
<file path=[Content_Types].xml><?xml version="1.0" encoding="utf-8"?>
<Types xmlns="http://schemas.openxmlformats.org/package/2006/content-types">
  <Default Extension="bin" ContentType="application/vnd.openxmlformats-officedocument.spreadsheetml.printerSettings"/>
  <Default Extension="png" ContentType="image/png"/>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20.xml" ContentType="application/vnd.openxmlformats-officedocument.drawing+xml"/>
  <Override PartName="/xl/worksheets/sheet1.xml" ContentType="application/vnd.openxmlformats-officedocument.spreadsheetml.worksheet+xml"/>
  <Override PartName="/xl/drawings/drawing15.xml" ContentType="application/vnd.openxmlformats-officedocument.drawing+xml"/>
  <Override PartName="/xl/drawings/drawing14.xml" ContentType="application/vnd.openxmlformats-officedocument.drawing+xml"/>
  <Override PartName="/xl/charts/chart1.xml" ContentType="application/vnd.openxmlformats-officedocument.drawingml.chart+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harts/chart2.xml" ContentType="application/vnd.openxmlformats-officedocument.drawingml.chart+xml"/>
  <Override PartName="/xl/drawings/drawing18.xml" ContentType="application/vnd.openxmlformats-officedocument.drawing+xml"/>
  <Override PartName="/xl/drawings/drawing19.xml" ContentType="application/vnd.openxmlformats-officedocument.drawing+xml"/>
  <Override PartName="/xl/drawings/drawing17.xml" ContentType="application/vnd.openxmlformats-officedocument.drawing+xml"/>
  <Override PartName="/xl/drawings/drawing16.xml" ContentType="application/vnd.openxmlformats-officedocument.drawing+xml"/>
  <Override PartName="/xl/drawings/drawing10.xml" ContentType="application/vnd.openxmlformats-officedocument.drawing+xml"/>
  <Override PartName="/xl/drawings/drawing4.xml" ContentType="application/vnd.openxmlformats-officedocument.drawing+xml"/>
  <Override PartName="/xl/worksheets/sheet93.xml" ContentType="application/vnd.openxmlformats-officedocument.spreadsheetml.worksheet+xml"/>
  <Override PartName="/xl/worksheets/sheet92.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drawings/drawing5.xml" ContentType="application/vnd.openxmlformats-officedocument.drawing+xml"/>
  <Override PartName="/xl/worksheets/sheet94.xml" ContentType="application/vnd.openxmlformats-officedocument.spreadsheetml.worksheet+xml"/>
  <Override PartName="/xl/worksheets/sheet95.xml" ContentType="application/vnd.openxmlformats-officedocument.spreadsheetml.worksheet+xml"/>
  <Override PartName="/xl/worksheets/sheet99.xml" ContentType="application/vnd.openxmlformats-officedocument.spreadsheetml.worksheet+xml"/>
  <Override PartName="/xl/drawings/drawing2.xml" ContentType="application/vnd.openxmlformats-officedocument.drawing+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drawings/drawing3.xml" ContentType="application/vnd.openxmlformats-officedocument.drawing+xml"/>
  <Override PartName="/xl/worksheets/sheet89.xml" ContentType="application/vnd.openxmlformats-officedocument.spreadsheetml.worksheet+xml"/>
  <Override PartName="/xl/worksheets/sheet88.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76.xml" ContentType="application/vnd.openxmlformats-officedocument.spreadsheetml.worksheet+xml"/>
  <Override PartName="/xl/worksheets/sheet75.xml" ContentType="application/vnd.openxmlformats-officedocument.spreadsheetml.worksheet+xml"/>
  <Override PartName="/xl/worksheets/sheet74.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drawings/drawing6.xml" ContentType="application/vnd.openxmlformats-officedocument.drawing+xml"/>
  <Override PartName="/xl/worksheets/sheet85.xml" ContentType="application/vnd.openxmlformats-officedocument.spreadsheetml.worksheet+xml"/>
  <Override PartName="/xl/worksheets/sheet84.xml" ContentType="application/vnd.openxmlformats-officedocument.spreadsheetml.worksheet+xml"/>
  <Override PartName="/xl/worksheets/sheet83.xml" ContentType="application/vnd.openxmlformats-officedocument.spreadsheetml.worksheet+xml"/>
  <Override PartName="/xl/worksheets/sheet100.xml" ContentType="application/vnd.openxmlformats-officedocument.spreadsheetml.worksheet+xml"/>
  <Override PartName="/xl/drawings/drawing1.xml" ContentType="application/vnd.openxmlformats-officedocument.drawing+xml"/>
  <Override PartName="/xl/worksheets/sheet125.xml" ContentType="application/vnd.openxmlformats-officedocument.spreadsheetml.worksheet+xml"/>
  <Override PartName="/xl/worksheets/sheet124.xml" ContentType="application/vnd.openxmlformats-officedocument.spreadsheetml.worksheet+xml"/>
  <Override PartName="/xl/worksheets/sheet123.xml" ContentType="application/vnd.openxmlformats-officedocument.spreadsheetml.worksheet+xml"/>
  <Override PartName="/xl/worksheets/sheet122.xml" ContentType="application/vnd.openxmlformats-officedocument.spreadsheetml.worksheet+xml"/>
  <Override PartName="/xl/worksheets/sheet121.xml" ContentType="application/vnd.openxmlformats-officedocument.spreadsheetml.worksheet+xml"/>
  <Override PartName="/xl/worksheets/sheet120.xml" ContentType="application/vnd.openxmlformats-officedocument.spreadsheetml.worksheet+xml"/>
  <Override PartName="/xl/worksheets/sheet119.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styles.xml" ContentType="application/vnd.openxmlformats-officedocument.spreadsheetml.styles+xml"/>
  <Override PartName="/xl/worksheets/sheet133.xml" ContentType="application/vnd.openxmlformats-officedocument.spreadsheetml.worksheet+xml"/>
  <Override PartName="/xl/worksheets/sheet132.xml" ContentType="application/vnd.openxmlformats-officedocument.spreadsheetml.worksheet+xml"/>
  <Override PartName="/xl/worksheets/sheet131.xml" ContentType="application/vnd.openxmlformats-officedocument.spreadsheetml.worksheet+xml"/>
  <Override PartName="/xl/worksheets/sheet130.xml" ContentType="application/vnd.openxmlformats-officedocument.spreadsheetml.worksheet+xml"/>
  <Override PartName="/xl/worksheets/sheet129.xml" ContentType="application/vnd.openxmlformats-officedocument.spreadsheetml.worksheet+xml"/>
  <Override PartName="/xl/worksheets/sheet118.xml" ContentType="application/vnd.openxmlformats-officedocument.spreadsheetml.worksheet+xml"/>
  <Override PartName="/xl/worksheets/sheet117.xml" ContentType="application/vnd.openxmlformats-officedocument.spreadsheetml.worksheet+xml"/>
  <Override PartName="/xl/worksheets/sheet116.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103.xml" ContentType="application/vnd.openxmlformats-officedocument.spreadsheetml.worksheet+xml"/>
  <Override PartName="/xl/worksheets/sheet102.xml" ContentType="application/vnd.openxmlformats-officedocument.spreadsheetml.worksheet+xml"/>
  <Override PartName="/xl/worksheets/sheet101.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sharedStrings.xml" ContentType="application/vnd.openxmlformats-officedocument.spreadsheetml.sharedStrings+xml"/>
  <Override PartName="/xl/worksheets/sheet115.xml" ContentType="application/vnd.openxmlformats-officedocument.spreadsheetml.worksheet+xml"/>
  <Override PartName="/xl/worksheets/sheet114.xml" ContentType="application/vnd.openxmlformats-officedocument.spreadsheetml.worksheet+xml"/>
  <Override PartName="/xl/worksheets/sheet113.xml" ContentType="application/vnd.openxmlformats-officedocument.spreadsheetml.worksheet+xml"/>
  <Override PartName="/xl/worksheets/sheet112.xml" ContentType="application/vnd.openxmlformats-officedocument.spreadsheetml.worksheet+xml"/>
  <Override PartName="/xl/worksheets/sheet111.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worksheets/sheet73.xml" ContentType="application/vnd.openxmlformats-officedocument.spreadsheetml.worksheet+xml"/>
  <Override PartName="/xl/worksheets/sheet72.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2.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drawings/drawing7.xml" ContentType="application/vnd.openxmlformats-officedocument.drawing+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1.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38.xml" ContentType="application/vnd.openxmlformats-officedocument.spreadsheetml.worksheet+xml"/>
  <Override PartName="/xl/worksheets/sheet37.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drawings/drawing9.xml" ContentType="application/vnd.openxmlformats-officedocument.drawing+xml"/>
  <Override PartName="/xl/worksheets/sheet65.xml" ContentType="application/vnd.openxmlformats-officedocument.spreadsheetml.worksheet+xml"/>
  <Override PartName="/xl/worksheets/sheet66.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drawings/drawing8.xml" ContentType="application/vnd.openxmlformats-officedocument.drawing+xml"/>
  <Override PartName="/xl/worksheets/sheet68.xml" ContentType="application/vnd.openxmlformats-officedocument.spreadsheetml.worksheet+xml"/>
  <Override PartName="/xl/worksheets/sheet67.xml" ContentType="application/vnd.openxmlformats-officedocument.spreadsheetml.worksheet+xml"/>
  <Override PartName="/xl/worksheets/sheet39.xml" ContentType="application/vnd.openxmlformats-officedocument.spreadsheetml.worksheet+xml"/>
  <Override PartName="/xl/worksheets/sheet57.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3.xml" ContentType="application/vnd.openxmlformats-officedocument.spreadsheetml.worksheet+xml"/>
  <Override PartName="/xl/worksheets/sheet42.xml" ContentType="application/vnd.openxmlformats-officedocument.spreadsheetml.worksheet+xml"/>
  <Override PartName="/xl/worksheets/sheet41.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9.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2.xml" ContentType="application/vnd.openxmlformats-officedocument.spreadsheetml.worksheet+xml"/>
  <Override PartName="/xl/worksheets/sheet48.xml" ContentType="application/vnd.openxmlformats-officedocument.spreadsheetml.worksheet+xml"/>
  <Override PartName="/xl/worksheets/sheet51.xml" ContentType="application/vnd.openxmlformats-officedocument.spreadsheetml.worksheet+xml"/>
  <Override PartName="/xl/worksheets/sheet50.xml" ContentType="application/vnd.openxmlformats-officedocument.spreadsheetml.worksheet+xml"/>
  <Override PartName="/xl/comments5.xml" ContentType="application/vnd.openxmlformats-officedocument.spreadsheetml.comments+xml"/>
  <Override PartName="/xl/calcChain.xml" ContentType="application/vnd.openxmlformats-officedocument.spreadsheetml.calcChain+xml"/>
  <Override PartName="/xl/externalLinks/externalLink1.xml" ContentType="application/vnd.openxmlformats-officedocument.spreadsheetml.externalLink+xml"/>
  <Override PartName="/xl/comments11.xml" ContentType="application/vnd.openxmlformats-officedocument.spreadsheetml.comments+xml"/>
  <Override PartName="/xl/comments10.xml" ContentType="application/vnd.openxmlformats-officedocument.spreadsheetml.comments+xml"/>
  <Override PartName="/xl/comments1.xml" ContentType="application/vnd.openxmlformats-officedocument.spreadsheetml.comments+xml"/>
  <Override PartName="/xl/comments14.xml" ContentType="application/vnd.openxmlformats-officedocument.spreadsheetml.comments+xml"/>
  <Override PartName="/xl/comments15.xml" ContentType="application/vnd.openxmlformats-officedocument.spreadsheetml.comments+xml"/>
  <Override PartName="/xl/comments13.xml" ContentType="application/vnd.openxmlformats-officedocument.spreadsheetml.comments+xml"/>
  <Override PartName="/xl/comments12.xml" ContentType="application/vnd.openxmlformats-officedocument.spreadsheetml.comments+xml"/>
  <Override PartName="/xl/comments4.xml" ContentType="application/vnd.openxmlformats-officedocument.spreadsheetml.comments+xml"/>
  <Override PartName="/xl/comments7.xml" ContentType="application/vnd.openxmlformats-officedocument.spreadsheetml.comments+xml"/>
  <Override PartName="/xl/comments6.xml" ContentType="application/vnd.openxmlformats-officedocument.spreadsheetml.comments+xml"/>
  <Override PartName="/xl/comments3.xml" ContentType="application/vnd.openxmlformats-officedocument.spreadsheetml.comments+xml"/>
  <Override PartName="/xl/comments8.xml" ContentType="application/vnd.openxmlformats-officedocument.spreadsheetml.comments+xml"/>
  <Override PartName="/xl/comments2.xml" ContentType="application/vnd.openxmlformats-officedocument.spreadsheetml.comments+xml"/>
  <Override PartName="/xl/comments9.xml" ContentType="application/vnd.openxmlformats-officedocument.spreadsheetml.comments+xml"/>
  <Override PartName="/xl/comments26.xml" ContentType="application/vnd.openxmlformats-officedocument.spreadsheetml.comments+xml"/>
  <Override PartName="/xl/comments19.xml" ContentType="application/vnd.openxmlformats-officedocument.spreadsheetml.comments+xml"/>
  <Override PartName="/xl/comments20.xml" ContentType="application/vnd.openxmlformats-officedocument.spreadsheetml.comments+xml"/>
  <Override PartName="/xl/comments18.xml" ContentType="application/vnd.openxmlformats-officedocument.spreadsheetml.comments+xml"/>
  <Override PartName="/xl/comments16.xml" ContentType="application/vnd.openxmlformats-officedocument.spreadsheetml.comments+xml"/>
  <Override PartName="/xl/comments17.xml" ContentType="application/vnd.openxmlformats-officedocument.spreadsheetml.comments+xml"/>
  <Override PartName="/xl/comments21.xml" ContentType="application/vnd.openxmlformats-officedocument.spreadsheetml.comments+xml"/>
  <Override PartName="/xl/comments22.xml" ContentType="application/vnd.openxmlformats-officedocument.spreadsheetml.comments+xml"/>
  <Override PartName="/xl/comments25.xml" ContentType="application/vnd.openxmlformats-officedocument.spreadsheetml.comments+xml"/>
  <Override PartName="/xl/comments24.xml" ContentType="application/vnd.openxmlformats-officedocument.spreadsheetml.comments+xml"/>
  <Override PartName="/xl/comments23.xml" ContentType="application/vnd.openxmlformats-officedocument.spreadsheetml.comments+xml"/>
  <Override PartName="/xl/ctrlProps/ctrlProp13.xml" ContentType="application/vnd.ms-excel.controlproperties+xml"/>
  <Override PartName="/xl/ctrlProps/ctrlProp8.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9.xml" ContentType="application/vnd.ms-excel.controlproperties+xml"/>
  <Override PartName="/xl/ctrlProps/ctrlProp6.xml" ContentType="application/vnd.ms-excel.controlproperties+xml"/>
  <Override PartName="/xl/ctrlProps/ctrlProp11.xml" ContentType="application/vnd.ms-excel.controlproperties+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12.xml" ContentType="application/vnd.ms-excel.controlproperties+xml"/>
  <Override PartName="/xl/ctrlProps/ctrlProp10.xml" ContentType="application/vnd.ms-excel.contro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4" lowestEdited="5" rupBuild="4507"/>
  <workbookPr filterPrivacy="1" defaultThemeVersion="124226"/>
  <bookViews>
    <workbookView xWindow="480" yWindow="120" windowWidth="27795" windowHeight="12270" tabRatio="999"/>
  </bookViews>
  <sheets>
    <sheet name="Modified Accrual" sheetId="1" r:id="rId1"/>
    <sheet name="LRFP" sheetId="2" r:id="rId2"/>
    <sheet name="Chart_Reserves" sheetId="3" r:id="rId3"/>
    <sheet name="PPT_Rates" sheetId="4" r:id="rId4"/>
    <sheet name="Chart_Reserves _letter" sheetId="5" r:id="rId5"/>
    <sheet name="Chart_MWD" sheetId="135" r:id="rId6"/>
    <sheet name="Chart_CIPFin" sheetId="136" r:id="rId7"/>
    <sheet name="Chart_Rates" sheetId="134" r:id="rId8"/>
    <sheet name="Chart_Other" sheetId="137" r:id="rId9"/>
    <sheet name="Update Procedures" sheetId="10" r:id="rId10"/>
    <sheet name="Overview" sheetId="11" r:id="rId11"/>
    <sheet name="CIP Funding Overview" sheetId="12" r:id="rId12"/>
    <sheet name="Funds Overview" sheetId="13" r:id="rId13"/>
    <sheet name="Control" sheetId="14" r:id="rId14"/>
    <sheet name="CHECKS" sheetId="15" r:id="rId15"/>
    <sheet name="Reserves_Cash" sheetId="16" r:id="rId16"/>
    <sheet name="Reserves_ModA" sheetId="17" r:id="rId17"/>
    <sheet name="CurrentYear" sheetId="18" r:id="rId18"/>
    <sheet name="Solved Rates" sheetId="19" r:id="rId19"/>
    <sheet name="Rates" sheetId="20" r:id="rId20"/>
    <sheet name="SetRates" sheetId="21" r:id="rId21"/>
    <sheet name="Rate Elements" sheetId="22" r:id="rId22"/>
    <sheet name="Table_Proof of Rev" sheetId="23" r:id="rId23"/>
    <sheet name="Table_Proof of Rev- NOT USED" sheetId="24" r:id="rId24"/>
    <sheet name="LRP Rate" sheetId="25" r:id="rId25"/>
    <sheet name="Avg Rates" sheetId="26" r:id="rId26"/>
    <sheet name="Low Rates" sheetId="27" r:id="rId27"/>
    <sheet name="High Rates" sheetId="28" r:id="rId28"/>
    <sheet name="Interest Check" sheetId="29" r:id="rId29"/>
    <sheet name="Funds_Cash" sheetId="30" r:id="rId30"/>
    <sheet name="Funds_ModA" sheetId="31" r:id="rId31"/>
    <sheet name="Table_Funds_Yr1_ModA" sheetId="32" r:id="rId32"/>
    <sheet name="Table_Funds_Yr2_ModA" sheetId="33" r:id="rId33"/>
    <sheet name="Table_Funds_Yr1_Cash" sheetId="34" r:id="rId34"/>
    <sheet name="Table_Funds_Yr2_Cash" sheetId="35" r:id="rId35"/>
    <sheet name="Table_Sources&amp;Uses_ModA" sheetId="36" r:id="rId36"/>
    <sheet name="Table_Sources&amp;Uses_cash" sheetId="37" r:id="rId37"/>
    <sheet name="Table_Debt Service" sheetId="38" r:id="rId38"/>
    <sheet name="Programs" sheetId="39" r:id="rId39"/>
    <sheet name="MinMaxReserve" sheetId="40" r:id="rId40"/>
    <sheet name="Table_MinMax" sheetId="41" r:id="rId41"/>
    <sheet name="MinMaxBalance" sheetId="42" r:id="rId42"/>
    <sheet name="Prefunding" sheetId="43" r:id="rId43"/>
    <sheet name="RevenueReq_Forecast" sheetId="44" r:id="rId44"/>
    <sheet name="RevenueReq_Final" sheetId="45" r:id="rId45"/>
    <sheet name="Revenue_Forecast" sheetId="46" r:id="rId46"/>
    <sheet name="Revenue_Final" sheetId="47" r:id="rId47"/>
    <sheet name="Fixed Charges_Month" sheetId="48" r:id="rId48"/>
    <sheet name="Revenue_Month" sheetId="49" r:id="rId49"/>
    <sheet name="CIP_Funding" sheetId="50" r:id="rId50"/>
    <sheet name="NewFixedDebt" sheetId="51" r:id="rId51"/>
    <sheet name="NewVarDebt" sheetId="52" r:id="rId52"/>
    <sheet name="CIPFin" sheetId="53" r:id="rId53"/>
    <sheet name="DebtSummary" sheetId="54" r:id="rId54"/>
    <sheet name="Equity2" sheetId="55" r:id="rId55"/>
    <sheet name="BGT_Table_Funds_Yr1" sheetId="56" r:id="rId56"/>
    <sheet name="BGT_Table_Funds_Yr2" sheetId="57" r:id="rId57"/>
    <sheet name="BGT_Table_Sources&amp;Uses" sheetId="58" r:id="rId58"/>
    <sheet name="BGT_Table_CIP" sheetId="59" r:id="rId59"/>
    <sheet name="BGT_Cost&amp;Rev" sheetId="60" r:id="rId60"/>
    <sheet name="Table_Rates_change" sheetId="61" r:id="rId61"/>
    <sheet name="BGT_Table_Rates" sheetId="62" r:id="rId62"/>
    <sheet name="BGT_Other" sheetId="63" r:id="rId63"/>
    <sheet name="Table_OS" sheetId="64" r:id="rId64"/>
    <sheet name="Table_Coverages" sheetId="65" r:id="rId65"/>
    <sheet name="Table_Rev_Req" sheetId="66" r:id="rId66"/>
    <sheet name="Small Hydro Power" sheetId="67" r:id="rId67"/>
    <sheet name="Treament" sheetId="68" r:id="rId68"/>
    <sheet name="Lib_Sales" sheetId="69" r:id="rId69"/>
    <sheet name="Lib_Debt" sheetId="70" r:id="rId70"/>
    <sheet name="Lib_Misc_Rev" sheetId="71" r:id="rId71"/>
    <sheet name="Lib_Misc Debt" sheetId="72" r:id="rId72"/>
    <sheet name="PTax" sheetId="73" r:id="rId73"/>
    <sheet name="Lib_R&amp;R" sheetId="74" r:id="rId74"/>
    <sheet name="Lib_CIP" sheetId="75" r:id="rId75"/>
    <sheet name="Lib_CVWD" sheetId="76" r:id="rId76"/>
    <sheet name="Lib_BABs" sheetId="77" r:id="rId77"/>
    <sheet name="Lib_SWP" sheetId="78" r:id="rId78"/>
    <sheet name="Lib_SWP FY2013 &amp; FY2014 Budget" sheetId="79" r:id="rId79"/>
    <sheet name="Lib_SWP change" sheetId="80" r:id="rId80"/>
    <sheet name="Lib_O&amp;M" sheetId="81" r:id="rId81"/>
    <sheet name="Lib_DepartmentalCosts" sheetId="82" r:id="rId82"/>
    <sheet name="Lib_NBV" sheetId="83" r:id="rId83"/>
    <sheet name="Lib_DM" sheetId="84" r:id="rId84"/>
    <sheet name="Lib_CFS" sheetId="85" r:id="rId85"/>
    <sheet name="Lib_EngFactors" sheetId="86" r:id="rId86"/>
    <sheet name="COS_Index" sheetId="87" r:id="rId87"/>
    <sheet name="COS Engine" sheetId="88" r:id="rId88"/>
    <sheet name="COS_Projections" sheetId="89" r:id="rId89"/>
    <sheet name="COS_EngFactors" sheetId="90" r:id="rId90"/>
    <sheet name="COS_RevReqFunctAlloc" sheetId="91" r:id="rId91"/>
    <sheet name="COS_Class1" sheetId="92" r:id="rId92"/>
    <sheet name="COS_Class2" sheetId="93" r:id="rId93"/>
    <sheet name="COS_Class3" sheetId="94" r:id="rId94"/>
    <sheet name="COS_Class4" sheetId="95" r:id="rId95"/>
    <sheet name="COS_Class5" sheetId="96" r:id="rId96"/>
    <sheet name="COS_Class6" sheetId="97" r:id="rId97"/>
    <sheet name="COS_Class7" sheetId="98" r:id="rId98"/>
    <sheet name="COS_Class8" sheetId="99" r:id="rId99"/>
    <sheet name="COS_Class9" sheetId="100" r:id="rId100"/>
    <sheet name="COS_Class10" sheetId="101" r:id="rId101"/>
    <sheet name="COS_Class11" sheetId="102" r:id="rId102"/>
    <sheet name="COS_Class12" sheetId="103" r:id="rId103"/>
    <sheet name="COS_Class13" sheetId="104" r:id="rId104"/>
    <sheet name="COS_Class14" sheetId="105" r:id="rId105"/>
    <sheet name="COS_Class15" sheetId="106" r:id="rId106"/>
    <sheet name="COS_Class16" sheetId="107" r:id="rId107"/>
    <sheet name="COS_Class17" sheetId="108" r:id="rId108"/>
    <sheet name="COS_Class18" sheetId="109" r:id="rId109"/>
    <sheet name="COS_Class19" sheetId="110" r:id="rId110"/>
    <sheet name="COS_Class20" sheetId="111" r:id="rId111"/>
    <sheet name="COS_Class21" sheetId="112" r:id="rId112"/>
    <sheet name="COS_Class22" sheetId="113" r:id="rId113"/>
    <sheet name="COS_Class23" sheetId="114" r:id="rId114"/>
    <sheet name="COS_Class24" sheetId="115" r:id="rId115"/>
    <sheet name="COS_ClassSumByLineItem" sheetId="116" r:id="rId116"/>
    <sheet name="COS_A&amp;GClass%" sheetId="117" r:id="rId117"/>
    <sheet name="COS_A&amp;GFunct%" sheetId="118" r:id="rId118"/>
    <sheet name="COS_ClassSumByFunct" sheetId="119" r:id="rId119"/>
    <sheet name="COS_AllocatedCosts" sheetId="120" r:id="rId120"/>
    <sheet name="COS_ScheduleB-2" sheetId="121" r:id="rId121"/>
    <sheet name="COS_ScheduleB-3" sheetId="122" r:id="rId122"/>
    <sheet name="COS_ScheduleB-5" sheetId="123" r:id="rId123"/>
    <sheet name="COS_ScheduleB-6" sheetId="124" r:id="rId124"/>
    <sheet name="COS_ScheduleB-7" sheetId="125" r:id="rId125"/>
    <sheet name="VCM_FY_Accrual" sheetId="126" r:id="rId126"/>
    <sheet name="VCM_CY_Accrual" sheetId="127" r:id="rId127"/>
    <sheet name="VCM_FY_Cash" sheetId="128" r:id="rId128"/>
    <sheet name="VCM_Programs-CR_FY_Accrual" sheetId="129" r:id="rId129"/>
    <sheet name="VCM_Programs-NC_FY_Accrual" sheetId="130" r:id="rId130"/>
    <sheet name="VCM_Programs-IB_FY_Accrual" sheetId="131" r:id="rId131"/>
    <sheet name="Lookup_Charts_New" sheetId="132" r:id="rId132"/>
    <sheet name="Lookup_Charts_New2" sheetId="133" r:id="rId133"/>
  </sheets>
  <externalReferences>
    <externalReference r:id="rId134"/>
  </externalReferences>
  <definedNames>
    <definedName name="_xlnm._FilterDatabase" localSheetId="91" hidden="1">COS_Class1!$A$13:$A$344</definedName>
    <definedName name="_xlnm._FilterDatabase" localSheetId="100" hidden="1">COS_Class10!$A$13:$A$344</definedName>
    <definedName name="_xlnm._FilterDatabase" localSheetId="101" hidden="1">COS_Class11!$A$13:$A$344</definedName>
    <definedName name="_xlnm._FilterDatabase" localSheetId="102" hidden="1">COS_Class12!$A$13:$A$344</definedName>
    <definedName name="_xlnm._FilterDatabase" localSheetId="103" hidden="1">COS_Class13!$A$13:$A$344</definedName>
    <definedName name="_xlnm._FilterDatabase" localSheetId="104" hidden="1">COS_Class14!$A$13:$A$344</definedName>
    <definedName name="_xlnm._FilterDatabase" localSheetId="105" hidden="1">COS_Class15!$A$13:$A$344</definedName>
    <definedName name="_xlnm._FilterDatabase" localSheetId="106" hidden="1">COS_Class16!$A$13:$A$344</definedName>
    <definedName name="_xlnm._FilterDatabase" localSheetId="107" hidden="1">COS_Class17!$A$13:$A$344</definedName>
    <definedName name="_xlnm._FilterDatabase" localSheetId="108" hidden="1">COS_Class18!$A$13:$A$344</definedName>
    <definedName name="_xlnm._FilterDatabase" localSheetId="109" hidden="1">COS_Class19!$A$13:$A$344</definedName>
    <definedName name="_xlnm._FilterDatabase" localSheetId="92" hidden="1">COS_Class2!$A$13:$A$344</definedName>
    <definedName name="_xlnm._FilterDatabase" localSheetId="110" hidden="1">COS_Class20!$A$13:$A$344</definedName>
    <definedName name="_xlnm._FilterDatabase" localSheetId="111" hidden="1">COS_Class21!$A$13:$A$344</definedName>
    <definedName name="_xlnm._FilterDatabase" localSheetId="112" hidden="1">COS_Class22!$A$13:$A$344</definedName>
    <definedName name="_xlnm._FilterDatabase" localSheetId="113" hidden="1">COS_Class23!$A$13:$A$344</definedName>
    <definedName name="_xlnm._FilterDatabase" localSheetId="114" hidden="1">COS_Class24!$A$13:$A$344</definedName>
    <definedName name="_xlnm._FilterDatabase" localSheetId="93" hidden="1">COS_Class3!$A$13:$A$344</definedName>
    <definedName name="_xlnm._FilterDatabase" localSheetId="94" hidden="1">COS_Class4!$A$13:$A$344</definedName>
    <definedName name="_xlnm._FilterDatabase" localSheetId="95" hidden="1">COS_Class5!$A$13:$A$344</definedName>
    <definedName name="_xlnm._FilterDatabase" localSheetId="96" hidden="1">COS_Class6!$A$13:$A$344</definedName>
    <definedName name="_xlnm._FilterDatabase" localSheetId="97" hidden="1">COS_Class7!$A$13:$A$344</definedName>
    <definedName name="_xlnm._FilterDatabase" localSheetId="98" hidden="1">COS_Class8!$A$13:$A$344</definedName>
    <definedName name="_xlnm._FilterDatabase" localSheetId="99" hidden="1">COS_Class9!$A$13:$A$344</definedName>
    <definedName name="_xlnm._FilterDatabase" localSheetId="90" hidden="1">COS_RevReqFunctAlloc!$A$22:$A$353</definedName>
    <definedName name="_xlnm._FilterDatabase" localSheetId="24" hidden="1">'LRP Rate'!$E$14:$E$15</definedName>
    <definedName name="_xlnm._FilterDatabase" localSheetId="44" hidden="1">RevenueReq_Final!$C$468:$C$574</definedName>
    <definedName name="_xlnm.Print_Area" localSheetId="59">'BGT_Cost&amp;Rev'!$E$4:$Q$6</definedName>
    <definedName name="_xlnm.Print_Area" localSheetId="58">BGT_Table_CIP!$D$7:$S$53</definedName>
    <definedName name="_xlnm.Print_Area" localSheetId="55">BGT_Table_Funds_Yr1!$D$7:$AH$69</definedName>
    <definedName name="_xlnm.Print_Area" localSheetId="56">BGT_Table_Funds_Yr2!$D$7:$AH$69</definedName>
    <definedName name="_xlnm.Print_Area" localSheetId="61">BGT_Table_Rates!$D$3:$W$32</definedName>
    <definedName name="_xlnm.Print_Area" localSheetId="57">'BGT_Table_Sources&amp;Uses'!$E$7:$N$89</definedName>
    <definedName name="_xlnm.Print_Area" localSheetId="2">Chart_Reserves!$A$4:$O$17</definedName>
    <definedName name="_xlnm.Print_Area" localSheetId="4">'Chart_Reserves _letter'!$A$4:$L$17</definedName>
    <definedName name="_xlnm.Print_Area" localSheetId="11">'CIP Funding Overview'!$D$1:$J$31</definedName>
    <definedName name="_xlnm.Print_Area" localSheetId="52">CIPFin!$D$1:$AP$37</definedName>
    <definedName name="_xlnm.Print_Area" localSheetId="119">COS_AllocatedCosts!$E$3:$Q$77</definedName>
    <definedName name="_xlnm.Print_Area" localSheetId="118">COS_ClassSumByFunct!$E$3:$Q$53</definedName>
    <definedName name="_xlnm.Print_Area" localSheetId="90">COS_RevReqFunctAlloc!$S$6:$AW$353</definedName>
    <definedName name="_xlnm.Print_Area" localSheetId="17">CurrentYear!$D$1:$N$84</definedName>
    <definedName name="_xlnm.Print_Area" localSheetId="53">DebtSummary!$R$11:$AK$51</definedName>
    <definedName name="_xlnm.Print_Area" localSheetId="54">Equity2!$D$7:$Z$86</definedName>
    <definedName name="_xlnm.Print_Area" localSheetId="12">'Funds Overview'!$C$1:$L$66</definedName>
    <definedName name="_xlnm.Print_Area" localSheetId="27">'High Rates'!$D$1:$T$431</definedName>
    <definedName name="_xlnm.Print_Area" localSheetId="28">'Interest Check'!$E$37:$I$61</definedName>
    <definedName name="_xlnm.Print_Area" localSheetId="69">Lib_Debt!$E$1:$AQ$51</definedName>
    <definedName name="_xlnm.Print_Area" localSheetId="81">Lib_DepartmentalCosts!$Y$4:$AJ$115</definedName>
    <definedName name="_xlnm.Print_Area" localSheetId="83">Lib_DM!$B$1:$L$49</definedName>
    <definedName name="_xlnm.Print_Area" localSheetId="85">Lib_EngFactors!$D$2:$W$38</definedName>
    <definedName name="_xlnm.Print_Area" localSheetId="80">'Lib_O&amp;M'!$F$1:$Q$4</definedName>
    <definedName name="_xlnm.Print_Area" localSheetId="73">'Lib_R&amp;R'!$C$9:$O$10</definedName>
    <definedName name="_xlnm.Print_Area" localSheetId="68">Lib_Sales!$W$393:$AF$442,Lib_Sales!$X$498:$AF$547</definedName>
    <definedName name="_xlnm.Print_Area" localSheetId="77">Lib_SWP!$C$1:$Z$268</definedName>
    <definedName name="_xlnm.Print_Area" localSheetId="26">'Low Rates'!$D$1:$T$431</definedName>
    <definedName name="_xlnm.Print_Area" localSheetId="24">'LRP Rate'!$N$1:$U$31</definedName>
    <definedName name="_xlnm.Print_Area" localSheetId="39">MinMaxReserve!$C$1:$AO$43</definedName>
    <definedName name="_xlnm.Print_Area" localSheetId="10">Overview!$A$1:$W$47</definedName>
    <definedName name="_xlnm.Print_Area" localSheetId="38">Programs!$E$236:$AD$305</definedName>
    <definedName name="_xlnm.Print_Area" localSheetId="21">'Rate Elements'!$D$4:$P$34</definedName>
    <definedName name="_xlnm.Print_Area" localSheetId="19">Rates!$E$3:$R$33</definedName>
    <definedName name="_xlnm.Print_Area" localSheetId="15">Reserves_Cash!$O$1:$W$164,Reserves_Cash!$AL$1:$AT$164,Reserves_Cash!$AZ$1:$BH$164,Reserves_Cash!$BN$1:$BY$164,Reserves_Cash!$CA$1:$CL$164</definedName>
    <definedName name="_xlnm.Print_Area" localSheetId="16">Reserves_ModA!$T$1:$AD$164,Reserves_ModA!$AL$1:$AV$164,Reserves_ModA!$AX$1:$BH$164,Reserves_ModA!$BO$1:$BY$164,Reserves_ModA!$CF$1:$CP$164</definedName>
    <definedName name="_xlnm.Print_Area" localSheetId="46">Revenue_Final!$F$1:$Y$102</definedName>
    <definedName name="_xlnm.Print_Area" localSheetId="45">Revenue_Forecast!$F$1:$S$80</definedName>
    <definedName name="_xlnm.Print_Area" localSheetId="48">Revenue_Month!$D$383:$U$464</definedName>
    <definedName name="_xlnm.Print_Area" localSheetId="44">RevenueReq_Final!$E$468:$AI$572</definedName>
    <definedName name="_xlnm.Print_Area" localSheetId="20">SetRates!$AA$122:$AJ$157</definedName>
    <definedName name="_xlnm.Print_Area" localSheetId="66">'Small Hydro Power'!$H$1:$P$59</definedName>
    <definedName name="_xlnm.Print_Area" localSheetId="64">Table_Coverages!$E$6:$AA$61</definedName>
    <definedName name="_xlnm.Print_Area" localSheetId="37">'Table_Debt Service'!$E$8:$N$21</definedName>
    <definedName name="_xlnm.Print_Area" localSheetId="33">Table_Funds_Yr1_Cash!$D$1:$AI$106</definedName>
    <definedName name="_xlnm.Print_Area" localSheetId="31">'BGT_Table_Sources&amp;Uses'!$E$7:$Q$89</definedName>
    <definedName name="_xlnm.Print_Area" localSheetId="34">'BGT_Table_Sources&amp;Uses'!$E$7:$Q$89</definedName>
    <definedName name="_xlnm.Print_Area" localSheetId="32">'BGT_Table_Sources&amp;Uses'!$E$7:$Q$89</definedName>
    <definedName name="_xlnm.Print_Area" localSheetId="40">Table_MinMax!$D$4:$I$21,Table_MinMax!$D$26:$I$43,Table_MinMax!$D$46:$I$63,Table_MinMax!$D$66:$I$83,Table_MinMax!$D$86:$I$103,Table_MinMax!$D$106:$I$123,Table_MinMax!$D$128:$I$143,Table_MinMax!$D$147:$I$169</definedName>
    <definedName name="_xlnm.Print_Area" localSheetId="63">Table_OS!$D$2:$L$15</definedName>
    <definedName name="_xlnm.Print_Area" localSheetId="22">'Table_Proof of Rev'!$N$6:$AB$51</definedName>
    <definedName name="_xlnm.Print_Area" localSheetId="23">'Table_Proof of Rev- NOT USED'!$N$6:$Z$27</definedName>
    <definedName name="_xlnm.Print_Area" localSheetId="60">Table_Rates_change!$D$3:$P$41,Table_Rates_change!$D$44:$P$82,Table_Rates_change!$D$85:$P$123</definedName>
    <definedName name="_xlnm.Print_Area" localSheetId="65">Table_Rev_Req!$D$8:$V$43</definedName>
    <definedName name="_xlnm.Print_Area" localSheetId="36">'Table_Sources&amp;Uses_cash'!$E$8:$M$95</definedName>
    <definedName name="_xlnm.Print_Area" localSheetId="35">'Table_Sources&amp;Uses_ModA'!$E$8:$M$95</definedName>
    <definedName name="_xlnm.Print_Area" localSheetId="67">Treament!$D$10:$J$15</definedName>
    <definedName name="_xlnm.Print_Area" localSheetId="9">'Update Procedures'!$B$1:$H$74</definedName>
    <definedName name="_xlnm.Print_Titles" localSheetId="25">'Avg Rates'!$D:$F</definedName>
    <definedName name="_xlnm.Print_Titles" localSheetId="59">'BGT_Cost&amp;Rev'!$E:$F</definedName>
    <definedName name="_xlnm.Print_Titles" localSheetId="58">BGT_Table_CIP!$D:$E,BGT_Table_CIP!$7:$8</definedName>
    <definedName name="_xlnm.Print_Titles" localSheetId="55">BGT_Table_Funds_Yr1!$E:$F</definedName>
    <definedName name="_xlnm.Print_Titles" localSheetId="56">BGT_Table_Funds_Yr2!$E:$F</definedName>
    <definedName name="_xlnm.Print_Titles" localSheetId="57">'BGT_Table_Sources&amp;Uses'!$E:$F</definedName>
    <definedName name="_xlnm.Print_Titles" localSheetId="49">CIP_Funding!$D:$H,CIP_Funding!$3:$3</definedName>
    <definedName name="_xlnm.Print_Titles" localSheetId="52">CIPFin!$D:$D,CIPFin!$1:$15</definedName>
    <definedName name="_xlnm.Print_Titles" localSheetId="97">COS_Class7!$E:$P,COS_Class7!$9:$13</definedName>
    <definedName name="_xlnm.Print_Titles" localSheetId="88">COS_Projections!$E:$G</definedName>
    <definedName name="_xlnm.Print_Titles" localSheetId="90">COS_RevReqFunctAlloc!$E:$H,COS_RevReqFunctAlloc!$6:$14</definedName>
    <definedName name="_xlnm.Print_Titles" localSheetId="17">CurrentYear!$P:$T</definedName>
    <definedName name="_xlnm.Print_Titles" localSheetId="53">DebtSummary!$D:$D</definedName>
    <definedName name="_xlnm.Print_Titles" localSheetId="54">Equity2!$E:$J,Equity2!$7:$9</definedName>
    <definedName name="_xlnm.Print_Titles" localSheetId="29">Funds_Cash!$D:$G,Funds_Cash!$2:$2</definedName>
    <definedName name="_xlnm.Print_Titles" localSheetId="30">Funds_ModA!$D:$G,Funds_ModA!$2:$2</definedName>
    <definedName name="_xlnm.Print_Titles" localSheetId="69">Lib_Debt!$E:$E,Lib_Debt!$12:$15</definedName>
    <definedName name="_xlnm.Print_Titles" localSheetId="81">Lib_DepartmentalCosts!$D:$F</definedName>
    <definedName name="_xlnm.Print_Titles" localSheetId="80">'Lib_O&amp;M'!#REF!</definedName>
    <definedName name="_xlnm.Print_Titles" localSheetId="68">Lib_Sales!$B:$C</definedName>
    <definedName name="_xlnm.Print_Titles" localSheetId="77">Lib_SWP!$H:$I</definedName>
    <definedName name="_xlnm.Print_Titles" localSheetId="26">'Low Rates'!$D:$G</definedName>
    <definedName name="_xlnm.Print_Titles" localSheetId="24">'LRP Rate'!$D:$G</definedName>
    <definedName name="_xlnm.Print_Titles" localSheetId="39">MinMaxReserve!$C:$C</definedName>
    <definedName name="_xlnm.Print_Titles" localSheetId="38">Programs!$E:$I,Programs!$4:$4</definedName>
    <definedName name="_xlnm.Print_Titles" localSheetId="15">Reserves_Cash!$D:$G,Reserves_Cash!$3:$4</definedName>
    <definedName name="_xlnm.Print_Titles" localSheetId="16">Reserves_ModA!$D:$G,Reserves_ModA!$3:$4</definedName>
    <definedName name="_xlnm.Print_Titles" localSheetId="46">Revenue_Final!$F:$F,Revenue_Final!$1:$4</definedName>
    <definedName name="_xlnm.Print_Titles" localSheetId="45">Revenue_Forecast!$F:$F</definedName>
    <definedName name="_xlnm.Print_Titles" localSheetId="44">RevenueReq_Final!$E:$I,RevenueReq_Final!$470:$470</definedName>
    <definedName name="_xlnm.Print_Titles" localSheetId="43">RevenueReq_Forecast!$E:$I</definedName>
    <definedName name="_xlnm.Print_Titles" localSheetId="20">SetRates!$D:$G</definedName>
    <definedName name="_xlnm.Print_Titles" localSheetId="66">'Small Hydro Power'!$H:$H</definedName>
    <definedName name="_xlnm.Print_Titles" localSheetId="37">'Table_Debt Service'!$E:$F</definedName>
    <definedName name="_xlnm.Print_Titles" localSheetId="33">Table_Funds_Yr1_Cash!$G:$H</definedName>
    <definedName name="_xlnm.Print_Titles" localSheetId="31">Table_Funds_Yr1_ModA!$G:$H</definedName>
    <definedName name="_xlnm.Print_Titles" localSheetId="34">Table_Funds_Yr2_Cash!$G:$H</definedName>
    <definedName name="_xlnm.Print_Titles" localSheetId="32">Table_Funds_Yr2_ModA!$G:$H</definedName>
    <definedName name="_xlnm.Print_Titles" localSheetId="36">'Table_Sources&amp;Uses_cash'!$E:$F</definedName>
    <definedName name="_xlnm.Print_Titles" localSheetId="35">'Table_Sources&amp;Uses_ModA'!$E:$F</definedName>
    <definedName name="_xlnm.Print_Titles" localSheetId="67">Treament!$D:$D</definedName>
    <definedName name="RJ_Budget_Year">Control!$H$12</definedName>
    <definedName name="RJ_COS_Year">'[1]COS Engine'!$H$5</definedName>
    <definedName name="RJ_COSE_COPY">'COS Engine'!$H$27</definedName>
    <definedName name="RJ_COSE_COPY2">'COS Engine'!$H$212</definedName>
    <definedName name="RJ_COSE_EndYear">'COS Engine'!$H$11</definedName>
    <definedName name="RJ_COSE_StartYear">'COS Engine'!$H$10</definedName>
    <definedName name="RJ_EBEC">[1]Lib_SWP!$D$179</definedName>
    <definedName name="RJ_ErrorCheck">CHECKS!$G$4</definedName>
    <definedName name="RJ_ErrorCheck_COS">CHECKS!$I$4</definedName>
    <definedName name="RJ_ErrorCheck_Engine">CHECKS!$H$4</definedName>
    <definedName name="RJ_FPM_Condition">Control!$H$7</definedName>
    <definedName name="RJ_FPM_TRIAL">Control!$H$6</definedName>
    <definedName name="RJ_GoalSeek_Error">CurrentYear!$U$8</definedName>
    <definedName name="RJ_GoalSeek_Error2">Lib_Debt!$AU$12</definedName>
    <definedName name="RJ_GoalSeek_Interest">CurrentYear!$U$9</definedName>
    <definedName name="RJ_GoalSeek_Interest2">Lib_Debt!$AU$13</definedName>
    <definedName name="RJ_HighSales_AppError">'Low Rates'!$L$316</definedName>
    <definedName name="RJ_HighSales_EndYear">'Low Rates'!$H$340</definedName>
    <definedName name="RJ_HighSales_Error">'Low Rates'!$L$308</definedName>
    <definedName name="RJ_HighSales_Factor">'Low Rates'!$L$326</definedName>
    <definedName name="RJ_HighSales_StartYear">'Low Rates'!$H$339</definedName>
    <definedName name="RJ_LowSales_AppError">'High Rates'!$L$316</definedName>
    <definedName name="RJ_LowSales_EndYear">'High Rates'!$H$340</definedName>
    <definedName name="RJ_LowSales_Error">'High Rates'!$L$308</definedName>
    <definedName name="RJ_LowSales_Factor">'High Rates'!$L$326</definedName>
    <definedName name="RJ_LowSales_StartYear">'High Rates'!$H$339</definedName>
    <definedName name="RJ_MMB_COPY">MinMaxBalance!$F$11</definedName>
    <definedName name="RJ_MMB_PASTE">MinMaxBalance!$F$69</definedName>
    <definedName name="RJ_Rate_Adj">SetRates!$V$4</definedName>
    <definedName name="RJ_Rate_CRC">SetRates!$V$98</definedName>
    <definedName name="RJ_Rate_Increase_Pcnt">SetRates!$V$95</definedName>
    <definedName name="RJ_Rate_IncreaseTFS">SetRates!$V$90</definedName>
    <definedName name="RJ_Rate_Mode">SetRates!$N$4</definedName>
    <definedName name="RJ_Rate_SAR_C">SetRates!$V$22</definedName>
    <definedName name="RJ_Rate_SAR_D">SetRates!$V$23</definedName>
    <definedName name="RJ_Rate_Solver2_Adj">SetRates!$V$4</definedName>
    <definedName name="RJ_Rate_Solver2_Goal">SetRates!$V$5</definedName>
    <definedName name="RJ_Rate_Solver3_Goal">SetRates!$V$6</definedName>
    <definedName name="RJ_Rate_SPR">SetRates!$V$26</definedName>
    <definedName name="RJ_Rate_T1">SetRates!$V$19</definedName>
    <definedName name="RJ_Rate_T2">SetRates!$V$20</definedName>
    <definedName name="RJ_Rate_TS_C">SetRates!$V$27</definedName>
    <definedName name="RJ_Rate_TS_P">SetRates!$V$28</definedName>
    <definedName name="RJ_Rate_WSR">SetRates!$V$25</definedName>
    <definedName name="RJ_RateSolver_EYear">SetRates!$G$14</definedName>
    <definedName name="RJ_RateSolver_SYear">SetRates!$G$13</definedName>
    <definedName name="RJ_SWP_COS_Capital">Lib_SWP!$D$236</definedName>
    <definedName name="RJ_SWP_COS_OM">Lib_SWP!$D$237</definedName>
    <definedName name="RJ_VCM_Name">Control!$H$21</definedName>
    <definedName name="solver_adj" localSheetId="81" hidden="1">Lib_DepartmentalCosts!$W$111</definedName>
    <definedName name="solver_cvg" localSheetId="81" hidden="1">0.0001</definedName>
    <definedName name="solver_drv" localSheetId="81" hidden="1">1</definedName>
    <definedName name="solver_est" localSheetId="81" hidden="1">1</definedName>
    <definedName name="solver_itr" localSheetId="81" hidden="1">100</definedName>
    <definedName name="solver_lin" localSheetId="81" hidden="1">2</definedName>
    <definedName name="solver_neg" localSheetId="81" hidden="1">2</definedName>
    <definedName name="solver_num" localSheetId="81" hidden="1">0</definedName>
    <definedName name="solver_nwt" localSheetId="81" hidden="1">1</definedName>
    <definedName name="solver_opt" localSheetId="81" hidden="1">Lib_DepartmentalCosts!$W$107</definedName>
    <definedName name="solver_pre" localSheetId="81" hidden="1">0.000001</definedName>
    <definedName name="solver_scl" localSheetId="81" hidden="1">2</definedName>
    <definedName name="solver_sho" localSheetId="81" hidden="1">2</definedName>
    <definedName name="solver_tim" localSheetId="81" hidden="1">100</definedName>
    <definedName name="solver_tol" localSheetId="81" hidden="1">0.05</definedName>
    <definedName name="solver_typ" localSheetId="81" hidden="1">3</definedName>
    <definedName name="solver_val" localSheetId="81" hidden="1">0</definedName>
  </definedNames>
  <calcPr calcId="125725"/>
</workbook>
</file>

<file path=xl/calcChain.xml><?xml version="1.0" encoding="utf-8"?>
<calcChain xmlns="http://schemas.openxmlformats.org/spreadsheetml/2006/main">
  <c r="F98" i="87"/>
  <c r="F97"/>
  <c r="F96"/>
  <c r="F95"/>
  <c r="F94"/>
  <c r="F91"/>
  <c r="F90"/>
  <c r="F89"/>
  <c r="F88"/>
  <c r="F87"/>
  <c r="F86"/>
  <c r="F82"/>
  <c r="F81"/>
  <c r="F80"/>
  <c r="F79"/>
  <c r="F78"/>
  <c r="F77"/>
  <c r="F76"/>
  <c r="F75"/>
  <c r="F74"/>
  <c r="F73"/>
  <c r="F72"/>
  <c r="F71"/>
  <c r="F70"/>
  <c r="F69"/>
  <c r="F68"/>
  <c r="F67"/>
  <c r="F66"/>
  <c r="F65"/>
  <c r="F64"/>
  <c r="F63"/>
  <c r="F62"/>
  <c r="F61"/>
  <c r="F60"/>
  <c r="F59"/>
  <c r="F58"/>
  <c r="F57"/>
  <c r="F56"/>
  <c r="F55"/>
  <c r="F54"/>
  <c r="F53"/>
  <c r="F52"/>
  <c r="F51"/>
  <c r="F50"/>
  <c r="F49"/>
  <c r="F48"/>
  <c r="F47"/>
  <c r="F46"/>
  <c r="F45"/>
  <c r="F44"/>
  <c r="F43"/>
  <c r="F42"/>
  <c r="F41"/>
  <c r="F40"/>
  <c r="F39"/>
  <c r="F38"/>
  <c r="F37"/>
  <c r="F36"/>
  <c r="F35"/>
  <c r="F34"/>
  <c r="F31"/>
  <c r="F30"/>
  <c r="F29"/>
  <c r="F28"/>
  <c r="F25"/>
  <c r="F22"/>
  <c r="F21"/>
  <c r="F20"/>
  <c r="F19"/>
  <c r="F18"/>
  <c r="F17"/>
  <c r="F16"/>
  <c r="F15"/>
  <c r="F14"/>
  <c r="F11"/>
  <c r="F10"/>
  <c r="F9"/>
  <c r="F8"/>
  <c r="F7"/>
  <c r="F6"/>
  <c r="S47" i="76"/>
  <c r="AI44"/>
  <c r="AH44"/>
  <c r="AG44"/>
  <c r="AF44"/>
  <c r="AE44"/>
  <c r="AD44"/>
  <c r="AC44"/>
  <c r="AB44"/>
  <c r="AA44"/>
  <c r="Z44"/>
  <c r="Y44"/>
  <c r="X44"/>
  <c r="W44"/>
  <c r="V44"/>
  <c r="U44"/>
  <c r="T44"/>
  <c r="S44"/>
  <c r="AI24"/>
  <c r="AI26" s="1"/>
  <c r="AI29" s="1"/>
  <c r="AI32" s="1"/>
  <c r="AI35" s="1"/>
  <c r="AI43" s="1"/>
  <c r="AH24"/>
  <c r="AH26" s="1"/>
  <c r="AH29" s="1"/>
  <c r="AH32" s="1"/>
  <c r="AH35" s="1"/>
  <c r="AH43" s="1"/>
  <c r="AG24"/>
  <c r="AG26" s="1"/>
  <c r="AG29" s="1"/>
  <c r="AG32" s="1"/>
  <c r="AG35" s="1"/>
  <c r="AG43" s="1"/>
  <c r="AF24"/>
  <c r="AF26" s="1"/>
  <c r="AF29" s="1"/>
  <c r="AF32" s="1"/>
  <c r="AF35" s="1"/>
  <c r="AF43" s="1"/>
  <c r="AE24"/>
  <c r="AE26" s="1"/>
  <c r="AE29" s="1"/>
  <c r="AE32" s="1"/>
  <c r="AE35" s="1"/>
  <c r="AE43" s="1"/>
  <c r="AD24"/>
  <c r="AD26" s="1"/>
  <c r="AD29" s="1"/>
  <c r="AD32" s="1"/>
  <c r="AD35" s="1"/>
  <c r="AD43" s="1"/>
  <c r="AC24"/>
  <c r="AC26" s="1"/>
  <c r="AC29" s="1"/>
  <c r="AC32" s="1"/>
  <c r="AC35" s="1"/>
  <c r="AC43" s="1"/>
  <c r="AB24"/>
  <c r="AB26" s="1"/>
  <c r="AB29" s="1"/>
  <c r="AB32" s="1"/>
  <c r="AB35" s="1"/>
  <c r="AB43" s="1"/>
  <c r="AA24"/>
  <c r="AA26" s="1"/>
  <c r="AA29" s="1"/>
  <c r="AA32" s="1"/>
  <c r="AA35" s="1"/>
  <c r="AA43" s="1"/>
  <c r="Z24"/>
  <c r="Z26" s="1"/>
  <c r="Z29" s="1"/>
  <c r="Z32" s="1"/>
  <c r="Z35" s="1"/>
  <c r="Z43" s="1"/>
  <c r="Y24"/>
  <c r="Y26" s="1"/>
  <c r="Y29" s="1"/>
  <c r="Y32" s="1"/>
  <c r="Y35" s="1"/>
  <c r="Y43" s="1"/>
  <c r="X24"/>
  <c r="X26" s="1"/>
  <c r="X29" s="1"/>
  <c r="X32" s="1"/>
  <c r="X35" s="1"/>
  <c r="X43" s="1"/>
  <c r="W24"/>
  <c r="W26" s="1"/>
  <c r="W29" s="1"/>
  <c r="W32" s="1"/>
  <c r="W35" s="1"/>
  <c r="W43" s="1"/>
  <c r="V24"/>
  <c r="V26" s="1"/>
  <c r="V29" s="1"/>
  <c r="V32" s="1"/>
  <c r="V35" s="1"/>
  <c r="V43" s="1"/>
  <c r="V45" s="1"/>
  <c r="W47" s="1"/>
  <c r="U24"/>
  <c r="U26" s="1"/>
  <c r="U29" s="1"/>
  <c r="U32" s="1"/>
  <c r="U35" s="1"/>
  <c r="U43" s="1"/>
  <c r="T24"/>
  <c r="T26" s="1"/>
  <c r="T29" s="1"/>
  <c r="T32" s="1"/>
  <c r="T35" s="1"/>
  <c r="T43" s="1"/>
  <c r="S24"/>
  <c r="S26" s="1"/>
  <c r="S29" s="1"/>
  <c r="S32" s="1"/>
  <c r="S35" s="1"/>
  <c r="S43" s="1"/>
  <c r="A3"/>
  <c r="B3" s="1"/>
  <c r="T45" l="1"/>
  <c r="U47" s="1"/>
  <c r="AB45"/>
  <c r="AC47" s="1"/>
  <c r="AA45"/>
  <c r="AB47" s="1"/>
  <c r="S45"/>
  <c r="T47" s="1"/>
  <c r="W45"/>
  <c r="X47" s="1"/>
  <c r="AI45"/>
  <c r="AE45"/>
  <c r="AF47" s="1"/>
  <c r="U45"/>
  <c r="V47" s="1"/>
  <c r="AC45"/>
  <c r="AD47" s="1"/>
  <c r="AD45"/>
  <c r="AE47" s="1"/>
  <c r="Y45"/>
  <c r="Z47" s="1"/>
  <c r="AG45"/>
  <c r="AH47" s="1"/>
  <c r="Z45"/>
  <c r="AA47" s="1"/>
  <c r="AH45"/>
  <c r="AI47" s="1"/>
  <c r="X45"/>
  <c r="Y47" s="1"/>
  <c r="AF45"/>
  <c r="AG47" s="1"/>
</calcChain>
</file>

<file path=xl/comments1.xml><?xml version="1.0" encoding="utf-8"?>
<comments xmlns="http://schemas.openxmlformats.org/spreadsheetml/2006/main">
  <authors>
    <author>Author</author>
  </authors>
  <commentList>
    <comment ref="E37" authorId="0">
      <text>
        <r>
          <rPr>
            <b/>
            <sz val="12"/>
            <color indexed="81"/>
            <rFont val="Tahoma"/>
            <family val="2"/>
          </rPr>
          <t>Author:</t>
        </r>
        <r>
          <rPr>
            <sz val="12"/>
            <color indexed="81"/>
            <rFont val="Tahoma"/>
            <family val="2"/>
          </rPr>
          <t xml:space="preserve">
If error gets too big, should re-estimate min/man balances.
Some error is ok.</t>
        </r>
      </text>
    </comment>
    <comment ref="E79" authorId="0">
      <text>
        <r>
          <rPr>
            <b/>
            <sz val="12"/>
            <color indexed="81"/>
            <rFont val="Tahoma"/>
            <family val="2"/>
          </rPr>
          <t>Author:</t>
        </r>
        <r>
          <rPr>
            <sz val="12"/>
            <color indexed="81"/>
            <rFont val="Tahoma"/>
            <family val="2"/>
          </rPr>
          <t xml:space="preserve">
Any change in rates will cause an error.  Some error is ok.  Should re-run COS_Engine if error gets too big.</t>
        </r>
      </text>
    </comment>
  </commentList>
</comments>
</file>

<file path=xl/comments2.xml><?xml version="1.0" encoding="utf-8"?>
<comments xmlns="http://schemas.openxmlformats.org/spreadsheetml/2006/main">
  <authors>
    <author>Author</author>
  </authors>
  <commentList>
    <comment ref="F7" authorId="0">
      <text>
        <r>
          <rPr>
            <b/>
            <sz val="9"/>
            <color indexed="81"/>
            <rFont val="Tahoma"/>
            <family val="2"/>
          </rPr>
          <t>Author:</t>
        </r>
        <r>
          <rPr>
            <sz val="9"/>
            <color indexed="81"/>
            <rFont val="Tahoma"/>
            <family val="2"/>
          </rPr>
          <t xml:space="preserve">
with CMC for 2002/03 and earlier
</t>
        </r>
      </text>
    </comment>
    <comment ref="DJ10" authorId="0">
      <text>
        <r>
          <rPr>
            <b/>
            <sz val="9"/>
            <color indexed="81"/>
            <rFont val="Tahoma"/>
            <family val="2"/>
          </rPr>
          <t>Author:</t>
        </r>
        <r>
          <rPr>
            <sz val="9"/>
            <color indexed="81"/>
            <rFont val="Tahoma"/>
            <family val="2"/>
          </rPr>
          <t xml:space="preserve">
$1.815M DVL Cost</t>
        </r>
      </text>
    </comment>
    <comment ref="P14" authorId="0">
      <text>
        <r>
          <rPr>
            <b/>
            <sz val="11"/>
            <color indexed="81"/>
            <rFont val="Tahoma"/>
            <family val="2"/>
          </rPr>
          <t>Author:</t>
        </r>
        <r>
          <rPr>
            <sz val="11"/>
            <color indexed="81"/>
            <rFont val="Tahoma"/>
            <family val="2"/>
          </rPr>
          <t xml:space="preserve">
$6.7  M Misc
$19.5 M  Prop 13
$5.4   Release of revenue reserves</t>
        </r>
      </text>
    </comment>
    <comment ref="Q14" authorId="0">
      <text>
        <r>
          <rPr>
            <b/>
            <sz val="9"/>
            <color indexed="81"/>
            <rFont val="Tahoma"/>
            <family val="2"/>
          </rPr>
          <t>Author:</t>
        </r>
        <r>
          <rPr>
            <sz val="9"/>
            <color indexed="81"/>
            <rFont val="Tahoma"/>
            <family val="2"/>
          </rPr>
          <t xml:space="preserve">
$53.0 mics
$4.2 release of revenue reserves
$10.8 Prop 13
</t>
        </r>
      </text>
    </comment>
    <comment ref="DG24" authorId="0">
      <text>
        <r>
          <rPr>
            <b/>
            <sz val="9"/>
            <color indexed="81"/>
            <rFont val="Tahoma"/>
            <family val="2"/>
          </rPr>
          <t>Author:</t>
        </r>
        <r>
          <rPr>
            <sz val="9"/>
            <color indexed="81"/>
            <rFont val="Tahoma"/>
            <family val="2"/>
          </rPr>
          <t xml:space="preserve">
$2.7 for DVL pumping</t>
        </r>
      </text>
    </comment>
    <comment ref="S26" authorId="0">
      <text>
        <r>
          <rPr>
            <b/>
            <sz val="9"/>
            <color indexed="81"/>
            <rFont val="Tahoma"/>
            <family val="2"/>
          </rPr>
          <t>Author:</t>
        </r>
        <r>
          <rPr>
            <sz val="9"/>
            <color indexed="81"/>
            <rFont val="Tahoma"/>
            <family val="2"/>
          </rPr>
          <t xml:space="preserve">
$5M budget put has not been expensed.</t>
        </r>
      </text>
    </comment>
    <comment ref="DG37" authorId="0">
      <text>
        <r>
          <rPr>
            <b/>
            <sz val="9"/>
            <color indexed="81"/>
            <rFont val="Tahoma"/>
            <family val="2"/>
          </rPr>
          <t>Author:</t>
        </r>
        <r>
          <rPr>
            <sz val="9"/>
            <color indexed="81"/>
            <rFont val="Tahoma"/>
            <family val="2"/>
          </rPr>
          <t xml:space="preserve">
Deposit to Transfer Fund</t>
        </r>
      </text>
    </comment>
    <comment ref="DJ37" authorId="0">
      <text>
        <r>
          <rPr>
            <b/>
            <sz val="9"/>
            <color indexed="81"/>
            <rFont val="Tahoma"/>
            <family val="2"/>
          </rPr>
          <t>Author:</t>
        </r>
        <r>
          <rPr>
            <sz val="9"/>
            <color indexed="81"/>
            <rFont val="Tahoma"/>
            <family val="2"/>
          </rPr>
          <t xml:space="preserve">
Deposit to Transfer Fund</t>
        </r>
      </text>
    </comment>
    <comment ref="DM37" authorId="0">
      <text>
        <r>
          <rPr>
            <b/>
            <sz val="9"/>
            <color indexed="81"/>
            <rFont val="Tahoma"/>
            <family val="2"/>
          </rPr>
          <t>Author:</t>
        </r>
        <r>
          <rPr>
            <sz val="9"/>
            <color indexed="81"/>
            <rFont val="Tahoma"/>
            <family val="2"/>
          </rPr>
          <t xml:space="preserve">
Deposit to Transfer Fund</t>
        </r>
      </text>
    </comment>
    <comment ref="N47" authorId="0">
      <text>
        <r>
          <rPr>
            <b/>
            <sz val="9"/>
            <color indexed="81"/>
            <rFont val="Tahoma"/>
            <family val="2"/>
          </rPr>
          <t>Author:</t>
        </r>
        <r>
          <rPr>
            <sz val="9"/>
            <color indexed="81"/>
            <rFont val="Tahoma"/>
            <family val="2"/>
          </rPr>
          <t xml:space="preserve">
$28.66M drop 2 paid from R&amp;R Fund</t>
        </r>
      </text>
    </comment>
    <comment ref="S47" authorId="0">
      <text>
        <r>
          <rPr>
            <b/>
            <sz val="9"/>
            <color indexed="81"/>
            <rFont val="Tahoma"/>
            <family val="2"/>
          </rPr>
          <t>Author:</t>
        </r>
        <r>
          <rPr>
            <sz val="9"/>
            <color indexed="81"/>
            <rFont val="Tahoma"/>
            <family val="2"/>
          </rPr>
          <t xml:space="preserve">
$75M use of reserves over max.  $25M WTF</t>
        </r>
      </text>
    </comment>
    <comment ref="DJ47" authorId="0">
      <text>
        <r>
          <rPr>
            <b/>
            <sz val="9"/>
            <color indexed="81"/>
            <rFont val="Tahoma"/>
            <family val="2"/>
          </rPr>
          <t>Author:</t>
        </r>
        <r>
          <rPr>
            <sz val="9"/>
            <color indexed="81"/>
            <rFont val="Tahoma"/>
            <family val="2"/>
          </rPr>
          <t xml:space="preserve">
withdraw from WTF</t>
        </r>
      </text>
    </comment>
    <comment ref="G70" authorId="0">
      <text>
        <r>
          <rPr>
            <b/>
            <sz val="9"/>
            <color indexed="81"/>
            <rFont val="Tahoma"/>
            <family val="2"/>
          </rPr>
          <t>Author:</t>
        </r>
        <r>
          <rPr>
            <sz val="9"/>
            <color indexed="81"/>
            <rFont val="Tahoma"/>
            <family val="2"/>
          </rPr>
          <t xml:space="preserve">
part of Local Resources Program above. </t>
        </r>
      </text>
    </comment>
    <comment ref="N73" authorId="0">
      <text>
        <r>
          <rPr>
            <b/>
            <sz val="9"/>
            <color indexed="81"/>
            <rFont val="Tahoma"/>
            <family val="2"/>
          </rPr>
          <t>Author:</t>
        </r>
        <r>
          <rPr>
            <sz val="9"/>
            <color indexed="81"/>
            <rFont val="Tahoma"/>
            <family val="2"/>
          </rPr>
          <t xml:space="preserve">
also $28.66M drop 2 paid from PAYGO</t>
        </r>
      </text>
    </comment>
  </commentList>
</comments>
</file>

<file path=xl/comments3.xml><?xml version="1.0" encoding="utf-8"?>
<comments xmlns="http://schemas.openxmlformats.org/spreadsheetml/2006/main">
  <authors>
    <author>Author</author>
  </authors>
  <commentList>
    <comment ref="F7" authorId="0">
      <text>
        <r>
          <rPr>
            <b/>
            <sz val="9"/>
            <color indexed="81"/>
            <rFont val="Tahoma"/>
            <family val="2"/>
          </rPr>
          <t>Author:</t>
        </r>
        <r>
          <rPr>
            <sz val="9"/>
            <color indexed="81"/>
            <rFont val="Tahoma"/>
            <family val="2"/>
          </rPr>
          <t xml:space="preserve">
with CMC for 2002/03 and earlier
</t>
        </r>
      </text>
    </comment>
    <comment ref="DN10" authorId="0">
      <text>
        <r>
          <rPr>
            <b/>
            <sz val="9"/>
            <color indexed="81"/>
            <rFont val="Tahoma"/>
            <family val="2"/>
          </rPr>
          <t>Author:</t>
        </r>
        <r>
          <rPr>
            <sz val="9"/>
            <color indexed="81"/>
            <rFont val="Tahoma"/>
            <family val="2"/>
          </rPr>
          <t xml:space="preserve">
$1.815M DVL Cost</t>
        </r>
      </text>
    </comment>
    <comment ref="DK24" authorId="0">
      <text>
        <r>
          <rPr>
            <b/>
            <sz val="9"/>
            <color indexed="81"/>
            <rFont val="Tahoma"/>
            <family val="2"/>
          </rPr>
          <t>Author:</t>
        </r>
        <r>
          <rPr>
            <sz val="9"/>
            <color indexed="81"/>
            <rFont val="Tahoma"/>
            <family val="2"/>
          </rPr>
          <t xml:space="preserve">
$2.7 for DVL pumping</t>
        </r>
      </text>
    </comment>
    <comment ref="DK37" authorId="0">
      <text>
        <r>
          <rPr>
            <b/>
            <sz val="9"/>
            <color indexed="81"/>
            <rFont val="Tahoma"/>
            <family val="2"/>
          </rPr>
          <t>Author:</t>
        </r>
        <r>
          <rPr>
            <sz val="9"/>
            <color indexed="81"/>
            <rFont val="Tahoma"/>
            <family val="2"/>
          </rPr>
          <t xml:space="preserve">
Deposit to Transfer Fund</t>
        </r>
      </text>
    </comment>
    <comment ref="DN37" authorId="0">
      <text>
        <r>
          <rPr>
            <b/>
            <sz val="9"/>
            <color indexed="81"/>
            <rFont val="Tahoma"/>
            <family val="2"/>
          </rPr>
          <t>Author:</t>
        </r>
        <r>
          <rPr>
            <sz val="9"/>
            <color indexed="81"/>
            <rFont val="Tahoma"/>
            <family val="2"/>
          </rPr>
          <t xml:space="preserve">
Deposit to Transfer Fund</t>
        </r>
      </text>
    </comment>
    <comment ref="DQ37" authorId="0">
      <text>
        <r>
          <rPr>
            <b/>
            <sz val="9"/>
            <color indexed="81"/>
            <rFont val="Tahoma"/>
            <family val="2"/>
          </rPr>
          <t>Author:</t>
        </r>
        <r>
          <rPr>
            <sz val="9"/>
            <color indexed="81"/>
            <rFont val="Tahoma"/>
            <family val="2"/>
          </rPr>
          <t xml:space="preserve">
Deposit to Transfer Fund</t>
        </r>
      </text>
    </comment>
    <comment ref="DN47" authorId="0">
      <text>
        <r>
          <rPr>
            <b/>
            <sz val="9"/>
            <color indexed="81"/>
            <rFont val="Tahoma"/>
            <family val="2"/>
          </rPr>
          <t>Author:</t>
        </r>
        <r>
          <rPr>
            <sz val="9"/>
            <color indexed="81"/>
            <rFont val="Tahoma"/>
            <family val="2"/>
          </rPr>
          <t xml:space="preserve">
withdraw from WTF</t>
        </r>
      </text>
    </comment>
    <comment ref="G70" authorId="0">
      <text>
        <r>
          <rPr>
            <b/>
            <sz val="9"/>
            <color indexed="81"/>
            <rFont val="Tahoma"/>
            <family val="2"/>
          </rPr>
          <t>Author:</t>
        </r>
        <r>
          <rPr>
            <sz val="9"/>
            <color indexed="81"/>
            <rFont val="Tahoma"/>
            <family val="2"/>
          </rPr>
          <t xml:space="preserve">
part of Local Resources Program above. </t>
        </r>
      </text>
    </comment>
    <comment ref="N73" authorId="0">
      <text>
        <r>
          <rPr>
            <b/>
            <sz val="9"/>
            <color indexed="81"/>
            <rFont val="Tahoma"/>
            <family val="2"/>
          </rPr>
          <t>Author:</t>
        </r>
        <r>
          <rPr>
            <sz val="9"/>
            <color indexed="81"/>
            <rFont val="Tahoma"/>
            <family val="2"/>
          </rPr>
          <t xml:space="preserve">
also $28.66M drop 2 paid from PAYGO</t>
        </r>
      </text>
    </comment>
  </commentList>
</comments>
</file>

<file path=xl/comments4.xml><?xml version="1.0" encoding="utf-8"?>
<comments xmlns="http://schemas.openxmlformats.org/spreadsheetml/2006/main">
  <authors>
    <author>Author</author>
  </authors>
  <commentList>
    <comment ref="U3" authorId="0">
      <text>
        <r>
          <rPr>
            <b/>
            <sz val="10"/>
            <color indexed="81"/>
            <rFont val="Tahoma"/>
            <family val="2"/>
          </rPr>
          <t>Author:</t>
        </r>
        <r>
          <rPr>
            <sz val="10"/>
            <color indexed="81"/>
            <rFont val="Tahoma"/>
            <family val="2"/>
          </rPr>
          <t xml:space="preserve">
If change, update like on Lib_Debt sheet for interest income</t>
        </r>
      </text>
    </comment>
  </commentList>
</comments>
</file>

<file path=xl/comments5.xml><?xml version="1.0" encoding="utf-8"?>
<comments xmlns="http://schemas.openxmlformats.org/spreadsheetml/2006/main">
  <authors>
    <author>Author</author>
  </authors>
  <commentList>
    <comment ref="Q2" authorId="0">
      <text>
        <r>
          <rPr>
            <b/>
            <sz val="12"/>
            <color indexed="81"/>
            <rFont val="Tahoma"/>
            <family val="2"/>
          </rPr>
          <t>Author:</t>
        </r>
        <r>
          <rPr>
            <sz val="12"/>
            <color indexed="81"/>
            <rFont val="Tahoma"/>
            <family val="2"/>
          </rPr>
          <t xml:space="preserve">
millions, re-run COS Engine if too big</t>
        </r>
      </text>
    </comment>
    <comment ref="N15" authorId="0">
      <text>
        <r>
          <rPr>
            <b/>
            <sz val="12"/>
            <color indexed="81"/>
            <rFont val="Tahoma"/>
            <family val="2"/>
          </rPr>
          <t>Author:</t>
        </r>
        <r>
          <rPr>
            <sz val="12"/>
            <color indexed="81"/>
            <rFont val="Tahoma"/>
            <family val="2"/>
          </rPr>
          <t xml:space="preserve">
Old rates simulated with new rate structure
NOTE:  missing shift rates sold at a discount.</t>
        </r>
      </text>
    </comment>
    <comment ref="N17" authorId="0">
      <text>
        <r>
          <rPr>
            <b/>
            <sz val="10"/>
            <color indexed="81"/>
            <rFont val="Tahoma"/>
            <family val="2"/>
          </rPr>
          <t>Author:</t>
        </r>
        <r>
          <rPr>
            <sz val="10"/>
            <color indexed="81"/>
            <rFont val="Tahoma"/>
            <family val="2"/>
          </rPr>
          <t xml:space="preserve">
Same rates from Jan 97 to Jan 2002</t>
        </r>
      </text>
    </comment>
    <comment ref="V17" authorId="0">
      <text>
        <r>
          <rPr>
            <b/>
            <sz val="14"/>
            <color indexed="81"/>
            <rFont val="Tahoma"/>
            <family val="2"/>
          </rPr>
          <t>Author:</t>
        </r>
        <r>
          <rPr>
            <sz val="14"/>
            <color indexed="81"/>
            <rFont val="Tahoma"/>
            <family val="2"/>
          </rPr>
          <t xml:space="preserve">
Most rates effective Sep 1, 2009</t>
        </r>
      </text>
    </comment>
    <comment ref="P38" authorId="0">
      <text>
        <r>
          <rPr>
            <b/>
            <sz val="12"/>
            <color indexed="81"/>
            <rFont val="Tahoma"/>
            <family val="2"/>
          </rPr>
          <t>Author:</t>
        </r>
        <r>
          <rPr>
            <sz val="12"/>
            <color indexed="81"/>
            <rFont val="Tahoma"/>
            <family val="2"/>
          </rPr>
          <t xml:space="preserve">
Approved rates are $2 too low!</t>
        </r>
      </text>
    </comment>
    <comment ref="P46" authorId="0">
      <text>
        <r>
          <rPr>
            <b/>
            <sz val="12"/>
            <color indexed="81"/>
            <rFont val="Tahoma"/>
            <family val="2"/>
          </rPr>
          <t>Author:</t>
        </r>
        <r>
          <rPr>
            <sz val="12"/>
            <color indexed="81"/>
            <rFont val="Tahoma"/>
            <family val="2"/>
          </rPr>
          <t xml:space="preserve">
Approved rates are $1 too low!</t>
        </r>
      </text>
    </comment>
    <comment ref="E50" authorId="0">
      <text>
        <r>
          <rPr>
            <sz val="12"/>
            <color indexed="81"/>
            <rFont val="Tahoma"/>
            <family val="2"/>
          </rPr>
          <t xml:space="preserve">RJ - 3-18-10
MWD pays ~$300/AF for the water until the exchange starts, at which point there is no cost but revenue.  The Indian water Authority pays an exchange rate specified in the 10/10/03 Agreement.  The latest data I have from Jan Matusak was that the exchange would start in calendar year 2011.
Calendar Year
2010 – 16 TAF, cost of $298/AF charged to Supply programs
2011 – 16 TAF, revenue of $108.24/AF for water in FY2010 and $109.92/AF for water in FY2012
</t>
        </r>
      </text>
    </comment>
    <comment ref="O98" authorId="0">
      <text>
        <r>
          <rPr>
            <b/>
            <sz val="12"/>
            <color indexed="81"/>
            <rFont val="Tahoma"/>
            <family val="2"/>
          </rPr>
          <t>Author:</t>
        </r>
        <r>
          <rPr>
            <sz val="12"/>
            <color indexed="81"/>
            <rFont val="Tahoma"/>
            <family val="2"/>
          </rPr>
          <t xml:space="preserve">
First year of charge</t>
        </r>
      </text>
    </comment>
    <comment ref="X100" authorId="0">
      <text>
        <r>
          <rPr>
            <b/>
            <sz val="9"/>
            <color indexed="81"/>
            <rFont val="Tahoma"/>
            <family val="2"/>
          </rPr>
          <t>Author:</t>
        </r>
        <r>
          <rPr>
            <sz val="9"/>
            <color indexed="81"/>
            <rFont val="Tahoma"/>
            <family val="2"/>
          </rPr>
          <t xml:space="preserve">
4670 was used for FY2013 Budget</t>
        </r>
      </text>
    </comment>
    <comment ref="P101" authorId="0">
      <text>
        <r>
          <rPr>
            <b/>
            <sz val="12"/>
            <color indexed="81"/>
            <rFont val="Tahoma"/>
            <family val="2"/>
          </rPr>
          <t>Author:</t>
        </r>
        <r>
          <rPr>
            <sz val="12"/>
            <color indexed="81"/>
            <rFont val="Tahoma"/>
            <family val="2"/>
          </rPr>
          <t xml:space="preserve">
per rate later</t>
        </r>
      </text>
    </comment>
    <comment ref="Q101" authorId="0">
      <text>
        <r>
          <rPr>
            <b/>
            <sz val="12"/>
            <color indexed="81"/>
            <rFont val="Tahoma"/>
            <family val="2"/>
          </rPr>
          <t>Author:</t>
        </r>
        <r>
          <rPr>
            <sz val="12"/>
            <color indexed="81"/>
            <rFont val="Tahoma"/>
            <family val="2"/>
          </rPr>
          <t xml:space="preserve">
based on rate letter</t>
        </r>
      </text>
    </comment>
    <comment ref="D107" authorId="0">
      <text>
        <r>
          <rPr>
            <b/>
            <sz val="10"/>
            <color indexed="81"/>
            <rFont val="Tahoma"/>
            <family val="2"/>
          </rPr>
          <t>Author:</t>
        </r>
        <r>
          <rPr>
            <sz val="10"/>
            <color indexed="81"/>
            <rFont val="Tahoma"/>
            <family val="2"/>
          </rPr>
          <t xml:space="preserve">
would like the Fixed Charge Coverage to be greater than 1.1
</t>
        </r>
      </text>
    </comment>
  </commentList>
</comments>
</file>

<file path=xl/comments6.xml><?xml version="1.0" encoding="utf-8"?>
<comments xmlns="http://schemas.openxmlformats.org/spreadsheetml/2006/main">
  <authors>
    <author>Author</author>
  </authors>
  <commentList>
    <comment ref="T219" authorId="0">
      <text>
        <r>
          <rPr>
            <b/>
            <sz val="14"/>
            <color indexed="81"/>
            <rFont val="Tahoma"/>
            <family val="2"/>
          </rPr>
          <t>Author:</t>
        </r>
        <r>
          <rPr>
            <sz val="14"/>
            <color indexed="81"/>
            <rFont val="Tahoma"/>
            <family val="2"/>
          </rPr>
          <t xml:space="preserve">
Should = 0 per New Rate Structure.  This formula shows a (-) number b/c it does not account for the loss of the shift rates which were sold at a discounts rate.</t>
        </r>
      </text>
    </comment>
    <comment ref="U219" authorId="0">
      <text>
        <r>
          <rPr>
            <b/>
            <sz val="12"/>
            <color indexed="81"/>
            <rFont val="Tahoma"/>
            <family val="2"/>
          </rPr>
          <t xml:space="preserve">Author:
approx 2% from March 11, 2003 letter.
</t>
        </r>
      </text>
    </comment>
    <comment ref="V219" authorId="0">
      <text>
        <r>
          <rPr>
            <b/>
            <sz val="12"/>
            <color indexed="81"/>
            <rFont val="Tahoma"/>
            <family val="2"/>
          </rPr>
          <t>Author:</t>
        </r>
        <r>
          <rPr>
            <sz val="12"/>
            <color indexed="81"/>
            <rFont val="Tahoma"/>
            <family val="2"/>
          </rPr>
          <t xml:space="preserve">
was based on sales of 2.14MAF
New FPM - v305 FINAL-v2.xls</t>
        </r>
      </text>
    </comment>
    <comment ref="W219" authorId="0">
      <text>
        <r>
          <rPr>
            <b/>
            <sz val="12"/>
            <color indexed="81"/>
            <rFont val="Tahoma"/>
            <family val="2"/>
          </rPr>
          <t>Author:</t>
        </r>
        <r>
          <rPr>
            <sz val="12"/>
            <color indexed="81"/>
            <rFont val="Tahoma"/>
            <family val="2"/>
          </rPr>
          <t xml:space="preserve">
Recommended = 2.9%
Alternative w/o $10/af TS increase = 1.6%</t>
        </r>
      </text>
    </comment>
    <comment ref="Y219" authorId="0">
      <text>
        <r>
          <rPr>
            <b/>
            <sz val="12"/>
            <color indexed="81"/>
            <rFont val="Tahoma"/>
            <family val="2"/>
          </rPr>
          <t>Author:</t>
        </r>
        <r>
          <rPr>
            <sz val="12"/>
            <color indexed="81"/>
            <rFont val="Tahoma"/>
            <family val="2"/>
          </rPr>
          <t xml:space="preserve">
5.8% is for $30/af w/o $2m RTS.  Boart approved rate w/ RTS increase.  BT said to keep rate at 5.8%.  Actually should be 6.0%</t>
        </r>
      </text>
    </comment>
    <comment ref="T483" authorId="0">
      <text>
        <r>
          <rPr>
            <b/>
            <sz val="14"/>
            <color indexed="81"/>
            <rFont val="Tahoma"/>
            <family val="2"/>
          </rPr>
          <t>Author:</t>
        </r>
        <r>
          <rPr>
            <sz val="14"/>
            <color indexed="81"/>
            <rFont val="Tahoma"/>
            <family val="2"/>
          </rPr>
          <t xml:space="preserve">
Should = 0 per New Rate Structure.  This formula shows a (-) number b/c it does not account for the loss of the shift rates which were sold at a discounts rate.</t>
        </r>
      </text>
    </comment>
  </commentList>
</comments>
</file>

<file path=xl/comments7.xml><?xml version="1.0" encoding="utf-8"?>
<comments xmlns="http://schemas.openxmlformats.org/spreadsheetml/2006/main">
  <authors>
    <author>Author</author>
  </authors>
  <commentList>
    <comment ref="D37"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
   </t>
        </r>
      </text>
    </comment>
    <comment ref="S102" authorId="0">
      <text>
        <r>
          <rPr>
            <b/>
            <sz val="12"/>
            <color indexed="81"/>
            <rFont val="Tahoma"/>
            <family val="2"/>
          </rPr>
          <t>Author:</t>
        </r>
        <r>
          <rPr>
            <sz val="12"/>
            <color indexed="81"/>
            <rFont val="Tahoma"/>
            <family val="2"/>
          </rPr>
          <t xml:space="preserve">
~$17M is already in Cashflow in O&amp;M</t>
        </r>
        <r>
          <rPr>
            <b/>
            <sz val="12"/>
            <color indexed="81"/>
            <rFont val="Tahoma"/>
            <family val="2"/>
          </rPr>
          <t xml:space="preserve">
Cargill Settlement:</t>
        </r>
        <r>
          <rPr>
            <sz val="12"/>
            <color indexed="81"/>
            <rFont val="Tahoma"/>
            <family val="2"/>
          </rPr>
          <t xml:space="preserve">
-- 1/2 is O&amp;M paid out of WRSF. 
-- other 1/2 is capital paid from bond proceeds.
Details from Tom D. on 7-14-05</t>
        </r>
      </text>
    </comment>
    <comment ref="N158" authorId="0">
      <text>
        <r>
          <rPr>
            <b/>
            <sz val="10"/>
            <color indexed="81"/>
            <rFont val="Tahoma"/>
            <family val="2"/>
          </rPr>
          <t>Author:</t>
        </r>
        <r>
          <rPr>
            <sz val="10"/>
            <color indexed="81"/>
            <rFont val="Tahoma"/>
            <family val="2"/>
          </rPr>
          <t xml:space="preserve">
Oct 16th, 2001 Board letter. 9-1</t>
        </r>
      </text>
    </comment>
    <comment ref="P159" authorId="0">
      <text>
        <r>
          <rPr>
            <b/>
            <sz val="10"/>
            <color indexed="81"/>
            <rFont val="Tahoma"/>
            <family val="2"/>
          </rPr>
          <t>Author:</t>
        </r>
        <r>
          <rPr>
            <sz val="10"/>
            <color indexed="81"/>
            <rFont val="Tahoma"/>
            <family val="2"/>
          </rPr>
          <t xml:space="preserve">
Sep 9, 2003 board letter 11-1</t>
        </r>
      </text>
    </comment>
    <comment ref="D265" authorId="0">
      <text>
        <r>
          <rPr>
            <b/>
            <sz val="12"/>
            <color indexed="81"/>
            <rFont val="Tahoma"/>
            <family val="2"/>
          </rPr>
          <t>Author:</t>
        </r>
        <r>
          <rPr>
            <sz val="12"/>
            <color indexed="81"/>
            <rFont val="Tahoma"/>
            <family val="2"/>
          </rPr>
          <t xml:space="preserve">
Pays for I&amp;P for revenue bonds.  This is an operating fund.</t>
        </r>
      </text>
    </comment>
    <comment ref="AA343" authorId="0">
      <text>
        <r>
          <rPr>
            <sz val="12"/>
            <color indexed="8"/>
            <rFont val="Arial"/>
            <family val="2"/>
          </rPr>
          <t xml:space="preserve">RJ: Additional Funding needed to pay for R&amp;R
</t>
        </r>
      </text>
    </comment>
    <comment ref="AA391" authorId="0">
      <text>
        <r>
          <rPr>
            <sz val="12"/>
            <color indexed="8"/>
            <rFont val="Arial"/>
            <family val="2"/>
          </rPr>
          <t xml:space="preserve">RJ: Additional Funding needed to pay for R&amp;R
</t>
        </r>
      </text>
    </comment>
    <comment ref="D413" authorId="0">
      <text>
        <r>
          <rPr>
            <b/>
            <sz val="12"/>
            <color indexed="81"/>
            <rFont val="Tahoma"/>
            <family val="2"/>
          </rPr>
          <t>Author:</t>
        </r>
        <r>
          <rPr>
            <sz val="12"/>
            <color indexed="81"/>
            <rFont val="Tahoma"/>
            <family val="2"/>
          </rPr>
          <t xml:space="preserve">
Legally has to be held to back-up payment of revenue bonds.  This fund does not pay for I&amp;P.  Only the interest is a revenue offset.  Also, an increase in the required reserves does not affect the rev. req.  The increase will be funded from bond proceeds.</t>
        </r>
      </text>
    </comment>
    <comment ref="D433" authorId="0">
      <text>
        <r>
          <rPr>
            <b/>
            <sz val="12"/>
            <color indexed="81"/>
            <rFont val="Tahoma"/>
            <family val="2"/>
          </rPr>
          <t>Author:</t>
        </r>
        <r>
          <rPr>
            <sz val="12"/>
            <color indexed="81"/>
            <rFont val="Tahoma"/>
            <family val="2"/>
          </rPr>
          <t xml:space="preserve">
Pays for old 1931 Bonds. All unclaimed bonds.  $ held if claimed. For modeling show no activity.</t>
        </r>
      </text>
    </comment>
    <comment ref="E559"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t>
        </r>
        <r>
          <rPr>
            <b/>
            <sz val="10"/>
            <color indexed="81"/>
            <rFont val="Tahoma"/>
            <family val="2"/>
          </rPr>
          <t xml:space="preserve">
</t>
        </r>
      </text>
    </comment>
  </commentList>
</comments>
</file>

<file path=xl/comments8.xml><?xml version="1.0" encoding="utf-8"?>
<comments xmlns="http://schemas.openxmlformats.org/spreadsheetml/2006/main">
  <authors>
    <author>Author</author>
  </authors>
  <commentList>
    <comment ref="D265" authorId="0">
      <text>
        <r>
          <rPr>
            <b/>
            <sz val="12"/>
            <color indexed="81"/>
            <rFont val="Tahoma"/>
            <family val="2"/>
          </rPr>
          <t>Author:</t>
        </r>
        <r>
          <rPr>
            <sz val="12"/>
            <color indexed="81"/>
            <rFont val="Tahoma"/>
            <family val="2"/>
          </rPr>
          <t xml:space="preserve">
Pays for I&amp;P for revenue bonds.  This is an operating fund.</t>
        </r>
      </text>
    </comment>
    <comment ref="D413" authorId="0">
      <text>
        <r>
          <rPr>
            <b/>
            <sz val="12"/>
            <color indexed="81"/>
            <rFont val="Tahoma"/>
            <family val="2"/>
          </rPr>
          <t>Author:</t>
        </r>
        <r>
          <rPr>
            <sz val="12"/>
            <color indexed="81"/>
            <rFont val="Tahoma"/>
            <family val="2"/>
          </rPr>
          <t xml:space="preserve">
Legally has to be held to back-up payment of revenue bonds.  This fund does not pay for I&amp;P.  Only the interest is a revenue offset.  Also, an increase in the required reserves does not affect the rev. req.  The increase will be funded from bond proceeds.</t>
        </r>
      </text>
    </comment>
    <comment ref="D433" authorId="0">
      <text>
        <r>
          <rPr>
            <b/>
            <sz val="12"/>
            <color indexed="81"/>
            <rFont val="Tahoma"/>
            <family val="2"/>
          </rPr>
          <t>Author:</t>
        </r>
        <r>
          <rPr>
            <sz val="12"/>
            <color indexed="81"/>
            <rFont val="Tahoma"/>
            <family val="2"/>
          </rPr>
          <t xml:space="preserve">
Pays for old 1931 Bonds. All unclaimed bonds.  $ held if claimed. For modeling show no activity.</t>
        </r>
      </text>
    </comment>
    <comment ref="E559" authorId="0">
      <text>
        <r>
          <rPr>
            <b/>
            <sz val="12"/>
            <color indexed="81"/>
            <rFont val="Tahoma"/>
            <family val="2"/>
          </rPr>
          <t>Author:</t>
        </r>
        <r>
          <rPr>
            <sz val="12"/>
            <color indexed="81"/>
            <rFont val="Tahoma"/>
            <family val="2"/>
          </rPr>
          <t xml:space="preserve">
This is needed to avoid a circular reference.
Rev. Req - interest  --&gt;  
Min/Max --&gt; 
Rev. Remainder and Water Rate Stab. Fund --&gt;
interest and interest.
Even though the total of the two interest amount will remain the same, it's still circular.</t>
        </r>
        <r>
          <rPr>
            <b/>
            <sz val="10"/>
            <color indexed="81"/>
            <rFont val="Tahoma"/>
            <family val="2"/>
          </rPr>
          <t xml:space="preserve">
</t>
        </r>
      </text>
    </comment>
  </commentList>
</comments>
</file>

<file path=xl/comments9.xml><?xml version="1.0" encoding="utf-8"?>
<comments xmlns="http://schemas.openxmlformats.org/spreadsheetml/2006/main">
  <authors>
    <author>Author</author>
  </authors>
  <commentList>
    <comment ref="Q5" authorId="0">
      <text>
        <r>
          <rPr>
            <b/>
            <sz val="9"/>
            <color indexed="81"/>
            <rFont val="Tahoma"/>
            <family val="2"/>
          </rPr>
          <t>Author:</t>
        </r>
        <r>
          <rPr>
            <sz val="9"/>
            <color indexed="81"/>
            <rFont val="Tahoma"/>
            <family val="2"/>
          </rPr>
          <t xml:space="preserve">
final 2010/11 budget
FPM - v641 APPROVED ADJUSTED BUDGET.xlsm</t>
        </r>
      </text>
    </comment>
    <comment ref="R5" authorId="0">
      <text>
        <r>
          <rPr>
            <b/>
            <sz val="9"/>
            <color indexed="81"/>
            <rFont val="Tahoma"/>
            <family val="2"/>
          </rPr>
          <t>Author:</t>
        </r>
        <r>
          <rPr>
            <sz val="9"/>
            <color indexed="81"/>
            <rFont val="Tahoma"/>
            <family val="2"/>
          </rPr>
          <t xml:space="preserve">
Per final 2011/12 Budget
FPM - v647 FINAL.xlsm</t>
        </r>
      </text>
    </comment>
    <comment ref="J12" authorId="0">
      <text>
        <r>
          <rPr>
            <b/>
            <sz val="10"/>
            <color indexed="81"/>
            <rFont val="Tahoma"/>
            <family val="2"/>
          </rPr>
          <t>Author:</t>
        </r>
        <r>
          <rPr>
            <sz val="10"/>
            <color indexed="81"/>
            <rFont val="Tahoma"/>
            <family val="2"/>
          </rPr>
          <t xml:space="preserve">
Per FY2005 Final Budget</t>
        </r>
      </text>
    </comment>
    <comment ref="K12" authorId="0">
      <text>
        <r>
          <rPr>
            <b/>
            <sz val="10"/>
            <color indexed="81"/>
            <rFont val="Tahoma"/>
            <family val="2"/>
          </rPr>
          <t>Author:</t>
        </r>
        <r>
          <rPr>
            <sz val="10"/>
            <color indexed="81"/>
            <rFont val="Tahoma"/>
            <family val="2"/>
          </rPr>
          <t xml:space="preserve">
Per FY2006
Final Budget</t>
        </r>
      </text>
    </comment>
    <comment ref="L12" authorId="0">
      <text>
        <r>
          <rPr>
            <b/>
            <sz val="12"/>
            <color indexed="81"/>
            <rFont val="Tahoma"/>
            <family val="2"/>
          </rPr>
          <t>Author:</t>
        </r>
        <r>
          <rPr>
            <sz val="12"/>
            <color indexed="81"/>
            <rFont val="Tahoma"/>
            <family val="2"/>
          </rPr>
          <t xml:space="preserve">
Per FY2007 Proposed Budget.  We will not change this number for the Final Budget.  </t>
        </r>
      </text>
    </comment>
    <comment ref="M12" authorId="0">
      <text>
        <r>
          <rPr>
            <b/>
            <sz val="12"/>
            <color indexed="81"/>
            <rFont val="Tahoma"/>
            <family val="2"/>
          </rPr>
          <t>Author:</t>
        </r>
        <r>
          <rPr>
            <sz val="12"/>
            <color indexed="81"/>
            <rFont val="Tahoma"/>
            <family val="2"/>
          </rPr>
          <t xml:space="preserve">
Per FY2008 Proposed Budget.  We will not change this number for the Final Budget.  </t>
        </r>
      </text>
    </comment>
    <comment ref="N12" authorId="0">
      <text>
        <r>
          <rPr>
            <b/>
            <sz val="9"/>
            <color indexed="81"/>
            <rFont val="Tahoma"/>
            <family val="2"/>
          </rPr>
          <t>Author:</t>
        </r>
        <r>
          <rPr>
            <sz val="9"/>
            <color indexed="81"/>
            <rFont val="Tahoma"/>
            <family val="2"/>
          </rPr>
          <t xml:space="preserve">
Per Proposed 2008/09 budget</t>
        </r>
      </text>
    </comment>
    <comment ref="O12" authorId="0">
      <text>
        <r>
          <rPr>
            <b/>
            <sz val="9"/>
            <color indexed="81"/>
            <rFont val="Tahoma"/>
            <family val="2"/>
          </rPr>
          <t>Author:</t>
        </r>
        <r>
          <rPr>
            <sz val="9"/>
            <color indexed="81"/>
            <rFont val="Tahoma"/>
            <family val="2"/>
          </rPr>
          <t xml:space="preserve">
Per Final 2009/10
 budget</t>
        </r>
      </text>
    </comment>
    <comment ref="Q12" authorId="0">
      <text>
        <r>
          <rPr>
            <b/>
            <sz val="9"/>
            <color indexed="81"/>
            <rFont val="Tahoma"/>
            <family val="2"/>
          </rPr>
          <t>Author:</t>
        </r>
        <r>
          <rPr>
            <sz val="9"/>
            <color indexed="81"/>
            <rFont val="Tahoma"/>
            <family val="2"/>
          </rPr>
          <t xml:space="preserve">
Per FY2013 provisional budget used in board letter.
FPM - v673 FINAL</t>
        </r>
      </text>
    </comment>
    <comment ref="R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S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T12" authorId="0">
      <text>
        <r>
          <rPr>
            <b/>
            <sz val="9"/>
            <color indexed="81"/>
            <rFont val="Tahoma"/>
            <family val="2"/>
          </rPr>
          <t>Author:</t>
        </r>
        <r>
          <rPr>
            <sz val="9"/>
            <color indexed="81"/>
            <rFont val="Tahoma"/>
            <family val="2"/>
          </rPr>
          <t xml:space="preserve">
Final FY2013 &amp; FY2014 Budget
FPM - v704m - Lower Supply programs, $200CP, $5m cuts - Board Letter Option 2 FINAL - cash version.xlsm</t>
        </r>
      </text>
    </comment>
    <comment ref="E21" authorId="0">
      <text>
        <r>
          <rPr>
            <b/>
            <sz val="10"/>
            <color indexed="81"/>
            <rFont val="Tahoma"/>
            <family val="2"/>
          </rPr>
          <t>Author:</t>
        </r>
        <r>
          <rPr>
            <sz val="10"/>
            <color indexed="81"/>
            <rFont val="Tahoma"/>
            <family val="2"/>
          </rPr>
          <t xml:space="preserve">
O&amp;M Fund Min Balance
(2/12) *
 Departmental O&amp;M (w/ Overhead Credit) 
 Variable Treatment 
 CRA Power Cost 
 SWP On-Aqueduct Variable Power Cost 
 SWP Off-Aqueduct Power Costs - Variable 
 SWP Variable Credits 
 SWP Minimum OMP&amp;R 
 Demand Management Programs 
 Supply Programs 
 Other Operating Cost ( - Operating Equipment + Debt Admin) 
Enhanced Regional
(3/12) *
 SWP Minimum OMP&amp;R
ingnore
 SWP credits</t>
        </r>
      </text>
    </comment>
    <comment ref="E36" authorId="0">
      <text>
        <r>
          <rPr>
            <b/>
            <sz val="10"/>
            <color indexed="81"/>
            <rFont val="Tahoma"/>
            <family val="2"/>
          </rPr>
          <t>Author:</t>
        </r>
        <r>
          <rPr>
            <sz val="10"/>
            <color indexed="81"/>
            <rFont val="Tahoma"/>
            <family val="2"/>
          </rPr>
          <t xml:space="preserve">
Min =
0.5 * Transportation +
0.5 * Delta +
0.5 * Devil +
0.5 * WSRB +
+ If July 31 falls on a weekend 1/12 * OAC  otherwise 2/12.
No credits or East Branch
Source:  Keith Norris on 1-9-2003</t>
        </r>
      </text>
    </comment>
  </commentList>
</comments>
</file>

<file path=xl/comments10.xml><?xml version="1.0" encoding="utf-8"?>
<comments xmlns="http://schemas.openxmlformats.org/spreadsheetml/2006/main">
  <authors>
    <author>Author</author>
  </authors>
  <commentList>
    <comment ref="V6" authorId="0">
      <text>
        <r>
          <rPr>
            <b/>
            <sz val="12"/>
            <color indexed="81"/>
            <rFont val="Tahoma"/>
            <family val="2"/>
          </rPr>
          <t>Author:</t>
        </r>
        <r>
          <rPr>
            <sz val="12"/>
            <color indexed="81"/>
            <rFont val="Tahoma"/>
            <family val="2"/>
          </rPr>
          <t xml:space="preserve">
Estimated from Eric G. from Jan 2011</t>
        </r>
      </text>
    </comment>
    <comment ref="V7" authorId="0">
      <text>
        <r>
          <rPr>
            <b/>
            <sz val="12"/>
            <color indexed="81"/>
            <rFont val="Tahoma"/>
            <family val="2"/>
          </rPr>
          <t>Author:</t>
        </r>
        <r>
          <rPr>
            <sz val="12"/>
            <color indexed="81"/>
            <rFont val="Tahoma"/>
            <family val="2"/>
          </rPr>
          <t xml:space="preserve">
Estimated from Water Revenue Bond, 2001 Series C-1 , bond date - Oct 31 2001</t>
        </r>
      </text>
    </comment>
    <comment ref="W7" authorId="0">
      <text>
        <r>
          <rPr>
            <b/>
            <sz val="12"/>
            <color indexed="81"/>
            <rFont val="Tahoma"/>
            <family val="2"/>
          </rPr>
          <t xml:space="preserve">From: Goldstein,Eric H 
Sent: Wednesday, August 03, 2011 2:19 PM
To: Van den Berg,Arnout H
Cc: Norris,Keith R
Subject: RE: FPM debt assumption 
I think we can assume no reserve requirement for variable rate bonds.
</t>
        </r>
      </text>
    </comment>
    <comment ref="V8" authorId="0">
      <text>
        <r>
          <rPr>
            <b/>
            <sz val="12"/>
            <color indexed="81"/>
            <rFont val="Tahoma"/>
            <family val="2"/>
          </rPr>
          <t>40bp per Eric on 12-8-11</t>
        </r>
      </text>
    </comment>
    <comment ref="V15" authorId="0">
      <text>
        <r>
          <rPr>
            <b/>
            <sz val="12"/>
            <color indexed="81"/>
            <rFont val="Tahoma"/>
            <family val="2"/>
          </rPr>
          <t>Author:</t>
        </r>
        <r>
          <rPr>
            <sz val="12"/>
            <color indexed="81"/>
            <rFont val="Tahoma"/>
            <family val="2"/>
          </rPr>
          <t xml:space="preserve">
Projected Revenue bond reserve = 
</t>
        </r>
        <r>
          <rPr>
            <b/>
            <sz val="12"/>
            <color indexed="81"/>
            <rFont val="Tahoma"/>
            <family val="2"/>
          </rPr>
          <t>Fixed:</t>
        </r>
        <r>
          <rPr>
            <sz val="12"/>
            <color indexed="81"/>
            <rFont val="Tahoma"/>
            <family val="2"/>
          </rPr>
          <t xml:space="preserve">
1/2 annual fixed rate debt service * 125%
+
</t>
        </r>
        <r>
          <rPr>
            <b/>
            <sz val="12"/>
            <color indexed="81"/>
            <rFont val="Tahoma"/>
            <family val="2"/>
          </rPr>
          <t>Variable:</t>
        </r>
        <r>
          <rPr>
            <sz val="12"/>
            <color indexed="81"/>
            <rFont val="Tahoma"/>
            <family val="2"/>
          </rPr>
          <t xml:space="preserve">
 2% of principal amount of each new variable rate bond sales.
Increases in the revenue bond reserve amounts do not affect revenue requirements.
The increases will be funded from bond proceeds.</t>
        </r>
      </text>
    </comment>
    <comment ref="N31" authorId="0">
      <text>
        <r>
          <rPr>
            <b/>
            <sz val="9"/>
            <color indexed="81"/>
            <rFont val="Tahoma"/>
            <family val="2"/>
          </rPr>
          <t>Author:</t>
        </r>
        <r>
          <rPr>
            <sz val="9"/>
            <color indexed="81"/>
            <rFont val="Tahoma"/>
            <family val="2"/>
          </rPr>
          <t xml:space="preserve">
now use Book value</t>
        </r>
      </text>
    </comment>
    <comment ref="AE31" authorId="0">
      <text>
        <r>
          <rPr>
            <b/>
            <sz val="12"/>
            <color indexed="81"/>
            <rFont val="Tahoma"/>
            <family val="2"/>
          </rPr>
          <t>Author:</t>
        </r>
        <r>
          <rPr>
            <sz val="12"/>
            <color indexed="81"/>
            <rFont val="Tahoma"/>
            <family val="2"/>
          </rPr>
          <t xml:space="preserve">
per KN on 9-2-09.
No VRDO for 5 years then 1/2 model assumed VRDOs</t>
        </r>
      </text>
    </comment>
    <comment ref="AE32" authorId="0">
      <text>
        <r>
          <rPr>
            <b/>
            <sz val="12"/>
            <color indexed="81"/>
            <rFont val="Tahoma"/>
            <family val="2"/>
          </rPr>
          <t>Author:</t>
        </r>
        <r>
          <rPr>
            <sz val="12"/>
            <color indexed="81"/>
            <rFont val="Tahoma"/>
            <family val="2"/>
          </rPr>
          <t xml:space="preserve">
per KN on 9-2-09.
No VRDO for 5 years then 1/2 model assumed VRDOs</t>
        </r>
      </text>
    </comment>
    <comment ref="AE34" authorId="0">
      <text>
        <r>
          <rPr>
            <b/>
            <sz val="12"/>
            <color indexed="81"/>
            <rFont val="Tahoma"/>
            <family val="2"/>
          </rPr>
          <t>Author:</t>
        </r>
        <r>
          <rPr>
            <sz val="12"/>
            <color indexed="81"/>
            <rFont val="Tahoma"/>
            <family val="2"/>
          </rPr>
          <t xml:space="preserve">
per KN on 9-2-09.
No VRDO for 5 years then 1/2 model assumed VRDOs</t>
        </r>
      </text>
    </comment>
  </commentList>
</comments>
</file>

<file path=xl/comments11.xml><?xml version="1.0" encoding="utf-8"?>
<comments xmlns="http://schemas.openxmlformats.org/spreadsheetml/2006/main">
  <authors>
    <author>Author</author>
  </authors>
  <commentList>
    <comment ref="O58" authorId="0">
      <text>
        <r>
          <rPr>
            <b/>
            <sz val="9"/>
            <color indexed="81"/>
            <rFont val="Tahoma"/>
            <family val="2"/>
          </rPr>
          <t>Author:</t>
        </r>
        <r>
          <rPr>
            <sz val="9"/>
            <color indexed="81"/>
            <rFont val="Tahoma"/>
            <family val="2"/>
          </rPr>
          <t xml:space="preserve">
$514,000
Cumulative effect of change in accounting principle (Note 1q)</t>
        </r>
      </text>
    </comment>
  </commentList>
</comments>
</file>

<file path=xl/comments12.xml><?xml version="1.0" encoding="utf-8"?>
<comments xmlns="http://schemas.openxmlformats.org/spreadsheetml/2006/main">
  <authors>
    <author>Author</author>
  </authors>
  <commentList>
    <comment ref="F48" authorId="0">
      <text>
        <r>
          <rPr>
            <b/>
            <sz val="10"/>
            <color indexed="81"/>
            <rFont val="Tahoma"/>
            <family val="2"/>
          </rPr>
          <t>Author:</t>
        </r>
        <r>
          <rPr>
            <sz val="10"/>
            <color indexed="81"/>
            <rFont val="Tahoma"/>
            <family val="2"/>
          </rPr>
          <t xml:space="preserve">
Would like to be greater than 2
</t>
        </r>
      </text>
    </comment>
    <comment ref="T54" authorId="0">
      <text>
        <r>
          <rPr>
            <b/>
            <sz val="9"/>
            <color indexed="81"/>
            <rFont val="Tahoma"/>
            <family val="2"/>
          </rPr>
          <t>Author:</t>
        </r>
        <r>
          <rPr>
            <sz val="9"/>
            <color indexed="81"/>
            <rFont val="Tahoma"/>
            <family val="2"/>
          </rPr>
          <t xml:space="preserve">
exclude Hoover Bond Payment</t>
        </r>
      </text>
    </comment>
    <comment ref="F58" authorId="0">
      <text>
        <r>
          <rPr>
            <b/>
            <sz val="10"/>
            <color indexed="81"/>
            <rFont val="Tahoma"/>
            <family val="2"/>
          </rPr>
          <t>Author:</t>
        </r>
        <r>
          <rPr>
            <sz val="10"/>
            <color indexed="81"/>
            <rFont val="Tahoma"/>
            <family val="2"/>
          </rPr>
          <t xml:space="preserve">
would like to be greater than 1.2</t>
        </r>
      </text>
    </comment>
  </commentList>
</comments>
</file>

<file path=xl/comments13.xml><?xml version="1.0" encoding="utf-8"?>
<comments xmlns="http://schemas.openxmlformats.org/spreadsheetml/2006/main">
  <authors>
    <author>Author</author>
  </authors>
  <commentList>
    <comment ref="J13" authorId="0">
      <text>
        <r>
          <rPr>
            <b/>
            <sz val="11"/>
            <color indexed="81"/>
            <rFont val="Tahoma"/>
            <family val="2"/>
          </rPr>
          <t>Author:</t>
        </r>
        <r>
          <rPr>
            <sz val="11"/>
            <color indexed="81"/>
            <rFont val="Tahoma"/>
            <family val="2"/>
          </rPr>
          <t xml:space="preserve">
do not use regression from 97-99 hydrologies, because it makes generation higher in years with lower SWP water diversion which has not been the case.</t>
        </r>
      </text>
    </comment>
    <comment ref="M15" authorId="0">
      <text>
        <r>
          <rPr>
            <b/>
            <sz val="11"/>
            <color indexed="81"/>
            <rFont val="Tahoma"/>
            <family val="2"/>
          </rPr>
          <t>Author:</t>
        </r>
        <r>
          <rPr>
            <sz val="11"/>
            <color indexed="81"/>
            <rFont val="Tahoma"/>
            <family val="2"/>
          </rPr>
          <t xml:space="preserve">
added new column to represent the SCE TOU ave rates 120 summer 80 winter</t>
        </r>
      </text>
    </comment>
    <comment ref="J19" authorId="0">
      <text>
        <r>
          <rPr>
            <b/>
            <sz val="9"/>
            <color indexed="81"/>
            <rFont val="Tahoma"/>
            <family val="2"/>
          </rPr>
          <t>Zelda Halloran 10/21/11:</t>
        </r>
        <r>
          <rPr>
            <sz val="9"/>
            <color indexed="81"/>
            <rFont val="Tahoma"/>
            <family val="2"/>
          </rPr>
          <t xml:space="preserve">
Jan 09 - Aug 11 are actual energies (kWh) from HYD$&amp;ENG spreadsheet. Sep 11 is based on HMON09_2011 file.  The actual energies proivded are from the following Hydro Plant:  Greg, Lake Mathews, Foothill, San Dimas, Yorba Linda, Sepulveda, Venice, Temescal, Corona, Perris, Rio Hondo, Coyote, Red Mtn, Valley View, Etiwanda, &amp; DVL.  </t>
        </r>
        <r>
          <rPr>
            <sz val="9"/>
            <color indexed="40"/>
            <rFont val="Tahoma"/>
            <family val="2"/>
          </rPr>
          <t xml:space="preserve">  </t>
        </r>
      </text>
    </comment>
    <comment ref="K19" authorId="0">
      <text>
        <r>
          <rPr>
            <b/>
            <sz val="11"/>
            <color indexed="81"/>
            <rFont val="Tahoma"/>
            <family val="2"/>
          </rPr>
          <t>Author:</t>
        </r>
        <r>
          <rPr>
            <sz val="11"/>
            <color indexed="81"/>
            <rFont val="Tahoma"/>
            <family val="2"/>
          </rPr>
          <t xml:space="preserve">
"continuing" Contract rate 56.87 in 2009 until such time an amendment 2 is negotiated to get higher or renewable pricing</t>
        </r>
      </text>
    </comment>
    <comment ref="D55" authorId="0">
      <text>
        <r>
          <rPr>
            <b/>
            <sz val="9"/>
            <color indexed="81"/>
            <rFont val="Tahoma"/>
            <family val="2"/>
          </rPr>
          <t>Author:</t>
        </r>
        <r>
          <rPr>
            <sz val="9"/>
            <color indexed="81"/>
            <rFont val="Tahoma"/>
            <family val="2"/>
          </rPr>
          <t xml:space="preserve">
NEED TO ADJUST regression formula to reduce Yorba outputfrom Phase i</t>
        </r>
      </text>
    </comment>
    <comment ref="J55" authorId="0">
      <text>
        <r>
          <rPr>
            <b/>
            <sz val="9"/>
            <color indexed="81"/>
            <rFont val="Tahoma"/>
            <family val="2"/>
          </rPr>
          <t>Author:</t>
        </r>
        <r>
          <rPr>
            <sz val="9"/>
            <color indexed="81"/>
            <rFont val="Tahoma"/>
            <family val="2"/>
          </rPr>
          <t xml:space="preserve">
Ann Finley:
Yorba Linda outage from Jan 2012- May 31, 2014 assume reduce by 2003-2011 ave for YL/12.  </t>
        </r>
      </text>
    </comment>
    <comment ref="M77" authorId="0">
      <text>
        <r>
          <rPr>
            <b/>
            <sz val="9"/>
            <color indexed="81"/>
            <rFont val="Tahoma"/>
            <family val="2"/>
          </rPr>
          <t>Author:</t>
        </r>
        <r>
          <rPr>
            <sz val="9"/>
            <color indexed="81"/>
            <rFont val="Tahoma"/>
            <family val="2"/>
          </rPr>
          <t xml:space="preserve">
Colton Nov-Dec 2013 contract at LMP +$30/MWh ends two months only</t>
        </r>
      </text>
    </comment>
    <comment ref="Q78" authorId="0">
      <text>
        <r>
          <rPr>
            <b/>
            <sz val="9"/>
            <color indexed="81"/>
            <rFont val="Tahoma"/>
            <family val="2"/>
          </rPr>
          <t>Author:</t>
        </r>
        <r>
          <rPr>
            <sz val="9"/>
            <color indexed="81"/>
            <rFont val="Tahoma"/>
            <family val="2"/>
          </rPr>
          <t xml:space="preserve">
Gas numbers eff 11-13-13 at Henry Hub plus .5 basis to PG&amp;E city gate</t>
        </r>
      </text>
    </comment>
    <comment ref="K79" authorId="0">
      <text>
        <r>
          <rPr>
            <b/>
            <sz val="9"/>
            <color indexed="81"/>
            <rFont val="Tahoma"/>
            <family val="2"/>
          </rPr>
          <t>Author:</t>
        </r>
        <r>
          <rPr>
            <sz val="9"/>
            <color indexed="81"/>
            <rFont val="Tahoma"/>
            <family val="2"/>
          </rPr>
          <t xml:space="preserve">
esc future at 2013/2012 *prior year to represent a continuing rate that only varies by CP</t>
        </r>
      </text>
    </comment>
    <comment ref="M79" authorId="0">
      <text>
        <r>
          <rPr>
            <b/>
            <sz val="9"/>
            <color indexed="81"/>
            <rFont val="Tahoma"/>
            <family val="2"/>
          </rPr>
          <t>Author:</t>
        </r>
        <r>
          <rPr>
            <sz val="9"/>
            <color indexed="81"/>
            <rFont val="Tahoma"/>
            <family val="2"/>
          </rPr>
          <t xml:space="preserve">
assume only LMP or CRA Power Base SP15 market price</t>
        </r>
      </text>
    </comment>
    <comment ref="J84" authorId="0">
      <text>
        <r>
          <rPr>
            <b/>
            <sz val="9"/>
            <color indexed="81"/>
            <rFont val="Tahoma"/>
            <family val="2"/>
          </rPr>
          <t>Author:</t>
        </r>
        <r>
          <rPr>
            <sz val="9"/>
            <color indexed="81"/>
            <rFont val="Tahoma"/>
            <family val="2"/>
          </rPr>
          <t xml:space="preserve">
Yorba to return to serve Diemer and any excess to sell to DWR until recall all 10/2018  Assume Diemer takes 1/3 of YL output based on Keith Nobriga/Glady/Ann Diemer Studies</t>
        </r>
      </text>
    </comment>
    <comment ref="O136" authorId="0">
      <text>
        <r>
          <rPr>
            <b/>
            <sz val="9"/>
            <color indexed="81"/>
            <rFont val="Tahoma"/>
            <family val="2"/>
          </rPr>
          <t>Author:</t>
        </r>
        <r>
          <rPr>
            <sz val="9"/>
            <color indexed="81"/>
            <rFont val="Tahoma"/>
            <family val="2"/>
          </rPr>
          <t xml:space="preserve">
Ylless (diemerload) recall begins pricing formula now prices yorba linda at SCPPA price, and removes YL from Ph 1 </t>
        </r>
      </text>
    </comment>
    <comment ref="J137" authorId="0">
      <text>
        <r>
          <rPr>
            <b/>
            <sz val="9"/>
            <color indexed="81"/>
            <rFont val="Tahoma"/>
            <family val="2"/>
          </rPr>
          <t>Author:</t>
        </r>
        <r>
          <rPr>
            <sz val="9"/>
            <color indexed="81"/>
            <rFont val="Tahoma"/>
            <family val="2"/>
          </rPr>
          <t xml:space="preserve">
yorba linda still serves Diemer, but can now be priced at SCPPA contract</t>
        </r>
      </text>
    </comment>
  </commentList>
</comments>
</file>

<file path=xl/comments14.xml><?xml version="1.0" encoding="utf-8"?>
<comments xmlns="http://schemas.openxmlformats.org/spreadsheetml/2006/main">
  <authors>
    <author>Author</author>
  </authors>
  <commentList>
    <comment ref="D494" authorId="0">
      <text>
        <r>
          <rPr>
            <b/>
            <sz val="9"/>
            <color indexed="81"/>
            <rFont val="Tahoma"/>
            <family val="2"/>
          </rPr>
          <t>Author:</t>
        </r>
        <r>
          <rPr>
            <sz val="9"/>
            <color indexed="81"/>
            <rFont val="Tahoma"/>
            <family val="2"/>
          </rPr>
          <t xml:space="preserve">
from WINS 12-20-11
</t>
        </r>
      </text>
    </comment>
    <comment ref="D547" authorId="0">
      <text>
        <r>
          <rPr>
            <b/>
            <sz val="9"/>
            <color indexed="81"/>
            <rFont val="Tahoma"/>
            <family val="2"/>
          </rPr>
          <t>Author:</t>
        </r>
        <r>
          <rPr>
            <sz val="9"/>
            <color indexed="81"/>
            <rFont val="Tahoma"/>
            <family val="2"/>
          </rPr>
          <t xml:space="preserve">
from WINS 12-20-11
</t>
        </r>
      </text>
    </comment>
    <comment ref="D558" authorId="0">
      <text>
        <r>
          <rPr>
            <b/>
            <sz val="9"/>
            <color indexed="81"/>
            <rFont val="Tahoma"/>
            <family val="2"/>
          </rPr>
          <t>Author:</t>
        </r>
        <r>
          <rPr>
            <sz val="9"/>
            <color indexed="81"/>
            <rFont val="Tahoma"/>
            <family val="2"/>
          </rPr>
          <t xml:space="preserve">
from WINS 12-20-11
</t>
        </r>
      </text>
    </comment>
    <comment ref="Z560" authorId="0">
      <text>
        <r>
          <rPr>
            <b/>
            <sz val="9"/>
            <color indexed="81"/>
            <rFont val="Tahoma"/>
            <family val="2"/>
          </rPr>
          <t xml:space="preserve">Author:
Source:
</t>
        </r>
        <r>
          <rPr>
            <sz val="9"/>
            <color indexed="81"/>
            <rFont val="Tahoma"/>
            <family val="2"/>
          </rPr>
          <t>S:\CFOBUDGAUS\_Projects &amp; Other\2009 IRP Strategic Policy &amp; 2010 IRP Core Resources\Run 6 - Aug 2010 used 8-17-10 made by WRM
IRP Core Resources Sales - v6.xlsx
200 WUE Buffer</t>
        </r>
      </text>
    </comment>
    <comment ref="AA560" authorId="0">
      <text>
        <r>
          <rPr>
            <b/>
            <sz val="9"/>
            <color indexed="81"/>
            <rFont val="Tahoma"/>
            <family val="2"/>
          </rPr>
          <t>Author:
Source:
S:\CFOBUDGAUS\_Projects &amp; Other\2009 IRP Strategic Policy &amp; 2010 IRP Core Resources\Run 6 - Aug 2010 used 8-17-10 made by WRM
IRP Core Resources Sales - v6.xlsx
200 WUE Buffer</t>
        </r>
      </text>
    </comment>
    <comment ref="AB560" authorId="0">
      <text>
        <r>
          <rPr>
            <b/>
            <sz val="9"/>
            <color indexed="81"/>
            <rFont val="Tahoma"/>
            <family val="2"/>
          </rPr>
          <t xml:space="preserve">Author:
Source:
</t>
        </r>
        <r>
          <rPr>
            <sz val="9"/>
            <color indexed="81"/>
            <rFont val="Tahoma"/>
            <family val="2"/>
          </rPr>
          <t>S:\CFOBUDGAUS\_Projects &amp; Other\2009 IRP Strategic Policy &amp; 2010 IRP Core Resources\Run 6 - Aug 2010 used 8-17-10 made by WRM
IRP Core Resources Sales - v6.xlsx
200 WUE Buffer</t>
        </r>
      </text>
    </comment>
  </commentList>
</comments>
</file>

<file path=xl/comments15.xml><?xml version="1.0" encoding="utf-8"?>
<comments xmlns="http://schemas.openxmlformats.org/spreadsheetml/2006/main">
  <authors>
    <author>Author</author>
  </authors>
  <commentList>
    <comment ref="F10" authorId="0">
      <text>
        <r>
          <rPr>
            <b/>
            <sz val="12"/>
            <color indexed="81"/>
            <rFont val="Tahoma"/>
            <family val="2"/>
          </rPr>
          <t>Author:</t>
        </r>
        <r>
          <rPr>
            <sz val="12"/>
            <color indexed="81"/>
            <rFont val="Tahoma"/>
            <family val="2"/>
          </rPr>
          <t xml:space="preserve">
updated yearly on Dec 31st,
Estimated from Calendar Year Data</t>
        </r>
      </text>
    </comment>
    <comment ref="AD33" authorId="0">
      <text>
        <r>
          <rPr>
            <b/>
            <sz val="16"/>
            <color indexed="81"/>
            <rFont val="Tahoma"/>
            <family val="2"/>
          </rPr>
          <t>Author:</t>
        </r>
        <r>
          <rPr>
            <sz val="16"/>
            <color indexed="81"/>
            <rFont val="Tahoma"/>
            <family val="2"/>
          </rPr>
          <t xml:space="preserve">
14bp for CP per Gary on 12-7-11</t>
        </r>
      </text>
    </comment>
    <comment ref="AR35" authorId="0">
      <text>
        <r>
          <rPr>
            <b/>
            <sz val="12"/>
            <color indexed="81"/>
            <rFont val="Tahoma"/>
            <family val="2"/>
          </rPr>
          <t>Author:</t>
        </r>
        <r>
          <rPr>
            <sz val="12"/>
            <color indexed="81"/>
            <rFont val="Tahoma"/>
            <family val="2"/>
          </rPr>
          <t xml:space="preserve">
current year</t>
        </r>
      </text>
    </comment>
  </commentList>
</comments>
</file>

<file path=xl/comments16.xml><?xml version="1.0" encoding="utf-8"?>
<comments xmlns="http://schemas.openxmlformats.org/spreadsheetml/2006/main">
  <authors>
    <author>Author</author>
  </authors>
  <commentList>
    <comment ref="G8" authorId="0">
      <text>
        <r>
          <rPr>
            <b/>
            <sz val="9"/>
            <color indexed="81"/>
            <rFont val="Tahoma"/>
            <family val="2"/>
          </rPr>
          <t>Author:</t>
        </r>
        <r>
          <rPr>
            <sz val="9"/>
            <color indexed="81"/>
            <rFont val="Tahoma"/>
            <family val="2"/>
          </rPr>
          <t xml:space="preserve">
2009 to 2014 SK estimate</t>
        </r>
      </text>
    </comment>
    <comment ref="J13" authorId="0">
      <text>
        <r>
          <rPr>
            <b/>
            <sz val="12"/>
            <color indexed="81"/>
            <rFont val="Tahoma"/>
            <family val="2"/>
          </rPr>
          <t>Author:</t>
        </r>
        <r>
          <rPr>
            <sz val="12"/>
            <color indexed="81"/>
            <rFont val="Tahoma"/>
            <family val="2"/>
          </rPr>
          <t xml:space="preserve">
misc. revenue from gov entities</t>
        </r>
      </text>
    </comment>
  </commentList>
</comments>
</file>

<file path=xl/comments17.xml><?xml version="1.0" encoding="utf-8"?>
<comments xmlns="http://schemas.openxmlformats.org/spreadsheetml/2006/main">
  <authors>
    <author>Author</author>
  </authors>
  <commentList>
    <comment ref="I7" authorId="0">
      <text>
        <r>
          <rPr>
            <b/>
            <sz val="18"/>
            <color indexed="81"/>
            <rFont val="Tahoma"/>
            <family val="2"/>
          </rPr>
          <t xml:space="preserve">RJ,
CVWD just paid for 3 years of water CY’s 11, 12 &amp; 13 under the 35TAF exchange. 
The calc does not need updating for the time being. 
David
</t>
        </r>
      </text>
    </comment>
  </commentList>
</comments>
</file>

<file path=xl/comments18.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7"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7"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9"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I232" authorId="0">
      <text>
        <r>
          <rPr>
            <b/>
            <sz val="11"/>
            <color indexed="81"/>
            <rFont val="Tahoma"/>
            <family val="2"/>
          </rPr>
          <t>Author:</t>
        </r>
        <r>
          <rPr>
            <sz val="11"/>
            <color indexed="81"/>
            <rFont val="Tahoma"/>
            <family val="2"/>
          </rPr>
          <t xml:space="preserve">
from BDCP Budget (high case from v14) - v2.xlsx</t>
        </r>
      </text>
    </comment>
    <comment ref="I233" authorId="0">
      <text>
        <r>
          <rPr>
            <b/>
            <sz val="11"/>
            <color indexed="81"/>
            <rFont val="Tahoma"/>
            <family val="2"/>
          </rPr>
          <t>Author:</t>
        </r>
        <r>
          <rPr>
            <sz val="11"/>
            <color indexed="81"/>
            <rFont val="Tahoma"/>
            <family val="2"/>
          </rPr>
          <t xml:space="preserve">
from BDCP Budget (high case from v14) - v2.xlsx</t>
        </r>
      </text>
    </comment>
    <comment ref="I236"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7"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19.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5"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5"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7"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I229" authorId="0">
      <text>
        <r>
          <rPr>
            <b/>
            <sz val="12"/>
            <color indexed="81"/>
            <rFont val="Tahoma"/>
            <family val="2"/>
          </rPr>
          <t>Not part of DHCCP.
Project Description</t>
        </r>
        <r>
          <rPr>
            <sz val="12"/>
            <color indexed="81"/>
            <rFont val="Tahoma"/>
            <family val="2"/>
          </rPr>
          <t xml:space="preserve">
• Project Purpose:  To provide for IEP and Pelagic Fish Studies and Core Environmental Monitoring associated with OCAP Biological Opinion and BDCP conservation elements.</t>
        </r>
        <r>
          <rPr>
            <sz val="12"/>
            <color indexed="81"/>
            <rFont val="Tahoma"/>
            <family val="2"/>
          </rPr>
          <t xml:space="preserve">
• Project Location:  South Delta.
• Project Start Date:  Already commenced project life expected to be 50 years. 
• Project Completion Date:  2058, 
</t>
        </r>
        <r>
          <rPr>
            <b/>
            <sz val="12"/>
            <color indexed="81"/>
            <rFont val="Tahoma"/>
            <family val="2"/>
          </rPr>
          <t xml:space="preserve">
Cost Allocation for Billing Purpose</t>
        </r>
        <r>
          <rPr>
            <sz val="12"/>
            <color indexed="81"/>
            <rFont val="Tahoma"/>
            <family val="2"/>
          </rPr>
          <t xml:space="preserve">: Conservation minimum charges 
</t>
        </r>
      </text>
    </comment>
    <comment ref="I230" authorId="0">
      <text>
        <r>
          <rPr>
            <b/>
            <sz val="9"/>
            <color indexed="81"/>
            <rFont val="Tahoma"/>
            <family val="2"/>
          </rPr>
          <t>Author:</t>
        </r>
        <r>
          <rPr>
            <sz val="9"/>
            <color indexed="81"/>
            <rFont val="Tahoma"/>
            <family val="2"/>
          </rPr>
          <t xml:space="preserve">
This is the Near-Term Delta Facilities otherwise known as "Two-Gates"
Not part of DHCCP cost.</t>
        </r>
      </text>
    </comment>
    <comment ref="I231" authorId="0">
      <text>
        <r>
          <rPr>
            <b/>
            <sz val="12"/>
            <color indexed="81"/>
            <rFont val="Tahoma"/>
            <family val="2"/>
          </rPr>
          <t>Remember that DHCCP is a component of BDCP and not the other way around.</t>
        </r>
        <r>
          <rPr>
            <sz val="12"/>
            <color indexed="81"/>
            <rFont val="Tahoma"/>
            <family val="2"/>
          </rPr>
          <t xml:space="preserve">
</t>
        </r>
        <r>
          <rPr>
            <b/>
            <sz val="12"/>
            <color indexed="81"/>
            <rFont val="Tahoma"/>
            <family val="2"/>
          </rPr>
          <t>Project Description</t>
        </r>
        <r>
          <rPr>
            <sz val="12"/>
            <color indexed="81"/>
            <rFont val="Tahoma"/>
            <family val="2"/>
          </rPr>
          <t xml:space="preserve">
Project Purpose: Provide level of funding necessary to support Metropolitan’s commitment to the Bay/Delta Conservation Plan for supplemental funding to support near term water supply, water system and ecosystem restoration in the Delta
Project Location: San Joaquin and Sacramento River Delta
Project Start Date: 2011
Project Completion Date: 2035
</t>
        </r>
        <r>
          <rPr>
            <b/>
            <sz val="12"/>
            <color indexed="81"/>
            <rFont val="Tahoma"/>
            <family val="2"/>
          </rPr>
          <t xml:space="preserve">
Cost Allocation for Billing Purpose:</t>
        </r>
        <r>
          <rPr>
            <sz val="12"/>
            <color indexed="81"/>
            <rFont val="Tahoma"/>
            <family val="2"/>
          </rPr>
          <t xml:space="preserve"> Treated as Transportation Minimum</t>
        </r>
        <r>
          <rPr>
            <sz val="11"/>
            <color indexed="81"/>
            <rFont val="Tahoma"/>
            <family val="2"/>
          </rPr>
          <t xml:space="preserve">
</t>
        </r>
      </text>
    </comment>
    <comment ref="I232" authorId="0">
      <text>
        <r>
          <rPr>
            <b/>
            <sz val="12"/>
            <color indexed="81"/>
            <rFont val="Tahoma"/>
            <family val="2"/>
          </rPr>
          <t>Delta Habitat Conservation and Conveyance Program 
(DHCCP – SAIC / 5RMK)  (Randall Neudeck)</t>
        </r>
        <r>
          <rPr>
            <sz val="12"/>
            <color indexed="81"/>
            <rFont val="Tahoma"/>
            <family val="2"/>
          </rPr>
          <t xml:space="preserve">
</t>
        </r>
        <r>
          <rPr>
            <b/>
            <sz val="12"/>
            <color indexed="81"/>
            <rFont val="Tahoma"/>
            <family val="2"/>
          </rPr>
          <t xml:space="preserve">
Permit and Prelim Design 
</t>
        </r>
        <r>
          <rPr>
            <sz val="12"/>
            <color indexed="81"/>
            <rFont val="Tahoma"/>
            <family val="2"/>
          </rPr>
          <t xml:space="preserve">financed with paper once permits issued, contractors refunded
</t>
        </r>
        <r>
          <rPr>
            <b/>
            <sz val="12"/>
            <color indexed="81"/>
            <rFont val="Tahoma"/>
            <family val="2"/>
          </rPr>
          <t xml:space="preserve">
Assumptions:</t>
        </r>
        <r>
          <rPr>
            <sz val="12"/>
            <color indexed="81"/>
            <rFont val="Tahoma"/>
            <family val="2"/>
          </rPr>
          <t xml:space="preserve">
This spreadsheet calculates the repayment for the Peripheral Canal for the Tunnel Option. It is based on the presentation to the BDCP Steering Committee Dec. 2009, revised Feb. 2010.
The construction capital portion is revised for the Risk Analysis review done by the consulting firm 5RMK for the BDCP Steering Committee. 
Repayment period is thirty years, with either a separate operating authority or renewed water supply contract with DWR.
Costs do not include costs currently included in the bulletin.
Project will be financed by commercial paper in first year and long term debt starting in the second year. Financing will be interest only during construction.
Project will be financed with 30 year bonds commencing the year of operation. 
Project costs will be shared between Central Valley Project and State Water Project on a 45/55 split currently USBR/DWR split (MWD’s share is 25%)
Assumed interest rate is 5.5%
Interest only during construction
Repayment would commence with the 2020 SOC
Cost repayment will be over 30 years, semi annual payments. Assume no major replacement before 2035.
Construction Cost spread modified based on Citigroup/Goldman Sachs cost breakdown.
Start Date for O&amp;M is projected for 2023
O&amp;M escalation of 3 percent
Cost spread based on SAIC Presentation to BDCP Steering Committee Dec 2009 revised Feb 2010</t>
        </r>
        <r>
          <rPr>
            <b/>
            <sz val="9"/>
            <color indexed="81"/>
            <rFont val="Tahoma"/>
            <family val="2"/>
          </rPr>
          <t xml:space="preserve">
</t>
        </r>
      </text>
    </comment>
    <comment ref="I233" authorId="0">
      <text>
        <r>
          <rPr>
            <b/>
            <sz val="12"/>
            <color indexed="81"/>
            <rFont val="Tahoma"/>
            <family val="2"/>
          </rPr>
          <t>Delta Conveyance System Pumping Energy and Transmission Costs</t>
        </r>
      </text>
    </comment>
    <comment ref="I234"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5" authorId="0">
      <text>
        <r>
          <rPr>
            <sz val="12"/>
            <color indexed="81"/>
            <rFont val="Tahoma"/>
            <family val="2"/>
          </rPr>
          <t>The initial DHCCP charges are billed through the Delta Minimum charges.  Delta Min is classified as OMP&amp;R when DHCCP should be classified as capital.  These two line fixed this classification.</t>
        </r>
      </text>
    </comment>
    <comment ref="I236" authorId="0">
      <text>
        <r>
          <rPr>
            <b/>
            <sz val="14"/>
            <color indexed="81"/>
            <rFont val="Tahoma"/>
            <family val="2"/>
          </rPr>
          <t>DHCCP - SAIC/5RMK</t>
        </r>
        <r>
          <rPr>
            <b/>
            <sz val="12"/>
            <color indexed="81"/>
            <rFont val="Tahoma"/>
            <family val="2"/>
          </rPr>
          <t xml:space="preserve">
25% of $12.3B total
</t>
        </r>
        <r>
          <rPr>
            <b/>
            <sz val="14"/>
            <color indexed="81"/>
            <rFont val="Tahoma"/>
            <family val="2"/>
          </rPr>
          <t xml:space="preserve">Assumptions </t>
        </r>
        <r>
          <rPr>
            <sz val="12"/>
            <color indexed="81"/>
            <rFont val="Tahoma"/>
            <family val="2"/>
          </rPr>
          <t xml:space="preserve">
This spreadsheet calculates the repayment for the Peripheral Canal for the Tunnel Option. It is based on the presentation to the BDCP Steering Comm Dec 2009, Revised Feb 2010
The construction capital portion is revised for the Risk analysis review done by the consulting firm 5RMK for the BDCP Steering Comm
Repayment period is thirty years, with either a separate operating authority or renewed water supply contract with DWR.
Cost do not include costs currently included in the bulletin. 
Project will be financed with commercial paper in first year and long term debt starting in the second year.  Financing will be interest only during construction
Project will be refinanced with 30 year bonds commencing the year of operation
Project costs will be shared between Central Valley Project and State Water Project on a 45/55 split current USBR/DWR split ( MWD overall share is 25%)
Assumed interest rate is 5.50%
Interest only during design and construction
Repayment  would commence with the 2022 SOC
Cost repayment will be over 30 years, semi annual payments.   Assume no major replacements before 2035.
Construction Cost spread modified based on Citigroup/Goldman Sachs cost breakdown  
Start date for O&amp;M is projected for 2023
O&amp;M escalation of 3 percent</t>
        </r>
        <r>
          <rPr>
            <b/>
            <sz val="9"/>
            <color indexed="81"/>
            <rFont val="Tahoma"/>
            <family val="2"/>
          </rPr>
          <t xml:space="preserve">
</t>
        </r>
      </text>
    </comment>
    <comment ref="I237" authorId="0">
      <text>
        <r>
          <rPr>
            <b/>
            <sz val="12"/>
            <color indexed="81"/>
            <rFont val="Tahoma"/>
            <family val="2"/>
          </rPr>
          <t xml:space="preserve">Delta Habitat Conservation and Conveyance Program 
(DHCCP Mitigation – Land for Tunnel Option) </t>
        </r>
        <r>
          <rPr>
            <sz val="12"/>
            <color indexed="81"/>
            <rFont val="Tahoma"/>
            <family val="2"/>
          </rPr>
          <t xml:space="preserve">
</t>
        </r>
        <r>
          <rPr>
            <b/>
            <sz val="12"/>
            <color indexed="81"/>
            <rFont val="Tahoma"/>
            <family val="2"/>
          </rPr>
          <t>Assumptions:</t>
        </r>
        <r>
          <rPr>
            <sz val="12"/>
            <color indexed="81"/>
            <rFont val="Tahoma"/>
            <family val="2"/>
          </rPr>
          <t xml:space="preserve">
 This spreadsheet calculates the repayment for the Land Acquisition for DHCCP.
Repayment period is thirty years, with either a separate operating authority or renewed water supply contract with DWR.
Total land acquisition for mitigation is estimated at 60,000 acres.
Purchase will be at 8,700 acres for three years beginning in 2013
Project costs will be shared between Central Valley Project and State Water Project on a 45/55 split
Assumed interest rate is 5.5%
Interest will accrue during design and construction
Repayment would commence with the 2020 SOC
Cost repayment will be over 30 years
Cost is $10,000 / acre
Cost spread based on SAIC Presentation to BDCP Steering Committee Dec 2009 revised Feb 2010
Assume purchase starts:  - 2013
Facilities on-line:
Charges start:       - 2014</t>
        </r>
        <r>
          <rPr>
            <b/>
            <sz val="9"/>
            <color indexed="81"/>
            <rFont val="Tahoma"/>
            <family val="2"/>
          </rPr>
          <t xml:space="preserve">
</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20.xml><?xml version="1.0" encoding="utf-8"?>
<comments xmlns="http://schemas.openxmlformats.org/spreadsheetml/2006/main">
  <authors>
    <author>Author</author>
  </authors>
  <commentList>
    <comment ref="D179" authorId="0">
      <text>
        <r>
          <rPr>
            <b/>
            <sz val="12"/>
            <color indexed="81"/>
            <rFont val="Tahoma"/>
            <family val="2"/>
          </rPr>
          <t>Author:</t>
        </r>
        <r>
          <rPr>
            <sz val="12"/>
            <color indexed="81"/>
            <rFont val="Tahoma"/>
            <family val="2"/>
          </rPr>
          <t xml:space="preserve">
Used for offset to min SWP req.</t>
        </r>
      </text>
    </comment>
    <comment ref="E195" authorId="0">
      <text>
        <r>
          <rPr>
            <b/>
            <sz val="14"/>
            <color indexed="81"/>
            <rFont val="Tahoma"/>
            <family val="2"/>
          </rPr>
          <t>Author:</t>
        </r>
        <r>
          <rPr>
            <sz val="14"/>
            <color indexed="81"/>
            <rFont val="Tahoma"/>
            <family val="2"/>
          </rPr>
          <t xml:space="preserve">
10-24-11
Per David R, charge like and Delta Capital and should be charged to FC-S</t>
        </r>
      </text>
    </comment>
    <comment ref="I195" authorId="0">
      <text>
        <r>
          <rPr>
            <b/>
            <sz val="14"/>
            <color indexed="81"/>
            <rFont val="Tahoma"/>
            <family val="2"/>
          </rPr>
          <t>Author:</t>
        </r>
        <r>
          <rPr>
            <sz val="14"/>
            <color indexed="81"/>
            <rFont val="Tahoma"/>
            <family val="2"/>
          </rPr>
          <t xml:space="preserve">
www.usbr.gov/projects/Facility.jsp?fac_Name=B+F+Sisk+Dam
Earthquake retrofit
DWR will be charged to conservation</t>
        </r>
      </text>
    </comment>
    <comment ref="I197" authorId="0">
      <text>
        <r>
          <rPr>
            <b/>
            <sz val="14"/>
            <color indexed="81"/>
            <rFont val="Tahoma"/>
            <family val="2"/>
          </rPr>
          <t>Author:</t>
        </r>
        <r>
          <rPr>
            <sz val="14"/>
            <color indexed="81"/>
            <rFont val="Tahoma"/>
            <family val="2"/>
          </rPr>
          <t xml:space="preserve">
Installation of butterfly valve for pumping-generation plant.
www.water.ca.gov/swp/facilities/gianelli.cfm</t>
        </r>
      </text>
    </comment>
    <comment ref="N267" authorId="0">
      <text>
        <r>
          <rPr>
            <b/>
            <sz val="12"/>
            <color indexed="81"/>
            <rFont val="Tahoma"/>
            <family val="2"/>
          </rPr>
          <t>updated 1-21-09 to $10 per June S
RJ:</t>
        </r>
        <r>
          <rPr>
            <sz val="12"/>
            <color indexed="81"/>
            <rFont val="Tahoma"/>
            <family val="2"/>
          </rPr>
          <t xml:space="preserve">
Per June S. on  11-19-08
RJ:
I looked over David’s SWP monthly variance report and talked to him about the overbillings for Calendar Year 2007 and 2008.
1) The overbilling for SWP energy costs to Metropolitan for Calendar Year 2007 of $22M has been included in David’s cash forecast for Cash Year 2009 and 2010, so it is in the budget info you have.
2) The overbilling for SWP energy costs to Metropolitan for Calendar Year 2008 of $20M has NOT been included.  Please add a credit of $1,667K per month during calendar year 2010.
3) The billed deliveries in Cash Year 2009 are 1,058 TAF; the energy costs associated with these deliveries are currently forecasted by David at $110M, based on a variable invoicing rate of $36/MWh for 2008 and 2009.  My calculation is that the variable invoicing rate should have been $30/MWh in 2008, from which the $20M overbilling derives.
</t>
        </r>
      </text>
    </comment>
  </commentList>
</comments>
</file>

<file path=xl/comments21.xml><?xml version="1.0" encoding="utf-8"?>
<comments xmlns="http://schemas.openxmlformats.org/spreadsheetml/2006/main">
  <authors>
    <author>Author</author>
  </authors>
  <commentList>
    <comment ref="F22" authorId="0">
      <text>
        <r>
          <rPr>
            <b/>
            <sz val="12"/>
            <color indexed="81"/>
            <rFont val="Tahoma"/>
            <family val="2"/>
          </rPr>
          <t>Author:</t>
        </r>
        <r>
          <rPr>
            <sz val="12"/>
            <color indexed="81"/>
            <rFont val="Tahoma"/>
            <family val="2"/>
          </rPr>
          <t xml:space="preserve">
History will always be 0, budget will be 1% of total O&amp;M.</t>
        </r>
      </text>
    </comment>
  </commentList>
</comments>
</file>

<file path=xl/comments22.xml><?xml version="1.0" encoding="utf-8"?>
<comments xmlns="http://schemas.openxmlformats.org/spreadsheetml/2006/main">
  <authors>
    <author>Author</author>
  </authors>
  <commentList>
    <comment ref="W177" authorId="0">
      <text>
        <r>
          <rPr>
            <b/>
            <sz val="9"/>
            <color indexed="81"/>
            <rFont val="Tahoma"/>
            <family val="2"/>
          </rPr>
          <t>Author:</t>
        </r>
        <r>
          <rPr>
            <sz val="9"/>
            <color indexed="81"/>
            <rFont val="Tahoma"/>
            <family val="2"/>
          </rPr>
          <t xml:space="preserve">
4-15-10
reduced by $250  community partnering</t>
        </r>
      </text>
    </comment>
  </commentList>
</comments>
</file>

<file path=xl/comments23.xml><?xml version="1.0" encoding="utf-8"?>
<comments xmlns="http://schemas.openxmlformats.org/spreadsheetml/2006/main">
  <authors>
    <author>Author</author>
  </authors>
  <commentList>
    <comment ref="H17" authorId="0">
      <text>
        <r>
          <rPr>
            <b/>
            <sz val="12"/>
            <color indexed="8"/>
            <rFont val="Arial"/>
            <family val="2"/>
          </rPr>
          <t>Author:</t>
        </r>
        <r>
          <rPr>
            <sz val="12"/>
            <color indexed="8"/>
            <rFont val="Arial"/>
            <family val="2"/>
          </rPr>
          <t xml:space="preserve">
Increased to include Inland Feeder</t>
        </r>
      </text>
    </comment>
    <comment ref="K71" authorId="0">
      <text>
        <r>
          <rPr>
            <sz val="12"/>
            <color indexed="8"/>
            <rFont val="Arial"/>
            <family val="2"/>
          </rPr>
          <t xml:space="preserve"> This allocation needs to be reviewed as to which supply sub-functions it belongs in.
 Patrick</t>
        </r>
      </text>
    </comment>
    <comment ref="K95" authorId="0">
      <text>
        <r>
          <rPr>
            <sz val="12"/>
            <color indexed="8"/>
            <rFont val="Arial"/>
            <family val="2"/>
          </rPr>
          <t>In this formula, the "other treatment" and "all plants" treatment allocation percentages are re-allocated among the five treatment plants.  This approach will be studied and revised as necessary.
 Patrick, Sept. 22, 1998</t>
        </r>
      </text>
    </comment>
  </commentList>
</comments>
</file>

<file path=xl/comments24.xml><?xml version="1.0" encoding="utf-8"?>
<comments xmlns="http://schemas.openxmlformats.org/spreadsheetml/2006/main">
  <authors>
    <author>Author</author>
  </authors>
  <commentList>
    <comment ref="J98" authorId="0">
      <text>
        <r>
          <rPr>
            <sz val="10"/>
            <color indexed="81"/>
            <rFont val="Tahoma"/>
            <family val="2"/>
          </rPr>
          <t>San Diego capacity set at 1,296 cfs per surface storage operating agreement terms</t>
        </r>
      </text>
    </comment>
    <comment ref="L98" authorId="0">
      <text>
        <r>
          <rPr>
            <b/>
            <sz val="10"/>
            <color indexed="81"/>
            <rFont val="Tahoma"/>
            <family val="2"/>
          </rPr>
          <t>Author:</t>
        </r>
        <r>
          <rPr>
            <sz val="10"/>
            <color indexed="81"/>
            <rFont val="Tahoma"/>
            <family val="2"/>
          </rPr>
          <t xml:space="preserve">
2008 is last year of SDOA</t>
        </r>
      </text>
    </comment>
  </commentList>
</comments>
</file>

<file path=xl/comments25.xml><?xml version="1.0" encoding="utf-8"?>
<comments xmlns="http://schemas.openxmlformats.org/spreadsheetml/2006/main">
  <authors>
    <author>Author</author>
  </authors>
  <commentList>
    <comment ref="H6" authorId="0">
      <text>
        <r>
          <rPr>
            <b/>
            <sz val="10"/>
            <color indexed="81"/>
            <rFont val="Tahoma"/>
            <family val="2"/>
          </rPr>
          <t>Author:</t>
        </r>
        <r>
          <rPr>
            <sz val="10"/>
            <color indexed="81"/>
            <rFont val="Tahoma"/>
            <family val="2"/>
          </rPr>
          <t xml:space="preserve">
Change on Control Sheet</t>
        </r>
      </text>
    </comment>
  </commentList>
</comments>
</file>

<file path=xl/comments26.xml><?xml version="1.0" encoding="utf-8"?>
<comments xmlns="http://schemas.openxmlformats.org/spreadsheetml/2006/main">
  <authors>
    <author>Author</author>
  </authors>
  <commentList>
    <comment ref="E21" authorId="0">
      <text>
        <r>
          <rPr>
            <sz val="12"/>
            <color indexed="8"/>
            <rFont val="Arial"/>
            <family val="2"/>
          </rPr>
          <t xml:space="preserve"> Changes to division/branch/program titles in this column will flow through the rest of the model automatically.  In other words: division/branch/program titles in all other schedules link back to the titles input into this original revenue requirements schedule.</t>
        </r>
      </text>
    </comment>
    <comment ref="AX25" authorId="0">
      <text>
        <r>
          <rPr>
            <sz val="12"/>
            <color indexed="8"/>
            <rFont val="Arial"/>
            <family val="2"/>
          </rPr>
          <t>check-sum  formula that will flag any  allocated percentages total not equal to 100% after being rounded to the fourth decimal place.</t>
        </r>
      </text>
    </comment>
    <comment ref="CD25" authorId="0">
      <text>
        <r>
          <rPr>
            <sz val="12"/>
            <color indexed="8"/>
            <rFont val="Arial"/>
            <family val="2"/>
          </rPr>
          <t>check sum, which should accommodate rounding errors smaller than about $1</t>
        </r>
      </text>
    </comment>
    <comment ref="EA25" authorId="0">
      <text>
        <r>
          <rPr>
            <sz val="12"/>
            <color indexed="8"/>
            <rFont val="Arial"/>
            <family val="2"/>
          </rPr>
          <t>check sum, which should accommodate rounding errors smaller than about $5</t>
        </r>
      </text>
    </comment>
    <comment ref="X37" authorId="0">
      <text>
        <r>
          <rPr>
            <b/>
            <sz val="9"/>
            <color indexed="81"/>
            <rFont val="Tahoma"/>
            <family val="2"/>
          </rPr>
          <t>Author:</t>
        </r>
        <r>
          <rPr>
            <sz val="9"/>
            <color indexed="81"/>
            <rFont val="Tahoma"/>
            <family val="2"/>
          </rPr>
          <t xml:space="preserve">
includes advertising expenses.</t>
        </r>
      </text>
    </comment>
    <comment ref="AT37" authorId="0">
      <text>
        <r>
          <rPr>
            <b/>
            <sz val="12"/>
            <color indexed="81"/>
            <rFont val="Tahoma"/>
            <family val="2"/>
          </rPr>
          <t xml:space="preserve">Roughly half of C&amp;CS tasks are for Demand Management. </t>
        </r>
      </text>
    </comment>
    <comment ref="AB350" authorId="0">
      <text>
        <r>
          <rPr>
            <b/>
            <sz val="12"/>
            <color indexed="8"/>
            <rFont val="Arial"/>
            <family val="2"/>
          </rPr>
          <t>Author:</t>
        </r>
        <r>
          <rPr>
            <sz val="12"/>
            <color indexed="8"/>
            <rFont val="Arial"/>
            <family val="2"/>
          </rPr>
          <t xml:space="preserve">
Percent of total capital financing costs not related to supply</t>
        </r>
      </text>
    </comment>
  </commentList>
</comments>
</file>

<file path=xl/sharedStrings.xml><?xml version="1.0" encoding="utf-8"?>
<sst xmlns="http://schemas.openxmlformats.org/spreadsheetml/2006/main" count="46458" uniqueCount="5712">
  <si>
    <t>Modified Accrual</t>
  </si>
  <si>
    <t>FPM changes</t>
  </si>
  <si>
    <t>sales</t>
  </si>
  <si>
    <t>SetRates</t>
  </si>
  <si>
    <t>Revenue_Forecast</t>
  </si>
  <si>
    <t>Revenue_Month</t>
  </si>
  <si>
    <t>Table_Proof of Rev</t>
  </si>
  <si>
    <t>Reserves</t>
  </si>
  <si>
    <t>Avg Rates</t>
  </si>
  <si>
    <t>Table_Coverages</t>
  </si>
  <si>
    <t>Chart_Reserves</t>
  </si>
  <si>
    <t>2 fund sheets</t>
  </si>
  <si>
    <t>2 reserve sheets</t>
  </si>
  <si>
    <t>2 by funds sheets</t>
  </si>
  <si>
    <t>Error Checks</t>
  </si>
  <si>
    <t xml:space="preserve"> 0 = ok</t>
  </si>
  <si>
    <t>Revenue Requirements</t>
  </si>
  <si>
    <t>MWD GO</t>
  </si>
  <si>
    <t>Final Status</t>
  </si>
  <si>
    <t>10 Year Forecast</t>
  </si>
  <si>
    <t>Dollars in Millions</t>
  </si>
  <si>
    <t>2015-2024</t>
  </si>
  <si>
    <t>Fiscal Year Ending</t>
  </si>
  <si>
    <t>TOTAL</t>
  </si>
  <si>
    <t>Change</t>
  </si>
  <si>
    <t>% Change</t>
  </si>
  <si>
    <t>% Change / YR</t>
  </si>
  <si>
    <t>Expenditure Trend</t>
  </si>
  <si>
    <t>CRA Power</t>
  </si>
  <si>
    <t>SWP Variable Power</t>
  </si>
  <si>
    <t>Demand Management</t>
  </si>
  <si>
    <t>Supply Programs</t>
  </si>
  <si>
    <t>O&amp;M</t>
  </si>
  <si>
    <t>SWP (w/o power)</t>
  </si>
  <si>
    <t>Debt Service</t>
  </si>
  <si>
    <t>PAYGO</t>
  </si>
  <si>
    <t>Increase in Required Reserves</t>
  </si>
  <si>
    <t>Total</t>
  </si>
  <si>
    <t xml:space="preserve">Revenue Requirements Offsets </t>
  </si>
  <si>
    <t>Rate Impact*</t>
  </si>
  <si>
    <t>*Assume 2.0MAF</t>
  </si>
  <si>
    <t>check</t>
  </si>
  <si>
    <t xml:space="preserve">Departmental O&amp;M </t>
  </si>
  <si>
    <t>Variable Treatment</t>
  </si>
  <si>
    <t>Modified Accrual Reserve Funds Balance*</t>
  </si>
  <si>
    <t>Modified Accrual Reserve Funds Balance</t>
  </si>
  <si>
    <t>Ave Rate Increase</t>
  </si>
  <si>
    <t>Sales, MAF</t>
  </si>
  <si>
    <t>CIP</t>
  </si>
  <si>
    <t>Rev. Bond Cvg</t>
  </si>
  <si>
    <t>Fixed Chg Cvg</t>
  </si>
  <si>
    <t>PAYGO, $M</t>
  </si>
  <si>
    <t>Deposit to WTF, $M</t>
  </si>
  <si>
    <t>BDCP, $M</t>
  </si>
  <si>
    <t>OPEB, $M</t>
  </si>
  <si>
    <t>Liability Reduction, $M</t>
  </si>
  <si>
    <t>* FY2006 to FY2012 are based on cash, FY2013 and beyond are based on modified accrual accounting.</t>
  </si>
  <si>
    <t>Modified Accrual Reserves = Revenue Remainder &amp; WRSF less Swap Collateral</t>
  </si>
  <si>
    <t>Cash Reserves = Revenue Remainder &amp; WRSF</t>
  </si>
  <si>
    <t>Consrvtn, $M</t>
  </si>
  <si>
    <t>LRP, $M</t>
  </si>
  <si>
    <t>Supply Programs, $M</t>
  </si>
  <si>
    <t>cash</t>
  </si>
  <si>
    <t>Minimum Reserve</t>
  </si>
  <si>
    <t>Maximum Reserve</t>
  </si>
  <si>
    <t>Modified Accrual Reserve less Swap Collateral</t>
  </si>
  <si>
    <t>Modified Accrual Reserve*</t>
  </si>
  <si>
    <t>Cash Reserve</t>
  </si>
  <si>
    <t>TSSF</t>
  </si>
  <si>
    <t>Swap Collateral</t>
  </si>
  <si>
    <t>WSF</t>
  </si>
  <si>
    <t>WTF</t>
  </si>
  <si>
    <t>R&amp;R Fund</t>
  </si>
  <si>
    <t>increase</t>
  </si>
  <si>
    <t>over max</t>
  </si>
  <si>
    <t>Approved</t>
  </si>
  <si>
    <t>Proposed</t>
  </si>
  <si>
    <t xml:space="preserve"> Tier 1 Supply Rate ($/AF) </t>
  </si>
  <si>
    <t xml:space="preserve"> Tier 2 Supply Rate ($/AF) </t>
  </si>
  <si>
    <t xml:space="preserve"> System Access Rate ($/AF) </t>
  </si>
  <si>
    <t xml:space="preserve"> Water Stewardship Rate ($/AF) </t>
  </si>
  <si>
    <t xml:space="preserve"> System Power Rate ($/AF) </t>
  </si>
  <si>
    <t xml:space="preserve"> Treatment Surcharge ($/AF) </t>
  </si>
  <si>
    <t xml:space="preserve"> Readiness-to-Serve Charge ($M) </t>
  </si>
  <si>
    <t xml:space="preserve"> Capacity Charge ($/cfs) </t>
  </si>
  <si>
    <t>Rate Type</t>
  </si>
  <si>
    <t>2014 Approved</t>
  </si>
  <si>
    <t>2015 Proposed</t>
  </si>
  <si>
    <t>% Increase (Decrease)</t>
  </si>
  <si>
    <t>2016 Proposed</t>
  </si>
  <si>
    <t>Full Service Untreated Volumetric Cost ($/AF)  </t>
  </si>
  <si>
    <t xml:space="preserve"> Tier 1 </t>
  </si>
  <si>
    <t xml:space="preserve"> Tier 2</t>
  </si>
  <si>
    <t xml:space="preserve">Full Service Treated Volumetric Cost ($/AF) </t>
  </si>
  <si>
    <t xml:space="preserve"> Tier 2 </t>
  </si>
  <si>
    <t>Full Service Untreated Exchange Cost ($/AF)</t>
  </si>
  <si>
    <t>RTS Charge ($M)</t>
  </si>
  <si>
    <t>Capacity Charge ($/cfs)</t>
  </si>
  <si>
    <t>CIP, $M</t>
  </si>
  <si>
    <t>Inflation</t>
  </si>
  <si>
    <t>AV Taxes, $M</t>
  </si>
  <si>
    <t>Target Reserve</t>
  </si>
  <si>
    <t>Unrestricted Reserve</t>
  </si>
  <si>
    <t>under max</t>
  </si>
  <si>
    <t>Base Case</t>
  </si>
  <si>
    <t>Change from Base Case</t>
  </si>
  <si>
    <t>Ave Rate Inc.</t>
  </si>
  <si>
    <t>Revenue Forecast</t>
  </si>
  <si>
    <t>Water Sales + Wheeling</t>
  </si>
  <si>
    <t>Capacity Charge</t>
  </si>
  <si>
    <t>Effective Rate</t>
  </si>
  <si>
    <t>Readiness-to-Serve Charge</t>
  </si>
  <si>
    <t>Revenue Bond Debt</t>
  </si>
  <si>
    <t>Revenue Bond Debt Service</t>
  </si>
  <si>
    <t>RTS</t>
  </si>
  <si>
    <t>Rates</t>
  </si>
  <si>
    <t>Budget &amp; Rates Models</t>
  </si>
  <si>
    <t>Update Status</t>
  </si>
  <si>
    <t>2015/16 Budget &amp; Rate Cycle</t>
  </si>
  <si>
    <t>Comments</t>
  </si>
  <si>
    <t>From</t>
  </si>
  <si>
    <t>Expected</t>
  </si>
  <si>
    <t>Received</t>
  </si>
  <si>
    <t>In Model</t>
  </si>
  <si>
    <t>Description</t>
  </si>
  <si>
    <t>Notes</t>
  </si>
  <si>
    <t>Sheet Names</t>
  </si>
  <si>
    <t>ok</t>
  </si>
  <si>
    <t>Sales Model</t>
  </si>
  <si>
    <t>History</t>
  </si>
  <si>
    <t>WRM Forecast</t>
  </si>
  <si>
    <t>CFO Forecast</t>
  </si>
  <si>
    <t>T-2 Engine</t>
  </si>
  <si>
    <t>Wheeling Forecast</t>
  </si>
  <si>
    <t>Debt Service Model</t>
  </si>
  <si>
    <t>Fixed Rate</t>
  </si>
  <si>
    <t>VRDO</t>
  </si>
  <si>
    <t>SWAPS</t>
  </si>
  <si>
    <t>Rates and assumptions</t>
  </si>
  <si>
    <r>
      <rPr>
        <b/>
        <sz val="12"/>
        <rFont val="Arial"/>
        <family val="2"/>
      </rPr>
      <t>Router</t>
    </r>
    <r>
      <rPr>
        <sz val="12"/>
        <rFont val="Arial"/>
        <family val="2"/>
      </rPr>
      <t xml:space="preserve"> (in VCM)</t>
    </r>
  </si>
  <si>
    <t>SWP Supplies</t>
  </si>
  <si>
    <t>CR Supplies</t>
  </si>
  <si>
    <t>Local Supplies</t>
  </si>
  <si>
    <t>Variable Cost Model</t>
  </si>
  <si>
    <t>CRA Power Cost</t>
  </si>
  <si>
    <t>Variable On-Aqueduct SWP Power Cost</t>
  </si>
  <si>
    <t>DVL Power</t>
  </si>
  <si>
    <t>FPM</t>
  </si>
  <si>
    <t>Update Lib_Sales so that first year comes from CurrentYear</t>
  </si>
  <si>
    <t>Small Hydro Power</t>
  </si>
  <si>
    <t>Variable Treatment Model</t>
  </si>
  <si>
    <t>Current Year CashFlow Data</t>
  </si>
  <si>
    <t>Update Formulas in: CIP_Funding, Programs, RevenueReq_Final, Revenue_Final</t>
  </si>
  <si>
    <t>CurrentYear</t>
  </si>
  <si>
    <t>Miscellaneous Revenue</t>
  </si>
  <si>
    <t>Lib_Misc_Rev</t>
  </si>
  <si>
    <t>Lib_CIP</t>
  </si>
  <si>
    <t>Update CIP_funding</t>
  </si>
  <si>
    <t>Property Tax &amp; Annexation Charges</t>
  </si>
  <si>
    <t>Lib_Tax</t>
  </si>
  <si>
    <t>Setup Lib_DepartmentalCosts for new Budget</t>
  </si>
  <si>
    <t>Lib_DepartmentalBudget</t>
  </si>
  <si>
    <t>Departmental Budget Forecast</t>
  </si>
  <si>
    <t>Escalation Factors for Departmental Budget Forecast</t>
  </si>
  <si>
    <t>Other Misc O&amp;M Costs</t>
  </si>
  <si>
    <t>Lib_O&amp;M</t>
  </si>
  <si>
    <t>Long-Term R&amp;R Forecast</t>
  </si>
  <si>
    <t>Lib_R&amp;R</t>
  </si>
  <si>
    <t>LRP</t>
  </si>
  <si>
    <t>Lib_DM</t>
  </si>
  <si>
    <t>Conservation</t>
  </si>
  <si>
    <t>Foundatoinal Actions</t>
  </si>
  <si>
    <t>State Water Project - Fixed Costs</t>
  </si>
  <si>
    <t>Lib_SWP</t>
  </si>
  <si>
    <t>CVWD Revenue</t>
  </si>
  <si>
    <t>Lib_CVWD</t>
  </si>
  <si>
    <t>OPEB Funding</t>
  </si>
  <si>
    <t>Lib_OPEB</t>
  </si>
  <si>
    <t>Build American Bonds Revenue</t>
  </si>
  <si>
    <t>Lib_BABs</t>
  </si>
  <si>
    <t>Debt Cost of Existing Bonds - G.O. Bonds</t>
  </si>
  <si>
    <t>Lib_Dept</t>
  </si>
  <si>
    <t>Debt Cost of Existing Bonds - Revenue Bonds</t>
  </si>
  <si>
    <t>Construction Fund Balance (Est. or Actual)</t>
  </si>
  <si>
    <t>CIPFIN</t>
  </si>
  <si>
    <t>Update Programs sheet for new year</t>
  </si>
  <si>
    <t>Review CIPFIN assumptions</t>
  </si>
  <si>
    <t>Interest Income</t>
  </si>
  <si>
    <t>Plug Approved Water Rates</t>
  </si>
  <si>
    <t>Plug Approved LRP Rates</t>
  </si>
  <si>
    <t>Engineering Factors + check sales link</t>
  </si>
  <si>
    <t>Lib_EngFactors &amp; COS_EngFactors</t>
  </si>
  <si>
    <t>Lib_CFS</t>
  </si>
  <si>
    <t>no</t>
  </si>
  <si>
    <t>Update all Charts and Tables for new year</t>
  </si>
  <si>
    <t>Net Book Value</t>
  </si>
  <si>
    <t>Lib_NBV</t>
  </si>
  <si>
    <t>No longer used</t>
  </si>
  <si>
    <t>Updated high/low rate calc for new year</t>
  </si>
  <si>
    <t>Update Table_Coverages</t>
  </si>
  <si>
    <t>Updated Avg rate calc for new year</t>
  </si>
  <si>
    <t>updated as needed</t>
  </si>
  <si>
    <t>Actuals for Equity Calc.</t>
  </si>
  <si>
    <t>update as needed</t>
  </si>
  <si>
    <t>Actuals for Reserves Sheet</t>
  </si>
  <si>
    <t>Actual BOY Fund balances - Cash</t>
  </si>
  <si>
    <t>Funds</t>
  </si>
  <si>
    <t>Actual BOY Fund balances - Modified Accrual</t>
  </si>
  <si>
    <t>Actual Peak Day Demand (updated in late Oct)</t>
  </si>
  <si>
    <t>Actual Minimum Fund Balances</t>
  </si>
  <si>
    <t>MinMaxBalance</t>
  </si>
  <si>
    <t>Actual Coverages</t>
  </si>
  <si>
    <t>Table_Coverage</t>
  </si>
  <si>
    <t>State Revolving Fund Loan Repayment</t>
  </si>
  <si>
    <t>fixed</t>
  </si>
  <si>
    <t>Lib_Misc Debt</t>
  </si>
  <si>
    <t>COS Departmental Factors</t>
  </si>
  <si>
    <t>Budget Link</t>
  </si>
  <si>
    <t>Load \ Create Actuals</t>
  </si>
  <si>
    <t>updated as initial rates are developed</t>
  </si>
  <si>
    <t xml:space="preserve">Rate Link </t>
  </si>
  <si>
    <t>Load \ update</t>
  </si>
  <si>
    <t>Financial Planning Model Data Flow Overview</t>
  </si>
  <si>
    <t>Excludes links to tables</t>
  </si>
  <si>
    <t>KEY</t>
  </si>
  <si>
    <t>= Other Models</t>
  </si>
  <si>
    <t>Excludes links for display only</t>
  </si>
  <si>
    <t xml:space="preserve">   Linked</t>
  </si>
  <si>
    <t>= Library Files (input sheets)</t>
  </si>
  <si>
    <t>Excludes links for error checks</t>
  </si>
  <si>
    <t xml:space="preserve">   Data flow</t>
  </si>
  <si>
    <t>= Main FPM calculation sheets</t>
  </si>
  <si>
    <t>= CIP and Debt Service calculation sheets</t>
  </si>
  <si>
    <t>= Cost of Service sheet</t>
  </si>
  <si>
    <t xml:space="preserve">   macro</t>
  </si>
  <si>
    <t xml:space="preserve">   macro assisted</t>
  </si>
  <si>
    <t>CIP Funding Overview</t>
  </si>
  <si>
    <t>SOURCES</t>
  </si>
  <si>
    <t>FUNDS</t>
  </si>
  <si>
    <t>§ 5200. a</t>
  </si>
  <si>
    <t>§ 5109. a</t>
  </si>
  <si>
    <t>§ 5109. b</t>
  </si>
  <si>
    <t>§ 5109. c</t>
  </si>
  <si>
    <t>not in Admin Code</t>
  </si>
  <si>
    <t>Financial Policy Change, 2004/05 LRFP</t>
  </si>
  <si>
    <t>Issues:</t>
  </si>
  <si>
    <t xml:space="preserve"> - section § 5109 states that reimbursable projects are part of the annual $95M cash funding</t>
  </si>
  <si>
    <t xml:space="preserve"> - Admin code is not clear on what to fund from General Fund</t>
  </si>
  <si>
    <t xml:space="preserve"> - Admin code does not clearly say what to fund from R&amp;R Fund</t>
  </si>
  <si>
    <t xml:space="preserve"> - Admin code does not say that revenue generating projects need to be paid from general fund</t>
  </si>
  <si>
    <t xml:space="preserve"> - Admin code does not say that revenue generating projects are part of the annual $95M cash funding</t>
  </si>
  <si>
    <r>
      <t xml:space="preserve">Flow of Funds </t>
    </r>
    <r>
      <rPr>
        <sz val="16"/>
        <rFont val="Arial"/>
        <family val="2"/>
      </rPr>
      <t xml:space="preserve"> (practical)</t>
    </r>
  </si>
  <si>
    <t>USES</t>
  </si>
  <si>
    <t xml:space="preserve">         Interest offsets Revenue Requirement</t>
  </si>
  <si>
    <t xml:space="preserve">         Interest stays in fund</t>
  </si>
  <si>
    <t>Operating Revenue</t>
  </si>
  <si>
    <t>Comments (pays for, minimum requirements)</t>
  </si>
  <si>
    <t>Water Transfer Fund (1007)</t>
  </si>
  <si>
    <t>on July 1st 2004 any remaining shall be transferred to the Water Rate Stabilization Fund</t>
  </si>
  <si>
    <t>General Obligation - I&amp;P (many)</t>
  </si>
  <si>
    <t>shall be at least = to the debt service for the next 18 months, less revenue from the next tax levy</t>
  </si>
  <si>
    <t>pay for 1931 GO Bonds from the ad valorem property tax</t>
  </si>
  <si>
    <t>Revenue Bonds - I&amp;P (many)</t>
  </si>
  <si>
    <t>State Water Contract Fund (5701)</t>
  </si>
  <si>
    <t>pays for capital payment to the State Dep of Water Resources</t>
  </si>
  <si>
    <t>used to pay for SWP contract and capital charges for off-aqueduct power facilities</t>
  </si>
  <si>
    <t>O&amp;M Fund (1003)</t>
  </si>
  <si>
    <t>pay for all O&amp;M</t>
  </si>
  <si>
    <t>PAYGO Fund (5001)</t>
  </si>
  <si>
    <t>min balance = 1/2 needed to pay for PAYGO expenditures in the next FY</t>
  </si>
  <si>
    <t>Revenue Remaining Fund (1004, 1006)</t>
  </si>
  <si>
    <t>min balance = portion of fixed costs estimated to be recovered by water sales for 18 months</t>
  </si>
  <si>
    <t>Water Rate Stabilization Fund (5501)</t>
  </si>
  <si>
    <t xml:space="preserve">min balance = fixed costs recovered by water sales for 2 years </t>
  </si>
  <si>
    <t>following the 18 months referred to in the Rev. Remaining Fund</t>
  </si>
  <si>
    <t>Treatment Surcharge Stabilization Fund (5502)</t>
  </si>
  <si>
    <t>for collection of TS revenues in excess of water treatment costs</t>
  </si>
  <si>
    <t>General Fund (1001)</t>
  </si>
  <si>
    <t>hidden</t>
  </si>
  <si>
    <t>Control Sheet</t>
  </si>
  <si>
    <t>Financial Planing Model</t>
  </si>
  <si>
    <t>Error Check Status</t>
  </si>
  <si>
    <t>Number of checks suppressed?</t>
  </si>
  <si>
    <t>Master Trial Selector</t>
  </si>
  <si>
    <t>FPM General Info</t>
  </si>
  <si>
    <t>Model Name</t>
  </si>
  <si>
    <t>Scenario</t>
  </si>
  <si>
    <t>Budget/ Rate Cycle Year</t>
  </si>
  <si>
    <t>Linked</t>
  </si>
  <si>
    <t>Error Reports</t>
  </si>
  <si>
    <t>Imported Data</t>
  </si>
  <si>
    <t>Variable Cost Model Data</t>
  </si>
  <si>
    <t>VCM File Name:</t>
  </si>
  <si>
    <t>VCM - v286.xlsm</t>
  </si>
  <si>
    <t>Comment</t>
  </si>
  <si>
    <t>Lookup Sheet Name</t>
  </si>
  <si>
    <t>Last Imported</t>
  </si>
  <si>
    <t>VCM_CY_Accrual</t>
  </si>
  <si>
    <t>Lookup_CY_Accrual</t>
  </si>
  <si>
    <t>VCM_FY_Accrual</t>
  </si>
  <si>
    <t>Lookup_FY_Accrual</t>
  </si>
  <si>
    <t>VCM_FY_Cash</t>
  </si>
  <si>
    <t>Lookup_FY_Cash</t>
  </si>
  <si>
    <t>VCM_Progams-CR_FY_Accrual</t>
  </si>
  <si>
    <t>Lookup_Programs-CR_FY_Cash</t>
  </si>
  <si>
    <t>VCM_Progams-NC_FY_Accrual</t>
  </si>
  <si>
    <t>Lookup_Programs-NC_FY_Cash</t>
  </si>
  <si>
    <t>VCM_Progams-IB_FY_Accrual</t>
  </si>
  <si>
    <t>Lookup_Programs-IB_FY_Cash</t>
  </si>
  <si>
    <t>Conditions</t>
  </si>
  <si>
    <t>Normal</t>
  </si>
  <si>
    <t>10-Yr Avg</t>
  </si>
  <si>
    <t>Trials</t>
  </si>
  <si>
    <t>General</t>
  </si>
  <si>
    <t>FPM Engine</t>
  </si>
  <si>
    <t>COS</t>
  </si>
  <si>
    <t>Error Status</t>
  </si>
  <si>
    <t>Overall Results</t>
  </si>
  <si>
    <t>Problems Reported In:</t>
  </si>
  <si>
    <t>Final Checks</t>
  </si>
  <si>
    <t>Sheet Name</t>
  </si>
  <si>
    <t>Result</t>
  </si>
  <si>
    <t>Use Check?</t>
  </si>
  <si>
    <t>Sales Model Error Check</t>
  </si>
  <si>
    <t>Y</t>
  </si>
  <si>
    <t>Funds_ModA</t>
  </si>
  <si>
    <t>Funds_Cash</t>
  </si>
  <si>
    <t>PTax</t>
  </si>
  <si>
    <t>TABLE-Rev_Requirements</t>
  </si>
  <si>
    <t>DebtSummary</t>
  </si>
  <si>
    <t>Table_Debt Service</t>
  </si>
  <si>
    <t>Table_Sources&amp;Uses_ModA</t>
  </si>
  <si>
    <t>Table_Sources&amp;Uses_Cash</t>
  </si>
  <si>
    <t>Budget_Table_Sources&amp;Uses</t>
  </si>
  <si>
    <t>BGT_Table_Funds_Yr1</t>
  </si>
  <si>
    <t>BGT_Table_Funds_Yr2</t>
  </si>
  <si>
    <t>Table_Funds_Yr1_ModA</t>
  </si>
  <si>
    <t>Table_Funds_Yr2_ModA</t>
  </si>
  <si>
    <t>Table_Funds_Yr1_Cash</t>
  </si>
  <si>
    <t>Table_Funds_Yr2_Cash</t>
  </si>
  <si>
    <t>Table_OS</t>
  </si>
  <si>
    <t>TABLE-Coverages</t>
  </si>
  <si>
    <t>CIPFin</t>
  </si>
  <si>
    <t>NewFixedDebt</t>
  </si>
  <si>
    <t>NewVarDebt</t>
  </si>
  <si>
    <t>N</t>
  </si>
  <si>
    <t>Table_MinMax</t>
  </si>
  <si>
    <t>Error when using non-Jan rate inc.</t>
  </si>
  <si>
    <t>BGT_Table_CIP</t>
  </si>
  <si>
    <t>Lib_EngFactors</t>
  </si>
  <si>
    <t>Lib_DepartmentalCosts</t>
  </si>
  <si>
    <t>High Rates</t>
  </si>
  <si>
    <t>BGT_Other</t>
  </si>
  <si>
    <t>Low Rates</t>
  </si>
  <si>
    <t>Reserves_Cash</t>
  </si>
  <si>
    <t>RevenueReq_Forecast</t>
  </si>
  <si>
    <t>RevenueReq_Final</t>
  </si>
  <si>
    <t>Equity</t>
  </si>
  <si>
    <t>Updated as needed</t>
  </si>
  <si>
    <t>Lib_Debt</t>
  </si>
  <si>
    <t>Rate Elements</t>
  </si>
  <si>
    <t>Interest Income Check</t>
  </si>
  <si>
    <t>Fixed Charges_Month</t>
  </si>
  <si>
    <t>Programs</t>
  </si>
  <si>
    <t>Lookup_Charts_New</t>
  </si>
  <si>
    <t>LRFP</t>
  </si>
  <si>
    <t>Treament</t>
  </si>
  <si>
    <t>LRP Rate</t>
  </si>
  <si>
    <t>Reserves_ModA</t>
  </si>
  <si>
    <t>VCM Lookups</t>
  </si>
  <si>
    <t>VCM_Programs-CR</t>
  </si>
  <si>
    <t>VCM_Programs-NC</t>
  </si>
  <si>
    <t>VCM_Programs-IB</t>
  </si>
  <si>
    <t>COS_RevReqFunctAlloc</t>
  </si>
  <si>
    <t>COS Engine</t>
  </si>
  <si>
    <t>COS_Projections</t>
  </si>
  <si>
    <t>Eng. Factors</t>
  </si>
  <si>
    <t>COS_Class1</t>
  </si>
  <si>
    <t>COS_Class2</t>
  </si>
  <si>
    <t>COS_Class3</t>
  </si>
  <si>
    <t>COS_Class4</t>
  </si>
  <si>
    <t>COS_Class5</t>
  </si>
  <si>
    <t>COS_Class6</t>
  </si>
  <si>
    <t>COS_Class7</t>
  </si>
  <si>
    <t>COS_Class8</t>
  </si>
  <si>
    <t>COS_Class9</t>
  </si>
  <si>
    <t>COS_Class10</t>
  </si>
  <si>
    <t>COS_Class11</t>
  </si>
  <si>
    <t>COS_Class12</t>
  </si>
  <si>
    <t>COS_Class13</t>
  </si>
  <si>
    <t>COS_Class14</t>
  </si>
  <si>
    <t>COS_Class15</t>
  </si>
  <si>
    <t>COS_Class16</t>
  </si>
  <si>
    <t>COS_Class17</t>
  </si>
  <si>
    <t>COS_Class18</t>
  </si>
  <si>
    <t>COS_Class19</t>
  </si>
  <si>
    <t>COS_Class20</t>
  </si>
  <si>
    <t>COS_Class21</t>
  </si>
  <si>
    <t>COS_Class22</t>
  </si>
  <si>
    <t>COS_Class23</t>
  </si>
  <si>
    <t>COS_Class24</t>
  </si>
  <si>
    <t>COS_ClassSumByLineItem</t>
  </si>
  <si>
    <t>Lookup_TransferFund</t>
  </si>
  <si>
    <t>COS_AllocatedCosts</t>
  </si>
  <si>
    <t>COS_ScheduleB-2</t>
  </si>
  <si>
    <t>COS_ScheduleB-3</t>
  </si>
  <si>
    <t>COS_ScheduleB-5</t>
  </si>
  <si>
    <t>COS_ScheduleB-6</t>
  </si>
  <si>
    <t>COS_ScheduleB-7</t>
  </si>
  <si>
    <t>COS_A&amp;GClass%</t>
  </si>
  <si>
    <t>FPM - v704m - Lower Supply programs, $200CP, $5m cuts - Board Letter Option 2 FINAL - teaked O&amp;M for Doc</t>
  </si>
  <si>
    <t>FPM - v651.xlsm</t>
  </si>
  <si>
    <t xml:space="preserve">Approved </t>
  </si>
  <si>
    <t>FPM_FY2002BDG_Final.xls and book</t>
  </si>
  <si>
    <t>FPM_FY2003BDG_Final.xls &amp; letter</t>
  </si>
  <si>
    <t>New FPM - v168_4a - v2 Fixed Coverages -v2 Ops5 forecast_FINAL-v1- DO NOT UPDATE.xls</t>
  </si>
  <si>
    <t>FPM - v349 FINAL - DO NOT UPDATE.xls</t>
  </si>
  <si>
    <t>FPM - v413 FINAL.xls</t>
  </si>
  <si>
    <t>FPM - v464 FINAL.xls</t>
  </si>
  <si>
    <t>FPM - v512 FINAL.xls</t>
  </si>
  <si>
    <t>FPM - v529 FINAL.xls</t>
  </si>
  <si>
    <t>FPM - v593 - April 6 - Option 2 FINAL.xls</t>
  </si>
  <si>
    <t>FPM - v641 APPROVED ADJUSTED BUDGET.xlsm   &lt;--- adjusted for BABs</t>
  </si>
  <si>
    <t>FPM - v647 FINAL.xlsm</t>
  </si>
  <si>
    <t>FPM - v676 FINAL with rates used for Doc.xlsm</t>
  </si>
  <si>
    <t>FPM - v704m - Lower Supply programs, $200CP, $5m cuts - Board Letter Option 2 FINAL - teaked O&amp;M for Doc.xlsm</t>
  </si>
  <si>
    <t>Cash Reserves</t>
  </si>
  <si>
    <t>Latest Forecast</t>
  </si>
  <si>
    <t>Approved 2012/13 &amp; 2013/14 Budget</t>
  </si>
  <si>
    <t>Long Range Finance Plan 2010 Update - Oct 4, 2010</t>
  </si>
  <si>
    <t>Change from LRFP</t>
  </si>
  <si>
    <t>Budgets</t>
  </si>
  <si>
    <t>Approved Budget Summary</t>
  </si>
  <si>
    <t>2001/02 APPROVED BUDGET</t>
  </si>
  <si>
    <t>2002/03 APPROVED BUDGET</t>
  </si>
  <si>
    <t>2003/04 APPROVED BUDGET</t>
  </si>
  <si>
    <t>2004/05 APPROVED BUDGET</t>
  </si>
  <si>
    <t>2005/06 APPROVED BUDGET</t>
  </si>
  <si>
    <t>2006/07 APPROVED BUDGET</t>
  </si>
  <si>
    <t>2007/08 APPROVED BUDGET</t>
  </si>
  <si>
    <t>2008/09 APPROVED BUDGET</t>
  </si>
  <si>
    <t>2009/10 APPROVED BUDGET</t>
  </si>
  <si>
    <t>2010/11 APPROVED ADJUSTED BUDGET</t>
  </si>
  <si>
    <t>Approved 2011/12 Budget</t>
  </si>
  <si>
    <t>Approved 2012/13 Provisional Budget</t>
  </si>
  <si>
    <t>in millions of dollars</t>
  </si>
  <si>
    <t>Actual</t>
  </si>
  <si>
    <t>Est.</t>
  </si>
  <si>
    <t>est.</t>
  </si>
  <si>
    <t>Budget</t>
  </si>
  <si>
    <t>actual</t>
  </si>
  <si>
    <t xml:space="preserve"> -------&gt;</t>
  </si>
  <si>
    <t>est</t>
  </si>
  <si>
    <t>2.0 MAF Budget</t>
  </si>
  <si>
    <t>Rev 1.8 MAF Budget</t>
  </si>
  <si>
    <t>Provisional Budget</t>
  </si>
  <si>
    <t>A</t>
  </si>
  <si>
    <t>Items the INCREASE Reserves</t>
  </si>
  <si>
    <t>Water Sales &amp; Wheeling</t>
  </si>
  <si>
    <t>RTS Charge</t>
  </si>
  <si>
    <t>Taxes &amp; Annexation</t>
  </si>
  <si>
    <t>Small Hydro &amp; DVL Power Sales</t>
  </si>
  <si>
    <t>CRA Power Sales</t>
  </si>
  <si>
    <t>Interest Income(1)</t>
  </si>
  <si>
    <t>CVWD Agreement</t>
  </si>
  <si>
    <t>Lease, Late Fees, etc.</t>
  </si>
  <si>
    <t>B</t>
  </si>
  <si>
    <t>Items the DECREASE Reserves</t>
  </si>
  <si>
    <t>SWP - Capital</t>
  </si>
  <si>
    <t>SWP - Min. OMP&amp;R</t>
  </si>
  <si>
    <t>SWP - On-Aqueduct Power</t>
  </si>
  <si>
    <t>SWP - Off-Aqueduct Power</t>
  </si>
  <si>
    <t>SWP - Credits</t>
  </si>
  <si>
    <t>SWP Subtotal</t>
  </si>
  <si>
    <t>Departmental O&amp;M</t>
  </si>
  <si>
    <t>Variable Treatment Cost</t>
  </si>
  <si>
    <t>?</t>
  </si>
  <si>
    <t>Other O&amp;M (less Operating Equipment)</t>
  </si>
  <si>
    <t>Operating Equipment</t>
  </si>
  <si>
    <t>O&amp;M Subtotal</t>
  </si>
  <si>
    <t>Debt Service - MWD Bonds</t>
  </si>
  <si>
    <t>Revenue Reserve used for Revenue Bonds - I&amp;P</t>
  </si>
  <si>
    <t>BABs Interest Subsidy Payment</t>
  </si>
  <si>
    <t>Debt Administration Costs</t>
  </si>
  <si>
    <t>General Fund Debt Service</t>
  </si>
  <si>
    <t>Debt Service Subtotal</t>
  </si>
  <si>
    <t>CRA Power Costs</t>
  </si>
  <si>
    <t>Conservation Credits Program</t>
  </si>
  <si>
    <t>Local Resources Program</t>
  </si>
  <si>
    <t>Foundational Actions</t>
  </si>
  <si>
    <t>Increase in Required Reserves w/o min.</t>
  </si>
  <si>
    <t>Deposit to TSSF</t>
  </si>
  <si>
    <t>Deposit to WSF</t>
  </si>
  <si>
    <t>Deposit to WTF</t>
  </si>
  <si>
    <t>Unaccounted for Actual</t>
  </si>
  <si>
    <t>A-B</t>
  </si>
  <si>
    <t>Change in reserves</t>
  </si>
  <si>
    <t>EOY, Reserve Balance</t>
  </si>
  <si>
    <t>Water Rate Stabilization Fund</t>
  </si>
  <si>
    <t>Revenue Remainder Fund</t>
  </si>
  <si>
    <t>EOY, Other Fund Balances</t>
  </si>
  <si>
    <t>NA</t>
  </si>
  <si>
    <t>Min Reserve Level</t>
  </si>
  <si>
    <t>Max Reserve Level</t>
  </si>
  <si>
    <t>Amount over Min</t>
  </si>
  <si>
    <t>Amount under Max</t>
  </si>
  <si>
    <t>Items for Historic Budgets</t>
  </si>
  <si>
    <t>Enhanced Regional Programs</t>
  </si>
  <si>
    <t>Supply Programs paid from WTF</t>
  </si>
  <si>
    <t>WTF Deposit</t>
  </si>
  <si>
    <t>Total Supply Program Expenditure (cash and WTF)</t>
  </si>
  <si>
    <t>Increase in Required Reserves (2)</t>
  </si>
  <si>
    <t>EOY Balance</t>
  </si>
  <si>
    <t>O&amp;M Fund</t>
  </si>
  <si>
    <t>Revenue Bonds - I&amp;P</t>
  </si>
  <si>
    <t>State Water Contract Fund</t>
  </si>
  <si>
    <t>General Obligation - I&amp;P</t>
  </si>
  <si>
    <t>Self-Insured Retention</t>
  </si>
  <si>
    <t>TOTAL w/o Min</t>
  </si>
  <si>
    <t>TOTAL Increase in Required Reserves</t>
  </si>
  <si>
    <t>Miscellaneous Information</t>
  </si>
  <si>
    <t>Power Rates</t>
  </si>
  <si>
    <t>Avg SWP Variable Power Cost ($/AF)</t>
  </si>
  <si>
    <t>Net CRA Power Cost ($/AF)</t>
  </si>
  <si>
    <t>Marginal CRA Power Cost ($/AF)</t>
  </si>
  <si>
    <t>Variable Treatment Cost ($/AF)</t>
  </si>
  <si>
    <t>CIP ($M)</t>
  </si>
  <si>
    <t>R&amp;R in CIP</t>
  </si>
  <si>
    <t>Revenue Requirement ($M)</t>
  </si>
  <si>
    <t>Average Water Rate ($/AF)</t>
  </si>
  <si>
    <t>Average Cost ($/AF)</t>
  </si>
  <si>
    <t>Water Sales &amp; Wheeling (TAF, fiscal year)</t>
  </si>
  <si>
    <t>Tier 1</t>
  </si>
  <si>
    <t>Tier 2</t>
  </si>
  <si>
    <t>Agricultural</t>
  </si>
  <si>
    <t>Replenishment</t>
  </si>
  <si>
    <t>Other non-firm</t>
  </si>
  <si>
    <t>Wheeling</t>
  </si>
  <si>
    <t>% Treated</t>
  </si>
  <si>
    <t>Fixed Charge Coverage</t>
  </si>
  <si>
    <t>Revenue Bond Coverage</t>
  </si>
  <si>
    <t>NEW Fixed Rate Bond ($M)</t>
  </si>
  <si>
    <t>Issue Date</t>
  </si>
  <si>
    <t/>
  </si>
  <si>
    <t>Rate</t>
  </si>
  <si>
    <t>NEW VRDO ($M)</t>
  </si>
  <si>
    <t>Water Rates &amp; Charges</t>
  </si>
  <si>
    <t>Calendar Year</t>
  </si>
  <si>
    <t>Average Rate Increase</t>
  </si>
  <si>
    <t>TS Rate Increase</t>
  </si>
  <si>
    <t>Average Water Rate</t>
  </si>
  <si>
    <t>Differential</t>
  </si>
  <si>
    <t>SAR</t>
  </si>
  <si>
    <t>WSR</t>
  </si>
  <si>
    <t>SPR</t>
  </si>
  <si>
    <t>TS</t>
  </si>
  <si>
    <t>Untreated Agricultural</t>
  </si>
  <si>
    <t>Untreated Replenishment</t>
  </si>
  <si>
    <t>Treated Agricultural</t>
  </si>
  <si>
    <t>Treated Replenishment</t>
  </si>
  <si>
    <t>Untreated Full Service (Tier 1)</t>
  </si>
  <si>
    <t>Treated Full Service (Tier 1)</t>
  </si>
  <si>
    <t>Untreated Wheeling Rate</t>
  </si>
  <si>
    <t>Capacity Charge, $M</t>
  </si>
  <si>
    <t>$/cfs</t>
  </si>
  <si>
    <t>cfs</t>
  </si>
  <si>
    <t>RTS Charge, $M</t>
  </si>
  <si>
    <t>Basic Operations (TAF)</t>
  </si>
  <si>
    <t>Sales + Wheeling (occur)</t>
  </si>
  <si>
    <t>SWP Allocation</t>
  </si>
  <si>
    <t>Operations to meet demand</t>
  </si>
  <si>
    <t>CR for MWD</t>
  </si>
  <si>
    <t>SWP</t>
  </si>
  <si>
    <t>In-Basin (Take - Put)</t>
  </si>
  <si>
    <t>Losses</t>
  </si>
  <si>
    <t>Checks</t>
  </si>
  <si>
    <t>Reserve calc</t>
  </si>
  <si>
    <t>Operations in = out</t>
  </si>
  <si>
    <t>Avg Cost vs Avg Rate</t>
  </si>
  <si>
    <t>Calendar Year Sales check</t>
  </si>
  <si>
    <t>Sales in FPM</t>
  </si>
  <si>
    <t>Sales in VCM</t>
  </si>
  <si>
    <t>Modified Accrual Reserves</t>
  </si>
  <si>
    <t>FPM - v764m.xlsm</t>
  </si>
  <si>
    <t>FPM - v750m.xlsm</t>
  </si>
  <si>
    <t>FY2015 &amp; FY2016 Budget</t>
  </si>
  <si>
    <t>New Base Case</t>
  </si>
  <si>
    <t>Draft FY2015 &amp; FY2016 Proposed Budget</t>
  </si>
  <si>
    <t>DRAFT LRFP</t>
  </si>
  <si>
    <t>millions of dollars</t>
  </si>
  <si>
    <t>Supply Programs paid from current operating revenue</t>
  </si>
  <si>
    <t>Wheeling / Exchange</t>
  </si>
  <si>
    <t>Model Calibration for Current Year</t>
  </si>
  <si>
    <t>Interest Status:</t>
  </si>
  <si>
    <t>MODIFIED ACCRUAL and USE AS ESTIMATE FOR CASH</t>
  </si>
  <si>
    <t>Forecast Year</t>
  </si>
  <si>
    <t>Adjust this year's Departmental budget to match CashFlow?</t>
  </si>
  <si>
    <t>Cash Flow Estimate</t>
  </si>
  <si>
    <t>Yes</t>
  </si>
  <si>
    <t>Source:</t>
  </si>
  <si>
    <t>Other Checks</t>
  </si>
  <si>
    <t>File Name:</t>
  </si>
  <si>
    <t>Copy of Dec 2013 Modified Accrual Draft 1 - CFO Financial Summary.xlsx</t>
  </si>
  <si>
    <t>Forecast</t>
  </si>
  <si>
    <t>Notes:</t>
  </si>
  <si>
    <t>Estimate</t>
  </si>
  <si>
    <t>Dep Costs</t>
  </si>
  <si>
    <t>Difference</t>
  </si>
  <si>
    <t>int</t>
  </si>
  <si>
    <t>Interest Rate</t>
  </si>
  <si>
    <t>Lookup</t>
  </si>
  <si>
    <t>Revenue</t>
  </si>
  <si>
    <t>Departmental Cost</t>
  </si>
  <si>
    <t>Dollars</t>
  </si>
  <si>
    <t>Model</t>
  </si>
  <si>
    <t>from current</t>
  </si>
  <si>
    <t>Water Sales</t>
  </si>
  <si>
    <t>Water Sales less Treatment</t>
  </si>
  <si>
    <t>DEPARTMENTAL COSTS</t>
  </si>
  <si>
    <t>Departmental O&amp;M (inc Overhead Credit)</t>
  </si>
  <si>
    <t>Supply Revenue</t>
  </si>
  <si>
    <t>(by Group/Section)</t>
  </si>
  <si>
    <t>Variable Treament</t>
  </si>
  <si>
    <t>SAR - Conveyance</t>
  </si>
  <si>
    <t>Offices of the General Manager</t>
  </si>
  <si>
    <t>SAR - Distribution</t>
  </si>
  <si>
    <t>Office of Chief Executive Officer</t>
  </si>
  <si>
    <t>System Power Rate</t>
  </si>
  <si>
    <t>Labor and Labor Additives</t>
  </si>
  <si>
    <t>General District Requirements</t>
  </si>
  <si>
    <t>Outside Services</t>
  </si>
  <si>
    <t>Utilities</t>
  </si>
  <si>
    <t>Lease, Late Fees, CVWD, etc.</t>
  </si>
  <si>
    <t>Capital Charges</t>
  </si>
  <si>
    <t>Chemicals</t>
  </si>
  <si>
    <t>Supply</t>
  </si>
  <si>
    <t>Water Sales Offsets</t>
  </si>
  <si>
    <t>Other</t>
  </si>
  <si>
    <t>Power (On-Aqueduct)</t>
  </si>
  <si>
    <t>SD Storage Agreement</t>
  </si>
  <si>
    <t>O&amp;M Credits</t>
  </si>
  <si>
    <t>Minimum OMP&amp;R</t>
  </si>
  <si>
    <t>Board of Directors</t>
  </si>
  <si>
    <t>Variable Power</t>
  </si>
  <si>
    <t>Off-Aqueduct - Capital</t>
  </si>
  <si>
    <t xml:space="preserve"> SWP Subtotal</t>
  </si>
  <si>
    <t>Off-Aqueduct - O&amp;M</t>
  </si>
  <si>
    <t>On-Aqueduct - O&amp;M</t>
  </si>
  <si>
    <t>Water Sales w/o Treatment w/ Offsets</t>
  </si>
  <si>
    <t>Credits</t>
  </si>
  <si>
    <t>Bay Delta Initiatives</t>
  </si>
  <si>
    <t>NET</t>
  </si>
  <si>
    <t>Supply Programs paid O&amp;M or General</t>
  </si>
  <si>
    <t>Treatment Surcharge w/o Offsets</t>
  </si>
  <si>
    <t>TS Offsets</t>
  </si>
  <si>
    <t>Contract Shift - Anaheim</t>
  </si>
  <si>
    <t>Contract Shift - MWDOC</t>
  </si>
  <si>
    <t>BABs Reimbursement</t>
  </si>
  <si>
    <t>Contract Shift - Long Beach</t>
  </si>
  <si>
    <t>Hoover Bond Prepayment + SRF --&gt;</t>
  </si>
  <si>
    <t>Human Resources</t>
  </si>
  <si>
    <t>Deposit to PAYGO &amp; General</t>
  </si>
  <si>
    <t xml:space="preserve"> &lt;-- linked to CIP_Funding</t>
  </si>
  <si>
    <t>OPEB Prefunding - over max</t>
  </si>
  <si>
    <t>Colorado River Aqueduct</t>
  </si>
  <si>
    <t>Water Sales Revenues</t>
  </si>
  <si>
    <t>Change in Reserves (ignore Swap Collateral) w/o WSF</t>
  </si>
  <si>
    <t>Power Cost</t>
  </si>
  <si>
    <t>Fixed Charges</t>
  </si>
  <si>
    <t>Fund Deposits (Withdraws)</t>
  </si>
  <si>
    <t>Readiness-to-serve charge</t>
  </si>
  <si>
    <t>External Affairs</t>
  </si>
  <si>
    <t xml:space="preserve"> &lt;-- linked to Funds</t>
  </si>
  <si>
    <t>Legislative Services</t>
  </si>
  <si>
    <t>Water Treatment Surcharge Stabilization Fund</t>
  </si>
  <si>
    <t>Water Management Programs</t>
  </si>
  <si>
    <t>Connection Maintenance Charge</t>
  </si>
  <si>
    <t xml:space="preserve">&lt;-- not linked, result in CIP_Funding </t>
  </si>
  <si>
    <t>Water Transfer Fund</t>
  </si>
  <si>
    <t>Construction Disbursements</t>
  </si>
  <si>
    <t>Other Revenue</t>
  </si>
  <si>
    <t>Construction Fund</t>
  </si>
  <si>
    <t>Media Services</t>
  </si>
  <si>
    <t>General Fund</t>
  </si>
  <si>
    <t>Capital Program Financing</t>
  </si>
  <si>
    <t>Total Construction</t>
  </si>
  <si>
    <t>G.O. Bond Debt Service</t>
  </si>
  <si>
    <t>State Revolving Funds</t>
  </si>
  <si>
    <t>Fiscal Year Water Sales</t>
  </si>
  <si>
    <t>&lt;-- not linked</t>
  </si>
  <si>
    <t>Debt Administration</t>
  </si>
  <si>
    <t>Bond Defeasance and Other</t>
  </si>
  <si>
    <t>Capital from Current Operating Revenues</t>
  </si>
  <si>
    <t>Office of Manager</t>
  </si>
  <si>
    <t>Other Operating Costs</t>
  </si>
  <si>
    <t>Cash Year Sales (AF)</t>
  </si>
  <si>
    <t>Customer and Communitty</t>
  </si>
  <si>
    <t>Cash Year Sales (TAF)</t>
  </si>
  <si>
    <t>Cash Year Sales (MAF)</t>
  </si>
  <si>
    <t>Change in Reserves (ignore Swap Collateral) w/o WSF &amp; TSSF</t>
  </si>
  <si>
    <t>Cash Flow</t>
  </si>
  <si>
    <t>Fiscal Year Sales (AF)</t>
  </si>
  <si>
    <t>top of this sheet</t>
  </si>
  <si>
    <t>Fiscal Year Sales (TAF)</t>
  </si>
  <si>
    <t>Fiscal Year Sales (MAF)</t>
  </si>
  <si>
    <t>Water Systems Operations</t>
  </si>
  <si>
    <t>Water Sales + TS - Power Rate Revenue</t>
  </si>
  <si>
    <t>Office of Manager, A &amp; G</t>
  </si>
  <si>
    <t>Difference in required reserves</t>
  </si>
  <si>
    <t>Change in reseves should be</t>
  </si>
  <si>
    <t>Increase/(Decrease) in Required Reserves</t>
  </si>
  <si>
    <t>Change from FPM</t>
  </si>
  <si>
    <t>Total General District Requirements</t>
  </si>
  <si>
    <t>Revenue Requirements Before Offsets:</t>
  </si>
  <si>
    <t>Office of Manager, Conveyance and Distribution (C&amp;A)</t>
  </si>
  <si>
    <t>Revenue Requirements Offsets</t>
  </si>
  <si>
    <t>Office of the Manager, Treatment Section</t>
  </si>
  <si>
    <t>Projected</t>
  </si>
  <si>
    <t>Revenues</t>
  </si>
  <si>
    <t>2013/14</t>
  </si>
  <si>
    <t>Office of the Manager, Operations Support Services</t>
  </si>
  <si>
    <t>Water Sales (Billed)</t>
  </si>
  <si>
    <t>NET REVENUE REQUIREMENTS:</t>
  </si>
  <si>
    <t>Wheeling (Billed)</t>
  </si>
  <si>
    <t>Capacity Charge (Billed)</t>
  </si>
  <si>
    <t>Operations Support Services,Construction Services Unit</t>
  </si>
  <si>
    <t>Fair Market Value (1)</t>
  </si>
  <si>
    <t>Net Gain (Loss) on Investment</t>
  </si>
  <si>
    <t>Lease, Late Fees, CVWD etc.</t>
  </si>
  <si>
    <t>Total Revenues</t>
  </si>
  <si>
    <t>Expenses</t>
  </si>
  <si>
    <t>SWP - Capital (2)</t>
  </si>
  <si>
    <t>C&amp;D CRA Unit</t>
  </si>
  <si>
    <t>SWP - On-Aqueduct Power (Trans Var)</t>
  </si>
  <si>
    <t>SWP - Off-Aqueduct Power (OAPF)</t>
  </si>
  <si>
    <t>SWP - Credits (incl Var OMP&amp;R adj)</t>
  </si>
  <si>
    <t xml:space="preserve">O&amp;M </t>
  </si>
  <si>
    <t>CRA Power Costs (Net)</t>
  </si>
  <si>
    <t>C&amp;D System Operations</t>
  </si>
  <si>
    <t>Debt Service - MWD Bonds (Cash)</t>
  </si>
  <si>
    <t>BABs Reimbursement (Cash)</t>
  </si>
  <si>
    <t>General Fund Debt Service (Cash)</t>
  </si>
  <si>
    <t>PAYGO/Gen'l (3)</t>
  </si>
  <si>
    <t>OSS, Maintenance Development Unit</t>
  </si>
  <si>
    <t>Hoover Bond Prepayment</t>
  </si>
  <si>
    <t>Total Expenses</t>
  </si>
  <si>
    <t>Increase in Required Reserves (4)</t>
  </si>
  <si>
    <t>Water Stewardship Fund</t>
  </si>
  <si>
    <t>Ops Plan Power Resources Unit</t>
  </si>
  <si>
    <t>Increase in Swap Collateral</t>
  </si>
  <si>
    <t>Total Fund Deposits (Withdraws)</t>
  </si>
  <si>
    <t>Water Sales (AF)</t>
  </si>
  <si>
    <t>$/AF</t>
  </si>
  <si>
    <t>Ops Plan/Planning Programs Unit</t>
  </si>
  <si>
    <t>Agriculture</t>
  </si>
  <si>
    <t>Total  Water Sales</t>
  </si>
  <si>
    <t>Fund Balances (cash)</t>
  </si>
  <si>
    <t>Est.**</t>
  </si>
  <si>
    <t>Treatment Jensen</t>
  </si>
  <si>
    <t>Inc. Required Reserves (4)</t>
  </si>
  <si>
    <t>Treatment Diemer</t>
  </si>
  <si>
    <t>*  at book value</t>
  </si>
  <si>
    <r>
      <t xml:space="preserve">Swap </t>
    </r>
    <r>
      <rPr>
        <b/>
        <sz val="12"/>
        <rFont val="Arial"/>
        <family val="2"/>
      </rPr>
      <t>collateral</t>
    </r>
  </si>
  <si>
    <t>Treatment Mills</t>
  </si>
  <si>
    <t>Coverage</t>
  </si>
  <si>
    <t>Fixed Charge</t>
  </si>
  <si>
    <t>Treatment Skinner</t>
  </si>
  <si>
    <t>Treatment Weymouth</t>
  </si>
  <si>
    <t>Water Quality Monitoring</t>
  </si>
  <si>
    <t>C &amp; D, Eastern Unit</t>
  </si>
  <si>
    <t>DVL &amp; OC-88</t>
  </si>
  <si>
    <t>C &amp; D, Western Unit</t>
  </si>
  <si>
    <t>OSS, Maintenance Support Unit</t>
  </si>
  <si>
    <t>OSS, Environmental Support Unit</t>
  </si>
  <si>
    <t>OSS, Fleet Maintenance</t>
  </si>
  <si>
    <t>OSS, Power Support Unit</t>
  </si>
  <si>
    <t>Ops Planning Unit</t>
  </si>
  <si>
    <t>Maintenance Planning Unit</t>
  </si>
  <si>
    <t>Chief Financial Officer</t>
  </si>
  <si>
    <t>Office of the CFO</t>
  </si>
  <si>
    <t>Business Technology</t>
  </si>
  <si>
    <t>Business Services</t>
  </si>
  <si>
    <t>Not Used</t>
  </si>
  <si>
    <t>Information Technology</t>
  </si>
  <si>
    <t>Business Outreach</t>
  </si>
  <si>
    <t>Engineering Services</t>
  </si>
  <si>
    <t>Water Resource Management</t>
  </si>
  <si>
    <t>Resource Planning</t>
  </si>
  <si>
    <t>Resource Implementation</t>
  </si>
  <si>
    <t>Legal Department</t>
  </si>
  <si>
    <t>Audit Department</t>
  </si>
  <si>
    <t>Ethics Department</t>
  </si>
  <si>
    <t>Real Property Development &amp; Management</t>
  </si>
  <si>
    <r>
      <t>Total Departmental O&amp;M</t>
    </r>
    <r>
      <rPr>
        <sz val="12"/>
        <rFont val="Arial"/>
        <family val="2"/>
      </rPr>
      <t xml:space="preserve"> (inc Overhead Credit and O&amp;M Treatment)</t>
    </r>
  </si>
  <si>
    <t>Departmental O&amp;M (w/ Overhead Credit &amp; w/o Treatment)</t>
  </si>
  <si>
    <t>Overhead Credit</t>
  </si>
  <si>
    <t>Departmental O&amp;M w/o Treatment and Overhead Credit</t>
  </si>
  <si>
    <t>Solved Rates</t>
  </si>
  <si>
    <t>Tier 1 Supply Rate</t>
  </si>
  <si>
    <t>TS - Commodity</t>
  </si>
  <si>
    <t>TS - Peaking and Standby</t>
  </si>
  <si>
    <t>Water Stewardship Rate</t>
  </si>
  <si>
    <t>Try to make 0</t>
  </si>
  <si>
    <t>Budget Table - DO NOT MOVE</t>
  </si>
  <si>
    <t>Base Rates and Charges</t>
  </si>
  <si>
    <t>Effective Date</t>
  </si>
  <si>
    <t>Jan</t>
  </si>
  <si>
    <t>Averager Rate Increase</t>
  </si>
  <si>
    <t>Tier 1 Supply</t>
  </si>
  <si>
    <t>Tier 2 Supply</t>
  </si>
  <si>
    <t>Full Service Untreated Volumetric Cost ($/AF)</t>
  </si>
  <si>
    <t xml:space="preserve">Tier 2 </t>
  </si>
  <si>
    <t>Untreated Replenishment ($/AF)</t>
  </si>
  <si>
    <t>Untreated Agricultural ($/AF)</t>
  </si>
  <si>
    <t>Treatment Surcharge ($/AF)</t>
  </si>
  <si>
    <t>Full Service Treated Volumetric Cost ($/AF)</t>
  </si>
  <si>
    <t>Treated Replenishment ($/AF)</t>
  </si>
  <si>
    <t>Treated Agricultural ($/AF)</t>
  </si>
  <si>
    <t>Readiness-to-Serve Charge ($M)</t>
  </si>
  <si>
    <t>Treatment - Replenishment</t>
  </si>
  <si>
    <t>Treatment - Ag</t>
  </si>
  <si>
    <t>Tier 2 Supply (differential)</t>
  </si>
  <si>
    <t>Increase in Untreated T-1</t>
  </si>
  <si>
    <t>Increase in TS</t>
  </si>
  <si>
    <t>Increase in Treated T-1</t>
  </si>
  <si>
    <t>Disounts</t>
  </si>
  <si>
    <t>Disount should be</t>
  </si>
  <si>
    <t>Check</t>
  </si>
  <si>
    <t>Additional Charges</t>
  </si>
  <si>
    <t>Supply Surcharge</t>
  </si>
  <si>
    <t>Delta Supply Surcharge</t>
  </si>
  <si>
    <t>Net Effect on Base Rates</t>
  </si>
  <si>
    <t>Ag</t>
  </si>
  <si>
    <t>Final Rates and Charges</t>
  </si>
  <si>
    <t>Delta SAR Surcharge</t>
  </si>
  <si>
    <t>Untreated Full Service T1</t>
  </si>
  <si>
    <t>Untreated Full Service T2</t>
  </si>
  <si>
    <t>Treated Full Service T1</t>
  </si>
  <si>
    <t>Treated Full Service T2</t>
  </si>
  <si>
    <t>Tables</t>
  </si>
  <si>
    <t>Smaller Ag Discount if not Jan Rate</t>
  </si>
  <si>
    <t>Without Delta Surcharge</t>
  </si>
  <si>
    <t xml:space="preserve"> Sep 2009</t>
  </si>
  <si>
    <t>Ag Discount</t>
  </si>
  <si>
    <t xml:space="preserve">Tier 1 Supply </t>
  </si>
  <si>
    <t xml:space="preserve">Water Supply Surcharge </t>
  </si>
  <si>
    <t>Untreated  Ag</t>
  </si>
  <si>
    <t xml:space="preserve">Tier 2 Supply </t>
  </si>
  <si>
    <t>Treated  Ag</t>
  </si>
  <si>
    <t xml:space="preserve">System Access Rate </t>
  </si>
  <si>
    <t xml:space="preserve">Water Stewardship Rate </t>
  </si>
  <si>
    <t xml:space="preserve">System Power Rate </t>
  </si>
  <si>
    <t xml:space="preserve">Treatment Surcharge </t>
  </si>
  <si>
    <t xml:space="preserve">RTS ($M) </t>
  </si>
  <si>
    <t xml:space="preserve">Capacity Charge ($/cfs) </t>
  </si>
  <si>
    <t xml:space="preserve">Full Service Untreated Tier 1 </t>
  </si>
  <si>
    <t xml:space="preserve">Full Service Untreated Tier 2 </t>
  </si>
  <si>
    <t xml:space="preserve">Full Service Treated Tier 1 </t>
  </si>
  <si>
    <t xml:space="preserve">Full Service Treated Tier 2 </t>
  </si>
  <si>
    <t>Discount</t>
  </si>
  <si>
    <t xml:space="preserve">Replenishment Untreated </t>
  </si>
  <si>
    <t xml:space="preserve">IAWP Untreated </t>
  </si>
  <si>
    <t xml:space="preserve">Replenishment Treated </t>
  </si>
  <si>
    <t xml:space="preserve">IAWP Treated </t>
  </si>
  <si>
    <t>Untreated Wheeling</t>
  </si>
  <si>
    <t>With Delta Surcharge</t>
  </si>
  <si>
    <t>change</t>
  </si>
  <si>
    <t>Set Rates</t>
  </si>
  <si>
    <t>COS Error (COS Allocation - Net Rev Req) --&gt;</t>
  </si>
  <si>
    <t>Rate Mode</t>
  </si>
  <si>
    <t>Change in Normalized Effective Rate --&gt;</t>
  </si>
  <si>
    <t>Formula</t>
  </si>
  <si>
    <t>Rate Adjustment for Solved rates --&gt;</t>
  </si>
  <si>
    <t>Rate Solver 2 Goal - Inc in T-T1 --&gt;</t>
  </si>
  <si>
    <t>or Rate Solver 3 Goal - Rate Inc % --&gt;</t>
  </si>
  <si>
    <t>Allow Rates to increase by $x/yr --&gt;</t>
  </si>
  <si>
    <t>zero rates</t>
  </si>
  <si>
    <t>Allow Rates to decrease by $x/yr --&gt;</t>
  </si>
  <si>
    <t>firm unrounded rates</t>
  </si>
  <si>
    <t>Allow CC to increase by $x/cfs --&gt;</t>
  </si>
  <si>
    <t>Allow CC to decrease by $x/cfs --&gt;</t>
  </si>
  <si>
    <t>Rate Solver Options</t>
  </si>
  <si>
    <t>Allow RTS to increase by $x/yr --&gt;</t>
  </si>
  <si>
    <t>Start Year</t>
  </si>
  <si>
    <t>Allow RTS to decrease by $x/yr --&gt;</t>
  </si>
  <si>
    <t>End Year</t>
  </si>
  <si>
    <t>tweak TS</t>
  </si>
  <si>
    <t>&lt;-- Old Rate Structure</t>
  </si>
  <si>
    <t>New Rate Structure --&gt;</t>
  </si>
  <si>
    <t>tweak WSF</t>
  </si>
  <si>
    <t>Rep unrounded rates</t>
  </si>
  <si>
    <t>Recreation</t>
  </si>
  <si>
    <t>Rates Effective Jan 1st</t>
  </si>
  <si>
    <t>wheeling unrounded rates</t>
  </si>
  <si>
    <t>Firm Water Rates</t>
  </si>
  <si>
    <t>Tier 2 Supply Rate</t>
  </si>
  <si>
    <t>Errors</t>
  </si>
  <si>
    <t>Warnings</t>
  </si>
  <si>
    <t>Total System Access Rate</t>
  </si>
  <si>
    <t>Total Treatment Surcharge</t>
  </si>
  <si>
    <t>Interruptible Rates</t>
  </si>
  <si>
    <t>Treatment</t>
  </si>
  <si>
    <t>Agricultural Water</t>
  </si>
  <si>
    <t xml:space="preserve">Treatment </t>
  </si>
  <si>
    <t>Untreated Discount</t>
  </si>
  <si>
    <t>Treated Discount</t>
  </si>
  <si>
    <t>Wheeling Rates</t>
  </si>
  <si>
    <t>SLR</t>
  </si>
  <si>
    <t>SD - AAA Lining</t>
  </si>
  <si>
    <t>SD - CC Lining</t>
  </si>
  <si>
    <t>SD/ MWD/ IID Exchange</t>
  </si>
  <si>
    <t>Rate Summary</t>
  </si>
  <si>
    <t>Full Service Rate</t>
  </si>
  <si>
    <t>Full Service Rate Increase</t>
  </si>
  <si>
    <t>% Increase</t>
  </si>
  <si>
    <t>Average Rates</t>
  </si>
  <si>
    <t>Change in Effective Rate</t>
  </si>
  <si>
    <t>Change in Normalized Effective Rate</t>
  </si>
  <si>
    <t>comments</t>
  </si>
  <si>
    <t>formula linked to COS is circular but ok</t>
  </si>
  <si>
    <t>Increase</t>
  </si>
  <si>
    <t>Capacity Demanded (cfs)</t>
  </si>
  <si>
    <t>Total Dollars Collected (CY)</t>
  </si>
  <si>
    <t>RTS Charge (Fiscal Year)</t>
  </si>
  <si>
    <t>CMC Charge</t>
  </si>
  <si>
    <t>Financial Indicators / Sales</t>
  </si>
  <si>
    <t>Fiscal Year</t>
  </si>
  <si>
    <t>should be &gt; 1.1</t>
  </si>
  <si>
    <t>should be &gt; 2</t>
  </si>
  <si>
    <t>Cash Yeas Sales + Wheeling</t>
  </si>
  <si>
    <t>Reserves (millions)</t>
  </si>
  <si>
    <t>Minimum Reserve Level</t>
  </si>
  <si>
    <t>Maximum Reserve Level</t>
  </si>
  <si>
    <t>Total Cash Reserves</t>
  </si>
  <si>
    <t>Amount Over Max/(Under Min) Reserve Level</t>
  </si>
  <si>
    <t>Refunds</t>
  </si>
  <si>
    <t xml:space="preserve">Total Modified Accrual Reserves </t>
  </si>
  <si>
    <t>Accrual Revenues if Rates Effective July 1st (12/12 months) (Fiscal Year)</t>
  </si>
  <si>
    <t>Revenue Collected Minus Revenue Requirement (millions)</t>
  </si>
  <si>
    <t>Total Supply Cost</t>
  </si>
  <si>
    <t>SAR - Total</t>
  </si>
  <si>
    <t>Treatment -Total</t>
  </si>
  <si>
    <t>Capacity Reservation Charge</t>
  </si>
  <si>
    <t>TOTAL Change</t>
  </si>
  <si>
    <t>Fund Balance</t>
  </si>
  <si>
    <t>WRSF + Revenue Remainder</t>
  </si>
  <si>
    <t>Amount over (under) collected due to estimating rates based on FYs</t>
  </si>
  <si>
    <t>% Over (Under) Collected</t>
  </si>
  <si>
    <r>
      <t>Revenue Collected FOR</t>
    </r>
    <r>
      <rPr>
        <sz val="12"/>
        <color indexed="9"/>
        <rFont val="Arial"/>
        <family val="2"/>
      </rPr>
      <t>:</t>
    </r>
  </si>
  <si>
    <t>collected from</t>
  </si>
  <si>
    <t>TS - Commodity (charged to all)</t>
  </si>
  <si>
    <t>TS - Peaking and Standby (charge to firm)</t>
  </si>
  <si>
    <t>Revenue Collected BY:</t>
  </si>
  <si>
    <t>Supply Cost - Tier 1</t>
  </si>
  <si>
    <t>Supply Cost - Tier 2</t>
  </si>
  <si>
    <t>Treatment (TS - Commodity)</t>
  </si>
  <si>
    <t>SD - AAC Lining</t>
  </si>
  <si>
    <t>change from cash</t>
  </si>
  <si>
    <t>Cash Revenues if Rates Effective May 1st (12/12 months) (Cash Year)</t>
  </si>
  <si>
    <t>Sub-Total</t>
  </si>
  <si>
    <t>Reserve Fund Balance</t>
  </si>
  <si>
    <t>GRAND TOTAL Change</t>
  </si>
  <si>
    <t>Accrual Revenues if Rates Effective Jan 1st (6/12 months)</t>
  </si>
  <si>
    <t>Amount over (under) if rates effective July st</t>
  </si>
  <si>
    <t>Check does not work for adjusted current year</t>
  </si>
  <si>
    <t>TS - C + T-LT + T-Ag</t>
  </si>
  <si>
    <t>TS - P&amp;S</t>
  </si>
  <si>
    <t>increase over Cash</t>
  </si>
  <si>
    <t>Change in ModA Reserve Level</t>
  </si>
  <si>
    <t>Revenue Remainder Increase/(Decrease) in Required Reserves</t>
  </si>
  <si>
    <t>Net Depostit to WSF</t>
  </si>
  <si>
    <t>Net Depostit to TSSF</t>
  </si>
  <si>
    <t>Member Agency Credits</t>
  </si>
  <si>
    <t>Inter-fund Transfer to R&amp;R</t>
  </si>
  <si>
    <t>Error in COS</t>
  </si>
  <si>
    <t>Revenue Offsets</t>
  </si>
  <si>
    <t>Check (should =0)</t>
  </si>
  <si>
    <t xml:space="preserve">Cash Revenues - Rates Effective Jan 1st </t>
  </si>
  <si>
    <t>Change in Reserve Level</t>
  </si>
  <si>
    <t>Change in Cash Reserve Level</t>
  </si>
  <si>
    <t>Revenue Requirements - linked to COST MAP</t>
  </si>
  <si>
    <t>WQS</t>
  </si>
  <si>
    <t>Capacity Reservation - Conveyance</t>
  </si>
  <si>
    <t>Capacity Reservation - Distribution</t>
  </si>
  <si>
    <t>Capacity Reservation - Treatment</t>
  </si>
  <si>
    <t>RTS - Emergency Storage</t>
  </si>
  <si>
    <t>RTS - Standby Conveyance Capacity</t>
  </si>
  <si>
    <t>RTS - Standby Distribution Capacity</t>
  </si>
  <si>
    <t>RTS - Standby Treatment Capacity</t>
  </si>
  <si>
    <t>units</t>
  </si>
  <si>
    <t>Balance Accounts by Rate Element - ModA</t>
  </si>
  <si>
    <t>Revenue (with offsets)</t>
  </si>
  <si>
    <t>CC</t>
  </si>
  <si>
    <t>Net Revenue Requirement</t>
  </si>
  <si>
    <t>less Revenue offset</t>
  </si>
  <si>
    <t>total</t>
  </si>
  <si>
    <t>COS Error</t>
  </si>
  <si>
    <t>Inter-fund Transfer to PAYG</t>
  </si>
  <si>
    <t>Withdraw from Water Stewardship Fund</t>
  </si>
  <si>
    <t>Withdraw from WTF</t>
  </si>
  <si>
    <t>Underfunded Revenue Remainder Fund</t>
  </si>
  <si>
    <t>Change in WRSF &amp; TSSF</t>
  </si>
  <si>
    <t>Actual Change in WRSF &amp; TSSF</t>
  </si>
  <si>
    <t>Water Stewardship Rate Fund</t>
  </si>
  <si>
    <t>Balance, BOY</t>
  </si>
  <si>
    <t>Balance, EOY</t>
  </si>
  <si>
    <t>Rev - Cost</t>
  </si>
  <si>
    <t>Change in Fund Balance</t>
  </si>
  <si>
    <t>Year</t>
  </si>
  <si>
    <t xml:space="preserve">Draft 2014/15 &amp; 2015/16 Budget </t>
  </si>
  <si>
    <t>Scenario: 0.75% and 1.25%</t>
  </si>
  <si>
    <t>Proof of Revenue</t>
  </si>
  <si>
    <t>Proof of Revenue - IF EFFECTIVE 12/12 MONTHS</t>
  </si>
  <si>
    <t>w/o revenue offsets!</t>
  </si>
  <si>
    <t>w/ revenue offsets!</t>
  </si>
  <si>
    <t>Base case rates from FPM - v763m.xlsm</t>
  </si>
  <si>
    <t>Accrual Revenues if Rates Effective July 1st</t>
  </si>
  <si>
    <t>Revenue Offset</t>
  </si>
  <si>
    <t>% Over Collected</t>
  </si>
  <si>
    <t>System Access Rate</t>
  </si>
  <si>
    <t>Treatment Surcharge</t>
  </si>
  <si>
    <t>Readiness-to-serve Charge</t>
  </si>
  <si>
    <t>Treated Full Service (Tier 1) --&gt;</t>
  </si>
  <si>
    <t>General Revenue Offset</t>
  </si>
  <si>
    <t>Untreated Full Service (Tier 1) --&gt;</t>
  </si>
  <si>
    <t>Untreated Exchange Rate --&gt;</t>
  </si>
  <si>
    <t>Change in Effective Rate --&gt;</t>
  </si>
  <si>
    <t>Proof of Revenue - EFFECT ON ACCRUAL RESERVES (6/12 months)</t>
  </si>
  <si>
    <t>Accrual Revenues if Rates Effective Jan 1st</t>
  </si>
  <si>
    <t>Increase in Revenue Remainder Required Reserve</t>
  </si>
  <si>
    <t>Change in Reserves (w/ WSF w/TSSF)</t>
  </si>
  <si>
    <t>Current COS</t>
  </si>
  <si>
    <t>Change in WSF</t>
  </si>
  <si>
    <t>Year =</t>
  </si>
  <si>
    <t>Change in TSSF</t>
  </si>
  <si>
    <t>COS Rev Req</t>
  </si>
  <si>
    <t>Change in Reserves (w/o WSF w/oTSSF)</t>
  </si>
  <si>
    <t>difference</t>
  </si>
  <si>
    <t>Chang in Reserves in Model</t>
  </si>
  <si>
    <t>Revenue offsets</t>
  </si>
  <si>
    <t>Total Revenue</t>
  </si>
  <si>
    <t>&lt;-- Needs to be 0 for Rate Cycle</t>
  </si>
  <si>
    <t>Revenue Remainder Fund, req inc</t>
  </si>
  <si>
    <t>Calc Change in Reserves</t>
  </si>
  <si>
    <t>Change in reserves should be</t>
  </si>
  <si>
    <t>Draft 2010/11 Budget</t>
  </si>
  <si>
    <t xml:space="preserve">Proof of Revenue </t>
  </si>
  <si>
    <t>Revenues if Rates Effective May 1st</t>
  </si>
  <si>
    <t>Revenues if Rates Effective 12/12 Months</t>
  </si>
  <si>
    <t>Rate Element - % Spread</t>
  </si>
  <si>
    <t>Revenues if Rates Effective 4/12 Months</t>
  </si>
  <si>
    <t>Rate Element based on % spread</t>
  </si>
  <si>
    <t>Proof of Revenue - EFFECT ON CASH RESERVES</t>
  </si>
  <si>
    <t>Revenues if Rates Effective XXX 1st</t>
  </si>
  <si>
    <t>Revenues if Rates Effective XXX</t>
  </si>
  <si>
    <t>Change in Reserves (w/ WSF)</t>
  </si>
  <si>
    <t>Reserves Sheet</t>
  </si>
  <si>
    <t>Month</t>
  </si>
  <si>
    <t>JAN</t>
  </si>
  <si>
    <t>SEP</t>
  </si>
  <si>
    <t>Calendar Year Sales Forecast (AF)</t>
  </si>
  <si>
    <t>LRP Rate Calculation</t>
  </si>
  <si>
    <t>SAR + SPR + WSR</t>
  </si>
  <si>
    <t>Calendar Year Sales</t>
  </si>
  <si>
    <t>Tier 1 (AF)</t>
  </si>
  <si>
    <t>Tier 2 (AF)</t>
  </si>
  <si>
    <t>Supply Rate</t>
  </si>
  <si>
    <t>Tier 1 ($/AF)</t>
  </si>
  <si>
    <t>&lt;-- includes Water Supply Surcharge and Delta Surcharge</t>
  </si>
  <si>
    <t>Tier 2 ($/AF)</t>
  </si>
  <si>
    <t>Average Tier 1/2 Rate</t>
  </si>
  <si>
    <t>Average Full Service Rate</t>
  </si>
  <si>
    <t>TS ($/AF)</t>
  </si>
  <si>
    <t>Capacity Charge Revenue ($)</t>
  </si>
  <si>
    <t>Deliveries assessed CC</t>
  </si>
  <si>
    <t>Firm (AF)</t>
  </si>
  <si>
    <t>Ag (AF)</t>
  </si>
  <si>
    <t>Wheeling (AF)</t>
  </si>
  <si>
    <t>Capacity Charge Component ($/AF)</t>
  </si>
  <si>
    <t>LRP Effective Rate</t>
  </si>
  <si>
    <t>Average Water Rates</t>
  </si>
  <si>
    <t>Calendar Year - Accrual</t>
  </si>
  <si>
    <r>
      <t>Sales + Wheeling</t>
    </r>
    <r>
      <rPr>
        <sz val="8.4"/>
        <rFont val="Arial"/>
        <family val="2"/>
      </rPr>
      <t xml:space="preserve"> (cal. year)</t>
    </r>
  </si>
  <si>
    <t>Revenue (before offset, accrual basis)</t>
  </si>
  <si>
    <t>Average Volumetric Rate</t>
  </si>
  <si>
    <t>Average Fixed Charge Rate</t>
  </si>
  <si>
    <t>Average Unit Cost (aka Effective Rate)</t>
  </si>
  <si>
    <t>Change in Average Unit Cost</t>
  </si>
  <si>
    <t>Percentage Increase</t>
  </si>
  <si>
    <t>Fiscal Year - Accrual</t>
  </si>
  <si>
    <r>
      <t>Sales + Wheeling</t>
    </r>
    <r>
      <rPr>
        <sz val="8.4"/>
        <rFont val="Arial"/>
        <family val="2"/>
      </rPr>
      <t xml:space="preserve"> (cash year)</t>
    </r>
  </si>
  <si>
    <t>Treated</t>
  </si>
  <si>
    <t xml:space="preserve">Untreated </t>
  </si>
  <si>
    <t>Revenue (after offset)</t>
  </si>
  <si>
    <t>Total Treated Costs</t>
  </si>
  <si>
    <t>Total Untreated Costs</t>
  </si>
  <si>
    <t>Average Unit Rate (aka Effective Rate)</t>
  </si>
  <si>
    <t>Average Treated Rate</t>
  </si>
  <si>
    <t>Average Untreated Rate</t>
  </si>
  <si>
    <t>Normaized (to next years sales) Effective Rate</t>
  </si>
  <si>
    <t>Tier 1 - Supply</t>
  </si>
  <si>
    <t>Tier 2 - Supply</t>
  </si>
  <si>
    <t>Treatment - Firm</t>
  </si>
  <si>
    <t>Replenishment - Supply</t>
  </si>
  <si>
    <t>Agricultural Water - Supply</t>
  </si>
  <si>
    <t>Treatment - Agricultural Water</t>
  </si>
  <si>
    <t xml:space="preserve">    Treatment - SLR</t>
  </si>
  <si>
    <t xml:space="preserve">    Treatment - SD - AAA Lining</t>
  </si>
  <si>
    <t xml:space="preserve">    Treatment - SD - CC Lining</t>
  </si>
  <si>
    <t xml:space="preserve">    Treatment - SD/ MWD/ IID Exchange</t>
  </si>
  <si>
    <t>Sales</t>
  </si>
  <si>
    <t>Firm Sales</t>
  </si>
  <si>
    <t>Untreated</t>
  </si>
  <si>
    <t>Interim Agriculture Water Program</t>
  </si>
  <si>
    <t>Other Non-Firm</t>
  </si>
  <si>
    <t>Total Sales</t>
  </si>
  <si>
    <t>WHEELING</t>
  </si>
  <si>
    <t>San Luis Ray (SLR)  (AAC + CC)</t>
  </si>
  <si>
    <t xml:space="preserve">SDCWA AAC Lining  </t>
  </si>
  <si>
    <t xml:space="preserve">SDCWA CC Lining  </t>
  </si>
  <si>
    <t>SDCWA/IID/MWD Exchange</t>
  </si>
  <si>
    <t>Total Wheeling</t>
  </si>
  <si>
    <t>SALES + WHEELING</t>
  </si>
  <si>
    <t>Revenues = Rates x Next Year's Sales</t>
  </si>
  <si>
    <t>CMC</t>
  </si>
  <si>
    <t>Do not Report --&gt;</t>
  </si>
  <si>
    <t>Increase (%)</t>
  </si>
  <si>
    <t>Increase from higher fixed charges</t>
  </si>
  <si>
    <t>Increase in Revenue due to increase in rates and charges ($M)</t>
  </si>
  <si>
    <t>Increase (%) shows in official documents</t>
  </si>
  <si>
    <t>Not Normalized</t>
  </si>
  <si>
    <t>Normalized</t>
  </si>
  <si>
    <t>&lt;-- Old FPM</t>
  </si>
  <si>
    <t>New FPM --&gt;</t>
  </si>
  <si>
    <t>Increase (%) final trend</t>
  </si>
  <si>
    <t>Assuming Rates and Charges Effective Entire Test Year (Rate in May 1st)</t>
  </si>
  <si>
    <t>Fiscal Year - Cash</t>
  </si>
  <si>
    <t>Rates (Calendar Year)</t>
  </si>
  <si>
    <t>Sales (Cash Year)</t>
  </si>
  <si>
    <t>RTS - use cal year</t>
  </si>
  <si>
    <t>CC - use cal year</t>
  </si>
  <si>
    <t>Additional Revenue from Rate Increase</t>
  </si>
  <si>
    <t>Low Rate Case</t>
  </si>
  <si>
    <t>What whould rate be if we sold more or less water?</t>
  </si>
  <si>
    <t>Additional Sales</t>
  </si>
  <si>
    <t>SALES</t>
  </si>
  <si>
    <t>% from SWP</t>
  </si>
  <si>
    <t>% from CRA</t>
  </si>
  <si>
    <t>Base Case % Sales</t>
  </si>
  <si>
    <t>Additional Cost</t>
  </si>
  <si>
    <t>Treatment Cost</t>
  </si>
  <si>
    <t>Additional AF</t>
  </si>
  <si>
    <t>org formula</t>
  </si>
  <si>
    <t>Average Treatment Cost ($/AF)</t>
  </si>
  <si>
    <t>Additional Cost ($)</t>
  </si>
  <si>
    <t>Power</t>
  </si>
  <si>
    <t>SWP On-Aq Power</t>
  </si>
  <si>
    <t>Marginal Power Cost ~ 2 x Average Power Cost ($/AF)</t>
  </si>
  <si>
    <t>Average Power Cost ($/AF)</t>
  </si>
  <si>
    <t>Total Power Costs</t>
  </si>
  <si>
    <t>Allocation</t>
  </si>
  <si>
    <t>Base Case Rates</t>
  </si>
  <si>
    <t>Base Case Sales</t>
  </si>
  <si>
    <t>Base Case Accrual Cal Year Vol. Revenues</t>
  </si>
  <si>
    <t>From Monthly Revenues</t>
  </si>
  <si>
    <t>This Sheet</t>
  </si>
  <si>
    <t>New Total Water Sales</t>
  </si>
  <si>
    <t>Fiscal Year Total</t>
  </si>
  <si>
    <t>New Rev Req</t>
  </si>
  <si>
    <t>New Rev</t>
  </si>
  <si>
    <t>Error - Over collection, try to make zero (M$)</t>
  </si>
  <si>
    <t>Cumulative Error (M$)</t>
  </si>
  <si>
    <t>Approved Error (M$)</t>
  </si>
  <si>
    <t>check (only for Trial 0)</t>
  </si>
  <si>
    <t>Adjustment Factors</t>
  </si>
  <si>
    <t>Fixed</t>
  </si>
  <si>
    <t>Treated Firm T-1</t>
  </si>
  <si>
    <t>Rate Increase</t>
  </si>
  <si>
    <t>Change in Rate from Base forecast</t>
  </si>
  <si>
    <t>Untreated Tier-1</t>
  </si>
  <si>
    <t>Treated Tier-1</t>
  </si>
  <si>
    <t>Average Full Service Rate (for LRP Rate)</t>
  </si>
  <si>
    <t>High Rate Case</t>
  </si>
  <si>
    <t>Marginal Power Cost ~ 1 x Average Power Cost ($/AF)</t>
  </si>
  <si>
    <t>Supplamental Power Rate ($/AF)</t>
  </si>
  <si>
    <t>plugs to match forecast presented on 4-10-08</t>
  </si>
  <si>
    <t>interest stays in fund</t>
  </si>
  <si>
    <t>Units</t>
  </si>
  <si>
    <t>Model Interest Rate (to account for changes in fund balances throughout the year)</t>
  </si>
  <si>
    <t>Fund</t>
  </si>
  <si>
    <t>BOY</t>
  </si>
  <si>
    <t>END</t>
  </si>
  <si>
    <t>Average Balance</t>
  </si>
  <si>
    <t>Interest</t>
  </si>
  <si>
    <t>Calc Interest</t>
  </si>
  <si>
    <t>Treatment Surcharge Stabilization Fund</t>
  </si>
  <si>
    <t>1966 General Obligation - I&amp;P</t>
  </si>
  <si>
    <t>Revenue Bond Construction</t>
  </si>
  <si>
    <t>Water Standby</t>
  </si>
  <si>
    <t>Revenue Reserve</t>
  </si>
  <si>
    <t>1931 Bond I&amp;R</t>
  </si>
  <si>
    <t>Excess Earnings</t>
  </si>
  <si>
    <t>Iron Mountain Trust</t>
  </si>
  <si>
    <t>Interest for Revenue Requirements and CashFlow</t>
  </si>
  <si>
    <t>Interest on Funds sheet</t>
  </si>
  <si>
    <t>For Controller</t>
  </si>
  <si>
    <t>in thousands of dollars</t>
  </si>
  <si>
    <t>Interest Rate:</t>
  </si>
  <si>
    <t>a</t>
  </si>
  <si>
    <t>b</t>
  </si>
  <si>
    <t>c</t>
  </si>
  <si>
    <t>f</t>
  </si>
  <si>
    <t>f -a -b -c</t>
  </si>
  <si>
    <t>Flow of Funds - Cash</t>
  </si>
  <si>
    <t>AT COST</t>
  </si>
  <si>
    <t>AT BOOK VALUE</t>
  </si>
  <si>
    <t>Water Revenue Fund (1002)</t>
  </si>
  <si>
    <t>Beginning Balance</t>
  </si>
  <si>
    <t>Receipts (Sources)</t>
  </si>
  <si>
    <t>Hydro-Power Revenues</t>
  </si>
  <si>
    <t>DVL Revenue</t>
  </si>
  <si>
    <t>CRA Power Revenue</t>
  </si>
  <si>
    <t>Inter-Fund Transfers</t>
  </si>
  <si>
    <t>Self-Insured Retention (1008)</t>
  </si>
  <si>
    <t>Water Standby (1005)</t>
  </si>
  <si>
    <t>1931 Bond I&amp;R (3001)</t>
  </si>
  <si>
    <t>Revenue Reserve (2500)</t>
  </si>
  <si>
    <t>End Balance</t>
  </si>
  <si>
    <t>Model Interest Rate (not actual interest rate, see Lib_Debt sheet)</t>
  </si>
  <si>
    <t>Model 1 Big Reserve Fund for Interest Calc</t>
  </si>
  <si>
    <t>BOY Balance</t>
  </si>
  <si>
    <t>Receipts to Water Revenue Fund</t>
  </si>
  <si>
    <t>Interest on Investments</t>
  </si>
  <si>
    <t>Uses</t>
  </si>
  <si>
    <t>Inter-Fund Transfers w/o stab. funds</t>
  </si>
  <si>
    <t>Miscellaneous Disbursements (Receipts)</t>
  </si>
  <si>
    <t>End Balance w/o Interest</t>
  </si>
  <si>
    <t>Check is same as below</t>
  </si>
  <si>
    <t>Reserve Fund Logic</t>
  </si>
  <si>
    <t>Receipts from Water Revenue Fund</t>
  </si>
  <si>
    <t>Beginning Reserve Fund Balance</t>
  </si>
  <si>
    <t>Total Funds Available</t>
  </si>
  <si>
    <t>For Interest Calculation</t>
  </si>
  <si>
    <t>End Reserve Fund Balances w/o Stab Fund Interest</t>
  </si>
  <si>
    <t>Reserve Fund Interest</t>
  </si>
  <si>
    <t>Money to be applied towards Reserve Funds</t>
  </si>
  <si>
    <t>Change in reserve fund balance = Revenue less Cost</t>
  </si>
  <si>
    <t>Inter-Fund Transfers - should be</t>
  </si>
  <si>
    <t>Inter-Fund Transfers - actual</t>
  </si>
  <si>
    <t>Money applied toward Funds - Priority</t>
  </si>
  <si>
    <t>Money Available for Reserve Fund balances</t>
  </si>
  <si>
    <t>1st go to Rev Remainder</t>
  </si>
  <si>
    <t>2th, left over goes to Water Rate Stab. Fund</t>
  </si>
  <si>
    <t>Interest Breakout</t>
  </si>
  <si>
    <t>Approx.</t>
  </si>
  <si>
    <t>Water Rate Stab</t>
  </si>
  <si>
    <t>Rev Remainder</t>
  </si>
  <si>
    <t>Adjusted</t>
  </si>
  <si>
    <t>SDCWA Litigation Trust in General Fund</t>
  </si>
  <si>
    <t>- in General Fund but in FPM show in WRSF</t>
  </si>
  <si>
    <t>now in rev remainder</t>
  </si>
  <si>
    <t>Rate Stabilization &amp; Revenue Remainder Funds</t>
  </si>
  <si>
    <t xml:space="preserve">Reserve EOY Balance </t>
  </si>
  <si>
    <t>Cargill Settlement</t>
  </si>
  <si>
    <t>Over (under) Max. --&gt;</t>
  </si>
  <si>
    <t>less next yrs Defeasance --&gt;</t>
  </si>
  <si>
    <t>Over (under) Min. --&gt;</t>
  </si>
  <si>
    <t>Water Revenue Fund</t>
  </si>
  <si>
    <t>Water Revenue Fund, from Interest</t>
  </si>
  <si>
    <t>Disbursements (Uses)</t>
  </si>
  <si>
    <t>Miscellaneous</t>
  </si>
  <si>
    <t>End Balance Before Refunds</t>
  </si>
  <si>
    <t>Increase (Decrease) in Rate Stabilization Funds</t>
  </si>
  <si>
    <t>Only for display, money is actually flowing in the water revenues fund --&gt;</t>
  </si>
  <si>
    <t>TS Revenue</t>
  </si>
  <si>
    <t>Not an actual cost, actual costs already included in other funds --&gt;</t>
  </si>
  <si>
    <t>TS COS Costs</t>
  </si>
  <si>
    <t>Net Revenue</t>
  </si>
  <si>
    <t>blank</t>
  </si>
  <si>
    <t>Increase (Decrease) in TSSF</t>
  </si>
  <si>
    <t>Additional RSF Disbursements (taken from EOY balance)</t>
  </si>
  <si>
    <t>Museum Fund</t>
  </si>
  <si>
    <t>LA Billing Error</t>
  </si>
  <si>
    <t>Cash Funded Revenue Reserve (2500)</t>
  </si>
  <si>
    <t>Revenue Remainder Fund (1004, 1006)</t>
  </si>
  <si>
    <t>Minimum Balance</t>
  </si>
  <si>
    <t>Maximum Balance</t>
  </si>
  <si>
    <t>Increase/(Decrease) in Required Reserves - actual (with under funding)</t>
  </si>
  <si>
    <t>Increase (Decrease) in Revenue Remainder Fund</t>
  </si>
  <si>
    <t>Increase/(Decrease) in Required Reserves - w/o change due to under funding</t>
  </si>
  <si>
    <t>Water Stewardship Fund (1009)</t>
  </si>
  <si>
    <t>WSR Revenue</t>
  </si>
  <si>
    <t>WSF COS Costs</t>
  </si>
  <si>
    <t>Increase (Decrease) in Water Stewardship Fund</t>
  </si>
  <si>
    <t>Budgeted Deposit</t>
  </si>
  <si>
    <t>Water Revenue Fund - Deposits from current operating Revenues</t>
  </si>
  <si>
    <t>Some Supply Program Cost</t>
  </si>
  <si>
    <t>Departmental O&amp;M (w/ Overhead Credit)</t>
  </si>
  <si>
    <t>SWP Min OMP&amp;R</t>
  </si>
  <si>
    <t>SWP Credits</t>
  </si>
  <si>
    <t>SWP Power - O&amp;M only</t>
  </si>
  <si>
    <t>Demand Management Programs</t>
  </si>
  <si>
    <t>Other Operating Cost ( - Operating Equipment - OPEB + Debt Admin)</t>
  </si>
  <si>
    <t>R&amp;R Fund (5001)</t>
  </si>
  <si>
    <t>Water Revenue Fund (deposit)</t>
  </si>
  <si>
    <t>Transfer from Reserve Fund</t>
  </si>
  <si>
    <t>Not paid out of RR --&gt;</t>
  </si>
  <si>
    <t>Capital</t>
  </si>
  <si>
    <t>Revenue Bond Dept Service net of BABs Interest Subsidy Payment</t>
  </si>
  <si>
    <t>Property Tax</t>
  </si>
  <si>
    <t>Annexation</t>
  </si>
  <si>
    <t>SWP Capital Charges less East Branch</t>
  </si>
  <si>
    <t>SWP East Branch Enlargement Capital</t>
  </si>
  <si>
    <t>SWP On-Aq Power - Capital</t>
  </si>
  <si>
    <t>1966 General Obligation - I&amp;P (many)</t>
  </si>
  <si>
    <t>MWD GO Bond Dept Service</t>
  </si>
  <si>
    <t>Interest Stays in Fund</t>
  </si>
  <si>
    <t>Bond Proceeds less Bond Issuance and Reserve Fund</t>
  </si>
  <si>
    <t>Fund Transfer from Revenue Bond Reserve</t>
  </si>
  <si>
    <t>Interest Moved to WRSF</t>
  </si>
  <si>
    <t>Construction</t>
  </si>
  <si>
    <t>CVWD Revenues</t>
  </si>
  <si>
    <t>other</t>
  </si>
  <si>
    <t>Lease, Late Fees, etc</t>
  </si>
  <si>
    <t xml:space="preserve">Restricted - Contractual </t>
  </si>
  <si>
    <t>Restricted - Board</t>
  </si>
  <si>
    <t>Unrestricted - Undesignated</t>
  </si>
  <si>
    <t>???</t>
  </si>
  <si>
    <t>Bond Proceeds</t>
  </si>
  <si>
    <t>not paid for from RR --&gt;</t>
  </si>
  <si>
    <t>San Joaquin Reservoir (6004)</t>
  </si>
  <si>
    <t>Employees Deferred Comp</t>
  </si>
  <si>
    <t>Do not include --&gt;</t>
  </si>
  <si>
    <t>None RR Item --&gt;</t>
  </si>
  <si>
    <t>RR</t>
  </si>
  <si>
    <t>San Joaquin (6004)</t>
  </si>
  <si>
    <t>RR TOTAL</t>
  </si>
  <si>
    <t>Receipts (Sources) less Interest</t>
  </si>
  <si>
    <t>Water Revenues</t>
  </si>
  <si>
    <t>tax + growth charge</t>
  </si>
  <si>
    <t>tax</t>
  </si>
  <si>
    <t>Ignore --&gt;</t>
  </si>
  <si>
    <t>Interest Income credited towards Revenue Requirements</t>
  </si>
  <si>
    <t>All Reserve Funds</t>
  </si>
  <si>
    <t xml:space="preserve">Water Stewardship Fund </t>
  </si>
  <si>
    <t>Do not include/ Can do --&gt;</t>
  </si>
  <si>
    <t>Interest Income w/ gains &amp; losses that DO NOT effects reserves</t>
  </si>
  <si>
    <t>TOTAL INTEREST INCOME W/ GAINS &amp; LOSSES</t>
  </si>
  <si>
    <t>Revenue Remainder Fund (1004, 1006) - w/o change due to under funding of revenue remainder</t>
  </si>
  <si>
    <t>Additional funds come form bonds not RR --&gt;</t>
  </si>
  <si>
    <t>Increase in reserve paid for by bond proceeds --&gt;</t>
  </si>
  <si>
    <t>Change in Fund Balances</t>
  </si>
  <si>
    <t>Water Revenues Fund</t>
  </si>
  <si>
    <t>Treatment Surchage Stabilization Fund</t>
  </si>
  <si>
    <t>End of Year Fund Balances</t>
  </si>
  <si>
    <t>MWD</t>
  </si>
  <si>
    <t>MWD TOTAL</t>
  </si>
  <si>
    <t>Summary - EOY Balance</t>
  </si>
  <si>
    <t>Other (including revenue bond construction)</t>
  </si>
  <si>
    <t>Reserve Funds (RSF &amp; Revenue Remainder)</t>
  </si>
  <si>
    <t>Increase (Decrease) in Fund Reserves</t>
  </si>
  <si>
    <t>Sources</t>
  </si>
  <si>
    <t>+</t>
  </si>
  <si>
    <t>Receipts (Sources) - Water Rate Fund</t>
  </si>
  <si>
    <t>Receipts (Sources) - SWP</t>
  </si>
  <si>
    <t>Receipts (Sources) - GO Fund I&amp;P</t>
  </si>
  <si>
    <t>Receipts (Sources) - General Fund</t>
  </si>
  <si>
    <t>Receipts (Sources) - O&amp;M Fund</t>
  </si>
  <si>
    <t>Release of Revenue Bond Fund Money</t>
  </si>
  <si>
    <t>Interest credited towards Revenue Requirements</t>
  </si>
  <si>
    <t xml:space="preserve"> -</t>
  </si>
  <si>
    <t>Transfer Fund Uses</t>
  </si>
  <si>
    <t xml:space="preserve"> +</t>
  </si>
  <si>
    <t>Transfer Fund Deposit</t>
  </si>
  <si>
    <t>R&amp;R Fund Uses</t>
  </si>
  <si>
    <t>R&amp;R Fund Capital</t>
  </si>
  <si>
    <t>Revenue Bond Construction Uses</t>
  </si>
  <si>
    <t>Increase (Decrease) in Required Reserves</t>
  </si>
  <si>
    <t>-</t>
  </si>
  <si>
    <t>Increase (Decrease) in Required Reserves, Revenue Remainder Fund</t>
  </si>
  <si>
    <t>Reserve Funds moved to R&amp;R</t>
  </si>
  <si>
    <t>Transferred to WSF</t>
  </si>
  <si>
    <t>Transferred to TSSF</t>
  </si>
  <si>
    <t>Member Agency Credit</t>
  </si>
  <si>
    <t>Change in Reserve Should be</t>
  </si>
  <si>
    <t>Actual Change in Stab. Funds</t>
  </si>
  <si>
    <t>Actual Change in Revenue Remainder Fund</t>
  </si>
  <si>
    <t>Transfer to WTF</t>
  </si>
  <si>
    <t>Net RR</t>
  </si>
  <si>
    <t>Revenue Sheet</t>
  </si>
  <si>
    <t>Base Revenue</t>
  </si>
  <si>
    <t>Flow of Funds - Modified Accrual</t>
  </si>
  <si>
    <t>Treatment Costs</t>
  </si>
  <si>
    <t>Table - Sources and Uses</t>
  </si>
  <si>
    <t>FY</t>
  </si>
  <si>
    <t>Unit Title</t>
  </si>
  <si>
    <t>Sources and Uses Table</t>
  </si>
  <si>
    <t>Operating Funds</t>
  </si>
  <si>
    <t>Debt Service Funds</t>
  </si>
  <si>
    <t>Rate Stabilization Funds</t>
  </si>
  <si>
    <t>Construction Funds</t>
  </si>
  <si>
    <t>Other Funds</t>
  </si>
  <si>
    <t>Items</t>
  </si>
  <si>
    <t>All</t>
  </si>
  <si>
    <t xml:space="preserve">(1001, 6101) </t>
  </si>
  <si>
    <t>(1002)</t>
  </si>
  <si>
    <t>(1003)</t>
  </si>
  <si>
    <t>(1005)</t>
  </si>
  <si>
    <t>(1007)</t>
  </si>
  <si>
    <t>(1008)</t>
  </si>
  <si>
    <t>(5701)</t>
  </si>
  <si>
    <t>Rev, Bond/Note/</t>
  </si>
  <si>
    <t>(2500)</t>
  </si>
  <si>
    <t>(3001)</t>
  </si>
  <si>
    <t>1966 GO</t>
  </si>
  <si>
    <t>(1004, 1006)</t>
  </si>
  <si>
    <t>(5501)</t>
  </si>
  <si>
    <t>(5502) Treatment</t>
  </si>
  <si>
    <t xml:space="preserve">Employees </t>
  </si>
  <si>
    <t>Iron MTN</t>
  </si>
  <si>
    <t>Excess</t>
  </si>
  <si>
    <t>source=uses</t>
  </si>
  <si>
    <t>Water</t>
  </si>
  <si>
    <t>Self-Insured</t>
  </si>
  <si>
    <t>State</t>
  </si>
  <si>
    <t>Refunding/I&amp;P/</t>
  </si>
  <si>
    <t>1931</t>
  </si>
  <si>
    <t>I&amp;P Refund</t>
  </si>
  <si>
    <t xml:space="preserve">Water Rate </t>
  </si>
  <si>
    <t xml:space="preserve"> Surcharge</t>
  </si>
  <si>
    <t xml:space="preserve"> (5001) </t>
  </si>
  <si>
    <t>Bond</t>
  </si>
  <si>
    <t>Deferred</t>
  </si>
  <si>
    <t>Trust</t>
  </si>
  <si>
    <t>Earnings</t>
  </si>
  <si>
    <t>CHECK</t>
  </si>
  <si>
    <t>Standby</t>
  </si>
  <si>
    <t>Transfer</t>
  </si>
  <si>
    <t>Retention</t>
  </si>
  <si>
    <t>Contract</t>
  </si>
  <si>
    <t>Redemption</t>
  </si>
  <si>
    <t>Reserve</t>
  </si>
  <si>
    <t>Bond I&amp;R</t>
  </si>
  <si>
    <t>Remainder</t>
  </si>
  <si>
    <t xml:space="preserve">Stabilization </t>
  </si>
  <si>
    <t>Stewardship</t>
  </si>
  <si>
    <t>R&amp;R</t>
  </si>
  <si>
    <t>Comp</t>
  </si>
  <si>
    <t>Beginning of Year Balance</t>
  </si>
  <si>
    <t>USES OF FUNDS</t>
  </si>
  <si>
    <t>State Water Project</t>
  </si>
  <si>
    <t>Colorado River Power</t>
  </si>
  <si>
    <t>Bond Defeasance</t>
  </si>
  <si>
    <t>Treatment O&amp;M</t>
  </si>
  <si>
    <t>Other O&amp;M</t>
  </si>
  <si>
    <t>Sub-total Expenses</t>
  </si>
  <si>
    <t>Capital Investment Plan</t>
  </si>
  <si>
    <t>Fund Deposits</t>
  </si>
  <si>
    <t xml:space="preserve">General Fund </t>
  </si>
  <si>
    <t>R&amp;R Fund from Reserves</t>
  </si>
  <si>
    <t>Revenue Bond Construction from Bond Proceeds</t>
  </si>
  <si>
    <t>Interest Income for Revenue Bond Construction</t>
  </si>
  <si>
    <t>Interest Income for Iron Mountain Trust</t>
  </si>
  <si>
    <t>Interest Income for Employees Deferred Comp</t>
  </si>
  <si>
    <t>Interest Income for Excess Earnings</t>
  </si>
  <si>
    <t>Increase in Required Reserves for Revenue Bond</t>
  </si>
  <si>
    <t>Need when reserves drop below min --&gt;</t>
  </si>
  <si>
    <t>Increase in Revenue Remainder Fund</t>
  </si>
  <si>
    <t>less Increase in Required Reserves for Revenue Remainder Fund</t>
  </si>
  <si>
    <t>Increase in Water Rate Stabilization Fund</t>
  </si>
  <si>
    <t>Sub-total Fund Deposits</t>
  </si>
  <si>
    <t>TOTAL USES OF FUNDS</t>
  </si>
  <si>
    <t>SOURCES OF FUNDS</t>
  </si>
  <si>
    <t>Taxes</t>
  </si>
  <si>
    <t>Wadsworth Pumping Plant (DVL) Power Revenue</t>
  </si>
  <si>
    <t>Readiness to Serve Charge</t>
  </si>
  <si>
    <t>Water Sales (less Treatment)</t>
  </si>
  <si>
    <t>Sub-total Revenues</t>
  </si>
  <si>
    <t>Fund Withdrawals</t>
  </si>
  <si>
    <t xml:space="preserve">Water Transfer Fund </t>
  </si>
  <si>
    <t>R&amp;R Funds for Construction</t>
  </si>
  <si>
    <t>General Funds for Construction</t>
  </si>
  <si>
    <t>Decrease in Required Reserves</t>
  </si>
  <si>
    <t>Decrease in Revenue Bond Fund</t>
  </si>
  <si>
    <t>Use of Revenue Remainder Fund</t>
  </si>
  <si>
    <t>less Decrease in Required Reserves for Revenue Remainder Fund</t>
  </si>
  <si>
    <t>Use of Water Rate Stabilization Fund</t>
  </si>
  <si>
    <t>Sub-total Fund Withdrawals</t>
  </si>
  <si>
    <t>TOTAL SOURCES OF FUNDS</t>
  </si>
  <si>
    <t>End of Year Balance</t>
  </si>
  <si>
    <t>Increase/ Decrease in Required Reserves</t>
  </si>
  <si>
    <t>Increase / Use of Rate Stabilization Funds</t>
  </si>
  <si>
    <t>Use of Rate Stabilization Funds</t>
  </si>
  <si>
    <t>Increase in Rate Stabilization Funds</t>
  </si>
  <si>
    <t>Total Uses = Total Sources: Should =0</t>
  </si>
  <si>
    <t>Net Change in Reserves</t>
  </si>
  <si>
    <t>Funds Sheet</t>
  </si>
  <si>
    <t>Expenditures</t>
  </si>
  <si>
    <t>This sheet</t>
  </si>
  <si>
    <t>Receipts</t>
  </si>
  <si>
    <t>Revenue sheet</t>
  </si>
  <si>
    <t>Fund eoy Balance</t>
  </si>
  <si>
    <t>Use of Water Rate Stabilization Funds</t>
  </si>
  <si>
    <t>Increase in Water Rate Stabilization Funds</t>
  </si>
  <si>
    <t>Reserve Funds</t>
  </si>
  <si>
    <t>&lt;-- changes will effect Budget Links</t>
  </si>
  <si>
    <t>State Water Project Contract</t>
  </si>
  <si>
    <t>Colorado River Power Costs</t>
  </si>
  <si>
    <t>All Interest --&gt;</t>
  </si>
  <si>
    <t>Hydro Power</t>
  </si>
  <si>
    <t>Bond Proceeds + Grant</t>
  </si>
  <si>
    <t>General Funds Construction</t>
  </si>
  <si>
    <t>Decrease in Required Reserves for Revenue Bond used for Revenue Bonds - I&amp;P</t>
  </si>
  <si>
    <t>FISCAL YEAR WATER SALES + EXCHANGE (MAF)</t>
  </si>
  <si>
    <t>RATIOS</t>
  </si>
  <si>
    <t>Variable Rate Debt as a % of Total Revenue Bond Debt</t>
  </si>
  <si>
    <t>RESTRICTED FUNDS end of year balance</t>
  </si>
  <si>
    <t>San Joaquin</t>
  </si>
  <si>
    <t>Self-insured retention Fund</t>
  </si>
  <si>
    <t>Sub-total Restricted Funds</t>
  </si>
  <si>
    <t>UNRESTRICTED FUNDS end of year balance</t>
  </si>
  <si>
    <t>Sub-total Unrestricted Funds</t>
  </si>
  <si>
    <t>Total Funds</t>
  </si>
  <si>
    <t>RevenueRequirements</t>
  </si>
  <si>
    <t>Proof of amount under Max</t>
  </si>
  <si>
    <t>Cash Funded Capital</t>
  </si>
  <si>
    <t>Net Deposit Water Transfer Fund</t>
  </si>
  <si>
    <t>Net Deposit to Water Stewardship Fund</t>
  </si>
  <si>
    <t>Net Deposit to TSSF</t>
  </si>
  <si>
    <t>Interest Income NOT credited towards Revenue Requirements</t>
  </si>
  <si>
    <t>Required Reserves for Revenue Bond used for Revenue Bonds - I&amp;P</t>
  </si>
  <si>
    <t>Transfer Fund withdraw</t>
  </si>
  <si>
    <t>change WRSF</t>
  </si>
  <si>
    <t>Increase in Revenue Remainder</t>
  </si>
  <si>
    <t>Change in Reserves</t>
  </si>
  <si>
    <t>Max</t>
  </si>
  <si>
    <t>BOY, Reserves</t>
  </si>
  <si>
    <t>EOY, Reserves</t>
  </si>
  <si>
    <t>Next Years Defeasance</t>
  </si>
  <si>
    <t>Under Max</t>
  </si>
  <si>
    <t>CASH YEAR WATER SALES + EXCHANGE (MAF)</t>
  </si>
  <si>
    <t>Table - Debt Service</t>
  </si>
  <si>
    <t xml:space="preserve">Latest Forecast </t>
  </si>
  <si>
    <t>Detailed Debt Service</t>
  </si>
  <si>
    <t>Fixed Rate Revenue Bonds</t>
  </si>
  <si>
    <t>New</t>
  </si>
  <si>
    <t>Existing</t>
  </si>
  <si>
    <t>Variable Rate Revenue Bonds</t>
  </si>
  <si>
    <t>Net SWAP</t>
  </si>
  <si>
    <t>MWD GO Bonds</t>
  </si>
  <si>
    <t>Total Debt Service</t>
  </si>
  <si>
    <t>Debt Service Reduction from Money freed from Revenue Bond Reserve</t>
  </si>
  <si>
    <t>Approved 2012/13 &amp; 2013/14 Budget with updated Existing Debt</t>
  </si>
  <si>
    <t>Programs Cost Allocation Sheet</t>
  </si>
  <si>
    <t>Summary</t>
  </si>
  <si>
    <t>Colorado River Programs</t>
  </si>
  <si>
    <t>Participation Rights w/o Capital</t>
  </si>
  <si>
    <t>Northern California Programs</t>
  </si>
  <si>
    <t>In-Basin Conjunctive Use</t>
  </si>
  <si>
    <t>Program #</t>
  </si>
  <si>
    <t>Offset</t>
  </si>
  <si>
    <t>All Programs</t>
  </si>
  <si>
    <t>Total Cost - Current Trial</t>
  </si>
  <si>
    <t>Total Cost - Average</t>
  </si>
  <si>
    <t>Total Cost - Max</t>
  </si>
  <si>
    <t xml:space="preserve">Total Cost - Min </t>
  </si>
  <si>
    <t>Total Supply Programs</t>
  </si>
  <si>
    <t>Final</t>
  </si>
  <si>
    <t>Current Year</t>
  </si>
  <si>
    <t>COS Allocation</t>
  </si>
  <si>
    <t>CR</t>
  </si>
  <si>
    <t>Reserve Levels</t>
  </si>
  <si>
    <t>Status:</t>
  </si>
  <si>
    <t>Only valid for average trial.</t>
  </si>
  <si>
    <t>Current Method</t>
  </si>
  <si>
    <t>Used for FY2005 Budget and beyond</t>
  </si>
  <si>
    <t>Link to this!</t>
  </si>
  <si>
    <t>Minimum and Maximum Reserve Levels</t>
  </si>
  <si>
    <t>Alternative 2</t>
  </si>
  <si>
    <t>Alternative 1</t>
  </si>
  <si>
    <t>Only SWP on-Aq &amp; CRA Power</t>
  </si>
  <si>
    <t>Used Method</t>
  </si>
  <si>
    <t>Decreases</t>
  </si>
  <si>
    <t>Tweaked Long-term</t>
  </si>
  <si>
    <t>Rate Stabilization Reserves</t>
  </si>
  <si>
    <t>less RTS Collected</t>
  </si>
  <si>
    <t>less CRC Collected</t>
  </si>
  <si>
    <t>Operating Revenue Req from Volumetric Rates</t>
  </si>
  <si>
    <t xml:space="preserve"> Less Variable Treatment</t>
  </si>
  <si>
    <t>less CRA &amp; SWP on-aq Power Costs</t>
  </si>
  <si>
    <t>Fixed Costs Recovered by Water Rate</t>
  </si>
  <si>
    <t>Percent Reserved</t>
  </si>
  <si>
    <t>Less Discretionary PAYGO</t>
  </si>
  <si>
    <t>Annual Amount  Reserved</t>
  </si>
  <si>
    <t>Power Cost Risk</t>
  </si>
  <si>
    <t xml:space="preserve"> Less Treatment Surcharge Rev Req.</t>
  </si>
  <si>
    <t>less SWP on-aq Power Costs</t>
  </si>
  <si>
    <t>less CRA Power Costs</t>
  </si>
  <si>
    <t>Total Reserve Level</t>
  </si>
  <si>
    <t>C = A-B-B</t>
  </si>
  <si>
    <t>D</t>
  </si>
  <si>
    <t>P</t>
  </si>
  <si>
    <t>E = C*D-P</t>
  </si>
  <si>
    <t xml:space="preserve"> =E2+ E3 /2</t>
  </si>
  <si>
    <t>= min + 200</t>
  </si>
  <si>
    <t>C = A-B</t>
  </si>
  <si>
    <t>E = (C-P)*D</t>
  </si>
  <si>
    <t>F</t>
  </si>
  <si>
    <t xml:space="preserve"> =E2+ E3 /2 + F</t>
  </si>
  <si>
    <t>C = A-B-B-B</t>
  </si>
  <si>
    <t>E = C*D</t>
  </si>
  <si>
    <t xml:space="preserve"> =E2+E3+E4+E5 /2</t>
  </si>
  <si>
    <t>Min PAYGO</t>
  </si>
  <si>
    <t>Chart titles</t>
  </si>
  <si>
    <t>Reserves Level Alteratives</t>
  </si>
  <si>
    <t>Current</t>
  </si>
  <si>
    <t>Alt 2</t>
  </si>
  <si>
    <t>Alt 3</t>
  </si>
  <si>
    <t>Alt 1</t>
  </si>
  <si>
    <t>Reseves</t>
  </si>
  <si>
    <t>Min</t>
  </si>
  <si>
    <t>Increase from Current Method</t>
  </si>
  <si>
    <t>Min/Max Required reserves as of June 30, 2014</t>
  </si>
  <si>
    <t>Current Reserve Calculation</t>
  </si>
  <si>
    <t>source: FPM - v704m - Lower Supply programs, $200CP, $5m cuts - Board Letter Option 2 FINAL - cash version.xlsm</t>
  </si>
  <si>
    <t>2014/15</t>
  </si>
  <si>
    <t>2015/16</t>
  </si>
  <si>
    <t>2016/17</t>
  </si>
  <si>
    <t>2017/18</t>
  </si>
  <si>
    <t xml:space="preserve">Less RTS Charge </t>
  </si>
  <si>
    <t xml:space="preserve">Less Capacity Charge </t>
  </si>
  <si>
    <t xml:space="preserve">Water Rate Revenue Requirements </t>
  </si>
  <si>
    <t xml:space="preserve">Less Variable Costs </t>
  </si>
  <si>
    <t>Treatment Surcharge Rev Req.</t>
  </si>
  <si>
    <t xml:space="preserve">SWP Variable Power Costs  </t>
  </si>
  <si>
    <t xml:space="preserve">CRA Power Costs </t>
  </si>
  <si>
    <t>Required Balance as of June 30, 2014</t>
  </si>
  <si>
    <t>&lt;-- 18 months</t>
  </si>
  <si>
    <t xml:space="preserve">Maximum Reserve Level </t>
  </si>
  <si>
    <t>&lt;-- 42 months</t>
  </si>
  <si>
    <t>Alternative Reserve Calculation - Scenario 1</t>
  </si>
  <si>
    <t>Alternative Reserve Calculation - Scenario 2</t>
  </si>
  <si>
    <t>Alternative Reserve Calculation - Scenario 3</t>
  </si>
  <si>
    <t>Alternative Reserve Calculation - Scenario 4</t>
  </si>
  <si>
    <t>Alternative Reserve Calculation - Scenario 5</t>
  </si>
  <si>
    <t>Alternative Reserve Calculation - Scenario 6</t>
  </si>
  <si>
    <t>&lt;-- 12 months</t>
  </si>
  <si>
    <t>&lt;-- 24 months</t>
  </si>
  <si>
    <t>Total Sales Volatility (1990 to 2013)</t>
  </si>
  <si>
    <t>Avg</t>
  </si>
  <si>
    <t>Cash Year</t>
  </si>
  <si>
    <t>Change from Average</t>
  </si>
  <si>
    <t>Change from 1.7MAF</t>
  </si>
  <si>
    <t>Change from 1.75MAF</t>
  </si>
  <si>
    <t>EOY Mininum / Maximum Fund Balances</t>
  </si>
  <si>
    <t>Status</t>
  </si>
  <si>
    <t>If Trial = 0, they should be =</t>
  </si>
  <si>
    <t>These values are linked &amp; change w/ hydrology.  They are only valid for the average hydrology (trial 0).</t>
  </si>
  <si>
    <t>Do not link to this Table!</t>
  </si>
  <si>
    <t>June 2, 2003 Final from Keith Norris</t>
  </si>
  <si>
    <t>June 22, 2004 Final from Keith Norris</t>
  </si>
  <si>
    <t>June 30, 2005 Final from Keith Norris</t>
  </si>
  <si>
    <t>June 30, 2006 Final from Keith Norris</t>
  </si>
  <si>
    <t>June 30, 2007 Final from Keith Norris</t>
  </si>
  <si>
    <t>June 30, 2008 Final from Keith Norris</t>
  </si>
  <si>
    <t>June 30, 2009 Final from Keith Norris</t>
  </si>
  <si>
    <t>June 30, 2010 Final from Keith Norris</t>
  </si>
  <si>
    <t>June 30, 2011 Final from Keith Norris</t>
  </si>
  <si>
    <t>June 30, 2012 Final from Keith Norris</t>
  </si>
  <si>
    <t>June 30, 2013 Final from Keith Norris</t>
  </si>
  <si>
    <t>All Stabilization Reserves</t>
  </si>
  <si>
    <t>none</t>
  </si>
  <si>
    <t>Commecial Paper Note Construction</t>
  </si>
  <si>
    <t>Commecial Paper Note Payment</t>
  </si>
  <si>
    <r>
      <t>Expected Value</t>
    </r>
    <r>
      <rPr>
        <sz val="9.8000000000000007"/>
        <rFont val="Arial"/>
        <family val="2"/>
      </rPr>
      <t xml:space="preserve"> (Average Hydrology)</t>
    </r>
  </si>
  <si>
    <t>Link to this Table.</t>
  </si>
  <si>
    <t>OPEB\PERS Pre-Funding &amp; Future Savings</t>
  </si>
  <si>
    <t>O&amp;M and Capital</t>
  </si>
  <si>
    <t>$M</t>
  </si>
  <si>
    <t>$100M already saving already assumed in additive rate</t>
  </si>
  <si>
    <t>Pre-Funding</t>
  </si>
  <si>
    <t>Future Savings</t>
  </si>
  <si>
    <t>Net</t>
  </si>
  <si>
    <t>Water System Operations</t>
  </si>
  <si>
    <t>Office of Manager, WSO Group</t>
  </si>
  <si>
    <t>Office of Manager, Conveyance and Distribution (C&amp;D)</t>
  </si>
  <si>
    <t>Office of the Manager, Operations Support Services Section</t>
  </si>
  <si>
    <t>C&amp;D, Desert Region Unit</t>
  </si>
  <si>
    <t>System Operations Unit</t>
  </si>
  <si>
    <t>Water Quality Section</t>
  </si>
  <si>
    <t>Environmental Health &amp; Safety Section</t>
  </si>
  <si>
    <t>Office of the Manager, O&amp;M Planning Section</t>
  </si>
  <si>
    <t>Average Growth</t>
  </si>
  <si>
    <t>Departmental O&amp;M w/o Treatment</t>
  </si>
  <si>
    <t>Rev</t>
  </si>
  <si>
    <t>GO</t>
  </si>
  <si>
    <t>PAYG</t>
  </si>
  <si>
    <t xml:space="preserve"> </t>
  </si>
  <si>
    <t>Center for Water Education</t>
  </si>
  <si>
    <t>Performance Programs</t>
  </si>
  <si>
    <t>Insurance</t>
  </si>
  <si>
    <t>Leases</t>
  </si>
  <si>
    <t>PC Replacement</t>
  </si>
  <si>
    <t>Association Dues</t>
  </si>
  <si>
    <t>CCP Vendor Administration</t>
  </si>
  <si>
    <t>Contingency</t>
  </si>
  <si>
    <t>Propert Tax</t>
  </si>
  <si>
    <t>OPEB\PERS Pre-Funding Future Savings</t>
  </si>
  <si>
    <t>OPEB\PERS Pre-Funding</t>
  </si>
  <si>
    <t>Taxes - MWD Portion of SWP GO Debt Service</t>
  </si>
  <si>
    <t>Taxes - MWD GO Debt Service</t>
  </si>
  <si>
    <t>Rate Stab</t>
  </si>
  <si>
    <t>WR</t>
  </si>
  <si>
    <t>Hydro-Power Revenue</t>
  </si>
  <si>
    <t>Wadsworth Pumping Plant (DVL) Power Revenue (cost in dept)</t>
  </si>
  <si>
    <t>Taxes - additional from fixed tax rate</t>
  </si>
  <si>
    <t>Increase (Decrease) in Reserves</t>
  </si>
  <si>
    <t>Metropolitan Water District</t>
  </si>
  <si>
    <t>Financial Planning Model</t>
  </si>
  <si>
    <t>Departmental Cost Forecast</t>
  </si>
  <si>
    <t>current year estimate</t>
  </si>
  <si>
    <t>forecast</t>
  </si>
  <si>
    <t>Row Number</t>
  </si>
  <si>
    <t>offset cell</t>
  </si>
  <si>
    <t>DVL Cost &amp; OC-88</t>
  </si>
  <si>
    <t>Ethics Office</t>
  </si>
  <si>
    <t>Office of the Chief Financial Officer</t>
  </si>
  <si>
    <t>Audit</t>
  </si>
  <si>
    <t>General Counsel</t>
  </si>
  <si>
    <t>Executive Officer</t>
  </si>
  <si>
    <t>Departmental O&amp;M (w/o Overhead Credit)</t>
  </si>
  <si>
    <t>Display</t>
  </si>
  <si>
    <t>WTF FY004, O&amp;M beyond</t>
  </si>
  <si>
    <t>Increase (Decrease) in Reserves (w/ WSF)</t>
  </si>
  <si>
    <t>Used for Min/Max Calc</t>
  </si>
  <si>
    <t>CRA + SWA Power Cost</t>
  </si>
  <si>
    <t>CRA Cost + SWP on-aq + SWP credit</t>
  </si>
  <si>
    <t>only for display</t>
  </si>
  <si>
    <t>Power Revenue</t>
  </si>
  <si>
    <t>Net Power Cost</t>
  </si>
  <si>
    <t>O&amp;M (w/o water management)</t>
  </si>
  <si>
    <t>Net CRA Power</t>
  </si>
  <si>
    <t>used for engine</t>
  </si>
  <si>
    <t>Net CRA + SWP,    Power used for COS Rev Req</t>
  </si>
  <si>
    <t>Total O&amp;M</t>
  </si>
  <si>
    <t>Total O&amp;M w/ WMP</t>
  </si>
  <si>
    <t>SWP Capital (with credits)</t>
  </si>
  <si>
    <t>SWP OMP&amp;R (with credits)</t>
  </si>
  <si>
    <t>SWP Power (with credits)</t>
  </si>
  <si>
    <t>SWP (w/o Power)</t>
  </si>
  <si>
    <t>Revenue Requirnment</t>
  </si>
  <si>
    <t>Fixed Net Cost</t>
  </si>
  <si>
    <t>MWD O&amp;M (w/ operating eq.)</t>
  </si>
  <si>
    <t>SWP (w/o power, less tax)</t>
  </si>
  <si>
    <t>Net Capital Financing (less GO)</t>
  </si>
  <si>
    <t>Variable Net Cost</t>
  </si>
  <si>
    <t>Net Power</t>
  </si>
  <si>
    <t xml:space="preserve">Variable Treatment </t>
  </si>
  <si>
    <t>Total Net Cost</t>
  </si>
  <si>
    <t>% Fixed</t>
  </si>
  <si>
    <t>Offsets</t>
  </si>
  <si>
    <t>Miscellaneous Income</t>
  </si>
  <si>
    <t>Net Revenue Requirnment</t>
  </si>
  <si>
    <t>FY2004 to FY2013</t>
  </si>
  <si>
    <t>%</t>
  </si>
  <si>
    <t>Capital Financing (less GO)</t>
  </si>
  <si>
    <t>CRA</t>
  </si>
  <si>
    <t>Demand Management + Enhanced Regional Programs</t>
  </si>
  <si>
    <t>Net --&gt;</t>
  </si>
  <si>
    <t>Debt Service, Cash deposit, &amp; Defeasance</t>
  </si>
  <si>
    <t>Change Expenditure Trend</t>
  </si>
  <si>
    <t>Debt Service, PAYG deposit, &amp; Defeasance</t>
  </si>
  <si>
    <t>Labor &amp; Additives</t>
  </si>
  <si>
    <t>Accrual</t>
  </si>
  <si>
    <t>Water Sales w/o Treatment</t>
  </si>
  <si>
    <t>Water Sales Revenue</t>
  </si>
  <si>
    <t>Fiscal Year Sales + Wheeling (AF)</t>
  </si>
  <si>
    <t>Fiscal Year Sales + Wheeling (TAF)</t>
  </si>
  <si>
    <t>Cash</t>
  </si>
  <si>
    <t>Cash Year Sales + Wheeling (AF)</t>
  </si>
  <si>
    <t>Cash Year Sales + Wheeling  (TAF)</t>
  </si>
  <si>
    <t>Cash Year Sales + Wheeling  (MAF)</t>
  </si>
  <si>
    <t>Treatment Surcharge w/ Offsets</t>
  </si>
  <si>
    <t>Water Sales w/ Offsets</t>
  </si>
  <si>
    <t>Additional Revue with Accrual</t>
  </si>
  <si>
    <t>Fixed Charges by Month</t>
  </si>
  <si>
    <t>Revenue - Accrual</t>
  </si>
  <si>
    <t>RTS was made a Calendar Year charge for 2009</t>
  </si>
  <si>
    <t>RTS (Calendar Year)</t>
  </si>
  <si>
    <t>CC (Calendar Year)</t>
  </si>
  <si>
    <t>Spead based on:</t>
  </si>
  <si>
    <t>Billed Spread</t>
  </si>
  <si>
    <t>1/12</t>
  </si>
  <si>
    <t>Months</t>
  </si>
  <si>
    <t xml:space="preserve">use 1/12 </t>
  </si>
  <si>
    <t>There is no cash lag</t>
  </si>
  <si>
    <t>We send the fixed charge will out in May for charges due in July</t>
  </si>
  <si>
    <t>Calendar Year - Cash</t>
  </si>
  <si>
    <t>Calendar Year -- Accrual</t>
  </si>
  <si>
    <t>Fiscal Year Ending -- Accrual</t>
  </si>
  <si>
    <t>Fiscal Year Ending -- Cash</t>
  </si>
  <si>
    <t>Forecasted Revenues by Month</t>
  </si>
  <si>
    <t>Rate Effective Jan 1</t>
  </si>
  <si>
    <t>Calendar Year Revenue ($) - Accrual</t>
  </si>
  <si>
    <t>Month \ Calendar Year</t>
  </si>
  <si>
    <t>Firm</t>
  </si>
  <si>
    <t>Firm - Treatment</t>
  </si>
  <si>
    <t>Replenishment - Treatment</t>
  </si>
  <si>
    <t>Agriculture Water</t>
  </si>
  <si>
    <t>Agricultural Water - Treament</t>
  </si>
  <si>
    <t>Total - Supply</t>
  </si>
  <si>
    <t>Total - Treament</t>
  </si>
  <si>
    <t>SLR - Supply</t>
  </si>
  <si>
    <t>SLR - Treament</t>
  </si>
  <si>
    <t>SDCWA AAC Lining Transfer</t>
  </si>
  <si>
    <t>SDCWA AAC Lining Transfer - Supply</t>
  </si>
  <si>
    <t>SDCWA AAC Lining Transfer - Treament</t>
  </si>
  <si>
    <t>SDCWA CC Lining Transfer</t>
  </si>
  <si>
    <t>SDCWA CC Lining Transfer - Supply</t>
  </si>
  <si>
    <t>SDCWA CC Lining Transfer - Treament</t>
  </si>
  <si>
    <t>SDCWA/IID/MWD Exchange - Supply</t>
  </si>
  <si>
    <t>SDCWA/IID/MWD Exchange - Treament</t>
  </si>
  <si>
    <t>Fiscal Year Summary - Cash Basis (cash year sales)</t>
  </si>
  <si>
    <t>San Luis Ray (SLR) Transfer (AAC + CC)</t>
  </si>
  <si>
    <t xml:space="preserve">SDCWA AAC Lining Transfer </t>
  </si>
  <si>
    <t xml:space="preserve">SDCWA CC Lining Transfer </t>
  </si>
  <si>
    <t>Percentage of Total</t>
  </si>
  <si>
    <t>Interim Agricultural Water Program</t>
  </si>
  <si>
    <t>Fiscal Year Summary - Accrual Basis</t>
  </si>
  <si>
    <t>check supply</t>
  </si>
  <si>
    <t>check treatment</t>
  </si>
  <si>
    <t>Additional over Cash Basis</t>
  </si>
  <si>
    <t>Calendar Year Summary - Accrual Basis</t>
  </si>
  <si>
    <t>CIP Funding</t>
  </si>
  <si>
    <t>CIP from CRG</t>
  </si>
  <si>
    <t>System Improvements</t>
  </si>
  <si>
    <t>Rehabilitation and Replacements</t>
  </si>
  <si>
    <t>Total Original CIP</t>
  </si>
  <si>
    <t>R&amp;R Capital</t>
  </si>
  <si>
    <t>Identified R&amp;R in CIP</t>
  </si>
  <si>
    <t>R&amp;R Model</t>
  </si>
  <si>
    <t>Used</t>
  </si>
  <si>
    <t>New Facilities and Upgrades</t>
  </si>
  <si>
    <t>New Facilities and Upgrades in CIP</t>
  </si>
  <si>
    <t>Long-Term Non-R&amp;R Capital = $100 M</t>
  </si>
  <si>
    <t>Total CIP</t>
  </si>
  <si>
    <t>Total CIP by Fund</t>
  </si>
  <si>
    <t>0/1.5</t>
  </si>
  <si>
    <t>.75/1.25</t>
  </si>
  <si>
    <t>1.5/1.5</t>
  </si>
  <si>
    <t>Funding</t>
  </si>
  <si>
    <t>PAYGO ($M)</t>
  </si>
  <si>
    <t>60% CIP</t>
  </si>
  <si>
    <t>Would like funded</t>
  </si>
  <si>
    <t>Projects that have to be General Funded</t>
  </si>
  <si>
    <t>Years beyond the Budget, $30M min General</t>
  </si>
  <si>
    <t>Actually Funded by General Fund</t>
  </si>
  <si>
    <t>Actually Funded by Construction Fund</t>
  </si>
  <si>
    <t xml:space="preserve">Cash available for R&amp;R </t>
  </si>
  <si>
    <t xml:space="preserve">Remaining Cash Funding </t>
  </si>
  <si>
    <t>BOY Fund balance</t>
  </si>
  <si>
    <t>old formula</t>
  </si>
  <si>
    <t xml:space="preserve">Total Cash available for R&amp;R </t>
  </si>
  <si>
    <t>Actually Funded by R&amp;R Fund</t>
  </si>
  <si>
    <t>All Funds</t>
  </si>
  <si>
    <t>R&amp;R Fund Withdraw (Deposit)</t>
  </si>
  <si>
    <t>Financed</t>
  </si>
  <si>
    <t>% PAYGO</t>
  </si>
  <si>
    <t>CHECKS</t>
  </si>
  <si>
    <t>Bond Details</t>
  </si>
  <si>
    <t>total --&gt;</t>
  </si>
  <si>
    <t>FY bond was issued --&gt;</t>
  </si>
  <si>
    <t>Principle --&gt;</t>
  </si>
  <si>
    <t>Rate --&gt;</t>
  </si>
  <si>
    <t>Term (years) --&gt;</t>
  </si>
  <si>
    <t>Defer Principle Payment for X years --&gt;</t>
  </si>
  <si>
    <t>Date Issued --&gt;</t>
  </si>
  <si>
    <t>Issue Month --&gt;</t>
  </si>
  <si>
    <t>Princ</t>
  </si>
  <si>
    <t>First Principle Payment --&gt;</t>
  </si>
  <si>
    <t>First Principle Payment, Delay in months--&gt;</t>
  </si>
  <si>
    <t># of principle payments --&gt;</t>
  </si>
  <si>
    <t>First Principle Payment delay in months</t>
  </si>
  <si>
    <t>Principle Payments Amortization</t>
  </si>
  <si>
    <t>Int</t>
  </si>
  <si>
    <t>Next Prinpel Payment Due</t>
  </si>
  <si>
    <t>Month Delay</t>
  </si>
  <si>
    <t>Jan / July payment #</t>
  </si>
  <si>
    <t>P&amp;I</t>
  </si>
  <si>
    <t>Formula for:</t>
  </si>
  <si>
    <t>Annual P payments +</t>
  </si>
  <si>
    <t>Semi-annual I payments</t>
  </si>
  <si>
    <t>FY Summary</t>
  </si>
  <si>
    <t>EOP</t>
  </si>
  <si>
    <t>for BABs</t>
  </si>
  <si>
    <t>Interest Payment</t>
  </si>
  <si>
    <t>FY Ending June 30</t>
  </si>
  <si>
    <t>Principle Payments</t>
  </si>
  <si>
    <t>Interest Payments</t>
  </si>
  <si>
    <t>P&amp;I Payments</t>
  </si>
  <si>
    <t>Outstanding Debt</t>
  </si>
  <si>
    <t>Required I&amp;P Reserve on June 30,  $</t>
  </si>
  <si>
    <t>2011 Issue - Interest Payments</t>
  </si>
  <si>
    <t>Date</t>
  </si>
  <si>
    <t>Date (Yr-M)</t>
  </si>
  <si>
    <t>Required I&amp;P Reserve</t>
  </si>
  <si>
    <t>Year-Month</t>
  </si>
  <si>
    <t>Interest Due</t>
  </si>
  <si>
    <t>Total P&amp;I Payments</t>
  </si>
  <si>
    <t>SUM</t>
  </si>
  <si>
    <t>2007-1</t>
  </si>
  <si>
    <t>2007-2</t>
  </si>
  <si>
    <t>2007-3</t>
  </si>
  <si>
    <t>2007-4</t>
  </si>
  <si>
    <t>2007-5</t>
  </si>
  <si>
    <t>2007-6</t>
  </si>
  <si>
    <t>2007-7</t>
  </si>
  <si>
    <t>2007-8</t>
  </si>
  <si>
    <t>2007-9</t>
  </si>
  <si>
    <t>2007-10</t>
  </si>
  <si>
    <t>2007-11</t>
  </si>
  <si>
    <t>2007-12</t>
  </si>
  <si>
    <t>2008-1</t>
  </si>
  <si>
    <t>2008-2</t>
  </si>
  <si>
    <t>2008-3</t>
  </si>
  <si>
    <t>2008-4</t>
  </si>
  <si>
    <t>2008-5</t>
  </si>
  <si>
    <t>2008-6</t>
  </si>
  <si>
    <t>2008-7</t>
  </si>
  <si>
    <t>2008-8</t>
  </si>
  <si>
    <t>2008-9</t>
  </si>
  <si>
    <t>2008-10</t>
  </si>
  <si>
    <t>2008-11</t>
  </si>
  <si>
    <t>2008-12</t>
  </si>
  <si>
    <t>2009-1</t>
  </si>
  <si>
    <t>2009-2</t>
  </si>
  <si>
    <t>2009-3</t>
  </si>
  <si>
    <t>2009-4</t>
  </si>
  <si>
    <t>2009-5</t>
  </si>
  <si>
    <t>2009-6</t>
  </si>
  <si>
    <t>2009-7</t>
  </si>
  <si>
    <t>2009-8</t>
  </si>
  <si>
    <t>2009-9</t>
  </si>
  <si>
    <t>2009-10</t>
  </si>
  <si>
    <t>2009-11</t>
  </si>
  <si>
    <t>2009-12</t>
  </si>
  <si>
    <t>2010-1</t>
  </si>
  <si>
    <t>2010-2</t>
  </si>
  <si>
    <t>2010-3</t>
  </si>
  <si>
    <t>2010-4</t>
  </si>
  <si>
    <t>2010-5</t>
  </si>
  <si>
    <t>2010-6</t>
  </si>
  <si>
    <t>2010-7</t>
  </si>
  <si>
    <t>2010-8</t>
  </si>
  <si>
    <t>2010-9</t>
  </si>
  <si>
    <t>2010-10</t>
  </si>
  <si>
    <t>2010-11</t>
  </si>
  <si>
    <t>2010-12</t>
  </si>
  <si>
    <t>2011-1</t>
  </si>
  <si>
    <t>2011-2</t>
  </si>
  <si>
    <t>2011-3</t>
  </si>
  <si>
    <t>2011-4</t>
  </si>
  <si>
    <t>2011-5</t>
  </si>
  <si>
    <t>2011-6</t>
  </si>
  <si>
    <t>2011-7</t>
  </si>
  <si>
    <t>2011-8</t>
  </si>
  <si>
    <t>2011-9</t>
  </si>
  <si>
    <t>2011-10</t>
  </si>
  <si>
    <t>2011-11</t>
  </si>
  <si>
    <t>2011-12</t>
  </si>
  <si>
    <t>2012-1</t>
  </si>
  <si>
    <t>2012-2</t>
  </si>
  <si>
    <t>2012-3</t>
  </si>
  <si>
    <t>2012-4</t>
  </si>
  <si>
    <t>2012-5</t>
  </si>
  <si>
    <t>2012-6</t>
  </si>
  <si>
    <t>2012-7</t>
  </si>
  <si>
    <t>2012-8</t>
  </si>
  <si>
    <t>2012-9</t>
  </si>
  <si>
    <t>2012-10</t>
  </si>
  <si>
    <t>2012-11</t>
  </si>
  <si>
    <t>2012-12</t>
  </si>
  <si>
    <t>2013-1</t>
  </si>
  <si>
    <t>2013-2</t>
  </si>
  <si>
    <t>2013-3</t>
  </si>
  <si>
    <t>2013-4</t>
  </si>
  <si>
    <t>2013-5</t>
  </si>
  <si>
    <t>2013-6</t>
  </si>
  <si>
    <t>2013-7</t>
  </si>
  <si>
    <t>2013-8</t>
  </si>
  <si>
    <t>2013-9</t>
  </si>
  <si>
    <t>2013-10</t>
  </si>
  <si>
    <t>2013-11</t>
  </si>
  <si>
    <t>2013-12</t>
  </si>
  <si>
    <t>2014-1</t>
  </si>
  <si>
    <t>2014-2</t>
  </si>
  <si>
    <t>2014-3</t>
  </si>
  <si>
    <t>2014-4</t>
  </si>
  <si>
    <t>2014-5</t>
  </si>
  <si>
    <t>2014-6</t>
  </si>
  <si>
    <t>2014-7</t>
  </si>
  <si>
    <t>2014-8</t>
  </si>
  <si>
    <t>2014-9</t>
  </si>
  <si>
    <t>2014-10</t>
  </si>
  <si>
    <t>2014-11</t>
  </si>
  <si>
    <t>2014-12</t>
  </si>
  <si>
    <t>2015-1</t>
  </si>
  <si>
    <t>2015-2</t>
  </si>
  <si>
    <t>2015-3</t>
  </si>
  <si>
    <t>2015-4</t>
  </si>
  <si>
    <t>2015-5</t>
  </si>
  <si>
    <t>2015-6</t>
  </si>
  <si>
    <t>2015-7</t>
  </si>
  <si>
    <t>2015-8</t>
  </si>
  <si>
    <t>2015-9</t>
  </si>
  <si>
    <t>2015-10</t>
  </si>
  <si>
    <t>2015-11</t>
  </si>
  <si>
    <t>2015-12</t>
  </si>
  <si>
    <t>2016-1</t>
  </si>
  <si>
    <t>2016-2</t>
  </si>
  <si>
    <t>2016-3</t>
  </si>
  <si>
    <t>2016-4</t>
  </si>
  <si>
    <t>2016-5</t>
  </si>
  <si>
    <t>2016-6</t>
  </si>
  <si>
    <t>2016-7</t>
  </si>
  <si>
    <t>2016-8</t>
  </si>
  <si>
    <t>2016-9</t>
  </si>
  <si>
    <t>2016-10</t>
  </si>
  <si>
    <t>2016-11</t>
  </si>
  <si>
    <t>2016-12</t>
  </si>
  <si>
    <t>2017-1</t>
  </si>
  <si>
    <t>2017-2</t>
  </si>
  <si>
    <t>2017-3</t>
  </si>
  <si>
    <t>2017-4</t>
  </si>
  <si>
    <t>2017-5</t>
  </si>
  <si>
    <t>2017-6</t>
  </si>
  <si>
    <t>2017-7</t>
  </si>
  <si>
    <t>2017-8</t>
  </si>
  <si>
    <t>2017-9</t>
  </si>
  <si>
    <t>2017-10</t>
  </si>
  <si>
    <t>2017-11</t>
  </si>
  <si>
    <t>2017-12</t>
  </si>
  <si>
    <t>2018-1</t>
  </si>
  <si>
    <t>2018-2</t>
  </si>
  <si>
    <t>2018-3</t>
  </si>
  <si>
    <t>2018-4</t>
  </si>
  <si>
    <t>2018-5</t>
  </si>
  <si>
    <t>2018-6</t>
  </si>
  <si>
    <t>2018-7</t>
  </si>
  <si>
    <t>2018-8</t>
  </si>
  <si>
    <t>2018-9</t>
  </si>
  <si>
    <t>2018-10</t>
  </si>
  <si>
    <t>2018-11</t>
  </si>
  <si>
    <t>2018-12</t>
  </si>
  <si>
    <t>2019-1</t>
  </si>
  <si>
    <t>2019-2</t>
  </si>
  <si>
    <t>2019-3</t>
  </si>
  <si>
    <t>2019-4</t>
  </si>
  <si>
    <t>2019-5</t>
  </si>
  <si>
    <t>2019-6</t>
  </si>
  <si>
    <t>2019-7</t>
  </si>
  <si>
    <t>2019-8</t>
  </si>
  <si>
    <t>2019-9</t>
  </si>
  <si>
    <t>2019-10</t>
  </si>
  <si>
    <t>2019-11</t>
  </si>
  <si>
    <t>2019-12</t>
  </si>
  <si>
    <t>2020-1</t>
  </si>
  <si>
    <t>2020-2</t>
  </si>
  <si>
    <t>2020-3</t>
  </si>
  <si>
    <t>2020-4</t>
  </si>
  <si>
    <t>2020-5</t>
  </si>
  <si>
    <t>2020-6</t>
  </si>
  <si>
    <t>2020-7</t>
  </si>
  <si>
    <t>2020-8</t>
  </si>
  <si>
    <t>2020-9</t>
  </si>
  <si>
    <t>2020-10</t>
  </si>
  <si>
    <t>2020-11</t>
  </si>
  <si>
    <t>2020-12</t>
  </si>
  <si>
    <t>2021-1</t>
  </si>
  <si>
    <t>2021-2</t>
  </si>
  <si>
    <t>2021-3</t>
  </si>
  <si>
    <t>2021-4</t>
  </si>
  <si>
    <t>2021-5</t>
  </si>
  <si>
    <t>2021-6</t>
  </si>
  <si>
    <t>2021-7</t>
  </si>
  <si>
    <t>2021-8</t>
  </si>
  <si>
    <t>2021-9</t>
  </si>
  <si>
    <t>2021-10</t>
  </si>
  <si>
    <t>2021-11</t>
  </si>
  <si>
    <t>2021-12</t>
  </si>
  <si>
    <t>2022-1</t>
  </si>
  <si>
    <t>2022-2</t>
  </si>
  <si>
    <t>2022-3</t>
  </si>
  <si>
    <t>2022-4</t>
  </si>
  <si>
    <t>2022-5</t>
  </si>
  <si>
    <t>2022-6</t>
  </si>
  <si>
    <t>2022-7</t>
  </si>
  <si>
    <t>2022-8</t>
  </si>
  <si>
    <t>2022-9</t>
  </si>
  <si>
    <t>2022-10</t>
  </si>
  <si>
    <t>2022-11</t>
  </si>
  <si>
    <t>2022-12</t>
  </si>
  <si>
    <t>2023-1</t>
  </si>
  <si>
    <t>2023-2</t>
  </si>
  <si>
    <t>2023-3</t>
  </si>
  <si>
    <t>2023-4</t>
  </si>
  <si>
    <t>2023-5</t>
  </si>
  <si>
    <t>2023-6</t>
  </si>
  <si>
    <t>2023-7</t>
  </si>
  <si>
    <t>2023-8</t>
  </si>
  <si>
    <t>2023-9</t>
  </si>
  <si>
    <t>2023-10</t>
  </si>
  <si>
    <t>2023-11</t>
  </si>
  <si>
    <t>2023-12</t>
  </si>
  <si>
    <t>2024-1</t>
  </si>
  <si>
    <t>2024-2</t>
  </si>
  <si>
    <t>2024-3</t>
  </si>
  <si>
    <t>2024-4</t>
  </si>
  <si>
    <t>2024-5</t>
  </si>
  <si>
    <t>2024-6</t>
  </si>
  <si>
    <t>2024-7</t>
  </si>
  <si>
    <t>2024-8</t>
  </si>
  <si>
    <t>2024-9</t>
  </si>
  <si>
    <t>2024-10</t>
  </si>
  <si>
    <t>2024-11</t>
  </si>
  <si>
    <t>2024-12</t>
  </si>
  <si>
    <t>2025-1</t>
  </si>
  <si>
    <t>2025-2</t>
  </si>
  <si>
    <t>2025-3</t>
  </si>
  <si>
    <t>2025-4</t>
  </si>
  <si>
    <t>2025-5</t>
  </si>
  <si>
    <t>2025-6</t>
  </si>
  <si>
    <t>2025-7</t>
  </si>
  <si>
    <t>2025-8</t>
  </si>
  <si>
    <t>2025-9</t>
  </si>
  <si>
    <t>2025-10</t>
  </si>
  <si>
    <t>2025-11</t>
  </si>
  <si>
    <t>2025-12</t>
  </si>
  <si>
    <t>2026-1</t>
  </si>
  <si>
    <t>2026-2</t>
  </si>
  <si>
    <t>2026-3</t>
  </si>
  <si>
    <t>2026-4</t>
  </si>
  <si>
    <t>2026-5</t>
  </si>
  <si>
    <t>2026-6</t>
  </si>
  <si>
    <t>2026-7</t>
  </si>
  <si>
    <t>2026-8</t>
  </si>
  <si>
    <t>2026-9</t>
  </si>
  <si>
    <t>2026-10</t>
  </si>
  <si>
    <t>2026-11</t>
  </si>
  <si>
    <t>2026-12</t>
  </si>
  <si>
    <t>2027-1</t>
  </si>
  <si>
    <t>2027-2</t>
  </si>
  <si>
    <t>2027-3</t>
  </si>
  <si>
    <t>2027-4</t>
  </si>
  <si>
    <t>2027-5</t>
  </si>
  <si>
    <t>2027-6</t>
  </si>
  <si>
    <t>2027-7</t>
  </si>
  <si>
    <t>2027-8</t>
  </si>
  <si>
    <t>2027-9</t>
  </si>
  <si>
    <t>2027-10</t>
  </si>
  <si>
    <t>2027-11</t>
  </si>
  <si>
    <t>2027-12</t>
  </si>
  <si>
    <t>2028-1</t>
  </si>
  <si>
    <t>2028-2</t>
  </si>
  <si>
    <t>2028-3</t>
  </si>
  <si>
    <t>2028-4</t>
  </si>
  <si>
    <t>2028-5</t>
  </si>
  <si>
    <t>2028-6</t>
  </si>
  <si>
    <t>2028-7</t>
  </si>
  <si>
    <t>2028-8</t>
  </si>
  <si>
    <t>2028-9</t>
  </si>
  <si>
    <t>2028-10</t>
  </si>
  <si>
    <t>2028-11</t>
  </si>
  <si>
    <t>2028-12</t>
  </si>
  <si>
    <t>2029-1</t>
  </si>
  <si>
    <t>2029-2</t>
  </si>
  <si>
    <t>2029-3</t>
  </si>
  <si>
    <t>2029-4</t>
  </si>
  <si>
    <t>2029-5</t>
  </si>
  <si>
    <t>2029-6</t>
  </si>
  <si>
    <t>2029-7</t>
  </si>
  <si>
    <t>2029-8</t>
  </si>
  <si>
    <t>2029-9</t>
  </si>
  <si>
    <t>2029-10</t>
  </si>
  <si>
    <t>2029-11</t>
  </si>
  <si>
    <t>2029-12</t>
  </si>
  <si>
    <t>2030-1</t>
  </si>
  <si>
    <t>2030-2</t>
  </si>
  <si>
    <t>2030-3</t>
  </si>
  <si>
    <t>2030-4</t>
  </si>
  <si>
    <t>2030-5</t>
  </si>
  <si>
    <t>2030-6</t>
  </si>
  <si>
    <t>2030-7</t>
  </si>
  <si>
    <t>2030-8</t>
  </si>
  <si>
    <t>2030-9</t>
  </si>
  <si>
    <t>2030-10</t>
  </si>
  <si>
    <t>2030-11</t>
  </si>
  <si>
    <t>2030-12</t>
  </si>
  <si>
    <t>2031-1</t>
  </si>
  <si>
    <t>2031-2</t>
  </si>
  <si>
    <t>2031-3</t>
  </si>
  <si>
    <t>2031-4</t>
  </si>
  <si>
    <t>2031-5</t>
  </si>
  <si>
    <t>2031-6</t>
  </si>
  <si>
    <t>2031-7</t>
  </si>
  <si>
    <t>2031-8</t>
  </si>
  <si>
    <t>2031-9</t>
  </si>
  <si>
    <t>2031-10</t>
  </si>
  <si>
    <t>2031-11</t>
  </si>
  <si>
    <t>2031-12</t>
  </si>
  <si>
    <t>2032-1</t>
  </si>
  <si>
    <t>2032-2</t>
  </si>
  <si>
    <t>2032-3</t>
  </si>
  <si>
    <t>2032-4</t>
  </si>
  <si>
    <t>2032-5</t>
  </si>
  <si>
    <t>2032-6</t>
  </si>
  <si>
    <t>2032-7</t>
  </si>
  <si>
    <t>2032-8</t>
  </si>
  <si>
    <t>2032-9</t>
  </si>
  <si>
    <t>2032-10</t>
  </si>
  <si>
    <t>2032-11</t>
  </si>
  <si>
    <t>2032-12</t>
  </si>
  <si>
    <t>2033-1</t>
  </si>
  <si>
    <t>2033-2</t>
  </si>
  <si>
    <t>2033-3</t>
  </si>
  <si>
    <t>2033-4</t>
  </si>
  <si>
    <t>2033-5</t>
  </si>
  <si>
    <t>2033-6</t>
  </si>
  <si>
    <t>2033-7</t>
  </si>
  <si>
    <t>2033-8</t>
  </si>
  <si>
    <t>2033-9</t>
  </si>
  <si>
    <t>2033-10</t>
  </si>
  <si>
    <t>2033-11</t>
  </si>
  <si>
    <t>2033-12</t>
  </si>
  <si>
    <t>2034-1</t>
  </si>
  <si>
    <t>2034-2</t>
  </si>
  <si>
    <t>2034-3</t>
  </si>
  <si>
    <t>2034-4</t>
  </si>
  <si>
    <t>2034-5</t>
  </si>
  <si>
    <t>2034-6</t>
  </si>
  <si>
    <t>2034-7</t>
  </si>
  <si>
    <t>2034-8</t>
  </si>
  <si>
    <t>2034-9</t>
  </si>
  <si>
    <t>2034-10</t>
  </si>
  <si>
    <t>2034-11</t>
  </si>
  <si>
    <t>2034-12</t>
  </si>
  <si>
    <t>2035-1</t>
  </si>
  <si>
    <t>2035-2</t>
  </si>
  <si>
    <t>2035-3</t>
  </si>
  <si>
    <t>2035-4</t>
  </si>
  <si>
    <t>2035-5</t>
  </si>
  <si>
    <t>2035-6</t>
  </si>
  <si>
    <t>2035-7</t>
  </si>
  <si>
    <t>2035-8</t>
  </si>
  <si>
    <t>2035-9</t>
  </si>
  <si>
    <t>2035-10</t>
  </si>
  <si>
    <t>2035-11</t>
  </si>
  <si>
    <t>2035-12</t>
  </si>
  <si>
    <t>2036-1</t>
  </si>
  <si>
    <t>2036-2</t>
  </si>
  <si>
    <t>2036-3</t>
  </si>
  <si>
    <t>2036-4</t>
  </si>
  <si>
    <t>2036-5</t>
  </si>
  <si>
    <t>2036-6</t>
  </si>
  <si>
    <t>2036-7</t>
  </si>
  <si>
    <t>2036-8</t>
  </si>
  <si>
    <t>2036-9</t>
  </si>
  <si>
    <t>2036-10</t>
  </si>
  <si>
    <t>2036-11</t>
  </si>
  <si>
    <t>2036-12</t>
  </si>
  <si>
    <t>2037-1</t>
  </si>
  <si>
    <t>2037-2</t>
  </si>
  <si>
    <t>2037-3</t>
  </si>
  <si>
    <t>2037-4</t>
  </si>
  <si>
    <t>2037-5</t>
  </si>
  <si>
    <t>2037-6</t>
  </si>
  <si>
    <t>2037-7</t>
  </si>
  <si>
    <t>2037-8</t>
  </si>
  <si>
    <t>2037-9</t>
  </si>
  <si>
    <t>2037-10</t>
  </si>
  <si>
    <t>2037-11</t>
  </si>
  <si>
    <t>2037-12</t>
  </si>
  <si>
    <t>2038-1</t>
  </si>
  <si>
    <t>2038-2</t>
  </si>
  <si>
    <t>2038-3</t>
  </si>
  <si>
    <t>2038-4</t>
  </si>
  <si>
    <t>2038-5</t>
  </si>
  <si>
    <t>2038-6</t>
  </si>
  <si>
    <t>2038-7</t>
  </si>
  <si>
    <t>2038-8</t>
  </si>
  <si>
    <t>2038-9</t>
  </si>
  <si>
    <t>2038-10</t>
  </si>
  <si>
    <t>2038-11</t>
  </si>
  <si>
    <t>2038-12</t>
  </si>
  <si>
    <t>2039-1</t>
  </si>
  <si>
    <t>2039-2</t>
  </si>
  <si>
    <t>2039-3</t>
  </si>
  <si>
    <t>2039-4</t>
  </si>
  <si>
    <t>2039-5</t>
  </si>
  <si>
    <t>2039-6</t>
  </si>
  <si>
    <t>2039-7</t>
  </si>
  <si>
    <t>2039-8</t>
  </si>
  <si>
    <t>2039-9</t>
  </si>
  <si>
    <t>2039-10</t>
  </si>
  <si>
    <t>2039-11</t>
  </si>
  <si>
    <t>2039-12</t>
  </si>
  <si>
    <t>2040-1</t>
  </si>
  <si>
    <t>2040-2</t>
  </si>
  <si>
    <t>2040-3</t>
  </si>
  <si>
    <t>2040-4</t>
  </si>
  <si>
    <t>2040-5</t>
  </si>
  <si>
    <t>2040-6</t>
  </si>
  <si>
    <t>2040-7</t>
  </si>
  <si>
    <t>2040-8</t>
  </si>
  <si>
    <t>2040-9</t>
  </si>
  <si>
    <t>2040-10</t>
  </si>
  <si>
    <t>2040-11</t>
  </si>
  <si>
    <t>2040-12</t>
  </si>
  <si>
    <t>2041-1</t>
  </si>
  <si>
    <t>2041-2</t>
  </si>
  <si>
    <t>2041-3</t>
  </si>
  <si>
    <t>2041-4</t>
  </si>
  <si>
    <t>2041-5</t>
  </si>
  <si>
    <t>2041-6</t>
  </si>
  <si>
    <t>2041-7</t>
  </si>
  <si>
    <t>2041-8</t>
  </si>
  <si>
    <t>2041-9</t>
  </si>
  <si>
    <t>2041-10</t>
  </si>
  <si>
    <t>2041-11</t>
  </si>
  <si>
    <t>2041-12</t>
  </si>
  <si>
    <t>2042-1</t>
  </si>
  <si>
    <t>2042-2</t>
  </si>
  <si>
    <t>2042-3</t>
  </si>
  <si>
    <t>2042-4</t>
  </si>
  <si>
    <t>2042-5</t>
  </si>
  <si>
    <t>2042-6</t>
  </si>
  <si>
    <t>2042-7</t>
  </si>
  <si>
    <t>2042-8</t>
  </si>
  <si>
    <t>2042-9</t>
  </si>
  <si>
    <t>2042-10</t>
  </si>
  <si>
    <t>2042-11</t>
  </si>
  <si>
    <t>2042-12</t>
  </si>
  <si>
    <t>2043-1</t>
  </si>
  <si>
    <t>2043-2</t>
  </si>
  <si>
    <t>2043-3</t>
  </si>
  <si>
    <t>2043-4</t>
  </si>
  <si>
    <t>2043-5</t>
  </si>
  <si>
    <t>2043-6</t>
  </si>
  <si>
    <t>2043-7</t>
  </si>
  <si>
    <t>2043-8</t>
  </si>
  <si>
    <t>2043-9</t>
  </si>
  <si>
    <t>2043-10</t>
  </si>
  <si>
    <t>2043-11</t>
  </si>
  <si>
    <t>2043-12</t>
  </si>
  <si>
    <t>2044-1</t>
  </si>
  <si>
    <t>2044-2</t>
  </si>
  <si>
    <t>2044-3</t>
  </si>
  <si>
    <t>2044-4</t>
  </si>
  <si>
    <t>2044-5</t>
  </si>
  <si>
    <t>2044-6</t>
  </si>
  <si>
    <t>2044-7</t>
  </si>
  <si>
    <t>2044-8</t>
  </si>
  <si>
    <t>2044-9</t>
  </si>
  <si>
    <t>2044-10</t>
  </si>
  <si>
    <t>2044-11</t>
  </si>
  <si>
    <t>2044-12</t>
  </si>
  <si>
    <t>2045-1</t>
  </si>
  <si>
    <t>2045-2</t>
  </si>
  <si>
    <t>2045-3</t>
  </si>
  <si>
    <t>2045-4</t>
  </si>
  <si>
    <t>2045-5</t>
  </si>
  <si>
    <t>2045-6</t>
  </si>
  <si>
    <t>2045-7</t>
  </si>
  <si>
    <t>2045-8</t>
  </si>
  <si>
    <t>2045-9</t>
  </si>
  <si>
    <t>2045-10</t>
  </si>
  <si>
    <t>2045-11</t>
  </si>
  <si>
    <t>2045-12</t>
  </si>
  <si>
    <t>2046-1</t>
  </si>
  <si>
    <t>2046-2</t>
  </si>
  <si>
    <t>2046-3</t>
  </si>
  <si>
    <t>2046-4</t>
  </si>
  <si>
    <t>2046-5</t>
  </si>
  <si>
    <t>2046-6</t>
  </si>
  <si>
    <t>2046-7</t>
  </si>
  <si>
    <t>2046-8</t>
  </si>
  <si>
    <t>2046-9</t>
  </si>
  <si>
    <t>2046-10</t>
  </si>
  <si>
    <t>2046-11</t>
  </si>
  <si>
    <t>2046-12</t>
  </si>
  <si>
    <t>2047-1</t>
  </si>
  <si>
    <t>2047-2</t>
  </si>
  <si>
    <t>2047-3</t>
  </si>
  <si>
    <t>2047-4</t>
  </si>
  <si>
    <t>2047-5</t>
  </si>
  <si>
    <t>2047-6</t>
  </si>
  <si>
    <t>2047-7</t>
  </si>
  <si>
    <t>2047-8</t>
  </si>
  <si>
    <t>2047-9</t>
  </si>
  <si>
    <t>2047-10</t>
  </si>
  <si>
    <t>2047-11</t>
  </si>
  <si>
    <t>2047-12</t>
  </si>
  <si>
    <t>2048-1</t>
  </si>
  <si>
    <t>2048-2</t>
  </si>
  <si>
    <t>2048-3</t>
  </si>
  <si>
    <t>2048-4</t>
  </si>
  <si>
    <t>2048-5</t>
  </si>
  <si>
    <t>2048-6</t>
  </si>
  <si>
    <t>2048-7</t>
  </si>
  <si>
    <t>2048-8</t>
  </si>
  <si>
    <t>2048-9</t>
  </si>
  <si>
    <t>2048-10</t>
  </si>
  <si>
    <t>2048-11</t>
  </si>
  <si>
    <t>2048-12</t>
  </si>
  <si>
    <t>2049-1</t>
  </si>
  <si>
    <t>2049-2</t>
  </si>
  <si>
    <t>2049-3</t>
  </si>
  <si>
    <t>2049-4</t>
  </si>
  <si>
    <t>2049-5</t>
  </si>
  <si>
    <t>2049-6</t>
  </si>
  <si>
    <t>2049-7</t>
  </si>
  <si>
    <t>2049-8</t>
  </si>
  <si>
    <t>2049-9</t>
  </si>
  <si>
    <t>2049-10</t>
  </si>
  <si>
    <t>2049-11</t>
  </si>
  <si>
    <t>2049-12</t>
  </si>
  <si>
    <t>2050-1</t>
  </si>
  <si>
    <t>2050-2</t>
  </si>
  <si>
    <t>2050-3</t>
  </si>
  <si>
    <t>2050-4</t>
  </si>
  <si>
    <t>2050-5</t>
  </si>
  <si>
    <t>2050-6</t>
  </si>
  <si>
    <t>2050-7</t>
  </si>
  <si>
    <t>2050-8</t>
  </si>
  <si>
    <t>2050-9</t>
  </si>
  <si>
    <t>2050-10</t>
  </si>
  <si>
    <t>2050-11</t>
  </si>
  <si>
    <t>2050-12</t>
  </si>
  <si>
    <t>2051-1</t>
  </si>
  <si>
    <t>2051-2</t>
  </si>
  <si>
    <t>2051-3</t>
  </si>
  <si>
    <t>2051-4</t>
  </si>
  <si>
    <t>2051-5</t>
  </si>
  <si>
    <t>2051-6</t>
  </si>
  <si>
    <t>2051-7</t>
  </si>
  <si>
    <t>2051-8</t>
  </si>
  <si>
    <t>2051-9</t>
  </si>
  <si>
    <t>2051-10</t>
  </si>
  <si>
    <t>2051-11</t>
  </si>
  <si>
    <t>2051-12</t>
  </si>
  <si>
    <t>2052-1</t>
  </si>
  <si>
    <t>2052-2</t>
  </si>
  <si>
    <t>2052-3</t>
  </si>
  <si>
    <t>2052-4</t>
  </si>
  <si>
    <t>2052-5</t>
  </si>
  <si>
    <t>2052-6</t>
  </si>
  <si>
    <t>2052-7</t>
  </si>
  <si>
    <t>2052-8</t>
  </si>
  <si>
    <t>2052-9</t>
  </si>
  <si>
    <t>2052-10</t>
  </si>
  <si>
    <t>2052-11</t>
  </si>
  <si>
    <t>2052-12</t>
  </si>
  <si>
    <t>2053-1</t>
  </si>
  <si>
    <t>2053-2</t>
  </si>
  <si>
    <t>2053-3</t>
  </si>
  <si>
    <t>2053-4</t>
  </si>
  <si>
    <t>2053-5</t>
  </si>
  <si>
    <t>2053-6</t>
  </si>
  <si>
    <t>2053-7</t>
  </si>
  <si>
    <t>2053-8</t>
  </si>
  <si>
    <t>2053-9</t>
  </si>
  <si>
    <t>2053-10</t>
  </si>
  <si>
    <t>2053-11</t>
  </si>
  <si>
    <t>2053-12</t>
  </si>
  <si>
    <t>2054-1</t>
  </si>
  <si>
    <t>2054-2</t>
  </si>
  <si>
    <t>2054-3</t>
  </si>
  <si>
    <t>2054-4</t>
  </si>
  <si>
    <t>2054-5</t>
  </si>
  <si>
    <t>2054-6</t>
  </si>
  <si>
    <t>2054-7</t>
  </si>
  <si>
    <t>2054-8</t>
  </si>
  <si>
    <t>2054-9</t>
  </si>
  <si>
    <t>2054-10</t>
  </si>
  <si>
    <t>2054-11</t>
  </si>
  <si>
    <t>2054-12</t>
  </si>
  <si>
    <t>2055-1</t>
  </si>
  <si>
    <t>2055-2</t>
  </si>
  <si>
    <t>2055-3</t>
  </si>
  <si>
    <t>2055-4</t>
  </si>
  <si>
    <t>2055-5</t>
  </si>
  <si>
    <t>2055-6</t>
  </si>
  <si>
    <t>2055-7</t>
  </si>
  <si>
    <t>2055-8</t>
  </si>
  <si>
    <t>2055-9</t>
  </si>
  <si>
    <t>2055-10</t>
  </si>
  <si>
    <t>2055-11</t>
  </si>
  <si>
    <t>2055-12</t>
  </si>
  <si>
    <t>2056-1</t>
  </si>
  <si>
    <t>2056-2</t>
  </si>
  <si>
    <t>2056-3</t>
  </si>
  <si>
    <t>2056-4</t>
  </si>
  <si>
    <t>2056-5</t>
  </si>
  <si>
    <t>2056-6</t>
  </si>
  <si>
    <t>2056-7</t>
  </si>
  <si>
    <t>2056-8</t>
  </si>
  <si>
    <t>2056-9</t>
  </si>
  <si>
    <t>2056-10</t>
  </si>
  <si>
    <t>2056-11</t>
  </si>
  <si>
    <t>2056-12</t>
  </si>
  <si>
    <t>2057-1</t>
  </si>
  <si>
    <t>2057-2</t>
  </si>
  <si>
    <t>2057-3</t>
  </si>
  <si>
    <t>2057-4</t>
  </si>
  <si>
    <t>2057-5</t>
  </si>
  <si>
    <t>2057-6</t>
  </si>
  <si>
    <t>2057-7</t>
  </si>
  <si>
    <t>2057-8</t>
  </si>
  <si>
    <t>2057-9</t>
  </si>
  <si>
    <t>2057-10</t>
  </si>
  <si>
    <t>2057-11</t>
  </si>
  <si>
    <t>2057-12</t>
  </si>
  <si>
    <t>2058-1</t>
  </si>
  <si>
    <t>2058-2</t>
  </si>
  <si>
    <t>2058-3</t>
  </si>
  <si>
    <t>2058-4</t>
  </si>
  <si>
    <t>2058-5</t>
  </si>
  <si>
    <t>2058-6</t>
  </si>
  <si>
    <t>2058-7</t>
  </si>
  <si>
    <t>2058-8</t>
  </si>
  <si>
    <t>2058-9</t>
  </si>
  <si>
    <t>2058-10</t>
  </si>
  <si>
    <t>2058-11</t>
  </si>
  <si>
    <t>2058-12</t>
  </si>
  <si>
    <t>2059-1</t>
  </si>
  <si>
    <t>2059-2</t>
  </si>
  <si>
    <t>2059-3</t>
  </si>
  <si>
    <t>2059-4</t>
  </si>
  <si>
    <t>2059-5</t>
  </si>
  <si>
    <t>2059-6</t>
  </si>
  <si>
    <t>2059-7</t>
  </si>
  <si>
    <t>2059-8</t>
  </si>
  <si>
    <t>2059-9</t>
  </si>
  <si>
    <t>2059-10</t>
  </si>
  <si>
    <t>2059-11</t>
  </si>
  <si>
    <t>2059-12</t>
  </si>
  <si>
    <t>2060-1</t>
  </si>
  <si>
    <t>2060-2</t>
  </si>
  <si>
    <t>2060-3</t>
  </si>
  <si>
    <t>2060-4</t>
  </si>
  <si>
    <t>2060-5</t>
  </si>
  <si>
    <t>2060-6</t>
  </si>
  <si>
    <t>2060-7</t>
  </si>
  <si>
    <t>2060-8</t>
  </si>
  <si>
    <t>2060-9</t>
  </si>
  <si>
    <t>2060-10</t>
  </si>
  <si>
    <t>2060-11</t>
  </si>
  <si>
    <t>2060-12</t>
  </si>
  <si>
    <t>2061-1</t>
  </si>
  <si>
    <t>2061-2</t>
  </si>
  <si>
    <t>2061-3</t>
  </si>
  <si>
    <t>2061-4</t>
  </si>
  <si>
    <t>2061-5</t>
  </si>
  <si>
    <t>2061-6</t>
  </si>
  <si>
    <t>2061-7</t>
  </si>
  <si>
    <t>2061-8</t>
  </si>
  <si>
    <t>2061-9</t>
  </si>
  <si>
    <t>2061-10</t>
  </si>
  <si>
    <t>2061-11</t>
  </si>
  <si>
    <t>2061-12</t>
  </si>
  <si>
    <t>2062-1</t>
  </si>
  <si>
    <t>2062-2</t>
  </si>
  <si>
    <t>2062-3</t>
  </si>
  <si>
    <t>2062-4</t>
  </si>
  <si>
    <t>2062-5</t>
  </si>
  <si>
    <t>2062-6</t>
  </si>
  <si>
    <t>2062-7</t>
  </si>
  <si>
    <t>2062-8</t>
  </si>
  <si>
    <t>2062-9</t>
  </si>
  <si>
    <t>2062-10</t>
  </si>
  <si>
    <t>2062-11</t>
  </si>
  <si>
    <t>2062-12</t>
  </si>
  <si>
    <t>2063-1</t>
  </si>
  <si>
    <t>2063-2</t>
  </si>
  <si>
    <t>2063-3</t>
  </si>
  <si>
    <t>2063-4</t>
  </si>
  <si>
    <t>2063-5</t>
  </si>
  <si>
    <t>2063-6</t>
  </si>
  <si>
    <t>2063-7</t>
  </si>
  <si>
    <t>2063-8</t>
  </si>
  <si>
    <t>2063-9</t>
  </si>
  <si>
    <t>2063-10</t>
  </si>
  <si>
    <t>2063-11</t>
  </si>
  <si>
    <t>2063-12</t>
  </si>
  <si>
    <t>2064-1</t>
  </si>
  <si>
    <t>2064-2</t>
  </si>
  <si>
    <t>2064-3</t>
  </si>
  <si>
    <t>2064-4</t>
  </si>
  <si>
    <t>2064-5</t>
  </si>
  <si>
    <t>2064-6</t>
  </si>
  <si>
    <t>2064-7</t>
  </si>
  <si>
    <t>2064-8</t>
  </si>
  <si>
    <t>2064-9</t>
  </si>
  <si>
    <t>2064-10</t>
  </si>
  <si>
    <t>2064-11</t>
  </si>
  <si>
    <t>2064-12</t>
  </si>
  <si>
    <t>2065-1</t>
  </si>
  <si>
    <t>2065-2</t>
  </si>
  <si>
    <t>2065-3</t>
  </si>
  <si>
    <t>2065-4</t>
  </si>
  <si>
    <t>2065-5</t>
  </si>
  <si>
    <t>2065-6</t>
  </si>
  <si>
    <t>2065-7</t>
  </si>
  <si>
    <t>2065-8</t>
  </si>
  <si>
    <t>2065-9</t>
  </si>
  <si>
    <t>2065-10</t>
  </si>
  <si>
    <t>2065-11</t>
  </si>
  <si>
    <t>2065-12</t>
  </si>
  <si>
    <t>2066-1</t>
  </si>
  <si>
    <t>2066-2</t>
  </si>
  <si>
    <t>2066-3</t>
  </si>
  <si>
    <t>2066-4</t>
  </si>
  <si>
    <t>2066-5</t>
  </si>
  <si>
    <t>2066-6</t>
  </si>
  <si>
    <t>2066-7</t>
  </si>
  <si>
    <t>2066-8</t>
  </si>
  <si>
    <t>2066-9</t>
  </si>
  <si>
    <t>2066-10</t>
  </si>
  <si>
    <t>2066-11</t>
  </si>
  <si>
    <t>2066-12</t>
  </si>
  <si>
    <t>2067-1</t>
  </si>
  <si>
    <t>2067-2</t>
  </si>
  <si>
    <t>2067-3</t>
  </si>
  <si>
    <t>2067-4</t>
  </si>
  <si>
    <t>2067-5</t>
  </si>
  <si>
    <t>2067-6</t>
  </si>
  <si>
    <t>2067-7</t>
  </si>
  <si>
    <t>2067-8</t>
  </si>
  <si>
    <t>2067-9</t>
  </si>
  <si>
    <t>2067-10</t>
  </si>
  <si>
    <t>2067-11</t>
  </si>
  <si>
    <t>2067-12</t>
  </si>
  <si>
    <t>2068-1</t>
  </si>
  <si>
    <t>2068-2</t>
  </si>
  <si>
    <t>2068-3</t>
  </si>
  <si>
    <t>2068-4</t>
  </si>
  <si>
    <t>2068-5</t>
  </si>
  <si>
    <t>2068-6</t>
  </si>
  <si>
    <t>2068-7</t>
  </si>
  <si>
    <t>2068-8</t>
  </si>
  <si>
    <t>2068-9</t>
  </si>
  <si>
    <t>2068-10</t>
  </si>
  <si>
    <t>2068-11</t>
  </si>
  <si>
    <t>2068-12</t>
  </si>
  <si>
    <t>2069-1</t>
  </si>
  <si>
    <t>2069-2</t>
  </si>
  <si>
    <t>2069-3</t>
  </si>
  <si>
    <t>2069-4</t>
  </si>
  <si>
    <t>2069-5</t>
  </si>
  <si>
    <t>2069-6</t>
  </si>
  <si>
    <t>2069-7</t>
  </si>
  <si>
    <t>2069-8</t>
  </si>
  <si>
    <t>2069-9</t>
  </si>
  <si>
    <t>2069-10</t>
  </si>
  <si>
    <t>2069-11</t>
  </si>
  <si>
    <t>2069-12</t>
  </si>
  <si>
    <t>2070-1</t>
  </si>
  <si>
    <t>2070-2</t>
  </si>
  <si>
    <t>2070-3</t>
  </si>
  <si>
    <t>2070-4</t>
  </si>
  <si>
    <t>2070-5</t>
  </si>
  <si>
    <t>2070-6</t>
  </si>
  <si>
    <t>2070-7</t>
  </si>
  <si>
    <t>2070-8</t>
  </si>
  <si>
    <t>2070-9</t>
  </si>
  <si>
    <t>2070-10</t>
  </si>
  <si>
    <t>2070-11</t>
  </si>
  <si>
    <t>2070-12</t>
  </si>
  <si>
    <t>2071-1</t>
  </si>
  <si>
    <t>2071-2</t>
  </si>
  <si>
    <t>2071-3</t>
  </si>
  <si>
    <t>2071-4</t>
  </si>
  <si>
    <t>2071-5</t>
  </si>
  <si>
    <t>2071-6</t>
  </si>
  <si>
    <t>2071-7</t>
  </si>
  <si>
    <t>2071-8</t>
  </si>
  <si>
    <t>2071-9</t>
  </si>
  <si>
    <t>2071-10</t>
  </si>
  <si>
    <t>2071-11</t>
  </si>
  <si>
    <t>2071-12</t>
  </si>
  <si>
    <t>2072-1</t>
  </si>
  <si>
    <t>2072-2</t>
  </si>
  <si>
    <t>2072-3</t>
  </si>
  <si>
    <t>2072-4</t>
  </si>
  <si>
    <t>2072-5</t>
  </si>
  <si>
    <t>2072-6</t>
  </si>
  <si>
    <t>2072-7</t>
  </si>
  <si>
    <t>2072-8</t>
  </si>
  <si>
    <t>2072-9</t>
  </si>
  <si>
    <t>2072-10</t>
  </si>
  <si>
    <t>2072-11</t>
  </si>
  <si>
    <t>2072-12</t>
  </si>
  <si>
    <t>2073-1</t>
  </si>
  <si>
    <t>2073-2</t>
  </si>
  <si>
    <t>2073-3</t>
  </si>
  <si>
    <t>2073-4</t>
  </si>
  <si>
    <t>2073-5</t>
  </si>
  <si>
    <t>2073-6</t>
  </si>
  <si>
    <t>2073-7</t>
  </si>
  <si>
    <t>2073-8</t>
  </si>
  <si>
    <t>2073-9</t>
  </si>
  <si>
    <t>2073-10</t>
  </si>
  <si>
    <t>2073-11</t>
  </si>
  <si>
    <t>2073-12</t>
  </si>
  <si>
    <t>2074-1</t>
  </si>
  <si>
    <t>2074-2</t>
  </si>
  <si>
    <t>2074-3</t>
  </si>
  <si>
    <t>2074-4</t>
  </si>
  <si>
    <t>2074-5</t>
  </si>
  <si>
    <t>2074-6</t>
  </si>
  <si>
    <t>2074-7</t>
  </si>
  <si>
    <t>2074-8</t>
  </si>
  <si>
    <t>2074-9</t>
  </si>
  <si>
    <t>2074-10</t>
  </si>
  <si>
    <t>2074-11</t>
  </si>
  <si>
    <t>2074-12</t>
  </si>
  <si>
    <t>2075-1</t>
  </si>
  <si>
    <t>2075-2</t>
  </si>
  <si>
    <t>2075-3</t>
  </si>
  <si>
    <t>2075-4</t>
  </si>
  <si>
    <t>2075-5</t>
  </si>
  <si>
    <t>2075-6</t>
  </si>
  <si>
    <t>2075-7</t>
  </si>
  <si>
    <t>2075-8</t>
  </si>
  <si>
    <t>2075-9</t>
  </si>
  <si>
    <t>2075-10</t>
  </si>
  <si>
    <t>2075-11</t>
  </si>
  <si>
    <t>2075-12</t>
  </si>
  <si>
    <t>2076-1</t>
  </si>
  <si>
    <t>2076-2</t>
  </si>
  <si>
    <t>2076-3</t>
  </si>
  <si>
    <t>2076-4</t>
  </si>
  <si>
    <t>2076-5</t>
  </si>
  <si>
    <t>2076-6</t>
  </si>
  <si>
    <t>2076-7</t>
  </si>
  <si>
    <t>2076-8</t>
  </si>
  <si>
    <t>2076-9</t>
  </si>
  <si>
    <t>2076-10</t>
  </si>
  <si>
    <t>2076-11</t>
  </si>
  <si>
    <t>2076-12</t>
  </si>
  <si>
    <t>2077-1</t>
  </si>
  <si>
    <t>2077-2</t>
  </si>
  <si>
    <t>2077-3</t>
  </si>
  <si>
    <t>2077-4</t>
  </si>
  <si>
    <t>2077-5</t>
  </si>
  <si>
    <t>2077-6</t>
  </si>
  <si>
    <t>2077-7</t>
  </si>
  <si>
    <t>2077-8</t>
  </si>
  <si>
    <t>2077-9</t>
  </si>
  <si>
    <t>2077-10</t>
  </si>
  <si>
    <t>2077-11</t>
  </si>
  <si>
    <t>2077-12</t>
  </si>
  <si>
    <t>2078-1</t>
  </si>
  <si>
    <t>2078-2</t>
  </si>
  <si>
    <t>2078-3</t>
  </si>
  <si>
    <t>2078-4</t>
  </si>
  <si>
    <t>2078-5</t>
  </si>
  <si>
    <t>2078-6</t>
  </si>
  <si>
    <t>2078-7</t>
  </si>
  <si>
    <t>2078-8</t>
  </si>
  <si>
    <t>2078-9</t>
  </si>
  <si>
    <t>2078-10</t>
  </si>
  <si>
    <t>2078-11</t>
  </si>
  <si>
    <t>2078-12</t>
  </si>
  <si>
    <t>2079-1</t>
  </si>
  <si>
    <t>2079-2</t>
  </si>
  <si>
    <t>2079-3</t>
  </si>
  <si>
    <t>2079-4</t>
  </si>
  <si>
    <t>2079-5</t>
  </si>
  <si>
    <t>2079-6</t>
  </si>
  <si>
    <t>2079-7</t>
  </si>
  <si>
    <t>2079-8</t>
  </si>
  <si>
    <t>2079-9</t>
  </si>
  <si>
    <t>2079-10</t>
  </si>
  <si>
    <t>2079-11</t>
  </si>
  <si>
    <t>2079-12</t>
  </si>
  <si>
    <t>2080-1</t>
  </si>
  <si>
    <t>1st year Rate used for Amortization --&gt;</t>
  </si>
  <si>
    <t>Jan payment #</t>
  </si>
  <si>
    <t>Montly I payments * 110%</t>
  </si>
  <si>
    <t>CIP Financing</t>
  </si>
  <si>
    <t>Cost of Issuance</t>
  </si>
  <si>
    <t>Required Reserves (2500)</t>
  </si>
  <si>
    <t>varies by year</t>
  </si>
  <si>
    <t>Variable Rate</t>
  </si>
  <si>
    <t>Fixed Rev Bonds</t>
  </si>
  <si>
    <t>CP</t>
  </si>
  <si>
    <t>Var Rev Bonds</t>
  </si>
  <si>
    <t>Capital &gt; 0</t>
  </si>
  <si>
    <t>no (-)'s</t>
  </si>
  <si>
    <t>CIP FUNDING</t>
  </si>
  <si>
    <t>Annual Revenue Bond Proceeds Needed</t>
  </si>
  <si>
    <t>New Revenue Bonds</t>
  </si>
  <si>
    <t>Variable Rate Debt as Percent of Total Revenue Bonds</t>
  </si>
  <si>
    <t>Additional Required Reserves</t>
  </si>
  <si>
    <t>Release of Revenue Bond Reserve Money</t>
  </si>
  <si>
    <t>Construction Outlays To Be Debt Financed</t>
  </si>
  <si>
    <t>Capital Paid from Construction Fund Balance</t>
  </si>
  <si>
    <t>GOAL: Variable Rate Debt as Percent of Total Revenue Bonds</t>
  </si>
  <si>
    <t>Net Proceeds Aquired - Net Proceeds Needed</t>
  </si>
  <si>
    <t>Revenue Bond I&amp;P Reserve</t>
  </si>
  <si>
    <t>Revenue Bond Reserve (2500)</t>
  </si>
  <si>
    <t>Moved to Revenue Bond I&amp;P Reserve</t>
  </si>
  <si>
    <t>Moved to Construction Fund</t>
  </si>
  <si>
    <t>Fiscal Year Ending June</t>
  </si>
  <si>
    <t>Revenue Bond Construction Balance (boy)</t>
  </si>
  <si>
    <t>Min Preferred (not required) eoy Balance</t>
  </si>
  <si>
    <t>Construction Outlays To Be Financed</t>
  </si>
  <si>
    <t>Annual Bond Proceeds Needed</t>
  </si>
  <si>
    <t>Actual Bond Proceeds Acquired</t>
  </si>
  <si>
    <t>Revenue Bond Fund Balance (eoy)</t>
  </si>
  <si>
    <t>Net Bond Proceeds Needed</t>
  </si>
  <si>
    <t>Money for Reserve Fund (2500)</t>
  </si>
  <si>
    <t>Revenue Bond Sale</t>
  </si>
  <si>
    <t>What Month?
(Jan = 1)</t>
  </si>
  <si>
    <t>Net Bond Proceeds Aquired (for constuction fund)</t>
  </si>
  <si>
    <t>Current Level</t>
  </si>
  <si>
    <t>Amount Over (Under) Goal</t>
  </si>
  <si>
    <t>New Dept Projection</t>
  </si>
  <si>
    <t>1995</t>
  </si>
  <si>
    <t>Debt and CIP Summary</t>
  </si>
  <si>
    <t>no (-)s</t>
  </si>
  <si>
    <t>Debt Service Cost</t>
  </si>
  <si>
    <t>Revenue Bonds</t>
  </si>
  <si>
    <t>MWD G.O. Bonds</t>
  </si>
  <si>
    <t>MWD Portion of SWP G.O. debt Service</t>
  </si>
  <si>
    <t>Existing Revenue Bonds</t>
  </si>
  <si>
    <t xml:space="preserve">Total </t>
  </si>
  <si>
    <t>Existing Bonds</t>
  </si>
  <si>
    <t>New Bonds</t>
  </si>
  <si>
    <t>Total Revenue Bonds</t>
  </si>
  <si>
    <t>source: Annual Financial Report</t>
  </si>
  <si>
    <t>Statements of Revenues, Expenses and change in net assets ~pg 17</t>
  </si>
  <si>
    <t>Notes to Basic Financial Statements, Note 4: Participation Rights</t>
  </si>
  <si>
    <t>C</t>
  </si>
  <si>
    <t>Notes to Basic Financial Statements, Note 10: Prepaid State Water Project Costs</t>
  </si>
  <si>
    <t>Notes to Basic Financial Statements, Note 6: Long-Term Liabilities</t>
  </si>
  <si>
    <t>Notes to Basic Financial Statements, Note 2: Capital Assets</t>
  </si>
  <si>
    <t>in thousands of dollars, accrual</t>
  </si>
  <si>
    <t>est. = last year</t>
  </si>
  <si>
    <t>notes</t>
  </si>
  <si>
    <t>Water Sales (w/ CC)</t>
  </si>
  <si>
    <t>small hydro &amp; DVL</t>
  </si>
  <si>
    <t>Power Recovery</t>
  </si>
  <si>
    <t>Interest income all funds</t>
  </si>
  <si>
    <t>Investment Income</t>
  </si>
  <si>
    <t>Cost of Water (assume no change in storage)</t>
  </si>
  <si>
    <t>Supply Programs (Less Participations rights)</t>
  </si>
  <si>
    <t>Net CR Power</t>
  </si>
  <si>
    <t>Net SWP Variable Power</t>
  </si>
  <si>
    <t>Net SWP OMP&amp;R</t>
  </si>
  <si>
    <t>Net SWP Off-Aq O&amp;M</t>
  </si>
  <si>
    <t>COW Total</t>
  </si>
  <si>
    <t>State Revolving Funds (interest only)</t>
  </si>
  <si>
    <t>Bond Interest</t>
  </si>
  <si>
    <t>Total Bond Interest Expense</t>
  </si>
  <si>
    <t>less capitalized interest</t>
  </si>
  <si>
    <t>Interest and adjustment on off-aqueduct power facilities</t>
  </si>
  <si>
    <t>w/ Debt Administration</t>
  </si>
  <si>
    <t>OPEB Expense ($30M less $6M capitalized)</t>
  </si>
  <si>
    <t>WMP</t>
  </si>
  <si>
    <t>Member agency distribution</t>
  </si>
  <si>
    <t>Income before depreciation and amortization</t>
  </si>
  <si>
    <t>Depreciation and amortization</t>
  </si>
  <si>
    <t>Depreciation</t>
  </si>
  <si>
    <t>Amortization</t>
  </si>
  <si>
    <t>Net Retirement Adjustment</t>
  </si>
  <si>
    <t>Income before Contributions</t>
  </si>
  <si>
    <t>Capital contributions, net</t>
  </si>
  <si>
    <t>Change in Equity</t>
  </si>
  <si>
    <t>Equity, BOY</t>
  </si>
  <si>
    <t>Equity, EOY</t>
  </si>
  <si>
    <t>Existing Revenue Bond Debt</t>
  </si>
  <si>
    <t>New Revenue Bonds in Existing</t>
  </si>
  <si>
    <t>New Fixed Rate Revenue Bonds</t>
  </si>
  <si>
    <t>New Variable Rate Revenue Bonds</t>
  </si>
  <si>
    <t>Less Principle Payments on Existing Revenue Bonds</t>
  </si>
  <si>
    <t>Less Principle Payments on New Fixed Rate Bonds</t>
  </si>
  <si>
    <t>Less Principle Payments on New Variable Rate Bonds</t>
  </si>
  <si>
    <t>Approved Error</t>
  </si>
  <si>
    <t>Total Revenue Bond Debt</t>
  </si>
  <si>
    <t>check / error</t>
  </si>
  <si>
    <t>Revenue Bond Debt / Pervious Year Equity</t>
  </si>
  <si>
    <t>Revenue Bonding Capacity</t>
  </si>
  <si>
    <t>Other Information</t>
  </si>
  <si>
    <t>PAYG Funding</t>
  </si>
  <si>
    <t>Existing Amortization</t>
  </si>
  <si>
    <t>Amort Yr</t>
  </si>
  <si>
    <t>IID</t>
  </si>
  <si>
    <t>PVID</t>
  </si>
  <si>
    <t>South County Pipeline</t>
  </si>
  <si>
    <t>Semitropic</t>
  </si>
  <si>
    <t>Arvin-Edison</t>
  </si>
  <si>
    <t>Calleguas Municipal Water District</t>
  </si>
  <si>
    <t>Chino Basin</t>
  </si>
  <si>
    <t>Orange County</t>
  </si>
  <si>
    <t>Conjunctive Use Programs</t>
  </si>
  <si>
    <t>New Costs</t>
  </si>
  <si>
    <t>SWP (remaining items)</t>
  </si>
  <si>
    <t>Kern Delta - PRs</t>
  </si>
  <si>
    <t>empty</t>
  </si>
  <si>
    <t>New Amortization expense</t>
  </si>
  <si>
    <t>Total Amortization</t>
  </si>
  <si>
    <t>Depreciation of Capital</t>
  </si>
  <si>
    <t>Form Stathis K</t>
  </si>
  <si>
    <t>on 11/1/2011</t>
  </si>
  <si>
    <t>Oracle + WIP</t>
  </si>
  <si>
    <t>CIP Depreciation</t>
  </si>
  <si>
    <t>Total depreciation</t>
  </si>
  <si>
    <t>OPERATING FUNDS</t>
  </si>
  <si>
    <t>Renenue</t>
  </si>
  <si>
    <t>checks</t>
  </si>
  <si>
    <t>State Water Contract</t>
  </si>
  <si>
    <t>Treatment Chemicals, Sludge &amp; Power</t>
  </si>
  <si>
    <t>Sub-total Expenditures</t>
  </si>
  <si>
    <t>Interest for Construction &amp; Trust Funds</t>
  </si>
  <si>
    <t>Annexations</t>
  </si>
  <si>
    <t>Fixed Charges (RTS &amp; Capacity Charge)</t>
  </si>
  <si>
    <t xml:space="preserve">Water Sales Revenue </t>
  </si>
  <si>
    <t>Lease, Late Fees &amp; Misc</t>
  </si>
  <si>
    <t>Sub-total Receipts</t>
  </si>
  <si>
    <t xml:space="preserve">Transfer Fund </t>
  </si>
  <si>
    <t>Bond Funds for Construction</t>
  </si>
  <si>
    <t>Decrease in Water Rate Stabilization Fund</t>
  </si>
  <si>
    <t>Uses = Sources</t>
  </si>
  <si>
    <t>Uses = Uses</t>
  </si>
  <si>
    <t>Sources = Sources</t>
  </si>
  <si>
    <t>Increase in Rate Stabilization Fund</t>
  </si>
  <si>
    <t>Decrease in Rate Stabilization Fund</t>
  </si>
  <si>
    <t>Demand Management Costs</t>
  </si>
  <si>
    <t>exp</t>
  </si>
  <si>
    <t>income</t>
  </si>
  <si>
    <t>R&amp;R Funds Construction</t>
  </si>
  <si>
    <t>Decrease in Required Reserves + use of Rev Remainder + Revenue Reserve used for Revenue Bonds - I&amp;P</t>
  </si>
  <si>
    <t>FISCAL YEAR SALES + EXCHANGE (MAF)</t>
  </si>
  <si>
    <t>Var. Rate Debt as % of Rev. Bond Debt</t>
  </si>
  <si>
    <t>By System Improvements and R&amp;R</t>
  </si>
  <si>
    <t>By Funding Source</t>
  </si>
  <si>
    <t>Bonds</t>
  </si>
  <si>
    <t>By Service Function</t>
  </si>
  <si>
    <t>Conveyance &amp; Aqueduct</t>
  </si>
  <si>
    <t>Storage</t>
  </si>
  <si>
    <t>Distribution</t>
  </si>
  <si>
    <t>Administrative &amp; General</t>
  </si>
  <si>
    <t>Hydroelectric</t>
  </si>
  <si>
    <t>By Major Project</t>
  </si>
  <si>
    <t>By Driver</t>
  </si>
  <si>
    <t>Area</t>
  </si>
  <si>
    <t>Treatment Plants</t>
  </si>
  <si>
    <t>PCCP</t>
  </si>
  <si>
    <t>Minor Cap</t>
  </si>
  <si>
    <t>Regulatory</t>
  </si>
  <si>
    <t>Cost</t>
  </si>
  <si>
    <t>Water Quality</t>
  </si>
  <si>
    <t>System Expansions</t>
  </si>
  <si>
    <t>Major Project</t>
  </si>
  <si>
    <t>Total from CIP_Funding</t>
  </si>
  <si>
    <t>Water Stewardship Rate Fund ($M)</t>
  </si>
  <si>
    <t>Chang in Fund Balance</t>
  </si>
  <si>
    <t>Local Resources Program - Desalination</t>
  </si>
  <si>
    <t>Local Resources Program (w/o Desal)</t>
  </si>
  <si>
    <t>Principle</t>
  </si>
  <si>
    <t>Water Sales w/ wheeling</t>
  </si>
  <si>
    <t>Change from Proposed</t>
  </si>
  <si>
    <t>Scenario: 0.75% &amp; 1.25%</t>
  </si>
  <si>
    <t>Projected Rates and Charges</t>
  </si>
  <si>
    <t>Rates and Charges Effective January 1st</t>
  </si>
  <si>
    <t>Tier 1 Supply Rate ($/AF)</t>
  </si>
  <si>
    <t>Tier 2 Supply Rate ($/AF)</t>
  </si>
  <si>
    <t>System Access Rate ($/AF)</t>
  </si>
  <si>
    <t>Water Stewardship Rate ($/AF)</t>
  </si>
  <si>
    <t>System Power Rate ($/AF)</t>
  </si>
  <si>
    <t>Replenishment Water Rate Untreated ($/AF)</t>
  </si>
  <si>
    <t>Interim Agricultural Water Program Untreated ($/AF)</t>
  </si>
  <si>
    <t>Treated Replenishment Water Rate ($/AF)</t>
  </si>
  <si>
    <t>Treated Interim Agricultural Water Program ($/AF)</t>
  </si>
  <si>
    <t>Treatment Surcharge ($/AF) - Long-term storage service</t>
  </si>
  <si>
    <t>Treatment Surcharge ($/AF) - Agricultural water service</t>
  </si>
  <si>
    <t>New Base Case (FPM - v764m.xlsm)</t>
  </si>
  <si>
    <t>Normal Sales</t>
  </si>
  <si>
    <t>2010*</t>
  </si>
  <si>
    <t>* Most rates effective September 1, 2009.</t>
  </si>
  <si>
    <t>High Sales</t>
  </si>
  <si>
    <t>Low Sales</t>
  </si>
  <si>
    <t>Water Supply Programs</t>
  </si>
  <si>
    <t>Final Total</t>
  </si>
  <si>
    <t>PVID Upfront Payments</t>
  </si>
  <si>
    <t>Off-Aqueduct Power</t>
  </si>
  <si>
    <t>DHCCP Costs</t>
  </si>
  <si>
    <t>Remaining Fixed Costs</t>
  </si>
  <si>
    <t>Reserve EOY Balance w/ WSF</t>
  </si>
  <si>
    <t>Sales + Wheeling</t>
  </si>
  <si>
    <t>CRA @ intake - cash year</t>
  </si>
  <si>
    <t>SWP - East Branch - cash year</t>
  </si>
  <si>
    <t>SWP - West Branch - cash year</t>
  </si>
  <si>
    <t>SWP - Pumping - cash year</t>
  </si>
  <si>
    <t>SWP - Variable Power Unit Cost - cash year</t>
  </si>
  <si>
    <t>Effective Water Rates</t>
  </si>
  <si>
    <t>Calender Year</t>
  </si>
  <si>
    <t>Debt</t>
  </si>
  <si>
    <t>Revenue Bond</t>
  </si>
  <si>
    <t xml:space="preserve">GO </t>
  </si>
  <si>
    <t>EOY Fund Balances - ModA</t>
  </si>
  <si>
    <t>new</t>
  </si>
  <si>
    <t>Accrual Estimate for Interest Income (total less trust, inc construction)</t>
  </si>
  <si>
    <t>SALES - Fiscal Year</t>
  </si>
  <si>
    <t>Should be Greater than</t>
  </si>
  <si>
    <t>Tables for OS</t>
  </si>
  <si>
    <t>increases</t>
  </si>
  <si>
    <t>Capital Costs</t>
  </si>
  <si>
    <t>Power Costs</t>
  </si>
  <si>
    <t>Refunds &amp; Credits</t>
  </si>
  <si>
    <t>Deliveries the incur power costs (MAF)</t>
  </si>
  <si>
    <t>see WRM</t>
  </si>
  <si>
    <t>Coverage Calculations</t>
  </si>
  <si>
    <t>FY2001 to FY2012 are based on cash, FY2013 and beyond are based on modified accrual accounting.</t>
  </si>
  <si>
    <t>thousand of dollars</t>
  </si>
  <si>
    <r>
      <t>Fiscal Year Water Sales:</t>
    </r>
    <r>
      <rPr>
        <sz val="8.4"/>
        <rFont val="Arial"/>
        <family val="2"/>
      </rPr>
      <t xml:space="preserve"> (Millions Acre-Feet)</t>
    </r>
  </si>
  <si>
    <t>Revenues without taxes that pay for GO bonds</t>
  </si>
  <si>
    <t>Water Sales Revenues less Treatment + CVWD</t>
  </si>
  <si>
    <t>Water Sales Revenues Offset</t>
  </si>
  <si>
    <t>Operations and Maintenance Costs</t>
  </si>
  <si>
    <t>Total Departmental O&amp;M (inc Overhead Credit &amp; O&amp;M Treatment)</t>
  </si>
  <si>
    <t>Other O&amp;M (less Operating Equipment, less PCs, OPEB Funding)</t>
  </si>
  <si>
    <t>SWP O&amp;M</t>
  </si>
  <si>
    <t>Water Supply Program - all assumed to be O&amp;M</t>
  </si>
  <si>
    <t>Accounting for withdraws (deposits) from Reserves (w/ WSF)</t>
  </si>
  <si>
    <t>No</t>
  </si>
  <si>
    <t>Net Operating Revenues</t>
  </si>
  <si>
    <t>1st State Revolving Fund</t>
  </si>
  <si>
    <t>MWD Revenue Bond Debt Service</t>
  </si>
  <si>
    <t>Total Revenue Bond Debt Service</t>
  </si>
  <si>
    <t>All Obligations</t>
  </si>
  <si>
    <t>AMP Payments</t>
  </si>
  <si>
    <t>1st &amp; 2nd State Revolving Funds</t>
  </si>
  <si>
    <t>SWP Capital (net of Ptax &amp; Annexation revenue)</t>
  </si>
  <si>
    <t>Total Fixed Charges</t>
  </si>
  <si>
    <t>Adjustment for Property Taxes</t>
  </si>
  <si>
    <t>G.O. Bond D/S</t>
  </si>
  <si>
    <t>SWP Cap Paid From Taxes</t>
  </si>
  <si>
    <t>SWP Cap Paid From Annexation Charges</t>
  </si>
  <si>
    <t>Revenue from Revenue sheet</t>
  </si>
  <si>
    <t>Revenue From This Table - BABs Interest Subsidy Payment</t>
  </si>
  <si>
    <t>Taxes (w/o Annex)</t>
  </si>
  <si>
    <t>Annexation Charges</t>
  </si>
  <si>
    <t>Check, Should = 0</t>
  </si>
  <si>
    <t>Expenditures From This Table</t>
  </si>
  <si>
    <t>Expenditures From Rev Req</t>
  </si>
  <si>
    <t>Total Obligations</t>
  </si>
  <si>
    <t>(+)</t>
  </si>
  <si>
    <t>(-)</t>
  </si>
  <si>
    <t>Water Supply Program O&amp;M</t>
  </si>
  <si>
    <t>Inc (dec) Req Reserves</t>
  </si>
  <si>
    <t>PAYG Deposit</t>
  </si>
  <si>
    <t>Item no in Rev Req --&gt;</t>
  </si>
  <si>
    <t>Amp Payments</t>
  </si>
  <si>
    <t>SWP Cap Paid From Annexation</t>
  </si>
  <si>
    <t>Hover</t>
  </si>
  <si>
    <t>Table - Revenue Requirements</t>
  </si>
  <si>
    <t>Departmental &amp; Other O&amp;M (w/o Variable Treatment)</t>
  </si>
  <si>
    <t>Chemicals, Sludge &amp; Power for Treatment</t>
  </si>
  <si>
    <t>State Water Project (without Power)</t>
  </si>
  <si>
    <t>SWP Power</t>
  </si>
  <si>
    <t>Net Capital Program Financing</t>
  </si>
  <si>
    <t>Change in Required Reserves</t>
  </si>
  <si>
    <t>Less Other Revenues</t>
  </si>
  <si>
    <t>Property Taxes &amp; Annexation</t>
  </si>
  <si>
    <t>35 TAF CVWD Exchange</t>
  </si>
  <si>
    <t>Power Revenues</t>
  </si>
  <si>
    <t xml:space="preserve">    Sub-Total Other Revenues</t>
  </si>
  <si>
    <t>Total Rates and Charges Revenue Requirement</t>
  </si>
  <si>
    <t>Rates and Charges Revenue</t>
  </si>
  <si>
    <t>Projected Reserve Level</t>
  </si>
  <si>
    <t>Expenditures=Expenditures</t>
  </si>
  <si>
    <t xml:space="preserve">RevenueRequirements Sheet - net </t>
  </si>
  <si>
    <t>Other Revenues=Other Revenues</t>
  </si>
  <si>
    <t>Rev Req</t>
  </si>
  <si>
    <t>RevenueRequirements Sheet</t>
  </si>
  <si>
    <t>copy of small hydro ATF.xlsx</t>
  </si>
  <si>
    <t>Updated:</t>
  </si>
  <si>
    <t xml:space="preserve"> --15 Plants</t>
  </si>
  <si>
    <t xml:space="preserve"> = History</t>
  </si>
  <si>
    <t xml:space="preserve"> --without DVL</t>
  </si>
  <si>
    <t xml:space="preserve"> = User input</t>
  </si>
  <si>
    <t xml:space="preserve"> = Error / Check Data</t>
  </si>
  <si>
    <t>Post YL Recall</t>
  </si>
  <si>
    <t>Regression Oct.2011:  Gen=267 * AF - 163,619,168, 2003-2011 data versus what Stath had:  Gen=219*AF-84791150, 1988-2011 data</t>
  </si>
  <si>
    <t>Diemer served by YL 8/2015</t>
  </si>
  <si>
    <t>Formula updated 9-22-09 (=44.708*sales+2E08) based on regression using only 98-99 and 2009 data, low swp mod CRA for Sept 2009-2030</t>
  </si>
  <si>
    <t>Colton moved to Ph 1 1/2017</t>
  </si>
  <si>
    <t>linked</t>
  </si>
  <si>
    <t>Formula 08 was 239.76 *sales-10000000. Previous formula=243.94*x-104000000 previous formula: 223.97*x-86000000  previous formula: 223.02*x-83000000 previous to that: 193.55*x- 45000000</t>
  </si>
  <si>
    <t>For 1/2011-9/2018</t>
  </si>
  <si>
    <t>From Last year's Budget file:</t>
  </si>
  <si>
    <t>Ave FY 2003-2011</t>
  </si>
  <si>
    <t>Ave FY 98-99,09</t>
  </si>
  <si>
    <t>Water Demand + Wheeling</t>
  </si>
  <si>
    <t>Small Hydro Sales</t>
  </si>
  <si>
    <t>SCPPA +DWP</t>
  </si>
  <si>
    <t>SCE +dvl</t>
  </si>
  <si>
    <t>Average Rate</t>
  </si>
  <si>
    <t>Small Hydro Power Sales</t>
  </si>
  <si>
    <t>nat.gas</t>
  </si>
  <si>
    <t>SP15 Ave</t>
  </si>
  <si>
    <t>Plant</t>
  </si>
  <si>
    <t>kWh</t>
  </si>
  <si>
    <t>% of total</t>
  </si>
  <si>
    <t>Estimated</t>
  </si>
  <si>
    <t>Phase 1</t>
  </si>
  <si>
    <t>Phase 2 - 4</t>
  </si>
  <si>
    <t>Etiwanda</t>
  </si>
  <si>
    <t>prices</t>
  </si>
  <si>
    <t>on and offpk</t>
  </si>
  <si>
    <t>Greg Avenue</t>
  </si>
  <si>
    <t>3 month lag</t>
  </si>
  <si>
    <t>Flat</t>
  </si>
  <si>
    <t>TOU</t>
  </si>
  <si>
    <t>PG&amp;E city gate</t>
  </si>
  <si>
    <t>prices (9.24.13)</t>
  </si>
  <si>
    <t>Lake Mathews</t>
  </si>
  <si>
    <t>AF</t>
  </si>
  <si>
    <t>Kwh</t>
  </si>
  <si>
    <t>$/Mwh</t>
  </si>
  <si>
    <t>$</t>
  </si>
  <si>
    <t>$/MMBTU</t>
  </si>
  <si>
    <t>$/MWH</t>
  </si>
  <si>
    <t>Foothill</t>
  </si>
  <si>
    <t>San Dimas</t>
  </si>
  <si>
    <t>Feb</t>
  </si>
  <si>
    <t>Yorba Linda</t>
  </si>
  <si>
    <t>Ph 1 %</t>
  </si>
  <si>
    <t>ph 1</t>
  </si>
  <si>
    <t>Mar</t>
  </si>
  <si>
    <t>Phase 2-4 DWP</t>
  </si>
  <si>
    <t>Sepulveda Canyon</t>
  </si>
  <si>
    <t>DWP %</t>
  </si>
  <si>
    <t>Apr</t>
  </si>
  <si>
    <t>Ph 2-4 SCE</t>
  </si>
  <si>
    <t>Venice</t>
  </si>
  <si>
    <t>May</t>
  </si>
  <si>
    <t>Temescal</t>
  </si>
  <si>
    <t>Jun</t>
  </si>
  <si>
    <t>Cornona</t>
  </si>
  <si>
    <t>SCE %</t>
  </si>
  <si>
    <t>Jul</t>
  </si>
  <si>
    <t>Phase 2-4 SCPPA</t>
  </si>
  <si>
    <t>Perris</t>
  </si>
  <si>
    <t>Aug</t>
  </si>
  <si>
    <t>Rio Hondo</t>
  </si>
  <si>
    <t>Sep</t>
  </si>
  <si>
    <t>Coyote Creek</t>
  </si>
  <si>
    <t>Oct</t>
  </si>
  <si>
    <t>Red Mountain</t>
  </si>
  <si>
    <t>Nov</t>
  </si>
  <si>
    <t>Valley View</t>
  </si>
  <si>
    <t>SCPPA %</t>
  </si>
  <si>
    <t>ph2-4</t>
  </si>
  <si>
    <t>Dec</t>
  </si>
  <si>
    <t>PG&amp;E %</t>
  </si>
  <si>
    <t>etiwanda</t>
  </si>
  <si>
    <t>DVL</t>
  </si>
  <si>
    <t>Loss of 1/3 YL toward Hydro Revs</t>
  </si>
  <si>
    <t>Inc in Avg Rate</t>
  </si>
  <si>
    <t>Variable Treatment Forecast</t>
  </si>
  <si>
    <t>Escalation Rate</t>
  </si>
  <si>
    <t xml:space="preserve">Source: </t>
  </si>
  <si>
    <t>From Lib_O&amp;M</t>
  </si>
  <si>
    <t xml:space="preserve">Updated: </t>
  </si>
  <si>
    <t>Total Sales + Wheeling</t>
  </si>
  <si>
    <t>Treated Sales</t>
  </si>
  <si>
    <t>Budget Treatment Unit Rate</t>
  </si>
  <si>
    <t>Total Cost</t>
  </si>
  <si>
    <t>Sales Data linked to "SM -v__.xls" file</t>
  </si>
  <si>
    <t>Calendar Year Sales (AF)</t>
  </si>
  <si>
    <t>Treated Firm</t>
  </si>
  <si>
    <t>Untreated Firm</t>
  </si>
  <si>
    <t>Treated Agriculture Water</t>
  </si>
  <si>
    <t>Untreated Agriculture Water</t>
  </si>
  <si>
    <t>Other Non-firm Water</t>
  </si>
  <si>
    <t>Treated Other Non-firm</t>
  </si>
  <si>
    <t>Untreated Other non-firm</t>
  </si>
  <si>
    <t>Tier 2 Surcharge (included in Firm Sales)</t>
  </si>
  <si>
    <t>San Luis Ray (SLR) Transfer (AAC + CC) - Treated</t>
  </si>
  <si>
    <t>San Luis Ray (SLR) Transfer (AAC + CC) - Untreated</t>
  </si>
  <si>
    <t xml:space="preserve">SDCWA AAC Lining </t>
  </si>
  <si>
    <t>SDCWA AAC Lining Transfer - Treated</t>
  </si>
  <si>
    <t>SDCWA AAC Lining Transfer - Untreated</t>
  </si>
  <si>
    <t xml:space="preserve">SDCWA CC Lining </t>
  </si>
  <si>
    <t>SDCWA CC Lining Transfer - Treated</t>
  </si>
  <si>
    <t>SDCWA CC Lining Transfer - Untreated</t>
  </si>
  <si>
    <t>SDCWA/IID/MWD Exchange - Treated</t>
  </si>
  <si>
    <t>SDCWA/IID/MWD Exchange - Untreated</t>
  </si>
  <si>
    <t>TOTAL SALES &amp; WHEELING</t>
  </si>
  <si>
    <t>Calendar Year Summary</t>
  </si>
  <si>
    <t>Fiscal Year Summary</t>
  </si>
  <si>
    <t>Cash Year Summary</t>
  </si>
  <si>
    <t>Average</t>
  </si>
  <si>
    <t xml:space="preserve">Min </t>
  </si>
  <si>
    <t>Average Sales (1990 to 2013)</t>
  </si>
  <si>
    <t>Debt Financing Costs</t>
  </si>
  <si>
    <t>David Reukema</t>
  </si>
  <si>
    <t>Gary B</t>
  </si>
  <si>
    <t>DSM - v70.xlsm</t>
  </si>
  <si>
    <t>Note:</t>
  </si>
  <si>
    <t>DWR table 14-11 Dec 31, 07</t>
  </si>
  <si>
    <t>MWD Share</t>
  </si>
  <si>
    <t>Need prior year for Variable Rate Debt Policy calc</t>
  </si>
  <si>
    <t>MWD Portion of Burns-Porter SWP Bonds</t>
  </si>
  <si>
    <t>Minimum Fund Levels Required at the end of the year.</t>
  </si>
  <si>
    <t>Variable Rate Debt Administration Cost</t>
  </si>
  <si>
    <t>Interest Rates</t>
  </si>
  <si>
    <t>Reduction in Revenue Bond Reserve</t>
  </si>
  <si>
    <t>Transferred to</t>
  </si>
  <si>
    <t>Payment</t>
  </si>
  <si>
    <t xml:space="preserve">Fixed Rate </t>
  </si>
  <si>
    <t>Net Effective Variable Rate</t>
  </si>
  <si>
    <t>% Variable</t>
  </si>
  <si>
    <t>Fund: Revenue Bond Reserve (2500)</t>
  </si>
  <si>
    <t>Fund: Revenue Bond I&amp;P (w/ SWAPS)</t>
  </si>
  <si>
    <t>Fund: General Obligation I&amp;P</t>
  </si>
  <si>
    <t>Liquidity &amp; Remarketing Cost</t>
  </si>
  <si>
    <t>Rating Agency</t>
  </si>
  <si>
    <t>New Debt Cost</t>
  </si>
  <si>
    <t>Average Cost of Capital</t>
  </si>
  <si>
    <t>Model Rate</t>
  </si>
  <si>
    <t>Revenue Bond Check</t>
  </si>
  <si>
    <t>SWAP</t>
  </si>
  <si>
    <t xml:space="preserve">Net Fixed Rate </t>
  </si>
  <si>
    <t>Net Variable Rate</t>
  </si>
  <si>
    <t>Fund: Revenue Bond I&amp;P</t>
  </si>
  <si>
    <t>Bond I&amp;P Reserve</t>
  </si>
  <si>
    <t>Liquidity, Remarketing Cost &amp; Cost of Issuance</t>
  </si>
  <si>
    <t>Total SWP GO Bonds</t>
  </si>
  <si>
    <t>Fiscal Year Ending June 30</t>
  </si>
  <si>
    <t>Total Debt Service Cost</t>
  </si>
  <si>
    <t>Needed to cover existing debt</t>
  </si>
  <si>
    <t>Existing Remarketing &amp; Liquidity Costs</t>
  </si>
  <si>
    <t>New VRDO</t>
  </si>
  <si>
    <t>New Liquidity &amp; Remarketing Rate</t>
  </si>
  <si>
    <t>Cost for Existing VRDO</t>
  </si>
  <si>
    <t>New VRDO issued? (1=yes)</t>
  </si>
  <si>
    <t>Cost for New VRDO</t>
  </si>
  <si>
    <t>Fixed (30Yr)</t>
  </si>
  <si>
    <t>Variable - Regular</t>
  </si>
  <si>
    <t>Change in Outstanding Debt</t>
  </si>
  <si>
    <t>Net Interest Payments</t>
  </si>
  <si>
    <t>existing debt only</t>
  </si>
  <si>
    <t>Variable</t>
  </si>
  <si>
    <t>Net rate with BABs disount</t>
  </si>
  <si>
    <t xml:space="preserve"> -   </t>
  </si>
  <si>
    <t>with CVWD</t>
  </si>
  <si>
    <t>Miscellaneous Debt</t>
  </si>
  <si>
    <t>State Revolving Fund Loan Repayment #1</t>
  </si>
  <si>
    <t>State Revolving Fund Loan Repayment #2</t>
  </si>
  <si>
    <t>State Water Resources Control Board - Exhibit F</t>
  </si>
  <si>
    <t>SRF No. 1-Parity Debt</t>
  </si>
  <si>
    <t>SRF No. 2-Subordinate  Debt</t>
  </si>
  <si>
    <t>RJ</t>
  </si>
  <si>
    <t>Date:</t>
  </si>
  <si>
    <t>Now paid off</t>
  </si>
  <si>
    <t>Was never before included, this one is subordinate</t>
  </si>
  <si>
    <t>FY Ending</t>
  </si>
  <si>
    <t>Paid on Nov 29th of each year</t>
  </si>
  <si>
    <t>Property Tax and Annexation Charges</t>
  </si>
  <si>
    <t>no neg</t>
  </si>
  <si>
    <t>Fixed Tax Rate</t>
  </si>
  <si>
    <t>AV annual increase</t>
  </si>
  <si>
    <t>Unitary Tax increase</t>
  </si>
  <si>
    <t>Property Tax Projection</t>
  </si>
  <si>
    <t>Property Tax Uses</t>
  </si>
  <si>
    <t>Projected Annexation Income</t>
  </si>
  <si>
    <t>Property Tax (not inc Annex)</t>
  </si>
  <si>
    <t xml:space="preserve">Assessed valuations </t>
  </si>
  <si>
    <t>Actual Tax Assets or</t>
  </si>
  <si>
    <t>Tax Collected</t>
  </si>
  <si>
    <t>secured</t>
  </si>
  <si>
    <t>unsecured</t>
  </si>
  <si>
    <t>Tax Rate</t>
  </si>
  <si>
    <t>Base Tax Assessment</t>
  </si>
  <si>
    <t>Unitary Tax Assessment</t>
  </si>
  <si>
    <t>Total Assessment</t>
  </si>
  <si>
    <t>Delinquency Rate</t>
  </si>
  <si>
    <t>Total Tax Collected</t>
  </si>
  <si>
    <t>MWD Portion of SWP G.O. Dept Service</t>
  </si>
  <si>
    <t>MWD G.O. Debt Service</t>
  </si>
  <si>
    <t>Additional from fixed tax rate used for SWP capital</t>
  </si>
  <si>
    <t xml:space="preserve">Tax Levy subtracts interest income </t>
  </si>
  <si>
    <t>Max Tax for Forecast</t>
  </si>
  <si>
    <t xml:space="preserve">W/Annex </t>
  </si>
  <si>
    <t>Refurbishment and Replacement</t>
  </si>
  <si>
    <t xml:space="preserve">Source File: </t>
  </si>
  <si>
    <t>S:\CFOBUDGAUS\_Projects &amp; Other\R&amp;R Model\2013 R&amp;R model</t>
  </si>
  <si>
    <t>New R&amp;R Model 2013.xlsm</t>
  </si>
  <si>
    <t>Replacement</t>
  </si>
  <si>
    <t>Refurbishments</t>
  </si>
  <si>
    <t>Treatment Only</t>
  </si>
  <si>
    <t>OLD MODELS</t>
  </si>
  <si>
    <t>RPM 8.3.1_2009.xls</t>
  </si>
  <si>
    <t>R&amp;R_RPM831 2007 summary.xls</t>
  </si>
  <si>
    <t>New R&amp;R Model - v16.xlsm</t>
  </si>
  <si>
    <t>New R&amp;R Model - v18.xlsm</t>
  </si>
  <si>
    <t>TP</t>
  </si>
  <si>
    <t>pccp</t>
  </si>
  <si>
    <t>MC</t>
  </si>
  <si>
    <t>Reg</t>
  </si>
  <si>
    <t>WQ</t>
  </si>
  <si>
    <t>S</t>
  </si>
  <si>
    <t>Program No.</t>
  </si>
  <si>
    <t>Program Name</t>
  </si>
  <si>
    <t>15292</t>
  </si>
  <si>
    <t>15295</t>
  </si>
  <si>
    <t>15484</t>
  </si>
  <si>
    <t>15433</t>
  </si>
  <si>
    <t>15448</t>
  </si>
  <si>
    <t>15454</t>
  </si>
  <si>
    <t>15460</t>
  </si>
  <si>
    <t>15468</t>
  </si>
  <si>
    <t>15470</t>
  </si>
  <si>
    <t>15476</t>
  </si>
  <si>
    <t>15346</t>
  </si>
  <si>
    <t>15397</t>
  </si>
  <si>
    <t>15377</t>
  </si>
  <si>
    <t>15441</t>
  </si>
  <si>
    <t>15480</t>
  </si>
  <si>
    <t>15373</t>
  </si>
  <si>
    <t>15385</t>
  </si>
  <si>
    <t>15384</t>
  </si>
  <si>
    <t>15374</t>
  </si>
  <si>
    <t>15438</t>
  </si>
  <si>
    <t>15481</t>
  </si>
  <si>
    <t>15483</t>
  </si>
  <si>
    <t>15419</t>
  </si>
  <si>
    <t>15331</t>
  </si>
  <si>
    <t>15380</t>
  </si>
  <si>
    <t>15436</t>
  </si>
  <si>
    <t>15478</t>
  </si>
  <si>
    <t>15389</t>
  </si>
  <si>
    <t>15398</t>
  </si>
  <si>
    <t>15171</t>
  </si>
  <si>
    <t>15474</t>
  </si>
  <si>
    <t>15449</t>
  </si>
  <si>
    <t>15472</t>
  </si>
  <si>
    <t>15458</t>
  </si>
  <si>
    <t>15411</t>
  </si>
  <si>
    <t>15376</t>
  </si>
  <si>
    <t>15378</t>
  </si>
  <si>
    <t>14152</t>
  </si>
  <si>
    <t>15122</t>
  </si>
  <si>
    <t>15487</t>
  </si>
  <si>
    <t>15371</t>
  </si>
  <si>
    <t>15442</t>
  </si>
  <si>
    <t>15486</t>
  </si>
  <si>
    <t>15395</t>
  </si>
  <si>
    <t>15381</t>
  </si>
  <si>
    <t>15452</t>
  </si>
  <si>
    <t>15479</t>
  </si>
  <si>
    <t>15434</t>
  </si>
  <si>
    <t>05065</t>
  </si>
  <si>
    <t>15471</t>
  </si>
  <si>
    <t>15425</t>
  </si>
  <si>
    <t>15391</t>
  </si>
  <si>
    <t>03407</t>
  </si>
  <si>
    <t>15447</t>
  </si>
  <si>
    <t>15417</t>
  </si>
  <si>
    <t>15121</t>
  </si>
  <si>
    <t>15410</t>
  </si>
  <si>
    <t>15365</t>
  </si>
  <si>
    <t>15435</t>
  </si>
  <si>
    <t>15485</t>
  </si>
  <si>
    <t>15388</t>
  </si>
  <si>
    <t>15473</t>
  </si>
  <si>
    <t>15467</t>
  </si>
  <si>
    <t>15369</t>
  </si>
  <si>
    <t>15440</t>
  </si>
  <si>
    <t>15477</t>
  </si>
  <si>
    <t>15392</t>
  </si>
  <si>
    <t>15341</t>
  </si>
  <si>
    <t>15446</t>
  </si>
  <si>
    <t>15320</t>
  </si>
  <si>
    <t>15119</t>
  </si>
  <si>
    <t>15413</t>
  </si>
  <si>
    <t>15334</t>
  </si>
  <si>
    <t>15253</t>
  </si>
  <si>
    <t>15482</t>
  </si>
  <si>
    <t>15451</t>
  </si>
  <si>
    <t>Driver</t>
  </si>
  <si>
    <t>Not the same as total R&amp;R --&gt;</t>
  </si>
  <si>
    <t>Infrastructure - R&amp;R</t>
  </si>
  <si>
    <t>Infrastructure - Security/Safety</t>
  </si>
  <si>
    <t>Infrastructure - Upgrade</t>
  </si>
  <si>
    <t>Infrastructure - Seismic</t>
  </si>
  <si>
    <t>Cost/Efficiency/Productivity</t>
  </si>
  <si>
    <t>Supply/System Capacity</t>
  </si>
  <si>
    <t>Infrastructure - Energy</t>
  </si>
  <si>
    <t>Cost of Service</t>
  </si>
  <si>
    <t>Source of Supply</t>
  </si>
  <si>
    <t># of Projects</t>
  </si>
  <si>
    <t># of Programs</t>
  </si>
  <si>
    <t>Preferred Funding</t>
  </si>
  <si>
    <t>Perris Valley Pipeline</t>
  </si>
  <si>
    <t>San Diego Pipeline No. 6</t>
  </si>
  <si>
    <t>Treatment R&amp;R</t>
  </si>
  <si>
    <t>Inland Feeder</t>
  </si>
  <si>
    <t>Treatment Improvements</t>
  </si>
  <si>
    <t>Non-Treatment R&amp;R</t>
  </si>
  <si>
    <t>Non-Treatment Improvements</t>
  </si>
  <si>
    <t>Tobin</t>
  </si>
  <si>
    <t>UPDATED - Final CIP from Tobin on 1-8-14 -- Prioritized CIP - for Finance - v2.xlsx</t>
  </si>
  <si>
    <t>Total Projects</t>
  </si>
  <si>
    <t>% Treatment</t>
  </si>
  <si>
    <t>Funding Source (assumes all cash project funded from General Fund)</t>
  </si>
  <si>
    <t>Cash A</t>
  </si>
  <si>
    <t>Cash B</t>
  </si>
  <si>
    <t>Cash C</t>
  </si>
  <si>
    <t>Cash D</t>
  </si>
  <si>
    <t>Cash Fnd</t>
  </si>
  <si>
    <t>R&amp;R in General</t>
  </si>
  <si>
    <t>R&amp;R in R&amp;R</t>
  </si>
  <si>
    <t>Major Projects</t>
  </si>
  <si>
    <t>Original - Unescalated</t>
  </si>
  <si>
    <t>non-R&amp;R</t>
  </si>
  <si>
    <t>&lt; $1M</t>
  </si>
  <si>
    <t>Short useful life</t>
  </si>
  <si>
    <t>Non-R&amp;R project studies</t>
  </si>
  <si>
    <t>A+B+C+D</t>
  </si>
  <si>
    <t>R&amp;R - Treatment</t>
  </si>
  <si>
    <t>R&amp;R - Other</t>
  </si>
  <si>
    <t>Treatment Plant Improvements</t>
  </si>
  <si>
    <t>COS Code</t>
  </si>
  <si>
    <t>Project Code</t>
  </si>
  <si>
    <t>Project Name</t>
  </si>
  <si>
    <t>CIP Index</t>
  </si>
  <si>
    <t>R&amp;R/Upgrade</t>
  </si>
  <si>
    <t>Project Status</t>
  </si>
  <si>
    <t>Total Score</t>
  </si>
  <si>
    <t>Prior Yrs</t>
  </si>
  <si>
    <t>2013-14</t>
  </si>
  <si>
    <t>2014-15</t>
  </si>
  <si>
    <t>2015-16</t>
  </si>
  <si>
    <t>2016-17</t>
  </si>
  <si>
    <t>2017-18</t>
  </si>
  <si>
    <t>2018-19</t>
  </si>
  <si>
    <t>2019-20</t>
  </si>
  <si>
    <t>2020-21</t>
  </si>
  <si>
    <t>2021-22</t>
  </si>
  <si>
    <t>2022-23</t>
  </si>
  <si>
    <t>2023-24</t>
  </si>
  <si>
    <t>Out Years</t>
  </si>
  <si>
    <t>Total Estimate</t>
  </si>
  <si>
    <t>CRA - Reliability Program FY2006/07 through FY2011/12</t>
  </si>
  <si>
    <t>104249</t>
  </si>
  <si>
    <t>CRA Pumping Plant Sump System Rehabilitation</t>
  </si>
  <si>
    <t>61F</t>
  </si>
  <si>
    <t>2 - Conveyance &amp; Aqueduct</t>
  </si>
  <si>
    <t>CRA - Conveyance Reliability Program</t>
  </si>
  <si>
    <t>103739</t>
  </si>
  <si>
    <t>Copper Basin Outlet Rehabilitation</t>
  </si>
  <si>
    <t>163C</t>
  </si>
  <si>
    <t>104525</t>
  </si>
  <si>
    <t>CRA Copper Basin and Gene Wash Dam Sluiceways</t>
  </si>
  <si>
    <t>CRA Reliability Program FY2012/13 through FY2017/18</t>
  </si>
  <si>
    <t>104557</t>
  </si>
  <si>
    <t>CRA 6.9 kV Lead Jacketed Cables</t>
  </si>
  <si>
    <t>81G</t>
  </si>
  <si>
    <t>CRA - Discharge Containment Program</t>
  </si>
  <si>
    <t>103151</t>
  </si>
  <si>
    <t>CRA - Desert Sewer System Rehabilitation Project</t>
  </si>
  <si>
    <t>20B</t>
  </si>
  <si>
    <t>104093</t>
  </si>
  <si>
    <t>CRA Sand Trap Equipment Upgrades</t>
  </si>
  <si>
    <t>163M</t>
  </si>
  <si>
    <t>104089</t>
  </si>
  <si>
    <t>Mile 12 Flow and Chlorine Monitoring Station Upgrades</t>
  </si>
  <si>
    <t>61A</t>
  </si>
  <si>
    <t>104526</t>
  </si>
  <si>
    <t>CRA Pumping Plant Wastewater System - Gene &amp; Iron Mtn.</t>
  </si>
  <si>
    <t>104542</t>
  </si>
  <si>
    <t>CRA Pumping Plant Wastewater System Replacement - Hinds &amp; Eagle Mtn.</t>
  </si>
  <si>
    <t>104448</t>
  </si>
  <si>
    <t>CRA Canal Improvements</t>
  </si>
  <si>
    <t>61Q</t>
  </si>
  <si>
    <t>104555</t>
  </si>
  <si>
    <t>CRA Pump Plant Uninterruptable Power Study (UPS) Upgrade</t>
  </si>
  <si>
    <t>81A</t>
  </si>
  <si>
    <t>Diemer Water Treatment Plant - Improvements Program</t>
  </si>
  <si>
    <t>104284</t>
  </si>
  <si>
    <t>Diemer Electrical Improvements - Stage 2</t>
  </si>
  <si>
    <t>122M</t>
  </si>
  <si>
    <t>5 - Treatment</t>
  </si>
  <si>
    <t>103904</t>
  </si>
  <si>
    <t>Diemer Filter Outlet Conduit Seismic Upgrade - North East Slope</t>
  </si>
  <si>
    <t>122F4</t>
  </si>
  <si>
    <t>103129</t>
  </si>
  <si>
    <t>Diemer Basin Rehabilitation</t>
  </si>
  <si>
    <t>29A</t>
  </si>
  <si>
    <t>Diemer Water Treatment Plant - Improvements Program FY2006/07 through FY2011/12</t>
  </si>
  <si>
    <t>104123</t>
  </si>
  <si>
    <t>Diemer Filter Valve Refurbishment</t>
  </si>
  <si>
    <t>71I</t>
  </si>
  <si>
    <t>Conveyance and Distribution System - Rehabilitation FY2012/13 through FY2017/18</t>
  </si>
  <si>
    <t>104509</t>
  </si>
  <si>
    <t>Orange County Conveyance and Distribution Service Center</t>
  </si>
  <si>
    <t>71M</t>
  </si>
  <si>
    <t>4 - Distribution</t>
  </si>
  <si>
    <t>Hydroelectric Power Plant Improvements Program</t>
  </si>
  <si>
    <t>104537</t>
  </si>
  <si>
    <t>Foothill Hydroelectric Plant Seismic Upgrade</t>
  </si>
  <si>
    <t>150X</t>
  </si>
  <si>
    <t>7 - Hydroelectric</t>
  </si>
  <si>
    <t>104536</t>
  </si>
  <si>
    <t>Sepulveda Canyon Control Facility Seismic Upgrade</t>
  </si>
  <si>
    <t>1415-50</t>
  </si>
  <si>
    <t>CRA Pumping Plants Water Treatment Systems Replacement</t>
  </si>
  <si>
    <t>104322</t>
  </si>
  <si>
    <t>Sepulveda Canyon Hydroelectric Plant Rehabilitation</t>
  </si>
  <si>
    <t>150Z</t>
  </si>
  <si>
    <t>CRA - Pumping Plant Reliability Program</t>
  </si>
  <si>
    <t>103183</t>
  </si>
  <si>
    <t>CRA Main Pump Suction and Discharge Lines, Expansion Joint Repairs</t>
  </si>
  <si>
    <t>21B</t>
  </si>
  <si>
    <t>Diemer Water Treatment Plant - Improvements Program FY2012/13 through FY2017/18</t>
  </si>
  <si>
    <t>104488</t>
  </si>
  <si>
    <t>Diemer Chemical Tank Farm Improvents</t>
  </si>
  <si>
    <t>71G</t>
  </si>
  <si>
    <t>Operations Support Facilities Improvement Program</t>
  </si>
  <si>
    <t>1415-25</t>
  </si>
  <si>
    <t>Lake Mathers Sewer Improvements</t>
  </si>
  <si>
    <t>6 - Administrative &amp; General</t>
  </si>
  <si>
    <t>White Water Siphon Protection</t>
  </si>
  <si>
    <t>104543</t>
  </si>
  <si>
    <t>Whitewater Siphons Erosion Protection</t>
  </si>
  <si>
    <t>85</t>
  </si>
  <si>
    <t>CRA Main Pump Reliability Program</t>
  </si>
  <si>
    <t>1415-42</t>
  </si>
  <si>
    <t>CRA Main Pump &amp; Motor Refurishment</t>
  </si>
  <si>
    <t>19G4</t>
  </si>
  <si>
    <t>Gene Pumping Plant Standby Generator Replacement</t>
  </si>
  <si>
    <t>1415-34</t>
  </si>
  <si>
    <t>CRA Main Pumping Plant Discharge Line Isolation Bulkhead Coupling Construction</t>
  </si>
  <si>
    <t>104276</t>
  </si>
  <si>
    <t>Orange County C &amp; D Electrical Improvements - Study</t>
  </si>
  <si>
    <t>121A</t>
  </si>
  <si>
    <t>19G6</t>
  </si>
  <si>
    <t>Intake Pumping Plant Standby Generator Replacement</t>
  </si>
  <si>
    <t>Conveyance and Distribution System - Rehabilitation FY2006/07 through FY2011/12</t>
  </si>
  <si>
    <t>104260</t>
  </si>
  <si>
    <t>Sepulveda Canyon Control Facility Water Storage Tanks Seismic Upgrade</t>
  </si>
  <si>
    <t>163S</t>
  </si>
  <si>
    <t>CRA - Electrical/Power Systems Reliability Program</t>
  </si>
  <si>
    <t>104278</t>
  </si>
  <si>
    <t>CRA Pumping Plants - Auxiliary Power System Rehabilitate/Upgrades</t>
  </si>
  <si>
    <t>110D</t>
  </si>
  <si>
    <t>103740</t>
  </si>
  <si>
    <t>CRA Main Pump Motor Exciters Rehabilitation</t>
  </si>
  <si>
    <t>21J</t>
  </si>
  <si>
    <t>81F</t>
  </si>
  <si>
    <t>CRA Main Pump Discharge Valve Refurbishment</t>
  </si>
  <si>
    <t>104458</t>
  </si>
  <si>
    <t>Iron Mountain Pumping Plant Delivery Line No. 1 Relining</t>
  </si>
  <si>
    <t>61E</t>
  </si>
  <si>
    <t>103491</t>
  </si>
  <si>
    <t>CRA Main Transformer Replacement/Rehab.</t>
  </si>
  <si>
    <t>110B</t>
  </si>
  <si>
    <t>104324</t>
  </si>
  <si>
    <t>San Jacinto Tunnel East Adit Rehabilitation</t>
  </si>
  <si>
    <t>61R</t>
  </si>
  <si>
    <t>81E</t>
  </si>
  <si>
    <t>CRA Pumping Plant Rehabilitation Study</t>
  </si>
  <si>
    <t>Project Controls and Reporting System</t>
  </si>
  <si>
    <t>104522</t>
  </si>
  <si>
    <t>Definition, Consultant Selection, Design, Development, &amp; Deployment</t>
  </si>
  <si>
    <t>146E1</t>
  </si>
  <si>
    <t>1415-38</t>
  </si>
  <si>
    <t>CRA Main Pumping Plant Unit Coolers &amp; Heat Eschangers</t>
  </si>
  <si>
    <t>1415-39</t>
  </si>
  <si>
    <t>CRA Main Pumping Plants Service Water &amp; Sand Removal System</t>
  </si>
  <si>
    <t>103802</t>
  </si>
  <si>
    <t>Seismic Upgrade of 11 Facilities on the Allen McColloch Pipeline</t>
  </si>
  <si>
    <t>IT Infrastructure Reliability Program</t>
  </si>
  <si>
    <t>146N</t>
  </si>
  <si>
    <t>IT Network Reliability Upgrades</t>
  </si>
  <si>
    <t>Infrastructure Reliability Information System</t>
  </si>
  <si>
    <t>1415-44</t>
  </si>
  <si>
    <t>Asset Information Program</t>
  </si>
  <si>
    <t>110</t>
  </si>
  <si>
    <t>Information Technology System - Infrastructure</t>
  </si>
  <si>
    <t>104008</t>
  </si>
  <si>
    <t>Lake Mathews IT Disaster Recovery Facility Upgrades</t>
  </si>
  <si>
    <t>146J</t>
  </si>
  <si>
    <t>Jensen Water Treatment  Plant - Improvements Program</t>
  </si>
  <si>
    <t>103883</t>
  </si>
  <si>
    <t>Jensen Chemical Tank Conversion</t>
  </si>
  <si>
    <t>49K</t>
  </si>
  <si>
    <t>103295</t>
  </si>
  <si>
    <t>Jensen Filt Plt, Bulk Chemical Tank Facility Upgrades</t>
  </si>
  <si>
    <t>145</t>
  </si>
  <si>
    <t>Jensen Water Treatment Plant - Improvements Program FY2006/07 through FY2011/12</t>
  </si>
  <si>
    <t>104060</t>
  </si>
  <si>
    <t>Jensen - Electrical System Reliability</t>
  </si>
  <si>
    <t>60B</t>
  </si>
  <si>
    <t>Jensen Water Treatment Plant - Improvements Program FY2012/13 through FY2017/18</t>
  </si>
  <si>
    <t>104559</t>
  </si>
  <si>
    <t>Jensen Chemical Containment Upgrades</t>
  </si>
  <si>
    <t>60W</t>
  </si>
  <si>
    <t>Mills Water Treatment Plant - Improvements Program</t>
  </si>
  <si>
    <t>103624</t>
  </si>
  <si>
    <t>Mills Solids Removal Automation</t>
  </si>
  <si>
    <t>153B1M</t>
  </si>
  <si>
    <t>Enhanced Bromate Control Program</t>
  </si>
  <si>
    <t>104552</t>
  </si>
  <si>
    <t>Mills Enhanced Bromate Control Systems</t>
  </si>
  <si>
    <t>99D</t>
  </si>
  <si>
    <t>Skinner Water Treatment Plant - Improvements Program FY2012/13 through FY2017/18</t>
  </si>
  <si>
    <t>1415-16</t>
  </si>
  <si>
    <t>Skinner Reservoir Influent Conduit Low Flow Chemical Mixing System</t>
  </si>
  <si>
    <t>130Z1</t>
  </si>
  <si>
    <t>Skinner WQ Laboratory Relocation</t>
  </si>
  <si>
    <t>160B</t>
  </si>
  <si>
    <t>Skinner Facility Maintenance and Vehicle Service Center</t>
  </si>
  <si>
    <t>Weymouth Water Treatment Plant - Improvements Program FY2006/07 through FY2011/12</t>
  </si>
  <si>
    <t>103879</t>
  </si>
  <si>
    <t>Weymouth Finished Water Reservoir Gate Replacement</t>
  </si>
  <si>
    <t>89</t>
  </si>
  <si>
    <t>Weymouth Water Treatment Plant - Improvements Program FY2012/13 through FY2017/18</t>
  </si>
  <si>
    <t>104564</t>
  </si>
  <si>
    <t>Weymouth Filter Rehabilitation</t>
  </si>
  <si>
    <t>94B</t>
  </si>
  <si>
    <t>Weymouth Water Treatment Plant - Improvements Program</t>
  </si>
  <si>
    <t>103164</t>
  </si>
  <si>
    <t>Basin Drop Gate Replacement</t>
  </si>
  <si>
    <t>83D</t>
  </si>
  <si>
    <t>104391</t>
  </si>
  <si>
    <t>Weymouth Basins Nos. 5-8 Rehabilitation Project</t>
  </si>
  <si>
    <t>1415-15</t>
  </si>
  <si>
    <t>104444</t>
  </si>
  <si>
    <t>Weymouth Filter Building No. 1 Valve Replacement</t>
  </si>
  <si>
    <t>109F</t>
  </si>
  <si>
    <t>135G</t>
  </si>
  <si>
    <t>Weymouth Chlorine System Upgrade</t>
  </si>
  <si>
    <t>Capital Program for Projects Costing Less Than $250,000 for FY2006/07</t>
  </si>
  <si>
    <t>103877</t>
  </si>
  <si>
    <t>UPS Systems Installation at Perris Control Structure</t>
  </si>
  <si>
    <t>154O</t>
  </si>
  <si>
    <t>Capital Program for Projects Costing Less Than $250,000 for FY2007/08</t>
  </si>
  <si>
    <t>104026</t>
  </si>
  <si>
    <t>Red Mountain - Oct. 2007 Fire Damage - Communication Power Towers &amp; Meter Structures Repair/Replace (Incident No. 2007-1023-0271)</t>
  </si>
  <si>
    <t>104028</t>
  </si>
  <si>
    <t>San Diego Pipeline No. 5 - Oct. 2007 Fire Damage - Replace Above Ground Corrosion Control System Equipment, and Structural Appurtenances from Sta. 1869+50 to 2110+00 (Incident No. 2007-1029-0284)</t>
  </si>
  <si>
    <t>Capital Program for Projects Costing Less Than $250,000 for FY2008/09</t>
  </si>
  <si>
    <t>103943</t>
  </si>
  <si>
    <t>Diemer Ammonia &amp; Caustic Diffuser Modifications</t>
  </si>
  <si>
    <t>151D</t>
  </si>
  <si>
    <t>103870</t>
  </si>
  <si>
    <t>Diemer Chemical Feed System Upgrade</t>
  </si>
  <si>
    <t>156J</t>
  </si>
  <si>
    <t>Minor Cap FY2008/09</t>
  </si>
  <si>
    <t>104115</t>
  </si>
  <si>
    <t>Skinner - Thickener Pumps Replacement</t>
  </si>
  <si>
    <t>154C</t>
  </si>
  <si>
    <t>Capital Program for Projects Costing Less Than $250,000 for FY2009/10</t>
  </si>
  <si>
    <t>104235</t>
  </si>
  <si>
    <t>Etiwanda Cavitation Facility Infrastructure Rehabilitation</t>
  </si>
  <si>
    <t>156X</t>
  </si>
  <si>
    <t>104280</t>
  </si>
  <si>
    <t>Iron Mountain Pumping Plant Housing Replacement</t>
  </si>
  <si>
    <t>151Y</t>
  </si>
  <si>
    <t>104279</t>
  </si>
  <si>
    <t>Jensen Mod 1 and WWRP 1 Power Track Replacement</t>
  </si>
  <si>
    <t>25P</t>
  </si>
  <si>
    <t>104216</t>
  </si>
  <si>
    <t>Mills Water Treatment Plant - Bromate Control Improvement</t>
  </si>
  <si>
    <t>59D</t>
  </si>
  <si>
    <t>Minor Cap FY 2009/10</t>
  </si>
  <si>
    <t>Capital Program for Projects Costing Less Than $250,000 for FY2010/11</t>
  </si>
  <si>
    <t>104282</t>
  </si>
  <si>
    <t>Gene Camp Station Service Transformer Replacement</t>
  </si>
  <si>
    <t>137I</t>
  </si>
  <si>
    <t>104337</t>
  </si>
  <si>
    <t>Jensen Washwater Tank Pumps Soft Start Retrofit</t>
  </si>
  <si>
    <t>25S</t>
  </si>
  <si>
    <t>104352</t>
  </si>
  <si>
    <t>Lake Mathews Vehicle Maintenance Exhaust System</t>
  </si>
  <si>
    <t>137X</t>
  </si>
  <si>
    <t>Minor Cap FY2010/11</t>
  </si>
  <si>
    <t>104340</t>
  </si>
  <si>
    <t>Operations Control Center UPS Replacement</t>
  </si>
  <si>
    <t>137U</t>
  </si>
  <si>
    <t>104349</t>
  </si>
  <si>
    <t>Skinner Worker Safety Access Replacement</t>
  </si>
  <si>
    <t>25U</t>
  </si>
  <si>
    <t>104297</t>
  </si>
  <si>
    <t>Skinner WTP - Access Addition at Water Quality Monitoring Galleries</t>
  </si>
  <si>
    <t>156K</t>
  </si>
  <si>
    <t>104290</t>
  </si>
  <si>
    <t>Weymouth - Sludge Facility Programming Modifications</t>
  </si>
  <si>
    <t>109R</t>
  </si>
  <si>
    <t>Capital Program for Projects Costing Less Than $250,000 for FY2011/12</t>
  </si>
  <si>
    <t>104422</t>
  </si>
  <si>
    <t>Diemer Tunnel Chlorine Detection System Infrastructure</t>
  </si>
  <si>
    <t>119E</t>
  </si>
  <si>
    <t>104406</t>
  </si>
  <si>
    <t>Jensen Finished Water Reservoir No. 1 Roof Repair</t>
  </si>
  <si>
    <t>119C</t>
  </si>
  <si>
    <t>104405</t>
  </si>
  <si>
    <t>Jensen Ozone Cooling Water Line Repairs</t>
  </si>
  <si>
    <t>119B</t>
  </si>
  <si>
    <t>104433</t>
  </si>
  <si>
    <t>Lakeview Pipeline Leak Repair at sta. 2510+49</t>
  </si>
  <si>
    <t>119S</t>
  </si>
  <si>
    <t>Minor Cap FY 2011/12</t>
  </si>
  <si>
    <t>104421</t>
  </si>
  <si>
    <t>Skinner Solids Handling Pumps at WWRP #3</t>
  </si>
  <si>
    <t>119P</t>
  </si>
  <si>
    <t>104432</t>
  </si>
  <si>
    <t>Weymouth Best Management Practices for Sedalia Nursery Property</t>
  </si>
  <si>
    <t>119L</t>
  </si>
  <si>
    <t>104426</t>
  </si>
  <si>
    <t>Weymouth Chlorine Scrubber Platform</t>
  </si>
  <si>
    <t>119J</t>
  </si>
  <si>
    <t>104425</t>
  </si>
  <si>
    <t>Weymouth Terrazzo Drop Gate Covers</t>
  </si>
  <si>
    <t>119M</t>
  </si>
  <si>
    <t>Capital Program for Projects Costing Less Than $250,000 for FY2012/13 through FY2013/14</t>
  </si>
  <si>
    <t>104521</t>
  </si>
  <si>
    <t>Cajalco Creek Dam Manhole Cover Retrofit</t>
  </si>
  <si>
    <t>76N</t>
  </si>
  <si>
    <t>104524</t>
  </si>
  <si>
    <t>Cajalco Creek Detention Dam Spillway Access Road</t>
  </si>
  <si>
    <t>119I</t>
  </si>
  <si>
    <t>104492</t>
  </si>
  <si>
    <t>Coastal Pressure Control Structure Roof Replacement</t>
  </si>
  <si>
    <t>121F</t>
  </si>
  <si>
    <t>104493</t>
  </si>
  <si>
    <t>Coyote Pressure Control Structure Roof Replacement</t>
  </si>
  <si>
    <t>121H</t>
  </si>
  <si>
    <t>104512</t>
  </si>
  <si>
    <t>CRA - Hinds Pump Unit No. 8 Refurbishment</t>
  </si>
  <si>
    <t>76M</t>
  </si>
  <si>
    <t>104464</t>
  </si>
  <si>
    <t>CRA Protective Slab at Station 9704+77</t>
  </si>
  <si>
    <t>76B</t>
  </si>
  <si>
    <t>104563</t>
  </si>
  <si>
    <t>Diemer Irrigation Raw Water Conversion to Industrial Water</t>
  </si>
  <si>
    <t>76U</t>
  </si>
  <si>
    <t>104566</t>
  </si>
  <si>
    <t>Garvey Reservoir Site Drainage Repairs and Modifications</t>
  </si>
  <si>
    <t>76S</t>
  </si>
  <si>
    <t>104467</t>
  </si>
  <si>
    <t>Jensen Chlorine Scrubber Platform</t>
  </si>
  <si>
    <t>76E</t>
  </si>
  <si>
    <t>Minor Cap FY 2012/13</t>
  </si>
  <si>
    <t>104480</t>
  </si>
  <si>
    <t>Oak Street Pressure Control Structure Roof Replacement - Construction</t>
  </si>
  <si>
    <t>125J</t>
  </si>
  <si>
    <t>104490</t>
  </si>
  <si>
    <t>Perris Pressure Control Structure Roof Replacement</t>
  </si>
  <si>
    <t>25W</t>
  </si>
  <si>
    <t>104530</t>
  </si>
  <si>
    <t>Santiago Control Tower Cathodic Protection</t>
  </si>
  <si>
    <t>76Q</t>
  </si>
  <si>
    <t>104491</t>
  </si>
  <si>
    <t>Santiago Pressure Control Structure</t>
  </si>
  <si>
    <t>121G</t>
  </si>
  <si>
    <t>104517</t>
  </si>
  <si>
    <t>SCADA Communications MPLS Upgrade - AT&amp;T Region (Minor Cap)</t>
  </si>
  <si>
    <t>76L</t>
  </si>
  <si>
    <t>104516</t>
  </si>
  <si>
    <t>SCADA Communications MPLS Upgrade - Verizon Region (Minor Cap)</t>
  </si>
  <si>
    <t>76K</t>
  </si>
  <si>
    <t>104500</t>
  </si>
  <si>
    <t>Skinner Module 7 Sodium Hypochlorite Piping Retrofit</t>
  </si>
  <si>
    <t>76I</t>
  </si>
  <si>
    <t>104523</t>
  </si>
  <si>
    <t>Skinner ozone contactor sample piping and tracer piping relocation</t>
  </si>
  <si>
    <t>76P</t>
  </si>
  <si>
    <t>104469</t>
  </si>
  <si>
    <t>Wadsworth Pumping Plant Forebay Gantry Crane Upgrade</t>
  </si>
  <si>
    <t>84C</t>
  </si>
  <si>
    <t>104518</t>
  </si>
  <si>
    <t>Weymouth Rail Repairs</t>
  </si>
  <si>
    <t>76G</t>
  </si>
  <si>
    <t>104511</t>
  </si>
  <si>
    <t>Weymouth Turbidity Meter Replacement</t>
  </si>
  <si>
    <t>76J</t>
  </si>
  <si>
    <t>Capital Program for Projects Costing Less Than $250,000 for FY2014/15 through FY2015/16</t>
  </si>
  <si>
    <t>Minor Cap FY 2014/16</t>
  </si>
  <si>
    <t>Diemer Water Treatment Plant - Oxidation Retrofit Program</t>
  </si>
  <si>
    <t>104095</t>
  </si>
  <si>
    <t>Diemer Oxidation Retrofit Program - Construction of Ozonation Facilities</t>
  </si>
  <si>
    <t>33C</t>
  </si>
  <si>
    <t>Weymouth Water Treatment Plant - Oxidation Retrofit Program</t>
  </si>
  <si>
    <t>104459</t>
  </si>
  <si>
    <t>Weymouth ORP - Ozonation Facilities Construction</t>
  </si>
  <si>
    <t>33A</t>
  </si>
  <si>
    <t>103747</t>
  </si>
  <si>
    <t>Weymouth Ozone Equipment Procurement</t>
  </si>
  <si>
    <t>33B</t>
  </si>
  <si>
    <t>103504</t>
  </si>
  <si>
    <t>Diemer Ozone System Equipment Purchase</t>
  </si>
  <si>
    <t>33H</t>
  </si>
  <si>
    <t>102833</t>
  </si>
  <si>
    <t>Inland Fdr, Owner Controlled Insurance Program</t>
  </si>
  <si>
    <t>45</t>
  </si>
  <si>
    <t>100630</t>
  </si>
  <si>
    <t>INLAND FDR-ENVIRON. MITIG.</t>
  </si>
  <si>
    <t>100629</t>
  </si>
  <si>
    <t>Inland Feeder - Right of Way and Easement Procurement</t>
  </si>
  <si>
    <t>103186</t>
  </si>
  <si>
    <t>Inland Feeder, Arrowhead Tunnels Construction</t>
  </si>
  <si>
    <t>102411</t>
  </si>
  <si>
    <t>Inland Feeder, Program Management</t>
  </si>
  <si>
    <t>Skinner Water Treatment Plant - Oxidation Retrofit Program</t>
  </si>
  <si>
    <t>103619</t>
  </si>
  <si>
    <t>Skinner ORP Facilities Construction</t>
  </si>
  <si>
    <t>38D</t>
  </si>
  <si>
    <t>103786</t>
  </si>
  <si>
    <t>Diemer Treatment Plant - Upgrade Power System to 66kV</t>
  </si>
  <si>
    <t>122S</t>
  </si>
  <si>
    <t>103898</t>
  </si>
  <si>
    <t>Weymouth Incoming Electrical Service</t>
  </si>
  <si>
    <t>109K</t>
  </si>
  <si>
    <t>Skinner Water Treatment Plant - Expansion No 4</t>
  </si>
  <si>
    <t>103555</t>
  </si>
  <si>
    <t>Skinner Expansion 4, Module 7 Construction</t>
  </si>
  <si>
    <t>131D</t>
  </si>
  <si>
    <t>103487</t>
  </si>
  <si>
    <t>Weymouth Power Systems Upgrade</t>
  </si>
  <si>
    <t>92</t>
  </si>
  <si>
    <t>103650</t>
  </si>
  <si>
    <t>Diemer Treatment Plant - Electrical Improvements Stage 1</t>
  </si>
  <si>
    <t>122G</t>
  </si>
  <si>
    <t>104527</t>
  </si>
  <si>
    <t>Diemer ORP Completion Activities - Construction</t>
  </si>
  <si>
    <t>33J</t>
  </si>
  <si>
    <t>104212</t>
  </si>
  <si>
    <t>Weymouth ORP Switchgear - Construction</t>
  </si>
  <si>
    <t>34A</t>
  </si>
  <si>
    <t>Chlorine Containment and Handling Facilities</t>
  </si>
  <si>
    <t>103828</t>
  </si>
  <si>
    <t>Jensen Filter Effluent Chlorination Capacity Increase</t>
  </si>
  <si>
    <t>135B</t>
  </si>
  <si>
    <t>103045</t>
  </si>
  <si>
    <t>Jensen Treatment Plant - Chlorine Containment and Handling Facilities</t>
  </si>
  <si>
    <t>15F</t>
  </si>
  <si>
    <t>103771</t>
  </si>
  <si>
    <t>Skinner Chlorine Containment - Construction</t>
  </si>
  <si>
    <t>15E</t>
  </si>
  <si>
    <t>103919</t>
  </si>
  <si>
    <t>Eagle Rock Tower and Puddingstone Spillway Gates Rehabilitation</t>
  </si>
  <si>
    <t>36E</t>
  </si>
  <si>
    <t>103850</t>
  </si>
  <si>
    <t>CRA Reliabilty Phase II - Pumping Plant Switch House Fault Current Protection</t>
  </si>
  <si>
    <t>61B</t>
  </si>
  <si>
    <t>104122</t>
  </si>
  <si>
    <t>Diemer Fire and Potable Water Pump Station</t>
  </si>
  <si>
    <t>126C</t>
  </si>
  <si>
    <t>Distribution System - Treated Water Cross Connection</t>
  </si>
  <si>
    <t>104294</t>
  </si>
  <si>
    <t>Distribution System - CCPP Construction Packages 9,11,12</t>
  </si>
  <si>
    <t>41B</t>
  </si>
  <si>
    <t>104199</t>
  </si>
  <si>
    <t>Diemer Filter Effluent Chlorination Capacity Increase</t>
  </si>
  <si>
    <t>126I</t>
  </si>
  <si>
    <t>104528</t>
  </si>
  <si>
    <t>Diemer ORP - South Slope Revegetation &amp; Mitigation Improvements - Final Design</t>
  </si>
  <si>
    <t>33I</t>
  </si>
  <si>
    <t>104036</t>
  </si>
  <si>
    <t>Weymouth Dry Polymer System Replacement</t>
  </si>
  <si>
    <t>109D</t>
  </si>
  <si>
    <t>104381</t>
  </si>
  <si>
    <t>Weymouth Filter Building Seismic Upgrades</t>
  </si>
  <si>
    <t>83G3</t>
  </si>
  <si>
    <t>All Facilities - Inspection and Replacement of Critical Vacuum Valves</t>
  </si>
  <si>
    <t>102723</t>
  </si>
  <si>
    <t>All Facilities, Inspection and Replacement of Critical Vacuum Valves</t>
  </si>
  <si>
    <t>3A</t>
  </si>
  <si>
    <t>104226</t>
  </si>
  <si>
    <t>Orange County Feeder Relocation in Fullerton</t>
  </si>
  <si>
    <t>37C</t>
  </si>
  <si>
    <t>104486</t>
  </si>
  <si>
    <t>Domestic and Fire Water System Improvements</t>
  </si>
  <si>
    <t>109Y</t>
  </si>
  <si>
    <t>104150</t>
  </si>
  <si>
    <t>Allen McColloch Pipeline Cathodic Protection</t>
  </si>
  <si>
    <t>125M</t>
  </si>
  <si>
    <t>104253</t>
  </si>
  <si>
    <t>Diemer Administration Building Seismic Upgrades</t>
  </si>
  <si>
    <t>126D</t>
  </si>
  <si>
    <t>103811</t>
  </si>
  <si>
    <t>Diemer T. P. Main Washwater Reclamation Plant</t>
  </si>
  <si>
    <t>71D</t>
  </si>
  <si>
    <t>Reservoir Cover and Replacement Program</t>
  </si>
  <si>
    <t>103391</t>
  </si>
  <si>
    <t>Palos Verdes Reservoir Cover Replacement</t>
  </si>
  <si>
    <t>112</t>
  </si>
  <si>
    <t>3 - Storage</t>
  </si>
  <si>
    <t>103744</t>
  </si>
  <si>
    <t>Upper Feeder Junction Structure Seismic Upgrade</t>
  </si>
  <si>
    <t>83U</t>
  </si>
  <si>
    <t>Mills Water Treatment Plant - Ozone System Reliability</t>
  </si>
  <si>
    <t>103935</t>
  </si>
  <si>
    <t>Mills Ozone System Reliability Upgrade- Construction</t>
  </si>
  <si>
    <t>47D</t>
  </si>
  <si>
    <t>104176</t>
  </si>
  <si>
    <t>Diemer - Filter Media Replacement</t>
  </si>
  <si>
    <t>71Q</t>
  </si>
  <si>
    <t>Skinner Water Treatment Plant - Improvements Program</t>
  </si>
  <si>
    <t>104058</t>
  </si>
  <si>
    <t>Skinner Chemical Systems and Solids Collection Improvement</t>
  </si>
  <si>
    <t>130U</t>
  </si>
  <si>
    <t>104038</t>
  </si>
  <si>
    <t>Weymouth Rapid Mix &amp; Fire/Domestic Water System</t>
  </si>
  <si>
    <t>109G</t>
  </si>
  <si>
    <t>Conveyance and Distribution System - Rehabilitation</t>
  </si>
  <si>
    <t>103531</t>
  </si>
  <si>
    <t>Orange County Feeder Lining Repair</t>
  </si>
  <si>
    <t>124J</t>
  </si>
  <si>
    <t>104254</t>
  </si>
  <si>
    <t>Diemer Filter Building Seismic Upgrades</t>
  </si>
  <si>
    <t>126E</t>
  </si>
  <si>
    <t>83G2</t>
  </si>
  <si>
    <t>Weymouth Administration and Control Building Seismic Upgrades</t>
  </si>
  <si>
    <t>104487</t>
  </si>
  <si>
    <t>Weymouth Domestic Water Pipeline Replacement</t>
  </si>
  <si>
    <t>103569</t>
  </si>
  <si>
    <t>Jensen Treatment Plant, Module 1 Filter Valve Refurbishment</t>
  </si>
  <si>
    <t>128</t>
  </si>
  <si>
    <t>103880</t>
  </si>
  <si>
    <t>Weymouth Filter Rehabilitation Demonstration</t>
  </si>
  <si>
    <t>94A</t>
  </si>
  <si>
    <t>103888</t>
  </si>
  <si>
    <t>Communication Infrastructure Reliability Upgrade</t>
  </si>
  <si>
    <t>146K</t>
  </si>
  <si>
    <t>103746</t>
  </si>
  <si>
    <t>Weymouth WWRP Reliability Upgrades and North Perimeter Wall Construction</t>
  </si>
  <si>
    <t>83O</t>
  </si>
  <si>
    <t>1415-27</t>
  </si>
  <si>
    <t>Skinner Dam Remediation</t>
  </si>
  <si>
    <t>103851</t>
  </si>
  <si>
    <t>CRA Pumping Plants 230kV &amp; 69k Disconnect Switch Replacement</t>
  </si>
  <si>
    <t>61D</t>
  </si>
  <si>
    <t>Distribution System Infrastructure Protection Program</t>
  </si>
  <si>
    <t>104569</t>
  </si>
  <si>
    <t>Distribution System Assessments/Upgrades of Los Angeles County</t>
  </si>
  <si>
    <t>143E</t>
  </si>
  <si>
    <t>104570</t>
  </si>
  <si>
    <t>Distribution System Assessments/Upgrades of Riverside and San Diego County</t>
  </si>
  <si>
    <t>143F</t>
  </si>
  <si>
    <t>104475</t>
  </si>
  <si>
    <t>Distribution System Assessments/Upgrades of San Bernardino County</t>
  </si>
  <si>
    <t>143B</t>
  </si>
  <si>
    <t>104474</t>
  </si>
  <si>
    <t>Distribution System Infrastructure Protection Improvements for Orange County</t>
  </si>
  <si>
    <t>143A</t>
  </si>
  <si>
    <t>104476</t>
  </si>
  <si>
    <t>Programattic Environmental Documentation of Orange County</t>
  </si>
  <si>
    <t>143C</t>
  </si>
  <si>
    <t>104477</t>
  </si>
  <si>
    <t>Programattic Environmental Documentation of San Bernardino County</t>
  </si>
  <si>
    <t>143D</t>
  </si>
  <si>
    <t>103892</t>
  </si>
  <si>
    <t>Jensen Chemical Trench Extension</t>
  </si>
  <si>
    <t>60F</t>
  </si>
  <si>
    <t>1415-13</t>
  </si>
  <si>
    <t>Jensen WWRP-1 Hand Rail and Grating Improvement</t>
  </si>
  <si>
    <t>103962</t>
  </si>
  <si>
    <t>Perris Valley Pipeline - South Reach</t>
  </si>
  <si>
    <t>168B</t>
  </si>
  <si>
    <t>Business Operations Improvement Program</t>
  </si>
  <si>
    <t>104548</t>
  </si>
  <si>
    <t>PeopleSoft HCM Upgrade</t>
  </si>
  <si>
    <t>43N</t>
  </si>
  <si>
    <t>Control System Enhancement Program</t>
  </si>
  <si>
    <t>104546</t>
  </si>
  <si>
    <t>Hydraulic Modeling Project</t>
  </si>
  <si>
    <t>1415-31</t>
  </si>
  <si>
    <t>103902</t>
  </si>
  <si>
    <t>Diemer Finished Water Reservoir South Slope and East Washwater Tank Seismic Upgrades</t>
  </si>
  <si>
    <t>122F2</t>
  </si>
  <si>
    <t>104384</t>
  </si>
  <si>
    <t>Diemer Supernatant Pump Station Improvements</t>
  </si>
  <si>
    <t>71T</t>
  </si>
  <si>
    <t>103743</t>
  </si>
  <si>
    <t>Jensen Solids Thickeners 5 &amp; 6</t>
  </si>
  <si>
    <t>86D2</t>
  </si>
  <si>
    <t>104034</t>
  </si>
  <si>
    <t>Jensen Washwater Tanks Seismic Upgrades</t>
  </si>
  <si>
    <t>60P</t>
  </si>
  <si>
    <t>PCCP Rehabilitation and Replacement Program</t>
  </si>
  <si>
    <t>104568</t>
  </si>
  <si>
    <t>104568 - Site 3 Second Lower Feeder Urgent Repairs - Final Design</t>
  </si>
  <si>
    <t>124T</t>
  </si>
  <si>
    <t>104567</t>
  </si>
  <si>
    <t>Sites 1 &amp; 2 Second Lower Feeder Urgent Repairs - Final Design &amp; Pipe Fabrication</t>
  </si>
  <si>
    <t>103781</t>
  </si>
  <si>
    <t>Skinner Electrical Buildings and Ground Fault Protection Upgrade</t>
  </si>
  <si>
    <t>132H</t>
  </si>
  <si>
    <t>104286</t>
  </si>
  <si>
    <t>Skinner WTP - Electrical Building Upgrades Phase 2 Construction</t>
  </si>
  <si>
    <t>104183</t>
  </si>
  <si>
    <t>Skinner ORP Completion Project</t>
  </si>
  <si>
    <t>38I</t>
  </si>
  <si>
    <t>Union Station Headquarters Improvement Program</t>
  </si>
  <si>
    <t>104427</t>
  </si>
  <si>
    <t>Headquarters Building Seismic Assessment/Upgrade</t>
  </si>
  <si>
    <t>79</t>
  </si>
  <si>
    <t>103745</t>
  </si>
  <si>
    <t>Weymouth Washwater Tanks Seismic Upgrade</t>
  </si>
  <si>
    <t>83R</t>
  </si>
  <si>
    <t>Yorba Linda Power Plant Modifications</t>
  </si>
  <si>
    <t>103805</t>
  </si>
  <si>
    <t>Yorba Linda Power Plant Rehabilitation</t>
  </si>
  <si>
    <t>123</t>
  </si>
  <si>
    <t>104236</t>
  </si>
  <si>
    <t>Mills Hazardous Waste Storage Facility</t>
  </si>
  <si>
    <t>57G</t>
  </si>
  <si>
    <t>104128</t>
  </si>
  <si>
    <t>Santa Ana River Bridge Seismic Upgrade</t>
  </si>
  <si>
    <t>125E</t>
  </si>
  <si>
    <t>Information Technology System - Security Program</t>
  </si>
  <si>
    <t>104354</t>
  </si>
  <si>
    <t>SCADA Cyber Security Upgrade</t>
  </si>
  <si>
    <t>133C</t>
  </si>
  <si>
    <t>104113</t>
  </si>
  <si>
    <t>Chemical Unloading Facility Chlorine Containment Facility</t>
  </si>
  <si>
    <t>15C</t>
  </si>
  <si>
    <t>104412</t>
  </si>
  <si>
    <t>San Gabriel Tower Seismic Upgrade</t>
  </si>
  <si>
    <t>125A</t>
  </si>
  <si>
    <t>104463</t>
  </si>
  <si>
    <t>Jensen Solids Transfer System</t>
  </si>
  <si>
    <t>103893</t>
  </si>
  <si>
    <t>Jensen Filters Nos. 1-20 Surface Wash System Upgrade</t>
  </si>
  <si>
    <t>60L</t>
  </si>
  <si>
    <t>104157</t>
  </si>
  <si>
    <t>Emergency Radio Communications Project</t>
  </si>
  <si>
    <t>146I</t>
  </si>
  <si>
    <t>103788</t>
  </si>
  <si>
    <t>Wide Area Communication Network Capacity and Reliablility Improvements - Phase II IT Network Initiative</t>
  </si>
  <si>
    <t>146L</t>
  </si>
  <si>
    <t>103749</t>
  </si>
  <si>
    <t>CRA Transition Structure and Manhole Covers Replacement</t>
  </si>
  <si>
    <t>18J</t>
  </si>
  <si>
    <t>103760</t>
  </si>
  <si>
    <t>Danby Towers Foundation Rehabilitation</t>
  </si>
  <si>
    <t>19I</t>
  </si>
  <si>
    <t>All Facilities - Security Systems Improvement</t>
  </si>
  <si>
    <t>103242</t>
  </si>
  <si>
    <t>Physical Security Improvements at all Facilities</t>
  </si>
  <si>
    <t>4A</t>
  </si>
  <si>
    <t>174</t>
  </si>
  <si>
    <t>104505</t>
  </si>
  <si>
    <t>CRA - Delivery Lines 2&amp;3 Supports Rehab - Gene &amp; Intake</t>
  </si>
  <si>
    <t>81H1</t>
  </si>
  <si>
    <t>104506</t>
  </si>
  <si>
    <t>CRA - Delivery Lines 2&amp;3 Supports Rehab - Iron, Eagle, &amp; Hinds</t>
  </si>
  <si>
    <t>81H2</t>
  </si>
  <si>
    <t>103772</t>
  </si>
  <si>
    <t>Diemer Emergency Broadcast System Rehabilitation</t>
  </si>
  <si>
    <t>126A</t>
  </si>
  <si>
    <t>104394</t>
  </si>
  <si>
    <t>Accustic Fiber Optic Monitoring of PCCP Lines</t>
  </si>
  <si>
    <t>116H</t>
  </si>
  <si>
    <t>104393</t>
  </si>
  <si>
    <t>Electromagnetic Inspection of PCCP Lines</t>
  </si>
  <si>
    <t>116G</t>
  </si>
  <si>
    <t>104392</t>
  </si>
  <si>
    <t>Replacement/ Reline At-Risk PCCP Lines - Stage 1</t>
  </si>
  <si>
    <t>116F</t>
  </si>
  <si>
    <t>Power Reliability and Energy Conservation Program</t>
  </si>
  <si>
    <t>104533</t>
  </si>
  <si>
    <t>La Verne Water Quality HVAC Chiller Replacement</t>
  </si>
  <si>
    <t>109Z</t>
  </si>
  <si>
    <t>103793</t>
  </si>
  <si>
    <t>Lake Mathews Forebay Walkway Repairs</t>
  </si>
  <si>
    <t>124R</t>
  </si>
  <si>
    <t>103806</t>
  </si>
  <si>
    <t>Lake Mathews Forebay, Headwork Facility and Equipment Upgrade</t>
  </si>
  <si>
    <t>104152</t>
  </si>
  <si>
    <t>Second Lower Feeder Cathodic Protection System</t>
  </si>
  <si>
    <t>125O</t>
  </si>
  <si>
    <t>104369</t>
  </si>
  <si>
    <t>Sepulveda Feeder South Cathodic Protection System</t>
  </si>
  <si>
    <t>125V</t>
  </si>
  <si>
    <t>104502</t>
  </si>
  <si>
    <t>HVAC Modifications for Electrical Safety and Reliability</t>
  </si>
  <si>
    <t>84H</t>
  </si>
  <si>
    <t>104343</t>
  </si>
  <si>
    <t>Diemer Chemical Feed System Improvements</t>
  </si>
  <si>
    <t>71K</t>
  </si>
  <si>
    <t>104121</t>
  </si>
  <si>
    <t>Diemer Washwater Reclamation No.2 Flocculator Improvement</t>
  </si>
  <si>
    <t>71N</t>
  </si>
  <si>
    <t>104576</t>
  </si>
  <si>
    <t>Second Lower Feeder PCCP Rehabilitation</t>
  </si>
  <si>
    <t>1415-36</t>
  </si>
  <si>
    <t>104309</t>
  </si>
  <si>
    <t>Weymouth Emergency Broadcast System Rehabilitation</t>
  </si>
  <si>
    <t>82</t>
  </si>
  <si>
    <t>104200</t>
  </si>
  <si>
    <t>Weymouth Filter Effluent Chlorination Capacity Increase</t>
  </si>
  <si>
    <t>135E</t>
  </si>
  <si>
    <t>103559</t>
  </si>
  <si>
    <t>San Diego Pipeline 6 North Reach, Environmental Monitoring During Construction</t>
  </si>
  <si>
    <t>70A</t>
  </si>
  <si>
    <t>Water Operations Control Program</t>
  </si>
  <si>
    <t>104434</t>
  </si>
  <si>
    <t>Wadsworth Pumping Plant Control &amp; Protection Upgrade</t>
  </si>
  <si>
    <t>100C</t>
  </si>
  <si>
    <t>104137</t>
  </si>
  <si>
    <t>Weymouth Chemical Feed Piping and Containment Upgrades</t>
  </si>
  <si>
    <t>109J</t>
  </si>
  <si>
    <t>103750</t>
  </si>
  <si>
    <t>CRA - Discharge Line Isolation Gates</t>
  </si>
  <si>
    <t>18K</t>
  </si>
  <si>
    <t>1415-53</t>
  </si>
  <si>
    <t>Metropolitan Cyber Security Upgrades</t>
  </si>
  <si>
    <t>LaVerne Shop Facilities Upgrade</t>
  </si>
  <si>
    <t>103519</t>
  </si>
  <si>
    <t>La Verne Machine and Fabrication Shop Equipment Design and Procurement</t>
  </si>
  <si>
    <t>113A</t>
  </si>
  <si>
    <t>104457</t>
  </si>
  <si>
    <t>La Verne Shops Upgrades - New Machine and Fabrication Shop Buildings Construction</t>
  </si>
  <si>
    <t>113C</t>
  </si>
  <si>
    <t>Mills Water Treatment Plant - Improvements Program FY2012/13 through FY2017/18</t>
  </si>
  <si>
    <t>104519</t>
  </si>
  <si>
    <t>Solids Handling Fac. Stage 1</t>
  </si>
  <si>
    <t>57N</t>
  </si>
  <si>
    <t>104547</t>
  </si>
  <si>
    <t>Lake View Pipe line Repairs</t>
  </si>
  <si>
    <t>84J</t>
  </si>
  <si>
    <t>Quagga Mussel Control Program</t>
  </si>
  <si>
    <t>104291</t>
  </si>
  <si>
    <t>Diemer Ozone Cooling Water Chlorination System</t>
  </si>
  <si>
    <t>1E</t>
  </si>
  <si>
    <t>104055</t>
  </si>
  <si>
    <t>Skinner Outlet Conduit - New Chlorine Injection Point</t>
  </si>
  <si>
    <t>1C</t>
  </si>
  <si>
    <t>104437</t>
  </si>
  <si>
    <t>Skinner Solids Handling Improvements</t>
  </si>
  <si>
    <t>73E2</t>
  </si>
  <si>
    <t>Termination of the Center for Water Education Ground Lease</t>
  </si>
  <si>
    <t>109907</t>
  </si>
  <si>
    <t>DVL Visitor's Center Improvement</t>
  </si>
  <si>
    <t>1415-54</t>
  </si>
  <si>
    <t>104374</t>
  </si>
  <si>
    <t>Jensen Modules Nos. 2 &amp; 3. Plocculator Refurbishment</t>
  </si>
  <si>
    <t>49J</t>
  </si>
  <si>
    <t>104438</t>
  </si>
  <si>
    <t>Santiago Lateral Sectionalization Valve Replacement</t>
  </si>
  <si>
    <t>169Q</t>
  </si>
  <si>
    <t>84G</t>
  </si>
  <si>
    <t>Cajalco Creek Mitigation Flows</t>
  </si>
  <si>
    <t>104551</t>
  </si>
  <si>
    <t>Weymouth Enhanced Bromate Control Facilities</t>
  </si>
  <si>
    <t>99B</t>
  </si>
  <si>
    <t>104251</t>
  </si>
  <si>
    <t>Weymounth WWRP Solids Pump Instrumentation</t>
  </si>
  <si>
    <t>156M</t>
  </si>
  <si>
    <t>104112</t>
  </si>
  <si>
    <t>CUF Dechlorination System</t>
  </si>
  <si>
    <t>15H</t>
  </si>
  <si>
    <t>104198</t>
  </si>
  <si>
    <t>Etiwanda Pipeline - Lining Replacement</t>
  </si>
  <si>
    <t>169I</t>
  </si>
  <si>
    <t>104335</t>
  </si>
  <si>
    <t>Glendale-01 Service Connecion Rehabilitation and Upgrade</t>
  </si>
  <si>
    <t>159B</t>
  </si>
  <si>
    <t>104323</t>
  </si>
  <si>
    <t>Palos Verdes Reservoir Sodium Hypochlorite Feed System Upgrade</t>
  </si>
  <si>
    <t>169G</t>
  </si>
  <si>
    <t>104370</t>
  </si>
  <si>
    <t>Temescal and Corona Power Plant Standby Generator Replacement</t>
  </si>
  <si>
    <t>125G</t>
  </si>
  <si>
    <t>Dam Rehabilitation &amp; Safety Improvements</t>
  </si>
  <si>
    <t>103380</t>
  </si>
  <si>
    <t>Dam Seismic Upgrades - Phase 3</t>
  </si>
  <si>
    <t>104B</t>
  </si>
  <si>
    <t>156</t>
  </si>
  <si>
    <t>104255</t>
  </si>
  <si>
    <t>Diemer Environmental Documentation for Planned Diemer Projects</t>
  </si>
  <si>
    <t>126K</t>
  </si>
  <si>
    <t>104303</t>
  </si>
  <si>
    <t>Union Station Data Center - UPS Upgrade</t>
  </si>
  <si>
    <t>146U</t>
  </si>
  <si>
    <t>Mills Water Treatment Plant - Improvements Program FY2006/07 through FY2011/12</t>
  </si>
  <si>
    <t>104141</t>
  </si>
  <si>
    <t>Mills Weir Gate and Filter Valve Rehabilitation</t>
  </si>
  <si>
    <t>57Y</t>
  </si>
  <si>
    <t>103926</t>
  </si>
  <si>
    <t>Skinner - Upgrade Surface Wash Valves and Actuators at Mod 4 - 6</t>
  </si>
  <si>
    <t>132J</t>
  </si>
  <si>
    <t>Skinner Water Treatment Plant - Improvements Program FY2006/07 through FY2011/12</t>
  </si>
  <si>
    <t>103854</t>
  </si>
  <si>
    <t>Skinner Water Treatment Plant - Replacement of Plant 1 Filter Gate Stems and Nuts</t>
  </si>
  <si>
    <t>130C</t>
  </si>
  <si>
    <t>172A</t>
  </si>
  <si>
    <t>Oracle 12 Upgrade</t>
  </si>
  <si>
    <t>104151</t>
  </si>
  <si>
    <t>Sepulveda Feeder Cathodic Protection System</t>
  </si>
  <si>
    <t>125N</t>
  </si>
  <si>
    <t>103800</t>
  </si>
  <si>
    <t>Upper Feeder Cathodic Protection System</t>
  </si>
  <si>
    <t>37A</t>
  </si>
  <si>
    <t>104222</t>
  </si>
  <si>
    <t>CRA Seismic Upgrade of 6.9kV Switch Houses</t>
  </si>
  <si>
    <t>61K</t>
  </si>
  <si>
    <t>104090</t>
  </si>
  <si>
    <t>Intake Power and Communications Line Relocation</t>
  </si>
  <si>
    <t>61C</t>
  </si>
  <si>
    <t>Diemer Water Treatment Plant - Construct Sedimentation Basin Spillways</t>
  </si>
  <si>
    <t>103006</t>
  </si>
  <si>
    <t>Diemer Treatment Plant - WEST Sedimentation Basin Rejection System (Basin 8 Spillway Conduit) Project</t>
  </si>
  <si>
    <t>27</t>
  </si>
  <si>
    <t>104075</t>
  </si>
  <si>
    <t>Diemer Filter Buildings Seismic Evaluation</t>
  </si>
  <si>
    <t>104247</t>
  </si>
  <si>
    <t>Diemer Sample Line and Analyzer Improvements</t>
  </si>
  <si>
    <t>71W</t>
  </si>
  <si>
    <t>104415</t>
  </si>
  <si>
    <t>Data Recovery Infrastructure Project</t>
  </si>
  <si>
    <t>146R</t>
  </si>
  <si>
    <t>104158</t>
  </si>
  <si>
    <t>Enterprise UNIX Server Upgrade</t>
  </si>
  <si>
    <t>146Q</t>
  </si>
  <si>
    <t>103791</t>
  </si>
  <si>
    <t>Mills Water TP- Industrial Wastewater Improvements</t>
  </si>
  <si>
    <t>57F</t>
  </si>
  <si>
    <t>104180</t>
  </si>
  <si>
    <t>Mills Industrial Wastewater Handling Facilities Improvements</t>
  </si>
  <si>
    <t>57V</t>
  </si>
  <si>
    <t>1415-37A</t>
  </si>
  <si>
    <t>Allen-McColloch Pipeline PCCP Rehabilitation</t>
  </si>
  <si>
    <t>1415-37C</t>
  </si>
  <si>
    <t>Calabasas Feeder PCCP Rehabilitation</t>
  </si>
  <si>
    <t>1415-37R</t>
  </si>
  <si>
    <t>Rialto Pipeline PCCP Rehabilitation</t>
  </si>
  <si>
    <t>1415-37S</t>
  </si>
  <si>
    <t>Sepulveda Pipeline PCCP Rehabilitation</t>
  </si>
  <si>
    <t>104471</t>
  </si>
  <si>
    <t>Weymouth Basin Inlet Channel Seismic Upgrades</t>
  </si>
  <si>
    <t>94D</t>
  </si>
  <si>
    <t>104388</t>
  </si>
  <si>
    <t>Weymouth Hypochlorite &amp; Sulfuric Acid Feed Facilities</t>
  </si>
  <si>
    <t>94G</t>
  </si>
  <si>
    <t>103438</t>
  </si>
  <si>
    <t>CRA - Iron Mtn. Tunnel Rehabilitation</t>
  </si>
  <si>
    <t>163G</t>
  </si>
  <si>
    <t>104449</t>
  </si>
  <si>
    <t>Iron Mountain Generator Replacement</t>
  </si>
  <si>
    <t>19G5</t>
  </si>
  <si>
    <t>104296</t>
  </si>
  <si>
    <t>Iron Mountain Service Pit Rehabilitation</t>
  </si>
  <si>
    <t>61P</t>
  </si>
  <si>
    <t>104062</t>
  </si>
  <si>
    <t>Mills Electrical Improvements</t>
  </si>
  <si>
    <t>57S</t>
  </si>
  <si>
    <t>103934</t>
  </si>
  <si>
    <t>Mills Ozone System Reliability Upgrade Equipment Procurement</t>
  </si>
  <si>
    <t>57M2</t>
  </si>
  <si>
    <t>103144</t>
  </si>
  <si>
    <t>Upper Newport Bay Blow-off Structure Rehabilitation</t>
  </si>
  <si>
    <t>36F</t>
  </si>
  <si>
    <t>Distribution System - Control and Equipment</t>
  </si>
  <si>
    <t>104320</t>
  </si>
  <si>
    <t>Enhanced Distribution System Automatic Flow Transfers Software Redevelopment</t>
  </si>
  <si>
    <t>149</t>
  </si>
  <si>
    <t>104331</t>
  </si>
  <si>
    <t>Sepulveda Feeder HEP Auto Pilot</t>
  </si>
  <si>
    <t>144</t>
  </si>
  <si>
    <t>104539</t>
  </si>
  <si>
    <t>Carbon Creek Pressure Control Structure Seismic Upgrade</t>
  </si>
  <si>
    <t>104538</t>
  </si>
  <si>
    <t>Greg Avenue Hydroelectric Plant Seismic Upgrade</t>
  </si>
  <si>
    <t>Information Technology System - Business, Finance and HR</t>
  </si>
  <si>
    <t>104409</t>
  </si>
  <si>
    <t>Environmental &amp; Safety Management Information System</t>
  </si>
  <si>
    <t>172D</t>
  </si>
  <si>
    <t>130Z</t>
  </si>
  <si>
    <t>Skinner Administration Building Refurbishment</t>
  </si>
  <si>
    <t>103235</t>
  </si>
  <si>
    <t>Replacement of Communication Line at San Gabriel Tower</t>
  </si>
  <si>
    <t>88</t>
  </si>
  <si>
    <t>103884</t>
  </si>
  <si>
    <t>OC-88 Pumping Plant Surge Tanks Upgrades</t>
  </si>
  <si>
    <t>150H</t>
  </si>
  <si>
    <t>104321</t>
  </si>
  <si>
    <t>Foothill Hydroelectric Plant Rehabilitation</t>
  </si>
  <si>
    <t>155A</t>
  </si>
  <si>
    <t>Lake Mathews Watershed - Drainage Water Quality</t>
  </si>
  <si>
    <t>102420</t>
  </si>
  <si>
    <t>Lake Mathews Watershed, Drainage Water Quality Mgmt Plan (Cajalco Creek Dam)</t>
  </si>
  <si>
    <t>105</t>
  </si>
  <si>
    <t>104470</t>
  </si>
  <si>
    <t>Weymouth Basin Inlet Gates Improvements</t>
  </si>
  <si>
    <t>109C</t>
  </si>
  <si>
    <t>104497</t>
  </si>
  <si>
    <t>Julian Hinds Pumping Plant Delivery Pipe Expansion Joint Phase 2 Repairs</t>
  </si>
  <si>
    <t>21B3</t>
  </si>
  <si>
    <t>104408</t>
  </si>
  <si>
    <t>Julian Hinds Pumping Plant Delivery Pipe Expansion Joint Phase I Repair</t>
  </si>
  <si>
    <t>104273</t>
  </si>
  <si>
    <t>Hinds Pumping Plant Standby Generator Replacement</t>
  </si>
  <si>
    <t>19G3</t>
  </si>
  <si>
    <t>104515</t>
  </si>
  <si>
    <t>CRA Iron Mountain Suction Joint Refurbishment Pilot</t>
  </si>
  <si>
    <t>1415-45</t>
  </si>
  <si>
    <t>104179</t>
  </si>
  <si>
    <t>Mills Modules 3 &amp; 4 Potable Water Safety Stations &amp; Water Line Extensions</t>
  </si>
  <si>
    <t>57Q</t>
  </si>
  <si>
    <t>1415-2</t>
  </si>
  <si>
    <t>DVL East Dam Power Line Realignment</t>
  </si>
  <si>
    <t>104529</t>
  </si>
  <si>
    <t>Seismic Evaluation of CRA Structures</t>
  </si>
  <si>
    <t>61V</t>
  </si>
  <si>
    <t>1415-11</t>
  </si>
  <si>
    <t>Jensen Filter Backwash Biological Control System</t>
  </si>
  <si>
    <t>1415-14</t>
  </si>
  <si>
    <t>Jensen Finished Water Reservoir No. 1 Cover Rehab</t>
  </si>
  <si>
    <t>104345</t>
  </si>
  <si>
    <t>Mills Modules Nos. 3 and 4 Turbidity Meters and Gas Detectors Replacement Project</t>
  </si>
  <si>
    <t>57Z</t>
  </si>
  <si>
    <t>104269</t>
  </si>
  <si>
    <t>Mills Sodium Hydroxide Tank Replacement</t>
  </si>
  <si>
    <t>47E</t>
  </si>
  <si>
    <t>104210</t>
  </si>
  <si>
    <t>Collis Valve Replacement</t>
  </si>
  <si>
    <t>121O</t>
  </si>
  <si>
    <t>104414</t>
  </si>
  <si>
    <t>Orange County Feeder Cathodic Protection</t>
  </si>
  <si>
    <t>125U</t>
  </si>
  <si>
    <t>1415-12</t>
  </si>
  <si>
    <t>Jensen Influent WQ and Metering Structure</t>
  </si>
  <si>
    <t>103166</t>
  </si>
  <si>
    <t>Garvey Reservoir Hypochlorite Feed System</t>
  </si>
  <si>
    <t>36O</t>
  </si>
  <si>
    <t>103413</t>
  </si>
  <si>
    <t>Power Plant Discharge Elimination - Coyote Creek HEP</t>
  </si>
  <si>
    <t>106</t>
  </si>
  <si>
    <t>103226</t>
  </si>
  <si>
    <t>Jensen Washwater Return Pump Modifications - Phase 2</t>
  </si>
  <si>
    <t>127</t>
  </si>
  <si>
    <t>103844</t>
  </si>
  <si>
    <t>Mills Ozone System Reliability Upgrade - Final Design</t>
  </si>
  <si>
    <t>57M</t>
  </si>
  <si>
    <t>104401</t>
  </si>
  <si>
    <t>Eastern Region PCCP Joint Modification 2012</t>
  </si>
  <si>
    <t>116A</t>
  </si>
  <si>
    <t>104399</t>
  </si>
  <si>
    <t>Foothill &amp; Sepulveda Feeder PCCP Carbon Fiber Joint Repairs</t>
  </si>
  <si>
    <t>116D</t>
  </si>
  <si>
    <t>104584</t>
  </si>
  <si>
    <t>Weymouth Water Quality Instrumentation Station</t>
  </si>
  <si>
    <t>94I</t>
  </si>
  <si>
    <t>101B</t>
  </si>
  <si>
    <t>Enterprise Content Management</t>
  </si>
  <si>
    <t>Cabazon Radial Gate Facility Improvements</t>
  </si>
  <si>
    <t>102415</t>
  </si>
  <si>
    <t>Skinner Br - Improve Cabazon Radial Gate Facility</t>
  </si>
  <si>
    <t>9</t>
  </si>
  <si>
    <t>1415-30</t>
  </si>
  <si>
    <t>Lake Skinner Outlet Tower Chlorine System Modification</t>
  </si>
  <si>
    <t>1415-26</t>
  </si>
  <si>
    <t>Etiwanda Hydroelectric Plant Rehabilitation</t>
  </si>
  <si>
    <t>104052</t>
  </si>
  <si>
    <t>Jensen Finished Water Reservoir No. 2 Floating Cover Improvement</t>
  </si>
  <si>
    <t>60G</t>
  </si>
  <si>
    <t>104571</t>
  </si>
  <si>
    <t>Skinner Treatment Plant - Replace 84 Turbidimeters</t>
  </si>
  <si>
    <t>78B</t>
  </si>
  <si>
    <t>104057</t>
  </si>
  <si>
    <t>Skinner ORP Access Road</t>
  </si>
  <si>
    <t>38H</t>
  </si>
  <si>
    <t>103486</t>
  </si>
  <si>
    <t>Weymouth Water Treatment Plt. -Basin 1 &amp; 2 Rehab</t>
  </si>
  <si>
    <t>173E</t>
  </si>
  <si>
    <t>104589</t>
  </si>
  <si>
    <t>ODP Washwater/Pumpback Improvements</t>
  </si>
  <si>
    <t>94C</t>
  </si>
  <si>
    <t>104307</t>
  </si>
  <si>
    <t>Weymouth Filter Building Sump Sparger Rehabilitation</t>
  </si>
  <si>
    <t>109V</t>
  </si>
  <si>
    <t>104495</t>
  </si>
  <si>
    <t>Facility Infrastructure Mapping</t>
  </si>
  <si>
    <t>84I</t>
  </si>
  <si>
    <t>104494</t>
  </si>
  <si>
    <t>Upgrade Hollywood Tunnel Portal Sleeve Valve Equipment</t>
  </si>
  <si>
    <t>169P</t>
  </si>
  <si>
    <t>1415-41</t>
  </si>
  <si>
    <t>CRA Main Pump Controls &amp; Instrumentation</t>
  </si>
  <si>
    <t>104442</t>
  </si>
  <si>
    <t>San Dimas Hydroelectric Plant Rehabilitation</t>
  </si>
  <si>
    <t>155C</t>
  </si>
  <si>
    <t>104443</t>
  </si>
  <si>
    <t>Venice Hydroelectric Plant Rehabilitation</t>
  </si>
  <si>
    <t>155B</t>
  </si>
  <si>
    <t>104004</t>
  </si>
  <si>
    <t>Temescal Power Plant Access Road Paving</t>
  </si>
  <si>
    <t>124M</t>
  </si>
  <si>
    <t>CRA Pumping Plant Wastewater System - Intake</t>
  </si>
  <si>
    <t>103318</t>
  </si>
  <si>
    <t>CRA Transformer Oil and Sodium Hypochlorite Containment</t>
  </si>
  <si>
    <t>20C</t>
  </si>
  <si>
    <t>CRA - Real Property Recordation Program</t>
  </si>
  <si>
    <t>103436</t>
  </si>
  <si>
    <t>CRA Property Boundary Recordation &amp; Surveys</t>
  </si>
  <si>
    <t>171B</t>
  </si>
  <si>
    <t>104242</t>
  </si>
  <si>
    <t>CRA All Pumping Plants - Flow Meter Upgrades</t>
  </si>
  <si>
    <t>61G</t>
  </si>
  <si>
    <t>104091</t>
  </si>
  <si>
    <t>Gene Storage Building Replacement</t>
  </si>
  <si>
    <t>150W</t>
  </si>
  <si>
    <t>104385</t>
  </si>
  <si>
    <t>Diemer Overflow Monitoring System for Residual Solids &amp; Wastewater</t>
  </si>
  <si>
    <t>71C</t>
  </si>
  <si>
    <t>103634</t>
  </si>
  <si>
    <t>Weymouth Perimeter Security Improvements</t>
  </si>
  <si>
    <t>83S</t>
  </si>
  <si>
    <t>Central Pool Augmentation and Water Quality</t>
  </si>
  <si>
    <t>103383</t>
  </si>
  <si>
    <t>Central Pool Augmentation (CPA) Program - Pipeline and Tunnel Alignment</t>
  </si>
  <si>
    <t>14</t>
  </si>
  <si>
    <t>104270</t>
  </si>
  <si>
    <t>Box Springs Feeder Phase 3 and 4 Environmental Monitoring</t>
  </si>
  <si>
    <t>104387</t>
  </si>
  <si>
    <t>DVL Inlet/Outlet Fish screen Rehabilitation</t>
  </si>
  <si>
    <t>169S</t>
  </si>
  <si>
    <t>104445</t>
  </si>
  <si>
    <t>Skinner Area Facilities Pavement Repairs</t>
  </si>
  <si>
    <t>169N</t>
  </si>
  <si>
    <t>104450</t>
  </si>
  <si>
    <t>Casa Loma Siphon Barrel 1 &amp; 2 DVL and SD Canal Flow Meter Replacement</t>
  </si>
  <si>
    <t>84M</t>
  </si>
  <si>
    <t>104163</t>
  </si>
  <si>
    <t>Eagle Rock Fire Protection</t>
  </si>
  <si>
    <t>25L</t>
  </si>
  <si>
    <t>84B</t>
  </si>
  <si>
    <t>Lake Mathews I/O Tower Emergency Generator</t>
  </si>
  <si>
    <t>84E</t>
  </si>
  <si>
    <t>Olinda PCS and Santiago Tower Emergency Generators</t>
  </si>
  <si>
    <t>1415-4</t>
  </si>
  <si>
    <t>Red Mountain Hydro Electric Plant Emergency Generator Replacement</t>
  </si>
  <si>
    <t>104390</t>
  </si>
  <si>
    <t>CRA Radial Gates and Slide Gate Rehabilitation</t>
  </si>
  <si>
    <t>61U</t>
  </si>
  <si>
    <t>1415-40</t>
  </si>
  <si>
    <t>CRA Pumping Plants Crane Improvements</t>
  </si>
  <si>
    <t>104556</t>
  </si>
  <si>
    <t>CRA 230 kV System Inter-Agency Operability Upgrades</t>
  </si>
  <si>
    <t>81D</t>
  </si>
  <si>
    <t>1415-52</t>
  </si>
  <si>
    <t>CRA Protective Slabs</t>
  </si>
  <si>
    <t>1415-48</t>
  </si>
  <si>
    <t>CRA Pump Plants 2300kV &amp; 480 V Switchrack Rehab</t>
  </si>
  <si>
    <t>81C</t>
  </si>
  <si>
    <t>CRA Villages Domestic Water Main Distribution Replacement Study</t>
  </si>
  <si>
    <t>104424</t>
  </si>
  <si>
    <t>Diamond Valley Lake Dam Monitoring System Upgrade</t>
  </si>
  <si>
    <t>40B</t>
  </si>
  <si>
    <t>104383</t>
  </si>
  <si>
    <t>Diemer Filter Process Control Instrument Replacement</t>
  </si>
  <si>
    <t>122U</t>
  </si>
  <si>
    <t>103220</t>
  </si>
  <si>
    <t>Jensen Filt Plt, Module 1 Traveling Bridge Repairs</t>
  </si>
  <si>
    <t>49D</t>
  </si>
  <si>
    <t>104136</t>
  </si>
  <si>
    <t>Modules Nos. 2 and 3 Traveling Bridge Rehabilitations</t>
  </si>
  <si>
    <t>60C</t>
  </si>
  <si>
    <t>104453</t>
  </si>
  <si>
    <t>Jensen Site Stabilization - Geotechnical Investigation</t>
  </si>
  <si>
    <t>60T</t>
  </si>
  <si>
    <t>1415-10</t>
  </si>
  <si>
    <t>Jensen Tank Farm Caustic Metering and Control Facilities</t>
  </si>
  <si>
    <t>103567</t>
  </si>
  <si>
    <t>Perris Valley Pipeline - General</t>
  </si>
  <si>
    <t>168A</t>
  </si>
  <si>
    <t>109S</t>
  </si>
  <si>
    <t>Weymouth Chlorine Transloading</t>
  </si>
  <si>
    <t>104541</t>
  </si>
  <si>
    <t>Weymouth Seismic Assessment for Buildings No. 30, 40, &amp; 50</t>
  </si>
  <si>
    <t>109M</t>
  </si>
  <si>
    <t>1415-21</t>
  </si>
  <si>
    <t>Orange County C&amp;D Instrumentation Panel Improvements</t>
  </si>
  <si>
    <t>1415-1</t>
  </si>
  <si>
    <t>San Diego Canal Radial Gate Rehab</t>
  </si>
  <si>
    <t>117</t>
  </si>
  <si>
    <t>104380</t>
  </si>
  <si>
    <t>Second Lower Feeder Reliability at 3 locations - Seismic Study</t>
  </si>
  <si>
    <t>125W</t>
  </si>
  <si>
    <t>103996</t>
  </si>
  <si>
    <t>Lake Skinner West Bypass Screening Structure Rehabilitation</t>
  </si>
  <si>
    <t>163N1</t>
  </si>
  <si>
    <t>1415-5</t>
  </si>
  <si>
    <t>All Feeders - Manhole Locking Device retrofit</t>
  </si>
  <si>
    <t>104479</t>
  </si>
  <si>
    <t>Etiwanda Test Facility</t>
  </si>
  <si>
    <t>121P</t>
  </si>
  <si>
    <t>163N2</t>
  </si>
  <si>
    <t>Lake Skinner East Bypass Screening Structures</t>
  </si>
  <si>
    <t>114</t>
  </si>
  <si>
    <t>104204</t>
  </si>
  <si>
    <t>San Dimas Control Structure 500 Gallons Diesel Tank Replacement</t>
  </si>
  <si>
    <t>84A</t>
  </si>
  <si>
    <t>104241</t>
  </si>
  <si>
    <t>Hinds Pumping Plant Equipment Wash Area Upgrades</t>
  </si>
  <si>
    <t>151X</t>
  </si>
  <si>
    <t>104339</t>
  </si>
  <si>
    <t>La Verne Shops Upgrade - Phase 1 - New Coating Shop Building Construction</t>
  </si>
  <si>
    <t>104047</t>
  </si>
  <si>
    <t>Lake Mathews Support Facilities Improvements</t>
  </si>
  <si>
    <t>139A</t>
  </si>
  <si>
    <t>104232</t>
  </si>
  <si>
    <t>Weymouth Combined Filter Effuent Mixing Improvements</t>
  </si>
  <si>
    <t>109L</t>
  </si>
  <si>
    <t>104580</t>
  </si>
  <si>
    <t>AP Automation</t>
  </si>
  <si>
    <t>172B</t>
  </si>
  <si>
    <t>121N</t>
  </si>
  <si>
    <t>Corona HEP Seepage Remediation</t>
  </si>
  <si>
    <t>1415-20</t>
  </si>
  <si>
    <t>OC-88 Pump Station Flow Meter Upgrade</t>
  </si>
  <si>
    <t>1415-29</t>
  </si>
  <si>
    <t>West OC Feeder Valve Replacement</t>
  </si>
  <si>
    <t>1415-8</t>
  </si>
  <si>
    <t>San Diego #3 Blowoff to pumpwell Conversion</t>
  </si>
  <si>
    <t>104209</t>
  </si>
  <si>
    <t>Bixby Valve Replacement</t>
  </si>
  <si>
    <t>124W</t>
  </si>
  <si>
    <t>104346</t>
  </si>
  <si>
    <t>Greg Ave. PCS Facility Rehabilitation Study</t>
  </si>
  <si>
    <t>169L</t>
  </si>
  <si>
    <t>84L</t>
  </si>
  <si>
    <t>Inland Feeder/SBMWD Highland Intertie Bypass Line Rehab</t>
  </si>
  <si>
    <t>104558</t>
  </si>
  <si>
    <t>Mills Module Nos. 3&amp;4 Flash Mix Chemical Containment</t>
  </si>
  <si>
    <t>58H</t>
  </si>
  <si>
    <t>1415-24</t>
  </si>
  <si>
    <t>Mills - Chemical System Upgrades</t>
  </si>
  <si>
    <t>Riverside Treatment Plant  Land Acquisition</t>
  </si>
  <si>
    <t>104059</t>
  </si>
  <si>
    <t>Riverside Treatment Plant Land Acquisition Project</t>
  </si>
  <si>
    <t>164A</t>
  </si>
  <si>
    <t>119N</t>
  </si>
  <si>
    <t>Weymouth Asphalt Refurbishment</t>
  </si>
  <si>
    <t>94F</t>
  </si>
  <si>
    <t>Weymouth Solids Handling Lift and Platform</t>
  </si>
  <si>
    <t>104208</t>
  </si>
  <si>
    <t>Wadsworth Pumping Plant Recoating 144" Yard Piping</t>
  </si>
  <si>
    <t>121T</t>
  </si>
  <si>
    <t>104550</t>
  </si>
  <si>
    <t>CRA Radial Gates Replacement</t>
  </si>
  <si>
    <t>104554</t>
  </si>
  <si>
    <t>CRA 69kV Panel Upgrade</t>
  </si>
  <si>
    <t>61I</t>
  </si>
  <si>
    <t>103759</t>
  </si>
  <si>
    <t>CRA Conduit Format Wash Erosion Repairs</t>
  </si>
  <si>
    <t>18R</t>
  </si>
  <si>
    <t>1415-47</t>
  </si>
  <si>
    <t>Gene &amp; Intake Pumping Plant Surge Chamber Outlet Gates re-coating</t>
  </si>
  <si>
    <t>104248</t>
  </si>
  <si>
    <t>Diemer Plant - Backup Water Supply for Solids Handling Facility</t>
  </si>
  <si>
    <t>71S</t>
  </si>
  <si>
    <t>104373</t>
  </si>
  <si>
    <t>Jensen Basin Launder Gate Improvements</t>
  </si>
  <si>
    <t>137K</t>
  </si>
  <si>
    <t>1415-51</t>
  </si>
  <si>
    <t>Hinds Eagle &amp; Iron Mountains Storage Buildings</t>
  </si>
  <si>
    <t>104054</t>
  </si>
  <si>
    <t>Weymouth Solar Power Power Generating System</t>
  </si>
  <si>
    <t>134D</t>
  </si>
  <si>
    <t>104289</t>
  </si>
  <si>
    <t>Allen McColloch Pipeline Valve Vault Repairs</t>
  </si>
  <si>
    <t>125Q</t>
  </si>
  <si>
    <t>104288</t>
  </si>
  <si>
    <t>Allen-McColloch Pipeline Refurbishment - Stage 2</t>
  </si>
  <si>
    <t>104274</t>
  </si>
  <si>
    <t>CRA Aqueduct Isolation Gates Replacement</t>
  </si>
  <si>
    <t>61O</t>
  </si>
  <si>
    <t>104501</t>
  </si>
  <si>
    <t>CRA Pumping Plants Asphalt Replacement</t>
  </si>
  <si>
    <t>81B</t>
  </si>
  <si>
    <t>Pipeline Rehabilitation and Replacement Program</t>
  </si>
  <si>
    <t>103</t>
  </si>
  <si>
    <t>Non PCCP Lines Condition Inspection and Assessment</t>
  </si>
  <si>
    <t>1415-49</t>
  </si>
  <si>
    <t>CRA Switchracks &amp; Ancillary Structures Erosion Control</t>
  </si>
  <si>
    <t>103557</t>
  </si>
  <si>
    <t>Hydroelectric Plants Fire Alarm System Installation</t>
  </si>
  <si>
    <t>163Z</t>
  </si>
  <si>
    <t>104482</t>
  </si>
  <si>
    <t>Wadsworth Pumping Plant Stop logs Addition - Study</t>
  </si>
  <si>
    <t>121U</t>
  </si>
  <si>
    <t>1415-43</t>
  </si>
  <si>
    <t>CRA Main Pumping Plants Lubrication System</t>
  </si>
  <si>
    <t>103889</t>
  </si>
  <si>
    <t>Jensen Entrance Security Improvements</t>
  </si>
  <si>
    <t>60N</t>
  </si>
  <si>
    <t>38H2</t>
  </si>
  <si>
    <t>Skinner Solar Power Facility Access Road</t>
  </si>
  <si>
    <t>104561</t>
  </si>
  <si>
    <t>West Valley Feeder # 1 Stage 2 Valve Structure Modifications - Construction</t>
  </si>
  <si>
    <t>36C</t>
  </si>
  <si>
    <t>104259</t>
  </si>
  <si>
    <t>Allen McColloch Pipeline 2010 Refurbishment</t>
  </si>
  <si>
    <t>103987</t>
  </si>
  <si>
    <t>Nitrogen Storage Compliance at DVL, Inland Feeder PCS, and Lake Mathews</t>
  </si>
  <si>
    <t>125B</t>
  </si>
  <si>
    <t>103237</t>
  </si>
  <si>
    <t>Colorado River Aqueduct - Siphons and Reservoir Outlets Refurbishment</t>
  </si>
  <si>
    <t>103201</t>
  </si>
  <si>
    <t>Colorado River Aqueduct Conveyance Reliability, Phase II Repairs and Instrumentation</t>
  </si>
  <si>
    <t>103770</t>
  </si>
  <si>
    <t>CRA Siphons, Transitions, Canals, and Tunnels Rehabilitation and Improvements</t>
  </si>
  <si>
    <t>103334</t>
  </si>
  <si>
    <t>CRA - Switchyards and Head Gates Rehabilitation</t>
  </si>
  <si>
    <t>103321</t>
  </si>
  <si>
    <t>CRA Pumping Plt Reliability Program, Discharge Line Coupling Installation</t>
  </si>
  <si>
    <t>104590</t>
  </si>
  <si>
    <t>Gene Pumping Plant Expansion Joint Rehabilitation</t>
  </si>
  <si>
    <t>21b4</t>
  </si>
  <si>
    <t>104507</t>
  </si>
  <si>
    <t>CRA - Delivery Line No. 1 Supports Rehab - Five Pumping Plants</t>
  </si>
  <si>
    <t>81H3</t>
  </si>
  <si>
    <t>103640</t>
  </si>
  <si>
    <t>Diemer Treatment Plant - Valve Starter &amp; Electrical Wiring Upgrades</t>
  </si>
  <si>
    <t>28R</t>
  </si>
  <si>
    <t>103825</t>
  </si>
  <si>
    <t>Diemer Treatment Plant Rehabilitation Program - Remaining Budget</t>
  </si>
  <si>
    <t>RB</t>
  </si>
  <si>
    <t>"Remaining Budget" is not a project. Contingency only.</t>
  </si>
  <si>
    <t>104318</t>
  </si>
  <si>
    <t>Diemer Vehicle Maintenance Center and Plant Maintenance Facility As-Built</t>
  </si>
  <si>
    <t>33G</t>
  </si>
  <si>
    <t>DVL Transformation</t>
  </si>
  <si>
    <t>103083</t>
  </si>
  <si>
    <t>Diamond Valley Recreation, Searl Parkway Improvements, Phase 1</t>
  </si>
  <si>
    <t>103081</t>
  </si>
  <si>
    <t>DVL Recreation, Entitlement / Master Planning</t>
  </si>
  <si>
    <t>142N</t>
  </si>
  <si>
    <t>103724</t>
  </si>
  <si>
    <t>Jensen Solids Removal Automation</t>
  </si>
  <si>
    <t>104577</t>
  </si>
  <si>
    <t>PCCP Hydraulic Analyses</t>
  </si>
  <si>
    <t>103313</t>
  </si>
  <si>
    <t>Diemer Filt Plt, Power Feeder Relocation Study</t>
  </si>
  <si>
    <t>103245</t>
  </si>
  <si>
    <t>Power Reliability and Energy Conservation Program, Filtration Plant Energy Management Systems (EMS) Installation</t>
  </si>
  <si>
    <t>103752</t>
  </si>
  <si>
    <t>Skinner Chemical Systems Modifications - Improvements Program</t>
  </si>
  <si>
    <t>132L</t>
  </si>
  <si>
    <t>1415-35</t>
  </si>
  <si>
    <t>Skinner Plant 1 Modules 1-2 &amp; 3 Filter Weir Rehab</t>
  </si>
  <si>
    <t>103270</t>
  </si>
  <si>
    <t>Weymouth Improvement Program, Replace Surface Wash Header Pipelines in Filter Building 1</t>
  </si>
  <si>
    <t>103207</t>
  </si>
  <si>
    <t>Weymouth Solids Handling Facility</t>
  </si>
  <si>
    <t>86A</t>
  </si>
  <si>
    <t>104565</t>
  </si>
  <si>
    <t>Environmental Documentation for Planned Weymouth Plant Improvements</t>
  </si>
  <si>
    <t>R&amp;R for CRA</t>
  </si>
  <si>
    <t>R&amp;R for Treatment Plants</t>
  </si>
  <si>
    <t>R&amp;R for Distribution</t>
  </si>
  <si>
    <t>Millions</t>
  </si>
  <si>
    <t>PROJECTED FISCAL YEAR 2013/14 REVENUE REQUIREMENTS</t>
  </si>
  <si>
    <t>(Cash Basis in Millions)</t>
  </si>
  <si>
    <t>IID Conservation</t>
  </si>
  <si>
    <t>MSHCP</t>
  </si>
  <si>
    <t>Lower Colorado</t>
  </si>
  <si>
    <t>Quechan</t>
  </si>
  <si>
    <t>Fund YDP</t>
  </si>
  <si>
    <t>Fund Mexico</t>
  </si>
  <si>
    <t>Arvin Edison</t>
  </si>
  <si>
    <t>Kern Delta</t>
  </si>
  <si>
    <t>San Bernardino Transfer</t>
  </si>
  <si>
    <t>Yuba Accord</t>
  </si>
  <si>
    <t>Multi Year Pool</t>
  </si>
  <si>
    <t>Prop 13</t>
  </si>
  <si>
    <t>SGV MWD</t>
  </si>
  <si>
    <t>Capital Investment Plan in Millions of Dollars</t>
  </si>
  <si>
    <t>($ in Millions)</t>
  </si>
  <si>
    <t>Fiscal Year Ending 2016</t>
  </si>
  <si>
    <t>Fiscal Year Ending 2015</t>
  </si>
  <si>
    <t>ERROR</t>
  </si>
  <si>
    <t>OK</t>
  </si>
  <si>
    <t>2080-7</t>
  </si>
  <si>
    <t>COS Schedule X-1</t>
  </si>
  <si>
    <t>Ok</t>
  </si>
  <si>
    <t>2018/19</t>
  </si>
  <si>
    <t>Required Balance as of June 30, 2015</t>
  </si>
  <si>
    <t>Current - Min</t>
  </si>
  <si>
    <t>Current - Max</t>
  </si>
  <si>
    <t>Alt 2 - Min</t>
  </si>
  <si>
    <t>Alt 2 - Max</t>
  </si>
  <si>
    <t>Alt 3 - Min</t>
  </si>
  <si>
    <t>Alt 3 - Max</t>
  </si>
  <si>
    <t>Alt 1 - Min</t>
  </si>
  <si>
    <t>Alt 1 - Max</t>
  </si>
  <si>
    <t>Arizona GWB - O&amp;M</t>
  </si>
  <si>
    <t>Hayfield - O&amp;M</t>
  </si>
  <si>
    <t>IID Conservation - O&amp;M</t>
  </si>
  <si>
    <t>IID Additional - O&amp;M</t>
  </si>
  <si>
    <t>Special Surplus Water - O&amp;M</t>
  </si>
  <si>
    <t>CR Transfers - O&amp;M</t>
  </si>
  <si>
    <t>PVID - O&amp;M</t>
  </si>
  <si>
    <t>IID Transfer (Salton Sea) - O&amp;M</t>
  </si>
  <si>
    <t>MSHCP - O&amp;M</t>
  </si>
  <si>
    <t>Lower Colorado - O&amp;M</t>
  </si>
  <si>
    <t>Quechan - O&amp;M</t>
  </si>
  <si>
    <t>SLR - O&amp;M</t>
  </si>
  <si>
    <t>Fund YDP - O&amp;M</t>
  </si>
  <si>
    <t>Fund Mexico - O&amp;M</t>
  </si>
  <si>
    <t>Arizona GWB - PRs</t>
  </si>
  <si>
    <t>Hayfield - PRs</t>
  </si>
  <si>
    <t>IID Conservation - PRs</t>
  </si>
  <si>
    <t>IID Additional - PRs</t>
  </si>
  <si>
    <t>Special Surplus Water - PRs</t>
  </si>
  <si>
    <t>CR Transfers - PRs</t>
  </si>
  <si>
    <t>PVID - PRs</t>
  </si>
  <si>
    <t>IID Transfer (Salton Sea) - PRs</t>
  </si>
  <si>
    <t>MSHCP - PRs</t>
  </si>
  <si>
    <t>Lower Colorado - PRs</t>
  </si>
  <si>
    <t>Quechan - PRs</t>
  </si>
  <si>
    <t>SLR - PRs</t>
  </si>
  <si>
    <t>Fund YDP - PRs</t>
  </si>
  <si>
    <t>Fund Mexico - PRs</t>
  </si>
  <si>
    <t>Arizona GWB</t>
  </si>
  <si>
    <t>Hayfield</t>
  </si>
  <si>
    <t>IID Additional</t>
  </si>
  <si>
    <t>Special Surplus Water</t>
  </si>
  <si>
    <t>CR Transfers</t>
  </si>
  <si>
    <t>IID Transfer (Salton Sea)</t>
  </si>
  <si>
    <t>Arvin Edison - O&amp;M</t>
  </si>
  <si>
    <t>SWP Transfers - O&amp;M</t>
  </si>
  <si>
    <t>Kern Delta - O&amp;M</t>
  </si>
  <si>
    <t>San Bernardino Transfer - O&amp;M</t>
  </si>
  <si>
    <t>Semitropic - O&amp;M</t>
  </si>
  <si>
    <t>Yuba Accord - O&amp;M</t>
  </si>
  <si>
    <t>Drought Bank - O&amp;M</t>
  </si>
  <si>
    <t>Multi Year Pool - O&amp;M</t>
  </si>
  <si>
    <t>Arvin Edison - PRs</t>
  </si>
  <si>
    <t>SWP Transfers - PRs</t>
  </si>
  <si>
    <t>San Bernardino Transfer - PRs</t>
  </si>
  <si>
    <t>Semitropic - PRs</t>
  </si>
  <si>
    <t>Yuba Accord - PRs</t>
  </si>
  <si>
    <t>Drought Bank - PRs</t>
  </si>
  <si>
    <t>Multi Year Pool - PRs</t>
  </si>
  <si>
    <t>SWP Transfers</t>
  </si>
  <si>
    <t>Drought Bank</t>
  </si>
  <si>
    <t>IRP GWSP - O&amp;M</t>
  </si>
  <si>
    <t>Prop 13 - O&amp;M</t>
  </si>
  <si>
    <t>SGV MWD - O&amp;M</t>
  </si>
  <si>
    <t>IRP GWSP - PRs</t>
  </si>
  <si>
    <t>Prop 13 - PRs</t>
  </si>
  <si>
    <t>SGV MWD - PRs</t>
  </si>
  <si>
    <t>IRP GWSP</t>
  </si>
  <si>
    <t>Cash Year 2012 Sales (MAF)</t>
  </si>
  <si>
    <t>Cash Year 2013 Sales (MAF)</t>
  </si>
  <si>
    <t>Fiscal Year Ending 2013</t>
  </si>
  <si>
    <t>2012 Rates &amp; Charges</t>
  </si>
  <si>
    <t>2013 Rates &amp; Charges</t>
  </si>
  <si>
    <t>140, 290</t>
  </si>
  <si>
    <t>164, 290</t>
  </si>
  <si>
    <t>-24, 0</t>
  </si>
  <si>
    <t>-15%, %</t>
  </si>
  <si>
    <t>142 M</t>
  </si>
  <si>
    <t>6,400 $/CFS</t>
  </si>
  <si>
    <t>Cash Year 2023 Sales (MAF)</t>
  </si>
  <si>
    <t>Cash Year 2024 Sales (MAF)</t>
  </si>
  <si>
    <t>2024 rate increase</t>
  </si>
  <si>
    <t>Fiscal Year Ending 2024</t>
  </si>
  <si>
    <t>2023 Rates &amp; Charges</t>
  </si>
  <si>
    <t>2024 Rates &amp; Charges</t>
  </si>
  <si>
    <t>176, 290</t>
  </si>
  <si>
    <t>171, 290</t>
  </si>
  <si>
    <t>5, 0</t>
  </si>
  <si>
    <t>3%, %</t>
  </si>
  <si>
    <t>0, 0</t>
  </si>
  <si>
    <t>260 M</t>
  </si>
  <si>
    <t>12,500 $/CFS</t>
  </si>
  <si>
    <t>Change from New Base Case</t>
  </si>
  <si>
    <t>Change from Approved 2012/13 &amp; 2013/14 Budget</t>
  </si>
  <si>
    <t xml:space="preserve">CY 2014-2030 CVWD 35TAF Transfer Cost of Supply Worksheet </t>
  </si>
  <si>
    <t xml:space="preserve">from David R. 12-2-2013 </t>
  </si>
  <si>
    <t>Revenue Estimate for the Sale of 35,000AF of Colorado River Water to Coachella Valley Water District</t>
  </si>
  <si>
    <t>Billing Occurs once Annually on or After June 30 each year.</t>
  </si>
  <si>
    <t>Calculation based upon Exhibit A to the Agreement Oct 10, 2003</t>
  </si>
  <si>
    <t>Calculation by David Reukema</t>
  </si>
  <si>
    <t>This is a sale of water not an exchange.  It does not effect the SWP costs.  It is a misc revenue.</t>
  </si>
  <si>
    <t>Updated: 11-24-08</t>
  </si>
  <si>
    <t>AF was from John Scott now from Bill H.</t>
  </si>
  <si>
    <t>It is part of the QSA and not part of the 100 TAF Table A transfer.</t>
  </si>
  <si>
    <t>If we sell CVWD 35,000 AF of water, then we have to make it up somewhere else...by either purchasing additional water elsewhere or by storing less water.</t>
  </si>
  <si>
    <t>Assumptions:</t>
  </si>
  <si>
    <t>CY</t>
  </si>
  <si>
    <t>VCM</t>
  </si>
  <si>
    <t>CY Estimate of System Variable Power to be recovered for Variable</t>
  </si>
  <si>
    <t>mills/kwh</t>
  </si>
  <si>
    <t xml:space="preserve">Off Aqueduct $ </t>
  </si>
  <si>
    <t xml:space="preserve">CY Estimate of RG No 4 Groundwater Remediation to be recovered thru OAPF -  only </t>
  </si>
  <si>
    <t xml:space="preserve">CY Estimate of System Power to be recovered for Variable and OAPF </t>
  </si>
  <si>
    <t xml:space="preserve">CY 1999 </t>
  </si>
  <si>
    <t>Final System Power Rate to Recover Variable and OAPF</t>
  </si>
  <si>
    <t>Adjustment Factor Calculation</t>
  </si>
  <si>
    <t>Current CY/CY1999</t>
  </si>
  <si>
    <t>Base Cost/AF</t>
  </si>
  <si>
    <t>Adjusted Cost/AF</t>
  </si>
  <si>
    <t>Future Costs</t>
  </si>
  <si>
    <t>Variable &amp; OAPF Energy</t>
  </si>
  <si>
    <t>Assumed Zero</t>
  </si>
  <si>
    <t>Variable Transmission</t>
  </si>
  <si>
    <t>Total Adjusted Cost per Acre Foot</t>
  </si>
  <si>
    <t>Energy and Transmission $/af</t>
  </si>
  <si>
    <t>From VCM --&gt;</t>
  </si>
  <si>
    <t>CVWD Transfer (AF)</t>
  </si>
  <si>
    <t>CVWD Sales ($)</t>
  </si>
  <si>
    <t>Fiscal Year Impact</t>
  </si>
  <si>
    <t>Build American Bonds (BABs)</t>
  </si>
  <si>
    <t>Interest Subsidy Payment from US Treasury</t>
  </si>
  <si>
    <t>32.5% of interest payment (fixed rate)</t>
  </si>
  <si>
    <t xml:space="preserve">Miscellaneous revenues </t>
  </si>
  <si>
    <t>Per Eric G</t>
  </si>
  <si>
    <t>DSM-V67</t>
  </si>
  <si>
    <t>2010 Auth A</t>
  </si>
  <si>
    <t>2008 Auth. Ser D</t>
  </si>
  <si>
    <t>2008 Auth. Ser C</t>
  </si>
  <si>
    <t>$250 Fixed</t>
  </si>
  <si>
    <t>$78 Fixed</t>
  </si>
  <si>
    <t>SWP Costs</t>
  </si>
  <si>
    <t>OAPF = Off-Aqueduct Power Facilities</t>
  </si>
  <si>
    <t>OMP&amp;R = Operating, Maintenance, Power &amp; Replacement from DWR - fixed cost to MWD</t>
  </si>
  <si>
    <t xml:space="preserve">only power costs are considered variable to MWD </t>
  </si>
  <si>
    <t>For SWP Fund min balance</t>
  </si>
  <si>
    <t>East Branch Enlargement Capital</t>
  </si>
  <si>
    <t>C&amp;A - Power</t>
  </si>
  <si>
    <t>C&amp;A - All Other</t>
  </si>
  <si>
    <t>Lookup Code</t>
  </si>
  <si>
    <t>COS: Functional Allocation Basis</t>
  </si>
  <si>
    <t>Charged to Fund</t>
  </si>
  <si>
    <t>Options</t>
  </si>
  <si>
    <t>Existing Facilities Capital Charges</t>
  </si>
  <si>
    <t>EC-S</t>
  </si>
  <si>
    <t>EC-P</t>
  </si>
  <si>
    <t>EC-O</t>
  </si>
  <si>
    <t>Future Facilities Capital Charges</t>
  </si>
  <si>
    <t>FC-S</t>
  </si>
  <si>
    <t>FC-P</t>
  </si>
  <si>
    <t>FC-O</t>
  </si>
  <si>
    <t>Existing Facilities Minimum OMP&amp;R</t>
  </si>
  <si>
    <t>E-M-S</t>
  </si>
  <si>
    <t>E-M-P</t>
  </si>
  <si>
    <t>E-M-O</t>
  </si>
  <si>
    <t>Future Facilities Minimum OMP&amp;R</t>
  </si>
  <si>
    <t>F-M-S</t>
  </si>
  <si>
    <t>F-M-P</t>
  </si>
  <si>
    <t>F-M-O</t>
  </si>
  <si>
    <t>P-Off-F</t>
  </si>
  <si>
    <t>P-Off-V</t>
  </si>
  <si>
    <t>P-On</t>
  </si>
  <si>
    <t>C-EC-S</t>
  </si>
  <si>
    <t>C-EC-P</t>
  </si>
  <si>
    <t>C-EC-O</t>
  </si>
  <si>
    <t>C-FC-S</t>
  </si>
  <si>
    <t>C-FC-P</t>
  </si>
  <si>
    <t>C-FC-O</t>
  </si>
  <si>
    <t>C-E-M-S</t>
  </si>
  <si>
    <t>C-E-M-P</t>
  </si>
  <si>
    <t>C-E-M-O</t>
  </si>
  <si>
    <t>C-F-M-S</t>
  </si>
  <si>
    <t>C-F-M-P</t>
  </si>
  <si>
    <t>C-F-M-O</t>
  </si>
  <si>
    <t>C-P-Off-F</t>
  </si>
  <si>
    <t>C-P-Off-V</t>
  </si>
  <si>
    <t>C-P-On</t>
  </si>
  <si>
    <t>Table</t>
  </si>
  <si>
    <t>Base SWP Data</t>
  </si>
  <si>
    <t>DWCV</t>
  </si>
  <si>
    <t>Check (o=ok)</t>
  </si>
  <si>
    <t>Source file:</t>
  </si>
  <si>
    <t>SWP from Ayo on 10-10-13 - FY 2015 and FY2016 SWP Prelim Budget &amp; Rev Req Accrual Basis for Arnout (RJ) - v2.xlsx</t>
  </si>
  <si>
    <t>Additional fixed SWP costs when we callback the DWCV transfer</t>
  </si>
  <si>
    <t>Code</t>
  </si>
  <si>
    <t>Items  \   Total ---&gt;</t>
  </si>
  <si>
    <t>Delta Capital</t>
  </si>
  <si>
    <t>Delta  Minimum</t>
  </si>
  <si>
    <t>Transportation Capital</t>
  </si>
  <si>
    <t>WSRB Surcharge Capital</t>
  </si>
  <si>
    <t>Transportation Minimum</t>
  </si>
  <si>
    <t>P-OFF-V</t>
  </si>
  <si>
    <t>Off Aqueduct O&amp;M</t>
  </si>
  <si>
    <t>DWCV Transfer Requested (AF, Accrual Calendar Year)</t>
  </si>
  <si>
    <t>DWCV Transfer Callback (AF, Accrual Calendar Year)</t>
  </si>
  <si>
    <t>SWP Allocation (Calendar Year)</t>
  </si>
  <si>
    <t>% Callback</t>
  </si>
  <si>
    <t>% of transfer obtianed by DWCV</t>
  </si>
  <si>
    <t>Fixed costs for the 100TAF DWCV transfer callback at a 100% SWP Allocation</t>
  </si>
  <si>
    <t>Base SWP Cost, does not include fixed DWCV transfer costs</t>
  </si>
  <si>
    <t>East Branch Capital</t>
  </si>
  <si>
    <t>Teha East Afterbay Capital</t>
  </si>
  <si>
    <t>Devil Canyon/Castaic Capital</t>
  </si>
  <si>
    <t>Springing Amendment (reduction against Trans. Capital)</t>
  </si>
  <si>
    <t>East Branch Enlargement Minimum</t>
  </si>
  <si>
    <t>Devil Canyon/Castaic Minimum</t>
  </si>
  <si>
    <t>Hedging Deposit</t>
  </si>
  <si>
    <t>Replacement Accounting System - Conservation</t>
  </si>
  <si>
    <t>Replacement Accounting System - Maintenance</t>
  </si>
  <si>
    <t>Future  Capital Edmonston 4 Pump</t>
  </si>
  <si>
    <t>Future  Capital  Perris Reservoir</t>
  </si>
  <si>
    <t>Future  Capital Hamilton 7 Pump</t>
  </si>
  <si>
    <t>Future  Capital  Teha East Afterbay</t>
  </si>
  <si>
    <t>Sisk Dam</t>
  </si>
  <si>
    <t>California Aqueduct Subsidence</t>
  </si>
  <si>
    <t>Gianelli</t>
  </si>
  <si>
    <t>Future  Capital East Branch Enlargement III</t>
  </si>
  <si>
    <t>Delta Minimum FERC Relicensing</t>
  </si>
  <si>
    <t>Delta Minimum Rice Farmer</t>
  </si>
  <si>
    <t>Delta Minimum Mussel Control (with annual escalation of 3.75%)</t>
  </si>
  <si>
    <t>Transportation Minimum Mussel Control ((with annual escalation of 3.75%)</t>
  </si>
  <si>
    <t>EastBranch Minimum Mussel Control ((with annual escalation of 3.75%)</t>
  </si>
  <si>
    <t>East Branch Enlargement Phase III</t>
  </si>
  <si>
    <t xml:space="preserve"> Var-  Mojave</t>
  </si>
  <si>
    <t xml:space="preserve"> Var Semitropic/Arvin-Edison/KD To &amp; From Storage</t>
  </si>
  <si>
    <t>P-OFF-F</t>
  </si>
  <si>
    <t>Off Aqueduct Capital</t>
  </si>
  <si>
    <t xml:space="preserve"> Off Aqueduct O&amp;M - Nevada Power</t>
  </si>
  <si>
    <t>P-ON</t>
  </si>
  <si>
    <t>On Aqueduct Variable Transportation</t>
  </si>
  <si>
    <t>included in VCM On-aq Power--&gt;</t>
  </si>
  <si>
    <t>Future Variable Power- Southern Relicensing</t>
  </si>
  <si>
    <t>Future Variable Power- Oroville Relicensing</t>
  </si>
  <si>
    <t>Future Variable Power- Dyer Resevoir</t>
  </si>
  <si>
    <t>Fed Securities earnings</t>
  </si>
  <si>
    <t xml:space="preserve">updated </t>
  </si>
  <si>
    <t>WSRB Cover</t>
  </si>
  <si>
    <t>per  David R</t>
  </si>
  <si>
    <t>WSRB int (SMIF) Earnings</t>
  </si>
  <si>
    <t>C-P-OFF-F</t>
  </si>
  <si>
    <t>OAPF Cover</t>
  </si>
  <si>
    <t>OAPF int earnings (SMIF)</t>
  </si>
  <si>
    <t>Dev Cyn return  princ + int</t>
  </si>
  <si>
    <t>EB Enl Cover</t>
  </si>
  <si>
    <t>EB Enl int (SMIF)</t>
  </si>
  <si>
    <t>Res Acct int (SMIF)</t>
  </si>
  <si>
    <t>Teha East Afterbay Cover</t>
  </si>
  <si>
    <t>C-P-OFF-V</t>
  </si>
  <si>
    <t>OAPF Prior Year Refund</t>
  </si>
  <si>
    <t>Excess WSRB Debt Service Reserve Refund</t>
  </si>
  <si>
    <t>Excess OAPF Debt Service Reserve Refund</t>
  </si>
  <si>
    <t>Bay-Delta Conservation Plan (DHCCP) - (BDCP - High Shares)</t>
  </si>
  <si>
    <t>Bay/Delta Conservation Plan (DHCCP) - (BDCP - High Shares)</t>
  </si>
  <si>
    <t>Bay-Delta Conservation Plan (DHCCP) - (BDCP - High Shares) - Cover</t>
  </si>
  <si>
    <t xml:space="preserve"> Delta Conveyance Program (DHCCP) - Pumping Costs</t>
  </si>
  <si>
    <t>Linked to Coverage - Capital</t>
  </si>
  <si>
    <t>DHCCP - COS Allocation fix</t>
  </si>
  <si>
    <t>Linked to Coverage - O&amp;M</t>
  </si>
  <si>
    <t>Credit from Overcollection</t>
  </si>
  <si>
    <t>From IRPSim --&gt;</t>
  </si>
  <si>
    <t>SWP That incur Power</t>
  </si>
  <si>
    <t xml:space="preserve">Total SWP (East + West) </t>
  </si>
  <si>
    <t>On Aqueduct Variable Transportation (unit cost, with credits)</t>
  </si>
  <si>
    <t>Off-Aqueduct (unit cost, with credits)</t>
  </si>
  <si>
    <t>Total Power with credits</t>
  </si>
  <si>
    <t>SWP Cost escalation and Dollar Type</t>
  </si>
  <si>
    <t>Most O&amp;M costs are esc and amortized (1960 to 2035).</t>
  </si>
  <si>
    <t>So that a flat O&amp;M cost forecast is still in nominal dollars.</t>
  </si>
  <si>
    <t>Capital is also amortized and therefore also in nominal dollars</t>
  </si>
  <si>
    <t>Only O&amp;M items that are paid on a PAYGO bases are escalated by MWD staff.</t>
  </si>
  <si>
    <t xml:space="preserve"> - RJ   9-29-2009</t>
  </si>
  <si>
    <t>Percent Increase</t>
  </si>
  <si>
    <t>SWP from  Ayo on 10-19-2011 -- FY2013-14  Budget and Rev Req. to CFO (RJ) - 10-19-2011 - v3.xlsx</t>
  </si>
  <si>
    <t>New item</t>
  </si>
  <si>
    <t>Future  Capital East Branch Enlargement II</t>
  </si>
  <si>
    <t>Delta Minimum Mussel Control (with annual escalation of 2.75%)</t>
  </si>
  <si>
    <t>Transportation Minimum Mussel Control ((with annual escalation of 2.75%)</t>
  </si>
  <si>
    <t>EastBranch Minimum Mussel Control ((with annual escalation of 2.75%)</t>
  </si>
  <si>
    <t>East Branch Enlargement Phase II</t>
  </si>
  <si>
    <t>Var-  Mojave</t>
  </si>
  <si>
    <t>Var Semitropic/Arvin-Edison/KD To &amp; From Storage</t>
  </si>
  <si>
    <t>Off Aqueduct O&amp;M - Nevada Power</t>
  </si>
  <si>
    <t>Bay/Delta Conservation Plan - OCAP and BO Monitoring and Research</t>
  </si>
  <si>
    <t>Delta Minimum Eco-crescent (Near-Term Delta Facilities - Two-Gates)</t>
  </si>
  <si>
    <t xml:space="preserve">Bay/Delta Conservation Plan </t>
  </si>
  <si>
    <t>Delta Minimum Delta Conveyance Program (DHCCP) - Permit and Prelim Design</t>
  </si>
  <si>
    <t>Delta Conveyance Program (DHCCP) - Pumping Costs</t>
  </si>
  <si>
    <t>25% of 12.7B</t>
  </si>
  <si>
    <t>Future Capital Delta Conveyance Program (DHCCP)</t>
  </si>
  <si>
    <t>DHCCP Mitigation - Land Acquisition</t>
  </si>
  <si>
    <t>DHCCP</t>
  </si>
  <si>
    <t>Other General Operations and Maintenance Costs</t>
  </si>
  <si>
    <t>Water Standby Administration is not need b/c we charge it back to the MA's</t>
  </si>
  <si>
    <t>David Buening</t>
  </si>
  <si>
    <t>O&amp;M Budget Tool - v26.xlsx</t>
  </si>
  <si>
    <t>Annual Escalator</t>
  </si>
  <si>
    <t xml:space="preserve"> = Actual</t>
  </si>
  <si>
    <t xml:space="preserve"> Budget </t>
  </si>
  <si>
    <t>Property Taxes</t>
  </si>
  <si>
    <t>Departmental O&amp;M Costs</t>
  </si>
  <si>
    <t>O&amp;M Budget Tool - v31 - updated additive rate.xlsx</t>
  </si>
  <si>
    <t>Labor and Additives</t>
  </si>
  <si>
    <t>Labor Rate (O&amp;M only)</t>
  </si>
  <si>
    <t>Regular</t>
  </si>
  <si>
    <t>Straight Time</t>
  </si>
  <si>
    <t>Over Time</t>
  </si>
  <si>
    <t>Call-Back Pay</t>
  </si>
  <si>
    <t>Shift Pay</t>
  </si>
  <si>
    <t>Lead Pay</t>
  </si>
  <si>
    <t>Premium Pay</t>
  </si>
  <si>
    <t>District Temp</t>
  </si>
  <si>
    <t>Standby Pay</t>
  </si>
  <si>
    <t>Agency Temp</t>
  </si>
  <si>
    <t>Labor Additives - Regular and Temps</t>
  </si>
  <si>
    <t>Medicare &amp; SSA</t>
  </si>
  <si>
    <t>Workers Compensation</t>
  </si>
  <si>
    <t>Leave Payouts</t>
  </si>
  <si>
    <t>PERS Retirement</t>
  </si>
  <si>
    <t>Unemployment</t>
  </si>
  <si>
    <t>Dental Insurance</t>
  </si>
  <si>
    <t>Medical Insurance</t>
  </si>
  <si>
    <t>Assumes $100m prefunding in 2013/14 --&gt;</t>
  </si>
  <si>
    <t>Medical Insur-Retired  (O&amp;M portion only!)</t>
  </si>
  <si>
    <t>OPEB</t>
  </si>
  <si>
    <t>Vision</t>
  </si>
  <si>
    <t>Life Insurance</t>
  </si>
  <si>
    <t>401k Matching</t>
  </si>
  <si>
    <t>This will technically change as we change the CIP --&gt;</t>
  </si>
  <si>
    <t>Total O&amp;M Labor and Additives</t>
  </si>
  <si>
    <t>Labor and Additives Check</t>
  </si>
  <si>
    <t>Rounding Error</t>
  </si>
  <si>
    <t>approved error</t>
  </si>
  <si>
    <t>PERS Rates</t>
  </si>
  <si>
    <t>Employed before 12-31-11</t>
  </si>
  <si>
    <t>Employer</t>
  </si>
  <si>
    <t>Employee</t>
  </si>
  <si>
    <t>EMPC (Employer Paid Member Contribution, PERS-on-PERS)</t>
  </si>
  <si>
    <t>Employed after 12-31-11</t>
  </si>
  <si>
    <t>Melded PERS Rate</t>
  </si>
  <si>
    <t>Budgeted Positions (capital and O&amp;M)</t>
  </si>
  <si>
    <t>% new</t>
  </si>
  <si>
    <t>401K Matching</t>
  </si>
  <si>
    <t>Matching Rate, Calendar Year</t>
  </si>
  <si>
    <t>Matching Rate, Fiscal Year Ending</t>
  </si>
  <si>
    <t>Adjustment for Participations, etc</t>
  </si>
  <si>
    <t>Retiree Health Insurance (Capital &amp; O&amp;M)</t>
  </si>
  <si>
    <t>from Bartel Report 2-3-2014</t>
  </si>
  <si>
    <t>Annual Cost</t>
  </si>
  <si>
    <t>Pre-Fund (OPEB)</t>
  </si>
  <si>
    <t>Labor - % O&amp;M</t>
  </si>
  <si>
    <t>Retiree Health Insurance (O&amp;M)</t>
  </si>
  <si>
    <t xml:space="preserve">Annual Cost </t>
  </si>
  <si>
    <t>Labor Rate (all pay types, Regular and Temps)</t>
  </si>
  <si>
    <t>Merits</t>
  </si>
  <si>
    <t>COLA</t>
  </si>
  <si>
    <t>Retirement</t>
  </si>
  <si>
    <t>Total Labor and Additives</t>
  </si>
  <si>
    <t>Annual Rate Increases</t>
  </si>
  <si>
    <t>Factors</t>
  </si>
  <si>
    <t>Rounding --&gt;</t>
  </si>
  <si>
    <t>David B</t>
  </si>
  <si>
    <t>Update:</t>
  </si>
  <si>
    <t>Departmental OM 2013_14-v06.xls</t>
  </si>
  <si>
    <t>Departmental OM 2013_14-v08.xls</t>
  </si>
  <si>
    <t>General Counsel Department</t>
  </si>
  <si>
    <t>Real Property Development &amp; Mgmt</t>
  </si>
  <si>
    <t>Average Growth, APR</t>
  </si>
  <si>
    <t>Total w/o Treatment</t>
  </si>
  <si>
    <t>From: Stathis K.</t>
  </si>
  <si>
    <t>Last Updated: 2-18-2014</t>
  </si>
  <si>
    <t>Source: New NBV Model 2013 v2.xlsx</t>
  </si>
  <si>
    <t>Total Functional Allocations:</t>
  </si>
  <si>
    <t>Excessive Rounding adjustment</t>
  </si>
  <si>
    <t>Total Asset NBV To Be Allocated</t>
  </si>
  <si>
    <t>Percentage Ratio Of  Net Book Value  Subtotals (by function) to Total Net Book Value (Including WIP)</t>
  </si>
  <si>
    <t>Conveyance and Aqueduct</t>
  </si>
  <si>
    <t>CRA  All Other</t>
  </si>
  <si>
    <t>SWP All Other</t>
  </si>
  <si>
    <t xml:space="preserve">Other </t>
  </si>
  <si>
    <t>Hydro-Electric</t>
  </si>
  <si>
    <t>Jensen</t>
  </si>
  <si>
    <t xml:space="preserve">Weymouth </t>
  </si>
  <si>
    <t>Diemer</t>
  </si>
  <si>
    <t>Mills</t>
  </si>
  <si>
    <t>Skinner</t>
  </si>
  <si>
    <t>Other Treatment</t>
  </si>
  <si>
    <t>Total Treatment</t>
  </si>
  <si>
    <t>Diamond Valley Lake</t>
  </si>
  <si>
    <t>Lake Skinner</t>
  </si>
  <si>
    <t>Other Regulatory</t>
  </si>
  <si>
    <t>Administrative and General</t>
  </si>
  <si>
    <t>Grand Total</t>
  </si>
  <si>
    <t xml:space="preserve"> Source: Metropolitan Water District.</t>
  </si>
  <si>
    <t>Facility Operating Criteria for Storage Functional Allocation Purposes</t>
  </si>
  <si>
    <t>( to be applied to net book value percentages)</t>
  </si>
  <si>
    <t>Operating Criteria</t>
  </si>
  <si>
    <t>Storage Facilities</t>
  </si>
  <si>
    <t>Emergency</t>
  </si>
  <si>
    <t>Drought</t>
  </si>
  <si>
    <t>Semi-Tropic</t>
  </si>
  <si>
    <t>CRA Off-Stream</t>
  </si>
  <si>
    <t>Groundwater Conjunctive Use</t>
  </si>
  <si>
    <t>COS Schedule F-5</t>
  </si>
  <si>
    <t>Projected Functional Allocation Percentages Based On NBV &amp; WIP</t>
  </si>
  <si>
    <t>Functional Categories</t>
  </si>
  <si>
    <t>Other Supply</t>
  </si>
  <si>
    <t>CRA All Other</t>
  </si>
  <si>
    <t>Other Conveyance &amp; Aqueduct</t>
  </si>
  <si>
    <t>Storage Costs Other Than Power</t>
  </si>
  <si>
    <t>Storage Power</t>
  </si>
  <si>
    <t>Weymouth</t>
  </si>
  <si>
    <t>Distribution (adjusted for rounding)</t>
  </si>
  <si>
    <t>Hydro-electric</t>
  </si>
  <si>
    <t>Rounding adjustment</t>
  </si>
  <si>
    <t xml:space="preserve"> (applied to Transmission function)</t>
  </si>
  <si>
    <t>COS Schedule X-5</t>
  </si>
  <si>
    <t>Fixed Asset Net Book Values Categorized by Sub-Function</t>
  </si>
  <si>
    <t>Transmission (adjusted for rounding)</t>
  </si>
  <si>
    <t>Per Deven on 10-4-2013</t>
  </si>
  <si>
    <t>Frances Kwan</t>
  </si>
  <si>
    <t>LRP from Frances Kwan on 10-10-13 - 2013 LRP Projections Workbook Budget Summary 100713 - for REVENUE REQUIREMENTS - FINAL.xlsx</t>
  </si>
  <si>
    <t>($)</t>
  </si>
  <si>
    <t>Residential Incentives</t>
  </si>
  <si>
    <t>Commercial Incentives</t>
  </si>
  <si>
    <t>Enhanced Conservation</t>
  </si>
  <si>
    <t>Industrial</t>
  </si>
  <si>
    <t>Agricultural Conservation Incentives</t>
  </si>
  <si>
    <t>Public Sector &amp; Turf Replacement Programs</t>
  </si>
  <si>
    <t>removed per June S</t>
  </si>
  <si>
    <t>Peak Day Demand (cfs)</t>
  </si>
  <si>
    <t>(May 1 through September 30)</t>
  </si>
  <si>
    <t>Capacity Charge CY2015 Dec'13.xls</t>
  </si>
  <si>
    <t>Anaheim</t>
  </si>
  <si>
    <t>Beverly Hills</t>
  </si>
  <si>
    <t>Burbank</t>
  </si>
  <si>
    <t>Calleguas</t>
  </si>
  <si>
    <t>Central Basin</t>
  </si>
  <si>
    <t>Compton</t>
  </si>
  <si>
    <t>Eastern</t>
  </si>
  <si>
    <t>Fullerton</t>
  </si>
  <si>
    <t>Glendale</t>
  </si>
  <si>
    <t>Inland Empire</t>
  </si>
  <si>
    <t>Las Virgenes</t>
  </si>
  <si>
    <t>Long Beach</t>
  </si>
  <si>
    <t xml:space="preserve">Los Angeles  </t>
  </si>
  <si>
    <t>MWDOC</t>
  </si>
  <si>
    <t>Pasadena</t>
  </si>
  <si>
    <t>San Diego 1</t>
  </si>
  <si>
    <t>San Fernando</t>
  </si>
  <si>
    <t>San Marino</t>
  </si>
  <si>
    <t>Santa Ana</t>
  </si>
  <si>
    <t>Santa Monica</t>
  </si>
  <si>
    <t>Three Valleys</t>
  </si>
  <si>
    <t>Torrance</t>
  </si>
  <si>
    <t>Upper San Gabriel</t>
  </si>
  <si>
    <t>West Basin</t>
  </si>
  <si>
    <t>Western</t>
  </si>
  <si>
    <t>Forecasted Peaks</t>
  </si>
  <si>
    <t>Sales + Wheeling less Repl</t>
  </si>
  <si>
    <t>Actual Peaks (AF)</t>
  </si>
  <si>
    <t>Peak % of sales</t>
  </si>
  <si>
    <t>AVG Peak</t>
  </si>
  <si>
    <t>Model1</t>
  </si>
  <si>
    <t>(Model Error)^2/1000000</t>
  </si>
  <si>
    <t>AVG Error</t>
  </si>
  <si>
    <t>Model Peak in CFS</t>
  </si>
  <si>
    <t>3-Year Peak, lag 2</t>
  </si>
  <si>
    <t>updated: 10-15-13</t>
  </si>
  <si>
    <t>Engineering Factors</t>
  </si>
  <si>
    <t>Souce: peaks2011-12.xls</t>
  </si>
  <si>
    <t>Capacity</t>
  </si>
  <si>
    <t>3-yr Avg</t>
  </si>
  <si>
    <t>CFS</t>
  </si>
  <si>
    <t>Max daily Peak (all deliveries, CFS, non-coincident)</t>
  </si>
  <si>
    <t>Factors - description v2.xls</t>
  </si>
  <si>
    <t>Distibution</t>
  </si>
  <si>
    <t>Peak Factor</t>
  </si>
  <si>
    <t>Peak factors updated 10-15-13. Source: peak factors 2013.xlsx</t>
  </si>
  <si>
    <t>Water Sales (w/ wheeling)</t>
  </si>
  <si>
    <t>Treated Water Sales (w/ wheeling)</t>
  </si>
  <si>
    <t>Ending</t>
  </si>
  <si>
    <t>Capacity (CFS)</t>
  </si>
  <si>
    <t>Capacity (AF)</t>
  </si>
  <si>
    <t>Commodity</t>
  </si>
  <si>
    <t>Demand</t>
  </si>
  <si>
    <t>Commodity 
(%)</t>
  </si>
  <si>
    <t>Commodity 
(cfs)</t>
  </si>
  <si>
    <t>Main Index</t>
  </si>
  <si>
    <t>Double-click to follow link</t>
  </si>
  <si>
    <t>Schedule Number</t>
  </si>
  <si>
    <t>Schedule Name or Title</t>
  </si>
  <si>
    <t>Appendix A: Executive Summary Schedules</t>
  </si>
  <si>
    <t>COSEngine</t>
  </si>
  <si>
    <t>COS Schedule A-1</t>
  </si>
  <si>
    <t>COS Schedule A-2</t>
  </si>
  <si>
    <t>COS Schedule A-3</t>
  </si>
  <si>
    <t>COS Schedule A-4</t>
  </si>
  <si>
    <t>COS_ClassSumByFunct</t>
  </si>
  <si>
    <t>COS Schedule A-5</t>
  </si>
  <si>
    <t>COS Schedule A-6</t>
  </si>
  <si>
    <t>Appendix B: Detailed Summary Schedules</t>
  </si>
  <si>
    <t>COS Schedule B-1</t>
  </si>
  <si>
    <t>COS Schedule B-2</t>
  </si>
  <si>
    <t>COS Schedule B-3</t>
  </si>
  <si>
    <t>COS Schedule B-4</t>
  </si>
  <si>
    <t>COS Schedule B-5</t>
  </si>
  <si>
    <t>COS Schedule B-6</t>
  </si>
  <si>
    <t>COS Schedule B-7</t>
  </si>
  <si>
    <t>COS Schedule B-8</t>
  </si>
  <si>
    <t>COS Schedule B-9</t>
  </si>
  <si>
    <t>Appendix C: Revenue Requirements</t>
  </si>
  <si>
    <t>COS Schedule C-1</t>
  </si>
  <si>
    <t>Appendix D: Functional Allocations and Supporting Detail</t>
  </si>
  <si>
    <t>COS Schedule D-1</t>
  </si>
  <si>
    <t>COS Schedule D-2</t>
  </si>
  <si>
    <t>COS_EngFactors</t>
  </si>
  <si>
    <t>COS Schedule D-3</t>
  </si>
  <si>
    <t>COS Schedule D-4</t>
  </si>
  <si>
    <t>Appendix E: Cost Classification Detail and Supporting Detail</t>
  </si>
  <si>
    <t>COS Schedule E-a</t>
  </si>
  <si>
    <t>COS Schedule E-b</t>
  </si>
  <si>
    <t>COS Schedule E</t>
  </si>
  <si>
    <t>Appendix F: Cost Of Service Projections</t>
  </si>
  <si>
    <t>COS Schedule F-1</t>
  </si>
  <si>
    <t>COS Schedule F-2</t>
  </si>
  <si>
    <t>COS Schedule F-3</t>
  </si>
  <si>
    <t>COS Schedule F-4</t>
  </si>
  <si>
    <t>Lib_NBV%</t>
  </si>
  <si>
    <t>COS Schedule F-6</t>
  </si>
  <si>
    <t>Ancillary Supporting Schedules</t>
  </si>
  <si>
    <t>COS Schedule X-2</t>
  </si>
  <si>
    <t>COS Schedule X-3</t>
  </si>
  <si>
    <t>COS_A&amp;GFunct%</t>
  </si>
  <si>
    <t>COS Schedule X-4</t>
  </si>
  <si>
    <t>Calculate Average Costs used to set rates -- create cost map</t>
  </si>
  <si>
    <t>Data coped from this sheet the "COS_Projections" sheet</t>
  </si>
  <si>
    <t>Current Fiscal Year</t>
  </si>
  <si>
    <t>Trial</t>
  </si>
  <si>
    <t>Last Run:</t>
  </si>
  <si>
    <t>Revenue Requirements Summary</t>
  </si>
  <si>
    <t>Functional Allocation Summary (by Function)</t>
  </si>
  <si>
    <t>RunTime:</t>
  </si>
  <si>
    <t>Fully Loaded Costs Allocated by Rates and Charges</t>
  </si>
  <si>
    <t>Last Run</t>
  </si>
  <si>
    <t>Last Run Time</t>
  </si>
  <si>
    <t xml:space="preserve"> % of Revenue</t>
  </si>
  <si>
    <t xml:space="preserve"> Requirements (1)</t>
  </si>
  <si>
    <t>Departmental Operations &amp; Maintenance</t>
  </si>
  <si>
    <t>Office of the General Manager &amp; Human Resources</t>
  </si>
  <si>
    <t>Business Technology &amp; Engineering Services</t>
  </si>
  <si>
    <t>Colorado River Aqueduct Power</t>
  </si>
  <si>
    <t>Capital Financing Program</t>
  </si>
  <si>
    <t>Operating Equipment and Leases</t>
  </si>
  <si>
    <t xml:space="preserve"> Net Revenue Requirements</t>
  </si>
  <si>
    <t>(1) Given as a percentage of the absolute values of total dollars allocated.</t>
  </si>
  <si>
    <t>Absolute value of dollars allocated</t>
  </si>
  <si>
    <t>% of Allocated</t>
  </si>
  <si>
    <t xml:space="preserve"> Dollars (1)</t>
  </si>
  <si>
    <t>Transmission</t>
  </si>
  <si>
    <t>Total Functional Allocations</t>
  </si>
  <si>
    <t>Functional Allocation Summary (by Sub-Function)</t>
  </si>
  <si>
    <t>Summary of Cost Classifications</t>
  </si>
  <si>
    <t>% of Classified</t>
  </si>
  <si>
    <t>Classification Categories</t>
  </si>
  <si>
    <t>Fixed Demand</t>
  </si>
  <si>
    <t>Fixed Commodity</t>
  </si>
  <si>
    <t>Variable Commodity</t>
  </si>
  <si>
    <t>Direct</t>
  </si>
  <si>
    <t>Total Cost Classifications:</t>
  </si>
  <si>
    <t>(1) Given as a percentage of the absolute values of total dollars classified.</t>
  </si>
  <si>
    <t>Summary of Net Revenue Requirements Recovered by Rate Design Element</t>
  </si>
  <si>
    <t xml:space="preserve">% of Total Revenue </t>
  </si>
  <si>
    <t>Requirement</t>
  </si>
  <si>
    <t>Supply Rates</t>
  </si>
  <si>
    <t>Conveyance</t>
  </si>
  <si>
    <t>Readiness-to-Serve</t>
  </si>
  <si>
    <t>Standby Storage (Emergency)</t>
  </si>
  <si>
    <t>Standby Conveyance Capacity</t>
  </si>
  <si>
    <t>Standby Distribution Capacity</t>
  </si>
  <si>
    <t>Standby Treatment Capacity</t>
  </si>
  <si>
    <t>Peaking and Standby</t>
  </si>
  <si>
    <t>Water Quality Surcharge</t>
  </si>
  <si>
    <t>Total Costs Allocated</t>
  </si>
  <si>
    <t>Total Costs Classifed</t>
  </si>
  <si>
    <t>Make all link to this sheet!</t>
  </si>
  <si>
    <t>Do not move.</t>
  </si>
  <si>
    <t>Error Check</t>
  </si>
  <si>
    <t>Total Allocated Costs</t>
  </si>
  <si>
    <t>Net Revenue Requirements</t>
  </si>
  <si>
    <t>Error (re-run COS Engine when too big)</t>
  </si>
  <si>
    <t>Alloc = Rev Req</t>
  </si>
  <si>
    <t>Summary Of Projected Revenue Requirements</t>
  </si>
  <si>
    <t>Office of the General Manager</t>
  </si>
  <si>
    <t>Net Deposit to Water Transfer Fund</t>
  </si>
  <si>
    <t>(1) Given as a percentage of the absolute values of total dollars.</t>
  </si>
  <si>
    <t>Revenue Offsets not included in functional allocation and</t>
  </si>
  <si>
    <t>demand/commodity classification process:</t>
  </si>
  <si>
    <t>Revenue Offsets after exclusion of above items:</t>
  </si>
  <si>
    <t>Net Revenue Requirements after same adjustment:</t>
  </si>
  <si>
    <t>Summary of Projected Functional Allocation (by Function)</t>
  </si>
  <si>
    <t>Summary of Projected Functional Allocation (by Sub-Function)</t>
  </si>
  <si>
    <t>Summary Of Projected  Cost Classifications (by Class)</t>
  </si>
  <si>
    <t>Projected Net Revenue Requirements by Rate Structure Element</t>
  </si>
  <si>
    <t>Classification Percentages for Demand/Commodity+Classification Percentages for Demand Commodity</t>
  </si>
  <si>
    <t xml:space="preserve">Classification Percentages </t>
  </si>
  <si>
    <t>Classification Percentages</t>
  </si>
  <si>
    <t>Facility Operating Criteria</t>
  </si>
  <si>
    <t xml:space="preserve"> Fixed</t>
  </si>
  <si>
    <t>Total %</t>
  </si>
  <si>
    <t>Function</t>
  </si>
  <si>
    <t xml:space="preserve"> Classified</t>
  </si>
  <si>
    <t xml:space="preserve"> Colorado River Aqueduct</t>
  </si>
  <si>
    <t xml:space="preserve">Supply costs classified as commodity </t>
  </si>
  <si>
    <t xml:space="preserve"> State Water Project</t>
  </si>
  <si>
    <t xml:space="preserve">Demand (peaking) percentage represents application of system monthly peak factor of 1.5 to average monthly flow.  Commodity percentage represents average flows.  Remainder of capacity is for standby (expected growth).  SWP and CRA are treated the same due to application of system wide uniform price. </t>
  </si>
  <si>
    <t>Standby service  (recovered by RTS)</t>
  </si>
  <si>
    <t>Recovered by Supply Contract</t>
  </si>
  <si>
    <t>See disitribution (below)</t>
  </si>
  <si>
    <t>Demand percentage represents amount of system treatment capacity used to meet peak day flows in excess of average.  Commodity percentage represents amount of capacity used to meet average flows.  Standby percenage is estimated as remaining total capacity.  The same classification is applied to all five treatment plants due to the use of a uniform system wide treatment surcharge.</t>
  </si>
  <si>
    <t>Demand percentage represents amount of system distribution capacity used to meet peak day flows in excess of average.  Commodity percentage represents amount of capacity used to meet average flows.  Standby percentage is estimated as remaining total system capacity.  The same classification is applied to all distribution facilities due to the use of a system wide uniform system access rate.</t>
  </si>
  <si>
    <t>Operating Criteria (1)</t>
  </si>
  <si>
    <t>(1) These numbers are to be applied to net book value percentages in arriving at functional allocation percentages.</t>
  </si>
  <si>
    <t xml:space="preserve">Hide Rows </t>
  </si>
  <si>
    <t>For Printing</t>
  </si>
  <si>
    <t>Allocation %</t>
  </si>
  <si>
    <t>Allocation Results</t>
  </si>
  <si>
    <t>Allocation Summary</t>
  </si>
  <si>
    <t>Functional Allocation Percentages</t>
  </si>
  <si>
    <t>Functional Allocation Results</t>
  </si>
  <si>
    <t>Functional Allocation Summary (by budget line Item)</t>
  </si>
  <si>
    <t xml:space="preserve">Functional Allocation of Labor Costs </t>
  </si>
  <si>
    <t xml:space="preserve">Labor Costs </t>
  </si>
  <si>
    <t>Dep Bug Total</t>
  </si>
  <si>
    <t>Class1</t>
  </si>
  <si>
    <t>Class2</t>
  </si>
  <si>
    <t>Class3</t>
  </si>
  <si>
    <t>Class4</t>
  </si>
  <si>
    <t>Class5</t>
  </si>
  <si>
    <t>Class6</t>
  </si>
  <si>
    <t>Class7</t>
  </si>
  <si>
    <t>Class8</t>
  </si>
  <si>
    <t>Class9</t>
  </si>
  <si>
    <t>Class10</t>
  </si>
  <si>
    <t>Class11</t>
  </si>
  <si>
    <t>Class12</t>
  </si>
  <si>
    <t>Class13</t>
  </si>
  <si>
    <t>Class14</t>
  </si>
  <si>
    <t>Class15</t>
  </si>
  <si>
    <t>Class16</t>
  </si>
  <si>
    <t>Class17</t>
  </si>
  <si>
    <t>Class18</t>
  </si>
  <si>
    <t>Class19</t>
  </si>
  <si>
    <t>Class20</t>
  </si>
  <si>
    <t>Class21</t>
  </si>
  <si>
    <t>Class23</t>
  </si>
  <si>
    <t>Class22</t>
  </si>
  <si>
    <t>Class24</t>
  </si>
  <si>
    <t>Cost = Rev Req</t>
  </si>
  <si>
    <t>Labor And</t>
  </si>
  <si>
    <t xml:space="preserve"> Outside</t>
  </si>
  <si>
    <t xml:space="preserve"> Utilities</t>
  </si>
  <si>
    <t xml:space="preserve"> Chemicals</t>
  </si>
  <si>
    <t xml:space="preserve"> Other O&amp;M</t>
  </si>
  <si>
    <t xml:space="preserve"> O&amp;M</t>
  </si>
  <si>
    <t>Labor</t>
  </si>
  <si>
    <t xml:space="preserve"> Services</t>
  </si>
  <si>
    <t>Capitalization</t>
  </si>
  <si>
    <t>Total To Be</t>
  </si>
  <si>
    <t>Letter Codes for Primary Functional Allocation Bases</t>
  </si>
  <si>
    <t>Hydro-</t>
  </si>
  <si>
    <t>Administrative</t>
  </si>
  <si>
    <t>Percentage</t>
  </si>
  <si>
    <t>Total $</t>
  </si>
  <si>
    <t xml:space="preserve">Total less </t>
  </si>
  <si>
    <t xml:space="preserve">Source of </t>
  </si>
  <si>
    <t xml:space="preserve">Conveyance &amp; </t>
  </si>
  <si>
    <t xml:space="preserve"> Additive</t>
  </si>
  <si>
    <t>(pro-rated)</t>
  </si>
  <si>
    <t>Allocated</t>
  </si>
  <si>
    <t>Direct Assignment</t>
  </si>
  <si>
    <t>Conv. &amp;</t>
  </si>
  <si>
    <t xml:space="preserve"> Drought</t>
  </si>
  <si>
    <t xml:space="preserve"> Regulatory</t>
  </si>
  <si>
    <t>Management</t>
  </si>
  <si>
    <t>Electric</t>
  </si>
  <si>
    <t>&amp; General</t>
  </si>
  <si>
    <t>A&amp;G</t>
  </si>
  <si>
    <t>Aqueduct</t>
  </si>
  <si>
    <t>Non-Power</t>
  </si>
  <si>
    <t xml:space="preserve"> Quality</t>
  </si>
  <si>
    <t>Work in Process/Net Book Value</t>
  </si>
  <si>
    <t>All Other</t>
  </si>
  <si>
    <t>Pro-Rating</t>
  </si>
  <si>
    <t>d</t>
  </si>
  <si>
    <t>Branch Manager Analysis</t>
  </si>
  <si>
    <t>e</t>
  </si>
  <si>
    <t>Prior-Year Results</t>
  </si>
  <si>
    <t>from "DepartmentalRevReq"</t>
  </si>
  <si>
    <t>DEPARTMENTAL BUDGETS</t>
  </si>
  <si>
    <r>
      <t>Functional  Allocation Basis</t>
    </r>
    <r>
      <rPr>
        <b/>
        <sz val="12"/>
        <rFont val="Arial"/>
        <family val="2"/>
      </rPr>
      <t xml:space="preserve"> (4)</t>
    </r>
  </si>
  <si>
    <t>Sheet</t>
  </si>
  <si>
    <t>Pro-rata by all other departmental costs</t>
  </si>
  <si>
    <t>100% A&amp;G</t>
  </si>
  <si>
    <t>hide</t>
  </si>
  <si>
    <t>100% C&amp;A</t>
  </si>
  <si>
    <t xml:space="preserve"> Subtotal: Office of the Chief Executive Officer</t>
  </si>
  <si>
    <t xml:space="preserve"> Subtotal: External Affairs</t>
  </si>
  <si>
    <t>Pro-rata by all other WSO dir. Labor</t>
  </si>
  <si>
    <t>Pro-rata by all other C&amp;D dir. Labor</t>
  </si>
  <si>
    <t>Pro-rata by direct field treatment costs</t>
  </si>
  <si>
    <t xml:space="preserve">By Actual Appropriation Cost FY 13 </t>
  </si>
  <si>
    <t>100% Distribution</t>
  </si>
  <si>
    <t>100% supply</t>
  </si>
  <si>
    <t>By Location</t>
  </si>
  <si>
    <t>Environmental Health and Safety</t>
  </si>
  <si>
    <t>NBV/WIP</t>
  </si>
  <si>
    <t>Security (was in WSO OGM)</t>
  </si>
  <si>
    <t xml:space="preserve"> Subtotal: Water System Operations</t>
  </si>
  <si>
    <t>Pro rata labor from Ops, Eng., and P&amp;R Divisions</t>
  </si>
  <si>
    <t xml:space="preserve"> Subtotal: Chief Financial Officer</t>
  </si>
  <si>
    <t>Total labor costs</t>
  </si>
  <si>
    <t xml:space="preserve"> Subtotal: Corporate Resources</t>
  </si>
  <si>
    <t>Prorated by other WRM costs</t>
  </si>
  <si>
    <t xml:space="preserve"> Subtotal:  Water Resource Management</t>
  </si>
  <si>
    <t>Used Eng Factors for DVL</t>
  </si>
  <si>
    <t>No Group</t>
  </si>
  <si>
    <t>Total Departmental O&amp;M</t>
  </si>
  <si>
    <t>Total Direct Departmental O&amp;M (Labor &amp; Additives)</t>
  </si>
  <si>
    <t>Total Labor excl. IT, HR, GM</t>
  </si>
  <si>
    <t>GENERAL DISTRICT REQUIREMENTS</t>
  </si>
  <si>
    <t>Functional  Allocation Basis</t>
  </si>
  <si>
    <t>Percentages of Above Allocated Labor Costs</t>
  </si>
  <si>
    <t>(by detailed budget line item)</t>
  </si>
  <si>
    <t>Supply - O&amp;M</t>
  </si>
  <si>
    <t>Supply: SWP</t>
  </si>
  <si>
    <t>Supply - Capital</t>
  </si>
  <si>
    <t>Total Labor for WSO Group Only</t>
  </si>
  <si>
    <t>Power - O&amp;M &amp; Off-Aq Capital</t>
  </si>
  <si>
    <t>Percentages of Allocated Labor Costs</t>
  </si>
  <si>
    <t>C&amp;A: SWP - Power</t>
  </si>
  <si>
    <t>Power - Capital (less Off-Aq)</t>
  </si>
  <si>
    <t xml:space="preserve"> for WSO Division Only</t>
  </si>
  <si>
    <t>Transmission - Capital - Commodity, Demand, &amp; Standby</t>
  </si>
  <si>
    <t>C&amp;A: SWP -  All Other</t>
  </si>
  <si>
    <t>Transmission - O&amp;M - Commodity only</t>
  </si>
  <si>
    <t>Labor excluding CEO;s Office</t>
  </si>
  <si>
    <t xml:space="preserve"> for all excluding CEO</t>
  </si>
  <si>
    <t>Total Labor</t>
  </si>
  <si>
    <t>SWP Sub-Total</t>
  </si>
  <si>
    <t>100% CRA</t>
  </si>
  <si>
    <t>Forecasted Costs</t>
  </si>
  <si>
    <t>100% Demand management</t>
  </si>
  <si>
    <t>Subtotal: WMP</t>
  </si>
  <si>
    <r>
      <t xml:space="preserve">Revenue Bond Debt Service net of </t>
    </r>
    <r>
      <rPr>
        <b/>
        <sz val="8.4"/>
        <rFont val="Arial"/>
        <family val="2"/>
      </rPr>
      <t>BABs Interest Subsidy Payment</t>
    </r>
  </si>
  <si>
    <t>Revenue Bond Debt Service net of BABs Interest Subsidy Payment</t>
  </si>
  <si>
    <t>NBV+WIP</t>
  </si>
  <si>
    <t>Treatment by NBV and Remainder to Dist</t>
  </si>
  <si>
    <t>Debt Administration &amp; State Revolving Funds</t>
  </si>
  <si>
    <t>Cash Deposit</t>
  </si>
  <si>
    <t xml:space="preserve"> Subtotal: Capital Program</t>
  </si>
  <si>
    <t xml:space="preserve">Pro rata labor </t>
  </si>
  <si>
    <t>CRA C&amp;A</t>
  </si>
  <si>
    <t>100% Storage: Pumping</t>
  </si>
  <si>
    <t>Subtotal: Other Operating Costs</t>
  </si>
  <si>
    <t>REQUIREMENTS BEFORE OFFSETS:</t>
  </si>
  <si>
    <t>See footnote #2 below.</t>
  </si>
  <si>
    <t>Proportionate to Rev Req less storage power before offsets</t>
  </si>
  <si>
    <t>100% Hydro</t>
  </si>
  <si>
    <t>100% SWP Supply</t>
  </si>
  <si>
    <t>Proportionate to SWP Capital costs (not including off Aq power)</t>
  </si>
  <si>
    <t>Percent of capital financing costs not related to supply</t>
  </si>
  <si>
    <t>Subtotal: Revenue Offsets</t>
  </si>
  <si>
    <t>(1) Allocated to Water Stewardship Rate as a separate function so shown as 100% supply.</t>
  </si>
  <si>
    <t>(1) The cost of service process handles this item as a rate structure component rather than as a revenue offset.  Therefore, it is excluded from the cost of</t>
  </si>
  <si>
    <t>(2)  Taxes are allocated using  NBV+WIP in an amount equal to GO bond debt service.  The remainder is allocated to the "C&amp;A/SWP/All Other"  function.</t>
  </si>
  <si>
    <t xml:space="preserve"> service process until the service class allocation step.</t>
  </si>
  <si>
    <t>(3) Handled in the rate design step</t>
  </si>
  <si>
    <t>(4) The  letter codes in the left-hand column indicate the type of basic allocation bases being used.  The key to these letter codes is given in the table below.</t>
  </si>
  <si>
    <t>(5) Revenues from a system development fee will offset capital charges otherwise recovered by the demand charge and system access rate</t>
  </si>
  <si>
    <t>Direct Labor used for A&amp;G Allocation</t>
  </si>
  <si>
    <t>Classification Percentages: Source Of Supply, CRA</t>
  </si>
  <si>
    <t>Classification of Revenue Requirements: Source Of Supply, CRA</t>
  </si>
  <si>
    <t>% - Check for neg numbers</t>
  </si>
  <si>
    <t>$ - Check for neg numbers</t>
  </si>
  <si>
    <t xml:space="preserve"> Functional</t>
  </si>
  <si>
    <t xml:space="preserve"> Allocations:</t>
  </si>
  <si>
    <t xml:space="preserve"> Variable</t>
  </si>
  <si>
    <t>Percentages</t>
  </si>
  <si>
    <t>Classifications</t>
  </si>
  <si>
    <t>Classification Percentages: Source Of Supply, SWP</t>
  </si>
  <si>
    <t>Classification of Revenue Requirements: Source Of Supply, SWP</t>
  </si>
  <si>
    <t>Classification Percentages: Source Of Supply - Other Supply</t>
  </si>
  <si>
    <t>Classification of Revenue Requirements: Source Of Supply - Other Supply</t>
  </si>
  <si>
    <t>Classification Percentages: C&amp;A, CRA Power</t>
  </si>
  <si>
    <t>Classification of Revenue Requirements: C&amp;A, CRA Power</t>
  </si>
  <si>
    <t>Conv.&amp;Aqued:</t>
  </si>
  <si>
    <t>Classification Percentages: C&amp;A, CRA All Other</t>
  </si>
  <si>
    <t>Classification of Revenue Requirements: C&amp;A, CRA All Other</t>
  </si>
  <si>
    <t>Classification Percentages: C&amp;A, State Water Project Power</t>
  </si>
  <si>
    <t>Classification of Revenue Requirements: C&amp;A State Water Project Power</t>
  </si>
  <si>
    <t>Classification Percentages: C&amp;A, State Water Project, All Other</t>
  </si>
  <si>
    <t>Classification of Revenue Requirements: C&amp;A, State Water Project, All Other</t>
  </si>
  <si>
    <t>Classification Percentages: C&amp;A  - Other C&amp;A</t>
  </si>
  <si>
    <t>Classification of Revenue Requirements: C&amp;A - Other C&amp;A</t>
  </si>
  <si>
    <t>Classification Percentages: Storage - Other Than Power, Emergency</t>
  </si>
  <si>
    <t>Classification of Revenue Requirements: Storage - Other Than Power, Emergency</t>
  </si>
  <si>
    <t>Classification Percentages: Storage - Other Than Power, Drought</t>
  </si>
  <si>
    <t>Classification of Revenue Requirements: Storage - Other Than Power, Drought</t>
  </si>
  <si>
    <t>Classification Percentages: Storage - Other Than Power, Regulatory</t>
  </si>
  <si>
    <t>Classification of Revenue Requirements: Storage - Other Than Power, Regulatory</t>
  </si>
  <si>
    <t>Classification Percentages: Storage - Power</t>
  </si>
  <si>
    <t>Classification of Revenue Requirements: Storage - Power</t>
  </si>
  <si>
    <t>Classification Percentages: Water Quality - CRA</t>
  </si>
  <si>
    <t>Classification of Revenue Requirements: Water Quality - CRA</t>
  </si>
  <si>
    <t>Classification Percentages: Water Quality - SWP</t>
  </si>
  <si>
    <t>Classification of Revenue Requirements:  Water Quality - SWP</t>
  </si>
  <si>
    <t>Classification Percentages: Water Quality - Other</t>
  </si>
  <si>
    <t>Classification of Revenue Requirements: Water Quality - Other</t>
  </si>
  <si>
    <t>Classification Percentages: Treatment - Jensen</t>
  </si>
  <si>
    <t>Classification of Revenue Requirements: Treatment - Jensen</t>
  </si>
  <si>
    <t>Dem</t>
  </si>
  <si>
    <t>FxCom</t>
  </si>
  <si>
    <t>Stdby</t>
  </si>
  <si>
    <t>VarCom</t>
  </si>
  <si>
    <t>Classification Percentages: Treatment - Weymouth</t>
  </si>
  <si>
    <t>Classification of Revenue Requirements: Treatment - Weymouth</t>
  </si>
  <si>
    <t>Classification Percentages: Treatment - Diemer</t>
  </si>
  <si>
    <t>Classification of Revenue Requirements: Treatment - Diemer</t>
  </si>
  <si>
    <t>Classification Percentages: Treatment - Mills</t>
  </si>
  <si>
    <t>Classification of Revenue Requirements: Treatment - Mills</t>
  </si>
  <si>
    <t>Classification Percentages: Treatment - Skinner</t>
  </si>
  <si>
    <t>Classification of Revenue Requirements: Treatment - Skinner</t>
  </si>
  <si>
    <t>Classification Percentages: Distribution</t>
  </si>
  <si>
    <t>Classification of Revenue Requirements: Distribution</t>
  </si>
  <si>
    <t>Classification Percentages: Hydroelectric</t>
  </si>
  <si>
    <t>Classification of Revenue Requirements: Hydroelectric</t>
  </si>
  <si>
    <t>Classification Percentages: Demand Management</t>
  </si>
  <si>
    <t>Classification of Revenue Requirements: Demand Management</t>
  </si>
  <si>
    <t>Classification Percentages: Administrative &amp; General</t>
  </si>
  <si>
    <t>Classification of Revenue Requirements: Administrative &amp; General</t>
  </si>
  <si>
    <t>Total % = 100</t>
  </si>
  <si>
    <t>Classification Percentages (2)</t>
  </si>
  <si>
    <t>(1) Pro-rated based on the classifications of all other revenue requirements combined.</t>
  </si>
  <si>
    <t>Detailed Summary of Cost Classifications (by budget line Item, Includes Administrative and General Costs)</t>
  </si>
  <si>
    <t xml:space="preserve">Total Costs to </t>
  </si>
  <si>
    <t xml:space="preserve">A&amp;G Cost </t>
  </si>
  <si>
    <t>Adjusted Costs</t>
  </si>
  <si>
    <t>Be Classified</t>
  </si>
  <si>
    <t>Redistribution</t>
  </si>
  <si>
    <t>Costs Used  for Calculating A&amp;G Classification Percentages</t>
  </si>
  <si>
    <t>A&amp;G Cost Classification Percentages</t>
  </si>
  <si>
    <t>Adjusted to exclude negative numbers</t>
  </si>
  <si>
    <t>(Carried to COS Schedule E-a for A&amp;G classification)</t>
  </si>
  <si>
    <t>Fiscal Year 2015</t>
  </si>
  <si>
    <t>Total allocation should = 100%</t>
  </si>
  <si>
    <t>Total to Be Classified, Excluding A&amp;G and Negative Values</t>
  </si>
  <si>
    <t>Line Item Costs by Classification Category (w/o A&amp;G)</t>
  </si>
  <si>
    <t>A&amp;G Line Item Allocators by Classification Category</t>
  </si>
  <si>
    <t>Total Classifications</t>
  </si>
  <si>
    <t>Allocation of A&amp;G Costs Among Functions</t>
  </si>
  <si>
    <t>Summary of Classification Results before Inclusion of Administrative and General Costs</t>
  </si>
  <si>
    <t>Percentages Used for Functional Redistribution of A&amp;G Costs</t>
  </si>
  <si>
    <t>Administrative and General Costs Redistributed Among Functional Categories</t>
  </si>
  <si>
    <t>Functional Costs</t>
  </si>
  <si>
    <t>Classification Categories (Costs Exclude Administrative and General Allocations)</t>
  </si>
  <si>
    <t>Total Classified, Excluding A&amp;G</t>
  </si>
  <si>
    <t>Administrative and General Costs by Classification Categories</t>
  </si>
  <si>
    <t>Total A&amp;G Costs Classified</t>
  </si>
  <si>
    <t xml:space="preserve"> Classified for</t>
  </si>
  <si>
    <t>FY  2015</t>
  </si>
  <si>
    <t>Class</t>
  </si>
  <si>
    <t>Subtotal: Source of Supply</t>
  </si>
  <si>
    <t>Subtotal: Conveyance &amp; Aqueduct</t>
  </si>
  <si>
    <t>Subtotal: Storage</t>
  </si>
  <si>
    <t>Subtotal: Water Quality</t>
  </si>
  <si>
    <t>Subtotal: Treatment</t>
  </si>
  <si>
    <t>Total Costs Classified</t>
  </si>
  <si>
    <t>A&amp;G Costs to be Allocated to Functional Categories</t>
  </si>
  <si>
    <t>From Class 24 Sheet</t>
  </si>
  <si>
    <t>Summary of Cost Classifications (by Sub-Function)</t>
  </si>
  <si>
    <t>Classified</t>
  </si>
  <si>
    <t>Summary of Cost Classifications (by Function)</t>
  </si>
  <si>
    <t>Total to be</t>
  </si>
  <si>
    <t>of A&amp;G Costs</t>
  </si>
  <si>
    <t>Costs to Be</t>
  </si>
  <si>
    <t>Sum</t>
  </si>
  <si>
    <t>Summary of Classified Service Function Costs (by Rate Element)</t>
  </si>
  <si>
    <t>Total Classified Service</t>
  </si>
  <si>
    <t>Rate Design Elements</t>
  </si>
  <si>
    <t>Service Function by Classification Category</t>
  </si>
  <si>
    <t>Function Costs</t>
  </si>
  <si>
    <t>Fixed Standby</t>
  </si>
  <si>
    <t xml:space="preserve">   Subtotal: Supply</t>
  </si>
  <si>
    <t xml:space="preserve">   Subtotal: Conveyance and Aqueduct</t>
  </si>
  <si>
    <t xml:space="preserve">   Subtotal: Storage</t>
  </si>
  <si>
    <t xml:space="preserve">   Subtotal: Water Quality</t>
  </si>
  <si>
    <t xml:space="preserve">   Subtotal: Treatment</t>
  </si>
  <si>
    <t xml:space="preserve">   Subtotal: Distribution</t>
  </si>
  <si>
    <t xml:space="preserve">   Subtotal: Demand Management</t>
  </si>
  <si>
    <t>Original</t>
  </si>
  <si>
    <t>Summary of Functional Allocation Percentages</t>
  </si>
  <si>
    <t>Source of</t>
  </si>
  <si>
    <t>Conveyance &amp;</t>
  </si>
  <si>
    <t>Quality</t>
  </si>
  <si>
    <t xml:space="preserve"> Electric</t>
  </si>
  <si>
    <t xml:space="preserve"> &amp; General</t>
  </si>
  <si>
    <t>Cost Classification Summary (by budget line item)</t>
  </si>
  <si>
    <t xml:space="preserve"> Total</t>
  </si>
  <si>
    <t>(including Administrative and General Allocations)</t>
  </si>
  <si>
    <t>Summary of Functional Allocations by Type of Allocation Basis</t>
  </si>
  <si>
    <t xml:space="preserve"> Estimated for</t>
  </si>
  <si>
    <t>Primary Functional Allocation Bases</t>
  </si>
  <si>
    <t xml:space="preserve"> Dollars</t>
  </si>
  <si>
    <t>Work in Progress/Net Book Value</t>
  </si>
  <si>
    <t>Manager Analysis</t>
  </si>
  <si>
    <t>Total Dollars Allocated</t>
  </si>
  <si>
    <t>Portion of Above Allocations Relating to:</t>
  </si>
  <si>
    <t>Revenue Requirements before Offsets</t>
  </si>
  <si>
    <t>Fixed Asset Net Book Values Summarized by Function</t>
  </si>
  <si>
    <t xml:space="preserve"> NBV for</t>
  </si>
  <si>
    <t>% of Total</t>
  </si>
  <si>
    <t>NBV</t>
  </si>
  <si>
    <t>Total Fixed Assets Net Book Value:</t>
  </si>
  <si>
    <t>Functional Allocation Summary (by budget line item, collapsed subfunctions)</t>
  </si>
  <si>
    <t>Power, Treatment, &amp; Misc</t>
  </si>
  <si>
    <t>Basic Operations Summary</t>
  </si>
  <si>
    <t>X</t>
  </si>
  <si>
    <t>SWP- East AF</t>
  </si>
  <si>
    <t>SWP- West AF</t>
  </si>
  <si>
    <t>SWP - % Allocation</t>
  </si>
  <si>
    <t>SWP - DWCV Exchange AF</t>
  </si>
  <si>
    <t>SWP - DWCV Transfer Requested</t>
  </si>
  <si>
    <t>SWP - DWCV Transfer Callback</t>
  </si>
  <si>
    <t>SWP - DWCV Transfer Obtained</t>
  </si>
  <si>
    <t>SWP - San Bernardino Transfers</t>
  </si>
  <si>
    <t>SWP - Net AF</t>
  </si>
  <si>
    <t>SWP - Mill Rate $/af</t>
  </si>
  <si>
    <t>SWP - Total On-aq Power $</t>
  </si>
  <si>
    <t>SWP - on-aq Unit Rate $/af</t>
  </si>
  <si>
    <t>DVL - Cost $</t>
  </si>
  <si>
    <t>DVL - Revenue $</t>
  </si>
  <si>
    <t>DVL - Power Net $</t>
  </si>
  <si>
    <t>CRA @ intake AF</t>
  </si>
  <si>
    <t>CRA Power Costs - $</t>
  </si>
  <si>
    <t>CRA Power Revenues - $</t>
  </si>
  <si>
    <t>CRA Net Power Costs - $</t>
  </si>
  <si>
    <t>CRA - Unit Cost $/af</t>
  </si>
  <si>
    <t>CRA - Supplamental Power Rate Unit Rate</t>
  </si>
  <si>
    <t>Storage Use (Take - Put) - CRA</t>
  </si>
  <si>
    <t>Storage Use (Take - Put) - SWP</t>
  </si>
  <si>
    <t>Storage Use (Take - Put) - In-Basin</t>
  </si>
  <si>
    <t>Supplies - CR for MWD</t>
  </si>
  <si>
    <t>Supplies - SWP</t>
  </si>
  <si>
    <t>Supplies - In-Basin (Take - Put)</t>
  </si>
  <si>
    <t>Supplies - Losses</t>
  </si>
  <si>
    <t>Not in VCM</t>
  </si>
  <si>
    <t>Water Supply Programs - CR</t>
  </si>
  <si>
    <t>Arizona GWB - Total</t>
  </si>
  <si>
    <t>Hayfield - Total</t>
  </si>
  <si>
    <t>IID Conservation - Total</t>
  </si>
  <si>
    <t>IID Additional - Total</t>
  </si>
  <si>
    <t>Special Surplus Water - Total</t>
  </si>
  <si>
    <t>CR Transfers - Total</t>
  </si>
  <si>
    <t>PVID - Total</t>
  </si>
  <si>
    <t>IID Transfer (Salton Sea) - Total</t>
  </si>
  <si>
    <t>MSHCP - Total</t>
  </si>
  <si>
    <t>Lower Colorado - Total</t>
  </si>
  <si>
    <t>Quechan - Total</t>
  </si>
  <si>
    <t>SLR - Total</t>
  </si>
  <si>
    <t>Fund YDP - Total</t>
  </si>
  <si>
    <t>Fund Mexico - Total</t>
  </si>
  <si>
    <t>history</t>
  </si>
  <si>
    <t>CFO/CFO</t>
  </si>
  <si>
    <t>Water Supply Programs - NC</t>
  </si>
  <si>
    <t>Arvin Edison - Total</t>
  </si>
  <si>
    <t>SWP Transfers - Total</t>
  </si>
  <si>
    <t>Kern Delta - Total</t>
  </si>
  <si>
    <t>San Bernardino Transfer - Total</t>
  </si>
  <si>
    <t>Semitropic - Total</t>
  </si>
  <si>
    <t>Yuba Accord - Total</t>
  </si>
  <si>
    <t>Drought Bank - Total</t>
  </si>
  <si>
    <t>Multi Year Pool - Total</t>
  </si>
  <si>
    <t xml:space="preserve"> - </t>
  </si>
  <si>
    <t>IRP GWSP - Total</t>
  </si>
  <si>
    <t>Prop 13 - Total</t>
  </si>
  <si>
    <t>SGV MWD - Total</t>
  </si>
  <si>
    <t>Chart begin</t>
  </si>
  <si>
    <t>Chart End</t>
  </si>
  <si>
    <t>Reserve Funds Chart</t>
  </si>
  <si>
    <t>Reserve Funds (w/ WSF)</t>
  </si>
  <si>
    <t>Coverage Chart</t>
  </si>
  <si>
    <t>Miscellaneous Disbursements</t>
  </si>
  <si>
    <t>Total Revenue less Cost</t>
  </si>
  <si>
    <t>Treatment Revenue less Cost</t>
  </si>
  <si>
    <t>Funds Summary</t>
  </si>
  <si>
    <t>FY2005 LRFP Rates</t>
  </si>
  <si>
    <t>High</t>
  </si>
  <si>
    <t>FPM - v349 FINAL - DO NOT UPDATE - used for 4th LRFP - v5 FINAL.xls</t>
  </si>
  <si>
    <t>Full Service Treated Tier-1 ($/AF)</t>
  </si>
  <si>
    <t>Low</t>
  </si>
  <si>
    <t>Effective Rates</t>
  </si>
  <si>
    <t>LRFP - High</t>
  </si>
  <si>
    <t>LRFP - Low</t>
  </si>
  <si>
    <t>Current Projection</t>
  </si>
  <si>
    <t>Treated Tier 1 Full Service Rate</t>
  </si>
</sst>
</file>

<file path=xl/styles.xml><?xml version="1.0" encoding="utf-8"?>
<styleSheet xmlns="http://schemas.openxmlformats.org/spreadsheetml/2006/main">
  <numFmts count="51">
    <numFmt numFmtId="5" formatCode="&quot;$&quot;#,##0_);\(&quot;$&quot;#,##0\)"/>
    <numFmt numFmtId="6" formatCode="&quot;$&quot;#,##0_);[Red]\(&quot;$&quot;#,##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0.0%"/>
    <numFmt numFmtId="165" formatCode="_(* #,##0_);_(* \(#,##0\);_(* &quot;-&quot;??_);_(@_)"/>
    <numFmt numFmtId="166" formatCode="_(* #,##0.0_);_(* \(#,##0.0\);_(* &quot;-&quot;??_);_(@_)"/>
    <numFmt numFmtId="167" formatCode="m/d/yy;@"/>
    <numFmt numFmtId="168" formatCode="m/d/yyyy\ h:mm\ AM/PM"/>
    <numFmt numFmtId="169" formatCode="_(* #,##0.0_);_(* \(#,##0.0\);_(* &quot;-&quot;_);_(@_)"/>
    <numFmt numFmtId="170" formatCode="_(* #,##0.00_);_(* \(#,##0.00\);_(* &quot;-&quot;_);_(@_)"/>
    <numFmt numFmtId="171" formatCode="[$-409]mmm\-yyyy;@"/>
    <numFmt numFmtId="172" formatCode="_(* #,##0.0000000_);_(* \(#,##0.0000000\);_(* &quot;-&quot;_);_(@_)"/>
    <numFmt numFmtId="173" formatCode="&quot;$&quot;#,##0"/>
    <numFmt numFmtId="174" formatCode="_(* #,##0.000_);_(* \(#,##0.000\);_(* &quot;-&quot;??_);_(@_)"/>
    <numFmt numFmtId="175" formatCode="_(&quot;$&quot;* #,##0.0_);_(&quot;$&quot;* \(#,##0.0\);_(&quot;$&quot;* &quot;-&quot;_);_(@_)"/>
    <numFmt numFmtId="176" formatCode="0.000%"/>
    <numFmt numFmtId="177" formatCode="_(* #,##0.0_);_(* \(#,##0.0\);_(* &quot;-&quot;?_);_(@_)"/>
    <numFmt numFmtId="178" formatCode="_(* #,##0.0000000_);_(* \(#,##0.0000000\);_(* &quot;-&quot;??_);_(@_)"/>
    <numFmt numFmtId="179" formatCode="_(&quot;$&quot;* #,##0.0_);_(&quot;$&quot;* \(#,##0.0\);_(&quot;$&quot;* &quot;-&quot;?_);_(@_)"/>
    <numFmt numFmtId="180" formatCode="_(&quot;$&quot;* #,##0.0000_);_(&quot;$&quot;* \(#,##0.0000\);_(&quot;$&quot;* &quot;-&quot;?_);_(@_)"/>
    <numFmt numFmtId="181" formatCode="_(&quot;$&quot;* #,##0.000000_);_(&quot;$&quot;* \(#,##0.000000\);_(&quot;$&quot;* &quot;-&quot;?_);_(@_)"/>
    <numFmt numFmtId="182" formatCode="_(&quot;$&quot;* #,##0.0_);_(&quot;$&quot;* \(#,##0.0\);_(&quot;$&quot;* &quot;-&quot;??_);_(@_)"/>
    <numFmt numFmtId="183" formatCode="mmmm\ d\,\ yyyy"/>
    <numFmt numFmtId="184" formatCode="mmm\ d\,\ yyyy;@"/>
    <numFmt numFmtId="185" formatCode="_(&quot;$&quot;* #,##0_);_(&quot;$&quot;* \(#,##0\);_(&quot;$&quot;* &quot;-&quot;??_);_(@_)"/>
    <numFmt numFmtId="186" formatCode="_(&quot;$&quot;* #,##0_);_(&quot;$&quot;* \(#,##0\)\)"/>
    <numFmt numFmtId="187" formatCode="[$-409]mmm\-yy;@"/>
    <numFmt numFmtId="188" formatCode="_(* #,##0.0000_);_(* \(#,##0.0000\);_(* &quot;-&quot;_);_(@_)"/>
    <numFmt numFmtId="189" formatCode="_(* #,##0.000000_);_(* \(#,##0.000000\);_(* &quot;-&quot;_);_(@_)"/>
    <numFmt numFmtId="190" formatCode="mm/dd/yy"/>
    <numFmt numFmtId="191" formatCode="_(&quot;$&quot;* #,##0.00_);_(&quot;$&quot;* \(#,##0.00\);_(&quot;$&quot;* &quot;-&quot;_);_(@_)"/>
    <numFmt numFmtId="192" formatCode="0.000000"/>
    <numFmt numFmtId="193" formatCode="0.0000%"/>
    <numFmt numFmtId="194" formatCode="0.00000%"/>
    <numFmt numFmtId="195" formatCode="0.0"/>
    <numFmt numFmtId="196" formatCode="0.000"/>
    <numFmt numFmtId="197" formatCode="0.0000000000000000"/>
    <numFmt numFmtId="198" formatCode="_(* #,##0.00000_);_(* \(#,##0.00000\);_(* &quot;-&quot;_);_(@_)"/>
    <numFmt numFmtId="199" formatCode="0.00%;\(0.00%\);&quot;&quot;"/>
    <numFmt numFmtId="200" formatCode="0;\-0;&quot;&quot;"/>
    <numFmt numFmtId="201" formatCode="0_);\(0\);&quot;-&quot;"/>
    <numFmt numFmtId="202" formatCode="0;\-0;&quot;-&quot;"/>
    <numFmt numFmtId="203" formatCode="0.0%;\(0.0%\);&quot;&quot;"/>
    <numFmt numFmtId="204" formatCode="#,##0.0000000_);\(#,##0.0000000\)"/>
    <numFmt numFmtId="205" formatCode="#,##0_);\(#,##0\);&quot;-&quot;"/>
    <numFmt numFmtId="206" formatCode="_(&quot;$&quot;* #,##0.000_);_(&quot;$&quot;* \(#,##0.000\);_(&quot;$&quot;* &quot;-&quot;??_);_(@_)"/>
    <numFmt numFmtId="207" formatCode="&quot;$&quot;#,##0.000000000_);\(&quot;$&quot;#,##0.000000000\)"/>
    <numFmt numFmtId="208" formatCode="0%;\(0%\);&quot;-&quot;"/>
  </numFmts>
  <fonts count="94">
    <font>
      <sz val="12"/>
      <name val="Arial"/>
      <family val="2"/>
    </font>
    <font>
      <sz val="11"/>
      <color theme="1"/>
      <name val="Calibri"/>
      <family val="2"/>
      <scheme val="minor"/>
    </font>
    <font>
      <sz val="12"/>
      <name val="Arial"/>
      <family val="2"/>
    </font>
    <font>
      <b/>
      <sz val="16"/>
      <name val="Arial"/>
      <family val="2"/>
    </font>
    <font>
      <b/>
      <sz val="12"/>
      <name val="Arial"/>
      <family val="2"/>
    </font>
    <font>
      <b/>
      <sz val="12"/>
      <color indexed="8"/>
      <name val="Arial"/>
      <family val="2"/>
    </font>
    <font>
      <sz val="12"/>
      <color indexed="8"/>
      <name val="Arial"/>
      <family val="2"/>
    </font>
    <font>
      <sz val="10"/>
      <name val="Arial"/>
      <family val="2"/>
    </font>
    <font>
      <b/>
      <sz val="12"/>
      <color indexed="10"/>
      <name val="Arial"/>
      <family val="2"/>
    </font>
    <font>
      <b/>
      <sz val="12"/>
      <color indexed="9"/>
      <name val="Arial"/>
      <family val="2"/>
    </font>
    <font>
      <b/>
      <sz val="20"/>
      <name val="Arial"/>
      <family val="2"/>
    </font>
    <font>
      <b/>
      <sz val="12"/>
      <color theme="0"/>
      <name val="Arial"/>
      <family val="2"/>
    </font>
    <font>
      <b/>
      <sz val="18"/>
      <color rgb="FFFFFFFF"/>
      <name val="Arial"/>
      <family val="2"/>
    </font>
    <font>
      <b/>
      <sz val="18"/>
      <color rgb="FF000000"/>
      <name val="Arial"/>
      <family val="2"/>
    </font>
    <font>
      <sz val="18"/>
      <color rgb="FF000000"/>
      <name val="Arial"/>
      <family val="2"/>
    </font>
    <font>
      <b/>
      <shadow/>
      <sz val="18"/>
      <color rgb="FFFFFFFF"/>
      <name val="Arial"/>
      <family val="2"/>
    </font>
    <font>
      <b/>
      <i/>
      <sz val="26"/>
      <name val="Arial"/>
      <family val="2"/>
    </font>
    <font>
      <b/>
      <i/>
      <sz val="12"/>
      <name val="Arial"/>
      <family val="2"/>
    </font>
    <font>
      <sz val="12"/>
      <color theme="1"/>
      <name val="Arial"/>
      <family val="2"/>
    </font>
    <font>
      <sz val="12"/>
      <color indexed="10"/>
      <name val="Arial"/>
      <family val="2"/>
    </font>
    <font>
      <sz val="9"/>
      <name val="Arial"/>
      <family val="2"/>
    </font>
    <font>
      <b/>
      <sz val="12"/>
      <color rgb="FF000000"/>
      <name val="Arial"/>
      <family val="2"/>
    </font>
    <font>
      <sz val="12"/>
      <color indexed="8"/>
      <name val="Times New Roman"/>
      <family val="1"/>
    </font>
    <font>
      <sz val="16"/>
      <name val="Arial"/>
      <family val="2"/>
    </font>
    <font>
      <b/>
      <i/>
      <sz val="14"/>
      <name val="Arial"/>
      <family val="2"/>
    </font>
    <font>
      <i/>
      <sz val="14"/>
      <name val="Arial"/>
      <family val="2"/>
    </font>
    <font>
      <sz val="12"/>
      <color rgb="FF000000"/>
      <name val="Arial"/>
      <family val="2"/>
    </font>
    <font>
      <b/>
      <sz val="24"/>
      <name val="Arial"/>
      <family val="2"/>
    </font>
    <font>
      <b/>
      <sz val="14"/>
      <name val="Arial"/>
      <family val="2"/>
    </font>
    <font>
      <b/>
      <sz val="10"/>
      <name val="Arial"/>
      <family val="2"/>
    </font>
    <font>
      <sz val="12"/>
      <color indexed="9"/>
      <name val="Arial"/>
      <family val="2"/>
    </font>
    <font>
      <b/>
      <sz val="12"/>
      <color indexed="81"/>
      <name val="Tahoma"/>
      <family val="2"/>
    </font>
    <font>
      <sz val="12"/>
      <color indexed="81"/>
      <name val="Tahoma"/>
      <family val="2"/>
    </font>
    <font>
      <b/>
      <sz val="18"/>
      <name val="Arial"/>
      <family val="2"/>
    </font>
    <font>
      <b/>
      <sz val="12"/>
      <color theme="1"/>
      <name val="Arial"/>
      <family val="2"/>
    </font>
    <font>
      <sz val="12"/>
      <color rgb="FFFF0000"/>
      <name val="Arial"/>
      <family val="2"/>
    </font>
    <font>
      <i/>
      <sz val="12"/>
      <name val="Arial"/>
      <family val="2"/>
    </font>
    <font>
      <sz val="12"/>
      <name val="Times New Roman"/>
      <family val="1"/>
    </font>
    <font>
      <b/>
      <sz val="9"/>
      <color indexed="81"/>
      <name val="Tahoma"/>
      <family val="2"/>
    </font>
    <font>
      <sz val="9"/>
      <color indexed="81"/>
      <name val="Tahoma"/>
      <family val="2"/>
    </font>
    <font>
      <b/>
      <sz val="11"/>
      <color indexed="81"/>
      <name val="Tahoma"/>
      <family val="2"/>
    </font>
    <font>
      <sz val="11"/>
      <color indexed="81"/>
      <name val="Tahoma"/>
      <family val="2"/>
    </font>
    <font>
      <sz val="22"/>
      <name val="Arial"/>
      <family val="2"/>
    </font>
    <font>
      <sz val="22"/>
      <color indexed="10"/>
      <name val="Arial"/>
      <family val="2"/>
    </font>
    <font>
      <b/>
      <sz val="12"/>
      <color rgb="FFFF0000"/>
      <name val="Arial"/>
      <family val="2"/>
    </font>
    <font>
      <b/>
      <i/>
      <sz val="18"/>
      <name val="Arial"/>
      <family val="2"/>
    </font>
    <font>
      <sz val="14"/>
      <name val="Arial"/>
      <family val="2"/>
    </font>
    <font>
      <sz val="12"/>
      <color theme="0"/>
      <name val="Arial"/>
      <family val="2"/>
    </font>
    <font>
      <b/>
      <sz val="10"/>
      <color indexed="81"/>
      <name val="Tahoma"/>
      <family val="2"/>
    </font>
    <font>
      <sz val="10"/>
      <color indexed="81"/>
      <name val="Tahoma"/>
      <family val="2"/>
    </font>
    <font>
      <b/>
      <sz val="14"/>
      <color rgb="FF000000"/>
      <name val="Arial"/>
      <family val="2"/>
    </font>
    <font>
      <sz val="16"/>
      <color indexed="10"/>
      <name val="Arial"/>
      <family val="2"/>
    </font>
    <font>
      <b/>
      <sz val="14"/>
      <color indexed="81"/>
      <name val="Tahoma"/>
      <family val="2"/>
    </font>
    <font>
      <sz val="14"/>
      <color indexed="81"/>
      <name val="Tahoma"/>
      <family val="2"/>
    </font>
    <font>
      <sz val="8.4"/>
      <name val="Arial"/>
      <family val="2"/>
    </font>
    <font>
      <b/>
      <u/>
      <sz val="12"/>
      <name val="Arial"/>
      <family val="2"/>
    </font>
    <font>
      <sz val="8"/>
      <name val="Arial"/>
      <family val="2"/>
    </font>
    <font>
      <b/>
      <sz val="14"/>
      <color indexed="10"/>
      <name val="Arial"/>
      <family val="2"/>
    </font>
    <font>
      <sz val="9.8000000000000007"/>
      <name val="Arial"/>
      <family val="2"/>
    </font>
    <font>
      <sz val="12"/>
      <color indexed="22"/>
      <name val="Arial"/>
      <family val="2"/>
    </font>
    <font>
      <b/>
      <sz val="18"/>
      <color indexed="10"/>
      <name val="Arial"/>
      <family val="2"/>
    </font>
    <font>
      <sz val="12"/>
      <color indexed="13"/>
      <name val="Arial"/>
      <family val="2"/>
    </font>
    <font>
      <b/>
      <sz val="26"/>
      <name val="Arial"/>
      <family val="2"/>
    </font>
    <font>
      <sz val="12"/>
      <color indexed="12"/>
      <name val="Arial"/>
      <family val="2"/>
    </font>
    <font>
      <sz val="9"/>
      <color indexed="40"/>
      <name val="Tahoma"/>
      <family val="2"/>
    </font>
    <font>
      <b/>
      <sz val="16"/>
      <color indexed="81"/>
      <name val="Tahoma"/>
      <family val="2"/>
    </font>
    <font>
      <sz val="16"/>
      <color indexed="81"/>
      <name val="Tahoma"/>
      <family val="2"/>
    </font>
    <font>
      <sz val="20"/>
      <name val="Arial"/>
      <family val="2"/>
    </font>
    <font>
      <b/>
      <i/>
      <sz val="16"/>
      <name val="Arial"/>
      <family val="2"/>
    </font>
    <font>
      <b/>
      <u/>
      <sz val="12"/>
      <color theme="1"/>
      <name val="Arial"/>
      <family val="2"/>
    </font>
    <font>
      <sz val="11"/>
      <color indexed="8"/>
      <name val="Calibri"/>
      <family val="2"/>
    </font>
    <font>
      <sz val="12"/>
      <color theme="1"/>
      <name val="Calibri"/>
      <family val="2"/>
      <scheme val="minor"/>
    </font>
    <font>
      <b/>
      <i/>
      <sz val="22"/>
      <name val="Arial"/>
      <family val="2"/>
    </font>
    <font>
      <b/>
      <sz val="18"/>
      <color indexed="81"/>
      <name val="Tahoma"/>
      <family val="2"/>
    </font>
    <font>
      <strike/>
      <sz val="10"/>
      <name val="Arial"/>
      <family val="2"/>
    </font>
    <font>
      <sz val="12"/>
      <color indexed="14"/>
      <name val="Arial"/>
      <family val="2"/>
    </font>
    <font>
      <b/>
      <sz val="12"/>
      <name val="Times New Roman"/>
      <family val="1"/>
    </font>
    <font>
      <sz val="12"/>
      <color indexed="61"/>
      <name val="Arial"/>
      <family val="2"/>
    </font>
    <font>
      <b/>
      <sz val="12"/>
      <color indexed="12"/>
      <name val="Arial"/>
      <family val="2"/>
    </font>
    <font>
      <u/>
      <sz val="12"/>
      <name val="Arial"/>
      <family val="2"/>
    </font>
    <font>
      <strike/>
      <sz val="12"/>
      <name val="Arial"/>
      <family val="2"/>
    </font>
    <font>
      <strike/>
      <sz val="12"/>
      <color indexed="12"/>
      <name val="Arial"/>
      <family val="2"/>
    </font>
    <font>
      <sz val="12"/>
      <color indexed="48"/>
      <name val="Arial"/>
      <family val="2"/>
    </font>
    <font>
      <sz val="12"/>
      <color indexed="55"/>
      <name val="Arial"/>
      <family val="2"/>
    </font>
    <font>
      <b/>
      <sz val="8.4"/>
      <name val="Arial"/>
      <family val="2"/>
    </font>
    <font>
      <i/>
      <sz val="12"/>
      <color indexed="10"/>
      <name val="Arial"/>
      <family val="2"/>
    </font>
    <font>
      <sz val="12"/>
      <color indexed="39"/>
      <name val="Arial"/>
      <family val="2"/>
    </font>
    <font>
      <b/>
      <sz val="12"/>
      <color indexed="39"/>
      <name val="Arial"/>
      <family val="2"/>
    </font>
    <font>
      <sz val="12"/>
      <color indexed="23"/>
      <name val="Arial"/>
      <family val="2"/>
    </font>
    <font>
      <sz val="14"/>
      <color indexed="9"/>
      <name val="Arial"/>
      <family val="2"/>
    </font>
    <font>
      <sz val="14"/>
      <color indexed="12"/>
      <name val="Arial"/>
      <family val="2"/>
    </font>
    <font>
      <sz val="14"/>
      <color indexed="8"/>
      <name val="Arial"/>
      <family val="2"/>
    </font>
    <font>
      <i/>
      <sz val="12"/>
      <color indexed="12"/>
      <name val="Arial"/>
      <family val="2"/>
    </font>
    <font>
      <u val="singleAccounting"/>
      <sz val="12"/>
      <name val="Arial"/>
      <family val="2"/>
    </font>
  </fonts>
  <fills count="81">
    <fill>
      <patternFill patternType="none"/>
    </fill>
    <fill>
      <patternFill patternType="gray125"/>
    </fill>
    <fill>
      <patternFill patternType="solid">
        <fgColor indexed="22"/>
        <bgColor indexed="64"/>
      </patternFill>
    </fill>
    <fill>
      <patternFill patternType="solid">
        <fgColor indexed="8"/>
        <bgColor indexed="64"/>
      </patternFill>
    </fill>
    <fill>
      <patternFill patternType="solid">
        <fgColor theme="0" tint="-0.14999847407452621"/>
        <bgColor indexed="64"/>
      </patternFill>
    </fill>
    <fill>
      <patternFill patternType="solid">
        <fgColor rgb="FFFFC000"/>
        <bgColor indexed="64"/>
      </patternFill>
    </fill>
    <fill>
      <patternFill patternType="solid">
        <fgColor theme="1"/>
        <bgColor indexed="64"/>
      </patternFill>
    </fill>
    <fill>
      <patternFill patternType="solid">
        <fgColor rgb="FF4F81BD"/>
        <bgColor indexed="64"/>
      </patternFill>
    </fill>
    <fill>
      <patternFill patternType="solid">
        <fgColor rgb="FFD0D8E8"/>
        <bgColor indexed="64"/>
      </patternFill>
    </fill>
    <fill>
      <patternFill patternType="solid">
        <fgColor rgb="FFE9EDF4"/>
        <bgColor indexed="64"/>
      </patternFill>
    </fill>
    <fill>
      <patternFill patternType="solid">
        <fgColor rgb="FFFF00FF"/>
        <bgColor indexed="64"/>
      </patternFill>
    </fill>
    <fill>
      <patternFill patternType="solid">
        <fgColor rgb="FFFFFF00"/>
        <bgColor indexed="64"/>
      </patternFill>
    </fill>
    <fill>
      <patternFill patternType="solid">
        <fgColor theme="4" tint="0.59999389629810485"/>
        <bgColor indexed="64"/>
      </patternFill>
    </fill>
    <fill>
      <patternFill patternType="solid">
        <fgColor rgb="FFE7E7E7"/>
        <bgColor indexed="64"/>
      </patternFill>
    </fill>
    <fill>
      <patternFill patternType="solid">
        <fgColor rgb="FFFFFFFF"/>
        <bgColor indexed="64"/>
      </patternFill>
    </fill>
    <fill>
      <patternFill patternType="solid">
        <fgColor indexed="9"/>
        <bgColor indexed="64"/>
      </patternFill>
    </fill>
    <fill>
      <patternFill patternType="solid">
        <fgColor indexed="12"/>
        <bgColor indexed="64"/>
      </patternFill>
    </fill>
    <fill>
      <patternFill patternType="solid">
        <fgColor indexed="11"/>
        <bgColor indexed="64"/>
      </patternFill>
    </fill>
    <fill>
      <patternFill patternType="solid">
        <fgColor rgb="FF0000FF"/>
        <bgColor indexed="64"/>
      </patternFill>
    </fill>
    <fill>
      <patternFill patternType="solid">
        <fgColor rgb="FFFFFF99"/>
        <bgColor indexed="64"/>
      </patternFill>
    </fill>
    <fill>
      <patternFill patternType="solid">
        <fgColor theme="9" tint="0.59999389629810485"/>
        <bgColor indexed="64"/>
      </patternFill>
    </fill>
    <fill>
      <patternFill patternType="solid">
        <fgColor rgb="FFCCFFCC"/>
        <bgColor indexed="64"/>
      </patternFill>
    </fill>
    <fill>
      <patternFill patternType="solid">
        <fgColor rgb="FFCCFFFF"/>
        <bgColor indexed="64"/>
      </patternFill>
    </fill>
    <fill>
      <patternFill patternType="solid">
        <fgColor indexed="26"/>
        <bgColor indexed="64"/>
      </patternFill>
    </fill>
    <fill>
      <patternFill patternType="solid">
        <fgColor theme="5" tint="0.59999389629810485"/>
        <bgColor indexed="64"/>
      </patternFill>
    </fill>
    <fill>
      <patternFill patternType="solid">
        <fgColor theme="0" tint="-0.249977111117893"/>
        <bgColor indexed="64"/>
      </patternFill>
    </fill>
    <fill>
      <patternFill patternType="solid">
        <fgColor rgb="FFFF0000"/>
        <bgColor indexed="64"/>
      </patternFill>
    </fill>
    <fill>
      <patternFill patternType="solid">
        <fgColor rgb="FF00FF00"/>
        <bgColor indexed="64"/>
      </patternFill>
    </fill>
    <fill>
      <patternFill patternType="solid">
        <fgColor theme="7" tint="0.59999389629810485"/>
        <bgColor indexed="64"/>
      </patternFill>
    </fill>
    <fill>
      <patternFill patternType="solid">
        <fgColor rgb="FFFFFFCC"/>
        <bgColor indexed="64"/>
      </patternFill>
    </fill>
    <fill>
      <patternFill patternType="solid">
        <fgColor indexed="52"/>
        <bgColor indexed="64"/>
      </patternFill>
    </fill>
    <fill>
      <patternFill patternType="solid">
        <fgColor theme="3" tint="0.59999389629810485"/>
        <bgColor indexed="64"/>
      </patternFill>
    </fill>
    <fill>
      <patternFill patternType="solid">
        <fgColor theme="9" tint="0.39997558519241921"/>
        <bgColor indexed="64"/>
      </patternFill>
    </fill>
    <fill>
      <patternFill patternType="solid">
        <fgColor indexed="42"/>
        <bgColor indexed="64"/>
      </patternFill>
    </fill>
    <fill>
      <patternFill patternType="solid">
        <fgColor indexed="10"/>
        <bgColor indexed="64"/>
      </patternFill>
    </fill>
    <fill>
      <patternFill patternType="solid">
        <fgColor indexed="51"/>
        <bgColor indexed="64"/>
      </patternFill>
    </fill>
    <fill>
      <patternFill patternType="solid">
        <fgColor indexed="47"/>
        <bgColor indexed="64"/>
      </patternFill>
    </fill>
    <fill>
      <patternFill patternType="solid">
        <fgColor indexed="41"/>
        <bgColor indexed="64"/>
      </patternFill>
    </fill>
    <fill>
      <patternFill patternType="solid">
        <fgColor indexed="44"/>
        <bgColor indexed="64"/>
      </patternFill>
    </fill>
    <fill>
      <patternFill patternType="solid">
        <fgColor indexed="55"/>
        <bgColor indexed="64"/>
      </patternFill>
    </fill>
    <fill>
      <patternFill patternType="solid">
        <fgColor indexed="13"/>
        <bgColor indexed="64"/>
      </patternFill>
    </fill>
    <fill>
      <patternFill patternType="solid">
        <fgColor indexed="53"/>
        <bgColor indexed="64"/>
      </patternFill>
    </fill>
    <fill>
      <patternFill patternType="solid">
        <fgColor rgb="FFFFCC00"/>
        <bgColor indexed="64"/>
      </patternFill>
    </fill>
    <fill>
      <patternFill patternType="solid">
        <fgColor indexed="14"/>
        <bgColor indexed="64"/>
      </patternFill>
    </fill>
    <fill>
      <patternFill patternType="solid">
        <fgColor theme="8" tint="0.59999389629810485"/>
        <bgColor indexed="64"/>
      </patternFill>
    </fill>
    <fill>
      <patternFill patternType="solid">
        <fgColor indexed="45"/>
        <bgColor indexed="64"/>
      </patternFill>
    </fill>
    <fill>
      <patternFill patternType="solid">
        <fgColor rgb="FF99FF99"/>
        <bgColor indexed="64"/>
      </patternFill>
    </fill>
    <fill>
      <patternFill patternType="solid">
        <fgColor indexed="21"/>
        <bgColor indexed="64"/>
      </patternFill>
    </fill>
    <fill>
      <patternFill patternType="solid">
        <fgColor indexed="16"/>
        <bgColor indexed="64"/>
      </patternFill>
    </fill>
    <fill>
      <patternFill patternType="solid">
        <fgColor indexed="17"/>
        <bgColor indexed="64"/>
      </patternFill>
    </fill>
    <fill>
      <patternFill patternType="solid">
        <fgColor theme="5" tint="0.39997558519241921"/>
        <bgColor indexed="64"/>
      </patternFill>
    </fill>
    <fill>
      <patternFill patternType="solid">
        <fgColor theme="7" tint="0.39997558519241921"/>
        <bgColor indexed="64"/>
      </patternFill>
    </fill>
    <fill>
      <patternFill patternType="solid">
        <fgColor theme="4"/>
        <bgColor indexed="64"/>
      </patternFill>
    </fill>
    <fill>
      <patternFill patternType="solid">
        <fgColor rgb="FF66CCFF"/>
        <bgColor indexed="64"/>
      </patternFill>
    </fill>
    <fill>
      <patternFill patternType="solid">
        <fgColor rgb="FF99CCFF"/>
        <bgColor indexed="64"/>
      </patternFill>
    </fill>
    <fill>
      <patternFill patternType="solid">
        <fgColor indexed="40"/>
        <bgColor indexed="64"/>
      </patternFill>
    </fill>
    <fill>
      <patternFill patternType="solid">
        <fgColor theme="6" tint="0.59999389629810485"/>
        <bgColor indexed="64"/>
      </patternFill>
    </fill>
    <fill>
      <patternFill patternType="solid">
        <fgColor indexed="15"/>
        <bgColor indexed="64"/>
      </patternFill>
    </fill>
    <fill>
      <patternFill patternType="solid">
        <fgColor theme="6" tint="0.39997558519241921"/>
        <bgColor indexed="64"/>
      </patternFill>
    </fill>
    <fill>
      <patternFill patternType="solid">
        <fgColor theme="6" tint="-0.249977111117893"/>
        <bgColor indexed="64"/>
      </patternFill>
    </fill>
    <fill>
      <patternFill patternType="solid">
        <fgColor indexed="62"/>
        <bgColor indexed="64"/>
      </patternFill>
    </fill>
    <fill>
      <patternFill patternType="solid">
        <fgColor indexed="60"/>
        <bgColor indexed="64"/>
      </patternFill>
    </fill>
    <fill>
      <patternFill patternType="solid">
        <fgColor indexed="18"/>
        <bgColor indexed="64"/>
      </patternFill>
    </fill>
    <fill>
      <patternFill patternType="solid">
        <fgColor indexed="23"/>
        <bgColor indexed="64"/>
      </patternFill>
    </fill>
    <fill>
      <patternFill patternType="solid">
        <fgColor indexed="19"/>
        <bgColor indexed="64"/>
      </patternFill>
    </fill>
    <fill>
      <patternFill patternType="solid">
        <fgColor indexed="20"/>
        <bgColor indexed="64"/>
      </patternFill>
    </fill>
    <fill>
      <patternFill patternType="solid">
        <fgColor indexed="29"/>
        <bgColor indexed="64"/>
      </patternFill>
    </fill>
    <fill>
      <patternFill patternType="solid">
        <fgColor indexed="36"/>
        <bgColor indexed="64"/>
      </patternFill>
    </fill>
    <fill>
      <patternFill patternType="solid">
        <fgColor indexed="30"/>
        <bgColor indexed="64"/>
      </patternFill>
    </fill>
    <fill>
      <patternFill patternType="solid">
        <fgColor rgb="FF00B0F0"/>
        <bgColor indexed="64"/>
      </patternFill>
    </fill>
    <fill>
      <patternFill patternType="solid">
        <fgColor theme="8" tint="0.79998168889431442"/>
        <bgColor indexed="64"/>
      </patternFill>
    </fill>
    <fill>
      <patternFill patternType="solid">
        <fgColor theme="0"/>
        <bgColor indexed="64"/>
      </patternFill>
    </fill>
    <fill>
      <patternFill patternType="solid">
        <fgColor theme="6" tint="0.79998168889431442"/>
        <bgColor indexed="64"/>
      </patternFill>
    </fill>
    <fill>
      <patternFill patternType="solid">
        <fgColor theme="7" tint="0.79998168889431442"/>
        <bgColor indexed="64"/>
      </patternFill>
    </fill>
    <fill>
      <patternFill patternType="solid">
        <fgColor theme="6"/>
        <bgColor indexed="64"/>
      </patternFill>
    </fill>
    <fill>
      <patternFill patternType="solid">
        <fgColor theme="8" tint="0.39997558519241921"/>
        <bgColor indexed="64"/>
      </patternFill>
    </fill>
    <fill>
      <patternFill patternType="solid">
        <fgColor indexed="46"/>
        <bgColor indexed="64"/>
      </patternFill>
    </fill>
    <fill>
      <patternFill patternType="solid">
        <fgColor rgb="FF92D050"/>
        <bgColor indexed="64"/>
      </patternFill>
    </fill>
    <fill>
      <patternFill patternType="solid">
        <fgColor indexed="57"/>
        <bgColor indexed="64"/>
      </patternFill>
    </fill>
    <fill>
      <patternFill patternType="solid">
        <fgColor indexed="50"/>
        <bgColor indexed="64"/>
      </patternFill>
    </fill>
    <fill>
      <patternFill patternType="solid">
        <fgColor indexed="43"/>
        <bgColor indexed="64"/>
      </patternFill>
    </fill>
  </fills>
  <borders count="77">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medium">
        <color rgb="FF0000FF"/>
      </top>
      <bottom style="medium">
        <color rgb="FF0000FF"/>
      </bottom>
      <diagonal/>
    </border>
    <border>
      <left style="medium">
        <color rgb="FFFFFFFF"/>
      </left>
      <right style="medium">
        <color rgb="FFFFFFFF"/>
      </right>
      <top style="medium">
        <color rgb="FFFFFFFF"/>
      </top>
      <bottom/>
      <diagonal/>
    </border>
    <border>
      <left style="medium">
        <color rgb="FFFFFFFF"/>
      </left>
      <right style="medium">
        <color rgb="FFFFFFFF"/>
      </right>
      <top/>
      <bottom style="thick">
        <color rgb="FFFFFFFF"/>
      </bottom>
      <diagonal/>
    </border>
    <border>
      <left style="medium">
        <color rgb="FFFFFFFF"/>
      </left>
      <right style="medium">
        <color rgb="FFFFFFFF"/>
      </right>
      <top style="thick">
        <color rgb="FFFFFFFF"/>
      </top>
      <bottom style="medium">
        <color rgb="FFFFFFFF"/>
      </bottom>
      <diagonal/>
    </border>
    <border>
      <left style="medium">
        <color rgb="FFFFFFFF"/>
      </left>
      <right style="medium">
        <color rgb="FFFFFFFF"/>
      </right>
      <top style="medium">
        <color rgb="FFFFFFFF"/>
      </top>
      <bottom style="medium">
        <color rgb="FFFFFFFF"/>
      </bottom>
      <diagonal/>
    </border>
    <border>
      <left style="medium">
        <color rgb="FFFFFFFF"/>
      </left>
      <right/>
      <top style="medium">
        <color rgb="FFFFFFFF"/>
      </top>
      <bottom style="thick">
        <color rgb="FFFFFFFF"/>
      </bottom>
      <diagonal/>
    </border>
    <border>
      <left/>
      <right style="medium">
        <color rgb="FFFFFFFF"/>
      </right>
      <top style="medium">
        <color rgb="FFFFFFFF"/>
      </top>
      <bottom style="thick">
        <color rgb="FFFFFFFF"/>
      </bottom>
      <diagonal/>
    </border>
    <border>
      <left style="medium">
        <color rgb="FFFFFFFF"/>
      </left>
      <right style="medium">
        <color rgb="FFFFFFFF"/>
      </right>
      <top style="medium">
        <color rgb="FFFFFFFF"/>
      </top>
      <bottom style="thick">
        <color rgb="FFFFFFFF"/>
      </bottom>
      <diagonal/>
    </border>
    <border>
      <left style="medium">
        <color rgb="FFFFFFFF"/>
      </left>
      <right/>
      <top style="thick">
        <color rgb="FFFFFFFF"/>
      </top>
      <bottom style="medium">
        <color rgb="FFFFFFFF"/>
      </bottom>
      <diagonal/>
    </border>
    <border>
      <left/>
      <right/>
      <top style="thick">
        <color rgb="FFFFFFFF"/>
      </top>
      <bottom style="medium">
        <color rgb="FFFFFFFF"/>
      </bottom>
      <diagonal/>
    </border>
    <border>
      <left/>
      <right style="medium">
        <color rgb="FFFFFFFF"/>
      </right>
      <top style="thick">
        <color rgb="FFFFFFFF"/>
      </top>
      <bottom style="medium">
        <color rgb="FFFFFFFF"/>
      </bottom>
      <diagonal/>
    </border>
    <border>
      <left style="medium">
        <color rgb="FFFFFFFF"/>
      </left>
      <right/>
      <top style="medium">
        <color rgb="FFFFFFFF"/>
      </top>
      <bottom style="medium">
        <color rgb="FFFFFFFF"/>
      </bottom>
      <diagonal/>
    </border>
    <border>
      <left/>
      <right/>
      <top style="medium">
        <color rgb="FFFFFFFF"/>
      </top>
      <bottom style="medium">
        <color rgb="FFFFFFFF"/>
      </bottom>
      <diagonal/>
    </border>
    <border>
      <left/>
      <right style="medium">
        <color rgb="FFFFFFFF"/>
      </right>
      <top style="medium">
        <color rgb="FFFFFFFF"/>
      </top>
      <bottom style="medium">
        <color rgb="FFFFFFFF"/>
      </bottom>
      <diagonal/>
    </border>
    <border>
      <left/>
      <right/>
      <top style="thick">
        <color rgb="FF000000"/>
      </top>
      <bottom/>
      <diagonal/>
    </border>
    <border>
      <left/>
      <right/>
      <top/>
      <bottom style="thick">
        <color rgb="FF000000"/>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bottom/>
      <diagonal/>
    </border>
    <border>
      <left style="thin">
        <color indexed="64"/>
      </left>
      <right style="thin">
        <color indexed="64"/>
      </right>
      <top/>
      <bottom/>
      <diagonal/>
    </border>
    <border>
      <left/>
      <right/>
      <top/>
      <bottom style="thin">
        <color indexed="64"/>
      </bottom>
      <diagonal/>
    </border>
    <border>
      <left style="thin">
        <color indexed="64"/>
      </left>
      <right style="thin">
        <color indexed="64"/>
      </right>
      <top/>
      <bottom style="thin">
        <color indexed="64"/>
      </bottom>
      <diagonal/>
    </border>
    <border>
      <left/>
      <right style="thin">
        <color indexed="64"/>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diagonalUp="1" diagonalDown="1">
      <left/>
      <right/>
      <top/>
      <bottom/>
      <diagonal style="thin">
        <color indexed="64"/>
      </diagonal>
    </border>
    <border diagonalUp="1" diagonalDown="1">
      <left/>
      <right/>
      <top/>
      <bottom style="thin">
        <color indexed="64"/>
      </bottom>
      <diagonal style="thin">
        <color indexed="64"/>
      </diagonal>
    </border>
    <border>
      <left style="thin">
        <color indexed="64"/>
      </left>
      <right/>
      <top style="hair">
        <color indexed="64"/>
      </top>
      <bottom/>
      <diagonal/>
    </border>
    <border>
      <left/>
      <right/>
      <top style="hair">
        <color indexed="64"/>
      </top>
      <bottom/>
      <diagonal/>
    </border>
    <border>
      <left style="thin">
        <color indexed="64"/>
      </left>
      <right/>
      <top/>
      <bottom style="hair">
        <color indexed="64"/>
      </bottom>
      <diagonal/>
    </border>
    <border>
      <left/>
      <right/>
      <top/>
      <bottom style="hair">
        <color indexed="64"/>
      </bottom>
      <diagonal/>
    </border>
    <border>
      <left/>
      <right style="thin">
        <color indexed="64"/>
      </right>
      <top style="hair">
        <color indexed="64"/>
      </top>
      <bottom/>
      <diagonal/>
    </border>
    <border>
      <left/>
      <right style="thin">
        <color indexed="64"/>
      </right>
      <top/>
      <bottom style="hair">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style="thin">
        <color rgb="FFCCCCCC"/>
      </left>
      <right style="thin">
        <color rgb="FFCCCCCC"/>
      </right>
      <top style="thin">
        <color rgb="FFCCCCCC"/>
      </top>
      <bottom style="thin">
        <color rgb="FFCCCCCC"/>
      </bottom>
      <diagonal/>
    </border>
    <border>
      <left style="thin">
        <color indexed="64"/>
      </left>
      <right style="hair">
        <color indexed="64"/>
      </right>
      <top style="hair">
        <color indexed="64"/>
      </top>
      <bottom style="hair">
        <color indexed="64"/>
      </bottom>
      <diagonal/>
    </border>
    <border>
      <left style="hair">
        <color indexed="64"/>
      </left>
      <right style="hair">
        <color indexed="64"/>
      </right>
      <top style="hair">
        <color indexed="64"/>
      </top>
      <bottom style="hair">
        <color indexed="64"/>
      </bottom>
      <diagonal/>
    </border>
    <border>
      <left style="hair">
        <color indexed="64"/>
      </left>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right style="hair">
        <color indexed="64"/>
      </right>
      <top style="hair">
        <color indexed="64"/>
      </top>
      <bottom style="hair">
        <color indexed="64"/>
      </bottom>
      <diagonal/>
    </border>
    <border>
      <left/>
      <right/>
      <top style="hair">
        <color indexed="64"/>
      </top>
      <bottom style="hair">
        <color indexed="64"/>
      </bottom>
      <diagonal/>
    </border>
    <border>
      <left style="thin">
        <color indexed="64"/>
      </left>
      <right/>
      <top style="hair">
        <color indexed="64"/>
      </top>
      <bottom style="hair">
        <color indexed="64"/>
      </bottom>
      <diagonal/>
    </border>
    <border>
      <left style="thin">
        <color indexed="64"/>
      </left>
      <right style="thin">
        <color indexed="64"/>
      </right>
      <top style="hair">
        <color indexed="64"/>
      </top>
      <bottom style="hair">
        <color indexed="64"/>
      </bottom>
      <diagonal/>
    </border>
    <border>
      <left/>
      <right style="thin">
        <color indexed="64"/>
      </right>
      <top style="hair">
        <color indexed="64"/>
      </top>
      <bottom style="hair">
        <color indexed="64"/>
      </bottom>
      <diagonal/>
    </border>
    <border>
      <left style="hair">
        <color indexed="64"/>
      </left>
      <right/>
      <top/>
      <bottom/>
      <diagonal/>
    </border>
    <border>
      <left style="hair">
        <color indexed="64"/>
      </left>
      <right/>
      <top/>
      <bottom style="thin">
        <color indexed="64"/>
      </bottom>
      <diagonal/>
    </border>
    <border>
      <left style="thin">
        <color indexed="64"/>
      </left>
      <right style="hair">
        <color indexed="64"/>
      </right>
      <top style="thin">
        <color indexed="64"/>
      </top>
      <bottom style="hair">
        <color indexed="64"/>
      </bottom>
      <diagonal/>
    </border>
    <border>
      <left style="hair">
        <color indexed="64"/>
      </left>
      <right style="hair">
        <color indexed="64"/>
      </right>
      <top style="thin">
        <color indexed="64"/>
      </top>
      <bottom style="hair">
        <color indexed="64"/>
      </bottom>
      <diagonal/>
    </border>
    <border>
      <left/>
      <right style="thin">
        <color indexed="64"/>
      </right>
      <top style="thin">
        <color indexed="64"/>
      </top>
      <bottom style="hair">
        <color indexed="64"/>
      </bottom>
      <diagonal/>
    </border>
    <border>
      <left style="thin">
        <color indexed="64"/>
      </left>
      <right style="hair">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right/>
      <top style="thin">
        <color indexed="64"/>
      </top>
      <bottom style="medium">
        <color indexed="64"/>
      </bottom>
      <diagonal/>
    </border>
    <border>
      <left style="thin">
        <color indexed="64"/>
      </left>
      <right/>
      <top style="thin">
        <color indexed="64"/>
      </top>
      <bottom style="hair">
        <color indexed="64"/>
      </bottom>
      <diagonal/>
    </border>
    <border>
      <left/>
      <right/>
      <top style="thin">
        <color indexed="64"/>
      </top>
      <bottom style="hair">
        <color indexed="64"/>
      </bottom>
      <diagonal/>
    </border>
    <border>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hair">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style="hair">
        <color indexed="64"/>
      </left>
      <right style="hair">
        <color indexed="64"/>
      </right>
      <top style="hair">
        <color indexed="64"/>
      </top>
      <bottom/>
      <diagonal/>
    </border>
    <border>
      <left style="thin">
        <color indexed="64"/>
      </left>
      <right style="hair">
        <color indexed="64"/>
      </right>
      <top/>
      <bottom style="hair">
        <color indexed="64"/>
      </bottom>
      <diagonal/>
    </border>
    <border>
      <left style="hair">
        <color indexed="64"/>
      </left>
      <right style="hair">
        <color indexed="64"/>
      </right>
      <top/>
      <bottom style="hair">
        <color indexed="64"/>
      </bottom>
      <diagonal/>
    </border>
    <border>
      <left/>
      <right style="thin">
        <color indexed="64"/>
      </right>
      <top style="hair">
        <color indexed="64"/>
      </top>
      <bottom style="thin">
        <color indexed="64"/>
      </bottom>
      <diagonal/>
    </border>
    <border>
      <left style="thin">
        <color indexed="64"/>
      </left>
      <right/>
      <top style="hair">
        <color indexed="64"/>
      </top>
      <bottom style="thin">
        <color indexed="64"/>
      </bottom>
      <diagonal/>
    </border>
    <border>
      <left style="thin">
        <color indexed="64"/>
      </left>
      <right/>
      <top style="thin">
        <color indexed="64"/>
      </top>
      <bottom style="double">
        <color indexed="64"/>
      </bottom>
      <diagonal/>
    </border>
    <border>
      <left/>
      <right/>
      <top style="thin">
        <color indexed="64"/>
      </top>
      <bottom style="double">
        <color indexed="64"/>
      </bottom>
      <diagonal/>
    </border>
    <border>
      <left/>
      <right style="thin">
        <color indexed="64"/>
      </right>
      <top style="thin">
        <color indexed="64"/>
      </top>
      <bottom style="double">
        <color indexed="64"/>
      </bottom>
      <diagonal/>
    </border>
    <border>
      <left style="thin">
        <color indexed="64"/>
      </left>
      <right style="thin">
        <color indexed="64"/>
      </right>
      <top style="thin">
        <color indexed="64"/>
      </top>
      <bottom style="double">
        <color indexed="64"/>
      </bottom>
      <diagonal/>
    </border>
  </borders>
  <cellStyleXfs count="55">
    <xf numFmtId="0" fontId="0" fillId="0" borderId="0" applyFill="0" applyBorder="0" applyProtection="0">
      <alignment horizontal="left" vertical="center"/>
    </xf>
    <xf numFmtId="41" fontId="7" fillId="0" borderId="0" applyFont="0" applyFill="0" applyBorder="0" applyAlignment="0" applyProtection="0"/>
    <xf numFmtId="42" fontId="7" fillId="0" borderId="0" applyFont="0" applyFill="0" applyBorder="0" applyAlignment="0" applyProtection="0"/>
    <xf numFmtId="9" fontId="7" fillId="0" borderId="0" applyFont="0" applyFill="0" applyBorder="0" applyProtection="0">
      <alignment vertical="center"/>
    </xf>
    <xf numFmtId="41" fontId="7" fillId="0" borderId="0" applyFont="0" applyFill="0" applyBorder="0" applyAlignment="0" applyProtection="0"/>
    <xf numFmtId="0" fontId="2" fillId="0" borderId="0" applyFill="0" applyBorder="0" applyProtection="0">
      <alignment horizontal="left" vertical="center"/>
    </xf>
    <xf numFmtId="9" fontId="7" fillId="0" borderId="0" applyFont="0" applyFill="0" applyBorder="0" applyProtection="0">
      <alignment vertical="center"/>
    </xf>
    <xf numFmtId="0" fontId="7" fillId="0" borderId="0"/>
    <xf numFmtId="42" fontId="7" fillId="0" borderId="0" applyFont="0" applyFill="0" applyBorder="0" applyAlignment="0" applyProtection="0"/>
    <xf numFmtId="9" fontId="7" fillId="0" borderId="0" applyFont="0" applyFill="0" applyBorder="0" applyProtection="0">
      <alignment vertical="center"/>
    </xf>
    <xf numFmtId="0" fontId="37" fillId="0" borderId="0" applyFill="0" applyBorder="0" applyProtection="0">
      <alignment horizontal="left" vertical="center"/>
    </xf>
    <xf numFmtId="43" fontId="7" fillId="0" borderId="0" applyFont="0" applyFill="0" applyBorder="0" applyAlignment="0" applyProtection="0"/>
    <xf numFmtId="0" fontId="2" fillId="0" borderId="0"/>
    <xf numFmtId="44" fontId="7" fillId="0" borderId="0" applyFont="0" applyFill="0" applyBorder="0" applyAlignment="0" applyProtection="0"/>
    <xf numFmtId="0" fontId="37" fillId="0" borderId="0" applyFill="0" applyBorder="0" applyProtection="0">
      <alignment horizontal="left" vertical="center"/>
    </xf>
    <xf numFmtId="42" fontId="7" fillId="0" borderId="0" applyFont="0" applyFill="0" applyBorder="0" applyAlignment="0" applyProtection="0"/>
    <xf numFmtId="0" fontId="2" fillId="0" borderId="0" applyFill="0" applyBorder="0" applyProtection="0">
      <alignment horizontal="left" vertical="center"/>
    </xf>
    <xf numFmtId="41" fontId="7" fillId="0" borderId="0" applyFont="0" applyFill="0" applyBorder="0" applyAlignment="0" applyProtection="0"/>
    <xf numFmtId="41" fontId="7" fillId="0" borderId="0" applyFont="0" applyFill="0" applyBorder="0" applyAlignment="0" applyProtection="0"/>
    <xf numFmtId="9" fontId="7" fillId="0" borderId="0" applyFont="0" applyFill="0" applyBorder="0" applyProtection="0">
      <alignment vertical="center"/>
    </xf>
    <xf numFmtId="43" fontId="1" fillId="0" borderId="0" applyFont="0" applyFill="0" applyBorder="0" applyAlignment="0" applyProtection="0"/>
    <xf numFmtId="43" fontId="1" fillId="0" borderId="0" applyFont="0" applyFill="0" applyBorder="0" applyAlignment="0" applyProtection="0"/>
    <xf numFmtId="41" fontId="7" fillId="0" borderId="0" applyFont="0" applyFill="0" applyBorder="0" applyAlignment="0" applyProtection="0"/>
    <xf numFmtId="41" fontId="7" fillId="0" borderId="0" applyFont="0" applyFill="0" applyBorder="0" applyAlignment="0" applyProtection="0"/>
    <xf numFmtId="41" fontId="7" fillId="0" borderId="0" applyFont="0" applyFill="0" applyBorder="0" applyAlignment="0" applyProtection="0"/>
    <xf numFmtId="41" fontId="7" fillId="0" borderId="0" applyFont="0" applyFill="0" applyBorder="0" applyAlignment="0" applyProtection="0"/>
    <xf numFmtId="41" fontId="7" fillId="0" borderId="0" applyFont="0" applyFill="0" applyBorder="0" applyAlignment="0" applyProtection="0"/>
    <xf numFmtId="44" fontId="70" fillId="0" borderId="0" applyFont="0" applyFill="0" applyBorder="0" applyAlignment="0" applyProtection="0"/>
    <xf numFmtId="42" fontId="7" fillId="0" borderId="0" applyFont="0" applyFill="0" applyBorder="0" applyAlignment="0" applyProtection="0"/>
    <xf numFmtId="0" fontId="2" fillId="0" borderId="0" applyFill="0" applyBorder="0" applyProtection="0">
      <alignment horizontal="left" vertical="center"/>
    </xf>
    <xf numFmtId="0" fontId="2" fillId="0" borderId="0"/>
    <xf numFmtId="0" fontId="1" fillId="0" borderId="0"/>
    <xf numFmtId="0" fontId="71" fillId="0" borderId="0"/>
    <xf numFmtId="0" fontId="2" fillId="0" borderId="0"/>
    <xf numFmtId="0" fontId="2" fillId="0" borderId="0" applyFill="0" applyBorder="0" applyProtection="0">
      <alignment horizontal="left" vertical="center"/>
    </xf>
    <xf numFmtId="0" fontId="1" fillId="0" borderId="0"/>
    <xf numFmtId="0" fontId="18" fillId="0" borderId="0"/>
    <xf numFmtId="0" fontId="7" fillId="0" borderId="0"/>
    <xf numFmtId="0" fontId="71" fillId="0" borderId="0"/>
    <xf numFmtId="0" fontId="18" fillId="0" borderId="0"/>
    <xf numFmtId="0" fontId="71" fillId="0" borderId="0"/>
    <xf numFmtId="0" fontId="37" fillId="0" borderId="0" applyFill="0" applyBorder="0" applyProtection="0">
      <alignment horizontal="left" vertical="center"/>
    </xf>
    <xf numFmtId="0" fontId="7" fillId="0" borderId="0"/>
    <xf numFmtId="0" fontId="71" fillId="0" borderId="0"/>
    <xf numFmtId="0" fontId="71" fillId="0" borderId="0"/>
    <xf numFmtId="0" fontId="1" fillId="0" borderId="0"/>
    <xf numFmtId="0" fontId="71" fillId="0" borderId="0"/>
    <xf numFmtId="0" fontId="71" fillId="0" borderId="0"/>
    <xf numFmtId="0" fontId="18" fillId="0" borderId="0"/>
    <xf numFmtId="0" fontId="18" fillId="0" borderId="0"/>
    <xf numFmtId="0" fontId="2" fillId="0" borderId="0" applyFill="0" applyBorder="0" applyProtection="0">
      <alignment horizontal="left" vertical="center"/>
    </xf>
    <xf numFmtId="0" fontId="1" fillId="0" borderId="0"/>
    <xf numFmtId="9" fontId="70" fillId="0" borderId="0" applyFont="0" applyFill="0" applyBorder="0" applyAlignment="0" applyProtection="0"/>
    <xf numFmtId="9" fontId="1" fillId="0" borderId="0" applyFont="0" applyFill="0" applyBorder="0" applyAlignment="0" applyProtection="0"/>
    <xf numFmtId="9" fontId="7" fillId="0" borderId="0" applyFont="0" applyFill="0" applyBorder="0" applyProtection="0">
      <alignment vertical="center"/>
    </xf>
  </cellStyleXfs>
  <cellXfs count="3995">
    <xf numFmtId="0" fontId="0" fillId="0" borderId="0" xfId="0">
      <alignment horizontal="left" vertical="center"/>
    </xf>
    <xf numFmtId="0" fontId="3" fillId="0" borderId="0" xfId="0" applyFont="1">
      <alignment horizontal="left" vertical="center"/>
    </xf>
    <xf numFmtId="0" fontId="4" fillId="0" borderId="0" xfId="0" applyFont="1">
      <alignment horizontal="left" vertical="center"/>
    </xf>
    <xf numFmtId="0" fontId="5" fillId="2" borderId="1" xfId="0" applyFont="1" applyFill="1" applyBorder="1" applyAlignment="1">
      <alignment horizontal="center" vertical="center"/>
    </xf>
    <xf numFmtId="0" fontId="6" fillId="2" borderId="1" xfId="0" applyFont="1" applyFill="1" applyBorder="1" applyAlignment="1">
      <alignment horizontal="center" vertical="center"/>
    </xf>
    <xf numFmtId="41" fontId="2" fillId="0" borderId="0" xfId="1" applyFont="1" applyAlignment="1">
      <alignment horizontal="left" vertical="center"/>
    </xf>
    <xf numFmtId="0" fontId="5" fillId="2" borderId="0" xfId="0" applyFont="1" applyFill="1" applyBorder="1" applyAlignment="1">
      <alignment horizontal="center" vertical="center"/>
    </xf>
    <xf numFmtId="0" fontId="6" fillId="2" borderId="0" xfId="0" applyFont="1" applyFill="1" applyBorder="1" applyAlignment="1">
      <alignment horizontal="center" vertical="center"/>
    </xf>
    <xf numFmtId="41" fontId="0" fillId="0" borderId="0" xfId="0" applyNumberFormat="1">
      <alignment horizontal="left" vertical="center"/>
    </xf>
    <xf numFmtId="0" fontId="6" fillId="2" borderId="0" xfId="0" applyFont="1" applyFill="1" applyAlignment="1">
      <alignment horizontal="left" vertical="center"/>
    </xf>
    <xf numFmtId="43" fontId="6" fillId="2" borderId="2" xfId="0" applyNumberFormat="1" applyFont="1" applyFill="1" applyBorder="1" applyAlignment="1">
      <alignment horizontal="left" vertical="center"/>
    </xf>
    <xf numFmtId="0" fontId="8" fillId="2" borderId="3" xfId="0" applyFont="1" applyFill="1" applyBorder="1" applyAlignment="1">
      <alignment horizontal="left" vertical="center"/>
    </xf>
    <xf numFmtId="0" fontId="4" fillId="0" borderId="0" xfId="0" applyFont="1" applyAlignment="1">
      <alignment horizontal="center" vertical="center"/>
    </xf>
    <xf numFmtId="0" fontId="6" fillId="2" borderId="0" xfId="0" applyFont="1" applyFill="1" applyBorder="1" applyAlignment="1">
      <alignment horizontal="left" vertical="center" wrapText="1"/>
    </xf>
    <xf numFmtId="0" fontId="0" fillId="0" borderId="0" xfId="0" applyAlignment="1">
      <alignment horizontal="left" vertical="center" wrapText="1"/>
    </xf>
    <xf numFmtId="0" fontId="4" fillId="3" borderId="4" xfId="0" applyFont="1" applyFill="1" applyBorder="1" applyAlignment="1">
      <alignment horizontal="left" vertical="center" wrapText="1"/>
    </xf>
    <xf numFmtId="41" fontId="9" fillId="3" borderId="5" xfId="1" applyFont="1" applyFill="1" applyBorder="1" applyAlignment="1">
      <alignment vertical="center" wrapText="1"/>
    </xf>
    <xf numFmtId="0" fontId="9" fillId="3" borderId="5" xfId="0" applyFont="1" applyFill="1" applyBorder="1" applyAlignment="1">
      <alignment horizontal="center" vertical="center" wrapText="1"/>
    </xf>
    <xf numFmtId="0" fontId="4" fillId="0" borderId="0" xfId="0" applyFont="1" applyAlignment="1">
      <alignment horizontal="left" vertical="center" wrapText="1"/>
    </xf>
    <xf numFmtId="0" fontId="4" fillId="0" borderId="0" xfId="0" applyFont="1" applyAlignment="1">
      <alignment horizontal="left" vertical="center"/>
    </xf>
    <xf numFmtId="0" fontId="2" fillId="0" borderId="0" xfId="0" applyFont="1" applyBorder="1" applyAlignment="1">
      <alignment horizontal="left" vertical="center"/>
    </xf>
    <xf numFmtId="0" fontId="6" fillId="2" borderId="0" xfId="0" applyFont="1" applyFill="1" applyBorder="1" applyAlignment="1">
      <alignment horizontal="left" vertical="center"/>
    </xf>
    <xf numFmtId="0" fontId="2" fillId="0" borderId="0" xfId="0" applyFont="1" applyAlignment="1">
      <alignment horizontal="right" vertical="center"/>
    </xf>
    <xf numFmtId="41" fontId="2" fillId="0" borderId="0" xfId="0" applyNumberFormat="1" applyFont="1" applyBorder="1" applyAlignment="1">
      <alignment horizontal="left" vertical="center"/>
    </xf>
    <xf numFmtId="41" fontId="4" fillId="0" borderId="0" xfId="0" applyNumberFormat="1" applyFont="1">
      <alignment horizontal="left" vertical="center"/>
    </xf>
    <xf numFmtId="41" fontId="0" fillId="0" borderId="0" xfId="0" applyNumberFormat="1" applyFill="1">
      <alignment horizontal="left" vertical="center"/>
    </xf>
    <xf numFmtId="9" fontId="2" fillId="0" borderId="0" xfId="3" applyFont="1">
      <alignment vertical="center"/>
    </xf>
    <xf numFmtId="9" fontId="0" fillId="0" borderId="0" xfId="3" applyNumberFormat="1" applyFont="1">
      <alignment vertical="center"/>
    </xf>
    <xf numFmtId="0" fontId="2" fillId="0" borderId="0" xfId="0" applyFont="1" applyAlignment="1">
      <alignment horizontal="left" vertical="center"/>
    </xf>
    <xf numFmtId="41" fontId="4" fillId="0" borderId="0" xfId="1" applyFont="1" applyAlignment="1">
      <alignment horizontal="left" vertical="center"/>
    </xf>
    <xf numFmtId="41" fontId="4" fillId="0" borderId="0" xfId="0" applyNumberFormat="1" applyFont="1" applyBorder="1" applyAlignment="1">
      <alignment horizontal="left" vertical="center"/>
    </xf>
    <xf numFmtId="41" fontId="4" fillId="0" borderId="0" xfId="0" applyNumberFormat="1" applyFont="1" applyFill="1">
      <alignment horizontal="left" vertical="center"/>
    </xf>
    <xf numFmtId="9" fontId="4" fillId="0" borderId="0" xfId="3" applyFont="1">
      <alignment vertical="center"/>
    </xf>
    <xf numFmtId="9" fontId="4" fillId="0" borderId="0" xfId="3" applyNumberFormat="1" applyFont="1">
      <alignment vertical="center"/>
    </xf>
    <xf numFmtId="41" fontId="2" fillId="0" borderId="0" xfId="1" applyNumberFormat="1" applyFont="1" applyBorder="1" applyAlignment="1">
      <alignment horizontal="left" vertical="center"/>
    </xf>
    <xf numFmtId="41" fontId="4" fillId="0" borderId="0" xfId="1" applyNumberFormat="1" applyFont="1" applyBorder="1" applyAlignment="1">
      <alignment horizontal="left" vertical="center"/>
    </xf>
    <xf numFmtId="41" fontId="6" fillId="2" borderId="0" xfId="0" applyNumberFormat="1" applyFont="1" applyFill="1" applyAlignment="1">
      <alignment horizontal="left" vertical="center"/>
    </xf>
    <xf numFmtId="42" fontId="0" fillId="0" borderId="0" xfId="0" applyNumberFormat="1">
      <alignment horizontal="left" vertical="center"/>
    </xf>
    <xf numFmtId="164" fontId="0" fillId="0" borderId="0" xfId="3" applyNumberFormat="1" applyFont="1">
      <alignment vertical="center"/>
    </xf>
    <xf numFmtId="41" fontId="0" fillId="0" borderId="0" xfId="1" applyFont="1" applyAlignment="1">
      <alignment horizontal="left" vertical="center"/>
    </xf>
    <xf numFmtId="165" fontId="6" fillId="2" borderId="0" xfId="0" applyNumberFormat="1" applyFont="1" applyFill="1" applyAlignment="1">
      <alignment horizontal="left" vertical="center"/>
    </xf>
    <xf numFmtId="0" fontId="10" fillId="0" borderId="0" xfId="0" applyFont="1" applyFill="1" applyBorder="1" applyAlignment="1">
      <alignment horizontal="center" vertical="center"/>
    </xf>
    <xf numFmtId="0" fontId="0" fillId="0" borderId="0" xfId="0" applyAlignment="1">
      <alignment horizontal="center" vertical="center"/>
    </xf>
    <xf numFmtId="2" fontId="4" fillId="0" borderId="6" xfId="0" applyNumberFormat="1" applyFont="1" applyBorder="1" applyAlignment="1">
      <alignment horizontal="center" vertical="center" wrapText="1"/>
    </xf>
    <xf numFmtId="164" fontId="4" fillId="4" borderId="6" xfId="3" applyNumberFormat="1" applyFont="1" applyFill="1" applyBorder="1" applyAlignment="1">
      <alignment horizontal="center" vertical="center"/>
    </xf>
    <xf numFmtId="164" fontId="4" fillId="0" borderId="6" xfId="3" applyNumberFormat="1" applyFont="1" applyBorder="1" applyAlignment="1">
      <alignment horizontal="center" vertical="center"/>
    </xf>
    <xf numFmtId="0" fontId="4" fillId="0" borderId="6" xfId="0" applyFont="1" applyBorder="1" applyAlignment="1">
      <alignment horizontal="center" vertical="center"/>
    </xf>
    <xf numFmtId="43" fontId="4" fillId="4" borderId="6" xfId="0" applyNumberFormat="1" applyFont="1" applyFill="1" applyBorder="1" applyAlignment="1">
      <alignment horizontal="center" vertical="center"/>
    </xf>
    <xf numFmtId="43" fontId="4" fillId="0" borderId="6" xfId="0" applyNumberFormat="1" applyFont="1" applyBorder="1" applyAlignment="1">
      <alignment horizontal="center" vertical="center"/>
    </xf>
    <xf numFmtId="165" fontId="4" fillId="0" borderId="6" xfId="0" applyNumberFormat="1" applyFont="1" applyBorder="1" applyAlignment="1">
      <alignment horizontal="center" vertical="center"/>
    </xf>
    <xf numFmtId="166" fontId="4" fillId="4" borderId="6" xfId="0" applyNumberFormat="1" applyFont="1" applyFill="1" applyBorder="1" applyAlignment="1">
      <alignment horizontal="center" vertical="center"/>
    </xf>
    <xf numFmtId="166" fontId="4" fillId="0" borderId="6" xfId="0" applyNumberFormat="1" applyFont="1" applyBorder="1" applyAlignment="1">
      <alignment horizontal="center" vertical="center"/>
    </xf>
    <xf numFmtId="41" fontId="4" fillId="4" borderId="6" xfId="0" applyNumberFormat="1" applyFont="1" applyFill="1" applyBorder="1" applyAlignment="1">
      <alignment horizontal="center" vertical="center"/>
    </xf>
    <xf numFmtId="41" fontId="4" fillId="0" borderId="6" xfId="0" applyNumberFormat="1" applyFont="1" applyFill="1" applyBorder="1" applyAlignment="1">
      <alignment horizontal="center" vertical="center"/>
    </xf>
    <xf numFmtId="41" fontId="4" fillId="0" borderId="6" xfId="0" applyNumberFormat="1" applyFont="1" applyBorder="1" applyAlignment="1">
      <alignment horizontal="center" vertical="center"/>
    </xf>
    <xf numFmtId="0" fontId="0" fillId="0" borderId="0" xfId="0" quotePrefix="1">
      <alignment horizontal="left" vertical="center"/>
    </xf>
    <xf numFmtId="0" fontId="0" fillId="0" borderId="0" xfId="0" quotePrefix="1" applyFont="1" applyFill="1" applyBorder="1" applyAlignment="1">
      <alignment horizontal="left" vertical="center"/>
    </xf>
    <xf numFmtId="0" fontId="0" fillId="5" borderId="0" xfId="0" applyFill="1">
      <alignment horizontal="left" vertical="center"/>
    </xf>
    <xf numFmtId="0" fontId="0" fillId="0" borderId="0" xfId="0" applyFont="1">
      <alignment horizontal="left" vertical="center"/>
    </xf>
    <xf numFmtId="0" fontId="11" fillId="6" borderId="0" xfId="0" applyFont="1" applyFill="1" applyAlignment="1">
      <alignment horizontal="center" vertical="center"/>
    </xf>
    <xf numFmtId="165" fontId="0" fillId="5" borderId="0" xfId="0" applyNumberFormat="1" applyFont="1" applyFill="1">
      <alignment horizontal="left" vertical="center"/>
    </xf>
    <xf numFmtId="165" fontId="0" fillId="0" borderId="0" xfId="0" applyNumberFormat="1" applyFont="1">
      <alignment horizontal="left" vertical="center"/>
    </xf>
    <xf numFmtId="41" fontId="0" fillId="5" borderId="0" xfId="1" applyFont="1" applyFill="1" applyAlignment="1">
      <alignment horizontal="left" vertical="center"/>
    </xf>
    <xf numFmtId="41" fontId="0" fillId="0" borderId="0" xfId="1" applyFont="1" applyFill="1" applyAlignment="1">
      <alignment horizontal="left" vertical="center"/>
    </xf>
    <xf numFmtId="166" fontId="0" fillId="4" borderId="0" xfId="0" applyNumberFormat="1" applyFont="1" applyFill="1" applyAlignment="1">
      <alignment horizontal="left"/>
    </xf>
    <xf numFmtId="166" fontId="0" fillId="0" borderId="0" xfId="0" applyNumberFormat="1" applyFont="1">
      <alignment horizontal="left" vertical="center"/>
    </xf>
    <xf numFmtId="0" fontId="12" fillId="7" borderId="7" xfId="0" applyFont="1" applyFill="1" applyBorder="1" applyAlignment="1">
      <alignment horizontal="center" wrapText="1" readingOrder="1"/>
    </xf>
    <xf numFmtId="0" fontId="12" fillId="7" borderId="8" xfId="0" applyFont="1" applyFill="1" applyBorder="1" applyAlignment="1">
      <alignment horizontal="center" wrapText="1" readingOrder="1"/>
    </xf>
    <xf numFmtId="0" fontId="13" fillId="8" borderId="9" xfId="0" applyFont="1" applyFill="1" applyBorder="1" applyAlignment="1">
      <alignment horizontal="left" vertical="center" wrapText="1" readingOrder="1"/>
    </xf>
    <xf numFmtId="6" fontId="14" fillId="8" borderId="9" xfId="0" applyNumberFormat="1" applyFont="1" applyFill="1" applyBorder="1" applyAlignment="1">
      <alignment horizontal="right" vertical="center" wrapText="1" indent="1" readingOrder="1"/>
    </xf>
    <xf numFmtId="0" fontId="13" fillId="9" borderId="10" xfId="0" applyFont="1" applyFill="1" applyBorder="1" applyAlignment="1">
      <alignment horizontal="left" vertical="center" wrapText="1" readingOrder="1"/>
    </xf>
    <xf numFmtId="6" fontId="14" fillId="9" borderId="10" xfId="0" applyNumberFormat="1" applyFont="1" applyFill="1" applyBorder="1" applyAlignment="1">
      <alignment horizontal="right" vertical="center" wrapText="1" indent="1" readingOrder="1"/>
    </xf>
    <xf numFmtId="0" fontId="13" fillId="8" borderId="10" xfId="0" applyFont="1" applyFill="1" applyBorder="1" applyAlignment="1">
      <alignment horizontal="left" vertical="center" wrapText="1" readingOrder="1"/>
    </xf>
    <xf numFmtId="6" fontId="14" fillId="8" borderId="10" xfId="0" applyNumberFormat="1" applyFont="1" applyFill="1" applyBorder="1" applyAlignment="1">
      <alignment horizontal="right" vertical="center" wrapText="1" indent="1" readingOrder="1"/>
    </xf>
    <xf numFmtId="41" fontId="2" fillId="0" borderId="0" xfId="4" applyFont="1" applyBorder="1" applyAlignment="1">
      <alignment horizontal="left" vertical="center"/>
    </xf>
    <xf numFmtId="0" fontId="15" fillId="7" borderId="13" xfId="0" applyFont="1" applyFill="1" applyBorder="1" applyAlignment="1">
      <alignment horizontal="center" wrapText="1" readingOrder="1"/>
    </xf>
    <xf numFmtId="0" fontId="12" fillId="7" borderId="13" xfId="0" applyFont="1" applyFill="1" applyBorder="1" applyAlignment="1">
      <alignment horizontal="center" wrapText="1" readingOrder="1"/>
    </xf>
    <xf numFmtId="0" fontId="14" fillId="9" borderId="10" xfId="0" applyFont="1" applyFill="1" applyBorder="1" applyAlignment="1">
      <alignment horizontal="left" vertical="center" wrapText="1" readingOrder="1"/>
    </xf>
    <xf numFmtId="6" fontId="14" fillId="9" borderId="10" xfId="0" applyNumberFormat="1" applyFont="1" applyFill="1" applyBorder="1" applyAlignment="1">
      <alignment horizontal="center" vertical="center" wrapText="1" readingOrder="1"/>
    </xf>
    <xf numFmtId="164" fontId="14" fillId="9" borderId="10" xfId="0" applyNumberFormat="1" applyFont="1" applyFill="1" applyBorder="1" applyAlignment="1">
      <alignment horizontal="center" vertical="center" wrapText="1" readingOrder="1"/>
    </xf>
    <xf numFmtId="0" fontId="14" fillId="8" borderId="10" xfId="0" applyFont="1" applyFill="1" applyBorder="1" applyAlignment="1">
      <alignment horizontal="left" vertical="center" wrapText="1" readingOrder="1"/>
    </xf>
    <xf numFmtId="6" fontId="14" fillId="8" borderId="10" xfId="0" applyNumberFormat="1" applyFont="1" applyFill="1" applyBorder="1" applyAlignment="1">
      <alignment horizontal="center" vertical="center" wrapText="1" readingOrder="1"/>
    </xf>
    <xf numFmtId="164" fontId="14" fillId="8" borderId="10" xfId="0" applyNumberFormat="1" applyFont="1" applyFill="1" applyBorder="1" applyAlignment="1">
      <alignment horizontal="center" vertical="center" wrapText="1" readingOrder="1"/>
    </xf>
    <xf numFmtId="9" fontId="4" fillId="4" borderId="6" xfId="3" applyNumberFormat="1" applyFont="1" applyFill="1" applyBorder="1" applyAlignment="1">
      <alignment horizontal="center" vertical="center"/>
    </xf>
    <xf numFmtId="164" fontId="4" fillId="0" borderId="6" xfId="3" applyNumberFormat="1" applyFont="1" applyBorder="1">
      <alignment vertical="center"/>
    </xf>
    <xf numFmtId="166" fontId="0" fillId="5" borderId="0" xfId="0" applyNumberFormat="1" applyFont="1" applyFill="1">
      <alignment horizontal="left" vertical="center"/>
    </xf>
    <xf numFmtId="166" fontId="0" fillId="10" borderId="0" xfId="0" applyNumberFormat="1" applyFont="1" applyFill="1">
      <alignment horizontal="left" vertical="center"/>
    </xf>
    <xf numFmtId="166" fontId="0" fillId="11" borderId="0" xfId="0" applyNumberFormat="1" applyFont="1" applyFill="1">
      <alignment horizontal="left" vertical="center"/>
    </xf>
    <xf numFmtId="0" fontId="0" fillId="12" borderId="0" xfId="0" applyFont="1" applyFill="1">
      <alignment horizontal="left" vertical="center"/>
    </xf>
    <xf numFmtId="0" fontId="0" fillId="12" borderId="0" xfId="0" applyFill="1">
      <alignment horizontal="left" vertical="center"/>
    </xf>
    <xf numFmtId="0" fontId="0" fillId="0" borderId="0" xfId="0" applyFill="1">
      <alignment horizontal="left" vertical="center"/>
    </xf>
    <xf numFmtId="165" fontId="0" fillId="0" borderId="0" xfId="0" applyNumberFormat="1" applyFill="1">
      <alignment horizontal="left" vertical="center"/>
    </xf>
    <xf numFmtId="0" fontId="12" fillId="7" borderId="20" xfId="0" applyFont="1" applyFill="1" applyBorder="1" applyAlignment="1">
      <alignment horizontal="center" vertical="center" wrapText="1" readingOrder="1"/>
    </xf>
    <xf numFmtId="9" fontId="14" fillId="13" borderId="20" xfId="0" applyNumberFormat="1" applyFont="1" applyFill="1" applyBorder="1" applyAlignment="1">
      <alignment horizontal="center" vertical="center" wrapText="1" readingOrder="1"/>
    </xf>
    <xf numFmtId="164" fontId="14" fillId="13" borderId="20" xfId="0" applyNumberFormat="1" applyFont="1" applyFill="1" applyBorder="1" applyAlignment="1">
      <alignment horizontal="center" vertical="center" wrapText="1" readingOrder="1"/>
    </xf>
    <xf numFmtId="0" fontId="12" fillId="7" borderId="0" xfId="0" applyFont="1" applyFill="1" applyAlignment="1">
      <alignment horizontal="center" vertical="center" wrapText="1" readingOrder="1"/>
    </xf>
    <xf numFmtId="43" fontId="14" fillId="14" borderId="0" xfId="0" applyNumberFormat="1" applyFont="1" applyFill="1" applyAlignment="1">
      <alignment horizontal="center" vertical="center" wrapText="1" readingOrder="1"/>
    </xf>
    <xf numFmtId="165" fontId="14" fillId="13" borderId="0" xfId="0" applyNumberFormat="1" applyFont="1" applyFill="1" applyAlignment="1">
      <alignment horizontal="center" vertical="center" wrapText="1" readingOrder="1"/>
    </xf>
    <xf numFmtId="41" fontId="14" fillId="14" borderId="0" xfId="0" applyNumberFormat="1" applyFont="1" applyFill="1" applyAlignment="1">
      <alignment horizontal="center" vertical="center" wrapText="1" readingOrder="1"/>
    </xf>
    <xf numFmtId="166" fontId="14" fillId="13" borderId="0" xfId="0" applyNumberFormat="1" applyFont="1" applyFill="1" applyAlignment="1">
      <alignment horizontal="center" vertical="center" wrapText="1" readingOrder="1"/>
    </xf>
    <xf numFmtId="166" fontId="14" fillId="14" borderId="0" xfId="0" applyNumberFormat="1" applyFont="1" applyFill="1" applyAlignment="1">
      <alignment horizontal="center" vertical="center" wrapText="1" readingOrder="1"/>
    </xf>
    <xf numFmtId="164" fontId="14" fillId="13" borderId="0" xfId="0" applyNumberFormat="1" applyFont="1" applyFill="1" applyAlignment="1">
      <alignment horizontal="right" vertical="center" wrapText="1" readingOrder="1"/>
    </xf>
    <xf numFmtId="165" fontId="14" fillId="14" borderId="0" xfId="0" applyNumberFormat="1" applyFont="1" applyFill="1" applyAlignment="1">
      <alignment horizontal="center" vertical="center" wrapText="1" readingOrder="1"/>
    </xf>
    <xf numFmtId="0" fontId="12" fillId="7" borderId="21" xfId="0" applyFont="1" applyFill="1" applyBorder="1" applyAlignment="1">
      <alignment horizontal="center" vertical="center" wrapText="1" readingOrder="1"/>
    </xf>
    <xf numFmtId="41" fontId="14" fillId="13" borderId="21" xfId="0" applyNumberFormat="1" applyFont="1" applyFill="1" applyBorder="1" applyAlignment="1">
      <alignment horizontal="center" vertical="center" wrapText="1" readingOrder="1"/>
    </xf>
    <xf numFmtId="0" fontId="2" fillId="2" borderId="0" xfId="0" applyFont="1" applyFill="1" applyBorder="1" applyAlignment="1">
      <alignment horizontal="left" vertical="center"/>
    </xf>
    <xf numFmtId="0" fontId="2" fillId="2" borderId="0" xfId="0" applyFont="1" applyFill="1" applyAlignment="1">
      <alignment horizontal="left" vertical="center"/>
    </xf>
    <xf numFmtId="0" fontId="16" fillId="0" borderId="0" xfId="0" applyFont="1" applyAlignment="1">
      <alignment horizontal="left" vertical="center"/>
    </xf>
    <xf numFmtId="0" fontId="17" fillId="0" borderId="0" xfId="0" applyFont="1" applyAlignment="1">
      <alignment horizontal="left" vertical="center"/>
    </xf>
    <xf numFmtId="0" fontId="2" fillId="0" borderId="0" xfId="0" applyFont="1" applyAlignment="1">
      <alignment horizontal="center" vertical="center"/>
    </xf>
    <xf numFmtId="0" fontId="9" fillId="16" borderId="22" xfId="0" applyFont="1" applyFill="1" applyBorder="1" applyAlignment="1">
      <alignment horizontal="left" vertical="center"/>
    </xf>
    <xf numFmtId="0" fontId="9" fillId="16" borderId="22" xfId="0" applyFont="1" applyFill="1" applyBorder="1" applyAlignment="1">
      <alignment horizontal="center" vertical="center"/>
    </xf>
    <xf numFmtId="0" fontId="9" fillId="16" borderId="0" xfId="0" applyFont="1" applyFill="1" applyBorder="1" applyAlignment="1">
      <alignment horizontal="center" vertical="center"/>
    </xf>
    <xf numFmtId="0" fontId="9" fillId="16" borderId="23" xfId="0" applyFont="1" applyFill="1" applyBorder="1" applyAlignment="1">
      <alignment horizontal="center" vertical="center"/>
    </xf>
    <xf numFmtId="0" fontId="18" fillId="0" borderId="24" xfId="0" applyFont="1" applyBorder="1" applyAlignment="1">
      <alignment horizontal="left" vertical="center"/>
    </xf>
    <xf numFmtId="0" fontId="2" fillId="0" borderId="0" xfId="0" applyFont="1" applyBorder="1" applyAlignment="1">
      <alignment horizontal="center" vertical="center"/>
    </xf>
    <xf numFmtId="167" fontId="2" fillId="0" borderId="0" xfId="0" applyNumberFormat="1" applyFont="1" applyBorder="1" applyAlignment="1">
      <alignment horizontal="center" vertical="center"/>
    </xf>
    <xf numFmtId="0" fontId="2" fillId="17" borderId="0" xfId="0" applyFont="1" applyFill="1" applyBorder="1" applyAlignment="1">
      <alignment horizontal="center" vertical="center"/>
    </xf>
    <xf numFmtId="0" fontId="4" fillId="0" borderId="0" xfId="0" applyFont="1" applyBorder="1" applyAlignment="1">
      <alignment horizontal="left" vertical="center"/>
    </xf>
    <xf numFmtId="0" fontId="2" fillId="0" borderId="25" xfId="0" applyFont="1" applyBorder="1" applyAlignment="1">
      <alignment horizontal="left" vertical="center"/>
    </xf>
    <xf numFmtId="14" fontId="18" fillId="0" borderId="24" xfId="0" applyNumberFormat="1" applyFont="1" applyBorder="1" applyAlignment="1">
      <alignment horizontal="left" vertical="center"/>
    </xf>
    <xf numFmtId="167" fontId="19" fillId="0" borderId="0" xfId="0" applyNumberFormat="1" applyFont="1" applyBorder="1" applyAlignment="1">
      <alignment horizontal="center" vertical="center"/>
    </xf>
    <xf numFmtId="16" fontId="19" fillId="0" borderId="0" xfId="0" applyNumberFormat="1" applyFont="1" applyBorder="1" applyAlignment="1">
      <alignment horizontal="center" vertical="center"/>
    </xf>
    <xf numFmtId="0" fontId="0" fillId="0" borderId="0" xfId="0" applyBorder="1" applyAlignment="1">
      <alignment horizontal="left" vertical="center"/>
    </xf>
    <xf numFmtId="167" fontId="4" fillId="0" borderId="0" xfId="0" applyNumberFormat="1" applyFont="1" applyBorder="1" applyAlignment="1">
      <alignment horizontal="right" vertical="center"/>
    </xf>
    <xf numFmtId="0" fontId="2" fillId="0" borderId="25" xfId="0" applyFont="1" applyFill="1" applyBorder="1" applyAlignment="1">
      <alignment horizontal="left" vertical="center"/>
    </xf>
    <xf numFmtId="14" fontId="2" fillId="0" borderId="0" xfId="0" applyNumberFormat="1" applyFont="1" applyBorder="1" applyAlignment="1">
      <alignment horizontal="center" vertical="center"/>
    </xf>
    <xf numFmtId="0" fontId="18" fillId="0" borderId="3" xfId="0" applyFont="1" applyBorder="1" applyAlignment="1">
      <alignment horizontal="left" vertical="center"/>
    </xf>
    <xf numFmtId="0" fontId="2" fillId="0" borderId="26" xfId="0" applyFont="1" applyBorder="1" applyAlignment="1">
      <alignment horizontal="center" vertical="center"/>
    </xf>
    <xf numFmtId="167" fontId="2" fillId="0" borderId="26" xfId="0" applyNumberFormat="1" applyFont="1" applyBorder="1" applyAlignment="1">
      <alignment horizontal="center" vertical="center"/>
    </xf>
    <xf numFmtId="0" fontId="2" fillId="0" borderId="26" xfId="0" applyFont="1" applyBorder="1" applyAlignment="1">
      <alignment horizontal="left" vertical="center"/>
    </xf>
    <xf numFmtId="0" fontId="2" fillId="0" borderId="27" xfId="0" applyFont="1" applyBorder="1" applyAlignment="1">
      <alignment horizontal="left" vertical="center"/>
    </xf>
    <xf numFmtId="0" fontId="2" fillId="18" borderId="2" xfId="0" applyFont="1" applyFill="1" applyBorder="1" applyAlignment="1">
      <alignment horizontal="left" vertical="center"/>
    </xf>
    <xf numFmtId="0" fontId="2" fillId="0" borderId="0" xfId="0" quotePrefix="1" applyFont="1" applyAlignment="1">
      <alignment horizontal="left" vertical="center"/>
    </xf>
    <xf numFmtId="0" fontId="2" fillId="19" borderId="2" xfId="0" applyFont="1" applyFill="1" applyBorder="1" applyAlignment="1">
      <alignment horizontal="left" vertical="center"/>
    </xf>
    <xf numFmtId="0" fontId="2" fillId="20" borderId="2" xfId="0" applyFont="1" applyFill="1" applyBorder="1" applyAlignment="1">
      <alignment horizontal="left" vertical="center"/>
    </xf>
    <xf numFmtId="0" fontId="2" fillId="21" borderId="2" xfId="0" applyFont="1" applyFill="1" applyBorder="1" applyAlignment="1">
      <alignment horizontal="left" vertical="center"/>
    </xf>
    <xf numFmtId="0" fontId="2" fillId="22" borderId="2" xfId="0" applyFont="1" applyFill="1" applyBorder="1" applyAlignment="1">
      <alignment horizontal="left" vertical="center"/>
    </xf>
    <xf numFmtId="0" fontId="20" fillId="0" borderId="0" xfId="0" applyFont="1" applyAlignment="1">
      <alignment horizontal="center" vertical="center"/>
    </xf>
    <xf numFmtId="0" fontId="21" fillId="0" borderId="0" xfId="0" applyFont="1">
      <alignment horizontal="left" vertical="center"/>
    </xf>
    <xf numFmtId="0" fontId="22" fillId="0" borderId="0" xfId="0" applyFont="1" applyAlignment="1">
      <alignment horizontal="left" vertical="center" readingOrder="1"/>
    </xf>
    <xf numFmtId="0" fontId="23" fillId="0" borderId="0" xfId="0" applyFont="1" applyAlignment="1">
      <alignment horizontal="left" vertical="center"/>
    </xf>
    <xf numFmtId="0" fontId="24" fillId="0" borderId="0" xfId="0" applyFont="1" applyAlignment="1">
      <alignment horizontal="center" vertical="center"/>
    </xf>
    <xf numFmtId="0" fontId="25" fillId="0" borderId="0" xfId="0" applyFont="1" applyAlignment="1">
      <alignment horizontal="center" vertical="center"/>
    </xf>
    <xf numFmtId="0" fontId="27" fillId="0" borderId="0" xfId="0" applyFont="1" applyAlignment="1">
      <alignment horizontal="left" vertical="center"/>
    </xf>
    <xf numFmtId="0" fontId="28" fillId="0" borderId="0" xfId="0" applyFont="1" applyAlignment="1">
      <alignment horizontal="left" vertical="center"/>
    </xf>
    <xf numFmtId="0" fontId="4" fillId="0" borderId="2" xfId="0" applyFont="1" applyFill="1" applyBorder="1" applyAlignment="1">
      <alignment horizontal="center" vertical="center"/>
    </xf>
    <xf numFmtId="0" fontId="2" fillId="23" borderId="2" xfId="0" applyFont="1" applyFill="1" applyBorder="1" applyAlignment="1">
      <alignment horizontal="center" vertical="center"/>
    </xf>
    <xf numFmtId="0" fontId="2" fillId="0" borderId="0" xfId="0" applyFont="1" applyBorder="1" applyAlignment="1">
      <alignment horizontal="left" vertical="center" indent="1"/>
    </xf>
    <xf numFmtId="0" fontId="2" fillId="0" borderId="2" xfId="0" applyFont="1" applyBorder="1" applyAlignment="1">
      <alignment horizontal="left" vertical="center"/>
    </xf>
    <xf numFmtId="0" fontId="4" fillId="23" borderId="2" xfId="0" applyFont="1" applyFill="1" applyBorder="1" applyAlignment="1">
      <alignment horizontal="center" vertical="center"/>
    </xf>
    <xf numFmtId="0" fontId="2" fillId="0" borderId="28" xfId="0" applyFont="1" applyBorder="1" applyAlignment="1">
      <alignment horizontal="left" vertical="center"/>
    </xf>
    <xf numFmtId="0" fontId="4" fillId="0" borderId="5" xfId="5" applyFont="1" applyFill="1" applyBorder="1" applyAlignment="1">
      <alignment horizontal="center" vertical="center"/>
    </xf>
    <xf numFmtId="0" fontId="2" fillId="23" borderId="2" xfId="0" applyFont="1" applyFill="1" applyBorder="1" applyAlignment="1">
      <alignment horizontal="left" vertical="center"/>
    </xf>
    <xf numFmtId="22" fontId="2" fillId="2" borderId="0" xfId="0" applyNumberFormat="1" applyFont="1" applyFill="1" applyAlignment="1">
      <alignment horizontal="left" vertical="center"/>
    </xf>
    <xf numFmtId="0" fontId="2" fillId="2" borderId="23" xfId="0" applyFont="1" applyFill="1" applyBorder="1" applyAlignment="1">
      <alignment horizontal="left" vertical="center"/>
    </xf>
    <xf numFmtId="41" fontId="2" fillId="0" borderId="0" xfId="1" applyFont="1" applyBorder="1" applyAlignment="1">
      <alignment horizontal="left" vertical="center"/>
    </xf>
    <xf numFmtId="168" fontId="2" fillId="0" borderId="0" xfId="0" applyNumberFormat="1" applyFont="1" applyBorder="1" applyAlignment="1">
      <alignment horizontal="left" vertical="center"/>
    </xf>
    <xf numFmtId="0" fontId="2" fillId="0" borderId="0" xfId="0" applyFont="1" applyFill="1" applyAlignment="1">
      <alignment horizontal="left" vertical="center"/>
    </xf>
    <xf numFmtId="0" fontId="29" fillId="2" borderId="0" xfId="0" applyFont="1" applyFill="1" applyAlignment="1">
      <alignment horizontal="left" vertical="center"/>
    </xf>
    <xf numFmtId="0" fontId="7" fillId="2" borderId="0" xfId="0" applyFont="1" applyFill="1" applyAlignment="1">
      <alignment horizontal="left" vertical="center"/>
    </xf>
    <xf numFmtId="41" fontId="2" fillId="0" borderId="0" xfId="4" applyFont="1" applyAlignment="1">
      <alignment horizontal="center" vertical="center"/>
    </xf>
    <xf numFmtId="0" fontId="9" fillId="16" borderId="29" xfId="0" applyFont="1" applyFill="1" applyBorder="1" applyAlignment="1">
      <alignment horizontal="left" vertical="center"/>
    </xf>
    <xf numFmtId="0" fontId="30" fillId="16" borderId="30" xfId="0" applyFont="1" applyFill="1" applyBorder="1" applyAlignment="1">
      <alignment horizontal="left" vertical="center"/>
    </xf>
    <xf numFmtId="41" fontId="30" fillId="16" borderId="5" xfId="4" applyFont="1" applyFill="1" applyBorder="1" applyAlignment="1">
      <alignment horizontal="center" vertical="center"/>
    </xf>
    <xf numFmtId="0" fontId="2" fillId="0" borderId="29" xfId="0" applyFont="1" applyBorder="1" applyAlignment="1">
      <alignment horizontal="left" vertical="center"/>
    </xf>
    <xf numFmtId="0" fontId="2" fillId="0" borderId="30" xfId="0" applyFont="1" applyBorder="1" applyAlignment="1">
      <alignment horizontal="left" vertical="center"/>
    </xf>
    <xf numFmtId="0" fontId="2" fillId="0" borderId="24" xfId="0" applyFont="1" applyBorder="1" applyAlignment="1">
      <alignment horizontal="left" vertical="center"/>
    </xf>
    <xf numFmtId="0" fontId="2" fillId="0" borderId="3" xfId="0" applyFont="1" applyBorder="1" applyAlignment="1">
      <alignment horizontal="left" vertical="center"/>
    </xf>
    <xf numFmtId="0" fontId="2" fillId="0" borderId="22" xfId="0" applyFont="1" applyBorder="1" applyAlignment="1">
      <alignment horizontal="left" vertical="center"/>
    </xf>
    <xf numFmtId="0" fontId="2" fillId="0" borderId="5" xfId="0" applyFont="1" applyBorder="1" applyAlignment="1">
      <alignment horizontal="left" vertical="center"/>
    </xf>
    <xf numFmtId="0" fontId="30" fillId="16" borderId="31" xfId="0" applyFont="1" applyFill="1" applyBorder="1" applyAlignment="1">
      <alignment horizontal="left" vertical="center"/>
    </xf>
    <xf numFmtId="41" fontId="9" fillId="16" borderId="30" xfId="4" applyFont="1" applyFill="1" applyBorder="1" applyAlignment="1">
      <alignment horizontal="left" vertical="center"/>
    </xf>
    <xf numFmtId="41" fontId="30" fillId="16" borderId="30" xfId="4" applyFont="1" applyFill="1" applyBorder="1" applyAlignment="1">
      <alignment horizontal="center" vertical="center"/>
    </xf>
    <xf numFmtId="0" fontId="4" fillId="0" borderId="4" xfId="0" applyFont="1" applyFill="1" applyBorder="1" applyAlignment="1">
      <alignment horizontal="left" vertical="center"/>
    </xf>
    <xf numFmtId="0" fontId="4" fillId="0" borderId="22" xfId="0" applyFont="1" applyFill="1" applyBorder="1" applyAlignment="1">
      <alignment horizontal="left" vertical="center"/>
    </xf>
    <xf numFmtId="41" fontId="4" fillId="0" borderId="22" xfId="4" applyFont="1" applyFill="1" applyBorder="1" applyAlignment="1">
      <alignment horizontal="left" vertical="center"/>
    </xf>
    <xf numFmtId="0" fontId="4" fillId="0" borderId="5" xfId="0" applyFont="1" applyFill="1" applyBorder="1" applyAlignment="1">
      <alignment horizontal="left" vertical="center"/>
    </xf>
    <xf numFmtId="41" fontId="4" fillId="0" borderId="29" xfId="4" applyFont="1" applyFill="1" applyBorder="1" applyAlignment="1">
      <alignment horizontal="center" vertical="center"/>
    </xf>
    <xf numFmtId="41" fontId="4" fillId="0" borderId="30" xfId="4" applyFont="1" applyFill="1" applyBorder="1" applyAlignment="1">
      <alignment horizontal="center" vertical="center"/>
    </xf>
    <xf numFmtId="41" fontId="4" fillId="0" borderId="31" xfId="4" applyFont="1" applyFill="1" applyBorder="1" applyAlignment="1">
      <alignment horizontal="center" vertical="center"/>
    </xf>
    <xf numFmtId="0" fontId="2" fillId="0" borderId="24" xfId="0" applyFont="1" applyFill="1" applyBorder="1" applyAlignment="1">
      <alignment horizontal="left" vertical="center"/>
    </xf>
    <xf numFmtId="0" fontId="4" fillId="0" borderId="0" xfId="0" applyFont="1" applyFill="1" applyBorder="1" applyAlignment="1">
      <alignment horizontal="left" vertical="center"/>
    </xf>
    <xf numFmtId="41" fontId="4" fillId="0" borderId="25" xfId="4" applyFont="1" applyFill="1" applyBorder="1" applyAlignment="1">
      <alignment horizontal="left" vertical="center"/>
    </xf>
    <xf numFmtId="0" fontId="4" fillId="0" borderId="28" xfId="0" applyFont="1" applyFill="1" applyBorder="1" applyAlignment="1">
      <alignment horizontal="left" vertical="center"/>
    </xf>
    <xf numFmtId="0" fontId="2" fillId="0" borderId="29" xfId="0" applyFont="1" applyFill="1" applyBorder="1" applyAlignment="1">
      <alignment horizontal="center" vertical="center"/>
    </xf>
    <xf numFmtId="0" fontId="2" fillId="0" borderId="30" xfId="0" applyFont="1" applyFill="1" applyBorder="1" applyAlignment="1">
      <alignment horizontal="center" vertical="center"/>
    </xf>
    <xf numFmtId="0" fontId="2" fillId="0" borderId="31" xfId="0" applyFont="1" applyFill="1" applyBorder="1" applyAlignment="1">
      <alignment horizontal="center" vertical="center"/>
    </xf>
    <xf numFmtId="0" fontId="2" fillId="0" borderId="0" xfId="0" applyFont="1" applyFill="1" applyBorder="1" applyAlignment="1">
      <alignment horizontal="left" vertical="center"/>
    </xf>
    <xf numFmtId="41" fontId="2" fillId="0" borderId="25" xfId="4" applyFont="1" applyFill="1" applyBorder="1" applyAlignment="1">
      <alignment horizontal="left" vertical="center"/>
    </xf>
    <xf numFmtId="0" fontId="4" fillId="0" borderId="0" xfId="0" applyFont="1" applyFill="1" applyBorder="1" applyAlignment="1">
      <alignment horizontal="center" vertical="center"/>
    </xf>
    <xf numFmtId="0" fontId="4" fillId="0" borderId="28" xfId="0" applyFont="1" applyFill="1" applyBorder="1" applyAlignment="1">
      <alignment horizontal="center" vertical="center"/>
    </xf>
    <xf numFmtId="0" fontId="2" fillId="0" borderId="24" xfId="0" applyFont="1" applyFill="1" applyBorder="1" applyAlignment="1">
      <alignment horizontal="center" vertical="center"/>
    </xf>
    <xf numFmtId="0" fontId="2" fillId="0" borderId="0" xfId="0" applyFont="1" applyFill="1" applyBorder="1" applyAlignment="1">
      <alignment horizontal="center" vertical="center"/>
    </xf>
    <xf numFmtId="0" fontId="2" fillId="0" borderId="28" xfId="0" applyFont="1" applyFill="1" applyBorder="1" applyAlignment="1">
      <alignment horizontal="center" vertical="center"/>
    </xf>
    <xf numFmtId="41" fontId="2" fillId="0" borderId="0" xfId="4" applyFont="1" applyAlignment="1">
      <alignment horizontal="left" vertical="center"/>
    </xf>
    <xf numFmtId="41" fontId="2" fillId="0" borderId="25" xfId="4" applyFont="1" applyBorder="1" applyAlignment="1">
      <alignment horizontal="left" vertical="center"/>
    </xf>
    <xf numFmtId="41" fontId="2" fillId="0" borderId="27" xfId="4" applyFont="1" applyBorder="1" applyAlignment="1">
      <alignment horizontal="left" vertical="center"/>
    </xf>
    <xf numFmtId="0" fontId="2" fillId="0" borderId="32" xfId="0" applyFont="1" applyBorder="1" applyAlignment="1">
      <alignment horizontal="left" vertical="center"/>
    </xf>
    <xf numFmtId="0" fontId="2" fillId="0" borderId="3" xfId="0" applyFont="1" applyFill="1" applyBorder="1" applyAlignment="1">
      <alignment horizontal="center" vertical="center"/>
    </xf>
    <xf numFmtId="0" fontId="2" fillId="0" borderId="26" xfId="0" applyFont="1" applyFill="1" applyBorder="1" applyAlignment="1">
      <alignment horizontal="center" vertical="center"/>
    </xf>
    <xf numFmtId="0" fontId="2" fillId="0" borderId="32" xfId="0" applyFont="1" applyFill="1" applyBorder="1" applyAlignment="1">
      <alignment horizontal="center" vertical="center"/>
    </xf>
    <xf numFmtId="41" fontId="5" fillId="2" borderId="1" xfId="1" applyFont="1" applyFill="1" applyBorder="1" applyAlignment="1">
      <alignment horizontal="center" vertical="center"/>
    </xf>
    <xf numFmtId="41" fontId="6" fillId="2" borderId="1" xfId="1" applyFont="1" applyFill="1" applyBorder="1" applyAlignment="1">
      <alignment horizontal="center" vertical="center"/>
    </xf>
    <xf numFmtId="41" fontId="6" fillId="0" borderId="0" xfId="1" applyFont="1" applyFill="1" applyBorder="1" applyAlignment="1">
      <alignment horizontal="center" vertical="center"/>
    </xf>
    <xf numFmtId="41" fontId="2" fillId="0" borderId="0" xfId="1" applyFont="1" applyAlignment="1">
      <alignment horizontal="center" vertical="center"/>
    </xf>
    <xf numFmtId="41" fontId="4" fillId="24" borderId="0" xfId="1" applyFont="1" applyFill="1" applyAlignment="1">
      <alignment horizontal="center" vertical="center"/>
    </xf>
    <xf numFmtId="41" fontId="6" fillId="2" borderId="0" xfId="1" applyFont="1" applyFill="1" applyAlignment="1">
      <alignment horizontal="left" vertical="center"/>
    </xf>
    <xf numFmtId="41" fontId="6" fillId="0" borderId="0" xfId="1" applyFont="1" applyFill="1" applyAlignment="1">
      <alignment horizontal="center" vertical="center"/>
    </xf>
    <xf numFmtId="41" fontId="8" fillId="0" borderId="0" xfId="1" applyFont="1" applyFill="1" applyAlignment="1">
      <alignment horizontal="center" vertical="center"/>
    </xf>
    <xf numFmtId="41" fontId="33" fillId="0" borderId="0" xfId="1" applyFont="1" applyAlignment="1">
      <alignment horizontal="left" vertical="center"/>
    </xf>
    <xf numFmtId="41" fontId="3" fillId="0" borderId="0" xfId="4" applyFont="1" applyAlignment="1">
      <alignment horizontal="left" vertical="center"/>
    </xf>
    <xf numFmtId="41" fontId="3" fillId="0" borderId="0" xfId="1" applyFont="1" applyAlignment="1">
      <alignment horizontal="left" vertical="center"/>
    </xf>
    <xf numFmtId="41" fontId="3" fillId="0" borderId="0" xfId="4" applyFont="1" applyFill="1" applyAlignment="1">
      <alignment horizontal="left" vertical="center"/>
    </xf>
    <xf numFmtId="41" fontId="2" fillId="0" borderId="0" xfId="4" applyFont="1" applyFill="1" applyAlignment="1">
      <alignment horizontal="left" vertical="center"/>
    </xf>
    <xf numFmtId="41" fontId="2" fillId="0" borderId="0" xfId="1" applyFont="1" applyAlignment="1">
      <alignment horizontal="left" vertical="center" wrapText="1"/>
    </xf>
    <xf numFmtId="41" fontId="2" fillId="0" borderId="0" xfId="1" applyFont="1" applyAlignment="1">
      <alignment horizontal="center" vertical="center" wrapText="1"/>
    </xf>
    <xf numFmtId="41" fontId="2" fillId="0" borderId="0" xfId="4" applyFont="1" applyAlignment="1">
      <alignment horizontal="center" vertical="center" wrapText="1"/>
    </xf>
    <xf numFmtId="41" fontId="2" fillId="0" borderId="0" xfId="4" applyFont="1" applyAlignment="1">
      <alignment horizontal="left" vertical="center" wrapText="1"/>
    </xf>
    <xf numFmtId="41" fontId="4" fillId="24" borderId="0" xfId="1" quotePrefix="1" applyFont="1" applyFill="1" applyAlignment="1">
      <alignment horizontal="center" vertical="center" wrapText="1"/>
    </xf>
    <xf numFmtId="41" fontId="2" fillId="0" borderId="0" xfId="1" applyNumberFormat="1" applyFont="1" applyAlignment="1">
      <alignment horizontal="center" vertical="center"/>
    </xf>
    <xf numFmtId="41" fontId="6" fillId="2" borderId="2" xfId="1" applyFont="1" applyFill="1" applyBorder="1" applyAlignment="1">
      <alignment horizontal="left" vertical="center"/>
    </xf>
    <xf numFmtId="41" fontId="8" fillId="2" borderId="26" xfId="1" applyFont="1" applyFill="1" applyBorder="1" applyAlignment="1">
      <alignment horizontal="left" vertical="center"/>
    </xf>
    <xf numFmtId="41" fontId="9" fillId="3" borderId="0" xfId="1" applyFont="1" applyFill="1" applyAlignment="1">
      <alignment horizontal="left" vertical="center"/>
    </xf>
    <xf numFmtId="0" fontId="9" fillId="3" borderId="0" xfId="1" applyNumberFormat="1" applyFont="1" applyFill="1" applyAlignment="1">
      <alignment horizontal="center" vertical="center"/>
    </xf>
    <xf numFmtId="0" fontId="9" fillId="3" borderId="0" xfId="4" applyNumberFormat="1" applyFont="1" applyFill="1" applyAlignment="1">
      <alignment horizontal="center" vertical="center"/>
    </xf>
    <xf numFmtId="41" fontId="5" fillId="2" borderId="0" xfId="1" applyFont="1" applyFill="1" applyAlignment="1">
      <alignment horizontal="center" vertical="center"/>
    </xf>
    <xf numFmtId="169" fontId="2" fillId="0" borderId="0" xfId="1" applyNumberFormat="1" applyFont="1" applyAlignment="1">
      <alignment horizontal="left" vertical="center"/>
    </xf>
    <xf numFmtId="169" fontId="2" fillId="25" borderId="0" xfId="1" applyNumberFormat="1" applyFont="1" applyFill="1" applyAlignment="1">
      <alignment horizontal="left" vertical="center"/>
    </xf>
    <xf numFmtId="169" fontId="2" fillId="25" borderId="0" xfId="1" applyNumberFormat="1" applyFont="1" applyFill="1" applyAlignment="1">
      <alignment vertical="center"/>
    </xf>
    <xf numFmtId="169" fontId="2" fillId="0" borderId="0" xfId="1" applyNumberFormat="1" applyFont="1" applyAlignment="1">
      <alignment vertical="center"/>
    </xf>
    <xf numFmtId="169" fontId="2" fillId="0" borderId="0" xfId="4" applyNumberFormat="1" applyFont="1" applyAlignment="1">
      <alignment vertical="center"/>
    </xf>
    <xf numFmtId="169" fontId="2" fillId="0" borderId="0" xfId="4" applyNumberFormat="1" applyFont="1" applyFill="1" applyAlignment="1">
      <alignment vertical="center"/>
    </xf>
    <xf numFmtId="166" fontId="18" fillId="0" borderId="0" xfId="1" applyNumberFormat="1" applyFont="1"/>
    <xf numFmtId="41" fontId="2" fillId="0" borderId="0" xfId="1" applyFont="1" applyFill="1" applyBorder="1" applyAlignment="1" applyProtection="1">
      <alignment horizontal="center" vertical="center"/>
    </xf>
    <xf numFmtId="41" fontId="2" fillId="24" borderId="0" xfId="1" applyFont="1" applyFill="1" applyAlignment="1">
      <alignment horizontal="left" vertical="center"/>
    </xf>
    <xf numFmtId="166" fontId="18" fillId="0" borderId="0" xfId="1" applyNumberFormat="1" applyFont="1" applyFill="1"/>
    <xf numFmtId="41" fontId="2" fillId="0" borderId="0" xfId="1" applyFont="1" applyFill="1" applyAlignment="1">
      <alignment horizontal="left" vertical="center"/>
    </xf>
    <xf numFmtId="169" fontId="2" fillId="20" borderId="0" xfId="4" applyNumberFormat="1" applyFont="1" applyFill="1" applyAlignment="1">
      <alignment vertical="center"/>
    </xf>
    <xf numFmtId="169" fontId="4" fillId="0" borderId="0" xfId="1" applyNumberFormat="1" applyFont="1" applyAlignment="1">
      <alignment horizontal="left" vertical="center"/>
    </xf>
    <xf numFmtId="169" fontId="4" fillId="0" borderId="0" xfId="4" applyNumberFormat="1" applyFont="1" applyAlignment="1">
      <alignment horizontal="left" vertical="center"/>
    </xf>
    <xf numFmtId="169" fontId="4" fillId="0" borderId="0" xfId="4" applyNumberFormat="1" applyFont="1" applyFill="1" applyAlignment="1">
      <alignment horizontal="left" vertical="center"/>
    </xf>
    <xf numFmtId="169" fontId="34" fillId="0" borderId="0" xfId="1" applyNumberFormat="1" applyFont="1" applyFill="1" applyAlignment="1"/>
    <xf numFmtId="166" fontId="34" fillId="0" borderId="0" xfId="0" applyNumberFormat="1" applyFont="1" applyFill="1" applyAlignment="1"/>
    <xf numFmtId="166" fontId="34" fillId="0" borderId="0" xfId="0" applyNumberFormat="1" applyFont="1" applyAlignment="1"/>
    <xf numFmtId="9" fontId="4" fillId="0" borderId="0" xfId="6" applyFont="1">
      <alignment vertical="center"/>
    </xf>
    <xf numFmtId="169" fontId="2" fillId="0" borderId="0" xfId="4" applyNumberFormat="1" applyFont="1" applyAlignment="1">
      <alignment horizontal="left" vertical="center"/>
    </xf>
    <xf numFmtId="169" fontId="2" fillId="0" borderId="0" xfId="4" applyNumberFormat="1" applyFont="1" applyFill="1" applyAlignment="1">
      <alignment horizontal="left" vertical="center"/>
    </xf>
    <xf numFmtId="169" fontId="4" fillId="0" borderId="0" xfId="1" applyNumberFormat="1" applyFont="1" applyFill="1" applyAlignment="1">
      <alignment vertical="center"/>
    </xf>
    <xf numFmtId="169" fontId="4" fillId="0" borderId="0" xfId="4" applyNumberFormat="1" applyFont="1" applyFill="1" applyAlignment="1">
      <alignment vertical="center"/>
    </xf>
    <xf numFmtId="166" fontId="4" fillId="0" borderId="0" xfId="1" applyNumberFormat="1" applyFont="1" applyFill="1" applyAlignment="1">
      <alignment vertical="center"/>
    </xf>
    <xf numFmtId="170" fontId="2" fillId="0" borderId="0" xfId="1" applyNumberFormat="1" applyFont="1" applyAlignment="1">
      <alignment horizontal="left" vertical="center"/>
    </xf>
    <xf numFmtId="170" fontId="2" fillId="0" borderId="0" xfId="4" applyNumberFormat="1" applyFont="1" applyFill="1" applyAlignment="1">
      <alignment vertical="center"/>
    </xf>
    <xf numFmtId="169" fontId="2" fillId="0" borderId="0" xfId="1" applyNumberFormat="1" applyFont="1" applyFill="1" applyAlignment="1">
      <alignment vertical="center"/>
    </xf>
    <xf numFmtId="41" fontId="2" fillId="26" borderId="0" xfId="1" applyFont="1" applyFill="1" applyAlignment="1">
      <alignment horizontal="left" vertical="center"/>
    </xf>
    <xf numFmtId="169" fontId="4" fillId="26" borderId="0" xfId="1" applyNumberFormat="1" applyFont="1" applyFill="1" applyAlignment="1">
      <alignment horizontal="left" vertical="center"/>
    </xf>
    <xf numFmtId="169" fontId="2" fillId="26" borderId="0" xfId="1" applyNumberFormat="1" applyFont="1" applyFill="1" applyAlignment="1">
      <alignment vertical="center"/>
    </xf>
    <xf numFmtId="41" fontId="5" fillId="2" borderId="0" xfId="1" applyFont="1" applyFill="1" applyAlignment="1">
      <alignment horizontal="left" vertical="center"/>
    </xf>
    <xf numFmtId="41" fontId="4" fillId="0" borderId="0" xfId="1" applyFont="1" applyAlignment="1">
      <alignment horizontal="center" vertical="center"/>
    </xf>
    <xf numFmtId="41" fontId="4" fillId="0" borderId="0" xfId="4" applyFont="1" applyAlignment="1">
      <alignment horizontal="left" vertical="center"/>
    </xf>
    <xf numFmtId="170" fontId="4" fillId="0" borderId="0" xfId="4" applyNumberFormat="1" applyFont="1" applyFill="1" applyAlignment="1">
      <alignment vertical="center"/>
    </xf>
    <xf numFmtId="41" fontId="4" fillId="24" borderId="0" xfId="1" applyFont="1" applyFill="1" applyAlignment="1">
      <alignment horizontal="left" vertical="center"/>
    </xf>
    <xf numFmtId="169" fontId="4" fillId="0" borderId="0" xfId="1" applyNumberFormat="1" applyFont="1" applyFill="1" applyAlignment="1">
      <alignment horizontal="left" vertical="center"/>
    </xf>
    <xf numFmtId="169" fontId="2" fillId="25" borderId="0" xfId="4" applyNumberFormat="1" applyFont="1" applyFill="1" applyAlignment="1">
      <alignment vertical="center"/>
    </xf>
    <xf numFmtId="169" fontId="2" fillId="25" borderId="0" xfId="4" applyNumberFormat="1" applyFont="1" applyFill="1" applyAlignment="1">
      <alignment horizontal="left" vertical="center"/>
    </xf>
    <xf numFmtId="169" fontId="2" fillId="11" borderId="0" xfId="4" applyNumberFormat="1" applyFont="1" applyFill="1" applyAlignment="1">
      <alignment vertical="center"/>
    </xf>
    <xf numFmtId="41" fontId="6" fillId="2" borderId="0" xfId="1" applyFont="1" applyFill="1" applyBorder="1" applyAlignment="1">
      <alignment horizontal="left" vertical="center"/>
    </xf>
    <xf numFmtId="41" fontId="6" fillId="2" borderId="0" xfId="1" applyFont="1" applyFill="1" applyBorder="1" applyAlignment="1">
      <alignment horizontal="center" vertical="center"/>
    </xf>
    <xf numFmtId="0" fontId="0" fillId="0" borderId="0" xfId="0" applyAlignment="1">
      <alignment horizontal="left" vertical="center"/>
    </xf>
    <xf numFmtId="169" fontId="35" fillId="25" borderId="0" xfId="1" applyNumberFormat="1" applyFont="1" applyFill="1" applyAlignment="1">
      <alignment horizontal="left" vertical="center"/>
    </xf>
    <xf numFmtId="169" fontId="2" fillId="20" borderId="0" xfId="1" applyNumberFormat="1" applyFont="1" applyFill="1" applyAlignment="1">
      <alignment horizontal="left" vertical="center"/>
    </xf>
    <xf numFmtId="169" fontId="2" fillId="0" borderId="0" xfId="1" applyNumberFormat="1" applyFont="1" applyFill="1" applyAlignment="1">
      <alignment horizontal="left" vertical="center"/>
    </xf>
    <xf numFmtId="169" fontId="2" fillId="26" borderId="0" xfId="1" applyNumberFormat="1" applyFont="1" applyFill="1" applyAlignment="1">
      <alignment horizontal="left" vertical="center"/>
    </xf>
    <xf numFmtId="166" fontId="18" fillId="26" borderId="0" xfId="1" applyNumberFormat="1" applyFont="1" applyFill="1"/>
    <xf numFmtId="169" fontId="2" fillId="26" borderId="0" xfId="4" applyNumberFormat="1" applyFont="1" applyFill="1" applyAlignment="1">
      <alignment vertical="center"/>
    </xf>
    <xf numFmtId="41" fontId="4" fillId="0" borderId="0" xfId="4" applyFont="1" applyFill="1" applyAlignment="1">
      <alignment horizontal="left" vertical="center"/>
    </xf>
    <xf numFmtId="169" fontId="4" fillId="25" borderId="0" xfId="1" applyNumberFormat="1" applyFont="1" applyFill="1" applyAlignment="1">
      <alignment horizontal="left" vertical="center"/>
    </xf>
    <xf numFmtId="41" fontId="5" fillId="0" borderId="0" xfId="1" applyFont="1" applyFill="1" applyAlignment="1">
      <alignment horizontal="center" vertical="center"/>
    </xf>
    <xf numFmtId="41" fontId="4" fillId="0" borderId="0" xfId="1" applyFont="1" applyAlignment="1">
      <alignment vertical="center"/>
    </xf>
    <xf numFmtId="0" fontId="0" fillId="0" borderId="0" xfId="0" applyAlignment="1"/>
    <xf numFmtId="41" fontId="2" fillId="0" borderId="0" xfId="1" applyFont="1" applyAlignment="1">
      <alignment horizontal="left" vertical="center" indent="1"/>
    </xf>
    <xf numFmtId="41" fontId="4" fillId="0" borderId="0" xfId="1" applyFont="1" applyAlignment="1">
      <alignment horizontal="left" vertical="center" indent="1"/>
    </xf>
    <xf numFmtId="43" fontId="0" fillId="0" borderId="0" xfId="0" applyNumberFormat="1" applyAlignment="1"/>
    <xf numFmtId="169" fontId="2" fillId="2" borderId="0" xfId="1" applyNumberFormat="1" applyFont="1" applyFill="1" applyAlignment="1">
      <alignment horizontal="left" vertical="center"/>
    </xf>
    <xf numFmtId="41" fontId="2" fillId="0" borderId="0" xfId="1" applyFont="1" applyAlignment="1">
      <alignment vertical="center"/>
    </xf>
    <xf numFmtId="169" fontId="2" fillId="11" borderId="0" xfId="4" applyNumberFormat="1" applyFont="1" applyFill="1" applyAlignment="1">
      <alignment horizontal="left" vertical="center"/>
    </xf>
    <xf numFmtId="0" fontId="4" fillId="0" borderId="0" xfId="7" applyFont="1" applyBorder="1"/>
    <xf numFmtId="41" fontId="2" fillId="25" borderId="0" xfId="1" applyFont="1" applyFill="1" applyAlignment="1">
      <alignment horizontal="left" vertical="center"/>
    </xf>
    <xf numFmtId="169" fontId="2" fillId="0" borderId="33" xfId="1" applyNumberFormat="1" applyFont="1" applyBorder="1" applyAlignment="1">
      <alignment horizontal="left" vertical="center"/>
    </xf>
    <xf numFmtId="165" fontId="2" fillId="0" borderId="0" xfId="1" applyNumberFormat="1" applyFont="1" applyFill="1" applyBorder="1" applyAlignment="1">
      <alignment vertical="center"/>
    </xf>
    <xf numFmtId="165" fontId="4" fillId="0" borderId="0" xfId="1" applyNumberFormat="1" applyFont="1" applyFill="1" applyBorder="1" applyAlignment="1">
      <alignment vertical="center"/>
    </xf>
    <xf numFmtId="165" fontId="2" fillId="26" borderId="0" xfId="1" applyNumberFormat="1" applyFont="1" applyFill="1" applyBorder="1" applyAlignment="1">
      <alignment vertical="center"/>
    </xf>
    <xf numFmtId="165" fontId="4" fillId="0" borderId="0" xfId="4" applyNumberFormat="1" applyFont="1" applyFill="1" applyBorder="1" applyAlignment="1">
      <alignment vertical="center"/>
    </xf>
    <xf numFmtId="164" fontId="2" fillId="0" borderId="0" xfId="3" applyNumberFormat="1" applyFont="1">
      <alignment vertical="center"/>
    </xf>
    <xf numFmtId="170" fontId="4" fillId="0" borderId="0" xfId="1" applyNumberFormat="1" applyFont="1" applyAlignment="1">
      <alignment horizontal="left" vertical="center"/>
    </xf>
    <xf numFmtId="170" fontId="4" fillId="0" borderId="0" xfId="4" applyNumberFormat="1" applyFont="1" applyAlignment="1">
      <alignment horizontal="left" vertical="center"/>
    </xf>
    <xf numFmtId="164" fontId="2" fillId="0" borderId="0" xfId="6" applyNumberFormat="1" applyFont="1">
      <alignment vertical="center"/>
    </xf>
    <xf numFmtId="164" fontId="2" fillId="0" borderId="0" xfId="6" applyNumberFormat="1" applyFont="1" applyFill="1">
      <alignment vertical="center"/>
    </xf>
    <xf numFmtId="41" fontId="2" fillId="25" borderId="33" xfId="1" applyFont="1" applyFill="1" applyBorder="1" applyAlignment="1">
      <alignment horizontal="left" vertical="center"/>
    </xf>
    <xf numFmtId="164" fontId="2" fillId="25" borderId="33" xfId="3" applyNumberFormat="1" applyFont="1" applyFill="1" applyBorder="1">
      <alignment vertical="center"/>
    </xf>
    <xf numFmtId="41" fontId="2" fillId="25" borderId="33" xfId="1" applyNumberFormat="1" applyFont="1" applyFill="1" applyBorder="1" applyAlignment="1">
      <alignment horizontal="left" vertical="center"/>
    </xf>
    <xf numFmtId="41" fontId="2" fillId="0" borderId="0" xfId="1" applyNumberFormat="1" applyFont="1" applyAlignment="1">
      <alignment horizontal="left" vertical="center"/>
    </xf>
    <xf numFmtId="41" fontId="2" fillId="0" borderId="0" xfId="4" applyNumberFormat="1" applyFont="1" applyAlignment="1">
      <alignment horizontal="left" vertical="center"/>
    </xf>
    <xf numFmtId="41" fontId="2" fillId="0" borderId="0" xfId="4" applyFont="1" applyAlignment="1">
      <alignment vertical="center"/>
    </xf>
    <xf numFmtId="41" fontId="2" fillId="0" borderId="0" xfId="4" applyFont="1" applyFill="1" applyAlignment="1">
      <alignment vertical="center"/>
    </xf>
    <xf numFmtId="41" fontId="2" fillId="25" borderId="34" xfId="1" applyFont="1" applyFill="1" applyBorder="1" applyAlignment="1">
      <alignment horizontal="left" vertical="center"/>
    </xf>
    <xf numFmtId="164" fontId="2" fillId="25" borderId="34" xfId="3" applyNumberFormat="1" applyFont="1" applyFill="1" applyBorder="1">
      <alignment vertical="center"/>
    </xf>
    <xf numFmtId="41" fontId="2" fillId="25" borderId="34" xfId="1" applyNumberFormat="1" applyFont="1" applyFill="1" applyBorder="1" applyAlignment="1">
      <alignment horizontal="left" vertical="center"/>
    </xf>
    <xf numFmtId="41" fontId="4" fillId="0" borderId="30" xfId="1" applyFont="1" applyBorder="1" applyAlignment="1">
      <alignment horizontal="left" vertical="center"/>
    </xf>
    <xf numFmtId="164" fontId="4" fillId="0" borderId="30" xfId="3" applyNumberFormat="1" applyFont="1" applyBorder="1">
      <alignment vertical="center"/>
    </xf>
    <xf numFmtId="41" fontId="4" fillId="0" borderId="30" xfId="1" applyNumberFormat="1" applyFont="1" applyBorder="1" applyAlignment="1">
      <alignment horizontal="left" vertical="center"/>
    </xf>
    <xf numFmtId="41" fontId="4" fillId="0" borderId="30" xfId="4" applyNumberFormat="1" applyFont="1" applyBorder="1" applyAlignment="1">
      <alignment horizontal="left" vertical="center"/>
    </xf>
    <xf numFmtId="41" fontId="4" fillId="0" borderId="0" xfId="4" applyNumberFormat="1" applyFont="1" applyBorder="1" applyAlignment="1">
      <alignment horizontal="left" vertical="center"/>
    </xf>
    <xf numFmtId="41" fontId="2" fillId="0" borderId="30" xfId="4" applyNumberFormat="1" applyFont="1" applyBorder="1" applyAlignment="1">
      <alignment horizontal="left" vertical="center"/>
    </xf>
    <xf numFmtId="41" fontId="4" fillId="0" borderId="0" xfId="1" applyFont="1" applyBorder="1" applyAlignment="1">
      <alignment horizontal="left" vertical="center"/>
    </xf>
    <xf numFmtId="41" fontId="4" fillId="25" borderId="0" xfId="1" applyFont="1" applyFill="1" applyBorder="1" applyAlignment="1">
      <alignment horizontal="left" vertical="center"/>
    </xf>
    <xf numFmtId="41" fontId="4" fillId="25" borderId="0" xfId="1" applyNumberFormat="1" applyFont="1" applyFill="1" applyBorder="1" applyAlignment="1">
      <alignment vertical="center"/>
    </xf>
    <xf numFmtId="41" fontId="4" fillId="0" borderId="0" xfId="1" applyNumberFormat="1" applyFont="1" applyBorder="1" applyAlignment="1">
      <alignment vertical="center"/>
    </xf>
    <xf numFmtId="41" fontId="4" fillId="11" borderId="0" xfId="1" applyNumberFormat="1" applyFont="1" applyFill="1" applyBorder="1" applyAlignment="1">
      <alignment vertical="center"/>
    </xf>
    <xf numFmtId="41" fontId="4" fillId="0" borderId="0" xfId="1" applyNumberFormat="1" applyFont="1" applyFill="1" applyBorder="1" applyAlignment="1">
      <alignment vertical="center"/>
    </xf>
    <xf numFmtId="41" fontId="4" fillId="0" borderId="0" xfId="4" applyNumberFormat="1" applyFont="1" applyBorder="1" applyAlignment="1">
      <alignment vertical="center"/>
    </xf>
    <xf numFmtId="169" fontId="4" fillId="0" borderId="0" xfId="1" applyNumberFormat="1" applyFont="1" applyFill="1" applyBorder="1" applyAlignment="1">
      <alignment vertical="center"/>
    </xf>
    <xf numFmtId="169" fontId="4" fillId="0" borderId="0" xfId="1" applyNumberFormat="1" applyFont="1" applyBorder="1" applyAlignment="1">
      <alignment vertical="center"/>
    </xf>
    <xf numFmtId="169" fontId="2" fillId="0" borderId="0" xfId="4" applyNumberFormat="1" applyFont="1" applyBorder="1" applyAlignment="1">
      <alignment vertical="center"/>
    </xf>
    <xf numFmtId="41" fontId="2" fillId="25" borderId="33" xfId="1" applyNumberFormat="1" applyFont="1" applyFill="1" applyBorder="1" applyAlignment="1">
      <alignment vertical="center"/>
    </xf>
    <xf numFmtId="41" fontId="2" fillId="0" borderId="0" xfId="1" applyNumberFormat="1" applyFont="1" applyBorder="1" applyAlignment="1">
      <alignment vertical="center"/>
    </xf>
    <xf numFmtId="41" fontId="2" fillId="0" borderId="0" xfId="4" applyNumberFormat="1" applyFont="1" applyBorder="1" applyAlignment="1">
      <alignment vertical="center"/>
    </xf>
    <xf numFmtId="169" fontId="2" fillId="0" borderId="0" xfId="1" applyNumberFormat="1" applyFont="1" applyBorder="1" applyAlignment="1">
      <alignment vertical="center"/>
    </xf>
    <xf numFmtId="41" fontId="2" fillId="27" borderId="0" xfId="4" applyNumberFormat="1" applyFont="1" applyFill="1" applyBorder="1" applyAlignment="1">
      <alignment vertical="center"/>
    </xf>
    <xf numFmtId="41" fontId="2" fillId="25" borderId="0" xfId="4" applyNumberFormat="1" applyFont="1" applyFill="1" applyBorder="1" applyAlignment="1">
      <alignment vertical="center"/>
    </xf>
    <xf numFmtId="41" fontId="4" fillId="0" borderId="26" xfId="1" applyFont="1" applyBorder="1" applyAlignment="1">
      <alignment horizontal="left" vertical="center"/>
    </xf>
    <xf numFmtId="41" fontId="4" fillId="0" borderId="26" xfId="1" applyFont="1" applyBorder="1" applyAlignment="1">
      <alignment horizontal="left" vertical="center" indent="1"/>
    </xf>
    <xf numFmtId="41" fontId="2" fillId="0" borderId="26" xfId="1" applyFont="1" applyBorder="1" applyAlignment="1">
      <alignment horizontal="left" vertical="center"/>
    </xf>
    <xf numFmtId="169" fontId="4" fillId="0" borderId="26" xfId="1" applyNumberFormat="1" applyFont="1" applyBorder="1" applyAlignment="1">
      <alignment horizontal="left" vertical="center"/>
    </xf>
    <xf numFmtId="169" fontId="4" fillId="0" borderId="26" xfId="4" applyNumberFormat="1" applyFont="1" applyBorder="1" applyAlignment="1">
      <alignment horizontal="left" vertical="center"/>
    </xf>
    <xf numFmtId="169" fontId="4" fillId="0" borderId="0" xfId="4" applyNumberFormat="1" applyFont="1" applyBorder="1" applyAlignment="1">
      <alignment horizontal="left" vertical="center"/>
    </xf>
    <xf numFmtId="41" fontId="4" fillId="0" borderId="0" xfId="4" applyFont="1" applyBorder="1" applyAlignment="1">
      <alignment horizontal="left" vertical="center"/>
    </xf>
    <xf numFmtId="41" fontId="4" fillId="25" borderId="0" xfId="4" applyNumberFormat="1" applyFont="1" applyFill="1" applyBorder="1" applyAlignment="1">
      <alignment horizontal="left" vertical="center"/>
    </xf>
    <xf numFmtId="41" fontId="4" fillId="27" borderId="0" xfId="1" applyNumberFormat="1" applyFont="1" applyFill="1" applyBorder="1" applyAlignment="1">
      <alignment horizontal="left" vertical="center"/>
    </xf>
    <xf numFmtId="41" fontId="4" fillId="0" borderId="0" xfId="4" applyNumberFormat="1" applyFont="1" applyFill="1" applyBorder="1" applyAlignment="1">
      <alignment horizontal="left" vertical="center"/>
    </xf>
    <xf numFmtId="41" fontId="4" fillId="0" borderId="0" xfId="1" applyNumberFormat="1" applyFont="1" applyFill="1" applyBorder="1" applyAlignment="1">
      <alignment horizontal="left" vertical="center"/>
    </xf>
    <xf numFmtId="41" fontId="4" fillId="11" borderId="0" xfId="1" applyNumberFormat="1" applyFont="1" applyFill="1" applyBorder="1" applyAlignment="1">
      <alignment horizontal="left" vertical="center"/>
    </xf>
    <xf numFmtId="41" fontId="4" fillId="0" borderId="0" xfId="1" applyNumberFormat="1" applyFont="1" applyAlignment="1">
      <alignment horizontal="left" vertical="center"/>
    </xf>
    <xf numFmtId="41" fontId="4" fillId="0" borderId="0" xfId="0" applyNumberFormat="1" applyFont="1" applyAlignment="1"/>
    <xf numFmtId="41" fontId="4" fillId="0" borderId="0" xfId="4" applyNumberFormat="1" applyFont="1" applyAlignment="1">
      <alignment horizontal="left" vertical="center"/>
    </xf>
    <xf numFmtId="41" fontId="4" fillId="0" borderId="0" xfId="6" applyNumberFormat="1" applyFont="1">
      <alignment vertical="center"/>
    </xf>
    <xf numFmtId="41" fontId="4" fillId="27" borderId="0" xfId="4" applyNumberFormat="1" applyFont="1" applyFill="1" applyBorder="1" applyAlignment="1">
      <alignment horizontal="left" vertical="center"/>
    </xf>
    <xf numFmtId="41" fontId="2" fillId="25" borderId="0" xfId="4" applyNumberFormat="1" applyFont="1" applyFill="1" applyBorder="1" applyAlignment="1">
      <alignment horizontal="left" vertical="center"/>
    </xf>
    <xf numFmtId="170" fontId="4" fillId="27" borderId="0" xfId="1" applyNumberFormat="1" applyFont="1" applyFill="1" applyBorder="1" applyAlignment="1">
      <alignment horizontal="left" vertical="center"/>
    </xf>
    <xf numFmtId="41" fontId="2" fillId="0" borderId="0" xfId="4" applyNumberFormat="1" applyFont="1" applyFill="1" applyBorder="1" applyAlignment="1">
      <alignment horizontal="left" vertical="center"/>
    </xf>
    <xf numFmtId="41" fontId="2" fillId="0" borderId="0" xfId="1" applyNumberFormat="1" applyFont="1" applyFill="1" applyBorder="1" applyAlignment="1">
      <alignment horizontal="left" vertical="center"/>
    </xf>
    <xf numFmtId="170" fontId="4" fillId="0" borderId="0" xfId="1" applyNumberFormat="1" applyFont="1" applyBorder="1" applyAlignment="1">
      <alignment horizontal="left" vertical="center"/>
    </xf>
    <xf numFmtId="170" fontId="4" fillId="0" borderId="0" xfId="4" applyNumberFormat="1" applyFont="1" applyBorder="1" applyAlignment="1">
      <alignment horizontal="left" vertical="center"/>
    </xf>
    <xf numFmtId="170" fontId="4" fillId="27" borderId="0" xfId="4" applyNumberFormat="1" applyFont="1" applyFill="1" applyBorder="1" applyAlignment="1">
      <alignment horizontal="left" vertical="center"/>
    </xf>
    <xf numFmtId="170" fontId="2" fillId="0" borderId="0" xfId="4" applyNumberFormat="1" applyFont="1" applyAlignment="1">
      <alignment horizontal="left" vertical="center"/>
    </xf>
    <xf numFmtId="41" fontId="0" fillId="0" borderId="0" xfId="4" applyFont="1" applyBorder="1" applyAlignment="1">
      <alignment horizontal="left" vertical="center"/>
    </xf>
    <xf numFmtId="41" fontId="4" fillId="0" borderId="26" xfId="4" applyFont="1" applyBorder="1" applyAlignment="1">
      <alignment horizontal="left" vertical="center"/>
    </xf>
    <xf numFmtId="9" fontId="4" fillId="25" borderId="26" xfId="6" applyFont="1" applyFill="1" applyBorder="1">
      <alignment vertical="center"/>
    </xf>
    <xf numFmtId="170" fontId="4" fillId="27" borderId="26" xfId="1" applyNumberFormat="1" applyFont="1" applyFill="1" applyBorder="1" applyAlignment="1">
      <alignment horizontal="left" vertical="center"/>
    </xf>
    <xf numFmtId="9" fontId="4" fillId="0" borderId="26" xfId="6" applyFont="1" applyFill="1" applyBorder="1">
      <alignment vertical="center"/>
    </xf>
    <xf numFmtId="9" fontId="4" fillId="0" borderId="0" xfId="6" applyFont="1" applyFill="1" applyBorder="1">
      <alignment vertical="center"/>
    </xf>
    <xf numFmtId="9" fontId="4" fillId="0" borderId="26" xfId="3" applyFont="1" applyFill="1" applyBorder="1">
      <alignment vertical="center"/>
    </xf>
    <xf numFmtId="9" fontId="2" fillId="0" borderId="26" xfId="3" applyFont="1" applyFill="1" applyBorder="1">
      <alignment vertical="center"/>
    </xf>
    <xf numFmtId="9" fontId="2" fillId="0" borderId="26" xfId="6" applyFont="1" applyFill="1" applyBorder="1">
      <alignment vertical="center"/>
    </xf>
    <xf numFmtId="170" fontId="4" fillId="27" borderId="26" xfId="4" applyNumberFormat="1" applyFont="1" applyFill="1" applyBorder="1" applyAlignment="1">
      <alignment horizontal="left" vertical="center"/>
    </xf>
    <xf numFmtId="170" fontId="2" fillId="26" borderId="0" xfId="1" applyNumberFormat="1" applyFont="1" applyFill="1" applyAlignment="1">
      <alignment horizontal="left" vertical="center"/>
    </xf>
    <xf numFmtId="170" fontId="2" fillId="25" borderId="0" xfId="1" applyNumberFormat="1" applyFont="1" applyFill="1" applyAlignment="1">
      <alignment horizontal="left" vertical="center"/>
    </xf>
    <xf numFmtId="170" fontId="2" fillId="0" borderId="0" xfId="1" applyNumberFormat="1" applyFont="1" applyFill="1" applyAlignment="1">
      <alignment horizontal="left" vertical="center"/>
    </xf>
    <xf numFmtId="170" fontId="2" fillId="0" borderId="0" xfId="4" applyNumberFormat="1" applyFont="1" applyFill="1" applyAlignment="1">
      <alignment horizontal="left" vertical="center"/>
    </xf>
    <xf numFmtId="170" fontId="2" fillId="26" borderId="26" xfId="1" applyNumberFormat="1" applyFont="1" applyFill="1" applyBorder="1" applyAlignment="1">
      <alignment horizontal="left" vertical="center"/>
    </xf>
    <xf numFmtId="170" fontId="2" fillId="25" borderId="26" xfId="1" applyNumberFormat="1" applyFont="1" applyFill="1" applyBorder="1" applyAlignment="1">
      <alignment horizontal="left" vertical="center"/>
    </xf>
    <xf numFmtId="170" fontId="2" fillId="0" borderId="26" xfId="1" applyNumberFormat="1" applyFont="1" applyFill="1" applyBorder="1" applyAlignment="1">
      <alignment horizontal="left" vertical="center"/>
    </xf>
    <xf numFmtId="169" fontId="2" fillId="0" borderId="26" xfId="4" applyNumberFormat="1" applyFont="1" applyFill="1" applyBorder="1" applyAlignment="1">
      <alignment horizontal="left" vertical="center"/>
    </xf>
    <xf numFmtId="170" fontId="2" fillId="0" borderId="26" xfId="4" applyNumberFormat="1" applyFont="1" applyFill="1" applyBorder="1" applyAlignment="1">
      <alignment horizontal="left" vertical="center"/>
    </xf>
    <xf numFmtId="170" fontId="2" fillId="0" borderId="0" xfId="4" applyNumberFormat="1" applyFont="1" applyFill="1" applyBorder="1" applyAlignment="1">
      <alignment horizontal="left" vertical="center"/>
    </xf>
    <xf numFmtId="41" fontId="5" fillId="0" borderId="0" xfId="1" applyFont="1" applyFill="1" applyAlignment="1">
      <alignment horizontal="left" vertical="center"/>
    </xf>
    <xf numFmtId="41" fontId="6" fillId="0" borderId="0" xfId="1" applyFont="1" applyFill="1" applyAlignment="1">
      <alignment horizontal="left" vertical="center"/>
    </xf>
    <xf numFmtId="41" fontId="6" fillId="25" borderId="0" xfId="1" applyFont="1" applyFill="1" applyAlignment="1">
      <alignment horizontal="center" vertical="center"/>
    </xf>
    <xf numFmtId="10" fontId="6" fillId="25" borderId="0" xfId="3" applyNumberFormat="1" applyFont="1" applyFill="1">
      <alignment vertical="center"/>
    </xf>
    <xf numFmtId="42" fontId="5" fillId="0" borderId="0" xfId="2" applyFont="1" applyFill="1" applyAlignment="1">
      <alignment horizontal="center" vertical="center"/>
    </xf>
    <xf numFmtId="42" fontId="5" fillId="0" borderId="0" xfId="8" applyFont="1" applyFill="1" applyAlignment="1">
      <alignment horizontal="center" vertical="center"/>
    </xf>
    <xf numFmtId="41" fontId="6" fillId="24" borderId="0" xfId="1" applyFont="1" applyFill="1" applyAlignment="1">
      <alignment horizontal="center" vertical="center"/>
    </xf>
    <xf numFmtId="42" fontId="5" fillId="25" borderId="0" xfId="8" applyFont="1" applyFill="1" applyAlignment="1">
      <alignment horizontal="center" vertical="center"/>
    </xf>
    <xf numFmtId="41" fontId="6" fillId="25" borderId="0" xfId="4" applyFont="1" applyFill="1" applyAlignment="1">
      <alignment horizontal="center" vertical="center"/>
    </xf>
    <xf numFmtId="171" fontId="6" fillId="0" borderId="0" xfId="1" applyNumberFormat="1" applyFont="1" applyFill="1" applyAlignment="1">
      <alignment horizontal="center" vertical="center"/>
    </xf>
    <xf numFmtId="171" fontId="6" fillId="0" borderId="0" xfId="4" applyNumberFormat="1" applyFont="1" applyFill="1" applyAlignment="1">
      <alignment horizontal="center" vertical="center"/>
    </xf>
    <xf numFmtId="171" fontId="6" fillId="25" borderId="0" xfId="4" applyNumberFormat="1" applyFont="1" applyFill="1" applyAlignment="1">
      <alignment horizontal="center" vertical="center"/>
    </xf>
    <xf numFmtId="171" fontId="6" fillId="11" borderId="0" xfId="4" applyNumberFormat="1" applyFont="1" applyFill="1" applyAlignment="1">
      <alignment horizontal="center" vertical="center"/>
    </xf>
    <xf numFmtId="10" fontId="6" fillId="0" borderId="0" xfId="3" applyNumberFormat="1" applyFont="1" applyFill="1">
      <alignment vertical="center"/>
    </xf>
    <xf numFmtId="10" fontId="6" fillId="0" borderId="0" xfId="6" applyNumberFormat="1" applyFont="1" applyFill="1">
      <alignment vertical="center"/>
    </xf>
    <xf numFmtId="10" fontId="6" fillId="25" borderId="0" xfId="6" applyNumberFormat="1" applyFont="1" applyFill="1">
      <alignment vertical="center"/>
    </xf>
    <xf numFmtId="164" fontId="4" fillId="25" borderId="0" xfId="3" applyNumberFormat="1" applyFont="1" applyFill="1">
      <alignment vertical="center"/>
    </xf>
    <xf numFmtId="164" fontId="4" fillId="0" borderId="0" xfId="3" applyNumberFormat="1" applyFont="1">
      <alignment vertical="center"/>
    </xf>
    <xf numFmtId="164" fontId="4" fillId="0" borderId="0" xfId="6" applyNumberFormat="1" applyFont="1">
      <alignment vertical="center"/>
    </xf>
    <xf numFmtId="164" fontId="2" fillId="0" borderId="0" xfId="3" applyNumberFormat="1" applyFont="1" applyFill="1">
      <alignment vertical="center"/>
    </xf>
    <xf numFmtId="164" fontId="4" fillId="25" borderId="0" xfId="6" applyNumberFormat="1" applyFont="1" applyFill="1">
      <alignment vertical="center"/>
    </xf>
    <xf numFmtId="41" fontId="2" fillId="0" borderId="0" xfId="4" applyNumberFormat="1" applyFont="1" applyFill="1" applyAlignment="1">
      <alignment horizontal="left" vertical="center"/>
    </xf>
    <xf numFmtId="41" fontId="36" fillId="0" borderId="0" xfId="1" applyFont="1" applyBorder="1" applyAlignment="1">
      <alignment horizontal="left" vertical="center"/>
    </xf>
    <xf numFmtId="41" fontId="36" fillId="0" borderId="22" xfId="1" applyFont="1" applyBorder="1" applyAlignment="1">
      <alignment horizontal="left" vertical="center"/>
    </xf>
    <xf numFmtId="41" fontId="36" fillId="0" borderId="22" xfId="4" applyFont="1" applyBorder="1" applyAlignment="1">
      <alignment horizontal="left" vertical="center"/>
    </xf>
    <xf numFmtId="41" fontId="2" fillId="0" borderId="30" xfId="1" applyFont="1" applyBorder="1" applyAlignment="1">
      <alignment horizontal="left" vertical="center"/>
    </xf>
    <xf numFmtId="41" fontId="2" fillId="0" borderId="30" xfId="4" applyFont="1" applyBorder="1" applyAlignment="1">
      <alignment horizontal="left" vertical="center"/>
    </xf>
    <xf numFmtId="41" fontId="0" fillId="0" borderId="0" xfId="1" applyFont="1" applyBorder="1" applyAlignment="1">
      <alignment horizontal="left" vertical="center"/>
    </xf>
    <xf numFmtId="41" fontId="0" fillId="0" borderId="26" xfId="1" applyFont="1" applyBorder="1" applyAlignment="1">
      <alignment horizontal="left" vertical="center"/>
    </xf>
    <xf numFmtId="41" fontId="2" fillId="0" borderId="26" xfId="4" applyFont="1" applyBorder="1" applyAlignment="1">
      <alignment horizontal="left" vertical="center"/>
    </xf>
    <xf numFmtId="41" fontId="2" fillId="0" borderId="22" xfId="1" applyFont="1" applyBorder="1" applyAlignment="1">
      <alignment horizontal="left" vertical="center"/>
    </xf>
    <xf numFmtId="41" fontId="2" fillId="0" borderId="22" xfId="4" applyFont="1" applyBorder="1" applyAlignment="1">
      <alignment horizontal="left" vertical="center"/>
    </xf>
    <xf numFmtId="42" fontId="4" fillId="0" borderId="30" xfId="2" applyFont="1" applyBorder="1" applyAlignment="1">
      <alignment horizontal="left" vertical="center"/>
    </xf>
    <xf numFmtId="42" fontId="4" fillId="0" borderId="30" xfId="8" applyFont="1" applyBorder="1" applyAlignment="1">
      <alignment horizontal="left" vertical="center"/>
    </xf>
    <xf numFmtId="42" fontId="4" fillId="0" borderId="26" xfId="2" applyFont="1" applyBorder="1" applyAlignment="1">
      <alignment horizontal="left" vertical="center"/>
    </xf>
    <xf numFmtId="42" fontId="4" fillId="0" borderId="26" xfId="8" applyFont="1" applyBorder="1" applyAlignment="1">
      <alignment horizontal="left" vertical="center"/>
    </xf>
    <xf numFmtId="42" fontId="4" fillId="0" borderId="0" xfId="2" applyFont="1" applyBorder="1" applyAlignment="1">
      <alignment horizontal="left" vertical="center"/>
    </xf>
    <xf numFmtId="42" fontId="4" fillId="0" borderId="0" xfId="8" applyFont="1" applyBorder="1" applyAlignment="1">
      <alignment horizontal="left" vertical="center"/>
    </xf>
    <xf numFmtId="41" fontId="33" fillId="0" borderId="0" xfId="1" applyFont="1" applyAlignment="1">
      <alignment vertical="center"/>
    </xf>
    <xf numFmtId="0" fontId="9" fillId="3" borderId="0" xfId="7" applyFont="1" applyFill="1" applyBorder="1"/>
    <xf numFmtId="0" fontId="30" fillId="3" borderId="0" xfId="7" applyFont="1" applyFill="1" applyBorder="1"/>
    <xf numFmtId="0" fontId="9" fillId="3" borderId="0" xfId="7" applyFont="1" applyFill="1" applyBorder="1" applyAlignment="1">
      <alignment horizontal="center"/>
    </xf>
    <xf numFmtId="41" fontId="4" fillId="0" borderId="0" xfId="1" applyFont="1" applyBorder="1"/>
    <xf numFmtId="41" fontId="4" fillId="25" borderId="0" xfId="1" applyFont="1" applyFill="1" applyAlignment="1">
      <alignment horizontal="left" vertical="center"/>
    </xf>
    <xf numFmtId="41" fontId="6" fillId="2" borderId="0" xfId="4" applyFont="1" applyFill="1" applyAlignment="1">
      <alignment horizontal="left" vertical="center"/>
    </xf>
    <xf numFmtId="41" fontId="4" fillId="0" borderId="0" xfId="4" applyFont="1" applyBorder="1"/>
    <xf numFmtId="9" fontId="2" fillId="25" borderId="0" xfId="6" applyFont="1" applyFill="1">
      <alignment vertical="center"/>
    </xf>
    <xf numFmtId="9" fontId="2" fillId="0" borderId="0" xfId="6" applyFont="1" applyFill="1">
      <alignment vertical="center"/>
    </xf>
    <xf numFmtId="41" fontId="2" fillId="24" borderId="0" xfId="4" applyFont="1" applyFill="1" applyAlignment="1">
      <alignment horizontal="left" vertical="center"/>
    </xf>
    <xf numFmtId="0" fontId="4" fillId="0" borderId="0" xfId="7" applyFont="1" applyFill="1" applyBorder="1"/>
    <xf numFmtId="0" fontId="2" fillId="0" borderId="0" xfId="7" applyFont="1" applyFill="1" applyBorder="1"/>
    <xf numFmtId="9" fontId="4" fillId="0" borderId="0" xfId="9" applyNumberFormat="1" applyFont="1" applyBorder="1">
      <alignment vertical="center"/>
    </xf>
    <xf numFmtId="0" fontId="2" fillId="0" borderId="0" xfId="10" applyFont="1">
      <alignment horizontal="left" vertical="center"/>
    </xf>
    <xf numFmtId="0" fontId="2" fillId="0" borderId="0" xfId="7" applyFont="1" applyBorder="1"/>
    <xf numFmtId="165" fontId="2" fillId="0" borderId="0" xfId="7" applyNumberFormat="1" applyFont="1" applyBorder="1"/>
    <xf numFmtId="41" fontId="2" fillId="0" borderId="0" xfId="7" applyNumberFormat="1" applyFont="1" applyBorder="1"/>
    <xf numFmtId="165" fontId="4" fillId="0" borderId="0" xfId="7" applyNumberFormat="1" applyFont="1" applyBorder="1"/>
    <xf numFmtId="41" fontId="6" fillId="2" borderId="0" xfId="1" applyFont="1" applyFill="1" applyAlignment="1">
      <alignment horizontal="right" vertical="center"/>
    </xf>
    <xf numFmtId="41" fontId="4" fillId="0" borderId="0" xfId="1" applyFont="1" applyFill="1" applyAlignment="1">
      <alignment horizontal="center" vertical="center"/>
    </xf>
    <xf numFmtId="41" fontId="4" fillId="2" borderId="0" xfId="1" applyFont="1" applyFill="1" applyAlignment="1">
      <alignment horizontal="left" vertical="center"/>
    </xf>
    <xf numFmtId="169" fontId="2" fillId="4" borderId="0" xfId="1" applyNumberFormat="1" applyFont="1" applyFill="1" applyAlignment="1">
      <alignment horizontal="left" vertical="center"/>
    </xf>
    <xf numFmtId="169" fontId="2" fillId="11" borderId="0" xfId="1" applyNumberFormat="1" applyFont="1" applyFill="1" applyAlignment="1">
      <alignment vertical="center"/>
    </xf>
    <xf numFmtId="0" fontId="0" fillId="0" borderId="0" xfId="0" applyFont="1" applyAlignment="1">
      <alignment horizontal="left" vertical="center"/>
    </xf>
    <xf numFmtId="169" fontId="2" fillId="28" borderId="0" xfId="1" applyNumberFormat="1" applyFont="1" applyFill="1" applyAlignment="1">
      <alignment horizontal="left" vertical="center"/>
    </xf>
    <xf numFmtId="0" fontId="0" fillId="28" borderId="0" xfId="0" applyFill="1">
      <alignment horizontal="left" vertical="center"/>
    </xf>
    <xf numFmtId="41" fontId="18" fillId="0" borderId="0" xfId="1" applyFont="1" applyFill="1" applyAlignment="1">
      <alignment horizontal="left" vertical="center"/>
    </xf>
    <xf numFmtId="41" fontId="6" fillId="28" borderId="0" xfId="1" applyFont="1" applyFill="1" applyAlignment="1">
      <alignment horizontal="center" vertical="center"/>
    </xf>
    <xf numFmtId="41" fontId="18" fillId="0" borderId="0" xfId="1" applyFont="1" applyFill="1" applyAlignment="1">
      <alignment vertical="center"/>
    </xf>
    <xf numFmtId="41" fontId="2" fillId="0" borderId="0" xfId="1" applyFont="1" applyFill="1" applyAlignment="1">
      <alignment vertical="center"/>
    </xf>
    <xf numFmtId="41" fontId="4" fillId="11" borderId="0" xfId="4" applyNumberFormat="1" applyFont="1" applyFill="1" applyBorder="1" applyAlignment="1">
      <alignment vertical="center"/>
    </xf>
    <xf numFmtId="41" fontId="4" fillId="0" borderId="0" xfId="4" applyNumberFormat="1" applyFont="1" applyFill="1" applyBorder="1" applyAlignment="1">
      <alignment vertical="center"/>
    </xf>
    <xf numFmtId="169" fontId="4" fillId="0" borderId="0" xfId="1" applyNumberFormat="1" applyFont="1" applyBorder="1" applyAlignment="1">
      <alignment horizontal="left" vertical="center"/>
    </xf>
    <xf numFmtId="9" fontId="2" fillId="0" borderId="0" xfId="3" applyFont="1" applyFill="1" applyBorder="1">
      <alignment vertical="center"/>
    </xf>
    <xf numFmtId="164" fontId="4" fillId="11" borderId="0" xfId="3" applyNumberFormat="1" applyFont="1" applyFill="1">
      <alignment vertical="center"/>
    </xf>
    <xf numFmtId="164" fontId="4" fillId="11" borderId="0" xfId="6" applyNumberFormat="1" applyFont="1" applyFill="1">
      <alignment vertical="center"/>
    </xf>
    <xf numFmtId="0" fontId="8" fillId="0" borderId="0" xfId="0" applyFont="1" applyAlignment="1">
      <alignment horizontal="right" vertical="center"/>
    </xf>
    <xf numFmtId="0" fontId="16" fillId="0" borderId="0" xfId="0" applyFont="1" applyFill="1" applyAlignment="1">
      <alignment horizontal="left" vertical="center"/>
    </xf>
    <xf numFmtId="0" fontId="42" fillId="0" borderId="0" xfId="0" applyFont="1" applyFill="1" applyBorder="1" applyAlignment="1">
      <alignment horizontal="right" vertical="center"/>
    </xf>
    <xf numFmtId="0" fontId="43" fillId="0" borderId="0" xfId="0" applyFont="1" applyAlignment="1">
      <alignment horizontal="left" vertical="center"/>
    </xf>
    <xf numFmtId="0" fontId="44" fillId="11" borderId="0" xfId="0" applyFont="1" applyFill="1" applyAlignment="1">
      <alignment horizontal="left" vertical="center"/>
    </xf>
    <xf numFmtId="41" fontId="4" fillId="11" borderId="0" xfId="1" applyFont="1" applyFill="1" applyAlignment="1">
      <alignment horizontal="left" vertical="center"/>
    </xf>
    <xf numFmtId="0" fontId="4" fillId="11" borderId="0" xfId="0" applyFont="1" applyFill="1" applyAlignment="1">
      <alignment horizontal="left" vertical="center"/>
    </xf>
    <xf numFmtId="0" fontId="2" fillId="0" borderId="0" xfId="0" applyFont="1" applyFill="1" applyAlignment="1">
      <alignment horizontal="center" vertical="center"/>
    </xf>
    <xf numFmtId="0" fontId="2" fillId="0" borderId="0" xfId="0" applyFont="1" applyAlignment="1">
      <alignment vertical="center"/>
    </xf>
    <xf numFmtId="0" fontId="8" fillId="2" borderId="0" xfId="0" applyFont="1" applyFill="1" applyAlignment="1">
      <alignment horizontal="left" vertical="center"/>
    </xf>
    <xf numFmtId="0" fontId="45" fillId="0" borderId="0" xfId="0" applyFont="1" applyAlignment="1">
      <alignment vertical="center"/>
    </xf>
    <xf numFmtId="0" fontId="30" fillId="0" borderId="0" xfId="0" applyFont="1" applyAlignment="1">
      <alignment horizontal="left" vertical="center"/>
    </xf>
    <xf numFmtId="164" fontId="2" fillId="0" borderId="0" xfId="3" applyNumberFormat="1" applyFont="1" applyFill="1" applyBorder="1" applyAlignment="1">
      <alignment vertical="center"/>
    </xf>
    <xf numFmtId="0" fontId="5" fillId="2" borderId="0" xfId="0" applyFont="1" applyFill="1" applyAlignment="1">
      <alignment horizontal="center" vertical="center"/>
    </xf>
    <xf numFmtId="0" fontId="4" fillId="2" borderId="4" xfId="0" applyFont="1" applyFill="1" applyBorder="1" applyAlignment="1">
      <alignment horizontal="center" vertical="center"/>
    </xf>
    <xf numFmtId="0" fontId="2" fillId="2" borderId="5" xfId="0" applyFont="1" applyFill="1" applyBorder="1" applyAlignment="1">
      <alignment vertical="center"/>
    </xf>
    <xf numFmtId="0" fontId="5" fillId="2" borderId="4" xfId="0" applyFont="1" applyFill="1" applyBorder="1" applyAlignment="1">
      <alignment horizontal="left" vertical="center"/>
    </xf>
    <xf numFmtId="0" fontId="6" fillId="2" borderId="5" xfId="0" applyFont="1" applyFill="1" applyBorder="1" applyAlignment="1">
      <alignment horizontal="left" vertical="center"/>
    </xf>
    <xf numFmtId="0" fontId="2" fillId="0" borderId="29" xfId="0" applyFont="1" applyBorder="1" applyAlignment="1">
      <alignment horizontal="right" vertical="center"/>
    </xf>
    <xf numFmtId="41" fontId="2" fillId="0" borderId="31" xfId="1" applyFont="1" applyBorder="1" applyAlignment="1">
      <alignment vertical="center"/>
    </xf>
    <xf numFmtId="0" fontId="6" fillId="2" borderId="29" xfId="0" applyFont="1" applyFill="1" applyBorder="1" applyAlignment="1">
      <alignment horizontal="left" vertical="center"/>
    </xf>
    <xf numFmtId="43" fontId="6" fillId="2" borderId="23" xfId="0" applyNumberFormat="1" applyFont="1" applyFill="1" applyBorder="1" applyAlignment="1">
      <alignment horizontal="center" vertical="center"/>
    </xf>
    <xf numFmtId="14" fontId="2" fillId="0" borderId="0" xfId="0" applyNumberFormat="1" applyFont="1" applyAlignment="1">
      <alignment vertical="center"/>
    </xf>
    <xf numFmtId="0" fontId="2" fillId="0" borderId="24" xfId="0" applyFont="1" applyBorder="1" applyAlignment="1">
      <alignment horizontal="right" vertical="center"/>
    </xf>
    <xf numFmtId="41" fontId="2" fillId="0" borderId="28" xfId="0" applyNumberFormat="1" applyFont="1" applyBorder="1" applyAlignment="1">
      <alignment vertical="center"/>
    </xf>
    <xf numFmtId="0" fontId="6" fillId="2" borderId="24" xfId="0" applyFont="1" applyFill="1" applyBorder="1" applyAlignment="1">
      <alignment horizontal="center" vertical="center"/>
    </xf>
    <xf numFmtId="41" fontId="6" fillId="2" borderId="23" xfId="1" applyFont="1" applyFill="1" applyBorder="1" applyAlignment="1">
      <alignment horizontal="center" vertical="center"/>
    </xf>
    <xf numFmtId="0" fontId="2" fillId="0" borderId="24" xfId="0" applyFont="1" applyFill="1" applyBorder="1" applyAlignment="1">
      <alignment horizontal="right" vertical="center"/>
    </xf>
    <xf numFmtId="172" fontId="2" fillId="0" borderId="28" xfId="1" applyNumberFormat="1" applyFont="1" applyFill="1" applyBorder="1" applyAlignment="1">
      <alignment horizontal="center" vertical="center"/>
    </xf>
    <xf numFmtId="41" fontId="6" fillId="2" borderId="25" xfId="1" applyFont="1" applyFill="1" applyBorder="1" applyAlignment="1">
      <alignment horizontal="center" vertical="center"/>
    </xf>
    <xf numFmtId="0" fontId="2" fillId="0" borderId="3" xfId="0" applyFont="1" applyFill="1" applyBorder="1" applyAlignment="1">
      <alignment horizontal="right" vertical="center"/>
    </xf>
    <xf numFmtId="10" fontId="2" fillId="0" borderId="32" xfId="3" applyNumberFormat="1" applyFont="1" applyFill="1" applyBorder="1" applyAlignment="1">
      <alignment vertical="center"/>
    </xf>
    <xf numFmtId="0" fontId="6" fillId="2" borderId="24" xfId="0" applyFont="1" applyFill="1" applyBorder="1" applyAlignment="1">
      <alignment horizontal="left" vertical="center"/>
    </xf>
    <xf numFmtId="0" fontId="6" fillId="2" borderId="25" xfId="0" applyFont="1" applyFill="1" applyBorder="1" applyAlignment="1">
      <alignment horizontal="center" vertical="center"/>
    </xf>
    <xf numFmtId="0" fontId="6" fillId="2" borderId="25" xfId="0" applyFont="1" applyFill="1" applyBorder="1" applyAlignment="1">
      <alignment horizontal="left" vertical="center"/>
    </xf>
    <xf numFmtId="0" fontId="4" fillId="23" borderId="4" xfId="1" applyNumberFormat="1" applyFont="1" applyFill="1" applyBorder="1" applyAlignment="1">
      <alignment horizontal="center" vertical="center"/>
    </xf>
    <xf numFmtId="0" fontId="2" fillId="0" borderId="23" xfId="0" applyFont="1" applyBorder="1" applyAlignment="1">
      <alignment horizontal="center" vertical="center"/>
    </xf>
    <xf numFmtId="0" fontId="45" fillId="0" borderId="0" xfId="0" applyFont="1" applyFill="1" applyAlignment="1">
      <alignment horizontal="left" vertical="center"/>
    </xf>
    <xf numFmtId="41" fontId="45" fillId="0" borderId="0" xfId="1" applyFont="1" applyFill="1" applyAlignment="1">
      <alignment horizontal="left" vertical="center"/>
    </xf>
    <xf numFmtId="0" fontId="2" fillId="0" borderId="27" xfId="0" applyFont="1" applyBorder="1" applyAlignment="1">
      <alignment horizontal="center" vertical="center"/>
    </xf>
    <xf numFmtId="41" fontId="4" fillId="0" borderId="0" xfId="1" applyFont="1" applyFill="1" applyAlignment="1">
      <alignment horizontal="left" vertical="center"/>
    </xf>
    <xf numFmtId="0" fontId="46" fillId="0" borderId="0" xfId="0" applyFont="1" applyFill="1" applyAlignment="1">
      <alignment horizontal="left" vertical="center"/>
    </xf>
    <xf numFmtId="41" fontId="2" fillId="0" borderId="0" xfId="1" applyFont="1" applyFill="1" applyBorder="1" applyAlignment="1">
      <alignment horizontal="left" vertical="center"/>
    </xf>
    <xf numFmtId="9" fontId="2" fillId="0" borderId="0" xfId="3" applyFont="1" applyAlignment="1">
      <alignment vertical="center"/>
    </xf>
    <xf numFmtId="41" fontId="2" fillId="0" borderId="0" xfId="0" applyNumberFormat="1" applyFont="1" applyAlignment="1">
      <alignment horizontal="left" vertical="center"/>
    </xf>
    <xf numFmtId="0" fontId="4" fillId="3" borderId="4" xfId="0" applyFont="1" applyFill="1" applyBorder="1" applyAlignment="1">
      <alignment horizontal="left" vertical="center"/>
    </xf>
    <xf numFmtId="0" fontId="4" fillId="3" borderId="22" xfId="0" applyFont="1" applyFill="1" applyBorder="1" applyAlignment="1">
      <alignment horizontal="left" vertical="center"/>
    </xf>
    <xf numFmtId="0" fontId="9" fillId="3" borderId="5" xfId="0" applyFont="1" applyFill="1" applyBorder="1" applyAlignment="1">
      <alignment vertical="center"/>
    </xf>
    <xf numFmtId="0" fontId="9" fillId="3" borderId="4" xfId="0" applyFont="1" applyFill="1" applyBorder="1" applyAlignment="1">
      <alignment horizontal="center" vertical="center"/>
    </xf>
    <xf numFmtId="0" fontId="9" fillId="3" borderId="2" xfId="0" applyFont="1" applyFill="1" applyBorder="1" applyAlignment="1">
      <alignment horizontal="center" vertical="center"/>
    </xf>
    <xf numFmtId="41" fontId="9" fillId="3" borderId="4" xfId="1" applyFont="1" applyFill="1" applyBorder="1" applyAlignment="1">
      <alignment horizontal="left" vertical="center"/>
    </xf>
    <xf numFmtId="0" fontId="30" fillId="3" borderId="4" xfId="0" applyFont="1" applyFill="1" applyBorder="1" applyAlignment="1">
      <alignment horizontal="left" vertical="center"/>
    </xf>
    <xf numFmtId="0" fontId="30" fillId="3" borderId="22" xfId="0" applyFont="1" applyFill="1" applyBorder="1" applyAlignment="1">
      <alignment horizontal="left" vertical="center"/>
    </xf>
    <xf numFmtId="0" fontId="6" fillId="2" borderId="3" xfId="0" applyFont="1" applyFill="1" applyBorder="1" applyAlignment="1">
      <alignment horizontal="left" vertical="center"/>
    </xf>
    <xf numFmtId="0" fontId="6" fillId="2" borderId="27" xfId="0" applyFont="1" applyFill="1" applyBorder="1" applyAlignment="1">
      <alignment horizontal="left" vertical="center"/>
    </xf>
    <xf numFmtId="0" fontId="2" fillId="0" borderId="28" xfId="0" applyFont="1" applyFill="1" applyBorder="1" applyAlignment="1">
      <alignment horizontal="left" vertical="center"/>
    </xf>
    <xf numFmtId="41" fontId="4" fillId="0" borderId="24" xfId="1" applyFont="1" applyFill="1" applyBorder="1" applyAlignment="1">
      <alignment horizontal="left" vertical="center"/>
    </xf>
    <xf numFmtId="0" fontId="2" fillId="0" borderId="29" xfId="0" applyFont="1" applyFill="1" applyBorder="1" applyAlignment="1">
      <alignment horizontal="left" vertical="center"/>
    </xf>
    <xf numFmtId="0" fontId="2" fillId="0" borderId="31" xfId="0" applyFont="1" applyBorder="1" applyAlignment="1">
      <alignment horizontal="left" vertical="center"/>
    </xf>
    <xf numFmtId="0" fontId="4" fillId="0" borderId="24" xfId="0" applyFont="1" applyBorder="1" applyAlignment="1">
      <alignment vertical="center"/>
    </xf>
    <xf numFmtId="0" fontId="2" fillId="0" borderId="28" xfId="0" applyFont="1" applyBorder="1" applyAlignment="1">
      <alignment vertical="center"/>
    </xf>
    <xf numFmtId="41" fontId="2" fillId="0" borderId="0" xfId="1" applyFont="1" applyBorder="1" applyAlignment="1">
      <alignment vertical="center"/>
    </xf>
    <xf numFmtId="0" fontId="5" fillId="2" borderId="2" xfId="0" applyFont="1" applyFill="1" applyBorder="1" applyAlignment="1">
      <alignment horizontal="center" vertical="center"/>
    </xf>
    <xf numFmtId="0" fontId="5" fillId="2" borderId="2" xfId="0" applyFont="1" applyFill="1" applyBorder="1" applyAlignment="1">
      <alignment horizontal="left" vertical="center"/>
    </xf>
    <xf numFmtId="41" fontId="2" fillId="0" borderId="0" xfId="1" applyFont="1" applyAlignment="1">
      <alignment horizontal="right" vertical="center"/>
    </xf>
    <xf numFmtId="41" fontId="2" fillId="0" borderId="0" xfId="1" applyFont="1" applyFill="1" applyBorder="1" applyAlignment="1">
      <alignment vertical="center"/>
    </xf>
    <xf numFmtId="41" fontId="2" fillId="0" borderId="28" xfId="1" applyFont="1" applyBorder="1" applyAlignment="1">
      <alignment horizontal="left" vertical="center"/>
    </xf>
    <xf numFmtId="41" fontId="2" fillId="0" borderId="24" xfId="1" applyFont="1" applyFill="1" applyBorder="1" applyAlignment="1">
      <alignment horizontal="left" vertical="center" indent="1"/>
    </xf>
    <xf numFmtId="165" fontId="2" fillId="0" borderId="24" xfId="0" applyNumberFormat="1" applyFont="1" applyFill="1" applyBorder="1" applyAlignment="1">
      <alignment vertical="center"/>
    </xf>
    <xf numFmtId="0" fontId="36" fillId="0" borderId="24" xfId="0" applyFont="1" applyBorder="1" applyAlignment="1">
      <alignment vertical="center"/>
    </xf>
    <xf numFmtId="41" fontId="2" fillId="17" borderId="28" xfId="1" applyFont="1" applyFill="1" applyBorder="1" applyAlignment="1">
      <alignment horizontal="left" vertical="center"/>
    </xf>
    <xf numFmtId="0" fontId="4" fillId="0" borderId="29" xfId="0" applyFont="1" applyBorder="1" applyAlignment="1">
      <alignment vertical="center"/>
    </xf>
    <xf numFmtId="0" fontId="2" fillId="0" borderId="30" xfId="0" applyFont="1" applyBorder="1" applyAlignment="1">
      <alignment vertical="center"/>
    </xf>
    <xf numFmtId="0" fontId="2" fillId="0" borderId="31" xfId="0" applyFont="1" applyBorder="1" applyAlignment="1">
      <alignment vertical="center"/>
    </xf>
    <xf numFmtId="41" fontId="2" fillId="0" borderId="30" xfId="1" applyFont="1" applyBorder="1" applyAlignment="1">
      <alignment vertical="center"/>
    </xf>
    <xf numFmtId="0" fontId="4" fillId="0" borderId="24" xfId="0" applyFont="1" applyBorder="1" applyAlignment="1">
      <alignment horizontal="left" vertical="center"/>
    </xf>
    <xf numFmtId="41" fontId="4" fillId="0" borderId="0" xfId="1" applyFont="1" applyFill="1" applyBorder="1" applyAlignment="1">
      <alignment horizontal="left" vertical="center"/>
    </xf>
    <xf numFmtId="41" fontId="4" fillId="0" borderId="28" xfId="1" applyFont="1" applyFill="1" applyBorder="1" applyAlignment="1">
      <alignment horizontal="left" vertical="center"/>
    </xf>
    <xf numFmtId="0" fontId="2" fillId="0" borderId="0" xfId="0" applyFont="1" applyBorder="1" applyAlignment="1">
      <alignment vertical="center"/>
    </xf>
    <xf numFmtId="0" fontId="4" fillId="0" borderId="24" xfId="0" applyFont="1" applyBorder="1" applyAlignment="1">
      <alignment horizontal="left" vertical="center" indent="1"/>
    </xf>
    <xf numFmtId="165" fontId="2" fillId="0" borderId="28" xfId="0" applyNumberFormat="1" applyFont="1" applyBorder="1" applyAlignment="1">
      <alignment horizontal="left" vertical="center"/>
    </xf>
    <xf numFmtId="0" fontId="17" fillId="0" borderId="24" xfId="0" applyFont="1" applyBorder="1" applyAlignment="1">
      <alignment horizontal="left" vertical="center"/>
    </xf>
    <xf numFmtId="41" fontId="2" fillId="0" borderId="24" xfId="1" applyFont="1" applyFill="1" applyBorder="1" applyAlignment="1">
      <alignment horizontal="left" vertical="center"/>
    </xf>
    <xf numFmtId="41" fontId="4" fillId="0" borderId="24" xfId="1" applyFont="1" applyFill="1" applyBorder="1" applyAlignment="1">
      <alignment horizontal="left" vertical="center" indent="1"/>
    </xf>
    <xf numFmtId="165" fontId="4" fillId="0" borderId="29" xfId="0" applyNumberFormat="1" applyFont="1" applyFill="1" applyBorder="1" applyAlignment="1">
      <alignment vertical="center"/>
    </xf>
    <xf numFmtId="41" fontId="4" fillId="0" borderId="31" xfId="1" applyFont="1" applyBorder="1" applyAlignment="1">
      <alignment horizontal="left" vertical="center"/>
    </xf>
    <xf numFmtId="41" fontId="44" fillId="0" borderId="0" xfId="1" applyFont="1" applyAlignment="1">
      <alignment horizontal="right" vertical="center"/>
    </xf>
    <xf numFmtId="165" fontId="4" fillId="0" borderId="24" xfId="0" applyNumberFormat="1" applyFont="1" applyFill="1" applyBorder="1" applyAlignment="1">
      <alignment vertical="center"/>
    </xf>
    <xf numFmtId="41" fontId="4" fillId="0" borderId="0" xfId="3" applyNumberFormat="1" applyFont="1" applyAlignment="1">
      <alignment vertical="center"/>
    </xf>
    <xf numFmtId="41" fontId="4" fillId="0" borderId="0" xfId="0" applyNumberFormat="1" applyFont="1" applyAlignment="1">
      <alignment horizontal="left" vertical="center"/>
    </xf>
    <xf numFmtId="41" fontId="2" fillId="0" borderId="24" xfId="1" applyFont="1" applyFill="1" applyBorder="1" applyAlignment="1">
      <alignment vertical="center"/>
    </xf>
    <xf numFmtId="41" fontId="4" fillId="0" borderId="28" xfId="1" applyFont="1" applyBorder="1" applyAlignment="1">
      <alignment horizontal="left" vertical="center"/>
    </xf>
    <xf numFmtId="41" fontId="2" fillId="17" borderId="28" xfId="1" applyFont="1" applyFill="1" applyBorder="1" applyAlignment="1">
      <alignment vertical="center"/>
    </xf>
    <xf numFmtId="0" fontId="4" fillId="0" borderId="3" xfId="0" applyFont="1" applyBorder="1" applyAlignment="1">
      <alignment horizontal="left" vertical="center"/>
    </xf>
    <xf numFmtId="0" fontId="4" fillId="0" borderId="26" xfId="0" applyFont="1" applyBorder="1" applyAlignment="1">
      <alignment horizontal="left" vertical="center"/>
    </xf>
    <xf numFmtId="0" fontId="4" fillId="0" borderId="32" xfId="0" applyFont="1" applyBorder="1" applyAlignment="1">
      <alignment horizontal="left" vertical="center"/>
    </xf>
    <xf numFmtId="41" fontId="4" fillId="0" borderId="26" xfId="1" applyFont="1" applyFill="1" applyBorder="1" applyAlignment="1">
      <alignment vertical="center"/>
    </xf>
    <xf numFmtId="41" fontId="4" fillId="0" borderId="32" xfId="1" applyFont="1" applyFill="1" applyBorder="1" applyAlignment="1">
      <alignment vertical="center"/>
    </xf>
    <xf numFmtId="0" fontId="2" fillId="0" borderId="30" xfId="0" applyFont="1" applyFill="1" applyBorder="1" applyAlignment="1">
      <alignment vertical="center"/>
    </xf>
    <xf numFmtId="41" fontId="2" fillId="0" borderId="30" xfId="1" applyFont="1" applyFill="1" applyBorder="1" applyAlignment="1">
      <alignment vertical="center"/>
    </xf>
    <xf numFmtId="41" fontId="2" fillId="0" borderId="31" xfId="1" applyFont="1" applyFill="1" applyBorder="1" applyAlignment="1">
      <alignment vertical="center"/>
    </xf>
    <xf numFmtId="41" fontId="4" fillId="0" borderId="29" xfId="1" applyFont="1" applyFill="1" applyBorder="1" applyAlignment="1">
      <alignment vertical="center"/>
    </xf>
    <xf numFmtId="41" fontId="4" fillId="0" borderId="31" xfId="1" applyFont="1" applyFill="1" applyBorder="1" applyAlignment="1">
      <alignment vertical="center"/>
    </xf>
    <xf numFmtId="165" fontId="4" fillId="0" borderId="24" xfId="0" applyNumberFormat="1" applyFont="1" applyFill="1" applyBorder="1" applyAlignment="1">
      <alignment horizontal="left" vertical="center"/>
    </xf>
    <xf numFmtId="165" fontId="4" fillId="0" borderId="28" xfId="0" applyNumberFormat="1" applyFont="1" applyFill="1" applyBorder="1" applyAlignment="1">
      <alignment horizontal="left" vertical="center"/>
    </xf>
    <xf numFmtId="0" fontId="0" fillId="0" borderId="0" xfId="0" applyFont="1" applyFill="1" applyBorder="1" applyAlignment="1">
      <alignment vertical="center"/>
    </xf>
    <xf numFmtId="0" fontId="0" fillId="0" borderId="28" xfId="0" applyFont="1" applyFill="1" applyBorder="1" applyAlignment="1">
      <alignment vertical="center"/>
    </xf>
    <xf numFmtId="41" fontId="4" fillId="0" borderId="0" xfId="1" applyFont="1" applyFill="1" applyBorder="1" applyAlignment="1">
      <alignment vertical="center"/>
    </xf>
    <xf numFmtId="41" fontId="4" fillId="0" borderId="28" xfId="1" applyFont="1" applyFill="1" applyBorder="1" applyAlignment="1">
      <alignment vertical="center"/>
    </xf>
    <xf numFmtId="41" fontId="4" fillId="0" borderId="24" xfId="1" applyFont="1" applyFill="1" applyBorder="1" applyAlignment="1">
      <alignment vertical="center"/>
    </xf>
    <xf numFmtId="0" fontId="0" fillId="0" borderId="0" xfId="0" applyFont="1" applyFill="1" applyBorder="1">
      <alignment horizontal="left" vertical="center"/>
    </xf>
    <xf numFmtId="41" fontId="2" fillId="0" borderId="28" xfId="1" applyFont="1" applyFill="1" applyBorder="1" applyAlignment="1">
      <alignment vertical="center"/>
    </xf>
    <xf numFmtId="0" fontId="0" fillId="0" borderId="28" xfId="0" applyFont="1" applyFill="1" applyBorder="1">
      <alignment horizontal="left" vertical="center"/>
    </xf>
    <xf numFmtId="0" fontId="4" fillId="0" borderId="4" xfId="0" applyFont="1" applyBorder="1" applyAlignment="1">
      <alignment horizontal="left" vertical="center"/>
    </xf>
    <xf numFmtId="0" fontId="4" fillId="0" borderId="22" xfId="0" applyFont="1" applyBorder="1" applyAlignment="1">
      <alignment horizontal="left" vertical="center"/>
    </xf>
    <xf numFmtId="0" fontId="4" fillId="0" borderId="5" xfId="0" applyFont="1" applyBorder="1" applyAlignment="1">
      <alignment vertical="center"/>
    </xf>
    <xf numFmtId="41" fontId="4" fillId="0" borderId="22" xfId="1" applyFont="1" applyFill="1" applyBorder="1" applyAlignment="1">
      <alignment vertical="center"/>
    </xf>
    <xf numFmtId="41" fontId="4" fillId="0" borderId="5" xfId="1" applyFont="1" applyFill="1" applyBorder="1" applyAlignment="1">
      <alignment vertical="center"/>
    </xf>
    <xf numFmtId="0" fontId="2" fillId="11" borderId="0" xfId="0" applyFont="1" applyFill="1" applyAlignment="1">
      <alignment horizontal="left" vertical="center"/>
    </xf>
    <xf numFmtId="41" fontId="2" fillId="0" borderId="26" xfId="1" applyFont="1" applyFill="1" applyBorder="1" applyAlignment="1">
      <alignment horizontal="left" vertical="center"/>
    </xf>
    <xf numFmtId="41" fontId="2" fillId="0" borderId="3" xfId="1" applyFont="1" applyFill="1" applyBorder="1" applyAlignment="1">
      <alignment vertical="center"/>
    </xf>
    <xf numFmtId="41" fontId="2" fillId="17" borderId="32" xfId="1" applyFont="1" applyFill="1" applyBorder="1" applyAlignment="1">
      <alignment horizontal="left" vertical="center"/>
    </xf>
    <xf numFmtId="41" fontId="2" fillId="29" borderId="0" xfId="1" applyFont="1" applyFill="1" applyAlignment="1">
      <alignment horizontal="left" vertical="center"/>
    </xf>
    <xf numFmtId="165" fontId="4" fillId="0" borderId="28" xfId="0" applyNumberFormat="1" applyFont="1" applyFill="1" applyBorder="1" applyAlignment="1">
      <alignment vertical="center"/>
    </xf>
    <xf numFmtId="0" fontId="4" fillId="0" borderId="28" xfId="0" applyFont="1" applyBorder="1" applyAlignment="1">
      <alignment horizontal="left" vertical="center"/>
    </xf>
    <xf numFmtId="41" fontId="2" fillId="0" borderId="25" xfId="1" applyFont="1" applyFill="1" applyBorder="1" applyAlignment="1">
      <alignment horizontal="left" vertical="center" indent="1"/>
    </xf>
    <xf numFmtId="41" fontId="2" fillId="0" borderId="28" xfId="0" applyNumberFormat="1" applyFont="1" applyBorder="1" applyAlignment="1">
      <alignment horizontal="left" vertical="center"/>
    </xf>
    <xf numFmtId="0" fontId="6" fillId="0" borderId="0" xfId="0" applyFont="1" applyFill="1" applyBorder="1" applyAlignment="1">
      <alignment horizontal="left" vertical="center"/>
    </xf>
    <xf numFmtId="165" fontId="2" fillId="0" borderId="3" xfId="0" applyNumberFormat="1" applyFont="1" applyFill="1" applyBorder="1" applyAlignment="1">
      <alignment vertical="center"/>
    </xf>
    <xf numFmtId="41" fontId="2" fillId="17" borderId="32" xfId="0" applyNumberFormat="1" applyFont="1" applyFill="1" applyBorder="1" applyAlignment="1">
      <alignment horizontal="left" vertical="center"/>
    </xf>
    <xf numFmtId="41" fontId="2" fillId="0" borderId="0" xfId="0" applyNumberFormat="1" applyFont="1" applyFill="1" applyAlignment="1">
      <alignment horizontal="left" vertical="center"/>
    </xf>
    <xf numFmtId="41" fontId="2" fillId="30" borderId="28" xfId="1" applyFont="1" applyFill="1" applyBorder="1" applyAlignment="1">
      <alignment horizontal="left" vertical="center"/>
    </xf>
    <xf numFmtId="0" fontId="4" fillId="0" borderId="0" xfId="0" applyFont="1" applyFill="1" applyAlignment="1">
      <alignment horizontal="left" vertical="center"/>
    </xf>
    <xf numFmtId="165" fontId="2" fillId="0" borderId="0" xfId="0" applyNumberFormat="1" applyFont="1" applyFill="1" applyAlignment="1">
      <alignment horizontal="left" vertical="center"/>
    </xf>
    <xf numFmtId="0" fontId="2" fillId="26" borderId="0" xfId="0" applyFont="1" applyFill="1" applyAlignment="1">
      <alignment horizontal="left" vertical="center"/>
    </xf>
    <xf numFmtId="0" fontId="2" fillId="0" borderId="26" xfId="0" applyFont="1" applyFill="1" applyBorder="1" applyAlignment="1">
      <alignment horizontal="left" vertical="center"/>
    </xf>
    <xf numFmtId="0" fontId="2" fillId="0" borderId="32" xfId="0" applyFont="1" applyFill="1" applyBorder="1" applyAlignment="1">
      <alignment horizontal="left" vertical="center"/>
    </xf>
    <xf numFmtId="41" fontId="2" fillId="0" borderId="26" xfId="1" applyFont="1" applyFill="1" applyBorder="1" applyAlignment="1">
      <alignment vertical="center"/>
    </xf>
    <xf numFmtId="41" fontId="4" fillId="0" borderId="31" xfId="1" applyFont="1" applyFill="1" applyBorder="1" applyAlignment="1">
      <alignment horizontal="left" vertical="center"/>
    </xf>
    <xf numFmtId="41" fontId="2" fillId="2" borderId="28" xfId="0" applyNumberFormat="1" applyFont="1" applyFill="1" applyBorder="1" applyAlignment="1">
      <alignment horizontal="left" vertical="center"/>
    </xf>
    <xf numFmtId="41" fontId="2" fillId="0" borderId="28" xfId="1" applyFont="1" applyFill="1" applyBorder="1" applyAlignment="1">
      <alignment horizontal="left" vertical="center"/>
    </xf>
    <xf numFmtId="170" fontId="4" fillId="0" borderId="0" xfId="1" applyNumberFormat="1" applyFont="1" applyFill="1" applyAlignment="1">
      <alignment horizontal="left" vertical="center"/>
    </xf>
    <xf numFmtId="0" fontId="6" fillId="0" borderId="30" xfId="0" applyFont="1" applyFill="1" applyBorder="1" applyAlignment="1">
      <alignment horizontal="left" vertical="center"/>
    </xf>
    <xf numFmtId="0" fontId="4" fillId="0" borderId="24" xfId="0" applyFont="1" applyFill="1" applyBorder="1" applyAlignment="1">
      <alignment horizontal="left" vertical="center"/>
    </xf>
    <xf numFmtId="41" fontId="4" fillId="0" borderId="3" xfId="1" applyFont="1" applyFill="1" applyBorder="1" applyAlignment="1">
      <alignment horizontal="left" vertical="center" indent="1"/>
    </xf>
    <xf numFmtId="165" fontId="4" fillId="0" borderId="3" xfId="0" applyNumberFormat="1" applyFont="1" applyFill="1" applyBorder="1" applyAlignment="1">
      <alignment vertical="center"/>
    </xf>
    <xf numFmtId="165" fontId="4" fillId="0" borderId="32" xfId="0" applyNumberFormat="1" applyFont="1" applyFill="1" applyBorder="1" applyAlignment="1">
      <alignment vertical="center"/>
    </xf>
    <xf numFmtId="41" fontId="4" fillId="0" borderId="4" xfId="1" applyFont="1" applyFill="1" applyBorder="1" applyAlignment="1">
      <alignment horizontal="left" vertical="center"/>
    </xf>
    <xf numFmtId="165" fontId="4" fillId="0" borderId="4" xfId="0" applyNumberFormat="1" applyFont="1" applyFill="1" applyBorder="1" applyAlignment="1">
      <alignment vertical="center"/>
    </xf>
    <xf numFmtId="165" fontId="4" fillId="0" borderId="5" xfId="0" applyNumberFormat="1" applyFont="1" applyFill="1" applyBorder="1" applyAlignment="1">
      <alignment vertical="center"/>
    </xf>
    <xf numFmtId="165" fontId="2" fillId="0" borderId="0" xfId="0" applyNumberFormat="1" applyFont="1" applyFill="1" applyBorder="1" applyAlignment="1">
      <alignment vertical="center"/>
    </xf>
    <xf numFmtId="0" fontId="2" fillId="31" borderId="0" xfId="0" applyFont="1" applyFill="1" applyAlignment="1">
      <alignment horizontal="left" vertical="center"/>
    </xf>
    <xf numFmtId="43" fontId="2" fillId="0" borderId="0" xfId="0" applyNumberFormat="1" applyFont="1" applyFill="1" applyAlignment="1">
      <alignment horizontal="left" vertical="center"/>
    </xf>
    <xf numFmtId="169" fontId="6" fillId="2" borderId="0" xfId="0" applyNumberFormat="1" applyFont="1" applyFill="1" applyAlignment="1">
      <alignment horizontal="left" vertical="center"/>
    </xf>
    <xf numFmtId="169" fontId="4" fillId="0" borderId="0" xfId="0" applyNumberFormat="1" applyFont="1" applyFill="1" applyAlignment="1">
      <alignment horizontal="left" vertical="center"/>
    </xf>
    <xf numFmtId="41" fontId="4" fillId="0" borderId="22" xfId="1" applyFont="1" applyFill="1" applyBorder="1" applyAlignment="1" applyProtection="1">
      <alignment vertical="center"/>
      <protection locked="0"/>
    </xf>
    <xf numFmtId="41" fontId="4" fillId="0" borderId="5" xfId="1" applyFont="1" applyFill="1" applyBorder="1" applyAlignment="1" applyProtection="1">
      <alignment vertical="center"/>
      <protection locked="0"/>
    </xf>
    <xf numFmtId="0" fontId="2" fillId="0" borderId="24" xfId="0" applyFont="1" applyBorder="1" applyAlignment="1" applyProtection="1">
      <alignment vertical="center"/>
      <protection locked="0"/>
    </xf>
    <xf numFmtId="0" fontId="2" fillId="0" borderId="0" xfId="0" applyFont="1" applyBorder="1" applyAlignment="1" applyProtection="1">
      <alignment vertical="center"/>
      <protection locked="0"/>
    </xf>
    <xf numFmtId="0" fontId="0" fillId="0" borderId="0" xfId="0" applyFont="1" applyFill="1" applyAlignment="1">
      <alignment horizontal="left" vertical="center"/>
    </xf>
    <xf numFmtId="41" fontId="4" fillId="17" borderId="28" xfId="1" applyFont="1" applyFill="1" applyBorder="1" applyAlignment="1">
      <alignment horizontal="left" vertical="center"/>
    </xf>
    <xf numFmtId="165" fontId="2" fillId="0" borderId="0" xfId="0" applyNumberFormat="1" applyFont="1" applyAlignment="1">
      <alignment horizontal="left" vertical="center"/>
    </xf>
    <xf numFmtId="0" fontId="4" fillId="0" borderId="2" xfId="0" applyFont="1" applyFill="1" applyBorder="1" applyAlignment="1">
      <alignment horizontal="left" vertical="center"/>
    </xf>
    <xf numFmtId="0" fontId="2" fillId="0" borderId="22" xfId="0" applyFont="1" applyFill="1" applyBorder="1" applyAlignment="1">
      <alignment horizontal="left" vertical="center"/>
    </xf>
    <xf numFmtId="41" fontId="4" fillId="0" borderId="22" xfId="1" applyFont="1" applyFill="1" applyBorder="1" applyAlignment="1">
      <alignment horizontal="left" vertical="center"/>
    </xf>
    <xf numFmtId="41" fontId="4" fillId="0" borderId="5" xfId="1" applyFont="1" applyFill="1" applyBorder="1" applyAlignment="1">
      <alignment horizontal="left" vertical="center"/>
    </xf>
    <xf numFmtId="14" fontId="4" fillId="0" borderId="0" xfId="0" applyNumberFormat="1" applyFont="1" applyAlignment="1">
      <alignment vertical="center"/>
    </xf>
    <xf numFmtId="0" fontId="36" fillId="0" borderId="0" xfId="0" applyFont="1" applyBorder="1" applyAlignment="1">
      <alignment horizontal="left" vertical="center"/>
    </xf>
    <xf numFmtId="165" fontId="4" fillId="0" borderId="0" xfId="0" applyNumberFormat="1" applyFont="1" applyFill="1" applyBorder="1" applyAlignment="1">
      <alignment horizontal="left" vertical="center"/>
    </xf>
    <xf numFmtId="0" fontId="2" fillId="0" borderId="30" xfId="0" applyFont="1" applyBorder="1" applyAlignment="1" applyProtection="1">
      <alignment vertical="center"/>
      <protection locked="0"/>
    </xf>
    <xf numFmtId="165" fontId="9" fillId="3" borderId="0" xfId="1" applyNumberFormat="1" applyFont="1" applyFill="1" applyBorder="1" applyAlignment="1">
      <alignment horizontal="center" vertical="center"/>
    </xf>
    <xf numFmtId="165" fontId="9" fillId="3" borderId="0" xfId="1" quotePrefix="1" applyNumberFormat="1" applyFont="1" applyFill="1" applyBorder="1" applyAlignment="1">
      <alignment horizontal="center" vertical="center"/>
    </xf>
    <xf numFmtId="165" fontId="0" fillId="0" borderId="29" xfId="1" applyNumberFormat="1" applyFont="1" applyFill="1" applyBorder="1" applyAlignment="1">
      <alignment vertical="center"/>
    </xf>
    <xf numFmtId="165" fontId="2" fillId="29" borderId="30" xfId="1" applyNumberFormat="1" applyFont="1" applyFill="1" applyBorder="1" applyAlignment="1">
      <alignment vertical="center"/>
    </xf>
    <xf numFmtId="41" fontId="4" fillId="0" borderId="5" xfId="1" applyFont="1" applyBorder="1" applyAlignment="1">
      <alignment horizontal="left" vertical="center"/>
    </xf>
    <xf numFmtId="165" fontId="0" fillId="0" borderId="24" xfId="1" applyNumberFormat="1" applyFont="1" applyFill="1" applyBorder="1" applyAlignment="1">
      <alignment vertical="center"/>
    </xf>
    <xf numFmtId="165" fontId="2" fillId="29" borderId="0" xfId="1" applyNumberFormat="1" applyFont="1" applyFill="1" applyBorder="1" applyAlignment="1">
      <alignment vertical="center"/>
    </xf>
    <xf numFmtId="43" fontId="2" fillId="0" borderId="0" xfId="0" applyNumberFormat="1" applyFont="1" applyAlignment="1">
      <alignment horizontal="left" vertical="center"/>
    </xf>
    <xf numFmtId="165" fontId="0" fillId="0" borderId="35" xfId="1" applyNumberFormat="1" applyFont="1" applyFill="1" applyBorder="1" applyAlignment="1">
      <alignment vertical="center"/>
    </xf>
    <xf numFmtId="165" fontId="2" fillId="29" borderId="36" xfId="1" applyNumberFormat="1" applyFont="1" applyFill="1" applyBorder="1" applyAlignment="1">
      <alignment vertical="center"/>
    </xf>
    <xf numFmtId="165" fontId="0" fillId="0" borderId="24" xfId="1" applyNumberFormat="1" applyFont="1" applyFill="1" applyBorder="1" applyAlignment="1">
      <alignment horizontal="left" vertical="center"/>
    </xf>
    <xf numFmtId="165" fontId="0" fillId="0" borderId="37" xfId="1" applyNumberFormat="1" applyFont="1" applyFill="1" applyBorder="1" applyAlignment="1">
      <alignment vertical="center"/>
    </xf>
    <xf numFmtId="165" fontId="2" fillId="29" borderId="38" xfId="1" applyNumberFormat="1" applyFont="1" applyFill="1" applyBorder="1" applyAlignment="1">
      <alignment vertical="center"/>
    </xf>
    <xf numFmtId="0" fontId="4" fillId="0" borderId="0" xfId="0" applyFont="1" applyAlignment="1">
      <alignment horizontal="right" vertical="center"/>
    </xf>
    <xf numFmtId="165" fontId="0" fillId="0" borderId="3" xfId="1" applyNumberFormat="1" applyFont="1" applyFill="1" applyBorder="1" applyAlignment="1">
      <alignment horizontal="left" vertical="center"/>
    </xf>
    <xf numFmtId="165" fontId="2" fillId="29" borderId="26" xfId="1" applyNumberFormat="1" applyFont="1" applyFill="1" applyBorder="1" applyAlignment="1">
      <alignment vertical="center"/>
    </xf>
    <xf numFmtId="165" fontId="9" fillId="6" borderId="3" xfId="1" applyNumberFormat="1" applyFont="1" applyFill="1" applyBorder="1" applyAlignment="1">
      <alignment vertical="center"/>
    </xf>
    <xf numFmtId="165" fontId="4" fillId="0" borderId="3" xfId="1" applyNumberFormat="1" applyFont="1" applyFill="1" applyBorder="1" applyAlignment="1">
      <alignment vertical="center"/>
    </xf>
    <xf numFmtId="165" fontId="9" fillId="0" borderId="0" xfId="1" applyNumberFormat="1" applyFont="1" applyFill="1" applyBorder="1" applyAlignment="1">
      <alignment vertical="center"/>
    </xf>
    <xf numFmtId="165" fontId="2" fillId="29" borderId="31" xfId="1" applyNumberFormat="1" applyFont="1" applyFill="1" applyBorder="1" applyAlignment="1">
      <alignment vertical="center"/>
    </xf>
    <xf numFmtId="165" fontId="2" fillId="29" borderId="28" xfId="1" applyNumberFormat="1" applyFont="1" applyFill="1" applyBorder="1" applyAlignment="1">
      <alignment vertical="center"/>
    </xf>
    <xf numFmtId="165" fontId="2" fillId="29" borderId="39" xfId="1" applyNumberFormat="1" applyFont="1" applyFill="1" applyBorder="1" applyAlignment="1">
      <alignment vertical="center"/>
    </xf>
    <xf numFmtId="165" fontId="4" fillId="0" borderId="37" xfId="1" applyNumberFormat="1" applyFont="1" applyFill="1" applyBorder="1" applyAlignment="1">
      <alignment horizontal="left" vertical="center"/>
    </xf>
    <xf numFmtId="165" fontId="4" fillId="0" borderId="40" xfId="1" applyNumberFormat="1" applyFont="1" applyFill="1" applyBorder="1" applyAlignment="1">
      <alignment vertical="center"/>
    </xf>
    <xf numFmtId="165" fontId="2" fillId="29" borderId="28" xfId="1" applyNumberFormat="1" applyFont="1" applyFill="1" applyBorder="1" applyAlignment="1">
      <alignment horizontal="left" vertical="center"/>
    </xf>
    <xf numFmtId="165" fontId="2" fillId="29" borderId="40" xfId="1" applyNumberFormat="1" applyFont="1" applyFill="1" applyBorder="1" applyAlignment="1">
      <alignment vertical="center"/>
    </xf>
    <xf numFmtId="165" fontId="2" fillId="32" borderId="28" xfId="1" applyNumberFormat="1" applyFont="1" applyFill="1" applyBorder="1" applyAlignment="1">
      <alignment vertical="center"/>
    </xf>
    <xf numFmtId="0" fontId="0" fillId="0" borderId="30" xfId="0" applyFont="1" applyFill="1" applyBorder="1" applyAlignment="1">
      <alignment vertical="center"/>
    </xf>
    <xf numFmtId="0" fontId="0" fillId="0" borderId="31" xfId="0" applyFont="1" applyFill="1" applyBorder="1" applyAlignment="1">
      <alignment vertical="center"/>
    </xf>
    <xf numFmtId="165" fontId="0" fillId="0" borderId="3" xfId="1" applyNumberFormat="1" applyFont="1" applyFill="1" applyBorder="1" applyAlignment="1">
      <alignment vertical="center"/>
    </xf>
    <xf numFmtId="165" fontId="2" fillId="29" borderId="32" xfId="1" applyNumberFormat="1" applyFont="1" applyFill="1" applyBorder="1" applyAlignment="1">
      <alignment vertical="center"/>
    </xf>
    <xf numFmtId="165" fontId="4" fillId="0" borderId="26" xfId="1" applyNumberFormat="1" applyFont="1" applyFill="1" applyBorder="1" applyAlignment="1">
      <alignment vertical="center"/>
    </xf>
    <xf numFmtId="165" fontId="4" fillId="29" borderId="31" xfId="1" applyNumberFormat="1" applyFont="1" applyFill="1" applyBorder="1" applyAlignment="1">
      <alignment vertical="center"/>
    </xf>
    <xf numFmtId="165" fontId="4" fillId="29" borderId="28" xfId="1" applyNumberFormat="1" applyFont="1" applyFill="1" applyBorder="1" applyAlignment="1">
      <alignment vertical="center"/>
    </xf>
    <xf numFmtId="165" fontId="4" fillId="29" borderId="40" xfId="1" applyNumberFormat="1" applyFont="1" applyFill="1" applyBorder="1" applyAlignment="1">
      <alignment vertical="center"/>
    </xf>
    <xf numFmtId="165" fontId="4" fillId="26" borderId="28" xfId="1" applyNumberFormat="1" applyFont="1" applyFill="1" applyBorder="1" applyAlignment="1">
      <alignment vertical="center"/>
    </xf>
    <xf numFmtId="165" fontId="4" fillId="0" borderId="32" xfId="1" applyNumberFormat="1" applyFont="1" applyFill="1" applyBorder="1" applyAlignment="1">
      <alignment vertical="center"/>
    </xf>
    <xf numFmtId="165" fontId="0" fillId="0" borderId="26" xfId="1" applyNumberFormat="1" applyFont="1" applyBorder="1" applyAlignment="1">
      <alignment vertical="center"/>
    </xf>
    <xf numFmtId="42" fontId="4" fillId="0" borderId="0" xfId="2" applyFont="1" applyAlignment="1">
      <alignment horizontal="right" vertical="center"/>
    </xf>
    <xf numFmtId="165" fontId="9" fillId="3" borderId="27" xfId="1" applyNumberFormat="1" applyFont="1" applyFill="1" applyBorder="1" applyAlignment="1">
      <alignment vertical="center"/>
    </xf>
    <xf numFmtId="41" fontId="4" fillId="0" borderId="0" xfId="1" applyFont="1" applyAlignment="1">
      <alignment horizontal="right" vertical="center"/>
    </xf>
    <xf numFmtId="165" fontId="4" fillId="0" borderId="0" xfId="1" applyNumberFormat="1" applyFont="1" applyFill="1" applyAlignment="1">
      <alignment vertical="center"/>
    </xf>
    <xf numFmtId="165" fontId="11" fillId="6" borderId="29" xfId="1" applyNumberFormat="1" applyFont="1" applyFill="1" applyBorder="1" applyAlignment="1">
      <alignment vertical="center"/>
    </xf>
    <xf numFmtId="0" fontId="11" fillId="6" borderId="31" xfId="1" applyNumberFormat="1" applyFont="1" applyFill="1" applyBorder="1" applyAlignment="1">
      <alignment horizontal="center" vertical="center"/>
    </xf>
    <xf numFmtId="165" fontId="47" fillId="6" borderId="24" xfId="1" applyNumberFormat="1" applyFont="1" applyFill="1" applyBorder="1" applyAlignment="1">
      <alignment vertical="center"/>
    </xf>
    <xf numFmtId="165" fontId="11" fillId="6" borderId="28" xfId="1" applyNumberFormat="1" applyFont="1" applyFill="1" applyBorder="1" applyAlignment="1">
      <alignment horizontal="center" vertical="center"/>
    </xf>
    <xf numFmtId="0" fontId="2" fillId="0" borderId="0" xfId="0" applyFont="1" applyFill="1" applyBorder="1" applyAlignment="1" applyProtection="1">
      <alignment vertical="center"/>
      <protection locked="0"/>
    </xf>
    <xf numFmtId="0" fontId="2" fillId="0" borderId="28" xfId="0" applyFont="1" applyFill="1" applyBorder="1" applyAlignment="1">
      <alignment vertical="center"/>
    </xf>
    <xf numFmtId="165" fontId="0" fillId="0" borderId="29" xfId="1" applyNumberFormat="1" applyFont="1" applyBorder="1" applyAlignment="1">
      <alignment horizontal="left" vertical="center"/>
    </xf>
    <xf numFmtId="165" fontId="0" fillId="29" borderId="31" xfId="1" applyNumberFormat="1" applyFont="1" applyFill="1" applyBorder="1" applyAlignment="1">
      <alignment vertical="center"/>
    </xf>
    <xf numFmtId="165" fontId="0" fillId="0" borderId="24" xfId="1" applyNumberFormat="1" applyFont="1" applyBorder="1" applyAlignment="1">
      <alignment horizontal="left" vertical="center"/>
    </xf>
    <xf numFmtId="165" fontId="0" fillId="29" borderId="28" xfId="1" applyNumberFormat="1" applyFont="1" applyFill="1" applyBorder="1" applyAlignment="1">
      <alignment vertical="center"/>
    </xf>
    <xf numFmtId="0" fontId="2" fillId="17" borderId="28" xfId="0" applyFont="1" applyFill="1" applyBorder="1" applyAlignment="1">
      <alignment vertical="center"/>
    </xf>
    <xf numFmtId="165" fontId="2" fillId="33" borderId="28" xfId="0" applyNumberFormat="1" applyFont="1" applyFill="1" applyBorder="1" applyAlignment="1">
      <alignment horizontal="left" vertical="center"/>
    </xf>
    <xf numFmtId="165" fontId="4" fillId="0" borderId="24" xfId="1" applyNumberFormat="1" applyFont="1" applyBorder="1" applyAlignment="1">
      <alignment vertical="center"/>
    </xf>
    <xf numFmtId="0" fontId="2" fillId="0" borderId="30" xfId="0" applyFont="1" applyFill="1" applyBorder="1" applyAlignment="1" applyProtection="1">
      <alignment vertical="center"/>
      <protection locked="0"/>
    </xf>
    <xf numFmtId="0" fontId="2" fillId="0" borderId="31" xfId="0" applyFont="1" applyFill="1" applyBorder="1" applyAlignment="1">
      <alignment vertical="center"/>
    </xf>
    <xf numFmtId="165" fontId="0" fillId="29" borderId="32" xfId="1" applyNumberFormat="1" applyFont="1" applyFill="1" applyBorder="1" applyAlignment="1">
      <alignment vertical="center"/>
    </xf>
    <xf numFmtId="165" fontId="0" fillId="0" borderId="0" xfId="1" applyNumberFormat="1" applyFont="1" applyAlignment="1">
      <alignment vertical="center"/>
    </xf>
    <xf numFmtId="165" fontId="4" fillId="0" borderId="0" xfId="1" applyNumberFormat="1" applyFont="1" applyBorder="1" applyAlignment="1">
      <alignment vertical="center"/>
    </xf>
    <xf numFmtId="165" fontId="47" fillId="6" borderId="3" xfId="1" applyNumberFormat="1" applyFont="1" applyFill="1" applyBorder="1" applyAlignment="1">
      <alignment vertical="center"/>
    </xf>
    <xf numFmtId="165" fontId="11" fillId="6" borderId="32" xfId="1" applyNumberFormat="1" applyFont="1" applyFill="1" applyBorder="1" applyAlignment="1">
      <alignment horizontal="center" vertical="center"/>
    </xf>
    <xf numFmtId="0" fontId="4" fillId="0" borderId="3" xfId="0" applyFont="1" applyFill="1" applyBorder="1" applyAlignment="1">
      <alignment horizontal="left" vertical="center"/>
    </xf>
    <xf numFmtId="0" fontId="4" fillId="0" borderId="26" xfId="0" applyFont="1" applyFill="1" applyBorder="1" applyAlignment="1">
      <alignment horizontal="left" vertical="center"/>
    </xf>
    <xf numFmtId="0" fontId="4" fillId="0" borderId="32" xfId="0" applyFont="1" applyFill="1" applyBorder="1" applyAlignment="1">
      <alignment horizontal="left" vertical="center"/>
    </xf>
    <xf numFmtId="165" fontId="0" fillId="0" borderId="3" xfId="1" applyNumberFormat="1" applyFont="1" applyBorder="1" applyAlignment="1">
      <alignment vertical="center"/>
    </xf>
    <xf numFmtId="165" fontId="9" fillId="3" borderId="4" xfId="1" applyNumberFormat="1" applyFont="1" applyFill="1" applyBorder="1" applyAlignment="1">
      <alignment horizontal="center" vertical="center"/>
    </xf>
    <xf numFmtId="165" fontId="9" fillId="3" borderId="31" xfId="1" applyNumberFormat="1" applyFont="1" applyFill="1" applyBorder="1" applyAlignment="1">
      <alignment horizontal="center" vertical="center"/>
    </xf>
    <xf numFmtId="165" fontId="9" fillId="3" borderId="32" xfId="1" quotePrefix="1" applyNumberFormat="1" applyFont="1" applyFill="1" applyBorder="1" applyAlignment="1">
      <alignment horizontal="center" vertical="center"/>
    </xf>
    <xf numFmtId="43" fontId="4" fillId="29" borderId="28" xfId="1" applyNumberFormat="1" applyFont="1" applyFill="1" applyBorder="1" applyAlignment="1">
      <alignment vertical="center"/>
    </xf>
    <xf numFmtId="165" fontId="0" fillId="0" borderId="3" xfId="1" applyNumberFormat="1" applyFont="1" applyBorder="1" applyAlignment="1">
      <alignment horizontal="left" vertical="center"/>
    </xf>
    <xf numFmtId="43" fontId="4" fillId="29" borderId="32" xfId="1" applyNumberFormat="1" applyFont="1" applyFill="1" applyBorder="1" applyAlignment="1">
      <alignment vertical="center"/>
    </xf>
    <xf numFmtId="165" fontId="0" fillId="0" borderId="0" xfId="1" applyNumberFormat="1" applyFont="1" applyBorder="1" applyAlignment="1">
      <alignment vertical="center"/>
    </xf>
    <xf numFmtId="165" fontId="9" fillId="3" borderId="29" xfId="1" applyNumberFormat="1" applyFont="1" applyFill="1" applyBorder="1" applyAlignment="1">
      <alignment horizontal="center" vertical="center"/>
    </xf>
    <xf numFmtId="165" fontId="9" fillId="3" borderId="28" xfId="1" quotePrefix="1" applyNumberFormat="1" applyFont="1" applyFill="1" applyBorder="1" applyAlignment="1">
      <alignment horizontal="center" vertical="center"/>
    </xf>
    <xf numFmtId="165" fontId="2" fillId="26" borderId="31" xfId="1" applyNumberFormat="1" applyFont="1" applyFill="1" applyBorder="1" applyAlignment="1">
      <alignment vertical="center"/>
    </xf>
    <xf numFmtId="165" fontId="2" fillId="26" borderId="28" xfId="1" applyNumberFormat="1" applyFont="1" applyFill="1" applyBorder="1" applyAlignment="1">
      <alignment vertical="center"/>
    </xf>
    <xf numFmtId="165" fontId="2" fillId="32" borderId="32" xfId="1" applyNumberFormat="1" applyFont="1" applyFill="1" applyBorder="1" applyAlignment="1">
      <alignment vertical="center"/>
    </xf>
    <xf numFmtId="165" fontId="4" fillId="0" borderId="0" xfId="1" applyNumberFormat="1" applyFont="1" applyBorder="1" applyAlignment="1">
      <alignment horizontal="left" vertical="center"/>
    </xf>
    <xf numFmtId="165" fontId="4" fillId="0" borderId="0" xfId="0" applyNumberFormat="1" applyFont="1" applyAlignment="1">
      <alignment horizontal="right" vertical="center"/>
    </xf>
    <xf numFmtId="0" fontId="2" fillId="34" borderId="24" xfId="0" applyFont="1" applyFill="1" applyBorder="1" applyAlignment="1">
      <alignment horizontal="left" vertical="center"/>
    </xf>
    <xf numFmtId="37" fontId="2" fillId="0" borderId="0" xfId="0" applyNumberFormat="1" applyFont="1" applyBorder="1" applyAlignment="1">
      <alignment vertical="center"/>
    </xf>
    <xf numFmtId="0" fontId="2" fillId="34" borderId="0" xfId="0" applyFont="1" applyFill="1" applyBorder="1" applyAlignment="1">
      <alignment vertical="center"/>
    </xf>
    <xf numFmtId="0" fontId="2" fillId="0" borderId="0" xfId="0" applyFont="1" applyFill="1" applyBorder="1" applyAlignment="1">
      <alignment vertical="center"/>
    </xf>
    <xf numFmtId="0" fontId="4" fillId="0" borderId="28" xfId="0" applyFont="1" applyBorder="1" applyAlignment="1">
      <alignment vertical="center"/>
    </xf>
    <xf numFmtId="41" fontId="4" fillId="0" borderId="4" xfId="1" applyFont="1" applyBorder="1" applyAlignment="1">
      <alignment horizontal="left" vertical="center"/>
    </xf>
    <xf numFmtId="41" fontId="4" fillId="0" borderId="22" xfId="1" applyFont="1" applyBorder="1" applyAlignment="1">
      <alignment horizontal="left" vertical="center"/>
    </xf>
    <xf numFmtId="41" fontId="4" fillId="0" borderId="5" xfId="1" applyFont="1" applyBorder="1" applyAlignment="1">
      <alignment vertical="center"/>
    </xf>
    <xf numFmtId="41" fontId="4" fillId="0" borderId="0" xfId="1" applyFont="1" applyBorder="1" applyAlignment="1">
      <alignment vertical="center"/>
    </xf>
    <xf numFmtId="0" fontId="4" fillId="0" borderId="0" xfId="0" applyFont="1" applyFill="1" applyAlignment="1">
      <alignment vertical="center"/>
    </xf>
    <xf numFmtId="41" fontId="2" fillId="0" borderId="0" xfId="0" applyNumberFormat="1" applyFont="1" applyFill="1" applyBorder="1" applyAlignment="1">
      <alignment vertical="center"/>
    </xf>
    <xf numFmtId="41" fontId="2" fillId="0" borderId="0" xfId="0" applyNumberFormat="1" applyFont="1" applyFill="1" applyBorder="1" applyAlignment="1">
      <alignment horizontal="left" vertical="center"/>
    </xf>
    <xf numFmtId="0" fontId="16" fillId="0" borderId="0" xfId="0" applyFont="1" applyBorder="1" applyAlignment="1">
      <alignment horizontal="left" vertical="center"/>
    </xf>
    <xf numFmtId="165" fontId="9" fillId="16" borderId="0" xfId="0" applyNumberFormat="1" applyFont="1" applyFill="1" applyBorder="1" applyAlignment="1">
      <alignment vertical="center"/>
    </xf>
    <xf numFmtId="0" fontId="9" fillId="16" borderId="0" xfId="0" applyNumberFormat="1" applyFont="1" applyFill="1" applyBorder="1" applyAlignment="1">
      <alignment vertical="center"/>
    </xf>
    <xf numFmtId="170" fontId="2" fillId="0" borderId="0" xfId="1" applyNumberFormat="1" applyFont="1" applyBorder="1" applyAlignment="1">
      <alignment horizontal="left" vertical="center"/>
    </xf>
    <xf numFmtId="170" fontId="2" fillId="0" borderId="0" xfId="0" applyNumberFormat="1" applyFont="1" applyBorder="1" applyAlignment="1">
      <alignment horizontal="left" vertical="center"/>
    </xf>
    <xf numFmtId="41" fontId="16" fillId="0" borderId="0" xfId="1" applyFont="1" applyBorder="1" applyAlignment="1">
      <alignment horizontal="left" vertical="center"/>
    </xf>
    <xf numFmtId="0" fontId="8" fillId="2" borderId="26" xfId="0" applyFont="1" applyFill="1" applyBorder="1" applyAlignment="1">
      <alignment horizontal="left" vertical="center"/>
    </xf>
    <xf numFmtId="0" fontId="9" fillId="3" borderId="0" xfId="0" applyFont="1" applyFill="1" applyBorder="1" applyAlignment="1">
      <alignment horizontal="left" vertical="center"/>
    </xf>
    <xf numFmtId="0" fontId="30" fillId="3" borderId="0" xfId="0" applyFont="1" applyFill="1" applyBorder="1" applyAlignment="1">
      <alignment horizontal="left" vertical="center"/>
    </xf>
    <xf numFmtId="41" fontId="30" fillId="3" borderId="0" xfId="1" applyFont="1" applyFill="1" applyBorder="1" applyAlignment="1">
      <alignment horizontal="left" vertical="center"/>
    </xf>
    <xf numFmtId="0" fontId="9" fillId="3" borderId="0" xfId="0" applyFont="1" applyFill="1" applyBorder="1" applyAlignment="1">
      <alignment horizontal="center" vertical="center"/>
    </xf>
    <xf numFmtId="164" fontId="2" fillId="0" borderId="0" xfId="3" applyNumberFormat="1" applyFont="1" applyBorder="1">
      <alignment vertical="center"/>
    </xf>
    <xf numFmtId="41" fontId="2" fillId="0" borderId="0" xfId="1" applyFont="1" applyBorder="1" applyAlignment="1">
      <alignment horizontal="right" vertical="center"/>
    </xf>
    <xf numFmtId="41" fontId="2" fillId="0" borderId="0" xfId="1" applyFont="1" applyFill="1" applyBorder="1" applyAlignment="1">
      <alignment horizontal="right" vertical="center"/>
    </xf>
    <xf numFmtId="173" fontId="2" fillId="0" borderId="0" xfId="0" applyNumberFormat="1" applyFont="1" applyBorder="1" applyAlignment="1">
      <alignment horizontal="right" vertical="center"/>
    </xf>
    <xf numFmtId="0" fontId="2" fillId="0" borderId="0" xfId="0" applyFont="1" applyBorder="1" applyAlignment="1">
      <alignment horizontal="right" vertical="center"/>
    </xf>
    <xf numFmtId="41" fontId="2" fillId="0" borderId="0" xfId="1" applyFont="1" applyFill="1" applyBorder="1" applyAlignment="1" applyProtection="1">
      <alignment horizontal="left" vertical="center"/>
      <protection locked="0"/>
    </xf>
    <xf numFmtId="41" fontId="2" fillId="0" borderId="0" xfId="1" applyFont="1" applyFill="1" applyBorder="1" applyAlignment="1" applyProtection="1">
      <alignment horizontal="left" vertical="center" wrapText="1"/>
      <protection locked="0"/>
    </xf>
    <xf numFmtId="164" fontId="2" fillId="0" borderId="0" xfId="3" applyNumberFormat="1" applyFont="1" applyBorder="1" applyAlignment="1">
      <alignment horizontal="right" vertical="center"/>
    </xf>
    <xf numFmtId="41" fontId="2" fillId="0" borderId="0" xfId="0" applyNumberFormat="1" applyFont="1" applyBorder="1" applyAlignment="1">
      <alignment horizontal="right" vertical="center"/>
    </xf>
    <xf numFmtId="41" fontId="2" fillId="35" borderId="0" xfId="1" applyFont="1" applyFill="1" applyBorder="1" applyAlignment="1">
      <alignment horizontal="left" vertical="center"/>
    </xf>
    <xf numFmtId="165" fontId="2" fillId="0" borderId="0" xfId="0" applyNumberFormat="1" applyFont="1" applyBorder="1" applyAlignment="1">
      <alignment horizontal="left" vertical="center"/>
    </xf>
    <xf numFmtId="42" fontId="2" fillId="25" borderId="0" xfId="2" applyFont="1" applyFill="1" applyBorder="1" applyAlignment="1">
      <alignment horizontal="left" vertical="center"/>
    </xf>
    <xf numFmtId="5" fontId="2" fillId="0" borderId="0" xfId="1" applyNumberFormat="1" applyFont="1" applyBorder="1" applyAlignment="1">
      <alignment horizontal="left" vertical="center"/>
    </xf>
    <xf numFmtId="41" fontId="2" fillId="35" borderId="0" xfId="1" applyFont="1" applyFill="1" applyBorder="1" applyAlignment="1">
      <alignment horizontal="right" vertical="center"/>
    </xf>
    <xf numFmtId="0" fontId="8" fillId="0" borderId="0" xfId="0" applyFont="1" applyBorder="1" applyAlignment="1">
      <alignment horizontal="left" vertical="center"/>
    </xf>
    <xf numFmtId="17" fontId="2" fillId="0" borderId="0" xfId="0" quotePrefix="1" applyNumberFormat="1" applyFont="1" applyBorder="1" applyAlignment="1">
      <alignment horizontal="left" vertical="center"/>
    </xf>
    <xf numFmtId="41" fontId="2" fillId="35" borderId="0" xfId="0" applyNumberFormat="1" applyFont="1" applyFill="1" applyBorder="1" applyAlignment="1">
      <alignment horizontal="left" vertical="center"/>
    </xf>
    <xf numFmtId="165" fontId="4" fillId="0" borderId="0" xfId="0" applyNumberFormat="1" applyFont="1" applyAlignment="1">
      <alignment vertical="center"/>
    </xf>
    <xf numFmtId="0" fontId="16" fillId="0" borderId="0" xfId="0" applyFont="1" applyBorder="1" applyAlignment="1">
      <alignment vertical="center"/>
    </xf>
    <xf numFmtId="165" fontId="2" fillId="0" borderId="0" xfId="0" applyNumberFormat="1" applyFont="1" applyAlignment="1">
      <alignment vertical="center"/>
    </xf>
    <xf numFmtId="0" fontId="9" fillId="3" borderId="0" xfId="0" applyNumberFormat="1" applyFont="1" applyFill="1" applyBorder="1" applyAlignment="1">
      <alignment vertical="center"/>
    </xf>
    <xf numFmtId="0" fontId="9" fillId="3" borderId="0" xfId="0" applyNumberFormat="1" applyFont="1" applyFill="1" applyBorder="1" applyAlignment="1">
      <alignment horizontal="center" vertical="center"/>
    </xf>
    <xf numFmtId="165" fontId="4" fillId="0" borderId="0" xfId="0" applyNumberFormat="1" applyFont="1" applyBorder="1" applyAlignment="1">
      <alignment vertical="center"/>
    </xf>
    <xf numFmtId="165" fontId="2" fillId="0" borderId="0" xfId="0" applyNumberFormat="1" applyFont="1" applyBorder="1" applyAlignment="1">
      <alignment vertical="center"/>
    </xf>
    <xf numFmtId="165" fontId="4" fillId="0" borderId="0" xfId="0" applyNumberFormat="1" applyFont="1" applyBorder="1" applyAlignment="1">
      <alignment horizontal="right" vertical="center"/>
    </xf>
    <xf numFmtId="43" fontId="2" fillId="0" borderId="0" xfId="0" applyNumberFormat="1" applyFont="1" applyBorder="1" applyAlignment="1">
      <alignment vertical="center"/>
    </xf>
    <xf numFmtId="10" fontId="4" fillId="0" borderId="0" xfId="3" applyNumberFormat="1" applyFont="1" applyBorder="1">
      <alignment vertical="center"/>
    </xf>
    <xf numFmtId="164" fontId="4" fillId="0" borderId="0" xfId="3" applyNumberFormat="1" applyFont="1" applyBorder="1">
      <alignment vertical="center"/>
    </xf>
    <xf numFmtId="165" fontId="2" fillId="23" borderId="2" xfId="0" applyNumberFormat="1" applyFont="1" applyFill="1" applyBorder="1" applyAlignment="1">
      <alignment vertical="center"/>
    </xf>
    <xf numFmtId="165" fontId="2" fillId="0" borderId="0" xfId="0" applyNumberFormat="1" applyFont="1" applyBorder="1" applyAlignment="1">
      <alignment horizontal="right" vertical="center"/>
    </xf>
    <xf numFmtId="10" fontId="2" fillId="36" borderId="0" xfId="3" applyNumberFormat="1" applyFont="1" applyFill="1" applyBorder="1" applyAlignment="1">
      <alignment vertical="center"/>
    </xf>
    <xf numFmtId="10" fontId="2" fillId="36" borderId="0" xfId="6" applyNumberFormat="1" applyFont="1" applyFill="1" applyBorder="1" applyAlignment="1">
      <alignment vertical="center"/>
    </xf>
    <xf numFmtId="165" fontId="2" fillId="0" borderId="0" xfId="0" applyNumberFormat="1" applyFont="1" applyBorder="1" applyAlignment="1">
      <alignment horizontal="center" vertical="center"/>
    </xf>
    <xf numFmtId="165" fontId="2" fillId="33" borderId="0" xfId="0" applyNumberFormat="1" applyFont="1" applyFill="1" applyBorder="1" applyAlignment="1">
      <alignment vertical="center"/>
    </xf>
    <xf numFmtId="9" fontId="2" fillId="33" borderId="0" xfId="3" applyFont="1" applyFill="1" applyBorder="1">
      <alignment vertical="center"/>
    </xf>
    <xf numFmtId="164" fontId="2" fillId="33" borderId="0" xfId="3" applyNumberFormat="1" applyFont="1" applyFill="1" applyBorder="1">
      <alignment vertical="center"/>
    </xf>
    <xf numFmtId="10" fontId="2" fillId="33" borderId="0" xfId="3" applyNumberFormat="1" applyFont="1" applyFill="1" applyBorder="1">
      <alignment vertical="center"/>
    </xf>
    <xf numFmtId="0" fontId="6" fillId="2" borderId="31" xfId="0" applyFont="1" applyFill="1" applyBorder="1" applyAlignment="1">
      <alignment horizontal="left" vertical="center"/>
    </xf>
    <xf numFmtId="165" fontId="2" fillId="0" borderId="0" xfId="0" applyNumberFormat="1" applyFont="1" applyAlignment="1">
      <alignment horizontal="right" vertical="center"/>
    </xf>
    <xf numFmtId="165" fontId="2" fillId="23" borderId="0" xfId="0" applyNumberFormat="1" applyFont="1" applyFill="1" applyAlignment="1">
      <alignment vertical="center"/>
    </xf>
    <xf numFmtId="165" fontId="6" fillId="2" borderId="25" xfId="0" applyNumberFormat="1" applyFont="1" applyFill="1" applyBorder="1" applyAlignment="1">
      <alignment horizontal="center" vertical="center"/>
    </xf>
    <xf numFmtId="165" fontId="4" fillId="0" borderId="0" xfId="0" applyNumberFormat="1" applyFont="1" applyAlignment="1">
      <alignment horizontal="center" vertical="center"/>
    </xf>
    <xf numFmtId="0" fontId="0" fillId="0" borderId="0" xfId="0" applyFont="1" applyBorder="1" applyAlignment="1">
      <alignment horizontal="center" vertical="center"/>
    </xf>
    <xf numFmtId="165" fontId="0" fillId="0" borderId="0" xfId="0" applyNumberFormat="1" applyFont="1" applyBorder="1" applyAlignment="1">
      <alignment horizontal="right" vertical="center"/>
    </xf>
    <xf numFmtId="0" fontId="2" fillId="23" borderId="2" xfId="0" applyNumberFormat="1" applyFont="1" applyFill="1" applyBorder="1" applyAlignment="1">
      <alignment horizontal="center" vertical="center"/>
    </xf>
    <xf numFmtId="165" fontId="4" fillId="27" borderId="0" xfId="0" applyNumberFormat="1" applyFont="1" applyFill="1" applyBorder="1" applyAlignment="1">
      <alignment vertical="center"/>
    </xf>
    <xf numFmtId="43" fontId="4" fillId="27" borderId="0" xfId="0" applyNumberFormat="1" applyFont="1" applyFill="1" applyBorder="1" applyAlignment="1">
      <alignment vertical="center"/>
    </xf>
    <xf numFmtId="41" fontId="9" fillId="16" borderId="0" xfId="1" applyFont="1" applyFill="1" applyBorder="1" applyAlignment="1">
      <alignment horizontal="left" vertical="center"/>
    </xf>
    <xf numFmtId="41" fontId="30" fillId="16" borderId="0" xfId="1" applyFont="1" applyFill="1" applyBorder="1" applyAlignment="1">
      <alignment horizontal="left" vertical="center"/>
    </xf>
    <xf numFmtId="165" fontId="30" fillId="16" borderId="0" xfId="0" applyNumberFormat="1" applyFont="1" applyFill="1" applyBorder="1" applyAlignment="1">
      <alignment vertical="center"/>
    </xf>
    <xf numFmtId="41" fontId="4" fillId="37" borderId="0" xfId="1" applyFont="1" applyFill="1" applyBorder="1" applyAlignment="1">
      <alignment horizontal="left" vertical="center"/>
    </xf>
    <xf numFmtId="43" fontId="2" fillId="0" borderId="0" xfId="0" applyNumberFormat="1" applyFont="1" applyFill="1" applyBorder="1" applyAlignment="1">
      <alignment vertical="center"/>
    </xf>
    <xf numFmtId="41" fontId="2" fillId="37" borderId="0" xfId="1" applyFont="1" applyFill="1" applyBorder="1" applyAlignment="1">
      <alignment vertical="center"/>
    </xf>
    <xf numFmtId="41" fontId="2" fillId="37" borderId="0" xfId="1" applyFont="1" applyFill="1" applyBorder="1" applyAlignment="1">
      <alignment horizontal="left" vertical="center"/>
    </xf>
    <xf numFmtId="41" fontId="2" fillId="37" borderId="0" xfId="1" applyFont="1" applyFill="1" applyBorder="1" applyAlignment="1">
      <alignment horizontal="left" vertical="center" indent="1"/>
    </xf>
    <xf numFmtId="43" fontId="2" fillId="2" borderId="0" xfId="0" applyNumberFormat="1" applyFont="1" applyFill="1" applyBorder="1" applyAlignment="1">
      <alignment vertical="center"/>
    </xf>
    <xf numFmtId="43" fontId="2" fillId="25" borderId="0" xfId="0" applyNumberFormat="1" applyFont="1" applyFill="1" applyBorder="1" applyAlignment="1">
      <alignment vertical="center"/>
    </xf>
    <xf numFmtId="43" fontId="2" fillId="23" borderId="0" xfId="0" applyNumberFormat="1" applyFont="1" applyFill="1" applyBorder="1" applyAlignment="1">
      <alignment vertical="center"/>
    </xf>
    <xf numFmtId="43" fontId="2" fillId="26" borderId="0" xfId="0" applyNumberFormat="1" applyFont="1" applyFill="1" applyBorder="1" applyAlignment="1">
      <alignment vertical="center"/>
    </xf>
    <xf numFmtId="43" fontId="2" fillId="38" borderId="0" xfId="0" applyNumberFormat="1" applyFont="1" applyFill="1" applyBorder="1" applyAlignment="1">
      <alignment vertical="center"/>
    </xf>
    <xf numFmtId="41" fontId="2" fillId="37" borderId="0" xfId="1" applyFont="1" applyFill="1" applyBorder="1" applyAlignment="1">
      <alignment horizontal="left" vertical="center" indent="2"/>
    </xf>
    <xf numFmtId="165" fontId="2" fillId="2" borderId="0" xfId="0" applyNumberFormat="1" applyFont="1" applyFill="1" applyBorder="1" applyAlignment="1">
      <alignment vertical="center"/>
    </xf>
    <xf numFmtId="0" fontId="5" fillId="2" borderId="27" xfId="0" applyFont="1" applyFill="1" applyBorder="1" applyAlignment="1">
      <alignment horizontal="left" vertical="center"/>
    </xf>
    <xf numFmtId="41" fontId="4" fillId="37" borderId="0" xfId="1" applyFont="1" applyFill="1" applyBorder="1" applyAlignment="1">
      <alignment horizontal="left" vertical="center" indent="2"/>
    </xf>
    <xf numFmtId="43" fontId="4" fillId="2" borderId="0" xfId="0" applyNumberFormat="1" applyFont="1" applyFill="1" applyBorder="1" applyAlignment="1">
      <alignment vertical="center"/>
    </xf>
    <xf numFmtId="43" fontId="4" fillId="25" borderId="0" xfId="0" applyNumberFormat="1" applyFont="1" applyFill="1" applyBorder="1" applyAlignment="1">
      <alignment vertical="center"/>
    </xf>
    <xf numFmtId="43" fontId="2" fillId="27" borderId="0" xfId="0" applyNumberFormat="1" applyFont="1" applyFill="1" applyBorder="1" applyAlignment="1">
      <alignment vertical="center"/>
    </xf>
    <xf numFmtId="41" fontId="4" fillId="37" borderId="0" xfId="1" applyFont="1" applyFill="1" applyBorder="1" applyAlignment="1">
      <alignment horizontal="left" vertical="center" indent="1"/>
    </xf>
    <xf numFmtId="41" fontId="2" fillId="37" borderId="0" xfId="1" applyFont="1" applyFill="1" applyBorder="1" applyAlignment="1">
      <alignment horizontal="left" vertical="center" indent="3"/>
    </xf>
    <xf numFmtId="0" fontId="5" fillId="2" borderId="0" xfId="0" applyFont="1" applyFill="1" applyAlignment="1">
      <alignment horizontal="left" vertical="center"/>
    </xf>
    <xf numFmtId="41" fontId="4" fillId="37" borderId="0" xfId="1" applyFont="1" applyFill="1" applyBorder="1" applyAlignment="1">
      <alignment horizontal="left" vertical="center" indent="4"/>
    </xf>
    <xf numFmtId="43" fontId="4" fillId="35" borderId="0" xfId="0" applyNumberFormat="1" applyFont="1" applyFill="1" applyBorder="1" applyAlignment="1">
      <alignment vertical="center"/>
    </xf>
    <xf numFmtId="43" fontId="2" fillId="39" borderId="0" xfId="0" applyNumberFormat="1" applyFont="1" applyFill="1" applyBorder="1" applyAlignment="1">
      <alignment vertical="center"/>
    </xf>
    <xf numFmtId="43" fontId="2" fillId="35" borderId="0" xfId="0" applyNumberFormat="1" applyFont="1" applyFill="1" applyBorder="1" applyAlignment="1">
      <alignment vertical="center"/>
    </xf>
    <xf numFmtId="43" fontId="4" fillId="39" borderId="0" xfId="0" applyNumberFormat="1" applyFont="1" applyFill="1" applyBorder="1" applyAlignment="1">
      <alignment vertical="center"/>
    </xf>
    <xf numFmtId="165" fontId="4" fillId="0" borderId="0" xfId="0" applyNumberFormat="1" applyFont="1" applyAlignment="1">
      <alignment horizontal="left" vertical="center"/>
    </xf>
    <xf numFmtId="41" fontId="4" fillId="37" borderId="0" xfId="1" applyFont="1" applyFill="1" applyBorder="1" applyAlignment="1">
      <alignment vertical="center"/>
    </xf>
    <xf numFmtId="165" fontId="4" fillId="0" borderId="0" xfId="0" applyNumberFormat="1" applyFont="1" applyFill="1" applyBorder="1" applyAlignment="1">
      <alignment vertical="center"/>
    </xf>
    <xf numFmtId="164" fontId="2" fillId="0" borderId="0" xfId="3" applyNumberFormat="1" applyFont="1" applyFill="1" applyBorder="1">
      <alignment vertical="center"/>
    </xf>
    <xf numFmtId="164" fontId="4" fillId="2" borderId="0" xfId="3" applyNumberFormat="1" applyFont="1" applyFill="1" applyBorder="1" applyAlignment="1">
      <alignment vertical="center"/>
    </xf>
    <xf numFmtId="164" fontId="4" fillId="25" borderId="0" xfId="3" applyNumberFormat="1" applyFont="1" applyFill="1" applyBorder="1" applyAlignment="1">
      <alignment vertical="center"/>
    </xf>
    <xf numFmtId="164" fontId="8" fillId="40" borderId="0" xfId="3" applyNumberFormat="1" applyFont="1" applyFill="1" applyBorder="1" applyAlignment="1">
      <alignment vertical="center"/>
    </xf>
    <xf numFmtId="41" fontId="2" fillId="2" borderId="33" xfId="1" applyFont="1" applyFill="1" applyBorder="1" applyAlignment="1">
      <alignment vertical="center"/>
    </xf>
    <xf numFmtId="165" fontId="2" fillId="25" borderId="0" xfId="0" applyNumberFormat="1" applyFont="1" applyFill="1" applyBorder="1" applyAlignment="1">
      <alignment vertical="center"/>
    </xf>
    <xf numFmtId="165" fontId="2" fillId="23" borderId="0" xfId="0" applyNumberFormat="1" applyFont="1" applyFill="1" applyBorder="1" applyAlignment="1">
      <alignment vertical="center"/>
    </xf>
    <xf numFmtId="41" fontId="2" fillId="2" borderId="0" xfId="1" applyFont="1" applyFill="1" applyBorder="1" applyAlignment="1">
      <alignment vertical="center"/>
    </xf>
    <xf numFmtId="41" fontId="2" fillId="26" borderId="0" xfId="4" applyFont="1" applyFill="1" applyBorder="1" applyAlignment="1">
      <alignment vertical="center"/>
    </xf>
    <xf numFmtId="41" fontId="2" fillId="25" borderId="0" xfId="1" applyFont="1" applyFill="1" applyBorder="1" applyAlignment="1">
      <alignment vertical="center"/>
    </xf>
    <xf numFmtId="41" fontId="2" fillId="23" borderId="0" xfId="1" applyFont="1" applyFill="1" applyBorder="1" applyAlignment="1">
      <alignment vertical="center"/>
    </xf>
    <xf numFmtId="41" fontId="2" fillId="26" borderId="0" xfId="1" applyFont="1" applyFill="1" applyBorder="1" applyAlignment="1">
      <alignment vertical="center"/>
    </xf>
    <xf numFmtId="41" fontId="2" fillId="0" borderId="0" xfId="1" applyFont="1" applyBorder="1" applyAlignment="1">
      <alignment horizontal="left" vertical="center" indent="1"/>
    </xf>
    <xf numFmtId="41" fontId="30" fillId="16" borderId="0" xfId="1" applyFont="1" applyFill="1" applyBorder="1" applyAlignment="1">
      <alignment vertical="center"/>
    </xf>
    <xf numFmtId="165" fontId="0" fillId="0" borderId="0" xfId="0" applyNumberFormat="1" applyFont="1" applyAlignment="1">
      <alignment vertical="center"/>
    </xf>
    <xf numFmtId="165" fontId="0" fillId="0" borderId="0" xfId="0" applyNumberFormat="1" applyFont="1" applyFill="1" applyBorder="1" applyAlignment="1">
      <alignment vertical="center"/>
    </xf>
    <xf numFmtId="43" fontId="0" fillId="0" borderId="0" xfId="0" applyNumberFormat="1" applyFont="1" applyFill="1" applyBorder="1" applyAlignment="1">
      <alignment vertical="center"/>
    </xf>
    <xf numFmtId="166" fontId="0" fillId="11" borderId="0" xfId="0" applyNumberFormat="1" applyFont="1" applyFill="1" applyBorder="1" applyAlignment="1">
      <alignment vertical="center"/>
    </xf>
    <xf numFmtId="166" fontId="0" fillId="0" borderId="0" xfId="0" applyNumberFormat="1" applyFont="1" applyFill="1" applyBorder="1" applyAlignment="1">
      <alignment vertical="center"/>
    </xf>
    <xf numFmtId="0" fontId="0" fillId="0" borderId="0" xfId="0" applyFont="1" applyFill="1" applyBorder="1" applyAlignment="1">
      <alignment horizontal="left" vertical="center"/>
    </xf>
    <xf numFmtId="0" fontId="0" fillId="0" borderId="0" xfId="0" applyFont="1" applyBorder="1" applyAlignment="1">
      <alignment horizontal="left" vertical="center"/>
    </xf>
    <xf numFmtId="43" fontId="4" fillId="0" borderId="0" xfId="0" applyNumberFormat="1" applyFont="1" applyFill="1" applyBorder="1" applyAlignment="1">
      <alignment vertical="center"/>
    </xf>
    <xf numFmtId="166" fontId="4" fillId="11" borderId="0" xfId="0" applyNumberFormat="1" applyFont="1" applyFill="1" applyBorder="1" applyAlignment="1">
      <alignment vertical="center"/>
    </xf>
    <xf numFmtId="166" fontId="4" fillId="0" borderId="0" xfId="0" applyNumberFormat="1" applyFont="1" applyFill="1" applyBorder="1" applyAlignment="1">
      <alignment vertical="center"/>
    </xf>
    <xf numFmtId="41" fontId="4" fillId="0" borderId="0" xfId="1" applyFont="1" applyFill="1" applyBorder="1" applyAlignment="1">
      <alignment horizontal="left" vertical="center" indent="2"/>
    </xf>
    <xf numFmtId="41" fontId="2" fillId="0" borderId="0" xfId="1" applyNumberFormat="1" applyFont="1" applyFill="1" applyBorder="1" applyAlignment="1">
      <alignment vertical="center"/>
    </xf>
    <xf numFmtId="165" fontId="4" fillId="41" borderId="0" xfId="0" applyNumberFormat="1" applyFont="1" applyFill="1" applyAlignment="1">
      <alignment vertical="center"/>
    </xf>
    <xf numFmtId="41" fontId="4" fillId="41" borderId="0" xfId="4" applyFont="1" applyFill="1" applyBorder="1" applyAlignment="1">
      <alignment vertical="center"/>
    </xf>
    <xf numFmtId="41" fontId="4" fillId="0" borderId="0" xfId="4" applyFont="1" applyBorder="1" applyAlignment="1">
      <alignment vertical="center"/>
    </xf>
    <xf numFmtId="41" fontId="9" fillId="16" borderId="0" xfId="4" applyFont="1" applyFill="1" applyBorder="1" applyAlignment="1">
      <alignment horizontal="left" vertical="center"/>
    </xf>
    <xf numFmtId="41" fontId="30" fillId="16" borderId="0" xfId="4" applyFont="1" applyFill="1" applyBorder="1" applyAlignment="1">
      <alignment vertical="center"/>
    </xf>
    <xf numFmtId="41" fontId="2" fillId="0" borderId="0" xfId="4" applyFont="1" applyFill="1" applyBorder="1" applyAlignment="1">
      <alignment horizontal="left" vertical="center"/>
    </xf>
    <xf numFmtId="41" fontId="2" fillId="0" borderId="0" xfId="4" applyFont="1" applyFill="1" applyBorder="1" applyAlignment="1">
      <alignment horizontal="left" vertical="center" indent="1"/>
    </xf>
    <xf numFmtId="41" fontId="2" fillId="0" borderId="0" xfId="4" applyFont="1" applyFill="1" applyBorder="1" applyAlignment="1">
      <alignment vertical="center"/>
    </xf>
    <xf numFmtId="41" fontId="4" fillId="0" borderId="0" xfId="4" applyFont="1" applyFill="1" applyBorder="1" applyAlignment="1">
      <alignment horizontal="left" vertical="center" indent="1"/>
    </xf>
    <xf numFmtId="41" fontId="4" fillId="0" borderId="0" xfId="4" applyFont="1" applyFill="1" applyBorder="1" applyAlignment="1">
      <alignment vertical="center"/>
    </xf>
    <xf numFmtId="165" fontId="4" fillId="41" borderId="0" xfId="0" applyNumberFormat="1" applyFont="1" applyFill="1" applyBorder="1" applyAlignment="1">
      <alignment vertical="center"/>
    </xf>
    <xf numFmtId="41" fontId="2" fillId="0" borderId="0" xfId="4" applyFont="1" applyFill="1" applyBorder="1" applyAlignment="1">
      <alignment horizontal="left" vertical="center" indent="2"/>
    </xf>
    <xf numFmtId="41" fontId="4" fillId="0" borderId="0" xfId="4" applyFont="1" applyFill="1" applyBorder="1" applyAlignment="1">
      <alignment horizontal="left" vertical="center" indent="2"/>
    </xf>
    <xf numFmtId="41" fontId="4" fillId="0" borderId="0" xfId="4" applyFont="1" applyFill="1" applyBorder="1" applyAlignment="1">
      <alignment horizontal="left" vertical="center"/>
    </xf>
    <xf numFmtId="9" fontId="4" fillId="0" borderId="0" xfId="3" applyFont="1" applyFill="1" applyBorder="1">
      <alignment vertical="center"/>
    </xf>
    <xf numFmtId="41" fontId="4" fillId="0" borderId="0" xfId="4" applyFont="1" applyBorder="1" applyAlignment="1">
      <alignment horizontal="left" vertical="center" indent="1"/>
    </xf>
    <xf numFmtId="0" fontId="2" fillId="37" borderId="0" xfId="0" applyFont="1" applyFill="1" applyBorder="1" applyAlignment="1">
      <alignment horizontal="left" vertical="center"/>
    </xf>
    <xf numFmtId="41" fontId="2" fillId="37" borderId="0" xfId="4" applyFont="1" applyFill="1" applyBorder="1" applyAlignment="1">
      <alignment horizontal="left" vertical="center"/>
    </xf>
    <xf numFmtId="41" fontId="2" fillId="37" borderId="0" xfId="4" applyFont="1" applyFill="1" applyBorder="1" applyAlignment="1">
      <alignment horizontal="left" vertical="center" indent="1"/>
    </xf>
    <xf numFmtId="41" fontId="8" fillId="0" borderId="0" xfId="4" applyFont="1" applyFill="1" applyBorder="1" applyAlignment="1">
      <alignment vertical="center"/>
    </xf>
    <xf numFmtId="41" fontId="4" fillId="37" borderId="0" xfId="4" applyFont="1" applyFill="1" applyBorder="1" applyAlignment="1">
      <alignment horizontal="left" vertical="center"/>
    </xf>
    <xf numFmtId="41" fontId="4" fillId="37" borderId="0" xfId="4" applyFont="1" applyFill="1" applyBorder="1" applyAlignment="1">
      <alignment horizontal="left" vertical="center" indent="1"/>
    </xf>
    <xf numFmtId="41" fontId="2" fillId="0" borderId="0" xfId="4" applyFont="1" applyBorder="1" applyAlignment="1">
      <alignment horizontal="left" vertical="center" indent="1"/>
    </xf>
    <xf numFmtId="41" fontId="2" fillId="0" borderId="0" xfId="4" applyFont="1" applyBorder="1" applyAlignment="1">
      <alignment vertical="center"/>
    </xf>
    <xf numFmtId="165" fontId="2" fillId="41" borderId="0" xfId="0" applyNumberFormat="1" applyFont="1" applyFill="1" applyAlignment="1">
      <alignment vertical="center"/>
    </xf>
    <xf numFmtId="0" fontId="2" fillId="0" borderId="0" xfId="0" applyNumberFormat="1" applyFont="1" applyFill="1" applyBorder="1" applyAlignment="1">
      <alignment vertical="center"/>
    </xf>
    <xf numFmtId="41" fontId="2" fillId="37" borderId="0" xfId="4" applyFont="1" applyFill="1" applyBorder="1" applyAlignment="1">
      <alignment vertical="center"/>
    </xf>
    <xf numFmtId="41" fontId="2" fillId="37" borderId="0" xfId="4" applyFont="1" applyFill="1" applyBorder="1" applyAlignment="1">
      <alignment horizontal="left" vertical="center" indent="3"/>
    </xf>
    <xf numFmtId="41" fontId="4" fillId="37" borderId="0" xfId="4" applyFont="1" applyFill="1" applyBorder="1" applyAlignment="1">
      <alignment horizontal="left" vertical="center" indent="4"/>
    </xf>
    <xf numFmtId="41" fontId="2" fillId="37" borderId="0" xfId="4" applyFont="1" applyFill="1" applyBorder="1" applyAlignment="1">
      <alignment horizontal="left" vertical="center" indent="2"/>
    </xf>
    <xf numFmtId="41" fontId="4" fillId="37" borderId="0" xfId="4" applyFont="1" applyFill="1" applyBorder="1" applyAlignment="1">
      <alignment vertical="center"/>
    </xf>
    <xf numFmtId="165" fontId="4" fillId="42" borderId="0" xfId="0" applyNumberFormat="1" applyFont="1" applyFill="1" applyAlignment="1">
      <alignment vertical="center"/>
    </xf>
    <xf numFmtId="41" fontId="4" fillId="42" borderId="0" xfId="4" applyFont="1" applyFill="1" applyBorder="1" applyAlignment="1">
      <alignment vertical="center"/>
    </xf>
    <xf numFmtId="41" fontId="4" fillId="37" borderId="0" xfId="4" applyFont="1" applyFill="1" applyBorder="1" applyAlignment="1">
      <alignment horizontal="left" vertical="center" indent="2"/>
    </xf>
    <xf numFmtId="165" fontId="4" fillId="42" borderId="0" xfId="0" applyNumberFormat="1" applyFont="1" applyFill="1" applyBorder="1" applyAlignment="1">
      <alignment vertical="center"/>
    </xf>
    <xf numFmtId="165" fontId="2" fillId="42" borderId="0" xfId="0" applyNumberFormat="1" applyFont="1" applyFill="1" applyAlignment="1">
      <alignment vertical="center"/>
    </xf>
    <xf numFmtId="165" fontId="4" fillId="17" borderId="0" xfId="0" applyNumberFormat="1" applyFont="1" applyFill="1" applyAlignment="1">
      <alignment vertical="center"/>
    </xf>
    <xf numFmtId="41" fontId="4" fillId="17" borderId="0" xfId="1" applyFont="1" applyFill="1" applyBorder="1" applyAlignment="1">
      <alignment vertical="center"/>
    </xf>
    <xf numFmtId="165" fontId="4" fillId="17" borderId="0" xfId="0" applyNumberFormat="1" applyFont="1" applyFill="1" applyBorder="1" applyAlignment="1">
      <alignment vertical="center"/>
    </xf>
    <xf numFmtId="174" fontId="5" fillId="2" borderId="0" xfId="0" applyNumberFormat="1" applyFont="1" applyFill="1" applyAlignment="1">
      <alignment horizontal="left" vertical="center"/>
    </xf>
    <xf numFmtId="41" fontId="4" fillId="0" borderId="0" xfId="1" applyFont="1" applyBorder="1" applyAlignment="1">
      <alignment horizontal="left" vertical="center" indent="1"/>
    </xf>
    <xf numFmtId="41" fontId="4" fillId="0" borderId="0" xfId="1" applyFont="1" applyFill="1" applyBorder="1" applyAlignment="1">
      <alignment horizontal="left" vertical="center" indent="1"/>
    </xf>
    <xf numFmtId="41" fontId="8" fillId="0" borderId="0" xfId="1" applyFont="1" applyFill="1" applyBorder="1" applyAlignment="1">
      <alignment vertical="center"/>
    </xf>
    <xf numFmtId="165" fontId="2" fillId="35" borderId="0" xfId="0" applyNumberFormat="1" applyFont="1" applyFill="1" applyBorder="1" applyAlignment="1">
      <alignment vertical="center"/>
    </xf>
    <xf numFmtId="165" fontId="2" fillId="17" borderId="0" xfId="0" applyNumberFormat="1" applyFont="1" applyFill="1" applyAlignment="1">
      <alignment vertical="center"/>
    </xf>
    <xf numFmtId="41" fontId="2" fillId="35" borderId="0" xfId="1" applyFont="1" applyFill="1" applyBorder="1" applyAlignment="1">
      <alignment vertical="center"/>
    </xf>
    <xf numFmtId="165" fontId="4" fillId="43" borderId="0" xfId="0" applyNumberFormat="1" applyFont="1" applyFill="1" applyAlignment="1">
      <alignment vertical="center"/>
    </xf>
    <xf numFmtId="41" fontId="4" fillId="43" borderId="0" xfId="1" applyFont="1" applyFill="1" applyBorder="1" applyAlignment="1">
      <alignment vertical="center"/>
    </xf>
    <xf numFmtId="165" fontId="4" fillId="43" borderId="0" xfId="0" applyNumberFormat="1" applyFont="1" applyFill="1" applyBorder="1" applyAlignment="1">
      <alignment vertical="center"/>
    </xf>
    <xf numFmtId="41" fontId="4" fillId="4" borderId="0" xfId="1" applyFont="1" applyFill="1" applyBorder="1" applyAlignment="1">
      <alignment horizontal="left" vertical="center"/>
    </xf>
    <xf numFmtId="41" fontId="4" fillId="4" borderId="0" xfId="1" applyFont="1" applyFill="1" applyBorder="1" applyAlignment="1">
      <alignment vertical="center"/>
    </xf>
    <xf numFmtId="165" fontId="4" fillId="4" borderId="0" xfId="0" applyNumberFormat="1" applyFont="1" applyFill="1" applyBorder="1" applyAlignment="1">
      <alignment vertical="center"/>
    </xf>
    <xf numFmtId="0" fontId="2" fillId="4" borderId="0" xfId="0" applyFont="1" applyFill="1" applyBorder="1" applyAlignment="1">
      <alignment horizontal="left" vertical="center"/>
    </xf>
    <xf numFmtId="41" fontId="2" fillId="4" borderId="0" xfId="1" applyFont="1" applyFill="1" applyBorder="1" applyAlignment="1">
      <alignment horizontal="left" vertical="center"/>
    </xf>
    <xf numFmtId="41" fontId="2" fillId="4" borderId="0" xfId="1" applyFont="1" applyFill="1" applyBorder="1" applyAlignment="1">
      <alignment horizontal="left" vertical="center" indent="1"/>
    </xf>
    <xf numFmtId="165" fontId="2" fillId="4" borderId="0" xfId="0" applyNumberFormat="1" applyFont="1" applyFill="1" applyBorder="1" applyAlignment="1">
      <alignment vertical="center"/>
    </xf>
    <xf numFmtId="41" fontId="4" fillId="4" borderId="0" xfId="1" applyFont="1" applyFill="1" applyBorder="1" applyAlignment="1">
      <alignment horizontal="left" vertical="center" indent="1"/>
    </xf>
    <xf numFmtId="165" fontId="2" fillId="43" borderId="0" xfId="0" applyNumberFormat="1" applyFont="1" applyFill="1" applyAlignment="1">
      <alignment vertical="center"/>
    </xf>
    <xf numFmtId="165" fontId="8" fillId="0" borderId="0" xfId="0" applyNumberFormat="1" applyFont="1" applyBorder="1" applyAlignment="1">
      <alignment horizontal="center" vertical="center"/>
    </xf>
    <xf numFmtId="0" fontId="51" fillId="40" borderId="0" xfId="0" applyFont="1" applyFill="1" applyBorder="1" applyAlignment="1">
      <alignment horizontal="left" vertical="center"/>
    </xf>
    <xf numFmtId="41" fontId="2" fillId="23" borderId="2" xfId="1" applyFont="1" applyFill="1" applyBorder="1" applyAlignment="1">
      <alignment horizontal="left" vertical="center"/>
    </xf>
    <xf numFmtId="0" fontId="9" fillId="3" borderId="0" xfId="0" applyFont="1" applyFill="1">
      <alignment horizontal="left" vertical="center"/>
    </xf>
    <xf numFmtId="0" fontId="9" fillId="3" borderId="0" xfId="0" applyFont="1" applyFill="1" applyAlignment="1">
      <alignment horizontal="center" vertical="center"/>
    </xf>
    <xf numFmtId="165" fontId="6" fillId="2" borderId="23" xfId="0" applyNumberFormat="1" applyFont="1" applyFill="1" applyBorder="1" applyAlignment="1">
      <alignment horizontal="center" vertical="center"/>
    </xf>
    <xf numFmtId="0" fontId="5" fillId="2" borderId="0" xfId="0" applyFont="1" applyFill="1" applyBorder="1" applyAlignment="1">
      <alignment horizontal="left" vertical="center"/>
    </xf>
    <xf numFmtId="41" fontId="0" fillId="0" borderId="0" xfId="1" applyNumberFormat="1" applyFont="1" applyAlignment="1">
      <alignment horizontal="left" vertical="center"/>
    </xf>
    <xf numFmtId="165" fontId="0" fillId="0" borderId="0" xfId="1" applyNumberFormat="1" applyFont="1" applyAlignment="1">
      <alignment horizontal="left" vertical="center"/>
    </xf>
    <xf numFmtId="169" fontId="0" fillId="0" borderId="0" xfId="0" applyNumberFormat="1">
      <alignment horizontal="left" vertical="center"/>
    </xf>
    <xf numFmtId="0" fontId="0" fillId="23" borderId="2" xfId="0" applyFill="1" applyBorder="1" applyAlignment="1">
      <alignment horizontal="center" vertical="center"/>
    </xf>
    <xf numFmtId="170" fontId="0" fillId="0" borderId="0" xfId="1" applyNumberFormat="1" applyFont="1" applyAlignment="1">
      <alignment horizontal="left" vertical="center"/>
    </xf>
    <xf numFmtId="0" fontId="24" fillId="0" borderId="0" xfId="0" applyFont="1">
      <alignment horizontal="left" vertical="center"/>
    </xf>
    <xf numFmtId="43" fontId="0" fillId="0" borderId="0" xfId="0" applyNumberFormat="1">
      <alignment horizontal="left" vertical="center"/>
    </xf>
    <xf numFmtId="0" fontId="8" fillId="0" borderId="0" xfId="0" applyFont="1">
      <alignment horizontal="left" vertical="center"/>
    </xf>
    <xf numFmtId="0" fontId="0" fillId="0" borderId="4" xfId="0" applyBorder="1">
      <alignment horizontal="left" vertical="center"/>
    </xf>
    <xf numFmtId="0" fontId="0" fillId="0" borderId="5" xfId="0" applyBorder="1">
      <alignment horizontal="left" vertical="center"/>
    </xf>
    <xf numFmtId="0" fontId="0" fillId="0" borderId="22" xfId="0" applyBorder="1" applyAlignment="1">
      <alignment horizontal="center" vertical="center" wrapText="1"/>
    </xf>
    <xf numFmtId="0" fontId="0" fillId="0" borderId="2" xfId="0" applyBorder="1" applyAlignment="1">
      <alignment horizontal="center" vertical="center" wrapText="1"/>
    </xf>
    <xf numFmtId="0" fontId="0" fillId="0" borderId="31" xfId="0" applyBorder="1" applyAlignment="1">
      <alignment horizontal="center" vertical="center"/>
    </xf>
    <xf numFmtId="0" fontId="0" fillId="0" borderId="2" xfId="0" applyFill="1" applyBorder="1" applyAlignment="1">
      <alignment horizontal="center" vertical="center" wrapText="1"/>
    </xf>
    <xf numFmtId="0" fontId="0" fillId="0" borderId="2" xfId="0" applyBorder="1">
      <alignment horizontal="left" vertical="center"/>
    </xf>
    <xf numFmtId="0" fontId="0" fillId="0" borderId="29" xfId="0" applyBorder="1" applyAlignment="1">
      <alignment horizontal="center" vertical="center" wrapText="1"/>
    </xf>
    <xf numFmtId="0" fontId="0" fillId="0" borderId="30" xfId="0" applyBorder="1" applyAlignment="1">
      <alignment horizontal="center" vertical="center" wrapText="1"/>
    </xf>
    <xf numFmtId="0" fontId="0" fillId="0" borderId="31" xfId="0" applyBorder="1" applyAlignment="1">
      <alignment horizontal="center" vertical="center" wrapText="1"/>
    </xf>
    <xf numFmtId="0" fontId="0" fillId="0" borderId="4" xfId="0" applyBorder="1" applyAlignment="1">
      <alignment horizontal="center" vertical="center"/>
    </xf>
    <xf numFmtId="0" fontId="0" fillId="0" borderId="5" xfId="0" applyBorder="1" applyAlignment="1">
      <alignment horizontal="left" vertical="center"/>
    </xf>
    <xf numFmtId="0" fontId="0" fillId="0" borderId="29" xfId="0" applyBorder="1">
      <alignment horizontal="left" vertical="center"/>
    </xf>
    <xf numFmtId="0" fontId="0" fillId="0" borderId="30" xfId="0" applyBorder="1">
      <alignment horizontal="left" vertical="center"/>
    </xf>
    <xf numFmtId="41" fontId="0" fillId="0" borderId="30" xfId="1" applyFont="1" applyBorder="1" applyAlignment="1">
      <alignment horizontal="left" vertical="center"/>
    </xf>
    <xf numFmtId="41" fontId="0" fillId="0" borderId="30" xfId="0" applyNumberFormat="1" applyBorder="1">
      <alignment horizontal="left" vertical="center"/>
    </xf>
    <xf numFmtId="9" fontId="0" fillId="0" borderId="31" xfId="3" applyNumberFormat="1" applyFont="1" applyBorder="1">
      <alignment vertical="center"/>
    </xf>
    <xf numFmtId="169" fontId="0" fillId="0" borderId="30" xfId="1" applyNumberFormat="1" applyFont="1" applyBorder="1" applyAlignment="1">
      <alignment horizontal="left" vertical="center"/>
    </xf>
    <xf numFmtId="169" fontId="0" fillId="0" borderId="30" xfId="0" applyNumberFormat="1" applyBorder="1">
      <alignment horizontal="left" vertical="center"/>
    </xf>
    <xf numFmtId="9" fontId="0" fillId="0" borderId="31" xfId="3" applyNumberFormat="1" applyFont="1" applyFill="1" applyBorder="1">
      <alignment vertical="center"/>
    </xf>
    <xf numFmtId="41" fontId="0" fillId="0" borderId="29" xfId="4" applyFont="1" applyBorder="1" applyAlignment="1">
      <alignment horizontal="right" vertical="center"/>
    </xf>
    <xf numFmtId="41" fontId="0" fillId="0" borderId="30" xfId="4" applyFont="1" applyBorder="1" applyAlignment="1">
      <alignment horizontal="right" vertical="center"/>
    </xf>
    <xf numFmtId="41" fontId="0" fillId="0" borderId="31" xfId="4" applyFont="1" applyBorder="1" applyAlignment="1">
      <alignment horizontal="right" vertical="center"/>
    </xf>
    <xf numFmtId="41" fontId="0" fillId="12" borderId="0" xfId="4" applyFont="1" applyFill="1" applyAlignment="1">
      <alignment horizontal="left" vertical="center"/>
    </xf>
    <xf numFmtId="41" fontId="0" fillId="12" borderId="0" xfId="4" applyFont="1" applyFill="1" applyBorder="1" applyAlignment="1">
      <alignment horizontal="left" vertical="center"/>
    </xf>
    <xf numFmtId="0" fontId="0" fillId="0" borderId="24" xfId="0" applyBorder="1">
      <alignment horizontal="left" vertical="center"/>
    </xf>
    <xf numFmtId="0" fontId="0" fillId="0" borderId="0" xfId="0" applyBorder="1">
      <alignment horizontal="left" vertical="center"/>
    </xf>
    <xf numFmtId="41" fontId="0" fillId="0" borderId="0" xfId="0" applyNumberFormat="1" applyBorder="1">
      <alignment horizontal="left" vertical="center"/>
    </xf>
    <xf numFmtId="9" fontId="0" fillId="0" borderId="28" xfId="3" applyNumberFormat="1" applyFont="1" applyBorder="1">
      <alignment vertical="center"/>
    </xf>
    <xf numFmtId="169" fontId="0" fillId="0" borderId="0" xfId="1" applyNumberFormat="1" applyFont="1" applyBorder="1" applyAlignment="1">
      <alignment horizontal="left" vertical="center"/>
    </xf>
    <xf numFmtId="169" fontId="0" fillId="0" borderId="0" xfId="0" applyNumberFormat="1" applyBorder="1">
      <alignment horizontal="left" vertical="center"/>
    </xf>
    <xf numFmtId="9" fontId="0" fillId="0" borderId="28" xfId="3" applyNumberFormat="1" applyFont="1" applyFill="1" applyBorder="1">
      <alignment vertical="center"/>
    </xf>
    <xf numFmtId="41" fontId="0" fillId="0" borderId="24" xfId="4" applyFont="1" applyBorder="1" applyAlignment="1">
      <alignment horizontal="right" vertical="center"/>
    </xf>
    <xf numFmtId="41" fontId="0" fillId="0" borderId="0" xfId="4" applyFont="1" applyBorder="1" applyAlignment="1">
      <alignment horizontal="right" vertical="center"/>
    </xf>
    <xf numFmtId="41" fontId="0" fillId="0" borderId="0" xfId="4" applyNumberFormat="1" applyFont="1" applyBorder="1" applyAlignment="1">
      <alignment horizontal="right" vertical="center"/>
    </xf>
    <xf numFmtId="9" fontId="0" fillId="0" borderId="28" xfId="6" applyFont="1" applyBorder="1">
      <alignment vertical="center"/>
    </xf>
    <xf numFmtId="41" fontId="0" fillId="0" borderId="28" xfId="4" applyFont="1" applyBorder="1" applyAlignment="1">
      <alignment horizontal="right" vertical="center"/>
    </xf>
    <xf numFmtId="41" fontId="0" fillId="12" borderId="0" xfId="4" applyFont="1" applyFill="1" applyBorder="1" applyAlignment="1">
      <alignment horizontal="right" vertical="center"/>
    </xf>
    <xf numFmtId="0" fontId="4" fillId="0" borderId="3" xfId="0" applyFont="1" applyBorder="1">
      <alignment horizontal="left" vertical="center"/>
    </xf>
    <xf numFmtId="0" fontId="4" fillId="0" borderId="26" xfId="0" applyFont="1" applyBorder="1">
      <alignment horizontal="left" vertical="center"/>
    </xf>
    <xf numFmtId="9" fontId="4" fillId="0" borderId="32" xfId="3" applyNumberFormat="1" applyFont="1" applyBorder="1">
      <alignment vertical="center"/>
    </xf>
    <xf numFmtId="9" fontId="4" fillId="0" borderId="32" xfId="3" applyNumberFormat="1" applyFont="1" applyFill="1" applyBorder="1">
      <alignment vertical="center"/>
    </xf>
    <xf numFmtId="0" fontId="4" fillId="0" borderId="24" xfId="0" applyFont="1" applyBorder="1">
      <alignment horizontal="left" vertical="center"/>
    </xf>
    <xf numFmtId="0" fontId="4" fillId="0" borderId="0" xfId="0" applyFont="1" applyBorder="1">
      <alignment horizontal="left" vertical="center"/>
    </xf>
    <xf numFmtId="0" fontId="4" fillId="0" borderId="28" xfId="0" applyFont="1" applyBorder="1">
      <alignment horizontal="left" vertical="center"/>
    </xf>
    <xf numFmtId="0" fontId="0" fillId="0" borderId="24" xfId="0" applyBorder="1" applyAlignment="1">
      <alignment horizontal="center" vertical="center"/>
    </xf>
    <xf numFmtId="0" fontId="0" fillId="0" borderId="28" xfId="0" applyBorder="1" applyAlignment="1">
      <alignment horizontal="center" vertical="center"/>
    </xf>
    <xf numFmtId="0" fontId="0" fillId="0" borderId="0" xfId="0" applyAlignment="1">
      <alignment horizontal="right" vertical="center"/>
    </xf>
    <xf numFmtId="41" fontId="0" fillId="0" borderId="29" xfId="4" applyFont="1" applyBorder="1" applyAlignment="1">
      <alignment horizontal="left" vertical="center"/>
    </xf>
    <xf numFmtId="41" fontId="0" fillId="0" borderId="30" xfId="4" applyFont="1" applyBorder="1" applyAlignment="1">
      <alignment horizontal="left" vertical="center"/>
    </xf>
    <xf numFmtId="0" fontId="0" fillId="0" borderId="30" xfId="4" applyNumberFormat="1" applyFont="1" applyBorder="1" applyAlignment="1">
      <alignment horizontal="right" vertical="center"/>
    </xf>
    <xf numFmtId="164" fontId="0" fillId="0" borderId="31" xfId="6" applyNumberFormat="1" applyFont="1" applyBorder="1">
      <alignment vertical="center"/>
    </xf>
    <xf numFmtId="41" fontId="0" fillId="0" borderId="24" xfId="4" applyFont="1" applyBorder="1" applyAlignment="1">
      <alignment horizontal="left" vertical="center"/>
    </xf>
    <xf numFmtId="0" fontId="0" fillId="0" borderId="0" xfId="4" applyNumberFormat="1" applyFont="1" applyBorder="1" applyAlignment="1">
      <alignment horizontal="right" vertical="center"/>
    </xf>
    <xf numFmtId="164" fontId="0" fillId="0" borderId="28" xfId="6" applyNumberFormat="1" applyFont="1" applyBorder="1">
      <alignment vertical="center"/>
    </xf>
    <xf numFmtId="41" fontId="0" fillId="0" borderId="24" xfId="0" applyNumberFormat="1" applyBorder="1">
      <alignment horizontal="left" vertical="center"/>
    </xf>
    <xf numFmtId="0" fontId="0" fillId="0" borderId="3" xfId="0" applyBorder="1">
      <alignment horizontal="left" vertical="center"/>
    </xf>
    <xf numFmtId="0" fontId="0" fillId="0" borderId="26" xfId="0" applyBorder="1">
      <alignment horizontal="left" vertical="center"/>
    </xf>
    <xf numFmtId="164" fontId="4" fillId="40" borderId="32" xfId="6" applyNumberFormat="1" applyFont="1" applyFill="1" applyBorder="1">
      <alignment vertical="center"/>
    </xf>
    <xf numFmtId="0" fontId="0" fillId="0" borderId="3" xfId="0" applyBorder="1" applyAlignment="1">
      <alignment horizontal="center" vertical="center"/>
    </xf>
    <xf numFmtId="41" fontId="0" fillId="0" borderId="32" xfId="0" applyNumberFormat="1" applyBorder="1" applyAlignment="1">
      <alignment horizontal="center" vertical="center"/>
    </xf>
    <xf numFmtId="0" fontId="0" fillId="0" borderId="5" xfId="0" applyBorder="1" applyAlignment="1">
      <alignment horizontal="center" vertical="center"/>
    </xf>
    <xf numFmtId="9" fontId="0" fillId="0" borderId="31" xfId="3" applyFont="1" applyBorder="1">
      <alignment vertical="center"/>
    </xf>
    <xf numFmtId="9" fontId="2" fillId="0" borderId="31" xfId="3" applyFont="1" applyFill="1" applyBorder="1">
      <alignment vertical="center"/>
    </xf>
    <xf numFmtId="9" fontId="0" fillId="0" borderId="28" xfId="3" applyFont="1" applyBorder="1">
      <alignment vertical="center"/>
    </xf>
    <xf numFmtId="9" fontId="2" fillId="0" borderId="28" xfId="3" applyFont="1" applyFill="1" applyBorder="1">
      <alignment vertical="center"/>
    </xf>
    <xf numFmtId="9" fontId="4" fillId="0" borderId="32" xfId="3" applyFont="1" applyBorder="1">
      <alignment vertical="center"/>
    </xf>
    <xf numFmtId="169" fontId="0" fillId="0" borderId="0" xfId="1" applyNumberFormat="1" applyFont="1" applyAlignment="1">
      <alignment horizontal="left" vertical="center"/>
    </xf>
    <xf numFmtId="43" fontId="6" fillId="2" borderId="0" xfId="0" applyNumberFormat="1" applyFont="1" applyFill="1" applyAlignment="1">
      <alignment horizontal="left" vertical="center"/>
    </xf>
    <xf numFmtId="41" fontId="0" fillId="0" borderId="33" xfId="0" applyNumberFormat="1" applyBorder="1">
      <alignment horizontal="left" vertical="center"/>
    </xf>
    <xf numFmtId="43" fontId="0" fillId="0" borderId="0" xfId="1" applyNumberFormat="1" applyFont="1" applyAlignment="1">
      <alignment horizontal="left" vertical="center"/>
    </xf>
    <xf numFmtId="41" fontId="6" fillId="2" borderId="0" xfId="0" applyNumberFormat="1" applyFont="1" applyFill="1" applyBorder="1" applyAlignment="1">
      <alignment horizontal="left" vertical="center"/>
    </xf>
    <xf numFmtId="9" fontId="0" fillId="0" borderId="30" xfId="3" applyFont="1" applyBorder="1">
      <alignment vertical="center"/>
    </xf>
    <xf numFmtId="169" fontId="0" fillId="0" borderId="30" xfId="1" applyNumberFormat="1" applyFont="1" applyBorder="1" applyAlignment="1">
      <alignment vertical="center"/>
    </xf>
    <xf numFmtId="41" fontId="0" fillId="0" borderId="29" xfId="1" applyFont="1" applyBorder="1" applyAlignment="1">
      <alignment horizontal="right" vertical="center"/>
    </xf>
    <xf numFmtId="41" fontId="0" fillId="0" borderId="30" xfId="1" applyFont="1" applyBorder="1" applyAlignment="1">
      <alignment horizontal="right" vertical="center"/>
    </xf>
    <xf numFmtId="41" fontId="0" fillId="0" borderId="31" xfId="1" applyFont="1" applyBorder="1" applyAlignment="1">
      <alignment horizontal="right" vertical="center"/>
    </xf>
    <xf numFmtId="9" fontId="0" fillId="0" borderId="0" xfId="3" applyFont="1" applyBorder="1">
      <alignment vertical="center"/>
    </xf>
    <xf numFmtId="169" fontId="0" fillId="0" borderId="0" xfId="1" applyNumberFormat="1" applyFont="1" applyBorder="1" applyAlignment="1">
      <alignment vertical="center"/>
    </xf>
    <xf numFmtId="41" fontId="0" fillId="0" borderId="24" xfId="1" applyFont="1" applyBorder="1" applyAlignment="1">
      <alignment horizontal="right" vertical="center"/>
    </xf>
    <xf numFmtId="41" fontId="0" fillId="0" borderId="0" xfId="1" applyFont="1" applyBorder="1" applyAlignment="1">
      <alignment horizontal="right" vertical="center"/>
    </xf>
    <xf numFmtId="41" fontId="0" fillId="0" borderId="0" xfId="1" applyNumberFormat="1" applyFont="1" applyBorder="1" applyAlignment="1">
      <alignment horizontal="right" vertical="center"/>
    </xf>
    <xf numFmtId="9" fontId="4" fillId="0" borderId="26" xfId="3" applyFont="1" applyBorder="1">
      <alignment vertical="center"/>
    </xf>
    <xf numFmtId="169" fontId="4" fillId="0" borderId="26" xfId="3" applyNumberFormat="1" applyFont="1" applyBorder="1">
      <alignment vertical="center"/>
    </xf>
    <xf numFmtId="169" fontId="4" fillId="0" borderId="26" xfId="1" applyNumberFormat="1" applyFont="1" applyBorder="1" applyAlignment="1">
      <alignment vertical="center"/>
    </xf>
    <xf numFmtId="41" fontId="0" fillId="0" borderId="29" xfId="1" applyFont="1" applyBorder="1" applyAlignment="1">
      <alignment horizontal="left" vertical="center"/>
    </xf>
    <xf numFmtId="0" fontId="0" fillId="0" borderId="30" xfId="1" applyNumberFormat="1" applyFont="1" applyBorder="1" applyAlignment="1">
      <alignment horizontal="right" vertical="center"/>
    </xf>
    <xf numFmtId="164" fontId="0" fillId="0" borderId="31" xfId="3" applyNumberFormat="1" applyFont="1" applyBorder="1">
      <alignment vertical="center"/>
    </xf>
    <xf numFmtId="0" fontId="0" fillId="0" borderId="0" xfId="1" applyNumberFormat="1" applyFont="1" applyBorder="1" applyAlignment="1">
      <alignment horizontal="right" vertical="center"/>
    </xf>
    <xf numFmtId="164" fontId="0" fillId="0" borderId="28" xfId="3" applyNumberFormat="1" applyFont="1" applyBorder="1">
      <alignment vertical="center"/>
    </xf>
    <xf numFmtId="164" fontId="4" fillId="40" borderId="32" xfId="3" applyNumberFormat="1" applyFont="1" applyFill="1" applyBorder="1">
      <alignment vertical="center"/>
    </xf>
    <xf numFmtId="0" fontId="0" fillId="0" borderId="5" xfId="0" applyBorder="1" applyAlignment="1">
      <alignment horizontal="center" vertical="center" wrapText="1"/>
    </xf>
    <xf numFmtId="166" fontId="4" fillId="0" borderId="0" xfId="0" applyNumberFormat="1" applyFont="1">
      <alignment horizontal="left" vertical="center"/>
    </xf>
    <xf numFmtId="175" fontId="0" fillId="0" borderId="0" xfId="2" applyNumberFormat="1" applyFont="1" applyAlignment="1">
      <alignment horizontal="left" vertical="center"/>
    </xf>
    <xf numFmtId="41" fontId="16" fillId="0" borderId="0" xfId="1" applyFont="1" applyAlignment="1">
      <alignment horizontal="left" vertical="center"/>
    </xf>
    <xf numFmtId="165" fontId="2" fillId="2" borderId="0" xfId="0" applyNumberFormat="1" applyFont="1" applyFill="1" applyAlignment="1">
      <alignment horizontal="center" vertical="center"/>
    </xf>
    <xf numFmtId="165" fontId="9" fillId="16" borderId="0" xfId="0" applyNumberFormat="1" applyFont="1" applyFill="1" applyBorder="1" applyAlignment="1">
      <alignment horizontal="left" vertical="center"/>
    </xf>
    <xf numFmtId="165" fontId="30" fillId="16" borderId="0" xfId="0" applyNumberFormat="1" applyFont="1" applyFill="1" applyBorder="1" applyAlignment="1">
      <alignment horizontal="left" vertical="center"/>
    </xf>
    <xf numFmtId="0" fontId="9" fillId="16" borderId="0" xfId="0" applyNumberFormat="1" applyFont="1" applyFill="1" applyBorder="1" applyAlignment="1">
      <alignment horizontal="center" vertical="center"/>
    </xf>
    <xf numFmtId="0" fontId="8" fillId="16" borderId="0" xfId="0" applyNumberFormat="1" applyFont="1" applyFill="1" applyBorder="1" applyAlignment="1">
      <alignment horizontal="center" vertical="center"/>
    </xf>
    <xf numFmtId="43" fontId="6" fillId="2" borderId="0" xfId="0" applyNumberFormat="1" applyFont="1" applyFill="1" applyBorder="1" applyAlignment="1">
      <alignment horizontal="left" vertical="center"/>
    </xf>
    <xf numFmtId="0" fontId="8" fillId="2" borderId="0" xfId="0" applyFont="1" applyFill="1" applyBorder="1" applyAlignment="1">
      <alignment horizontal="left" vertical="center"/>
    </xf>
    <xf numFmtId="43" fontId="5" fillId="2" borderId="0" xfId="0" applyNumberFormat="1" applyFont="1" applyFill="1" applyBorder="1" applyAlignment="1">
      <alignment horizontal="left" vertical="center"/>
    </xf>
    <xf numFmtId="165" fontId="0" fillId="0" borderId="0" xfId="0" applyNumberFormat="1" applyAlignment="1">
      <alignment horizontal="left" vertical="center"/>
    </xf>
    <xf numFmtId="43" fontId="4" fillId="0" borderId="0" xfId="0" applyNumberFormat="1" applyFont="1" applyAlignment="1">
      <alignment horizontal="left" vertical="center"/>
    </xf>
    <xf numFmtId="165" fontId="0" fillId="0" borderId="0" xfId="0" applyNumberFormat="1" applyFont="1" applyAlignment="1">
      <alignment horizontal="left" vertical="center"/>
    </xf>
    <xf numFmtId="43" fontId="4" fillId="2" borderId="0" xfId="0" applyNumberFormat="1" applyFont="1" applyFill="1" applyAlignment="1">
      <alignment horizontal="left" vertical="center"/>
    </xf>
    <xf numFmtId="43" fontId="4" fillId="25" borderId="0" xfId="0" applyNumberFormat="1" applyFont="1" applyFill="1" applyAlignment="1">
      <alignment horizontal="left" vertical="center"/>
    </xf>
    <xf numFmtId="41" fontId="9" fillId="16" borderId="4" xfId="1" applyFont="1" applyFill="1" applyBorder="1" applyAlignment="1">
      <alignment horizontal="left" vertical="center"/>
    </xf>
    <xf numFmtId="41" fontId="9" fillId="16" borderId="22" xfId="1" applyFont="1" applyFill="1" applyBorder="1" applyAlignment="1">
      <alignment horizontal="left" vertical="center"/>
    </xf>
    <xf numFmtId="165" fontId="30" fillId="16" borderId="22" xfId="0" applyNumberFormat="1" applyFont="1" applyFill="1" applyBorder="1" applyAlignment="1">
      <alignment horizontal="left" vertical="center"/>
    </xf>
    <xf numFmtId="165" fontId="30" fillId="16" borderId="22" xfId="0" applyNumberFormat="1" applyFont="1" applyFill="1" applyBorder="1" applyAlignment="1">
      <alignment horizontal="right" vertical="center"/>
    </xf>
    <xf numFmtId="0" fontId="9" fillId="16" borderId="22" xfId="0" applyNumberFormat="1" applyFont="1" applyFill="1" applyBorder="1" applyAlignment="1">
      <alignment vertical="center"/>
    </xf>
    <xf numFmtId="41" fontId="2" fillId="0" borderId="0" xfId="1" applyFont="1" applyFill="1" applyBorder="1" applyAlignment="1">
      <alignment horizontal="left" vertical="center" indent="1"/>
    </xf>
    <xf numFmtId="164" fontId="2" fillId="0" borderId="0" xfId="3" applyNumberFormat="1" applyFont="1" applyAlignment="1">
      <alignment vertical="center"/>
    </xf>
    <xf numFmtId="165" fontId="2" fillId="2" borderId="0" xfId="1" applyNumberFormat="1" applyFont="1" applyFill="1" applyAlignment="1">
      <alignment horizontal="left" vertical="center"/>
    </xf>
    <xf numFmtId="41" fontId="2" fillId="2" borderId="0" xfId="1" applyFont="1" applyFill="1" applyAlignment="1">
      <alignment horizontal="left" vertical="center"/>
    </xf>
    <xf numFmtId="41" fontId="2" fillId="2" borderId="0" xfId="1" applyNumberFormat="1" applyFont="1" applyFill="1" applyAlignment="1">
      <alignment horizontal="left" vertical="center"/>
    </xf>
    <xf numFmtId="41" fontId="2" fillId="44" borderId="0" xfId="1" applyNumberFormat="1" applyFont="1" applyFill="1" applyAlignment="1">
      <alignment horizontal="left" vertical="center"/>
    </xf>
    <xf numFmtId="165" fontId="2" fillId="2" borderId="0" xfId="0" applyNumberFormat="1" applyFont="1" applyFill="1" applyAlignment="1">
      <alignment horizontal="left" vertical="center"/>
    </xf>
    <xf numFmtId="41" fontId="2" fillId="0" borderId="0" xfId="1" applyFont="1" applyFill="1" applyBorder="1" applyAlignment="1">
      <alignment horizontal="left" vertical="center" indent="2"/>
    </xf>
    <xf numFmtId="165" fontId="0" fillId="0" borderId="0" xfId="1" applyNumberFormat="1" applyFont="1"/>
    <xf numFmtId="165" fontId="4" fillId="0" borderId="0" xfId="1" applyNumberFormat="1" applyFont="1"/>
    <xf numFmtId="0" fontId="2" fillId="0" borderId="0" xfId="0" applyFont="1">
      <alignment horizontal="left" vertical="center"/>
    </xf>
    <xf numFmtId="165" fontId="2" fillId="0" borderId="0" xfId="1" applyNumberFormat="1" applyFont="1"/>
    <xf numFmtId="165" fontId="0" fillId="0" borderId="0" xfId="1" applyNumberFormat="1" applyFont="1" applyAlignment="1">
      <alignment horizontal="left"/>
    </xf>
    <xf numFmtId="165" fontId="4" fillId="28" borderId="0" xfId="1" applyNumberFormat="1" applyFont="1" applyFill="1"/>
    <xf numFmtId="165" fontId="4" fillId="0" borderId="0" xfId="1" applyNumberFormat="1" applyFont="1" applyFill="1"/>
    <xf numFmtId="41" fontId="2" fillId="36" borderId="0" xfId="1" applyFont="1" applyFill="1" applyAlignment="1">
      <alignment horizontal="left" vertical="center"/>
    </xf>
    <xf numFmtId="43" fontId="2" fillId="45" borderId="0" xfId="0" applyNumberFormat="1" applyFont="1" applyFill="1" applyAlignment="1">
      <alignment horizontal="left" vertical="center"/>
    </xf>
    <xf numFmtId="169" fontId="2" fillId="0" borderId="0" xfId="0" applyNumberFormat="1" applyFont="1" applyAlignment="1">
      <alignment horizontal="left" vertical="center"/>
    </xf>
    <xf numFmtId="41" fontId="2" fillId="35" borderId="0" xfId="0" applyNumberFormat="1" applyFont="1" applyFill="1" applyAlignment="1">
      <alignment horizontal="left" vertical="center"/>
    </xf>
    <xf numFmtId="41" fontId="2" fillId="45" borderId="0" xfId="0" applyNumberFormat="1" applyFont="1" applyFill="1" applyAlignment="1">
      <alignment horizontal="left" vertical="center"/>
    </xf>
    <xf numFmtId="165" fontId="9" fillId="16" borderId="22" xfId="0" applyNumberFormat="1" applyFont="1" applyFill="1" applyBorder="1" applyAlignment="1">
      <alignment horizontal="left" vertical="center"/>
    </xf>
    <xf numFmtId="176" fontId="2" fillId="0" borderId="0" xfId="3" applyNumberFormat="1" applyFont="1">
      <alignment vertical="center"/>
    </xf>
    <xf numFmtId="164" fontId="4" fillId="40" borderId="0" xfId="3" applyNumberFormat="1" applyFont="1" applyFill="1">
      <alignment vertical="center"/>
    </xf>
    <xf numFmtId="164" fontId="4" fillId="0" borderId="0" xfId="3" applyNumberFormat="1" applyFont="1" applyFill="1">
      <alignment vertical="center"/>
    </xf>
    <xf numFmtId="176" fontId="2" fillId="0" borderId="0" xfId="0" applyNumberFormat="1" applyFont="1" applyAlignment="1">
      <alignment horizontal="left" vertical="center"/>
    </xf>
    <xf numFmtId="164" fontId="4" fillId="2" borderId="0" xfId="0" applyNumberFormat="1" applyFont="1" applyFill="1" applyAlignment="1">
      <alignment horizontal="right" vertical="center"/>
    </xf>
    <xf numFmtId="164" fontId="4" fillId="2" borderId="0" xfId="3" applyNumberFormat="1" applyFont="1" applyFill="1">
      <alignment vertical="center"/>
    </xf>
    <xf numFmtId="0" fontId="2" fillId="45" borderId="0" xfId="0" applyFont="1" applyFill="1" applyAlignment="1">
      <alignment horizontal="left" vertical="center"/>
    </xf>
    <xf numFmtId="41" fontId="8" fillId="0" borderId="0" xfId="1" applyFont="1" applyAlignment="1">
      <alignment horizontal="left" vertical="center"/>
    </xf>
    <xf numFmtId="41" fontId="2" fillId="36" borderId="0" xfId="1" applyNumberFormat="1" applyFont="1" applyFill="1" applyAlignment="1">
      <alignment horizontal="left" vertical="center"/>
    </xf>
    <xf numFmtId="164" fontId="4" fillId="36" borderId="0" xfId="3" applyNumberFormat="1" applyFont="1" applyFill="1">
      <alignment vertical="center"/>
    </xf>
    <xf numFmtId="41" fontId="2" fillId="36" borderId="0" xfId="0" applyNumberFormat="1" applyFont="1" applyFill="1" applyAlignment="1">
      <alignment horizontal="left" vertical="center"/>
    </xf>
    <xf numFmtId="0" fontId="28" fillId="0" borderId="0" xfId="0" applyFont="1" applyFill="1" applyBorder="1" applyAlignment="1">
      <alignment horizontal="left" vertical="center" indent="1"/>
    </xf>
    <xf numFmtId="0" fontId="4" fillId="0" borderId="0" xfId="0" applyFont="1" applyFill="1" applyBorder="1" applyAlignment="1">
      <alignment horizontal="left" vertical="center" indent="1"/>
    </xf>
    <xf numFmtId="165" fontId="30" fillId="16" borderId="22" xfId="0" applyNumberFormat="1" applyFont="1" applyFill="1" applyBorder="1" applyAlignment="1">
      <alignment vertical="center"/>
    </xf>
    <xf numFmtId="165" fontId="30" fillId="16" borderId="22" xfId="0" applyNumberFormat="1" applyFont="1" applyFill="1" applyBorder="1" applyAlignment="1">
      <alignment horizontal="center" vertical="center"/>
    </xf>
    <xf numFmtId="0" fontId="9" fillId="16" borderId="5" xfId="0" applyNumberFormat="1" applyFont="1" applyFill="1" applyBorder="1" applyAlignment="1">
      <alignment vertical="center"/>
    </xf>
    <xf numFmtId="41" fontId="2" fillId="23" borderId="0" xfId="0" applyNumberFormat="1" applyFont="1" applyFill="1" applyAlignment="1">
      <alignment horizontal="left" vertical="center"/>
    </xf>
    <xf numFmtId="0" fontId="5" fillId="2" borderId="24" xfId="0" applyFont="1" applyFill="1" applyBorder="1" applyAlignment="1">
      <alignment horizontal="left" vertical="center"/>
    </xf>
    <xf numFmtId="0" fontId="5" fillId="2" borderId="25" xfId="0" applyFont="1" applyFill="1" applyBorder="1" applyAlignment="1">
      <alignment horizontal="left" vertical="center"/>
    </xf>
    <xf numFmtId="41" fontId="4" fillId="23" borderId="0" xfId="0" applyNumberFormat="1" applyFont="1" applyFill="1" applyAlignment="1">
      <alignment horizontal="left" vertical="center"/>
    </xf>
    <xf numFmtId="9" fontId="2" fillId="23" borderId="0" xfId="3" applyFont="1" applyFill="1" applyBorder="1" applyAlignment="1">
      <alignment vertical="center"/>
    </xf>
    <xf numFmtId="9" fontId="4" fillId="0" borderId="0" xfId="3" applyFont="1" applyAlignment="1">
      <alignment vertical="center"/>
    </xf>
    <xf numFmtId="41" fontId="2" fillId="40" borderId="0" xfId="1" applyFont="1" applyFill="1" applyAlignment="1">
      <alignment horizontal="left" vertical="center"/>
    </xf>
    <xf numFmtId="43" fontId="2" fillId="0" borderId="0" xfId="0" applyNumberFormat="1" applyFont="1" applyAlignment="1">
      <alignment vertical="center"/>
    </xf>
    <xf numFmtId="0" fontId="2" fillId="0" borderId="0" xfId="1" applyNumberFormat="1" applyFont="1" applyAlignment="1">
      <alignment horizontal="left" vertical="center"/>
    </xf>
    <xf numFmtId="0" fontId="4" fillId="2" borderId="0" xfId="0" applyFont="1" applyFill="1" applyAlignment="1">
      <alignment horizontal="left" vertical="center"/>
    </xf>
    <xf numFmtId="0" fontId="4" fillId="0" borderId="0" xfId="0" applyFont="1" applyAlignment="1">
      <alignment vertical="center"/>
    </xf>
    <xf numFmtId="165" fontId="2" fillId="23" borderId="29" xfId="0" applyNumberFormat="1" applyFont="1" applyFill="1" applyBorder="1" applyAlignment="1">
      <alignment vertical="center"/>
    </xf>
    <xf numFmtId="165" fontId="2" fillId="23" borderId="30" xfId="0" applyNumberFormat="1" applyFont="1" applyFill="1" applyBorder="1" applyAlignment="1">
      <alignment vertical="center"/>
    </xf>
    <xf numFmtId="165" fontId="2" fillId="23" borderId="31" xfId="0" applyNumberFormat="1" applyFont="1" applyFill="1" applyBorder="1" applyAlignment="1">
      <alignment vertical="center"/>
    </xf>
    <xf numFmtId="165" fontId="2" fillId="23" borderId="3" xfId="0" applyNumberFormat="1" applyFont="1" applyFill="1" applyBorder="1" applyAlignment="1">
      <alignment vertical="center"/>
    </xf>
    <xf numFmtId="165" fontId="2" fillId="23" borderId="26" xfId="0" applyNumberFormat="1" applyFont="1" applyFill="1" applyBorder="1" applyAlignment="1">
      <alignment vertical="center"/>
    </xf>
    <xf numFmtId="43" fontId="2" fillId="17" borderId="0" xfId="0" applyNumberFormat="1" applyFont="1" applyFill="1" applyAlignment="1">
      <alignment horizontal="left" vertical="center"/>
    </xf>
    <xf numFmtId="43" fontId="2" fillId="2" borderId="0" xfId="0" applyNumberFormat="1" applyFont="1" applyFill="1" applyAlignment="1">
      <alignment horizontal="left" vertical="center"/>
    </xf>
    <xf numFmtId="43" fontId="4" fillId="17" borderId="0" xfId="0" applyNumberFormat="1" applyFont="1" applyFill="1" applyAlignment="1">
      <alignment horizontal="left" vertical="center"/>
    </xf>
    <xf numFmtId="43" fontId="4" fillId="36" borderId="0" xfId="0" applyNumberFormat="1" applyFont="1" applyFill="1" applyAlignment="1">
      <alignment horizontal="left" vertical="center"/>
    </xf>
    <xf numFmtId="170" fontId="2" fillId="2" borderId="0" xfId="1" applyNumberFormat="1" applyFont="1" applyFill="1" applyAlignment="1">
      <alignment horizontal="left" vertical="center"/>
    </xf>
    <xf numFmtId="41" fontId="2" fillId="40" borderId="0" xfId="1" applyFont="1" applyFill="1" applyBorder="1" applyAlignment="1">
      <alignment horizontal="left" vertical="center"/>
    </xf>
    <xf numFmtId="43" fontId="2" fillId="35" borderId="0" xfId="0" applyNumberFormat="1" applyFont="1" applyFill="1" applyAlignment="1">
      <alignment horizontal="left" vertical="center"/>
    </xf>
    <xf numFmtId="41" fontId="4" fillId="2" borderId="1" xfId="1" applyFont="1" applyFill="1" applyBorder="1" applyAlignment="1">
      <alignment horizontal="center" vertical="center"/>
    </xf>
    <xf numFmtId="41" fontId="2" fillId="2" borderId="1" xfId="1" applyFont="1" applyFill="1" applyBorder="1" applyAlignment="1">
      <alignment horizontal="center" vertical="center"/>
    </xf>
    <xf numFmtId="0" fontId="28" fillId="0" borderId="0" xfId="0" applyFont="1">
      <alignment horizontal="left" vertical="center"/>
    </xf>
    <xf numFmtId="10" fontId="0" fillId="0" borderId="0" xfId="3" applyNumberFormat="1" applyFont="1" applyBorder="1" applyAlignment="1">
      <alignment horizontal="center" vertical="center"/>
    </xf>
    <xf numFmtId="0" fontId="0" fillId="35" borderId="0" xfId="0" applyFill="1">
      <alignment horizontal="left" vertical="center"/>
    </xf>
    <xf numFmtId="41" fontId="0" fillId="23" borderId="2" xfId="1" applyFont="1" applyFill="1" applyBorder="1" applyAlignment="1">
      <alignment horizontal="center" vertical="center"/>
    </xf>
    <xf numFmtId="41" fontId="2" fillId="2" borderId="2" xfId="1" applyFont="1" applyFill="1" applyBorder="1" applyAlignment="1">
      <alignment horizontal="left" vertical="center"/>
    </xf>
    <xf numFmtId="10" fontId="0" fillId="0" borderId="2" xfId="3" applyNumberFormat="1" applyFont="1" applyBorder="1" applyAlignment="1">
      <alignment horizontal="center" vertical="center"/>
    </xf>
    <xf numFmtId="41" fontId="4" fillId="2" borderId="0" xfId="1" applyFont="1" applyFill="1" applyAlignment="1">
      <alignment horizontal="center" vertical="center"/>
    </xf>
    <xf numFmtId="41" fontId="4" fillId="2" borderId="4" xfId="1" applyFont="1" applyFill="1" applyBorder="1" applyAlignment="1">
      <alignment horizontal="left" vertical="center"/>
    </xf>
    <xf numFmtId="41" fontId="2" fillId="2" borderId="5" xfId="1" applyFont="1" applyFill="1" applyBorder="1" applyAlignment="1">
      <alignment horizontal="left" vertical="center"/>
    </xf>
    <xf numFmtId="41" fontId="2" fillId="2" borderId="29" xfId="1" applyFont="1" applyFill="1" applyBorder="1" applyAlignment="1">
      <alignment horizontal="left" vertical="center"/>
    </xf>
    <xf numFmtId="41" fontId="2" fillId="2" borderId="23" xfId="1" applyFont="1" applyFill="1" applyBorder="1" applyAlignment="1">
      <alignment horizontal="center" vertical="center"/>
    </xf>
    <xf numFmtId="41" fontId="2" fillId="2" borderId="24" xfId="1" applyFont="1" applyFill="1" applyBorder="1" applyAlignment="1">
      <alignment horizontal="left" vertical="center"/>
    </xf>
    <xf numFmtId="169" fontId="2" fillId="35" borderId="0" xfId="1" applyNumberFormat="1" applyFont="1" applyFill="1" applyAlignment="1">
      <alignment horizontal="left" vertical="center"/>
    </xf>
    <xf numFmtId="172" fontId="0" fillId="0" borderId="0" xfId="0" applyNumberFormat="1">
      <alignment horizontal="left" vertical="center"/>
    </xf>
    <xf numFmtId="41" fontId="2" fillId="2" borderId="25" xfId="1" applyFont="1" applyFill="1" applyBorder="1" applyAlignment="1">
      <alignment horizontal="center" vertical="center"/>
    </xf>
    <xf numFmtId="41" fontId="2" fillId="2" borderId="24" xfId="1" applyFont="1" applyFill="1" applyBorder="1" applyAlignment="1">
      <alignment horizontal="center" vertical="center"/>
    </xf>
    <xf numFmtId="0" fontId="2" fillId="2" borderId="3" xfId="0" applyFont="1" applyFill="1" applyBorder="1" applyAlignment="1">
      <alignment horizontal="left" vertical="center"/>
    </xf>
    <xf numFmtId="0" fontId="2" fillId="2" borderId="27" xfId="0" applyFont="1" applyFill="1" applyBorder="1" applyAlignment="1">
      <alignment horizontal="center" vertical="center"/>
    </xf>
    <xf numFmtId="169" fontId="4" fillId="0" borderId="0" xfId="0" applyNumberFormat="1" applyFont="1">
      <alignment horizontal="left" vertical="center"/>
    </xf>
    <xf numFmtId="172" fontId="4" fillId="0" borderId="0" xfId="0" applyNumberFormat="1" applyFont="1">
      <alignment horizontal="left" vertical="center"/>
    </xf>
    <xf numFmtId="169" fontId="4" fillId="0" borderId="0" xfId="0" applyNumberFormat="1" applyFont="1" applyFill="1">
      <alignment horizontal="left" vertical="center"/>
    </xf>
    <xf numFmtId="177" fontId="0" fillId="0" borderId="0" xfId="0" applyNumberFormat="1">
      <alignment horizontal="left" vertical="center"/>
    </xf>
    <xf numFmtId="178" fontId="0" fillId="0" borderId="0" xfId="0" applyNumberFormat="1">
      <alignment horizontal="left" vertical="center"/>
    </xf>
    <xf numFmtId="0" fontId="4" fillId="0" borderId="0" xfId="0" applyFont="1" applyFill="1">
      <alignment horizontal="left" vertical="center"/>
    </xf>
    <xf numFmtId="10" fontId="4" fillId="0" borderId="2" xfId="0" applyNumberFormat="1" applyFont="1" applyBorder="1" applyAlignment="1">
      <alignment horizontal="center" vertical="center"/>
    </xf>
    <xf numFmtId="42" fontId="2" fillId="0" borderId="0" xfId="2" applyFont="1" applyAlignment="1">
      <alignment horizontal="left" vertical="center"/>
    </xf>
    <xf numFmtId="42" fontId="0" fillId="0" borderId="0" xfId="2" applyFont="1" applyAlignment="1">
      <alignment horizontal="left" vertical="center"/>
    </xf>
    <xf numFmtId="42" fontId="4" fillId="0" borderId="0" xfId="2" applyFont="1" applyAlignment="1">
      <alignment horizontal="left" vertical="center"/>
    </xf>
    <xf numFmtId="41" fontId="4" fillId="0" borderId="0" xfId="2" applyNumberFormat="1" applyFont="1" applyAlignment="1">
      <alignment horizontal="left" vertical="center"/>
    </xf>
    <xf numFmtId="42" fontId="4" fillId="0" borderId="0" xfId="2" applyNumberFormat="1" applyFont="1" applyAlignment="1">
      <alignment horizontal="left" vertical="center"/>
    </xf>
    <xf numFmtId="179" fontId="0" fillId="0" borderId="0" xfId="0" applyNumberFormat="1">
      <alignment horizontal="left" vertical="center"/>
    </xf>
    <xf numFmtId="180" fontId="0" fillId="0" borderId="0" xfId="0" applyNumberFormat="1">
      <alignment horizontal="left" vertical="center"/>
    </xf>
    <xf numFmtId="181" fontId="0" fillId="0" borderId="0" xfId="0" applyNumberFormat="1">
      <alignment horizontal="left" vertical="center"/>
    </xf>
    <xf numFmtId="41" fontId="2" fillId="2" borderId="0" xfId="1" applyFont="1" applyFill="1" applyBorder="1" applyAlignment="1">
      <alignment horizontal="left" vertical="center"/>
    </xf>
    <xf numFmtId="41" fontId="8" fillId="0" borderId="0" xfId="1" applyFont="1" applyFill="1" applyBorder="1" applyAlignment="1">
      <alignment horizontal="right" vertical="center"/>
    </xf>
    <xf numFmtId="41" fontId="4" fillId="38" borderId="0" xfId="1" applyFont="1" applyFill="1" applyAlignment="1">
      <alignment horizontal="center" vertical="center"/>
    </xf>
    <xf numFmtId="41" fontId="4" fillId="46" borderId="0" xfId="1" applyFont="1" applyFill="1" applyAlignment="1">
      <alignment horizontal="center" vertical="center"/>
    </xf>
    <xf numFmtId="41" fontId="8" fillId="0" borderId="0" xfId="1" applyFont="1" applyFill="1" applyAlignment="1">
      <alignment horizontal="right" vertical="center"/>
    </xf>
    <xf numFmtId="41" fontId="9" fillId="3" borderId="2" xfId="1" applyFont="1" applyFill="1" applyBorder="1" applyAlignment="1">
      <alignment horizontal="left" vertical="center"/>
    </xf>
    <xf numFmtId="0" fontId="9" fillId="3" borderId="30" xfId="1" applyNumberFormat="1" applyFont="1" applyFill="1" applyBorder="1" applyAlignment="1">
      <alignment horizontal="center" vertical="center"/>
    </xf>
    <xf numFmtId="41" fontId="8" fillId="2" borderId="0" xfId="1" applyFont="1" applyFill="1" applyAlignment="1">
      <alignment horizontal="left" vertical="center"/>
    </xf>
    <xf numFmtId="41" fontId="5" fillId="2" borderId="4" xfId="1" applyFont="1" applyFill="1" applyBorder="1" applyAlignment="1">
      <alignment horizontal="left" vertical="center"/>
    </xf>
    <xf numFmtId="41" fontId="6" fillId="2" borderId="5" xfId="1" applyFont="1" applyFill="1" applyBorder="1" applyAlignment="1">
      <alignment horizontal="left" vertical="center"/>
    </xf>
    <xf numFmtId="41" fontId="6" fillId="2" borderId="29" xfId="1" applyFont="1" applyFill="1" applyBorder="1" applyAlignment="1">
      <alignment horizontal="left" vertical="center"/>
    </xf>
    <xf numFmtId="41" fontId="6" fillId="2" borderId="24" xfId="1" applyFont="1" applyFill="1" applyBorder="1" applyAlignment="1">
      <alignment horizontal="left" vertical="center"/>
    </xf>
    <xf numFmtId="41" fontId="6" fillId="2" borderId="25" xfId="1" applyFont="1" applyFill="1" applyBorder="1" applyAlignment="1">
      <alignment horizontal="left" vertical="center"/>
    </xf>
    <xf numFmtId="41" fontId="6" fillId="2" borderId="3" xfId="1" applyFont="1" applyFill="1" applyBorder="1" applyAlignment="1">
      <alignment horizontal="left" vertical="center"/>
    </xf>
    <xf numFmtId="41" fontId="6" fillId="2" borderId="27" xfId="1" applyFont="1" applyFill="1" applyBorder="1" applyAlignment="1">
      <alignment horizontal="left" vertical="center"/>
    </xf>
    <xf numFmtId="41" fontId="5" fillId="2" borderId="2" xfId="1" applyFont="1" applyFill="1" applyBorder="1" applyAlignment="1">
      <alignment horizontal="center" vertical="center"/>
    </xf>
    <xf numFmtId="41" fontId="5" fillId="2" borderId="2" xfId="1" applyFont="1" applyFill="1" applyBorder="1" applyAlignment="1">
      <alignment horizontal="left" vertical="center"/>
    </xf>
    <xf numFmtId="41" fontId="2" fillId="38" borderId="0" xfId="1" applyFont="1" applyFill="1" applyAlignment="1">
      <alignment horizontal="left" vertical="center"/>
    </xf>
    <xf numFmtId="41" fontId="4" fillId="36" borderId="0" xfId="1" applyFont="1" applyFill="1" applyAlignment="1">
      <alignment horizontal="left" vertical="center"/>
    </xf>
    <xf numFmtId="41" fontId="4" fillId="33" borderId="4" xfId="1" applyFont="1" applyFill="1" applyBorder="1" applyAlignment="1">
      <alignment horizontal="left" vertical="center"/>
    </xf>
    <xf numFmtId="41" fontId="2" fillId="33" borderId="22" xfId="1" applyFont="1" applyFill="1" applyBorder="1" applyAlignment="1">
      <alignment horizontal="left" vertical="center"/>
    </xf>
    <xf numFmtId="10" fontId="2" fillId="33" borderId="22" xfId="3" applyNumberFormat="1" applyFont="1" applyFill="1" applyBorder="1">
      <alignment vertical="center"/>
    </xf>
    <xf numFmtId="10" fontId="2" fillId="33" borderId="5" xfId="3" applyNumberFormat="1" applyFont="1" applyFill="1" applyBorder="1">
      <alignment vertical="center"/>
    </xf>
    <xf numFmtId="41" fontId="19" fillId="0" borderId="0" xfId="1" applyFont="1" applyFill="1" applyAlignment="1">
      <alignment horizontal="right" vertical="center"/>
    </xf>
    <xf numFmtId="41" fontId="4" fillId="17" borderId="0" xfId="1" applyFont="1" applyFill="1" applyAlignment="1">
      <alignment horizontal="left" vertical="center"/>
    </xf>
    <xf numFmtId="41" fontId="2" fillId="0" borderId="0" xfId="1" quotePrefix="1" applyFont="1" applyAlignment="1">
      <alignment horizontal="left" vertical="center"/>
    </xf>
    <xf numFmtId="41" fontId="2" fillId="23" borderId="22" xfId="1" applyFont="1" applyFill="1" applyBorder="1" applyAlignment="1">
      <alignment horizontal="left" vertical="center"/>
    </xf>
    <xf numFmtId="41" fontId="2" fillId="23" borderId="5" xfId="1" applyFont="1" applyFill="1" applyBorder="1" applyAlignment="1">
      <alignment horizontal="left" vertical="center"/>
    </xf>
    <xf numFmtId="41" fontId="2" fillId="46" borderId="0" xfId="1" applyFont="1" applyFill="1" applyAlignment="1">
      <alignment horizontal="left" vertical="center"/>
    </xf>
    <xf numFmtId="41" fontId="2" fillId="20" borderId="0" xfId="1" applyFont="1" applyFill="1" applyAlignment="1">
      <alignment horizontal="left" vertical="center"/>
    </xf>
    <xf numFmtId="41" fontId="19" fillId="0" borderId="0" xfId="1" applyFont="1" applyAlignment="1">
      <alignment horizontal="left" vertical="center"/>
    </xf>
    <xf numFmtId="41" fontId="2" fillId="0" borderId="0" xfId="1" applyFont="1" applyFill="1" applyAlignment="1">
      <alignment horizontal="right" vertical="center"/>
    </xf>
    <xf numFmtId="41" fontId="2" fillId="17" borderId="0" xfId="1" applyFont="1" applyFill="1" applyAlignment="1">
      <alignment horizontal="left" vertical="center"/>
    </xf>
    <xf numFmtId="165" fontId="2" fillId="0" borderId="0" xfId="1" applyNumberFormat="1" applyFont="1" applyAlignment="1">
      <alignment horizontal="left" vertical="center"/>
    </xf>
    <xf numFmtId="41" fontId="8" fillId="11" borderId="0" xfId="1" applyFont="1" applyFill="1" applyAlignment="1">
      <alignment horizontal="right" vertical="center"/>
    </xf>
    <xf numFmtId="41" fontId="2" fillId="11" borderId="0" xfId="1" applyFont="1" applyFill="1" applyAlignment="1">
      <alignment horizontal="left" vertical="center"/>
    </xf>
    <xf numFmtId="41" fontId="2" fillId="38" borderId="0" xfId="1" applyFont="1" applyFill="1" applyBorder="1" applyAlignment="1">
      <alignment horizontal="left" vertical="center"/>
    </xf>
    <xf numFmtId="41" fontId="2" fillId="46" borderId="0" xfId="1" applyFont="1" applyFill="1" applyBorder="1" applyAlignment="1">
      <alignment horizontal="left" vertical="center"/>
    </xf>
    <xf numFmtId="41" fontId="8" fillId="0" borderId="0" xfId="1" applyFont="1" applyFill="1" applyAlignment="1">
      <alignment horizontal="left" vertical="center"/>
    </xf>
    <xf numFmtId="41" fontId="2" fillId="27" borderId="0" xfId="1" applyFont="1" applyFill="1" applyBorder="1" applyAlignment="1">
      <alignment horizontal="left" vertical="center"/>
    </xf>
    <xf numFmtId="41" fontId="19" fillId="0" borderId="0" xfId="1" applyFont="1" applyAlignment="1">
      <alignment horizontal="right" vertical="center"/>
    </xf>
    <xf numFmtId="41" fontId="4" fillId="46" borderId="0" xfId="1" applyFont="1" applyFill="1" applyAlignment="1">
      <alignment horizontal="left" vertical="center"/>
    </xf>
    <xf numFmtId="41" fontId="2" fillId="46" borderId="0" xfId="4" applyFont="1" applyFill="1" applyAlignment="1">
      <alignment horizontal="left" vertical="center"/>
    </xf>
    <xf numFmtId="41" fontId="19" fillId="0" borderId="0" xfId="1" applyFont="1" applyFill="1" applyBorder="1" applyAlignment="1">
      <alignment horizontal="right" vertical="center"/>
    </xf>
    <xf numFmtId="41" fontId="2" fillId="40" borderId="0" xfId="1" applyFont="1" applyFill="1" applyAlignment="1">
      <alignment horizontal="right" vertical="center"/>
    </xf>
    <xf numFmtId="41" fontId="4" fillId="38" borderId="0" xfId="1" applyFont="1" applyFill="1" applyAlignment="1">
      <alignment horizontal="left" vertical="center"/>
    </xf>
    <xf numFmtId="41" fontId="4" fillId="40" borderId="0" xfId="1" applyFont="1" applyFill="1" applyAlignment="1">
      <alignment horizontal="left" vertical="center"/>
    </xf>
    <xf numFmtId="41" fontId="4" fillId="47" borderId="0" xfId="1" applyFont="1" applyFill="1" applyAlignment="1">
      <alignment horizontal="left" vertical="center"/>
    </xf>
    <xf numFmtId="41" fontId="2" fillId="48" borderId="0" xfId="1" applyFont="1" applyFill="1" applyAlignment="1">
      <alignment horizontal="left" vertical="center"/>
    </xf>
    <xf numFmtId="41" fontId="4" fillId="48" borderId="0" xfId="1" applyFont="1" applyFill="1" applyAlignment="1">
      <alignment horizontal="left" vertical="center"/>
    </xf>
    <xf numFmtId="41" fontId="2" fillId="49" borderId="0" xfId="1" applyFont="1" applyFill="1" applyAlignment="1">
      <alignment horizontal="left" vertical="center"/>
    </xf>
    <xf numFmtId="41" fontId="4" fillId="49" borderId="0" xfId="1" applyFont="1" applyFill="1" applyAlignment="1">
      <alignment horizontal="left" vertical="center"/>
    </xf>
    <xf numFmtId="41" fontId="2" fillId="28" borderId="0" xfId="1" applyFont="1" applyFill="1" applyAlignment="1">
      <alignment horizontal="left" vertical="center"/>
    </xf>
    <xf numFmtId="41" fontId="2" fillId="27" borderId="0" xfId="1" applyFont="1" applyFill="1" applyAlignment="1">
      <alignment horizontal="left" vertical="center"/>
    </xf>
    <xf numFmtId="165" fontId="18" fillId="50" borderId="0" xfId="1" applyNumberFormat="1" applyFont="1" applyFill="1"/>
    <xf numFmtId="41" fontId="8" fillId="28" borderId="0" xfId="1" applyFont="1" applyFill="1" applyAlignment="1">
      <alignment horizontal="right" vertical="center"/>
    </xf>
    <xf numFmtId="41" fontId="2" fillId="50" borderId="0" xfId="1" applyFont="1" applyFill="1" applyAlignment="1">
      <alignment horizontal="left" vertical="center"/>
    </xf>
    <xf numFmtId="41" fontId="2" fillId="0" borderId="23" xfId="1" applyFont="1" applyBorder="1" applyAlignment="1">
      <alignment horizontal="left" vertical="center"/>
    </xf>
    <xf numFmtId="0" fontId="2" fillId="23" borderId="2" xfId="1" applyNumberFormat="1" applyFont="1" applyFill="1" applyBorder="1" applyAlignment="1">
      <alignment horizontal="center" vertical="center"/>
    </xf>
    <xf numFmtId="41" fontId="2" fillId="0" borderId="2" xfId="1" applyFont="1" applyBorder="1" applyAlignment="1">
      <alignment horizontal="left" vertical="center"/>
    </xf>
    <xf numFmtId="41" fontId="2" fillId="23" borderId="2" xfId="1" applyFont="1" applyFill="1" applyBorder="1" applyAlignment="1">
      <alignment horizontal="center" vertical="center"/>
    </xf>
    <xf numFmtId="41" fontId="2" fillId="0" borderId="27" xfId="1" applyFont="1" applyBorder="1" applyAlignment="1">
      <alignment horizontal="left" vertical="center"/>
    </xf>
    <xf numFmtId="41" fontId="2" fillId="0" borderId="2" xfId="1" applyFont="1" applyBorder="1" applyAlignment="1">
      <alignment horizontal="center" vertical="center"/>
    </xf>
    <xf numFmtId="41" fontId="4" fillId="0" borderId="0" xfId="1" applyFont="1" applyBorder="1" applyAlignment="1">
      <alignment horizontal="center" vertical="center"/>
    </xf>
    <xf numFmtId="41" fontId="2" fillId="0" borderId="0" xfId="1" applyFont="1" applyFill="1" applyBorder="1" applyAlignment="1">
      <alignment horizontal="center" vertical="center"/>
    </xf>
    <xf numFmtId="41" fontId="2" fillId="0" borderId="0" xfId="1" quotePrefix="1" applyFont="1" applyAlignment="1">
      <alignment horizontal="center" vertical="center"/>
    </xf>
    <xf numFmtId="0" fontId="2" fillId="2" borderId="0" xfId="0" applyFont="1" applyFill="1" applyBorder="1" applyAlignment="1">
      <alignment horizontal="center" vertical="center"/>
    </xf>
    <xf numFmtId="169" fontId="4" fillId="0" borderId="0" xfId="0" applyNumberFormat="1" applyFont="1" applyAlignment="1">
      <alignment horizontal="left" vertical="center"/>
    </xf>
    <xf numFmtId="0" fontId="9" fillId="0" borderId="0" xfId="0" applyFont="1" applyAlignment="1">
      <alignment horizontal="left" vertical="center"/>
    </xf>
    <xf numFmtId="169" fontId="2" fillId="0" borderId="0" xfId="1" applyNumberFormat="1" applyFont="1" applyFill="1" applyBorder="1" applyAlignment="1">
      <alignment vertical="center"/>
    </xf>
    <xf numFmtId="169" fontId="2" fillId="40" borderId="0" xfId="1" applyNumberFormat="1" applyFont="1" applyFill="1" applyAlignment="1">
      <alignment horizontal="left" vertical="center"/>
    </xf>
    <xf numFmtId="169" fontId="2" fillId="46" borderId="0" xfId="1" applyNumberFormat="1" applyFont="1" applyFill="1" applyAlignment="1">
      <alignment horizontal="left" vertical="center"/>
    </xf>
    <xf numFmtId="169" fontId="4" fillId="0" borderId="0" xfId="1" applyNumberFormat="1" applyFont="1" applyFill="1" applyBorder="1" applyAlignment="1">
      <alignment horizontal="left" vertical="center"/>
    </xf>
    <xf numFmtId="169" fontId="2" fillId="28" borderId="0" xfId="1" applyNumberFormat="1" applyFont="1" applyFill="1" applyBorder="1" applyAlignment="1">
      <alignment vertical="center"/>
    </xf>
    <xf numFmtId="170" fontId="2" fillId="0" borderId="0" xfId="0" applyNumberFormat="1" applyFont="1" applyAlignment="1">
      <alignment horizontal="left" vertical="center"/>
    </xf>
    <xf numFmtId="169" fontId="2" fillId="0" borderId="0" xfId="1" applyNumberFormat="1" applyFont="1" applyFill="1" applyBorder="1" applyAlignment="1">
      <alignment horizontal="left" vertical="center"/>
    </xf>
    <xf numFmtId="169" fontId="2" fillId="27" borderId="0" xfId="1" applyNumberFormat="1" applyFont="1" applyFill="1" applyBorder="1" applyAlignment="1">
      <alignment vertical="center"/>
    </xf>
    <xf numFmtId="169" fontId="2" fillId="27" borderId="0" xfId="1" applyNumberFormat="1" applyFont="1" applyFill="1" applyAlignment="1">
      <alignment horizontal="left" vertical="center"/>
    </xf>
    <xf numFmtId="169" fontId="4" fillId="0" borderId="0" xfId="1" applyNumberFormat="1" applyFont="1" applyFill="1" applyBorder="1" applyAlignment="1">
      <alignment horizontal="center" vertical="center"/>
    </xf>
    <xf numFmtId="169" fontId="2" fillId="51" borderId="0" xfId="1" applyNumberFormat="1" applyFont="1" applyFill="1" applyBorder="1" applyAlignment="1">
      <alignment vertical="center"/>
    </xf>
    <xf numFmtId="0" fontId="2" fillId="0" borderId="2" xfId="1" applyNumberFormat="1" applyFont="1" applyFill="1" applyBorder="1" applyAlignment="1">
      <alignment horizontal="center" vertical="center"/>
    </xf>
    <xf numFmtId="41" fontId="2" fillId="0" borderId="2" xfId="1" applyFont="1" applyFill="1" applyBorder="1" applyAlignment="1">
      <alignment horizontal="left" vertical="center"/>
    </xf>
    <xf numFmtId="41" fontId="9" fillId="3" borderId="0" xfId="1" applyFont="1" applyFill="1" applyBorder="1" applyAlignment="1">
      <alignment horizontal="left" vertical="center"/>
    </xf>
    <xf numFmtId="41" fontId="30" fillId="0" borderId="0" xfId="1" applyFont="1" applyAlignment="1">
      <alignment horizontal="left" vertical="center"/>
    </xf>
    <xf numFmtId="0" fontId="2" fillId="2" borderId="24" xfId="0" applyFont="1" applyFill="1" applyBorder="1" applyAlignment="1">
      <alignment horizontal="left" vertical="center"/>
    </xf>
    <xf numFmtId="0" fontId="2" fillId="2" borderId="25" xfId="0" applyFont="1" applyFill="1" applyBorder="1" applyAlignment="1">
      <alignment horizontal="center" vertical="center"/>
    </xf>
    <xf numFmtId="41" fontId="4" fillId="2" borderId="2" xfId="1" applyFont="1" applyFill="1" applyBorder="1" applyAlignment="1">
      <alignment horizontal="center" vertical="center"/>
    </xf>
    <xf numFmtId="41" fontId="4" fillId="2" borderId="2" xfId="1" applyFont="1" applyFill="1" applyBorder="1" applyAlignment="1">
      <alignment horizontal="left" vertical="center"/>
    </xf>
    <xf numFmtId="41" fontId="55" fillId="0" borderId="0" xfId="1" applyFont="1" applyBorder="1" applyAlignment="1">
      <alignment horizontal="left" vertical="center"/>
    </xf>
    <xf numFmtId="41" fontId="8" fillId="0" borderId="0" xfId="1" applyFont="1" applyAlignment="1">
      <alignment horizontal="right" vertical="center"/>
    </xf>
    <xf numFmtId="170" fontId="4" fillId="0" borderId="0" xfId="1" applyNumberFormat="1" applyFont="1" applyFill="1" applyBorder="1" applyAlignment="1">
      <alignment horizontal="center" vertical="center"/>
    </xf>
    <xf numFmtId="169" fontId="4" fillId="0" borderId="0" xfId="3" applyNumberFormat="1" applyFont="1" applyFill="1" applyBorder="1" applyAlignment="1">
      <alignment vertical="center"/>
    </xf>
    <xf numFmtId="169" fontId="2" fillId="0" borderId="0" xfId="1" applyNumberFormat="1" applyFont="1" applyFill="1" applyBorder="1" applyAlignment="1">
      <alignment horizontal="center" vertical="center"/>
    </xf>
    <xf numFmtId="43" fontId="2" fillId="0" borderId="0" xfId="1" applyNumberFormat="1" applyFont="1" applyAlignment="1">
      <alignment horizontal="left" vertical="center"/>
    </xf>
    <xf numFmtId="43" fontId="2" fillId="0" borderId="0" xfId="1" applyNumberFormat="1" applyFont="1" applyFill="1" applyBorder="1" applyAlignment="1">
      <alignment vertical="center"/>
    </xf>
    <xf numFmtId="41" fontId="2" fillId="0" borderId="0" xfId="1" applyNumberFormat="1" applyFont="1" applyFill="1" applyAlignment="1">
      <alignment horizontal="left" vertical="center"/>
    </xf>
    <xf numFmtId="41" fontId="4" fillId="2" borderId="26" xfId="1" applyFont="1" applyFill="1" applyBorder="1" applyAlignment="1">
      <alignment horizontal="left" vertical="center"/>
    </xf>
    <xf numFmtId="0" fontId="0" fillId="0" borderId="0" xfId="0" applyFont="1" applyAlignment="1"/>
    <xf numFmtId="41" fontId="9" fillId="3" borderId="0" xfId="4" applyFont="1" applyFill="1" applyBorder="1" applyAlignment="1">
      <alignment horizontal="left" vertical="center"/>
    </xf>
    <xf numFmtId="41" fontId="2" fillId="52" borderId="0" xfId="1" applyFont="1" applyFill="1" applyAlignment="1">
      <alignment horizontal="left" vertical="center"/>
    </xf>
    <xf numFmtId="41" fontId="4" fillId="52" borderId="0" xfId="1" applyFont="1" applyFill="1" applyAlignment="1">
      <alignment horizontal="left" vertical="center"/>
    </xf>
    <xf numFmtId="41" fontId="2" fillId="52" borderId="0" xfId="1" applyFont="1" applyFill="1" applyBorder="1" applyAlignment="1">
      <alignment horizontal="left" vertical="center"/>
    </xf>
    <xf numFmtId="41" fontId="30" fillId="3" borderId="2" xfId="1" applyFont="1" applyFill="1" applyBorder="1" applyAlignment="1">
      <alignment horizontal="left" vertical="center"/>
    </xf>
    <xf numFmtId="41" fontId="9" fillId="3" borderId="30" xfId="1" applyFont="1" applyFill="1" applyBorder="1" applyAlignment="1">
      <alignment horizontal="center" vertical="center"/>
    </xf>
    <xf numFmtId="41" fontId="6" fillId="2" borderId="24" xfId="1" applyFont="1" applyFill="1" applyBorder="1" applyAlignment="1">
      <alignment horizontal="center" vertical="center"/>
    </xf>
    <xf numFmtId="41" fontId="5" fillId="2" borderId="24" xfId="1" applyFont="1" applyFill="1" applyBorder="1" applyAlignment="1">
      <alignment horizontal="left" vertical="center"/>
    </xf>
    <xf numFmtId="41" fontId="5" fillId="2" borderId="25" xfId="1" applyFont="1" applyFill="1" applyBorder="1" applyAlignment="1">
      <alignment horizontal="center" vertical="center"/>
    </xf>
    <xf numFmtId="41" fontId="2" fillId="34" borderId="0" xfId="1" applyFont="1" applyFill="1" applyAlignment="1">
      <alignment horizontal="left" vertical="center"/>
    </xf>
    <xf numFmtId="9" fontId="2" fillId="34" borderId="0" xfId="3" applyFont="1" applyFill="1">
      <alignment vertical="center"/>
    </xf>
    <xf numFmtId="41" fontId="2" fillId="17" borderId="0" xfId="1" applyFont="1" applyFill="1" applyAlignment="1">
      <alignment horizontal="center" vertical="center"/>
    </xf>
    <xf numFmtId="41" fontId="2" fillId="36" borderId="0" xfId="1" applyFont="1" applyFill="1" applyAlignment="1">
      <alignment horizontal="center" vertical="center"/>
    </xf>
    <xf numFmtId="41" fontId="4" fillId="0" borderId="2" xfId="1" applyFont="1" applyFill="1" applyBorder="1" applyAlignment="1">
      <alignment horizontal="center" vertical="center"/>
    </xf>
    <xf numFmtId="41" fontId="8" fillId="0" borderId="0" xfId="1" applyFont="1" applyBorder="1" applyAlignment="1">
      <alignment horizontal="left" vertical="center"/>
    </xf>
    <xf numFmtId="41" fontId="4" fillId="0" borderId="26" xfId="1" applyFont="1" applyBorder="1" applyAlignment="1">
      <alignment horizontal="center" vertical="center"/>
    </xf>
    <xf numFmtId="0" fontId="2" fillId="0" borderId="2" xfId="0" applyFont="1" applyBorder="1" applyAlignment="1">
      <alignment horizontal="center" vertical="center" wrapText="1"/>
    </xf>
    <xf numFmtId="41" fontId="2" fillId="0" borderId="5" xfId="1" applyFont="1" applyBorder="1" applyAlignment="1">
      <alignment horizontal="center" vertical="center" wrapText="1"/>
    </xf>
    <xf numFmtId="41" fontId="2" fillId="0" borderId="2" xfId="1" applyFont="1" applyBorder="1" applyAlignment="1">
      <alignment horizontal="center" vertical="center" wrapText="1"/>
    </xf>
    <xf numFmtId="41" fontId="2" fillId="0" borderId="27" xfId="1" applyFont="1" applyBorder="1" applyAlignment="1">
      <alignment horizontal="center" vertical="center" wrapText="1"/>
    </xf>
    <xf numFmtId="41" fontId="2" fillId="0" borderId="2" xfId="1" applyFont="1" applyFill="1" applyBorder="1" applyAlignment="1">
      <alignment horizontal="center" vertical="center" wrapText="1"/>
    </xf>
    <xf numFmtId="0" fontId="2" fillId="0" borderId="2" xfId="0" applyFont="1" applyBorder="1" applyAlignment="1">
      <alignment horizontal="left" vertical="center" wrapText="1"/>
    </xf>
    <xf numFmtId="41" fontId="2" fillId="0" borderId="22" xfId="1" applyFont="1" applyBorder="1" applyAlignment="1">
      <alignment horizontal="left" vertical="center" wrapText="1"/>
    </xf>
    <xf numFmtId="41" fontId="2" fillId="0" borderId="2" xfId="1" quotePrefix="1" applyFont="1" applyBorder="1" applyAlignment="1">
      <alignment horizontal="center" vertical="center" wrapText="1"/>
    </xf>
    <xf numFmtId="1" fontId="2" fillId="2" borderId="23" xfId="0" applyNumberFormat="1" applyFont="1" applyFill="1" applyBorder="1" applyAlignment="1">
      <alignment horizontal="center" vertical="center" wrapText="1"/>
    </xf>
    <xf numFmtId="41" fontId="2" fillId="2" borderId="30" xfId="1" applyFont="1" applyFill="1" applyBorder="1" applyAlignment="1">
      <alignment horizontal="center" vertical="center" wrapText="1"/>
    </xf>
    <xf numFmtId="41" fontId="2" fillId="2" borderId="30" xfId="1" applyFont="1" applyFill="1" applyBorder="1" applyAlignment="1">
      <alignment horizontal="left" vertical="center" wrapText="1"/>
    </xf>
    <xf numFmtId="41" fontId="2" fillId="2" borderId="31" xfId="1" applyFont="1" applyFill="1" applyBorder="1" applyAlignment="1">
      <alignment horizontal="left" vertical="center" wrapText="1"/>
    </xf>
    <xf numFmtId="41" fontId="2" fillId="2" borderId="29" xfId="1" applyFont="1" applyFill="1" applyBorder="1" applyAlignment="1">
      <alignment horizontal="left" vertical="center" wrapText="1"/>
    </xf>
    <xf numFmtId="41" fontId="2" fillId="2" borderId="23" xfId="1" applyFont="1" applyFill="1" applyBorder="1" applyAlignment="1">
      <alignment horizontal="left" vertical="center" wrapText="1"/>
    </xf>
    <xf numFmtId="1" fontId="2" fillId="2" borderId="25" xfId="0" applyNumberFormat="1" applyFont="1" applyFill="1" applyBorder="1" applyAlignment="1">
      <alignment horizontal="center" vertical="center" wrapText="1"/>
    </xf>
    <xf numFmtId="41" fontId="2" fillId="2" borderId="0" xfId="1" applyFont="1" applyFill="1" applyBorder="1" applyAlignment="1">
      <alignment horizontal="center" vertical="center" wrapText="1"/>
    </xf>
    <xf numFmtId="41" fontId="2" fillId="2" borderId="0" xfId="1" applyFont="1" applyFill="1" applyBorder="1" applyAlignment="1">
      <alignment horizontal="left" vertical="center" wrapText="1"/>
    </xf>
    <xf numFmtId="41" fontId="2" fillId="2" borderId="28" xfId="1" applyFont="1" applyFill="1" applyBorder="1" applyAlignment="1">
      <alignment horizontal="left" vertical="center" wrapText="1"/>
    </xf>
    <xf numFmtId="41" fontId="2" fillId="2" borderId="24" xfId="1" applyFont="1" applyFill="1" applyBorder="1" applyAlignment="1">
      <alignment horizontal="left" vertical="center" wrapText="1"/>
    </xf>
    <xf numFmtId="41" fontId="2" fillId="2" borderId="25" xfId="1" applyFont="1" applyFill="1" applyBorder="1" applyAlignment="1">
      <alignment horizontal="left" vertical="center" wrapText="1"/>
    </xf>
    <xf numFmtId="41" fontId="2" fillId="2" borderId="25" xfId="1" applyFont="1" applyFill="1" applyBorder="1" applyAlignment="1">
      <alignment vertical="center"/>
    </xf>
    <xf numFmtId="41" fontId="2" fillId="0" borderId="25" xfId="1" applyFont="1" applyFill="1" applyBorder="1" applyAlignment="1">
      <alignment vertical="center"/>
    </xf>
    <xf numFmtId="41" fontId="2" fillId="35" borderId="0" xfId="1" applyFont="1" applyFill="1" applyAlignment="1">
      <alignment horizontal="left" vertical="center"/>
    </xf>
    <xf numFmtId="1" fontId="2" fillId="0" borderId="25" xfId="0" applyNumberFormat="1" applyFont="1" applyBorder="1" applyAlignment="1">
      <alignment horizontal="center" vertical="center" wrapText="1"/>
    </xf>
    <xf numFmtId="41" fontId="2" fillId="0" borderId="24" xfId="1" applyFont="1" applyBorder="1" applyAlignment="1">
      <alignment horizontal="center" vertical="center" wrapText="1"/>
    </xf>
    <xf numFmtId="41" fontId="2" fillId="0" borderId="0" xfId="1" applyFont="1" applyBorder="1" applyAlignment="1">
      <alignment horizontal="center" vertical="center" wrapText="1"/>
    </xf>
    <xf numFmtId="41" fontId="2" fillId="0" borderId="0" xfId="1" applyFont="1" applyBorder="1" applyAlignment="1">
      <alignment horizontal="left" vertical="center" wrapText="1"/>
    </xf>
    <xf numFmtId="41" fontId="2" fillId="0" borderId="0" xfId="1" applyFont="1" applyFill="1" applyBorder="1" applyAlignment="1">
      <alignment horizontal="center" vertical="center" wrapText="1"/>
    </xf>
    <xf numFmtId="164" fontId="2" fillId="0" borderId="0" xfId="3" applyNumberFormat="1" applyFont="1" applyBorder="1" applyAlignment="1">
      <alignment vertical="center"/>
    </xf>
    <xf numFmtId="41" fontId="2" fillId="35" borderId="0" xfId="1" applyFont="1" applyFill="1" applyBorder="1" applyAlignment="1">
      <alignment horizontal="center" vertical="center" wrapText="1"/>
    </xf>
    <xf numFmtId="165" fontId="2" fillId="0" borderId="0" xfId="1" applyNumberFormat="1" applyFont="1" applyFill="1" applyBorder="1" applyAlignment="1">
      <alignment horizontal="left" vertical="center" wrapText="1"/>
    </xf>
    <xf numFmtId="165" fontId="2" fillId="0" borderId="28" xfId="1" applyNumberFormat="1" applyFont="1" applyFill="1" applyBorder="1" applyAlignment="1">
      <alignment horizontal="left" vertical="center" wrapText="1"/>
    </xf>
    <xf numFmtId="41" fontId="2" fillId="0" borderId="28" xfId="1" applyFont="1" applyBorder="1" applyAlignment="1">
      <alignment horizontal="center" vertical="center" wrapText="1"/>
    </xf>
    <xf numFmtId="41" fontId="2" fillId="15" borderId="0" xfId="1" applyFont="1" applyFill="1" applyBorder="1" applyAlignment="1">
      <alignment horizontal="center" vertical="center"/>
    </xf>
    <xf numFmtId="0" fontId="30" fillId="3" borderId="23" xfId="0" applyFont="1" applyFill="1" applyBorder="1" applyAlignment="1">
      <alignment horizontal="center" vertical="center" wrapText="1"/>
    </xf>
    <xf numFmtId="41" fontId="30" fillId="3" borderId="25" xfId="1" applyFont="1" applyFill="1" applyBorder="1" applyAlignment="1">
      <alignment horizontal="center" vertical="center"/>
    </xf>
    <xf numFmtId="0" fontId="30" fillId="3" borderId="0" xfId="0" applyFont="1" applyFill="1" applyBorder="1" applyAlignment="1">
      <alignment horizontal="center" vertical="center" wrapText="1"/>
    </xf>
    <xf numFmtId="41" fontId="2" fillId="39" borderId="0" xfId="1" applyFont="1" applyFill="1" applyBorder="1" applyAlignment="1">
      <alignment horizontal="center" vertical="center" wrapText="1"/>
    </xf>
    <xf numFmtId="41" fontId="2" fillId="39" borderId="0" xfId="1" applyFont="1" applyFill="1" applyBorder="1" applyAlignment="1">
      <alignment horizontal="left" vertical="center"/>
    </xf>
    <xf numFmtId="41" fontId="2" fillId="35" borderId="24" xfId="1" applyFont="1" applyFill="1" applyBorder="1" applyAlignment="1">
      <alignment horizontal="center" vertical="center" wrapText="1"/>
    </xf>
    <xf numFmtId="41" fontId="2" fillId="35" borderId="28" xfId="1" applyFont="1" applyFill="1" applyBorder="1" applyAlignment="1">
      <alignment horizontal="center" vertical="center" wrapText="1"/>
    </xf>
    <xf numFmtId="1" fontId="2" fillId="0" borderId="27" xfId="0" applyNumberFormat="1" applyFont="1" applyBorder="1" applyAlignment="1">
      <alignment horizontal="center" vertical="center" wrapText="1"/>
    </xf>
    <xf numFmtId="41" fontId="30" fillId="3" borderId="0" xfId="1" applyFont="1" applyFill="1" applyBorder="1" applyAlignment="1">
      <alignment horizontal="center" vertical="center"/>
    </xf>
    <xf numFmtId="41" fontId="2" fillId="0" borderId="3" xfId="1" applyFont="1" applyBorder="1" applyAlignment="1">
      <alignment horizontal="center" vertical="center" wrapText="1"/>
    </xf>
    <xf numFmtId="41" fontId="2" fillId="0" borderId="26" xfId="1" applyFont="1" applyBorder="1" applyAlignment="1">
      <alignment horizontal="center" vertical="center" wrapText="1"/>
    </xf>
    <xf numFmtId="41" fontId="2" fillId="0" borderId="26" xfId="1" applyFont="1" applyBorder="1" applyAlignment="1">
      <alignment horizontal="left" vertical="center" wrapText="1"/>
    </xf>
    <xf numFmtId="164" fontId="2" fillId="0" borderId="26" xfId="3" applyNumberFormat="1" applyFont="1" applyBorder="1" applyAlignment="1">
      <alignment vertical="center"/>
    </xf>
    <xf numFmtId="41" fontId="2" fillId="0" borderId="27" xfId="1" applyFont="1" applyFill="1" applyBorder="1" applyAlignment="1">
      <alignment vertical="center"/>
    </xf>
    <xf numFmtId="41" fontId="56" fillId="0" borderId="0" xfId="4" applyFont="1" applyAlignment="1">
      <alignment horizontal="left" vertical="center"/>
    </xf>
    <xf numFmtId="42" fontId="0" fillId="0" borderId="0" xfId="8" applyNumberFormat="1" applyFont="1" applyAlignment="1">
      <alignment horizontal="left" vertical="center"/>
    </xf>
    <xf numFmtId="42" fontId="0" fillId="0" borderId="0" xfId="4" applyNumberFormat="1" applyFont="1" applyAlignment="1">
      <alignment horizontal="left" vertical="center"/>
    </xf>
    <xf numFmtId="42" fontId="4" fillId="0" borderId="0" xfId="8" applyNumberFormat="1" applyFont="1" applyAlignment="1">
      <alignment horizontal="left" vertical="center"/>
    </xf>
    <xf numFmtId="41" fontId="0" fillId="0" borderId="0" xfId="1" applyFont="1" applyAlignment="1">
      <alignment vertical="center"/>
    </xf>
    <xf numFmtId="42" fontId="0" fillId="0" borderId="0" xfId="6" applyNumberFormat="1" applyFont="1">
      <alignment vertical="center"/>
    </xf>
    <xf numFmtId="164" fontId="0" fillId="0" borderId="0" xfId="6" applyNumberFormat="1" applyFont="1">
      <alignment vertical="center"/>
    </xf>
    <xf numFmtId="42" fontId="4" fillId="0" borderId="0" xfId="8" applyFont="1" applyAlignment="1">
      <alignment horizontal="left" vertical="center"/>
    </xf>
    <xf numFmtId="175" fontId="0" fillId="0" borderId="0" xfId="8" applyNumberFormat="1" applyFont="1" applyAlignment="1">
      <alignment horizontal="left" vertical="center"/>
    </xf>
    <xf numFmtId="182" fontId="0" fillId="0" borderId="0" xfId="0" applyNumberFormat="1">
      <alignment horizontal="left" vertical="center"/>
    </xf>
    <xf numFmtId="44" fontId="0" fillId="0" borderId="0" xfId="0" applyNumberFormat="1">
      <alignment horizontal="left" vertical="center"/>
    </xf>
    <xf numFmtId="0" fontId="0" fillId="11" borderId="0" xfId="0" applyFill="1">
      <alignment horizontal="left" vertical="center"/>
    </xf>
    <xf numFmtId="42" fontId="0" fillId="0" borderId="0" xfId="2" applyNumberFormat="1" applyFont="1" applyAlignment="1">
      <alignment horizontal="left" vertical="center"/>
    </xf>
    <xf numFmtId="164" fontId="0" fillId="11" borderId="0" xfId="3" applyNumberFormat="1" applyFont="1" applyFill="1">
      <alignment vertical="center"/>
    </xf>
    <xf numFmtId="164" fontId="0" fillId="0" borderId="0" xfId="3" applyNumberFormat="1" applyFont="1" applyAlignment="1">
      <alignment horizontal="right" vertical="center"/>
    </xf>
    <xf numFmtId="10" fontId="0" fillId="0" borderId="0" xfId="0" applyNumberFormat="1" applyAlignment="1">
      <alignment horizontal="right" vertical="center"/>
    </xf>
    <xf numFmtId="164" fontId="0" fillId="0" borderId="0" xfId="0" applyNumberFormat="1" applyAlignment="1">
      <alignment horizontal="right" vertical="center"/>
    </xf>
    <xf numFmtId="42" fontId="2" fillId="0" borderId="0" xfId="2" applyNumberFormat="1" applyFont="1" applyAlignment="1">
      <alignment horizontal="right" vertical="center"/>
    </xf>
    <xf numFmtId="42" fontId="2" fillId="0" borderId="0" xfId="2" applyNumberFormat="1" applyFont="1" applyAlignment="1">
      <alignment horizontal="left" vertical="center"/>
    </xf>
    <xf numFmtId="41" fontId="11" fillId="6" borderId="0" xfId="4" applyFont="1" applyFill="1" applyAlignment="1">
      <alignment horizontal="left" vertical="center"/>
    </xf>
    <xf numFmtId="41" fontId="11" fillId="6" borderId="0" xfId="4" applyFont="1" applyFill="1" applyAlignment="1">
      <alignment horizontal="center" vertical="center"/>
    </xf>
    <xf numFmtId="170" fontId="2" fillId="0" borderId="0" xfId="4" applyNumberFormat="1" applyFont="1" applyBorder="1" applyAlignment="1">
      <alignment horizontal="left" vertical="center"/>
    </xf>
    <xf numFmtId="9" fontId="2" fillId="0" borderId="0" xfId="6" applyFont="1" applyBorder="1">
      <alignment vertical="center"/>
    </xf>
    <xf numFmtId="41" fontId="5" fillId="2" borderId="0" xfId="4" applyFont="1" applyFill="1" applyBorder="1" applyAlignment="1">
      <alignment horizontal="left" vertical="center"/>
    </xf>
    <xf numFmtId="41" fontId="6" fillId="2" borderId="0" xfId="4" applyFont="1" applyFill="1" applyBorder="1" applyAlignment="1">
      <alignment horizontal="center" vertical="center"/>
    </xf>
    <xf numFmtId="41" fontId="16" fillId="0" borderId="0" xfId="4" applyFont="1" applyAlignment="1">
      <alignment horizontal="left" vertical="center"/>
    </xf>
    <xf numFmtId="41" fontId="6" fillId="2" borderId="2" xfId="4" applyFont="1" applyFill="1" applyBorder="1" applyAlignment="1">
      <alignment horizontal="left" vertical="center"/>
    </xf>
    <xf numFmtId="41" fontId="8" fillId="2" borderId="0" xfId="4" applyFont="1" applyFill="1" applyAlignment="1">
      <alignment horizontal="left" vertical="center"/>
    </xf>
    <xf numFmtId="41" fontId="4" fillId="0" borderId="2" xfId="4" applyFont="1" applyFill="1" applyBorder="1" applyAlignment="1">
      <alignment horizontal="center" vertical="center"/>
    </xf>
    <xf numFmtId="41" fontId="5" fillId="2" borderId="0" xfId="4" applyFont="1" applyFill="1" applyAlignment="1">
      <alignment horizontal="center" vertical="center"/>
    </xf>
    <xf numFmtId="41" fontId="2" fillId="31" borderId="0" xfId="4" applyFont="1" applyFill="1" applyBorder="1" applyAlignment="1">
      <alignment horizontal="left" vertical="center"/>
    </xf>
    <xf numFmtId="41" fontId="5" fillId="2" borderId="4" xfId="4" applyFont="1" applyFill="1" applyBorder="1" applyAlignment="1">
      <alignment horizontal="left" vertical="center"/>
    </xf>
    <xf numFmtId="41" fontId="6" fillId="2" borderId="5" xfId="4" applyFont="1" applyFill="1" applyBorder="1" applyAlignment="1">
      <alignment horizontal="left" vertical="center"/>
    </xf>
    <xf numFmtId="41" fontId="6" fillId="2" borderId="29" xfId="4" applyFont="1" applyFill="1" applyBorder="1" applyAlignment="1">
      <alignment horizontal="left" vertical="center"/>
    </xf>
    <xf numFmtId="41" fontId="6" fillId="2" borderId="23" xfId="4" applyFont="1" applyFill="1" applyBorder="1" applyAlignment="1">
      <alignment horizontal="center" vertical="center"/>
    </xf>
    <xf numFmtId="41" fontId="6" fillId="2" borderId="24" xfId="4" applyFont="1" applyFill="1" applyBorder="1" applyAlignment="1">
      <alignment horizontal="left" vertical="center"/>
    </xf>
    <xf numFmtId="41" fontId="6" fillId="2" borderId="23" xfId="4" applyNumberFormat="1" applyFont="1" applyFill="1" applyBorder="1" applyAlignment="1">
      <alignment horizontal="center" vertical="center"/>
    </xf>
    <xf numFmtId="169" fontId="8" fillId="0" borderId="0" xfId="4" applyNumberFormat="1" applyFont="1" applyAlignment="1">
      <alignment horizontal="center" vertical="center"/>
    </xf>
    <xf numFmtId="41" fontId="57" fillId="0" borderId="0" xfId="4" applyFont="1" applyAlignment="1">
      <alignment horizontal="left" vertical="center"/>
    </xf>
    <xf numFmtId="41" fontId="6" fillId="2" borderId="25" xfId="4" applyFont="1" applyFill="1" applyBorder="1" applyAlignment="1">
      <alignment horizontal="center" vertical="center"/>
    </xf>
    <xf numFmtId="41" fontId="57" fillId="0" borderId="0" xfId="4" applyFont="1" applyBorder="1" applyAlignment="1">
      <alignment horizontal="left" vertical="center"/>
    </xf>
    <xf numFmtId="41" fontId="2" fillId="38" borderId="0" xfId="4" applyFont="1" applyFill="1" applyBorder="1" applyAlignment="1">
      <alignment horizontal="left" vertical="center"/>
    </xf>
    <xf numFmtId="41" fontId="2" fillId="53" borderId="0" xfId="4" applyFont="1" applyFill="1" applyBorder="1" applyAlignment="1">
      <alignment horizontal="left" vertical="center"/>
    </xf>
    <xf numFmtId="41" fontId="9" fillId="3" borderId="0" xfId="4" applyFont="1" applyFill="1" applyBorder="1" applyAlignment="1">
      <alignment horizontal="center" vertical="center"/>
    </xf>
    <xf numFmtId="0" fontId="9" fillId="3" borderId="0" xfId="4" applyNumberFormat="1" applyFont="1" applyFill="1" applyBorder="1" applyAlignment="1">
      <alignment horizontal="center" vertical="center"/>
    </xf>
    <xf numFmtId="41" fontId="6" fillId="2" borderId="25" xfId="4" applyFont="1" applyFill="1" applyBorder="1" applyAlignment="1">
      <alignment horizontal="left" vertical="center"/>
    </xf>
    <xf numFmtId="41" fontId="2" fillId="2" borderId="0" xfId="4" applyFont="1" applyFill="1" applyBorder="1" applyAlignment="1">
      <alignment horizontal="left" vertical="center"/>
    </xf>
    <xf numFmtId="41" fontId="2" fillId="54" borderId="0" xfId="4" applyFont="1" applyFill="1" applyBorder="1" applyAlignment="1">
      <alignment horizontal="left" vertical="center"/>
    </xf>
    <xf numFmtId="41" fontId="6" fillId="2" borderId="3" xfId="4" applyFont="1" applyFill="1" applyBorder="1" applyAlignment="1">
      <alignment horizontal="left" vertical="center"/>
    </xf>
    <xf numFmtId="41" fontId="6" fillId="2" borderId="27" xfId="4" applyFont="1" applyFill="1" applyBorder="1" applyAlignment="1">
      <alignment horizontal="left" vertical="center"/>
    </xf>
    <xf numFmtId="41" fontId="5" fillId="2" borderId="2" xfId="4" applyFont="1" applyFill="1" applyBorder="1" applyAlignment="1">
      <alignment horizontal="center" vertical="center"/>
    </xf>
    <xf numFmtId="41" fontId="5" fillId="2" borderId="2" xfId="4" applyFont="1" applyFill="1" applyBorder="1" applyAlignment="1">
      <alignment horizontal="left" vertical="center"/>
    </xf>
    <xf numFmtId="41" fontId="2" fillId="36" borderId="0" xfId="4" applyFont="1" applyFill="1" applyBorder="1" applyAlignment="1">
      <alignment horizontal="left" vertical="center"/>
    </xf>
    <xf numFmtId="41" fontId="2" fillId="2" borderId="0" xfId="4" applyFont="1" applyFill="1" applyBorder="1" applyAlignment="1">
      <alignment horizontal="center" vertical="center"/>
    </xf>
    <xf numFmtId="41" fontId="2" fillId="0" borderId="0" xfId="4" applyFont="1" applyBorder="1" applyAlignment="1">
      <alignment horizontal="center" vertical="center"/>
    </xf>
    <xf numFmtId="41" fontId="5" fillId="2" borderId="0" xfId="4" applyFont="1" applyFill="1" applyAlignment="1">
      <alignment horizontal="left" vertical="center"/>
    </xf>
    <xf numFmtId="41" fontId="2" fillId="53" borderId="0" xfId="4" applyFont="1" applyFill="1" applyAlignment="1">
      <alignment horizontal="left" vertical="center"/>
    </xf>
    <xf numFmtId="41" fontId="28" fillId="0" borderId="0" xfId="4" applyFont="1" applyBorder="1" applyAlignment="1">
      <alignment horizontal="left" vertical="center"/>
    </xf>
    <xf numFmtId="41" fontId="6" fillId="2" borderId="0" xfId="4" applyFont="1" applyFill="1" applyBorder="1" applyAlignment="1">
      <alignment horizontal="left" vertical="center"/>
    </xf>
    <xf numFmtId="41" fontId="6" fillId="2" borderId="4" xfId="1" applyFont="1" applyFill="1" applyBorder="1" applyAlignment="1">
      <alignment horizontal="left" vertical="center"/>
    </xf>
    <xf numFmtId="41" fontId="8" fillId="2" borderId="5" xfId="1" applyFont="1" applyFill="1" applyBorder="1" applyAlignment="1">
      <alignment horizontal="left" vertical="center"/>
    </xf>
    <xf numFmtId="0" fontId="46" fillId="0" borderId="0" xfId="0" applyFont="1">
      <alignment horizontal="left" vertical="center"/>
    </xf>
    <xf numFmtId="0" fontId="47" fillId="6" borderId="0" xfId="0" applyFont="1" applyFill="1">
      <alignment horizontal="left" vertical="center"/>
    </xf>
    <xf numFmtId="41" fontId="0" fillId="27" borderId="0" xfId="1" applyFont="1" applyFill="1" applyAlignment="1">
      <alignment horizontal="left" vertical="center"/>
    </xf>
    <xf numFmtId="41" fontId="0" fillId="29" borderId="0" xfId="1" applyFont="1" applyFill="1" applyAlignment="1">
      <alignment horizontal="left" vertical="center"/>
    </xf>
    <xf numFmtId="41" fontId="5" fillId="2" borderId="0" xfId="1" applyFont="1" applyFill="1" applyBorder="1" applyAlignment="1">
      <alignment horizontal="left" vertical="center"/>
    </xf>
    <xf numFmtId="0" fontId="46" fillId="0" borderId="28" xfId="0" applyFont="1" applyFill="1" applyBorder="1" applyAlignment="1">
      <alignment horizontal="left" vertical="center"/>
    </xf>
    <xf numFmtId="0" fontId="2" fillId="0" borderId="0" xfId="0" applyFont="1" applyFill="1" applyAlignment="1">
      <alignment vertical="center"/>
    </xf>
    <xf numFmtId="41" fontId="6" fillId="2" borderId="23" xfId="1" applyNumberFormat="1" applyFont="1" applyFill="1" applyBorder="1" applyAlignment="1">
      <alignment horizontal="center" vertical="center"/>
    </xf>
    <xf numFmtId="0" fontId="30" fillId="3" borderId="24" xfId="0" applyFont="1" applyFill="1" applyBorder="1" applyAlignment="1">
      <alignment horizontal="left" vertical="center"/>
    </xf>
    <xf numFmtId="0" fontId="9" fillId="3" borderId="28" xfId="0" applyFont="1" applyFill="1" applyBorder="1" applyAlignment="1">
      <alignment vertical="center"/>
    </xf>
    <xf numFmtId="0" fontId="9" fillId="3" borderId="0" xfId="0" applyFont="1" applyFill="1" applyBorder="1" applyAlignment="1">
      <alignment vertical="center"/>
    </xf>
    <xf numFmtId="41" fontId="4" fillId="0" borderId="24" xfId="1" applyFont="1" applyBorder="1" applyAlignment="1">
      <alignment vertical="center"/>
    </xf>
    <xf numFmtId="41" fontId="2" fillId="0" borderId="28" xfId="1" applyFont="1" applyBorder="1" applyAlignment="1">
      <alignment vertical="center"/>
    </xf>
    <xf numFmtId="41" fontId="59" fillId="0" borderId="0" xfId="1" applyFont="1" applyFill="1" applyBorder="1" applyAlignment="1">
      <alignment vertical="center"/>
    </xf>
    <xf numFmtId="41" fontId="36" fillId="0" borderId="24" xfId="1" applyFont="1" applyBorder="1" applyAlignment="1">
      <alignment vertical="center"/>
    </xf>
    <xf numFmtId="41" fontId="2" fillId="0" borderId="24" xfId="1" applyFont="1" applyBorder="1" applyAlignment="1">
      <alignment horizontal="left" vertical="center"/>
    </xf>
    <xf numFmtId="41" fontId="4" fillId="0" borderId="3" xfId="1" applyFont="1" applyBorder="1" applyAlignment="1">
      <alignment horizontal="left" vertical="center"/>
    </xf>
    <xf numFmtId="41" fontId="4" fillId="0" borderId="32" xfId="1" applyFont="1" applyBorder="1" applyAlignment="1">
      <alignment horizontal="left" vertical="center"/>
    </xf>
    <xf numFmtId="41" fontId="4" fillId="0" borderId="26" xfId="1" applyFont="1" applyFill="1" applyBorder="1" applyAlignment="1">
      <alignment horizontal="left" vertical="center"/>
    </xf>
    <xf numFmtId="41" fontId="2" fillId="0" borderId="29" xfId="1" applyFont="1" applyBorder="1" applyAlignment="1">
      <alignment horizontal="left" vertical="center"/>
    </xf>
    <xf numFmtId="41" fontId="4" fillId="0" borderId="29" xfId="1" applyFont="1" applyBorder="1" applyAlignment="1">
      <alignment vertical="center"/>
    </xf>
    <xf numFmtId="41" fontId="6" fillId="0" borderId="0" xfId="1" applyFont="1" applyFill="1" applyBorder="1" applyAlignment="1">
      <alignment horizontal="left" vertical="center"/>
    </xf>
    <xf numFmtId="41" fontId="4" fillId="0" borderId="24" xfId="1" applyFont="1" applyBorder="1" applyAlignment="1">
      <alignment horizontal="left" vertical="center"/>
    </xf>
    <xf numFmtId="41" fontId="6" fillId="0" borderId="30" xfId="1" applyFont="1" applyFill="1" applyBorder="1" applyAlignment="1">
      <alignment horizontal="left" vertical="center"/>
    </xf>
    <xf numFmtId="0" fontId="4" fillId="0" borderId="22" xfId="0" applyFont="1" applyFill="1" applyBorder="1" applyAlignment="1">
      <alignment vertical="center"/>
    </xf>
    <xf numFmtId="0" fontId="4" fillId="0" borderId="0" xfId="0" applyFont="1" applyBorder="1" applyAlignment="1">
      <alignment vertical="center"/>
    </xf>
    <xf numFmtId="0" fontId="4" fillId="0" borderId="26" xfId="0" applyFont="1" applyBorder="1" applyAlignment="1">
      <alignment vertical="center"/>
    </xf>
    <xf numFmtId="0" fontId="2" fillId="0" borderId="26" xfId="0" applyFont="1" applyFill="1" applyBorder="1" applyAlignment="1">
      <alignment vertical="center"/>
    </xf>
    <xf numFmtId="41" fontId="2" fillId="40" borderId="0" xfId="1" applyFont="1" applyFill="1" applyBorder="1" applyAlignment="1">
      <alignment vertical="center"/>
    </xf>
    <xf numFmtId="41" fontId="4" fillId="11" borderId="0" xfId="1" applyFont="1" applyFill="1" applyAlignment="1">
      <alignment vertical="center"/>
    </xf>
    <xf numFmtId="0" fontId="2" fillId="11" borderId="0" xfId="0" applyFont="1" applyFill="1" applyAlignment="1">
      <alignment vertical="center"/>
    </xf>
    <xf numFmtId="0" fontId="4" fillId="11" borderId="0" xfId="0" applyFont="1" applyFill="1" applyAlignment="1">
      <alignment vertical="center"/>
    </xf>
    <xf numFmtId="0" fontId="4" fillId="0" borderId="0" xfId="0" applyFont="1" applyFill="1" applyBorder="1" applyAlignment="1">
      <alignment vertical="center"/>
    </xf>
    <xf numFmtId="41" fontId="2" fillId="55" borderId="0" xfId="1" applyFont="1" applyFill="1" applyBorder="1" applyAlignment="1">
      <alignment vertical="center"/>
    </xf>
    <xf numFmtId="0" fontId="2" fillId="0" borderId="0" xfId="0" applyFont="1" applyFill="1" applyBorder="1" applyAlignment="1">
      <alignment horizontal="right" vertical="center"/>
    </xf>
    <xf numFmtId="41" fontId="2" fillId="0" borderId="0" xfId="0" applyNumberFormat="1" applyFont="1" applyBorder="1" applyAlignment="1">
      <alignment vertical="center"/>
    </xf>
    <xf numFmtId="43" fontId="2" fillId="0" borderId="0" xfId="0" applyNumberFormat="1" applyFont="1" applyFill="1" applyBorder="1" applyAlignment="1">
      <alignment horizontal="right" vertical="center"/>
    </xf>
    <xf numFmtId="0" fontId="4" fillId="3" borderId="0" xfId="0" applyFont="1" applyFill="1" applyBorder="1" applyAlignment="1">
      <alignment horizontal="left" vertical="center"/>
    </xf>
    <xf numFmtId="0" fontId="9" fillId="3" borderId="29" xfId="0" applyFont="1" applyFill="1" applyBorder="1" applyAlignment="1">
      <alignment horizontal="center" vertical="center"/>
    </xf>
    <xf numFmtId="0" fontId="9" fillId="3" borderId="23" xfId="0" applyFont="1" applyFill="1" applyBorder="1" applyAlignment="1">
      <alignment horizontal="center" vertical="center"/>
    </xf>
    <xf numFmtId="0" fontId="2" fillId="0" borderId="23" xfId="0" applyFont="1" applyFill="1" applyBorder="1" applyAlignment="1">
      <alignment horizontal="left" vertical="center"/>
    </xf>
    <xf numFmtId="0" fontId="2" fillId="0" borderId="23" xfId="0" applyFont="1" applyBorder="1" applyAlignment="1">
      <alignment horizontal="left" vertical="center"/>
    </xf>
    <xf numFmtId="41" fontId="2" fillId="0" borderId="24" xfId="0" applyNumberFormat="1" applyFont="1" applyFill="1" applyBorder="1" applyAlignment="1">
      <alignment horizontal="left" vertical="center"/>
    </xf>
    <xf numFmtId="41" fontId="2" fillId="0" borderId="25" xfId="0" applyNumberFormat="1" applyFont="1" applyFill="1" applyBorder="1" applyAlignment="1">
      <alignment horizontal="left" vertical="center"/>
    </xf>
    <xf numFmtId="41" fontId="2" fillId="0" borderId="25" xfId="1" applyFont="1" applyFill="1" applyBorder="1" applyAlignment="1">
      <alignment horizontal="left" vertical="center"/>
    </xf>
    <xf numFmtId="41" fontId="4" fillId="0" borderId="25" xfId="1" applyFont="1" applyBorder="1" applyAlignment="1">
      <alignment horizontal="left" vertical="center"/>
    </xf>
    <xf numFmtId="165" fontId="4" fillId="0" borderId="25" xfId="0" applyNumberFormat="1" applyFont="1" applyFill="1" applyBorder="1" applyAlignment="1">
      <alignment horizontal="left" vertical="center"/>
    </xf>
    <xf numFmtId="165" fontId="2" fillId="0" borderId="25" xfId="0" applyNumberFormat="1" applyFont="1" applyFill="1" applyBorder="1" applyAlignment="1">
      <alignment horizontal="left" vertical="center"/>
    </xf>
    <xf numFmtId="165" fontId="2" fillId="0" borderId="24" xfId="0" applyNumberFormat="1" applyFont="1" applyFill="1" applyBorder="1" applyAlignment="1">
      <alignment horizontal="left" vertical="center"/>
    </xf>
    <xf numFmtId="41" fontId="2" fillId="0" borderId="3" xfId="0" applyNumberFormat="1" applyFont="1" applyFill="1" applyBorder="1" applyAlignment="1">
      <alignment horizontal="left" vertical="center"/>
    </xf>
    <xf numFmtId="41" fontId="2" fillId="0" borderId="27" xfId="0" applyNumberFormat="1" applyFont="1" applyFill="1" applyBorder="1" applyAlignment="1">
      <alignment horizontal="left" vertical="center"/>
    </xf>
    <xf numFmtId="0" fontId="8" fillId="0" borderId="0" xfId="0" applyFont="1" applyFill="1" applyAlignment="1">
      <alignment horizontal="right" vertical="center"/>
    </xf>
    <xf numFmtId="41" fontId="2" fillId="0" borderId="24" xfId="1" applyFont="1" applyFill="1" applyBorder="1" applyAlignment="1" applyProtection="1">
      <alignment horizontal="left" vertical="center"/>
    </xf>
    <xf numFmtId="41" fontId="2" fillId="0" borderId="25" xfId="1" applyFont="1" applyFill="1" applyBorder="1" applyAlignment="1" applyProtection="1">
      <alignment horizontal="left" vertical="center"/>
    </xf>
    <xf numFmtId="0" fontId="0" fillId="0" borderId="0" xfId="0" applyFill="1" applyBorder="1" applyAlignment="1">
      <alignment horizontal="left" vertical="center"/>
    </xf>
    <xf numFmtId="41" fontId="2" fillId="0" borderId="3" xfId="1" applyFont="1" applyFill="1" applyBorder="1" applyAlignment="1" applyProtection="1">
      <alignment horizontal="left" vertical="center"/>
    </xf>
    <xf numFmtId="41" fontId="2" fillId="0" borderId="27" xfId="1" applyFont="1" applyFill="1" applyBorder="1" applyAlignment="1" applyProtection="1">
      <alignment horizontal="left" vertical="center"/>
    </xf>
    <xf numFmtId="41" fontId="2" fillId="0" borderId="3" xfId="1" applyFont="1" applyFill="1" applyBorder="1" applyAlignment="1">
      <alignment horizontal="left" vertical="center"/>
    </xf>
    <xf numFmtId="41" fontId="2" fillId="0" borderId="27" xfId="1" applyFont="1" applyFill="1" applyBorder="1" applyAlignment="1">
      <alignment horizontal="left" vertical="center"/>
    </xf>
    <xf numFmtId="41" fontId="4" fillId="0" borderId="25" xfId="1" applyFont="1" applyFill="1" applyBorder="1" applyAlignment="1">
      <alignment horizontal="left" vertical="center"/>
    </xf>
    <xf numFmtId="165" fontId="2" fillId="0" borderId="3" xfId="0" applyNumberFormat="1" applyFont="1" applyFill="1" applyBorder="1" applyAlignment="1">
      <alignment horizontal="left" vertical="center"/>
    </xf>
    <xf numFmtId="165" fontId="4" fillId="0" borderId="4" xfId="0" applyNumberFormat="1" applyFont="1" applyFill="1" applyBorder="1" applyAlignment="1">
      <alignment horizontal="left" vertical="center"/>
    </xf>
    <xf numFmtId="165" fontId="4" fillId="0" borderId="2" xfId="0" applyNumberFormat="1" applyFont="1" applyFill="1" applyBorder="1" applyAlignment="1">
      <alignment horizontal="left" vertical="center"/>
    </xf>
    <xf numFmtId="42" fontId="4" fillId="0" borderId="4" xfId="0" applyNumberFormat="1" applyFont="1" applyFill="1" applyBorder="1" applyAlignment="1">
      <alignment horizontal="left" vertical="center"/>
    </xf>
    <xf numFmtId="42" fontId="4" fillId="0" borderId="2" xfId="0" applyNumberFormat="1" applyFont="1" applyFill="1" applyBorder="1" applyAlignment="1">
      <alignment horizontal="left" vertical="center"/>
    </xf>
    <xf numFmtId="0" fontId="2" fillId="0" borderId="3" xfId="0" applyFont="1" applyFill="1" applyBorder="1" applyAlignment="1">
      <alignment horizontal="left" vertical="center"/>
    </xf>
    <xf numFmtId="165" fontId="2" fillId="0" borderId="27" xfId="0" applyNumberFormat="1" applyFont="1" applyFill="1" applyBorder="1" applyAlignment="1">
      <alignment horizontal="left" vertical="center"/>
    </xf>
    <xf numFmtId="0" fontId="2" fillId="33" borderId="0" xfId="0" applyFont="1" applyFill="1" applyAlignment="1">
      <alignment horizontal="center" vertical="center"/>
    </xf>
    <xf numFmtId="0" fontId="2" fillId="36" borderId="0" xfId="0" applyFont="1" applyFill="1" applyAlignment="1">
      <alignment horizontal="center" vertical="center"/>
    </xf>
    <xf numFmtId="41" fontId="59" fillId="0" borderId="28" xfId="1" applyFont="1" applyFill="1" applyBorder="1" applyAlignment="1">
      <alignment vertical="center"/>
    </xf>
    <xf numFmtId="41" fontId="2" fillId="0" borderId="0" xfId="0" applyNumberFormat="1" applyFont="1" applyAlignment="1">
      <alignment vertical="center"/>
    </xf>
    <xf numFmtId="41" fontId="2" fillId="33" borderId="0" xfId="1" applyFont="1" applyFill="1" applyBorder="1" applyAlignment="1">
      <alignment vertical="center"/>
    </xf>
    <xf numFmtId="41" fontId="2" fillId="36" borderId="0" xfId="1" applyFont="1" applyFill="1" applyBorder="1" applyAlignment="1">
      <alignment vertical="center"/>
    </xf>
    <xf numFmtId="41" fontId="2" fillId="36" borderId="28" xfId="1" applyFont="1" applyFill="1" applyBorder="1" applyAlignment="1">
      <alignment vertical="center"/>
    </xf>
    <xf numFmtId="165" fontId="2" fillId="0" borderId="0" xfId="1" applyNumberFormat="1" applyFont="1" applyAlignment="1">
      <alignment vertical="center"/>
    </xf>
    <xf numFmtId="165" fontId="2" fillId="0" borderId="0" xfId="1" applyNumberFormat="1" applyFont="1" applyFill="1" applyAlignment="1">
      <alignment vertical="center"/>
    </xf>
    <xf numFmtId="165" fontId="4" fillId="0" borderId="0" xfId="1" applyNumberFormat="1" applyFont="1" applyAlignment="1">
      <alignment vertical="center"/>
    </xf>
    <xf numFmtId="41" fontId="2" fillId="0" borderId="0" xfId="0" applyNumberFormat="1" applyFont="1" applyFill="1" applyBorder="1" applyAlignment="1">
      <alignment horizontal="center" vertical="center"/>
    </xf>
    <xf numFmtId="0" fontId="0" fillId="36" borderId="0" xfId="0" applyFill="1">
      <alignment horizontal="left" vertical="center"/>
    </xf>
    <xf numFmtId="0" fontId="9" fillId="3" borderId="30" xfId="0" applyFont="1" applyFill="1" applyBorder="1" applyAlignment="1">
      <alignment horizontal="center" vertical="center"/>
    </xf>
    <xf numFmtId="0" fontId="9" fillId="3" borderId="22" xfId="0" applyFont="1" applyFill="1" applyBorder="1" applyAlignment="1">
      <alignment horizontal="center" vertical="center"/>
    </xf>
    <xf numFmtId="0" fontId="9" fillId="0" borderId="22" xfId="0" applyFont="1" applyFill="1" applyBorder="1" applyAlignment="1">
      <alignment horizontal="center" vertical="center"/>
    </xf>
    <xf numFmtId="0" fontId="9" fillId="3" borderId="5" xfId="0" applyFont="1" applyFill="1" applyBorder="1" applyAlignment="1">
      <alignment horizontal="center" vertical="center"/>
    </xf>
    <xf numFmtId="0" fontId="9" fillId="3" borderId="31" xfId="0" applyFont="1" applyFill="1" applyBorder="1" applyAlignment="1">
      <alignment horizontal="center" vertical="center"/>
    </xf>
    <xf numFmtId="41" fontId="2" fillId="33" borderId="0" xfId="0" applyNumberFormat="1" applyFont="1" applyFill="1" applyBorder="1" applyAlignment="1">
      <alignment horizontal="left" vertical="center"/>
    </xf>
    <xf numFmtId="41" fontId="2" fillId="36" borderId="0" xfId="0" applyNumberFormat="1" applyFont="1" applyFill="1" applyBorder="1" applyAlignment="1">
      <alignment horizontal="left" vertical="center"/>
    </xf>
    <xf numFmtId="41" fontId="2" fillId="36" borderId="28" xfId="0" applyNumberFormat="1" applyFont="1" applyFill="1" applyBorder="1" applyAlignment="1">
      <alignment horizontal="left" vertical="center"/>
    </xf>
    <xf numFmtId="165" fontId="2" fillId="0" borderId="0" xfId="0" applyNumberFormat="1" applyFont="1" applyFill="1" applyBorder="1" applyAlignment="1">
      <alignment horizontal="left" vertical="center"/>
    </xf>
    <xf numFmtId="165" fontId="2" fillId="0" borderId="28" xfId="0" applyNumberFormat="1" applyFont="1" applyFill="1" applyBorder="1" applyAlignment="1">
      <alignment horizontal="left" vertical="center"/>
    </xf>
    <xf numFmtId="43" fontId="8" fillId="0" borderId="0" xfId="0" applyNumberFormat="1" applyFont="1" applyAlignment="1">
      <alignment horizontal="right" vertical="center"/>
    </xf>
    <xf numFmtId="165" fontId="2" fillId="36" borderId="0" xfId="0" applyNumberFormat="1" applyFont="1" applyFill="1" applyBorder="1" applyAlignment="1">
      <alignment horizontal="left" vertical="center"/>
    </xf>
    <xf numFmtId="41" fontId="2" fillId="0" borderId="26" xfId="0" applyNumberFormat="1" applyFont="1" applyFill="1" applyBorder="1" applyAlignment="1">
      <alignment horizontal="left" vertical="center"/>
    </xf>
    <xf numFmtId="41" fontId="2" fillId="33" borderId="26" xfId="0" applyNumberFormat="1" applyFont="1" applyFill="1" applyBorder="1" applyAlignment="1">
      <alignment horizontal="left" vertical="center"/>
    </xf>
    <xf numFmtId="165" fontId="2" fillId="36" borderId="26" xfId="0" applyNumberFormat="1" applyFont="1" applyFill="1" applyBorder="1" applyAlignment="1">
      <alignment horizontal="left" vertical="center"/>
    </xf>
    <xf numFmtId="165" fontId="4" fillId="0" borderId="30" xfId="0" applyNumberFormat="1" applyFont="1" applyFill="1" applyBorder="1" applyAlignment="1">
      <alignment horizontal="left" vertical="center"/>
    </xf>
    <xf numFmtId="165" fontId="4" fillId="0" borderId="31" xfId="0" applyNumberFormat="1" applyFont="1" applyFill="1" applyBorder="1" applyAlignment="1">
      <alignment horizontal="left" vertical="center"/>
    </xf>
    <xf numFmtId="165" fontId="2" fillId="36" borderId="28" xfId="0" applyNumberFormat="1" applyFont="1" applyFill="1" applyBorder="1" applyAlignment="1">
      <alignment horizontal="left" vertical="center"/>
    </xf>
    <xf numFmtId="165" fontId="2" fillId="21" borderId="0" xfId="0" applyNumberFormat="1" applyFont="1" applyFill="1" applyBorder="1" applyAlignment="1">
      <alignment horizontal="left" vertical="center"/>
    </xf>
    <xf numFmtId="41" fontId="2" fillId="36" borderId="0" xfId="1" applyFont="1" applyFill="1" applyBorder="1" applyAlignment="1" applyProtection="1">
      <alignment horizontal="left" vertical="center"/>
    </xf>
    <xf numFmtId="41" fontId="2" fillId="36" borderId="28" xfId="1" applyFont="1" applyFill="1" applyBorder="1" applyAlignment="1" applyProtection="1">
      <alignment horizontal="left" vertical="center"/>
    </xf>
    <xf numFmtId="41" fontId="2" fillId="36" borderId="26" xfId="1" applyFont="1" applyFill="1" applyBorder="1" applyAlignment="1" applyProtection="1">
      <alignment horizontal="left" vertical="center"/>
    </xf>
    <xf numFmtId="41" fontId="2" fillId="36" borderId="32" xfId="1" applyFont="1" applyFill="1" applyBorder="1" applyAlignment="1" applyProtection="1">
      <alignment horizontal="left" vertical="center"/>
    </xf>
    <xf numFmtId="41" fontId="2" fillId="36" borderId="0" xfId="1" applyFont="1" applyFill="1" applyBorder="1" applyAlignment="1">
      <alignment horizontal="left" vertical="center"/>
    </xf>
    <xf numFmtId="41" fontId="2" fillId="36" borderId="28" xfId="1" applyFont="1" applyFill="1" applyBorder="1" applyAlignment="1">
      <alignment horizontal="left" vertical="center"/>
    </xf>
    <xf numFmtId="41" fontId="2" fillId="36" borderId="26" xfId="1" applyFont="1" applyFill="1" applyBorder="1" applyAlignment="1">
      <alignment horizontal="left" vertical="center"/>
    </xf>
    <xf numFmtId="41" fontId="2" fillId="36" borderId="32" xfId="1" applyFont="1" applyFill="1" applyBorder="1" applyAlignment="1">
      <alignment horizontal="left" vertical="center"/>
    </xf>
    <xf numFmtId="165" fontId="2" fillId="36" borderId="32" xfId="0" applyNumberFormat="1" applyFont="1" applyFill="1" applyBorder="1" applyAlignment="1">
      <alignment horizontal="left" vertical="center"/>
    </xf>
    <xf numFmtId="165" fontId="4" fillId="0" borderId="22" xfId="0" applyNumberFormat="1" applyFont="1" applyFill="1" applyBorder="1" applyAlignment="1">
      <alignment horizontal="left" vertical="center"/>
    </xf>
    <xf numFmtId="165" fontId="4" fillId="0" borderId="5" xfId="0" applyNumberFormat="1" applyFont="1" applyFill="1" applyBorder="1" applyAlignment="1">
      <alignment horizontal="left" vertical="center"/>
    </xf>
    <xf numFmtId="42" fontId="4" fillId="0" borderId="22" xfId="0" applyNumberFormat="1" applyFont="1" applyFill="1" applyBorder="1" applyAlignment="1">
      <alignment horizontal="left" vertical="center"/>
    </xf>
    <xf numFmtId="42" fontId="4" fillId="0" borderId="5" xfId="0" applyNumberFormat="1" applyFont="1" applyFill="1" applyBorder="1" applyAlignment="1">
      <alignment horizontal="left" vertical="center"/>
    </xf>
    <xf numFmtId="165" fontId="2" fillId="0" borderId="26" xfId="0" applyNumberFormat="1" applyFont="1" applyFill="1" applyBorder="1" applyAlignment="1">
      <alignment horizontal="left" vertical="center"/>
    </xf>
    <xf numFmtId="41" fontId="4" fillId="0" borderId="0" xfId="0" applyNumberFormat="1" applyFont="1" applyFill="1" applyBorder="1" applyAlignment="1">
      <alignment horizontal="left" vertical="center"/>
    </xf>
    <xf numFmtId="9" fontId="4" fillId="0" borderId="0" xfId="3" applyFont="1" applyBorder="1">
      <alignment vertical="center"/>
    </xf>
    <xf numFmtId="0" fontId="4" fillId="0" borderId="26" xfId="0" applyFont="1" applyFill="1" applyBorder="1" applyAlignment="1">
      <alignment horizontal="center" vertical="center"/>
    </xf>
    <xf numFmtId="9" fontId="2" fillId="0" borderId="0" xfId="3" applyFont="1" applyBorder="1">
      <alignment vertical="center"/>
    </xf>
    <xf numFmtId="9" fontId="2" fillId="0" borderId="0" xfId="3" applyFont="1" applyBorder="1" applyAlignment="1">
      <alignment horizontal="center" vertical="center"/>
    </xf>
    <xf numFmtId="9" fontId="4" fillId="0" borderId="0" xfId="0" applyNumberFormat="1" applyFont="1" applyBorder="1" applyAlignment="1">
      <alignment horizontal="center" vertical="center"/>
    </xf>
    <xf numFmtId="9" fontId="4" fillId="0" borderId="0" xfId="3" applyFont="1" applyBorder="1" applyAlignment="1">
      <alignment horizontal="center" vertical="center"/>
    </xf>
    <xf numFmtId="41" fontId="16" fillId="0" borderId="0" xfId="1" applyFont="1" applyFill="1" applyAlignment="1">
      <alignment horizontal="left" vertical="center"/>
    </xf>
    <xf numFmtId="165" fontId="2" fillId="0" borderId="0" xfId="0" applyNumberFormat="1" applyFont="1" applyFill="1" applyAlignment="1">
      <alignment vertical="center"/>
    </xf>
    <xf numFmtId="165" fontId="4" fillId="0" borderId="0" xfId="0" applyNumberFormat="1" applyFont="1" applyFill="1" applyAlignment="1">
      <alignment vertical="center"/>
    </xf>
    <xf numFmtId="0" fontId="9" fillId="3" borderId="22" xfId="0" applyNumberFormat="1" applyFont="1" applyFill="1" applyBorder="1" applyAlignment="1">
      <alignment horizontal="center" vertical="center"/>
    </xf>
    <xf numFmtId="165" fontId="2" fillId="56" borderId="0" xfId="0" applyNumberFormat="1" applyFont="1" applyFill="1" applyBorder="1" applyAlignment="1">
      <alignment vertical="center"/>
    </xf>
    <xf numFmtId="41" fontId="4" fillId="0" borderId="25" xfId="1" applyFont="1" applyFill="1" applyBorder="1" applyAlignment="1">
      <alignment horizontal="left" vertical="center" indent="1"/>
    </xf>
    <xf numFmtId="165" fontId="4" fillId="0" borderId="30" xfId="0" applyNumberFormat="1" applyFont="1" applyFill="1" applyBorder="1" applyAlignment="1">
      <alignment vertical="center"/>
    </xf>
    <xf numFmtId="165" fontId="2" fillId="0" borderId="26" xfId="0" applyNumberFormat="1" applyFont="1" applyFill="1" applyBorder="1" applyAlignment="1">
      <alignment vertical="center"/>
    </xf>
    <xf numFmtId="41" fontId="4" fillId="56" borderId="0" xfId="1" applyFont="1" applyFill="1" applyAlignment="1">
      <alignment horizontal="left" vertical="center"/>
    </xf>
    <xf numFmtId="165" fontId="4" fillId="0" borderId="26" xfId="0" applyNumberFormat="1" applyFont="1" applyFill="1" applyBorder="1" applyAlignment="1">
      <alignment vertical="center"/>
    </xf>
    <xf numFmtId="41" fontId="4" fillId="0" borderId="27" xfId="1" applyFont="1" applyFill="1" applyBorder="1" applyAlignment="1">
      <alignment horizontal="left" vertical="center" indent="1"/>
    </xf>
    <xf numFmtId="41" fontId="4" fillId="0" borderId="26" xfId="1" applyFont="1" applyFill="1" applyBorder="1" applyAlignment="1">
      <alignment horizontal="left" vertical="center" indent="1"/>
    </xf>
    <xf numFmtId="41" fontId="4" fillId="0" borderId="2" xfId="1" applyFont="1" applyFill="1" applyBorder="1" applyAlignment="1">
      <alignment horizontal="left" vertical="center"/>
    </xf>
    <xf numFmtId="165" fontId="4" fillId="0" borderId="22" xfId="0" applyNumberFormat="1" applyFont="1" applyFill="1" applyBorder="1" applyAlignment="1">
      <alignment vertical="center"/>
    </xf>
    <xf numFmtId="0" fontId="4" fillId="0" borderId="29" xfId="0" applyFont="1" applyBorder="1" applyAlignment="1">
      <alignment horizontal="left" vertical="center"/>
    </xf>
    <xf numFmtId="41" fontId="2" fillId="0" borderId="30" xfId="1" applyFont="1" applyFill="1" applyBorder="1" applyAlignment="1">
      <alignment horizontal="left" vertical="center"/>
    </xf>
    <xf numFmtId="0" fontId="2" fillId="0" borderId="30" xfId="0" applyFont="1" applyFill="1" applyBorder="1" applyAlignment="1">
      <alignment horizontal="left" vertical="center"/>
    </xf>
    <xf numFmtId="0" fontId="2" fillId="0" borderId="31" xfId="0" applyFont="1" applyFill="1" applyBorder="1" applyAlignment="1">
      <alignment horizontal="left" vertical="center"/>
    </xf>
    <xf numFmtId="0" fontId="2" fillId="0" borderId="24" xfId="0" applyFont="1" applyBorder="1" applyAlignment="1">
      <alignment horizontal="left" vertical="center" indent="1"/>
    </xf>
    <xf numFmtId="165" fontId="2" fillId="0" borderId="28" xfId="0" applyNumberFormat="1" applyFont="1" applyFill="1" applyBorder="1" applyAlignment="1">
      <alignment vertical="center"/>
    </xf>
    <xf numFmtId="165" fontId="2" fillId="0" borderId="32" xfId="0" applyNumberFormat="1" applyFont="1" applyFill="1" applyBorder="1" applyAlignment="1">
      <alignment horizontal="left" vertical="center"/>
    </xf>
    <xf numFmtId="174" fontId="2" fillId="0" borderId="0" xfId="0" applyNumberFormat="1" applyFont="1" applyFill="1" applyAlignment="1">
      <alignment horizontal="left" vertical="center"/>
    </xf>
    <xf numFmtId="0" fontId="9" fillId="0" borderId="22" xfId="0" applyNumberFormat="1" applyFont="1" applyFill="1" applyBorder="1" applyAlignment="1">
      <alignment horizontal="center" vertical="center"/>
    </xf>
    <xf numFmtId="0" fontId="9" fillId="3" borderId="5" xfId="0" applyNumberFormat="1" applyFont="1" applyFill="1" applyBorder="1" applyAlignment="1">
      <alignment horizontal="center" vertical="center"/>
    </xf>
    <xf numFmtId="165" fontId="2" fillId="36" borderId="0" xfId="0" applyNumberFormat="1" applyFont="1" applyFill="1" applyBorder="1" applyAlignment="1">
      <alignment vertical="center"/>
    </xf>
    <xf numFmtId="165" fontId="2" fillId="36" borderId="28" xfId="0" applyNumberFormat="1" applyFont="1" applyFill="1" applyBorder="1" applyAlignment="1">
      <alignment vertical="center"/>
    </xf>
    <xf numFmtId="165" fontId="2" fillId="33" borderId="26" xfId="0" applyNumberFormat="1" applyFont="1" applyFill="1" applyBorder="1" applyAlignment="1">
      <alignment vertical="center"/>
    </xf>
    <xf numFmtId="165" fontId="2" fillId="36" borderId="26" xfId="0" applyNumberFormat="1" applyFont="1" applyFill="1" applyBorder="1" applyAlignment="1">
      <alignment vertical="center"/>
    </xf>
    <xf numFmtId="165" fontId="2" fillId="36" borderId="32" xfId="0" applyNumberFormat="1" applyFont="1" applyFill="1" applyBorder="1" applyAlignment="1">
      <alignment vertical="center"/>
    </xf>
    <xf numFmtId="165" fontId="4" fillId="33" borderId="0" xfId="0" applyNumberFormat="1" applyFont="1" applyFill="1" applyBorder="1" applyAlignment="1">
      <alignment vertical="center"/>
    </xf>
    <xf numFmtId="165" fontId="4" fillId="36" borderId="0" xfId="0" applyNumberFormat="1" applyFont="1" applyFill="1" applyBorder="1" applyAlignment="1">
      <alignment vertical="center"/>
    </xf>
    <xf numFmtId="165" fontId="4" fillId="0" borderId="31" xfId="0" applyNumberFormat="1" applyFont="1" applyFill="1" applyBorder="1" applyAlignment="1">
      <alignment vertical="center"/>
    </xf>
    <xf numFmtId="165" fontId="2" fillId="32" borderId="0" xfId="0" applyNumberFormat="1" applyFont="1" applyFill="1" applyBorder="1" applyAlignment="1">
      <alignment vertical="center"/>
    </xf>
    <xf numFmtId="165" fontId="2" fillId="32" borderId="28" xfId="0" applyNumberFormat="1" applyFont="1" applyFill="1" applyBorder="1" applyAlignment="1">
      <alignment vertical="center"/>
    </xf>
    <xf numFmtId="165" fontId="2" fillId="0" borderId="30" xfId="0" applyNumberFormat="1" applyFont="1" applyFill="1" applyBorder="1" applyAlignment="1">
      <alignment vertical="center"/>
    </xf>
    <xf numFmtId="165" fontId="2" fillId="0" borderId="31" xfId="0" applyNumberFormat="1" applyFont="1" applyFill="1" applyBorder="1" applyAlignment="1">
      <alignment vertical="center"/>
    </xf>
    <xf numFmtId="165" fontId="2" fillId="32" borderId="26" xfId="0" applyNumberFormat="1" applyFont="1" applyFill="1" applyBorder="1" applyAlignment="1">
      <alignment vertical="center"/>
    </xf>
    <xf numFmtId="165" fontId="4" fillId="32" borderId="0" xfId="0" applyNumberFormat="1" applyFont="1" applyFill="1" applyBorder="1" applyAlignment="1">
      <alignment vertical="center"/>
    </xf>
    <xf numFmtId="165" fontId="2" fillId="46" borderId="0" xfId="0" applyNumberFormat="1" applyFont="1" applyFill="1" applyBorder="1" applyAlignment="1">
      <alignment vertical="center"/>
    </xf>
    <xf numFmtId="41" fontId="5" fillId="2" borderId="0" xfId="1" applyFont="1" applyFill="1" applyBorder="1" applyAlignment="1">
      <alignment horizontal="center" vertical="center"/>
    </xf>
    <xf numFmtId="0" fontId="16" fillId="0" borderId="0" xfId="0" applyFont="1" applyAlignment="1">
      <alignment vertical="center"/>
    </xf>
    <xf numFmtId="0" fontId="9" fillId="3" borderId="0" xfId="1" applyNumberFormat="1" applyFont="1" applyFill="1" applyBorder="1" applyAlignment="1">
      <alignment horizontal="center" vertical="center"/>
    </xf>
    <xf numFmtId="0" fontId="0" fillId="23" borderId="4" xfId="0" quotePrefix="1" applyFill="1" applyBorder="1">
      <alignment horizontal="left" vertical="center"/>
    </xf>
    <xf numFmtId="0" fontId="0" fillId="23" borderId="5" xfId="0" applyFill="1" applyBorder="1">
      <alignment horizontal="left" vertical="center"/>
    </xf>
    <xf numFmtId="9" fontId="2" fillId="23" borderId="30" xfId="3" applyFont="1" applyFill="1" applyBorder="1">
      <alignment vertical="center"/>
    </xf>
    <xf numFmtId="9" fontId="2" fillId="23" borderId="31" xfId="3" applyFont="1" applyFill="1" applyBorder="1">
      <alignment vertical="center"/>
    </xf>
    <xf numFmtId="9" fontId="2" fillId="23" borderId="0" xfId="3" applyFont="1" applyFill="1" applyBorder="1">
      <alignment vertical="center"/>
    </xf>
    <xf numFmtId="9" fontId="2" fillId="23" borderId="28" xfId="3" applyFont="1" applyFill="1" applyBorder="1">
      <alignment vertical="center"/>
    </xf>
    <xf numFmtId="41" fontId="2" fillId="0" borderId="3" xfId="1" applyFont="1" applyBorder="1" applyAlignment="1">
      <alignment horizontal="left" vertical="center"/>
    </xf>
    <xf numFmtId="9" fontId="2" fillId="23" borderId="26" xfId="3" applyFont="1" applyFill="1" applyBorder="1">
      <alignment vertical="center"/>
    </xf>
    <xf numFmtId="9" fontId="2" fillId="23" borderId="32" xfId="3" applyFont="1" applyFill="1" applyBorder="1">
      <alignment vertical="center"/>
    </xf>
    <xf numFmtId="9" fontId="2" fillId="0" borderId="30" xfId="3" applyFont="1" applyFill="1" applyBorder="1">
      <alignment vertical="center"/>
    </xf>
    <xf numFmtId="9" fontId="2" fillId="0" borderId="32" xfId="3" applyFont="1" applyFill="1" applyBorder="1">
      <alignment vertical="center"/>
    </xf>
    <xf numFmtId="0" fontId="60" fillId="0" borderId="0" xfId="0" applyFont="1" applyAlignment="1">
      <alignment horizontal="left" vertical="center"/>
    </xf>
    <xf numFmtId="41" fontId="2" fillId="3" borderId="0" xfId="1" applyFont="1" applyFill="1" applyAlignment="1">
      <alignment horizontal="left" vertical="center"/>
    </xf>
    <xf numFmtId="41" fontId="4" fillId="0" borderId="0" xfId="1" applyFont="1" applyBorder="1" applyAlignment="1">
      <alignment horizontal="left" vertical="center" indent="3"/>
    </xf>
    <xf numFmtId="41" fontId="2" fillId="0" borderId="0" xfId="1" applyFont="1" applyBorder="1" applyAlignment="1">
      <alignment horizontal="left" vertical="center" indent="3"/>
    </xf>
    <xf numFmtId="41" fontId="2" fillId="57" borderId="0" xfId="0" applyNumberFormat="1" applyFont="1" applyFill="1" applyAlignment="1">
      <alignment horizontal="left" vertical="center"/>
    </xf>
    <xf numFmtId="41" fontId="2" fillId="26" borderId="0" xfId="0" applyNumberFormat="1" applyFont="1" applyFill="1" applyAlignment="1">
      <alignment horizontal="left" vertical="center"/>
    </xf>
    <xf numFmtId="41" fontId="2" fillId="20" borderId="0" xfId="0" applyNumberFormat="1" applyFont="1" applyFill="1" applyBorder="1" applyAlignment="1">
      <alignment horizontal="left" vertical="center"/>
    </xf>
    <xf numFmtId="41" fontId="2" fillId="20" borderId="0" xfId="0" applyNumberFormat="1" applyFont="1" applyFill="1" applyAlignment="1">
      <alignment horizontal="left" vertical="center"/>
    </xf>
    <xf numFmtId="165" fontId="0" fillId="26" borderId="0" xfId="1" applyNumberFormat="1" applyFont="1" applyFill="1" applyAlignment="1">
      <alignment horizontal="left" vertical="center"/>
    </xf>
    <xf numFmtId="41" fontId="0" fillId="0" borderId="0" xfId="4" applyFont="1" applyAlignment="1">
      <alignment horizontal="left" vertical="center"/>
    </xf>
    <xf numFmtId="41" fontId="0" fillId="23" borderId="22" xfId="1" applyFont="1" applyFill="1" applyBorder="1" applyAlignment="1">
      <alignment horizontal="left" vertical="center"/>
    </xf>
    <xf numFmtId="169" fontId="2" fillId="17" borderId="22" xfId="1" applyNumberFormat="1" applyFont="1" applyFill="1" applyBorder="1" applyAlignment="1">
      <alignment horizontal="left" vertical="center"/>
    </xf>
    <xf numFmtId="41" fontId="0" fillId="5" borderId="22" xfId="1" applyFont="1" applyFill="1" applyBorder="1" applyAlignment="1">
      <alignment horizontal="left" vertical="center"/>
    </xf>
    <xf numFmtId="41" fontId="0" fillId="17" borderId="0" xfId="1" applyFont="1" applyFill="1" applyAlignment="1">
      <alignment horizontal="left" vertical="center"/>
    </xf>
    <xf numFmtId="41" fontId="0" fillId="36" borderId="0" xfId="1" applyFont="1" applyFill="1" applyAlignment="1">
      <alignment horizontal="left" vertical="center"/>
    </xf>
    <xf numFmtId="41" fontId="0" fillId="28" borderId="0" xfId="1" applyFont="1" applyFill="1" applyAlignment="1">
      <alignment horizontal="left" vertical="center"/>
    </xf>
    <xf numFmtId="41" fontId="0" fillId="17" borderId="0" xfId="0" applyNumberFormat="1" applyFill="1">
      <alignment horizontal="left" vertical="center"/>
    </xf>
    <xf numFmtId="9" fontId="0" fillId="0" borderId="0" xfId="3" applyFont="1">
      <alignment vertical="center"/>
    </xf>
    <xf numFmtId="165" fontId="4" fillId="0" borderId="0" xfId="11" applyNumberFormat="1" applyFont="1" applyFill="1" applyAlignment="1"/>
    <xf numFmtId="165" fontId="2" fillId="0" borderId="0" xfId="11" applyNumberFormat="1" applyFont="1" applyFill="1" applyAlignment="1"/>
    <xf numFmtId="0" fontId="2" fillId="0" borderId="0" xfId="12" applyFont="1" applyAlignment="1"/>
    <xf numFmtId="0" fontId="4" fillId="0" borderId="0" xfId="12" applyFont="1" applyAlignment="1"/>
    <xf numFmtId="0" fontId="0" fillId="0" borderId="0" xfId="12" applyFont="1"/>
    <xf numFmtId="183" fontId="2" fillId="0" borderId="0" xfId="12" applyNumberFormat="1" applyFont="1" applyAlignment="1"/>
    <xf numFmtId="183" fontId="4" fillId="0" borderId="0" xfId="12" applyNumberFormat="1" applyFont="1" applyAlignment="1"/>
    <xf numFmtId="165" fontId="2" fillId="2" borderId="0" xfId="11" applyNumberFormat="1" applyFont="1" applyFill="1" applyAlignment="1"/>
    <xf numFmtId="165" fontId="2" fillId="2" borderId="2" xfId="11" applyNumberFormat="1" applyFont="1" applyFill="1" applyBorder="1" applyAlignment="1"/>
    <xf numFmtId="10" fontId="9" fillId="3" borderId="0" xfId="12" applyNumberFormat="1" applyFont="1" applyFill="1" applyAlignment="1"/>
    <xf numFmtId="0" fontId="9" fillId="3" borderId="22" xfId="0" applyFont="1" applyFill="1" applyBorder="1" applyAlignment="1">
      <alignment horizontal="right" vertical="center"/>
    </xf>
    <xf numFmtId="10" fontId="2" fillId="0" borderId="0" xfId="6" applyNumberFormat="1" applyFont="1" applyAlignment="1">
      <alignment vertical="center"/>
    </xf>
    <xf numFmtId="0" fontId="4" fillId="0" borderId="0" xfId="12" applyFont="1" applyAlignment="1">
      <alignment horizontal="right"/>
    </xf>
    <xf numFmtId="0" fontId="2" fillId="23" borderId="0" xfId="12" applyFont="1" applyFill="1" applyAlignment="1"/>
    <xf numFmtId="41" fontId="2" fillId="23" borderId="0" xfId="4" applyFont="1" applyFill="1" applyAlignment="1">
      <alignment vertical="center"/>
    </xf>
    <xf numFmtId="184" fontId="2" fillId="0" borderId="0" xfId="12" applyNumberFormat="1" applyFont="1" applyAlignment="1"/>
    <xf numFmtId="0" fontId="0" fillId="0" borderId="0" xfId="0" applyFont="1" applyAlignment="1">
      <alignment horizontal="right" vertical="center"/>
    </xf>
    <xf numFmtId="41" fontId="2" fillId="23" borderId="0" xfId="4" applyFont="1" applyFill="1" applyAlignment="1">
      <alignment horizontal="left" vertical="center"/>
    </xf>
    <xf numFmtId="185" fontId="2" fillId="2" borderId="0" xfId="12" applyNumberFormat="1" applyFont="1" applyFill="1" applyAlignment="1"/>
    <xf numFmtId="41" fontId="2" fillId="2" borderId="0" xfId="4" applyFont="1" applyFill="1" applyAlignment="1"/>
    <xf numFmtId="41" fontId="2" fillId="0" borderId="0" xfId="12" applyNumberFormat="1" applyFont="1" applyAlignment="1"/>
    <xf numFmtId="0" fontId="4" fillId="17" borderId="0" xfId="12" applyFont="1" applyFill="1" applyAlignment="1"/>
    <xf numFmtId="0" fontId="9" fillId="3" borderId="23" xfId="0" applyFont="1" applyFill="1" applyBorder="1" applyAlignment="1">
      <alignment horizontal="left" vertical="center"/>
    </xf>
    <xf numFmtId="0" fontId="30" fillId="3" borderId="0" xfId="12" applyFont="1" applyFill="1" applyAlignment="1"/>
    <xf numFmtId="0" fontId="2" fillId="17" borderId="0" xfId="12" applyFont="1" applyFill="1" applyAlignment="1"/>
    <xf numFmtId="164" fontId="2" fillId="0" borderId="28" xfId="6" applyNumberFormat="1" applyFont="1" applyFill="1" applyBorder="1">
      <alignment vertical="center"/>
    </xf>
    <xf numFmtId="0" fontId="4" fillId="0" borderId="5" xfId="12" applyFont="1" applyBorder="1" applyAlignment="1"/>
    <xf numFmtId="164" fontId="4" fillId="0" borderId="22" xfId="12" applyNumberFormat="1" applyFont="1" applyBorder="1" applyAlignment="1"/>
    <xf numFmtId="164" fontId="4" fillId="0" borderId="5" xfId="12" applyNumberFormat="1" applyFont="1" applyBorder="1" applyAlignment="1"/>
    <xf numFmtId="41" fontId="2" fillId="0" borderId="0" xfId="4" applyFont="1" applyAlignment="1"/>
    <xf numFmtId="41" fontId="2" fillId="0" borderId="0" xfId="1" applyFont="1" applyAlignment="1"/>
    <xf numFmtId="0" fontId="4" fillId="0" borderId="0" xfId="12" applyFont="1"/>
    <xf numFmtId="0" fontId="0" fillId="0" borderId="0" xfId="12" applyFont="1" applyAlignment="1">
      <alignment horizontal="center"/>
    </xf>
    <xf numFmtId="0" fontId="2" fillId="0" borderId="0" xfId="12" applyFont="1" applyAlignment="1">
      <alignment horizontal="center"/>
    </xf>
    <xf numFmtId="165" fontId="2" fillId="2" borderId="0" xfId="11" applyNumberFormat="1" applyFont="1" applyFill="1" applyAlignment="1">
      <alignment wrapText="1"/>
    </xf>
    <xf numFmtId="0" fontId="2" fillId="0" borderId="0" xfId="12" applyFont="1" applyAlignment="1">
      <alignment wrapText="1"/>
    </xf>
    <xf numFmtId="0" fontId="9" fillId="3" borderId="0" xfId="12" applyFont="1" applyFill="1" applyAlignment="1">
      <alignment horizontal="center" wrapText="1"/>
    </xf>
    <xf numFmtId="183" fontId="9" fillId="3" borderId="0" xfId="12" applyNumberFormat="1" applyFont="1" applyFill="1" applyBorder="1" applyAlignment="1">
      <alignment horizontal="center" wrapText="1"/>
    </xf>
    <xf numFmtId="0" fontId="9" fillId="3" borderId="0" xfId="12" applyFont="1" applyFill="1" applyBorder="1" applyAlignment="1">
      <alignment horizontal="center" wrapText="1"/>
    </xf>
    <xf numFmtId="165" fontId="4" fillId="2" borderId="0" xfId="11" applyNumberFormat="1" applyFont="1" applyFill="1" applyAlignment="1"/>
    <xf numFmtId="0" fontId="0" fillId="2" borderId="0" xfId="12" applyFont="1" applyFill="1"/>
    <xf numFmtId="165" fontId="0" fillId="2" borderId="0" xfId="12" applyNumberFormat="1" applyFont="1" applyFill="1"/>
    <xf numFmtId="0" fontId="4" fillId="2" borderId="0" xfId="12" applyFont="1" applyFill="1" applyAlignment="1"/>
    <xf numFmtId="185" fontId="4" fillId="2" borderId="0" xfId="12" applyNumberFormat="1" applyFont="1" applyFill="1" applyAlignment="1"/>
    <xf numFmtId="186" fontId="4" fillId="2" borderId="0" xfId="13" applyNumberFormat="1" applyFont="1" applyFill="1" applyBorder="1" applyAlignment="1"/>
    <xf numFmtId="185" fontId="2" fillId="0" borderId="0" xfId="13" applyNumberFormat="1" applyFont="1" applyFill="1" applyAlignment="1"/>
    <xf numFmtId="14" fontId="2" fillId="0" borderId="0" xfId="12" applyNumberFormat="1" applyFont="1" applyAlignment="1"/>
    <xf numFmtId="183" fontId="2" fillId="0" borderId="0" xfId="12" applyNumberFormat="1" applyFont="1" applyFill="1" applyAlignment="1"/>
    <xf numFmtId="0" fontId="2" fillId="0" borderId="0" xfId="11" applyNumberFormat="1" applyFont="1" applyFill="1" applyAlignment="1"/>
    <xf numFmtId="185" fontId="2" fillId="0" borderId="0" xfId="13" applyNumberFormat="1" applyFont="1" applyAlignment="1"/>
    <xf numFmtId="185" fontId="2" fillId="35" borderId="0" xfId="12" applyNumberFormat="1" applyFont="1" applyFill="1" applyAlignment="1"/>
    <xf numFmtId="42" fontId="2" fillId="0" borderId="0" xfId="8" applyFont="1" applyAlignment="1"/>
    <xf numFmtId="185" fontId="2" fillId="0" borderId="0" xfId="12" applyNumberFormat="1" applyFont="1" applyAlignment="1"/>
    <xf numFmtId="41" fontId="2" fillId="58" borderId="0" xfId="4" applyFont="1" applyFill="1" applyAlignment="1">
      <alignment vertical="center"/>
    </xf>
    <xf numFmtId="0" fontId="4" fillId="0" borderId="0" xfId="0" applyFont="1" applyAlignment="1"/>
    <xf numFmtId="0" fontId="2" fillId="0" borderId="0" xfId="0" applyFont="1" applyAlignment="1"/>
    <xf numFmtId="10" fontId="2" fillId="0" borderId="0" xfId="6" applyNumberFormat="1" applyFont="1">
      <alignment vertical="center"/>
    </xf>
    <xf numFmtId="165" fontId="2" fillId="0" borderId="0" xfId="0" applyNumberFormat="1" applyFont="1" applyFill="1" applyAlignment="1"/>
    <xf numFmtId="41" fontId="9" fillId="43" borderId="29" xfId="1" applyFont="1" applyFill="1" applyBorder="1" applyAlignment="1">
      <alignment horizontal="left" vertical="center"/>
    </xf>
    <xf numFmtId="10" fontId="2" fillId="0" borderId="2" xfId="3" applyNumberFormat="1" applyFont="1" applyFill="1" applyBorder="1" applyAlignment="1">
      <alignment vertical="center"/>
    </xf>
    <xf numFmtId="41" fontId="2" fillId="0" borderId="0" xfId="1" applyFont="1" applyFill="1" applyAlignment="1">
      <alignment horizontal="center" vertical="center"/>
    </xf>
    <xf numFmtId="41" fontId="9" fillId="59" borderId="29" xfId="1" applyFont="1" applyFill="1" applyBorder="1" applyAlignment="1">
      <alignment horizontal="left" vertical="center"/>
    </xf>
    <xf numFmtId="41" fontId="9" fillId="60" borderId="4" xfId="1" applyFont="1" applyFill="1" applyBorder="1" applyAlignment="1">
      <alignment horizontal="left" vertical="center"/>
    </xf>
    <xf numFmtId="41" fontId="9" fillId="60" borderId="22" xfId="1" applyFont="1" applyFill="1" applyBorder="1" applyAlignment="1">
      <alignment horizontal="left" vertical="center" wrapText="1"/>
    </xf>
    <xf numFmtId="41" fontId="9" fillId="60" borderId="30" xfId="1" applyFont="1" applyFill="1" applyBorder="1" applyAlignment="1">
      <alignment horizontal="left" vertical="center" wrapText="1"/>
    </xf>
    <xf numFmtId="41" fontId="9" fillId="60" borderId="22" xfId="1" applyFont="1" applyFill="1" applyBorder="1" applyAlignment="1">
      <alignment horizontal="left" vertical="center"/>
    </xf>
    <xf numFmtId="41" fontId="9" fillId="60" borderId="5" xfId="1" applyFont="1" applyFill="1" applyBorder="1" applyAlignment="1">
      <alignment horizontal="left" vertical="center"/>
    </xf>
    <xf numFmtId="41" fontId="9" fillId="60" borderId="2" xfId="1" applyFont="1" applyFill="1" applyBorder="1" applyAlignment="1">
      <alignment horizontal="left" vertical="center"/>
    </xf>
    <xf numFmtId="41" fontId="9" fillId="60" borderId="0" xfId="1" applyFont="1" applyFill="1" applyBorder="1" applyAlignment="1">
      <alignment horizontal="left" vertical="center"/>
    </xf>
    <xf numFmtId="41" fontId="9" fillId="61" borderId="22" xfId="1" applyFont="1" applyFill="1" applyBorder="1" applyAlignment="1">
      <alignment horizontal="left" vertical="center"/>
    </xf>
    <xf numFmtId="41" fontId="9" fillId="61" borderId="5" xfId="1" applyFont="1" applyFill="1" applyBorder="1" applyAlignment="1">
      <alignment horizontal="left" vertical="center"/>
    </xf>
    <xf numFmtId="41" fontId="11" fillId="6" borderId="29" xfId="1" applyFont="1" applyFill="1" applyBorder="1" applyAlignment="1">
      <alignment horizontal="left" vertical="center"/>
    </xf>
    <xf numFmtId="41" fontId="11" fillId="6" borderId="30" xfId="1" applyFont="1" applyFill="1" applyBorder="1" applyAlignment="1">
      <alignment horizontal="left" vertical="center"/>
    </xf>
    <xf numFmtId="41" fontId="11" fillId="6" borderId="31" xfId="1" applyFont="1" applyFill="1" applyBorder="1" applyAlignment="1">
      <alignment horizontal="left" vertical="center"/>
    </xf>
    <xf numFmtId="41" fontId="2" fillId="0" borderId="4" xfId="1" applyFont="1" applyBorder="1" applyAlignment="1">
      <alignment horizontal="left" vertical="center"/>
    </xf>
    <xf numFmtId="41" fontId="9" fillId="16" borderId="23" xfId="1" applyFont="1" applyFill="1" applyBorder="1" applyAlignment="1">
      <alignment horizontal="center" vertical="center" wrapText="1"/>
    </xf>
    <xf numFmtId="41" fontId="2" fillId="0" borderId="5" xfId="1" applyFont="1" applyFill="1" applyBorder="1" applyAlignment="1">
      <alignment horizontal="left" vertical="center"/>
    </xf>
    <xf numFmtId="41" fontId="9" fillId="43" borderId="30" xfId="1" applyFont="1" applyFill="1" applyBorder="1" applyAlignment="1">
      <alignment horizontal="left" vertical="center"/>
    </xf>
    <xf numFmtId="41" fontId="9" fillId="43" borderId="22" xfId="1" applyFont="1" applyFill="1" applyBorder="1" applyAlignment="1">
      <alignment horizontal="left" vertical="center"/>
    </xf>
    <xf numFmtId="41" fontId="9" fillId="16" borderId="29" xfId="1" applyFont="1" applyFill="1" applyBorder="1" applyAlignment="1">
      <alignment horizontal="left" vertical="center"/>
    </xf>
    <xf numFmtId="41" fontId="9" fillId="16" borderId="30" xfId="1" applyFont="1" applyFill="1" applyBorder="1" applyAlignment="1">
      <alignment horizontal="left" vertical="center"/>
    </xf>
    <xf numFmtId="41" fontId="61" fillId="16" borderId="30" xfId="1" applyFont="1" applyFill="1" applyBorder="1" applyAlignment="1">
      <alignment horizontal="left" vertical="center"/>
    </xf>
    <xf numFmtId="41" fontId="61" fillId="16" borderId="31" xfId="1" applyFont="1" applyFill="1" applyBorder="1" applyAlignment="1">
      <alignment horizontal="left" vertical="center"/>
    </xf>
    <xf numFmtId="41" fontId="9" fillId="63" borderId="2" xfId="1" applyFont="1" applyFill="1" applyBorder="1" applyAlignment="1">
      <alignment horizontal="center" vertical="center" wrapText="1"/>
    </xf>
    <xf numFmtId="41" fontId="9" fillId="64" borderId="2" xfId="1" applyFont="1" applyFill="1" applyBorder="1" applyAlignment="1">
      <alignment horizontal="center" vertical="center" wrapText="1"/>
    </xf>
    <xf numFmtId="0" fontId="2" fillId="0" borderId="29" xfId="1" applyNumberFormat="1" applyFont="1" applyBorder="1" applyAlignment="1">
      <alignment horizontal="center" vertical="center" wrapText="1"/>
    </xf>
    <xf numFmtId="0" fontId="2" fillId="0" borderId="23" xfId="1" applyNumberFormat="1" applyFont="1" applyBorder="1" applyAlignment="1">
      <alignment horizontal="center" vertical="center" wrapText="1"/>
    </xf>
    <xf numFmtId="41" fontId="11" fillId="6" borderId="31" xfId="1" applyFont="1" applyFill="1" applyBorder="1" applyAlignment="1">
      <alignment horizontal="center" vertical="center"/>
    </xf>
    <xf numFmtId="41" fontId="2" fillId="0" borderId="4" xfId="1" applyFont="1" applyBorder="1" applyAlignment="1">
      <alignment horizontal="center" vertical="center" wrapText="1"/>
    </xf>
    <xf numFmtId="41" fontId="2" fillId="0" borderId="22" xfId="1" applyFont="1" applyBorder="1" applyAlignment="1">
      <alignment horizontal="center" vertical="center" wrapText="1"/>
    </xf>
    <xf numFmtId="41" fontId="11" fillId="6" borderId="32" xfId="1" applyFont="1" applyFill="1" applyBorder="1" applyAlignment="1">
      <alignment horizontal="left" vertical="center"/>
    </xf>
    <xf numFmtId="0" fontId="2" fillId="0" borderId="0" xfId="0" applyFont="1" applyAlignment="1">
      <alignment horizontal="left" vertical="center" wrapText="1"/>
    </xf>
    <xf numFmtId="0" fontId="2" fillId="2" borderId="29" xfId="0" applyFont="1" applyFill="1" applyBorder="1" applyAlignment="1">
      <alignment horizontal="left" vertical="center"/>
    </xf>
    <xf numFmtId="165" fontId="2" fillId="2" borderId="23" xfId="0" applyNumberFormat="1" applyFont="1" applyFill="1" applyBorder="1" applyAlignment="1">
      <alignment horizontal="left" vertical="center"/>
    </xf>
    <xf numFmtId="165" fontId="6" fillId="2" borderId="24" xfId="1" applyNumberFormat="1" applyFont="1" applyFill="1" applyBorder="1" applyAlignment="1">
      <alignment horizontal="left" vertical="center"/>
    </xf>
    <xf numFmtId="165" fontId="2" fillId="2" borderId="23" xfId="1" applyNumberFormat="1" applyFont="1" applyFill="1" applyBorder="1" applyAlignment="1">
      <alignment horizontal="left" vertical="center"/>
    </xf>
    <xf numFmtId="165" fontId="2" fillId="2" borderId="30" xfId="1" applyNumberFormat="1" applyFont="1" applyFill="1" applyBorder="1" applyAlignment="1">
      <alignment horizontal="left" vertical="center"/>
    </xf>
    <xf numFmtId="165" fontId="2" fillId="2" borderId="31" xfId="1" applyNumberFormat="1" applyFont="1" applyFill="1" applyBorder="1" applyAlignment="1">
      <alignment horizontal="left" vertical="center"/>
    </xf>
    <xf numFmtId="165" fontId="2" fillId="2" borderId="24" xfId="1" applyNumberFormat="1" applyFont="1" applyFill="1" applyBorder="1" applyAlignment="1">
      <alignment horizontal="left" vertical="center"/>
    </xf>
    <xf numFmtId="165" fontId="2" fillId="2" borderId="0" xfId="1" applyNumberFormat="1" applyFont="1" applyFill="1" applyBorder="1" applyAlignment="1">
      <alignment horizontal="left" vertical="center"/>
    </xf>
    <xf numFmtId="41" fontId="7" fillId="2" borderId="24" xfId="1" applyFont="1" applyFill="1" applyBorder="1" applyAlignment="1">
      <alignment vertical="center"/>
    </xf>
    <xf numFmtId="41" fontId="7" fillId="2" borderId="0" xfId="1" applyFont="1" applyFill="1" applyBorder="1" applyAlignment="1">
      <alignment vertical="center"/>
    </xf>
    <xf numFmtId="41" fontId="7" fillId="2" borderId="0" xfId="1" applyFont="1" applyFill="1" applyBorder="1" applyAlignment="1">
      <alignment horizontal="left" vertical="center"/>
    </xf>
    <xf numFmtId="41" fontId="7" fillId="2" borderId="28" xfId="1" applyFont="1" applyFill="1" applyBorder="1" applyAlignment="1">
      <alignment horizontal="left" vertical="center"/>
    </xf>
    <xf numFmtId="41" fontId="7" fillId="2" borderId="25" xfId="1" applyFont="1" applyFill="1" applyBorder="1" applyAlignment="1">
      <alignment horizontal="left" vertical="center"/>
    </xf>
    <xf numFmtId="9" fontId="2" fillId="2" borderId="29" xfId="3" applyFont="1" applyFill="1" applyBorder="1" applyAlignment="1">
      <alignment horizontal="center" vertical="center"/>
    </xf>
    <xf numFmtId="9" fontId="8" fillId="2" borderId="31" xfId="0" applyNumberFormat="1" applyFont="1" applyFill="1" applyBorder="1" applyAlignment="1">
      <alignment horizontal="center" vertical="center"/>
    </xf>
    <xf numFmtId="41" fontId="2" fillId="2" borderId="23" xfId="1" applyFont="1" applyFill="1" applyBorder="1" applyAlignment="1">
      <alignment horizontal="left" vertical="center"/>
    </xf>
    <xf numFmtId="41" fontId="2" fillId="2" borderId="23" xfId="0" applyNumberFormat="1" applyFont="1" applyFill="1" applyBorder="1" applyAlignment="1">
      <alignment horizontal="left" vertical="center"/>
    </xf>
    <xf numFmtId="165" fontId="2" fillId="2" borderId="25" xfId="0" applyNumberFormat="1" applyFont="1" applyFill="1" applyBorder="1" applyAlignment="1">
      <alignment horizontal="left" vertical="center"/>
    </xf>
    <xf numFmtId="165" fontId="2" fillId="2" borderId="25" xfId="1" applyNumberFormat="1" applyFont="1" applyFill="1" applyBorder="1" applyAlignment="1">
      <alignment horizontal="left" vertical="center"/>
    </xf>
    <xf numFmtId="165" fontId="2" fillId="2" borderId="28" xfId="1" applyNumberFormat="1" applyFont="1" applyFill="1" applyBorder="1" applyAlignment="1">
      <alignment horizontal="left" vertical="center"/>
    </xf>
    <xf numFmtId="0" fontId="2" fillId="2" borderId="25" xfId="0" applyFont="1" applyFill="1" applyBorder="1" applyAlignment="1">
      <alignment horizontal="left" vertical="center"/>
    </xf>
    <xf numFmtId="41" fontId="2" fillId="2" borderId="24" xfId="1" applyFont="1" applyFill="1" applyBorder="1" applyAlignment="1">
      <alignment vertical="center"/>
    </xf>
    <xf numFmtId="41" fontId="2" fillId="2" borderId="28" xfId="1" applyFont="1" applyFill="1" applyBorder="1" applyAlignment="1">
      <alignment vertical="center"/>
    </xf>
    <xf numFmtId="9" fontId="2" fillId="2" borderId="24" xfId="3" applyFont="1" applyFill="1" applyBorder="1" applyAlignment="1">
      <alignment horizontal="center" vertical="center"/>
    </xf>
    <xf numFmtId="9" fontId="8" fillId="2" borderId="28" xfId="0" applyNumberFormat="1" applyFont="1" applyFill="1" applyBorder="1" applyAlignment="1">
      <alignment horizontal="center" vertical="center"/>
    </xf>
    <xf numFmtId="41" fontId="2" fillId="2" borderId="25" xfId="1" applyFont="1" applyFill="1" applyBorder="1" applyAlignment="1">
      <alignment horizontal="left" vertical="center"/>
    </xf>
    <xf numFmtId="41" fontId="2" fillId="2" borderId="25" xfId="0" applyNumberFormat="1" applyFont="1" applyFill="1" applyBorder="1" applyAlignment="1">
      <alignment horizontal="left" vertical="center"/>
    </xf>
    <xf numFmtId="165" fontId="2" fillId="38" borderId="24" xfId="1" applyNumberFormat="1" applyFont="1" applyFill="1" applyBorder="1" applyAlignment="1">
      <alignment horizontal="left" vertical="center"/>
    </xf>
    <xf numFmtId="165" fontId="2" fillId="23" borderId="28" xfId="1" applyNumberFormat="1" applyFont="1" applyFill="1" applyBorder="1" applyAlignment="1">
      <alignment horizontal="left" vertical="center"/>
    </xf>
    <xf numFmtId="165" fontId="2" fillId="0" borderId="25" xfId="0" applyNumberFormat="1" applyFont="1" applyBorder="1" applyAlignment="1">
      <alignment horizontal="left" vertical="center"/>
    </xf>
    <xf numFmtId="165" fontId="2" fillId="0" borderId="24" xfId="1" applyNumberFormat="1" applyFont="1" applyBorder="1" applyAlignment="1">
      <alignment horizontal="left" vertical="center"/>
    </xf>
    <xf numFmtId="165" fontId="6" fillId="0" borderId="25" xfId="1" applyNumberFormat="1" applyFont="1" applyFill="1" applyBorder="1" applyAlignment="1">
      <alignment horizontal="left" vertical="center"/>
    </xf>
    <xf numFmtId="165" fontId="2" fillId="0" borderId="25" xfId="1" applyNumberFormat="1" applyFont="1" applyFill="1" applyBorder="1" applyAlignment="1">
      <alignment horizontal="left" vertical="center"/>
    </xf>
    <xf numFmtId="165" fontId="2" fillId="0" borderId="0" xfId="1" applyNumberFormat="1" applyFont="1" applyFill="1" applyBorder="1" applyAlignment="1">
      <alignment horizontal="left" vertical="center"/>
    </xf>
    <xf numFmtId="165" fontId="2" fillId="0" borderId="28" xfId="1" applyNumberFormat="1" applyFont="1" applyFill="1" applyBorder="1" applyAlignment="1">
      <alignment horizontal="left" vertical="center"/>
    </xf>
    <xf numFmtId="9" fontId="2" fillId="23" borderId="25" xfId="0" applyNumberFormat="1" applyFont="1" applyFill="1" applyBorder="1" applyAlignment="1">
      <alignment horizontal="center" vertical="center"/>
    </xf>
    <xf numFmtId="165" fontId="2" fillId="0" borderId="24" xfId="1" applyNumberFormat="1" applyFont="1" applyFill="1" applyBorder="1" applyAlignment="1">
      <alignment horizontal="left" vertical="center"/>
    </xf>
    <xf numFmtId="10" fontId="2" fillId="0" borderId="0" xfId="3" applyNumberFormat="1" applyFont="1" applyFill="1" applyBorder="1" applyAlignment="1">
      <alignment horizontal="center" vertical="center"/>
    </xf>
    <xf numFmtId="187" fontId="2" fillId="0" borderId="24" xfId="0" applyNumberFormat="1" applyFont="1" applyBorder="1" applyAlignment="1">
      <alignment horizontal="center" vertical="center"/>
    </xf>
    <xf numFmtId="41" fontId="2" fillId="58" borderId="0" xfId="4" applyFont="1" applyFill="1" applyBorder="1" applyAlignment="1">
      <alignment vertical="center"/>
    </xf>
    <xf numFmtId="41" fontId="2" fillId="0" borderId="25" xfId="1" applyFont="1" applyBorder="1" applyAlignment="1">
      <alignment vertical="center"/>
    </xf>
    <xf numFmtId="164" fontId="2" fillId="0" borderId="24" xfId="3" applyNumberFormat="1" applyFont="1" applyFill="1" applyBorder="1" applyAlignment="1">
      <alignment horizontal="center" vertical="center"/>
    </xf>
    <xf numFmtId="164" fontId="8" fillId="0" borderId="28" xfId="0" applyNumberFormat="1" applyFont="1" applyBorder="1" applyAlignment="1">
      <alignment horizontal="center" vertical="center"/>
    </xf>
    <xf numFmtId="41" fontId="2" fillId="0" borderId="25" xfId="0" applyNumberFormat="1" applyFont="1" applyBorder="1" applyAlignment="1">
      <alignment horizontal="left" vertical="center"/>
    </xf>
    <xf numFmtId="165" fontId="2" fillId="23" borderId="0" xfId="1" applyNumberFormat="1" applyFont="1" applyFill="1" applyBorder="1" applyAlignment="1">
      <alignment horizontal="left" vertical="center"/>
    </xf>
    <xf numFmtId="165" fontId="2" fillId="23" borderId="25" xfId="1" applyNumberFormat="1" applyFont="1" applyFill="1" applyBorder="1" applyAlignment="1">
      <alignment horizontal="left" vertical="center"/>
    </xf>
    <xf numFmtId="165" fontId="2" fillId="0" borderId="27" xfId="0" applyNumberFormat="1" applyFont="1" applyBorder="1" applyAlignment="1">
      <alignment horizontal="left" vertical="center"/>
    </xf>
    <xf numFmtId="165" fontId="2" fillId="0" borderId="27" xfId="1" applyNumberFormat="1" applyFont="1" applyBorder="1" applyAlignment="1">
      <alignment horizontal="left" vertical="center"/>
    </xf>
    <xf numFmtId="165" fontId="6" fillId="0" borderId="27" xfId="1" applyNumberFormat="1" applyFont="1" applyFill="1" applyBorder="1" applyAlignment="1">
      <alignment horizontal="left" vertical="center"/>
    </xf>
    <xf numFmtId="165" fontId="2" fillId="0" borderId="27" xfId="1" applyNumberFormat="1" applyFont="1" applyFill="1" applyBorder="1" applyAlignment="1">
      <alignment horizontal="left" vertical="center"/>
    </xf>
    <xf numFmtId="165" fontId="2" fillId="0" borderId="26" xfId="1" applyNumberFormat="1" applyFont="1" applyFill="1" applyBorder="1" applyAlignment="1">
      <alignment horizontal="left" vertical="center"/>
    </xf>
    <xf numFmtId="165" fontId="2" fillId="0" borderId="32" xfId="1" applyNumberFormat="1" applyFont="1" applyFill="1" applyBorder="1" applyAlignment="1">
      <alignment horizontal="left" vertical="center"/>
    </xf>
    <xf numFmtId="165" fontId="2" fillId="0" borderId="3" xfId="1" applyNumberFormat="1" applyFont="1" applyFill="1" applyBorder="1" applyAlignment="1">
      <alignment horizontal="left" vertical="center"/>
    </xf>
    <xf numFmtId="10" fontId="2" fillId="0" borderId="26" xfId="3" applyNumberFormat="1" applyFont="1" applyFill="1" applyBorder="1" applyAlignment="1">
      <alignment horizontal="center" vertical="center"/>
    </xf>
    <xf numFmtId="165" fontId="2" fillId="23" borderId="27" xfId="1" applyNumberFormat="1" applyFont="1" applyFill="1" applyBorder="1" applyAlignment="1">
      <alignment horizontal="left" vertical="center"/>
    </xf>
    <xf numFmtId="165" fontId="2" fillId="23" borderId="32" xfId="1" applyNumberFormat="1" applyFont="1" applyFill="1" applyBorder="1" applyAlignment="1">
      <alignment horizontal="left" vertical="center"/>
    </xf>
    <xf numFmtId="187" fontId="2" fillId="0" borderId="3" xfId="0" applyNumberFormat="1" applyFont="1" applyBorder="1" applyAlignment="1">
      <alignment horizontal="center" vertical="center"/>
    </xf>
    <xf numFmtId="41" fontId="2" fillId="0" borderId="32" xfId="1" applyFont="1" applyBorder="1" applyAlignment="1">
      <alignment vertical="center"/>
    </xf>
    <xf numFmtId="165" fontId="2" fillId="23" borderId="26" xfId="1" applyNumberFormat="1" applyFont="1" applyFill="1" applyBorder="1" applyAlignment="1">
      <alignment horizontal="left" vertical="center"/>
    </xf>
    <xf numFmtId="41" fontId="2" fillId="0" borderId="27" xfId="1" applyFont="1" applyBorder="1" applyAlignment="1">
      <alignment vertical="center"/>
    </xf>
    <xf numFmtId="164" fontId="2" fillId="0" borderId="3" xfId="3" applyNumberFormat="1" applyFont="1" applyFill="1" applyBorder="1" applyAlignment="1">
      <alignment horizontal="center" vertical="center"/>
    </xf>
    <xf numFmtId="164" fontId="8" fillId="0" borderId="32" xfId="0" applyNumberFormat="1" applyFont="1" applyBorder="1" applyAlignment="1">
      <alignment horizontal="center" vertical="center"/>
    </xf>
    <xf numFmtId="41" fontId="2" fillId="0" borderId="27" xfId="0" applyNumberFormat="1" applyFont="1" applyBorder="1" applyAlignment="1">
      <alignment horizontal="left" vertical="center"/>
    </xf>
    <xf numFmtId="5" fontId="2" fillId="0" borderId="0" xfId="0" applyNumberFormat="1" applyFont="1" applyAlignment="1">
      <alignment horizontal="left" vertical="center"/>
    </xf>
    <xf numFmtId="185" fontId="2" fillId="0" borderId="0" xfId="2" applyNumberFormat="1" applyFont="1" applyAlignment="1">
      <alignment horizontal="left" vertical="center"/>
    </xf>
    <xf numFmtId="15" fontId="2" fillId="0" borderId="0" xfId="0" applyNumberFormat="1" applyFont="1" applyFill="1" applyAlignment="1">
      <alignment horizontal="left" vertical="center"/>
    </xf>
    <xf numFmtId="177" fontId="2" fillId="0" borderId="0" xfId="0" applyNumberFormat="1" applyFont="1" applyBorder="1" applyAlignment="1">
      <alignment horizontal="left" vertical="center"/>
    </xf>
    <xf numFmtId="41" fontId="6" fillId="2" borderId="25" xfId="0" applyNumberFormat="1" applyFont="1" applyFill="1" applyBorder="1" applyAlignment="1">
      <alignment horizontal="left" vertical="center"/>
    </xf>
    <xf numFmtId="0" fontId="4" fillId="33" borderId="0" xfId="0" applyFont="1" applyFill="1" applyBorder="1" applyAlignment="1">
      <alignment horizontal="left" vertical="center"/>
    </xf>
    <xf numFmtId="0" fontId="2" fillId="33" borderId="0" xfId="0" applyFont="1" applyFill="1" applyBorder="1" applyAlignment="1">
      <alignment horizontal="left" vertical="center"/>
    </xf>
    <xf numFmtId="0" fontId="9" fillId="65" borderId="0" xfId="0" applyFont="1" applyFill="1" applyBorder="1" applyAlignment="1">
      <alignment horizontal="left" vertical="center"/>
    </xf>
    <xf numFmtId="0" fontId="9" fillId="65" borderId="0" xfId="0" applyFont="1" applyFill="1" applyBorder="1" applyAlignment="1">
      <alignment horizontal="center" vertical="center"/>
    </xf>
    <xf numFmtId="0" fontId="9" fillId="48" borderId="0" xfId="0" applyFont="1" applyFill="1" applyBorder="1" applyAlignment="1">
      <alignment horizontal="left" vertical="center"/>
    </xf>
    <xf numFmtId="41" fontId="2" fillId="16" borderId="0" xfId="1" applyFont="1" applyFill="1" applyBorder="1" applyAlignment="1">
      <alignment horizontal="center" vertical="center"/>
    </xf>
    <xf numFmtId="165" fontId="2" fillId="45" borderId="0" xfId="1" applyNumberFormat="1" applyFont="1" applyFill="1" applyBorder="1" applyAlignment="1">
      <alignment horizontal="center" vertical="center" wrapText="1"/>
    </xf>
    <xf numFmtId="165" fontId="2" fillId="30" borderId="0" xfId="1" applyNumberFormat="1" applyFont="1" applyFill="1" applyBorder="1" applyAlignment="1">
      <alignment horizontal="center" vertical="center" wrapText="1"/>
    </xf>
    <xf numFmtId="165" fontId="2" fillId="45" borderId="2" xfId="1" applyNumberFormat="1" applyFont="1" applyFill="1" applyBorder="1" applyAlignment="1">
      <alignment horizontal="center" vertical="center" wrapText="1"/>
    </xf>
    <xf numFmtId="165" fontId="2" fillId="30" borderId="2" xfId="1" applyNumberFormat="1" applyFont="1" applyFill="1" applyBorder="1" applyAlignment="1">
      <alignment horizontal="center" vertical="center" wrapText="1"/>
    </xf>
    <xf numFmtId="0" fontId="2" fillId="0" borderId="5" xfId="1" applyNumberFormat="1" applyFont="1" applyFill="1" applyBorder="1" applyAlignment="1">
      <alignment horizontal="center" vertical="center" wrapText="1"/>
    </xf>
    <xf numFmtId="0" fontId="9" fillId="3" borderId="4" xfId="1" applyNumberFormat="1" applyFont="1" applyFill="1" applyBorder="1" applyAlignment="1">
      <alignment horizontal="center" vertical="center" wrapText="1"/>
    </xf>
    <xf numFmtId="0" fontId="9" fillId="3" borderId="2" xfId="1" applyNumberFormat="1" applyFont="1" applyFill="1" applyBorder="1" applyAlignment="1">
      <alignment horizontal="center" vertical="center" wrapText="1"/>
    </xf>
    <xf numFmtId="41" fontId="2" fillId="0" borderId="23" xfId="1" applyFont="1" applyBorder="1" applyAlignment="1">
      <alignment horizontal="center" vertical="center" wrapText="1"/>
    </xf>
    <xf numFmtId="41" fontId="2" fillId="0" borderId="31" xfId="1" applyFont="1" applyFill="1" applyBorder="1" applyAlignment="1">
      <alignment horizontal="center" vertical="center" wrapText="1"/>
    </xf>
    <xf numFmtId="0" fontId="2" fillId="2" borderId="29" xfId="0" applyFont="1" applyFill="1" applyBorder="1" applyAlignment="1">
      <alignment horizontal="center" vertical="center"/>
    </xf>
    <xf numFmtId="41" fontId="2" fillId="2" borderId="29" xfId="1" applyFont="1" applyFill="1" applyBorder="1" applyAlignment="1">
      <alignment horizontal="center" vertical="center"/>
    </xf>
    <xf numFmtId="41" fontId="2" fillId="2" borderId="31" xfId="1" applyFont="1" applyFill="1" applyBorder="1" applyAlignment="1">
      <alignment horizontal="center" vertical="center"/>
    </xf>
    <xf numFmtId="41" fontId="2" fillId="2" borderId="28" xfId="1" applyFont="1" applyFill="1" applyBorder="1" applyAlignment="1">
      <alignment horizontal="center" vertical="center"/>
    </xf>
    <xf numFmtId="41" fontId="2" fillId="2" borderId="0" xfId="1" applyFont="1" applyFill="1" applyBorder="1" applyAlignment="1">
      <alignment horizontal="center" vertical="center"/>
    </xf>
    <xf numFmtId="0" fontId="2" fillId="2" borderId="30" xfId="0" applyFont="1" applyFill="1" applyBorder="1" applyAlignment="1">
      <alignment horizontal="left" vertical="center"/>
    </xf>
    <xf numFmtId="0" fontId="2" fillId="2" borderId="31" xfId="0" applyFont="1" applyFill="1" applyBorder="1" applyAlignment="1">
      <alignment horizontal="left" vertical="center"/>
    </xf>
    <xf numFmtId="41" fontId="2" fillId="2" borderId="30" xfId="1" applyFont="1" applyFill="1" applyBorder="1" applyAlignment="1">
      <alignment horizontal="left" vertical="center"/>
    </xf>
    <xf numFmtId="41" fontId="2" fillId="2" borderId="31" xfId="1" applyFont="1" applyFill="1" applyBorder="1" applyAlignment="1">
      <alignment horizontal="left" vertical="center"/>
    </xf>
    <xf numFmtId="0" fontId="2" fillId="2" borderId="24" xfId="0" applyFont="1" applyFill="1" applyBorder="1" applyAlignment="1">
      <alignment horizontal="center" vertical="center"/>
    </xf>
    <xf numFmtId="0" fontId="2" fillId="2" borderId="28" xfId="0" applyFont="1" applyFill="1" applyBorder="1" applyAlignment="1">
      <alignment horizontal="left" vertical="center"/>
    </xf>
    <xf numFmtId="41" fontId="2" fillId="2" borderId="28" xfId="1" applyFont="1" applyFill="1" applyBorder="1" applyAlignment="1">
      <alignment horizontal="left" vertical="center"/>
    </xf>
    <xf numFmtId="0" fontId="2" fillId="0" borderId="24" xfId="0" applyFont="1" applyBorder="1" applyAlignment="1">
      <alignment horizontal="center" vertical="center"/>
    </xf>
    <xf numFmtId="177" fontId="2" fillId="0" borderId="0" xfId="0" applyNumberFormat="1" applyFont="1" applyAlignment="1">
      <alignment horizontal="left" vertical="center"/>
    </xf>
    <xf numFmtId="41" fontId="2" fillId="0" borderId="24" xfId="1" applyFont="1" applyFill="1" applyBorder="1" applyAlignment="1">
      <alignment horizontal="center" vertical="center"/>
    </xf>
    <xf numFmtId="41" fontId="2" fillId="0" borderId="28" xfId="1" applyFont="1" applyFill="1" applyBorder="1" applyAlignment="1">
      <alignment horizontal="center" vertical="center"/>
    </xf>
    <xf numFmtId="41" fontId="2" fillId="0" borderId="24" xfId="0" applyNumberFormat="1" applyFont="1" applyBorder="1" applyAlignment="1">
      <alignment horizontal="left" vertical="center"/>
    </xf>
    <xf numFmtId="10" fontId="2" fillId="0" borderId="0" xfId="3" applyNumberFormat="1" applyFont="1">
      <alignment vertical="center"/>
    </xf>
    <xf numFmtId="0" fontId="2" fillId="0" borderId="3" xfId="0" applyFont="1" applyBorder="1" applyAlignment="1">
      <alignment horizontal="center" vertical="center"/>
    </xf>
    <xf numFmtId="41" fontId="2" fillId="0" borderId="3" xfId="1" applyFont="1" applyFill="1" applyBorder="1" applyAlignment="1">
      <alignment horizontal="center" vertical="center"/>
    </xf>
    <xf numFmtId="41" fontId="2" fillId="0" borderId="32" xfId="1" applyFont="1" applyFill="1" applyBorder="1" applyAlignment="1">
      <alignment horizontal="center" vertical="center"/>
    </xf>
    <xf numFmtId="41" fontId="2" fillId="0" borderId="32" xfId="0" applyNumberFormat="1" applyFont="1" applyBorder="1" applyAlignment="1">
      <alignment horizontal="left" vertical="center"/>
    </xf>
    <xf numFmtId="41" fontId="2" fillId="0" borderId="3" xfId="0" applyNumberFormat="1" applyFont="1" applyBorder="1" applyAlignment="1">
      <alignment horizontal="left" vertical="center"/>
    </xf>
    <xf numFmtId="41" fontId="2" fillId="0" borderId="26" xfId="0" applyNumberFormat="1" applyFont="1" applyBorder="1" applyAlignment="1">
      <alignment horizontal="left" vertical="center"/>
    </xf>
    <xf numFmtId="41" fontId="2" fillId="0" borderId="32" xfId="1" applyFont="1" applyBorder="1" applyAlignment="1">
      <alignment horizontal="left" vertical="center"/>
    </xf>
    <xf numFmtId="0" fontId="5" fillId="2" borderId="41" xfId="0" applyFont="1" applyFill="1" applyBorder="1" applyAlignment="1">
      <alignment horizontal="center" vertical="center"/>
    </xf>
    <xf numFmtId="0" fontId="6" fillId="2" borderId="42" xfId="0" applyFont="1" applyFill="1" applyBorder="1" applyAlignment="1">
      <alignment horizontal="center" vertical="center"/>
    </xf>
    <xf numFmtId="0" fontId="6" fillId="2" borderId="28" xfId="0" applyFont="1" applyFill="1" applyBorder="1" applyAlignment="1">
      <alignment horizontal="left" vertical="center"/>
    </xf>
    <xf numFmtId="41" fontId="2" fillId="66" borderId="0" xfId="1" applyFont="1" applyFill="1" applyAlignment="1">
      <alignment horizontal="left" vertical="center"/>
    </xf>
    <xf numFmtId="41" fontId="2" fillId="67" borderId="0" xfId="1" applyFont="1" applyFill="1" applyAlignment="1">
      <alignment horizontal="left" vertical="center"/>
    </xf>
    <xf numFmtId="0" fontId="8" fillId="2" borderId="32" xfId="0" applyFont="1" applyFill="1" applyBorder="1" applyAlignment="1">
      <alignment horizontal="left" vertical="center"/>
    </xf>
    <xf numFmtId="41" fontId="2" fillId="68" borderId="0" xfId="1" applyFont="1" applyFill="1" applyAlignment="1">
      <alignment horizontal="left" vertical="center"/>
    </xf>
    <xf numFmtId="41" fontId="28" fillId="0" borderId="0" xfId="1" applyFont="1" applyAlignment="1">
      <alignment horizontal="left" vertical="center"/>
    </xf>
    <xf numFmtId="0" fontId="2" fillId="50" borderId="0" xfId="0" applyFont="1" applyFill="1" applyAlignment="1">
      <alignment horizontal="left" vertical="center"/>
    </xf>
    <xf numFmtId="0" fontId="9" fillId="3" borderId="0" xfId="1" applyNumberFormat="1" applyFont="1" applyFill="1" applyAlignment="1">
      <alignment horizontal="left" vertical="center"/>
    </xf>
    <xf numFmtId="41" fontId="2" fillId="39" borderId="0" xfId="1" applyFont="1" applyFill="1" applyAlignment="1">
      <alignment horizontal="left" vertical="center"/>
    </xf>
    <xf numFmtId="9" fontId="4" fillId="40" borderId="0" xfId="3" applyFont="1" applyFill="1">
      <alignment vertical="center"/>
    </xf>
    <xf numFmtId="0" fontId="2" fillId="0" borderId="0" xfId="1" applyNumberFormat="1" applyFont="1" applyAlignment="1">
      <alignment horizontal="center" vertical="center"/>
    </xf>
    <xf numFmtId="0" fontId="4" fillId="0" borderId="0" xfId="1" applyNumberFormat="1" applyFont="1" applyAlignment="1">
      <alignment horizontal="center" vertical="center"/>
    </xf>
    <xf numFmtId="0" fontId="4" fillId="0" borderId="0" xfId="1" applyNumberFormat="1" applyFont="1" applyAlignment="1">
      <alignment horizontal="left" vertical="center"/>
    </xf>
    <xf numFmtId="41" fontId="4" fillId="25" borderId="1" xfId="1" applyFont="1" applyFill="1" applyBorder="1" applyAlignment="1">
      <alignment horizontal="center" vertical="center"/>
    </xf>
    <xf numFmtId="41" fontId="2" fillId="25" borderId="1" xfId="1" applyFont="1" applyFill="1" applyBorder="1" applyAlignment="1">
      <alignment horizontal="center" vertical="center"/>
    </xf>
    <xf numFmtId="41" fontId="2" fillId="25" borderId="2" xfId="1" applyFont="1" applyFill="1" applyBorder="1" applyAlignment="1">
      <alignment horizontal="left" vertical="center"/>
    </xf>
    <xf numFmtId="41" fontId="4" fillId="25" borderId="0" xfId="1" applyFont="1" applyFill="1" applyAlignment="1">
      <alignment horizontal="center" vertical="center"/>
    </xf>
    <xf numFmtId="169" fontId="2" fillId="0" borderId="0" xfId="1" applyNumberFormat="1" applyFont="1" applyBorder="1" applyAlignment="1">
      <alignment horizontal="left" vertical="center"/>
    </xf>
    <xf numFmtId="41" fontId="2" fillId="17" borderId="0" xfId="1" applyFont="1" applyFill="1" applyBorder="1" applyAlignment="1">
      <alignment horizontal="left" vertical="center"/>
    </xf>
    <xf numFmtId="41" fontId="4" fillId="25" borderId="4" xfId="1" applyFont="1" applyFill="1" applyBorder="1" applyAlignment="1">
      <alignment horizontal="left" vertical="center"/>
    </xf>
    <xf numFmtId="41" fontId="2" fillId="25" borderId="5" xfId="1" applyFont="1" applyFill="1" applyBorder="1" applyAlignment="1">
      <alignment horizontal="left" vertical="center"/>
    </xf>
    <xf numFmtId="41" fontId="30" fillId="0" borderId="0" xfId="1" applyFont="1" applyBorder="1" applyAlignment="1">
      <alignment horizontal="left" vertical="center"/>
    </xf>
    <xf numFmtId="41" fontId="2" fillId="25" borderId="0" xfId="1" applyFont="1" applyFill="1" applyAlignment="1">
      <alignment vertical="center"/>
    </xf>
    <xf numFmtId="41" fontId="2" fillId="0" borderId="0" xfId="1" applyFont="1" applyBorder="1" applyAlignment="1">
      <alignment horizontal="center" vertical="center"/>
    </xf>
    <xf numFmtId="0" fontId="30" fillId="3" borderId="0" xfId="0" applyFont="1" applyFill="1" applyBorder="1" applyAlignment="1">
      <alignment horizontal="center" vertical="center"/>
    </xf>
    <xf numFmtId="41" fontId="30" fillId="3" borderId="0" xfId="1" quotePrefix="1" applyFont="1" applyFill="1" applyBorder="1" applyAlignment="1">
      <alignment horizontal="center" vertical="center"/>
    </xf>
    <xf numFmtId="169" fontId="2" fillId="17" borderId="0" xfId="1" applyNumberFormat="1" applyFont="1" applyFill="1" applyAlignment="1">
      <alignment horizontal="left" vertical="center"/>
    </xf>
    <xf numFmtId="188" fontId="2" fillId="0" borderId="0" xfId="1" applyNumberFormat="1" applyFont="1" applyAlignment="1">
      <alignment horizontal="left" vertical="center"/>
    </xf>
    <xf numFmtId="41" fontId="2" fillId="25" borderId="0" xfId="1" applyFont="1" applyFill="1" applyBorder="1" applyAlignment="1">
      <alignment horizontal="left" vertical="center"/>
    </xf>
    <xf numFmtId="41" fontId="2" fillId="25" borderId="29" xfId="1" applyFont="1" applyFill="1" applyBorder="1" applyAlignment="1">
      <alignment horizontal="left" vertical="center"/>
    </xf>
    <xf numFmtId="41" fontId="2" fillId="25" borderId="23" xfId="1" applyFont="1" applyFill="1" applyBorder="1" applyAlignment="1">
      <alignment horizontal="center" vertical="center"/>
    </xf>
    <xf numFmtId="41" fontId="2" fillId="25" borderId="24" xfId="1" applyFont="1" applyFill="1" applyBorder="1" applyAlignment="1">
      <alignment horizontal="left" vertical="center"/>
    </xf>
    <xf numFmtId="41" fontId="2" fillId="25" borderId="24" xfId="1" applyFont="1" applyFill="1" applyBorder="1" applyAlignment="1">
      <alignment horizontal="center" vertical="center"/>
    </xf>
    <xf numFmtId="41" fontId="2" fillId="25" borderId="25" xfId="1" applyFont="1" applyFill="1" applyBorder="1" applyAlignment="1">
      <alignment horizontal="center" vertical="center"/>
    </xf>
    <xf numFmtId="0" fontId="2" fillId="25" borderId="24" xfId="0" applyFont="1" applyFill="1" applyBorder="1" applyAlignment="1">
      <alignment horizontal="left" vertical="center"/>
    </xf>
    <xf numFmtId="0" fontId="2" fillId="25" borderId="25" xfId="0" applyFont="1" applyFill="1" applyBorder="1" applyAlignment="1">
      <alignment horizontal="center" vertical="center"/>
    </xf>
    <xf numFmtId="41" fontId="4" fillId="25" borderId="2" xfId="1" applyFont="1" applyFill="1" applyBorder="1" applyAlignment="1">
      <alignment horizontal="center" vertical="center"/>
    </xf>
    <xf numFmtId="41" fontId="4" fillId="25" borderId="2" xfId="1" applyFont="1" applyFill="1" applyBorder="1" applyAlignment="1">
      <alignment horizontal="left" vertical="center"/>
    </xf>
    <xf numFmtId="41" fontId="5" fillId="0" borderId="0" xfId="1" applyFont="1" applyFill="1" applyBorder="1" applyAlignment="1">
      <alignment horizontal="left" vertical="center"/>
    </xf>
    <xf numFmtId="0" fontId="5" fillId="0" borderId="0" xfId="0" applyNumberFormat="1" applyFont="1" applyFill="1" applyBorder="1" applyAlignment="1">
      <alignment horizontal="center" vertical="center"/>
    </xf>
    <xf numFmtId="0" fontId="5" fillId="0" borderId="0" xfId="0" applyFont="1" applyFill="1" applyBorder="1" applyAlignment="1">
      <alignment horizontal="center" vertical="center"/>
    </xf>
    <xf numFmtId="0" fontId="0" fillId="40" borderId="0" xfId="0" applyFill="1">
      <alignment horizontal="left" vertical="center"/>
    </xf>
    <xf numFmtId="170" fontId="2" fillId="0" borderId="0" xfId="1" applyNumberFormat="1" applyFont="1" applyBorder="1" applyAlignment="1">
      <alignment vertical="center"/>
    </xf>
    <xf numFmtId="9" fontId="2" fillId="0" borderId="0" xfId="3" applyFont="1" applyBorder="1" applyAlignment="1">
      <alignment vertical="center"/>
    </xf>
    <xf numFmtId="41" fontId="5" fillId="25" borderId="1" xfId="1" applyFont="1" applyFill="1" applyBorder="1" applyAlignment="1">
      <alignment horizontal="center" vertical="center"/>
    </xf>
    <xf numFmtId="41" fontId="6" fillId="25" borderId="1" xfId="1" applyFont="1" applyFill="1" applyBorder="1" applyAlignment="1">
      <alignment horizontal="center" vertical="center"/>
    </xf>
    <xf numFmtId="41" fontId="6" fillId="25" borderId="0" xfId="1" applyFont="1" applyFill="1" applyAlignment="1">
      <alignment horizontal="left" vertical="center"/>
    </xf>
    <xf numFmtId="41" fontId="6" fillId="25" borderId="2" xfId="1" applyFont="1" applyFill="1" applyBorder="1" applyAlignment="1">
      <alignment horizontal="left" vertical="center"/>
    </xf>
    <xf numFmtId="41" fontId="8" fillId="25" borderId="26" xfId="1" applyFont="1" applyFill="1" applyBorder="1" applyAlignment="1">
      <alignment horizontal="left" vertical="center"/>
    </xf>
    <xf numFmtId="41" fontId="5" fillId="25" borderId="0" xfId="1" applyFont="1" applyFill="1" applyAlignment="1">
      <alignment horizontal="center" vertical="center"/>
    </xf>
    <xf numFmtId="0" fontId="30" fillId="3" borderId="0" xfId="1" applyNumberFormat="1" applyFont="1" applyFill="1" applyBorder="1" applyAlignment="1">
      <alignment horizontal="left" vertical="center"/>
    </xf>
    <xf numFmtId="0" fontId="2" fillId="0" borderId="0" xfId="1" applyNumberFormat="1" applyFont="1" applyFill="1" applyBorder="1" applyAlignment="1">
      <alignment horizontal="left" vertical="center"/>
    </xf>
    <xf numFmtId="0" fontId="4" fillId="0" borderId="0" xfId="1" applyNumberFormat="1" applyFont="1" applyFill="1" applyBorder="1" applyAlignment="1">
      <alignment horizontal="center" vertical="center"/>
    </xf>
    <xf numFmtId="169" fontId="4" fillId="0" borderId="0" xfId="1" applyNumberFormat="1" applyFont="1" applyFill="1" applyBorder="1" applyAlignment="1">
      <alignment horizontal="right" vertical="center"/>
    </xf>
    <xf numFmtId="189" fontId="2" fillId="0" borderId="0" xfId="1" applyNumberFormat="1" applyFont="1" applyAlignment="1">
      <alignment horizontal="left" vertical="center"/>
    </xf>
    <xf numFmtId="41" fontId="6" fillId="25" borderId="0" xfId="1" applyFont="1" applyFill="1" applyBorder="1" applyAlignment="1">
      <alignment horizontal="left" vertical="center"/>
    </xf>
    <xf numFmtId="0" fontId="9" fillId="3" borderId="4" xfId="1" applyNumberFormat="1" applyFont="1" applyFill="1" applyBorder="1" applyAlignment="1">
      <alignment horizontal="center" vertical="center"/>
    </xf>
    <xf numFmtId="0" fontId="9" fillId="3" borderId="22" xfId="1" applyNumberFormat="1" applyFont="1" applyFill="1" applyBorder="1" applyAlignment="1">
      <alignment horizontal="center" vertical="center"/>
    </xf>
    <xf numFmtId="0" fontId="9" fillId="3" borderId="5" xfId="1" applyNumberFormat="1" applyFont="1" applyFill="1" applyBorder="1" applyAlignment="1">
      <alignment horizontal="center" vertical="center"/>
    </xf>
    <xf numFmtId="0" fontId="9" fillId="3" borderId="31" xfId="1" applyNumberFormat="1" applyFont="1" applyFill="1" applyBorder="1" applyAlignment="1">
      <alignment horizontal="center" vertical="center"/>
    </xf>
    <xf numFmtId="0" fontId="4" fillId="0" borderId="0" xfId="0" applyFont="1" applyFill="1" applyAlignment="1">
      <alignment horizontal="center" vertical="center"/>
    </xf>
    <xf numFmtId="41" fontId="2" fillId="0" borderId="29" xfId="1" applyFont="1" applyFill="1" applyBorder="1" applyAlignment="1">
      <alignment horizontal="left" vertical="center"/>
    </xf>
    <xf numFmtId="41" fontId="2" fillId="0" borderId="31" xfId="1" applyFont="1" applyFill="1" applyBorder="1" applyAlignment="1">
      <alignment horizontal="left" vertical="center"/>
    </xf>
    <xf numFmtId="41" fontId="2" fillId="0" borderId="0" xfId="1" applyFont="1" applyFill="1" applyBorder="1" applyAlignment="1" applyProtection="1">
      <alignment horizontal="left" vertical="center"/>
    </xf>
    <xf numFmtId="41" fontId="2" fillId="0" borderId="28" xfId="1" applyFont="1" applyFill="1" applyBorder="1" applyAlignment="1" applyProtection="1">
      <alignment horizontal="left" vertical="center"/>
    </xf>
    <xf numFmtId="41" fontId="2" fillId="0" borderId="26" xfId="1" applyFont="1" applyFill="1" applyBorder="1" applyAlignment="1" applyProtection="1">
      <alignment horizontal="left" vertical="center"/>
    </xf>
    <xf numFmtId="41" fontId="2" fillId="0" borderId="32" xfId="1" applyFont="1" applyFill="1" applyBorder="1" applyAlignment="1" applyProtection="1">
      <alignment horizontal="left" vertical="center"/>
    </xf>
    <xf numFmtId="41" fontId="2" fillId="0" borderId="32" xfId="1" applyFont="1" applyFill="1" applyBorder="1" applyAlignment="1">
      <alignment horizontal="left" vertical="center"/>
    </xf>
    <xf numFmtId="0" fontId="4" fillId="3" borderId="29" xfId="0" applyFont="1" applyFill="1" applyBorder="1" applyAlignment="1">
      <alignment horizontal="left" vertical="center"/>
    </xf>
    <xf numFmtId="0" fontId="4" fillId="3" borderId="30" xfId="0" applyFont="1" applyFill="1" applyBorder="1" applyAlignment="1">
      <alignment horizontal="left" vertical="center"/>
    </xf>
    <xf numFmtId="0" fontId="9" fillId="3" borderId="31" xfId="0" applyFont="1" applyFill="1" applyBorder="1" applyAlignment="1">
      <alignment vertical="center"/>
    </xf>
    <xf numFmtId="41" fontId="4" fillId="0" borderId="29" xfId="1" applyFont="1" applyFill="1" applyBorder="1" applyAlignment="1">
      <alignment horizontal="left" vertical="center"/>
    </xf>
    <xf numFmtId="41" fontId="4" fillId="0" borderId="30" xfId="1" applyFont="1" applyFill="1" applyBorder="1" applyAlignment="1">
      <alignment horizontal="left" vertical="center"/>
    </xf>
    <xf numFmtId="165" fontId="2" fillId="0" borderId="32" xfId="0" applyNumberFormat="1" applyFont="1" applyFill="1" applyBorder="1" applyAlignment="1">
      <alignment vertical="center"/>
    </xf>
    <xf numFmtId="41" fontId="2" fillId="0" borderId="28" xfId="1" applyFont="1" applyFill="1" applyBorder="1" applyAlignment="1">
      <alignment horizontal="left" vertical="center" indent="1"/>
    </xf>
    <xf numFmtId="41" fontId="4" fillId="0" borderId="28" xfId="1" applyFont="1" applyFill="1" applyBorder="1" applyAlignment="1">
      <alignment horizontal="left" vertical="center" indent="1"/>
    </xf>
    <xf numFmtId="41" fontId="4" fillId="0" borderId="3" xfId="1" applyFont="1" applyFill="1" applyBorder="1" applyAlignment="1">
      <alignment horizontal="left" vertical="center"/>
    </xf>
    <xf numFmtId="41" fontId="4" fillId="0" borderId="32" xfId="1" applyFont="1" applyFill="1" applyBorder="1" applyAlignment="1">
      <alignment horizontal="left" vertical="center"/>
    </xf>
    <xf numFmtId="41" fontId="16" fillId="0" borderId="0" xfId="4" applyFont="1" applyBorder="1" applyAlignment="1">
      <alignment horizontal="left" vertical="center"/>
    </xf>
    <xf numFmtId="41" fontId="30" fillId="3" borderId="0" xfId="4" applyFont="1" applyFill="1" applyBorder="1" applyAlignment="1">
      <alignment horizontal="left" vertical="center"/>
    </xf>
    <xf numFmtId="173" fontId="2" fillId="0" borderId="33" xfId="0" applyNumberFormat="1" applyFont="1" applyBorder="1" applyAlignment="1">
      <alignment horizontal="right" vertical="center"/>
    </xf>
    <xf numFmtId="41" fontId="2" fillId="0" borderId="0" xfId="4" applyFont="1" applyBorder="1" applyAlignment="1">
      <alignment horizontal="right" vertical="center"/>
    </xf>
    <xf numFmtId="41" fontId="2" fillId="0" borderId="0" xfId="4" applyFont="1" applyFill="1" applyBorder="1" applyAlignment="1" applyProtection="1">
      <alignment horizontal="left" vertical="center"/>
      <protection locked="0"/>
    </xf>
    <xf numFmtId="41" fontId="2" fillId="0" borderId="0" xfId="4" applyFont="1" applyFill="1" applyBorder="1" applyAlignment="1" applyProtection="1">
      <alignment horizontal="left" vertical="center" wrapText="1"/>
      <protection locked="0"/>
    </xf>
    <xf numFmtId="173" fontId="2" fillId="12" borderId="0" xfId="0" applyNumberFormat="1" applyFont="1" applyFill="1" applyBorder="1" applyAlignment="1">
      <alignment horizontal="right" vertical="center"/>
    </xf>
    <xf numFmtId="0" fontId="2" fillId="12" borderId="0" xfId="0" applyFont="1" applyFill="1" applyBorder="1" applyAlignment="1">
      <alignment horizontal="left" vertical="center"/>
    </xf>
    <xf numFmtId="0" fontId="2" fillId="12" borderId="0" xfId="0" applyFont="1" applyFill="1" applyBorder="1" applyAlignment="1">
      <alignment horizontal="right" vertical="center"/>
    </xf>
    <xf numFmtId="41" fontId="2" fillId="12" borderId="0" xfId="4" applyFont="1" applyFill="1" applyBorder="1" applyAlignment="1">
      <alignment horizontal="right" vertical="center"/>
    </xf>
    <xf numFmtId="41" fontId="2" fillId="12" borderId="0" xfId="0" applyNumberFormat="1" applyFont="1" applyFill="1" applyBorder="1" applyAlignment="1">
      <alignment horizontal="right" vertical="center"/>
    </xf>
    <xf numFmtId="173" fontId="2" fillId="0" borderId="0" xfId="0" applyNumberFormat="1" applyFont="1" applyFill="1" applyBorder="1" applyAlignment="1">
      <alignment horizontal="right" vertical="center"/>
    </xf>
    <xf numFmtId="0" fontId="5" fillId="25" borderId="0" xfId="0" applyFont="1" applyFill="1" applyBorder="1" applyAlignment="1">
      <alignment horizontal="center" vertical="center"/>
    </xf>
    <xf numFmtId="0" fontId="6" fillId="25" borderId="0" xfId="0" applyFont="1" applyFill="1" applyBorder="1" applyAlignment="1">
      <alignment horizontal="center" vertical="center"/>
    </xf>
    <xf numFmtId="0" fontId="6" fillId="25" borderId="0" xfId="0" applyFont="1" applyFill="1" applyAlignment="1">
      <alignment horizontal="left" vertical="center"/>
    </xf>
    <xf numFmtId="43" fontId="6" fillId="25" borderId="2" xfId="0" applyNumberFormat="1" applyFont="1" applyFill="1" applyBorder="1" applyAlignment="1">
      <alignment horizontal="left" vertical="center"/>
    </xf>
    <xf numFmtId="0" fontId="8" fillId="25" borderId="26" xfId="0" applyFont="1" applyFill="1" applyBorder="1" applyAlignment="1">
      <alignment horizontal="left" vertical="center"/>
    </xf>
    <xf numFmtId="0" fontId="30" fillId="3" borderId="0" xfId="0" applyFont="1" applyFill="1">
      <alignment horizontal="left" vertical="center"/>
    </xf>
    <xf numFmtId="0" fontId="30" fillId="3" borderId="0" xfId="0" applyFont="1" applyFill="1" applyAlignment="1">
      <alignment horizontal="center" vertical="center"/>
    </xf>
    <xf numFmtId="0" fontId="5" fillId="25" borderId="0" xfId="0" applyFont="1" applyFill="1" applyBorder="1" applyAlignment="1">
      <alignment horizontal="left" vertical="center"/>
    </xf>
    <xf numFmtId="41" fontId="5" fillId="25" borderId="0" xfId="1" applyFont="1" applyFill="1" applyBorder="1" applyAlignment="1">
      <alignment horizontal="left" vertical="center"/>
    </xf>
    <xf numFmtId="0" fontId="6" fillId="25" borderId="0" xfId="0" applyFont="1" applyFill="1" applyBorder="1" applyAlignment="1">
      <alignment horizontal="left" vertical="center"/>
    </xf>
    <xf numFmtId="0" fontId="5" fillId="25" borderId="0" xfId="0" applyFont="1" applyFill="1" applyAlignment="1">
      <alignment horizontal="left" vertical="center"/>
    </xf>
    <xf numFmtId="0" fontId="0" fillId="25" borderId="0" xfId="0" applyFill="1">
      <alignment horizontal="left" vertical="center"/>
    </xf>
    <xf numFmtId="41" fontId="6" fillId="25" borderId="0" xfId="0" applyNumberFormat="1" applyFont="1" applyFill="1" applyAlignment="1">
      <alignment horizontal="left" vertical="center"/>
    </xf>
    <xf numFmtId="0" fontId="4" fillId="0" borderId="0" xfId="1" applyNumberFormat="1" applyFont="1" applyFill="1" applyBorder="1" applyAlignment="1">
      <alignment horizontal="left" vertical="center"/>
    </xf>
    <xf numFmtId="0" fontId="2" fillId="0" borderId="0" xfId="1" applyNumberFormat="1" applyFont="1" applyFill="1" applyBorder="1" applyAlignment="1">
      <alignment horizontal="left" vertical="center" wrapText="1"/>
    </xf>
    <xf numFmtId="41" fontId="2" fillId="0" borderId="0" xfId="1" applyFont="1" applyBorder="1"/>
    <xf numFmtId="41" fontId="2" fillId="0" borderId="0" xfId="1" applyFont="1" applyFill="1" applyBorder="1" applyAlignment="1">
      <alignment horizontal="left" vertical="center" wrapText="1"/>
    </xf>
    <xf numFmtId="0" fontId="0" fillId="46" borderId="0" xfId="0" applyFill="1">
      <alignment horizontal="left" vertical="center"/>
    </xf>
    <xf numFmtId="0" fontId="0" fillId="27" borderId="0" xfId="0" applyFill="1">
      <alignment horizontal="left" vertical="center"/>
    </xf>
    <xf numFmtId="41" fontId="2" fillId="0" borderId="0" xfId="0" applyNumberFormat="1" applyFont="1">
      <alignment horizontal="left" vertical="center"/>
    </xf>
    <xf numFmtId="41" fontId="0" fillId="20" borderId="0" xfId="0" applyNumberFormat="1" applyFill="1">
      <alignment horizontal="left" vertical="center"/>
    </xf>
    <xf numFmtId="41" fontId="62" fillId="0" borderId="0" xfId="1" applyFont="1" applyFill="1" applyBorder="1" applyAlignment="1">
      <alignment horizontal="left" vertical="center"/>
    </xf>
    <xf numFmtId="41" fontId="17" fillId="0" borderId="0" xfId="1" applyFont="1" applyFill="1" applyBorder="1" applyAlignment="1">
      <alignment horizontal="left" vertical="center"/>
    </xf>
    <xf numFmtId="0" fontId="9" fillId="3" borderId="0" xfId="1" applyNumberFormat="1" applyFont="1" applyFill="1" applyBorder="1" applyAlignment="1">
      <alignment horizontal="left" vertical="center"/>
    </xf>
    <xf numFmtId="43" fontId="0" fillId="35" borderId="0" xfId="0" applyNumberFormat="1" applyFill="1" applyAlignment="1">
      <alignment horizontal="center" vertical="center"/>
    </xf>
    <xf numFmtId="41" fontId="30" fillId="3" borderId="0" xfId="1" applyFont="1" applyFill="1" applyAlignment="1">
      <alignment horizontal="left" vertical="center"/>
    </xf>
    <xf numFmtId="41" fontId="9" fillId="3" borderId="0" xfId="1" applyFont="1" applyFill="1" applyAlignment="1">
      <alignment horizontal="right" vertical="center"/>
    </xf>
    <xf numFmtId="170" fontId="4" fillId="2" borderId="0" xfId="1" applyNumberFormat="1" applyFont="1" applyFill="1" applyAlignment="1">
      <alignment horizontal="left" vertical="center"/>
    </xf>
    <xf numFmtId="170" fontId="4" fillId="25" borderId="0" xfId="1" applyNumberFormat="1" applyFont="1" applyFill="1" applyAlignment="1">
      <alignment horizontal="left" vertical="center"/>
    </xf>
    <xf numFmtId="41" fontId="2" fillId="32" borderId="0" xfId="1" applyFont="1" applyFill="1" applyAlignment="1">
      <alignment horizontal="left" vertical="center"/>
    </xf>
    <xf numFmtId="41" fontId="2" fillId="5" borderId="0" xfId="1" applyFont="1" applyFill="1" applyAlignment="1">
      <alignment horizontal="left" vertical="center"/>
    </xf>
    <xf numFmtId="41" fontId="63" fillId="0" borderId="0" xfId="1" applyFont="1" applyBorder="1" applyAlignment="1">
      <alignment horizontal="left" vertical="center"/>
    </xf>
    <xf numFmtId="0" fontId="2" fillId="0" borderId="0" xfId="1" applyNumberFormat="1" applyFont="1" applyBorder="1" applyAlignment="1">
      <alignment horizontal="center" vertical="center"/>
    </xf>
    <xf numFmtId="41" fontId="9" fillId="3" borderId="24" xfId="1" applyFont="1" applyFill="1" applyBorder="1" applyAlignment="1">
      <alignment horizontal="left" vertical="center"/>
    </xf>
    <xf numFmtId="41" fontId="9" fillId="3" borderId="28" xfId="1" applyFont="1" applyFill="1" applyBorder="1" applyAlignment="1">
      <alignment horizontal="left" vertical="center"/>
    </xf>
    <xf numFmtId="41" fontId="9" fillId="3" borderId="3" xfId="1" applyFont="1" applyFill="1" applyBorder="1" applyAlignment="1">
      <alignment horizontal="left" vertical="center"/>
    </xf>
    <xf numFmtId="41" fontId="9" fillId="3" borderId="26" xfId="1" applyFont="1" applyFill="1" applyBorder="1" applyAlignment="1">
      <alignment horizontal="left" vertical="center"/>
    </xf>
    <xf numFmtId="41" fontId="9" fillId="3" borderId="32" xfId="1" applyFont="1" applyFill="1" applyBorder="1" applyAlignment="1">
      <alignment horizontal="left" vertical="center"/>
    </xf>
    <xf numFmtId="0" fontId="4" fillId="0" borderId="26" xfId="1" applyNumberFormat="1" applyFont="1" applyBorder="1" applyAlignment="1">
      <alignment horizontal="center" vertical="center"/>
    </xf>
    <xf numFmtId="41" fontId="2" fillId="0" borderId="24" xfId="1" applyFont="1" applyBorder="1" applyAlignment="1">
      <alignment horizontal="right" vertical="center"/>
    </xf>
    <xf numFmtId="41" fontId="4" fillId="0" borderId="22" xfId="1" applyFont="1" applyFill="1" applyBorder="1" applyAlignment="1">
      <alignment horizontal="right" vertical="center"/>
    </xf>
    <xf numFmtId="0" fontId="2" fillId="0" borderId="0" xfId="14" applyFont="1">
      <alignment horizontal="left" vertical="center"/>
    </xf>
    <xf numFmtId="0" fontId="16" fillId="0" borderId="0" xfId="14" applyFont="1">
      <alignment horizontal="left" vertical="center"/>
    </xf>
    <xf numFmtId="0" fontId="2" fillId="0" borderId="0" xfId="14" applyFont="1" applyFill="1">
      <alignment horizontal="left" vertical="center"/>
    </xf>
    <xf numFmtId="0" fontId="17" fillId="0" borderId="0" xfId="14" applyFont="1">
      <alignment horizontal="left" vertical="center"/>
    </xf>
    <xf numFmtId="0" fontId="4" fillId="0" borderId="0" xfId="14" applyFont="1" applyAlignment="1">
      <alignment horizontal="right" vertical="center"/>
    </xf>
    <xf numFmtId="41" fontId="8" fillId="2" borderId="26" xfId="4" applyFont="1" applyFill="1" applyBorder="1" applyAlignment="1">
      <alignment horizontal="left" vertical="center"/>
    </xf>
    <xf numFmtId="14" fontId="2" fillId="0" borderId="0" xfId="14" applyNumberFormat="1" applyFont="1">
      <alignment horizontal="left" vertical="center"/>
    </xf>
    <xf numFmtId="0" fontId="4" fillId="0" borderId="0" xfId="14" applyFont="1">
      <alignment horizontal="left" vertical="center"/>
    </xf>
    <xf numFmtId="0" fontId="2" fillId="0" borderId="0" xfId="14" applyFont="1" applyAlignment="1">
      <alignment horizontal="center" vertical="center"/>
    </xf>
    <xf numFmtId="0" fontId="2" fillId="2" borderId="2" xfId="14" applyFont="1" applyFill="1" applyBorder="1">
      <alignment horizontal="left" vertical="center"/>
    </xf>
    <xf numFmtId="0" fontId="2" fillId="23" borderId="2" xfId="14" applyFont="1" applyFill="1" applyBorder="1">
      <alignment horizontal="left" vertical="center"/>
    </xf>
    <xf numFmtId="41" fontId="46" fillId="0" borderId="0" xfId="4" applyFont="1" applyAlignment="1">
      <alignment horizontal="left" vertical="center"/>
    </xf>
    <xf numFmtId="190" fontId="2" fillId="69" borderId="2" xfId="14" applyNumberFormat="1" applyFont="1" applyFill="1" applyBorder="1" applyAlignment="1">
      <alignment horizontal="center" vertical="center"/>
    </xf>
    <xf numFmtId="14" fontId="2" fillId="0" borderId="0" xfId="14" applyNumberFormat="1" applyFont="1" applyFill="1" applyAlignment="1">
      <alignment horizontal="center" vertical="center"/>
    </xf>
    <xf numFmtId="14" fontId="2" fillId="53" borderId="0" xfId="14" applyNumberFormat="1" applyFont="1" applyFill="1">
      <alignment horizontal="left" vertical="center"/>
    </xf>
    <xf numFmtId="0" fontId="19" fillId="34" borderId="2" xfId="14" applyFont="1" applyFill="1" applyBorder="1">
      <alignment horizontal="left" vertical="center"/>
    </xf>
    <xf numFmtId="0" fontId="35" fillId="0" borderId="0" xfId="14" applyFont="1">
      <alignment horizontal="left" vertical="center"/>
    </xf>
    <xf numFmtId="0" fontId="8" fillId="0" borderId="0" xfId="14" applyFont="1" applyBorder="1">
      <alignment horizontal="left" vertical="center"/>
    </xf>
    <xf numFmtId="0" fontId="2" fillId="0" borderId="0" xfId="14" applyFont="1" applyFill="1" applyAlignment="1">
      <alignment horizontal="center" vertical="center"/>
    </xf>
    <xf numFmtId="0" fontId="35" fillId="0" borderId="0" xfId="14" applyFont="1" applyAlignment="1">
      <alignment horizontal="center" vertical="center"/>
    </xf>
    <xf numFmtId="0" fontId="4" fillId="0" borderId="23" xfId="14" applyFont="1" applyBorder="1" applyAlignment="1">
      <alignment horizontal="center" vertical="center"/>
    </xf>
    <xf numFmtId="0" fontId="4" fillId="0" borderId="30" xfId="14" applyFont="1" applyBorder="1" applyAlignment="1">
      <alignment horizontal="center" vertical="center"/>
    </xf>
    <xf numFmtId="0" fontId="9" fillId="16" borderId="29" xfId="14" applyFont="1" applyFill="1" applyBorder="1">
      <alignment horizontal="left" vertical="center"/>
    </xf>
    <xf numFmtId="0" fontId="2" fillId="16" borderId="30" xfId="14" applyFont="1" applyFill="1" applyBorder="1">
      <alignment horizontal="left" vertical="center"/>
    </xf>
    <xf numFmtId="0" fontId="2" fillId="16" borderId="31" xfId="14" applyFont="1" applyFill="1" applyBorder="1">
      <alignment horizontal="left" vertical="center"/>
    </xf>
    <xf numFmtId="0" fontId="2" fillId="0" borderId="29" xfId="14" applyFont="1" applyBorder="1" applyAlignment="1">
      <alignment horizontal="left"/>
    </xf>
    <xf numFmtId="3" fontId="2" fillId="0" borderId="29" xfId="4" applyNumberFormat="1" applyFont="1" applyBorder="1"/>
    <xf numFmtId="0" fontId="2" fillId="0" borderId="30" xfId="14" applyFont="1" applyBorder="1">
      <alignment horizontal="left" vertical="center"/>
    </xf>
    <xf numFmtId="3" fontId="2" fillId="69" borderId="30" xfId="4" applyNumberFormat="1" applyFont="1" applyFill="1" applyBorder="1"/>
    <xf numFmtId="0" fontId="2" fillId="69" borderId="30" xfId="14" applyFont="1" applyFill="1" applyBorder="1">
      <alignment horizontal="left" vertical="center"/>
    </xf>
    <xf numFmtId="0" fontId="2" fillId="69" borderId="31" xfId="14" applyFont="1" applyFill="1" applyBorder="1">
      <alignment horizontal="left" vertical="center"/>
    </xf>
    <xf numFmtId="0" fontId="2" fillId="31" borderId="0" xfId="14" applyFont="1" applyFill="1">
      <alignment horizontal="left" vertical="center"/>
    </xf>
    <xf numFmtId="3" fontId="2" fillId="70" borderId="30" xfId="4" applyNumberFormat="1" applyFont="1" applyFill="1" applyBorder="1"/>
    <xf numFmtId="0" fontId="2" fillId="70" borderId="30" xfId="14" applyFont="1" applyFill="1" applyBorder="1">
      <alignment horizontal="left" vertical="center"/>
    </xf>
    <xf numFmtId="0" fontId="2" fillId="70" borderId="31" xfId="14" applyFont="1" applyFill="1" applyBorder="1">
      <alignment horizontal="left" vertical="center"/>
    </xf>
    <xf numFmtId="0" fontId="4" fillId="0" borderId="25" xfId="14" applyFont="1" applyBorder="1" applyAlignment="1">
      <alignment horizontal="center" vertical="center"/>
    </xf>
    <xf numFmtId="0" fontId="4" fillId="0" borderId="0" xfId="14" applyFont="1" applyBorder="1" applyAlignment="1">
      <alignment horizontal="center" vertical="center"/>
    </xf>
    <xf numFmtId="0" fontId="2" fillId="0" borderId="4" xfId="14" applyFont="1" applyBorder="1">
      <alignment horizontal="left" vertical="center"/>
    </xf>
    <xf numFmtId="0" fontId="2" fillId="0" borderId="2" xfId="14" applyFont="1" applyBorder="1">
      <alignment horizontal="left" vertical="center"/>
    </xf>
    <xf numFmtId="0" fontId="2" fillId="56" borderId="0" xfId="14" applyFont="1" applyFill="1">
      <alignment horizontal="left" vertical="center"/>
    </xf>
    <xf numFmtId="0" fontId="2" fillId="0" borderId="3" xfId="14" applyFont="1" applyBorder="1" applyAlignment="1">
      <alignment horizontal="left"/>
    </xf>
    <xf numFmtId="3" fontId="2" fillId="0" borderId="3" xfId="4" applyNumberFormat="1" applyFont="1" applyBorder="1"/>
    <xf numFmtId="0" fontId="2" fillId="0" borderId="26" xfId="14" applyFont="1" applyBorder="1">
      <alignment horizontal="left" vertical="center"/>
    </xf>
    <xf numFmtId="3" fontId="2" fillId="69" borderId="26" xfId="4" applyNumberFormat="1" applyFont="1" applyFill="1" applyBorder="1"/>
    <xf numFmtId="0" fontId="2" fillId="69" borderId="26" xfId="14" applyFont="1" applyFill="1" applyBorder="1">
      <alignment horizontal="left" vertical="center"/>
    </xf>
    <xf numFmtId="0" fontId="2" fillId="69" borderId="32" xfId="14" applyFont="1" applyFill="1" applyBorder="1">
      <alignment horizontal="left" vertical="center"/>
    </xf>
    <xf numFmtId="3" fontId="2" fillId="70" borderId="26" xfId="4" applyNumberFormat="1" applyFont="1" applyFill="1" applyBorder="1"/>
    <xf numFmtId="0" fontId="2" fillId="70" borderId="26" xfId="14" applyFont="1" applyFill="1" applyBorder="1">
      <alignment horizontal="left" vertical="center"/>
    </xf>
    <xf numFmtId="0" fontId="2" fillId="70" borderId="32" xfId="14" applyFont="1" applyFill="1" applyBorder="1">
      <alignment horizontal="left" vertical="center"/>
    </xf>
    <xf numFmtId="0" fontId="2" fillId="0" borderId="23" xfId="14" applyFont="1" applyBorder="1" applyAlignment="1">
      <alignment horizontal="left"/>
    </xf>
    <xf numFmtId="3" fontId="2" fillId="0" borderId="24" xfId="4" applyNumberFormat="1" applyFont="1" applyBorder="1"/>
    <xf numFmtId="0" fontId="2" fillId="0" borderId="0" xfId="14" applyFont="1" applyBorder="1">
      <alignment horizontal="left" vertical="center"/>
    </xf>
    <xf numFmtId="3" fontId="2" fillId="69" borderId="0" xfId="4" applyNumberFormat="1" applyFont="1" applyFill="1" applyBorder="1"/>
    <xf numFmtId="10" fontId="2" fillId="69" borderId="28" xfId="6" applyNumberFormat="1" applyFont="1" applyFill="1" applyBorder="1">
      <alignment vertical="center"/>
    </xf>
    <xf numFmtId="0" fontId="2" fillId="69" borderId="23" xfId="14" applyFont="1" applyFill="1" applyBorder="1">
      <alignment horizontal="left" vertical="center"/>
    </xf>
    <xf numFmtId="3" fontId="2" fillId="70" borderId="0" xfId="4" applyNumberFormat="1" applyFont="1" applyFill="1" applyBorder="1"/>
    <xf numFmtId="10" fontId="2" fillId="70" borderId="28" xfId="6" applyNumberFormat="1" applyFont="1" applyFill="1" applyBorder="1">
      <alignment vertical="center"/>
    </xf>
    <xf numFmtId="0" fontId="2" fillId="70" borderId="23" xfId="14" applyFont="1" applyFill="1" applyBorder="1">
      <alignment horizontal="left" vertical="center"/>
    </xf>
    <xf numFmtId="0" fontId="2" fillId="0" borderId="0" xfId="14" applyFont="1" applyBorder="1" applyAlignment="1">
      <alignment horizontal="center" vertical="center"/>
    </xf>
    <xf numFmtId="165" fontId="2" fillId="0" borderId="2" xfId="14" applyNumberFormat="1" applyFont="1" applyBorder="1">
      <alignment horizontal="left" vertical="center"/>
    </xf>
    <xf numFmtId="0" fontId="2" fillId="0" borderId="23" xfId="14" applyFont="1" applyBorder="1">
      <alignment horizontal="left" vertical="center"/>
    </xf>
    <xf numFmtId="0" fontId="2" fillId="0" borderId="25" xfId="14" applyFont="1" applyBorder="1" applyAlignment="1">
      <alignment horizontal="left"/>
    </xf>
    <xf numFmtId="0" fontId="2" fillId="69" borderId="25" xfId="14" applyFont="1" applyFill="1" applyBorder="1">
      <alignment horizontal="left" vertical="center"/>
    </xf>
    <xf numFmtId="0" fontId="2" fillId="70" borderId="25" xfId="14" applyFont="1" applyFill="1" applyBorder="1">
      <alignment horizontal="left" vertical="center"/>
    </xf>
    <xf numFmtId="0" fontId="4" fillId="0" borderId="27" xfId="14" applyFont="1" applyBorder="1" applyAlignment="1">
      <alignment horizontal="center" vertical="center"/>
    </xf>
    <xf numFmtId="0" fontId="4" fillId="0" borderId="26" xfId="14" applyFont="1" applyBorder="1" applyAlignment="1">
      <alignment horizontal="center" vertical="center"/>
    </xf>
    <xf numFmtId="0" fontId="2" fillId="0" borderId="28" xfId="14" applyFont="1" applyBorder="1" applyAlignment="1">
      <alignment horizontal="left"/>
    </xf>
    <xf numFmtId="0" fontId="2" fillId="0" borderId="0" xfId="14" applyFont="1" applyBorder="1" applyAlignment="1">
      <alignment horizontal="left"/>
    </xf>
    <xf numFmtId="165" fontId="2" fillId="0" borderId="23" xfId="4" applyNumberFormat="1" applyFont="1" applyBorder="1" applyAlignment="1">
      <alignment vertical="center"/>
    </xf>
    <xf numFmtId="165" fontId="2" fillId="5" borderId="0" xfId="4" applyNumberFormat="1" applyFont="1" applyFill="1" applyBorder="1"/>
    <xf numFmtId="191" fontId="37" fillId="0" borderId="0" xfId="15" applyNumberFormat="1" applyFont="1" applyFill="1" applyBorder="1" applyAlignment="1">
      <alignment vertical="center"/>
    </xf>
    <xf numFmtId="191" fontId="2" fillId="11" borderId="30" xfId="15" applyNumberFormat="1" applyFont="1" applyFill="1" applyBorder="1" applyAlignment="1">
      <alignment vertical="center"/>
    </xf>
    <xf numFmtId="191" fontId="2" fillId="0" borderId="0" xfId="15" applyNumberFormat="1" applyFont="1" applyFill="1" applyBorder="1" applyAlignment="1">
      <alignment vertical="center"/>
    </xf>
    <xf numFmtId="191" fontId="37" fillId="11" borderId="0" xfId="15" applyNumberFormat="1" applyFont="1" applyFill="1" applyBorder="1" applyAlignment="1">
      <alignment vertical="center"/>
    </xf>
    <xf numFmtId="174" fontId="2" fillId="0" borderId="29" xfId="4" applyNumberFormat="1" applyFont="1" applyFill="1" applyBorder="1"/>
    <xf numFmtId="165" fontId="2" fillId="0" borderId="31" xfId="4" applyNumberFormat="1" applyFont="1" applyFill="1" applyBorder="1"/>
    <xf numFmtId="2" fontId="2" fillId="0" borderId="0" xfId="14" applyNumberFormat="1" applyFont="1" applyFill="1">
      <alignment horizontal="left" vertical="center"/>
    </xf>
    <xf numFmtId="165" fontId="2" fillId="0" borderId="0" xfId="14" applyNumberFormat="1" applyFont="1">
      <alignment horizontal="left" vertical="center"/>
    </xf>
    <xf numFmtId="17" fontId="2" fillId="0" borderId="0" xfId="14" applyNumberFormat="1" applyFont="1">
      <alignment horizontal="left" vertical="center"/>
    </xf>
    <xf numFmtId="165" fontId="2" fillId="0" borderId="25" xfId="4" applyNumberFormat="1" applyFont="1" applyBorder="1" applyAlignment="1">
      <alignment vertical="center"/>
    </xf>
    <xf numFmtId="191" fontId="2" fillId="11" borderId="0" xfId="15" applyNumberFormat="1" applyFont="1" applyFill="1" applyBorder="1" applyAlignment="1">
      <alignment vertical="center"/>
    </xf>
    <xf numFmtId="174" fontId="2" fillId="0" borderId="24" xfId="4" applyNumberFormat="1" applyFont="1" applyFill="1" applyBorder="1"/>
    <xf numFmtId="165" fontId="2" fillId="0" borderId="28" xfId="4" applyNumberFormat="1" applyFont="1" applyFill="1" applyBorder="1"/>
    <xf numFmtId="10" fontId="2" fillId="71" borderId="25" xfId="14" applyNumberFormat="1" applyFont="1" applyFill="1" applyBorder="1">
      <alignment horizontal="left" vertical="center"/>
    </xf>
    <xf numFmtId="0" fontId="2" fillId="71" borderId="0" xfId="14" applyFont="1" applyFill="1">
      <alignment horizontal="left" vertical="center"/>
    </xf>
    <xf numFmtId="10" fontId="35" fillId="31" borderId="25" xfId="14" applyNumberFormat="1" applyFont="1" applyFill="1" applyBorder="1">
      <alignment horizontal="left" vertical="center"/>
    </xf>
    <xf numFmtId="10" fontId="2" fillId="70" borderId="25" xfId="14" applyNumberFormat="1" applyFont="1" applyFill="1" applyBorder="1">
      <alignment horizontal="left" vertical="center"/>
    </xf>
    <xf numFmtId="0" fontId="2" fillId="72" borderId="25" xfId="14" applyFont="1" applyFill="1" applyBorder="1" applyAlignment="1">
      <alignment horizontal="left"/>
    </xf>
    <xf numFmtId="10" fontId="2" fillId="72" borderId="25" xfId="3" applyNumberFormat="1" applyFont="1" applyFill="1" applyBorder="1" applyAlignment="1">
      <alignment horizontal="left" vertical="center"/>
    </xf>
    <xf numFmtId="10" fontId="2" fillId="31" borderId="0" xfId="14" applyNumberFormat="1" applyFont="1" applyFill="1">
      <alignment horizontal="left" vertical="center"/>
    </xf>
    <xf numFmtId="0" fontId="2" fillId="70" borderId="27" xfId="14" applyFont="1" applyFill="1" applyBorder="1" applyAlignment="1">
      <alignment horizontal="left"/>
    </xf>
    <xf numFmtId="10" fontId="35" fillId="31" borderId="0" xfId="14" applyNumberFormat="1" applyFont="1" applyFill="1">
      <alignment horizontal="left" vertical="center"/>
    </xf>
    <xf numFmtId="41" fontId="2" fillId="5" borderId="0" xfId="4" applyFont="1" applyFill="1" applyBorder="1"/>
    <xf numFmtId="0" fontId="2" fillId="73" borderId="25" xfId="14" applyFont="1" applyFill="1" applyBorder="1" applyAlignment="1">
      <alignment horizontal="left"/>
    </xf>
    <xf numFmtId="10" fontId="2" fillId="69" borderId="25" xfId="14" applyNumberFormat="1" applyFont="1" applyFill="1" applyBorder="1">
      <alignment horizontal="left" vertical="center"/>
    </xf>
    <xf numFmtId="0" fontId="2" fillId="70" borderId="25" xfId="14" applyFont="1" applyFill="1" applyBorder="1" applyAlignment="1">
      <alignment horizontal="left"/>
    </xf>
    <xf numFmtId="3" fontId="2" fillId="0" borderId="0" xfId="4" applyNumberFormat="1" applyFont="1" applyBorder="1"/>
    <xf numFmtId="10" fontId="2" fillId="69" borderId="0" xfId="6" applyNumberFormat="1" applyFont="1" applyFill="1" applyBorder="1">
      <alignment vertical="center"/>
    </xf>
    <xf numFmtId="10" fontId="2" fillId="73" borderId="25" xfId="14" applyNumberFormat="1" applyFont="1" applyFill="1" applyBorder="1">
      <alignment horizontal="left" vertical="center"/>
    </xf>
    <xf numFmtId="10" fontId="2" fillId="70" borderId="32" xfId="6" applyNumberFormat="1" applyFont="1" applyFill="1" applyBorder="1">
      <alignment vertical="center"/>
    </xf>
    <xf numFmtId="10" fontId="2" fillId="69" borderId="32" xfId="6" applyNumberFormat="1" applyFont="1" applyFill="1" applyBorder="1">
      <alignment vertical="center"/>
    </xf>
    <xf numFmtId="0" fontId="2" fillId="0" borderId="4" xfId="14" applyFont="1" applyBorder="1" applyAlignment="1">
      <alignment horizontal="left"/>
    </xf>
    <xf numFmtId="3" fontId="2" fillId="0" borderId="22" xfId="4" applyNumberFormat="1" applyFont="1" applyBorder="1"/>
    <xf numFmtId="0" fontId="2" fillId="0" borderId="22" xfId="14" applyFont="1" applyBorder="1">
      <alignment horizontal="left" vertical="center"/>
    </xf>
    <xf numFmtId="3" fontId="2" fillId="69" borderId="22" xfId="4" applyNumberFormat="1" applyFont="1" applyFill="1" applyBorder="1"/>
    <xf numFmtId="10" fontId="2" fillId="69" borderId="5" xfId="6" applyNumberFormat="1" applyFont="1" applyFill="1" applyBorder="1">
      <alignment vertical="center"/>
    </xf>
    <xf numFmtId="3" fontId="2" fillId="70" borderId="22" xfId="4" applyNumberFormat="1" applyFont="1" applyFill="1" applyBorder="1"/>
    <xf numFmtId="10" fontId="2" fillId="70" borderId="5" xfId="6" applyNumberFormat="1" applyFont="1" applyFill="1" applyBorder="1">
      <alignment vertical="center"/>
    </xf>
    <xf numFmtId="192" fontId="2" fillId="0" borderId="0" xfId="14" applyNumberFormat="1" applyFont="1" applyFill="1">
      <alignment horizontal="left" vertical="center"/>
    </xf>
    <xf numFmtId="41" fontId="2" fillId="0" borderId="0" xfId="4" applyFont="1" applyFill="1" applyBorder="1"/>
    <xf numFmtId="41" fontId="2" fillId="70" borderId="0" xfId="4" applyFont="1" applyFill="1" applyBorder="1"/>
    <xf numFmtId="165" fontId="2" fillId="56" borderId="0" xfId="14" applyNumberFormat="1" applyFont="1" applyFill="1">
      <alignment horizontal="left" vertical="center"/>
    </xf>
    <xf numFmtId="191" fontId="2" fillId="58" borderId="0" xfId="15" applyNumberFormat="1" applyFont="1" applyFill="1" applyBorder="1" applyAlignment="1">
      <alignment vertical="center"/>
    </xf>
    <xf numFmtId="2" fontId="2" fillId="56" borderId="0" xfId="14" applyNumberFormat="1" applyFont="1" applyFill="1">
      <alignment horizontal="left" vertical="center"/>
    </xf>
    <xf numFmtId="191" fontId="2" fillId="56" borderId="0" xfId="15" applyNumberFormat="1" applyFont="1" applyFill="1" applyBorder="1" applyAlignment="1">
      <alignment vertical="center"/>
    </xf>
    <xf numFmtId="41" fontId="2" fillId="28" borderId="0" xfId="4" applyFont="1" applyFill="1" applyBorder="1"/>
    <xf numFmtId="191" fontId="37" fillId="74" borderId="0" xfId="15" applyNumberFormat="1" applyFont="1" applyFill="1" applyBorder="1" applyAlignment="1">
      <alignment vertical="center"/>
    </xf>
    <xf numFmtId="191" fontId="2" fillId="74" borderId="0" xfId="15" applyNumberFormat="1" applyFont="1" applyFill="1" applyBorder="1" applyAlignment="1">
      <alignment vertical="center"/>
    </xf>
    <xf numFmtId="191" fontId="37" fillId="56" borderId="0" xfId="15" applyNumberFormat="1" applyFont="1" applyFill="1" applyBorder="1" applyAlignment="1">
      <alignment vertical="center"/>
    </xf>
    <xf numFmtId="0" fontId="2" fillId="0" borderId="24" xfId="14" applyFont="1" applyBorder="1" applyAlignment="1">
      <alignment horizontal="left"/>
    </xf>
    <xf numFmtId="0" fontId="2" fillId="0" borderId="27" xfId="14" applyFont="1" applyBorder="1" applyAlignment="1">
      <alignment horizontal="left"/>
    </xf>
    <xf numFmtId="0" fontId="2" fillId="0" borderId="32" xfId="14" applyFont="1" applyBorder="1" applyAlignment="1">
      <alignment horizontal="left"/>
    </xf>
    <xf numFmtId="165" fontId="2" fillId="0" borderId="27" xfId="4" applyNumberFormat="1" applyFont="1" applyBorder="1" applyAlignment="1">
      <alignment vertical="center"/>
    </xf>
    <xf numFmtId="191" fontId="2" fillId="11" borderId="26" xfId="15" applyNumberFormat="1" applyFont="1" applyFill="1" applyBorder="1" applyAlignment="1">
      <alignment vertical="center"/>
    </xf>
    <xf numFmtId="191" fontId="37" fillId="74" borderId="32" xfId="15" applyNumberFormat="1" applyFont="1" applyFill="1" applyBorder="1" applyAlignment="1">
      <alignment vertical="center"/>
    </xf>
    <xf numFmtId="174" fontId="2" fillId="0" borderId="3" xfId="4" applyNumberFormat="1" applyFont="1" applyFill="1" applyBorder="1"/>
    <xf numFmtId="165" fontId="2" fillId="0" borderId="32" xfId="4" applyNumberFormat="1" applyFont="1" applyFill="1" applyBorder="1"/>
    <xf numFmtId="0" fontId="9" fillId="3" borderId="0" xfId="14" applyFont="1" applyFill="1">
      <alignment horizontal="left" vertical="center"/>
    </xf>
    <xf numFmtId="41" fontId="2" fillId="38" borderId="0" xfId="4" applyFont="1" applyFill="1" applyAlignment="1">
      <alignment horizontal="left" vertical="center"/>
    </xf>
    <xf numFmtId="41" fontId="2" fillId="0" borderId="0" xfId="14" applyNumberFormat="1" applyFont="1">
      <alignment horizontal="left" vertical="center"/>
    </xf>
    <xf numFmtId="41" fontId="4" fillId="0" borderId="0" xfId="14" applyNumberFormat="1" applyFont="1">
      <alignment horizontal="left" vertical="center"/>
    </xf>
    <xf numFmtId="41" fontId="2" fillId="11" borderId="0" xfId="4" applyFont="1" applyFill="1" applyAlignment="1">
      <alignment horizontal="left" vertical="center"/>
    </xf>
    <xf numFmtId="41" fontId="2" fillId="50" borderId="0" xfId="1" applyFont="1" applyFill="1" applyAlignment="1">
      <alignment vertical="center"/>
    </xf>
    <xf numFmtId="10" fontId="2" fillId="23" borderId="2" xfId="1" applyNumberFormat="1" applyFont="1" applyFill="1" applyBorder="1" applyAlignment="1">
      <alignment horizontal="center" vertical="center"/>
    </xf>
    <xf numFmtId="14" fontId="2" fillId="0" borderId="0" xfId="1" applyNumberFormat="1" applyFont="1" applyAlignment="1">
      <alignment vertical="center"/>
    </xf>
    <xf numFmtId="41" fontId="2" fillId="0" borderId="0" xfId="0" applyNumberFormat="1" applyFont="1" applyFill="1" applyAlignment="1">
      <alignment horizontal="center" vertical="center"/>
    </xf>
    <xf numFmtId="9" fontId="2" fillId="0" borderId="0" xfId="3" applyFont="1" applyFill="1">
      <alignment vertical="center"/>
    </xf>
    <xf numFmtId="41" fontId="2" fillId="50" borderId="0" xfId="0" applyNumberFormat="1" applyFont="1" applyFill="1" applyBorder="1" applyAlignment="1">
      <alignment horizontal="left" vertical="center"/>
    </xf>
    <xf numFmtId="41" fontId="2" fillId="50" borderId="0" xfId="1" applyFont="1" applyFill="1" applyBorder="1" applyAlignment="1">
      <alignment horizontal="left" vertical="center"/>
    </xf>
    <xf numFmtId="41" fontId="2" fillId="3" borderId="0" xfId="1" applyFont="1" applyFill="1" applyBorder="1" applyAlignment="1">
      <alignment horizontal="left" vertical="center"/>
    </xf>
    <xf numFmtId="41" fontId="2" fillId="30" borderId="0" xfId="1" applyFont="1" applyFill="1" applyBorder="1" applyAlignment="1">
      <alignment horizontal="left" vertical="center"/>
    </xf>
    <xf numFmtId="41" fontId="4" fillId="20" borderId="0" xfId="1" applyFont="1" applyFill="1" applyBorder="1" applyAlignment="1">
      <alignment horizontal="left" vertical="center"/>
    </xf>
    <xf numFmtId="41" fontId="4" fillId="11" borderId="0" xfId="1" applyFont="1" applyFill="1" applyBorder="1" applyAlignment="1">
      <alignment horizontal="left" vertical="center"/>
    </xf>
    <xf numFmtId="165" fontId="8" fillId="0" borderId="0" xfId="0" applyNumberFormat="1" applyFont="1" applyAlignment="1">
      <alignment horizontal="left" vertical="center"/>
    </xf>
    <xf numFmtId="9" fontId="2" fillId="0" borderId="0" xfId="3" applyFont="1" applyAlignment="1">
      <alignment horizontal="left" vertical="center"/>
    </xf>
    <xf numFmtId="9" fontId="2" fillId="0" borderId="0" xfId="3" applyFont="1" applyBorder="1" applyAlignment="1">
      <alignment horizontal="left" vertical="center"/>
    </xf>
    <xf numFmtId="3" fontId="2" fillId="20" borderId="0" xfId="0" applyNumberFormat="1" applyFont="1" applyFill="1" applyAlignment="1">
      <alignment vertical="center"/>
    </xf>
    <xf numFmtId="0" fontId="30" fillId="0" borderId="0" xfId="0" applyFont="1" applyFill="1" applyBorder="1" applyAlignment="1">
      <alignment horizontal="left" vertical="center"/>
    </xf>
    <xf numFmtId="41" fontId="2" fillId="0" borderId="0" xfId="0" applyNumberFormat="1" applyFont="1" applyAlignment="1">
      <alignment horizontal="center" vertical="center"/>
    </xf>
    <xf numFmtId="43" fontId="2" fillId="0" borderId="0" xfId="0" applyNumberFormat="1" applyFont="1" applyAlignment="1">
      <alignment horizontal="center" vertical="center"/>
    </xf>
    <xf numFmtId="0" fontId="4" fillId="0" borderId="0" xfId="16" applyFont="1" applyAlignment="1">
      <alignment horizontal="left" vertical="center"/>
    </xf>
    <xf numFmtId="0" fontId="8" fillId="0" borderId="0" xfId="0" applyFont="1" applyFill="1" applyAlignment="1">
      <alignment horizontal="left" vertical="center"/>
    </xf>
    <xf numFmtId="0" fontId="8" fillId="0" borderId="0" xfId="0" applyFont="1" applyFill="1" applyAlignment="1">
      <alignment horizontal="center" vertical="center"/>
    </xf>
    <xf numFmtId="14" fontId="2" fillId="0" borderId="25" xfId="0" applyNumberFormat="1" applyFont="1" applyBorder="1" applyAlignment="1">
      <alignment horizontal="left" vertical="center"/>
    </xf>
    <xf numFmtId="14" fontId="2" fillId="29" borderId="25" xfId="0" applyNumberFormat="1" applyFont="1" applyFill="1" applyBorder="1" applyAlignment="1">
      <alignment horizontal="left" vertical="center"/>
    </xf>
    <xf numFmtId="14" fontId="4" fillId="0" borderId="0" xfId="0" applyNumberFormat="1" applyFont="1" applyAlignment="1">
      <alignment horizontal="left" vertical="center"/>
    </xf>
    <xf numFmtId="14" fontId="2" fillId="0" borderId="27" xfId="0" applyNumberFormat="1" applyFont="1" applyBorder="1" applyAlignment="1">
      <alignment horizontal="left" vertical="center"/>
    </xf>
    <xf numFmtId="10" fontId="0" fillId="23" borderId="2" xfId="0" applyNumberFormat="1" applyFont="1" applyFill="1" applyBorder="1" applyAlignment="1">
      <alignment horizontal="center" vertical="center"/>
    </xf>
    <xf numFmtId="14" fontId="2" fillId="0" borderId="0" xfId="0" applyNumberFormat="1" applyFont="1" applyAlignment="1">
      <alignment horizontal="left" vertical="center"/>
    </xf>
    <xf numFmtId="0" fontId="9" fillId="60" borderId="29" xfId="0" applyFont="1" applyFill="1" applyBorder="1" applyAlignment="1">
      <alignment horizontal="left" vertical="center"/>
    </xf>
    <xf numFmtId="0" fontId="9" fillId="60" borderId="30" xfId="0" applyFont="1" applyFill="1" applyBorder="1" applyAlignment="1">
      <alignment horizontal="left" vertical="center"/>
    </xf>
    <xf numFmtId="0" fontId="9" fillId="60" borderId="23" xfId="0" applyFont="1" applyFill="1" applyBorder="1" applyAlignment="1">
      <alignment horizontal="left" vertical="center"/>
    </xf>
    <xf numFmtId="14" fontId="9" fillId="61" borderId="29" xfId="1" applyNumberFormat="1" applyFont="1" applyFill="1" applyBorder="1" applyAlignment="1">
      <alignment horizontal="left" vertical="center"/>
    </xf>
    <xf numFmtId="14" fontId="9" fillId="61" borderId="30" xfId="1" applyNumberFormat="1" applyFont="1" applyFill="1" applyBorder="1" applyAlignment="1">
      <alignment horizontal="center" vertical="center"/>
    </xf>
    <xf numFmtId="14" fontId="9" fillId="61" borderId="31" xfId="1" applyNumberFormat="1" applyFont="1" applyFill="1" applyBorder="1" applyAlignment="1">
      <alignment horizontal="center" vertical="center"/>
    </xf>
    <xf numFmtId="14" fontId="9" fillId="16" borderId="30" xfId="0" applyNumberFormat="1" applyFont="1" applyFill="1" applyBorder="1" applyAlignment="1">
      <alignment horizontal="left" vertical="center"/>
    </xf>
    <xf numFmtId="14" fontId="9" fillId="16" borderId="0" xfId="0" applyNumberFormat="1" applyFont="1" applyFill="1" applyBorder="1" applyAlignment="1">
      <alignment horizontal="left" vertical="center"/>
    </xf>
    <xf numFmtId="14" fontId="2" fillId="16" borderId="0" xfId="0" applyNumberFormat="1" applyFont="1" applyFill="1" applyAlignment="1">
      <alignment horizontal="center" vertical="center"/>
    </xf>
    <xf numFmtId="14" fontId="2" fillId="16" borderId="28" xfId="0" applyNumberFormat="1" applyFont="1" applyFill="1" applyBorder="1" applyAlignment="1">
      <alignment horizontal="center" vertical="center"/>
    </xf>
    <xf numFmtId="14" fontId="9" fillId="48" borderId="0" xfId="0" applyNumberFormat="1" applyFont="1" applyFill="1" applyAlignment="1">
      <alignment horizontal="left" vertical="center"/>
    </xf>
    <xf numFmtId="14" fontId="9" fillId="49" borderId="0" xfId="0" applyNumberFormat="1" applyFont="1" applyFill="1" applyAlignment="1">
      <alignment horizontal="left" vertical="center"/>
    </xf>
    <xf numFmtId="14" fontId="9" fillId="49" borderId="30" xfId="0" applyNumberFormat="1" applyFont="1" applyFill="1" applyBorder="1" applyAlignment="1">
      <alignment horizontal="left" vertical="center"/>
    </xf>
    <xf numFmtId="14" fontId="9" fillId="49" borderId="31" xfId="0" applyNumberFormat="1" applyFont="1" applyFill="1" applyBorder="1" applyAlignment="1">
      <alignment horizontal="left" vertical="center"/>
    </xf>
    <xf numFmtId="14" fontId="9" fillId="16" borderId="29" xfId="0" applyNumberFormat="1" applyFont="1" applyFill="1" applyBorder="1" applyAlignment="1">
      <alignment horizontal="left" vertical="center"/>
    </xf>
    <xf numFmtId="14" fontId="30" fillId="16" borderId="30" xfId="0" applyNumberFormat="1" applyFont="1" applyFill="1" applyBorder="1" applyAlignment="1">
      <alignment horizontal="left" vertical="center"/>
    </xf>
    <xf numFmtId="14" fontId="30" fillId="16" borderId="31" xfId="0" applyNumberFormat="1" applyFont="1" applyFill="1" applyBorder="1" applyAlignment="1">
      <alignment horizontal="left" vertical="center"/>
    </xf>
    <xf numFmtId="0" fontId="2" fillId="0" borderId="23" xfId="16" applyFont="1" applyBorder="1" applyAlignment="1">
      <alignment horizontal="left" vertical="center"/>
    </xf>
    <xf numFmtId="14" fontId="9" fillId="16" borderId="31" xfId="0" applyNumberFormat="1" applyFont="1" applyFill="1" applyBorder="1" applyAlignment="1">
      <alignment horizontal="left" vertical="center"/>
    </xf>
    <xf numFmtId="14" fontId="9" fillId="61" borderId="29" xfId="17" applyNumberFormat="1" applyFont="1" applyFill="1" applyBorder="1" applyAlignment="1">
      <alignment horizontal="left" vertical="center"/>
    </xf>
    <xf numFmtId="14" fontId="9" fillId="61" borderId="30" xfId="17" applyNumberFormat="1" applyFont="1" applyFill="1" applyBorder="1" applyAlignment="1">
      <alignment horizontal="center" vertical="center"/>
    </xf>
    <xf numFmtId="14" fontId="9" fillId="16" borderId="30" xfId="16" applyNumberFormat="1" applyFont="1" applyFill="1" applyBorder="1" applyAlignment="1">
      <alignment horizontal="left" vertical="center"/>
    </xf>
    <xf numFmtId="14" fontId="9" fillId="16" borderId="0" xfId="16" applyNumberFormat="1" applyFont="1" applyFill="1" applyBorder="1" applyAlignment="1">
      <alignment horizontal="left" vertical="center"/>
    </xf>
    <xf numFmtId="14" fontId="2" fillId="16" borderId="0" xfId="16" applyNumberFormat="1" applyFont="1" applyFill="1" applyAlignment="1">
      <alignment horizontal="center" vertical="center"/>
    </xf>
    <xf numFmtId="14" fontId="9" fillId="48" borderId="0" xfId="16" applyNumberFormat="1" applyFont="1" applyFill="1" applyAlignment="1">
      <alignment horizontal="left" vertical="center"/>
    </xf>
    <xf numFmtId="14" fontId="11" fillId="16" borderId="0" xfId="16" applyNumberFormat="1" applyFont="1" applyFill="1" applyAlignment="1">
      <alignment horizontal="left" vertical="center"/>
    </xf>
    <xf numFmtId="14" fontId="9" fillId="49" borderId="0" xfId="16" applyNumberFormat="1" applyFont="1" applyFill="1" applyAlignment="1">
      <alignment horizontal="left" vertical="center"/>
    </xf>
    <xf numFmtId="14" fontId="9" fillId="49" borderId="30" xfId="16" applyNumberFormat="1" applyFont="1" applyFill="1" applyBorder="1" applyAlignment="1">
      <alignment horizontal="left" vertical="center"/>
    </xf>
    <xf numFmtId="14" fontId="9" fillId="16" borderId="29" xfId="16" applyNumberFormat="1" applyFont="1" applyFill="1" applyBorder="1" applyAlignment="1">
      <alignment horizontal="left" vertical="center"/>
    </xf>
    <xf numFmtId="14" fontId="30" fillId="16" borderId="30" xfId="16" applyNumberFormat="1" applyFont="1" applyFill="1" applyBorder="1" applyAlignment="1">
      <alignment horizontal="left" vertical="center"/>
    </xf>
    <xf numFmtId="0" fontId="9" fillId="60" borderId="24" xfId="0" applyFont="1" applyFill="1" applyBorder="1" applyAlignment="1">
      <alignment horizontal="left" vertical="center"/>
    </xf>
    <xf numFmtId="0" fontId="9" fillId="60" borderId="0" xfId="0" applyFont="1" applyFill="1" applyBorder="1" applyAlignment="1">
      <alignment horizontal="left" vertical="center"/>
    </xf>
    <xf numFmtId="0" fontId="9" fillId="60" borderId="25" xfId="0" applyFont="1" applyFill="1" applyBorder="1" applyAlignment="1">
      <alignment horizontal="left" vertical="center"/>
    </xf>
    <xf numFmtId="0" fontId="4" fillId="33" borderId="30" xfId="0" applyFont="1" applyFill="1" applyBorder="1" applyAlignment="1">
      <alignment horizontal="left" vertical="center"/>
    </xf>
    <xf numFmtId="0" fontId="4" fillId="33" borderId="31" xfId="0" applyFont="1" applyFill="1" applyBorder="1" applyAlignment="1">
      <alignment horizontal="left" vertical="center"/>
    </xf>
    <xf numFmtId="0" fontId="4" fillId="36" borderId="22" xfId="0" applyFont="1" applyFill="1" applyBorder="1" applyAlignment="1">
      <alignment horizontal="left" vertical="center"/>
    </xf>
    <xf numFmtId="0" fontId="4" fillId="36" borderId="5" xfId="0" applyFont="1" applyFill="1" applyBorder="1" applyAlignment="1">
      <alignment horizontal="left" vertical="center"/>
    </xf>
    <xf numFmtId="0" fontId="9" fillId="48" borderId="0" xfId="0" applyFont="1" applyFill="1" applyAlignment="1">
      <alignment horizontal="left" vertical="center"/>
    </xf>
    <xf numFmtId="0" fontId="9" fillId="49" borderId="0" xfId="0" applyFont="1" applyFill="1" applyAlignment="1">
      <alignment horizontal="left" vertical="center"/>
    </xf>
    <xf numFmtId="0" fontId="9" fillId="49" borderId="0" xfId="0" applyFont="1" applyFill="1" applyBorder="1" applyAlignment="1">
      <alignment horizontal="left" vertical="center"/>
    </xf>
    <xf numFmtId="0" fontId="9" fillId="49" borderId="28" xfId="0" applyFont="1" applyFill="1" applyBorder="1" applyAlignment="1">
      <alignment horizontal="left" vertical="center"/>
    </xf>
    <xf numFmtId="0" fontId="2" fillId="16" borderId="3" xfId="0" applyFont="1" applyFill="1" applyBorder="1" applyAlignment="1">
      <alignment horizontal="left" vertical="center"/>
    </xf>
    <xf numFmtId="0" fontId="2" fillId="16" borderId="26" xfId="0" applyFont="1" applyFill="1" applyBorder="1" applyAlignment="1">
      <alignment horizontal="left" vertical="center"/>
    </xf>
    <xf numFmtId="0" fontId="2" fillId="16" borderId="32" xfId="0" applyFont="1" applyFill="1" applyBorder="1" applyAlignment="1">
      <alignment horizontal="left" vertical="center"/>
    </xf>
    <xf numFmtId="0" fontId="2" fillId="0" borderId="25" xfId="16" applyFont="1" applyBorder="1" applyAlignment="1">
      <alignment horizontal="left" vertical="center"/>
    </xf>
    <xf numFmtId="0" fontId="4" fillId="33" borderId="30" xfId="16" applyFont="1" applyFill="1" applyBorder="1" applyAlignment="1">
      <alignment horizontal="left" vertical="center"/>
    </xf>
    <xf numFmtId="0" fontId="4" fillId="36" borderId="4" xfId="16" applyFont="1" applyFill="1" applyBorder="1" applyAlignment="1">
      <alignment horizontal="left" vertical="center"/>
    </xf>
    <xf numFmtId="0" fontId="4" fillId="36" borderId="5" xfId="16" applyFont="1" applyFill="1" applyBorder="1" applyAlignment="1">
      <alignment horizontal="left" vertical="center"/>
    </xf>
    <xf numFmtId="0" fontId="9" fillId="48" borderId="0" xfId="16" applyFont="1" applyFill="1" applyAlignment="1">
      <alignment horizontal="left" vertical="center"/>
    </xf>
    <xf numFmtId="0" fontId="9" fillId="49" borderId="0" xfId="16" applyFont="1" applyFill="1" applyAlignment="1">
      <alignment horizontal="left" vertical="center"/>
    </xf>
    <xf numFmtId="0" fontId="9" fillId="49" borderId="0" xfId="16" applyFont="1" applyFill="1" applyBorder="1" applyAlignment="1">
      <alignment horizontal="left" vertical="center"/>
    </xf>
    <xf numFmtId="0" fontId="2" fillId="16" borderId="3" xfId="16" applyFont="1" applyFill="1" applyBorder="1" applyAlignment="1">
      <alignment horizontal="left" vertical="center"/>
    </xf>
    <xf numFmtId="0" fontId="2" fillId="16" borderId="26" xfId="16" applyFont="1" applyFill="1" applyBorder="1" applyAlignment="1">
      <alignment horizontal="left" vertical="center"/>
    </xf>
    <xf numFmtId="0" fontId="4" fillId="35" borderId="3" xfId="0" applyFont="1" applyFill="1" applyBorder="1" applyAlignment="1">
      <alignment horizontal="left" vertical="center"/>
    </xf>
    <xf numFmtId="0" fontId="4" fillId="35" borderId="26" xfId="0" applyFont="1" applyFill="1" applyBorder="1" applyAlignment="1">
      <alignment horizontal="left" vertical="center"/>
    </xf>
    <xf numFmtId="0" fontId="4" fillId="35" borderId="27" xfId="0" applyFont="1" applyFill="1" applyBorder="1" applyAlignment="1">
      <alignment horizontal="left" vertical="center"/>
    </xf>
    <xf numFmtId="165" fontId="4" fillId="45" borderId="4" xfId="1" applyNumberFormat="1" applyFont="1" applyFill="1" applyBorder="1" applyAlignment="1">
      <alignment horizontal="center" vertical="center"/>
    </xf>
    <xf numFmtId="0" fontId="9" fillId="60" borderId="0" xfId="0" applyFont="1" applyFill="1" applyAlignment="1">
      <alignment horizontal="left" vertical="center" wrapText="1"/>
    </xf>
    <xf numFmtId="0" fontId="9" fillId="64" borderId="0" xfId="0" applyFont="1" applyFill="1" applyAlignment="1">
      <alignment horizontal="left" vertical="center" wrapText="1"/>
    </xf>
    <xf numFmtId="0" fontId="9" fillId="47" borderId="0" xfId="0" applyFont="1" applyFill="1" applyAlignment="1">
      <alignment horizontal="left" vertical="center" wrapText="1"/>
    </xf>
    <xf numFmtId="0" fontId="9" fillId="3" borderId="32" xfId="0" applyFont="1" applyFill="1" applyBorder="1" applyAlignment="1">
      <alignment horizontal="center" vertical="center" wrapText="1"/>
    </xf>
    <xf numFmtId="0" fontId="9" fillId="60" borderId="25" xfId="0" applyFont="1" applyFill="1" applyBorder="1" applyAlignment="1">
      <alignment horizontal="center" vertical="center"/>
    </xf>
    <xf numFmtId="165" fontId="4" fillId="57" borderId="2" xfId="17" applyNumberFormat="1" applyFont="1" applyFill="1" applyBorder="1" applyAlignment="1">
      <alignment horizontal="center" vertical="center" wrapText="1"/>
    </xf>
    <xf numFmtId="165" fontId="4" fillId="45" borderId="4" xfId="17" applyNumberFormat="1" applyFont="1" applyFill="1" applyBorder="1" applyAlignment="1">
      <alignment horizontal="center" vertical="center" wrapText="1"/>
    </xf>
    <xf numFmtId="165" fontId="4" fillId="30" borderId="23" xfId="18" applyNumberFormat="1" applyFont="1" applyFill="1" applyBorder="1" applyAlignment="1">
      <alignment horizontal="center" vertical="center" wrapText="1"/>
    </xf>
    <xf numFmtId="0" fontId="9" fillId="60" borderId="0" xfId="16" applyFont="1" applyFill="1" applyAlignment="1">
      <alignment horizontal="left" vertical="center" wrapText="1"/>
    </xf>
    <xf numFmtId="0" fontId="9" fillId="64" borderId="0" xfId="16" applyFont="1" applyFill="1" applyAlignment="1">
      <alignment horizontal="left" vertical="center" wrapText="1"/>
    </xf>
    <xf numFmtId="0" fontId="9" fillId="47" borderId="0" xfId="16" applyFont="1" applyFill="1" applyAlignment="1">
      <alignment horizontal="left" vertical="center" wrapText="1"/>
    </xf>
    <xf numFmtId="165" fontId="4" fillId="11" borderId="22" xfId="17" applyNumberFormat="1" applyFont="1" applyFill="1" applyBorder="1" applyAlignment="1">
      <alignment horizontal="center" vertical="center" wrapText="1"/>
    </xf>
    <xf numFmtId="165" fontId="4" fillId="11" borderId="2" xfId="17" applyNumberFormat="1" applyFont="1" applyFill="1" applyBorder="1" applyAlignment="1">
      <alignment horizontal="center" vertical="center" wrapText="1"/>
    </xf>
    <xf numFmtId="0" fontId="4" fillId="33" borderId="4" xfId="16" applyFont="1" applyFill="1" applyBorder="1" applyAlignment="1">
      <alignment horizontal="center" vertical="center" wrapText="1"/>
    </xf>
    <xf numFmtId="0" fontId="2" fillId="0" borderId="0" xfId="0" applyFont="1" applyAlignment="1">
      <alignment horizontal="center" vertical="center" wrapText="1"/>
    </xf>
    <xf numFmtId="0" fontId="2" fillId="0" borderId="27" xfId="0" applyFont="1" applyBorder="1" applyAlignment="1">
      <alignment horizontal="center" vertical="center" wrapText="1"/>
    </xf>
    <xf numFmtId="0" fontId="2" fillId="0" borderId="3" xfId="0" applyFont="1" applyBorder="1" applyAlignment="1">
      <alignment horizontal="center" vertical="center" wrapText="1"/>
    </xf>
    <xf numFmtId="0" fontId="2" fillId="0" borderId="4" xfId="0" applyFont="1" applyBorder="1" applyAlignment="1">
      <alignment horizontal="center" vertical="center" wrapText="1"/>
    </xf>
    <xf numFmtId="0" fontId="2" fillId="0" borderId="27" xfId="1" applyNumberFormat="1" applyFont="1" applyFill="1" applyBorder="1" applyAlignment="1">
      <alignment horizontal="center" vertical="center" wrapText="1"/>
    </xf>
    <xf numFmtId="0" fontId="2" fillId="0" borderId="2" xfId="1" applyNumberFormat="1" applyFont="1" applyFill="1" applyBorder="1" applyAlignment="1">
      <alignment horizontal="center" vertical="center" wrapText="1"/>
    </xf>
    <xf numFmtId="0" fontId="2" fillId="0" borderId="23" xfId="0" applyFont="1" applyBorder="1" applyAlignment="1">
      <alignment horizontal="center" vertical="center" wrapText="1"/>
    </xf>
    <xf numFmtId="0" fontId="2" fillId="0" borderId="31" xfId="1" applyNumberFormat="1" applyFont="1" applyFill="1" applyBorder="1" applyAlignment="1">
      <alignment horizontal="center" vertical="center" wrapText="1"/>
    </xf>
    <xf numFmtId="0" fontId="2" fillId="0" borderId="23" xfId="1" applyNumberFormat="1" applyFont="1" applyFill="1" applyBorder="1" applyAlignment="1">
      <alignment horizontal="center" vertical="center" wrapText="1"/>
    </xf>
    <xf numFmtId="165" fontId="2" fillId="0" borderId="2" xfId="1" applyNumberFormat="1" applyFont="1" applyFill="1" applyBorder="1" applyAlignment="1">
      <alignment horizontal="center" vertical="center" wrapText="1"/>
    </xf>
    <xf numFmtId="0" fontId="4" fillId="0" borderId="2" xfId="0" applyFont="1" applyBorder="1" applyAlignment="1">
      <alignment horizontal="center" vertical="center" wrapText="1"/>
    </xf>
    <xf numFmtId="0" fontId="2" fillId="0" borderId="25" xfId="0" applyFont="1" applyFill="1" applyBorder="1" applyAlignment="1">
      <alignment horizontal="center" vertical="center" wrapText="1"/>
    </xf>
    <xf numFmtId="0" fontId="2" fillId="0" borderId="27" xfId="16" applyFont="1" applyBorder="1" applyAlignment="1">
      <alignment horizontal="center" vertical="center" wrapText="1"/>
    </xf>
    <xf numFmtId="0" fontId="2" fillId="0" borderId="2" xfId="16" applyFont="1" applyBorder="1" applyAlignment="1">
      <alignment horizontal="center" vertical="center" wrapText="1"/>
    </xf>
    <xf numFmtId="0" fontId="2" fillId="0" borderId="5" xfId="17" applyNumberFormat="1" applyFont="1" applyFill="1" applyBorder="1" applyAlignment="1">
      <alignment horizontal="center" vertical="center" wrapText="1"/>
    </xf>
    <xf numFmtId="0" fontId="2" fillId="0" borderId="2" xfId="17" applyNumberFormat="1" applyFont="1" applyFill="1" applyBorder="1" applyAlignment="1">
      <alignment horizontal="center" vertical="center" wrapText="1"/>
    </xf>
    <xf numFmtId="165" fontId="2" fillId="0" borderId="2" xfId="17" applyNumberFormat="1" applyFont="1" applyFill="1" applyBorder="1" applyAlignment="1">
      <alignment horizontal="center" vertical="center" wrapText="1"/>
    </xf>
    <xf numFmtId="0" fontId="2" fillId="0" borderId="5" xfId="0" applyFont="1" applyBorder="1" applyAlignment="1">
      <alignment horizontal="center" vertical="center" wrapText="1"/>
    </xf>
    <xf numFmtId="41" fontId="2" fillId="2" borderId="24" xfId="0" applyNumberFormat="1" applyFont="1" applyFill="1" applyBorder="1" applyAlignment="1">
      <alignment horizontal="left" vertical="center"/>
    </xf>
    <xf numFmtId="41" fontId="2" fillId="2" borderId="28" xfId="1" applyFont="1" applyFill="1" applyBorder="1" applyAlignment="1" applyProtection="1">
      <alignment vertical="center"/>
    </xf>
    <xf numFmtId="41" fontId="2" fillId="2" borderId="29" xfId="0" applyNumberFormat="1" applyFont="1" applyFill="1" applyBorder="1" applyAlignment="1">
      <alignment horizontal="left" vertical="center"/>
    </xf>
    <xf numFmtId="41" fontId="2" fillId="2" borderId="30" xfId="0" applyNumberFormat="1" applyFont="1" applyFill="1" applyBorder="1" applyAlignment="1">
      <alignment horizontal="left" vertical="center"/>
    </xf>
    <xf numFmtId="164" fontId="2" fillId="2" borderId="23" xfId="3" applyNumberFormat="1" applyFont="1" applyFill="1" applyBorder="1" applyAlignment="1">
      <alignment horizontal="center" vertical="center"/>
    </xf>
    <xf numFmtId="0" fontId="2" fillId="0" borderId="0" xfId="16" applyFont="1" applyAlignment="1">
      <alignment horizontal="left" vertical="center"/>
    </xf>
    <xf numFmtId="0" fontId="2" fillId="0" borderId="24" xfId="16" applyFont="1" applyBorder="1" applyAlignment="1">
      <alignment horizontal="left" vertical="center"/>
    </xf>
    <xf numFmtId="0" fontId="2" fillId="0" borderId="28" xfId="16" applyFont="1" applyBorder="1" applyAlignment="1">
      <alignment horizontal="left" vertical="center"/>
    </xf>
    <xf numFmtId="41" fontId="2" fillId="2" borderId="0" xfId="0" applyNumberFormat="1" applyFont="1" applyFill="1" applyBorder="1" applyAlignment="1">
      <alignment horizontal="left" vertical="center"/>
    </xf>
    <xf numFmtId="164" fontId="2" fillId="2" borderId="25" xfId="3" applyNumberFormat="1" applyFont="1" applyFill="1" applyBorder="1" applyAlignment="1">
      <alignment horizontal="center" vertical="center"/>
    </xf>
    <xf numFmtId="41" fontId="2" fillId="0" borderId="0" xfId="0" applyNumberFormat="1" applyFont="1" applyAlignment="1">
      <alignment horizontal="center" vertical="center" wrapText="1"/>
    </xf>
    <xf numFmtId="41" fontId="2" fillId="25" borderId="24" xfId="0" applyNumberFormat="1" applyFont="1" applyFill="1" applyBorder="1" applyAlignment="1">
      <alignment horizontal="left" vertical="center"/>
    </xf>
    <xf numFmtId="41" fontId="2" fillId="25" borderId="25" xfId="1" applyFont="1" applyFill="1" applyBorder="1" applyAlignment="1">
      <alignment horizontal="left" vertical="center"/>
    </xf>
    <xf numFmtId="0" fontId="2" fillId="25" borderId="25" xfId="0" applyFont="1" applyFill="1" applyBorder="1" applyAlignment="1">
      <alignment horizontal="left" vertical="center"/>
    </xf>
    <xf numFmtId="41" fontId="2" fillId="2" borderId="24" xfId="16" applyNumberFormat="1" applyFont="1" applyFill="1" applyBorder="1" applyAlignment="1">
      <alignment horizontal="left" vertical="center"/>
    </xf>
    <xf numFmtId="41" fontId="2" fillId="2" borderId="28" xfId="17" applyFont="1" applyFill="1" applyBorder="1" applyAlignment="1" applyProtection="1">
      <alignment vertical="center"/>
    </xf>
    <xf numFmtId="41" fontId="2" fillId="2" borderId="0" xfId="17" applyFont="1" applyFill="1" applyBorder="1" applyAlignment="1">
      <alignment vertical="center"/>
    </xf>
    <xf numFmtId="41" fontId="2" fillId="2" borderId="24" xfId="17" applyFont="1" applyFill="1" applyBorder="1" applyAlignment="1">
      <alignment vertical="center"/>
    </xf>
    <xf numFmtId="41" fontId="2" fillId="2" borderId="28" xfId="17" applyFont="1" applyFill="1" applyBorder="1" applyAlignment="1">
      <alignment vertical="center"/>
    </xf>
    <xf numFmtId="41" fontId="2" fillId="2" borderId="25" xfId="17" applyFont="1" applyFill="1" applyBorder="1" applyAlignment="1">
      <alignment vertical="center"/>
    </xf>
    <xf numFmtId="10" fontId="2" fillId="25" borderId="25" xfId="3" applyNumberFormat="1" applyFont="1" applyFill="1" applyBorder="1" applyAlignment="1">
      <alignment vertical="center"/>
    </xf>
    <xf numFmtId="41" fontId="2" fillId="23" borderId="24" xfId="17" applyFont="1" applyFill="1" applyBorder="1" applyAlignment="1">
      <alignment horizontal="center" vertical="center"/>
    </xf>
    <xf numFmtId="41" fontId="2" fillId="23" borderId="28" xfId="17" applyFont="1" applyFill="1" applyBorder="1" applyAlignment="1">
      <alignment horizontal="center" vertical="center"/>
    </xf>
    <xf numFmtId="41" fontId="2" fillId="23" borderId="24" xfId="16" applyNumberFormat="1" applyFont="1" applyFill="1" applyBorder="1" applyAlignment="1">
      <alignment horizontal="left" vertical="center"/>
    </xf>
    <xf numFmtId="41" fontId="2" fillId="23" borderId="0" xfId="16" applyNumberFormat="1" applyFont="1" applyFill="1" applyBorder="1" applyAlignment="1">
      <alignment horizontal="left" vertical="center"/>
    </xf>
    <xf numFmtId="41" fontId="2" fillId="23" borderId="0" xfId="17" applyFont="1" applyFill="1" applyBorder="1" applyAlignment="1">
      <alignment vertical="center"/>
    </xf>
    <xf numFmtId="41" fontId="2" fillId="23" borderId="0" xfId="17" applyFont="1" applyFill="1" applyBorder="1" applyAlignment="1">
      <alignment horizontal="center" vertical="center"/>
    </xf>
    <xf numFmtId="41" fontId="2" fillId="23" borderId="25" xfId="17" applyFont="1" applyFill="1" applyBorder="1" applyAlignment="1">
      <alignment horizontal="center" vertical="center"/>
    </xf>
    <xf numFmtId="41" fontId="2" fillId="23" borderId="0" xfId="17" applyFont="1" applyFill="1" applyBorder="1" applyAlignment="1">
      <alignment horizontal="left" vertical="center"/>
    </xf>
    <xf numFmtId="41" fontId="2" fillId="23" borderId="28" xfId="17" applyFont="1" applyFill="1" applyBorder="1" applyAlignment="1">
      <alignment horizontal="left" vertical="center"/>
    </xf>
    <xf numFmtId="10" fontId="2" fillId="23" borderId="0" xfId="19" applyNumberFormat="1" applyFont="1" applyFill="1" applyBorder="1">
      <alignment vertical="center"/>
    </xf>
    <xf numFmtId="10" fontId="2" fillId="23" borderId="24" xfId="19" applyNumberFormat="1" applyFont="1" applyFill="1" applyBorder="1" applyAlignment="1">
      <alignment vertical="center"/>
    </xf>
    <xf numFmtId="10" fontId="2" fillId="23" borderId="28" xfId="19" applyNumberFormat="1" applyFont="1" applyFill="1" applyBorder="1" applyAlignment="1">
      <alignment vertical="center"/>
    </xf>
    <xf numFmtId="41" fontId="2" fillId="35" borderId="0" xfId="1" applyFont="1" applyFill="1" applyBorder="1" applyAlignment="1">
      <alignment horizontal="center" vertical="center"/>
    </xf>
    <xf numFmtId="164" fontId="2" fillId="0" borderId="25" xfId="3" applyNumberFormat="1" applyFont="1" applyBorder="1" applyAlignment="1">
      <alignment horizontal="center" vertical="center"/>
    </xf>
    <xf numFmtId="41" fontId="2" fillId="29" borderId="0" xfId="17" applyFont="1" applyFill="1" applyBorder="1" applyAlignment="1">
      <alignment vertical="center"/>
    </xf>
    <xf numFmtId="41" fontId="2" fillId="23" borderId="25" xfId="1" applyFont="1" applyFill="1" applyBorder="1" applyAlignment="1">
      <alignment horizontal="left" vertical="center"/>
    </xf>
    <xf numFmtId="41" fontId="0" fillId="35" borderId="24" xfId="0" applyNumberFormat="1" applyFont="1" applyFill="1" applyBorder="1" applyAlignment="1">
      <alignment horizontal="left" vertical="center"/>
    </xf>
    <xf numFmtId="41" fontId="2" fillId="35" borderId="28" xfId="1" applyFont="1" applyFill="1" applyBorder="1" applyAlignment="1" applyProtection="1">
      <alignment vertical="center"/>
    </xf>
    <xf numFmtId="41" fontId="2" fillId="35" borderId="28" xfId="1" applyFont="1" applyFill="1" applyBorder="1" applyAlignment="1">
      <alignment vertical="center"/>
    </xf>
    <xf numFmtId="41" fontId="2" fillId="35" borderId="24" xfId="0" applyNumberFormat="1" applyFont="1" applyFill="1" applyBorder="1" applyAlignment="1">
      <alignment horizontal="left" vertical="center"/>
    </xf>
    <xf numFmtId="41" fontId="2" fillId="35" borderId="24" xfId="1" applyFont="1" applyFill="1" applyBorder="1" applyAlignment="1">
      <alignment vertical="center"/>
    </xf>
    <xf numFmtId="41" fontId="2" fillId="35" borderId="28" xfId="1" applyFont="1" applyFill="1" applyBorder="1" applyAlignment="1">
      <alignment horizontal="left" vertical="center"/>
    </xf>
    <xf numFmtId="10" fontId="2" fillId="26" borderId="0" xfId="3" applyNumberFormat="1" applyFont="1" applyFill="1" applyBorder="1">
      <alignment vertical="center"/>
    </xf>
    <xf numFmtId="41" fontId="2" fillId="23" borderId="0" xfId="1" applyFont="1" applyFill="1" applyBorder="1" applyAlignment="1">
      <alignment horizontal="left" vertical="center"/>
    </xf>
    <xf numFmtId="10" fontId="2" fillId="35" borderId="24" xfId="3" applyNumberFormat="1" applyFont="1" applyFill="1" applyBorder="1" applyAlignment="1">
      <alignment vertical="center"/>
    </xf>
    <xf numFmtId="10" fontId="2" fillId="35" borderId="28" xfId="3" applyNumberFormat="1" applyFont="1" applyFill="1" applyBorder="1" applyAlignment="1">
      <alignment vertical="center"/>
    </xf>
    <xf numFmtId="10" fontId="2" fillId="0" borderId="25" xfId="3" applyNumberFormat="1" applyFont="1" applyBorder="1" applyAlignment="1">
      <alignment vertical="center"/>
    </xf>
    <xf numFmtId="10" fontId="2" fillId="0" borderId="25" xfId="3" applyNumberFormat="1" applyFont="1" applyFill="1" applyBorder="1" applyAlignment="1">
      <alignment vertical="center"/>
    </xf>
    <xf numFmtId="10" fontId="2" fillId="17" borderId="25" xfId="3" applyNumberFormat="1" applyFont="1" applyFill="1" applyBorder="1" applyAlignment="1">
      <alignment vertical="center"/>
    </xf>
    <xf numFmtId="10" fontId="2" fillId="23" borderId="25" xfId="3" applyNumberFormat="1" applyFont="1" applyFill="1" applyBorder="1" applyAlignment="1">
      <alignment vertical="center"/>
    </xf>
    <xf numFmtId="10" fontId="2" fillId="35" borderId="0" xfId="3" applyNumberFormat="1" applyFont="1" applyFill="1" applyBorder="1">
      <alignment vertical="center"/>
    </xf>
    <xf numFmtId="41" fontId="2" fillId="29" borderId="0" xfId="17" applyFont="1" applyFill="1" applyBorder="1" applyAlignment="1">
      <alignment horizontal="left" vertical="center"/>
    </xf>
    <xf numFmtId="41" fontId="2" fillId="23" borderId="27" xfId="1" applyFont="1" applyFill="1" applyBorder="1" applyAlignment="1">
      <alignment horizontal="left" vertical="center"/>
    </xf>
    <xf numFmtId="41" fontId="0" fillId="35" borderId="3" xfId="0" applyNumberFormat="1" applyFont="1" applyFill="1" applyBorder="1" applyAlignment="1">
      <alignment horizontal="left" vertical="center"/>
    </xf>
    <xf numFmtId="41" fontId="2" fillId="35" borderId="32" xfId="1" applyFont="1" applyFill="1" applyBorder="1" applyAlignment="1" applyProtection="1">
      <alignment vertical="center"/>
    </xf>
    <xf numFmtId="41" fontId="2" fillId="35" borderId="32" xfId="1" applyFont="1" applyFill="1" applyBorder="1" applyAlignment="1">
      <alignment vertical="center"/>
    </xf>
    <xf numFmtId="41" fontId="2" fillId="35" borderId="26" xfId="0" applyNumberFormat="1" applyFont="1" applyFill="1" applyBorder="1" applyAlignment="1">
      <alignment horizontal="left" vertical="center"/>
    </xf>
    <xf numFmtId="41" fontId="2" fillId="35" borderId="26" xfId="1" applyFont="1" applyFill="1" applyBorder="1" applyAlignment="1">
      <alignment horizontal="center" vertical="center"/>
    </xf>
    <xf numFmtId="164" fontId="2" fillId="0" borderId="27" xfId="3" applyNumberFormat="1" applyFont="1" applyBorder="1" applyAlignment="1">
      <alignment horizontal="center" vertical="center"/>
    </xf>
    <xf numFmtId="41" fontId="2" fillId="35" borderId="3" xfId="1" applyFont="1" applyFill="1" applyBorder="1" applyAlignment="1">
      <alignment vertical="center"/>
    </xf>
    <xf numFmtId="41" fontId="2" fillId="35" borderId="26" xfId="1" applyFont="1" applyFill="1" applyBorder="1" applyAlignment="1">
      <alignment horizontal="left" vertical="center"/>
    </xf>
    <xf numFmtId="41" fontId="2" fillId="35" borderId="32" xfId="1" applyFont="1" applyFill="1" applyBorder="1" applyAlignment="1">
      <alignment horizontal="left" vertical="center"/>
    </xf>
    <xf numFmtId="10" fontId="2" fillId="35" borderId="26" xfId="3" applyNumberFormat="1" applyFont="1" applyFill="1" applyBorder="1">
      <alignment vertical="center"/>
    </xf>
    <xf numFmtId="41" fontId="2" fillId="23" borderId="26" xfId="1" applyFont="1" applyFill="1" applyBorder="1" applyAlignment="1">
      <alignment horizontal="left" vertical="center"/>
    </xf>
    <xf numFmtId="0" fontId="2" fillId="0" borderId="3" xfId="16" applyFont="1" applyBorder="1" applyAlignment="1">
      <alignment horizontal="left" vertical="center"/>
    </xf>
    <xf numFmtId="41" fontId="2" fillId="23" borderId="3" xfId="16" applyNumberFormat="1" applyFont="1" applyFill="1" applyBorder="1" applyAlignment="1">
      <alignment horizontal="left" vertical="center"/>
    </xf>
    <xf numFmtId="41" fontId="2" fillId="23" borderId="26" xfId="16" applyNumberFormat="1" applyFont="1" applyFill="1" applyBorder="1" applyAlignment="1">
      <alignment horizontal="left" vertical="center"/>
    </xf>
    <xf numFmtId="41" fontId="2" fillId="23" borderId="26" xfId="17" applyFont="1" applyFill="1" applyBorder="1" applyAlignment="1">
      <alignment vertical="center"/>
    </xf>
    <xf numFmtId="41" fontId="2" fillId="23" borderId="3" xfId="17" applyFont="1" applyFill="1" applyBorder="1" applyAlignment="1">
      <alignment horizontal="center" vertical="center"/>
    </xf>
    <xf numFmtId="41" fontId="2" fillId="23" borderId="26" xfId="17" applyFont="1" applyFill="1" applyBorder="1" applyAlignment="1">
      <alignment horizontal="center" vertical="center"/>
    </xf>
    <xf numFmtId="41" fontId="2" fillId="23" borderId="32" xfId="17" applyFont="1" applyFill="1" applyBorder="1" applyAlignment="1">
      <alignment horizontal="center" vertical="center"/>
    </xf>
    <xf numFmtId="41" fontId="2" fillId="23" borderId="27" xfId="17" applyFont="1" applyFill="1" applyBorder="1" applyAlignment="1">
      <alignment horizontal="center" vertical="center"/>
    </xf>
    <xf numFmtId="41" fontId="2" fillId="23" borderId="26" xfId="17" applyFont="1" applyFill="1" applyBorder="1" applyAlignment="1">
      <alignment horizontal="left" vertical="center"/>
    </xf>
    <xf numFmtId="41" fontId="2" fillId="23" borderId="32" xfId="17" applyFont="1" applyFill="1" applyBorder="1" applyAlignment="1">
      <alignment horizontal="left" vertical="center"/>
    </xf>
    <xf numFmtId="10" fontId="2" fillId="23" borderId="26" xfId="19" applyNumberFormat="1" applyFont="1" applyFill="1" applyBorder="1">
      <alignment vertical="center"/>
    </xf>
    <xf numFmtId="10" fontId="2" fillId="23" borderId="3" xfId="19" applyNumberFormat="1" applyFont="1" applyFill="1" applyBorder="1" applyAlignment="1">
      <alignment vertical="center"/>
    </xf>
    <xf numFmtId="10" fontId="2" fillId="23" borderId="32" xfId="19" applyNumberFormat="1" applyFont="1" applyFill="1" applyBorder="1" applyAlignment="1">
      <alignment vertical="center"/>
    </xf>
    <xf numFmtId="10" fontId="2" fillId="0" borderId="0" xfId="3" applyNumberFormat="1" applyFont="1" applyBorder="1" applyAlignment="1">
      <alignment vertical="center"/>
    </xf>
    <xf numFmtId="0" fontId="67" fillId="0" borderId="0" xfId="0" applyFont="1">
      <alignment horizontal="left" vertical="center"/>
    </xf>
    <xf numFmtId="169" fontId="0" fillId="25" borderId="0" xfId="1" applyNumberFormat="1" applyFont="1" applyFill="1" applyAlignment="1">
      <alignment horizontal="left" vertical="center"/>
    </xf>
    <xf numFmtId="0" fontId="68" fillId="0" borderId="0" xfId="0" applyFont="1" applyAlignment="1">
      <alignment horizontal="left" vertical="center"/>
    </xf>
    <xf numFmtId="0" fontId="9" fillId="3" borderId="2" xfId="0" applyFont="1" applyFill="1" applyBorder="1" applyAlignment="1">
      <alignment horizontal="left" vertical="center"/>
    </xf>
    <xf numFmtId="0" fontId="30" fillId="3" borderId="2" xfId="0" applyFont="1" applyFill="1" applyBorder="1" applyAlignment="1">
      <alignment horizontal="left" vertical="center"/>
    </xf>
    <xf numFmtId="0" fontId="30" fillId="3" borderId="23" xfId="0" applyFont="1" applyFill="1" applyBorder="1" applyAlignment="1">
      <alignment horizontal="left" vertical="center"/>
    </xf>
    <xf numFmtId="165" fontId="2" fillId="0" borderId="23" xfId="1" applyNumberFormat="1" applyFont="1" applyBorder="1" applyAlignment="1">
      <alignment vertical="center"/>
    </xf>
    <xf numFmtId="41" fontId="2" fillId="0" borderId="23" xfId="1" applyFont="1" applyBorder="1" applyAlignment="1">
      <alignment vertical="center"/>
    </xf>
    <xf numFmtId="165" fontId="2" fillId="0" borderId="25" xfId="1" applyNumberFormat="1" applyFont="1" applyBorder="1" applyAlignment="1">
      <alignment vertical="center"/>
    </xf>
    <xf numFmtId="41" fontId="2" fillId="34" borderId="25" xfId="1" applyFont="1" applyFill="1" applyBorder="1" applyAlignment="1">
      <alignment vertical="center"/>
    </xf>
    <xf numFmtId="41" fontId="2" fillId="0" borderId="25" xfId="1" applyFont="1" applyBorder="1" applyAlignment="1">
      <alignment horizontal="left" vertical="center"/>
    </xf>
    <xf numFmtId="165" fontId="2" fillId="0" borderId="27" xfId="1" applyNumberFormat="1" applyFont="1" applyBorder="1" applyAlignment="1">
      <alignment vertical="center"/>
    </xf>
    <xf numFmtId="0" fontId="18" fillId="0" borderId="0" xfId="0" applyFont="1" applyAlignment="1"/>
    <xf numFmtId="0" fontId="34" fillId="0" borderId="0" xfId="0" applyFont="1" applyAlignment="1"/>
    <xf numFmtId="0" fontId="34" fillId="0" borderId="4" xfId="0" applyFont="1" applyBorder="1" applyAlignment="1"/>
    <xf numFmtId="193" fontId="34" fillId="29" borderId="5" xfId="0" applyNumberFormat="1" applyFont="1" applyFill="1" applyBorder="1" applyAlignment="1"/>
    <xf numFmtId="10" fontId="34" fillId="29" borderId="5" xfId="3" applyNumberFormat="1" applyFont="1" applyFill="1" applyBorder="1" applyAlignment="1"/>
    <xf numFmtId="0" fontId="34" fillId="0" borderId="0" xfId="0" applyFont="1" applyBorder="1" applyAlignment="1"/>
    <xf numFmtId="0" fontId="34" fillId="58" borderId="0" xfId="0" applyFont="1" applyFill="1" applyAlignment="1"/>
    <xf numFmtId="0" fontId="18" fillId="58" borderId="0" xfId="0" applyFont="1" applyFill="1" applyBorder="1" applyAlignment="1"/>
    <xf numFmtId="0" fontId="18" fillId="58" borderId="0" xfId="0" applyFont="1" applyFill="1" applyAlignment="1"/>
    <xf numFmtId="0" fontId="9" fillId="16" borderId="30" xfId="0" applyFont="1" applyFill="1" applyBorder="1" applyAlignment="1">
      <alignment horizontal="left" vertical="center"/>
    </xf>
    <xf numFmtId="0" fontId="18" fillId="0" borderId="0" xfId="0" applyFont="1" applyBorder="1" applyAlignment="1"/>
    <xf numFmtId="0" fontId="9" fillId="3" borderId="30" xfId="0" applyFont="1" applyFill="1" applyBorder="1" applyAlignment="1">
      <alignment horizontal="left" vertical="center"/>
    </xf>
    <xf numFmtId="0" fontId="34" fillId="0" borderId="0" xfId="0" applyFont="1" applyBorder="1" applyAlignment="1">
      <alignment horizontal="center"/>
    </xf>
    <xf numFmtId="0" fontId="34" fillId="0" borderId="0" xfId="0" applyFont="1" applyBorder="1" applyAlignment="1">
      <alignment horizontal="center" wrapText="1"/>
    </xf>
    <xf numFmtId="194" fontId="34" fillId="0" borderId="0" xfId="3" applyNumberFormat="1" applyFont="1" applyBorder="1" applyAlignment="1">
      <alignment horizontal="center"/>
    </xf>
    <xf numFmtId="0" fontId="18" fillId="0" borderId="0" xfId="0" applyFont="1" applyBorder="1" applyAlignment="1">
      <alignment horizontal="center"/>
    </xf>
    <xf numFmtId="0" fontId="4" fillId="38" borderId="22" xfId="0" applyFont="1" applyFill="1" applyBorder="1" applyAlignment="1">
      <alignment horizontal="left" vertical="center"/>
    </xf>
    <xf numFmtId="0" fontId="4" fillId="38" borderId="5" xfId="0" applyFont="1" applyFill="1" applyBorder="1" applyAlignment="1">
      <alignment horizontal="left" vertical="center"/>
    </xf>
    <xf numFmtId="0" fontId="30" fillId="3" borderId="28" xfId="0" applyFont="1" applyFill="1" applyBorder="1" applyAlignment="1">
      <alignment horizontal="left" vertical="center"/>
    </xf>
    <xf numFmtId="0" fontId="16" fillId="0" borderId="0" xfId="0" applyFont="1" applyAlignment="1">
      <alignment horizontal="left" vertical="center" wrapText="1"/>
    </xf>
    <xf numFmtId="0" fontId="4" fillId="30" borderId="32" xfId="0" applyFont="1" applyFill="1" applyBorder="1" applyAlignment="1">
      <alignment horizontal="left" vertical="center" wrapText="1"/>
    </xf>
    <xf numFmtId="0" fontId="4" fillId="38" borderId="4" xfId="0" applyFont="1" applyFill="1" applyBorder="1" applyAlignment="1">
      <alignment horizontal="left" vertical="center" wrapText="1"/>
    </xf>
    <xf numFmtId="0" fontId="4" fillId="28" borderId="4" xfId="0" applyFont="1" applyFill="1" applyBorder="1" applyAlignment="1">
      <alignment horizontal="left" vertical="center" wrapText="1"/>
    </xf>
    <xf numFmtId="0" fontId="2" fillId="0" borderId="0" xfId="0" applyFont="1" applyBorder="1" applyAlignment="1">
      <alignment horizontal="left" vertical="center" wrapText="1"/>
    </xf>
    <xf numFmtId="0" fontId="2" fillId="0" borderId="32" xfId="0" applyFont="1" applyBorder="1" applyAlignment="1">
      <alignment horizontal="center" vertical="center" wrapText="1"/>
    </xf>
    <xf numFmtId="0" fontId="2" fillId="0" borderId="3" xfId="0" applyFont="1" applyBorder="1" applyAlignment="1">
      <alignment horizontal="left" vertical="center" wrapText="1"/>
    </xf>
    <xf numFmtId="0" fontId="30" fillId="3" borderId="32" xfId="0" applyFont="1" applyFill="1" applyBorder="1" applyAlignment="1">
      <alignment horizontal="left" vertical="center" wrapText="1"/>
    </xf>
    <xf numFmtId="165" fontId="18" fillId="4" borderId="0" xfId="1" applyNumberFormat="1" applyFont="1" applyFill="1" applyBorder="1"/>
    <xf numFmtId="165" fontId="18" fillId="0" borderId="0" xfId="1" applyNumberFormat="1" applyFont="1" applyFill="1" applyBorder="1"/>
    <xf numFmtId="193" fontId="34" fillId="25" borderId="0" xfId="3" applyNumberFormat="1" applyFont="1" applyFill="1" applyBorder="1">
      <alignment vertical="center"/>
    </xf>
    <xf numFmtId="165" fontId="18" fillId="0" borderId="0" xfId="0" applyNumberFormat="1" applyFont="1" applyBorder="1" applyAlignment="1">
      <alignment horizontal="center"/>
    </xf>
    <xf numFmtId="10" fontId="18" fillId="4" borderId="0" xfId="3" applyNumberFormat="1" applyFont="1" applyFill="1" applyBorder="1" applyAlignment="1"/>
    <xf numFmtId="165" fontId="18" fillId="0" borderId="0" xfId="1" applyNumberFormat="1" applyFont="1" applyBorder="1" applyAlignment="1">
      <alignment horizontal="center"/>
    </xf>
    <xf numFmtId="0" fontId="16" fillId="4" borderId="0" xfId="0" applyFont="1" applyFill="1" applyAlignment="1">
      <alignment horizontal="left" vertical="center"/>
    </xf>
    <xf numFmtId="165" fontId="2" fillId="29" borderId="0" xfId="1" applyNumberFormat="1" applyFont="1" applyFill="1" applyBorder="1" applyAlignment="1">
      <alignment horizontal="left" vertical="center"/>
    </xf>
    <xf numFmtId="165" fontId="2" fillId="0" borderId="0" xfId="1" applyNumberFormat="1" applyFont="1" applyBorder="1" applyAlignment="1">
      <alignment horizontal="left" vertical="center"/>
    </xf>
    <xf numFmtId="165" fontId="2" fillId="0" borderId="25" xfId="1" applyNumberFormat="1" applyFont="1" applyBorder="1" applyAlignment="1">
      <alignment horizontal="left" vertical="center"/>
    </xf>
    <xf numFmtId="0" fontId="2" fillId="4" borderId="0" xfId="0" applyFont="1" applyFill="1" applyAlignment="1">
      <alignment horizontal="left" vertical="center"/>
    </xf>
    <xf numFmtId="165" fontId="18" fillId="0" borderId="0" xfId="1" applyNumberFormat="1" applyFont="1" applyBorder="1"/>
    <xf numFmtId="193" fontId="18" fillId="0" borderId="0" xfId="3" applyNumberFormat="1" applyFont="1" applyFill="1" applyBorder="1">
      <alignment vertical="center"/>
    </xf>
    <xf numFmtId="10" fontId="18" fillId="29" borderId="0" xfId="3" applyNumberFormat="1" applyFont="1" applyFill="1" applyBorder="1" applyAlignment="1"/>
    <xf numFmtId="165" fontId="2" fillId="0" borderId="26" xfId="1" applyNumberFormat="1" applyFont="1" applyBorder="1" applyAlignment="1">
      <alignment horizontal="left" vertical="center"/>
    </xf>
    <xf numFmtId="0" fontId="67" fillId="0" borderId="0" xfId="0" applyFont="1" applyAlignment="1">
      <alignment horizontal="left" vertical="center"/>
    </xf>
    <xf numFmtId="165" fontId="2" fillId="0" borderId="31" xfId="1" applyNumberFormat="1" applyFont="1" applyBorder="1" applyAlignment="1">
      <alignment vertical="center"/>
    </xf>
    <xf numFmtId="165" fontId="2" fillId="0" borderId="28" xfId="1" applyNumberFormat="1" applyFont="1" applyFill="1" applyBorder="1" applyAlignment="1">
      <alignment vertical="center"/>
    </xf>
    <xf numFmtId="183" fontId="2" fillId="0" borderId="28" xfId="1" applyNumberFormat="1" applyFont="1" applyFill="1" applyBorder="1" applyAlignment="1">
      <alignment vertical="center"/>
    </xf>
    <xf numFmtId="0" fontId="9" fillId="3" borderId="0" xfId="0" applyFont="1" applyFill="1" applyAlignment="1">
      <alignment horizontal="left" vertical="center"/>
    </xf>
    <xf numFmtId="0" fontId="9" fillId="3" borderId="0" xfId="0" applyFont="1" applyFill="1" applyAlignment="1">
      <alignment horizontal="right" vertical="center"/>
    </xf>
    <xf numFmtId="0" fontId="2" fillId="75" borderId="0" xfId="0" applyFont="1" applyFill="1" applyAlignment="1">
      <alignment horizontal="left" vertical="center"/>
    </xf>
    <xf numFmtId="169" fontId="2" fillId="75" borderId="0" xfId="1" applyNumberFormat="1" applyFont="1" applyFill="1" applyAlignment="1">
      <alignment horizontal="left" vertical="center"/>
    </xf>
    <xf numFmtId="0" fontId="2" fillId="0" borderId="0" xfId="0" applyFont="1" applyAlignment="1">
      <alignment horizontal="left" indent="1"/>
    </xf>
    <xf numFmtId="0" fontId="4" fillId="0" borderId="0" xfId="0" applyFont="1" applyAlignment="1">
      <alignment horizontal="left" indent="1"/>
    </xf>
    <xf numFmtId="0" fontId="5" fillId="25" borderId="1" xfId="0" applyFont="1" applyFill="1" applyBorder="1" applyAlignment="1">
      <alignment horizontal="center" vertical="center"/>
    </xf>
    <xf numFmtId="0" fontId="6" fillId="25" borderId="1" xfId="0" applyFont="1" applyFill="1" applyBorder="1" applyAlignment="1">
      <alignment horizontal="center" vertical="center"/>
    </xf>
    <xf numFmtId="43" fontId="0" fillId="25" borderId="0" xfId="0" applyNumberFormat="1" applyFont="1" applyFill="1" applyBorder="1" applyAlignment="1">
      <alignment horizontal="left" vertical="center"/>
    </xf>
    <xf numFmtId="0" fontId="0" fillId="25" borderId="0" xfId="0" applyFont="1" applyFill="1" applyBorder="1" applyAlignment="1">
      <alignment horizontal="left" vertical="center"/>
    </xf>
    <xf numFmtId="0" fontId="0" fillId="25" borderId="0" xfId="0" applyFont="1" applyFill="1" applyAlignment="1">
      <alignment horizontal="left" vertical="center"/>
    </xf>
    <xf numFmtId="41" fontId="0" fillId="0" borderId="0" xfId="4" applyNumberFormat="1" applyFont="1" applyAlignment="1">
      <alignment horizontal="left" vertical="center"/>
    </xf>
    <xf numFmtId="41" fontId="0" fillId="25" borderId="0" xfId="0" applyNumberFormat="1" applyFont="1" applyFill="1" applyBorder="1" applyAlignment="1">
      <alignment horizontal="left" vertical="center"/>
    </xf>
    <xf numFmtId="49" fontId="26" fillId="0" borderId="43" xfId="0" applyNumberFormat="1" applyFont="1" applyBorder="1" applyAlignment="1">
      <alignment horizontal="left" vertical="top"/>
    </xf>
    <xf numFmtId="169" fontId="0" fillId="25" borderId="0" xfId="0" applyNumberFormat="1" applyFont="1" applyFill="1" applyAlignment="1">
      <alignment horizontal="left" vertical="center"/>
    </xf>
    <xf numFmtId="0" fontId="0" fillId="11" borderId="0" xfId="0" applyFill="1" applyAlignment="1">
      <alignment horizontal="right" vertical="center"/>
    </xf>
    <xf numFmtId="169" fontId="0" fillId="0" borderId="0" xfId="4" applyNumberFormat="1" applyFont="1" applyAlignment="1">
      <alignment horizontal="left" vertical="center"/>
    </xf>
    <xf numFmtId="165" fontId="0" fillId="0" borderId="0" xfId="4" applyNumberFormat="1" applyFont="1" applyAlignment="1">
      <alignment horizontal="left" vertical="center"/>
    </xf>
    <xf numFmtId="165" fontId="0" fillId="0" borderId="0" xfId="0" applyNumberFormat="1">
      <alignment horizontal="left" vertical="center"/>
    </xf>
    <xf numFmtId="165" fontId="4" fillId="0" borderId="0" xfId="0" applyNumberFormat="1" applyFont="1">
      <alignment horizontal="left" vertical="center"/>
    </xf>
    <xf numFmtId="0" fontId="4" fillId="0" borderId="29" xfId="0" applyFont="1" applyBorder="1">
      <alignment horizontal="left" vertical="center"/>
    </xf>
    <xf numFmtId="0" fontId="4" fillId="0" borderId="30" xfId="0" applyFont="1" applyBorder="1">
      <alignment horizontal="left" vertical="center"/>
    </xf>
    <xf numFmtId="0" fontId="0" fillId="0" borderId="31" xfId="0" applyBorder="1">
      <alignment horizontal="left" vertical="center"/>
    </xf>
    <xf numFmtId="0" fontId="0" fillId="0" borderId="28" xfId="0" applyBorder="1">
      <alignment horizontal="left" vertical="center"/>
    </xf>
    <xf numFmtId="0" fontId="4" fillId="0" borderId="0" xfId="0" applyFont="1" applyFill="1" applyBorder="1">
      <alignment horizontal="left" vertical="center"/>
    </xf>
    <xf numFmtId="0" fontId="0" fillId="0" borderId="0" xfId="0" applyFont="1" applyBorder="1">
      <alignment horizontal="left" vertical="center"/>
    </xf>
    <xf numFmtId="41" fontId="0" fillId="0" borderId="0" xfId="0" applyNumberFormat="1" applyFont="1">
      <alignment horizontal="left" vertical="center"/>
    </xf>
    <xf numFmtId="41" fontId="2" fillId="25" borderId="0" xfId="4" applyFont="1" applyFill="1" applyAlignment="1">
      <alignment horizontal="left" vertical="center"/>
    </xf>
    <xf numFmtId="0" fontId="0" fillId="0" borderId="0" xfId="0" applyBorder="1" applyAlignment="1">
      <alignment horizontal="right" vertical="center"/>
    </xf>
    <xf numFmtId="0" fontId="0" fillId="2" borderId="0" xfId="0" applyFill="1">
      <alignment horizontal="left" vertical="center"/>
    </xf>
    <xf numFmtId="41" fontId="0" fillId="25" borderId="0" xfId="0" applyNumberFormat="1" applyFont="1" applyFill="1" applyAlignment="1">
      <alignment horizontal="left" vertical="center"/>
    </xf>
    <xf numFmtId="0" fontId="0" fillId="0" borderId="26" xfId="0" applyFont="1" applyBorder="1">
      <alignment horizontal="left" vertical="center"/>
    </xf>
    <xf numFmtId="0" fontId="0" fillId="0" borderId="26" xfId="0" applyBorder="1" applyAlignment="1">
      <alignment horizontal="right" vertical="center"/>
    </xf>
    <xf numFmtId="0" fontId="0" fillId="0" borderId="32" xfId="0" applyBorder="1">
      <alignment horizontal="left" vertical="center"/>
    </xf>
    <xf numFmtId="41" fontId="0" fillId="0" borderId="5" xfId="0" applyNumberFormat="1" applyBorder="1">
      <alignment horizontal="left" vertical="center"/>
    </xf>
    <xf numFmtId="14" fontId="0" fillId="2" borderId="0" xfId="0" applyNumberFormat="1" applyFill="1">
      <alignment horizontal="left" vertical="center"/>
    </xf>
    <xf numFmtId="41" fontId="0" fillId="0" borderId="2" xfId="0" applyNumberFormat="1" applyBorder="1">
      <alignment horizontal="left" vertical="center"/>
    </xf>
    <xf numFmtId="41" fontId="0" fillId="0" borderId="0" xfId="1" quotePrefix="1" applyFont="1" applyAlignment="1">
      <alignment horizontal="right" vertical="center"/>
    </xf>
    <xf numFmtId="41" fontId="0" fillId="0" borderId="0" xfId="1" quotePrefix="1" applyFont="1" applyAlignment="1">
      <alignment horizontal="left" vertical="center"/>
    </xf>
    <xf numFmtId="41" fontId="0" fillId="26" borderId="0" xfId="0" applyNumberFormat="1" applyFill="1">
      <alignment horizontal="left" vertical="center"/>
    </xf>
    <xf numFmtId="10" fontId="0" fillId="29" borderId="2" xfId="0" applyNumberFormat="1" applyFill="1" applyBorder="1" applyAlignment="1">
      <alignment horizontal="center" vertical="center"/>
    </xf>
    <xf numFmtId="41" fontId="2" fillId="76" borderId="0" xfId="0" applyNumberFormat="1" applyFont="1" applyFill="1" applyAlignment="1">
      <alignment horizontal="left" vertical="center"/>
    </xf>
    <xf numFmtId="0" fontId="4" fillId="0" borderId="0" xfId="51" applyFont="1" applyAlignment="1">
      <alignment horizontal="center" vertical="center"/>
    </xf>
    <xf numFmtId="41" fontId="4" fillId="0" borderId="0" xfId="4" applyFont="1" applyAlignment="1">
      <alignment horizontal="center" vertical="center"/>
    </xf>
    <xf numFmtId="0" fontId="9" fillId="3" borderId="0" xfId="0" applyNumberFormat="1" applyFont="1" applyFill="1" applyAlignment="1">
      <alignment horizontal="center" vertical="center" wrapText="1"/>
    </xf>
    <xf numFmtId="0" fontId="9" fillId="3" borderId="0" xfId="51" applyFont="1" applyFill="1" applyAlignment="1">
      <alignment horizontal="left" vertical="center"/>
    </xf>
    <xf numFmtId="0" fontId="0" fillId="26" borderId="0" xfId="0" applyFill="1">
      <alignment horizontal="left" vertical="center"/>
    </xf>
    <xf numFmtId="41" fontId="0" fillId="26" borderId="0" xfId="4" applyFont="1" applyFill="1" applyAlignment="1">
      <alignment horizontal="left" vertical="center"/>
    </xf>
    <xf numFmtId="41" fontId="0" fillId="31" borderId="0" xfId="4" applyNumberFormat="1" applyFont="1" applyFill="1" applyAlignment="1">
      <alignment horizontal="left" vertical="center"/>
    </xf>
    <xf numFmtId="41" fontId="1" fillId="28" borderId="0" xfId="4" applyNumberFormat="1" applyFont="1" applyFill="1" applyAlignment="1">
      <alignment horizontal="left" vertical="center"/>
    </xf>
    <xf numFmtId="0" fontId="0" fillId="0" borderId="0" xfId="0" applyNumberFormat="1">
      <alignment horizontal="left" vertical="center"/>
    </xf>
    <xf numFmtId="41" fontId="0" fillId="0" borderId="0" xfId="4" applyFont="1" applyFill="1" applyAlignment="1">
      <alignment horizontal="left" vertical="center"/>
    </xf>
    <xf numFmtId="0" fontId="0" fillId="77" borderId="0" xfId="0" applyFill="1">
      <alignment horizontal="left" vertical="center"/>
    </xf>
    <xf numFmtId="10" fontId="0" fillId="0" borderId="0" xfId="0" applyNumberFormat="1">
      <alignment horizontal="left" vertical="center"/>
    </xf>
    <xf numFmtId="0" fontId="69" fillId="0" borderId="0" xfId="0" applyFont="1" applyBorder="1" applyAlignment="1">
      <alignment horizontal="center" wrapText="1"/>
    </xf>
    <xf numFmtId="0" fontId="4" fillId="33" borderId="29" xfId="0" applyFont="1" applyFill="1" applyBorder="1" applyAlignment="1">
      <alignment horizontal="center" vertical="center"/>
    </xf>
    <xf numFmtId="0" fontId="4" fillId="33" borderId="30" xfId="0" applyFont="1" applyFill="1" applyBorder="1" applyAlignment="1">
      <alignment horizontal="center" vertical="center"/>
    </xf>
    <xf numFmtId="0" fontId="4" fillId="33" borderId="31" xfId="0" applyFont="1" applyFill="1" applyBorder="1" applyAlignment="1">
      <alignment horizontal="center" vertical="center"/>
    </xf>
    <xf numFmtId="165" fontId="4" fillId="36" borderId="23" xfId="1" applyNumberFormat="1" applyFont="1" applyFill="1" applyBorder="1" applyAlignment="1">
      <alignment horizontal="center" vertical="center" wrapText="1"/>
    </xf>
    <xf numFmtId="0" fontId="4" fillId="33" borderId="29" xfId="16" applyFont="1" applyFill="1" applyBorder="1" applyAlignment="1">
      <alignment horizontal="center" vertical="center"/>
    </xf>
    <xf numFmtId="0" fontId="4" fillId="33" borderId="30" xfId="16" applyFont="1" applyFill="1" applyBorder="1" applyAlignment="1">
      <alignment horizontal="center" vertical="center"/>
    </xf>
    <xf numFmtId="165" fontId="4" fillId="36" borderId="23" xfId="17" applyNumberFormat="1" applyFont="1" applyFill="1" applyBorder="1" applyAlignment="1">
      <alignment horizontal="center" vertical="center" wrapText="1"/>
    </xf>
    <xf numFmtId="0" fontId="4" fillId="0" borderId="26" xfId="0" applyFont="1" applyBorder="1" applyAlignment="1">
      <alignment horizontal="center" vertical="center"/>
    </xf>
    <xf numFmtId="0" fontId="4" fillId="33" borderId="3" xfId="0" applyFont="1" applyFill="1" applyBorder="1" applyAlignment="1">
      <alignment horizontal="center" vertical="center"/>
    </xf>
    <xf numFmtId="0" fontId="4" fillId="33" borderId="26" xfId="0" applyFont="1" applyFill="1" applyBorder="1" applyAlignment="1">
      <alignment horizontal="center" vertical="center"/>
    </xf>
    <xf numFmtId="0" fontId="4" fillId="33" borderId="32" xfId="0" applyFont="1" applyFill="1" applyBorder="1" applyAlignment="1">
      <alignment horizontal="center" vertical="center"/>
    </xf>
    <xf numFmtId="165" fontId="4" fillId="36" borderId="25" xfId="1" applyNumberFormat="1" applyFont="1" applyFill="1" applyBorder="1" applyAlignment="1">
      <alignment horizontal="center" vertical="center" wrapText="1"/>
    </xf>
    <xf numFmtId="165" fontId="9" fillId="3" borderId="4" xfId="1" applyNumberFormat="1" applyFont="1" applyFill="1" applyBorder="1" applyAlignment="1">
      <alignment horizontal="center" vertical="center" wrapText="1"/>
    </xf>
    <xf numFmtId="165" fontId="9" fillId="3" borderId="22" xfId="1" applyNumberFormat="1" applyFont="1" applyFill="1" applyBorder="1" applyAlignment="1">
      <alignment horizontal="center" vertical="center" wrapText="1"/>
    </xf>
    <xf numFmtId="165" fontId="9" fillId="3" borderId="5" xfId="1" applyNumberFormat="1" applyFont="1" applyFill="1" applyBorder="1" applyAlignment="1">
      <alignment horizontal="center" vertical="center" wrapText="1"/>
    </xf>
    <xf numFmtId="165" fontId="4" fillId="30" borderId="23" xfId="1" applyNumberFormat="1" applyFont="1" applyFill="1" applyBorder="1" applyAlignment="1">
      <alignment horizontal="center" vertical="center" wrapText="1"/>
    </xf>
    <xf numFmtId="0" fontId="4" fillId="0" borderId="23" xfId="0" applyFont="1" applyBorder="1" applyAlignment="1">
      <alignment horizontal="center" vertical="center" wrapText="1"/>
    </xf>
    <xf numFmtId="0" fontId="4" fillId="36" borderId="4" xfId="0" applyFont="1" applyFill="1" applyBorder="1" applyAlignment="1">
      <alignment horizontal="center" vertical="center" wrapText="1"/>
    </xf>
    <xf numFmtId="0" fontId="4" fillId="36" borderId="22" xfId="0" applyFont="1" applyFill="1" applyBorder="1" applyAlignment="1">
      <alignment horizontal="center" vertical="center" wrapText="1"/>
    </xf>
    <xf numFmtId="0" fontId="4" fillId="36" borderId="5" xfId="0" applyFont="1" applyFill="1" applyBorder="1" applyAlignment="1">
      <alignment horizontal="center" vertical="center" wrapText="1"/>
    </xf>
    <xf numFmtId="0" fontId="4" fillId="33" borderId="4" xfId="0" applyFont="1" applyFill="1" applyBorder="1" applyAlignment="1">
      <alignment horizontal="center" vertical="center" wrapText="1"/>
    </xf>
    <xf numFmtId="0" fontId="4" fillId="33" borderId="22" xfId="0" applyFont="1" applyFill="1" applyBorder="1" applyAlignment="1">
      <alignment horizontal="center" vertical="center" wrapText="1"/>
    </xf>
    <xf numFmtId="0" fontId="4" fillId="33" borderId="5" xfId="0" applyFont="1" applyFill="1" applyBorder="1" applyAlignment="1">
      <alignment horizontal="center" vertical="center" wrapText="1"/>
    </xf>
    <xf numFmtId="0" fontId="9" fillId="61" borderId="4" xfId="0" applyFont="1" applyFill="1" applyBorder="1" applyAlignment="1">
      <alignment horizontal="center" vertical="center"/>
    </xf>
    <xf numFmtId="0" fontId="9" fillId="61" borderId="5" xfId="0" applyFont="1" applyFill="1" applyBorder="1" applyAlignment="1">
      <alignment horizontal="center" vertical="center"/>
    </xf>
    <xf numFmtId="0" fontId="2" fillId="0" borderId="23" xfId="0" applyFont="1" applyFill="1" applyBorder="1" applyAlignment="1">
      <alignment horizontal="center" vertical="center" wrapText="1"/>
    </xf>
    <xf numFmtId="0" fontId="4" fillId="33" borderId="3" xfId="16" applyFont="1" applyFill="1" applyBorder="1" applyAlignment="1">
      <alignment horizontal="center" vertical="center"/>
    </xf>
    <xf numFmtId="0" fontId="4" fillId="33" borderId="26" xfId="16" applyFont="1" applyFill="1" applyBorder="1" applyAlignment="1">
      <alignment horizontal="center" vertical="center"/>
    </xf>
    <xf numFmtId="165" fontId="4" fillId="36" borderId="25" xfId="17" applyNumberFormat="1" applyFont="1" applyFill="1" applyBorder="1" applyAlignment="1">
      <alignment horizontal="center" vertical="center" wrapText="1"/>
    </xf>
    <xf numFmtId="165" fontId="4" fillId="45" borderId="22" xfId="17" applyNumberFormat="1" applyFont="1" applyFill="1" applyBorder="1" applyAlignment="1">
      <alignment horizontal="center" vertical="center" wrapText="1"/>
    </xf>
    <xf numFmtId="165" fontId="4" fillId="30" borderId="4" xfId="17" applyNumberFormat="1" applyFont="1" applyFill="1" applyBorder="1" applyAlignment="1">
      <alignment horizontal="center" vertical="center" wrapText="1"/>
    </xf>
    <xf numFmtId="165" fontId="4" fillId="30" borderId="22" xfId="17" applyNumberFormat="1" applyFont="1" applyFill="1" applyBorder="1" applyAlignment="1">
      <alignment horizontal="center" vertical="center" wrapText="1"/>
    </xf>
    <xf numFmtId="0" fontId="4" fillId="36" borderId="4" xfId="16" applyFont="1" applyFill="1" applyBorder="1" applyAlignment="1">
      <alignment horizontal="center" vertical="center" wrapText="1"/>
    </xf>
    <xf numFmtId="0" fontId="4" fillId="36" borderId="22" xfId="16" applyFont="1" applyFill="1" applyBorder="1" applyAlignment="1">
      <alignment horizontal="center" vertical="center" wrapText="1"/>
    </xf>
    <xf numFmtId="0" fontId="9" fillId="61" borderId="4" xfId="16" applyFont="1" applyFill="1" applyBorder="1" applyAlignment="1">
      <alignment horizontal="center" vertical="center"/>
    </xf>
    <xf numFmtId="0" fontId="9" fillId="61" borderId="5" xfId="16" applyFont="1" applyFill="1" applyBorder="1" applyAlignment="1">
      <alignment horizontal="center" vertical="center"/>
    </xf>
    <xf numFmtId="165" fontId="4" fillId="36" borderId="27" xfId="1" applyNumberFormat="1" applyFont="1" applyFill="1" applyBorder="1" applyAlignment="1">
      <alignment horizontal="center" vertical="center" wrapText="1"/>
    </xf>
    <xf numFmtId="165" fontId="4" fillId="30" borderId="27" xfId="1" applyNumberFormat="1" applyFont="1" applyFill="1" applyBorder="1" applyAlignment="1">
      <alignment horizontal="center" vertical="center" wrapText="1"/>
    </xf>
    <xf numFmtId="0" fontId="9" fillId="3" borderId="27" xfId="0" applyFont="1" applyFill="1" applyBorder="1" applyAlignment="1">
      <alignment horizontal="center" vertical="center"/>
    </xf>
    <xf numFmtId="0" fontId="4" fillId="0" borderId="27" xfId="0" applyFont="1" applyBorder="1" applyAlignment="1">
      <alignment horizontal="center" vertical="center" wrapText="1"/>
    </xf>
    <xf numFmtId="0" fontId="2" fillId="0" borderId="27" xfId="0" applyFont="1" applyFill="1" applyBorder="1" applyAlignment="1">
      <alignment horizontal="center" vertical="center" wrapText="1"/>
    </xf>
    <xf numFmtId="165" fontId="4" fillId="36" borderId="27" xfId="17" applyNumberFormat="1" applyFont="1" applyFill="1" applyBorder="1" applyAlignment="1">
      <alignment horizontal="center" vertical="center" wrapText="1"/>
    </xf>
    <xf numFmtId="165" fontId="9" fillId="61" borderId="0" xfId="1" applyNumberFormat="1" applyFont="1" applyFill="1" applyBorder="1" applyAlignment="1">
      <alignment horizontal="center" vertical="center"/>
    </xf>
    <xf numFmtId="0" fontId="9" fillId="60" borderId="0" xfId="0" applyFont="1" applyFill="1" applyBorder="1" applyAlignment="1">
      <alignment horizontal="center" vertical="center" wrapText="1"/>
    </xf>
    <xf numFmtId="0" fontId="9" fillId="3" borderId="0" xfId="1" applyNumberFormat="1" applyFont="1" applyFill="1" applyBorder="1" applyAlignment="1">
      <alignment horizontal="center" vertical="center" wrapText="1"/>
    </xf>
    <xf numFmtId="165" fontId="9" fillId="61" borderId="0" xfId="1" applyNumberFormat="1" applyFont="1" applyFill="1" applyBorder="1" applyAlignment="1">
      <alignment horizontal="center" vertical="center" wrapText="1"/>
    </xf>
    <xf numFmtId="41" fontId="9" fillId="3" borderId="0" xfId="1" applyFont="1" applyFill="1" applyBorder="1" applyAlignment="1">
      <alignment horizontal="center" vertical="center" wrapText="1"/>
    </xf>
    <xf numFmtId="0" fontId="9" fillId="49" borderId="26" xfId="0" applyFont="1" applyFill="1" applyBorder="1" applyAlignment="1">
      <alignment horizontal="center" vertical="center"/>
    </xf>
    <xf numFmtId="0" fontId="9" fillId="3" borderId="26" xfId="0" applyFont="1" applyFill="1" applyBorder="1" applyAlignment="1">
      <alignment horizontal="center" vertical="center"/>
    </xf>
    <xf numFmtId="41" fontId="4" fillId="45" borderId="26" xfId="1" applyFont="1" applyFill="1" applyBorder="1" applyAlignment="1">
      <alignment horizontal="center" vertical="center" wrapText="1"/>
    </xf>
    <xf numFmtId="165" fontId="4" fillId="30" borderId="26" xfId="1" applyNumberFormat="1" applyFont="1" applyFill="1" applyBorder="1" applyAlignment="1">
      <alignment horizontal="center" vertical="center"/>
    </xf>
    <xf numFmtId="41" fontId="9" fillId="3" borderId="26" xfId="1" applyFont="1" applyFill="1" applyBorder="1" applyAlignment="1">
      <alignment horizontal="center" vertical="center" wrapText="1"/>
    </xf>
    <xf numFmtId="165" fontId="9" fillId="61" borderId="26" xfId="1" applyNumberFormat="1" applyFont="1" applyFill="1" applyBorder="1" applyAlignment="1">
      <alignment horizontal="center" vertical="center"/>
    </xf>
    <xf numFmtId="165" fontId="9" fillId="61" borderId="26" xfId="1" applyNumberFormat="1" applyFont="1" applyFill="1" applyBorder="1" applyAlignment="1">
      <alignment horizontal="center" vertical="center" wrapText="1"/>
    </xf>
    <xf numFmtId="0" fontId="9" fillId="60" borderId="26" xfId="0" applyFont="1" applyFill="1" applyBorder="1" applyAlignment="1">
      <alignment horizontal="center" vertical="center" wrapText="1"/>
    </xf>
    <xf numFmtId="0" fontId="9" fillId="3" borderId="26" xfId="1" applyNumberFormat="1" applyFont="1" applyFill="1" applyBorder="1" applyAlignment="1">
      <alignment horizontal="center" vertical="center" wrapText="1"/>
    </xf>
    <xf numFmtId="41" fontId="9" fillId="62" borderId="29" xfId="1" applyFont="1" applyFill="1" applyBorder="1" applyAlignment="1">
      <alignment horizontal="center" vertical="center" wrapText="1"/>
    </xf>
    <xf numFmtId="41" fontId="9" fillId="62" borderId="31" xfId="1" applyFont="1" applyFill="1" applyBorder="1" applyAlignment="1">
      <alignment horizontal="center" vertical="center" wrapText="1"/>
    </xf>
    <xf numFmtId="41" fontId="9" fillId="3" borderId="3" xfId="1" applyFont="1" applyFill="1" applyBorder="1" applyAlignment="1">
      <alignment horizontal="center" vertical="center"/>
    </xf>
    <xf numFmtId="41" fontId="9" fillId="3" borderId="32" xfId="1" applyFont="1" applyFill="1" applyBorder="1" applyAlignment="1">
      <alignment horizontal="center" vertical="center"/>
    </xf>
    <xf numFmtId="41" fontId="2" fillId="0" borderId="4" xfId="1" applyFont="1" applyBorder="1" applyAlignment="1">
      <alignment horizontal="center" vertical="center"/>
    </xf>
    <xf numFmtId="41" fontId="2" fillId="0" borderId="22" xfId="1" applyFont="1" applyBorder="1" applyAlignment="1">
      <alignment horizontal="center" vertical="center"/>
    </xf>
    <xf numFmtId="41" fontId="2" fillId="0" borderId="5" xfId="1" applyFont="1" applyBorder="1" applyAlignment="1">
      <alignment horizontal="center" vertical="center"/>
    </xf>
    <xf numFmtId="41" fontId="4" fillId="0" borderId="23" xfId="1" applyFont="1" applyBorder="1" applyAlignment="1">
      <alignment horizontal="center" vertical="center" wrapText="1"/>
    </xf>
    <xf numFmtId="41" fontId="9" fillId="16" borderId="25" xfId="1" applyFont="1" applyFill="1" applyBorder="1" applyAlignment="1">
      <alignment horizontal="center" vertical="center" wrapText="1"/>
    </xf>
    <xf numFmtId="41" fontId="9" fillId="62" borderId="23" xfId="1" applyFont="1" applyFill="1" applyBorder="1" applyAlignment="1">
      <alignment horizontal="center" vertical="center" wrapText="1"/>
    </xf>
    <xf numFmtId="41" fontId="2" fillId="0" borderId="23" xfId="1" applyFont="1" applyFill="1" applyBorder="1" applyAlignment="1">
      <alignment horizontal="center" vertical="center" wrapText="1"/>
    </xf>
    <xf numFmtId="41" fontId="9" fillId="62" borderId="3" xfId="1" applyFont="1" applyFill="1" applyBorder="1" applyAlignment="1">
      <alignment horizontal="center" vertical="center" wrapText="1"/>
    </xf>
    <xf numFmtId="41" fontId="9" fillId="62" borderId="32" xfId="1" applyFont="1" applyFill="1" applyBorder="1" applyAlignment="1">
      <alignment horizontal="center" vertical="center" wrapText="1"/>
    </xf>
    <xf numFmtId="41" fontId="4" fillId="0" borderId="27" xfId="1" applyFont="1" applyBorder="1" applyAlignment="1">
      <alignment horizontal="center" vertical="center" wrapText="1"/>
    </xf>
    <xf numFmtId="41" fontId="9" fillId="16" borderId="27" xfId="1" applyFont="1" applyFill="1" applyBorder="1" applyAlignment="1">
      <alignment horizontal="center" vertical="center" wrapText="1"/>
    </xf>
    <xf numFmtId="41" fontId="9" fillId="62" borderId="27" xfId="1" applyFont="1" applyFill="1" applyBorder="1" applyAlignment="1">
      <alignment horizontal="center" vertical="center" wrapText="1"/>
    </xf>
    <xf numFmtId="41" fontId="2" fillId="0" borderId="27" xfId="1" applyFont="1" applyFill="1" applyBorder="1" applyAlignment="1">
      <alignment horizontal="center" vertical="center" wrapText="1"/>
    </xf>
    <xf numFmtId="41" fontId="8" fillId="0" borderId="0" xfId="1" applyFont="1" applyBorder="1" applyAlignment="1">
      <alignment horizontal="center" vertical="center"/>
    </xf>
    <xf numFmtId="41" fontId="8" fillId="0" borderId="4" xfId="1" applyFont="1" applyFill="1" applyBorder="1" applyAlignment="1">
      <alignment horizontal="center" vertical="center"/>
    </xf>
    <xf numFmtId="41" fontId="8" fillId="0" borderId="22" xfId="1" applyFont="1" applyFill="1" applyBorder="1" applyAlignment="1">
      <alignment horizontal="center" vertical="center"/>
    </xf>
    <xf numFmtId="41" fontId="8" fillId="0" borderId="5" xfId="1" applyFont="1" applyFill="1" applyBorder="1" applyAlignment="1">
      <alignment horizontal="center" vertical="center"/>
    </xf>
    <xf numFmtId="41" fontId="8" fillId="0" borderId="4" xfId="1" applyFont="1" applyBorder="1" applyAlignment="1">
      <alignment horizontal="center" vertical="center"/>
    </xf>
    <xf numFmtId="41" fontId="8" fillId="0" borderId="22" xfId="1" applyFont="1" applyBorder="1" applyAlignment="1">
      <alignment horizontal="center" vertical="center"/>
    </xf>
    <xf numFmtId="41" fontId="8" fillId="0" borderId="5" xfId="1" applyFont="1" applyBorder="1" applyAlignment="1">
      <alignment horizontal="center" vertical="center"/>
    </xf>
    <xf numFmtId="41" fontId="5" fillId="0" borderId="4" xfId="1" applyFont="1" applyFill="1" applyBorder="1" applyAlignment="1">
      <alignment horizontal="center" vertical="center"/>
    </xf>
    <xf numFmtId="41" fontId="5" fillId="0" borderId="22" xfId="1" applyFont="1" applyFill="1" applyBorder="1" applyAlignment="1">
      <alignment horizontal="center" vertical="center"/>
    </xf>
    <xf numFmtId="41" fontId="5" fillId="0" borderId="5" xfId="1" applyFont="1" applyFill="1" applyBorder="1" applyAlignment="1">
      <alignment horizontal="center" vertical="center"/>
    </xf>
    <xf numFmtId="0" fontId="12" fillId="7" borderId="7" xfId="0" applyFont="1" applyFill="1" applyBorder="1" applyAlignment="1">
      <alignment horizontal="left" wrapText="1" readingOrder="1"/>
    </xf>
    <xf numFmtId="0" fontId="12" fillId="7" borderId="8" xfId="0" applyFont="1" applyFill="1" applyBorder="1" applyAlignment="1">
      <alignment horizontal="left" wrapText="1" readingOrder="1"/>
    </xf>
    <xf numFmtId="0" fontId="15" fillId="7" borderId="11" xfId="0" applyFont="1" applyFill="1" applyBorder="1" applyAlignment="1">
      <alignment horizontal="center" wrapText="1" readingOrder="1"/>
    </xf>
    <xf numFmtId="0" fontId="15" fillId="7" borderId="12" xfId="0" applyFont="1" applyFill="1" applyBorder="1" applyAlignment="1">
      <alignment horizontal="center" wrapText="1" readingOrder="1"/>
    </xf>
    <xf numFmtId="0" fontId="13" fillId="8" borderId="14" xfId="0" applyFont="1" applyFill="1" applyBorder="1" applyAlignment="1">
      <alignment horizontal="left" vertical="center" wrapText="1" readingOrder="1"/>
    </xf>
    <xf numFmtId="0" fontId="13" fillId="8" borderId="15" xfId="0" applyFont="1" applyFill="1" applyBorder="1" applyAlignment="1">
      <alignment horizontal="left" vertical="center" wrapText="1" readingOrder="1"/>
    </xf>
    <xf numFmtId="0" fontId="13" fillId="8" borderId="16" xfId="0" applyFont="1" applyFill="1" applyBorder="1" applyAlignment="1">
      <alignment horizontal="left" vertical="center" wrapText="1" readingOrder="1"/>
    </xf>
    <xf numFmtId="0" fontId="13" fillId="9" borderId="17" xfId="0" applyFont="1" applyFill="1" applyBorder="1" applyAlignment="1">
      <alignment horizontal="left" vertical="center" wrapText="1" readingOrder="1"/>
    </xf>
    <xf numFmtId="0" fontId="13" fillId="9" borderId="18" xfId="0" applyFont="1" applyFill="1" applyBorder="1" applyAlignment="1">
      <alignment horizontal="left" vertical="center" wrapText="1" readingOrder="1"/>
    </xf>
    <xf numFmtId="0" fontId="13" fillId="9" borderId="19" xfId="0" applyFont="1" applyFill="1" applyBorder="1" applyAlignment="1">
      <alignment horizontal="left" vertical="center" wrapText="1" readingOrder="1"/>
    </xf>
    <xf numFmtId="0" fontId="13" fillId="8" borderId="17" xfId="0" applyFont="1" applyFill="1" applyBorder="1" applyAlignment="1">
      <alignment horizontal="left" vertical="center" wrapText="1" readingOrder="1"/>
    </xf>
    <xf numFmtId="0" fontId="13" fillId="8" borderId="19" xfId="0" applyFont="1" applyFill="1" applyBorder="1" applyAlignment="1">
      <alignment horizontal="left" vertical="center" wrapText="1" readingOrder="1"/>
    </xf>
    <xf numFmtId="41" fontId="72" fillId="0" borderId="0" xfId="23" applyFont="1" applyFill="1" applyBorder="1" applyAlignment="1">
      <alignment horizontal="left" vertical="center"/>
    </xf>
    <xf numFmtId="41" fontId="4" fillId="0" borderId="0" xfId="23" applyFont="1" applyFill="1" applyBorder="1" applyAlignment="1">
      <alignment horizontal="center" vertical="center"/>
    </xf>
    <xf numFmtId="41" fontId="2" fillId="0" borderId="0" xfId="23" applyFont="1" applyFill="1" applyBorder="1" applyAlignment="1">
      <alignment horizontal="left" vertical="center"/>
    </xf>
    <xf numFmtId="41" fontId="17" fillId="0" borderId="0" xfId="23" applyFont="1" applyFill="1" applyBorder="1" applyAlignment="1">
      <alignment horizontal="left" vertical="center"/>
    </xf>
    <xf numFmtId="0" fontId="2" fillId="0" borderId="0" xfId="23" applyNumberFormat="1" applyFont="1" applyFill="1" applyBorder="1" applyAlignment="1">
      <alignment horizontal="left" vertical="center"/>
    </xf>
    <xf numFmtId="14" fontId="2" fillId="0" borderId="0" xfId="23" applyNumberFormat="1" applyFont="1" applyFill="1" applyBorder="1" applyAlignment="1">
      <alignment horizontal="left" vertical="center"/>
    </xf>
    <xf numFmtId="41" fontId="4" fillId="0" borderId="0" xfId="23" applyFont="1" applyFill="1" applyBorder="1" applyAlignment="1">
      <alignment horizontal="right" vertical="center"/>
    </xf>
    <xf numFmtId="41" fontId="4" fillId="0" borderId="0" xfId="23" applyFont="1" applyFill="1" applyBorder="1" applyAlignment="1">
      <alignment horizontal="left" vertical="center"/>
    </xf>
    <xf numFmtId="41" fontId="2" fillId="0" borderId="0" xfId="23" quotePrefix="1" applyFont="1" applyFill="1" applyBorder="1" applyAlignment="1">
      <alignment horizontal="left" vertical="center"/>
    </xf>
    <xf numFmtId="0" fontId="34" fillId="0" borderId="0" xfId="29" applyFont="1" applyAlignment="1"/>
    <xf numFmtId="0" fontId="2" fillId="0" borderId="0" xfId="7" applyFont="1"/>
    <xf numFmtId="0" fontId="2" fillId="0" borderId="26" xfId="7" applyFont="1" applyBorder="1" applyAlignment="1">
      <alignment horizontal="center"/>
    </xf>
    <xf numFmtId="0" fontId="2" fillId="0" borderId="0" xfId="29" applyFont="1" applyAlignment="1"/>
    <xf numFmtId="195" fontId="2" fillId="0" borderId="0" xfId="7" applyNumberFormat="1" applyFont="1"/>
    <xf numFmtId="170" fontId="2" fillId="29" borderId="26" xfId="1" applyNumberFormat="1" applyFont="1" applyFill="1" applyBorder="1"/>
    <xf numFmtId="196" fontId="4" fillId="0" borderId="0" xfId="7" applyNumberFormat="1" applyFont="1"/>
    <xf numFmtId="170" fontId="2" fillId="0" borderId="0" xfId="1" applyNumberFormat="1" applyFont="1" applyFill="1"/>
    <xf numFmtId="170" fontId="2" fillId="0" borderId="0" xfId="1" applyNumberFormat="1" applyFont="1"/>
    <xf numFmtId="44" fontId="2" fillId="0" borderId="0" xfId="27" applyFont="1" applyAlignment="1">
      <alignment horizontal="center"/>
    </xf>
    <xf numFmtId="0" fontId="2" fillId="0" borderId="0" xfId="7" applyFont="1" applyAlignment="1">
      <alignment horizontal="center" wrapText="1"/>
    </xf>
    <xf numFmtId="44" fontId="2" fillId="0" borderId="0" xfId="7" applyNumberFormat="1" applyFont="1"/>
    <xf numFmtId="0" fontId="2" fillId="0" borderId="26" xfId="7" applyFont="1" applyBorder="1"/>
    <xf numFmtId="0" fontId="2" fillId="0" borderId="0" xfId="7" applyFont="1" applyAlignment="1">
      <alignment horizontal="center"/>
    </xf>
    <xf numFmtId="185" fontId="4" fillId="0" borderId="0" xfId="7" applyNumberFormat="1" applyFont="1"/>
    <xf numFmtId="41" fontId="2" fillId="0" borderId="0" xfId="1" quotePrefix="1" applyFont="1" applyFill="1" applyBorder="1" applyAlignment="1">
      <alignment horizontal="left" vertical="center"/>
    </xf>
    <xf numFmtId="41" fontId="2" fillId="0" borderId="0" xfId="24" applyFont="1" applyFill="1" applyBorder="1" applyAlignment="1">
      <alignment horizontal="left" vertical="center"/>
    </xf>
    <xf numFmtId="42" fontId="2" fillId="0" borderId="0" xfId="2" applyFont="1" applyFill="1" applyBorder="1" applyAlignment="1">
      <alignment horizontal="left" vertical="center"/>
    </xf>
    <xf numFmtId="41" fontId="72" fillId="0" borderId="0" xfId="1" applyFont="1" applyFill="1" applyBorder="1" applyAlignment="1">
      <alignment horizontal="left" vertical="center"/>
    </xf>
    <xf numFmtId="41" fontId="4" fillId="0" borderId="0" xfId="1" applyFont="1" applyFill="1" applyBorder="1" applyAlignment="1">
      <alignment horizontal="center" vertical="center"/>
    </xf>
    <xf numFmtId="10" fontId="2" fillId="0" borderId="0" xfId="3" applyNumberFormat="1" applyFont="1" applyFill="1" applyBorder="1">
      <alignment vertical="center"/>
    </xf>
    <xf numFmtId="164" fontId="2" fillId="29" borderId="2" xfId="3" applyNumberFormat="1" applyFont="1" applyFill="1" applyBorder="1">
      <alignment vertical="center"/>
    </xf>
    <xf numFmtId="14" fontId="2" fillId="29" borderId="23" xfId="1" applyNumberFormat="1" applyFont="1" applyFill="1" applyBorder="1" applyAlignment="1">
      <alignment horizontal="left" vertical="center"/>
    </xf>
    <xf numFmtId="41" fontId="2" fillId="29" borderId="27" xfId="1" applyFont="1" applyFill="1" applyBorder="1" applyAlignment="1">
      <alignment horizontal="left" vertical="center"/>
    </xf>
    <xf numFmtId="41" fontId="2" fillId="29" borderId="2" xfId="1" applyFont="1" applyFill="1" applyBorder="1" applyAlignment="1">
      <alignment horizontal="left" vertical="center"/>
    </xf>
    <xf numFmtId="41" fontId="4" fillId="0" borderId="0" xfId="1" applyFont="1" applyAlignment="1"/>
    <xf numFmtId="0" fontId="4" fillId="0" borderId="0" xfId="29" applyFont="1" applyAlignment="1"/>
    <xf numFmtId="0" fontId="4" fillId="0" borderId="23" xfId="29" applyFont="1" applyBorder="1" applyAlignment="1"/>
    <xf numFmtId="0" fontId="5" fillId="0" borderId="5" xfId="29" applyFont="1" applyBorder="1" applyAlignment="1">
      <alignment horizontal="center"/>
    </xf>
    <xf numFmtId="0" fontId="5" fillId="0" borderId="2" xfId="29" applyFont="1" applyBorder="1" applyAlignment="1">
      <alignment horizontal="center"/>
    </xf>
    <xf numFmtId="41" fontId="5" fillId="0" borderId="5" xfId="1" applyFont="1" applyBorder="1" applyAlignment="1">
      <alignment horizontal="center"/>
    </xf>
    <xf numFmtId="0" fontId="2" fillId="0" borderId="23" xfId="29" applyFont="1" applyBorder="1" applyAlignment="1"/>
    <xf numFmtId="41" fontId="5" fillId="0" borderId="31" xfId="1" applyFont="1" applyBorder="1" applyAlignment="1">
      <alignment horizontal="center"/>
    </xf>
    <xf numFmtId="41" fontId="5" fillId="0" borderId="23" xfId="1" applyFont="1" applyBorder="1" applyAlignment="1">
      <alignment horizontal="center"/>
    </xf>
    <xf numFmtId="41" fontId="5" fillId="29" borderId="30" xfId="1" applyFont="1" applyFill="1" applyBorder="1" applyAlignment="1">
      <alignment horizontal="center"/>
    </xf>
    <xf numFmtId="41" fontId="5" fillId="29" borderId="23" xfId="1" applyFont="1" applyFill="1" applyBorder="1" applyAlignment="1">
      <alignment horizontal="center"/>
    </xf>
    <xf numFmtId="0" fontId="2" fillId="0" borderId="25" xfId="29" applyFont="1" applyBorder="1" applyAlignment="1"/>
    <xf numFmtId="41" fontId="2" fillId="0" borderId="28" xfId="1" applyFont="1" applyBorder="1"/>
    <xf numFmtId="41" fontId="2" fillId="0" borderId="25" xfId="1" applyFont="1" applyBorder="1"/>
    <xf numFmtId="41" fontId="2" fillId="29" borderId="0" xfId="1" applyFont="1" applyFill="1" applyBorder="1"/>
    <xf numFmtId="42" fontId="2" fillId="29" borderId="25" xfId="2" applyFont="1" applyFill="1" applyBorder="1"/>
    <xf numFmtId="42" fontId="2" fillId="29" borderId="28" xfId="2" applyFont="1" applyFill="1" applyBorder="1"/>
    <xf numFmtId="0" fontId="2" fillId="0" borderId="25" xfId="1" applyNumberFormat="1" applyFont="1" applyFill="1" applyBorder="1" applyAlignment="1">
      <alignment horizontal="left" vertical="center"/>
    </xf>
    <xf numFmtId="41" fontId="2" fillId="29" borderId="28" xfId="1" applyFont="1" applyFill="1" applyBorder="1" applyAlignment="1">
      <alignment horizontal="left" vertical="center"/>
    </xf>
    <xf numFmtId="0" fontId="2" fillId="29" borderId="25" xfId="1" applyNumberFormat="1" applyFont="1" applyFill="1" applyBorder="1" applyAlignment="1">
      <alignment horizontal="left" vertical="center"/>
    </xf>
    <xf numFmtId="0" fontId="2" fillId="29" borderId="28" xfId="1" applyNumberFormat="1" applyFont="1" applyFill="1" applyBorder="1" applyAlignment="1">
      <alignment horizontal="left" vertical="center"/>
    </xf>
    <xf numFmtId="41" fontId="2" fillId="29" borderId="25" xfId="1" applyFont="1" applyFill="1" applyBorder="1" applyAlignment="1">
      <alignment horizontal="left" vertical="center"/>
    </xf>
    <xf numFmtId="0" fontId="2" fillId="0" borderId="27" xfId="29" applyFont="1" applyBorder="1" applyAlignment="1"/>
    <xf numFmtId="41" fontId="2" fillId="29" borderId="32" xfId="1" applyFont="1" applyFill="1" applyBorder="1" applyAlignment="1">
      <alignment horizontal="left" vertical="center"/>
    </xf>
    <xf numFmtId="0" fontId="2" fillId="0" borderId="0" xfId="29" applyFont="1" applyAlignment="1">
      <alignment horizontal="left" vertical="center"/>
    </xf>
    <xf numFmtId="0" fontId="4" fillId="0" borderId="0" xfId="29" applyFont="1" applyBorder="1" applyAlignment="1">
      <alignment horizontal="left" vertical="center"/>
    </xf>
    <xf numFmtId="41" fontId="4" fillId="0" borderId="0" xfId="1" applyNumberFormat="1" applyFont="1" applyFill="1" applyBorder="1" applyAlignment="1">
      <alignment horizontal="center" vertical="center"/>
    </xf>
    <xf numFmtId="0" fontId="4" fillId="0" borderId="0" xfId="1" applyNumberFormat="1" applyFont="1" applyFill="1" applyBorder="1" applyAlignment="1">
      <alignment horizontal="left" vertical="center" wrapText="1"/>
    </xf>
    <xf numFmtId="0" fontId="4" fillId="0" borderId="0" xfId="1" applyNumberFormat="1" applyFont="1" applyFill="1" applyBorder="1" applyAlignment="1">
      <alignment horizontal="center" vertical="center" wrapText="1"/>
    </xf>
    <xf numFmtId="41" fontId="2" fillId="0" borderId="0" xfId="1" applyNumberFormat="1" applyFont="1" applyFill="1" applyBorder="1" applyAlignment="1">
      <alignment horizontal="center" vertical="center"/>
    </xf>
    <xf numFmtId="41" fontId="2" fillId="0" borderId="0" xfId="3" applyNumberFormat="1" applyFont="1" applyFill="1" applyBorder="1">
      <alignment vertical="center"/>
    </xf>
    <xf numFmtId="41" fontId="2" fillId="0" borderId="0" xfId="1" applyNumberFormat="1" applyFont="1" applyFill="1" applyBorder="1" applyAlignment="1">
      <alignment horizontal="left" vertical="center" wrapText="1"/>
    </xf>
    <xf numFmtId="41" fontId="4" fillId="0" borderId="0" xfId="3" applyNumberFormat="1" applyFont="1" applyFill="1" applyBorder="1">
      <alignment vertical="center"/>
    </xf>
    <xf numFmtId="41" fontId="4" fillId="0" borderId="0" xfId="1" applyFont="1" applyBorder="1" applyAlignment="1">
      <alignment horizontal="center" vertical="center" wrapText="1"/>
    </xf>
    <xf numFmtId="41" fontId="4" fillId="0" borderId="0" xfId="1" applyFont="1" applyFill="1" applyBorder="1" applyAlignment="1">
      <alignment horizontal="center" vertical="center" wrapText="1"/>
    </xf>
    <xf numFmtId="41" fontId="4" fillId="0" borderId="0" xfId="1" applyFont="1" applyBorder="1" applyAlignment="1">
      <alignment horizontal="center" wrapText="1"/>
    </xf>
    <xf numFmtId="41" fontId="2" fillId="0" borderId="0" xfId="1" applyFont="1" applyFill="1" applyBorder="1"/>
    <xf numFmtId="41" fontId="2" fillId="0" borderId="26" xfId="1" applyFont="1" applyBorder="1"/>
    <xf numFmtId="0" fontId="2" fillId="0" borderId="29" xfId="4" applyNumberFormat="1" applyFont="1" applyFill="1" applyBorder="1" applyAlignment="1">
      <alignment horizontal="right" vertical="center"/>
    </xf>
    <xf numFmtId="0" fontId="2" fillId="0" borderId="30" xfId="4" applyNumberFormat="1" applyFont="1" applyFill="1" applyBorder="1" applyAlignment="1">
      <alignment horizontal="left" vertical="center"/>
    </xf>
    <xf numFmtId="41" fontId="4" fillId="0" borderId="30" xfId="1" applyNumberFormat="1" applyFont="1" applyFill="1" applyBorder="1" applyAlignment="1">
      <alignment horizontal="center" vertical="center"/>
    </xf>
    <xf numFmtId="41" fontId="4" fillId="0" borderId="31" xfId="1" applyNumberFormat="1" applyFont="1" applyFill="1" applyBorder="1" applyAlignment="1">
      <alignment horizontal="center" vertical="center"/>
    </xf>
    <xf numFmtId="0" fontId="2" fillId="0" borderId="24" xfId="4" applyNumberFormat="1" applyFont="1" applyFill="1" applyBorder="1" applyAlignment="1">
      <alignment horizontal="right" vertical="center"/>
    </xf>
    <xf numFmtId="0" fontId="2" fillId="0" borderId="0" xfId="4" applyNumberFormat="1" applyFont="1" applyFill="1" applyBorder="1" applyAlignment="1">
      <alignment horizontal="left" vertical="center"/>
    </xf>
    <xf numFmtId="14" fontId="2" fillId="0" borderId="0" xfId="4" applyNumberFormat="1" applyFont="1" applyFill="1" applyBorder="1" applyAlignment="1">
      <alignment horizontal="left" vertical="center"/>
    </xf>
    <xf numFmtId="41" fontId="4" fillId="0" borderId="28" xfId="1" applyNumberFormat="1" applyFont="1" applyFill="1" applyBorder="1" applyAlignment="1">
      <alignment horizontal="center" vertical="center"/>
    </xf>
    <xf numFmtId="0" fontId="2" fillId="0" borderId="3" xfId="4" applyNumberFormat="1" applyFont="1" applyFill="1" applyBorder="1" applyAlignment="1">
      <alignment horizontal="right" vertical="center"/>
    </xf>
    <xf numFmtId="0" fontId="2" fillId="0" borderId="26" xfId="4" applyNumberFormat="1" applyFont="1" applyFill="1" applyBorder="1" applyAlignment="1">
      <alignment horizontal="left" vertical="center"/>
    </xf>
    <xf numFmtId="41" fontId="2" fillId="0" borderId="26" xfId="4" applyNumberFormat="1" applyFont="1" applyFill="1" applyBorder="1" applyAlignment="1">
      <alignment horizontal="left" vertical="center"/>
    </xf>
    <xf numFmtId="41" fontId="4" fillId="0" borderId="26" xfId="1" applyNumberFormat="1" applyFont="1" applyFill="1" applyBorder="1" applyAlignment="1">
      <alignment horizontal="center" vertical="center"/>
    </xf>
    <xf numFmtId="41" fontId="4" fillId="0" borderId="32" xfId="1" applyNumberFormat="1" applyFont="1" applyFill="1" applyBorder="1" applyAlignment="1">
      <alignment horizontal="center" vertical="center"/>
    </xf>
    <xf numFmtId="0" fontId="2" fillId="0" borderId="0" xfId="1" applyNumberFormat="1" applyFont="1" applyFill="1" applyBorder="1" applyAlignment="1">
      <alignment horizontal="right" vertical="center"/>
    </xf>
    <xf numFmtId="41" fontId="4" fillId="2" borderId="0" xfId="1" applyFont="1" applyFill="1" applyBorder="1" applyAlignment="1">
      <alignment horizontal="left" vertical="center"/>
    </xf>
    <xf numFmtId="41" fontId="2" fillId="33" borderId="0" xfId="1" applyFont="1" applyFill="1" applyBorder="1" applyAlignment="1">
      <alignment horizontal="left" vertical="center"/>
    </xf>
    <xf numFmtId="0" fontId="2" fillId="0" borderId="0" xfId="29">
      <alignment horizontal="left" vertical="center"/>
    </xf>
    <xf numFmtId="43" fontId="4" fillId="0" borderId="0" xfId="1" applyNumberFormat="1" applyFont="1" applyFill="1" applyBorder="1" applyAlignment="1">
      <alignment horizontal="center" vertical="center"/>
    </xf>
    <xf numFmtId="41" fontId="4" fillId="0" borderId="0" xfId="1" applyFont="1" applyFill="1" applyBorder="1" applyAlignment="1">
      <alignment horizontal="right" vertical="center"/>
    </xf>
    <xf numFmtId="41" fontId="4" fillId="36" borderId="0" xfId="1" applyFont="1" applyFill="1" applyBorder="1" applyAlignment="1">
      <alignment horizontal="left" vertical="center"/>
    </xf>
    <xf numFmtId="9" fontId="4" fillId="36" borderId="0" xfId="3" applyFont="1" applyFill="1" applyBorder="1">
      <alignment vertical="center"/>
    </xf>
    <xf numFmtId="41" fontId="4" fillId="23" borderId="0" xfId="1" applyFont="1" applyFill="1" applyBorder="1" applyAlignment="1">
      <alignment horizontal="left" vertical="center"/>
    </xf>
    <xf numFmtId="41" fontId="2" fillId="29" borderId="0" xfId="1" applyFont="1" applyFill="1" applyBorder="1" applyAlignment="1">
      <alignment horizontal="left" vertical="center"/>
    </xf>
    <xf numFmtId="169" fontId="2" fillId="23" borderId="0" xfId="1" applyNumberFormat="1" applyFont="1" applyFill="1" applyBorder="1" applyAlignment="1">
      <alignment horizontal="left" vertical="center"/>
    </xf>
    <xf numFmtId="41" fontId="2" fillId="23" borderId="0" xfId="4" applyFont="1" applyFill="1" applyBorder="1" applyAlignment="1">
      <alignment horizontal="left" vertical="center"/>
    </xf>
    <xf numFmtId="41" fontId="2" fillId="55" borderId="0" xfId="1" applyFont="1" applyFill="1" applyBorder="1" applyAlignment="1">
      <alignment horizontal="right" vertical="center"/>
    </xf>
    <xf numFmtId="169" fontId="2" fillId="29" borderId="0" xfId="1" applyNumberFormat="1" applyFont="1" applyFill="1" applyBorder="1" applyAlignment="1">
      <alignment horizontal="left" vertical="center"/>
    </xf>
    <xf numFmtId="169" fontId="2" fillId="27" borderId="0" xfId="1" applyNumberFormat="1" applyFont="1" applyFill="1" applyBorder="1" applyAlignment="1">
      <alignment horizontal="left" vertical="center"/>
    </xf>
    <xf numFmtId="41" fontId="2" fillId="27" borderId="0" xfId="4" applyFont="1" applyFill="1" applyBorder="1" applyAlignment="1">
      <alignment horizontal="left" vertical="center"/>
    </xf>
    <xf numFmtId="41" fontId="2" fillId="20" borderId="0" xfId="4" applyFont="1" applyFill="1" applyBorder="1" applyAlignment="1">
      <alignment horizontal="left" vertical="center"/>
    </xf>
    <xf numFmtId="41" fontId="2" fillId="29" borderId="0" xfId="4" applyFont="1" applyFill="1" applyBorder="1" applyAlignment="1">
      <alignment horizontal="left" vertical="center"/>
    </xf>
    <xf numFmtId="41" fontId="2" fillId="28" borderId="0" xfId="1" applyFont="1" applyFill="1" applyBorder="1" applyAlignment="1">
      <alignment horizontal="left" vertical="center"/>
    </xf>
    <xf numFmtId="41" fontId="2" fillId="28" borderId="0" xfId="4" applyFont="1" applyFill="1" applyBorder="1" applyAlignment="1">
      <alignment horizontal="left" vertical="center"/>
    </xf>
    <xf numFmtId="14" fontId="2" fillId="28" borderId="0" xfId="1" applyNumberFormat="1" applyFont="1" applyFill="1" applyBorder="1" applyAlignment="1">
      <alignment horizontal="left" vertical="center"/>
    </xf>
    <xf numFmtId="41" fontId="2" fillId="10" borderId="0" xfId="1" applyFont="1" applyFill="1" applyBorder="1" applyAlignment="1">
      <alignment horizontal="right" vertical="center"/>
    </xf>
    <xf numFmtId="41" fontId="2" fillId="10" borderId="0" xfId="1" applyFont="1" applyFill="1" applyBorder="1" applyAlignment="1">
      <alignment horizontal="left" vertical="center"/>
    </xf>
    <xf numFmtId="170" fontId="2" fillId="10" borderId="0" xfId="1" applyNumberFormat="1" applyFont="1" applyFill="1" applyBorder="1" applyAlignment="1">
      <alignment horizontal="left" vertical="center"/>
    </xf>
    <xf numFmtId="41" fontId="2" fillId="26" borderId="0" xfId="1" applyFont="1" applyFill="1" applyBorder="1" applyAlignment="1">
      <alignment horizontal="left" vertical="center"/>
    </xf>
    <xf numFmtId="169" fontId="2" fillId="23" borderId="0" xfId="4" applyNumberFormat="1" applyFont="1" applyFill="1" applyBorder="1" applyAlignment="1">
      <alignment horizontal="left" vertical="center"/>
    </xf>
    <xf numFmtId="41" fontId="2" fillId="27" borderId="0" xfId="1" applyFont="1" applyFill="1" applyBorder="1" applyAlignment="1">
      <alignment horizontal="right" vertical="center"/>
    </xf>
    <xf numFmtId="170" fontId="2" fillId="29" borderId="0" xfId="1" applyNumberFormat="1" applyFont="1" applyFill="1" applyBorder="1" applyAlignment="1">
      <alignment horizontal="left" vertical="center"/>
    </xf>
    <xf numFmtId="170" fontId="2" fillId="20" borderId="0" xfId="1" applyNumberFormat="1" applyFont="1" applyFill="1" applyBorder="1" applyAlignment="1">
      <alignment horizontal="left" vertical="center"/>
    </xf>
    <xf numFmtId="170" fontId="2" fillId="20" borderId="0" xfId="1" applyNumberFormat="1" applyFont="1" applyFill="1" applyBorder="1" applyAlignment="1"/>
    <xf numFmtId="0" fontId="16" fillId="0" borderId="0" xfId="29" applyFont="1" applyFill="1" applyBorder="1" applyAlignment="1">
      <alignment horizontal="left" vertical="center"/>
    </xf>
    <xf numFmtId="0" fontId="2" fillId="0" borderId="0" xfId="29" applyFont="1" applyFill="1" applyBorder="1" applyAlignment="1">
      <alignment horizontal="left" vertical="center"/>
    </xf>
    <xf numFmtId="14" fontId="2" fillId="58" borderId="0" xfId="29" applyNumberFormat="1" applyFont="1" applyFill="1" applyAlignment="1">
      <alignment horizontal="left" vertical="center"/>
    </xf>
    <xf numFmtId="0" fontId="2" fillId="58" borderId="0" xfId="29" applyFont="1" applyFill="1" applyAlignment="1">
      <alignment horizontal="left" vertical="center"/>
    </xf>
    <xf numFmtId="10" fontId="2" fillId="23" borderId="2" xfId="29" applyNumberFormat="1" applyFont="1" applyFill="1" applyBorder="1" applyAlignment="1">
      <alignment horizontal="center" vertical="center"/>
    </xf>
    <xf numFmtId="3" fontId="2" fillId="0" borderId="0" xfId="29" applyNumberFormat="1" applyFont="1" applyAlignment="1">
      <alignment horizontal="left" vertical="center"/>
    </xf>
    <xf numFmtId="0" fontId="2" fillId="0" borderId="0" xfId="29" applyFont="1" applyBorder="1" applyAlignment="1">
      <alignment vertical="center"/>
    </xf>
    <xf numFmtId="0" fontId="2" fillId="2" borderId="2" xfId="29" applyFont="1" applyFill="1" applyBorder="1" applyAlignment="1">
      <alignment vertical="center"/>
    </xf>
    <xf numFmtId="0" fontId="4" fillId="0" borderId="0" xfId="29" applyFont="1" applyAlignment="1">
      <alignment horizontal="center" vertical="center"/>
    </xf>
    <xf numFmtId="0" fontId="11" fillId="6" borderId="0" xfId="29" applyFont="1" applyFill="1" applyBorder="1" applyAlignment="1">
      <alignment horizontal="right" vertical="center"/>
    </xf>
    <xf numFmtId="0" fontId="11" fillId="6" borderId="0" xfId="29" applyFont="1" applyFill="1" applyAlignment="1">
      <alignment horizontal="center" vertical="center"/>
    </xf>
    <xf numFmtId="41" fontId="0" fillId="29" borderId="0" xfId="4" applyFont="1" applyFill="1" applyAlignment="1">
      <alignment horizontal="left" vertical="center"/>
    </xf>
    <xf numFmtId="0" fontId="2" fillId="0" borderId="0" xfId="29" applyFont="1" applyFill="1" applyBorder="1" applyAlignment="1">
      <alignment horizontal="left" vertical="center" wrapText="1"/>
    </xf>
    <xf numFmtId="0" fontId="5" fillId="2" borderId="1" xfId="29" applyFont="1" applyFill="1" applyBorder="1" applyAlignment="1">
      <alignment horizontal="center" vertical="center"/>
    </xf>
    <xf numFmtId="0" fontId="6" fillId="2" borderId="1" xfId="29" applyFont="1" applyFill="1" applyBorder="1" applyAlignment="1">
      <alignment horizontal="center" vertical="center"/>
    </xf>
    <xf numFmtId="0" fontId="2" fillId="0" borderId="0" xfId="29" applyFont="1" applyFill="1" applyAlignment="1">
      <alignment horizontal="right" vertical="center"/>
    </xf>
    <xf numFmtId="0" fontId="2" fillId="0" borderId="0" xfId="29" applyFont="1" applyAlignment="1">
      <alignment vertical="center"/>
    </xf>
    <xf numFmtId="0" fontId="2" fillId="0" borderId="0" xfId="29" applyFont="1" applyBorder="1" applyAlignment="1">
      <alignment horizontal="left" vertical="center"/>
    </xf>
    <xf numFmtId="0" fontId="6" fillId="2" borderId="0" xfId="29" applyFont="1" applyFill="1" applyAlignment="1">
      <alignment horizontal="left" vertical="center"/>
    </xf>
    <xf numFmtId="0" fontId="16" fillId="0" borderId="0" xfId="29" applyFont="1" applyBorder="1" applyAlignment="1">
      <alignment horizontal="left" vertical="center"/>
    </xf>
    <xf numFmtId="0" fontId="8" fillId="2" borderId="26" xfId="29" applyFont="1" applyFill="1" applyBorder="1" applyAlignment="1">
      <alignment horizontal="left" vertical="center"/>
    </xf>
    <xf numFmtId="0" fontId="2" fillId="0" borderId="0" xfId="29" applyFont="1" applyFill="1" applyAlignment="1">
      <alignment horizontal="left" vertical="center"/>
    </xf>
    <xf numFmtId="14" fontId="2" fillId="0" borderId="0" xfId="29" applyNumberFormat="1" applyFont="1" applyAlignment="1">
      <alignment vertical="center"/>
    </xf>
    <xf numFmtId="0" fontId="9" fillId="3" borderId="23" xfId="29" applyFont="1" applyFill="1" applyBorder="1" applyAlignment="1">
      <alignment horizontal="left" vertical="center"/>
    </xf>
    <xf numFmtId="0" fontId="30" fillId="3" borderId="23" xfId="29" applyFont="1" applyFill="1" applyBorder="1" applyAlignment="1">
      <alignment horizontal="center" vertical="center" wrapText="1"/>
    </xf>
    <xf numFmtId="0" fontId="9" fillId="3" borderId="30" xfId="29" applyFont="1" applyFill="1" applyBorder="1" applyAlignment="1">
      <alignment horizontal="right" vertical="center"/>
    </xf>
    <xf numFmtId="0" fontId="9" fillId="3" borderId="31" xfId="29" applyFont="1" applyFill="1" applyBorder="1" applyAlignment="1">
      <alignment horizontal="right" vertical="center"/>
    </xf>
    <xf numFmtId="0" fontId="6" fillId="0" borderId="0" xfId="29" applyFont="1" applyAlignment="1"/>
    <xf numFmtId="0" fontId="5" fillId="0" borderId="0" xfId="29" applyFont="1" applyAlignment="1"/>
    <xf numFmtId="165" fontId="5" fillId="0" borderId="0" xfId="1" applyNumberFormat="1" applyFont="1" applyAlignment="1">
      <alignment horizontal="center"/>
    </xf>
    <xf numFmtId="0" fontId="5" fillId="0" borderId="0" xfId="29" applyFont="1" applyAlignment="1">
      <alignment horizontal="center"/>
    </xf>
    <xf numFmtId="0" fontId="2" fillId="58" borderId="0" xfId="29" applyFont="1" applyFill="1" applyAlignment="1">
      <alignment vertical="center"/>
    </xf>
    <xf numFmtId="0" fontId="6" fillId="0" borderId="0" xfId="29" applyFont="1" applyAlignment="1">
      <alignment horizontal="left" indent="1"/>
    </xf>
    <xf numFmtId="165" fontId="6" fillId="58" borderId="0" xfId="1" applyNumberFormat="1" applyFont="1" applyFill="1"/>
    <xf numFmtId="165" fontId="6" fillId="0" borderId="0" xfId="1" applyNumberFormat="1" applyFont="1"/>
    <xf numFmtId="0" fontId="5" fillId="0" borderId="0" xfId="29" applyFont="1" applyAlignment="1">
      <alignment horizontal="left"/>
    </xf>
    <xf numFmtId="165" fontId="5" fillId="0" borderId="0" xfId="1" applyNumberFormat="1" applyFont="1" applyAlignment="1"/>
    <xf numFmtId="165" fontId="6" fillId="0" borderId="0" xfId="1" applyNumberFormat="1" applyFont="1" applyFill="1"/>
    <xf numFmtId="165" fontId="6" fillId="35" borderId="0" xfId="1" applyNumberFormat="1" applyFont="1" applyFill="1"/>
    <xf numFmtId="0" fontId="2" fillId="11" borderId="0" xfId="29" applyFont="1" applyFill="1" applyAlignment="1">
      <alignment horizontal="right" vertical="center"/>
    </xf>
    <xf numFmtId="0" fontId="2" fillId="11" borderId="0" xfId="29" applyFont="1" applyFill="1" applyAlignment="1">
      <alignment vertical="center"/>
    </xf>
    <xf numFmtId="0" fontId="5" fillId="11" borderId="0" xfId="29" applyFont="1" applyFill="1" applyAlignment="1">
      <alignment horizontal="right"/>
    </xf>
    <xf numFmtId="165" fontId="6" fillId="5" borderId="0" xfId="1" applyNumberFormat="1" applyFont="1" applyFill="1"/>
    <xf numFmtId="165" fontId="5" fillId="0" borderId="0" xfId="1" applyNumberFormat="1" applyFont="1"/>
    <xf numFmtId="0" fontId="2" fillId="0" borderId="0" xfId="29" applyFill="1" applyAlignment="1">
      <alignment horizontal="right" vertical="center"/>
    </xf>
    <xf numFmtId="165" fontId="5" fillId="0" borderId="0" xfId="29" applyNumberFormat="1" applyFont="1" applyAlignment="1"/>
    <xf numFmtId="165" fontId="5" fillId="0" borderId="0" xfId="29" applyNumberFormat="1" applyFont="1" applyFill="1" applyAlignment="1"/>
    <xf numFmtId="165" fontId="6" fillId="0" borderId="0" xfId="29" applyNumberFormat="1" applyFont="1" applyAlignment="1"/>
    <xf numFmtId="165" fontId="6" fillId="2" borderId="0" xfId="29" applyNumberFormat="1" applyFont="1" applyFill="1" applyAlignment="1">
      <alignment horizontal="left" vertical="center"/>
    </xf>
    <xf numFmtId="41" fontId="6" fillId="0" borderId="0" xfId="1" applyFont="1" applyAlignment="1"/>
    <xf numFmtId="165" fontId="2" fillId="0" borderId="0" xfId="29" applyNumberFormat="1" applyFont="1" applyAlignment="1">
      <alignment vertical="center"/>
    </xf>
    <xf numFmtId="197" fontId="6" fillId="0" borderId="0" xfId="29" applyNumberFormat="1" applyFont="1" applyAlignment="1"/>
    <xf numFmtId="0" fontId="6" fillId="0" borderId="0" xfId="29" applyFont="1" applyAlignment="1">
      <alignment horizontal="center"/>
    </xf>
    <xf numFmtId="43" fontId="6" fillId="0" borderId="0" xfId="1" applyNumberFormat="1" applyFont="1"/>
    <xf numFmtId="10" fontId="6" fillId="25" borderId="0" xfId="3" applyNumberFormat="1" applyFont="1" applyFill="1" applyAlignment="1"/>
    <xf numFmtId="10" fontId="4" fillId="25" borderId="0" xfId="3" applyNumberFormat="1" applyFont="1" applyFill="1" applyAlignment="1"/>
    <xf numFmtId="10" fontId="4" fillId="23" borderId="0" xfId="3" applyNumberFormat="1" applyFont="1" applyFill="1" applyAlignment="1"/>
    <xf numFmtId="10" fontId="6" fillId="23" borderId="0" xfId="3" applyNumberFormat="1" applyFont="1" applyFill="1" applyAlignment="1"/>
    <xf numFmtId="10" fontId="2" fillId="25" borderId="0" xfId="3" applyNumberFormat="1" applyFont="1" applyFill="1" applyAlignment="1"/>
    <xf numFmtId="164" fontId="5" fillId="0" borderId="0" xfId="29" applyNumberFormat="1" applyFont="1" applyAlignment="1"/>
    <xf numFmtId="10" fontId="6" fillId="0" borderId="0" xfId="3" applyNumberFormat="1" applyFont="1">
      <alignment vertical="center"/>
    </xf>
    <xf numFmtId="0" fontId="4" fillId="0" borderId="0" xfId="29" applyFont="1" applyAlignment="1">
      <alignment vertical="center"/>
    </xf>
    <xf numFmtId="10" fontId="5" fillId="0" borderId="0" xfId="3" applyNumberFormat="1" applyFont="1">
      <alignment vertical="center"/>
    </xf>
    <xf numFmtId="0" fontId="6" fillId="29" borderId="0" xfId="29" applyFont="1" applyFill="1" applyAlignment="1"/>
    <xf numFmtId="9" fontId="5" fillId="0" borderId="0" xfId="3" applyFont="1">
      <alignment vertical="center"/>
    </xf>
    <xf numFmtId="164" fontId="5" fillId="25" borderId="0" xfId="29" applyNumberFormat="1" applyFont="1" applyFill="1" applyAlignment="1"/>
    <xf numFmtId="164" fontId="6" fillId="23" borderId="0" xfId="29" applyNumberFormat="1" applyFont="1" applyFill="1" applyAlignment="1"/>
    <xf numFmtId="164" fontId="2" fillId="0" borderId="0" xfId="29" applyNumberFormat="1" applyFont="1" applyFill="1" applyAlignment="1"/>
    <xf numFmtId="9" fontId="6" fillId="25" borderId="0" xfId="3" applyFont="1" applyFill="1">
      <alignment vertical="center"/>
    </xf>
    <xf numFmtId="9" fontId="6" fillId="23" borderId="0" xfId="29" applyNumberFormat="1" applyFont="1" applyFill="1" applyAlignment="1"/>
    <xf numFmtId="41" fontId="6" fillId="53" borderId="0" xfId="1" applyFont="1" applyFill="1" applyAlignment="1"/>
    <xf numFmtId="41" fontId="2" fillId="53" borderId="0" xfId="1" applyFont="1" applyFill="1" applyAlignment="1">
      <alignment vertical="center"/>
    </xf>
    <xf numFmtId="9" fontId="6" fillId="56" borderId="0" xfId="3" applyFont="1" applyFill="1">
      <alignment vertical="center"/>
    </xf>
    <xf numFmtId="41" fontId="2" fillId="24" borderId="0" xfId="1" applyFont="1" applyFill="1" applyAlignment="1">
      <alignment vertical="center"/>
    </xf>
    <xf numFmtId="0" fontId="5" fillId="2" borderId="0" xfId="29" applyFont="1" applyFill="1" applyAlignment="1">
      <alignment horizontal="left" vertical="center"/>
    </xf>
    <xf numFmtId="0" fontId="4" fillId="0" borderId="0" xfId="29" applyFont="1" applyFill="1" applyAlignment="1">
      <alignment horizontal="right" vertical="center"/>
    </xf>
    <xf numFmtId="41" fontId="5" fillId="0" borderId="0" xfId="29" applyNumberFormat="1" applyFont="1" applyAlignment="1"/>
    <xf numFmtId="9" fontId="5" fillId="29" borderId="0" xfId="29" applyNumberFormat="1" applyFont="1" applyFill="1" applyAlignment="1"/>
    <xf numFmtId="9" fontId="6" fillId="0" borderId="0" xfId="3" applyFont="1">
      <alignment vertical="center"/>
    </xf>
    <xf numFmtId="41" fontId="6" fillId="0" borderId="0" xfId="1" applyFont="1" applyAlignment="1">
      <alignment vertical="center"/>
    </xf>
    <xf numFmtId="164" fontId="5" fillId="0" borderId="0" xfId="3" applyNumberFormat="1" applyFont="1">
      <alignment vertical="center"/>
    </xf>
    <xf numFmtId="164" fontId="5" fillId="23" borderId="0" xfId="29" applyNumberFormat="1" applyFont="1" applyFill="1" applyAlignment="1"/>
    <xf numFmtId="164" fontId="6" fillId="35" borderId="0" xfId="29" applyNumberFormat="1" applyFont="1" applyFill="1" applyAlignment="1"/>
    <xf numFmtId="164" fontId="5" fillId="28" borderId="0" xfId="29" applyNumberFormat="1" applyFont="1" applyFill="1" applyAlignment="1"/>
    <xf numFmtId="164" fontId="5" fillId="35" borderId="0" xfId="3" applyNumberFormat="1" applyFont="1" applyFill="1" applyAlignment="1"/>
    <xf numFmtId="0" fontId="2" fillId="0" borderId="0" xfId="29" applyFont="1" applyAlignment="1">
      <alignment horizontal="right" vertical="center"/>
    </xf>
    <xf numFmtId="0" fontId="4" fillId="0" borderId="0" xfId="29" applyFont="1" applyAlignment="1">
      <alignment horizontal="left" vertical="center"/>
    </xf>
    <xf numFmtId="10" fontId="2" fillId="0" borderId="0" xfId="3" applyNumberFormat="1" applyFont="1" applyBorder="1">
      <alignment vertical="center"/>
    </xf>
    <xf numFmtId="0" fontId="2" fillId="0" borderId="23" xfId="29" applyFont="1" applyFill="1" applyBorder="1" applyAlignment="1">
      <alignment horizontal="center" vertical="center" wrapText="1"/>
    </xf>
    <xf numFmtId="0" fontId="2" fillId="2" borderId="30" xfId="29" applyFont="1" applyFill="1" applyBorder="1" applyAlignment="1">
      <alignment horizontal="center" vertical="center" wrapText="1"/>
    </xf>
    <xf numFmtId="0" fontId="2" fillId="0" borderId="25" xfId="29" applyFont="1" applyFill="1" applyBorder="1" applyAlignment="1">
      <alignment horizontal="center" vertical="center" wrapText="1"/>
    </xf>
    <xf numFmtId="0" fontId="2" fillId="2" borderId="0" xfId="29" applyFont="1" applyFill="1" applyBorder="1" applyAlignment="1">
      <alignment horizontal="center" vertical="center" wrapText="1"/>
    </xf>
    <xf numFmtId="164" fontId="2" fillId="23" borderId="0" xfId="3" applyNumberFormat="1" applyFont="1" applyFill="1" applyBorder="1" applyAlignment="1">
      <alignment vertical="center"/>
    </xf>
    <xf numFmtId="0" fontId="2" fillId="0" borderId="27" xfId="29" applyFont="1" applyFill="1" applyBorder="1" applyAlignment="1">
      <alignment horizontal="center" vertical="center" wrapText="1"/>
    </xf>
    <xf numFmtId="0" fontId="2" fillId="2" borderId="26" xfId="29" applyFont="1" applyFill="1" applyBorder="1" applyAlignment="1">
      <alignment horizontal="center" vertical="center" wrapText="1"/>
    </xf>
    <xf numFmtId="164" fontId="2" fillId="23" borderId="26" xfId="3" applyNumberFormat="1" applyFont="1" applyFill="1" applyBorder="1" applyAlignment="1">
      <alignment vertical="center"/>
    </xf>
    <xf numFmtId="0" fontId="2" fillId="0" borderId="0" xfId="29" applyFont="1" applyFill="1" applyBorder="1" applyAlignment="1">
      <alignment horizontal="center" vertical="center" wrapText="1"/>
    </xf>
    <xf numFmtId="43" fontId="2" fillId="0" borderId="0" xfId="29" applyNumberFormat="1" applyFont="1" applyBorder="1" applyAlignment="1">
      <alignment horizontal="left" vertical="center"/>
    </xf>
    <xf numFmtId="43" fontId="2" fillId="0" borderId="30" xfId="29" applyNumberFormat="1" applyFont="1" applyBorder="1" applyAlignment="1">
      <alignment horizontal="right" vertical="center"/>
    </xf>
    <xf numFmtId="43" fontId="2" fillId="0" borderId="31" xfId="29" applyNumberFormat="1" applyFont="1" applyBorder="1" applyAlignment="1">
      <alignment horizontal="right" vertical="center"/>
    </xf>
    <xf numFmtId="43" fontId="2" fillId="0" borderId="28" xfId="29" applyNumberFormat="1" applyFont="1" applyBorder="1" applyAlignment="1">
      <alignment horizontal="left" vertical="center"/>
    </xf>
    <xf numFmtId="43" fontId="2" fillId="0" borderId="26" xfId="29" applyNumberFormat="1" applyFont="1" applyBorder="1" applyAlignment="1">
      <alignment horizontal="left" vertical="center"/>
    </xf>
    <xf numFmtId="43" fontId="2" fillId="0" borderId="32" xfId="29" applyNumberFormat="1" applyFont="1" applyBorder="1" applyAlignment="1">
      <alignment horizontal="left" vertical="center"/>
    </xf>
    <xf numFmtId="0" fontId="2" fillId="23" borderId="4" xfId="29" applyFont="1" applyFill="1" applyBorder="1" applyAlignment="1">
      <alignment vertical="center"/>
    </xf>
    <xf numFmtId="41" fontId="2" fillId="23" borderId="22" xfId="1" applyFont="1" applyFill="1" applyBorder="1" applyAlignment="1">
      <alignment vertical="center"/>
    </xf>
    <xf numFmtId="0" fontId="2" fillId="23" borderId="22" xfId="29" applyFont="1" applyFill="1" applyBorder="1" applyAlignment="1">
      <alignment vertical="center"/>
    </xf>
    <xf numFmtId="0" fontId="2" fillId="23" borderId="22" xfId="29" applyFont="1" applyFill="1" applyBorder="1" applyAlignment="1">
      <alignment horizontal="left" vertical="center"/>
    </xf>
    <xf numFmtId="0" fontId="2" fillId="23" borderId="22" xfId="29" applyFont="1" applyFill="1" applyBorder="1" applyAlignment="1">
      <alignment horizontal="center" vertical="center"/>
    </xf>
    <xf numFmtId="14" fontId="2" fillId="0" borderId="0" xfId="29" applyNumberFormat="1" applyFont="1" applyFill="1" applyAlignment="1">
      <alignment horizontal="left" vertical="center"/>
    </xf>
    <xf numFmtId="0" fontId="4" fillId="0" borderId="0" xfId="29" applyFont="1" applyBorder="1" applyAlignment="1">
      <alignment horizontal="right" vertical="center"/>
    </xf>
    <xf numFmtId="0" fontId="2" fillId="20" borderId="0" xfId="29" applyFont="1" applyFill="1" applyAlignment="1">
      <alignment horizontal="left" vertical="center"/>
    </xf>
    <xf numFmtId="0" fontId="55" fillId="0" borderId="29" xfId="29" applyFont="1" applyBorder="1" applyAlignment="1">
      <alignment vertical="center"/>
    </xf>
    <xf numFmtId="0" fontId="2" fillId="0" borderId="30" xfId="29" applyFont="1" applyBorder="1" applyAlignment="1">
      <alignment horizontal="left" vertical="center"/>
    </xf>
    <xf numFmtId="0" fontId="2" fillId="0" borderId="31" xfId="29" applyFont="1" applyBorder="1" applyAlignment="1">
      <alignment vertical="center"/>
    </xf>
    <xf numFmtId="0" fontId="2" fillId="0" borderId="30" xfId="29" applyFont="1" applyBorder="1" applyAlignment="1">
      <alignment vertical="center"/>
    </xf>
    <xf numFmtId="0" fontId="8" fillId="0" borderId="30" xfId="29" applyFont="1" applyBorder="1" applyAlignment="1">
      <alignment vertical="center"/>
    </xf>
    <xf numFmtId="0" fontId="36" fillId="0" borderId="24" xfId="29" applyFont="1" applyBorder="1" applyAlignment="1">
      <alignment vertical="center"/>
    </xf>
    <xf numFmtId="0" fontId="2" fillId="0" borderId="28" xfId="29" applyFont="1" applyBorder="1" applyAlignment="1">
      <alignment vertical="center"/>
    </xf>
    <xf numFmtId="0" fontId="2" fillId="0" borderId="0" xfId="29" applyFont="1" applyBorder="1" applyAlignment="1">
      <alignment horizontal="center" vertical="center"/>
    </xf>
    <xf numFmtId="0" fontId="2" fillId="0" borderId="26" xfId="29" applyBorder="1" applyAlignment="1">
      <alignment vertical="center"/>
    </xf>
    <xf numFmtId="0" fontId="2" fillId="0" borderId="26" xfId="29" applyFont="1" applyBorder="1" applyAlignment="1">
      <alignment vertical="center"/>
    </xf>
    <xf numFmtId="0" fontId="2" fillId="0" borderId="26" xfId="29" applyFont="1" applyBorder="1" applyAlignment="1">
      <alignment horizontal="left" vertical="center"/>
    </xf>
    <xf numFmtId="0" fontId="2" fillId="0" borderId="32" xfId="29" applyFont="1" applyBorder="1" applyAlignment="1">
      <alignment vertical="center"/>
    </xf>
    <xf numFmtId="0" fontId="30" fillId="3" borderId="24" xfId="29" applyFont="1" applyFill="1" applyBorder="1" applyAlignment="1">
      <alignment horizontal="left" vertical="center"/>
    </xf>
    <xf numFmtId="0" fontId="30" fillId="3" borderId="0" xfId="29" applyFont="1" applyFill="1" applyBorder="1" applyAlignment="1">
      <alignment horizontal="left" vertical="center"/>
    </xf>
    <xf numFmtId="0" fontId="9" fillId="3" borderId="28" xfId="29" applyFont="1" applyFill="1" applyBorder="1" applyAlignment="1">
      <alignment vertical="center"/>
    </xf>
    <xf numFmtId="0" fontId="9" fillId="3" borderId="0" xfId="29" applyFont="1" applyFill="1" applyBorder="1" applyAlignment="1">
      <alignment vertical="center"/>
    </xf>
    <xf numFmtId="0" fontId="4" fillId="0" borderId="24" xfId="29" applyFont="1" applyBorder="1" applyAlignment="1">
      <alignment vertical="center"/>
    </xf>
    <xf numFmtId="0" fontId="2" fillId="2" borderId="0" xfId="29" applyFont="1" applyFill="1" applyBorder="1" applyAlignment="1">
      <alignment vertical="center"/>
    </xf>
    <xf numFmtId="41" fontId="4" fillId="2" borderId="0" xfId="1" applyFont="1" applyFill="1" applyBorder="1" applyAlignment="1">
      <alignment vertical="center"/>
    </xf>
    <xf numFmtId="0" fontId="2" fillId="39" borderId="0" xfId="29" applyFont="1" applyFill="1" applyBorder="1" applyAlignment="1">
      <alignment vertical="center"/>
    </xf>
    <xf numFmtId="41" fontId="2" fillId="0" borderId="0" xfId="29" applyNumberFormat="1" applyFont="1" applyFill="1" applyAlignment="1">
      <alignment horizontal="right" vertical="center"/>
    </xf>
    <xf numFmtId="0" fontId="4" fillId="0" borderId="29" xfId="29" applyFont="1" applyBorder="1" applyAlignment="1">
      <alignment vertical="center"/>
    </xf>
    <xf numFmtId="0" fontId="2" fillId="2" borderId="30" xfId="29" applyFont="1" applyFill="1" applyBorder="1" applyAlignment="1">
      <alignment vertical="center"/>
    </xf>
    <xf numFmtId="41" fontId="2" fillId="2" borderId="30" xfId="1" applyFont="1" applyFill="1" applyBorder="1" applyAlignment="1">
      <alignment vertical="center"/>
    </xf>
    <xf numFmtId="41" fontId="2" fillId="39" borderId="30" xfId="1" applyFont="1" applyFill="1" applyBorder="1" applyAlignment="1">
      <alignment vertical="center"/>
    </xf>
    <xf numFmtId="41" fontId="2" fillId="0" borderId="30" xfId="4" applyFont="1" applyBorder="1" applyAlignment="1">
      <alignment vertical="center"/>
    </xf>
    <xf numFmtId="198" fontId="2" fillId="0" borderId="0" xfId="1" applyNumberFormat="1" applyFont="1" applyFill="1" applyAlignment="1">
      <alignment vertical="center"/>
    </xf>
    <xf numFmtId="0" fontId="2" fillId="0" borderId="24" xfId="29" applyFont="1" applyBorder="1" applyAlignment="1">
      <alignment horizontal="left" vertical="center"/>
    </xf>
    <xf numFmtId="41" fontId="2" fillId="39" borderId="0" xfId="1" applyFont="1" applyFill="1" applyBorder="1" applyAlignment="1">
      <alignment vertical="center"/>
    </xf>
    <xf numFmtId="41" fontId="2" fillId="20" borderId="0" xfId="1" applyFont="1" applyFill="1" applyBorder="1" applyAlignment="1">
      <alignment vertical="center"/>
    </xf>
    <xf numFmtId="41" fontId="2" fillId="10" borderId="0" xfId="1" applyFont="1" applyFill="1" applyBorder="1" applyAlignment="1">
      <alignment vertical="center"/>
    </xf>
    <xf numFmtId="41" fontId="2" fillId="20" borderId="0" xfId="4" applyFont="1" applyFill="1" applyBorder="1" applyAlignment="1">
      <alignment vertical="center"/>
    </xf>
    <xf numFmtId="41" fontId="2" fillId="58" borderId="0" xfId="1" applyFont="1" applyFill="1" applyBorder="1" applyAlignment="1">
      <alignment vertical="center"/>
    </xf>
    <xf numFmtId="0" fontId="2" fillId="0" borderId="28" xfId="29" applyFont="1" applyBorder="1" applyAlignment="1">
      <alignment horizontal="left" vertical="center"/>
    </xf>
    <xf numFmtId="0" fontId="2" fillId="2" borderId="0" xfId="29" applyFont="1" applyFill="1" applyBorder="1" applyAlignment="1">
      <alignment horizontal="left" vertical="center"/>
    </xf>
    <xf numFmtId="0" fontId="4" fillId="0" borderId="3" xfId="29" applyFont="1" applyBorder="1" applyAlignment="1">
      <alignment horizontal="left" vertical="center"/>
    </xf>
    <xf numFmtId="0" fontId="4" fillId="0" borderId="26" xfId="29" applyFont="1" applyBorder="1" applyAlignment="1">
      <alignment horizontal="left" vertical="center"/>
    </xf>
    <xf numFmtId="0" fontId="4" fillId="0" borderId="32" xfId="29" applyFont="1" applyBorder="1" applyAlignment="1">
      <alignment horizontal="left" vertical="center"/>
    </xf>
    <xf numFmtId="0" fontId="4" fillId="2" borderId="26" xfId="29" applyFont="1" applyFill="1" applyBorder="1" applyAlignment="1">
      <alignment horizontal="left" vertical="center"/>
    </xf>
    <xf numFmtId="41" fontId="4" fillId="2" borderId="26" xfId="1" applyFont="1" applyFill="1" applyBorder="1" applyAlignment="1">
      <alignment vertical="center"/>
    </xf>
    <xf numFmtId="41" fontId="4" fillId="39" borderId="26" xfId="1" applyFont="1" applyFill="1" applyBorder="1" applyAlignment="1">
      <alignment vertical="center"/>
    </xf>
    <xf numFmtId="41" fontId="4" fillId="25" borderId="26" xfId="1" applyFont="1" applyFill="1" applyBorder="1" applyAlignment="1">
      <alignment vertical="center"/>
    </xf>
    <xf numFmtId="41" fontId="4" fillId="20" borderId="26" xfId="1" applyFont="1" applyFill="1" applyBorder="1" applyAlignment="1">
      <alignment vertical="center"/>
    </xf>
    <xf numFmtId="41" fontId="4" fillId="58" borderId="26" xfId="4" applyFont="1" applyFill="1" applyBorder="1" applyAlignment="1">
      <alignment vertical="center"/>
    </xf>
    <xf numFmtId="41" fontId="4" fillId="20" borderId="26" xfId="4" applyFont="1" applyFill="1" applyBorder="1" applyAlignment="1">
      <alignment vertical="center"/>
    </xf>
    <xf numFmtId="41" fontId="4" fillId="58" borderId="26" xfId="1" applyFont="1" applyFill="1" applyBorder="1" applyAlignment="1">
      <alignment vertical="center"/>
    </xf>
    <xf numFmtId="0" fontId="2" fillId="0" borderId="29" xfId="29" applyFont="1" applyBorder="1" applyAlignment="1">
      <alignment horizontal="left" vertical="center"/>
    </xf>
    <xf numFmtId="0" fontId="2" fillId="0" borderId="30" xfId="29" applyFont="1" applyFill="1" applyBorder="1" applyAlignment="1">
      <alignment vertical="center"/>
    </xf>
    <xf numFmtId="41" fontId="2" fillId="25" borderId="30" xfId="1" applyFont="1" applyFill="1" applyBorder="1" applyAlignment="1">
      <alignment vertical="center"/>
    </xf>
    <xf numFmtId="41" fontId="2" fillId="20" borderId="30" xfId="1" applyFont="1" applyFill="1" applyBorder="1" applyAlignment="1">
      <alignment vertical="center"/>
    </xf>
    <xf numFmtId="41" fontId="2" fillId="58" borderId="30" xfId="4" applyFont="1" applyFill="1" applyBorder="1" applyAlignment="1">
      <alignment vertical="center"/>
    </xf>
    <xf numFmtId="41" fontId="2" fillId="20" borderId="30" xfId="4" applyFont="1" applyFill="1" applyBorder="1" applyAlignment="1">
      <alignment vertical="center"/>
    </xf>
    <xf numFmtId="41" fontId="2" fillId="58" borderId="30" xfId="1" applyFont="1" applyFill="1" applyBorder="1" applyAlignment="1">
      <alignment vertical="center"/>
    </xf>
    <xf numFmtId="0" fontId="4" fillId="0" borderId="24" xfId="29" applyFont="1" applyBorder="1" applyAlignment="1">
      <alignment horizontal="left" vertical="center"/>
    </xf>
    <xf numFmtId="0" fontId="2" fillId="0" borderId="0" xfId="29" applyFill="1" applyBorder="1" applyAlignment="1">
      <alignment vertical="center"/>
    </xf>
    <xf numFmtId="0" fontId="2" fillId="0" borderId="28" xfId="29" applyFont="1" applyFill="1" applyBorder="1" applyAlignment="1">
      <alignment vertical="center"/>
    </xf>
    <xf numFmtId="0" fontId="4" fillId="2" borderId="0" xfId="29" applyFont="1" applyFill="1" applyBorder="1" applyAlignment="1">
      <alignment horizontal="left" vertical="center"/>
    </xf>
    <xf numFmtId="41" fontId="4" fillId="39" borderId="0" xfId="1" applyFont="1" applyFill="1" applyBorder="1" applyAlignment="1">
      <alignment vertical="center"/>
    </xf>
    <xf numFmtId="41" fontId="4" fillId="25" borderId="0" xfId="1" applyFont="1" applyFill="1" applyBorder="1" applyAlignment="1">
      <alignment vertical="center"/>
    </xf>
    <xf numFmtId="41" fontId="4" fillId="20" borderId="0" xfId="1" applyFont="1" applyFill="1" applyBorder="1" applyAlignment="1">
      <alignment vertical="center"/>
    </xf>
    <xf numFmtId="41" fontId="4" fillId="58" borderId="0" xfId="4" applyFont="1" applyFill="1" applyBorder="1" applyAlignment="1">
      <alignment vertical="center"/>
    </xf>
    <xf numFmtId="41" fontId="4" fillId="20" borderId="0" xfId="4" applyFont="1" applyFill="1" applyBorder="1" applyAlignment="1">
      <alignment vertical="center"/>
    </xf>
    <xf numFmtId="41" fontId="4" fillId="58" borderId="0" xfId="1" applyFont="1" applyFill="1" applyBorder="1" applyAlignment="1">
      <alignment vertical="center"/>
    </xf>
    <xf numFmtId="0" fontId="2" fillId="0" borderId="0" xfId="29" applyFont="1" applyFill="1" applyBorder="1">
      <alignment horizontal="left" vertical="center"/>
    </xf>
    <xf numFmtId="0" fontId="2" fillId="0" borderId="28" xfId="29" applyFont="1" applyFill="1" applyBorder="1">
      <alignment horizontal="left" vertical="center"/>
    </xf>
    <xf numFmtId="0" fontId="4" fillId="0" borderId="26" xfId="29" applyFont="1" applyFill="1" applyBorder="1">
      <alignment horizontal="left" vertical="center"/>
    </xf>
    <xf numFmtId="0" fontId="4" fillId="0" borderId="32" xfId="29" applyFont="1" applyFill="1" applyBorder="1">
      <alignment horizontal="left" vertical="center"/>
    </xf>
    <xf numFmtId="0" fontId="4" fillId="0" borderId="4" xfId="29" applyFont="1" applyBorder="1" applyAlignment="1">
      <alignment horizontal="left" vertical="center"/>
    </xf>
    <xf numFmtId="0" fontId="4" fillId="0" borderId="22" xfId="29" applyFont="1" applyBorder="1" applyAlignment="1">
      <alignment horizontal="left" vertical="center"/>
    </xf>
    <xf numFmtId="0" fontId="4" fillId="0" borderId="5" xfId="29" applyFont="1" applyBorder="1" applyAlignment="1">
      <alignment vertical="center"/>
    </xf>
    <xf numFmtId="0" fontId="4" fillId="2" borderId="22" xfId="29" applyFont="1" applyFill="1" applyBorder="1" applyAlignment="1">
      <alignment vertical="center"/>
    </xf>
    <xf numFmtId="41" fontId="4" fillId="2" borderId="22" xfId="1" applyFont="1" applyFill="1" applyBorder="1" applyAlignment="1">
      <alignment vertical="center"/>
    </xf>
    <xf numFmtId="41" fontId="4" fillId="39" borderId="22" xfId="1" applyFont="1" applyFill="1" applyBorder="1" applyAlignment="1">
      <alignment vertical="center"/>
    </xf>
    <xf numFmtId="41" fontId="4" fillId="58" borderId="22" xfId="4" applyFont="1" applyFill="1" applyBorder="1" applyAlignment="1">
      <alignment vertical="center"/>
    </xf>
    <xf numFmtId="41" fontId="4" fillId="20" borderId="22" xfId="4" applyFont="1" applyFill="1" applyBorder="1" applyAlignment="1">
      <alignment vertical="center"/>
    </xf>
    <xf numFmtId="41" fontId="4" fillId="58" borderId="22" xfId="1" applyFont="1" applyFill="1" applyBorder="1" applyAlignment="1">
      <alignment vertical="center"/>
    </xf>
    <xf numFmtId="0" fontId="4" fillId="0" borderId="28" xfId="29" applyFont="1" applyBorder="1" applyAlignment="1">
      <alignment horizontal="left" vertical="center"/>
    </xf>
    <xf numFmtId="41" fontId="4" fillId="25" borderId="22" xfId="1" applyFont="1" applyFill="1" applyBorder="1" applyAlignment="1">
      <alignment vertical="center"/>
    </xf>
    <xf numFmtId="41" fontId="4" fillId="20" borderId="22" xfId="1" applyFont="1" applyFill="1" applyBorder="1" applyAlignment="1">
      <alignment vertical="center"/>
    </xf>
    <xf numFmtId="0" fontId="6" fillId="0" borderId="0" xfId="29" applyFont="1" applyFill="1" applyBorder="1" applyAlignment="1">
      <alignment horizontal="left" vertical="center"/>
    </xf>
    <xf numFmtId="0" fontId="6" fillId="0" borderId="30" xfId="29" applyFont="1" applyFill="1" applyBorder="1" applyAlignment="1">
      <alignment horizontal="left" vertical="center"/>
    </xf>
    <xf numFmtId="41" fontId="7" fillId="2" borderId="30" xfId="1" applyFont="1" applyFill="1" applyBorder="1" applyAlignment="1" applyProtection="1">
      <alignment vertical="center"/>
      <protection locked="0"/>
    </xf>
    <xf numFmtId="41" fontId="74" fillId="2" borderId="0" xfId="1" applyFont="1" applyFill="1" applyBorder="1" applyAlignment="1" applyProtection="1">
      <alignment vertical="center"/>
      <protection locked="0"/>
    </xf>
    <xf numFmtId="41" fontId="2" fillId="2" borderId="0" xfId="1" applyFont="1" applyFill="1" applyBorder="1" applyAlignment="1" applyProtection="1">
      <alignment vertical="center"/>
      <protection locked="0"/>
    </xf>
    <xf numFmtId="41" fontId="4" fillId="2" borderId="22" xfId="1" applyFont="1" applyFill="1" applyBorder="1" applyAlignment="1" applyProtection="1">
      <alignment vertical="center"/>
      <protection locked="0"/>
    </xf>
    <xf numFmtId="41" fontId="4" fillId="39" borderId="22" xfId="1" applyFont="1" applyFill="1" applyBorder="1" applyAlignment="1" applyProtection="1">
      <alignment vertical="center"/>
      <protection locked="0"/>
    </xf>
    <xf numFmtId="41" fontId="4" fillId="25" borderId="22" xfId="1" applyFont="1" applyFill="1" applyBorder="1" applyAlignment="1" applyProtection="1">
      <alignment vertical="center"/>
      <protection locked="0"/>
    </xf>
    <xf numFmtId="41" fontId="4" fillId="20" borderId="22" xfId="1" applyFont="1" applyFill="1" applyBorder="1" applyAlignment="1" applyProtection="1">
      <alignment vertical="center"/>
      <protection locked="0"/>
    </xf>
    <xf numFmtId="41" fontId="4" fillId="58" borderId="22" xfId="4" applyFont="1" applyFill="1" applyBorder="1" applyAlignment="1" applyProtection="1">
      <alignment vertical="center"/>
      <protection locked="0"/>
    </xf>
    <xf numFmtId="41" fontId="4" fillId="20" borderId="22" xfId="4" applyFont="1" applyFill="1" applyBorder="1" applyAlignment="1" applyProtection="1">
      <alignment vertical="center"/>
      <protection locked="0"/>
    </xf>
    <xf numFmtId="41" fontId="4" fillId="58" borderId="22" xfId="1" applyFont="1" applyFill="1" applyBorder="1" applyAlignment="1" applyProtection="1">
      <alignment vertical="center"/>
      <protection locked="0"/>
    </xf>
    <xf numFmtId="0" fontId="2" fillId="0" borderId="24" xfId="29" applyFont="1" applyBorder="1" applyAlignment="1" applyProtection="1">
      <alignment vertical="center"/>
      <protection locked="0"/>
    </xf>
    <xf numFmtId="0" fontId="2" fillId="0" borderId="0" xfId="29" applyFont="1" applyBorder="1" applyAlignment="1" applyProtection="1">
      <alignment vertical="center"/>
      <protection locked="0"/>
    </xf>
    <xf numFmtId="41" fontId="56" fillId="2" borderId="0" xfId="1" applyFont="1" applyFill="1" applyBorder="1" applyAlignment="1">
      <alignment horizontal="left" vertical="center" wrapText="1"/>
    </xf>
    <xf numFmtId="41" fontId="7" fillId="2" borderId="0" xfId="1" applyFont="1" applyFill="1" applyBorder="1" applyAlignment="1" applyProtection="1">
      <alignment vertical="center"/>
      <protection locked="0"/>
    </xf>
    <xf numFmtId="0" fontId="2" fillId="0" borderId="30" xfId="29" applyFont="1" applyBorder="1" applyAlignment="1" applyProtection="1">
      <alignment vertical="center"/>
      <protection locked="0"/>
    </xf>
    <xf numFmtId="41" fontId="4" fillId="2" borderId="30" xfId="1" applyFont="1" applyFill="1" applyBorder="1" applyAlignment="1">
      <alignment vertical="center"/>
    </xf>
    <xf numFmtId="0" fontId="2" fillId="0" borderId="0" xfId="29" applyFont="1" applyFill="1" applyAlignment="1">
      <alignment vertical="center"/>
    </xf>
    <xf numFmtId="0" fontId="4" fillId="0" borderId="0" xfId="29" applyFont="1" applyFill="1" applyAlignment="1">
      <alignment vertical="center"/>
    </xf>
    <xf numFmtId="0" fontId="4" fillId="0" borderId="24" xfId="29" applyFont="1" applyFill="1" applyBorder="1" applyAlignment="1">
      <alignment horizontal="left" vertical="center"/>
    </xf>
    <xf numFmtId="0" fontId="2" fillId="0" borderId="31" xfId="29" applyFont="1" applyFill="1" applyBorder="1" applyAlignment="1">
      <alignment vertical="center"/>
    </xf>
    <xf numFmtId="165" fontId="4" fillId="0" borderId="0" xfId="29" applyNumberFormat="1" applyFont="1" applyFill="1" applyAlignment="1">
      <alignment vertical="center"/>
    </xf>
    <xf numFmtId="0" fontId="2" fillId="0" borderId="0" xfId="29" applyFont="1" applyFill="1" applyBorder="1" applyAlignment="1">
      <alignment vertical="center"/>
    </xf>
    <xf numFmtId="0" fontId="2" fillId="0" borderId="24" xfId="29" applyFont="1" applyFill="1" applyBorder="1" applyAlignment="1">
      <alignment horizontal="left" vertical="center"/>
    </xf>
    <xf numFmtId="0" fontId="2" fillId="0" borderId="0" xfId="29" applyFont="1" applyFill="1" applyBorder="1" applyAlignment="1" applyProtection="1">
      <alignment vertical="center"/>
      <protection locked="0"/>
    </xf>
    <xf numFmtId="0" fontId="2" fillId="17" borderId="28" xfId="29" applyFont="1" applyFill="1" applyBorder="1" applyAlignment="1">
      <alignment vertical="center"/>
    </xf>
    <xf numFmtId="41" fontId="2" fillId="17" borderId="0" xfId="1" applyFont="1" applyFill="1" applyBorder="1" applyAlignment="1">
      <alignment vertical="center"/>
    </xf>
    <xf numFmtId="0" fontId="2" fillId="0" borderId="28" xfId="29" applyFont="1" applyFill="1" applyBorder="1" applyAlignment="1">
      <alignment horizontal="left" vertical="center"/>
    </xf>
    <xf numFmtId="0" fontId="4" fillId="0" borderId="0" xfId="29" applyFont="1" applyFill="1" applyBorder="1" applyAlignment="1">
      <alignment horizontal="left" vertical="center"/>
    </xf>
    <xf numFmtId="0" fontId="4" fillId="0" borderId="28" xfId="29" applyFont="1" applyFill="1" applyBorder="1" applyAlignment="1">
      <alignment horizontal="left" vertical="center"/>
    </xf>
    <xf numFmtId="0" fontId="2" fillId="0" borderId="29" xfId="29" applyFont="1" applyFill="1" applyBorder="1" applyAlignment="1">
      <alignment horizontal="left" vertical="center"/>
    </xf>
    <xf numFmtId="0" fontId="2" fillId="0" borderId="30" xfId="29" applyFont="1" applyFill="1" applyBorder="1" applyAlignment="1" applyProtection="1">
      <alignment vertical="center"/>
      <protection locked="0"/>
    </xf>
    <xf numFmtId="0" fontId="4" fillId="0" borderId="3" xfId="29" applyFont="1" applyFill="1" applyBorder="1" applyAlignment="1">
      <alignment horizontal="left" vertical="center"/>
    </xf>
    <xf numFmtId="0" fontId="4" fillId="0" borderId="26" xfId="29" applyFont="1" applyFill="1" applyBorder="1" applyAlignment="1">
      <alignment horizontal="left" vertical="center"/>
    </xf>
    <xf numFmtId="0" fontId="4" fillId="0" borderId="32" xfId="29" applyFont="1" applyFill="1" applyBorder="1" applyAlignment="1">
      <alignment horizontal="left" vertical="center"/>
    </xf>
    <xf numFmtId="0" fontId="2" fillId="34" borderId="24" xfId="29" applyFont="1" applyFill="1" applyBorder="1" applyAlignment="1">
      <alignment horizontal="left" vertical="center"/>
    </xf>
    <xf numFmtId="165" fontId="2" fillId="0" borderId="0" xfId="29" applyNumberFormat="1" applyFont="1" applyFill="1" applyBorder="1" applyAlignment="1">
      <alignment vertical="center"/>
    </xf>
    <xf numFmtId="0" fontId="6" fillId="2" borderId="0" xfId="29" applyFont="1" applyFill="1" applyBorder="1" applyAlignment="1">
      <alignment horizontal="left" vertical="center"/>
    </xf>
    <xf numFmtId="165" fontId="2" fillId="0" borderId="0" xfId="29" applyNumberFormat="1" applyFont="1" applyFill="1" applyAlignment="1">
      <alignment vertical="center"/>
    </xf>
    <xf numFmtId="37" fontId="2" fillId="0" borderId="0" xfId="29" applyNumberFormat="1" applyFont="1" applyBorder="1" applyAlignment="1">
      <alignment vertical="center"/>
    </xf>
    <xf numFmtId="0" fontId="2" fillId="34" borderId="0" xfId="29" applyFont="1" applyFill="1" applyBorder="1" applyAlignment="1">
      <alignment vertical="center"/>
    </xf>
    <xf numFmtId="198" fontId="2" fillId="11" borderId="0" xfId="1" applyNumberFormat="1" applyFont="1" applyFill="1" applyAlignment="1">
      <alignment vertical="center"/>
    </xf>
    <xf numFmtId="41" fontId="6" fillId="2" borderId="0" xfId="29" applyNumberFormat="1" applyFont="1" applyFill="1" applyAlignment="1">
      <alignment horizontal="left" vertical="center"/>
    </xf>
    <xf numFmtId="0" fontId="4" fillId="0" borderId="28" xfId="29" applyFont="1" applyBorder="1" applyAlignment="1">
      <alignment vertical="center"/>
    </xf>
    <xf numFmtId="0" fontId="4" fillId="2" borderId="0" xfId="29" applyFont="1" applyFill="1" applyBorder="1" applyAlignment="1">
      <alignment vertical="center"/>
    </xf>
    <xf numFmtId="41" fontId="4" fillId="55" borderId="22" xfId="1" applyFont="1" applyFill="1" applyBorder="1" applyAlignment="1">
      <alignment vertical="center"/>
    </xf>
    <xf numFmtId="41" fontId="4" fillId="0" borderId="22" xfId="4" applyFont="1" applyFill="1" applyBorder="1" applyAlignment="1">
      <alignment vertical="center"/>
    </xf>
    <xf numFmtId="41" fontId="2" fillId="0" borderId="0" xfId="29" applyNumberFormat="1" applyFont="1" applyAlignment="1">
      <alignment vertical="center"/>
    </xf>
    <xf numFmtId="0" fontId="2" fillId="0" borderId="0" xfId="29" applyBorder="1">
      <alignment horizontal="left" vertical="center"/>
    </xf>
    <xf numFmtId="41" fontId="4" fillId="0" borderId="0" xfId="29" applyNumberFormat="1" applyFont="1" applyAlignment="1">
      <alignment vertical="center"/>
    </xf>
    <xf numFmtId="0" fontId="16" fillId="0" borderId="0" xfId="29" applyFont="1" applyAlignment="1">
      <alignment horizontal="left" vertical="center"/>
    </xf>
    <xf numFmtId="0" fontId="6" fillId="2" borderId="2" xfId="29" applyFont="1" applyFill="1" applyBorder="1" applyAlignment="1">
      <alignment horizontal="left" vertical="center"/>
    </xf>
    <xf numFmtId="0" fontId="8" fillId="2" borderId="0" xfId="29" applyFont="1" applyFill="1" applyAlignment="1">
      <alignment horizontal="left" vertical="center"/>
    </xf>
    <xf numFmtId="0" fontId="5" fillId="2" borderId="0" xfId="29" applyFont="1" applyFill="1" applyAlignment="1">
      <alignment horizontal="center" vertical="center"/>
    </xf>
    <xf numFmtId="0" fontId="2" fillId="0" borderId="0" xfId="29" applyFont="1" applyAlignment="1">
      <alignment horizontal="left" vertical="center" indent="1"/>
    </xf>
    <xf numFmtId="0" fontId="5" fillId="2" borderId="4" xfId="29" applyFont="1" applyFill="1" applyBorder="1" applyAlignment="1">
      <alignment horizontal="left" vertical="center"/>
    </xf>
    <xf numFmtId="0" fontId="6" fillId="2" borderId="5" xfId="29" applyFont="1" applyFill="1" applyBorder="1" applyAlignment="1">
      <alignment horizontal="left" vertical="center"/>
    </xf>
    <xf numFmtId="0" fontId="6" fillId="2" borderId="29" xfId="29" applyFont="1" applyFill="1" applyBorder="1" applyAlignment="1">
      <alignment horizontal="left" vertical="center"/>
    </xf>
    <xf numFmtId="43" fontId="6" fillId="2" borderId="23" xfId="29" applyNumberFormat="1" applyFont="1" applyFill="1" applyBorder="1" applyAlignment="1">
      <alignment horizontal="center" vertical="center"/>
    </xf>
    <xf numFmtId="0" fontId="6" fillId="2" borderId="24" xfId="29" applyFont="1" applyFill="1" applyBorder="1" applyAlignment="1">
      <alignment horizontal="left" vertical="center"/>
    </xf>
    <xf numFmtId="165" fontId="6" fillId="2" borderId="23" xfId="29" applyNumberFormat="1" applyFont="1" applyFill="1" applyBorder="1" applyAlignment="1">
      <alignment horizontal="center" vertical="center"/>
    </xf>
    <xf numFmtId="41" fontId="4" fillId="55" borderId="4" xfId="1" applyFont="1" applyFill="1" applyBorder="1" applyAlignment="1">
      <alignment horizontal="left" vertical="center"/>
    </xf>
    <xf numFmtId="41" fontId="4" fillId="55" borderId="22" xfId="1" applyFont="1" applyFill="1" applyBorder="1" applyAlignment="1">
      <alignment horizontal="left" vertical="center"/>
    </xf>
    <xf numFmtId="0" fontId="6" fillId="2" borderId="24" xfId="29" applyFont="1" applyFill="1" applyBorder="1" applyAlignment="1">
      <alignment horizontal="center" vertical="center"/>
    </xf>
    <xf numFmtId="0" fontId="6" fillId="2" borderId="25" xfId="29" applyFont="1" applyFill="1" applyBorder="1" applyAlignment="1">
      <alignment horizontal="center" vertical="center"/>
    </xf>
    <xf numFmtId="0" fontId="4" fillId="0" borderId="22" xfId="29" applyFont="1" applyFill="1" applyBorder="1" applyAlignment="1">
      <alignment horizontal="centerContinuous" vertical="center"/>
    </xf>
    <xf numFmtId="0" fontId="4" fillId="0" borderId="4" xfId="29" applyFont="1" applyFill="1" applyBorder="1" applyAlignment="1">
      <alignment horizontal="left" vertical="center"/>
    </xf>
    <xf numFmtId="0" fontId="2" fillId="0" borderId="22" xfId="29" applyFont="1" applyFill="1" applyBorder="1" applyAlignment="1">
      <alignment horizontal="left" vertical="center"/>
    </xf>
    <xf numFmtId="0" fontId="2" fillId="0" borderId="5" xfId="29" applyFont="1" applyFill="1" applyBorder="1" applyAlignment="1">
      <alignment horizontal="left" vertical="center"/>
    </xf>
    <xf numFmtId="0" fontId="6" fillId="2" borderId="25" xfId="29" applyFont="1" applyFill="1" applyBorder="1" applyAlignment="1">
      <alignment horizontal="left" vertical="center"/>
    </xf>
    <xf numFmtId="0" fontId="2" fillId="0" borderId="3" xfId="29" applyFont="1" applyBorder="1" applyAlignment="1">
      <alignment horizontal="left" vertical="center"/>
    </xf>
    <xf numFmtId="0" fontId="2" fillId="0" borderId="32" xfId="29" applyFont="1" applyBorder="1" applyAlignment="1">
      <alignment horizontal="left" vertical="center"/>
    </xf>
    <xf numFmtId="1" fontId="4" fillId="0" borderId="26" xfId="29" applyNumberFormat="1" applyFont="1" applyFill="1" applyBorder="1" applyAlignment="1">
      <alignment horizontal="center" vertical="center"/>
    </xf>
    <xf numFmtId="176" fontId="2" fillId="0" borderId="28" xfId="29" applyNumberFormat="1" applyFont="1" applyFill="1" applyBorder="1" applyAlignment="1">
      <alignment horizontal="center" vertical="center"/>
    </xf>
    <xf numFmtId="176" fontId="2" fillId="55" borderId="28" xfId="29" applyNumberFormat="1" applyFont="1" applyFill="1" applyBorder="1" applyAlignment="1">
      <alignment horizontal="center" vertical="center"/>
    </xf>
    <xf numFmtId="164" fontId="2" fillId="0" borderId="28" xfId="3" applyNumberFormat="1" applyFont="1" applyFill="1" applyBorder="1" applyAlignment="1">
      <alignment vertical="center"/>
    </xf>
    <xf numFmtId="10" fontId="2" fillId="55" borderId="28" xfId="3" applyNumberFormat="1" applyFont="1" applyFill="1" applyBorder="1" applyAlignment="1">
      <alignment vertical="center"/>
    </xf>
    <xf numFmtId="164" fontId="2" fillId="55" borderId="28" xfId="3" applyNumberFormat="1" applyFont="1" applyFill="1" applyBorder="1" applyAlignment="1">
      <alignment vertical="center"/>
    </xf>
    <xf numFmtId="0" fontId="6" fillId="2" borderId="3" xfId="29" applyFont="1" applyFill="1" applyBorder="1" applyAlignment="1">
      <alignment horizontal="left" vertical="center"/>
    </xf>
    <xf numFmtId="0" fontId="6" fillId="2" borderId="27" xfId="29" applyFont="1" applyFill="1" applyBorder="1" applyAlignment="1">
      <alignment horizontal="left" vertical="center"/>
    </xf>
    <xf numFmtId="0" fontId="5" fillId="2" borderId="2" xfId="29" applyFont="1" applyFill="1" applyBorder="1" applyAlignment="1">
      <alignment horizontal="center" vertical="center"/>
    </xf>
    <xf numFmtId="0" fontId="5" fillId="2" borderId="2" xfId="29" applyFont="1" applyFill="1" applyBorder="1" applyAlignment="1">
      <alignment horizontal="left" vertical="center"/>
    </xf>
    <xf numFmtId="0" fontId="4" fillId="0" borderId="27" xfId="29" applyFont="1" applyBorder="1" applyAlignment="1">
      <alignment horizontal="left" vertical="center"/>
    </xf>
    <xf numFmtId="164" fontId="2" fillId="0" borderId="32" xfId="3" applyNumberFormat="1" applyFont="1" applyFill="1" applyBorder="1" applyAlignment="1">
      <alignment vertical="center"/>
    </xf>
    <xf numFmtId="164" fontId="2" fillId="55" borderId="32" xfId="3" applyNumberFormat="1" applyFont="1" applyFill="1" applyBorder="1" applyAlignment="1">
      <alignment vertical="center"/>
    </xf>
    <xf numFmtId="0" fontId="55" fillId="0" borderId="0" xfId="29" applyFont="1" applyAlignment="1">
      <alignment horizontal="left" vertical="center"/>
    </xf>
    <xf numFmtId="0" fontId="36" fillId="0" borderId="0" xfId="29" applyFont="1" applyAlignment="1">
      <alignment horizontal="left" vertical="center"/>
    </xf>
    <xf numFmtId="0" fontId="8" fillId="0" borderId="0" xfId="29" applyFont="1" applyAlignment="1">
      <alignment horizontal="left" vertical="center"/>
    </xf>
    <xf numFmtId="0" fontId="2" fillId="0" borderId="4" xfId="29" applyFont="1" applyBorder="1" applyAlignment="1">
      <alignment horizontal="centerContinuous" vertical="center"/>
    </xf>
    <xf numFmtId="0" fontId="2" fillId="0" borderId="22" xfId="29" applyFont="1" applyBorder="1" applyAlignment="1">
      <alignment horizontal="centerContinuous" vertical="center"/>
    </xf>
    <xf numFmtId="0" fontId="2" fillId="0" borderId="5" xfId="29" applyFont="1" applyBorder="1" applyAlignment="1">
      <alignment horizontal="centerContinuous" vertical="center"/>
    </xf>
    <xf numFmtId="0" fontId="2" fillId="0" borderId="22" xfId="29" applyFont="1" applyBorder="1" applyAlignment="1">
      <alignment horizontal="left" vertical="center"/>
    </xf>
    <xf numFmtId="0" fontId="2" fillId="0" borderId="29" xfId="29" applyFont="1" applyBorder="1" applyAlignment="1">
      <alignment horizontal="center" vertical="center" wrapText="1"/>
    </xf>
    <xf numFmtId="0" fontId="2" fillId="0" borderId="30" xfId="29" applyFont="1" applyBorder="1" applyAlignment="1">
      <alignment horizontal="center" vertical="center" wrapText="1"/>
    </xf>
    <xf numFmtId="0" fontId="2" fillId="0" borderId="31" xfId="29" applyFont="1" applyBorder="1" applyAlignment="1">
      <alignment horizontal="center" vertical="center" wrapText="1"/>
    </xf>
    <xf numFmtId="9" fontId="2" fillId="0" borderId="29" xfId="3" applyFont="1" applyBorder="1" applyAlignment="1">
      <alignment horizontal="center" vertical="center"/>
    </xf>
    <xf numFmtId="9" fontId="2" fillId="0" borderId="30" xfId="3" applyFont="1" applyBorder="1" applyAlignment="1">
      <alignment horizontal="center" vertical="center"/>
    </xf>
    <xf numFmtId="9" fontId="2" fillId="0" borderId="31" xfId="3" applyFont="1" applyBorder="1" applyAlignment="1">
      <alignment horizontal="center" vertical="center"/>
    </xf>
    <xf numFmtId="9" fontId="2" fillId="0" borderId="24" xfId="3" applyFont="1" applyBorder="1" applyAlignment="1">
      <alignment horizontal="center" vertical="center"/>
    </xf>
    <xf numFmtId="9" fontId="2" fillId="0" borderId="28" xfId="3" applyFont="1" applyBorder="1" applyAlignment="1">
      <alignment horizontal="center" vertical="center"/>
    </xf>
    <xf numFmtId="9" fontId="2" fillId="0" borderId="3" xfId="3" applyFont="1" applyBorder="1" applyAlignment="1">
      <alignment horizontal="center" vertical="center"/>
    </xf>
    <xf numFmtId="9" fontId="2" fillId="0" borderId="26" xfId="3" applyFont="1" applyBorder="1" applyAlignment="1">
      <alignment horizontal="center" vertical="center"/>
    </xf>
    <xf numFmtId="9" fontId="2" fillId="0" borderId="32" xfId="3" applyFont="1" applyBorder="1" applyAlignment="1">
      <alignment horizontal="center" vertical="center"/>
    </xf>
    <xf numFmtId="0" fontId="46" fillId="0" borderId="0" xfId="29" applyFont="1" applyFill="1" applyAlignment="1">
      <alignment horizontal="left" vertical="center"/>
    </xf>
    <xf numFmtId="10" fontId="2" fillId="0" borderId="0" xfId="29" applyNumberFormat="1" applyFont="1" applyFill="1" applyBorder="1" applyAlignment="1">
      <alignment horizontal="right" vertical="center"/>
    </xf>
    <xf numFmtId="10" fontId="2" fillId="0" borderId="0" xfId="29" applyNumberFormat="1" applyFont="1" applyBorder="1" applyAlignment="1">
      <alignment horizontal="right" vertical="center"/>
    </xf>
    <xf numFmtId="0" fontId="2" fillId="0" borderId="5" xfId="29" applyFont="1" applyBorder="1" applyAlignment="1">
      <alignment horizontal="left" vertical="center"/>
    </xf>
    <xf numFmtId="1" fontId="4" fillId="0" borderId="22" xfId="29" applyNumberFormat="1" applyFont="1" applyFill="1" applyBorder="1" applyAlignment="1">
      <alignment horizontal="center" vertical="center"/>
    </xf>
    <xf numFmtId="1" fontId="4" fillId="0" borderId="5" xfId="29" applyNumberFormat="1" applyFont="1" applyFill="1" applyBorder="1" applyAlignment="1">
      <alignment horizontal="center" vertical="center"/>
    </xf>
    <xf numFmtId="10" fontId="75" fillId="0" borderId="0" xfId="29" applyNumberFormat="1" applyFont="1" applyBorder="1" applyAlignment="1">
      <alignment horizontal="right" vertical="center"/>
    </xf>
    <xf numFmtId="10" fontId="2" fillId="0" borderId="28" xfId="29" applyNumberFormat="1" applyFont="1" applyBorder="1" applyAlignment="1">
      <alignment horizontal="right" vertical="center"/>
    </xf>
    <xf numFmtId="0" fontId="36" fillId="0" borderId="28" xfId="29" applyFont="1" applyBorder="1" applyAlignment="1">
      <alignment horizontal="left" vertical="center"/>
    </xf>
    <xf numFmtId="176" fontId="2" fillId="0" borderId="0" xfId="29" applyNumberFormat="1" applyFont="1" applyFill="1" applyBorder="1" applyAlignment="1">
      <alignment horizontal="left" vertical="center"/>
    </xf>
    <xf numFmtId="176" fontId="2" fillId="0" borderId="0" xfId="29" applyNumberFormat="1" applyFont="1" applyAlignment="1">
      <alignment horizontal="left" vertical="center"/>
    </xf>
    <xf numFmtId="10" fontId="2" fillId="0" borderId="22" xfId="29" applyNumberFormat="1" applyFont="1" applyBorder="1" applyAlignment="1">
      <alignment horizontal="right" vertical="center"/>
    </xf>
    <xf numFmtId="10" fontId="2" fillId="0" borderId="5" xfId="29" applyNumberFormat="1" applyFont="1" applyBorder="1" applyAlignment="1">
      <alignment horizontal="right" vertical="center"/>
    </xf>
    <xf numFmtId="9" fontId="2" fillId="33" borderId="0" xfId="3" applyFont="1" applyFill="1" applyBorder="1" applyAlignment="1">
      <alignment vertical="center"/>
    </xf>
    <xf numFmtId="10" fontId="2" fillId="0" borderId="0" xfId="29" applyNumberFormat="1" applyFont="1" applyAlignment="1">
      <alignment horizontal="left" vertical="center"/>
    </xf>
    <xf numFmtId="0" fontId="4" fillId="0" borderId="29" xfId="29" applyFont="1" applyBorder="1" applyAlignment="1">
      <alignment horizontal="left" vertical="center"/>
    </xf>
    <xf numFmtId="1" fontId="4" fillId="0" borderId="31" xfId="29" applyNumberFormat="1" applyFont="1" applyBorder="1" applyAlignment="1">
      <alignment horizontal="center" vertical="center"/>
    </xf>
    <xf numFmtId="1" fontId="4" fillId="0" borderId="30" xfId="29" applyNumberFormat="1" applyFont="1" applyBorder="1" applyAlignment="1">
      <alignment horizontal="center" vertical="center"/>
    </xf>
    <xf numFmtId="1" fontId="4" fillId="0" borderId="22" xfId="29" applyNumberFormat="1" applyFont="1" applyBorder="1" applyAlignment="1">
      <alignment horizontal="center" vertical="center"/>
    </xf>
    <xf numFmtId="0" fontId="2" fillId="0" borderId="31" xfId="29" applyFont="1" applyBorder="1" applyAlignment="1">
      <alignment horizontal="left" vertical="center"/>
    </xf>
    <xf numFmtId="0" fontId="2" fillId="0" borderId="30" xfId="29" applyFont="1" applyFill="1" applyBorder="1" applyAlignment="1">
      <alignment horizontal="left" vertical="center"/>
    </xf>
    <xf numFmtId="0" fontId="2" fillId="0" borderId="31" xfId="29" applyFont="1" applyFill="1" applyBorder="1" applyAlignment="1">
      <alignment horizontal="left" vertical="center"/>
    </xf>
    <xf numFmtId="42" fontId="2" fillId="0" borderId="0" xfId="2" applyFont="1" applyBorder="1" applyAlignment="1">
      <alignment horizontal="right" vertical="center"/>
    </xf>
    <xf numFmtId="42" fontId="2" fillId="0" borderId="28" xfId="2" applyFont="1" applyBorder="1" applyAlignment="1">
      <alignment horizontal="right" vertical="center"/>
    </xf>
    <xf numFmtId="0" fontId="36" fillId="0" borderId="0" xfId="29" applyFont="1" applyBorder="1" applyAlignment="1">
      <alignment horizontal="left" vertical="center"/>
    </xf>
    <xf numFmtId="41" fontId="2" fillId="0" borderId="28" xfId="1" applyFont="1" applyBorder="1" applyAlignment="1">
      <alignment horizontal="right" vertical="center"/>
    </xf>
    <xf numFmtId="41" fontId="2" fillId="0" borderId="26" xfId="1" applyFont="1" applyBorder="1" applyAlignment="1">
      <alignment horizontal="right" vertical="center"/>
    </xf>
    <xf numFmtId="41" fontId="2" fillId="0" borderId="32" xfId="1" applyFont="1" applyBorder="1" applyAlignment="1">
      <alignment horizontal="right" vertical="center"/>
    </xf>
    <xf numFmtId="185" fontId="2" fillId="0" borderId="22" xfId="29" applyNumberFormat="1" applyFont="1" applyBorder="1" applyAlignment="1">
      <alignment horizontal="right" vertical="center"/>
    </xf>
    <xf numFmtId="185" fontId="2" fillId="0" borderId="5" xfId="29" applyNumberFormat="1" applyFont="1" applyBorder="1" applyAlignment="1">
      <alignment horizontal="right" vertical="center"/>
    </xf>
    <xf numFmtId="14" fontId="2" fillId="0" borderId="0" xfId="29" applyNumberFormat="1" applyFont="1" applyAlignment="1">
      <alignment horizontal="left" vertical="center"/>
    </xf>
    <xf numFmtId="14" fontId="2" fillId="0" borderId="0" xfId="1" applyNumberFormat="1" applyFont="1" applyFill="1" applyBorder="1" applyAlignment="1">
      <alignment horizontal="left" vertical="center"/>
    </xf>
    <xf numFmtId="3" fontId="2" fillId="0" borderId="0" xfId="29" applyNumberFormat="1" applyFont="1" applyBorder="1" applyAlignment="1">
      <alignment horizontal="left" vertical="center"/>
    </xf>
    <xf numFmtId="0" fontId="4" fillId="0" borderId="23" xfId="29" applyFont="1" applyBorder="1" applyAlignment="1">
      <alignment horizontal="center" vertical="center" wrapText="1"/>
    </xf>
    <xf numFmtId="44" fontId="4" fillId="0" borderId="0" xfId="29" applyNumberFormat="1" applyFont="1" applyBorder="1" applyAlignment="1">
      <alignment horizontal="left" vertical="center"/>
    </xf>
    <xf numFmtId="165" fontId="2" fillId="0" borderId="0" xfId="1" applyNumberFormat="1" applyFont="1" applyBorder="1" applyAlignment="1">
      <alignment vertical="center"/>
    </xf>
    <xf numFmtId="0" fontId="4" fillId="0" borderId="4" xfId="29" applyFont="1" applyBorder="1" applyAlignment="1">
      <alignment horizontal="center" vertical="center" wrapText="1"/>
    </xf>
    <xf numFmtId="0" fontId="2" fillId="0" borderId="23" xfId="29" applyFont="1" applyBorder="1" applyAlignment="1">
      <alignment horizontal="center" vertical="center" wrapText="1"/>
    </xf>
    <xf numFmtId="0" fontId="4" fillId="0" borderId="29" xfId="29" applyFont="1" applyBorder="1" applyAlignment="1">
      <alignment horizontal="center" vertical="center" wrapText="1"/>
    </xf>
    <xf numFmtId="0" fontId="2" fillId="25" borderId="24" xfId="29" applyFont="1" applyFill="1" applyBorder="1" applyAlignment="1">
      <alignment horizontal="center" vertical="center"/>
    </xf>
    <xf numFmtId="0" fontId="2" fillId="25" borderId="23" xfId="29" applyFont="1" applyFill="1" applyBorder="1" applyAlignment="1">
      <alignment horizontal="center" vertical="center"/>
    </xf>
    <xf numFmtId="0" fontId="2" fillId="2" borderId="24" xfId="29" applyFont="1" applyFill="1" applyBorder="1" applyAlignment="1">
      <alignment horizontal="center" vertical="center"/>
    </xf>
    <xf numFmtId="0" fontId="2" fillId="2" borderId="0" xfId="29" applyFont="1" applyFill="1" applyBorder="1" applyAlignment="1">
      <alignment horizontal="center" vertical="center"/>
    </xf>
    <xf numFmtId="0" fontId="2" fillId="2" borderId="28" xfId="29" applyFont="1" applyFill="1" applyBorder="1" applyAlignment="1">
      <alignment horizontal="center" vertical="center"/>
    </xf>
    <xf numFmtId="0" fontId="2" fillId="25" borderId="25" xfId="29" applyFont="1" applyFill="1" applyBorder="1" applyAlignment="1">
      <alignment horizontal="center" vertical="center"/>
    </xf>
    <xf numFmtId="41" fontId="2" fillId="25" borderId="25" xfId="29" applyNumberFormat="1" applyFont="1" applyFill="1" applyBorder="1" applyAlignment="1">
      <alignment horizontal="center" vertical="center"/>
    </xf>
    <xf numFmtId="41" fontId="2" fillId="25" borderId="0" xfId="29" applyNumberFormat="1" applyFont="1" applyFill="1" applyBorder="1" applyAlignment="1">
      <alignment horizontal="center" vertical="center"/>
    </xf>
    <xf numFmtId="0" fontId="2" fillId="25" borderId="0" xfId="29" applyFont="1" applyFill="1" applyBorder="1" applyAlignment="1">
      <alignment horizontal="center" vertical="center"/>
    </xf>
    <xf numFmtId="41" fontId="2" fillId="25" borderId="28" xfId="29" applyNumberFormat="1" applyFont="1" applyFill="1" applyBorder="1" applyAlignment="1">
      <alignment horizontal="center" vertical="center"/>
    </xf>
    <xf numFmtId="41" fontId="2" fillId="0" borderId="0" xfId="29" applyNumberFormat="1" applyFont="1" applyAlignment="1">
      <alignment horizontal="left" vertical="center"/>
    </xf>
    <xf numFmtId="0" fontId="2" fillId="0" borderId="24" xfId="29" applyFont="1" applyBorder="1" applyAlignment="1">
      <alignment horizontal="center" vertical="center"/>
    </xf>
    <xf numFmtId="41" fontId="2" fillId="0" borderId="0" xfId="29" applyNumberFormat="1" applyFont="1" applyBorder="1" applyAlignment="1">
      <alignment horizontal="center" vertical="center"/>
    </xf>
    <xf numFmtId="41" fontId="2" fillId="0" borderId="28" xfId="29" applyNumberFormat="1" applyFont="1" applyBorder="1" applyAlignment="1">
      <alignment horizontal="center" vertical="center"/>
    </xf>
    <xf numFmtId="0" fontId="2" fillId="0" borderId="3" xfId="29" applyFont="1" applyBorder="1" applyAlignment="1">
      <alignment horizontal="center" vertical="center"/>
    </xf>
    <xf numFmtId="41" fontId="2" fillId="0" borderId="32" xfId="29" applyNumberFormat="1" applyFont="1" applyBorder="1" applyAlignment="1">
      <alignment horizontal="center" vertical="center"/>
    </xf>
    <xf numFmtId="14" fontId="2" fillId="0" borderId="0" xfId="29" applyNumberFormat="1">
      <alignment horizontal="left" vertical="center"/>
    </xf>
    <xf numFmtId="0" fontId="2" fillId="23" borderId="0" xfId="29" applyFill="1">
      <alignment horizontal="left" vertical="center"/>
    </xf>
    <xf numFmtId="14" fontId="2" fillId="23" borderId="0" xfId="29" applyNumberFormat="1" applyFill="1">
      <alignment horizontal="left" vertical="center"/>
    </xf>
    <xf numFmtId="0" fontId="2" fillId="0" borderId="0" xfId="29" applyAlignment="1">
      <alignment horizontal="center" vertical="center"/>
    </xf>
    <xf numFmtId="0" fontId="2" fillId="0" borderId="0" xfId="29" applyFill="1" applyBorder="1" applyAlignment="1">
      <alignment horizontal="center" vertical="center"/>
    </xf>
    <xf numFmtId="0" fontId="9" fillId="3" borderId="0" xfId="29" applyFont="1" applyFill="1">
      <alignment horizontal="left" vertical="center"/>
    </xf>
    <xf numFmtId="0" fontId="9" fillId="3" borderId="0" xfId="29" applyFont="1" applyFill="1" applyAlignment="1">
      <alignment horizontal="center" vertical="center"/>
    </xf>
    <xf numFmtId="169" fontId="0" fillId="2" borderId="0" xfId="4" applyNumberFormat="1" applyFont="1" applyFill="1" applyAlignment="1">
      <alignment horizontal="left" vertical="center"/>
    </xf>
    <xf numFmtId="169" fontId="2" fillId="2" borderId="0" xfId="29" applyNumberFormat="1" applyFill="1">
      <alignment horizontal="left" vertical="center"/>
    </xf>
    <xf numFmtId="169" fontId="2" fillId="25" borderId="0" xfId="29" applyNumberFormat="1" applyFill="1">
      <alignment horizontal="left" vertical="center"/>
    </xf>
    <xf numFmtId="169" fontId="2" fillId="36" borderId="0" xfId="29" applyNumberFormat="1" applyFill="1">
      <alignment horizontal="left" vertical="center"/>
    </xf>
    <xf numFmtId="0" fontId="4" fillId="0" borderId="0" xfId="29" applyFont="1">
      <alignment horizontal="left" vertical="center"/>
    </xf>
    <xf numFmtId="169" fontId="4" fillId="2" borderId="0" xfId="29" applyNumberFormat="1" applyFont="1" applyFill="1">
      <alignment horizontal="left" vertical="center"/>
    </xf>
    <xf numFmtId="169" fontId="4" fillId="25" borderId="0" xfId="29" applyNumberFormat="1" applyFont="1" applyFill="1">
      <alignment horizontal="left" vertical="center"/>
    </xf>
    <xf numFmtId="169" fontId="4" fillId="36" borderId="0" xfId="29" applyNumberFormat="1" applyFont="1" applyFill="1">
      <alignment horizontal="left" vertical="center"/>
    </xf>
    <xf numFmtId="169" fontId="2" fillId="0" borderId="0" xfId="29" applyNumberFormat="1">
      <alignment horizontal="left" vertical="center"/>
    </xf>
    <xf numFmtId="41" fontId="2" fillId="0" borderId="0" xfId="29" applyNumberFormat="1">
      <alignment horizontal="left" vertical="center"/>
    </xf>
    <xf numFmtId="9" fontId="0" fillId="0" borderId="0" xfId="6" applyFont="1">
      <alignment vertical="center"/>
    </xf>
    <xf numFmtId="9" fontId="2" fillId="0" borderId="0" xfId="29" applyNumberFormat="1" applyFill="1" applyAlignment="1">
      <alignment horizontal="center" vertical="center"/>
    </xf>
    <xf numFmtId="41" fontId="2" fillId="0" borderId="0" xfId="29" applyNumberFormat="1" applyFill="1" applyAlignment="1">
      <alignment horizontal="center" vertical="center"/>
    </xf>
    <xf numFmtId="0" fontId="2" fillId="0" borderId="0" xfId="29" applyFont="1">
      <alignment horizontal="left" vertical="center"/>
    </xf>
    <xf numFmtId="41" fontId="0" fillId="0" borderId="0" xfId="4" applyFont="1" applyFill="1" applyAlignment="1">
      <alignment horizontal="center" vertical="center"/>
    </xf>
    <xf numFmtId="9" fontId="2" fillId="0" borderId="0" xfId="29" applyNumberFormat="1">
      <alignment horizontal="left" vertical="center"/>
    </xf>
    <xf numFmtId="165" fontId="2" fillId="0" borderId="0" xfId="29" applyNumberFormat="1">
      <alignment horizontal="left" vertical="center"/>
    </xf>
    <xf numFmtId="169" fontId="4" fillId="0" borderId="0" xfId="29" applyNumberFormat="1" applyFont="1">
      <alignment horizontal="left" vertical="center"/>
    </xf>
    <xf numFmtId="169" fontId="4" fillId="38" borderId="0" xfId="29" applyNumberFormat="1" applyFont="1" applyFill="1">
      <alignment horizontal="left" vertical="center"/>
    </xf>
    <xf numFmtId="0" fontId="76" fillId="0" borderId="0" xfId="41" applyFont="1" applyBorder="1">
      <alignment horizontal="left" vertical="center"/>
    </xf>
    <xf numFmtId="0" fontId="37" fillId="0" borderId="0" xfId="41" applyFont="1" applyBorder="1" applyAlignment="1"/>
    <xf numFmtId="0" fontId="11" fillId="6" borderId="32" xfId="29" applyFont="1" applyFill="1" applyBorder="1" applyAlignment="1">
      <alignment vertical="center"/>
    </xf>
    <xf numFmtId="0" fontId="11" fillId="6" borderId="26" xfId="29" applyFont="1" applyFill="1" applyBorder="1" applyAlignment="1">
      <alignment horizontal="center" vertical="center"/>
    </xf>
    <xf numFmtId="0" fontId="11" fillId="6" borderId="3" xfId="29" applyFont="1" applyFill="1" applyBorder="1" applyAlignment="1">
      <alignment horizontal="center" vertical="center"/>
    </xf>
    <xf numFmtId="0" fontId="37" fillId="0" borderId="29" xfId="41" applyFont="1" applyBorder="1">
      <alignment horizontal="left" vertical="center"/>
    </xf>
    <xf numFmtId="0" fontId="37" fillId="0" borderId="22" xfId="41" applyFont="1" applyBorder="1" applyAlignment="1">
      <alignment horizontal="center" vertical="center"/>
    </xf>
    <xf numFmtId="0" fontId="37" fillId="0" borderId="2" xfId="41" applyFont="1" applyBorder="1" applyAlignment="1">
      <alignment horizontal="center" vertical="center"/>
    </xf>
    <xf numFmtId="41" fontId="2" fillId="23" borderId="0" xfId="4" applyFont="1" applyFill="1" applyBorder="1" applyAlignment="1">
      <alignment vertical="center"/>
    </xf>
    <xf numFmtId="41" fontId="0" fillId="23" borderId="0" xfId="4" applyFont="1" applyFill="1" applyBorder="1" applyAlignment="1">
      <alignment horizontal="left" vertical="center"/>
    </xf>
    <xf numFmtId="41" fontId="2" fillId="29" borderId="0" xfId="4" applyFont="1" applyFill="1" applyBorder="1" applyAlignment="1">
      <alignment vertical="center"/>
    </xf>
    <xf numFmtId="41" fontId="37" fillId="0" borderId="24" xfId="22" applyFont="1" applyBorder="1" applyAlignment="1">
      <alignment horizontal="left" vertical="center"/>
    </xf>
    <xf numFmtId="41" fontId="37" fillId="29" borderId="24" xfId="22" applyFont="1" applyFill="1" applyBorder="1" applyAlignment="1">
      <alignment horizontal="left" vertical="center"/>
    </xf>
    <xf numFmtId="41" fontId="37" fillId="0" borderId="25" xfId="22" applyFont="1" applyBorder="1" applyAlignment="1">
      <alignment horizontal="left" vertical="center"/>
    </xf>
    <xf numFmtId="41" fontId="37" fillId="29" borderId="24" xfId="22" applyFont="1" applyFill="1" applyBorder="1" applyAlignment="1">
      <alignment wrapText="1"/>
    </xf>
    <xf numFmtId="41" fontId="37" fillId="0" borderId="27" xfId="22" applyFont="1" applyBorder="1"/>
    <xf numFmtId="41" fontId="37" fillId="29" borderId="3" xfId="22" applyFont="1" applyFill="1" applyBorder="1" applyAlignment="1">
      <alignment wrapText="1"/>
    </xf>
    <xf numFmtId="41" fontId="37" fillId="0" borderId="27" xfId="22" applyFont="1" applyBorder="1" applyAlignment="1">
      <alignment horizontal="left" vertical="center"/>
    </xf>
    <xf numFmtId="0" fontId="2" fillId="0" borderId="0" xfId="29" applyFont="1" applyAlignment="1">
      <alignment horizontal="center" vertical="center"/>
    </xf>
    <xf numFmtId="41" fontId="37" fillId="0" borderId="29" xfId="22" applyFont="1" applyBorder="1" applyAlignment="1">
      <alignment horizontal="left" vertical="center"/>
    </xf>
    <xf numFmtId="0" fontId="2" fillId="0" borderId="30" xfId="29" applyBorder="1">
      <alignment horizontal="left" vertical="center"/>
    </xf>
    <xf numFmtId="170" fontId="0" fillId="0" borderId="31" xfId="4" applyNumberFormat="1" applyFont="1" applyBorder="1" applyAlignment="1">
      <alignment horizontal="left" vertical="center"/>
    </xf>
    <xf numFmtId="41" fontId="9" fillId="78" borderId="4" xfId="1" applyFont="1" applyFill="1" applyBorder="1" applyAlignment="1">
      <alignment horizontal="left" vertical="center"/>
    </xf>
    <xf numFmtId="41" fontId="9" fillId="78" borderId="22" xfId="1" applyFont="1" applyFill="1" applyBorder="1" applyAlignment="1">
      <alignment horizontal="left" vertical="center"/>
    </xf>
    <xf numFmtId="0" fontId="9" fillId="78" borderId="5" xfId="29" applyFont="1" applyFill="1" applyBorder="1" applyAlignment="1">
      <alignment horizontal="left" vertical="center"/>
    </xf>
    <xf numFmtId="0" fontId="2" fillId="0" borderId="26" xfId="29" applyBorder="1">
      <alignment horizontal="left" vertical="center"/>
    </xf>
    <xf numFmtId="170" fontId="0" fillId="0" borderId="32" xfId="4" applyNumberFormat="1" applyFont="1" applyBorder="1" applyAlignment="1">
      <alignment horizontal="left" vertical="center"/>
    </xf>
    <xf numFmtId="0" fontId="2" fillId="0" borderId="23" xfId="29" applyFont="1" applyBorder="1" applyAlignment="1">
      <alignment vertical="center"/>
    </xf>
    <xf numFmtId="0" fontId="4" fillId="36" borderId="4" xfId="29" applyFont="1" applyFill="1" applyBorder="1" applyAlignment="1">
      <alignment horizontal="left" vertical="center"/>
    </xf>
    <xf numFmtId="0" fontId="4" fillId="36" borderId="4" xfId="29" applyFont="1" applyFill="1" applyBorder="1" applyAlignment="1">
      <alignment horizontal="center" vertical="center" wrapText="1"/>
    </xf>
    <xf numFmtId="0" fontId="4" fillId="36" borderId="22" xfId="29" applyFont="1" applyFill="1" applyBorder="1" applyAlignment="1">
      <alignment horizontal="center" vertical="center" wrapText="1"/>
    </xf>
    <xf numFmtId="0" fontId="4" fillId="36" borderId="22" xfId="29" applyFont="1" applyFill="1" applyBorder="1">
      <alignment horizontal="left" vertical="center"/>
    </xf>
    <xf numFmtId="0" fontId="4" fillId="36" borderId="5" xfId="29" applyFont="1" applyFill="1" applyBorder="1" applyAlignment="1">
      <alignment horizontal="center" vertical="center"/>
    </xf>
    <xf numFmtId="0" fontId="4" fillId="55" borderId="4" xfId="29" applyFont="1" applyFill="1" applyBorder="1" applyAlignment="1">
      <alignment horizontal="center" vertical="center"/>
    </xf>
    <xf numFmtId="0" fontId="4" fillId="55" borderId="22" xfId="29" applyFont="1" applyFill="1" applyBorder="1" applyAlignment="1">
      <alignment horizontal="center" vertical="center"/>
    </xf>
    <xf numFmtId="0" fontId="4" fillId="55" borderId="22" xfId="29" applyFont="1" applyFill="1" applyBorder="1">
      <alignment horizontal="left" vertical="center"/>
    </xf>
    <xf numFmtId="0" fontId="4" fillId="55" borderId="5" xfId="29" applyFont="1" applyFill="1" applyBorder="1" applyAlignment="1">
      <alignment horizontal="center" vertical="center"/>
    </xf>
    <xf numFmtId="0" fontId="4" fillId="43" borderId="4" xfId="29" applyFont="1" applyFill="1" applyBorder="1" applyAlignment="1">
      <alignment horizontal="center" vertical="center"/>
    </xf>
    <xf numFmtId="0" fontId="2" fillId="43" borderId="22" xfId="29" applyFont="1" applyFill="1" applyBorder="1" applyAlignment="1">
      <alignment horizontal="center" vertical="center"/>
    </xf>
    <xf numFmtId="0" fontId="2" fillId="43" borderId="22" xfId="29" applyFill="1" applyBorder="1">
      <alignment horizontal="left" vertical="center"/>
    </xf>
    <xf numFmtId="0" fontId="2" fillId="43" borderId="5" xfId="29" applyFont="1" applyFill="1" applyBorder="1" applyAlignment="1">
      <alignment horizontal="center" vertical="center"/>
    </xf>
    <xf numFmtId="0" fontId="2" fillId="0" borderId="27" xfId="29" applyFont="1" applyBorder="1" applyAlignment="1">
      <alignment horizontal="left" vertical="center"/>
    </xf>
    <xf numFmtId="0" fontId="2" fillId="0" borderId="27" xfId="29" applyFont="1" applyBorder="1" applyAlignment="1">
      <alignment horizontal="center" vertical="center" wrapText="1"/>
    </xf>
    <xf numFmtId="0" fontId="2" fillId="0" borderId="2" xfId="29" applyFont="1" applyBorder="1" applyAlignment="1">
      <alignment horizontal="center" vertical="center" wrapText="1"/>
    </xf>
    <xf numFmtId="0" fontId="2" fillId="0" borderId="2" xfId="29" applyFont="1" applyFill="1" applyBorder="1" applyAlignment="1">
      <alignment horizontal="center" vertical="center"/>
    </xf>
    <xf numFmtId="0" fontId="2" fillId="0" borderId="2" xfId="29" applyFont="1" applyFill="1" applyBorder="1" applyAlignment="1">
      <alignment horizontal="center" vertical="center" wrapText="1"/>
    </xf>
    <xf numFmtId="0" fontId="2" fillId="2" borderId="24" xfId="29" applyFont="1" applyFill="1" applyBorder="1" applyAlignment="1">
      <alignment horizontal="left" vertical="center"/>
    </xf>
    <xf numFmtId="10" fontId="2" fillId="2" borderId="30" xfId="3" applyNumberFormat="1" applyFont="1" applyFill="1" applyBorder="1" applyAlignment="1">
      <alignment vertical="center"/>
    </xf>
    <xf numFmtId="10" fontId="2" fillId="2" borderId="31" xfId="3" applyNumberFormat="1" applyFont="1" applyFill="1" applyBorder="1" applyAlignment="1">
      <alignment vertical="center"/>
    </xf>
    <xf numFmtId="10" fontId="2" fillId="2" borderId="0" xfId="3" applyNumberFormat="1" applyFont="1" applyFill="1" applyBorder="1" applyAlignment="1">
      <alignment vertical="center"/>
    </xf>
    <xf numFmtId="10" fontId="2" fillId="2" borderId="28" xfId="3" applyNumberFormat="1" applyFont="1" applyFill="1" applyBorder="1" applyAlignment="1">
      <alignment vertical="center"/>
    </xf>
    <xf numFmtId="0" fontId="2" fillId="25" borderId="24" xfId="29" applyFont="1" applyFill="1" applyBorder="1" applyAlignment="1">
      <alignment horizontal="left" vertical="center"/>
    </xf>
    <xf numFmtId="193" fontId="2" fillId="0" borderId="0" xfId="29" applyNumberFormat="1">
      <alignment horizontal="left" vertical="center"/>
    </xf>
    <xf numFmtId="41" fontId="2" fillId="27" borderId="25" xfId="1" applyFont="1" applyFill="1" applyBorder="1" applyAlignment="1">
      <alignment horizontal="left" vertical="center"/>
    </xf>
    <xf numFmtId="41" fontId="2" fillId="20" borderId="24" xfId="1" applyFont="1" applyFill="1" applyBorder="1" applyAlignment="1">
      <alignment horizontal="left" vertical="center"/>
    </xf>
    <xf numFmtId="41" fontId="37" fillId="23" borderId="24" xfId="1" applyFont="1" applyFill="1" applyBorder="1" applyAlignment="1">
      <alignment horizontal="left" vertical="center"/>
    </xf>
    <xf numFmtId="41" fontId="37" fillId="0" borderId="0" xfId="1" applyFont="1" applyBorder="1" applyAlignment="1">
      <alignment horizontal="left" vertical="center"/>
    </xf>
    <xf numFmtId="170" fontId="2" fillId="0" borderId="0" xfId="1" applyNumberFormat="1" applyFont="1" applyFill="1" applyBorder="1" applyAlignment="1">
      <alignment horizontal="left" vertical="center"/>
    </xf>
    <xf numFmtId="9" fontId="2" fillId="0" borderId="0" xfId="6" applyNumberFormat="1" applyFont="1" applyFill="1" applyBorder="1" applyAlignment="1">
      <alignment vertical="center"/>
    </xf>
    <xf numFmtId="9" fontId="2" fillId="0" borderId="0" xfId="3" applyNumberFormat="1" applyFont="1" applyFill="1" applyBorder="1" applyAlignment="1">
      <alignment vertical="center"/>
    </xf>
    <xf numFmtId="9" fontId="2" fillId="0" borderId="28" xfId="3" applyNumberFormat="1" applyFont="1" applyFill="1" applyBorder="1" applyAlignment="1">
      <alignment vertical="center"/>
    </xf>
    <xf numFmtId="41" fontId="37" fillId="0" borderId="0" xfId="4" applyFont="1" applyBorder="1" applyAlignment="1">
      <alignment horizontal="left" vertical="center"/>
    </xf>
    <xf numFmtId="164" fontId="2" fillId="36" borderId="0" xfId="6" applyNumberFormat="1" applyFont="1" applyFill="1" applyBorder="1" applyAlignment="1">
      <alignment vertical="center"/>
    </xf>
    <xf numFmtId="41" fontId="2" fillId="36" borderId="0" xfId="4" applyFont="1" applyFill="1" applyBorder="1" applyAlignment="1">
      <alignment vertical="center"/>
    </xf>
    <xf numFmtId="164" fontId="2" fillId="0" borderId="0" xfId="6" applyNumberFormat="1" applyFont="1" applyFill="1" applyBorder="1" applyAlignment="1">
      <alignment vertical="center"/>
    </xf>
    <xf numFmtId="164" fontId="2" fillId="0" borderId="28" xfId="6" applyNumberFormat="1" applyFont="1" applyFill="1" applyBorder="1" applyAlignment="1">
      <alignment vertical="center"/>
    </xf>
    <xf numFmtId="41" fontId="37" fillId="23" borderId="3" xfId="1" applyFont="1" applyFill="1" applyBorder="1" applyAlignment="1">
      <alignment horizontal="left" vertical="center"/>
    </xf>
    <xf numFmtId="41" fontId="37" fillId="0" borderId="26" xfId="1" applyFont="1" applyBorder="1" applyAlignment="1">
      <alignment horizontal="left" vertical="center"/>
    </xf>
    <xf numFmtId="9" fontId="2" fillId="0" borderId="26" xfId="6" applyNumberFormat="1" applyFont="1" applyFill="1" applyBorder="1" applyAlignment="1">
      <alignment vertical="center"/>
    </xf>
    <xf numFmtId="9" fontId="2" fillId="0" borderId="26" xfId="3" applyNumberFormat="1" applyFont="1" applyFill="1" applyBorder="1" applyAlignment="1">
      <alignment vertical="center"/>
    </xf>
    <xf numFmtId="9" fontId="2" fillId="0" borderId="32" xfId="3" applyNumberFormat="1" applyFont="1" applyFill="1" applyBorder="1" applyAlignment="1">
      <alignment vertical="center"/>
    </xf>
    <xf numFmtId="41" fontId="37" fillId="0" borderId="26" xfId="4" applyFont="1" applyBorder="1" applyAlignment="1">
      <alignment horizontal="left" vertical="center"/>
    </xf>
    <xf numFmtId="164" fontId="2" fillId="36" borderId="26" xfId="6" applyNumberFormat="1" applyFont="1" applyFill="1" applyBorder="1" applyAlignment="1">
      <alignment vertical="center"/>
    </xf>
    <xf numFmtId="41" fontId="2" fillId="36" borderId="26" xfId="4" applyFont="1" applyFill="1" applyBorder="1" applyAlignment="1">
      <alignment vertical="center"/>
    </xf>
    <xf numFmtId="164" fontId="2" fillId="0" borderId="26" xfId="6" applyNumberFormat="1" applyFont="1" applyFill="1" applyBorder="1" applyAlignment="1">
      <alignment vertical="center"/>
    </xf>
    <xf numFmtId="164" fontId="2" fillId="0" borderId="32" xfId="6" applyNumberFormat="1" applyFont="1" applyFill="1" applyBorder="1" applyAlignment="1">
      <alignment vertical="center"/>
    </xf>
    <xf numFmtId="0" fontId="4" fillId="0" borderId="26" xfId="29" applyFont="1" applyBorder="1" applyAlignment="1">
      <alignment vertical="center"/>
    </xf>
    <xf numFmtId="41" fontId="4" fillId="0" borderId="26" xfId="1" applyFont="1" applyBorder="1" applyAlignment="1">
      <alignment vertical="center"/>
    </xf>
    <xf numFmtId="0" fontId="2" fillId="0" borderId="0" xfId="29" quotePrefix="1" applyFont="1" applyAlignment="1">
      <alignment horizontal="left" vertical="center"/>
    </xf>
    <xf numFmtId="0" fontId="2" fillId="2" borderId="23" xfId="29" applyFont="1" applyFill="1" applyBorder="1" applyAlignment="1" applyProtection="1">
      <alignment horizontal="left" vertical="center"/>
      <protection locked="0"/>
    </xf>
    <xf numFmtId="0" fontId="2" fillId="2" borderId="29" xfId="29" applyFont="1" applyFill="1" applyBorder="1" applyAlignment="1" applyProtection="1">
      <alignment horizontal="left" vertical="center"/>
      <protection locked="0"/>
    </xf>
    <xf numFmtId="0" fontId="2" fillId="2" borderId="30" xfId="29" applyFont="1" applyFill="1" applyBorder="1" applyAlignment="1" applyProtection="1">
      <alignment horizontal="left" vertical="center"/>
      <protection locked="0"/>
    </xf>
    <xf numFmtId="0" fontId="16" fillId="0" borderId="0" xfId="29" applyFont="1" applyFill="1" applyAlignment="1" applyProtection="1">
      <alignment horizontal="left" vertical="center"/>
      <protection locked="0"/>
    </xf>
    <xf numFmtId="0" fontId="2" fillId="0" borderId="0" xfId="29" applyFont="1" applyFill="1" applyAlignment="1" applyProtection="1">
      <alignment horizontal="left" vertical="center"/>
      <protection locked="0"/>
    </xf>
    <xf numFmtId="165" fontId="2" fillId="0" borderId="0" xfId="29" applyNumberFormat="1" applyFont="1" applyAlignment="1">
      <alignment horizontal="left" vertical="center"/>
    </xf>
    <xf numFmtId="0" fontId="2" fillId="2" borderId="25" xfId="29" applyFont="1" applyFill="1" applyBorder="1" applyAlignment="1" applyProtection="1">
      <alignment horizontal="left" vertical="center"/>
      <protection locked="0"/>
    </xf>
    <xf numFmtId="0" fontId="2" fillId="2" borderId="0" xfId="29" applyFont="1" applyFill="1" applyAlignment="1" applyProtection="1">
      <alignment horizontal="left" vertical="center"/>
      <protection locked="0"/>
    </xf>
    <xf numFmtId="0" fontId="28" fillId="0" borderId="0" xfId="29" applyFont="1" applyFill="1" applyAlignment="1" applyProtection="1">
      <alignment horizontal="left" vertical="center"/>
      <protection locked="0"/>
    </xf>
    <xf numFmtId="0" fontId="2" fillId="0" borderId="0" xfId="29" applyFont="1" applyBorder="1" applyAlignment="1">
      <alignment horizontal="left" vertical="center" indent="1"/>
    </xf>
    <xf numFmtId="0" fontId="2" fillId="2" borderId="0" xfId="29" applyFont="1" applyFill="1" applyAlignment="1" applyProtection="1">
      <alignment horizontal="left" vertical="center"/>
    </xf>
    <xf numFmtId="0" fontId="2" fillId="0" borderId="2" xfId="29" applyFont="1" applyFill="1" applyBorder="1" applyAlignment="1" applyProtection="1">
      <alignment horizontal="left" vertical="center"/>
    </xf>
    <xf numFmtId="0" fontId="2" fillId="23" borderId="2" xfId="29" applyFont="1" applyFill="1" applyBorder="1" applyAlignment="1">
      <alignment horizontal="left" vertical="center"/>
    </xf>
    <xf numFmtId="165" fontId="2" fillId="2" borderId="0" xfId="29" applyNumberFormat="1" applyFont="1" applyFill="1" applyAlignment="1" applyProtection="1">
      <alignment horizontal="left" vertical="center"/>
    </xf>
    <xf numFmtId="0" fontId="2" fillId="0" borderId="4" xfId="29" applyFont="1" applyFill="1" applyBorder="1" applyAlignment="1">
      <alignment horizontal="left" vertical="center"/>
    </xf>
    <xf numFmtId="0" fontId="2" fillId="0" borderId="2" xfId="29" applyFont="1" applyBorder="1" applyAlignment="1">
      <alignment horizontal="center" vertical="center"/>
    </xf>
    <xf numFmtId="42" fontId="2" fillId="2" borderId="0" xfId="29" applyNumberFormat="1" applyFont="1" applyFill="1" applyBorder="1" applyAlignment="1" applyProtection="1">
      <alignment horizontal="left" vertical="center"/>
      <protection locked="0"/>
    </xf>
    <xf numFmtId="165" fontId="2" fillId="2" borderId="0" xfId="29" applyNumberFormat="1" applyFont="1" applyFill="1" applyBorder="1" applyAlignment="1" applyProtection="1">
      <alignment horizontal="left" vertical="center"/>
      <protection locked="0"/>
    </xf>
    <xf numFmtId="22" fontId="2" fillId="2" borderId="27" xfId="29" applyNumberFormat="1" applyFont="1" applyFill="1" applyBorder="1" applyAlignment="1" applyProtection="1">
      <alignment horizontal="left" vertical="center"/>
      <protection locked="0"/>
    </xf>
    <xf numFmtId="0" fontId="2" fillId="2" borderId="23" xfId="29" applyNumberFormat="1" applyFont="1" applyFill="1" applyBorder="1" applyAlignment="1" applyProtection="1">
      <alignment horizontal="left" vertical="center"/>
      <protection locked="0"/>
    </xf>
    <xf numFmtId="0" fontId="2" fillId="2" borderId="0" xfId="29" applyNumberFormat="1" applyFont="1" applyFill="1" applyBorder="1" applyAlignment="1" applyProtection="1">
      <alignment horizontal="left" vertical="center"/>
      <protection locked="0"/>
    </xf>
    <xf numFmtId="0" fontId="2" fillId="0" borderId="23" xfId="29" applyFont="1" applyBorder="1" applyAlignment="1">
      <alignment horizontal="left" vertical="center" indent="1"/>
    </xf>
    <xf numFmtId="0" fontId="2" fillId="23" borderId="5" xfId="29" applyFont="1" applyFill="1" applyBorder="1" applyAlignment="1">
      <alignment horizontal="left" vertical="center"/>
    </xf>
    <xf numFmtId="0" fontId="2" fillId="0" borderId="0" xfId="29" applyNumberFormat="1" applyFont="1" applyAlignment="1">
      <alignment horizontal="left" vertical="center"/>
    </xf>
    <xf numFmtId="21" fontId="2" fillId="2" borderId="27" xfId="1" applyNumberFormat="1" applyFont="1" applyFill="1" applyBorder="1" applyAlignment="1" applyProtection="1">
      <alignment horizontal="left" vertical="center"/>
      <protection locked="0"/>
    </xf>
    <xf numFmtId="0" fontId="2" fillId="0" borderId="27" xfId="29" applyFont="1" applyBorder="1" applyAlignment="1">
      <alignment horizontal="left" vertical="center" indent="1"/>
    </xf>
    <xf numFmtId="0" fontId="2" fillId="0" borderId="25" xfId="29" applyFont="1" applyBorder="1" applyAlignment="1">
      <alignment horizontal="left" vertical="center" indent="1"/>
    </xf>
    <xf numFmtId="22" fontId="2" fillId="0" borderId="2" xfId="29" applyNumberFormat="1" applyFont="1" applyBorder="1" applyAlignment="1">
      <alignment horizontal="left" vertical="center"/>
    </xf>
    <xf numFmtId="21" fontId="2" fillId="0" borderId="2" xfId="29" applyNumberFormat="1" applyFont="1" applyBorder="1" applyAlignment="1">
      <alignment horizontal="left" vertical="center"/>
    </xf>
    <xf numFmtId="0" fontId="2" fillId="0" borderId="0" xfId="29" applyFont="1" applyFill="1" applyAlignment="1" applyProtection="1">
      <alignment horizontal="center" vertical="center"/>
      <protection locked="0"/>
    </xf>
    <xf numFmtId="0" fontId="2" fillId="0" borderId="0" xfId="29" applyFont="1" applyFill="1" applyAlignment="1">
      <alignment horizontal="center" vertical="center"/>
    </xf>
    <xf numFmtId="0" fontId="46" fillId="0" borderId="0" xfId="29" applyFont="1" applyAlignment="1">
      <alignment horizontal="left" vertical="center"/>
    </xf>
    <xf numFmtId="0" fontId="2" fillId="0" borderId="0" xfId="29" applyNumberFormat="1" applyFont="1" applyAlignment="1">
      <alignment vertical="center"/>
    </xf>
    <xf numFmtId="0" fontId="46" fillId="0" borderId="0" xfId="29" applyFont="1" applyAlignment="1">
      <alignment vertical="center"/>
    </xf>
    <xf numFmtId="165" fontId="2" fillId="0" borderId="0" xfId="29" applyNumberFormat="1" applyFont="1" applyFill="1" applyAlignment="1">
      <alignment horizontal="left" vertical="center"/>
    </xf>
    <xf numFmtId="165" fontId="4" fillId="0" borderId="31" xfId="29" applyNumberFormat="1" applyFont="1" applyFill="1" applyBorder="1" applyAlignment="1">
      <alignment horizontal="center" vertical="center"/>
    </xf>
    <xf numFmtId="0" fontId="4" fillId="0" borderId="23" xfId="29" applyFont="1" applyFill="1" applyBorder="1" applyAlignment="1">
      <alignment horizontal="center" vertical="center"/>
    </xf>
    <xf numFmtId="0" fontId="2" fillId="0" borderId="3" xfId="29" applyNumberFormat="1" applyFont="1" applyBorder="1" applyAlignment="1">
      <alignment horizontal="left" vertical="center"/>
    </xf>
    <xf numFmtId="0" fontId="2" fillId="0" borderId="26" xfId="29" applyNumberFormat="1" applyFont="1" applyBorder="1" applyAlignment="1">
      <alignment horizontal="left" vertical="center"/>
    </xf>
    <xf numFmtId="0" fontId="2" fillId="0" borderId="32" xfId="29" applyNumberFormat="1" applyFont="1" applyBorder="1" applyAlignment="1">
      <alignment horizontal="center" vertical="center"/>
    </xf>
    <xf numFmtId="0" fontId="4" fillId="0" borderId="32" xfId="29" applyNumberFormat="1" applyFont="1" applyFill="1" applyBorder="1" applyAlignment="1">
      <alignment horizontal="center" vertical="center"/>
    </xf>
    <xf numFmtId="0" fontId="4" fillId="0" borderId="27" xfId="29" applyNumberFormat="1" applyFont="1" applyFill="1" applyBorder="1" applyAlignment="1">
      <alignment horizontal="center" vertical="center"/>
    </xf>
    <xf numFmtId="165" fontId="2" fillId="0" borderId="31" xfId="29" applyNumberFormat="1" applyFont="1" applyFill="1" applyBorder="1" applyAlignment="1">
      <alignment horizontal="left" vertical="center"/>
    </xf>
    <xf numFmtId="0" fontId="2" fillId="0" borderId="25" xfId="29" applyFont="1" applyFill="1" applyBorder="1" applyAlignment="1">
      <alignment horizontal="center" vertical="center"/>
    </xf>
    <xf numFmtId="42" fontId="2" fillId="0" borderId="28" xfId="2" applyFont="1" applyFill="1" applyBorder="1" applyAlignment="1">
      <alignment horizontal="left" vertical="center"/>
    </xf>
    <xf numFmtId="164" fontId="2" fillId="0" borderId="25" xfId="29" applyNumberFormat="1" applyFont="1" applyFill="1" applyBorder="1" applyAlignment="1">
      <alignment horizontal="center" vertical="center"/>
    </xf>
    <xf numFmtId="165" fontId="2" fillId="0" borderId="28" xfId="29" applyNumberFormat="1" applyFont="1" applyFill="1" applyBorder="1" applyAlignment="1">
      <alignment horizontal="left" vertical="center"/>
    </xf>
    <xf numFmtId="41" fontId="2" fillId="0" borderId="0" xfId="1" applyFont="1" applyBorder="1" applyAlignment="1" applyProtection="1">
      <alignment horizontal="left" vertical="center"/>
      <protection locked="0"/>
    </xf>
    <xf numFmtId="41" fontId="2" fillId="0" borderId="26" xfId="1" applyFont="1" applyBorder="1" applyAlignment="1" applyProtection="1">
      <alignment horizontal="left" vertical="center"/>
      <protection locked="0"/>
    </xf>
    <xf numFmtId="164" fontId="2" fillId="0" borderId="27" xfId="29" applyNumberFormat="1" applyFont="1" applyFill="1" applyBorder="1" applyAlignment="1">
      <alignment horizontal="center" vertical="center"/>
    </xf>
    <xf numFmtId="165" fontId="4" fillId="0" borderId="31" xfId="29" applyNumberFormat="1" applyFont="1" applyFill="1" applyBorder="1" applyAlignment="1">
      <alignment horizontal="left" vertical="center"/>
    </xf>
    <xf numFmtId="164" fontId="4" fillId="0" borderId="25" xfId="29" applyNumberFormat="1" applyFont="1" applyFill="1" applyBorder="1" applyAlignment="1">
      <alignment horizontal="center" vertical="center"/>
    </xf>
    <xf numFmtId="0" fontId="2" fillId="2" borderId="0" xfId="29" applyFont="1" applyFill="1" applyAlignment="1">
      <alignment horizontal="left" vertical="center"/>
    </xf>
    <xf numFmtId="0" fontId="2" fillId="0" borderId="25" xfId="29" applyFont="1" applyBorder="1" applyAlignment="1">
      <alignment vertical="center"/>
    </xf>
    <xf numFmtId="0" fontId="2" fillId="0" borderId="24" xfId="29" applyFont="1" applyBorder="1" applyAlignment="1">
      <alignment vertical="center"/>
    </xf>
    <xf numFmtId="165" fontId="4" fillId="0" borderId="28" xfId="29" applyNumberFormat="1" applyFont="1" applyFill="1" applyBorder="1" applyAlignment="1">
      <alignment horizontal="left" vertical="center"/>
    </xf>
    <xf numFmtId="0" fontId="2" fillId="2" borderId="25" xfId="29" applyNumberFormat="1" applyFont="1" applyFill="1" applyBorder="1" applyAlignment="1" applyProtection="1">
      <alignment horizontal="left" vertical="center"/>
      <protection locked="0"/>
    </xf>
    <xf numFmtId="0" fontId="2" fillId="2" borderId="0" xfId="29" applyNumberFormat="1" applyFont="1" applyFill="1" applyAlignment="1" applyProtection="1">
      <alignment horizontal="left" vertical="center"/>
    </xf>
    <xf numFmtId="0" fontId="4" fillId="0" borderId="2" xfId="29" applyFont="1" applyBorder="1" applyAlignment="1">
      <alignment horizontal="left" vertical="center"/>
    </xf>
    <xf numFmtId="0" fontId="2" fillId="0" borderId="5" xfId="29" applyFont="1" applyBorder="1" applyAlignment="1">
      <alignment vertical="center"/>
    </xf>
    <xf numFmtId="42" fontId="4" fillId="0" borderId="2" xfId="2" applyFont="1" applyFill="1" applyBorder="1" applyAlignment="1">
      <alignment horizontal="left" vertical="center"/>
    </xf>
    <xf numFmtId="164" fontId="4" fillId="0" borderId="2" xfId="29" applyNumberFormat="1" applyFont="1" applyFill="1" applyBorder="1" applyAlignment="1">
      <alignment horizontal="center" vertical="center"/>
    </xf>
    <xf numFmtId="165" fontId="2" fillId="0" borderId="0" xfId="29" applyNumberFormat="1" applyFont="1" applyFill="1" applyBorder="1" applyAlignment="1">
      <alignment horizontal="left" vertical="center"/>
    </xf>
    <xf numFmtId="37" fontId="2" fillId="0" borderId="0" xfId="29" applyNumberFormat="1" applyFont="1" applyAlignment="1">
      <alignment vertical="center"/>
    </xf>
    <xf numFmtId="0" fontId="4" fillId="0" borderId="30" xfId="29" applyFont="1" applyBorder="1" applyAlignment="1">
      <alignment horizontal="left" vertical="center"/>
    </xf>
    <xf numFmtId="165" fontId="4" fillId="0" borderId="23" xfId="29" applyNumberFormat="1" applyFont="1" applyFill="1" applyBorder="1" applyAlignment="1">
      <alignment horizontal="center" vertical="center"/>
    </xf>
    <xf numFmtId="0" fontId="4" fillId="0" borderId="24" xfId="29" applyNumberFormat="1" applyFont="1" applyBorder="1" applyAlignment="1">
      <alignment horizontal="left" vertical="center"/>
    </xf>
    <xf numFmtId="0" fontId="4" fillId="0" borderId="0" xfId="29" applyNumberFormat="1" applyFont="1" applyBorder="1" applyAlignment="1">
      <alignment horizontal="left" vertical="center"/>
    </xf>
    <xf numFmtId="0" fontId="4" fillId="0" borderId="25" xfId="29" applyNumberFormat="1" applyFont="1" applyFill="1" applyBorder="1" applyAlignment="1">
      <alignment horizontal="center" vertical="center"/>
    </xf>
    <xf numFmtId="0" fontId="2" fillId="0" borderId="29" xfId="29" applyFont="1" applyBorder="1" applyAlignment="1">
      <alignment vertical="center"/>
    </xf>
    <xf numFmtId="42" fontId="2" fillId="0" borderId="23" xfId="2" applyFont="1" applyFill="1" applyBorder="1" applyAlignment="1">
      <alignment horizontal="left" vertical="center"/>
    </xf>
    <xf numFmtId="164" fontId="2" fillId="0" borderId="23" xfId="29" applyNumberFormat="1" applyFont="1" applyFill="1" applyBorder="1" applyAlignment="1">
      <alignment horizontal="center" vertical="center"/>
    </xf>
    <xf numFmtId="165" fontId="2" fillId="0" borderId="25" xfId="29" applyNumberFormat="1" applyFont="1" applyFill="1" applyBorder="1" applyAlignment="1">
      <alignment horizontal="left" vertical="center"/>
    </xf>
    <xf numFmtId="0" fontId="2" fillId="0" borderId="3" xfId="29" applyFont="1" applyBorder="1" applyAlignment="1">
      <alignment vertical="center"/>
    </xf>
    <xf numFmtId="165" fontId="2" fillId="0" borderId="27" xfId="29" applyNumberFormat="1" applyFont="1" applyFill="1" applyBorder="1" applyAlignment="1">
      <alignment horizontal="left" vertical="center"/>
    </xf>
    <xf numFmtId="0" fontId="4" fillId="0" borderId="3" xfId="29" applyNumberFormat="1" applyFont="1" applyBorder="1" applyAlignment="1">
      <alignment horizontal="left" vertical="center"/>
    </xf>
    <xf numFmtId="165" fontId="2" fillId="0" borderId="23" xfId="29" applyNumberFormat="1" applyFont="1" applyFill="1" applyBorder="1" applyAlignment="1">
      <alignment horizontal="left" vertical="center"/>
    </xf>
    <xf numFmtId="164" fontId="2" fillId="0" borderId="28" xfId="29" applyNumberFormat="1" applyFont="1" applyFill="1" applyBorder="1" applyAlignment="1">
      <alignment horizontal="center" vertical="center"/>
    </xf>
    <xf numFmtId="42" fontId="2" fillId="0" borderId="25" xfId="2" applyFont="1" applyFill="1" applyBorder="1" applyAlignment="1">
      <alignment horizontal="left" vertical="center"/>
    </xf>
    <xf numFmtId="165" fontId="4" fillId="0" borderId="23" xfId="29" applyNumberFormat="1" applyFont="1" applyFill="1" applyBorder="1" applyAlignment="1">
      <alignment horizontal="left" vertical="center"/>
    </xf>
    <xf numFmtId="164" fontId="4" fillId="0" borderId="31" xfId="29" applyNumberFormat="1" applyFont="1" applyFill="1" applyBorder="1" applyAlignment="1">
      <alignment horizontal="center" vertical="center"/>
    </xf>
    <xf numFmtId="165" fontId="4" fillId="0" borderId="25" xfId="29" applyNumberFormat="1" applyFont="1" applyFill="1" applyBorder="1" applyAlignment="1">
      <alignment horizontal="left" vertical="center"/>
    </xf>
    <xf numFmtId="164" fontId="4" fillId="0" borderId="28" xfId="29" applyNumberFormat="1" applyFont="1" applyFill="1" applyBorder="1" applyAlignment="1">
      <alignment horizontal="center" vertical="center"/>
    </xf>
    <xf numFmtId="0" fontId="36" fillId="0" borderId="32" xfId="29" applyFont="1" applyBorder="1" applyAlignment="1">
      <alignment horizontal="left" vertical="center"/>
    </xf>
    <xf numFmtId="0" fontId="36" fillId="0" borderId="26" xfId="29" applyFont="1" applyBorder="1" applyAlignment="1">
      <alignment horizontal="left" vertical="center"/>
    </xf>
    <xf numFmtId="164" fontId="2" fillId="0" borderId="32" xfId="29" applyNumberFormat="1" applyFont="1" applyFill="1" applyBorder="1" applyAlignment="1">
      <alignment horizontal="center" vertical="center"/>
    </xf>
    <xf numFmtId="164" fontId="4" fillId="0" borderId="2" xfId="3" applyNumberFormat="1" applyFont="1" applyFill="1" applyBorder="1" applyAlignment="1">
      <alignment horizontal="center" vertical="center"/>
    </xf>
    <xf numFmtId="0" fontId="2" fillId="0" borderId="0" xfId="29" applyNumberFormat="1" applyFont="1" applyBorder="1" applyAlignment="1">
      <alignment horizontal="left" vertical="center"/>
    </xf>
    <xf numFmtId="0" fontId="2" fillId="0" borderId="28" xfId="29" applyNumberFormat="1" applyFont="1" applyBorder="1" applyAlignment="1">
      <alignment horizontal="left" vertical="center"/>
    </xf>
    <xf numFmtId="42" fontId="2" fillId="0" borderId="31" xfId="2" applyFont="1" applyFill="1" applyBorder="1" applyAlignment="1">
      <alignment horizontal="left" vertical="center"/>
    </xf>
    <xf numFmtId="165" fontId="2" fillId="0" borderId="32" xfId="29" applyNumberFormat="1" applyFont="1" applyFill="1" applyBorder="1" applyAlignment="1">
      <alignment horizontal="left" vertical="center"/>
    </xf>
    <xf numFmtId="165" fontId="2" fillId="0" borderId="0" xfId="29" applyNumberFormat="1" applyFont="1" applyFill="1" applyAlignment="1">
      <alignment horizontal="center" vertical="center"/>
    </xf>
    <xf numFmtId="0" fontId="2" fillId="0" borderId="0" xfId="29" applyFont="1" applyAlignment="1" applyProtection="1">
      <alignment vertical="center"/>
      <protection locked="0"/>
    </xf>
    <xf numFmtId="0" fontId="46" fillId="0" borderId="0" xfId="29" applyFont="1" applyAlignment="1" applyProtection="1">
      <alignment vertical="center"/>
      <protection locked="0"/>
    </xf>
    <xf numFmtId="0" fontId="4" fillId="0" borderId="23" xfId="29" applyFont="1" applyFill="1" applyBorder="1" applyAlignment="1">
      <alignment horizontal="center" vertical="center" wrapText="1"/>
    </xf>
    <xf numFmtId="0" fontId="2" fillId="0" borderId="3" xfId="29" applyNumberFormat="1" applyFont="1" applyBorder="1" applyAlignment="1" applyProtection="1">
      <alignment vertical="center"/>
      <protection locked="0"/>
    </xf>
    <xf numFmtId="0" fontId="2" fillId="0" borderId="26" xfId="29" applyNumberFormat="1" applyFont="1" applyBorder="1" applyAlignment="1">
      <alignment vertical="center"/>
    </xf>
    <xf numFmtId="0" fontId="2" fillId="0" borderId="32" xfId="29" applyNumberFormat="1" applyFont="1" applyBorder="1" applyAlignment="1" applyProtection="1">
      <alignment vertical="center"/>
      <protection locked="0"/>
    </xf>
    <xf numFmtId="0" fontId="4" fillId="0" borderId="27" xfId="29" applyNumberFormat="1" applyFont="1" applyFill="1" applyBorder="1" applyAlignment="1">
      <alignment horizontal="center" vertical="center" wrapText="1"/>
    </xf>
    <xf numFmtId="0" fontId="4" fillId="0" borderId="24" xfId="29" applyFont="1" applyBorder="1" applyAlignment="1" applyProtection="1">
      <alignment vertical="center"/>
      <protection locked="0"/>
    </xf>
    <xf numFmtId="0" fontId="4" fillId="0" borderId="0" xfId="29" applyFont="1" applyBorder="1" applyAlignment="1">
      <alignment vertical="center"/>
    </xf>
    <xf numFmtId="0" fontId="4" fillId="0" borderId="28" xfId="29" applyFont="1" applyBorder="1" applyAlignment="1" applyProtection="1">
      <alignment vertical="center"/>
      <protection locked="0"/>
    </xf>
    <xf numFmtId="42" fontId="4" fillId="0" borderId="25" xfId="2" applyFont="1" applyFill="1" applyBorder="1" applyAlignment="1" applyProtection="1">
      <alignment vertical="center"/>
      <protection locked="0"/>
    </xf>
    <xf numFmtId="0" fontId="2" fillId="0" borderId="28" xfId="29" applyFont="1" applyBorder="1" applyAlignment="1" applyProtection="1">
      <alignment vertical="center"/>
      <protection locked="0"/>
    </xf>
    <xf numFmtId="165" fontId="2" fillId="0" borderId="25" xfId="29" applyNumberFormat="1" applyFont="1" applyBorder="1" applyAlignment="1" applyProtection="1">
      <alignment vertical="center"/>
      <protection locked="0"/>
    </xf>
    <xf numFmtId="164" fontId="2" fillId="0" borderId="25" xfId="29" applyNumberFormat="1" applyFont="1" applyBorder="1" applyAlignment="1">
      <alignment horizontal="center" vertical="center"/>
    </xf>
    <xf numFmtId="0" fontId="2" fillId="0" borderId="32" xfId="29" applyFont="1" applyBorder="1" applyAlignment="1" applyProtection="1">
      <alignment vertical="center"/>
      <protection locked="0"/>
    </xf>
    <xf numFmtId="165" fontId="2" fillId="0" borderId="27" xfId="29" applyNumberFormat="1" applyFont="1" applyBorder="1" applyAlignment="1" applyProtection="1">
      <alignment vertical="center"/>
      <protection locked="0"/>
    </xf>
    <xf numFmtId="164" fontId="2" fillId="0" borderId="27" xfId="29" applyNumberFormat="1" applyFont="1" applyBorder="1" applyAlignment="1">
      <alignment horizontal="center" vertical="center"/>
    </xf>
    <xf numFmtId="165" fontId="4" fillId="0" borderId="25" xfId="29" applyNumberFormat="1" applyFont="1" applyBorder="1" applyAlignment="1" applyProtection="1">
      <alignment vertical="center"/>
      <protection locked="0"/>
    </xf>
    <xf numFmtId="164" fontId="4" fillId="0" borderId="25" xfId="29" applyNumberFormat="1" applyFont="1" applyBorder="1" applyAlignment="1">
      <alignment horizontal="center" vertical="center"/>
    </xf>
    <xf numFmtId="0" fontId="4" fillId="0" borderId="29" xfId="29" applyFont="1" applyBorder="1" applyAlignment="1" applyProtection="1">
      <alignment vertical="center"/>
      <protection locked="0"/>
    </xf>
    <xf numFmtId="42" fontId="4" fillId="0" borderId="23" xfId="2" applyFont="1" applyBorder="1" applyAlignment="1" applyProtection="1">
      <alignment vertical="center"/>
      <protection locked="0"/>
    </xf>
    <xf numFmtId="164" fontId="4" fillId="0" borderId="31" xfId="29" applyNumberFormat="1" applyFont="1" applyBorder="1" applyAlignment="1">
      <alignment horizontal="center" vertical="center"/>
    </xf>
    <xf numFmtId="0" fontId="4" fillId="0" borderId="3" xfId="29" applyFont="1" applyBorder="1" applyAlignment="1" applyProtection="1">
      <alignment vertical="center"/>
      <protection locked="0"/>
    </xf>
    <xf numFmtId="0" fontId="4" fillId="0" borderId="26" xfId="29" applyFont="1" applyBorder="1" applyAlignment="1" applyProtection="1">
      <alignment vertical="center"/>
      <protection locked="0"/>
    </xf>
    <xf numFmtId="165" fontId="4" fillId="0" borderId="27" xfId="29" applyNumberFormat="1" applyFont="1" applyBorder="1" applyAlignment="1" applyProtection="1">
      <alignment vertical="center"/>
      <protection locked="0"/>
    </xf>
    <xf numFmtId="164" fontId="2" fillId="0" borderId="32" xfId="29" applyNumberFormat="1" applyFont="1" applyBorder="1" applyAlignment="1">
      <alignment horizontal="center" vertical="center"/>
    </xf>
    <xf numFmtId="0" fontId="2" fillId="0" borderId="0" xfId="29" applyFont="1" applyFill="1" applyAlignment="1" applyProtection="1">
      <alignment vertical="center"/>
      <protection locked="0"/>
    </xf>
    <xf numFmtId="0" fontId="4" fillId="0" borderId="0" xfId="29" applyFont="1" applyFill="1" applyAlignment="1" applyProtection="1">
      <alignment horizontal="center" vertical="center"/>
      <protection locked="0"/>
    </xf>
    <xf numFmtId="0" fontId="4" fillId="0" borderId="0" xfId="29" applyFont="1" applyFill="1" applyAlignment="1">
      <alignment horizontal="left" vertical="center"/>
    </xf>
    <xf numFmtId="43" fontId="6" fillId="2" borderId="2" xfId="29" applyNumberFormat="1" applyFont="1" applyFill="1" applyBorder="1" applyAlignment="1">
      <alignment horizontal="left" vertical="center"/>
    </xf>
    <xf numFmtId="165" fontId="4" fillId="2" borderId="31" xfId="29" applyNumberFormat="1" applyFont="1" applyFill="1" applyBorder="1" applyAlignment="1">
      <alignment horizontal="center" vertical="center"/>
    </xf>
    <xf numFmtId="0" fontId="4" fillId="2" borderId="32" xfId="29" applyNumberFormat="1" applyFont="1" applyFill="1" applyBorder="1" applyAlignment="1">
      <alignment horizontal="center" vertical="center"/>
    </xf>
    <xf numFmtId="165" fontId="2" fillId="0" borderId="31" xfId="29" applyNumberFormat="1" applyFont="1" applyBorder="1" applyAlignment="1">
      <alignment horizontal="left" vertical="center"/>
    </xf>
    <xf numFmtId="165" fontId="2" fillId="0" borderId="28" xfId="29" applyNumberFormat="1" applyFont="1" applyBorder="1" applyAlignment="1">
      <alignment horizontal="left" vertical="center"/>
    </xf>
    <xf numFmtId="0" fontId="2" fillId="0" borderId="0" xfId="29" applyFont="1" applyBorder="1" applyAlignment="1" applyProtection="1">
      <alignment horizontal="left" vertical="center"/>
      <protection locked="0"/>
    </xf>
    <xf numFmtId="0" fontId="2" fillId="0" borderId="26" xfId="29" applyFont="1" applyBorder="1" applyAlignment="1" applyProtection="1">
      <alignment horizontal="left" vertical="center"/>
      <protection locked="0"/>
    </xf>
    <xf numFmtId="165" fontId="4" fillId="0" borderId="31" xfId="29" applyNumberFormat="1" applyFont="1" applyBorder="1" applyAlignment="1">
      <alignment horizontal="left" vertical="center"/>
    </xf>
    <xf numFmtId="165" fontId="4" fillId="0" borderId="28" xfId="29" applyNumberFormat="1" applyFont="1" applyBorder="1" applyAlignment="1">
      <alignment horizontal="left" vertical="center"/>
    </xf>
    <xf numFmtId="165" fontId="4" fillId="0" borderId="2" xfId="29" applyNumberFormat="1" applyFont="1" applyBorder="1" applyAlignment="1">
      <alignment horizontal="left" vertical="center"/>
    </xf>
    <xf numFmtId="0" fontId="4" fillId="0" borderId="31" xfId="29" applyFont="1" applyBorder="1" applyAlignment="1">
      <alignment horizontal="left" vertical="center"/>
    </xf>
    <xf numFmtId="165" fontId="77" fillId="0" borderId="28" xfId="29" applyNumberFormat="1" applyFont="1" applyBorder="1" applyAlignment="1">
      <alignment horizontal="left" vertical="center"/>
    </xf>
    <xf numFmtId="165" fontId="77" fillId="0" borderId="32" xfId="29" applyNumberFormat="1" applyFont="1" applyBorder="1" applyAlignment="1">
      <alignment horizontal="left" vertical="center"/>
    </xf>
    <xf numFmtId="165" fontId="63" fillId="0" borderId="0" xfId="29" applyNumberFormat="1" applyFont="1" applyAlignment="1">
      <alignment horizontal="left" vertical="center"/>
    </xf>
    <xf numFmtId="0" fontId="63" fillId="0" borderId="0" xfId="29" applyFont="1" applyAlignment="1">
      <alignment horizontal="left" vertical="center"/>
    </xf>
    <xf numFmtId="0" fontId="78" fillId="0" borderId="0" xfId="29" applyFont="1" applyAlignment="1">
      <alignment horizontal="left" vertical="center"/>
    </xf>
    <xf numFmtId="165" fontId="63" fillId="0" borderId="0" xfId="29" applyNumberFormat="1" applyFont="1" applyBorder="1" applyAlignment="1">
      <alignment horizontal="left" vertical="center"/>
    </xf>
    <xf numFmtId="165" fontId="4" fillId="2" borderId="23" xfId="29" applyNumberFormat="1" applyFont="1" applyFill="1" applyBorder="1" applyAlignment="1">
      <alignment horizontal="center" vertical="center"/>
    </xf>
    <xf numFmtId="0" fontId="4" fillId="0" borderId="28" xfId="29" applyNumberFormat="1" applyFont="1" applyBorder="1" applyAlignment="1">
      <alignment horizontal="left" vertical="center"/>
    </xf>
    <xf numFmtId="0" fontId="4" fillId="2" borderId="27" xfId="29" applyNumberFormat="1" applyFont="1" applyFill="1" applyBorder="1" applyAlignment="1">
      <alignment horizontal="center" vertical="center"/>
    </xf>
    <xf numFmtId="165" fontId="2" fillId="0" borderId="23" xfId="29" applyNumberFormat="1" applyFont="1" applyBorder="1" applyAlignment="1">
      <alignment horizontal="left" vertical="center"/>
    </xf>
    <xf numFmtId="165" fontId="2" fillId="0" borderId="25" xfId="29" applyNumberFormat="1" applyFont="1" applyBorder="1" applyAlignment="1">
      <alignment horizontal="left" vertical="center"/>
    </xf>
    <xf numFmtId="165" fontId="2" fillId="0" borderId="27" xfId="29" applyNumberFormat="1" applyFont="1" applyBorder="1" applyAlignment="1">
      <alignment horizontal="left" vertical="center"/>
    </xf>
    <xf numFmtId="0" fontId="2" fillId="0" borderId="32" xfId="29" applyNumberFormat="1" applyFont="1" applyBorder="1" applyAlignment="1">
      <alignment horizontal="left" vertical="center"/>
    </xf>
    <xf numFmtId="165" fontId="4" fillId="0" borderId="23" xfId="29" applyNumberFormat="1" applyFont="1" applyBorder="1" applyAlignment="1">
      <alignment horizontal="left" vertical="center"/>
    </xf>
    <xf numFmtId="165" fontId="4" fillId="0" borderId="25" xfId="29" applyNumberFormat="1" applyFont="1" applyBorder="1" applyAlignment="1">
      <alignment horizontal="left" vertical="center"/>
    </xf>
    <xf numFmtId="165" fontId="2" fillId="0" borderId="32" xfId="29" applyNumberFormat="1" applyFont="1" applyBorder="1" applyAlignment="1">
      <alignment horizontal="left" vertical="center"/>
    </xf>
    <xf numFmtId="0" fontId="46" fillId="0" borderId="0" xfId="29" applyFont="1" applyFill="1" applyAlignment="1" applyProtection="1">
      <alignment horizontal="left" vertical="center"/>
      <protection locked="0"/>
    </xf>
    <xf numFmtId="165" fontId="4" fillId="2" borderId="29" xfId="29" applyNumberFormat="1" applyFont="1" applyFill="1" applyBorder="1" applyAlignment="1">
      <alignment horizontal="center" vertical="center"/>
    </xf>
    <xf numFmtId="0" fontId="4" fillId="2" borderId="3" xfId="29" applyNumberFormat="1" applyFont="1" applyFill="1" applyBorder="1" applyAlignment="1">
      <alignment horizontal="center" vertical="center"/>
    </xf>
    <xf numFmtId="0" fontId="2" fillId="0" borderId="31" xfId="29" applyFont="1" applyBorder="1" applyAlignment="1" applyProtection="1">
      <alignment vertical="center"/>
      <protection locked="0"/>
    </xf>
    <xf numFmtId="165" fontId="4" fillId="0" borderId="23" xfId="29" applyNumberFormat="1" applyFont="1" applyBorder="1" applyAlignment="1" applyProtection="1">
      <alignment vertical="center"/>
      <protection locked="0"/>
    </xf>
    <xf numFmtId="165" fontId="4" fillId="0" borderId="29" xfId="29" applyNumberFormat="1" applyFont="1" applyBorder="1" applyAlignment="1" applyProtection="1">
      <alignment vertical="center"/>
      <protection locked="0"/>
    </xf>
    <xf numFmtId="165" fontId="4" fillId="0" borderId="31" xfId="29" applyNumberFormat="1" applyFont="1" applyBorder="1" applyAlignment="1" applyProtection="1">
      <alignment vertical="center"/>
      <protection locked="0"/>
    </xf>
    <xf numFmtId="0" fontId="4" fillId="0" borderId="32" xfId="29" applyFont="1" applyBorder="1" applyAlignment="1" applyProtection="1">
      <alignment vertical="center"/>
      <protection locked="0"/>
    </xf>
    <xf numFmtId="165" fontId="4" fillId="0" borderId="3" xfId="29" applyNumberFormat="1" applyFont="1" applyBorder="1" applyAlignment="1" applyProtection="1">
      <alignment vertical="center"/>
      <protection locked="0"/>
    </xf>
    <xf numFmtId="165" fontId="4" fillId="0" borderId="32" xfId="29" applyNumberFormat="1" applyFont="1" applyBorder="1" applyAlignment="1" applyProtection="1">
      <alignment vertical="center"/>
      <protection locked="0"/>
    </xf>
    <xf numFmtId="0" fontId="2" fillId="0" borderId="0" xfId="29" applyFont="1" applyAlignment="1" applyProtection="1">
      <alignment horizontal="left" vertical="center"/>
      <protection locked="0"/>
    </xf>
    <xf numFmtId="0" fontId="4" fillId="0" borderId="30" xfId="29" applyFont="1" applyBorder="1" applyAlignment="1">
      <alignment vertical="center"/>
    </xf>
    <xf numFmtId="0" fontId="4" fillId="0" borderId="4" xfId="29" applyFont="1" applyFill="1" applyBorder="1" applyAlignment="1">
      <alignment horizontal="center" vertical="center"/>
    </xf>
    <xf numFmtId="0" fontId="4" fillId="0" borderId="22" xfId="29" applyFont="1" applyFill="1" applyBorder="1" applyAlignment="1">
      <alignment horizontal="center" vertical="center"/>
    </xf>
    <xf numFmtId="0" fontId="4" fillId="0" borderId="23" xfId="29" applyFont="1" applyFill="1" applyBorder="1" applyAlignment="1">
      <alignment vertical="center"/>
    </xf>
    <xf numFmtId="0" fontId="4" fillId="0" borderId="5" xfId="29" applyFont="1" applyFill="1" applyBorder="1" applyAlignment="1">
      <alignment horizontal="center" vertical="center"/>
    </xf>
    <xf numFmtId="0" fontId="4" fillId="0" borderId="25" xfId="29" applyFont="1" applyFill="1" applyBorder="1" applyAlignment="1">
      <alignment horizontal="center" vertical="center"/>
    </xf>
    <xf numFmtId="0" fontId="4" fillId="0" borderId="3" xfId="29" applyFont="1" applyBorder="1" applyAlignment="1">
      <alignment vertical="center"/>
    </xf>
    <xf numFmtId="0" fontId="4" fillId="0" borderId="24" xfId="29" applyFont="1" applyFill="1" applyBorder="1" applyAlignment="1">
      <alignment horizontal="center" vertical="center"/>
    </xf>
    <xf numFmtId="0" fontId="79" fillId="0" borderId="0" xfId="29" applyFont="1" applyBorder="1" applyAlignment="1">
      <alignment vertical="center"/>
    </xf>
    <xf numFmtId="9" fontId="2" fillId="0" borderId="29" xfId="29" applyNumberFormat="1" applyFont="1" applyFill="1" applyBorder="1" applyAlignment="1">
      <alignment horizontal="center" vertical="center"/>
    </xf>
    <xf numFmtId="9" fontId="2" fillId="0" borderId="30" xfId="29" applyNumberFormat="1" applyFont="1" applyFill="1" applyBorder="1" applyAlignment="1">
      <alignment horizontal="center" vertical="center"/>
    </xf>
    <xf numFmtId="9" fontId="2" fillId="0" borderId="31" xfId="29" applyNumberFormat="1" applyFont="1" applyFill="1" applyBorder="1" applyAlignment="1">
      <alignment horizontal="center" vertical="center"/>
    </xf>
    <xf numFmtId="0" fontId="2" fillId="0" borderId="31" xfId="29" applyFont="1" applyBorder="1" applyAlignment="1">
      <alignment horizontal="center" vertical="center"/>
    </xf>
    <xf numFmtId="9" fontId="2" fillId="0" borderId="24" xfId="29" applyNumberFormat="1" applyFont="1" applyFill="1" applyBorder="1" applyAlignment="1">
      <alignment horizontal="center" vertical="center"/>
    </xf>
    <xf numFmtId="9" fontId="2" fillId="0" borderId="0" xfId="29" applyNumberFormat="1" applyFont="1" applyFill="1" applyBorder="1" applyAlignment="1">
      <alignment horizontal="center" vertical="center"/>
    </xf>
    <xf numFmtId="9" fontId="2" fillId="0" borderId="28" xfId="29" applyNumberFormat="1" applyFont="1" applyFill="1" applyBorder="1" applyAlignment="1">
      <alignment horizontal="center" vertical="center"/>
    </xf>
    <xf numFmtId="9" fontId="2" fillId="0" borderId="28" xfId="29" applyNumberFormat="1" applyFont="1" applyBorder="1" applyAlignment="1">
      <alignment horizontal="center" vertical="center"/>
    </xf>
    <xf numFmtId="9" fontId="2" fillId="0" borderId="3" xfId="29" applyNumberFormat="1" applyFont="1" applyFill="1" applyBorder="1" applyAlignment="1">
      <alignment horizontal="center" vertical="center"/>
    </xf>
    <xf numFmtId="9" fontId="2" fillId="0" borderId="26" xfId="29" applyNumberFormat="1" applyFont="1" applyFill="1" applyBorder="1" applyAlignment="1">
      <alignment horizontal="center" vertical="center"/>
    </xf>
    <xf numFmtId="9" fontId="2" fillId="0" borderId="32" xfId="29" applyNumberFormat="1" applyFont="1" applyFill="1" applyBorder="1" applyAlignment="1">
      <alignment horizontal="center" vertical="center"/>
    </xf>
    <xf numFmtId="9" fontId="2" fillId="0" borderId="32" xfId="29" applyNumberFormat="1" applyFont="1" applyBorder="1" applyAlignment="1">
      <alignment horizontal="center" vertical="center"/>
    </xf>
    <xf numFmtId="0" fontId="2" fillId="0" borderId="4" xfId="29" applyFont="1" applyBorder="1" applyAlignment="1">
      <alignment vertical="center"/>
    </xf>
    <xf numFmtId="0" fontId="2" fillId="0" borderId="22" xfId="29" applyFont="1" applyBorder="1" applyAlignment="1">
      <alignment vertical="center"/>
    </xf>
    <xf numFmtId="0" fontId="4" fillId="0" borderId="4" xfId="29" applyFont="1" applyBorder="1" applyAlignment="1">
      <alignment horizontal="center" vertical="center"/>
    </xf>
    <xf numFmtId="0" fontId="4" fillId="0" borderId="22" xfId="29" applyFont="1" applyBorder="1" applyAlignment="1">
      <alignment horizontal="center" vertical="center"/>
    </xf>
    <xf numFmtId="0" fontId="4" fillId="0" borderId="23" xfId="29" applyFont="1" applyBorder="1" applyAlignment="1">
      <alignment horizontal="center" vertical="center"/>
    </xf>
    <xf numFmtId="0" fontId="4" fillId="0" borderId="4" xfId="29" applyFont="1" applyBorder="1" applyAlignment="1">
      <alignment vertical="center"/>
    </xf>
    <xf numFmtId="0" fontId="4" fillId="0" borderId="27" xfId="29" applyFont="1" applyBorder="1" applyAlignment="1">
      <alignment horizontal="center" vertical="center"/>
    </xf>
    <xf numFmtId="9" fontId="2" fillId="23" borderId="29" xfId="29" applyNumberFormat="1" applyFont="1" applyFill="1" applyBorder="1" applyAlignment="1">
      <alignment horizontal="center" vertical="center"/>
    </xf>
    <xf numFmtId="9" fontId="2" fillId="23" borderId="30" xfId="29" applyNumberFormat="1" applyFont="1" applyFill="1" applyBorder="1" applyAlignment="1">
      <alignment horizontal="center" vertical="center"/>
    </xf>
    <xf numFmtId="9" fontId="2" fillId="23" borderId="31" xfId="29" applyNumberFormat="1" applyFont="1" applyFill="1" applyBorder="1" applyAlignment="1">
      <alignment horizontal="center" vertical="center"/>
    </xf>
    <xf numFmtId="9" fontId="2" fillId="23" borderId="24" xfId="29" applyNumberFormat="1" applyFont="1" applyFill="1" applyBorder="1" applyAlignment="1">
      <alignment horizontal="center" vertical="center"/>
    </xf>
    <xf numFmtId="9" fontId="2" fillId="23" borderId="0" xfId="29" applyNumberFormat="1" applyFont="1" applyFill="1" applyBorder="1" applyAlignment="1">
      <alignment horizontal="center" vertical="center"/>
    </xf>
    <xf numFmtId="9" fontId="2" fillId="23" borderId="28" xfId="29" applyNumberFormat="1" applyFont="1" applyFill="1" applyBorder="1" applyAlignment="1">
      <alignment horizontal="center" vertical="center"/>
    </xf>
    <xf numFmtId="9" fontId="2" fillId="23" borderId="3" xfId="29" applyNumberFormat="1" applyFont="1" applyFill="1" applyBorder="1" applyAlignment="1">
      <alignment horizontal="center" vertical="center"/>
    </xf>
    <xf numFmtId="9" fontId="2" fillId="23" borderId="26" xfId="29" applyNumberFormat="1" applyFont="1" applyFill="1" applyBorder="1" applyAlignment="1">
      <alignment horizontal="center" vertical="center"/>
    </xf>
    <xf numFmtId="9" fontId="2" fillId="23" borderId="32" xfId="29" applyNumberFormat="1" applyFont="1" applyFill="1" applyBorder="1" applyAlignment="1">
      <alignment horizontal="center" vertical="center"/>
    </xf>
    <xf numFmtId="9" fontId="2" fillId="0" borderId="0" xfId="29" applyNumberFormat="1" applyFont="1" applyAlignment="1">
      <alignment vertical="center"/>
    </xf>
    <xf numFmtId="199" fontId="2" fillId="0" borderId="0" xfId="29" applyNumberFormat="1" applyFont="1" applyAlignment="1">
      <alignment vertical="center"/>
    </xf>
    <xf numFmtId="41" fontId="46" fillId="0" borderId="0" xfId="1" applyFont="1" applyAlignment="1">
      <alignment horizontal="left" vertical="center"/>
    </xf>
    <xf numFmtId="41" fontId="9" fillId="3" borderId="0" xfId="1" applyFont="1" applyFill="1" applyAlignment="1">
      <alignment horizontal="center" vertical="center"/>
    </xf>
    <xf numFmtId="41" fontId="6" fillId="2" borderId="31" xfId="1" applyFont="1" applyFill="1" applyBorder="1" applyAlignment="1">
      <alignment horizontal="left" vertical="center"/>
    </xf>
    <xf numFmtId="41" fontId="46" fillId="0" borderId="0" xfId="1" applyFont="1" applyFill="1" applyAlignment="1">
      <alignment horizontal="left" vertical="center"/>
    </xf>
    <xf numFmtId="41" fontId="28" fillId="0" borderId="0" xfId="1" applyFont="1" applyFill="1" applyAlignment="1">
      <alignment horizontal="left" vertical="center"/>
    </xf>
    <xf numFmtId="41" fontId="2" fillId="0" borderId="0" xfId="1" quotePrefix="1" applyFont="1" applyBorder="1" applyAlignment="1">
      <alignment horizontal="center" vertical="center"/>
    </xf>
    <xf numFmtId="41" fontId="2" fillId="0" borderId="29" xfId="1" applyFont="1" applyBorder="1" applyAlignment="1">
      <alignment vertical="center"/>
    </xf>
    <xf numFmtId="41" fontId="4" fillId="2" borderId="23" xfId="1" quotePrefix="1" applyFont="1" applyFill="1" applyBorder="1" applyAlignment="1">
      <alignment horizontal="center" vertical="center"/>
    </xf>
    <xf numFmtId="41" fontId="4" fillId="2" borderId="31" xfId="1" applyFont="1" applyFill="1" applyBorder="1" applyAlignment="1">
      <alignment horizontal="center" vertical="center"/>
    </xf>
    <xf numFmtId="41" fontId="4" fillId="2" borderId="31" xfId="1" quotePrefix="1" applyFont="1" applyFill="1" applyBorder="1" applyAlignment="1">
      <alignment horizontal="center" vertical="center"/>
    </xf>
    <xf numFmtId="41" fontId="4" fillId="2" borderId="31" xfId="1" applyFont="1" applyFill="1" applyBorder="1" applyAlignment="1">
      <alignment horizontal="center" vertical="center" wrapText="1"/>
    </xf>
    <xf numFmtId="41" fontId="4" fillId="2" borderId="23" xfId="1" applyFont="1" applyFill="1" applyBorder="1" applyAlignment="1">
      <alignment horizontal="center" vertical="center"/>
    </xf>
    <xf numFmtId="41" fontId="2" fillId="0" borderId="30" xfId="1" applyFont="1" applyFill="1" applyBorder="1" applyAlignment="1">
      <alignment horizontal="right" vertical="center"/>
    </xf>
    <xf numFmtId="0" fontId="4" fillId="2" borderId="29" xfId="29" applyFont="1" applyFill="1" applyBorder="1" applyAlignment="1">
      <alignment horizontal="centerContinuous" vertical="center"/>
    </xf>
    <xf numFmtId="0" fontId="4" fillId="2" borderId="30" xfId="29" applyFont="1" applyFill="1" applyBorder="1" applyAlignment="1">
      <alignment horizontal="centerContinuous" vertical="center"/>
    </xf>
    <xf numFmtId="0" fontId="2" fillId="2" borderId="30" xfId="29" applyFont="1" applyFill="1" applyBorder="1" applyAlignment="1">
      <alignment horizontal="centerContinuous" vertical="center"/>
    </xf>
    <xf numFmtId="0" fontId="4" fillId="2" borderId="4" xfId="29" applyFont="1" applyFill="1" applyBorder="1" applyAlignment="1">
      <alignment horizontal="centerContinuous" vertical="center"/>
    </xf>
    <xf numFmtId="0" fontId="4" fillId="2" borderId="22" xfId="29" applyFont="1" applyFill="1" applyBorder="1" applyAlignment="1">
      <alignment horizontal="centerContinuous" vertical="center"/>
    </xf>
    <xf numFmtId="0" fontId="2" fillId="2" borderId="5" xfId="29" applyFont="1" applyFill="1" applyBorder="1" applyAlignment="1">
      <alignment horizontal="centerContinuous" vertical="center"/>
    </xf>
    <xf numFmtId="0" fontId="2" fillId="2" borderId="22" xfId="29" applyFont="1" applyFill="1" applyBorder="1" applyAlignment="1">
      <alignment horizontal="centerContinuous" vertical="center"/>
    </xf>
    <xf numFmtId="0" fontId="2" fillId="2" borderId="31" xfId="29" applyFont="1" applyFill="1" applyBorder="1" applyAlignment="1">
      <alignment horizontal="centerContinuous" vertical="center"/>
    </xf>
    <xf numFmtId="0" fontId="2" fillId="2" borderId="29" xfId="29" applyFont="1" applyFill="1" applyBorder="1" applyAlignment="1">
      <alignment vertical="center"/>
    </xf>
    <xf numFmtId="0" fontId="2" fillId="2" borderId="23" xfId="29" applyFont="1" applyFill="1" applyBorder="1" applyAlignment="1">
      <alignment vertical="center"/>
    </xf>
    <xf numFmtId="199" fontId="2" fillId="0" borderId="31" xfId="29" applyNumberFormat="1" applyFont="1" applyBorder="1" applyAlignment="1">
      <alignment vertical="center"/>
    </xf>
    <xf numFmtId="41" fontId="4" fillId="2" borderId="29" xfId="1" applyFont="1" applyFill="1" applyBorder="1" applyAlignment="1">
      <alignment horizontal="centerContinuous" vertical="center"/>
    </xf>
    <xf numFmtId="41" fontId="4" fillId="2" borderId="30" xfId="1" applyFont="1" applyFill="1" applyBorder="1" applyAlignment="1">
      <alignment horizontal="centerContinuous" vertical="center"/>
    </xf>
    <xf numFmtId="41" fontId="2" fillId="2" borderId="30" xfId="1" applyFont="1" applyFill="1" applyBorder="1" applyAlignment="1">
      <alignment horizontal="centerContinuous" vertical="center"/>
    </xf>
    <xf numFmtId="41" fontId="4" fillId="2" borderId="4" xfId="1" applyFont="1" applyFill="1" applyBorder="1" applyAlignment="1">
      <alignment horizontal="centerContinuous" vertical="center"/>
    </xf>
    <xf numFmtId="41" fontId="4" fillId="2" borderId="22" xfId="1" applyFont="1" applyFill="1" applyBorder="1" applyAlignment="1">
      <alignment horizontal="centerContinuous" vertical="center"/>
    </xf>
    <xf numFmtId="41" fontId="2" fillId="2" borderId="5" xfId="1" applyFont="1" applyFill="1" applyBorder="1" applyAlignment="1">
      <alignment horizontal="centerContinuous" vertical="center"/>
    </xf>
    <xf numFmtId="41" fontId="2" fillId="2" borderId="22" xfId="1" applyFont="1" applyFill="1" applyBorder="1" applyAlignment="1">
      <alignment horizontal="centerContinuous" vertical="center"/>
    </xf>
    <xf numFmtId="41" fontId="2" fillId="2" borderId="31" xfId="1" applyFont="1" applyFill="1" applyBorder="1" applyAlignment="1">
      <alignment horizontal="centerContinuous" vertical="center"/>
    </xf>
    <xf numFmtId="41" fontId="2" fillId="2" borderId="29" xfId="1" applyFont="1" applyFill="1" applyBorder="1" applyAlignment="1">
      <alignment vertical="center"/>
    </xf>
    <xf numFmtId="41" fontId="2" fillId="2" borderId="23" xfId="1" applyFont="1" applyFill="1" applyBorder="1" applyAlignment="1">
      <alignment vertical="center"/>
    </xf>
    <xf numFmtId="41" fontId="2" fillId="2" borderId="31" xfId="1" applyFont="1" applyFill="1" applyBorder="1" applyAlignment="1">
      <alignment vertical="center"/>
    </xf>
    <xf numFmtId="41" fontId="2" fillId="0" borderId="24" xfId="1" applyFont="1" applyBorder="1" applyAlignment="1">
      <alignment vertical="center"/>
    </xf>
    <xf numFmtId="41" fontId="4" fillId="2" borderId="25" xfId="1" applyFont="1" applyFill="1" applyBorder="1" applyAlignment="1">
      <alignment horizontal="center" vertical="center"/>
    </xf>
    <xf numFmtId="41" fontId="4" fillId="2" borderId="28" xfId="1" applyFont="1" applyFill="1" applyBorder="1" applyAlignment="1">
      <alignment horizontal="center" vertical="center"/>
    </xf>
    <xf numFmtId="41" fontId="79" fillId="0" borderId="24" xfId="1" applyFont="1" applyBorder="1" applyAlignment="1">
      <alignment vertical="center"/>
    </xf>
    <xf numFmtId="0" fontId="4" fillId="0" borderId="22" xfId="29" applyFont="1" applyBorder="1" applyAlignment="1">
      <alignment horizontal="centerContinuous" vertical="center"/>
    </xf>
    <xf numFmtId="0" fontId="4" fillId="0" borderId="5" xfId="29" applyFont="1" applyBorder="1" applyAlignment="1">
      <alignment horizontal="centerContinuous" vertical="center"/>
    </xf>
    <xf numFmtId="0" fontId="4" fillId="0" borderId="4" xfId="29" applyFont="1" applyBorder="1" applyAlignment="1">
      <alignment horizontal="centerContinuous" vertical="center"/>
    </xf>
    <xf numFmtId="0" fontId="4" fillId="0" borderId="28" xfId="29" applyFont="1" applyBorder="1" applyAlignment="1">
      <alignment horizontal="center" vertical="center" wrapText="1"/>
    </xf>
    <xf numFmtId="0" fontId="4" fillId="0" borderId="24" xfId="29" applyFont="1" applyBorder="1" applyAlignment="1">
      <alignment horizontal="centerContinuous" vertical="center"/>
    </xf>
    <xf numFmtId="0" fontId="4" fillId="0" borderId="0" xfId="29" applyFont="1" applyBorder="1" applyAlignment="1">
      <alignment horizontal="centerContinuous" vertical="center"/>
    </xf>
    <xf numFmtId="0" fontId="4" fillId="2" borderId="24" xfId="29" applyFont="1" applyFill="1" applyBorder="1" applyAlignment="1">
      <alignment horizontal="center" vertical="center" wrapText="1"/>
    </xf>
    <xf numFmtId="0" fontId="4" fillId="2" borderId="24" xfId="29" applyFont="1" applyFill="1" applyBorder="1" applyAlignment="1">
      <alignment horizontal="center" vertical="center"/>
    </xf>
    <xf numFmtId="0" fontId="4" fillId="2" borderId="25" xfId="29" applyFont="1" applyFill="1" applyBorder="1" applyAlignment="1">
      <alignment horizontal="center" vertical="center"/>
    </xf>
    <xf numFmtId="199" fontId="2" fillId="0" borderId="28" xfId="29" applyNumberFormat="1" applyFont="1" applyFill="1" applyBorder="1" applyAlignment="1">
      <alignment horizontal="center" vertical="center"/>
    </xf>
    <xf numFmtId="41" fontId="4" fillId="0" borderId="22" xfId="1" applyFont="1" applyBorder="1" applyAlignment="1">
      <alignment horizontal="centerContinuous" vertical="center"/>
    </xf>
    <xf numFmtId="41" fontId="4" fillId="0" borderId="5" xfId="1" applyFont="1" applyBorder="1" applyAlignment="1">
      <alignment horizontal="centerContinuous" vertical="center"/>
    </xf>
    <xf numFmtId="41" fontId="4" fillId="0" borderId="4" xfId="1" applyFont="1" applyBorder="1" applyAlignment="1">
      <alignment horizontal="centerContinuous" vertical="center"/>
    </xf>
    <xf numFmtId="41" fontId="4" fillId="0" borderId="28" xfId="1" applyFont="1" applyBorder="1" applyAlignment="1">
      <alignment horizontal="center" vertical="center" wrapText="1"/>
    </xf>
    <xf numFmtId="41" fontId="4" fillId="0" borderId="24" xfId="1" applyFont="1" applyBorder="1" applyAlignment="1">
      <alignment horizontal="centerContinuous" vertical="center"/>
    </xf>
    <xf numFmtId="41" fontId="4" fillId="0" borderId="0" xfId="1" applyFont="1" applyBorder="1" applyAlignment="1">
      <alignment horizontal="centerContinuous" vertical="center"/>
    </xf>
    <xf numFmtId="41" fontId="4" fillId="2" borderId="24" xfId="1" applyFont="1" applyFill="1" applyBorder="1" applyAlignment="1">
      <alignment horizontal="center" vertical="center" wrapText="1"/>
    </xf>
    <xf numFmtId="41" fontId="4" fillId="2" borderId="24" xfId="1" applyFont="1" applyFill="1" applyBorder="1" applyAlignment="1">
      <alignment horizontal="center" vertical="center"/>
    </xf>
    <xf numFmtId="41" fontId="4" fillId="2" borderId="24" xfId="1" applyFont="1" applyFill="1" applyBorder="1" applyAlignment="1">
      <alignment horizontal="centerContinuous" vertical="center"/>
    </xf>
    <xf numFmtId="41" fontId="2" fillId="2" borderId="0" xfId="1" applyFont="1" applyFill="1" applyBorder="1" applyAlignment="1">
      <alignment horizontal="centerContinuous" vertical="center"/>
    </xf>
    <xf numFmtId="41" fontId="4" fillId="2" borderId="0" xfId="1" applyFont="1" applyFill="1" applyBorder="1" applyAlignment="1">
      <alignment horizontal="center" vertical="center"/>
    </xf>
    <xf numFmtId="41" fontId="4" fillId="2" borderId="27" xfId="1" applyFont="1" applyFill="1" applyBorder="1" applyAlignment="1">
      <alignment horizontal="center" vertical="center"/>
    </xf>
    <xf numFmtId="41" fontId="4" fillId="2" borderId="32" xfId="1" applyFont="1" applyFill="1" applyBorder="1" applyAlignment="1">
      <alignment horizontal="center" vertical="center"/>
    </xf>
    <xf numFmtId="41" fontId="4" fillId="0" borderId="24" xfId="1" applyFont="1" applyBorder="1" applyAlignment="1">
      <alignment horizontal="center" vertical="center"/>
    </xf>
    <xf numFmtId="41" fontId="36" fillId="0" borderId="28" xfId="1" applyFont="1" applyBorder="1" applyAlignment="1">
      <alignment vertical="center"/>
    </xf>
    <xf numFmtId="0" fontId="4" fillId="0" borderId="25" xfId="29" applyFont="1" applyBorder="1" applyAlignment="1">
      <alignment horizontal="center" vertical="center" wrapText="1"/>
    </xf>
    <xf numFmtId="0" fontId="2" fillId="0" borderId="23" xfId="29" applyFont="1" applyBorder="1" applyAlignment="1">
      <alignment horizontal="center" vertical="center"/>
    </xf>
    <xf numFmtId="0" fontId="4" fillId="0" borderId="0" xfId="29" applyFont="1" applyBorder="1" applyAlignment="1">
      <alignment horizontal="center" vertical="center"/>
    </xf>
    <xf numFmtId="0" fontId="2" fillId="0" borderId="29" xfId="29" applyFont="1" applyBorder="1" applyAlignment="1">
      <alignment horizontal="centerContinuous" vertical="center"/>
    </xf>
    <xf numFmtId="0" fontId="4" fillId="0" borderId="24" xfId="29" applyFont="1" applyBorder="1" applyAlignment="1">
      <alignment horizontal="center" vertical="center" wrapText="1"/>
    </xf>
    <xf numFmtId="0" fontId="4" fillId="0" borderId="25" xfId="29" applyFont="1" applyBorder="1" applyAlignment="1">
      <alignment horizontal="centerContinuous" vertical="center"/>
    </xf>
    <xf numFmtId="0" fontId="4" fillId="0" borderId="28" xfId="29" applyFont="1" applyBorder="1" applyAlignment="1">
      <alignment horizontal="centerContinuous" vertical="center"/>
    </xf>
    <xf numFmtId="0" fontId="2" fillId="2" borderId="24" xfId="29" applyFont="1" applyFill="1" applyBorder="1" applyAlignment="1">
      <alignment vertical="center"/>
    </xf>
    <xf numFmtId="0" fontId="4" fillId="2" borderId="25" xfId="29" applyFont="1" applyFill="1" applyBorder="1" applyAlignment="1">
      <alignment horizontal="center" vertical="center" wrapText="1"/>
    </xf>
    <xf numFmtId="199" fontId="2" fillId="0" borderId="28" xfId="29" applyNumberFormat="1" applyFont="1" applyFill="1" applyBorder="1" applyAlignment="1">
      <alignment horizontal="center" vertical="center" wrapText="1"/>
    </xf>
    <xf numFmtId="41" fontId="4" fillId="0" borderId="25" xfId="1" applyFont="1" applyBorder="1" applyAlignment="1">
      <alignment horizontal="center" vertical="center" wrapText="1"/>
    </xf>
    <xf numFmtId="41" fontId="2" fillId="0" borderId="31" xfId="1" applyFont="1" applyBorder="1" applyAlignment="1">
      <alignment horizontal="center" vertical="center"/>
    </xf>
    <xf numFmtId="41" fontId="2" fillId="0" borderId="23" xfId="1" applyFont="1" applyBorder="1" applyAlignment="1">
      <alignment horizontal="center" vertical="center"/>
    </xf>
    <xf numFmtId="41" fontId="2" fillId="0" borderId="29" xfId="1" applyFont="1" applyBorder="1" applyAlignment="1">
      <alignment horizontal="centerContinuous" vertical="center"/>
    </xf>
    <xf numFmtId="41" fontId="4" fillId="0" borderId="24" xfId="1" applyFont="1" applyBorder="1" applyAlignment="1">
      <alignment horizontal="center" vertical="center" wrapText="1"/>
    </xf>
    <xf numFmtId="41" fontId="4" fillId="0" borderId="25" xfId="1" applyFont="1" applyBorder="1" applyAlignment="1">
      <alignment horizontal="centerContinuous" vertical="center"/>
    </xf>
    <xf numFmtId="41" fontId="4" fillId="0" borderId="28" xfId="1" applyFont="1" applyBorder="1" applyAlignment="1">
      <alignment horizontal="centerContinuous" vertical="center"/>
    </xf>
    <xf numFmtId="41" fontId="4" fillId="2" borderId="25" xfId="1" applyFont="1" applyFill="1" applyBorder="1" applyAlignment="1">
      <alignment horizontal="center" vertical="center" wrapText="1"/>
    </xf>
    <xf numFmtId="41" fontId="2" fillId="0" borderId="29" xfId="1" applyFont="1" applyFill="1" applyBorder="1" applyAlignment="1">
      <alignment horizontal="center" vertical="center" wrapText="1"/>
    </xf>
    <xf numFmtId="41" fontId="2" fillId="0" borderId="30" xfId="1" applyFont="1" applyFill="1" applyBorder="1" applyAlignment="1">
      <alignment horizontal="center" vertical="center" wrapText="1"/>
    </xf>
    <xf numFmtId="41" fontId="4" fillId="2" borderId="0" xfId="1" applyFont="1" applyFill="1" applyBorder="1" applyAlignment="1">
      <alignment horizontal="center" vertical="center" wrapText="1"/>
    </xf>
    <xf numFmtId="41" fontId="4" fillId="2" borderId="28" xfId="1" applyFont="1" applyFill="1" applyBorder="1" applyAlignment="1">
      <alignment horizontal="center" vertical="center" wrapText="1"/>
    </xf>
    <xf numFmtId="41" fontId="5" fillId="2" borderId="27" xfId="1" applyFont="1" applyFill="1" applyBorder="1" applyAlignment="1">
      <alignment horizontal="left" vertical="center"/>
    </xf>
    <xf numFmtId="0" fontId="2" fillId="0" borderId="32" xfId="29" applyFont="1" applyBorder="1" applyAlignment="1">
      <alignment horizontal="center" vertical="center"/>
    </xf>
    <xf numFmtId="0" fontId="2" fillId="0" borderId="27" xfId="29" applyFont="1" applyBorder="1" applyAlignment="1">
      <alignment horizontal="center" vertical="center"/>
    </xf>
    <xf numFmtId="0" fontId="4" fillId="0" borderId="26" xfId="29" applyFont="1" applyBorder="1" applyAlignment="1">
      <alignment horizontal="center" vertical="center"/>
    </xf>
    <xf numFmtId="0" fontId="4" fillId="0" borderId="3" xfId="29" applyFont="1" applyBorder="1" applyAlignment="1">
      <alignment horizontal="centerContinuous" vertical="center"/>
    </xf>
    <xf numFmtId="0" fontId="2" fillId="0" borderId="27" xfId="29" applyFont="1" applyBorder="1" applyAlignment="1">
      <alignment vertical="center"/>
    </xf>
    <xf numFmtId="0" fontId="2" fillId="2" borderId="3" xfId="29" applyFont="1" applyFill="1" applyBorder="1" applyAlignment="1">
      <alignment vertical="center"/>
    </xf>
    <xf numFmtId="0" fontId="2" fillId="2" borderId="27" xfId="29" applyFont="1" applyFill="1" applyBorder="1" applyAlignment="1">
      <alignment vertical="center"/>
    </xf>
    <xf numFmtId="199" fontId="2" fillId="0" borderId="32" xfId="29" applyNumberFormat="1" applyFont="1" applyBorder="1" applyAlignment="1">
      <alignment vertical="center"/>
    </xf>
    <xf numFmtId="41" fontId="2" fillId="0" borderId="3" xfId="1" applyFont="1" applyBorder="1" applyAlignment="1">
      <alignment vertical="center"/>
    </xf>
    <xf numFmtId="41" fontId="2" fillId="0" borderId="3" xfId="1" applyFont="1" applyBorder="1" applyAlignment="1">
      <alignment horizontal="center" vertical="center"/>
    </xf>
    <xf numFmtId="41" fontId="4" fillId="0" borderId="27" xfId="1" applyFont="1" applyBorder="1" applyAlignment="1">
      <alignment horizontal="center" vertical="center"/>
    </xf>
    <xf numFmtId="41" fontId="2" fillId="0" borderId="32" xfId="1" applyFont="1" applyBorder="1" applyAlignment="1">
      <alignment horizontal="center" vertical="center"/>
    </xf>
    <xf numFmtId="41" fontId="2" fillId="0" borderId="27" xfId="1" applyFont="1" applyBorder="1" applyAlignment="1">
      <alignment horizontal="center" vertical="center"/>
    </xf>
    <xf numFmtId="41" fontId="4" fillId="0" borderId="3" xfId="1" applyFont="1" applyBorder="1" applyAlignment="1">
      <alignment horizontal="centerContinuous" vertical="center"/>
    </xf>
    <xf numFmtId="41" fontId="2" fillId="0" borderId="26" xfId="1" applyFont="1" applyBorder="1" applyAlignment="1">
      <alignment vertical="center"/>
    </xf>
    <xf numFmtId="41" fontId="2" fillId="2" borderId="3" xfId="1" applyFont="1" applyFill="1" applyBorder="1" applyAlignment="1">
      <alignment vertical="center"/>
    </xf>
    <xf numFmtId="41" fontId="2" fillId="2" borderId="27" xfId="1" applyFont="1" applyFill="1" applyBorder="1" applyAlignment="1">
      <alignment vertical="center"/>
    </xf>
    <xf numFmtId="41" fontId="2" fillId="2" borderId="26" xfId="1" applyFont="1" applyFill="1" applyBorder="1" applyAlignment="1">
      <alignment vertical="center"/>
    </xf>
    <xf numFmtId="41" fontId="2" fillId="2" borderId="32" xfId="1" applyFont="1" applyFill="1" applyBorder="1" applyAlignment="1">
      <alignment vertical="center"/>
    </xf>
    <xf numFmtId="199" fontId="2" fillId="0" borderId="25" xfId="29" applyNumberFormat="1" applyFont="1" applyBorder="1" applyAlignment="1">
      <alignment vertical="center"/>
    </xf>
    <xf numFmtId="41" fontId="4" fillId="0" borderId="28" xfId="1" applyFont="1" applyFill="1" applyBorder="1" applyAlignment="1">
      <alignment horizontal="center" vertical="center" wrapText="1"/>
    </xf>
    <xf numFmtId="41" fontId="79" fillId="0" borderId="24" xfId="1" applyFont="1" applyFill="1" applyBorder="1" applyAlignment="1">
      <alignment vertical="center"/>
    </xf>
    <xf numFmtId="199" fontId="2" fillId="0" borderId="25" xfId="29" applyNumberFormat="1" applyFont="1" applyFill="1" applyBorder="1" applyAlignment="1">
      <alignment vertical="center"/>
    </xf>
    <xf numFmtId="41" fontId="19" fillId="0" borderId="0" xfId="1" applyFont="1" applyAlignment="1">
      <alignment vertical="center"/>
    </xf>
    <xf numFmtId="41" fontId="8" fillId="0" borderId="3" xfId="1" applyFont="1" applyBorder="1" applyAlignment="1">
      <alignment vertical="center"/>
    </xf>
    <xf numFmtId="41" fontId="8" fillId="0" borderId="26" xfId="1" applyFont="1" applyBorder="1" applyAlignment="1">
      <alignment vertical="center"/>
    </xf>
    <xf numFmtId="41" fontId="8" fillId="0" borderId="32" xfId="1" applyFont="1" applyBorder="1" applyAlignment="1">
      <alignment vertical="center"/>
    </xf>
    <xf numFmtId="164" fontId="2" fillId="0" borderId="0" xfId="29" applyNumberFormat="1" applyFont="1" applyBorder="1" applyAlignment="1">
      <alignment vertical="center"/>
    </xf>
    <xf numFmtId="41" fontId="55" fillId="0" borderId="29" xfId="1" applyFont="1" applyBorder="1" applyAlignment="1">
      <alignment vertical="center"/>
    </xf>
    <xf numFmtId="41" fontId="36" fillId="0" borderId="24" xfId="1" quotePrefix="1" applyFont="1" applyFill="1" applyBorder="1" applyAlignment="1">
      <alignment horizontal="center" vertical="center"/>
    </xf>
    <xf numFmtId="41" fontId="36" fillId="0" borderId="0" xfId="1" quotePrefix="1" applyFont="1" applyFill="1" applyBorder="1" applyAlignment="1">
      <alignment horizontal="center" vertical="center"/>
    </xf>
    <xf numFmtId="41" fontId="36" fillId="0" borderId="28" xfId="1" quotePrefix="1" applyFont="1" applyFill="1" applyBorder="1" applyAlignment="1">
      <alignment horizontal="center" vertical="center"/>
    </xf>
    <xf numFmtId="41" fontId="55" fillId="0" borderId="24" xfId="1" applyFont="1" applyBorder="1" applyAlignment="1">
      <alignment vertical="center"/>
    </xf>
    <xf numFmtId="41" fontId="2" fillId="30" borderId="0" xfId="1" applyFont="1" applyFill="1" applyBorder="1" applyAlignment="1">
      <alignment vertical="center"/>
    </xf>
    <xf numFmtId="164" fontId="2" fillId="17" borderId="44" xfId="29" applyNumberFormat="1" applyFont="1" applyFill="1" applyBorder="1" applyAlignment="1">
      <alignment horizontal="center" vertical="center"/>
    </xf>
    <xf numFmtId="164" fontId="2" fillId="17" borderId="45" xfId="29" applyNumberFormat="1" applyFont="1" applyFill="1" applyBorder="1" applyAlignment="1">
      <alignment horizontal="center" vertical="center"/>
    </xf>
    <xf numFmtId="164" fontId="2" fillId="17" borderId="46" xfId="29" applyNumberFormat="1" applyFont="1" applyFill="1" applyBorder="1" applyAlignment="1">
      <alignment horizontal="center" vertical="center"/>
    </xf>
    <xf numFmtId="164" fontId="2" fillId="17" borderId="47" xfId="29" applyNumberFormat="1" applyFont="1" applyFill="1" applyBorder="1" applyAlignment="1">
      <alignment horizontal="center" vertical="center"/>
    </xf>
    <xf numFmtId="164" fontId="2" fillId="17" borderId="48" xfId="29" applyNumberFormat="1" applyFont="1" applyFill="1" applyBorder="1" applyAlignment="1">
      <alignment horizontal="center" vertical="center"/>
    </xf>
    <xf numFmtId="164" fontId="2" fillId="17" borderId="49" xfId="29" applyNumberFormat="1" applyFont="1" applyFill="1" applyBorder="1" applyAlignment="1">
      <alignment horizontal="center" vertical="center"/>
    </xf>
    <xf numFmtId="164" fontId="2" fillId="17" borderId="50" xfId="29" applyNumberFormat="1" applyFont="1" applyFill="1" applyBorder="1" applyAlignment="1">
      <alignment horizontal="center" vertical="center"/>
    </xf>
    <xf numFmtId="164" fontId="2" fillId="17" borderId="51" xfId="29" applyNumberFormat="1" applyFont="1" applyFill="1" applyBorder="1" applyAlignment="1">
      <alignment horizontal="center" vertical="center"/>
    </xf>
    <xf numFmtId="164" fontId="2" fillId="17" borderId="52" xfId="29" applyNumberFormat="1" applyFont="1" applyFill="1" applyBorder="1" applyAlignment="1">
      <alignment horizontal="center" vertical="center"/>
    </xf>
    <xf numFmtId="199" fontId="2" fillId="0" borderId="25" xfId="29" applyNumberFormat="1" applyFont="1" applyFill="1" applyBorder="1" applyAlignment="1">
      <alignment horizontal="center" vertical="center"/>
    </xf>
    <xf numFmtId="41" fontId="2" fillId="2" borderId="0" xfId="1" applyFont="1" applyFill="1" applyAlignment="1">
      <alignment vertical="center"/>
    </xf>
    <xf numFmtId="41" fontId="2" fillId="0" borderId="53" xfId="1" applyFont="1" applyBorder="1" applyAlignment="1">
      <alignment vertical="center"/>
    </xf>
    <xf numFmtId="164" fontId="2" fillId="0" borderId="44" xfId="29" applyNumberFormat="1" applyFont="1" applyBorder="1" applyAlignment="1">
      <alignment horizontal="center" vertical="center"/>
    </xf>
    <xf numFmtId="164" fontId="2" fillId="0" borderId="45" xfId="29" applyNumberFormat="1" applyFont="1" applyBorder="1" applyAlignment="1">
      <alignment horizontal="center" vertical="center"/>
    </xf>
    <xf numFmtId="164" fontId="2" fillId="0" borderId="46" xfId="29" applyNumberFormat="1" applyFont="1" applyBorder="1" applyAlignment="1">
      <alignment horizontal="center" vertical="center"/>
    </xf>
    <xf numFmtId="164" fontId="2" fillId="0" borderId="47" xfId="29" applyNumberFormat="1" applyFont="1" applyBorder="1" applyAlignment="1">
      <alignment horizontal="center" vertical="center"/>
    </xf>
    <xf numFmtId="164" fontId="2" fillId="0" borderId="48" xfId="29" applyNumberFormat="1" applyFont="1" applyBorder="1" applyAlignment="1">
      <alignment horizontal="center" vertical="center"/>
    </xf>
    <xf numFmtId="164" fontId="2" fillId="0" borderId="49" xfId="29" applyNumberFormat="1" applyFont="1" applyBorder="1" applyAlignment="1">
      <alignment horizontal="center" vertical="center"/>
    </xf>
    <xf numFmtId="164" fontId="2" fillId="0" borderId="50" xfId="29" applyNumberFormat="1" applyFont="1" applyBorder="1" applyAlignment="1">
      <alignment horizontal="center" vertical="center"/>
    </xf>
    <xf numFmtId="164" fontId="2" fillId="0" borderId="51" xfId="29" applyNumberFormat="1" applyFont="1" applyBorder="1" applyAlignment="1">
      <alignment horizontal="center" vertical="center"/>
    </xf>
    <xf numFmtId="164" fontId="2" fillId="0" borderId="52" xfId="29" applyNumberFormat="1" applyFont="1" applyBorder="1" applyAlignment="1">
      <alignment horizontal="center" vertical="center"/>
    </xf>
    <xf numFmtId="164" fontId="2" fillId="55" borderId="52" xfId="29" applyNumberFormat="1" applyFont="1" applyFill="1" applyBorder="1" applyAlignment="1">
      <alignment horizontal="center" vertical="center"/>
    </xf>
    <xf numFmtId="164" fontId="2" fillId="33" borderId="44" xfId="29" applyNumberFormat="1" applyFont="1" applyFill="1" applyBorder="1" applyAlignment="1">
      <alignment horizontal="center" vertical="center"/>
    </xf>
    <xf numFmtId="164" fontId="2" fillId="33" borderId="46" xfId="29" applyNumberFormat="1" applyFont="1" applyFill="1" applyBorder="1" applyAlignment="1">
      <alignment horizontal="center" vertical="center"/>
    </xf>
    <xf numFmtId="41" fontId="0" fillId="0" borderId="0" xfId="1" applyFont="1" applyBorder="1" applyAlignment="1">
      <alignment vertical="center"/>
    </xf>
    <xf numFmtId="164" fontId="2" fillId="0" borderId="44" xfId="29" applyNumberFormat="1" applyFont="1" applyFill="1" applyBorder="1" applyAlignment="1">
      <alignment horizontal="center" vertical="center"/>
    </xf>
    <xf numFmtId="164" fontId="2" fillId="0" borderId="45" xfId="29" applyNumberFormat="1" applyFont="1" applyFill="1" applyBorder="1" applyAlignment="1">
      <alignment horizontal="center" vertical="center"/>
    </xf>
    <xf numFmtId="164" fontId="2" fillId="0" borderId="46" xfId="29" applyNumberFormat="1" applyFont="1" applyFill="1" applyBorder="1" applyAlignment="1">
      <alignment horizontal="center" vertical="center"/>
    </xf>
    <xf numFmtId="164" fontId="2" fillId="0" borderId="47" xfId="29" applyNumberFormat="1" applyFont="1" applyFill="1" applyBorder="1" applyAlignment="1">
      <alignment horizontal="center" vertical="center"/>
    </xf>
    <xf numFmtId="164" fontId="2" fillId="0" borderId="48" xfId="29" applyNumberFormat="1" applyFont="1" applyFill="1" applyBorder="1" applyAlignment="1">
      <alignment horizontal="center" vertical="center"/>
    </xf>
    <xf numFmtId="164" fontId="2" fillId="0" borderId="49" xfId="29" applyNumberFormat="1" applyFont="1" applyFill="1" applyBorder="1" applyAlignment="1">
      <alignment horizontal="center" vertical="center"/>
    </xf>
    <xf numFmtId="164" fontId="2" fillId="0" borderId="50" xfId="29" applyNumberFormat="1" applyFont="1" applyFill="1" applyBorder="1" applyAlignment="1">
      <alignment horizontal="center" vertical="center"/>
    </xf>
    <xf numFmtId="164" fontId="2" fillId="0" borderId="51" xfId="29" applyNumberFormat="1" applyFont="1" applyFill="1" applyBorder="1" applyAlignment="1">
      <alignment horizontal="center" vertical="center"/>
    </xf>
    <xf numFmtId="164" fontId="2" fillId="0" borderId="52" xfId="29" applyNumberFormat="1" applyFont="1" applyFill="1" applyBorder="1" applyAlignment="1">
      <alignment horizontal="center" vertical="center"/>
    </xf>
    <xf numFmtId="164" fontId="2" fillId="0" borderId="24" xfId="29" applyNumberFormat="1" applyFont="1" applyBorder="1" applyAlignment="1">
      <alignment horizontal="center" vertical="center"/>
    </xf>
    <xf numFmtId="164" fontId="2" fillId="0" borderId="0" xfId="29" applyNumberFormat="1" applyFont="1" applyBorder="1" applyAlignment="1">
      <alignment horizontal="center" vertical="center"/>
    </xf>
    <xf numFmtId="164" fontId="2" fillId="0" borderId="28" xfId="29" applyNumberFormat="1" applyFont="1" applyBorder="1" applyAlignment="1">
      <alignment horizontal="center" vertical="center"/>
    </xf>
    <xf numFmtId="41" fontId="2" fillId="0" borderId="23" xfId="1" applyFont="1" applyFill="1" applyBorder="1" applyAlignment="1">
      <alignment vertical="center"/>
    </xf>
    <xf numFmtId="41" fontId="6" fillId="2" borderId="0" xfId="1" applyFont="1" applyFill="1" applyAlignment="1">
      <alignment vertical="center"/>
    </xf>
    <xf numFmtId="164" fontId="2" fillId="0" borderId="44" xfId="29" quotePrefix="1" applyNumberFormat="1" applyFont="1" applyBorder="1" applyAlignment="1">
      <alignment horizontal="center" vertical="center"/>
    </xf>
    <xf numFmtId="41" fontId="2" fillId="24" borderId="0" xfId="1" applyFont="1" applyFill="1" applyBorder="1" applyAlignment="1">
      <alignment vertical="center"/>
    </xf>
    <xf numFmtId="164" fontId="2" fillId="36" borderId="52" xfId="29" applyNumberFormat="1" applyFont="1" applyFill="1" applyBorder="1" applyAlignment="1">
      <alignment horizontal="center" vertical="center"/>
    </xf>
    <xf numFmtId="164" fontId="2" fillId="0" borderId="24" xfId="29" quotePrefix="1" applyNumberFormat="1" applyFont="1" applyBorder="1" applyAlignment="1">
      <alignment horizontal="center" vertical="center"/>
    </xf>
    <xf numFmtId="41" fontId="2" fillId="0" borderId="24" xfId="1" applyFont="1" applyBorder="1" applyAlignment="1" applyProtection="1">
      <alignment vertical="center"/>
      <protection locked="0"/>
    </xf>
    <xf numFmtId="41" fontId="6" fillId="0" borderId="28" xfId="1" applyFont="1" applyFill="1" applyBorder="1" applyAlignment="1">
      <alignment horizontal="left" vertical="center" wrapText="1"/>
    </xf>
    <xf numFmtId="0" fontId="2" fillId="10" borderId="0" xfId="29" applyFont="1" applyFill="1" applyAlignment="1">
      <alignment vertical="center"/>
    </xf>
    <xf numFmtId="41" fontId="2" fillId="45" borderId="0" xfId="1" applyFont="1" applyFill="1" applyBorder="1" applyAlignment="1">
      <alignment vertical="center"/>
    </xf>
    <xf numFmtId="164" fontId="2" fillId="79" borderId="44" xfId="29" applyNumberFormat="1" applyFont="1" applyFill="1" applyBorder="1" applyAlignment="1">
      <alignment horizontal="center" vertical="center"/>
    </xf>
    <xf numFmtId="164" fontId="2" fillId="79" borderId="45" xfId="29" applyNumberFormat="1" applyFont="1" applyFill="1" applyBorder="1" applyAlignment="1">
      <alignment horizontal="center" vertical="center"/>
    </xf>
    <xf numFmtId="164" fontId="2" fillId="79" borderId="46" xfId="29" applyNumberFormat="1" applyFont="1" applyFill="1" applyBorder="1" applyAlignment="1">
      <alignment horizontal="center" vertical="center"/>
    </xf>
    <xf numFmtId="164" fontId="2" fillId="79" borderId="47" xfId="29" applyNumberFormat="1" applyFont="1" applyFill="1" applyBorder="1" applyAlignment="1">
      <alignment horizontal="center" vertical="center"/>
    </xf>
    <xf numFmtId="164" fontId="2" fillId="79" borderId="48" xfId="29" applyNumberFormat="1" applyFont="1" applyFill="1" applyBorder="1" applyAlignment="1">
      <alignment horizontal="center" vertical="center"/>
    </xf>
    <xf numFmtId="164" fontId="2" fillId="79" borderId="49" xfId="29" applyNumberFormat="1" applyFont="1" applyFill="1" applyBorder="1" applyAlignment="1">
      <alignment horizontal="center" vertical="center"/>
    </xf>
    <xf numFmtId="164" fontId="2" fillId="79" borderId="50" xfId="29" applyNumberFormat="1" applyFont="1" applyFill="1" applyBorder="1" applyAlignment="1">
      <alignment horizontal="center" vertical="center"/>
    </xf>
    <xf numFmtId="164" fontId="2" fillId="79" borderId="51" xfId="29" applyNumberFormat="1" applyFont="1" applyFill="1" applyBorder="1" applyAlignment="1">
      <alignment horizontal="center" vertical="center"/>
    </xf>
    <xf numFmtId="164" fontId="2" fillId="79" borderId="52" xfId="29" applyNumberFormat="1" applyFont="1" applyFill="1" applyBorder="1" applyAlignment="1">
      <alignment horizontal="center" vertical="center"/>
    </xf>
    <xf numFmtId="41" fontId="2" fillId="0" borderId="0" xfId="1" applyFont="1" applyBorder="1" applyAlignment="1" applyProtection="1">
      <alignment vertical="center"/>
      <protection locked="0"/>
    </xf>
    <xf numFmtId="41" fontId="36" fillId="0" borderId="0" xfId="1" applyFont="1" applyBorder="1" applyAlignment="1">
      <alignment vertical="center"/>
    </xf>
    <xf numFmtId="41" fontId="80" fillId="0" borderId="24" xfId="1" applyFont="1" applyBorder="1" applyAlignment="1" applyProtection="1">
      <alignment vertical="center"/>
      <protection locked="0"/>
    </xf>
    <xf numFmtId="41" fontId="4" fillId="0" borderId="24" xfId="1" applyFont="1" applyFill="1" applyBorder="1" applyAlignment="1">
      <alignment horizontal="center" vertical="center"/>
    </xf>
    <xf numFmtId="41" fontId="19" fillId="0" borderId="24" xfId="1" applyFont="1" applyBorder="1" applyAlignment="1" applyProtection="1">
      <alignment vertical="center"/>
      <protection locked="0"/>
    </xf>
    <xf numFmtId="41" fontId="36" fillId="0" borderId="0" xfId="1" applyFont="1" applyBorder="1" applyAlignment="1" applyProtection="1">
      <alignment vertical="center"/>
      <protection locked="0"/>
    </xf>
    <xf numFmtId="41" fontId="80" fillId="0" borderId="24" xfId="1" applyFont="1" applyBorder="1" applyAlignment="1" applyProtection="1">
      <alignment horizontal="left" vertical="center"/>
      <protection locked="0"/>
    </xf>
    <xf numFmtId="41" fontId="63" fillId="0" borderId="0" xfId="1" applyFont="1" applyBorder="1" applyAlignment="1" applyProtection="1">
      <alignment horizontal="left" vertical="center"/>
      <protection locked="0"/>
    </xf>
    <xf numFmtId="41" fontId="2" fillId="0" borderId="28" xfId="1" applyFont="1" applyBorder="1" applyAlignment="1" applyProtection="1">
      <alignment horizontal="left" vertical="center"/>
      <protection locked="0"/>
    </xf>
    <xf numFmtId="164" fontId="2" fillId="0" borderId="24" xfId="29" applyNumberFormat="1" applyFont="1" applyFill="1" applyBorder="1" applyAlignment="1">
      <alignment horizontal="center" vertical="center"/>
    </xf>
    <xf numFmtId="164" fontId="2" fillId="0" borderId="0" xfId="29" applyNumberFormat="1" applyFont="1" applyFill="1" applyBorder="1" applyAlignment="1">
      <alignment horizontal="center" vertical="center"/>
    </xf>
    <xf numFmtId="164" fontId="2" fillId="40" borderId="44" xfId="29" applyNumberFormat="1" applyFont="1" applyFill="1" applyBorder="1" applyAlignment="1">
      <alignment horizontal="center" vertical="center"/>
    </xf>
    <xf numFmtId="164" fontId="2" fillId="40" borderId="45" xfId="29" applyNumberFormat="1" applyFont="1" applyFill="1" applyBorder="1" applyAlignment="1">
      <alignment horizontal="center" vertical="center"/>
    </xf>
    <xf numFmtId="164" fontId="2" fillId="40" borderId="46" xfId="29" applyNumberFormat="1" applyFont="1" applyFill="1" applyBorder="1" applyAlignment="1">
      <alignment horizontal="center" vertical="center"/>
    </xf>
    <xf numFmtId="164" fontId="2" fillId="40" borderId="47" xfId="29" applyNumberFormat="1" applyFont="1" applyFill="1" applyBorder="1" applyAlignment="1">
      <alignment horizontal="center" vertical="center"/>
    </xf>
    <xf numFmtId="164" fontId="2" fillId="40" borderId="48" xfId="29" applyNumberFormat="1" applyFont="1" applyFill="1" applyBorder="1" applyAlignment="1">
      <alignment horizontal="center" vertical="center"/>
    </xf>
    <xf numFmtId="164" fontId="2" fillId="40" borderId="49" xfId="29" applyNumberFormat="1" applyFont="1" applyFill="1" applyBorder="1" applyAlignment="1">
      <alignment horizontal="center" vertical="center"/>
    </xf>
    <xf numFmtId="164" fontId="2" fillId="40" borderId="50" xfId="29" applyNumberFormat="1" applyFont="1" applyFill="1" applyBorder="1" applyAlignment="1">
      <alignment horizontal="center" vertical="center"/>
    </xf>
    <xf numFmtId="164" fontId="2" fillId="40" borderId="51" xfId="29" applyNumberFormat="1" applyFont="1" applyFill="1" applyBorder="1" applyAlignment="1">
      <alignment horizontal="center" vertical="center"/>
    </xf>
    <xf numFmtId="164" fontId="2" fillId="40" borderId="52" xfId="29" applyNumberFormat="1" applyFont="1" applyFill="1" applyBorder="1" applyAlignment="1">
      <alignment horizontal="center" vertical="center"/>
    </xf>
    <xf numFmtId="164" fontId="2" fillId="55" borderId="47" xfId="29" applyNumberFormat="1" applyFont="1" applyFill="1" applyBorder="1" applyAlignment="1">
      <alignment horizontal="center" vertical="center"/>
    </xf>
    <xf numFmtId="164" fontId="2" fillId="55" borderId="50" xfId="29" applyNumberFormat="1" applyFont="1" applyFill="1" applyBorder="1" applyAlignment="1">
      <alignment horizontal="center" vertical="center"/>
    </xf>
    <xf numFmtId="41" fontId="81" fillId="0" borderId="24" xfId="1" applyFont="1" applyBorder="1" applyAlignment="1" applyProtection="1">
      <alignment vertical="center"/>
      <protection locked="0"/>
    </xf>
    <xf numFmtId="164" fontId="2" fillId="55" borderId="44" xfId="29" applyNumberFormat="1" applyFont="1" applyFill="1" applyBorder="1" applyAlignment="1">
      <alignment horizontal="center" vertical="center"/>
    </xf>
    <xf numFmtId="164" fontId="2" fillId="55" borderId="49" xfId="29" applyNumberFormat="1" applyFont="1" applyFill="1" applyBorder="1" applyAlignment="1">
      <alignment horizontal="center" vertical="center"/>
    </xf>
    <xf numFmtId="164" fontId="2" fillId="55" borderId="46" xfId="29" applyNumberFormat="1" applyFont="1" applyFill="1" applyBorder="1" applyAlignment="1">
      <alignment horizontal="center" vertical="center"/>
    </xf>
    <xf numFmtId="41" fontId="63" fillId="0" borderId="24" xfId="1" applyFont="1" applyBorder="1" applyAlignment="1" applyProtection="1">
      <alignment vertical="center"/>
      <protection locked="0"/>
    </xf>
    <xf numFmtId="164" fontId="2" fillId="55" borderId="0" xfId="29" applyNumberFormat="1" applyFont="1" applyFill="1" applyBorder="1" applyAlignment="1">
      <alignment horizontal="center" vertical="center"/>
    </xf>
    <xf numFmtId="41" fontId="2" fillId="45" borderId="28" xfId="1" applyFont="1" applyFill="1" applyBorder="1" applyAlignment="1">
      <alignment vertical="center"/>
    </xf>
    <xf numFmtId="41" fontId="2" fillId="0" borderId="28" xfId="1" applyFont="1" applyBorder="1" applyAlignment="1" applyProtection="1">
      <alignment vertical="center"/>
      <protection locked="0"/>
    </xf>
    <xf numFmtId="41" fontId="2" fillId="43" borderId="0" xfId="1" applyFont="1" applyFill="1" applyBorder="1" applyAlignment="1">
      <alignment vertical="center"/>
    </xf>
    <xf numFmtId="41" fontId="75" fillId="0" borderId="24" xfId="1" applyFont="1" applyFill="1" applyBorder="1" applyAlignment="1">
      <alignment vertical="center"/>
    </xf>
    <xf numFmtId="41" fontId="75" fillId="0" borderId="0" xfId="1" applyFont="1" applyFill="1" applyBorder="1" applyAlignment="1">
      <alignment vertical="center"/>
    </xf>
    <xf numFmtId="41" fontId="36" fillId="0" borderId="0" xfId="1" applyFont="1" applyFill="1" applyBorder="1" applyAlignment="1">
      <alignment vertical="center"/>
    </xf>
    <xf numFmtId="41" fontId="36" fillId="0" borderId="28" xfId="1" applyFont="1" applyFill="1" applyBorder="1" applyAlignment="1">
      <alignment vertical="center"/>
    </xf>
    <xf numFmtId="164" fontId="75" fillId="0" borderId="50" xfId="29" applyNumberFormat="1" applyFont="1" applyBorder="1" applyAlignment="1">
      <alignment horizontal="center" vertical="center"/>
    </xf>
    <xf numFmtId="41" fontId="82" fillId="0" borderId="0" xfId="1" applyFont="1" applyBorder="1" applyAlignment="1">
      <alignment vertical="center"/>
    </xf>
    <xf numFmtId="164" fontId="2" fillId="33" borderId="45" xfId="29" applyNumberFormat="1" applyFont="1" applyFill="1" applyBorder="1" applyAlignment="1">
      <alignment horizontal="center" vertical="center"/>
    </xf>
    <xf numFmtId="164" fontId="2" fillId="33" borderId="47" xfId="29" applyNumberFormat="1" applyFont="1" applyFill="1" applyBorder="1" applyAlignment="1">
      <alignment horizontal="center" vertical="center"/>
    </xf>
    <xf numFmtId="164" fontId="2" fillId="33" borderId="48" xfId="29" applyNumberFormat="1" applyFont="1" applyFill="1" applyBorder="1" applyAlignment="1">
      <alignment horizontal="center" vertical="center"/>
    </xf>
    <xf numFmtId="164" fontId="2" fillId="33" borderId="49" xfId="29" applyNumberFormat="1" applyFont="1" applyFill="1" applyBorder="1" applyAlignment="1">
      <alignment horizontal="center" vertical="center"/>
    </xf>
    <xf numFmtId="164" fontId="2" fillId="33" borderId="50" xfId="29" applyNumberFormat="1" applyFont="1" applyFill="1" applyBorder="1" applyAlignment="1">
      <alignment horizontal="center" vertical="center"/>
    </xf>
    <xf numFmtId="164" fontId="2" fillId="33" borderId="51" xfId="29" applyNumberFormat="1" applyFont="1" applyFill="1" applyBorder="1" applyAlignment="1">
      <alignment horizontal="center" vertical="center"/>
    </xf>
    <xf numFmtId="164" fontId="2" fillId="33" borderId="52" xfId="29" applyNumberFormat="1" applyFont="1" applyFill="1" applyBorder="1" applyAlignment="1">
      <alignment horizontal="center" vertical="center"/>
    </xf>
    <xf numFmtId="164" fontId="2" fillId="55" borderId="28" xfId="29" applyNumberFormat="1" applyFont="1" applyFill="1" applyBorder="1" applyAlignment="1">
      <alignment horizontal="center" vertical="center"/>
    </xf>
    <xf numFmtId="164" fontId="2" fillId="35" borderId="46" xfId="29" applyNumberFormat="1" applyFont="1" applyFill="1" applyBorder="1" applyAlignment="1">
      <alignment horizontal="center" vertical="center"/>
    </xf>
    <xf numFmtId="41" fontId="19" fillId="0" borderId="28" xfId="1" applyFont="1" applyBorder="1" applyAlignment="1">
      <alignment vertical="center"/>
    </xf>
    <xf numFmtId="41" fontId="19" fillId="0" borderId="0" xfId="1" applyFont="1" applyBorder="1" applyAlignment="1">
      <alignment vertical="center"/>
    </xf>
    <xf numFmtId="41" fontId="4" fillId="0" borderId="3" xfId="1" applyFont="1" applyBorder="1" applyAlignment="1">
      <alignment vertical="center"/>
    </xf>
    <xf numFmtId="41" fontId="2" fillId="0" borderId="54" xfId="1" applyFont="1" applyBorder="1" applyAlignment="1">
      <alignment vertical="center"/>
    </xf>
    <xf numFmtId="41" fontId="2" fillId="0" borderId="32" xfId="1" applyFont="1" applyFill="1" applyBorder="1" applyAlignment="1">
      <alignment vertical="center"/>
    </xf>
    <xf numFmtId="164" fontId="2" fillId="0" borderId="24" xfId="29" applyNumberFormat="1" applyFont="1" applyBorder="1" applyAlignment="1">
      <alignment vertical="center"/>
    </xf>
    <xf numFmtId="164" fontId="2" fillId="0" borderId="28" xfId="29" applyNumberFormat="1" applyFont="1" applyBorder="1" applyAlignment="1">
      <alignment vertical="center"/>
    </xf>
    <xf numFmtId="164" fontId="2" fillId="0" borderId="25" xfId="29" applyNumberFormat="1" applyFont="1" applyBorder="1" applyAlignment="1">
      <alignment vertical="center"/>
    </xf>
    <xf numFmtId="41" fontId="4" fillId="0" borderId="28" xfId="1" applyFont="1" applyBorder="1" applyAlignment="1">
      <alignment vertical="center"/>
    </xf>
    <xf numFmtId="41" fontId="2" fillId="0" borderId="2" xfId="1" applyFont="1" applyBorder="1" applyAlignment="1">
      <alignment vertical="center"/>
    </xf>
    <xf numFmtId="41" fontId="4" fillId="0" borderId="2" xfId="1" applyFont="1" applyBorder="1" applyAlignment="1">
      <alignment vertical="center"/>
    </xf>
    <xf numFmtId="41" fontId="4" fillId="0" borderId="30" xfId="1" applyFont="1" applyBorder="1" applyAlignment="1">
      <alignment vertical="center"/>
    </xf>
    <xf numFmtId="41" fontId="4" fillId="0" borderId="31" xfId="1" applyFont="1" applyBorder="1" applyAlignment="1">
      <alignment vertical="center"/>
    </xf>
    <xf numFmtId="41" fontId="4" fillId="0" borderId="23" xfId="1" applyFont="1" applyBorder="1" applyAlignment="1">
      <alignment vertical="center"/>
    </xf>
    <xf numFmtId="41" fontId="4" fillId="0" borderId="27" xfId="1" applyFont="1" applyBorder="1" applyAlignment="1">
      <alignment vertical="center"/>
    </xf>
    <xf numFmtId="41" fontId="75" fillId="0" borderId="0" xfId="1" applyFont="1" applyBorder="1" applyAlignment="1">
      <alignment horizontal="right" vertical="center"/>
    </xf>
    <xf numFmtId="41" fontId="75" fillId="0" borderId="28" xfId="1" applyFont="1" applyBorder="1" applyAlignment="1">
      <alignment horizontal="right" vertical="center"/>
    </xf>
    <xf numFmtId="41" fontId="83" fillId="0" borderId="25" xfId="1" applyFont="1" applyBorder="1" applyAlignment="1">
      <alignment vertical="center"/>
    </xf>
    <xf numFmtId="41" fontId="19" fillId="2" borderId="0" xfId="1" applyFont="1" applyFill="1" applyAlignment="1">
      <alignment vertical="center"/>
    </xf>
    <xf numFmtId="41" fontId="2" fillId="0" borderId="4" xfId="1" applyFont="1" applyBorder="1" applyAlignment="1">
      <alignment vertical="center"/>
    </xf>
    <xf numFmtId="41" fontId="55" fillId="0" borderId="0" xfId="1" applyFont="1" applyFill="1" applyBorder="1" applyAlignment="1">
      <alignment vertical="center"/>
    </xf>
    <xf numFmtId="176" fontId="2" fillId="0" borderId="4" xfId="3" applyNumberFormat="1" applyFont="1" applyBorder="1">
      <alignment vertical="center"/>
    </xf>
    <xf numFmtId="164" fontId="2" fillId="0" borderId="22" xfId="3" applyNumberFormat="1" applyFont="1" applyBorder="1">
      <alignment vertical="center"/>
    </xf>
    <xf numFmtId="164" fontId="2" fillId="0" borderId="5" xfId="3" applyNumberFormat="1" applyFont="1" applyFill="1" applyBorder="1">
      <alignment vertical="center"/>
    </xf>
    <xf numFmtId="41" fontId="19" fillId="0" borderId="0" xfId="1" applyFont="1" applyFill="1" applyBorder="1" applyAlignment="1">
      <alignment vertical="center"/>
    </xf>
    <xf numFmtId="41" fontId="55" fillId="0" borderId="0" xfId="1" applyFont="1" applyAlignment="1">
      <alignment vertical="center"/>
    </xf>
    <xf numFmtId="41" fontId="2" fillId="0" borderId="25" xfId="1" applyFont="1" applyFill="1" applyBorder="1" applyAlignment="1">
      <alignment vertical="center" wrapText="1"/>
    </xf>
    <xf numFmtId="164" fontId="2" fillId="55" borderId="45" xfId="29" applyNumberFormat="1" applyFont="1" applyFill="1" applyBorder="1" applyAlignment="1">
      <alignment horizontal="center" vertical="center"/>
    </xf>
    <xf numFmtId="41" fontId="2" fillId="0" borderId="22" xfId="1" applyFont="1" applyBorder="1" applyAlignment="1">
      <alignment vertical="center"/>
    </xf>
    <xf numFmtId="9" fontId="2" fillId="0" borderId="4" xfId="3" applyFont="1" applyBorder="1">
      <alignment vertical="center"/>
    </xf>
    <xf numFmtId="9" fontId="2" fillId="0" borderId="22" xfId="3" applyFont="1" applyBorder="1">
      <alignment vertical="center"/>
    </xf>
    <xf numFmtId="9" fontId="2" fillId="0" borderId="5" xfId="3" applyFont="1" applyFill="1" applyBorder="1">
      <alignment vertical="center"/>
    </xf>
    <xf numFmtId="164" fontId="2" fillId="0" borderId="4" xfId="3" applyNumberFormat="1" applyFont="1" applyBorder="1">
      <alignment vertical="center"/>
    </xf>
    <xf numFmtId="176" fontId="2" fillId="0" borderId="2" xfId="3" applyNumberFormat="1" applyFont="1" applyBorder="1">
      <alignment vertical="center"/>
    </xf>
    <xf numFmtId="0" fontId="2" fillId="0" borderId="44" xfId="29" applyFont="1" applyBorder="1" applyAlignment="1">
      <alignment horizontal="center" vertical="center"/>
    </xf>
    <xf numFmtId="0" fontId="2" fillId="0" borderId="45" xfId="29" applyFont="1" applyBorder="1" applyAlignment="1">
      <alignment horizontal="center" vertical="center"/>
    </xf>
    <xf numFmtId="0" fontId="2" fillId="0" borderId="46" xfId="29" applyFont="1" applyBorder="1" applyAlignment="1">
      <alignment horizontal="center" vertical="center"/>
    </xf>
    <xf numFmtId="0" fontId="2" fillId="0" borderId="47" xfId="29" applyFont="1" applyBorder="1" applyAlignment="1">
      <alignment horizontal="center" vertical="center"/>
    </xf>
    <xf numFmtId="0" fontId="2" fillId="0" borderId="48" xfId="29" applyFont="1" applyBorder="1" applyAlignment="1">
      <alignment horizontal="center" vertical="center"/>
    </xf>
    <xf numFmtId="0" fontId="2" fillId="0" borderId="49" xfId="29" applyFont="1" applyBorder="1" applyAlignment="1">
      <alignment horizontal="center" vertical="center"/>
    </xf>
    <xf numFmtId="0" fontId="2" fillId="0" borderId="50" xfId="29" applyFont="1" applyBorder="1" applyAlignment="1">
      <alignment horizontal="center" vertical="center"/>
    </xf>
    <xf numFmtId="0" fontId="2" fillId="0" borderId="51" xfId="29" applyFont="1" applyBorder="1" applyAlignment="1">
      <alignment horizontal="center" vertical="center"/>
    </xf>
    <xf numFmtId="0" fontId="2" fillId="0" borderId="52" xfId="29" applyFont="1" applyBorder="1" applyAlignment="1">
      <alignment horizontal="center" vertical="center"/>
    </xf>
    <xf numFmtId="0" fontId="2" fillId="0" borderId="28" xfId="29" applyFont="1" applyBorder="1" applyAlignment="1">
      <alignment horizontal="center" vertical="center"/>
    </xf>
    <xf numFmtId="0" fontId="2" fillId="0" borderId="25" xfId="29" applyFont="1" applyBorder="1" applyAlignment="1">
      <alignment horizontal="center" vertical="center"/>
    </xf>
    <xf numFmtId="164" fontId="2" fillId="36" borderId="44" xfId="29" applyNumberFormat="1" applyFont="1" applyFill="1" applyBorder="1" applyAlignment="1">
      <alignment horizontal="center" vertical="center"/>
    </xf>
    <xf numFmtId="164" fontId="2" fillId="36" borderId="45" xfId="29" applyNumberFormat="1" applyFont="1" applyFill="1" applyBorder="1" applyAlignment="1">
      <alignment horizontal="center" vertical="center"/>
    </xf>
    <xf numFmtId="164" fontId="2" fillId="36" borderId="46" xfId="29" applyNumberFormat="1" applyFont="1" applyFill="1" applyBorder="1" applyAlignment="1">
      <alignment horizontal="center" vertical="center"/>
    </xf>
    <xf numFmtId="164" fontId="2" fillId="55" borderId="51" xfId="29" applyNumberFormat="1" applyFont="1" applyFill="1" applyBorder="1" applyAlignment="1">
      <alignment horizontal="center" vertical="center"/>
    </xf>
    <xf numFmtId="41" fontId="36" fillId="0" borderId="0" xfId="1" applyFont="1" applyAlignment="1">
      <alignment vertical="center"/>
    </xf>
    <xf numFmtId="41" fontId="36" fillId="0" borderId="25" xfId="1" applyFont="1" applyFill="1" applyBorder="1" applyAlignment="1">
      <alignment vertical="center"/>
    </xf>
    <xf numFmtId="41" fontId="17" fillId="0" borderId="24" xfId="1" applyFont="1" applyBorder="1" applyAlignment="1">
      <alignment vertical="center"/>
    </xf>
    <xf numFmtId="41" fontId="17" fillId="0" borderId="24" xfId="1" applyFont="1" applyBorder="1" applyAlignment="1">
      <alignment horizontal="center" vertical="center"/>
    </xf>
    <xf numFmtId="164" fontId="36" fillId="0" borderId="24" xfId="29" applyNumberFormat="1" applyFont="1" applyBorder="1" applyAlignment="1">
      <alignment horizontal="center" vertical="center"/>
    </xf>
    <xf numFmtId="164" fontId="36" fillId="0" borderId="0" xfId="29" applyNumberFormat="1" applyFont="1" applyBorder="1" applyAlignment="1">
      <alignment horizontal="center" vertical="center"/>
    </xf>
    <xf numFmtId="164" fontId="36" fillId="0" borderId="28" xfId="29" applyNumberFormat="1" applyFont="1" applyBorder="1" applyAlignment="1">
      <alignment horizontal="center" vertical="center"/>
    </xf>
    <xf numFmtId="164" fontId="36" fillId="0" borderId="25" xfId="29" applyNumberFormat="1" applyFont="1" applyBorder="1" applyAlignment="1">
      <alignment horizontal="center" vertical="center"/>
    </xf>
    <xf numFmtId="199" fontId="36" fillId="0" borderId="25" xfId="29" applyNumberFormat="1" applyFont="1" applyFill="1" applyBorder="1" applyAlignment="1">
      <alignment horizontal="center" vertical="center"/>
    </xf>
    <xf numFmtId="41" fontId="36" fillId="0" borderId="25" xfId="1" applyFont="1" applyBorder="1" applyAlignment="1">
      <alignment vertical="center"/>
    </xf>
    <xf numFmtId="0" fontId="36" fillId="0" borderId="0" xfId="29" applyFont="1" applyAlignment="1">
      <alignment vertical="center"/>
    </xf>
    <xf numFmtId="41" fontId="17" fillId="0" borderId="0" xfId="1" applyFont="1" applyAlignment="1">
      <alignment vertical="center"/>
    </xf>
    <xf numFmtId="41" fontId="85" fillId="0" borderId="0" xfId="1" applyFont="1" applyFill="1" applyBorder="1" applyAlignment="1">
      <alignment vertical="center"/>
    </xf>
    <xf numFmtId="41" fontId="4" fillId="0" borderId="23" xfId="1" applyFont="1" applyFill="1" applyBorder="1" applyAlignment="1">
      <alignment vertical="center"/>
    </xf>
    <xf numFmtId="41" fontId="4" fillId="0" borderId="24" xfId="1" quotePrefix="1" applyFont="1" applyBorder="1" applyAlignment="1">
      <alignment horizontal="center" vertical="center"/>
    </xf>
    <xf numFmtId="165" fontId="2" fillId="0" borderId="28" xfId="29" applyNumberFormat="1" applyFont="1" applyFill="1" applyBorder="1" applyAlignment="1">
      <alignment vertical="center"/>
    </xf>
    <xf numFmtId="200" fontId="2" fillId="0" borderId="24" xfId="29" applyNumberFormat="1" applyFont="1" applyBorder="1" applyAlignment="1">
      <alignment vertical="center"/>
    </xf>
    <xf numFmtId="200" fontId="2" fillId="0" borderId="0" xfId="29" applyNumberFormat="1" applyFont="1" applyBorder="1" applyAlignment="1">
      <alignment vertical="center"/>
    </xf>
    <xf numFmtId="200" fontId="2" fillId="0" borderId="28" xfId="29" applyNumberFormat="1" applyFont="1" applyBorder="1" applyAlignment="1">
      <alignment vertical="center"/>
    </xf>
    <xf numFmtId="165" fontId="2" fillId="0" borderId="25" xfId="29" applyNumberFormat="1" applyFont="1" applyBorder="1" applyAlignment="1">
      <alignment vertical="center"/>
    </xf>
    <xf numFmtId="165" fontId="2" fillId="0" borderId="24" xfId="29" applyNumberFormat="1" applyFont="1" applyBorder="1" applyAlignment="1">
      <alignment vertical="center"/>
    </xf>
    <xf numFmtId="165" fontId="2" fillId="0" borderId="28" xfId="29" applyNumberFormat="1" applyFont="1" applyBorder="1" applyAlignment="1">
      <alignment vertical="center"/>
    </xf>
    <xf numFmtId="165" fontId="2" fillId="0" borderId="25" xfId="29" applyNumberFormat="1" applyFont="1" applyFill="1" applyBorder="1" applyAlignment="1">
      <alignment vertical="center"/>
    </xf>
    <xf numFmtId="165" fontId="19" fillId="2" borderId="0" xfId="29" applyNumberFormat="1" applyFont="1" applyFill="1" applyAlignment="1">
      <alignment vertical="center"/>
    </xf>
    <xf numFmtId="165" fontId="2" fillId="0" borderId="0" xfId="29" applyNumberFormat="1" applyFont="1" applyBorder="1" applyAlignment="1">
      <alignment vertical="center"/>
    </xf>
    <xf numFmtId="165" fontId="2" fillId="0" borderId="53" xfId="29" applyNumberFormat="1" applyFont="1" applyBorder="1" applyAlignment="1">
      <alignment vertical="center"/>
    </xf>
    <xf numFmtId="200" fontId="2" fillId="0" borderId="0" xfId="29" applyNumberFormat="1" applyFont="1" applyAlignment="1">
      <alignment vertical="center"/>
    </xf>
    <xf numFmtId="200" fontId="2" fillId="0" borderId="0" xfId="29" applyNumberFormat="1" applyFont="1" applyFill="1" applyBorder="1" applyAlignment="1">
      <alignment vertical="center"/>
    </xf>
    <xf numFmtId="37" fontId="2" fillId="0" borderId="0" xfId="29" applyNumberFormat="1" applyFont="1" applyFill="1" applyBorder="1" applyAlignment="1">
      <alignment vertical="center"/>
    </xf>
    <xf numFmtId="165" fontId="19" fillId="0" borderId="0" xfId="29" applyNumberFormat="1" applyFont="1" applyFill="1" applyBorder="1" applyAlignment="1">
      <alignment vertical="center"/>
    </xf>
    <xf numFmtId="200" fontId="36" fillId="0" borderId="0" xfId="29" applyNumberFormat="1" applyFont="1" applyBorder="1" applyAlignment="1">
      <alignment vertical="center"/>
    </xf>
    <xf numFmtId="200" fontId="36" fillId="0" borderId="0" xfId="29" applyNumberFormat="1" applyFont="1" applyFill="1" applyBorder="1" applyAlignment="1">
      <alignment vertical="center"/>
    </xf>
    <xf numFmtId="164" fontId="2" fillId="55" borderId="48" xfId="29" applyNumberFormat="1" applyFont="1" applyFill="1" applyBorder="1" applyAlignment="1">
      <alignment horizontal="center" vertical="center"/>
    </xf>
    <xf numFmtId="164" fontId="2" fillId="20" borderId="45" xfId="29" applyNumberFormat="1" applyFont="1" applyFill="1" applyBorder="1" applyAlignment="1">
      <alignment horizontal="center" vertical="center"/>
    </xf>
    <xf numFmtId="164" fontId="2" fillId="20" borderId="47" xfId="29" applyNumberFormat="1" applyFont="1" applyFill="1" applyBorder="1" applyAlignment="1">
      <alignment horizontal="center" vertical="center"/>
    </xf>
    <xf numFmtId="200" fontId="4" fillId="0" borderId="24" xfId="29" applyNumberFormat="1" applyFont="1" applyBorder="1" applyAlignment="1">
      <alignment vertical="center"/>
    </xf>
    <xf numFmtId="164" fontId="2" fillId="27" borderId="44" xfId="29" applyNumberFormat="1" applyFont="1" applyFill="1" applyBorder="1" applyAlignment="1">
      <alignment horizontal="center" vertical="center"/>
    </xf>
    <xf numFmtId="164" fontId="2" fillId="27" borderId="45" xfId="29" applyNumberFormat="1" applyFont="1" applyFill="1" applyBorder="1" applyAlignment="1">
      <alignment horizontal="center" vertical="center"/>
    </xf>
    <xf numFmtId="164" fontId="2" fillId="27" borderId="46" xfId="29" applyNumberFormat="1" applyFont="1" applyFill="1" applyBorder="1" applyAlignment="1">
      <alignment horizontal="center" vertical="center"/>
    </xf>
    <xf numFmtId="164" fontId="2" fillId="27" borderId="47" xfId="29" applyNumberFormat="1" applyFont="1" applyFill="1" applyBorder="1" applyAlignment="1">
      <alignment horizontal="center" vertical="center"/>
    </xf>
    <xf numFmtId="164" fontId="2" fillId="27" borderId="48" xfId="29" applyNumberFormat="1" applyFont="1" applyFill="1" applyBorder="1" applyAlignment="1">
      <alignment horizontal="center" vertical="center"/>
    </xf>
    <xf numFmtId="164" fontId="2" fillId="27" borderId="49" xfId="29" applyNumberFormat="1" applyFont="1" applyFill="1" applyBorder="1" applyAlignment="1">
      <alignment horizontal="center" vertical="center"/>
    </xf>
    <xf numFmtId="164" fontId="2" fillId="27" borderId="50" xfId="29" applyNumberFormat="1" applyFont="1" applyFill="1" applyBorder="1" applyAlignment="1">
      <alignment horizontal="center" vertical="center"/>
    </xf>
    <xf numFmtId="164" fontId="2" fillId="27" borderId="51" xfId="29" applyNumberFormat="1" applyFont="1" applyFill="1" applyBorder="1" applyAlignment="1">
      <alignment horizontal="center" vertical="center"/>
    </xf>
    <xf numFmtId="164" fontId="2" fillId="27" borderId="52" xfId="29" applyNumberFormat="1" applyFont="1" applyFill="1" applyBorder="1" applyAlignment="1">
      <alignment horizontal="center" vertical="center"/>
    </xf>
    <xf numFmtId="200" fontId="4" fillId="0" borderId="0" xfId="29" applyNumberFormat="1" applyFont="1" applyAlignment="1">
      <alignment vertical="center"/>
    </xf>
    <xf numFmtId="165" fontId="2" fillId="0" borderId="29" xfId="29" applyNumberFormat="1" applyFont="1" applyBorder="1" applyAlignment="1">
      <alignment vertical="center"/>
    </xf>
    <xf numFmtId="165" fontId="2" fillId="0" borderId="30" xfId="29" applyNumberFormat="1" applyFont="1" applyBorder="1" applyAlignment="1">
      <alignment vertical="center"/>
    </xf>
    <xf numFmtId="165" fontId="2" fillId="0" borderId="31" xfId="29" applyNumberFormat="1" applyFont="1" applyBorder="1" applyAlignment="1">
      <alignment vertical="center"/>
    </xf>
    <xf numFmtId="165" fontId="2" fillId="0" borderId="23" xfId="29" applyNumberFormat="1" applyFont="1" applyBorder="1" applyAlignment="1">
      <alignment vertical="center"/>
    </xf>
    <xf numFmtId="165" fontId="2" fillId="0" borderId="31" xfId="29" applyNumberFormat="1" applyFont="1" applyFill="1" applyBorder="1" applyAlignment="1">
      <alignment vertical="center"/>
    </xf>
    <xf numFmtId="165" fontId="2" fillId="0" borderId="23" xfId="29" applyNumberFormat="1" applyFont="1" applyFill="1" applyBorder="1" applyAlignment="1">
      <alignment vertical="center"/>
    </xf>
    <xf numFmtId="165" fontId="19" fillId="0" borderId="0" xfId="29" applyNumberFormat="1" applyFont="1" applyFill="1" applyAlignment="1">
      <alignment vertical="center"/>
    </xf>
    <xf numFmtId="0" fontId="2" fillId="0" borderId="26" xfId="29" applyFont="1" applyBorder="1" applyAlignment="1">
      <alignment horizontal="center" vertical="center"/>
    </xf>
    <xf numFmtId="199" fontId="2" fillId="0" borderId="27" xfId="29" applyNumberFormat="1" applyFont="1" applyFill="1" applyBorder="1" applyAlignment="1">
      <alignment vertical="center"/>
    </xf>
    <xf numFmtId="200" fontId="4" fillId="0" borderId="3" xfId="29" applyNumberFormat="1" applyFont="1" applyBorder="1" applyAlignment="1">
      <alignment vertical="center"/>
    </xf>
    <xf numFmtId="200" fontId="2" fillId="0" borderId="26" xfId="29" applyNumberFormat="1" applyFont="1" applyBorder="1" applyAlignment="1">
      <alignment vertical="center"/>
    </xf>
    <xf numFmtId="165" fontId="4" fillId="0" borderId="4" xfId="29" applyNumberFormat="1" applyFont="1" applyBorder="1" applyAlignment="1">
      <alignment vertical="center"/>
    </xf>
    <xf numFmtId="165" fontId="4" fillId="0" borderId="22" xfId="29" applyNumberFormat="1" applyFont="1" applyBorder="1" applyAlignment="1">
      <alignment vertical="center"/>
    </xf>
    <xf numFmtId="165" fontId="4" fillId="0" borderId="5" xfId="29" applyNumberFormat="1" applyFont="1" applyBorder="1" applyAlignment="1">
      <alignment vertical="center"/>
    </xf>
    <xf numFmtId="165" fontId="4" fillId="0" borderId="2" xfId="29" applyNumberFormat="1" applyFont="1" applyBorder="1" applyAlignment="1">
      <alignment vertical="center"/>
    </xf>
    <xf numFmtId="185" fontId="4" fillId="0" borderId="5" xfId="29" applyNumberFormat="1" applyFont="1" applyFill="1" applyBorder="1" applyAlignment="1">
      <alignment vertical="center"/>
    </xf>
    <xf numFmtId="200" fontId="2" fillId="0" borderId="32" xfId="29" applyNumberFormat="1" applyFont="1" applyBorder="1" applyAlignment="1">
      <alignment vertical="center"/>
    </xf>
    <xf numFmtId="165" fontId="4" fillId="0" borderId="2" xfId="29" applyNumberFormat="1" applyFont="1" applyFill="1" applyBorder="1" applyAlignment="1">
      <alignment vertical="center"/>
    </xf>
    <xf numFmtId="199" fontId="2" fillId="0" borderId="0" xfId="29" applyNumberFormat="1" applyFont="1" applyFill="1" applyAlignment="1">
      <alignment vertical="center"/>
    </xf>
    <xf numFmtId="42" fontId="4" fillId="0" borderId="0" xfId="29" applyNumberFormat="1" applyFont="1" applyFill="1" applyBorder="1" applyAlignment="1">
      <alignment vertical="center"/>
    </xf>
    <xf numFmtId="0" fontId="30" fillId="3" borderId="0" xfId="29" applyFont="1" applyFill="1" applyAlignment="1">
      <alignment horizontal="left" vertical="center"/>
    </xf>
    <xf numFmtId="0" fontId="28" fillId="0" borderId="0" xfId="29" applyFont="1" applyFill="1" applyAlignment="1">
      <alignment horizontal="left" vertical="center"/>
    </xf>
    <xf numFmtId="0" fontId="30" fillId="3" borderId="0" xfId="29" applyFont="1" applyFill="1" applyBorder="1" applyAlignment="1">
      <alignment horizontal="center" vertical="center"/>
    </xf>
    <xf numFmtId="0" fontId="86" fillId="0" borderId="0" xfId="29" applyFont="1" applyBorder="1" applyAlignment="1">
      <alignment horizontal="center" vertical="center"/>
    </xf>
    <xf numFmtId="0" fontId="2" fillId="0" borderId="0" xfId="29" applyFont="1" applyFill="1" applyBorder="1" applyAlignment="1">
      <alignment horizontal="center" vertical="center"/>
    </xf>
    <xf numFmtId="0" fontId="4" fillId="0" borderId="5" xfId="29" applyFont="1" applyBorder="1" applyAlignment="1">
      <alignment horizontal="center" vertical="center"/>
    </xf>
    <xf numFmtId="0" fontId="4" fillId="0" borderId="30" xfId="29" applyFont="1" applyBorder="1" applyAlignment="1">
      <alignment horizontal="center" vertical="center"/>
    </xf>
    <xf numFmtId="200" fontId="4" fillId="0" borderId="25" xfId="29" applyNumberFormat="1" applyFont="1" applyBorder="1" applyAlignment="1">
      <alignment horizontal="center" vertical="center"/>
    </xf>
    <xf numFmtId="0" fontId="4" fillId="0" borderId="29" xfId="29" applyFont="1" applyBorder="1" applyAlignment="1">
      <alignment horizontal="center" vertical="center"/>
    </xf>
    <xf numFmtId="0" fontId="4" fillId="0" borderId="25" xfId="29" applyFont="1" applyBorder="1" applyAlignment="1">
      <alignment horizontal="center" vertical="center"/>
    </xf>
    <xf numFmtId="0" fontId="75" fillId="0" borderId="0" xfId="29" applyFont="1" applyFill="1" applyBorder="1" applyAlignment="1">
      <alignment horizontal="left" vertical="center"/>
    </xf>
    <xf numFmtId="200" fontId="87" fillId="0" borderId="29" xfId="29" applyNumberFormat="1" applyFont="1" applyBorder="1" applyAlignment="1">
      <alignment horizontal="center" vertical="center"/>
    </xf>
    <xf numFmtId="0" fontId="4" fillId="0" borderId="24" xfId="29" applyFont="1" applyBorder="1" applyAlignment="1">
      <alignment horizontal="center" vertical="center"/>
    </xf>
    <xf numFmtId="200" fontId="87" fillId="0" borderId="23" xfId="29" applyNumberFormat="1" applyFont="1" applyBorder="1" applyAlignment="1">
      <alignment horizontal="center" vertical="center"/>
    </xf>
    <xf numFmtId="200" fontId="87" fillId="0" borderId="3" xfId="29" applyNumberFormat="1" applyFont="1" applyBorder="1" applyAlignment="1">
      <alignment horizontal="center" vertical="center"/>
    </xf>
    <xf numFmtId="0" fontId="75" fillId="0" borderId="3" xfId="29" applyFont="1" applyFill="1" applyBorder="1" applyAlignment="1">
      <alignment horizontal="left" vertical="center"/>
    </xf>
    <xf numFmtId="200" fontId="87" fillId="0" borderId="27" xfId="29" applyNumberFormat="1" applyFont="1" applyBorder="1" applyAlignment="1">
      <alignment horizontal="center" vertical="center"/>
    </xf>
    <xf numFmtId="0" fontId="55" fillId="0" borderId="24" xfId="29" applyFont="1" applyBorder="1" applyAlignment="1">
      <alignment horizontal="left" vertical="center"/>
    </xf>
    <xf numFmtId="0" fontId="2" fillId="0" borderId="25" xfId="29" applyFont="1" applyBorder="1" applyAlignment="1">
      <alignment horizontal="left" vertical="center"/>
    </xf>
    <xf numFmtId="0" fontId="55" fillId="0" borderId="29" xfId="29" applyFont="1" applyBorder="1" applyAlignment="1">
      <alignment horizontal="left" vertical="center"/>
    </xf>
    <xf numFmtId="0" fontId="36" fillId="0" borderId="24" xfId="29" applyFont="1" applyBorder="1" applyAlignment="1">
      <alignment horizontal="left" vertical="center"/>
    </xf>
    <xf numFmtId="185" fontId="2" fillId="0" borderId="28" xfId="29" applyNumberFormat="1" applyFont="1" applyBorder="1" applyAlignment="1">
      <alignment horizontal="left" vertical="center"/>
    </xf>
    <xf numFmtId="201" fontId="2" fillId="0" borderId="0" xfId="29" applyNumberFormat="1" applyFont="1" applyBorder="1" applyAlignment="1">
      <alignment horizontal="left" vertical="center"/>
    </xf>
    <xf numFmtId="185" fontId="2" fillId="0" borderId="25" xfId="29" applyNumberFormat="1" applyFont="1" applyBorder="1" applyAlignment="1">
      <alignment horizontal="left" vertical="center"/>
    </xf>
    <xf numFmtId="41" fontId="2" fillId="0" borderId="0" xfId="29" applyNumberFormat="1" applyFont="1" applyFill="1" applyAlignment="1">
      <alignment horizontal="left" vertical="center"/>
    </xf>
    <xf numFmtId="202" fontId="2" fillId="0" borderId="0" xfId="29" applyNumberFormat="1" applyFont="1" applyBorder="1" applyAlignment="1">
      <alignment horizontal="left" vertical="center"/>
    </xf>
    <xf numFmtId="185" fontId="2" fillId="0" borderId="24" xfId="29" applyNumberFormat="1" applyFont="1" applyFill="1" applyBorder="1" applyAlignment="1">
      <alignment vertical="center"/>
    </xf>
    <xf numFmtId="185" fontId="2" fillId="0" borderId="0" xfId="29" applyNumberFormat="1" applyFont="1" applyFill="1" applyBorder="1" applyAlignment="1">
      <alignment vertical="center"/>
    </xf>
    <xf numFmtId="185" fontId="2" fillId="0" borderId="28" xfId="29" applyNumberFormat="1" applyFont="1" applyFill="1" applyBorder="1" applyAlignment="1">
      <alignment vertical="center"/>
    </xf>
    <xf numFmtId="42" fontId="2" fillId="0" borderId="0" xfId="29" applyNumberFormat="1" applyFont="1" applyFill="1" applyBorder="1" applyAlignment="1">
      <alignment vertical="center"/>
    </xf>
    <xf numFmtId="165" fontId="2" fillId="0" borderId="24" xfId="29" applyNumberFormat="1" applyFont="1" applyFill="1" applyBorder="1" applyAlignment="1">
      <alignment vertical="center"/>
    </xf>
    <xf numFmtId="165" fontId="2" fillId="0" borderId="3" xfId="29" applyNumberFormat="1" applyFont="1" applyFill="1" applyBorder="1" applyAlignment="1">
      <alignment vertical="center"/>
    </xf>
    <xf numFmtId="165" fontId="2" fillId="0" borderId="26" xfId="29" applyNumberFormat="1" applyFont="1" applyFill="1" applyBorder="1" applyAlignment="1">
      <alignment vertical="center"/>
    </xf>
    <xf numFmtId="165" fontId="2" fillId="0" borderId="32" xfId="29" applyNumberFormat="1" applyFont="1" applyFill="1" applyBorder="1" applyAlignment="1">
      <alignment vertical="center"/>
    </xf>
    <xf numFmtId="164" fontId="2" fillId="0" borderId="55" xfId="29" applyNumberFormat="1" applyFont="1" applyBorder="1" applyAlignment="1">
      <alignment horizontal="center" vertical="center"/>
    </xf>
    <xf numFmtId="164" fontId="2" fillId="55" borderId="56" xfId="29" applyNumberFormat="1" applyFont="1" applyFill="1" applyBorder="1" applyAlignment="1">
      <alignment horizontal="center" vertical="center"/>
    </xf>
    <xf numFmtId="164" fontId="2" fillId="0" borderId="56" xfId="29" applyNumberFormat="1" applyFont="1" applyBorder="1" applyAlignment="1">
      <alignment horizontal="center" vertical="center"/>
    </xf>
    <xf numFmtId="164" fontId="2" fillId="0" borderId="57" xfId="29" applyNumberFormat="1" applyFont="1" applyBorder="1" applyAlignment="1">
      <alignment horizontal="center" vertical="center"/>
    </xf>
    <xf numFmtId="164" fontId="2" fillId="0" borderId="31" xfId="29" applyNumberFormat="1" applyFont="1" applyBorder="1" applyAlignment="1">
      <alignment horizontal="center" vertical="center"/>
    </xf>
    <xf numFmtId="165" fontId="2" fillId="0" borderId="30" xfId="29" applyNumberFormat="1" applyFont="1" applyFill="1" applyBorder="1" applyAlignment="1">
      <alignment vertical="center"/>
    </xf>
    <xf numFmtId="165" fontId="2" fillId="0" borderId="29" xfId="29" applyNumberFormat="1" applyFont="1" applyFill="1" applyBorder="1" applyAlignment="1">
      <alignment vertical="center"/>
    </xf>
    <xf numFmtId="201" fontId="2" fillId="0" borderId="28" xfId="29" applyNumberFormat="1" applyFont="1" applyBorder="1" applyAlignment="1">
      <alignment horizontal="left" vertical="center"/>
    </xf>
    <xf numFmtId="201" fontId="36" fillId="0" borderId="0" xfId="29" applyNumberFormat="1" applyFont="1" applyBorder="1" applyAlignment="1">
      <alignment horizontal="left" vertical="center"/>
    </xf>
    <xf numFmtId="201" fontId="36" fillId="0" borderId="28" xfId="29" applyNumberFormat="1" applyFont="1" applyBorder="1" applyAlignment="1">
      <alignment horizontal="left" vertical="center"/>
    </xf>
    <xf numFmtId="201" fontId="2" fillId="0" borderId="0" xfId="29" applyNumberFormat="1" applyFont="1" applyFill="1" applyBorder="1" applyAlignment="1">
      <alignment horizontal="left" vertical="center"/>
    </xf>
    <xf numFmtId="201" fontId="36" fillId="0" borderId="0" xfId="29" applyNumberFormat="1" applyFont="1" applyFill="1" applyBorder="1" applyAlignment="1">
      <alignment horizontal="left" vertical="center"/>
    </xf>
    <xf numFmtId="201" fontId="2" fillId="0" borderId="28" xfId="29" applyNumberFormat="1" applyFont="1" applyFill="1" applyBorder="1" applyAlignment="1">
      <alignment horizontal="left" vertical="center"/>
    </xf>
    <xf numFmtId="0" fontId="19" fillId="0" borderId="28" xfId="29" applyFont="1" applyBorder="1" applyAlignment="1">
      <alignment horizontal="left" vertical="center"/>
    </xf>
    <xf numFmtId="165" fontId="4" fillId="0" borderId="29" xfId="29" applyNumberFormat="1" applyFont="1" applyFill="1" applyBorder="1" applyAlignment="1">
      <alignment vertical="center"/>
    </xf>
    <xf numFmtId="165" fontId="4" fillId="0" borderId="30" xfId="29" applyNumberFormat="1" applyFont="1" applyFill="1" applyBorder="1" applyAlignment="1">
      <alignment vertical="center"/>
    </xf>
    <xf numFmtId="165" fontId="4" fillId="0" borderId="31" xfId="29" applyNumberFormat="1" applyFont="1" applyFill="1" applyBorder="1" applyAlignment="1">
      <alignment vertical="center"/>
    </xf>
    <xf numFmtId="37" fontId="4" fillId="0" borderId="0" xfId="29" applyNumberFormat="1" applyFont="1" applyFill="1" applyBorder="1" applyAlignment="1">
      <alignment vertical="center"/>
    </xf>
    <xf numFmtId="165" fontId="4" fillId="0" borderId="4" xfId="29" applyNumberFormat="1" applyFont="1" applyFill="1" applyBorder="1" applyAlignment="1">
      <alignment vertical="center"/>
    </xf>
    <xf numFmtId="165" fontId="4" fillId="0" borderId="22" xfId="29" applyNumberFormat="1" applyFont="1" applyFill="1" applyBorder="1" applyAlignment="1">
      <alignment vertical="center"/>
    </xf>
    <xf numFmtId="165" fontId="4" fillId="0" borderId="5" xfId="29" applyNumberFormat="1" applyFont="1" applyFill="1" applyBorder="1" applyAlignment="1">
      <alignment vertical="center"/>
    </xf>
    <xf numFmtId="0" fontId="2" fillId="0" borderId="24" xfId="29" applyBorder="1">
      <alignment horizontal="left" vertical="center"/>
    </xf>
    <xf numFmtId="3" fontId="4" fillId="0" borderId="0" xfId="29" applyNumberFormat="1" applyFont="1" applyFill="1" applyBorder="1" applyAlignment="1">
      <alignment vertical="center"/>
    </xf>
    <xf numFmtId="164" fontId="2" fillId="0" borderId="58" xfId="29" applyNumberFormat="1" applyFont="1" applyBorder="1" applyAlignment="1">
      <alignment horizontal="center" vertical="center"/>
    </xf>
    <xf numFmtId="164" fontId="2" fillId="0" borderId="59" xfId="29" applyNumberFormat="1" applyFont="1" applyBorder="1" applyAlignment="1">
      <alignment horizontal="center" vertical="center"/>
    </xf>
    <xf numFmtId="164" fontId="2" fillId="0" borderId="5" xfId="29" applyNumberFormat="1" applyFont="1" applyBorder="1" applyAlignment="1">
      <alignment horizontal="center" vertical="center"/>
    </xf>
    <xf numFmtId="0" fontId="2" fillId="0" borderId="29" xfId="29" applyFont="1" applyBorder="1" applyAlignment="1">
      <alignment horizontal="center" vertical="center"/>
    </xf>
    <xf numFmtId="0" fontId="2" fillId="0" borderId="30" xfId="29" applyFont="1" applyBorder="1" applyAlignment="1">
      <alignment horizontal="center" vertical="center"/>
    </xf>
    <xf numFmtId="164" fontId="2" fillId="0" borderId="0" xfId="29" applyNumberFormat="1" applyFont="1" applyAlignment="1">
      <alignment horizontal="center" vertical="center"/>
    </xf>
    <xf numFmtId="185" fontId="4" fillId="0" borderId="60" xfId="29" applyNumberFormat="1" applyFont="1" applyBorder="1" applyAlignment="1">
      <alignment horizontal="left" vertical="center"/>
    </xf>
    <xf numFmtId="185" fontId="4" fillId="0" borderId="42" xfId="29" applyNumberFormat="1" applyFont="1" applyBorder="1" applyAlignment="1">
      <alignment horizontal="left" vertical="center"/>
    </xf>
    <xf numFmtId="185" fontId="4" fillId="0" borderId="41" xfId="29" applyNumberFormat="1" applyFont="1" applyFill="1" applyBorder="1" applyAlignment="1">
      <alignment vertical="center"/>
    </xf>
    <xf numFmtId="185" fontId="4" fillId="0" borderId="61" xfId="29" applyNumberFormat="1" applyFont="1" applyFill="1" applyBorder="1" applyAlignment="1">
      <alignment vertical="center"/>
    </xf>
    <xf numFmtId="185" fontId="4" fillId="0" borderId="42" xfId="29" applyNumberFormat="1" applyFont="1" applyFill="1" applyBorder="1" applyAlignment="1">
      <alignment vertical="center"/>
    </xf>
    <xf numFmtId="42" fontId="2" fillId="0" borderId="0" xfId="29" applyNumberFormat="1" applyFont="1" applyFill="1" applyBorder="1" applyAlignment="1">
      <alignment horizontal="left" vertical="center"/>
    </xf>
    <xf numFmtId="164" fontId="77" fillId="0" borderId="0" xfId="29" applyNumberFormat="1" applyFont="1" applyFill="1" applyBorder="1" applyAlignment="1">
      <alignment horizontal="center" vertical="center"/>
    </xf>
    <xf numFmtId="165" fontId="4" fillId="0" borderId="5" xfId="29" applyNumberFormat="1" applyFont="1" applyBorder="1" applyAlignment="1">
      <alignment horizontal="left" vertical="center"/>
    </xf>
    <xf numFmtId="164" fontId="2" fillId="17" borderId="55" xfId="29" applyNumberFormat="1" applyFont="1" applyFill="1" applyBorder="1" applyAlignment="1">
      <alignment horizontal="center" vertical="center"/>
    </xf>
    <xf numFmtId="164" fontId="2" fillId="17" borderId="56" xfId="29" applyNumberFormat="1" applyFont="1" applyFill="1" applyBorder="1" applyAlignment="1">
      <alignment horizontal="center" vertical="center"/>
    </xf>
    <xf numFmtId="0" fontId="8" fillId="2" borderId="0" xfId="29" applyFont="1" applyFill="1" applyAlignment="1">
      <alignment horizontal="right" vertical="center"/>
    </xf>
    <xf numFmtId="165" fontId="2" fillId="80" borderId="28" xfId="29" applyNumberFormat="1" applyFont="1" applyFill="1" applyBorder="1" applyAlignment="1">
      <alignment horizontal="left" vertical="center"/>
    </xf>
    <xf numFmtId="165" fontId="2" fillId="80" borderId="24" xfId="29" applyNumberFormat="1" applyFont="1" applyFill="1" applyBorder="1" applyAlignment="1">
      <alignment vertical="center"/>
    </xf>
    <xf numFmtId="165" fontId="2" fillId="80" borderId="0" xfId="29" applyNumberFormat="1" applyFont="1" applyFill="1" applyBorder="1" applyAlignment="1">
      <alignment vertical="center"/>
    </xf>
    <xf numFmtId="165" fontId="2" fillId="80" borderId="28" xfId="29" applyNumberFormat="1" applyFont="1" applyFill="1" applyBorder="1" applyAlignment="1">
      <alignment vertical="center"/>
    </xf>
    <xf numFmtId="0" fontId="75" fillId="0" borderId="24" xfId="29" applyFont="1" applyBorder="1" applyAlignment="1">
      <alignment horizontal="left" vertical="center"/>
    </xf>
    <xf numFmtId="0" fontId="87" fillId="0" borderId="29" xfId="29" applyFont="1" applyBorder="1" applyAlignment="1">
      <alignment horizontal="center" vertical="center"/>
    </xf>
    <xf numFmtId="0" fontId="87" fillId="0" borderId="23" xfId="29" applyFont="1" applyBorder="1" applyAlignment="1">
      <alignment horizontal="center" vertical="center"/>
    </xf>
    <xf numFmtId="200" fontId="87" fillId="0" borderId="24" xfId="29" applyNumberFormat="1" applyFont="1" applyBorder="1" applyAlignment="1">
      <alignment horizontal="center" vertical="center"/>
    </xf>
    <xf numFmtId="200" fontId="87" fillId="0" borderId="25" xfId="29" applyNumberFormat="1" applyFont="1" applyBorder="1" applyAlignment="1">
      <alignment horizontal="center" vertical="center"/>
    </xf>
    <xf numFmtId="200" fontId="87" fillId="0" borderId="32" xfId="29" applyNumberFormat="1" applyFont="1" applyBorder="1" applyAlignment="1">
      <alignment horizontal="center" vertical="center"/>
    </xf>
    <xf numFmtId="165" fontId="2" fillId="0" borderId="0" xfId="29" applyNumberFormat="1" applyFont="1" applyFill="1" applyBorder="1" applyAlignment="1">
      <alignment horizontal="center" vertical="center"/>
    </xf>
    <xf numFmtId="164" fontId="2" fillId="17" borderId="62" xfId="29" applyNumberFormat="1" applyFont="1" applyFill="1" applyBorder="1" applyAlignment="1">
      <alignment horizontal="center" vertical="center"/>
    </xf>
    <xf numFmtId="164" fontId="2" fillId="17" borderId="63" xfId="29" applyNumberFormat="1" applyFont="1" applyFill="1" applyBorder="1" applyAlignment="1">
      <alignment horizontal="center" vertical="center"/>
    </xf>
    <xf numFmtId="164" fontId="2" fillId="17" borderId="64" xfId="29" applyNumberFormat="1" applyFont="1" applyFill="1" applyBorder="1" applyAlignment="1">
      <alignment horizontal="center" vertical="center"/>
    </xf>
    <xf numFmtId="9" fontId="2" fillId="55" borderId="0" xfId="3" applyFont="1" applyFill="1" applyBorder="1" applyAlignment="1">
      <alignment horizontal="center" vertical="center"/>
    </xf>
    <xf numFmtId="164" fontId="2" fillId="0" borderId="65" xfId="29" applyNumberFormat="1" applyFont="1" applyBorder="1" applyAlignment="1">
      <alignment horizontal="center" vertical="center"/>
    </xf>
    <xf numFmtId="164" fontId="2" fillId="0" borderId="66" xfId="29" applyNumberFormat="1" applyFont="1" applyBorder="1" applyAlignment="1">
      <alignment horizontal="center" vertical="center"/>
    </xf>
    <xf numFmtId="42" fontId="2" fillId="0" borderId="0" xfId="29" applyNumberFormat="1" applyFont="1" applyBorder="1" applyAlignment="1">
      <alignment horizontal="left" vertical="center"/>
    </xf>
    <xf numFmtId="165" fontId="2" fillId="0" borderId="24" xfId="29" applyNumberFormat="1" applyFont="1" applyBorder="1" applyAlignment="1">
      <alignment horizontal="left" vertical="center"/>
    </xf>
    <xf numFmtId="164" fontId="2" fillId="17" borderId="24" xfId="29" applyNumberFormat="1" applyFont="1" applyFill="1" applyBorder="1" applyAlignment="1">
      <alignment horizontal="center" vertical="center"/>
    </xf>
    <xf numFmtId="164" fontId="2" fillId="17" borderId="0" xfId="29" applyNumberFormat="1" applyFont="1" applyFill="1" applyBorder="1" applyAlignment="1">
      <alignment horizontal="center" vertical="center"/>
    </xf>
    <xf numFmtId="164" fontId="2" fillId="17" borderId="28" xfId="29" applyNumberFormat="1" applyFont="1" applyFill="1" applyBorder="1" applyAlignment="1">
      <alignment horizontal="center" vertical="center"/>
    </xf>
    <xf numFmtId="164" fontId="2" fillId="0" borderId="67" xfId="29" applyNumberFormat="1" applyFont="1" applyBorder="1" applyAlignment="1">
      <alignment horizontal="center" vertical="center"/>
    </xf>
    <xf numFmtId="164" fontId="2" fillId="0" borderId="68" xfId="29" applyNumberFormat="1" applyFont="1" applyBorder="1" applyAlignment="1">
      <alignment horizontal="center" vertical="center"/>
    </xf>
    <xf numFmtId="164" fontId="2" fillId="0" borderId="39" xfId="29" applyNumberFormat="1" applyFont="1" applyBorder="1" applyAlignment="1">
      <alignment horizontal="center" vertical="center"/>
    </xf>
    <xf numFmtId="164" fontId="2" fillId="0" borderId="69" xfId="29" applyNumberFormat="1" applyFont="1" applyBorder="1" applyAlignment="1">
      <alignment horizontal="center" vertical="center"/>
    </xf>
    <xf numFmtId="164" fontId="2" fillId="0" borderId="70" xfId="29" applyNumberFormat="1" applyFont="1" applyBorder="1" applyAlignment="1">
      <alignment horizontal="center" vertical="center"/>
    </xf>
    <xf numFmtId="164" fontId="2" fillId="0" borderId="40" xfId="29" applyNumberFormat="1" applyFont="1" applyBorder="1" applyAlignment="1">
      <alignment horizontal="center" vertical="center"/>
    </xf>
    <xf numFmtId="0" fontId="2" fillId="80" borderId="0" xfId="29" applyFont="1" applyFill="1" applyAlignment="1">
      <alignment horizontal="left" vertical="center"/>
    </xf>
    <xf numFmtId="164" fontId="2" fillId="45" borderId="45" xfId="29" applyNumberFormat="1" applyFont="1" applyFill="1" applyBorder="1" applyAlignment="1">
      <alignment horizontal="center" vertical="center"/>
    </xf>
    <xf numFmtId="9" fontId="2" fillId="45" borderId="0" xfId="3" applyFont="1" applyFill="1">
      <alignment vertical="center"/>
    </xf>
    <xf numFmtId="165" fontId="4" fillId="0" borderId="23" xfId="29" applyNumberFormat="1" applyFont="1" applyFill="1" applyBorder="1" applyAlignment="1">
      <alignment vertical="center"/>
    </xf>
    <xf numFmtId="164" fontId="2" fillId="17" borderId="67" xfId="29" applyNumberFormat="1" applyFont="1" applyFill="1" applyBorder="1" applyAlignment="1">
      <alignment horizontal="center" vertical="center"/>
    </xf>
    <xf numFmtId="164" fontId="2" fillId="17" borderId="68" xfId="29" applyNumberFormat="1" applyFont="1" applyFill="1" applyBorder="1" applyAlignment="1">
      <alignment horizontal="center" vertical="center"/>
    </xf>
    <xf numFmtId="165" fontId="2" fillId="35" borderId="24" xfId="29" applyNumberFormat="1" applyFont="1" applyFill="1" applyBorder="1" applyAlignment="1">
      <alignment vertical="center"/>
    </xf>
    <xf numFmtId="165" fontId="2" fillId="35" borderId="0" xfId="29" applyNumberFormat="1" applyFont="1" applyFill="1" applyBorder="1" applyAlignment="1">
      <alignment vertical="center"/>
    </xf>
    <xf numFmtId="0" fontId="2" fillId="55" borderId="0" xfId="29" applyFont="1" applyFill="1" applyBorder="1" applyAlignment="1">
      <alignment horizontal="center" vertical="center"/>
    </xf>
    <xf numFmtId="164" fontId="2" fillId="55" borderId="57" xfId="29" applyNumberFormat="1" applyFont="1" applyFill="1" applyBorder="1" applyAlignment="1">
      <alignment horizontal="center" vertical="center"/>
    </xf>
    <xf numFmtId="0" fontId="2" fillId="0" borderId="24" xfId="29" applyFont="1" applyFill="1" applyBorder="1" applyAlignment="1">
      <alignment horizontal="center" vertical="center"/>
    </xf>
    <xf numFmtId="0" fontId="2" fillId="0" borderId="28" xfId="29" applyFont="1" applyFill="1" applyBorder="1" applyAlignment="1">
      <alignment horizontal="center" vertical="center"/>
    </xf>
    <xf numFmtId="164" fontId="2" fillId="55" borderId="5" xfId="29" applyNumberFormat="1" applyFont="1" applyFill="1" applyBorder="1" applyAlignment="1">
      <alignment horizontal="center" vertical="center"/>
    </xf>
    <xf numFmtId="0" fontId="6" fillId="2" borderId="23" xfId="29" applyNumberFormat="1" applyFont="1" applyFill="1" applyBorder="1" applyAlignment="1">
      <alignment horizontal="center" vertical="center"/>
    </xf>
    <xf numFmtId="165" fontId="6" fillId="2" borderId="25" xfId="29" applyNumberFormat="1" applyFont="1" applyFill="1" applyBorder="1" applyAlignment="1">
      <alignment horizontal="center" vertical="center"/>
    </xf>
    <xf numFmtId="9" fontId="6" fillId="2" borderId="25" xfId="3" applyNumberFormat="1" applyFont="1" applyFill="1" applyBorder="1" applyAlignment="1">
      <alignment vertical="center"/>
    </xf>
    <xf numFmtId="0" fontId="6" fillId="2" borderId="25" xfId="29" applyNumberFormat="1" applyFont="1" applyFill="1" applyBorder="1" applyAlignment="1">
      <alignment horizontal="center" vertical="center"/>
    </xf>
    <xf numFmtId="0" fontId="6" fillId="2" borderId="25" xfId="29" applyNumberFormat="1" applyFont="1" applyFill="1" applyBorder="1" applyAlignment="1">
      <alignment horizontal="left" vertical="center"/>
    </xf>
    <xf numFmtId="203" fontId="4" fillId="0" borderId="25" xfId="29" applyNumberFormat="1" applyFont="1" applyBorder="1" applyAlignment="1">
      <alignment horizontal="center" vertical="center"/>
    </xf>
    <xf numFmtId="203" fontId="4" fillId="0" borderId="0" xfId="29" applyNumberFormat="1" applyFont="1" applyBorder="1" applyAlignment="1">
      <alignment horizontal="center" vertical="center"/>
    </xf>
    <xf numFmtId="203" fontId="2" fillId="0" borderId="27" xfId="29" applyNumberFormat="1" applyFont="1" applyBorder="1" applyAlignment="1">
      <alignment horizontal="left" vertical="center"/>
    </xf>
    <xf numFmtId="203" fontId="2" fillId="0" borderId="0" xfId="29" applyNumberFormat="1" applyFont="1" applyBorder="1" applyAlignment="1">
      <alignment horizontal="left" vertical="center"/>
    </xf>
    <xf numFmtId="0" fontId="6" fillId="2" borderId="27" xfId="29" applyNumberFormat="1" applyFont="1" applyFill="1" applyBorder="1" applyAlignment="1">
      <alignment horizontal="left" vertical="center"/>
    </xf>
    <xf numFmtId="10" fontId="2" fillId="0" borderId="28" xfId="29" applyNumberFormat="1" applyFont="1" applyBorder="1" applyAlignment="1">
      <alignment horizontal="center" vertical="center"/>
    </xf>
    <xf numFmtId="203" fontId="2" fillId="0" borderId="0" xfId="29" applyNumberFormat="1" applyFont="1" applyBorder="1" applyAlignment="1">
      <alignment horizontal="center" vertical="center"/>
    </xf>
    <xf numFmtId="185" fontId="2" fillId="40" borderId="0" xfId="29" applyNumberFormat="1" applyFont="1" applyFill="1" applyBorder="1" applyAlignment="1">
      <alignment vertical="center"/>
    </xf>
    <xf numFmtId="185" fontId="2" fillId="40" borderId="28" xfId="29" applyNumberFormat="1" applyFont="1" applyFill="1" applyBorder="1" applyAlignment="1">
      <alignment vertical="center"/>
    </xf>
    <xf numFmtId="42" fontId="2" fillId="40" borderId="0" xfId="29" applyNumberFormat="1" applyFont="1" applyFill="1" applyBorder="1" applyAlignment="1">
      <alignment vertical="center"/>
    </xf>
    <xf numFmtId="165" fontId="2" fillId="40" borderId="0" xfId="29" applyNumberFormat="1" applyFont="1" applyFill="1" applyBorder="1" applyAlignment="1">
      <alignment vertical="center"/>
    </xf>
    <xf numFmtId="165" fontId="2" fillId="40" borderId="28" xfId="29" applyNumberFormat="1" applyFont="1" applyFill="1" applyBorder="1" applyAlignment="1">
      <alignment vertical="center"/>
    </xf>
    <xf numFmtId="165" fontId="2" fillId="40" borderId="25" xfId="29" applyNumberFormat="1" applyFont="1" applyFill="1" applyBorder="1" applyAlignment="1">
      <alignment vertical="center"/>
    </xf>
    <xf numFmtId="37" fontId="2" fillId="40" borderId="0" xfId="29" applyNumberFormat="1" applyFont="1" applyFill="1" applyBorder="1" applyAlignment="1">
      <alignment vertical="center"/>
    </xf>
    <xf numFmtId="164" fontId="2" fillId="0" borderId="71" xfId="29" applyNumberFormat="1" applyFont="1" applyBorder="1" applyAlignment="1">
      <alignment horizontal="center" vertical="center"/>
    </xf>
    <xf numFmtId="165" fontId="2" fillId="40" borderId="26" xfId="29" applyNumberFormat="1" applyFont="1" applyFill="1" applyBorder="1" applyAlignment="1">
      <alignment vertical="center"/>
    </xf>
    <xf numFmtId="165" fontId="2" fillId="40" borderId="32" xfId="29" applyNumberFormat="1" applyFont="1" applyFill="1" applyBorder="1" applyAlignment="1">
      <alignment vertical="center"/>
    </xf>
    <xf numFmtId="164" fontId="2" fillId="0" borderId="37" xfId="29" applyNumberFormat="1" applyFont="1" applyBorder="1" applyAlignment="1">
      <alignment horizontal="center" vertical="center"/>
    </xf>
    <xf numFmtId="10" fontId="2" fillId="0" borderId="31" xfId="29" applyNumberFormat="1" applyFont="1" applyBorder="1" applyAlignment="1">
      <alignment horizontal="center" vertical="center"/>
    </xf>
    <xf numFmtId="165" fontId="2" fillId="40" borderId="30" xfId="29" applyNumberFormat="1" applyFont="1" applyFill="1" applyBorder="1" applyAlignment="1">
      <alignment vertical="center"/>
    </xf>
    <xf numFmtId="165" fontId="2" fillId="40" borderId="31" xfId="29" applyNumberFormat="1" applyFont="1" applyFill="1" applyBorder="1" applyAlignment="1">
      <alignment vertical="center"/>
    </xf>
    <xf numFmtId="165" fontId="2" fillId="40" borderId="23" xfId="29" applyNumberFormat="1" applyFont="1" applyFill="1" applyBorder="1" applyAlignment="1">
      <alignment vertical="center"/>
    </xf>
    <xf numFmtId="202" fontId="36" fillId="0" borderId="0" xfId="29" applyNumberFormat="1" applyFont="1" applyBorder="1" applyAlignment="1">
      <alignment horizontal="left" vertical="center"/>
    </xf>
    <xf numFmtId="165" fontId="4" fillId="40" borderId="30" xfId="29" applyNumberFormat="1" applyFont="1" applyFill="1" applyBorder="1" applyAlignment="1">
      <alignment vertical="center"/>
    </xf>
    <xf numFmtId="165" fontId="4" fillId="40" borderId="31" xfId="29" applyNumberFormat="1" applyFont="1" applyFill="1" applyBorder="1" applyAlignment="1">
      <alignment vertical="center"/>
    </xf>
    <xf numFmtId="165" fontId="4" fillId="40" borderId="23" xfId="29" applyNumberFormat="1" applyFont="1" applyFill="1" applyBorder="1" applyAlignment="1">
      <alignment vertical="center"/>
    </xf>
    <xf numFmtId="37" fontId="4" fillId="41" borderId="0" xfId="29" applyNumberFormat="1" applyFont="1" applyFill="1" applyBorder="1" applyAlignment="1">
      <alignment vertical="center"/>
    </xf>
    <xf numFmtId="174" fontId="2" fillId="0" borderId="0" xfId="29" applyNumberFormat="1" applyFont="1" applyAlignment="1">
      <alignment horizontal="left" vertical="center"/>
    </xf>
    <xf numFmtId="164" fontId="2" fillId="0" borderId="72" xfId="29" applyNumberFormat="1" applyFont="1" applyBorder="1" applyAlignment="1">
      <alignment horizontal="center" vertical="center"/>
    </xf>
    <xf numFmtId="164" fontId="2" fillId="0" borderId="26" xfId="29" applyNumberFormat="1" applyFont="1" applyBorder="1" applyAlignment="1">
      <alignment horizontal="center" vertical="center"/>
    </xf>
    <xf numFmtId="165" fontId="2" fillId="0" borderId="28" xfId="29" applyNumberFormat="1" applyFont="1" applyBorder="1" applyAlignment="1">
      <alignment horizontal="center" vertical="center"/>
    </xf>
    <xf numFmtId="10" fontId="2" fillId="0" borderId="0" xfId="29" applyNumberFormat="1" applyFont="1" applyBorder="1" applyAlignment="1">
      <alignment horizontal="center" vertical="center"/>
    </xf>
    <xf numFmtId="3" fontId="4" fillId="40" borderId="0" xfId="29" applyNumberFormat="1" applyFont="1" applyFill="1" applyBorder="1" applyAlignment="1">
      <alignment vertical="center"/>
    </xf>
    <xf numFmtId="37" fontId="2" fillId="0" borderId="0" xfId="29" applyNumberFormat="1" applyFont="1" applyAlignment="1">
      <alignment horizontal="left" vertical="center"/>
    </xf>
    <xf numFmtId="165" fontId="2" fillId="40" borderId="24" xfId="29" applyNumberFormat="1" applyFont="1" applyFill="1" applyBorder="1" applyAlignment="1">
      <alignment vertical="center"/>
    </xf>
    <xf numFmtId="165" fontId="2" fillId="40" borderId="29" xfId="29" applyNumberFormat="1" applyFont="1" applyFill="1" applyBorder="1" applyAlignment="1">
      <alignment vertical="center"/>
    </xf>
    <xf numFmtId="185" fontId="4" fillId="40" borderId="41" xfId="29" applyNumberFormat="1" applyFont="1" applyFill="1" applyBorder="1" applyAlignment="1">
      <alignment vertical="center"/>
    </xf>
    <xf numFmtId="185" fontId="4" fillId="40" borderId="61" xfId="29" applyNumberFormat="1" applyFont="1" applyFill="1" applyBorder="1" applyAlignment="1">
      <alignment vertical="center"/>
    </xf>
    <xf numFmtId="185" fontId="4" fillId="40" borderId="42" xfId="29" applyNumberFormat="1" applyFont="1" applyFill="1" applyBorder="1" applyAlignment="1">
      <alignment vertical="center"/>
    </xf>
    <xf numFmtId="42" fontId="4" fillId="40" borderId="0" xfId="29" applyNumberFormat="1" applyFont="1" applyFill="1" applyBorder="1" applyAlignment="1">
      <alignment vertical="center"/>
    </xf>
    <xf numFmtId="0" fontId="6" fillId="2" borderId="23" xfId="29" applyFont="1" applyFill="1" applyBorder="1" applyAlignment="1">
      <alignment horizontal="center" vertical="center"/>
    </xf>
    <xf numFmtId="165" fontId="4" fillId="0" borderId="29" xfId="29" applyNumberFormat="1" applyFont="1" applyBorder="1" applyAlignment="1">
      <alignment horizontal="center" vertical="center" wrapText="1"/>
    </xf>
    <xf numFmtId="165" fontId="4" fillId="0" borderId="23" xfId="29" applyNumberFormat="1" applyFont="1" applyBorder="1" applyAlignment="1">
      <alignment horizontal="center" vertical="center" wrapText="1"/>
    </xf>
    <xf numFmtId="165" fontId="4" fillId="0" borderId="31" xfId="29" applyNumberFormat="1" applyFont="1" applyBorder="1" applyAlignment="1">
      <alignment horizontal="center" vertical="center" wrapText="1"/>
    </xf>
    <xf numFmtId="200" fontId="4" fillId="0" borderId="24" xfId="29" applyNumberFormat="1" applyFont="1" applyBorder="1" applyAlignment="1">
      <alignment horizontal="center" vertical="center"/>
    </xf>
    <xf numFmtId="200" fontId="4" fillId="0" borderId="28" xfId="29" applyNumberFormat="1" applyFont="1" applyBorder="1" applyAlignment="1">
      <alignment horizontal="center" vertical="center"/>
    </xf>
    <xf numFmtId="200" fontId="87" fillId="0" borderId="28" xfId="29" applyNumberFormat="1" applyFont="1" applyBorder="1" applyAlignment="1">
      <alignment horizontal="center" vertical="center"/>
    </xf>
    <xf numFmtId="0" fontId="75" fillId="0" borderId="26" xfId="29" applyFont="1" applyFill="1" applyBorder="1" applyAlignment="1">
      <alignment vertical="center"/>
    </xf>
    <xf numFmtId="185" fontId="2" fillId="0" borderId="0" xfId="29" applyNumberFormat="1" applyFont="1" applyBorder="1" applyAlignment="1">
      <alignment horizontal="left" vertical="center"/>
    </xf>
    <xf numFmtId="165" fontId="2" fillId="0" borderId="0" xfId="29" applyNumberFormat="1" applyFont="1" applyBorder="1" applyAlignment="1">
      <alignment horizontal="left" vertical="center"/>
    </xf>
    <xf numFmtId="165" fontId="2" fillId="0" borderId="30" xfId="29" applyNumberFormat="1" applyFont="1" applyBorder="1" applyAlignment="1">
      <alignment horizontal="left" vertical="center"/>
    </xf>
    <xf numFmtId="165" fontId="4" fillId="0" borderId="30" xfId="29" applyNumberFormat="1" applyFont="1" applyBorder="1" applyAlignment="1">
      <alignment horizontal="left" vertical="center"/>
    </xf>
    <xf numFmtId="185" fontId="4" fillId="0" borderId="61" xfId="29" applyNumberFormat="1" applyFont="1" applyBorder="1" applyAlignment="1">
      <alignment horizontal="left" vertical="center"/>
    </xf>
    <xf numFmtId="0" fontId="30" fillId="3" borderId="0" xfId="29" applyFont="1" applyFill="1" applyAlignment="1">
      <alignment vertical="center"/>
    </xf>
    <xf numFmtId="0" fontId="6" fillId="0" borderId="0" xfId="29" applyFont="1" applyFill="1" applyBorder="1" applyAlignment="1">
      <alignment horizontal="center" vertical="center"/>
    </xf>
    <xf numFmtId="0" fontId="6" fillId="2" borderId="0" xfId="29" applyFont="1" applyFill="1" applyAlignment="1">
      <alignment vertical="center"/>
    </xf>
    <xf numFmtId="0" fontId="6" fillId="0" borderId="0" xfId="29" applyFont="1" applyFill="1" applyAlignment="1">
      <alignment vertical="center"/>
    </xf>
    <xf numFmtId="0" fontId="6" fillId="2" borderId="2" xfId="29" applyFont="1" applyFill="1" applyBorder="1" applyAlignment="1">
      <alignment vertical="center"/>
    </xf>
    <xf numFmtId="0" fontId="8" fillId="2" borderId="0" xfId="29" applyFont="1" applyFill="1" applyAlignment="1">
      <alignment vertical="center"/>
    </xf>
    <xf numFmtId="0" fontId="8" fillId="0" borderId="0" xfId="29" applyFont="1" applyFill="1" applyAlignment="1">
      <alignment vertical="center"/>
    </xf>
    <xf numFmtId="0" fontId="5" fillId="0" borderId="0" xfId="29" applyFont="1" applyFill="1" applyAlignment="1">
      <alignment horizontal="center" vertical="center"/>
    </xf>
    <xf numFmtId="0" fontId="6" fillId="2" borderId="5" xfId="29" applyFont="1" applyFill="1" applyBorder="1" applyAlignment="1">
      <alignment vertical="center"/>
    </xf>
    <xf numFmtId="0" fontId="6" fillId="0" borderId="0" xfId="29" applyFont="1" applyFill="1" applyBorder="1" applyAlignment="1">
      <alignment vertical="center"/>
    </xf>
    <xf numFmtId="0" fontId="6" fillId="2" borderId="29" xfId="29" applyFont="1" applyFill="1" applyBorder="1" applyAlignment="1">
      <alignment vertical="center"/>
    </xf>
    <xf numFmtId="0" fontId="6" fillId="2" borderId="24" xfId="29" applyFont="1" applyFill="1" applyBorder="1" applyAlignment="1">
      <alignment vertical="center"/>
    </xf>
    <xf numFmtId="165" fontId="4" fillId="0" borderId="0" xfId="29" applyNumberFormat="1" applyFont="1" applyBorder="1" applyAlignment="1">
      <alignment horizontal="center" vertical="center"/>
    </xf>
    <xf numFmtId="9" fontId="6" fillId="2" borderId="25" xfId="29" applyNumberFormat="1" applyFont="1" applyFill="1" applyBorder="1" applyAlignment="1">
      <alignment horizontal="center" vertical="center"/>
    </xf>
    <xf numFmtId="0" fontId="6" fillId="2" borderId="25" xfId="29" applyFont="1" applyFill="1" applyBorder="1" applyAlignment="1">
      <alignment vertical="center"/>
    </xf>
    <xf numFmtId="0" fontId="75" fillId="0" borderId="0" xfId="29" applyFont="1" applyFill="1" applyBorder="1" applyAlignment="1">
      <alignment vertical="center"/>
    </xf>
    <xf numFmtId="0" fontId="4" fillId="0" borderId="27" xfId="29" applyFont="1" applyBorder="1" applyAlignment="1">
      <alignment horizontal="center" vertical="center" wrapText="1"/>
    </xf>
    <xf numFmtId="0" fontId="4" fillId="0" borderId="2" xfId="29" applyFont="1" applyBorder="1" applyAlignment="1">
      <alignment horizontal="center" vertical="center"/>
    </xf>
    <xf numFmtId="165" fontId="87" fillId="0" borderId="25" xfId="29" applyNumberFormat="1" applyFont="1" applyBorder="1" applyAlignment="1">
      <alignment horizontal="center" vertical="center"/>
    </xf>
    <xf numFmtId="0" fontId="55" fillId="0" borderId="24" xfId="29" applyFont="1" applyBorder="1" applyAlignment="1">
      <alignment vertical="center"/>
    </xf>
    <xf numFmtId="0" fontId="6" fillId="2" borderId="3" xfId="29" applyFont="1" applyFill="1" applyBorder="1" applyAlignment="1">
      <alignment vertical="center"/>
    </xf>
    <xf numFmtId="0" fontId="6" fillId="2" borderId="27" xfId="29" applyFont="1" applyFill="1" applyBorder="1" applyAlignment="1">
      <alignment vertical="center"/>
    </xf>
    <xf numFmtId="0" fontId="5" fillId="2" borderId="2" xfId="29" applyFont="1" applyFill="1" applyBorder="1" applyAlignment="1">
      <alignment vertical="center"/>
    </xf>
    <xf numFmtId="0" fontId="5" fillId="0" borderId="0" xfId="29" applyFont="1" applyFill="1" applyBorder="1" applyAlignment="1">
      <alignment vertical="center"/>
    </xf>
    <xf numFmtId="0" fontId="2" fillId="2" borderId="0" xfId="29" applyFont="1" applyFill="1" applyAlignment="1">
      <alignment vertical="center"/>
    </xf>
    <xf numFmtId="201" fontId="2" fillId="0" borderId="0" xfId="29" applyNumberFormat="1" applyFont="1" applyBorder="1" applyAlignment="1">
      <alignment vertical="center"/>
    </xf>
    <xf numFmtId="42" fontId="2" fillId="0" borderId="25" xfId="29" applyNumberFormat="1" applyFont="1" applyFill="1" applyBorder="1" applyAlignment="1">
      <alignment vertical="center"/>
    </xf>
    <xf numFmtId="42" fontId="2" fillId="0" borderId="0" xfId="29" applyNumberFormat="1" applyFont="1" applyAlignment="1">
      <alignment vertical="center"/>
    </xf>
    <xf numFmtId="202" fontId="2" fillId="0" borderId="0" xfId="29" applyNumberFormat="1" applyFont="1" applyBorder="1" applyAlignment="1">
      <alignment vertical="center"/>
    </xf>
    <xf numFmtId="10" fontId="2" fillId="45" borderId="24" xfId="29" applyNumberFormat="1" applyFont="1" applyFill="1" applyBorder="1" applyAlignment="1">
      <alignment vertical="center"/>
    </xf>
    <xf numFmtId="10" fontId="2" fillId="45" borderId="28" xfId="29" applyNumberFormat="1" applyFont="1" applyFill="1" applyBorder="1" applyAlignment="1">
      <alignment horizontal="center" vertical="center"/>
    </xf>
    <xf numFmtId="41" fontId="2" fillId="0" borderId="29" xfId="1" applyFont="1" applyFill="1" applyBorder="1" applyAlignment="1">
      <alignment vertical="center"/>
    </xf>
    <xf numFmtId="10" fontId="2" fillId="45" borderId="31" xfId="29" applyNumberFormat="1" applyFont="1" applyFill="1" applyBorder="1" applyAlignment="1">
      <alignment horizontal="center" vertical="center"/>
    </xf>
    <xf numFmtId="10" fontId="2" fillId="45" borderId="0" xfId="29" applyNumberFormat="1" applyFont="1" applyFill="1" applyBorder="1" applyAlignment="1">
      <alignment vertical="center"/>
    </xf>
    <xf numFmtId="10" fontId="2" fillId="45" borderId="28" xfId="29" applyNumberFormat="1" applyFont="1" applyFill="1" applyBorder="1" applyAlignment="1">
      <alignment vertical="center"/>
    </xf>
    <xf numFmtId="201" fontId="2" fillId="0" borderId="28" xfId="29" applyNumberFormat="1" applyFont="1" applyBorder="1" applyAlignment="1">
      <alignment vertical="center"/>
    </xf>
    <xf numFmtId="201" fontId="36" fillId="0" borderId="0" xfId="29" applyNumberFormat="1" applyFont="1" applyBorder="1" applyAlignment="1">
      <alignment vertical="center"/>
    </xf>
    <xf numFmtId="202" fontId="36" fillId="0" borderId="0" xfId="29" applyNumberFormat="1" applyFont="1" applyBorder="1" applyAlignment="1">
      <alignment vertical="center"/>
    </xf>
    <xf numFmtId="201" fontId="36" fillId="0" borderId="28" xfId="29" applyNumberFormat="1" applyFont="1" applyBorder="1" applyAlignment="1">
      <alignment vertical="center"/>
    </xf>
    <xf numFmtId="0" fontId="36" fillId="0" borderId="28" xfId="29" applyFont="1" applyBorder="1" applyAlignment="1">
      <alignment vertical="center"/>
    </xf>
    <xf numFmtId="201" fontId="2" fillId="0" borderId="0" xfId="29" applyNumberFormat="1" applyFont="1" applyFill="1" applyBorder="1" applyAlignment="1">
      <alignment vertical="center"/>
    </xf>
    <xf numFmtId="201" fontId="36" fillId="0" borderId="0" xfId="29" applyNumberFormat="1" applyFont="1" applyFill="1" applyBorder="1" applyAlignment="1">
      <alignment vertical="center"/>
    </xf>
    <xf numFmtId="201" fontId="2" fillId="0" borderId="28" xfId="29" applyNumberFormat="1" applyFont="1" applyFill="1" applyBorder="1" applyAlignment="1">
      <alignment vertical="center"/>
    </xf>
    <xf numFmtId="41" fontId="4" fillId="0" borderId="24" xfId="29" applyNumberFormat="1" applyFont="1" applyBorder="1" applyAlignment="1">
      <alignment vertical="center"/>
    </xf>
    <xf numFmtId="0" fontId="19" fillId="0" borderId="28" xfId="29" applyFont="1" applyBorder="1" applyAlignment="1">
      <alignment vertical="center"/>
    </xf>
    <xf numFmtId="10" fontId="2" fillId="45" borderId="29" xfId="29" applyNumberFormat="1" applyFont="1" applyFill="1" applyBorder="1" applyAlignment="1">
      <alignment vertical="center"/>
    </xf>
    <xf numFmtId="10" fontId="2" fillId="45" borderId="30" xfId="29" applyNumberFormat="1" applyFont="1" applyFill="1" applyBorder="1" applyAlignment="1">
      <alignment vertical="center"/>
    </xf>
    <xf numFmtId="10" fontId="2" fillId="45" borderId="31" xfId="29" applyNumberFormat="1" applyFont="1" applyFill="1" applyBorder="1" applyAlignment="1">
      <alignment vertical="center"/>
    </xf>
    <xf numFmtId="41" fontId="4" fillId="0" borderId="30" xfId="1" applyFont="1" applyFill="1" applyBorder="1" applyAlignment="1">
      <alignment vertical="center"/>
    </xf>
    <xf numFmtId="10" fontId="4" fillId="45" borderId="24" xfId="29" applyNumberFormat="1" applyFont="1" applyFill="1" applyBorder="1" applyAlignment="1">
      <alignment vertical="center"/>
    </xf>
    <xf numFmtId="10" fontId="4" fillId="45" borderId="31" xfId="29" applyNumberFormat="1" applyFont="1" applyFill="1" applyBorder="1" applyAlignment="1">
      <alignment horizontal="center" vertical="center"/>
    </xf>
    <xf numFmtId="37" fontId="2" fillId="0" borderId="24" xfId="29" applyNumberFormat="1" applyFont="1" applyFill="1" applyBorder="1" applyAlignment="1">
      <alignment vertical="center"/>
    </xf>
    <xf numFmtId="37" fontId="2" fillId="0" borderId="28" xfId="29" applyNumberFormat="1" applyFont="1" applyFill="1" applyBorder="1" applyAlignment="1">
      <alignment vertical="center"/>
    </xf>
    <xf numFmtId="0" fontId="36" fillId="0" borderId="0" xfId="29" applyFont="1" applyBorder="1" applyAlignment="1">
      <alignment vertical="center"/>
    </xf>
    <xf numFmtId="165" fontId="2" fillId="36" borderId="25" xfId="29" applyNumberFormat="1" applyFont="1" applyFill="1" applyBorder="1" applyAlignment="1">
      <alignment vertical="center"/>
    </xf>
    <xf numFmtId="165" fontId="2" fillId="17" borderId="25" xfId="29" applyNumberFormat="1" applyFont="1" applyFill="1" applyBorder="1" applyAlignment="1">
      <alignment vertical="center"/>
    </xf>
    <xf numFmtId="37" fontId="2" fillId="0" borderId="29" xfId="29" applyNumberFormat="1" applyFont="1" applyFill="1" applyBorder="1" applyAlignment="1">
      <alignment vertical="center"/>
    </xf>
    <xf numFmtId="37" fontId="2" fillId="0" borderId="30" xfId="29" applyNumberFormat="1" applyFont="1" applyFill="1" applyBorder="1" applyAlignment="1">
      <alignment vertical="center"/>
    </xf>
    <xf numFmtId="37" fontId="2" fillId="0" borderId="31" xfId="29" applyNumberFormat="1" applyFont="1" applyFill="1" applyBorder="1" applyAlignment="1">
      <alignment vertical="center"/>
    </xf>
    <xf numFmtId="10" fontId="2" fillId="45" borderId="23" xfId="29" applyNumberFormat="1" applyFont="1" applyFill="1" applyBorder="1" applyAlignment="1">
      <alignment horizontal="center" vertical="center"/>
    </xf>
    <xf numFmtId="194" fontId="2" fillId="45" borderId="28" xfId="29" applyNumberFormat="1" applyFont="1" applyFill="1" applyBorder="1" applyAlignment="1">
      <alignment horizontal="center" vertical="center"/>
    </xf>
    <xf numFmtId="37" fontId="4" fillId="0" borderId="29" xfId="29" applyNumberFormat="1" applyFont="1" applyFill="1" applyBorder="1" applyAlignment="1">
      <alignment vertical="center"/>
    </xf>
    <xf numFmtId="37" fontId="4" fillId="0" borderId="30" xfId="29" applyNumberFormat="1" applyFont="1" applyFill="1" applyBorder="1" applyAlignment="1">
      <alignment vertical="center"/>
    </xf>
    <xf numFmtId="37" fontId="4" fillId="0" borderId="31" xfId="29" applyNumberFormat="1" applyFont="1" applyFill="1" applyBorder="1" applyAlignment="1">
      <alignment vertical="center"/>
    </xf>
    <xf numFmtId="10" fontId="2" fillId="0" borderId="0" xfId="29" applyNumberFormat="1" applyFont="1" applyAlignment="1">
      <alignment vertical="center"/>
    </xf>
    <xf numFmtId="37" fontId="4" fillId="40" borderId="31" xfId="29" applyNumberFormat="1" applyFont="1" applyFill="1" applyBorder="1" applyAlignment="1">
      <alignment vertical="center"/>
    </xf>
    <xf numFmtId="10" fontId="4" fillId="45" borderId="5" xfId="29" applyNumberFormat="1" applyFont="1" applyFill="1" applyBorder="1" applyAlignment="1">
      <alignment horizontal="center" vertical="center"/>
    </xf>
    <xf numFmtId="10" fontId="2" fillId="39" borderId="0" xfId="3" applyNumberFormat="1" applyFont="1" applyFill="1">
      <alignment vertical="center"/>
    </xf>
    <xf numFmtId="10" fontId="2" fillId="39" borderId="0" xfId="29" applyNumberFormat="1" applyFont="1" applyFill="1" applyAlignment="1">
      <alignment horizontal="center" vertical="center"/>
    </xf>
    <xf numFmtId="204" fontId="2" fillId="0" borderId="0" xfId="29" applyNumberFormat="1" applyFont="1" applyAlignment="1">
      <alignment vertical="center"/>
    </xf>
    <xf numFmtId="42" fontId="4" fillId="0" borderId="42" xfId="29" applyNumberFormat="1" applyFont="1" applyFill="1" applyBorder="1" applyAlignment="1">
      <alignment vertical="center"/>
    </xf>
    <xf numFmtId="42" fontId="4" fillId="0" borderId="41" xfId="29" applyNumberFormat="1" applyFont="1" applyFill="1" applyBorder="1" applyAlignment="1">
      <alignment vertical="center"/>
    </xf>
    <xf numFmtId="42" fontId="4" fillId="0" borderId="61" xfId="29" applyNumberFormat="1" applyFont="1" applyFill="1" applyBorder="1" applyAlignment="1">
      <alignment vertical="center"/>
    </xf>
    <xf numFmtId="0" fontId="30" fillId="3" borderId="0" xfId="29" applyFont="1" applyFill="1" applyBorder="1" applyAlignment="1">
      <alignment vertical="center"/>
    </xf>
    <xf numFmtId="0" fontId="6" fillId="2" borderId="0" xfId="29" applyFont="1" applyFill="1" applyBorder="1" applyAlignment="1">
      <alignment vertical="center"/>
    </xf>
    <xf numFmtId="165" fontId="63" fillId="0" borderId="0" xfId="29" applyNumberFormat="1" applyFont="1" applyFill="1" applyBorder="1" applyAlignment="1">
      <alignment vertical="center"/>
    </xf>
    <xf numFmtId="165" fontId="88" fillId="0" borderId="0" xfId="29" applyNumberFormat="1" applyFont="1" applyAlignment="1">
      <alignment vertical="center"/>
    </xf>
    <xf numFmtId="165" fontId="77" fillId="0" borderId="0" xfId="29" applyNumberFormat="1" applyFont="1" applyFill="1" applyBorder="1" applyAlignment="1">
      <alignment horizontal="center" vertical="center"/>
    </xf>
    <xf numFmtId="0" fontId="89" fillId="3" borderId="0" xfId="29" applyFont="1" applyFill="1" applyAlignment="1">
      <alignment horizontal="left" vertical="center"/>
    </xf>
    <xf numFmtId="0" fontId="46" fillId="2" borderId="0" xfId="29" applyFont="1" applyFill="1" applyAlignment="1">
      <alignment horizontal="left" vertical="center"/>
    </xf>
    <xf numFmtId="0" fontId="90" fillId="0" borderId="0" xfId="29" applyFont="1" applyAlignment="1">
      <alignment horizontal="left" vertical="center"/>
    </xf>
    <xf numFmtId="0" fontId="91" fillId="2" borderId="0" xfId="29" applyFont="1" applyFill="1" applyAlignment="1">
      <alignment horizontal="left" vertical="center"/>
    </xf>
    <xf numFmtId="0" fontId="91" fillId="2" borderId="2" xfId="29" applyFont="1" applyFill="1" applyBorder="1" applyAlignment="1">
      <alignment horizontal="left" vertical="center"/>
    </xf>
    <xf numFmtId="0" fontId="57" fillId="2" borderId="0" xfId="29" applyFont="1" applyFill="1" applyAlignment="1">
      <alignment horizontal="left" vertical="center"/>
    </xf>
    <xf numFmtId="0" fontId="28" fillId="0" borderId="0" xfId="29" applyFont="1" applyAlignment="1">
      <alignment horizontal="left" vertical="center"/>
    </xf>
    <xf numFmtId="200" fontId="4" fillId="0" borderId="23" xfId="29" applyNumberFormat="1" applyFont="1" applyBorder="1" applyAlignment="1">
      <alignment horizontal="center" vertical="center"/>
    </xf>
    <xf numFmtId="0" fontId="78" fillId="0" borderId="22" xfId="29" applyFont="1" applyBorder="1" applyAlignment="1">
      <alignment horizontal="center" vertical="center"/>
    </xf>
    <xf numFmtId="0" fontId="78" fillId="0" borderId="23" xfId="29" applyFont="1" applyBorder="1" applyAlignment="1">
      <alignment horizontal="center" vertical="center" wrapText="1"/>
    </xf>
    <xf numFmtId="0" fontId="78" fillId="0" borderId="27" xfId="29" applyFont="1" applyBorder="1" applyAlignment="1">
      <alignment horizontal="center" vertical="center" wrapText="1"/>
    </xf>
    <xf numFmtId="42" fontId="2" fillId="0" borderId="25" xfId="29" applyNumberFormat="1" applyFont="1" applyBorder="1" applyAlignment="1">
      <alignment horizontal="left" vertical="center"/>
    </xf>
    <xf numFmtId="164" fontId="2" fillId="0" borderId="29" xfId="3" applyNumberFormat="1" applyFont="1" applyBorder="1" applyAlignment="1">
      <alignment vertical="center"/>
    </xf>
    <xf numFmtId="164" fontId="2" fillId="0" borderId="30" xfId="3" applyNumberFormat="1" applyFont="1" applyBorder="1" applyAlignment="1">
      <alignment vertical="center"/>
    </xf>
    <xf numFmtId="164" fontId="63" fillId="0" borderId="30" xfId="3" applyNumberFormat="1" applyFont="1" applyBorder="1" applyAlignment="1">
      <alignment vertical="center"/>
    </xf>
    <xf numFmtId="164" fontId="2" fillId="0" borderId="31" xfId="3" applyNumberFormat="1" applyFont="1" applyBorder="1" applyAlignment="1">
      <alignment vertical="center"/>
    </xf>
    <xf numFmtId="185" fontId="63" fillId="0" borderId="0" xfId="29" applyNumberFormat="1" applyFont="1" applyFill="1" applyBorder="1" applyAlignment="1">
      <alignment vertical="center"/>
    </xf>
    <xf numFmtId="0" fontId="2" fillId="2" borderId="23" xfId="29" applyFont="1" applyFill="1" applyBorder="1" applyAlignment="1">
      <alignment horizontal="left" vertical="center"/>
    </xf>
    <xf numFmtId="42" fontId="2" fillId="0" borderId="25" xfId="2" applyFont="1" applyBorder="1" applyAlignment="1">
      <alignment horizontal="left" vertical="center"/>
    </xf>
    <xf numFmtId="42" fontId="2" fillId="0" borderId="24" xfId="29" applyNumberFormat="1" applyFont="1" applyFill="1" applyBorder="1" applyAlignment="1">
      <alignment vertical="center"/>
    </xf>
    <xf numFmtId="42" fontId="63" fillId="0" borderId="0" xfId="29" applyNumberFormat="1" applyFont="1" applyFill="1" applyBorder="1" applyAlignment="1">
      <alignment vertical="center"/>
    </xf>
    <xf numFmtId="42" fontId="2" fillId="0" borderId="28" xfId="29" applyNumberFormat="1" applyFont="1" applyFill="1" applyBorder="1" applyAlignment="1">
      <alignment vertical="center"/>
    </xf>
    <xf numFmtId="164" fontId="2" fillId="0" borderId="24" xfId="3" applyNumberFormat="1" applyFont="1" applyFill="1" applyBorder="1" applyAlignment="1">
      <alignment vertical="center"/>
    </xf>
    <xf numFmtId="164" fontId="63" fillId="0" borderId="0" xfId="3" applyNumberFormat="1" applyFont="1" applyFill="1" applyBorder="1" applyAlignment="1">
      <alignment vertical="center"/>
    </xf>
    <xf numFmtId="0" fontId="2" fillId="2" borderId="25" xfId="29" applyFont="1" applyFill="1" applyBorder="1" applyAlignment="1">
      <alignment horizontal="left" vertical="center"/>
    </xf>
    <xf numFmtId="205" fontId="2" fillId="0" borderId="24" xfId="29" applyNumberFormat="1" applyFont="1" applyFill="1" applyBorder="1" applyAlignment="1">
      <alignment vertical="center"/>
    </xf>
    <xf numFmtId="205" fontId="2" fillId="0" borderId="0" xfId="29" applyNumberFormat="1" applyFont="1" applyFill="1" applyBorder="1" applyAlignment="1">
      <alignment vertical="center"/>
    </xf>
    <xf numFmtId="205" fontId="63" fillId="0" borderId="0" xfId="29" applyNumberFormat="1" applyFont="1" applyFill="1" applyBorder="1" applyAlignment="1">
      <alignment vertical="center"/>
    </xf>
    <xf numFmtId="205" fontId="2" fillId="0" borderId="28" xfId="29" applyNumberFormat="1" applyFont="1" applyFill="1" applyBorder="1" applyAlignment="1">
      <alignment vertical="center"/>
    </xf>
    <xf numFmtId="205" fontId="2" fillId="0" borderId="3" xfId="29" applyNumberFormat="1" applyFont="1" applyFill="1" applyBorder="1" applyAlignment="1">
      <alignment vertical="center"/>
    </xf>
    <xf numFmtId="205" fontId="2" fillId="0" borderId="26" xfId="29" applyNumberFormat="1" applyFont="1" applyFill="1" applyBorder="1" applyAlignment="1">
      <alignment vertical="center"/>
    </xf>
    <xf numFmtId="205" fontId="63" fillId="0" borderId="26" xfId="29" applyNumberFormat="1" applyFont="1" applyFill="1" applyBorder="1" applyAlignment="1">
      <alignment vertical="center"/>
    </xf>
    <xf numFmtId="205" fontId="2" fillId="0" borderId="32" xfId="29" applyNumberFormat="1" applyFont="1" applyFill="1" applyBorder="1" applyAlignment="1">
      <alignment vertical="center"/>
    </xf>
    <xf numFmtId="164" fontId="2" fillId="0" borderId="3" xfId="3" applyNumberFormat="1" applyFont="1" applyFill="1" applyBorder="1" applyAlignment="1">
      <alignment vertical="center"/>
    </xf>
    <xf numFmtId="164" fontId="2" fillId="0" borderId="26" xfId="3" applyNumberFormat="1" applyFont="1" applyFill="1" applyBorder="1" applyAlignment="1">
      <alignment vertical="center"/>
    </xf>
    <xf numFmtId="164" fontId="63" fillId="0" borderId="26" xfId="3" applyNumberFormat="1" applyFont="1" applyFill="1" applyBorder="1" applyAlignment="1">
      <alignment vertical="center"/>
    </xf>
    <xf numFmtId="165" fontId="63" fillId="0" borderId="26" xfId="29" applyNumberFormat="1" applyFont="1" applyFill="1" applyBorder="1" applyAlignment="1">
      <alignment vertical="center"/>
    </xf>
    <xf numFmtId="41" fontId="4" fillId="0" borderId="23" xfId="1" applyFont="1" applyBorder="1" applyAlignment="1">
      <alignment horizontal="left" vertical="center"/>
    </xf>
    <xf numFmtId="205" fontId="2" fillId="0" borderId="29" xfId="29" applyNumberFormat="1" applyFont="1" applyFill="1" applyBorder="1" applyAlignment="1">
      <alignment vertical="center"/>
    </xf>
    <xf numFmtId="205" fontId="2" fillId="0" borderId="30" xfId="29" applyNumberFormat="1" applyFont="1" applyFill="1" applyBorder="1" applyAlignment="1">
      <alignment vertical="center"/>
    </xf>
    <xf numFmtId="205" fontId="63" fillId="0" borderId="30" xfId="29" applyNumberFormat="1" applyFont="1" applyFill="1" applyBorder="1" applyAlignment="1">
      <alignment vertical="center"/>
    </xf>
    <xf numFmtId="205" fontId="2" fillId="0" borderId="31" xfId="29" applyNumberFormat="1" applyFont="1" applyFill="1" applyBorder="1" applyAlignment="1">
      <alignment vertical="center"/>
    </xf>
    <xf numFmtId="205" fontId="4" fillId="0" borderId="31" xfId="29" applyNumberFormat="1" applyFont="1" applyFill="1" applyBorder="1" applyAlignment="1">
      <alignment vertical="center"/>
    </xf>
    <xf numFmtId="164" fontId="2" fillId="0" borderId="29" xfId="3" applyNumberFormat="1" applyFont="1" applyFill="1" applyBorder="1" applyAlignment="1">
      <alignment vertical="center"/>
    </xf>
    <xf numFmtId="164" fontId="2" fillId="0" borderId="30" xfId="3" applyNumberFormat="1" applyFont="1" applyFill="1" applyBorder="1" applyAlignment="1">
      <alignment vertical="center"/>
    </xf>
    <xf numFmtId="164" fontId="63" fillId="0" borderId="30" xfId="3" applyNumberFormat="1" applyFont="1" applyFill="1" applyBorder="1" applyAlignment="1">
      <alignment vertical="center"/>
    </xf>
    <xf numFmtId="164" fontId="2" fillId="0" borderId="31" xfId="3" applyNumberFormat="1" applyFont="1" applyFill="1" applyBorder="1" applyAlignment="1">
      <alignment vertical="center"/>
    </xf>
    <xf numFmtId="165" fontId="63" fillId="0" borderId="30" xfId="29" applyNumberFormat="1" applyFont="1" applyFill="1" applyBorder="1" applyAlignment="1">
      <alignment vertical="center"/>
    </xf>
    <xf numFmtId="0" fontId="2" fillId="0" borderId="24" xfId="29" applyFont="1" applyFill="1" applyBorder="1" applyAlignment="1">
      <alignment vertical="center"/>
    </xf>
    <xf numFmtId="0" fontId="63" fillId="0" borderId="0" xfId="29" applyFont="1" applyFill="1" applyBorder="1" applyAlignment="1">
      <alignment vertical="center"/>
    </xf>
    <xf numFmtId="164" fontId="2" fillId="0" borderId="24" xfId="29" applyNumberFormat="1" applyFont="1" applyFill="1" applyBorder="1" applyAlignment="1">
      <alignment vertical="center"/>
    </xf>
    <xf numFmtId="0" fontId="63" fillId="2" borderId="25" xfId="29" applyFont="1" applyFill="1" applyBorder="1" applyAlignment="1">
      <alignment horizontal="left" vertical="center"/>
    </xf>
    <xf numFmtId="0" fontId="78" fillId="0" borderId="24" xfId="29" applyFont="1" applyBorder="1" applyAlignment="1">
      <alignment horizontal="left" vertical="center"/>
    </xf>
    <xf numFmtId="0" fontId="63" fillId="0" borderId="0" xfId="29" applyFont="1" applyBorder="1" applyAlignment="1">
      <alignment horizontal="left" vertical="center"/>
    </xf>
    <xf numFmtId="0" fontId="92" fillId="0" borderId="0" xfId="29" applyFont="1" applyBorder="1" applyAlignment="1">
      <alignment horizontal="left" vertical="center"/>
    </xf>
    <xf numFmtId="0" fontId="63" fillId="0" borderId="28" xfId="29" applyFont="1" applyBorder="1" applyAlignment="1">
      <alignment horizontal="left" vertical="center"/>
    </xf>
    <xf numFmtId="41" fontId="63" fillId="0" borderId="25" xfId="1" applyFont="1" applyBorder="1" applyAlignment="1">
      <alignment horizontal="left" vertical="center"/>
    </xf>
    <xf numFmtId="205" fontId="63" fillId="0" borderId="24" xfId="29" applyNumberFormat="1" applyFont="1" applyFill="1" applyBorder="1" applyAlignment="1">
      <alignment vertical="center"/>
    </xf>
    <xf numFmtId="205" fontId="63" fillId="0" borderId="28" xfId="29" applyNumberFormat="1" applyFont="1" applyFill="1" applyBorder="1" applyAlignment="1">
      <alignment vertical="center"/>
    </xf>
    <xf numFmtId="164" fontId="63" fillId="0" borderId="24" xfId="3" applyNumberFormat="1" applyFont="1" applyFill="1" applyBorder="1" applyAlignment="1">
      <alignment vertical="center"/>
    </xf>
    <xf numFmtId="164" fontId="63" fillId="0" borderId="28" xfId="3" applyNumberFormat="1" applyFont="1" applyFill="1" applyBorder="1" applyAlignment="1">
      <alignment vertical="center"/>
    </xf>
    <xf numFmtId="0" fontId="63" fillId="0" borderId="0" xfId="29" applyFont="1" applyFill="1" applyAlignment="1">
      <alignment horizontal="left" vertical="center"/>
    </xf>
    <xf numFmtId="165" fontId="63" fillId="0" borderId="24" xfId="29" applyNumberFormat="1" applyFont="1" applyFill="1" applyBorder="1" applyAlignment="1">
      <alignment vertical="center"/>
    </xf>
    <xf numFmtId="165" fontId="63" fillId="0" borderId="28" xfId="29" applyNumberFormat="1" applyFont="1" applyFill="1" applyBorder="1" applyAlignment="1">
      <alignment vertical="center"/>
    </xf>
    <xf numFmtId="185" fontId="63" fillId="0" borderId="28" xfId="29" applyNumberFormat="1" applyFont="1" applyBorder="1" applyAlignment="1">
      <alignment horizontal="left" vertical="center"/>
    </xf>
    <xf numFmtId="165" fontId="63" fillId="0" borderId="28" xfId="29" applyNumberFormat="1" applyFont="1" applyBorder="1" applyAlignment="1">
      <alignment horizontal="left" vertical="center"/>
    </xf>
    <xf numFmtId="165" fontId="63" fillId="0" borderId="27" xfId="29" applyNumberFormat="1" applyFont="1" applyBorder="1" applyAlignment="1">
      <alignment horizontal="left" vertical="center"/>
    </xf>
    <xf numFmtId="0" fontId="78" fillId="0" borderId="0" xfId="29" applyFont="1" applyBorder="1" applyAlignment="1">
      <alignment horizontal="left" vertical="center"/>
    </xf>
    <xf numFmtId="41" fontId="78" fillId="0" borderId="23" xfId="1" applyFont="1" applyBorder="1" applyAlignment="1">
      <alignment horizontal="left" vertical="center"/>
    </xf>
    <xf numFmtId="205" fontId="63" fillId="0" borderId="29" xfId="29" applyNumberFormat="1" applyFont="1" applyFill="1" applyBorder="1" applyAlignment="1">
      <alignment vertical="center"/>
    </xf>
    <xf numFmtId="205" fontId="63" fillId="0" borderId="31" xfId="29" applyNumberFormat="1" applyFont="1" applyFill="1" applyBorder="1" applyAlignment="1">
      <alignment vertical="center"/>
    </xf>
    <xf numFmtId="205" fontId="78" fillId="0" borderId="31" xfId="29" applyNumberFormat="1" applyFont="1" applyFill="1" applyBorder="1" applyAlignment="1">
      <alignment vertical="center"/>
    </xf>
    <xf numFmtId="164" fontId="63" fillId="0" borderId="29" xfId="3" applyNumberFormat="1" applyFont="1" applyFill="1" applyBorder="1" applyAlignment="1">
      <alignment vertical="center"/>
    </xf>
    <xf numFmtId="164" fontId="63" fillId="0" borderId="31" xfId="3" applyNumberFormat="1" applyFont="1" applyFill="1" applyBorder="1" applyAlignment="1">
      <alignment vertical="center"/>
    </xf>
    <xf numFmtId="165" fontId="63" fillId="0" borderId="29" xfId="29" applyNumberFormat="1" applyFont="1" applyFill="1" applyBorder="1" applyAlignment="1">
      <alignment vertical="center"/>
    </xf>
    <xf numFmtId="165" fontId="63" fillId="0" borderId="31" xfId="29" applyNumberFormat="1" applyFont="1" applyFill="1" applyBorder="1" applyAlignment="1">
      <alignment vertical="center"/>
    </xf>
    <xf numFmtId="205" fontId="4" fillId="0" borderId="28" xfId="29" applyNumberFormat="1" applyFont="1" applyFill="1" applyBorder="1" applyAlignment="1">
      <alignment vertical="center"/>
    </xf>
    <xf numFmtId="41" fontId="4" fillId="0" borderId="27" xfId="1" applyFont="1" applyBorder="1" applyAlignment="1">
      <alignment horizontal="left" vertical="center"/>
    </xf>
    <xf numFmtId="0" fontId="2" fillId="2" borderId="27" xfId="29" applyFont="1" applyFill="1" applyBorder="1" applyAlignment="1">
      <alignment horizontal="left" vertical="center"/>
    </xf>
    <xf numFmtId="42" fontId="4" fillId="0" borderId="2" xfId="29" applyNumberFormat="1" applyFont="1" applyBorder="1" applyAlignment="1">
      <alignment horizontal="left" vertical="center"/>
    </xf>
    <xf numFmtId="42" fontId="4" fillId="0" borderId="4" xfId="29" applyNumberFormat="1" applyFont="1" applyFill="1" applyBorder="1" applyAlignment="1">
      <alignment vertical="center"/>
    </xf>
    <xf numFmtId="42" fontId="4" fillId="0" borderId="22" xfId="29" applyNumberFormat="1" applyFont="1" applyFill="1" applyBorder="1" applyAlignment="1">
      <alignment vertical="center"/>
    </xf>
    <xf numFmtId="42" fontId="78" fillId="0" borderId="22" xfId="29" applyNumberFormat="1" applyFont="1" applyFill="1" applyBorder="1" applyAlignment="1">
      <alignment vertical="center"/>
    </xf>
    <xf numFmtId="42" fontId="4" fillId="0" borderId="5" xfId="29" applyNumberFormat="1" applyFont="1" applyFill="1" applyBorder="1" applyAlignment="1">
      <alignment vertical="center"/>
    </xf>
    <xf numFmtId="164" fontId="4" fillId="0" borderId="4" xfId="3" applyNumberFormat="1" applyFont="1" applyFill="1" applyBorder="1" applyAlignment="1">
      <alignment vertical="center"/>
    </xf>
    <xf numFmtId="164" fontId="4" fillId="0" borderId="22" xfId="3" applyNumberFormat="1" applyFont="1" applyFill="1" applyBorder="1" applyAlignment="1">
      <alignment vertical="center"/>
    </xf>
    <xf numFmtId="164" fontId="78" fillId="0" borderId="22" xfId="3" applyNumberFormat="1" applyFont="1" applyFill="1" applyBorder="1" applyAlignment="1">
      <alignment vertical="center"/>
    </xf>
    <xf numFmtId="164" fontId="4" fillId="0" borderId="5" xfId="3" applyNumberFormat="1" applyFont="1" applyFill="1" applyBorder="1" applyAlignment="1">
      <alignment vertical="center"/>
    </xf>
    <xf numFmtId="185" fontId="4" fillId="0" borderId="4" xfId="29" applyNumberFormat="1" applyFont="1" applyFill="1" applyBorder="1" applyAlignment="1">
      <alignment vertical="center"/>
    </xf>
    <xf numFmtId="185" fontId="4" fillId="0" borderId="22" xfId="29" applyNumberFormat="1" applyFont="1" applyFill="1" applyBorder="1" applyAlignment="1">
      <alignment vertical="center"/>
    </xf>
    <xf numFmtId="185" fontId="78" fillId="0" borderId="22" xfId="29" applyNumberFormat="1" applyFont="1" applyFill="1" applyBorder="1" applyAlignment="1">
      <alignment vertical="center"/>
    </xf>
    <xf numFmtId="185" fontId="4" fillId="0" borderId="32" xfId="29" applyNumberFormat="1" applyFont="1" applyBorder="1" applyAlignment="1">
      <alignment horizontal="left" vertical="center"/>
    </xf>
    <xf numFmtId="5" fontId="2" fillId="0" borderId="0" xfId="29" applyNumberFormat="1" applyFont="1" applyAlignment="1">
      <alignment horizontal="left" vertical="center"/>
    </xf>
    <xf numFmtId="42" fontId="2" fillId="0" borderId="0" xfId="29" applyNumberFormat="1" applyFont="1" applyAlignment="1">
      <alignment horizontal="left" vertical="center"/>
    </xf>
    <xf numFmtId="185" fontId="2" fillId="0" borderId="4" xfId="29" applyNumberFormat="1" applyFont="1" applyFill="1" applyBorder="1" applyAlignment="1">
      <alignment horizontal="left" vertical="center"/>
    </xf>
    <xf numFmtId="185" fontId="2" fillId="0" borderId="22" xfId="29" applyNumberFormat="1" applyFont="1" applyFill="1" applyBorder="1" applyAlignment="1">
      <alignment horizontal="left" vertical="center"/>
    </xf>
    <xf numFmtId="206" fontId="2" fillId="0" borderId="22" xfId="29" applyNumberFormat="1" applyFont="1" applyFill="1" applyBorder="1" applyAlignment="1">
      <alignment horizontal="left" vertical="center"/>
    </xf>
    <xf numFmtId="185" fontId="2" fillId="0" borderId="5" xfId="29" applyNumberFormat="1" applyFont="1" applyFill="1" applyBorder="1" applyAlignment="1">
      <alignment horizontal="left" vertical="center"/>
    </xf>
    <xf numFmtId="185" fontId="2" fillId="0" borderId="2" xfId="29" applyNumberFormat="1" applyFont="1" applyFill="1" applyBorder="1" applyAlignment="1">
      <alignment vertical="center"/>
    </xf>
    <xf numFmtId="0" fontId="63" fillId="0" borderId="0" xfId="29" applyFont="1" applyFill="1" applyBorder="1" applyAlignment="1">
      <alignment horizontal="left" vertical="center"/>
    </xf>
    <xf numFmtId="44" fontId="2" fillId="0" borderId="0" xfId="29" applyNumberFormat="1" applyFont="1" applyAlignment="1">
      <alignment horizontal="left" vertical="center"/>
    </xf>
    <xf numFmtId="200" fontId="4" fillId="0" borderId="0" xfId="29" applyNumberFormat="1" applyFont="1" applyFill="1" applyBorder="1" applyAlignment="1">
      <alignment horizontal="center" vertical="center"/>
    </xf>
    <xf numFmtId="0" fontId="4" fillId="0" borderId="0" xfId="29" applyFont="1" applyFill="1" applyBorder="1" applyAlignment="1">
      <alignment horizontal="center" vertical="center"/>
    </xf>
    <xf numFmtId="0" fontId="78" fillId="0" borderId="0" xfId="29" applyFont="1" applyFill="1" applyBorder="1" applyAlignment="1">
      <alignment horizontal="center" vertical="center"/>
    </xf>
    <xf numFmtId="0" fontId="55" fillId="0" borderId="0" xfId="29" applyFont="1" applyFill="1" applyBorder="1" applyAlignment="1">
      <alignment horizontal="left" vertical="center"/>
    </xf>
    <xf numFmtId="42" fontId="63" fillId="0" borderId="0" xfId="29" applyNumberFormat="1" applyFont="1" applyFill="1" applyBorder="1" applyAlignment="1">
      <alignment horizontal="left" vertical="center"/>
    </xf>
    <xf numFmtId="205" fontId="2" fillId="0" borderId="0" xfId="29" applyNumberFormat="1" applyFont="1" applyFill="1" applyBorder="1" applyAlignment="1">
      <alignment horizontal="left" vertical="center"/>
    </xf>
    <xf numFmtId="205" fontId="63" fillId="0" borderId="0" xfId="29" applyNumberFormat="1" applyFont="1" applyFill="1" applyBorder="1" applyAlignment="1">
      <alignment horizontal="left" vertical="center"/>
    </xf>
    <xf numFmtId="42" fontId="4" fillId="0" borderId="0" xfId="29" applyNumberFormat="1" applyFont="1" applyFill="1" applyBorder="1" applyAlignment="1">
      <alignment horizontal="left" vertical="center"/>
    </xf>
    <xf numFmtId="42" fontId="78" fillId="0" borderId="0" xfId="29" applyNumberFormat="1" applyFont="1" applyFill="1" applyBorder="1" applyAlignment="1">
      <alignment horizontal="left" vertical="center"/>
    </xf>
    <xf numFmtId="200" fontId="4" fillId="0" borderId="23" xfId="29" applyNumberFormat="1" applyFont="1" applyFill="1" applyBorder="1" applyAlignment="1">
      <alignment horizontal="center" vertical="center"/>
    </xf>
    <xf numFmtId="0" fontId="4" fillId="0" borderId="4" xfId="29" applyFont="1" applyFill="1" applyBorder="1" applyAlignment="1">
      <alignment horizontal="centerContinuous" vertical="center"/>
    </xf>
    <xf numFmtId="0" fontId="4" fillId="0" borderId="5" xfId="29" applyFont="1" applyFill="1" applyBorder="1" applyAlignment="1">
      <alignment horizontal="centerContinuous" vertical="center"/>
    </xf>
    <xf numFmtId="200" fontId="4" fillId="0" borderId="25" xfId="29" applyNumberFormat="1" applyFont="1" applyFill="1" applyBorder="1" applyAlignment="1">
      <alignment horizontal="center" vertical="center"/>
    </xf>
    <xf numFmtId="0" fontId="4" fillId="0" borderId="27" xfId="29" applyFont="1" applyFill="1" applyBorder="1" applyAlignment="1">
      <alignment horizontal="center" vertical="center"/>
    </xf>
    <xf numFmtId="0" fontId="4" fillId="0" borderId="2" xfId="29" applyFont="1" applyFill="1" applyBorder="1" applyAlignment="1">
      <alignment horizontal="center" vertical="center"/>
    </xf>
    <xf numFmtId="42" fontId="2" fillId="0" borderId="25" xfId="29" applyNumberFormat="1" applyFont="1" applyBorder="1" applyAlignment="1">
      <alignment vertical="center"/>
    </xf>
    <xf numFmtId="37" fontId="2" fillId="0" borderId="25" xfId="29" applyNumberFormat="1" applyFont="1" applyBorder="1" applyAlignment="1">
      <alignment vertical="center"/>
    </xf>
    <xf numFmtId="205" fontId="2" fillId="0" borderId="25" xfId="29" applyNumberFormat="1" applyFont="1" applyFill="1" applyBorder="1" applyAlignment="1">
      <alignment vertical="center"/>
    </xf>
    <xf numFmtId="205" fontId="2" fillId="0" borderId="27" xfId="29" applyNumberFormat="1" applyFont="1" applyFill="1" applyBorder="1" applyAlignment="1">
      <alignment vertical="center"/>
    </xf>
    <xf numFmtId="37" fontId="4" fillId="0" borderId="23" xfId="29" applyNumberFormat="1" applyFont="1" applyBorder="1" applyAlignment="1">
      <alignment vertical="center"/>
    </xf>
    <xf numFmtId="37" fontId="4" fillId="0" borderId="25" xfId="29" applyNumberFormat="1" applyFont="1" applyBorder="1" applyAlignment="1">
      <alignment vertical="center"/>
    </xf>
    <xf numFmtId="205" fontId="4" fillId="0" borderId="23" xfId="29" applyNumberFormat="1" applyFont="1" applyFill="1" applyBorder="1" applyAlignment="1">
      <alignment vertical="center"/>
    </xf>
    <xf numFmtId="37" fontId="63" fillId="0" borderId="25" xfId="29" applyNumberFormat="1" applyFont="1" applyBorder="1" applyAlignment="1">
      <alignment vertical="center"/>
    </xf>
    <xf numFmtId="165" fontId="63" fillId="0" borderId="25" xfId="29" applyNumberFormat="1" applyFont="1" applyBorder="1" applyAlignment="1">
      <alignment vertical="center"/>
    </xf>
    <xf numFmtId="165" fontId="78" fillId="0" borderId="23" xfId="29" applyNumberFormat="1" applyFont="1" applyBorder="1" applyAlignment="1">
      <alignment vertical="center"/>
    </xf>
    <xf numFmtId="205" fontId="4" fillId="0" borderId="25" xfId="29" applyNumberFormat="1" applyFont="1" applyFill="1" applyBorder="1" applyAlignment="1">
      <alignment vertical="center"/>
    </xf>
    <xf numFmtId="205" fontId="4" fillId="0" borderId="27" xfId="29" applyNumberFormat="1" applyFont="1" applyFill="1" applyBorder="1" applyAlignment="1">
      <alignment vertical="center"/>
    </xf>
    <xf numFmtId="42" fontId="4" fillId="0" borderId="73" xfId="29" applyNumberFormat="1" applyFont="1" applyFill="1" applyBorder="1" applyAlignment="1">
      <alignment vertical="center"/>
    </xf>
    <xf numFmtId="42" fontId="4" fillId="0" borderId="74" xfId="29" applyNumberFormat="1" applyFont="1" applyFill="1" applyBorder="1" applyAlignment="1">
      <alignment vertical="center"/>
    </xf>
    <xf numFmtId="42" fontId="4" fillId="0" borderId="75" xfId="29" applyNumberFormat="1" applyFont="1" applyFill="1" applyBorder="1" applyAlignment="1">
      <alignment vertical="center"/>
    </xf>
    <xf numFmtId="42" fontId="4" fillId="0" borderId="76" xfId="29" applyNumberFormat="1" applyFont="1" applyBorder="1" applyAlignment="1">
      <alignment vertical="center"/>
    </xf>
    <xf numFmtId="200" fontId="4" fillId="0" borderId="31" xfId="29" applyNumberFormat="1" applyFont="1" applyFill="1" applyBorder="1" applyAlignment="1">
      <alignment horizontal="center" vertical="center"/>
    </xf>
    <xf numFmtId="200" fontId="4" fillId="0" borderId="28" xfId="29" applyNumberFormat="1" applyFont="1" applyFill="1" applyBorder="1" applyAlignment="1">
      <alignment horizontal="center" vertical="center"/>
    </xf>
    <xf numFmtId="0" fontId="4" fillId="0" borderId="29" xfId="29" applyFont="1" applyFill="1" applyBorder="1" applyAlignment="1">
      <alignment horizontal="center" vertical="center" wrapText="1"/>
    </xf>
    <xf numFmtId="0" fontId="4" fillId="0" borderId="29" xfId="29" applyFont="1" applyFill="1" applyBorder="1" applyAlignment="1">
      <alignment horizontal="center" vertical="center"/>
    </xf>
    <xf numFmtId="0" fontId="4" fillId="0" borderId="32" xfId="29" applyFont="1" applyFill="1" applyBorder="1" applyAlignment="1">
      <alignment horizontal="center" vertical="center"/>
    </xf>
    <xf numFmtId="0" fontId="2" fillId="0" borderId="3" xfId="29" applyFont="1" applyFill="1" applyBorder="1" applyAlignment="1">
      <alignment horizontal="center" vertical="center" wrapText="1"/>
    </xf>
    <xf numFmtId="0" fontId="4" fillId="0" borderId="3" xfId="29" applyFont="1" applyFill="1" applyBorder="1" applyAlignment="1">
      <alignment horizontal="center" vertical="center"/>
    </xf>
    <xf numFmtId="165" fontId="2" fillId="2" borderId="23" xfId="29" applyNumberFormat="1" applyFont="1" applyFill="1" applyBorder="1" applyAlignment="1">
      <alignment vertical="center"/>
    </xf>
    <xf numFmtId="42" fontId="2" fillId="0" borderId="23" xfId="29" applyNumberFormat="1" applyFont="1" applyBorder="1" applyAlignment="1">
      <alignment vertical="center"/>
    </xf>
    <xf numFmtId="42" fontId="2" fillId="0" borderId="28" xfId="29" applyNumberFormat="1" applyFont="1" applyBorder="1" applyAlignment="1">
      <alignment vertical="center"/>
    </xf>
    <xf numFmtId="42" fontId="2" fillId="0" borderId="24" xfId="29" applyNumberFormat="1" applyFont="1" applyBorder="1" applyAlignment="1">
      <alignment vertical="center"/>
    </xf>
    <xf numFmtId="42" fontId="2" fillId="0" borderId="0" xfId="29" applyNumberFormat="1" applyFont="1" applyBorder="1" applyAlignment="1">
      <alignment vertical="center"/>
    </xf>
    <xf numFmtId="0" fontId="2" fillId="2" borderId="25" xfId="29" applyFont="1" applyFill="1" applyBorder="1" applyAlignment="1">
      <alignment vertical="center"/>
    </xf>
    <xf numFmtId="205" fontId="2" fillId="0" borderId="25" xfId="29" applyNumberFormat="1" applyFont="1" applyBorder="1" applyAlignment="1">
      <alignment vertical="center"/>
    </xf>
    <xf numFmtId="205" fontId="2" fillId="0" borderId="28" xfId="29" applyNumberFormat="1" applyFont="1" applyBorder="1" applyAlignment="1">
      <alignment vertical="center"/>
    </xf>
    <xf numFmtId="205" fontId="2" fillId="0" borderId="24" xfId="29" applyNumberFormat="1" applyFont="1" applyBorder="1" applyAlignment="1">
      <alignment vertical="center"/>
    </xf>
    <xf numFmtId="205" fontId="2" fillId="0" borderId="0" xfId="29" applyNumberFormat="1" applyFont="1" applyBorder="1" applyAlignment="1">
      <alignment vertical="center"/>
    </xf>
    <xf numFmtId="205" fontId="2" fillId="0" borderId="27" xfId="29" applyNumberFormat="1" applyFont="1" applyBorder="1" applyAlignment="1">
      <alignment vertical="center"/>
    </xf>
    <xf numFmtId="42" fontId="4" fillId="0" borderId="2" xfId="29" applyNumberFormat="1" applyFont="1" applyBorder="1" applyAlignment="1">
      <alignment vertical="center"/>
    </xf>
    <xf numFmtId="42" fontId="4" fillId="0" borderId="5" xfId="29" applyNumberFormat="1" applyFont="1" applyBorder="1" applyAlignment="1">
      <alignment vertical="center"/>
    </xf>
    <xf numFmtId="42" fontId="4" fillId="0" borderId="4" xfId="29" applyNumberFormat="1" applyFont="1" applyBorder="1" applyAlignment="1">
      <alignment vertical="center"/>
    </xf>
    <xf numFmtId="42" fontId="4" fillId="0" borderId="22" xfId="29" applyNumberFormat="1" applyFont="1" applyBorder="1" applyAlignment="1">
      <alignment vertical="center"/>
    </xf>
    <xf numFmtId="205" fontId="2" fillId="0" borderId="0" xfId="29" applyNumberFormat="1" applyFont="1" applyAlignment="1">
      <alignment vertical="center"/>
    </xf>
    <xf numFmtId="207" fontId="2" fillId="0" borderId="0" xfId="29" applyNumberFormat="1" applyFont="1" applyAlignment="1">
      <alignment vertical="center"/>
    </xf>
    <xf numFmtId="0" fontId="8" fillId="0" borderId="0" xfId="29" applyFont="1" applyFill="1" applyAlignment="1">
      <alignment horizontal="left" vertical="center"/>
    </xf>
    <xf numFmtId="0" fontId="2" fillId="0" borderId="26" xfId="29" applyFont="1" applyFill="1" applyBorder="1" applyAlignment="1">
      <alignment horizontal="left" vertical="center"/>
    </xf>
    <xf numFmtId="0" fontId="4" fillId="0" borderId="0" xfId="29" applyFont="1" applyBorder="1" applyAlignment="1">
      <alignment horizontal="center" vertical="center" wrapText="1"/>
    </xf>
    <xf numFmtId="0" fontId="4" fillId="0" borderId="29" xfId="29" applyFont="1" applyFill="1" applyBorder="1" applyAlignment="1">
      <alignment horizontal="left" vertical="center"/>
    </xf>
    <xf numFmtId="0" fontId="3" fillId="0" borderId="31" xfId="29" applyFont="1" applyFill="1" applyBorder="1" applyAlignment="1">
      <alignment horizontal="left" vertical="center"/>
    </xf>
    <xf numFmtId="0" fontId="2" fillId="0" borderId="25" xfId="29" applyFont="1" applyFill="1" applyBorder="1" applyAlignment="1">
      <alignment horizontal="left" vertical="center"/>
    </xf>
    <xf numFmtId="0" fontId="2" fillId="0" borderId="32" xfId="29" applyFont="1" applyFill="1" applyBorder="1" applyAlignment="1">
      <alignment horizontal="left" vertical="center"/>
    </xf>
    <xf numFmtId="0" fontId="4" fillId="0" borderId="32" xfId="29" applyFont="1" applyFill="1" applyBorder="1" applyAlignment="1">
      <alignment horizontal="center" vertical="center" wrapText="1"/>
    </xf>
    <xf numFmtId="0" fontId="4" fillId="0" borderId="2" xfId="29" applyFont="1" applyFill="1" applyBorder="1" applyAlignment="1">
      <alignment horizontal="center" vertical="center" wrapText="1"/>
    </xf>
    <xf numFmtId="0" fontId="4" fillId="0" borderId="27" xfId="29" applyFont="1" applyFill="1" applyBorder="1" applyAlignment="1">
      <alignment horizontal="center" vertical="center" wrapText="1"/>
    </xf>
    <xf numFmtId="0" fontId="2" fillId="2" borderId="28" xfId="29" applyFont="1" applyFill="1" applyBorder="1" applyAlignment="1">
      <alignment vertical="center"/>
    </xf>
    <xf numFmtId="165" fontId="93" fillId="0" borderId="0" xfId="29" applyNumberFormat="1" applyFont="1" applyBorder="1" applyAlignment="1">
      <alignment horizontal="left" vertical="center"/>
    </xf>
    <xf numFmtId="0" fontId="2" fillId="2" borderId="28" xfId="29" applyFont="1" applyFill="1" applyBorder="1" applyAlignment="1">
      <alignment horizontal="left" vertical="center"/>
    </xf>
    <xf numFmtId="0" fontId="63" fillId="2" borderId="28" xfId="29" applyFont="1" applyFill="1" applyBorder="1" applyAlignment="1">
      <alignment horizontal="left" vertical="center"/>
    </xf>
    <xf numFmtId="185" fontId="4" fillId="0" borderId="0" xfId="29" applyNumberFormat="1" applyFont="1" applyBorder="1" applyAlignment="1">
      <alignment horizontal="left" vertical="center"/>
    </xf>
    <xf numFmtId="0" fontId="2" fillId="2" borderId="32" xfId="29" applyFont="1" applyFill="1" applyBorder="1" applyAlignment="1">
      <alignment horizontal="left" vertical="center"/>
    </xf>
    <xf numFmtId="0" fontId="4" fillId="0" borderId="2" xfId="29" applyFont="1" applyFill="1" applyBorder="1" applyAlignment="1">
      <alignment horizontal="left" vertical="center"/>
    </xf>
    <xf numFmtId="42" fontId="4" fillId="0" borderId="5" xfId="2" applyFont="1" applyFill="1" applyBorder="1" applyAlignment="1">
      <alignment horizontal="left" vertical="center"/>
    </xf>
    <xf numFmtId="178" fontId="2" fillId="0" borderId="0" xfId="29" applyNumberFormat="1" applyFont="1" applyFill="1" applyBorder="1" applyAlignment="1">
      <alignment horizontal="left" vertical="center"/>
    </xf>
    <xf numFmtId="10" fontId="2" fillId="0" borderId="0" xfId="29" applyNumberFormat="1" applyFont="1" applyFill="1" applyBorder="1" applyAlignment="1">
      <alignment horizontal="left" vertical="center"/>
    </xf>
    <xf numFmtId="165" fontId="19" fillId="0" borderId="0" xfId="29" applyNumberFormat="1" applyFont="1" applyFill="1" applyBorder="1" applyAlignment="1">
      <alignment horizontal="left" vertical="center"/>
    </xf>
    <xf numFmtId="42" fontId="4" fillId="0" borderId="5" xfId="28" applyFont="1" applyFill="1" applyBorder="1" applyAlignment="1">
      <alignment horizontal="left" vertical="center"/>
    </xf>
    <xf numFmtId="42" fontId="4" fillId="0" borderId="2" xfId="28" applyFont="1" applyFill="1" applyBorder="1" applyAlignment="1">
      <alignment horizontal="left" vertical="center"/>
    </xf>
    <xf numFmtId="10" fontId="79" fillId="0" borderId="0" xfId="29" applyNumberFormat="1" applyFont="1" applyFill="1" applyBorder="1" applyAlignment="1">
      <alignment horizontal="left" vertical="center"/>
    </xf>
    <xf numFmtId="10" fontId="93" fillId="0" borderId="0" xfId="29" applyNumberFormat="1" applyFont="1" applyFill="1" applyBorder="1" applyAlignment="1">
      <alignment horizontal="left" vertical="center"/>
    </xf>
    <xf numFmtId="9" fontId="6" fillId="2" borderId="24" xfId="29" applyNumberFormat="1" applyFont="1" applyFill="1" applyBorder="1" applyAlignment="1">
      <alignment horizontal="left" vertical="center"/>
    </xf>
    <xf numFmtId="0" fontId="4" fillId="0" borderId="30" xfId="29" applyFont="1" applyFill="1" applyBorder="1" applyAlignment="1">
      <alignment horizontal="center" vertical="center" wrapText="1"/>
    </xf>
    <xf numFmtId="0" fontId="4" fillId="0" borderId="30" xfId="29" applyFont="1" applyFill="1" applyBorder="1" applyAlignment="1">
      <alignment horizontal="center" vertical="center"/>
    </xf>
    <xf numFmtId="0" fontId="46" fillId="0" borderId="32" xfId="29" applyFont="1" applyFill="1" applyBorder="1" applyAlignment="1">
      <alignment horizontal="left" vertical="center"/>
    </xf>
    <xf numFmtId="0" fontId="4" fillId="0" borderId="26" xfId="29" applyFont="1" applyFill="1" applyBorder="1" applyAlignment="1">
      <alignment horizontal="center" vertical="center"/>
    </xf>
    <xf numFmtId="0" fontId="4" fillId="0" borderId="26" xfId="29" applyFont="1" applyFill="1" applyBorder="1" applyAlignment="1">
      <alignment horizontal="center" vertical="center" wrapText="1"/>
    </xf>
    <xf numFmtId="9" fontId="2" fillId="0" borderId="24" xfId="3" applyFont="1" applyBorder="1" applyAlignment="1">
      <alignment vertical="center"/>
    </xf>
    <xf numFmtId="9" fontId="2" fillId="0" borderId="25" xfId="3" applyFont="1" applyBorder="1" applyAlignment="1">
      <alignment vertical="center"/>
    </xf>
    <xf numFmtId="9" fontId="2" fillId="0" borderId="23" xfId="3" applyFont="1" applyBorder="1" applyAlignment="1">
      <alignment vertical="center"/>
    </xf>
    <xf numFmtId="9" fontId="2" fillId="0" borderId="29" xfId="3" applyFont="1" applyBorder="1" applyAlignment="1">
      <alignment vertical="center"/>
    </xf>
    <xf numFmtId="9" fontId="2" fillId="0" borderId="30" xfId="3" applyFont="1" applyBorder="1" applyAlignment="1">
      <alignment vertical="center"/>
    </xf>
    <xf numFmtId="9" fontId="4" fillId="0" borderId="4" xfId="3" applyFont="1" applyBorder="1" applyAlignment="1">
      <alignment vertical="center"/>
    </xf>
    <xf numFmtId="9" fontId="4" fillId="0" borderId="2" xfId="3" applyFont="1" applyBorder="1" applyAlignment="1">
      <alignment vertical="center"/>
    </xf>
    <xf numFmtId="208" fontId="4" fillId="0" borderId="0" xfId="29" applyNumberFormat="1" applyFont="1" applyBorder="1" applyAlignment="1">
      <alignment horizontal="center" vertical="center"/>
    </xf>
    <xf numFmtId="0" fontId="46" fillId="0" borderId="0" xfId="29" applyFont="1" applyFill="1" applyBorder="1" applyAlignment="1">
      <alignment horizontal="left" vertical="center"/>
    </xf>
    <xf numFmtId="0" fontId="46" fillId="0" borderId="0" xfId="29" applyFont="1" applyBorder="1" applyAlignment="1">
      <alignment horizontal="left" vertical="center"/>
    </xf>
    <xf numFmtId="0" fontId="2" fillId="0" borderId="4" xfId="29" applyFont="1" applyFill="1" applyBorder="1" applyAlignment="1">
      <alignment horizontal="center" vertical="center"/>
    </xf>
    <xf numFmtId="0" fontId="2" fillId="0" borderId="22" xfId="29" applyFont="1" applyFill="1" applyBorder="1" applyAlignment="1">
      <alignment horizontal="center" vertical="center"/>
    </xf>
    <xf numFmtId="0" fontId="2" fillId="0" borderId="5" xfId="29" applyFont="1" applyFill="1" applyBorder="1" applyAlignment="1">
      <alignment horizontal="center" vertical="center"/>
    </xf>
    <xf numFmtId="0" fontId="2" fillId="0" borderId="23" xfId="29" applyFont="1" applyFill="1" applyBorder="1" applyAlignment="1">
      <alignment horizontal="center" vertical="center"/>
    </xf>
    <xf numFmtId="0" fontId="2" fillId="0" borderId="29" xfId="29" applyFont="1" applyFill="1" applyBorder="1" applyAlignment="1">
      <alignment horizontal="center" vertical="center"/>
    </xf>
    <xf numFmtId="0" fontId="2" fillId="0" borderId="3" xfId="29" applyFont="1" applyFill="1" applyBorder="1" applyAlignment="1">
      <alignment horizontal="left" vertical="center"/>
    </xf>
    <xf numFmtId="0" fontId="2" fillId="0" borderId="27" xfId="29" applyFont="1" applyFill="1" applyBorder="1" applyAlignment="1">
      <alignment horizontal="center" vertical="center"/>
    </xf>
    <xf numFmtId="0" fontId="2" fillId="0" borderId="3" xfId="29" applyFont="1" applyFill="1" applyBorder="1" applyAlignment="1">
      <alignment horizontal="center" vertical="center"/>
    </xf>
    <xf numFmtId="0" fontId="2" fillId="0" borderId="27" xfId="29" applyFont="1" applyFill="1" applyBorder="1" applyAlignment="1">
      <alignment horizontal="left" vertical="center"/>
    </xf>
    <xf numFmtId="42" fontId="2" fillId="0" borderId="24" xfId="2" applyFont="1" applyBorder="1" applyAlignment="1">
      <alignment horizontal="left" vertical="center"/>
    </xf>
    <xf numFmtId="42" fontId="2" fillId="0" borderId="0" xfId="2" applyFont="1" applyBorder="1" applyAlignment="1">
      <alignment horizontal="left" vertical="center"/>
    </xf>
    <xf numFmtId="42" fontId="4" fillId="0" borderId="4" xfId="2" applyFont="1" applyBorder="1" applyAlignment="1">
      <alignment horizontal="left" vertical="center"/>
    </xf>
    <xf numFmtId="42" fontId="4" fillId="0" borderId="22" xfId="2" applyFont="1" applyBorder="1" applyAlignment="1">
      <alignment horizontal="left" vertical="center"/>
    </xf>
    <xf numFmtId="42" fontId="4" fillId="0" borderId="2" xfId="2" applyFont="1" applyBorder="1" applyAlignment="1">
      <alignment horizontal="left" vertical="center"/>
    </xf>
    <xf numFmtId="41" fontId="4" fillId="0" borderId="23" xfId="1" applyFont="1" applyFill="1" applyBorder="1" applyAlignment="1">
      <alignment horizontal="center" vertical="center"/>
    </xf>
    <xf numFmtId="41" fontId="4" fillId="0" borderId="31" xfId="1" applyFont="1" applyFill="1" applyBorder="1" applyAlignment="1">
      <alignment horizontal="center" vertical="center"/>
    </xf>
    <xf numFmtId="41" fontId="4" fillId="0" borderId="25" xfId="1" applyFont="1" applyFill="1" applyBorder="1" applyAlignment="1">
      <alignment horizontal="center" vertical="center"/>
    </xf>
    <xf numFmtId="41" fontId="4" fillId="0" borderId="28" xfId="1" applyFont="1" applyFill="1" applyBorder="1" applyAlignment="1">
      <alignment horizontal="center" vertical="center"/>
    </xf>
    <xf numFmtId="41" fontId="2" fillId="0" borderId="30" xfId="1" applyFont="1" applyBorder="1" applyAlignment="1">
      <alignment horizontal="left" vertical="center" indent="1"/>
    </xf>
    <xf numFmtId="164" fontId="2" fillId="0" borderId="28" xfId="3" applyNumberFormat="1" applyFont="1" applyBorder="1" applyAlignment="1">
      <alignment vertical="center"/>
    </xf>
    <xf numFmtId="164" fontId="4" fillId="0" borderId="28" xfId="3" applyNumberFormat="1" applyFont="1" applyBorder="1" applyAlignment="1">
      <alignment vertical="center"/>
    </xf>
    <xf numFmtId="41" fontId="6" fillId="0" borderId="0" xfId="1" applyFont="1" applyAlignment="1">
      <alignment horizontal="left" vertical="center"/>
    </xf>
    <xf numFmtId="41" fontId="2" fillId="0" borderId="31" xfId="1" applyFont="1" applyBorder="1" applyAlignment="1">
      <alignment horizontal="left" vertical="center"/>
    </xf>
    <xf numFmtId="41" fontId="4" fillId="0" borderId="32" xfId="1" applyFont="1" applyFill="1" applyBorder="1" applyAlignment="1">
      <alignment horizontal="center" vertical="center"/>
    </xf>
    <xf numFmtId="164" fontId="2" fillId="0" borderId="23" xfId="3" applyNumberFormat="1" applyFont="1" applyBorder="1" applyAlignment="1">
      <alignment vertical="center"/>
    </xf>
    <xf numFmtId="164" fontId="2" fillId="0" borderId="25" xfId="3" applyNumberFormat="1" applyFont="1" applyBorder="1" applyAlignment="1">
      <alignment vertical="center"/>
    </xf>
    <xf numFmtId="164" fontId="4" fillId="0" borderId="27" xfId="3" applyNumberFormat="1" applyFont="1" applyBorder="1" applyAlignment="1">
      <alignment vertical="center"/>
    </xf>
    <xf numFmtId="0" fontId="4" fillId="0" borderId="31" xfId="29" applyFont="1" applyFill="1" applyBorder="1" applyAlignment="1">
      <alignment horizontal="center" vertical="center"/>
    </xf>
    <xf numFmtId="0" fontId="46" fillId="0" borderId="32" xfId="29" applyFont="1" applyBorder="1" applyAlignment="1">
      <alignment horizontal="left" vertical="center"/>
    </xf>
    <xf numFmtId="41" fontId="2" fillId="11" borderId="25" xfId="1" applyFont="1" applyFill="1" applyBorder="1" applyAlignment="1">
      <alignment horizontal="left" vertical="center"/>
    </xf>
    <xf numFmtId="41" fontId="2" fillId="11" borderId="23" xfId="1" applyFont="1" applyFill="1" applyBorder="1" applyAlignment="1">
      <alignment horizontal="left" vertical="center"/>
    </xf>
    <xf numFmtId="0" fontId="2" fillId="0" borderId="4" xfId="29" applyFont="1" applyBorder="1" applyAlignment="1">
      <alignment horizontal="left" vertical="center"/>
    </xf>
    <xf numFmtId="0" fontId="4" fillId="0" borderId="5" xfId="29" applyFont="1" applyBorder="1" applyAlignment="1">
      <alignment horizontal="left" vertical="center"/>
    </xf>
    <xf numFmtId="42" fontId="4" fillId="0" borderId="22" xfId="29" applyNumberFormat="1" applyFont="1" applyBorder="1" applyAlignment="1">
      <alignment horizontal="left" vertical="center"/>
    </xf>
    <xf numFmtId="42" fontId="4" fillId="0" borderId="0" xfId="29" applyNumberFormat="1" applyFont="1" applyBorder="1" applyAlignment="1">
      <alignment horizontal="left" vertical="center"/>
    </xf>
    <xf numFmtId="0" fontId="2" fillId="0" borderId="0" xfId="29" applyAlignment="1">
      <alignment horizontal="left" vertical="center"/>
    </xf>
    <xf numFmtId="0" fontId="17" fillId="0" borderId="0" xfId="29" applyFont="1" applyBorder="1" applyAlignment="1">
      <alignment horizontal="left" vertical="center"/>
    </xf>
    <xf numFmtId="0" fontId="6" fillId="2" borderId="22" xfId="29" applyFont="1" applyFill="1" applyBorder="1" applyAlignment="1">
      <alignment horizontal="left" vertical="center"/>
    </xf>
    <xf numFmtId="43" fontId="6" fillId="2" borderId="29" xfId="29" applyNumberFormat="1" applyFont="1" applyFill="1" applyBorder="1" applyAlignment="1">
      <alignment horizontal="center" vertical="center"/>
    </xf>
    <xf numFmtId="165" fontId="6" fillId="2" borderId="29" xfId="29" applyNumberFormat="1" applyFont="1" applyFill="1" applyBorder="1" applyAlignment="1">
      <alignment horizontal="center" vertical="center"/>
    </xf>
    <xf numFmtId="0" fontId="6" fillId="2" borderId="24" xfId="29" applyFont="1" applyFill="1" applyBorder="1" applyAlignment="1">
      <alignment horizontal="left" vertical="center" wrapText="1"/>
    </xf>
    <xf numFmtId="0" fontId="2" fillId="0" borderId="0" xfId="29" applyFont="1" applyBorder="1" applyAlignment="1">
      <alignment horizontal="left" vertical="center" wrapText="1"/>
    </xf>
    <xf numFmtId="41" fontId="30" fillId="3" borderId="0" xfId="29" applyNumberFormat="1" applyFont="1" applyFill="1" applyBorder="1" applyAlignment="1">
      <alignment horizontal="left" vertical="center"/>
    </xf>
    <xf numFmtId="41" fontId="2" fillId="0" borderId="0" xfId="29" applyNumberFormat="1" applyAlignment="1">
      <alignment horizontal="left" vertical="center"/>
    </xf>
    <xf numFmtId="41" fontId="30" fillId="3" borderId="0" xfId="29" applyNumberFormat="1" applyFont="1" applyFill="1" applyBorder="1" applyAlignment="1">
      <alignment horizontal="left" vertical="center" wrapText="1"/>
    </xf>
    <xf numFmtId="41" fontId="2" fillId="0" borderId="0" xfId="4" applyFont="1" applyFill="1" applyBorder="1" applyAlignment="1">
      <alignment horizontal="right" vertical="center"/>
    </xf>
    <xf numFmtId="0" fontId="19" fillId="0" borderId="0" xfId="29" applyFont="1">
      <alignment horizontal="left" vertical="center"/>
    </xf>
    <xf numFmtId="0" fontId="4" fillId="23" borderId="0" xfId="1" applyNumberFormat="1" applyFont="1" applyFill="1" applyBorder="1" applyAlignment="1">
      <alignment horizontal="center" vertical="center"/>
    </xf>
    <xf numFmtId="0" fontId="9" fillId="3" borderId="0" xfId="29" applyFont="1" applyFill="1" applyAlignment="1">
      <alignment horizontal="left" vertical="center"/>
    </xf>
    <xf numFmtId="0" fontId="9" fillId="3" borderId="0" xfId="29" applyFont="1" applyFill="1" applyBorder="1" applyAlignment="1">
      <alignment horizontal="center" vertical="center"/>
    </xf>
    <xf numFmtId="165" fontId="4" fillId="0" borderId="0" xfId="29" applyNumberFormat="1" applyFont="1" applyFill="1" applyAlignment="1" applyProtection="1">
      <alignment horizontal="left" vertical="center"/>
      <protection locked="0"/>
    </xf>
    <xf numFmtId="165" fontId="4" fillId="36" borderId="0" xfId="29" applyNumberFormat="1" applyFont="1" applyFill="1" applyAlignment="1" applyProtection="1">
      <alignment horizontal="left" vertical="center"/>
      <protection locked="0"/>
    </xf>
    <xf numFmtId="0" fontId="2" fillId="36" borderId="0" xfId="29" applyFont="1" applyFill="1" applyAlignment="1">
      <alignment horizontal="left" vertical="center"/>
    </xf>
  </cellXfs>
  <cellStyles count="55">
    <cellStyle name="Comma" xfId="1" builtinId="3"/>
    <cellStyle name="Comma 2" xfId="4"/>
    <cellStyle name="Comma 2 2" xfId="11"/>
    <cellStyle name="Comma 2 2 2" xfId="20"/>
    <cellStyle name="Comma 2 3" xfId="21"/>
    <cellStyle name="Comma 3 2" xfId="22"/>
    <cellStyle name="Comma 59" xfId="23"/>
    <cellStyle name="Comma 6" xfId="24"/>
    <cellStyle name="Comma 6 2" xfId="25"/>
    <cellStyle name="Comma 6 3" xfId="26"/>
    <cellStyle name="Comma_FPM - v464 FINAL" xfId="17"/>
    <cellStyle name="Comma_FPM - v527" xfId="18"/>
    <cellStyle name="Currency" xfId="2" builtinId="4"/>
    <cellStyle name="Currency 2" xfId="13"/>
    <cellStyle name="Currency 2 2" xfId="27"/>
    <cellStyle name="Currency 3 2" xfId="8"/>
    <cellStyle name="Currency 5" xfId="15"/>
    <cellStyle name="Currency 8" xfId="28"/>
    <cellStyle name="Normal" xfId="0" builtinId="0"/>
    <cellStyle name="Normal 19" xfId="29"/>
    <cellStyle name="Normal 2" xfId="12"/>
    <cellStyle name="Normal 2 2" xfId="30"/>
    <cellStyle name="Normal 2 2 2" xfId="31"/>
    <cellStyle name="Normal 2 2 3" xfId="32"/>
    <cellStyle name="Normal 2 3" xfId="33"/>
    <cellStyle name="Normal 2 4" xfId="7"/>
    <cellStyle name="Normal 2 5" xfId="34"/>
    <cellStyle name="Normal 2 6" xfId="35"/>
    <cellStyle name="Normal 3" xfId="36"/>
    <cellStyle name="Normal 3 2" xfId="37"/>
    <cellStyle name="Normal 3 2 2" xfId="38"/>
    <cellStyle name="Normal 3 3" xfId="39"/>
    <cellStyle name="Normal 3 3 2" xfId="40"/>
    <cellStyle name="Normal 4" xfId="41"/>
    <cellStyle name="Normal 4 2" xfId="42"/>
    <cellStyle name="Normal 4 2 2" xfId="43"/>
    <cellStyle name="Normal 4 3" xfId="44"/>
    <cellStyle name="Normal 5" xfId="14"/>
    <cellStyle name="Normal 5 2" xfId="45"/>
    <cellStyle name="Normal 5 2 2" xfId="46"/>
    <cellStyle name="Normal 5 3" xfId="47"/>
    <cellStyle name="Normal 6" xfId="10"/>
    <cellStyle name="Normal 6 2" xfId="48"/>
    <cellStyle name="Normal 6 2 2" xfId="49"/>
    <cellStyle name="Normal 7" xfId="50"/>
    <cellStyle name="Normal 8" xfId="51"/>
    <cellStyle name="Normal_FPM - v464 FINAL" xfId="16"/>
    <cellStyle name="Normal_New FPM - v103" xfId="5"/>
    <cellStyle name="Percent" xfId="3" builtinId="5"/>
    <cellStyle name="Percent 2" xfId="6"/>
    <cellStyle name="Percent 2 2" xfId="52"/>
    <cellStyle name="Percent 3" xfId="53"/>
    <cellStyle name="Percent 3 2" xfId="54"/>
    <cellStyle name="Percent 8" xfId="9"/>
    <cellStyle name="Percent_FPM - v464 FINAL" xfId="19"/>
  </cellStyles>
  <dxfs count="316">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dxf>
    <dxf>
      <font>
        <b/>
        <i val="0"/>
        <condense val="0"/>
        <extend val="0"/>
        <color indexed="10"/>
      </font>
      <fill>
        <patternFill>
          <bgColor indexed="13"/>
        </patternFill>
      </fill>
    </dxf>
    <dxf>
      <font>
        <b/>
        <i val="0"/>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auto="1"/>
      </font>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auto="1"/>
      </font>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34"/>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13"/>
        </patternFill>
      </fill>
    </dxf>
    <dxf>
      <font>
        <condense val="0"/>
        <extend val="0"/>
        <color indexed="10"/>
      </font>
    </dxf>
    <dxf>
      <font>
        <b/>
        <i val="0"/>
        <condense val="0"/>
        <extend val="0"/>
        <color indexed="10"/>
      </font>
      <fill>
        <patternFill>
          <bgColor indexed="13"/>
        </patternFill>
      </fill>
    </dxf>
    <dxf>
      <font>
        <b/>
        <i val="0"/>
        <condense val="0"/>
        <extend val="0"/>
        <color indexed="10"/>
      </font>
      <fill>
        <patternFill>
          <bgColor indexed="13"/>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ndense val="0"/>
        <extend val="0"/>
        <color indexed="10"/>
      </font>
      <fill>
        <patternFill>
          <bgColor indexed="13"/>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ont>
        <b/>
        <i val="0"/>
        <condense val="0"/>
        <extend val="0"/>
        <color indexed="10"/>
      </font>
      <fill>
        <patternFill>
          <bgColor indexed="34"/>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52"/>
        </patternFill>
      </fill>
    </dxf>
    <dxf>
      <fill>
        <patternFill>
          <bgColor indexed="11"/>
        </patternFill>
      </fill>
    </dxf>
    <dxf>
      <font>
        <b/>
        <i val="0"/>
        <condense val="0"/>
        <extend val="0"/>
        <color indexed="10"/>
      </font>
      <fill>
        <patternFill>
          <bgColor indexed="13"/>
        </patternFill>
      </fill>
    </dxf>
    <dxf>
      <font>
        <b/>
        <i val="0"/>
        <condense val="0"/>
        <extend val="0"/>
        <color indexed="10"/>
      </font>
      <fill>
        <patternFill>
          <bgColor indexed="34"/>
        </patternFill>
      </fill>
    </dxf>
    <dxf>
      <font>
        <b/>
        <i val="0"/>
        <condense val="0"/>
        <extend val="0"/>
        <color indexed="10"/>
      </font>
      <fill>
        <patternFill>
          <bgColor indexed="13"/>
        </patternFill>
      </fill>
    </dxf>
    <dxf>
      <fill>
        <patternFill>
          <bgColor indexed="10"/>
        </patternFill>
      </fill>
    </dxf>
    <dxf>
      <fill>
        <patternFill>
          <bgColor indexed="11"/>
        </patternFill>
      </fill>
    </dxf>
    <dxf>
      <fill>
        <patternFill>
          <bgColor indexed="52"/>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ill>
        <patternFill>
          <bgColor indexed="10"/>
        </patternFill>
      </fill>
    </dxf>
    <dxf>
      <fill>
        <patternFill>
          <bgColor indexed="11"/>
        </patternFill>
      </fill>
    </dxf>
    <dxf>
      <font>
        <b/>
        <i val="0"/>
        <condense val="0"/>
        <extend val="0"/>
        <color indexed="10"/>
      </font>
      <fill>
        <patternFill>
          <bgColor indexed="13"/>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calcChain" Target="calcChain.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28" Type="http://schemas.openxmlformats.org/officeDocument/2006/relationships/worksheet" Target="worksheets/sheet128.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worksheet" Target="worksheets/sheet118.xml"/><Relationship Id="rId134" Type="http://schemas.openxmlformats.org/officeDocument/2006/relationships/externalLink" Target="externalLinks/externalLink1.xml"/><Relationship Id="rId139" Type="http://schemas.openxmlformats.org/officeDocument/2006/relationships/customXml" Target="../customXml/item1.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worksheet" Target="worksheets/sheet124.xml"/><Relationship Id="rId129" Type="http://schemas.openxmlformats.org/officeDocument/2006/relationships/worksheet" Target="worksheets/sheet129.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4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worksheet" Target="worksheets/sheet130.xml"/><Relationship Id="rId135" Type="http://schemas.openxmlformats.org/officeDocument/2006/relationships/theme" Target="theme/theme1.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customXml" Target="../customXml/item3.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styles" Target="styles.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sharedStrings" Target="sharedStrings.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6" Type="http://schemas.openxmlformats.org/officeDocument/2006/relationships/worksheet" Target="worksheets/sheet16.xml"/></Relationships>
</file>

<file path=xl/charts/chart1.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sz="1440" b="1" i="0" u="none" strike="noStrike" baseline="0">
                <a:solidFill>
                  <a:srgbClr val="000000"/>
                </a:solidFill>
                <a:latin typeface="Arial"/>
                <a:ea typeface="Arial"/>
                <a:cs typeface="Arial"/>
              </a:defRPr>
            </a:pPr>
            <a:r>
              <a:rPr lang="en-US"/>
              <a:t>Reserve Level</a:t>
            </a:r>
          </a:p>
        </c:rich>
      </c:tx>
      <c:layout>
        <c:manualLayout>
          <c:xMode val="edge"/>
          <c:yMode val="edge"/>
          <c:x val="0.32143064403381738"/>
          <c:y val="2.9702942224816412E-2"/>
        </c:manualLayout>
      </c:layout>
      <c:spPr>
        <a:noFill/>
        <a:ln w="25400">
          <a:noFill/>
        </a:ln>
      </c:spPr>
    </c:title>
    <c:plotArea>
      <c:layout>
        <c:manualLayout>
          <c:layoutTarget val="inner"/>
          <c:xMode val="edge"/>
          <c:yMode val="edge"/>
          <c:x val="0.10776276629202322"/>
          <c:y val="9.7493359798527954E-2"/>
          <c:w val="0.6963011272408256"/>
          <c:h val="0.7480751406100371"/>
        </c:manualLayout>
      </c:layout>
      <c:barChart>
        <c:barDir val="col"/>
        <c:grouping val="clustered"/>
        <c:ser>
          <c:idx val="8"/>
          <c:order val="6"/>
          <c:tx>
            <c:strRef>
              <c:f>MinMaxReserve!$BC$27</c:f>
              <c:strCache>
                <c:ptCount val="1"/>
                <c:pt idx="0">
                  <c:v>Reseves</c:v>
                </c:pt>
              </c:strCache>
            </c:strRef>
          </c:tx>
          <c:spPr>
            <a:solidFill>
              <a:schemeClr val="tx2">
                <a:lumMod val="40000"/>
                <a:lumOff val="60000"/>
              </a:schemeClr>
            </a:solidFill>
          </c:spPr>
          <c:dPt>
            <c:idx val="0"/>
            <c:spPr>
              <a:solidFill>
                <a:schemeClr val="bg1">
                  <a:lumMod val="65000"/>
                </a:schemeClr>
              </a:solidFill>
            </c:spPr>
          </c:dPt>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MinMaxReserve!$BC$28:$BC$38</c:f>
              <c:numCache>
                <c:formatCode>_(* #,##0_);_(* \(#,##0\);_(* "-"_);_(@_)</c:formatCode>
                <c:ptCount val="11"/>
                <c:pt idx="0">
                  <c:v>310.14634841000009</c:v>
                </c:pt>
                <c:pt idx="1">
                  <c:v>324.14233889999997</c:v>
                </c:pt>
                <c:pt idx="2">
                  <c:v>296.54230779</c:v>
                </c:pt>
                <c:pt idx="3">
                  <c:v>247.79485283</c:v>
                </c:pt>
                <c:pt idx="4">
                  <c:v>331.89412913999996</c:v>
                </c:pt>
                <c:pt idx="5">
                  <c:v>461.18253614999998</c:v>
                </c:pt>
                <c:pt idx="6">
                  <c:v>428.02425541611888</c:v>
                </c:pt>
                <c:pt idx="7">
                  <c:v>421.13014542518988</c:v>
                </c:pt>
                <c:pt idx="8">
                  <c:v>416.50592593758086</c:v>
                </c:pt>
                <c:pt idx="9">
                  <c:v>397.93084339608623</c:v>
                </c:pt>
                <c:pt idx="10">
                  <c:v>388.93728671316887</c:v>
                </c:pt>
              </c:numCache>
            </c:numRef>
          </c:val>
        </c:ser>
        <c:dLbls/>
        <c:gapWidth val="62"/>
        <c:axId val="111014272"/>
        <c:axId val="111016192"/>
      </c:barChart>
      <c:lineChart>
        <c:grouping val="standard"/>
        <c:ser>
          <c:idx val="0"/>
          <c:order val="0"/>
          <c:tx>
            <c:strRef>
              <c:f>MinMaxReserve!$BD$23</c:f>
              <c:strCache>
                <c:ptCount val="1"/>
                <c:pt idx="0">
                  <c:v>Current - Min</c:v>
                </c:pt>
              </c:strCache>
            </c:strRef>
          </c:tx>
          <c:spPr>
            <a:ln w="28575">
              <a:noFill/>
            </a:ln>
          </c:spPr>
          <c:marker>
            <c:symbol val="diamond"/>
            <c:size val="9"/>
            <c:spPr>
              <a:solidFill>
                <a:srgbClr val="FF0000"/>
              </a:solidFill>
            </c:spPr>
          </c:marke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MinMaxReserve!$BD$28:$BD$38</c:f>
              <c:numCache>
                <c:formatCode>_(* #,##0_);_(* \(#,##0\);_(* "-"_);_(@_)</c:formatCode>
                <c:ptCount val="11"/>
                <c:pt idx="0">
                  <c:v>209</c:v>
                </c:pt>
                <c:pt idx="1">
                  <c:v>0</c:v>
                </c:pt>
                <c:pt idx="2">
                  <c:v>0</c:v>
                </c:pt>
                <c:pt idx="3">
                  <c:v>0</c:v>
                </c:pt>
                <c:pt idx="4">
                  <c:v>88.9</c:v>
                </c:pt>
                <c:pt idx="5">
                  <c:v>248</c:v>
                </c:pt>
                <c:pt idx="6">
                  <c:v>208.4</c:v>
                </c:pt>
                <c:pt idx="7">
                  <c:v>204.6</c:v>
                </c:pt>
                <c:pt idx="8">
                  <c:v>206.4</c:v>
                </c:pt>
                <c:pt idx="9">
                  <c:v>209.5</c:v>
                </c:pt>
                <c:pt idx="10">
                  <c:v>215.6</c:v>
                </c:pt>
              </c:numCache>
            </c:numRef>
          </c:val>
        </c:ser>
        <c:ser>
          <c:idx val="3"/>
          <c:order val="1"/>
          <c:tx>
            <c:strRef>
              <c:f>MinMaxReserve!$BE$23</c:f>
              <c:strCache>
                <c:ptCount val="1"/>
                <c:pt idx="0">
                  <c:v>Current - Max</c:v>
                </c:pt>
              </c:strCache>
            </c:strRef>
          </c:tx>
          <c:spPr>
            <a:ln w="28575">
              <a:noFill/>
            </a:ln>
          </c:spPr>
          <c:marker>
            <c:symbol val="diamond"/>
            <c:size val="9"/>
            <c:spPr>
              <a:solidFill>
                <a:srgbClr val="FF0000"/>
              </a:solidFill>
            </c:spPr>
          </c:marker>
          <c:val>
            <c:numRef>
              <c:f>MinMaxReserve!$BE$28:$BE$38</c:f>
              <c:numCache>
                <c:formatCode>_(* #,##0_);_(* \(#,##0\);_(* "-"_);_(@_)</c:formatCode>
                <c:ptCount val="11"/>
                <c:pt idx="0">
                  <c:v>479.3</c:v>
                </c:pt>
                <c:pt idx="1">
                  <c:v>0</c:v>
                </c:pt>
                <c:pt idx="2">
                  <c:v>88.9</c:v>
                </c:pt>
                <c:pt idx="3">
                  <c:v>248</c:v>
                </c:pt>
                <c:pt idx="4">
                  <c:v>386.3</c:v>
                </c:pt>
                <c:pt idx="5">
                  <c:v>522.9</c:v>
                </c:pt>
                <c:pt idx="6">
                  <c:v>482.9</c:v>
                </c:pt>
                <c:pt idx="7">
                  <c:v>482.8</c:v>
                </c:pt>
                <c:pt idx="8">
                  <c:v>491.2</c:v>
                </c:pt>
                <c:pt idx="9">
                  <c:v>504.1</c:v>
                </c:pt>
                <c:pt idx="10">
                  <c:v>523.70000000000005</c:v>
                </c:pt>
              </c:numCache>
            </c:numRef>
          </c:val>
        </c:ser>
        <c:ser>
          <c:idx val="1"/>
          <c:order val="2"/>
          <c:tx>
            <c:strRef>
              <c:f>MinMaxReserve!$BF$23</c:f>
              <c:strCache>
                <c:ptCount val="1"/>
                <c:pt idx="0">
                  <c:v>Alt 2 - Min</c:v>
                </c:pt>
              </c:strCache>
            </c:strRef>
          </c:tx>
          <c:spPr>
            <a:ln w="38100">
              <a:solidFill>
                <a:srgbClr val="00FF00"/>
              </a:solidFill>
              <a:prstDash val="solid"/>
            </a:ln>
          </c:spPr>
          <c:marker>
            <c:symbol val="none"/>
          </c:marker>
          <c:val>
            <c:numRef>
              <c:f>MinMaxReserve!$BF$28:$BF$38</c:f>
              <c:numCache>
                <c:formatCode>_(* #,##0_);_(* \(#,##0\);_(* "-"_);_(@_)</c:formatCode>
                <c:ptCount val="11"/>
                <c:pt idx="0">
                  <c:v>209</c:v>
                </c:pt>
                <c:pt idx="1">
                  <c:v>0</c:v>
                </c:pt>
                <c:pt idx="2">
                  <c:v>-82.5</c:v>
                </c:pt>
                <c:pt idx="3">
                  <c:v>-82.5</c:v>
                </c:pt>
                <c:pt idx="4">
                  <c:v>62.2</c:v>
                </c:pt>
                <c:pt idx="5">
                  <c:v>331.7</c:v>
                </c:pt>
                <c:pt idx="6">
                  <c:v>288.2</c:v>
                </c:pt>
                <c:pt idx="7">
                  <c:v>282.5</c:v>
                </c:pt>
                <c:pt idx="8">
                  <c:v>286.10000000000002</c:v>
                </c:pt>
                <c:pt idx="9">
                  <c:v>292.2</c:v>
                </c:pt>
                <c:pt idx="10">
                  <c:v>301.39999999999998</c:v>
                </c:pt>
              </c:numCache>
            </c:numRef>
          </c:val>
        </c:ser>
        <c:ser>
          <c:idx val="2"/>
          <c:order val="3"/>
          <c:tx>
            <c:strRef>
              <c:f>MinMaxReserve!$BG$23</c:f>
              <c:strCache>
                <c:ptCount val="1"/>
                <c:pt idx="0">
                  <c:v>Alt 2 - Max</c:v>
                </c:pt>
              </c:strCache>
            </c:strRef>
          </c:tx>
          <c:spPr>
            <a:ln w="38100">
              <a:solidFill>
                <a:srgbClr val="00FF00"/>
              </a:solidFill>
              <a:prstDash val="solid"/>
            </a:ln>
          </c:spPr>
          <c:marker>
            <c:symbol val="none"/>
          </c:marker>
          <c:val>
            <c:numRef>
              <c:f>MinMaxReserve!$BG$28:$BG$38</c:f>
              <c:numCache>
                <c:formatCode>_(* #,##0_);_(* \(#,##0\);_(* "-"_);_(@_)</c:formatCode>
                <c:ptCount val="11"/>
                <c:pt idx="0">
                  <c:v>479.3</c:v>
                </c:pt>
                <c:pt idx="1">
                  <c:v>0</c:v>
                </c:pt>
                <c:pt idx="2">
                  <c:v>117.5</c:v>
                </c:pt>
                <c:pt idx="3">
                  <c:v>117.5</c:v>
                </c:pt>
                <c:pt idx="4">
                  <c:v>262.2</c:v>
                </c:pt>
                <c:pt idx="5">
                  <c:v>531.70000000000005</c:v>
                </c:pt>
                <c:pt idx="6">
                  <c:v>488.2</c:v>
                </c:pt>
                <c:pt idx="7">
                  <c:v>482.5</c:v>
                </c:pt>
                <c:pt idx="8">
                  <c:v>486.1</c:v>
                </c:pt>
                <c:pt idx="9">
                  <c:v>492.2</c:v>
                </c:pt>
                <c:pt idx="10">
                  <c:v>501.4</c:v>
                </c:pt>
              </c:numCache>
            </c:numRef>
          </c:val>
        </c:ser>
        <c:ser>
          <c:idx val="4"/>
          <c:order val="4"/>
          <c:tx>
            <c:strRef>
              <c:f>MinMaxReserve!$BH$23</c:f>
              <c:strCache>
                <c:ptCount val="1"/>
                <c:pt idx="0">
                  <c:v>Alt 3 - Min</c:v>
                </c:pt>
              </c:strCache>
            </c:strRef>
          </c:tx>
          <c:spPr>
            <a:ln w="38100">
              <a:solidFill>
                <a:srgbClr val="FF00FF"/>
              </a:solidFill>
              <a:prstDash val="solid"/>
            </a:ln>
          </c:spPr>
          <c:marker>
            <c:symbol val="none"/>
          </c:marker>
          <c:val>
            <c:numRef>
              <c:f>MinMaxReserve!$BH$28:$BH$38</c:f>
              <c:numCache>
                <c:formatCode>_(* #,##0_);_(* \(#,##0\);_(* "-"_);_(@_)</c:formatCode>
                <c:ptCount val="11"/>
                <c:pt idx="0">
                  <c:v>209</c:v>
                </c:pt>
                <c:pt idx="1">
                  <c:v>0</c:v>
                </c:pt>
                <c:pt idx="2">
                  <c:v>40</c:v>
                </c:pt>
                <c:pt idx="3">
                  <c:v>40</c:v>
                </c:pt>
                <c:pt idx="4">
                  <c:v>212.5</c:v>
                </c:pt>
                <c:pt idx="5">
                  <c:v>548.5</c:v>
                </c:pt>
                <c:pt idx="6">
                  <c:v>530.1</c:v>
                </c:pt>
                <c:pt idx="7">
                  <c:v>533.29999999999995</c:v>
                </c:pt>
                <c:pt idx="8">
                  <c:v>545.20000000000005</c:v>
                </c:pt>
                <c:pt idx="9">
                  <c:v>561</c:v>
                </c:pt>
                <c:pt idx="10">
                  <c:v>581</c:v>
                </c:pt>
              </c:numCache>
            </c:numRef>
          </c:val>
        </c:ser>
        <c:ser>
          <c:idx val="5"/>
          <c:order val="5"/>
          <c:tx>
            <c:strRef>
              <c:f>MinMaxReserve!$BI$23</c:f>
              <c:strCache>
                <c:ptCount val="1"/>
                <c:pt idx="0">
                  <c:v>Alt 3 - Max</c:v>
                </c:pt>
              </c:strCache>
            </c:strRef>
          </c:tx>
          <c:spPr>
            <a:ln>
              <a:solidFill>
                <a:srgbClr val="FF00FF"/>
              </a:solidFill>
            </a:ln>
          </c:spPr>
          <c:marker>
            <c:symbol val="none"/>
          </c:marker>
          <c:val>
            <c:numRef>
              <c:f>MinMaxReserve!$BI$28:$BI$38</c:f>
              <c:numCache>
                <c:formatCode>_(* #,##0_);_(* \(#,##0\);_(* "-"_);_(@_)</c:formatCode>
                <c:ptCount val="11"/>
                <c:pt idx="0">
                  <c:v>479.3</c:v>
                </c:pt>
                <c:pt idx="1">
                  <c:v>0</c:v>
                </c:pt>
                <c:pt idx="2">
                  <c:v>240</c:v>
                </c:pt>
                <c:pt idx="3">
                  <c:v>240</c:v>
                </c:pt>
                <c:pt idx="4">
                  <c:v>412.5</c:v>
                </c:pt>
                <c:pt idx="5">
                  <c:v>748.5</c:v>
                </c:pt>
                <c:pt idx="6">
                  <c:v>730.1</c:v>
                </c:pt>
                <c:pt idx="7">
                  <c:v>733.3</c:v>
                </c:pt>
                <c:pt idx="8">
                  <c:v>745.2</c:v>
                </c:pt>
                <c:pt idx="9">
                  <c:v>761</c:v>
                </c:pt>
                <c:pt idx="10">
                  <c:v>781</c:v>
                </c:pt>
              </c:numCache>
            </c:numRef>
          </c:val>
        </c:ser>
        <c:ser>
          <c:idx val="6"/>
          <c:order val="7"/>
          <c:tx>
            <c:strRef>
              <c:f>MinMaxReserve!$BJ$23</c:f>
              <c:strCache>
                <c:ptCount val="1"/>
                <c:pt idx="0">
                  <c:v>Alt 1 - Min</c:v>
                </c:pt>
              </c:strCache>
            </c:strRef>
          </c:tx>
          <c:spPr>
            <a:ln w="28575">
              <a:noFill/>
            </a:ln>
          </c:spP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MinMaxReserve!$BJ$28:$BJ$38</c:f>
              <c:numCache>
                <c:formatCode>_(* #,##0_);_(* \(#,##0\);_(* "-"_);_(@_)</c:formatCode>
                <c:ptCount val="11"/>
                <c:pt idx="0">
                  <c:v>209</c:v>
                </c:pt>
                <c:pt idx="1">
                  <c:v>0</c:v>
                </c:pt>
                <c:pt idx="2">
                  <c:v>0</c:v>
                </c:pt>
                <c:pt idx="3">
                  <c:v>0</c:v>
                </c:pt>
                <c:pt idx="4">
                  <c:v>144.69999999999999</c:v>
                </c:pt>
                <c:pt idx="5">
                  <c:v>414.2</c:v>
                </c:pt>
                <c:pt idx="6">
                  <c:v>370.7</c:v>
                </c:pt>
                <c:pt idx="7">
                  <c:v>365</c:v>
                </c:pt>
                <c:pt idx="8">
                  <c:v>368.6</c:v>
                </c:pt>
                <c:pt idx="9">
                  <c:v>374.7</c:v>
                </c:pt>
                <c:pt idx="10">
                  <c:v>383.9</c:v>
                </c:pt>
              </c:numCache>
            </c:numRef>
          </c:val>
        </c:ser>
        <c:ser>
          <c:idx val="7"/>
          <c:order val="8"/>
          <c:tx>
            <c:strRef>
              <c:f>MinMaxReserve!$BK$23</c:f>
              <c:strCache>
                <c:ptCount val="1"/>
                <c:pt idx="0">
                  <c:v>Alt 1 - Max</c:v>
                </c:pt>
              </c:strCache>
            </c:strRef>
          </c:tx>
          <c:spPr>
            <a:ln w="28575">
              <a:noFill/>
            </a:ln>
          </c:spPr>
          <c:cat>
            <c:numRef>
              <c:f>MinMaxReserve!$BB$28:$BB$38</c:f>
              <c:numCache>
                <c:formatCode>0</c:formatCode>
                <c:ptCount val="11"/>
                <c:pt idx="0">
                  <c:v>2008</c:v>
                </c:pt>
                <c:pt idx="1">
                  <c:v>2009</c:v>
                </c:pt>
                <c:pt idx="2">
                  <c:v>2010</c:v>
                </c:pt>
                <c:pt idx="3">
                  <c:v>2011</c:v>
                </c:pt>
                <c:pt idx="4">
                  <c:v>2012</c:v>
                </c:pt>
                <c:pt idx="5">
                  <c:v>2013</c:v>
                </c:pt>
                <c:pt idx="6">
                  <c:v>2014</c:v>
                </c:pt>
                <c:pt idx="7">
                  <c:v>2015</c:v>
                </c:pt>
                <c:pt idx="8">
                  <c:v>2016</c:v>
                </c:pt>
                <c:pt idx="9">
                  <c:v>2017</c:v>
                </c:pt>
                <c:pt idx="10">
                  <c:v>2018</c:v>
                </c:pt>
              </c:numCache>
            </c:numRef>
          </c:cat>
          <c:val>
            <c:numRef>
              <c:f>MinMaxReserve!$BK$28:$BK$38</c:f>
              <c:numCache>
                <c:formatCode>_(* #,##0_);_(* \(#,##0\);_(* "-"_);_(@_)</c:formatCode>
                <c:ptCount val="11"/>
                <c:pt idx="0">
                  <c:v>479.3</c:v>
                </c:pt>
                <c:pt idx="1">
                  <c:v>0</c:v>
                </c:pt>
                <c:pt idx="2">
                  <c:v>200</c:v>
                </c:pt>
                <c:pt idx="3">
                  <c:v>200</c:v>
                </c:pt>
                <c:pt idx="4">
                  <c:v>344.7</c:v>
                </c:pt>
                <c:pt idx="5">
                  <c:v>614.20000000000005</c:v>
                </c:pt>
                <c:pt idx="6">
                  <c:v>570.70000000000005</c:v>
                </c:pt>
                <c:pt idx="7">
                  <c:v>565</c:v>
                </c:pt>
                <c:pt idx="8">
                  <c:v>568.6</c:v>
                </c:pt>
                <c:pt idx="9">
                  <c:v>574.70000000000005</c:v>
                </c:pt>
                <c:pt idx="10">
                  <c:v>583.9</c:v>
                </c:pt>
              </c:numCache>
            </c:numRef>
          </c:val>
        </c:ser>
        <c:dLbls/>
        <c:marker val="1"/>
        <c:axId val="111014272"/>
        <c:axId val="111016192"/>
      </c:lineChart>
      <c:catAx>
        <c:axId val="111014272"/>
        <c:scaling>
          <c:orientation val="minMax"/>
        </c:scaling>
        <c:axPos val="b"/>
        <c:title>
          <c:tx>
            <c:rich>
              <a:bodyPr/>
              <a:lstStyle/>
              <a:p>
                <a:pPr>
                  <a:defRPr sz="1200" b="1" i="0" u="none" strike="noStrike" baseline="0">
                    <a:solidFill>
                      <a:srgbClr val="000000"/>
                    </a:solidFill>
                    <a:latin typeface="Arial"/>
                    <a:ea typeface="Arial"/>
                    <a:cs typeface="Arial"/>
                  </a:defRPr>
                </a:pPr>
                <a:r>
                  <a:rPr lang="en-US"/>
                  <a:t>Fiscal Year Ending</a:t>
                </a:r>
              </a:p>
            </c:rich>
          </c:tx>
          <c:layout>
            <c:manualLayout>
              <c:xMode val="edge"/>
              <c:yMode val="edge"/>
              <c:x val="0.33508170775137741"/>
              <c:y val="0.95531050516833538"/>
            </c:manualLayout>
          </c:layout>
          <c:spPr>
            <a:noFill/>
            <a:ln w="25400">
              <a:noFill/>
            </a:ln>
          </c:spPr>
        </c:title>
        <c:numFmt formatCode="0" sourceLinked="1"/>
        <c:tickLblPos val="nextTo"/>
        <c:spPr>
          <a:ln w="25400">
            <a:solidFill>
              <a:srgbClr val="000000"/>
            </a:solidFill>
            <a:prstDash val="solid"/>
          </a:ln>
        </c:spPr>
        <c:txPr>
          <a:bodyPr rot="-5400000" vert="horz"/>
          <a:lstStyle/>
          <a:p>
            <a:pPr>
              <a:defRPr sz="1200" b="1" i="0" u="none" strike="noStrike" baseline="0">
                <a:solidFill>
                  <a:srgbClr val="000000"/>
                </a:solidFill>
                <a:latin typeface="Arial"/>
                <a:ea typeface="Arial"/>
                <a:cs typeface="Arial"/>
              </a:defRPr>
            </a:pPr>
            <a:endParaRPr lang="en-US"/>
          </a:p>
        </c:txPr>
        <c:crossAx val="111016192"/>
        <c:crosses val="autoZero"/>
        <c:auto val="1"/>
        <c:lblAlgn val="ctr"/>
        <c:lblOffset val="100"/>
        <c:tickLblSkip val="1"/>
        <c:tickMarkSkip val="1"/>
      </c:catAx>
      <c:valAx>
        <c:axId val="111016192"/>
        <c:scaling>
          <c:orientation val="minMax"/>
          <c:min val="0"/>
        </c:scaling>
        <c:axPos val="l"/>
        <c:majorGridlines>
          <c:spPr>
            <a:ln w="3175">
              <a:solidFill>
                <a:srgbClr val="000000"/>
              </a:solidFill>
              <a:prstDash val="sysDash"/>
            </a:ln>
          </c:spPr>
        </c:majorGridlines>
        <c:title>
          <c:tx>
            <c:rich>
              <a:bodyPr/>
              <a:lstStyle/>
              <a:p>
                <a:pPr>
                  <a:defRPr sz="1200" b="1" i="0" u="none" strike="noStrike" baseline="0">
                    <a:solidFill>
                      <a:srgbClr val="000000"/>
                    </a:solidFill>
                    <a:latin typeface="Arial"/>
                    <a:ea typeface="Arial"/>
                    <a:cs typeface="Arial"/>
                  </a:defRPr>
                </a:pPr>
                <a:r>
                  <a:rPr lang="en-US"/>
                  <a:t>Million Dollars</a:t>
                </a:r>
              </a:p>
            </c:rich>
          </c:tx>
          <c:layout>
            <c:manualLayout>
              <c:xMode val="edge"/>
              <c:yMode val="edge"/>
              <c:x val="5.3469446972394784E-4"/>
              <c:y val="0.36400837626780669"/>
            </c:manualLayout>
          </c:layout>
          <c:spPr>
            <a:noFill/>
            <a:ln w="25400">
              <a:noFill/>
            </a:ln>
          </c:spPr>
        </c:title>
        <c:numFmt formatCode="_(* #,##0_);_(* \(#,##0\);_(* &quot;-&quot;_);_(@_)" sourceLinked="1"/>
        <c:tickLblPos val="nextTo"/>
        <c:spPr>
          <a:ln w="25400">
            <a:solidFill>
              <a:srgbClr val="000000"/>
            </a:solidFill>
            <a:prstDash val="solid"/>
          </a:ln>
        </c:spPr>
        <c:txPr>
          <a:bodyPr rot="0" vert="horz"/>
          <a:lstStyle/>
          <a:p>
            <a:pPr>
              <a:defRPr sz="1200" b="1" i="0" u="none" strike="noStrike" baseline="0">
                <a:solidFill>
                  <a:srgbClr val="000000"/>
                </a:solidFill>
                <a:latin typeface="Arial"/>
                <a:ea typeface="Arial"/>
                <a:cs typeface="Arial"/>
              </a:defRPr>
            </a:pPr>
            <a:endParaRPr lang="en-US"/>
          </a:p>
        </c:txPr>
        <c:crossAx val="111014272"/>
        <c:crosses val="autoZero"/>
        <c:crossBetween val="between"/>
      </c:valAx>
      <c:spPr>
        <a:noFill/>
        <a:ln w="25400">
          <a:noFill/>
        </a:ln>
      </c:spPr>
    </c:plotArea>
    <c:legend>
      <c:legendPos val="r"/>
      <c:legendEntry>
        <c:idx val="0"/>
        <c:txPr>
          <a:bodyPr/>
          <a:lstStyle/>
          <a:p>
            <a:pPr>
              <a:defRPr sz="110" b="1" i="0" u="none" strike="noStrike" baseline="0">
                <a:solidFill>
                  <a:srgbClr val="000000"/>
                </a:solidFill>
                <a:latin typeface="Arial"/>
                <a:ea typeface="Arial"/>
                <a:cs typeface="Arial"/>
              </a:defRPr>
            </a:pPr>
            <a:endParaRPr lang="en-US"/>
          </a:p>
        </c:txPr>
      </c:legendEntry>
      <c:legendEntry>
        <c:idx val="1"/>
        <c:txPr>
          <a:bodyPr/>
          <a:lstStyle/>
          <a:p>
            <a:pPr>
              <a:defRPr sz="110" b="1" i="0" u="none" strike="noStrike" baseline="0">
                <a:solidFill>
                  <a:srgbClr val="000000"/>
                </a:solidFill>
                <a:latin typeface="Arial"/>
                <a:ea typeface="Arial"/>
                <a:cs typeface="Arial"/>
              </a:defRPr>
            </a:pPr>
            <a:endParaRPr lang="en-US"/>
          </a:p>
        </c:txPr>
      </c:legendEntry>
      <c:legendEntry>
        <c:idx val="4"/>
        <c:txPr>
          <a:bodyPr/>
          <a:lstStyle/>
          <a:p>
            <a:pPr>
              <a:defRPr sz="110" b="1" i="0" u="none" strike="noStrike" baseline="0">
                <a:solidFill>
                  <a:srgbClr val="000000"/>
                </a:solidFill>
                <a:latin typeface="Arial"/>
                <a:ea typeface="Arial"/>
                <a:cs typeface="Arial"/>
              </a:defRPr>
            </a:pPr>
            <a:endParaRPr lang="en-US"/>
          </a:p>
        </c:txPr>
      </c:legendEntry>
      <c:layout>
        <c:manualLayout>
          <c:xMode val="edge"/>
          <c:yMode val="edge"/>
          <c:x val="0.80201005025125627"/>
          <c:y val="0.13117283950617284"/>
          <c:w val="0.16783919597994021"/>
          <c:h val="0.38425925925923632"/>
        </c:manualLayout>
      </c:layout>
      <c:spPr>
        <a:solidFill>
          <a:srgbClr val="FFFFFF"/>
        </a:solidFill>
        <a:ln w="3175">
          <a:solidFill>
            <a:srgbClr val="000000"/>
          </a:solidFill>
          <a:prstDash val="solid"/>
        </a:ln>
      </c:spPr>
      <c:txPr>
        <a:bodyPr/>
        <a:lstStyle/>
        <a:p>
          <a:pPr>
            <a:defRPr sz="110" b="1" i="0" u="none" strike="noStrike" baseline="0">
              <a:solidFill>
                <a:srgbClr val="000000"/>
              </a:solidFill>
              <a:latin typeface="Arial"/>
              <a:ea typeface="Arial"/>
              <a:cs typeface="Arial"/>
            </a:defRPr>
          </a:pPr>
          <a:endParaRPr lang="en-US"/>
        </a:p>
      </c:txPr>
    </c:legend>
    <c:plotVisOnly val="1"/>
    <c:dispBlanksAs val="gap"/>
  </c:chart>
  <c:spPr>
    <a:solidFill>
      <a:srgbClr val="FFFFFF"/>
    </a:solidFill>
    <a:ln w="3175">
      <a:solidFill>
        <a:srgbClr val="000000"/>
      </a:solidFill>
      <a:prstDash val="solid"/>
    </a:ln>
  </c:spPr>
  <c:txPr>
    <a:bodyPr/>
    <a:lstStyle/>
    <a:p>
      <a:pPr>
        <a:defRPr sz="1200" b="1" i="0" u="none" strike="noStrike" baseline="0">
          <a:solidFill>
            <a:srgbClr val="000000"/>
          </a:solidFill>
          <a:latin typeface="Arial"/>
          <a:ea typeface="Arial"/>
          <a:cs typeface="Arial"/>
        </a:defRPr>
      </a:pPr>
      <a:endParaRPr lang="en-US"/>
    </a:p>
  </c:txPr>
  <c:printSettings>
    <c:headerFooter alignWithMargins="0"/>
    <c:pageMargins b="1" l="0.75000000000001465" r="0.75000000000001465" t="1" header="0.5" footer="0.5"/>
    <c:pageSetup orientation="landscape"/>
  </c:printSettings>
</c:chartSpace>
</file>

<file path=xl/charts/chart2.xml><?xml version="1.0" encoding="utf-8"?>
<c:chartSpace xmlns:c="http://schemas.openxmlformats.org/drawingml/2006/chart" xmlns:a="http://schemas.openxmlformats.org/drawingml/2006/main" xmlns:r="http://schemas.openxmlformats.org/officeDocument/2006/relationships">
  <c:lang val="en-US"/>
  <c:chart>
    <c:title>
      <c:tx>
        <c:rich>
          <a:bodyPr/>
          <a:lstStyle/>
          <a:p>
            <a:pPr>
              <a:defRPr/>
            </a:pPr>
            <a:r>
              <a:rPr lang="en-US"/>
              <a:t>Average Rate ($/MWH)</a:t>
            </a:r>
          </a:p>
        </c:rich>
      </c:tx>
    </c:title>
    <c:plotArea>
      <c:layout/>
      <c:lineChart>
        <c:grouping val="standard"/>
        <c:ser>
          <c:idx val="1"/>
          <c:order val="0"/>
          <c:marker>
            <c:symbol val="none"/>
          </c:marker>
          <c:cat>
            <c:numRef>
              <c:f>'Small Hydro Power'!$E$315:$E$335</c:f>
              <c:numCache>
                <c:formatCode>General</c:formatCode>
                <c:ptCount val="21"/>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pt idx="15">
                  <c:v>2025</c:v>
                </c:pt>
                <c:pt idx="16">
                  <c:v>2026</c:v>
                </c:pt>
                <c:pt idx="17">
                  <c:v>2027</c:v>
                </c:pt>
                <c:pt idx="18">
                  <c:v>2028</c:v>
                </c:pt>
                <c:pt idx="19">
                  <c:v>2029</c:v>
                </c:pt>
                <c:pt idx="20">
                  <c:v>2030</c:v>
                </c:pt>
              </c:numCache>
            </c:numRef>
          </c:cat>
          <c:val>
            <c:numRef>
              <c:f>'Small Hydro Power'!$O$315:$O$335</c:f>
              <c:numCache>
                <c:formatCode>_(* #,##0_);_(* \(#,##0\);_(* "-"_);_(@_)</c:formatCode>
                <c:ptCount val="21"/>
                <c:pt idx="0">
                  <c:v>70.877362556984181</c:v>
                </c:pt>
                <c:pt idx="1">
                  <c:v>75.775410315860242</c:v>
                </c:pt>
                <c:pt idx="2">
                  <c:v>74.094610387107991</c:v>
                </c:pt>
                <c:pt idx="3">
                  <c:v>74.148715588399938</c:v>
                </c:pt>
                <c:pt idx="4">
                  <c:v>71.335524992003641</c:v>
                </c:pt>
                <c:pt idx="5">
                  <c:v>59.336102164208974</c:v>
                </c:pt>
                <c:pt idx="6">
                  <c:v>58.331381519243884</c:v>
                </c:pt>
                <c:pt idx="7">
                  <c:v>62.263204288655288</c:v>
                </c:pt>
                <c:pt idx="8">
                  <c:v>62.979179470177762</c:v>
                </c:pt>
                <c:pt idx="9">
                  <c:v>63.471272100378791</c:v>
                </c:pt>
                <c:pt idx="10">
                  <c:v>64.254264957611824</c:v>
                </c:pt>
                <c:pt idx="11">
                  <c:v>64.499529071806052</c:v>
                </c:pt>
                <c:pt idx="12">
                  <c:v>65.727050740300157</c:v>
                </c:pt>
                <c:pt idx="13">
                  <c:v>66.954572408794249</c:v>
                </c:pt>
                <c:pt idx="14">
                  <c:v>68.182374333377041</c:v>
                </c:pt>
                <c:pt idx="15">
                  <c:v>69.41297881884681</c:v>
                </c:pt>
                <c:pt idx="16">
                  <c:v>70.640500487340901</c:v>
                </c:pt>
                <c:pt idx="17">
                  <c:v>71.868022155835007</c:v>
                </c:pt>
                <c:pt idx="18">
                  <c:v>73.095824080417813</c:v>
                </c:pt>
                <c:pt idx="19">
                  <c:v>74.326428565887582</c:v>
                </c:pt>
                <c:pt idx="20">
                  <c:v>75.553950234381674</c:v>
                </c:pt>
              </c:numCache>
            </c:numRef>
          </c:val>
        </c:ser>
        <c:dLbls/>
        <c:marker val="1"/>
        <c:axId val="136928640"/>
        <c:axId val="136951296"/>
      </c:lineChart>
      <c:catAx>
        <c:axId val="136928640"/>
        <c:scaling>
          <c:orientation val="minMax"/>
        </c:scaling>
        <c:axPos val="b"/>
        <c:title>
          <c:tx>
            <c:rich>
              <a:bodyPr/>
              <a:lstStyle/>
              <a:p>
                <a:pPr>
                  <a:defRPr/>
                </a:pPr>
                <a:r>
                  <a:rPr lang="en-US"/>
                  <a:t>Fiscal Year Ending -- Cash</a:t>
                </a:r>
              </a:p>
            </c:rich>
          </c:tx>
        </c:title>
        <c:numFmt formatCode="General" sourceLinked="1"/>
        <c:tickLblPos val="nextTo"/>
        <c:crossAx val="136951296"/>
        <c:crosses val="autoZero"/>
        <c:auto val="1"/>
        <c:lblAlgn val="ctr"/>
        <c:lblOffset val="100"/>
      </c:catAx>
      <c:valAx>
        <c:axId val="136951296"/>
        <c:scaling>
          <c:orientation val="minMax"/>
        </c:scaling>
        <c:axPos val="l"/>
        <c:majorGridlines/>
        <c:numFmt formatCode="_(&quot;$&quot;* #,##0_);_(&quot;$&quot;* \(#,##0\);_(&quot;$&quot;* &quot;-&quot;_);_(@_)" sourceLinked="0"/>
        <c:tickLblPos val="nextTo"/>
        <c:crossAx val="136928640"/>
        <c:crosses val="autoZero"/>
        <c:crossBetween val="between"/>
      </c:valAx>
    </c:plotArea>
    <c:plotVisOnly val="1"/>
    <c:dispBlanksAs val="gap"/>
  </c:chart>
  <c:txPr>
    <a:bodyPr/>
    <a:lstStyle/>
    <a:p>
      <a:pPr>
        <a:defRPr sz="2000">
          <a:latin typeface="Arial" pitchFamily="34" charset="0"/>
          <a:cs typeface="Arial" pitchFamily="34" charset="0"/>
        </a:defRPr>
      </a:pPr>
      <a:endParaRPr lang="en-US"/>
    </a:p>
  </c:txPr>
  <c:printSettings>
    <c:headerFooter/>
    <c:pageMargins b="0.75000000000001465" l="0.70000000000000062" r="0.70000000000000062" t="0.75000000000001465" header="0.30000000000000032" footer="0.30000000000000032"/>
    <c:pageSetup/>
  </c:printSettings>
</c:chartSpace>
</file>

<file path=xl/ctrlProps/ctrlProp1.xml><?xml version="1.0" encoding="utf-8"?>
<formControlPr xmlns="http://schemas.microsoft.com/office/spreadsheetml/2009/9/main" objectType="Button" lockText="1"/>
</file>

<file path=xl/ctrlProps/ctrlProp2.xml><?xml version="1.0" encoding="utf-8"?>
<formControlPr xmlns="http://schemas.microsoft.com/office/spreadsheetml/2009/9/main" objectType="Button" lockText="1"/>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Button" lockText="1"/>
</file>

<file path=xl/ctrlProps/ctrlProp5.xml><?xml version="1.0" encoding="utf-8"?>
<formControlPr xmlns="http://schemas.microsoft.com/office/spreadsheetml/2009/9/main" objectType="Button" lockText="1"/>
</file>

<file path=xl/ctrlProps/ctrlProp6.xml><?xml version="1.0" encoding="utf-8"?>
<formControlPr xmlns="http://schemas.microsoft.com/office/spreadsheetml/2009/9/main" objectType="Button" lockText="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Button" lockText="1"/>
</file>

<file path=xl/ctrlProps/ctrlProp10.xml><?xml version="1.0" encoding="utf-8"?>
<formControlPr xmlns="http://schemas.microsoft.com/office/spreadsheetml/2009/9/main" objectType="Button" lockText="1"/>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Button" lockText="1"/>
</file>

<file path=xl/ctrlProps/ctrlProp13.xml><?xml version="1.0" encoding="utf-8"?>
<formControlPr xmlns="http://schemas.microsoft.com/office/spreadsheetml/2009/9/main" objectType="Button" lockText="1"/>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emf"/></Relationships>
</file>

<file path=xl/drawings/_rels/drawing4.xml.rels><?xml version="1.0" encoding="UTF-8" standalone="yes"?>
<Relationships xmlns="http://schemas.openxmlformats.org/package/2006/relationships"><Relationship Id="rId1" Type="http://schemas.openxmlformats.org/officeDocument/2006/relationships/image" Target="../media/image4.emf"/></Relationships>
</file>

<file path=xl/drawings/_rels/drawing5.xml.rels><?xml version="1.0" encoding="UTF-8" standalone="yes"?>
<Relationships xmlns="http://schemas.openxmlformats.org/package/2006/relationships"><Relationship Id="rId1" Type="http://schemas.openxmlformats.org/officeDocument/2006/relationships/image" Target="../media/image5.emf"/></Relationships>
</file>

<file path=xl/drawings/_rels/drawing6.xml.rels><?xml version="1.0" encoding="UTF-8" standalone="yes"?>
<Relationships xmlns="http://schemas.openxmlformats.org/package/2006/relationships"><Relationship Id="rId1" Type="http://schemas.openxmlformats.org/officeDocument/2006/relationships/image" Target="../media/image6.emf"/></Relationships>
</file>

<file path=xl/drawings/_rels/drawing7.xml.rels><?xml version="1.0" encoding="UTF-8" standalone="yes"?>
<Relationships xmlns="http://schemas.openxmlformats.org/package/2006/relationships"><Relationship Id="rId13" Type="http://schemas.openxmlformats.org/officeDocument/2006/relationships/hyperlink" Target="#'COS_RevReqFunctAlloc'!A1"/><Relationship Id="rId18" Type="http://schemas.openxmlformats.org/officeDocument/2006/relationships/hyperlink" Target="#'COS_Class5'!A1"/><Relationship Id="rId26" Type="http://schemas.openxmlformats.org/officeDocument/2006/relationships/hyperlink" Target="#'COS_Class13'!A1"/><Relationship Id="rId39" Type="http://schemas.openxmlformats.org/officeDocument/2006/relationships/hyperlink" Target="#'COS_A&amp;GClass%'!A1"/><Relationship Id="rId21" Type="http://schemas.openxmlformats.org/officeDocument/2006/relationships/hyperlink" Target="#'COS_Class8'!A1"/><Relationship Id="rId34" Type="http://schemas.openxmlformats.org/officeDocument/2006/relationships/hyperlink" Target="#'COS_Class21'!A1"/><Relationship Id="rId42" Type="http://schemas.openxmlformats.org/officeDocument/2006/relationships/hyperlink" Target="#'COS_AllocatedCosts'!A1"/><Relationship Id="rId47" Type="http://schemas.openxmlformats.org/officeDocument/2006/relationships/hyperlink" Target="#'Lookup_Other'!A1"/><Relationship Id="rId50" Type="http://schemas.openxmlformats.org/officeDocument/2006/relationships/hyperlink" Target="#'VCM_SWP'!A1"/><Relationship Id="rId55" Type="http://schemas.openxmlformats.org/officeDocument/2006/relationships/hyperlink" Target="#CIPFin!A1"/><Relationship Id="rId63" Type="http://schemas.openxmlformats.org/officeDocument/2006/relationships/hyperlink" Target="#Lib_AMP!A1"/><Relationship Id="rId68" Type="http://schemas.openxmlformats.org/officeDocument/2006/relationships/hyperlink" Target="#Revenue_Final!A1"/><Relationship Id="rId76" Type="http://schemas.openxmlformats.org/officeDocument/2006/relationships/hyperlink" Target="#'Lib_Tax'!A1"/><Relationship Id="rId7" Type="http://schemas.openxmlformats.org/officeDocument/2006/relationships/hyperlink" Target="#'Lib_WMP'!A1"/><Relationship Id="rId71" Type="http://schemas.openxmlformats.org/officeDocument/2006/relationships/hyperlink" Target="#'Lib_NBV%'!A1"/><Relationship Id="rId2" Type="http://schemas.openxmlformats.org/officeDocument/2006/relationships/hyperlink" Target="#'Lib_SWP'!A1"/><Relationship Id="rId16" Type="http://schemas.openxmlformats.org/officeDocument/2006/relationships/hyperlink" Target="#'COS_Class3'!A1"/><Relationship Id="rId29" Type="http://schemas.openxmlformats.org/officeDocument/2006/relationships/hyperlink" Target="#'COS_Class16'!A1"/><Relationship Id="rId11" Type="http://schemas.openxmlformats.org/officeDocument/2006/relationships/hyperlink" Target="#'COSEngine'!A1"/><Relationship Id="rId24" Type="http://schemas.openxmlformats.org/officeDocument/2006/relationships/hyperlink" Target="#'COS_Class11'!A1"/><Relationship Id="rId32" Type="http://schemas.openxmlformats.org/officeDocument/2006/relationships/hyperlink" Target="#'COS_Class19'!A1"/><Relationship Id="rId37" Type="http://schemas.openxmlformats.org/officeDocument/2006/relationships/hyperlink" Target="#'COS_Class24'!A1"/><Relationship Id="rId40" Type="http://schemas.openxmlformats.org/officeDocument/2006/relationships/hyperlink" Target="#'COS_A&amp;GFunct%'!A1"/><Relationship Id="rId45" Type="http://schemas.openxmlformats.org/officeDocument/2006/relationships/hyperlink" Target="#'Lookup_CRA'!A1"/><Relationship Id="rId53" Type="http://schemas.openxmlformats.org/officeDocument/2006/relationships/hyperlink" Target="#Funds!A1"/><Relationship Id="rId58" Type="http://schemas.openxmlformats.org/officeDocument/2006/relationships/hyperlink" Target="#NewFixedDebt!A1"/><Relationship Id="rId66" Type="http://schemas.openxmlformats.org/officeDocument/2006/relationships/hyperlink" Target="#'Lib_NBV%'!A1"/><Relationship Id="rId74" Type="http://schemas.openxmlformats.org/officeDocument/2006/relationships/hyperlink" Target="#'Lib_NBV%'!A1"/><Relationship Id="rId5" Type="http://schemas.openxmlformats.org/officeDocument/2006/relationships/hyperlink" Target="#RevenueRequirements_Forecast!A1"/><Relationship Id="rId15" Type="http://schemas.openxmlformats.org/officeDocument/2006/relationships/hyperlink" Target="#'COS_Class2'!A1"/><Relationship Id="rId23" Type="http://schemas.openxmlformats.org/officeDocument/2006/relationships/hyperlink" Target="#'COS_Class10'!A1"/><Relationship Id="rId28" Type="http://schemas.openxmlformats.org/officeDocument/2006/relationships/hyperlink" Target="#'COS_Class15'!A1"/><Relationship Id="rId36" Type="http://schemas.openxmlformats.org/officeDocument/2006/relationships/hyperlink" Target="#'COS_Class23'!A1"/><Relationship Id="rId49" Type="http://schemas.openxmlformats.org/officeDocument/2006/relationships/hyperlink" Target="#'VCM_CRA'!A1"/><Relationship Id="rId57" Type="http://schemas.openxmlformats.org/officeDocument/2006/relationships/hyperlink" Target="#NewVarDebt!A1"/><Relationship Id="rId61" Type="http://schemas.openxmlformats.org/officeDocument/2006/relationships/hyperlink" Target="#'Lib_R&amp;R'!A1"/><Relationship Id="rId10" Type="http://schemas.openxmlformats.org/officeDocument/2006/relationships/hyperlink" Target="#'COS_EngFactors'!A1"/><Relationship Id="rId19" Type="http://schemas.openxmlformats.org/officeDocument/2006/relationships/hyperlink" Target="#'COS_Class6'!A1"/><Relationship Id="rId31" Type="http://schemas.openxmlformats.org/officeDocument/2006/relationships/hyperlink" Target="#'COS_Class18'!A1"/><Relationship Id="rId44" Type="http://schemas.openxmlformats.org/officeDocument/2006/relationships/hyperlink" Target="#Lookup_Programs!A1"/><Relationship Id="rId52" Type="http://schemas.openxmlformats.org/officeDocument/2006/relationships/hyperlink" Target="#MinMaxReserve!A1"/><Relationship Id="rId60" Type="http://schemas.openxmlformats.org/officeDocument/2006/relationships/hyperlink" Target="#'Programs&amp;CIP'!A1"/><Relationship Id="rId65" Type="http://schemas.openxmlformats.org/officeDocument/2006/relationships/hyperlink" Target="#RevenueRequirements_Final!A1"/><Relationship Id="rId73" Type="http://schemas.openxmlformats.org/officeDocument/2006/relationships/hyperlink" Target="#CIPFin!A1"/><Relationship Id="rId4" Type="http://schemas.openxmlformats.org/officeDocument/2006/relationships/hyperlink" Target="#'Lib_DepartmentalCosts'!A1"/><Relationship Id="rId9" Type="http://schemas.openxmlformats.org/officeDocument/2006/relationships/hyperlink" Target="#'SetRates'!A1"/><Relationship Id="rId14" Type="http://schemas.openxmlformats.org/officeDocument/2006/relationships/hyperlink" Target="#'COS_Class1'!A1"/><Relationship Id="rId22" Type="http://schemas.openxmlformats.org/officeDocument/2006/relationships/hyperlink" Target="#'COS_Class9'!A1"/><Relationship Id="rId27" Type="http://schemas.openxmlformats.org/officeDocument/2006/relationships/hyperlink" Target="#'COS_Class14'!A1"/><Relationship Id="rId30" Type="http://schemas.openxmlformats.org/officeDocument/2006/relationships/hyperlink" Target="#'COS_Class17'!A1"/><Relationship Id="rId35" Type="http://schemas.openxmlformats.org/officeDocument/2006/relationships/hyperlink" Target="#'COS_Class22'!A1"/><Relationship Id="rId43" Type="http://schemas.openxmlformats.org/officeDocument/2006/relationships/hyperlink" Target="#'COS_ScheduleB-3'!A1"/><Relationship Id="rId48" Type="http://schemas.openxmlformats.org/officeDocument/2006/relationships/hyperlink" Target="#'VCM_Programs'!A1"/><Relationship Id="rId56" Type="http://schemas.openxmlformats.org/officeDocument/2006/relationships/hyperlink" Target="#Lib_CIP!A1"/><Relationship Id="rId64" Type="http://schemas.openxmlformats.org/officeDocument/2006/relationships/hyperlink" Target="#CurrentYear!A1"/><Relationship Id="rId69" Type="http://schemas.openxmlformats.org/officeDocument/2006/relationships/hyperlink" Target="#Lib_Sales!A1"/><Relationship Id="rId77" Type="http://schemas.openxmlformats.org/officeDocument/2006/relationships/hyperlink" Target="#Funds!A1"/><Relationship Id="rId8" Type="http://schemas.openxmlformats.org/officeDocument/2006/relationships/hyperlink" Target="#Lib_SDTransfer!A1"/><Relationship Id="rId51" Type="http://schemas.openxmlformats.org/officeDocument/2006/relationships/hyperlink" Target="#'VCM_Other'!A1"/><Relationship Id="rId72" Type="http://schemas.openxmlformats.org/officeDocument/2006/relationships/hyperlink" Target="#'Lib_NBV%'!A1"/><Relationship Id="rId3" Type="http://schemas.openxmlformats.org/officeDocument/2006/relationships/hyperlink" Target="#'Lib_O&amp;M'!A1"/><Relationship Id="rId12" Type="http://schemas.openxmlformats.org/officeDocument/2006/relationships/hyperlink" Target="#'COS_Projections'!A1"/><Relationship Id="rId17" Type="http://schemas.openxmlformats.org/officeDocument/2006/relationships/hyperlink" Target="#'COS_Class4'!A1"/><Relationship Id="rId25" Type="http://schemas.openxmlformats.org/officeDocument/2006/relationships/hyperlink" Target="#'COS_Class12'!A1"/><Relationship Id="rId33" Type="http://schemas.openxmlformats.org/officeDocument/2006/relationships/hyperlink" Target="#'COS_Class20'!A1"/><Relationship Id="rId38" Type="http://schemas.openxmlformats.org/officeDocument/2006/relationships/hyperlink" Target="#'COS_ClassSumByLineItem'!A1"/><Relationship Id="rId46" Type="http://schemas.openxmlformats.org/officeDocument/2006/relationships/hyperlink" Target="#'Lookup_SWP'!A1"/><Relationship Id="rId59" Type="http://schemas.openxmlformats.org/officeDocument/2006/relationships/hyperlink" Target="#Lib_Debt!A1"/><Relationship Id="rId67" Type="http://schemas.openxmlformats.org/officeDocument/2006/relationships/hyperlink" Target="#'Lib_NBV%'!A1"/><Relationship Id="rId20" Type="http://schemas.openxmlformats.org/officeDocument/2006/relationships/hyperlink" Target="#'COS_Class7'!A1"/><Relationship Id="rId41" Type="http://schemas.openxmlformats.org/officeDocument/2006/relationships/hyperlink" Target="#'COS_ClassSumByFunct'!A1"/><Relationship Id="rId54" Type="http://schemas.openxmlformats.org/officeDocument/2006/relationships/hyperlink" Target="#Revenue_Forecast!A1"/><Relationship Id="rId62" Type="http://schemas.openxmlformats.org/officeDocument/2006/relationships/hyperlink" Target="#MinMaxBalance!A1"/><Relationship Id="rId70" Type="http://schemas.openxmlformats.org/officeDocument/2006/relationships/hyperlink" Target="#Revenue_Month!A1"/><Relationship Id="rId75" Type="http://schemas.openxmlformats.org/officeDocument/2006/relationships/hyperlink" Target="#'Lib_NBV%'!A1"/><Relationship Id="rId1" Type="http://schemas.openxmlformats.org/officeDocument/2006/relationships/hyperlink" Target="#'Lib_Tax'!A1"/><Relationship Id="rId6" Type="http://schemas.openxmlformats.org/officeDocument/2006/relationships/hyperlink" Target="#'Lib_NBV%'!A1"/></Relationships>
</file>

<file path=xl/drawings/_rels/drawing13.xml.rels><?xml version="1.0" encoding="UTF-8" standalone="yes"?>
<Relationships xmlns="http://schemas.openxmlformats.org/package/2006/relationships"><Relationship Id="rId1" Type="http://schemas.openxmlformats.org/officeDocument/2006/relationships/chart" Target="../charts/chart1.xml"/></Relationships>
</file>

<file path=xl/drawings/_rels/drawing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xl/drawings/_rels/drawing15.xml.rels><?xml version="1.0" encoding="UTF-8" standalone="yes"?>
<Relationships xmlns="http://schemas.openxmlformats.org/package/2006/relationships"><Relationship Id="rId1" Type="http://schemas.openxmlformats.org/officeDocument/2006/relationships/chart" Target="../charts/chart2.xml"/></Relationships>
</file>

<file path=xl/drawings/_rels/drawing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xl/drawings/drawing1.xml><?xml version="1.0" encoding="utf-8"?>
<xdr:wsDr xmlns:xdr="http://schemas.openxmlformats.org/drawingml/2006/spreadsheetDrawing" xmlns:a="http://schemas.openxmlformats.org/drawingml/2006/main">
  <xdr:twoCellAnchor editAs="oneCell">
    <xdr:from>
      <xdr:col>0</xdr:col>
      <xdr:colOff>666750</xdr:colOff>
      <xdr:row>4</xdr:row>
      <xdr:rowOff>142875</xdr:rowOff>
    </xdr:from>
    <xdr:to>
      <xdr:col>40</xdr:col>
      <xdr:colOff>324311</xdr:colOff>
      <xdr:row>5</xdr:row>
      <xdr:rowOff>115017</xdr:rowOff>
    </xdr:to>
    <xdr:pic>
      <xdr:nvPicPr>
        <xdr:cNvPr id="4" name="Picture 3"/>
        <xdr:cNvPicPr>
          <a:picLocks noChangeAspect="1"/>
        </xdr:cNvPicPr>
      </xdr:nvPicPr>
      <xdr:blipFill>
        <a:blip xmlns:r="http://schemas.openxmlformats.org/officeDocument/2006/relationships" r:embed="rId1" cstate="print"/>
        <a:stretch>
          <a:fillRect/>
        </a:stretch>
      </xdr:blipFill>
      <xdr:spPr>
        <a:xfrm>
          <a:off x="666750" y="1047750"/>
          <a:ext cx="22898561" cy="387739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547688</xdr:colOff>
      <xdr:row>4</xdr:row>
      <xdr:rowOff>95250</xdr:rowOff>
    </xdr:from>
    <xdr:to>
      <xdr:col>11</xdr:col>
      <xdr:colOff>564542</xdr:colOff>
      <xdr:row>5</xdr:row>
      <xdr:rowOff>91204</xdr:rowOff>
    </xdr:to>
    <xdr:pic>
      <xdr:nvPicPr>
        <xdr:cNvPr id="5" name="Picture 4"/>
        <xdr:cNvPicPr>
          <a:picLocks noChangeAspect="1"/>
        </xdr:cNvPicPr>
      </xdr:nvPicPr>
      <xdr:blipFill>
        <a:blip xmlns:r="http://schemas.openxmlformats.org/officeDocument/2006/relationships" r:embed="rId1" cstate="print"/>
        <a:stretch>
          <a:fillRect/>
        </a:stretch>
      </xdr:blipFill>
      <xdr:spPr>
        <a:xfrm>
          <a:off x="547688" y="1000125"/>
          <a:ext cx="9827604" cy="387739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409</xdr:col>
      <xdr:colOff>238125</xdr:colOff>
      <xdr:row>1626</xdr:row>
      <xdr:rowOff>38100</xdr:rowOff>
    </xdr:to>
    <xdr:pic>
      <xdr:nvPicPr>
        <xdr:cNvPr id="2" name="Picture 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0" y="0"/>
          <a:ext cx="311896125" cy="309791100"/>
        </a:xfrm>
        <a:prstGeom prst="rect">
          <a:avLst/>
        </a:prstGeom>
        <a:noFill/>
        <a:extLst>
          <a:ext uri="{909E8E84-426E-40DD-AFC4-6F175D3DCCD1}">
            <a14:hiddenFill xmlns:a14="http://schemas.microsoft.com/office/drawing/2010/main" xmlns="">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408</xdr:col>
      <xdr:colOff>571500</xdr:colOff>
      <xdr:row>1638</xdr:row>
      <xdr:rowOff>19050</xdr:rowOff>
    </xdr:to>
    <xdr:pic>
      <xdr:nvPicPr>
        <xdr:cNvPr id="2" name="Picture 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0" y="0"/>
          <a:ext cx="311467500" cy="312058050"/>
        </a:xfrm>
        <a:prstGeom prst="rect">
          <a:avLst/>
        </a:prstGeom>
        <a:noFill/>
        <a:extLst>
          <a:ext uri="{909E8E84-426E-40DD-AFC4-6F175D3DCCD1}">
            <a14:hiddenFill xmlns:a14="http://schemas.microsoft.com/office/drawing/2010/main" xmlns="">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408</xdr:col>
      <xdr:colOff>561975</xdr:colOff>
      <xdr:row>1624</xdr:row>
      <xdr:rowOff>76200</xdr:rowOff>
    </xdr:to>
    <xdr:pic>
      <xdr:nvPicPr>
        <xdr:cNvPr id="2" name="Picture 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0" y="0"/>
          <a:ext cx="311457975" cy="309448200"/>
        </a:xfrm>
        <a:prstGeom prst="rect">
          <a:avLst/>
        </a:prstGeom>
        <a:noFill/>
        <a:extLst>
          <a:ext uri="{909E8E84-426E-40DD-AFC4-6F175D3DCCD1}">
            <a14:hiddenFill xmlns:a14="http://schemas.microsoft.com/office/drawing/2010/main" xmlns="">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402</xdr:col>
      <xdr:colOff>123825</xdr:colOff>
      <xdr:row>1637</xdr:row>
      <xdr:rowOff>95250</xdr:rowOff>
    </xdr:to>
    <xdr:pic>
      <xdr:nvPicPr>
        <xdr:cNvPr id="2" name="Picture 1"/>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xmlns="" val="0"/>
            </a:ext>
          </a:extLst>
        </a:blip>
        <a:srcRect/>
        <a:stretch>
          <a:fillRect/>
        </a:stretch>
      </xdr:blipFill>
      <xdr:spPr bwMode="auto">
        <a:xfrm>
          <a:off x="0" y="0"/>
          <a:ext cx="306447825" cy="311943750"/>
        </a:xfrm>
        <a:prstGeom prst="rect">
          <a:avLst/>
        </a:prstGeom>
        <a:noFill/>
        <a:extLst>
          <a:ext uri="{909E8E84-426E-40DD-AFC4-6F175D3DCCD1}">
            <a14:hiddenFill xmlns:a14="http://schemas.microsoft.com/office/drawing/2010/main" xmlns="">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xdr:from>
      <xdr:col>5</xdr:col>
      <xdr:colOff>0</xdr:colOff>
      <xdr:row>30</xdr:row>
      <xdr:rowOff>1</xdr:rowOff>
    </xdr:from>
    <xdr:to>
      <xdr:col>6</xdr:col>
      <xdr:colOff>0</xdr:colOff>
      <xdr:row>31</xdr:row>
      <xdr:rowOff>0</xdr:rowOff>
    </xdr:to>
    <xdr:sp macro="" textlink="">
      <xdr:nvSpPr>
        <xdr:cNvPr id="2" name="Text Box 32">
          <a:hlinkClick xmlns:r="http://schemas.openxmlformats.org/officeDocument/2006/relationships" r:id="rId1"/>
        </xdr:cNvPr>
        <xdr:cNvSpPr txBox="1">
          <a:spLocks noChangeArrowheads="1"/>
        </xdr:cNvSpPr>
      </xdr:nvSpPr>
      <xdr:spPr bwMode="auto">
        <a:xfrm>
          <a:off x="4162425" y="6372226"/>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Lib_Tax</a:t>
          </a:r>
        </a:p>
      </xdr:txBody>
    </xdr:sp>
    <xdr:clientData/>
  </xdr:twoCellAnchor>
  <xdr:twoCellAnchor>
    <xdr:from>
      <xdr:col>5</xdr:col>
      <xdr:colOff>0</xdr:colOff>
      <xdr:row>28</xdr:row>
      <xdr:rowOff>-1</xdr:rowOff>
    </xdr:from>
    <xdr:to>
      <xdr:col>6</xdr:col>
      <xdr:colOff>0</xdr:colOff>
      <xdr:row>28</xdr:row>
      <xdr:rowOff>217713</xdr:rowOff>
    </xdr:to>
    <xdr:sp macro="" textlink="">
      <xdr:nvSpPr>
        <xdr:cNvPr id="3" name="Text Box 33">
          <a:hlinkClick xmlns:r="http://schemas.openxmlformats.org/officeDocument/2006/relationships" r:id="rId2"/>
        </xdr:cNvPr>
        <xdr:cNvSpPr txBox="1">
          <a:spLocks noChangeArrowheads="1"/>
        </xdr:cNvSpPr>
      </xdr:nvSpPr>
      <xdr:spPr bwMode="auto">
        <a:xfrm>
          <a:off x="4162425" y="5953124"/>
          <a:ext cx="1628775" cy="20818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Lib_SWP</a:t>
          </a:r>
        </a:p>
      </xdr:txBody>
    </xdr:sp>
    <xdr:clientData/>
  </xdr:twoCellAnchor>
  <xdr:twoCellAnchor>
    <xdr:from>
      <xdr:col>5</xdr:col>
      <xdr:colOff>0</xdr:colOff>
      <xdr:row>29</xdr:row>
      <xdr:rowOff>0</xdr:rowOff>
    </xdr:from>
    <xdr:to>
      <xdr:col>6</xdr:col>
      <xdr:colOff>0</xdr:colOff>
      <xdr:row>30</xdr:row>
      <xdr:rowOff>15241</xdr:rowOff>
    </xdr:to>
    <xdr:sp macro="" textlink="">
      <xdr:nvSpPr>
        <xdr:cNvPr id="4" name="Text Box 34">
          <a:hlinkClick xmlns:r="http://schemas.openxmlformats.org/officeDocument/2006/relationships" r:id="rId3"/>
        </xdr:cNvPr>
        <xdr:cNvSpPr txBox="1">
          <a:spLocks noChangeArrowheads="1"/>
        </xdr:cNvSpPr>
      </xdr:nvSpPr>
      <xdr:spPr bwMode="auto">
        <a:xfrm>
          <a:off x="4162425" y="6162675"/>
          <a:ext cx="1628775" cy="224791"/>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Lib_O&amp;M</a:t>
          </a:r>
        </a:p>
      </xdr:txBody>
    </xdr:sp>
    <xdr:clientData/>
  </xdr:twoCellAnchor>
  <xdr:twoCellAnchor>
    <xdr:from>
      <xdr:col>5</xdr:col>
      <xdr:colOff>0</xdr:colOff>
      <xdr:row>27</xdr:row>
      <xdr:rowOff>0</xdr:rowOff>
    </xdr:from>
    <xdr:to>
      <xdr:col>6</xdr:col>
      <xdr:colOff>0</xdr:colOff>
      <xdr:row>28</xdr:row>
      <xdr:rowOff>-1</xdr:rowOff>
    </xdr:to>
    <xdr:sp macro="" textlink="">
      <xdr:nvSpPr>
        <xdr:cNvPr id="5" name="Text Box 35">
          <a:hlinkClick xmlns:r="http://schemas.openxmlformats.org/officeDocument/2006/relationships" r:id="rId4"/>
        </xdr:cNvPr>
        <xdr:cNvSpPr txBox="1">
          <a:spLocks noChangeArrowheads="1"/>
        </xdr:cNvSpPr>
      </xdr:nvSpPr>
      <xdr:spPr bwMode="auto">
        <a:xfrm>
          <a:off x="4162425" y="5743575"/>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Lib_DepartmentalCosts</a:t>
          </a:r>
        </a:p>
      </xdr:txBody>
    </xdr:sp>
    <xdr:clientData/>
  </xdr:twoCellAnchor>
  <xdr:twoCellAnchor>
    <xdr:from>
      <xdr:col>10</xdr:col>
      <xdr:colOff>0</xdr:colOff>
      <xdr:row>21</xdr:row>
      <xdr:rowOff>0</xdr:rowOff>
    </xdr:from>
    <xdr:to>
      <xdr:col>11</xdr:col>
      <xdr:colOff>0</xdr:colOff>
      <xdr:row>22</xdr:row>
      <xdr:rowOff>0</xdr:rowOff>
    </xdr:to>
    <xdr:sp macro="" textlink="">
      <xdr:nvSpPr>
        <xdr:cNvPr id="6" name="Text Box 37">
          <a:hlinkClick xmlns:r="http://schemas.openxmlformats.org/officeDocument/2006/relationships" r:id="rId5"/>
        </xdr:cNvPr>
        <xdr:cNvSpPr txBox="1">
          <a:spLocks noChangeArrowheads="1"/>
        </xdr:cNvSpPr>
      </xdr:nvSpPr>
      <xdr:spPr bwMode="auto">
        <a:xfrm>
          <a:off x="8410575" y="448627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RevenueRequirements_Forecast</a:t>
          </a:r>
        </a:p>
      </xdr:txBody>
    </xdr:sp>
    <xdr:clientData/>
  </xdr:twoCellAnchor>
  <xdr:twoCellAnchor>
    <xdr:from>
      <xdr:col>5</xdr:col>
      <xdr:colOff>0</xdr:colOff>
      <xdr:row>40</xdr:row>
      <xdr:rowOff>198119</xdr:rowOff>
    </xdr:from>
    <xdr:to>
      <xdr:col>6</xdr:col>
      <xdr:colOff>0</xdr:colOff>
      <xdr:row>42</xdr:row>
      <xdr:rowOff>0</xdr:rowOff>
    </xdr:to>
    <xdr:sp macro="" textlink="">
      <xdr:nvSpPr>
        <xdr:cNvPr id="7" name="Text Box 38">
          <a:hlinkClick xmlns:r="http://schemas.openxmlformats.org/officeDocument/2006/relationships" r:id="rId6"/>
        </xdr:cNvPr>
        <xdr:cNvSpPr txBox="1">
          <a:spLocks noChangeArrowheads="1"/>
        </xdr:cNvSpPr>
      </xdr:nvSpPr>
      <xdr:spPr bwMode="auto">
        <a:xfrm>
          <a:off x="4162425" y="8665844"/>
          <a:ext cx="1628775" cy="220981"/>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Lib_NBV</a:t>
          </a:r>
        </a:p>
      </xdr:txBody>
    </xdr:sp>
    <xdr:clientData/>
  </xdr:twoCellAnchor>
  <xdr:twoCellAnchor>
    <xdr:from>
      <xdr:col>5</xdr:col>
      <xdr:colOff>0</xdr:colOff>
      <xdr:row>19</xdr:row>
      <xdr:rowOff>202474</xdr:rowOff>
    </xdr:from>
    <xdr:to>
      <xdr:col>6</xdr:col>
      <xdr:colOff>0</xdr:colOff>
      <xdr:row>21</xdr:row>
      <xdr:rowOff>0</xdr:rowOff>
    </xdr:to>
    <xdr:sp macro="" textlink="">
      <xdr:nvSpPr>
        <xdr:cNvPr id="8" name="Text Box 40">
          <a:hlinkClick xmlns:r="http://schemas.openxmlformats.org/officeDocument/2006/relationships" r:id="rId7"/>
        </xdr:cNvPr>
        <xdr:cNvSpPr txBox="1">
          <a:spLocks noChangeArrowheads="1"/>
        </xdr:cNvSpPr>
      </xdr:nvSpPr>
      <xdr:spPr bwMode="auto">
        <a:xfrm>
          <a:off x="4162425" y="4269649"/>
          <a:ext cx="1628775" cy="216626"/>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Lib_WMP</a:t>
          </a:r>
        </a:p>
      </xdr:txBody>
    </xdr:sp>
    <xdr:clientData/>
  </xdr:twoCellAnchor>
  <xdr:twoCellAnchor>
    <xdr:from>
      <xdr:col>5</xdr:col>
      <xdr:colOff>0</xdr:colOff>
      <xdr:row>32</xdr:row>
      <xdr:rowOff>217713</xdr:rowOff>
    </xdr:from>
    <xdr:to>
      <xdr:col>6</xdr:col>
      <xdr:colOff>0</xdr:colOff>
      <xdr:row>33</xdr:row>
      <xdr:rowOff>217713</xdr:rowOff>
    </xdr:to>
    <xdr:sp macro="" textlink="">
      <xdr:nvSpPr>
        <xdr:cNvPr id="9" name="Text Box 41">
          <a:hlinkClick xmlns:r="http://schemas.openxmlformats.org/officeDocument/2006/relationships" r:id="rId8"/>
        </xdr:cNvPr>
        <xdr:cNvSpPr txBox="1">
          <a:spLocks noChangeArrowheads="1"/>
        </xdr:cNvSpPr>
      </xdr:nvSpPr>
      <xdr:spPr bwMode="auto">
        <a:xfrm>
          <a:off x="4162425" y="6999513"/>
          <a:ext cx="1628775" cy="20955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Lib_RevOffset_SD_OA</a:t>
          </a:r>
        </a:p>
      </xdr:txBody>
    </xdr:sp>
    <xdr:clientData/>
  </xdr:twoCellAnchor>
  <xdr:twoCellAnchor>
    <xdr:from>
      <xdr:col>10</xdr:col>
      <xdr:colOff>0</xdr:colOff>
      <xdr:row>28</xdr:row>
      <xdr:rowOff>0</xdr:rowOff>
    </xdr:from>
    <xdr:to>
      <xdr:col>11</xdr:col>
      <xdr:colOff>0</xdr:colOff>
      <xdr:row>29</xdr:row>
      <xdr:rowOff>0</xdr:rowOff>
    </xdr:to>
    <xdr:sp macro="" textlink="">
      <xdr:nvSpPr>
        <xdr:cNvPr id="10" name="Text Box 42">
          <a:hlinkClick xmlns:r="http://schemas.openxmlformats.org/officeDocument/2006/relationships" r:id="rId9"/>
        </xdr:cNvPr>
        <xdr:cNvSpPr txBox="1">
          <a:spLocks noChangeArrowheads="1"/>
        </xdr:cNvSpPr>
      </xdr:nvSpPr>
      <xdr:spPr bwMode="auto">
        <a:xfrm>
          <a:off x="8410575" y="59531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SetRates</a:t>
          </a:r>
        </a:p>
      </xdr:txBody>
    </xdr:sp>
    <xdr:clientData/>
  </xdr:twoCellAnchor>
  <xdr:twoCellAnchor>
    <xdr:from>
      <xdr:col>16</xdr:col>
      <xdr:colOff>0</xdr:colOff>
      <xdr:row>26</xdr:row>
      <xdr:rowOff>7620</xdr:rowOff>
    </xdr:from>
    <xdr:to>
      <xdr:col>16</xdr:col>
      <xdr:colOff>1592580</xdr:colOff>
      <xdr:row>27</xdr:row>
      <xdr:rowOff>0</xdr:rowOff>
    </xdr:to>
    <xdr:sp macro="" textlink="">
      <xdr:nvSpPr>
        <xdr:cNvPr id="11" name="Text Box 49">
          <a:hlinkClick xmlns:r="http://schemas.openxmlformats.org/officeDocument/2006/relationships" r:id="rId10"/>
        </xdr:cNvPr>
        <xdr:cNvSpPr txBox="1">
          <a:spLocks noChangeArrowheads="1"/>
        </xdr:cNvSpPr>
      </xdr:nvSpPr>
      <xdr:spPr bwMode="auto">
        <a:xfrm>
          <a:off x="14573250" y="5541645"/>
          <a:ext cx="1592580" cy="20193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COS_EngFactors</a:t>
          </a:r>
        </a:p>
      </xdr:txBody>
    </xdr:sp>
    <xdr:clientData/>
  </xdr:twoCellAnchor>
  <xdr:twoCellAnchor>
    <xdr:from>
      <xdr:col>19</xdr:col>
      <xdr:colOff>0</xdr:colOff>
      <xdr:row>42</xdr:row>
      <xdr:rowOff>0</xdr:rowOff>
    </xdr:from>
    <xdr:to>
      <xdr:col>20</xdr:col>
      <xdr:colOff>0</xdr:colOff>
      <xdr:row>43</xdr:row>
      <xdr:rowOff>0</xdr:rowOff>
    </xdr:to>
    <xdr:sp macro="" textlink="">
      <xdr:nvSpPr>
        <xdr:cNvPr id="12" name="Text Box 50">
          <a:hlinkClick xmlns:r="http://schemas.openxmlformats.org/officeDocument/2006/relationships" r:id="rId11"/>
        </xdr:cNvPr>
        <xdr:cNvSpPr txBox="1">
          <a:spLocks noChangeArrowheads="1"/>
        </xdr:cNvSpPr>
      </xdr:nvSpPr>
      <xdr:spPr bwMode="auto">
        <a:xfrm>
          <a:off x="17078325" y="88868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 Engine</a:t>
          </a:r>
        </a:p>
      </xdr:txBody>
    </xdr:sp>
    <xdr:clientData/>
  </xdr:twoCellAnchor>
  <xdr:twoCellAnchor>
    <xdr:from>
      <xdr:col>19</xdr:col>
      <xdr:colOff>0</xdr:colOff>
      <xdr:row>45</xdr:row>
      <xdr:rowOff>0</xdr:rowOff>
    </xdr:from>
    <xdr:to>
      <xdr:col>20</xdr:col>
      <xdr:colOff>0</xdr:colOff>
      <xdr:row>46</xdr:row>
      <xdr:rowOff>0</xdr:rowOff>
    </xdr:to>
    <xdr:sp macro="" textlink="">
      <xdr:nvSpPr>
        <xdr:cNvPr id="13" name="Text Box 51">
          <a:hlinkClick xmlns:r="http://schemas.openxmlformats.org/officeDocument/2006/relationships" r:id="rId12"/>
        </xdr:cNvPr>
        <xdr:cNvSpPr txBox="1">
          <a:spLocks noChangeArrowheads="1"/>
        </xdr:cNvSpPr>
      </xdr:nvSpPr>
      <xdr:spPr bwMode="auto">
        <a:xfrm>
          <a:off x="17078325" y="95154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COS_Projection</a:t>
          </a:r>
          <a:r>
            <a:rPr lang="en-US" sz="1200" b="0" i="0" strike="noStrike">
              <a:solidFill>
                <a:srgbClr val="000000"/>
              </a:solidFill>
              <a:latin typeface="Arial"/>
              <a:cs typeface="Arial"/>
            </a:rPr>
            <a:t>s</a:t>
          </a:r>
        </a:p>
      </xdr:txBody>
    </xdr:sp>
    <xdr:clientData/>
  </xdr:twoCellAnchor>
  <xdr:twoCellAnchor>
    <xdr:from>
      <xdr:col>16</xdr:col>
      <xdr:colOff>0</xdr:colOff>
      <xdr:row>29</xdr:row>
      <xdr:rowOff>0</xdr:rowOff>
    </xdr:from>
    <xdr:to>
      <xdr:col>17</xdr:col>
      <xdr:colOff>0</xdr:colOff>
      <xdr:row>30</xdr:row>
      <xdr:rowOff>0</xdr:rowOff>
    </xdr:to>
    <xdr:sp macro="" textlink="">
      <xdr:nvSpPr>
        <xdr:cNvPr id="14" name="Text Box 52">
          <a:hlinkClick xmlns:r="http://schemas.openxmlformats.org/officeDocument/2006/relationships" r:id="rId13"/>
        </xdr:cNvPr>
        <xdr:cNvSpPr txBox="1">
          <a:spLocks noChangeArrowheads="1"/>
        </xdr:cNvSpPr>
      </xdr:nvSpPr>
      <xdr:spPr bwMode="auto">
        <a:xfrm>
          <a:off x="14573250" y="6162675"/>
          <a:ext cx="164782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COS_RevReqFunc</a:t>
          </a:r>
          <a:r>
            <a:rPr lang="en-US" sz="1200" b="0" i="0" strike="noStrike">
              <a:solidFill>
                <a:srgbClr val="000000"/>
              </a:solidFill>
              <a:latin typeface="Arial"/>
              <a:cs typeface="Arial"/>
            </a:rPr>
            <a:t>tAlloc</a:t>
          </a:r>
        </a:p>
      </xdr:txBody>
    </xdr:sp>
    <xdr:clientData/>
  </xdr:twoCellAnchor>
  <xdr:twoCellAnchor>
    <xdr:from>
      <xdr:col>19</xdr:col>
      <xdr:colOff>0</xdr:colOff>
      <xdr:row>8</xdr:row>
      <xdr:rowOff>0</xdr:rowOff>
    </xdr:from>
    <xdr:to>
      <xdr:col>20</xdr:col>
      <xdr:colOff>0</xdr:colOff>
      <xdr:row>9</xdr:row>
      <xdr:rowOff>0</xdr:rowOff>
    </xdr:to>
    <xdr:sp macro="" textlink="">
      <xdr:nvSpPr>
        <xdr:cNvPr id="15" name="Text Box 53">
          <a:hlinkClick xmlns:r="http://schemas.openxmlformats.org/officeDocument/2006/relationships" r:id="rId14"/>
        </xdr:cNvPr>
        <xdr:cNvSpPr txBox="1">
          <a:spLocks noChangeArrowheads="1"/>
        </xdr:cNvSpPr>
      </xdr:nvSpPr>
      <xdr:spPr bwMode="auto">
        <a:xfrm>
          <a:off x="17078325" y="183832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a:t>
          </a:r>
        </a:p>
      </xdr:txBody>
    </xdr:sp>
    <xdr:clientData/>
  </xdr:twoCellAnchor>
  <xdr:twoCellAnchor>
    <xdr:from>
      <xdr:col>19</xdr:col>
      <xdr:colOff>0</xdr:colOff>
      <xdr:row>9</xdr:row>
      <xdr:rowOff>0</xdr:rowOff>
    </xdr:from>
    <xdr:to>
      <xdr:col>20</xdr:col>
      <xdr:colOff>0</xdr:colOff>
      <xdr:row>10</xdr:row>
      <xdr:rowOff>0</xdr:rowOff>
    </xdr:to>
    <xdr:sp macro="" textlink="">
      <xdr:nvSpPr>
        <xdr:cNvPr id="16" name="Text Box 54">
          <a:hlinkClick xmlns:r="http://schemas.openxmlformats.org/officeDocument/2006/relationships" r:id="rId15"/>
        </xdr:cNvPr>
        <xdr:cNvSpPr txBox="1">
          <a:spLocks noChangeArrowheads="1"/>
        </xdr:cNvSpPr>
      </xdr:nvSpPr>
      <xdr:spPr bwMode="auto">
        <a:xfrm>
          <a:off x="17078325" y="203835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a:t>
          </a:r>
        </a:p>
      </xdr:txBody>
    </xdr:sp>
    <xdr:clientData/>
  </xdr:twoCellAnchor>
  <xdr:twoCellAnchor>
    <xdr:from>
      <xdr:col>19</xdr:col>
      <xdr:colOff>0</xdr:colOff>
      <xdr:row>10</xdr:row>
      <xdr:rowOff>0</xdr:rowOff>
    </xdr:from>
    <xdr:to>
      <xdr:col>20</xdr:col>
      <xdr:colOff>0</xdr:colOff>
      <xdr:row>11</xdr:row>
      <xdr:rowOff>0</xdr:rowOff>
    </xdr:to>
    <xdr:sp macro="" textlink="">
      <xdr:nvSpPr>
        <xdr:cNvPr id="17" name="Text Box 55">
          <a:hlinkClick xmlns:r="http://schemas.openxmlformats.org/officeDocument/2006/relationships" r:id="rId16"/>
        </xdr:cNvPr>
        <xdr:cNvSpPr txBox="1">
          <a:spLocks noChangeArrowheads="1"/>
        </xdr:cNvSpPr>
      </xdr:nvSpPr>
      <xdr:spPr bwMode="auto">
        <a:xfrm>
          <a:off x="17078325" y="223837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COS_Class3</a:t>
          </a:r>
        </a:p>
      </xdr:txBody>
    </xdr:sp>
    <xdr:clientData/>
  </xdr:twoCellAnchor>
  <xdr:twoCellAnchor>
    <xdr:from>
      <xdr:col>19</xdr:col>
      <xdr:colOff>0</xdr:colOff>
      <xdr:row>11</xdr:row>
      <xdr:rowOff>0</xdr:rowOff>
    </xdr:from>
    <xdr:to>
      <xdr:col>20</xdr:col>
      <xdr:colOff>0</xdr:colOff>
      <xdr:row>12</xdr:row>
      <xdr:rowOff>0</xdr:rowOff>
    </xdr:to>
    <xdr:sp macro="" textlink="">
      <xdr:nvSpPr>
        <xdr:cNvPr id="18" name="Text Box 56">
          <a:hlinkClick xmlns:r="http://schemas.openxmlformats.org/officeDocument/2006/relationships" r:id="rId17"/>
        </xdr:cNvPr>
        <xdr:cNvSpPr txBox="1">
          <a:spLocks noChangeArrowheads="1"/>
        </xdr:cNvSpPr>
      </xdr:nvSpPr>
      <xdr:spPr bwMode="auto">
        <a:xfrm>
          <a:off x="17078325" y="243840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COS_Class4</a:t>
          </a:r>
        </a:p>
      </xdr:txBody>
    </xdr:sp>
    <xdr:clientData/>
  </xdr:twoCellAnchor>
  <xdr:twoCellAnchor>
    <xdr:from>
      <xdr:col>19</xdr:col>
      <xdr:colOff>0</xdr:colOff>
      <xdr:row>12</xdr:row>
      <xdr:rowOff>0</xdr:rowOff>
    </xdr:from>
    <xdr:to>
      <xdr:col>20</xdr:col>
      <xdr:colOff>0</xdr:colOff>
      <xdr:row>13</xdr:row>
      <xdr:rowOff>0</xdr:rowOff>
    </xdr:to>
    <xdr:sp macro="" textlink="">
      <xdr:nvSpPr>
        <xdr:cNvPr id="19" name="Text Box 57">
          <a:hlinkClick xmlns:r="http://schemas.openxmlformats.org/officeDocument/2006/relationships" r:id="rId18"/>
        </xdr:cNvPr>
        <xdr:cNvSpPr txBox="1">
          <a:spLocks noChangeArrowheads="1"/>
        </xdr:cNvSpPr>
      </xdr:nvSpPr>
      <xdr:spPr bwMode="auto">
        <a:xfrm>
          <a:off x="17078325" y="263842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COS_Class5</a:t>
          </a:r>
        </a:p>
      </xdr:txBody>
    </xdr:sp>
    <xdr:clientData/>
  </xdr:twoCellAnchor>
  <xdr:twoCellAnchor>
    <xdr:from>
      <xdr:col>19</xdr:col>
      <xdr:colOff>0</xdr:colOff>
      <xdr:row>13</xdr:row>
      <xdr:rowOff>0</xdr:rowOff>
    </xdr:from>
    <xdr:to>
      <xdr:col>20</xdr:col>
      <xdr:colOff>0</xdr:colOff>
      <xdr:row>14</xdr:row>
      <xdr:rowOff>0</xdr:rowOff>
    </xdr:to>
    <xdr:sp macro="" textlink="">
      <xdr:nvSpPr>
        <xdr:cNvPr id="20" name="Text Box 58">
          <a:hlinkClick xmlns:r="http://schemas.openxmlformats.org/officeDocument/2006/relationships" r:id="rId19"/>
        </xdr:cNvPr>
        <xdr:cNvSpPr txBox="1">
          <a:spLocks noChangeArrowheads="1"/>
        </xdr:cNvSpPr>
      </xdr:nvSpPr>
      <xdr:spPr bwMode="auto">
        <a:xfrm>
          <a:off x="17078325" y="283845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COS_Class6</a:t>
          </a:r>
        </a:p>
      </xdr:txBody>
    </xdr:sp>
    <xdr:clientData/>
  </xdr:twoCellAnchor>
  <xdr:twoCellAnchor>
    <xdr:from>
      <xdr:col>19</xdr:col>
      <xdr:colOff>0</xdr:colOff>
      <xdr:row>14</xdr:row>
      <xdr:rowOff>0</xdr:rowOff>
    </xdr:from>
    <xdr:to>
      <xdr:col>20</xdr:col>
      <xdr:colOff>0</xdr:colOff>
      <xdr:row>15</xdr:row>
      <xdr:rowOff>0</xdr:rowOff>
    </xdr:to>
    <xdr:sp macro="" textlink="">
      <xdr:nvSpPr>
        <xdr:cNvPr id="21" name="Text Box 59">
          <a:hlinkClick xmlns:r="http://schemas.openxmlformats.org/officeDocument/2006/relationships" r:id="rId20"/>
        </xdr:cNvPr>
        <xdr:cNvSpPr txBox="1">
          <a:spLocks noChangeArrowheads="1"/>
        </xdr:cNvSpPr>
      </xdr:nvSpPr>
      <xdr:spPr bwMode="auto">
        <a:xfrm>
          <a:off x="17078325" y="3038475"/>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COS_Class7</a:t>
          </a:r>
        </a:p>
      </xdr:txBody>
    </xdr:sp>
    <xdr:clientData/>
  </xdr:twoCellAnchor>
  <xdr:twoCellAnchor>
    <xdr:from>
      <xdr:col>19</xdr:col>
      <xdr:colOff>0</xdr:colOff>
      <xdr:row>15</xdr:row>
      <xdr:rowOff>0</xdr:rowOff>
    </xdr:from>
    <xdr:to>
      <xdr:col>20</xdr:col>
      <xdr:colOff>0</xdr:colOff>
      <xdr:row>16</xdr:row>
      <xdr:rowOff>0</xdr:rowOff>
    </xdr:to>
    <xdr:sp macro="" textlink="">
      <xdr:nvSpPr>
        <xdr:cNvPr id="22" name="Text Box 60">
          <a:hlinkClick xmlns:r="http://schemas.openxmlformats.org/officeDocument/2006/relationships" r:id="rId21"/>
        </xdr:cNvPr>
        <xdr:cNvSpPr txBox="1">
          <a:spLocks noChangeArrowheads="1"/>
        </xdr:cNvSpPr>
      </xdr:nvSpPr>
      <xdr:spPr bwMode="auto">
        <a:xfrm>
          <a:off x="17078325" y="3238500"/>
          <a:ext cx="1981200" cy="200025"/>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COS_Class8</a:t>
          </a:r>
        </a:p>
      </xdr:txBody>
    </xdr:sp>
    <xdr:clientData/>
  </xdr:twoCellAnchor>
  <xdr:twoCellAnchor>
    <xdr:from>
      <xdr:col>19</xdr:col>
      <xdr:colOff>0</xdr:colOff>
      <xdr:row>16</xdr:row>
      <xdr:rowOff>0</xdr:rowOff>
    </xdr:from>
    <xdr:to>
      <xdr:col>20</xdr:col>
      <xdr:colOff>0</xdr:colOff>
      <xdr:row>17</xdr:row>
      <xdr:rowOff>0</xdr:rowOff>
    </xdr:to>
    <xdr:sp macro="" textlink="">
      <xdr:nvSpPr>
        <xdr:cNvPr id="23" name="Text Box 61">
          <a:hlinkClick xmlns:r="http://schemas.openxmlformats.org/officeDocument/2006/relationships" r:id="rId22"/>
        </xdr:cNvPr>
        <xdr:cNvSpPr txBox="1">
          <a:spLocks noChangeArrowheads="1"/>
        </xdr:cNvSpPr>
      </xdr:nvSpPr>
      <xdr:spPr bwMode="auto">
        <a:xfrm>
          <a:off x="17078325" y="34385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COS_Class9</a:t>
          </a:r>
        </a:p>
      </xdr:txBody>
    </xdr:sp>
    <xdr:clientData/>
  </xdr:twoCellAnchor>
  <xdr:twoCellAnchor>
    <xdr:from>
      <xdr:col>19</xdr:col>
      <xdr:colOff>0</xdr:colOff>
      <xdr:row>17</xdr:row>
      <xdr:rowOff>0</xdr:rowOff>
    </xdr:from>
    <xdr:to>
      <xdr:col>20</xdr:col>
      <xdr:colOff>0</xdr:colOff>
      <xdr:row>18</xdr:row>
      <xdr:rowOff>0</xdr:rowOff>
    </xdr:to>
    <xdr:sp macro="" textlink="">
      <xdr:nvSpPr>
        <xdr:cNvPr id="24" name="Text Box 62">
          <a:hlinkClick xmlns:r="http://schemas.openxmlformats.org/officeDocument/2006/relationships" r:id="rId23"/>
        </xdr:cNvPr>
        <xdr:cNvSpPr txBox="1">
          <a:spLocks noChangeArrowheads="1"/>
        </xdr:cNvSpPr>
      </xdr:nvSpPr>
      <xdr:spPr bwMode="auto">
        <a:xfrm>
          <a:off x="17078325" y="36480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COS_Class10</a:t>
          </a:r>
        </a:p>
      </xdr:txBody>
    </xdr:sp>
    <xdr:clientData/>
  </xdr:twoCellAnchor>
  <xdr:twoCellAnchor>
    <xdr:from>
      <xdr:col>19</xdr:col>
      <xdr:colOff>0</xdr:colOff>
      <xdr:row>18</xdr:row>
      <xdr:rowOff>0</xdr:rowOff>
    </xdr:from>
    <xdr:to>
      <xdr:col>20</xdr:col>
      <xdr:colOff>0</xdr:colOff>
      <xdr:row>19</xdr:row>
      <xdr:rowOff>0</xdr:rowOff>
    </xdr:to>
    <xdr:sp macro="" textlink="">
      <xdr:nvSpPr>
        <xdr:cNvPr id="25" name="Text Box 63">
          <a:hlinkClick xmlns:r="http://schemas.openxmlformats.org/officeDocument/2006/relationships" r:id="rId24"/>
        </xdr:cNvPr>
        <xdr:cNvSpPr txBox="1">
          <a:spLocks noChangeArrowheads="1"/>
        </xdr:cNvSpPr>
      </xdr:nvSpPr>
      <xdr:spPr bwMode="auto">
        <a:xfrm>
          <a:off x="17078325" y="38576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COS_Class11</a:t>
          </a:r>
        </a:p>
      </xdr:txBody>
    </xdr:sp>
    <xdr:clientData/>
  </xdr:twoCellAnchor>
  <xdr:twoCellAnchor>
    <xdr:from>
      <xdr:col>19</xdr:col>
      <xdr:colOff>0</xdr:colOff>
      <xdr:row>19</xdr:row>
      <xdr:rowOff>0</xdr:rowOff>
    </xdr:from>
    <xdr:to>
      <xdr:col>20</xdr:col>
      <xdr:colOff>0</xdr:colOff>
      <xdr:row>20</xdr:row>
      <xdr:rowOff>0</xdr:rowOff>
    </xdr:to>
    <xdr:sp macro="" textlink="">
      <xdr:nvSpPr>
        <xdr:cNvPr id="26" name="Text Box 64">
          <a:hlinkClick xmlns:r="http://schemas.openxmlformats.org/officeDocument/2006/relationships" r:id="rId25"/>
        </xdr:cNvPr>
        <xdr:cNvSpPr txBox="1">
          <a:spLocks noChangeArrowheads="1"/>
        </xdr:cNvSpPr>
      </xdr:nvSpPr>
      <xdr:spPr bwMode="auto">
        <a:xfrm>
          <a:off x="17078325" y="40671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COS_Class12</a:t>
          </a:r>
        </a:p>
      </xdr:txBody>
    </xdr:sp>
    <xdr:clientData/>
  </xdr:twoCellAnchor>
  <xdr:twoCellAnchor>
    <xdr:from>
      <xdr:col>19</xdr:col>
      <xdr:colOff>0</xdr:colOff>
      <xdr:row>20</xdr:row>
      <xdr:rowOff>0</xdr:rowOff>
    </xdr:from>
    <xdr:to>
      <xdr:col>20</xdr:col>
      <xdr:colOff>0</xdr:colOff>
      <xdr:row>21</xdr:row>
      <xdr:rowOff>0</xdr:rowOff>
    </xdr:to>
    <xdr:sp macro="" textlink="">
      <xdr:nvSpPr>
        <xdr:cNvPr id="27" name="Text Box 65">
          <a:hlinkClick xmlns:r="http://schemas.openxmlformats.org/officeDocument/2006/relationships" r:id="rId26"/>
        </xdr:cNvPr>
        <xdr:cNvSpPr txBox="1">
          <a:spLocks noChangeArrowheads="1"/>
        </xdr:cNvSpPr>
      </xdr:nvSpPr>
      <xdr:spPr bwMode="auto">
        <a:xfrm>
          <a:off x="17078325" y="42767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COS_Class13</a:t>
          </a:r>
        </a:p>
      </xdr:txBody>
    </xdr:sp>
    <xdr:clientData/>
  </xdr:twoCellAnchor>
  <xdr:twoCellAnchor>
    <xdr:from>
      <xdr:col>19</xdr:col>
      <xdr:colOff>0</xdr:colOff>
      <xdr:row>21</xdr:row>
      <xdr:rowOff>0</xdr:rowOff>
    </xdr:from>
    <xdr:to>
      <xdr:col>20</xdr:col>
      <xdr:colOff>0</xdr:colOff>
      <xdr:row>22</xdr:row>
      <xdr:rowOff>0</xdr:rowOff>
    </xdr:to>
    <xdr:sp macro="" textlink="">
      <xdr:nvSpPr>
        <xdr:cNvPr id="28" name="Text Box 66">
          <a:hlinkClick xmlns:r="http://schemas.openxmlformats.org/officeDocument/2006/relationships" r:id="rId27"/>
        </xdr:cNvPr>
        <xdr:cNvSpPr txBox="1">
          <a:spLocks noChangeArrowheads="1"/>
        </xdr:cNvSpPr>
      </xdr:nvSpPr>
      <xdr:spPr bwMode="auto">
        <a:xfrm>
          <a:off x="17078325" y="44862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COS_Class14</a:t>
          </a:r>
        </a:p>
      </xdr:txBody>
    </xdr:sp>
    <xdr:clientData/>
  </xdr:twoCellAnchor>
  <xdr:twoCellAnchor>
    <xdr:from>
      <xdr:col>19</xdr:col>
      <xdr:colOff>0</xdr:colOff>
      <xdr:row>22</xdr:row>
      <xdr:rowOff>0</xdr:rowOff>
    </xdr:from>
    <xdr:to>
      <xdr:col>20</xdr:col>
      <xdr:colOff>0</xdr:colOff>
      <xdr:row>23</xdr:row>
      <xdr:rowOff>0</xdr:rowOff>
    </xdr:to>
    <xdr:sp macro="" textlink="">
      <xdr:nvSpPr>
        <xdr:cNvPr id="29" name="Text Box 67">
          <a:hlinkClick xmlns:r="http://schemas.openxmlformats.org/officeDocument/2006/relationships" r:id="rId28"/>
        </xdr:cNvPr>
        <xdr:cNvSpPr txBox="1">
          <a:spLocks noChangeArrowheads="1"/>
        </xdr:cNvSpPr>
      </xdr:nvSpPr>
      <xdr:spPr bwMode="auto">
        <a:xfrm>
          <a:off x="17078325" y="46958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COS_Class15</a:t>
          </a:r>
        </a:p>
      </xdr:txBody>
    </xdr:sp>
    <xdr:clientData/>
  </xdr:twoCellAnchor>
  <xdr:twoCellAnchor>
    <xdr:from>
      <xdr:col>19</xdr:col>
      <xdr:colOff>0</xdr:colOff>
      <xdr:row>23</xdr:row>
      <xdr:rowOff>0</xdr:rowOff>
    </xdr:from>
    <xdr:to>
      <xdr:col>20</xdr:col>
      <xdr:colOff>0</xdr:colOff>
      <xdr:row>24</xdr:row>
      <xdr:rowOff>0</xdr:rowOff>
    </xdr:to>
    <xdr:sp macro="" textlink="">
      <xdr:nvSpPr>
        <xdr:cNvPr id="30" name="Text Box 68">
          <a:hlinkClick xmlns:r="http://schemas.openxmlformats.org/officeDocument/2006/relationships" r:id="rId29"/>
        </xdr:cNvPr>
        <xdr:cNvSpPr txBox="1">
          <a:spLocks noChangeArrowheads="1"/>
        </xdr:cNvSpPr>
      </xdr:nvSpPr>
      <xdr:spPr bwMode="auto">
        <a:xfrm>
          <a:off x="17078325" y="49053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COS_Class16</a:t>
          </a:r>
        </a:p>
      </xdr:txBody>
    </xdr:sp>
    <xdr:clientData/>
  </xdr:twoCellAnchor>
  <xdr:twoCellAnchor>
    <xdr:from>
      <xdr:col>19</xdr:col>
      <xdr:colOff>0</xdr:colOff>
      <xdr:row>24</xdr:row>
      <xdr:rowOff>0</xdr:rowOff>
    </xdr:from>
    <xdr:to>
      <xdr:col>20</xdr:col>
      <xdr:colOff>0</xdr:colOff>
      <xdr:row>25</xdr:row>
      <xdr:rowOff>0</xdr:rowOff>
    </xdr:to>
    <xdr:sp macro="" textlink="">
      <xdr:nvSpPr>
        <xdr:cNvPr id="31" name="Text Box 69">
          <a:hlinkClick xmlns:r="http://schemas.openxmlformats.org/officeDocument/2006/relationships" r:id="rId30"/>
        </xdr:cNvPr>
        <xdr:cNvSpPr txBox="1">
          <a:spLocks noChangeArrowheads="1"/>
        </xdr:cNvSpPr>
      </xdr:nvSpPr>
      <xdr:spPr bwMode="auto">
        <a:xfrm>
          <a:off x="17078325" y="51149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COS_Class17</a:t>
          </a:r>
        </a:p>
      </xdr:txBody>
    </xdr:sp>
    <xdr:clientData/>
  </xdr:twoCellAnchor>
  <xdr:twoCellAnchor>
    <xdr:from>
      <xdr:col>19</xdr:col>
      <xdr:colOff>0</xdr:colOff>
      <xdr:row>25</xdr:row>
      <xdr:rowOff>0</xdr:rowOff>
    </xdr:from>
    <xdr:to>
      <xdr:col>20</xdr:col>
      <xdr:colOff>0</xdr:colOff>
      <xdr:row>26</xdr:row>
      <xdr:rowOff>0</xdr:rowOff>
    </xdr:to>
    <xdr:sp macro="" textlink="">
      <xdr:nvSpPr>
        <xdr:cNvPr id="32" name="Text Box 70">
          <a:hlinkClick xmlns:r="http://schemas.openxmlformats.org/officeDocument/2006/relationships" r:id="rId31"/>
        </xdr:cNvPr>
        <xdr:cNvSpPr txBox="1">
          <a:spLocks noChangeArrowheads="1"/>
        </xdr:cNvSpPr>
      </xdr:nvSpPr>
      <xdr:spPr bwMode="auto">
        <a:xfrm>
          <a:off x="17078325" y="53244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COS_Class18</a:t>
          </a:r>
        </a:p>
      </xdr:txBody>
    </xdr:sp>
    <xdr:clientData/>
  </xdr:twoCellAnchor>
  <xdr:twoCellAnchor>
    <xdr:from>
      <xdr:col>19</xdr:col>
      <xdr:colOff>0</xdr:colOff>
      <xdr:row>26</xdr:row>
      <xdr:rowOff>0</xdr:rowOff>
    </xdr:from>
    <xdr:to>
      <xdr:col>20</xdr:col>
      <xdr:colOff>0</xdr:colOff>
      <xdr:row>27</xdr:row>
      <xdr:rowOff>0</xdr:rowOff>
    </xdr:to>
    <xdr:sp macro="" textlink="">
      <xdr:nvSpPr>
        <xdr:cNvPr id="33" name="Text Box 71">
          <a:hlinkClick xmlns:r="http://schemas.openxmlformats.org/officeDocument/2006/relationships" r:id="rId32"/>
        </xdr:cNvPr>
        <xdr:cNvSpPr txBox="1">
          <a:spLocks noChangeArrowheads="1"/>
        </xdr:cNvSpPr>
      </xdr:nvSpPr>
      <xdr:spPr bwMode="auto">
        <a:xfrm>
          <a:off x="17078325" y="55340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COS_Class19</a:t>
          </a:r>
        </a:p>
      </xdr:txBody>
    </xdr:sp>
    <xdr:clientData/>
  </xdr:twoCellAnchor>
  <xdr:twoCellAnchor>
    <xdr:from>
      <xdr:col>19</xdr:col>
      <xdr:colOff>0</xdr:colOff>
      <xdr:row>27</xdr:row>
      <xdr:rowOff>0</xdr:rowOff>
    </xdr:from>
    <xdr:to>
      <xdr:col>20</xdr:col>
      <xdr:colOff>0</xdr:colOff>
      <xdr:row>28</xdr:row>
      <xdr:rowOff>0</xdr:rowOff>
    </xdr:to>
    <xdr:sp macro="" textlink="">
      <xdr:nvSpPr>
        <xdr:cNvPr id="34" name="Text Box 72">
          <a:hlinkClick xmlns:r="http://schemas.openxmlformats.org/officeDocument/2006/relationships" r:id="rId33"/>
        </xdr:cNvPr>
        <xdr:cNvSpPr txBox="1">
          <a:spLocks noChangeArrowheads="1"/>
        </xdr:cNvSpPr>
      </xdr:nvSpPr>
      <xdr:spPr bwMode="auto">
        <a:xfrm>
          <a:off x="17078325" y="57435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COS_Class20</a:t>
          </a:r>
        </a:p>
      </xdr:txBody>
    </xdr:sp>
    <xdr:clientData/>
  </xdr:twoCellAnchor>
  <xdr:twoCellAnchor>
    <xdr:from>
      <xdr:col>19</xdr:col>
      <xdr:colOff>0</xdr:colOff>
      <xdr:row>28</xdr:row>
      <xdr:rowOff>0</xdr:rowOff>
    </xdr:from>
    <xdr:to>
      <xdr:col>20</xdr:col>
      <xdr:colOff>0</xdr:colOff>
      <xdr:row>29</xdr:row>
      <xdr:rowOff>0</xdr:rowOff>
    </xdr:to>
    <xdr:sp macro="" textlink="">
      <xdr:nvSpPr>
        <xdr:cNvPr id="35" name="Text Box 73">
          <a:hlinkClick xmlns:r="http://schemas.openxmlformats.org/officeDocument/2006/relationships" r:id="rId34"/>
        </xdr:cNvPr>
        <xdr:cNvSpPr txBox="1">
          <a:spLocks noChangeArrowheads="1"/>
        </xdr:cNvSpPr>
      </xdr:nvSpPr>
      <xdr:spPr bwMode="auto">
        <a:xfrm>
          <a:off x="17078325" y="59531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COS_Class21</a:t>
          </a:r>
        </a:p>
      </xdr:txBody>
    </xdr:sp>
    <xdr:clientData/>
  </xdr:twoCellAnchor>
  <xdr:twoCellAnchor>
    <xdr:from>
      <xdr:col>19</xdr:col>
      <xdr:colOff>0</xdr:colOff>
      <xdr:row>29</xdr:row>
      <xdr:rowOff>0</xdr:rowOff>
    </xdr:from>
    <xdr:to>
      <xdr:col>20</xdr:col>
      <xdr:colOff>0</xdr:colOff>
      <xdr:row>30</xdr:row>
      <xdr:rowOff>0</xdr:rowOff>
    </xdr:to>
    <xdr:sp macro="" textlink="">
      <xdr:nvSpPr>
        <xdr:cNvPr id="36" name="Text Box 74">
          <a:hlinkClick xmlns:r="http://schemas.openxmlformats.org/officeDocument/2006/relationships" r:id="rId35"/>
        </xdr:cNvPr>
        <xdr:cNvSpPr txBox="1">
          <a:spLocks noChangeArrowheads="1"/>
        </xdr:cNvSpPr>
      </xdr:nvSpPr>
      <xdr:spPr bwMode="auto">
        <a:xfrm>
          <a:off x="17078325" y="616267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COS_Class22</a:t>
          </a:r>
        </a:p>
      </xdr:txBody>
    </xdr:sp>
    <xdr:clientData/>
  </xdr:twoCellAnchor>
  <xdr:twoCellAnchor>
    <xdr:from>
      <xdr:col>19</xdr:col>
      <xdr:colOff>0</xdr:colOff>
      <xdr:row>30</xdr:row>
      <xdr:rowOff>0</xdr:rowOff>
    </xdr:from>
    <xdr:to>
      <xdr:col>20</xdr:col>
      <xdr:colOff>0</xdr:colOff>
      <xdr:row>31</xdr:row>
      <xdr:rowOff>0</xdr:rowOff>
    </xdr:to>
    <xdr:sp macro="" textlink="">
      <xdr:nvSpPr>
        <xdr:cNvPr id="37" name="Text Box 75">
          <a:hlinkClick xmlns:r="http://schemas.openxmlformats.org/officeDocument/2006/relationships" r:id="rId36"/>
        </xdr:cNvPr>
        <xdr:cNvSpPr txBox="1">
          <a:spLocks noChangeArrowheads="1"/>
        </xdr:cNvSpPr>
      </xdr:nvSpPr>
      <xdr:spPr bwMode="auto">
        <a:xfrm>
          <a:off x="17078325" y="63722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COS_Class23</a:t>
          </a:r>
        </a:p>
      </xdr:txBody>
    </xdr:sp>
    <xdr:clientData/>
  </xdr:twoCellAnchor>
  <xdr:twoCellAnchor>
    <xdr:from>
      <xdr:col>19</xdr:col>
      <xdr:colOff>0</xdr:colOff>
      <xdr:row>32</xdr:row>
      <xdr:rowOff>0</xdr:rowOff>
    </xdr:from>
    <xdr:to>
      <xdr:col>20</xdr:col>
      <xdr:colOff>0</xdr:colOff>
      <xdr:row>33</xdr:row>
      <xdr:rowOff>0</xdr:rowOff>
    </xdr:to>
    <xdr:sp macro="" textlink="">
      <xdr:nvSpPr>
        <xdr:cNvPr id="38" name="Text Box 76">
          <a:hlinkClick xmlns:r="http://schemas.openxmlformats.org/officeDocument/2006/relationships" r:id="rId37"/>
        </xdr:cNvPr>
        <xdr:cNvSpPr txBox="1">
          <a:spLocks noChangeArrowheads="1"/>
        </xdr:cNvSpPr>
      </xdr:nvSpPr>
      <xdr:spPr bwMode="auto">
        <a:xfrm>
          <a:off x="17078325" y="67913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COS_Class24</a:t>
          </a:r>
        </a:p>
      </xdr:txBody>
    </xdr:sp>
    <xdr:clientData/>
  </xdr:twoCellAnchor>
  <xdr:twoCellAnchor>
    <xdr:from>
      <xdr:col>21</xdr:col>
      <xdr:colOff>0</xdr:colOff>
      <xdr:row>37</xdr:row>
      <xdr:rowOff>0</xdr:rowOff>
    </xdr:from>
    <xdr:to>
      <xdr:col>22</xdr:col>
      <xdr:colOff>0</xdr:colOff>
      <xdr:row>38</xdr:row>
      <xdr:rowOff>0</xdr:rowOff>
    </xdr:to>
    <xdr:sp macro="" textlink="">
      <xdr:nvSpPr>
        <xdr:cNvPr id="39" name="Text Box 77">
          <a:hlinkClick xmlns:r="http://schemas.openxmlformats.org/officeDocument/2006/relationships" r:id="rId38"/>
        </xdr:cNvPr>
        <xdr:cNvSpPr txBox="1">
          <a:spLocks noChangeArrowheads="1"/>
        </xdr:cNvSpPr>
      </xdr:nvSpPr>
      <xdr:spPr bwMode="auto">
        <a:xfrm>
          <a:off x="19402425" y="78390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COS_ClassSumBy</a:t>
          </a:r>
          <a:r>
            <a:rPr lang="en-US" sz="1200" b="0" i="0" strike="noStrike">
              <a:solidFill>
                <a:srgbClr val="000000"/>
              </a:solidFill>
              <a:latin typeface="Arial"/>
              <a:cs typeface="Arial"/>
            </a:rPr>
            <a:t>LineItem</a:t>
          </a:r>
        </a:p>
      </xdr:txBody>
    </xdr:sp>
    <xdr:clientData/>
  </xdr:twoCellAnchor>
  <xdr:twoCellAnchor>
    <xdr:from>
      <xdr:col>21</xdr:col>
      <xdr:colOff>0</xdr:colOff>
      <xdr:row>25</xdr:row>
      <xdr:rowOff>0</xdr:rowOff>
    </xdr:from>
    <xdr:to>
      <xdr:col>22</xdr:col>
      <xdr:colOff>0</xdr:colOff>
      <xdr:row>26</xdr:row>
      <xdr:rowOff>0</xdr:rowOff>
    </xdr:to>
    <xdr:sp macro="" textlink="">
      <xdr:nvSpPr>
        <xdr:cNvPr id="40" name="Text Box 78">
          <a:hlinkClick xmlns:r="http://schemas.openxmlformats.org/officeDocument/2006/relationships" r:id="rId39"/>
        </xdr:cNvPr>
        <xdr:cNvSpPr txBox="1">
          <a:spLocks noChangeArrowheads="1"/>
        </xdr:cNvSpPr>
      </xdr:nvSpPr>
      <xdr:spPr bwMode="auto">
        <a:xfrm>
          <a:off x="19402425" y="53244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COS_A&amp;GClass%</a:t>
          </a:r>
        </a:p>
      </xdr:txBody>
    </xdr:sp>
    <xdr:clientData/>
  </xdr:twoCellAnchor>
  <xdr:twoCellAnchor>
    <xdr:from>
      <xdr:col>19</xdr:col>
      <xdr:colOff>0</xdr:colOff>
      <xdr:row>36</xdr:row>
      <xdr:rowOff>0</xdr:rowOff>
    </xdr:from>
    <xdr:to>
      <xdr:col>20</xdr:col>
      <xdr:colOff>0</xdr:colOff>
      <xdr:row>37</xdr:row>
      <xdr:rowOff>0</xdr:rowOff>
    </xdr:to>
    <xdr:sp macro="" textlink="">
      <xdr:nvSpPr>
        <xdr:cNvPr id="41" name="Text Box 79">
          <a:hlinkClick xmlns:r="http://schemas.openxmlformats.org/officeDocument/2006/relationships" r:id="rId40"/>
        </xdr:cNvPr>
        <xdr:cNvSpPr txBox="1">
          <a:spLocks noChangeArrowheads="1"/>
        </xdr:cNvSpPr>
      </xdr:nvSpPr>
      <xdr:spPr bwMode="auto">
        <a:xfrm>
          <a:off x="17078325" y="76295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COS_A&amp;GFunct%</a:t>
          </a:r>
        </a:p>
      </xdr:txBody>
    </xdr:sp>
    <xdr:clientData/>
  </xdr:twoCellAnchor>
  <xdr:twoCellAnchor>
    <xdr:from>
      <xdr:col>19</xdr:col>
      <xdr:colOff>0</xdr:colOff>
      <xdr:row>38</xdr:row>
      <xdr:rowOff>0</xdr:rowOff>
    </xdr:from>
    <xdr:to>
      <xdr:col>20</xdr:col>
      <xdr:colOff>0</xdr:colOff>
      <xdr:row>39</xdr:row>
      <xdr:rowOff>0</xdr:rowOff>
    </xdr:to>
    <xdr:sp macro="" textlink="">
      <xdr:nvSpPr>
        <xdr:cNvPr id="42" name="Text Box 80">
          <a:hlinkClick xmlns:r="http://schemas.openxmlformats.org/officeDocument/2006/relationships" r:id="rId41"/>
        </xdr:cNvPr>
        <xdr:cNvSpPr txBox="1">
          <a:spLocks noChangeArrowheads="1"/>
        </xdr:cNvSpPr>
      </xdr:nvSpPr>
      <xdr:spPr bwMode="auto">
        <a:xfrm>
          <a:off x="17078325" y="80486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COS_ClassSumBy</a:t>
          </a:r>
          <a:r>
            <a:rPr lang="en-US" sz="1200" b="0" i="0" strike="noStrike">
              <a:solidFill>
                <a:srgbClr val="000000"/>
              </a:solidFill>
              <a:latin typeface="Arial"/>
              <a:cs typeface="Arial"/>
            </a:rPr>
            <a:t>Funct</a:t>
          </a:r>
        </a:p>
      </xdr:txBody>
    </xdr:sp>
    <xdr:clientData/>
  </xdr:twoCellAnchor>
  <xdr:twoCellAnchor>
    <xdr:from>
      <xdr:col>19</xdr:col>
      <xdr:colOff>0</xdr:colOff>
      <xdr:row>40</xdr:row>
      <xdr:rowOff>0</xdr:rowOff>
    </xdr:from>
    <xdr:to>
      <xdr:col>20</xdr:col>
      <xdr:colOff>0</xdr:colOff>
      <xdr:row>41</xdr:row>
      <xdr:rowOff>0</xdr:rowOff>
    </xdr:to>
    <xdr:sp macro="" textlink="">
      <xdr:nvSpPr>
        <xdr:cNvPr id="43" name="Text Box 81">
          <a:hlinkClick xmlns:r="http://schemas.openxmlformats.org/officeDocument/2006/relationships" r:id="rId42"/>
        </xdr:cNvPr>
        <xdr:cNvSpPr txBox="1">
          <a:spLocks noChangeArrowheads="1"/>
        </xdr:cNvSpPr>
      </xdr:nvSpPr>
      <xdr:spPr bwMode="auto">
        <a:xfrm>
          <a:off x="17078325" y="8467725"/>
          <a:ext cx="1981200"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COS_AllocatedC</a:t>
          </a:r>
          <a:r>
            <a:rPr lang="en-US" sz="1200" b="0" i="0" strike="noStrike">
              <a:solidFill>
                <a:srgbClr val="000000"/>
              </a:solidFill>
              <a:latin typeface="Arial"/>
              <a:cs typeface="Arial"/>
            </a:rPr>
            <a:t>osts</a:t>
          </a:r>
        </a:p>
      </xdr:txBody>
    </xdr:sp>
    <xdr:clientData/>
  </xdr:twoCellAnchor>
  <xdr:twoCellAnchor>
    <xdr:from>
      <xdr:col>21</xdr:col>
      <xdr:colOff>0</xdr:colOff>
      <xdr:row>39</xdr:row>
      <xdr:rowOff>0</xdr:rowOff>
    </xdr:from>
    <xdr:to>
      <xdr:col>22</xdr:col>
      <xdr:colOff>0</xdr:colOff>
      <xdr:row>40</xdr:row>
      <xdr:rowOff>0</xdr:rowOff>
    </xdr:to>
    <xdr:sp macro="" textlink="">
      <xdr:nvSpPr>
        <xdr:cNvPr id="44" name="Text Box 83">
          <a:hlinkClick xmlns:r="http://schemas.openxmlformats.org/officeDocument/2006/relationships" r:id="rId43"/>
        </xdr:cNvPr>
        <xdr:cNvSpPr txBox="1">
          <a:spLocks noChangeArrowheads="1"/>
        </xdr:cNvSpPr>
      </xdr:nvSpPr>
      <xdr:spPr bwMode="auto">
        <a:xfrm>
          <a:off x="19402425" y="8258175"/>
          <a:ext cx="1781175" cy="209550"/>
        </a:xfrm>
        <a:prstGeom prst="rect">
          <a:avLst/>
        </a:prstGeom>
        <a:solidFill>
          <a:srgbClr val="CC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COS_ScheduleB-</a:t>
          </a:r>
          <a:r>
            <a:rPr lang="en-US" sz="1200" b="0" i="0" strike="noStrike">
              <a:solidFill>
                <a:srgbClr val="000000"/>
              </a:solidFill>
              <a:latin typeface="Arial"/>
              <a:cs typeface="Arial"/>
            </a:rPr>
            <a:t>3</a:t>
          </a:r>
        </a:p>
      </xdr:txBody>
    </xdr:sp>
    <xdr:clientData/>
  </xdr:twoCellAnchor>
  <xdr:twoCellAnchor>
    <xdr:from>
      <xdr:col>5</xdr:col>
      <xdr:colOff>0</xdr:colOff>
      <xdr:row>14</xdr:row>
      <xdr:rowOff>0</xdr:rowOff>
    </xdr:from>
    <xdr:to>
      <xdr:col>6</xdr:col>
      <xdr:colOff>0</xdr:colOff>
      <xdr:row>15</xdr:row>
      <xdr:rowOff>0</xdr:rowOff>
    </xdr:to>
    <xdr:sp macro="" textlink="">
      <xdr:nvSpPr>
        <xdr:cNvPr id="45" name="Text Box 87">
          <a:hlinkClick xmlns:r="http://schemas.openxmlformats.org/officeDocument/2006/relationships" r:id="rId44"/>
        </xdr:cNvPr>
        <xdr:cNvSpPr txBox="1">
          <a:spLocks noChangeArrowheads="1"/>
        </xdr:cNvSpPr>
      </xdr:nvSpPr>
      <xdr:spPr bwMode="auto">
        <a:xfrm>
          <a:off x="4162425" y="3038475"/>
          <a:ext cx="1628775"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Lookup_Programs</a:t>
          </a:r>
        </a:p>
      </xdr:txBody>
    </xdr:sp>
    <xdr:clientData/>
  </xdr:twoCellAnchor>
  <xdr:twoCellAnchor>
    <xdr:from>
      <xdr:col>5</xdr:col>
      <xdr:colOff>0</xdr:colOff>
      <xdr:row>21</xdr:row>
      <xdr:rowOff>198120</xdr:rowOff>
    </xdr:from>
    <xdr:to>
      <xdr:col>6</xdr:col>
      <xdr:colOff>0</xdr:colOff>
      <xdr:row>23</xdr:row>
      <xdr:rowOff>18505</xdr:rowOff>
    </xdr:to>
    <xdr:sp macro="" textlink="">
      <xdr:nvSpPr>
        <xdr:cNvPr id="46" name="Text Box 89">
          <a:hlinkClick xmlns:r="http://schemas.openxmlformats.org/officeDocument/2006/relationships" r:id="rId45"/>
        </xdr:cNvPr>
        <xdr:cNvSpPr txBox="1">
          <a:spLocks noChangeArrowheads="1"/>
        </xdr:cNvSpPr>
      </xdr:nvSpPr>
      <xdr:spPr bwMode="auto">
        <a:xfrm>
          <a:off x="4162425" y="4684395"/>
          <a:ext cx="1628775" cy="23948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Lookup_CRA</a:t>
          </a:r>
        </a:p>
      </xdr:txBody>
    </xdr:sp>
    <xdr:clientData/>
  </xdr:twoCellAnchor>
  <xdr:twoCellAnchor>
    <xdr:from>
      <xdr:col>5</xdr:col>
      <xdr:colOff>0</xdr:colOff>
      <xdr:row>23</xdr:row>
      <xdr:rowOff>10885</xdr:rowOff>
    </xdr:from>
    <xdr:to>
      <xdr:col>6</xdr:col>
      <xdr:colOff>0</xdr:colOff>
      <xdr:row>24</xdr:row>
      <xdr:rowOff>10884</xdr:rowOff>
    </xdr:to>
    <xdr:sp macro="" textlink="">
      <xdr:nvSpPr>
        <xdr:cNvPr id="47" name="Text Box 90">
          <a:hlinkClick xmlns:r="http://schemas.openxmlformats.org/officeDocument/2006/relationships" r:id="rId46"/>
        </xdr:cNvPr>
        <xdr:cNvSpPr txBox="1">
          <a:spLocks noChangeArrowheads="1"/>
        </xdr:cNvSpPr>
      </xdr:nvSpPr>
      <xdr:spPr bwMode="auto">
        <a:xfrm>
          <a:off x="4162425" y="4916260"/>
          <a:ext cx="1628775" cy="209549"/>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Lookup_SWP</a:t>
          </a:r>
        </a:p>
      </xdr:txBody>
    </xdr:sp>
    <xdr:clientData/>
  </xdr:twoCellAnchor>
  <xdr:twoCellAnchor>
    <xdr:from>
      <xdr:col>5</xdr:col>
      <xdr:colOff>0</xdr:colOff>
      <xdr:row>18</xdr:row>
      <xdr:rowOff>0</xdr:rowOff>
    </xdr:from>
    <xdr:to>
      <xdr:col>6</xdr:col>
      <xdr:colOff>0</xdr:colOff>
      <xdr:row>19</xdr:row>
      <xdr:rowOff>0</xdr:rowOff>
    </xdr:to>
    <xdr:sp macro="" textlink="">
      <xdr:nvSpPr>
        <xdr:cNvPr id="48" name="Text Box 91">
          <a:hlinkClick xmlns:r="http://schemas.openxmlformats.org/officeDocument/2006/relationships" r:id="rId47"/>
        </xdr:cNvPr>
        <xdr:cNvSpPr txBox="1">
          <a:spLocks noChangeArrowheads="1"/>
        </xdr:cNvSpPr>
      </xdr:nvSpPr>
      <xdr:spPr bwMode="auto">
        <a:xfrm>
          <a:off x="4162425" y="3857625"/>
          <a:ext cx="1628775"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Lookup_Other</a:t>
          </a:r>
        </a:p>
      </xdr:txBody>
    </xdr:sp>
    <xdr:clientData/>
  </xdr:twoCellAnchor>
  <xdr:twoCellAnchor>
    <xdr:from>
      <xdr:col>3</xdr:col>
      <xdr:colOff>0</xdr:colOff>
      <xdr:row>14</xdr:row>
      <xdr:rowOff>0</xdr:rowOff>
    </xdr:from>
    <xdr:to>
      <xdr:col>4</xdr:col>
      <xdr:colOff>0</xdr:colOff>
      <xdr:row>15</xdr:row>
      <xdr:rowOff>0</xdr:rowOff>
    </xdr:to>
    <xdr:sp macro="" textlink="">
      <xdr:nvSpPr>
        <xdr:cNvPr id="49" name="Text Box 92">
          <a:hlinkClick xmlns:r="http://schemas.openxmlformats.org/officeDocument/2006/relationships" r:id="rId48"/>
        </xdr:cNvPr>
        <xdr:cNvSpPr txBox="1">
          <a:spLocks noChangeArrowheads="1"/>
        </xdr:cNvSpPr>
      </xdr:nvSpPr>
      <xdr:spPr bwMode="auto">
        <a:xfrm>
          <a:off x="2524125" y="3038475"/>
          <a:ext cx="1181100"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VCM_Programs</a:t>
          </a:r>
        </a:p>
      </xdr:txBody>
    </xdr:sp>
    <xdr:clientData/>
  </xdr:twoCellAnchor>
  <xdr:twoCellAnchor>
    <xdr:from>
      <xdr:col>3</xdr:col>
      <xdr:colOff>0</xdr:colOff>
      <xdr:row>16</xdr:row>
      <xdr:rowOff>0</xdr:rowOff>
    </xdr:from>
    <xdr:to>
      <xdr:col>4</xdr:col>
      <xdr:colOff>0</xdr:colOff>
      <xdr:row>17</xdr:row>
      <xdr:rowOff>0</xdr:rowOff>
    </xdr:to>
    <xdr:sp macro="" textlink="">
      <xdr:nvSpPr>
        <xdr:cNvPr id="50" name="Text Box 94">
          <a:hlinkClick xmlns:r="http://schemas.openxmlformats.org/officeDocument/2006/relationships" r:id="rId49"/>
        </xdr:cNvPr>
        <xdr:cNvSpPr txBox="1">
          <a:spLocks noChangeArrowheads="1"/>
        </xdr:cNvSpPr>
      </xdr:nvSpPr>
      <xdr:spPr bwMode="auto">
        <a:xfrm>
          <a:off x="2524125" y="3438525"/>
          <a:ext cx="1181100"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VCM_CRA</a:t>
          </a:r>
        </a:p>
      </xdr:txBody>
    </xdr:sp>
    <xdr:clientData/>
  </xdr:twoCellAnchor>
  <xdr:twoCellAnchor>
    <xdr:from>
      <xdr:col>3</xdr:col>
      <xdr:colOff>0</xdr:colOff>
      <xdr:row>17</xdr:row>
      <xdr:rowOff>0</xdr:rowOff>
    </xdr:from>
    <xdr:to>
      <xdr:col>4</xdr:col>
      <xdr:colOff>0</xdr:colOff>
      <xdr:row>18</xdr:row>
      <xdr:rowOff>0</xdr:rowOff>
    </xdr:to>
    <xdr:sp macro="" textlink="">
      <xdr:nvSpPr>
        <xdr:cNvPr id="51" name="Text Box 95">
          <a:hlinkClick xmlns:r="http://schemas.openxmlformats.org/officeDocument/2006/relationships" r:id="rId50"/>
        </xdr:cNvPr>
        <xdr:cNvSpPr txBox="1">
          <a:spLocks noChangeArrowheads="1"/>
        </xdr:cNvSpPr>
      </xdr:nvSpPr>
      <xdr:spPr bwMode="auto">
        <a:xfrm>
          <a:off x="2524125" y="3648075"/>
          <a:ext cx="1181100" cy="209550"/>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VCM_SWP</a:t>
          </a:r>
        </a:p>
      </xdr:txBody>
    </xdr:sp>
    <xdr:clientData/>
  </xdr:twoCellAnchor>
  <xdr:twoCellAnchor>
    <xdr:from>
      <xdr:col>3</xdr:col>
      <xdr:colOff>0</xdr:colOff>
      <xdr:row>15</xdr:row>
      <xdr:rowOff>0</xdr:rowOff>
    </xdr:from>
    <xdr:to>
      <xdr:col>4</xdr:col>
      <xdr:colOff>0</xdr:colOff>
      <xdr:row>16</xdr:row>
      <xdr:rowOff>0</xdr:rowOff>
    </xdr:to>
    <xdr:sp macro="" textlink="">
      <xdr:nvSpPr>
        <xdr:cNvPr id="52" name="Text Box 96">
          <a:hlinkClick xmlns:r="http://schemas.openxmlformats.org/officeDocument/2006/relationships" r:id="rId51"/>
        </xdr:cNvPr>
        <xdr:cNvSpPr txBox="1">
          <a:spLocks noChangeArrowheads="1"/>
        </xdr:cNvSpPr>
      </xdr:nvSpPr>
      <xdr:spPr bwMode="auto">
        <a:xfrm>
          <a:off x="2524125" y="3238500"/>
          <a:ext cx="1181100" cy="200025"/>
        </a:xfrm>
        <a:prstGeom prst="rect">
          <a:avLst/>
        </a:prstGeom>
        <a:solidFill>
          <a:srgbClr val="FFFFFF"/>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VCM_Other</a:t>
          </a:r>
        </a:p>
      </xdr:txBody>
    </xdr:sp>
    <xdr:clientData/>
  </xdr:twoCellAnchor>
  <xdr:twoCellAnchor>
    <xdr:from>
      <xdr:col>1</xdr:col>
      <xdr:colOff>0</xdr:colOff>
      <xdr:row>15</xdr:row>
      <xdr:rowOff>10886</xdr:rowOff>
    </xdr:from>
    <xdr:to>
      <xdr:col>2</xdr:col>
      <xdr:colOff>0</xdr:colOff>
      <xdr:row>17</xdr:row>
      <xdr:rowOff>-1</xdr:rowOff>
    </xdr:to>
    <xdr:sp macro="" textlink="">
      <xdr:nvSpPr>
        <xdr:cNvPr id="53" name="Text Box 97"/>
        <xdr:cNvSpPr txBox="1">
          <a:spLocks noChangeArrowheads="1"/>
        </xdr:cNvSpPr>
      </xdr:nvSpPr>
      <xdr:spPr bwMode="auto">
        <a:xfrm>
          <a:off x="142875" y="3249386"/>
          <a:ext cx="1924050" cy="398688"/>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Router / Variable Cost Model (VCM)</a:t>
          </a:r>
        </a:p>
      </xdr:txBody>
    </xdr:sp>
    <xdr:clientData/>
  </xdr:twoCellAnchor>
  <xdr:twoCellAnchor>
    <xdr:from>
      <xdr:col>2</xdr:col>
      <xdr:colOff>0</xdr:colOff>
      <xdr:row>14</xdr:row>
      <xdr:rowOff>97971</xdr:rowOff>
    </xdr:from>
    <xdr:to>
      <xdr:col>3</xdr:col>
      <xdr:colOff>0</xdr:colOff>
      <xdr:row>16</xdr:row>
      <xdr:rowOff>16329</xdr:rowOff>
    </xdr:to>
    <xdr:cxnSp macro="">
      <xdr:nvCxnSpPr>
        <xdr:cNvPr id="54" name="AutoShape 98"/>
        <xdr:cNvCxnSpPr>
          <a:cxnSpLocks noChangeShapeType="1"/>
          <a:stCxn id="53" idx="3"/>
          <a:endCxn id="49" idx="1"/>
        </xdr:cNvCxnSpPr>
      </xdr:nvCxnSpPr>
      <xdr:spPr bwMode="auto">
        <a:xfrm flipV="1">
          <a:off x="2066925" y="3136446"/>
          <a:ext cx="457200" cy="318408"/>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2</xdr:col>
      <xdr:colOff>0</xdr:colOff>
      <xdr:row>16</xdr:row>
      <xdr:rowOff>16329</xdr:rowOff>
    </xdr:from>
    <xdr:to>
      <xdr:col>3</xdr:col>
      <xdr:colOff>0</xdr:colOff>
      <xdr:row>16</xdr:row>
      <xdr:rowOff>108858</xdr:rowOff>
    </xdr:to>
    <xdr:cxnSp macro="">
      <xdr:nvCxnSpPr>
        <xdr:cNvPr id="55" name="AutoShape 100"/>
        <xdr:cNvCxnSpPr>
          <a:cxnSpLocks noChangeShapeType="1"/>
          <a:stCxn id="53" idx="3"/>
          <a:endCxn id="50" idx="1"/>
        </xdr:cNvCxnSpPr>
      </xdr:nvCxnSpPr>
      <xdr:spPr bwMode="auto">
        <a:xfrm>
          <a:off x="2066925" y="3454854"/>
          <a:ext cx="457200" cy="92529"/>
        </a:xfrm>
        <a:prstGeom prst="straightConnector1">
          <a:avLst/>
        </a:prstGeom>
        <a:noFill/>
        <a:ln w="9525">
          <a:solidFill>
            <a:srgbClr val="000000"/>
          </a:solidFill>
          <a:prstDash val="dash"/>
          <a:round/>
          <a:headEnd/>
          <a:tailEnd type="triangle" w="med" len="med"/>
        </a:ln>
      </xdr:spPr>
    </xdr:cxnSp>
    <xdr:clientData/>
  </xdr:twoCellAnchor>
  <xdr:twoCellAnchor>
    <xdr:from>
      <xdr:col>2</xdr:col>
      <xdr:colOff>0</xdr:colOff>
      <xdr:row>15</xdr:row>
      <xdr:rowOff>97972</xdr:rowOff>
    </xdr:from>
    <xdr:to>
      <xdr:col>3</xdr:col>
      <xdr:colOff>0</xdr:colOff>
      <xdr:row>16</xdr:row>
      <xdr:rowOff>16329</xdr:rowOff>
    </xdr:to>
    <xdr:cxnSp macro="">
      <xdr:nvCxnSpPr>
        <xdr:cNvPr id="56" name="AutoShape 102"/>
        <xdr:cNvCxnSpPr>
          <a:cxnSpLocks noChangeShapeType="1"/>
          <a:stCxn id="53" idx="3"/>
          <a:endCxn id="52" idx="1"/>
        </xdr:cNvCxnSpPr>
      </xdr:nvCxnSpPr>
      <xdr:spPr bwMode="auto">
        <a:xfrm flipV="1">
          <a:off x="2066925" y="3336472"/>
          <a:ext cx="457200" cy="118382"/>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2</xdr:col>
      <xdr:colOff>0</xdr:colOff>
      <xdr:row>16</xdr:row>
      <xdr:rowOff>16329</xdr:rowOff>
    </xdr:from>
    <xdr:to>
      <xdr:col>3</xdr:col>
      <xdr:colOff>0</xdr:colOff>
      <xdr:row>17</xdr:row>
      <xdr:rowOff>108857</xdr:rowOff>
    </xdr:to>
    <xdr:cxnSp macro="">
      <xdr:nvCxnSpPr>
        <xdr:cNvPr id="57" name="AutoShape 103"/>
        <xdr:cNvCxnSpPr>
          <a:cxnSpLocks noChangeShapeType="1"/>
          <a:stCxn id="53" idx="3"/>
          <a:endCxn id="51" idx="1"/>
        </xdr:cNvCxnSpPr>
      </xdr:nvCxnSpPr>
      <xdr:spPr bwMode="auto">
        <a:xfrm>
          <a:off x="2066925" y="3454854"/>
          <a:ext cx="457200" cy="302078"/>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4</xdr:col>
      <xdr:colOff>0</xdr:colOff>
      <xdr:row>14</xdr:row>
      <xdr:rowOff>106680</xdr:rowOff>
    </xdr:from>
    <xdr:to>
      <xdr:col>5</xdr:col>
      <xdr:colOff>0</xdr:colOff>
      <xdr:row>14</xdr:row>
      <xdr:rowOff>106680</xdr:rowOff>
    </xdr:to>
    <xdr:cxnSp macro="">
      <xdr:nvCxnSpPr>
        <xdr:cNvPr id="58" name="AutoShape 104"/>
        <xdr:cNvCxnSpPr>
          <a:cxnSpLocks noChangeShapeType="1"/>
          <a:stCxn id="49" idx="3"/>
          <a:endCxn id="45" idx="1"/>
        </xdr:cNvCxnSpPr>
      </xdr:nvCxnSpPr>
      <xdr:spPr bwMode="auto">
        <a:xfrm>
          <a:off x="3705225" y="3145155"/>
          <a:ext cx="4572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16</xdr:row>
      <xdr:rowOff>106680</xdr:rowOff>
    </xdr:from>
    <xdr:to>
      <xdr:col>5</xdr:col>
      <xdr:colOff>0</xdr:colOff>
      <xdr:row>22</xdr:row>
      <xdr:rowOff>99060</xdr:rowOff>
    </xdr:to>
    <xdr:cxnSp macro="">
      <xdr:nvCxnSpPr>
        <xdr:cNvPr id="59" name="AutoShape 106"/>
        <xdr:cNvCxnSpPr>
          <a:cxnSpLocks noChangeShapeType="1"/>
          <a:stCxn id="50" idx="3"/>
          <a:endCxn id="46" idx="1"/>
        </xdr:cNvCxnSpPr>
      </xdr:nvCxnSpPr>
      <xdr:spPr bwMode="auto">
        <a:xfrm>
          <a:off x="3705225" y="3545205"/>
          <a:ext cx="457200" cy="12496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17</xdr:row>
      <xdr:rowOff>106680</xdr:rowOff>
    </xdr:from>
    <xdr:to>
      <xdr:col>5</xdr:col>
      <xdr:colOff>0</xdr:colOff>
      <xdr:row>23</xdr:row>
      <xdr:rowOff>121920</xdr:rowOff>
    </xdr:to>
    <xdr:cxnSp macro="">
      <xdr:nvCxnSpPr>
        <xdr:cNvPr id="60" name="AutoShape 107"/>
        <xdr:cNvCxnSpPr>
          <a:cxnSpLocks noChangeShapeType="1"/>
          <a:stCxn id="51" idx="3"/>
          <a:endCxn id="47" idx="1"/>
        </xdr:cNvCxnSpPr>
      </xdr:nvCxnSpPr>
      <xdr:spPr bwMode="auto">
        <a:xfrm>
          <a:off x="3705225" y="3754755"/>
          <a:ext cx="457200" cy="12725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15</xdr:row>
      <xdr:rowOff>99060</xdr:rowOff>
    </xdr:from>
    <xdr:to>
      <xdr:col>5</xdr:col>
      <xdr:colOff>0</xdr:colOff>
      <xdr:row>18</xdr:row>
      <xdr:rowOff>106680</xdr:rowOff>
    </xdr:to>
    <xdr:cxnSp macro="">
      <xdr:nvCxnSpPr>
        <xdr:cNvPr id="61" name="AutoShape 108"/>
        <xdr:cNvCxnSpPr>
          <a:cxnSpLocks noChangeShapeType="1"/>
          <a:stCxn id="52" idx="3"/>
          <a:endCxn id="48" idx="1"/>
        </xdr:cNvCxnSpPr>
      </xdr:nvCxnSpPr>
      <xdr:spPr bwMode="auto">
        <a:xfrm>
          <a:off x="3705225" y="3337560"/>
          <a:ext cx="457200" cy="62674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28</xdr:row>
      <xdr:rowOff>106680</xdr:rowOff>
    </xdr:to>
    <xdr:cxnSp macro="">
      <xdr:nvCxnSpPr>
        <xdr:cNvPr id="62" name="AutoShape 110"/>
        <xdr:cNvCxnSpPr>
          <a:cxnSpLocks noChangeShapeType="1"/>
          <a:stCxn id="3" idx="3"/>
          <a:endCxn id="6" idx="1"/>
        </xdr:cNvCxnSpPr>
      </xdr:nvCxnSpPr>
      <xdr:spPr bwMode="auto">
        <a:xfrm flipV="1">
          <a:off x="5791200" y="4592955"/>
          <a:ext cx="2619375" cy="14668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20</xdr:row>
      <xdr:rowOff>99060</xdr:rowOff>
    </xdr:from>
    <xdr:to>
      <xdr:col>10</xdr:col>
      <xdr:colOff>0</xdr:colOff>
      <xdr:row>21</xdr:row>
      <xdr:rowOff>106680</xdr:rowOff>
    </xdr:to>
    <xdr:cxnSp macro="">
      <xdr:nvCxnSpPr>
        <xdr:cNvPr id="63" name="AutoShape 111"/>
        <xdr:cNvCxnSpPr>
          <a:cxnSpLocks noChangeShapeType="1"/>
          <a:stCxn id="8" idx="3"/>
          <a:endCxn id="6" idx="1"/>
        </xdr:cNvCxnSpPr>
      </xdr:nvCxnSpPr>
      <xdr:spPr bwMode="auto">
        <a:xfrm>
          <a:off x="5791200" y="4375785"/>
          <a:ext cx="2619375" cy="21717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29</xdr:row>
      <xdr:rowOff>114300</xdr:rowOff>
    </xdr:to>
    <xdr:cxnSp macro="">
      <xdr:nvCxnSpPr>
        <xdr:cNvPr id="64" name="AutoShape 112"/>
        <xdr:cNvCxnSpPr>
          <a:cxnSpLocks noChangeShapeType="1"/>
          <a:stCxn id="4" idx="3"/>
          <a:endCxn id="6" idx="1"/>
        </xdr:cNvCxnSpPr>
      </xdr:nvCxnSpPr>
      <xdr:spPr bwMode="auto">
        <a:xfrm flipV="1">
          <a:off x="5791200" y="4592955"/>
          <a:ext cx="2619375" cy="16840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27</xdr:row>
      <xdr:rowOff>106680</xdr:rowOff>
    </xdr:to>
    <xdr:cxnSp macro="">
      <xdr:nvCxnSpPr>
        <xdr:cNvPr id="65" name="AutoShape 113"/>
        <xdr:cNvCxnSpPr>
          <a:cxnSpLocks noChangeShapeType="1"/>
          <a:stCxn id="5" idx="3"/>
          <a:endCxn id="6" idx="1"/>
        </xdr:cNvCxnSpPr>
      </xdr:nvCxnSpPr>
      <xdr:spPr bwMode="auto">
        <a:xfrm flipV="1">
          <a:off x="5791200" y="4592955"/>
          <a:ext cx="2619375" cy="12573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30</xdr:row>
      <xdr:rowOff>106681</xdr:rowOff>
    </xdr:to>
    <xdr:cxnSp macro="">
      <xdr:nvCxnSpPr>
        <xdr:cNvPr id="66" name="AutoShape 114"/>
        <xdr:cNvCxnSpPr>
          <a:cxnSpLocks noChangeShapeType="1"/>
          <a:stCxn id="2" idx="3"/>
          <a:endCxn id="6" idx="1"/>
        </xdr:cNvCxnSpPr>
      </xdr:nvCxnSpPr>
      <xdr:spPr bwMode="auto">
        <a:xfrm flipV="1">
          <a:off x="5791200" y="4592955"/>
          <a:ext cx="2619375" cy="1885951"/>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15</xdr:col>
      <xdr:colOff>0</xdr:colOff>
      <xdr:row>21</xdr:row>
      <xdr:rowOff>106680</xdr:rowOff>
    </xdr:from>
    <xdr:to>
      <xdr:col>16</xdr:col>
      <xdr:colOff>0</xdr:colOff>
      <xdr:row>29</xdr:row>
      <xdr:rowOff>106680</xdr:rowOff>
    </xdr:to>
    <xdr:cxnSp macro="">
      <xdr:nvCxnSpPr>
        <xdr:cNvPr id="67" name="AutoShape 115"/>
        <xdr:cNvCxnSpPr>
          <a:cxnSpLocks noChangeShapeType="1"/>
          <a:stCxn id="121" idx="3"/>
          <a:endCxn id="14" idx="1"/>
        </xdr:cNvCxnSpPr>
      </xdr:nvCxnSpPr>
      <xdr:spPr bwMode="auto">
        <a:xfrm>
          <a:off x="14163675" y="4592955"/>
          <a:ext cx="409575" cy="1676400"/>
        </a:xfrm>
        <a:prstGeom prst="curvedConnector3">
          <a:avLst>
            <a:gd name="adj1" fmla="val 48838"/>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22</xdr:row>
      <xdr:rowOff>99060</xdr:rowOff>
    </xdr:to>
    <xdr:cxnSp macro="">
      <xdr:nvCxnSpPr>
        <xdr:cNvPr id="68" name="AutoShape 119"/>
        <xdr:cNvCxnSpPr>
          <a:cxnSpLocks noChangeShapeType="1"/>
          <a:stCxn id="46" idx="3"/>
          <a:endCxn id="6" idx="1"/>
        </xdr:cNvCxnSpPr>
      </xdr:nvCxnSpPr>
      <xdr:spPr bwMode="auto">
        <a:xfrm flipV="1">
          <a:off x="5791200" y="4592955"/>
          <a:ext cx="2619375" cy="20193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23</xdr:row>
      <xdr:rowOff>121920</xdr:rowOff>
    </xdr:to>
    <xdr:cxnSp macro="">
      <xdr:nvCxnSpPr>
        <xdr:cNvPr id="69" name="AutoShape 120"/>
        <xdr:cNvCxnSpPr>
          <a:cxnSpLocks noChangeShapeType="1"/>
          <a:stCxn id="47" idx="3"/>
          <a:endCxn id="6" idx="1"/>
        </xdr:cNvCxnSpPr>
      </xdr:nvCxnSpPr>
      <xdr:spPr bwMode="auto">
        <a:xfrm flipV="1">
          <a:off x="5791200" y="4592955"/>
          <a:ext cx="2619375" cy="4343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25</xdr:row>
      <xdr:rowOff>106680</xdr:rowOff>
    </xdr:from>
    <xdr:to>
      <xdr:col>10</xdr:col>
      <xdr:colOff>0</xdr:colOff>
      <xdr:row>33</xdr:row>
      <xdr:rowOff>99060</xdr:rowOff>
    </xdr:to>
    <xdr:cxnSp macro="">
      <xdr:nvCxnSpPr>
        <xdr:cNvPr id="70" name="AutoShape 121"/>
        <xdr:cNvCxnSpPr>
          <a:cxnSpLocks noChangeShapeType="1"/>
          <a:stCxn id="9" idx="3"/>
          <a:endCxn id="93" idx="1"/>
        </xdr:cNvCxnSpPr>
      </xdr:nvCxnSpPr>
      <xdr:spPr bwMode="auto">
        <a:xfrm flipV="1">
          <a:off x="5791200" y="5431155"/>
          <a:ext cx="2619375" cy="16687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876300</xdr:colOff>
      <xdr:row>25</xdr:row>
      <xdr:rowOff>220980</xdr:rowOff>
    </xdr:from>
    <xdr:to>
      <xdr:col>5</xdr:col>
      <xdr:colOff>876300</xdr:colOff>
      <xdr:row>27</xdr:row>
      <xdr:rowOff>0</xdr:rowOff>
    </xdr:to>
    <xdr:cxnSp macro="">
      <xdr:nvCxnSpPr>
        <xdr:cNvPr id="71" name="AutoShape 124"/>
        <xdr:cNvCxnSpPr>
          <a:cxnSpLocks noChangeShapeType="1"/>
          <a:endCxn id="5" idx="0"/>
        </xdr:cNvCxnSpPr>
      </xdr:nvCxnSpPr>
      <xdr:spPr bwMode="auto">
        <a:xfrm rot="5400000">
          <a:off x="4934902" y="5639753"/>
          <a:ext cx="207645"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30</xdr:row>
      <xdr:rowOff>0</xdr:rowOff>
    </xdr:from>
    <xdr:to>
      <xdr:col>16</xdr:col>
      <xdr:colOff>807720</xdr:colOff>
      <xdr:row>41</xdr:row>
      <xdr:rowOff>99060</xdr:rowOff>
    </xdr:to>
    <xdr:cxnSp macro="">
      <xdr:nvCxnSpPr>
        <xdr:cNvPr id="72" name="AutoShape 126"/>
        <xdr:cNvCxnSpPr>
          <a:cxnSpLocks noChangeShapeType="1"/>
          <a:stCxn id="7" idx="3"/>
          <a:endCxn id="14" idx="2"/>
        </xdr:cNvCxnSpPr>
      </xdr:nvCxnSpPr>
      <xdr:spPr bwMode="auto">
        <a:xfrm flipV="1">
          <a:off x="5791200" y="6372225"/>
          <a:ext cx="9589770" cy="2404110"/>
        </a:xfrm>
        <a:prstGeom prst="curvedConnector2">
          <a:avLst/>
        </a:prstGeom>
        <a:noFill/>
        <a:ln w="9525">
          <a:solidFill>
            <a:srgbClr val="000000"/>
          </a:solidFill>
          <a:round/>
          <a:headEnd/>
          <a:tailEnd type="triangle" w="med" len="med"/>
        </a:ln>
      </xdr:spPr>
    </xdr:cxnSp>
    <xdr:clientData/>
  </xdr:twoCellAnchor>
  <xdr:twoCellAnchor>
    <xdr:from>
      <xdr:col>20</xdr:col>
      <xdr:colOff>7620</xdr:colOff>
      <xdr:row>8</xdr:row>
      <xdr:rowOff>0</xdr:rowOff>
    </xdr:from>
    <xdr:to>
      <xdr:col>21</xdr:col>
      <xdr:colOff>0</xdr:colOff>
      <xdr:row>32</xdr:row>
      <xdr:rowOff>76200</xdr:rowOff>
    </xdr:to>
    <xdr:sp macro="" textlink="">
      <xdr:nvSpPr>
        <xdr:cNvPr id="73" name="AutoShape 128"/>
        <xdr:cNvSpPr>
          <a:spLocks/>
        </xdr:cNvSpPr>
      </xdr:nvSpPr>
      <xdr:spPr bwMode="auto">
        <a:xfrm>
          <a:off x="19067145" y="1838325"/>
          <a:ext cx="335280" cy="5029200"/>
        </a:xfrm>
        <a:prstGeom prst="rightBrace">
          <a:avLst>
            <a:gd name="adj1" fmla="val 123450"/>
            <a:gd name="adj2" fmla="val 45509"/>
          </a:avLst>
        </a:prstGeom>
        <a:noFill/>
        <a:ln w="9525">
          <a:solidFill>
            <a:srgbClr val="000000"/>
          </a:solidFill>
          <a:round/>
          <a:headEnd/>
          <a:tailEnd/>
        </a:ln>
      </xdr:spPr>
    </xdr:sp>
    <xdr:clientData/>
  </xdr:twoCellAnchor>
  <xdr:twoCellAnchor>
    <xdr:from>
      <xdr:col>20</xdr:col>
      <xdr:colOff>336330</xdr:colOff>
      <xdr:row>19</xdr:row>
      <xdr:rowOff>81850</xdr:rowOff>
    </xdr:from>
    <xdr:to>
      <xdr:col>21</xdr:col>
      <xdr:colOff>872358</xdr:colOff>
      <xdr:row>24</xdr:row>
      <xdr:rowOff>215462</xdr:rowOff>
    </xdr:to>
    <xdr:cxnSp macro="">
      <xdr:nvCxnSpPr>
        <xdr:cNvPr id="74" name="AutoShape 129"/>
        <xdr:cNvCxnSpPr>
          <a:cxnSpLocks noChangeShapeType="1"/>
          <a:stCxn id="73" idx="1"/>
          <a:endCxn id="40" idx="0"/>
        </xdr:cNvCxnSpPr>
      </xdr:nvCxnSpPr>
      <xdr:spPr bwMode="auto">
        <a:xfrm rot="10800000" flipH="1" flipV="1">
          <a:off x="19395855" y="4149025"/>
          <a:ext cx="878928" cy="1171837"/>
        </a:xfrm>
        <a:prstGeom prst="curvedConnector4">
          <a:avLst>
            <a:gd name="adj1" fmla="val 61415"/>
            <a:gd name="adj2" fmla="val -470"/>
          </a:avLst>
        </a:prstGeom>
        <a:noFill/>
        <a:ln w="9525">
          <a:solidFill>
            <a:srgbClr val="000000"/>
          </a:solidFill>
          <a:round/>
          <a:headEnd/>
          <a:tailEnd type="triangle" w="med" len="med"/>
        </a:ln>
      </xdr:spPr>
    </xdr:cxnSp>
    <xdr:clientData/>
  </xdr:twoCellAnchor>
  <xdr:twoCellAnchor>
    <xdr:from>
      <xdr:col>20</xdr:col>
      <xdr:colOff>0</xdr:colOff>
      <xdr:row>26</xdr:row>
      <xdr:rowOff>0</xdr:rowOff>
    </xdr:from>
    <xdr:to>
      <xdr:col>21</xdr:col>
      <xdr:colOff>937260</xdr:colOff>
      <xdr:row>32</xdr:row>
      <xdr:rowOff>106680</xdr:rowOff>
    </xdr:to>
    <xdr:cxnSp macro="">
      <xdr:nvCxnSpPr>
        <xdr:cNvPr id="75" name="AutoShape 132"/>
        <xdr:cNvCxnSpPr>
          <a:cxnSpLocks noChangeShapeType="1"/>
          <a:stCxn id="40" idx="2"/>
          <a:endCxn id="38" idx="3"/>
        </xdr:cNvCxnSpPr>
      </xdr:nvCxnSpPr>
      <xdr:spPr bwMode="auto">
        <a:xfrm rot="5400000">
          <a:off x="19017615" y="5575935"/>
          <a:ext cx="1363980" cy="1280160"/>
        </a:xfrm>
        <a:prstGeom prst="curvedConnector2">
          <a:avLst/>
        </a:prstGeom>
        <a:noFill/>
        <a:ln w="9525">
          <a:solidFill>
            <a:srgbClr val="000000"/>
          </a:solidFill>
          <a:round/>
          <a:headEnd/>
          <a:tailEnd type="triangle" w="med" len="med"/>
        </a:ln>
      </xdr:spPr>
    </xdr:cxnSp>
    <xdr:clientData/>
  </xdr:twoCellAnchor>
  <xdr:twoCellAnchor>
    <xdr:from>
      <xdr:col>21</xdr:col>
      <xdr:colOff>937260</xdr:colOff>
      <xdr:row>38</xdr:row>
      <xdr:rowOff>0</xdr:rowOff>
    </xdr:from>
    <xdr:to>
      <xdr:col>21</xdr:col>
      <xdr:colOff>937260</xdr:colOff>
      <xdr:row>39</xdr:row>
      <xdr:rowOff>0</xdr:rowOff>
    </xdr:to>
    <xdr:cxnSp macro="">
      <xdr:nvCxnSpPr>
        <xdr:cNvPr id="76" name="AutoShape 136"/>
        <xdr:cNvCxnSpPr>
          <a:cxnSpLocks noChangeShapeType="1"/>
          <a:stCxn id="39" idx="2"/>
          <a:endCxn id="44" idx="0"/>
        </xdr:cNvCxnSpPr>
      </xdr:nvCxnSpPr>
      <xdr:spPr bwMode="auto">
        <a:xfrm rot="5400000">
          <a:off x="20234910" y="815340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33</xdr:row>
      <xdr:rowOff>0</xdr:rowOff>
    </xdr:from>
    <xdr:to>
      <xdr:col>19</xdr:col>
      <xdr:colOff>967740</xdr:colOff>
      <xdr:row>36</xdr:row>
      <xdr:rowOff>0</xdr:rowOff>
    </xdr:to>
    <xdr:cxnSp macro="">
      <xdr:nvCxnSpPr>
        <xdr:cNvPr id="77" name="AutoShape 137"/>
        <xdr:cNvCxnSpPr>
          <a:cxnSpLocks noChangeShapeType="1"/>
          <a:stCxn id="38" idx="2"/>
          <a:endCxn id="41" idx="0"/>
        </xdr:cNvCxnSpPr>
      </xdr:nvCxnSpPr>
      <xdr:spPr bwMode="auto">
        <a:xfrm rot="5400000">
          <a:off x="17731740" y="7315200"/>
          <a:ext cx="6286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37</xdr:row>
      <xdr:rowOff>0</xdr:rowOff>
    </xdr:from>
    <xdr:to>
      <xdr:col>19</xdr:col>
      <xdr:colOff>967740</xdr:colOff>
      <xdr:row>38</xdr:row>
      <xdr:rowOff>0</xdr:rowOff>
    </xdr:to>
    <xdr:cxnSp macro="">
      <xdr:nvCxnSpPr>
        <xdr:cNvPr id="78" name="AutoShape 138"/>
        <xdr:cNvCxnSpPr>
          <a:cxnSpLocks noChangeShapeType="1"/>
          <a:stCxn id="41" idx="2"/>
          <a:endCxn id="42" idx="0"/>
        </xdr:cNvCxnSpPr>
      </xdr:nvCxnSpPr>
      <xdr:spPr bwMode="auto">
        <a:xfrm rot="5400000">
          <a:off x="17941290" y="79438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39</xdr:row>
      <xdr:rowOff>0</xdr:rowOff>
    </xdr:from>
    <xdr:to>
      <xdr:col>19</xdr:col>
      <xdr:colOff>967740</xdr:colOff>
      <xdr:row>40</xdr:row>
      <xdr:rowOff>0</xdr:rowOff>
    </xdr:to>
    <xdr:cxnSp macro="">
      <xdr:nvCxnSpPr>
        <xdr:cNvPr id="79" name="AutoShape 139"/>
        <xdr:cNvCxnSpPr>
          <a:cxnSpLocks noChangeShapeType="1"/>
          <a:stCxn id="42" idx="2"/>
          <a:endCxn id="43" idx="0"/>
        </xdr:cNvCxnSpPr>
      </xdr:nvCxnSpPr>
      <xdr:spPr bwMode="auto">
        <a:xfrm rot="5400000">
          <a:off x="17941290" y="83629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41</xdr:row>
      <xdr:rowOff>0</xdr:rowOff>
    </xdr:from>
    <xdr:to>
      <xdr:col>19</xdr:col>
      <xdr:colOff>967740</xdr:colOff>
      <xdr:row>42</xdr:row>
      <xdr:rowOff>0</xdr:rowOff>
    </xdr:to>
    <xdr:cxnSp macro="">
      <xdr:nvCxnSpPr>
        <xdr:cNvPr id="80" name="AutoShape 140"/>
        <xdr:cNvCxnSpPr>
          <a:cxnSpLocks noChangeShapeType="1"/>
          <a:stCxn id="43" idx="2"/>
          <a:endCxn id="12" idx="0"/>
        </xdr:cNvCxnSpPr>
      </xdr:nvCxnSpPr>
      <xdr:spPr bwMode="auto">
        <a:xfrm rot="5400000">
          <a:off x="17941290" y="8782050"/>
          <a:ext cx="209550" cy="0"/>
        </a:xfrm>
        <a:prstGeom prst="straightConnector1">
          <a:avLst/>
        </a:prstGeom>
        <a:noFill/>
        <a:ln w="9525">
          <a:solidFill>
            <a:srgbClr val="000000"/>
          </a:solidFill>
          <a:round/>
          <a:headEnd/>
          <a:tailEnd type="triangle" w="med" len="med"/>
        </a:ln>
      </xdr:spPr>
    </xdr:cxnSp>
    <xdr:clientData/>
  </xdr:twoCellAnchor>
  <xdr:twoCellAnchor>
    <xdr:from>
      <xdr:col>19</xdr:col>
      <xdr:colOff>967740</xdr:colOff>
      <xdr:row>43</xdr:row>
      <xdr:rowOff>0</xdr:rowOff>
    </xdr:from>
    <xdr:to>
      <xdr:col>19</xdr:col>
      <xdr:colOff>967740</xdr:colOff>
      <xdr:row>45</xdr:row>
      <xdr:rowOff>0</xdr:rowOff>
    </xdr:to>
    <xdr:cxnSp macro="">
      <xdr:nvCxnSpPr>
        <xdr:cNvPr id="81" name="AutoShape 141"/>
        <xdr:cNvCxnSpPr>
          <a:cxnSpLocks noChangeShapeType="1"/>
          <a:stCxn id="12" idx="2"/>
          <a:endCxn id="13" idx="0"/>
        </xdr:cNvCxnSpPr>
      </xdr:nvCxnSpPr>
      <xdr:spPr bwMode="auto">
        <a:xfrm rot="5400000">
          <a:off x="17836515" y="9305925"/>
          <a:ext cx="419100" cy="0"/>
        </a:xfrm>
        <a:prstGeom prst="straightConnector1">
          <a:avLst/>
        </a:prstGeom>
        <a:noFill/>
        <a:ln w="9525">
          <a:solidFill>
            <a:srgbClr val="000000"/>
          </a:solidFill>
          <a:prstDash val="dash"/>
          <a:round/>
          <a:headEnd/>
          <a:tailEnd type="triangle" w="med" len="med"/>
        </a:ln>
      </xdr:spPr>
    </xdr:cxnSp>
    <xdr:clientData/>
  </xdr:twoCellAnchor>
  <xdr:twoCellAnchor>
    <xdr:from>
      <xdr:col>6</xdr:col>
      <xdr:colOff>0</xdr:colOff>
      <xdr:row>26</xdr:row>
      <xdr:rowOff>114300</xdr:rowOff>
    </xdr:from>
    <xdr:to>
      <xdr:col>16</xdr:col>
      <xdr:colOff>0</xdr:colOff>
      <xdr:row>40</xdr:row>
      <xdr:rowOff>99060</xdr:rowOff>
    </xdr:to>
    <xdr:cxnSp macro="">
      <xdr:nvCxnSpPr>
        <xdr:cNvPr id="82" name="AutoShape 142"/>
        <xdr:cNvCxnSpPr>
          <a:cxnSpLocks noChangeShapeType="1"/>
          <a:stCxn id="148" idx="3"/>
          <a:endCxn id="11" idx="1"/>
        </xdr:cNvCxnSpPr>
      </xdr:nvCxnSpPr>
      <xdr:spPr bwMode="auto">
        <a:xfrm flipV="1">
          <a:off x="5791200" y="5648325"/>
          <a:ext cx="8782050" cy="2918460"/>
        </a:xfrm>
        <a:prstGeom prst="curvedConnector3">
          <a:avLst>
            <a:gd name="adj1" fmla="val 88861"/>
          </a:avLst>
        </a:prstGeom>
        <a:noFill/>
        <a:ln w="9525">
          <a:solidFill>
            <a:srgbClr val="000000"/>
          </a:solidFill>
          <a:round/>
          <a:headEnd/>
          <a:tailEnd type="triangle" w="med" len="med"/>
        </a:ln>
      </xdr:spPr>
    </xdr:cxnSp>
    <xdr:clientData/>
  </xdr:twoCellAnchor>
  <xdr:twoCellAnchor>
    <xdr:from>
      <xdr:col>16</xdr:col>
      <xdr:colOff>1592580</xdr:colOff>
      <xdr:row>20</xdr:row>
      <xdr:rowOff>165539</xdr:rowOff>
    </xdr:from>
    <xdr:to>
      <xdr:col>18</xdr:col>
      <xdr:colOff>0</xdr:colOff>
      <xdr:row>26</xdr:row>
      <xdr:rowOff>111541</xdr:rowOff>
    </xdr:to>
    <xdr:cxnSp macro="">
      <xdr:nvCxnSpPr>
        <xdr:cNvPr id="83" name="AutoShape 143"/>
        <xdr:cNvCxnSpPr>
          <a:cxnSpLocks noChangeShapeType="1"/>
          <a:stCxn id="11" idx="3"/>
          <a:endCxn id="138" idx="1"/>
        </xdr:cNvCxnSpPr>
      </xdr:nvCxnSpPr>
      <xdr:spPr bwMode="auto">
        <a:xfrm flipV="1">
          <a:off x="16165830" y="4442264"/>
          <a:ext cx="560070" cy="1203302"/>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19</xdr:col>
      <xdr:colOff>967740</xdr:colOff>
      <xdr:row>33</xdr:row>
      <xdr:rowOff>0</xdr:rowOff>
    </xdr:from>
    <xdr:to>
      <xdr:col>21</xdr:col>
      <xdr:colOff>937260</xdr:colOff>
      <xdr:row>37</xdr:row>
      <xdr:rowOff>0</xdr:rowOff>
    </xdr:to>
    <xdr:cxnSp macro="">
      <xdr:nvCxnSpPr>
        <xdr:cNvPr id="84" name="AutoShape 144"/>
        <xdr:cNvCxnSpPr>
          <a:cxnSpLocks noChangeShapeType="1"/>
          <a:stCxn id="38" idx="2"/>
          <a:endCxn id="39" idx="0"/>
        </xdr:cNvCxnSpPr>
      </xdr:nvCxnSpPr>
      <xdr:spPr bwMode="auto">
        <a:xfrm rot="16200000" flipH="1">
          <a:off x="18773775" y="6273165"/>
          <a:ext cx="838200" cy="2293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1173480</xdr:colOff>
      <xdr:row>29</xdr:row>
      <xdr:rowOff>0</xdr:rowOff>
    </xdr:from>
    <xdr:to>
      <xdr:col>19</xdr:col>
      <xdr:colOff>0</xdr:colOff>
      <xdr:row>45</xdr:row>
      <xdr:rowOff>106680</xdr:rowOff>
    </xdr:to>
    <xdr:cxnSp macro="">
      <xdr:nvCxnSpPr>
        <xdr:cNvPr id="85" name="AutoShape 148"/>
        <xdr:cNvCxnSpPr>
          <a:cxnSpLocks noChangeShapeType="1"/>
          <a:stCxn id="13" idx="1"/>
          <a:endCxn id="10" idx="2"/>
        </xdr:cNvCxnSpPr>
      </xdr:nvCxnSpPr>
      <xdr:spPr bwMode="auto">
        <a:xfrm rot="10800000">
          <a:off x="9584055" y="6162675"/>
          <a:ext cx="7494270" cy="3459480"/>
        </a:xfrm>
        <a:prstGeom prst="curvedConnector2">
          <a:avLst/>
        </a:prstGeom>
        <a:noFill/>
        <a:ln w="9525">
          <a:solidFill>
            <a:srgbClr val="000000"/>
          </a:solidFill>
          <a:round/>
          <a:headEnd/>
          <a:tailEnd type="triangle" w="med" len="med"/>
        </a:ln>
      </xdr:spPr>
    </xdr:cxnSp>
    <xdr:clientData/>
  </xdr:twoCellAnchor>
  <xdr:twoCellAnchor>
    <xdr:from>
      <xdr:col>1</xdr:col>
      <xdr:colOff>0</xdr:colOff>
      <xdr:row>38</xdr:row>
      <xdr:rowOff>0</xdr:rowOff>
    </xdr:from>
    <xdr:to>
      <xdr:col>2</xdr:col>
      <xdr:colOff>0</xdr:colOff>
      <xdr:row>38</xdr:row>
      <xdr:rowOff>210094</xdr:rowOff>
    </xdr:to>
    <xdr:sp macro="" textlink="">
      <xdr:nvSpPr>
        <xdr:cNvPr id="86" name="Text Box 150"/>
        <xdr:cNvSpPr txBox="1">
          <a:spLocks noChangeArrowheads="1"/>
        </xdr:cNvSpPr>
      </xdr:nvSpPr>
      <xdr:spPr bwMode="auto">
        <a:xfrm>
          <a:off x="142875" y="8048625"/>
          <a:ext cx="1924050" cy="210094"/>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Sales Model (SM)</a:t>
          </a:r>
        </a:p>
      </xdr:txBody>
    </xdr:sp>
    <xdr:clientData/>
  </xdr:twoCellAnchor>
  <xdr:twoCellAnchor>
    <xdr:from>
      <xdr:col>2</xdr:col>
      <xdr:colOff>0</xdr:colOff>
      <xdr:row>38</xdr:row>
      <xdr:rowOff>106680</xdr:rowOff>
    </xdr:from>
    <xdr:to>
      <xdr:col>5</xdr:col>
      <xdr:colOff>0</xdr:colOff>
      <xdr:row>38</xdr:row>
      <xdr:rowOff>106680</xdr:rowOff>
    </xdr:to>
    <xdr:cxnSp macro="">
      <xdr:nvCxnSpPr>
        <xdr:cNvPr id="87" name="AutoShape 151"/>
        <xdr:cNvCxnSpPr>
          <a:cxnSpLocks noChangeShapeType="1"/>
          <a:stCxn id="86" idx="3"/>
          <a:endCxn id="134" idx="1"/>
        </xdr:cNvCxnSpPr>
      </xdr:nvCxnSpPr>
      <xdr:spPr bwMode="auto">
        <a:xfrm>
          <a:off x="2066925" y="8155305"/>
          <a:ext cx="2095500" cy="0"/>
        </a:xfrm>
        <a:prstGeom prst="straightConnector1">
          <a:avLst/>
        </a:prstGeom>
        <a:noFill/>
        <a:ln w="9525">
          <a:solidFill>
            <a:srgbClr val="000000"/>
          </a:solidFill>
          <a:prstDash val="dash"/>
          <a:round/>
          <a:headEnd/>
          <a:tailEnd type="triangle" w="med" len="med"/>
        </a:ln>
      </xdr:spPr>
    </xdr:cxnSp>
    <xdr:clientData/>
  </xdr:twoCellAnchor>
  <xdr:twoCellAnchor>
    <xdr:from>
      <xdr:col>20</xdr:col>
      <xdr:colOff>0</xdr:colOff>
      <xdr:row>40</xdr:row>
      <xdr:rowOff>0</xdr:rowOff>
    </xdr:from>
    <xdr:to>
      <xdr:col>21</xdr:col>
      <xdr:colOff>883920</xdr:colOff>
      <xdr:row>45</xdr:row>
      <xdr:rowOff>106680</xdr:rowOff>
    </xdr:to>
    <xdr:cxnSp macro="">
      <xdr:nvCxnSpPr>
        <xdr:cNvPr id="88" name="AutoShape 155"/>
        <xdr:cNvCxnSpPr>
          <a:cxnSpLocks noChangeShapeType="1"/>
          <a:stCxn id="44" idx="2"/>
          <a:endCxn id="13" idx="3"/>
        </xdr:cNvCxnSpPr>
      </xdr:nvCxnSpPr>
      <xdr:spPr bwMode="auto">
        <a:xfrm rot="5400000">
          <a:off x="19095720" y="8431530"/>
          <a:ext cx="1154430" cy="1226820"/>
        </a:xfrm>
        <a:prstGeom prst="curvedConnector2">
          <a:avLst/>
        </a:prstGeom>
        <a:noFill/>
        <a:ln w="9525">
          <a:solidFill>
            <a:srgbClr val="000000"/>
          </a:solidFill>
          <a:round/>
          <a:headEnd/>
          <a:tailEnd type="triangle" w="med" len="med"/>
        </a:ln>
      </xdr:spPr>
    </xdr:cxnSp>
    <xdr:clientData/>
  </xdr:twoCellAnchor>
  <xdr:twoCellAnchor>
    <xdr:from>
      <xdr:col>10</xdr:col>
      <xdr:colOff>0</xdr:colOff>
      <xdr:row>18</xdr:row>
      <xdr:rowOff>0</xdr:rowOff>
    </xdr:from>
    <xdr:to>
      <xdr:col>11</xdr:col>
      <xdr:colOff>0</xdr:colOff>
      <xdr:row>19</xdr:row>
      <xdr:rowOff>0</xdr:rowOff>
    </xdr:to>
    <xdr:sp macro="" textlink="">
      <xdr:nvSpPr>
        <xdr:cNvPr id="89" name="Text Box 156">
          <a:hlinkClick xmlns:r="http://schemas.openxmlformats.org/officeDocument/2006/relationships" r:id="rId52"/>
        </xdr:cNvPr>
        <xdr:cNvSpPr txBox="1">
          <a:spLocks noChangeArrowheads="1"/>
        </xdr:cNvSpPr>
      </xdr:nvSpPr>
      <xdr:spPr bwMode="auto">
        <a:xfrm>
          <a:off x="8410575" y="38576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MinMaxReserve</a:t>
          </a:r>
        </a:p>
      </xdr:txBody>
    </xdr:sp>
    <xdr:clientData/>
  </xdr:twoCellAnchor>
  <xdr:twoCellAnchor>
    <xdr:from>
      <xdr:col>10</xdr:col>
      <xdr:colOff>0</xdr:colOff>
      <xdr:row>11</xdr:row>
      <xdr:rowOff>0</xdr:rowOff>
    </xdr:from>
    <xdr:to>
      <xdr:col>11</xdr:col>
      <xdr:colOff>0</xdr:colOff>
      <xdr:row>12</xdr:row>
      <xdr:rowOff>0</xdr:rowOff>
    </xdr:to>
    <xdr:sp macro="" textlink="">
      <xdr:nvSpPr>
        <xdr:cNvPr id="90" name="Text Box 159">
          <a:hlinkClick xmlns:r="http://schemas.openxmlformats.org/officeDocument/2006/relationships" r:id="rId53"/>
        </xdr:cNvPr>
        <xdr:cNvSpPr txBox="1">
          <a:spLocks noChangeArrowheads="1"/>
        </xdr:cNvSpPr>
      </xdr:nvSpPr>
      <xdr:spPr bwMode="auto">
        <a:xfrm>
          <a:off x="8410575" y="2438400"/>
          <a:ext cx="2390775" cy="200025"/>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Funds_Cash</a:t>
          </a:r>
        </a:p>
      </xdr:txBody>
    </xdr:sp>
    <xdr:clientData/>
  </xdr:twoCellAnchor>
  <xdr:twoCellAnchor>
    <xdr:from>
      <xdr:col>1</xdr:col>
      <xdr:colOff>0</xdr:colOff>
      <xdr:row>40</xdr:row>
      <xdr:rowOff>198119</xdr:rowOff>
    </xdr:from>
    <xdr:to>
      <xdr:col>2</xdr:col>
      <xdr:colOff>0</xdr:colOff>
      <xdr:row>41</xdr:row>
      <xdr:rowOff>198120</xdr:rowOff>
    </xdr:to>
    <xdr:sp macro="" textlink="">
      <xdr:nvSpPr>
        <xdr:cNvPr id="91" name="Text Box 166"/>
        <xdr:cNvSpPr txBox="1">
          <a:spLocks noChangeArrowheads="1"/>
        </xdr:cNvSpPr>
      </xdr:nvSpPr>
      <xdr:spPr bwMode="auto">
        <a:xfrm>
          <a:off x="142875" y="8665844"/>
          <a:ext cx="1924050" cy="209551"/>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Net Book Value Model</a:t>
          </a:r>
        </a:p>
      </xdr:txBody>
    </xdr:sp>
    <xdr:clientData/>
  </xdr:twoCellAnchor>
  <xdr:twoCellAnchor>
    <xdr:from>
      <xdr:col>2</xdr:col>
      <xdr:colOff>0</xdr:colOff>
      <xdr:row>41</xdr:row>
      <xdr:rowOff>106680</xdr:rowOff>
    </xdr:from>
    <xdr:to>
      <xdr:col>5</xdr:col>
      <xdr:colOff>0</xdr:colOff>
      <xdr:row>41</xdr:row>
      <xdr:rowOff>106680</xdr:rowOff>
    </xdr:to>
    <xdr:cxnSp macro="">
      <xdr:nvCxnSpPr>
        <xdr:cNvPr id="92" name="AutoShape 167"/>
        <xdr:cNvCxnSpPr>
          <a:cxnSpLocks noChangeShapeType="1"/>
          <a:stCxn id="91" idx="3"/>
          <a:endCxn id="7" idx="1"/>
        </xdr:cNvCxnSpPr>
      </xdr:nvCxnSpPr>
      <xdr:spPr bwMode="auto">
        <a:xfrm>
          <a:off x="2066925" y="8783955"/>
          <a:ext cx="2095500" cy="0"/>
        </a:xfrm>
        <a:prstGeom prst="curvedConnector3">
          <a:avLst>
            <a:gd name="adj1" fmla="val 49778"/>
          </a:avLst>
        </a:prstGeom>
        <a:noFill/>
        <a:ln w="9525">
          <a:solidFill>
            <a:srgbClr val="000000"/>
          </a:solidFill>
          <a:prstDash val="dash"/>
          <a:round/>
          <a:headEnd/>
          <a:tailEnd type="triangle" w="med" len="med"/>
        </a:ln>
      </xdr:spPr>
    </xdr:cxnSp>
    <xdr:clientData/>
  </xdr:twoCellAnchor>
  <xdr:twoCellAnchor>
    <xdr:from>
      <xdr:col>10</xdr:col>
      <xdr:colOff>0</xdr:colOff>
      <xdr:row>25</xdr:row>
      <xdr:rowOff>0</xdr:rowOff>
    </xdr:from>
    <xdr:to>
      <xdr:col>11</xdr:col>
      <xdr:colOff>0</xdr:colOff>
      <xdr:row>26</xdr:row>
      <xdr:rowOff>0</xdr:rowOff>
    </xdr:to>
    <xdr:sp macro="" textlink="">
      <xdr:nvSpPr>
        <xdr:cNvPr id="93" name="Text Box 170">
          <a:hlinkClick xmlns:r="http://schemas.openxmlformats.org/officeDocument/2006/relationships" r:id="rId54"/>
        </xdr:cNvPr>
        <xdr:cNvSpPr txBox="1">
          <a:spLocks noChangeArrowheads="1"/>
        </xdr:cNvSpPr>
      </xdr:nvSpPr>
      <xdr:spPr bwMode="auto">
        <a:xfrm>
          <a:off x="8410575" y="532447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Revenue_Forecast</a:t>
          </a:r>
        </a:p>
      </xdr:txBody>
    </xdr:sp>
    <xdr:clientData/>
  </xdr:twoCellAnchor>
  <xdr:twoCellAnchor>
    <xdr:from>
      <xdr:col>10</xdr:col>
      <xdr:colOff>0</xdr:colOff>
      <xdr:row>9</xdr:row>
      <xdr:rowOff>0</xdr:rowOff>
    </xdr:from>
    <xdr:to>
      <xdr:col>11</xdr:col>
      <xdr:colOff>0</xdr:colOff>
      <xdr:row>10</xdr:row>
      <xdr:rowOff>0</xdr:rowOff>
    </xdr:to>
    <xdr:sp macro="" textlink="">
      <xdr:nvSpPr>
        <xdr:cNvPr id="94" name="Text Box 184">
          <a:hlinkClick xmlns:r="http://schemas.openxmlformats.org/officeDocument/2006/relationships" r:id="rId55"/>
        </xdr:cNvPr>
        <xdr:cNvSpPr txBox="1">
          <a:spLocks noChangeArrowheads="1"/>
        </xdr:cNvSpPr>
      </xdr:nvSpPr>
      <xdr:spPr bwMode="auto">
        <a:xfrm>
          <a:off x="8410575" y="2038350"/>
          <a:ext cx="23907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CIPFin and DebtSummary</a:t>
          </a:r>
        </a:p>
      </xdr:txBody>
    </xdr:sp>
    <xdr:clientData/>
  </xdr:twoCellAnchor>
  <xdr:twoCellAnchor>
    <xdr:from>
      <xdr:col>5</xdr:col>
      <xdr:colOff>0</xdr:colOff>
      <xdr:row>8</xdr:row>
      <xdr:rowOff>0</xdr:rowOff>
    </xdr:from>
    <xdr:to>
      <xdr:col>6</xdr:col>
      <xdr:colOff>0</xdr:colOff>
      <xdr:row>9</xdr:row>
      <xdr:rowOff>0</xdr:rowOff>
    </xdr:to>
    <xdr:sp macro="" textlink="">
      <xdr:nvSpPr>
        <xdr:cNvPr id="95" name="Text Box 187">
          <a:hlinkClick xmlns:r="http://schemas.openxmlformats.org/officeDocument/2006/relationships" r:id="rId56"/>
        </xdr:cNvPr>
        <xdr:cNvSpPr txBox="1">
          <a:spLocks noChangeArrowheads="1"/>
        </xdr:cNvSpPr>
      </xdr:nvSpPr>
      <xdr:spPr bwMode="auto">
        <a:xfrm>
          <a:off x="4162425" y="1838325"/>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Lib_CIP</a:t>
          </a:r>
        </a:p>
      </xdr:txBody>
    </xdr:sp>
    <xdr:clientData/>
  </xdr:twoCellAnchor>
  <xdr:twoCellAnchor>
    <xdr:from>
      <xdr:col>6</xdr:col>
      <xdr:colOff>0</xdr:colOff>
      <xdr:row>8</xdr:row>
      <xdr:rowOff>106680</xdr:rowOff>
    </xdr:from>
    <xdr:to>
      <xdr:col>7</xdr:col>
      <xdr:colOff>0</xdr:colOff>
      <xdr:row>8</xdr:row>
      <xdr:rowOff>106680</xdr:rowOff>
    </xdr:to>
    <xdr:cxnSp macro="">
      <xdr:nvCxnSpPr>
        <xdr:cNvPr id="96" name="AutoShape 188"/>
        <xdr:cNvCxnSpPr>
          <a:cxnSpLocks noChangeShapeType="1"/>
          <a:stCxn id="95" idx="3"/>
          <a:endCxn id="151" idx="1"/>
        </xdr:cNvCxnSpPr>
      </xdr:nvCxnSpPr>
      <xdr:spPr bwMode="auto">
        <a:xfrm>
          <a:off x="5791200" y="1945005"/>
          <a:ext cx="542925" cy="0"/>
        </a:xfrm>
        <a:prstGeom prst="straightConnector1">
          <a:avLst/>
        </a:prstGeom>
        <a:noFill/>
        <a:ln w="9525">
          <a:solidFill>
            <a:srgbClr val="000000"/>
          </a:solidFill>
          <a:round/>
          <a:headEnd/>
          <a:tailEnd type="triangle" w="med" len="med"/>
        </a:ln>
      </xdr:spPr>
    </xdr:cxnSp>
    <xdr:clientData/>
  </xdr:twoCellAnchor>
  <xdr:twoCellAnchor>
    <xdr:from>
      <xdr:col>5</xdr:col>
      <xdr:colOff>876300</xdr:colOff>
      <xdr:row>15</xdr:row>
      <xdr:rowOff>0</xdr:rowOff>
    </xdr:from>
    <xdr:to>
      <xdr:col>5</xdr:col>
      <xdr:colOff>876300</xdr:colOff>
      <xdr:row>16</xdr:row>
      <xdr:rowOff>0</xdr:rowOff>
    </xdr:to>
    <xdr:cxnSp macro="">
      <xdr:nvCxnSpPr>
        <xdr:cNvPr id="97" name="AutoShape 189"/>
        <xdr:cNvCxnSpPr>
          <a:cxnSpLocks noChangeShapeType="1"/>
          <a:stCxn id="45" idx="2"/>
          <a:endCxn id="104" idx="0"/>
        </xdr:cNvCxnSpPr>
      </xdr:nvCxnSpPr>
      <xdr:spPr bwMode="auto">
        <a:xfrm rot="5400000">
          <a:off x="4938712" y="3338513"/>
          <a:ext cx="200025" cy="0"/>
        </a:xfrm>
        <a:prstGeom prst="straightConnector1">
          <a:avLst/>
        </a:prstGeom>
        <a:noFill/>
        <a:ln w="9525">
          <a:solidFill>
            <a:srgbClr val="000000"/>
          </a:solidFill>
          <a:round/>
          <a:headEnd/>
          <a:tailEnd type="triangle" w="med" len="med"/>
        </a:ln>
      </xdr:spPr>
    </xdr:cxnSp>
    <xdr:clientData/>
  </xdr:twoCellAnchor>
  <xdr:twoCellAnchor>
    <xdr:from>
      <xdr:col>14</xdr:col>
      <xdr:colOff>0</xdr:colOff>
      <xdr:row>8</xdr:row>
      <xdr:rowOff>0</xdr:rowOff>
    </xdr:from>
    <xdr:to>
      <xdr:col>15</xdr:col>
      <xdr:colOff>0</xdr:colOff>
      <xdr:row>9</xdr:row>
      <xdr:rowOff>0</xdr:rowOff>
    </xdr:to>
    <xdr:sp macro="" textlink="">
      <xdr:nvSpPr>
        <xdr:cNvPr id="98" name="Text Box 191">
          <a:hlinkClick xmlns:r="http://schemas.openxmlformats.org/officeDocument/2006/relationships" r:id="rId57"/>
        </xdr:cNvPr>
        <xdr:cNvSpPr txBox="1">
          <a:spLocks noChangeArrowheads="1"/>
        </xdr:cNvSpPr>
      </xdr:nvSpPr>
      <xdr:spPr bwMode="auto">
        <a:xfrm>
          <a:off x="12382500" y="1838325"/>
          <a:ext cx="17811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NewVarDept</a:t>
          </a:r>
        </a:p>
      </xdr:txBody>
    </xdr:sp>
    <xdr:clientData/>
  </xdr:twoCellAnchor>
  <xdr:twoCellAnchor>
    <xdr:from>
      <xdr:col>14</xdr:col>
      <xdr:colOff>0</xdr:colOff>
      <xdr:row>9</xdr:row>
      <xdr:rowOff>0</xdr:rowOff>
    </xdr:from>
    <xdr:to>
      <xdr:col>15</xdr:col>
      <xdr:colOff>0</xdr:colOff>
      <xdr:row>10</xdr:row>
      <xdr:rowOff>0</xdr:rowOff>
    </xdr:to>
    <xdr:sp macro="" textlink="">
      <xdr:nvSpPr>
        <xdr:cNvPr id="99" name="Text Box 192">
          <a:hlinkClick xmlns:r="http://schemas.openxmlformats.org/officeDocument/2006/relationships" r:id="rId58"/>
        </xdr:cNvPr>
        <xdr:cNvSpPr txBox="1">
          <a:spLocks noChangeArrowheads="1"/>
        </xdr:cNvSpPr>
      </xdr:nvSpPr>
      <xdr:spPr bwMode="auto">
        <a:xfrm>
          <a:off x="12382500" y="2038350"/>
          <a:ext cx="1781175"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NewFixedDept</a:t>
          </a:r>
        </a:p>
      </xdr:txBody>
    </xdr:sp>
    <xdr:clientData/>
  </xdr:twoCellAnchor>
  <xdr:twoCellAnchor>
    <xdr:from>
      <xdr:col>5</xdr:col>
      <xdr:colOff>0</xdr:colOff>
      <xdr:row>10</xdr:row>
      <xdr:rowOff>0</xdr:rowOff>
    </xdr:from>
    <xdr:to>
      <xdr:col>6</xdr:col>
      <xdr:colOff>0</xdr:colOff>
      <xdr:row>11</xdr:row>
      <xdr:rowOff>0</xdr:rowOff>
    </xdr:to>
    <xdr:sp macro="" textlink="">
      <xdr:nvSpPr>
        <xdr:cNvPr id="100" name="Text Box 197">
          <a:hlinkClick xmlns:r="http://schemas.openxmlformats.org/officeDocument/2006/relationships" r:id="rId59"/>
        </xdr:cNvPr>
        <xdr:cNvSpPr txBox="1">
          <a:spLocks noChangeArrowheads="1"/>
        </xdr:cNvSpPr>
      </xdr:nvSpPr>
      <xdr:spPr bwMode="auto">
        <a:xfrm>
          <a:off x="4162425" y="2238375"/>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Lib_Debt</a:t>
          </a:r>
        </a:p>
      </xdr:txBody>
    </xdr:sp>
    <xdr:clientData/>
  </xdr:twoCellAnchor>
  <xdr:twoCellAnchor>
    <xdr:from>
      <xdr:col>5</xdr:col>
      <xdr:colOff>0</xdr:colOff>
      <xdr:row>10</xdr:row>
      <xdr:rowOff>99059</xdr:rowOff>
    </xdr:from>
    <xdr:to>
      <xdr:col>5</xdr:col>
      <xdr:colOff>1588</xdr:colOff>
      <xdr:row>30</xdr:row>
      <xdr:rowOff>106680</xdr:rowOff>
    </xdr:to>
    <xdr:cxnSp macro="">
      <xdr:nvCxnSpPr>
        <xdr:cNvPr id="101" name="AutoShape 199"/>
        <xdr:cNvCxnSpPr>
          <a:cxnSpLocks noChangeShapeType="1"/>
          <a:stCxn id="100" idx="1"/>
          <a:endCxn id="2" idx="1"/>
        </xdr:cNvCxnSpPr>
      </xdr:nvCxnSpPr>
      <xdr:spPr bwMode="auto">
        <a:xfrm rot="10800000" flipV="1">
          <a:off x="4162425" y="2337434"/>
          <a:ext cx="1588" cy="4141471"/>
        </a:xfrm>
        <a:prstGeom prst="curvedConnector3">
          <a:avLst>
            <a:gd name="adj1" fmla="val 14395466"/>
          </a:avLst>
        </a:prstGeom>
        <a:noFill/>
        <a:ln w="9525">
          <a:solidFill>
            <a:srgbClr val="000000"/>
          </a:solidFill>
          <a:round/>
          <a:headEnd/>
          <a:tailEnd type="triangle" w="med" len="med"/>
        </a:ln>
      </xdr:spPr>
    </xdr:cxnSp>
    <xdr:clientData/>
  </xdr:twoCellAnchor>
  <xdr:twoCellAnchor>
    <xdr:from>
      <xdr:col>5</xdr:col>
      <xdr:colOff>899160</xdr:colOff>
      <xdr:row>2</xdr:row>
      <xdr:rowOff>129540</xdr:rowOff>
    </xdr:from>
    <xdr:to>
      <xdr:col>5</xdr:col>
      <xdr:colOff>1356360</xdr:colOff>
      <xdr:row>2</xdr:row>
      <xdr:rowOff>129540</xdr:rowOff>
    </xdr:to>
    <xdr:sp macro="" textlink="">
      <xdr:nvSpPr>
        <xdr:cNvPr id="102" name="Line 200"/>
        <xdr:cNvSpPr>
          <a:spLocks noChangeShapeType="1"/>
        </xdr:cNvSpPr>
      </xdr:nvSpPr>
      <xdr:spPr bwMode="auto">
        <a:xfrm>
          <a:off x="5061585" y="767715"/>
          <a:ext cx="457200" cy="0"/>
        </a:xfrm>
        <a:prstGeom prst="line">
          <a:avLst/>
        </a:prstGeom>
        <a:noFill/>
        <a:ln w="9525">
          <a:solidFill>
            <a:srgbClr val="000000"/>
          </a:solidFill>
          <a:round/>
          <a:headEnd/>
          <a:tailEnd type="triangle" w="med" len="med"/>
        </a:ln>
      </xdr:spPr>
    </xdr:sp>
    <xdr:clientData/>
  </xdr:twoCellAnchor>
  <xdr:twoCellAnchor>
    <xdr:from>
      <xdr:col>5</xdr:col>
      <xdr:colOff>891540</xdr:colOff>
      <xdr:row>3</xdr:row>
      <xdr:rowOff>121920</xdr:rowOff>
    </xdr:from>
    <xdr:to>
      <xdr:col>5</xdr:col>
      <xdr:colOff>1348740</xdr:colOff>
      <xdr:row>3</xdr:row>
      <xdr:rowOff>121920</xdr:rowOff>
    </xdr:to>
    <xdr:sp macro="" textlink="">
      <xdr:nvSpPr>
        <xdr:cNvPr id="103" name="Line 201"/>
        <xdr:cNvSpPr>
          <a:spLocks noChangeShapeType="1"/>
        </xdr:cNvSpPr>
      </xdr:nvSpPr>
      <xdr:spPr bwMode="auto">
        <a:xfrm>
          <a:off x="5053965" y="960120"/>
          <a:ext cx="457200" cy="0"/>
        </a:xfrm>
        <a:prstGeom prst="line">
          <a:avLst/>
        </a:prstGeom>
        <a:noFill/>
        <a:ln w="9525">
          <a:solidFill>
            <a:srgbClr val="000000"/>
          </a:solidFill>
          <a:prstDash val="dash"/>
          <a:round/>
          <a:headEnd/>
          <a:tailEnd type="triangle" w="med" len="med"/>
        </a:ln>
      </xdr:spPr>
    </xdr:sp>
    <xdr:clientData/>
  </xdr:twoCellAnchor>
  <xdr:twoCellAnchor>
    <xdr:from>
      <xdr:col>5</xdr:col>
      <xdr:colOff>0</xdr:colOff>
      <xdr:row>16</xdr:row>
      <xdr:rowOff>0</xdr:rowOff>
    </xdr:from>
    <xdr:to>
      <xdr:col>6</xdr:col>
      <xdr:colOff>0</xdr:colOff>
      <xdr:row>17</xdr:row>
      <xdr:rowOff>0</xdr:rowOff>
    </xdr:to>
    <xdr:sp macro="" textlink="">
      <xdr:nvSpPr>
        <xdr:cNvPr id="104" name="Text Box 203">
          <a:hlinkClick xmlns:r="http://schemas.openxmlformats.org/officeDocument/2006/relationships" r:id="rId60"/>
        </xdr:cNvPr>
        <xdr:cNvSpPr txBox="1">
          <a:spLocks noChangeArrowheads="1"/>
        </xdr:cNvSpPr>
      </xdr:nvSpPr>
      <xdr:spPr bwMode="auto">
        <a:xfrm>
          <a:off x="4162425" y="3438525"/>
          <a:ext cx="1628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Programs</a:t>
          </a:r>
        </a:p>
      </xdr:txBody>
    </xdr:sp>
    <xdr:clientData/>
  </xdr:twoCellAnchor>
  <xdr:twoCellAnchor>
    <xdr:from>
      <xdr:col>6</xdr:col>
      <xdr:colOff>0</xdr:colOff>
      <xdr:row>11</xdr:row>
      <xdr:rowOff>98612</xdr:rowOff>
    </xdr:from>
    <xdr:to>
      <xdr:col>10</xdr:col>
      <xdr:colOff>0</xdr:colOff>
      <xdr:row>16</xdr:row>
      <xdr:rowOff>107576</xdr:rowOff>
    </xdr:to>
    <xdr:cxnSp macro="">
      <xdr:nvCxnSpPr>
        <xdr:cNvPr id="105" name="AutoShape 213"/>
        <xdr:cNvCxnSpPr>
          <a:cxnSpLocks noChangeShapeType="1"/>
          <a:stCxn id="104" idx="3"/>
          <a:endCxn id="90" idx="1"/>
        </xdr:cNvCxnSpPr>
      </xdr:nvCxnSpPr>
      <xdr:spPr bwMode="auto">
        <a:xfrm flipV="1">
          <a:off x="5791200" y="2537012"/>
          <a:ext cx="2619375" cy="1009089"/>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975360</xdr:colOff>
      <xdr:row>9</xdr:row>
      <xdr:rowOff>0</xdr:rowOff>
    </xdr:from>
    <xdr:to>
      <xdr:col>13</xdr:col>
      <xdr:colOff>0</xdr:colOff>
      <xdr:row>9</xdr:row>
      <xdr:rowOff>7620</xdr:rowOff>
    </xdr:to>
    <xdr:cxnSp macro="">
      <xdr:nvCxnSpPr>
        <xdr:cNvPr id="106" name="AutoShape 217"/>
        <xdr:cNvCxnSpPr>
          <a:cxnSpLocks noChangeShapeType="1"/>
          <a:stCxn id="94" idx="0"/>
          <a:endCxn id="116" idx="1"/>
        </xdr:cNvCxnSpPr>
      </xdr:nvCxnSpPr>
      <xdr:spPr bwMode="auto">
        <a:xfrm rot="5400000" flipV="1">
          <a:off x="10737533" y="686752"/>
          <a:ext cx="7620" cy="2710815"/>
        </a:xfrm>
        <a:prstGeom prst="curvedConnector4">
          <a:avLst>
            <a:gd name="adj1" fmla="val -2400000"/>
            <a:gd name="adj2" fmla="val 71667"/>
          </a:avLst>
        </a:prstGeom>
        <a:noFill/>
        <a:ln w="9525">
          <a:solidFill>
            <a:srgbClr val="000000"/>
          </a:solidFill>
          <a:round/>
          <a:headEnd type="triangle" w="med" len="med"/>
          <a:tailEnd type="triangle" w="med" len="med"/>
        </a:ln>
      </xdr:spPr>
    </xdr:cxnSp>
    <xdr:clientData/>
  </xdr:twoCellAnchor>
  <xdr:twoCellAnchor>
    <xdr:from>
      <xdr:col>11</xdr:col>
      <xdr:colOff>0</xdr:colOff>
      <xdr:row>9</xdr:row>
      <xdr:rowOff>106680</xdr:rowOff>
    </xdr:from>
    <xdr:to>
      <xdr:col>11</xdr:col>
      <xdr:colOff>7620</xdr:colOff>
      <xdr:row>21</xdr:row>
      <xdr:rowOff>106680</xdr:rowOff>
    </xdr:to>
    <xdr:cxnSp macro="">
      <xdr:nvCxnSpPr>
        <xdr:cNvPr id="107" name="AutoShape 218"/>
        <xdr:cNvCxnSpPr>
          <a:cxnSpLocks noChangeShapeType="1"/>
          <a:stCxn id="94" idx="3"/>
          <a:endCxn id="6" idx="3"/>
        </xdr:cNvCxnSpPr>
      </xdr:nvCxnSpPr>
      <xdr:spPr bwMode="auto">
        <a:xfrm>
          <a:off x="10801350" y="2145030"/>
          <a:ext cx="7620" cy="2447925"/>
        </a:xfrm>
        <a:prstGeom prst="curvedConnector3">
          <a:avLst>
            <a:gd name="adj1" fmla="val 5100000"/>
          </a:avLst>
        </a:prstGeom>
        <a:noFill/>
        <a:ln w="9525">
          <a:solidFill>
            <a:srgbClr val="000000"/>
          </a:solidFill>
          <a:round/>
          <a:headEnd/>
          <a:tailEnd type="triangle" w="med" len="med"/>
        </a:ln>
      </xdr:spPr>
    </xdr:cxnSp>
    <xdr:clientData/>
  </xdr:twoCellAnchor>
  <xdr:twoCellAnchor>
    <xdr:from>
      <xdr:col>6</xdr:col>
      <xdr:colOff>0</xdr:colOff>
      <xdr:row>16</xdr:row>
      <xdr:rowOff>106680</xdr:rowOff>
    </xdr:from>
    <xdr:to>
      <xdr:col>10</xdr:col>
      <xdr:colOff>0</xdr:colOff>
      <xdr:row>21</xdr:row>
      <xdr:rowOff>106680</xdr:rowOff>
    </xdr:to>
    <xdr:cxnSp macro="">
      <xdr:nvCxnSpPr>
        <xdr:cNvPr id="108" name="AutoShape 221"/>
        <xdr:cNvCxnSpPr>
          <a:cxnSpLocks noChangeShapeType="1"/>
          <a:stCxn id="104" idx="3"/>
          <a:endCxn id="6" idx="1"/>
        </xdr:cNvCxnSpPr>
      </xdr:nvCxnSpPr>
      <xdr:spPr bwMode="auto">
        <a:xfrm>
          <a:off x="5791200" y="3545205"/>
          <a:ext cx="2619375" cy="10477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11</xdr:row>
      <xdr:rowOff>98611</xdr:rowOff>
    </xdr:from>
    <xdr:to>
      <xdr:col>10</xdr:col>
      <xdr:colOff>1588</xdr:colOff>
      <xdr:row>21</xdr:row>
      <xdr:rowOff>107576</xdr:rowOff>
    </xdr:to>
    <xdr:cxnSp macro="">
      <xdr:nvCxnSpPr>
        <xdr:cNvPr id="109" name="AutoShape 223"/>
        <xdr:cNvCxnSpPr>
          <a:cxnSpLocks noChangeShapeType="1"/>
          <a:stCxn id="90" idx="1"/>
          <a:endCxn id="6" idx="1"/>
        </xdr:cNvCxnSpPr>
      </xdr:nvCxnSpPr>
      <xdr:spPr bwMode="auto">
        <a:xfrm rot="10800000" flipV="1">
          <a:off x="8410575" y="2537011"/>
          <a:ext cx="1588" cy="2056840"/>
        </a:xfrm>
        <a:prstGeom prst="curvedConnector3">
          <a:avLst>
            <a:gd name="adj1" fmla="val 14395466"/>
          </a:avLst>
        </a:prstGeom>
        <a:noFill/>
        <a:ln w="9525">
          <a:solidFill>
            <a:srgbClr val="000000"/>
          </a:solidFill>
          <a:round/>
          <a:headEnd/>
          <a:tailEnd type="triangle" w="med" len="med"/>
        </a:ln>
      </xdr:spPr>
    </xdr:cxnSp>
    <xdr:clientData/>
  </xdr:twoCellAnchor>
  <xdr:twoCellAnchor>
    <xdr:from>
      <xdr:col>11</xdr:col>
      <xdr:colOff>0</xdr:colOff>
      <xdr:row>18</xdr:row>
      <xdr:rowOff>106680</xdr:rowOff>
    </xdr:from>
    <xdr:to>
      <xdr:col>14</xdr:col>
      <xdr:colOff>883920</xdr:colOff>
      <xdr:row>21</xdr:row>
      <xdr:rowOff>0</xdr:rowOff>
    </xdr:to>
    <xdr:cxnSp macro="">
      <xdr:nvCxnSpPr>
        <xdr:cNvPr id="110" name="AutoShape 225"/>
        <xdr:cNvCxnSpPr>
          <a:cxnSpLocks noChangeShapeType="1"/>
          <a:stCxn id="121" idx="0"/>
          <a:endCxn id="89" idx="3"/>
        </xdr:cNvCxnSpPr>
      </xdr:nvCxnSpPr>
      <xdr:spPr bwMode="auto">
        <a:xfrm rot="5400000" flipH="1">
          <a:off x="11772900" y="2992755"/>
          <a:ext cx="521970" cy="2465070"/>
        </a:xfrm>
        <a:prstGeom prst="curvedConnector2">
          <a:avLst/>
        </a:prstGeom>
        <a:noFill/>
        <a:ln w="9525">
          <a:solidFill>
            <a:srgbClr val="000000"/>
          </a:solidFill>
          <a:round/>
          <a:headEnd/>
          <a:tailEnd type="triangle" w="med" len="med"/>
        </a:ln>
      </xdr:spPr>
    </xdr:cxnSp>
    <xdr:clientData/>
  </xdr:twoCellAnchor>
  <xdr:twoCellAnchor>
    <xdr:from>
      <xdr:col>5</xdr:col>
      <xdr:colOff>0</xdr:colOff>
      <xdr:row>9</xdr:row>
      <xdr:rowOff>0</xdr:rowOff>
    </xdr:from>
    <xdr:to>
      <xdr:col>6</xdr:col>
      <xdr:colOff>0</xdr:colOff>
      <xdr:row>10</xdr:row>
      <xdr:rowOff>0</xdr:rowOff>
    </xdr:to>
    <xdr:sp macro="" textlink="">
      <xdr:nvSpPr>
        <xdr:cNvPr id="111" name="Text Box 226">
          <a:hlinkClick xmlns:r="http://schemas.openxmlformats.org/officeDocument/2006/relationships" r:id="rId61"/>
        </xdr:cNvPr>
        <xdr:cNvSpPr txBox="1">
          <a:spLocks noChangeArrowheads="1"/>
        </xdr:cNvSpPr>
      </xdr:nvSpPr>
      <xdr:spPr bwMode="auto">
        <a:xfrm>
          <a:off x="4162425" y="2038350"/>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Lib_R&amp;R</a:t>
          </a:r>
        </a:p>
      </xdr:txBody>
    </xdr:sp>
    <xdr:clientData/>
  </xdr:twoCellAnchor>
  <xdr:twoCellAnchor>
    <xdr:from>
      <xdr:col>10</xdr:col>
      <xdr:colOff>0</xdr:colOff>
      <xdr:row>16</xdr:row>
      <xdr:rowOff>0</xdr:rowOff>
    </xdr:from>
    <xdr:to>
      <xdr:col>11</xdr:col>
      <xdr:colOff>0</xdr:colOff>
      <xdr:row>17</xdr:row>
      <xdr:rowOff>0</xdr:rowOff>
    </xdr:to>
    <xdr:sp macro="" textlink="">
      <xdr:nvSpPr>
        <xdr:cNvPr id="112" name="Text Box 233">
          <a:hlinkClick xmlns:r="http://schemas.openxmlformats.org/officeDocument/2006/relationships" r:id="rId62"/>
        </xdr:cNvPr>
        <xdr:cNvSpPr txBox="1">
          <a:spLocks noChangeArrowheads="1"/>
        </xdr:cNvSpPr>
      </xdr:nvSpPr>
      <xdr:spPr bwMode="auto">
        <a:xfrm>
          <a:off x="8410575" y="3438525"/>
          <a:ext cx="23907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MinMaxBalance</a:t>
          </a:r>
        </a:p>
      </xdr:txBody>
    </xdr:sp>
    <xdr:clientData/>
  </xdr:twoCellAnchor>
  <xdr:twoCellAnchor>
    <xdr:from>
      <xdr:col>10</xdr:col>
      <xdr:colOff>1173480</xdr:colOff>
      <xdr:row>17</xdr:row>
      <xdr:rowOff>0</xdr:rowOff>
    </xdr:from>
    <xdr:to>
      <xdr:col>10</xdr:col>
      <xdr:colOff>1173480</xdr:colOff>
      <xdr:row>18</xdr:row>
      <xdr:rowOff>0</xdr:rowOff>
    </xdr:to>
    <xdr:cxnSp macro="">
      <xdr:nvCxnSpPr>
        <xdr:cNvPr id="113" name="AutoShape 234"/>
        <xdr:cNvCxnSpPr>
          <a:cxnSpLocks noChangeShapeType="1"/>
          <a:stCxn id="89" idx="0"/>
          <a:endCxn id="112" idx="2"/>
        </xdr:cNvCxnSpPr>
      </xdr:nvCxnSpPr>
      <xdr:spPr bwMode="auto">
        <a:xfrm flipV="1">
          <a:off x="9584055" y="3648075"/>
          <a:ext cx="0" cy="209550"/>
        </a:xfrm>
        <a:prstGeom prst="straightConnector1">
          <a:avLst/>
        </a:prstGeom>
        <a:noFill/>
        <a:ln w="9525">
          <a:solidFill>
            <a:srgbClr val="000000"/>
          </a:solidFill>
          <a:round/>
          <a:headEnd/>
          <a:tailEnd type="triangle" w="med" len="med"/>
        </a:ln>
      </xdr:spPr>
    </xdr:cxnSp>
    <xdr:clientData/>
  </xdr:twoCellAnchor>
  <xdr:twoCellAnchor>
    <xdr:from>
      <xdr:col>19</xdr:col>
      <xdr:colOff>0</xdr:colOff>
      <xdr:row>43</xdr:row>
      <xdr:rowOff>190500</xdr:rowOff>
    </xdr:from>
    <xdr:to>
      <xdr:col>20</xdr:col>
      <xdr:colOff>114300</xdr:colOff>
      <xdr:row>45</xdr:row>
      <xdr:rowOff>0</xdr:rowOff>
    </xdr:to>
    <xdr:sp macro="" textlink="">
      <xdr:nvSpPr>
        <xdr:cNvPr id="114" name="Text Box 235"/>
        <xdr:cNvSpPr txBox="1">
          <a:spLocks noChangeArrowheads="1"/>
        </xdr:cNvSpPr>
      </xdr:nvSpPr>
      <xdr:spPr bwMode="auto">
        <a:xfrm>
          <a:off x="17078325" y="9286875"/>
          <a:ext cx="2095500" cy="228600"/>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                            </a:t>
          </a:r>
          <a:r>
            <a:rPr lang="en-US" sz="1200" b="1" i="0" strike="noStrike">
              <a:solidFill>
                <a:srgbClr val="000000"/>
              </a:solidFill>
              <a:latin typeface="Arial"/>
              <a:cs typeface="Arial"/>
            </a:rPr>
            <a:t>  macro</a:t>
          </a:r>
        </a:p>
      </xdr:txBody>
    </xdr:sp>
    <xdr:clientData/>
  </xdr:twoCellAnchor>
  <xdr:twoCellAnchor>
    <xdr:from>
      <xdr:col>11</xdr:col>
      <xdr:colOff>0</xdr:colOff>
      <xdr:row>9</xdr:row>
      <xdr:rowOff>99060</xdr:rowOff>
    </xdr:from>
    <xdr:to>
      <xdr:col>11</xdr:col>
      <xdr:colOff>7620</xdr:colOff>
      <xdr:row>16</xdr:row>
      <xdr:rowOff>106680</xdr:rowOff>
    </xdr:to>
    <xdr:cxnSp macro="">
      <xdr:nvCxnSpPr>
        <xdr:cNvPr id="115" name="AutoShape 238"/>
        <xdr:cNvCxnSpPr>
          <a:cxnSpLocks noChangeShapeType="1"/>
          <a:stCxn id="94" idx="3"/>
          <a:endCxn id="112" idx="3"/>
        </xdr:cNvCxnSpPr>
      </xdr:nvCxnSpPr>
      <xdr:spPr bwMode="auto">
        <a:xfrm>
          <a:off x="10801350" y="2137410"/>
          <a:ext cx="7620" cy="1407795"/>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13</xdr:col>
      <xdr:colOff>0</xdr:colOff>
      <xdr:row>8</xdr:row>
      <xdr:rowOff>0</xdr:rowOff>
    </xdr:from>
    <xdr:to>
      <xdr:col>14</xdr:col>
      <xdr:colOff>0</xdr:colOff>
      <xdr:row>10</xdr:row>
      <xdr:rowOff>0</xdr:rowOff>
    </xdr:to>
    <xdr:sp macro="" textlink="">
      <xdr:nvSpPr>
        <xdr:cNvPr id="116" name="AutoShape 239"/>
        <xdr:cNvSpPr>
          <a:spLocks/>
        </xdr:cNvSpPr>
      </xdr:nvSpPr>
      <xdr:spPr bwMode="auto">
        <a:xfrm>
          <a:off x="12096750" y="1838325"/>
          <a:ext cx="285750" cy="400050"/>
        </a:xfrm>
        <a:prstGeom prst="leftBrace">
          <a:avLst>
            <a:gd name="adj1" fmla="val 11712"/>
            <a:gd name="adj2" fmla="val 50000"/>
          </a:avLst>
        </a:prstGeom>
        <a:noFill/>
        <a:ln w="9525">
          <a:solidFill>
            <a:srgbClr val="000000"/>
          </a:solidFill>
          <a:round/>
          <a:headEnd/>
          <a:tailEnd/>
        </a:ln>
      </xdr:spPr>
    </xdr:sp>
    <xdr:clientData/>
  </xdr:twoCellAnchor>
  <xdr:twoCellAnchor>
    <xdr:from>
      <xdr:col>10</xdr:col>
      <xdr:colOff>1169100</xdr:colOff>
      <xdr:row>10</xdr:row>
      <xdr:rowOff>794</xdr:rowOff>
    </xdr:from>
    <xdr:to>
      <xdr:col>10</xdr:col>
      <xdr:colOff>1170688</xdr:colOff>
      <xdr:row>11</xdr:row>
      <xdr:rowOff>794</xdr:rowOff>
    </xdr:to>
    <xdr:cxnSp macro="">
      <xdr:nvCxnSpPr>
        <xdr:cNvPr id="117" name="AutoShape 240"/>
        <xdr:cNvCxnSpPr>
          <a:cxnSpLocks noChangeShapeType="1"/>
          <a:stCxn id="94" idx="2"/>
          <a:endCxn id="90" idx="0"/>
        </xdr:cNvCxnSpPr>
      </xdr:nvCxnSpPr>
      <xdr:spPr bwMode="auto">
        <a:xfrm rot="5400000">
          <a:off x="9480456" y="2338388"/>
          <a:ext cx="200025" cy="1588"/>
        </a:xfrm>
        <a:prstGeom prst="straightConnector1">
          <a:avLst/>
        </a:prstGeom>
        <a:noFill/>
        <a:ln w="9525">
          <a:solidFill>
            <a:srgbClr val="000000"/>
          </a:solidFill>
          <a:round/>
          <a:headEnd/>
          <a:tailEnd type="triangle" w="med" len="med"/>
        </a:ln>
      </xdr:spPr>
    </xdr:cxnSp>
    <xdr:clientData/>
  </xdr:twoCellAnchor>
  <xdr:twoCellAnchor>
    <xdr:from>
      <xdr:col>5</xdr:col>
      <xdr:colOff>0</xdr:colOff>
      <xdr:row>11</xdr:row>
      <xdr:rowOff>0</xdr:rowOff>
    </xdr:from>
    <xdr:to>
      <xdr:col>6</xdr:col>
      <xdr:colOff>0</xdr:colOff>
      <xdr:row>12</xdr:row>
      <xdr:rowOff>0</xdr:rowOff>
    </xdr:to>
    <xdr:sp macro="" textlink="">
      <xdr:nvSpPr>
        <xdr:cNvPr id="118" name="Text Box 242">
          <a:hlinkClick xmlns:r="http://schemas.openxmlformats.org/officeDocument/2006/relationships" r:id="rId63"/>
        </xdr:cNvPr>
        <xdr:cNvSpPr txBox="1">
          <a:spLocks noChangeArrowheads="1"/>
        </xdr:cNvSpPr>
      </xdr:nvSpPr>
      <xdr:spPr bwMode="auto">
        <a:xfrm>
          <a:off x="4162425" y="2438400"/>
          <a:ext cx="1628775" cy="200025"/>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Lib_Misc Debt</a:t>
          </a:r>
        </a:p>
      </xdr:txBody>
    </xdr:sp>
    <xdr:clientData/>
  </xdr:twoCellAnchor>
  <xdr:twoCellAnchor>
    <xdr:from>
      <xdr:col>5</xdr:col>
      <xdr:colOff>0</xdr:colOff>
      <xdr:row>33</xdr:row>
      <xdr:rowOff>106680</xdr:rowOff>
    </xdr:from>
    <xdr:to>
      <xdr:col>5</xdr:col>
      <xdr:colOff>7620</xdr:colOff>
      <xdr:row>38</xdr:row>
      <xdr:rowOff>106680</xdr:rowOff>
    </xdr:to>
    <xdr:cxnSp macro="">
      <xdr:nvCxnSpPr>
        <xdr:cNvPr id="119" name="AutoShape 244"/>
        <xdr:cNvCxnSpPr>
          <a:cxnSpLocks noChangeShapeType="1"/>
          <a:stCxn id="134" idx="1"/>
          <a:endCxn id="9" idx="1"/>
        </xdr:cNvCxnSpPr>
      </xdr:nvCxnSpPr>
      <xdr:spPr bwMode="auto">
        <a:xfrm rot="10800000" flipH="1">
          <a:off x="4162425" y="7107555"/>
          <a:ext cx="7620" cy="1047750"/>
        </a:xfrm>
        <a:prstGeom prst="curvedConnector3">
          <a:avLst>
            <a:gd name="adj1" fmla="val -2800005"/>
          </a:avLst>
        </a:prstGeom>
        <a:noFill/>
        <a:ln w="9525">
          <a:solidFill>
            <a:srgbClr val="000000"/>
          </a:solidFill>
          <a:round/>
          <a:headEnd/>
          <a:tailEnd type="triangle" w="med" len="med"/>
        </a:ln>
      </xdr:spPr>
    </xdr:cxnSp>
    <xdr:clientData/>
  </xdr:twoCellAnchor>
  <xdr:twoCellAnchor>
    <xdr:from>
      <xdr:col>12</xdr:col>
      <xdr:colOff>0</xdr:colOff>
      <xdr:row>23</xdr:row>
      <xdr:rowOff>0</xdr:rowOff>
    </xdr:from>
    <xdr:to>
      <xdr:col>13</xdr:col>
      <xdr:colOff>0</xdr:colOff>
      <xdr:row>24</xdr:row>
      <xdr:rowOff>0</xdr:rowOff>
    </xdr:to>
    <xdr:sp macro="" textlink="">
      <xdr:nvSpPr>
        <xdr:cNvPr id="120" name="Text Box 246">
          <a:hlinkClick xmlns:r="http://schemas.openxmlformats.org/officeDocument/2006/relationships" r:id="rId64"/>
        </xdr:cNvPr>
        <xdr:cNvSpPr txBox="1">
          <a:spLocks noChangeArrowheads="1"/>
        </xdr:cNvSpPr>
      </xdr:nvSpPr>
      <xdr:spPr bwMode="auto">
        <a:xfrm>
          <a:off x="11239500" y="4905375"/>
          <a:ext cx="857250"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CurrentYear</a:t>
          </a:r>
        </a:p>
      </xdr:txBody>
    </xdr:sp>
    <xdr:clientData/>
  </xdr:twoCellAnchor>
  <xdr:twoCellAnchor>
    <xdr:from>
      <xdr:col>14</xdr:col>
      <xdr:colOff>0</xdr:colOff>
      <xdr:row>21</xdr:row>
      <xdr:rowOff>0</xdr:rowOff>
    </xdr:from>
    <xdr:to>
      <xdr:col>15</xdr:col>
      <xdr:colOff>0</xdr:colOff>
      <xdr:row>22</xdr:row>
      <xdr:rowOff>0</xdr:rowOff>
    </xdr:to>
    <xdr:sp macro="" textlink="">
      <xdr:nvSpPr>
        <xdr:cNvPr id="121" name="Text Box 247">
          <a:hlinkClick xmlns:r="http://schemas.openxmlformats.org/officeDocument/2006/relationships" r:id="rId65"/>
        </xdr:cNvPr>
        <xdr:cNvSpPr txBox="1">
          <a:spLocks noChangeArrowheads="1"/>
        </xdr:cNvSpPr>
      </xdr:nvSpPr>
      <xdr:spPr bwMode="auto">
        <a:xfrm>
          <a:off x="12382500" y="4486275"/>
          <a:ext cx="17811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RevenueRequirements_Final</a:t>
          </a:r>
        </a:p>
      </xdr:txBody>
    </xdr:sp>
    <xdr:clientData/>
  </xdr:twoCellAnchor>
  <xdr:twoCellAnchor>
    <xdr:from>
      <xdr:col>13</xdr:col>
      <xdr:colOff>0</xdr:colOff>
      <xdr:row>21</xdr:row>
      <xdr:rowOff>106680</xdr:rowOff>
    </xdr:from>
    <xdr:to>
      <xdr:col>14</xdr:col>
      <xdr:colOff>0</xdr:colOff>
      <xdr:row>23</xdr:row>
      <xdr:rowOff>106680</xdr:rowOff>
    </xdr:to>
    <xdr:cxnSp macro="">
      <xdr:nvCxnSpPr>
        <xdr:cNvPr id="122" name="AutoShape 249"/>
        <xdr:cNvCxnSpPr>
          <a:cxnSpLocks noChangeShapeType="1"/>
          <a:stCxn id="120" idx="3"/>
          <a:endCxn id="121" idx="1"/>
        </xdr:cNvCxnSpPr>
      </xdr:nvCxnSpPr>
      <xdr:spPr bwMode="auto">
        <a:xfrm flipV="1">
          <a:off x="12096750" y="4592955"/>
          <a:ext cx="285750" cy="419100"/>
        </a:xfrm>
        <a:prstGeom prst="curvedConnector3">
          <a:avLst>
            <a:gd name="adj1" fmla="val 48389"/>
          </a:avLst>
        </a:prstGeom>
        <a:noFill/>
        <a:ln w="9525">
          <a:solidFill>
            <a:srgbClr val="000000"/>
          </a:solidFill>
          <a:round/>
          <a:headEnd/>
          <a:tailEnd type="triangle" w="med" len="med"/>
        </a:ln>
      </xdr:spPr>
    </xdr:cxnSp>
    <xdr:clientData/>
  </xdr:twoCellAnchor>
  <xdr:twoCellAnchor>
    <xdr:from>
      <xdr:col>11</xdr:col>
      <xdr:colOff>0</xdr:colOff>
      <xdr:row>21</xdr:row>
      <xdr:rowOff>106680</xdr:rowOff>
    </xdr:from>
    <xdr:to>
      <xdr:col>14</xdr:col>
      <xdr:colOff>0</xdr:colOff>
      <xdr:row>21</xdr:row>
      <xdr:rowOff>106680</xdr:rowOff>
    </xdr:to>
    <xdr:cxnSp macro="">
      <xdr:nvCxnSpPr>
        <xdr:cNvPr id="123" name="AutoShape 251"/>
        <xdr:cNvCxnSpPr>
          <a:cxnSpLocks noChangeShapeType="1"/>
          <a:stCxn id="6" idx="3"/>
          <a:endCxn id="121" idx="1"/>
        </xdr:cNvCxnSpPr>
      </xdr:nvCxnSpPr>
      <xdr:spPr bwMode="auto">
        <a:xfrm>
          <a:off x="10801350" y="4592955"/>
          <a:ext cx="1581150" cy="0"/>
        </a:xfrm>
        <a:prstGeom prst="straightConnector1">
          <a:avLst/>
        </a:prstGeom>
        <a:noFill/>
        <a:ln w="9525">
          <a:solidFill>
            <a:srgbClr val="000000"/>
          </a:solidFill>
          <a:round/>
          <a:headEnd/>
          <a:tailEnd type="triangle" w="med" len="med"/>
        </a:ln>
      </xdr:spPr>
    </xdr:cxnSp>
    <xdr:clientData/>
  </xdr:twoCellAnchor>
  <xdr:twoCellAnchor>
    <xdr:from>
      <xdr:col>5</xdr:col>
      <xdr:colOff>0</xdr:colOff>
      <xdr:row>33</xdr:row>
      <xdr:rowOff>217713</xdr:rowOff>
    </xdr:from>
    <xdr:to>
      <xdr:col>6</xdr:col>
      <xdr:colOff>0</xdr:colOff>
      <xdr:row>35</xdr:row>
      <xdr:rowOff>7620</xdr:rowOff>
    </xdr:to>
    <xdr:sp macro="" textlink="">
      <xdr:nvSpPr>
        <xdr:cNvPr id="124" name="Text Box 252">
          <a:hlinkClick xmlns:r="http://schemas.openxmlformats.org/officeDocument/2006/relationships" r:id="rId66"/>
        </xdr:cNvPr>
        <xdr:cNvSpPr txBox="1">
          <a:spLocks noChangeArrowheads="1"/>
        </xdr:cNvSpPr>
      </xdr:nvSpPr>
      <xdr:spPr bwMode="auto">
        <a:xfrm>
          <a:off x="4162425" y="7209063"/>
          <a:ext cx="1628775" cy="218532"/>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Lib_CVWD</a:t>
          </a:r>
        </a:p>
      </xdr:txBody>
    </xdr:sp>
    <xdr:clientData/>
  </xdr:twoCellAnchor>
  <xdr:twoCellAnchor>
    <xdr:from>
      <xdr:col>5</xdr:col>
      <xdr:colOff>0</xdr:colOff>
      <xdr:row>35</xdr:row>
      <xdr:rowOff>0</xdr:rowOff>
    </xdr:from>
    <xdr:to>
      <xdr:col>6</xdr:col>
      <xdr:colOff>0</xdr:colOff>
      <xdr:row>36</xdr:row>
      <xdr:rowOff>19594</xdr:rowOff>
    </xdr:to>
    <xdr:sp macro="" textlink="">
      <xdr:nvSpPr>
        <xdr:cNvPr id="125" name="Text Box 253">
          <a:hlinkClick xmlns:r="http://schemas.openxmlformats.org/officeDocument/2006/relationships" r:id="rId67"/>
        </xdr:cNvPr>
        <xdr:cNvSpPr txBox="1">
          <a:spLocks noChangeArrowheads="1"/>
        </xdr:cNvSpPr>
      </xdr:nvSpPr>
      <xdr:spPr bwMode="auto">
        <a:xfrm>
          <a:off x="4162425" y="7419975"/>
          <a:ext cx="1628775" cy="229144"/>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Lib_OPEB</a:t>
          </a:r>
        </a:p>
      </xdr:txBody>
    </xdr:sp>
    <xdr:clientData/>
  </xdr:twoCellAnchor>
  <xdr:twoCellAnchor>
    <xdr:from>
      <xdr:col>6</xdr:col>
      <xdr:colOff>0</xdr:colOff>
      <xdr:row>25</xdr:row>
      <xdr:rowOff>106680</xdr:rowOff>
    </xdr:from>
    <xdr:to>
      <xdr:col>10</xdr:col>
      <xdr:colOff>0</xdr:colOff>
      <xdr:row>34</xdr:row>
      <xdr:rowOff>106680</xdr:rowOff>
    </xdr:to>
    <xdr:cxnSp macro="">
      <xdr:nvCxnSpPr>
        <xdr:cNvPr id="126" name="AutoShape 255"/>
        <xdr:cNvCxnSpPr>
          <a:cxnSpLocks noChangeShapeType="1"/>
          <a:stCxn id="124" idx="3"/>
          <a:endCxn id="93" idx="1"/>
        </xdr:cNvCxnSpPr>
      </xdr:nvCxnSpPr>
      <xdr:spPr bwMode="auto">
        <a:xfrm flipV="1">
          <a:off x="5791200" y="5431155"/>
          <a:ext cx="2619375" cy="18859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25</xdr:row>
      <xdr:rowOff>106680</xdr:rowOff>
    </xdr:from>
    <xdr:to>
      <xdr:col>10</xdr:col>
      <xdr:colOff>0</xdr:colOff>
      <xdr:row>35</xdr:row>
      <xdr:rowOff>121920</xdr:rowOff>
    </xdr:to>
    <xdr:cxnSp macro="">
      <xdr:nvCxnSpPr>
        <xdr:cNvPr id="127" name="AutoShape 256"/>
        <xdr:cNvCxnSpPr>
          <a:cxnSpLocks noChangeShapeType="1"/>
          <a:stCxn id="125" idx="3"/>
          <a:endCxn id="93" idx="1"/>
        </xdr:cNvCxnSpPr>
      </xdr:nvCxnSpPr>
      <xdr:spPr bwMode="auto">
        <a:xfrm flipV="1">
          <a:off x="5791200" y="5431155"/>
          <a:ext cx="2619375" cy="21107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14</xdr:col>
      <xdr:colOff>0</xdr:colOff>
      <xdr:row>25</xdr:row>
      <xdr:rowOff>0</xdr:rowOff>
    </xdr:from>
    <xdr:to>
      <xdr:col>15</xdr:col>
      <xdr:colOff>0</xdr:colOff>
      <xdr:row>26</xdr:row>
      <xdr:rowOff>0</xdr:rowOff>
    </xdr:to>
    <xdr:sp macro="" textlink="">
      <xdr:nvSpPr>
        <xdr:cNvPr id="128" name="Text Box 258">
          <a:hlinkClick xmlns:r="http://schemas.openxmlformats.org/officeDocument/2006/relationships" r:id="rId68"/>
        </xdr:cNvPr>
        <xdr:cNvSpPr txBox="1">
          <a:spLocks noChangeArrowheads="1"/>
        </xdr:cNvSpPr>
      </xdr:nvSpPr>
      <xdr:spPr bwMode="auto">
        <a:xfrm>
          <a:off x="12382500" y="5324475"/>
          <a:ext cx="1781175"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Revenue_Final</a:t>
          </a:r>
        </a:p>
      </xdr:txBody>
    </xdr:sp>
    <xdr:clientData/>
  </xdr:twoCellAnchor>
  <xdr:twoCellAnchor>
    <xdr:from>
      <xdr:col>11</xdr:col>
      <xdr:colOff>0</xdr:colOff>
      <xdr:row>25</xdr:row>
      <xdr:rowOff>106680</xdr:rowOff>
    </xdr:from>
    <xdr:to>
      <xdr:col>11</xdr:col>
      <xdr:colOff>7620</xdr:colOff>
      <xdr:row>28</xdr:row>
      <xdr:rowOff>106680</xdr:rowOff>
    </xdr:to>
    <xdr:cxnSp macro="">
      <xdr:nvCxnSpPr>
        <xdr:cNvPr id="129" name="AutoShape 260"/>
        <xdr:cNvCxnSpPr>
          <a:cxnSpLocks noChangeShapeType="1"/>
          <a:stCxn id="10" idx="3"/>
          <a:endCxn id="93" idx="3"/>
        </xdr:cNvCxnSpPr>
      </xdr:nvCxnSpPr>
      <xdr:spPr bwMode="auto">
        <a:xfrm flipV="1">
          <a:off x="10801350" y="5431155"/>
          <a:ext cx="7620" cy="628650"/>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11</xdr:col>
      <xdr:colOff>0</xdr:colOff>
      <xdr:row>23</xdr:row>
      <xdr:rowOff>106680</xdr:rowOff>
    </xdr:from>
    <xdr:to>
      <xdr:col>12</xdr:col>
      <xdr:colOff>0</xdr:colOff>
      <xdr:row>25</xdr:row>
      <xdr:rowOff>106680</xdr:rowOff>
    </xdr:to>
    <xdr:cxnSp macro="">
      <xdr:nvCxnSpPr>
        <xdr:cNvPr id="130" name="AutoShape 262"/>
        <xdr:cNvCxnSpPr>
          <a:cxnSpLocks noChangeShapeType="1"/>
          <a:stCxn id="93" idx="3"/>
          <a:endCxn id="120" idx="1"/>
        </xdr:cNvCxnSpPr>
      </xdr:nvCxnSpPr>
      <xdr:spPr bwMode="auto">
        <a:xfrm flipV="1">
          <a:off x="10801350" y="5012055"/>
          <a:ext cx="438150" cy="4191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13</xdr:col>
      <xdr:colOff>0</xdr:colOff>
      <xdr:row>23</xdr:row>
      <xdr:rowOff>106680</xdr:rowOff>
    </xdr:from>
    <xdr:to>
      <xdr:col>14</xdr:col>
      <xdr:colOff>0</xdr:colOff>
      <xdr:row>25</xdr:row>
      <xdr:rowOff>106680</xdr:rowOff>
    </xdr:to>
    <xdr:cxnSp macro="">
      <xdr:nvCxnSpPr>
        <xdr:cNvPr id="131" name="AutoShape 263"/>
        <xdr:cNvCxnSpPr>
          <a:cxnSpLocks noChangeShapeType="1"/>
          <a:stCxn id="120" idx="3"/>
          <a:endCxn id="128" idx="1"/>
        </xdr:cNvCxnSpPr>
      </xdr:nvCxnSpPr>
      <xdr:spPr bwMode="auto">
        <a:xfrm>
          <a:off x="12096750" y="5012055"/>
          <a:ext cx="285750" cy="419100"/>
        </a:xfrm>
        <a:prstGeom prst="curvedConnector3">
          <a:avLst>
            <a:gd name="adj1" fmla="val 48389"/>
          </a:avLst>
        </a:prstGeom>
        <a:noFill/>
        <a:ln w="9525">
          <a:solidFill>
            <a:srgbClr val="000000"/>
          </a:solidFill>
          <a:round/>
          <a:headEnd/>
          <a:tailEnd type="triangle" w="med" len="med"/>
        </a:ln>
      </xdr:spPr>
    </xdr:cxnSp>
    <xdr:clientData/>
  </xdr:twoCellAnchor>
  <xdr:twoCellAnchor>
    <xdr:from>
      <xdr:col>11</xdr:col>
      <xdr:colOff>0</xdr:colOff>
      <xdr:row>25</xdr:row>
      <xdr:rowOff>106680</xdr:rowOff>
    </xdr:from>
    <xdr:to>
      <xdr:col>14</xdr:col>
      <xdr:colOff>0</xdr:colOff>
      <xdr:row>25</xdr:row>
      <xdr:rowOff>106680</xdr:rowOff>
    </xdr:to>
    <xdr:cxnSp macro="">
      <xdr:nvCxnSpPr>
        <xdr:cNvPr id="132" name="AutoShape 264"/>
        <xdr:cNvCxnSpPr>
          <a:cxnSpLocks noChangeShapeType="1"/>
          <a:stCxn id="93" idx="3"/>
          <a:endCxn id="128" idx="1"/>
        </xdr:cNvCxnSpPr>
      </xdr:nvCxnSpPr>
      <xdr:spPr bwMode="auto">
        <a:xfrm>
          <a:off x="10801350" y="5431155"/>
          <a:ext cx="1581150" cy="0"/>
        </a:xfrm>
        <a:prstGeom prst="straightConnector1">
          <a:avLst/>
        </a:prstGeom>
        <a:noFill/>
        <a:ln w="9525">
          <a:solidFill>
            <a:srgbClr val="000000"/>
          </a:solidFill>
          <a:round/>
          <a:headEnd/>
          <a:tailEnd type="triangle" w="med" len="med"/>
        </a:ln>
      </xdr:spPr>
    </xdr:cxnSp>
    <xdr:clientData/>
  </xdr:twoCellAnchor>
  <xdr:twoCellAnchor>
    <xdr:from>
      <xdr:col>11</xdr:col>
      <xdr:colOff>0</xdr:colOff>
      <xdr:row>21</xdr:row>
      <xdr:rowOff>106680</xdr:rowOff>
    </xdr:from>
    <xdr:to>
      <xdr:col>12</xdr:col>
      <xdr:colOff>0</xdr:colOff>
      <xdr:row>23</xdr:row>
      <xdr:rowOff>106680</xdr:rowOff>
    </xdr:to>
    <xdr:cxnSp macro="">
      <xdr:nvCxnSpPr>
        <xdr:cNvPr id="133" name="AutoShape 265"/>
        <xdr:cNvCxnSpPr>
          <a:cxnSpLocks noChangeShapeType="1"/>
          <a:stCxn id="6" idx="3"/>
          <a:endCxn id="120" idx="1"/>
        </xdr:cNvCxnSpPr>
      </xdr:nvCxnSpPr>
      <xdr:spPr bwMode="auto">
        <a:xfrm>
          <a:off x="10801350" y="4592955"/>
          <a:ext cx="438150" cy="4191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0</xdr:colOff>
      <xdr:row>38</xdr:row>
      <xdr:rowOff>0</xdr:rowOff>
    </xdr:from>
    <xdr:to>
      <xdr:col>6</xdr:col>
      <xdr:colOff>0</xdr:colOff>
      <xdr:row>38</xdr:row>
      <xdr:rowOff>210094</xdr:rowOff>
    </xdr:to>
    <xdr:sp macro="" textlink="">
      <xdr:nvSpPr>
        <xdr:cNvPr id="134" name="Text Box 266">
          <a:hlinkClick xmlns:r="http://schemas.openxmlformats.org/officeDocument/2006/relationships" r:id="rId69"/>
        </xdr:cNvPr>
        <xdr:cNvSpPr txBox="1">
          <a:spLocks noChangeArrowheads="1"/>
        </xdr:cNvSpPr>
      </xdr:nvSpPr>
      <xdr:spPr bwMode="auto">
        <a:xfrm>
          <a:off x="4162425" y="8048625"/>
          <a:ext cx="1628775" cy="210094"/>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Lib_Sales</a:t>
          </a:r>
        </a:p>
      </xdr:txBody>
    </xdr:sp>
    <xdr:clientData/>
  </xdr:twoCellAnchor>
  <xdr:twoCellAnchor>
    <xdr:from>
      <xdr:col>9</xdr:col>
      <xdr:colOff>228600</xdr:colOff>
      <xdr:row>33</xdr:row>
      <xdr:rowOff>0</xdr:rowOff>
    </xdr:from>
    <xdr:to>
      <xdr:col>11</xdr:col>
      <xdr:colOff>0</xdr:colOff>
      <xdr:row>34</xdr:row>
      <xdr:rowOff>0</xdr:rowOff>
    </xdr:to>
    <xdr:sp macro="" textlink="">
      <xdr:nvSpPr>
        <xdr:cNvPr id="135" name="Text Box 268">
          <a:hlinkClick xmlns:r="http://schemas.openxmlformats.org/officeDocument/2006/relationships" r:id="rId70"/>
        </xdr:cNvPr>
        <xdr:cNvSpPr txBox="1">
          <a:spLocks noChangeArrowheads="1"/>
        </xdr:cNvSpPr>
      </xdr:nvSpPr>
      <xdr:spPr bwMode="auto">
        <a:xfrm>
          <a:off x="8401050" y="7000875"/>
          <a:ext cx="2400300" cy="209550"/>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Revenue_Month</a:t>
          </a:r>
        </a:p>
      </xdr:txBody>
    </xdr:sp>
    <xdr:clientData/>
  </xdr:twoCellAnchor>
  <xdr:twoCellAnchor>
    <xdr:from>
      <xdr:col>11</xdr:col>
      <xdr:colOff>0</xdr:colOff>
      <xdr:row>28</xdr:row>
      <xdr:rowOff>106680</xdr:rowOff>
    </xdr:from>
    <xdr:to>
      <xdr:col>11</xdr:col>
      <xdr:colOff>7620</xdr:colOff>
      <xdr:row>33</xdr:row>
      <xdr:rowOff>106680</xdr:rowOff>
    </xdr:to>
    <xdr:cxnSp macro="">
      <xdr:nvCxnSpPr>
        <xdr:cNvPr id="136" name="AutoShape 269"/>
        <xdr:cNvCxnSpPr>
          <a:cxnSpLocks noChangeShapeType="1"/>
          <a:stCxn id="10" idx="3"/>
          <a:endCxn id="135" idx="3"/>
        </xdr:cNvCxnSpPr>
      </xdr:nvCxnSpPr>
      <xdr:spPr bwMode="auto">
        <a:xfrm>
          <a:off x="10801350" y="6059805"/>
          <a:ext cx="7620" cy="1047750"/>
        </a:xfrm>
        <a:prstGeom prst="curvedConnector3">
          <a:avLst>
            <a:gd name="adj1" fmla="val 3000000"/>
          </a:avLst>
        </a:prstGeom>
        <a:noFill/>
        <a:ln w="9525">
          <a:solidFill>
            <a:srgbClr val="000000"/>
          </a:solidFill>
          <a:round/>
          <a:headEnd/>
          <a:tailEnd type="triangle" w="med" len="med"/>
        </a:ln>
      </xdr:spPr>
    </xdr:cxnSp>
    <xdr:clientData/>
  </xdr:twoCellAnchor>
  <xdr:twoCellAnchor>
    <xdr:from>
      <xdr:col>6</xdr:col>
      <xdr:colOff>0</xdr:colOff>
      <xdr:row>33</xdr:row>
      <xdr:rowOff>106680</xdr:rowOff>
    </xdr:from>
    <xdr:to>
      <xdr:col>9</xdr:col>
      <xdr:colOff>228600</xdr:colOff>
      <xdr:row>38</xdr:row>
      <xdr:rowOff>106680</xdr:rowOff>
    </xdr:to>
    <xdr:cxnSp macro="">
      <xdr:nvCxnSpPr>
        <xdr:cNvPr id="137" name="AutoShape 270"/>
        <xdr:cNvCxnSpPr>
          <a:cxnSpLocks noChangeShapeType="1"/>
          <a:stCxn id="134" idx="3"/>
          <a:endCxn id="135" idx="1"/>
        </xdr:cNvCxnSpPr>
      </xdr:nvCxnSpPr>
      <xdr:spPr bwMode="auto">
        <a:xfrm flipV="1">
          <a:off x="5791200" y="7107555"/>
          <a:ext cx="2609850" cy="10477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18</xdr:col>
      <xdr:colOff>0</xdr:colOff>
      <xdr:row>8</xdr:row>
      <xdr:rowOff>0</xdr:rowOff>
    </xdr:from>
    <xdr:to>
      <xdr:col>19</xdr:col>
      <xdr:colOff>0</xdr:colOff>
      <xdr:row>33</xdr:row>
      <xdr:rowOff>0</xdr:rowOff>
    </xdr:to>
    <xdr:sp macro="" textlink="">
      <xdr:nvSpPr>
        <xdr:cNvPr id="138" name="AutoShape 272"/>
        <xdr:cNvSpPr>
          <a:spLocks/>
        </xdr:cNvSpPr>
      </xdr:nvSpPr>
      <xdr:spPr bwMode="auto">
        <a:xfrm>
          <a:off x="16725900" y="1838325"/>
          <a:ext cx="352425" cy="5162550"/>
        </a:xfrm>
        <a:prstGeom prst="leftBrace">
          <a:avLst>
            <a:gd name="adj1" fmla="val 121296"/>
            <a:gd name="adj2" fmla="val 50000"/>
          </a:avLst>
        </a:prstGeom>
        <a:noFill/>
        <a:ln w="9525">
          <a:solidFill>
            <a:srgbClr val="000000"/>
          </a:solidFill>
          <a:round/>
          <a:headEnd/>
          <a:tailEnd/>
        </a:ln>
      </xdr:spPr>
    </xdr:sp>
    <xdr:clientData/>
  </xdr:twoCellAnchor>
  <xdr:twoCellAnchor>
    <xdr:from>
      <xdr:col>16</xdr:col>
      <xdr:colOff>1608082</xdr:colOff>
      <xdr:row>20</xdr:row>
      <xdr:rowOff>165539</xdr:rowOff>
    </xdr:from>
    <xdr:to>
      <xdr:col>18</xdr:col>
      <xdr:colOff>0</xdr:colOff>
      <xdr:row>29</xdr:row>
      <xdr:rowOff>107731</xdr:rowOff>
    </xdr:to>
    <xdr:cxnSp macro="">
      <xdr:nvCxnSpPr>
        <xdr:cNvPr id="139" name="AutoShape 273"/>
        <xdr:cNvCxnSpPr>
          <a:cxnSpLocks noChangeShapeType="1"/>
          <a:stCxn id="14" idx="3"/>
          <a:endCxn id="138" idx="1"/>
        </xdr:cNvCxnSpPr>
      </xdr:nvCxnSpPr>
      <xdr:spPr bwMode="auto">
        <a:xfrm flipV="1">
          <a:off x="16181332" y="4442264"/>
          <a:ext cx="544568" cy="1828142"/>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17</xdr:col>
      <xdr:colOff>0</xdr:colOff>
      <xdr:row>29</xdr:row>
      <xdr:rowOff>106680</xdr:rowOff>
    </xdr:from>
    <xdr:to>
      <xdr:col>19</xdr:col>
      <xdr:colOff>0</xdr:colOff>
      <xdr:row>42</xdr:row>
      <xdr:rowOff>106680</xdr:rowOff>
    </xdr:to>
    <xdr:cxnSp macro="">
      <xdr:nvCxnSpPr>
        <xdr:cNvPr id="140" name="AutoShape 274"/>
        <xdr:cNvCxnSpPr>
          <a:cxnSpLocks noChangeShapeType="1"/>
          <a:stCxn id="14" idx="3"/>
          <a:endCxn id="12" idx="1"/>
        </xdr:cNvCxnSpPr>
      </xdr:nvCxnSpPr>
      <xdr:spPr bwMode="auto">
        <a:xfrm>
          <a:off x="16221075" y="6269355"/>
          <a:ext cx="857250" cy="27241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11</xdr:col>
      <xdr:colOff>0</xdr:colOff>
      <xdr:row>11</xdr:row>
      <xdr:rowOff>98612</xdr:rowOff>
    </xdr:from>
    <xdr:to>
      <xdr:col>14</xdr:col>
      <xdr:colOff>874059</xdr:colOff>
      <xdr:row>21</xdr:row>
      <xdr:rowOff>0</xdr:rowOff>
    </xdr:to>
    <xdr:cxnSp macro="">
      <xdr:nvCxnSpPr>
        <xdr:cNvPr id="141" name="AutoShape 276"/>
        <xdr:cNvCxnSpPr>
          <a:cxnSpLocks noChangeShapeType="1"/>
          <a:stCxn id="121" idx="0"/>
          <a:endCxn id="90" idx="3"/>
        </xdr:cNvCxnSpPr>
      </xdr:nvCxnSpPr>
      <xdr:spPr bwMode="auto">
        <a:xfrm rot="16200000" flipV="1">
          <a:off x="11054323" y="2284039"/>
          <a:ext cx="1949263" cy="2455209"/>
        </a:xfrm>
        <a:prstGeom prst="curvedConnector2">
          <a:avLst/>
        </a:prstGeom>
        <a:noFill/>
        <a:ln w="9525">
          <a:solidFill>
            <a:srgbClr val="000000"/>
          </a:solidFill>
          <a:round/>
          <a:headEnd/>
          <a:tailEnd type="triangle" w="med" len="med"/>
        </a:ln>
      </xdr:spPr>
    </xdr:cxnSp>
    <xdr:clientData/>
  </xdr:twoCellAnchor>
  <xdr:twoCellAnchor>
    <xdr:from>
      <xdr:col>11</xdr:col>
      <xdr:colOff>1</xdr:colOff>
      <xdr:row>11</xdr:row>
      <xdr:rowOff>98612</xdr:rowOff>
    </xdr:from>
    <xdr:to>
      <xdr:col>14</xdr:col>
      <xdr:colOff>874060</xdr:colOff>
      <xdr:row>25</xdr:row>
      <xdr:rowOff>0</xdr:rowOff>
    </xdr:to>
    <xdr:cxnSp macro="">
      <xdr:nvCxnSpPr>
        <xdr:cNvPr id="142" name="AutoShape 277"/>
        <xdr:cNvCxnSpPr>
          <a:cxnSpLocks noChangeShapeType="1"/>
          <a:stCxn id="128" idx="0"/>
          <a:endCxn id="90" idx="3"/>
        </xdr:cNvCxnSpPr>
      </xdr:nvCxnSpPr>
      <xdr:spPr bwMode="auto">
        <a:xfrm rot="16200000" flipV="1">
          <a:off x="10635224" y="2703139"/>
          <a:ext cx="2787463" cy="2455209"/>
        </a:xfrm>
        <a:prstGeom prst="curvedConnector2">
          <a:avLst/>
        </a:prstGeom>
        <a:noFill/>
        <a:ln w="9525">
          <a:solidFill>
            <a:srgbClr val="000000"/>
          </a:solidFill>
          <a:round/>
          <a:headEnd/>
          <a:tailEnd type="triangle" w="med" len="med"/>
        </a:ln>
      </xdr:spPr>
    </xdr:cxnSp>
    <xdr:clientData/>
  </xdr:twoCellAnchor>
  <xdr:twoCellAnchor>
    <xdr:from>
      <xdr:col>6</xdr:col>
      <xdr:colOff>0</xdr:colOff>
      <xdr:row>28</xdr:row>
      <xdr:rowOff>106680</xdr:rowOff>
    </xdr:from>
    <xdr:to>
      <xdr:col>10</xdr:col>
      <xdr:colOff>0</xdr:colOff>
      <xdr:row>38</xdr:row>
      <xdr:rowOff>106680</xdr:rowOff>
    </xdr:to>
    <xdr:cxnSp macro="">
      <xdr:nvCxnSpPr>
        <xdr:cNvPr id="143" name="AutoShape 278"/>
        <xdr:cNvCxnSpPr>
          <a:cxnSpLocks noChangeShapeType="1"/>
          <a:stCxn id="134" idx="3"/>
          <a:endCxn id="10" idx="1"/>
        </xdr:cNvCxnSpPr>
      </xdr:nvCxnSpPr>
      <xdr:spPr bwMode="auto">
        <a:xfrm flipV="1">
          <a:off x="5791200" y="6059805"/>
          <a:ext cx="2619375" cy="209550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8</xdr:row>
      <xdr:rowOff>106680</xdr:rowOff>
    </xdr:from>
    <xdr:to>
      <xdr:col>7</xdr:col>
      <xdr:colOff>0</xdr:colOff>
      <xdr:row>9</xdr:row>
      <xdr:rowOff>106680</xdr:rowOff>
    </xdr:to>
    <xdr:cxnSp macro="">
      <xdr:nvCxnSpPr>
        <xdr:cNvPr id="144" name="AutoShape 279"/>
        <xdr:cNvCxnSpPr>
          <a:cxnSpLocks noChangeShapeType="1"/>
          <a:stCxn id="111" idx="3"/>
          <a:endCxn id="151" idx="1"/>
        </xdr:cNvCxnSpPr>
      </xdr:nvCxnSpPr>
      <xdr:spPr bwMode="auto">
        <a:xfrm flipV="1">
          <a:off x="5791200" y="1945005"/>
          <a:ext cx="542925" cy="200025"/>
        </a:xfrm>
        <a:prstGeom prst="curvedConnector3">
          <a:avLst>
            <a:gd name="adj1" fmla="val 49153"/>
          </a:avLst>
        </a:prstGeom>
        <a:noFill/>
        <a:ln w="9525">
          <a:solidFill>
            <a:srgbClr val="000000"/>
          </a:solidFill>
          <a:round/>
          <a:headEnd/>
          <a:tailEnd type="triangle" w="med" len="med"/>
        </a:ln>
      </xdr:spPr>
    </xdr:cxnSp>
    <xdr:clientData/>
  </xdr:twoCellAnchor>
  <xdr:twoCellAnchor>
    <xdr:from>
      <xdr:col>6</xdr:col>
      <xdr:colOff>0</xdr:colOff>
      <xdr:row>11</xdr:row>
      <xdr:rowOff>98612</xdr:rowOff>
    </xdr:from>
    <xdr:to>
      <xdr:col>10</xdr:col>
      <xdr:colOff>0</xdr:colOff>
      <xdr:row>11</xdr:row>
      <xdr:rowOff>100200</xdr:rowOff>
    </xdr:to>
    <xdr:cxnSp macro="">
      <xdr:nvCxnSpPr>
        <xdr:cNvPr id="145" name="AutoShape 280"/>
        <xdr:cNvCxnSpPr>
          <a:cxnSpLocks noChangeShapeType="1"/>
          <a:stCxn id="118" idx="3"/>
          <a:endCxn id="90" idx="1"/>
        </xdr:cNvCxnSpPr>
      </xdr:nvCxnSpPr>
      <xdr:spPr bwMode="auto">
        <a:xfrm>
          <a:off x="5791200" y="2537012"/>
          <a:ext cx="2619375" cy="1588"/>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10</xdr:row>
      <xdr:rowOff>98612</xdr:rowOff>
    </xdr:from>
    <xdr:to>
      <xdr:col>10</xdr:col>
      <xdr:colOff>0</xdr:colOff>
      <xdr:row>11</xdr:row>
      <xdr:rowOff>98612</xdr:rowOff>
    </xdr:to>
    <xdr:cxnSp macro="">
      <xdr:nvCxnSpPr>
        <xdr:cNvPr id="146" name="AutoShape 281"/>
        <xdr:cNvCxnSpPr>
          <a:cxnSpLocks noChangeShapeType="1"/>
          <a:stCxn id="100" idx="3"/>
          <a:endCxn id="90" idx="1"/>
        </xdr:cNvCxnSpPr>
      </xdr:nvCxnSpPr>
      <xdr:spPr bwMode="auto">
        <a:xfrm>
          <a:off x="5791200" y="2336987"/>
          <a:ext cx="2619375" cy="2000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9</xdr:row>
      <xdr:rowOff>106680</xdr:rowOff>
    </xdr:from>
    <xdr:to>
      <xdr:col>10</xdr:col>
      <xdr:colOff>0</xdr:colOff>
      <xdr:row>10</xdr:row>
      <xdr:rowOff>106680</xdr:rowOff>
    </xdr:to>
    <xdr:cxnSp macro="">
      <xdr:nvCxnSpPr>
        <xdr:cNvPr id="147" name="AutoShape 282"/>
        <xdr:cNvCxnSpPr>
          <a:cxnSpLocks noChangeShapeType="1"/>
          <a:stCxn id="100" idx="3"/>
          <a:endCxn id="94" idx="1"/>
        </xdr:cNvCxnSpPr>
      </xdr:nvCxnSpPr>
      <xdr:spPr bwMode="auto">
        <a:xfrm flipV="1">
          <a:off x="5791200" y="2145030"/>
          <a:ext cx="2619375" cy="200025"/>
        </a:xfrm>
        <a:prstGeom prst="curvedConnector3">
          <a:avLst>
            <a:gd name="adj1" fmla="val 49819"/>
          </a:avLst>
        </a:prstGeom>
        <a:noFill/>
        <a:ln w="9525">
          <a:solidFill>
            <a:srgbClr val="000000"/>
          </a:solidFill>
          <a:round/>
          <a:headEnd/>
          <a:tailEnd type="triangle" w="med" len="med"/>
        </a:ln>
      </xdr:spPr>
    </xdr:cxnSp>
    <xdr:clientData/>
  </xdr:twoCellAnchor>
  <xdr:twoCellAnchor>
    <xdr:from>
      <xdr:col>5</xdr:col>
      <xdr:colOff>0</xdr:colOff>
      <xdr:row>39</xdr:row>
      <xdr:rowOff>217713</xdr:rowOff>
    </xdr:from>
    <xdr:to>
      <xdr:col>6</xdr:col>
      <xdr:colOff>0</xdr:colOff>
      <xdr:row>40</xdr:row>
      <xdr:rowOff>217713</xdr:rowOff>
    </xdr:to>
    <xdr:sp macro="" textlink="">
      <xdr:nvSpPr>
        <xdr:cNvPr id="148" name="Text Box 283">
          <a:hlinkClick xmlns:r="http://schemas.openxmlformats.org/officeDocument/2006/relationships" r:id="rId71"/>
        </xdr:cNvPr>
        <xdr:cNvSpPr txBox="1">
          <a:spLocks noChangeArrowheads="1"/>
        </xdr:cNvSpPr>
      </xdr:nvSpPr>
      <xdr:spPr bwMode="auto">
        <a:xfrm>
          <a:off x="4162425" y="8466363"/>
          <a:ext cx="1628775" cy="20955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Lib_EngFactots</a:t>
          </a:r>
        </a:p>
      </xdr:txBody>
    </xdr:sp>
    <xdr:clientData/>
  </xdr:twoCellAnchor>
  <xdr:twoCellAnchor>
    <xdr:from>
      <xdr:col>5</xdr:col>
      <xdr:colOff>0</xdr:colOff>
      <xdr:row>37</xdr:row>
      <xdr:rowOff>7620</xdr:rowOff>
    </xdr:from>
    <xdr:to>
      <xdr:col>6</xdr:col>
      <xdr:colOff>0</xdr:colOff>
      <xdr:row>38</xdr:row>
      <xdr:rowOff>0</xdr:rowOff>
    </xdr:to>
    <xdr:sp macro="" textlink="">
      <xdr:nvSpPr>
        <xdr:cNvPr id="149" name="Text Box 284">
          <a:hlinkClick xmlns:r="http://schemas.openxmlformats.org/officeDocument/2006/relationships" r:id="rId72"/>
        </xdr:cNvPr>
        <xdr:cNvSpPr txBox="1">
          <a:spLocks noChangeArrowheads="1"/>
        </xdr:cNvSpPr>
      </xdr:nvSpPr>
      <xdr:spPr bwMode="auto">
        <a:xfrm>
          <a:off x="4162425" y="7846695"/>
          <a:ext cx="1628775" cy="201930"/>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Lib_CFS</a:t>
          </a:r>
        </a:p>
      </xdr:txBody>
    </xdr:sp>
    <xdr:clientData/>
  </xdr:twoCellAnchor>
  <xdr:twoCellAnchor>
    <xdr:from>
      <xdr:col>6</xdr:col>
      <xdr:colOff>0</xdr:colOff>
      <xdr:row>28</xdr:row>
      <xdr:rowOff>106680</xdr:rowOff>
    </xdr:from>
    <xdr:to>
      <xdr:col>10</xdr:col>
      <xdr:colOff>0</xdr:colOff>
      <xdr:row>37</xdr:row>
      <xdr:rowOff>114300</xdr:rowOff>
    </xdr:to>
    <xdr:cxnSp macro="">
      <xdr:nvCxnSpPr>
        <xdr:cNvPr id="150" name="AutoShape 285"/>
        <xdr:cNvCxnSpPr>
          <a:cxnSpLocks noChangeShapeType="1"/>
          <a:stCxn id="149" idx="3"/>
          <a:endCxn id="10" idx="1"/>
        </xdr:cNvCxnSpPr>
      </xdr:nvCxnSpPr>
      <xdr:spPr bwMode="auto">
        <a:xfrm flipV="1">
          <a:off x="5791200" y="6059805"/>
          <a:ext cx="2619375" cy="189357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7</xdr:col>
      <xdr:colOff>0</xdr:colOff>
      <xdr:row>8</xdr:row>
      <xdr:rowOff>0</xdr:rowOff>
    </xdr:from>
    <xdr:to>
      <xdr:col>8</xdr:col>
      <xdr:colOff>0</xdr:colOff>
      <xdr:row>9</xdr:row>
      <xdr:rowOff>0</xdr:rowOff>
    </xdr:to>
    <xdr:sp macro="" textlink="">
      <xdr:nvSpPr>
        <xdr:cNvPr id="151" name="Text Box 286">
          <a:hlinkClick xmlns:r="http://schemas.openxmlformats.org/officeDocument/2006/relationships" r:id="rId73"/>
        </xdr:cNvPr>
        <xdr:cNvSpPr txBox="1">
          <a:spLocks noChangeArrowheads="1"/>
        </xdr:cNvSpPr>
      </xdr:nvSpPr>
      <xdr:spPr bwMode="auto">
        <a:xfrm>
          <a:off x="6334125" y="1838325"/>
          <a:ext cx="1295400" cy="200025"/>
        </a:xfrm>
        <a:prstGeom prst="rect">
          <a:avLst/>
        </a:prstGeom>
        <a:solidFill>
          <a:srgbClr val="CCFFCC"/>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CIP_Funding</a:t>
          </a:r>
        </a:p>
      </xdr:txBody>
    </xdr:sp>
    <xdr:clientData/>
  </xdr:twoCellAnchor>
  <xdr:twoCellAnchor>
    <xdr:from>
      <xdr:col>8</xdr:col>
      <xdr:colOff>0</xdr:colOff>
      <xdr:row>8</xdr:row>
      <xdr:rowOff>106680</xdr:rowOff>
    </xdr:from>
    <xdr:to>
      <xdr:col>10</xdr:col>
      <xdr:colOff>0</xdr:colOff>
      <xdr:row>9</xdr:row>
      <xdr:rowOff>106680</xdr:rowOff>
    </xdr:to>
    <xdr:cxnSp macro="">
      <xdr:nvCxnSpPr>
        <xdr:cNvPr id="152" name="AutoShape 287"/>
        <xdr:cNvCxnSpPr>
          <a:cxnSpLocks noChangeShapeType="1"/>
          <a:stCxn id="151" idx="3"/>
          <a:endCxn id="94" idx="1"/>
        </xdr:cNvCxnSpPr>
      </xdr:nvCxnSpPr>
      <xdr:spPr bwMode="auto">
        <a:xfrm>
          <a:off x="7629525" y="1945005"/>
          <a:ext cx="781050" cy="2000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0</xdr:colOff>
      <xdr:row>8</xdr:row>
      <xdr:rowOff>98612</xdr:rowOff>
    </xdr:from>
    <xdr:to>
      <xdr:col>10</xdr:col>
      <xdr:colOff>0</xdr:colOff>
      <xdr:row>11</xdr:row>
      <xdr:rowOff>98612</xdr:rowOff>
    </xdr:to>
    <xdr:cxnSp macro="">
      <xdr:nvCxnSpPr>
        <xdr:cNvPr id="153" name="AutoShape 288"/>
        <xdr:cNvCxnSpPr>
          <a:cxnSpLocks noChangeShapeType="1"/>
          <a:stCxn id="151" idx="3"/>
          <a:endCxn id="90" idx="1"/>
        </xdr:cNvCxnSpPr>
      </xdr:nvCxnSpPr>
      <xdr:spPr bwMode="auto">
        <a:xfrm>
          <a:off x="7629525" y="1936937"/>
          <a:ext cx="781050" cy="60007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xdr:col>
      <xdr:colOff>0</xdr:colOff>
      <xdr:row>11</xdr:row>
      <xdr:rowOff>0</xdr:rowOff>
    </xdr:from>
    <xdr:to>
      <xdr:col>2</xdr:col>
      <xdr:colOff>0</xdr:colOff>
      <xdr:row>12</xdr:row>
      <xdr:rowOff>21771</xdr:rowOff>
    </xdr:to>
    <xdr:sp macro="" textlink="">
      <xdr:nvSpPr>
        <xdr:cNvPr id="154" name="Text Box 150"/>
        <xdr:cNvSpPr txBox="1">
          <a:spLocks noChangeArrowheads="1"/>
        </xdr:cNvSpPr>
      </xdr:nvSpPr>
      <xdr:spPr bwMode="auto">
        <a:xfrm>
          <a:off x="142875" y="2438400"/>
          <a:ext cx="1924050" cy="221796"/>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Debt Service Model (DSM)</a:t>
          </a:r>
        </a:p>
      </xdr:txBody>
    </xdr:sp>
    <xdr:clientData/>
  </xdr:twoCellAnchor>
  <xdr:twoCellAnchor>
    <xdr:from>
      <xdr:col>2</xdr:col>
      <xdr:colOff>0</xdr:colOff>
      <xdr:row>10</xdr:row>
      <xdr:rowOff>97972</xdr:rowOff>
    </xdr:from>
    <xdr:to>
      <xdr:col>5</xdr:col>
      <xdr:colOff>0</xdr:colOff>
      <xdr:row>11</xdr:row>
      <xdr:rowOff>108857</xdr:rowOff>
    </xdr:to>
    <xdr:cxnSp macro="">
      <xdr:nvCxnSpPr>
        <xdr:cNvPr id="155" name="AutoShape 151"/>
        <xdr:cNvCxnSpPr>
          <a:cxnSpLocks noChangeShapeType="1"/>
          <a:stCxn id="154" idx="3"/>
          <a:endCxn id="100" idx="1"/>
        </xdr:cNvCxnSpPr>
      </xdr:nvCxnSpPr>
      <xdr:spPr bwMode="auto">
        <a:xfrm flipV="1">
          <a:off x="2066925" y="2336347"/>
          <a:ext cx="2095500" cy="210910"/>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0</xdr:colOff>
      <xdr:row>24</xdr:row>
      <xdr:rowOff>217712</xdr:rowOff>
    </xdr:from>
    <xdr:to>
      <xdr:col>6</xdr:col>
      <xdr:colOff>0</xdr:colOff>
      <xdr:row>25</xdr:row>
      <xdr:rowOff>217713</xdr:rowOff>
    </xdr:to>
    <xdr:sp macro="" textlink="">
      <xdr:nvSpPr>
        <xdr:cNvPr id="156" name="Text Box 284">
          <a:hlinkClick xmlns:r="http://schemas.openxmlformats.org/officeDocument/2006/relationships" r:id="rId74"/>
        </xdr:cNvPr>
        <xdr:cNvSpPr txBox="1">
          <a:spLocks noChangeArrowheads="1"/>
        </xdr:cNvSpPr>
      </xdr:nvSpPr>
      <xdr:spPr bwMode="auto">
        <a:xfrm>
          <a:off x="4162425" y="5323112"/>
          <a:ext cx="1628775" cy="209551"/>
        </a:xfrm>
        <a:prstGeom prst="rect">
          <a:avLst/>
        </a:prstGeom>
        <a:solidFill>
          <a:schemeClr val="accent6">
            <a:lumMod val="60000"/>
            <a:lumOff val="40000"/>
          </a:schemeClr>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Treatment</a:t>
          </a:r>
        </a:p>
      </xdr:txBody>
    </xdr:sp>
    <xdr:clientData/>
  </xdr:twoCellAnchor>
  <xdr:twoCellAnchor>
    <xdr:from>
      <xdr:col>5</xdr:col>
      <xdr:colOff>0</xdr:colOff>
      <xdr:row>25</xdr:row>
      <xdr:rowOff>106680</xdr:rowOff>
    </xdr:from>
    <xdr:to>
      <xdr:col>5</xdr:col>
      <xdr:colOff>7620</xdr:colOff>
      <xdr:row>38</xdr:row>
      <xdr:rowOff>106680</xdr:rowOff>
    </xdr:to>
    <xdr:cxnSp macro="">
      <xdr:nvCxnSpPr>
        <xdr:cNvPr id="157" name="AutoShape 199"/>
        <xdr:cNvCxnSpPr>
          <a:cxnSpLocks noChangeShapeType="1"/>
          <a:stCxn id="134" idx="1"/>
          <a:endCxn id="156" idx="1"/>
        </xdr:cNvCxnSpPr>
      </xdr:nvCxnSpPr>
      <xdr:spPr bwMode="auto">
        <a:xfrm rot="10800000" flipH="1">
          <a:off x="4162425" y="5431155"/>
          <a:ext cx="7620" cy="2724150"/>
        </a:xfrm>
        <a:prstGeom prst="curvedConnector3">
          <a:avLst>
            <a:gd name="adj1" fmla="val -4000005"/>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25</xdr:row>
      <xdr:rowOff>99060</xdr:rowOff>
    </xdr:to>
    <xdr:cxnSp macro="">
      <xdr:nvCxnSpPr>
        <xdr:cNvPr id="158" name="AutoShape 120"/>
        <xdr:cNvCxnSpPr>
          <a:cxnSpLocks noChangeShapeType="1"/>
          <a:stCxn id="156" idx="3"/>
          <a:endCxn id="6" idx="1"/>
        </xdr:cNvCxnSpPr>
      </xdr:nvCxnSpPr>
      <xdr:spPr bwMode="auto">
        <a:xfrm flipV="1">
          <a:off x="5791200" y="4592955"/>
          <a:ext cx="2619375" cy="83058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792480</xdr:colOff>
      <xdr:row>19</xdr:row>
      <xdr:rowOff>0</xdr:rowOff>
    </xdr:from>
    <xdr:to>
      <xdr:col>5</xdr:col>
      <xdr:colOff>792480</xdr:colOff>
      <xdr:row>19</xdr:row>
      <xdr:rowOff>205740</xdr:rowOff>
    </xdr:to>
    <xdr:cxnSp macro="">
      <xdr:nvCxnSpPr>
        <xdr:cNvPr id="159" name="AutoShape 108"/>
        <xdr:cNvCxnSpPr>
          <a:cxnSpLocks noChangeShapeType="1"/>
          <a:stCxn id="48" idx="2"/>
          <a:endCxn id="8" idx="0"/>
        </xdr:cNvCxnSpPr>
      </xdr:nvCxnSpPr>
      <xdr:spPr bwMode="auto">
        <a:xfrm rot="5400000">
          <a:off x="4852035" y="4170045"/>
          <a:ext cx="205740" cy="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5</xdr:col>
      <xdr:colOff>0</xdr:colOff>
      <xdr:row>24</xdr:row>
      <xdr:rowOff>10884</xdr:rowOff>
    </xdr:from>
    <xdr:to>
      <xdr:col>6</xdr:col>
      <xdr:colOff>0</xdr:colOff>
      <xdr:row>25</xdr:row>
      <xdr:rowOff>10885</xdr:rowOff>
    </xdr:to>
    <xdr:sp macro="" textlink="">
      <xdr:nvSpPr>
        <xdr:cNvPr id="160" name="Text Box 284">
          <a:hlinkClick xmlns:r="http://schemas.openxmlformats.org/officeDocument/2006/relationships" r:id="rId75"/>
        </xdr:cNvPr>
        <xdr:cNvSpPr txBox="1">
          <a:spLocks noChangeArrowheads="1"/>
        </xdr:cNvSpPr>
      </xdr:nvSpPr>
      <xdr:spPr bwMode="auto">
        <a:xfrm>
          <a:off x="4162425" y="5125809"/>
          <a:ext cx="1628775" cy="209551"/>
        </a:xfrm>
        <a:prstGeom prst="rect">
          <a:avLst/>
        </a:prstGeom>
        <a:solidFill>
          <a:schemeClr val="accent6">
            <a:lumMod val="60000"/>
            <a:lumOff val="40000"/>
          </a:schemeClr>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Small Hydro Power</a:t>
          </a:r>
        </a:p>
      </xdr:txBody>
    </xdr:sp>
    <xdr:clientData/>
  </xdr:twoCellAnchor>
  <xdr:twoCellAnchor>
    <xdr:from>
      <xdr:col>5</xdr:col>
      <xdr:colOff>0</xdr:colOff>
      <xdr:row>24</xdr:row>
      <xdr:rowOff>114300</xdr:rowOff>
    </xdr:from>
    <xdr:to>
      <xdr:col>5</xdr:col>
      <xdr:colOff>7620</xdr:colOff>
      <xdr:row>38</xdr:row>
      <xdr:rowOff>106680</xdr:rowOff>
    </xdr:to>
    <xdr:cxnSp macro="">
      <xdr:nvCxnSpPr>
        <xdr:cNvPr id="161" name="AutoShape 199"/>
        <xdr:cNvCxnSpPr>
          <a:cxnSpLocks noChangeShapeType="1"/>
          <a:stCxn id="134" idx="1"/>
          <a:endCxn id="160" idx="1"/>
        </xdr:cNvCxnSpPr>
      </xdr:nvCxnSpPr>
      <xdr:spPr bwMode="auto">
        <a:xfrm rot="10800000" flipH="1">
          <a:off x="4162425" y="5229225"/>
          <a:ext cx="7620" cy="2926080"/>
        </a:xfrm>
        <a:prstGeom prst="curvedConnector3">
          <a:avLst>
            <a:gd name="adj1" fmla="val -4100005"/>
          </a:avLst>
        </a:prstGeom>
        <a:noFill/>
        <a:ln w="9525">
          <a:solidFill>
            <a:srgbClr val="000000"/>
          </a:solidFill>
          <a:round/>
          <a:headEnd/>
          <a:tailEnd type="triangle" w="med" len="med"/>
        </a:ln>
      </xdr:spPr>
    </xdr:cxnSp>
    <xdr:clientData/>
  </xdr:twoCellAnchor>
  <xdr:twoCellAnchor>
    <xdr:from>
      <xdr:col>6</xdr:col>
      <xdr:colOff>0</xdr:colOff>
      <xdr:row>21</xdr:row>
      <xdr:rowOff>106680</xdr:rowOff>
    </xdr:from>
    <xdr:to>
      <xdr:col>10</xdr:col>
      <xdr:colOff>0</xdr:colOff>
      <xdr:row>24</xdr:row>
      <xdr:rowOff>121920</xdr:rowOff>
    </xdr:to>
    <xdr:cxnSp macro="">
      <xdr:nvCxnSpPr>
        <xdr:cNvPr id="162" name="AutoShape 120"/>
        <xdr:cNvCxnSpPr>
          <a:cxnSpLocks noChangeShapeType="1"/>
          <a:stCxn id="160" idx="3"/>
          <a:endCxn id="6" idx="1"/>
        </xdr:cNvCxnSpPr>
      </xdr:nvCxnSpPr>
      <xdr:spPr bwMode="auto">
        <a:xfrm flipV="1">
          <a:off x="5791200" y="4592955"/>
          <a:ext cx="2619375" cy="64389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xdr:col>
      <xdr:colOff>0</xdr:colOff>
      <xdr:row>7</xdr:row>
      <xdr:rowOff>174171</xdr:rowOff>
    </xdr:from>
    <xdr:to>
      <xdr:col>2</xdr:col>
      <xdr:colOff>0</xdr:colOff>
      <xdr:row>9</xdr:row>
      <xdr:rowOff>0</xdr:rowOff>
    </xdr:to>
    <xdr:sp macro="" textlink="">
      <xdr:nvSpPr>
        <xdr:cNvPr id="163" name="Text Box 150"/>
        <xdr:cNvSpPr txBox="1">
          <a:spLocks noChangeArrowheads="1"/>
        </xdr:cNvSpPr>
      </xdr:nvSpPr>
      <xdr:spPr bwMode="auto">
        <a:xfrm>
          <a:off x="142875" y="1812471"/>
          <a:ext cx="1924050" cy="225879"/>
        </a:xfrm>
        <a:prstGeom prst="rect">
          <a:avLst/>
        </a:prstGeom>
        <a:solidFill>
          <a:srgbClr val="0000FF"/>
        </a:solidFill>
        <a:ln w="9525">
          <a:solidFill>
            <a:srgbClr val="000000"/>
          </a:solidFill>
          <a:miter lim="800000"/>
          <a:headEnd/>
          <a:tailEnd/>
        </a:ln>
      </xdr:spPr>
      <xdr:txBody>
        <a:bodyPr vertOverflow="clip" wrap="square" lIns="36576" tIns="32004" rIns="36576" bIns="0" anchor="t" upright="1"/>
        <a:lstStyle/>
        <a:p>
          <a:pPr algn="ctr" rtl="0">
            <a:defRPr sz="1000"/>
          </a:pPr>
          <a:r>
            <a:rPr lang="en-US" sz="1200" b="1" i="0" strike="noStrike">
              <a:solidFill>
                <a:srgbClr val="FFFFFF"/>
              </a:solidFill>
              <a:latin typeface="Times New Roman"/>
              <a:cs typeface="Times New Roman"/>
            </a:rPr>
            <a:t>R&amp;R Model</a:t>
          </a:r>
        </a:p>
      </xdr:txBody>
    </xdr:sp>
    <xdr:clientData/>
  </xdr:twoCellAnchor>
  <xdr:twoCellAnchor>
    <xdr:from>
      <xdr:col>2</xdr:col>
      <xdr:colOff>0</xdr:colOff>
      <xdr:row>8</xdr:row>
      <xdr:rowOff>83820</xdr:rowOff>
    </xdr:from>
    <xdr:to>
      <xdr:col>5</xdr:col>
      <xdr:colOff>0</xdr:colOff>
      <xdr:row>9</xdr:row>
      <xdr:rowOff>99060</xdr:rowOff>
    </xdr:to>
    <xdr:cxnSp macro="">
      <xdr:nvCxnSpPr>
        <xdr:cNvPr id="164" name="AutoShape 151"/>
        <xdr:cNvCxnSpPr>
          <a:cxnSpLocks noChangeShapeType="1"/>
          <a:stCxn id="163" idx="3"/>
          <a:endCxn id="111" idx="1"/>
        </xdr:cNvCxnSpPr>
      </xdr:nvCxnSpPr>
      <xdr:spPr bwMode="auto">
        <a:xfrm>
          <a:off x="2066925" y="1922145"/>
          <a:ext cx="2095500" cy="215265"/>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0</xdr:colOff>
      <xdr:row>31</xdr:row>
      <xdr:rowOff>7621</xdr:rowOff>
    </xdr:from>
    <xdr:to>
      <xdr:col>6</xdr:col>
      <xdr:colOff>0</xdr:colOff>
      <xdr:row>32</xdr:row>
      <xdr:rowOff>7620</xdr:rowOff>
    </xdr:to>
    <xdr:sp macro="" textlink="">
      <xdr:nvSpPr>
        <xdr:cNvPr id="165" name="Text Box 32">
          <a:hlinkClick xmlns:r="http://schemas.openxmlformats.org/officeDocument/2006/relationships" r:id="rId76"/>
        </xdr:cNvPr>
        <xdr:cNvSpPr txBox="1">
          <a:spLocks noChangeArrowheads="1"/>
        </xdr:cNvSpPr>
      </xdr:nvSpPr>
      <xdr:spPr bwMode="auto">
        <a:xfrm>
          <a:off x="4162425" y="6589396"/>
          <a:ext cx="1628775" cy="209549"/>
        </a:xfrm>
        <a:prstGeom prst="rect">
          <a:avLst/>
        </a:prstGeom>
        <a:solidFill>
          <a:srgbClr val="FFFF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Lib_BABs</a:t>
          </a:r>
        </a:p>
      </xdr:txBody>
    </xdr:sp>
    <xdr:clientData/>
  </xdr:twoCellAnchor>
  <xdr:twoCellAnchor>
    <xdr:from>
      <xdr:col>6</xdr:col>
      <xdr:colOff>0</xdr:colOff>
      <xdr:row>21</xdr:row>
      <xdr:rowOff>102042</xdr:rowOff>
    </xdr:from>
    <xdr:to>
      <xdr:col>9</xdr:col>
      <xdr:colOff>235889</xdr:colOff>
      <xdr:row>31</xdr:row>
      <xdr:rowOff>113638</xdr:rowOff>
    </xdr:to>
    <xdr:cxnSp macro="">
      <xdr:nvCxnSpPr>
        <xdr:cNvPr id="166" name="AutoShape 114"/>
        <xdr:cNvCxnSpPr>
          <a:cxnSpLocks noChangeShapeType="1"/>
          <a:stCxn id="165" idx="3"/>
        </xdr:cNvCxnSpPr>
      </xdr:nvCxnSpPr>
      <xdr:spPr bwMode="auto">
        <a:xfrm flipV="1">
          <a:off x="5791200" y="4588317"/>
          <a:ext cx="2617139" cy="2107096"/>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8965</xdr:colOff>
      <xdr:row>12</xdr:row>
      <xdr:rowOff>179294</xdr:rowOff>
    </xdr:from>
    <xdr:to>
      <xdr:col>11</xdr:col>
      <xdr:colOff>8965</xdr:colOff>
      <xdr:row>13</xdr:row>
      <xdr:rowOff>179293</xdr:rowOff>
    </xdr:to>
    <xdr:sp macro="" textlink="">
      <xdr:nvSpPr>
        <xdr:cNvPr id="167" name="Text Box 159">
          <a:hlinkClick xmlns:r="http://schemas.openxmlformats.org/officeDocument/2006/relationships" r:id="rId77"/>
        </xdr:cNvPr>
        <xdr:cNvSpPr txBox="1">
          <a:spLocks noChangeArrowheads="1"/>
        </xdr:cNvSpPr>
      </xdr:nvSpPr>
      <xdr:spPr bwMode="auto">
        <a:xfrm>
          <a:off x="8419540" y="2817719"/>
          <a:ext cx="2390775" cy="200024"/>
        </a:xfrm>
        <a:prstGeom prst="rect">
          <a:avLst/>
        </a:prstGeom>
        <a:solidFill>
          <a:srgbClr val="FFCC99"/>
        </a:solidFill>
        <a:ln w="9525">
          <a:solidFill>
            <a:srgbClr val="000000"/>
          </a:solidFill>
          <a:miter lim="800000"/>
          <a:headEnd/>
          <a:tailEnd/>
        </a:ln>
      </xdr:spPr>
      <xdr:txBody>
        <a:bodyPr vertOverflow="clip" wrap="square" lIns="36576" tIns="32004" rIns="0" bIns="0" anchor="t" upright="1"/>
        <a:lstStyle/>
        <a:p>
          <a:pPr algn="l" rtl="0">
            <a:defRPr sz="1000"/>
          </a:pPr>
          <a:r>
            <a:rPr lang="en-US" sz="1200" b="0" i="0" strike="noStrike">
              <a:solidFill>
                <a:srgbClr val="000000"/>
              </a:solidFill>
              <a:latin typeface="Times New Roman"/>
              <a:cs typeface="Times New Roman"/>
            </a:rPr>
            <a:t>Funds_ModA</a:t>
          </a:r>
        </a:p>
      </xdr:txBody>
    </xdr:sp>
    <xdr:clientData/>
  </xdr:twoCellAnchor>
  <xdr:twoCellAnchor>
    <xdr:from>
      <xdr:col>10</xdr:col>
      <xdr:colOff>1169670</xdr:colOff>
      <xdr:row>12</xdr:row>
      <xdr:rowOff>7620</xdr:rowOff>
    </xdr:from>
    <xdr:to>
      <xdr:col>10</xdr:col>
      <xdr:colOff>1645920</xdr:colOff>
      <xdr:row>16</xdr:row>
      <xdr:rowOff>0</xdr:rowOff>
    </xdr:to>
    <xdr:cxnSp macro="">
      <xdr:nvCxnSpPr>
        <xdr:cNvPr id="168" name="AutoShape 224"/>
        <xdr:cNvCxnSpPr>
          <a:cxnSpLocks noChangeShapeType="1"/>
          <a:endCxn id="112" idx="0"/>
        </xdr:cNvCxnSpPr>
      </xdr:nvCxnSpPr>
      <xdr:spPr bwMode="auto">
        <a:xfrm rot="5400000">
          <a:off x="9422130" y="2804160"/>
          <a:ext cx="792480" cy="476250"/>
        </a:xfrm>
        <a:prstGeom prst="straightConnector1">
          <a:avLst/>
        </a:prstGeom>
        <a:noFill/>
        <a:ln w="9525">
          <a:solidFill>
            <a:srgbClr val="000000"/>
          </a:solidFill>
          <a:round/>
          <a:headEnd type="triangle" w="med" len="med"/>
          <a:tailEnd type="triangle" w="med" len="med"/>
        </a:ln>
      </xdr:spPr>
    </xdr:cxnSp>
    <xdr:clientData/>
  </xdr:twoCellAnchor>
  <xdr:twoCellAnchor>
    <xdr:from>
      <xdr:col>10</xdr:col>
      <xdr:colOff>1169669</xdr:colOff>
      <xdr:row>12</xdr:row>
      <xdr:rowOff>0</xdr:rowOff>
    </xdr:from>
    <xdr:to>
      <xdr:col>10</xdr:col>
      <xdr:colOff>1178634</xdr:colOff>
      <xdr:row>12</xdr:row>
      <xdr:rowOff>179294</xdr:rowOff>
    </xdr:to>
    <xdr:cxnSp macro="">
      <xdr:nvCxnSpPr>
        <xdr:cNvPr id="169" name="AutoShape 240"/>
        <xdr:cNvCxnSpPr>
          <a:cxnSpLocks noChangeShapeType="1"/>
          <a:stCxn id="90" idx="2"/>
          <a:endCxn id="167" idx="0"/>
        </xdr:cNvCxnSpPr>
      </xdr:nvCxnSpPr>
      <xdr:spPr bwMode="auto">
        <a:xfrm rot="16200000" flipH="1">
          <a:off x="9495080" y="2723589"/>
          <a:ext cx="179294" cy="8965"/>
        </a:xfrm>
        <a:prstGeom prst="straightConnector1">
          <a:avLst/>
        </a:prstGeom>
        <a:noFill/>
        <a:ln w="9525">
          <a:solidFill>
            <a:srgbClr val="000000"/>
          </a:solidFill>
          <a:round/>
          <a:headEnd/>
          <a:tailEnd type="triangle" w="med" len="med"/>
        </a:ln>
      </xdr:spPr>
    </xdr:cxnSp>
    <xdr:clientData/>
  </xdr:twoCellAnchor>
  <xdr:twoCellAnchor>
    <xdr:from>
      <xdr:col>11</xdr:col>
      <xdr:colOff>8965</xdr:colOff>
      <xdr:row>13</xdr:row>
      <xdr:rowOff>80234</xdr:rowOff>
    </xdr:from>
    <xdr:to>
      <xdr:col>14</xdr:col>
      <xdr:colOff>875854</xdr:colOff>
      <xdr:row>24</xdr:row>
      <xdr:rowOff>201706</xdr:rowOff>
    </xdr:to>
    <xdr:cxnSp macro="">
      <xdr:nvCxnSpPr>
        <xdr:cNvPr id="170" name="AutoShape 277"/>
        <xdr:cNvCxnSpPr>
          <a:cxnSpLocks noChangeShapeType="1"/>
          <a:endCxn id="167" idx="3"/>
        </xdr:cNvCxnSpPr>
      </xdr:nvCxnSpPr>
      <xdr:spPr bwMode="auto">
        <a:xfrm rot="16200000" flipV="1">
          <a:off x="10835361" y="2893638"/>
          <a:ext cx="2397947" cy="2448039"/>
        </a:xfrm>
        <a:prstGeom prst="curvedConnector2">
          <a:avLst/>
        </a:prstGeom>
        <a:noFill/>
        <a:ln w="9525">
          <a:solidFill>
            <a:srgbClr val="000000"/>
          </a:solidFill>
          <a:round/>
          <a:headEnd/>
          <a:tailEnd type="triangle" w="med" len="med"/>
        </a:ln>
      </xdr:spPr>
    </xdr:cxnSp>
    <xdr:clientData/>
  </xdr:twoCellAnchor>
  <xdr:oneCellAnchor>
    <xdr:from>
      <xdr:col>8</xdr:col>
      <xdr:colOff>131272</xdr:colOff>
      <xdr:row>13</xdr:row>
      <xdr:rowOff>92893</xdr:rowOff>
    </xdr:from>
    <xdr:ext cx="436786" cy="1272080"/>
    <xdr:sp macro="" textlink="">
      <xdr:nvSpPr>
        <xdr:cNvPr id="171" name="TextBox 170"/>
        <xdr:cNvSpPr txBox="1"/>
      </xdr:nvSpPr>
      <xdr:spPr>
        <a:xfrm rot="16200000">
          <a:off x="7343150" y="3348990"/>
          <a:ext cx="1272080" cy="436786"/>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r>
            <a:rPr lang="en-US" sz="1100" b="1"/>
            <a:t>Interest</a:t>
          </a:r>
          <a:r>
            <a:rPr lang="en-US" sz="1100" b="1" baseline="0"/>
            <a:t> Income +</a:t>
          </a:r>
        </a:p>
        <a:p>
          <a:r>
            <a:rPr lang="en-US" sz="1100" b="1" baseline="0"/>
            <a:t>Required Reserves</a:t>
          </a:r>
          <a:endParaRPr lang="en-US" sz="1100" b="1"/>
        </a:p>
      </xdr:txBody>
    </xdr:sp>
    <xdr:clientData/>
  </xdr:oneCellAnchor>
</xdr:wsDr>
</file>

<file path=xl/drawings/drawing8.xml><?xml version="1.0" encoding="utf-8"?>
<xdr:wsDr xmlns:xdr="http://schemas.openxmlformats.org/drawingml/2006/spreadsheetDrawing" xmlns:a="http://schemas.openxmlformats.org/drawingml/2006/main">
  <xdr:twoCellAnchor>
    <xdr:from>
      <xdr:col>5</xdr:col>
      <xdr:colOff>0</xdr:colOff>
      <xdr:row>19</xdr:row>
      <xdr:rowOff>0</xdr:rowOff>
    </xdr:from>
    <xdr:to>
      <xdr:col>6</xdr:col>
      <xdr:colOff>0</xdr:colOff>
      <xdr:row>20</xdr:row>
      <xdr:rowOff>0</xdr:rowOff>
    </xdr:to>
    <xdr:sp macro="" textlink="">
      <xdr:nvSpPr>
        <xdr:cNvPr id="2" name="Text Box 11"/>
        <xdr:cNvSpPr txBox="1">
          <a:spLocks noChangeArrowheads="1"/>
        </xdr:cNvSpPr>
      </xdr:nvSpPr>
      <xdr:spPr bwMode="auto">
        <a:xfrm>
          <a:off x="2762250" y="436245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Rate Stabilization Fund</a:t>
          </a:r>
        </a:p>
      </xdr:txBody>
    </xdr:sp>
    <xdr:clientData/>
  </xdr:twoCellAnchor>
  <xdr:twoCellAnchor>
    <xdr:from>
      <xdr:col>5</xdr:col>
      <xdr:colOff>0</xdr:colOff>
      <xdr:row>13</xdr:row>
      <xdr:rowOff>0</xdr:rowOff>
    </xdr:from>
    <xdr:to>
      <xdr:col>6</xdr:col>
      <xdr:colOff>0</xdr:colOff>
      <xdr:row>14</xdr:row>
      <xdr:rowOff>0</xdr:rowOff>
    </xdr:to>
    <xdr:sp macro="" textlink="">
      <xdr:nvSpPr>
        <xdr:cNvPr id="3" name="Text Box 13"/>
        <xdr:cNvSpPr txBox="1">
          <a:spLocks noChangeArrowheads="1"/>
        </xdr:cNvSpPr>
      </xdr:nvSpPr>
      <xdr:spPr bwMode="auto">
        <a:xfrm>
          <a:off x="2762250" y="304800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Fund</a:t>
          </a:r>
        </a:p>
      </xdr:txBody>
    </xdr:sp>
    <xdr:clientData/>
  </xdr:twoCellAnchor>
  <xdr:twoCellAnchor>
    <xdr:from>
      <xdr:col>3</xdr:col>
      <xdr:colOff>0</xdr:colOff>
      <xdr:row>8</xdr:row>
      <xdr:rowOff>0</xdr:rowOff>
    </xdr:from>
    <xdr:to>
      <xdr:col>4</xdr:col>
      <xdr:colOff>0</xdr:colOff>
      <xdr:row>9</xdr:row>
      <xdr:rowOff>0</xdr:rowOff>
    </xdr:to>
    <xdr:sp macro="" textlink="">
      <xdr:nvSpPr>
        <xdr:cNvPr id="4" name="Text Box 16"/>
        <xdr:cNvSpPr txBox="1">
          <a:spLocks noChangeArrowheads="1"/>
        </xdr:cNvSpPr>
      </xdr:nvSpPr>
      <xdr:spPr bwMode="auto">
        <a:xfrm>
          <a:off x="723900" y="1952625"/>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$95M cash funding</a:t>
          </a:r>
        </a:p>
      </xdr:txBody>
    </xdr:sp>
    <xdr:clientData/>
  </xdr:twoCellAnchor>
  <xdr:twoCellAnchor>
    <xdr:from>
      <xdr:col>8</xdr:col>
      <xdr:colOff>0</xdr:colOff>
      <xdr:row>6</xdr:row>
      <xdr:rowOff>0</xdr:rowOff>
    </xdr:from>
    <xdr:to>
      <xdr:col>9</xdr:col>
      <xdr:colOff>0</xdr:colOff>
      <xdr:row>7</xdr:row>
      <xdr:rowOff>0</xdr:rowOff>
    </xdr:to>
    <xdr:sp macro="" textlink="">
      <xdr:nvSpPr>
        <xdr:cNvPr id="5" name="Text Box 26"/>
        <xdr:cNvSpPr txBox="1">
          <a:spLocks noChangeArrowheads="1"/>
        </xdr:cNvSpPr>
      </xdr:nvSpPr>
      <xdr:spPr bwMode="auto">
        <a:xfrm>
          <a:off x="7277100" y="151447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projects &lt; 1$M</a:t>
          </a:r>
        </a:p>
      </xdr:txBody>
    </xdr:sp>
    <xdr:clientData/>
  </xdr:twoCellAnchor>
  <xdr:twoCellAnchor>
    <xdr:from>
      <xdr:col>3</xdr:col>
      <xdr:colOff>0</xdr:colOff>
      <xdr:row>21</xdr:row>
      <xdr:rowOff>0</xdr:rowOff>
    </xdr:from>
    <xdr:to>
      <xdr:col>4</xdr:col>
      <xdr:colOff>0</xdr:colOff>
      <xdr:row>22</xdr:row>
      <xdr:rowOff>0</xdr:rowOff>
    </xdr:to>
    <xdr:sp macro="" textlink="">
      <xdr:nvSpPr>
        <xdr:cNvPr id="6" name="Text Box 37"/>
        <xdr:cNvSpPr txBox="1">
          <a:spLocks noChangeArrowheads="1"/>
        </xdr:cNvSpPr>
      </xdr:nvSpPr>
      <xdr:spPr bwMode="auto">
        <a:xfrm>
          <a:off x="723900" y="4800600"/>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Bond Proceeds</a:t>
          </a:r>
        </a:p>
      </xdr:txBody>
    </xdr:sp>
    <xdr:clientData/>
  </xdr:twoCellAnchor>
  <xdr:twoCellAnchor>
    <xdr:from>
      <xdr:col>5</xdr:col>
      <xdr:colOff>0</xdr:colOff>
      <xdr:row>21</xdr:row>
      <xdr:rowOff>0</xdr:rowOff>
    </xdr:from>
    <xdr:to>
      <xdr:col>6</xdr:col>
      <xdr:colOff>0</xdr:colOff>
      <xdr:row>22</xdr:row>
      <xdr:rowOff>0</xdr:rowOff>
    </xdr:to>
    <xdr:sp macro="" textlink="">
      <xdr:nvSpPr>
        <xdr:cNvPr id="7" name="Text Box 38"/>
        <xdr:cNvSpPr txBox="1">
          <a:spLocks noChangeArrowheads="1"/>
        </xdr:cNvSpPr>
      </xdr:nvSpPr>
      <xdr:spPr bwMode="auto">
        <a:xfrm>
          <a:off x="2762250" y="4800600"/>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Construction</a:t>
          </a:r>
        </a:p>
      </xdr:txBody>
    </xdr:sp>
    <xdr:clientData/>
  </xdr:twoCellAnchor>
  <xdr:twoCellAnchor>
    <xdr:from>
      <xdr:col>4</xdr:col>
      <xdr:colOff>0</xdr:colOff>
      <xdr:row>21</xdr:row>
      <xdr:rowOff>114300</xdr:rowOff>
    </xdr:from>
    <xdr:to>
      <xdr:col>5</xdr:col>
      <xdr:colOff>0</xdr:colOff>
      <xdr:row>21</xdr:row>
      <xdr:rowOff>114300</xdr:rowOff>
    </xdr:to>
    <xdr:cxnSp macro="">
      <xdr:nvCxnSpPr>
        <xdr:cNvPr id="8" name="AutoShape 39"/>
        <xdr:cNvCxnSpPr>
          <a:cxnSpLocks noChangeShapeType="1"/>
          <a:stCxn id="6" idx="3"/>
          <a:endCxn id="7" idx="1"/>
        </xdr:cNvCxnSpPr>
      </xdr:nvCxnSpPr>
      <xdr:spPr bwMode="auto">
        <a:xfrm>
          <a:off x="2266950" y="4914900"/>
          <a:ext cx="495300" cy="0"/>
        </a:xfrm>
        <a:prstGeom prst="straightConnector1">
          <a:avLst/>
        </a:prstGeom>
        <a:noFill/>
        <a:ln w="9525">
          <a:solidFill>
            <a:srgbClr val="000000"/>
          </a:solidFill>
          <a:round/>
          <a:headEnd/>
          <a:tailEnd type="triangle" w="med" len="med"/>
        </a:ln>
      </xdr:spPr>
    </xdr:cxnSp>
    <xdr:clientData/>
  </xdr:twoCellAnchor>
  <xdr:twoCellAnchor>
    <xdr:from>
      <xdr:col>8</xdr:col>
      <xdr:colOff>0</xdr:colOff>
      <xdr:row>21</xdr:row>
      <xdr:rowOff>0</xdr:rowOff>
    </xdr:from>
    <xdr:to>
      <xdr:col>9</xdr:col>
      <xdr:colOff>0</xdr:colOff>
      <xdr:row>22</xdr:row>
      <xdr:rowOff>0</xdr:rowOff>
    </xdr:to>
    <xdr:sp macro="" textlink="">
      <xdr:nvSpPr>
        <xdr:cNvPr id="9" name="Text Box 40"/>
        <xdr:cNvSpPr txBox="1">
          <a:spLocks noChangeArrowheads="1"/>
        </xdr:cNvSpPr>
      </xdr:nvSpPr>
      <xdr:spPr bwMode="auto">
        <a:xfrm>
          <a:off x="7277100" y="48006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Other non-R&amp;R projects</a:t>
          </a:r>
        </a:p>
      </xdr:txBody>
    </xdr:sp>
    <xdr:clientData/>
  </xdr:twoCellAnchor>
  <xdr:twoCellAnchor>
    <xdr:from>
      <xdr:col>5</xdr:col>
      <xdr:colOff>0</xdr:colOff>
      <xdr:row>8</xdr:row>
      <xdr:rowOff>0</xdr:rowOff>
    </xdr:from>
    <xdr:to>
      <xdr:col>6</xdr:col>
      <xdr:colOff>0</xdr:colOff>
      <xdr:row>9</xdr:row>
      <xdr:rowOff>0</xdr:rowOff>
    </xdr:to>
    <xdr:sp macro="" textlink="">
      <xdr:nvSpPr>
        <xdr:cNvPr id="10" name="Text Box 50"/>
        <xdr:cNvSpPr txBox="1">
          <a:spLocks noChangeArrowheads="1"/>
        </xdr:cNvSpPr>
      </xdr:nvSpPr>
      <xdr:spPr bwMode="auto">
        <a:xfrm>
          <a:off x="2762250" y="1952625"/>
          <a:ext cx="199072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General Fund</a:t>
          </a:r>
        </a:p>
      </xdr:txBody>
    </xdr:sp>
    <xdr:clientData/>
  </xdr:twoCellAnchor>
  <xdr:twoCellAnchor>
    <xdr:from>
      <xdr:col>8</xdr:col>
      <xdr:colOff>0</xdr:colOff>
      <xdr:row>7</xdr:row>
      <xdr:rowOff>0</xdr:rowOff>
    </xdr:from>
    <xdr:to>
      <xdr:col>9</xdr:col>
      <xdr:colOff>0</xdr:colOff>
      <xdr:row>8</xdr:row>
      <xdr:rowOff>0</xdr:rowOff>
    </xdr:to>
    <xdr:sp macro="" textlink="">
      <xdr:nvSpPr>
        <xdr:cNvPr id="11" name="Text Box 125"/>
        <xdr:cNvSpPr txBox="1">
          <a:spLocks noChangeArrowheads="1"/>
        </xdr:cNvSpPr>
      </xdr:nvSpPr>
      <xdr:spPr bwMode="auto">
        <a:xfrm>
          <a:off x="7277100" y="173355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projects with a short useful life (IT)</a:t>
          </a:r>
        </a:p>
      </xdr:txBody>
    </xdr:sp>
    <xdr:clientData/>
  </xdr:twoCellAnchor>
  <xdr:twoCellAnchor>
    <xdr:from>
      <xdr:col>4</xdr:col>
      <xdr:colOff>0</xdr:colOff>
      <xdr:row>8</xdr:row>
      <xdr:rowOff>114300</xdr:rowOff>
    </xdr:from>
    <xdr:to>
      <xdr:col>5</xdr:col>
      <xdr:colOff>0</xdr:colOff>
      <xdr:row>8</xdr:row>
      <xdr:rowOff>114300</xdr:rowOff>
    </xdr:to>
    <xdr:cxnSp macro="">
      <xdr:nvCxnSpPr>
        <xdr:cNvPr id="12" name="AutoShape 128"/>
        <xdr:cNvCxnSpPr>
          <a:cxnSpLocks noChangeShapeType="1"/>
          <a:stCxn id="4" idx="3"/>
          <a:endCxn id="10" idx="1"/>
        </xdr:cNvCxnSpPr>
      </xdr:nvCxnSpPr>
      <xdr:spPr bwMode="auto">
        <a:xfrm>
          <a:off x="2266950" y="2066925"/>
          <a:ext cx="4953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8</xdr:row>
      <xdr:rowOff>114300</xdr:rowOff>
    </xdr:from>
    <xdr:to>
      <xdr:col>5</xdr:col>
      <xdr:colOff>0</xdr:colOff>
      <xdr:row>13</xdr:row>
      <xdr:rowOff>114300</xdr:rowOff>
    </xdr:to>
    <xdr:cxnSp macro="">
      <xdr:nvCxnSpPr>
        <xdr:cNvPr id="13" name="AutoShape 129"/>
        <xdr:cNvCxnSpPr>
          <a:cxnSpLocks noChangeShapeType="1"/>
          <a:stCxn id="4" idx="3"/>
          <a:endCxn id="3" idx="1"/>
        </xdr:cNvCxnSpPr>
      </xdr:nvCxnSpPr>
      <xdr:spPr bwMode="auto">
        <a:xfrm>
          <a:off x="2266950" y="2066925"/>
          <a:ext cx="495300" cy="109537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0</xdr:colOff>
      <xdr:row>8</xdr:row>
      <xdr:rowOff>0</xdr:rowOff>
    </xdr:from>
    <xdr:to>
      <xdr:col>9</xdr:col>
      <xdr:colOff>0</xdr:colOff>
      <xdr:row>9</xdr:row>
      <xdr:rowOff>0</xdr:rowOff>
    </xdr:to>
    <xdr:sp macro="" textlink="">
      <xdr:nvSpPr>
        <xdr:cNvPr id="14" name="Text Box 130"/>
        <xdr:cNvSpPr txBox="1">
          <a:spLocks noChangeArrowheads="1"/>
        </xdr:cNvSpPr>
      </xdr:nvSpPr>
      <xdr:spPr bwMode="auto">
        <a:xfrm>
          <a:off x="7277100" y="195262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Non-R&amp;R project studies</a:t>
          </a:r>
        </a:p>
      </xdr:txBody>
    </xdr:sp>
    <xdr:clientData/>
  </xdr:twoCellAnchor>
  <xdr:twoCellAnchor>
    <xdr:from>
      <xdr:col>8</xdr:col>
      <xdr:colOff>0</xdr:colOff>
      <xdr:row>4</xdr:row>
      <xdr:rowOff>0</xdr:rowOff>
    </xdr:from>
    <xdr:to>
      <xdr:col>9</xdr:col>
      <xdr:colOff>0</xdr:colOff>
      <xdr:row>5</xdr:row>
      <xdr:rowOff>0</xdr:rowOff>
    </xdr:to>
    <xdr:sp macro="" textlink="">
      <xdr:nvSpPr>
        <xdr:cNvPr id="15" name="Text Box 131"/>
        <xdr:cNvSpPr txBox="1">
          <a:spLocks noChangeArrowheads="1"/>
        </xdr:cNvSpPr>
      </xdr:nvSpPr>
      <xdr:spPr bwMode="auto">
        <a:xfrm>
          <a:off x="7277100" y="107632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Reimbursable projects</a:t>
          </a:r>
        </a:p>
      </xdr:txBody>
    </xdr:sp>
    <xdr:clientData/>
  </xdr:twoCellAnchor>
  <xdr:twoCellAnchor>
    <xdr:from>
      <xdr:col>3</xdr:col>
      <xdr:colOff>0</xdr:colOff>
      <xdr:row>5</xdr:row>
      <xdr:rowOff>0</xdr:rowOff>
    </xdr:from>
    <xdr:to>
      <xdr:col>4</xdr:col>
      <xdr:colOff>0</xdr:colOff>
      <xdr:row>6</xdr:row>
      <xdr:rowOff>0</xdr:rowOff>
    </xdr:to>
    <xdr:sp macro="" textlink="">
      <xdr:nvSpPr>
        <xdr:cNvPr id="16" name="Text Box 133"/>
        <xdr:cNvSpPr txBox="1">
          <a:spLocks noChangeArrowheads="1"/>
        </xdr:cNvSpPr>
      </xdr:nvSpPr>
      <xdr:spPr bwMode="auto">
        <a:xfrm>
          <a:off x="723900" y="1295400"/>
          <a:ext cx="1543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Reimbursements </a:t>
          </a:r>
        </a:p>
      </xdr:txBody>
    </xdr:sp>
    <xdr:clientData/>
  </xdr:twoCellAnchor>
  <xdr:twoCellAnchor>
    <xdr:from>
      <xdr:col>4</xdr:col>
      <xdr:colOff>0</xdr:colOff>
      <xdr:row>5</xdr:row>
      <xdr:rowOff>114300</xdr:rowOff>
    </xdr:from>
    <xdr:to>
      <xdr:col>5</xdr:col>
      <xdr:colOff>0</xdr:colOff>
      <xdr:row>8</xdr:row>
      <xdr:rowOff>114300</xdr:rowOff>
    </xdr:to>
    <xdr:cxnSp macro="">
      <xdr:nvCxnSpPr>
        <xdr:cNvPr id="17" name="AutoShape 134"/>
        <xdr:cNvCxnSpPr>
          <a:cxnSpLocks noChangeShapeType="1"/>
          <a:stCxn id="16" idx="3"/>
          <a:endCxn id="10" idx="1"/>
        </xdr:cNvCxnSpPr>
      </xdr:nvCxnSpPr>
      <xdr:spPr bwMode="auto">
        <a:xfrm>
          <a:off x="2266950" y="1409700"/>
          <a:ext cx="495300" cy="657225"/>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6</xdr:col>
      <xdr:colOff>0</xdr:colOff>
      <xdr:row>4</xdr:row>
      <xdr:rowOff>114300</xdr:rowOff>
    </xdr:from>
    <xdr:to>
      <xdr:col>8</xdr:col>
      <xdr:colOff>0</xdr:colOff>
      <xdr:row>8</xdr:row>
      <xdr:rowOff>114300</xdr:rowOff>
    </xdr:to>
    <xdr:cxnSp macro="">
      <xdr:nvCxnSpPr>
        <xdr:cNvPr id="18" name="AutoShape 135"/>
        <xdr:cNvCxnSpPr>
          <a:cxnSpLocks noChangeShapeType="1"/>
          <a:stCxn id="15" idx="1"/>
          <a:endCxn id="10" idx="3"/>
        </xdr:cNvCxnSpPr>
      </xdr:nvCxnSpPr>
      <xdr:spPr bwMode="auto">
        <a:xfrm rot="10800000" flipV="1">
          <a:off x="4752975" y="1190625"/>
          <a:ext cx="2524125" cy="876300"/>
        </a:xfrm>
        <a:prstGeom prst="curvedConnector3">
          <a:avLst>
            <a:gd name="adj1" fmla="val 49810"/>
          </a:avLst>
        </a:prstGeom>
        <a:noFill/>
        <a:ln w="9525">
          <a:solidFill>
            <a:srgbClr val="000000"/>
          </a:solidFill>
          <a:round/>
          <a:headEnd/>
          <a:tailEnd type="triangle" w="med" len="med"/>
        </a:ln>
      </xdr:spPr>
    </xdr:cxnSp>
    <xdr:clientData/>
  </xdr:twoCellAnchor>
  <xdr:twoCellAnchor>
    <xdr:from>
      <xdr:col>7</xdr:col>
      <xdr:colOff>0</xdr:colOff>
      <xdr:row>6</xdr:row>
      <xdr:rowOff>0</xdr:rowOff>
    </xdr:from>
    <xdr:to>
      <xdr:col>8</xdr:col>
      <xdr:colOff>0</xdr:colOff>
      <xdr:row>11</xdr:row>
      <xdr:rowOff>0</xdr:rowOff>
    </xdr:to>
    <xdr:sp macro="" textlink="">
      <xdr:nvSpPr>
        <xdr:cNvPr id="19" name="AutoShape 136"/>
        <xdr:cNvSpPr>
          <a:spLocks/>
        </xdr:cNvSpPr>
      </xdr:nvSpPr>
      <xdr:spPr bwMode="auto">
        <a:xfrm>
          <a:off x="7000875" y="1514475"/>
          <a:ext cx="276225" cy="1095375"/>
        </a:xfrm>
        <a:prstGeom prst="leftBrace">
          <a:avLst>
            <a:gd name="adj1" fmla="val 34524"/>
            <a:gd name="adj2" fmla="val 50000"/>
          </a:avLst>
        </a:prstGeom>
        <a:noFill/>
        <a:ln w="9525">
          <a:solidFill>
            <a:srgbClr val="000000"/>
          </a:solidFill>
          <a:round/>
          <a:headEnd/>
          <a:tailEnd/>
        </a:ln>
      </xdr:spPr>
    </xdr:sp>
    <xdr:clientData/>
  </xdr:twoCellAnchor>
  <xdr:twoCellAnchor>
    <xdr:from>
      <xdr:col>6</xdr:col>
      <xdr:colOff>0</xdr:colOff>
      <xdr:row>8</xdr:row>
      <xdr:rowOff>114300</xdr:rowOff>
    </xdr:from>
    <xdr:to>
      <xdr:col>7</xdr:col>
      <xdr:colOff>0</xdr:colOff>
      <xdr:row>8</xdr:row>
      <xdr:rowOff>114300</xdr:rowOff>
    </xdr:to>
    <xdr:cxnSp macro="">
      <xdr:nvCxnSpPr>
        <xdr:cNvPr id="20" name="AutoShape 137"/>
        <xdr:cNvCxnSpPr>
          <a:cxnSpLocks noChangeShapeType="1"/>
          <a:stCxn id="19" idx="1"/>
          <a:endCxn id="10" idx="3"/>
        </xdr:cNvCxnSpPr>
      </xdr:nvCxnSpPr>
      <xdr:spPr bwMode="auto">
        <a:xfrm rot="10800000">
          <a:off x="4752975" y="2066925"/>
          <a:ext cx="2247900"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8</xdr:row>
      <xdr:rowOff>114300</xdr:rowOff>
    </xdr:from>
    <xdr:to>
      <xdr:col>7</xdr:col>
      <xdr:colOff>0</xdr:colOff>
      <xdr:row>21</xdr:row>
      <xdr:rowOff>114300</xdr:rowOff>
    </xdr:to>
    <xdr:cxnSp macro="">
      <xdr:nvCxnSpPr>
        <xdr:cNvPr id="21" name="AutoShape 138"/>
        <xdr:cNvCxnSpPr>
          <a:cxnSpLocks noChangeShapeType="1"/>
          <a:stCxn id="19" idx="1"/>
          <a:endCxn id="7" idx="3"/>
        </xdr:cNvCxnSpPr>
      </xdr:nvCxnSpPr>
      <xdr:spPr bwMode="auto">
        <a:xfrm rot="10800000" flipV="1">
          <a:off x="4752975" y="2066925"/>
          <a:ext cx="2247900" cy="2847975"/>
        </a:xfrm>
        <a:prstGeom prst="curvedConnector3">
          <a:avLst>
            <a:gd name="adj1" fmla="val 50000"/>
          </a:avLst>
        </a:prstGeom>
        <a:noFill/>
        <a:ln w="9525">
          <a:solidFill>
            <a:srgbClr val="000000"/>
          </a:solidFill>
          <a:prstDash val="dash"/>
          <a:round/>
          <a:headEnd/>
          <a:tailEnd type="triangle" w="med" len="med"/>
        </a:ln>
      </xdr:spPr>
    </xdr:cxnSp>
    <xdr:clientData/>
  </xdr:twoCellAnchor>
  <xdr:twoCellAnchor>
    <xdr:from>
      <xdr:col>8</xdr:col>
      <xdr:colOff>0</xdr:colOff>
      <xdr:row>13</xdr:row>
      <xdr:rowOff>0</xdr:rowOff>
    </xdr:from>
    <xdr:to>
      <xdr:col>9</xdr:col>
      <xdr:colOff>0</xdr:colOff>
      <xdr:row>14</xdr:row>
      <xdr:rowOff>0</xdr:rowOff>
    </xdr:to>
    <xdr:sp macro="" textlink="">
      <xdr:nvSpPr>
        <xdr:cNvPr id="22" name="Text Box 139"/>
        <xdr:cNvSpPr txBox="1">
          <a:spLocks noChangeArrowheads="1"/>
        </xdr:cNvSpPr>
      </xdr:nvSpPr>
      <xdr:spPr bwMode="auto">
        <a:xfrm>
          <a:off x="7277100" y="30480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Projects</a:t>
          </a:r>
        </a:p>
      </xdr:txBody>
    </xdr:sp>
    <xdr:clientData/>
  </xdr:twoCellAnchor>
  <xdr:twoCellAnchor>
    <xdr:from>
      <xdr:col>6</xdr:col>
      <xdr:colOff>0</xdr:colOff>
      <xdr:row>13</xdr:row>
      <xdr:rowOff>114300</xdr:rowOff>
    </xdr:from>
    <xdr:to>
      <xdr:col>8</xdr:col>
      <xdr:colOff>0</xdr:colOff>
      <xdr:row>13</xdr:row>
      <xdr:rowOff>114300</xdr:rowOff>
    </xdr:to>
    <xdr:cxnSp macro="">
      <xdr:nvCxnSpPr>
        <xdr:cNvPr id="23" name="AutoShape 140"/>
        <xdr:cNvCxnSpPr>
          <a:cxnSpLocks noChangeShapeType="1"/>
          <a:stCxn id="22" idx="1"/>
          <a:endCxn id="3" idx="3"/>
        </xdr:cNvCxnSpPr>
      </xdr:nvCxnSpPr>
      <xdr:spPr bwMode="auto">
        <a:xfrm rot="10800000">
          <a:off x="4752975" y="3162300"/>
          <a:ext cx="2524125"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13</xdr:row>
      <xdr:rowOff>114300</xdr:rowOff>
    </xdr:from>
    <xdr:to>
      <xdr:col>8</xdr:col>
      <xdr:colOff>0</xdr:colOff>
      <xdr:row>21</xdr:row>
      <xdr:rowOff>114300</xdr:rowOff>
    </xdr:to>
    <xdr:cxnSp macro="">
      <xdr:nvCxnSpPr>
        <xdr:cNvPr id="24" name="AutoShape 141"/>
        <xdr:cNvCxnSpPr>
          <a:cxnSpLocks noChangeShapeType="1"/>
          <a:stCxn id="22" idx="1"/>
          <a:endCxn id="7" idx="3"/>
        </xdr:cNvCxnSpPr>
      </xdr:nvCxnSpPr>
      <xdr:spPr bwMode="auto">
        <a:xfrm rot="10800000" flipV="1">
          <a:off x="4752975" y="3162300"/>
          <a:ext cx="2524125" cy="1752600"/>
        </a:xfrm>
        <a:prstGeom prst="curvedConnector3">
          <a:avLst>
            <a:gd name="adj1" fmla="val 49727"/>
          </a:avLst>
        </a:prstGeom>
        <a:noFill/>
        <a:ln w="9525">
          <a:solidFill>
            <a:srgbClr val="000000"/>
          </a:solidFill>
          <a:prstDash val="dash"/>
          <a:round/>
          <a:headEnd/>
          <a:tailEnd type="triangle" w="med" len="med"/>
        </a:ln>
      </xdr:spPr>
    </xdr:cxnSp>
    <xdr:clientData/>
  </xdr:twoCellAnchor>
  <xdr:twoCellAnchor>
    <xdr:from>
      <xdr:col>6</xdr:col>
      <xdr:colOff>0</xdr:colOff>
      <xdr:row>21</xdr:row>
      <xdr:rowOff>114300</xdr:rowOff>
    </xdr:from>
    <xdr:to>
      <xdr:col>8</xdr:col>
      <xdr:colOff>0</xdr:colOff>
      <xdr:row>21</xdr:row>
      <xdr:rowOff>114300</xdr:rowOff>
    </xdr:to>
    <xdr:cxnSp macro="">
      <xdr:nvCxnSpPr>
        <xdr:cNvPr id="25" name="AutoShape 142"/>
        <xdr:cNvCxnSpPr>
          <a:cxnSpLocks noChangeShapeType="1"/>
          <a:stCxn id="9" idx="1"/>
          <a:endCxn id="7" idx="3"/>
        </xdr:cNvCxnSpPr>
      </xdr:nvCxnSpPr>
      <xdr:spPr bwMode="auto">
        <a:xfrm rot="10800000">
          <a:off x="4752975" y="4914900"/>
          <a:ext cx="2524125" cy="0"/>
        </a:xfrm>
        <a:prstGeom prst="straightConnector1">
          <a:avLst/>
        </a:prstGeom>
        <a:noFill/>
        <a:ln w="9525">
          <a:solidFill>
            <a:srgbClr val="000000"/>
          </a:solidFill>
          <a:round/>
          <a:headEnd/>
          <a:tailEnd type="triangle" w="med" len="med"/>
        </a:ln>
      </xdr:spPr>
    </xdr:cxnSp>
    <xdr:clientData/>
  </xdr:twoCellAnchor>
  <xdr:twoCellAnchor>
    <xdr:from>
      <xdr:col>6</xdr:col>
      <xdr:colOff>876300</xdr:colOff>
      <xdr:row>7</xdr:row>
      <xdr:rowOff>144780</xdr:rowOff>
    </xdr:from>
    <xdr:to>
      <xdr:col>7</xdr:col>
      <xdr:colOff>213360</xdr:colOff>
      <xdr:row>8</xdr:row>
      <xdr:rowOff>152400</xdr:rowOff>
    </xdr:to>
    <xdr:sp macro="" textlink="">
      <xdr:nvSpPr>
        <xdr:cNvPr id="26" name="Text Box 143"/>
        <xdr:cNvSpPr txBox="1">
          <a:spLocks noChangeArrowheads="1"/>
        </xdr:cNvSpPr>
      </xdr:nvSpPr>
      <xdr:spPr bwMode="auto">
        <a:xfrm>
          <a:off x="5629275" y="1878330"/>
          <a:ext cx="1584960" cy="226695"/>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if cash is available</a:t>
          </a:r>
        </a:p>
      </xdr:txBody>
    </xdr:sp>
    <xdr:clientData/>
  </xdr:twoCellAnchor>
  <xdr:twoCellAnchor>
    <xdr:from>
      <xdr:col>6</xdr:col>
      <xdr:colOff>144780</xdr:colOff>
      <xdr:row>12</xdr:row>
      <xdr:rowOff>144780</xdr:rowOff>
    </xdr:from>
    <xdr:to>
      <xdr:col>7</xdr:col>
      <xdr:colOff>236220</xdr:colOff>
      <xdr:row>13</xdr:row>
      <xdr:rowOff>106680</xdr:rowOff>
    </xdr:to>
    <xdr:sp macro="" textlink="">
      <xdr:nvSpPr>
        <xdr:cNvPr id="27" name="Text Box 145"/>
        <xdr:cNvSpPr txBox="1">
          <a:spLocks noChangeArrowheads="1"/>
        </xdr:cNvSpPr>
      </xdr:nvSpPr>
      <xdr:spPr bwMode="auto">
        <a:xfrm>
          <a:off x="4897755" y="2973705"/>
          <a:ext cx="2339340" cy="18097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for projects &lt;= R&amp;R fund balance</a:t>
          </a:r>
        </a:p>
      </xdr:txBody>
    </xdr:sp>
    <xdr:clientData/>
  </xdr:twoCellAnchor>
  <xdr:twoCellAnchor>
    <xdr:from>
      <xdr:col>6</xdr:col>
      <xdr:colOff>335280</xdr:colOff>
      <xdr:row>16</xdr:row>
      <xdr:rowOff>121920</xdr:rowOff>
    </xdr:from>
    <xdr:to>
      <xdr:col>8</xdr:col>
      <xdr:colOff>342900</xdr:colOff>
      <xdr:row>18</xdr:row>
      <xdr:rowOff>83820</xdr:rowOff>
    </xdr:to>
    <xdr:sp macro="" textlink="">
      <xdr:nvSpPr>
        <xdr:cNvPr id="28" name="Text Box 146"/>
        <xdr:cNvSpPr txBox="1">
          <a:spLocks noChangeArrowheads="1"/>
        </xdr:cNvSpPr>
      </xdr:nvSpPr>
      <xdr:spPr bwMode="auto">
        <a:xfrm>
          <a:off x="5088255" y="3827145"/>
          <a:ext cx="2531745" cy="40005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When cash is not available, projects are paid from the construction fund.</a:t>
          </a:r>
        </a:p>
      </xdr:txBody>
    </xdr:sp>
    <xdr:clientData/>
  </xdr:twoCellAnchor>
  <xdr:twoCellAnchor>
    <xdr:from>
      <xdr:col>5</xdr:col>
      <xdr:colOff>259080</xdr:colOff>
      <xdr:row>14</xdr:row>
      <xdr:rowOff>0</xdr:rowOff>
    </xdr:from>
    <xdr:to>
      <xdr:col>5</xdr:col>
      <xdr:colOff>259080</xdr:colOff>
      <xdr:row>19</xdr:row>
      <xdr:rowOff>0</xdr:rowOff>
    </xdr:to>
    <xdr:cxnSp macro="">
      <xdr:nvCxnSpPr>
        <xdr:cNvPr id="29" name="AutoShape 147"/>
        <xdr:cNvCxnSpPr>
          <a:cxnSpLocks noChangeShapeType="1"/>
        </xdr:cNvCxnSpPr>
      </xdr:nvCxnSpPr>
      <xdr:spPr bwMode="auto">
        <a:xfrm>
          <a:off x="3021330" y="3267075"/>
          <a:ext cx="0" cy="1095375"/>
        </a:xfrm>
        <a:prstGeom prst="straightConnector1">
          <a:avLst/>
        </a:prstGeom>
        <a:noFill/>
        <a:ln w="9525">
          <a:solidFill>
            <a:srgbClr val="000000"/>
          </a:solidFill>
          <a:prstDash val="dash"/>
          <a:round/>
          <a:headEnd/>
          <a:tailEnd type="triangle" w="med" len="med"/>
        </a:ln>
      </xdr:spPr>
    </xdr:cxnSp>
    <xdr:clientData/>
  </xdr:twoCellAnchor>
  <xdr:twoCellAnchor>
    <xdr:from>
      <xdr:col>5</xdr:col>
      <xdr:colOff>281940</xdr:colOff>
      <xdr:row>15</xdr:row>
      <xdr:rowOff>0</xdr:rowOff>
    </xdr:from>
    <xdr:to>
      <xdr:col>6</xdr:col>
      <xdr:colOff>60960</xdr:colOff>
      <xdr:row>17</xdr:row>
      <xdr:rowOff>152400</xdr:rowOff>
    </xdr:to>
    <xdr:sp macro="" textlink="">
      <xdr:nvSpPr>
        <xdr:cNvPr id="30" name="Text Box 148"/>
        <xdr:cNvSpPr txBox="1">
          <a:spLocks noChangeArrowheads="1"/>
        </xdr:cNvSpPr>
      </xdr:nvSpPr>
      <xdr:spPr bwMode="auto">
        <a:xfrm>
          <a:off x="3044190" y="3486150"/>
          <a:ext cx="1769745" cy="59055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At the end of the year balances over $95M are moved to the WRSF.</a:t>
          </a:r>
        </a:p>
      </xdr:txBody>
    </xdr:sp>
    <xdr:clientData/>
  </xdr:twoCellAnchor>
  <xdr:twoCellAnchor>
    <xdr:from>
      <xdr:col>8</xdr:col>
      <xdr:colOff>0</xdr:colOff>
      <xdr:row>9</xdr:row>
      <xdr:rowOff>0</xdr:rowOff>
    </xdr:from>
    <xdr:to>
      <xdr:col>9</xdr:col>
      <xdr:colOff>0</xdr:colOff>
      <xdr:row>10</xdr:row>
      <xdr:rowOff>0</xdr:rowOff>
    </xdr:to>
    <xdr:sp macro="" textlink="">
      <xdr:nvSpPr>
        <xdr:cNvPr id="31" name="Text Box 149"/>
        <xdr:cNvSpPr txBox="1">
          <a:spLocks noChangeArrowheads="1"/>
        </xdr:cNvSpPr>
      </xdr:nvSpPr>
      <xdr:spPr bwMode="auto">
        <a:xfrm>
          <a:off x="7277100" y="2171700"/>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Conservation Capital</a:t>
          </a:r>
        </a:p>
      </xdr:txBody>
    </xdr:sp>
    <xdr:clientData/>
  </xdr:twoCellAnchor>
  <xdr:twoCellAnchor>
    <xdr:from>
      <xdr:col>8</xdr:col>
      <xdr:colOff>0</xdr:colOff>
      <xdr:row>10</xdr:row>
      <xdr:rowOff>0</xdr:rowOff>
    </xdr:from>
    <xdr:to>
      <xdr:col>9</xdr:col>
      <xdr:colOff>0</xdr:colOff>
      <xdr:row>11</xdr:row>
      <xdr:rowOff>0</xdr:rowOff>
    </xdr:to>
    <xdr:sp macro="" textlink="">
      <xdr:nvSpPr>
        <xdr:cNvPr id="32" name="Text Box 150"/>
        <xdr:cNvSpPr txBox="1">
          <a:spLocks noChangeArrowheads="1"/>
        </xdr:cNvSpPr>
      </xdr:nvSpPr>
      <xdr:spPr bwMode="auto">
        <a:xfrm>
          <a:off x="7277100" y="2390775"/>
          <a:ext cx="2981325"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generating Capital Projects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4</xdr:row>
      <xdr:rowOff>0</xdr:rowOff>
    </xdr:from>
    <xdr:to>
      <xdr:col>7</xdr:col>
      <xdr:colOff>0</xdr:colOff>
      <xdr:row>5</xdr:row>
      <xdr:rowOff>0</xdr:rowOff>
    </xdr:to>
    <xdr:sp macro="" textlink="">
      <xdr:nvSpPr>
        <xdr:cNvPr id="2" name="Text Box 1"/>
        <xdr:cNvSpPr txBox="1">
          <a:spLocks noChangeArrowheads="1"/>
        </xdr:cNvSpPr>
      </xdr:nvSpPr>
      <xdr:spPr bwMode="auto">
        <a:xfrm>
          <a:off x="1323975" y="1028700"/>
          <a:ext cx="3067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Ptax - for MWD G.O Bond</a:t>
          </a:r>
        </a:p>
      </xdr:txBody>
    </xdr:sp>
    <xdr:clientData/>
  </xdr:twoCellAnchor>
  <xdr:twoCellAnchor>
    <xdr:from>
      <xdr:col>4</xdr:col>
      <xdr:colOff>0</xdr:colOff>
      <xdr:row>23</xdr:row>
      <xdr:rowOff>0</xdr:rowOff>
    </xdr:from>
    <xdr:to>
      <xdr:col>6</xdr:col>
      <xdr:colOff>0</xdr:colOff>
      <xdr:row>24</xdr:row>
      <xdr:rowOff>0</xdr:rowOff>
    </xdr:to>
    <xdr:sp macro="" textlink="">
      <xdr:nvSpPr>
        <xdr:cNvPr id="3" name="Text Box 2"/>
        <xdr:cNvSpPr txBox="1">
          <a:spLocks noChangeArrowheads="1"/>
        </xdr:cNvSpPr>
      </xdr:nvSpPr>
      <xdr:spPr bwMode="auto">
        <a:xfrm>
          <a:off x="1323975" y="5191125"/>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Fixed Charges</a:t>
          </a:r>
        </a:p>
      </xdr:txBody>
    </xdr:sp>
    <xdr:clientData/>
  </xdr:twoCellAnchor>
  <xdr:twoCellAnchor>
    <xdr:from>
      <xdr:col>4</xdr:col>
      <xdr:colOff>0</xdr:colOff>
      <xdr:row>8</xdr:row>
      <xdr:rowOff>0</xdr:rowOff>
    </xdr:from>
    <xdr:to>
      <xdr:col>6</xdr:col>
      <xdr:colOff>0</xdr:colOff>
      <xdr:row>9</xdr:row>
      <xdr:rowOff>0</xdr:rowOff>
    </xdr:to>
    <xdr:sp macro="" textlink="">
      <xdr:nvSpPr>
        <xdr:cNvPr id="4" name="Text Box 4"/>
        <xdr:cNvSpPr txBox="1">
          <a:spLocks noChangeArrowheads="1"/>
        </xdr:cNvSpPr>
      </xdr:nvSpPr>
      <xdr:spPr bwMode="auto">
        <a:xfrm>
          <a:off x="1323975" y="19050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Power Revenues</a:t>
          </a:r>
        </a:p>
      </xdr:txBody>
    </xdr:sp>
    <xdr:clientData/>
  </xdr:twoCellAnchor>
  <xdr:twoCellAnchor>
    <xdr:from>
      <xdr:col>4</xdr:col>
      <xdr:colOff>0</xdr:colOff>
      <xdr:row>24</xdr:row>
      <xdr:rowOff>0</xdr:rowOff>
    </xdr:from>
    <xdr:to>
      <xdr:col>6</xdr:col>
      <xdr:colOff>0</xdr:colOff>
      <xdr:row>25</xdr:row>
      <xdr:rowOff>0</xdr:rowOff>
    </xdr:to>
    <xdr:sp macro="" textlink="">
      <xdr:nvSpPr>
        <xdr:cNvPr id="5" name="Text Box 6"/>
        <xdr:cNvSpPr txBox="1">
          <a:spLocks noChangeArrowheads="1"/>
        </xdr:cNvSpPr>
      </xdr:nvSpPr>
      <xdr:spPr bwMode="auto">
        <a:xfrm>
          <a:off x="1323975" y="54102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Annexation Charge</a:t>
          </a:r>
        </a:p>
      </xdr:txBody>
    </xdr:sp>
    <xdr:clientData/>
  </xdr:twoCellAnchor>
  <xdr:twoCellAnchor>
    <xdr:from>
      <xdr:col>4</xdr:col>
      <xdr:colOff>0</xdr:colOff>
      <xdr:row>25</xdr:row>
      <xdr:rowOff>0</xdr:rowOff>
    </xdr:from>
    <xdr:to>
      <xdr:col>6</xdr:col>
      <xdr:colOff>0</xdr:colOff>
      <xdr:row>26</xdr:row>
      <xdr:rowOff>0</xdr:rowOff>
    </xdr:to>
    <xdr:sp macro="" textlink="">
      <xdr:nvSpPr>
        <xdr:cNvPr id="6" name="Text Box 8"/>
        <xdr:cNvSpPr txBox="1">
          <a:spLocks noChangeArrowheads="1"/>
        </xdr:cNvSpPr>
      </xdr:nvSpPr>
      <xdr:spPr bwMode="auto">
        <a:xfrm>
          <a:off x="1323975" y="5629275"/>
          <a:ext cx="2305050" cy="219075"/>
        </a:xfrm>
        <a:prstGeom prst="rect">
          <a:avLst/>
        </a:prstGeom>
        <a:solidFill>
          <a:srgbClr val="339966"/>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FFFFFF"/>
              </a:solidFill>
              <a:latin typeface="Arial"/>
              <a:cs typeface="Arial"/>
            </a:rPr>
            <a:t>Interest that offsets Rev. Req.</a:t>
          </a:r>
        </a:p>
      </xdr:txBody>
    </xdr:sp>
    <xdr:clientData/>
  </xdr:twoCellAnchor>
  <xdr:twoCellAnchor>
    <xdr:from>
      <xdr:col>8</xdr:col>
      <xdr:colOff>0</xdr:colOff>
      <xdr:row>4</xdr:row>
      <xdr:rowOff>0</xdr:rowOff>
    </xdr:from>
    <xdr:to>
      <xdr:col>10</xdr:col>
      <xdr:colOff>0</xdr:colOff>
      <xdr:row>5</xdr:row>
      <xdr:rowOff>0</xdr:rowOff>
    </xdr:to>
    <xdr:sp macro="" textlink="">
      <xdr:nvSpPr>
        <xdr:cNvPr id="7" name="Text Box 9"/>
        <xdr:cNvSpPr txBox="1">
          <a:spLocks noChangeArrowheads="1"/>
        </xdr:cNvSpPr>
      </xdr:nvSpPr>
      <xdr:spPr bwMode="auto">
        <a:xfrm>
          <a:off x="5153025" y="10287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GO Bonds - I&amp;P</a:t>
          </a:r>
        </a:p>
      </xdr:txBody>
    </xdr:sp>
    <xdr:clientData/>
  </xdr:twoCellAnchor>
  <xdr:twoCellAnchor>
    <xdr:from>
      <xdr:col>8</xdr:col>
      <xdr:colOff>0</xdr:colOff>
      <xdr:row>11</xdr:row>
      <xdr:rowOff>190500</xdr:rowOff>
    </xdr:from>
    <xdr:to>
      <xdr:col>10</xdr:col>
      <xdr:colOff>0</xdr:colOff>
      <xdr:row>13</xdr:row>
      <xdr:rowOff>0</xdr:rowOff>
    </xdr:to>
    <xdr:sp macro="" textlink="">
      <xdr:nvSpPr>
        <xdr:cNvPr id="8" name="Text Box 10"/>
        <xdr:cNvSpPr txBox="1">
          <a:spLocks noChangeArrowheads="1"/>
        </xdr:cNvSpPr>
      </xdr:nvSpPr>
      <xdr:spPr bwMode="auto">
        <a:xfrm>
          <a:off x="5153025" y="2752725"/>
          <a:ext cx="2200275" cy="247650"/>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Bonds - I&amp;P</a:t>
          </a:r>
        </a:p>
      </xdr:txBody>
    </xdr:sp>
    <xdr:clientData/>
  </xdr:twoCellAnchor>
  <xdr:twoCellAnchor>
    <xdr:from>
      <xdr:col>8</xdr:col>
      <xdr:colOff>0</xdr:colOff>
      <xdr:row>8</xdr:row>
      <xdr:rowOff>0</xdr:rowOff>
    </xdr:from>
    <xdr:to>
      <xdr:col>10</xdr:col>
      <xdr:colOff>0</xdr:colOff>
      <xdr:row>9</xdr:row>
      <xdr:rowOff>0</xdr:rowOff>
    </xdr:to>
    <xdr:sp macro="" textlink="">
      <xdr:nvSpPr>
        <xdr:cNvPr id="9" name="Text Box 11"/>
        <xdr:cNvSpPr txBox="1">
          <a:spLocks noChangeArrowheads="1"/>
        </xdr:cNvSpPr>
      </xdr:nvSpPr>
      <xdr:spPr bwMode="auto">
        <a:xfrm>
          <a:off x="5153025" y="19050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State Water Contract Fund</a:t>
          </a:r>
        </a:p>
      </xdr:txBody>
    </xdr:sp>
    <xdr:clientData/>
  </xdr:twoCellAnchor>
  <xdr:twoCellAnchor>
    <xdr:from>
      <xdr:col>8</xdr:col>
      <xdr:colOff>0</xdr:colOff>
      <xdr:row>9</xdr:row>
      <xdr:rowOff>198120</xdr:rowOff>
    </xdr:from>
    <xdr:to>
      <xdr:col>10</xdr:col>
      <xdr:colOff>0</xdr:colOff>
      <xdr:row>11</xdr:row>
      <xdr:rowOff>0</xdr:rowOff>
    </xdr:to>
    <xdr:sp macro="" textlink="">
      <xdr:nvSpPr>
        <xdr:cNvPr id="10" name="Text Box 12"/>
        <xdr:cNvSpPr txBox="1">
          <a:spLocks noChangeArrowheads="1"/>
        </xdr:cNvSpPr>
      </xdr:nvSpPr>
      <xdr:spPr bwMode="auto">
        <a:xfrm>
          <a:off x="5153025" y="2322195"/>
          <a:ext cx="2200275" cy="240030"/>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O&amp;M Fund</a:t>
          </a:r>
        </a:p>
      </xdr:txBody>
    </xdr:sp>
    <xdr:clientData/>
  </xdr:twoCellAnchor>
  <xdr:twoCellAnchor>
    <xdr:from>
      <xdr:col>8</xdr:col>
      <xdr:colOff>0</xdr:colOff>
      <xdr:row>26</xdr:row>
      <xdr:rowOff>0</xdr:rowOff>
    </xdr:from>
    <xdr:to>
      <xdr:col>10</xdr:col>
      <xdr:colOff>0</xdr:colOff>
      <xdr:row>27</xdr:row>
      <xdr:rowOff>0</xdr:rowOff>
    </xdr:to>
    <xdr:sp macro="" textlink="">
      <xdr:nvSpPr>
        <xdr:cNvPr id="11" name="Text Box 13"/>
        <xdr:cNvSpPr txBox="1">
          <a:spLocks noChangeArrowheads="1"/>
        </xdr:cNvSpPr>
      </xdr:nvSpPr>
      <xdr:spPr bwMode="auto">
        <a:xfrm>
          <a:off x="5153025" y="58483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Remainder Fund</a:t>
          </a:r>
        </a:p>
      </xdr:txBody>
    </xdr:sp>
    <xdr:clientData/>
  </xdr:twoCellAnchor>
  <xdr:twoCellAnchor>
    <xdr:from>
      <xdr:col>8</xdr:col>
      <xdr:colOff>0</xdr:colOff>
      <xdr:row>29</xdr:row>
      <xdr:rowOff>0</xdr:rowOff>
    </xdr:from>
    <xdr:to>
      <xdr:col>10</xdr:col>
      <xdr:colOff>0</xdr:colOff>
      <xdr:row>30</xdr:row>
      <xdr:rowOff>0</xdr:rowOff>
    </xdr:to>
    <xdr:sp macro="" textlink="">
      <xdr:nvSpPr>
        <xdr:cNvPr id="12" name="Text Box 14"/>
        <xdr:cNvSpPr txBox="1">
          <a:spLocks noChangeArrowheads="1"/>
        </xdr:cNvSpPr>
      </xdr:nvSpPr>
      <xdr:spPr bwMode="auto">
        <a:xfrm>
          <a:off x="5153025" y="6505575"/>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Rate Stabilization Fund</a:t>
          </a:r>
        </a:p>
      </xdr:txBody>
    </xdr:sp>
    <xdr:clientData/>
  </xdr:twoCellAnchor>
  <xdr:twoCellAnchor>
    <xdr:from>
      <xdr:col>8</xdr:col>
      <xdr:colOff>0</xdr:colOff>
      <xdr:row>14</xdr:row>
      <xdr:rowOff>0</xdr:rowOff>
    </xdr:from>
    <xdr:to>
      <xdr:col>10</xdr:col>
      <xdr:colOff>0</xdr:colOff>
      <xdr:row>15</xdr:row>
      <xdr:rowOff>0</xdr:rowOff>
    </xdr:to>
    <xdr:sp macro="" textlink="">
      <xdr:nvSpPr>
        <xdr:cNvPr id="13" name="Text Box 15"/>
        <xdr:cNvSpPr txBox="1">
          <a:spLocks noChangeArrowheads="1"/>
        </xdr:cNvSpPr>
      </xdr:nvSpPr>
      <xdr:spPr bwMode="auto">
        <a:xfrm>
          <a:off x="5153025" y="32194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Transfer Fund</a:t>
          </a:r>
        </a:p>
      </xdr:txBody>
    </xdr:sp>
    <xdr:clientData/>
  </xdr:twoCellAnchor>
  <xdr:twoCellAnchor>
    <xdr:from>
      <xdr:col>8</xdr:col>
      <xdr:colOff>0</xdr:colOff>
      <xdr:row>16</xdr:row>
      <xdr:rowOff>0</xdr:rowOff>
    </xdr:from>
    <xdr:to>
      <xdr:col>10</xdr:col>
      <xdr:colOff>0</xdr:colOff>
      <xdr:row>17</xdr:row>
      <xdr:rowOff>0</xdr:rowOff>
    </xdr:to>
    <xdr:sp macro="" textlink="">
      <xdr:nvSpPr>
        <xdr:cNvPr id="14" name="Text Box 16"/>
        <xdr:cNvSpPr txBox="1">
          <a:spLocks noChangeArrowheads="1"/>
        </xdr:cNvSpPr>
      </xdr:nvSpPr>
      <xdr:spPr bwMode="auto">
        <a:xfrm>
          <a:off x="5153025" y="36576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Fund</a:t>
          </a:r>
        </a:p>
      </xdr:txBody>
    </xdr:sp>
    <xdr:clientData/>
  </xdr:twoCellAnchor>
  <xdr:twoCellAnchor>
    <xdr:from>
      <xdr:col>8</xdr:col>
      <xdr:colOff>0</xdr:colOff>
      <xdr:row>32</xdr:row>
      <xdr:rowOff>0</xdr:rowOff>
    </xdr:from>
    <xdr:to>
      <xdr:col>10</xdr:col>
      <xdr:colOff>0</xdr:colOff>
      <xdr:row>33</xdr:row>
      <xdr:rowOff>0</xdr:rowOff>
    </xdr:to>
    <xdr:sp macro="" textlink="">
      <xdr:nvSpPr>
        <xdr:cNvPr id="15" name="Text Box 17"/>
        <xdr:cNvSpPr txBox="1">
          <a:spLocks noChangeArrowheads="1"/>
        </xdr:cNvSpPr>
      </xdr:nvSpPr>
      <xdr:spPr bwMode="auto">
        <a:xfrm>
          <a:off x="5153025" y="71628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Treatment Stabilization Fund</a:t>
          </a:r>
        </a:p>
      </xdr:txBody>
    </xdr:sp>
    <xdr:clientData/>
  </xdr:twoCellAnchor>
  <xdr:twoCellAnchor>
    <xdr:from>
      <xdr:col>7</xdr:col>
      <xdr:colOff>0</xdr:colOff>
      <xdr:row>4</xdr:row>
      <xdr:rowOff>114300</xdr:rowOff>
    </xdr:from>
    <xdr:to>
      <xdr:col>8</xdr:col>
      <xdr:colOff>0</xdr:colOff>
      <xdr:row>4</xdr:row>
      <xdr:rowOff>114300</xdr:rowOff>
    </xdr:to>
    <xdr:cxnSp macro="">
      <xdr:nvCxnSpPr>
        <xdr:cNvPr id="16" name="AutoShape 19"/>
        <xdr:cNvCxnSpPr>
          <a:cxnSpLocks noChangeShapeType="1"/>
          <a:stCxn id="2" idx="3"/>
          <a:endCxn id="7" idx="1"/>
        </xdr:cNvCxnSpPr>
      </xdr:nvCxnSpPr>
      <xdr:spPr bwMode="auto">
        <a:xfrm>
          <a:off x="4391025" y="1143000"/>
          <a:ext cx="762000" cy="0"/>
        </a:xfrm>
        <a:prstGeom prst="straightConnector1">
          <a:avLst/>
        </a:prstGeom>
        <a:noFill/>
        <a:ln w="9525">
          <a:solidFill>
            <a:srgbClr val="000000"/>
          </a:solidFill>
          <a:round/>
          <a:headEnd/>
          <a:tailEnd type="triangle" w="med" len="med"/>
        </a:ln>
      </xdr:spPr>
    </xdr:cxnSp>
    <xdr:clientData/>
  </xdr:twoCellAnchor>
  <xdr:twoCellAnchor>
    <xdr:from>
      <xdr:col>4</xdr:col>
      <xdr:colOff>0</xdr:colOff>
      <xdr:row>22</xdr:row>
      <xdr:rowOff>0</xdr:rowOff>
    </xdr:from>
    <xdr:to>
      <xdr:col>6</xdr:col>
      <xdr:colOff>0</xdr:colOff>
      <xdr:row>23</xdr:row>
      <xdr:rowOff>0</xdr:rowOff>
    </xdr:to>
    <xdr:sp macro="" textlink="">
      <xdr:nvSpPr>
        <xdr:cNvPr id="17" name="Text Box 29"/>
        <xdr:cNvSpPr txBox="1">
          <a:spLocks noChangeArrowheads="1"/>
        </xdr:cNvSpPr>
      </xdr:nvSpPr>
      <xdr:spPr bwMode="auto">
        <a:xfrm>
          <a:off x="1323975" y="497205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Revenue w/ Treatment</a:t>
          </a:r>
        </a:p>
      </xdr:txBody>
    </xdr:sp>
    <xdr:clientData/>
  </xdr:twoCellAnchor>
  <xdr:twoCellAnchor>
    <xdr:from>
      <xdr:col>6</xdr:col>
      <xdr:colOff>99060</xdr:colOff>
      <xdr:row>22</xdr:row>
      <xdr:rowOff>0</xdr:rowOff>
    </xdr:from>
    <xdr:to>
      <xdr:col>6</xdr:col>
      <xdr:colOff>472440</xdr:colOff>
      <xdr:row>26</xdr:row>
      <xdr:rowOff>0</xdr:rowOff>
    </xdr:to>
    <xdr:sp macro="" textlink="">
      <xdr:nvSpPr>
        <xdr:cNvPr id="18" name="AutoShape 30"/>
        <xdr:cNvSpPr>
          <a:spLocks/>
        </xdr:cNvSpPr>
      </xdr:nvSpPr>
      <xdr:spPr bwMode="auto">
        <a:xfrm>
          <a:off x="3728085" y="4972050"/>
          <a:ext cx="373380" cy="876300"/>
        </a:xfrm>
        <a:prstGeom prst="rightBrace">
          <a:avLst>
            <a:gd name="adj1" fmla="val 20144"/>
            <a:gd name="adj2" fmla="val 51065"/>
          </a:avLst>
        </a:prstGeom>
        <a:noFill/>
        <a:ln w="9525">
          <a:solidFill>
            <a:srgbClr val="000000"/>
          </a:solidFill>
          <a:round/>
          <a:headEnd/>
          <a:tailEnd/>
        </a:ln>
      </xdr:spPr>
    </xdr:sp>
    <xdr:clientData/>
  </xdr:twoCellAnchor>
  <xdr:twoCellAnchor>
    <xdr:from>
      <xdr:col>6</xdr:col>
      <xdr:colOff>472440</xdr:colOff>
      <xdr:row>23</xdr:row>
      <xdr:rowOff>114300</xdr:rowOff>
    </xdr:from>
    <xdr:to>
      <xdr:col>8</xdr:col>
      <xdr:colOff>0</xdr:colOff>
      <xdr:row>24</xdr:row>
      <xdr:rowOff>7620</xdr:rowOff>
    </xdr:to>
    <xdr:cxnSp macro="">
      <xdr:nvCxnSpPr>
        <xdr:cNvPr id="19" name="AutoShape 31"/>
        <xdr:cNvCxnSpPr>
          <a:cxnSpLocks noChangeShapeType="1"/>
          <a:stCxn id="18" idx="1"/>
          <a:endCxn id="35" idx="1"/>
        </xdr:cNvCxnSpPr>
      </xdr:nvCxnSpPr>
      <xdr:spPr bwMode="auto">
        <a:xfrm flipV="1">
          <a:off x="4101465" y="5305425"/>
          <a:ext cx="1051560" cy="112395"/>
        </a:xfrm>
        <a:prstGeom prst="curvedConnector3">
          <a:avLst>
            <a:gd name="adj1" fmla="val 49542"/>
          </a:avLst>
        </a:prstGeom>
        <a:noFill/>
        <a:ln w="9525">
          <a:solidFill>
            <a:srgbClr val="000000"/>
          </a:solidFill>
          <a:round/>
          <a:headEnd/>
          <a:tailEnd type="triangle" w="med" len="med"/>
        </a:ln>
      </xdr:spPr>
    </xdr:cxnSp>
    <xdr:clientData/>
  </xdr:twoCellAnchor>
  <xdr:twoCellAnchor>
    <xdr:from>
      <xdr:col>7</xdr:col>
      <xdr:colOff>220980</xdr:colOff>
      <xdr:row>8</xdr:row>
      <xdr:rowOff>0</xdr:rowOff>
    </xdr:from>
    <xdr:to>
      <xdr:col>8</xdr:col>
      <xdr:colOff>0</xdr:colOff>
      <xdr:row>19</xdr:row>
      <xdr:rowOff>0</xdr:rowOff>
    </xdr:to>
    <xdr:sp macro="" textlink="">
      <xdr:nvSpPr>
        <xdr:cNvPr id="20" name="AutoShape 48"/>
        <xdr:cNvSpPr>
          <a:spLocks/>
        </xdr:cNvSpPr>
      </xdr:nvSpPr>
      <xdr:spPr bwMode="auto">
        <a:xfrm>
          <a:off x="4612005" y="1905000"/>
          <a:ext cx="541020" cy="2409825"/>
        </a:xfrm>
        <a:prstGeom prst="leftBrace">
          <a:avLst>
            <a:gd name="adj1" fmla="val 38527"/>
            <a:gd name="adj2" fmla="val 50000"/>
          </a:avLst>
        </a:prstGeom>
        <a:noFill/>
        <a:ln w="9525">
          <a:solidFill>
            <a:srgbClr val="000000"/>
          </a:solidFill>
          <a:round/>
          <a:headEnd/>
          <a:tailEnd/>
        </a:ln>
      </xdr:spPr>
    </xdr:sp>
    <xdr:clientData/>
  </xdr:twoCellAnchor>
  <xdr:twoCellAnchor>
    <xdr:from>
      <xdr:col>8</xdr:col>
      <xdr:colOff>998220</xdr:colOff>
      <xdr:row>24</xdr:row>
      <xdr:rowOff>0</xdr:rowOff>
    </xdr:from>
    <xdr:to>
      <xdr:col>8</xdr:col>
      <xdr:colOff>998220</xdr:colOff>
      <xdr:row>26</xdr:row>
      <xdr:rowOff>0</xdr:rowOff>
    </xdr:to>
    <xdr:cxnSp macro="">
      <xdr:nvCxnSpPr>
        <xdr:cNvPr id="21" name="AutoShape 49"/>
        <xdr:cNvCxnSpPr>
          <a:cxnSpLocks noChangeShapeType="1"/>
          <a:stCxn id="11" idx="0"/>
          <a:endCxn id="35" idx="2"/>
        </xdr:cNvCxnSpPr>
      </xdr:nvCxnSpPr>
      <xdr:spPr bwMode="auto">
        <a:xfrm rot="-5400000">
          <a:off x="5932170" y="5629275"/>
          <a:ext cx="438150" cy="0"/>
        </a:xfrm>
        <a:prstGeom prst="straightConnector1">
          <a:avLst/>
        </a:prstGeom>
        <a:noFill/>
        <a:ln w="9525">
          <a:solidFill>
            <a:srgbClr val="000000"/>
          </a:solidFill>
          <a:round/>
          <a:headEnd type="triangle" w="med" len="med"/>
          <a:tailEnd type="triangle" w="med" len="med"/>
        </a:ln>
      </xdr:spPr>
    </xdr:cxnSp>
    <xdr:clientData/>
  </xdr:twoCellAnchor>
  <xdr:twoCellAnchor>
    <xdr:from>
      <xdr:col>11</xdr:col>
      <xdr:colOff>0</xdr:colOff>
      <xdr:row>4</xdr:row>
      <xdr:rowOff>0</xdr:rowOff>
    </xdr:from>
    <xdr:to>
      <xdr:col>12</xdr:col>
      <xdr:colOff>0</xdr:colOff>
      <xdr:row>5</xdr:row>
      <xdr:rowOff>7620</xdr:rowOff>
    </xdr:to>
    <xdr:sp macro="" textlink="">
      <xdr:nvSpPr>
        <xdr:cNvPr id="22" name="Text Box 50"/>
        <xdr:cNvSpPr txBox="1">
          <a:spLocks noChangeArrowheads="1"/>
        </xdr:cNvSpPr>
      </xdr:nvSpPr>
      <xdr:spPr bwMode="auto">
        <a:xfrm>
          <a:off x="8115300" y="1028700"/>
          <a:ext cx="3086100" cy="22669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G.O. Bond Debt Service</a:t>
          </a:r>
        </a:p>
      </xdr:txBody>
    </xdr:sp>
    <xdr:clientData/>
  </xdr:twoCellAnchor>
  <xdr:twoCellAnchor>
    <xdr:from>
      <xdr:col>11</xdr:col>
      <xdr:colOff>0</xdr:colOff>
      <xdr:row>12</xdr:row>
      <xdr:rowOff>0</xdr:rowOff>
    </xdr:from>
    <xdr:to>
      <xdr:col>12</xdr:col>
      <xdr:colOff>0</xdr:colOff>
      <xdr:row>12</xdr:row>
      <xdr:rowOff>198120</xdr:rowOff>
    </xdr:to>
    <xdr:sp macro="" textlink="">
      <xdr:nvSpPr>
        <xdr:cNvPr id="23" name="Text Box 51"/>
        <xdr:cNvSpPr txBox="1">
          <a:spLocks noChangeArrowheads="1"/>
        </xdr:cNvSpPr>
      </xdr:nvSpPr>
      <xdr:spPr bwMode="auto">
        <a:xfrm>
          <a:off x="8115300" y="2781300"/>
          <a:ext cx="3086100" cy="198120"/>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Debt Service</a:t>
          </a:r>
        </a:p>
      </xdr:txBody>
    </xdr:sp>
    <xdr:clientData/>
  </xdr:twoCellAnchor>
  <xdr:twoCellAnchor>
    <xdr:from>
      <xdr:col>11</xdr:col>
      <xdr:colOff>0</xdr:colOff>
      <xdr:row>8</xdr:row>
      <xdr:rowOff>0</xdr:rowOff>
    </xdr:from>
    <xdr:to>
      <xdr:col>12</xdr:col>
      <xdr:colOff>0</xdr:colOff>
      <xdr:row>9</xdr:row>
      <xdr:rowOff>0</xdr:rowOff>
    </xdr:to>
    <xdr:sp macro="" textlink="">
      <xdr:nvSpPr>
        <xdr:cNvPr id="24" name="Text Box 52"/>
        <xdr:cNvSpPr txBox="1">
          <a:spLocks noChangeArrowheads="1"/>
        </xdr:cNvSpPr>
      </xdr:nvSpPr>
      <xdr:spPr bwMode="auto">
        <a:xfrm>
          <a:off x="8115300" y="190500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Capital Payment to State Dep. of Water Res.</a:t>
          </a:r>
        </a:p>
      </xdr:txBody>
    </xdr:sp>
    <xdr:clientData/>
  </xdr:twoCellAnchor>
  <xdr:twoCellAnchor>
    <xdr:from>
      <xdr:col>11</xdr:col>
      <xdr:colOff>0</xdr:colOff>
      <xdr:row>10</xdr:row>
      <xdr:rowOff>0</xdr:rowOff>
    </xdr:from>
    <xdr:to>
      <xdr:col>12</xdr:col>
      <xdr:colOff>0</xdr:colOff>
      <xdr:row>11</xdr:row>
      <xdr:rowOff>0</xdr:rowOff>
    </xdr:to>
    <xdr:sp macro="" textlink="">
      <xdr:nvSpPr>
        <xdr:cNvPr id="25" name="Text Box 53"/>
        <xdr:cNvSpPr txBox="1">
          <a:spLocks noChangeArrowheads="1"/>
        </xdr:cNvSpPr>
      </xdr:nvSpPr>
      <xdr:spPr bwMode="auto">
        <a:xfrm>
          <a:off x="8115300" y="234315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O&amp;M Costs</a:t>
          </a:r>
        </a:p>
      </xdr:txBody>
    </xdr:sp>
    <xdr:clientData/>
  </xdr:twoCellAnchor>
  <xdr:twoCellAnchor>
    <xdr:from>
      <xdr:col>11</xdr:col>
      <xdr:colOff>0</xdr:colOff>
      <xdr:row>14</xdr:row>
      <xdr:rowOff>0</xdr:rowOff>
    </xdr:from>
    <xdr:to>
      <xdr:col>12</xdr:col>
      <xdr:colOff>0</xdr:colOff>
      <xdr:row>15</xdr:row>
      <xdr:rowOff>7620</xdr:rowOff>
    </xdr:to>
    <xdr:sp macro="" textlink="">
      <xdr:nvSpPr>
        <xdr:cNvPr id="26" name="Text Box 55"/>
        <xdr:cNvSpPr txBox="1">
          <a:spLocks noChangeArrowheads="1"/>
        </xdr:cNvSpPr>
      </xdr:nvSpPr>
      <xdr:spPr bwMode="auto">
        <a:xfrm>
          <a:off x="8115300" y="3219450"/>
          <a:ext cx="3086100" cy="22669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Some Transfer &amp; Storage Programs </a:t>
          </a:r>
        </a:p>
      </xdr:txBody>
    </xdr:sp>
    <xdr:clientData/>
  </xdr:twoCellAnchor>
  <xdr:twoCellAnchor>
    <xdr:from>
      <xdr:col>11</xdr:col>
      <xdr:colOff>0</xdr:colOff>
      <xdr:row>16</xdr:row>
      <xdr:rowOff>0</xdr:rowOff>
    </xdr:from>
    <xdr:to>
      <xdr:col>12</xdr:col>
      <xdr:colOff>0</xdr:colOff>
      <xdr:row>17</xdr:row>
      <xdr:rowOff>15240</xdr:rowOff>
    </xdr:to>
    <xdr:sp macro="" textlink="">
      <xdr:nvSpPr>
        <xdr:cNvPr id="27" name="Text Box 56"/>
        <xdr:cNvSpPr txBox="1">
          <a:spLocks noChangeArrowheads="1"/>
        </xdr:cNvSpPr>
      </xdr:nvSpPr>
      <xdr:spPr bwMode="auto">
        <a:xfrm>
          <a:off x="8115300" y="3657600"/>
          <a:ext cx="3086100" cy="23431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R&amp;R Capital</a:t>
          </a:r>
        </a:p>
      </xdr:txBody>
    </xdr:sp>
    <xdr:clientData/>
  </xdr:twoCellAnchor>
  <xdr:twoCellAnchor>
    <xdr:from>
      <xdr:col>10</xdr:col>
      <xdr:colOff>0</xdr:colOff>
      <xdr:row>4</xdr:row>
      <xdr:rowOff>114300</xdr:rowOff>
    </xdr:from>
    <xdr:to>
      <xdr:col>11</xdr:col>
      <xdr:colOff>0</xdr:colOff>
      <xdr:row>4</xdr:row>
      <xdr:rowOff>114300</xdr:rowOff>
    </xdr:to>
    <xdr:cxnSp macro="">
      <xdr:nvCxnSpPr>
        <xdr:cNvPr id="28" name="AutoShape 61"/>
        <xdr:cNvCxnSpPr>
          <a:cxnSpLocks noChangeShapeType="1"/>
          <a:stCxn id="7" idx="3"/>
          <a:endCxn id="22" idx="1"/>
        </xdr:cNvCxnSpPr>
      </xdr:nvCxnSpPr>
      <xdr:spPr bwMode="auto">
        <a:xfrm>
          <a:off x="7353300" y="11430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8</xdr:row>
      <xdr:rowOff>114300</xdr:rowOff>
    </xdr:from>
    <xdr:to>
      <xdr:col>11</xdr:col>
      <xdr:colOff>0</xdr:colOff>
      <xdr:row>8</xdr:row>
      <xdr:rowOff>114300</xdr:rowOff>
    </xdr:to>
    <xdr:cxnSp macro="">
      <xdr:nvCxnSpPr>
        <xdr:cNvPr id="29" name="AutoShape 62"/>
        <xdr:cNvCxnSpPr>
          <a:cxnSpLocks noChangeShapeType="1"/>
          <a:stCxn id="9" idx="3"/>
          <a:endCxn id="24" idx="1"/>
        </xdr:cNvCxnSpPr>
      </xdr:nvCxnSpPr>
      <xdr:spPr bwMode="auto">
        <a:xfrm>
          <a:off x="7353300" y="20193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10</xdr:row>
      <xdr:rowOff>106680</xdr:rowOff>
    </xdr:from>
    <xdr:to>
      <xdr:col>11</xdr:col>
      <xdr:colOff>0</xdr:colOff>
      <xdr:row>10</xdr:row>
      <xdr:rowOff>114300</xdr:rowOff>
    </xdr:to>
    <xdr:cxnSp macro="">
      <xdr:nvCxnSpPr>
        <xdr:cNvPr id="30" name="AutoShape 63"/>
        <xdr:cNvCxnSpPr>
          <a:cxnSpLocks noChangeShapeType="1"/>
          <a:stCxn id="10" idx="3"/>
          <a:endCxn id="25" idx="1"/>
        </xdr:cNvCxnSpPr>
      </xdr:nvCxnSpPr>
      <xdr:spPr bwMode="auto">
        <a:xfrm>
          <a:off x="7353300" y="2449830"/>
          <a:ext cx="762000" cy="7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12</xdr:row>
      <xdr:rowOff>91440</xdr:rowOff>
    </xdr:from>
    <xdr:to>
      <xdr:col>11</xdr:col>
      <xdr:colOff>0</xdr:colOff>
      <xdr:row>12</xdr:row>
      <xdr:rowOff>106680</xdr:rowOff>
    </xdr:to>
    <xdr:cxnSp macro="">
      <xdr:nvCxnSpPr>
        <xdr:cNvPr id="31" name="AutoShape 64"/>
        <xdr:cNvCxnSpPr>
          <a:cxnSpLocks noChangeShapeType="1"/>
          <a:stCxn id="8" idx="3"/>
          <a:endCxn id="23" idx="1"/>
        </xdr:cNvCxnSpPr>
      </xdr:nvCxnSpPr>
      <xdr:spPr bwMode="auto">
        <a:xfrm>
          <a:off x="7353300" y="2872740"/>
          <a:ext cx="762000" cy="1524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10</xdr:col>
      <xdr:colOff>0</xdr:colOff>
      <xdr:row>14</xdr:row>
      <xdr:rowOff>114300</xdr:rowOff>
    </xdr:from>
    <xdr:to>
      <xdr:col>11</xdr:col>
      <xdr:colOff>0</xdr:colOff>
      <xdr:row>14</xdr:row>
      <xdr:rowOff>114300</xdr:rowOff>
    </xdr:to>
    <xdr:cxnSp macro="">
      <xdr:nvCxnSpPr>
        <xdr:cNvPr id="32" name="AutoShape 66"/>
        <xdr:cNvCxnSpPr>
          <a:cxnSpLocks noChangeShapeType="1"/>
          <a:stCxn id="13" idx="3"/>
          <a:endCxn id="26" idx="1"/>
        </xdr:cNvCxnSpPr>
      </xdr:nvCxnSpPr>
      <xdr:spPr bwMode="auto">
        <a:xfrm>
          <a:off x="7353300" y="333375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16</xdr:row>
      <xdr:rowOff>114300</xdr:rowOff>
    </xdr:from>
    <xdr:to>
      <xdr:col>11</xdr:col>
      <xdr:colOff>0</xdr:colOff>
      <xdr:row>16</xdr:row>
      <xdr:rowOff>121920</xdr:rowOff>
    </xdr:to>
    <xdr:cxnSp macro="">
      <xdr:nvCxnSpPr>
        <xdr:cNvPr id="33" name="AutoShape 67"/>
        <xdr:cNvCxnSpPr>
          <a:cxnSpLocks noChangeShapeType="1"/>
          <a:stCxn id="14" idx="3"/>
          <a:endCxn id="27" idx="1"/>
        </xdr:cNvCxnSpPr>
      </xdr:nvCxnSpPr>
      <xdr:spPr bwMode="auto">
        <a:xfrm>
          <a:off x="7353300" y="3771900"/>
          <a:ext cx="762000" cy="762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8</xdr:col>
      <xdr:colOff>998220</xdr:colOff>
      <xdr:row>30</xdr:row>
      <xdr:rowOff>0</xdr:rowOff>
    </xdr:from>
    <xdr:to>
      <xdr:col>8</xdr:col>
      <xdr:colOff>998220</xdr:colOff>
      <xdr:row>32</xdr:row>
      <xdr:rowOff>0</xdr:rowOff>
    </xdr:to>
    <xdr:cxnSp macro="">
      <xdr:nvCxnSpPr>
        <xdr:cNvPr id="34" name="AutoShape 78"/>
        <xdr:cNvCxnSpPr>
          <a:cxnSpLocks noChangeShapeType="1"/>
          <a:stCxn id="12" idx="2"/>
          <a:endCxn id="15" idx="0"/>
        </xdr:cNvCxnSpPr>
      </xdr:nvCxnSpPr>
      <xdr:spPr bwMode="auto">
        <a:xfrm>
          <a:off x="6151245" y="6724650"/>
          <a:ext cx="0" cy="438150"/>
        </a:xfrm>
        <a:prstGeom prst="straightConnector1">
          <a:avLst/>
        </a:prstGeom>
        <a:noFill/>
        <a:ln w="9525">
          <a:solidFill>
            <a:srgbClr val="000000"/>
          </a:solidFill>
          <a:round/>
          <a:headEnd type="triangle" w="med" len="med"/>
          <a:tailEnd type="triangle" w="med" len="med"/>
        </a:ln>
      </xdr:spPr>
    </xdr:cxnSp>
    <xdr:clientData/>
  </xdr:twoCellAnchor>
  <xdr:twoCellAnchor>
    <xdr:from>
      <xdr:col>8</xdr:col>
      <xdr:colOff>0</xdr:colOff>
      <xdr:row>23</xdr:row>
      <xdr:rowOff>0</xdr:rowOff>
    </xdr:from>
    <xdr:to>
      <xdr:col>10</xdr:col>
      <xdr:colOff>0</xdr:colOff>
      <xdr:row>24</xdr:row>
      <xdr:rowOff>0</xdr:rowOff>
    </xdr:to>
    <xdr:sp macro="" textlink="">
      <xdr:nvSpPr>
        <xdr:cNvPr id="35" name="Text Box 79"/>
        <xdr:cNvSpPr txBox="1">
          <a:spLocks noChangeArrowheads="1"/>
        </xdr:cNvSpPr>
      </xdr:nvSpPr>
      <xdr:spPr bwMode="auto">
        <a:xfrm>
          <a:off x="5153025" y="5191125"/>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Revenues Fund</a:t>
          </a:r>
        </a:p>
      </xdr:txBody>
    </xdr:sp>
    <xdr:clientData/>
  </xdr:twoCellAnchor>
  <xdr:twoCellAnchor>
    <xdr:from>
      <xdr:col>4</xdr:col>
      <xdr:colOff>0</xdr:colOff>
      <xdr:row>6</xdr:row>
      <xdr:rowOff>0</xdr:rowOff>
    </xdr:from>
    <xdr:to>
      <xdr:col>7</xdr:col>
      <xdr:colOff>0</xdr:colOff>
      <xdr:row>7</xdr:row>
      <xdr:rowOff>0</xdr:rowOff>
    </xdr:to>
    <xdr:sp macro="" textlink="">
      <xdr:nvSpPr>
        <xdr:cNvPr id="36" name="Text Box 81"/>
        <xdr:cNvSpPr txBox="1">
          <a:spLocks noChangeArrowheads="1"/>
        </xdr:cNvSpPr>
      </xdr:nvSpPr>
      <xdr:spPr bwMode="auto">
        <a:xfrm>
          <a:off x="1323975" y="1466850"/>
          <a:ext cx="3067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Ptax - for MWD Portion of SWP's G.O. Bond</a:t>
          </a:r>
        </a:p>
      </xdr:txBody>
    </xdr:sp>
    <xdr:clientData/>
  </xdr:twoCellAnchor>
  <xdr:twoCellAnchor>
    <xdr:from>
      <xdr:col>7</xdr:col>
      <xdr:colOff>0</xdr:colOff>
      <xdr:row>6</xdr:row>
      <xdr:rowOff>114300</xdr:rowOff>
    </xdr:from>
    <xdr:to>
      <xdr:col>8</xdr:col>
      <xdr:colOff>0</xdr:colOff>
      <xdr:row>8</xdr:row>
      <xdr:rowOff>114300</xdr:rowOff>
    </xdr:to>
    <xdr:cxnSp macro="">
      <xdr:nvCxnSpPr>
        <xdr:cNvPr id="37" name="AutoShape 82"/>
        <xdr:cNvCxnSpPr>
          <a:cxnSpLocks noChangeShapeType="1"/>
          <a:stCxn id="36" idx="3"/>
          <a:endCxn id="9" idx="1"/>
        </xdr:cNvCxnSpPr>
      </xdr:nvCxnSpPr>
      <xdr:spPr bwMode="auto">
        <a:xfrm>
          <a:off x="4391025" y="1581150"/>
          <a:ext cx="762000" cy="438150"/>
        </a:xfrm>
        <a:prstGeom prst="curvedConnector3">
          <a:avLst>
            <a:gd name="adj1" fmla="val 50000"/>
          </a:avLst>
        </a:prstGeom>
        <a:noFill/>
        <a:ln w="9525">
          <a:solidFill>
            <a:srgbClr val="000000"/>
          </a:solidFill>
          <a:round/>
          <a:headEnd/>
          <a:tailEnd type="triangle" w="med" len="med"/>
        </a:ln>
      </xdr:spPr>
    </xdr:cxnSp>
    <xdr:clientData/>
  </xdr:twoCellAnchor>
  <xdr:twoCellAnchor>
    <xdr:from>
      <xdr:col>4</xdr:col>
      <xdr:colOff>0</xdr:colOff>
      <xdr:row>36</xdr:row>
      <xdr:rowOff>0</xdr:rowOff>
    </xdr:from>
    <xdr:to>
      <xdr:col>6</xdr:col>
      <xdr:colOff>0</xdr:colOff>
      <xdr:row>37</xdr:row>
      <xdr:rowOff>0</xdr:rowOff>
    </xdr:to>
    <xdr:sp macro="" textlink="">
      <xdr:nvSpPr>
        <xdr:cNvPr id="38" name="Text Box 83"/>
        <xdr:cNvSpPr txBox="1">
          <a:spLocks noChangeArrowheads="1"/>
        </xdr:cNvSpPr>
      </xdr:nvSpPr>
      <xdr:spPr bwMode="auto">
        <a:xfrm>
          <a:off x="1323975" y="8039100"/>
          <a:ext cx="2305050" cy="219075"/>
        </a:xfrm>
        <a:prstGeom prst="rect">
          <a:avLst/>
        </a:prstGeom>
        <a:solidFill>
          <a:srgbClr val="CCFFCC"/>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 Bond Proceeds</a:t>
          </a:r>
        </a:p>
      </xdr:txBody>
    </xdr:sp>
    <xdr:clientData/>
  </xdr:twoCellAnchor>
  <xdr:twoCellAnchor>
    <xdr:from>
      <xdr:col>8</xdr:col>
      <xdr:colOff>0</xdr:colOff>
      <xdr:row>36</xdr:row>
      <xdr:rowOff>0</xdr:rowOff>
    </xdr:from>
    <xdr:to>
      <xdr:col>10</xdr:col>
      <xdr:colOff>0</xdr:colOff>
      <xdr:row>37</xdr:row>
      <xdr:rowOff>0</xdr:rowOff>
    </xdr:to>
    <xdr:sp macro="" textlink="">
      <xdr:nvSpPr>
        <xdr:cNvPr id="39" name="Text Box 84"/>
        <xdr:cNvSpPr txBox="1">
          <a:spLocks noChangeArrowheads="1"/>
        </xdr:cNvSpPr>
      </xdr:nvSpPr>
      <xdr:spPr bwMode="auto">
        <a:xfrm>
          <a:off x="5153025" y="803910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Bond Construction</a:t>
          </a:r>
        </a:p>
      </xdr:txBody>
    </xdr:sp>
    <xdr:clientData/>
  </xdr:twoCellAnchor>
  <xdr:twoCellAnchor>
    <xdr:from>
      <xdr:col>6</xdr:col>
      <xdr:colOff>0</xdr:colOff>
      <xdr:row>36</xdr:row>
      <xdr:rowOff>114300</xdr:rowOff>
    </xdr:from>
    <xdr:to>
      <xdr:col>8</xdr:col>
      <xdr:colOff>0</xdr:colOff>
      <xdr:row>36</xdr:row>
      <xdr:rowOff>114300</xdr:rowOff>
    </xdr:to>
    <xdr:cxnSp macro="">
      <xdr:nvCxnSpPr>
        <xdr:cNvPr id="40" name="AutoShape 85"/>
        <xdr:cNvCxnSpPr>
          <a:cxnSpLocks noChangeShapeType="1"/>
          <a:stCxn id="38" idx="3"/>
          <a:endCxn id="39" idx="1"/>
        </xdr:cNvCxnSpPr>
      </xdr:nvCxnSpPr>
      <xdr:spPr bwMode="auto">
        <a:xfrm>
          <a:off x="3629025" y="8153400"/>
          <a:ext cx="1524000" cy="0"/>
        </a:xfrm>
        <a:prstGeom prst="straightConnector1">
          <a:avLst/>
        </a:prstGeom>
        <a:noFill/>
        <a:ln w="9525">
          <a:solidFill>
            <a:srgbClr val="000000"/>
          </a:solidFill>
          <a:round/>
          <a:headEnd/>
          <a:tailEnd type="triangle" w="med" len="med"/>
        </a:ln>
      </xdr:spPr>
    </xdr:cxnSp>
    <xdr:clientData/>
  </xdr:twoCellAnchor>
  <xdr:twoCellAnchor>
    <xdr:from>
      <xdr:col>11</xdr:col>
      <xdr:colOff>0</xdr:colOff>
      <xdr:row>36</xdr:row>
      <xdr:rowOff>0</xdr:rowOff>
    </xdr:from>
    <xdr:to>
      <xdr:col>12</xdr:col>
      <xdr:colOff>0</xdr:colOff>
      <xdr:row>37</xdr:row>
      <xdr:rowOff>0</xdr:rowOff>
    </xdr:to>
    <xdr:sp macro="" textlink="">
      <xdr:nvSpPr>
        <xdr:cNvPr id="41" name="Text Box 86"/>
        <xdr:cNvSpPr txBox="1">
          <a:spLocks noChangeArrowheads="1"/>
        </xdr:cNvSpPr>
      </xdr:nvSpPr>
      <xdr:spPr bwMode="auto">
        <a:xfrm>
          <a:off x="8115300" y="803910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Construction</a:t>
          </a:r>
        </a:p>
      </xdr:txBody>
    </xdr:sp>
    <xdr:clientData/>
  </xdr:twoCellAnchor>
  <xdr:twoCellAnchor>
    <xdr:from>
      <xdr:col>10</xdr:col>
      <xdr:colOff>0</xdr:colOff>
      <xdr:row>36</xdr:row>
      <xdr:rowOff>114300</xdr:rowOff>
    </xdr:from>
    <xdr:to>
      <xdr:col>11</xdr:col>
      <xdr:colOff>0</xdr:colOff>
      <xdr:row>36</xdr:row>
      <xdr:rowOff>114300</xdr:rowOff>
    </xdr:to>
    <xdr:cxnSp macro="">
      <xdr:nvCxnSpPr>
        <xdr:cNvPr id="42" name="AutoShape 87"/>
        <xdr:cNvCxnSpPr>
          <a:cxnSpLocks noChangeShapeType="1"/>
          <a:stCxn id="39" idx="3"/>
          <a:endCxn id="41" idx="1"/>
        </xdr:cNvCxnSpPr>
      </xdr:nvCxnSpPr>
      <xdr:spPr bwMode="auto">
        <a:xfrm>
          <a:off x="7353300" y="8153400"/>
          <a:ext cx="762000" cy="0"/>
        </a:xfrm>
        <a:prstGeom prst="straightConnector1">
          <a:avLst/>
        </a:prstGeom>
        <a:noFill/>
        <a:ln w="9525">
          <a:solidFill>
            <a:srgbClr val="000000"/>
          </a:solidFill>
          <a:round/>
          <a:headEnd/>
          <a:tailEnd type="triangle" w="med" len="med"/>
        </a:ln>
      </xdr:spPr>
    </xdr:cxnSp>
    <xdr:clientData/>
  </xdr:twoCellAnchor>
  <xdr:twoCellAnchor>
    <xdr:from>
      <xdr:col>10</xdr:col>
      <xdr:colOff>0</xdr:colOff>
      <xdr:row>41</xdr:row>
      <xdr:rowOff>91440</xdr:rowOff>
    </xdr:from>
    <xdr:to>
      <xdr:col>10</xdr:col>
      <xdr:colOff>289560</xdr:colOff>
      <xdr:row>43</xdr:row>
      <xdr:rowOff>167640</xdr:rowOff>
    </xdr:to>
    <xdr:grpSp>
      <xdr:nvGrpSpPr>
        <xdr:cNvPr id="43" name="Group 95"/>
        <xdr:cNvGrpSpPr>
          <a:grpSpLocks/>
        </xdr:cNvGrpSpPr>
      </xdr:nvGrpSpPr>
      <xdr:grpSpPr bwMode="auto">
        <a:xfrm>
          <a:off x="7353300" y="9225915"/>
          <a:ext cx="289560" cy="514350"/>
          <a:chOff x="861" y="1054"/>
          <a:chExt cx="34" cy="56"/>
        </a:xfrm>
      </xdr:grpSpPr>
      <xdr:sp macro="" textlink="">
        <xdr:nvSpPr>
          <xdr:cNvPr id="44" name="Line 90"/>
          <xdr:cNvSpPr>
            <a:spLocks noChangeShapeType="1"/>
          </xdr:cNvSpPr>
        </xdr:nvSpPr>
        <xdr:spPr bwMode="auto">
          <a:xfrm flipV="1">
            <a:off x="861" y="1054"/>
            <a:ext cx="17" cy="15"/>
          </a:xfrm>
          <a:prstGeom prst="line">
            <a:avLst/>
          </a:prstGeom>
          <a:noFill/>
          <a:ln w="38100">
            <a:solidFill>
              <a:srgbClr val="008000"/>
            </a:solidFill>
            <a:round/>
            <a:headEnd/>
            <a:tailEnd type="triangle" w="med" len="sm"/>
          </a:ln>
        </xdr:spPr>
      </xdr:sp>
      <xdr:sp macro="" textlink="">
        <xdr:nvSpPr>
          <xdr:cNvPr id="45" name="Text Box 93"/>
          <xdr:cNvSpPr txBox="1">
            <a:spLocks noChangeArrowheads="1"/>
          </xdr:cNvSpPr>
        </xdr:nvSpPr>
        <xdr:spPr bwMode="auto">
          <a:xfrm>
            <a:off x="865" y="1085"/>
            <a:ext cx="30" cy="25"/>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55</xdr:row>
      <xdr:rowOff>106680</xdr:rowOff>
    </xdr:from>
    <xdr:to>
      <xdr:col>10</xdr:col>
      <xdr:colOff>259080</xdr:colOff>
      <xdr:row>56</xdr:row>
      <xdr:rowOff>198120</xdr:rowOff>
    </xdr:to>
    <xdr:grpSp>
      <xdr:nvGrpSpPr>
        <xdr:cNvPr id="46" name="Group 126"/>
        <xdr:cNvGrpSpPr>
          <a:grpSpLocks/>
        </xdr:cNvGrpSpPr>
      </xdr:nvGrpSpPr>
      <xdr:grpSpPr bwMode="auto">
        <a:xfrm>
          <a:off x="7353300" y="12308205"/>
          <a:ext cx="259080" cy="310515"/>
          <a:chOff x="861" y="1405"/>
          <a:chExt cx="31" cy="36"/>
        </a:xfrm>
      </xdr:grpSpPr>
      <xdr:sp macro="" textlink="">
        <xdr:nvSpPr>
          <xdr:cNvPr id="47" name="AutoShape 127"/>
          <xdr:cNvSpPr>
            <a:spLocks noChangeArrowheads="1"/>
          </xdr:cNvSpPr>
        </xdr:nvSpPr>
        <xdr:spPr bwMode="auto">
          <a:xfrm>
            <a:off x="864" y="14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48" name="Text Box 128"/>
          <xdr:cNvSpPr txBox="1">
            <a:spLocks noChangeArrowheads="1"/>
          </xdr:cNvSpPr>
        </xdr:nvSpPr>
        <xdr:spPr bwMode="auto">
          <a:xfrm>
            <a:off x="861" y="14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8</xdr:col>
      <xdr:colOff>998220</xdr:colOff>
      <xdr:row>27</xdr:row>
      <xdr:rowOff>0</xdr:rowOff>
    </xdr:from>
    <xdr:to>
      <xdr:col>8</xdr:col>
      <xdr:colOff>998220</xdr:colOff>
      <xdr:row>29</xdr:row>
      <xdr:rowOff>0</xdr:rowOff>
    </xdr:to>
    <xdr:cxnSp macro="">
      <xdr:nvCxnSpPr>
        <xdr:cNvPr id="49" name="AutoShape 132"/>
        <xdr:cNvCxnSpPr>
          <a:cxnSpLocks noChangeShapeType="1"/>
          <a:stCxn id="11" idx="2"/>
          <a:endCxn id="12" idx="0"/>
        </xdr:cNvCxnSpPr>
      </xdr:nvCxnSpPr>
      <xdr:spPr bwMode="auto">
        <a:xfrm rot="5400000">
          <a:off x="5932170" y="6286500"/>
          <a:ext cx="438150" cy="0"/>
        </a:xfrm>
        <a:prstGeom prst="straightConnector1">
          <a:avLst/>
        </a:prstGeom>
        <a:noFill/>
        <a:ln w="9525">
          <a:solidFill>
            <a:srgbClr val="000000"/>
          </a:solidFill>
          <a:round/>
          <a:headEnd type="triangle" w="med" len="med"/>
          <a:tailEnd type="triangle" w="med" len="med"/>
        </a:ln>
      </xdr:spPr>
    </xdr:cxnSp>
    <xdr:clientData/>
  </xdr:twoCellAnchor>
  <xdr:twoCellAnchor>
    <xdr:from>
      <xdr:col>8</xdr:col>
      <xdr:colOff>0</xdr:colOff>
      <xdr:row>18</xdr:row>
      <xdr:rowOff>0</xdr:rowOff>
    </xdr:from>
    <xdr:to>
      <xdr:col>10</xdr:col>
      <xdr:colOff>0</xdr:colOff>
      <xdr:row>19</xdr:row>
      <xdr:rowOff>0</xdr:rowOff>
    </xdr:to>
    <xdr:sp macro="" textlink="">
      <xdr:nvSpPr>
        <xdr:cNvPr id="50" name="Text Box 135"/>
        <xdr:cNvSpPr txBox="1">
          <a:spLocks noChangeArrowheads="1"/>
        </xdr:cNvSpPr>
      </xdr:nvSpPr>
      <xdr:spPr bwMode="auto">
        <a:xfrm>
          <a:off x="5153025" y="4095750"/>
          <a:ext cx="220027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General Fund</a:t>
          </a:r>
        </a:p>
      </xdr:txBody>
    </xdr:sp>
    <xdr:clientData/>
  </xdr:twoCellAnchor>
  <xdr:twoCellAnchor>
    <xdr:from>
      <xdr:col>8</xdr:col>
      <xdr:colOff>0</xdr:colOff>
      <xdr:row>40</xdr:row>
      <xdr:rowOff>0</xdr:rowOff>
    </xdr:from>
    <xdr:to>
      <xdr:col>10</xdr:col>
      <xdr:colOff>15240</xdr:colOff>
      <xdr:row>41</xdr:row>
      <xdr:rowOff>0</xdr:rowOff>
    </xdr:to>
    <xdr:sp macro="" textlink="">
      <xdr:nvSpPr>
        <xdr:cNvPr id="51" name="Text Box 136"/>
        <xdr:cNvSpPr txBox="1">
          <a:spLocks noChangeArrowheads="1"/>
        </xdr:cNvSpPr>
      </xdr:nvSpPr>
      <xdr:spPr bwMode="auto">
        <a:xfrm>
          <a:off x="5153025" y="89154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Self-Insured Retention</a:t>
          </a:r>
        </a:p>
      </xdr:txBody>
    </xdr:sp>
    <xdr:clientData/>
  </xdr:twoCellAnchor>
  <xdr:twoCellAnchor>
    <xdr:from>
      <xdr:col>8</xdr:col>
      <xdr:colOff>0</xdr:colOff>
      <xdr:row>42</xdr:row>
      <xdr:rowOff>0</xdr:rowOff>
    </xdr:from>
    <xdr:to>
      <xdr:col>10</xdr:col>
      <xdr:colOff>15240</xdr:colOff>
      <xdr:row>43</xdr:row>
      <xdr:rowOff>0</xdr:rowOff>
    </xdr:to>
    <xdr:sp macro="" textlink="">
      <xdr:nvSpPr>
        <xdr:cNvPr id="52" name="Text Box 137"/>
        <xdr:cNvSpPr txBox="1">
          <a:spLocks noChangeArrowheads="1"/>
        </xdr:cNvSpPr>
      </xdr:nvSpPr>
      <xdr:spPr bwMode="auto">
        <a:xfrm>
          <a:off x="5153025" y="93535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Water Standby</a:t>
          </a:r>
        </a:p>
      </xdr:txBody>
    </xdr:sp>
    <xdr:clientData/>
  </xdr:twoCellAnchor>
  <xdr:twoCellAnchor>
    <xdr:from>
      <xdr:col>8</xdr:col>
      <xdr:colOff>0</xdr:colOff>
      <xdr:row>44</xdr:row>
      <xdr:rowOff>0</xdr:rowOff>
    </xdr:from>
    <xdr:to>
      <xdr:col>10</xdr:col>
      <xdr:colOff>15240</xdr:colOff>
      <xdr:row>45</xdr:row>
      <xdr:rowOff>0</xdr:rowOff>
    </xdr:to>
    <xdr:sp macro="" textlink="">
      <xdr:nvSpPr>
        <xdr:cNvPr id="53" name="Text Box 138"/>
        <xdr:cNvSpPr txBox="1">
          <a:spLocks noChangeArrowheads="1"/>
        </xdr:cNvSpPr>
      </xdr:nvSpPr>
      <xdr:spPr bwMode="auto">
        <a:xfrm>
          <a:off x="5153025" y="97917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Revenue Reserve</a:t>
          </a:r>
        </a:p>
      </xdr:txBody>
    </xdr:sp>
    <xdr:clientData/>
  </xdr:twoCellAnchor>
  <xdr:twoCellAnchor>
    <xdr:from>
      <xdr:col>8</xdr:col>
      <xdr:colOff>0</xdr:colOff>
      <xdr:row>46</xdr:row>
      <xdr:rowOff>0</xdr:rowOff>
    </xdr:from>
    <xdr:to>
      <xdr:col>10</xdr:col>
      <xdr:colOff>15240</xdr:colOff>
      <xdr:row>47</xdr:row>
      <xdr:rowOff>0</xdr:rowOff>
    </xdr:to>
    <xdr:sp macro="" textlink="">
      <xdr:nvSpPr>
        <xdr:cNvPr id="54" name="Text Box 139"/>
        <xdr:cNvSpPr txBox="1">
          <a:spLocks noChangeArrowheads="1"/>
        </xdr:cNvSpPr>
      </xdr:nvSpPr>
      <xdr:spPr bwMode="auto">
        <a:xfrm>
          <a:off x="5153025" y="102298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1931 Bond I&amp;R</a:t>
          </a:r>
        </a:p>
      </xdr:txBody>
    </xdr:sp>
    <xdr:clientData/>
  </xdr:twoCellAnchor>
  <xdr:twoCellAnchor>
    <xdr:from>
      <xdr:col>8</xdr:col>
      <xdr:colOff>0</xdr:colOff>
      <xdr:row>48</xdr:row>
      <xdr:rowOff>0</xdr:rowOff>
    </xdr:from>
    <xdr:to>
      <xdr:col>10</xdr:col>
      <xdr:colOff>15240</xdr:colOff>
      <xdr:row>49</xdr:row>
      <xdr:rowOff>0</xdr:rowOff>
    </xdr:to>
    <xdr:sp macro="" textlink="">
      <xdr:nvSpPr>
        <xdr:cNvPr id="55" name="Text Box 140"/>
        <xdr:cNvSpPr txBox="1">
          <a:spLocks noChangeArrowheads="1"/>
        </xdr:cNvSpPr>
      </xdr:nvSpPr>
      <xdr:spPr bwMode="auto">
        <a:xfrm>
          <a:off x="5153025" y="106680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Excess Earnings</a:t>
          </a:r>
        </a:p>
      </xdr:txBody>
    </xdr:sp>
    <xdr:clientData/>
  </xdr:twoCellAnchor>
  <xdr:twoCellAnchor>
    <xdr:from>
      <xdr:col>8</xdr:col>
      <xdr:colOff>0</xdr:colOff>
      <xdr:row>56</xdr:row>
      <xdr:rowOff>0</xdr:rowOff>
    </xdr:from>
    <xdr:to>
      <xdr:col>10</xdr:col>
      <xdr:colOff>15240</xdr:colOff>
      <xdr:row>57</xdr:row>
      <xdr:rowOff>0</xdr:rowOff>
    </xdr:to>
    <xdr:sp macro="" textlink="">
      <xdr:nvSpPr>
        <xdr:cNvPr id="56" name="Text Box 141"/>
        <xdr:cNvSpPr txBox="1">
          <a:spLocks noChangeArrowheads="1"/>
        </xdr:cNvSpPr>
      </xdr:nvSpPr>
      <xdr:spPr bwMode="auto">
        <a:xfrm>
          <a:off x="5153025" y="124206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Commercial Paper Note Commecial Paper Note Construction</a:t>
          </a:r>
        </a:p>
      </xdr:txBody>
    </xdr:sp>
    <xdr:clientData/>
  </xdr:twoCellAnchor>
  <xdr:twoCellAnchor>
    <xdr:from>
      <xdr:col>8</xdr:col>
      <xdr:colOff>0</xdr:colOff>
      <xdr:row>58</xdr:row>
      <xdr:rowOff>0</xdr:rowOff>
    </xdr:from>
    <xdr:to>
      <xdr:col>10</xdr:col>
      <xdr:colOff>15240</xdr:colOff>
      <xdr:row>59</xdr:row>
      <xdr:rowOff>0</xdr:rowOff>
    </xdr:to>
    <xdr:sp macro="" textlink="">
      <xdr:nvSpPr>
        <xdr:cNvPr id="57" name="Text Box 142"/>
        <xdr:cNvSpPr txBox="1">
          <a:spLocks noChangeArrowheads="1"/>
        </xdr:cNvSpPr>
      </xdr:nvSpPr>
      <xdr:spPr bwMode="auto">
        <a:xfrm>
          <a:off x="5153025" y="128587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Commercial Paper Note Payment</a:t>
          </a:r>
        </a:p>
      </xdr:txBody>
    </xdr:sp>
    <xdr:clientData/>
  </xdr:twoCellAnchor>
  <xdr:twoCellAnchor>
    <xdr:from>
      <xdr:col>10</xdr:col>
      <xdr:colOff>0</xdr:colOff>
      <xdr:row>57</xdr:row>
      <xdr:rowOff>106680</xdr:rowOff>
    </xdr:from>
    <xdr:to>
      <xdr:col>10</xdr:col>
      <xdr:colOff>259080</xdr:colOff>
      <xdr:row>58</xdr:row>
      <xdr:rowOff>198120</xdr:rowOff>
    </xdr:to>
    <xdr:grpSp>
      <xdr:nvGrpSpPr>
        <xdr:cNvPr id="58" name="Group 143"/>
        <xdr:cNvGrpSpPr>
          <a:grpSpLocks/>
        </xdr:cNvGrpSpPr>
      </xdr:nvGrpSpPr>
      <xdr:grpSpPr bwMode="auto">
        <a:xfrm>
          <a:off x="7353300" y="12746355"/>
          <a:ext cx="259080" cy="310515"/>
          <a:chOff x="861" y="1455"/>
          <a:chExt cx="31" cy="36"/>
        </a:xfrm>
      </xdr:grpSpPr>
      <xdr:sp macro="" textlink="">
        <xdr:nvSpPr>
          <xdr:cNvPr id="59" name="AutoShape 144"/>
          <xdr:cNvSpPr>
            <a:spLocks noChangeArrowheads="1"/>
          </xdr:cNvSpPr>
        </xdr:nvSpPr>
        <xdr:spPr bwMode="auto">
          <a:xfrm>
            <a:off x="865" y="145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0" name="Text Box 145"/>
          <xdr:cNvSpPr txBox="1">
            <a:spLocks noChangeArrowheads="1"/>
          </xdr:cNvSpPr>
        </xdr:nvSpPr>
        <xdr:spPr bwMode="auto">
          <a:xfrm>
            <a:off x="861" y="146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2</xdr:col>
      <xdr:colOff>0</xdr:colOff>
      <xdr:row>13</xdr:row>
      <xdr:rowOff>0</xdr:rowOff>
    </xdr:from>
    <xdr:to>
      <xdr:col>2</xdr:col>
      <xdr:colOff>259080</xdr:colOff>
      <xdr:row>14</xdr:row>
      <xdr:rowOff>76200</xdr:rowOff>
    </xdr:to>
    <xdr:grpSp>
      <xdr:nvGrpSpPr>
        <xdr:cNvPr id="61" name="Group 146"/>
        <xdr:cNvGrpSpPr>
          <a:grpSpLocks/>
        </xdr:cNvGrpSpPr>
      </xdr:nvGrpSpPr>
      <xdr:grpSpPr bwMode="auto">
        <a:xfrm>
          <a:off x="438150" y="3000375"/>
          <a:ext cx="259080" cy="295275"/>
          <a:chOff x="52" y="343"/>
          <a:chExt cx="31" cy="34"/>
        </a:xfrm>
      </xdr:grpSpPr>
      <xdr:sp macro="" textlink="">
        <xdr:nvSpPr>
          <xdr:cNvPr id="62" name="AutoShape 147"/>
          <xdr:cNvSpPr>
            <a:spLocks noChangeArrowheads="1"/>
          </xdr:cNvSpPr>
        </xdr:nvSpPr>
        <xdr:spPr bwMode="auto">
          <a:xfrm>
            <a:off x="55" y="343"/>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3" name="Text Box 148"/>
          <xdr:cNvSpPr txBox="1">
            <a:spLocks noChangeArrowheads="1"/>
          </xdr:cNvSpPr>
        </xdr:nvSpPr>
        <xdr:spPr bwMode="auto">
          <a:xfrm>
            <a:off x="52" y="351"/>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49</xdr:row>
      <xdr:rowOff>121920</xdr:rowOff>
    </xdr:from>
    <xdr:to>
      <xdr:col>10</xdr:col>
      <xdr:colOff>259080</xdr:colOff>
      <xdr:row>50</xdr:row>
      <xdr:rowOff>198120</xdr:rowOff>
    </xdr:to>
    <xdr:grpSp>
      <xdr:nvGrpSpPr>
        <xdr:cNvPr id="64" name="Group 149"/>
        <xdr:cNvGrpSpPr>
          <a:grpSpLocks/>
        </xdr:cNvGrpSpPr>
      </xdr:nvGrpSpPr>
      <xdr:grpSpPr bwMode="auto">
        <a:xfrm>
          <a:off x="7353300" y="11008995"/>
          <a:ext cx="259080" cy="295275"/>
          <a:chOff x="861" y="1257"/>
          <a:chExt cx="31" cy="34"/>
        </a:xfrm>
      </xdr:grpSpPr>
      <xdr:sp macro="" textlink="">
        <xdr:nvSpPr>
          <xdr:cNvPr id="65" name="AutoShape 150"/>
          <xdr:cNvSpPr>
            <a:spLocks noChangeArrowheads="1"/>
          </xdr:cNvSpPr>
        </xdr:nvSpPr>
        <xdr:spPr bwMode="auto">
          <a:xfrm>
            <a:off x="865" y="1257"/>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6" name="Text Box 151"/>
          <xdr:cNvSpPr txBox="1">
            <a:spLocks noChangeArrowheads="1"/>
          </xdr:cNvSpPr>
        </xdr:nvSpPr>
        <xdr:spPr bwMode="auto">
          <a:xfrm>
            <a:off x="861" y="126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35</xdr:row>
      <xdr:rowOff>106680</xdr:rowOff>
    </xdr:from>
    <xdr:to>
      <xdr:col>10</xdr:col>
      <xdr:colOff>259080</xdr:colOff>
      <xdr:row>36</xdr:row>
      <xdr:rowOff>198120</xdr:rowOff>
    </xdr:to>
    <xdr:grpSp>
      <xdr:nvGrpSpPr>
        <xdr:cNvPr id="67" name="Group 152"/>
        <xdr:cNvGrpSpPr>
          <a:grpSpLocks/>
        </xdr:cNvGrpSpPr>
      </xdr:nvGrpSpPr>
      <xdr:grpSpPr bwMode="auto">
        <a:xfrm>
          <a:off x="7353300" y="7926705"/>
          <a:ext cx="259080" cy="310515"/>
          <a:chOff x="861" y="905"/>
          <a:chExt cx="31" cy="36"/>
        </a:xfrm>
      </xdr:grpSpPr>
      <xdr:sp macro="" textlink="">
        <xdr:nvSpPr>
          <xdr:cNvPr id="68" name="AutoShape 153"/>
          <xdr:cNvSpPr>
            <a:spLocks noChangeArrowheads="1"/>
          </xdr:cNvSpPr>
        </xdr:nvSpPr>
        <xdr:spPr bwMode="auto">
          <a:xfrm>
            <a:off x="865" y="9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69" name="Text Box 154"/>
          <xdr:cNvSpPr txBox="1">
            <a:spLocks noChangeArrowheads="1"/>
          </xdr:cNvSpPr>
        </xdr:nvSpPr>
        <xdr:spPr bwMode="auto">
          <a:xfrm>
            <a:off x="861" y="9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8</xdr:col>
      <xdr:colOff>0</xdr:colOff>
      <xdr:row>50</xdr:row>
      <xdr:rowOff>0</xdr:rowOff>
    </xdr:from>
    <xdr:to>
      <xdr:col>10</xdr:col>
      <xdr:colOff>15240</xdr:colOff>
      <xdr:row>51</xdr:row>
      <xdr:rowOff>0</xdr:rowOff>
    </xdr:to>
    <xdr:sp macro="" textlink="">
      <xdr:nvSpPr>
        <xdr:cNvPr id="70" name="Text Box 163"/>
        <xdr:cNvSpPr txBox="1">
          <a:spLocks noChangeArrowheads="1"/>
        </xdr:cNvSpPr>
      </xdr:nvSpPr>
      <xdr:spPr bwMode="auto">
        <a:xfrm>
          <a:off x="5153025" y="111061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San Joaquin Reservoir</a:t>
          </a:r>
        </a:p>
      </xdr:txBody>
    </xdr:sp>
    <xdr:clientData/>
  </xdr:twoCellAnchor>
  <xdr:twoCellAnchor>
    <xdr:from>
      <xdr:col>8</xdr:col>
      <xdr:colOff>0</xdr:colOff>
      <xdr:row>52</xdr:row>
      <xdr:rowOff>0</xdr:rowOff>
    </xdr:from>
    <xdr:to>
      <xdr:col>10</xdr:col>
      <xdr:colOff>15240</xdr:colOff>
      <xdr:row>53</xdr:row>
      <xdr:rowOff>0</xdr:rowOff>
    </xdr:to>
    <xdr:sp macro="" textlink="">
      <xdr:nvSpPr>
        <xdr:cNvPr id="71" name="Text Box 164"/>
        <xdr:cNvSpPr txBox="1">
          <a:spLocks noChangeArrowheads="1"/>
        </xdr:cNvSpPr>
      </xdr:nvSpPr>
      <xdr:spPr bwMode="auto">
        <a:xfrm>
          <a:off x="5153025" y="1154430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Iron Mountain Trust</a:t>
          </a:r>
        </a:p>
      </xdr:txBody>
    </xdr:sp>
    <xdr:clientData/>
  </xdr:twoCellAnchor>
  <xdr:twoCellAnchor>
    <xdr:from>
      <xdr:col>8</xdr:col>
      <xdr:colOff>0</xdr:colOff>
      <xdr:row>54</xdr:row>
      <xdr:rowOff>0</xdr:rowOff>
    </xdr:from>
    <xdr:to>
      <xdr:col>10</xdr:col>
      <xdr:colOff>15240</xdr:colOff>
      <xdr:row>55</xdr:row>
      <xdr:rowOff>0</xdr:rowOff>
    </xdr:to>
    <xdr:sp macro="" textlink="">
      <xdr:nvSpPr>
        <xdr:cNvPr id="72" name="Text Box 165"/>
        <xdr:cNvSpPr txBox="1">
          <a:spLocks noChangeArrowheads="1"/>
        </xdr:cNvSpPr>
      </xdr:nvSpPr>
      <xdr:spPr bwMode="auto">
        <a:xfrm>
          <a:off x="5153025" y="11982450"/>
          <a:ext cx="2215515" cy="219075"/>
        </a:xfrm>
        <a:prstGeom prst="rect">
          <a:avLst/>
        </a:prstGeom>
        <a:solidFill>
          <a:srgbClr val="FFCC99"/>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Employees Deferred Comp</a:t>
          </a:r>
        </a:p>
      </xdr:txBody>
    </xdr:sp>
    <xdr:clientData/>
  </xdr:twoCellAnchor>
  <xdr:twoCellAnchor>
    <xdr:from>
      <xdr:col>10</xdr:col>
      <xdr:colOff>0</xdr:colOff>
      <xdr:row>13</xdr:row>
      <xdr:rowOff>106680</xdr:rowOff>
    </xdr:from>
    <xdr:to>
      <xdr:col>10</xdr:col>
      <xdr:colOff>289560</xdr:colOff>
      <xdr:row>14</xdr:row>
      <xdr:rowOff>198120</xdr:rowOff>
    </xdr:to>
    <xdr:grpSp>
      <xdr:nvGrpSpPr>
        <xdr:cNvPr id="73" name="Group 177"/>
        <xdr:cNvGrpSpPr>
          <a:grpSpLocks/>
        </xdr:cNvGrpSpPr>
      </xdr:nvGrpSpPr>
      <xdr:grpSpPr bwMode="auto">
        <a:xfrm>
          <a:off x="7353300" y="3107055"/>
          <a:ext cx="289560" cy="310515"/>
          <a:chOff x="861" y="355"/>
          <a:chExt cx="34" cy="36"/>
        </a:xfrm>
      </xdr:grpSpPr>
      <xdr:sp macro="" textlink="">
        <xdr:nvSpPr>
          <xdr:cNvPr id="74" name="Line 178"/>
          <xdr:cNvSpPr>
            <a:spLocks noChangeShapeType="1"/>
          </xdr:cNvSpPr>
        </xdr:nvSpPr>
        <xdr:spPr bwMode="auto">
          <a:xfrm flipV="1">
            <a:off x="861" y="355"/>
            <a:ext cx="17" cy="15"/>
          </a:xfrm>
          <a:prstGeom prst="line">
            <a:avLst/>
          </a:prstGeom>
          <a:noFill/>
          <a:ln w="38100">
            <a:solidFill>
              <a:srgbClr val="008000"/>
            </a:solidFill>
            <a:round/>
            <a:headEnd/>
            <a:tailEnd type="triangle" w="med" len="sm"/>
          </a:ln>
        </xdr:spPr>
      </xdr:sp>
      <xdr:sp macro="" textlink="">
        <xdr:nvSpPr>
          <xdr:cNvPr id="75" name="Text Box 179"/>
          <xdr:cNvSpPr txBox="1">
            <a:spLocks noChangeArrowheads="1"/>
          </xdr:cNvSpPr>
        </xdr:nvSpPr>
        <xdr:spPr bwMode="auto">
          <a:xfrm>
            <a:off x="865" y="3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31</xdr:row>
      <xdr:rowOff>106680</xdr:rowOff>
    </xdr:from>
    <xdr:to>
      <xdr:col>10</xdr:col>
      <xdr:colOff>289560</xdr:colOff>
      <xdr:row>32</xdr:row>
      <xdr:rowOff>198120</xdr:rowOff>
    </xdr:to>
    <xdr:grpSp>
      <xdr:nvGrpSpPr>
        <xdr:cNvPr id="76" name="Group 180"/>
        <xdr:cNvGrpSpPr>
          <a:grpSpLocks/>
        </xdr:cNvGrpSpPr>
      </xdr:nvGrpSpPr>
      <xdr:grpSpPr bwMode="auto">
        <a:xfrm>
          <a:off x="7353300" y="7050405"/>
          <a:ext cx="289560" cy="310515"/>
          <a:chOff x="861" y="805"/>
          <a:chExt cx="34" cy="36"/>
        </a:xfrm>
      </xdr:grpSpPr>
      <xdr:sp macro="" textlink="">
        <xdr:nvSpPr>
          <xdr:cNvPr id="77" name="Line 181"/>
          <xdr:cNvSpPr>
            <a:spLocks noChangeShapeType="1"/>
          </xdr:cNvSpPr>
        </xdr:nvSpPr>
        <xdr:spPr bwMode="auto">
          <a:xfrm flipV="1">
            <a:off x="861" y="805"/>
            <a:ext cx="17" cy="15"/>
          </a:xfrm>
          <a:prstGeom prst="line">
            <a:avLst/>
          </a:prstGeom>
          <a:noFill/>
          <a:ln w="38100">
            <a:solidFill>
              <a:srgbClr val="008000"/>
            </a:solidFill>
            <a:round/>
            <a:headEnd/>
            <a:tailEnd type="triangle" w="med" len="sm"/>
          </a:ln>
        </xdr:spPr>
      </xdr:sp>
      <xdr:sp macro="" textlink="">
        <xdr:nvSpPr>
          <xdr:cNvPr id="78" name="Text Box 182"/>
          <xdr:cNvSpPr txBox="1">
            <a:spLocks noChangeArrowheads="1"/>
          </xdr:cNvSpPr>
        </xdr:nvSpPr>
        <xdr:spPr bwMode="auto">
          <a:xfrm>
            <a:off x="865" y="8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28</xdr:row>
      <xdr:rowOff>106680</xdr:rowOff>
    </xdr:from>
    <xdr:to>
      <xdr:col>10</xdr:col>
      <xdr:colOff>289560</xdr:colOff>
      <xdr:row>29</xdr:row>
      <xdr:rowOff>198120</xdr:rowOff>
    </xdr:to>
    <xdr:grpSp>
      <xdr:nvGrpSpPr>
        <xdr:cNvPr id="79" name="Group 183"/>
        <xdr:cNvGrpSpPr>
          <a:grpSpLocks/>
        </xdr:cNvGrpSpPr>
      </xdr:nvGrpSpPr>
      <xdr:grpSpPr bwMode="auto">
        <a:xfrm>
          <a:off x="7353300" y="6393180"/>
          <a:ext cx="289560" cy="310515"/>
          <a:chOff x="861" y="730"/>
          <a:chExt cx="34" cy="36"/>
        </a:xfrm>
      </xdr:grpSpPr>
      <xdr:sp macro="" textlink="">
        <xdr:nvSpPr>
          <xdr:cNvPr id="80" name="Line 184"/>
          <xdr:cNvSpPr>
            <a:spLocks noChangeShapeType="1"/>
          </xdr:cNvSpPr>
        </xdr:nvSpPr>
        <xdr:spPr bwMode="auto">
          <a:xfrm flipV="1">
            <a:off x="861" y="730"/>
            <a:ext cx="17" cy="15"/>
          </a:xfrm>
          <a:prstGeom prst="line">
            <a:avLst/>
          </a:prstGeom>
          <a:noFill/>
          <a:ln w="38100">
            <a:solidFill>
              <a:srgbClr val="008000"/>
            </a:solidFill>
            <a:round/>
            <a:headEnd/>
            <a:tailEnd type="triangle" w="med" len="sm"/>
          </a:ln>
        </xdr:spPr>
      </xdr:sp>
      <xdr:sp macro="" textlink="">
        <xdr:nvSpPr>
          <xdr:cNvPr id="81" name="Text Box 185"/>
          <xdr:cNvSpPr txBox="1">
            <a:spLocks noChangeArrowheads="1"/>
          </xdr:cNvSpPr>
        </xdr:nvSpPr>
        <xdr:spPr bwMode="auto">
          <a:xfrm>
            <a:off x="865" y="740"/>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25</xdr:row>
      <xdr:rowOff>106680</xdr:rowOff>
    </xdr:from>
    <xdr:to>
      <xdr:col>10</xdr:col>
      <xdr:colOff>289560</xdr:colOff>
      <xdr:row>26</xdr:row>
      <xdr:rowOff>198120</xdr:rowOff>
    </xdr:to>
    <xdr:grpSp>
      <xdr:nvGrpSpPr>
        <xdr:cNvPr id="82" name="Group 186"/>
        <xdr:cNvGrpSpPr>
          <a:grpSpLocks/>
        </xdr:cNvGrpSpPr>
      </xdr:nvGrpSpPr>
      <xdr:grpSpPr bwMode="auto">
        <a:xfrm>
          <a:off x="7353300" y="5735955"/>
          <a:ext cx="289560" cy="310515"/>
          <a:chOff x="861" y="655"/>
          <a:chExt cx="34" cy="36"/>
        </a:xfrm>
      </xdr:grpSpPr>
      <xdr:sp macro="" textlink="">
        <xdr:nvSpPr>
          <xdr:cNvPr id="83" name="Line 187"/>
          <xdr:cNvSpPr>
            <a:spLocks noChangeShapeType="1"/>
          </xdr:cNvSpPr>
        </xdr:nvSpPr>
        <xdr:spPr bwMode="auto">
          <a:xfrm flipV="1">
            <a:off x="861" y="655"/>
            <a:ext cx="17" cy="15"/>
          </a:xfrm>
          <a:prstGeom prst="line">
            <a:avLst/>
          </a:prstGeom>
          <a:noFill/>
          <a:ln w="38100">
            <a:solidFill>
              <a:srgbClr val="008000"/>
            </a:solidFill>
            <a:round/>
            <a:headEnd/>
            <a:tailEnd type="triangle" w="med" len="sm"/>
          </a:ln>
        </xdr:spPr>
      </xdr:sp>
      <xdr:sp macro="" textlink="">
        <xdr:nvSpPr>
          <xdr:cNvPr id="84" name="Text Box 188"/>
          <xdr:cNvSpPr txBox="1">
            <a:spLocks noChangeArrowheads="1"/>
          </xdr:cNvSpPr>
        </xdr:nvSpPr>
        <xdr:spPr bwMode="auto">
          <a:xfrm>
            <a:off x="865" y="6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47</xdr:row>
      <xdr:rowOff>129540</xdr:rowOff>
    </xdr:from>
    <xdr:to>
      <xdr:col>10</xdr:col>
      <xdr:colOff>259080</xdr:colOff>
      <xdr:row>49</xdr:row>
      <xdr:rowOff>7620</xdr:rowOff>
    </xdr:to>
    <xdr:grpSp>
      <xdr:nvGrpSpPr>
        <xdr:cNvPr id="85" name="Group 189"/>
        <xdr:cNvGrpSpPr>
          <a:grpSpLocks/>
        </xdr:cNvGrpSpPr>
      </xdr:nvGrpSpPr>
      <xdr:grpSpPr bwMode="auto">
        <a:xfrm>
          <a:off x="7353300" y="10578465"/>
          <a:ext cx="259080" cy="316230"/>
          <a:chOff x="861" y="1208"/>
          <a:chExt cx="31" cy="36"/>
        </a:xfrm>
      </xdr:grpSpPr>
      <xdr:sp macro="" textlink="">
        <xdr:nvSpPr>
          <xdr:cNvPr id="86" name="AutoShape 190"/>
          <xdr:cNvSpPr>
            <a:spLocks noChangeArrowheads="1"/>
          </xdr:cNvSpPr>
        </xdr:nvSpPr>
        <xdr:spPr bwMode="auto">
          <a:xfrm>
            <a:off x="865" y="1208"/>
            <a:ext cx="20" cy="1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411 h 21600"/>
              <a:gd name="T20" fmla="*/ 18360 w 21600"/>
              <a:gd name="T21" fmla="*/ 1818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87" name="Text Box 191"/>
          <xdr:cNvSpPr txBox="1">
            <a:spLocks noChangeArrowheads="1"/>
          </xdr:cNvSpPr>
        </xdr:nvSpPr>
        <xdr:spPr bwMode="auto">
          <a:xfrm>
            <a:off x="861" y="1218"/>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2</xdr:col>
      <xdr:colOff>0</xdr:colOff>
      <xdr:row>11</xdr:row>
      <xdr:rowOff>0</xdr:rowOff>
    </xdr:from>
    <xdr:to>
      <xdr:col>2</xdr:col>
      <xdr:colOff>289560</xdr:colOff>
      <xdr:row>12</xdr:row>
      <xdr:rowOff>76200</xdr:rowOff>
    </xdr:to>
    <xdr:grpSp>
      <xdr:nvGrpSpPr>
        <xdr:cNvPr id="88" name="Group 198"/>
        <xdr:cNvGrpSpPr>
          <a:grpSpLocks/>
        </xdr:cNvGrpSpPr>
      </xdr:nvGrpSpPr>
      <xdr:grpSpPr bwMode="auto">
        <a:xfrm>
          <a:off x="438150" y="2562225"/>
          <a:ext cx="289560" cy="295275"/>
          <a:chOff x="52" y="293"/>
          <a:chExt cx="34" cy="34"/>
        </a:xfrm>
      </xdr:grpSpPr>
      <xdr:sp macro="" textlink="">
        <xdr:nvSpPr>
          <xdr:cNvPr id="89" name="Line 199"/>
          <xdr:cNvSpPr>
            <a:spLocks noChangeShapeType="1"/>
          </xdr:cNvSpPr>
        </xdr:nvSpPr>
        <xdr:spPr bwMode="auto">
          <a:xfrm flipV="1">
            <a:off x="52" y="293"/>
            <a:ext cx="17" cy="15"/>
          </a:xfrm>
          <a:prstGeom prst="line">
            <a:avLst/>
          </a:prstGeom>
          <a:noFill/>
          <a:ln w="38100">
            <a:solidFill>
              <a:srgbClr val="008000"/>
            </a:solidFill>
            <a:round/>
            <a:headEnd/>
            <a:tailEnd type="triangle" w="med" len="sm"/>
          </a:ln>
        </xdr:spPr>
      </xdr:sp>
      <xdr:sp macro="" textlink="">
        <xdr:nvSpPr>
          <xdr:cNvPr id="90" name="Text Box 200"/>
          <xdr:cNvSpPr txBox="1">
            <a:spLocks noChangeArrowheads="1"/>
          </xdr:cNvSpPr>
        </xdr:nvSpPr>
        <xdr:spPr bwMode="auto">
          <a:xfrm>
            <a:off x="56" y="301"/>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39</xdr:row>
      <xdr:rowOff>91440</xdr:rowOff>
    </xdr:from>
    <xdr:to>
      <xdr:col>10</xdr:col>
      <xdr:colOff>289560</xdr:colOff>
      <xdr:row>41</xdr:row>
      <xdr:rowOff>7620</xdr:rowOff>
    </xdr:to>
    <xdr:grpSp>
      <xdr:nvGrpSpPr>
        <xdr:cNvPr id="91" name="Group 201"/>
        <xdr:cNvGrpSpPr>
          <a:grpSpLocks/>
        </xdr:cNvGrpSpPr>
      </xdr:nvGrpSpPr>
      <xdr:grpSpPr bwMode="auto">
        <a:xfrm>
          <a:off x="7353300" y="8787765"/>
          <a:ext cx="289560" cy="354330"/>
          <a:chOff x="861" y="1004"/>
          <a:chExt cx="34" cy="40"/>
        </a:xfrm>
      </xdr:grpSpPr>
      <xdr:sp macro="" textlink="">
        <xdr:nvSpPr>
          <xdr:cNvPr id="92" name="Line 202"/>
          <xdr:cNvSpPr>
            <a:spLocks noChangeShapeType="1"/>
          </xdr:cNvSpPr>
        </xdr:nvSpPr>
        <xdr:spPr bwMode="auto">
          <a:xfrm flipV="1">
            <a:off x="861" y="1004"/>
            <a:ext cx="17" cy="15"/>
          </a:xfrm>
          <a:prstGeom prst="line">
            <a:avLst/>
          </a:prstGeom>
          <a:noFill/>
          <a:ln w="38100">
            <a:solidFill>
              <a:srgbClr val="008000"/>
            </a:solidFill>
            <a:round/>
            <a:headEnd/>
            <a:tailEnd type="triangle" w="med" len="sm"/>
          </a:ln>
        </xdr:spPr>
      </xdr:sp>
      <xdr:sp macro="" textlink="">
        <xdr:nvSpPr>
          <xdr:cNvPr id="93" name="Text Box 203"/>
          <xdr:cNvSpPr txBox="1">
            <a:spLocks noChangeArrowheads="1"/>
          </xdr:cNvSpPr>
        </xdr:nvSpPr>
        <xdr:spPr bwMode="auto">
          <a:xfrm>
            <a:off x="865" y="10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17</xdr:row>
      <xdr:rowOff>53340</xdr:rowOff>
    </xdr:from>
    <xdr:to>
      <xdr:col>10</xdr:col>
      <xdr:colOff>289560</xdr:colOff>
      <xdr:row>18</xdr:row>
      <xdr:rowOff>182880</xdr:rowOff>
    </xdr:to>
    <xdr:grpSp>
      <xdr:nvGrpSpPr>
        <xdr:cNvPr id="94" name="Group 204"/>
        <xdr:cNvGrpSpPr>
          <a:grpSpLocks/>
        </xdr:cNvGrpSpPr>
      </xdr:nvGrpSpPr>
      <xdr:grpSpPr bwMode="auto">
        <a:xfrm>
          <a:off x="7353300" y="3930015"/>
          <a:ext cx="289560" cy="348615"/>
          <a:chOff x="861" y="449"/>
          <a:chExt cx="34" cy="40"/>
        </a:xfrm>
      </xdr:grpSpPr>
      <xdr:sp macro="" textlink="">
        <xdr:nvSpPr>
          <xdr:cNvPr id="95" name="Line 205"/>
          <xdr:cNvSpPr>
            <a:spLocks noChangeShapeType="1"/>
          </xdr:cNvSpPr>
        </xdr:nvSpPr>
        <xdr:spPr bwMode="auto">
          <a:xfrm flipV="1">
            <a:off x="861" y="449"/>
            <a:ext cx="17" cy="15"/>
          </a:xfrm>
          <a:prstGeom prst="line">
            <a:avLst/>
          </a:prstGeom>
          <a:noFill/>
          <a:ln w="38100">
            <a:solidFill>
              <a:srgbClr val="008000"/>
            </a:solidFill>
            <a:round/>
            <a:headEnd/>
            <a:tailEnd type="triangle" w="med" len="sm"/>
          </a:ln>
        </xdr:spPr>
      </xdr:sp>
      <xdr:sp macro="" textlink="">
        <xdr:nvSpPr>
          <xdr:cNvPr id="96" name="Text Box 206"/>
          <xdr:cNvSpPr txBox="1">
            <a:spLocks noChangeArrowheads="1"/>
          </xdr:cNvSpPr>
        </xdr:nvSpPr>
        <xdr:spPr bwMode="auto">
          <a:xfrm>
            <a:off x="865" y="463"/>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7</xdr:row>
      <xdr:rowOff>106680</xdr:rowOff>
    </xdr:from>
    <xdr:to>
      <xdr:col>10</xdr:col>
      <xdr:colOff>289560</xdr:colOff>
      <xdr:row>8</xdr:row>
      <xdr:rowOff>198120</xdr:rowOff>
    </xdr:to>
    <xdr:grpSp>
      <xdr:nvGrpSpPr>
        <xdr:cNvPr id="97" name="Group 207"/>
        <xdr:cNvGrpSpPr>
          <a:grpSpLocks/>
        </xdr:cNvGrpSpPr>
      </xdr:nvGrpSpPr>
      <xdr:grpSpPr bwMode="auto">
        <a:xfrm>
          <a:off x="7353300" y="1792605"/>
          <a:ext cx="289560" cy="310515"/>
          <a:chOff x="861" y="205"/>
          <a:chExt cx="34" cy="36"/>
        </a:xfrm>
      </xdr:grpSpPr>
      <xdr:sp macro="" textlink="">
        <xdr:nvSpPr>
          <xdr:cNvPr id="98" name="Line 208"/>
          <xdr:cNvSpPr>
            <a:spLocks noChangeShapeType="1"/>
          </xdr:cNvSpPr>
        </xdr:nvSpPr>
        <xdr:spPr bwMode="auto">
          <a:xfrm flipV="1">
            <a:off x="861" y="205"/>
            <a:ext cx="17" cy="15"/>
          </a:xfrm>
          <a:prstGeom prst="line">
            <a:avLst/>
          </a:prstGeom>
          <a:noFill/>
          <a:ln w="38100">
            <a:solidFill>
              <a:srgbClr val="008000"/>
            </a:solidFill>
            <a:round/>
            <a:headEnd/>
            <a:tailEnd type="triangle" w="med" len="sm"/>
          </a:ln>
        </xdr:spPr>
      </xdr:sp>
      <xdr:sp macro="" textlink="">
        <xdr:nvSpPr>
          <xdr:cNvPr id="99" name="Text Box 209"/>
          <xdr:cNvSpPr txBox="1">
            <a:spLocks noChangeArrowheads="1"/>
          </xdr:cNvSpPr>
        </xdr:nvSpPr>
        <xdr:spPr bwMode="auto">
          <a:xfrm>
            <a:off x="865" y="2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43</xdr:row>
      <xdr:rowOff>91440</xdr:rowOff>
    </xdr:from>
    <xdr:to>
      <xdr:col>10</xdr:col>
      <xdr:colOff>289560</xdr:colOff>
      <xdr:row>45</xdr:row>
      <xdr:rowOff>7620</xdr:rowOff>
    </xdr:to>
    <xdr:grpSp>
      <xdr:nvGrpSpPr>
        <xdr:cNvPr id="100" name="Group 210"/>
        <xdr:cNvGrpSpPr>
          <a:grpSpLocks/>
        </xdr:cNvGrpSpPr>
      </xdr:nvGrpSpPr>
      <xdr:grpSpPr bwMode="auto">
        <a:xfrm>
          <a:off x="7353300" y="9664065"/>
          <a:ext cx="289560" cy="354330"/>
          <a:chOff x="861" y="1104"/>
          <a:chExt cx="34" cy="40"/>
        </a:xfrm>
      </xdr:grpSpPr>
      <xdr:sp macro="" textlink="">
        <xdr:nvSpPr>
          <xdr:cNvPr id="101" name="Line 211"/>
          <xdr:cNvSpPr>
            <a:spLocks noChangeShapeType="1"/>
          </xdr:cNvSpPr>
        </xdr:nvSpPr>
        <xdr:spPr bwMode="auto">
          <a:xfrm flipV="1">
            <a:off x="861" y="1104"/>
            <a:ext cx="17" cy="15"/>
          </a:xfrm>
          <a:prstGeom prst="line">
            <a:avLst/>
          </a:prstGeom>
          <a:noFill/>
          <a:ln w="38100">
            <a:solidFill>
              <a:srgbClr val="008000"/>
            </a:solidFill>
            <a:round/>
            <a:headEnd/>
            <a:tailEnd type="triangle" w="med" len="sm"/>
          </a:ln>
        </xdr:spPr>
      </xdr:sp>
      <xdr:sp macro="" textlink="">
        <xdr:nvSpPr>
          <xdr:cNvPr id="102" name="Text Box 212"/>
          <xdr:cNvSpPr txBox="1">
            <a:spLocks noChangeArrowheads="1"/>
          </xdr:cNvSpPr>
        </xdr:nvSpPr>
        <xdr:spPr bwMode="auto">
          <a:xfrm>
            <a:off x="865" y="11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9</xdr:row>
      <xdr:rowOff>106680</xdr:rowOff>
    </xdr:from>
    <xdr:to>
      <xdr:col>10</xdr:col>
      <xdr:colOff>289560</xdr:colOff>
      <xdr:row>10</xdr:row>
      <xdr:rowOff>198120</xdr:rowOff>
    </xdr:to>
    <xdr:grpSp>
      <xdr:nvGrpSpPr>
        <xdr:cNvPr id="103" name="Group 213"/>
        <xdr:cNvGrpSpPr>
          <a:grpSpLocks/>
        </xdr:cNvGrpSpPr>
      </xdr:nvGrpSpPr>
      <xdr:grpSpPr bwMode="auto">
        <a:xfrm>
          <a:off x="7353300" y="2230755"/>
          <a:ext cx="289560" cy="310515"/>
          <a:chOff x="861" y="255"/>
          <a:chExt cx="34" cy="36"/>
        </a:xfrm>
      </xdr:grpSpPr>
      <xdr:sp macro="" textlink="">
        <xdr:nvSpPr>
          <xdr:cNvPr id="104" name="Line 214"/>
          <xdr:cNvSpPr>
            <a:spLocks noChangeShapeType="1"/>
          </xdr:cNvSpPr>
        </xdr:nvSpPr>
        <xdr:spPr bwMode="auto">
          <a:xfrm flipV="1">
            <a:off x="861" y="255"/>
            <a:ext cx="17" cy="15"/>
          </a:xfrm>
          <a:prstGeom prst="line">
            <a:avLst/>
          </a:prstGeom>
          <a:noFill/>
          <a:ln w="38100">
            <a:solidFill>
              <a:srgbClr val="008000"/>
            </a:solidFill>
            <a:round/>
            <a:headEnd/>
            <a:tailEnd type="triangle" w="med" len="sm"/>
          </a:ln>
        </xdr:spPr>
      </xdr:sp>
      <xdr:sp macro="" textlink="">
        <xdr:nvSpPr>
          <xdr:cNvPr id="105" name="Text Box 215"/>
          <xdr:cNvSpPr txBox="1">
            <a:spLocks noChangeArrowheads="1"/>
          </xdr:cNvSpPr>
        </xdr:nvSpPr>
        <xdr:spPr bwMode="auto">
          <a:xfrm>
            <a:off x="865" y="2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11</xdr:row>
      <xdr:rowOff>91440</xdr:rowOff>
    </xdr:from>
    <xdr:to>
      <xdr:col>10</xdr:col>
      <xdr:colOff>289560</xdr:colOff>
      <xdr:row>13</xdr:row>
      <xdr:rowOff>7620</xdr:rowOff>
    </xdr:to>
    <xdr:grpSp>
      <xdr:nvGrpSpPr>
        <xdr:cNvPr id="106" name="Group 216"/>
        <xdr:cNvGrpSpPr>
          <a:grpSpLocks/>
        </xdr:cNvGrpSpPr>
      </xdr:nvGrpSpPr>
      <xdr:grpSpPr bwMode="auto">
        <a:xfrm>
          <a:off x="7353300" y="2653665"/>
          <a:ext cx="289560" cy="354330"/>
          <a:chOff x="861" y="304"/>
          <a:chExt cx="34" cy="40"/>
        </a:xfrm>
      </xdr:grpSpPr>
      <xdr:sp macro="" textlink="">
        <xdr:nvSpPr>
          <xdr:cNvPr id="107" name="Line 217"/>
          <xdr:cNvSpPr>
            <a:spLocks noChangeShapeType="1"/>
          </xdr:cNvSpPr>
        </xdr:nvSpPr>
        <xdr:spPr bwMode="auto">
          <a:xfrm flipV="1">
            <a:off x="861" y="304"/>
            <a:ext cx="17" cy="15"/>
          </a:xfrm>
          <a:prstGeom prst="line">
            <a:avLst/>
          </a:prstGeom>
          <a:noFill/>
          <a:ln w="38100">
            <a:solidFill>
              <a:srgbClr val="008000"/>
            </a:solidFill>
            <a:round/>
            <a:headEnd/>
            <a:tailEnd type="triangle" w="med" len="sm"/>
          </a:ln>
        </xdr:spPr>
      </xdr:sp>
      <xdr:sp macro="" textlink="">
        <xdr:nvSpPr>
          <xdr:cNvPr id="108" name="Text Box 218"/>
          <xdr:cNvSpPr txBox="1">
            <a:spLocks noChangeArrowheads="1"/>
          </xdr:cNvSpPr>
        </xdr:nvSpPr>
        <xdr:spPr bwMode="auto">
          <a:xfrm>
            <a:off x="865" y="318"/>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15</xdr:row>
      <xdr:rowOff>106680</xdr:rowOff>
    </xdr:from>
    <xdr:to>
      <xdr:col>10</xdr:col>
      <xdr:colOff>289560</xdr:colOff>
      <xdr:row>16</xdr:row>
      <xdr:rowOff>198120</xdr:rowOff>
    </xdr:to>
    <xdr:grpSp>
      <xdr:nvGrpSpPr>
        <xdr:cNvPr id="109" name="Group 219"/>
        <xdr:cNvGrpSpPr>
          <a:grpSpLocks/>
        </xdr:cNvGrpSpPr>
      </xdr:nvGrpSpPr>
      <xdr:grpSpPr bwMode="auto">
        <a:xfrm>
          <a:off x="7353300" y="3545205"/>
          <a:ext cx="289560" cy="310515"/>
          <a:chOff x="861" y="405"/>
          <a:chExt cx="34" cy="36"/>
        </a:xfrm>
      </xdr:grpSpPr>
      <xdr:sp macro="" textlink="">
        <xdr:nvSpPr>
          <xdr:cNvPr id="110" name="Line 220"/>
          <xdr:cNvSpPr>
            <a:spLocks noChangeShapeType="1"/>
          </xdr:cNvSpPr>
        </xdr:nvSpPr>
        <xdr:spPr bwMode="auto">
          <a:xfrm flipV="1">
            <a:off x="861" y="405"/>
            <a:ext cx="17" cy="15"/>
          </a:xfrm>
          <a:prstGeom prst="line">
            <a:avLst/>
          </a:prstGeom>
          <a:noFill/>
          <a:ln w="38100">
            <a:solidFill>
              <a:srgbClr val="008000"/>
            </a:solidFill>
            <a:round/>
            <a:headEnd/>
            <a:tailEnd type="triangle" w="med" len="sm"/>
          </a:ln>
        </xdr:spPr>
      </xdr:sp>
      <xdr:sp macro="" textlink="">
        <xdr:nvSpPr>
          <xdr:cNvPr id="111" name="Text Box 221"/>
          <xdr:cNvSpPr txBox="1">
            <a:spLocks noChangeArrowheads="1"/>
          </xdr:cNvSpPr>
        </xdr:nvSpPr>
        <xdr:spPr bwMode="auto">
          <a:xfrm>
            <a:off x="865" y="41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45</xdr:row>
      <xdr:rowOff>106680</xdr:rowOff>
    </xdr:from>
    <xdr:to>
      <xdr:col>10</xdr:col>
      <xdr:colOff>289560</xdr:colOff>
      <xdr:row>46</xdr:row>
      <xdr:rowOff>198120</xdr:rowOff>
    </xdr:to>
    <xdr:grpSp>
      <xdr:nvGrpSpPr>
        <xdr:cNvPr id="112" name="Group 234"/>
        <xdr:cNvGrpSpPr>
          <a:grpSpLocks/>
        </xdr:cNvGrpSpPr>
      </xdr:nvGrpSpPr>
      <xdr:grpSpPr bwMode="auto">
        <a:xfrm>
          <a:off x="7353300" y="10117455"/>
          <a:ext cx="289560" cy="310515"/>
          <a:chOff x="861" y="1155"/>
          <a:chExt cx="34" cy="36"/>
        </a:xfrm>
      </xdr:grpSpPr>
      <xdr:sp macro="" textlink="">
        <xdr:nvSpPr>
          <xdr:cNvPr id="113" name="Line 235"/>
          <xdr:cNvSpPr>
            <a:spLocks noChangeShapeType="1"/>
          </xdr:cNvSpPr>
        </xdr:nvSpPr>
        <xdr:spPr bwMode="auto">
          <a:xfrm flipV="1">
            <a:off x="861" y="1155"/>
            <a:ext cx="17" cy="15"/>
          </a:xfrm>
          <a:prstGeom prst="line">
            <a:avLst/>
          </a:prstGeom>
          <a:noFill/>
          <a:ln w="38100">
            <a:solidFill>
              <a:srgbClr val="008000"/>
            </a:solidFill>
            <a:round/>
            <a:headEnd/>
            <a:tailEnd type="triangle" w="med" len="sm"/>
          </a:ln>
        </xdr:spPr>
      </xdr:sp>
      <xdr:sp macro="" textlink="">
        <xdr:nvSpPr>
          <xdr:cNvPr id="114" name="Text Box 236"/>
          <xdr:cNvSpPr txBox="1">
            <a:spLocks noChangeArrowheads="1"/>
          </xdr:cNvSpPr>
        </xdr:nvSpPr>
        <xdr:spPr bwMode="auto">
          <a:xfrm>
            <a:off x="865" y="1165"/>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53</xdr:row>
      <xdr:rowOff>91440</xdr:rowOff>
    </xdr:from>
    <xdr:to>
      <xdr:col>10</xdr:col>
      <xdr:colOff>259080</xdr:colOff>
      <xdr:row>55</xdr:row>
      <xdr:rowOff>7620</xdr:rowOff>
    </xdr:to>
    <xdr:grpSp>
      <xdr:nvGrpSpPr>
        <xdr:cNvPr id="115" name="Group 243"/>
        <xdr:cNvGrpSpPr>
          <a:grpSpLocks/>
        </xdr:cNvGrpSpPr>
      </xdr:nvGrpSpPr>
      <xdr:grpSpPr bwMode="auto">
        <a:xfrm>
          <a:off x="7353300" y="11854815"/>
          <a:ext cx="259080" cy="354330"/>
          <a:chOff x="861" y="1354"/>
          <a:chExt cx="31" cy="40"/>
        </a:xfrm>
      </xdr:grpSpPr>
      <xdr:sp macro="" textlink="">
        <xdr:nvSpPr>
          <xdr:cNvPr id="116" name="AutoShape 244"/>
          <xdr:cNvSpPr>
            <a:spLocks noChangeArrowheads="1"/>
          </xdr:cNvSpPr>
        </xdr:nvSpPr>
        <xdr:spPr bwMode="auto">
          <a:xfrm>
            <a:off x="864" y="1354"/>
            <a:ext cx="20" cy="1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411 h 21600"/>
              <a:gd name="T20" fmla="*/ 18360 w 21600"/>
              <a:gd name="T21" fmla="*/ 1818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117" name="Text Box 245"/>
          <xdr:cNvSpPr txBox="1">
            <a:spLocks noChangeArrowheads="1"/>
          </xdr:cNvSpPr>
        </xdr:nvSpPr>
        <xdr:spPr bwMode="auto">
          <a:xfrm>
            <a:off x="861" y="1368"/>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10</xdr:col>
      <xdr:colOff>0</xdr:colOff>
      <xdr:row>51</xdr:row>
      <xdr:rowOff>106680</xdr:rowOff>
    </xdr:from>
    <xdr:to>
      <xdr:col>10</xdr:col>
      <xdr:colOff>259080</xdr:colOff>
      <xdr:row>52</xdr:row>
      <xdr:rowOff>198120</xdr:rowOff>
    </xdr:to>
    <xdr:grpSp>
      <xdr:nvGrpSpPr>
        <xdr:cNvPr id="118" name="Group 246"/>
        <xdr:cNvGrpSpPr>
          <a:grpSpLocks/>
        </xdr:cNvGrpSpPr>
      </xdr:nvGrpSpPr>
      <xdr:grpSpPr bwMode="auto">
        <a:xfrm>
          <a:off x="7353300" y="11431905"/>
          <a:ext cx="259080" cy="310515"/>
          <a:chOff x="861" y="1305"/>
          <a:chExt cx="31" cy="36"/>
        </a:xfrm>
      </xdr:grpSpPr>
      <xdr:sp macro="" textlink="">
        <xdr:nvSpPr>
          <xdr:cNvPr id="119" name="AutoShape 247"/>
          <xdr:cNvSpPr>
            <a:spLocks noChangeArrowheads="1"/>
          </xdr:cNvSpPr>
        </xdr:nvSpPr>
        <xdr:spPr bwMode="auto">
          <a:xfrm>
            <a:off x="864" y="1305"/>
            <a:ext cx="20" cy="2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240 w 21600"/>
              <a:gd name="T19" fmla="*/ 3240 h 21600"/>
              <a:gd name="T20" fmla="*/ 18360 w 21600"/>
              <a:gd name="T21" fmla="*/ 1836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6600"/>
          </a:solidFill>
          <a:ln w="9525">
            <a:noFill/>
            <a:miter lim="800000"/>
            <a:headEnd/>
            <a:tailEnd/>
          </a:ln>
        </xdr:spPr>
      </xdr:sp>
      <xdr:sp macro="" textlink="">
        <xdr:nvSpPr>
          <xdr:cNvPr id="120" name="Text Box 248"/>
          <xdr:cNvSpPr txBox="1">
            <a:spLocks noChangeArrowheads="1"/>
          </xdr:cNvSpPr>
        </xdr:nvSpPr>
        <xdr:spPr bwMode="auto">
          <a:xfrm>
            <a:off x="861" y="1315"/>
            <a:ext cx="31"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7</xdr:col>
      <xdr:colOff>220980</xdr:colOff>
      <xdr:row>13</xdr:row>
      <xdr:rowOff>114300</xdr:rowOff>
    </xdr:from>
    <xdr:to>
      <xdr:col>8</xdr:col>
      <xdr:colOff>1089660</xdr:colOff>
      <xdr:row>23</xdr:row>
      <xdr:rowOff>0</xdr:rowOff>
    </xdr:to>
    <xdr:cxnSp macro="">
      <xdr:nvCxnSpPr>
        <xdr:cNvPr id="121" name="AutoShape 250"/>
        <xdr:cNvCxnSpPr>
          <a:cxnSpLocks noChangeShapeType="1"/>
          <a:stCxn id="35" idx="0"/>
          <a:endCxn id="20" idx="1"/>
        </xdr:cNvCxnSpPr>
      </xdr:nvCxnSpPr>
      <xdr:spPr bwMode="auto">
        <a:xfrm rot="5400000" flipH="1">
          <a:off x="4389120" y="3337560"/>
          <a:ext cx="2076450" cy="1630680"/>
        </a:xfrm>
        <a:prstGeom prst="curvedConnector4">
          <a:avLst>
            <a:gd name="adj1" fmla="val 21102"/>
            <a:gd name="adj2" fmla="val 113713"/>
          </a:avLst>
        </a:prstGeom>
        <a:noFill/>
        <a:ln w="9525">
          <a:solidFill>
            <a:srgbClr val="000000"/>
          </a:solidFill>
          <a:round/>
          <a:headEnd type="triangle" w="med" len="med"/>
          <a:tailEnd type="triangle" w="med" len="med"/>
        </a:ln>
      </xdr:spPr>
    </xdr:cxnSp>
    <xdr:clientData/>
  </xdr:twoCellAnchor>
  <xdr:twoCellAnchor>
    <xdr:from>
      <xdr:col>10</xdr:col>
      <xdr:colOff>0</xdr:colOff>
      <xdr:row>3</xdr:row>
      <xdr:rowOff>91440</xdr:rowOff>
    </xdr:from>
    <xdr:to>
      <xdr:col>10</xdr:col>
      <xdr:colOff>289560</xdr:colOff>
      <xdr:row>5</xdr:row>
      <xdr:rowOff>15240</xdr:rowOff>
    </xdr:to>
    <xdr:grpSp>
      <xdr:nvGrpSpPr>
        <xdr:cNvPr id="122" name="Group 251"/>
        <xdr:cNvGrpSpPr>
          <a:grpSpLocks/>
        </xdr:cNvGrpSpPr>
      </xdr:nvGrpSpPr>
      <xdr:grpSpPr bwMode="auto">
        <a:xfrm>
          <a:off x="7353300" y="901065"/>
          <a:ext cx="289560" cy="361950"/>
          <a:chOff x="861" y="104"/>
          <a:chExt cx="34" cy="41"/>
        </a:xfrm>
      </xdr:grpSpPr>
      <xdr:sp macro="" textlink="">
        <xdr:nvSpPr>
          <xdr:cNvPr id="123" name="Line 252"/>
          <xdr:cNvSpPr>
            <a:spLocks noChangeShapeType="1"/>
          </xdr:cNvSpPr>
        </xdr:nvSpPr>
        <xdr:spPr bwMode="auto">
          <a:xfrm flipV="1">
            <a:off x="861" y="104"/>
            <a:ext cx="17" cy="15"/>
          </a:xfrm>
          <a:prstGeom prst="line">
            <a:avLst/>
          </a:prstGeom>
          <a:noFill/>
          <a:ln w="38100">
            <a:solidFill>
              <a:srgbClr val="008000"/>
            </a:solidFill>
            <a:round/>
            <a:headEnd/>
            <a:tailEnd type="triangle" w="med" len="sm"/>
          </a:ln>
        </xdr:spPr>
      </xdr:sp>
      <xdr:sp macro="" textlink="">
        <xdr:nvSpPr>
          <xdr:cNvPr id="124" name="Text Box 253"/>
          <xdr:cNvSpPr txBox="1">
            <a:spLocks noChangeArrowheads="1"/>
          </xdr:cNvSpPr>
        </xdr:nvSpPr>
        <xdr:spPr bwMode="auto">
          <a:xfrm>
            <a:off x="865" y="119"/>
            <a:ext cx="30" cy="26"/>
          </a:xfrm>
          <a:prstGeom prst="rect">
            <a:avLst/>
          </a:prstGeom>
          <a:noFill/>
          <a:ln w="9525">
            <a:noFill/>
            <a:miter lim="800000"/>
            <a:headEnd/>
            <a:tailEnd/>
          </a:ln>
        </xdr:spPr>
        <xdr:txBody>
          <a:bodyPr wrap="none" lIns="27432" tIns="32004" rIns="0" bIns="0" anchor="t" upright="1">
            <a:spAutoFit/>
          </a:bodyPr>
          <a:lstStyle/>
          <a:p>
            <a:pPr algn="l" rtl="0">
              <a:defRPr sz="1000"/>
            </a:pPr>
            <a:r>
              <a:rPr lang="en-US" sz="1200" b="1" i="0" strike="noStrike">
                <a:solidFill>
                  <a:srgbClr val="000000"/>
                </a:solidFill>
                <a:latin typeface="Arial"/>
                <a:cs typeface="Arial"/>
              </a:rPr>
              <a:t>Int.</a:t>
            </a:r>
          </a:p>
        </xdr:txBody>
      </xdr:sp>
    </xdr:grpSp>
    <xdr:clientData/>
  </xdr:twoCellAnchor>
  <xdr:twoCellAnchor>
    <xdr:from>
      <xdr:col>11</xdr:col>
      <xdr:colOff>0</xdr:colOff>
      <xdr:row>18</xdr:row>
      <xdr:rowOff>0</xdr:rowOff>
    </xdr:from>
    <xdr:to>
      <xdr:col>12</xdr:col>
      <xdr:colOff>0</xdr:colOff>
      <xdr:row>19</xdr:row>
      <xdr:rowOff>0</xdr:rowOff>
    </xdr:to>
    <xdr:sp macro="" textlink="">
      <xdr:nvSpPr>
        <xdr:cNvPr id="125" name="Text Box 254"/>
        <xdr:cNvSpPr txBox="1">
          <a:spLocks noChangeArrowheads="1"/>
        </xdr:cNvSpPr>
      </xdr:nvSpPr>
      <xdr:spPr bwMode="auto">
        <a:xfrm>
          <a:off x="8115300" y="4095750"/>
          <a:ext cx="3086100" cy="219075"/>
        </a:xfrm>
        <a:prstGeom prst="rect">
          <a:avLst/>
        </a:prstGeom>
        <a:solidFill>
          <a:srgbClr val="CCFFFF"/>
        </a:solidFill>
        <a:ln w="9525">
          <a:solidFill>
            <a:srgbClr val="000000"/>
          </a:solid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Operating Equipment Costs &amp; some capital</a:t>
          </a:r>
        </a:p>
      </xdr:txBody>
    </xdr:sp>
    <xdr:clientData/>
  </xdr:twoCellAnchor>
  <xdr:twoCellAnchor>
    <xdr:from>
      <xdr:col>10</xdr:col>
      <xdr:colOff>0</xdr:colOff>
      <xdr:row>18</xdr:row>
      <xdr:rowOff>114300</xdr:rowOff>
    </xdr:from>
    <xdr:to>
      <xdr:col>11</xdr:col>
      <xdr:colOff>0</xdr:colOff>
      <xdr:row>18</xdr:row>
      <xdr:rowOff>114300</xdr:rowOff>
    </xdr:to>
    <xdr:cxnSp macro="">
      <xdr:nvCxnSpPr>
        <xdr:cNvPr id="126" name="AutoShape 256"/>
        <xdr:cNvCxnSpPr>
          <a:cxnSpLocks noChangeShapeType="1"/>
          <a:stCxn id="50" idx="3"/>
          <a:endCxn id="125" idx="1"/>
        </xdr:cNvCxnSpPr>
      </xdr:nvCxnSpPr>
      <xdr:spPr bwMode="auto">
        <a:xfrm>
          <a:off x="7353300" y="4210050"/>
          <a:ext cx="762000" cy="0"/>
        </a:xfrm>
        <a:prstGeom prst="straightConnector1">
          <a:avLst/>
        </a:prstGeom>
        <a:noFill/>
        <a:ln w="9525">
          <a:solidFill>
            <a:srgbClr val="000000"/>
          </a:solidFill>
          <a:round/>
          <a:headEnd/>
          <a:tailEnd type="triangle" w="med" len="med"/>
        </a:ln>
      </xdr:spPr>
    </xdr:cxnSp>
    <xdr:clientData/>
  </xdr:twoCellAnchor>
  <xdr:twoCellAnchor>
    <xdr:from>
      <xdr:col>6</xdr:col>
      <xdr:colOff>0</xdr:colOff>
      <xdr:row>8</xdr:row>
      <xdr:rowOff>114300</xdr:rowOff>
    </xdr:from>
    <xdr:to>
      <xdr:col>8</xdr:col>
      <xdr:colOff>0</xdr:colOff>
      <xdr:row>10</xdr:row>
      <xdr:rowOff>106680</xdr:rowOff>
    </xdr:to>
    <xdr:cxnSp macro="">
      <xdr:nvCxnSpPr>
        <xdr:cNvPr id="127" name="AutoShape 280"/>
        <xdr:cNvCxnSpPr>
          <a:cxnSpLocks noChangeShapeType="1"/>
          <a:stCxn id="4" idx="3"/>
          <a:endCxn id="10" idx="1"/>
        </xdr:cNvCxnSpPr>
      </xdr:nvCxnSpPr>
      <xdr:spPr bwMode="auto">
        <a:xfrm>
          <a:off x="3629025" y="2019300"/>
          <a:ext cx="1524000" cy="430530"/>
        </a:xfrm>
        <a:prstGeom prst="curvedConnector3">
          <a:avLst>
            <a:gd name="adj1" fmla="val 50000"/>
          </a:avLst>
        </a:prstGeom>
        <a:noFill/>
        <a:ln w="9525">
          <a:solidFill>
            <a:srgbClr val="000000"/>
          </a:solidFill>
          <a:round/>
          <a:headEnd/>
          <a:tailEnd type="triangle" w="med" len="med"/>
        </a:ln>
      </xdr:spPr>
    </xdr:cxnSp>
    <xdr:clientData/>
  </xdr:twoCellAnchor>
</xdr:wsDr>
</file>

<file path=xl/drawings/drawing10.xml><?xml version="1.0" encoding="utf-8"?>
<xdr:wsDr xmlns:xdr="http://schemas.openxmlformats.org/drawingml/2006/spreadsheetDrawing" xmlns:a="http://schemas.openxmlformats.org/drawingml/2006/main">
  <xdr:twoCellAnchor>
    <xdr:from>
      <xdr:col>6</xdr:col>
      <xdr:colOff>1455420</xdr:colOff>
      <xdr:row>0</xdr:row>
      <xdr:rowOff>60960</xdr:rowOff>
    </xdr:from>
    <xdr:to>
      <xdr:col>6</xdr:col>
      <xdr:colOff>2948940</xdr:colOff>
      <xdr:row>0</xdr:row>
      <xdr:rowOff>304800</xdr:rowOff>
    </xdr:to>
    <xdr:grpSp>
      <xdr:nvGrpSpPr>
        <xdr:cNvPr id="2" name="Group 1"/>
        <xdr:cNvGrpSpPr>
          <a:grpSpLocks/>
        </xdr:cNvGrpSpPr>
      </xdr:nvGrpSpPr>
      <xdr:grpSpPr bwMode="auto">
        <a:xfrm>
          <a:off x="3516284" y="60960"/>
          <a:ext cx="1493520" cy="243840"/>
          <a:chOff x="416" y="7"/>
          <a:chExt cx="178" cy="28"/>
        </a:xfrm>
      </xdr:grpSpPr>
      <xdr:sp macro="" textlink="">
        <xdr:nvSpPr>
          <xdr:cNvPr id="3" name="Rectangle 2"/>
          <xdr:cNvSpPr>
            <a:spLocks noChangeArrowheads="1"/>
          </xdr:cNvSpPr>
        </xdr:nvSpPr>
        <xdr:spPr bwMode="auto">
          <a:xfrm>
            <a:off x="416" y="11"/>
            <a:ext cx="34" cy="24"/>
          </a:xfrm>
          <a:prstGeom prst="rect">
            <a:avLst/>
          </a:prstGeom>
          <a:solidFill>
            <a:srgbClr val="FFFFCC"/>
          </a:solidFill>
          <a:ln w="9525">
            <a:solidFill>
              <a:srgbClr val="000000"/>
            </a:solidFill>
            <a:miter lim="800000"/>
            <a:headEnd/>
            <a:tailEnd/>
          </a:ln>
        </xdr:spPr>
      </xdr:sp>
      <xdr:sp macro="" textlink="">
        <xdr:nvSpPr>
          <xdr:cNvPr id="4" name="Text Box 3"/>
          <xdr:cNvSpPr txBox="1">
            <a:spLocks noChangeArrowheads="1"/>
          </xdr:cNvSpPr>
        </xdr:nvSpPr>
        <xdr:spPr bwMode="auto">
          <a:xfrm>
            <a:off x="448" y="7"/>
            <a:ext cx="146" cy="28"/>
          </a:xfrm>
          <a:prstGeom prst="rect">
            <a:avLst/>
          </a:prstGeom>
          <a:no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 = user options</a:t>
            </a:r>
          </a:p>
        </xdr:txBody>
      </xdr:sp>
    </xdr:grpSp>
    <xdr:clientData/>
  </xdr:twoCellAnchor>
  <xdr:twoCellAnchor editAs="oneCell">
    <xdr:from>
      <xdr:col>17</xdr:col>
      <xdr:colOff>335280</xdr:colOff>
      <xdr:row>12</xdr:row>
      <xdr:rowOff>137160</xdr:rowOff>
    </xdr:from>
    <xdr:to>
      <xdr:col>17</xdr:col>
      <xdr:colOff>419100</xdr:colOff>
      <xdr:row>13</xdr:row>
      <xdr:rowOff>7620</xdr:rowOff>
    </xdr:to>
    <xdr:sp macro="" textlink="">
      <xdr:nvSpPr>
        <xdr:cNvPr id="5" name="Text Box 760"/>
        <xdr:cNvSpPr txBox="1">
          <a:spLocks noChangeArrowheads="1"/>
        </xdr:cNvSpPr>
      </xdr:nvSpPr>
      <xdr:spPr bwMode="auto">
        <a:xfrm>
          <a:off x="18318480" y="2661285"/>
          <a:ext cx="83820" cy="41910"/>
        </a:xfrm>
        <a:prstGeom prst="rect">
          <a:avLst/>
        </a:prstGeom>
        <a:noFill/>
        <a:ln w="9525">
          <a:noFill/>
          <a:miter lim="800000"/>
          <a:headEnd/>
          <a:tailEnd/>
        </a:ln>
      </xdr:spPr>
    </xdr:sp>
    <xdr:clientData/>
  </xdr:twoCellAnchor>
</xdr:wsDr>
</file>

<file path=xl/drawings/drawing11.xml><?xml version="1.0" encoding="utf-8"?>
<xdr:wsDr xmlns:xdr="http://schemas.openxmlformats.org/drawingml/2006/spreadsheetDrawing" xmlns:a="http://schemas.openxmlformats.org/drawingml/2006/main">
  <xdr:twoCellAnchor>
    <xdr:from>
      <xdr:col>2</xdr:col>
      <xdr:colOff>0</xdr:colOff>
      <xdr:row>328</xdr:row>
      <xdr:rowOff>106680</xdr:rowOff>
    </xdr:from>
    <xdr:to>
      <xdr:col>3</xdr:col>
      <xdr:colOff>0</xdr:colOff>
      <xdr:row>345</xdr:row>
      <xdr:rowOff>0</xdr:rowOff>
    </xdr:to>
    <xdr:sp macro="" textlink="">
      <xdr:nvSpPr>
        <xdr:cNvPr id="2" name="Text Box 694"/>
        <xdr:cNvSpPr txBox="1">
          <a:spLocks noChangeArrowheads="1"/>
        </xdr:cNvSpPr>
      </xdr:nvSpPr>
      <xdr:spPr bwMode="auto">
        <a:xfrm>
          <a:off x="866775" y="62838330"/>
          <a:ext cx="971550" cy="3131820"/>
        </a:xfrm>
        <a:prstGeom prst="rect">
          <a:avLst/>
        </a:prstGeom>
        <a:solidFill>
          <a:srgbClr val="CCFFCC"/>
        </a:solidFill>
        <a:ln w="9525">
          <a:solidFill>
            <a:srgbClr val="000000"/>
          </a:solidFill>
          <a:miter lim="800000"/>
          <a:headEnd/>
          <a:tailEnd/>
        </a:ln>
      </xdr:spPr>
      <xdr:txBody>
        <a:bodyPr vertOverflow="clip" wrap="square" lIns="36576" tIns="32004" rIns="36576" bIns="32004" anchor="ctr" upright="1"/>
        <a:lstStyle/>
        <a:p>
          <a:pPr algn="ctr" rtl="0">
            <a:defRPr sz="1000"/>
          </a:pPr>
          <a:r>
            <a:rPr lang="en-US" sz="1200" b="1" i="0" strike="noStrike">
              <a:solidFill>
                <a:srgbClr val="000000"/>
              </a:solidFill>
              <a:latin typeface="Arial"/>
              <a:cs typeface="Arial"/>
            </a:rPr>
            <a:t>Operated on the CIPFin sheet.  Located Here only for display.</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0</xdr:colOff>
      <xdr:row>328</xdr:row>
      <xdr:rowOff>106680</xdr:rowOff>
    </xdr:from>
    <xdr:to>
      <xdr:col>3</xdr:col>
      <xdr:colOff>0</xdr:colOff>
      <xdr:row>345</xdr:row>
      <xdr:rowOff>0</xdr:rowOff>
    </xdr:to>
    <xdr:sp macro="" textlink="">
      <xdr:nvSpPr>
        <xdr:cNvPr id="2" name="Text Box 694"/>
        <xdr:cNvSpPr txBox="1">
          <a:spLocks noChangeArrowheads="1"/>
        </xdr:cNvSpPr>
      </xdr:nvSpPr>
      <xdr:spPr bwMode="auto">
        <a:xfrm>
          <a:off x="866775" y="62838330"/>
          <a:ext cx="971550" cy="3131820"/>
        </a:xfrm>
        <a:prstGeom prst="rect">
          <a:avLst/>
        </a:prstGeom>
        <a:solidFill>
          <a:srgbClr val="CCFFCC"/>
        </a:solidFill>
        <a:ln w="9525">
          <a:solidFill>
            <a:srgbClr val="000000"/>
          </a:solidFill>
          <a:miter lim="800000"/>
          <a:headEnd/>
          <a:tailEnd/>
        </a:ln>
      </xdr:spPr>
      <xdr:txBody>
        <a:bodyPr vertOverflow="clip" wrap="square" lIns="36576" tIns="32004" rIns="36576" bIns="32004" anchor="ctr" upright="1"/>
        <a:lstStyle/>
        <a:p>
          <a:pPr algn="ctr" rtl="0">
            <a:defRPr sz="1000"/>
          </a:pPr>
          <a:r>
            <a:rPr lang="en-US" sz="1200" b="1" i="0" strike="noStrike">
              <a:solidFill>
                <a:srgbClr val="000000"/>
              </a:solidFill>
              <a:latin typeface="Arial"/>
              <a:cs typeface="Arial"/>
            </a:rPr>
            <a:t>Operated on the CIPFin sheet.  Located Here only for display.</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53</xdr:col>
      <xdr:colOff>30480</xdr:colOff>
      <xdr:row>56</xdr:row>
      <xdr:rowOff>83820</xdr:rowOff>
    </xdr:from>
    <xdr:to>
      <xdr:col>63</xdr:col>
      <xdr:colOff>144780</xdr:colOff>
      <xdr:row>82</xdr:row>
      <xdr:rowOff>68580</xdr:rowOff>
    </xdr:to>
    <xdr:graphicFrame macro="">
      <xdr:nvGraphicFramePr>
        <xdr:cNvPr id="2" name="Chart 2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editAs="oneCell">
    <xdr:from>
      <xdr:col>7</xdr:col>
      <xdr:colOff>138546</xdr:colOff>
      <xdr:row>20</xdr:row>
      <xdr:rowOff>173182</xdr:rowOff>
    </xdr:from>
    <xdr:to>
      <xdr:col>19</xdr:col>
      <xdr:colOff>88157</xdr:colOff>
      <xdr:row>37</xdr:row>
      <xdr:rowOff>206742</xdr:rowOff>
    </xdr:to>
    <xdr:pic>
      <xdr:nvPicPr>
        <xdr:cNvPr id="6" name="Picture 5"/>
        <xdr:cNvPicPr>
          <a:picLocks noChangeAspect="1"/>
        </xdr:cNvPicPr>
      </xdr:nvPicPr>
      <xdr:blipFill>
        <a:blip xmlns:r="http://schemas.openxmlformats.org/officeDocument/2006/relationships" r:embed="rId1" cstate="print"/>
        <a:stretch>
          <a:fillRect/>
        </a:stretch>
      </xdr:blipFill>
      <xdr:spPr>
        <a:xfrm>
          <a:off x="2944091" y="4537364"/>
          <a:ext cx="6876884" cy="3566469"/>
        </a:xfrm>
        <a:prstGeom prst="rect">
          <a:avLst/>
        </a:prstGeom>
      </xdr:spPr>
    </xdr:pic>
    <xdr:clientData/>
  </xdr:twoCellAnchor>
  <xdr:twoCellAnchor editAs="oneCell">
    <xdr:from>
      <xdr:col>7</xdr:col>
      <xdr:colOff>329046</xdr:colOff>
      <xdr:row>45</xdr:row>
      <xdr:rowOff>190501</xdr:rowOff>
    </xdr:from>
    <xdr:to>
      <xdr:col>18</xdr:col>
      <xdr:colOff>647934</xdr:colOff>
      <xdr:row>62</xdr:row>
      <xdr:rowOff>120420</xdr:rowOff>
    </xdr:to>
    <xdr:pic>
      <xdr:nvPicPr>
        <xdr:cNvPr id="7" name="Picture 6"/>
        <xdr:cNvPicPr>
          <a:picLocks noChangeAspect="1"/>
        </xdr:cNvPicPr>
      </xdr:nvPicPr>
      <xdr:blipFill>
        <a:blip xmlns:r="http://schemas.openxmlformats.org/officeDocument/2006/relationships" r:embed="rId2" cstate="print"/>
        <a:stretch>
          <a:fillRect/>
        </a:stretch>
      </xdr:blipFill>
      <xdr:spPr>
        <a:xfrm>
          <a:off x="3134591" y="9750137"/>
          <a:ext cx="5895343" cy="3462828"/>
        </a:xfrm>
        <a:prstGeom prst="rect">
          <a:avLst/>
        </a:prstGeom>
      </xdr:spPr>
    </xdr:pic>
    <xdr:clientData/>
  </xdr:twoCellAnchor>
  <xdr:twoCellAnchor editAs="oneCell">
    <xdr:from>
      <xdr:col>6</xdr:col>
      <xdr:colOff>138546</xdr:colOff>
      <xdr:row>74</xdr:row>
      <xdr:rowOff>138545</xdr:rowOff>
    </xdr:from>
    <xdr:to>
      <xdr:col>16</xdr:col>
      <xdr:colOff>49806</xdr:colOff>
      <xdr:row>91</xdr:row>
      <xdr:rowOff>86754</xdr:rowOff>
    </xdr:to>
    <xdr:pic>
      <xdr:nvPicPr>
        <xdr:cNvPr id="8" name="Picture 7"/>
        <xdr:cNvPicPr>
          <a:picLocks noChangeAspect="1"/>
        </xdr:cNvPicPr>
      </xdr:nvPicPr>
      <xdr:blipFill>
        <a:blip xmlns:r="http://schemas.openxmlformats.org/officeDocument/2006/relationships" r:embed="rId3" cstate="print"/>
        <a:stretch>
          <a:fillRect/>
        </a:stretch>
      </xdr:blipFill>
      <xdr:spPr>
        <a:xfrm>
          <a:off x="2753591" y="15724909"/>
          <a:ext cx="3981033" cy="3481118"/>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xdr:from>
      <xdr:col>18</xdr:col>
      <xdr:colOff>621723</xdr:colOff>
      <xdr:row>310</xdr:row>
      <xdr:rowOff>187036</xdr:rowOff>
    </xdr:from>
    <xdr:to>
      <xdr:col>30</xdr:col>
      <xdr:colOff>64077</xdr:colOff>
      <xdr:row>338</xdr:row>
      <xdr:rowOff>110836</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editAs="absolute">
    <xdr:from>
      <xdr:col>1</xdr:col>
      <xdr:colOff>152400</xdr:colOff>
      <xdr:row>32</xdr:row>
      <xdr:rowOff>167640</xdr:rowOff>
    </xdr:from>
    <xdr:to>
      <xdr:col>3</xdr:col>
      <xdr:colOff>167640</xdr:colOff>
      <xdr:row>36</xdr:row>
      <xdr:rowOff>114300</xdr:rowOff>
    </xdr:to>
    <xdr:sp macro="" textlink="">
      <xdr:nvSpPr>
        <xdr:cNvPr id="2" name="Text Box 1" hidden="1"/>
        <xdr:cNvSpPr txBox="1">
          <a:spLocks noChangeArrowheads="1"/>
        </xdr:cNvSpPr>
      </xdr:nvSpPr>
      <xdr:spPr bwMode="auto">
        <a:xfrm>
          <a:off x="1123950" y="6473190"/>
          <a:ext cx="1186815" cy="708660"/>
        </a:xfrm>
        <a:prstGeom prst="rect">
          <a:avLst/>
        </a:prstGeom>
        <a:solidFill>
          <a:srgbClr val="FFFFE1"/>
        </a:solidFill>
        <a:ln w="9525">
          <a:solidFill>
            <a:srgbClr val="000000"/>
          </a:solidFill>
          <a:miter lim="800000"/>
          <a:headEnd/>
          <a:tailEnd/>
        </a:ln>
        <a:effectLst>
          <a:outerShdw dist="35921" dir="2700000" algn="ctr" rotWithShape="0">
            <a:srgbClr val="000000"/>
          </a:outerShdw>
        </a:effectLst>
        <a:extLst>
          <a:ext uri="{53640926-AAD7-44D8-BBD7-CCE9431645EC}">
            <a14:shadowObscured xmlns:a14="http://schemas.microsoft.com/office/drawing/2010/main" xmlns="" val="1"/>
          </a:ext>
        </a:extLst>
      </xdr:spPr>
    </xdr:sp>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7</xdr:col>
      <xdr:colOff>208224</xdr:colOff>
      <xdr:row>17</xdr:row>
      <xdr:rowOff>175943</xdr:rowOff>
    </xdr:to>
    <xdr:pic>
      <xdr:nvPicPr>
        <xdr:cNvPr id="6" name="Picture 5"/>
        <xdr:cNvPicPr>
          <a:picLocks noChangeAspect="1"/>
        </xdr:cNvPicPr>
      </xdr:nvPicPr>
      <xdr:blipFill>
        <a:blip xmlns:r="http://schemas.openxmlformats.org/officeDocument/2006/relationships" r:embed="rId1" cstate="print"/>
        <a:stretch>
          <a:fillRect/>
        </a:stretch>
      </xdr:blipFill>
      <xdr:spPr>
        <a:xfrm>
          <a:off x="0" y="0"/>
          <a:ext cx="6675699" cy="3481118"/>
        </a:xfrm>
        <a:prstGeom prst="rect">
          <a:avLst/>
        </a:prstGeom>
      </xdr:spPr>
    </xdr:pic>
    <xdr:clientData/>
  </xdr:twoCellAnchor>
  <xdr:twoCellAnchor editAs="oneCell">
    <xdr:from>
      <xdr:col>2</xdr:col>
      <xdr:colOff>357188</xdr:colOff>
      <xdr:row>51</xdr:row>
      <xdr:rowOff>166687</xdr:rowOff>
    </xdr:from>
    <xdr:to>
      <xdr:col>11</xdr:col>
      <xdr:colOff>126459</xdr:colOff>
      <xdr:row>71</xdr:row>
      <xdr:rowOff>99955</xdr:rowOff>
    </xdr:to>
    <xdr:pic>
      <xdr:nvPicPr>
        <xdr:cNvPr id="7" name="Picture 6"/>
        <xdr:cNvPicPr>
          <a:picLocks noChangeAspect="1"/>
        </xdr:cNvPicPr>
      </xdr:nvPicPr>
      <xdr:blipFill>
        <a:blip xmlns:r="http://schemas.openxmlformats.org/officeDocument/2006/relationships" r:embed="rId2" cstate="print"/>
        <a:stretch>
          <a:fillRect/>
        </a:stretch>
      </xdr:blipFill>
      <xdr:spPr>
        <a:xfrm>
          <a:off x="1595438" y="9906000"/>
          <a:ext cx="8413209" cy="3743268"/>
        </a:xfrm>
        <a:prstGeom prst="rect">
          <a:avLst/>
        </a:prstGeom>
      </xdr:spPr>
    </xdr:pic>
    <xdr:clientData/>
  </xdr:twoCellAnchor>
  <xdr:twoCellAnchor editAs="oneCell">
    <xdr:from>
      <xdr:col>4</xdr:col>
      <xdr:colOff>261937</xdr:colOff>
      <xdr:row>110</xdr:row>
      <xdr:rowOff>166687</xdr:rowOff>
    </xdr:from>
    <xdr:to>
      <xdr:col>8</xdr:col>
      <xdr:colOff>601084</xdr:colOff>
      <xdr:row>124</xdr:row>
      <xdr:rowOff>163870</xdr:rowOff>
    </xdr:to>
    <xdr:pic>
      <xdr:nvPicPr>
        <xdr:cNvPr id="9" name="Picture 8"/>
        <xdr:cNvPicPr>
          <a:picLocks noChangeAspect="1"/>
        </xdr:cNvPicPr>
      </xdr:nvPicPr>
      <xdr:blipFill>
        <a:blip xmlns:r="http://schemas.openxmlformats.org/officeDocument/2006/relationships" r:embed="rId3" cstate="print"/>
        <a:stretch>
          <a:fillRect/>
        </a:stretch>
      </xdr:blipFill>
      <xdr:spPr>
        <a:xfrm>
          <a:off x="2857500" y="21145500"/>
          <a:ext cx="5054022" cy="2664183"/>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xdr:from>
      <xdr:col>4</xdr:col>
      <xdr:colOff>0</xdr:colOff>
      <xdr:row>11</xdr:row>
      <xdr:rowOff>0</xdr:rowOff>
    </xdr:from>
    <xdr:to>
      <xdr:col>8</xdr:col>
      <xdr:colOff>0</xdr:colOff>
      <xdr:row>21</xdr:row>
      <xdr:rowOff>0</xdr:rowOff>
    </xdr:to>
    <xdr:sp macro="" textlink="">
      <xdr:nvSpPr>
        <xdr:cNvPr id="2" name="Text Box 34358"/>
        <xdr:cNvSpPr txBox="1">
          <a:spLocks noChangeArrowheads="1"/>
        </xdr:cNvSpPr>
      </xdr:nvSpPr>
      <xdr:spPr bwMode="auto">
        <a:xfrm>
          <a:off x="4114800" y="2286000"/>
          <a:ext cx="3714750" cy="1905000"/>
        </a:xfrm>
        <a:prstGeom prst="rect">
          <a:avLst/>
        </a:prstGeom>
        <a:solidFill>
          <a:srgbClr val="FFFFFF"/>
        </a:solidFill>
        <a:ln w="9525">
          <a:solidFill>
            <a:srgbClr val="000000"/>
          </a:solidFill>
          <a:miter lim="800000"/>
          <a:headEnd/>
          <a:tailEnd/>
        </a:ln>
      </xdr:spPr>
      <xdr:txBody>
        <a:bodyPr vertOverflow="clip" wrap="square" lIns="45720" tIns="36576" rIns="0" bIns="0" anchor="t" upright="1"/>
        <a:lstStyle/>
        <a:p>
          <a:pPr algn="l" rtl="0">
            <a:defRPr sz="1000"/>
          </a:pPr>
          <a:r>
            <a:rPr lang="en-US" sz="1600" b="1" i="0" strike="noStrike">
              <a:solidFill>
                <a:srgbClr val="FF0000"/>
              </a:solidFill>
              <a:latin typeface="Times New Roman"/>
              <a:cs typeface="Times New Roman"/>
            </a:rPr>
            <a:t>Master Title List - </a:t>
          </a:r>
          <a:r>
            <a:rPr lang="en-US" sz="1200" b="0" i="0" strike="noStrike">
              <a:solidFill>
                <a:srgbClr val="000000"/>
              </a:solidFill>
              <a:latin typeface="Times New Roman"/>
              <a:cs typeface="Times New Roman"/>
            </a:rPr>
            <a:t>Changes to division/branch/program titles in this column will flow through the rest of the model automatically.  In other words: division/branch/program titles in all other schedules link back to the titles input into this original revenue requirements schedule.</a:t>
          </a:r>
        </a:p>
      </xdr:txBody>
    </xdr:sp>
    <xdr:clientData fPrintsWithSheet="0"/>
  </xdr:twoCellAnchor>
  <xdr:twoCellAnchor>
    <xdr:from>
      <xdr:col>4</xdr:col>
      <xdr:colOff>0</xdr:colOff>
      <xdr:row>11</xdr:row>
      <xdr:rowOff>0</xdr:rowOff>
    </xdr:from>
    <xdr:to>
      <xdr:col>8</xdr:col>
      <xdr:colOff>0</xdr:colOff>
      <xdr:row>21</xdr:row>
      <xdr:rowOff>0</xdr:rowOff>
    </xdr:to>
    <xdr:sp macro="" textlink="">
      <xdr:nvSpPr>
        <xdr:cNvPr id="3" name="Text Box 34369"/>
        <xdr:cNvSpPr txBox="1">
          <a:spLocks noChangeArrowheads="1"/>
        </xdr:cNvSpPr>
      </xdr:nvSpPr>
      <xdr:spPr bwMode="auto">
        <a:xfrm>
          <a:off x="4114800" y="2286000"/>
          <a:ext cx="3714750" cy="1905000"/>
        </a:xfrm>
        <a:prstGeom prst="rect">
          <a:avLst/>
        </a:prstGeom>
        <a:solidFill>
          <a:srgbClr val="FFFFFF"/>
        </a:solidFill>
        <a:ln w="9525">
          <a:solidFill>
            <a:srgbClr val="000000"/>
          </a:solidFill>
          <a:miter lim="800000"/>
          <a:headEnd/>
          <a:tailEnd/>
        </a:ln>
      </xdr:spPr>
      <xdr:txBody>
        <a:bodyPr vertOverflow="clip" wrap="square" lIns="45720" tIns="36576" rIns="0" bIns="0" anchor="t" upright="1"/>
        <a:lstStyle/>
        <a:p>
          <a:pPr algn="l" rtl="0">
            <a:defRPr sz="1000"/>
          </a:pPr>
          <a:r>
            <a:rPr lang="en-US" sz="1600" b="1" i="0" strike="noStrike">
              <a:solidFill>
                <a:srgbClr val="FF0000"/>
              </a:solidFill>
              <a:latin typeface="Times New Roman"/>
              <a:cs typeface="Times New Roman"/>
            </a:rPr>
            <a:t>Master Title List - </a:t>
          </a:r>
          <a:r>
            <a:rPr lang="en-US" sz="1200" b="0" i="0" strike="noStrike">
              <a:solidFill>
                <a:srgbClr val="000000"/>
              </a:solidFill>
              <a:latin typeface="Times New Roman"/>
              <a:cs typeface="Times New Roman"/>
            </a:rPr>
            <a:t>Changes to division/branch/program titles in this column will flow through the rest of the model automatically.  In other words: division/branch/program titles in all other schedules link back to the titles input into this original revenue requirements schedule.</a:t>
          </a:r>
        </a:p>
      </xdr:txBody>
    </xdr:sp>
    <xdr:clientData fPrintsWithSheet="0"/>
  </xdr:twoCellAnchor>
</xdr:wsDr>
</file>

<file path=xl/drawings/drawing19.xml><?xml version="1.0" encoding="utf-8"?>
<xdr:wsDr xmlns:xdr="http://schemas.openxmlformats.org/drawingml/2006/spreadsheetDrawing" xmlns:a="http://schemas.openxmlformats.org/drawingml/2006/main">
  <xdr:twoCellAnchor>
    <xdr:from>
      <xdr:col>7</xdr:col>
      <xdr:colOff>708660</xdr:colOff>
      <xdr:row>326</xdr:row>
      <xdr:rowOff>0</xdr:rowOff>
    </xdr:from>
    <xdr:to>
      <xdr:col>7</xdr:col>
      <xdr:colOff>998220</xdr:colOff>
      <xdr:row>327</xdr:row>
      <xdr:rowOff>38100</xdr:rowOff>
    </xdr:to>
    <xdr:sp macro="" textlink="">
      <xdr:nvSpPr>
        <xdr:cNvPr id="2" name="Text Box 88"/>
        <xdr:cNvSpPr txBox="1">
          <a:spLocks noChangeArrowheads="1"/>
        </xdr:cNvSpPr>
      </xdr:nvSpPr>
      <xdr:spPr bwMode="auto">
        <a:xfrm>
          <a:off x="6461760" y="65512950"/>
          <a:ext cx="289560" cy="23812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twoCellAnchor>
    <xdr:from>
      <xdr:col>7</xdr:col>
      <xdr:colOff>708660</xdr:colOff>
      <xdr:row>327</xdr:row>
      <xdr:rowOff>0</xdr:rowOff>
    </xdr:from>
    <xdr:to>
      <xdr:col>7</xdr:col>
      <xdr:colOff>998220</xdr:colOff>
      <xdr:row>328</xdr:row>
      <xdr:rowOff>38100</xdr:rowOff>
    </xdr:to>
    <xdr:sp macro="" textlink="">
      <xdr:nvSpPr>
        <xdr:cNvPr id="3" name="Text Box 88"/>
        <xdr:cNvSpPr txBox="1">
          <a:spLocks noChangeArrowheads="1"/>
        </xdr:cNvSpPr>
      </xdr:nvSpPr>
      <xdr:spPr bwMode="auto">
        <a:xfrm>
          <a:off x="6461760" y="65712975"/>
          <a:ext cx="289560" cy="238125"/>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7</xdr:col>
      <xdr:colOff>693420</xdr:colOff>
      <xdr:row>326</xdr:row>
      <xdr:rowOff>0</xdr:rowOff>
    </xdr:from>
    <xdr:to>
      <xdr:col>7</xdr:col>
      <xdr:colOff>998220</xdr:colOff>
      <xdr:row>327</xdr:row>
      <xdr:rowOff>38100</xdr:rowOff>
    </xdr:to>
    <xdr:sp macro="" textlink="">
      <xdr:nvSpPr>
        <xdr:cNvPr id="2" name="Text Box 1"/>
        <xdr:cNvSpPr txBox="1">
          <a:spLocks noChangeArrowheads="1"/>
        </xdr:cNvSpPr>
      </xdr:nvSpPr>
      <xdr:spPr bwMode="auto">
        <a:xfrm>
          <a:off x="4227195" y="62464950"/>
          <a:ext cx="304800" cy="22860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twoCellAnchor>
    <xdr:from>
      <xdr:col>7</xdr:col>
      <xdr:colOff>693420</xdr:colOff>
      <xdr:row>327</xdr:row>
      <xdr:rowOff>0</xdr:rowOff>
    </xdr:from>
    <xdr:to>
      <xdr:col>7</xdr:col>
      <xdr:colOff>998220</xdr:colOff>
      <xdr:row>328</xdr:row>
      <xdr:rowOff>38100</xdr:rowOff>
    </xdr:to>
    <xdr:sp macro="" textlink="">
      <xdr:nvSpPr>
        <xdr:cNvPr id="3" name="Text Box 1"/>
        <xdr:cNvSpPr txBox="1">
          <a:spLocks noChangeArrowheads="1"/>
        </xdr:cNvSpPr>
      </xdr:nvSpPr>
      <xdr:spPr bwMode="auto">
        <a:xfrm>
          <a:off x="4227195" y="62655450"/>
          <a:ext cx="304800" cy="228600"/>
        </a:xfrm>
        <a:prstGeom prst="rect">
          <a:avLst/>
        </a:prstGeom>
        <a:solidFill>
          <a:srgbClr val="FFFFFF"/>
        </a:solidFill>
        <a:ln w="9525">
          <a:noFill/>
          <a:miter lim="800000"/>
          <a:headEnd/>
          <a:tailEnd/>
        </a:ln>
      </xdr:spPr>
      <xdr:txBody>
        <a:bodyPr vertOverflow="clip" wrap="square" lIns="36576" tIns="27432" rIns="0" bIns="0" anchor="t" upright="1"/>
        <a:lstStyle/>
        <a:p>
          <a:pPr algn="l" rtl="0">
            <a:defRPr sz="1000"/>
          </a:pPr>
          <a:r>
            <a:rPr lang="en-US" sz="1200" b="0" i="0" strike="noStrike">
              <a:solidFill>
                <a:srgbClr val="000000"/>
              </a:solidFill>
              <a:latin typeface="Arial"/>
              <a:cs typeface="Arial"/>
            </a:rPr>
            <a:t>(1)</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Setec/MWD/001/MWD2014-00001192.xlsm"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Modified Accrual"/>
      <sheetName val="LRFP"/>
      <sheetName val="Chart_Reserves"/>
      <sheetName val="PPT_Rates"/>
      <sheetName val="Chart_Reserves _letter"/>
      <sheetName val="Chart_MWD"/>
      <sheetName val="Chart_CIPFin"/>
      <sheetName val="Chart_Rates"/>
      <sheetName val="Chart_Other"/>
      <sheetName val="Update Procedures"/>
      <sheetName val="Overview"/>
      <sheetName val="CIP Funding Overview"/>
      <sheetName val="Funds Overview"/>
      <sheetName val="Control"/>
      <sheetName val="CHECKS"/>
      <sheetName val="Reserves_Cash"/>
      <sheetName val="Reserves_ModA"/>
      <sheetName val="CurrentYear"/>
      <sheetName val="Solved Rates"/>
      <sheetName val="Rates"/>
      <sheetName val="SetRates"/>
      <sheetName val="Rate Elements"/>
      <sheetName val="Table_Proof of Rev"/>
      <sheetName val="Table_Proof of Rev- NOT USED"/>
      <sheetName val="LRP Rate"/>
      <sheetName val="Avg Rates"/>
      <sheetName val="Low Rates"/>
      <sheetName val="High Rates"/>
      <sheetName val="Interest Check"/>
      <sheetName val="Funds_Cash"/>
      <sheetName val="Funds_ModA"/>
      <sheetName val="Table_Funds_Yr1_ModA"/>
      <sheetName val="Table_Funds_Yr2_ModA"/>
      <sheetName val="Table_Funds_Yr1_Cash"/>
      <sheetName val="Table_Funds_Yr2_Cash"/>
      <sheetName val="Table_Sources&amp;Uses_ModA"/>
      <sheetName val="Table_Sources&amp;Uses_cash"/>
      <sheetName val="Table_Debt Service"/>
      <sheetName val="Programs"/>
      <sheetName val="MinMaxReserve"/>
      <sheetName val="Table_MinMax"/>
      <sheetName val="MinMaxBalance"/>
      <sheetName val="Prefunding"/>
      <sheetName val="RevenueReq_Forecast"/>
      <sheetName val="RevenueReq_Final"/>
      <sheetName val="Revenue_Forecast"/>
      <sheetName val="Revenue_Final"/>
      <sheetName val="Fixed Charges_Month"/>
      <sheetName val="Revenue_Month"/>
      <sheetName val="CIP_Funding"/>
      <sheetName val="NewFixedDebt"/>
      <sheetName val="NewVarDebt"/>
      <sheetName val="CIPFin"/>
      <sheetName val="DebtSummary"/>
      <sheetName val="Equity2"/>
      <sheetName val="BGT_Table_Funds_Yr1"/>
      <sheetName val="BGT_Table_Funds_Yr2"/>
      <sheetName val="BGT_Table_Sources&amp;Uses"/>
      <sheetName val="BGT_Table_CIP"/>
      <sheetName val="BGT_Cost&amp;Rev"/>
      <sheetName val="Table_Rates_change"/>
      <sheetName val="BGT_Table_Rates"/>
      <sheetName val="BGT_Other"/>
      <sheetName val="Table_OS"/>
      <sheetName val="Table_Coverages"/>
      <sheetName val="Table_Rev_Req"/>
      <sheetName val="Small Hydro Power"/>
      <sheetName val="Treament"/>
      <sheetName val="Lib_Sales"/>
      <sheetName val="Lib_Debt"/>
      <sheetName val="Lib_Misc_Rev"/>
      <sheetName val="Lib_Misc Debt"/>
      <sheetName val="PTax"/>
      <sheetName val="Lib_R&amp;R"/>
      <sheetName val="Lib_CIP"/>
      <sheetName val="Lib_CVWD"/>
      <sheetName val="Lib_BABs"/>
      <sheetName val="Lib_SWP"/>
      <sheetName val="Lib_SWP FY2013 &amp; FY2014 Budget"/>
      <sheetName val="Lib_SWP change"/>
      <sheetName val="Lib_O&amp;M"/>
      <sheetName val="Lib_DepartmentalCosts"/>
      <sheetName val="Lib_NBV"/>
      <sheetName val="Lib_DM"/>
      <sheetName val="Lib_CFS"/>
      <sheetName val="Lib_EngFactors"/>
      <sheetName val="COS_Index"/>
      <sheetName val="COS Engine"/>
      <sheetName val="COS_Projections"/>
      <sheetName val="COS_EngFactors"/>
      <sheetName val="COS_RevReqFunctAlloc"/>
      <sheetName val="COS_Class1"/>
      <sheetName val="COS_Class2"/>
      <sheetName val="COS_Class3"/>
      <sheetName val="COS_Class4"/>
      <sheetName val="COS_Class5"/>
      <sheetName val="COS_Class6"/>
      <sheetName val="COS_Class7"/>
      <sheetName val="COS_Class8"/>
      <sheetName val="COS_Class9"/>
      <sheetName val="COS_Class10"/>
      <sheetName val="COS_Class11"/>
      <sheetName val="COS_Class12"/>
      <sheetName val="COS_Class13"/>
      <sheetName val="COS_Class14"/>
      <sheetName val="COS_Class15"/>
      <sheetName val="COS_Class16"/>
      <sheetName val="COS_Class17"/>
      <sheetName val="COS_Class18"/>
      <sheetName val="COS_Class19"/>
      <sheetName val="COS_Class20"/>
      <sheetName val="COS_Class21"/>
      <sheetName val="COS_Class22"/>
      <sheetName val="COS_Class23"/>
      <sheetName val="COS_Class24"/>
      <sheetName val="COS_ClassSumByLineItem"/>
      <sheetName val="COS_A&amp;GClass%"/>
      <sheetName val="COS_A&amp;GFunct%"/>
      <sheetName val="COS_ClassSumByFunct"/>
      <sheetName val="COS_AllocatedCosts"/>
      <sheetName val="COS_ScheduleB-2"/>
      <sheetName val="COS_ScheduleB-3"/>
      <sheetName val="COS_ScheduleB-5"/>
      <sheetName val="COS_ScheduleB-6"/>
      <sheetName val="COS_ScheduleB-7"/>
      <sheetName val="VCM_FY_Accrual"/>
      <sheetName val="VCM_CY_Accrual"/>
      <sheetName val="VCM_FY_Cash"/>
      <sheetName val="VCM_Programs-CR_FY_Accrual"/>
      <sheetName val="VCM_Programs-NC_FY_Accrual"/>
      <sheetName val="VCM_Programs-IB_FY_Accrual"/>
      <sheetName val="Lookup_Charts_New"/>
      <sheetName val="Lookup_Charts_New2"/>
      <sheetName val="MWD2014-00001192"/>
    </sheetNames>
    <definedNames>
      <definedName name="Class_Sheet_hide"/>
      <definedName name="Class_Sheet_unhide"/>
      <definedName name="Find_Interest_Rate"/>
      <definedName name="Find_New_Rates_HighSales"/>
      <definedName name="Find_New_Rates_LowSales"/>
      <definedName name="Find_Rates"/>
      <definedName name="Import_VCM_Data"/>
      <definedName name="Pre_Run_COSEngine_Select_Years"/>
      <definedName name="Rate_Soler_2"/>
      <definedName name="Rate_Soler_3"/>
      <definedName name="Update_MinMaxBalance"/>
      <definedName name="Update_SM_link"/>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ow r="6">
          <cell r="G6" t="str">
            <v>Departmental Cost Forecast</v>
          </cell>
        </row>
      </sheetData>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ow r="8">
          <cell r="I8">
            <v>2007</v>
          </cell>
        </row>
      </sheetData>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ow r="179">
          <cell r="D179" t="str">
            <v>East Branch Capital</v>
          </cell>
        </row>
      </sheetData>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ow r="5">
          <cell r="H5">
            <v>2015</v>
          </cell>
        </row>
      </sheetData>
      <sheetData sheetId="88">
        <row r="64">
          <cell r="F64" t="str">
            <v>Source of Supply</v>
          </cell>
        </row>
      </sheetData>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ow r="5">
          <cell r="G5">
            <v>2001</v>
          </cell>
        </row>
      </sheetData>
      <sheetData sheetId="132" refreshError="1"/>
      <sheetData sheetId="13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7" Type="http://schemas.openxmlformats.org/officeDocument/2006/relationships/ctrlProp" Target="../ctrlProps/ctrlProp4.xml"/><Relationship Id="rId2" Type="http://schemas.openxmlformats.org/officeDocument/2006/relationships/vmlDrawing" Target="../drawings/vmlDrawing1.vml"/><Relationship Id="rId1" Type="http://schemas.openxmlformats.org/officeDocument/2006/relationships/printerSettings" Target="../printerSettings/printerSettings8.bin"/><Relationship Id="rId6" Type="http://schemas.openxmlformats.org/officeDocument/2006/relationships/ctrlProp" Target="../ctrlProps/ctrlProp3.xml"/><Relationship Id="rId5" Type="http://schemas.openxmlformats.org/officeDocument/2006/relationships/ctrlProp" Target="../ctrlProps/ctrlProp2.xml"/><Relationship Id="rId4" Type="http://schemas.openxmlformats.org/officeDocument/2006/relationships/ctrlProp" Target="../ctrlProps/ctrlProp1.xml"/></Relationships>
</file>

<file path=xl/worksheets/_rels/sheet15.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2.vml"/><Relationship Id="rId1" Type="http://schemas.openxmlformats.org/officeDocument/2006/relationships/printerSettings" Target="../printerSettings/printerSettings9.bin"/></Relationships>
</file>

<file path=xl/worksheets/_rels/sheet16.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3.vml"/><Relationship Id="rId1" Type="http://schemas.openxmlformats.org/officeDocument/2006/relationships/printerSettings" Target="../printerSettings/printerSettings10.bin"/></Relationships>
</file>

<file path=xl/worksheets/_rels/sheet17.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4.vml"/><Relationship Id="rId1" Type="http://schemas.openxmlformats.org/officeDocument/2006/relationships/printerSettings" Target="../printerSettings/printerSettings11.bin"/></Relationships>
</file>

<file path=xl/worksheets/_rels/sheet18.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5.vml"/><Relationship Id="rId1" Type="http://schemas.openxmlformats.org/officeDocument/2006/relationships/printerSettings" Target="../printerSettings/printerSettings12.bin"/><Relationship Id="rId4" Type="http://schemas.openxmlformats.org/officeDocument/2006/relationships/ctrlProp" Target="../ctrlProps/ctrlProp5.xml"/></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21.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vmlDrawing" Target="../drawings/vmlDrawing6.vml"/><Relationship Id="rId7" Type="http://schemas.openxmlformats.org/officeDocument/2006/relationships/ctrlProp" Target="../ctrlProps/ctrlProp9.xml"/><Relationship Id="rId2" Type="http://schemas.openxmlformats.org/officeDocument/2006/relationships/drawing" Target="../drawings/drawing10.xml"/><Relationship Id="rId1" Type="http://schemas.openxmlformats.org/officeDocument/2006/relationships/printerSettings" Target="../printerSettings/printerSettings14.bin"/><Relationship Id="rId6" Type="http://schemas.openxmlformats.org/officeDocument/2006/relationships/ctrlProp" Target="../ctrlProps/ctrlProp8.xml"/><Relationship Id="rId5" Type="http://schemas.openxmlformats.org/officeDocument/2006/relationships/ctrlProp" Target="../ctrlProps/ctrlProp7.xml"/><Relationship Id="rId4" Type="http://schemas.openxmlformats.org/officeDocument/2006/relationships/comments" Target="../comments5.xml"/></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6.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7.vml"/><Relationship Id="rId1" Type="http://schemas.openxmlformats.org/officeDocument/2006/relationships/printerSettings" Target="../printerSettings/printerSettings19.bin"/></Relationships>
</file>

<file path=xl/worksheets/_rels/sheet27.xml.rels><?xml version="1.0" encoding="UTF-8" standalone="yes"?>
<Relationships xmlns="http://schemas.openxmlformats.org/package/2006/relationships"><Relationship Id="rId2" Type="http://schemas.openxmlformats.org/officeDocument/2006/relationships/vmlDrawing" Target="../drawings/vmlDrawing8.vml"/><Relationship Id="rId1" Type="http://schemas.openxmlformats.org/officeDocument/2006/relationships/printerSettings" Target="../printerSettings/printerSettings20.bin"/><Relationship Id="rId4" Type="http://schemas.openxmlformats.org/officeDocument/2006/relationships/ctrlProp" Target="../ctrlProps/ctrlProp10.xml"/></Relationships>
</file>

<file path=xl/worksheets/_rels/sheet28.xml.rels><?xml version="1.0" encoding="UTF-8" standalone="yes"?>
<Relationships xmlns="http://schemas.openxmlformats.org/package/2006/relationships"><Relationship Id="rId2" Type="http://schemas.openxmlformats.org/officeDocument/2006/relationships/vmlDrawing" Target="../drawings/vmlDrawing9.vml"/><Relationship Id="rId1" Type="http://schemas.openxmlformats.org/officeDocument/2006/relationships/printerSettings" Target="../printerSettings/printerSettings21.bin"/><Relationship Id="rId4" Type="http://schemas.openxmlformats.org/officeDocument/2006/relationships/ctrlProp" Target="../ctrlProps/ctrlProp11.xml"/></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30.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11.xml"/><Relationship Id="rId1" Type="http://schemas.openxmlformats.org/officeDocument/2006/relationships/printerSettings" Target="../printerSettings/printerSettings23.bin"/><Relationship Id="rId4" Type="http://schemas.openxmlformats.org/officeDocument/2006/relationships/comments" Target="../comments7.xml"/></Relationships>
</file>

<file path=xl/worksheets/_rels/sheet31.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2.xml"/><Relationship Id="rId1" Type="http://schemas.openxmlformats.org/officeDocument/2006/relationships/printerSettings" Target="../printerSettings/printerSettings24.bin"/><Relationship Id="rId4" Type="http://schemas.openxmlformats.org/officeDocument/2006/relationships/comments" Target="../comments8.xml"/></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33.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42.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12.vml"/><Relationship Id="rId1" Type="http://schemas.openxmlformats.org/officeDocument/2006/relationships/printerSettings" Target="../printerSettings/printerSettings35.bin"/><Relationship Id="rId4" Type="http://schemas.openxmlformats.org/officeDocument/2006/relationships/ctrlProp" Target="../ctrlProps/ctrlProp12.xml"/></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42.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43.bin"/></Relationships>
</file>

<file path=xl/worksheets/_rels/sheet52.xml.rels><?xml version="1.0" encoding="UTF-8" standalone="yes"?>
<Relationships xmlns="http://schemas.openxmlformats.org/package/2006/relationships"><Relationship Id="rId1" Type="http://schemas.openxmlformats.org/officeDocument/2006/relationships/printerSettings" Target="../printerSettings/printerSettings44.bin"/></Relationships>
</file>

<file path=xl/worksheets/_rels/sheet53.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3.vml"/><Relationship Id="rId1" Type="http://schemas.openxmlformats.org/officeDocument/2006/relationships/printerSettings" Target="../printerSettings/printerSettings45.bin"/></Relationships>
</file>

<file path=xl/worksheets/_rels/sheet54.xml.rels><?xml version="1.0" encoding="UTF-8" standalone="yes"?>
<Relationships xmlns="http://schemas.openxmlformats.org/package/2006/relationships"><Relationship Id="rId1" Type="http://schemas.openxmlformats.org/officeDocument/2006/relationships/printerSettings" Target="../printerSettings/printerSettings46.bin"/></Relationships>
</file>

<file path=xl/worksheets/_rels/sheet55.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4.vml"/><Relationship Id="rId1" Type="http://schemas.openxmlformats.org/officeDocument/2006/relationships/printerSettings" Target="../printerSettings/printerSettings47.bin"/></Relationships>
</file>

<file path=xl/worksheets/_rels/sheet56.xml.rels><?xml version="1.0" encoding="UTF-8" standalone="yes"?>
<Relationships xmlns="http://schemas.openxmlformats.org/package/2006/relationships"><Relationship Id="rId1" Type="http://schemas.openxmlformats.org/officeDocument/2006/relationships/printerSettings" Target="../printerSettings/printerSettings48.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49.bin"/></Relationships>
</file>

<file path=xl/worksheets/_rels/sheet58.xml.rels><?xml version="1.0" encoding="UTF-8" standalone="yes"?>
<Relationships xmlns="http://schemas.openxmlformats.org/package/2006/relationships"><Relationship Id="rId1" Type="http://schemas.openxmlformats.org/officeDocument/2006/relationships/printerSettings" Target="../printerSettings/printerSettings50.bin"/></Relationships>
</file>

<file path=xl/worksheets/_rels/sheet59.xml.rels><?xml version="1.0" encoding="UTF-8" standalone="yes"?>
<Relationships xmlns="http://schemas.openxmlformats.org/package/2006/relationships"><Relationship Id="rId1" Type="http://schemas.openxmlformats.org/officeDocument/2006/relationships/printerSettings" Target="../printerSettings/printerSettings51.bin"/></Relationships>
</file>

<file path=xl/worksheets/_rels/sheet60.xml.rels><?xml version="1.0" encoding="UTF-8" standalone="yes"?>
<Relationships xmlns="http://schemas.openxmlformats.org/package/2006/relationships"><Relationship Id="rId1" Type="http://schemas.openxmlformats.org/officeDocument/2006/relationships/printerSettings" Target="../printerSettings/printerSettings52.bin"/></Relationships>
</file>

<file path=xl/worksheets/_rels/sheet61.xml.rels><?xml version="1.0" encoding="UTF-8" standalone="yes"?>
<Relationships xmlns="http://schemas.openxmlformats.org/package/2006/relationships"><Relationship Id="rId1" Type="http://schemas.openxmlformats.org/officeDocument/2006/relationships/printerSettings" Target="../printerSettings/printerSettings53.bin"/></Relationships>
</file>

<file path=xl/worksheets/_rels/sheet62.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_rels/sheet63.xml.rels><?xml version="1.0" encoding="UTF-8" standalone="yes"?>
<Relationships xmlns="http://schemas.openxmlformats.org/package/2006/relationships"><Relationship Id="rId1" Type="http://schemas.openxmlformats.org/officeDocument/2006/relationships/printerSettings" Target="../printerSettings/printerSettings55.bin"/></Relationships>
</file>

<file path=xl/worksheets/_rels/sheet64.xml.rels><?xml version="1.0" encoding="UTF-8" standalone="yes"?>
<Relationships xmlns="http://schemas.openxmlformats.org/package/2006/relationships"><Relationship Id="rId1" Type="http://schemas.openxmlformats.org/officeDocument/2006/relationships/printerSettings" Target="../printerSettings/printerSettings56.bin"/></Relationships>
</file>

<file path=xl/worksheets/_rels/sheet65.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5.vml"/><Relationship Id="rId1" Type="http://schemas.openxmlformats.org/officeDocument/2006/relationships/printerSettings" Target="../printerSettings/printerSettings57.bin"/></Relationships>
</file>

<file path=xl/worksheets/_rels/sheet66.xml.rels><?xml version="1.0" encoding="UTF-8" standalone="yes"?>
<Relationships xmlns="http://schemas.openxmlformats.org/package/2006/relationships"><Relationship Id="rId1" Type="http://schemas.openxmlformats.org/officeDocument/2006/relationships/printerSettings" Target="../printerSettings/printerSettings58.bin"/></Relationships>
</file>

<file path=xl/worksheets/_rels/sheet67.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5.xml"/><Relationship Id="rId1" Type="http://schemas.openxmlformats.org/officeDocument/2006/relationships/printerSettings" Target="../printerSettings/printerSettings59.bin"/><Relationship Id="rId4" Type="http://schemas.openxmlformats.org/officeDocument/2006/relationships/comments" Target="../comments13.xml"/></Relationships>
</file>

<file path=xl/worksheets/_rels/sheet68.xml.rels><?xml version="1.0" encoding="UTF-8" standalone="yes"?>
<Relationships xmlns="http://schemas.openxmlformats.org/package/2006/relationships"><Relationship Id="rId1" Type="http://schemas.openxmlformats.org/officeDocument/2006/relationships/printerSettings" Target="../printerSettings/printerSettings60.bin"/></Relationships>
</file>

<file path=xl/worksheets/_rels/sheet69.xml.rels><?xml version="1.0" encoding="UTF-8" standalone="yes"?>
<Relationships xmlns="http://schemas.openxmlformats.org/package/2006/relationships"><Relationship Id="rId3" Type="http://schemas.openxmlformats.org/officeDocument/2006/relationships/comments" Target="../comments14.xml"/><Relationship Id="rId2" Type="http://schemas.openxmlformats.org/officeDocument/2006/relationships/vmlDrawing" Target="../drawings/vmlDrawing17.vml"/><Relationship Id="rId1" Type="http://schemas.openxmlformats.org/officeDocument/2006/relationships/printerSettings" Target="../printerSettings/printerSettings61.bin"/></Relationships>
</file>

<file path=xl/worksheets/_rels/sheet70.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8.vml"/><Relationship Id="rId1" Type="http://schemas.openxmlformats.org/officeDocument/2006/relationships/printerSettings" Target="../printerSettings/printerSettings62.bin"/></Relationships>
</file>

<file path=xl/worksheets/_rels/sheet72.xml.rels><?xml version="1.0" encoding="UTF-8" standalone="yes"?>
<Relationships xmlns="http://schemas.openxmlformats.org/package/2006/relationships"><Relationship Id="rId1" Type="http://schemas.openxmlformats.org/officeDocument/2006/relationships/printerSettings" Target="../printerSettings/printerSettings63.bin"/></Relationships>
</file>

<file path=xl/worksheets/_rels/sheet73.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9.vml"/><Relationship Id="rId1" Type="http://schemas.openxmlformats.org/officeDocument/2006/relationships/printerSettings" Target="../printerSettings/printerSettings64.bin"/></Relationships>
</file>

<file path=xl/worksheets/_rels/sheet74.xml.rels><?xml version="1.0" encoding="UTF-8" standalone="yes"?>
<Relationships xmlns="http://schemas.openxmlformats.org/package/2006/relationships"><Relationship Id="rId1" Type="http://schemas.openxmlformats.org/officeDocument/2006/relationships/printerSettings" Target="../printerSettings/printerSettings65.bin"/></Relationships>
</file>

<file path=xl/worksheets/_rels/sheet76.xml.rels><?xml version="1.0" encoding="UTF-8" standalone="yes"?>
<Relationships xmlns="http://schemas.openxmlformats.org/package/2006/relationships"><Relationship Id="rId3" Type="http://schemas.openxmlformats.org/officeDocument/2006/relationships/comments" Target="../comments17.xml"/><Relationship Id="rId2" Type="http://schemas.openxmlformats.org/officeDocument/2006/relationships/vmlDrawing" Target="../drawings/vmlDrawing20.vml"/><Relationship Id="rId1" Type="http://schemas.openxmlformats.org/officeDocument/2006/relationships/printerSettings" Target="../printerSettings/printerSettings66.bin"/></Relationships>
</file>

<file path=xl/worksheets/_rels/sheet77.xml.rels><?xml version="1.0" encoding="UTF-8" standalone="yes"?>
<Relationships xmlns="http://schemas.openxmlformats.org/package/2006/relationships"><Relationship Id="rId1" Type="http://schemas.openxmlformats.org/officeDocument/2006/relationships/printerSettings" Target="../printerSettings/printerSettings67.bin"/></Relationships>
</file>

<file path=xl/worksheets/_rels/sheet78.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21.vml"/><Relationship Id="rId1" Type="http://schemas.openxmlformats.org/officeDocument/2006/relationships/printerSettings" Target="../printerSettings/printerSettings68.bin"/></Relationships>
</file>

<file path=xl/worksheets/_rels/sheet79.xml.rels><?xml version="1.0" encoding="UTF-8" standalone="yes"?>
<Relationships xmlns="http://schemas.openxmlformats.org/package/2006/relationships"><Relationship Id="rId3" Type="http://schemas.openxmlformats.org/officeDocument/2006/relationships/comments" Target="../comments19.xml"/><Relationship Id="rId2" Type="http://schemas.openxmlformats.org/officeDocument/2006/relationships/vmlDrawing" Target="../drawings/vmlDrawing22.vml"/><Relationship Id="rId1" Type="http://schemas.openxmlformats.org/officeDocument/2006/relationships/printerSettings" Target="../printerSettings/printerSettings69.bin"/></Relationships>
</file>

<file path=xl/worksheets/_rels/sheet80.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3.vml"/><Relationship Id="rId1" Type="http://schemas.openxmlformats.org/officeDocument/2006/relationships/printerSettings" Target="../printerSettings/printerSettings70.bin"/></Relationships>
</file>

<file path=xl/worksheets/_rels/sheet81.xml.rels><?xml version="1.0" encoding="UTF-8" standalone="yes"?>
<Relationships xmlns="http://schemas.openxmlformats.org/package/2006/relationships"><Relationship Id="rId3" Type="http://schemas.openxmlformats.org/officeDocument/2006/relationships/comments" Target="../comments21.xml"/><Relationship Id="rId2" Type="http://schemas.openxmlformats.org/officeDocument/2006/relationships/vmlDrawing" Target="../drawings/vmlDrawing24.vml"/><Relationship Id="rId1" Type="http://schemas.openxmlformats.org/officeDocument/2006/relationships/printerSettings" Target="../printerSettings/printerSettings71.bin"/></Relationships>
</file>

<file path=xl/worksheets/_rels/sheet82.xml.rels><?xml version="1.0" encoding="UTF-8" standalone="yes"?>
<Relationships xmlns="http://schemas.openxmlformats.org/package/2006/relationships"><Relationship Id="rId3" Type="http://schemas.openxmlformats.org/officeDocument/2006/relationships/comments" Target="../comments22.xml"/><Relationship Id="rId2" Type="http://schemas.openxmlformats.org/officeDocument/2006/relationships/vmlDrawing" Target="../drawings/vmlDrawing25.vml"/><Relationship Id="rId1" Type="http://schemas.openxmlformats.org/officeDocument/2006/relationships/printerSettings" Target="../printerSettings/printerSettings72.bin"/></Relationships>
</file>

<file path=xl/worksheets/_rels/sheet83.xml.rels><?xml version="1.0" encoding="UTF-8" standalone="yes"?>
<Relationships xmlns="http://schemas.openxmlformats.org/package/2006/relationships"><Relationship Id="rId3" Type="http://schemas.openxmlformats.org/officeDocument/2006/relationships/vmlDrawing" Target="../drawings/vmlDrawing26.vml"/><Relationship Id="rId2" Type="http://schemas.openxmlformats.org/officeDocument/2006/relationships/drawing" Target="../drawings/drawing16.xml"/><Relationship Id="rId1" Type="http://schemas.openxmlformats.org/officeDocument/2006/relationships/printerSettings" Target="../printerSettings/printerSettings73.bin"/><Relationship Id="rId4" Type="http://schemas.openxmlformats.org/officeDocument/2006/relationships/comments" Target="../comments23.xml"/></Relationships>
</file>

<file path=xl/worksheets/_rels/sheet84.xml.rels><?xml version="1.0" encoding="UTF-8" standalone="yes"?>
<Relationships xmlns="http://schemas.openxmlformats.org/package/2006/relationships"><Relationship Id="rId1" Type="http://schemas.openxmlformats.org/officeDocument/2006/relationships/printerSettings" Target="../printerSettings/printerSettings74.bin"/></Relationships>
</file>

<file path=xl/worksheets/_rels/sheet85.xml.rels><?xml version="1.0" encoding="UTF-8" standalone="yes"?>
<Relationships xmlns="http://schemas.openxmlformats.org/package/2006/relationships"><Relationship Id="rId3" Type="http://schemas.openxmlformats.org/officeDocument/2006/relationships/vmlDrawing" Target="../drawings/vmlDrawing27.vml"/><Relationship Id="rId2" Type="http://schemas.openxmlformats.org/officeDocument/2006/relationships/drawing" Target="../drawings/drawing17.xml"/><Relationship Id="rId1" Type="http://schemas.openxmlformats.org/officeDocument/2006/relationships/printerSettings" Target="../printerSettings/printerSettings75.bin"/><Relationship Id="rId4" Type="http://schemas.openxmlformats.org/officeDocument/2006/relationships/comments" Target="../comments24.xml"/></Relationships>
</file>

<file path=xl/worksheets/_rels/sheet86.xml.rels><?xml version="1.0" encoding="UTF-8" standalone="yes"?>
<Relationships xmlns="http://schemas.openxmlformats.org/package/2006/relationships"><Relationship Id="rId1" Type="http://schemas.openxmlformats.org/officeDocument/2006/relationships/printerSettings" Target="../printerSettings/printerSettings76.bin"/></Relationships>
</file>

<file path=xl/worksheets/_rels/sheet87.xml.rels><?xml version="1.0" encoding="UTF-8" standalone="yes"?>
<Relationships xmlns="http://schemas.openxmlformats.org/package/2006/relationships"><Relationship Id="rId1" Type="http://schemas.openxmlformats.org/officeDocument/2006/relationships/printerSettings" Target="../printerSettings/printerSettings77.bin"/></Relationships>
</file>

<file path=xl/worksheets/_rels/sheet88.xml.rels><?xml version="1.0" encoding="UTF-8" standalone="yes"?>
<Relationships xmlns="http://schemas.openxmlformats.org/package/2006/relationships"><Relationship Id="rId3" Type="http://schemas.openxmlformats.org/officeDocument/2006/relationships/comments" Target="../comments25.xml"/><Relationship Id="rId2" Type="http://schemas.openxmlformats.org/officeDocument/2006/relationships/vmlDrawing" Target="../drawings/vmlDrawing28.vml"/><Relationship Id="rId1" Type="http://schemas.openxmlformats.org/officeDocument/2006/relationships/printerSettings" Target="../printerSettings/printerSettings78.bin"/><Relationship Id="rId4" Type="http://schemas.openxmlformats.org/officeDocument/2006/relationships/ctrlProp" Target="../ctrlProps/ctrlProp13.xml"/></Relationships>
</file>

<file path=xl/worksheets/_rels/sheet89.xml.rels><?xml version="1.0" encoding="UTF-8" standalone="yes"?>
<Relationships xmlns="http://schemas.openxmlformats.org/package/2006/relationships"><Relationship Id="rId1" Type="http://schemas.openxmlformats.org/officeDocument/2006/relationships/printerSettings" Target="../printerSettings/printerSettings79.bin"/></Relationships>
</file>

<file path=xl/worksheets/_rels/sheet90.xml.rels><?xml version="1.0" encoding="UTF-8" standalone="yes"?>
<Relationships xmlns="http://schemas.openxmlformats.org/package/2006/relationships"><Relationship Id="rId1" Type="http://schemas.openxmlformats.org/officeDocument/2006/relationships/printerSettings" Target="../printerSettings/printerSettings80.bin"/></Relationships>
</file>

<file path=xl/worksheets/_rels/sheet91.xml.rels><?xml version="1.0" encoding="UTF-8" standalone="yes"?>
<Relationships xmlns="http://schemas.openxmlformats.org/package/2006/relationships"><Relationship Id="rId3" Type="http://schemas.openxmlformats.org/officeDocument/2006/relationships/vmlDrawing" Target="../drawings/vmlDrawing29.vml"/><Relationship Id="rId2" Type="http://schemas.openxmlformats.org/officeDocument/2006/relationships/drawing" Target="../drawings/drawing18.xml"/><Relationship Id="rId1" Type="http://schemas.openxmlformats.org/officeDocument/2006/relationships/printerSettings" Target="../printerSettings/printerSettings81.bin"/><Relationship Id="rId4" Type="http://schemas.openxmlformats.org/officeDocument/2006/relationships/comments" Target="../comments26.xml"/></Relationships>
</file>

<file path=xl/worksheets/_rels/sheet92.xml.rels><?xml version="1.0" encoding="UTF-8" standalone="yes"?>
<Relationships xmlns="http://schemas.openxmlformats.org/package/2006/relationships"><Relationship Id="rId1" Type="http://schemas.openxmlformats.org/officeDocument/2006/relationships/printerSettings" Target="../printerSettings/printerSettings82.bin"/></Relationships>
</file>

<file path=xl/worksheets/_rels/sheet93.xml.rels><?xml version="1.0" encoding="UTF-8" standalone="yes"?>
<Relationships xmlns="http://schemas.openxmlformats.org/package/2006/relationships"><Relationship Id="rId1" Type="http://schemas.openxmlformats.org/officeDocument/2006/relationships/printerSettings" Target="../printerSettings/printerSettings83.bin"/></Relationships>
</file>

<file path=xl/worksheets/_rels/sheet94.xml.rels><?xml version="1.0" encoding="UTF-8" standalone="yes"?>
<Relationships xmlns="http://schemas.openxmlformats.org/package/2006/relationships"><Relationship Id="rId1" Type="http://schemas.openxmlformats.org/officeDocument/2006/relationships/printerSettings" Target="../printerSettings/printerSettings84.bin"/></Relationships>
</file>

<file path=xl/worksheets/_rels/sheet95.xml.rels><?xml version="1.0" encoding="UTF-8" standalone="yes"?>
<Relationships xmlns="http://schemas.openxmlformats.org/package/2006/relationships"><Relationship Id="rId1" Type="http://schemas.openxmlformats.org/officeDocument/2006/relationships/printerSettings" Target="../printerSettings/printerSettings85.bin"/></Relationships>
</file>

<file path=xl/worksheets/_rels/sheet96.xml.rels><?xml version="1.0" encoding="UTF-8" standalone="yes"?>
<Relationships xmlns="http://schemas.openxmlformats.org/package/2006/relationships"><Relationship Id="rId1" Type="http://schemas.openxmlformats.org/officeDocument/2006/relationships/printerSettings" Target="../printerSettings/printerSettings86.bin"/></Relationships>
</file>

<file path=xl/worksheets/_rels/sheet97.xml.rels><?xml version="1.0" encoding="UTF-8" standalone="yes"?>
<Relationships xmlns="http://schemas.openxmlformats.org/package/2006/relationships"><Relationship Id="rId1" Type="http://schemas.openxmlformats.org/officeDocument/2006/relationships/printerSettings" Target="../printerSettings/printerSettings87.bin"/></Relationships>
</file>

<file path=xl/worksheets/_rels/sheet98.xml.rels><?xml version="1.0" encoding="UTF-8" standalone="yes"?>
<Relationships xmlns="http://schemas.openxmlformats.org/package/2006/relationships"><Relationship Id="rId1" Type="http://schemas.openxmlformats.org/officeDocument/2006/relationships/printerSettings" Target="../printerSettings/printerSettings88.bin"/></Relationships>
</file>

<file path=xl/worksheets/_rels/sheet99.xml.rels><?xml version="1.0" encoding="UTF-8" standalone="yes"?>
<Relationships xmlns="http://schemas.openxmlformats.org/package/2006/relationships"><Relationship Id="rId1" Type="http://schemas.openxmlformats.org/officeDocument/2006/relationships/printerSettings" Target="../printerSettings/printerSettings89.bin"/></Relationships>
</file>

<file path=xl/worksheets/_rels/sheet100.xml.rels><?xml version="1.0" encoding="UTF-8" standalone="yes"?>
<Relationships xmlns="http://schemas.openxmlformats.org/package/2006/relationships"><Relationship Id="rId1" Type="http://schemas.openxmlformats.org/officeDocument/2006/relationships/printerSettings" Target="../printerSettings/printerSettings90.bin"/></Relationships>
</file>

<file path=xl/worksheets/_rels/sheet101.xml.rels><?xml version="1.0" encoding="UTF-8" standalone="yes"?>
<Relationships xmlns="http://schemas.openxmlformats.org/package/2006/relationships"><Relationship Id="rId1" Type="http://schemas.openxmlformats.org/officeDocument/2006/relationships/printerSettings" Target="../printerSettings/printerSettings91.bin"/></Relationships>
</file>

<file path=xl/worksheets/_rels/sheet102.xml.rels><?xml version="1.0" encoding="UTF-8" standalone="yes"?>
<Relationships xmlns="http://schemas.openxmlformats.org/package/2006/relationships"><Relationship Id="rId1" Type="http://schemas.openxmlformats.org/officeDocument/2006/relationships/printerSettings" Target="../printerSettings/printerSettings92.bin"/></Relationships>
</file>

<file path=xl/worksheets/_rels/sheet103.xml.rels><?xml version="1.0" encoding="UTF-8" standalone="yes"?>
<Relationships xmlns="http://schemas.openxmlformats.org/package/2006/relationships"><Relationship Id="rId1" Type="http://schemas.openxmlformats.org/officeDocument/2006/relationships/printerSettings" Target="../printerSettings/printerSettings93.bin"/></Relationships>
</file>

<file path=xl/worksheets/_rels/sheet104.xml.rels><?xml version="1.0" encoding="UTF-8" standalone="yes"?>
<Relationships xmlns="http://schemas.openxmlformats.org/package/2006/relationships"><Relationship Id="rId1" Type="http://schemas.openxmlformats.org/officeDocument/2006/relationships/printerSettings" Target="../printerSettings/printerSettings94.bin"/></Relationships>
</file>

<file path=xl/worksheets/_rels/sheet105.xml.rels><?xml version="1.0" encoding="UTF-8" standalone="yes"?>
<Relationships xmlns="http://schemas.openxmlformats.org/package/2006/relationships"><Relationship Id="rId1" Type="http://schemas.openxmlformats.org/officeDocument/2006/relationships/printerSettings" Target="../printerSettings/printerSettings95.bin"/></Relationships>
</file>

<file path=xl/worksheets/_rels/sheet106.xml.rels><?xml version="1.0" encoding="UTF-8" standalone="yes"?>
<Relationships xmlns="http://schemas.openxmlformats.org/package/2006/relationships"><Relationship Id="rId1" Type="http://schemas.openxmlformats.org/officeDocument/2006/relationships/printerSettings" Target="../printerSettings/printerSettings96.bin"/></Relationships>
</file>

<file path=xl/worksheets/_rels/sheet107.xml.rels><?xml version="1.0" encoding="UTF-8" standalone="yes"?>
<Relationships xmlns="http://schemas.openxmlformats.org/package/2006/relationships"><Relationship Id="rId1" Type="http://schemas.openxmlformats.org/officeDocument/2006/relationships/printerSettings" Target="../printerSettings/printerSettings97.bin"/></Relationships>
</file>

<file path=xl/worksheets/_rels/sheet108.xml.rels><?xml version="1.0" encoding="UTF-8" standalone="yes"?>
<Relationships xmlns="http://schemas.openxmlformats.org/package/2006/relationships"><Relationship Id="rId1" Type="http://schemas.openxmlformats.org/officeDocument/2006/relationships/printerSettings" Target="../printerSettings/printerSettings98.bin"/></Relationships>
</file>

<file path=xl/worksheets/_rels/sheet109.xml.rels><?xml version="1.0" encoding="UTF-8" standalone="yes"?>
<Relationships xmlns="http://schemas.openxmlformats.org/package/2006/relationships"><Relationship Id="rId1" Type="http://schemas.openxmlformats.org/officeDocument/2006/relationships/printerSettings" Target="../printerSettings/printerSettings99.bin"/></Relationships>
</file>

<file path=xl/worksheets/_rels/sheet110.xml.rels><?xml version="1.0" encoding="UTF-8" standalone="yes"?>
<Relationships xmlns="http://schemas.openxmlformats.org/package/2006/relationships"><Relationship Id="rId1" Type="http://schemas.openxmlformats.org/officeDocument/2006/relationships/printerSettings" Target="../printerSettings/printerSettings100.bin"/></Relationships>
</file>

<file path=xl/worksheets/_rels/sheet111.xml.rels><?xml version="1.0" encoding="UTF-8" standalone="yes"?>
<Relationships xmlns="http://schemas.openxmlformats.org/package/2006/relationships"><Relationship Id="rId1" Type="http://schemas.openxmlformats.org/officeDocument/2006/relationships/printerSettings" Target="../printerSettings/printerSettings101.bin"/></Relationships>
</file>

<file path=xl/worksheets/_rels/sheet112.xml.rels><?xml version="1.0" encoding="UTF-8" standalone="yes"?>
<Relationships xmlns="http://schemas.openxmlformats.org/package/2006/relationships"><Relationship Id="rId1" Type="http://schemas.openxmlformats.org/officeDocument/2006/relationships/printerSettings" Target="../printerSettings/printerSettings102.bin"/></Relationships>
</file>

<file path=xl/worksheets/_rels/sheet113.xml.rels><?xml version="1.0" encoding="UTF-8" standalone="yes"?>
<Relationships xmlns="http://schemas.openxmlformats.org/package/2006/relationships"><Relationship Id="rId1" Type="http://schemas.openxmlformats.org/officeDocument/2006/relationships/printerSettings" Target="../printerSettings/printerSettings103.bin"/></Relationships>
</file>

<file path=xl/worksheets/_rels/sheet114.xml.rels><?xml version="1.0" encoding="UTF-8" standalone="yes"?>
<Relationships xmlns="http://schemas.openxmlformats.org/package/2006/relationships"><Relationship Id="rId1" Type="http://schemas.openxmlformats.org/officeDocument/2006/relationships/printerSettings" Target="../printerSettings/printerSettings104.bin"/></Relationships>
</file>

<file path=xl/worksheets/_rels/sheet115.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05.bin"/></Relationships>
</file>

<file path=xl/worksheets/_rels/sheet116.xml.rels><?xml version="1.0" encoding="UTF-8" standalone="yes"?>
<Relationships xmlns="http://schemas.openxmlformats.org/package/2006/relationships"><Relationship Id="rId1" Type="http://schemas.openxmlformats.org/officeDocument/2006/relationships/printerSettings" Target="../printerSettings/printerSettings106.bin"/></Relationships>
</file>

<file path=xl/worksheets/_rels/sheet117.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07.bin"/></Relationships>
</file>

<file path=xl/worksheets/_rels/sheet118.xml.rels><?xml version="1.0" encoding="UTF-8" standalone="yes"?>
<Relationships xmlns="http://schemas.openxmlformats.org/package/2006/relationships"><Relationship Id="rId1" Type="http://schemas.openxmlformats.org/officeDocument/2006/relationships/printerSettings" Target="../printerSettings/printerSettings108.bin"/></Relationships>
</file>

<file path=xl/worksheets/_rels/sheet119.xml.rels><?xml version="1.0" encoding="UTF-8" standalone="yes"?>
<Relationships xmlns="http://schemas.openxmlformats.org/package/2006/relationships"><Relationship Id="rId1" Type="http://schemas.openxmlformats.org/officeDocument/2006/relationships/printerSettings" Target="../printerSettings/printerSettings109.bin"/></Relationships>
</file>

<file path=xl/worksheets/_rels/sheet120.xml.rels><?xml version="1.0" encoding="UTF-8" standalone="yes"?>
<Relationships xmlns="http://schemas.openxmlformats.org/package/2006/relationships"><Relationship Id="rId1" Type="http://schemas.openxmlformats.org/officeDocument/2006/relationships/printerSettings" Target="../printerSettings/printerSettings110.bin"/></Relationships>
</file>

<file path=xl/worksheets/_rels/sheet129.xml.rels><?xml version="1.0" encoding="UTF-8" standalone="yes"?>
<Relationships xmlns="http://schemas.openxmlformats.org/package/2006/relationships"><Relationship Id="rId1" Type="http://schemas.openxmlformats.org/officeDocument/2006/relationships/printerSettings" Target="../printerSettings/printerSettings111.bin"/></Relationships>
</file>

<file path=xl/worksheets/_rels/sheet130.xml.rels><?xml version="1.0" encoding="UTF-8" standalone="yes"?>
<Relationships xmlns="http://schemas.openxmlformats.org/package/2006/relationships"><Relationship Id="rId1" Type="http://schemas.openxmlformats.org/officeDocument/2006/relationships/printerSettings" Target="../printerSettings/printerSettings112.bin"/></Relationships>
</file>

<file path=xl/worksheets/_rels/sheet131.xml.rels><?xml version="1.0" encoding="UTF-8" standalone="yes"?>
<Relationships xmlns="http://schemas.openxmlformats.org/package/2006/relationships"><Relationship Id="rId1" Type="http://schemas.openxmlformats.org/officeDocument/2006/relationships/printerSettings" Target="../printerSettings/printerSettings113.bin"/></Relationships>
</file>

<file path=xl/worksheets/sheet1.xml><?xml version="1.0" encoding="utf-8"?>
<worksheet xmlns="http://schemas.openxmlformats.org/spreadsheetml/2006/main" xmlns:r="http://schemas.openxmlformats.org/officeDocument/2006/relationships">
  <sheetPr codeName="Sheet71"/>
  <dimension ref="B1:D15"/>
  <sheetViews>
    <sheetView tabSelected="1" workbookViewId="0"/>
  </sheetViews>
  <sheetFormatPr defaultRowHeight="15"/>
  <cols>
    <col min="2" max="2" width="3.109375" customWidth="1"/>
    <col min="3" max="3" width="2.6640625" customWidth="1"/>
  </cols>
  <sheetData>
    <row r="1" spans="2:4" ht="20.25">
      <c r="B1" s="1" t="s">
        <v>0</v>
      </c>
    </row>
    <row r="3" spans="2:4" ht="15.75">
      <c r="B3" s="2" t="s">
        <v>1</v>
      </c>
    </row>
    <row r="4" spans="2:4">
      <c r="C4" t="s">
        <v>2</v>
      </c>
    </row>
    <row r="5" spans="2:4">
      <c r="D5" t="s">
        <v>3</v>
      </c>
    </row>
    <row r="6" spans="2:4">
      <c r="D6" t="s">
        <v>4</v>
      </c>
    </row>
    <row r="7" spans="2:4">
      <c r="D7" t="s">
        <v>5</v>
      </c>
    </row>
    <row r="8" spans="2:4">
      <c r="D8" t="s">
        <v>6</v>
      </c>
    </row>
    <row r="9" spans="2:4">
      <c r="D9" t="s">
        <v>7</v>
      </c>
    </row>
    <row r="10" spans="2:4">
      <c r="D10" t="s">
        <v>8</v>
      </c>
    </row>
    <row r="11" spans="2:4">
      <c r="D11" t="s">
        <v>9</v>
      </c>
    </row>
    <row r="12" spans="2:4">
      <c r="D12" t="s">
        <v>10</v>
      </c>
    </row>
    <row r="13" spans="2:4">
      <c r="C13" t="s">
        <v>11</v>
      </c>
    </row>
    <row r="14" spans="2:4">
      <c r="C14" t="s">
        <v>12</v>
      </c>
    </row>
    <row r="15" spans="2:4">
      <c r="C15" t="s">
        <v>13</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sheetPr codeName="Sheet49">
    <pageSetUpPr fitToPage="1"/>
  </sheetPr>
  <dimension ref="A1:V50"/>
  <sheetViews>
    <sheetView workbookViewId="0">
      <selection sqref="A1:XFD1048576"/>
    </sheetView>
  </sheetViews>
  <sheetFormatPr defaultRowHeight="15.75"/>
  <cols>
    <col min="1" max="1" width="10.33203125" style="9" customWidth="1"/>
    <col min="2" max="2" width="4.77734375" style="9" customWidth="1"/>
    <col min="5" max="5" width="1.44140625" customWidth="1"/>
    <col min="6" max="6" width="28" style="5" customWidth="1"/>
    <col min="7" max="16" width="7.5546875" customWidth="1"/>
    <col min="17" max="17" width="1.109375" customWidth="1"/>
    <col min="18" max="18" width="9.88671875" style="2" customWidth="1"/>
    <col min="19" max="19" width="0.88671875" style="2" customWidth="1"/>
    <col min="20" max="20" width="9" customWidth="1"/>
    <col min="21" max="21" width="9.6640625" customWidth="1"/>
    <col min="22" max="22" width="11.6640625" customWidth="1"/>
  </cols>
  <sheetData>
    <row r="1" spans="1:22" ht="21" thickBot="1">
      <c r="A1" s="3" t="s">
        <v>14</v>
      </c>
      <c r="B1" s="4" t="s">
        <v>15</v>
      </c>
      <c r="E1" s="1" t="s">
        <v>16</v>
      </c>
    </row>
    <row r="2" spans="1:22" ht="20.25">
      <c r="A2" s="6"/>
      <c r="B2" s="7"/>
      <c r="E2" s="1"/>
    </row>
    <row r="3" spans="1:22" ht="20.25">
      <c r="A3" s="6"/>
      <c r="B3" s="7"/>
      <c r="E3" s="1"/>
      <c r="F3" s="5" t="s">
        <v>17</v>
      </c>
      <c r="G3" s="8">
        <v>23.162001259999997</v>
      </c>
      <c r="H3" s="8">
        <v>23.322213759999997</v>
      </c>
      <c r="I3" s="8">
        <v>23.272676259999997</v>
      </c>
      <c r="J3" s="8">
        <v>18.825801259999999</v>
      </c>
      <c r="K3" s="8">
        <v>14.35865126</v>
      </c>
      <c r="L3" s="8">
        <v>14.34042</v>
      </c>
      <c r="M3" s="8">
        <v>8.3785950000000007</v>
      </c>
      <c r="N3" s="8">
        <v>8.5199250000000006</v>
      </c>
      <c r="O3" s="8">
        <v>2.4871750000000001</v>
      </c>
      <c r="P3" s="8">
        <v>2.4889250000000001</v>
      </c>
    </row>
    <row r="4" spans="1:22" ht="20.25">
      <c r="A4" s="9" t="s">
        <v>18</v>
      </c>
      <c r="E4" s="1" t="s">
        <v>19</v>
      </c>
    </row>
    <row r="5" spans="1:22">
      <c r="A5" s="10">
        <v>0</v>
      </c>
      <c r="B5" s="11" t="s">
        <v>127</v>
      </c>
      <c r="E5" t="s">
        <v>20</v>
      </c>
      <c r="R5" s="12" t="s">
        <v>21</v>
      </c>
    </row>
    <row r="6" spans="1:22" s="14" customFormat="1" ht="31.5">
      <c r="A6" s="13"/>
      <c r="B6" s="13"/>
      <c r="E6" s="15"/>
      <c r="F6" s="16" t="s">
        <v>22</v>
      </c>
      <c r="G6" s="17">
        <v>2015</v>
      </c>
      <c r="H6" s="17">
        <v>2016</v>
      </c>
      <c r="I6" s="17">
        <v>2017</v>
      </c>
      <c r="J6" s="17">
        <v>2018</v>
      </c>
      <c r="K6" s="17">
        <v>2019</v>
      </c>
      <c r="L6" s="17">
        <v>2020</v>
      </c>
      <c r="M6" s="17">
        <v>2021</v>
      </c>
      <c r="N6" s="17">
        <v>2022</v>
      </c>
      <c r="O6" s="17">
        <v>2023</v>
      </c>
      <c r="P6" s="17">
        <v>2024</v>
      </c>
      <c r="R6" s="17" t="s">
        <v>23</v>
      </c>
      <c r="S6" s="18"/>
      <c r="T6" s="17" t="s">
        <v>24</v>
      </c>
      <c r="U6" s="17" t="s">
        <v>25</v>
      </c>
      <c r="V6" s="17" t="s">
        <v>26</v>
      </c>
    </row>
    <row r="7" spans="1:22">
      <c r="E7" s="19" t="s">
        <v>27</v>
      </c>
      <c r="G7" s="20"/>
      <c r="H7" s="20"/>
      <c r="I7" s="20"/>
      <c r="J7" s="20"/>
      <c r="K7" s="20"/>
      <c r="L7" s="20"/>
      <c r="M7" s="20"/>
      <c r="N7" s="20"/>
      <c r="O7" s="20"/>
      <c r="P7" s="20"/>
    </row>
    <row r="8" spans="1:22">
      <c r="A8" s="21"/>
      <c r="B8" s="21"/>
      <c r="E8" s="22"/>
      <c r="F8" s="5" t="s">
        <v>28</v>
      </c>
      <c r="G8" s="23">
        <v>29.178395783908638</v>
      </c>
      <c r="H8" s="23">
        <v>36.503151537912423</v>
      </c>
      <c r="I8" s="23">
        <v>39.269084746522083</v>
      </c>
      <c r="J8" s="23">
        <v>52.204542630996762</v>
      </c>
      <c r="K8" s="23">
        <v>59.375124497248983</v>
      </c>
      <c r="L8" s="23">
        <v>68.903626674600986</v>
      </c>
      <c r="M8" s="23">
        <v>75.993161264138536</v>
      </c>
      <c r="N8" s="23">
        <v>81.337546679135698</v>
      </c>
      <c r="O8" s="23">
        <v>86.320088843627957</v>
      </c>
      <c r="P8" s="23">
        <v>89.816775763143639</v>
      </c>
      <c r="R8" s="24">
        <v>618.9014984212356</v>
      </c>
      <c r="T8" s="25">
        <v>60.638379979234998</v>
      </c>
      <c r="U8" s="26">
        <v>2.0781944431871739</v>
      </c>
      <c r="V8" s="27">
        <v>0.11899875925899339</v>
      </c>
    </row>
    <row r="9" spans="1:22">
      <c r="A9" s="21"/>
      <c r="B9" s="21"/>
      <c r="E9" s="22"/>
      <c r="F9" s="5" t="s">
        <v>29</v>
      </c>
      <c r="G9" s="23">
        <v>167.27540772878831</v>
      </c>
      <c r="H9" s="23">
        <v>186.96898905698558</v>
      </c>
      <c r="I9" s="23">
        <v>203.55330287822821</v>
      </c>
      <c r="J9" s="23">
        <v>214.6585473947205</v>
      </c>
      <c r="K9" s="23">
        <v>230.30295478994512</v>
      </c>
      <c r="L9" s="23">
        <v>252.52560010343856</v>
      </c>
      <c r="M9" s="23">
        <v>269.6479122370194</v>
      </c>
      <c r="N9" s="23">
        <v>282.65254970538382</v>
      </c>
      <c r="O9" s="23">
        <v>306.66562569572295</v>
      </c>
      <c r="P9" s="23">
        <v>322.7416200047993</v>
      </c>
      <c r="R9" s="24">
        <v>2436.9925095950316</v>
      </c>
      <c r="T9" s="25">
        <v>155.46621227601099</v>
      </c>
      <c r="U9" s="26">
        <v>0.92940268020793504</v>
      </c>
      <c r="V9" s="27">
        <v>6.7928772917734914E-2</v>
      </c>
    </row>
    <row r="10" spans="1:22">
      <c r="E10" s="28"/>
      <c r="F10" s="5" t="s">
        <v>30</v>
      </c>
      <c r="G10" s="23">
        <v>62.160117654461438</v>
      </c>
      <c r="H10" s="23">
        <v>61.654767594064495</v>
      </c>
      <c r="I10" s="23">
        <v>59.83435959667608</v>
      </c>
      <c r="J10" s="23">
        <v>59.293306308930916</v>
      </c>
      <c r="K10" s="23">
        <v>58.549791054911751</v>
      </c>
      <c r="L10" s="23">
        <v>48.657631562348264</v>
      </c>
      <c r="M10" s="23">
        <v>48.199555430457181</v>
      </c>
      <c r="N10" s="23">
        <v>48.414991677122607</v>
      </c>
      <c r="O10" s="23">
        <v>45.816664172261731</v>
      </c>
      <c r="P10" s="23">
        <v>45.946291942715114</v>
      </c>
      <c r="R10" s="24">
        <v>538.52747699394956</v>
      </c>
      <c r="T10" s="25">
        <v>-16.213825711746324</v>
      </c>
      <c r="U10" s="26">
        <v>-0.26083968826887516</v>
      </c>
      <c r="V10" s="27">
        <v>-2.9771865657366892E-2</v>
      </c>
    </row>
    <row r="11" spans="1:22">
      <c r="A11" s="21"/>
      <c r="B11" s="21"/>
      <c r="E11" s="22"/>
      <c r="F11" s="5" t="s">
        <v>31</v>
      </c>
      <c r="G11" s="23">
        <v>65.524619860991251</v>
      </c>
      <c r="H11" s="23">
        <v>66.451886271581159</v>
      </c>
      <c r="I11" s="23">
        <v>59.646719750613563</v>
      </c>
      <c r="J11" s="23">
        <v>54.915360292394809</v>
      </c>
      <c r="K11" s="23">
        <v>56.467329908845073</v>
      </c>
      <c r="L11" s="23">
        <v>57.858047408728545</v>
      </c>
      <c r="M11" s="23">
        <v>58.91730730513455</v>
      </c>
      <c r="N11" s="23">
        <v>60.234397662097166</v>
      </c>
      <c r="O11" s="23">
        <v>61.709807541812424</v>
      </c>
      <c r="P11" s="23">
        <v>63.228322036678904</v>
      </c>
      <c r="R11" s="24">
        <v>604.95379803887749</v>
      </c>
      <c r="T11" s="25">
        <v>-2.2962978243123473</v>
      </c>
      <c r="U11" s="26">
        <v>-3.5044809556833485E-2</v>
      </c>
      <c r="V11" s="27">
        <v>-3.5610058756909702E-3</v>
      </c>
    </row>
    <row r="12" spans="1:22">
      <c r="E12" s="28"/>
      <c r="F12" s="5" t="s">
        <v>32</v>
      </c>
      <c r="G12" s="23">
        <v>413.71171054841415</v>
      </c>
      <c r="H12" s="23">
        <v>417.58624589392434</v>
      </c>
      <c r="I12" s="23">
        <v>431.940449172</v>
      </c>
      <c r="J12" s="23">
        <v>448.9986654013</v>
      </c>
      <c r="K12" s="23">
        <v>467.23864453633252</v>
      </c>
      <c r="L12" s="23">
        <v>486.3033131497408</v>
      </c>
      <c r="M12" s="23">
        <v>502.90810847848434</v>
      </c>
      <c r="N12" s="23">
        <v>519.25547869044647</v>
      </c>
      <c r="O12" s="23">
        <v>536.11178315770758</v>
      </c>
      <c r="P12" s="23">
        <v>553.52419273665021</v>
      </c>
      <c r="R12" s="24">
        <v>4777.578591765001</v>
      </c>
      <c r="T12" s="25">
        <v>139.81248218823606</v>
      </c>
      <c r="U12" s="26">
        <v>0.33794663922590285</v>
      </c>
      <c r="V12" s="27">
        <v>2.9541551979102243E-2</v>
      </c>
    </row>
    <row r="13" spans="1:22">
      <c r="A13" s="21"/>
      <c r="B13" s="21"/>
      <c r="E13" s="28"/>
      <c r="F13" s="5" t="s">
        <v>33</v>
      </c>
      <c r="G13" s="23">
        <v>328.43346954936231</v>
      </c>
      <c r="H13" s="23">
        <v>328.03537309200044</v>
      </c>
      <c r="I13" s="23">
        <v>346.0529564802041</v>
      </c>
      <c r="J13" s="23">
        <v>355.16966724676615</v>
      </c>
      <c r="K13" s="23">
        <v>368.06163164194561</v>
      </c>
      <c r="L13" s="23">
        <v>410.51155191849068</v>
      </c>
      <c r="M13" s="23">
        <v>463.38411378225595</v>
      </c>
      <c r="N13" s="23">
        <v>514.41113825635239</v>
      </c>
      <c r="O13" s="23">
        <v>566.55514599109961</v>
      </c>
      <c r="P13" s="23">
        <v>612.17864101450436</v>
      </c>
      <c r="R13" s="24">
        <v>4292.7936889729808</v>
      </c>
      <c r="T13" s="25">
        <v>283.74517146514205</v>
      </c>
      <c r="U13" s="26">
        <v>0.86393500593731731</v>
      </c>
      <c r="V13" s="27">
        <v>6.42485728773452E-2</v>
      </c>
    </row>
    <row r="14" spans="1:22">
      <c r="E14" s="28"/>
      <c r="F14" s="5" t="s">
        <v>34</v>
      </c>
      <c r="G14" s="23">
        <v>325.84332481145145</v>
      </c>
      <c r="H14" s="23">
        <v>324.70737019131627</v>
      </c>
      <c r="I14" s="23">
        <v>327.30147418585079</v>
      </c>
      <c r="J14" s="23">
        <v>327.25331505835413</v>
      </c>
      <c r="K14" s="23">
        <v>316.66923996233402</v>
      </c>
      <c r="L14" s="23">
        <v>311.61198479536415</v>
      </c>
      <c r="M14" s="23">
        <v>297.87544734063721</v>
      </c>
      <c r="N14" s="23">
        <v>298.36130922040144</v>
      </c>
      <c r="O14" s="23">
        <v>297.36778975715566</v>
      </c>
      <c r="P14" s="23">
        <v>298.34514941919906</v>
      </c>
      <c r="R14" s="24">
        <v>3125.3364047420637</v>
      </c>
      <c r="T14" s="25">
        <v>-27.498175392252392</v>
      </c>
      <c r="U14" s="26">
        <v>-8.4390789371438416E-2</v>
      </c>
      <c r="V14" s="27">
        <v>-8.7778112061888125E-3</v>
      </c>
    </row>
    <row r="15" spans="1:22">
      <c r="E15" s="28"/>
      <c r="F15" s="5" t="s">
        <v>35</v>
      </c>
      <c r="G15" s="23">
        <v>240.41553990347688</v>
      </c>
      <c r="H15" s="23">
        <v>210</v>
      </c>
      <c r="I15" s="23">
        <v>200</v>
      </c>
      <c r="J15" s="23">
        <v>204</v>
      </c>
      <c r="K15" s="23">
        <v>201</v>
      </c>
      <c r="L15" s="23">
        <v>176</v>
      </c>
      <c r="M15" s="23">
        <v>182</v>
      </c>
      <c r="N15" s="23">
        <v>187</v>
      </c>
      <c r="O15" s="23">
        <v>190</v>
      </c>
      <c r="P15" s="23">
        <v>188</v>
      </c>
      <c r="R15" s="24">
        <v>1978.4155399034769</v>
      </c>
      <c r="T15" s="25">
        <v>-52.415539903476883</v>
      </c>
      <c r="U15" s="26">
        <v>-0.21802059852088143</v>
      </c>
      <c r="V15" s="27">
        <v>-2.4292751587634775E-2</v>
      </c>
    </row>
    <row r="16" spans="1:22">
      <c r="A16" s="21"/>
      <c r="B16" s="21"/>
      <c r="E16" s="28"/>
      <c r="F16" s="5" t="s">
        <v>36</v>
      </c>
      <c r="G16" s="23">
        <v>9.5</v>
      </c>
      <c r="H16" s="23">
        <v>19.600000000000001</v>
      </c>
      <c r="I16" s="23">
        <v>18.899999999999999</v>
      </c>
      <c r="J16" s="23">
        <v>9.8000000000000007</v>
      </c>
      <c r="K16" s="23">
        <v>33</v>
      </c>
      <c r="L16" s="23">
        <v>42</v>
      </c>
      <c r="M16" s="23">
        <v>49.9</v>
      </c>
      <c r="N16" s="23">
        <v>49.8</v>
      </c>
      <c r="O16" s="23">
        <v>38.9</v>
      </c>
      <c r="P16" s="23">
        <v>35.4</v>
      </c>
      <c r="R16" s="24">
        <v>306.79999999999995</v>
      </c>
      <c r="T16" s="25">
        <v>25.9</v>
      </c>
      <c r="U16" s="26">
        <v>2.7263157894736842</v>
      </c>
      <c r="V16" s="27">
        <v>0.14058581377651413</v>
      </c>
    </row>
    <row r="17" spans="1:22">
      <c r="E17" s="28"/>
      <c r="F17" s="29" t="s">
        <v>37</v>
      </c>
      <c r="G17" s="30">
        <v>1642.0425858408546</v>
      </c>
      <c r="H17" s="30">
        <v>1651.5077836377845</v>
      </c>
      <c r="I17" s="30">
        <v>1686.498346810095</v>
      </c>
      <c r="J17" s="30">
        <v>1726.2934043334633</v>
      </c>
      <c r="K17" s="30">
        <v>1790.6647163915632</v>
      </c>
      <c r="L17" s="30">
        <v>1854.3717556127121</v>
      </c>
      <c r="M17" s="30">
        <v>1948.8256058381273</v>
      </c>
      <c r="N17" s="30">
        <v>2041.4674118909395</v>
      </c>
      <c r="O17" s="30">
        <v>2129.4469051593883</v>
      </c>
      <c r="P17" s="30">
        <v>2209.1809929176907</v>
      </c>
      <c r="R17" s="24">
        <v>18680.299508432618</v>
      </c>
      <c r="T17" s="31">
        <v>567.13840707683607</v>
      </c>
      <c r="U17" s="32">
        <v>0.3453859308931484</v>
      </c>
      <c r="V17" s="33">
        <v>3.0112573506904106E-2</v>
      </c>
    </row>
    <row r="18" spans="1:22">
      <c r="A18" s="21"/>
      <c r="B18" s="21"/>
      <c r="E18" s="28"/>
      <c r="G18" s="23"/>
      <c r="H18" s="23"/>
      <c r="I18" s="23"/>
      <c r="J18" s="23"/>
      <c r="K18" s="23"/>
      <c r="L18" s="23"/>
      <c r="M18" s="23"/>
      <c r="N18" s="23"/>
      <c r="O18" s="23"/>
      <c r="P18" s="23"/>
      <c r="R18" s="24"/>
      <c r="T18" s="8"/>
      <c r="U18" s="26"/>
      <c r="V18" s="27"/>
    </row>
    <row r="19" spans="1:22">
      <c r="E19" s="28" t="s">
        <v>38</v>
      </c>
      <c r="G19" s="34">
        <v>135.77233447295643</v>
      </c>
      <c r="H19" s="34">
        <v>149.69911599724983</v>
      </c>
      <c r="I19" s="34">
        <v>158.81030519727295</v>
      </c>
      <c r="J19" s="34">
        <v>160.2584672886033</v>
      </c>
      <c r="K19" s="34">
        <v>162.88957560288995</v>
      </c>
      <c r="L19" s="34">
        <v>167.12119527256851</v>
      </c>
      <c r="M19" s="34">
        <v>170.31829545871639</v>
      </c>
      <c r="N19" s="34">
        <v>174.49765828942864</v>
      </c>
      <c r="O19" s="34">
        <v>178.64240561071867</v>
      </c>
      <c r="P19" s="34">
        <v>183.18526125047686</v>
      </c>
      <c r="R19" s="24">
        <v>1641.1946144408817</v>
      </c>
      <c r="T19" s="25">
        <v>47.412926777520426</v>
      </c>
      <c r="U19" s="26">
        <v>0.34920904145582238</v>
      </c>
      <c r="V19" s="27">
        <v>3.0404921392697792E-2</v>
      </c>
    </row>
    <row r="20" spans="1:22" s="2" customFormat="1">
      <c r="A20" s="21"/>
      <c r="B20" s="21"/>
      <c r="E20" s="19" t="s">
        <v>16</v>
      </c>
      <c r="F20" s="29"/>
      <c r="G20" s="35">
        <v>1506.2702513678983</v>
      </c>
      <c r="H20" s="35">
        <v>1501.8086676405346</v>
      </c>
      <c r="I20" s="35">
        <v>1527.688041612822</v>
      </c>
      <c r="J20" s="35">
        <v>1566.03493704486</v>
      </c>
      <c r="K20" s="35">
        <v>1627.7751407886733</v>
      </c>
      <c r="L20" s="35">
        <v>1687.2505603401437</v>
      </c>
      <c r="M20" s="35">
        <v>1778.5073103794109</v>
      </c>
      <c r="N20" s="35">
        <v>1866.9697536015108</v>
      </c>
      <c r="O20" s="35">
        <v>1950.8044995486696</v>
      </c>
      <c r="P20" s="35">
        <v>2025.9957316672139</v>
      </c>
      <c r="Q20"/>
      <c r="R20" s="24">
        <v>17039.104893991738</v>
      </c>
      <c r="T20" s="31">
        <v>519.72548029931568</v>
      </c>
      <c r="U20" s="32">
        <v>0.34504132298127393</v>
      </c>
      <c r="V20" s="33">
        <v>3.0086185103535223E-2</v>
      </c>
    </row>
    <row r="21" spans="1:22">
      <c r="R21"/>
    </row>
    <row r="22" spans="1:22">
      <c r="E22" t="s">
        <v>39</v>
      </c>
      <c r="G22" s="8"/>
      <c r="H22" s="8">
        <v>-2.2307918636818158</v>
      </c>
      <c r="I22" s="8">
        <v>12.93968698614367</v>
      </c>
      <c r="J22" s="8">
        <v>19.173447716019041</v>
      </c>
      <c r="K22" s="8">
        <v>30.870101871906627</v>
      </c>
      <c r="L22" s="8">
        <v>29.737709775735198</v>
      </c>
      <c r="M22" s="8">
        <v>45.628375019633609</v>
      </c>
      <c r="N22" s="8">
        <v>44.231221611049932</v>
      </c>
      <c r="O22" s="8">
        <v>41.917372973579404</v>
      </c>
      <c r="P22" s="8">
        <v>37.595616059272174</v>
      </c>
      <c r="R22" s="24">
        <v>90.490154486122719</v>
      </c>
    </row>
    <row r="23" spans="1:22">
      <c r="F23" t="s">
        <v>40</v>
      </c>
      <c r="R23"/>
    </row>
    <row r="24" spans="1:22">
      <c r="R24"/>
    </row>
    <row r="25" spans="1:22">
      <c r="B25" s="36">
        <v>0</v>
      </c>
      <c r="E25" t="s">
        <v>41</v>
      </c>
      <c r="G25" s="5">
        <v>0</v>
      </c>
      <c r="H25" s="5">
        <v>0</v>
      </c>
      <c r="I25" s="5">
        <v>0</v>
      </c>
      <c r="J25" s="5">
        <v>0</v>
      </c>
      <c r="K25" s="5">
        <v>0</v>
      </c>
      <c r="L25" s="5">
        <v>0</v>
      </c>
      <c r="M25" s="5">
        <v>0</v>
      </c>
      <c r="N25" s="5">
        <v>0</v>
      </c>
      <c r="O25" s="5">
        <v>0</v>
      </c>
      <c r="P25" s="5">
        <v>0</v>
      </c>
      <c r="R25" s="37"/>
    </row>
    <row r="26" spans="1:22">
      <c r="B26" s="36"/>
      <c r="G26" s="5"/>
      <c r="H26" s="5"/>
      <c r="I26" s="5"/>
      <c r="J26" s="5"/>
      <c r="K26" s="5"/>
      <c r="L26" s="5"/>
      <c r="M26" s="5"/>
      <c r="N26" s="5"/>
      <c r="O26" s="5"/>
      <c r="P26" s="5"/>
      <c r="R26" s="37"/>
    </row>
    <row r="28" spans="1:22">
      <c r="E28" s="28"/>
      <c r="F28" s="5" t="s">
        <v>42</v>
      </c>
      <c r="G28" s="23">
        <v>359.68301217841417</v>
      </c>
      <c r="H28" s="23">
        <v>363.30725321392435</v>
      </c>
      <c r="I28" s="23">
        <v>376.98610000000002</v>
      </c>
      <c r="J28" s="23">
        <v>392.65269999999998</v>
      </c>
      <c r="K28" s="23">
        <v>409.19299999999998</v>
      </c>
      <c r="L28" s="23">
        <v>426.25189999999998</v>
      </c>
      <c r="M28" s="23">
        <v>440.64659999999998</v>
      </c>
      <c r="N28" s="23">
        <v>455.5401</v>
      </c>
      <c r="O28" s="23">
        <v>470.95299999999997</v>
      </c>
      <c r="P28" s="23">
        <v>486.89920000000001</v>
      </c>
      <c r="R28" s="24">
        <v>2328.0739653923383</v>
      </c>
      <c r="T28" s="25" t="e">
        <v>#REF!</v>
      </c>
      <c r="U28" s="26" t="e">
        <v>#REF!</v>
      </c>
      <c r="V28" s="38" t="e">
        <v>#REF!</v>
      </c>
    </row>
    <row r="29" spans="1:22">
      <c r="F29" s="39" t="s">
        <v>43</v>
      </c>
      <c r="G29" s="23">
        <v>26.5657</v>
      </c>
      <c r="H29" s="23">
        <v>27.644213000000001</v>
      </c>
      <c r="I29" s="23">
        <v>27.653700000000001</v>
      </c>
      <c r="J29" s="23">
        <v>28.3628</v>
      </c>
      <c r="K29" s="23">
        <v>29.3629</v>
      </c>
      <c r="L29" s="23">
        <v>30.651599999999998</v>
      </c>
      <c r="M29" s="23">
        <v>32.1267</v>
      </c>
      <c r="N29" s="23">
        <v>32.827199999999998</v>
      </c>
      <c r="O29" s="23">
        <v>33.498399999999997</v>
      </c>
      <c r="P29" s="23">
        <v>34.173099999999998</v>
      </c>
      <c r="R29" s="24">
        <v>170.24091300000001</v>
      </c>
      <c r="T29" s="25" t="e">
        <v>#REF!</v>
      </c>
      <c r="U29" s="26" t="e">
        <v>#REF!</v>
      </c>
      <c r="V29" s="38" t="e">
        <v>#REF!</v>
      </c>
    </row>
    <row r="50" spans="2:2">
      <c r="B50" s="40">
        <v>0</v>
      </c>
    </row>
  </sheetData>
  <dataConsolidate/>
  <conditionalFormatting sqref="A20:B20 A13:B13 A16:B16 A18:B18 A6:B6 A8:B9 A11:B11">
    <cfRule type="cellIs" dxfId="315" priority="1" stopIfTrue="1" operator="greaterThan">
      <formula>0</formula>
    </cfRule>
  </conditionalFormatting>
  <printOptions gridLines="1"/>
  <pageMargins left="0.27" right="0.21" top="0.45" bottom="0.46" header="0.5" footer="0.18"/>
  <pageSetup scale="60" orientation="landscape" r:id="rId1"/>
  <headerFooter alignWithMargins="0">
    <oddFooter>&amp;F</oddFooter>
  </headerFooter>
</worksheet>
</file>

<file path=xl/worksheets/sheet3.xml><?xml version="1.0" encoding="utf-8"?>
<worksheet xmlns="http://schemas.openxmlformats.org/spreadsheetml/2006/main" xmlns:r="http://schemas.openxmlformats.org/officeDocument/2006/relationships">
  <sheetPr codeName="Sheet85"/>
  <dimension ref="A4:AO47"/>
  <sheetViews>
    <sheetView zoomScale="20" zoomScaleNormal="20" workbookViewId="0">
      <selection activeCell="AE101" sqref="AE101"/>
    </sheetView>
  </sheetViews>
  <sheetFormatPr defaultColWidth="8.77734375" defaultRowHeight="15"/>
  <cols>
    <col min="1" max="1" width="22.88671875" customWidth="1"/>
    <col min="2" max="15" width="6.5546875" customWidth="1"/>
    <col min="16" max="20" width="5.109375" customWidth="1"/>
    <col min="21" max="21" width="24.33203125" customWidth="1"/>
    <col min="22" max="25" width="5.77734375" customWidth="1"/>
    <col min="26" max="26" width="5.6640625" bestFit="1" customWidth="1"/>
    <col min="27" max="41" width="5.77734375" customWidth="1"/>
  </cols>
  <sheetData>
    <row r="4" spans="1:41" ht="26.25">
      <c r="A4" s="41" t="s">
        <v>44</v>
      </c>
      <c r="B4" s="41"/>
      <c r="C4" s="41"/>
      <c r="D4" s="41"/>
      <c r="E4" s="41"/>
      <c r="F4" s="41"/>
      <c r="G4" s="41"/>
      <c r="H4" s="41"/>
      <c r="I4" s="41"/>
      <c r="J4" s="41"/>
      <c r="K4" s="41"/>
      <c r="L4" s="41"/>
      <c r="U4" s="41" t="s">
        <v>45</v>
      </c>
      <c r="V4" s="41"/>
      <c r="W4" s="41"/>
      <c r="X4" s="41"/>
      <c r="Y4" s="41"/>
      <c r="Z4" s="41"/>
      <c r="AA4" s="41"/>
      <c r="AB4" s="41"/>
      <c r="AC4" s="41"/>
      <c r="AD4" s="41"/>
      <c r="AE4" s="41"/>
      <c r="AF4" s="41"/>
      <c r="AG4" s="41"/>
      <c r="AH4" s="41"/>
      <c r="AI4" s="41"/>
      <c r="AJ4" s="41"/>
      <c r="AK4" s="41"/>
      <c r="AL4" s="41"/>
    </row>
    <row r="5" spans="1:41" ht="306" customHeight="1" thickBot="1">
      <c r="B5" s="42"/>
      <c r="C5" s="42"/>
      <c r="D5" s="42"/>
      <c r="E5" s="42"/>
      <c r="F5" s="42"/>
      <c r="G5" s="42"/>
      <c r="H5" s="42"/>
      <c r="I5" s="42"/>
      <c r="J5" s="42"/>
      <c r="K5" s="42"/>
      <c r="L5" s="42"/>
      <c r="V5" s="42"/>
      <c r="W5" s="42"/>
      <c r="X5" s="42"/>
      <c r="Y5" s="42"/>
      <c r="Z5" s="42"/>
      <c r="AA5" s="42"/>
      <c r="AB5" s="42"/>
      <c r="AC5" s="42"/>
      <c r="AD5" s="42"/>
      <c r="AE5" s="42"/>
      <c r="AF5" s="42"/>
      <c r="AG5" s="42"/>
      <c r="AH5" s="42"/>
      <c r="AI5" s="42"/>
      <c r="AJ5" s="42"/>
      <c r="AK5" s="42"/>
      <c r="AL5" s="42"/>
    </row>
    <row r="6" spans="1:41" ht="16.5" thickBot="1">
      <c r="A6" s="43" t="s">
        <v>46</v>
      </c>
      <c r="B6" s="44">
        <v>7.4999999999999997E-2</v>
      </c>
      <c r="C6" s="44">
        <v>7.4999999999999997E-2</v>
      </c>
      <c r="D6" s="44">
        <v>0.05</v>
      </c>
      <c r="E6" s="44">
        <v>0.05</v>
      </c>
      <c r="F6" s="45">
        <v>7.4522445844568373E-3</v>
      </c>
      <c r="G6" s="45">
        <v>1.2589120514336038E-2</v>
      </c>
      <c r="H6" s="45">
        <v>3.0623003197066238E-2</v>
      </c>
      <c r="I6" s="45">
        <v>3.466896045136246E-2</v>
      </c>
      <c r="J6" s="45">
        <v>3.9650417864969791E-2</v>
      </c>
      <c r="K6" s="45">
        <v>5.0087125873078044E-2</v>
      </c>
      <c r="L6" s="45">
        <v>4.9901553620038126E-2</v>
      </c>
      <c r="M6" s="45">
        <v>4.9570072528436912E-2</v>
      </c>
      <c r="N6" s="45">
        <v>4.9688058993925588E-2</v>
      </c>
      <c r="O6" s="45">
        <v>5.0475402691701553E-2</v>
      </c>
      <c r="U6" s="43" t="s">
        <v>46</v>
      </c>
      <c r="V6" s="44">
        <v>7.4999999999999997E-2</v>
      </c>
      <c r="W6" s="44">
        <v>7.4999999999999997E-2</v>
      </c>
      <c r="X6" s="44">
        <v>0.05</v>
      </c>
      <c r="Y6" s="44">
        <v>0.05</v>
      </c>
      <c r="Z6" s="45">
        <v>7.4522445844568373E-3</v>
      </c>
      <c r="AA6" s="45">
        <v>1.2589120514336038E-2</v>
      </c>
      <c r="AB6" s="45">
        <v>3.0623003197066238E-2</v>
      </c>
      <c r="AC6" s="45">
        <v>3.466896045136246E-2</v>
      </c>
      <c r="AD6" s="45">
        <v>3.9650417864969791E-2</v>
      </c>
      <c r="AE6" s="45">
        <v>5.0087125873078044E-2</v>
      </c>
      <c r="AF6" s="45">
        <v>4.9901553620038126E-2</v>
      </c>
      <c r="AG6" s="45">
        <v>4.9570072528436912E-2</v>
      </c>
      <c r="AH6" s="45">
        <v>4.9688058993925588E-2</v>
      </c>
      <c r="AI6" s="45">
        <v>5.0475402691701553E-2</v>
      </c>
      <c r="AJ6" s="45">
        <v>2.9055591098385132E-2</v>
      </c>
      <c r="AK6" s="45">
        <v>0.41924359593964888</v>
      </c>
      <c r="AL6" s="45">
        <v>0.18128188867480921</v>
      </c>
      <c r="AM6" s="45">
        <v>9.4836677940675587E-2</v>
      </c>
      <c r="AN6" s="45">
        <v>1.4379184877326123E-2</v>
      </c>
      <c r="AO6" s="45">
        <v>2.0056901491256364E-2</v>
      </c>
    </row>
    <row r="7" spans="1:41" ht="16.5" thickBot="1">
      <c r="A7" s="46" t="s">
        <v>47</v>
      </c>
      <c r="B7" s="47">
        <v>1.6088643</v>
      </c>
      <c r="C7" s="47">
        <v>1.7043821000000001</v>
      </c>
      <c r="D7" s="47">
        <v>1.8644019999999999</v>
      </c>
      <c r="E7" s="48">
        <v>1.9722686999999997</v>
      </c>
      <c r="F7" s="48">
        <v>1.75</v>
      </c>
      <c r="G7" s="48">
        <v>1.7499999999999996</v>
      </c>
      <c r="H7" s="48">
        <v>1.75</v>
      </c>
      <c r="I7" s="48">
        <v>1.7499999999999996</v>
      </c>
      <c r="J7" s="48">
        <v>1.7500000000000007</v>
      </c>
      <c r="K7" s="48">
        <v>1.7500000000000004</v>
      </c>
      <c r="L7" s="48">
        <v>1.7500000000000002</v>
      </c>
      <c r="M7" s="48">
        <v>1.7500000000000002</v>
      </c>
      <c r="N7" s="48">
        <v>1.7500000000000004</v>
      </c>
      <c r="O7" s="48">
        <v>1.75</v>
      </c>
      <c r="U7" s="46" t="s">
        <v>47</v>
      </c>
      <c r="V7" s="47">
        <v>1.6088643</v>
      </c>
      <c r="W7" s="47">
        <v>1.7043821000000001</v>
      </c>
      <c r="X7" s="47">
        <v>1.8644019999999999</v>
      </c>
      <c r="Y7" s="48">
        <v>1.9722686999999997</v>
      </c>
      <c r="Z7" s="48">
        <v>1.75</v>
      </c>
      <c r="AA7" s="48">
        <v>1.7499999999999996</v>
      </c>
      <c r="AB7" s="48">
        <v>1.75</v>
      </c>
      <c r="AC7" s="48">
        <v>1.7499999999999996</v>
      </c>
      <c r="AD7" s="48">
        <v>1.7500000000000007</v>
      </c>
      <c r="AE7" s="48">
        <v>1.7500000000000004</v>
      </c>
      <c r="AF7" s="48">
        <v>1.7500000000000002</v>
      </c>
      <c r="AG7" s="48">
        <v>1.7500000000000002</v>
      </c>
      <c r="AH7" s="48">
        <v>1.7500000000000004</v>
      </c>
      <c r="AI7" s="48">
        <v>1.75</v>
      </c>
      <c r="AJ7" s="48">
        <v>1.7499999999999996</v>
      </c>
      <c r="AK7" s="48">
        <v>1.75</v>
      </c>
      <c r="AL7" s="48">
        <v>1.75</v>
      </c>
      <c r="AM7" s="48">
        <v>1.7500000000000004</v>
      </c>
      <c r="AN7" s="48">
        <v>1.75</v>
      </c>
      <c r="AO7" s="48">
        <v>1.7499999999999996</v>
      </c>
    </row>
    <row r="8" spans="1:41" ht="16.5" thickBot="1">
      <c r="A8" s="46" t="s">
        <v>48</v>
      </c>
      <c r="B8" s="47"/>
      <c r="C8" s="47"/>
      <c r="D8" s="47"/>
      <c r="E8" s="49">
        <v>200</v>
      </c>
      <c r="F8" s="49">
        <v>245.41553990347688</v>
      </c>
      <c r="G8" s="49">
        <v>267.86830200000003</v>
      </c>
      <c r="H8" s="49">
        <v>274.80710900000003</v>
      </c>
      <c r="I8" s="49">
        <v>281.05441300000001</v>
      </c>
      <c r="J8" s="49">
        <v>284.39644700000002</v>
      </c>
      <c r="K8" s="49">
        <v>293.37337100000002</v>
      </c>
      <c r="L8" s="49">
        <v>304.09094800000003</v>
      </c>
      <c r="M8" s="49">
        <v>311.98069299999997</v>
      </c>
      <c r="N8" s="49">
        <v>317.43885899999998</v>
      </c>
      <c r="O8" s="49">
        <v>313.37559835399998</v>
      </c>
      <c r="U8" s="46"/>
      <c r="V8" s="47"/>
      <c r="W8" s="47"/>
      <c r="X8" s="47"/>
      <c r="Y8" s="48"/>
      <c r="Z8" s="48"/>
      <c r="AA8" s="48"/>
      <c r="AB8" s="48"/>
      <c r="AC8" s="48"/>
      <c r="AD8" s="48"/>
      <c r="AE8" s="48"/>
      <c r="AF8" s="48"/>
      <c r="AG8" s="48"/>
      <c r="AH8" s="48"/>
      <c r="AI8" s="48"/>
      <c r="AJ8" s="48"/>
      <c r="AK8" s="48"/>
      <c r="AL8" s="48"/>
      <c r="AM8" s="48"/>
      <c r="AN8" s="48"/>
      <c r="AO8" s="48"/>
    </row>
    <row r="9" spans="1:41" ht="16.5" thickBot="1">
      <c r="A9" s="46" t="s">
        <v>49</v>
      </c>
      <c r="B9" s="50">
        <v>1.4781337485054165</v>
      </c>
      <c r="C9" s="50">
        <v>1.8084683795801964</v>
      </c>
      <c r="D9" s="50">
        <v>2.38</v>
      </c>
      <c r="E9" s="51">
        <v>2.72</v>
      </c>
      <c r="F9" s="51">
        <v>1.98</v>
      </c>
      <c r="G9" s="51">
        <v>1.98</v>
      </c>
      <c r="H9" s="51">
        <v>1.96</v>
      </c>
      <c r="I9" s="51">
        <v>1.95</v>
      </c>
      <c r="J9" s="51">
        <v>2.04</v>
      </c>
      <c r="K9" s="51">
        <v>2.1800000000000002</v>
      </c>
      <c r="L9" s="51">
        <v>2.4</v>
      </c>
      <c r="M9" s="51">
        <v>2.57</v>
      </c>
      <c r="N9" s="51">
        <v>2.69</v>
      </c>
      <c r="O9" s="51">
        <v>2.87</v>
      </c>
      <c r="U9" s="46" t="s">
        <v>49</v>
      </c>
      <c r="V9" s="50">
        <v>1.4781337485054165</v>
      </c>
      <c r="W9" s="50">
        <v>1.8084683795801964</v>
      </c>
      <c r="X9" s="50">
        <v>2.38</v>
      </c>
      <c r="Y9" s="51">
        <v>2.72</v>
      </c>
      <c r="Z9" s="51">
        <v>1.98</v>
      </c>
      <c r="AA9" s="51">
        <v>1.98</v>
      </c>
      <c r="AB9" s="51">
        <v>1.96</v>
      </c>
      <c r="AC9" s="51">
        <v>1.95</v>
      </c>
      <c r="AD9" s="51">
        <v>2.04</v>
      </c>
      <c r="AE9" s="51">
        <v>2.1800000000000002</v>
      </c>
      <c r="AF9" s="51">
        <v>2.4</v>
      </c>
      <c r="AG9" s="51">
        <v>2.57</v>
      </c>
      <c r="AH9" s="51">
        <v>2.69</v>
      </c>
      <c r="AI9" s="51">
        <v>2.87</v>
      </c>
      <c r="AJ9" s="51">
        <v>3.09</v>
      </c>
      <c r="AK9" s="51">
        <v>4.3099999999999996</v>
      </c>
      <c r="AL9" s="51">
        <v>6.56</v>
      </c>
      <c r="AM9" s="51">
        <v>7.89</v>
      </c>
      <c r="AN9" s="51">
        <v>10.26</v>
      </c>
      <c r="AO9" s="51">
        <v>8.24</v>
      </c>
    </row>
    <row r="10" spans="1:41" ht="16.5" thickBot="1">
      <c r="A10" s="46" t="s">
        <v>50</v>
      </c>
      <c r="B10" s="50">
        <v>1.0303964746616303</v>
      </c>
      <c r="C10" s="50">
        <v>1.3061069801379774</v>
      </c>
      <c r="D10" s="50">
        <v>1.83</v>
      </c>
      <c r="E10" s="51">
        <v>2.04</v>
      </c>
      <c r="F10" s="51">
        <v>1.62</v>
      </c>
      <c r="G10" s="51">
        <v>1.6</v>
      </c>
      <c r="H10" s="51">
        <v>1.54</v>
      </c>
      <c r="I10" s="51">
        <v>1.53</v>
      </c>
      <c r="J10" s="51">
        <v>1.57</v>
      </c>
      <c r="K10" s="51">
        <v>1.52</v>
      </c>
      <c r="L10" s="51">
        <v>1.51</v>
      </c>
      <c r="M10" s="51">
        <v>1.47</v>
      </c>
      <c r="N10" s="51">
        <v>1.43</v>
      </c>
      <c r="O10" s="51">
        <v>1.42</v>
      </c>
      <c r="U10" s="46" t="s">
        <v>50</v>
      </c>
      <c r="V10" s="50">
        <v>1.0303964746616303</v>
      </c>
      <c r="W10" s="50">
        <v>1.3061069801379774</v>
      </c>
      <c r="X10" s="50">
        <v>1.83</v>
      </c>
      <c r="Y10" s="51">
        <v>2.04</v>
      </c>
      <c r="Z10" s="51">
        <v>1.62</v>
      </c>
      <c r="AA10" s="51">
        <v>1.6</v>
      </c>
      <c r="AB10" s="51">
        <v>1.54</v>
      </c>
      <c r="AC10" s="51">
        <v>1.53</v>
      </c>
      <c r="AD10" s="51">
        <v>1.57</v>
      </c>
      <c r="AE10" s="51">
        <v>1.52</v>
      </c>
      <c r="AF10" s="51">
        <v>1.51</v>
      </c>
      <c r="AG10" s="51">
        <v>1.47</v>
      </c>
      <c r="AH10" s="51">
        <v>1.43</v>
      </c>
      <c r="AI10" s="51">
        <v>1.42</v>
      </c>
      <c r="AJ10" s="51">
        <v>1.41</v>
      </c>
      <c r="AK10" s="51">
        <v>1.91</v>
      </c>
      <c r="AL10" s="51">
        <v>2.83</v>
      </c>
      <c r="AM10" s="51">
        <v>3.32</v>
      </c>
      <c r="AN10" s="51">
        <v>3.88</v>
      </c>
      <c r="AO10" s="51">
        <v>3.65</v>
      </c>
    </row>
    <row r="11" spans="1:41" ht="16.5" thickBot="1">
      <c r="A11" s="46" t="s">
        <v>51</v>
      </c>
      <c r="B11" s="52">
        <v>45</v>
      </c>
      <c r="C11" s="52">
        <v>45</v>
      </c>
      <c r="D11" s="52">
        <v>79.953175790000003</v>
      </c>
      <c r="E11" s="53">
        <v>225</v>
      </c>
      <c r="F11" s="53">
        <v>240.41553990347688</v>
      </c>
      <c r="G11" s="53">
        <v>210</v>
      </c>
      <c r="H11" s="53">
        <v>200</v>
      </c>
      <c r="I11" s="53">
        <v>204</v>
      </c>
      <c r="J11" s="53">
        <v>201</v>
      </c>
      <c r="K11" s="53">
        <v>176</v>
      </c>
      <c r="L11" s="53">
        <v>182</v>
      </c>
      <c r="M11" s="53">
        <v>187</v>
      </c>
      <c r="N11" s="53">
        <v>190</v>
      </c>
      <c r="O11" s="53">
        <v>188</v>
      </c>
      <c r="U11" s="46" t="s">
        <v>51</v>
      </c>
      <c r="V11" s="52">
        <v>0</v>
      </c>
      <c r="W11" s="52">
        <v>0</v>
      </c>
      <c r="X11" s="52">
        <v>79.953175790000003</v>
      </c>
      <c r="Y11" s="54">
        <v>225</v>
      </c>
      <c r="Z11" s="54">
        <v>240.41553990347688</v>
      </c>
      <c r="AA11" s="54">
        <v>210</v>
      </c>
      <c r="AB11" s="54">
        <v>200</v>
      </c>
      <c r="AC11" s="54">
        <v>204</v>
      </c>
      <c r="AD11" s="54">
        <v>201</v>
      </c>
      <c r="AE11" s="54">
        <v>176</v>
      </c>
      <c r="AF11" s="54">
        <v>182</v>
      </c>
      <c r="AG11" s="54">
        <v>187</v>
      </c>
      <c r="AH11" s="54">
        <v>190</v>
      </c>
      <c r="AI11" s="54">
        <v>188</v>
      </c>
      <c r="AJ11" s="54">
        <v>193</v>
      </c>
      <c r="AK11" s="54">
        <v>225</v>
      </c>
      <c r="AL11" s="54">
        <v>242</v>
      </c>
      <c r="AM11" s="54">
        <v>255</v>
      </c>
      <c r="AN11" s="54">
        <v>235</v>
      </c>
      <c r="AO11" s="54">
        <v>291</v>
      </c>
    </row>
    <row r="12" spans="1:41" ht="16.5" thickBot="1">
      <c r="A12" s="46" t="s">
        <v>52</v>
      </c>
      <c r="B12" s="52"/>
      <c r="C12" s="52"/>
      <c r="D12" s="52">
        <v>25</v>
      </c>
      <c r="E12" s="54">
        <v>95</v>
      </c>
      <c r="F12" s="54"/>
      <c r="G12" s="54"/>
      <c r="H12" s="54"/>
      <c r="I12" s="54"/>
      <c r="J12" s="54"/>
      <c r="K12" s="54"/>
      <c r="L12" s="54"/>
      <c r="M12" s="54"/>
      <c r="N12" s="54"/>
      <c r="O12" s="54"/>
      <c r="U12" s="46"/>
      <c r="V12" s="52"/>
      <c r="W12" s="52"/>
      <c r="X12" s="52"/>
      <c r="Y12" s="54"/>
      <c r="Z12" s="54"/>
      <c r="AA12" s="54"/>
      <c r="AB12" s="54"/>
      <c r="AC12" s="54"/>
      <c r="AD12" s="54"/>
      <c r="AE12" s="54"/>
      <c r="AF12" s="54"/>
      <c r="AG12" s="54"/>
      <c r="AH12" s="54"/>
      <c r="AI12" s="54"/>
      <c r="AJ12" s="54"/>
      <c r="AK12" s="54"/>
      <c r="AL12" s="54"/>
      <c r="AM12" s="54"/>
      <c r="AN12" s="54"/>
      <c r="AO12" s="54"/>
    </row>
    <row r="13" spans="1:41" ht="16.5" thickBot="1">
      <c r="A13" s="46" t="s">
        <v>53</v>
      </c>
      <c r="B13" s="52"/>
      <c r="C13" s="52"/>
      <c r="D13" s="52"/>
      <c r="E13" s="54">
        <v>0</v>
      </c>
      <c r="F13" s="54">
        <v>0</v>
      </c>
      <c r="G13" s="54">
        <v>5.1202144532535039</v>
      </c>
      <c r="H13" s="54">
        <v>14.758475972556997</v>
      </c>
      <c r="I13" s="54">
        <v>24.34468381180649</v>
      </c>
      <c r="J13" s="54">
        <v>45.611782838416993</v>
      </c>
      <c r="K13" s="54">
        <v>91.179276967832223</v>
      </c>
      <c r="L13" s="54">
        <v>147.6295440353185</v>
      </c>
      <c r="M13" s="54">
        <v>203.78913159919989</v>
      </c>
      <c r="N13" s="54">
        <v>259.49344887826027</v>
      </c>
      <c r="O13" s="54">
        <v>301.9732823301793</v>
      </c>
      <c r="U13" s="46" t="s">
        <v>54</v>
      </c>
      <c r="V13" s="52"/>
      <c r="W13" s="52"/>
      <c r="X13" s="52"/>
      <c r="Y13" s="54"/>
      <c r="Z13" s="54"/>
      <c r="AA13" s="54"/>
      <c r="AB13" s="54"/>
      <c r="AC13" s="54"/>
      <c r="AD13" s="54"/>
      <c r="AE13" s="54"/>
      <c r="AF13" s="54"/>
      <c r="AG13" s="54"/>
      <c r="AH13" s="54"/>
      <c r="AI13" s="54"/>
      <c r="AJ13" s="54"/>
      <c r="AK13" s="54"/>
      <c r="AL13" s="54"/>
      <c r="AM13" s="54"/>
      <c r="AN13" s="54"/>
      <c r="AO13" s="54"/>
    </row>
    <row r="14" spans="1:41" ht="16.5" thickBot="1">
      <c r="A14" s="46" t="s">
        <v>55</v>
      </c>
      <c r="B14" s="52"/>
      <c r="C14" s="52"/>
      <c r="D14" s="52"/>
      <c r="E14" s="54">
        <v>100</v>
      </c>
      <c r="F14" s="54">
        <v>0</v>
      </c>
      <c r="G14" s="54">
        <v>0</v>
      </c>
      <c r="H14" s="54">
        <v>0</v>
      </c>
      <c r="I14" s="54">
        <v>0</v>
      </c>
      <c r="J14" s="54">
        <v>0</v>
      </c>
      <c r="K14" s="54">
        <v>0</v>
      </c>
      <c r="L14" s="54">
        <v>0</v>
      </c>
      <c r="M14" s="54">
        <v>0</v>
      </c>
      <c r="N14" s="54">
        <v>0</v>
      </c>
      <c r="O14" s="54">
        <v>0</v>
      </c>
      <c r="U14" s="46" t="s">
        <v>54</v>
      </c>
      <c r="V14" s="52">
        <v>0</v>
      </c>
      <c r="W14" s="52">
        <v>0</v>
      </c>
      <c r="X14" s="52">
        <v>0</v>
      </c>
      <c r="Y14" s="54">
        <v>100</v>
      </c>
      <c r="Z14" s="54">
        <v>0</v>
      </c>
      <c r="AA14" s="54">
        <v>0</v>
      </c>
      <c r="AB14" s="54">
        <v>0</v>
      </c>
      <c r="AC14" s="54">
        <v>0</v>
      </c>
      <c r="AD14" s="54">
        <v>0</v>
      </c>
      <c r="AE14" s="54">
        <v>0</v>
      </c>
      <c r="AF14" s="54">
        <v>0</v>
      </c>
      <c r="AG14" s="54">
        <v>0</v>
      </c>
      <c r="AH14" s="54">
        <v>0</v>
      </c>
      <c r="AI14" s="54">
        <v>0</v>
      </c>
      <c r="AJ14" s="54">
        <v>0</v>
      </c>
      <c r="AK14" s="54">
        <v>0</v>
      </c>
      <c r="AL14" s="54">
        <v>0</v>
      </c>
      <c r="AM14" s="54">
        <v>0</v>
      </c>
      <c r="AN14" s="54">
        <v>0</v>
      </c>
      <c r="AO14" s="54">
        <v>0</v>
      </c>
    </row>
    <row r="15" spans="1:41">
      <c r="A15" s="55" t="s">
        <v>56</v>
      </c>
      <c r="U15" s="55" t="s">
        <v>56</v>
      </c>
    </row>
    <row r="16" spans="1:41">
      <c r="A16" s="56" t="s">
        <v>57</v>
      </c>
      <c r="U16" s="55"/>
    </row>
    <row r="17" spans="1:41">
      <c r="A17" s="56" t="s">
        <v>58</v>
      </c>
      <c r="U17" s="55"/>
    </row>
    <row r="18" spans="1:41" ht="15.75" thickBot="1"/>
    <row r="19" spans="1:41" ht="16.5" thickBot="1">
      <c r="A19" s="46" t="s">
        <v>59</v>
      </c>
      <c r="B19" s="52">
        <v>0</v>
      </c>
      <c r="C19" s="52">
        <v>0</v>
      </c>
      <c r="D19" s="52">
        <v>0</v>
      </c>
      <c r="E19" s="54">
        <v>20.0002578</v>
      </c>
      <c r="F19" s="54">
        <v>20</v>
      </c>
      <c r="G19" s="54">
        <v>20</v>
      </c>
      <c r="H19" s="54">
        <v>20</v>
      </c>
      <c r="I19" s="54">
        <v>20</v>
      </c>
      <c r="J19" s="54">
        <v>20</v>
      </c>
      <c r="K19" s="54">
        <v>20</v>
      </c>
      <c r="L19" s="54">
        <v>20</v>
      </c>
      <c r="M19" s="54">
        <v>20</v>
      </c>
      <c r="N19" s="54">
        <v>20</v>
      </c>
      <c r="O19" s="54">
        <v>20</v>
      </c>
      <c r="U19" s="46" t="s">
        <v>59</v>
      </c>
      <c r="V19" s="52">
        <v>0</v>
      </c>
      <c r="W19" s="52">
        <v>0</v>
      </c>
      <c r="X19" s="52">
        <v>0</v>
      </c>
      <c r="Y19" s="54">
        <v>20.0002578</v>
      </c>
      <c r="Z19" s="54">
        <v>20</v>
      </c>
      <c r="AA19" s="54">
        <v>20</v>
      </c>
      <c r="AB19" s="54">
        <v>20</v>
      </c>
      <c r="AC19" s="54">
        <v>20</v>
      </c>
      <c r="AD19" s="54">
        <v>20</v>
      </c>
      <c r="AE19" s="54">
        <v>20</v>
      </c>
      <c r="AF19" s="54">
        <v>20</v>
      </c>
      <c r="AG19" s="54">
        <v>20</v>
      </c>
      <c r="AH19" s="54">
        <v>20</v>
      </c>
      <c r="AI19" s="54">
        <v>20</v>
      </c>
      <c r="AJ19" s="54">
        <v>20</v>
      </c>
      <c r="AK19" s="54">
        <v>20</v>
      </c>
      <c r="AL19" s="54">
        <v>20</v>
      </c>
      <c r="AM19" s="54">
        <v>20</v>
      </c>
      <c r="AN19" s="54">
        <v>20</v>
      </c>
      <c r="AO19" s="54">
        <v>20</v>
      </c>
    </row>
    <row r="20" spans="1:41" ht="16.5" thickBot="1">
      <c r="A20" s="46" t="s">
        <v>60</v>
      </c>
      <c r="B20" s="52">
        <v>0</v>
      </c>
      <c r="C20" s="52">
        <v>0</v>
      </c>
      <c r="D20" s="52">
        <v>0</v>
      </c>
      <c r="E20" s="54">
        <v>33.624336699999994</v>
      </c>
      <c r="F20" s="54">
        <v>42.160117654461438</v>
      </c>
      <c r="G20" s="54">
        <v>41.654767594064495</v>
      </c>
      <c r="H20" s="54">
        <v>39.83435959667608</v>
      </c>
      <c r="I20" s="54">
        <v>39.293306308930916</v>
      </c>
      <c r="J20" s="54">
        <v>38.549791054911751</v>
      </c>
      <c r="K20" s="54">
        <v>28.657631562348261</v>
      </c>
      <c r="L20" s="54">
        <v>28.199555430457181</v>
      </c>
      <c r="M20" s="54">
        <v>28.414991677122607</v>
      </c>
      <c r="N20" s="54">
        <v>25.816664172261735</v>
      </c>
      <c r="O20" s="54">
        <v>25.946291942715117</v>
      </c>
      <c r="U20" s="46" t="s">
        <v>60</v>
      </c>
      <c r="V20" s="52">
        <v>0</v>
      </c>
      <c r="W20" s="52">
        <v>0</v>
      </c>
      <c r="X20" s="52">
        <v>0</v>
      </c>
      <c r="Y20" s="54">
        <v>33.624336699999994</v>
      </c>
      <c r="Z20" s="54">
        <v>42.160117654461438</v>
      </c>
      <c r="AA20" s="54">
        <v>41.654767594064495</v>
      </c>
      <c r="AB20" s="54">
        <v>39.83435959667608</v>
      </c>
      <c r="AC20" s="54">
        <v>39.293306308930916</v>
      </c>
      <c r="AD20" s="54">
        <v>38.549791054911751</v>
      </c>
      <c r="AE20" s="54">
        <v>28.657631562348261</v>
      </c>
      <c r="AF20" s="54">
        <v>28.199555430457181</v>
      </c>
      <c r="AG20" s="54">
        <v>28.414991677122607</v>
      </c>
      <c r="AH20" s="54">
        <v>25.816664172261735</v>
      </c>
      <c r="AI20" s="54">
        <v>25.946291942715117</v>
      </c>
      <c r="AJ20" s="54">
        <v>31.494692033627807</v>
      </c>
      <c r="AK20" s="54">
        <v>34.532714793614197</v>
      </c>
      <c r="AL20" s="54">
        <v>31.805374273919028</v>
      </c>
      <c r="AM20" s="54">
        <v>32.097744537205799</v>
      </c>
      <c r="AN20" s="54">
        <v>27.20128505979736</v>
      </c>
      <c r="AO20" s="54">
        <v>15.772339269069604</v>
      </c>
    </row>
    <row r="21" spans="1:41" ht="12.6" customHeight="1" thickBot="1">
      <c r="A21" s="46" t="s">
        <v>61</v>
      </c>
      <c r="B21" s="52">
        <v>0</v>
      </c>
      <c r="C21" s="52">
        <v>0</v>
      </c>
      <c r="D21" s="52">
        <v>0</v>
      </c>
      <c r="E21" s="54">
        <v>76.533695099999989</v>
      </c>
      <c r="F21" s="54">
        <v>65.524619860991251</v>
      </c>
      <c r="G21" s="54">
        <v>66.451886271581159</v>
      </c>
      <c r="H21" s="54">
        <v>59.646719750613563</v>
      </c>
      <c r="I21" s="54">
        <v>54.915360292394809</v>
      </c>
      <c r="J21" s="54">
        <v>56.467329908845073</v>
      </c>
      <c r="K21" s="54">
        <v>57.858047408728545</v>
      </c>
      <c r="L21" s="54">
        <v>58.91730730513455</v>
      </c>
      <c r="M21" s="54">
        <v>60.234397662097166</v>
      </c>
      <c r="N21" s="54">
        <v>61.709807541812424</v>
      </c>
      <c r="O21" s="54">
        <v>63.228322036678904</v>
      </c>
      <c r="U21" s="46" t="s">
        <v>61</v>
      </c>
      <c r="V21" s="52">
        <v>0</v>
      </c>
      <c r="W21" s="52">
        <v>0</v>
      </c>
      <c r="X21" s="52">
        <v>0</v>
      </c>
      <c r="Y21" s="54">
        <v>76.533695099999989</v>
      </c>
      <c r="Z21" s="54">
        <v>65.524619860991251</v>
      </c>
      <c r="AA21" s="54">
        <v>66.451886271581159</v>
      </c>
      <c r="AB21" s="54">
        <v>59.646719750613563</v>
      </c>
      <c r="AC21" s="54">
        <v>54.915360292394809</v>
      </c>
      <c r="AD21" s="54">
        <v>56.467329908845073</v>
      </c>
      <c r="AE21" s="54">
        <v>57.858047408728545</v>
      </c>
      <c r="AF21" s="54">
        <v>58.91730730513455</v>
      </c>
      <c r="AG21" s="54">
        <v>60.234397662097166</v>
      </c>
      <c r="AH21" s="54">
        <v>61.709807541812424</v>
      </c>
      <c r="AI21" s="54">
        <v>63.228322036678904</v>
      </c>
      <c r="AJ21" s="54">
        <v>64.791388088608088</v>
      </c>
      <c r="AK21" s="54">
        <v>64.297887764040865</v>
      </c>
      <c r="AL21" s="54">
        <v>65.22050877580233</v>
      </c>
      <c r="AM21" s="54">
        <v>66.882067212633132</v>
      </c>
      <c r="AN21" s="54">
        <v>68.594720689839392</v>
      </c>
      <c r="AO21" s="54">
        <v>70.360228853639143</v>
      </c>
    </row>
    <row r="23" spans="1:41">
      <c r="A23" s="57" t="s">
        <v>62</v>
      </c>
      <c r="U23" s="57" t="s">
        <v>62</v>
      </c>
    </row>
    <row r="25" spans="1:41" s="58" customFormat="1" ht="15.75">
      <c r="B25" s="59">
        <v>2011</v>
      </c>
      <c r="C25" s="59">
        <v>2012</v>
      </c>
      <c r="D25" s="59">
        <v>2013</v>
      </c>
      <c r="E25" s="59">
        <v>2014</v>
      </c>
      <c r="F25" s="59">
        <v>2015</v>
      </c>
      <c r="G25" s="59">
        <v>2016</v>
      </c>
      <c r="H25" s="59">
        <v>2017</v>
      </c>
      <c r="I25" s="59">
        <v>2018</v>
      </c>
      <c r="J25" s="59">
        <v>2019</v>
      </c>
      <c r="K25" s="59">
        <v>2020</v>
      </c>
      <c r="L25" s="59">
        <v>2021</v>
      </c>
      <c r="M25" s="59">
        <v>2022</v>
      </c>
      <c r="N25" s="59">
        <v>2023</v>
      </c>
      <c r="O25" s="59">
        <v>2024</v>
      </c>
      <c r="V25" s="58">
        <v>2011</v>
      </c>
      <c r="W25" s="58">
        <v>2012</v>
      </c>
      <c r="X25" s="58">
        <v>2013</v>
      </c>
      <c r="Y25" s="58">
        <v>2014</v>
      </c>
      <c r="Z25" s="58">
        <v>2015</v>
      </c>
      <c r="AA25" s="58">
        <v>2016</v>
      </c>
      <c r="AB25" s="58">
        <v>2017</v>
      </c>
      <c r="AC25" s="58">
        <v>2018</v>
      </c>
      <c r="AD25" s="58">
        <v>2019</v>
      </c>
      <c r="AE25" s="58">
        <v>2020</v>
      </c>
      <c r="AF25" s="58">
        <v>2021</v>
      </c>
      <c r="AG25" s="58">
        <v>2022</v>
      </c>
      <c r="AH25" s="58">
        <v>2023</v>
      </c>
      <c r="AI25" s="58">
        <v>2024</v>
      </c>
      <c r="AJ25" s="58">
        <v>2025</v>
      </c>
      <c r="AK25" s="58">
        <v>2026</v>
      </c>
      <c r="AL25" s="58">
        <v>2027</v>
      </c>
      <c r="AM25" s="58">
        <v>2028</v>
      </c>
      <c r="AN25" s="58">
        <v>2029</v>
      </c>
      <c r="AO25" s="58">
        <v>2030</v>
      </c>
    </row>
    <row r="26" spans="1:41" s="58" customFormat="1">
      <c r="A26" s="58" t="s">
        <v>63</v>
      </c>
      <c r="B26" s="60">
        <v>190.9</v>
      </c>
      <c r="C26" s="60">
        <v>190.43</v>
      </c>
      <c r="D26" s="60">
        <v>198</v>
      </c>
      <c r="E26" s="60">
        <v>202.1</v>
      </c>
      <c r="F26" s="60">
        <v>204.5</v>
      </c>
      <c r="G26" s="60">
        <v>206.4</v>
      </c>
      <c r="H26" s="60">
        <v>209.5</v>
      </c>
      <c r="I26" s="60">
        <v>215.6</v>
      </c>
      <c r="J26" s="60">
        <v>223.2</v>
      </c>
      <c r="K26" s="60">
        <v>235</v>
      </c>
      <c r="L26" s="60">
        <v>244.8</v>
      </c>
      <c r="M26" s="60">
        <v>252</v>
      </c>
      <c r="N26" s="60">
        <v>262.5</v>
      </c>
      <c r="O26" s="60">
        <v>275.7</v>
      </c>
      <c r="U26" s="58" t="s">
        <v>63</v>
      </c>
      <c r="V26" s="60">
        <v>190.9</v>
      </c>
      <c r="W26" s="60">
        <v>190.43</v>
      </c>
      <c r="X26" s="60">
        <v>198</v>
      </c>
      <c r="Y26" s="60">
        <v>202.1</v>
      </c>
      <c r="Z26" s="60">
        <v>204.5</v>
      </c>
      <c r="AA26" s="60">
        <v>206.4</v>
      </c>
      <c r="AB26" s="60">
        <v>209.5</v>
      </c>
      <c r="AC26" s="60">
        <v>215.6</v>
      </c>
      <c r="AD26" s="60">
        <v>223.2</v>
      </c>
      <c r="AE26" s="60">
        <v>235</v>
      </c>
      <c r="AF26" s="60">
        <v>244.8</v>
      </c>
      <c r="AG26" s="60">
        <v>252</v>
      </c>
      <c r="AH26" s="60">
        <v>262.5</v>
      </c>
      <c r="AI26" s="60">
        <v>275.7</v>
      </c>
      <c r="AJ26" s="60">
        <v>279.39999999999998</v>
      </c>
      <c r="AK26" s="60">
        <v>279.39999999999998</v>
      </c>
      <c r="AL26" s="60">
        <v>279.39999999999998</v>
      </c>
      <c r="AM26" s="60">
        <v>279.39999999999998</v>
      </c>
      <c r="AN26" s="60">
        <v>279.39999999999998</v>
      </c>
      <c r="AO26" s="60">
        <v>279.39999999999998</v>
      </c>
    </row>
    <row r="27" spans="1:41" s="58" customFormat="1">
      <c r="A27" s="58" t="s">
        <v>64</v>
      </c>
      <c r="B27" s="60">
        <v>483.1</v>
      </c>
      <c r="C27" s="60">
        <v>458.3</v>
      </c>
      <c r="D27" s="60">
        <v>473.5</v>
      </c>
      <c r="E27" s="60">
        <v>487</v>
      </c>
      <c r="F27" s="60">
        <v>482.7</v>
      </c>
      <c r="G27" s="60">
        <v>491.2</v>
      </c>
      <c r="H27" s="60">
        <v>504.1</v>
      </c>
      <c r="I27" s="60">
        <v>523.70000000000005</v>
      </c>
      <c r="J27" s="60">
        <v>545.1</v>
      </c>
      <c r="K27" s="60">
        <v>567.79999999999995</v>
      </c>
      <c r="L27" s="60">
        <v>590.4</v>
      </c>
      <c r="M27" s="60">
        <v>613.5</v>
      </c>
      <c r="N27" s="60">
        <v>633</v>
      </c>
      <c r="O27" s="60">
        <v>638.9</v>
      </c>
      <c r="U27" s="58" t="s">
        <v>64</v>
      </c>
      <c r="V27" s="60">
        <v>483.1</v>
      </c>
      <c r="W27" s="60">
        <v>458.3</v>
      </c>
      <c r="X27" s="60">
        <v>473.5</v>
      </c>
      <c r="Y27" s="60">
        <v>487</v>
      </c>
      <c r="Z27" s="60">
        <v>482.7</v>
      </c>
      <c r="AA27" s="60">
        <v>491.2</v>
      </c>
      <c r="AB27" s="60">
        <v>504.1</v>
      </c>
      <c r="AC27" s="60">
        <v>523.70000000000005</v>
      </c>
      <c r="AD27" s="60">
        <v>545.1</v>
      </c>
      <c r="AE27" s="60">
        <v>567.79999999999995</v>
      </c>
      <c r="AF27" s="60">
        <v>590.4</v>
      </c>
      <c r="AG27" s="60">
        <v>613.5</v>
      </c>
      <c r="AH27" s="60">
        <v>633</v>
      </c>
      <c r="AI27" s="60">
        <v>638.9</v>
      </c>
      <c r="AJ27" s="60">
        <v>638.9</v>
      </c>
      <c r="AK27" s="60">
        <v>638.9</v>
      </c>
      <c r="AL27" s="60">
        <v>638.9</v>
      </c>
      <c r="AM27" s="60">
        <v>638.9</v>
      </c>
      <c r="AN27" s="60">
        <v>638.9</v>
      </c>
      <c r="AO27" s="60">
        <v>638.9</v>
      </c>
    </row>
    <row r="28" spans="1:41" s="58" customFormat="1">
      <c r="A28" s="58" t="s">
        <v>65</v>
      </c>
      <c r="B28" s="60">
        <v>235.78564082999998</v>
      </c>
      <c r="C28" s="60">
        <v>280.96184413999998</v>
      </c>
      <c r="D28" s="61">
        <v>536.07165814105053</v>
      </c>
      <c r="E28" s="61">
        <v>488.83620053341389</v>
      </c>
      <c r="F28" s="61">
        <v>482.87048600345497</v>
      </c>
      <c r="G28" s="61">
        <v>485.67259671527461</v>
      </c>
      <c r="H28" s="61">
        <v>481.60493883399181</v>
      </c>
      <c r="I28" s="61">
        <v>485.79974815481881</v>
      </c>
      <c r="J28" s="61">
        <v>486.60705077331022</v>
      </c>
      <c r="K28" s="61">
        <v>488.99031797322323</v>
      </c>
      <c r="L28" s="61">
        <v>486.06942260092103</v>
      </c>
      <c r="M28" s="61">
        <v>485.12957141038072</v>
      </c>
      <c r="N28" s="61">
        <v>497.28579478709491</v>
      </c>
      <c r="O28" s="61">
        <v>537.01534984825628</v>
      </c>
      <c r="U28" s="58" t="s">
        <v>66</v>
      </c>
      <c r="V28" s="60">
        <v>235.78564082999998</v>
      </c>
      <c r="W28" s="60">
        <v>280.96184413999998</v>
      </c>
      <c r="X28" s="61">
        <v>543.29234414105053</v>
      </c>
      <c r="Y28" s="61">
        <v>496.05688653341389</v>
      </c>
      <c r="Z28" s="61">
        <v>490.09117200345497</v>
      </c>
      <c r="AA28" s="61">
        <v>492.89328271527461</v>
      </c>
      <c r="AB28" s="61">
        <v>488.82562483399181</v>
      </c>
      <c r="AC28" s="61">
        <v>493.02043415481882</v>
      </c>
      <c r="AD28" s="61">
        <v>493.82773677331022</v>
      </c>
      <c r="AE28" s="61">
        <v>496.21100397322323</v>
      </c>
      <c r="AF28" s="61">
        <v>493.29010860092103</v>
      </c>
      <c r="AG28" s="61">
        <v>492.35025741038072</v>
      </c>
      <c r="AH28" s="61">
        <v>504.50648078709492</v>
      </c>
      <c r="AI28" s="61">
        <v>544.23603584825628</v>
      </c>
      <c r="AJ28" s="61">
        <v>562.97045129297317</v>
      </c>
      <c r="AK28" s="61">
        <v>817.99210886593346</v>
      </c>
      <c r="AL28" s="61">
        <v>1600.3459765754303</v>
      </c>
      <c r="AM28" s="61">
        <v>2779.0093355024305</v>
      </c>
      <c r="AN28" s="61">
        <v>4112.9844599568851</v>
      </c>
      <c r="AO28" s="61">
        <v>5459.5142087713311</v>
      </c>
    </row>
    <row r="29" spans="1:41" s="58" customFormat="1">
      <c r="A29" s="58" t="s">
        <v>67</v>
      </c>
      <c r="B29" s="39">
        <v>246.17700482999999</v>
      </c>
      <c r="C29" s="39">
        <v>317.83024114</v>
      </c>
      <c r="D29" s="39">
        <v>427.11534215</v>
      </c>
      <c r="E29" s="39">
        <v>379.87988454236341</v>
      </c>
      <c r="F29" s="39">
        <v>382.44668441006041</v>
      </c>
      <c r="G29" s="39">
        <v>386.68632815495732</v>
      </c>
      <c r="H29" s="39">
        <v>375.47717105987408</v>
      </c>
      <c r="I29" s="39">
        <v>373.84663958866122</v>
      </c>
      <c r="J29" s="39">
        <v>363.26239266895914</v>
      </c>
      <c r="K29" s="39">
        <v>356.48266267849158</v>
      </c>
      <c r="L29" s="39">
        <v>331.9771817650211</v>
      </c>
      <c r="M29" s="39">
        <v>318.19360725762346</v>
      </c>
      <c r="N29" s="39">
        <v>316.58572793433495</v>
      </c>
      <c r="O29" s="39">
        <v>341.22187317179396</v>
      </c>
      <c r="U29" s="58" t="s">
        <v>67</v>
      </c>
      <c r="V29" s="39">
        <v>246.17700482999999</v>
      </c>
      <c r="W29" s="39">
        <v>317.83024114</v>
      </c>
      <c r="X29" s="39">
        <v>427.11534215</v>
      </c>
      <c r="Y29" s="39">
        <v>379.87988454236341</v>
      </c>
      <c r="Z29" s="39">
        <v>382.44668441006041</v>
      </c>
      <c r="AA29" s="39">
        <v>386.68632815495732</v>
      </c>
      <c r="AB29" s="39">
        <v>375.47717105987408</v>
      </c>
      <c r="AC29" s="39">
        <v>373.84663958866122</v>
      </c>
      <c r="AD29" s="39">
        <v>363.26239266895914</v>
      </c>
      <c r="AE29" s="39">
        <v>356.48266267849158</v>
      </c>
      <c r="AF29" s="39">
        <v>331.9771817650211</v>
      </c>
      <c r="AG29" s="39">
        <v>318.19360725762346</v>
      </c>
      <c r="AH29" s="39">
        <v>316.58572793433495</v>
      </c>
      <c r="AI29" s="39">
        <v>341.22187317179396</v>
      </c>
      <c r="AJ29" s="39">
        <v>351.36322796352385</v>
      </c>
      <c r="AK29" s="39">
        <v>444.20061073167847</v>
      </c>
      <c r="AL29" s="39">
        <v>1128.6784035230125</v>
      </c>
      <c r="AM29" s="39">
        <v>2250.7620878392386</v>
      </c>
      <c r="AN29" s="39">
        <v>3583.3191981788336</v>
      </c>
      <c r="AO29" s="39">
        <v>4928.3864895852666</v>
      </c>
    </row>
    <row r="30" spans="1:41" s="58" customFormat="1"/>
    <row r="31" spans="1:41" s="58" customFormat="1">
      <c r="A31" s="39" t="s">
        <v>68</v>
      </c>
      <c r="B31" s="62">
        <v>0</v>
      </c>
      <c r="C31" s="62">
        <v>0</v>
      </c>
      <c r="D31" s="63">
        <v>4.8624999999999998</v>
      </c>
      <c r="E31" s="63">
        <v>4.3734999999999999</v>
      </c>
      <c r="F31" s="63">
        <v>1.3594E-2</v>
      </c>
      <c r="G31" s="63">
        <v>1.3594E-2</v>
      </c>
      <c r="H31" s="63">
        <v>1.3594E-2</v>
      </c>
      <c r="I31" s="63">
        <v>1.3594E-2</v>
      </c>
      <c r="J31" s="63">
        <v>1.3594E-2</v>
      </c>
      <c r="K31" s="63">
        <v>5.0548184264520408</v>
      </c>
      <c r="L31" s="63">
        <v>11.77914917342186</v>
      </c>
      <c r="M31" s="63">
        <v>12.569952000332833</v>
      </c>
      <c r="N31" s="63">
        <v>7.9136917979620698</v>
      </c>
      <c r="O31" s="63">
        <v>1.3594E-2</v>
      </c>
      <c r="U31" s="58" t="s">
        <v>69</v>
      </c>
      <c r="V31" s="64">
        <v>10.391363999999999</v>
      </c>
      <c r="W31" s="64">
        <v>36.868397000000002</v>
      </c>
      <c r="X31" s="64">
        <v>7.2206859999999997</v>
      </c>
      <c r="Y31" s="65">
        <v>7.2206859999999997</v>
      </c>
      <c r="Z31" s="65">
        <v>7.2206859999999997</v>
      </c>
      <c r="AA31" s="65">
        <v>7.2206859999999997</v>
      </c>
      <c r="AB31" s="65">
        <v>7.2206859999999997</v>
      </c>
      <c r="AC31" s="65">
        <v>7.2206859999999997</v>
      </c>
      <c r="AD31" s="65">
        <v>7.2206859999999997</v>
      </c>
      <c r="AE31" s="65">
        <v>7.2206859999999997</v>
      </c>
      <c r="AF31" s="65">
        <v>7.2206859999999997</v>
      </c>
      <c r="AG31" s="65">
        <v>7.2206859999999997</v>
      </c>
      <c r="AH31" s="65">
        <v>7.2206859999999997</v>
      </c>
      <c r="AI31" s="65">
        <v>7.2206859999999997</v>
      </c>
      <c r="AJ31" s="65">
        <v>7.2206859999999997</v>
      </c>
      <c r="AK31" s="65">
        <v>7.2206859999999997</v>
      </c>
      <c r="AL31" s="65">
        <v>7.2206859999999997</v>
      </c>
      <c r="AM31" s="65">
        <v>7.2206859999999997</v>
      </c>
      <c r="AN31" s="65">
        <v>7.2206859999999997</v>
      </c>
      <c r="AO31" s="65">
        <v>7.2206859999999997</v>
      </c>
    </row>
    <row r="32" spans="1:41" s="58" customFormat="1">
      <c r="A32" s="39" t="s">
        <v>70</v>
      </c>
      <c r="B32" s="62">
        <v>1.617848</v>
      </c>
      <c r="C32" s="62">
        <v>14.063888</v>
      </c>
      <c r="D32" s="63">
        <v>34.162824307263264</v>
      </c>
      <c r="E32" s="63">
        <v>48.240001181018734</v>
      </c>
      <c r="F32" s="63">
        <v>38.779091322392681</v>
      </c>
      <c r="G32" s="63">
        <v>29.915228089886838</v>
      </c>
      <c r="H32" s="63">
        <v>22.549302643475407</v>
      </c>
      <c r="I32" s="63">
        <v>15.186277431770943</v>
      </c>
      <c r="J32" s="63">
        <v>7.0662631929986102</v>
      </c>
      <c r="K32" s="63">
        <v>9.1296865966105685</v>
      </c>
      <c r="L32" s="63">
        <v>11.109330728777296</v>
      </c>
      <c r="M32" s="63">
        <v>12.523036411910526</v>
      </c>
      <c r="N32" s="63">
        <v>16.758747920259154</v>
      </c>
      <c r="O32" s="63">
        <v>20.504633123084105</v>
      </c>
    </row>
    <row r="33" spans="1:15" s="58" customFormat="1">
      <c r="A33" s="39" t="s">
        <v>71</v>
      </c>
      <c r="B33" s="62">
        <v>0</v>
      </c>
      <c r="C33" s="62">
        <v>0</v>
      </c>
      <c r="D33" s="63">
        <v>24.909600000000001</v>
      </c>
      <c r="E33" s="63">
        <v>119.9096</v>
      </c>
      <c r="F33" s="63">
        <v>119.9096</v>
      </c>
      <c r="G33" s="63">
        <v>119.9096</v>
      </c>
      <c r="H33" s="63">
        <v>119.9096</v>
      </c>
      <c r="I33" s="63">
        <v>119.9096</v>
      </c>
      <c r="J33" s="63">
        <v>119.9096</v>
      </c>
      <c r="K33" s="63">
        <v>119.9096</v>
      </c>
      <c r="L33" s="63">
        <v>119.9096</v>
      </c>
      <c r="M33" s="63">
        <v>119.9096</v>
      </c>
      <c r="N33" s="63">
        <v>119.9096</v>
      </c>
      <c r="O33" s="63">
        <v>119.9096</v>
      </c>
    </row>
    <row r="34" spans="1:15" s="58" customFormat="1">
      <c r="A34" s="39" t="s">
        <v>72</v>
      </c>
      <c r="B34" s="62">
        <v>33.759200110000002</v>
      </c>
      <c r="C34" s="62">
        <v>33.759200110000002</v>
      </c>
      <c r="D34" s="63">
        <v>58.546743172285908</v>
      </c>
      <c r="E34" s="63">
        <v>153.54674317228591</v>
      </c>
      <c r="F34" s="63">
        <v>148.54674317228594</v>
      </c>
      <c r="G34" s="63">
        <v>90.678441172285915</v>
      </c>
      <c r="H34" s="63">
        <v>15.871332172285914</v>
      </c>
      <c r="I34" s="63">
        <v>0</v>
      </c>
      <c r="J34" s="63">
        <v>0</v>
      </c>
      <c r="K34" s="63">
        <v>0</v>
      </c>
      <c r="L34" s="63">
        <v>0</v>
      </c>
      <c r="M34" s="63">
        <v>0</v>
      </c>
      <c r="N34" s="63">
        <v>0</v>
      </c>
      <c r="O34" s="63">
        <v>0</v>
      </c>
    </row>
    <row r="35" spans="1:15" s="58" customFormat="1"/>
    <row r="36" spans="1:15" s="58" customFormat="1"/>
    <row r="37" spans="1:15" s="58" customFormat="1">
      <c r="A37" s="58" t="s">
        <v>69</v>
      </c>
      <c r="B37" s="64">
        <v>10.391363999999999</v>
      </c>
      <c r="C37" s="64">
        <v>36.868397000000002</v>
      </c>
      <c r="D37" s="64">
        <v>7.2206859999999997</v>
      </c>
      <c r="E37" s="65">
        <v>7.2206859999999997</v>
      </c>
      <c r="F37" s="65">
        <v>7.2206859999999997</v>
      </c>
      <c r="G37" s="65">
        <v>7.2206859999999997</v>
      </c>
      <c r="H37" s="65">
        <v>7.2206859999999997</v>
      </c>
      <c r="I37" s="65">
        <v>7.2206859999999997</v>
      </c>
      <c r="J37" s="65">
        <v>7.2206859999999997</v>
      </c>
      <c r="K37" s="65">
        <v>7.2206859999999997</v>
      </c>
      <c r="L37" s="65">
        <v>7.2206859999999997</v>
      </c>
      <c r="M37" s="65">
        <v>7.2206859999999997</v>
      </c>
      <c r="N37" s="65">
        <v>7.2206859999999997</v>
      </c>
      <c r="O37" s="65">
        <v>7.2206859999999997</v>
      </c>
    </row>
    <row r="38" spans="1:15" s="58" customFormat="1"/>
    <row r="39" spans="1:15" s="58" customFormat="1" ht="15.75">
      <c r="B39" s="59">
        <v>2011</v>
      </c>
      <c r="C39" s="59">
        <v>2012</v>
      </c>
      <c r="D39" s="59">
        <v>2013</v>
      </c>
      <c r="E39" s="59">
        <v>2014</v>
      </c>
      <c r="F39" s="59">
        <v>2015</v>
      </c>
      <c r="G39" s="59">
        <v>2016</v>
      </c>
      <c r="H39" s="59">
        <v>2017</v>
      </c>
      <c r="I39" s="59">
        <v>2018</v>
      </c>
      <c r="J39" s="59">
        <v>2019</v>
      </c>
      <c r="K39" s="59">
        <v>2020</v>
      </c>
      <c r="L39" s="59">
        <v>2021</v>
      </c>
      <c r="M39" s="59">
        <v>2022</v>
      </c>
      <c r="N39" s="59">
        <v>2023</v>
      </c>
      <c r="O39" s="59">
        <v>2024</v>
      </c>
    </row>
    <row r="40" spans="1:15" s="58" customFormat="1">
      <c r="A40" s="58" t="s">
        <v>73</v>
      </c>
      <c r="E40" s="61">
        <v>-47.235457607636647</v>
      </c>
      <c r="F40" s="61">
        <v>-5.965714529958916</v>
      </c>
      <c r="G40" s="61">
        <v>2.8021107118196369</v>
      </c>
      <c r="H40" s="61">
        <v>-4.0676578812827984</v>
      </c>
      <c r="I40" s="61">
        <v>4.1948093208270052</v>
      </c>
      <c r="J40" s="61">
        <v>0.80730261849140561</v>
      </c>
      <c r="K40" s="61">
        <v>2.3832671999130071</v>
      </c>
      <c r="L40" s="61">
        <v>-2.9208953723021978</v>
      </c>
      <c r="M40" s="61">
        <v>-0.93985119054030974</v>
      </c>
      <c r="N40" s="61">
        <v>12.156223376714195</v>
      </c>
      <c r="O40" s="61">
        <v>39.729555061161363</v>
      </c>
    </row>
    <row r="41" spans="1:15" s="58" customFormat="1">
      <c r="A41" s="58" t="s">
        <v>74</v>
      </c>
      <c r="E41" s="61">
        <v>1.8362005334138871</v>
      </c>
      <c r="F41" s="61">
        <v>0.17048600345498244</v>
      </c>
      <c r="G41" s="61">
        <v>-5.5274032847253807</v>
      </c>
      <c r="H41" s="61">
        <v>-22.495061166008213</v>
      </c>
      <c r="I41" s="61">
        <v>-37.900251845181231</v>
      </c>
      <c r="J41" s="61">
        <v>-58.492949226689802</v>
      </c>
      <c r="K41" s="61">
        <v>-78.809682026776727</v>
      </c>
      <c r="L41" s="61">
        <v>-104.33057739907895</v>
      </c>
      <c r="M41" s="61">
        <v>-128.37042858961928</v>
      </c>
      <c r="N41" s="61">
        <v>-135.71420521290509</v>
      </c>
      <c r="O41" s="61">
        <v>-101.8846501517437</v>
      </c>
    </row>
    <row r="42" spans="1:15" s="58" customFormat="1"/>
    <row r="43" spans="1:15" s="58" customFormat="1"/>
    <row r="44" spans="1:15" s="58" customFormat="1"/>
    <row r="45" spans="1:15" s="58" customFormat="1"/>
    <row r="46" spans="1:15" s="58" customFormat="1"/>
    <row r="47" spans="1:15" s="58" customFormat="1"/>
  </sheetData>
  <printOptions horizontalCentered="1"/>
  <pageMargins left="0.18" right="0.18" top="0.75" bottom="0.75" header="0.3" footer="0.3"/>
  <pageSetup scale="98" orientation="landscape" r:id="rId1"/>
  <headerFooter>
    <oddFooter>&amp;F</oddFooter>
  </headerFooter>
  <drawing r:id="rId2"/>
</worksheet>
</file>

<file path=xl/worksheets/sheet4.xml><?xml version="1.0" encoding="utf-8"?>
<worksheet xmlns="http://schemas.openxmlformats.org/spreadsheetml/2006/main" xmlns:r="http://schemas.openxmlformats.org/officeDocument/2006/relationships">
  <dimension ref="B2:H25"/>
  <sheetViews>
    <sheetView zoomScale="55" zoomScaleNormal="55" workbookViewId="0">
      <selection sqref="A1:XFD1048576"/>
    </sheetView>
  </sheetViews>
  <sheetFormatPr defaultColWidth="8.77734375" defaultRowHeight="15"/>
  <cols>
    <col min="2" max="2" width="36.44140625" customWidth="1"/>
    <col min="3" max="3" width="14.21875" customWidth="1"/>
    <col min="4" max="5" width="13.6640625" bestFit="1" customWidth="1"/>
    <col min="6" max="6" width="18.109375" customWidth="1"/>
    <col min="7" max="7" width="16.5546875" customWidth="1"/>
    <col min="8" max="8" width="18.109375" customWidth="1"/>
  </cols>
  <sheetData>
    <row r="2" spans="2:8" ht="15.75" thickBot="1"/>
    <row r="3" spans="2:8" ht="23.25">
      <c r="B3" s="2377"/>
      <c r="C3" s="66">
        <v>2014</v>
      </c>
      <c r="D3" s="66">
        <v>2015</v>
      </c>
      <c r="E3" s="66">
        <v>2016</v>
      </c>
      <c r="F3" s="20"/>
      <c r="G3" s="20"/>
      <c r="H3" s="20"/>
    </row>
    <row r="4" spans="2:8" ht="19.149999999999999" customHeight="1" thickBot="1">
      <c r="B4" s="2378"/>
      <c r="C4" s="67" t="s">
        <v>75</v>
      </c>
      <c r="D4" s="67" t="s">
        <v>76</v>
      </c>
      <c r="E4" s="67" t="s">
        <v>76</v>
      </c>
      <c r="F4" s="20"/>
      <c r="G4" s="20"/>
      <c r="H4" s="20"/>
    </row>
    <row r="5" spans="2:8" ht="24.75" thickTop="1" thickBot="1">
      <c r="B5" s="68" t="s">
        <v>77</v>
      </c>
      <c r="C5" s="69">
        <v>148</v>
      </c>
      <c r="D5" s="69">
        <v>157</v>
      </c>
      <c r="E5" s="69">
        <v>154</v>
      </c>
      <c r="F5" s="20"/>
      <c r="G5" s="20"/>
      <c r="H5" s="20"/>
    </row>
    <row r="6" spans="2:8" ht="24" thickBot="1">
      <c r="B6" s="70" t="s">
        <v>78</v>
      </c>
      <c r="C6" s="71">
        <v>290</v>
      </c>
      <c r="D6" s="71">
        <v>290</v>
      </c>
      <c r="E6" s="71">
        <v>290</v>
      </c>
      <c r="F6" s="20"/>
      <c r="G6" s="20"/>
      <c r="H6" s="20"/>
    </row>
    <row r="7" spans="2:8" ht="47.25" thickBot="1">
      <c r="B7" s="72" t="s">
        <v>79</v>
      </c>
      <c r="C7" s="73">
        <v>243</v>
      </c>
      <c r="D7" s="73">
        <v>255</v>
      </c>
      <c r="E7" s="73">
        <v>258</v>
      </c>
      <c r="F7" s="20"/>
      <c r="G7" s="20"/>
      <c r="H7" s="20"/>
    </row>
    <row r="8" spans="2:8" ht="47.25" thickBot="1">
      <c r="B8" s="70" t="s">
        <v>80</v>
      </c>
      <c r="C8" s="71">
        <v>41</v>
      </c>
      <c r="D8" s="71">
        <v>41</v>
      </c>
      <c r="E8" s="71">
        <v>41</v>
      </c>
      <c r="F8" s="20"/>
      <c r="G8" s="20"/>
      <c r="H8" s="20"/>
    </row>
    <row r="9" spans="2:8" ht="24" thickBot="1">
      <c r="B9" s="72" t="s">
        <v>81</v>
      </c>
      <c r="C9" s="73">
        <v>161</v>
      </c>
      <c r="D9" s="73">
        <v>125</v>
      </c>
      <c r="E9" s="73">
        <v>137</v>
      </c>
      <c r="F9" s="20"/>
      <c r="G9" s="20"/>
      <c r="H9" s="20"/>
    </row>
    <row r="10" spans="2:8" ht="47.25" thickBot="1">
      <c r="B10" s="70" t="s">
        <v>82</v>
      </c>
      <c r="C10" s="71">
        <v>297</v>
      </c>
      <c r="D10" s="71">
        <v>337</v>
      </c>
      <c r="E10" s="71">
        <v>343</v>
      </c>
      <c r="F10" s="20"/>
      <c r="G10" s="20"/>
      <c r="H10" s="20"/>
    </row>
    <row r="11" spans="2:8" ht="47.25" thickBot="1">
      <c r="B11" s="72" t="s">
        <v>83</v>
      </c>
      <c r="C11" s="73">
        <v>166</v>
      </c>
      <c r="D11" s="73">
        <v>157</v>
      </c>
      <c r="E11" s="73">
        <v>150</v>
      </c>
      <c r="F11" s="20"/>
      <c r="G11" s="20"/>
      <c r="H11" s="20"/>
    </row>
    <row r="12" spans="2:8" ht="24" thickBot="1">
      <c r="B12" s="70" t="s">
        <v>84</v>
      </c>
      <c r="C12" s="71">
        <v>8600</v>
      </c>
      <c r="D12" s="71">
        <v>11000</v>
      </c>
      <c r="E12" s="71">
        <v>10700</v>
      </c>
      <c r="F12" s="20"/>
      <c r="G12" s="20"/>
      <c r="H12" s="20"/>
    </row>
    <row r="13" spans="2:8">
      <c r="B13" s="74"/>
      <c r="C13" s="20"/>
      <c r="D13" s="20"/>
      <c r="E13" s="20"/>
      <c r="F13" s="20"/>
      <c r="G13" s="20"/>
      <c r="H13" s="20"/>
    </row>
    <row r="14" spans="2:8">
      <c r="B14" s="74"/>
      <c r="C14" s="20"/>
      <c r="D14" s="20"/>
      <c r="E14" s="20"/>
      <c r="F14" s="20"/>
      <c r="G14" s="20"/>
      <c r="H14" s="20"/>
    </row>
    <row r="15" spans="2:8" ht="15.75" thickBot="1">
      <c r="B15" s="74"/>
      <c r="C15" s="20"/>
      <c r="D15" s="20"/>
      <c r="E15" s="20"/>
      <c r="F15" s="20"/>
      <c r="G15" s="20"/>
      <c r="H15" s="20"/>
    </row>
    <row r="16" spans="2:8" ht="70.5" thickBot="1">
      <c r="B16" s="2379" t="s">
        <v>85</v>
      </c>
      <c r="C16" s="2380"/>
      <c r="D16" s="75" t="s">
        <v>86</v>
      </c>
      <c r="E16" s="75" t="s">
        <v>87</v>
      </c>
      <c r="F16" s="76" t="s">
        <v>88</v>
      </c>
      <c r="G16" s="76" t="s">
        <v>89</v>
      </c>
      <c r="H16" s="75" t="s">
        <v>88</v>
      </c>
    </row>
    <row r="17" spans="2:8" ht="24.75" customHeight="1" thickTop="1" thickBot="1">
      <c r="B17" s="2381" t="s">
        <v>90</v>
      </c>
      <c r="C17" s="2382"/>
      <c r="D17" s="2382"/>
      <c r="E17" s="2382"/>
      <c r="F17" s="2382"/>
      <c r="G17" s="2382"/>
      <c r="H17" s="2383"/>
    </row>
    <row r="18" spans="2:8" ht="24" thickBot="1">
      <c r="B18" s="70"/>
      <c r="C18" s="77" t="s">
        <v>91</v>
      </c>
      <c r="D18" s="78">
        <v>593</v>
      </c>
      <c r="E18" s="78">
        <v>578</v>
      </c>
      <c r="F18" s="79">
        <v>-2.5295109612141653E-2</v>
      </c>
      <c r="G18" s="78">
        <v>590</v>
      </c>
      <c r="H18" s="79">
        <v>2.0761245674740483E-2</v>
      </c>
    </row>
    <row r="19" spans="2:8" ht="24" thickBot="1">
      <c r="B19" s="72"/>
      <c r="C19" s="80" t="s">
        <v>92</v>
      </c>
      <c r="D19" s="81">
        <v>735</v>
      </c>
      <c r="E19" s="81">
        <v>711</v>
      </c>
      <c r="F19" s="82">
        <v>-3.2653061224489799E-2</v>
      </c>
      <c r="G19" s="81">
        <v>726</v>
      </c>
      <c r="H19" s="82">
        <v>2.1097046413502109E-2</v>
      </c>
    </row>
    <row r="20" spans="2:8" ht="24" customHeight="1" thickBot="1">
      <c r="B20" s="2384" t="s">
        <v>93</v>
      </c>
      <c r="C20" s="2385"/>
      <c r="D20" s="2385"/>
      <c r="E20" s="2385"/>
      <c r="F20" s="2385"/>
      <c r="G20" s="2385"/>
      <c r="H20" s="2386"/>
    </row>
    <row r="21" spans="2:8" ht="24" thickBot="1">
      <c r="B21" s="72"/>
      <c r="C21" s="80" t="s">
        <v>91</v>
      </c>
      <c r="D21" s="81">
        <v>890</v>
      </c>
      <c r="E21" s="81">
        <v>915</v>
      </c>
      <c r="F21" s="82">
        <v>2.8089887640449437E-2</v>
      </c>
      <c r="G21" s="81">
        <v>933</v>
      </c>
      <c r="H21" s="82">
        <v>1.9672131147540985E-2</v>
      </c>
    </row>
    <row r="22" spans="2:8" ht="24" thickBot="1">
      <c r="B22" s="70"/>
      <c r="C22" s="77" t="s">
        <v>94</v>
      </c>
      <c r="D22" s="78">
        <v>1032</v>
      </c>
      <c r="E22" s="78">
        <v>1048</v>
      </c>
      <c r="F22" s="79">
        <v>1.5503875968992248E-2</v>
      </c>
      <c r="G22" s="78">
        <v>1069</v>
      </c>
      <c r="H22" s="79">
        <v>2.0038167938931296E-2</v>
      </c>
    </row>
    <row r="23" spans="2:8" ht="24" customHeight="1" thickBot="1">
      <c r="B23" s="2387" t="s">
        <v>95</v>
      </c>
      <c r="C23" s="2388"/>
      <c r="D23" s="81">
        <v>445</v>
      </c>
      <c r="E23" s="81">
        <v>421</v>
      </c>
      <c r="F23" s="82">
        <v>-5.3932584269662923E-2</v>
      </c>
      <c r="G23" s="81">
        <v>436</v>
      </c>
      <c r="H23" s="82">
        <v>3.5629453681710214E-2</v>
      </c>
    </row>
    <row r="24" spans="2:8" ht="24" thickBot="1">
      <c r="B24" s="2384" t="s">
        <v>96</v>
      </c>
      <c r="C24" s="2386"/>
      <c r="D24" s="78">
        <v>166</v>
      </c>
      <c r="E24" s="78">
        <v>157</v>
      </c>
      <c r="F24" s="79">
        <v>-5.4216867469879519E-2</v>
      </c>
      <c r="G24" s="78">
        <v>150</v>
      </c>
      <c r="H24" s="79">
        <v>-4.4585987261146494E-2</v>
      </c>
    </row>
    <row r="25" spans="2:8" ht="24" thickBot="1">
      <c r="B25" s="2387" t="s">
        <v>97</v>
      </c>
      <c r="C25" s="2388"/>
      <c r="D25" s="81">
        <v>8600</v>
      </c>
      <c r="E25" s="81">
        <v>11000</v>
      </c>
      <c r="F25" s="82">
        <v>0.27906976744186046</v>
      </c>
      <c r="G25" s="81">
        <v>10700</v>
      </c>
      <c r="H25" s="82">
        <v>-2.7272727272727271E-2</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sheetPr codeName="Sheet87"/>
  <dimension ref="A4:O65"/>
  <sheetViews>
    <sheetView zoomScale="40" zoomScaleNormal="40" workbookViewId="0">
      <selection activeCell="V53" sqref="V53"/>
    </sheetView>
  </sheetViews>
  <sheetFormatPr defaultColWidth="8.77734375" defaultRowHeight="15"/>
  <cols>
    <col min="1" max="1" width="22.88671875" customWidth="1"/>
    <col min="2" max="12" width="9.21875" customWidth="1"/>
    <col min="13" max="17" width="5.109375" customWidth="1"/>
  </cols>
  <sheetData>
    <row r="4" spans="1:12" ht="26.25">
      <c r="A4" s="41" t="s">
        <v>45</v>
      </c>
      <c r="B4" s="41"/>
      <c r="C4" s="41"/>
      <c r="D4" s="41"/>
      <c r="E4" s="41"/>
      <c r="F4" s="41"/>
      <c r="G4" s="41"/>
      <c r="H4" s="41"/>
      <c r="I4" s="41"/>
    </row>
    <row r="5" spans="1:12" ht="306" customHeight="1" thickBot="1">
      <c r="B5" s="42"/>
      <c r="C5" s="42"/>
      <c r="D5" s="42"/>
      <c r="E5" s="42"/>
      <c r="F5" s="42"/>
      <c r="G5" s="42"/>
      <c r="H5" s="42"/>
      <c r="I5" s="42"/>
    </row>
    <row r="6" spans="1:12" ht="16.5" thickBot="1">
      <c r="A6" s="43" t="s">
        <v>46</v>
      </c>
      <c r="B6" s="83">
        <v>0.05</v>
      </c>
      <c r="C6" s="45">
        <v>7.4522445844568373E-3</v>
      </c>
      <c r="D6" s="45">
        <v>1.2589120514336038E-2</v>
      </c>
      <c r="E6" s="45">
        <v>3.0623003197066238E-2</v>
      </c>
      <c r="F6" s="45">
        <v>3.466896045136246E-2</v>
      </c>
      <c r="G6" s="45">
        <v>3.9650417864969791E-2</v>
      </c>
      <c r="H6" s="45">
        <v>5.0087125873078044E-2</v>
      </c>
      <c r="I6" s="45">
        <v>4.9901553620038126E-2</v>
      </c>
      <c r="J6" s="45">
        <v>4.9570072528436912E-2</v>
      </c>
      <c r="K6" s="45">
        <v>4.9688058993925588E-2</v>
      </c>
      <c r="L6" s="45">
        <v>5.0475402691701553E-2</v>
      </c>
    </row>
    <row r="7" spans="1:12" ht="16.5" thickBot="1">
      <c r="A7" s="46" t="s">
        <v>47</v>
      </c>
      <c r="B7" s="48">
        <v>1.9722686999999997</v>
      </c>
      <c r="C7" s="48">
        <v>1.75</v>
      </c>
      <c r="D7" s="48">
        <v>1.7499999999999996</v>
      </c>
      <c r="E7" s="48">
        <v>1.75</v>
      </c>
      <c r="F7" s="48">
        <v>1.7499999999999996</v>
      </c>
      <c r="G7" s="48">
        <v>1.7500000000000007</v>
      </c>
      <c r="H7" s="48">
        <v>1.7500000000000004</v>
      </c>
      <c r="I7" s="48">
        <v>1.7500000000000002</v>
      </c>
      <c r="J7" s="48">
        <v>1.7500000000000002</v>
      </c>
      <c r="K7" s="48">
        <v>1.7500000000000004</v>
      </c>
      <c r="L7" s="48">
        <v>1.75</v>
      </c>
    </row>
    <row r="8" spans="1:12" ht="16.5" thickBot="1">
      <c r="A8" s="46" t="s">
        <v>98</v>
      </c>
      <c r="B8" s="49">
        <v>200</v>
      </c>
      <c r="C8" s="49">
        <v>245.41553990347688</v>
      </c>
      <c r="D8" s="49">
        <v>267.86830200000003</v>
      </c>
      <c r="E8" s="49">
        <v>274.80710900000003</v>
      </c>
      <c r="F8" s="49">
        <v>281.05441300000001</v>
      </c>
      <c r="G8" s="49">
        <v>284.39644700000002</v>
      </c>
      <c r="H8" s="49">
        <v>293.37337100000002</v>
      </c>
      <c r="I8" s="49">
        <v>304.09094800000003</v>
      </c>
      <c r="J8" s="49">
        <v>311.98069299999997</v>
      </c>
      <c r="K8" s="49">
        <v>317.43885899999998</v>
      </c>
      <c r="L8" s="49">
        <v>313.37559835399998</v>
      </c>
    </row>
    <row r="9" spans="1:12" ht="16.5" thickBot="1">
      <c r="A9" s="46" t="s">
        <v>51</v>
      </c>
      <c r="B9" s="53">
        <v>125</v>
      </c>
      <c r="C9" s="53">
        <v>240.41553990347688</v>
      </c>
      <c r="D9" s="53">
        <v>210</v>
      </c>
      <c r="E9" s="53">
        <v>200</v>
      </c>
      <c r="F9" s="53">
        <v>204</v>
      </c>
      <c r="G9" s="53">
        <v>201</v>
      </c>
      <c r="H9" s="53">
        <v>176</v>
      </c>
      <c r="I9" s="53">
        <v>182</v>
      </c>
      <c r="J9" s="53">
        <v>187</v>
      </c>
      <c r="K9" s="53">
        <v>190</v>
      </c>
      <c r="L9" s="53">
        <v>188</v>
      </c>
    </row>
    <row r="10" spans="1:12" ht="16.5" thickBot="1">
      <c r="A10" s="46" t="s">
        <v>49</v>
      </c>
      <c r="B10" s="51">
        <v>2.72</v>
      </c>
      <c r="C10" s="51">
        <v>1.98</v>
      </c>
      <c r="D10" s="51">
        <v>1.98</v>
      </c>
      <c r="E10" s="51">
        <v>1.96</v>
      </c>
      <c r="F10" s="51">
        <v>1.95</v>
      </c>
      <c r="G10" s="51">
        <v>2.04</v>
      </c>
      <c r="H10" s="51">
        <v>2.1800000000000002</v>
      </c>
      <c r="I10" s="51">
        <v>2.4</v>
      </c>
      <c r="J10" s="51">
        <v>2.57</v>
      </c>
      <c r="K10" s="51">
        <v>2.69</v>
      </c>
      <c r="L10" s="51">
        <v>2.87</v>
      </c>
    </row>
    <row r="11" spans="1:12" ht="16.5" thickBot="1">
      <c r="A11" s="46" t="s">
        <v>50</v>
      </c>
      <c r="B11" s="51">
        <v>2.04</v>
      </c>
      <c r="C11" s="51">
        <v>1.62</v>
      </c>
      <c r="D11" s="51">
        <v>1.6</v>
      </c>
      <c r="E11" s="51">
        <v>1.54</v>
      </c>
      <c r="F11" s="51">
        <v>1.53</v>
      </c>
      <c r="G11" s="51">
        <v>1.57</v>
      </c>
      <c r="H11" s="51">
        <v>1.52</v>
      </c>
      <c r="I11" s="51">
        <v>1.51</v>
      </c>
      <c r="J11" s="51">
        <v>1.47</v>
      </c>
      <c r="K11" s="51">
        <v>1.43</v>
      </c>
      <c r="L11" s="51">
        <v>1.42</v>
      </c>
    </row>
    <row r="12" spans="1:12" ht="16.5" thickBot="1">
      <c r="A12" s="46" t="s">
        <v>99</v>
      </c>
      <c r="B12" s="84">
        <v>2.5000000000000001E-2</v>
      </c>
      <c r="C12" s="84">
        <v>2.5000000000000001E-2</v>
      </c>
      <c r="D12" s="84">
        <v>2.5000000000000001E-2</v>
      </c>
      <c r="E12" s="84">
        <v>2.5000000000000001E-2</v>
      </c>
      <c r="F12" s="84">
        <v>2.5000000000000001E-2</v>
      </c>
      <c r="G12" s="84">
        <v>2.5000000000000001E-2</v>
      </c>
      <c r="H12" s="84">
        <v>2.5000000000000001E-2</v>
      </c>
      <c r="I12" s="84">
        <v>2.5000000000000001E-2</v>
      </c>
      <c r="J12" s="84">
        <v>2.5000000000000001E-2</v>
      </c>
      <c r="K12" s="84">
        <v>2.5000000000000001E-2</v>
      </c>
      <c r="L12" s="84">
        <v>2.5000000000000001E-2</v>
      </c>
    </row>
    <row r="13" spans="1:12" ht="16.5" thickBot="1">
      <c r="A13" s="46" t="s">
        <v>100</v>
      </c>
      <c r="B13" s="49">
        <v>81.091279870000008</v>
      </c>
      <c r="C13" s="49">
        <v>90.199644817299941</v>
      </c>
      <c r="D13" s="49">
        <v>92.22189329531416</v>
      </c>
      <c r="E13" s="49">
        <v>94.292096862855075</v>
      </c>
      <c r="F13" s="49">
        <v>96.411425327121094</v>
      </c>
      <c r="G13" s="49">
        <v>98.581077415605066</v>
      </c>
      <c r="H13" s="49">
        <v>100.80228149547055</v>
      </c>
      <c r="I13" s="49">
        <v>103.07629631087227</v>
      </c>
      <c r="J13" s="49">
        <v>105.40441173866834</v>
      </c>
      <c r="K13" s="49">
        <v>107.7879495629837</v>
      </c>
      <c r="L13" s="49">
        <v>110.22826426909597</v>
      </c>
    </row>
    <row r="14" spans="1:12" ht="16.5" thickBot="1">
      <c r="A14" s="46" t="s">
        <v>53</v>
      </c>
      <c r="B14" s="54"/>
      <c r="C14" s="54"/>
      <c r="D14" s="54"/>
      <c r="E14" s="54">
        <v>14.758475972556997</v>
      </c>
      <c r="F14" s="54">
        <v>24.34468381180649</v>
      </c>
      <c r="G14" s="54">
        <v>45.611782838416993</v>
      </c>
      <c r="H14" s="54">
        <v>91.179276967832223</v>
      </c>
      <c r="I14" s="54">
        <v>147.6295440353185</v>
      </c>
      <c r="J14" s="54">
        <v>203.78913159919989</v>
      </c>
      <c r="K14" s="54">
        <v>259.49344887826027</v>
      </c>
      <c r="L14" s="54">
        <v>301.9732823301793</v>
      </c>
    </row>
    <row r="15" spans="1:12">
      <c r="A15" s="55"/>
    </row>
    <row r="16" spans="1:12">
      <c r="A16" s="56"/>
    </row>
    <row r="17" spans="1:12">
      <c r="A17" s="56"/>
    </row>
    <row r="18" spans="1:12" ht="15.75" thickBot="1"/>
    <row r="19" spans="1:12" ht="16.5" thickBot="1">
      <c r="A19" s="46" t="s">
        <v>59</v>
      </c>
      <c r="B19" s="54">
        <v>20.0002578</v>
      </c>
      <c r="C19" s="54">
        <v>20</v>
      </c>
      <c r="D19" s="54">
        <v>20</v>
      </c>
      <c r="E19" s="54">
        <v>20</v>
      </c>
      <c r="F19" s="54">
        <v>20</v>
      </c>
      <c r="G19" s="54">
        <v>20</v>
      </c>
      <c r="H19" s="54">
        <v>20</v>
      </c>
      <c r="I19" s="54">
        <v>20</v>
      </c>
      <c r="J19" s="54">
        <v>20</v>
      </c>
      <c r="K19" s="54">
        <v>20</v>
      </c>
      <c r="L19" s="54">
        <v>20</v>
      </c>
    </row>
    <row r="20" spans="1:12" ht="16.5" thickBot="1">
      <c r="A20" s="46" t="s">
        <v>60</v>
      </c>
      <c r="B20" s="54">
        <v>33.624336699999994</v>
      </c>
      <c r="C20" s="54">
        <v>42.160117654461438</v>
      </c>
      <c r="D20" s="54">
        <v>41.654767594064495</v>
      </c>
      <c r="E20" s="54">
        <v>39.83435959667608</v>
      </c>
      <c r="F20" s="54">
        <v>39.293306308930916</v>
      </c>
      <c r="G20" s="54">
        <v>38.549791054911751</v>
      </c>
      <c r="H20" s="54">
        <v>28.657631562348261</v>
      </c>
      <c r="I20" s="54">
        <v>28.199555430457181</v>
      </c>
      <c r="J20" s="54">
        <v>28.414991677122607</v>
      </c>
      <c r="K20" s="54">
        <v>25.816664172261735</v>
      </c>
      <c r="L20" s="54">
        <v>25.946291942715117</v>
      </c>
    </row>
    <row r="21" spans="1:12" ht="12.6" customHeight="1" thickBot="1">
      <c r="A21" s="46" t="s">
        <v>61</v>
      </c>
      <c r="B21" s="54">
        <v>76.533695099999989</v>
      </c>
      <c r="C21" s="54">
        <v>65.524619860991251</v>
      </c>
      <c r="D21" s="54">
        <v>66.451886271581159</v>
      </c>
      <c r="E21" s="54">
        <v>59.646719750613563</v>
      </c>
      <c r="F21" s="54">
        <v>54.915360292394809</v>
      </c>
      <c r="G21" s="54">
        <v>56.467329908845073</v>
      </c>
      <c r="H21" s="54">
        <v>57.858047408728545</v>
      </c>
      <c r="I21" s="54">
        <v>58.91730730513455</v>
      </c>
      <c r="J21" s="54">
        <v>60.234397662097166</v>
      </c>
      <c r="K21" s="54">
        <v>61.709807541812424</v>
      </c>
      <c r="L21" s="54">
        <v>63.228322036678904</v>
      </c>
    </row>
    <row r="23" spans="1:12">
      <c r="A23" s="57" t="s">
        <v>62</v>
      </c>
    </row>
    <row r="25" spans="1:12" s="58" customFormat="1" ht="15.75">
      <c r="B25" s="59">
        <v>2014</v>
      </c>
      <c r="C25" s="59">
        <v>2015</v>
      </c>
      <c r="D25" s="59">
        <v>2016</v>
      </c>
      <c r="E25" s="59">
        <v>2017</v>
      </c>
      <c r="F25" s="59">
        <v>2018</v>
      </c>
      <c r="G25" s="59">
        <v>2019</v>
      </c>
      <c r="H25" s="59">
        <v>2020</v>
      </c>
      <c r="I25" s="59">
        <v>2021</v>
      </c>
      <c r="J25" s="59">
        <v>2022</v>
      </c>
      <c r="K25" s="59">
        <v>2023</v>
      </c>
      <c r="L25" s="59">
        <v>2024</v>
      </c>
    </row>
    <row r="26" spans="1:12" s="58" customFormat="1">
      <c r="A26" s="58" t="s">
        <v>63</v>
      </c>
      <c r="B26" s="85">
        <v>202.1</v>
      </c>
      <c r="C26" s="85">
        <v>204.5</v>
      </c>
      <c r="D26" s="85">
        <v>206.4</v>
      </c>
      <c r="E26" s="85">
        <v>209.5</v>
      </c>
      <c r="F26" s="85">
        <v>215.6</v>
      </c>
      <c r="G26" s="85">
        <v>223.2</v>
      </c>
      <c r="H26" s="85">
        <v>235</v>
      </c>
      <c r="I26" s="85">
        <v>244.8</v>
      </c>
      <c r="J26" s="85">
        <v>252</v>
      </c>
      <c r="K26" s="85">
        <v>262.5</v>
      </c>
      <c r="L26" s="85">
        <v>275.7</v>
      </c>
    </row>
    <row r="27" spans="1:12" s="58" customFormat="1">
      <c r="A27" s="58" t="s">
        <v>101</v>
      </c>
      <c r="B27" s="85">
        <v>487</v>
      </c>
      <c r="C27" s="85">
        <v>482.7</v>
      </c>
      <c r="D27" s="85">
        <v>491.2</v>
      </c>
      <c r="E27" s="85">
        <v>504.1</v>
      </c>
      <c r="F27" s="85">
        <v>523.70000000000005</v>
      </c>
      <c r="G27" s="85">
        <v>545.1</v>
      </c>
      <c r="H27" s="85">
        <v>567.79999999999995</v>
      </c>
      <c r="I27" s="85">
        <v>590.4</v>
      </c>
      <c r="J27" s="85">
        <v>613.5</v>
      </c>
      <c r="K27" s="85">
        <v>633</v>
      </c>
      <c r="L27" s="85">
        <v>638.9</v>
      </c>
    </row>
    <row r="28" spans="1:12" s="58" customFormat="1">
      <c r="A28" s="58" t="s">
        <v>102</v>
      </c>
      <c r="B28" s="65">
        <v>488.83620053341389</v>
      </c>
      <c r="C28" s="86">
        <v>482.87048600345497</v>
      </c>
      <c r="D28" s="86">
        <v>485.67259671527461</v>
      </c>
      <c r="E28" s="65">
        <v>481.60493883399181</v>
      </c>
      <c r="F28" s="65">
        <v>485.79974815481881</v>
      </c>
      <c r="G28" s="65">
        <v>486.60705077331022</v>
      </c>
      <c r="H28" s="65">
        <v>488.99031797322323</v>
      </c>
      <c r="I28" s="65">
        <v>486.06942260092103</v>
      </c>
      <c r="J28" s="65">
        <v>485.12957141038072</v>
      </c>
      <c r="K28" s="65">
        <v>497.28579478709491</v>
      </c>
      <c r="L28" s="65">
        <v>537.01534984825628</v>
      </c>
    </row>
    <row r="29" spans="1:12" s="58" customFormat="1"/>
    <row r="30" spans="1:12" s="58" customFormat="1">
      <c r="A30" s="39" t="s">
        <v>68</v>
      </c>
      <c r="B30" s="63">
        <v>4.3734999999999999</v>
      </c>
      <c r="C30" s="63">
        <v>1.3594E-2</v>
      </c>
      <c r="D30" s="63">
        <v>1.3594E-2</v>
      </c>
      <c r="E30" s="63">
        <v>1.3594E-2</v>
      </c>
      <c r="F30" s="63">
        <v>1.3594E-2</v>
      </c>
      <c r="G30" s="63">
        <v>1.3594E-2</v>
      </c>
      <c r="H30" s="63">
        <v>5.0548184264520408</v>
      </c>
      <c r="I30" s="63">
        <v>11.77914917342186</v>
      </c>
      <c r="J30" s="63">
        <v>12.569952000332833</v>
      </c>
      <c r="K30" s="63">
        <v>7.9136917979620698</v>
      </c>
      <c r="L30" s="63">
        <v>1.3594E-2</v>
      </c>
    </row>
    <row r="31" spans="1:12" s="58" customFormat="1">
      <c r="A31" s="39" t="s">
        <v>70</v>
      </c>
      <c r="B31" s="63">
        <v>48.240001181018734</v>
      </c>
      <c r="C31" s="63">
        <v>38.779091322392681</v>
      </c>
      <c r="D31" s="63">
        <v>29.915228089886838</v>
      </c>
      <c r="E31" s="63">
        <v>22.549302643475407</v>
      </c>
      <c r="F31" s="63">
        <v>15.186277431770943</v>
      </c>
      <c r="G31" s="63">
        <v>7.0662631929986102</v>
      </c>
      <c r="H31" s="63">
        <v>9.1296865966105685</v>
      </c>
      <c r="I31" s="63">
        <v>11.109330728777296</v>
      </c>
      <c r="J31" s="63">
        <v>12.523036411910526</v>
      </c>
      <c r="K31" s="63">
        <v>16.758747920259154</v>
      </c>
      <c r="L31" s="63">
        <v>20.504633123084105</v>
      </c>
    </row>
    <row r="32" spans="1:12" s="58" customFormat="1">
      <c r="A32" s="39" t="s">
        <v>71</v>
      </c>
      <c r="B32" s="63">
        <v>119.9096</v>
      </c>
      <c r="C32" s="63">
        <v>119.9096</v>
      </c>
      <c r="D32" s="63">
        <v>119.9096</v>
      </c>
      <c r="E32" s="63">
        <v>119.9096</v>
      </c>
      <c r="F32" s="63">
        <v>119.9096</v>
      </c>
      <c r="G32" s="63">
        <v>119.9096</v>
      </c>
      <c r="H32" s="63">
        <v>119.9096</v>
      </c>
      <c r="I32" s="63">
        <v>119.9096</v>
      </c>
      <c r="J32" s="63">
        <v>119.9096</v>
      </c>
      <c r="K32" s="63">
        <v>119.9096</v>
      </c>
      <c r="L32" s="63">
        <v>119.9096</v>
      </c>
    </row>
    <row r="33" spans="1:15" s="58" customFormat="1">
      <c r="A33" s="39" t="s">
        <v>72</v>
      </c>
      <c r="B33" s="63">
        <v>153.54674317228591</v>
      </c>
      <c r="C33" s="63">
        <v>148.54674317228594</v>
      </c>
      <c r="D33" s="63">
        <v>90.678441172285915</v>
      </c>
      <c r="E33" s="63">
        <v>15.871332172285914</v>
      </c>
      <c r="F33" s="63">
        <v>0</v>
      </c>
      <c r="G33" s="63">
        <v>0</v>
      </c>
      <c r="H33" s="63">
        <v>0</v>
      </c>
      <c r="I33" s="63">
        <v>0</v>
      </c>
      <c r="J33" s="63">
        <v>0</v>
      </c>
      <c r="K33" s="63">
        <v>0</v>
      </c>
      <c r="L33" s="63">
        <v>0</v>
      </c>
    </row>
    <row r="34" spans="1:15" s="58" customFormat="1"/>
    <row r="35" spans="1:15" s="58" customFormat="1"/>
    <row r="36" spans="1:15" s="58" customFormat="1">
      <c r="A36" s="58" t="s">
        <v>69</v>
      </c>
      <c r="B36" s="64">
        <v>7.2206859999999997</v>
      </c>
      <c r="C36" s="64">
        <v>7.2206859999999997</v>
      </c>
      <c r="D36" s="64">
        <v>7.2206859999999997</v>
      </c>
      <c r="E36" s="64">
        <v>7.2206859999999997</v>
      </c>
      <c r="F36" s="64">
        <v>7.2206859999999997</v>
      </c>
      <c r="G36" s="64">
        <v>7.2206859999999997</v>
      </c>
      <c r="H36" s="64">
        <v>7.2206859999999997</v>
      </c>
      <c r="I36" s="64">
        <v>7.2206859999999997</v>
      </c>
      <c r="J36" s="64">
        <v>7.2206859999999997</v>
      </c>
      <c r="K36" s="64">
        <v>7.2206859999999997</v>
      </c>
      <c r="L36" s="64">
        <v>7.2206859999999997</v>
      </c>
    </row>
    <row r="37" spans="1:15" s="58" customFormat="1"/>
    <row r="38" spans="1:15" s="58" customFormat="1" ht="15.75">
      <c r="B38" s="59">
        <v>2014</v>
      </c>
      <c r="C38" s="59">
        <v>2015</v>
      </c>
      <c r="D38" s="59">
        <v>2016</v>
      </c>
      <c r="E38" s="59">
        <v>2017</v>
      </c>
      <c r="F38" s="59">
        <v>2018</v>
      </c>
      <c r="G38" s="59">
        <v>2019</v>
      </c>
      <c r="H38" s="59">
        <v>2020</v>
      </c>
      <c r="I38" s="59">
        <v>2021</v>
      </c>
      <c r="J38" s="59">
        <v>2022</v>
      </c>
      <c r="K38" s="59">
        <v>2023</v>
      </c>
      <c r="L38" s="59">
        <v>2024</v>
      </c>
    </row>
    <row r="39" spans="1:15" s="58" customFormat="1">
      <c r="A39" s="58" t="s">
        <v>73</v>
      </c>
      <c r="B39" s="65"/>
      <c r="C39" s="65">
        <v>-5.965714529958916</v>
      </c>
      <c r="D39" s="65">
        <v>2.8021107118196369</v>
      </c>
      <c r="E39" s="65">
        <v>-4.0676578812827984</v>
      </c>
      <c r="F39" s="65">
        <v>4.1948093208270052</v>
      </c>
      <c r="G39" s="65">
        <v>0.80730261849140561</v>
      </c>
      <c r="H39" s="65">
        <v>2.3832671999130071</v>
      </c>
      <c r="I39" s="65">
        <v>-2.9208953723021978</v>
      </c>
      <c r="J39" s="65">
        <v>-0.93985119054030974</v>
      </c>
      <c r="K39" s="65">
        <v>12.156223376714195</v>
      </c>
      <c r="L39" s="65">
        <v>39.729555061161363</v>
      </c>
    </row>
    <row r="40" spans="1:15" s="58" customFormat="1">
      <c r="A40" s="58" t="s">
        <v>103</v>
      </c>
      <c r="B40" s="65">
        <v>-1.8362005334138871</v>
      </c>
      <c r="C40" s="86">
        <v>-0.17048600345498244</v>
      </c>
      <c r="D40" s="86">
        <v>5.5274032847253807</v>
      </c>
      <c r="E40" s="65">
        <v>22.495061166008213</v>
      </c>
      <c r="F40" s="65">
        <v>37.900251845181231</v>
      </c>
      <c r="G40" s="65">
        <v>58.492949226689802</v>
      </c>
      <c r="H40" s="65">
        <v>78.809682026776727</v>
      </c>
      <c r="I40" s="65">
        <v>104.33057739907895</v>
      </c>
      <c r="J40" s="65">
        <v>128.37042858961928</v>
      </c>
      <c r="K40" s="65">
        <v>135.71420521290509</v>
      </c>
      <c r="L40" s="65">
        <v>101.8846501517437</v>
      </c>
    </row>
    <row r="41" spans="1:15" s="58" customFormat="1"/>
    <row r="42" spans="1:15" s="58" customFormat="1">
      <c r="C42" s="87">
        <v>-7.3911720034549822</v>
      </c>
      <c r="D42" s="87">
        <v>-1.693282715274619</v>
      </c>
      <c r="E42" s="87">
        <v>15.274375166008213</v>
      </c>
      <c r="F42" s="87">
        <v>30.67956584518123</v>
      </c>
    </row>
    <row r="43" spans="1:15" s="58" customFormat="1"/>
    <row r="44" spans="1:15" s="58" customFormat="1"/>
    <row r="45" spans="1:15" s="58" customFormat="1"/>
    <row r="46" spans="1:15" s="58" customFormat="1"/>
    <row r="47" spans="1:15">
      <c r="A47" s="88" t="s">
        <v>104</v>
      </c>
      <c r="B47" s="89">
        <v>2011</v>
      </c>
      <c r="C47" s="89">
        <v>2012</v>
      </c>
      <c r="D47" s="89">
        <v>2013</v>
      </c>
      <c r="E47" s="89">
        <v>2014</v>
      </c>
      <c r="F47" s="89">
        <v>2015</v>
      </c>
      <c r="G47" s="89">
        <v>2016</v>
      </c>
      <c r="H47" s="89">
        <v>2017</v>
      </c>
      <c r="I47" s="89">
        <v>2018</v>
      </c>
      <c r="J47" s="89">
        <v>2019</v>
      </c>
      <c r="K47" s="89">
        <v>2020</v>
      </c>
      <c r="L47" s="89">
        <v>2021</v>
      </c>
      <c r="M47" s="58"/>
      <c r="N47" s="58"/>
      <c r="O47" s="58"/>
    </row>
    <row r="48" spans="1:15">
      <c r="A48" s="89" t="s">
        <v>63</v>
      </c>
      <c r="B48" s="89">
        <v>202.1</v>
      </c>
      <c r="C48" s="89">
        <v>206</v>
      </c>
      <c r="D48" s="89">
        <v>206.4</v>
      </c>
      <c r="E48" s="89">
        <v>210.1</v>
      </c>
      <c r="F48" s="89">
        <v>217</v>
      </c>
      <c r="G48" s="89">
        <v>224.8</v>
      </c>
      <c r="H48" s="89">
        <v>236.5</v>
      </c>
      <c r="I48" s="89">
        <v>246.1</v>
      </c>
      <c r="J48" s="89">
        <v>253.4</v>
      </c>
      <c r="K48" s="89">
        <v>264.10000000000002</v>
      </c>
      <c r="L48" s="89">
        <v>277.5</v>
      </c>
      <c r="M48" s="58"/>
      <c r="N48" s="58"/>
      <c r="O48" s="58"/>
    </row>
    <row r="49" spans="1:15">
      <c r="A49" s="89" t="s">
        <v>101</v>
      </c>
      <c r="B49" s="89">
        <v>487</v>
      </c>
      <c r="C49" s="89">
        <v>484.7</v>
      </c>
      <c r="D49" s="89">
        <v>492.6</v>
      </c>
      <c r="E49" s="89">
        <v>506.7</v>
      </c>
      <c r="F49" s="89">
        <v>527.1</v>
      </c>
      <c r="G49" s="89">
        <v>548.6</v>
      </c>
      <c r="H49" s="89">
        <v>571.20000000000005</v>
      </c>
      <c r="I49" s="89">
        <v>593.70000000000005</v>
      </c>
      <c r="J49" s="89">
        <v>617.1</v>
      </c>
      <c r="K49" s="89">
        <v>637.1</v>
      </c>
      <c r="L49" s="89">
        <v>643.6</v>
      </c>
      <c r="M49" s="58"/>
      <c r="N49" s="58"/>
      <c r="O49" s="58"/>
    </row>
    <row r="50" spans="1:15">
      <c r="A50" s="89" t="s">
        <v>102</v>
      </c>
      <c r="B50" s="89">
        <v>486.73620053341375</v>
      </c>
      <c r="C50" s="89">
        <v>468.32075016408862</v>
      </c>
      <c r="D50" s="89">
        <v>465.82341793271405</v>
      </c>
      <c r="E50" s="89">
        <v>469.22933040406451</v>
      </c>
      <c r="F50" s="89">
        <v>475.00463659619504</v>
      </c>
      <c r="G50" s="89">
        <v>473.77081389300122</v>
      </c>
      <c r="H50" s="89">
        <v>476.25401212358844</v>
      </c>
      <c r="I50" s="89">
        <v>474.31927892188656</v>
      </c>
      <c r="J50" s="89">
        <v>476.24415271185239</v>
      </c>
      <c r="K50" s="89">
        <v>491.54234441194046</v>
      </c>
      <c r="L50" s="89">
        <v>524.97208905262335</v>
      </c>
      <c r="M50" s="58"/>
      <c r="N50" s="58"/>
      <c r="O50" s="58"/>
    </row>
    <row r="51" spans="1:15">
      <c r="M51" s="58"/>
      <c r="N51" s="58"/>
      <c r="O51" s="58"/>
    </row>
    <row r="52" spans="1:15">
      <c r="M52" s="58"/>
      <c r="N52" s="58"/>
      <c r="O52" s="58"/>
    </row>
    <row r="53" spans="1:15">
      <c r="A53" s="90" t="s">
        <v>105</v>
      </c>
      <c r="B53" s="91">
        <v>2.1000000000001364</v>
      </c>
      <c r="C53" s="91">
        <v>14.549735839366349</v>
      </c>
      <c r="D53" s="91">
        <v>19.849178782560557</v>
      </c>
      <c r="E53" s="91">
        <v>12.375608429927297</v>
      </c>
      <c r="F53" s="91">
        <v>10.795111558623773</v>
      </c>
      <c r="G53" s="91">
        <v>12.836236880309002</v>
      </c>
      <c r="H53" s="91">
        <v>12.736305849634789</v>
      </c>
      <c r="I53" s="91">
        <v>11.750143679034466</v>
      </c>
      <c r="J53" s="91">
        <v>8.8854186985283263</v>
      </c>
      <c r="K53" s="91">
        <v>5.7434503751544526</v>
      </c>
      <c r="L53" s="91">
        <v>12.043260795632932</v>
      </c>
      <c r="M53" s="58"/>
      <c r="N53" s="58"/>
      <c r="O53" s="58"/>
    </row>
    <row r="54" spans="1:15">
      <c r="M54" s="58"/>
      <c r="N54" s="58"/>
      <c r="O54" s="58"/>
    </row>
    <row r="55" spans="1:15" ht="15.75" thickBot="1">
      <c r="M55" s="58"/>
      <c r="N55" s="58"/>
      <c r="O55" s="58"/>
    </row>
    <row r="56" spans="1:15" ht="24" thickTop="1">
      <c r="A56" s="92" t="s">
        <v>106</v>
      </c>
      <c r="B56" s="93">
        <v>0.05</v>
      </c>
      <c r="C56" s="94">
        <v>7.4522445844568373E-3</v>
      </c>
      <c r="D56" s="94">
        <v>1.2589120514336038E-2</v>
      </c>
      <c r="E56" s="94">
        <v>3.0623003197066238E-2</v>
      </c>
      <c r="F56" s="94">
        <v>3.466896045136246E-2</v>
      </c>
      <c r="G56" s="93">
        <v>3.9650417864969791E-2</v>
      </c>
      <c r="H56" s="93">
        <v>5.0087125873078044E-2</v>
      </c>
      <c r="I56" s="93">
        <v>4.9901553620038126E-2</v>
      </c>
      <c r="J56" s="93">
        <v>4.9570072528436912E-2</v>
      </c>
      <c r="K56" s="93">
        <v>4.9688058993925588E-2</v>
      </c>
      <c r="L56" s="93">
        <v>5.0475402691701553E-2</v>
      </c>
      <c r="M56" s="58"/>
      <c r="N56" s="58"/>
      <c r="O56" s="58"/>
    </row>
    <row r="57" spans="1:15" ht="23.25">
      <c r="A57" s="95" t="s">
        <v>47</v>
      </c>
      <c r="B57" s="96">
        <v>1.9722686999999997</v>
      </c>
      <c r="C57" s="96">
        <v>1.75</v>
      </c>
      <c r="D57" s="96">
        <v>1.7499999999999996</v>
      </c>
      <c r="E57" s="96">
        <v>1.75</v>
      </c>
      <c r="F57" s="96">
        <v>1.7499999999999996</v>
      </c>
      <c r="G57" s="96">
        <v>1.7500000000000007</v>
      </c>
      <c r="H57" s="96">
        <v>1.7500000000000004</v>
      </c>
      <c r="I57" s="96">
        <v>1.7500000000000002</v>
      </c>
      <c r="J57" s="96">
        <v>1.7500000000000002</v>
      </c>
      <c r="K57" s="96">
        <v>1.7500000000000004</v>
      </c>
      <c r="L57" s="96">
        <v>1.75</v>
      </c>
    </row>
    <row r="58" spans="1:15" ht="23.25">
      <c r="A58" s="95" t="s">
        <v>98</v>
      </c>
      <c r="B58" s="97">
        <v>200</v>
      </c>
      <c r="C58" s="97">
        <v>245.41553990347688</v>
      </c>
      <c r="D58" s="97">
        <v>267.86830200000003</v>
      </c>
      <c r="E58" s="97">
        <v>274.80710900000003</v>
      </c>
      <c r="F58" s="97">
        <v>281.05441300000001</v>
      </c>
      <c r="G58" s="97">
        <v>284.39644700000002</v>
      </c>
      <c r="H58" s="97">
        <v>293.37337100000002</v>
      </c>
      <c r="I58" s="97">
        <v>304.09094800000003</v>
      </c>
      <c r="J58" s="97">
        <v>311.98069299999997</v>
      </c>
      <c r="K58" s="97">
        <v>317.43885899999998</v>
      </c>
      <c r="L58" s="97">
        <v>313.37559835399998</v>
      </c>
    </row>
    <row r="59" spans="1:15" ht="23.25">
      <c r="A59" s="95" t="s">
        <v>51</v>
      </c>
      <c r="B59" s="98">
        <v>125</v>
      </c>
      <c r="C59" s="98">
        <v>240.41553990347688</v>
      </c>
      <c r="D59" s="98">
        <v>210</v>
      </c>
      <c r="E59" s="98">
        <v>200</v>
      </c>
      <c r="F59" s="98">
        <v>204</v>
      </c>
      <c r="G59" s="98">
        <v>201</v>
      </c>
      <c r="H59" s="98">
        <v>176</v>
      </c>
      <c r="I59" s="98">
        <v>182</v>
      </c>
      <c r="J59" s="98">
        <v>187</v>
      </c>
      <c r="K59" s="98">
        <v>190</v>
      </c>
      <c r="L59" s="98">
        <v>188</v>
      </c>
    </row>
    <row r="60" spans="1:15" ht="23.25">
      <c r="A60" s="95" t="s">
        <v>49</v>
      </c>
      <c r="B60" s="99">
        <v>2.72</v>
      </c>
      <c r="C60" s="99">
        <v>1.98</v>
      </c>
      <c r="D60" s="99">
        <v>1.98</v>
      </c>
      <c r="E60" s="99">
        <v>1.96</v>
      </c>
      <c r="F60" s="99">
        <v>1.95</v>
      </c>
      <c r="G60" s="99">
        <v>2.04</v>
      </c>
      <c r="H60" s="99">
        <v>2.1800000000000002</v>
      </c>
      <c r="I60" s="99">
        <v>2.4</v>
      </c>
      <c r="J60" s="99">
        <v>2.57</v>
      </c>
      <c r="K60" s="99">
        <v>2.69</v>
      </c>
      <c r="L60" s="99">
        <v>2.87</v>
      </c>
    </row>
    <row r="61" spans="1:15" ht="23.25">
      <c r="A61" s="95" t="s">
        <v>50</v>
      </c>
      <c r="B61" s="100">
        <v>2.04</v>
      </c>
      <c r="C61" s="100">
        <v>1.62</v>
      </c>
      <c r="D61" s="100">
        <v>1.6</v>
      </c>
      <c r="E61" s="100">
        <v>1.54</v>
      </c>
      <c r="F61" s="100">
        <v>1.53</v>
      </c>
      <c r="G61" s="100">
        <v>1.57</v>
      </c>
      <c r="H61" s="100">
        <v>1.52</v>
      </c>
      <c r="I61" s="100">
        <v>1.51</v>
      </c>
      <c r="J61" s="100">
        <v>1.47</v>
      </c>
      <c r="K61" s="100">
        <v>1.43</v>
      </c>
      <c r="L61" s="100">
        <v>1.42</v>
      </c>
    </row>
    <row r="62" spans="1:15" ht="23.25">
      <c r="A62" s="95" t="s">
        <v>99</v>
      </c>
      <c r="B62" s="101">
        <v>2.5000000000000001E-2</v>
      </c>
      <c r="C62" s="101">
        <v>2.5000000000000001E-2</v>
      </c>
      <c r="D62" s="101">
        <v>2.5000000000000001E-2</v>
      </c>
      <c r="E62" s="101">
        <v>2.5000000000000001E-2</v>
      </c>
      <c r="F62" s="101">
        <v>2.5000000000000001E-2</v>
      </c>
      <c r="G62" s="101">
        <v>2.5000000000000001E-2</v>
      </c>
      <c r="H62" s="101">
        <v>2.5000000000000001E-2</v>
      </c>
      <c r="I62" s="101">
        <v>2.5000000000000001E-2</v>
      </c>
      <c r="J62" s="101">
        <v>2.5000000000000001E-2</v>
      </c>
      <c r="K62" s="101">
        <v>2.5000000000000001E-2</v>
      </c>
      <c r="L62" s="101">
        <v>2.5000000000000001E-2</v>
      </c>
    </row>
    <row r="63" spans="1:15" ht="23.25">
      <c r="A63" s="95" t="s">
        <v>100</v>
      </c>
      <c r="B63" s="102">
        <v>81.091279870000008</v>
      </c>
      <c r="C63" s="102">
        <v>90.199644817299941</v>
      </c>
      <c r="D63" s="102">
        <v>92.22189329531416</v>
      </c>
      <c r="E63" s="102">
        <v>94.292096862855075</v>
      </c>
      <c r="F63" s="102">
        <v>96.411425327121094</v>
      </c>
      <c r="G63" s="102">
        <v>98.581077415605066</v>
      </c>
      <c r="H63" s="102">
        <v>100.80228149547055</v>
      </c>
      <c r="I63" s="102">
        <v>103.07629631087227</v>
      </c>
      <c r="J63" s="102">
        <v>105.40441173866834</v>
      </c>
      <c r="K63" s="102">
        <v>107.7879495629837</v>
      </c>
      <c r="L63" s="102">
        <v>110.22826426909597</v>
      </c>
    </row>
    <row r="64" spans="1:15" ht="24" thickBot="1">
      <c r="A64" s="103" t="s">
        <v>53</v>
      </c>
      <c r="B64" s="104">
        <v>0</v>
      </c>
      <c r="C64" s="104">
        <v>0</v>
      </c>
      <c r="D64" s="104">
        <v>0</v>
      </c>
      <c r="E64" s="104">
        <v>14.758475972556997</v>
      </c>
      <c r="F64" s="104">
        <v>24.34468381180649</v>
      </c>
      <c r="G64" s="104">
        <v>45.611782838416993</v>
      </c>
      <c r="H64" s="104">
        <v>91.179276967832223</v>
      </c>
      <c r="I64" s="104">
        <v>147.6295440353185</v>
      </c>
      <c r="J64" s="104">
        <v>203.78913159919989</v>
      </c>
      <c r="K64" s="104">
        <v>259.49344887826027</v>
      </c>
      <c r="L64" s="104">
        <v>301.9732823301793</v>
      </c>
    </row>
    <row r="65" ht="15.75" thickTop="1"/>
  </sheetData>
  <printOptions horizontalCentered="1"/>
  <pageMargins left="0.18" right="0.18" top="0.75" bottom="0.75" header="0.3" footer="0.3"/>
  <pageSetup scale="91" orientation="landscape" r:id="rId1"/>
  <headerFooter>
    <oddFooter>&amp;F</oddFooter>
  </headerFooter>
  <drawing r:id="rId2"/>
</worksheet>
</file>

<file path=xl/worksheets/sheet6.xml><?xml version="1.0" encoding="utf-8"?>
<worksheet xmlns="http://schemas.openxmlformats.org/spreadsheetml/2006/main" xmlns:r="http://schemas.openxmlformats.org/officeDocument/2006/relationships">
  <dimension ref="A1"/>
  <sheetViews>
    <sheetView workbookViewId="0"/>
  </sheetViews>
  <sheetFormatPr defaultRowHeight="15"/>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dimension ref="A1"/>
  <sheetViews>
    <sheetView workbookViewId="0"/>
  </sheetViews>
  <sheetFormatPr defaultRowHeight="15"/>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dimension ref="A1"/>
  <sheetViews>
    <sheetView workbookViewId="0"/>
  </sheetViews>
  <sheetFormatPr defaultRowHeight="15"/>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dimension ref="A1"/>
  <sheetViews>
    <sheetView workbookViewId="0"/>
  </sheetViews>
  <sheetFormatPr defaultRowHeight="15"/>
  <sheetData/>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sheetPr codeName="Sheet65">
    <pageSetUpPr fitToPage="1"/>
  </sheetPr>
  <dimension ref="A1:K78"/>
  <sheetViews>
    <sheetView workbookViewId="0">
      <selection sqref="A1:XFD1048576"/>
    </sheetView>
  </sheetViews>
  <sheetFormatPr defaultColWidth="8.77734375" defaultRowHeight="15"/>
  <cols>
    <col min="1" max="1" width="3.33203125" style="28" customWidth="1"/>
    <col min="2" max="2" width="29.77734375" style="28" bestFit="1" customWidth="1"/>
    <col min="3" max="3" width="18.33203125" style="109" bestFit="1" customWidth="1"/>
    <col min="4" max="4" width="14.21875" style="109" bestFit="1" customWidth="1"/>
    <col min="5" max="6" width="8.77734375" style="28" customWidth="1"/>
    <col min="7" max="7" width="1.33203125" style="28" customWidth="1"/>
    <col min="8" max="8" width="45.5546875" style="28" bestFit="1" customWidth="1"/>
    <col min="9" max="9" width="42.77734375" style="28" customWidth="1"/>
    <col min="10" max="10" width="31.109375" style="28" bestFit="1" customWidth="1"/>
    <col min="11" max="11" width="19.109375" customWidth="1"/>
    <col min="12" max="16384" width="8.77734375" style="28"/>
  </cols>
  <sheetData>
    <row r="1" spans="1:11" ht="33">
      <c r="B1" s="107" t="s">
        <v>116</v>
      </c>
      <c r="C1" s="107"/>
      <c r="D1" s="107"/>
    </row>
    <row r="2" spans="1:11" ht="33">
      <c r="B2" s="107" t="s">
        <v>117</v>
      </c>
      <c r="C2" s="107"/>
      <c r="D2" s="107"/>
    </row>
    <row r="3" spans="1:11" ht="15.75">
      <c r="B3" s="19" t="s">
        <v>118</v>
      </c>
      <c r="C3" s="108"/>
      <c r="D3" s="108"/>
    </row>
    <row r="4" spans="1:11" ht="18" customHeight="1">
      <c r="B4" s="19"/>
    </row>
    <row r="5" spans="1:11" s="109" customFormat="1" ht="15.75">
      <c r="B5" s="110" t="s">
        <v>119</v>
      </c>
      <c r="C5" s="111" t="s">
        <v>120</v>
      </c>
      <c r="D5" s="111" t="s">
        <v>121</v>
      </c>
      <c r="E5" s="111" t="s">
        <v>122</v>
      </c>
      <c r="F5" s="112" t="s">
        <v>123</v>
      </c>
      <c r="G5" s="111"/>
      <c r="H5" s="111" t="s">
        <v>124</v>
      </c>
      <c r="I5" s="111" t="s">
        <v>125</v>
      </c>
      <c r="J5" s="113" t="s">
        <v>126</v>
      </c>
      <c r="K5"/>
    </row>
    <row r="6" spans="1:11" ht="15.75">
      <c r="B6" s="114"/>
      <c r="C6" s="115"/>
      <c r="D6" s="116"/>
      <c r="E6" s="115"/>
      <c r="F6" s="117" t="s">
        <v>127</v>
      </c>
      <c r="G6" s="118" t="s">
        <v>128</v>
      </c>
      <c r="H6" s="20"/>
      <c r="I6" s="20"/>
      <c r="J6" s="119"/>
    </row>
    <row r="7" spans="1:11" ht="15.75">
      <c r="A7" s="20"/>
      <c r="B7" s="114"/>
      <c r="C7" s="115"/>
      <c r="D7" s="116"/>
      <c r="E7" s="117" t="s">
        <v>127</v>
      </c>
      <c r="F7" s="117" t="s">
        <v>127</v>
      </c>
      <c r="G7" s="118"/>
      <c r="H7" s="20" t="s">
        <v>129</v>
      </c>
      <c r="I7" s="20"/>
      <c r="J7" s="119"/>
    </row>
    <row r="8" spans="1:11" ht="15.75">
      <c r="A8" s="20"/>
      <c r="B8" s="120"/>
      <c r="C8" s="115"/>
      <c r="D8" s="116"/>
      <c r="E8" s="117" t="s">
        <v>127</v>
      </c>
      <c r="F8" s="117" t="s">
        <v>127</v>
      </c>
      <c r="G8" s="118"/>
      <c r="H8" s="20" t="s">
        <v>130</v>
      </c>
      <c r="I8" s="20"/>
      <c r="J8" s="119"/>
    </row>
    <row r="9" spans="1:11" ht="15.75">
      <c r="A9" s="20"/>
      <c r="B9" s="120"/>
      <c r="C9" s="115"/>
      <c r="D9" s="116"/>
      <c r="E9" s="117" t="s">
        <v>127</v>
      </c>
      <c r="F9" s="117" t="s">
        <v>127</v>
      </c>
      <c r="G9" s="118"/>
      <c r="H9" s="20" t="s">
        <v>131</v>
      </c>
      <c r="I9" s="20"/>
      <c r="J9" s="119"/>
    </row>
    <row r="10" spans="1:11" ht="15.75">
      <c r="A10" s="20"/>
      <c r="B10" s="114"/>
      <c r="C10" s="115"/>
      <c r="D10" s="116"/>
      <c r="E10" s="117" t="s">
        <v>127</v>
      </c>
      <c r="F10" s="117" t="s">
        <v>127</v>
      </c>
      <c r="G10" s="118"/>
      <c r="H10" s="20" t="s">
        <v>132</v>
      </c>
      <c r="I10" s="20"/>
      <c r="J10" s="119"/>
    </row>
    <row r="11" spans="1:11" ht="15.75">
      <c r="A11" s="20"/>
      <c r="B11" s="120"/>
      <c r="C11" s="115"/>
      <c r="D11" s="121"/>
      <c r="E11" s="117" t="s">
        <v>127</v>
      </c>
      <c r="F11" s="117" t="s">
        <v>127</v>
      </c>
      <c r="G11" s="118"/>
      <c r="H11" s="20" t="s">
        <v>133</v>
      </c>
      <c r="I11" s="20"/>
      <c r="J11" s="119"/>
    </row>
    <row r="12" spans="1:11" ht="15.75">
      <c r="A12" s="20"/>
      <c r="B12" s="120"/>
      <c r="C12" s="115"/>
      <c r="D12" s="121"/>
      <c r="E12" s="122"/>
      <c r="F12" s="117" t="s">
        <v>127</v>
      </c>
      <c r="G12" s="118" t="s">
        <v>134</v>
      </c>
      <c r="H12" s="20"/>
      <c r="I12" s="20"/>
      <c r="J12" s="119"/>
    </row>
    <row r="13" spans="1:11" ht="15.75">
      <c r="A13" s="20"/>
      <c r="B13" s="120"/>
      <c r="C13" s="115"/>
      <c r="D13" s="121"/>
      <c r="E13" s="117" t="s">
        <v>127</v>
      </c>
      <c r="F13" s="117" t="s">
        <v>127</v>
      </c>
      <c r="G13" s="118"/>
      <c r="H13" s="20" t="s">
        <v>135</v>
      </c>
      <c r="I13" s="20"/>
      <c r="J13" s="119"/>
    </row>
    <row r="14" spans="1:11" ht="15.75">
      <c r="A14" s="20"/>
      <c r="B14" s="120"/>
      <c r="C14" s="115"/>
      <c r="D14" s="121"/>
      <c r="E14" s="117" t="s">
        <v>127</v>
      </c>
      <c r="F14" s="117" t="s">
        <v>127</v>
      </c>
      <c r="G14" s="118"/>
      <c r="H14" s="20" t="s">
        <v>136</v>
      </c>
      <c r="I14" s="20"/>
      <c r="J14" s="119"/>
    </row>
    <row r="15" spans="1:11" ht="15.75">
      <c r="A15" s="20"/>
      <c r="B15" s="120"/>
      <c r="C15" s="115"/>
      <c r="D15" s="121"/>
      <c r="E15" s="117" t="s">
        <v>127</v>
      </c>
      <c r="F15" s="117" t="s">
        <v>127</v>
      </c>
      <c r="G15" s="118"/>
      <c r="H15" s="20" t="s">
        <v>137</v>
      </c>
      <c r="I15" s="20"/>
      <c r="J15" s="119"/>
    </row>
    <row r="16" spans="1:11" ht="15.75">
      <c r="A16" s="20"/>
      <c r="B16" s="120"/>
      <c r="C16" s="115"/>
      <c r="D16" s="121"/>
      <c r="E16" s="117" t="s">
        <v>127</v>
      </c>
      <c r="F16" s="117" t="s">
        <v>127</v>
      </c>
      <c r="G16" s="118"/>
      <c r="H16" s="20" t="s">
        <v>138</v>
      </c>
      <c r="I16" s="20"/>
      <c r="J16" s="119"/>
    </row>
    <row r="17" spans="1:10" ht="15.75">
      <c r="A17" s="20"/>
      <c r="B17" s="114"/>
      <c r="C17" s="115"/>
      <c r="D17" s="116"/>
      <c r="E17" s="115"/>
      <c r="F17" s="117" t="s">
        <v>127</v>
      </c>
      <c r="G17" s="123" t="s">
        <v>139</v>
      </c>
      <c r="H17" s="20"/>
      <c r="I17" s="20"/>
      <c r="J17" s="119"/>
    </row>
    <row r="18" spans="1:10" ht="15.75">
      <c r="A18" s="20"/>
      <c r="B18" s="114"/>
      <c r="C18" s="115"/>
      <c r="D18" s="116"/>
      <c r="E18" s="117" t="s">
        <v>127</v>
      </c>
      <c r="F18" s="117" t="s">
        <v>127</v>
      </c>
      <c r="G18" s="118"/>
      <c r="H18" s="28" t="s">
        <v>140</v>
      </c>
      <c r="I18" s="20"/>
      <c r="J18" s="119"/>
    </row>
    <row r="19" spans="1:10" ht="15.75">
      <c r="A19" s="20"/>
      <c r="B19" s="114"/>
      <c r="C19" s="115"/>
      <c r="D19" s="116"/>
      <c r="E19" s="117" t="s">
        <v>127</v>
      </c>
      <c r="F19" s="117" t="s">
        <v>127</v>
      </c>
      <c r="G19" s="118"/>
      <c r="H19" s="20" t="s">
        <v>141</v>
      </c>
      <c r="I19" s="20"/>
      <c r="J19" s="119"/>
    </row>
    <row r="20" spans="1:10" ht="15.75">
      <c r="A20" s="20"/>
      <c r="B20" s="114"/>
      <c r="C20" s="115"/>
      <c r="D20" s="116"/>
      <c r="E20" s="117" t="s">
        <v>127</v>
      </c>
      <c r="F20" s="117" t="s">
        <v>127</v>
      </c>
      <c r="G20" s="118"/>
      <c r="H20" s="20" t="s">
        <v>142</v>
      </c>
      <c r="I20" s="20"/>
      <c r="J20" s="119"/>
    </row>
    <row r="21" spans="1:10" ht="15.75">
      <c r="A21" s="20"/>
      <c r="B21" s="114"/>
      <c r="C21" s="115"/>
      <c r="D21" s="116"/>
      <c r="E21" s="116"/>
      <c r="F21" s="117" t="s">
        <v>127</v>
      </c>
      <c r="G21" s="118" t="s">
        <v>143</v>
      </c>
      <c r="H21" s="20"/>
      <c r="I21" s="20"/>
      <c r="J21" s="119"/>
    </row>
    <row r="22" spans="1:10">
      <c r="A22" s="20"/>
      <c r="B22" s="114"/>
      <c r="C22" s="115"/>
      <c r="D22" s="116"/>
      <c r="E22" s="117" t="s">
        <v>127</v>
      </c>
      <c r="F22" s="117" t="s">
        <v>127</v>
      </c>
      <c r="G22" s="20"/>
      <c r="H22" s="20" t="s">
        <v>31</v>
      </c>
      <c r="I22" s="20"/>
      <c r="J22" s="119"/>
    </row>
    <row r="23" spans="1:10">
      <c r="A23" s="20"/>
      <c r="B23" s="114"/>
      <c r="C23" s="115"/>
      <c r="D23" s="116"/>
      <c r="E23" s="117" t="s">
        <v>127</v>
      </c>
      <c r="F23" s="117" t="s">
        <v>127</v>
      </c>
      <c r="G23" s="20"/>
      <c r="H23" s="20" t="s">
        <v>144</v>
      </c>
      <c r="I23" s="20"/>
      <c r="J23" s="119"/>
    </row>
    <row r="24" spans="1:10">
      <c r="A24" s="20"/>
      <c r="B24" s="114"/>
      <c r="C24" s="115"/>
      <c r="D24" s="116"/>
      <c r="E24" s="117" t="s">
        <v>127</v>
      </c>
      <c r="F24" s="117" t="s">
        <v>127</v>
      </c>
      <c r="G24" s="20"/>
      <c r="H24" s="20" t="s">
        <v>145</v>
      </c>
      <c r="I24" s="20"/>
      <c r="J24" s="119"/>
    </row>
    <row r="25" spans="1:10">
      <c r="A25" s="20"/>
      <c r="B25" s="114"/>
      <c r="C25" s="115"/>
      <c r="D25" s="116"/>
      <c r="E25" s="117" t="s">
        <v>127</v>
      </c>
      <c r="F25" s="117" t="s">
        <v>127</v>
      </c>
      <c r="G25" s="20"/>
      <c r="H25" s="20" t="s">
        <v>146</v>
      </c>
      <c r="I25" s="20"/>
      <c r="J25" s="119"/>
    </row>
    <row r="26" spans="1:10" ht="15.75">
      <c r="A26" s="20"/>
      <c r="B26" s="114"/>
      <c r="C26" s="115"/>
      <c r="D26" s="116"/>
      <c r="E26" s="115"/>
      <c r="F26" s="117" t="s">
        <v>127</v>
      </c>
      <c r="G26" s="118" t="s">
        <v>147</v>
      </c>
      <c r="H26" s="20"/>
      <c r="I26" s="20"/>
      <c r="J26" s="119"/>
    </row>
    <row r="27" spans="1:10" ht="15.75">
      <c r="A27" s="20"/>
      <c r="B27" s="114"/>
      <c r="C27" s="115"/>
      <c r="D27" s="116"/>
      <c r="E27" s="117" t="s">
        <v>127</v>
      </c>
      <c r="F27" s="117" t="s">
        <v>127</v>
      </c>
      <c r="G27" s="118"/>
      <c r="H27" s="20" t="s">
        <v>148</v>
      </c>
      <c r="I27" s="20"/>
      <c r="J27" s="119"/>
    </row>
    <row r="28" spans="1:10">
      <c r="A28" s="20"/>
      <c r="B28" s="114"/>
      <c r="C28" s="115"/>
      <c r="D28" s="116"/>
      <c r="E28" s="117" t="s">
        <v>127</v>
      </c>
      <c r="F28" s="117" t="s">
        <v>127</v>
      </c>
      <c r="G28" s="20"/>
      <c r="H28" s="20" t="s">
        <v>149</v>
      </c>
      <c r="I28" s="20"/>
      <c r="J28" s="119"/>
    </row>
    <row r="29" spans="1:10">
      <c r="A29" s="20"/>
      <c r="B29" s="114"/>
      <c r="C29" s="115"/>
      <c r="D29" s="116"/>
      <c r="E29" s="117" t="s">
        <v>127</v>
      </c>
      <c r="F29" s="117" t="s">
        <v>127</v>
      </c>
      <c r="G29" s="20"/>
      <c r="H29" s="123" t="s">
        <v>150</v>
      </c>
      <c r="I29" s="20"/>
      <c r="J29" s="119"/>
    </row>
    <row r="30" spans="1:10" ht="15.75">
      <c r="A30" s="20"/>
      <c r="B30" s="114"/>
      <c r="C30" s="115"/>
      <c r="D30" s="116"/>
      <c r="E30" s="117" t="s">
        <v>127</v>
      </c>
      <c r="F30" s="117" t="s">
        <v>127</v>
      </c>
      <c r="G30" s="118"/>
      <c r="H30" s="20" t="s">
        <v>151</v>
      </c>
      <c r="I30" s="20" t="s">
        <v>152</v>
      </c>
      <c r="J30" s="119" t="s">
        <v>153</v>
      </c>
    </row>
    <row r="31" spans="1:10" ht="15.75">
      <c r="A31" s="20"/>
      <c r="B31" s="114"/>
      <c r="C31" s="115"/>
      <c r="D31" s="116"/>
      <c r="E31" s="117" t="s">
        <v>127</v>
      </c>
      <c r="F31" s="117" t="s">
        <v>127</v>
      </c>
      <c r="G31" s="118"/>
      <c r="H31" s="20" t="s">
        <v>154</v>
      </c>
      <c r="I31" s="20"/>
      <c r="J31" s="119" t="s">
        <v>155</v>
      </c>
    </row>
    <row r="32" spans="1:10" ht="15.75">
      <c r="A32" s="20"/>
      <c r="B32" s="114"/>
      <c r="C32" s="115"/>
      <c r="D32" s="124"/>
      <c r="E32" s="117" t="s">
        <v>127</v>
      </c>
      <c r="F32" s="117" t="s">
        <v>127</v>
      </c>
      <c r="G32" s="20"/>
      <c r="H32" s="20" t="s">
        <v>48</v>
      </c>
      <c r="I32" s="20"/>
      <c r="J32" s="119" t="s">
        <v>156</v>
      </c>
    </row>
    <row r="33" spans="1:10">
      <c r="A33" s="20"/>
      <c r="B33" s="114"/>
      <c r="C33" s="115"/>
      <c r="D33" s="116"/>
      <c r="E33" s="117" t="s">
        <v>127</v>
      </c>
      <c r="F33" s="117" t="s">
        <v>127</v>
      </c>
      <c r="G33" s="20"/>
      <c r="H33" s="20" t="s">
        <v>157</v>
      </c>
      <c r="I33" s="20"/>
      <c r="J33" s="119"/>
    </row>
    <row r="34" spans="1:10">
      <c r="A34" s="20"/>
      <c r="B34" s="114"/>
      <c r="C34" s="115"/>
      <c r="D34" s="116"/>
      <c r="E34" s="117" t="s">
        <v>127</v>
      </c>
      <c r="F34" s="117" t="s">
        <v>127</v>
      </c>
      <c r="G34" s="20"/>
      <c r="H34" s="20" t="s">
        <v>158</v>
      </c>
      <c r="I34" s="20"/>
      <c r="J34" s="119" t="s">
        <v>159</v>
      </c>
    </row>
    <row r="35" spans="1:10">
      <c r="A35" s="20"/>
      <c r="B35" s="114"/>
      <c r="C35" s="115"/>
      <c r="D35" s="116"/>
      <c r="E35" s="117" t="s">
        <v>127</v>
      </c>
      <c r="F35" s="117" t="s">
        <v>127</v>
      </c>
      <c r="G35" s="20"/>
      <c r="H35" s="20" t="s">
        <v>160</v>
      </c>
      <c r="I35" s="20"/>
      <c r="J35" s="119" t="s">
        <v>161</v>
      </c>
    </row>
    <row r="36" spans="1:10">
      <c r="A36" s="20"/>
      <c r="B36" s="120"/>
      <c r="C36" s="115"/>
      <c r="D36" s="116"/>
      <c r="E36" s="117" t="s">
        <v>127</v>
      </c>
      <c r="F36" s="117" t="s">
        <v>127</v>
      </c>
      <c r="G36" s="20"/>
      <c r="H36" s="20" t="s">
        <v>162</v>
      </c>
      <c r="I36" s="20"/>
      <c r="J36" s="119" t="s">
        <v>161</v>
      </c>
    </row>
    <row r="37" spans="1:10">
      <c r="A37" s="20"/>
      <c r="B37" s="120"/>
      <c r="C37" s="115"/>
      <c r="D37" s="116"/>
      <c r="E37" s="117" t="s">
        <v>127</v>
      </c>
      <c r="F37" s="117" t="s">
        <v>127</v>
      </c>
      <c r="G37" s="20"/>
      <c r="H37" s="20" t="s">
        <v>163</v>
      </c>
      <c r="I37" s="20"/>
      <c r="J37" s="119" t="s">
        <v>161</v>
      </c>
    </row>
    <row r="38" spans="1:10">
      <c r="A38" s="20"/>
      <c r="B38" s="120"/>
      <c r="C38" s="115"/>
      <c r="D38" s="116"/>
      <c r="E38" s="115" t="s">
        <v>127</v>
      </c>
      <c r="F38" s="115" t="s">
        <v>127</v>
      </c>
      <c r="G38" s="20"/>
      <c r="H38" s="20" t="s">
        <v>164</v>
      </c>
      <c r="I38" s="20"/>
      <c r="J38" s="119" t="s">
        <v>165</v>
      </c>
    </row>
    <row r="39" spans="1:10">
      <c r="A39" s="20"/>
      <c r="B39" s="120"/>
      <c r="C39" s="115"/>
      <c r="D39" s="116"/>
      <c r="E39" s="117" t="s">
        <v>127</v>
      </c>
      <c r="F39" s="117" t="s">
        <v>127</v>
      </c>
      <c r="G39" s="20"/>
      <c r="H39" s="20" t="s">
        <v>166</v>
      </c>
      <c r="I39" s="20"/>
      <c r="J39" s="119" t="s">
        <v>167</v>
      </c>
    </row>
    <row r="40" spans="1:10">
      <c r="A40" s="20"/>
      <c r="B40" s="120"/>
      <c r="C40" s="115"/>
      <c r="D40" s="116"/>
      <c r="E40" s="117" t="s">
        <v>127</v>
      </c>
      <c r="F40" s="117" t="s">
        <v>127</v>
      </c>
      <c r="G40" s="20"/>
      <c r="H40" s="20" t="s">
        <v>168</v>
      </c>
      <c r="I40" s="20"/>
      <c r="J40" s="119" t="s">
        <v>169</v>
      </c>
    </row>
    <row r="41" spans="1:10">
      <c r="A41" s="20"/>
      <c r="B41" s="120"/>
      <c r="C41" s="115"/>
      <c r="D41" s="116"/>
      <c r="E41" s="117" t="s">
        <v>127</v>
      </c>
      <c r="F41" s="117" t="s">
        <v>127</v>
      </c>
      <c r="G41" s="20"/>
      <c r="H41" s="20" t="s">
        <v>170</v>
      </c>
      <c r="I41" s="20"/>
      <c r="J41" s="119" t="s">
        <v>169</v>
      </c>
    </row>
    <row r="42" spans="1:10">
      <c r="A42" s="20"/>
      <c r="B42" s="120"/>
      <c r="C42" s="115"/>
      <c r="D42" s="116"/>
      <c r="E42" s="117" t="s">
        <v>127</v>
      </c>
      <c r="F42" s="117" t="s">
        <v>127</v>
      </c>
      <c r="G42" s="20"/>
      <c r="H42" s="20" t="s">
        <v>171</v>
      </c>
      <c r="I42" s="20"/>
      <c r="J42" s="119" t="s">
        <v>169</v>
      </c>
    </row>
    <row r="43" spans="1:10">
      <c r="A43" s="20"/>
      <c r="B43" s="120"/>
      <c r="C43" s="115"/>
      <c r="D43" s="116"/>
      <c r="E43" s="117" t="s">
        <v>127</v>
      </c>
      <c r="F43" s="117" t="s">
        <v>127</v>
      </c>
      <c r="G43" s="20"/>
      <c r="H43" s="20" t="s">
        <v>172</v>
      </c>
      <c r="I43" s="20"/>
      <c r="J43" s="119" t="s">
        <v>173</v>
      </c>
    </row>
    <row r="44" spans="1:10">
      <c r="A44" s="20"/>
      <c r="B44" s="120"/>
      <c r="C44" s="115"/>
      <c r="D44" s="116"/>
      <c r="E44" s="117" t="s">
        <v>127</v>
      </c>
      <c r="F44" s="117" t="s">
        <v>127</v>
      </c>
      <c r="G44" s="20"/>
      <c r="H44" s="20" t="s">
        <v>174</v>
      </c>
      <c r="I44" s="20"/>
      <c r="J44" s="119" t="s">
        <v>175</v>
      </c>
    </row>
    <row r="45" spans="1:10">
      <c r="A45" s="20"/>
      <c r="B45" s="120"/>
      <c r="C45" s="115"/>
      <c r="D45" s="116"/>
      <c r="E45" s="117" t="s">
        <v>127</v>
      </c>
      <c r="F45" s="117" t="s">
        <v>127</v>
      </c>
      <c r="G45" s="20"/>
      <c r="H45" s="20" t="s">
        <v>176</v>
      </c>
      <c r="I45" s="20"/>
      <c r="J45" s="119" t="s">
        <v>177</v>
      </c>
    </row>
    <row r="46" spans="1:10">
      <c r="A46" s="20"/>
      <c r="B46" s="120"/>
      <c r="C46" s="115"/>
      <c r="D46" s="116"/>
      <c r="E46" s="117" t="s">
        <v>127</v>
      </c>
      <c r="F46" s="117" t="s">
        <v>127</v>
      </c>
      <c r="G46" s="20"/>
      <c r="H46" s="20" t="s">
        <v>178</v>
      </c>
      <c r="I46" s="20"/>
      <c r="J46" s="119" t="s">
        <v>179</v>
      </c>
    </row>
    <row r="47" spans="1:10">
      <c r="A47" s="20"/>
      <c r="B47" s="120"/>
      <c r="C47" s="115"/>
      <c r="D47" s="116"/>
      <c r="E47" s="117" t="s">
        <v>127</v>
      </c>
      <c r="F47" s="117" t="s">
        <v>127</v>
      </c>
      <c r="G47" s="20"/>
      <c r="H47" s="20" t="s">
        <v>180</v>
      </c>
      <c r="I47" s="20"/>
      <c r="J47" s="125" t="s">
        <v>181</v>
      </c>
    </row>
    <row r="48" spans="1:10">
      <c r="A48" s="20"/>
      <c r="B48" s="120"/>
      <c r="C48" s="115"/>
      <c r="D48" s="116"/>
      <c r="E48" s="117" t="s">
        <v>127</v>
      </c>
      <c r="F48" s="117" t="s">
        <v>127</v>
      </c>
      <c r="G48" s="20"/>
      <c r="H48" s="20" t="s">
        <v>182</v>
      </c>
      <c r="I48" s="20"/>
      <c r="J48" s="125" t="s">
        <v>181</v>
      </c>
    </row>
    <row r="49" spans="1:10">
      <c r="A49" s="20"/>
      <c r="B49" s="120"/>
      <c r="C49" s="115"/>
      <c r="D49" s="116"/>
      <c r="E49" s="117" t="s">
        <v>127</v>
      </c>
      <c r="F49" s="117" t="s">
        <v>127</v>
      </c>
      <c r="G49" s="20"/>
      <c r="H49" s="20" t="s">
        <v>183</v>
      </c>
      <c r="I49" s="20"/>
      <c r="J49" s="125" t="s">
        <v>184</v>
      </c>
    </row>
    <row r="50" spans="1:10">
      <c r="A50" s="20"/>
      <c r="B50" s="120"/>
      <c r="C50" s="115"/>
      <c r="D50" s="116"/>
      <c r="E50" s="117" t="s">
        <v>127</v>
      </c>
      <c r="F50" s="117" t="s">
        <v>127</v>
      </c>
      <c r="G50" s="20"/>
      <c r="H50" s="20" t="s">
        <v>185</v>
      </c>
      <c r="I50" s="20"/>
      <c r="J50" s="125"/>
    </row>
    <row r="51" spans="1:10">
      <c r="A51" s="20"/>
      <c r="B51" s="120"/>
      <c r="C51" s="115"/>
      <c r="D51" s="116"/>
      <c r="E51" s="117" t="s">
        <v>127</v>
      </c>
      <c r="F51" s="117" t="s">
        <v>127</v>
      </c>
      <c r="G51" s="20"/>
      <c r="H51" s="123" t="s">
        <v>186</v>
      </c>
      <c r="I51" s="20"/>
      <c r="J51" s="125" t="s">
        <v>184</v>
      </c>
    </row>
    <row r="52" spans="1:10">
      <c r="A52" s="20"/>
      <c r="B52" s="120"/>
      <c r="C52" s="115"/>
      <c r="D52" s="116"/>
      <c r="E52" s="117" t="s">
        <v>127</v>
      </c>
      <c r="F52" s="117" t="s">
        <v>127</v>
      </c>
      <c r="G52" s="20"/>
      <c r="H52" s="20" t="s">
        <v>187</v>
      </c>
      <c r="I52" s="20"/>
      <c r="J52" s="125" t="s">
        <v>181</v>
      </c>
    </row>
    <row r="53" spans="1:10">
      <c r="A53" s="20"/>
      <c r="B53" s="120"/>
      <c r="C53" s="115"/>
      <c r="D53" s="116"/>
      <c r="E53" s="117" t="s">
        <v>127</v>
      </c>
      <c r="F53" s="117" t="s">
        <v>127</v>
      </c>
      <c r="G53" s="20"/>
      <c r="H53" s="20" t="s">
        <v>188</v>
      </c>
      <c r="I53" s="20"/>
      <c r="J53" s="125"/>
    </row>
    <row r="54" spans="1:10">
      <c r="A54" s="20"/>
      <c r="B54" s="120"/>
      <c r="C54" s="115"/>
      <c r="D54" s="116"/>
      <c r="E54" s="117" t="s">
        <v>127</v>
      </c>
      <c r="F54" s="117" t="s">
        <v>127</v>
      </c>
      <c r="G54" s="20"/>
      <c r="H54" s="20" t="s">
        <v>189</v>
      </c>
      <c r="I54" s="20"/>
      <c r="J54" s="125"/>
    </row>
    <row r="55" spans="1:10">
      <c r="A55" s="20"/>
      <c r="B55" s="120"/>
      <c r="C55" s="115"/>
      <c r="D55" s="116"/>
      <c r="E55" s="117" t="s">
        <v>127</v>
      </c>
      <c r="F55" s="117" t="s">
        <v>127</v>
      </c>
      <c r="G55" s="20"/>
      <c r="H55" s="20" t="s">
        <v>190</v>
      </c>
      <c r="I55" s="20"/>
      <c r="J55" s="125" t="s">
        <v>191</v>
      </c>
    </row>
    <row r="56" spans="1:10">
      <c r="A56" s="20"/>
      <c r="B56" s="120"/>
      <c r="C56" s="115"/>
      <c r="D56" s="116"/>
      <c r="E56" s="117" t="s">
        <v>127</v>
      </c>
      <c r="F56" s="117" t="s">
        <v>127</v>
      </c>
      <c r="G56" s="20"/>
      <c r="H56" s="20" t="s">
        <v>192</v>
      </c>
      <c r="I56" s="20"/>
      <c r="J56" s="125" t="s">
        <v>191</v>
      </c>
    </row>
    <row r="57" spans="1:10">
      <c r="A57" s="20"/>
      <c r="B57" s="120"/>
      <c r="C57" s="126"/>
      <c r="D57" s="116"/>
      <c r="E57" s="115"/>
      <c r="F57" s="115" t="s">
        <v>193</v>
      </c>
      <c r="G57" s="20"/>
      <c r="H57" s="20" t="s">
        <v>194</v>
      </c>
      <c r="I57" s="20"/>
      <c r="J57" s="125"/>
    </row>
    <row r="58" spans="1:10">
      <c r="A58" s="20"/>
      <c r="B58" s="114"/>
      <c r="C58" s="115"/>
      <c r="D58" s="116"/>
      <c r="E58" s="117" t="s">
        <v>127</v>
      </c>
      <c r="F58" s="117" t="s">
        <v>127</v>
      </c>
      <c r="G58" s="20"/>
      <c r="H58" s="20" t="s">
        <v>195</v>
      </c>
      <c r="I58" s="20"/>
      <c r="J58" s="119" t="s">
        <v>196</v>
      </c>
    </row>
    <row r="59" spans="1:10">
      <c r="A59" s="20"/>
      <c r="B59" s="114" t="s">
        <v>197</v>
      </c>
      <c r="C59" s="115"/>
      <c r="D59" s="116"/>
      <c r="E59" s="115"/>
      <c r="F59" s="117" t="s">
        <v>127</v>
      </c>
      <c r="G59" s="20"/>
      <c r="H59" s="20" t="s">
        <v>198</v>
      </c>
      <c r="I59" s="20"/>
      <c r="J59" s="119"/>
    </row>
    <row r="60" spans="1:10">
      <c r="A60" s="20"/>
      <c r="B60" s="114"/>
      <c r="C60" s="115"/>
      <c r="D60" s="116"/>
      <c r="E60" s="115"/>
      <c r="F60" s="117" t="s">
        <v>127</v>
      </c>
      <c r="G60" s="20"/>
      <c r="H60" s="20" t="s">
        <v>199</v>
      </c>
      <c r="I60" s="20"/>
      <c r="J60" s="119"/>
    </row>
    <row r="61" spans="1:10">
      <c r="A61" s="20"/>
      <c r="B61" s="114"/>
      <c r="C61" s="115"/>
      <c r="D61" s="116"/>
      <c r="E61" s="115"/>
      <c r="F61" s="117" t="s">
        <v>127</v>
      </c>
      <c r="G61" s="20"/>
      <c r="H61" s="20" t="s">
        <v>200</v>
      </c>
      <c r="I61" s="20"/>
      <c r="J61" s="119" t="s">
        <v>8</v>
      </c>
    </row>
    <row r="62" spans="1:10" ht="15.75">
      <c r="A62" s="20"/>
      <c r="B62" s="120" t="s">
        <v>201</v>
      </c>
      <c r="C62" s="115"/>
      <c r="D62" s="116"/>
      <c r="E62" s="115" t="s">
        <v>193</v>
      </c>
      <c r="F62" s="115" t="s">
        <v>193</v>
      </c>
      <c r="G62" s="20"/>
      <c r="H62" s="20" t="s">
        <v>202</v>
      </c>
      <c r="I62" s="118" t="s">
        <v>203</v>
      </c>
      <c r="J62" s="125"/>
    </row>
    <row r="63" spans="1:10">
      <c r="A63" s="20"/>
      <c r="B63" s="120"/>
      <c r="C63" s="115"/>
      <c r="D63" s="116"/>
      <c r="E63" s="117" t="s">
        <v>127</v>
      </c>
      <c r="F63" s="117" t="s">
        <v>127</v>
      </c>
      <c r="G63" s="20"/>
      <c r="H63" s="20" t="s">
        <v>204</v>
      </c>
      <c r="I63" s="20"/>
      <c r="J63" s="125"/>
    </row>
    <row r="64" spans="1:10" ht="15.75">
      <c r="A64" s="20"/>
      <c r="B64" s="114"/>
      <c r="C64" s="115"/>
      <c r="D64" s="116"/>
      <c r="E64" s="117" t="s">
        <v>127</v>
      </c>
      <c r="F64" s="117" t="s">
        <v>127</v>
      </c>
      <c r="G64" s="118"/>
      <c r="H64" s="20" t="s">
        <v>205</v>
      </c>
      <c r="I64" s="20"/>
      <c r="J64" s="119" t="s">
        <v>206</v>
      </c>
    </row>
    <row r="65" spans="1:10" ht="15.75">
      <c r="A65" s="20"/>
      <c r="B65" s="114"/>
      <c r="C65" s="115"/>
      <c r="D65" s="116"/>
      <c r="E65" s="117" t="s">
        <v>127</v>
      </c>
      <c r="F65" s="117" t="s">
        <v>127</v>
      </c>
      <c r="G65" s="118"/>
      <c r="H65" s="20" t="s">
        <v>207</v>
      </c>
      <c r="I65" s="20"/>
      <c r="J65" s="119" t="s">
        <v>206</v>
      </c>
    </row>
    <row r="66" spans="1:10" ht="15.75">
      <c r="A66" s="20"/>
      <c r="B66" s="114"/>
      <c r="C66" s="115"/>
      <c r="D66" s="116"/>
      <c r="E66" s="117" t="s">
        <v>127</v>
      </c>
      <c r="F66" s="117" t="s">
        <v>127</v>
      </c>
      <c r="G66" s="118"/>
      <c r="H66" s="20" t="s">
        <v>208</v>
      </c>
      <c r="I66" s="20"/>
      <c r="J66" s="119" t="s">
        <v>192</v>
      </c>
    </row>
    <row r="67" spans="1:10" ht="15.75">
      <c r="A67" s="20"/>
      <c r="B67" s="114"/>
      <c r="C67" s="115"/>
      <c r="D67" s="116"/>
      <c r="E67" s="117" t="s">
        <v>127</v>
      </c>
      <c r="F67" s="117" t="s">
        <v>127</v>
      </c>
      <c r="G67" s="118"/>
      <c r="H67" s="20" t="s">
        <v>209</v>
      </c>
      <c r="I67" s="20"/>
      <c r="J67" s="119" t="s">
        <v>210</v>
      </c>
    </row>
    <row r="68" spans="1:10" ht="15.75">
      <c r="A68" s="20"/>
      <c r="B68" s="114"/>
      <c r="C68" s="115"/>
      <c r="D68" s="116"/>
      <c r="E68" s="117" t="s">
        <v>127</v>
      </c>
      <c r="F68" s="117" t="s">
        <v>127</v>
      </c>
      <c r="G68" s="118"/>
      <c r="H68" s="20" t="s">
        <v>211</v>
      </c>
      <c r="I68" s="20"/>
      <c r="J68" s="119" t="s">
        <v>212</v>
      </c>
    </row>
    <row r="69" spans="1:10">
      <c r="A69" s="20"/>
      <c r="B69" s="120"/>
      <c r="C69" s="126"/>
      <c r="D69" s="116"/>
      <c r="E69" s="117" t="s">
        <v>127</v>
      </c>
      <c r="F69" s="117" t="s">
        <v>127</v>
      </c>
      <c r="G69" s="20"/>
      <c r="H69" s="20" t="s">
        <v>213</v>
      </c>
      <c r="I69" s="20" t="s">
        <v>214</v>
      </c>
      <c r="J69" s="125" t="s">
        <v>215</v>
      </c>
    </row>
    <row r="70" spans="1:10">
      <c r="A70" s="20"/>
      <c r="B70" s="114"/>
      <c r="C70" s="115"/>
      <c r="D70" s="116"/>
      <c r="E70" s="117" t="s">
        <v>127</v>
      </c>
      <c r="F70" s="117" t="s">
        <v>127</v>
      </c>
      <c r="G70" s="20"/>
      <c r="H70" s="20" t="s">
        <v>216</v>
      </c>
      <c r="I70" s="20"/>
      <c r="J70" s="125" t="s">
        <v>215</v>
      </c>
    </row>
    <row r="71" spans="1:10" ht="15.75">
      <c r="A71" s="20"/>
      <c r="B71" s="114"/>
      <c r="C71" s="115"/>
      <c r="D71" s="116"/>
      <c r="E71" s="115"/>
      <c r="F71" s="115" t="s">
        <v>193</v>
      </c>
      <c r="G71" s="118" t="s">
        <v>217</v>
      </c>
      <c r="H71" s="20"/>
      <c r="I71" s="20"/>
      <c r="J71" s="119"/>
    </row>
    <row r="72" spans="1:10">
      <c r="B72" s="114"/>
      <c r="C72" s="115"/>
      <c r="D72" s="116"/>
      <c r="E72" s="115"/>
      <c r="F72" s="115" t="s">
        <v>193</v>
      </c>
      <c r="G72" s="115"/>
      <c r="H72" s="20" t="s">
        <v>218</v>
      </c>
      <c r="J72" s="119"/>
    </row>
    <row r="73" spans="1:10" ht="15.75">
      <c r="B73" s="114" t="s">
        <v>219</v>
      </c>
      <c r="C73" s="115"/>
      <c r="D73" s="116"/>
      <c r="E73" s="115"/>
      <c r="F73" s="115" t="s">
        <v>193</v>
      </c>
      <c r="G73" s="118" t="s">
        <v>220</v>
      </c>
      <c r="H73" s="20"/>
      <c r="I73" s="20"/>
      <c r="J73" s="119"/>
    </row>
    <row r="74" spans="1:10">
      <c r="B74" s="127" t="s">
        <v>219</v>
      </c>
      <c r="C74" s="128"/>
      <c r="D74" s="129"/>
      <c r="E74" s="128"/>
      <c r="F74" s="115" t="s">
        <v>193</v>
      </c>
      <c r="G74" s="128"/>
      <c r="H74" s="130" t="s">
        <v>221</v>
      </c>
      <c r="I74" s="130"/>
      <c r="J74" s="131"/>
    </row>
    <row r="75" spans="1:10" ht="15.75">
      <c r="E75" s="109"/>
      <c r="F75" s="109"/>
      <c r="G75" s="19"/>
      <c r="I75" s="20"/>
    </row>
    <row r="76" spans="1:10">
      <c r="E76" s="109"/>
      <c r="F76" s="109"/>
      <c r="G76" s="109"/>
    </row>
    <row r="77" spans="1:10">
      <c r="E77" s="109"/>
      <c r="F77" s="109"/>
      <c r="G77" s="109"/>
    </row>
    <row r="78" spans="1:10">
      <c r="E78" s="109"/>
      <c r="F78" s="109"/>
      <c r="G78" s="109"/>
    </row>
  </sheetData>
  <conditionalFormatting sqref="E13:F16 E58:F58 E7:F11 E18:F20 E22:F25 E27:F41 F57 F59:F74 E43:F56 F6 F12 F17 F21 F26 E62:E70">
    <cfRule type="cellIs" dxfId="314" priority="3" stopIfTrue="1" operator="equal">
      <formula>"ok"</formula>
    </cfRule>
    <cfRule type="cellIs" dxfId="313" priority="4" stopIfTrue="1" operator="notEqual">
      <formula>"ok"</formula>
    </cfRule>
  </conditionalFormatting>
  <conditionalFormatting sqref="E42:F42">
    <cfRule type="cellIs" dxfId="312" priority="1" stopIfTrue="1" operator="equal">
      <formula>"ok"</formula>
    </cfRule>
    <cfRule type="cellIs" dxfId="311" priority="2" stopIfTrue="1" operator="notEqual">
      <formula>"ok"</formula>
    </cfRule>
  </conditionalFormatting>
  <printOptions gridLines="1"/>
  <pageMargins left="0.2" right="0.2" top="0.22" bottom="0.5" header="0.2" footer="0.2"/>
  <pageSetup scale="65" orientation="portrait" r:id="rId1"/>
  <headerFooter alignWithMargins="0">
    <oddFooter>&amp;F</oddFooter>
  </headerFooter>
</worksheet>
</file>

<file path=xl/worksheets/sheet11.xml><?xml version="1.0" encoding="utf-8"?>
<worksheet xmlns="http://schemas.openxmlformats.org/spreadsheetml/2006/main" xmlns:r="http://schemas.openxmlformats.org/officeDocument/2006/relationships">
  <sheetPr codeName="Sheet42">
    <pageSetUpPr fitToPage="1"/>
  </sheetPr>
  <dimension ref="B1:P100"/>
  <sheetViews>
    <sheetView workbookViewId="0">
      <selection sqref="A1:XFD1048576"/>
    </sheetView>
  </sheetViews>
  <sheetFormatPr defaultColWidth="21.33203125" defaultRowHeight="17.100000000000001" customHeight="1"/>
  <cols>
    <col min="1" max="1" width="1.6640625" style="28" customWidth="1"/>
    <col min="2" max="2" width="22.44140625" style="28" customWidth="1"/>
    <col min="3" max="3" width="5.33203125" style="28" customWidth="1"/>
    <col min="4" max="4" width="13.77734375" style="28" customWidth="1"/>
    <col min="5" max="5" width="5.33203125" style="28" customWidth="1"/>
    <col min="6" max="6" width="19" style="28" customWidth="1"/>
    <col min="7" max="7" width="6.33203125" style="28" customWidth="1"/>
    <col min="8" max="8" width="15.109375" style="28" customWidth="1"/>
    <col min="9" max="9" width="6.33203125" style="28" customWidth="1"/>
    <col min="10" max="10" width="2.77734375" style="28" customWidth="1"/>
    <col min="11" max="11" width="27.88671875" style="28" customWidth="1"/>
    <col min="12" max="12" width="5.109375" style="28" customWidth="1"/>
    <col min="13" max="13" width="10" style="28" customWidth="1"/>
    <col min="14" max="14" width="3.33203125" style="28" customWidth="1"/>
    <col min="15" max="15" width="20.77734375" style="28" customWidth="1"/>
    <col min="16" max="16" width="4.77734375" style="28" customWidth="1"/>
    <col min="17" max="17" width="19.21875" style="28" customWidth="1"/>
    <col min="18" max="18" width="5.88671875" style="28" customWidth="1"/>
    <col min="19" max="19" width="4.109375" style="28" customWidth="1"/>
    <col min="20" max="20" width="23.109375" style="28" customWidth="1"/>
    <col min="21" max="21" width="4" style="28" customWidth="1"/>
    <col min="22" max="22" width="20.77734375" style="28" customWidth="1"/>
    <col min="23" max="23" width="1.6640625" style="28" customWidth="1"/>
    <col min="24" max="16384" width="21.33203125" style="28"/>
  </cols>
  <sheetData>
    <row r="1" spans="2:16" ht="35.1" customHeight="1">
      <c r="B1" s="107" t="s">
        <v>222</v>
      </c>
    </row>
    <row r="2" spans="2:16" ht="15.75" customHeight="1">
      <c r="B2" s="28" t="s">
        <v>223</v>
      </c>
      <c r="F2" s="19" t="s">
        <v>224</v>
      </c>
      <c r="G2" s="132"/>
      <c r="H2" s="133" t="s">
        <v>225</v>
      </c>
    </row>
    <row r="3" spans="2:16" ht="15.75" customHeight="1">
      <c r="B3" s="28" t="s">
        <v>226</v>
      </c>
      <c r="F3" s="28" t="s">
        <v>227</v>
      </c>
      <c r="G3" s="134"/>
      <c r="H3" s="133" t="s">
        <v>228</v>
      </c>
    </row>
    <row r="4" spans="2:16" ht="15.75" customHeight="1">
      <c r="B4" s="28" t="s">
        <v>229</v>
      </c>
      <c r="F4" s="28" t="s">
        <v>230</v>
      </c>
      <c r="G4" s="135"/>
      <c r="H4" s="133" t="s">
        <v>231</v>
      </c>
    </row>
    <row r="5" spans="2:16" ht="15.75" customHeight="1">
      <c r="B5" s="107"/>
      <c r="G5" s="136"/>
      <c r="H5" s="133" t="s">
        <v>232</v>
      </c>
    </row>
    <row r="6" spans="2:16" ht="15.75" customHeight="1">
      <c r="B6" s="107"/>
      <c r="G6" s="137"/>
      <c r="H6" s="133" t="s">
        <v>233</v>
      </c>
    </row>
    <row r="7" spans="2:16" ht="15.75" customHeight="1">
      <c r="B7" s="107"/>
      <c r="H7" s="133"/>
    </row>
    <row r="8" spans="2:16" ht="15.75" customHeight="1">
      <c r="B8" s="107"/>
    </row>
    <row r="9" spans="2:16" ht="15.75" customHeight="1">
      <c r="L9" s="20"/>
      <c r="M9" s="20"/>
      <c r="N9" s="20"/>
      <c r="O9" s="20"/>
      <c r="P9" s="20"/>
    </row>
    <row r="10" spans="2:16" ht="15.75" customHeight="1">
      <c r="L10" s="20"/>
      <c r="M10" s="20"/>
      <c r="N10" s="20"/>
      <c r="O10" s="20"/>
      <c r="P10" s="20"/>
    </row>
    <row r="11" spans="2:16" ht="15.75" customHeight="1">
      <c r="B11" s="138"/>
    </row>
    <row r="12" spans="2:16" ht="15.75" customHeight="1"/>
    <row r="13" spans="2:16" ht="15.75" customHeight="1"/>
    <row r="14" spans="2:16" ht="15.75" customHeight="1"/>
    <row r="15" spans="2:16" ht="15.75" customHeight="1">
      <c r="B15" s="138"/>
    </row>
    <row r="16" spans="2:16" ht="15.75" customHeight="1">
      <c r="K16" s="139" t="s">
        <v>234</v>
      </c>
    </row>
    <row r="23" spans="11:11" ht="16.5" customHeight="1"/>
    <row r="28" spans="11:11" ht="17.100000000000001" customHeight="1">
      <c r="K28" s="139" t="s">
        <v>235</v>
      </c>
    </row>
    <row r="36" spans="2:6" ht="17.100000000000001" customHeight="1">
      <c r="F36" s="140"/>
    </row>
    <row r="37" spans="2:6" ht="17.100000000000001" customHeight="1">
      <c r="B37" s="141"/>
    </row>
    <row r="38" spans="2:6" ht="17.100000000000001" customHeight="1">
      <c r="B38" s="138"/>
    </row>
    <row r="41" spans="2:6" ht="17.100000000000001" customHeight="1">
      <c r="B41" s="138"/>
    </row>
    <row r="69" spans="2:2" ht="17.100000000000001" customHeight="1">
      <c r="B69" s="141"/>
    </row>
    <row r="70" spans="2:2" ht="17.100000000000001" customHeight="1">
      <c r="B70" s="141"/>
    </row>
    <row r="71" spans="2:2" ht="17.100000000000001" customHeight="1">
      <c r="B71" s="141"/>
    </row>
    <row r="72" spans="2:2" ht="17.100000000000001" customHeight="1">
      <c r="B72" s="141"/>
    </row>
    <row r="73" spans="2:2" ht="17.100000000000001" customHeight="1">
      <c r="B73" s="141"/>
    </row>
    <row r="78" spans="2:2" ht="17.100000000000001" customHeight="1">
      <c r="B78" s="141"/>
    </row>
    <row r="79" spans="2:2" ht="17.100000000000001" customHeight="1">
      <c r="B79" s="141"/>
    </row>
    <row r="80" spans="2:2" ht="17.100000000000001" customHeight="1">
      <c r="B80" s="141"/>
    </row>
    <row r="81" spans="2:2" ht="17.100000000000001" customHeight="1">
      <c r="B81" s="141"/>
    </row>
    <row r="82" spans="2:2" ht="17.100000000000001" customHeight="1">
      <c r="B82" s="141"/>
    </row>
    <row r="83" spans="2:2" ht="17.100000000000001" customHeight="1">
      <c r="B83" s="141"/>
    </row>
    <row r="84" spans="2:2" ht="17.100000000000001" customHeight="1">
      <c r="B84" s="141"/>
    </row>
    <row r="85" spans="2:2" ht="17.100000000000001" customHeight="1">
      <c r="B85" s="141"/>
    </row>
    <row r="86" spans="2:2" ht="17.100000000000001" customHeight="1">
      <c r="B86" s="141"/>
    </row>
    <row r="87" spans="2:2" ht="17.100000000000001" customHeight="1">
      <c r="B87" s="141"/>
    </row>
    <row r="88" spans="2:2" ht="17.100000000000001" customHeight="1">
      <c r="B88" s="141"/>
    </row>
    <row r="89" spans="2:2" ht="17.100000000000001" customHeight="1">
      <c r="B89" s="141"/>
    </row>
    <row r="90" spans="2:2" ht="17.100000000000001" customHeight="1">
      <c r="B90" s="141"/>
    </row>
    <row r="91" spans="2:2" ht="17.100000000000001" customHeight="1">
      <c r="B91" s="141"/>
    </row>
    <row r="92" spans="2:2" ht="17.100000000000001" customHeight="1">
      <c r="B92" s="141"/>
    </row>
    <row r="93" spans="2:2" ht="17.100000000000001" customHeight="1">
      <c r="B93" s="141"/>
    </row>
    <row r="94" spans="2:2" ht="17.100000000000001" customHeight="1">
      <c r="B94" s="141"/>
    </row>
    <row r="95" spans="2:2" ht="17.100000000000001" customHeight="1">
      <c r="B95" s="141"/>
    </row>
    <row r="96" spans="2:2" ht="17.100000000000001" customHeight="1">
      <c r="B96" s="141"/>
    </row>
    <row r="97" spans="2:2" ht="17.100000000000001" customHeight="1">
      <c r="B97" s="141"/>
    </row>
    <row r="98" spans="2:2" ht="17.100000000000001" customHeight="1">
      <c r="B98" s="141"/>
    </row>
    <row r="99" spans="2:2" ht="17.100000000000001" customHeight="1">
      <c r="B99" s="141"/>
    </row>
    <row r="100" spans="2:2" ht="17.100000000000001" customHeight="1">
      <c r="B100" s="141"/>
    </row>
  </sheetData>
  <printOptions horizontalCentered="1"/>
  <pageMargins left="0.25" right="0.25" top="0.94" bottom="0.25" header="0.25" footer="0.25"/>
  <pageSetup paperSize="17" scale="70" orientation="landscape" r:id="rId1"/>
  <headerFooter alignWithMargins="0">
    <oddFooter>&amp;F</oddFooter>
  </headerFooter>
  <drawing r:id="rId2"/>
</worksheet>
</file>

<file path=xl/worksheets/sheet12.xml><?xml version="1.0" encoding="utf-8"?>
<worksheet xmlns="http://schemas.openxmlformats.org/spreadsheetml/2006/main" xmlns:r="http://schemas.openxmlformats.org/officeDocument/2006/relationships">
  <sheetPr codeName="Sheet124">
    <pageSetUpPr fitToPage="1"/>
  </sheetPr>
  <dimension ref="D1:J31"/>
  <sheetViews>
    <sheetView topLeftCell="A25" workbookViewId="0">
      <selection activeCell="F27" sqref="F27"/>
    </sheetView>
  </sheetViews>
  <sheetFormatPr defaultColWidth="8.88671875" defaultRowHeight="17.649999999999999" customHeight="1"/>
  <cols>
    <col min="1" max="1" width="1.77734375" style="28" customWidth="1"/>
    <col min="2" max="3" width="3.33203125" style="28" customWidth="1"/>
    <col min="4" max="4" width="18" style="28" customWidth="1"/>
    <col min="5" max="5" width="5.77734375" style="28" customWidth="1"/>
    <col min="6" max="6" width="23.21875" style="28" customWidth="1"/>
    <col min="7" max="7" width="26.21875" style="28" customWidth="1"/>
    <col min="8" max="8" width="3.21875" style="28" customWidth="1"/>
    <col min="9" max="9" width="34.77734375" style="28" customWidth="1"/>
    <col min="10" max="10" width="32.33203125" style="28" bestFit="1" customWidth="1"/>
    <col min="11" max="16384" width="8.88671875" style="28"/>
  </cols>
  <sheetData>
    <row r="1" spans="4:10" ht="33">
      <c r="D1" s="107" t="s">
        <v>236</v>
      </c>
    </row>
    <row r="2" spans="4:10" s="19" customFormat="1" ht="17.649999999999999" customHeight="1">
      <c r="I2" s="142" t="s">
        <v>48</v>
      </c>
    </row>
    <row r="4" spans="4:10" ht="17.649999999999999" customHeight="1">
      <c r="D4" s="142" t="s">
        <v>237</v>
      </c>
      <c r="E4" s="143"/>
      <c r="F4" s="142" t="s">
        <v>238</v>
      </c>
      <c r="G4" s="143"/>
      <c r="H4" s="143"/>
    </row>
    <row r="5" spans="4:10" ht="17.649999999999999" customHeight="1">
      <c r="D5" s="19"/>
      <c r="J5" s="133" t="s">
        <v>239</v>
      </c>
    </row>
    <row r="7" spans="4:10" ht="17.649999999999999" customHeight="1">
      <c r="J7" s="133" t="s">
        <v>240</v>
      </c>
    </row>
    <row r="8" spans="4:10" ht="17.649999999999999" customHeight="1">
      <c r="J8" s="133" t="s">
        <v>241</v>
      </c>
    </row>
    <row r="9" spans="4:10" ht="17.649999999999999" customHeight="1">
      <c r="J9" s="133" t="s">
        <v>242</v>
      </c>
    </row>
    <row r="10" spans="4:10" ht="17.649999999999999" customHeight="1">
      <c r="J10" s="133" t="s">
        <v>239</v>
      </c>
    </row>
    <row r="11" spans="4:10" ht="17.649999999999999" customHeight="1">
      <c r="J11" s="28" t="s">
        <v>243</v>
      </c>
    </row>
    <row r="14" spans="4:10" ht="17.649999999999999" customHeight="1">
      <c r="J14" s="28" t="s">
        <v>244</v>
      </c>
    </row>
    <row r="26" spans="4:4" ht="17.649999999999999" customHeight="1">
      <c r="D26" s="19" t="s">
        <v>245</v>
      </c>
    </row>
    <row r="27" spans="4:4" ht="17.649999999999999" customHeight="1">
      <c r="D27" s="28" t="s">
        <v>246</v>
      </c>
    </row>
    <row r="28" spans="4:4" ht="17.649999999999999" customHeight="1">
      <c r="D28" s="28" t="s">
        <v>247</v>
      </c>
    </row>
    <row r="29" spans="4:4" ht="17.649999999999999" customHeight="1">
      <c r="D29" s="28" t="s">
        <v>248</v>
      </c>
    </row>
    <row r="30" spans="4:4" ht="17.649999999999999" customHeight="1">
      <c r="D30" s="28" t="s">
        <v>249</v>
      </c>
    </row>
    <row r="31" spans="4:4" ht="17.649999999999999" customHeight="1">
      <c r="D31" s="28" t="s">
        <v>250</v>
      </c>
    </row>
  </sheetData>
  <printOptions horizontalCentered="1"/>
  <pageMargins left="0.25" right="0.25" top="0.93" bottom="0.25" header="0.5" footer="0.5"/>
  <pageSetup scale="78" orientation="landscape" r:id="rId1"/>
  <headerFooter alignWithMargins="0">
    <oddFooter>&amp;F</oddFooter>
  </headerFooter>
  <drawing r:id="rId2"/>
</worksheet>
</file>

<file path=xl/worksheets/sheet13.xml><?xml version="1.0" encoding="utf-8"?>
<worksheet xmlns="http://schemas.openxmlformats.org/spreadsheetml/2006/main" xmlns:r="http://schemas.openxmlformats.org/officeDocument/2006/relationships">
  <sheetPr codeName="Sheet55">
    <pageSetUpPr fitToPage="1"/>
  </sheetPr>
  <dimension ref="C1:L86"/>
  <sheetViews>
    <sheetView topLeftCell="A118" workbookViewId="0">
      <selection activeCell="F74" sqref="F74"/>
    </sheetView>
  </sheetViews>
  <sheetFormatPr defaultColWidth="8.88671875" defaultRowHeight="17.649999999999999" customHeight="1"/>
  <cols>
    <col min="1" max="1" width="1.77734375" style="28" customWidth="1"/>
    <col min="2" max="2" width="3.33203125" style="28" customWidth="1"/>
    <col min="3" max="3" width="7" style="28" customWidth="1"/>
    <col min="4" max="4" width="3.33203125" style="28" customWidth="1"/>
    <col min="5" max="5" width="18" style="28" customWidth="1"/>
    <col min="6" max="8" width="8.88671875" style="28" customWidth="1"/>
    <col min="9" max="9" width="14.33203125" style="28" customWidth="1"/>
    <col min="10" max="10" width="11.33203125" style="28" customWidth="1"/>
    <col min="11" max="11" width="8.88671875" style="28" customWidth="1"/>
    <col min="12" max="12" width="36" style="28" customWidth="1"/>
    <col min="13" max="16384" width="8.88671875" style="28"/>
  </cols>
  <sheetData>
    <row r="1" spans="3:12" ht="29.45" customHeight="1">
      <c r="C1" s="107" t="s">
        <v>251</v>
      </c>
    </row>
    <row r="3" spans="3:12" s="19" customFormat="1" ht="17.649999999999999" customHeight="1">
      <c r="E3" s="19" t="s">
        <v>237</v>
      </c>
      <c r="I3" s="19" t="s">
        <v>238</v>
      </c>
      <c r="L3" s="19" t="s">
        <v>252</v>
      </c>
    </row>
    <row r="11" spans="3:12" ht="17.649999999999999" customHeight="1">
      <c r="C11" s="108" t="s">
        <v>224</v>
      </c>
    </row>
    <row r="12" spans="3:12" ht="17.649999999999999" customHeight="1">
      <c r="C12" s="28" t="s">
        <v>253</v>
      </c>
    </row>
    <row r="13" spans="3:12" ht="17.649999999999999" customHeight="1">
      <c r="C13" s="19"/>
    </row>
    <row r="14" spans="3:12" ht="17.649999999999999" customHeight="1">
      <c r="C14" s="28" t="s">
        <v>254</v>
      </c>
    </row>
    <row r="22" spans="5:5" ht="17.649999999999999" customHeight="1">
      <c r="E22" s="19" t="s">
        <v>255</v>
      </c>
    </row>
    <row r="72" spans="4:7" ht="17.649999999999999" customHeight="1">
      <c r="D72" s="130" t="s">
        <v>206</v>
      </c>
      <c r="E72" s="130" t="s">
        <v>256</v>
      </c>
      <c r="F72" s="130"/>
      <c r="G72" s="130"/>
    </row>
    <row r="74" spans="4:7" ht="17.649999999999999" customHeight="1">
      <c r="D74" s="28" t="s">
        <v>257</v>
      </c>
      <c r="E74" s="28" t="s">
        <v>258</v>
      </c>
    </row>
    <row r="75" spans="4:7" ht="17.649999999999999" customHeight="1">
      <c r="D75" s="28" t="s">
        <v>259</v>
      </c>
      <c r="E75" s="28" t="s">
        <v>260</v>
      </c>
    </row>
    <row r="76" spans="4:7" ht="17.649999999999999" customHeight="1">
      <c r="E76" s="28" t="s">
        <v>261</v>
      </c>
    </row>
    <row r="77" spans="4:7" ht="17.649999999999999" customHeight="1">
      <c r="D77" s="28" t="s">
        <v>262</v>
      </c>
    </row>
    <row r="78" spans="4:7" ht="17.649999999999999" customHeight="1">
      <c r="D78" s="28" t="s">
        <v>263</v>
      </c>
      <c r="E78" s="28" t="s">
        <v>264</v>
      </c>
    </row>
    <row r="79" spans="4:7" ht="17.649999999999999" customHeight="1">
      <c r="E79" s="28" t="s">
        <v>265</v>
      </c>
    </row>
    <row r="80" spans="4:7" ht="17.649999999999999" customHeight="1">
      <c r="D80" s="28" t="s">
        <v>266</v>
      </c>
      <c r="E80" s="28" t="s">
        <v>267</v>
      </c>
    </row>
    <row r="81" spans="4:5" ht="17.649999999999999" customHeight="1">
      <c r="D81" s="28" t="s">
        <v>268</v>
      </c>
      <c r="E81" s="28" t="s">
        <v>269</v>
      </c>
    </row>
    <row r="82" spans="4:5" ht="17.649999999999999" customHeight="1">
      <c r="D82" s="28" t="s">
        <v>270</v>
      </c>
      <c r="E82" s="28" t="s">
        <v>271</v>
      </c>
    </row>
    <row r="83" spans="4:5" ht="17.649999999999999" customHeight="1">
      <c r="D83" s="28" t="s">
        <v>272</v>
      </c>
      <c r="E83" s="28" t="s">
        <v>273</v>
      </c>
    </row>
    <row r="84" spans="4:5" ht="17.649999999999999" customHeight="1">
      <c r="E84" s="28" t="s">
        <v>274</v>
      </c>
    </row>
    <row r="85" spans="4:5" ht="17.649999999999999" customHeight="1">
      <c r="D85" s="28" t="s">
        <v>275</v>
      </c>
      <c r="E85" s="28" t="s">
        <v>276</v>
      </c>
    </row>
    <row r="86" spans="4:5" ht="17.649999999999999" customHeight="1">
      <c r="D86" s="28" t="s">
        <v>277</v>
      </c>
    </row>
  </sheetData>
  <printOptions horizontalCentered="1" verticalCentered="1"/>
  <pageMargins left="0.25" right="0.25" top="0.25" bottom="0.25" header="0.5" footer="0.5"/>
  <pageSetup scale="66" orientation="portrait" r:id="rId1"/>
  <headerFooter alignWithMargins="0">
    <oddFooter>&amp;F</oddFooter>
  </headerFooter>
  <drawing r:id="rId2"/>
</worksheet>
</file>

<file path=xl/worksheets/sheet14.xml><?xml version="1.0" encoding="utf-8"?>
<worksheet xmlns="http://schemas.openxmlformats.org/spreadsheetml/2006/main" xmlns:r="http://schemas.openxmlformats.org/officeDocument/2006/relationships">
  <sheetPr codeName="Sheet1"/>
  <dimension ref="A1:K168"/>
  <sheetViews>
    <sheetView workbookViewId="0">
      <selection activeCell="K25" sqref="K25"/>
    </sheetView>
  </sheetViews>
  <sheetFormatPr defaultColWidth="8.88671875" defaultRowHeight="15.75"/>
  <cols>
    <col min="1" max="1" width="4.21875" style="106" customWidth="1"/>
    <col min="2" max="2" width="4.77734375" style="106" customWidth="1"/>
    <col min="3" max="3" width="3.77734375" style="28" customWidth="1"/>
    <col min="4" max="6" width="3.33203125" style="19" customWidth="1"/>
    <col min="7" max="7" width="31.88671875" style="28" customWidth="1"/>
    <col min="8" max="8" width="38.33203125" style="28" customWidth="1"/>
    <col min="9" max="9" width="22.33203125" style="28" customWidth="1"/>
    <col min="10" max="10" width="21.33203125" style="28" customWidth="1"/>
    <col min="11" max="11" width="20.33203125" style="28" customWidth="1"/>
    <col min="12" max="12" width="21.88671875" style="28" customWidth="1"/>
    <col min="13" max="13" width="29.88671875" style="28" customWidth="1"/>
    <col min="14" max="14" width="26.33203125" style="28" customWidth="1"/>
    <col min="15" max="16384" width="8.88671875" style="28"/>
  </cols>
  <sheetData>
    <row r="1" spans="1:8" ht="30">
      <c r="A1" s="106" t="s">
        <v>278</v>
      </c>
      <c r="B1" s="106" t="s">
        <v>278</v>
      </c>
      <c r="D1" s="144" t="s">
        <v>279</v>
      </c>
      <c r="E1" s="28"/>
      <c r="F1" s="28"/>
    </row>
    <row r="2" spans="1:8" ht="18">
      <c r="D2" s="145" t="s">
        <v>280</v>
      </c>
      <c r="E2" s="28"/>
      <c r="F2" s="28"/>
    </row>
    <row r="3" spans="1:8" ht="15" customHeight="1">
      <c r="E3" s="28"/>
      <c r="F3" s="28"/>
      <c r="G3" s="28" t="s">
        <v>281</v>
      </c>
      <c r="H3" s="146" t="s">
        <v>4693</v>
      </c>
    </row>
    <row r="4" spans="1:8" ht="15" customHeight="1">
      <c r="E4" s="28"/>
      <c r="F4" s="28"/>
      <c r="G4" s="28" t="s">
        <v>282</v>
      </c>
      <c r="H4" s="146">
        <v>5</v>
      </c>
    </row>
    <row r="5" spans="1:8" ht="15" customHeight="1">
      <c r="E5" s="28"/>
      <c r="F5" s="28"/>
    </row>
    <row r="6" spans="1:8" ht="15" customHeight="1">
      <c r="E6" s="28"/>
      <c r="F6" s="28"/>
      <c r="G6" s="28" t="s">
        <v>283</v>
      </c>
      <c r="H6" s="147">
        <v>0</v>
      </c>
    </row>
    <row r="7" spans="1:8" ht="15" customHeight="1">
      <c r="E7" s="28"/>
      <c r="F7" s="28"/>
    </row>
    <row r="8" spans="1:8" ht="15" customHeight="1"/>
    <row r="9" spans="1:8" ht="15" customHeight="1">
      <c r="G9" s="19" t="s">
        <v>284</v>
      </c>
    </row>
    <row r="10" spans="1:8" ht="15" customHeight="1">
      <c r="G10" s="148" t="s">
        <v>285</v>
      </c>
      <c r="H10" s="149"/>
    </row>
    <row r="11" spans="1:8" ht="15" customHeight="1">
      <c r="G11" s="148" t="s">
        <v>286</v>
      </c>
      <c r="H11" s="149"/>
    </row>
    <row r="12" spans="1:8" ht="15" customHeight="1">
      <c r="D12" s="28"/>
      <c r="E12" s="28"/>
      <c r="F12" s="28"/>
      <c r="G12" s="148" t="s">
        <v>287</v>
      </c>
      <c r="H12" s="150">
        <v>2015</v>
      </c>
    </row>
    <row r="13" spans="1:8" ht="15" customHeight="1">
      <c r="D13" s="28"/>
      <c r="E13" s="28"/>
      <c r="F13" s="28"/>
    </row>
    <row r="14" spans="1:8" ht="15" customHeight="1">
      <c r="E14" s="19" t="s">
        <v>288</v>
      </c>
      <c r="G14" s="148"/>
      <c r="H14" s="20"/>
    </row>
    <row r="15" spans="1:8" ht="15" customHeight="1">
      <c r="F15" s="19" t="s">
        <v>128</v>
      </c>
    </row>
    <row r="16" spans="1:8">
      <c r="G16" s="151" t="s">
        <v>281</v>
      </c>
      <c r="H16" s="152">
        <v>0</v>
      </c>
    </row>
    <row r="17" spans="1:11">
      <c r="G17" s="20" t="s">
        <v>289</v>
      </c>
      <c r="H17" s="152" t="s">
        <v>127</v>
      </c>
    </row>
    <row r="18" spans="1:11">
      <c r="H18" s="20"/>
    </row>
    <row r="19" spans="1:11">
      <c r="E19" s="19" t="s">
        <v>290</v>
      </c>
    </row>
    <row r="20" spans="1:11">
      <c r="F20" s="19" t="s">
        <v>291</v>
      </c>
    </row>
    <row r="21" spans="1:11">
      <c r="G21" s="28" t="s">
        <v>292</v>
      </c>
      <c r="H21" s="153" t="s">
        <v>293</v>
      </c>
    </row>
    <row r="23" spans="1:11">
      <c r="A23" s="154"/>
      <c r="G23" s="130" t="s">
        <v>126</v>
      </c>
      <c r="H23" s="130" t="s">
        <v>294</v>
      </c>
      <c r="I23" s="130"/>
      <c r="J23" s="130" t="s">
        <v>295</v>
      </c>
      <c r="K23" s="130" t="s">
        <v>296</v>
      </c>
    </row>
    <row r="24" spans="1:11">
      <c r="A24" s="155" t="s">
        <v>296</v>
      </c>
      <c r="G24" s="156" t="s">
        <v>297</v>
      </c>
      <c r="J24" s="20" t="s">
        <v>298</v>
      </c>
      <c r="K24" s="157">
        <v>41682.689884259256</v>
      </c>
    </row>
    <row r="25" spans="1:11">
      <c r="A25" s="154">
        <v>41682.689884259256</v>
      </c>
      <c r="G25" s="156" t="s">
        <v>299</v>
      </c>
      <c r="J25" s="20" t="s">
        <v>300</v>
      </c>
      <c r="K25" s="157">
        <v>41682.689884259256</v>
      </c>
    </row>
    <row r="26" spans="1:11">
      <c r="G26" s="156" t="s">
        <v>301</v>
      </c>
      <c r="J26" s="20" t="s">
        <v>302</v>
      </c>
      <c r="K26" s="157">
        <v>41682.689884259256</v>
      </c>
    </row>
    <row r="27" spans="1:11">
      <c r="G27" s="5" t="s">
        <v>303</v>
      </c>
      <c r="J27" s="20" t="s">
        <v>304</v>
      </c>
      <c r="K27" s="157">
        <v>41682.689884259256</v>
      </c>
    </row>
    <row r="28" spans="1:11">
      <c r="G28" s="156" t="s">
        <v>305</v>
      </c>
      <c r="J28" s="20" t="s">
        <v>306</v>
      </c>
      <c r="K28" s="157">
        <v>41682.689884259256</v>
      </c>
    </row>
    <row r="29" spans="1:11">
      <c r="G29" s="5" t="s">
        <v>307</v>
      </c>
      <c r="J29" s="20" t="s">
        <v>308</v>
      </c>
      <c r="K29" s="157">
        <v>41682.689884259256</v>
      </c>
    </row>
    <row r="30" spans="1:11">
      <c r="K30" s="157"/>
    </row>
    <row r="31" spans="1:11">
      <c r="K31" s="157"/>
    </row>
    <row r="32" spans="1:11">
      <c r="K32" s="157"/>
    </row>
    <row r="33" spans="6:11">
      <c r="K33" s="157"/>
    </row>
    <row r="34" spans="6:11">
      <c r="G34" s="20"/>
      <c r="H34" s="20"/>
      <c r="I34" s="20"/>
      <c r="J34" s="20"/>
      <c r="K34" s="157"/>
    </row>
    <row r="35" spans="6:11">
      <c r="F35" s="28"/>
    </row>
    <row r="36" spans="6:11">
      <c r="F36" s="28"/>
    </row>
    <row r="37" spans="6:11">
      <c r="F37" s="28"/>
    </row>
    <row r="38" spans="6:11">
      <c r="F38" s="28"/>
    </row>
    <row r="39" spans="6:11">
      <c r="F39" s="28"/>
    </row>
    <row r="40" spans="6:11">
      <c r="F40" s="28"/>
    </row>
    <row r="41" spans="6:11">
      <c r="F41" s="28"/>
    </row>
    <row r="42" spans="6:11">
      <c r="F42" s="28"/>
    </row>
    <row r="43" spans="6:11">
      <c r="F43" s="28"/>
    </row>
    <row r="44" spans="6:11">
      <c r="F44" s="28"/>
    </row>
    <row r="45" spans="6:11">
      <c r="F45" s="28"/>
    </row>
    <row r="46" spans="6:11">
      <c r="F46" s="28"/>
    </row>
    <row r="47" spans="6:11">
      <c r="F47" s="28"/>
    </row>
    <row r="51" spans="5:11">
      <c r="E51" s="28"/>
      <c r="F51" s="28"/>
    </row>
    <row r="52" spans="5:11">
      <c r="E52" s="28"/>
      <c r="F52" s="28"/>
    </row>
    <row r="53" spans="5:11">
      <c r="E53" s="28"/>
      <c r="F53" s="28"/>
    </row>
    <row r="54" spans="5:11">
      <c r="E54" s="28"/>
      <c r="F54" s="28"/>
    </row>
    <row r="55" spans="5:11">
      <c r="E55" s="28"/>
      <c r="F55" s="28"/>
    </row>
    <row r="56" spans="5:11">
      <c r="E56" s="28"/>
      <c r="F56" s="28"/>
    </row>
    <row r="57" spans="5:11">
      <c r="E57" s="28"/>
      <c r="F57" s="28"/>
      <c r="K57" s="158"/>
    </row>
    <row r="58" spans="5:11">
      <c r="E58" s="28"/>
      <c r="F58" s="28"/>
    </row>
    <row r="59" spans="5:11">
      <c r="E59" s="28"/>
      <c r="F59" s="28"/>
      <c r="K59" s="158"/>
    </row>
    <row r="60" spans="5:11">
      <c r="E60" s="28"/>
      <c r="F60" s="28"/>
    </row>
    <row r="61" spans="5:11">
      <c r="E61" s="28"/>
      <c r="F61" s="28"/>
    </row>
    <row r="62" spans="5:11">
      <c r="E62" s="28"/>
      <c r="F62" s="28"/>
      <c r="K62" s="158"/>
    </row>
    <row r="63" spans="5:11">
      <c r="E63" s="28"/>
      <c r="F63" s="28"/>
    </row>
    <row r="64" spans="5:11">
      <c r="E64" s="28"/>
      <c r="F64" s="28"/>
    </row>
    <row r="65" spans="2:6">
      <c r="E65" s="28"/>
      <c r="F65" s="28"/>
    </row>
    <row r="66" spans="2:6">
      <c r="E66" s="28"/>
      <c r="F66" s="28"/>
    </row>
    <row r="67" spans="2:6">
      <c r="E67" s="28"/>
      <c r="F67" s="28"/>
    </row>
    <row r="68" spans="2:6">
      <c r="E68" s="28"/>
      <c r="F68" s="28"/>
    </row>
    <row r="80" spans="2:6">
      <c r="B80" s="159" t="s">
        <v>309</v>
      </c>
    </row>
    <row r="81" spans="2:2">
      <c r="B81" s="160" t="s">
        <v>310</v>
      </c>
    </row>
    <row r="82" spans="2:2">
      <c r="B82" s="160" t="s">
        <v>311</v>
      </c>
    </row>
    <row r="90" spans="2:2">
      <c r="B90" s="106" t="s">
        <v>312</v>
      </c>
    </row>
    <row r="91" spans="2:2">
      <c r="B91" s="106">
        <v>0</v>
      </c>
    </row>
    <row r="92" spans="2:2">
      <c r="B92" s="106">
        <v>1</v>
      </c>
    </row>
    <row r="93" spans="2:2">
      <c r="B93" s="106">
        <v>2</v>
      </c>
    </row>
    <row r="94" spans="2:2">
      <c r="B94" s="106">
        <v>3</v>
      </c>
    </row>
    <row r="95" spans="2:2">
      <c r="B95" s="106">
        <v>4</v>
      </c>
    </row>
    <row r="96" spans="2:2">
      <c r="B96" s="106">
        <v>5</v>
      </c>
    </row>
    <row r="97" spans="2:2">
      <c r="B97" s="106">
        <v>6</v>
      </c>
    </row>
    <row r="98" spans="2:2">
      <c r="B98" s="106">
        <v>7</v>
      </c>
    </row>
    <row r="99" spans="2:2">
      <c r="B99" s="106">
        <v>8</v>
      </c>
    </row>
    <row r="100" spans="2:2">
      <c r="B100" s="106">
        <v>9</v>
      </c>
    </row>
    <row r="101" spans="2:2">
      <c r="B101" s="106">
        <v>10</v>
      </c>
    </row>
    <row r="102" spans="2:2">
      <c r="B102" s="106">
        <v>11</v>
      </c>
    </row>
    <row r="103" spans="2:2">
      <c r="B103" s="106">
        <v>12</v>
      </c>
    </row>
    <row r="104" spans="2:2">
      <c r="B104" s="106">
        <v>13</v>
      </c>
    </row>
    <row r="105" spans="2:2">
      <c r="B105" s="106">
        <v>14</v>
      </c>
    </row>
    <row r="106" spans="2:2">
      <c r="B106" s="106">
        <v>15</v>
      </c>
    </row>
    <row r="107" spans="2:2">
      <c r="B107" s="106">
        <v>16</v>
      </c>
    </row>
    <row r="108" spans="2:2">
      <c r="B108" s="106">
        <v>17</v>
      </c>
    </row>
    <row r="109" spans="2:2">
      <c r="B109" s="106">
        <v>18</v>
      </c>
    </row>
    <row r="110" spans="2:2">
      <c r="B110" s="106">
        <v>19</v>
      </c>
    </row>
    <row r="111" spans="2:2">
      <c r="B111" s="106">
        <v>20</v>
      </c>
    </row>
    <row r="112" spans="2:2">
      <c r="B112" s="106">
        <v>21</v>
      </c>
    </row>
    <row r="113" spans="2:2">
      <c r="B113" s="106">
        <v>22</v>
      </c>
    </row>
    <row r="114" spans="2:2">
      <c r="B114" s="106">
        <v>23</v>
      </c>
    </row>
    <row r="115" spans="2:2">
      <c r="B115" s="106">
        <v>24</v>
      </c>
    </row>
    <row r="116" spans="2:2">
      <c r="B116" s="106">
        <v>25</v>
      </c>
    </row>
    <row r="117" spans="2:2">
      <c r="B117" s="106">
        <v>26</v>
      </c>
    </row>
    <row r="118" spans="2:2">
      <c r="B118" s="106">
        <v>27</v>
      </c>
    </row>
    <row r="119" spans="2:2">
      <c r="B119" s="106">
        <v>28</v>
      </c>
    </row>
    <row r="120" spans="2:2">
      <c r="B120" s="106">
        <v>29</v>
      </c>
    </row>
    <row r="121" spans="2:2">
      <c r="B121" s="106">
        <v>30</v>
      </c>
    </row>
    <row r="122" spans="2:2">
      <c r="B122" s="106">
        <v>31</v>
      </c>
    </row>
    <row r="123" spans="2:2">
      <c r="B123" s="106">
        <v>32</v>
      </c>
    </row>
    <row r="124" spans="2:2">
      <c r="B124" s="106">
        <v>33</v>
      </c>
    </row>
    <row r="125" spans="2:2">
      <c r="B125" s="106">
        <v>34</v>
      </c>
    </row>
    <row r="126" spans="2:2">
      <c r="B126" s="106">
        <v>35</v>
      </c>
    </row>
    <row r="127" spans="2:2">
      <c r="B127" s="106">
        <v>36</v>
      </c>
    </row>
    <row r="128" spans="2:2">
      <c r="B128" s="106">
        <v>37</v>
      </c>
    </row>
    <row r="129" spans="2:2">
      <c r="B129" s="106">
        <v>38</v>
      </c>
    </row>
    <row r="130" spans="2:2">
      <c r="B130" s="106">
        <v>39</v>
      </c>
    </row>
    <row r="131" spans="2:2">
      <c r="B131" s="106">
        <v>40</v>
      </c>
    </row>
    <row r="132" spans="2:2">
      <c r="B132" s="106">
        <v>41</v>
      </c>
    </row>
    <row r="133" spans="2:2">
      <c r="B133" s="106">
        <v>42</v>
      </c>
    </row>
    <row r="134" spans="2:2">
      <c r="B134" s="106">
        <v>43</v>
      </c>
    </row>
    <row r="135" spans="2:2">
      <c r="B135" s="106">
        <v>44</v>
      </c>
    </row>
    <row r="136" spans="2:2">
      <c r="B136" s="106">
        <v>45</v>
      </c>
    </row>
    <row r="137" spans="2:2">
      <c r="B137" s="106">
        <v>46</v>
      </c>
    </row>
    <row r="138" spans="2:2">
      <c r="B138" s="106">
        <v>47</v>
      </c>
    </row>
    <row r="139" spans="2:2">
      <c r="B139" s="106">
        <v>48</v>
      </c>
    </row>
    <row r="140" spans="2:2">
      <c r="B140" s="106">
        <v>49</v>
      </c>
    </row>
    <row r="141" spans="2:2">
      <c r="B141" s="106">
        <v>50</v>
      </c>
    </row>
    <row r="142" spans="2:2">
      <c r="B142" s="106">
        <v>51</v>
      </c>
    </row>
    <row r="143" spans="2:2">
      <c r="B143" s="106">
        <v>52</v>
      </c>
    </row>
    <row r="144" spans="2:2">
      <c r="B144" s="106">
        <v>53</v>
      </c>
    </row>
    <row r="145" spans="2:2">
      <c r="B145" s="106">
        <v>54</v>
      </c>
    </row>
    <row r="146" spans="2:2">
      <c r="B146" s="106">
        <v>55</v>
      </c>
    </row>
    <row r="147" spans="2:2">
      <c r="B147" s="106">
        <v>56</v>
      </c>
    </row>
    <row r="148" spans="2:2">
      <c r="B148" s="106">
        <v>57</v>
      </c>
    </row>
    <row r="149" spans="2:2">
      <c r="B149" s="106">
        <v>58</v>
      </c>
    </row>
    <row r="150" spans="2:2">
      <c r="B150" s="106">
        <v>59</v>
      </c>
    </row>
    <row r="151" spans="2:2">
      <c r="B151" s="106">
        <v>60</v>
      </c>
    </row>
    <row r="152" spans="2:2">
      <c r="B152" s="106">
        <v>61</v>
      </c>
    </row>
    <row r="153" spans="2:2">
      <c r="B153" s="106">
        <v>62</v>
      </c>
    </row>
    <row r="154" spans="2:2">
      <c r="B154" s="106">
        <v>63</v>
      </c>
    </row>
    <row r="155" spans="2:2">
      <c r="B155" s="106">
        <v>64</v>
      </c>
    </row>
    <row r="156" spans="2:2">
      <c r="B156" s="106">
        <v>65</v>
      </c>
    </row>
    <row r="157" spans="2:2">
      <c r="B157" s="106">
        <v>66</v>
      </c>
    </row>
    <row r="158" spans="2:2">
      <c r="B158" s="106">
        <v>67</v>
      </c>
    </row>
    <row r="159" spans="2:2">
      <c r="B159" s="106">
        <v>68</v>
      </c>
    </row>
    <row r="160" spans="2:2">
      <c r="B160" s="106">
        <v>69</v>
      </c>
    </row>
    <row r="161" spans="2:2">
      <c r="B161" s="106">
        <v>70</v>
      </c>
    </row>
    <row r="162" spans="2:2">
      <c r="B162" s="106">
        <v>71</v>
      </c>
    </row>
    <row r="163" spans="2:2">
      <c r="B163" s="106">
        <v>72</v>
      </c>
    </row>
    <row r="164" spans="2:2">
      <c r="B164" s="106">
        <v>73</v>
      </c>
    </row>
    <row r="165" spans="2:2">
      <c r="B165" s="106">
        <v>74</v>
      </c>
    </row>
    <row r="166" spans="2:2">
      <c r="B166" s="106">
        <v>75</v>
      </c>
    </row>
    <row r="167" spans="2:2">
      <c r="B167" s="106">
        <v>76</v>
      </c>
    </row>
    <row r="168" spans="2:2">
      <c r="B168" s="106">
        <v>77</v>
      </c>
    </row>
  </sheetData>
  <conditionalFormatting sqref="H3 H16:H17">
    <cfRule type="cellIs" dxfId="310" priority="1" stopIfTrue="1" operator="equal">
      <formula>"ok"</formula>
    </cfRule>
    <cfRule type="cellIs" dxfId="309" priority="2" stopIfTrue="1" operator="notEqual">
      <formula>"ok"</formula>
    </cfRule>
  </conditionalFormatting>
  <conditionalFormatting sqref="H4">
    <cfRule type="cellIs" dxfId="308" priority="3" stopIfTrue="1" operator="equal">
      <formula>0</formula>
    </cfRule>
    <cfRule type="cellIs" dxfId="307" priority="4" stopIfTrue="1" operator="notEqual">
      <formula>0</formula>
    </cfRule>
  </conditionalFormatting>
  <conditionalFormatting sqref="H16:H17">
    <cfRule type="cellIs" dxfId="306" priority="5" stopIfTrue="1" operator="equal">
      <formula>0</formula>
    </cfRule>
    <cfRule type="cellIs" dxfId="305" priority="6" stopIfTrue="1" operator="greaterThan">
      <formula>0</formula>
    </cfRule>
  </conditionalFormatting>
  <dataValidations count="1">
    <dataValidation type="list" allowBlank="1" showInputMessage="1" showErrorMessage="1" sqref="H6">
      <formula1>$B$91:$B$168</formula1>
    </dataValidation>
  </dataValidations>
  <pageMargins left="0.75" right="0.75" top="1" bottom="1" header="0.5" footer="0.5"/>
  <pageSetup orientation="portrait" r:id="rId1"/>
  <headerFooter alignWithMargins="0"/>
  <legacyDrawing r:id="rId2"/>
</worksheet>
</file>

<file path=xl/worksheets/sheet15.xml><?xml version="1.0" encoding="utf-8"?>
<worksheet xmlns="http://schemas.openxmlformats.org/spreadsheetml/2006/main" xmlns:r="http://schemas.openxmlformats.org/officeDocument/2006/relationships">
  <sheetPr codeName="Sheet8"/>
  <dimension ref="A1:P158"/>
  <sheetViews>
    <sheetView topLeftCell="C1" workbookViewId="0">
      <selection sqref="A1:XFD1048576"/>
    </sheetView>
  </sheetViews>
  <sheetFormatPr defaultColWidth="8.88671875" defaultRowHeight="15"/>
  <cols>
    <col min="1" max="1" width="8.88671875" style="28" hidden="1" customWidth="1"/>
    <col min="2" max="2" width="0" style="28" hidden="1" customWidth="1"/>
    <col min="3" max="3" width="8.33203125" style="28" customWidth="1"/>
    <col min="4" max="4" width="1.33203125" style="28" customWidth="1"/>
    <col min="5" max="5" width="26.6640625" style="28" bestFit="1" customWidth="1"/>
    <col min="6" max="6" width="17.6640625" style="28" customWidth="1"/>
    <col min="7" max="9" width="11.33203125" style="28" bestFit="1" customWidth="1"/>
    <col min="10" max="10" width="25.5546875" style="28" customWidth="1"/>
    <col min="11" max="13" width="18.6640625" style="161" customWidth="1"/>
    <col min="14" max="14" width="3.6640625" style="28" customWidth="1"/>
    <col min="15" max="15" width="19.6640625" style="28" customWidth="1"/>
    <col min="16" max="16" width="17.33203125" style="28" customWidth="1"/>
    <col min="17" max="16384" width="8.88671875" style="28"/>
  </cols>
  <sheetData>
    <row r="1" spans="1:16" ht="33">
      <c r="A1" s="28" t="s">
        <v>278</v>
      </c>
      <c r="B1" s="28" t="s">
        <v>278</v>
      </c>
      <c r="D1" s="107" t="s">
        <v>14</v>
      </c>
    </row>
    <row r="2" spans="1:16" ht="15.75">
      <c r="G2" s="12" t="s">
        <v>313</v>
      </c>
      <c r="H2" s="12" t="s">
        <v>314</v>
      </c>
      <c r="I2" s="12" t="s">
        <v>315</v>
      </c>
    </row>
    <row r="3" spans="1:16" ht="15.75">
      <c r="D3" s="162" t="s">
        <v>316</v>
      </c>
      <c r="E3" s="163"/>
      <c r="F3" s="163"/>
      <c r="G3" s="164"/>
      <c r="H3" s="164"/>
      <c r="I3" s="164"/>
    </row>
    <row r="4" spans="1:16" ht="15.75">
      <c r="D4" s="165"/>
      <c r="E4" s="166" t="s">
        <v>289</v>
      </c>
      <c r="F4" s="166"/>
      <c r="G4" s="146">
        <v>26</v>
      </c>
      <c r="H4" s="146">
        <v>26</v>
      </c>
      <c r="I4" s="146">
        <v>25</v>
      </c>
    </row>
    <row r="5" spans="1:16" ht="15.75">
      <c r="D5" s="167"/>
      <c r="E5" s="20" t="s">
        <v>317</v>
      </c>
      <c r="F5" s="20"/>
      <c r="G5" s="146" t="s">
        <v>4693</v>
      </c>
      <c r="H5" s="146" t="s">
        <v>4693</v>
      </c>
      <c r="I5" s="146" t="s">
        <v>4693</v>
      </c>
      <c r="K5" s="28"/>
      <c r="L5" s="28"/>
      <c r="M5" s="28"/>
    </row>
    <row r="6" spans="1:16" ht="15.75">
      <c r="D6" s="167"/>
      <c r="E6" s="20" t="s">
        <v>282</v>
      </c>
      <c r="F6" s="20"/>
      <c r="G6" s="146">
        <v>5</v>
      </c>
      <c r="H6" s="146">
        <v>9</v>
      </c>
      <c r="I6" s="146">
        <v>12</v>
      </c>
    </row>
    <row r="7" spans="1:16">
      <c r="D7" s="168"/>
      <c r="E7" s="130" t="s">
        <v>318</v>
      </c>
      <c r="F7" s="130"/>
      <c r="G7" s="169"/>
      <c r="H7" s="170"/>
      <c r="I7" s="149"/>
    </row>
    <row r="8" spans="1:16" ht="15.75">
      <c r="K8" s="12"/>
      <c r="L8" s="12"/>
      <c r="M8" s="12"/>
    </row>
    <row r="9" spans="1:16" ht="15.75">
      <c r="D9" s="162" t="s">
        <v>14</v>
      </c>
      <c r="E9" s="163"/>
      <c r="F9" s="163"/>
      <c r="G9" s="163"/>
      <c r="H9" s="163"/>
      <c r="I9" s="171"/>
      <c r="J9" s="28" t="s">
        <v>125</v>
      </c>
      <c r="K9" s="172" t="s">
        <v>319</v>
      </c>
      <c r="L9" s="173"/>
      <c r="M9" s="173"/>
    </row>
    <row r="10" spans="1:16" ht="15.75">
      <c r="D10" s="174"/>
      <c r="E10" s="175" t="s">
        <v>320</v>
      </c>
      <c r="F10" s="176" t="s">
        <v>321</v>
      </c>
      <c r="G10" s="175" t="s">
        <v>322</v>
      </c>
      <c r="H10" s="175" t="s">
        <v>322</v>
      </c>
      <c r="I10" s="177" t="s">
        <v>322</v>
      </c>
      <c r="K10" s="178" t="s">
        <v>313</v>
      </c>
      <c r="L10" s="179" t="s">
        <v>314</v>
      </c>
      <c r="M10" s="180" t="s">
        <v>315</v>
      </c>
    </row>
    <row r="11" spans="1:16" s="158" customFormat="1" ht="15.75">
      <c r="A11" s="28"/>
      <c r="B11" s="28"/>
      <c r="C11" s="28"/>
      <c r="D11" s="181" t="s">
        <v>147</v>
      </c>
      <c r="E11" s="182"/>
      <c r="F11" s="183"/>
      <c r="G11" s="182"/>
      <c r="H11" s="182"/>
      <c r="I11" s="184"/>
      <c r="J11" s="28"/>
      <c r="K11" s="185">
        <v>0</v>
      </c>
      <c r="L11" s="186">
        <v>0</v>
      </c>
      <c r="M11" s="187">
        <v>0</v>
      </c>
    </row>
    <row r="12" spans="1:16" s="158" customFormat="1" ht="15.75">
      <c r="A12" s="28"/>
      <c r="B12" s="28"/>
      <c r="C12" s="28"/>
      <c r="D12" s="181"/>
      <c r="E12" s="188" t="s">
        <v>323</v>
      </c>
      <c r="F12" s="189">
        <v>0</v>
      </c>
      <c r="G12" s="190" t="s">
        <v>324</v>
      </c>
      <c r="H12" s="190" t="s">
        <v>324</v>
      </c>
      <c r="I12" s="191" t="s">
        <v>324</v>
      </c>
      <c r="J12" s="28"/>
      <c r="K12" s="192">
        <v>0</v>
      </c>
      <c r="L12" s="193">
        <v>0</v>
      </c>
      <c r="M12" s="194">
        <v>0</v>
      </c>
      <c r="O12" s="188"/>
      <c r="P12" s="195"/>
    </row>
    <row r="13" spans="1:16" s="158" customFormat="1" ht="15.75">
      <c r="A13" s="28"/>
      <c r="B13" s="28"/>
      <c r="C13" s="28"/>
      <c r="D13" s="181"/>
      <c r="E13" s="188" t="s">
        <v>325</v>
      </c>
      <c r="F13" s="189">
        <v>0</v>
      </c>
      <c r="G13" s="190" t="s">
        <v>324</v>
      </c>
      <c r="H13" s="190" t="s">
        <v>324</v>
      </c>
      <c r="I13" s="191" t="s">
        <v>324</v>
      </c>
      <c r="J13" s="28"/>
      <c r="K13" s="192">
        <v>0</v>
      </c>
      <c r="L13" s="193">
        <v>0</v>
      </c>
      <c r="M13" s="194">
        <v>0</v>
      </c>
      <c r="O13" s="188"/>
      <c r="P13" s="195"/>
    </row>
    <row r="14" spans="1:16" s="158" customFormat="1" ht="15.75">
      <c r="A14" s="28"/>
      <c r="B14" s="28"/>
      <c r="C14" s="28"/>
      <c r="D14" s="181"/>
      <c r="E14" s="188" t="s">
        <v>326</v>
      </c>
      <c r="F14" s="189">
        <v>0</v>
      </c>
      <c r="G14" s="190" t="s">
        <v>324</v>
      </c>
      <c r="H14" s="190" t="s">
        <v>324</v>
      </c>
      <c r="I14" s="191" t="s">
        <v>324</v>
      </c>
      <c r="J14" s="28"/>
      <c r="K14" s="192">
        <v>0</v>
      </c>
      <c r="L14" s="193">
        <v>0</v>
      </c>
      <c r="M14" s="194">
        <v>0</v>
      </c>
      <c r="O14" s="188"/>
      <c r="P14" s="195"/>
    </row>
    <row r="15" spans="1:16" s="158" customFormat="1" ht="15.75">
      <c r="A15" s="28"/>
      <c r="B15" s="28"/>
      <c r="C15" s="28"/>
      <c r="D15" s="181"/>
      <c r="E15" s="188" t="s">
        <v>327</v>
      </c>
      <c r="F15" s="189">
        <v>0</v>
      </c>
      <c r="G15" s="190" t="s">
        <v>324</v>
      </c>
      <c r="H15" s="190" t="s">
        <v>324</v>
      </c>
      <c r="I15" s="191" t="s">
        <v>324</v>
      </c>
      <c r="J15" s="28"/>
      <c r="K15" s="192">
        <v>0</v>
      </c>
      <c r="L15" s="193">
        <v>0</v>
      </c>
      <c r="M15" s="194">
        <v>0</v>
      </c>
      <c r="O15" s="188"/>
      <c r="P15" s="195"/>
    </row>
    <row r="16" spans="1:16" s="158" customFormat="1" ht="15.75">
      <c r="A16" s="28"/>
      <c r="B16" s="28"/>
      <c r="C16" s="28"/>
      <c r="D16" s="181"/>
      <c r="E16" s="188" t="s">
        <v>328</v>
      </c>
      <c r="F16" s="189">
        <v>0</v>
      </c>
      <c r="G16" s="190" t="s">
        <v>324</v>
      </c>
      <c r="H16" s="190" t="s">
        <v>324</v>
      </c>
      <c r="I16" s="191" t="s">
        <v>324</v>
      </c>
      <c r="J16" s="28"/>
      <c r="K16" s="192">
        <v>0</v>
      </c>
      <c r="L16" s="193">
        <v>0</v>
      </c>
      <c r="M16" s="194">
        <v>0</v>
      </c>
      <c r="O16" s="188"/>
      <c r="P16" s="195"/>
    </row>
    <row r="17" spans="1:16" s="158" customFormat="1" ht="15.75">
      <c r="A17" s="28"/>
      <c r="B17" s="28"/>
      <c r="C17" s="28"/>
      <c r="D17" s="181"/>
      <c r="E17" s="188" t="s">
        <v>329</v>
      </c>
      <c r="F17" s="189">
        <v>0</v>
      </c>
      <c r="G17" s="190" t="s">
        <v>324</v>
      </c>
      <c r="H17" s="190" t="s">
        <v>324</v>
      </c>
      <c r="I17" s="191" t="s">
        <v>324</v>
      </c>
      <c r="J17" s="28"/>
      <c r="K17" s="192">
        <v>0</v>
      </c>
      <c r="L17" s="193">
        <v>0</v>
      </c>
      <c r="M17" s="194">
        <v>0</v>
      </c>
      <c r="O17" s="188"/>
      <c r="P17" s="195"/>
    </row>
    <row r="18" spans="1:16" s="158" customFormat="1" ht="15.75">
      <c r="A18" s="28"/>
      <c r="B18" s="28"/>
      <c r="C18" s="28"/>
      <c r="D18" s="181"/>
      <c r="E18" s="188" t="s">
        <v>330</v>
      </c>
      <c r="F18" s="189">
        <v>0</v>
      </c>
      <c r="G18" s="190" t="s">
        <v>324</v>
      </c>
      <c r="H18" s="190" t="s">
        <v>324</v>
      </c>
      <c r="I18" s="191" t="s">
        <v>324</v>
      </c>
      <c r="J18" s="28"/>
      <c r="K18" s="192">
        <v>0</v>
      </c>
      <c r="L18" s="193">
        <v>0</v>
      </c>
      <c r="M18" s="194">
        <v>0</v>
      </c>
      <c r="O18" s="188"/>
      <c r="P18" s="195"/>
    </row>
    <row r="19" spans="1:16" s="158" customFormat="1" ht="15.75">
      <c r="A19" s="28"/>
      <c r="B19" s="28"/>
      <c r="C19" s="28"/>
      <c r="D19" s="181"/>
      <c r="E19" s="188" t="s">
        <v>331</v>
      </c>
      <c r="F19" s="189">
        <v>0</v>
      </c>
      <c r="G19" s="190" t="s">
        <v>324</v>
      </c>
      <c r="H19" s="190" t="s">
        <v>324</v>
      </c>
      <c r="I19" s="191" t="s">
        <v>324</v>
      </c>
      <c r="J19" s="28"/>
      <c r="K19" s="192">
        <v>0</v>
      </c>
      <c r="L19" s="193">
        <v>0</v>
      </c>
      <c r="M19" s="194">
        <v>0</v>
      </c>
      <c r="O19" s="188"/>
      <c r="P19" s="195"/>
    </row>
    <row r="20" spans="1:16" s="158" customFormat="1" ht="15.75">
      <c r="A20" s="28"/>
      <c r="B20" s="28"/>
      <c r="C20" s="28"/>
      <c r="D20" s="181"/>
      <c r="E20" s="188" t="s">
        <v>332</v>
      </c>
      <c r="F20" s="189">
        <v>0</v>
      </c>
      <c r="G20" s="190" t="s">
        <v>324</v>
      </c>
      <c r="H20" s="190" t="s">
        <v>324</v>
      </c>
      <c r="I20" s="191" t="s">
        <v>324</v>
      </c>
      <c r="J20" s="28"/>
      <c r="K20" s="192">
        <v>0</v>
      </c>
      <c r="L20" s="193">
        <v>0</v>
      </c>
      <c r="M20" s="194">
        <v>0</v>
      </c>
      <c r="O20" s="188"/>
      <c r="P20" s="195"/>
    </row>
    <row r="21" spans="1:16" s="158" customFormat="1" ht="15.75">
      <c r="A21" s="28"/>
      <c r="B21" s="28"/>
      <c r="C21" s="28"/>
      <c r="D21" s="181"/>
      <c r="E21" s="188" t="s">
        <v>333</v>
      </c>
      <c r="F21" s="189">
        <v>0</v>
      </c>
      <c r="G21" s="190" t="s">
        <v>324</v>
      </c>
      <c r="H21" s="190" t="s">
        <v>324</v>
      </c>
      <c r="I21" s="191" t="s">
        <v>324</v>
      </c>
      <c r="J21" s="28"/>
      <c r="K21" s="192">
        <v>0</v>
      </c>
      <c r="L21" s="193">
        <v>0</v>
      </c>
      <c r="M21" s="194">
        <v>0</v>
      </c>
      <c r="O21" s="188"/>
      <c r="P21" s="195"/>
    </row>
    <row r="22" spans="1:16" s="158" customFormat="1" ht="15.75">
      <c r="A22" s="28"/>
      <c r="B22" s="28"/>
      <c r="C22" s="28"/>
      <c r="D22" s="181"/>
      <c r="E22" s="20" t="s">
        <v>334</v>
      </c>
      <c r="F22" s="189">
        <v>0</v>
      </c>
      <c r="G22" s="190" t="s">
        <v>324</v>
      </c>
      <c r="H22" s="190" t="s">
        <v>324</v>
      </c>
      <c r="I22" s="191" t="s">
        <v>324</v>
      </c>
      <c r="J22" s="28"/>
      <c r="K22" s="192">
        <v>0</v>
      </c>
      <c r="L22" s="193">
        <v>0</v>
      </c>
      <c r="M22" s="194">
        <v>0</v>
      </c>
      <c r="O22" s="188"/>
      <c r="P22" s="195"/>
    </row>
    <row r="23" spans="1:16" s="158" customFormat="1" ht="15.75">
      <c r="A23" s="28"/>
      <c r="B23" s="28"/>
      <c r="C23" s="28"/>
      <c r="D23" s="181"/>
      <c r="E23" s="20" t="s">
        <v>335</v>
      </c>
      <c r="F23" s="189">
        <v>0</v>
      </c>
      <c r="G23" s="190" t="s">
        <v>324</v>
      </c>
      <c r="H23" s="190" t="s">
        <v>324</v>
      </c>
      <c r="I23" s="191" t="s">
        <v>324</v>
      </c>
      <c r="J23" s="28"/>
      <c r="K23" s="192">
        <v>0</v>
      </c>
      <c r="L23" s="193">
        <v>0</v>
      </c>
      <c r="M23" s="194">
        <v>0</v>
      </c>
      <c r="O23" s="188"/>
      <c r="P23" s="195"/>
    </row>
    <row r="24" spans="1:16" s="158" customFormat="1" ht="15.75">
      <c r="A24" s="28"/>
      <c r="B24" s="28"/>
      <c r="C24" s="28"/>
      <c r="D24" s="181"/>
      <c r="E24" s="188" t="s">
        <v>336</v>
      </c>
      <c r="F24" s="189">
        <v>0</v>
      </c>
      <c r="G24" s="190" t="s">
        <v>324</v>
      </c>
      <c r="H24" s="190" t="s">
        <v>324</v>
      </c>
      <c r="I24" s="191" t="s">
        <v>324</v>
      </c>
      <c r="J24" s="28"/>
      <c r="K24" s="192">
        <v>0</v>
      </c>
      <c r="L24" s="193">
        <v>0</v>
      </c>
      <c r="M24" s="194">
        <v>0</v>
      </c>
      <c r="O24" s="188"/>
      <c r="P24" s="195"/>
    </row>
    <row r="25" spans="1:16" s="158" customFormat="1" ht="15.75">
      <c r="A25" s="28"/>
      <c r="B25" s="28"/>
      <c r="C25" s="28"/>
      <c r="D25" s="181"/>
      <c r="E25" s="188" t="s">
        <v>337</v>
      </c>
      <c r="F25" s="189">
        <v>0</v>
      </c>
      <c r="G25" s="190" t="s">
        <v>324</v>
      </c>
      <c r="H25" s="190" t="s">
        <v>324</v>
      </c>
      <c r="I25" s="191" t="s">
        <v>324</v>
      </c>
      <c r="J25" s="28"/>
      <c r="K25" s="192">
        <v>0</v>
      </c>
      <c r="L25" s="193">
        <v>0</v>
      </c>
      <c r="M25" s="194">
        <v>0</v>
      </c>
      <c r="O25" s="188"/>
      <c r="P25" s="195"/>
    </row>
    <row r="26" spans="1:16" s="158" customFormat="1" ht="15.75">
      <c r="A26" s="28"/>
      <c r="B26" s="28"/>
      <c r="C26" s="28"/>
      <c r="D26" s="181"/>
      <c r="E26" s="188" t="s">
        <v>338</v>
      </c>
      <c r="F26" s="189">
        <v>0</v>
      </c>
      <c r="G26" s="190" t="s">
        <v>324</v>
      </c>
      <c r="H26" s="190" t="s">
        <v>324</v>
      </c>
      <c r="I26" s="191" t="s">
        <v>324</v>
      </c>
      <c r="J26" s="28"/>
      <c r="K26" s="192">
        <v>0</v>
      </c>
      <c r="L26" s="193">
        <v>0</v>
      </c>
      <c r="M26" s="194">
        <v>0</v>
      </c>
      <c r="O26" s="188"/>
      <c r="P26" s="195"/>
    </row>
    <row r="27" spans="1:16" s="158" customFormat="1" ht="15.75">
      <c r="A27" s="28"/>
      <c r="B27" s="28"/>
      <c r="C27" s="28"/>
      <c r="D27" s="181"/>
      <c r="E27" s="188" t="s">
        <v>339</v>
      </c>
      <c r="F27" s="189">
        <v>0</v>
      </c>
      <c r="G27" s="190" t="s">
        <v>324</v>
      </c>
      <c r="H27" s="190" t="s">
        <v>324</v>
      </c>
      <c r="I27" s="191" t="s">
        <v>324</v>
      </c>
      <c r="J27" s="28"/>
      <c r="K27" s="192">
        <v>0</v>
      </c>
      <c r="L27" s="193">
        <v>0</v>
      </c>
      <c r="M27" s="194">
        <v>0</v>
      </c>
      <c r="O27" s="188"/>
      <c r="P27" s="195"/>
    </row>
    <row r="28" spans="1:16" s="158" customFormat="1" ht="15.75">
      <c r="A28" s="28"/>
      <c r="B28" s="28"/>
      <c r="C28" s="28"/>
      <c r="D28" s="181"/>
      <c r="E28" s="188" t="s">
        <v>340</v>
      </c>
      <c r="F28" s="189">
        <v>0</v>
      </c>
      <c r="G28" s="190" t="s">
        <v>324</v>
      </c>
      <c r="H28" s="190" t="s">
        <v>324</v>
      </c>
      <c r="I28" s="191" t="s">
        <v>324</v>
      </c>
      <c r="J28" s="28"/>
      <c r="K28" s="192">
        <v>0</v>
      </c>
      <c r="L28" s="193">
        <v>0</v>
      </c>
      <c r="M28" s="194">
        <v>0</v>
      </c>
      <c r="O28" s="188"/>
      <c r="P28" s="195"/>
    </row>
    <row r="29" spans="1:16" s="158" customFormat="1" ht="15.75">
      <c r="A29" s="28"/>
      <c r="B29" s="28"/>
      <c r="C29" s="28"/>
      <c r="D29" s="181"/>
      <c r="E29" s="188" t="s">
        <v>341</v>
      </c>
      <c r="F29" s="189">
        <v>0</v>
      </c>
      <c r="G29" s="190" t="s">
        <v>324</v>
      </c>
      <c r="H29" s="190" t="s">
        <v>324</v>
      </c>
      <c r="I29" s="191" t="s">
        <v>324</v>
      </c>
      <c r="J29" s="28"/>
      <c r="K29" s="192">
        <v>0</v>
      </c>
      <c r="L29" s="193">
        <v>0</v>
      </c>
      <c r="M29" s="194">
        <v>0</v>
      </c>
      <c r="O29" s="188"/>
      <c r="P29" s="195"/>
    </row>
    <row r="30" spans="1:16" s="158" customFormat="1" ht="15.75">
      <c r="A30" s="28"/>
      <c r="B30" s="28"/>
      <c r="C30" s="28"/>
      <c r="D30" s="181"/>
      <c r="E30" s="188" t="s">
        <v>156</v>
      </c>
      <c r="F30" s="189">
        <v>0</v>
      </c>
      <c r="G30" s="190" t="s">
        <v>324</v>
      </c>
      <c r="H30" s="190" t="s">
        <v>324</v>
      </c>
      <c r="I30" s="191" t="s">
        <v>324</v>
      </c>
      <c r="J30" s="28"/>
      <c r="K30" s="192">
        <v>0</v>
      </c>
      <c r="L30" s="193">
        <v>0</v>
      </c>
      <c r="M30" s="194">
        <v>0</v>
      </c>
      <c r="O30" s="188"/>
      <c r="P30" s="195"/>
    </row>
    <row r="31" spans="1:16" s="158" customFormat="1" ht="15.75">
      <c r="A31" s="28"/>
      <c r="B31" s="28"/>
      <c r="C31" s="28"/>
      <c r="D31" s="181"/>
      <c r="E31" s="188" t="s">
        <v>342</v>
      </c>
      <c r="F31" s="189">
        <v>0</v>
      </c>
      <c r="G31" s="190" t="s">
        <v>324</v>
      </c>
      <c r="H31" s="190" t="s">
        <v>324</v>
      </c>
      <c r="I31" s="191" t="s">
        <v>324</v>
      </c>
      <c r="J31" s="28"/>
      <c r="K31" s="192">
        <v>0</v>
      </c>
      <c r="L31" s="193">
        <v>0</v>
      </c>
      <c r="M31" s="194">
        <v>0</v>
      </c>
      <c r="O31" s="188"/>
      <c r="P31" s="195"/>
    </row>
    <row r="32" spans="1:16" s="158" customFormat="1" ht="15.75">
      <c r="A32" s="28"/>
      <c r="B32" s="28"/>
      <c r="C32" s="28"/>
      <c r="D32" s="181"/>
      <c r="E32" s="188" t="s">
        <v>343</v>
      </c>
      <c r="F32" s="189">
        <v>0</v>
      </c>
      <c r="G32" s="190" t="s">
        <v>324</v>
      </c>
      <c r="H32" s="190" t="s">
        <v>324</v>
      </c>
      <c r="I32" s="191" t="s">
        <v>324</v>
      </c>
      <c r="J32" s="28"/>
      <c r="K32" s="192">
        <v>0</v>
      </c>
      <c r="L32" s="193">
        <v>0</v>
      </c>
      <c r="M32" s="194">
        <v>0</v>
      </c>
      <c r="O32" s="188"/>
      <c r="P32" s="195"/>
    </row>
    <row r="33" spans="1:16" s="158" customFormat="1" ht="15.75">
      <c r="A33" s="28"/>
      <c r="B33" s="28"/>
      <c r="C33" s="28"/>
      <c r="D33" s="181"/>
      <c r="E33" s="188" t="s">
        <v>344</v>
      </c>
      <c r="F33" s="189">
        <v>0</v>
      </c>
      <c r="G33" s="190" t="s">
        <v>324</v>
      </c>
      <c r="H33" s="190" t="s">
        <v>324</v>
      </c>
      <c r="I33" s="191" t="s">
        <v>324</v>
      </c>
      <c r="J33" s="28"/>
      <c r="K33" s="192">
        <v>0</v>
      </c>
      <c r="L33" s="193">
        <v>0</v>
      </c>
      <c r="M33" s="194">
        <v>0</v>
      </c>
      <c r="O33" s="188"/>
      <c r="P33" s="195"/>
    </row>
    <row r="34" spans="1:16" s="158" customFormat="1" ht="15.75">
      <c r="A34" s="28"/>
      <c r="B34" s="28"/>
      <c r="C34" s="28"/>
      <c r="D34" s="181"/>
      <c r="E34" s="188" t="s">
        <v>173</v>
      </c>
      <c r="F34" s="189">
        <v>0</v>
      </c>
      <c r="G34" s="190" t="s">
        <v>324</v>
      </c>
      <c r="H34" s="190" t="s">
        <v>324</v>
      </c>
      <c r="I34" s="191" t="s">
        <v>324</v>
      </c>
      <c r="J34" s="28"/>
      <c r="K34" s="192">
        <v>0</v>
      </c>
      <c r="L34" s="193">
        <v>0</v>
      </c>
      <c r="M34" s="194">
        <v>0</v>
      </c>
      <c r="O34" s="188"/>
      <c r="P34" s="195"/>
    </row>
    <row r="35" spans="1:16" s="158" customFormat="1" ht="15.75">
      <c r="A35" s="28"/>
      <c r="B35" s="28"/>
      <c r="C35" s="28"/>
      <c r="D35" s="181"/>
      <c r="E35" s="188" t="s">
        <v>196</v>
      </c>
      <c r="F35" s="189">
        <v>0</v>
      </c>
      <c r="G35" s="190" t="s">
        <v>324</v>
      </c>
      <c r="H35" s="190" t="s">
        <v>324</v>
      </c>
      <c r="I35" s="191" t="s">
        <v>324</v>
      </c>
      <c r="J35" s="28"/>
      <c r="K35" s="192">
        <v>0</v>
      </c>
      <c r="L35" s="193">
        <v>0</v>
      </c>
      <c r="M35" s="194">
        <v>0</v>
      </c>
      <c r="O35" s="188"/>
      <c r="P35" s="195"/>
    </row>
    <row r="36" spans="1:16" s="158" customFormat="1" ht="15.75">
      <c r="A36" s="28"/>
      <c r="B36" s="28"/>
      <c r="C36" s="28"/>
      <c r="D36" s="181"/>
      <c r="E36" s="188" t="s">
        <v>155</v>
      </c>
      <c r="F36" s="189">
        <v>0</v>
      </c>
      <c r="G36" s="190" t="s">
        <v>324</v>
      </c>
      <c r="H36" s="190" t="s">
        <v>324</v>
      </c>
      <c r="I36" s="191" t="s">
        <v>324</v>
      </c>
      <c r="J36" s="28"/>
      <c r="K36" s="192">
        <v>0</v>
      </c>
      <c r="L36" s="193">
        <v>0</v>
      </c>
      <c r="M36" s="194">
        <v>0</v>
      </c>
      <c r="O36" s="188"/>
      <c r="P36" s="195"/>
    </row>
    <row r="37" spans="1:16" s="158" customFormat="1" ht="15.75">
      <c r="A37" s="28"/>
      <c r="B37" s="28"/>
      <c r="C37" s="28"/>
      <c r="D37" s="181"/>
      <c r="E37" s="188" t="s">
        <v>210</v>
      </c>
      <c r="F37" s="189">
        <v>0</v>
      </c>
      <c r="G37" s="190" t="s">
        <v>324</v>
      </c>
      <c r="H37" s="190" t="s">
        <v>345</v>
      </c>
      <c r="I37" s="191" t="s">
        <v>345</v>
      </c>
      <c r="J37" s="28"/>
      <c r="K37" s="192">
        <v>0</v>
      </c>
      <c r="L37" s="193">
        <v>0</v>
      </c>
      <c r="M37" s="194">
        <v>0</v>
      </c>
      <c r="O37" s="188"/>
      <c r="P37" s="195"/>
    </row>
    <row r="38" spans="1:16" s="158" customFormat="1" ht="15.75">
      <c r="A38" s="28"/>
      <c r="B38" s="28"/>
      <c r="C38" s="28"/>
      <c r="D38" s="181"/>
      <c r="E38" s="188" t="s">
        <v>346</v>
      </c>
      <c r="F38" s="189">
        <v>0</v>
      </c>
      <c r="G38" s="190" t="s">
        <v>324</v>
      </c>
      <c r="H38" s="190" t="s">
        <v>324</v>
      </c>
      <c r="I38" s="191" t="s">
        <v>324</v>
      </c>
      <c r="J38" s="28"/>
      <c r="K38" s="192">
        <v>0</v>
      </c>
      <c r="L38" s="193">
        <v>0</v>
      </c>
      <c r="M38" s="194">
        <v>0</v>
      </c>
      <c r="O38" s="188"/>
      <c r="P38" s="195"/>
    </row>
    <row r="39" spans="1:16" s="158" customFormat="1" ht="15.75">
      <c r="A39" s="28"/>
      <c r="B39" s="28"/>
      <c r="C39" s="28"/>
      <c r="D39" s="181"/>
      <c r="E39" s="188" t="s">
        <v>3</v>
      </c>
      <c r="F39" s="189">
        <v>0</v>
      </c>
      <c r="G39" s="190" t="s">
        <v>324</v>
      </c>
      <c r="H39" s="190" t="s">
        <v>345</v>
      </c>
      <c r="I39" s="191" t="s">
        <v>345</v>
      </c>
      <c r="J39" s="28"/>
      <c r="K39" s="192">
        <v>0</v>
      </c>
      <c r="L39" s="193">
        <v>0</v>
      </c>
      <c r="M39" s="194">
        <v>0</v>
      </c>
      <c r="O39" s="188"/>
      <c r="P39" s="195"/>
    </row>
    <row r="40" spans="1:16" s="158" customFormat="1" ht="15.75">
      <c r="A40" s="28"/>
      <c r="B40" s="28"/>
      <c r="C40" s="28"/>
      <c r="D40" s="181"/>
      <c r="E40" s="188" t="s">
        <v>153</v>
      </c>
      <c r="F40" s="189">
        <v>0</v>
      </c>
      <c r="G40" s="190" t="s">
        <v>324</v>
      </c>
      <c r="H40" s="190" t="s">
        <v>324</v>
      </c>
      <c r="I40" s="191" t="s">
        <v>324</v>
      </c>
      <c r="J40" s="28"/>
      <c r="K40" s="192">
        <v>0</v>
      </c>
      <c r="L40" s="193">
        <v>0</v>
      </c>
      <c r="M40" s="194">
        <v>0</v>
      </c>
      <c r="O40" s="188"/>
      <c r="P40" s="195"/>
    </row>
    <row r="41" spans="1:16" s="158" customFormat="1" ht="15.75">
      <c r="A41" s="28"/>
      <c r="B41" s="28"/>
      <c r="C41" s="28"/>
      <c r="D41" s="181"/>
      <c r="E41" s="188" t="s">
        <v>5</v>
      </c>
      <c r="F41" s="189">
        <v>0</v>
      </c>
      <c r="G41" s="190" t="s">
        <v>324</v>
      </c>
      <c r="H41" s="190" t="s">
        <v>324</v>
      </c>
      <c r="I41" s="191" t="s">
        <v>324</v>
      </c>
      <c r="J41" s="28" t="s">
        <v>347</v>
      </c>
      <c r="K41" s="192">
        <v>0</v>
      </c>
      <c r="L41" s="193">
        <v>0</v>
      </c>
      <c r="M41" s="194">
        <v>0</v>
      </c>
      <c r="O41" s="188"/>
      <c r="P41" s="195"/>
    </row>
    <row r="42" spans="1:16" s="158" customFormat="1" ht="15.75">
      <c r="A42" s="28"/>
      <c r="B42" s="28"/>
      <c r="C42" s="28"/>
      <c r="D42" s="181"/>
      <c r="E42" s="188" t="s">
        <v>348</v>
      </c>
      <c r="F42" s="189">
        <v>0</v>
      </c>
      <c r="G42" s="190" t="s">
        <v>324</v>
      </c>
      <c r="H42" s="190" t="s">
        <v>345</v>
      </c>
      <c r="I42" s="190" t="s">
        <v>345</v>
      </c>
      <c r="J42" s="28"/>
      <c r="K42" s="192">
        <v>0</v>
      </c>
      <c r="L42" s="193">
        <v>0</v>
      </c>
      <c r="M42" s="194">
        <v>0</v>
      </c>
      <c r="O42" s="188"/>
      <c r="P42" s="195"/>
    </row>
    <row r="43" spans="1:16" s="158" customFormat="1" ht="15.75">
      <c r="A43" s="28"/>
      <c r="B43" s="28"/>
      <c r="C43" s="28"/>
      <c r="D43" s="181"/>
      <c r="E43" s="188" t="s">
        <v>349</v>
      </c>
      <c r="F43" s="189">
        <v>0</v>
      </c>
      <c r="G43" s="190" t="s">
        <v>324</v>
      </c>
      <c r="H43" s="190" t="s">
        <v>324</v>
      </c>
      <c r="I43" s="191" t="s">
        <v>324</v>
      </c>
      <c r="J43" s="28"/>
      <c r="K43" s="192">
        <v>0</v>
      </c>
      <c r="L43" s="193">
        <v>0</v>
      </c>
      <c r="M43" s="194">
        <v>0</v>
      </c>
      <c r="O43" s="188"/>
      <c r="P43" s="195"/>
    </row>
    <row r="44" spans="1:16" s="158" customFormat="1" ht="15.75">
      <c r="A44" s="28"/>
      <c r="B44" s="28"/>
      <c r="C44" s="28"/>
      <c r="D44" s="181"/>
      <c r="E44" s="188" t="s">
        <v>350</v>
      </c>
      <c r="F44" s="189">
        <v>0</v>
      </c>
      <c r="G44" s="190" t="s">
        <v>324</v>
      </c>
      <c r="H44" s="190" t="s">
        <v>324</v>
      </c>
      <c r="I44" s="191" t="s">
        <v>324</v>
      </c>
      <c r="J44" s="28"/>
      <c r="K44" s="192">
        <v>0</v>
      </c>
      <c r="L44" s="193">
        <v>0</v>
      </c>
      <c r="M44" s="194">
        <v>0</v>
      </c>
      <c r="O44" s="188"/>
      <c r="P44" s="195"/>
    </row>
    <row r="45" spans="1:16" s="158" customFormat="1" ht="15.75">
      <c r="A45" s="28"/>
      <c r="B45" s="28"/>
      <c r="C45" s="28"/>
      <c r="D45" s="181"/>
      <c r="E45" s="188" t="s">
        <v>351</v>
      </c>
      <c r="F45" s="189" t="e">
        <v>#DIV/0!</v>
      </c>
      <c r="G45" s="190" t="s">
        <v>345</v>
      </c>
      <c r="H45" s="190" t="s">
        <v>345</v>
      </c>
      <c r="I45" s="191" t="s">
        <v>345</v>
      </c>
      <c r="J45" s="28" t="s">
        <v>197</v>
      </c>
      <c r="K45" s="192">
        <v>0</v>
      </c>
      <c r="L45" s="193">
        <v>0</v>
      </c>
      <c r="M45" s="194">
        <v>0</v>
      </c>
      <c r="O45" s="188"/>
      <c r="P45" s="195"/>
    </row>
    <row r="46" spans="1:16" s="158" customFormat="1" ht="15.75">
      <c r="A46" s="28"/>
      <c r="B46" s="28"/>
      <c r="C46" s="28"/>
      <c r="D46" s="181"/>
      <c r="E46" s="188" t="s">
        <v>352</v>
      </c>
      <c r="F46" s="189">
        <v>0</v>
      </c>
      <c r="G46" s="190" t="s">
        <v>324</v>
      </c>
      <c r="H46" s="190" t="s">
        <v>324</v>
      </c>
      <c r="I46" s="191" t="s">
        <v>324</v>
      </c>
      <c r="J46" s="28"/>
      <c r="K46" s="192">
        <v>0</v>
      </c>
      <c r="L46" s="193">
        <v>0</v>
      </c>
      <c r="M46" s="194">
        <v>0</v>
      </c>
      <c r="O46" s="188"/>
      <c r="P46" s="195"/>
    </row>
    <row r="47" spans="1:16" s="158" customFormat="1" ht="15.75">
      <c r="A47" s="28"/>
      <c r="B47" s="28"/>
      <c r="C47" s="28"/>
      <c r="D47" s="181"/>
      <c r="E47" s="188" t="s">
        <v>353</v>
      </c>
      <c r="F47" s="189" t="e">
        <v>#DIV/0!</v>
      </c>
      <c r="G47" s="190" t="s">
        <v>345</v>
      </c>
      <c r="H47" s="190" t="s">
        <v>345</v>
      </c>
      <c r="I47" s="191" t="s">
        <v>345</v>
      </c>
      <c r="J47" s="28" t="s">
        <v>197</v>
      </c>
      <c r="K47" s="192">
        <v>0</v>
      </c>
      <c r="L47" s="193">
        <v>0</v>
      </c>
      <c r="M47" s="194">
        <v>0</v>
      </c>
      <c r="O47" s="188"/>
      <c r="P47" s="195"/>
    </row>
    <row r="48" spans="1:16" s="158" customFormat="1" ht="15.75">
      <c r="A48" s="28"/>
      <c r="B48" s="28"/>
      <c r="C48" s="28"/>
      <c r="D48" s="181"/>
      <c r="E48" s="188" t="s">
        <v>8</v>
      </c>
      <c r="F48" s="189">
        <v>0</v>
      </c>
      <c r="G48" s="190" t="s">
        <v>324</v>
      </c>
      <c r="H48" s="190" t="s">
        <v>324</v>
      </c>
      <c r="I48" s="191" t="s">
        <v>324</v>
      </c>
      <c r="J48" s="28"/>
      <c r="K48" s="192">
        <v>0</v>
      </c>
      <c r="L48" s="193">
        <v>0</v>
      </c>
      <c r="M48" s="194">
        <v>0</v>
      </c>
      <c r="O48" s="188"/>
      <c r="P48" s="195"/>
    </row>
    <row r="49" spans="1:16" s="158" customFormat="1" ht="15.75">
      <c r="A49" s="28"/>
      <c r="B49" s="28"/>
      <c r="C49" s="28"/>
      <c r="D49" s="181"/>
      <c r="E49" s="188" t="s">
        <v>354</v>
      </c>
      <c r="F49" s="189">
        <v>0</v>
      </c>
      <c r="G49" s="190" t="s">
        <v>324</v>
      </c>
      <c r="H49" s="190" t="s">
        <v>324</v>
      </c>
      <c r="I49" s="191" t="s">
        <v>345</v>
      </c>
      <c r="J49" s="28"/>
      <c r="K49" s="192">
        <v>0</v>
      </c>
      <c r="L49" s="193">
        <v>0</v>
      </c>
      <c r="M49" s="194">
        <v>0</v>
      </c>
      <c r="O49" s="188"/>
      <c r="P49" s="195"/>
    </row>
    <row r="50" spans="1:16" s="158" customFormat="1" ht="15.75">
      <c r="A50" s="28"/>
      <c r="B50" s="28"/>
      <c r="C50" s="28"/>
      <c r="D50" s="181"/>
      <c r="E50" s="188" t="s">
        <v>355</v>
      </c>
      <c r="F50" s="189">
        <v>0</v>
      </c>
      <c r="G50" s="190" t="s">
        <v>324</v>
      </c>
      <c r="H50" s="190" t="s">
        <v>324</v>
      </c>
      <c r="I50" s="191" t="s">
        <v>324</v>
      </c>
      <c r="J50" s="28"/>
      <c r="K50" s="192">
        <v>0</v>
      </c>
      <c r="L50" s="193">
        <v>0</v>
      </c>
      <c r="M50" s="194">
        <v>0</v>
      </c>
      <c r="O50" s="188"/>
      <c r="P50" s="195"/>
    </row>
    <row r="51" spans="1:16" s="158" customFormat="1" ht="15.75">
      <c r="A51" s="28"/>
      <c r="B51" s="28"/>
      <c r="C51" s="28"/>
      <c r="D51" s="181"/>
      <c r="E51" s="188" t="s">
        <v>356</v>
      </c>
      <c r="F51" s="189">
        <v>0</v>
      </c>
      <c r="G51" s="190" t="s">
        <v>324</v>
      </c>
      <c r="H51" s="190" t="s">
        <v>324</v>
      </c>
      <c r="I51" s="191" t="s">
        <v>324</v>
      </c>
      <c r="J51" s="28"/>
      <c r="K51" s="192">
        <v>0</v>
      </c>
      <c r="L51" s="193">
        <v>0</v>
      </c>
      <c r="M51" s="194">
        <v>0</v>
      </c>
      <c r="O51" s="188"/>
      <c r="P51" s="195"/>
    </row>
    <row r="52" spans="1:16" s="158" customFormat="1" ht="15.75">
      <c r="A52" s="28"/>
      <c r="B52" s="28"/>
      <c r="C52" s="28"/>
      <c r="D52" s="181"/>
      <c r="E52" s="188" t="s">
        <v>192</v>
      </c>
      <c r="F52" s="189">
        <v>0</v>
      </c>
      <c r="G52" s="190" t="s">
        <v>324</v>
      </c>
      <c r="H52" s="190" t="s">
        <v>324</v>
      </c>
      <c r="I52" s="191" t="s">
        <v>324</v>
      </c>
      <c r="J52" s="28"/>
      <c r="K52" s="192">
        <v>0</v>
      </c>
      <c r="L52" s="193">
        <v>0</v>
      </c>
      <c r="M52" s="194">
        <v>0</v>
      </c>
      <c r="O52" s="188"/>
      <c r="P52" s="195"/>
    </row>
    <row r="53" spans="1:16" s="158" customFormat="1" ht="15.75">
      <c r="A53" s="28"/>
      <c r="B53" s="28"/>
      <c r="C53" s="28"/>
      <c r="D53" s="181"/>
      <c r="E53" s="188" t="s">
        <v>357</v>
      </c>
      <c r="F53" s="189">
        <v>4642930</v>
      </c>
      <c r="G53" s="190" t="s">
        <v>345</v>
      </c>
      <c r="H53" s="190" t="s">
        <v>345</v>
      </c>
      <c r="I53" s="190" t="s">
        <v>345</v>
      </c>
      <c r="J53" s="28" t="s">
        <v>358</v>
      </c>
      <c r="K53" s="192">
        <v>0</v>
      </c>
      <c r="L53" s="193">
        <v>0</v>
      </c>
      <c r="M53" s="194">
        <v>0</v>
      </c>
      <c r="O53" s="188"/>
      <c r="P53" s="195"/>
    </row>
    <row r="54" spans="1:16" s="158" customFormat="1" ht="15.75">
      <c r="A54" s="28"/>
      <c r="B54" s="28"/>
      <c r="C54" s="28"/>
      <c r="D54" s="181"/>
      <c r="E54" s="188" t="s">
        <v>359</v>
      </c>
      <c r="F54" s="189">
        <v>0</v>
      </c>
      <c r="G54" s="190" t="s">
        <v>324</v>
      </c>
      <c r="H54" s="190" t="s">
        <v>324</v>
      </c>
      <c r="I54" s="191" t="s">
        <v>324</v>
      </c>
      <c r="J54" s="28"/>
      <c r="K54" s="192">
        <v>0</v>
      </c>
      <c r="L54" s="193">
        <v>0</v>
      </c>
      <c r="M54" s="194">
        <v>0</v>
      </c>
      <c r="O54" s="188"/>
      <c r="P54" s="195"/>
    </row>
    <row r="55" spans="1:16" s="158" customFormat="1" ht="15.75">
      <c r="A55" s="28"/>
      <c r="B55" s="28"/>
      <c r="C55" s="28"/>
      <c r="D55" s="181"/>
      <c r="E55" s="188" t="s">
        <v>360</v>
      </c>
      <c r="F55" s="189">
        <v>0</v>
      </c>
      <c r="G55" s="190" t="s">
        <v>324</v>
      </c>
      <c r="H55" s="190" t="s">
        <v>324</v>
      </c>
      <c r="I55" s="191" t="s">
        <v>345</v>
      </c>
      <c r="J55" s="28"/>
      <c r="K55" s="192">
        <v>0</v>
      </c>
      <c r="L55" s="193">
        <v>0</v>
      </c>
      <c r="M55" s="194">
        <v>0</v>
      </c>
      <c r="O55" s="188"/>
      <c r="P55" s="195"/>
    </row>
    <row r="56" spans="1:16" s="158" customFormat="1" ht="15.75">
      <c r="A56" s="28"/>
      <c r="B56" s="28"/>
      <c r="C56" s="28"/>
      <c r="D56" s="181"/>
      <c r="E56" s="188" t="s">
        <v>361</v>
      </c>
      <c r="F56" s="189">
        <v>0</v>
      </c>
      <c r="G56" s="190" t="s">
        <v>324</v>
      </c>
      <c r="H56" s="190" t="s">
        <v>324</v>
      </c>
      <c r="I56" s="191" t="s">
        <v>324</v>
      </c>
      <c r="J56" s="28"/>
      <c r="K56" s="192">
        <v>0</v>
      </c>
      <c r="L56" s="193">
        <v>0</v>
      </c>
      <c r="M56" s="194">
        <v>0</v>
      </c>
      <c r="O56" s="188"/>
      <c r="P56" s="195"/>
    </row>
    <row r="57" spans="1:16" s="158" customFormat="1" ht="15.75">
      <c r="A57" s="28"/>
      <c r="B57" s="28"/>
      <c r="C57" s="28"/>
      <c r="D57" s="181"/>
      <c r="E57" s="188" t="s">
        <v>362</v>
      </c>
      <c r="F57" s="189">
        <v>0</v>
      </c>
      <c r="G57" s="190" t="s">
        <v>324</v>
      </c>
      <c r="H57" s="190" t="s">
        <v>324</v>
      </c>
      <c r="I57" s="191" t="s">
        <v>324</v>
      </c>
      <c r="J57" s="28"/>
      <c r="K57" s="192">
        <v>0</v>
      </c>
      <c r="L57" s="193">
        <v>0</v>
      </c>
      <c r="M57" s="194">
        <v>0</v>
      </c>
      <c r="O57" s="188"/>
      <c r="P57" s="195"/>
    </row>
    <row r="58" spans="1:16" s="158" customFormat="1" ht="15.75">
      <c r="A58" s="28"/>
      <c r="B58" s="28"/>
      <c r="C58" s="28"/>
      <c r="D58" s="181"/>
      <c r="E58" s="188" t="s">
        <v>363</v>
      </c>
      <c r="F58" s="189">
        <v>0</v>
      </c>
      <c r="G58" s="190" t="s">
        <v>324</v>
      </c>
      <c r="H58" s="190" t="s">
        <v>324</v>
      </c>
      <c r="I58" s="191" t="s">
        <v>324</v>
      </c>
      <c r="J58" s="28"/>
      <c r="K58" s="192">
        <v>0</v>
      </c>
      <c r="L58" s="193">
        <v>0</v>
      </c>
      <c r="M58" s="194">
        <v>0</v>
      </c>
      <c r="O58" s="188"/>
      <c r="P58" s="195"/>
    </row>
    <row r="59" spans="1:16" s="158" customFormat="1" ht="15.75">
      <c r="A59" s="28"/>
      <c r="B59" s="28"/>
      <c r="C59" s="28"/>
      <c r="D59" s="181"/>
      <c r="E59" s="188" t="s">
        <v>165</v>
      </c>
      <c r="F59" s="189">
        <v>0</v>
      </c>
      <c r="G59" s="190" t="s">
        <v>324</v>
      </c>
      <c r="H59" s="190" t="s">
        <v>324</v>
      </c>
      <c r="I59" s="191" t="s">
        <v>324</v>
      </c>
      <c r="J59" s="28"/>
      <c r="K59" s="192">
        <v>0</v>
      </c>
      <c r="L59" s="193">
        <v>0</v>
      </c>
      <c r="M59" s="194">
        <v>0</v>
      </c>
      <c r="O59" s="188"/>
      <c r="P59" s="195"/>
    </row>
    <row r="60" spans="1:16" s="158" customFormat="1" ht="15.75">
      <c r="A60" s="28"/>
      <c r="B60" s="28"/>
      <c r="C60" s="28"/>
      <c r="D60" s="181"/>
      <c r="E60" s="188" t="s">
        <v>364</v>
      </c>
      <c r="F60" s="189">
        <v>0</v>
      </c>
      <c r="G60" s="190" t="s">
        <v>324</v>
      </c>
      <c r="H60" s="190" t="s">
        <v>324</v>
      </c>
      <c r="I60" s="191" t="s">
        <v>324</v>
      </c>
      <c r="J60" s="28"/>
      <c r="K60" s="192">
        <v>0</v>
      </c>
      <c r="L60" s="193">
        <v>0</v>
      </c>
      <c r="M60" s="194">
        <v>0</v>
      </c>
      <c r="O60" s="188"/>
      <c r="P60" s="195"/>
    </row>
    <row r="61" spans="1:16" s="158" customFormat="1" ht="15.75">
      <c r="A61" s="28"/>
      <c r="B61" s="28"/>
      <c r="C61" s="28"/>
      <c r="D61" s="181"/>
      <c r="E61" s="188" t="s">
        <v>6</v>
      </c>
      <c r="F61" s="189">
        <v>0</v>
      </c>
      <c r="G61" s="190" t="s">
        <v>345</v>
      </c>
      <c r="H61" s="190" t="s">
        <v>345</v>
      </c>
      <c r="I61" s="190" t="s">
        <v>345</v>
      </c>
      <c r="J61" s="28"/>
      <c r="K61" s="192">
        <v>0</v>
      </c>
      <c r="L61" s="193">
        <v>0</v>
      </c>
      <c r="M61" s="194">
        <v>0</v>
      </c>
      <c r="O61" s="188"/>
      <c r="P61" s="195"/>
    </row>
    <row r="62" spans="1:16" s="158" customFormat="1" ht="15.75">
      <c r="A62" s="28"/>
      <c r="B62" s="28"/>
      <c r="C62" s="28"/>
      <c r="D62" s="181"/>
      <c r="E62" s="158" t="s">
        <v>365</v>
      </c>
      <c r="F62" s="189">
        <v>0</v>
      </c>
      <c r="G62" s="190" t="s">
        <v>324</v>
      </c>
      <c r="H62" s="190" t="s">
        <v>324</v>
      </c>
      <c r="I62" s="191" t="s">
        <v>324</v>
      </c>
      <c r="J62" s="28"/>
      <c r="K62" s="192">
        <v>0</v>
      </c>
      <c r="L62" s="193">
        <v>0</v>
      </c>
      <c r="M62" s="194">
        <v>0</v>
      </c>
      <c r="O62" s="188"/>
      <c r="P62" s="195"/>
    </row>
    <row r="63" spans="1:16" s="158" customFormat="1" ht="15.75">
      <c r="A63" s="28"/>
      <c r="B63" s="28"/>
      <c r="C63" s="28"/>
      <c r="D63" s="181"/>
      <c r="E63" s="20"/>
      <c r="F63" s="189"/>
      <c r="G63" s="190" t="s">
        <v>324</v>
      </c>
      <c r="H63" s="190" t="s">
        <v>324</v>
      </c>
      <c r="I63" s="191" t="s">
        <v>324</v>
      </c>
      <c r="J63" s="28"/>
      <c r="K63" s="192">
        <v>0</v>
      </c>
      <c r="L63" s="193">
        <v>0</v>
      </c>
      <c r="M63" s="194">
        <v>0</v>
      </c>
      <c r="O63" s="188"/>
      <c r="P63" s="195"/>
    </row>
    <row r="64" spans="1:16" s="158" customFormat="1" ht="15.75">
      <c r="A64" s="28"/>
      <c r="B64" s="28"/>
      <c r="C64" s="28"/>
      <c r="D64" s="181"/>
      <c r="E64" s="20" t="s">
        <v>149</v>
      </c>
      <c r="F64" s="189">
        <v>0</v>
      </c>
      <c r="G64" s="190" t="s">
        <v>324</v>
      </c>
      <c r="H64" s="190" t="s">
        <v>324</v>
      </c>
      <c r="I64" s="191" t="s">
        <v>324</v>
      </c>
      <c r="J64" s="28"/>
      <c r="K64" s="192">
        <v>0</v>
      </c>
      <c r="L64" s="193">
        <v>0</v>
      </c>
      <c r="M64" s="194">
        <v>0</v>
      </c>
      <c r="O64" s="188"/>
      <c r="P64" s="195"/>
    </row>
    <row r="65" spans="1:16" s="158" customFormat="1" ht="15.75">
      <c r="A65" s="28"/>
      <c r="B65" s="28"/>
      <c r="C65" s="28"/>
      <c r="D65" s="181"/>
      <c r="E65" s="20" t="s">
        <v>366</v>
      </c>
      <c r="F65" s="189">
        <v>0</v>
      </c>
      <c r="G65" s="190" t="s">
        <v>324</v>
      </c>
      <c r="H65" s="190" t="s">
        <v>324</v>
      </c>
      <c r="I65" s="191" t="s">
        <v>324</v>
      </c>
      <c r="J65" s="28"/>
      <c r="K65" s="192">
        <v>0</v>
      </c>
      <c r="L65" s="193">
        <v>0</v>
      </c>
      <c r="M65" s="194">
        <v>0</v>
      </c>
      <c r="O65" s="188"/>
      <c r="P65" s="195"/>
    </row>
    <row r="66" spans="1:16" s="158" customFormat="1" ht="15.75">
      <c r="A66" s="28"/>
      <c r="B66" s="28"/>
      <c r="C66" s="28"/>
      <c r="D66" s="181"/>
      <c r="E66" s="20" t="s">
        <v>367</v>
      </c>
      <c r="F66" s="189">
        <v>0</v>
      </c>
      <c r="G66" s="190" t="s">
        <v>324</v>
      </c>
      <c r="H66" s="190" t="s">
        <v>324</v>
      </c>
      <c r="I66" s="191" t="s">
        <v>324</v>
      </c>
      <c r="J66" s="28"/>
      <c r="K66" s="192">
        <v>0</v>
      </c>
      <c r="L66" s="193">
        <v>0</v>
      </c>
      <c r="M66" s="194">
        <v>0</v>
      </c>
      <c r="O66" s="188"/>
      <c r="P66" s="195"/>
    </row>
    <row r="67" spans="1:16" s="158" customFormat="1" ht="15.75">
      <c r="A67" s="28"/>
      <c r="B67" s="28"/>
      <c r="C67" s="28"/>
      <c r="D67" s="181"/>
      <c r="E67" s="20" t="s">
        <v>368</v>
      </c>
      <c r="F67" s="189">
        <v>0</v>
      </c>
      <c r="G67" s="190" t="s">
        <v>324</v>
      </c>
      <c r="H67" s="190" t="s">
        <v>324</v>
      </c>
      <c r="I67" s="191" t="s">
        <v>324</v>
      </c>
      <c r="J67" s="28"/>
      <c r="K67" s="192">
        <v>0</v>
      </c>
      <c r="L67" s="193">
        <v>0</v>
      </c>
      <c r="M67" s="194">
        <v>0</v>
      </c>
      <c r="O67" s="188"/>
      <c r="P67" s="195"/>
    </row>
    <row r="68" spans="1:16" s="158" customFormat="1" ht="15.75">
      <c r="A68" s="28"/>
      <c r="B68" s="28"/>
      <c r="C68" s="28"/>
      <c r="D68" s="181"/>
      <c r="E68" s="20"/>
      <c r="F68" s="189"/>
      <c r="G68" s="190" t="s">
        <v>324</v>
      </c>
      <c r="H68" s="190" t="s">
        <v>324</v>
      </c>
      <c r="I68" s="191" t="s">
        <v>324</v>
      </c>
      <c r="J68" s="28"/>
      <c r="K68" s="192">
        <v>0</v>
      </c>
      <c r="L68" s="193">
        <v>0</v>
      </c>
      <c r="M68" s="194">
        <v>0</v>
      </c>
      <c r="O68" s="188"/>
      <c r="P68" s="195"/>
    </row>
    <row r="69" spans="1:16" s="158" customFormat="1" ht="15.75">
      <c r="A69" s="28"/>
      <c r="B69" s="28"/>
      <c r="C69" s="28"/>
      <c r="D69" s="181" t="s">
        <v>369</v>
      </c>
      <c r="E69" s="20"/>
      <c r="F69" s="189"/>
      <c r="G69" s="190" t="s">
        <v>324</v>
      </c>
      <c r="H69" s="190" t="s">
        <v>324</v>
      </c>
      <c r="I69" s="191" t="s">
        <v>324</v>
      </c>
      <c r="J69" s="28"/>
      <c r="K69" s="192">
        <v>0</v>
      </c>
      <c r="L69" s="193">
        <v>0</v>
      </c>
      <c r="M69" s="194">
        <v>0</v>
      </c>
      <c r="O69" s="188"/>
      <c r="P69" s="195"/>
    </row>
    <row r="70" spans="1:16" s="158" customFormat="1" ht="15.75">
      <c r="A70" s="28"/>
      <c r="B70" s="28"/>
      <c r="C70" s="28"/>
      <c r="D70" s="181"/>
      <c r="E70" s="20" t="s">
        <v>298</v>
      </c>
      <c r="F70" s="189">
        <v>0</v>
      </c>
      <c r="G70" s="190" t="s">
        <v>324</v>
      </c>
      <c r="H70" s="190" t="s">
        <v>324</v>
      </c>
      <c r="I70" s="191" t="s">
        <v>324</v>
      </c>
      <c r="J70" s="28"/>
      <c r="K70" s="192">
        <v>0</v>
      </c>
      <c r="L70" s="193">
        <v>0</v>
      </c>
      <c r="M70" s="194">
        <v>0</v>
      </c>
      <c r="O70" s="188"/>
      <c r="P70" s="195"/>
    </row>
    <row r="71" spans="1:16" s="158" customFormat="1" ht="15.75">
      <c r="A71" s="28"/>
      <c r="B71" s="28"/>
      <c r="C71" s="28"/>
      <c r="D71" s="181"/>
      <c r="E71" s="20" t="s">
        <v>300</v>
      </c>
      <c r="F71" s="189">
        <v>0</v>
      </c>
      <c r="G71" s="190" t="s">
        <v>324</v>
      </c>
      <c r="H71" s="190" t="s">
        <v>324</v>
      </c>
      <c r="I71" s="191" t="s">
        <v>324</v>
      </c>
      <c r="J71" s="28"/>
      <c r="K71" s="192">
        <v>0</v>
      </c>
      <c r="L71" s="193">
        <v>0</v>
      </c>
      <c r="M71" s="194">
        <v>0</v>
      </c>
      <c r="O71" s="188"/>
      <c r="P71" s="195"/>
    </row>
    <row r="72" spans="1:16" s="158" customFormat="1" ht="15.75">
      <c r="A72" s="28"/>
      <c r="B72" s="28"/>
      <c r="C72" s="28"/>
      <c r="D72" s="181"/>
      <c r="E72" s="20" t="s">
        <v>302</v>
      </c>
      <c r="F72" s="189">
        <v>0</v>
      </c>
      <c r="G72" s="190" t="s">
        <v>324</v>
      </c>
      <c r="H72" s="190" t="s">
        <v>324</v>
      </c>
      <c r="I72" s="191" t="s">
        <v>324</v>
      </c>
      <c r="J72" s="28"/>
      <c r="K72" s="192">
        <v>0</v>
      </c>
      <c r="L72" s="193">
        <v>0</v>
      </c>
      <c r="M72" s="194">
        <v>0</v>
      </c>
      <c r="O72" s="188"/>
      <c r="P72" s="195"/>
    </row>
    <row r="73" spans="1:16" s="158" customFormat="1" ht="15.75">
      <c r="A73" s="28"/>
      <c r="B73" s="28"/>
      <c r="C73" s="28"/>
      <c r="D73" s="181"/>
      <c r="E73" s="20" t="s">
        <v>370</v>
      </c>
      <c r="F73" s="189">
        <v>0</v>
      </c>
      <c r="G73" s="190" t="s">
        <v>324</v>
      </c>
      <c r="H73" s="190" t="s">
        <v>324</v>
      </c>
      <c r="I73" s="191" t="s">
        <v>324</v>
      </c>
      <c r="J73" s="28"/>
      <c r="K73" s="192">
        <v>0</v>
      </c>
      <c r="L73" s="193">
        <v>0</v>
      </c>
      <c r="M73" s="194">
        <v>0</v>
      </c>
      <c r="O73" s="188"/>
      <c r="P73" s="195"/>
    </row>
    <row r="74" spans="1:16" s="158" customFormat="1" ht="15.75">
      <c r="A74" s="28"/>
      <c r="B74" s="28"/>
      <c r="C74" s="28"/>
      <c r="D74" s="181"/>
      <c r="E74" s="20" t="s">
        <v>371</v>
      </c>
      <c r="F74" s="189">
        <v>0</v>
      </c>
      <c r="G74" s="190" t="s">
        <v>324</v>
      </c>
      <c r="H74" s="190" t="s">
        <v>324</v>
      </c>
      <c r="I74" s="191" t="s">
        <v>324</v>
      </c>
      <c r="J74" s="28"/>
      <c r="K74" s="192">
        <v>0</v>
      </c>
      <c r="L74" s="193">
        <v>0</v>
      </c>
      <c r="M74" s="194">
        <v>0</v>
      </c>
      <c r="O74" s="188"/>
      <c r="P74" s="195"/>
    </row>
    <row r="75" spans="1:16" s="158" customFormat="1" ht="15.75">
      <c r="A75" s="28"/>
      <c r="B75" s="28"/>
      <c r="C75" s="28"/>
      <c r="D75" s="181"/>
      <c r="E75" s="20" t="s">
        <v>372</v>
      </c>
      <c r="F75" s="189">
        <v>0</v>
      </c>
      <c r="G75" s="190" t="s">
        <v>324</v>
      </c>
      <c r="H75" s="190" t="s">
        <v>324</v>
      </c>
      <c r="I75" s="191" t="s">
        <v>324</v>
      </c>
      <c r="J75" s="28"/>
      <c r="K75" s="192">
        <v>0</v>
      </c>
      <c r="L75" s="193">
        <v>0</v>
      </c>
      <c r="M75" s="194">
        <v>0</v>
      </c>
      <c r="O75" s="188"/>
      <c r="P75" s="195"/>
    </row>
    <row r="76" spans="1:16">
      <c r="D76" s="167" t="s">
        <v>315</v>
      </c>
      <c r="E76" s="20"/>
      <c r="F76" s="196"/>
      <c r="G76" s="20"/>
      <c r="H76" s="20"/>
      <c r="I76" s="151"/>
      <c r="K76" s="192">
        <v>0</v>
      </c>
      <c r="L76" s="193">
        <v>0</v>
      </c>
      <c r="M76" s="194">
        <v>0</v>
      </c>
      <c r="O76" s="188"/>
      <c r="P76" s="195"/>
    </row>
    <row r="77" spans="1:16" ht="15.75">
      <c r="D77" s="167"/>
      <c r="E77" s="20" t="s">
        <v>373</v>
      </c>
      <c r="F77" s="196">
        <v>0</v>
      </c>
      <c r="G77" s="190" t="s">
        <v>324</v>
      </c>
      <c r="H77" s="190" t="s">
        <v>324</v>
      </c>
      <c r="I77" s="191" t="s">
        <v>324</v>
      </c>
      <c r="K77" s="192">
        <v>0</v>
      </c>
      <c r="L77" s="193">
        <v>0</v>
      </c>
      <c r="M77" s="194">
        <v>0</v>
      </c>
      <c r="O77" s="188"/>
      <c r="P77" s="195"/>
    </row>
    <row r="78" spans="1:16" ht="15.75">
      <c r="D78" s="167"/>
      <c r="E78" s="20" t="s">
        <v>374</v>
      </c>
      <c r="F78" s="196">
        <v>0</v>
      </c>
      <c r="G78" s="190" t="s">
        <v>324</v>
      </c>
      <c r="H78" s="190" t="s">
        <v>324</v>
      </c>
      <c r="I78" s="191" t="s">
        <v>324</v>
      </c>
      <c r="K78" s="192">
        <v>0</v>
      </c>
      <c r="L78" s="193">
        <v>0</v>
      </c>
      <c r="M78" s="194">
        <v>0</v>
      </c>
      <c r="O78" s="188"/>
      <c r="P78" s="195"/>
    </row>
    <row r="79" spans="1:16" ht="15.75">
      <c r="D79" s="167"/>
      <c r="E79" s="20" t="s">
        <v>375</v>
      </c>
      <c r="F79" s="196">
        <v>-203.37663740872597</v>
      </c>
      <c r="G79" s="190" t="s">
        <v>345</v>
      </c>
      <c r="H79" s="190" t="s">
        <v>345</v>
      </c>
      <c r="I79" s="191" t="s">
        <v>345</v>
      </c>
      <c r="K79" s="192">
        <v>0</v>
      </c>
      <c r="L79" s="193">
        <v>0</v>
      </c>
      <c r="M79" s="194">
        <v>0</v>
      </c>
      <c r="O79" s="188"/>
      <c r="P79" s="195"/>
    </row>
    <row r="80" spans="1:16" ht="15.75">
      <c r="D80" s="167"/>
      <c r="E80" s="20" t="s">
        <v>376</v>
      </c>
      <c r="F80" s="196">
        <v>0</v>
      </c>
      <c r="G80" s="190" t="s">
        <v>324</v>
      </c>
      <c r="H80" s="190" t="s">
        <v>324</v>
      </c>
      <c r="I80" s="191" t="s">
        <v>324</v>
      </c>
      <c r="K80" s="192">
        <v>0</v>
      </c>
      <c r="L80" s="193">
        <v>0</v>
      </c>
      <c r="M80" s="194">
        <v>0</v>
      </c>
      <c r="O80" s="188"/>
      <c r="P80" s="195"/>
    </row>
    <row r="81" spans="4:16" ht="15.75">
      <c r="D81" s="167"/>
      <c r="E81" s="20" t="s">
        <v>377</v>
      </c>
      <c r="F81" s="196" t="e">
        <v>#REF!</v>
      </c>
      <c r="G81" s="190" t="s">
        <v>324</v>
      </c>
      <c r="H81" s="190" t="s">
        <v>324</v>
      </c>
      <c r="I81" s="191" t="s">
        <v>324</v>
      </c>
      <c r="K81" s="192">
        <v>1</v>
      </c>
      <c r="L81" s="193">
        <v>1</v>
      </c>
      <c r="M81" s="194">
        <v>1</v>
      </c>
      <c r="O81" s="188"/>
      <c r="P81" s="195"/>
    </row>
    <row r="82" spans="4:16" ht="15.75">
      <c r="D82" s="167"/>
      <c r="E82" s="20" t="s">
        <v>378</v>
      </c>
      <c r="F82" s="196" t="e">
        <v>#REF!</v>
      </c>
      <c r="G82" s="190" t="s">
        <v>324</v>
      </c>
      <c r="H82" s="190" t="s">
        <v>324</v>
      </c>
      <c r="I82" s="191" t="s">
        <v>324</v>
      </c>
      <c r="K82" s="192">
        <v>1</v>
      </c>
      <c r="L82" s="193">
        <v>1</v>
      </c>
      <c r="M82" s="194">
        <v>1</v>
      </c>
      <c r="O82" s="188"/>
      <c r="P82" s="195"/>
    </row>
    <row r="83" spans="4:16" ht="15.75">
      <c r="D83" s="167"/>
      <c r="E83" s="20" t="s">
        <v>379</v>
      </c>
      <c r="F83" s="196" t="e">
        <v>#REF!</v>
      </c>
      <c r="G83" s="190" t="s">
        <v>324</v>
      </c>
      <c r="H83" s="190" t="s">
        <v>324</v>
      </c>
      <c r="I83" s="191" t="s">
        <v>324</v>
      </c>
      <c r="K83" s="192">
        <v>1</v>
      </c>
      <c r="L83" s="193">
        <v>1</v>
      </c>
      <c r="M83" s="194">
        <v>1</v>
      </c>
      <c r="O83" s="188"/>
      <c r="P83" s="195"/>
    </row>
    <row r="84" spans="4:16" ht="15.75">
      <c r="D84" s="167"/>
      <c r="E84" s="20" t="s">
        <v>380</v>
      </c>
      <c r="F84" s="196" t="e">
        <v>#REF!</v>
      </c>
      <c r="G84" s="190" t="s">
        <v>324</v>
      </c>
      <c r="H84" s="190" t="s">
        <v>324</v>
      </c>
      <c r="I84" s="191" t="s">
        <v>324</v>
      </c>
      <c r="K84" s="192">
        <v>1</v>
      </c>
      <c r="L84" s="193">
        <v>1</v>
      </c>
      <c r="M84" s="194">
        <v>1</v>
      </c>
      <c r="O84" s="188"/>
      <c r="P84" s="195"/>
    </row>
    <row r="85" spans="4:16" ht="15.75">
      <c r="D85" s="167"/>
      <c r="E85" s="20" t="s">
        <v>381</v>
      </c>
      <c r="F85" s="196" t="e">
        <v>#REF!</v>
      </c>
      <c r="G85" s="190" t="s">
        <v>324</v>
      </c>
      <c r="H85" s="190" t="s">
        <v>324</v>
      </c>
      <c r="I85" s="191" t="s">
        <v>324</v>
      </c>
      <c r="K85" s="192">
        <v>1</v>
      </c>
      <c r="L85" s="193">
        <v>1</v>
      </c>
      <c r="M85" s="194">
        <v>1</v>
      </c>
      <c r="O85" s="188"/>
      <c r="P85" s="195"/>
    </row>
    <row r="86" spans="4:16" ht="15.75">
      <c r="D86" s="167"/>
      <c r="E86" s="20" t="s">
        <v>382</v>
      </c>
      <c r="F86" s="196" t="e">
        <v>#REF!</v>
      </c>
      <c r="G86" s="190" t="s">
        <v>324</v>
      </c>
      <c r="H86" s="190" t="s">
        <v>324</v>
      </c>
      <c r="I86" s="191" t="s">
        <v>324</v>
      </c>
      <c r="K86" s="192">
        <v>1</v>
      </c>
      <c r="L86" s="193">
        <v>1</v>
      </c>
      <c r="M86" s="194">
        <v>1</v>
      </c>
      <c r="O86" s="188"/>
      <c r="P86" s="195"/>
    </row>
    <row r="87" spans="4:16" ht="15.75">
      <c r="D87" s="167"/>
      <c r="E87" s="20" t="s">
        <v>383</v>
      </c>
      <c r="F87" s="196" t="e">
        <v>#REF!</v>
      </c>
      <c r="G87" s="190" t="s">
        <v>324</v>
      </c>
      <c r="H87" s="190" t="s">
        <v>324</v>
      </c>
      <c r="I87" s="191" t="s">
        <v>324</v>
      </c>
      <c r="K87" s="192">
        <v>1</v>
      </c>
      <c r="L87" s="193">
        <v>1</v>
      </c>
      <c r="M87" s="194">
        <v>1</v>
      </c>
    </row>
    <row r="88" spans="4:16" ht="15.75">
      <c r="D88" s="167"/>
      <c r="E88" s="20" t="s">
        <v>384</v>
      </c>
      <c r="F88" s="196" t="e">
        <v>#REF!</v>
      </c>
      <c r="G88" s="190" t="s">
        <v>324</v>
      </c>
      <c r="H88" s="190" t="s">
        <v>324</v>
      </c>
      <c r="I88" s="191" t="s">
        <v>324</v>
      </c>
      <c r="K88" s="192">
        <v>1</v>
      </c>
      <c r="L88" s="193">
        <v>1</v>
      </c>
      <c r="M88" s="194">
        <v>1</v>
      </c>
    </row>
    <row r="89" spans="4:16" ht="15.75">
      <c r="D89" s="167"/>
      <c r="E89" s="20" t="s">
        <v>385</v>
      </c>
      <c r="F89" s="196" t="e">
        <v>#REF!</v>
      </c>
      <c r="G89" s="190" t="s">
        <v>324</v>
      </c>
      <c r="H89" s="190" t="s">
        <v>324</v>
      </c>
      <c r="I89" s="191" t="s">
        <v>324</v>
      </c>
      <c r="K89" s="192">
        <v>1</v>
      </c>
      <c r="L89" s="193">
        <v>1</v>
      </c>
      <c r="M89" s="194">
        <v>1</v>
      </c>
    </row>
    <row r="90" spans="4:16" ht="15.75">
      <c r="D90" s="167"/>
      <c r="E90" s="20" t="s">
        <v>386</v>
      </c>
      <c r="F90" s="196" t="e">
        <v>#REF!</v>
      </c>
      <c r="G90" s="190" t="s">
        <v>324</v>
      </c>
      <c r="H90" s="190" t="s">
        <v>324</v>
      </c>
      <c r="I90" s="191" t="s">
        <v>324</v>
      </c>
      <c r="K90" s="192">
        <v>1</v>
      </c>
      <c r="L90" s="193">
        <v>1</v>
      </c>
      <c r="M90" s="194">
        <v>1</v>
      </c>
    </row>
    <row r="91" spans="4:16" ht="15.75">
      <c r="D91" s="167"/>
      <c r="E91" s="20" t="s">
        <v>387</v>
      </c>
      <c r="F91" s="196" t="e">
        <v>#REF!</v>
      </c>
      <c r="G91" s="190" t="s">
        <v>324</v>
      </c>
      <c r="H91" s="190" t="s">
        <v>324</v>
      </c>
      <c r="I91" s="191" t="s">
        <v>324</v>
      </c>
      <c r="K91" s="192">
        <v>1</v>
      </c>
      <c r="L91" s="193">
        <v>1</v>
      </c>
      <c r="M91" s="194">
        <v>1</v>
      </c>
    </row>
    <row r="92" spans="4:16" ht="15.75">
      <c r="D92" s="167"/>
      <c r="E92" s="20" t="s">
        <v>388</v>
      </c>
      <c r="F92" s="196" t="e">
        <v>#REF!</v>
      </c>
      <c r="G92" s="190" t="s">
        <v>324</v>
      </c>
      <c r="H92" s="190" t="s">
        <v>324</v>
      </c>
      <c r="I92" s="191" t="s">
        <v>324</v>
      </c>
      <c r="K92" s="192">
        <v>1</v>
      </c>
      <c r="L92" s="193">
        <v>1</v>
      </c>
      <c r="M92" s="194">
        <v>1</v>
      </c>
    </row>
    <row r="93" spans="4:16" ht="15.75">
      <c r="D93" s="167"/>
      <c r="E93" s="20" t="s">
        <v>389</v>
      </c>
      <c r="F93" s="196" t="e">
        <v>#REF!</v>
      </c>
      <c r="G93" s="190" t="s">
        <v>324</v>
      </c>
      <c r="H93" s="190" t="s">
        <v>324</v>
      </c>
      <c r="I93" s="191" t="s">
        <v>324</v>
      </c>
      <c r="K93" s="192">
        <v>1</v>
      </c>
      <c r="L93" s="193">
        <v>1</v>
      </c>
      <c r="M93" s="194">
        <v>1</v>
      </c>
    </row>
    <row r="94" spans="4:16" ht="15.75">
      <c r="D94" s="167"/>
      <c r="E94" s="20" t="s">
        <v>390</v>
      </c>
      <c r="F94" s="196" t="e">
        <v>#REF!</v>
      </c>
      <c r="G94" s="190" t="s">
        <v>324</v>
      </c>
      <c r="H94" s="190" t="s">
        <v>324</v>
      </c>
      <c r="I94" s="191" t="s">
        <v>324</v>
      </c>
      <c r="K94" s="192">
        <v>1</v>
      </c>
      <c r="L94" s="193">
        <v>1</v>
      </c>
      <c r="M94" s="194">
        <v>1</v>
      </c>
    </row>
    <row r="95" spans="4:16" ht="15.75">
      <c r="D95" s="167"/>
      <c r="E95" s="20" t="s">
        <v>391</v>
      </c>
      <c r="F95" s="196" t="e">
        <v>#REF!</v>
      </c>
      <c r="G95" s="190" t="s">
        <v>324</v>
      </c>
      <c r="H95" s="190" t="s">
        <v>324</v>
      </c>
      <c r="I95" s="191" t="s">
        <v>324</v>
      </c>
      <c r="K95" s="192">
        <v>1</v>
      </c>
      <c r="L95" s="193">
        <v>1</v>
      </c>
      <c r="M95" s="194">
        <v>1</v>
      </c>
    </row>
    <row r="96" spans="4:16" ht="15.75">
      <c r="D96" s="167"/>
      <c r="E96" s="20" t="s">
        <v>392</v>
      </c>
      <c r="F96" s="196" t="e">
        <v>#REF!</v>
      </c>
      <c r="G96" s="190" t="s">
        <v>324</v>
      </c>
      <c r="H96" s="190" t="s">
        <v>324</v>
      </c>
      <c r="I96" s="191" t="s">
        <v>324</v>
      </c>
      <c r="K96" s="192">
        <v>1</v>
      </c>
      <c r="L96" s="193">
        <v>1</v>
      </c>
      <c r="M96" s="194">
        <v>1</v>
      </c>
    </row>
    <row r="97" spans="4:13" ht="15.75">
      <c r="D97" s="167"/>
      <c r="E97" s="20" t="s">
        <v>393</v>
      </c>
      <c r="F97" s="196" t="e">
        <v>#REF!</v>
      </c>
      <c r="G97" s="190" t="s">
        <v>324</v>
      </c>
      <c r="H97" s="190" t="s">
        <v>324</v>
      </c>
      <c r="I97" s="191" t="s">
        <v>324</v>
      </c>
      <c r="K97" s="192">
        <v>1</v>
      </c>
      <c r="L97" s="193">
        <v>1</v>
      </c>
      <c r="M97" s="194">
        <v>1</v>
      </c>
    </row>
    <row r="98" spans="4:13" ht="15.75">
      <c r="D98" s="167"/>
      <c r="E98" s="20" t="s">
        <v>394</v>
      </c>
      <c r="F98" s="196" t="e">
        <v>#REF!</v>
      </c>
      <c r="G98" s="190" t="s">
        <v>324</v>
      </c>
      <c r="H98" s="190" t="s">
        <v>324</v>
      </c>
      <c r="I98" s="191" t="s">
        <v>324</v>
      </c>
      <c r="K98" s="192">
        <v>1</v>
      </c>
      <c r="L98" s="193">
        <v>1</v>
      </c>
      <c r="M98" s="194">
        <v>1</v>
      </c>
    </row>
    <row r="99" spans="4:13" ht="15.75">
      <c r="D99" s="167"/>
      <c r="E99" s="20" t="s">
        <v>395</v>
      </c>
      <c r="F99" s="196" t="e">
        <v>#REF!</v>
      </c>
      <c r="G99" s="190" t="s">
        <v>324</v>
      </c>
      <c r="H99" s="190" t="s">
        <v>324</v>
      </c>
      <c r="I99" s="191" t="s">
        <v>324</v>
      </c>
      <c r="K99" s="192">
        <v>1</v>
      </c>
      <c r="L99" s="193">
        <v>1</v>
      </c>
      <c r="M99" s="194">
        <v>1</v>
      </c>
    </row>
    <row r="100" spans="4:13" ht="15.75">
      <c r="D100" s="167"/>
      <c r="E100" s="20" t="s">
        <v>396</v>
      </c>
      <c r="F100" s="196" t="e">
        <v>#REF!</v>
      </c>
      <c r="G100" s="190" t="s">
        <v>324</v>
      </c>
      <c r="H100" s="190" t="s">
        <v>324</v>
      </c>
      <c r="I100" s="191" t="s">
        <v>324</v>
      </c>
      <c r="K100" s="192">
        <v>1</v>
      </c>
      <c r="L100" s="193">
        <v>1</v>
      </c>
      <c r="M100" s="194">
        <v>1</v>
      </c>
    </row>
    <row r="101" spans="4:13" ht="15.75">
      <c r="D101" s="167"/>
      <c r="E101" s="20" t="s">
        <v>397</v>
      </c>
      <c r="F101" s="196" t="e">
        <v>#REF!</v>
      </c>
      <c r="G101" s="190" t="s">
        <v>324</v>
      </c>
      <c r="H101" s="190" t="s">
        <v>324</v>
      </c>
      <c r="I101" s="191" t="s">
        <v>324</v>
      </c>
      <c r="K101" s="192">
        <v>1</v>
      </c>
      <c r="L101" s="193">
        <v>1</v>
      </c>
      <c r="M101" s="194">
        <v>1</v>
      </c>
    </row>
    <row r="102" spans="4:13" ht="15.75">
      <c r="D102" s="167"/>
      <c r="E102" s="20" t="s">
        <v>398</v>
      </c>
      <c r="F102" s="196" t="e">
        <v>#REF!</v>
      </c>
      <c r="G102" s="190" t="s">
        <v>324</v>
      </c>
      <c r="H102" s="190" t="s">
        <v>324</v>
      </c>
      <c r="I102" s="191" t="s">
        <v>324</v>
      </c>
      <c r="K102" s="192">
        <v>1</v>
      </c>
      <c r="L102" s="193">
        <v>1</v>
      </c>
      <c r="M102" s="194">
        <v>1</v>
      </c>
    </row>
    <row r="103" spans="4:13" ht="15.75">
      <c r="D103" s="167"/>
      <c r="E103" s="20" t="s">
        <v>399</v>
      </c>
      <c r="F103" s="196" t="e">
        <v>#REF!</v>
      </c>
      <c r="G103" s="190" t="s">
        <v>324</v>
      </c>
      <c r="H103" s="190" t="s">
        <v>324</v>
      </c>
      <c r="I103" s="191" t="s">
        <v>324</v>
      </c>
      <c r="K103" s="192">
        <v>1</v>
      </c>
      <c r="L103" s="193">
        <v>1</v>
      </c>
      <c r="M103" s="194">
        <v>1</v>
      </c>
    </row>
    <row r="104" spans="4:13" ht="15.75">
      <c r="D104" s="167"/>
      <c r="E104" s="20" t="s">
        <v>400</v>
      </c>
      <c r="F104" s="196" t="e">
        <v>#REF!</v>
      </c>
      <c r="G104" s="190" t="s">
        <v>324</v>
      </c>
      <c r="H104" s="190" t="s">
        <v>324</v>
      </c>
      <c r="I104" s="191" t="s">
        <v>324</v>
      </c>
      <c r="K104" s="192">
        <v>1</v>
      </c>
      <c r="L104" s="193">
        <v>1</v>
      </c>
      <c r="M104" s="194">
        <v>1</v>
      </c>
    </row>
    <row r="105" spans="4:13" ht="15.75">
      <c r="D105" s="167"/>
      <c r="E105" s="20" t="s">
        <v>401</v>
      </c>
      <c r="F105" s="196" t="e">
        <v>#REF!</v>
      </c>
      <c r="G105" s="190" t="s">
        <v>324</v>
      </c>
      <c r="H105" s="190" t="s">
        <v>324</v>
      </c>
      <c r="I105" s="191" t="s">
        <v>324</v>
      </c>
      <c r="K105" s="192">
        <v>1</v>
      </c>
      <c r="L105" s="193">
        <v>1</v>
      </c>
      <c r="M105" s="194">
        <v>1</v>
      </c>
    </row>
    <row r="106" spans="4:13" ht="15.75">
      <c r="D106" s="167"/>
      <c r="E106" s="20" t="s">
        <v>402</v>
      </c>
      <c r="F106" s="196">
        <v>0</v>
      </c>
      <c r="G106" s="190" t="s">
        <v>324</v>
      </c>
      <c r="H106" s="190" t="s">
        <v>324</v>
      </c>
      <c r="I106" s="191" t="s">
        <v>324</v>
      </c>
      <c r="K106" s="192">
        <v>0</v>
      </c>
      <c r="L106" s="193">
        <v>0</v>
      </c>
      <c r="M106" s="194">
        <v>0</v>
      </c>
    </row>
    <row r="107" spans="4:13" ht="15.75">
      <c r="D107" s="167"/>
      <c r="E107" s="20" t="s">
        <v>403</v>
      </c>
      <c r="F107" s="196">
        <v>0</v>
      </c>
      <c r="G107" s="190" t="s">
        <v>324</v>
      </c>
      <c r="H107" s="190" t="s">
        <v>345</v>
      </c>
      <c r="I107" s="191" t="s">
        <v>345</v>
      </c>
      <c r="K107" s="192">
        <v>0</v>
      </c>
      <c r="L107" s="193">
        <v>0</v>
      </c>
      <c r="M107" s="194">
        <v>0</v>
      </c>
    </row>
    <row r="108" spans="4:13" ht="15.75">
      <c r="D108" s="167"/>
      <c r="E108" s="20" t="s">
        <v>404</v>
      </c>
      <c r="F108" s="196">
        <v>0</v>
      </c>
      <c r="G108" s="190" t="s">
        <v>324</v>
      </c>
      <c r="H108" s="190" t="s">
        <v>324</v>
      </c>
      <c r="I108" s="191" t="s">
        <v>324</v>
      </c>
      <c r="K108" s="192">
        <v>0</v>
      </c>
      <c r="L108" s="193">
        <v>0</v>
      </c>
      <c r="M108" s="194">
        <v>0</v>
      </c>
    </row>
    <row r="109" spans="4:13" ht="15.75">
      <c r="D109" s="167"/>
      <c r="E109" s="20" t="s">
        <v>405</v>
      </c>
      <c r="F109" s="196">
        <v>0</v>
      </c>
      <c r="G109" s="190" t="s">
        <v>324</v>
      </c>
      <c r="H109" s="190" t="s">
        <v>324</v>
      </c>
      <c r="I109" s="191" t="s">
        <v>324</v>
      </c>
      <c r="K109" s="192">
        <v>0</v>
      </c>
      <c r="L109" s="193">
        <v>0</v>
      </c>
      <c r="M109" s="194">
        <v>0</v>
      </c>
    </row>
    <row r="110" spans="4:13" ht="15.75">
      <c r="D110" s="167"/>
      <c r="E110" s="20" t="s">
        <v>406</v>
      </c>
      <c r="F110" s="196">
        <v>0</v>
      </c>
      <c r="G110" s="190" t="s">
        <v>324</v>
      </c>
      <c r="H110" s="190" t="s">
        <v>324</v>
      </c>
      <c r="I110" s="191" t="s">
        <v>324</v>
      </c>
      <c r="K110" s="192">
        <v>0</v>
      </c>
      <c r="L110" s="193">
        <v>0</v>
      </c>
      <c r="M110" s="194">
        <v>0</v>
      </c>
    </row>
    <row r="111" spans="4:13" ht="15.75">
      <c r="D111" s="167"/>
      <c r="E111" s="20" t="s">
        <v>407</v>
      </c>
      <c r="F111" s="196">
        <v>0</v>
      </c>
      <c r="G111" s="190" t="s">
        <v>324</v>
      </c>
      <c r="H111" s="190" t="s">
        <v>324</v>
      </c>
      <c r="I111" s="191" t="s">
        <v>324</v>
      </c>
      <c r="K111" s="192">
        <v>0</v>
      </c>
      <c r="L111" s="193">
        <v>0</v>
      </c>
      <c r="M111" s="194">
        <v>0</v>
      </c>
    </row>
    <row r="112" spans="4:13" ht="15.75">
      <c r="D112" s="167"/>
      <c r="E112" s="20" t="s">
        <v>408</v>
      </c>
      <c r="F112" s="196">
        <v>0</v>
      </c>
      <c r="G112" s="190" t="s">
        <v>324</v>
      </c>
      <c r="H112" s="190" t="s">
        <v>324</v>
      </c>
      <c r="I112" s="191" t="s">
        <v>324</v>
      </c>
      <c r="K112" s="192">
        <v>0</v>
      </c>
      <c r="L112" s="193">
        <v>0</v>
      </c>
      <c r="M112" s="194">
        <v>0</v>
      </c>
    </row>
    <row r="113" spans="4:13" ht="15.75">
      <c r="D113" s="167"/>
      <c r="E113" s="20" t="s">
        <v>409</v>
      </c>
      <c r="F113" s="196" t="e">
        <v>#REF!</v>
      </c>
      <c r="G113" s="190" t="s">
        <v>324</v>
      </c>
      <c r="H113" s="190" t="s">
        <v>324</v>
      </c>
      <c r="I113" s="190" t="s">
        <v>345</v>
      </c>
      <c r="K113" s="192">
        <v>1</v>
      </c>
      <c r="L113" s="193">
        <v>1</v>
      </c>
      <c r="M113" s="194">
        <v>0</v>
      </c>
    </row>
    <row r="114" spans="4:13">
      <c r="D114" s="167"/>
      <c r="E114" s="20"/>
      <c r="F114" s="196"/>
      <c r="G114" s="20"/>
      <c r="H114" s="20"/>
      <c r="I114" s="151"/>
      <c r="K114" s="192">
        <v>0</v>
      </c>
      <c r="L114" s="193">
        <v>0</v>
      </c>
      <c r="M114" s="194">
        <v>0</v>
      </c>
    </row>
    <row r="115" spans="4:13">
      <c r="D115" s="167"/>
      <c r="E115" s="20"/>
      <c r="F115" s="196"/>
      <c r="G115" s="20"/>
      <c r="H115" s="20"/>
      <c r="I115" s="151"/>
      <c r="K115" s="192">
        <v>0</v>
      </c>
      <c r="L115" s="193">
        <v>0</v>
      </c>
      <c r="M115" s="194">
        <v>0</v>
      </c>
    </row>
    <row r="116" spans="4:13">
      <c r="D116" s="167"/>
      <c r="E116" s="20"/>
      <c r="F116" s="196"/>
      <c r="G116" s="20"/>
      <c r="H116" s="20"/>
      <c r="I116" s="151"/>
      <c r="K116" s="192">
        <v>0</v>
      </c>
      <c r="L116" s="193">
        <v>0</v>
      </c>
      <c r="M116" s="194">
        <v>0</v>
      </c>
    </row>
    <row r="117" spans="4:13">
      <c r="D117" s="167"/>
      <c r="E117" s="20"/>
      <c r="F117" s="196"/>
      <c r="G117" s="20"/>
      <c r="H117" s="20"/>
      <c r="I117" s="151"/>
      <c r="K117" s="192">
        <v>0</v>
      </c>
      <c r="L117" s="193">
        <v>0</v>
      </c>
      <c r="M117" s="194">
        <v>0</v>
      </c>
    </row>
    <row r="118" spans="4:13">
      <c r="D118" s="167"/>
      <c r="E118" s="20"/>
      <c r="F118" s="196"/>
      <c r="G118" s="20"/>
      <c r="H118" s="20"/>
      <c r="I118" s="151"/>
      <c r="K118" s="192">
        <v>0</v>
      </c>
      <c r="L118" s="193">
        <v>0</v>
      </c>
      <c r="M118" s="194">
        <v>0</v>
      </c>
    </row>
    <row r="119" spans="4:13">
      <c r="D119" s="168"/>
      <c r="E119" s="130"/>
      <c r="F119" s="197"/>
      <c r="G119" s="130"/>
      <c r="H119" s="130"/>
      <c r="I119" s="198"/>
      <c r="K119" s="199">
        <v>0</v>
      </c>
      <c r="L119" s="200">
        <v>0</v>
      </c>
      <c r="M119" s="201">
        <v>0</v>
      </c>
    </row>
    <row r="120" spans="4:13">
      <c r="F120" s="195"/>
    </row>
    <row r="121" spans="4:13">
      <c r="F121" s="195"/>
    </row>
    <row r="122" spans="4:13">
      <c r="F122" s="195"/>
    </row>
    <row r="123" spans="4:13">
      <c r="F123" s="195"/>
    </row>
    <row r="124" spans="4:13">
      <c r="F124" s="195"/>
    </row>
    <row r="125" spans="4:13">
      <c r="F125" s="195"/>
    </row>
    <row r="126" spans="4:13">
      <c r="F126" s="195"/>
    </row>
    <row r="127" spans="4:13">
      <c r="F127" s="195"/>
    </row>
    <row r="128" spans="4:13">
      <c r="F128" s="195"/>
    </row>
    <row r="129" spans="6:6">
      <c r="F129" s="195"/>
    </row>
    <row r="130" spans="6:6">
      <c r="F130" s="195"/>
    </row>
    <row r="131" spans="6:6">
      <c r="F131" s="195"/>
    </row>
    <row r="132" spans="6:6">
      <c r="F132" s="195"/>
    </row>
    <row r="133" spans="6:6">
      <c r="F133" s="195"/>
    </row>
    <row r="134" spans="6:6">
      <c r="F134" s="195"/>
    </row>
    <row r="135" spans="6:6">
      <c r="F135" s="195"/>
    </row>
    <row r="136" spans="6:6">
      <c r="F136" s="195"/>
    </row>
    <row r="137" spans="6:6">
      <c r="F137" s="195"/>
    </row>
    <row r="138" spans="6:6">
      <c r="F138" s="195"/>
    </row>
    <row r="139" spans="6:6">
      <c r="F139" s="195"/>
    </row>
    <row r="140" spans="6:6">
      <c r="F140" s="195"/>
    </row>
    <row r="141" spans="6:6">
      <c r="F141" s="195"/>
    </row>
    <row r="142" spans="6:6">
      <c r="F142" s="195"/>
    </row>
    <row r="143" spans="6:6">
      <c r="F143" s="195"/>
    </row>
    <row r="144" spans="6:6">
      <c r="F144" s="195"/>
    </row>
    <row r="145" spans="6:6">
      <c r="F145" s="195"/>
    </row>
    <row r="146" spans="6:6">
      <c r="F146" s="195"/>
    </row>
    <row r="147" spans="6:6">
      <c r="F147" s="195"/>
    </row>
    <row r="148" spans="6:6">
      <c r="F148" s="195"/>
    </row>
    <row r="149" spans="6:6">
      <c r="F149" s="195"/>
    </row>
    <row r="150" spans="6:6">
      <c r="F150" s="195"/>
    </row>
    <row r="151" spans="6:6">
      <c r="F151" s="195"/>
    </row>
    <row r="152" spans="6:6">
      <c r="F152" s="195"/>
    </row>
    <row r="153" spans="6:6">
      <c r="F153" s="195"/>
    </row>
    <row r="154" spans="6:6">
      <c r="F154" s="195"/>
    </row>
    <row r="155" spans="6:6">
      <c r="F155" s="195"/>
    </row>
    <row r="156" spans="6:6">
      <c r="F156" s="195"/>
    </row>
    <row r="157" spans="6:6">
      <c r="F157" s="195"/>
    </row>
    <row r="158" spans="6:6">
      <c r="F158" s="195"/>
    </row>
  </sheetData>
  <conditionalFormatting sqref="F11:F13 F15:F113">
    <cfRule type="cellIs" dxfId="304" priority="17" stopIfTrue="1" operator="notEqual">
      <formula>0</formula>
    </cfRule>
  </conditionalFormatting>
  <conditionalFormatting sqref="K11:M13 K15:M119">
    <cfRule type="cellIs" dxfId="303" priority="18" stopIfTrue="1" operator="notEqual">
      <formula>0</formula>
    </cfRule>
  </conditionalFormatting>
  <conditionalFormatting sqref="F11:F13 F24:F25 F15:F19">
    <cfRule type="cellIs" dxfId="302" priority="16" stopIfTrue="1" operator="notEqual">
      <formula>0</formula>
    </cfRule>
  </conditionalFormatting>
  <conditionalFormatting sqref="G6:I6">
    <cfRule type="cellIs" dxfId="301" priority="14" stopIfTrue="1" operator="equal">
      <formula>0</formula>
    </cfRule>
    <cfRule type="cellIs" dxfId="300" priority="15" stopIfTrue="1" operator="notEqual">
      <formula>0</formula>
    </cfRule>
  </conditionalFormatting>
  <conditionalFormatting sqref="G12:I13 G15:I119">
    <cfRule type="cellIs" dxfId="299" priority="12" stopIfTrue="1" operator="equal">
      <formula>"Y"</formula>
    </cfRule>
    <cfRule type="cellIs" dxfId="298" priority="13" stopIfTrue="1" operator="equal">
      <formula>"N"</formula>
    </cfRule>
  </conditionalFormatting>
  <conditionalFormatting sqref="G4:I4">
    <cfRule type="cellIs" dxfId="297" priority="10" stopIfTrue="1" operator="equal">
      <formula>0</formula>
    </cfRule>
    <cfRule type="cellIs" dxfId="296" priority="11" stopIfTrue="1" operator="greaterThan">
      <formula>0</formula>
    </cfRule>
  </conditionalFormatting>
  <conditionalFormatting sqref="G5:I5">
    <cfRule type="cellIs" dxfId="295" priority="8" stopIfTrue="1" operator="equal">
      <formula>"ok"</formula>
    </cfRule>
    <cfRule type="cellIs" dxfId="294" priority="9" stopIfTrue="1" operator="notEqual">
      <formula>"ok"</formula>
    </cfRule>
  </conditionalFormatting>
  <conditionalFormatting sqref="K11:M13 K24:M25 K15:M19">
    <cfRule type="cellIs" dxfId="293" priority="7" stopIfTrue="1" operator="notEqual">
      <formula>0</formula>
    </cfRule>
  </conditionalFormatting>
  <conditionalFormatting sqref="F14">
    <cfRule type="cellIs" dxfId="292" priority="5" stopIfTrue="1" operator="notEqual">
      <formula>0</formula>
    </cfRule>
  </conditionalFormatting>
  <conditionalFormatting sqref="K14:M14">
    <cfRule type="cellIs" dxfId="291" priority="6" stopIfTrue="1" operator="notEqual">
      <formula>0</formula>
    </cfRule>
  </conditionalFormatting>
  <conditionalFormatting sqref="F14">
    <cfRule type="cellIs" dxfId="290" priority="4" stopIfTrue="1" operator="notEqual">
      <formula>0</formula>
    </cfRule>
  </conditionalFormatting>
  <conditionalFormatting sqref="G14:I14">
    <cfRule type="cellIs" dxfId="289" priority="2" stopIfTrue="1" operator="equal">
      <formula>"Y"</formula>
    </cfRule>
    <cfRule type="cellIs" dxfId="288" priority="3" stopIfTrue="1" operator="equal">
      <formula>"N"</formula>
    </cfRule>
  </conditionalFormatting>
  <conditionalFormatting sqref="K14:M14">
    <cfRule type="cellIs" dxfId="287" priority="1" stopIfTrue="1" operator="notEqual">
      <formula>0</formula>
    </cfRule>
  </conditionalFormatting>
  <dataValidations count="1">
    <dataValidation type="list" allowBlank="1" showInputMessage="1" showErrorMessage="1" sqref="G77:I113 G12:I75">
      <formula1>"Y,N"</formula1>
    </dataValidation>
  </dataValidations>
  <pageMargins left="0.75" right="0.75" top="1" bottom="1" header="0.5" footer="0.5"/>
  <pageSetup orientation="portrait" r:id="rId1"/>
  <headerFooter alignWithMargins="0"/>
  <legacyDrawing r:id="rId2"/>
</worksheet>
</file>

<file path=xl/worksheets/sheet16.xml><?xml version="1.0" encoding="utf-8"?>
<worksheet xmlns="http://schemas.openxmlformats.org/spreadsheetml/2006/main" xmlns:r="http://schemas.openxmlformats.org/officeDocument/2006/relationships">
  <sheetPr codeName="Sheet2"/>
  <dimension ref="A1:XEW816"/>
  <sheetViews>
    <sheetView workbookViewId="0">
      <selection sqref="A1:XFD1048576"/>
    </sheetView>
  </sheetViews>
  <sheetFormatPr defaultColWidth="8.77734375" defaultRowHeight="15" customHeight="1" outlineLevelRow="1" outlineLevelCol="1"/>
  <cols>
    <col min="1" max="1" width="7.33203125" style="207" customWidth="1"/>
    <col min="2" max="2" width="8.21875" style="207" customWidth="1"/>
    <col min="3" max="3" width="3.77734375" style="208" customWidth="1"/>
    <col min="4" max="4" width="3.77734375" style="205" customWidth="1"/>
    <col min="5" max="6" width="2.109375" style="5" customWidth="1"/>
    <col min="7" max="7" width="27" style="5" customWidth="1"/>
    <col min="8" max="12" width="8.6640625" style="5" customWidth="1"/>
    <col min="13" max="18" width="9.21875" style="5" customWidth="1"/>
    <col min="19" max="19" width="10.5546875" style="5" customWidth="1"/>
    <col min="20" max="20" width="11.33203125" style="5" customWidth="1"/>
    <col min="21" max="36" width="10.44140625" style="5" customWidth="1"/>
    <col min="37" max="37" width="5.21875" style="5" customWidth="1"/>
    <col min="38" max="43" width="9.21875" style="195" customWidth="1"/>
    <col min="44" max="50" width="9.21875" style="195" customWidth="1" outlineLevel="1"/>
    <col min="51" max="51" width="5.44140625" style="195" customWidth="1"/>
    <col min="52" max="64" width="9" style="195" customWidth="1"/>
    <col min="65" max="65" width="8.77734375" style="5"/>
    <col min="66" max="66" width="11.109375" style="195" bestFit="1" customWidth="1"/>
    <col min="67" max="67" width="9" style="195" customWidth="1"/>
    <col min="68" max="68" width="9.77734375" style="195" bestFit="1" customWidth="1"/>
    <col min="69" max="70" width="10.21875" style="195" bestFit="1" customWidth="1"/>
    <col min="71" max="71" width="9.77734375" style="195" bestFit="1" customWidth="1"/>
    <col min="72" max="72" width="9.109375" style="195" customWidth="1" outlineLevel="1"/>
    <col min="73" max="73" width="9.33203125" style="195" customWidth="1" outlineLevel="1"/>
    <col min="74" max="74" width="9" style="195" customWidth="1" outlineLevel="1"/>
    <col min="75" max="75" width="9.44140625" style="195" customWidth="1" outlineLevel="1"/>
    <col min="76" max="76" width="9" style="195" customWidth="1" outlineLevel="1"/>
    <col min="77" max="77" width="9.44140625" style="195" customWidth="1" outlineLevel="1"/>
    <col min="78" max="78" width="5.44140625" style="195" customWidth="1"/>
    <col min="79" max="90" width="9" style="195" customWidth="1"/>
    <col min="91" max="91" width="8.77734375" style="5"/>
    <col min="92" max="92" width="15.6640625" style="235" customWidth="1"/>
    <col min="93" max="94" width="8.77734375" style="5"/>
    <col min="95" max="95" width="10.21875" style="5" customWidth="1"/>
    <col min="96" max="109" width="8.77734375" style="5"/>
    <col min="110" max="110" width="10.21875" style="5" bestFit="1" customWidth="1"/>
    <col min="111" max="111" width="13.77734375" style="5" customWidth="1"/>
    <col min="112" max="112" width="8.77734375" style="5"/>
    <col min="113" max="113" width="10.21875" style="5" bestFit="1" customWidth="1"/>
    <col min="114" max="114" width="8.77734375" style="5" bestFit="1" customWidth="1"/>
    <col min="115" max="115" width="8.77734375" style="5"/>
    <col min="116" max="117" width="19.109375" style="5" customWidth="1"/>
    <col min="118" max="118" width="10.21875" style="5" bestFit="1" customWidth="1"/>
    <col min="119" max="119" width="17.21875" style="5" customWidth="1"/>
    <col min="120" max="120" width="18.33203125" style="5" customWidth="1"/>
    <col min="121" max="121" width="10.21875" style="5" bestFit="1" customWidth="1"/>
    <col min="122" max="123" width="17.77734375" style="5" customWidth="1"/>
    <col min="124" max="124" width="8.77734375" style="5"/>
    <col min="125" max="126" width="18" style="5" customWidth="1"/>
    <col min="127" max="127" width="8.77734375" style="5"/>
    <col min="128" max="128" width="10.21875" style="5" bestFit="1" customWidth="1"/>
    <col min="129" max="137" width="9.77734375" style="5" bestFit="1" customWidth="1"/>
    <col min="138" max="138" width="9.5546875" style="5" bestFit="1" customWidth="1"/>
    <col min="139" max="139" width="9.77734375" style="5" bestFit="1" customWidth="1"/>
    <col min="140" max="140" width="9.5546875" style="5" bestFit="1" customWidth="1"/>
    <col min="141" max="141" width="8.77734375" style="5"/>
    <col min="142" max="142" width="10.21875" style="5" bestFit="1" customWidth="1"/>
    <col min="143" max="143" width="10.44140625" style="5" bestFit="1" customWidth="1"/>
    <col min="144" max="144" width="9.77734375" style="5" bestFit="1" customWidth="1"/>
    <col min="145" max="147" width="10.21875" style="5" bestFit="1" customWidth="1"/>
    <col min="148" max="148" width="9.77734375" style="5" bestFit="1" customWidth="1"/>
    <col min="149" max="150" width="10.21875" style="5" bestFit="1" customWidth="1"/>
    <col min="151" max="152" width="9.77734375" style="5" bestFit="1" customWidth="1"/>
    <col min="153" max="154" width="10.21875" style="5" bestFit="1" customWidth="1"/>
    <col min="155" max="155" width="8.77734375" style="5"/>
    <col min="156" max="156" width="10.21875" style="5" bestFit="1" customWidth="1"/>
    <col min="157" max="158" width="9.77734375" style="5" bestFit="1" customWidth="1"/>
    <col min="159" max="165" width="10.21875" style="5" bestFit="1" customWidth="1"/>
    <col min="166" max="166" width="8.77734375" style="5"/>
    <col min="167" max="167" width="9" style="195" customWidth="1"/>
    <col min="168" max="168" width="9.77734375" style="195" bestFit="1" customWidth="1"/>
    <col min="169" max="170" width="10.21875" style="195" bestFit="1" customWidth="1"/>
    <col min="171" max="171" width="9.77734375" style="195" bestFit="1" customWidth="1"/>
    <col min="172" max="172" width="9.109375" style="195" customWidth="1" outlineLevel="1"/>
    <col min="173" max="173" width="9.33203125" style="195" customWidth="1" outlineLevel="1"/>
    <col min="174" max="174" width="9" style="195" customWidth="1" outlineLevel="1"/>
    <col min="175" max="175" width="9.44140625" style="195" customWidth="1" outlineLevel="1"/>
    <col min="176" max="176" width="9" style="195" customWidth="1" outlineLevel="1"/>
    <col min="177" max="177" width="9.44140625" style="195" customWidth="1" outlineLevel="1"/>
    <col min="178" max="178" width="8.77734375" style="5"/>
    <col min="179" max="179" width="9.77734375" style="5" bestFit="1" customWidth="1"/>
    <col min="180" max="181" width="10.21875" style="5" bestFit="1" customWidth="1"/>
    <col min="182" max="182" width="9.77734375" style="5" bestFit="1" customWidth="1"/>
    <col min="183" max="185" width="9.5546875" style="5" bestFit="1" customWidth="1"/>
    <col min="186" max="188" width="9.77734375" style="5" bestFit="1" customWidth="1"/>
    <col min="189" max="190" width="8.77734375" style="5"/>
    <col min="191" max="192" width="11.77734375" style="5" customWidth="1"/>
    <col min="193" max="200" width="8.77734375" style="5"/>
    <col min="201" max="210" width="9.21875" style="195" customWidth="1"/>
    <col min="211" max="16384" width="8.77734375" style="5"/>
  </cols>
  <sheetData>
    <row r="1" spans="1:210" ht="15" customHeight="1" thickBot="1">
      <c r="A1" s="202" t="s">
        <v>14</v>
      </c>
      <c r="B1" s="203" t="s">
        <v>15</v>
      </c>
      <c r="C1" s="204"/>
      <c r="O1" s="195"/>
      <c r="AL1" s="195" t="s">
        <v>410</v>
      </c>
      <c r="BN1" s="5" t="s">
        <v>411</v>
      </c>
      <c r="CN1" s="206" t="s">
        <v>412</v>
      </c>
      <c r="DF1" s="5" t="s">
        <v>413</v>
      </c>
      <c r="DI1" s="5" t="s">
        <v>414</v>
      </c>
      <c r="DL1" s="5" t="s">
        <v>415</v>
      </c>
      <c r="DO1" s="5" t="s">
        <v>416</v>
      </c>
      <c r="DR1" s="5" t="s">
        <v>417</v>
      </c>
      <c r="DU1" s="5" t="s">
        <v>418</v>
      </c>
      <c r="DX1" s="5" t="s">
        <v>419</v>
      </c>
      <c r="EL1" s="5" t="s">
        <v>420</v>
      </c>
      <c r="EZ1" s="5" t="s">
        <v>421</v>
      </c>
      <c r="FK1" s="195" t="s">
        <v>422</v>
      </c>
      <c r="FW1" s="5" t="s">
        <v>423</v>
      </c>
      <c r="GH1" s="5" t="s">
        <v>424</v>
      </c>
      <c r="GS1" s="5" t="s">
        <v>425</v>
      </c>
    </row>
    <row r="2" spans="1:210" ht="23.25">
      <c r="D2" s="209"/>
      <c r="E2" s="210" t="s">
        <v>426</v>
      </c>
      <c r="O2" s="211" t="s">
        <v>427</v>
      </c>
      <c r="AL2" s="211" t="s">
        <v>428</v>
      </c>
      <c r="AZ2" s="211" t="s">
        <v>4791</v>
      </c>
      <c r="BB2" s="5"/>
      <c r="BN2" s="211" t="s">
        <v>429</v>
      </c>
      <c r="CA2" s="211" t="s">
        <v>430</v>
      </c>
      <c r="CC2" s="5"/>
      <c r="CN2" s="206" t="s">
        <v>431</v>
      </c>
      <c r="CQ2" s="212" t="s">
        <v>432</v>
      </c>
      <c r="DF2" s="211" t="s">
        <v>433</v>
      </c>
      <c r="DI2" s="211" t="s">
        <v>434</v>
      </c>
      <c r="DL2" s="211" t="s">
        <v>435</v>
      </c>
      <c r="DO2" s="211" t="s">
        <v>436</v>
      </c>
      <c r="DR2" s="211" t="s">
        <v>437</v>
      </c>
      <c r="DU2" s="211" t="s">
        <v>438</v>
      </c>
      <c r="DX2" s="211" t="s">
        <v>439</v>
      </c>
      <c r="EL2" s="211" t="s">
        <v>440</v>
      </c>
      <c r="EZ2" s="211" t="s">
        <v>441</v>
      </c>
      <c r="FK2" s="211" t="s">
        <v>442</v>
      </c>
      <c r="FW2" s="211" t="s">
        <v>443</v>
      </c>
      <c r="GH2" s="211" t="s">
        <v>444</v>
      </c>
      <c r="GI2" s="195"/>
      <c r="GJ2" s="195"/>
      <c r="GK2" s="195"/>
      <c r="GL2" s="195"/>
      <c r="GM2" s="195"/>
      <c r="GN2" s="195"/>
      <c r="GO2" s="195"/>
      <c r="GP2" s="195"/>
      <c r="GQ2" s="195"/>
      <c r="GS2" s="213" t="s">
        <v>428</v>
      </c>
      <c r="GT2" s="214"/>
      <c r="GU2" s="214"/>
      <c r="GV2" s="214"/>
      <c r="GW2" s="214"/>
    </row>
    <row r="3" spans="1:210" s="215" customFormat="1" ht="45">
      <c r="A3" s="207" t="s">
        <v>18</v>
      </c>
      <c r="B3" s="207"/>
      <c r="C3" s="208"/>
      <c r="D3" s="205"/>
      <c r="E3" s="5" t="s">
        <v>445</v>
      </c>
      <c r="F3" s="5"/>
      <c r="G3" s="5"/>
      <c r="H3" s="5"/>
      <c r="I3" s="5"/>
      <c r="J3" s="5"/>
      <c r="K3" s="5"/>
      <c r="M3" s="216" t="s">
        <v>446</v>
      </c>
      <c r="N3" s="216" t="s">
        <v>446</v>
      </c>
      <c r="O3" s="216" t="s">
        <v>446</v>
      </c>
      <c r="P3" s="216" t="s">
        <v>446</v>
      </c>
      <c r="Q3" s="216" t="s">
        <v>446</v>
      </c>
      <c r="R3" s="216" t="s">
        <v>446</v>
      </c>
      <c r="S3" s="216" t="s">
        <v>446</v>
      </c>
      <c r="T3" s="216" t="s">
        <v>447</v>
      </c>
      <c r="AL3" s="217" t="s">
        <v>446</v>
      </c>
      <c r="AM3" s="217" t="s">
        <v>446</v>
      </c>
      <c r="AN3" s="217" t="s">
        <v>446</v>
      </c>
      <c r="AO3" s="218" t="s">
        <v>448</v>
      </c>
      <c r="AP3" s="218" t="s">
        <v>449</v>
      </c>
      <c r="AQ3" s="218" t="s">
        <v>449</v>
      </c>
      <c r="AR3" s="218"/>
      <c r="AS3" s="218"/>
      <c r="AT3" s="218"/>
      <c r="AU3" s="218"/>
      <c r="AV3" s="218"/>
      <c r="AW3" s="218"/>
      <c r="AX3" s="218"/>
      <c r="AY3" s="218"/>
      <c r="AZ3" s="217"/>
      <c r="BA3" s="218"/>
      <c r="BB3" s="218"/>
      <c r="BC3" s="218"/>
      <c r="BD3" s="218"/>
      <c r="BE3" s="218"/>
      <c r="BF3" s="218"/>
      <c r="BG3" s="218"/>
      <c r="BH3" s="218"/>
      <c r="BI3" s="218"/>
      <c r="BJ3" s="218"/>
      <c r="BK3" s="218"/>
      <c r="BL3" s="218"/>
      <c r="BN3" s="217" t="s">
        <v>450</v>
      </c>
      <c r="BO3" s="217" t="s">
        <v>450</v>
      </c>
      <c r="BP3" s="195" t="s">
        <v>448</v>
      </c>
      <c r="BQ3" s="195" t="s">
        <v>449</v>
      </c>
      <c r="BR3" s="218"/>
      <c r="BS3" s="218"/>
      <c r="BT3" s="218"/>
      <c r="BU3" s="218"/>
      <c r="BV3" s="218"/>
      <c r="BW3" s="218"/>
      <c r="BX3" s="218"/>
      <c r="BY3" s="218"/>
      <c r="BZ3" s="218"/>
      <c r="CA3" s="217"/>
      <c r="CB3" s="218"/>
      <c r="CC3" s="218"/>
      <c r="CD3" s="218"/>
      <c r="CE3" s="218"/>
      <c r="CF3" s="218"/>
      <c r="CG3" s="218"/>
      <c r="CH3" s="218"/>
      <c r="CI3" s="218"/>
      <c r="CJ3" s="218"/>
      <c r="CK3" s="218"/>
      <c r="CL3" s="218"/>
      <c r="CN3" s="219" t="s">
        <v>451</v>
      </c>
      <c r="DA3" s="216" t="s">
        <v>454</v>
      </c>
      <c r="DF3" s="216" t="s">
        <v>452</v>
      </c>
      <c r="DG3" s="220" t="s">
        <v>449</v>
      </c>
      <c r="DI3" s="216" t="s">
        <v>452</v>
      </c>
      <c r="DJ3" s="220" t="s">
        <v>449</v>
      </c>
      <c r="DL3" s="216" t="s">
        <v>452</v>
      </c>
      <c r="DM3" s="220" t="s">
        <v>449</v>
      </c>
      <c r="DO3" s="216" t="s">
        <v>452</v>
      </c>
      <c r="DP3" s="220" t="s">
        <v>449</v>
      </c>
      <c r="DR3" s="216" t="s">
        <v>452</v>
      </c>
      <c r="DS3" s="220" t="s">
        <v>449</v>
      </c>
      <c r="DU3" s="216" t="s">
        <v>452</v>
      </c>
      <c r="DV3" s="220" t="s">
        <v>449</v>
      </c>
      <c r="DX3" s="195" t="s">
        <v>452</v>
      </c>
      <c r="DY3" s="195" t="s">
        <v>449</v>
      </c>
      <c r="DZ3" s="195"/>
      <c r="EA3" s="195"/>
      <c r="EB3" s="195"/>
      <c r="EC3" s="195"/>
      <c r="ED3" s="195"/>
      <c r="EE3" s="195"/>
      <c r="EF3" s="195"/>
      <c r="EG3" s="195"/>
      <c r="EH3" s="195"/>
      <c r="EI3" s="195"/>
      <c r="EJ3" s="195"/>
      <c r="EL3" s="161" t="s">
        <v>448</v>
      </c>
      <c r="EM3" s="161" t="s">
        <v>449</v>
      </c>
      <c r="EN3" s="195"/>
      <c r="EO3" s="195"/>
      <c r="EP3" s="195"/>
      <c r="EQ3" s="195"/>
      <c r="ER3" s="195"/>
      <c r="ES3" s="195"/>
      <c r="ET3" s="195"/>
      <c r="EU3" s="195"/>
      <c r="EV3" s="195"/>
      <c r="EW3" s="195"/>
      <c r="EX3" s="195"/>
      <c r="EZ3" s="161" t="s">
        <v>448</v>
      </c>
      <c r="FA3" s="161" t="s">
        <v>449</v>
      </c>
      <c r="FB3" s="195"/>
      <c r="FC3" s="195"/>
      <c r="FD3" s="195"/>
      <c r="FE3" s="195"/>
      <c r="FF3" s="195"/>
      <c r="FG3" s="195"/>
      <c r="FH3" s="195"/>
      <c r="FI3" s="195"/>
      <c r="FK3" s="161" t="s">
        <v>448</v>
      </c>
      <c r="FL3" s="161" t="s">
        <v>449</v>
      </c>
      <c r="FM3" s="195"/>
      <c r="FN3" s="195"/>
      <c r="FO3" s="195"/>
      <c r="FP3" s="195"/>
      <c r="FQ3" s="195"/>
      <c r="FR3" s="195"/>
      <c r="FS3" s="195"/>
      <c r="FT3" s="195"/>
      <c r="FU3" s="195"/>
      <c r="FV3" s="5"/>
      <c r="FW3" s="161" t="s">
        <v>448</v>
      </c>
      <c r="FX3" s="217" t="s">
        <v>453</v>
      </c>
      <c r="FY3" s="195"/>
      <c r="FZ3" s="195"/>
      <c r="GA3" s="195"/>
      <c r="GB3" s="195"/>
      <c r="GC3" s="195"/>
      <c r="GD3" s="195"/>
      <c r="GE3" s="195"/>
      <c r="GF3" s="195"/>
      <c r="GH3" s="217" t="s">
        <v>448</v>
      </c>
      <c r="GI3" s="217" t="s">
        <v>454</v>
      </c>
      <c r="GJ3" s="217" t="s">
        <v>455</v>
      </c>
      <c r="GK3" s="218"/>
      <c r="GL3" s="218"/>
      <c r="GM3" s="218"/>
      <c r="GN3" s="218"/>
      <c r="GO3" s="218"/>
      <c r="GP3" s="218"/>
      <c r="GQ3" s="218"/>
      <c r="GS3" s="217" t="s">
        <v>448</v>
      </c>
      <c r="GT3" s="217" t="s">
        <v>449</v>
      </c>
      <c r="GU3" s="217" t="s">
        <v>449</v>
      </c>
      <c r="GV3" s="218"/>
      <c r="GW3" s="218"/>
      <c r="GX3" s="218"/>
      <c r="GY3" s="218"/>
      <c r="GZ3" s="218"/>
      <c r="HA3" s="218"/>
      <c r="HB3" s="218"/>
    </row>
    <row r="4" spans="1:210" ht="15.75">
      <c r="A4" s="221">
        <v>0</v>
      </c>
      <c r="B4" s="222" t="s">
        <v>127</v>
      </c>
      <c r="E4" s="223" t="s">
        <v>22</v>
      </c>
      <c r="F4" s="223"/>
      <c r="G4" s="223"/>
      <c r="H4" s="224">
        <v>2002</v>
      </c>
      <c r="I4" s="224">
        <v>2003</v>
      </c>
      <c r="J4" s="224">
        <v>2004</v>
      </c>
      <c r="K4" s="224">
        <v>2005</v>
      </c>
      <c r="L4" s="224">
        <v>2006</v>
      </c>
      <c r="M4" s="224">
        <v>2007</v>
      </c>
      <c r="N4" s="224">
        <v>2008</v>
      </c>
      <c r="O4" s="224">
        <v>2009</v>
      </c>
      <c r="P4" s="224">
        <v>2010</v>
      </c>
      <c r="Q4" s="224">
        <v>2011</v>
      </c>
      <c r="R4" s="224">
        <v>2012</v>
      </c>
      <c r="S4" s="224">
        <v>2013</v>
      </c>
      <c r="T4" s="224">
        <v>2014</v>
      </c>
      <c r="U4" s="224">
        <v>2015</v>
      </c>
      <c r="V4" s="224">
        <v>2016</v>
      </c>
      <c r="W4" s="224">
        <v>2017</v>
      </c>
      <c r="X4" s="224">
        <v>2018</v>
      </c>
      <c r="Y4" s="224">
        <v>2019</v>
      </c>
      <c r="Z4" s="224">
        <v>2020</v>
      </c>
      <c r="AA4" s="224">
        <v>2021</v>
      </c>
      <c r="AB4" s="224">
        <v>2022</v>
      </c>
      <c r="AC4" s="224">
        <v>2023</v>
      </c>
      <c r="AD4" s="224">
        <v>2024</v>
      </c>
      <c r="AE4" s="224">
        <v>2025</v>
      </c>
      <c r="AF4" s="224">
        <v>2026</v>
      </c>
      <c r="AG4" s="224">
        <v>2027</v>
      </c>
      <c r="AH4" s="224">
        <v>2028</v>
      </c>
      <c r="AI4" s="224">
        <v>2029</v>
      </c>
      <c r="AJ4" s="224">
        <v>2030</v>
      </c>
      <c r="AL4" s="225">
        <v>2009</v>
      </c>
      <c r="AM4" s="225">
        <v>2010</v>
      </c>
      <c r="AN4" s="225">
        <v>2011</v>
      </c>
      <c r="AO4" s="225">
        <v>2012</v>
      </c>
      <c r="AP4" s="225">
        <v>2013</v>
      </c>
      <c r="AQ4" s="225">
        <v>2014</v>
      </c>
      <c r="AR4" s="225">
        <v>2015</v>
      </c>
      <c r="AS4" s="225">
        <v>2016</v>
      </c>
      <c r="AT4" s="225">
        <v>2017</v>
      </c>
      <c r="AU4" s="225">
        <v>2018</v>
      </c>
      <c r="AV4" s="225">
        <v>2019</v>
      </c>
      <c r="AW4" s="225">
        <v>2020</v>
      </c>
      <c r="AX4" s="225">
        <v>2021</v>
      </c>
      <c r="AZ4" s="225">
        <v>2009</v>
      </c>
      <c r="BA4" s="225">
        <v>2010</v>
      </c>
      <c r="BB4" s="225">
        <v>2011</v>
      </c>
      <c r="BC4" s="225">
        <v>2012</v>
      </c>
      <c r="BD4" s="225">
        <v>2013</v>
      </c>
      <c r="BE4" s="225">
        <v>2014</v>
      </c>
      <c r="BF4" s="225">
        <v>2015</v>
      </c>
      <c r="BG4" s="225">
        <v>2016</v>
      </c>
      <c r="BH4" s="225">
        <v>2017</v>
      </c>
      <c r="BI4" s="225">
        <v>2018</v>
      </c>
      <c r="BJ4" s="225">
        <v>2019</v>
      </c>
      <c r="BK4" s="225">
        <v>2020</v>
      </c>
      <c r="BL4" s="225">
        <v>2021</v>
      </c>
      <c r="BN4" s="225">
        <v>2009</v>
      </c>
      <c r="BO4" s="225">
        <v>2010</v>
      </c>
      <c r="BP4" s="225">
        <v>2011</v>
      </c>
      <c r="BQ4" s="225">
        <v>2012</v>
      </c>
      <c r="BR4" s="225">
        <v>2013</v>
      </c>
      <c r="BS4" s="225">
        <v>2014</v>
      </c>
      <c r="BT4" s="225">
        <v>2015</v>
      </c>
      <c r="BU4" s="225">
        <v>2016</v>
      </c>
      <c r="BV4" s="225">
        <v>2017</v>
      </c>
      <c r="BW4" s="225">
        <v>2018</v>
      </c>
      <c r="BX4" s="225">
        <v>2019</v>
      </c>
      <c r="BY4" s="225">
        <v>2020</v>
      </c>
      <c r="CA4" s="225">
        <v>2009</v>
      </c>
      <c r="CB4" s="225">
        <v>2010</v>
      </c>
      <c r="CC4" s="225">
        <v>2011</v>
      </c>
      <c r="CD4" s="225">
        <v>2012</v>
      </c>
      <c r="CE4" s="225">
        <v>2013</v>
      </c>
      <c r="CF4" s="225">
        <v>2014</v>
      </c>
      <c r="CG4" s="225">
        <v>2015</v>
      </c>
      <c r="CH4" s="225">
        <v>2016</v>
      </c>
      <c r="CI4" s="225">
        <v>2017</v>
      </c>
      <c r="CJ4" s="225">
        <v>2018</v>
      </c>
      <c r="CK4" s="225">
        <v>2019</v>
      </c>
      <c r="CL4" s="225">
        <v>2020</v>
      </c>
      <c r="CN4" s="219" t="s">
        <v>451</v>
      </c>
      <c r="CQ4" s="224">
        <v>2002</v>
      </c>
      <c r="CR4" s="224">
        <v>2003</v>
      </c>
      <c r="CS4" s="224">
        <v>2004</v>
      </c>
      <c r="CT4" s="224">
        <v>2005</v>
      </c>
      <c r="CU4" s="224">
        <v>2006</v>
      </c>
      <c r="CV4" s="224">
        <v>2007</v>
      </c>
      <c r="CW4" s="224">
        <v>2008</v>
      </c>
      <c r="CX4" s="224">
        <v>2009</v>
      </c>
      <c r="CY4" s="224">
        <v>2010</v>
      </c>
      <c r="CZ4" s="224">
        <v>2011</v>
      </c>
      <c r="DA4" s="224">
        <v>2012</v>
      </c>
      <c r="DB4" s="224">
        <v>2013</v>
      </c>
      <c r="DC4" s="224">
        <v>2014</v>
      </c>
      <c r="DD4" s="215"/>
      <c r="DF4" s="224">
        <v>2001</v>
      </c>
      <c r="DG4" s="224">
        <v>2002</v>
      </c>
      <c r="DI4" s="224">
        <v>2002</v>
      </c>
      <c r="DJ4" s="224">
        <v>2003</v>
      </c>
      <c r="DL4" s="224">
        <v>2003</v>
      </c>
      <c r="DM4" s="224">
        <v>2004</v>
      </c>
      <c r="DO4" s="224">
        <v>2004</v>
      </c>
      <c r="DP4" s="224">
        <v>2005</v>
      </c>
      <c r="DR4" s="224">
        <v>2005</v>
      </c>
      <c r="DS4" s="224">
        <v>2006</v>
      </c>
      <c r="DU4" s="224">
        <v>2006</v>
      </c>
      <c r="DV4" s="224">
        <v>2007</v>
      </c>
      <c r="DX4" s="225">
        <v>2007</v>
      </c>
      <c r="DY4" s="225">
        <v>2008</v>
      </c>
      <c r="DZ4" s="225">
        <v>2009</v>
      </c>
      <c r="EA4" s="225">
        <v>2010</v>
      </c>
      <c r="EB4" s="225">
        <v>2011</v>
      </c>
      <c r="EC4" s="225">
        <v>2012</v>
      </c>
      <c r="ED4" s="225">
        <v>2013</v>
      </c>
      <c r="EE4" s="225">
        <v>2014</v>
      </c>
      <c r="EF4" s="225">
        <v>2015</v>
      </c>
      <c r="EG4" s="225">
        <v>2016</v>
      </c>
      <c r="EH4" s="225">
        <v>2017</v>
      </c>
      <c r="EI4" s="225">
        <v>2018</v>
      </c>
      <c r="EJ4" s="225">
        <v>2019</v>
      </c>
      <c r="EL4" s="225">
        <v>2008</v>
      </c>
      <c r="EM4" s="225">
        <v>2009</v>
      </c>
      <c r="EN4" s="225">
        <v>2010</v>
      </c>
      <c r="EO4" s="225">
        <v>2011</v>
      </c>
      <c r="EP4" s="225">
        <v>2012</v>
      </c>
      <c r="EQ4" s="225">
        <v>2013</v>
      </c>
      <c r="ER4" s="225">
        <v>2014</v>
      </c>
      <c r="ES4" s="225">
        <v>2015</v>
      </c>
      <c r="ET4" s="225">
        <v>2016</v>
      </c>
      <c r="EU4" s="225">
        <v>2017</v>
      </c>
      <c r="EV4" s="225">
        <v>2018</v>
      </c>
      <c r="EW4" s="225">
        <v>2019</v>
      </c>
      <c r="EX4" s="225">
        <v>2020</v>
      </c>
      <c r="EZ4" s="225">
        <v>2009</v>
      </c>
      <c r="FA4" s="225">
        <v>2010</v>
      </c>
      <c r="FB4" s="225">
        <v>2011</v>
      </c>
      <c r="FC4" s="225">
        <v>2012</v>
      </c>
      <c r="FD4" s="225">
        <v>2013</v>
      </c>
      <c r="FE4" s="225">
        <v>2014</v>
      </c>
      <c r="FF4" s="225">
        <v>2015</v>
      </c>
      <c r="FG4" s="225">
        <v>2016</v>
      </c>
      <c r="FH4" s="225">
        <v>2017</v>
      </c>
      <c r="FI4" s="225">
        <v>2018</v>
      </c>
      <c r="FK4" s="225">
        <v>2010</v>
      </c>
      <c r="FL4" s="225">
        <v>2011</v>
      </c>
      <c r="FM4" s="225">
        <v>2012</v>
      </c>
      <c r="FN4" s="225">
        <v>2013</v>
      </c>
      <c r="FO4" s="225">
        <v>2014</v>
      </c>
      <c r="FP4" s="225">
        <v>2015</v>
      </c>
      <c r="FQ4" s="225">
        <v>2016</v>
      </c>
      <c r="FR4" s="225">
        <v>2017</v>
      </c>
      <c r="FS4" s="225">
        <v>2018</v>
      </c>
      <c r="FT4" s="225">
        <v>2019</v>
      </c>
      <c r="FU4" s="225">
        <v>2020</v>
      </c>
      <c r="FV4" s="215"/>
      <c r="FW4" s="225">
        <v>2011</v>
      </c>
      <c r="FX4" s="225">
        <v>2012</v>
      </c>
      <c r="FY4" s="225">
        <v>2013</v>
      </c>
      <c r="FZ4" s="225">
        <v>2014</v>
      </c>
      <c r="GA4" s="225">
        <v>2015</v>
      </c>
      <c r="GB4" s="225">
        <v>2016</v>
      </c>
      <c r="GC4" s="225">
        <v>2017</v>
      </c>
      <c r="GD4" s="225">
        <v>2018</v>
      </c>
      <c r="GE4" s="225">
        <v>2019</v>
      </c>
      <c r="GF4" s="225">
        <v>2020</v>
      </c>
      <c r="GH4" s="225">
        <v>2011</v>
      </c>
      <c r="GI4" s="225">
        <v>2012</v>
      </c>
      <c r="GJ4" s="225">
        <v>2013</v>
      </c>
      <c r="GK4" s="225">
        <v>2014</v>
      </c>
      <c r="GL4" s="225">
        <v>2015</v>
      </c>
      <c r="GM4" s="225">
        <v>2016</v>
      </c>
      <c r="GN4" s="225">
        <v>2017</v>
      </c>
      <c r="GO4" s="225">
        <v>2018</v>
      </c>
      <c r="GP4" s="225">
        <v>2019</v>
      </c>
      <c r="GQ4" s="225">
        <v>2020</v>
      </c>
      <c r="GS4" s="225">
        <v>2012</v>
      </c>
      <c r="GT4" s="225">
        <v>2013</v>
      </c>
      <c r="GU4" s="225">
        <v>2014</v>
      </c>
      <c r="GV4" s="225">
        <v>2015</v>
      </c>
      <c r="GW4" s="225">
        <v>2016</v>
      </c>
      <c r="GX4" s="225">
        <v>2017</v>
      </c>
      <c r="GY4" s="225">
        <v>2018</v>
      </c>
      <c r="GZ4" s="225">
        <v>2019</v>
      </c>
      <c r="HA4" s="225">
        <v>2020</v>
      </c>
      <c r="HB4" s="225">
        <v>2021</v>
      </c>
    </row>
    <row r="5" spans="1:210" ht="15.75">
      <c r="A5" s="226"/>
      <c r="B5" s="226"/>
      <c r="D5" s="205" t="s">
        <v>456</v>
      </c>
      <c r="E5" s="29" t="s">
        <v>457</v>
      </c>
      <c r="F5" s="29"/>
      <c r="G5" s="29"/>
      <c r="H5" s="29"/>
      <c r="I5" s="29"/>
      <c r="J5" s="29"/>
      <c r="K5" s="29"/>
      <c r="CN5" s="219" t="s">
        <v>451</v>
      </c>
      <c r="DD5" s="215"/>
      <c r="DF5" s="227"/>
      <c r="DG5" s="227"/>
      <c r="DX5" s="195"/>
      <c r="DY5" s="195"/>
      <c r="DZ5" s="195"/>
      <c r="EA5" s="195"/>
      <c r="EB5" s="195"/>
      <c r="EC5" s="195"/>
      <c r="ED5" s="195"/>
      <c r="EE5" s="195"/>
      <c r="EF5" s="195"/>
      <c r="EG5" s="195"/>
      <c r="EH5" s="195"/>
      <c r="EI5" s="195"/>
      <c r="EJ5" s="195"/>
      <c r="EL5" s="195"/>
      <c r="EM5" s="195"/>
      <c r="EN5" s="195"/>
      <c r="EO5" s="195"/>
      <c r="EP5" s="195"/>
      <c r="EQ5" s="195"/>
      <c r="ER5" s="195"/>
      <c r="ES5" s="195"/>
      <c r="ET5" s="195"/>
      <c r="EU5" s="195"/>
      <c r="EV5" s="195"/>
      <c r="EW5" s="195"/>
      <c r="EX5" s="195"/>
      <c r="EZ5" s="195"/>
      <c r="FA5" s="195"/>
      <c r="FB5" s="195"/>
      <c r="FC5" s="195"/>
      <c r="FD5" s="195"/>
      <c r="FE5" s="195"/>
      <c r="FF5" s="195"/>
      <c r="FG5" s="195"/>
      <c r="FH5" s="195"/>
      <c r="FI5" s="195"/>
      <c r="FW5" s="195"/>
      <c r="FX5" s="195"/>
      <c r="FY5" s="195"/>
      <c r="FZ5" s="195"/>
      <c r="GA5" s="195"/>
      <c r="GB5" s="195"/>
      <c r="GC5" s="195"/>
      <c r="GD5" s="195"/>
      <c r="GE5" s="195"/>
      <c r="GF5" s="195"/>
      <c r="GH5" s="195"/>
      <c r="GI5" s="195"/>
      <c r="GJ5" s="195"/>
      <c r="GK5" s="195"/>
      <c r="GL5" s="195"/>
      <c r="GM5" s="195"/>
      <c r="GN5" s="195"/>
      <c r="GO5" s="195"/>
      <c r="GP5" s="195"/>
      <c r="GQ5" s="195"/>
    </row>
    <row r="6" spans="1:210" ht="15.75">
      <c r="F6" s="28" t="s">
        <v>458</v>
      </c>
      <c r="H6" s="228">
        <v>843.68900139999994</v>
      </c>
      <c r="I6" s="228">
        <v>870.40058439999996</v>
      </c>
      <c r="J6" s="228">
        <v>843.16006111000002</v>
      </c>
      <c r="K6" s="228">
        <v>819.29662115999997</v>
      </c>
      <c r="L6" s="228">
        <v>826.71852192999995</v>
      </c>
      <c r="M6" s="229">
        <v>891.46987289999993</v>
      </c>
      <c r="N6" s="228">
        <v>967.76021759000002</v>
      </c>
      <c r="O6" s="229">
        <v>988.07222716000001</v>
      </c>
      <c r="P6" s="229">
        <v>1011.05591601</v>
      </c>
      <c r="Q6" s="229">
        <v>995.58064652999997</v>
      </c>
      <c r="R6" s="229">
        <v>1062.4806273900001</v>
      </c>
      <c r="S6" s="229">
        <v>1223.37800705</v>
      </c>
      <c r="T6" s="230">
        <v>1437.5463563800001</v>
      </c>
      <c r="U6" s="230">
        <v>1293.8305153769693</v>
      </c>
      <c r="V6" s="230">
        <v>1299.0679981529261</v>
      </c>
      <c r="W6" s="230">
        <v>1313.6902090713274</v>
      </c>
      <c r="X6" s="230">
        <v>1355.7406803619429</v>
      </c>
      <c r="Y6" s="230">
        <v>1399.7111296301987</v>
      </c>
      <c r="Z6" s="230">
        <v>1464.6377781797401</v>
      </c>
      <c r="AA6" s="230">
        <v>1526.2681043450768</v>
      </c>
      <c r="AB6" s="230">
        <v>1598.8561376041584</v>
      </c>
      <c r="AC6" s="230">
        <v>1664.8509715313592</v>
      </c>
      <c r="AD6" s="230">
        <v>1736.262014309536</v>
      </c>
      <c r="AE6" s="230">
        <v>1806.6895833574133</v>
      </c>
      <c r="AF6" s="230">
        <v>2042.4617880131045</v>
      </c>
      <c r="AG6" s="230">
        <v>2783.6448082459415</v>
      </c>
      <c r="AH6" s="230">
        <v>3229.1617945545195</v>
      </c>
      <c r="AI6" s="230">
        <v>3446.491123936838</v>
      </c>
      <c r="AJ6" s="230">
        <v>3451.0547626403068</v>
      </c>
      <c r="AL6" s="231">
        <v>988.07222716000001</v>
      </c>
      <c r="AM6" s="231">
        <v>1011.05591601</v>
      </c>
      <c r="AN6" s="231">
        <v>995.58064652999997</v>
      </c>
      <c r="AO6" s="231">
        <v>1069.4539703077096</v>
      </c>
      <c r="AP6" s="231">
        <v>1183.7271078335275</v>
      </c>
      <c r="AQ6" s="231">
        <v>1240.734600141267</v>
      </c>
      <c r="AR6" s="231">
        <v>1319.40781380932</v>
      </c>
      <c r="AS6" s="231">
        <v>1363.194442352868</v>
      </c>
      <c r="AT6" s="231">
        <v>1415.2575031396175</v>
      </c>
      <c r="AU6" s="231">
        <v>1465.2836964937362</v>
      </c>
      <c r="AV6" s="231">
        <v>1516.3458692306931</v>
      </c>
      <c r="AW6" s="231">
        <v>1582.3620065697512</v>
      </c>
      <c r="AX6" s="231">
        <v>1664.164404906548</v>
      </c>
      <c r="AZ6" s="232">
        <v>0</v>
      </c>
      <c r="BA6" s="232">
        <v>0</v>
      </c>
      <c r="BB6" s="232">
        <v>0</v>
      </c>
      <c r="BC6" s="232">
        <v>-6.9733429177094877</v>
      </c>
      <c r="BD6" s="232">
        <v>39.650899216472453</v>
      </c>
      <c r="BE6" s="232">
        <v>196.8117562387331</v>
      </c>
      <c r="BF6" s="232">
        <v>-25.577298432350744</v>
      </c>
      <c r="BG6" s="232">
        <v>-64.126444199941943</v>
      </c>
      <c r="BH6" s="232">
        <v>-101.56729406829004</v>
      </c>
      <c r="BI6" s="232">
        <v>-109.54301613179337</v>
      </c>
      <c r="BJ6" s="232">
        <v>-116.63473960049441</v>
      </c>
      <c r="BK6" s="232">
        <v>-117.72422839001115</v>
      </c>
      <c r="BL6" s="232">
        <v>-137.89630056147121</v>
      </c>
      <c r="BN6" s="231">
        <v>988.07222716000001</v>
      </c>
      <c r="BO6" s="231">
        <v>1011.05591601</v>
      </c>
      <c r="BP6" s="231">
        <v>1094.9179999999999</v>
      </c>
      <c r="BQ6" s="231">
        <v>1352.9726462390122</v>
      </c>
      <c r="BR6" s="231">
        <v>1399.3674314710656</v>
      </c>
      <c r="BS6" s="231">
        <v>1463.1176550123212</v>
      </c>
      <c r="BT6" s="231">
        <v>1524.3374976969128</v>
      </c>
      <c r="BU6" s="231">
        <v>1581.0747424903234</v>
      </c>
      <c r="BV6" s="231">
        <v>1645.5873446805911</v>
      </c>
      <c r="BW6" s="231">
        <v>1711.4042751353493</v>
      </c>
      <c r="BX6" s="231">
        <v>1774.9680327326514</v>
      </c>
      <c r="BY6" s="231">
        <v>1854.4157459406633</v>
      </c>
      <c r="CA6" s="232">
        <v>0</v>
      </c>
      <c r="CB6" s="232">
        <v>0</v>
      </c>
      <c r="CC6" s="232">
        <v>-99.337353469999925</v>
      </c>
      <c r="CD6" s="232">
        <v>-290.49201884901208</v>
      </c>
      <c r="CE6" s="232">
        <v>-175.98942442106568</v>
      </c>
      <c r="CF6" s="232">
        <v>-25.571298632321032</v>
      </c>
      <c r="CG6" s="232">
        <v>-230.50698231994352</v>
      </c>
      <c r="CH6" s="232">
        <v>-282.00674433739732</v>
      </c>
      <c r="CI6" s="232">
        <v>-331.89713560926361</v>
      </c>
      <c r="CJ6" s="232">
        <v>-355.66359477340643</v>
      </c>
      <c r="CK6" s="232">
        <v>-375.25690310245272</v>
      </c>
      <c r="CL6" s="232">
        <v>-389.77796776092327</v>
      </c>
      <c r="CN6" s="219" t="s">
        <v>451</v>
      </c>
      <c r="CQ6" s="232">
        <v>752.7</v>
      </c>
      <c r="CR6" s="232">
        <v>813.06000000000006</v>
      </c>
      <c r="CS6" s="232">
        <v>807.891097568291</v>
      </c>
      <c r="CT6" s="232">
        <v>872.45431637780769</v>
      </c>
      <c r="CU6" s="232">
        <v>733.95512846295412</v>
      </c>
      <c r="CV6" s="232">
        <v>848.24821987999985</v>
      </c>
      <c r="CW6" s="232">
        <v>928.5560769199999</v>
      </c>
      <c r="CX6" s="232">
        <v>1022.1061777158001</v>
      </c>
      <c r="CY6" s="232">
        <v>1078.6123033539743</v>
      </c>
      <c r="CZ6" s="232">
        <v>1199.8862186016825</v>
      </c>
      <c r="DA6" s="232">
        <v>1155.3789443439568</v>
      </c>
      <c r="DB6" s="232">
        <v>1183.7271078335275</v>
      </c>
      <c r="DC6" s="232">
        <v>1240.734600141267</v>
      </c>
      <c r="DF6" s="227"/>
      <c r="DG6" s="227">
        <v>752.7</v>
      </c>
      <c r="DJ6" s="227">
        <v>813.06000000000006</v>
      </c>
      <c r="DM6" s="227">
        <v>807.891097568291</v>
      </c>
      <c r="DP6" s="227">
        <v>872.45431637780769</v>
      </c>
      <c r="DS6" s="233">
        <v>733.95512846295412</v>
      </c>
      <c r="DV6" s="233">
        <v>848.24821987999985</v>
      </c>
      <c r="DX6" s="231">
        <v>888.53699999999992</v>
      </c>
      <c r="DY6" s="231">
        <v>928.5560769199999</v>
      </c>
      <c r="DZ6" s="231">
        <v>1015.1869276546747</v>
      </c>
      <c r="EA6" s="231">
        <v>1145.2372475553248</v>
      </c>
      <c r="EB6" s="231">
        <v>1201.8678642451821</v>
      </c>
      <c r="EC6" s="231">
        <v>1245.6970074748369</v>
      </c>
      <c r="ED6" s="231">
        <v>1288.5400157272793</v>
      </c>
      <c r="EE6" s="231">
        <v>1324.2916394887002</v>
      </c>
      <c r="EF6" s="231">
        <v>1359.1909731548544</v>
      </c>
      <c r="EG6" s="231">
        <v>1401.0382776878298</v>
      </c>
      <c r="EH6" s="231">
        <v>1452.7365718030128</v>
      </c>
      <c r="EI6" s="231">
        <v>1509.8287485204335</v>
      </c>
      <c r="EJ6" s="231">
        <v>1581.2507372184205</v>
      </c>
      <c r="EL6" s="231">
        <v>988.05099999999982</v>
      </c>
      <c r="EM6" s="231">
        <v>1022.1061777158001</v>
      </c>
      <c r="EN6" s="231">
        <v>1218.3061166906998</v>
      </c>
      <c r="EO6" s="231">
        <v>1277.9152509938945</v>
      </c>
      <c r="EP6" s="231">
        <v>1363.5529691966842</v>
      </c>
      <c r="EQ6" s="231">
        <v>1393.5811327819038</v>
      </c>
      <c r="ER6" s="231">
        <v>1430.6843282638331</v>
      </c>
      <c r="ES6" s="231">
        <v>1471.7190232636613</v>
      </c>
      <c r="ET6" s="231">
        <v>1520.9082297264285</v>
      </c>
      <c r="EU6" s="231">
        <v>1588.0342582820924</v>
      </c>
      <c r="EV6" s="231">
        <v>1645.4634613557139</v>
      </c>
      <c r="EW6" s="231">
        <v>1698.7283251778049</v>
      </c>
      <c r="EX6" s="231">
        <v>1733.0703448364243</v>
      </c>
      <c r="EZ6" s="231">
        <v>975.97199999999998</v>
      </c>
      <c r="FA6" s="231">
        <v>1078.6123033539743</v>
      </c>
      <c r="FB6" s="231">
        <v>1203.581320558178</v>
      </c>
      <c r="FC6" s="231">
        <v>1467.2117637581753</v>
      </c>
      <c r="FD6" s="231">
        <v>1505.4393480659496</v>
      </c>
      <c r="FE6" s="231">
        <v>1543.7357388889518</v>
      </c>
      <c r="FF6" s="231">
        <v>1594.5917131480994</v>
      </c>
      <c r="FG6" s="231">
        <v>1667.9761389297171</v>
      </c>
      <c r="FH6" s="231">
        <v>1714.6880391277955</v>
      </c>
      <c r="FI6" s="231">
        <v>1757.8132990735076</v>
      </c>
      <c r="FK6" s="231">
        <v>1016.717</v>
      </c>
      <c r="FL6" s="231">
        <v>1199.8862186016825</v>
      </c>
      <c r="FM6" s="231">
        <v>1331.6180631803545</v>
      </c>
      <c r="FN6" s="231">
        <v>1433.7473417723997</v>
      </c>
      <c r="FO6" s="231">
        <v>1564.9596266810149</v>
      </c>
      <c r="FP6" s="231">
        <v>1648.657367600731</v>
      </c>
      <c r="FQ6" s="231">
        <v>1741.8690884384482</v>
      </c>
      <c r="FR6" s="231">
        <v>1843.9638301645657</v>
      </c>
      <c r="FS6" s="231">
        <v>1918.0060996156897</v>
      </c>
      <c r="FT6" s="231">
        <v>2005.3482797952238</v>
      </c>
      <c r="FU6" s="231">
        <v>2088.8410944491243</v>
      </c>
      <c r="FW6" s="231">
        <v>1199.8862186016825</v>
      </c>
      <c r="FX6" s="231">
        <v>1331.6180631803545</v>
      </c>
      <c r="FY6" s="231">
        <v>1433.7473417723997</v>
      </c>
      <c r="FZ6" s="231">
        <v>1564.9596266810149</v>
      </c>
      <c r="GA6" s="231">
        <v>1648.657367600731</v>
      </c>
      <c r="GB6" s="231">
        <v>1741.8690884384482</v>
      </c>
      <c r="GC6" s="231">
        <v>1843.9638301645657</v>
      </c>
      <c r="GD6" s="231">
        <v>1918.0060996156897</v>
      </c>
      <c r="GE6" s="231">
        <v>2005.3482797952238</v>
      </c>
      <c r="GF6" s="231">
        <v>2088.8410944491243</v>
      </c>
      <c r="GH6" s="231">
        <v>1023.1300000000002</v>
      </c>
      <c r="GI6" s="231">
        <v>1155.3789443439568</v>
      </c>
      <c r="GJ6" s="231">
        <v>1228.2904358266828</v>
      </c>
      <c r="GK6" s="231">
        <v>1429.5826852372088</v>
      </c>
      <c r="GL6" s="231">
        <v>1484.3263364959482</v>
      </c>
      <c r="GM6" s="231">
        <v>1546.1316865771742</v>
      </c>
      <c r="GN6" s="231">
        <v>1608.6871231526775</v>
      </c>
      <c r="GO6" s="231">
        <v>1669.8609866399595</v>
      </c>
      <c r="GP6" s="231">
        <v>1725.1645758726322</v>
      </c>
      <c r="GQ6" s="231">
        <v>1792.1720076864171</v>
      </c>
      <c r="GS6" s="231">
        <v>1069.4539703077096</v>
      </c>
      <c r="GT6" s="231">
        <v>1183.7271078335275</v>
      </c>
      <c r="GU6" s="231">
        <v>1240.734600141267</v>
      </c>
      <c r="GV6" s="231">
        <v>1319.40781380932</v>
      </c>
      <c r="GW6" s="231">
        <v>1363.194442352868</v>
      </c>
      <c r="GX6" s="231">
        <v>1415.2575031396175</v>
      </c>
      <c r="GY6" s="231">
        <v>1465.2836964937362</v>
      </c>
      <c r="GZ6" s="231">
        <v>1516.3458692306931</v>
      </c>
      <c r="HA6" s="231">
        <v>1582.3620065697512</v>
      </c>
      <c r="HB6" s="231">
        <v>1664.164404906548</v>
      </c>
    </row>
    <row r="7" spans="1:210" ht="15" customHeight="1">
      <c r="E7" s="29"/>
      <c r="F7" s="28" t="s">
        <v>109</v>
      </c>
      <c r="G7" s="29"/>
      <c r="H7" s="228">
        <v>2.8940000000000001</v>
      </c>
      <c r="I7" s="228">
        <v>8.5180000000000007</v>
      </c>
      <c r="J7" s="228">
        <v>21.41796428</v>
      </c>
      <c r="K7" s="228">
        <v>29.797805910000001</v>
      </c>
      <c r="L7" s="228">
        <v>31.74685465</v>
      </c>
      <c r="M7" s="229">
        <v>32.251436329999997</v>
      </c>
      <c r="N7" s="228">
        <v>32.575736339999999</v>
      </c>
      <c r="O7" s="229">
        <v>32.543486000000001</v>
      </c>
      <c r="P7" s="229">
        <v>33.427946040000002</v>
      </c>
      <c r="Q7" s="229">
        <v>34.372653319999998</v>
      </c>
      <c r="R7" s="229">
        <v>33.149222000000002</v>
      </c>
      <c r="S7" s="229">
        <v>29.189434049999999</v>
      </c>
      <c r="T7" s="230">
        <v>28.143449999999998</v>
      </c>
      <c r="U7" s="230">
        <v>37.285719999999991</v>
      </c>
      <c r="V7" s="230">
        <v>42.71644999999998</v>
      </c>
      <c r="W7" s="230">
        <v>42.322749999999985</v>
      </c>
      <c r="X7" s="230">
        <v>43.700699999999991</v>
      </c>
      <c r="Y7" s="230">
        <v>46.25974999999999</v>
      </c>
      <c r="Z7" s="230">
        <v>47.637700000000002</v>
      </c>
      <c r="AA7" s="230">
        <v>47.637700000000002</v>
      </c>
      <c r="AB7" s="230">
        <v>47.83455</v>
      </c>
      <c r="AC7" s="230">
        <v>48.425099999999979</v>
      </c>
      <c r="AD7" s="230">
        <v>49.015649999999972</v>
      </c>
      <c r="AE7" s="230">
        <v>49.212499999999977</v>
      </c>
      <c r="AF7" s="230">
        <v>67.519549999999981</v>
      </c>
      <c r="AG7" s="230">
        <v>88.582499999999996</v>
      </c>
      <c r="AH7" s="230">
        <v>93.503749999999968</v>
      </c>
      <c r="AI7" s="230">
        <v>95.669099999999986</v>
      </c>
      <c r="AJ7" s="230">
        <v>107.28324999999998</v>
      </c>
      <c r="AL7" s="231">
        <v>32.543486000000001</v>
      </c>
      <c r="AM7" s="231">
        <v>33.427946040000002</v>
      </c>
      <c r="AN7" s="231">
        <v>34.372653319999998</v>
      </c>
      <c r="AO7" s="231">
        <v>34.744454418034096</v>
      </c>
      <c r="AP7" s="231">
        <v>30.368230000000004</v>
      </c>
      <c r="AQ7" s="231">
        <v>28.131870000000006</v>
      </c>
      <c r="AR7" s="231">
        <v>30.668389999999995</v>
      </c>
      <c r="AS7" s="231">
        <v>31.116600000000005</v>
      </c>
      <c r="AT7" s="231">
        <v>32.523000000000003</v>
      </c>
      <c r="AU7" s="231">
        <v>34.632600000000011</v>
      </c>
      <c r="AV7" s="231">
        <v>36.742200000000004</v>
      </c>
      <c r="AW7" s="231">
        <v>39.203400000000009</v>
      </c>
      <c r="AX7" s="231">
        <v>40.785600000000009</v>
      </c>
      <c r="AZ7" s="232">
        <v>0</v>
      </c>
      <c r="BA7" s="232">
        <v>0</v>
      </c>
      <c r="BB7" s="232">
        <v>0</v>
      </c>
      <c r="BC7" s="232">
        <v>-1.5952324180340938</v>
      </c>
      <c r="BD7" s="232">
        <v>-1.1787959500000049</v>
      </c>
      <c r="BE7" s="232">
        <v>1.1579999999991486E-2</v>
      </c>
      <c r="BF7" s="232">
        <v>6.6173299999999955</v>
      </c>
      <c r="BG7" s="232">
        <v>11.599849999999975</v>
      </c>
      <c r="BH7" s="232">
        <v>9.7997499999999818</v>
      </c>
      <c r="BI7" s="232">
        <v>9.0680999999999798</v>
      </c>
      <c r="BJ7" s="232">
        <v>9.5175499999999857</v>
      </c>
      <c r="BK7" s="232">
        <v>8.4342999999999932</v>
      </c>
      <c r="BL7" s="232">
        <v>6.852099999999993</v>
      </c>
      <c r="BN7" s="231">
        <v>32.543486000000001</v>
      </c>
      <c r="BO7" s="231">
        <v>33.427946040000002</v>
      </c>
      <c r="BP7" s="231">
        <v>34.884999999999998</v>
      </c>
      <c r="BQ7" s="231">
        <v>35.779490000000003</v>
      </c>
      <c r="BR7" s="231">
        <v>36.269619999999989</v>
      </c>
      <c r="BS7" s="231">
        <v>36.269619999999989</v>
      </c>
      <c r="BT7" s="231">
        <v>36.514684999999993</v>
      </c>
      <c r="BU7" s="231">
        <v>37.494945000000001</v>
      </c>
      <c r="BV7" s="231">
        <v>38.965335000000003</v>
      </c>
      <c r="BW7" s="231">
        <v>40.680790000000002</v>
      </c>
      <c r="BX7" s="231">
        <v>42.64130999999999</v>
      </c>
      <c r="BY7" s="231">
        <v>44.601830000000007</v>
      </c>
      <c r="CA7" s="232">
        <v>0</v>
      </c>
      <c r="CB7" s="232">
        <v>0</v>
      </c>
      <c r="CC7" s="232">
        <v>-0.51234668000000028</v>
      </c>
      <c r="CD7" s="232">
        <v>-2.6302680000000009</v>
      </c>
      <c r="CE7" s="232">
        <v>-7.08018594999999</v>
      </c>
      <c r="CF7" s="232">
        <v>-8.1261699999999912</v>
      </c>
      <c r="CG7" s="232">
        <v>0.77103499999999769</v>
      </c>
      <c r="CH7" s="232">
        <v>5.2215049999999792</v>
      </c>
      <c r="CI7" s="232">
        <v>3.3574149999999818</v>
      </c>
      <c r="CJ7" s="232">
        <v>3.0199099999999888</v>
      </c>
      <c r="CK7" s="232">
        <v>3.6184399999999997</v>
      </c>
      <c r="CL7" s="232">
        <v>3.0358699999999956</v>
      </c>
      <c r="CN7" s="219" t="s">
        <v>451</v>
      </c>
      <c r="CQ7" s="232">
        <v>0</v>
      </c>
      <c r="CR7" s="232">
        <v>10.453999999999999</v>
      </c>
      <c r="CS7" s="232">
        <v>22.545904999999998</v>
      </c>
      <c r="CT7" s="232">
        <v>30.664819999999999</v>
      </c>
      <c r="CU7" s="232">
        <v>32.422400000000003</v>
      </c>
      <c r="CV7" s="232">
        <v>32.595558046240463</v>
      </c>
      <c r="CW7" s="232">
        <v>32.680219407188083</v>
      </c>
      <c r="CX7" s="232">
        <v>32.667879999999997</v>
      </c>
      <c r="CY7" s="232">
        <v>33.328399999999995</v>
      </c>
      <c r="CZ7" s="232">
        <v>34.88364</v>
      </c>
      <c r="DA7" s="232">
        <v>34.744349999999997</v>
      </c>
      <c r="DB7" s="232">
        <v>30.368230000000004</v>
      </c>
      <c r="DC7" s="232">
        <v>28.131870000000006</v>
      </c>
      <c r="DF7" s="227"/>
      <c r="DG7" s="227">
        <v>0</v>
      </c>
      <c r="DJ7" s="227">
        <v>10.453999999999999</v>
      </c>
      <c r="DM7" s="227">
        <v>22.545904999999998</v>
      </c>
      <c r="DP7" s="227">
        <v>30.664819999999999</v>
      </c>
      <c r="DS7" s="233">
        <v>32.422400000000003</v>
      </c>
      <c r="DV7" s="233">
        <v>32.595558046240463</v>
      </c>
      <c r="DX7" s="231">
        <v>32.9</v>
      </c>
      <c r="DY7" s="231">
        <v>32.680219407188083</v>
      </c>
      <c r="DZ7" s="231">
        <v>32.959943801934038</v>
      </c>
      <c r="EA7" s="231">
        <v>32.960279999999997</v>
      </c>
      <c r="EB7" s="231">
        <v>32.960279999999997</v>
      </c>
      <c r="EC7" s="231">
        <v>32.960279999999997</v>
      </c>
      <c r="ED7" s="231">
        <v>32.960279999999997</v>
      </c>
      <c r="EE7" s="231">
        <v>34.185605260654548</v>
      </c>
      <c r="EF7" s="231">
        <v>37.589415469178178</v>
      </c>
      <c r="EG7" s="231">
        <v>41.706740417047278</v>
      </c>
      <c r="EH7" s="231">
        <v>45.584420417047276</v>
      </c>
      <c r="EI7" s="231">
        <v>48.481840208523629</v>
      </c>
      <c r="EJ7" s="231">
        <v>51.155875364916362</v>
      </c>
      <c r="EL7" s="231">
        <v>32.695</v>
      </c>
      <c r="EM7" s="231">
        <v>32.667879999999997</v>
      </c>
      <c r="EN7" s="231">
        <v>32.852279999999993</v>
      </c>
      <c r="EO7" s="231">
        <v>34.280640000000005</v>
      </c>
      <c r="EP7" s="231">
        <v>37.375420000000013</v>
      </c>
      <c r="EQ7" s="231">
        <v>39.994080000000018</v>
      </c>
      <c r="ER7" s="231">
        <v>41.422440000000009</v>
      </c>
      <c r="ES7" s="231">
        <v>43.088860000000025</v>
      </c>
      <c r="ET7" s="231">
        <v>44.517220000000023</v>
      </c>
      <c r="EU7" s="231">
        <v>46.421700000000016</v>
      </c>
      <c r="EV7" s="231">
        <v>47.612000000000002</v>
      </c>
      <c r="EW7" s="231">
        <v>47.850059999999999</v>
      </c>
      <c r="EX7" s="231">
        <v>49.278420000000018</v>
      </c>
      <c r="EZ7" s="231">
        <v>32.741999999999997</v>
      </c>
      <c r="FA7" s="231">
        <v>33.328399999999995</v>
      </c>
      <c r="FB7" s="231">
        <v>36.423180000000009</v>
      </c>
      <c r="FC7" s="231">
        <v>39.279900000000005</v>
      </c>
      <c r="FD7" s="231">
        <v>40.946320000000007</v>
      </c>
      <c r="FE7" s="231">
        <v>42.850800000000007</v>
      </c>
      <c r="FF7" s="231">
        <v>44.755280000000013</v>
      </c>
      <c r="FG7" s="231">
        <v>47.135880000000007</v>
      </c>
      <c r="FH7" s="231">
        <v>50.944840000000006</v>
      </c>
      <c r="FI7" s="231">
        <v>54.039619999999992</v>
      </c>
      <c r="FK7" s="231"/>
      <c r="FL7" s="231">
        <v>34.88364</v>
      </c>
      <c r="FM7" s="231">
        <v>35.779490000000003</v>
      </c>
      <c r="FN7" s="231">
        <v>36.269619999999989</v>
      </c>
      <c r="FO7" s="231">
        <v>36.514684999999993</v>
      </c>
      <c r="FP7" s="231">
        <v>37.004815000000001</v>
      </c>
      <c r="FQ7" s="231">
        <v>38.230139999999999</v>
      </c>
      <c r="FR7" s="231">
        <v>39.700530000000001</v>
      </c>
      <c r="FS7" s="231">
        <v>41.170919999999995</v>
      </c>
      <c r="FT7" s="231">
        <v>42.886375000000001</v>
      </c>
      <c r="FU7" s="231">
        <v>44.356765000000003</v>
      </c>
      <c r="FW7" s="231">
        <v>34.88364</v>
      </c>
      <c r="FX7" s="231">
        <v>35.779490000000003</v>
      </c>
      <c r="FY7" s="231">
        <v>36.269619999999989</v>
      </c>
      <c r="FZ7" s="231">
        <v>36.514684999999993</v>
      </c>
      <c r="GA7" s="231">
        <v>37.004815000000001</v>
      </c>
      <c r="GB7" s="231">
        <v>38.230139999999999</v>
      </c>
      <c r="GC7" s="231">
        <v>39.700530000000001</v>
      </c>
      <c r="GD7" s="231">
        <v>41.170919999999995</v>
      </c>
      <c r="GE7" s="231">
        <v>42.886375000000001</v>
      </c>
      <c r="GF7" s="231">
        <v>44.356765000000003</v>
      </c>
      <c r="GH7" s="231">
        <v>34.884</v>
      </c>
      <c r="GI7" s="231">
        <v>34.744349999999997</v>
      </c>
      <c r="GJ7" s="231">
        <v>32.36168</v>
      </c>
      <c r="GK7" s="231">
        <v>28.695199999999996</v>
      </c>
      <c r="GL7" s="231">
        <v>27.65607</v>
      </c>
      <c r="GM7" s="231">
        <v>27.424800000000001</v>
      </c>
      <c r="GN7" s="231">
        <v>27.776399999999999</v>
      </c>
      <c r="GO7" s="231">
        <v>29.1828</v>
      </c>
      <c r="GP7" s="231">
        <v>31.292400000000001</v>
      </c>
      <c r="GQ7" s="231">
        <v>33.226200000000006</v>
      </c>
      <c r="GS7" s="231">
        <v>34.744454418034096</v>
      </c>
      <c r="GT7" s="231">
        <v>30.368230000000004</v>
      </c>
      <c r="GU7" s="231">
        <v>28.131870000000006</v>
      </c>
      <c r="GV7" s="231">
        <v>30.668389999999995</v>
      </c>
      <c r="GW7" s="231">
        <v>31.116600000000005</v>
      </c>
      <c r="GX7" s="231">
        <v>32.523000000000003</v>
      </c>
      <c r="GY7" s="231">
        <v>34.632600000000011</v>
      </c>
      <c r="GZ7" s="231">
        <v>36.742200000000004</v>
      </c>
      <c r="HA7" s="231">
        <v>39.203400000000009</v>
      </c>
      <c r="HB7" s="231">
        <v>40.785600000000009</v>
      </c>
    </row>
    <row r="8" spans="1:210" ht="15" customHeight="1">
      <c r="D8" s="234"/>
      <c r="E8" s="29"/>
      <c r="F8" s="28" t="s">
        <v>459</v>
      </c>
      <c r="G8" s="29"/>
      <c r="H8" s="228">
        <v>80.122423499999996</v>
      </c>
      <c r="I8" s="228">
        <v>80.841695329999993</v>
      </c>
      <c r="J8" s="228">
        <v>78.486659419999995</v>
      </c>
      <c r="K8" s="228">
        <v>83.084211150000002</v>
      </c>
      <c r="L8" s="228">
        <v>79.630787909999995</v>
      </c>
      <c r="M8" s="229">
        <v>80.868562439999991</v>
      </c>
      <c r="N8" s="228">
        <v>81.405588599999987</v>
      </c>
      <c r="O8" s="229">
        <v>87.171299819999987</v>
      </c>
      <c r="P8" s="229">
        <v>101.8502854</v>
      </c>
      <c r="Q8" s="229">
        <v>119.15970512999999</v>
      </c>
      <c r="R8" s="229">
        <v>133.94257475000001</v>
      </c>
      <c r="S8" s="229">
        <v>142.84209283000001</v>
      </c>
      <c r="T8" s="230">
        <v>153.99967624999996</v>
      </c>
      <c r="U8" s="230">
        <v>161.49999999999997</v>
      </c>
      <c r="V8" s="230">
        <v>153.5</v>
      </c>
      <c r="W8" s="230">
        <v>150</v>
      </c>
      <c r="X8" s="230">
        <v>151.5</v>
      </c>
      <c r="Y8" s="230">
        <v>155.5</v>
      </c>
      <c r="Z8" s="230">
        <v>163.49999999999997</v>
      </c>
      <c r="AA8" s="230">
        <v>179.00000000000003</v>
      </c>
      <c r="AB8" s="230">
        <v>201.5</v>
      </c>
      <c r="AC8" s="230">
        <v>225.00000000000003</v>
      </c>
      <c r="AD8" s="230">
        <v>247.99999999999991</v>
      </c>
      <c r="AE8" s="230">
        <v>265.99999999999989</v>
      </c>
      <c r="AF8" s="230">
        <v>297</v>
      </c>
      <c r="AG8" s="230">
        <v>347</v>
      </c>
      <c r="AH8" s="230">
        <v>397</v>
      </c>
      <c r="AI8" s="230">
        <v>447.00000000000006</v>
      </c>
      <c r="AJ8" s="230">
        <v>496.99999999999989</v>
      </c>
      <c r="AL8" s="231">
        <v>87.171299819999987</v>
      </c>
      <c r="AM8" s="231">
        <v>101.8502854</v>
      </c>
      <c r="AN8" s="231">
        <v>119.15970512999999</v>
      </c>
      <c r="AO8" s="231">
        <v>135.49998632869244</v>
      </c>
      <c r="AP8" s="231">
        <v>144.00000000000003</v>
      </c>
      <c r="AQ8" s="231">
        <v>154</v>
      </c>
      <c r="AR8" s="231">
        <v>169.5</v>
      </c>
      <c r="AS8" s="231">
        <v>178.49999999999997</v>
      </c>
      <c r="AT8" s="231">
        <v>188.00000000000003</v>
      </c>
      <c r="AU8" s="231">
        <v>198.5</v>
      </c>
      <c r="AV8" s="231">
        <v>209.50000000000003</v>
      </c>
      <c r="AW8" s="231">
        <v>223.50000000000006</v>
      </c>
      <c r="AX8" s="231">
        <v>237.49999999999997</v>
      </c>
      <c r="AZ8" s="232">
        <v>0</v>
      </c>
      <c r="BA8" s="232">
        <v>0</v>
      </c>
      <c r="BB8" s="232">
        <v>0</v>
      </c>
      <c r="BC8" s="232">
        <v>-1.5574115786924381</v>
      </c>
      <c r="BD8" s="232">
        <v>-1.1579071700000156</v>
      </c>
      <c r="BE8" s="232">
        <v>-3.2375000003526111E-4</v>
      </c>
      <c r="BF8" s="232">
        <v>-8.0000000000000284</v>
      </c>
      <c r="BG8" s="232">
        <v>-24.999999999999972</v>
      </c>
      <c r="BH8" s="232">
        <v>-38.000000000000028</v>
      </c>
      <c r="BI8" s="232">
        <v>-47</v>
      </c>
      <c r="BJ8" s="232">
        <v>-54.000000000000028</v>
      </c>
      <c r="BK8" s="232">
        <v>-60.000000000000085</v>
      </c>
      <c r="BL8" s="232">
        <v>-58.499999999999943</v>
      </c>
      <c r="BN8" s="231">
        <v>87.171299819999987</v>
      </c>
      <c r="BO8" s="231">
        <v>101.8502854</v>
      </c>
      <c r="BP8" s="231">
        <v>119.60899999999999</v>
      </c>
      <c r="BQ8" s="231">
        <v>135.50000000000003</v>
      </c>
      <c r="BR8" s="231">
        <v>153</v>
      </c>
      <c r="BS8" s="231">
        <v>164</v>
      </c>
      <c r="BT8" s="231">
        <v>174</v>
      </c>
      <c r="BU8" s="231">
        <v>187.5</v>
      </c>
      <c r="BV8" s="231">
        <v>204</v>
      </c>
      <c r="BW8" s="231">
        <v>222</v>
      </c>
      <c r="BX8" s="231">
        <v>235.5</v>
      </c>
      <c r="BY8" s="231">
        <v>248</v>
      </c>
      <c r="CA8" s="232">
        <v>0</v>
      </c>
      <c r="CB8" s="232">
        <v>0</v>
      </c>
      <c r="CC8" s="232">
        <v>-0.44929487000000279</v>
      </c>
      <c r="CD8" s="232">
        <v>-1.5574252500000227</v>
      </c>
      <c r="CE8" s="232">
        <v>-10.157907169999987</v>
      </c>
      <c r="CF8" s="232">
        <v>-10.000323750000035</v>
      </c>
      <c r="CG8" s="232">
        <v>-12.500000000000028</v>
      </c>
      <c r="CH8" s="232">
        <v>-34</v>
      </c>
      <c r="CI8" s="232">
        <v>-54</v>
      </c>
      <c r="CJ8" s="232">
        <v>-70.5</v>
      </c>
      <c r="CK8" s="232">
        <v>-80</v>
      </c>
      <c r="CL8" s="232">
        <v>-84.500000000000028</v>
      </c>
      <c r="CQ8" s="232">
        <v>80</v>
      </c>
      <c r="CR8" s="232">
        <v>80</v>
      </c>
      <c r="CS8" s="232">
        <v>80</v>
      </c>
      <c r="CT8" s="232">
        <v>80</v>
      </c>
      <c r="CU8" s="232">
        <v>80</v>
      </c>
      <c r="CV8" s="232">
        <v>80.000000000000014</v>
      </c>
      <c r="CW8" s="232">
        <v>81.999999999999986</v>
      </c>
      <c r="CX8" s="232">
        <v>86.999999999999986</v>
      </c>
      <c r="CY8" s="232">
        <v>103.00000000000001</v>
      </c>
      <c r="CZ8" s="232">
        <v>119.5</v>
      </c>
      <c r="DA8" s="232">
        <v>135.50000000000003</v>
      </c>
      <c r="DB8" s="232">
        <v>144.00000000000003</v>
      </c>
      <c r="DC8" s="232">
        <v>154</v>
      </c>
      <c r="DF8" s="227"/>
      <c r="DG8" s="227">
        <v>80</v>
      </c>
      <c r="DJ8" s="227">
        <v>80</v>
      </c>
      <c r="DM8" s="227">
        <v>80</v>
      </c>
      <c r="DP8" s="227">
        <v>80</v>
      </c>
      <c r="DS8" s="233">
        <v>80</v>
      </c>
      <c r="DV8" s="233">
        <v>80.000000000000014</v>
      </c>
      <c r="DX8" s="231">
        <v>80</v>
      </c>
      <c r="DY8" s="231">
        <v>81.999999999999986</v>
      </c>
      <c r="DZ8" s="231">
        <v>84</v>
      </c>
      <c r="EA8" s="231">
        <v>84</v>
      </c>
      <c r="EB8" s="231">
        <v>84.999999999999986</v>
      </c>
      <c r="EC8" s="231">
        <v>86</v>
      </c>
      <c r="ED8" s="231">
        <v>86</v>
      </c>
      <c r="EE8" s="231">
        <v>86</v>
      </c>
      <c r="EF8" s="231">
        <v>86</v>
      </c>
      <c r="EG8" s="231">
        <v>86</v>
      </c>
      <c r="EH8" s="231">
        <v>87</v>
      </c>
      <c r="EI8" s="231">
        <v>95</v>
      </c>
      <c r="EJ8" s="231">
        <v>102</v>
      </c>
      <c r="EL8" s="231">
        <v>82</v>
      </c>
      <c r="EM8" s="231">
        <v>86.999999999999986</v>
      </c>
      <c r="EN8" s="231">
        <v>97.000000000000014</v>
      </c>
      <c r="EO8" s="231">
        <v>105.49999999999999</v>
      </c>
      <c r="EP8" s="231">
        <v>113.99999999999997</v>
      </c>
      <c r="EQ8" s="231">
        <v>122.00000000000001</v>
      </c>
      <c r="ER8" s="231">
        <v>127.00000000000003</v>
      </c>
      <c r="ES8" s="231">
        <v>132.49999999999997</v>
      </c>
      <c r="ET8" s="231">
        <v>137.49999999999997</v>
      </c>
      <c r="EU8" s="231">
        <v>140.49999999999997</v>
      </c>
      <c r="EV8" s="231">
        <v>142.49999999999997</v>
      </c>
      <c r="EW8" s="231">
        <v>145.00000000000003</v>
      </c>
      <c r="EX8" s="231">
        <v>149.5</v>
      </c>
      <c r="EZ8" s="231">
        <v>87</v>
      </c>
      <c r="FA8" s="231">
        <v>103.00000000000001</v>
      </c>
      <c r="FB8" s="231">
        <v>127.5</v>
      </c>
      <c r="FC8" s="231">
        <v>143.5</v>
      </c>
      <c r="FD8" s="231">
        <v>149</v>
      </c>
      <c r="FE8" s="231">
        <v>155</v>
      </c>
      <c r="FF8" s="231">
        <v>161.99999999999997</v>
      </c>
      <c r="FG8" s="231">
        <v>170</v>
      </c>
      <c r="FH8" s="231">
        <v>180</v>
      </c>
      <c r="FI8" s="231">
        <v>189.5</v>
      </c>
      <c r="FK8" s="231">
        <v>103.00043899999999</v>
      </c>
      <c r="FL8" s="231">
        <v>119.5</v>
      </c>
      <c r="FM8" s="231">
        <v>135.50000000000003</v>
      </c>
      <c r="FN8" s="231">
        <v>150.5</v>
      </c>
      <c r="FO8" s="231">
        <v>161</v>
      </c>
      <c r="FP8" s="231">
        <v>170.5</v>
      </c>
      <c r="FQ8" s="231">
        <v>179.5</v>
      </c>
      <c r="FR8" s="231">
        <v>190.99999999999997</v>
      </c>
      <c r="FS8" s="231">
        <v>202.99999999999994</v>
      </c>
      <c r="FT8" s="231">
        <v>210.49999999999991</v>
      </c>
      <c r="FU8" s="231">
        <v>214.49999999999994</v>
      </c>
      <c r="FW8" s="231">
        <v>119.5</v>
      </c>
      <c r="FX8" s="231">
        <v>135.50000000000003</v>
      </c>
      <c r="FY8" s="231">
        <v>150.5</v>
      </c>
      <c r="FZ8" s="231">
        <v>161</v>
      </c>
      <c r="GA8" s="231">
        <v>170.5</v>
      </c>
      <c r="GB8" s="231">
        <v>179.5</v>
      </c>
      <c r="GC8" s="231">
        <v>190.99999999999997</v>
      </c>
      <c r="GD8" s="231">
        <v>202.99999999999994</v>
      </c>
      <c r="GE8" s="231">
        <v>210.49999999999991</v>
      </c>
      <c r="GF8" s="231">
        <v>214.49999999999994</v>
      </c>
      <c r="GH8" s="231">
        <v>119.5</v>
      </c>
      <c r="GI8" s="231">
        <v>135.50000000000003</v>
      </c>
      <c r="GJ8" s="231">
        <v>154.5</v>
      </c>
      <c r="GK8" s="231">
        <v>175</v>
      </c>
      <c r="GL8" s="231">
        <v>189.50000000000003</v>
      </c>
      <c r="GM8" s="231">
        <v>198.5</v>
      </c>
      <c r="GN8" s="231">
        <v>214.5</v>
      </c>
      <c r="GO8" s="231">
        <v>233.99999999999994</v>
      </c>
      <c r="GP8" s="231">
        <v>251.50000000000003</v>
      </c>
      <c r="GQ8" s="231">
        <v>267.00000000000006</v>
      </c>
      <c r="GS8" s="231">
        <v>135.49998632869244</v>
      </c>
      <c r="GT8" s="231">
        <v>144.00000000000003</v>
      </c>
      <c r="GU8" s="231">
        <v>154</v>
      </c>
      <c r="GV8" s="231">
        <v>169.5</v>
      </c>
      <c r="GW8" s="231">
        <v>178.49999999999997</v>
      </c>
      <c r="GX8" s="231">
        <v>188.00000000000003</v>
      </c>
      <c r="GY8" s="231">
        <v>198.5</v>
      </c>
      <c r="GZ8" s="231">
        <v>209.50000000000003</v>
      </c>
      <c r="HA8" s="231">
        <v>223.50000000000006</v>
      </c>
      <c r="HB8" s="231">
        <v>237.49999999999997</v>
      </c>
    </row>
    <row r="9" spans="1:210" ht="15" customHeight="1">
      <c r="D9" s="234"/>
      <c r="E9" s="29"/>
      <c r="F9" s="28" t="s">
        <v>460</v>
      </c>
      <c r="G9" s="29"/>
      <c r="H9" s="228">
        <v>106.57991103999998</v>
      </c>
      <c r="I9" s="228">
        <v>100.99536325</v>
      </c>
      <c r="J9" s="228">
        <v>95.947876519999994</v>
      </c>
      <c r="K9" s="228">
        <v>98.307452420000018</v>
      </c>
      <c r="L9" s="228">
        <v>97.824645019999991</v>
      </c>
      <c r="M9" s="229">
        <v>101.08364943000001</v>
      </c>
      <c r="N9" s="228">
        <v>100.41540408000002</v>
      </c>
      <c r="O9" s="229">
        <v>105.20512447</v>
      </c>
      <c r="P9" s="229">
        <v>97.258982569999986</v>
      </c>
      <c r="Q9" s="229">
        <v>87.977172659999994</v>
      </c>
      <c r="R9" s="229">
        <v>90.06779727</v>
      </c>
      <c r="S9" s="229">
        <v>99.16210246</v>
      </c>
      <c r="T9" s="230">
        <v>81.091279870000008</v>
      </c>
      <c r="U9" s="230">
        <v>90.199644817299941</v>
      </c>
      <c r="V9" s="230">
        <v>92.22189329531416</v>
      </c>
      <c r="W9" s="230">
        <v>94.292096862855075</v>
      </c>
      <c r="X9" s="230">
        <v>96.411425327121094</v>
      </c>
      <c r="Y9" s="230">
        <v>98.581077415605066</v>
      </c>
      <c r="Z9" s="230">
        <v>100.80228149547055</v>
      </c>
      <c r="AA9" s="230">
        <v>103.07629631087227</v>
      </c>
      <c r="AB9" s="230">
        <v>105.40441173866834</v>
      </c>
      <c r="AC9" s="230">
        <v>107.7879495629837</v>
      </c>
      <c r="AD9" s="230">
        <v>110.22826426909597</v>
      </c>
      <c r="AE9" s="230">
        <v>112.72674385712591</v>
      </c>
      <c r="AF9" s="230">
        <v>115.28481067602704</v>
      </c>
      <c r="AG9" s="230">
        <v>117.9039222783819</v>
      </c>
      <c r="AH9" s="230">
        <v>120.58557229652429</v>
      </c>
      <c r="AI9" s="230">
        <v>123.3312913405201</v>
      </c>
      <c r="AJ9" s="230">
        <v>126.14264791855292</v>
      </c>
      <c r="AL9" s="231">
        <v>105.20512447</v>
      </c>
      <c r="AM9" s="231">
        <v>97.258982569999986</v>
      </c>
      <c r="AN9" s="231">
        <v>87.977172659999994</v>
      </c>
      <c r="AO9" s="231">
        <v>81.037999999999997</v>
      </c>
      <c r="AP9" s="231">
        <v>82.626089259999986</v>
      </c>
      <c r="AQ9" s="231">
        <v>81.091400259999986</v>
      </c>
      <c r="AR9" s="231">
        <v>60.667277259999999</v>
      </c>
      <c r="AS9" s="231">
        <v>56.283581760000004</v>
      </c>
      <c r="AT9" s="231">
        <v>50.753876260000006</v>
      </c>
      <c r="AU9" s="231">
        <v>39.560112259999997</v>
      </c>
      <c r="AV9" s="231">
        <v>28.439976260000002</v>
      </c>
      <c r="AW9" s="231">
        <v>25.6282</v>
      </c>
      <c r="AX9" s="231">
        <v>16.933492999999999</v>
      </c>
      <c r="AZ9" s="232">
        <v>0</v>
      </c>
      <c r="BA9" s="232">
        <v>0</v>
      </c>
      <c r="BB9" s="232">
        <v>0</v>
      </c>
      <c r="BC9" s="232">
        <v>9.0297972700000031</v>
      </c>
      <c r="BD9" s="232">
        <v>16.536013200000014</v>
      </c>
      <c r="BE9" s="232">
        <v>-1.2038999997798783E-4</v>
      </c>
      <c r="BF9" s="232">
        <v>29.532367557299942</v>
      </c>
      <c r="BG9" s="232">
        <v>35.938311535314156</v>
      </c>
      <c r="BH9" s="232">
        <v>43.53822060285507</v>
      </c>
      <c r="BI9" s="232">
        <v>56.851313067121097</v>
      </c>
      <c r="BJ9" s="232">
        <v>70.141101155605071</v>
      </c>
      <c r="BK9" s="232">
        <v>75.174081495470546</v>
      </c>
      <c r="BL9" s="232">
        <v>86.142803310872267</v>
      </c>
      <c r="BN9" s="231">
        <v>105.20512447</v>
      </c>
      <c r="BO9" s="231">
        <v>97.258982569999986</v>
      </c>
      <c r="BP9" s="231">
        <v>81.496736961894769</v>
      </c>
      <c r="BQ9" s="231">
        <v>82.015121019999995</v>
      </c>
      <c r="BR9" s="231">
        <v>82.861758019999996</v>
      </c>
      <c r="BS9" s="231">
        <v>81.326006519999993</v>
      </c>
      <c r="BT9" s="231">
        <v>60.902583519999993</v>
      </c>
      <c r="BU9" s="231">
        <v>56.519488020000004</v>
      </c>
      <c r="BV9" s="231">
        <v>50.989470020000006</v>
      </c>
      <c r="BW9" s="231">
        <v>39.612687260000001</v>
      </c>
      <c r="BX9" s="231">
        <v>28.492551260000003</v>
      </c>
      <c r="BY9" s="231">
        <v>25.680775000000001</v>
      </c>
      <c r="CA9" s="232">
        <v>0</v>
      </c>
      <c r="CB9" s="232">
        <v>0</v>
      </c>
      <c r="CC9" s="232">
        <v>6.4804356981052251</v>
      </c>
      <c r="CD9" s="232">
        <v>8.0526762500000046</v>
      </c>
      <c r="CE9" s="232">
        <v>16.300344440000003</v>
      </c>
      <c r="CF9" s="232">
        <v>-0.23472664999998472</v>
      </c>
      <c r="CG9" s="232">
        <v>29.297061297299948</v>
      </c>
      <c r="CH9" s="232">
        <v>35.702405275314156</v>
      </c>
      <c r="CI9" s="232">
        <v>43.302626842855069</v>
      </c>
      <c r="CJ9" s="232">
        <v>56.798738067121093</v>
      </c>
      <c r="CK9" s="232">
        <v>70.088526155605066</v>
      </c>
      <c r="CL9" s="232">
        <v>75.121506495470555</v>
      </c>
      <c r="CQ9" s="232">
        <v>103</v>
      </c>
      <c r="CR9" s="232">
        <v>102.11</v>
      </c>
      <c r="CS9" s="232">
        <v>98.009963292400002</v>
      </c>
      <c r="CT9" s="232">
        <v>97.421670714247995</v>
      </c>
      <c r="CU9" s="232">
        <v>96.179844700000004</v>
      </c>
      <c r="CV9" s="232">
        <v>95.77326446180561</v>
      </c>
      <c r="CW9" s="232">
        <v>96.155918749999998</v>
      </c>
      <c r="CX9" s="232">
        <v>96.888313749999995</v>
      </c>
      <c r="CY9" s="232">
        <v>91.444847027599991</v>
      </c>
      <c r="CZ9" s="232">
        <v>81.765039452667992</v>
      </c>
      <c r="DA9" s="232">
        <v>81.038177259999983</v>
      </c>
      <c r="DB9" s="232">
        <v>82.626089259999986</v>
      </c>
      <c r="DC9" s="232">
        <v>81.091400259999986</v>
      </c>
      <c r="DF9" s="227"/>
      <c r="DG9" s="227">
        <v>103</v>
      </c>
      <c r="DJ9" s="227">
        <v>102.11</v>
      </c>
      <c r="DM9" s="227">
        <v>98.009963292400002</v>
      </c>
      <c r="DP9" s="227">
        <v>97.421670714247995</v>
      </c>
      <c r="DS9" s="233">
        <v>96.179844700000004</v>
      </c>
      <c r="DV9" s="233">
        <v>95.77326446180561</v>
      </c>
      <c r="DX9" s="231">
        <v>97.199589156378593</v>
      </c>
      <c r="DY9" s="231">
        <v>96.155918749999998</v>
      </c>
      <c r="DZ9" s="231">
        <v>96.888313749999995</v>
      </c>
      <c r="EA9" s="231">
        <v>95.833013750000006</v>
      </c>
      <c r="EB9" s="231">
        <v>86.227197500000003</v>
      </c>
      <c r="EC9" s="231">
        <v>85.801292500000002</v>
      </c>
      <c r="ED9" s="231">
        <v>86.622482500000004</v>
      </c>
      <c r="EE9" s="231">
        <v>85.014714999999995</v>
      </c>
      <c r="EF9" s="231">
        <v>64.441705000000013</v>
      </c>
      <c r="EG9" s="231">
        <v>59.842770000000002</v>
      </c>
      <c r="EH9" s="231">
        <v>54.056572500000001</v>
      </c>
      <c r="EI9" s="231">
        <v>42.364523749999996</v>
      </c>
      <c r="EJ9" s="231">
        <v>30.93360375</v>
      </c>
      <c r="EL9" s="231">
        <v>96.339130740740742</v>
      </c>
      <c r="EM9" s="231">
        <v>96.888313749999995</v>
      </c>
      <c r="EN9" s="231">
        <v>95.833013750000006</v>
      </c>
      <c r="EO9" s="231">
        <v>86.227197500000003</v>
      </c>
      <c r="EP9" s="231">
        <v>85.801292500000002</v>
      </c>
      <c r="EQ9" s="231">
        <v>86.622482500000004</v>
      </c>
      <c r="ER9" s="231">
        <v>85.014714999999995</v>
      </c>
      <c r="ES9" s="231">
        <v>64.441705000000013</v>
      </c>
      <c r="ET9" s="231">
        <v>59.842770000000002</v>
      </c>
      <c r="EU9" s="231">
        <v>54.056572500000001</v>
      </c>
      <c r="EV9" s="231">
        <v>42.364523749999996</v>
      </c>
      <c r="EW9" s="231">
        <v>30.93360375</v>
      </c>
      <c r="EX9" s="231">
        <v>27.989460000000001</v>
      </c>
      <c r="EZ9" s="231">
        <v>96.763766402032402</v>
      </c>
      <c r="FA9" s="231">
        <v>91.444847027599991</v>
      </c>
      <c r="FB9" s="231">
        <v>81.974557748800009</v>
      </c>
      <c r="FC9" s="231">
        <v>83.840399000000005</v>
      </c>
      <c r="FD9" s="231">
        <v>84.686536000000004</v>
      </c>
      <c r="FE9" s="231">
        <v>83.151658999999995</v>
      </c>
      <c r="FF9" s="231">
        <v>62.728461000000003</v>
      </c>
      <c r="FG9" s="231">
        <v>58.342778000000003</v>
      </c>
      <c r="FH9" s="231">
        <v>52.813772999999998</v>
      </c>
      <c r="FI9" s="231">
        <v>41.438364999999997</v>
      </c>
      <c r="FK9" s="231">
        <v>91.444367415181631</v>
      </c>
      <c r="FL9" s="231">
        <v>81.765039452667992</v>
      </c>
      <c r="FM9" s="231">
        <v>82.015121019999995</v>
      </c>
      <c r="FN9" s="231">
        <v>82.861758019999996</v>
      </c>
      <c r="FO9" s="231">
        <v>81.326006519999993</v>
      </c>
      <c r="FP9" s="231">
        <v>60.902583519999993</v>
      </c>
      <c r="FQ9" s="231">
        <v>56.519488020000004</v>
      </c>
      <c r="FR9" s="231">
        <v>50.989470020000006</v>
      </c>
      <c r="FS9" s="231">
        <v>39.612687260000001</v>
      </c>
      <c r="FT9" s="231">
        <v>28.492551260000003</v>
      </c>
      <c r="FU9" s="231">
        <v>25.680775000000001</v>
      </c>
      <c r="FW9" s="231">
        <v>81.765039452667992</v>
      </c>
      <c r="FX9" s="231">
        <v>82.015121019999995</v>
      </c>
      <c r="FY9" s="231">
        <v>82.861758019999996</v>
      </c>
      <c r="FZ9" s="231">
        <v>81.326006519999993</v>
      </c>
      <c r="GA9" s="231">
        <v>60.902583519999993</v>
      </c>
      <c r="GB9" s="231">
        <v>56.519488020000004</v>
      </c>
      <c r="GC9" s="231">
        <v>50.989470020000006</v>
      </c>
      <c r="GD9" s="231">
        <v>39.612687260000001</v>
      </c>
      <c r="GE9" s="231">
        <v>28.492551260000003</v>
      </c>
      <c r="GF9" s="231">
        <v>25.680775000000001</v>
      </c>
      <c r="GH9" s="231">
        <v>81.765117031573894</v>
      </c>
      <c r="GI9" s="231">
        <v>81.038177259999983</v>
      </c>
      <c r="GJ9" s="231">
        <v>82.626089259999986</v>
      </c>
      <c r="GK9" s="231">
        <v>81.091400259999986</v>
      </c>
      <c r="GL9" s="231">
        <v>60.667277259999999</v>
      </c>
      <c r="GM9" s="231">
        <v>56.283581760000004</v>
      </c>
      <c r="GN9" s="231">
        <v>50.753876260000006</v>
      </c>
      <c r="GO9" s="231">
        <v>39.560112259999997</v>
      </c>
      <c r="GP9" s="231">
        <v>28.439976260000002</v>
      </c>
      <c r="GQ9" s="231">
        <v>25.6282</v>
      </c>
      <c r="GS9" s="231">
        <v>81.037999999999997</v>
      </c>
      <c r="GT9" s="231">
        <v>82.626089259999986</v>
      </c>
      <c r="GU9" s="231">
        <v>81.091400259999986</v>
      </c>
      <c r="GV9" s="231">
        <v>60.667277259999999</v>
      </c>
      <c r="GW9" s="231">
        <v>56.283581760000004</v>
      </c>
      <c r="GX9" s="231">
        <v>50.753876260000006</v>
      </c>
      <c r="GY9" s="231">
        <v>39.560112259999997</v>
      </c>
      <c r="GZ9" s="231">
        <v>28.439976260000002</v>
      </c>
      <c r="HA9" s="231">
        <v>25.6282</v>
      </c>
      <c r="HB9" s="231">
        <v>16.933492999999999</v>
      </c>
    </row>
    <row r="10" spans="1:210" ht="15" customHeight="1">
      <c r="E10" s="29"/>
      <c r="F10" s="28" t="s">
        <v>461</v>
      </c>
      <c r="G10" s="29"/>
      <c r="H10" s="228">
        <v>17.425000000000001</v>
      </c>
      <c r="I10" s="228">
        <v>22.056999999999999</v>
      </c>
      <c r="J10" s="228">
        <v>21.527999999999999</v>
      </c>
      <c r="K10" s="228">
        <v>21.373000000000001</v>
      </c>
      <c r="L10" s="228">
        <v>26.657</v>
      </c>
      <c r="M10" s="229">
        <v>25.614999999999998</v>
      </c>
      <c r="N10" s="228">
        <v>24.715222990000001</v>
      </c>
      <c r="O10" s="229">
        <v>16.78518073</v>
      </c>
      <c r="P10" s="229">
        <v>18.820271959999999</v>
      </c>
      <c r="Q10" s="229">
        <v>22.107924280000002</v>
      </c>
      <c r="R10" s="229">
        <v>31.044920350000002</v>
      </c>
      <c r="S10" s="229">
        <v>26.25056992</v>
      </c>
      <c r="T10" s="230">
        <v>17.019290247441873</v>
      </c>
      <c r="U10" s="230">
        <v>19.294544527837793</v>
      </c>
      <c r="V10" s="230">
        <v>18.865118560861198</v>
      </c>
      <c r="W10" s="230">
        <v>20.026447959381045</v>
      </c>
      <c r="X10" s="230">
        <v>20.513332939389183</v>
      </c>
      <c r="Y10" s="230">
        <v>20.678679724476151</v>
      </c>
      <c r="Z10" s="230">
        <v>21.355273372910595</v>
      </c>
      <c r="AA10" s="230">
        <v>21.00224862724686</v>
      </c>
      <c r="AB10" s="230">
        <v>21.714879571123792</v>
      </c>
      <c r="AC10" s="230">
        <v>22.226476342889807</v>
      </c>
      <c r="AD10" s="230">
        <v>22.722931235944749</v>
      </c>
      <c r="AE10" s="230">
        <v>23.285691495791873</v>
      </c>
      <c r="AF10" s="230">
        <v>23.725248258877066</v>
      </c>
      <c r="AG10" s="230">
        <v>24.296973043988181</v>
      </c>
      <c r="AH10" s="230">
        <v>24.831685688349239</v>
      </c>
      <c r="AI10" s="230">
        <v>25.379386128557162</v>
      </c>
      <c r="AJ10" s="230">
        <v>25.935060937435054</v>
      </c>
      <c r="AL10" s="231">
        <v>16.78518073</v>
      </c>
      <c r="AM10" s="231">
        <v>18.820271959999999</v>
      </c>
      <c r="AN10" s="231">
        <v>22.107924280000002</v>
      </c>
      <c r="AO10" s="231">
        <v>25.960963561231576</v>
      </c>
      <c r="AP10" s="231">
        <v>20.929834949862354</v>
      </c>
      <c r="AQ10" s="231">
        <v>20.94528579889262</v>
      </c>
      <c r="AR10" s="231">
        <v>21.437998626985301</v>
      </c>
      <c r="AS10" s="231">
        <v>24.890259127595336</v>
      </c>
      <c r="AT10" s="231">
        <v>24.930271777462607</v>
      </c>
      <c r="AU10" s="231">
        <v>24.97293375154819</v>
      </c>
      <c r="AV10" s="231">
        <v>25.249642561267244</v>
      </c>
      <c r="AW10" s="231">
        <v>26.918325405231084</v>
      </c>
      <c r="AX10" s="231">
        <v>28.981740463658003</v>
      </c>
      <c r="AZ10" s="232">
        <v>0</v>
      </c>
      <c r="BA10" s="232">
        <v>0</v>
      </c>
      <c r="BB10" s="232">
        <v>0</v>
      </c>
      <c r="BC10" s="232">
        <v>5.0839567887684254</v>
      </c>
      <c r="BD10" s="232">
        <v>5.3207349701376465</v>
      </c>
      <c r="BE10" s="232">
        <v>-3.9259955514507467</v>
      </c>
      <c r="BF10" s="232">
        <v>-2.1434540991475082</v>
      </c>
      <c r="BG10" s="232">
        <v>-6.0251405667341373</v>
      </c>
      <c r="BH10" s="232">
        <v>-4.9038238180815625</v>
      </c>
      <c r="BI10" s="232">
        <v>-4.4596008121590067</v>
      </c>
      <c r="BJ10" s="232">
        <v>-4.5709628367910931</v>
      </c>
      <c r="BK10" s="232">
        <v>-5.5630520323204884</v>
      </c>
      <c r="BL10" s="232">
        <v>-7.9794918364111425</v>
      </c>
      <c r="BN10" s="231">
        <v>16.78518073</v>
      </c>
      <c r="BO10" s="231">
        <v>18.820271959999999</v>
      </c>
      <c r="BP10" s="231">
        <v>22.898000000000003</v>
      </c>
      <c r="BQ10" s="231">
        <v>22.197571730693728</v>
      </c>
      <c r="BR10" s="231">
        <v>21.176596236626651</v>
      </c>
      <c r="BS10" s="231">
        <v>22.342004021111485</v>
      </c>
      <c r="BT10" s="231">
        <v>22.576380629735546</v>
      </c>
      <c r="BU10" s="231">
        <v>23.001799930655643</v>
      </c>
      <c r="BV10" s="231">
        <v>23.054609861922071</v>
      </c>
      <c r="BW10" s="231">
        <v>23.120740563586111</v>
      </c>
      <c r="BX10" s="231">
        <v>23.193681316172611</v>
      </c>
      <c r="BY10" s="231">
        <v>24.341349243345338</v>
      </c>
      <c r="CA10" s="232">
        <v>0</v>
      </c>
      <c r="CB10" s="232">
        <v>0</v>
      </c>
      <c r="CC10" s="232">
        <v>-0.79007572000000081</v>
      </c>
      <c r="CD10" s="232">
        <v>8.847348619306274</v>
      </c>
      <c r="CE10" s="232">
        <v>5.0739736833733495</v>
      </c>
      <c r="CF10" s="232">
        <v>-5.3227137736696122</v>
      </c>
      <c r="CG10" s="232">
        <v>-3.2818361018977527</v>
      </c>
      <c r="CH10" s="232">
        <v>-4.1366813697944451</v>
      </c>
      <c r="CI10" s="232">
        <v>-3.0281619025410258</v>
      </c>
      <c r="CJ10" s="232">
        <v>-2.6074076241969273</v>
      </c>
      <c r="CK10" s="232">
        <v>-2.5150015916964605</v>
      </c>
      <c r="CL10" s="232">
        <v>-2.9860758704347425</v>
      </c>
      <c r="CQ10" s="232">
        <v>24.2</v>
      </c>
      <c r="CR10" s="232">
        <v>16.337999999999997</v>
      </c>
      <c r="CS10" s="232">
        <v>17.919095850682421</v>
      </c>
      <c r="CT10" s="232">
        <v>18.571061110146065</v>
      </c>
      <c r="CU10" s="232">
        <v>15.740359694847134</v>
      </c>
      <c r="CV10" s="232">
        <v>22.720845349513851</v>
      </c>
      <c r="CW10" s="232">
        <v>26.332184185290494</v>
      </c>
      <c r="CX10" s="232">
        <v>25.730999366965229</v>
      </c>
      <c r="CY10" s="232">
        <v>24.061982195024424</v>
      </c>
      <c r="CZ10" s="232">
        <v>22.359759974295383</v>
      </c>
      <c r="DA10" s="232">
        <v>21.460829534563782</v>
      </c>
      <c r="DB10" s="232">
        <v>20.929834949862354</v>
      </c>
      <c r="DC10" s="232">
        <v>20.94528579889262</v>
      </c>
      <c r="DF10" s="227"/>
      <c r="DG10" s="227">
        <v>24.2</v>
      </c>
      <c r="DJ10" s="227">
        <v>16.337999999999997</v>
      </c>
      <c r="DM10" s="227">
        <v>17.919095850682421</v>
      </c>
      <c r="DP10" s="227">
        <v>18.571061110146065</v>
      </c>
      <c r="DS10" s="236">
        <v>15.740359694847134</v>
      </c>
      <c r="DV10" s="233">
        <v>22.720845349513851</v>
      </c>
      <c r="DX10" s="231">
        <v>25.981999999999999</v>
      </c>
      <c r="DY10" s="231">
        <v>26.332184185290494</v>
      </c>
      <c r="DZ10" s="231">
        <v>32.074473783433348</v>
      </c>
      <c r="EA10" s="231">
        <v>35.28800669827698</v>
      </c>
      <c r="EB10" s="231">
        <v>36.711561309882349</v>
      </c>
      <c r="EC10" s="231">
        <v>36.835565552763761</v>
      </c>
      <c r="ED10" s="231">
        <v>37.36920114633601</v>
      </c>
      <c r="EE10" s="231">
        <v>36.916813990408578</v>
      </c>
      <c r="EF10" s="231">
        <v>37.266675237256528</v>
      </c>
      <c r="EG10" s="231">
        <v>37.971516438255605</v>
      </c>
      <c r="EH10" s="231">
        <v>39.311075341127847</v>
      </c>
      <c r="EI10" s="231">
        <v>40.520740126442789</v>
      </c>
      <c r="EJ10" s="231">
        <v>42.307091147321643</v>
      </c>
      <c r="EL10" s="231">
        <v>25.981999999999999</v>
      </c>
      <c r="EM10" s="231">
        <v>25.730999366965229</v>
      </c>
      <c r="EN10" s="231">
        <v>31.108457550293846</v>
      </c>
      <c r="EO10" s="231">
        <v>35.675576841640563</v>
      </c>
      <c r="EP10" s="231">
        <v>34.999268742721185</v>
      </c>
      <c r="EQ10" s="231">
        <v>35.024000599869133</v>
      </c>
      <c r="ER10" s="231">
        <v>33.872504710539538</v>
      </c>
      <c r="ES10" s="231">
        <v>33.883509280388743</v>
      </c>
      <c r="ET10" s="231">
        <v>34.719200000820976</v>
      </c>
      <c r="EU10" s="231">
        <v>35.745717434715772</v>
      </c>
      <c r="EV10" s="231">
        <v>37.084733473833019</v>
      </c>
      <c r="EW10" s="231">
        <v>38.533242488970551</v>
      </c>
      <c r="EX10" s="231">
        <v>40.35793654532138</v>
      </c>
      <c r="EZ10" s="231">
        <v>21.774000000000001</v>
      </c>
      <c r="FA10" s="231">
        <v>24.061982195024424</v>
      </c>
      <c r="FB10" s="231">
        <v>24.955780936768416</v>
      </c>
      <c r="FC10" s="231">
        <v>25.907758569312097</v>
      </c>
      <c r="FD10" s="231">
        <v>26.30667521242405</v>
      </c>
      <c r="FE10" s="231">
        <v>27.933983725701431</v>
      </c>
      <c r="FF10" s="231">
        <v>28.435645543248324</v>
      </c>
      <c r="FG10" s="231">
        <v>28.71020989977584</v>
      </c>
      <c r="FH10" s="231">
        <v>29.118596579208152</v>
      </c>
      <c r="FI10" s="231">
        <v>29.284498408538948</v>
      </c>
      <c r="FK10" s="231">
        <v>19.568791999999995</v>
      </c>
      <c r="FL10" s="231">
        <v>22.359759974295383</v>
      </c>
      <c r="FM10" s="231">
        <v>22.13124563399073</v>
      </c>
      <c r="FN10" s="231">
        <v>21.270348379696383</v>
      </c>
      <c r="FO10" s="231">
        <v>22.718310699049436</v>
      </c>
      <c r="FP10" s="231">
        <v>23.025899100797158</v>
      </c>
      <c r="FQ10" s="231">
        <v>23.536176432826821</v>
      </c>
      <c r="FR10" s="231">
        <v>23.681861040580884</v>
      </c>
      <c r="FS10" s="231">
        <v>23.857905089431661</v>
      </c>
      <c r="FT10" s="231">
        <v>24.118360292440556</v>
      </c>
      <c r="FU10" s="231">
        <v>25.503996270492848</v>
      </c>
      <c r="FW10" s="231">
        <v>22.359759974295383</v>
      </c>
      <c r="FX10" s="231">
        <v>22.13124563399073</v>
      </c>
      <c r="FY10" s="231">
        <v>21.270348379696383</v>
      </c>
      <c r="FZ10" s="231">
        <v>22.718310699049436</v>
      </c>
      <c r="GA10" s="231">
        <v>23.025899100797158</v>
      </c>
      <c r="GB10" s="231">
        <v>23.536176432826821</v>
      </c>
      <c r="GC10" s="231">
        <v>23.681861040580884</v>
      </c>
      <c r="GD10" s="231">
        <v>23.857905089431661</v>
      </c>
      <c r="GE10" s="231">
        <v>24.118360292440556</v>
      </c>
      <c r="GF10" s="231">
        <v>25.503996270492848</v>
      </c>
      <c r="GH10" s="231">
        <v>24.991000000000003</v>
      </c>
      <c r="GI10" s="231">
        <v>21.460829534563782</v>
      </c>
      <c r="GJ10" s="231">
        <v>20.537066634650071</v>
      </c>
      <c r="GK10" s="231">
        <v>22.296486031903591</v>
      </c>
      <c r="GL10" s="231">
        <v>22.576536375424343</v>
      </c>
      <c r="GM10" s="231">
        <v>23.001819801164565</v>
      </c>
      <c r="GN10" s="231">
        <v>23.054632359168611</v>
      </c>
      <c r="GO10" s="231">
        <v>23.125149465570939</v>
      </c>
      <c r="GP10" s="231">
        <v>23.193016636363986</v>
      </c>
      <c r="GQ10" s="231">
        <v>24.341227529220159</v>
      </c>
      <c r="GS10" s="231">
        <v>25.960963561231576</v>
      </c>
      <c r="GT10" s="231">
        <v>20.929834949862354</v>
      </c>
      <c r="GU10" s="231">
        <v>20.94528579889262</v>
      </c>
      <c r="GV10" s="231">
        <v>21.437998626985301</v>
      </c>
      <c r="GW10" s="231">
        <v>24.890259127595336</v>
      </c>
      <c r="GX10" s="231">
        <v>24.930271777462607</v>
      </c>
      <c r="GY10" s="231">
        <v>24.97293375154819</v>
      </c>
      <c r="GZ10" s="231">
        <v>25.249642561267244</v>
      </c>
      <c r="HA10" s="231">
        <v>26.918325405231084</v>
      </c>
      <c r="HB10" s="231">
        <v>28.981740463658003</v>
      </c>
    </row>
    <row r="11" spans="1:210" ht="15" customHeight="1">
      <c r="E11" s="29"/>
      <c r="F11" s="188" t="s">
        <v>462</v>
      </c>
      <c r="G11" s="29"/>
      <c r="H11" s="228">
        <v>0</v>
      </c>
      <c r="I11" s="228">
        <v>13.225436999999999</v>
      </c>
      <c r="J11" s="228">
        <v>18.428842</v>
      </c>
      <c r="K11" s="228">
        <v>9.4171530000000008</v>
      </c>
      <c r="L11" s="228">
        <v>3.234899</v>
      </c>
      <c r="M11" s="229">
        <v>19.324999999999999</v>
      </c>
      <c r="N11" s="228">
        <v>16.420000000000002</v>
      </c>
      <c r="O11" s="229">
        <v>5.7140000000000004</v>
      </c>
      <c r="P11" s="229"/>
      <c r="Q11" s="229">
        <v>0</v>
      </c>
      <c r="R11" s="229">
        <v>0</v>
      </c>
      <c r="S11" s="229">
        <v>0</v>
      </c>
      <c r="T11" s="230">
        <v>0</v>
      </c>
      <c r="U11" s="230">
        <v>5.5886244611022774E-8</v>
      </c>
      <c r="V11" s="230">
        <v>4.0785487128567562E-8</v>
      </c>
      <c r="W11" s="230">
        <v>2.1725459324783185E-8</v>
      </c>
      <c r="X11" s="230">
        <v>6.2065489046475266E-9</v>
      </c>
      <c r="Y11" s="230">
        <v>4.6574821283496964E-2</v>
      </c>
      <c r="Z11" s="230">
        <v>0.23317776620470337</v>
      </c>
      <c r="AA11" s="230">
        <v>0</v>
      </c>
      <c r="AB11" s="230">
        <v>0</v>
      </c>
      <c r="AC11" s="230">
        <v>0</v>
      </c>
      <c r="AD11" s="230">
        <v>0</v>
      </c>
      <c r="AE11" s="230">
        <v>0</v>
      </c>
      <c r="AF11" s="230">
        <v>0</v>
      </c>
      <c r="AG11" s="230">
        <v>0.87394350086497308</v>
      </c>
      <c r="AH11" s="230">
        <v>0.92407845279619705</v>
      </c>
      <c r="AI11" s="230">
        <v>0.97717071510250508</v>
      </c>
      <c r="AJ11" s="230">
        <v>1.0333998609023649</v>
      </c>
      <c r="AL11" s="231">
        <v>5.7140000000000004</v>
      </c>
      <c r="AM11" s="231"/>
      <c r="AN11" s="231">
        <v>0</v>
      </c>
      <c r="AO11" s="231">
        <v>0</v>
      </c>
      <c r="AP11" s="231">
        <v>2.6579999999999999</v>
      </c>
      <c r="AQ11" s="231">
        <v>0</v>
      </c>
      <c r="AR11" s="231">
        <v>0</v>
      </c>
      <c r="AS11" s="231">
        <v>0</v>
      </c>
      <c r="AT11" s="231">
        <v>0</v>
      </c>
      <c r="AU11" s="231">
        <v>0</v>
      </c>
      <c r="AV11" s="231">
        <v>0</v>
      </c>
      <c r="AW11" s="231">
        <v>0</v>
      </c>
      <c r="AX11" s="231">
        <v>0</v>
      </c>
      <c r="AZ11" s="232">
        <v>0</v>
      </c>
      <c r="BA11" s="232">
        <v>0</v>
      </c>
      <c r="BB11" s="232">
        <v>0</v>
      </c>
      <c r="BC11" s="232">
        <v>0</v>
      </c>
      <c r="BD11" s="232">
        <v>-2.6579999999999999</v>
      </c>
      <c r="BE11" s="232">
        <v>0</v>
      </c>
      <c r="BF11" s="232">
        <v>5.5886244611022774E-8</v>
      </c>
      <c r="BG11" s="232">
        <v>4.0785487128567562E-8</v>
      </c>
      <c r="BH11" s="232">
        <v>2.1725459324783185E-8</v>
      </c>
      <c r="BI11" s="232">
        <v>6.2065489046475266E-9</v>
      </c>
      <c r="BJ11" s="232">
        <v>4.6574821283496964E-2</v>
      </c>
      <c r="BK11" s="232">
        <v>0.23317776620470337</v>
      </c>
      <c r="BL11" s="232">
        <v>0</v>
      </c>
      <c r="BN11" s="231">
        <v>5.7140000000000004</v>
      </c>
      <c r="BO11" s="231"/>
      <c r="BP11" s="231">
        <v>0</v>
      </c>
      <c r="BQ11" s="231">
        <v>0</v>
      </c>
      <c r="BR11" s="231">
        <v>0</v>
      </c>
      <c r="BS11" s="231">
        <v>0</v>
      </c>
      <c r="BT11" s="231">
        <v>0</v>
      </c>
      <c r="BU11" s="231">
        <v>0</v>
      </c>
      <c r="BV11" s="231">
        <v>0</v>
      </c>
      <c r="BW11" s="231">
        <v>0</v>
      </c>
      <c r="BX11" s="231">
        <v>0</v>
      </c>
      <c r="BY11" s="231">
        <v>0</v>
      </c>
      <c r="CA11" s="232">
        <v>0</v>
      </c>
      <c r="CB11" s="232">
        <v>0</v>
      </c>
      <c r="CC11" s="232">
        <v>0</v>
      </c>
      <c r="CD11" s="232">
        <v>0</v>
      </c>
      <c r="CE11" s="232">
        <v>0</v>
      </c>
      <c r="CF11" s="232">
        <v>0</v>
      </c>
      <c r="CG11" s="232">
        <v>5.5886244611022774E-8</v>
      </c>
      <c r="CH11" s="232">
        <v>4.0785487128567562E-8</v>
      </c>
      <c r="CI11" s="232">
        <v>2.1725459324783185E-8</v>
      </c>
      <c r="CJ11" s="232">
        <v>6.2065489046475266E-9</v>
      </c>
      <c r="CK11" s="232">
        <v>4.6574821283496964E-2</v>
      </c>
      <c r="CL11" s="232">
        <v>0.23317776620470337</v>
      </c>
      <c r="CQ11" s="232">
        <v>0</v>
      </c>
      <c r="CR11" s="232">
        <v>0</v>
      </c>
      <c r="CS11" s="232">
        <v>16.032192225104485</v>
      </c>
      <c r="CT11" s="232">
        <v>14.957110390867401</v>
      </c>
      <c r="CU11" s="232">
        <v>0</v>
      </c>
      <c r="CV11" s="232">
        <v>0.30177728047864638</v>
      </c>
      <c r="CW11" s="232">
        <v>18.79755669725122</v>
      </c>
      <c r="CX11" s="232">
        <v>9.4866168201586127</v>
      </c>
      <c r="CY11" s="232">
        <v>0</v>
      </c>
      <c r="CZ11" s="232">
        <v>0</v>
      </c>
      <c r="DA11" s="232">
        <v>0</v>
      </c>
      <c r="DB11" s="232">
        <v>2.6579999999999999</v>
      </c>
      <c r="DC11" s="232">
        <v>0</v>
      </c>
      <c r="DF11" s="227"/>
      <c r="DG11" s="227">
        <v>0</v>
      </c>
      <c r="DJ11" s="227">
        <v>0</v>
      </c>
      <c r="DM11" s="227">
        <v>16.032192225104485</v>
      </c>
      <c r="DP11" s="227">
        <v>14.957110390867401</v>
      </c>
      <c r="DS11" s="237">
        <v>0</v>
      </c>
      <c r="DV11" s="233">
        <v>0.30177728047864638</v>
      </c>
      <c r="DX11" s="231">
        <v>18.994</v>
      </c>
      <c r="DY11" s="231">
        <v>18.79755669725122</v>
      </c>
      <c r="DZ11" s="231">
        <v>8.959693600223213</v>
      </c>
      <c r="EA11" s="231">
        <v>15.350297672677538</v>
      </c>
      <c r="EB11" s="231">
        <v>11.803325359338421</v>
      </c>
      <c r="EC11" s="231">
        <v>14.880928335672351</v>
      </c>
      <c r="ED11" s="231">
        <v>14.601841842008502</v>
      </c>
      <c r="EE11" s="231">
        <v>14.031235159823888</v>
      </c>
      <c r="EF11" s="231">
        <v>14.304360525221943</v>
      </c>
      <c r="EG11" s="231">
        <v>14.259895519778011</v>
      </c>
      <c r="EH11" s="231">
        <v>23.971457257702081</v>
      </c>
      <c r="EI11" s="231">
        <v>31.699935948186187</v>
      </c>
      <c r="EJ11" s="231">
        <v>28.54987640585253</v>
      </c>
      <c r="EL11" s="231">
        <v>15.981999999999999</v>
      </c>
      <c r="EM11" s="231">
        <v>9.4866168201586127</v>
      </c>
      <c r="EN11" s="231">
        <v>1.9568959476488457</v>
      </c>
      <c r="EO11" s="231">
        <v>8.9060427775540845</v>
      </c>
      <c r="EP11" s="231">
        <v>4.6387178657554742</v>
      </c>
      <c r="EQ11" s="231">
        <v>4.5669210440189625</v>
      </c>
      <c r="ER11" s="231">
        <v>4.6241547786370454</v>
      </c>
      <c r="ES11" s="231">
        <v>4.7664728680121637</v>
      </c>
      <c r="ET11" s="231">
        <v>4.9073515097077802</v>
      </c>
      <c r="EU11" s="231">
        <v>6.8098312794264944</v>
      </c>
      <c r="EV11" s="231">
        <v>5.765407575359621</v>
      </c>
      <c r="EW11" s="231">
        <v>5.5738968577906967</v>
      </c>
      <c r="EX11" s="231">
        <v>5.7237822109358989</v>
      </c>
      <c r="EZ11" s="231">
        <v>2.6150000000000002</v>
      </c>
      <c r="FA11" s="231">
        <v>0</v>
      </c>
      <c r="FB11" s="231">
        <v>0.10097152795006016</v>
      </c>
      <c r="FC11" s="231">
        <v>0.67196846320408588</v>
      </c>
      <c r="FD11" s="231">
        <v>0.29627843903347617</v>
      </c>
      <c r="FE11" s="231">
        <v>0.22500934879504034</v>
      </c>
      <c r="FF11" s="231">
        <v>1.0060449048557314</v>
      </c>
      <c r="FG11" s="231">
        <v>0</v>
      </c>
      <c r="FH11" s="231">
        <v>4.0343960014330316</v>
      </c>
      <c r="FI11" s="231">
        <v>3.3513617367756865</v>
      </c>
      <c r="FK11" s="231">
        <v>0</v>
      </c>
      <c r="FL11" s="231">
        <v>0</v>
      </c>
      <c r="FM11" s="231">
        <v>0</v>
      </c>
      <c r="FN11" s="231">
        <v>0</v>
      </c>
      <c r="FO11" s="231">
        <v>0</v>
      </c>
      <c r="FP11" s="231">
        <v>0</v>
      </c>
      <c r="FQ11" s="231">
        <v>0</v>
      </c>
      <c r="FR11" s="231">
        <v>0</v>
      </c>
      <c r="FS11" s="231">
        <v>0</v>
      </c>
      <c r="FT11" s="231">
        <v>0</v>
      </c>
      <c r="FU11" s="231">
        <v>0</v>
      </c>
      <c r="FW11" s="231">
        <v>0</v>
      </c>
      <c r="FX11" s="231">
        <v>0</v>
      </c>
      <c r="FY11" s="231">
        <v>0</v>
      </c>
      <c r="FZ11" s="231">
        <v>0</v>
      </c>
      <c r="GA11" s="231">
        <v>0</v>
      </c>
      <c r="GB11" s="231">
        <v>0</v>
      </c>
      <c r="GC11" s="231">
        <v>0</v>
      </c>
      <c r="GD11" s="231">
        <v>0</v>
      </c>
      <c r="GE11" s="231">
        <v>0</v>
      </c>
      <c r="GF11" s="231">
        <v>0</v>
      </c>
      <c r="GH11" s="231">
        <v>0</v>
      </c>
      <c r="GI11" s="231">
        <v>0</v>
      </c>
      <c r="GJ11" s="231">
        <v>0</v>
      </c>
      <c r="GK11" s="231">
        <v>0</v>
      </c>
      <c r="GL11" s="231">
        <v>0</v>
      </c>
      <c r="GM11" s="231">
        <v>0</v>
      </c>
      <c r="GN11" s="231">
        <v>0</v>
      </c>
      <c r="GO11" s="231">
        <v>0</v>
      </c>
      <c r="GP11" s="231">
        <v>0</v>
      </c>
      <c r="GQ11" s="231">
        <v>0</v>
      </c>
      <c r="GS11" s="231">
        <v>0</v>
      </c>
      <c r="GT11" s="231">
        <v>2.6579999999999999</v>
      </c>
      <c r="GU11" s="231">
        <v>0</v>
      </c>
      <c r="GV11" s="231">
        <v>0</v>
      </c>
      <c r="GW11" s="231">
        <v>0</v>
      </c>
      <c r="GX11" s="231">
        <v>0</v>
      </c>
      <c r="GY11" s="231">
        <v>0</v>
      </c>
      <c r="GZ11" s="231">
        <v>0</v>
      </c>
      <c r="HA11" s="231">
        <v>0</v>
      </c>
      <c r="HB11" s="231">
        <v>0</v>
      </c>
    </row>
    <row r="12" spans="1:210" ht="15" customHeight="1">
      <c r="E12" s="29"/>
      <c r="F12" s="28" t="s">
        <v>463</v>
      </c>
      <c r="G12" s="29"/>
      <c r="H12" s="228">
        <v>39.141316950000004</v>
      </c>
      <c r="I12" s="228">
        <v>41.408826829999995</v>
      </c>
      <c r="J12" s="228">
        <v>23.540869050000005</v>
      </c>
      <c r="K12" s="228">
        <v>27.302461999999995</v>
      </c>
      <c r="L12" s="228">
        <v>26.314068980000002</v>
      </c>
      <c r="M12" s="229">
        <v>32.564424129999999</v>
      </c>
      <c r="N12" s="228">
        <v>46.475871699999999</v>
      </c>
      <c r="O12" s="229">
        <v>32.204748430000009</v>
      </c>
      <c r="P12" s="229">
        <v>18.525498839999997</v>
      </c>
      <c r="Q12" s="229">
        <v>16.591424819999997</v>
      </c>
      <c r="R12" s="229">
        <v>10.770157020000001</v>
      </c>
      <c r="S12" s="229">
        <v>8.5173401800000015</v>
      </c>
      <c r="T12" s="230">
        <v>7.51116612126006</v>
      </c>
      <c r="U12" s="230">
        <v>16.064906340868561</v>
      </c>
      <c r="V12" s="230">
        <v>27.334671485117571</v>
      </c>
      <c r="W12" s="230">
        <v>32.482066822754277</v>
      </c>
      <c r="X12" s="230">
        <v>31.030722672702048</v>
      </c>
      <c r="Y12" s="230">
        <v>30.842152166233134</v>
      </c>
      <c r="Z12" s="230">
        <v>31.314262612407671</v>
      </c>
      <c r="AA12" s="230">
        <v>32.00822274228981</v>
      </c>
      <c r="AB12" s="230">
        <v>32.758136010857235</v>
      </c>
      <c r="AC12" s="230">
        <v>33.512710433694345</v>
      </c>
      <c r="AD12" s="230">
        <v>34.275624639252335</v>
      </c>
      <c r="AE12" s="230">
        <v>35.399206896739855</v>
      </c>
      <c r="AF12" s="230">
        <v>38.813095920086518</v>
      </c>
      <c r="AG12" s="230">
        <v>53.557230726746731</v>
      </c>
      <c r="AH12" s="230">
        <v>83.102318010777267</v>
      </c>
      <c r="AI12" s="230">
        <v>122.62111844341398</v>
      </c>
      <c r="AJ12" s="230">
        <v>165.90451625940105</v>
      </c>
      <c r="AL12" s="231">
        <v>32.204748430000009</v>
      </c>
      <c r="AM12" s="231">
        <v>18.525498839999997</v>
      </c>
      <c r="AN12" s="231">
        <v>16.591424819999997</v>
      </c>
      <c r="AO12" s="231">
        <v>15.698000000000212</v>
      </c>
      <c r="AP12" s="231">
        <v>12.693697975684243</v>
      </c>
      <c r="AQ12" s="231">
        <v>13.137920882520191</v>
      </c>
      <c r="AR12" s="231">
        <v>15.444766453751898</v>
      </c>
      <c r="AS12" s="231">
        <v>16.095191234632271</v>
      </c>
      <c r="AT12" s="231">
        <v>16.845665038871683</v>
      </c>
      <c r="AU12" s="231">
        <v>17.41001767962355</v>
      </c>
      <c r="AV12" s="231">
        <v>17.726794077268444</v>
      </c>
      <c r="AW12" s="231">
        <v>18.099864583042635</v>
      </c>
      <c r="AX12" s="231">
        <v>18.914275989743373</v>
      </c>
      <c r="AZ12" s="232">
        <v>0</v>
      </c>
      <c r="BA12" s="232">
        <v>0</v>
      </c>
      <c r="BB12" s="232">
        <v>0</v>
      </c>
      <c r="BC12" s="232">
        <v>-4.9278429800002108</v>
      </c>
      <c r="BD12" s="232">
        <v>-4.1763577956842415</v>
      </c>
      <c r="BE12" s="232">
        <v>-5.6267547612601314</v>
      </c>
      <c r="BF12" s="232">
        <v>0.62013988711666279</v>
      </c>
      <c r="BG12" s="232">
        <v>11.2394802504853</v>
      </c>
      <c r="BH12" s="232">
        <v>15.636401783882594</v>
      </c>
      <c r="BI12" s="232">
        <v>13.620704993078498</v>
      </c>
      <c r="BJ12" s="232">
        <v>13.11535808896469</v>
      </c>
      <c r="BK12" s="232">
        <v>13.214398029365036</v>
      </c>
      <c r="BL12" s="232">
        <v>13.093946752546437</v>
      </c>
      <c r="BN12" s="231">
        <v>32.204748430000009</v>
      </c>
      <c r="BO12" s="231">
        <v>18.525498839999997</v>
      </c>
      <c r="BP12" s="231">
        <v>31.470726861313697</v>
      </c>
      <c r="BQ12" s="231">
        <v>32.805866829361342</v>
      </c>
      <c r="BR12" s="231">
        <v>38.422900660418648</v>
      </c>
      <c r="BS12" s="231">
        <v>40.895415292393473</v>
      </c>
      <c r="BT12" s="231">
        <v>42.068217000693799</v>
      </c>
      <c r="BU12" s="231">
        <v>43.155091097450246</v>
      </c>
      <c r="BV12" s="231">
        <v>43.810072675269723</v>
      </c>
      <c r="BW12" s="231">
        <v>44.2678372458967</v>
      </c>
      <c r="BX12" s="231">
        <v>44.898186983967705</v>
      </c>
      <c r="BY12" s="231">
        <v>46.466971562479856</v>
      </c>
      <c r="CA12" s="232">
        <v>0</v>
      </c>
      <c r="CB12" s="232">
        <v>0</v>
      </c>
      <c r="CC12" s="232">
        <v>-14.8793020413137</v>
      </c>
      <c r="CD12" s="232">
        <v>-22.035709809361343</v>
      </c>
      <c r="CE12" s="232">
        <v>-29.905560480418647</v>
      </c>
      <c r="CF12" s="232">
        <v>-33.384249171133412</v>
      </c>
      <c r="CG12" s="232">
        <v>-26.003310659825239</v>
      </c>
      <c r="CH12" s="232">
        <v>-15.820419612332675</v>
      </c>
      <c r="CI12" s="232">
        <v>-11.328005852515446</v>
      </c>
      <c r="CJ12" s="232">
        <v>-13.237114573194653</v>
      </c>
      <c r="CK12" s="232">
        <v>-14.05603481773457</v>
      </c>
      <c r="CL12" s="232">
        <v>-15.152708950072185</v>
      </c>
      <c r="CQ12" s="232">
        <v>42</v>
      </c>
      <c r="CR12" s="232">
        <v>29.378</v>
      </c>
      <c r="CS12" s="232">
        <v>43.201013514588062</v>
      </c>
      <c r="CT12" s="232">
        <v>16.705112756560606</v>
      </c>
      <c r="CU12" s="232">
        <v>32.018162987785914</v>
      </c>
      <c r="CV12" s="232">
        <v>31.843900544145679</v>
      </c>
      <c r="CW12" s="232">
        <v>38.668481160658153</v>
      </c>
      <c r="CX12" s="232">
        <v>38.360155135723161</v>
      </c>
      <c r="CY12" s="232">
        <v>34.167540978319344</v>
      </c>
      <c r="CZ12" s="232">
        <v>30.189632233576273</v>
      </c>
      <c r="DA12" s="232">
        <v>14.385161129174156</v>
      </c>
      <c r="DB12" s="232">
        <v>12.693697975684243</v>
      </c>
      <c r="DC12" s="232">
        <v>13.137920882520191</v>
      </c>
      <c r="DF12" s="227"/>
      <c r="DG12" s="227">
        <v>42</v>
      </c>
      <c r="DJ12" s="227">
        <v>29.378</v>
      </c>
      <c r="DM12" s="227">
        <v>43.201013514588062</v>
      </c>
      <c r="DP12" s="227">
        <v>16.705112756560606</v>
      </c>
      <c r="DS12" s="236">
        <v>32.018162987785914</v>
      </c>
      <c r="DV12" s="233">
        <v>31.843900544145679</v>
      </c>
      <c r="DX12" s="231">
        <v>37.008000000000159</v>
      </c>
      <c r="DY12" s="231">
        <v>38.668481160658153</v>
      </c>
      <c r="DZ12" s="231">
        <v>35.478379973842607</v>
      </c>
      <c r="EA12" s="231">
        <v>33.948464036617302</v>
      </c>
      <c r="EB12" s="231">
        <v>34.477683322751716</v>
      </c>
      <c r="EC12" s="231">
        <v>37.013810599307</v>
      </c>
      <c r="ED12" s="231">
        <v>38.012171857638897</v>
      </c>
      <c r="EE12" s="231">
        <v>40.67421911634495</v>
      </c>
      <c r="EF12" s="231">
        <v>42.739728911579938</v>
      </c>
      <c r="EG12" s="231">
        <v>44.333206868926936</v>
      </c>
      <c r="EH12" s="231">
        <v>46.11655731261537</v>
      </c>
      <c r="EI12" s="231">
        <v>48.718516861343979</v>
      </c>
      <c r="EJ12" s="231">
        <v>53.024962048909401</v>
      </c>
      <c r="EL12" s="231">
        <v>39.369999999999862</v>
      </c>
      <c r="EM12" s="231">
        <v>38.360155135723161</v>
      </c>
      <c r="EN12" s="231">
        <v>34.977200209602884</v>
      </c>
      <c r="EO12" s="231">
        <v>37.315755967618884</v>
      </c>
      <c r="EP12" s="231">
        <v>42.716716524134398</v>
      </c>
      <c r="EQ12" s="231">
        <v>48.046475210357606</v>
      </c>
      <c r="ER12" s="231">
        <v>53.768308332509292</v>
      </c>
      <c r="ES12" s="231">
        <v>59.061812598887236</v>
      </c>
      <c r="ET12" s="231">
        <v>62.720796876169025</v>
      </c>
      <c r="EU12" s="231">
        <v>64.312724184077439</v>
      </c>
      <c r="EV12" s="231">
        <v>65.720977656208845</v>
      </c>
      <c r="EW12" s="231">
        <v>67.749251396011545</v>
      </c>
      <c r="EX12" s="231">
        <v>70.192309187001811</v>
      </c>
      <c r="EZ12" s="231">
        <v>29.815000000000097</v>
      </c>
      <c r="FA12" s="231">
        <v>34.167540978319344</v>
      </c>
      <c r="FB12" s="231">
        <v>35.427579012835615</v>
      </c>
      <c r="FC12" s="231">
        <v>38.871441562164264</v>
      </c>
      <c r="FD12" s="231">
        <v>44.401822415948104</v>
      </c>
      <c r="FE12" s="231">
        <v>48.020528483094317</v>
      </c>
      <c r="FF12" s="231">
        <v>51.311392390601171</v>
      </c>
      <c r="FG12" s="231">
        <v>53.799882026514275</v>
      </c>
      <c r="FH12" s="231">
        <v>55.637202465749802</v>
      </c>
      <c r="FI12" s="231">
        <v>55.984541228687569</v>
      </c>
      <c r="FK12" s="231">
        <v>17.043000000001111</v>
      </c>
      <c r="FL12" s="231">
        <v>30.189632233576273</v>
      </c>
      <c r="FM12" s="231">
        <v>32.993814145425866</v>
      </c>
      <c r="FN12" s="231">
        <v>36.950418258366248</v>
      </c>
      <c r="FO12" s="231">
        <v>39.260799668445422</v>
      </c>
      <c r="FP12" s="231">
        <v>41.166553125174346</v>
      </c>
      <c r="FQ12" s="231">
        <v>43.191268896003407</v>
      </c>
      <c r="FR12" s="231">
        <v>45.012055055477411</v>
      </c>
      <c r="FS12" s="231">
        <v>46.673152810053395</v>
      </c>
      <c r="FT12" s="231">
        <v>48.672305293329345</v>
      </c>
      <c r="FU12" s="231">
        <v>51.094366810154007</v>
      </c>
      <c r="FW12" s="231">
        <v>31.055257000000029</v>
      </c>
      <c r="FX12" s="231">
        <v>33.618093984842361</v>
      </c>
      <c r="FY12" s="231">
        <v>37.626522006106647</v>
      </c>
      <c r="FZ12" s="231">
        <v>39.958238063488139</v>
      </c>
      <c r="GA12" s="231">
        <v>41.90669705588153</v>
      </c>
      <c r="GB12" s="231">
        <v>43.998762075832069</v>
      </c>
      <c r="GC12" s="231">
        <v>45.892037804884211</v>
      </c>
      <c r="GD12" s="231">
        <v>47.628049252812495</v>
      </c>
      <c r="GE12" s="231">
        <v>49.704678818674289</v>
      </c>
      <c r="GF12" s="231">
        <v>52.206838920143277</v>
      </c>
      <c r="GH12" s="231">
        <v>24.488700000000975</v>
      </c>
      <c r="GI12" s="231">
        <v>14.385161129174156</v>
      </c>
      <c r="GJ12" s="231">
        <v>16.239922459739077</v>
      </c>
      <c r="GK12" s="231">
        <v>20.662290094018608</v>
      </c>
      <c r="GL12" s="231">
        <v>25.41971100649846</v>
      </c>
      <c r="GM12" s="231">
        <v>26.644799006034049</v>
      </c>
      <c r="GN12" s="231">
        <v>27.938666961340918</v>
      </c>
      <c r="GO12" s="231">
        <v>29.58607098870943</v>
      </c>
      <c r="GP12" s="231">
        <v>31.419199519480639</v>
      </c>
      <c r="GQ12" s="231">
        <v>33.616063725203681</v>
      </c>
      <c r="GS12" s="231">
        <v>15.698000000000212</v>
      </c>
      <c r="GT12" s="231">
        <v>12.693697975684243</v>
      </c>
      <c r="GU12" s="231">
        <v>13.137920882520191</v>
      </c>
      <c r="GV12" s="231">
        <v>15.444766453751898</v>
      </c>
      <c r="GW12" s="231">
        <v>16.095191234632271</v>
      </c>
      <c r="GX12" s="231">
        <v>16.845665038871683</v>
      </c>
      <c r="GY12" s="231">
        <v>17.41001767962355</v>
      </c>
      <c r="GZ12" s="231">
        <v>17.726794077268444</v>
      </c>
      <c r="HA12" s="231">
        <v>18.099864583042635</v>
      </c>
      <c r="HB12" s="231">
        <v>18.914275989743373</v>
      </c>
    </row>
    <row r="13" spans="1:210" ht="15" customHeight="1">
      <c r="E13" s="29"/>
      <c r="F13" s="28" t="s">
        <v>464</v>
      </c>
      <c r="G13" s="29"/>
      <c r="H13" s="228"/>
      <c r="I13" s="228"/>
      <c r="J13" s="228"/>
      <c r="K13" s="228"/>
      <c r="L13" s="228"/>
      <c r="M13" s="229">
        <v>0</v>
      </c>
      <c r="N13" s="228">
        <v>0</v>
      </c>
      <c r="O13" s="229">
        <v>0</v>
      </c>
      <c r="P13" s="229">
        <v>0</v>
      </c>
      <c r="Q13" s="229"/>
      <c r="R13" s="229">
        <v>27.544</v>
      </c>
      <c r="S13" s="229">
        <v>0</v>
      </c>
      <c r="T13" s="230">
        <v>0</v>
      </c>
      <c r="U13" s="230">
        <v>5.1132387310638832</v>
      </c>
      <c r="V13" s="230">
        <v>6.0754326151714242</v>
      </c>
      <c r="W13" s="230">
        <v>6.7036535305570988</v>
      </c>
      <c r="X13" s="230">
        <v>6.8908255431844498</v>
      </c>
      <c r="Y13" s="230">
        <v>7.2206874592921082</v>
      </c>
      <c r="Z13" s="230">
        <v>7.785387929254993</v>
      </c>
      <c r="AA13" s="230">
        <v>8.4880994400610419</v>
      </c>
      <c r="AB13" s="230">
        <v>8.7619340637679599</v>
      </c>
      <c r="AC13" s="230">
        <v>9.1398064280392468</v>
      </c>
      <c r="AD13" s="230">
        <v>9.863469006210023</v>
      </c>
      <c r="AE13" s="230">
        <v>10.043781007595785</v>
      </c>
      <c r="AF13" s="230">
        <v>10.191251134464837</v>
      </c>
      <c r="AG13" s="230">
        <v>10.396272486043239</v>
      </c>
      <c r="AH13" s="230">
        <v>10.598075725789718</v>
      </c>
      <c r="AI13" s="230">
        <v>10.777653025871111</v>
      </c>
      <c r="AJ13" s="230">
        <v>11.216453437113234</v>
      </c>
      <c r="AL13" s="231">
        <v>0</v>
      </c>
      <c r="AM13" s="231">
        <v>0</v>
      </c>
      <c r="AN13" s="231"/>
      <c r="AO13" s="231">
        <v>0</v>
      </c>
      <c r="AP13" s="231">
        <v>0</v>
      </c>
      <c r="AQ13" s="231">
        <v>0</v>
      </c>
      <c r="AR13" s="231">
        <v>6.6137259495625331</v>
      </c>
      <c r="AS13" s="231">
        <v>6.81213772804941</v>
      </c>
      <c r="AT13" s="231">
        <v>7.0165018598908926</v>
      </c>
      <c r="AU13" s="231">
        <v>7.2269969156876197</v>
      </c>
      <c r="AV13" s="231">
        <v>7.4438068231582486</v>
      </c>
      <c r="AW13" s="231">
        <v>7.6671210278529962</v>
      </c>
      <c r="AX13" s="231">
        <v>7.8971346586885849</v>
      </c>
      <c r="AZ13" s="232">
        <v>0</v>
      </c>
      <c r="BA13" s="232">
        <v>0</v>
      </c>
      <c r="BB13" s="232">
        <v>0</v>
      </c>
      <c r="BC13" s="232">
        <v>27.544</v>
      </c>
      <c r="BD13" s="232">
        <v>0</v>
      </c>
      <c r="BE13" s="232">
        <v>0</v>
      </c>
      <c r="BF13" s="232">
        <v>-1.50048721849865</v>
      </c>
      <c r="BG13" s="232">
        <v>-0.73670511287798579</v>
      </c>
      <c r="BH13" s="232">
        <v>-0.31284832933379381</v>
      </c>
      <c r="BI13" s="232">
        <v>-0.33617137250316986</v>
      </c>
      <c r="BJ13" s="232">
        <v>-0.2231193638661404</v>
      </c>
      <c r="BK13" s="232">
        <v>0.1182669014019968</v>
      </c>
      <c r="BL13" s="232">
        <v>0.590964781372457</v>
      </c>
      <c r="BN13" s="231">
        <v>0</v>
      </c>
      <c r="BO13" s="231">
        <v>0</v>
      </c>
      <c r="BP13" s="231">
        <v>1.5318127167124247</v>
      </c>
      <c r="BQ13" s="231">
        <v>5.6298997698783886</v>
      </c>
      <c r="BR13" s="231">
        <v>5.3437113948955854</v>
      </c>
      <c r="BS13" s="231">
        <v>5.3358692150277349</v>
      </c>
      <c r="BT13" s="231">
        <v>6.6778612636136918</v>
      </c>
      <c r="BU13" s="231">
        <v>6.8663679357983396</v>
      </c>
      <c r="BV13" s="231">
        <v>7.3255185210709479</v>
      </c>
      <c r="BW13" s="231">
        <v>7.4341876193961083</v>
      </c>
      <c r="BX13" s="231">
        <v>7.6793719927098412</v>
      </c>
      <c r="BY13" s="231">
        <v>7.8278374743882804</v>
      </c>
      <c r="CA13" s="232">
        <v>0</v>
      </c>
      <c r="CB13" s="232">
        <v>0</v>
      </c>
      <c r="CC13" s="232">
        <v>-1.5318127167124247</v>
      </c>
      <c r="CD13" s="232">
        <v>21.914100230121612</v>
      </c>
      <c r="CE13" s="232">
        <v>-5.3437113948955854</v>
      </c>
      <c r="CF13" s="232">
        <v>-5.3358692150277349</v>
      </c>
      <c r="CG13" s="232">
        <v>-1.5646225325498087</v>
      </c>
      <c r="CH13" s="232">
        <v>-0.79093532062691541</v>
      </c>
      <c r="CI13" s="232">
        <v>-0.62186499051384914</v>
      </c>
      <c r="CJ13" s="232">
        <v>-0.54336207621165844</v>
      </c>
      <c r="CK13" s="232">
        <v>-0.45868453341773296</v>
      </c>
      <c r="CL13" s="232">
        <v>-4.2449545133287359E-2</v>
      </c>
      <c r="CQ13" s="232">
        <v>0</v>
      </c>
      <c r="CR13" s="232">
        <v>0</v>
      </c>
      <c r="CS13" s="232">
        <v>0</v>
      </c>
      <c r="CT13" s="232">
        <v>0</v>
      </c>
      <c r="CU13" s="232">
        <v>0</v>
      </c>
      <c r="CV13" s="232">
        <v>0</v>
      </c>
      <c r="CW13" s="232">
        <v>0</v>
      </c>
      <c r="CX13" s="232">
        <v>0</v>
      </c>
      <c r="CY13" s="232">
        <v>1.5851612377123063</v>
      </c>
      <c r="CZ13" s="232">
        <v>1.5248917077448108</v>
      </c>
      <c r="DA13" s="232">
        <v>1.7292846114256304</v>
      </c>
      <c r="DB13" s="232">
        <v>0</v>
      </c>
      <c r="DC13" s="232">
        <v>0</v>
      </c>
      <c r="DF13" s="227"/>
      <c r="DG13" s="227"/>
      <c r="DJ13" s="227"/>
      <c r="DM13" s="227"/>
      <c r="DS13" s="236">
        <v>0</v>
      </c>
      <c r="DV13" s="233">
        <v>0</v>
      </c>
      <c r="DX13" s="231">
        <v>0</v>
      </c>
      <c r="DY13" s="231">
        <v>0</v>
      </c>
      <c r="DZ13" s="231">
        <v>0</v>
      </c>
      <c r="EA13" s="231">
        <v>4.8016639114982631</v>
      </c>
      <c r="EB13" s="231">
        <v>4.6449446732963331</v>
      </c>
      <c r="EC13" s="231">
        <v>4.7560224256473518</v>
      </c>
      <c r="ED13" s="231">
        <v>4.7587783363817175</v>
      </c>
      <c r="EE13" s="231">
        <v>4.6143609365197555</v>
      </c>
      <c r="EF13" s="231">
        <v>4.5737889370518952</v>
      </c>
      <c r="EG13" s="231">
        <v>4.7031002630749876</v>
      </c>
      <c r="EH13" s="231">
        <v>4.7986955050083697</v>
      </c>
      <c r="EI13" s="231">
        <v>4.999144342486141</v>
      </c>
      <c r="EJ13" s="231">
        <v>5.021840984696456</v>
      </c>
      <c r="EL13" s="238">
        <v>0</v>
      </c>
      <c r="EM13" s="238">
        <v>0</v>
      </c>
      <c r="EN13" s="238">
        <v>4.1915569849509167</v>
      </c>
      <c r="EO13" s="238">
        <v>4.3856962911349529</v>
      </c>
      <c r="EP13" s="238">
        <v>4.2066514861952573</v>
      </c>
      <c r="EQ13" s="238">
        <v>4.3677332862294351</v>
      </c>
      <c r="ER13" s="238">
        <v>4.3734840963344679</v>
      </c>
      <c r="ES13" s="238">
        <v>4.4574078509362964</v>
      </c>
      <c r="ET13" s="238">
        <v>4.6647990415497853</v>
      </c>
      <c r="EU13" s="238">
        <v>4.8044857535987813</v>
      </c>
      <c r="EV13" s="238">
        <v>4.9934882579276501</v>
      </c>
      <c r="EW13" s="238">
        <v>5.0543480032362336</v>
      </c>
      <c r="EX13" s="238">
        <v>5.1230792421361908</v>
      </c>
      <c r="EZ13" s="231"/>
      <c r="FA13" s="231">
        <v>1.5851612377123063</v>
      </c>
      <c r="FB13" s="231">
        <v>5.123633868285177</v>
      </c>
      <c r="FC13" s="231">
        <v>5.1900889648336159</v>
      </c>
      <c r="FD13" s="231">
        <v>5.2906378883402425</v>
      </c>
      <c r="FE13" s="231">
        <v>4.8776754732022187</v>
      </c>
      <c r="FF13" s="231">
        <v>4.4438306060745676</v>
      </c>
      <c r="FG13" s="231">
        <v>4.4757837915426117</v>
      </c>
      <c r="FH13" s="231">
        <v>4.5709666069092396</v>
      </c>
      <c r="FI13" s="231">
        <v>4.6826296389409796</v>
      </c>
      <c r="FK13" s="231">
        <v>0.27800000000000002</v>
      </c>
      <c r="FL13" s="231">
        <v>1.5248917077448108</v>
      </c>
      <c r="FM13" s="231">
        <v>5.7620140139888223</v>
      </c>
      <c r="FN13" s="231">
        <v>5.5578323264935747</v>
      </c>
      <c r="FO13" s="231">
        <v>5.645867982650306</v>
      </c>
      <c r="FP13" s="231">
        <v>6.9062282682140888</v>
      </c>
      <c r="FQ13" s="231">
        <v>7.1525094777994171</v>
      </c>
      <c r="FR13" s="231">
        <v>7.7209401367709765</v>
      </c>
      <c r="FS13" s="231">
        <v>7.8483917800720153</v>
      </c>
      <c r="FT13" s="231">
        <v>8.1103073759831936</v>
      </c>
      <c r="FU13" s="231">
        <v>8.2784371542403683</v>
      </c>
      <c r="FW13" s="231">
        <v>1.5248917077448108</v>
      </c>
      <c r="FX13" s="231">
        <v>5.7620140139888223</v>
      </c>
      <c r="FY13" s="231">
        <v>5.5578323264935747</v>
      </c>
      <c r="FZ13" s="231">
        <v>5.645867982650306</v>
      </c>
      <c r="GA13" s="231">
        <v>6.9062282682140888</v>
      </c>
      <c r="GB13" s="231">
        <v>7.1525094777994171</v>
      </c>
      <c r="GC13" s="231">
        <v>7.7209401367709765</v>
      </c>
      <c r="GD13" s="231">
        <v>7.8483917800720153</v>
      </c>
      <c r="GE13" s="231">
        <v>8.1103073759831936</v>
      </c>
      <c r="GF13" s="231">
        <v>8.2784371542403683</v>
      </c>
      <c r="GH13" s="231">
        <v>0</v>
      </c>
      <c r="GI13" s="231">
        <v>1.7292846114256304</v>
      </c>
      <c r="GJ13" s="231">
        <v>2.6717447246525992</v>
      </c>
      <c r="GK13" s="231">
        <v>3.6691960885229027</v>
      </c>
      <c r="GL13" s="231">
        <v>4.7240899639732366</v>
      </c>
      <c r="GM13" s="231">
        <v>5.8389751954709208</v>
      </c>
      <c r="GN13" s="231">
        <v>7.0165018598908926</v>
      </c>
      <c r="GO13" s="231">
        <v>7.2269969156876197</v>
      </c>
      <c r="GP13" s="231">
        <v>7.4438068231582486</v>
      </c>
      <c r="GQ13" s="231">
        <v>7.6671210278529962</v>
      </c>
      <c r="GS13" s="231">
        <v>0</v>
      </c>
      <c r="GT13" s="231">
        <v>0</v>
      </c>
      <c r="GU13" s="231">
        <v>0</v>
      </c>
      <c r="GV13" s="231">
        <v>6.6137259495625331</v>
      </c>
      <c r="GW13" s="231">
        <v>6.81213772804941</v>
      </c>
      <c r="GX13" s="231">
        <v>7.0165018598908926</v>
      </c>
      <c r="GY13" s="231">
        <v>7.2269969156876197</v>
      </c>
      <c r="GZ13" s="231">
        <v>7.4438068231582486</v>
      </c>
      <c r="HA13" s="231">
        <v>7.6671210278529962</v>
      </c>
      <c r="HB13" s="231">
        <v>7.8971346586885849</v>
      </c>
    </row>
    <row r="14" spans="1:210" ht="15" customHeight="1">
      <c r="E14" s="29"/>
      <c r="F14" s="28" t="s">
        <v>465</v>
      </c>
      <c r="G14" s="29"/>
      <c r="H14" s="228">
        <v>5.4704131399999998</v>
      </c>
      <c r="I14" s="228">
        <v>6.1726955599999993</v>
      </c>
      <c r="J14" s="228">
        <v>4.7967627199999994</v>
      </c>
      <c r="K14" s="228">
        <v>10.359192280000002</v>
      </c>
      <c r="L14" s="228">
        <v>23.971380850000003</v>
      </c>
      <c r="M14" s="229">
        <v>6.4411917600000015</v>
      </c>
      <c r="N14" s="228">
        <v>7.0658811700000017</v>
      </c>
      <c r="O14" s="229">
        <v>8.3799702000000007</v>
      </c>
      <c r="P14" s="229">
        <v>31.585954430000005</v>
      </c>
      <c r="Q14" s="229">
        <v>68.219530150000011</v>
      </c>
      <c r="R14" s="229">
        <v>15.04487224</v>
      </c>
      <c r="S14" s="229">
        <v>10.345747680000001</v>
      </c>
      <c r="T14" s="230">
        <v>6.1195272899999997</v>
      </c>
      <c r="U14" s="230">
        <v>5.0999999999999996</v>
      </c>
      <c r="V14" s="230">
        <v>5.202</v>
      </c>
      <c r="W14" s="230">
        <v>5.3060400000000003</v>
      </c>
      <c r="X14" s="230">
        <v>5.4121608000000005</v>
      </c>
      <c r="Y14" s="230">
        <v>5.5204040160000005</v>
      </c>
      <c r="Z14" s="230">
        <v>5.6308120963200006</v>
      </c>
      <c r="AA14" s="230">
        <v>5.7434283382464004</v>
      </c>
      <c r="AB14" s="230">
        <v>5.8582969050113283</v>
      </c>
      <c r="AC14" s="230">
        <v>5.9754628431115551</v>
      </c>
      <c r="AD14" s="230">
        <v>6.094972099973786</v>
      </c>
      <c r="AE14" s="230">
        <v>6.2168715419732621</v>
      </c>
      <c r="AF14" s="230">
        <v>6.3412089728127272</v>
      </c>
      <c r="AG14" s="230">
        <v>6.4680331522689816</v>
      </c>
      <c r="AH14" s="230">
        <v>6.5973938153143612</v>
      </c>
      <c r="AI14" s="230">
        <v>6.7293416916206485</v>
      </c>
      <c r="AJ14" s="230">
        <v>6.863928525453062</v>
      </c>
      <c r="AL14" s="231">
        <v>8.3799702000000007</v>
      </c>
      <c r="AM14" s="231">
        <v>31.585954430000005</v>
      </c>
      <c r="AN14" s="231">
        <v>68.219530150000011</v>
      </c>
      <c r="AO14" s="231">
        <v>35.857999999999997</v>
      </c>
      <c r="AP14" s="231">
        <v>6</v>
      </c>
      <c r="AQ14" s="231">
        <v>6.12</v>
      </c>
      <c r="AR14" s="231">
        <v>6.2423999999999999</v>
      </c>
      <c r="AS14" s="231">
        <v>6.367248</v>
      </c>
      <c r="AT14" s="231">
        <v>6.4945929600000003</v>
      </c>
      <c r="AU14" s="231">
        <v>6.6244848192000001</v>
      </c>
      <c r="AV14" s="231">
        <v>6.756974515584</v>
      </c>
      <c r="AW14" s="231">
        <v>6.8921140058956798</v>
      </c>
      <c r="AX14" s="231">
        <v>7.0299562860135936</v>
      </c>
      <c r="AZ14" s="232">
        <v>0</v>
      </c>
      <c r="BA14" s="232">
        <v>0</v>
      </c>
      <c r="BB14" s="232">
        <v>0</v>
      </c>
      <c r="BC14" s="232">
        <v>-20.813127759999997</v>
      </c>
      <c r="BD14" s="232">
        <v>4.3457476800000006</v>
      </c>
      <c r="BE14" s="232">
        <v>-4.7271000000037589E-4</v>
      </c>
      <c r="BF14" s="232">
        <v>-1.1424000000000003</v>
      </c>
      <c r="BG14" s="232">
        <v>-1.1652480000000001</v>
      </c>
      <c r="BH14" s="232">
        <v>-1.18855296</v>
      </c>
      <c r="BI14" s="232">
        <v>-1.2123240191999995</v>
      </c>
      <c r="BJ14" s="232">
        <v>-1.2365704995839994</v>
      </c>
      <c r="BK14" s="232">
        <v>-1.2613019095756792</v>
      </c>
      <c r="BL14" s="232">
        <v>-1.2865279477671931</v>
      </c>
      <c r="BN14" s="231">
        <v>8.3799702000000007</v>
      </c>
      <c r="BO14" s="231">
        <v>31.585954430000005</v>
      </c>
      <c r="BP14" s="231">
        <v>8.129606287665716</v>
      </c>
      <c r="BQ14" s="231">
        <v>8.2921984134190296</v>
      </c>
      <c r="BR14" s="231">
        <v>8.4580423816874095</v>
      </c>
      <c r="BS14" s="231">
        <v>8.6272032293211574</v>
      </c>
      <c r="BT14" s="231">
        <v>8.7997472939075809</v>
      </c>
      <c r="BU14" s="231">
        <v>8.9757422397857329</v>
      </c>
      <c r="BV14" s="231">
        <v>9.1552570845814483</v>
      </c>
      <c r="BW14" s="231">
        <v>9.3383622262730768</v>
      </c>
      <c r="BX14" s="231">
        <v>9.5251294707985377</v>
      </c>
      <c r="BY14" s="231">
        <v>9.7156320602145083</v>
      </c>
      <c r="CA14" s="232">
        <v>0</v>
      </c>
      <c r="CB14" s="232">
        <v>0</v>
      </c>
      <c r="CC14" s="232">
        <v>60.089923862334295</v>
      </c>
      <c r="CD14" s="232">
        <v>6.7526738265809705</v>
      </c>
      <c r="CE14" s="232">
        <v>1.887705298312591</v>
      </c>
      <c r="CF14" s="232">
        <v>-2.5076759393211576</v>
      </c>
      <c r="CG14" s="232">
        <v>-3.6997472939075813</v>
      </c>
      <c r="CH14" s="232">
        <v>-3.773742239785733</v>
      </c>
      <c r="CI14" s="232">
        <v>-3.849217084581448</v>
      </c>
      <c r="CJ14" s="232">
        <v>-3.9262014262730762</v>
      </c>
      <c r="CK14" s="232">
        <v>-4.0047254547985371</v>
      </c>
      <c r="CL14" s="232">
        <v>-4.0848199638945077</v>
      </c>
      <c r="CQ14" s="232">
        <v>0</v>
      </c>
      <c r="CR14" s="232">
        <v>0</v>
      </c>
      <c r="CS14" s="232">
        <v>0</v>
      </c>
      <c r="CT14" s="232">
        <v>0</v>
      </c>
      <c r="CU14" s="232">
        <v>6.12</v>
      </c>
      <c r="CV14" s="232">
        <v>6.2423999999999999</v>
      </c>
      <c r="CW14" s="232">
        <v>6.3234899999999996</v>
      </c>
      <c r="CX14" s="232">
        <v>7.11348</v>
      </c>
      <c r="CY14" s="232">
        <v>7.2557496000000006</v>
      </c>
      <c r="CZ14" s="232">
        <v>7.2706666666666662</v>
      </c>
      <c r="DA14" s="232">
        <v>16.511355605642937</v>
      </c>
      <c r="DB14" s="232">
        <v>6</v>
      </c>
      <c r="DC14" s="232">
        <v>6.12</v>
      </c>
      <c r="DF14" s="227"/>
      <c r="DG14" s="227"/>
      <c r="DJ14" s="227"/>
      <c r="DM14" s="227"/>
      <c r="DS14" s="236">
        <v>6.12</v>
      </c>
      <c r="DV14" s="233">
        <v>6.2423999999999999</v>
      </c>
      <c r="DX14" s="231">
        <v>6.1994999999999996</v>
      </c>
      <c r="DY14" s="231">
        <v>6.3234899999999996</v>
      </c>
      <c r="DZ14" s="231">
        <v>6.4499598000000002</v>
      </c>
      <c r="EA14" s="231">
        <v>6.5789589959999999</v>
      </c>
      <c r="EB14" s="231">
        <v>6.71053817592</v>
      </c>
      <c r="EC14" s="231">
        <v>6.8447489394384009</v>
      </c>
      <c r="ED14" s="231">
        <v>6.981643918227169</v>
      </c>
      <c r="EE14" s="231">
        <v>7.1212767965917125</v>
      </c>
      <c r="EF14" s="231">
        <v>7.2637023325235459</v>
      </c>
      <c r="EG14" s="231">
        <v>7.4089763791740175</v>
      </c>
      <c r="EH14" s="231">
        <v>7.5571559067574983</v>
      </c>
      <c r="EI14" s="231">
        <v>7.7082990248926491</v>
      </c>
      <c r="EJ14" s="231">
        <v>7.8624650053905016</v>
      </c>
      <c r="EL14" s="231">
        <v>6.9740000000000002</v>
      </c>
      <c r="EM14" s="231">
        <v>7.11348</v>
      </c>
      <c r="EN14" s="231">
        <v>7.2557496000000006</v>
      </c>
      <c r="EO14" s="231">
        <v>7.4008645920000014</v>
      </c>
      <c r="EP14" s="231">
        <v>7.5488818838400009</v>
      </c>
      <c r="EQ14" s="231">
        <v>7.6998595215168022</v>
      </c>
      <c r="ER14" s="231">
        <v>7.8538567119471381</v>
      </c>
      <c r="ES14" s="231">
        <v>8.0109338461860808</v>
      </c>
      <c r="ET14" s="231">
        <v>8.1711525231098037</v>
      </c>
      <c r="EU14" s="231">
        <v>8.3345755735719997</v>
      </c>
      <c r="EV14" s="231">
        <v>8.5012670850434393</v>
      </c>
      <c r="EW14" s="231">
        <v>8.6712924267443086</v>
      </c>
      <c r="EX14" s="231">
        <v>8.8447182752791935</v>
      </c>
      <c r="EZ14" s="231">
        <v>7.11348</v>
      </c>
      <c r="FA14" s="231">
        <v>7.2557496000000006</v>
      </c>
      <c r="FB14" s="231">
        <v>7.4008645920000014</v>
      </c>
      <c r="FC14" s="231">
        <v>7.5488818838400009</v>
      </c>
      <c r="FD14" s="231">
        <v>7.6998595215168022</v>
      </c>
      <c r="FE14" s="231">
        <v>7.8538567119471381</v>
      </c>
      <c r="FF14" s="231">
        <v>8.0109338461860808</v>
      </c>
      <c r="FG14" s="231">
        <v>8.1711525231098037</v>
      </c>
      <c r="FH14" s="231">
        <v>8.3345755735719997</v>
      </c>
      <c r="FI14" s="231">
        <v>8.5012670850434393</v>
      </c>
      <c r="FK14" s="231">
        <v>26.004999999999999</v>
      </c>
      <c r="FL14" s="231">
        <v>7.2706666666666662</v>
      </c>
      <c r="FM14" s="231">
        <v>7.41608</v>
      </c>
      <c r="FN14" s="231">
        <v>7.5644016000000001</v>
      </c>
      <c r="FO14" s="231">
        <v>7.7156896320000001</v>
      </c>
      <c r="FP14" s="231">
        <v>7.8700034246400001</v>
      </c>
      <c r="FQ14" s="231">
        <v>8.0274034931328</v>
      </c>
      <c r="FR14" s="231">
        <v>8.1879515629954565</v>
      </c>
      <c r="FS14" s="231">
        <v>8.3517105942553655</v>
      </c>
      <c r="FT14" s="231">
        <v>8.5187448061404734</v>
      </c>
      <c r="FU14" s="231">
        <v>8.6891197022632838</v>
      </c>
      <c r="FW14" s="231">
        <v>7.2706666666666697</v>
      </c>
      <c r="FX14" s="231">
        <v>7.4160800000000036</v>
      </c>
      <c r="FY14" s="231">
        <v>7.5644016000000036</v>
      </c>
      <c r="FZ14" s="231">
        <v>7.7156896320000037</v>
      </c>
      <c r="GA14" s="231">
        <v>7.8700034246400037</v>
      </c>
      <c r="GB14" s="231">
        <v>8.0274034931328035</v>
      </c>
      <c r="GC14" s="231">
        <v>8.18795156299546</v>
      </c>
      <c r="GD14" s="231">
        <v>8.3517105942553691</v>
      </c>
      <c r="GE14" s="231">
        <v>8.5187448061404769</v>
      </c>
      <c r="GF14" s="231">
        <v>8.6891197022632873</v>
      </c>
      <c r="GH14" s="231">
        <v>26.987603534944057</v>
      </c>
      <c r="GI14" s="231">
        <v>16.511355605642937</v>
      </c>
      <c r="GJ14" s="231">
        <v>16.841582717755795</v>
      </c>
      <c r="GK14" s="231">
        <v>17.178414372110911</v>
      </c>
      <c r="GL14" s="231">
        <v>17.521982659553128</v>
      </c>
      <c r="GM14" s="231">
        <v>17.872422312744192</v>
      </c>
      <c r="GN14" s="231">
        <v>18.229870758999077</v>
      </c>
      <c r="GO14" s="231">
        <v>18.59446817417906</v>
      </c>
      <c r="GP14" s="231">
        <v>18.966357537662642</v>
      </c>
      <c r="GQ14" s="231">
        <v>19.345684688415894</v>
      </c>
      <c r="GS14" s="231">
        <v>35.857999999999997</v>
      </c>
      <c r="GT14" s="231">
        <v>6</v>
      </c>
      <c r="GU14" s="231">
        <v>6.12</v>
      </c>
      <c r="GV14" s="231">
        <v>6.2423999999999999</v>
      </c>
      <c r="GW14" s="231">
        <v>6.367248</v>
      </c>
      <c r="GX14" s="231">
        <v>6.4945929600000003</v>
      </c>
      <c r="GY14" s="231">
        <v>6.6244848192000001</v>
      </c>
      <c r="GZ14" s="231">
        <v>6.756974515584</v>
      </c>
      <c r="HA14" s="231">
        <v>6.8921140058956798</v>
      </c>
      <c r="HB14" s="231">
        <v>7.0299562860135936</v>
      </c>
    </row>
    <row r="15" spans="1:210" ht="16.899999999999999" customHeight="1">
      <c r="F15" s="29" t="s">
        <v>37</v>
      </c>
      <c r="G15" s="29"/>
      <c r="H15" s="239">
        <v>1095.3220660299996</v>
      </c>
      <c r="I15" s="239">
        <v>1143.6196023699999</v>
      </c>
      <c r="J15" s="239">
        <v>1107.3070351000001</v>
      </c>
      <c r="K15" s="239">
        <v>1098.9378979200001</v>
      </c>
      <c r="L15" s="239">
        <v>1116.0981583400001</v>
      </c>
      <c r="M15" s="239">
        <v>1189.61913699</v>
      </c>
      <c r="N15" s="239">
        <v>1276.8339224700001</v>
      </c>
      <c r="O15" s="239">
        <v>1276.0760368100002</v>
      </c>
      <c r="P15" s="239">
        <v>1312.5248552499997</v>
      </c>
      <c r="Q15" s="239">
        <v>1344.0090568899998</v>
      </c>
      <c r="R15" s="239">
        <v>1404.04417102</v>
      </c>
      <c r="S15" s="239">
        <v>1539.6852941699999</v>
      </c>
      <c r="T15" s="239">
        <v>1731.430746158702</v>
      </c>
      <c r="U15" s="239">
        <v>1628.3885698499255</v>
      </c>
      <c r="V15" s="239">
        <v>1644.9835641501757</v>
      </c>
      <c r="W15" s="239">
        <v>1664.8232642686005</v>
      </c>
      <c r="X15" s="239">
        <v>1711.1998476505464</v>
      </c>
      <c r="Y15" s="239">
        <v>1764.3604552330883</v>
      </c>
      <c r="Z15" s="239">
        <v>1842.8966734523087</v>
      </c>
      <c r="AA15" s="239">
        <v>1923.224099803793</v>
      </c>
      <c r="AB15" s="239">
        <v>2022.6883458935872</v>
      </c>
      <c r="AC15" s="239">
        <v>2116.9184771420778</v>
      </c>
      <c r="AD15" s="239">
        <v>2216.4629255600125</v>
      </c>
      <c r="AE15" s="239">
        <v>2309.5743781566403</v>
      </c>
      <c r="AF15" s="239">
        <v>2601.3369529753727</v>
      </c>
      <c r="AG15" s="239">
        <v>3432.7236834342352</v>
      </c>
      <c r="AH15" s="239">
        <v>3966.3046685440704</v>
      </c>
      <c r="AI15" s="239">
        <v>4278.9761852819238</v>
      </c>
      <c r="AJ15" s="239">
        <v>4392.4340195791638</v>
      </c>
      <c r="AL15" s="240">
        <v>1276.0760368100002</v>
      </c>
      <c r="AM15" s="240">
        <v>1312.5248552499997</v>
      </c>
      <c r="AN15" s="240">
        <v>1344.0090568899998</v>
      </c>
      <c r="AO15" s="240">
        <v>1398.2533746156682</v>
      </c>
      <c r="AP15" s="240">
        <v>1483.0029600190742</v>
      </c>
      <c r="AQ15" s="240">
        <v>1544.1610770826796</v>
      </c>
      <c r="AR15" s="240">
        <v>1629.9823720996199</v>
      </c>
      <c r="AS15" s="240">
        <v>1683.2594602031452</v>
      </c>
      <c r="AT15" s="240">
        <v>1741.8214110358426</v>
      </c>
      <c r="AU15" s="240">
        <v>1794.2108419197955</v>
      </c>
      <c r="AV15" s="240">
        <v>1848.205263467971</v>
      </c>
      <c r="AW15" s="240">
        <v>1930.2710315917741</v>
      </c>
      <c r="AX15" s="240">
        <v>2022.2066053046517</v>
      </c>
      <c r="AZ15" s="241">
        <v>0</v>
      </c>
      <c r="BA15" s="241">
        <v>0</v>
      </c>
      <c r="BB15" s="241">
        <v>0</v>
      </c>
      <c r="BC15" s="241">
        <v>5.7907964043317861</v>
      </c>
      <c r="BD15" s="241">
        <v>56.682334150925726</v>
      </c>
      <c r="BE15" s="241">
        <v>187.26966907602241</v>
      </c>
      <c r="BF15" s="241">
        <v>-1.5938022496943631</v>
      </c>
      <c r="BG15" s="241">
        <v>-38.275896052969529</v>
      </c>
      <c r="BH15" s="241">
        <v>-76.998146767242133</v>
      </c>
      <c r="BI15" s="241">
        <v>-83.010994269249068</v>
      </c>
      <c r="BJ15" s="241">
        <v>-83.844808234882748</v>
      </c>
      <c r="BK15" s="241">
        <v>-87.374358139465357</v>
      </c>
      <c r="BL15" s="241">
        <v>-98.982505500858679</v>
      </c>
      <c r="BN15" s="239">
        <v>1276.0760368100002</v>
      </c>
      <c r="BO15" s="239">
        <v>1312.5248552499997</v>
      </c>
      <c r="BP15" s="239">
        <v>1394.9388828275864</v>
      </c>
      <c r="BQ15" s="239">
        <v>1675.1927940023645</v>
      </c>
      <c r="BR15" s="239">
        <v>1744.900060164694</v>
      </c>
      <c r="BS15" s="239">
        <v>1821.913773290175</v>
      </c>
      <c r="BT15" s="239">
        <v>1875.8769724048634</v>
      </c>
      <c r="BU15" s="239">
        <v>1944.5881767140129</v>
      </c>
      <c r="BV15" s="239">
        <v>2022.8876078434355</v>
      </c>
      <c r="BW15" s="239">
        <v>2097.8588800505017</v>
      </c>
      <c r="BX15" s="239">
        <v>2166.8982637562999</v>
      </c>
      <c r="BY15" s="239">
        <v>2261.0501412810909</v>
      </c>
      <c r="CA15" s="241">
        <v>0</v>
      </c>
      <c r="CB15" s="241">
        <v>0</v>
      </c>
      <c r="CC15" s="241">
        <v>-50.929825937586656</v>
      </c>
      <c r="CD15" s="241">
        <v>-271.14862298236449</v>
      </c>
      <c r="CE15" s="241">
        <v>-205.21476599469406</v>
      </c>
      <c r="CF15" s="241">
        <v>-90.483027131472909</v>
      </c>
      <c r="CG15" s="241">
        <v>-247.48840255493792</v>
      </c>
      <c r="CH15" s="241">
        <v>-299.60461256383724</v>
      </c>
      <c r="CI15" s="241">
        <v>-358.06434357483499</v>
      </c>
      <c r="CJ15" s="241">
        <v>-386.65903239995532</v>
      </c>
      <c r="CK15" s="241">
        <v>-402.53780852321165</v>
      </c>
      <c r="CL15" s="241">
        <v>-418.15346782878214</v>
      </c>
      <c r="CQ15" s="241">
        <v>1001.9000000000001</v>
      </c>
      <c r="CR15" s="241">
        <v>1051.3399999999999</v>
      </c>
      <c r="CS15" s="241">
        <v>1085.5992674510658</v>
      </c>
      <c r="CT15" s="241">
        <v>1130.7740913496298</v>
      </c>
      <c r="CU15" s="241">
        <v>996.4358958455872</v>
      </c>
      <c r="CV15" s="241">
        <v>1117.7259655621845</v>
      </c>
      <c r="CW15" s="241">
        <v>1229.5139271203877</v>
      </c>
      <c r="CX15" s="241">
        <v>1319.353622788647</v>
      </c>
      <c r="CY15" s="241">
        <v>1373.4559843926304</v>
      </c>
      <c r="CZ15" s="241">
        <v>1497.3798486366334</v>
      </c>
      <c r="DA15" s="241">
        <v>1460.748102484763</v>
      </c>
      <c r="DB15" s="241">
        <v>1483.0029600190742</v>
      </c>
      <c r="DC15" s="241">
        <v>1544.1610770826796</v>
      </c>
      <c r="DF15" s="227"/>
      <c r="DG15" s="242">
        <v>1001.9000000000001</v>
      </c>
      <c r="DJ15" s="242">
        <v>1051.3399999999999</v>
      </c>
      <c r="DM15" s="242">
        <v>1085.5992674510658</v>
      </c>
      <c r="DP15" s="243">
        <v>1130.7740913496298</v>
      </c>
      <c r="DS15" s="243">
        <v>996.4358958455872</v>
      </c>
      <c r="DV15" s="244">
        <v>1117.7259655621845</v>
      </c>
      <c r="DX15" s="240">
        <v>1186.8200891563786</v>
      </c>
      <c r="DY15" s="240">
        <v>1229.5139271203877</v>
      </c>
      <c r="DZ15" s="240">
        <v>1311.9976923641082</v>
      </c>
      <c r="EA15" s="240">
        <v>1453.9979326203947</v>
      </c>
      <c r="EB15" s="240">
        <v>1500.4033945863712</v>
      </c>
      <c r="EC15" s="240">
        <v>1550.7896558276657</v>
      </c>
      <c r="ED15" s="240">
        <v>1595.8464153278715</v>
      </c>
      <c r="EE15" s="240">
        <v>1632.8498657490436</v>
      </c>
      <c r="EF15" s="240">
        <v>1653.3703495676664</v>
      </c>
      <c r="EG15" s="240">
        <v>1697.2644835740864</v>
      </c>
      <c r="EH15" s="240">
        <v>1761.1325060432714</v>
      </c>
      <c r="EI15" s="240">
        <v>1829.3217487823088</v>
      </c>
      <c r="EJ15" s="240">
        <v>1902.1064519255071</v>
      </c>
      <c r="EL15" s="240">
        <v>1287.3931307407404</v>
      </c>
      <c r="EM15" s="240">
        <v>1319.353622788647</v>
      </c>
      <c r="EN15" s="240">
        <v>1523.4812707331964</v>
      </c>
      <c r="EO15" s="240">
        <v>1597.6070249638431</v>
      </c>
      <c r="EP15" s="240">
        <v>1694.8399181993309</v>
      </c>
      <c r="EQ15" s="240">
        <v>1741.9026849438956</v>
      </c>
      <c r="ER15" s="240">
        <v>1788.6137918938009</v>
      </c>
      <c r="ES15" s="240">
        <v>1821.9297247080719</v>
      </c>
      <c r="ET15" s="240">
        <v>1877.9515196777859</v>
      </c>
      <c r="EU15" s="240">
        <v>1949.0198650074831</v>
      </c>
      <c r="EV15" s="240">
        <v>2000.0058591540865</v>
      </c>
      <c r="EW15" s="240">
        <v>2048.0940201005583</v>
      </c>
      <c r="EX15" s="240">
        <v>2090.0800502970988</v>
      </c>
      <c r="EZ15" s="240">
        <v>1253.7952464020325</v>
      </c>
      <c r="FA15" s="240">
        <v>1373.4559843926304</v>
      </c>
      <c r="FB15" s="240">
        <v>1522.4878882448174</v>
      </c>
      <c r="FC15" s="240">
        <v>1812.0222022015296</v>
      </c>
      <c r="FD15" s="240">
        <v>1864.0674775432124</v>
      </c>
      <c r="FE15" s="240">
        <v>1913.6492516316919</v>
      </c>
      <c r="FF15" s="240">
        <v>1957.2833014390653</v>
      </c>
      <c r="FG15" s="240">
        <v>2038.6118251706598</v>
      </c>
      <c r="FH15" s="240">
        <v>2100.1423893546676</v>
      </c>
      <c r="FI15" s="240">
        <v>2144.5955821714942</v>
      </c>
      <c r="FK15" s="240">
        <v>1307.4852784151828</v>
      </c>
      <c r="FL15" s="240">
        <v>1497.3798486366334</v>
      </c>
      <c r="FM15" s="240">
        <v>1653.2158279937598</v>
      </c>
      <c r="FN15" s="240">
        <v>1774.721720356956</v>
      </c>
      <c r="FO15" s="240">
        <v>1919.1409861831601</v>
      </c>
      <c r="FP15" s="240">
        <v>1996.0334500395568</v>
      </c>
      <c r="FQ15" s="240">
        <v>2098.0260747582101</v>
      </c>
      <c r="FR15" s="240">
        <v>2210.2566379803902</v>
      </c>
      <c r="FS15" s="240">
        <v>2288.5208671495025</v>
      </c>
      <c r="FT15" s="240">
        <v>2376.6469238231175</v>
      </c>
      <c r="FU15" s="240">
        <v>2466.9445543862744</v>
      </c>
      <c r="FW15" s="240">
        <v>1498.2454734030571</v>
      </c>
      <c r="FX15" s="240">
        <v>1653.8401078331763</v>
      </c>
      <c r="FY15" s="240">
        <v>1775.3978241046964</v>
      </c>
      <c r="FZ15" s="240">
        <v>1919.8384245782029</v>
      </c>
      <c r="GA15" s="240">
        <v>1996.7735939702638</v>
      </c>
      <c r="GB15" s="240">
        <v>2098.8335679380389</v>
      </c>
      <c r="GC15" s="240">
        <v>2211.136620729797</v>
      </c>
      <c r="GD15" s="240">
        <v>2289.4757635922615</v>
      </c>
      <c r="GE15" s="240">
        <v>2377.6792973484626</v>
      </c>
      <c r="GF15" s="240">
        <v>2468.0570264962635</v>
      </c>
      <c r="GH15" s="240">
        <v>1335.7464205665192</v>
      </c>
      <c r="GI15" s="240">
        <v>1460.748102484763</v>
      </c>
      <c r="GJ15" s="240">
        <v>1554.0685216234804</v>
      </c>
      <c r="GK15" s="240">
        <v>1778.1756720837648</v>
      </c>
      <c r="GL15" s="240">
        <v>1832.3920037613975</v>
      </c>
      <c r="GM15" s="240">
        <v>1901.698084652588</v>
      </c>
      <c r="GN15" s="240">
        <v>1977.957071352077</v>
      </c>
      <c r="GO15" s="240">
        <v>2051.1365844441066</v>
      </c>
      <c r="GP15" s="240">
        <v>2117.4193326492978</v>
      </c>
      <c r="GQ15" s="240">
        <v>2202.9965046571101</v>
      </c>
      <c r="GS15" s="240">
        <v>1398.2533746156682</v>
      </c>
      <c r="GT15" s="240">
        <v>1483.0029600190742</v>
      </c>
      <c r="GU15" s="240">
        <v>1544.1610770826796</v>
      </c>
      <c r="GV15" s="240">
        <v>1629.9823720996199</v>
      </c>
      <c r="GW15" s="240">
        <v>1683.2594602031452</v>
      </c>
      <c r="GX15" s="240">
        <v>1741.8214110358426</v>
      </c>
      <c r="GY15" s="240">
        <v>1794.2108419197955</v>
      </c>
      <c r="GZ15" s="240">
        <v>1848.205263467971</v>
      </c>
      <c r="HA15" s="240">
        <v>1930.2710315917741</v>
      </c>
      <c r="HB15" s="240">
        <v>2022.2066053046517</v>
      </c>
    </row>
    <row r="16" spans="1:210" ht="16.899999999999999" customHeight="1">
      <c r="F16" s="29"/>
      <c r="G16" s="29"/>
      <c r="H16" s="29"/>
      <c r="I16" s="29"/>
      <c r="J16" s="29"/>
      <c r="K16" s="29"/>
      <c r="L16" s="29"/>
      <c r="M16" s="32"/>
      <c r="N16" s="32"/>
      <c r="O16" s="32"/>
      <c r="P16" s="32"/>
      <c r="Q16" s="32"/>
      <c r="R16" s="239"/>
      <c r="S16" s="239"/>
      <c r="T16" s="239"/>
      <c r="U16" s="239"/>
      <c r="V16" s="239"/>
      <c r="W16" s="239"/>
      <c r="X16" s="239"/>
      <c r="Y16" s="239"/>
      <c r="Z16" s="239"/>
      <c r="AA16" s="239"/>
      <c r="AB16" s="239"/>
      <c r="AC16" s="239"/>
      <c r="AD16" s="239"/>
      <c r="AE16" s="239"/>
      <c r="AF16" s="239"/>
      <c r="AG16" s="239"/>
      <c r="AH16" s="239"/>
      <c r="AI16" s="239"/>
      <c r="AJ16" s="239"/>
      <c r="AL16" s="240"/>
      <c r="AM16" s="240"/>
      <c r="AN16" s="240"/>
      <c r="AO16" s="240"/>
      <c r="AP16" s="240"/>
      <c r="AQ16" s="240"/>
      <c r="AR16" s="240"/>
      <c r="AS16" s="240"/>
      <c r="AT16" s="240"/>
      <c r="AU16" s="240"/>
      <c r="AV16" s="240"/>
      <c r="AW16" s="240"/>
      <c r="AX16" s="240"/>
      <c r="AZ16" s="241"/>
      <c r="BA16" s="241"/>
      <c r="BB16" s="241"/>
      <c r="BC16" s="241"/>
      <c r="BD16" s="241"/>
      <c r="BE16" s="241"/>
      <c r="BF16" s="241"/>
      <c r="BG16" s="241"/>
      <c r="BH16" s="241"/>
      <c r="BI16" s="241"/>
      <c r="BJ16" s="241"/>
      <c r="BK16" s="241"/>
      <c r="BL16" s="241"/>
      <c r="BN16" s="239"/>
      <c r="BO16" s="239"/>
      <c r="BP16" s="239"/>
      <c r="BQ16" s="239"/>
      <c r="BR16" s="239"/>
      <c r="BS16" s="239"/>
      <c r="BT16" s="239"/>
      <c r="BU16" s="239"/>
      <c r="BV16" s="239"/>
      <c r="BW16" s="239"/>
      <c r="BX16" s="239"/>
      <c r="BY16" s="239"/>
      <c r="CA16" s="241"/>
      <c r="CB16" s="241"/>
      <c r="CC16" s="241"/>
      <c r="CD16" s="241"/>
      <c r="CE16" s="241"/>
      <c r="CF16" s="241"/>
      <c r="CG16" s="241"/>
      <c r="CH16" s="241"/>
      <c r="CI16" s="241"/>
      <c r="CJ16" s="241"/>
      <c r="CK16" s="241"/>
      <c r="CL16" s="241"/>
      <c r="CQ16" s="241"/>
      <c r="CR16" s="241"/>
      <c r="CS16" s="241"/>
      <c r="CT16" s="241"/>
      <c r="CU16" s="241"/>
      <c r="CV16" s="241"/>
      <c r="CW16" s="241"/>
      <c r="CX16" s="241"/>
      <c r="CY16" s="241"/>
      <c r="CZ16" s="241"/>
      <c r="DA16" s="241"/>
      <c r="DB16" s="241"/>
      <c r="DC16" s="241"/>
      <c r="DF16" s="227"/>
      <c r="DG16" s="227"/>
      <c r="DJ16" s="227"/>
      <c r="DM16" s="227"/>
      <c r="DS16" s="236"/>
      <c r="DV16" s="233"/>
      <c r="DX16" s="240"/>
      <c r="DY16" s="240"/>
      <c r="DZ16" s="240"/>
      <c r="EA16" s="240"/>
      <c r="EB16" s="240"/>
      <c r="EC16" s="240"/>
      <c r="ED16" s="240"/>
      <c r="EE16" s="240"/>
      <c r="EF16" s="240"/>
      <c r="EG16" s="240"/>
      <c r="EH16" s="240"/>
      <c r="EI16" s="240"/>
      <c r="EJ16" s="240"/>
      <c r="EL16" s="240"/>
      <c r="EM16" s="240"/>
      <c r="EN16" s="240"/>
      <c r="EO16" s="240"/>
      <c r="EP16" s="240"/>
      <c r="EQ16" s="240"/>
      <c r="ER16" s="240"/>
      <c r="ES16" s="240"/>
      <c r="ET16" s="240"/>
      <c r="EU16" s="240"/>
      <c r="EV16" s="240"/>
      <c r="EW16" s="240"/>
      <c r="EX16" s="240"/>
      <c r="EZ16" s="240"/>
      <c r="FA16" s="240"/>
      <c r="FB16" s="240"/>
      <c r="FC16" s="240"/>
      <c r="FD16" s="240"/>
      <c r="FE16" s="240"/>
      <c r="FF16" s="240"/>
      <c r="FG16" s="240"/>
      <c r="FH16" s="240"/>
      <c r="FI16" s="240"/>
      <c r="FK16" s="240"/>
      <c r="FL16" s="240"/>
      <c r="FM16" s="240"/>
      <c r="FN16" s="240"/>
      <c r="FO16" s="240"/>
      <c r="FP16" s="240"/>
      <c r="FQ16" s="240"/>
      <c r="FR16" s="240"/>
      <c r="FS16" s="240"/>
      <c r="FT16" s="240"/>
      <c r="FU16" s="240"/>
      <c r="FW16" s="240"/>
      <c r="FX16" s="240"/>
      <c r="FY16" s="240"/>
      <c r="FZ16" s="240"/>
      <c r="GA16" s="240"/>
      <c r="GB16" s="240"/>
      <c r="GC16" s="240"/>
      <c r="GD16" s="240"/>
      <c r="GE16" s="240"/>
      <c r="GF16" s="240"/>
      <c r="GH16" s="245"/>
      <c r="GI16" s="240"/>
      <c r="GJ16" s="240"/>
      <c r="GK16" s="240"/>
      <c r="GL16" s="240"/>
      <c r="GM16" s="240"/>
      <c r="GN16" s="240"/>
      <c r="GO16" s="240"/>
      <c r="GP16" s="240"/>
      <c r="GQ16" s="240"/>
      <c r="GS16" s="240"/>
      <c r="GT16" s="240"/>
      <c r="GU16" s="240"/>
      <c r="GV16" s="240"/>
      <c r="GW16" s="240"/>
      <c r="GX16" s="240"/>
      <c r="GY16" s="240"/>
      <c r="GZ16" s="240"/>
      <c r="HA16" s="240"/>
      <c r="HB16" s="240"/>
    </row>
    <row r="17" spans="1:212" ht="15" customHeight="1">
      <c r="D17" s="205" t="s">
        <v>466</v>
      </c>
      <c r="E17" s="29" t="s">
        <v>467</v>
      </c>
      <c r="F17" s="29"/>
      <c r="G17" s="29"/>
      <c r="H17" s="29"/>
      <c r="I17" s="29"/>
      <c r="J17" s="29"/>
      <c r="K17" s="29"/>
      <c r="M17" s="227"/>
      <c r="O17" s="227"/>
      <c r="P17" s="227"/>
      <c r="Q17" s="227"/>
      <c r="R17" s="227"/>
      <c r="S17" s="227"/>
      <c r="T17" s="227"/>
      <c r="U17" s="227"/>
      <c r="V17" s="227"/>
      <c r="W17" s="227"/>
      <c r="X17" s="227"/>
      <c r="Y17" s="227"/>
      <c r="Z17" s="227"/>
      <c r="AA17" s="227"/>
      <c r="AB17" s="227"/>
      <c r="AC17" s="227"/>
      <c r="AD17" s="227"/>
      <c r="AE17" s="227"/>
      <c r="AF17" s="227"/>
      <c r="AG17" s="227"/>
      <c r="AH17" s="227"/>
      <c r="AI17" s="227"/>
      <c r="AJ17" s="227"/>
      <c r="AL17" s="246"/>
      <c r="AM17" s="246"/>
      <c r="AN17" s="246"/>
      <c r="AO17" s="246"/>
      <c r="AP17" s="246"/>
      <c r="AQ17" s="246"/>
      <c r="AR17" s="246"/>
      <c r="AS17" s="246"/>
      <c r="AT17" s="246"/>
      <c r="AU17" s="246"/>
      <c r="AV17" s="246"/>
      <c r="AW17" s="246"/>
      <c r="AX17" s="246"/>
      <c r="AZ17" s="247"/>
      <c r="BA17" s="247"/>
      <c r="BB17" s="247"/>
      <c r="BC17" s="247"/>
      <c r="BD17" s="247"/>
      <c r="BE17" s="247"/>
      <c r="BF17" s="247"/>
      <c r="BG17" s="247"/>
      <c r="BH17" s="247"/>
      <c r="BI17" s="247"/>
      <c r="BJ17" s="247"/>
      <c r="BK17" s="247"/>
      <c r="BL17" s="247"/>
      <c r="BN17" s="246"/>
      <c r="BO17" s="246"/>
      <c r="BP17" s="246"/>
      <c r="BQ17" s="246"/>
      <c r="BR17" s="246"/>
      <c r="BS17" s="246"/>
      <c r="BT17" s="246"/>
      <c r="BU17" s="246"/>
      <c r="BV17" s="246"/>
      <c r="BW17" s="246"/>
      <c r="BX17" s="246"/>
      <c r="BY17" s="246"/>
      <c r="CA17" s="247"/>
      <c r="CB17" s="247"/>
      <c r="CC17" s="247"/>
      <c r="CD17" s="247"/>
      <c r="CE17" s="247"/>
      <c r="CF17" s="247"/>
      <c r="CG17" s="247"/>
      <c r="CH17" s="247"/>
      <c r="CI17" s="247"/>
      <c r="CJ17" s="247"/>
      <c r="CK17" s="247"/>
      <c r="CL17" s="247"/>
      <c r="CQ17" s="247"/>
      <c r="CR17" s="247"/>
      <c r="CS17" s="247"/>
      <c r="CT17" s="247"/>
      <c r="CU17" s="247"/>
      <c r="CV17" s="247"/>
      <c r="CW17" s="247"/>
      <c r="CX17" s="247"/>
      <c r="CY17" s="247"/>
      <c r="CZ17" s="247"/>
      <c r="DA17" s="247"/>
      <c r="DB17" s="247"/>
      <c r="DC17" s="247"/>
      <c r="DF17" s="227"/>
      <c r="DG17" s="227"/>
      <c r="DJ17" s="227"/>
      <c r="DM17" s="227"/>
      <c r="DS17" s="237"/>
      <c r="DX17" s="246"/>
      <c r="DY17" s="246"/>
      <c r="DZ17" s="246"/>
      <c r="EA17" s="246"/>
      <c r="EB17" s="246"/>
      <c r="EC17" s="246"/>
      <c r="ED17" s="246"/>
      <c r="EE17" s="246"/>
      <c r="EF17" s="246"/>
      <c r="EG17" s="246"/>
      <c r="EH17" s="246"/>
      <c r="EI17" s="246"/>
      <c r="EJ17" s="246"/>
      <c r="EL17" s="246"/>
      <c r="EM17" s="246"/>
      <c r="EN17" s="246"/>
      <c r="EO17" s="246"/>
      <c r="EP17" s="246"/>
      <c r="EQ17" s="246"/>
      <c r="ER17" s="246"/>
      <c r="ES17" s="246"/>
      <c r="ET17" s="246"/>
      <c r="EU17" s="246"/>
      <c r="EV17" s="246"/>
      <c r="EW17" s="246"/>
      <c r="EX17" s="246"/>
      <c r="EZ17" s="246"/>
      <c r="FA17" s="246"/>
      <c r="FB17" s="246"/>
      <c r="FC17" s="246"/>
      <c r="FD17" s="246"/>
      <c r="FE17" s="246"/>
      <c r="FF17" s="246"/>
      <c r="FG17" s="246"/>
      <c r="FH17" s="246"/>
      <c r="FI17" s="246"/>
      <c r="FK17" s="246"/>
      <c r="FL17" s="246"/>
      <c r="FM17" s="246"/>
      <c r="FN17" s="246"/>
      <c r="FO17" s="246"/>
      <c r="FP17" s="246"/>
      <c r="FQ17" s="246"/>
      <c r="FR17" s="246"/>
      <c r="FS17" s="246"/>
      <c r="FT17" s="246"/>
      <c r="FU17" s="246"/>
      <c r="FW17" s="246"/>
      <c r="FX17" s="246"/>
      <c r="FY17" s="246"/>
      <c r="FZ17" s="246"/>
      <c r="GA17" s="246"/>
      <c r="GB17" s="246"/>
      <c r="GC17" s="246"/>
      <c r="GD17" s="246"/>
      <c r="GE17" s="246"/>
      <c r="GF17" s="246"/>
      <c r="GH17" s="246"/>
      <c r="GI17" s="246"/>
      <c r="GJ17" s="246"/>
      <c r="GK17" s="246"/>
      <c r="GL17" s="246"/>
      <c r="GM17" s="246"/>
      <c r="GN17" s="246"/>
      <c r="GO17" s="246"/>
      <c r="GP17" s="246"/>
      <c r="GQ17" s="246"/>
      <c r="GS17" s="246"/>
      <c r="GT17" s="246"/>
      <c r="GU17" s="246"/>
      <c r="GV17" s="246"/>
      <c r="GW17" s="246"/>
      <c r="GX17" s="246"/>
      <c r="GY17" s="246"/>
      <c r="GZ17" s="246"/>
      <c r="HA17" s="246"/>
      <c r="HB17" s="246"/>
    </row>
    <row r="18" spans="1:212" ht="15" customHeight="1">
      <c r="F18" s="28" t="s">
        <v>468</v>
      </c>
      <c r="G18" s="29"/>
      <c r="H18" s="228">
        <v>112.445324</v>
      </c>
      <c r="I18" s="228">
        <v>142.28360799999999</v>
      </c>
      <c r="J18" s="228">
        <v>149.421944</v>
      </c>
      <c r="K18" s="228">
        <v>152.12514200000001</v>
      </c>
      <c r="L18" s="228">
        <v>132.15460899999999</v>
      </c>
      <c r="M18" s="229">
        <v>145.34068600000001</v>
      </c>
      <c r="N18" s="228">
        <v>148.373727</v>
      </c>
      <c r="O18" s="229">
        <v>136.647254</v>
      </c>
      <c r="P18" s="229">
        <v>163.66919100000001</v>
      </c>
      <c r="Q18" s="229">
        <v>169.27341200000001</v>
      </c>
      <c r="R18" s="229">
        <v>159.576829</v>
      </c>
      <c r="S18" s="229">
        <v>144.44958600000001</v>
      </c>
      <c r="T18" s="230">
        <v>153.94544599999998</v>
      </c>
      <c r="U18" s="230">
        <v>161.92535719174873</v>
      </c>
      <c r="V18" s="230">
        <v>169.95701107143242</v>
      </c>
      <c r="W18" s="230">
        <v>183.5671580120073</v>
      </c>
      <c r="X18" s="230">
        <v>193.33330554996749</v>
      </c>
      <c r="Y18" s="230">
        <v>206.57831571003268</v>
      </c>
      <c r="Z18" s="230">
        <v>245.79137329667719</v>
      </c>
      <c r="AA18" s="230">
        <v>295.81816949860627</v>
      </c>
      <c r="AB18" s="230">
        <v>345.81060544504265</v>
      </c>
      <c r="AC18" s="230">
        <v>395.74307998481413</v>
      </c>
      <c r="AD18" s="230">
        <v>440.17581152467608</v>
      </c>
      <c r="AE18" s="230">
        <v>484.93466167943177</v>
      </c>
      <c r="AF18" s="230">
        <v>518.90696308658016</v>
      </c>
      <c r="AG18" s="230">
        <v>549.80173434787287</v>
      </c>
      <c r="AH18" s="230">
        <v>577.26909372115779</v>
      </c>
      <c r="AI18" s="230">
        <v>581.90157893347964</v>
      </c>
      <c r="AJ18" s="230">
        <v>572.83848882159748</v>
      </c>
      <c r="AL18" s="231">
        <v>136.647254</v>
      </c>
      <c r="AM18" s="231">
        <v>163.66919100000001</v>
      </c>
      <c r="AN18" s="231">
        <v>169.27341200000001</v>
      </c>
      <c r="AO18" s="231">
        <v>149.15789275000003</v>
      </c>
      <c r="AP18" s="231">
        <v>179.57149754267934</v>
      </c>
      <c r="AQ18" s="231">
        <v>185.28781461404159</v>
      </c>
      <c r="AR18" s="231">
        <v>202.7781206185233</v>
      </c>
      <c r="AS18" s="231">
        <v>216.45435179567517</v>
      </c>
      <c r="AT18" s="231">
        <v>222.27244292480603</v>
      </c>
      <c r="AU18" s="231">
        <v>233.45527015010893</v>
      </c>
      <c r="AV18" s="231">
        <v>247.30996777355296</v>
      </c>
      <c r="AW18" s="231">
        <v>267.17452847023895</v>
      </c>
      <c r="AX18" s="231">
        <v>292.23928276512197</v>
      </c>
      <c r="AZ18" s="232">
        <v>0</v>
      </c>
      <c r="BA18" s="232">
        <v>0</v>
      </c>
      <c r="BB18" s="232">
        <v>0</v>
      </c>
      <c r="BC18" s="232">
        <v>10.418936249999973</v>
      </c>
      <c r="BD18" s="232">
        <v>-35.121911542679328</v>
      </c>
      <c r="BE18" s="232">
        <v>-31.342368614041618</v>
      </c>
      <c r="BF18" s="232">
        <v>-40.852763426774573</v>
      </c>
      <c r="BG18" s="232">
        <v>-46.497340724242747</v>
      </c>
      <c r="BH18" s="232">
        <v>-38.705284912798732</v>
      </c>
      <c r="BI18" s="232">
        <v>-40.121964600141439</v>
      </c>
      <c r="BJ18" s="232">
        <v>-40.731652063520272</v>
      </c>
      <c r="BK18" s="232">
        <v>-21.383155173561761</v>
      </c>
      <c r="BL18" s="232">
        <v>3.5788867334842962</v>
      </c>
      <c r="BN18" s="231">
        <v>136.647254</v>
      </c>
      <c r="BO18" s="231">
        <v>163.66919100000001</v>
      </c>
      <c r="BP18" s="231">
        <v>180.304</v>
      </c>
      <c r="BQ18" s="231">
        <v>182.8995396135968</v>
      </c>
      <c r="BR18" s="231">
        <v>212.40463890910394</v>
      </c>
      <c r="BS18" s="231">
        <v>239.21671844301142</v>
      </c>
      <c r="BT18" s="231">
        <v>258.91411955241182</v>
      </c>
      <c r="BU18" s="231">
        <v>277.60141645563675</v>
      </c>
      <c r="BV18" s="231">
        <v>303.62626278002654</v>
      </c>
      <c r="BW18" s="231">
        <v>326.11130043499179</v>
      </c>
      <c r="BX18" s="231">
        <v>317.61872398453215</v>
      </c>
      <c r="BY18" s="231">
        <v>328.10396872247128</v>
      </c>
      <c r="CA18" s="232">
        <v>0</v>
      </c>
      <c r="CB18" s="232">
        <v>0</v>
      </c>
      <c r="CC18" s="232">
        <v>-11.030587999999995</v>
      </c>
      <c r="CD18" s="232">
        <v>-23.322710613596797</v>
      </c>
      <c r="CE18" s="232">
        <v>-67.955052909103927</v>
      </c>
      <c r="CF18" s="232">
        <v>-85.271272443011441</v>
      </c>
      <c r="CG18" s="232">
        <v>-96.988762360663088</v>
      </c>
      <c r="CH18" s="232">
        <v>-107.64440538420433</v>
      </c>
      <c r="CI18" s="232">
        <v>-120.05910476801924</v>
      </c>
      <c r="CJ18" s="232">
        <v>-132.7779948850243</v>
      </c>
      <c r="CK18" s="232">
        <v>-111.04040827449947</v>
      </c>
      <c r="CL18" s="232">
        <v>-82.312595425794086</v>
      </c>
      <c r="CQ18" s="232">
        <v>152.61139799999998</v>
      </c>
      <c r="CR18" s="232">
        <v>143.137</v>
      </c>
      <c r="CS18" s="232">
        <v>153.37491555802251</v>
      </c>
      <c r="CT18" s="232">
        <v>157.3948504</v>
      </c>
      <c r="CU18" s="232">
        <v>142.992522380602</v>
      </c>
      <c r="CV18" s="232">
        <v>145.15245365038967</v>
      </c>
      <c r="CW18" s="232">
        <v>156.36044999999999</v>
      </c>
      <c r="CX18" s="232">
        <v>155.80855446449851</v>
      </c>
      <c r="CY18" s="232">
        <v>161.73378576210365</v>
      </c>
      <c r="CZ18" s="232">
        <v>175.88162940810867</v>
      </c>
      <c r="DA18" s="232">
        <v>172.98250748373292</v>
      </c>
      <c r="DB18" s="232">
        <v>179.57149754267934</v>
      </c>
      <c r="DC18" s="232">
        <v>185.28781461404159</v>
      </c>
      <c r="DF18" s="227"/>
      <c r="DG18" s="227">
        <v>152.61139799999998</v>
      </c>
      <c r="DJ18" s="227">
        <v>143.137</v>
      </c>
      <c r="DM18" s="227">
        <v>153.37491555802251</v>
      </c>
      <c r="DP18" s="227">
        <v>157.3948504</v>
      </c>
      <c r="DS18" s="236">
        <v>142.992522380602</v>
      </c>
      <c r="DV18" s="233">
        <v>145.15245365038967</v>
      </c>
      <c r="DX18" s="231">
        <v>145.34100000000001</v>
      </c>
      <c r="DY18" s="231">
        <v>156.36044999999999</v>
      </c>
      <c r="DZ18" s="231">
        <v>159.21142422899109</v>
      </c>
      <c r="EA18" s="231">
        <v>163.8188135197679</v>
      </c>
      <c r="EB18" s="231">
        <v>165.37730169639258</v>
      </c>
      <c r="EC18" s="231">
        <v>167.98620624987797</v>
      </c>
      <c r="ED18" s="231">
        <v>168.89018818852446</v>
      </c>
      <c r="EE18" s="231">
        <v>179.7621798184278</v>
      </c>
      <c r="EF18" s="231">
        <v>193.87984322347697</v>
      </c>
      <c r="EG18" s="231">
        <v>199.93951073283898</v>
      </c>
      <c r="EH18" s="231">
        <v>203.41122807123753</v>
      </c>
      <c r="EI18" s="231">
        <v>204.15370402710144</v>
      </c>
      <c r="EJ18" s="231">
        <v>199.5755480408755</v>
      </c>
      <c r="EL18" s="231">
        <v>147.792</v>
      </c>
      <c r="EM18" s="231">
        <v>155.80855446449851</v>
      </c>
      <c r="EN18" s="231">
        <v>170.23163206739565</v>
      </c>
      <c r="EO18" s="231">
        <v>179.32147771360098</v>
      </c>
      <c r="EP18" s="231">
        <v>190.12665740058213</v>
      </c>
      <c r="EQ18" s="231">
        <v>197.89315592975657</v>
      </c>
      <c r="ER18" s="231">
        <v>202.12441414757549</v>
      </c>
      <c r="ES18" s="231">
        <v>209.31187691402911</v>
      </c>
      <c r="ET18" s="231">
        <v>263.82255952661603</v>
      </c>
      <c r="EU18" s="231">
        <v>316.09796928940438</v>
      </c>
      <c r="EV18" s="231">
        <v>317.92510605023347</v>
      </c>
      <c r="EW18" s="231">
        <v>314.71140451354796</v>
      </c>
      <c r="EX18" s="231">
        <v>309.6997381483622</v>
      </c>
      <c r="EZ18" s="231">
        <v>131.27200000000002</v>
      </c>
      <c r="FA18" s="231">
        <v>161.73378576210365</v>
      </c>
      <c r="FB18" s="231">
        <v>185.01063487201401</v>
      </c>
      <c r="FC18" s="231">
        <v>187.47170933098607</v>
      </c>
      <c r="FD18" s="231">
        <v>194.82627826016054</v>
      </c>
      <c r="FE18" s="231">
        <v>202.65693947773542</v>
      </c>
      <c r="FF18" s="231">
        <v>205.09554373713587</v>
      </c>
      <c r="FG18" s="231">
        <v>206.43352264036074</v>
      </c>
      <c r="FH18" s="231">
        <v>207.61324214665791</v>
      </c>
      <c r="FI18" s="231">
        <v>250.34386968695128</v>
      </c>
      <c r="FK18" s="231">
        <v>163.66946300000001</v>
      </c>
      <c r="FL18" s="231">
        <v>175.88162940810867</v>
      </c>
      <c r="FM18" s="231">
        <v>182.8995396135968</v>
      </c>
      <c r="FN18" s="231">
        <v>212.40463890910394</v>
      </c>
      <c r="FO18" s="231">
        <v>239.21671844301142</v>
      </c>
      <c r="FP18" s="231">
        <v>258.91411955241182</v>
      </c>
      <c r="FQ18" s="231">
        <v>277.60141645563675</v>
      </c>
      <c r="FR18" s="231">
        <v>303.62626278002654</v>
      </c>
      <c r="FS18" s="231">
        <v>326.11130043499179</v>
      </c>
      <c r="FT18" s="231">
        <v>317.61872398453215</v>
      </c>
      <c r="FU18" s="231">
        <v>328.10396872247128</v>
      </c>
      <c r="FW18" s="231">
        <v>175.88162940810867</v>
      </c>
      <c r="FX18" s="231">
        <v>182.8995396135968</v>
      </c>
      <c r="FY18" s="231">
        <v>212.40463890910394</v>
      </c>
      <c r="FZ18" s="231">
        <v>239.21671844301142</v>
      </c>
      <c r="GA18" s="231">
        <v>258.91411955241182</v>
      </c>
      <c r="GB18" s="231">
        <v>277.60141645563675</v>
      </c>
      <c r="GC18" s="231">
        <v>303.62626278002654</v>
      </c>
      <c r="GD18" s="231">
        <v>326.11130043499179</v>
      </c>
      <c r="GE18" s="231">
        <v>317.61872398453215</v>
      </c>
      <c r="GF18" s="231">
        <v>328.10396872247128</v>
      </c>
      <c r="GH18" s="231">
        <v>176.60699999999997</v>
      </c>
      <c r="GI18" s="231">
        <v>172.98250748373292</v>
      </c>
      <c r="GJ18" s="231">
        <v>199.31836033958675</v>
      </c>
      <c r="GK18" s="231">
        <v>215.31961942182758</v>
      </c>
      <c r="GL18" s="231">
        <v>238.33071965704045</v>
      </c>
      <c r="GM18" s="231">
        <v>265.2824735694112</v>
      </c>
      <c r="GN18" s="231">
        <v>287.31708681046757</v>
      </c>
      <c r="GO18" s="231">
        <v>308.2315470820995</v>
      </c>
      <c r="GP18" s="231">
        <v>321.69091079830656</v>
      </c>
      <c r="GQ18" s="231">
        <v>334.27278647102827</v>
      </c>
      <c r="GS18" s="231">
        <v>149.15789275000003</v>
      </c>
      <c r="GT18" s="231">
        <v>179.57149754267934</v>
      </c>
      <c r="GU18" s="231">
        <v>185.28781461404159</v>
      </c>
      <c r="GV18" s="231">
        <v>202.7781206185233</v>
      </c>
      <c r="GW18" s="231">
        <v>216.45435179567517</v>
      </c>
      <c r="GX18" s="231">
        <v>222.27244292480603</v>
      </c>
      <c r="GY18" s="231">
        <v>233.45527015010893</v>
      </c>
      <c r="GZ18" s="231">
        <v>247.30996777355296</v>
      </c>
      <c r="HA18" s="231">
        <v>267.17452847023895</v>
      </c>
      <c r="HB18" s="231">
        <v>292.23928276512197</v>
      </c>
    </row>
    <row r="19" spans="1:212" ht="15" customHeight="1">
      <c r="F19" s="28" t="s">
        <v>469</v>
      </c>
      <c r="G19" s="29"/>
      <c r="H19" s="228">
        <v>105.065147</v>
      </c>
      <c r="I19" s="228">
        <v>121.50766536</v>
      </c>
      <c r="J19" s="228">
        <v>130.488294</v>
      </c>
      <c r="K19" s="228">
        <v>111.132645</v>
      </c>
      <c r="L19" s="228">
        <v>114.153153</v>
      </c>
      <c r="M19" s="229">
        <v>119.71208900000001</v>
      </c>
      <c r="N19" s="228">
        <v>117.02816199999999</v>
      </c>
      <c r="O19" s="229">
        <v>162.15355600000001</v>
      </c>
      <c r="P19" s="229">
        <v>172.760355</v>
      </c>
      <c r="Q19" s="229">
        <v>178.90574899999999</v>
      </c>
      <c r="R19" s="229">
        <v>165.234308</v>
      </c>
      <c r="S19" s="229">
        <v>173.20968500000001</v>
      </c>
      <c r="T19" s="230">
        <v>187.96400800000004</v>
      </c>
      <c r="U19" s="230">
        <v>182.24006008463502</v>
      </c>
      <c r="V19" s="230">
        <v>184.62611409681807</v>
      </c>
      <c r="W19" s="230">
        <v>190.11080645319691</v>
      </c>
      <c r="X19" s="230">
        <v>191.03165953921524</v>
      </c>
      <c r="Y19" s="230">
        <v>192.55408136745459</v>
      </c>
      <c r="Z19" s="230">
        <v>194.07022937810521</v>
      </c>
      <c r="AA19" s="230">
        <v>195.78443833306611</v>
      </c>
      <c r="AB19" s="230">
        <v>198.35806600372632</v>
      </c>
      <c r="AC19" s="230">
        <v>200.78800296549372</v>
      </c>
      <c r="AD19" s="230">
        <v>202.44400830841161</v>
      </c>
      <c r="AE19" s="230">
        <v>215.85226275122471</v>
      </c>
      <c r="AF19" s="230">
        <v>234.54163421594194</v>
      </c>
      <c r="AG19" s="230">
        <v>241.66101070722891</v>
      </c>
      <c r="AH19" s="230">
        <v>243.68647325774791</v>
      </c>
      <c r="AI19" s="230">
        <v>245.65593998886146</v>
      </c>
      <c r="AJ19" s="230">
        <v>247.66300955513151</v>
      </c>
      <c r="AL19" s="231">
        <v>162.15355600000001</v>
      </c>
      <c r="AM19" s="231">
        <v>172.760355</v>
      </c>
      <c r="AN19" s="231">
        <v>178.90574899999999</v>
      </c>
      <c r="AO19" s="231">
        <v>173.44710425</v>
      </c>
      <c r="AP19" s="231">
        <v>179.46524436566335</v>
      </c>
      <c r="AQ19" s="231">
        <v>184.55009399029873</v>
      </c>
      <c r="AR19" s="231">
        <v>186.08069567820036</v>
      </c>
      <c r="AS19" s="231">
        <v>189.55160537707351</v>
      </c>
      <c r="AT19" s="231">
        <v>191.07315509055462</v>
      </c>
      <c r="AU19" s="231">
        <v>202.19081021733436</v>
      </c>
      <c r="AV19" s="231">
        <v>217.42543116377337</v>
      </c>
      <c r="AW19" s="231">
        <v>219.6356037511884</v>
      </c>
      <c r="AX19" s="231">
        <v>222.54577504697568</v>
      </c>
      <c r="AZ19" s="232">
        <v>0</v>
      </c>
      <c r="BA19" s="232">
        <v>0</v>
      </c>
      <c r="BB19" s="232">
        <v>0</v>
      </c>
      <c r="BC19" s="232">
        <v>-8.2127962499999967</v>
      </c>
      <c r="BD19" s="232">
        <v>-6.2555593656633448</v>
      </c>
      <c r="BE19" s="232">
        <v>3.4139140097013012</v>
      </c>
      <c r="BF19" s="232">
        <v>-3.840635593565338</v>
      </c>
      <c r="BG19" s="232">
        <v>-4.9254912802554429</v>
      </c>
      <c r="BH19" s="232">
        <v>-0.96234863735770659</v>
      </c>
      <c r="BI19" s="232">
        <v>-11.159150678119119</v>
      </c>
      <c r="BJ19" s="232">
        <v>-24.871349796318782</v>
      </c>
      <c r="BK19" s="232">
        <v>-25.565374373083188</v>
      </c>
      <c r="BL19" s="232">
        <v>-26.761336713909571</v>
      </c>
      <c r="BN19" s="231">
        <v>162.15355600000001</v>
      </c>
      <c r="BO19" s="231">
        <v>172.760355</v>
      </c>
      <c r="BP19" s="231">
        <v>174.91199999999998</v>
      </c>
      <c r="BQ19" s="231">
        <v>182.81722824556505</v>
      </c>
      <c r="BR19" s="231">
        <v>188.16905995754294</v>
      </c>
      <c r="BS19" s="231">
        <v>194.00396673798434</v>
      </c>
      <c r="BT19" s="231">
        <v>209.37991644025928</v>
      </c>
      <c r="BU19" s="231">
        <v>228.96333225272048</v>
      </c>
      <c r="BV19" s="231">
        <v>235.76691027651142</v>
      </c>
      <c r="BW19" s="231">
        <v>242.41695333904198</v>
      </c>
      <c r="BX19" s="231">
        <v>249.30722746242941</v>
      </c>
      <c r="BY19" s="231">
        <v>256.44649846059264</v>
      </c>
      <c r="CA19" s="232">
        <v>0</v>
      </c>
      <c r="CB19" s="232">
        <v>0</v>
      </c>
      <c r="CC19" s="232">
        <v>3.9937490000000082</v>
      </c>
      <c r="CD19" s="232">
        <v>-17.582920245565049</v>
      </c>
      <c r="CE19" s="232">
        <v>-14.959374957542934</v>
      </c>
      <c r="CF19" s="232">
        <v>-6.0399587379843069</v>
      </c>
      <c r="CG19" s="232">
        <v>-27.139856355624261</v>
      </c>
      <c r="CH19" s="232">
        <v>-44.337218155902406</v>
      </c>
      <c r="CI19" s="232">
        <v>-45.65610382331451</v>
      </c>
      <c r="CJ19" s="232">
        <v>-51.385293799826741</v>
      </c>
      <c r="CK19" s="232">
        <v>-56.753146094974824</v>
      </c>
      <c r="CL19" s="232">
        <v>-62.376269082487426</v>
      </c>
      <c r="CQ19" s="232">
        <v>107.06747800000001</v>
      </c>
      <c r="CR19" s="232">
        <v>119.17</v>
      </c>
      <c r="CS19" s="232">
        <v>157.15719997867708</v>
      </c>
      <c r="CT19" s="232">
        <v>140.78565792209352</v>
      </c>
      <c r="CU19" s="232">
        <v>115.13775358333335</v>
      </c>
      <c r="CV19" s="232">
        <v>119.8941375</v>
      </c>
      <c r="CW19" s="232">
        <v>107.68127933333335</v>
      </c>
      <c r="CX19" s="232">
        <v>149.25356100000002</v>
      </c>
      <c r="CY19" s="232">
        <v>183.85910742665894</v>
      </c>
      <c r="CZ19" s="232">
        <v>182.26553372619847</v>
      </c>
      <c r="DA19" s="232">
        <v>183.99743815027</v>
      </c>
      <c r="DB19" s="232">
        <v>179.46524436566335</v>
      </c>
      <c r="DC19" s="232">
        <v>184.55009399029873</v>
      </c>
      <c r="DF19" s="227"/>
      <c r="DG19" s="227">
        <v>107.06747800000001</v>
      </c>
      <c r="DJ19" s="227">
        <v>119.17</v>
      </c>
      <c r="DM19" s="227">
        <v>157.15719997867708</v>
      </c>
      <c r="DP19" s="227">
        <v>140.78565792209352</v>
      </c>
      <c r="DS19" s="236">
        <v>115.13775358333335</v>
      </c>
      <c r="DV19" s="233">
        <v>119.8941375</v>
      </c>
      <c r="DX19" s="231">
        <v>121.33799999999999</v>
      </c>
      <c r="DY19" s="231">
        <v>107.68127933333335</v>
      </c>
      <c r="DZ19" s="231">
        <v>121.29312863979165</v>
      </c>
      <c r="EA19" s="231">
        <v>114.85390117638174</v>
      </c>
      <c r="EB19" s="231">
        <v>117.82228430020973</v>
      </c>
      <c r="EC19" s="231">
        <v>120.77424169837489</v>
      </c>
      <c r="ED19" s="231">
        <v>123.50182842419488</v>
      </c>
      <c r="EE19" s="231">
        <v>126.76698834799819</v>
      </c>
      <c r="EF19" s="231">
        <v>131.30410022949815</v>
      </c>
      <c r="EG19" s="231">
        <v>134.45761382671645</v>
      </c>
      <c r="EH19" s="231">
        <v>138.4191491069617</v>
      </c>
      <c r="EI19" s="231">
        <v>141.62588712166465</v>
      </c>
      <c r="EJ19" s="231">
        <v>145.96378364630735</v>
      </c>
      <c r="EL19" s="231">
        <v>115.961</v>
      </c>
      <c r="EM19" s="231">
        <v>149.25356100000002</v>
      </c>
      <c r="EN19" s="231">
        <v>131.91103292882914</v>
      </c>
      <c r="EO19" s="231">
        <v>130.516256688097</v>
      </c>
      <c r="EP19" s="231">
        <v>133.71209095240727</v>
      </c>
      <c r="EQ19" s="231">
        <v>136.66963253131379</v>
      </c>
      <c r="ER19" s="231">
        <v>140.86882753852115</v>
      </c>
      <c r="ES19" s="231">
        <v>154.89820673596674</v>
      </c>
      <c r="ET19" s="231">
        <v>172.19138276584229</v>
      </c>
      <c r="EU19" s="231">
        <v>177.04564434392546</v>
      </c>
      <c r="EV19" s="231">
        <v>181.30285591048829</v>
      </c>
      <c r="EW19" s="231">
        <v>185.96557985839664</v>
      </c>
      <c r="EX19" s="231">
        <v>189.61081845203404</v>
      </c>
      <c r="EZ19" s="231">
        <v>167.529</v>
      </c>
      <c r="FA19" s="231">
        <v>183.85910742665894</v>
      </c>
      <c r="FB19" s="231">
        <v>163.47055603443246</v>
      </c>
      <c r="FC19" s="231">
        <v>152.58563758808555</v>
      </c>
      <c r="FD19" s="231">
        <v>156.38847132617138</v>
      </c>
      <c r="FE19" s="231">
        <v>160.84074795853846</v>
      </c>
      <c r="FF19" s="231">
        <v>174.83756815885209</v>
      </c>
      <c r="FG19" s="231">
        <v>193.07079586422805</v>
      </c>
      <c r="FH19" s="231">
        <v>199.05922538393889</v>
      </c>
      <c r="FI19" s="231">
        <v>204.05154360250111</v>
      </c>
      <c r="FK19" s="231">
        <v>172.762</v>
      </c>
      <c r="FL19" s="231">
        <v>182.26553372619847</v>
      </c>
      <c r="FM19" s="231">
        <v>182.81722824556505</v>
      </c>
      <c r="FN19" s="231">
        <v>188.16905995754294</v>
      </c>
      <c r="FO19" s="231">
        <v>194.00396673798434</v>
      </c>
      <c r="FP19" s="231">
        <v>209.37991644025928</v>
      </c>
      <c r="FQ19" s="231">
        <v>228.96333225272048</v>
      </c>
      <c r="FR19" s="231">
        <v>235.76691027651142</v>
      </c>
      <c r="FS19" s="231">
        <v>242.41695333904198</v>
      </c>
      <c r="FT19" s="231">
        <v>249.30722746242941</v>
      </c>
      <c r="FU19" s="231">
        <v>256.44649846059264</v>
      </c>
      <c r="FW19" s="231">
        <v>182.26553372619847</v>
      </c>
      <c r="FX19" s="231">
        <v>182.81722824556505</v>
      </c>
      <c r="FY19" s="231">
        <v>188.16905995754294</v>
      </c>
      <c r="FZ19" s="231">
        <v>194.00396673798434</v>
      </c>
      <c r="GA19" s="231">
        <v>209.37991644025928</v>
      </c>
      <c r="GB19" s="231">
        <v>228.96333225272048</v>
      </c>
      <c r="GC19" s="231">
        <v>235.76691027651142</v>
      </c>
      <c r="GD19" s="231">
        <v>242.41695333904198</v>
      </c>
      <c r="GE19" s="231">
        <v>249.30722746242941</v>
      </c>
      <c r="GF19" s="231">
        <v>256.44649846059264</v>
      </c>
      <c r="GH19" s="231">
        <v>179.202</v>
      </c>
      <c r="GI19" s="231">
        <v>183.99743815027</v>
      </c>
      <c r="GJ19" s="231">
        <v>194.62994512027416</v>
      </c>
      <c r="GK19" s="231">
        <v>196.1364144523514</v>
      </c>
      <c r="GL19" s="231">
        <v>206.63666969792112</v>
      </c>
      <c r="GM19" s="231">
        <v>222.3501735281483</v>
      </c>
      <c r="GN19" s="231">
        <v>224.65848335728236</v>
      </c>
      <c r="GO19" s="231">
        <v>227.01296069982152</v>
      </c>
      <c r="GP19" s="231">
        <v>229.4147828430566</v>
      </c>
      <c r="GQ19" s="231">
        <v>231.83842712466785</v>
      </c>
      <c r="GS19" s="231">
        <v>173.44710425</v>
      </c>
      <c r="GT19" s="231">
        <v>179.46524436566335</v>
      </c>
      <c r="GU19" s="231">
        <v>184.55009399029873</v>
      </c>
      <c r="GV19" s="231">
        <v>186.08069567820036</v>
      </c>
      <c r="GW19" s="231">
        <v>189.55160537707351</v>
      </c>
      <c r="GX19" s="231">
        <v>191.07315509055462</v>
      </c>
      <c r="GY19" s="231">
        <v>202.19081021733436</v>
      </c>
      <c r="GZ19" s="231">
        <v>217.42543116377337</v>
      </c>
      <c r="HA19" s="231">
        <v>219.6356037511884</v>
      </c>
      <c r="HB19" s="231">
        <v>222.54577504697568</v>
      </c>
    </row>
    <row r="20" spans="1:212" ht="15" customHeight="1">
      <c r="F20" s="28" t="s">
        <v>470</v>
      </c>
      <c r="G20" s="29"/>
      <c r="H20" s="228">
        <v>106.38108251</v>
      </c>
      <c r="I20" s="228">
        <v>64.829571999999999</v>
      </c>
      <c r="J20" s="228">
        <v>110.21929</v>
      </c>
      <c r="K20" s="228">
        <v>102.39077399999999</v>
      </c>
      <c r="L20" s="228">
        <v>130.81922599999999</v>
      </c>
      <c r="M20" s="229">
        <v>88.816681000000003</v>
      </c>
      <c r="N20" s="228">
        <v>165.49175</v>
      </c>
      <c r="O20" s="229">
        <v>56.724829</v>
      </c>
      <c r="P20" s="229">
        <v>71.272828000000004</v>
      </c>
      <c r="Q20" s="229">
        <v>100.662295</v>
      </c>
      <c r="R20" s="229">
        <v>109.66874552</v>
      </c>
      <c r="S20" s="229">
        <v>144.69915599999999</v>
      </c>
      <c r="T20" s="230">
        <v>70.450829000000013</v>
      </c>
      <c r="U20" s="230">
        <v>167.27540772878831</v>
      </c>
      <c r="V20" s="230">
        <v>186.96898905698558</v>
      </c>
      <c r="W20" s="230">
        <v>203.55330287822821</v>
      </c>
      <c r="X20" s="230">
        <v>214.6585473947205</v>
      </c>
      <c r="Y20" s="230">
        <v>230.30295478994512</v>
      </c>
      <c r="Z20" s="230">
        <v>252.52560010343856</v>
      </c>
      <c r="AA20" s="230">
        <v>269.6479122370194</v>
      </c>
      <c r="AB20" s="230">
        <v>282.65254970538382</v>
      </c>
      <c r="AC20" s="230">
        <v>306.66562569572295</v>
      </c>
      <c r="AD20" s="230">
        <v>322.7416200047993</v>
      </c>
      <c r="AE20" s="230">
        <v>328.63082563085982</v>
      </c>
      <c r="AF20" s="230">
        <v>334.9505517668116</v>
      </c>
      <c r="AG20" s="230">
        <v>342.12108685171773</v>
      </c>
      <c r="AH20" s="230">
        <v>348.95262544794724</v>
      </c>
      <c r="AI20" s="230">
        <v>356.68621204769426</v>
      </c>
      <c r="AJ20" s="230">
        <v>382.84301527589844</v>
      </c>
      <c r="AL20" s="231">
        <v>56.724829</v>
      </c>
      <c r="AM20" s="231">
        <v>71.272828000000004</v>
      </c>
      <c r="AN20" s="231">
        <v>100.662295</v>
      </c>
      <c r="AO20" s="231">
        <v>135.20944685640001</v>
      </c>
      <c r="AP20" s="231">
        <v>200.66559335996007</v>
      </c>
      <c r="AQ20" s="231">
        <v>200.02438234104974</v>
      </c>
      <c r="AR20" s="231">
        <v>227.74017338782195</v>
      </c>
      <c r="AS20" s="231">
        <v>224.94394344550591</v>
      </c>
      <c r="AT20" s="231">
        <v>238.43212156523603</v>
      </c>
      <c r="AU20" s="231">
        <v>237.93078391031483</v>
      </c>
      <c r="AV20" s="231">
        <v>245.18019554385739</v>
      </c>
      <c r="AW20" s="231">
        <v>256.13574948284719</v>
      </c>
      <c r="AX20" s="231">
        <v>285.64681060047553</v>
      </c>
      <c r="AZ20" s="232">
        <v>0</v>
      </c>
      <c r="BA20" s="232">
        <v>0</v>
      </c>
      <c r="BB20" s="232">
        <v>0</v>
      </c>
      <c r="BC20" s="232">
        <v>-25.540701336400005</v>
      </c>
      <c r="BD20" s="232">
        <v>-55.966437359960082</v>
      </c>
      <c r="BE20" s="232">
        <v>-129.57355334104972</v>
      </c>
      <c r="BF20" s="232">
        <v>-60.464765659033645</v>
      </c>
      <c r="BG20" s="232">
        <v>-37.974954388520331</v>
      </c>
      <c r="BH20" s="232">
        <v>-34.878818687007822</v>
      </c>
      <c r="BI20" s="232">
        <v>-23.272236515594329</v>
      </c>
      <c r="BJ20" s="232">
        <v>-14.877240753912275</v>
      </c>
      <c r="BK20" s="232">
        <v>-3.6101493794086252</v>
      </c>
      <c r="BL20" s="232">
        <v>-15.998898363456135</v>
      </c>
      <c r="BN20" s="231">
        <v>56.724829</v>
      </c>
      <c r="BO20" s="231">
        <v>71.272828000000004</v>
      </c>
      <c r="BP20" s="231">
        <v>115.651</v>
      </c>
      <c r="BQ20" s="231">
        <v>96.007310356895815</v>
      </c>
      <c r="BR20" s="231">
        <v>109.74983015324753</v>
      </c>
      <c r="BS20" s="231">
        <v>135.01414225393145</v>
      </c>
      <c r="BT20" s="231">
        <v>176.40942169498277</v>
      </c>
      <c r="BU20" s="231">
        <v>185.80791334079385</v>
      </c>
      <c r="BV20" s="231">
        <v>197.41590299121521</v>
      </c>
      <c r="BW20" s="231">
        <v>202.09895872107447</v>
      </c>
      <c r="BX20" s="231">
        <v>209.55494425641322</v>
      </c>
      <c r="BY20" s="231">
        <v>210.33586451337106</v>
      </c>
      <c r="CA20" s="232">
        <v>0</v>
      </c>
      <c r="CB20" s="232">
        <v>0</v>
      </c>
      <c r="CC20" s="232">
        <v>-14.988704999999996</v>
      </c>
      <c r="CD20" s="232">
        <v>13.661435163104187</v>
      </c>
      <c r="CE20" s="232">
        <v>34.949325846752458</v>
      </c>
      <c r="CF20" s="232">
        <v>-64.56331325393144</v>
      </c>
      <c r="CG20" s="232">
        <v>-9.134013966194459</v>
      </c>
      <c r="CH20" s="232">
        <v>1.161075716191732</v>
      </c>
      <c r="CI20" s="232">
        <v>6.1373998870130038</v>
      </c>
      <c r="CJ20" s="232">
        <v>12.559588673646033</v>
      </c>
      <c r="CK20" s="232">
        <v>20.748010533531897</v>
      </c>
      <c r="CL20" s="232">
        <v>42.1897355900675</v>
      </c>
      <c r="CQ20" s="232">
        <v>16.090429693379381</v>
      </c>
      <c r="CR20" s="232">
        <v>64.17</v>
      </c>
      <c r="CS20" s="232">
        <v>71.155917989999992</v>
      </c>
      <c r="CT20" s="232">
        <v>134.4202952819</v>
      </c>
      <c r="CU20" s="232">
        <v>81.454788896317083</v>
      </c>
      <c r="CV20" s="232">
        <v>99.676782428950219</v>
      </c>
      <c r="CW20" s="232">
        <v>143.18325090159524</v>
      </c>
      <c r="CX20" s="232">
        <v>135.27893661149199</v>
      </c>
      <c r="CY20" s="232">
        <v>89.058901082589998</v>
      </c>
      <c r="CZ20" s="232">
        <v>99.737422747420894</v>
      </c>
      <c r="DA20" s="232">
        <v>151.00986865987218</v>
      </c>
      <c r="DB20" s="232">
        <v>200.66559335996007</v>
      </c>
      <c r="DC20" s="232">
        <v>200.02438234104974</v>
      </c>
      <c r="DF20" s="227"/>
      <c r="DG20" s="227">
        <v>16.090429693379381</v>
      </c>
      <c r="DJ20" s="227">
        <v>64.17</v>
      </c>
      <c r="DM20" s="227">
        <v>71.155917989999992</v>
      </c>
      <c r="DP20" s="227">
        <v>134.4202952819</v>
      </c>
      <c r="DS20" s="236">
        <v>81.454788896317083</v>
      </c>
      <c r="DV20" s="233">
        <v>99.676782428950219</v>
      </c>
      <c r="DX20" s="231">
        <v>90.332999999999998</v>
      </c>
      <c r="DY20" s="231">
        <v>143.18325090159524</v>
      </c>
      <c r="DZ20" s="231">
        <v>141.67364006377355</v>
      </c>
      <c r="EA20" s="231">
        <v>170.00231607018787</v>
      </c>
      <c r="EB20" s="231">
        <v>159.5998055251155</v>
      </c>
      <c r="EC20" s="231">
        <v>171.68655750996683</v>
      </c>
      <c r="ED20" s="231">
        <v>169.71541043033332</v>
      </c>
      <c r="EE20" s="231">
        <v>206.57229108852445</v>
      </c>
      <c r="EF20" s="231">
        <v>223.16617648056814</v>
      </c>
      <c r="EG20" s="231">
        <v>238.52942812920054</v>
      </c>
      <c r="EH20" s="231">
        <v>251.04714349812292</v>
      </c>
      <c r="EI20" s="231">
        <v>269.16953492591449</v>
      </c>
      <c r="EJ20" s="231">
        <v>271.44897169029429</v>
      </c>
      <c r="EL20" s="231">
        <v>178.71899999999999</v>
      </c>
      <c r="EM20" s="231">
        <v>135.27893661149199</v>
      </c>
      <c r="EN20" s="231">
        <v>149.81402574425778</v>
      </c>
      <c r="EO20" s="231">
        <v>172.08617816287909</v>
      </c>
      <c r="EP20" s="231">
        <v>114.06626346477853</v>
      </c>
      <c r="EQ20" s="231">
        <v>126.21531868358166</v>
      </c>
      <c r="ER20" s="231">
        <v>173.37614698352274</v>
      </c>
      <c r="ES20" s="231">
        <v>198.24483345648429</v>
      </c>
      <c r="ET20" s="231">
        <v>219.7503048585275</v>
      </c>
      <c r="EU20" s="231">
        <v>233.36525426337104</v>
      </c>
      <c r="EV20" s="231">
        <v>248.47707421934004</v>
      </c>
      <c r="EW20" s="231">
        <v>255.0977047877833</v>
      </c>
      <c r="EX20" s="231">
        <v>259.2115793959473</v>
      </c>
      <c r="EZ20" s="231">
        <v>64.643000000000001</v>
      </c>
      <c r="FA20" s="231">
        <v>89.058901082589998</v>
      </c>
      <c r="FB20" s="231">
        <v>107.88138250155571</v>
      </c>
      <c r="FC20" s="231">
        <v>119.67798878181058</v>
      </c>
      <c r="FD20" s="231">
        <v>122.89343642008653</v>
      </c>
      <c r="FE20" s="231">
        <v>126.58023951268916</v>
      </c>
      <c r="FF20" s="231">
        <v>144.28346256832819</v>
      </c>
      <c r="FG20" s="231">
        <v>190.57122575248698</v>
      </c>
      <c r="FH20" s="231">
        <v>197.02480655123259</v>
      </c>
      <c r="FI20" s="231">
        <v>203.2580793121239</v>
      </c>
      <c r="FK20" s="231">
        <v>70.42</v>
      </c>
      <c r="FL20" s="231">
        <v>99.737422747420894</v>
      </c>
      <c r="FM20" s="231">
        <v>110.68784757560971</v>
      </c>
      <c r="FN20" s="231">
        <v>128.86868302503822</v>
      </c>
      <c r="FO20" s="231">
        <v>163.30750535485615</v>
      </c>
      <c r="FP20" s="231">
        <v>208.81529867628723</v>
      </c>
      <c r="FQ20" s="231">
        <v>224.52837103921948</v>
      </c>
      <c r="FR20" s="231">
        <v>247.95760565990352</v>
      </c>
      <c r="FS20" s="231">
        <v>254.17188569564135</v>
      </c>
      <c r="FT20" s="231">
        <v>263.67227390723366</v>
      </c>
      <c r="FU20" s="231">
        <v>266.39852383241401</v>
      </c>
      <c r="FW20" s="231">
        <v>99.737422747420894</v>
      </c>
      <c r="FX20" s="231">
        <v>110.68784757560971</v>
      </c>
      <c r="FY20" s="231">
        <v>128.86868302503822</v>
      </c>
      <c r="FZ20" s="231">
        <v>163.30750535485615</v>
      </c>
      <c r="GA20" s="231">
        <v>208.81529867628723</v>
      </c>
      <c r="GB20" s="231">
        <v>224.52837103921948</v>
      </c>
      <c r="GC20" s="231">
        <v>247.95760565990352</v>
      </c>
      <c r="GD20" s="231">
        <v>254.17188569564135</v>
      </c>
      <c r="GE20" s="231">
        <v>263.67227390723366</v>
      </c>
      <c r="GF20" s="231">
        <v>266.39852383241401</v>
      </c>
      <c r="GH20" s="231">
        <v>102.82899999999999</v>
      </c>
      <c r="GI20" s="231">
        <v>151.00986865987218</v>
      </c>
      <c r="GJ20" s="231">
        <v>129.32999490967342</v>
      </c>
      <c r="GK20" s="231">
        <v>145.97058942075995</v>
      </c>
      <c r="GL20" s="231">
        <v>193.18948446592552</v>
      </c>
      <c r="GM20" s="231">
        <v>198.82991502187244</v>
      </c>
      <c r="GN20" s="231">
        <v>204.15652534418149</v>
      </c>
      <c r="GO20" s="231">
        <v>203.60293536383759</v>
      </c>
      <c r="GP20" s="231">
        <v>209.15344305161631</v>
      </c>
      <c r="GQ20" s="231">
        <v>218.66007388555585</v>
      </c>
      <c r="GS20" s="231">
        <v>135.20944685640001</v>
      </c>
      <c r="GT20" s="231">
        <v>200.66559335996007</v>
      </c>
      <c r="GU20" s="231">
        <v>200.02438234104974</v>
      </c>
      <c r="GV20" s="231">
        <v>227.74017338782195</v>
      </c>
      <c r="GW20" s="231">
        <v>224.94394344550591</v>
      </c>
      <c r="GX20" s="231">
        <v>238.43212156523603</v>
      </c>
      <c r="GY20" s="231">
        <v>237.93078391031483</v>
      </c>
      <c r="GZ20" s="231">
        <v>245.18019554385739</v>
      </c>
      <c r="HA20" s="231">
        <v>256.13574948284719</v>
      </c>
      <c r="HB20" s="231">
        <v>285.64681060047553</v>
      </c>
    </row>
    <row r="21" spans="1:212" ht="15" customHeight="1">
      <c r="F21" s="28" t="s">
        <v>471</v>
      </c>
      <c r="H21" s="228">
        <v>75.227370799999989</v>
      </c>
      <c r="I21" s="228">
        <v>71.446106</v>
      </c>
      <c r="J21" s="228">
        <v>72.050758000000002</v>
      </c>
      <c r="K21" s="228">
        <v>74.293964000000003</v>
      </c>
      <c r="L21" s="228">
        <v>70.558730999999995</v>
      </c>
      <c r="M21" s="229">
        <v>90.466913000000005</v>
      </c>
      <c r="N21" s="228">
        <v>92.005100999999996</v>
      </c>
      <c r="O21" s="229">
        <v>97.793552000000005</v>
      </c>
      <c r="P21" s="229">
        <v>84.792414000000008</v>
      </c>
      <c r="Q21" s="229">
        <v>89.124372999999991</v>
      </c>
      <c r="R21" s="229">
        <v>104.393497</v>
      </c>
      <c r="S21" s="229">
        <v>73.35821</v>
      </c>
      <c r="T21" s="230">
        <v>47.489060000000016</v>
      </c>
      <c r="U21" s="230">
        <v>22.255302416666666</v>
      </c>
      <c r="V21" s="230">
        <v>9.7995393999999987</v>
      </c>
      <c r="W21" s="230">
        <v>9.0195304499999995</v>
      </c>
      <c r="X21" s="230">
        <v>7.2086686583333339</v>
      </c>
      <c r="Y21" s="230">
        <v>4.8714313083333334</v>
      </c>
      <c r="Z21" s="230">
        <v>4.9504117833333332</v>
      </c>
      <c r="AA21" s="230">
        <v>5.6376857833333336</v>
      </c>
      <c r="AB21" s="230">
        <v>4.232884658333333</v>
      </c>
      <c r="AC21" s="230">
        <v>3.6495558166666666</v>
      </c>
      <c r="AD21" s="230">
        <v>2.7038694666666667</v>
      </c>
      <c r="AE21" s="230">
        <v>1.4741521666666668</v>
      </c>
      <c r="AF21" s="230">
        <v>0.41229930000000004</v>
      </c>
      <c r="AG21" s="230">
        <v>0.56359805833333332</v>
      </c>
      <c r="AH21" s="230">
        <v>0.60673252500000008</v>
      </c>
      <c r="AI21" s="230">
        <v>0.47694768333333337</v>
      </c>
      <c r="AJ21" s="230">
        <v>0.33688631666666663</v>
      </c>
      <c r="AL21" s="231">
        <v>97.793552000000005</v>
      </c>
      <c r="AM21" s="231">
        <v>84.792414000000008</v>
      </c>
      <c r="AN21" s="231">
        <v>89.124372999999991</v>
      </c>
      <c r="AO21" s="231">
        <v>104.18379699999998</v>
      </c>
      <c r="AP21" s="231">
        <v>78.962399902788093</v>
      </c>
      <c r="AQ21" s="231">
        <v>38.317002300839512</v>
      </c>
      <c r="AR21" s="231">
        <v>14.812746180835537</v>
      </c>
      <c r="AS21" s="231">
        <v>9.9248873544576544</v>
      </c>
      <c r="AT21" s="231">
        <v>8.8606923516666658</v>
      </c>
      <c r="AU21" s="231">
        <v>6.5629250116666666</v>
      </c>
      <c r="AV21" s="231">
        <v>3.6008139150000003</v>
      </c>
      <c r="AW21" s="231">
        <v>3.7033194549999999</v>
      </c>
      <c r="AX21" s="231">
        <v>4.7617668616666675</v>
      </c>
      <c r="AZ21" s="232">
        <v>0</v>
      </c>
      <c r="BA21" s="232">
        <v>0</v>
      </c>
      <c r="BB21" s="232">
        <v>0</v>
      </c>
      <c r="BC21" s="232">
        <v>0.20970000000001221</v>
      </c>
      <c r="BD21" s="232">
        <v>-5.604189902788093</v>
      </c>
      <c r="BE21" s="232">
        <v>9.1720576991605043</v>
      </c>
      <c r="BF21" s="232">
        <v>7.4425562358311286</v>
      </c>
      <c r="BG21" s="232">
        <v>-0.12534795445765567</v>
      </c>
      <c r="BH21" s="232">
        <v>0.15883809833333373</v>
      </c>
      <c r="BI21" s="232">
        <v>0.64574364666666728</v>
      </c>
      <c r="BJ21" s="232">
        <v>1.2706173933333331</v>
      </c>
      <c r="BK21" s="232">
        <v>1.2470923283333333</v>
      </c>
      <c r="BL21" s="232">
        <v>0.87591892166666607</v>
      </c>
      <c r="BN21" s="231">
        <v>97.793552000000005</v>
      </c>
      <c r="BO21" s="231">
        <v>84.792414000000008</v>
      </c>
      <c r="BP21" s="231">
        <v>87.292000000000002</v>
      </c>
      <c r="BQ21" s="231">
        <v>93.848870750000003</v>
      </c>
      <c r="BR21" s="231">
        <v>77.029588083333351</v>
      </c>
      <c r="BS21" s="231">
        <v>36.700065250000002</v>
      </c>
      <c r="BT21" s="231">
        <v>10.906756250000001</v>
      </c>
      <c r="BU21" s="231">
        <v>7.1757747500000004</v>
      </c>
      <c r="BV21" s="231">
        <v>6.4221267500000003</v>
      </c>
      <c r="BW21" s="231">
        <v>4.7214905833333338</v>
      </c>
      <c r="BX21" s="231">
        <v>2.5479473333333336</v>
      </c>
      <c r="BY21" s="231">
        <v>2.6229651666666669</v>
      </c>
      <c r="CA21" s="232">
        <v>0</v>
      </c>
      <c r="CB21" s="232">
        <v>0</v>
      </c>
      <c r="CC21" s="232">
        <v>1.8323729999999898</v>
      </c>
      <c r="CD21" s="232">
        <v>10.544626249999993</v>
      </c>
      <c r="CE21" s="232">
        <v>-3.6713780833333516</v>
      </c>
      <c r="CF21" s="232">
        <v>10.788994750000015</v>
      </c>
      <c r="CG21" s="232">
        <v>11.348546166666665</v>
      </c>
      <c r="CH21" s="232">
        <v>2.6237646499999983</v>
      </c>
      <c r="CI21" s="232">
        <v>2.5974036999999992</v>
      </c>
      <c r="CJ21" s="232">
        <v>2.4871780750000001</v>
      </c>
      <c r="CK21" s="232">
        <v>2.3234839749999998</v>
      </c>
      <c r="CL21" s="232">
        <v>2.3274466166666663</v>
      </c>
      <c r="CQ21" s="232">
        <v>63.209347999999999</v>
      </c>
      <c r="CR21" s="232">
        <v>70.317999999999998</v>
      </c>
      <c r="CS21" s="232">
        <v>70.096975583333347</v>
      </c>
      <c r="CT21" s="232">
        <v>72.794839916666689</v>
      </c>
      <c r="CU21" s="232">
        <v>75.70514266666666</v>
      </c>
      <c r="CV21" s="232">
        <v>72.182486749999995</v>
      </c>
      <c r="CW21" s="232">
        <v>96.91746466666666</v>
      </c>
      <c r="CX21" s="232">
        <v>96.324089750000013</v>
      </c>
      <c r="CY21" s="232">
        <v>97.856907226947442</v>
      </c>
      <c r="CZ21" s="232">
        <v>93.066318249999995</v>
      </c>
      <c r="DA21" s="232">
        <v>102.65646691666667</v>
      </c>
      <c r="DB21" s="232">
        <v>78.962399902788093</v>
      </c>
      <c r="DC21" s="232">
        <v>38.317002300839512</v>
      </c>
      <c r="DF21" s="227"/>
      <c r="DG21" s="227">
        <v>63.209347999999999</v>
      </c>
      <c r="DJ21" s="227">
        <v>70.317999999999998</v>
      </c>
      <c r="DM21" s="227">
        <v>70.096975583333347</v>
      </c>
      <c r="DP21" s="227">
        <v>72.794839916666689</v>
      </c>
      <c r="DS21" s="236">
        <v>75.70514266666666</v>
      </c>
      <c r="DV21" s="233">
        <v>72.182486749999995</v>
      </c>
      <c r="DX21" s="231">
        <v>90.466999999999999</v>
      </c>
      <c r="DY21" s="231">
        <v>96.91746466666666</v>
      </c>
      <c r="DZ21" s="231">
        <v>96.461665666666676</v>
      </c>
      <c r="EA21" s="231">
        <v>96.552751749999999</v>
      </c>
      <c r="EB21" s="231">
        <v>94.157323750000003</v>
      </c>
      <c r="EC21" s="231">
        <v>90.454588833333347</v>
      </c>
      <c r="ED21" s="231">
        <v>74.674370666666675</v>
      </c>
      <c r="EE21" s="231">
        <v>36.408402500000001</v>
      </c>
      <c r="EF21" s="231">
        <v>11.205632250000001</v>
      </c>
      <c r="EG21" s="231">
        <v>7.5207915833333336</v>
      </c>
      <c r="EH21" s="231">
        <v>6.7467369166666682</v>
      </c>
      <c r="EI21" s="231">
        <v>5.0284356666666667</v>
      </c>
      <c r="EJ21" s="231">
        <v>2.8193597499999998</v>
      </c>
      <c r="EL21" s="231">
        <v>92.24199999999999</v>
      </c>
      <c r="EM21" s="231">
        <v>96.324089750000013</v>
      </c>
      <c r="EN21" s="231">
        <v>99.665862250000004</v>
      </c>
      <c r="EO21" s="231">
        <v>94.855322583333333</v>
      </c>
      <c r="EP21" s="231">
        <v>93.321208583333345</v>
      </c>
      <c r="EQ21" s="231">
        <v>77.052817583333336</v>
      </c>
      <c r="ER21" s="231">
        <v>37.201075750000001</v>
      </c>
      <c r="ES21" s="231">
        <v>10.808895249999999</v>
      </c>
      <c r="ET21" s="231">
        <v>7.2484055833333336</v>
      </c>
      <c r="EU21" s="231">
        <v>6.4934090833333347</v>
      </c>
      <c r="EV21" s="231">
        <v>4.7948399166666666</v>
      </c>
      <c r="EW21" s="231">
        <v>2.6247119999999997</v>
      </c>
      <c r="EX21" s="231">
        <v>2.6995578333333334</v>
      </c>
      <c r="EZ21" s="231">
        <v>97.794000000000011</v>
      </c>
      <c r="FA21" s="231">
        <v>97.856907226947442</v>
      </c>
      <c r="FB21" s="231">
        <v>98.952090537228202</v>
      </c>
      <c r="FC21" s="231">
        <v>93.771903166666675</v>
      </c>
      <c r="FD21" s="231">
        <v>75.833663250000001</v>
      </c>
      <c r="FE21" s="231">
        <v>34.931774083333337</v>
      </c>
      <c r="FF21" s="231">
        <v>10.641393833333334</v>
      </c>
      <c r="FG21" s="231">
        <v>7.1402841666666665</v>
      </c>
      <c r="FH21" s="231">
        <v>6.3978841666666666</v>
      </c>
      <c r="FI21" s="231">
        <v>4.7278168333333337</v>
      </c>
      <c r="FK21" s="231">
        <v>84.791779999999989</v>
      </c>
      <c r="FL21" s="231">
        <v>93.066318249999995</v>
      </c>
      <c r="FM21" s="231">
        <v>93.848870750000003</v>
      </c>
      <c r="FN21" s="231">
        <v>77.029588083333351</v>
      </c>
      <c r="FO21" s="231">
        <v>36.700065250000002</v>
      </c>
      <c r="FP21" s="231">
        <v>10.906756250000001</v>
      </c>
      <c r="FQ21" s="231">
        <v>7.1757747500000004</v>
      </c>
      <c r="FR21" s="231">
        <v>6.4221267500000003</v>
      </c>
      <c r="FS21" s="231">
        <v>4.7214905833333338</v>
      </c>
      <c r="FT21" s="231">
        <v>2.5479473333333336</v>
      </c>
      <c r="FU21" s="231">
        <v>2.6229651666666669</v>
      </c>
      <c r="FW21" s="231">
        <v>93.066318249999995</v>
      </c>
      <c r="FX21" s="231">
        <v>93.848870750000003</v>
      </c>
      <c r="FY21" s="231">
        <v>77.029588083333351</v>
      </c>
      <c r="FZ21" s="231">
        <v>36.700065250000002</v>
      </c>
      <c r="GA21" s="231">
        <v>10.906756250000001</v>
      </c>
      <c r="GB21" s="231">
        <v>7.1757747500000004</v>
      </c>
      <c r="GC21" s="231">
        <v>6.4221267500000003</v>
      </c>
      <c r="GD21" s="231">
        <v>4.7214905833333338</v>
      </c>
      <c r="GE21" s="231">
        <v>2.5479473333333336</v>
      </c>
      <c r="GF21" s="231">
        <v>2.6229651666666669</v>
      </c>
      <c r="GH21" s="231">
        <v>89.123999999999995</v>
      </c>
      <c r="GI21" s="231">
        <v>102.65646691666667</v>
      </c>
      <c r="GJ21" s="231">
        <v>82.566879999999998</v>
      </c>
      <c r="GK21" s="231">
        <v>39.330553666666674</v>
      </c>
      <c r="GL21" s="231">
        <v>11.470533833333334</v>
      </c>
      <c r="GM21" s="231">
        <v>7.2770080000000004</v>
      </c>
      <c r="GN21" s="231">
        <v>6.5128810833333342</v>
      </c>
      <c r="GO21" s="231">
        <v>4.788626166666667</v>
      </c>
      <c r="GP21" s="231">
        <v>2.5843048333333334</v>
      </c>
      <c r="GQ21" s="231">
        <v>2.6589594999999999</v>
      </c>
      <c r="GS21" s="231">
        <v>104.18379699999998</v>
      </c>
      <c r="GT21" s="231">
        <v>78.962399902788093</v>
      </c>
      <c r="GU21" s="231">
        <v>38.317002300839512</v>
      </c>
      <c r="GV21" s="231">
        <v>14.812746180835537</v>
      </c>
      <c r="GW21" s="231">
        <v>9.9248873544576544</v>
      </c>
      <c r="GX21" s="231">
        <v>8.8606923516666658</v>
      </c>
      <c r="GY21" s="231">
        <v>6.5629250116666666</v>
      </c>
      <c r="GZ21" s="231">
        <v>3.6008139150000003</v>
      </c>
      <c r="HA21" s="231">
        <v>3.7033194549999999</v>
      </c>
      <c r="HB21" s="231">
        <v>4.7617668616666675</v>
      </c>
    </row>
    <row r="22" spans="1:212" ht="15" customHeight="1">
      <c r="F22" s="28" t="s">
        <v>472</v>
      </c>
      <c r="H22" s="228">
        <v>-68.436432830000001</v>
      </c>
      <c r="I22" s="228">
        <v>-57.101421999999999</v>
      </c>
      <c r="J22" s="228">
        <v>-69.473635000000002</v>
      </c>
      <c r="K22" s="228">
        <v>-66.681516999999999</v>
      </c>
      <c r="L22" s="228">
        <v>-41.329988</v>
      </c>
      <c r="M22" s="229">
        <v>-74.198774</v>
      </c>
      <c r="N22" s="228">
        <v>-58.601548000000001</v>
      </c>
      <c r="O22" s="229">
        <v>-58.594843999999995</v>
      </c>
      <c r="P22" s="229">
        <v>-54.277742000000003</v>
      </c>
      <c r="Q22" s="229">
        <v>-46.075272999999996</v>
      </c>
      <c r="R22" s="229">
        <v>-59.041378999999999</v>
      </c>
      <c r="S22" s="229">
        <v>-42.328665000000001</v>
      </c>
      <c r="T22" s="230">
        <v>-33.842387000000002</v>
      </c>
      <c r="U22" s="230">
        <v>-37.987250143688129</v>
      </c>
      <c r="V22" s="230">
        <v>-36.347291476250007</v>
      </c>
      <c r="W22" s="230">
        <v>-36.644538435000008</v>
      </c>
      <c r="X22" s="230">
        <v>-36.403966500750002</v>
      </c>
      <c r="Y22" s="230">
        <v>-35.942196743875002</v>
      </c>
      <c r="Z22" s="230">
        <v>-34.300462539625002</v>
      </c>
      <c r="AA22" s="230">
        <v>-33.856179832750001</v>
      </c>
      <c r="AB22" s="230">
        <v>-33.990417850749999</v>
      </c>
      <c r="AC22" s="230">
        <v>-33.625492775875003</v>
      </c>
      <c r="AD22" s="230">
        <v>-33.145048285249999</v>
      </c>
      <c r="AE22" s="230">
        <v>-32.660314310000004</v>
      </c>
      <c r="AF22" s="230">
        <v>-32.167804326500004</v>
      </c>
      <c r="AG22" s="230">
        <v>-31.019203729500003</v>
      </c>
      <c r="AH22" s="230">
        <v>-29.961930776875001</v>
      </c>
      <c r="AI22" s="230">
        <v>-30.112222897875004</v>
      </c>
      <c r="AJ22" s="230">
        <v>-29.154159327249999</v>
      </c>
      <c r="AL22" s="231">
        <v>-58.594843999999995</v>
      </c>
      <c r="AM22" s="231">
        <v>-54.277742000000003</v>
      </c>
      <c r="AN22" s="231">
        <v>-46.075272999999996</v>
      </c>
      <c r="AO22" s="231">
        <v>-53.705999999999996</v>
      </c>
      <c r="AP22" s="231">
        <v>-45.189546</v>
      </c>
      <c r="AQ22" s="231">
        <v>-44.133352000000002</v>
      </c>
      <c r="AR22" s="231">
        <v>-35.328062000000003</v>
      </c>
      <c r="AS22" s="231">
        <v>-35.328062000000003</v>
      </c>
      <c r="AT22" s="231">
        <v>-35.328062000000003</v>
      </c>
      <c r="AU22" s="231">
        <v>-35.328062000000003</v>
      </c>
      <c r="AV22" s="231">
        <v>-35.328062000000003</v>
      </c>
      <c r="AW22" s="231">
        <v>-35.328062000000003</v>
      </c>
      <c r="AX22" s="231">
        <v>-35.328062000000003</v>
      </c>
      <c r="AZ22" s="232">
        <v>0</v>
      </c>
      <c r="BA22" s="232">
        <v>0</v>
      </c>
      <c r="BB22" s="232">
        <v>0</v>
      </c>
      <c r="BC22" s="232">
        <v>-5.3353790000000032</v>
      </c>
      <c r="BD22" s="232">
        <v>2.8608809999999991</v>
      </c>
      <c r="BE22" s="232">
        <v>10.290965</v>
      </c>
      <c r="BF22" s="232">
        <v>-2.6591881436881266</v>
      </c>
      <c r="BG22" s="232">
        <v>-1.019229476250004</v>
      </c>
      <c r="BH22" s="232">
        <v>-1.3164764350000056</v>
      </c>
      <c r="BI22" s="232">
        <v>-1.0759045007499992</v>
      </c>
      <c r="BJ22" s="232">
        <v>-0.61413474387499889</v>
      </c>
      <c r="BK22" s="232">
        <v>1.0275994603750007</v>
      </c>
      <c r="BL22" s="232">
        <v>1.4718821672500013</v>
      </c>
      <c r="BN22" s="231">
        <v>-58.594843999999995</v>
      </c>
      <c r="BO22" s="231">
        <v>-54.277742000000003</v>
      </c>
      <c r="BP22" s="231">
        <v>-60.725999999999999</v>
      </c>
      <c r="BQ22" s="231">
        <v>-53.189546</v>
      </c>
      <c r="BR22" s="231">
        <v>-53.189546</v>
      </c>
      <c r="BS22" s="231">
        <v>-53.189546</v>
      </c>
      <c r="BT22" s="231">
        <v>-44.307465999999998</v>
      </c>
      <c r="BU22" s="231">
        <v>-36.307465999999998</v>
      </c>
      <c r="BV22" s="231">
        <v>-36.307465999999998</v>
      </c>
      <c r="BW22" s="231">
        <v>-36.307465999999998</v>
      </c>
      <c r="BX22" s="231">
        <v>-36.307465999999998</v>
      </c>
      <c r="BY22" s="231">
        <v>-36.307465999999998</v>
      </c>
      <c r="CA22" s="232">
        <v>0</v>
      </c>
      <c r="CB22" s="232">
        <v>0</v>
      </c>
      <c r="CC22" s="232">
        <v>14.650727000000003</v>
      </c>
      <c r="CD22" s="232">
        <v>-5.8518329999999992</v>
      </c>
      <c r="CE22" s="232">
        <v>10.860880999999999</v>
      </c>
      <c r="CF22" s="232">
        <v>19.347158999999998</v>
      </c>
      <c r="CG22" s="232">
        <v>6.3202158563118687</v>
      </c>
      <c r="CH22" s="232">
        <v>-3.9825476250008762E-2</v>
      </c>
      <c r="CI22" s="232">
        <v>-0.33707243500001027</v>
      </c>
      <c r="CJ22" s="232">
        <v>-9.6500500750003937E-2</v>
      </c>
      <c r="CK22" s="232">
        <v>0.36526925612499639</v>
      </c>
      <c r="CL22" s="232">
        <v>2.007003460374996</v>
      </c>
      <c r="CQ22" s="232">
        <v>-43.04</v>
      </c>
      <c r="CR22" s="232">
        <v>-53.04</v>
      </c>
      <c r="CS22" s="232">
        <v>-77.681369000000004</v>
      </c>
      <c r="CT22" s="232">
        <v>-43.834000000000003</v>
      </c>
      <c r="CU22" s="232">
        <v>-34.721218999999998</v>
      </c>
      <c r="CV22" s="232">
        <v>-41.048560853420902</v>
      </c>
      <c r="CW22" s="232">
        <v>-56.109653000000002</v>
      </c>
      <c r="CX22" s="232">
        <v>-48.065813999999996</v>
      </c>
      <c r="CY22" s="232">
        <v>-53.735747000000003</v>
      </c>
      <c r="CZ22" s="232">
        <v>-62.431721999999993</v>
      </c>
      <c r="DA22" s="232">
        <v>-53.189546</v>
      </c>
      <c r="DB22" s="232">
        <v>-45.189546</v>
      </c>
      <c r="DC22" s="232">
        <v>-44.133352000000002</v>
      </c>
      <c r="DF22" s="227"/>
      <c r="DG22" s="227">
        <v>-43.04</v>
      </c>
      <c r="DJ22" s="227">
        <v>-53.04</v>
      </c>
      <c r="DM22" s="227">
        <v>-77.681369000000004</v>
      </c>
      <c r="DP22" s="227">
        <v>-43.834000000000003</v>
      </c>
      <c r="DS22" s="236">
        <v>-34.721218999999998</v>
      </c>
      <c r="DV22" s="233">
        <v>-41.048560853420902</v>
      </c>
      <c r="DX22" s="231">
        <v>-77.95999999999998</v>
      </c>
      <c r="DY22" s="231">
        <v>-56.109653000000002</v>
      </c>
      <c r="DZ22" s="231">
        <v>-47.964690695000002</v>
      </c>
      <c r="EA22" s="231">
        <v>-53.259884027904391</v>
      </c>
      <c r="EB22" s="231">
        <v>-53.259884027904391</v>
      </c>
      <c r="EC22" s="231">
        <v>-53.259884027904391</v>
      </c>
      <c r="ED22" s="231">
        <v>-53.259884027904391</v>
      </c>
      <c r="EE22" s="231">
        <v>-45.941550493529391</v>
      </c>
      <c r="EF22" s="231">
        <v>-37.941550493529391</v>
      </c>
      <c r="EG22" s="231">
        <v>-37.941550493529391</v>
      </c>
      <c r="EH22" s="231">
        <v>-37.941550493529391</v>
      </c>
      <c r="EI22" s="231">
        <v>-37.941550493529391</v>
      </c>
      <c r="EJ22" s="231">
        <v>-37.941550493529391</v>
      </c>
      <c r="EL22" s="231">
        <v>-55.74499999999999</v>
      </c>
      <c r="EM22" s="231">
        <v>-48.065813999999996</v>
      </c>
      <c r="EN22" s="231">
        <v>-51.391846999999999</v>
      </c>
      <c r="EO22" s="231">
        <v>-54.200783499253362</v>
      </c>
      <c r="EP22" s="231">
        <v>-54.200783499253362</v>
      </c>
      <c r="EQ22" s="231">
        <v>-54.200783499253362</v>
      </c>
      <c r="ER22" s="231">
        <v>-54.200783499253362</v>
      </c>
      <c r="ES22" s="231">
        <v>-45.37688349925336</v>
      </c>
      <c r="ET22" s="231">
        <v>-37.37688349925336</v>
      </c>
      <c r="EU22" s="231">
        <v>-37.37688349925336</v>
      </c>
      <c r="EV22" s="231">
        <v>-37.37688349925336</v>
      </c>
      <c r="EW22" s="231">
        <v>-37.37688349925336</v>
      </c>
      <c r="EX22" s="231">
        <v>-37.37688349925336</v>
      </c>
      <c r="EZ22" s="231">
        <v>-48.066000000000003</v>
      </c>
      <c r="FA22" s="231">
        <v>-53.735747000000003</v>
      </c>
      <c r="FB22" s="231">
        <v>-55.974908501941265</v>
      </c>
      <c r="FC22" s="231">
        <v>-90.887908501941268</v>
      </c>
      <c r="FD22" s="231">
        <v>-55.974908501941265</v>
      </c>
      <c r="FE22" s="231">
        <v>-55.974908501941265</v>
      </c>
      <c r="FF22" s="231">
        <v>-45.114216501941264</v>
      </c>
      <c r="FG22" s="231">
        <v>-37.114216501941264</v>
      </c>
      <c r="FH22" s="231">
        <v>-37.114216501941264</v>
      </c>
      <c r="FI22" s="231">
        <v>-37.114216501941264</v>
      </c>
      <c r="FK22" s="231">
        <v>-55.140445</v>
      </c>
      <c r="FL22" s="231">
        <v>-62.431721999999993</v>
      </c>
      <c r="FM22" s="231">
        <v>-53.189546</v>
      </c>
      <c r="FN22" s="231">
        <v>-53.189546</v>
      </c>
      <c r="FO22" s="231">
        <v>-53.189546</v>
      </c>
      <c r="FP22" s="231">
        <v>-44.307465999999998</v>
      </c>
      <c r="FQ22" s="231">
        <v>-36.307465999999998</v>
      </c>
      <c r="FR22" s="231">
        <v>-36.307465999999998</v>
      </c>
      <c r="FS22" s="231">
        <v>-36.307465999999998</v>
      </c>
      <c r="FT22" s="231">
        <v>-36.307465999999998</v>
      </c>
      <c r="FU22" s="231">
        <v>-36.307465999999998</v>
      </c>
      <c r="FW22" s="231">
        <v>-62.431721999999993</v>
      </c>
      <c r="FX22" s="231">
        <v>-53.189546</v>
      </c>
      <c r="FY22" s="231">
        <v>-53.189546</v>
      </c>
      <c r="FZ22" s="231">
        <v>-53.189546</v>
      </c>
      <c r="GA22" s="231">
        <v>-44.307465999999998</v>
      </c>
      <c r="GB22" s="231">
        <v>-36.307465999999998</v>
      </c>
      <c r="GC22" s="231">
        <v>-36.307465999999998</v>
      </c>
      <c r="GD22" s="231">
        <v>-36.307465999999998</v>
      </c>
      <c r="GE22" s="231">
        <v>-36.307465999999998</v>
      </c>
      <c r="GF22" s="231">
        <v>-36.307465999999998</v>
      </c>
      <c r="GH22" s="231">
        <v>-45.928999999999995</v>
      </c>
      <c r="GI22" s="231">
        <v>-53.189546</v>
      </c>
      <c r="GJ22" s="231">
        <v>-53.189546</v>
      </c>
      <c r="GK22" s="231">
        <v>-53.189546</v>
      </c>
      <c r="GL22" s="231">
        <v>-44.307465999999998</v>
      </c>
      <c r="GM22" s="231">
        <v>-36.307465999999998</v>
      </c>
      <c r="GN22" s="231">
        <v>-36.307465999999998</v>
      </c>
      <c r="GO22" s="231">
        <v>-36.307465999999998</v>
      </c>
      <c r="GP22" s="231">
        <v>-36.307465999999998</v>
      </c>
      <c r="GQ22" s="231">
        <v>-36.307465999999998</v>
      </c>
      <c r="GS22" s="231">
        <v>-53.705999999999996</v>
      </c>
      <c r="GT22" s="231">
        <v>-45.189546</v>
      </c>
      <c r="GU22" s="231">
        <v>-44.133352000000002</v>
      </c>
      <c r="GV22" s="231">
        <v>-35.328062000000003</v>
      </c>
      <c r="GW22" s="231">
        <v>-35.328062000000003</v>
      </c>
      <c r="GX22" s="231">
        <v>-35.328062000000003</v>
      </c>
      <c r="GY22" s="231">
        <v>-35.328062000000003</v>
      </c>
      <c r="GZ22" s="231">
        <v>-35.328062000000003</v>
      </c>
      <c r="HA22" s="231">
        <v>-35.328062000000003</v>
      </c>
      <c r="HB22" s="231">
        <v>-35.328062000000003</v>
      </c>
    </row>
    <row r="23" spans="1:212" ht="15" customHeight="1">
      <c r="F23" s="19"/>
      <c r="G23" s="29" t="s">
        <v>473</v>
      </c>
      <c r="H23" s="248">
        <v>330.68249148000001</v>
      </c>
      <c r="I23" s="248">
        <v>342.96552935999995</v>
      </c>
      <c r="J23" s="248">
        <v>392.70665100000002</v>
      </c>
      <c r="K23" s="248">
        <v>373.261008</v>
      </c>
      <c r="L23" s="248">
        <v>406.35573099999993</v>
      </c>
      <c r="M23" s="248">
        <v>370.13759499999998</v>
      </c>
      <c r="N23" s="248">
        <v>464.297192</v>
      </c>
      <c r="O23" s="248">
        <v>394.72434700000008</v>
      </c>
      <c r="P23" s="248">
        <v>438.21704600000004</v>
      </c>
      <c r="Q23" s="248">
        <v>491.890556</v>
      </c>
      <c r="R23" s="248">
        <v>479.83200052000007</v>
      </c>
      <c r="S23" s="248">
        <v>493.38797199999999</v>
      </c>
      <c r="T23" s="248">
        <v>426.00695599999995</v>
      </c>
      <c r="U23" s="248">
        <v>495.70887727815068</v>
      </c>
      <c r="V23" s="248">
        <v>515.00436214898605</v>
      </c>
      <c r="W23" s="248">
        <v>549.60625935843257</v>
      </c>
      <c r="X23" s="248">
        <v>569.82821464148651</v>
      </c>
      <c r="Y23" s="248">
        <v>598.36458643189064</v>
      </c>
      <c r="Z23" s="248">
        <v>663.03715202192939</v>
      </c>
      <c r="AA23" s="248">
        <v>733.03202601927501</v>
      </c>
      <c r="AB23" s="248">
        <v>797.06368796173604</v>
      </c>
      <c r="AC23" s="248">
        <v>873.22077168682233</v>
      </c>
      <c r="AD23" s="248">
        <v>934.92026101930367</v>
      </c>
      <c r="AE23" s="248">
        <v>998.23158791818298</v>
      </c>
      <c r="AF23" s="248">
        <v>1056.6436440428338</v>
      </c>
      <c r="AG23" s="248">
        <v>1103.1282262356528</v>
      </c>
      <c r="AH23" s="248">
        <v>1140.552994174978</v>
      </c>
      <c r="AI23" s="248">
        <v>1154.6084557554937</v>
      </c>
      <c r="AJ23" s="248">
        <v>1174.5272406420443</v>
      </c>
      <c r="AL23" s="249">
        <v>394.72434700000008</v>
      </c>
      <c r="AM23" s="249">
        <v>438.21704600000004</v>
      </c>
      <c r="AN23" s="249">
        <v>491.890556</v>
      </c>
      <c r="AO23" s="249">
        <v>508.29224085639999</v>
      </c>
      <c r="AP23" s="249">
        <v>593.47518917109096</v>
      </c>
      <c r="AQ23" s="249">
        <v>564.04594124622963</v>
      </c>
      <c r="AR23" s="249">
        <v>596.08367386538112</v>
      </c>
      <c r="AS23" s="249">
        <v>605.54672597271212</v>
      </c>
      <c r="AT23" s="249">
        <v>625.31034993226331</v>
      </c>
      <c r="AU23" s="249">
        <v>644.81172728942477</v>
      </c>
      <c r="AV23" s="249">
        <v>678.18834639618365</v>
      </c>
      <c r="AW23" s="249">
        <v>711.32113915927459</v>
      </c>
      <c r="AX23" s="249">
        <v>769.86557327423975</v>
      </c>
      <c r="AZ23" s="249">
        <v>0</v>
      </c>
      <c r="BA23" s="249">
        <v>0</v>
      </c>
      <c r="BB23" s="249">
        <v>0</v>
      </c>
      <c r="BC23" s="249">
        <v>-28.46024033639992</v>
      </c>
      <c r="BD23" s="249">
        <v>-100.08721717109097</v>
      </c>
      <c r="BE23" s="249">
        <v>-138.03898524622969</v>
      </c>
      <c r="BF23" s="249">
        <v>-100.37479658723043</v>
      </c>
      <c r="BG23" s="249">
        <v>-90.542363823726077</v>
      </c>
      <c r="BH23" s="249">
        <v>-75.70409057383074</v>
      </c>
      <c r="BI23" s="249">
        <v>-74.983512647938255</v>
      </c>
      <c r="BJ23" s="249">
        <v>-79.823759964293004</v>
      </c>
      <c r="BK23" s="249">
        <v>-48.283987137345207</v>
      </c>
      <c r="BL23" s="249">
        <v>-36.833547254964742</v>
      </c>
      <c r="BN23" s="249">
        <v>394.72434700000008</v>
      </c>
      <c r="BO23" s="249">
        <v>438.21704600000004</v>
      </c>
      <c r="BP23" s="249">
        <v>497.43299999999999</v>
      </c>
      <c r="BQ23" s="249">
        <v>502.38340296605764</v>
      </c>
      <c r="BR23" s="249">
        <v>534.16357110322781</v>
      </c>
      <c r="BS23" s="249">
        <v>551.7453466849272</v>
      </c>
      <c r="BT23" s="249">
        <v>611.30274793765375</v>
      </c>
      <c r="BU23" s="249">
        <v>663.24097079915111</v>
      </c>
      <c r="BV23" s="249">
        <v>706.92373679775324</v>
      </c>
      <c r="BW23" s="249">
        <v>739.04123707844167</v>
      </c>
      <c r="BX23" s="249">
        <v>742.72137703670819</v>
      </c>
      <c r="BY23" s="249">
        <v>761.20183086310169</v>
      </c>
      <c r="CA23" s="249">
        <v>0</v>
      </c>
      <c r="CB23" s="249">
        <v>0</v>
      </c>
      <c r="CC23" s="249">
        <v>-5.542443999999989</v>
      </c>
      <c r="CD23" s="249">
        <v>-22.55140244605758</v>
      </c>
      <c r="CE23" s="249">
        <v>-40.775599103227819</v>
      </c>
      <c r="CF23" s="249">
        <v>-125.73839068492725</v>
      </c>
      <c r="CG23" s="249">
        <v>-115.59387065950307</v>
      </c>
      <c r="CH23" s="249">
        <v>-148.23660865016507</v>
      </c>
      <c r="CI23" s="249">
        <v>-157.31747743932067</v>
      </c>
      <c r="CJ23" s="249">
        <v>-169.21302243695516</v>
      </c>
      <c r="CK23" s="249">
        <v>-144.35679060481755</v>
      </c>
      <c r="CL23" s="249">
        <v>-98.164678841172304</v>
      </c>
      <c r="CQ23" s="249">
        <v>295.93865369337936</v>
      </c>
      <c r="CR23" s="249">
        <v>343.755</v>
      </c>
      <c r="CS23" s="249">
        <v>374.10364011003293</v>
      </c>
      <c r="CT23" s="249">
        <v>461.5616435206602</v>
      </c>
      <c r="CU23" s="249">
        <v>380.56898852691904</v>
      </c>
      <c r="CV23" s="249">
        <v>395.85729947591904</v>
      </c>
      <c r="CW23" s="249">
        <v>448.03279190159526</v>
      </c>
      <c r="CX23" s="249">
        <v>488.59932782599054</v>
      </c>
      <c r="CY23" s="249">
        <v>478.77295449830007</v>
      </c>
      <c r="CZ23" s="249">
        <v>488.51918213172809</v>
      </c>
      <c r="DA23" s="249">
        <v>557.45673521054175</v>
      </c>
      <c r="DB23" s="249">
        <v>593.47518917109096</v>
      </c>
      <c r="DC23" s="249">
        <v>564.04594124622963</v>
      </c>
      <c r="DF23" s="227"/>
      <c r="DG23" s="248">
        <v>295.93865369337936</v>
      </c>
      <c r="DJ23" s="248">
        <v>343.755</v>
      </c>
      <c r="DM23" s="248">
        <v>374.10364011003293</v>
      </c>
      <c r="DP23" s="250">
        <v>461.5616435206602</v>
      </c>
      <c r="DS23" s="250">
        <v>380.56898852691904</v>
      </c>
      <c r="DV23" s="250">
        <v>395.85729947591904</v>
      </c>
      <c r="DX23" s="249">
        <v>369.51899999999995</v>
      </c>
      <c r="DY23" s="249">
        <v>448.03279190159526</v>
      </c>
      <c r="DZ23" s="249">
        <v>470.67516790422297</v>
      </c>
      <c r="EA23" s="249">
        <v>491.96789848843309</v>
      </c>
      <c r="EB23" s="249">
        <v>483.69683124381345</v>
      </c>
      <c r="EC23" s="249">
        <v>497.64171026364863</v>
      </c>
      <c r="ED23" s="249">
        <v>483.52191368181491</v>
      </c>
      <c r="EE23" s="249">
        <v>503.568311261421</v>
      </c>
      <c r="EF23" s="249">
        <v>521.61420169001394</v>
      </c>
      <c r="EG23" s="249">
        <v>542.50579377855991</v>
      </c>
      <c r="EH23" s="249">
        <v>561.68270709945944</v>
      </c>
      <c r="EI23" s="249">
        <v>582.0360112478179</v>
      </c>
      <c r="EJ23" s="249">
        <v>581.86611263394786</v>
      </c>
      <c r="EL23" s="249">
        <v>478.96899999999994</v>
      </c>
      <c r="EM23" s="249">
        <v>488.59932782599054</v>
      </c>
      <c r="EN23" s="249">
        <v>500.23070599048253</v>
      </c>
      <c r="EO23" s="249">
        <v>522.57845164865705</v>
      </c>
      <c r="EP23" s="249">
        <v>477.02543690184791</v>
      </c>
      <c r="EQ23" s="249">
        <v>483.63014122873199</v>
      </c>
      <c r="ER23" s="249">
        <v>499.36968092036602</v>
      </c>
      <c r="ES23" s="249">
        <v>527.88692885722674</v>
      </c>
      <c r="ET23" s="249">
        <v>625.63576923506571</v>
      </c>
      <c r="EU23" s="249">
        <v>695.62539348078076</v>
      </c>
      <c r="EV23" s="249">
        <v>715.1229925974751</v>
      </c>
      <c r="EW23" s="249">
        <v>721.02251766047459</v>
      </c>
      <c r="EX23" s="249">
        <v>723.84481033042346</v>
      </c>
      <c r="EZ23" s="249">
        <v>413.17200000000003</v>
      </c>
      <c r="FA23" s="249">
        <v>478.77295449830007</v>
      </c>
      <c r="FB23" s="249">
        <v>499.33975544328916</v>
      </c>
      <c r="FC23" s="249">
        <v>462.61933036560765</v>
      </c>
      <c r="FD23" s="249">
        <v>493.96694075447715</v>
      </c>
      <c r="FE23" s="249">
        <v>469.03479253035505</v>
      </c>
      <c r="FF23" s="249">
        <v>489.74375179570831</v>
      </c>
      <c r="FG23" s="249">
        <v>560.10161192180112</v>
      </c>
      <c r="FH23" s="249">
        <v>572.98094174655478</v>
      </c>
      <c r="FI23" s="249">
        <v>625.26709293296835</v>
      </c>
      <c r="FK23" s="249">
        <v>436.50279799999998</v>
      </c>
      <c r="FL23" s="249">
        <v>488.51918213172809</v>
      </c>
      <c r="FM23" s="249">
        <v>517.0639401847717</v>
      </c>
      <c r="FN23" s="249">
        <v>553.28242397501845</v>
      </c>
      <c r="FO23" s="249">
        <v>580.03870978585189</v>
      </c>
      <c r="FP23" s="249">
        <v>643.70862491895832</v>
      </c>
      <c r="FQ23" s="249">
        <v>701.96142849757666</v>
      </c>
      <c r="FR23" s="249">
        <v>757.46543946644147</v>
      </c>
      <c r="FS23" s="249">
        <v>791.11416405300849</v>
      </c>
      <c r="FT23" s="249">
        <v>796.83870668752854</v>
      </c>
      <c r="FU23" s="249">
        <v>817.26449018214464</v>
      </c>
      <c r="FW23" s="249">
        <v>488.51918213172809</v>
      </c>
      <c r="FX23" s="249">
        <v>517.0639401847717</v>
      </c>
      <c r="FY23" s="249">
        <v>553.28242397501845</v>
      </c>
      <c r="FZ23" s="249">
        <v>580.03870978585189</v>
      </c>
      <c r="GA23" s="249">
        <v>643.70862491895832</v>
      </c>
      <c r="GB23" s="249">
        <v>701.96142849757666</v>
      </c>
      <c r="GC23" s="249">
        <v>757.46543946644147</v>
      </c>
      <c r="GD23" s="249">
        <v>791.11416405300849</v>
      </c>
      <c r="GE23" s="249">
        <v>796.83870668752854</v>
      </c>
      <c r="GF23" s="249">
        <v>817.26449018214464</v>
      </c>
      <c r="GH23" s="249">
        <v>501.83299999999997</v>
      </c>
      <c r="GI23" s="249">
        <v>557.45673521054175</v>
      </c>
      <c r="GJ23" s="249">
        <v>552.65563436953425</v>
      </c>
      <c r="GK23" s="249">
        <v>543.56763096160569</v>
      </c>
      <c r="GL23" s="249">
        <v>605.31994165422043</v>
      </c>
      <c r="GM23" s="249">
        <v>657.43210411943198</v>
      </c>
      <c r="GN23" s="249">
        <v>686.3375105952648</v>
      </c>
      <c r="GO23" s="249">
        <v>707.32860331242523</v>
      </c>
      <c r="GP23" s="249">
        <v>726.53597552631277</v>
      </c>
      <c r="GQ23" s="249">
        <v>751.12278098125194</v>
      </c>
      <c r="GS23" s="249">
        <v>508.29224085639999</v>
      </c>
      <c r="GT23" s="249">
        <v>593.47518917109096</v>
      </c>
      <c r="GU23" s="249">
        <v>564.04594124622963</v>
      </c>
      <c r="GV23" s="249">
        <v>596.08367386538112</v>
      </c>
      <c r="GW23" s="249">
        <v>605.54672597271212</v>
      </c>
      <c r="GX23" s="249">
        <v>625.31034993226331</v>
      </c>
      <c r="GY23" s="249">
        <v>644.81172728942477</v>
      </c>
      <c r="GZ23" s="249">
        <v>678.18834639618365</v>
      </c>
      <c r="HA23" s="249">
        <v>711.32113915927459</v>
      </c>
      <c r="HB23" s="249">
        <v>769.86557327423975</v>
      </c>
      <c r="HD23" s="251"/>
    </row>
    <row r="24" spans="1:212" ht="15" customHeight="1">
      <c r="F24" s="28" t="s">
        <v>474</v>
      </c>
      <c r="H24" s="228">
        <v>209.71090148999997</v>
      </c>
      <c r="I24" s="228">
        <v>214.94118574999999</v>
      </c>
      <c r="J24" s="228">
        <v>225.30278355999999</v>
      </c>
      <c r="K24" s="228">
        <v>239.72889475000005</v>
      </c>
      <c r="L24" s="228">
        <v>290.11043805999998</v>
      </c>
      <c r="M24" s="229">
        <v>258.88387227999999</v>
      </c>
      <c r="N24" s="228">
        <v>301.04888128999988</v>
      </c>
      <c r="O24" s="229">
        <v>291.48043004999994</v>
      </c>
      <c r="P24" s="229">
        <v>293.77237038999988</v>
      </c>
      <c r="Q24" s="229">
        <v>296.73801648</v>
      </c>
      <c r="R24" s="229">
        <v>300.50411640999999</v>
      </c>
      <c r="S24" s="229">
        <v>319.48025875000002</v>
      </c>
      <c r="T24" s="230">
        <v>336.06256835000005</v>
      </c>
      <c r="U24" s="230">
        <v>359.68301217841417</v>
      </c>
      <c r="V24" s="230">
        <v>363.30725321392435</v>
      </c>
      <c r="W24" s="230">
        <v>376.98610000000002</v>
      </c>
      <c r="X24" s="230">
        <v>392.65269999999998</v>
      </c>
      <c r="Y24" s="230">
        <v>409.19299999999998</v>
      </c>
      <c r="Z24" s="230">
        <v>426.25189999999998</v>
      </c>
      <c r="AA24" s="230">
        <v>440.64659999999998</v>
      </c>
      <c r="AB24" s="230">
        <v>455.5401</v>
      </c>
      <c r="AC24" s="230">
        <v>470.95299999999997</v>
      </c>
      <c r="AD24" s="230">
        <v>486.89920000000001</v>
      </c>
      <c r="AE24" s="230">
        <v>503.43990000000002</v>
      </c>
      <c r="AF24" s="230">
        <v>520.59699999999998</v>
      </c>
      <c r="AG24" s="230">
        <v>538.39200000000005</v>
      </c>
      <c r="AH24" s="230">
        <v>556.8501</v>
      </c>
      <c r="AI24" s="230">
        <v>575.995</v>
      </c>
      <c r="AJ24" s="230">
        <v>595.8528</v>
      </c>
      <c r="AL24" s="231">
        <v>291.48043004999994</v>
      </c>
      <c r="AM24" s="231">
        <v>293.77237038999988</v>
      </c>
      <c r="AN24" s="231">
        <v>296.73801648000011</v>
      </c>
      <c r="AO24" s="231">
        <v>317.85226820700007</v>
      </c>
      <c r="AP24" s="231">
        <v>312.36489999999998</v>
      </c>
      <c r="AQ24" s="231">
        <v>326.32600000000002</v>
      </c>
      <c r="AR24" s="231">
        <v>339.05270000000002</v>
      </c>
      <c r="AS24" s="231">
        <v>351.51249999999999</v>
      </c>
      <c r="AT24" s="231">
        <v>364.16149999999999</v>
      </c>
      <c r="AU24" s="231">
        <v>380.34879999999998</v>
      </c>
      <c r="AV24" s="231">
        <v>397.1875</v>
      </c>
      <c r="AW24" s="231">
        <v>414.21159999999998</v>
      </c>
      <c r="AX24" s="231">
        <v>431.98050000000001</v>
      </c>
      <c r="AZ24" s="232">
        <v>0</v>
      </c>
      <c r="BA24" s="232">
        <v>0</v>
      </c>
      <c r="BB24" s="252">
        <v>0</v>
      </c>
      <c r="BC24" s="232">
        <v>-17.348151797000071</v>
      </c>
      <c r="BD24" s="232">
        <v>7.1153587500000413</v>
      </c>
      <c r="BE24" s="232">
        <v>9.7365683500000273</v>
      </c>
      <c r="BF24" s="232">
        <v>20.630312178414158</v>
      </c>
      <c r="BG24" s="232">
        <v>11.794753213924366</v>
      </c>
      <c r="BH24" s="232">
        <v>12.824600000000032</v>
      </c>
      <c r="BI24" s="232">
        <v>12.303899999999999</v>
      </c>
      <c r="BJ24" s="232">
        <v>12.005499999999984</v>
      </c>
      <c r="BK24" s="232">
        <v>12.040300000000002</v>
      </c>
      <c r="BL24" s="232">
        <v>8.6660999999999717</v>
      </c>
      <c r="BN24" s="231">
        <v>291.48043004999994</v>
      </c>
      <c r="BO24" s="231">
        <v>293.77237038999988</v>
      </c>
      <c r="BP24" s="231">
        <v>294.83530000000002</v>
      </c>
      <c r="BQ24" s="231">
        <v>313.78710000000001</v>
      </c>
      <c r="BR24" s="231">
        <v>327.76350000000008</v>
      </c>
      <c r="BS24" s="231">
        <v>353.32160000000005</v>
      </c>
      <c r="BT24" s="231">
        <v>371.14380000000006</v>
      </c>
      <c r="BU24" s="231">
        <v>388.33350000000002</v>
      </c>
      <c r="BV24" s="231">
        <v>406.02670000000001</v>
      </c>
      <c r="BW24" s="231">
        <v>424.3417</v>
      </c>
      <c r="BX24" s="231">
        <v>443.39680000000004</v>
      </c>
      <c r="BY24" s="231">
        <v>462.65210000000002</v>
      </c>
      <c r="CA24" s="232">
        <v>0</v>
      </c>
      <c r="CB24" s="232">
        <v>0</v>
      </c>
      <c r="CC24" s="252">
        <v>1.9027164799999809</v>
      </c>
      <c r="CD24" s="232">
        <v>-13.282983590000015</v>
      </c>
      <c r="CE24" s="232">
        <v>-8.2832412500000601</v>
      </c>
      <c r="CF24" s="232">
        <v>-17.259031649999997</v>
      </c>
      <c r="CG24" s="232">
        <v>-11.460787821585882</v>
      </c>
      <c r="CH24" s="232">
        <v>-25.02624678607566</v>
      </c>
      <c r="CI24" s="232">
        <v>-29.040599999999984</v>
      </c>
      <c r="CJ24" s="232">
        <v>-31.689000000000021</v>
      </c>
      <c r="CK24" s="232">
        <v>-34.203800000000058</v>
      </c>
      <c r="CL24" s="232">
        <v>-36.400200000000041</v>
      </c>
      <c r="CQ24" s="232">
        <v>191.90269999999998</v>
      </c>
      <c r="CR24" s="232">
        <v>228.16460000000001</v>
      </c>
      <c r="CS24" s="232">
        <v>229.53951699999999</v>
      </c>
      <c r="CT24" s="232">
        <v>240.2064</v>
      </c>
      <c r="CU24" s="232">
        <v>246.5309</v>
      </c>
      <c r="CV24" s="232">
        <v>264.291</v>
      </c>
      <c r="CW24" s="232">
        <v>280.21769999999992</v>
      </c>
      <c r="CX24" s="232">
        <v>290.4194</v>
      </c>
      <c r="CY24" s="232">
        <v>289.32960000000003</v>
      </c>
      <c r="CZ24" s="232">
        <v>294.83530000000002</v>
      </c>
      <c r="DA24" s="232">
        <v>309.7516</v>
      </c>
      <c r="DB24" s="232">
        <v>312.36489999999998</v>
      </c>
      <c r="DC24" s="232">
        <v>326.32600000000002</v>
      </c>
      <c r="DF24" s="227"/>
      <c r="DG24" s="227">
        <v>191.90269999999998</v>
      </c>
      <c r="DJ24" s="227">
        <v>228.16460000000001</v>
      </c>
      <c r="DM24" s="227">
        <v>229.53951699999999</v>
      </c>
      <c r="DP24" s="227">
        <v>240.2064</v>
      </c>
      <c r="DS24" s="236">
        <v>246.5309</v>
      </c>
      <c r="DV24" s="233">
        <v>264.291</v>
      </c>
      <c r="DX24" s="231">
        <v>267.43669999999997</v>
      </c>
      <c r="DY24" s="231">
        <v>280.21769999999992</v>
      </c>
      <c r="DZ24" s="231">
        <v>293.90859999999998</v>
      </c>
      <c r="EA24" s="231">
        <v>308.80470000000003</v>
      </c>
      <c r="EB24" s="231">
        <v>324.46389999999991</v>
      </c>
      <c r="EC24" s="231">
        <v>340.92689999999999</v>
      </c>
      <c r="ED24" s="231">
        <v>358.23339999999996</v>
      </c>
      <c r="EE24" s="231">
        <v>376.42719999999997</v>
      </c>
      <c r="EF24" s="231">
        <v>395.5539</v>
      </c>
      <c r="EG24" s="231">
        <v>415.66149999999999</v>
      </c>
      <c r="EH24" s="231">
        <v>436.80019999999996</v>
      </c>
      <c r="EI24" s="231">
        <v>459.0222</v>
      </c>
      <c r="EJ24" s="231">
        <v>482.38339999999994</v>
      </c>
      <c r="EL24" s="231">
        <v>284.1551</v>
      </c>
      <c r="EM24" s="231">
        <v>290.4194</v>
      </c>
      <c r="EN24" s="231">
        <v>304.3956</v>
      </c>
      <c r="EO24" s="231">
        <v>319.82909999999998</v>
      </c>
      <c r="EP24" s="231">
        <v>336.05369999999999</v>
      </c>
      <c r="EQ24" s="231">
        <v>353.11079999999993</v>
      </c>
      <c r="ER24" s="231">
        <v>371.04199999999997</v>
      </c>
      <c r="ES24" s="231">
        <v>389.89249999999998</v>
      </c>
      <c r="ET24" s="231">
        <v>409.70949999999999</v>
      </c>
      <c r="EU24" s="231">
        <v>430.54300000000001</v>
      </c>
      <c r="EV24" s="231">
        <v>452.44400000000002</v>
      </c>
      <c r="EW24" s="231">
        <v>475.4683</v>
      </c>
      <c r="EX24" s="231">
        <v>499.67279999999994</v>
      </c>
      <c r="EZ24" s="231">
        <v>295.35739999999998</v>
      </c>
      <c r="FA24" s="231">
        <v>289.32960000000003</v>
      </c>
      <c r="FB24" s="231">
        <v>303.31920000000002</v>
      </c>
      <c r="FC24" s="231">
        <v>328.30110000000002</v>
      </c>
      <c r="FD24" s="231">
        <v>344.96050000000002</v>
      </c>
      <c r="FE24" s="231">
        <v>362.47430000000003</v>
      </c>
      <c r="FF24" s="231">
        <v>380.88580000000002</v>
      </c>
      <c r="FG24" s="231">
        <v>400.2407</v>
      </c>
      <c r="FH24" s="231">
        <v>420.5883</v>
      </c>
      <c r="FI24" s="231">
        <v>441.97949999999997</v>
      </c>
      <c r="FK24" s="231">
        <v>294.15839999999997</v>
      </c>
      <c r="FL24" s="231">
        <v>294.83530000000002</v>
      </c>
      <c r="FM24" s="231">
        <v>313.78710000000001</v>
      </c>
      <c r="FN24" s="231">
        <v>327.76350000000002</v>
      </c>
      <c r="FO24" s="231">
        <v>353.32159999999999</v>
      </c>
      <c r="FP24" s="231">
        <v>371.1438</v>
      </c>
      <c r="FQ24" s="231">
        <v>388.33350000000002</v>
      </c>
      <c r="FR24" s="231">
        <v>406.02670000000001</v>
      </c>
      <c r="FS24" s="231">
        <v>424.3417</v>
      </c>
      <c r="FT24" s="231">
        <v>443.39679999999993</v>
      </c>
      <c r="FU24" s="231">
        <v>462.65210000000002</v>
      </c>
      <c r="FW24" s="232">
        <v>294.83530000000002</v>
      </c>
      <c r="FX24" s="231">
        <v>313.78710000000001</v>
      </c>
      <c r="FY24" s="231">
        <v>327.76350000000002</v>
      </c>
      <c r="FZ24" s="231">
        <v>353.32159999999999</v>
      </c>
      <c r="GA24" s="231">
        <v>371.1438</v>
      </c>
      <c r="GB24" s="231">
        <v>388.33350000000002</v>
      </c>
      <c r="GC24" s="231">
        <v>406.02670000000001</v>
      </c>
      <c r="GD24" s="231">
        <v>424.3417</v>
      </c>
      <c r="GE24" s="231">
        <v>443.39679999999993</v>
      </c>
      <c r="GF24" s="231">
        <v>462.65210000000002</v>
      </c>
      <c r="GH24" s="232">
        <v>295.37996364684</v>
      </c>
      <c r="GI24" s="231">
        <v>309.7516</v>
      </c>
      <c r="GJ24" s="231">
        <v>316.15469999999999</v>
      </c>
      <c r="GK24" s="231">
        <v>337.77159999999998</v>
      </c>
      <c r="GL24" s="231">
        <v>356.4477</v>
      </c>
      <c r="GM24" s="231">
        <v>372.76049999999998</v>
      </c>
      <c r="GN24" s="231">
        <v>389.53550000000001</v>
      </c>
      <c r="GO24" s="231">
        <v>406.90969999999999</v>
      </c>
      <c r="GP24" s="231">
        <v>424.98849999999999</v>
      </c>
      <c r="GQ24" s="231">
        <v>443.2998</v>
      </c>
      <c r="GS24" s="231">
        <v>317.85226820700007</v>
      </c>
      <c r="GT24" s="231">
        <v>312.36489999999998</v>
      </c>
      <c r="GU24" s="231">
        <v>326.32600000000002</v>
      </c>
      <c r="GV24" s="231">
        <v>339.05270000000002</v>
      </c>
      <c r="GW24" s="231">
        <v>351.51249999999999</v>
      </c>
      <c r="GX24" s="231">
        <v>364.16149999999999</v>
      </c>
      <c r="GY24" s="231">
        <v>380.34879999999998</v>
      </c>
      <c r="GZ24" s="231">
        <v>397.1875</v>
      </c>
      <c r="HA24" s="231">
        <v>414.21159999999998</v>
      </c>
      <c r="HB24" s="231">
        <v>431.98050000000001</v>
      </c>
    </row>
    <row r="25" spans="1:212" ht="15" customHeight="1">
      <c r="F25" s="28" t="s">
        <v>475</v>
      </c>
      <c r="H25" s="228">
        <v>14.29447716</v>
      </c>
      <c r="I25" s="228">
        <v>25.223427359999999</v>
      </c>
      <c r="J25" s="228">
        <v>30.7102203</v>
      </c>
      <c r="K25" s="228">
        <v>33.836323839999999</v>
      </c>
      <c r="L25" s="228">
        <v>34.38626</v>
      </c>
      <c r="M25" s="229">
        <v>35.939447000000001</v>
      </c>
      <c r="N25" s="228">
        <v>27.439722</v>
      </c>
      <c r="O25" s="229">
        <v>28.381871</v>
      </c>
      <c r="P25" s="229">
        <v>23.128077999999999</v>
      </c>
      <c r="Q25" s="229">
        <v>23.238091000000001</v>
      </c>
      <c r="R25" s="229">
        <v>24.856498999999999</v>
      </c>
      <c r="S25" s="229">
        <v>23.528331999999999</v>
      </c>
      <c r="T25" s="230">
        <v>26.409500000000001</v>
      </c>
      <c r="U25" s="230">
        <v>26.5657</v>
      </c>
      <c r="V25" s="230">
        <v>27.644213000000001</v>
      </c>
      <c r="W25" s="230">
        <v>27.653700000000001</v>
      </c>
      <c r="X25" s="230">
        <v>28.3628</v>
      </c>
      <c r="Y25" s="230">
        <v>29.3629</v>
      </c>
      <c r="Z25" s="230">
        <v>30.651599999999998</v>
      </c>
      <c r="AA25" s="230">
        <v>32.1267</v>
      </c>
      <c r="AB25" s="230">
        <v>32.827199999999998</v>
      </c>
      <c r="AC25" s="230">
        <v>33.498399999999997</v>
      </c>
      <c r="AD25" s="230">
        <v>34.173099999999998</v>
      </c>
      <c r="AE25" s="230">
        <v>34.9373</v>
      </c>
      <c r="AF25" s="230">
        <v>35.766199999999998</v>
      </c>
      <c r="AG25" s="230">
        <v>36.503</v>
      </c>
      <c r="AH25" s="230">
        <v>37.259500000000003</v>
      </c>
      <c r="AI25" s="230">
        <v>38.036799999999999</v>
      </c>
      <c r="AJ25" s="230">
        <v>38.840499999999999</v>
      </c>
      <c r="AL25" s="231">
        <v>28.381871</v>
      </c>
      <c r="AM25" s="231">
        <v>23.128077999999999</v>
      </c>
      <c r="AN25" s="231">
        <v>23.238091000000001</v>
      </c>
      <c r="AO25" s="231">
        <v>32.181399999999996</v>
      </c>
      <c r="AP25" s="231">
        <v>25.512699999999999</v>
      </c>
      <c r="AQ25" s="231">
        <v>26.409500000000001</v>
      </c>
      <c r="AR25" s="231">
        <v>28.245000000000001</v>
      </c>
      <c r="AS25" s="231">
        <v>29.233599999999999</v>
      </c>
      <c r="AT25" s="231">
        <v>30.247199999999999</v>
      </c>
      <c r="AU25" s="231">
        <v>31.261600000000001</v>
      </c>
      <c r="AV25" s="231">
        <v>32.339300000000001</v>
      </c>
      <c r="AW25" s="231">
        <v>33.457900000000002</v>
      </c>
      <c r="AX25" s="231">
        <v>34.650500000000001</v>
      </c>
      <c r="AZ25" s="232">
        <v>0</v>
      </c>
      <c r="BA25" s="232">
        <v>0</v>
      </c>
      <c r="BB25" s="252">
        <v>0</v>
      </c>
      <c r="BC25" s="232">
        <v>-7.324900999999997</v>
      </c>
      <c r="BD25" s="232">
        <v>-1.9843679999999999</v>
      </c>
      <c r="BE25" s="232">
        <v>0</v>
      </c>
      <c r="BF25" s="232">
        <v>-1.6793000000000013</v>
      </c>
      <c r="BG25" s="232">
        <v>-1.5893869999999986</v>
      </c>
      <c r="BH25" s="232">
        <v>-2.5934999999999988</v>
      </c>
      <c r="BI25" s="232">
        <v>-2.8988000000000014</v>
      </c>
      <c r="BJ25" s="232">
        <v>-2.9764000000000017</v>
      </c>
      <c r="BK25" s="232">
        <v>-2.8063000000000038</v>
      </c>
      <c r="BL25" s="232">
        <v>-2.5238000000000014</v>
      </c>
      <c r="BN25" s="231">
        <v>28.381871</v>
      </c>
      <c r="BO25" s="231">
        <v>23.128077999999999</v>
      </c>
      <c r="BP25" s="231">
        <v>26.493300000000001</v>
      </c>
      <c r="BQ25" s="231">
        <v>29.566438636642033</v>
      </c>
      <c r="BR25" s="231">
        <v>29.863398678310467</v>
      </c>
      <c r="BS25" s="231">
        <v>30.824689062349524</v>
      </c>
      <c r="BT25" s="231">
        <v>31.624024179262481</v>
      </c>
      <c r="BU25" s="231">
        <v>32.283731935974686</v>
      </c>
      <c r="BV25" s="231">
        <v>32.871832436620181</v>
      </c>
      <c r="BW25" s="231">
        <v>33.494655516033795</v>
      </c>
      <c r="BX25" s="231">
        <v>34.151701026319451</v>
      </c>
      <c r="BY25" s="231">
        <v>34.961997674592702</v>
      </c>
      <c r="CA25" s="232">
        <v>0</v>
      </c>
      <c r="CB25" s="232">
        <v>0</v>
      </c>
      <c r="CC25" s="252">
        <v>-3.2552090000000007</v>
      </c>
      <c r="CD25" s="232">
        <v>-4.7099396366420336</v>
      </c>
      <c r="CE25" s="232">
        <v>-6.3350666783104685</v>
      </c>
      <c r="CF25" s="232">
        <v>-4.4151890623495227</v>
      </c>
      <c r="CG25" s="232">
        <v>-5.0583241792624811</v>
      </c>
      <c r="CH25" s="232">
        <v>-4.6395189359746851</v>
      </c>
      <c r="CI25" s="232">
        <v>-5.2181324366201807</v>
      </c>
      <c r="CJ25" s="232">
        <v>-5.1318555160337951</v>
      </c>
      <c r="CK25" s="232">
        <v>-4.7888010263194509</v>
      </c>
      <c r="CL25" s="232">
        <v>-4.3103976745927035</v>
      </c>
      <c r="CQ25" s="232">
        <v>10.103999999999999</v>
      </c>
      <c r="CR25" s="232" t="s">
        <v>476</v>
      </c>
      <c r="CS25" s="232">
        <v>41.213838000000003</v>
      </c>
      <c r="CT25" s="232">
        <v>29.456299999999999</v>
      </c>
      <c r="CU25" s="232">
        <v>31.459</v>
      </c>
      <c r="CV25" s="232">
        <v>36.337400000000002</v>
      </c>
      <c r="CW25" s="232">
        <v>36.177199999999999</v>
      </c>
      <c r="CX25" s="232">
        <v>35.162999999999997</v>
      </c>
      <c r="CY25" s="232">
        <v>32.837200000000003</v>
      </c>
      <c r="CZ25" s="232">
        <v>26.493300000000001</v>
      </c>
      <c r="DA25" s="232">
        <v>22.891400000000001</v>
      </c>
      <c r="DB25" s="232">
        <v>25.512699999999999</v>
      </c>
      <c r="DC25" s="232">
        <v>26.409500000000001</v>
      </c>
      <c r="DF25" s="227"/>
      <c r="DG25" s="227">
        <v>10.103999999999999</v>
      </c>
      <c r="DJ25" s="227" t="s">
        <v>476</v>
      </c>
      <c r="DM25" s="227">
        <v>41.213838000000003</v>
      </c>
      <c r="DP25" s="227">
        <v>29.456299999999999</v>
      </c>
      <c r="DS25" s="236">
        <v>31.459</v>
      </c>
      <c r="DV25" s="233">
        <v>36.337400000000002</v>
      </c>
      <c r="DX25" s="231">
        <v>31.4252</v>
      </c>
      <c r="DY25" s="231">
        <v>36.177199999999999</v>
      </c>
      <c r="DZ25" s="231">
        <v>36.911270847550327</v>
      </c>
      <c r="EA25" s="231">
        <v>41.715772279875942</v>
      </c>
      <c r="EB25" s="231">
        <v>43.123649091798583</v>
      </c>
      <c r="EC25" s="231">
        <v>44.528583008897762</v>
      </c>
      <c r="ED25" s="231">
        <v>46.081980925970086</v>
      </c>
      <c r="EE25" s="231">
        <v>47.462216477159281</v>
      </c>
      <c r="EF25" s="231">
        <v>48.932625480542193</v>
      </c>
      <c r="EG25" s="231">
        <v>50.696940609854359</v>
      </c>
      <c r="EH25" s="231">
        <v>52.97543533035531</v>
      </c>
      <c r="EI25" s="231">
        <v>55.069992963210858</v>
      </c>
      <c r="EJ25" s="231">
        <v>57.302243671706826</v>
      </c>
      <c r="EL25" s="231">
        <v>33.426000000000002</v>
      </c>
      <c r="EM25" s="231">
        <v>35.162999999999997</v>
      </c>
      <c r="EN25" s="231">
        <v>37.407704715007732</v>
      </c>
      <c r="EO25" s="231">
        <v>40.021397602900265</v>
      </c>
      <c r="EP25" s="231">
        <v>42.99942178719229</v>
      </c>
      <c r="EQ25" s="231">
        <v>44.275941576474345</v>
      </c>
      <c r="ER25" s="231">
        <v>45.51065529122711</v>
      </c>
      <c r="ES25" s="231">
        <v>46.843235427969688</v>
      </c>
      <c r="ET25" s="231">
        <v>48.437921520822627</v>
      </c>
      <c r="EU25" s="231">
        <v>50.577076900273219</v>
      </c>
      <c r="EV25" s="231">
        <v>52.553324297682359</v>
      </c>
      <c r="EW25" s="231">
        <v>54.658612157088449</v>
      </c>
      <c r="EX25" s="231">
        <v>56.823585729702287</v>
      </c>
      <c r="EZ25" s="231">
        <v>33.133400000000002</v>
      </c>
      <c r="FA25" s="231">
        <v>32.837200000000003</v>
      </c>
      <c r="FB25" s="231">
        <v>34.703434579952983</v>
      </c>
      <c r="FC25" s="231">
        <v>40.011640829583953</v>
      </c>
      <c r="FD25" s="231">
        <v>42.59518327674904</v>
      </c>
      <c r="FE25" s="231">
        <v>45.278839121798761</v>
      </c>
      <c r="FF25" s="231">
        <v>48.211429415095822</v>
      </c>
      <c r="FG25" s="231">
        <v>51.474147832988017</v>
      </c>
      <c r="FH25" s="231">
        <v>54.937193344879709</v>
      </c>
      <c r="FI25" s="231">
        <v>58.609401910814917</v>
      </c>
      <c r="FK25" s="231">
        <v>29.4923</v>
      </c>
      <c r="FL25" s="231">
        <v>26.493300000000001</v>
      </c>
      <c r="FM25" s="231">
        <v>29.40598978773945</v>
      </c>
      <c r="FN25" s="231">
        <v>31.138388353391708</v>
      </c>
      <c r="FO25" s="231">
        <v>33.220847724745802</v>
      </c>
      <c r="FP25" s="231">
        <v>34.483613921235019</v>
      </c>
      <c r="FQ25" s="231">
        <v>35.690540408478235</v>
      </c>
      <c r="FR25" s="231">
        <v>36.939709322774974</v>
      </c>
      <c r="FS25" s="231">
        <v>38.369772187358649</v>
      </c>
      <c r="FT25" s="231">
        <v>40.052833802313494</v>
      </c>
      <c r="FU25" s="231">
        <v>41.81895202504721</v>
      </c>
      <c r="FW25" s="232">
        <v>26.493300000000001</v>
      </c>
      <c r="FX25" s="231">
        <v>29.40598978773945</v>
      </c>
      <c r="FY25" s="231">
        <v>31.138388353391708</v>
      </c>
      <c r="FZ25" s="231">
        <v>33.220847724745802</v>
      </c>
      <c r="GA25" s="231">
        <v>34.483613921235019</v>
      </c>
      <c r="GB25" s="231">
        <v>35.690540408478235</v>
      </c>
      <c r="GC25" s="231">
        <v>36.939709322774974</v>
      </c>
      <c r="GD25" s="231">
        <v>38.369772187358649</v>
      </c>
      <c r="GE25" s="231">
        <v>40.052833802313494</v>
      </c>
      <c r="GF25" s="231">
        <v>41.81895202504721</v>
      </c>
      <c r="GH25" s="232">
        <v>26.493300000000001</v>
      </c>
      <c r="GI25" s="231">
        <v>22.891400000000001</v>
      </c>
      <c r="GJ25" s="231">
        <v>24.281700000000001</v>
      </c>
      <c r="GK25" s="231">
        <v>27.352900000000002</v>
      </c>
      <c r="GL25" s="231">
        <v>28.062000000000001</v>
      </c>
      <c r="GM25" s="231">
        <v>28.646899999999999</v>
      </c>
      <c r="GN25" s="231">
        <v>29.185600000000001</v>
      </c>
      <c r="GO25" s="231">
        <v>29.726900000000001</v>
      </c>
      <c r="GP25" s="231">
        <v>30.231000000000002</v>
      </c>
      <c r="GQ25" s="231">
        <v>30.817599999999999</v>
      </c>
      <c r="GS25" s="231">
        <v>32.181399999999996</v>
      </c>
      <c r="GT25" s="231">
        <v>25.512699999999999</v>
      </c>
      <c r="GU25" s="231">
        <v>26.409500000000001</v>
      </c>
      <c r="GV25" s="231">
        <v>28.245000000000001</v>
      </c>
      <c r="GW25" s="231">
        <v>29.233599999999999</v>
      </c>
      <c r="GX25" s="231">
        <v>30.247199999999999</v>
      </c>
      <c r="GY25" s="231">
        <v>31.261600000000001</v>
      </c>
      <c r="GZ25" s="231">
        <v>32.339300000000001</v>
      </c>
      <c r="HA25" s="231">
        <v>33.457900000000002</v>
      </c>
      <c r="HB25" s="231">
        <v>34.650500000000001</v>
      </c>
    </row>
    <row r="26" spans="1:212" ht="15" customHeight="1">
      <c r="F26" s="28" t="s">
        <v>1708</v>
      </c>
      <c r="H26" s="229">
        <v>0</v>
      </c>
      <c r="I26" s="229">
        <v>0</v>
      </c>
      <c r="J26" s="229">
        <v>0</v>
      </c>
      <c r="K26" s="229">
        <v>0</v>
      </c>
      <c r="L26" s="229">
        <v>0</v>
      </c>
      <c r="M26" s="229">
        <v>0</v>
      </c>
      <c r="N26" s="229">
        <v>0</v>
      </c>
      <c r="O26" s="229">
        <v>0</v>
      </c>
      <c r="P26" s="229">
        <v>0</v>
      </c>
      <c r="Q26" s="229">
        <v>0</v>
      </c>
      <c r="R26" s="229">
        <v>0</v>
      </c>
      <c r="S26" s="229">
        <v>0</v>
      </c>
      <c r="T26" s="253">
        <v>100</v>
      </c>
      <c r="U26" s="253">
        <v>0</v>
      </c>
      <c r="V26" s="253">
        <v>0</v>
      </c>
      <c r="W26" s="253">
        <v>0</v>
      </c>
      <c r="X26" s="253">
        <v>0</v>
      </c>
      <c r="Y26" s="253">
        <v>0</v>
      </c>
      <c r="Z26" s="253">
        <v>0</v>
      </c>
      <c r="AA26" s="253">
        <v>0</v>
      </c>
      <c r="AB26" s="253">
        <v>0</v>
      </c>
      <c r="AC26" s="253">
        <v>0</v>
      </c>
      <c r="AD26" s="253">
        <v>0</v>
      </c>
      <c r="AE26" s="253">
        <v>0</v>
      </c>
      <c r="AF26" s="253">
        <v>0</v>
      </c>
      <c r="AG26" s="253">
        <v>0</v>
      </c>
      <c r="AH26" s="253">
        <v>0</v>
      </c>
      <c r="AI26" s="253">
        <v>0</v>
      </c>
      <c r="AJ26" s="253">
        <v>0</v>
      </c>
      <c r="AL26" s="231"/>
      <c r="AM26" s="231"/>
      <c r="AN26" s="231"/>
      <c r="AO26" s="231"/>
      <c r="AP26" s="231">
        <v>5</v>
      </c>
      <c r="AQ26" s="231">
        <v>10</v>
      </c>
      <c r="AR26" s="231">
        <v>15</v>
      </c>
      <c r="AS26" s="231">
        <v>20</v>
      </c>
      <c r="AT26" s="231">
        <v>25</v>
      </c>
      <c r="AU26" s="231">
        <v>25</v>
      </c>
      <c r="AV26" s="231">
        <v>25</v>
      </c>
      <c r="AW26" s="231">
        <v>25</v>
      </c>
      <c r="AX26" s="231">
        <v>25</v>
      </c>
      <c r="AZ26" s="232"/>
      <c r="BA26" s="232"/>
      <c r="BB26" s="252"/>
      <c r="BC26" s="232"/>
      <c r="BD26" s="232"/>
      <c r="BE26" s="232"/>
      <c r="BF26" s="232"/>
      <c r="BG26" s="232"/>
      <c r="BH26" s="232"/>
      <c r="BI26" s="232"/>
      <c r="BJ26" s="232"/>
      <c r="BK26" s="232"/>
      <c r="BL26" s="232"/>
      <c r="BN26" s="231"/>
      <c r="BO26" s="231"/>
      <c r="BP26" s="231"/>
      <c r="BQ26" s="231"/>
      <c r="BR26" s="231"/>
      <c r="BS26" s="231"/>
      <c r="BT26" s="231"/>
      <c r="BU26" s="231"/>
      <c r="BV26" s="231"/>
      <c r="BW26" s="231"/>
      <c r="BX26" s="231"/>
      <c r="BY26" s="231"/>
      <c r="CA26" s="232"/>
      <c r="CB26" s="232"/>
      <c r="CC26" s="252"/>
      <c r="CD26" s="232"/>
      <c r="CE26" s="232"/>
      <c r="CF26" s="232"/>
      <c r="CG26" s="232"/>
      <c r="CH26" s="232"/>
      <c r="CI26" s="232"/>
      <c r="CJ26" s="232"/>
      <c r="CK26" s="232"/>
      <c r="CL26" s="232"/>
      <c r="CQ26" s="232"/>
      <c r="CR26" s="232"/>
      <c r="CS26" s="232"/>
      <c r="CT26" s="232"/>
      <c r="CU26" s="232"/>
      <c r="CV26" s="232"/>
      <c r="CW26" s="232"/>
      <c r="CX26" s="232"/>
      <c r="CY26" s="232"/>
      <c r="CZ26" s="232"/>
      <c r="DA26" s="232"/>
      <c r="DB26" s="232">
        <v>5</v>
      </c>
      <c r="DC26" s="232">
        <v>10</v>
      </c>
      <c r="DF26" s="227"/>
      <c r="DG26" s="227"/>
      <c r="DJ26" s="227"/>
      <c r="DM26" s="227"/>
      <c r="DP26" s="227"/>
      <c r="DS26" s="236"/>
      <c r="DV26" s="233"/>
      <c r="DX26" s="231"/>
      <c r="DY26" s="231"/>
      <c r="DZ26" s="231"/>
      <c r="EA26" s="231"/>
      <c r="EB26" s="231"/>
      <c r="EC26" s="231"/>
      <c r="ED26" s="231"/>
      <c r="EE26" s="231"/>
      <c r="EF26" s="231"/>
      <c r="EG26" s="231"/>
      <c r="EH26" s="231"/>
      <c r="EI26" s="231"/>
      <c r="EJ26" s="231"/>
      <c r="EL26" s="231"/>
      <c r="EM26" s="231"/>
      <c r="EN26" s="231"/>
      <c r="EO26" s="231"/>
      <c r="EP26" s="231"/>
      <c r="EQ26" s="231"/>
      <c r="ER26" s="231"/>
      <c r="ES26" s="231"/>
      <c r="ET26" s="231"/>
      <c r="EU26" s="231"/>
      <c r="EV26" s="231"/>
      <c r="EW26" s="231"/>
      <c r="EX26" s="231"/>
      <c r="EZ26" s="231"/>
      <c r="FA26" s="231"/>
      <c r="FB26" s="231"/>
      <c r="FC26" s="231"/>
      <c r="FD26" s="231"/>
      <c r="FE26" s="231"/>
      <c r="FF26" s="231"/>
      <c r="FG26" s="231"/>
      <c r="FH26" s="231"/>
      <c r="FI26" s="231"/>
      <c r="FK26" s="231"/>
      <c r="FL26" s="231"/>
      <c r="FM26" s="231"/>
      <c r="FN26" s="231"/>
      <c r="FO26" s="231"/>
      <c r="FP26" s="231"/>
      <c r="FQ26" s="231"/>
      <c r="FR26" s="231"/>
      <c r="FS26" s="231"/>
      <c r="FT26" s="231"/>
      <c r="FU26" s="231"/>
      <c r="FW26" s="232"/>
      <c r="FX26" s="231"/>
      <c r="FY26" s="231"/>
      <c r="FZ26" s="231"/>
      <c r="GA26" s="231"/>
      <c r="GB26" s="231"/>
      <c r="GC26" s="231"/>
      <c r="GD26" s="231"/>
      <c r="GE26" s="231"/>
      <c r="GF26" s="231"/>
      <c r="GH26" s="232"/>
      <c r="GI26" s="231"/>
      <c r="GJ26" s="231"/>
      <c r="GK26" s="231"/>
      <c r="GL26" s="231"/>
      <c r="GM26" s="231"/>
      <c r="GN26" s="231"/>
      <c r="GO26" s="231"/>
      <c r="GP26" s="231"/>
      <c r="GQ26" s="231"/>
      <c r="GS26" s="231"/>
      <c r="GT26" s="231">
        <v>5</v>
      </c>
      <c r="GU26" s="231">
        <v>10</v>
      </c>
      <c r="GV26" s="231">
        <v>15</v>
      </c>
      <c r="GW26" s="231">
        <v>20</v>
      </c>
      <c r="GX26" s="231">
        <v>25</v>
      </c>
      <c r="GY26" s="231">
        <v>25</v>
      </c>
      <c r="GZ26" s="231">
        <v>25</v>
      </c>
      <c r="HA26" s="231">
        <v>25</v>
      </c>
      <c r="HB26" s="231">
        <v>25</v>
      </c>
    </row>
    <row r="27" spans="1:212" ht="15" customHeight="1">
      <c r="F27" s="28" t="s">
        <v>1707</v>
      </c>
      <c r="H27" s="229"/>
      <c r="I27" s="229"/>
      <c r="J27" s="229"/>
      <c r="K27" s="229"/>
      <c r="L27" s="229"/>
      <c r="M27" s="229"/>
      <c r="N27" s="229"/>
      <c r="O27" s="229"/>
      <c r="P27" s="229"/>
      <c r="Q27" s="229"/>
      <c r="R27" s="229"/>
      <c r="S27" s="229"/>
      <c r="T27" s="253">
        <v>0</v>
      </c>
      <c r="U27" s="253">
        <v>0</v>
      </c>
      <c r="V27" s="253">
        <v>0</v>
      </c>
      <c r="W27" s="253">
        <v>0</v>
      </c>
      <c r="X27" s="253">
        <v>0</v>
      </c>
      <c r="Y27" s="253">
        <v>0</v>
      </c>
      <c r="Z27" s="253">
        <v>0</v>
      </c>
      <c r="AA27" s="253">
        <v>0</v>
      </c>
      <c r="AB27" s="253">
        <v>0</v>
      </c>
      <c r="AC27" s="253">
        <v>0</v>
      </c>
      <c r="AD27" s="253">
        <v>0</v>
      </c>
      <c r="AE27" s="253">
        <v>0</v>
      </c>
      <c r="AF27" s="253">
        <v>0</v>
      </c>
      <c r="AG27" s="253">
        <v>0</v>
      </c>
      <c r="AH27" s="253">
        <v>0</v>
      </c>
      <c r="AI27" s="253">
        <v>0</v>
      </c>
      <c r="AJ27" s="253">
        <v>0</v>
      </c>
      <c r="AL27" s="231"/>
      <c r="AM27" s="231"/>
      <c r="AN27" s="231"/>
      <c r="AO27" s="231"/>
      <c r="AP27" s="231"/>
      <c r="AQ27" s="231"/>
      <c r="AR27" s="231"/>
      <c r="AS27" s="231"/>
      <c r="AT27" s="231"/>
      <c r="AU27" s="231"/>
      <c r="AV27" s="231"/>
      <c r="AW27" s="231"/>
      <c r="AX27" s="231"/>
      <c r="AZ27" s="232"/>
      <c r="BA27" s="232"/>
      <c r="BB27" s="252"/>
      <c r="BC27" s="232"/>
      <c r="BD27" s="232"/>
      <c r="BE27" s="232"/>
      <c r="BF27" s="232"/>
      <c r="BG27" s="232"/>
      <c r="BH27" s="232"/>
      <c r="BI27" s="232"/>
      <c r="BJ27" s="232"/>
      <c r="BK27" s="232"/>
      <c r="BL27" s="232"/>
      <c r="BN27" s="231"/>
      <c r="BO27" s="231"/>
      <c r="BP27" s="231"/>
      <c r="BQ27" s="231"/>
      <c r="BR27" s="231"/>
      <c r="BS27" s="231"/>
      <c r="BT27" s="231"/>
      <c r="BU27" s="231"/>
      <c r="BV27" s="231"/>
      <c r="BW27" s="231"/>
      <c r="BX27" s="231"/>
      <c r="BY27" s="231"/>
      <c r="CA27" s="232"/>
      <c r="CB27" s="232"/>
      <c r="CC27" s="252"/>
      <c r="CD27" s="232"/>
      <c r="CE27" s="232"/>
      <c r="CF27" s="232"/>
      <c r="CG27" s="232"/>
      <c r="CH27" s="232"/>
      <c r="CI27" s="232"/>
      <c r="CJ27" s="232"/>
      <c r="CK27" s="232"/>
      <c r="CL27" s="232"/>
      <c r="CQ27" s="232"/>
      <c r="CR27" s="232"/>
      <c r="CS27" s="232"/>
      <c r="CT27" s="232"/>
      <c r="CU27" s="232"/>
      <c r="CV27" s="232"/>
      <c r="CW27" s="232"/>
      <c r="CX27" s="232"/>
      <c r="CY27" s="232"/>
      <c r="CZ27" s="232"/>
      <c r="DA27" s="232"/>
      <c r="DB27" s="232"/>
      <c r="DC27" s="232"/>
      <c r="DF27" s="227"/>
      <c r="DG27" s="227"/>
      <c r="DJ27" s="227"/>
      <c r="DM27" s="227"/>
      <c r="DP27" s="227"/>
      <c r="DS27" s="236"/>
      <c r="DV27" s="233"/>
      <c r="DX27" s="231"/>
      <c r="DY27" s="231"/>
      <c r="DZ27" s="231"/>
      <c r="EA27" s="231"/>
      <c r="EB27" s="231"/>
      <c r="EC27" s="231"/>
      <c r="ED27" s="231"/>
      <c r="EE27" s="231"/>
      <c r="EF27" s="231"/>
      <c r="EG27" s="231"/>
      <c r="EH27" s="231"/>
      <c r="EI27" s="231"/>
      <c r="EJ27" s="231"/>
      <c r="EL27" s="231"/>
      <c r="EM27" s="231"/>
      <c r="EN27" s="231"/>
      <c r="EO27" s="231"/>
      <c r="EP27" s="231"/>
      <c r="EQ27" s="231"/>
      <c r="ER27" s="231"/>
      <c r="ES27" s="231"/>
      <c r="ET27" s="231"/>
      <c r="EU27" s="231"/>
      <c r="EV27" s="231"/>
      <c r="EW27" s="231"/>
      <c r="EX27" s="231"/>
      <c r="EZ27" s="231"/>
      <c r="FA27" s="231"/>
      <c r="FB27" s="231"/>
      <c r="FC27" s="231"/>
      <c r="FD27" s="231"/>
      <c r="FE27" s="231"/>
      <c r="FF27" s="231"/>
      <c r="FG27" s="231"/>
      <c r="FH27" s="231"/>
      <c r="FI27" s="231"/>
      <c r="FK27" s="231"/>
      <c r="FL27" s="231"/>
      <c r="FM27" s="231"/>
      <c r="FN27" s="231"/>
      <c r="FO27" s="231"/>
      <c r="FP27" s="231"/>
      <c r="FQ27" s="231"/>
      <c r="FR27" s="231"/>
      <c r="FS27" s="231"/>
      <c r="FT27" s="231"/>
      <c r="FU27" s="231"/>
      <c r="FW27" s="232"/>
      <c r="FX27" s="231"/>
      <c r="FY27" s="231"/>
      <c r="FZ27" s="231"/>
      <c r="GA27" s="231"/>
      <c r="GB27" s="231"/>
      <c r="GC27" s="231"/>
      <c r="GD27" s="231"/>
      <c r="GE27" s="231"/>
      <c r="GF27" s="231"/>
      <c r="GH27" s="232"/>
      <c r="GI27" s="231"/>
      <c r="GJ27" s="231"/>
      <c r="GK27" s="231"/>
      <c r="GL27" s="231"/>
      <c r="GM27" s="231"/>
      <c r="GN27" s="231"/>
      <c r="GO27" s="231"/>
      <c r="GP27" s="231"/>
      <c r="GQ27" s="231"/>
      <c r="GS27" s="231"/>
      <c r="GT27" s="231"/>
      <c r="GU27" s="231"/>
      <c r="GV27" s="231"/>
      <c r="GW27" s="231"/>
      <c r="GX27" s="231"/>
      <c r="GY27" s="231"/>
      <c r="GZ27" s="231"/>
      <c r="HA27" s="231"/>
      <c r="HB27" s="231"/>
    </row>
    <row r="28" spans="1:212" ht="15" customHeight="1">
      <c r="F28" s="28" t="s">
        <v>477</v>
      </c>
      <c r="H28" s="254"/>
      <c r="I28" s="254"/>
      <c r="J28" s="254"/>
      <c r="K28" s="254"/>
      <c r="L28" s="255"/>
      <c r="M28" s="229">
        <v>8.674199999999999</v>
      </c>
      <c r="N28" s="228">
        <v>16.867699999999999</v>
      </c>
      <c r="O28" s="229">
        <v>15.824</v>
      </c>
      <c r="P28" s="229">
        <v>13.217079999999999</v>
      </c>
      <c r="Q28" s="229">
        <v>8.4752869999999998</v>
      </c>
      <c r="R28" s="229">
        <v>21.71860569</v>
      </c>
      <c r="S28" s="256"/>
      <c r="T28" s="230">
        <v>20.866699999999994</v>
      </c>
      <c r="U28" s="230">
        <v>19.822099999999999</v>
      </c>
      <c r="V28" s="230">
        <v>18.444500000000001</v>
      </c>
      <c r="W28" s="230">
        <v>18.905612500000004</v>
      </c>
      <c r="X28" s="230">
        <v>19.378252812500001</v>
      </c>
      <c r="Y28" s="230">
        <v>19.862709132812498</v>
      </c>
      <c r="Z28" s="230">
        <v>20.359276861132809</v>
      </c>
      <c r="AA28" s="230">
        <v>20.868258782661123</v>
      </c>
      <c r="AB28" s="230">
        <v>21.389965252227647</v>
      </c>
      <c r="AC28" s="230">
        <v>21.924714383533335</v>
      </c>
      <c r="AD28" s="230">
        <v>22.472832243121672</v>
      </c>
      <c r="AE28" s="230">
        <v>23.034653049199711</v>
      </c>
      <c r="AF28" s="230">
        <v>23.6105193754297</v>
      </c>
      <c r="AG28" s="230">
        <v>24.200782359815435</v>
      </c>
      <c r="AH28" s="230">
        <v>24.805801918810822</v>
      </c>
      <c r="AI28" s="230">
        <v>25.425946966781098</v>
      </c>
      <c r="AJ28" s="230">
        <v>26.061595640950621</v>
      </c>
      <c r="AL28" s="231">
        <v>15.824</v>
      </c>
      <c r="AM28" s="231">
        <v>13.217079999999999</v>
      </c>
      <c r="AN28" s="231">
        <v>8.4752869999999998</v>
      </c>
      <c r="AO28" s="231">
        <v>15.2683</v>
      </c>
      <c r="AP28" s="231">
        <v>17.152800000000003</v>
      </c>
      <c r="AQ28" s="231">
        <v>20.357999999999997</v>
      </c>
      <c r="AR28" s="231">
        <v>21.104118499999998</v>
      </c>
      <c r="AS28" s="231">
        <v>21.892983647500003</v>
      </c>
      <c r="AT28" s="231">
        <v>22.706363575162499</v>
      </c>
      <c r="AU28" s="231">
        <v>23.526428800293189</v>
      </c>
      <c r="AV28" s="231">
        <v>24.377252308303447</v>
      </c>
      <c r="AW28" s="231">
        <v>25.252809639094068</v>
      </c>
      <c r="AX28" s="231">
        <v>26.160378976462368</v>
      </c>
      <c r="AZ28" s="232">
        <v>0</v>
      </c>
      <c r="BA28" s="232">
        <v>0</v>
      </c>
      <c r="BB28" s="252">
        <v>0</v>
      </c>
      <c r="BC28" s="232">
        <v>6.4503056900000004</v>
      </c>
      <c r="BD28" s="232">
        <v>-17.152800000000003</v>
      </c>
      <c r="BE28" s="232">
        <v>0.50869999999999749</v>
      </c>
      <c r="BF28" s="232">
        <v>-1.2820184999999995</v>
      </c>
      <c r="BG28" s="232">
        <v>-3.4484836475000016</v>
      </c>
      <c r="BH28" s="232">
        <v>-3.8007510751624949</v>
      </c>
      <c r="BI28" s="232">
        <v>-4.1481759877931879</v>
      </c>
      <c r="BJ28" s="232">
        <v>-4.5145431754909495</v>
      </c>
      <c r="BK28" s="232">
        <v>-4.8935327779612585</v>
      </c>
      <c r="BL28" s="232">
        <v>-5.2921201938012459</v>
      </c>
      <c r="BN28" s="231">
        <v>15.824</v>
      </c>
      <c r="BO28" s="231">
        <v>13.217079999999999</v>
      </c>
      <c r="BP28" s="231">
        <v>13.3446</v>
      </c>
      <c r="BQ28" s="231">
        <v>24.900001</v>
      </c>
      <c r="BR28" s="231">
        <v>30.366619534999998</v>
      </c>
      <c r="BS28" s="231">
        <v>35.847429718724996</v>
      </c>
      <c r="BT28" s="231">
        <v>36.344508258880381</v>
      </c>
      <c r="BU28" s="231">
        <v>36.859934547941187</v>
      </c>
      <c r="BV28" s="231">
        <v>37.393790757119135</v>
      </c>
      <c r="BW28" s="231">
        <v>37.946161933618299</v>
      </c>
      <c r="BX28" s="231">
        <v>38.518136101294928</v>
      </c>
      <c r="BY28" s="231">
        <v>39.109804364840265</v>
      </c>
      <c r="CA28" s="232">
        <v>0</v>
      </c>
      <c r="CB28" s="232">
        <v>0</v>
      </c>
      <c r="CC28" s="252">
        <v>-4.869313</v>
      </c>
      <c r="CD28" s="232">
        <v>-3.1813953099999992</v>
      </c>
      <c r="CE28" s="232">
        <v>-30.366619534999998</v>
      </c>
      <c r="CF28" s="232">
        <v>-14.980729718725001</v>
      </c>
      <c r="CG28" s="232">
        <v>-16.522408258880382</v>
      </c>
      <c r="CH28" s="232">
        <v>-18.415434547941185</v>
      </c>
      <c r="CI28" s="232">
        <v>-18.488178257119131</v>
      </c>
      <c r="CJ28" s="232">
        <v>-18.567909121118298</v>
      </c>
      <c r="CK28" s="232">
        <v>-18.655426968482431</v>
      </c>
      <c r="CL28" s="232">
        <v>-18.750527503707456</v>
      </c>
      <c r="CQ28" s="232">
        <v>8.1014999999999997</v>
      </c>
      <c r="CR28" s="232">
        <v>8.3637999999999995</v>
      </c>
      <c r="CS28" s="232">
        <v>5.4295101799999994</v>
      </c>
      <c r="CT28" s="232">
        <v>5.4276999999999997</v>
      </c>
      <c r="CU28" s="232">
        <v>5.5219999999999994</v>
      </c>
      <c r="CV28" s="232">
        <v>14.758799999999999</v>
      </c>
      <c r="CW28" s="232">
        <v>8.0777999999999999</v>
      </c>
      <c r="CX28" s="232">
        <v>8.4367000000000001</v>
      </c>
      <c r="CY28" s="232">
        <v>13.437899999999999</v>
      </c>
      <c r="CZ28" s="232">
        <v>13.3446</v>
      </c>
      <c r="DA28" s="232">
        <v>16.104400000000002</v>
      </c>
      <c r="DB28" s="232">
        <v>17.152800000000003</v>
      </c>
      <c r="DC28" s="232">
        <v>20.357999999999997</v>
      </c>
      <c r="DF28" s="227"/>
      <c r="DG28" s="227">
        <v>8.1014999999999997</v>
      </c>
      <c r="DJ28" s="227">
        <v>8.3637999999999995</v>
      </c>
      <c r="DM28" s="227">
        <v>5.4295101799999994</v>
      </c>
      <c r="DP28" s="227">
        <v>5.4276999999999997</v>
      </c>
      <c r="DS28" s="236">
        <v>5.5219999999999994</v>
      </c>
      <c r="DV28" s="233">
        <v>14.758799999999999</v>
      </c>
      <c r="DX28" s="231">
        <v>8.6742000000000008</v>
      </c>
      <c r="DY28" s="231">
        <v>8.0777999999999999</v>
      </c>
      <c r="DZ28" s="231">
        <v>14.257</v>
      </c>
      <c r="EA28" s="231">
        <v>14.523999999999999</v>
      </c>
      <c r="EB28" s="231">
        <v>7.1890000000000001</v>
      </c>
      <c r="EC28" s="231">
        <v>7.4390000000000001</v>
      </c>
      <c r="ED28" s="231">
        <v>7.7009999999999996</v>
      </c>
      <c r="EE28" s="231">
        <v>7.9710000000000001</v>
      </c>
      <c r="EF28" s="231">
        <v>8.2539999999999996</v>
      </c>
      <c r="EG28" s="231">
        <v>8.5510000000000002</v>
      </c>
      <c r="EH28" s="231">
        <v>8.8650000000000002</v>
      </c>
      <c r="EI28" s="231">
        <v>9.1890000000000001</v>
      </c>
      <c r="EJ28" s="231">
        <v>9.5280000000000005</v>
      </c>
      <c r="EL28" s="231">
        <v>19.307600000000001</v>
      </c>
      <c r="EM28" s="231">
        <v>8.4367000000000001</v>
      </c>
      <c r="EN28" s="231">
        <v>8.841899999999999</v>
      </c>
      <c r="EO28" s="231">
        <v>9.1368999999999989</v>
      </c>
      <c r="EP28" s="231">
        <v>9.4478999999999989</v>
      </c>
      <c r="EQ28" s="231">
        <v>9.7539000000000016</v>
      </c>
      <c r="ER28" s="231">
        <v>10.0709</v>
      </c>
      <c r="ES28" s="231">
        <v>10.401900000000001</v>
      </c>
      <c r="ET28" s="231">
        <v>10.7499</v>
      </c>
      <c r="EU28" s="231">
        <v>11.115900000000002</v>
      </c>
      <c r="EV28" s="231">
        <v>11.495899999999999</v>
      </c>
      <c r="EW28" s="231">
        <v>11.891900000000001</v>
      </c>
      <c r="EX28" s="231">
        <v>12.306900000000001</v>
      </c>
      <c r="EZ28" s="231">
        <v>16.497800000000002</v>
      </c>
      <c r="FA28" s="231">
        <v>13.437899999999999</v>
      </c>
      <c r="FB28" s="231">
        <v>17.4009</v>
      </c>
      <c r="FC28" s="231">
        <v>38.279899999999998</v>
      </c>
      <c r="FD28" s="231">
        <v>38.856900000000003</v>
      </c>
      <c r="FE28" s="231">
        <v>39.4529</v>
      </c>
      <c r="FF28" s="231">
        <v>40.0749</v>
      </c>
      <c r="FG28" s="231">
        <v>40.719900000000003</v>
      </c>
      <c r="FH28" s="231">
        <v>41.390900000000002</v>
      </c>
      <c r="FI28" s="231">
        <v>42.085900000000002</v>
      </c>
      <c r="FK28" s="231">
        <v>10.451699999999999</v>
      </c>
      <c r="FL28" s="231">
        <v>13.3446</v>
      </c>
      <c r="FM28" s="231">
        <v>24.900001</v>
      </c>
      <c r="FN28" s="231">
        <v>30.366619534999998</v>
      </c>
      <c r="FO28" s="231">
        <v>35.847429718724996</v>
      </c>
      <c r="FP28" s="231">
        <v>36.344508258880381</v>
      </c>
      <c r="FQ28" s="231">
        <v>36.859934547941187</v>
      </c>
      <c r="FR28" s="231">
        <v>37.393790757119135</v>
      </c>
      <c r="FS28" s="231">
        <v>37.946161933618299</v>
      </c>
      <c r="FT28" s="231">
        <v>38.518136101294928</v>
      </c>
      <c r="FU28" s="231">
        <v>39.109804364840265</v>
      </c>
      <c r="FW28" s="232">
        <v>13.3446</v>
      </c>
      <c r="FX28" s="231">
        <v>24.900001</v>
      </c>
      <c r="FY28" s="231">
        <v>30.366619534999998</v>
      </c>
      <c r="FZ28" s="231">
        <v>35.847429718724996</v>
      </c>
      <c r="GA28" s="231">
        <v>36.344508258880381</v>
      </c>
      <c r="GB28" s="231">
        <v>36.859934547941187</v>
      </c>
      <c r="GC28" s="231">
        <v>37.393790757119135</v>
      </c>
      <c r="GD28" s="231">
        <v>37.946161933618299</v>
      </c>
      <c r="GE28" s="231">
        <v>38.518136101294928</v>
      </c>
      <c r="GF28" s="231">
        <v>39.109804364840265</v>
      </c>
      <c r="GH28" s="232">
        <v>12.799800000000001</v>
      </c>
      <c r="GI28" s="231">
        <v>16.104400000000002</v>
      </c>
      <c r="GJ28" s="231">
        <v>20.2562</v>
      </c>
      <c r="GK28" s="231">
        <v>44.061218499999995</v>
      </c>
      <c r="GL28" s="231">
        <v>41.512783647500001</v>
      </c>
      <c r="GM28" s="231">
        <v>42.293863575162497</v>
      </c>
      <c r="GN28" s="231">
        <v>43.099528800293186</v>
      </c>
      <c r="GO28" s="231">
        <v>43.933752308303447</v>
      </c>
      <c r="GP28" s="231">
        <v>44.798409639094068</v>
      </c>
      <c r="GQ28" s="231">
        <v>45.689778976462364</v>
      </c>
      <c r="GS28" s="231">
        <v>15.2683</v>
      </c>
      <c r="GT28" s="231">
        <v>17.152800000000003</v>
      </c>
      <c r="GU28" s="231">
        <v>20.357999999999997</v>
      </c>
      <c r="GV28" s="231">
        <v>21.104118499999998</v>
      </c>
      <c r="GW28" s="231">
        <v>21.892983647500003</v>
      </c>
      <c r="GX28" s="231">
        <v>22.706363575162499</v>
      </c>
      <c r="GY28" s="231">
        <v>23.526428800293189</v>
      </c>
      <c r="GZ28" s="231">
        <v>24.377252308303447</v>
      </c>
      <c r="HA28" s="231">
        <v>25.252809639094068</v>
      </c>
      <c r="HB28" s="231">
        <v>26.160378976462368</v>
      </c>
    </row>
    <row r="29" spans="1:212" ht="15" customHeight="1">
      <c r="F29" s="28" t="s">
        <v>478</v>
      </c>
      <c r="H29" s="254"/>
      <c r="I29" s="254"/>
      <c r="J29" s="254"/>
      <c r="K29" s="254"/>
      <c r="L29" s="255"/>
      <c r="M29" s="229">
        <v>5.9420000000000002</v>
      </c>
      <c r="N29" s="228">
        <v>6.56844625</v>
      </c>
      <c r="O29" s="229">
        <v>8.9324780100000005</v>
      </c>
      <c r="P29" s="229">
        <v>5.2522683399999996</v>
      </c>
      <c r="Q29" s="229">
        <v>2.1948369000000003</v>
      </c>
      <c r="R29" s="229">
        <v>2.8198716300000002</v>
      </c>
      <c r="S29" s="229">
        <v>6.1448778299999995</v>
      </c>
      <c r="T29" s="230">
        <v>7.1246549100000003</v>
      </c>
      <c r="U29" s="230">
        <v>7.6408983700000004</v>
      </c>
      <c r="V29" s="230">
        <v>8.1902796799999997</v>
      </c>
      <c r="W29" s="230">
        <v>8.395036671999998</v>
      </c>
      <c r="X29" s="230">
        <v>8.6049125887999978</v>
      </c>
      <c r="Y29" s="230">
        <v>8.8200354035199968</v>
      </c>
      <c r="Z29" s="230">
        <v>9.0405362886079956</v>
      </c>
      <c r="AA29" s="230">
        <v>9.2665496958231941</v>
      </c>
      <c r="AB29" s="230">
        <v>9.4982134382187748</v>
      </c>
      <c r="AC29" s="230">
        <v>9.7356687741742434</v>
      </c>
      <c r="AD29" s="230">
        <v>9.9790604935285998</v>
      </c>
      <c r="AE29" s="230">
        <v>10.228537005866812</v>
      </c>
      <c r="AF29" s="230">
        <v>10.484250431013482</v>
      </c>
      <c r="AG29" s="230">
        <v>10.746356691788819</v>
      </c>
      <c r="AH29" s="230">
        <v>11.015015609083539</v>
      </c>
      <c r="AI29" s="230">
        <v>11.290390999310626</v>
      </c>
      <c r="AJ29" s="230">
        <v>11.572650774293392</v>
      </c>
      <c r="AL29" s="231">
        <v>8.9324780100000005</v>
      </c>
      <c r="AM29" s="231">
        <v>5.2522683399999996</v>
      </c>
      <c r="AN29" s="231">
        <v>2.1948369000000003</v>
      </c>
      <c r="AO29" s="231">
        <v>7.4892000000000012</v>
      </c>
      <c r="AP29" s="231">
        <v>7.0415999999999999</v>
      </c>
      <c r="AQ29" s="231">
        <v>7.1246</v>
      </c>
      <c r="AR29" s="231">
        <v>8.48</v>
      </c>
      <c r="AS29" s="231">
        <v>8.7769999999999992</v>
      </c>
      <c r="AT29" s="231">
        <v>9.0839999999999996</v>
      </c>
      <c r="AU29" s="231">
        <v>9.4019999999999992</v>
      </c>
      <c r="AV29" s="231">
        <v>9.7309999999999999</v>
      </c>
      <c r="AW29" s="231">
        <v>10.071999999999999</v>
      </c>
      <c r="AX29" s="231">
        <v>10.425000000000001</v>
      </c>
      <c r="AZ29" s="232">
        <v>0</v>
      </c>
      <c r="BA29" s="232">
        <v>0</v>
      </c>
      <c r="BB29" s="252">
        <v>0</v>
      </c>
      <c r="BC29" s="232">
        <v>-4.6693283700000006</v>
      </c>
      <c r="BD29" s="232">
        <v>-0.89672217000000032</v>
      </c>
      <c r="BE29" s="232">
        <v>5.4910000000241155E-5</v>
      </c>
      <c r="BF29" s="232">
        <v>-0.83910163000000004</v>
      </c>
      <c r="BG29" s="232">
        <v>-0.58672031999999952</v>
      </c>
      <c r="BH29" s="232">
        <v>-0.6889633280000016</v>
      </c>
      <c r="BI29" s="232">
        <v>-0.79708741120000148</v>
      </c>
      <c r="BJ29" s="232">
        <v>-0.91096459648000305</v>
      </c>
      <c r="BK29" s="232">
        <v>-1.0314637113920035</v>
      </c>
      <c r="BL29" s="232">
        <v>-1.1584503041768066</v>
      </c>
      <c r="BN29" s="231">
        <v>8.9324780100000005</v>
      </c>
      <c r="BO29" s="231">
        <v>5.2522683399999996</v>
      </c>
      <c r="BP29" s="231">
        <v>2.0914999999999999</v>
      </c>
      <c r="BQ29" s="231">
        <v>5.8689999999999998</v>
      </c>
      <c r="BR29" s="231">
        <v>6.0739999999999998</v>
      </c>
      <c r="BS29" s="231">
        <v>6.2869999999999999</v>
      </c>
      <c r="BT29" s="231">
        <v>6.5069999999999997</v>
      </c>
      <c r="BU29" s="231">
        <v>6.7350000000000003</v>
      </c>
      <c r="BV29" s="231">
        <v>6.9710000000000001</v>
      </c>
      <c r="BW29" s="231">
        <v>7.2149999999999999</v>
      </c>
      <c r="BX29" s="231">
        <v>7.468</v>
      </c>
      <c r="BY29" s="231">
        <v>7.7290000000000001</v>
      </c>
      <c r="CA29" s="232">
        <v>0</v>
      </c>
      <c r="CB29" s="232">
        <v>0</v>
      </c>
      <c r="CC29" s="252">
        <v>0.1033369000000004</v>
      </c>
      <c r="CD29" s="232">
        <v>-3.0491283699999996</v>
      </c>
      <c r="CE29" s="232">
        <v>7.0877829999999697E-2</v>
      </c>
      <c r="CF29" s="232">
        <v>0.83765491000000036</v>
      </c>
      <c r="CG29" s="232">
        <v>1.1338983700000007</v>
      </c>
      <c r="CH29" s="232">
        <v>1.4552796799999994</v>
      </c>
      <c r="CI29" s="232">
        <v>1.4240366719999979</v>
      </c>
      <c r="CJ29" s="232">
        <v>1.3899125887999979</v>
      </c>
      <c r="CK29" s="232">
        <v>1.3520354035199968</v>
      </c>
      <c r="CL29" s="232">
        <v>1.3115362886079955</v>
      </c>
      <c r="CQ29" s="232">
        <v>5.7340999999999998</v>
      </c>
      <c r="CR29" s="232">
        <v>6.9660000000000002</v>
      </c>
      <c r="CS29" s="232">
        <v>6.8977000000000004</v>
      </c>
      <c r="CT29" s="232">
        <v>6.8238000000000003</v>
      </c>
      <c r="CU29" s="232">
        <v>6.4371999999999998</v>
      </c>
      <c r="CV29" s="232">
        <v>8.2751999999999999</v>
      </c>
      <c r="CW29" s="232">
        <v>9.6587999999999994</v>
      </c>
      <c r="CX29" s="232">
        <v>9.0085999999999995</v>
      </c>
      <c r="CY29" s="232">
        <v>5.2527999999999997</v>
      </c>
      <c r="CZ29" s="232">
        <v>2.0914999999999999</v>
      </c>
      <c r="DA29" s="232">
        <v>7.4893999999999998</v>
      </c>
      <c r="DB29" s="232">
        <v>7.0415999999999999</v>
      </c>
      <c r="DC29" s="232">
        <v>7.1246</v>
      </c>
      <c r="DF29" s="227"/>
      <c r="DG29" s="227">
        <v>5.7340999999999998</v>
      </c>
      <c r="DJ29" s="227">
        <v>6.9660000000000002</v>
      </c>
      <c r="DM29" s="227">
        <v>6.8977000000000004</v>
      </c>
      <c r="DP29" s="227">
        <v>6.8238000000000003</v>
      </c>
      <c r="DS29" s="236">
        <v>6.4371999999999998</v>
      </c>
      <c r="DU29" s="29"/>
      <c r="DV29" s="233">
        <v>8.2751999999999999</v>
      </c>
      <c r="DX29" s="231">
        <v>9.0563000000000002</v>
      </c>
      <c r="DY29" s="231">
        <v>9.6587999999999994</v>
      </c>
      <c r="DZ29" s="231">
        <v>9.8520000000000003</v>
      </c>
      <c r="EA29" s="231">
        <v>10.048999999999999</v>
      </c>
      <c r="EB29" s="231">
        <v>10.25</v>
      </c>
      <c r="EC29" s="231">
        <v>10.455</v>
      </c>
      <c r="ED29" s="231">
        <v>10.664</v>
      </c>
      <c r="EE29" s="231">
        <v>10.877000000000001</v>
      </c>
      <c r="EF29" s="231">
        <v>11.095000000000001</v>
      </c>
      <c r="EG29" s="231">
        <v>11.317</v>
      </c>
      <c r="EH29" s="231">
        <v>11.542999999999999</v>
      </c>
      <c r="EI29" s="231">
        <v>11.773999999999999</v>
      </c>
      <c r="EJ29" s="231">
        <v>12.009</v>
      </c>
      <c r="EK29" s="29"/>
      <c r="EL29" s="231">
        <v>9.8420000000000005</v>
      </c>
      <c r="EM29" s="231">
        <v>9.0085999999999995</v>
      </c>
      <c r="EN29" s="231">
        <v>9.2789999999999999</v>
      </c>
      <c r="EO29" s="231">
        <v>9.5570000000000004</v>
      </c>
      <c r="EP29" s="231">
        <v>9.8439999999999994</v>
      </c>
      <c r="EQ29" s="231">
        <v>10.138999999999999</v>
      </c>
      <c r="ER29" s="231">
        <v>10.443</v>
      </c>
      <c r="ES29" s="231">
        <v>10.756</v>
      </c>
      <c r="ET29" s="231">
        <v>11.079000000000001</v>
      </c>
      <c r="EU29" s="231">
        <v>11.411</v>
      </c>
      <c r="EV29" s="231">
        <v>11.753</v>
      </c>
      <c r="EW29" s="231">
        <v>12.106</v>
      </c>
      <c r="EX29" s="231">
        <v>12.468999999999999</v>
      </c>
      <c r="EZ29" s="231">
        <v>7</v>
      </c>
      <c r="FA29" s="231">
        <v>5.2527999999999997</v>
      </c>
      <c r="FB29" s="231">
        <v>5.41</v>
      </c>
      <c r="FC29" s="231">
        <v>5.5720000000000001</v>
      </c>
      <c r="FD29" s="231">
        <v>5.7389999999999999</v>
      </c>
      <c r="FE29" s="231">
        <v>5.9109999999999996</v>
      </c>
      <c r="FF29" s="231">
        <v>6.0880000000000001</v>
      </c>
      <c r="FG29" s="231">
        <v>6.2709999999999999</v>
      </c>
      <c r="FH29" s="231">
        <v>6.4589999999999996</v>
      </c>
      <c r="FI29" s="231">
        <v>6.6529999999999996</v>
      </c>
      <c r="FK29" s="231">
        <v>5.3</v>
      </c>
      <c r="FL29" s="231">
        <v>2.0914999999999999</v>
      </c>
      <c r="FM29" s="231">
        <v>5.8689999999999998</v>
      </c>
      <c r="FN29" s="231">
        <v>6.0739999999999998</v>
      </c>
      <c r="FO29" s="231">
        <v>6.2869999999999999</v>
      </c>
      <c r="FP29" s="231">
        <v>6.5069999999999997</v>
      </c>
      <c r="FQ29" s="231">
        <v>6.7350000000000003</v>
      </c>
      <c r="FR29" s="231">
        <v>6.9710000000000001</v>
      </c>
      <c r="FS29" s="231">
        <v>7.2149999999999999</v>
      </c>
      <c r="FT29" s="231">
        <v>7.468</v>
      </c>
      <c r="FU29" s="231">
        <v>7.7290000000000001</v>
      </c>
      <c r="FW29" s="232">
        <v>2.0914999999999999</v>
      </c>
      <c r="FX29" s="231">
        <v>5.8689999999999998</v>
      </c>
      <c r="FY29" s="231">
        <v>6.0739999999999998</v>
      </c>
      <c r="FZ29" s="231">
        <v>6.2869999999999999</v>
      </c>
      <c r="GA29" s="231">
        <v>6.5069999999999997</v>
      </c>
      <c r="GB29" s="231">
        <v>6.7350000000000003</v>
      </c>
      <c r="GC29" s="231">
        <v>6.9710000000000001</v>
      </c>
      <c r="GD29" s="231">
        <v>7.2149999999999999</v>
      </c>
      <c r="GE29" s="231">
        <v>7.468</v>
      </c>
      <c r="GF29" s="231">
        <v>7.7290000000000001</v>
      </c>
      <c r="GH29" s="232">
        <v>2.1549999999999998</v>
      </c>
      <c r="GI29" s="231">
        <v>7.4893999999999998</v>
      </c>
      <c r="GJ29" s="231">
        <v>7.3446999999999996</v>
      </c>
      <c r="GK29" s="231">
        <v>7.6020000000000003</v>
      </c>
      <c r="GL29" s="231">
        <v>7.8680000000000003</v>
      </c>
      <c r="GM29" s="231">
        <v>8.1430000000000007</v>
      </c>
      <c r="GN29" s="231">
        <v>8.4280000000000008</v>
      </c>
      <c r="GO29" s="231">
        <v>8.7230000000000008</v>
      </c>
      <c r="GP29" s="231">
        <v>9.0280000000000005</v>
      </c>
      <c r="GQ29" s="231">
        <v>9.3439999999999994</v>
      </c>
      <c r="GS29" s="231">
        <v>7.4892000000000012</v>
      </c>
      <c r="GT29" s="231">
        <v>7.0415999999999999</v>
      </c>
      <c r="GU29" s="231">
        <v>7.1246</v>
      </c>
      <c r="GV29" s="231">
        <v>8.48</v>
      </c>
      <c r="GW29" s="231">
        <v>8.7769999999999992</v>
      </c>
      <c r="GX29" s="231">
        <v>9.0839999999999996</v>
      </c>
      <c r="GY29" s="231">
        <v>9.4019999999999992</v>
      </c>
      <c r="GZ29" s="231">
        <v>9.7309999999999999</v>
      </c>
      <c r="HA29" s="231">
        <v>10.071999999999999</v>
      </c>
      <c r="HB29" s="231">
        <v>10.425000000000001</v>
      </c>
    </row>
    <row r="30" spans="1:212" s="29" customFormat="1" ht="15" customHeight="1">
      <c r="A30" s="257"/>
      <c r="B30" s="257"/>
      <c r="C30" s="208"/>
      <c r="D30" s="258"/>
      <c r="F30" s="19"/>
      <c r="G30" s="29" t="s">
        <v>479</v>
      </c>
      <c r="H30" s="248">
        <v>224.00537864999995</v>
      </c>
      <c r="I30" s="248">
        <v>240.16461310999998</v>
      </c>
      <c r="J30" s="248">
        <v>256.01300385999997</v>
      </c>
      <c r="K30" s="248">
        <v>273.56521859000003</v>
      </c>
      <c r="L30" s="248">
        <v>324.49669805999997</v>
      </c>
      <c r="M30" s="248">
        <v>309.43951927999996</v>
      </c>
      <c r="N30" s="248">
        <v>351.92474953999994</v>
      </c>
      <c r="O30" s="248">
        <v>344.61877905999995</v>
      </c>
      <c r="P30" s="248">
        <v>335.3697967299999</v>
      </c>
      <c r="Q30" s="248">
        <v>330.64623137999996</v>
      </c>
      <c r="R30" s="248">
        <v>349.89909273000001</v>
      </c>
      <c r="S30" s="248">
        <v>349.15346857999998</v>
      </c>
      <c r="T30" s="248">
        <v>490.46342326000001</v>
      </c>
      <c r="U30" s="248">
        <v>413.71171054841415</v>
      </c>
      <c r="V30" s="248">
        <v>417.58624589392434</v>
      </c>
      <c r="W30" s="248">
        <v>431.94044917200006</v>
      </c>
      <c r="X30" s="248">
        <v>448.9986654013</v>
      </c>
      <c r="Y30" s="248">
        <v>467.23864453633252</v>
      </c>
      <c r="Z30" s="248">
        <v>486.30331314974075</v>
      </c>
      <c r="AA30" s="248">
        <v>502.90810847848428</v>
      </c>
      <c r="AB30" s="248">
        <v>519.25547869044635</v>
      </c>
      <c r="AC30" s="248">
        <v>536.11178315770746</v>
      </c>
      <c r="AD30" s="248">
        <v>553.52419273665032</v>
      </c>
      <c r="AE30" s="248">
        <v>571.64039005506652</v>
      </c>
      <c r="AF30" s="248">
        <v>590.4579698064432</v>
      </c>
      <c r="AG30" s="248">
        <v>609.84213905160436</v>
      </c>
      <c r="AH30" s="248">
        <v>629.93041752789441</v>
      </c>
      <c r="AI30" s="248">
        <v>650.74813796609169</v>
      </c>
      <c r="AJ30" s="248">
        <v>672.327546415244</v>
      </c>
      <c r="AL30" s="249">
        <v>344.61877905999995</v>
      </c>
      <c r="AM30" s="249">
        <v>335.3697967299999</v>
      </c>
      <c r="AN30" s="249">
        <v>330.64623138000007</v>
      </c>
      <c r="AO30" s="249">
        <v>372.79116820700006</v>
      </c>
      <c r="AP30" s="249">
        <v>367.072</v>
      </c>
      <c r="AQ30" s="249">
        <v>390.21809999999999</v>
      </c>
      <c r="AR30" s="249">
        <v>411.88181850000001</v>
      </c>
      <c r="AS30" s="249">
        <v>431.41608364749999</v>
      </c>
      <c r="AT30" s="249">
        <v>451.19906357516248</v>
      </c>
      <c r="AU30" s="249">
        <v>469.53882880029317</v>
      </c>
      <c r="AV30" s="249">
        <v>488.63505230830344</v>
      </c>
      <c r="AW30" s="249">
        <v>507.99430963909401</v>
      </c>
      <c r="AX30" s="249">
        <v>528.21637897646235</v>
      </c>
      <c r="AY30" s="259"/>
      <c r="AZ30" s="249">
        <v>0</v>
      </c>
      <c r="BA30" s="249">
        <v>0</v>
      </c>
      <c r="BB30" s="260">
        <v>0</v>
      </c>
      <c r="BC30" s="249">
        <v>-22.892075477000049</v>
      </c>
      <c r="BD30" s="249">
        <v>-17.918531420000022</v>
      </c>
      <c r="BE30" s="249">
        <v>100.24532326000002</v>
      </c>
      <c r="BF30" s="249">
        <v>1.8298920484141377</v>
      </c>
      <c r="BG30" s="249">
        <v>-13.829837753575646</v>
      </c>
      <c r="BH30" s="249">
        <v>-19.258614403162426</v>
      </c>
      <c r="BI30" s="249">
        <v>-20.540163398993172</v>
      </c>
      <c r="BJ30" s="249">
        <v>-21.396407771970928</v>
      </c>
      <c r="BK30" s="249">
        <v>-21.690996489353267</v>
      </c>
      <c r="BL30" s="249">
        <v>-25.308270497978071</v>
      </c>
      <c r="BN30" s="248">
        <v>344.61877905999995</v>
      </c>
      <c r="BO30" s="248">
        <v>335.3697967299999</v>
      </c>
      <c r="BP30" s="248">
        <v>336.7647</v>
      </c>
      <c r="BQ30" s="248">
        <v>374.12253963664205</v>
      </c>
      <c r="BR30" s="248">
        <v>394.06751821331056</v>
      </c>
      <c r="BS30" s="248">
        <v>426.28071878107454</v>
      </c>
      <c r="BT30" s="248">
        <v>445.61933243814298</v>
      </c>
      <c r="BU30" s="248">
        <v>464.21216648391589</v>
      </c>
      <c r="BV30" s="248">
        <v>483.26332319373932</v>
      </c>
      <c r="BW30" s="248">
        <v>502.99751744965209</v>
      </c>
      <c r="BX30" s="248">
        <v>523.53463712761436</v>
      </c>
      <c r="BY30" s="248">
        <v>544.45290203943296</v>
      </c>
      <c r="BZ30" s="259"/>
      <c r="CA30" s="249">
        <v>0</v>
      </c>
      <c r="CB30" s="249">
        <v>0</v>
      </c>
      <c r="CC30" s="260">
        <v>-6.1184686200000442</v>
      </c>
      <c r="CD30" s="249">
        <v>-24.223446906642039</v>
      </c>
      <c r="CE30" s="249">
        <v>-44.914049633310583</v>
      </c>
      <c r="CF30" s="249">
        <v>64.182704478925473</v>
      </c>
      <c r="CG30" s="249">
        <v>-31.90762188972883</v>
      </c>
      <c r="CH30" s="249">
        <v>-46.625920589991551</v>
      </c>
      <c r="CI30" s="249">
        <v>-51.322874021739267</v>
      </c>
      <c r="CJ30" s="249">
        <v>-53.998852048352092</v>
      </c>
      <c r="CK30" s="249">
        <v>-56.295992591281845</v>
      </c>
      <c r="CL30" s="249">
        <v>-58.149588889692211</v>
      </c>
      <c r="CN30" s="261"/>
      <c r="CQ30" s="249">
        <v>215.84229999999997</v>
      </c>
      <c r="CR30" s="249">
        <v>243.49440000000001</v>
      </c>
      <c r="CS30" s="249">
        <v>283.08056518000001</v>
      </c>
      <c r="CT30" s="249">
        <v>281.91419999999999</v>
      </c>
      <c r="CU30" s="249">
        <v>289.94909999999999</v>
      </c>
      <c r="CV30" s="249">
        <v>323.66239999999999</v>
      </c>
      <c r="CW30" s="249">
        <v>334.1314999999999</v>
      </c>
      <c r="CX30" s="249">
        <v>343.02769999999998</v>
      </c>
      <c r="CY30" s="249">
        <v>340.85750000000002</v>
      </c>
      <c r="CZ30" s="249">
        <v>336.7647</v>
      </c>
      <c r="DA30" s="249">
        <v>356.23679999999996</v>
      </c>
      <c r="DB30" s="249">
        <v>367.072</v>
      </c>
      <c r="DC30" s="249">
        <v>390.21809999999999</v>
      </c>
      <c r="DF30" s="227"/>
      <c r="DG30" s="262">
        <v>215.84229999999997</v>
      </c>
      <c r="DJ30" s="239">
        <v>243.49440000000001</v>
      </c>
      <c r="DM30" s="262">
        <v>283.08056518000001</v>
      </c>
      <c r="DO30" s="5"/>
      <c r="DP30" s="262">
        <v>281.91419999999999</v>
      </c>
      <c r="DS30" s="262">
        <v>289.94909999999999</v>
      </c>
      <c r="DU30" s="5"/>
      <c r="DV30" s="239">
        <v>323.66239999999999</v>
      </c>
      <c r="DX30" s="239">
        <v>316.5924</v>
      </c>
      <c r="DY30" s="239">
        <v>334.1314999999999</v>
      </c>
      <c r="DZ30" s="239">
        <v>354.92887084755029</v>
      </c>
      <c r="EA30" s="239">
        <v>375.09347227987593</v>
      </c>
      <c r="EB30" s="239">
        <v>385.02654909179853</v>
      </c>
      <c r="EC30" s="239">
        <v>403.34948300889778</v>
      </c>
      <c r="ED30" s="239">
        <v>422.68038092597004</v>
      </c>
      <c r="EE30" s="239">
        <v>442.73741647715929</v>
      </c>
      <c r="EF30" s="239">
        <v>463.83552548054223</v>
      </c>
      <c r="EG30" s="239">
        <v>486.22644060985436</v>
      </c>
      <c r="EH30" s="239">
        <v>510.18363533035529</v>
      </c>
      <c r="EI30" s="239">
        <v>535.05519296321086</v>
      </c>
      <c r="EJ30" s="239">
        <v>561.22264367170681</v>
      </c>
      <c r="EK30" s="5"/>
      <c r="EL30" s="239">
        <v>346.73069999999996</v>
      </c>
      <c r="EM30" s="239">
        <v>343.02769999999998</v>
      </c>
      <c r="EN30" s="239">
        <v>359.92420471500776</v>
      </c>
      <c r="EO30" s="239">
        <v>378.54439760290029</v>
      </c>
      <c r="EP30" s="239">
        <v>398.34502178719225</v>
      </c>
      <c r="EQ30" s="239">
        <v>417.27964157647426</v>
      </c>
      <c r="ER30" s="239">
        <v>437.06655529122708</v>
      </c>
      <c r="ES30" s="239">
        <v>457.89363542796968</v>
      </c>
      <c r="ET30" s="239">
        <v>479.97632152082264</v>
      </c>
      <c r="EU30" s="239">
        <v>503.64697690027322</v>
      </c>
      <c r="EV30" s="239">
        <v>528.24622429768237</v>
      </c>
      <c r="EW30" s="239">
        <v>554.1248121570884</v>
      </c>
      <c r="EX30" s="239">
        <v>581.27228572970228</v>
      </c>
      <c r="EZ30" s="239">
        <v>351.98859999999996</v>
      </c>
      <c r="FA30" s="239">
        <v>340.85750000000002</v>
      </c>
      <c r="FB30" s="239">
        <v>360.83353457995298</v>
      </c>
      <c r="FC30" s="239">
        <v>412.16464082958396</v>
      </c>
      <c r="FD30" s="239">
        <v>432.15158327674902</v>
      </c>
      <c r="FE30" s="239">
        <v>453.11703912179877</v>
      </c>
      <c r="FF30" s="239">
        <v>475.26012941509589</v>
      </c>
      <c r="FG30" s="239">
        <v>498.70574783298804</v>
      </c>
      <c r="FH30" s="239">
        <v>523.37539334487963</v>
      </c>
      <c r="FI30" s="239">
        <v>549.32780191081497</v>
      </c>
      <c r="FJ30" s="239"/>
      <c r="FK30" s="239">
        <v>339.4024</v>
      </c>
      <c r="FL30" s="239">
        <v>336.7647</v>
      </c>
      <c r="FM30" s="239">
        <v>373.96209078773938</v>
      </c>
      <c r="FN30" s="239">
        <v>395.34250788839171</v>
      </c>
      <c r="FO30" s="239">
        <v>428.67687744347074</v>
      </c>
      <c r="FP30" s="239">
        <v>448.47892218011538</v>
      </c>
      <c r="FQ30" s="239">
        <v>467.61897495641944</v>
      </c>
      <c r="FR30" s="239">
        <v>487.33120007989413</v>
      </c>
      <c r="FS30" s="239">
        <v>507.8726341209769</v>
      </c>
      <c r="FT30" s="239">
        <v>529.43576990360827</v>
      </c>
      <c r="FU30" s="239">
        <v>551.3098563898875</v>
      </c>
      <c r="FV30" s="227"/>
      <c r="FW30" s="239">
        <v>336.7647</v>
      </c>
      <c r="FX30" s="239">
        <v>373.96209078773938</v>
      </c>
      <c r="FY30" s="239">
        <v>395.34250788839171</v>
      </c>
      <c r="FZ30" s="239">
        <v>428.67687744347074</v>
      </c>
      <c r="GA30" s="239">
        <v>448.47892218011538</v>
      </c>
      <c r="GB30" s="239">
        <v>467.61897495641944</v>
      </c>
      <c r="GC30" s="239">
        <v>487.33120007989413</v>
      </c>
      <c r="GD30" s="239">
        <v>507.8726341209769</v>
      </c>
      <c r="GE30" s="239">
        <v>529.43576990360827</v>
      </c>
      <c r="GF30" s="239">
        <v>551.3098563898875</v>
      </c>
      <c r="GG30" s="239"/>
      <c r="GH30" s="249">
        <v>336.82806364683995</v>
      </c>
      <c r="GI30" s="249">
        <v>356.23679999999996</v>
      </c>
      <c r="GJ30" s="249">
        <v>368.03729999999996</v>
      </c>
      <c r="GK30" s="249">
        <v>416.78771849999993</v>
      </c>
      <c r="GL30" s="249">
        <v>433.89048364749999</v>
      </c>
      <c r="GM30" s="249">
        <v>451.84426357516247</v>
      </c>
      <c r="GN30" s="249">
        <v>470.2486288002932</v>
      </c>
      <c r="GO30" s="249">
        <v>489.29335230830344</v>
      </c>
      <c r="GP30" s="249">
        <v>509.04590963909408</v>
      </c>
      <c r="GQ30" s="249">
        <v>529.15117897646235</v>
      </c>
      <c r="GS30" s="249">
        <v>372.79116820700006</v>
      </c>
      <c r="GT30" s="249">
        <v>367.072</v>
      </c>
      <c r="GU30" s="249">
        <v>390.21809999999999</v>
      </c>
      <c r="GV30" s="249">
        <v>411.88181850000001</v>
      </c>
      <c r="GW30" s="249">
        <v>431.41608364749999</v>
      </c>
      <c r="GX30" s="249">
        <v>451.19906357516248</v>
      </c>
      <c r="GY30" s="249">
        <v>469.53882880029317</v>
      </c>
      <c r="GZ30" s="249">
        <v>488.63505230830344</v>
      </c>
      <c r="HA30" s="249">
        <v>507.99430963909401</v>
      </c>
      <c r="HB30" s="249">
        <v>528.21637897646235</v>
      </c>
    </row>
    <row r="31" spans="1:212" ht="15.75">
      <c r="F31" s="28" t="s">
        <v>480</v>
      </c>
      <c r="H31" s="228">
        <v>225.80806043000001</v>
      </c>
      <c r="I31" s="228">
        <v>217.48336075</v>
      </c>
      <c r="J31" s="228">
        <v>223.09443522999999</v>
      </c>
      <c r="K31" s="228">
        <v>257.55380296999999</v>
      </c>
      <c r="L31" s="228">
        <v>222.96880418999999</v>
      </c>
      <c r="M31" s="263">
        <v>247.21453632000004</v>
      </c>
      <c r="N31" s="264">
        <v>265.79106601999996</v>
      </c>
      <c r="O31" s="263">
        <v>278.91238391999997</v>
      </c>
      <c r="P31" s="263">
        <v>290.93919080000001</v>
      </c>
      <c r="Q31" s="229">
        <v>314.54938472000003</v>
      </c>
      <c r="R31" s="229">
        <v>334.92676408</v>
      </c>
      <c r="S31" s="229">
        <v>331.61724642000001</v>
      </c>
      <c r="T31" s="230">
        <v>347.90782601358319</v>
      </c>
      <c r="U31" s="230">
        <v>333.02540043658689</v>
      </c>
      <c r="V31" s="230">
        <v>332.05432321891738</v>
      </c>
      <c r="W31" s="230">
        <v>332.99182239575327</v>
      </c>
      <c r="X31" s="230">
        <v>332.06434113833876</v>
      </c>
      <c r="Y31" s="230">
        <v>320.89320229231856</v>
      </c>
      <c r="Z31" s="230">
        <v>315.45338955410216</v>
      </c>
      <c r="AA31" s="230">
        <v>300.38783941468347</v>
      </c>
      <c r="AB31" s="230">
        <v>301.4421055273491</v>
      </c>
      <c r="AC31" s="230">
        <v>300.17247471474138</v>
      </c>
      <c r="AD31" s="230">
        <v>301.06039173888121</v>
      </c>
      <c r="AE31" s="230">
        <v>291.94870746316724</v>
      </c>
      <c r="AF31" s="230">
        <v>299.76400226838598</v>
      </c>
      <c r="AG31" s="230">
        <v>308.95494950528462</v>
      </c>
      <c r="AH31" s="230">
        <v>315.22865241669479</v>
      </c>
      <c r="AI31" s="230">
        <v>264.5460123116161</v>
      </c>
      <c r="AJ31" s="230">
        <v>336.5915055262227</v>
      </c>
      <c r="AL31" s="231">
        <v>278.91238391999997</v>
      </c>
      <c r="AM31" s="231">
        <v>290.93919080000001</v>
      </c>
      <c r="AN31" s="231">
        <v>314.54938472000003</v>
      </c>
      <c r="AO31" s="231">
        <v>331.1</v>
      </c>
      <c r="AP31" s="231">
        <v>345.32686560998411</v>
      </c>
      <c r="AQ31" s="231">
        <v>347.90791778053381</v>
      </c>
      <c r="AR31" s="231">
        <v>338.95824108557264</v>
      </c>
      <c r="AS31" s="231">
        <v>348.4651446351865</v>
      </c>
      <c r="AT31" s="231">
        <v>359.04100982215618</v>
      </c>
      <c r="AU31" s="231">
        <v>368.66046209453816</v>
      </c>
      <c r="AV31" s="231">
        <v>367.96145848831577</v>
      </c>
      <c r="AW31" s="231">
        <v>376.39477950413226</v>
      </c>
      <c r="AX31" s="231">
        <v>353.22163906104942</v>
      </c>
      <c r="AZ31" s="232">
        <v>0</v>
      </c>
      <c r="BA31" s="232">
        <v>0</v>
      </c>
      <c r="BB31" s="232">
        <v>0</v>
      </c>
      <c r="BC31" s="265">
        <v>3.8267640799999754</v>
      </c>
      <c r="BD31" s="265">
        <v>-13.709619189984096</v>
      </c>
      <c r="BE31" s="265">
        <v>-9.1766950617966359E-5</v>
      </c>
      <c r="BF31" s="265">
        <v>-5.9328406489857457</v>
      </c>
      <c r="BG31" s="265">
        <v>-16.41082141626913</v>
      </c>
      <c r="BH31" s="265">
        <v>-26.049187426402909</v>
      </c>
      <c r="BI31" s="232">
        <v>-36.5961209561994</v>
      </c>
      <c r="BJ31" s="232">
        <v>-47.068256195997208</v>
      </c>
      <c r="BK31" s="232">
        <v>-60.9413899500301</v>
      </c>
      <c r="BL31" s="232">
        <v>-52.833799646365947</v>
      </c>
      <c r="BM31" s="29"/>
      <c r="BN31" s="231">
        <v>278.91238391999997</v>
      </c>
      <c r="BO31" s="231">
        <v>290.93919080000001</v>
      </c>
      <c r="BP31" s="231">
        <v>324.78266255321489</v>
      </c>
      <c r="BQ31" s="231">
        <v>350.52453834369459</v>
      </c>
      <c r="BR31" s="231">
        <v>368.56659240009333</v>
      </c>
      <c r="BS31" s="231">
        <v>387.11228321473874</v>
      </c>
      <c r="BT31" s="231">
        <v>387.91503881989638</v>
      </c>
      <c r="BU31" s="231">
        <v>403.02476678314218</v>
      </c>
      <c r="BV31" s="231">
        <v>415.79313988018311</v>
      </c>
      <c r="BW31" s="231">
        <v>428.69579435217821</v>
      </c>
      <c r="BX31" s="231">
        <v>433.88487741704165</v>
      </c>
      <c r="BY31" s="231">
        <v>447.11645181002291</v>
      </c>
      <c r="CA31" s="232">
        <v>0</v>
      </c>
      <c r="CB31" s="232">
        <v>0</v>
      </c>
      <c r="CC31" s="232">
        <v>-10.233277833214856</v>
      </c>
      <c r="CD31" s="232">
        <v>-15.597774263694589</v>
      </c>
      <c r="CE31" s="232">
        <v>-36.949345980093312</v>
      </c>
      <c r="CF31" s="232">
        <v>-39.204457201155549</v>
      </c>
      <c r="CG31" s="232">
        <v>-54.889638383309489</v>
      </c>
      <c r="CH31" s="232">
        <v>-70.970443564224809</v>
      </c>
      <c r="CI31" s="232">
        <v>-82.801317484429831</v>
      </c>
      <c r="CJ31" s="232">
        <v>-96.63145321383945</v>
      </c>
      <c r="CK31" s="232">
        <v>-112.99167512472309</v>
      </c>
      <c r="CL31" s="232">
        <v>-131.66306225592075</v>
      </c>
      <c r="CQ31" s="232">
        <v>238.252401157111</v>
      </c>
      <c r="CR31" s="232">
        <v>225.369</v>
      </c>
      <c r="CS31" s="232">
        <v>233.57744249858396</v>
      </c>
      <c r="CT31" s="232">
        <v>229.26868975132948</v>
      </c>
      <c r="CU31" s="232">
        <v>221.33972103198772</v>
      </c>
      <c r="CV31" s="232">
        <v>244.03127392515816</v>
      </c>
      <c r="CW31" s="232">
        <v>274.1769421726861</v>
      </c>
      <c r="CX31" s="232">
        <v>305.56131560162447</v>
      </c>
      <c r="CY31" s="232">
        <v>315.99871575176599</v>
      </c>
      <c r="CZ31" s="232">
        <v>323.85616038109015</v>
      </c>
      <c r="DA31" s="232">
        <v>334.47807846715341</v>
      </c>
      <c r="DB31" s="232">
        <v>345.32686560998411</v>
      </c>
      <c r="DC31" s="232">
        <v>347.90791778053381</v>
      </c>
      <c r="DF31" s="227"/>
      <c r="DG31" s="227">
        <v>238.252401157111</v>
      </c>
      <c r="DJ31" s="227">
        <v>225.369</v>
      </c>
      <c r="DM31" s="227">
        <v>233.57744249858396</v>
      </c>
      <c r="DP31" s="227">
        <v>229.26868975132948</v>
      </c>
      <c r="DS31" s="236">
        <v>221.33972103198772</v>
      </c>
      <c r="DV31" s="233">
        <v>244.03127392515816</v>
      </c>
      <c r="DX31" s="231">
        <v>245.60499999999999</v>
      </c>
      <c r="DY31" s="231">
        <v>274.1769421726861</v>
      </c>
      <c r="DZ31" s="231">
        <v>301.61156436410209</v>
      </c>
      <c r="EA31" s="231">
        <v>309.66448045061446</v>
      </c>
      <c r="EB31" s="231">
        <v>313.9332417737358</v>
      </c>
      <c r="EC31" s="231">
        <v>322.15057626801956</v>
      </c>
      <c r="ED31" s="231">
        <v>325.31318660592643</v>
      </c>
      <c r="EE31" s="231">
        <v>328.16206352751044</v>
      </c>
      <c r="EF31" s="231">
        <v>316.91076425888053</v>
      </c>
      <c r="EG31" s="231">
        <v>318.22611225467432</v>
      </c>
      <c r="EH31" s="231">
        <v>321.37711720693699</v>
      </c>
      <c r="EI31" s="231">
        <v>320.70731855633511</v>
      </c>
      <c r="EJ31" s="231">
        <v>331.68617651580763</v>
      </c>
      <c r="EL31" s="231">
        <v>271.86899999999997</v>
      </c>
      <c r="EM31" s="231">
        <v>305.56131560162447</v>
      </c>
      <c r="EN31" s="231">
        <v>317.09862615789905</v>
      </c>
      <c r="EO31" s="231">
        <v>331.49871807874291</v>
      </c>
      <c r="EP31" s="231">
        <v>348.13468882676858</v>
      </c>
      <c r="EQ31" s="231">
        <v>360.02242229119622</v>
      </c>
      <c r="ER31" s="231">
        <v>362.10061611722807</v>
      </c>
      <c r="ES31" s="231">
        <v>345.48729304285166</v>
      </c>
      <c r="ET31" s="231">
        <v>346.21816104424761</v>
      </c>
      <c r="EU31" s="231">
        <v>347.12675256527842</v>
      </c>
      <c r="EV31" s="231">
        <v>344.1565281932763</v>
      </c>
      <c r="EW31" s="231">
        <v>334.71569754663955</v>
      </c>
      <c r="EX31" s="231">
        <v>336.610362182014</v>
      </c>
      <c r="EZ31" s="231">
        <v>273.24400000000003</v>
      </c>
      <c r="FA31" s="231">
        <v>315.99871575176599</v>
      </c>
      <c r="FB31" s="231">
        <v>340.22436440919142</v>
      </c>
      <c r="FC31" s="231">
        <v>352.12426040446456</v>
      </c>
      <c r="FD31" s="231">
        <v>374.00488739245736</v>
      </c>
      <c r="FE31" s="231">
        <v>386.95895214784281</v>
      </c>
      <c r="FF31" s="231">
        <v>381.2725473870629</v>
      </c>
      <c r="FG31" s="231">
        <v>392.8956934322083</v>
      </c>
      <c r="FH31" s="231">
        <v>400.39440966868693</v>
      </c>
      <c r="FI31" s="231">
        <v>412.93551493873008</v>
      </c>
      <c r="FK31" s="231">
        <v>292.23</v>
      </c>
      <c r="FL31" s="231">
        <v>323.85616038109015</v>
      </c>
      <c r="FM31" s="231">
        <v>350.52453834369459</v>
      </c>
      <c r="FN31" s="231">
        <v>368.06659240009333</v>
      </c>
      <c r="FO31" s="231">
        <v>385.11228321473874</v>
      </c>
      <c r="FP31" s="231">
        <v>385.58014178083431</v>
      </c>
      <c r="FQ31" s="231">
        <v>400.35497270501793</v>
      </c>
      <c r="FR31" s="231">
        <v>413.12334580205896</v>
      </c>
      <c r="FS31" s="231">
        <v>426.10266694072072</v>
      </c>
      <c r="FT31" s="231">
        <v>431.33008333891746</v>
      </c>
      <c r="FU31" s="231">
        <v>444.56165773189878</v>
      </c>
      <c r="FW31" s="231">
        <v>323.85616038109015</v>
      </c>
      <c r="FX31" s="231">
        <v>350.52453834369459</v>
      </c>
      <c r="FY31" s="231">
        <v>367.81659240009333</v>
      </c>
      <c r="FZ31" s="231">
        <v>384.11228321473874</v>
      </c>
      <c r="GA31" s="231">
        <v>384.41269326130327</v>
      </c>
      <c r="GB31" s="231">
        <v>399.02007566595591</v>
      </c>
      <c r="GC31" s="231">
        <v>411.78844876299689</v>
      </c>
      <c r="GD31" s="231">
        <v>424.76776990165865</v>
      </c>
      <c r="GE31" s="231">
        <v>429.99518629985533</v>
      </c>
      <c r="GF31" s="231">
        <v>443.22676069283665</v>
      </c>
      <c r="GH31" s="231">
        <v>312.99337651861634</v>
      </c>
      <c r="GI31" s="231">
        <v>334.47807846715341</v>
      </c>
      <c r="GJ31" s="231">
        <v>356.55742429677326</v>
      </c>
      <c r="GK31" s="231">
        <v>371.17359261991385</v>
      </c>
      <c r="GL31" s="231">
        <v>374.809461464739</v>
      </c>
      <c r="GM31" s="231">
        <v>385.54614383838896</v>
      </c>
      <c r="GN31" s="231">
        <v>393.81709291207994</v>
      </c>
      <c r="GO31" s="231">
        <v>403.42010971362964</v>
      </c>
      <c r="GP31" s="231">
        <v>403.91330855089996</v>
      </c>
      <c r="GQ31" s="231">
        <v>413.96635947916633</v>
      </c>
      <c r="GS31" s="231">
        <v>331.1</v>
      </c>
      <c r="GT31" s="231">
        <v>345.32686560998411</v>
      </c>
      <c r="GU31" s="231">
        <v>347.90791778053381</v>
      </c>
      <c r="GV31" s="231">
        <v>338.95824108557264</v>
      </c>
      <c r="GW31" s="231">
        <v>348.4651446351865</v>
      </c>
      <c r="GX31" s="231">
        <v>359.04100982215618</v>
      </c>
      <c r="GY31" s="231">
        <v>368.66046209453816</v>
      </c>
      <c r="GZ31" s="231">
        <v>367.96145848831577</v>
      </c>
      <c r="HA31" s="231">
        <v>376.39477950413226</v>
      </c>
      <c r="HB31" s="231">
        <v>353.22163906104942</v>
      </c>
      <c r="HD31" s="227"/>
    </row>
    <row r="32" spans="1:212" ht="15.75">
      <c r="F32" s="28" t="s">
        <v>481</v>
      </c>
      <c r="H32" s="228"/>
      <c r="I32" s="228"/>
      <c r="J32" s="228"/>
      <c r="K32" s="228"/>
      <c r="L32" s="228"/>
      <c r="M32" s="263"/>
      <c r="N32" s="264"/>
      <c r="O32" s="263"/>
      <c r="P32" s="263"/>
      <c r="Q32" s="229"/>
      <c r="R32" s="229"/>
      <c r="S32" s="229"/>
      <c r="T32" s="230">
        <v>0</v>
      </c>
      <c r="U32" s="230">
        <v>0</v>
      </c>
      <c r="V32" s="230">
        <v>0</v>
      </c>
      <c r="W32" s="230">
        <v>0</v>
      </c>
      <c r="X32" s="230">
        <v>0</v>
      </c>
      <c r="Y32" s="230">
        <v>0</v>
      </c>
      <c r="Z32" s="230">
        <v>0</v>
      </c>
      <c r="AA32" s="230">
        <v>0</v>
      </c>
      <c r="AB32" s="230">
        <v>0</v>
      </c>
      <c r="AC32" s="230">
        <v>0</v>
      </c>
      <c r="AD32" s="230">
        <v>0</v>
      </c>
      <c r="AE32" s="230">
        <v>0</v>
      </c>
      <c r="AF32" s="230">
        <v>0</v>
      </c>
      <c r="AG32" s="230">
        <v>0</v>
      </c>
      <c r="AH32" s="230">
        <v>0</v>
      </c>
      <c r="AI32" s="230">
        <v>0</v>
      </c>
      <c r="AJ32" s="230">
        <v>0</v>
      </c>
      <c r="AL32" s="231"/>
      <c r="AM32" s="231"/>
      <c r="AN32" s="231"/>
      <c r="AO32" s="231"/>
      <c r="AP32" s="231"/>
      <c r="AQ32" s="231"/>
      <c r="AR32" s="231"/>
      <c r="AS32" s="231"/>
      <c r="AT32" s="231"/>
      <c r="AU32" s="231"/>
      <c r="AV32" s="231"/>
      <c r="AW32" s="231"/>
      <c r="AX32" s="231"/>
      <c r="AZ32" s="232">
        <v>0</v>
      </c>
      <c r="BA32" s="232">
        <v>0</v>
      </c>
      <c r="BB32" s="232">
        <v>0</v>
      </c>
      <c r="BC32" s="265">
        <v>0</v>
      </c>
      <c r="BD32" s="265">
        <v>0</v>
      </c>
      <c r="BE32" s="265">
        <v>0</v>
      </c>
      <c r="BF32" s="265">
        <v>0</v>
      </c>
      <c r="BG32" s="265">
        <v>0</v>
      </c>
      <c r="BH32" s="265">
        <v>0</v>
      </c>
      <c r="BI32" s="232">
        <v>0</v>
      </c>
      <c r="BJ32" s="232">
        <v>0</v>
      </c>
      <c r="BK32" s="232">
        <v>0</v>
      </c>
      <c r="BL32" s="232">
        <v>0</v>
      </c>
      <c r="BM32" s="29"/>
      <c r="BN32" s="231"/>
      <c r="BO32" s="231"/>
      <c r="BP32" s="231"/>
      <c r="BQ32" s="231"/>
      <c r="BR32" s="231"/>
      <c r="BS32" s="231"/>
      <c r="BT32" s="231"/>
      <c r="BU32" s="231"/>
      <c r="BV32" s="231"/>
      <c r="BW32" s="231"/>
      <c r="BX32" s="231"/>
      <c r="BY32" s="231"/>
      <c r="CA32" s="232"/>
      <c r="CB32" s="232"/>
      <c r="CC32" s="232"/>
      <c r="CD32" s="232"/>
      <c r="CE32" s="232"/>
      <c r="CF32" s="232"/>
      <c r="CG32" s="232"/>
      <c r="CH32" s="232"/>
      <c r="CI32" s="232"/>
      <c r="CJ32" s="232"/>
      <c r="CK32" s="232"/>
      <c r="CL32" s="232"/>
      <c r="CQ32" s="232"/>
      <c r="CR32" s="232"/>
      <c r="CS32" s="232"/>
      <c r="CT32" s="232"/>
      <c r="CU32" s="232"/>
      <c r="CV32" s="232"/>
      <c r="CW32" s="232"/>
      <c r="CX32" s="232"/>
      <c r="CY32" s="232"/>
      <c r="CZ32" s="232"/>
      <c r="DA32" s="232"/>
      <c r="DB32" s="232"/>
      <c r="DC32" s="232"/>
      <c r="DF32" s="227"/>
      <c r="DG32" s="227"/>
      <c r="DJ32" s="227"/>
      <c r="DM32" s="227"/>
      <c r="DP32" s="227"/>
      <c r="DS32" s="236"/>
      <c r="DV32" s="233"/>
      <c r="DX32" s="231"/>
      <c r="DY32" s="231"/>
      <c r="DZ32" s="231"/>
      <c r="EA32" s="231"/>
      <c r="EB32" s="231"/>
      <c r="EC32" s="231"/>
      <c r="ED32" s="231"/>
      <c r="EE32" s="231"/>
      <c r="EF32" s="231"/>
      <c r="EG32" s="231"/>
      <c r="EH32" s="231"/>
      <c r="EI32" s="231"/>
      <c r="EJ32" s="231"/>
      <c r="EL32" s="231"/>
      <c r="EM32" s="231"/>
      <c r="EN32" s="231"/>
      <c r="EO32" s="231"/>
      <c r="EP32" s="231"/>
      <c r="EQ32" s="231"/>
      <c r="ER32" s="231"/>
      <c r="ES32" s="231"/>
      <c r="ET32" s="231"/>
      <c r="EU32" s="231"/>
      <c r="EV32" s="231"/>
      <c r="EW32" s="231"/>
      <c r="EX32" s="231"/>
      <c r="EZ32" s="231"/>
      <c r="FA32" s="231"/>
      <c r="FB32" s="231"/>
      <c r="FC32" s="231"/>
      <c r="FD32" s="231"/>
      <c r="FE32" s="231"/>
      <c r="FF32" s="231"/>
      <c r="FG32" s="231"/>
      <c r="FH32" s="231"/>
      <c r="FI32" s="231"/>
      <c r="FK32" s="231"/>
      <c r="FL32" s="231"/>
      <c r="FM32" s="231"/>
      <c r="FN32" s="231"/>
      <c r="FO32" s="231"/>
      <c r="FP32" s="231"/>
      <c r="FQ32" s="231"/>
      <c r="FR32" s="231"/>
      <c r="FS32" s="231"/>
      <c r="FT32" s="231"/>
      <c r="FU32" s="231"/>
      <c r="FW32" s="231"/>
      <c r="FX32" s="231"/>
      <c r="FY32" s="231"/>
      <c r="FZ32" s="231"/>
      <c r="GA32" s="231"/>
      <c r="GB32" s="231"/>
      <c r="GC32" s="231"/>
      <c r="GD32" s="231"/>
      <c r="GE32" s="231"/>
      <c r="GF32" s="231"/>
      <c r="GH32" s="231"/>
      <c r="GI32" s="231"/>
      <c r="GJ32" s="231"/>
      <c r="GK32" s="231"/>
      <c r="GL32" s="231"/>
      <c r="GM32" s="231"/>
      <c r="GN32" s="231"/>
      <c r="GO32" s="231"/>
      <c r="GP32" s="231"/>
      <c r="GQ32" s="231"/>
      <c r="GS32" s="231"/>
      <c r="GT32" s="231"/>
      <c r="GU32" s="231"/>
      <c r="GV32" s="231"/>
      <c r="GW32" s="231"/>
      <c r="GX32" s="231"/>
      <c r="GY32" s="231"/>
      <c r="GZ32" s="231"/>
      <c r="HA32" s="231"/>
      <c r="HB32" s="231"/>
      <c r="HD32" s="227"/>
    </row>
    <row r="33" spans="1:212" ht="15" customHeight="1">
      <c r="A33" s="266"/>
      <c r="B33" s="267"/>
      <c r="E33" s="29"/>
      <c r="F33" s="28" t="s">
        <v>482</v>
      </c>
      <c r="G33" s="29"/>
      <c r="H33" s="228">
        <v>0</v>
      </c>
      <c r="I33" s="228">
        <v>0</v>
      </c>
      <c r="J33" s="228">
        <v>0</v>
      </c>
      <c r="K33" s="228">
        <v>0</v>
      </c>
      <c r="L33" s="228">
        <v>0</v>
      </c>
      <c r="M33" s="229">
        <v>0</v>
      </c>
      <c r="N33" s="228">
        <v>0</v>
      </c>
      <c r="O33" s="228">
        <v>0</v>
      </c>
      <c r="P33" s="229">
        <v>-6.6130000000000004</v>
      </c>
      <c r="Q33" s="229">
        <v>-10.388999999999999</v>
      </c>
      <c r="R33" s="229">
        <v>-13.276</v>
      </c>
      <c r="S33" s="229">
        <v>-6.06</v>
      </c>
      <c r="T33" s="230">
        <v>-13.01658224</v>
      </c>
      <c r="U33" s="230">
        <v>-12.320582274559998</v>
      </c>
      <c r="V33" s="230">
        <v>-12.320582274559998</v>
      </c>
      <c r="W33" s="230">
        <v>-12.320582274559998</v>
      </c>
      <c r="X33" s="230">
        <v>-12.320582274559998</v>
      </c>
      <c r="Y33" s="230">
        <v>-12.320582274559998</v>
      </c>
      <c r="Z33" s="230">
        <v>-12.320582274559998</v>
      </c>
      <c r="AA33" s="230">
        <v>-12.320582274559998</v>
      </c>
      <c r="AB33" s="230">
        <v>-12.283021834159998</v>
      </c>
      <c r="AC33" s="230">
        <v>-12.014183315119999</v>
      </c>
      <c r="AD33" s="230">
        <v>-11.541343973599998</v>
      </c>
      <c r="AE33" s="230">
        <v>-11.04736528392</v>
      </c>
      <c r="AF33" s="230">
        <v>-10.526255157039998</v>
      </c>
      <c r="AG33" s="230">
        <v>-10.13632043088</v>
      </c>
      <c r="AH33" s="230">
        <v>-9.8858247319999997</v>
      </c>
      <c r="AI33" s="230">
        <v>-9.6217601558400006</v>
      </c>
      <c r="AJ33" s="230">
        <v>-9.3464218528799989</v>
      </c>
      <c r="AL33" s="231">
        <v>0</v>
      </c>
      <c r="AM33" s="231">
        <v>-6.6130000000000004</v>
      </c>
      <c r="AN33" s="231">
        <v>-10.388999999999999</v>
      </c>
      <c r="AO33" s="231">
        <v>-6.6379999999999999</v>
      </c>
      <c r="AP33" s="231">
        <v>-13.016614000000001</v>
      </c>
      <c r="AQ33" s="231">
        <v>-13.016614000000001</v>
      </c>
      <c r="AR33" s="231">
        <v>-13.016614000000001</v>
      </c>
      <c r="AS33" s="231">
        <v>-13.016614000000001</v>
      </c>
      <c r="AT33" s="231">
        <v>-13.016614000000001</v>
      </c>
      <c r="AU33" s="231">
        <v>-13.016614000000001</v>
      </c>
      <c r="AV33" s="231">
        <v>-13.016614000000001</v>
      </c>
      <c r="AW33" s="231">
        <v>-13.016614000000001</v>
      </c>
      <c r="AX33" s="231">
        <v>-13.016614000000001</v>
      </c>
      <c r="AZ33" s="232">
        <v>0</v>
      </c>
      <c r="BA33" s="232">
        <v>0</v>
      </c>
      <c r="BB33" s="232">
        <v>0</v>
      </c>
      <c r="BC33" s="232">
        <v>-6.6379999999999999</v>
      </c>
      <c r="BD33" s="232">
        <v>6.956614000000001</v>
      </c>
      <c r="BE33" s="232">
        <v>3.1760000000602417E-5</v>
      </c>
      <c r="BF33" s="232">
        <v>0.6960317254400028</v>
      </c>
      <c r="BG33" s="232">
        <v>0.6960317254400028</v>
      </c>
      <c r="BH33" s="232">
        <v>0.6960317254400028</v>
      </c>
      <c r="BI33" s="232">
        <v>0.6960317254400028</v>
      </c>
      <c r="BJ33" s="232">
        <v>0.6960317254400028</v>
      </c>
      <c r="BK33" s="232">
        <v>0.6960317254400028</v>
      </c>
      <c r="BL33" s="232">
        <v>0.6960317254400028</v>
      </c>
      <c r="BM33" s="29"/>
      <c r="BN33" s="231">
        <v>0</v>
      </c>
      <c r="BO33" s="231">
        <v>-6.6130000000000004</v>
      </c>
      <c r="BP33" s="231">
        <v>-3.5990000000000002</v>
      </c>
      <c r="BQ33" s="231">
        <v>-15.247864000000005</v>
      </c>
      <c r="BR33" s="231">
        <v>-16.857864000000006</v>
      </c>
      <c r="BS33" s="231">
        <v>-16.828537277627454</v>
      </c>
      <c r="BT33" s="231">
        <v>-16.707148394318505</v>
      </c>
      <c r="BU33" s="231">
        <v>-16.577239194942887</v>
      </c>
      <c r="BV33" s="231">
        <v>-16.438211636385795</v>
      </c>
      <c r="BW33" s="231">
        <v>-16.289425698736689</v>
      </c>
      <c r="BX33" s="231">
        <v>-16.130196438927513</v>
      </c>
      <c r="BY33" s="231">
        <v>-15.959790837565009</v>
      </c>
      <c r="CA33" s="232">
        <v>0</v>
      </c>
      <c r="CB33" s="232">
        <v>0</v>
      </c>
      <c r="CC33" s="232">
        <v>-6.7899999999999991</v>
      </c>
      <c r="CD33" s="232">
        <v>1.9718640000000054</v>
      </c>
      <c r="CE33" s="232">
        <v>10.797864000000008</v>
      </c>
      <c r="CF33" s="232">
        <v>3.8119550376274542</v>
      </c>
      <c r="CG33" s="232">
        <v>4.3865661197585073</v>
      </c>
      <c r="CH33" s="232">
        <v>4.2566569203828895</v>
      </c>
      <c r="CI33" s="232">
        <v>4.1176293618257969</v>
      </c>
      <c r="CJ33" s="232">
        <v>3.9688434241766917</v>
      </c>
      <c r="CK33" s="232">
        <v>3.809614164367515</v>
      </c>
      <c r="CL33" s="232">
        <v>3.6392085630050115</v>
      </c>
      <c r="CQ33" s="232">
        <v>0</v>
      </c>
      <c r="CR33" s="232">
        <v>0</v>
      </c>
      <c r="CS33" s="232">
        <v>0</v>
      </c>
      <c r="CT33" s="232">
        <v>0</v>
      </c>
      <c r="CU33" s="232">
        <v>0</v>
      </c>
      <c r="CV33" s="232">
        <v>0</v>
      </c>
      <c r="CW33" s="232">
        <v>0</v>
      </c>
      <c r="CX33" s="232">
        <v>0</v>
      </c>
      <c r="CY33" s="232">
        <v>0</v>
      </c>
      <c r="CZ33" s="232">
        <v>-7.197864</v>
      </c>
      <c r="DA33" s="232">
        <v>-13.16208275</v>
      </c>
      <c r="DB33" s="232">
        <v>-13.016614000000001</v>
      </c>
      <c r="DC33" s="232">
        <v>-13.016614000000001</v>
      </c>
      <c r="DF33" s="227"/>
      <c r="DG33" s="227">
        <v>0</v>
      </c>
      <c r="DJ33" s="227">
        <v>0</v>
      </c>
      <c r="DM33" s="227">
        <v>0</v>
      </c>
      <c r="DP33" s="227">
        <v>0</v>
      </c>
      <c r="DS33" s="237"/>
      <c r="DX33" s="231"/>
      <c r="DY33" s="231"/>
      <c r="DZ33" s="231"/>
      <c r="EA33" s="231"/>
      <c r="EB33" s="231"/>
      <c r="EC33" s="231"/>
      <c r="ED33" s="231"/>
      <c r="EE33" s="231"/>
      <c r="EF33" s="231"/>
      <c r="EG33" s="231"/>
      <c r="EH33" s="231"/>
      <c r="EI33" s="231"/>
      <c r="EJ33" s="231"/>
      <c r="EL33" s="231"/>
      <c r="EM33" s="231"/>
      <c r="EN33" s="231"/>
      <c r="EO33" s="231"/>
      <c r="EP33" s="231"/>
      <c r="EQ33" s="231"/>
      <c r="ER33" s="231"/>
      <c r="ES33" s="231"/>
      <c r="ET33" s="231"/>
      <c r="EU33" s="231"/>
      <c r="EV33" s="231"/>
      <c r="EW33" s="231"/>
      <c r="EX33" s="231"/>
      <c r="EZ33" s="231"/>
      <c r="FA33" s="231"/>
      <c r="FB33" s="231"/>
      <c r="FC33" s="231"/>
      <c r="FD33" s="231"/>
      <c r="FE33" s="231"/>
      <c r="FF33" s="231"/>
      <c r="FG33" s="231"/>
      <c r="FH33" s="231"/>
      <c r="FI33" s="231"/>
      <c r="FK33" s="231">
        <v>-3.0139999999999998</v>
      </c>
      <c r="FL33" s="231">
        <v>-7.197864</v>
      </c>
      <c r="FM33" s="231">
        <v>-15.247864000000005</v>
      </c>
      <c r="FN33" s="231">
        <v>-16.857864000000006</v>
      </c>
      <c r="FO33" s="231">
        <v>-16.828537277627454</v>
      </c>
      <c r="FP33" s="231">
        <v>-16.707148394318505</v>
      </c>
      <c r="FQ33" s="231">
        <v>-16.577239194942887</v>
      </c>
      <c r="FR33" s="231">
        <v>-16.438211636385795</v>
      </c>
      <c r="FS33" s="231">
        <v>-16.289425698736689</v>
      </c>
      <c r="FT33" s="231">
        <v>-16.130196438927513</v>
      </c>
      <c r="FU33" s="231">
        <v>-15.959790837565009</v>
      </c>
      <c r="FW33" s="231">
        <v>-7.197864</v>
      </c>
      <c r="FX33" s="231">
        <v>-15.247864000000005</v>
      </c>
      <c r="FY33" s="231">
        <v>-16.857864000000006</v>
      </c>
      <c r="FZ33" s="231">
        <v>-16.828537277627454</v>
      </c>
      <c r="GA33" s="231">
        <v>-16.707148394318505</v>
      </c>
      <c r="GB33" s="231">
        <v>-16.577239194942887</v>
      </c>
      <c r="GC33" s="231">
        <v>-16.438211636385795</v>
      </c>
      <c r="GD33" s="231">
        <v>-16.289425698736689</v>
      </c>
      <c r="GE33" s="231">
        <v>-16.130196438927513</v>
      </c>
      <c r="GF33" s="231">
        <v>-15.959790837565009</v>
      </c>
      <c r="GH33" s="231">
        <v>-3.5990000000000002</v>
      </c>
      <c r="GI33" s="231">
        <v>-13.16208275</v>
      </c>
      <c r="GJ33" s="231">
        <v>-13.016614000000001</v>
      </c>
      <c r="GK33" s="231">
        <v>-13.016614000000001</v>
      </c>
      <c r="GL33" s="231">
        <v>-13.016614000000001</v>
      </c>
      <c r="GM33" s="231">
        <v>-13.016614000000001</v>
      </c>
      <c r="GN33" s="231">
        <v>-13.016614000000001</v>
      </c>
      <c r="GO33" s="231">
        <v>-13.016614000000001</v>
      </c>
      <c r="GP33" s="231">
        <v>-13.016614000000001</v>
      </c>
      <c r="GQ33" s="231">
        <v>-13.016614000000001</v>
      </c>
      <c r="GS33" s="231">
        <v>-6.6379999999999999</v>
      </c>
      <c r="GT33" s="231">
        <v>-13.016614000000001</v>
      </c>
      <c r="GU33" s="231">
        <v>-13.016614000000001</v>
      </c>
      <c r="GV33" s="231">
        <v>-13.016614000000001</v>
      </c>
      <c r="GW33" s="231">
        <v>-13.016614000000001</v>
      </c>
      <c r="GX33" s="231">
        <v>-13.016614000000001</v>
      </c>
      <c r="GY33" s="231">
        <v>-13.016614000000001</v>
      </c>
      <c r="GZ33" s="231">
        <v>-13.016614000000001</v>
      </c>
      <c r="HA33" s="231">
        <v>-13.016614000000001</v>
      </c>
      <c r="HB33" s="231">
        <v>-13.016614000000001</v>
      </c>
    </row>
    <row r="34" spans="1:212" ht="15" customHeight="1">
      <c r="F34" s="28" t="s">
        <v>483</v>
      </c>
      <c r="H34" s="228">
        <v>0</v>
      </c>
      <c r="I34" s="228">
        <v>0</v>
      </c>
      <c r="J34" s="228">
        <v>0</v>
      </c>
      <c r="K34" s="228">
        <v>3.1311144500000001</v>
      </c>
      <c r="L34" s="228">
        <v>3.6622937200000001</v>
      </c>
      <c r="M34" s="228">
        <v>4.3470661399999999</v>
      </c>
      <c r="N34" s="228">
        <v>4.3674681099999999</v>
      </c>
      <c r="O34" s="228">
        <v>5.4886556200000003</v>
      </c>
      <c r="P34" s="228">
        <v>6.6559209199999998</v>
      </c>
      <c r="Q34" s="228">
        <v>7.3118264999999996</v>
      </c>
      <c r="R34" s="228">
        <v>6.9642595300000005</v>
      </c>
      <c r="S34" s="229">
        <v>8.5959084099999998</v>
      </c>
      <c r="T34" s="230">
        <v>7.2723527499999996</v>
      </c>
      <c r="U34" s="230">
        <v>3.8746866494246577</v>
      </c>
      <c r="V34" s="230">
        <v>3.7098092469589048</v>
      </c>
      <c r="W34" s="230">
        <v>5.3664140646575342</v>
      </c>
      <c r="X34" s="230">
        <v>6.2457361945753425</v>
      </c>
      <c r="Y34" s="230">
        <v>6.8327999445753402</v>
      </c>
      <c r="Z34" s="230">
        <v>7.2153575158219176</v>
      </c>
      <c r="AA34" s="230">
        <v>8.5443702005136988</v>
      </c>
      <c r="AB34" s="230">
        <v>7.9384055272123284</v>
      </c>
      <c r="AC34" s="230">
        <v>7.9456783575342467</v>
      </c>
      <c r="AD34" s="230">
        <v>7.5622816539178066</v>
      </c>
      <c r="AE34" s="230">
        <v>7.4711429409862999</v>
      </c>
      <c r="AF34" s="230">
        <v>7.036299015041096</v>
      </c>
      <c r="AG34" s="230">
        <v>7.2446342297808215</v>
      </c>
      <c r="AH34" s="230">
        <v>6.7227384815068483</v>
      </c>
      <c r="AI34" s="230">
        <v>6.9708928565068486</v>
      </c>
      <c r="AJ34" s="230">
        <v>6.4989102535616441</v>
      </c>
      <c r="AL34" s="231">
        <v>5.4886556200000003</v>
      </c>
      <c r="AM34" s="231">
        <v>6.6559209199999998</v>
      </c>
      <c r="AN34" s="231">
        <v>7.3118264999999996</v>
      </c>
      <c r="AO34" s="231">
        <v>7.4610000000000003</v>
      </c>
      <c r="AP34" s="231">
        <v>7.6551037351438298</v>
      </c>
      <c r="AQ34" s="231">
        <v>7.2720005979246602</v>
      </c>
      <c r="AR34" s="231">
        <v>8.9335930336438345</v>
      </c>
      <c r="AS34" s="231">
        <v>8.5786676889999995</v>
      </c>
      <c r="AT34" s="231">
        <v>10.344769569938357</v>
      </c>
      <c r="AU34" s="231">
        <v>10.621477796794519</v>
      </c>
      <c r="AV34" s="231">
        <v>11.508094566493149</v>
      </c>
      <c r="AW34" s="231">
        <v>11.739476277986299</v>
      </c>
      <c r="AX34" s="231">
        <v>12.230631652568492</v>
      </c>
      <c r="AZ34" s="232">
        <v>0</v>
      </c>
      <c r="BA34" s="232">
        <v>0</v>
      </c>
      <c r="BB34" s="232">
        <v>0</v>
      </c>
      <c r="BC34" s="265">
        <v>-0.49674046999999977</v>
      </c>
      <c r="BD34" s="265">
        <v>0.94080467485617003</v>
      </c>
      <c r="BE34" s="265">
        <v>3.5215207533934034E-4</v>
      </c>
      <c r="BF34" s="265">
        <v>-5.0589063842191768</v>
      </c>
      <c r="BG34" s="265">
        <v>-4.8688584420410947</v>
      </c>
      <c r="BH34" s="265">
        <v>-4.978355505280823</v>
      </c>
      <c r="BI34" s="232">
        <v>-4.3757416022191764</v>
      </c>
      <c r="BJ34" s="232">
        <v>-4.6752946219178089</v>
      </c>
      <c r="BK34" s="232">
        <v>-4.524118762164381</v>
      </c>
      <c r="BL34" s="232">
        <v>-3.6862614520547936</v>
      </c>
      <c r="BM34" s="29"/>
      <c r="BN34" s="231">
        <v>5.4886556200000003</v>
      </c>
      <c r="BO34" s="231">
        <v>6.6559209199999998</v>
      </c>
      <c r="BP34" s="231">
        <v>12.916666666666664</v>
      </c>
      <c r="BQ34" s="231">
        <v>14.07261125</v>
      </c>
      <c r="BR34" s="231">
        <v>15.09699625</v>
      </c>
      <c r="BS34" s="231">
        <v>14.99067125</v>
      </c>
      <c r="BT34" s="231">
        <v>15.72038375</v>
      </c>
      <c r="BU34" s="231">
        <v>16.855138749999998</v>
      </c>
      <c r="BV34" s="231">
        <v>18.002106250000001</v>
      </c>
      <c r="BW34" s="231">
        <v>18.89839375</v>
      </c>
      <c r="BX34" s="231">
        <v>20.110443750000002</v>
      </c>
      <c r="BY34" s="231">
        <v>21.119768749999999</v>
      </c>
      <c r="CA34" s="232">
        <v>0</v>
      </c>
      <c r="CB34" s="232">
        <v>0</v>
      </c>
      <c r="CC34" s="232">
        <v>-5.6048401666666647</v>
      </c>
      <c r="CD34" s="232">
        <v>-7.108351719999999</v>
      </c>
      <c r="CE34" s="232">
        <v>-6.5010878400000003</v>
      </c>
      <c r="CF34" s="232">
        <v>-7.7183185000000005</v>
      </c>
      <c r="CG34" s="232">
        <v>-11.845697100575343</v>
      </c>
      <c r="CH34" s="232">
        <v>-13.145329503041093</v>
      </c>
      <c r="CI34" s="232">
        <v>-12.635692185342467</v>
      </c>
      <c r="CJ34" s="232">
        <v>-12.652657555424657</v>
      </c>
      <c r="CK34" s="232">
        <v>-13.277643805424661</v>
      </c>
      <c r="CL34" s="232">
        <v>-13.904411234178081</v>
      </c>
      <c r="CQ34" s="232">
        <v>2.4230999999999998</v>
      </c>
      <c r="CR34" s="232">
        <v>2.2164000000000001</v>
      </c>
      <c r="CS34" s="232">
        <v>3.1665999999999999</v>
      </c>
      <c r="CT34" s="232">
        <v>4.444</v>
      </c>
      <c r="CU34" s="232">
        <v>4.5966944999999999</v>
      </c>
      <c r="CV34" s="232">
        <v>4.6669595800000003</v>
      </c>
      <c r="CW34" s="232">
        <v>4.9935415800000005</v>
      </c>
      <c r="CX34" s="232">
        <v>5.6599802000000006</v>
      </c>
      <c r="CY34" s="232">
        <v>12.174569999999999</v>
      </c>
      <c r="CZ34" s="232">
        <v>12.4895266875</v>
      </c>
      <c r="DA34" s="232">
        <v>8.8850083125000001</v>
      </c>
      <c r="DB34" s="232">
        <v>7.6551037351438298</v>
      </c>
      <c r="DC34" s="232">
        <v>7.2720005979246602</v>
      </c>
      <c r="DF34" s="227"/>
      <c r="DG34" s="227">
        <v>2.4230999999999998</v>
      </c>
      <c r="DJ34" s="227">
        <v>2.2164000000000001</v>
      </c>
      <c r="DM34" s="227">
        <v>3.1665999999999999</v>
      </c>
      <c r="DP34" s="227">
        <v>4.444</v>
      </c>
      <c r="DS34" s="236">
        <v>4.5966944999999999</v>
      </c>
      <c r="DV34" s="233">
        <v>4.6669595800000003</v>
      </c>
      <c r="DX34" s="231">
        <v>4.4128999999999996</v>
      </c>
      <c r="DY34" s="231">
        <v>4.9935415800000005</v>
      </c>
      <c r="DZ34" s="231">
        <v>5.6208302000000003</v>
      </c>
      <c r="EA34" s="231">
        <v>5.6904379800000005</v>
      </c>
      <c r="EB34" s="231">
        <v>6.0332264999999996</v>
      </c>
      <c r="EC34" s="231">
        <v>6.2069056600000003</v>
      </c>
      <c r="ED34" s="231">
        <v>6.4542232199999994</v>
      </c>
      <c r="EE34" s="231">
        <v>6.6171681000000007</v>
      </c>
      <c r="EF34" s="231">
        <v>6.6308355800000003</v>
      </c>
      <c r="EG34" s="231">
        <v>6.6745525599999995</v>
      </c>
      <c r="EH34" s="231">
        <v>6.7356922599999995</v>
      </c>
      <c r="EI34" s="231">
        <v>6.9780466199999998</v>
      </c>
      <c r="EJ34" s="231">
        <v>7.0761060999999996</v>
      </c>
      <c r="EL34" s="231">
        <v>4.9821666666666671</v>
      </c>
      <c r="EM34" s="231">
        <v>5.6599802000000006</v>
      </c>
      <c r="EN34" s="231">
        <v>5.7297754800000007</v>
      </c>
      <c r="EO34" s="231">
        <v>6.0727514999999999</v>
      </c>
      <c r="EP34" s="231">
        <v>6.24668066</v>
      </c>
      <c r="EQ34" s="231">
        <v>6.6692482200000001</v>
      </c>
      <c r="ER34" s="231">
        <v>6.8826306000000006</v>
      </c>
      <c r="ES34" s="231">
        <v>6.8217980799999998</v>
      </c>
      <c r="ET34" s="231">
        <v>6.7410150600000005</v>
      </c>
      <c r="EU34" s="231">
        <v>6.67777976</v>
      </c>
      <c r="EV34" s="231">
        <v>6.6709466200000005</v>
      </c>
      <c r="EW34" s="231">
        <v>6.5700060999999996</v>
      </c>
      <c r="EX34" s="231">
        <v>6.44709428</v>
      </c>
      <c r="EZ34" s="231">
        <v>5.98</v>
      </c>
      <c r="FA34" s="231">
        <v>12.174569999999999</v>
      </c>
      <c r="FB34" s="231">
        <v>18.891883</v>
      </c>
      <c r="FC34" s="231">
        <v>20.470768</v>
      </c>
      <c r="FD34" s="231">
        <v>23.590502999999998</v>
      </c>
      <c r="FE34" s="231">
        <v>24.678428</v>
      </c>
      <c r="FF34" s="231">
        <v>24.738340000000001</v>
      </c>
      <c r="FG34" s="231">
        <v>25.552544999999999</v>
      </c>
      <c r="FH34" s="231">
        <v>25.846962999999999</v>
      </c>
      <c r="FI34" s="231">
        <v>25.988</v>
      </c>
      <c r="FK34" s="231">
        <v>9.1941666666666677</v>
      </c>
      <c r="FL34" s="231">
        <v>12.4895266875</v>
      </c>
      <c r="FM34" s="231">
        <v>14.07261125</v>
      </c>
      <c r="FN34" s="231">
        <v>15.09699625</v>
      </c>
      <c r="FO34" s="231">
        <v>14.99067125</v>
      </c>
      <c r="FP34" s="231">
        <v>15.72038375</v>
      </c>
      <c r="FQ34" s="231">
        <v>16.855138749999998</v>
      </c>
      <c r="FR34" s="231">
        <v>18.002106250000001</v>
      </c>
      <c r="FS34" s="231">
        <v>18.948393750000001</v>
      </c>
      <c r="FT34" s="231">
        <v>20.160443749999999</v>
      </c>
      <c r="FU34" s="231">
        <v>21.169768749999999</v>
      </c>
      <c r="FW34" s="232">
        <v>12.4895266875</v>
      </c>
      <c r="FX34" s="231">
        <v>14.07261125</v>
      </c>
      <c r="FY34" s="231">
        <v>15.09699625</v>
      </c>
      <c r="FZ34" s="231">
        <v>14.99067125</v>
      </c>
      <c r="GA34" s="231">
        <v>15.72038375</v>
      </c>
      <c r="GB34" s="231">
        <v>16.855138749999998</v>
      </c>
      <c r="GC34" s="231">
        <v>18.002106250000001</v>
      </c>
      <c r="GD34" s="231">
        <v>18.948393750000001</v>
      </c>
      <c r="GE34" s="231">
        <v>20.160443749999999</v>
      </c>
      <c r="GF34" s="231">
        <v>21.169768749999999</v>
      </c>
      <c r="GH34" s="232">
        <v>9.5993333333333339</v>
      </c>
      <c r="GI34" s="232">
        <v>8.8850083125000001</v>
      </c>
      <c r="GJ34" s="232">
        <v>9.1742319375000001</v>
      </c>
      <c r="GK34" s="232">
        <v>9.4859915625000006</v>
      </c>
      <c r="GL34" s="231">
        <v>10.041388749999999</v>
      </c>
      <c r="GM34" s="231">
        <v>10.295861875</v>
      </c>
      <c r="GN34" s="231">
        <v>10.722007187499999</v>
      </c>
      <c r="GO34" s="231">
        <v>11.28582375</v>
      </c>
      <c r="GP34" s="231">
        <v>11.9288825</v>
      </c>
      <c r="GQ34" s="231">
        <v>12.610166875000001</v>
      </c>
      <c r="GS34" s="231">
        <v>7.4610000000000003</v>
      </c>
      <c r="GT34" s="231">
        <v>7.6551037351438298</v>
      </c>
      <c r="GU34" s="231">
        <v>7.2720005979246602</v>
      </c>
      <c r="GV34" s="231">
        <v>8.9335930336438345</v>
      </c>
      <c r="GW34" s="231">
        <v>8.5786676889999995</v>
      </c>
      <c r="GX34" s="231">
        <v>10.344769569938357</v>
      </c>
      <c r="GY34" s="231">
        <v>10.621477796794519</v>
      </c>
      <c r="GZ34" s="231">
        <v>11.508094566493149</v>
      </c>
      <c r="HA34" s="231">
        <v>11.739476277986299</v>
      </c>
      <c r="HB34" s="231">
        <v>12.230631652568492</v>
      </c>
    </row>
    <row r="35" spans="1:212" ht="15" customHeight="1">
      <c r="F35" s="188" t="s">
        <v>484</v>
      </c>
      <c r="H35" s="228">
        <v>5.9109245100000001</v>
      </c>
      <c r="I35" s="228">
        <v>5.9109211100000003</v>
      </c>
      <c r="J35" s="228">
        <v>6.2125950400000001</v>
      </c>
      <c r="K35" s="228">
        <v>7.3011229099999992</v>
      </c>
      <c r="L35" s="228">
        <v>6.6043941999999989</v>
      </c>
      <c r="M35" s="228">
        <v>2.6916477400000001</v>
      </c>
      <c r="N35" s="228">
        <v>2.700447</v>
      </c>
      <c r="O35" s="228">
        <v>2.6910425200000003</v>
      </c>
      <c r="P35" s="228">
        <v>2.6995246099999992</v>
      </c>
      <c r="Q35" s="228">
        <v>2.5223208999999986</v>
      </c>
      <c r="R35" s="228">
        <v>1.3902017999999998</v>
      </c>
      <c r="S35" s="229">
        <v>1.3902018000000007</v>
      </c>
      <c r="T35" s="230">
        <v>26.863700899999998</v>
      </c>
      <c r="U35" s="230">
        <v>1.2638199999999999</v>
      </c>
      <c r="V35" s="230">
        <v>1.2638199999999999</v>
      </c>
      <c r="W35" s="230">
        <v>1.2638199999999999</v>
      </c>
      <c r="X35" s="230">
        <v>1.2638199999999999</v>
      </c>
      <c r="Y35" s="230">
        <v>1.2638199999999999</v>
      </c>
      <c r="Z35" s="230">
        <v>1.2638199999999999</v>
      </c>
      <c r="AA35" s="230">
        <v>1.2638199999999999</v>
      </c>
      <c r="AB35" s="230">
        <v>1.2638199999999999</v>
      </c>
      <c r="AC35" s="230">
        <v>1.2638199999999999</v>
      </c>
      <c r="AD35" s="230">
        <v>1.2638199999999999</v>
      </c>
      <c r="AE35" s="230">
        <v>0</v>
      </c>
      <c r="AF35" s="230">
        <v>0</v>
      </c>
      <c r="AG35" s="230">
        <v>0</v>
      </c>
      <c r="AH35" s="230">
        <v>0</v>
      </c>
      <c r="AI35" s="230">
        <v>0</v>
      </c>
      <c r="AJ35" s="230">
        <v>0</v>
      </c>
      <c r="AL35" s="231">
        <v>2.6910425200000003</v>
      </c>
      <c r="AM35" s="231">
        <v>2.6995246099999992</v>
      </c>
      <c r="AN35" s="231">
        <v>2.5223208999999986</v>
      </c>
      <c r="AO35" s="231">
        <v>1.327</v>
      </c>
      <c r="AP35" s="231">
        <v>1.2638199999999999</v>
      </c>
      <c r="AQ35" s="231">
        <v>1.2638199999999999</v>
      </c>
      <c r="AR35" s="231">
        <v>1.2638199999999999</v>
      </c>
      <c r="AS35" s="231">
        <v>1.2638199999999999</v>
      </c>
      <c r="AT35" s="231">
        <v>1.2638199999999999</v>
      </c>
      <c r="AU35" s="231">
        <v>1.2638199999999999</v>
      </c>
      <c r="AV35" s="231">
        <v>1.2638199999999999</v>
      </c>
      <c r="AW35" s="231">
        <v>1.2638199999999999</v>
      </c>
      <c r="AX35" s="231">
        <v>1.2638199999999999</v>
      </c>
      <c r="AZ35" s="232">
        <v>0</v>
      </c>
      <c r="BA35" s="232">
        <v>0</v>
      </c>
      <c r="BB35" s="232">
        <v>0</v>
      </c>
      <c r="BC35" s="232">
        <v>6.3201799999999864E-2</v>
      </c>
      <c r="BD35" s="232">
        <v>0.12638180000000077</v>
      </c>
      <c r="BE35" s="232">
        <v>25.599880899999999</v>
      </c>
      <c r="BF35" s="232">
        <v>0</v>
      </c>
      <c r="BG35" s="232">
        <v>0</v>
      </c>
      <c r="BH35" s="232">
        <v>0</v>
      </c>
      <c r="BI35" s="232">
        <v>0</v>
      </c>
      <c r="BJ35" s="232">
        <v>0</v>
      </c>
      <c r="BK35" s="232">
        <v>0</v>
      </c>
      <c r="BL35" s="232">
        <v>0</v>
      </c>
      <c r="BN35" s="231">
        <v>2.6910425200000003</v>
      </c>
      <c r="BO35" s="231">
        <v>2.6995246099999992</v>
      </c>
      <c r="BP35" s="231">
        <v>2.6379999999999999</v>
      </c>
      <c r="BQ35" s="231">
        <v>2.5747409999999999</v>
      </c>
      <c r="BR35" s="231">
        <v>2.5747409999999999</v>
      </c>
      <c r="BS35" s="231">
        <v>2.5747409999999999</v>
      </c>
      <c r="BT35" s="231">
        <v>2.5747409999999999</v>
      </c>
      <c r="BU35" s="231">
        <v>2.5747409999999999</v>
      </c>
      <c r="BV35" s="231">
        <v>2.5747409999999999</v>
      </c>
      <c r="BW35" s="231">
        <v>2.5747409999999999</v>
      </c>
      <c r="BX35" s="231">
        <v>2.5747409999999999</v>
      </c>
      <c r="BY35" s="231">
        <v>2.5747409999999999</v>
      </c>
      <c r="CA35" s="232">
        <v>0</v>
      </c>
      <c r="CB35" s="232">
        <v>0</v>
      </c>
      <c r="CC35" s="232">
        <v>-0.11567910000000126</v>
      </c>
      <c r="CD35" s="232">
        <v>-1.1845392000000001</v>
      </c>
      <c r="CE35" s="232">
        <v>-1.1845391999999992</v>
      </c>
      <c r="CF35" s="232">
        <v>24.288959899999998</v>
      </c>
      <c r="CG35" s="232">
        <v>-1.310921</v>
      </c>
      <c r="CH35" s="232">
        <v>-1.310921</v>
      </c>
      <c r="CI35" s="232">
        <v>-1.310921</v>
      </c>
      <c r="CJ35" s="232">
        <v>-1.310921</v>
      </c>
      <c r="CK35" s="232">
        <v>-1.310921</v>
      </c>
      <c r="CL35" s="232">
        <v>-1.310921</v>
      </c>
      <c r="CQ35" s="232">
        <v>0</v>
      </c>
      <c r="CR35" s="232">
        <v>0</v>
      </c>
      <c r="CS35" s="232">
        <v>0</v>
      </c>
      <c r="CT35" s="232">
        <v>0</v>
      </c>
      <c r="CU35" s="232">
        <v>2.62184222</v>
      </c>
      <c r="CV35" s="232">
        <v>2.62184222</v>
      </c>
      <c r="CW35" s="232">
        <v>2.5747409999999999</v>
      </c>
      <c r="CX35" s="232">
        <v>2.5747409999999999</v>
      </c>
      <c r="CY35" s="232">
        <v>2.5747409999999999</v>
      </c>
      <c r="CZ35" s="232">
        <v>2.5747409999999999</v>
      </c>
      <c r="DA35" s="232">
        <v>2.5747409999999999</v>
      </c>
      <c r="DB35" s="232">
        <v>1.2638199999999999</v>
      </c>
      <c r="DC35" s="232">
        <v>1.2638199999999999</v>
      </c>
      <c r="DF35" s="227"/>
      <c r="DG35" s="227">
        <v>0</v>
      </c>
      <c r="DJ35" s="227">
        <v>0</v>
      </c>
      <c r="DM35" s="227">
        <v>0</v>
      </c>
      <c r="DP35" s="227">
        <v>0</v>
      </c>
      <c r="DS35" s="236">
        <v>2.62184222</v>
      </c>
      <c r="DV35" s="233">
        <v>2.62184222</v>
      </c>
      <c r="DX35" s="231">
        <v>2.6920000000000002</v>
      </c>
      <c r="DY35" s="231">
        <v>2.5747409999999999</v>
      </c>
      <c r="DZ35" s="231">
        <v>2.5747409999999999</v>
      </c>
      <c r="EA35" s="231">
        <v>2.5747409999999999</v>
      </c>
      <c r="EB35" s="231">
        <v>2.5747409999999999</v>
      </c>
      <c r="EC35" s="231">
        <v>2.5747409999999999</v>
      </c>
      <c r="ED35" s="231">
        <v>2.5747409999999999</v>
      </c>
      <c r="EE35" s="231">
        <v>2.5747409999999999</v>
      </c>
      <c r="EF35" s="231">
        <v>2.5747409999999999</v>
      </c>
      <c r="EG35" s="231">
        <v>2.5747409999999999</v>
      </c>
      <c r="EH35" s="231">
        <v>2.5747409999999999</v>
      </c>
      <c r="EI35" s="231">
        <v>2.5747409999999999</v>
      </c>
      <c r="EJ35" s="231">
        <v>2.5747409999999999</v>
      </c>
      <c r="EL35" s="231">
        <v>2.6555</v>
      </c>
      <c r="EM35" s="231">
        <v>2.5747409999999999</v>
      </c>
      <c r="EN35" s="231">
        <v>2.5747409999999999</v>
      </c>
      <c r="EO35" s="231">
        <v>2.5747409999999999</v>
      </c>
      <c r="EP35" s="231">
        <v>2.5747409999999999</v>
      </c>
      <c r="EQ35" s="231">
        <v>2.5747409999999999</v>
      </c>
      <c r="ER35" s="231">
        <v>2.5747409999999999</v>
      </c>
      <c r="ES35" s="231">
        <v>2.5747409999999999</v>
      </c>
      <c r="ET35" s="231">
        <v>2.5747409999999999</v>
      </c>
      <c r="EU35" s="231">
        <v>2.5747409999999999</v>
      </c>
      <c r="EV35" s="231">
        <v>2.5747409999999999</v>
      </c>
      <c r="EW35" s="231">
        <v>2.5747409999999999</v>
      </c>
      <c r="EX35" s="231">
        <v>2.5747409999999999</v>
      </c>
      <c r="EZ35" s="231">
        <v>2.6890000000000001</v>
      </c>
      <c r="FA35" s="231">
        <v>2.5747409999999999</v>
      </c>
      <c r="FB35" s="231">
        <v>2.5747409999999999</v>
      </c>
      <c r="FC35" s="231">
        <v>2.5747409999999999</v>
      </c>
      <c r="FD35" s="231">
        <v>2.5747409999999999</v>
      </c>
      <c r="FE35" s="231">
        <v>2.5747409999999999</v>
      </c>
      <c r="FF35" s="231">
        <v>2.5747409999999999</v>
      </c>
      <c r="FG35" s="231">
        <v>2.5747409999999999</v>
      </c>
      <c r="FH35" s="231">
        <v>2.5747409999999999</v>
      </c>
      <c r="FI35" s="231">
        <v>2.5747409999999999</v>
      </c>
      <c r="FK35" s="231">
        <v>2.7</v>
      </c>
      <c r="FL35" s="231">
        <v>2.5747409999999999</v>
      </c>
      <c r="FM35" s="231">
        <v>2.5747409999999999</v>
      </c>
      <c r="FN35" s="231">
        <v>2.5747409999999999</v>
      </c>
      <c r="FO35" s="231">
        <v>2.5747409999999999</v>
      </c>
      <c r="FP35" s="231">
        <v>2.5747409999999999</v>
      </c>
      <c r="FQ35" s="231">
        <v>2.5747409999999999</v>
      </c>
      <c r="FR35" s="231">
        <v>2.5747409999999999</v>
      </c>
      <c r="FS35" s="231">
        <v>2.5747409999999999</v>
      </c>
      <c r="FT35" s="231">
        <v>2.5747409999999999</v>
      </c>
      <c r="FU35" s="231">
        <v>2.5747409999999999</v>
      </c>
      <c r="FW35" s="232">
        <v>2.5747409999999999</v>
      </c>
      <c r="FX35" s="231">
        <v>2.5747409999999999</v>
      </c>
      <c r="FY35" s="231">
        <v>2.5747409999999999</v>
      </c>
      <c r="FZ35" s="231">
        <v>2.5747409999999999</v>
      </c>
      <c r="GA35" s="231">
        <v>2.5747409999999999</v>
      </c>
      <c r="GB35" s="231">
        <v>2.5747409999999999</v>
      </c>
      <c r="GC35" s="231">
        <v>2.5747409999999999</v>
      </c>
      <c r="GD35" s="231">
        <v>2.5747409999999999</v>
      </c>
      <c r="GE35" s="231">
        <v>2.5747409999999999</v>
      </c>
      <c r="GF35" s="231">
        <v>2.5747409999999999</v>
      </c>
      <c r="GH35" s="232">
        <v>2.5219999999999998</v>
      </c>
      <c r="GI35" s="232">
        <v>2.5747409999999999</v>
      </c>
      <c r="GJ35" s="232">
        <v>2.5747409999999999</v>
      </c>
      <c r="GK35" s="232">
        <v>2.5747409999999999</v>
      </c>
      <c r="GL35" s="231">
        <v>2.5747409999999999</v>
      </c>
      <c r="GM35" s="231">
        <v>2.5747409999999999</v>
      </c>
      <c r="GN35" s="231">
        <v>2.5747409999999999</v>
      </c>
      <c r="GO35" s="231">
        <v>2.5747409999999999</v>
      </c>
      <c r="GP35" s="231">
        <v>2.5747409999999999</v>
      </c>
      <c r="GQ35" s="231">
        <v>2.5747409999999999</v>
      </c>
      <c r="GS35" s="231">
        <v>1.327</v>
      </c>
      <c r="GT35" s="231">
        <v>1.2638199999999999</v>
      </c>
      <c r="GU35" s="231">
        <v>1.2638199999999999</v>
      </c>
      <c r="GV35" s="231">
        <v>1.2638199999999999</v>
      </c>
      <c r="GW35" s="231">
        <v>1.2638199999999999</v>
      </c>
      <c r="GX35" s="231">
        <v>1.2638199999999999</v>
      </c>
      <c r="GY35" s="231">
        <v>1.2638199999999999</v>
      </c>
      <c r="GZ35" s="231">
        <v>1.2638199999999999</v>
      </c>
      <c r="HA35" s="231">
        <v>1.2638199999999999</v>
      </c>
      <c r="HB35" s="231">
        <v>1.2638199999999999</v>
      </c>
    </row>
    <row r="36" spans="1:212" s="29" customFormat="1" ht="15" customHeight="1">
      <c r="A36" s="257"/>
      <c r="B36" s="257"/>
      <c r="C36" s="208"/>
      <c r="D36" s="258"/>
      <c r="F36" s="19"/>
      <c r="G36" s="29" t="s">
        <v>485</v>
      </c>
      <c r="H36" s="248">
        <v>231.71898494000001</v>
      </c>
      <c r="I36" s="248">
        <v>223.39428186000001</v>
      </c>
      <c r="J36" s="248">
        <v>229.30703026999998</v>
      </c>
      <c r="K36" s="248">
        <v>267.98604032999998</v>
      </c>
      <c r="L36" s="248">
        <v>233.23549211</v>
      </c>
      <c r="M36" s="248">
        <v>254.25325020000005</v>
      </c>
      <c r="N36" s="248">
        <v>272.85898112999996</v>
      </c>
      <c r="O36" s="248">
        <v>287.09208205999994</v>
      </c>
      <c r="P36" s="248">
        <v>293.68163633000006</v>
      </c>
      <c r="Q36" s="248">
        <v>313.99453212000003</v>
      </c>
      <c r="R36" s="248">
        <v>330.00522540999998</v>
      </c>
      <c r="S36" s="248">
        <v>335.54335663000001</v>
      </c>
      <c r="T36" s="248">
        <v>369.02729742358315</v>
      </c>
      <c r="U36" s="248">
        <v>325.84332481145151</v>
      </c>
      <c r="V36" s="248">
        <v>324.70737019131627</v>
      </c>
      <c r="W36" s="248">
        <v>327.30147418585079</v>
      </c>
      <c r="X36" s="248">
        <v>327.25331505835408</v>
      </c>
      <c r="Y36" s="248">
        <v>316.6692399623339</v>
      </c>
      <c r="Z36" s="248">
        <v>311.61198479536404</v>
      </c>
      <c r="AA36" s="248">
        <v>297.87544734063715</v>
      </c>
      <c r="AB36" s="248">
        <v>298.36130922040144</v>
      </c>
      <c r="AC36" s="248">
        <v>297.36778975715561</v>
      </c>
      <c r="AD36" s="248">
        <v>298.345149419199</v>
      </c>
      <c r="AE36" s="248">
        <v>288.37248512023353</v>
      </c>
      <c r="AF36" s="248">
        <v>296.27404612638708</v>
      </c>
      <c r="AG36" s="248">
        <v>306.06326330418545</v>
      </c>
      <c r="AH36" s="248">
        <v>312.06556616620162</v>
      </c>
      <c r="AI36" s="248">
        <v>261.89514501228291</v>
      </c>
      <c r="AJ36" s="248">
        <v>333.74399392690435</v>
      </c>
      <c r="AL36" s="248">
        <v>287.09208205999994</v>
      </c>
      <c r="AM36" s="248">
        <v>293.68163633000006</v>
      </c>
      <c r="AN36" s="248">
        <v>313.99453212000003</v>
      </c>
      <c r="AO36" s="248">
        <v>333.25000000000006</v>
      </c>
      <c r="AP36" s="248">
        <v>341.22917534512794</v>
      </c>
      <c r="AQ36" s="248">
        <v>343.42712437845847</v>
      </c>
      <c r="AR36" s="248">
        <v>336.13904011921647</v>
      </c>
      <c r="AS36" s="248">
        <v>345.2910183241865</v>
      </c>
      <c r="AT36" s="248">
        <v>357.63298539209455</v>
      </c>
      <c r="AU36" s="248">
        <v>367.52914589133269</v>
      </c>
      <c r="AV36" s="248">
        <v>367.7167590548089</v>
      </c>
      <c r="AW36" s="248">
        <v>376.38146178211855</v>
      </c>
      <c r="AX36" s="248">
        <v>353.69947671361791</v>
      </c>
      <c r="AY36" s="259"/>
      <c r="AZ36" s="249">
        <v>0</v>
      </c>
      <c r="BA36" s="249">
        <v>0</v>
      </c>
      <c r="BB36" s="260">
        <v>0</v>
      </c>
      <c r="BC36" s="249">
        <v>-3.2447745900000768</v>
      </c>
      <c r="BD36" s="249">
        <v>-5.6858187151279367</v>
      </c>
      <c r="BE36" s="249">
        <v>25.600173045124677</v>
      </c>
      <c r="BF36" s="249">
        <v>-10.295715307764965</v>
      </c>
      <c r="BG36" s="249">
        <v>-20.583648132870223</v>
      </c>
      <c r="BH36" s="249">
        <v>-30.331511206243761</v>
      </c>
      <c r="BI36" s="249">
        <v>-40.275830832978613</v>
      </c>
      <c r="BJ36" s="249">
        <v>-51.047519092475</v>
      </c>
      <c r="BK36" s="249">
        <v>-64.769476986754512</v>
      </c>
      <c r="BL36" s="249">
        <v>-55.82402937298076</v>
      </c>
      <c r="BN36" s="248">
        <v>287.09208205999994</v>
      </c>
      <c r="BO36" s="248">
        <v>293.68163633000006</v>
      </c>
      <c r="BP36" s="248">
        <v>336.73832921988156</v>
      </c>
      <c r="BQ36" s="248">
        <v>351.92402659369463</v>
      </c>
      <c r="BR36" s="248">
        <v>369.38046565009336</v>
      </c>
      <c r="BS36" s="248">
        <v>387.8491581871113</v>
      </c>
      <c r="BT36" s="248">
        <v>389.5030151755779</v>
      </c>
      <c r="BU36" s="248">
        <v>405.8774073381993</v>
      </c>
      <c r="BV36" s="248">
        <v>419.93177549379732</v>
      </c>
      <c r="BW36" s="248">
        <v>433.87950340344156</v>
      </c>
      <c r="BX36" s="248">
        <v>440.43986572811417</v>
      </c>
      <c r="BY36" s="248">
        <v>454.85117072245788</v>
      </c>
      <c r="BZ36" s="259"/>
      <c r="CA36" s="249">
        <v>0</v>
      </c>
      <c r="CB36" s="249">
        <v>0</v>
      </c>
      <c r="CC36" s="260">
        <v>-22.743797099881533</v>
      </c>
      <c r="CD36" s="249">
        <v>-21.918801183694654</v>
      </c>
      <c r="CE36" s="249">
        <v>-33.837109020093351</v>
      </c>
      <c r="CF36" s="249">
        <v>-18.82186076352815</v>
      </c>
      <c r="CG36" s="249">
        <v>-63.659690364126391</v>
      </c>
      <c r="CH36" s="249">
        <v>-81.170037146883033</v>
      </c>
      <c r="CI36" s="249">
        <v>-92.630301307946525</v>
      </c>
      <c r="CJ36" s="249">
        <v>-106.62618834508748</v>
      </c>
      <c r="CK36" s="249">
        <v>-123.77062576578027</v>
      </c>
      <c r="CL36" s="249">
        <v>-143.23918592709384</v>
      </c>
      <c r="CN36" s="261"/>
      <c r="CQ36" s="249">
        <v>240.675501157111</v>
      </c>
      <c r="CR36" s="249">
        <v>227.58539999999999</v>
      </c>
      <c r="CS36" s="249">
        <v>236.74404249858395</v>
      </c>
      <c r="CT36" s="249">
        <v>233.71268975132946</v>
      </c>
      <c r="CU36" s="249">
        <v>228.55825775198772</v>
      </c>
      <c r="CV36" s="249">
        <v>251.32007572515815</v>
      </c>
      <c r="CW36" s="249">
        <v>281.74522475268611</v>
      </c>
      <c r="CX36" s="249">
        <v>313.7960368016245</v>
      </c>
      <c r="CY36" s="249">
        <v>330.74802675176602</v>
      </c>
      <c r="CZ36" s="249">
        <v>331.7225640685902</v>
      </c>
      <c r="DA36" s="249">
        <v>332.77574502965342</v>
      </c>
      <c r="DB36" s="249">
        <v>341.22917534512794</v>
      </c>
      <c r="DC36" s="249">
        <v>343.42712437845847</v>
      </c>
      <c r="DF36" s="227"/>
      <c r="DG36" s="262">
        <v>240.675501157111</v>
      </c>
      <c r="DJ36" s="262">
        <v>227.58539999999999</v>
      </c>
      <c r="DM36" s="262">
        <v>236.74404249858395</v>
      </c>
      <c r="DO36" s="5"/>
      <c r="DP36" s="262">
        <v>233.71268975132946</v>
      </c>
      <c r="DS36" s="262">
        <v>228.55825775198772</v>
      </c>
      <c r="DU36" s="5"/>
      <c r="DV36" s="239">
        <v>251.32007572515815</v>
      </c>
      <c r="DX36" s="239">
        <v>252.7099</v>
      </c>
      <c r="DY36" s="239">
        <v>281.74522475268611</v>
      </c>
      <c r="DZ36" s="239">
        <v>309.80713556410211</v>
      </c>
      <c r="EA36" s="239">
        <v>317.92965943061449</v>
      </c>
      <c r="EB36" s="239">
        <v>322.54120927373583</v>
      </c>
      <c r="EC36" s="239">
        <v>330.9322229280196</v>
      </c>
      <c r="ED36" s="239">
        <v>334.34215082592647</v>
      </c>
      <c r="EE36" s="239">
        <v>337.35397262751047</v>
      </c>
      <c r="EF36" s="239">
        <v>326.11634083888055</v>
      </c>
      <c r="EG36" s="239">
        <v>327.47540581467433</v>
      </c>
      <c r="EH36" s="239">
        <v>330.68755046693701</v>
      </c>
      <c r="EI36" s="239">
        <v>330.26010617633511</v>
      </c>
      <c r="EJ36" s="239">
        <v>341.33702361580765</v>
      </c>
      <c r="EK36" s="5"/>
      <c r="EL36" s="239">
        <v>279.50666666666666</v>
      </c>
      <c r="EM36" s="239">
        <v>313.7960368016245</v>
      </c>
      <c r="EN36" s="239">
        <v>325.40314263789907</v>
      </c>
      <c r="EO36" s="239">
        <v>340.14621057874291</v>
      </c>
      <c r="EP36" s="239">
        <v>356.95611048676858</v>
      </c>
      <c r="EQ36" s="239">
        <v>369.26641151119622</v>
      </c>
      <c r="ER36" s="239">
        <v>371.55798771722812</v>
      </c>
      <c r="ES36" s="239">
        <v>354.88383212285169</v>
      </c>
      <c r="ET36" s="239">
        <v>355.53391710424762</v>
      </c>
      <c r="EU36" s="239">
        <v>356.37927332527846</v>
      </c>
      <c r="EV36" s="239">
        <v>353.40221581327631</v>
      </c>
      <c r="EW36" s="239">
        <v>343.86044464663956</v>
      </c>
      <c r="EX36" s="239">
        <v>345.63219746201401</v>
      </c>
      <c r="EZ36" s="239">
        <v>281.91300000000007</v>
      </c>
      <c r="FA36" s="239">
        <v>330.74802675176602</v>
      </c>
      <c r="FB36" s="239">
        <v>361.69098840919145</v>
      </c>
      <c r="FC36" s="239">
        <v>375.1697694044646</v>
      </c>
      <c r="FD36" s="239">
        <v>400.17013139245739</v>
      </c>
      <c r="FE36" s="239">
        <v>414.21212114784282</v>
      </c>
      <c r="FF36" s="239">
        <v>408.58562838706291</v>
      </c>
      <c r="FG36" s="239">
        <v>421.02297943220833</v>
      </c>
      <c r="FH36" s="239">
        <v>428.81611366868697</v>
      </c>
      <c r="FI36" s="239">
        <v>441.4982559387301</v>
      </c>
      <c r="FJ36" s="239"/>
      <c r="FK36" s="239">
        <v>301.11016666666666</v>
      </c>
      <c r="FL36" s="239">
        <v>331.7225640685902</v>
      </c>
      <c r="FM36" s="239">
        <v>351.92402659369463</v>
      </c>
      <c r="FN36" s="239">
        <v>368.88046565009336</v>
      </c>
      <c r="FO36" s="239">
        <v>385.8491581871113</v>
      </c>
      <c r="FP36" s="239">
        <v>387.16811813651583</v>
      </c>
      <c r="FQ36" s="239">
        <v>403.20761326007505</v>
      </c>
      <c r="FR36" s="239">
        <v>417.26198141567318</v>
      </c>
      <c r="FS36" s="239">
        <v>431.33637599198403</v>
      </c>
      <c r="FT36" s="239">
        <v>437.93507164998999</v>
      </c>
      <c r="FU36" s="239">
        <v>452.34637664433376</v>
      </c>
      <c r="FV36" s="227"/>
      <c r="FW36" s="239">
        <v>331.7225640685902</v>
      </c>
      <c r="FX36" s="239">
        <v>351.92402659369463</v>
      </c>
      <c r="FY36" s="239">
        <v>368.63046565009336</v>
      </c>
      <c r="FZ36" s="239">
        <v>384.8491581871113</v>
      </c>
      <c r="GA36" s="239">
        <v>386.00066961698479</v>
      </c>
      <c r="GB36" s="239">
        <v>401.87271622101304</v>
      </c>
      <c r="GC36" s="239">
        <v>415.92708437661111</v>
      </c>
      <c r="GD36" s="239">
        <v>430.00147895292196</v>
      </c>
      <c r="GE36" s="239">
        <v>436.60017461092787</v>
      </c>
      <c r="GF36" s="239">
        <v>451.01147960527169</v>
      </c>
      <c r="GG36" s="239"/>
      <c r="GH36" s="239">
        <v>321.51570985194968</v>
      </c>
      <c r="GI36" s="239">
        <v>332.77574502965342</v>
      </c>
      <c r="GJ36" s="239">
        <v>355.28978323427327</v>
      </c>
      <c r="GK36" s="239">
        <v>370.21771118241384</v>
      </c>
      <c r="GL36" s="239">
        <v>374.40897721473902</v>
      </c>
      <c r="GM36" s="239">
        <v>385.40013271338898</v>
      </c>
      <c r="GN36" s="239">
        <v>394.09722709957998</v>
      </c>
      <c r="GO36" s="239">
        <v>404.26406046362968</v>
      </c>
      <c r="GP36" s="239">
        <v>405.40031805089995</v>
      </c>
      <c r="GQ36" s="239">
        <v>416.13465335416635</v>
      </c>
      <c r="GS36" s="239">
        <v>333.25000000000006</v>
      </c>
      <c r="GT36" s="239">
        <v>341.22917534512794</v>
      </c>
      <c r="GU36" s="239">
        <v>343.42712437845847</v>
      </c>
      <c r="GV36" s="239">
        <v>336.13904011921647</v>
      </c>
      <c r="GW36" s="239">
        <v>345.2910183241865</v>
      </c>
      <c r="GX36" s="239">
        <v>357.63298539209455</v>
      </c>
      <c r="GY36" s="239">
        <v>367.52914589133269</v>
      </c>
      <c r="GZ36" s="239">
        <v>367.7167590548089</v>
      </c>
      <c r="HA36" s="239">
        <v>376.38146178211855</v>
      </c>
      <c r="HB36" s="239">
        <v>353.69947671361791</v>
      </c>
    </row>
    <row r="37" spans="1:212" ht="15" customHeight="1">
      <c r="F37" s="268" t="s">
        <v>31</v>
      </c>
      <c r="H37" s="269">
        <v>55</v>
      </c>
      <c r="I37" s="269">
        <v>45</v>
      </c>
      <c r="J37" s="269">
        <v>45</v>
      </c>
      <c r="K37" s="228">
        <v>48.72147949</v>
      </c>
      <c r="L37" s="228">
        <v>36.472693049999997</v>
      </c>
      <c r="M37" s="229">
        <v>25.471678280000003</v>
      </c>
      <c r="N37" s="228">
        <v>52.102407790000001</v>
      </c>
      <c r="O37" s="229">
        <v>76.29443929</v>
      </c>
      <c r="P37" s="229">
        <v>109.83673401999999</v>
      </c>
      <c r="Q37" s="229">
        <v>99.674539780000003</v>
      </c>
      <c r="R37" s="229">
        <v>50.438067369999999</v>
      </c>
      <c r="S37" s="229">
        <v>37.754504759999996</v>
      </c>
      <c r="T37" s="253">
        <v>76.533695099999989</v>
      </c>
      <c r="U37" s="253">
        <v>65.524619860991251</v>
      </c>
      <c r="V37" s="253">
        <v>66.451886271581159</v>
      </c>
      <c r="W37" s="253">
        <v>59.646719750613563</v>
      </c>
      <c r="X37" s="253">
        <v>54.915360292394809</v>
      </c>
      <c r="Y37" s="253">
        <v>56.467329908845073</v>
      </c>
      <c r="Z37" s="253">
        <v>57.858047408728545</v>
      </c>
      <c r="AA37" s="253">
        <v>58.91730730513455</v>
      </c>
      <c r="AB37" s="253">
        <v>60.234397662097166</v>
      </c>
      <c r="AC37" s="253">
        <v>61.709807541812424</v>
      </c>
      <c r="AD37" s="253">
        <v>63.228322036678904</v>
      </c>
      <c r="AE37" s="253">
        <v>64.791388088608088</v>
      </c>
      <c r="AF37" s="253">
        <v>64.297887764040865</v>
      </c>
      <c r="AG37" s="253">
        <v>65.22050877580233</v>
      </c>
      <c r="AH37" s="253">
        <v>66.882067212633132</v>
      </c>
      <c r="AI37" s="253">
        <v>68.594720689839392</v>
      </c>
      <c r="AJ37" s="253">
        <v>70.360228853639143</v>
      </c>
      <c r="AL37" s="231">
        <v>76.29443929</v>
      </c>
      <c r="AM37" s="231">
        <v>109.83673401999999</v>
      </c>
      <c r="AN37" s="231">
        <v>99.674539780000003</v>
      </c>
      <c r="AO37" s="231">
        <v>64.006</v>
      </c>
      <c r="AP37" s="231">
        <v>36.28759812398858</v>
      </c>
      <c r="AQ37" s="231">
        <v>37.024018010448451</v>
      </c>
      <c r="AR37" s="231">
        <v>48.538486236383676</v>
      </c>
      <c r="AS37" s="231">
        <v>47.936297986267945</v>
      </c>
      <c r="AT37" s="231">
        <v>42.759302858185499</v>
      </c>
      <c r="AU37" s="231">
        <v>43.645579733547613</v>
      </c>
      <c r="AV37" s="231">
        <v>48.443649464674237</v>
      </c>
      <c r="AW37" s="231">
        <v>52.646557006992921</v>
      </c>
      <c r="AX37" s="231">
        <v>58.885762271100674</v>
      </c>
      <c r="AZ37" s="232">
        <v>0</v>
      </c>
      <c r="BA37" s="232">
        <v>0</v>
      </c>
      <c r="BB37" s="232">
        <v>0</v>
      </c>
      <c r="BC37" s="232">
        <v>-13.567932630000001</v>
      </c>
      <c r="BD37" s="232">
        <v>1.4669066360114158</v>
      </c>
      <c r="BE37" s="232">
        <v>39.509677089551538</v>
      </c>
      <c r="BF37" s="232">
        <v>16.986133624607575</v>
      </c>
      <c r="BG37" s="232">
        <v>18.515588285313214</v>
      </c>
      <c r="BH37" s="232">
        <v>16.887416892428064</v>
      </c>
      <c r="BI37" s="232">
        <v>11.269780558847195</v>
      </c>
      <c r="BJ37" s="232">
        <v>8.0236804441708358</v>
      </c>
      <c r="BK37" s="232">
        <v>5.2114904017356238</v>
      </c>
      <c r="BL37" s="232">
        <v>3.1545034033875652E-2</v>
      </c>
      <c r="BN37" s="231">
        <v>76.29443929</v>
      </c>
      <c r="BO37" s="231">
        <v>109.83673401999999</v>
      </c>
      <c r="BP37" s="231">
        <v>105.06333130000002</v>
      </c>
      <c r="BQ37" s="231">
        <v>87.45202370950247</v>
      </c>
      <c r="BR37" s="231">
        <v>114.45641230199678</v>
      </c>
      <c r="BS37" s="231">
        <v>117.94187993887866</v>
      </c>
      <c r="BT37" s="231">
        <v>121.50833158325291</v>
      </c>
      <c r="BU37" s="231">
        <v>123.75555560328714</v>
      </c>
      <c r="BV37" s="231">
        <v>127.10402003000489</v>
      </c>
      <c r="BW37" s="231">
        <v>130.81573934998386</v>
      </c>
      <c r="BX37" s="231">
        <v>133.61048814073595</v>
      </c>
      <c r="BY37" s="231">
        <v>138.55514046285458</v>
      </c>
      <c r="CA37" s="232">
        <v>0</v>
      </c>
      <c r="CB37" s="232">
        <v>0</v>
      </c>
      <c r="CC37" s="232">
        <v>-5.3887915200000123</v>
      </c>
      <c r="CD37" s="232">
        <v>-37.013956339502471</v>
      </c>
      <c r="CE37" s="232">
        <v>-76.701907541996775</v>
      </c>
      <c r="CF37" s="232">
        <v>-41.408184838878668</v>
      </c>
      <c r="CG37" s="232">
        <v>-55.98371172226166</v>
      </c>
      <c r="CH37" s="232">
        <v>-57.303669331705976</v>
      </c>
      <c r="CI37" s="232">
        <v>-67.457300279391319</v>
      </c>
      <c r="CJ37" s="232">
        <v>-75.900379057589049</v>
      </c>
      <c r="CK37" s="232">
        <v>-77.14315823189088</v>
      </c>
      <c r="CL37" s="232">
        <v>-80.697093054126043</v>
      </c>
      <c r="CQ37" s="232">
        <v>45</v>
      </c>
      <c r="CR37" s="232">
        <v>45</v>
      </c>
      <c r="CS37" s="232">
        <v>45</v>
      </c>
      <c r="CT37" s="232">
        <v>21.866118470025555</v>
      </c>
      <c r="CU37" s="232">
        <v>16.322468430579288</v>
      </c>
      <c r="CV37" s="232">
        <v>32.856816800135256</v>
      </c>
      <c r="CW37" s="232">
        <v>38.544542530498774</v>
      </c>
      <c r="CX37" s="232">
        <v>139.38601161287451</v>
      </c>
      <c r="CY37" s="232">
        <v>125.50361095375507</v>
      </c>
      <c r="CZ37" s="232">
        <v>101.44593984385195</v>
      </c>
      <c r="DA37" s="232">
        <v>47.505966818970371</v>
      </c>
      <c r="DB37" s="232">
        <v>36.28759812398858</v>
      </c>
      <c r="DC37" s="232">
        <v>37.024018010448451</v>
      </c>
      <c r="DF37" s="227"/>
      <c r="DG37" s="270">
        <v>45</v>
      </c>
      <c r="DJ37" s="270">
        <v>45</v>
      </c>
      <c r="DM37" s="270">
        <v>45</v>
      </c>
      <c r="DP37" s="5">
        <v>21.866118470025555</v>
      </c>
      <c r="DS37" s="236">
        <v>16.322468430579288</v>
      </c>
      <c r="DV37" s="233">
        <v>32.856816800135256</v>
      </c>
      <c r="DX37" s="231">
        <v>16.331</v>
      </c>
      <c r="DY37" s="231">
        <v>38.544542530498774</v>
      </c>
      <c r="DZ37" s="231">
        <v>61.63031583313407</v>
      </c>
      <c r="EA37" s="231">
        <v>72.908818867808151</v>
      </c>
      <c r="EB37" s="231">
        <v>84.209205793657347</v>
      </c>
      <c r="EC37" s="231">
        <v>90.846716168277027</v>
      </c>
      <c r="ED37" s="231">
        <v>96.503697463879689</v>
      </c>
      <c r="EE37" s="231">
        <v>99.231138923661277</v>
      </c>
      <c r="EF37" s="231">
        <v>103.96914976296961</v>
      </c>
      <c r="EG37" s="231">
        <v>107.0681599189431</v>
      </c>
      <c r="EH37" s="231">
        <v>113.94064868580891</v>
      </c>
      <c r="EI37" s="231">
        <v>105.57139592786487</v>
      </c>
      <c r="EJ37" s="231">
        <v>71.780559256390248</v>
      </c>
      <c r="EL37" s="231">
        <v>56.542999999999999</v>
      </c>
      <c r="EM37" s="231">
        <v>139.38601161287451</v>
      </c>
      <c r="EN37" s="231">
        <v>123.53999333236594</v>
      </c>
      <c r="EO37" s="231">
        <v>100.1019028745288</v>
      </c>
      <c r="EP37" s="231">
        <v>78.934213863630177</v>
      </c>
      <c r="EQ37" s="231">
        <v>95.57328784302409</v>
      </c>
      <c r="ER37" s="231">
        <v>105.77282490599613</v>
      </c>
      <c r="ES37" s="231">
        <v>109.49040345657536</v>
      </c>
      <c r="ET37" s="231">
        <v>111.19657294835416</v>
      </c>
      <c r="EU37" s="231">
        <v>122.96310471749153</v>
      </c>
      <c r="EV37" s="231">
        <v>134.38885026784152</v>
      </c>
      <c r="EW37" s="231">
        <v>136.72952117639596</v>
      </c>
      <c r="EX37" s="231">
        <v>136.94135249592199</v>
      </c>
      <c r="EZ37" s="231">
        <v>71.395349629999998</v>
      </c>
      <c r="FA37" s="231">
        <v>125.50361095375507</v>
      </c>
      <c r="FB37" s="231">
        <v>137.59394354847063</v>
      </c>
      <c r="FC37" s="231">
        <v>127.24310578113</v>
      </c>
      <c r="FD37" s="231">
        <v>147.36350685843195</v>
      </c>
      <c r="FE37" s="231">
        <v>150.97436639208917</v>
      </c>
      <c r="FF37" s="231">
        <v>153.16145804155283</v>
      </c>
      <c r="FG37" s="231">
        <v>151.45472699578616</v>
      </c>
      <c r="FH37" s="231">
        <v>152.14615247086701</v>
      </c>
      <c r="FI37" s="231">
        <v>156.78716197187595</v>
      </c>
      <c r="FK37" s="231">
        <v>105.036</v>
      </c>
      <c r="FL37" s="231">
        <v>101.44593984385195</v>
      </c>
      <c r="FM37" s="231">
        <v>119.10785529627672</v>
      </c>
      <c r="FN37" s="231">
        <v>151.37465388035022</v>
      </c>
      <c r="FO37" s="231">
        <v>168.62201799761061</v>
      </c>
      <c r="FP37" s="231">
        <v>173.95887240811973</v>
      </c>
      <c r="FQ37" s="231">
        <v>182.64808464118673</v>
      </c>
      <c r="FR37" s="231">
        <v>201.8833335120363</v>
      </c>
      <c r="FS37" s="231">
        <v>208.20866177095016</v>
      </c>
      <c r="FT37" s="231">
        <v>213.70840298211908</v>
      </c>
      <c r="FU37" s="231">
        <v>221.45262727795085</v>
      </c>
      <c r="FW37" s="232">
        <v>101.445939843852</v>
      </c>
      <c r="FX37" s="231">
        <v>119.10785529627672</v>
      </c>
      <c r="FY37" s="231">
        <v>151.37465388035022</v>
      </c>
      <c r="FZ37" s="231">
        <v>168.62201799761061</v>
      </c>
      <c r="GA37" s="231">
        <v>173.95887240811973</v>
      </c>
      <c r="GB37" s="231">
        <v>182.64808464118673</v>
      </c>
      <c r="GC37" s="231">
        <v>201.8833335120363</v>
      </c>
      <c r="GD37" s="231">
        <v>208.20866177095016</v>
      </c>
      <c r="GE37" s="231">
        <v>213.70840298211908</v>
      </c>
      <c r="GF37" s="231">
        <v>221.45262727795085</v>
      </c>
      <c r="GH37" s="232">
        <v>102.967</v>
      </c>
      <c r="GI37" s="232">
        <v>47.505966818970371</v>
      </c>
      <c r="GJ37" s="232">
        <v>45.370354783386809</v>
      </c>
      <c r="GK37" s="232">
        <v>80.36730618685128</v>
      </c>
      <c r="GL37" s="232">
        <v>104.45128636729203</v>
      </c>
      <c r="GM37" s="232">
        <v>101.62645308544761</v>
      </c>
      <c r="GN37" s="232">
        <v>97.318183605206897</v>
      </c>
      <c r="GO37" s="232">
        <v>95.564462945807975</v>
      </c>
      <c r="GP37" s="232">
        <v>98.527529238996948</v>
      </c>
      <c r="GQ37" s="232">
        <v>103.16381370359025</v>
      </c>
      <c r="GS37" s="232">
        <v>64.006</v>
      </c>
      <c r="GT37" s="232">
        <v>36.28759812398858</v>
      </c>
      <c r="GU37" s="232">
        <v>37.024018010448451</v>
      </c>
      <c r="GV37" s="232">
        <v>48.538486236383676</v>
      </c>
      <c r="GW37" s="232">
        <v>47.936297986267945</v>
      </c>
      <c r="GX37" s="232">
        <v>42.759302858185499</v>
      </c>
      <c r="GY37" s="232">
        <v>43.645579733547613</v>
      </c>
      <c r="GZ37" s="232">
        <v>48.443649464674237</v>
      </c>
      <c r="HA37" s="232">
        <v>52.646557006992921</v>
      </c>
      <c r="HB37" s="232">
        <v>58.885762271100674</v>
      </c>
      <c r="HD37" s="227"/>
    </row>
    <row r="38" spans="1:212" ht="15" customHeight="1">
      <c r="F38" s="28" t="s">
        <v>486</v>
      </c>
      <c r="H38" s="228">
        <v>98.20458807</v>
      </c>
      <c r="I38" s="228">
        <v>49.022212000000003</v>
      </c>
      <c r="J38" s="228">
        <v>24.664266999999999</v>
      </c>
      <c r="K38" s="228">
        <v>20.003298999999998</v>
      </c>
      <c r="L38" s="228">
        <v>26.983896000000001</v>
      </c>
      <c r="M38" s="229">
        <v>21.466999999999999</v>
      </c>
      <c r="N38" s="228">
        <v>18.864154760000002</v>
      </c>
      <c r="O38" s="229">
        <v>37.445935710000001</v>
      </c>
      <c r="P38" s="229">
        <v>42.424981819999999</v>
      </c>
      <c r="Q38" s="229">
        <v>46.855395610000002</v>
      </c>
      <c r="R38" s="229">
        <v>30.024987620000001</v>
      </c>
      <c r="S38" s="229">
        <v>18.358346699999998</v>
      </c>
      <c r="T38" s="230">
        <v>24.925927968999996</v>
      </c>
      <c r="U38" s="230">
        <v>29.178395783908638</v>
      </c>
      <c r="V38" s="230">
        <v>36.503151537912423</v>
      </c>
      <c r="W38" s="230">
        <v>39.269084746522083</v>
      </c>
      <c r="X38" s="230">
        <v>52.204542630996762</v>
      </c>
      <c r="Y38" s="230">
        <v>59.375124497248983</v>
      </c>
      <c r="Z38" s="230">
        <v>68.903626674600986</v>
      </c>
      <c r="AA38" s="230">
        <v>75.993161264138536</v>
      </c>
      <c r="AB38" s="230">
        <v>81.337546679135698</v>
      </c>
      <c r="AC38" s="230">
        <v>86.320088843627957</v>
      </c>
      <c r="AD38" s="230">
        <v>89.816775763143639</v>
      </c>
      <c r="AE38" s="230">
        <v>93.497326310224921</v>
      </c>
      <c r="AF38" s="230">
        <v>102.13449181087503</v>
      </c>
      <c r="AG38" s="230">
        <v>104.06095950633775</v>
      </c>
      <c r="AH38" s="230">
        <v>108.88635157588918</v>
      </c>
      <c r="AI38" s="230">
        <v>114.23136635429096</v>
      </c>
      <c r="AJ38" s="230">
        <v>119.87332425072516</v>
      </c>
      <c r="AL38" s="231">
        <v>37.445935710000001</v>
      </c>
      <c r="AM38" s="231">
        <v>42.424981819999999</v>
      </c>
      <c r="AN38" s="231">
        <v>46.855395610000002</v>
      </c>
      <c r="AO38" s="231">
        <v>32.978135208699996</v>
      </c>
      <c r="AP38" s="231">
        <v>36.178683859864897</v>
      </c>
      <c r="AQ38" s="231">
        <v>24.926278949388283</v>
      </c>
      <c r="AR38" s="231">
        <v>33.048658629296867</v>
      </c>
      <c r="AS38" s="231">
        <v>31.887972745237622</v>
      </c>
      <c r="AT38" s="231">
        <v>32.862382997706838</v>
      </c>
      <c r="AU38" s="231">
        <v>49.281919333827972</v>
      </c>
      <c r="AV38" s="231">
        <v>65.034962107906836</v>
      </c>
      <c r="AW38" s="231">
        <v>73.691570238938738</v>
      </c>
      <c r="AX38" s="231">
        <v>81.74244037223373</v>
      </c>
      <c r="AZ38" s="232">
        <v>0</v>
      </c>
      <c r="BA38" s="232">
        <v>0</v>
      </c>
      <c r="BB38" s="232">
        <v>0</v>
      </c>
      <c r="BC38" s="232">
        <v>-2.9531475886999949</v>
      </c>
      <c r="BD38" s="232">
        <v>-17.820337159864899</v>
      </c>
      <c r="BE38" s="232">
        <v>-3.509803882870699E-4</v>
      </c>
      <c r="BF38" s="232">
        <v>-3.8702628453882291</v>
      </c>
      <c r="BG38" s="232">
        <v>4.6151787926748007</v>
      </c>
      <c r="BH38" s="232">
        <v>6.4067017488152445</v>
      </c>
      <c r="BI38" s="232">
        <v>2.9226232971687907</v>
      </c>
      <c r="BJ38" s="232">
        <v>-5.6598376106578527</v>
      </c>
      <c r="BK38" s="232">
        <v>-4.7879435643377519</v>
      </c>
      <c r="BL38" s="232">
        <v>-5.7492791080951946</v>
      </c>
      <c r="BN38" s="231">
        <v>37.445935710000001</v>
      </c>
      <c r="BO38" s="231">
        <v>42.424981819999999</v>
      </c>
      <c r="BP38" s="231">
        <v>49.021999999999998</v>
      </c>
      <c r="BQ38" s="231">
        <v>61.525397136237153</v>
      </c>
      <c r="BR38" s="231">
        <v>64.269851364214489</v>
      </c>
      <c r="BS38" s="231">
        <v>65.649293353192249</v>
      </c>
      <c r="BT38" s="231">
        <v>67.429264714710655</v>
      </c>
      <c r="BU38" s="231">
        <v>69.753853372536895</v>
      </c>
      <c r="BV38" s="231">
        <v>68.445878508198845</v>
      </c>
      <c r="BW38" s="231">
        <v>86.014049898507182</v>
      </c>
      <c r="BX38" s="231">
        <v>99.839034542410047</v>
      </c>
      <c r="BY38" s="231">
        <v>108.69042421921409</v>
      </c>
      <c r="CA38" s="232">
        <v>0</v>
      </c>
      <c r="CB38" s="232">
        <v>0</v>
      </c>
      <c r="CC38" s="232">
        <v>-2.1666043899999963</v>
      </c>
      <c r="CD38" s="232">
        <v>-31.500409516237152</v>
      </c>
      <c r="CE38" s="232">
        <v>-45.91150466421449</v>
      </c>
      <c r="CF38" s="232">
        <v>-40.723365384192249</v>
      </c>
      <c r="CG38" s="232">
        <v>-38.250868930802014</v>
      </c>
      <c r="CH38" s="232">
        <v>-33.250701834624472</v>
      </c>
      <c r="CI38" s="232">
        <v>-29.176793761676763</v>
      </c>
      <c r="CJ38" s="232">
        <v>-33.809507267510419</v>
      </c>
      <c r="CK38" s="232">
        <v>-40.463910045161064</v>
      </c>
      <c r="CL38" s="232">
        <v>-39.786797544613108</v>
      </c>
      <c r="CQ38" s="232">
        <v>141.09110039999999</v>
      </c>
      <c r="CR38" s="232">
        <v>48.884</v>
      </c>
      <c r="CS38" s="232">
        <v>17.089754336516769</v>
      </c>
      <c r="CT38" s="232">
        <v>18.825147061226968</v>
      </c>
      <c r="CU38" s="232">
        <v>25.107166903330004</v>
      </c>
      <c r="CV38" s="232">
        <v>21.922139595240786</v>
      </c>
      <c r="CW38" s="232">
        <v>27.203052363785744</v>
      </c>
      <c r="CX38" s="232">
        <v>45.908753827952971</v>
      </c>
      <c r="CY38" s="232">
        <v>49.751246749396621</v>
      </c>
      <c r="CZ38" s="232">
        <v>59.599167343092411</v>
      </c>
      <c r="DA38" s="232">
        <v>45.417202255577891</v>
      </c>
      <c r="DB38" s="232">
        <v>36.178683859864897</v>
      </c>
      <c r="DC38" s="232">
        <v>24.926278949388283</v>
      </c>
      <c r="DF38" s="227"/>
      <c r="DG38" s="227">
        <v>141.09110039999999</v>
      </c>
      <c r="DJ38" s="227">
        <v>48.884</v>
      </c>
      <c r="DM38" s="227">
        <v>17.089754336516769</v>
      </c>
      <c r="DP38" s="227">
        <v>18.825147061226968</v>
      </c>
      <c r="DS38" s="236">
        <v>25.107166903330004</v>
      </c>
      <c r="DV38" s="233">
        <v>21.922139595240786</v>
      </c>
      <c r="DX38" s="231">
        <v>21.265000000000001</v>
      </c>
      <c r="DY38" s="231">
        <v>27.203052363785744</v>
      </c>
      <c r="DZ38" s="231">
        <v>33.456575215053199</v>
      </c>
      <c r="EA38" s="231">
        <v>44.931619433375346</v>
      </c>
      <c r="EB38" s="231">
        <v>28.956948994597777</v>
      </c>
      <c r="EC38" s="231">
        <v>28.141457513723516</v>
      </c>
      <c r="ED38" s="231">
        <v>29.489133148552472</v>
      </c>
      <c r="EE38" s="231">
        <v>30.868924216467583</v>
      </c>
      <c r="EF38" s="231">
        <v>31.773043421095981</v>
      </c>
      <c r="EG38" s="231">
        <v>32.097195156479025</v>
      </c>
      <c r="EH38" s="231">
        <v>29.734795178261734</v>
      </c>
      <c r="EI38" s="231">
        <v>44.955976489165884</v>
      </c>
      <c r="EJ38" s="231">
        <v>54.708651386452473</v>
      </c>
      <c r="EL38" s="231">
        <v>22.363</v>
      </c>
      <c r="EM38" s="231">
        <v>45.908753827952971</v>
      </c>
      <c r="EN38" s="231">
        <v>32.758175477230168</v>
      </c>
      <c r="EO38" s="231">
        <v>39.682754133704748</v>
      </c>
      <c r="EP38" s="231">
        <v>42.785750561267477</v>
      </c>
      <c r="EQ38" s="231">
        <v>45.836427935966931</v>
      </c>
      <c r="ER38" s="231">
        <v>51.841342946922268</v>
      </c>
      <c r="ES38" s="231">
        <v>54.005129025410014</v>
      </c>
      <c r="ET38" s="231">
        <v>54.94275568333245</v>
      </c>
      <c r="EU38" s="231">
        <v>49.745150051945458</v>
      </c>
      <c r="EV38" s="231">
        <v>59.781766013506015</v>
      </c>
      <c r="EW38" s="231">
        <v>69.908976394368025</v>
      </c>
      <c r="EX38" s="231">
        <v>71.49687529447742</v>
      </c>
      <c r="EZ38" s="231">
        <v>39.999000000000002</v>
      </c>
      <c r="FA38" s="231">
        <v>49.751246749396621</v>
      </c>
      <c r="FB38" s="231">
        <v>52.163025837546918</v>
      </c>
      <c r="FC38" s="231">
        <v>45.846548794456147</v>
      </c>
      <c r="FD38" s="231">
        <v>43.393855183093024</v>
      </c>
      <c r="FE38" s="231">
        <v>45.231588928648158</v>
      </c>
      <c r="FF38" s="231">
        <v>44.244856945461564</v>
      </c>
      <c r="FG38" s="231">
        <v>44.660460818808602</v>
      </c>
      <c r="FH38" s="231">
        <v>42.861029635598882</v>
      </c>
      <c r="FI38" s="231">
        <v>57.079366641989274</v>
      </c>
      <c r="FK38" s="231">
        <v>44.984999999999999</v>
      </c>
      <c r="FL38" s="231">
        <v>59.599167343092411</v>
      </c>
      <c r="FM38" s="231">
        <v>61.525397136237153</v>
      </c>
      <c r="FN38" s="231">
        <v>64.269851364214489</v>
      </c>
      <c r="FO38" s="231">
        <v>65.649293353192249</v>
      </c>
      <c r="FP38" s="231">
        <v>67.429264714710655</v>
      </c>
      <c r="FQ38" s="231">
        <v>69.753853372536895</v>
      </c>
      <c r="FR38" s="231">
        <v>68.445878508198845</v>
      </c>
      <c r="FS38" s="231">
        <v>86.014049898507182</v>
      </c>
      <c r="FT38" s="231">
        <v>99.839034542410047</v>
      </c>
      <c r="FU38" s="231">
        <v>108.69042421921409</v>
      </c>
      <c r="FW38" s="232">
        <v>59.599167343092411</v>
      </c>
      <c r="FX38" s="231">
        <v>61.525397136237153</v>
      </c>
      <c r="FY38" s="231">
        <v>64.269851364214489</v>
      </c>
      <c r="FZ38" s="231">
        <v>65.649293353192249</v>
      </c>
      <c r="GA38" s="231">
        <v>67.429264714710655</v>
      </c>
      <c r="GB38" s="231">
        <v>69.753853372536895</v>
      </c>
      <c r="GC38" s="231">
        <v>68.445878508198845</v>
      </c>
      <c r="GD38" s="231">
        <v>86.014049898507182</v>
      </c>
      <c r="GE38" s="231">
        <v>99.839034542410047</v>
      </c>
      <c r="GF38" s="231">
        <v>108.69042421921409</v>
      </c>
      <c r="GH38" s="232">
        <v>49</v>
      </c>
      <c r="GI38" s="231">
        <v>45.417202255577891</v>
      </c>
      <c r="GJ38" s="231">
        <v>46.529913499685662</v>
      </c>
      <c r="GK38" s="231">
        <v>51.864276393050822</v>
      </c>
      <c r="GL38" s="231">
        <v>62.131470418855379</v>
      </c>
      <c r="GM38" s="231">
        <v>65.215083432302492</v>
      </c>
      <c r="GN38" s="231">
        <v>67.657332642478281</v>
      </c>
      <c r="GO38" s="231">
        <v>85.225632812641322</v>
      </c>
      <c r="GP38" s="231">
        <v>99.026306875562327</v>
      </c>
      <c r="GQ38" s="231">
        <v>107.33213861031413</v>
      </c>
      <c r="GS38" s="231">
        <v>32.978135208699996</v>
      </c>
      <c r="GT38" s="231">
        <v>36.178683859864897</v>
      </c>
      <c r="GU38" s="231">
        <v>24.926278949388283</v>
      </c>
      <c r="GV38" s="231">
        <v>33.048658629296867</v>
      </c>
      <c r="GW38" s="231">
        <v>31.887972745237622</v>
      </c>
      <c r="GX38" s="231">
        <v>32.862382997706838</v>
      </c>
      <c r="GY38" s="231">
        <v>49.281919333827972</v>
      </c>
      <c r="GZ38" s="231">
        <v>65.034962107906836</v>
      </c>
      <c r="HA38" s="231">
        <v>73.691570238938738</v>
      </c>
      <c r="HB38" s="231">
        <v>81.74244037223373</v>
      </c>
      <c r="HD38" s="227"/>
    </row>
    <row r="39" spans="1:212" ht="15" customHeight="1">
      <c r="F39" s="28" t="s">
        <v>487</v>
      </c>
      <c r="H39" s="228">
        <v>13.19118402</v>
      </c>
      <c r="I39" s="228">
        <v>15.096228999999999</v>
      </c>
      <c r="J39" s="228">
        <v>16.442612</v>
      </c>
      <c r="K39" s="228">
        <v>13.24377</v>
      </c>
      <c r="L39" s="228">
        <v>6.9200249999999999</v>
      </c>
      <c r="M39" s="229">
        <v>12.670486</v>
      </c>
      <c r="N39" s="228">
        <v>16.01877</v>
      </c>
      <c r="O39" s="229">
        <v>36.17</v>
      </c>
      <c r="P39" s="229">
        <v>22.285900000000002</v>
      </c>
      <c r="Q39" s="229">
        <v>12.931699999999999</v>
      </c>
      <c r="R39" s="229">
        <v>10.473000000000001</v>
      </c>
      <c r="S39" s="229">
        <v>9.4231700000000007</v>
      </c>
      <c r="T39" s="230">
        <v>20.0002578</v>
      </c>
      <c r="U39" s="230">
        <v>20</v>
      </c>
      <c r="V39" s="230">
        <v>20</v>
      </c>
      <c r="W39" s="230">
        <v>20</v>
      </c>
      <c r="X39" s="230">
        <v>20</v>
      </c>
      <c r="Y39" s="230">
        <v>20</v>
      </c>
      <c r="Z39" s="230">
        <v>20</v>
      </c>
      <c r="AA39" s="230">
        <v>20</v>
      </c>
      <c r="AB39" s="230">
        <v>20</v>
      </c>
      <c r="AC39" s="230">
        <v>20</v>
      </c>
      <c r="AD39" s="230">
        <v>20</v>
      </c>
      <c r="AE39" s="230">
        <v>20</v>
      </c>
      <c r="AF39" s="230">
        <v>20</v>
      </c>
      <c r="AG39" s="230">
        <v>20</v>
      </c>
      <c r="AH39" s="230">
        <v>20</v>
      </c>
      <c r="AI39" s="230">
        <v>20</v>
      </c>
      <c r="AJ39" s="230">
        <v>20</v>
      </c>
      <c r="AL39" s="231">
        <v>36.17</v>
      </c>
      <c r="AM39" s="231">
        <v>22.285900000000002</v>
      </c>
      <c r="AN39" s="231">
        <v>12.931699999999999</v>
      </c>
      <c r="AO39" s="231">
        <v>15.769</v>
      </c>
      <c r="AP39" s="231">
        <v>20</v>
      </c>
      <c r="AQ39" s="231">
        <v>20</v>
      </c>
      <c r="AR39" s="231">
        <v>20</v>
      </c>
      <c r="AS39" s="231">
        <v>20.7</v>
      </c>
      <c r="AT39" s="231">
        <v>21.424499999999998</v>
      </c>
      <c r="AU39" s="231">
        <v>22.174357499999999</v>
      </c>
      <c r="AV39" s="231">
        <v>22.950460012499999</v>
      </c>
      <c r="AW39" s="231">
        <v>23.7537261129375</v>
      </c>
      <c r="AX39" s="231">
        <v>24.585106526890307</v>
      </c>
      <c r="AZ39" s="232">
        <v>0</v>
      </c>
      <c r="BA39" s="232">
        <v>0</v>
      </c>
      <c r="BB39" s="232">
        <v>0</v>
      </c>
      <c r="BC39" s="232">
        <v>-5.2959999999999994</v>
      </c>
      <c r="BD39" s="232">
        <v>-10.576829999999999</v>
      </c>
      <c r="BE39" s="232">
        <v>2.5779999999997472E-4</v>
      </c>
      <c r="BF39" s="232">
        <v>0</v>
      </c>
      <c r="BG39" s="232">
        <v>-0.69999999999999929</v>
      </c>
      <c r="BH39" s="232">
        <v>-1.4244999999999983</v>
      </c>
      <c r="BI39" s="232">
        <v>-2.1743574999999993</v>
      </c>
      <c r="BJ39" s="232">
        <v>-2.9504600124999989</v>
      </c>
      <c r="BK39" s="232">
        <v>-3.7537261129374997</v>
      </c>
      <c r="BL39" s="232">
        <v>-4.5851065268903071</v>
      </c>
      <c r="BN39" s="231">
        <v>36.17</v>
      </c>
      <c r="BO39" s="231">
        <v>22.285900000000002</v>
      </c>
      <c r="BP39" s="231">
        <v>17.416599999999999</v>
      </c>
      <c r="BQ39" s="231">
        <v>19.7685</v>
      </c>
      <c r="BR39" s="231">
        <v>20.460397499999999</v>
      </c>
      <c r="BS39" s="231">
        <v>21.176511412499998</v>
      </c>
      <c r="BT39" s="231">
        <v>21.917689311937497</v>
      </c>
      <c r="BU39" s="231">
        <v>22.684808437855306</v>
      </c>
      <c r="BV39" s="231">
        <v>23.47877673318024</v>
      </c>
      <c r="BW39" s="231">
        <v>24.300533918841545</v>
      </c>
      <c r="BX39" s="231">
        <v>25.151052606000999</v>
      </c>
      <c r="BY39" s="231">
        <v>26.031339447211032</v>
      </c>
      <c r="CA39" s="232">
        <v>0</v>
      </c>
      <c r="CB39" s="232">
        <v>0</v>
      </c>
      <c r="CC39" s="232">
        <v>-4.4848999999999997</v>
      </c>
      <c r="CD39" s="232">
        <v>-9.2954999999999988</v>
      </c>
      <c r="CE39" s="232">
        <v>-11.037227499999998</v>
      </c>
      <c r="CF39" s="232">
        <v>-1.1762536124999983</v>
      </c>
      <c r="CG39" s="232">
        <v>-1.9176893119374974</v>
      </c>
      <c r="CH39" s="232">
        <v>-2.6848084378553061</v>
      </c>
      <c r="CI39" s="232">
        <v>-3.4787767331802399</v>
      </c>
      <c r="CJ39" s="232">
        <v>-4.3005339188415448</v>
      </c>
      <c r="CK39" s="232">
        <v>-5.1510526060009987</v>
      </c>
      <c r="CL39" s="232">
        <v>-6.0313394472110318</v>
      </c>
      <c r="CQ39" s="232">
        <v>13.315</v>
      </c>
      <c r="CR39" s="232">
        <v>12.38</v>
      </c>
      <c r="CS39" s="232">
        <v>15</v>
      </c>
      <c r="CT39" s="232">
        <v>15</v>
      </c>
      <c r="CU39" s="232">
        <v>15</v>
      </c>
      <c r="CV39" s="232">
        <v>11</v>
      </c>
      <c r="CW39" s="232">
        <v>12</v>
      </c>
      <c r="CX39" s="232">
        <v>20.125</v>
      </c>
      <c r="CY39" s="232">
        <v>19.146999999999998</v>
      </c>
      <c r="CZ39" s="232">
        <v>19.100000000000001</v>
      </c>
      <c r="DA39" s="232">
        <v>19.7685</v>
      </c>
      <c r="DB39" s="232">
        <v>20</v>
      </c>
      <c r="DC39" s="232">
        <v>20</v>
      </c>
      <c r="DF39" s="227"/>
      <c r="DG39" s="227">
        <v>13.315</v>
      </c>
      <c r="DJ39" s="227">
        <v>12.38</v>
      </c>
      <c r="DM39" s="227">
        <v>15</v>
      </c>
      <c r="DP39" s="227">
        <v>15</v>
      </c>
      <c r="DS39" s="236">
        <v>15</v>
      </c>
      <c r="DV39" s="233">
        <v>11</v>
      </c>
      <c r="DX39" s="231">
        <v>12.299516129032257</v>
      </c>
      <c r="DY39" s="231">
        <v>12</v>
      </c>
      <c r="DZ39" s="231">
        <v>12.625</v>
      </c>
      <c r="EA39" s="231">
        <v>13.25</v>
      </c>
      <c r="EB39" s="231">
        <v>13.875</v>
      </c>
      <c r="EC39" s="231">
        <v>14.5</v>
      </c>
      <c r="ED39" s="231">
        <v>15.125</v>
      </c>
      <c r="EE39" s="231">
        <v>15.75</v>
      </c>
      <c r="EF39" s="231">
        <v>16.375</v>
      </c>
      <c r="EG39" s="231">
        <v>17</v>
      </c>
      <c r="EH39" s="231">
        <v>17.625</v>
      </c>
      <c r="EI39" s="231">
        <v>18.25</v>
      </c>
      <c r="EJ39" s="231">
        <v>18.875</v>
      </c>
      <c r="EL39" s="231">
        <v>16.472868629671584</v>
      </c>
      <c r="EM39" s="231">
        <v>20.125</v>
      </c>
      <c r="EN39" s="231">
        <v>13.25</v>
      </c>
      <c r="EO39" s="231">
        <v>13.875</v>
      </c>
      <c r="EP39" s="231">
        <v>14.5</v>
      </c>
      <c r="EQ39" s="231">
        <v>15.125</v>
      </c>
      <c r="ER39" s="231">
        <v>15.75</v>
      </c>
      <c r="ES39" s="231">
        <v>16.375</v>
      </c>
      <c r="ET39" s="231">
        <v>17</v>
      </c>
      <c r="EU39" s="231">
        <v>17.625</v>
      </c>
      <c r="EV39" s="231">
        <v>18.25</v>
      </c>
      <c r="EW39" s="231">
        <v>18.875</v>
      </c>
      <c r="EX39" s="231">
        <v>19.5</v>
      </c>
      <c r="EZ39" s="231">
        <v>40</v>
      </c>
      <c r="FA39" s="231">
        <v>19.146999999999998</v>
      </c>
      <c r="FB39" s="231">
        <v>23.151215116034127</v>
      </c>
      <c r="FC39" s="231">
        <v>22.887445098412172</v>
      </c>
      <c r="FD39" s="231">
        <v>16.726082194056772</v>
      </c>
      <c r="FE39" s="231">
        <v>18.295675363055434</v>
      </c>
      <c r="FF39" s="231">
        <v>17.539306516908827</v>
      </c>
      <c r="FG39" s="231">
        <v>16.341880162465557</v>
      </c>
      <c r="FH39" s="231">
        <v>16.750326500757669</v>
      </c>
      <c r="FI39" s="231">
        <v>20.244735469124745</v>
      </c>
      <c r="FK39" s="231">
        <v>27.500100000000003</v>
      </c>
      <c r="FL39" s="231">
        <v>19.100000000000001</v>
      </c>
      <c r="FM39" s="231">
        <v>19.7685</v>
      </c>
      <c r="FN39" s="231">
        <v>20.460397499999999</v>
      </c>
      <c r="FO39" s="231">
        <v>21.176511412499998</v>
      </c>
      <c r="FP39" s="231">
        <v>21.917689311937497</v>
      </c>
      <c r="FQ39" s="231">
        <v>22.684808437855306</v>
      </c>
      <c r="FR39" s="231">
        <v>23.47877673318024</v>
      </c>
      <c r="FS39" s="231">
        <v>24.300533918841545</v>
      </c>
      <c r="FT39" s="231">
        <v>25.151052606000999</v>
      </c>
      <c r="FU39" s="231">
        <v>26.031339447211032</v>
      </c>
      <c r="FW39" s="232">
        <v>19.100000000000001</v>
      </c>
      <c r="FX39" s="231">
        <v>19.7685</v>
      </c>
      <c r="FY39" s="231">
        <v>20.460397499999999</v>
      </c>
      <c r="FZ39" s="231">
        <v>21.176511412499998</v>
      </c>
      <c r="GA39" s="231">
        <v>21.917689311937497</v>
      </c>
      <c r="GB39" s="231">
        <v>22.684808437855306</v>
      </c>
      <c r="GC39" s="231">
        <v>23.47877673318024</v>
      </c>
      <c r="GD39" s="231">
        <v>24.300533918841545</v>
      </c>
      <c r="GE39" s="231">
        <v>25.151052606000999</v>
      </c>
      <c r="GF39" s="231">
        <v>26.031339447211032</v>
      </c>
      <c r="GH39" s="232">
        <v>15.3996</v>
      </c>
      <c r="GI39" s="231">
        <v>19.7685</v>
      </c>
      <c r="GJ39" s="231">
        <v>20.460397499999999</v>
      </c>
      <c r="GK39" s="231">
        <v>21.176511412499998</v>
      </c>
      <c r="GL39" s="231">
        <v>21.917689311937497</v>
      </c>
      <c r="GM39" s="231">
        <v>22.684808437855306</v>
      </c>
      <c r="GN39" s="231">
        <v>23.47877673318024</v>
      </c>
      <c r="GO39" s="231">
        <v>24.300533918841545</v>
      </c>
      <c r="GP39" s="231">
        <v>25.151052606000999</v>
      </c>
      <c r="GQ39" s="231">
        <v>26.031339447211032</v>
      </c>
      <c r="GS39" s="231">
        <v>15.769</v>
      </c>
      <c r="GT39" s="231">
        <v>20</v>
      </c>
      <c r="GU39" s="231">
        <v>20</v>
      </c>
      <c r="GV39" s="231">
        <v>20</v>
      </c>
      <c r="GW39" s="231">
        <v>20.7</v>
      </c>
      <c r="GX39" s="231">
        <v>21.424499999999998</v>
      </c>
      <c r="GY39" s="231">
        <v>22.174357499999999</v>
      </c>
      <c r="GZ39" s="231">
        <v>22.950460012499999</v>
      </c>
      <c r="HA39" s="231">
        <v>23.7537261129375</v>
      </c>
      <c r="HB39" s="231">
        <v>24.585106526890307</v>
      </c>
    </row>
    <row r="40" spans="1:212" ht="15" customHeight="1">
      <c r="F40" s="28" t="s">
        <v>488</v>
      </c>
      <c r="H40" s="228">
        <v>19.608815979999996</v>
      </c>
      <c r="I40" s="228">
        <v>20.203770999999996</v>
      </c>
      <c r="J40" s="228">
        <v>21.857387999999997</v>
      </c>
      <c r="K40" s="228">
        <v>19.656230000000001</v>
      </c>
      <c r="L40" s="228">
        <v>24.971060999999999</v>
      </c>
      <c r="M40" s="229">
        <v>25.542000000000002</v>
      </c>
      <c r="N40" s="228">
        <v>32.527000000000001</v>
      </c>
      <c r="O40" s="229">
        <v>39.43</v>
      </c>
      <c r="P40" s="229">
        <v>40.115760000000002</v>
      </c>
      <c r="Q40" s="229">
        <v>35.230699999999999</v>
      </c>
      <c r="R40" s="229">
        <v>31.062999999999999</v>
      </c>
      <c r="S40" s="229">
        <v>34.221299999999999</v>
      </c>
      <c r="T40" s="230">
        <v>33.624336699999994</v>
      </c>
      <c r="U40" s="230">
        <v>42.160117654461438</v>
      </c>
      <c r="V40" s="230">
        <v>41.654767594064495</v>
      </c>
      <c r="W40" s="230">
        <v>39.83435959667608</v>
      </c>
      <c r="X40" s="230">
        <v>39.293306308930916</v>
      </c>
      <c r="Y40" s="230">
        <v>38.549791054911751</v>
      </c>
      <c r="Z40" s="230">
        <v>28.657631562348261</v>
      </c>
      <c r="AA40" s="230">
        <v>28.199555430457181</v>
      </c>
      <c r="AB40" s="230">
        <v>28.414991677122607</v>
      </c>
      <c r="AC40" s="230">
        <v>25.816664172261735</v>
      </c>
      <c r="AD40" s="230">
        <v>25.946291942715117</v>
      </c>
      <c r="AE40" s="230">
        <v>31.494692033627807</v>
      </c>
      <c r="AF40" s="230">
        <v>34.532714793614197</v>
      </c>
      <c r="AG40" s="230">
        <v>31.805374273919028</v>
      </c>
      <c r="AH40" s="230">
        <v>32.097744537205799</v>
      </c>
      <c r="AI40" s="230">
        <v>27.20128505979736</v>
      </c>
      <c r="AJ40" s="230">
        <v>15.772339269069604</v>
      </c>
      <c r="AL40" s="231">
        <v>39.43</v>
      </c>
      <c r="AM40" s="231">
        <v>40.115760000000002</v>
      </c>
      <c r="AN40" s="231">
        <v>35.230699999999999</v>
      </c>
      <c r="AO40" s="231">
        <v>39.380415000000006</v>
      </c>
      <c r="AP40" s="231">
        <v>33.205188020409288</v>
      </c>
      <c r="AQ40" s="231">
        <v>33.624039592723697</v>
      </c>
      <c r="AR40" s="231">
        <v>41.206139379473242</v>
      </c>
      <c r="AS40" s="231">
        <v>46.234052912323101</v>
      </c>
      <c r="AT40" s="231">
        <v>52.162677314650715</v>
      </c>
      <c r="AU40" s="231">
        <v>48.242395496866472</v>
      </c>
      <c r="AV40" s="231">
        <v>50.559738743697764</v>
      </c>
      <c r="AW40" s="231">
        <v>31.305240179112911</v>
      </c>
      <c r="AX40" s="231">
        <v>31.185856249928044</v>
      </c>
      <c r="AZ40" s="232">
        <v>0</v>
      </c>
      <c r="BA40" s="232">
        <v>0</v>
      </c>
      <c r="BB40" s="232">
        <v>0</v>
      </c>
      <c r="BC40" s="232">
        <v>-8.3174150000000076</v>
      </c>
      <c r="BD40" s="232">
        <v>1.0161119795907112</v>
      </c>
      <c r="BE40" s="232">
        <v>2.9710727629606026E-4</v>
      </c>
      <c r="BF40" s="232">
        <v>0.9539782749881951</v>
      </c>
      <c r="BG40" s="232">
        <v>-4.5792853182586057</v>
      </c>
      <c r="BH40" s="232">
        <v>-12.328317717974635</v>
      </c>
      <c r="BI40" s="232">
        <v>-8.9490891879355559</v>
      </c>
      <c r="BJ40" s="232">
        <v>-12.009947688786013</v>
      </c>
      <c r="BK40" s="232">
        <v>-2.64760861676465</v>
      </c>
      <c r="BL40" s="232">
        <v>-2.9863008194708627</v>
      </c>
      <c r="BN40" s="231">
        <v>39.43</v>
      </c>
      <c r="BO40" s="231">
        <v>40.115760000000002</v>
      </c>
      <c r="BP40" s="231">
        <v>39.137</v>
      </c>
      <c r="BQ40" s="231">
        <v>39.291131829999998</v>
      </c>
      <c r="BR40" s="231">
        <v>46.327849100000002</v>
      </c>
      <c r="BS40" s="231">
        <v>53.000538310000003</v>
      </c>
      <c r="BT40" s="231">
        <v>57.042924310000004</v>
      </c>
      <c r="BU40" s="231">
        <v>58.033945700000004</v>
      </c>
      <c r="BV40" s="231">
        <v>59.239473259999997</v>
      </c>
      <c r="BW40" s="231">
        <v>57.146900270000003</v>
      </c>
      <c r="BX40" s="231">
        <v>60.887729719999996</v>
      </c>
      <c r="BY40" s="231">
        <v>50.042552579999999</v>
      </c>
      <c r="CA40" s="232">
        <v>0</v>
      </c>
      <c r="CB40" s="232">
        <v>0</v>
      </c>
      <c r="CC40" s="232">
        <v>-3.9063000000000017</v>
      </c>
      <c r="CD40" s="232">
        <v>-8.2281318299999988</v>
      </c>
      <c r="CE40" s="232">
        <v>-12.106549100000002</v>
      </c>
      <c r="CF40" s="232">
        <v>-19.37620161000001</v>
      </c>
      <c r="CG40" s="232">
        <v>-14.882806655538566</v>
      </c>
      <c r="CH40" s="232">
        <v>-16.379178105935509</v>
      </c>
      <c r="CI40" s="232">
        <v>-19.405113663323917</v>
      </c>
      <c r="CJ40" s="232">
        <v>-17.853593961069087</v>
      </c>
      <c r="CK40" s="232">
        <v>-22.337938665088245</v>
      </c>
      <c r="CL40" s="232">
        <v>-21.384921017651738</v>
      </c>
      <c r="CQ40" s="232">
        <v>19.048703</v>
      </c>
      <c r="CR40" s="232">
        <v>26.065999999999999</v>
      </c>
      <c r="CS40" s="232">
        <v>28.791549999999997</v>
      </c>
      <c r="CT40" s="232">
        <v>31.766853999999999</v>
      </c>
      <c r="CU40" s="232">
        <v>24.42268</v>
      </c>
      <c r="CV40" s="232">
        <v>26.809266999999998</v>
      </c>
      <c r="CW40" s="232">
        <v>30.929238999999999</v>
      </c>
      <c r="CX40" s="232">
        <v>33.549616</v>
      </c>
      <c r="CY40" s="232">
        <v>40.697024362781889</v>
      </c>
      <c r="CZ40" s="232">
        <v>39.136726240000002</v>
      </c>
      <c r="DA40" s="232">
        <v>39.379793872255874</v>
      </c>
      <c r="DB40" s="232">
        <v>33.205188020409288</v>
      </c>
      <c r="DC40" s="232">
        <v>33.624039592723697</v>
      </c>
      <c r="DF40" s="227"/>
      <c r="DG40" s="227">
        <v>19.048703</v>
      </c>
      <c r="DJ40" s="227">
        <v>26.065999999999999</v>
      </c>
      <c r="DM40" s="227">
        <v>28.791549999999997</v>
      </c>
      <c r="DP40" s="227">
        <v>31.766853999999999</v>
      </c>
      <c r="DS40" s="236">
        <v>24.42268</v>
      </c>
      <c r="DV40" s="233">
        <v>26.809266999999998</v>
      </c>
      <c r="DX40" s="231">
        <v>26.809013656387663</v>
      </c>
      <c r="DY40" s="231">
        <v>30.929238999999999</v>
      </c>
      <c r="DZ40" s="231">
        <v>33.224708</v>
      </c>
      <c r="EA40" s="231">
        <v>39.149863082737731</v>
      </c>
      <c r="EB40" s="231">
        <v>45.402468721001895</v>
      </c>
      <c r="EC40" s="231">
        <v>47.778745489611417</v>
      </c>
      <c r="ED40" s="231">
        <v>48.800786700489695</v>
      </c>
      <c r="EE40" s="231">
        <v>50.720939478359725</v>
      </c>
      <c r="EF40" s="231">
        <v>53.464038469413531</v>
      </c>
      <c r="EG40" s="231">
        <v>55.392908393152219</v>
      </c>
      <c r="EH40" s="231">
        <v>54.299041197958928</v>
      </c>
      <c r="EI40" s="231">
        <v>51.392698832216766</v>
      </c>
      <c r="EJ40" s="231">
        <v>55.277078244308903</v>
      </c>
      <c r="EL40" s="231">
        <v>27.707999999999998</v>
      </c>
      <c r="EM40" s="231">
        <v>33.549616</v>
      </c>
      <c r="EN40" s="231">
        <v>37.529495082737725</v>
      </c>
      <c r="EO40" s="231">
        <v>42.114862620985484</v>
      </c>
      <c r="EP40" s="231">
        <v>46.392315489611427</v>
      </c>
      <c r="EQ40" s="231">
        <v>48.366956700489688</v>
      </c>
      <c r="ER40" s="231">
        <v>50.787109478359717</v>
      </c>
      <c r="ES40" s="231">
        <v>54.389038469413535</v>
      </c>
      <c r="ET40" s="231">
        <v>56.692908393152223</v>
      </c>
      <c r="EU40" s="231">
        <v>55.786541197958925</v>
      </c>
      <c r="EV40" s="231">
        <v>53.067698832216763</v>
      </c>
      <c r="EW40" s="231">
        <v>57.139578244308908</v>
      </c>
      <c r="EX40" s="231">
        <v>54.207099382618495</v>
      </c>
      <c r="EZ40" s="231">
        <v>36.408000000000001</v>
      </c>
      <c r="FA40" s="231">
        <v>40.697024362781889</v>
      </c>
      <c r="FB40" s="231">
        <v>56.526583312401186</v>
      </c>
      <c r="FC40" s="231">
        <v>99.709875639768441</v>
      </c>
      <c r="FD40" s="231">
        <v>119.31890521821629</v>
      </c>
      <c r="FE40" s="231">
        <v>143.86074352334143</v>
      </c>
      <c r="FF40" s="231">
        <v>148.87134444704793</v>
      </c>
      <c r="FG40" s="231">
        <v>152.88497613498839</v>
      </c>
      <c r="FH40" s="231">
        <v>155.68549637519615</v>
      </c>
      <c r="FI40" s="231">
        <v>154.90279824754418</v>
      </c>
      <c r="FK40" s="232">
        <v>40.714678999999997</v>
      </c>
      <c r="FL40" s="232">
        <v>39.136726240000002</v>
      </c>
      <c r="FM40" s="232">
        <v>39.291131829999998</v>
      </c>
      <c r="FN40" s="232">
        <v>46.327849100000002</v>
      </c>
      <c r="FO40" s="232">
        <v>53.000538310000003</v>
      </c>
      <c r="FP40" s="232">
        <v>68.106222247100646</v>
      </c>
      <c r="FQ40" s="232">
        <v>80.547757001999798</v>
      </c>
      <c r="FR40" s="232">
        <v>82.541267957569772</v>
      </c>
      <c r="FS40" s="232">
        <v>81.264257781984725</v>
      </c>
      <c r="FT40" s="232">
        <v>85.849194744904182</v>
      </c>
      <c r="FU40" s="232">
        <v>108.72698751874017</v>
      </c>
      <c r="FW40" s="232">
        <v>39.136726240000002</v>
      </c>
      <c r="FX40" s="232">
        <v>39.291131829999998</v>
      </c>
      <c r="FY40" s="232">
        <v>46.327849100000002</v>
      </c>
      <c r="FZ40" s="232">
        <v>53.000538310000003</v>
      </c>
      <c r="GA40" s="232">
        <v>68.106222247100646</v>
      </c>
      <c r="GB40" s="232">
        <v>80.547757001999798</v>
      </c>
      <c r="GC40" s="232">
        <v>82.541267957569772</v>
      </c>
      <c r="GD40" s="232">
        <v>81.264257781984725</v>
      </c>
      <c r="GE40" s="232">
        <v>85.849194744904182</v>
      </c>
      <c r="GF40" s="232">
        <v>108.72698751874017</v>
      </c>
      <c r="GG40" s="237"/>
      <c r="GH40" s="232">
        <v>39.137</v>
      </c>
      <c r="GI40" s="231">
        <v>39.379793872255874</v>
      </c>
      <c r="GJ40" s="231">
        <v>40.27000490537489</v>
      </c>
      <c r="GK40" s="231">
        <v>46.239128316252504</v>
      </c>
      <c r="GL40" s="231">
        <v>50.061783960486977</v>
      </c>
      <c r="GM40" s="231">
        <v>50.451646286484582</v>
      </c>
      <c r="GN40" s="231">
        <v>51.91708434556088</v>
      </c>
      <c r="GO40" s="231">
        <v>49.2762225196619</v>
      </c>
      <c r="GP40" s="231">
        <v>52.536591407639357</v>
      </c>
      <c r="GQ40" s="231">
        <v>43.849544095295926</v>
      </c>
      <c r="GS40" s="231">
        <v>39.380415000000006</v>
      </c>
      <c r="GT40" s="231">
        <v>33.205188020409288</v>
      </c>
      <c r="GU40" s="231">
        <v>33.624039592723697</v>
      </c>
      <c r="GV40" s="231">
        <v>41.206139379473242</v>
      </c>
      <c r="GW40" s="231">
        <v>46.234052912323101</v>
      </c>
      <c r="GX40" s="231">
        <v>52.162677314650715</v>
      </c>
      <c r="GY40" s="231">
        <v>48.242395496866472</v>
      </c>
      <c r="GZ40" s="231">
        <v>50.559738743697764</v>
      </c>
      <c r="HA40" s="231">
        <v>31.305240179112911</v>
      </c>
      <c r="HB40" s="231">
        <v>31.185856249928044</v>
      </c>
      <c r="HD40" s="227"/>
    </row>
    <row r="41" spans="1:212" ht="15" customHeight="1">
      <c r="F41" s="28" t="s">
        <v>489</v>
      </c>
      <c r="H41" s="228"/>
      <c r="I41" s="228"/>
      <c r="J41" s="228"/>
      <c r="K41" s="228"/>
      <c r="L41" s="228"/>
      <c r="M41" s="229"/>
      <c r="N41" s="228"/>
      <c r="O41" s="229"/>
      <c r="P41" s="229"/>
      <c r="Q41" s="229"/>
      <c r="R41" s="229"/>
      <c r="S41" s="229"/>
      <c r="T41" s="230">
        <v>0</v>
      </c>
      <c r="U41" s="230">
        <v>0</v>
      </c>
      <c r="V41" s="230">
        <v>0</v>
      </c>
      <c r="W41" s="230">
        <v>0</v>
      </c>
      <c r="X41" s="230">
        <v>0</v>
      </c>
      <c r="Y41" s="230">
        <v>0</v>
      </c>
      <c r="Z41" s="230">
        <v>0</v>
      </c>
      <c r="AA41" s="230">
        <v>0</v>
      </c>
      <c r="AB41" s="230">
        <v>0</v>
      </c>
      <c r="AC41" s="230">
        <v>0</v>
      </c>
      <c r="AD41" s="230">
        <v>0</v>
      </c>
      <c r="AE41" s="230">
        <v>0</v>
      </c>
      <c r="AF41" s="230">
        <v>0</v>
      </c>
      <c r="AG41" s="230">
        <v>0</v>
      </c>
      <c r="AH41" s="230">
        <v>0</v>
      </c>
      <c r="AI41" s="230">
        <v>0</v>
      </c>
      <c r="AJ41" s="230">
        <v>0</v>
      </c>
      <c r="AL41" s="231"/>
      <c r="AM41" s="231"/>
      <c r="AN41" s="231"/>
      <c r="AO41" s="231"/>
      <c r="AP41" s="231"/>
      <c r="AQ41" s="231"/>
      <c r="AR41" s="231"/>
      <c r="AS41" s="231"/>
      <c r="AT41" s="231"/>
      <c r="AU41" s="231"/>
      <c r="AV41" s="231"/>
      <c r="AW41" s="231"/>
      <c r="AX41" s="231"/>
      <c r="AZ41" s="232"/>
      <c r="BA41" s="232"/>
      <c r="BB41" s="232"/>
      <c r="BC41" s="232"/>
      <c r="BD41" s="232"/>
      <c r="BE41" s="232"/>
      <c r="BF41" s="232"/>
      <c r="BG41" s="232"/>
      <c r="BH41" s="232"/>
      <c r="BI41" s="232"/>
      <c r="BJ41" s="232"/>
      <c r="BK41" s="232"/>
      <c r="BL41" s="232"/>
      <c r="BN41" s="231"/>
      <c r="BO41" s="231"/>
      <c r="BP41" s="231"/>
      <c r="BQ41" s="231"/>
      <c r="BR41" s="231"/>
      <c r="BS41" s="231"/>
      <c r="BT41" s="231"/>
      <c r="BU41" s="231"/>
      <c r="BV41" s="231"/>
      <c r="BW41" s="231"/>
      <c r="BX41" s="231"/>
      <c r="BY41" s="231"/>
      <c r="CA41" s="232"/>
      <c r="CB41" s="232"/>
      <c r="CC41" s="232"/>
      <c r="CD41" s="232"/>
      <c r="CE41" s="232"/>
      <c r="CF41" s="232"/>
      <c r="CG41" s="232"/>
      <c r="CH41" s="232"/>
      <c r="CI41" s="232"/>
      <c r="CJ41" s="232"/>
      <c r="CK41" s="232"/>
      <c r="CL41" s="232"/>
      <c r="CQ41" s="232"/>
      <c r="CR41" s="232"/>
      <c r="CS41" s="232"/>
      <c r="CT41" s="232"/>
      <c r="CU41" s="232"/>
      <c r="CV41" s="232"/>
      <c r="CW41" s="232"/>
      <c r="CX41" s="232"/>
      <c r="CY41" s="232"/>
      <c r="CZ41" s="232"/>
      <c r="DA41" s="232"/>
      <c r="DB41" s="232"/>
      <c r="DC41" s="232"/>
      <c r="DF41" s="227"/>
      <c r="DG41" s="227"/>
      <c r="DJ41" s="227"/>
      <c r="DM41" s="227"/>
      <c r="DP41" s="227"/>
      <c r="DS41" s="236"/>
      <c r="DV41" s="233"/>
      <c r="DX41" s="231"/>
      <c r="DY41" s="231"/>
      <c r="DZ41" s="231"/>
      <c r="EA41" s="231"/>
      <c r="EB41" s="231"/>
      <c r="EC41" s="231"/>
      <c r="ED41" s="231"/>
      <c r="EE41" s="231"/>
      <c r="EF41" s="231"/>
      <c r="EG41" s="231"/>
      <c r="EH41" s="231"/>
      <c r="EI41" s="231"/>
      <c r="EJ41" s="231"/>
      <c r="EL41" s="231"/>
      <c r="EM41" s="231"/>
      <c r="EN41" s="231"/>
      <c r="EO41" s="231"/>
      <c r="EP41" s="231"/>
      <c r="EQ41" s="231"/>
      <c r="ER41" s="231"/>
      <c r="ES41" s="231"/>
      <c r="ET41" s="231"/>
      <c r="EU41" s="231"/>
      <c r="EV41" s="231"/>
      <c r="EW41" s="231"/>
      <c r="EX41" s="231"/>
      <c r="EZ41" s="231"/>
      <c r="FA41" s="231"/>
      <c r="FB41" s="231"/>
      <c r="FC41" s="231"/>
      <c r="FD41" s="231"/>
      <c r="FE41" s="231"/>
      <c r="FF41" s="231"/>
      <c r="FG41" s="231"/>
      <c r="FH41" s="231"/>
      <c r="FI41" s="231"/>
      <c r="FK41" s="232"/>
      <c r="FL41" s="232"/>
      <c r="FM41" s="232"/>
      <c r="FN41" s="232"/>
      <c r="FO41" s="232"/>
      <c r="FP41" s="232"/>
      <c r="FQ41" s="232"/>
      <c r="FR41" s="232"/>
      <c r="FS41" s="232"/>
      <c r="FT41" s="232"/>
      <c r="FU41" s="232"/>
      <c r="FW41" s="232"/>
      <c r="FX41" s="232"/>
      <c r="FY41" s="232"/>
      <c r="FZ41" s="232"/>
      <c r="GA41" s="232"/>
      <c r="GB41" s="232"/>
      <c r="GC41" s="232"/>
      <c r="GD41" s="232"/>
      <c r="GE41" s="232"/>
      <c r="GF41" s="232"/>
      <c r="GG41" s="237"/>
      <c r="GH41" s="232"/>
      <c r="GI41" s="231"/>
      <c r="GJ41" s="231"/>
      <c r="GK41" s="231"/>
      <c r="GL41" s="231"/>
      <c r="GM41" s="231"/>
      <c r="GN41" s="231"/>
      <c r="GO41" s="231"/>
      <c r="GP41" s="231"/>
      <c r="GQ41" s="231"/>
      <c r="GS41" s="231"/>
      <c r="GT41" s="231"/>
      <c r="GU41" s="231"/>
      <c r="GV41" s="231"/>
      <c r="GW41" s="231"/>
      <c r="GX41" s="231"/>
      <c r="GY41" s="231"/>
      <c r="GZ41" s="231"/>
      <c r="HA41" s="231"/>
      <c r="HB41" s="231"/>
      <c r="HD41" s="227"/>
    </row>
    <row r="42" spans="1:212" ht="15" customHeight="1">
      <c r="F42" s="188" t="s">
        <v>490</v>
      </c>
      <c r="H42" s="256">
        <v>0</v>
      </c>
      <c r="I42" s="230">
        <v>20.03179976999996</v>
      </c>
      <c r="J42" s="230">
        <v>20.03179976999996</v>
      </c>
      <c r="K42" s="230">
        <v>20.03179976999996</v>
      </c>
      <c r="L42" s="230">
        <v>20.03179976999996</v>
      </c>
      <c r="M42" s="230">
        <v>33.630964960000135</v>
      </c>
      <c r="N42" s="230">
        <v>28.686726950000111</v>
      </c>
      <c r="O42" s="230">
        <v>21.402147169999836</v>
      </c>
      <c r="P42" s="230">
        <v>25.682891100000099</v>
      </c>
      <c r="Q42" s="230">
        <v>20.08674765999999</v>
      </c>
      <c r="R42" s="230">
        <v>-12.55352607000022</v>
      </c>
      <c r="S42" s="230">
        <v>26.355079250000042</v>
      </c>
      <c r="T42" s="230">
        <v>4.4961326400001518</v>
      </c>
      <c r="U42" s="230">
        <v>7.1</v>
      </c>
      <c r="V42" s="230">
        <v>17.700000000000003</v>
      </c>
      <c r="W42" s="230">
        <v>15.799999999999999</v>
      </c>
      <c r="X42" s="230">
        <v>3.7000000000000011</v>
      </c>
      <c r="Y42" s="230">
        <v>25.4</v>
      </c>
      <c r="Z42" s="230">
        <v>30.2</v>
      </c>
      <c r="AA42" s="230">
        <v>40.099999999999994</v>
      </c>
      <c r="AB42" s="230">
        <v>42.599999999999994</v>
      </c>
      <c r="AC42" s="230">
        <v>28.4</v>
      </c>
      <c r="AD42" s="230">
        <v>22.2</v>
      </c>
      <c r="AE42" s="230">
        <v>40.799999999999997</v>
      </c>
      <c r="AF42" s="230">
        <v>30.7</v>
      </c>
      <c r="AG42" s="230">
        <v>30</v>
      </c>
      <c r="AH42" s="230">
        <v>-35.9</v>
      </c>
      <c r="AI42" s="230">
        <v>62.7</v>
      </c>
      <c r="AJ42" s="230">
        <v>8.6999999999999993</v>
      </c>
      <c r="AL42" s="231">
        <v>21.402147169999836</v>
      </c>
      <c r="AM42" s="231">
        <v>25.682891100000099</v>
      </c>
      <c r="AN42" s="231">
        <v>20.08674765999999</v>
      </c>
      <c r="AO42" s="231">
        <v>13.42764339999998</v>
      </c>
      <c r="AP42" s="231">
        <v>0.90000000000000036</v>
      </c>
      <c r="AQ42" s="231">
        <v>22.1</v>
      </c>
      <c r="AR42" s="231">
        <v>15.7</v>
      </c>
      <c r="AS42" s="231">
        <v>21.3</v>
      </c>
      <c r="AT42" s="231">
        <v>18.5</v>
      </c>
      <c r="AU42" s="231">
        <v>21.3</v>
      </c>
      <c r="AV42" s="231">
        <v>22.3</v>
      </c>
      <c r="AW42" s="231">
        <v>34.5</v>
      </c>
      <c r="AX42" s="231">
        <v>30.6</v>
      </c>
      <c r="AZ42" s="232">
        <v>0</v>
      </c>
      <c r="BA42" s="232">
        <v>0</v>
      </c>
      <c r="BB42" s="232">
        <v>0</v>
      </c>
      <c r="BC42" s="232">
        <v>-25.9811694700002</v>
      </c>
      <c r="BD42" s="232">
        <v>25.45507925000004</v>
      </c>
      <c r="BE42" s="232">
        <v>-17.60386735999985</v>
      </c>
      <c r="BF42" s="232">
        <v>-8.6</v>
      </c>
      <c r="BG42" s="232">
        <v>-3.5999999999999979</v>
      </c>
      <c r="BH42" s="232">
        <v>-2.7000000000000011</v>
      </c>
      <c r="BI42" s="232">
        <v>-17.600000000000001</v>
      </c>
      <c r="BJ42" s="232">
        <v>3.0999999999999979</v>
      </c>
      <c r="BK42" s="232">
        <v>-4.3000000000000007</v>
      </c>
      <c r="BL42" s="232">
        <v>9.4999999999999929</v>
      </c>
      <c r="BN42" s="231">
        <v>21.402147169999836</v>
      </c>
      <c r="BO42" s="231">
        <v>25.682891100000099</v>
      </c>
      <c r="BP42" s="231">
        <v>23.787932570000009</v>
      </c>
      <c r="BQ42" s="231">
        <v>44.4</v>
      </c>
      <c r="BR42" s="231">
        <v>31.4</v>
      </c>
      <c r="BS42" s="231">
        <v>33</v>
      </c>
      <c r="BT42" s="231">
        <v>27.799999999999997</v>
      </c>
      <c r="BU42" s="231">
        <v>32.599999999999994</v>
      </c>
      <c r="BV42" s="231">
        <v>25.299999999999997</v>
      </c>
      <c r="BW42" s="231">
        <v>9.1999999999999993</v>
      </c>
      <c r="BX42" s="231">
        <v>19.5</v>
      </c>
      <c r="BY42" s="231">
        <v>31.400000000000002</v>
      </c>
      <c r="CA42" s="232">
        <v>0</v>
      </c>
      <c r="CB42" s="232">
        <v>0</v>
      </c>
      <c r="CC42" s="232">
        <v>-3.7011849100000198</v>
      </c>
      <c r="CD42" s="232">
        <v>-56.953526070000223</v>
      </c>
      <c r="CE42" s="232">
        <v>-5.0449207499999567</v>
      </c>
      <c r="CF42" s="232">
        <v>-28.503867359999848</v>
      </c>
      <c r="CG42" s="232">
        <v>-20.699999999999996</v>
      </c>
      <c r="CH42" s="232">
        <v>-14.899999999999991</v>
      </c>
      <c r="CI42" s="232">
        <v>-9.4999999999999982</v>
      </c>
      <c r="CJ42" s="232">
        <v>-5.4999999999999982</v>
      </c>
      <c r="CK42" s="232">
        <v>5.8999999999999986</v>
      </c>
      <c r="CL42" s="232">
        <v>-1.2000000000000028</v>
      </c>
      <c r="CQ42" s="232">
        <v>-21.3859605271095</v>
      </c>
      <c r="CR42" s="232">
        <v>15.354561226963</v>
      </c>
      <c r="CS42" s="232">
        <v>-3.1664775699225665</v>
      </c>
      <c r="CT42" s="232">
        <v>-3.7784389350113647</v>
      </c>
      <c r="CU42" s="232">
        <v>26.20000000000001</v>
      </c>
      <c r="CV42" s="232">
        <v>18</v>
      </c>
      <c r="CW42" s="232">
        <v>38.1</v>
      </c>
      <c r="CX42" s="232">
        <v>20.9</v>
      </c>
      <c r="CY42" s="232">
        <v>38.900000000000006</v>
      </c>
      <c r="CZ42" s="232">
        <v>25.400000000000002</v>
      </c>
      <c r="DA42" s="232">
        <v>30.1</v>
      </c>
      <c r="DB42" s="232">
        <v>0.90000000000000036</v>
      </c>
      <c r="DC42" s="232">
        <v>22.1</v>
      </c>
      <c r="DF42" s="227"/>
      <c r="DG42" s="227">
        <v>-21.3859605271095</v>
      </c>
      <c r="DJ42" s="227">
        <v>15.354561226963</v>
      </c>
      <c r="DM42" s="227">
        <v>-3.1664775699225665</v>
      </c>
      <c r="DP42" s="227">
        <v>-3.7784389350113647</v>
      </c>
      <c r="DS42" s="236">
        <v>26.20000000000001</v>
      </c>
      <c r="DV42" s="233">
        <v>18</v>
      </c>
      <c r="DX42" s="231">
        <v>21.830821320000155</v>
      </c>
      <c r="DY42" s="231">
        <v>38.1</v>
      </c>
      <c r="DZ42" s="231">
        <v>21.9</v>
      </c>
      <c r="EA42" s="231">
        <v>11.9</v>
      </c>
      <c r="EB42" s="231">
        <v>15.4</v>
      </c>
      <c r="EC42" s="231">
        <v>8.6</v>
      </c>
      <c r="ED42" s="231">
        <v>14.5</v>
      </c>
      <c r="EE42" s="231">
        <v>13.8</v>
      </c>
      <c r="EF42" s="231">
        <v>12.5</v>
      </c>
      <c r="EG42" s="231">
        <v>15.2</v>
      </c>
      <c r="EH42" s="231">
        <v>5.3</v>
      </c>
      <c r="EI42" s="231">
        <v>14.7</v>
      </c>
      <c r="EJ42" s="231">
        <v>14.6</v>
      </c>
      <c r="EL42" s="231">
        <v>38.857709270000015</v>
      </c>
      <c r="EM42" s="231">
        <v>20.9</v>
      </c>
      <c r="EN42" s="231">
        <v>23</v>
      </c>
      <c r="EO42" s="231">
        <v>13.8</v>
      </c>
      <c r="EP42" s="231">
        <v>21.4</v>
      </c>
      <c r="EQ42" s="231">
        <v>15</v>
      </c>
      <c r="ER42" s="231">
        <v>15.299999999999997</v>
      </c>
      <c r="ES42" s="231">
        <v>44.300000000000004</v>
      </c>
      <c r="ET42" s="231">
        <v>42.199999999999996</v>
      </c>
      <c r="EU42" s="231">
        <v>27.599999999999998</v>
      </c>
      <c r="EV42" s="231">
        <v>20.700000000000003</v>
      </c>
      <c r="EW42" s="231">
        <v>21.6</v>
      </c>
      <c r="EX42" s="231">
        <v>24.9</v>
      </c>
      <c r="EZ42" s="231">
        <v>26.367206389999915</v>
      </c>
      <c r="FA42" s="231">
        <v>38.900000000000006</v>
      </c>
      <c r="FB42" s="231">
        <v>21.1</v>
      </c>
      <c r="FC42" s="231">
        <v>30.200000000000003</v>
      </c>
      <c r="FD42" s="231">
        <v>18.5</v>
      </c>
      <c r="FE42" s="231">
        <v>16.600000000000001</v>
      </c>
      <c r="FF42" s="231">
        <v>24.4</v>
      </c>
      <c r="FG42" s="231">
        <v>17.8</v>
      </c>
      <c r="FH42" s="231">
        <v>38.799999999999997</v>
      </c>
      <c r="FI42" s="231">
        <v>35.1</v>
      </c>
      <c r="FK42" s="231">
        <v>31.393059230000073</v>
      </c>
      <c r="FL42" s="231">
        <v>25.400000000000002</v>
      </c>
      <c r="FM42" s="231">
        <v>46.2</v>
      </c>
      <c r="FN42" s="231">
        <v>34.4</v>
      </c>
      <c r="FO42" s="231">
        <v>35.700000000000003</v>
      </c>
      <c r="FP42" s="231">
        <v>31.7</v>
      </c>
      <c r="FQ42" s="231">
        <v>37.400000000000006</v>
      </c>
      <c r="FR42" s="231">
        <v>26.4</v>
      </c>
      <c r="FS42" s="231">
        <v>10.3</v>
      </c>
      <c r="FT42" s="231">
        <v>25.900000000000002</v>
      </c>
      <c r="FU42" s="231">
        <v>38.6</v>
      </c>
      <c r="FW42" s="231">
        <v>31.487932570000005</v>
      </c>
      <c r="FX42" s="231">
        <v>46.2</v>
      </c>
      <c r="FY42" s="231">
        <v>33.9</v>
      </c>
      <c r="FZ42" s="231">
        <v>35.599999999999994</v>
      </c>
      <c r="GA42" s="231">
        <v>31.500000000000004</v>
      </c>
      <c r="GB42" s="231">
        <v>37.5</v>
      </c>
      <c r="GC42" s="231">
        <v>26.299999999999997</v>
      </c>
      <c r="GD42" s="231">
        <v>10.3</v>
      </c>
      <c r="GE42" s="231">
        <v>25.9</v>
      </c>
      <c r="GF42" s="231">
        <v>38.6</v>
      </c>
      <c r="GH42" s="231">
        <v>15.687932570000005</v>
      </c>
      <c r="GI42" s="232">
        <v>30.1</v>
      </c>
      <c r="GJ42" s="232">
        <v>25.2</v>
      </c>
      <c r="GK42" s="232">
        <v>38.700000000000003</v>
      </c>
      <c r="GL42" s="231">
        <v>27.400000000000002</v>
      </c>
      <c r="GM42" s="231">
        <v>25.2</v>
      </c>
      <c r="GN42" s="231">
        <v>20.200000000000003</v>
      </c>
      <c r="GO42" s="231">
        <v>17.100000000000001</v>
      </c>
      <c r="GP42" s="231">
        <v>20.6</v>
      </c>
      <c r="GQ42" s="231">
        <v>27.599999999999998</v>
      </c>
      <c r="GS42" s="231">
        <v>13.42764339999998</v>
      </c>
      <c r="GT42" s="231">
        <v>0.90000000000000036</v>
      </c>
      <c r="GU42" s="231">
        <v>22.1</v>
      </c>
      <c r="GV42" s="231">
        <v>15.7</v>
      </c>
      <c r="GW42" s="231">
        <v>21.3</v>
      </c>
      <c r="GX42" s="231">
        <v>18.5</v>
      </c>
      <c r="GY42" s="231">
        <v>21.3</v>
      </c>
      <c r="GZ42" s="231">
        <v>22.3</v>
      </c>
      <c r="HA42" s="231">
        <v>34.5</v>
      </c>
      <c r="HB42" s="231">
        <v>30.6</v>
      </c>
    </row>
    <row r="43" spans="1:212" ht="15" customHeight="1">
      <c r="F43" s="28" t="s">
        <v>35</v>
      </c>
      <c r="H43" s="228">
        <v>132.62675402999997</v>
      </c>
      <c r="I43" s="228">
        <v>93.472911780000004</v>
      </c>
      <c r="J43" s="228">
        <v>105.60272151000001</v>
      </c>
      <c r="K43" s="228">
        <v>104.39759811000003</v>
      </c>
      <c r="L43" s="229">
        <v>87.845574999999997</v>
      </c>
      <c r="M43" s="229">
        <v>95</v>
      </c>
      <c r="N43" s="228">
        <v>42.889000000000003</v>
      </c>
      <c r="O43" s="229">
        <v>30.092219529999994</v>
      </c>
      <c r="P43" s="229">
        <v>36.700000000000003</v>
      </c>
      <c r="Q43" s="229">
        <v>45</v>
      </c>
      <c r="R43" s="229">
        <v>45</v>
      </c>
      <c r="S43" s="229">
        <v>54.55867911</v>
      </c>
      <c r="T43" s="230">
        <v>225</v>
      </c>
      <c r="U43" s="230">
        <v>240.41553990347688</v>
      </c>
      <c r="V43" s="230">
        <v>210</v>
      </c>
      <c r="W43" s="230">
        <v>200</v>
      </c>
      <c r="X43" s="230">
        <v>204</v>
      </c>
      <c r="Y43" s="230">
        <v>201</v>
      </c>
      <c r="Z43" s="230">
        <v>176</v>
      </c>
      <c r="AA43" s="230">
        <v>182</v>
      </c>
      <c r="AB43" s="230">
        <v>187</v>
      </c>
      <c r="AC43" s="230">
        <v>190</v>
      </c>
      <c r="AD43" s="230">
        <v>188</v>
      </c>
      <c r="AE43" s="230">
        <v>193</v>
      </c>
      <c r="AF43" s="230">
        <v>225</v>
      </c>
      <c r="AG43" s="230">
        <v>242</v>
      </c>
      <c r="AH43" s="230">
        <v>255</v>
      </c>
      <c r="AI43" s="230">
        <v>235</v>
      </c>
      <c r="AJ43" s="230">
        <v>291</v>
      </c>
      <c r="AL43" s="231">
        <v>30.092219529999994</v>
      </c>
      <c r="AM43" s="231">
        <v>36.700000000000003</v>
      </c>
      <c r="AN43" s="231">
        <v>45</v>
      </c>
      <c r="AO43" s="231">
        <v>45</v>
      </c>
      <c r="AP43" s="231">
        <v>55</v>
      </c>
      <c r="AQ43" s="231">
        <v>125</v>
      </c>
      <c r="AR43" s="231">
        <v>125</v>
      </c>
      <c r="AS43" s="231">
        <v>125</v>
      </c>
      <c r="AT43" s="231">
        <v>125</v>
      </c>
      <c r="AU43" s="231">
        <v>125</v>
      </c>
      <c r="AV43" s="231">
        <v>125</v>
      </c>
      <c r="AW43" s="231">
        <v>125</v>
      </c>
      <c r="AX43" s="231">
        <v>125</v>
      </c>
      <c r="AZ43" s="232">
        <v>0</v>
      </c>
      <c r="BA43" s="232">
        <v>0</v>
      </c>
      <c r="BB43" s="232">
        <v>0</v>
      </c>
      <c r="BC43" s="232">
        <v>0</v>
      </c>
      <c r="BD43" s="232">
        <v>-0.44132089000000008</v>
      </c>
      <c r="BE43" s="232">
        <v>100</v>
      </c>
      <c r="BF43" s="232">
        <v>115.41553990347688</v>
      </c>
      <c r="BG43" s="232">
        <v>85</v>
      </c>
      <c r="BH43" s="232">
        <v>75</v>
      </c>
      <c r="BI43" s="232">
        <v>79</v>
      </c>
      <c r="BJ43" s="232">
        <v>76</v>
      </c>
      <c r="BK43" s="232">
        <v>51</v>
      </c>
      <c r="BL43" s="232">
        <v>57</v>
      </c>
      <c r="BN43" s="231">
        <v>30.092219529999994</v>
      </c>
      <c r="BO43" s="231">
        <v>36.700000000000003</v>
      </c>
      <c r="BP43" s="231">
        <v>45</v>
      </c>
      <c r="BQ43" s="231">
        <v>125</v>
      </c>
      <c r="BR43" s="231">
        <v>125</v>
      </c>
      <c r="BS43" s="231">
        <v>125</v>
      </c>
      <c r="BT43" s="231">
        <v>125</v>
      </c>
      <c r="BU43" s="231">
        <v>125</v>
      </c>
      <c r="BV43" s="231">
        <v>125</v>
      </c>
      <c r="BW43" s="231">
        <v>125</v>
      </c>
      <c r="BX43" s="231">
        <v>125</v>
      </c>
      <c r="BY43" s="231">
        <v>125</v>
      </c>
      <c r="CA43" s="232">
        <v>0</v>
      </c>
      <c r="CB43" s="232">
        <v>0</v>
      </c>
      <c r="CC43" s="232">
        <v>0</v>
      </c>
      <c r="CD43" s="232">
        <v>-80</v>
      </c>
      <c r="CE43" s="232">
        <v>-70.44132089</v>
      </c>
      <c r="CF43" s="232">
        <v>100</v>
      </c>
      <c r="CG43" s="232">
        <v>115.41553990347688</v>
      </c>
      <c r="CH43" s="232">
        <v>85</v>
      </c>
      <c r="CI43" s="232">
        <v>75</v>
      </c>
      <c r="CJ43" s="232">
        <v>79</v>
      </c>
      <c r="CK43" s="232">
        <v>76</v>
      </c>
      <c r="CL43" s="232">
        <v>51</v>
      </c>
      <c r="CQ43" s="232">
        <v>85</v>
      </c>
      <c r="CR43" s="232">
        <v>140.1</v>
      </c>
      <c r="CS43" s="232">
        <v>95</v>
      </c>
      <c r="CT43" s="232">
        <v>95</v>
      </c>
      <c r="CU43" s="232">
        <v>95</v>
      </c>
      <c r="CV43" s="232">
        <v>95</v>
      </c>
      <c r="CW43" s="232">
        <v>85</v>
      </c>
      <c r="CX43" s="232">
        <v>95</v>
      </c>
      <c r="CY43" s="232">
        <v>36.700000000000003</v>
      </c>
      <c r="CZ43" s="232">
        <v>95</v>
      </c>
      <c r="DA43" s="232">
        <v>45</v>
      </c>
      <c r="DB43" s="232">
        <v>55</v>
      </c>
      <c r="DC43" s="232">
        <v>125</v>
      </c>
      <c r="DF43" s="227"/>
      <c r="DG43" s="227">
        <v>85</v>
      </c>
      <c r="DJ43" s="227">
        <v>140.1</v>
      </c>
      <c r="DM43" s="227">
        <v>95</v>
      </c>
      <c r="DP43" s="227">
        <v>95</v>
      </c>
      <c r="DS43" s="236">
        <v>95</v>
      </c>
      <c r="DV43" s="233">
        <v>95</v>
      </c>
      <c r="DX43" s="231">
        <v>95</v>
      </c>
      <c r="DY43" s="231">
        <v>85</v>
      </c>
      <c r="DZ43" s="231">
        <v>95</v>
      </c>
      <c r="EA43" s="231">
        <v>95</v>
      </c>
      <c r="EB43" s="231">
        <v>95</v>
      </c>
      <c r="EC43" s="231">
        <v>95</v>
      </c>
      <c r="ED43" s="231">
        <v>95</v>
      </c>
      <c r="EE43" s="231">
        <v>95</v>
      </c>
      <c r="EF43" s="231">
        <v>95</v>
      </c>
      <c r="EG43" s="231">
        <v>95</v>
      </c>
      <c r="EH43" s="231">
        <v>95</v>
      </c>
      <c r="EI43" s="231">
        <v>95</v>
      </c>
      <c r="EJ43" s="231">
        <v>95</v>
      </c>
      <c r="EL43" s="231">
        <v>45</v>
      </c>
      <c r="EM43" s="231">
        <v>95</v>
      </c>
      <c r="EN43" s="231">
        <v>95</v>
      </c>
      <c r="EO43" s="231">
        <v>95</v>
      </c>
      <c r="EP43" s="231">
        <v>125</v>
      </c>
      <c r="EQ43" s="231">
        <v>125</v>
      </c>
      <c r="ER43" s="231">
        <v>125</v>
      </c>
      <c r="ES43" s="231">
        <v>125</v>
      </c>
      <c r="ET43" s="231">
        <v>125</v>
      </c>
      <c r="EU43" s="231">
        <v>125</v>
      </c>
      <c r="EV43" s="231">
        <v>95</v>
      </c>
      <c r="EW43" s="231">
        <v>95</v>
      </c>
      <c r="EX43" s="231">
        <v>95</v>
      </c>
      <c r="EZ43" s="231">
        <v>30</v>
      </c>
      <c r="FA43" s="231">
        <v>36.700000000000003</v>
      </c>
      <c r="FB43" s="231">
        <v>95</v>
      </c>
      <c r="FC43" s="231">
        <v>125</v>
      </c>
      <c r="FD43" s="231">
        <v>125</v>
      </c>
      <c r="FE43" s="231">
        <v>150</v>
      </c>
      <c r="FF43" s="231">
        <v>150</v>
      </c>
      <c r="FG43" s="231">
        <v>160</v>
      </c>
      <c r="FH43" s="231">
        <v>170</v>
      </c>
      <c r="FI43" s="231">
        <v>180</v>
      </c>
      <c r="FK43" s="231">
        <v>36.699999999999996</v>
      </c>
      <c r="FL43" s="231">
        <v>95</v>
      </c>
      <c r="FM43" s="231">
        <v>125</v>
      </c>
      <c r="FN43" s="231">
        <v>125</v>
      </c>
      <c r="FO43" s="231">
        <v>125</v>
      </c>
      <c r="FP43" s="231">
        <v>125</v>
      </c>
      <c r="FQ43" s="231">
        <v>125</v>
      </c>
      <c r="FR43" s="231">
        <v>125</v>
      </c>
      <c r="FS43" s="231">
        <v>125</v>
      </c>
      <c r="FT43" s="231">
        <v>125</v>
      </c>
      <c r="FU43" s="231">
        <v>125</v>
      </c>
      <c r="FW43" s="231">
        <v>95</v>
      </c>
      <c r="FX43" s="231">
        <v>125</v>
      </c>
      <c r="FY43" s="231">
        <v>125</v>
      </c>
      <c r="FZ43" s="231">
        <v>125</v>
      </c>
      <c r="GA43" s="231">
        <v>125</v>
      </c>
      <c r="GB43" s="231">
        <v>125</v>
      </c>
      <c r="GC43" s="231">
        <v>125</v>
      </c>
      <c r="GD43" s="231">
        <v>125</v>
      </c>
      <c r="GE43" s="231">
        <v>125</v>
      </c>
      <c r="GF43" s="231">
        <v>125</v>
      </c>
      <c r="GH43" s="231">
        <v>45</v>
      </c>
      <c r="GI43" s="232">
        <v>45</v>
      </c>
      <c r="GJ43" s="232">
        <v>60</v>
      </c>
      <c r="GK43" s="232">
        <v>125</v>
      </c>
      <c r="GL43" s="231">
        <v>125</v>
      </c>
      <c r="GM43" s="231">
        <v>125</v>
      </c>
      <c r="GN43" s="231">
        <v>125</v>
      </c>
      <c r="GO43" s="231">
        <v>125</v>
      </c>
      <c r="GP43" s="231">
        <v>125</v>
      </c>
      <c r="GQ43" s="231">
        <v>125</v>
      </c>
      <c r="GS43" s="232">
        <v>45</v>
      </c>
      <c r="GT43" s="232">
        <v>55</v>
      </c>
      <c r="GU43" s="231">
        <v>125</v>
      </c>
      <c r="GV43" s="231">
        <v>125</v>
      </c>
      <c r="GW43" s="231">
        <v>125</v>
      </c>
      <c r="GX43" s="231">
        <v>125</v>
      </c>
      <c r="GY43" s="231">
        <v>125</v>
      </c>
      <c r="GZ43" s="231">
        <v>125</v>
      </c>
      <c r="HA43" s="231">
        <v>125</v>
      </c>
      <c r="HB43" s="231">
        <v>125</v>
      </c>
    </row>
    <row r="44" spans="1:212" ht="15" customHeight="1">
      <c r="F44" s="28" t="s">
        <v>491</v>
      </c>
      <c r="H44" s="271"/>
      <c r="I44" s="271">
        <v>-1.2475645399999999</v>
      </c>
      <c r="J44" s="271">
        <v>0</v>
      </c>
      <c r="K44" s="271">
        <v>0</v>
      </c>
      <c r="L44" s="271">
        <v>0</v>
      </c>
      <c r="M44" s="271">
        <v>0.16541800000000001</v>
      </c>
      <c r="N44" s="271">
        <v>1.2073665500000001</v>
      </c>
      <c r="O44" s="271">
        <v>4.0936119999999798E-2</v>
      </c>
      <c r="P44" s="271">
        <v>-1.4153431299999999</v>
      </c>
      <c r="Q44" s="271">
        <v>0</v>
      </c>
      <c r="R44" s="271">
        <v>0</v>
      </c>
      <c r="S44" s="271">
        <v>4.8489060000000004</v>
      </c>
      <c r="T44" s="271">
        <v>-0.48900000000000077</v>
      </c>
      <c r="U44" s="271">
        <v>-4.3599059999999996</v>
      </c>
      <c r="V44" s="271">
        <v>0</v>
      </c>
      <c r="W44" s="271">
        <v>0</v>
      </c>
      <c r="X44" s="271">
        <v>0</v>
      </c>
      <c r="Y44" s="271">
        <v>0</v>
      </c>
      <c r="Z44" s="271">
        <v>5.0412244264520405</v>
      </c>
      <c r="AA44" s="271">
        <v>6.7243307469698186</v>
      </c>
      <c r="AB44" s="271">
        <v>0.79080282691097281</v>
      </c>
      <c r="AC44" s="271">
        <v>-4.6562602023707624</v>
      </c>
      <c r="AD44" s="271">
        <v>-7.9000977979620695</v>
      </c>
      <c r="AE44" s="271">
        <v>0.64407347192734477</v>
      </c>
      <c r="AF44" s="271">
        <v>69.518598804022858</v>
      </c>
      <c r="AG44" s="271">
        <v>182.23344979835861</v>
      </c>
      <c r="AH44" s="271">
        <v>251.56521956277672</v>
      </c>
      <c r="AI44" s="271">
        <v>272.4016836774656</v>
      </c>
      <c r="AJ44" s="271">
        <v>241.44942810371549</v>
      </c>
      <c r="AL44" s="271">
        <v>1.4153431299999999</v>
      </c>
      <c r="AM44" s="271">
        <v>-1.4153431299999999</v>
      </c>
      <c r="AN44" s="271">
        <v>0</v>
      </c>
      <c r="AO44" s="271">
        <v>0</v>
      </c>
      <c r="AP44" s="271">
        <v>0</v>
      </c>
      <c r="AQ44" s="271">
        <v>0</v>
      </c>
      <c r="AR44" s="271">
        <v>0</v>
      </c>
      <c r="AS44" s="271">
        <v>0</v>
      </c>
      <c r="AT44" s="271">
        <v>1.3300351228895186</v>
      </c>
      <c r="AU44" s="271">
        <v>-1.3300351228895186</v>
      </c>
      <c r="AV44" s="271">
        <v>0</v>
      </c>
      <c r="AW44" s="271">
        <v>0</v>
      </c>
      <c r="AX44" s="271">
        <v>0</v>
      </c>
      <c r="AZ44" s="271">
        <v>0</v>
      </c>
      <c r="BA44" s="271">
        <v>0</v>
      </c>
      <c r="BB44" s="271">
        <v>0</v>
      </c>
      <c r="BC44" s="271">
        <v>0</v>
      </c>
      <c r="BD44" s="271">
        <v>4.8489060000000004</v>
      </c>
      <c r="BE44" s="271">
        <v>-0.48900000000000077</v>
      </c>
      <c r="BF44" s="271">
        <v>-4.3599059999999996</v>
      </c>
      <c r="BG44" s="271">
        <v>0</v>
      </c>
      <c r="BH44" s="271">
        <v>-1.3300351228895186</v>
      </c>
      <c r="BI44" s="271">
        <v>1.3300351228895186</v>
      </c>
      <c r="BJ44" s="271">
        <v>0</v>
      </c>
      <c r="BK44" s="271">
        <v>5.0412244264520405</v>
      </c>
      <c r="BL44" s="271">
        <v>6.7243307469698186</v>
      </c>
      <c r="BN44" s="271">
        <v>1.4153431299999999</v>
      </c>
      <c r="BO44" s="271">
        <v>-1.4153431299999999</v>
      </c>
      <c r="BP44" s="271">
        <v>11.349313002635419</v>
      </c>
      <c r="BQ44" s="271">
        <v>-1.2657291661547418</v>
      </c>
      <c r="BR44" s="271">
        <v>-2.038086970000446</v>
      </c>
      <c r="BS44" s="271">
        <v>-6.8204812147257927</v>
      </c>
      <c r="BT44" s="271">
        <v>-1.2250156517544388</v>
      </c>
      <c r="BU44" s="271">
        <v>0</v>
      </c>
      <c r="BV44" s="271">
        <v>0</v>
      </c>
      <c r="BW44" s="271">
        <v>0.63212961018311975</v>
      </c>
      <c r="BX44" s="271">
        <v>-0.17384035853606461</v>
      </c>
      <c r="BY44" s="271">
        <v>4.0888772735893726</v>
      </c>
      <c r="CA44" s="271">
        <v>0</v>
      </c>
      <c r="CB44" s="271">
        <v>0</v>
      </c>
      <c r="CC44" s="271">
        <v>-11.349313002635419</v>
      </c>
      <c r="CD44" s="271">
        <v>1.2657291661547418</v>
      </c>
      <c r="CE44" s="271">
        <v>6.8869929700004464</v>
      </c>
      <c r="CF44" s="271">
        <v>6.331481214725792</v>
      </c>
      <c r="CG44" s="271">
        <v>-3.1348903482455608</v>
      </c>
      <c r="CH44" s="271">
        <v>0</v>
      </c>
      <c r="CI44" s="271">
        <v>0</v>
      </c>
      <c r="CJ44" s="271">
        <v>-0.63212961018311975</v>
      </c>
      <c r="CK44" s="271">
        <v>0.17384035853606461</v>
      </c>
      <c r="CL44" s="271">
        <v>0.95234715286266813</v>
      </c>
      <c r="CQ44" s="271">
        <v>7.7922869273274245</v>
      </c>
      <c r="CR44" s="271">
        <v>-7.7922869273274245</v>
      </c>
      <c r="CS44" s="271">
        <v>0</v>
      </c>
      <c r="CT44" s="271">
        <v>0</v>
      </c>
      <c r="CU44" s="271">
        <v>0</v>
      </c>
      <c r="CV44" s="271">
        <v>0</v>
      </c>
      <c r="CW44" s="271">
        <v>0</v>
      </c>
      <c r="CX44" s="271">
        <v>0</v>
      </c>
      <c r="CY44" s="271">
        <v>0</v>
      </c>
      <c r="CZ44" s="271">
        <v>30.82736678873777</v>
      </c>
      <c r="DA44" s="271">
        <v>-30.82736678873777</v>
      </c>
      <c r="DB44" s="271">
        <v>0</v>
      </c>
      <c r="DC44" s="271">
        <v>0</v>
      </c>
      <c r="DF44" s="227"/>
      <c r="DG44" s="272"/>
      <c r="DJ44" s="272"/>
      <c r="DM44" s="272"/>
      <c r="DP44" s="272"/>
      <c r="DS44" s="273"/>
      <c r="DV44" s="273"/>
      <c r="DX44" s="272"/>
      <c r="DY44" s="271">
        <v>0</v>
      </c>
      <c r="DZ44" s="271">
        <v>0</v>
      </c>
      <c r="EA44" s="271">
        <v>0</v>
      </c>
      <c r="EB44" s="271">
        <v>0</v>
      </c>
      <c r="EC44" s="271">
        <v>0</v>
      </c>
      <c r="ED44" s="271">
        <v>1.0666739424907565</v>
      </c>
      <c r="EE44" s="271">
        <v>1.3551404674252272</v>
      </c>
      <c r="EF44" s="271">
        <v>0.57370924441593862</v>
      </c>
      <c r="EG44" s="271">
        <v>-0.82553048687660668</v>
      </c>
      <c r="EH44" s="271">
        <v>5.3589953914369932</v>
      </c>
      <c r="EI44" s="271">
        <v>7.5488054182889472</v>
      </c>
      <c r="EJ44" s="271">
        <v>11.463726657096265</v>
      </c>
      <c r="EL44" s="271">
        <v>0</v>
      </c>
      <c r="EM44" s="271">
        <v>0</v>
      </c>
      <c r="EN44" s="271">
        <v>0</v>
      </c>
      <c r="EO44" s="271">
        <v>0</v>
      </c>
      <c r="EP44" s="271">
        <v>9.9734167450622326</v>
      </c>
      <c r="EQ44" s="271">
        <v>15.769094715181231</v>
      </c>
      <c r="ER44" s="271">
        <v>15.253228389852168</v>
      </c>
      <c r="ES44" s="271">
        <v>8.9116623233196748</v>
      </c>
      <c r="ET44" s="271">
        <v>6.7364570457364294</v>
      </c>
      <c r="EU44" s="271">
        <v>6.613685661079046</v>
      </c>
      <c r="EV44" s="271">
        <v>7.113159946342293</v>
      </c>
      <c r="EW44" s="271">
        <v>-0.41106706439661878</v>
      </c>
      <c r="EX44" s="271">
        <v>-6.0742851112691767</v>
      </c>
      <c r="EZ44" s="274"/>
      <c r="FA44" s="271">
        <v>0</v>
      </c>
      <c r="FB44" s="271">
        <v>0</v>
      </c>
      <c r="FC44" s="271">
        <v>0</v>
      </c>
      <c r="FD44" s="271">
        <v>0</v>
      </c>
      <c r="FE44" s="271">
        <v>0</v>
      </c>
      <c r="FF44" s="271">
        <v>0</v>
      </c>
      <c r="FG44" s="271">
        <v>0</v>
      </c>
      <c r="FH44" s="271">
        <v>0</v>
      </c>
      <c r="FI44" s="271">
        <v>0</v>
      </c>
      <c r="FK44" s="271">
        <v>14.363004440185071</v>
      </c>
      <c r="FL44" s="271">
        <v>16.464362348552697</v>
      </c>
      <c r="FM44" s="271">
        <v>-14.781958016758676</v>
      </c>
      <c r="FN44" s="271">
        <v>3.1185469524094458</v>
      </c>
      <c r="FO44" s="271">
        <v>3.6757060777264243</v>
      </c>
      <c r="FP44" s="271">
        <v>8.607898400154351</v>
      </c>
      <c r="FQ44" s="271">
        <v>9.9552832766182462</v>
      </c>
      <c r="FR44" s="271">
        <v>13.420874542061924</v>
      </c>
      <c r="FS44" s="271">
        <v>9.0816994678334595</v>
      </c>
      <c r="FT44" s="271">
        <v>6.4550634766395092</v>
      </c>
      <c r="FU44" s="271">
        <v>7.3300610816369698</v>
      </c>
      <c r="FW44" s="231"/>
      <c r="FX44" s="271">
        <v>-4.4244883766729224</v>
      </c>
      <c r="FY44" s="271">
        <v>3.1185469524094458</v>
      </c>
      <c r="FZ44" s="271">
        <v>3.6757060777264243</v>
      </c>
      <c r="GA44" s="271">
        <v>8.607898400154351</v>
      </c>
      <c r="GB44" s="271">
        <v>9.9552832766182426</v>
      </c>
      <c r="GC44" s="271">
        <v>13.420874542061924</v>
      </c>
      <c r="GD44" s="271">
        <v>9.0816994678334595</v>
      </c>
      <c r="GE44" s="271">
        <v>6.4550634766395163</v>
      </c>
      <c r="GF44" s="271">
        <v>7.3300610816369556</v>
      </c>
      <c r="GH44" s="272"/>
      <c r="GI44" s="271">
        <v>0</v>
      </c>
      <c r="GJ44" s="271">
        <v>0</v>
      </c>
      <c r="GK44" s="271">
        <v>0</v>
      </c>
      <c r="GL44" s="271">
        <v>0.28100977417618034</v>
      </c>
      <c r="GM44" s="271">
        <v>2.7755400438711044</v>
      </c>
      <c r="GN44" s="271">
        <v>7.8472192123075715</v>
      </c>
      <c r="GO44" s="271">
        <v>10.230773057214082</v>
      </c>
      <c r="GP44" s="271">
        <v>14.060387242317375</v>
      </c>
      <c r="GQ44" s="271">
        <v>14.003558597420813</v>
      </c>
      <c r="GS44" s="274"/>
      <c r="GT44" s="271">
        <v>0</v>
      </c>
      <c r="GU44" s="271">
        <v>0</v>
      </c>
      <c r="GV44" s="271">
        <v>0</v>
      </c>
      <c r="GW44" s="271">
        <v>0</v>
      </c>
      <c r="GX44" s="271">
        <v>1.3300351228895186</v>
      </c>
      <c r="GY44" s="271">
        <v>-1.3300351228895186</v>
      </c>
      <c r="GZ44" s="271">
        <v>0</v>
      </c>
      <c r="HA44" s="271">
        <v>0</v>
      </c>
      <c r="HB44" s="271">
        <v>0</v>
      </c>
    </row>
    <row r="45" spans="1:212" ht="15" customHeight="1">
      <c r="F45" s="28" t="s">
        <v>492</v>
      </c>
      <c r="H45" s="271"/>
      <c r="I45" s="271">
        <v>0</v>
      </c>
      <c r="J45" s="271">
        <v>0</v>
      </c>
      <c r="K45" s="271">
        <v>15.52314</v>
      </c>
      <c r="L45" s="271">
        <v>10.917251459999997</v>
      </c>
      <c r="M45" s="271">
        <v>4.1906919600000023</v>
      </c>
      <c r="N45" s="271">
        <v>-5.8966931999999979</v>
      </c>
      <c r="O45" s="271">
        <v>-24.734390220000002</v>
      </c>
      <c r="P45" s="271">
        <v>0</v>
      </c>
      <c r="Q45" s="271">
        <v>1.617848</v>
      </c>
      <c r="R45" s="271">
        <v>12.44604</v>
      </c>
      <c r="S45" s="271">
        <v>20.003306000000002</v>
      </c>
      <c r="T45" s="271">
        <v>14.077176873755469</v>
      </c>
      <c r="U45" s="271">
        <v>-9.4609098586260529</v>
      </c>
      <c r="V45" s="271">
        <v>-8.8638632325058424</v>
      </c>
      <c r="W45" s="271">
        <v>-7.3659254464114312</v>
      </c>
      <c r="X45" s="271">
        <v>-7.3630252117044623</v>
      </c>
      <c r="Y45" s="271">
        <v>-8.1200142387723346</v>
      </c>
      <c r="Z45" s="271">
        <v>2.0634234036119592</v>
      </c>
      <c r="AA45" s="271">
        <v>1.9796441321667277</v>
      </c>
      <c r="AB45" s="271">
        <v>1.4137056831332302</v>
      </c>
      <c r="AC45" s="271">
        <v>4.2357115083486292</v>
      </c>
      <c r="AD45" s="271">
        <v>3.745885202824951</v>
      </c>
      <c r="AE45" s="271">
        <v>-3.0389196329610222</v>
      </c>
      <c r="AF45" s="271">
        <v>18.940217059001434</v>
      </c>
      <c r="AG45" s="271">
        <v>53.891969697040622</v>
      </c>
      <c r="AH45" s="271">
        <v>63.14062347026541</v>
      </c>
      <c r="AI45" s="271">
        <v>79.038280427067235</v>
      </c>
      <c r="AJ45" s="271">
        <v>99.612626711388174</v>
      </c>
      <c r="AL45" s="271">
        <v>0</v>
      </c>
      <c r="AM45" s="271">
        <v>0</v>
      </c>
      <c r="AN45" s="271">
        <v>1.617848</v>
      </c>
      <c r="AO45" s="271">
        <v>2.281109273304498</v>
      </c>
      <c r="AP45" s="271">
        <v>3.98403806360577</v>
      </c>
      <c r="AQ45" s="271">
        <v>0.26180559789045255</v>
      </c>
      <c r="AR45" s="271">
        <v>-2.3569778874947431</v>
      </c>
      <c r="AS45" s="271">
        <v>-1.5240204177573027</v>
      </c>
      <c r="AT45" s="271">
        <v>-2.5344218338122966</v>
      </c>
      <c r="AU45" s="271">
        <v>2.6567557968359292</v>
      </c>
      <c r="AV45" s="271">
        <v>-1.1924859434211852</v>
      </c>
      <c r="AW45" s="271">
        <v>10.628779399798349</v>
      </c>
      <c r="AX45" s="271">
        <v>0</v>
      </c>
      <c r="AZ45" s="271">
        <v>0</v>
      </c>
      <c r="BA45" s="271">
        <v>0</v>
      </c>
      <c r="BB45" s="271">
        <v>0</v>
      </c>
      <c r="BC45" s="271">
        <v>10.164930726695502</v>
      </c>
      <c r="BD45" s="271">
        <v>16.019267936394229</v>
      </c>
      <c r="BE45" s="271">
        <v>13.815371275865019</v>
      </c>
      <c r="BF45" s="271">
        <v>-7.1039319711313098</v>
      </c>
      <c r="BG45" s="271">
        <v>-7.3398428147485397</v>
      </c>
      <c r="BH45" s="271">
        <v>-4.8315036125991355</v>
      </c>
      <c r="BI45" s="271">
        <v>-10.019781008540392</v>
      </c>
      <c r="BJ45" s="271">
        <v>-6.9275282953511477</v>
      </c>
      <c r="BK45" s="271">
        <v>-8.5653559961863905</v>
      </c>
      <c r="BL45" s="271">
        <v>1.9796441321667277</v>
      </c>
      <c r="BN45" s="271">
        <v>0</v>
      </c>
      <c r="BO45" s="271">
        <v>0</v>
      </c>
      <c r="BP45" s="271">
        <v>3.1176487181050754</v>
      </c>
      <c r="BQ45" s="271">
        <v>4.5319945739867542</v>
      </c>
      <c r="BR45" s="271">
        <v>-0.89799398554068866</v>
      </c>
      <c r="BS45" s="271">
        <v>-3.3563254574955699</v>
      </c>
      <c r="BT45" s="271">
        <v>-0.77615002703244995</v>
      </c>
      <c r="BU45" s="271">
        <v>0.37781461477443568</v>
      </c>
      <c r="BV45" s="271">
        <v>-0.6125109010757801</v>
      </c>
      <c r="BW45" s="271">
        <v>3.7439129670775677</v>
      </c>
      <c r="BX45" s="271">
        <v>-4.1150815812633033</v>
      </c>
      <c r="BY45" s="271">
        <v>3.981209861430794</v>
      </c>
      <c r="CA45" s="271">
        <v>0</v>
      </c>
      <c r="CB45" s="271">
        <v>0</v>
      </c>
      <c r="CC45" s="271">
        <v>-1.4998007181050754</v>
      </c>
      <c r="CD45" s="271">
        <v>7.9140454260132458</v>
      </c>
      <c r="CE45" s="271">
        <v>20.901299985540689</v>
      </c>
      <c r="CF45" s="271">
        <v>17.433502331251038</v>
      </c>
      <c r="CG45" s="271">
        <v>-8.6847598315936025</v>
      </c>
      <c r="CH45" s="271">
        <v>-9.241677847280279</v>
      </c>
      <c r="CI45" s="271">
        <v>-6.7534145453356516</v>
      </c>
      <c r="CJ45" s="271">
        <v>-11.106938178782029</v>
      </c>
      <c r="CK45" s="271">
        <v>-4.0049326575090305</v>
      </c>
      <c r="CL45" s="271">
        <v>-1.9177864578188348</v>
      </c>
      <c r="CQ45" s="271" t="e">
        <v>#VALUE!</v>
      </c>
      <c r="CR45" s="271" t="e">
        <v>#VALUE!</v>
      </c>
      <c r="CS45" s="271" t="e">
        <v>#VALUE!</v>
      </c>
      <c r="CT45" s="271" t="e">
        <v>#VALUE!</v>
      </c>
      <c r="CU45" s="271" t="e">
        <v>#VALUE!</v>
      </c>
      <c r="CV45" s="271">
        <v>29.044693460369718</v>
      </c>
      <c r="CW45" s="271">
        <v>-0.72296233632509299</v>
      </c>
      <c r="CX45" s="271">
        <v>-22.934056572449016</v>
      </c>
      <c r="CY45" s="271">
        <v>-8.4283102884248233</v>
      </c>
      <c r="CZ45" s="271">
        <v>4.1629597691486779</v>
      </c>
      <c r="DA45" s="271">
        <v>-4.1629597691486779</v>
      </c>
      <c r="DB45" s="271">
        <v>7.8829953369102679</v>
      </c>
      <c r="DC45" s="271">
        <v>0.26180559789045255</v>
      </c>
      <c r="DF45" s="227"/>
      <c r="DG45" s="272"/>
      <c r="DJ45" s="272"/>
      <c r="DM45" s="272"/>
      <c r="DP45" s="272"/>
      <c r="DS45" s="273"/>
      <c r="DV45" s="273"/>
      <c r="DX45" s="272"/>
      <c r="DY45" s="271">
        <v>-0.80302459912615731</v>
      </c>
      <c r="DZ45" s="271">
        <v>-2.4608762201134802</v>
      </c>
      <c r="EA45" s="271">
        <v>-5.5739256292011419</v>
      </c>
      <c r="EB45" s="271">
        <v>-4.4439193825753343</v>
      </c>
      <c r="EC45" s="271">
        <v>-1.4038152979250391</v>
      </c>
      <c r="ED45" s="271">
        <v>0.42602299834048551</v>
      </c>
      <c r="EE45" s="271">
        <v>-1.0105942193746102</v>
      </c>
      <c r="EF45" s="271">
        <v>-3.5986109914895756</v>
      </c>
      <c r="EG45" s="271">
        <v>-2.3335557581541835</v>
      </c>
      <c r="EH45" s="271">
        <v>1.1365331691492049</v>
      </c>
      <c r="EI45" s="271">
        <v>14.395452940464972</v>
      </c>
      <c r="EJ45" s="271">
        <v>37.178167534594763</v>
      </c>
      <c r="EL45" s="271">
        <v>23.555083419999999</v>
      </c>
      <c r="EM45" s="271">
        <v>-15.126773131575176</v>
      </c>
      <c r="EN45" s="271">
        <v>-6.9971522105192987</v>
      </c>
      <c r="EO45" s="271">
        <v>-1.4311580779055246</v>
      </c>
      <c r="EP45" s="271">
        <v>1.8777257877461613</v>
      </c>
      <c r="EQ45" s="271">
        <v>1.573128524920419</v>
      </c>
      <c r="ER45" s="271">
        <v>1.5318672962813222</v>
      </c>
      <c r="ES45" s="271">
        <v>-1.2209358933329875</v>
      </c>
      <c r="ET45" s="271">
        <v>-0.6965990534678701</v>
      </c>
      <c r="EU45" s="271">
        <v>0.38609756601829837</v>
      </c>
      <c r="EV45" s="271">
        <v>8.5051622085923846</v>
      </c>
      <c r="EW45" s="271">
        <v>23.597305995157257</v>
      </c>
      <c r="EX45" s="271">
        <v>32.76202311876645</v>
      </c>
      <c r="EZ45" s="274"/>
      <c r="FA45" s="271">
        <v>-0.8670372200000025</v>
      </c>
      <c r="FB45" s="271">
        <v>0</v>
      </c>
      <c r="FC45" s="271">
        <v>0</v>
      </c>
      <c r="FD45" s="271">
        <v>0</v>
      </c>
      <c r="FE45" s="271">
        <v>0</v>
      </c>
      <c r="FF45" s="271">
        <v>0</v>
      </c>
      <c r="FG45" s="271">
        <v>0</v>
      </c>
      <c r="FH45" s="271">
        <v>0</v>
      </c>
      <c r="FI45" s="271">
        <v>0</v>
      </c>
      <c r="FK45" s="271">
        <v>0</v>
      </c>
      <c r="FL45" s="271">
        <v>4.1629597691486779</v>
      </c>
      <c r="FM45" s="271">
        <v>2.9548441817996496</v>
      </c>
      <c r="FN45" s="271">
        <v>-0.38590368906326589</v>
      </c>
      <c r="FO45" s="271">
        <v>-2.7464179785267113</v>
      </c>
      <c r="FP45" s="271">
        <v>-3.9854822833583503</v>
      </c>
      <c r="FQ45" s="271">
        <v>0</v>
      </c>
      <c r="FR45" s="271">
        <v>2.911130321965739</v>
      </c>
      <c r="FS45" s="271">
        <v>5.9670731369419396</v>
      </c>
      <c r="FT45" s="271">
        <v>1.1260811394545733</v>
      </c>
      <c r="FU45" s="271">
        <v>-2.076183709541306</v>
      </c>
      <c r="FW45" s="231"/>
      <c r="FX45" s="271">
        <v>2.9548441817996496</v>
      </c>
      <c r="FY45" s="271">
        <v>-0.38590368906326589</v>
      </c>
      <c r="FZ45" s="271">
        <v>-2.7464179785267113</v>
      </c>
      <c r="GA45" s="271">
        <v>-3.9854822833583521</v>
      </c>
      <c r="GB45" s="271">
        <v>0</v>
      </c>
      <c r="GC45" s="271">
        <v>2.911130321965739</v>
      </c>
      <c r="GD45" s="271">
        <v>5.9670731369419396</v>
      </c>
      <c r="GE45" s="271">
        <v>1.1260811394545733</v>
      </c>
      <c r="GF45" s="271">
        <v>-2.076183709541306</v>
      </c>
      <c r="GH45" s="272"/>
      <c r="GI45" s="271">
        <v>0</v>
      </c>
      <c r="GJ45" s="271">
        <v>0</v>
      </c>
      <c r="GK45" s="271">
        <v>3.4414895437157007</v>
      </c>
      <c r="GL45" s="271">
        <v>0.9416850542170847</v>
      </c>
      <c r="GM45" s="271">
        <v>1.8215248596987283</v>
      </c>
      <c r="GN45" s="271">
        <v>1.0349300970587727</v>
      </c>
      <c r="GO45" s="271">
        <v>7.0130249309104977</v>
      </c>
      <c r="GP45" s="271">
        <v>0.44510473450756116</v>
      </c>
      <c r="GQ45" s="271">
        <v>6.6987164944987576</v>
      </c>
      <c r="GS45" s="274"/>
      <c r="GT45" s="271">
        <v>3.98403806360577</v>
      </c>
      <c r="GU45" s="271">
        <v>0.26180559789045255</v>
      </c>
      <c r="GV45" s="271">
        <v>-2.3569778874947431</v>
      </c>
      <c r="GW45" s="271">
        <v>-1.5240204177573027</v>
      </c>
      <c r="GX45" s="271">
        <v>-2.5344218338122966</v>
      </c>
      <c r="GY45" s="271">
        <v>2.6567557968359292</v>
      </c>
      <c r="GZ45" s="271">
        <v>-1.1924859434211852</v>
      </c>
      <c r="HA45" s="271">
        <v>10.628779399798349</v>
      </c>
      <c r="HB45" s="271">
        <v>0</v>
      </c>
    </row>
    <row r="46" spans="1:212" ht="15" customHeight="1">
      <c r="F46" s="28" t="s">
        <v>493</v>
      </c>
      <c r="H46" s="269">
        <v>20.707000000000001</v>
      </c>
      <c r="I46" s="269">
        <v>17.856000000000002</v>
      </c>
      <c r="J46" s="269">
        <v>37.042000000000002</v>
      </c>
      <c r="K46" s="228">
        <v>-11.31462756</v>
      </c>
      <c r="L46" s="228">
        <v>-65.369640250000003</v>
      </c>
      <c r="M46" s="228">
        <v>-14.630125620000001</v>
      </c>
      <c r="N46" s="228">
        <v>-19.818597520000001</v>
      </c>
      <c r="O46" s="228">
        <v>-8.1858689099999999</v>
      </c>
      <c r="P46" s="228">
        <v>-12.04966492</v>
      </c>
      <c r="Q46" s="228">
        <v>0</v>
      </c>
      <c r="R46" s="228">
        <v>0</v>
      </c>
      <c r="S46" s="228">
        <v>25</v>
      </c>
      <c r="T46" s="271">
        <v>95</v>
      </c>
      <c r="U46" s="271">
        <v>0</v>
      </c>
      <c r="V46" s="271">
        <v>0</v>
      </c>
      <c r="W46" s="271">
        <v>0</v>
      </c>
      <c r="X46" s="271">
        <v>0</v>
      </c>
      <c r="Y46" s="271">
        <v>0</v>
      </c>
      <c r="Z46" s="271">
        <v>0</v>
      </c>
      <c r="AA46" s="271">
        <v>0</v>
      </c>
      <c r="AB46" s="271">
        <v>0</v>
      </c>
      <c r="AC46" s="271">
        <v>0</v>
      </c>
      <c r="AD46" s="271">
        <v>0</v>
      </c>
      <c r="AE46" s="271">
        <v>0</v>
      </c>
      <c r="AF46" s="271">
        <v>0</v>
      </c>
      <c r="AG46" s="271">
        <v>0</v>
      </c>
      <c r="AH46" s="271">
        <v>0</v>
      </c>
      <c r="AI46" s="271">
        <v>0</v>
      </c>
      <c r="AJ46" s="271">
        <v>0</v>
      </c>
      <c r="AL46" s="231"/>
      <c r="AM46" s="231"/>
      <c r="AN46" s="231"/>
      <c r="AO46" s="231"/>
      <c r="AP46" s="231"/>
      <c r="AQ46" s="231"/>
      <c r="AR46" s="231"/>
      <c r="AS46" s="231"/>
      <c r="AT46" s="231"/>
      <c r="AU46" s="231"/>
      <c r="AV46" s="231"/>
      <c r="AW46" s="231"/>
      <c r="AX46" s="231"/>
      <c r="AZ46" s="232"/>
      <c r="BA46" s="232"/>
      <c r="BB46" s="232"/>
      <c r="BC46" s="232"/>
      <c r="BD46" s="232"/>
      <c r="BE46" s="232"/>
      <c r="BF46" s="232"/>
      <c r="BG46" s="232"/>
      <c r="BH46" s="232"/>
      <c r="BI46" s="232"/>
      <c r="BJ46" s="232"/>
      <c r="BK46" s="232"/>
      <c r="BL46" s="232"/>
      <c r="BN46" s="231"/>
      <c r="BO46" s="231"/>
      <c r="BP46" s="231"/>
      <c r="BQ46" s="231"/>
      <c r="BR46" s="231"/>
      <c r="BS46" s="231"/>
      <c r="BT46" s="231"/>
      <c r="BU46" s="231"/>
      <c r="BV46" s="231"/>
      <c r="BW46" s="231"/>
      <c r="BX46" s="231"/>
      <c r="BY46" s="231"/>
      <c r="CA46" s="232"/>
      <c r="CB46" s="232"/>
      <c r="CC46" s="232"/>
      <c r="CD46" s="232"/>
      <c r="CE46" s="232"/>
      <c r="CF46" s="232"/>
      <c r="CG46" s="232"/>
      <c r="CH46" s="232"/>
      <c r="CI46" s="232"/>
      <c r="CJ46" s="232"/>
      <c r="CK46" s="232"/>
      <c r="CL46" s="232"/>
      <c r="CQ46" s="232"/>
      <c r="CR46" s="232"/>
      <c r="CS46" s="232"/>
      <c r="CT46" s="232"/>
      <c r="CU46" s="232"/>
      <c r="CV46" s="232"/>
      <c r="CW46" s="232"/>
      <c r="CX46" s="232"/>
      <c r="CY46" s="232"/>
      <c r="CZ46" s="232"/>
      <c r="DA46" s="232"/>
      <c r="DB46" s="232"/>
      <c r="DC46" s="232"/>
      <c r="DF46" s="227"/>
      <c r="DG46" s="227"/>
      <c r="DJ46" s="227"/>
      <c r="DM46" s="227"/>
      <c r="DP46" s="227"/>
      <c r="DS46" s="236"/>
      <c r="DV46" s="233"/>
      <c r="DX46" s="231"/>
      <c r="DY46" s="231"/>
      <c r="DZ46" s="231"/>
      <c r="EA46" s="231"/>
      <c r="EB46" s="231"/>
      <c r="EC46" s="231"/>
      <c r="ED46" s="231"/>
      <c r="EE46" s="231"/>
      <c r="EF46" s="231"/>
      <c r="EG46" s="231"/>
      <c r="EH46" s="231"/>
      <c r="EI46" s="231"/>
      <c r="EJ46" s="231"/>
      <c r="EL46" s="231"/>
      <c r="EM46" s="231"/>
      <c r="EN46" s="231"/>
      <c r="EO46" s="231"/>
      <c r="EP46" s="231"/>
      <c r="EQ46" s="231"/>
      <c r="ER46" s="231"/>
      <c r="ES46" s="231"/>
      <c r="ET46" s="231"/>
      <c r="EU46" s="231"/>
      <c r="EV46" s="231"/>
      <c r="EW46" s="231"/>
      <c r="EX46" s="231"/>
      <c r="EZ46" s="231"/>
      <c r="FA46" s="231"/>
      <c r="FB46" s="231"/>
      <c r="FC46" s="231"/>
      <c r="FD46" s="231"/>
      <c r="FE46" s="231"/>
      <c r="FF46" s="231"/>
      <c r="FG46" s="231"/>
      <c r="FH46" s="231"/>
      <c r="FI46" s="231"/>
      <c r="FK46" s="231"/>
      <c r="FL46" s="231"/>
      <c r="FM46" s="231"/>
      <c r="FN46" s="231"/>
      <c r="FO46" s="231"/>
      <c r="FP46" s="231"/>
      <c r="FQ46" s="231"/>
      <c r="FR46" s="231"/>
      <c r="FS46" s="231"/>
      <c r="FT46" s="231"/>
      <c r="FU46" s="231"/>
      <c r="FW46" s="231"/>
      <c r="FX46" s="231"/>
      <c r="FY46" s="231"/>
      <c r="FZ46" s="231"/>
      <c r="GA46" s="231"/>
      <c r="GB46" s="231"/>
      <c r="GC46" s="231"/>
      <c r="GD46" s="231"/>
      <c r="GE46" s="231"/>
      <c r="GF46" s="231"/>
      <c r="GH46" s="231"/>
      <c r="GI46" s="232"/>
      <c r="GJ46" s="232"/>
      <c r="GK46" s="232"/>
      <c r="GL46" s="231"/>
      <c r="GM46" s="231"/>
      <c r="GN46" s="231"/>
      <c r="GO46" s="231"/>
      <c r="GP46" s="231"/>
      <c r="GQ46" s="231"/>
      <c r="GS46" s="232"/>
      <c r="GT46" s="232"/>
      <c r="GU46" s="231"/>
      <c r="GV46" s="231"/>
      <c r="GW46" s="231"/>
      <c r="GX46" s="231"/>
      <c r="GY46" s="231"/>
      <c r="GZ46" s="231"/>
      <c r="HA46" s="231"/>
      <c r="HB46" s="231"/>
    </row>
    <row r="47" spans="1:212" ht="15" customHeight="1">
      <c r="F47" s="28" t="s">
        <v>494</v>
      </c>
      <c r="H47" s="230"/>
      <c r="I47" s="230">
        <v>-13.151366489999646</v>
      </c>
      <c r="J47" s="230">
        <v>5.8269539600001394</v>
      </c>
      <c r="K47" s="230">
        <v>-20.160737449999999</v>
      </c>
      <c r="L47" s="230">
        <v>84.129503850000333</v>
      </c>
      <c r="M47" s="230">
        <v>19.599548419999849</v>
      </c>
      <c r="N47" s="230">
        <v>26.119024800000375</v>
      </c>
      <c r="O47" s="230">
        <v>2.955029290000482</v>
      </c>
      <c r="P47" s="230">
        <v>9.2751484099995878</v>
      </c>
      <c r="Q47" s="230">
        <v>-3.5538907000002382</v>
      </c>
      <c r="R47" s="230">
        <v>5.7630471300001318</v>
      </c>
      <c r="S47" s="253">
        <v>21.792104129999927</v>
      </c>
      <c r="T47" s="29"/>
      <c r="U47" s="29"/>
      <c r="V47" s="29"/>
      <c r="W47" s="29"/>
      <c r="X47" s="29"/>
      <c r="Y47" s="29"/>
      <c r="Z47" s="29"/>
      <c r="AA47" s="29"/>
      <c r="AB47" s="29"/>
      <c r="AC47" s="29"/>
      <c r="AD47" s="29"/>
      <c r="AE47" s="29"/>
      <c r="AF47" s="29"/>
      <c r="AG47" s="29"/>
      <c r="AH47" s="29"/>
      <c r="AI47" s="29"/>
      <c r="AJ47" s="29"/>
      <c r="AL47" s="246">
        <v>-5.2308396199994718</v>
      </c>
      <c r="AM47" s="246">
        <v>-2.7745165100000122</v>
      </c>
      <c r="AN47" s="246">
        <v>-3.5538907000003803</v>
      </c>
      <c r="AO47" s="259"/>
      <c r="AP47" s="259"/>
      <c r="AQ47" s="259"/>
      <c r="AR47" s="259"/>
      <c r="AS47" s="259"/>
      <c r="AT47" s="259"/>
      <c r="AU47" s="259"/>
      <c r="AV47" s="259"/>
      <c r="AW47" s="259"/>
      <c r="AX47" s="259"/>
      <c r="AZ47" s="259">
        <v>8.1858689099999538</v>
      </c>
      <c r="BA47" s="259">
        <v>12.0496649199996</v>
      </c>
      <c r="BB47" s="275">
        <v>1.4210854715202004E-13</v>
      </c>
      <c r="BC47" s="275">
        <v>5.7630471300001318</v>
      </c>
      <c r="BD47" s="275">
        <v>21.792104129999927</v>
      </c>
      <c r="BE47" s="275">
        <v>0</v>
      </c>
      <c r="BF47" s="275">
        <v>0</v>
      </c>
      <c r="BG47" s="275">
        <v>0</v>
      </c>
      <c r="BH47" s="275">
        <v>0</v>
      </c>
      <c r="BI47" s="275">
        <v>0</v>
      </c>
      <c r="BJ47" s="275">
        <v>0</v>
      </c>
      <c r="BK47" s="275">
        <v>0</v>
      </c>
      <c r="BL47" s="275">
        <v>0</v>
      </c>
      <c r="BN47" s="259">
        <v>-5.2308396199994718</v>
      </c>
      <c r="BO47" s="259">
        <v>-5.8884322500000508</v>
      </c>
      <c r="BP47" s="259"/>
      <c r="BQ47" s="259"/>
      <c r="BR47" s="259"/>
      <c r="BS47" s="259"/>
      <c r="BT47" s="259"/>
      <c r="BU47" s="259"/>
      <c r="BV47" s="259"/>
      <c r="BW47" s="259"/>
      <c r="BX47" s="259"/>
      <c r="BY47" s="259"/>
      <c r="CA47" s="259">
        <v>8.1858689099999538</v>
      </c>
      <c r="CB47" s="259">
        <v>15.163580659999639</v>
      </c>
      <c r="CC47" s="259">
        <v>-3.5538907000002382</v>
      </c>
      <c r="CD47" s="259">
        <v>5.7630471300001318</v>
      </c>
      <c r="CE47" s="259">
        <v>21.792104129999927</v>
      </c>
      <c r="CF47" s="259">
        <v>0</v>
      </c>
      <c r="CG47" s="259">
        <v>0</v>
      </c>
      <c r="CH47" s="259">
        <v>0</v>
      </c>
      <c r="CI47" s="259">
        <v>0</v>
      </c>
      <c r="CJ47" s="259">
        <v>0</v>
      </c>
      <c r="CK47" s="259">
        <v>0</v>
      </c>
      <c r="CL47" s="259">
        <v>0</v>
      </c>
      <c r="CQ47" s="259">
        <v>0</v>
      </c>
      <c r="CR47" s="259">
        <v>-50.637999999999998</v>
      </c>
      <c r="CS47" s="259">
        <v>0</v>
      </c>
      <c r="CT47" s="259">
        <v>0</v>
      </c>
      <c r="CU47" s="259">
        <v>0</v>
      </c>
      <c r="CV47" s="259">
        <v>0</v>
      </c>
      <c r="CW47" s="259">
        <v>0</v>
      </c>
      <c r="CX47" s="259">
        <v>0</v>
      </c>
      <c r="CY47" s="259">
        <v>0</v>
      </c>
      <c r="CZ47" s="259">
        <v>0</v>
      </c>
      <c r="DA47" s="259">
        <v>0</v>
      </c>
      <c r="DB47" s="259">
        <v>0</v>
      </c>
      <c r="DC47" s="259">
        <v>0</v>
      </c>
      <c r="DF47" s="227"/>
      <c r="DG47" s="227"/>
      <c r="DJ47" s="227">
        <v>-50.637999999999998</v>
      </c>
      <c r="DM47" s="227"/>
      <c r="DS47" s="237"/>
      <c r="DX47" s="231"/>
      <c r="DY47" s="231"/>
      <c r="DZ47" s="231"/>
      <c r="EA47" s="231"/>
      <c r="EB47" s="231"/>
      <c r="EC47" s="231"/>
      <c r="ED47" s="231"/>
      <c r="EE47" s="231"/>
      <c r="EF47" s="231"/>
      <c r="EG47" s="231"/>
      <c r="EH47" s="231"/>
      <c r="EI47" s="231"/>
      <c r="EJ47" s="231"/>
      <c r="EL47" s="259"/>
      <c r="EM47" s="259"/>
      <c r="EN47" s="259"/>
      <c r="EO47" s="259"/>
      <c r="EP47" s="259"/>
      <c r="EQ47" s="259"/>
      <c r="ER47" s="259"/>
      <c r="ES47" s="259"/>
      <c r="ET47" s="259"/>
      <c r="EU47" s="259"/>
      <c r="EV47" s="259"/>
      <c r="EW47" s="259"/>
      <c r="EX47" s="259"/>
      <c r="EZ47" s="259"/>
      <c r="FA47" s="259"/>
      <c r="FB47" s="259"/>
      <c r="FC47" s="259"/>
      <c r="FD47" s="259"/>
      <c r="FE47" s="259"/>
      <c r="FF47" s="259"/>
      <c r="FG47" s="259"/>
      <c r="FH47" s="259"/>
      <c r="FI47" s="259"/>
      <c r="FK47" s="259"/>
      <c r="FL47" s="259"/>
      <c r="FM47" s="259"/>
      <c r="FN47" s="259"/>
      <c r="FO47" s="259"/>
      <c r="FP47" s="259"/>
      <c r="FQ47" s="259"/>
      <c r="FR47" s="259"/>
      <c r="FS47" s="259"/>
      <c r="FT47" s="259"/>
      <c r="FU47" s="259"/>
      <c r="FW47" s="259"/>
      <c r="FX47" s="259"/>
      <c r="FY47" s="259"/>
      <c r="FZ47" s="259"/>
      <c r="GA47" s="259"/>
      <c r="GB47" s="259"/>
      <c r="GC47" s="259"/>
      <c r="GD47" s="259"/>
      <c r="GE47" s="259"/>
      <c r="GF47" s="259"/>
      <c r="GH47" s="259"/>
      <c r="GI47" s="275"/>
      <c r="GJ47" s="275"/>
      <c r="GK47" s="275"/>
      <c r="GL47" s="259"/>
      <c r="GM47" s="259"/>
      <c r="GN47" s="259"/>
      <c r="GO47" s="259"/>
      <c r="GP47" s="259"/>
      <c r="GQ47" s="259"/>
      <c r="GS47" s="275"/>
      <c r="GT47" s="275"/>
      <c r="GU47" s="259"/>
      <c r="GV47" s="259"/>
      <c r="GW47" s="259"/>
      <c r="GX47" s="259"/>
      <c r="GY47" s="259"/>
      <c r="GZ47" s="259"/>
      <c r="HA47" s="259"/>
      <c r="HB47" s="259"/>
    </row>
    <row r="48" spans="1:212" ht="13.9" customHeight="1">
      <c r="F48" s="19" t="s">
        <v>23</v>
      </c>
      <c r="H48" s="276">
        <v>1125.7451971700002</v>
      </c>
      <c r="I48" s="276">
        <v>1052.80841685</v>
      </c>
      <c r="J48" s="276">
        <v>1154.49442737</v>
      </c>
      <c r="K48" s="276">
        <v>1124.9142182800001</v>
      </c>
      <c r="L48" s="276">
        <v>1196.9900860500002</v>
      </c>
      <c r="M48" s="276">
        <v>1156.93802648</v>
      </c>
      <c r="N48" s="276">
        <v>1281.7800827999999</v>
      </c>
      <c r="O48" s="276">
        <v>1237.3456561000003</v>
      </c>
      <c r="P48" s="276">
        <v>1340.1248863599999</v>
      </c>
      <c r="Q48" s="276">
        <v>1394.3743598499998</v>
      </c>
      <c r="R48" s="276">
        <v>1332.39093471</v>
      </c>
      <c r="S48" s="276">
        <v>1430.4001931599998</v>
      </c>
      <c r="T48" s="239">
        <v>1778.6662037663384</v>
      </c>
      <c r="U48" s="239">
        <v>1625.8217699822283</v>
      </c>
      <c r="V48" s="239">
        <v>1640.7439204052789</v>
      </c>
      <c r="W48" s="239">
        <v>1676.0324213636836</v>
      </c>
      <c r="X48" s="239">
        <v>1712.8303791217584</v>
      </c>
      <c r="Y48" s="239">
        <v>1774.944702152791</v>
      </c>
      <c r="Z48" s="239">
        <v>1849.6764034427761</v>
      </c>
      <c r="AA48" s="239">
        <v>1947.7295807172632</v>
      </c>
      <c r="AB48" s="239">
        <v>2036.4719204009832</v>
      </c>
      <c r="AC48" s="239">
        <v>2118.5263564653651</v>
      </c>
      <c r="AD48" s="239">
        <v>2191.8267803225535</v>
      </c>
      <c r="AE48" s="239">
        <v>2299.4330233649102</v>
      </c>
      <c r="AF48" s="239">
        <v>2508.4995702072179</v>
      </c>
      <c r="AG48" s="239">
        <v>2748.245890642901</v>
      </c>
      <c r="AH48" s="239">
        <v>2844.2209842278439</v>
      </c>
      <c r="AI48" s="239">
        <v>2946.4190749423292</v>
      </c>
      <c r="AJ48" s="239">
        <v>3047.3667281727298</v>
      </c>
      <c r="AL48" s="239">
        <v>1263.4544533300004</v>
      </c>
      <c r="AM48" s="239">
        <v>1340.1248863600001</v>
      </c>
      <c r="AN48" s="239">
        <v>1394.3743598499998</v>
      </c>
      <c r="AO48" s="239">
        <v>1427.1757119454048</v>
      </c>
      <c r="AP48" s="239">
        <v>1487.3318725840875</v>
      </c>
      <c r="AQ48" s="239">
        <v>1560.6273077751389</v>
      </c>
      <c r="AR48" s="239">
        <v>1625.2408388422566</v>
      </c>
      <c r="AS48" s="239">
        <v>1673.7881311704698</v>
      </c>
      <c r="AT48" s="239">
        <v>1725.6468753591405</v>
      </c>
      <c r="AU48" s="239">
        <v>1792.8506747192394</v>
      </c>
      <c r="AV48" s="239">
        <v>1867.6364821446537</v>
      </c>
      <c r="AW48" s="239">
        <v>1947.2227835182675</v>
      </c>
      <c r="AX48" s="239">
        <v>2003.7805943844728</v>
      </c>
      <c r="AZ48" s="240">
        <v>-26.108797230000164</v>
      </c>
      <c r="BA48" s="240">
        <v>0</v>
      </c>
      <c r="BB48" s="241">
        <v>0</v>
      </c>
      <c r="BC48" s="241">
        <v>-94.784777235404817</v>
      </c>
      <c r="BD48" s="241">
        <v>-56.931679424087633</v>
      </c>
      <c r="BE48" s="241">
        <v>218.03889599119952</v>
      </c>
      <c r="BF48" s="241">
        <v>0.58093113997165347</v>
      </c>
      <c r="BG48" s="241">
        <v>-33.044210765190883</v>
      </c>
      <c r="BH48" s="241">
        <v>-49.61445399545687</v>
      </c>
      <c r="BI48" s="241">
        <v>-80.020295597480981</v>
      </c>
      <c r="BJ48" s="241">
        <v>-92.691779991862632</v>
      </c>
      <c r="BK48" s="241">
        <v>-97.54638007549147</v>
      </c>
      <c r="BL48" s="241">
        <v>-56.051013667209645</v>
      </c>
      <c r="BN48" s="239">
        <v>1263.4544533300004</v>
      </c>
      <c r="BO48" s="239">
        <v>1337.0109706200001</v>
      </c>
      <c r="BP48" s="239">
        <v>1464.829854810622</v>
      </c>
      <c r="BQ48" s="239">
        <v>1609.1332872799662</v>
      </c>
      <c r="BR48" s="239">
        <v>1696.5899842773019</v>
      </c>
      <c r="BS48" s="239">
        <v>1771.4666399954624</v>
      </c>
      <c r="BT48" s="239">
        <v>1865.1221397924887</v>
      </c>
      <c r="BU48" s="239">
        <v>1965.5365223497199</v>
      </c>
      <c r="BV48" s="239">
        <v>2038.0744731155978</v>
      </c>
      <c r="BW48" s="239">
        <v>2112.7715239461286</v>
      </c>
      <c r="BX48" s="239">
        <v>2166.3952629617843</v>
      </c>
      <c r="BY48" s="239">
        <v>2248.2954474692924</v>
      </c>
      <c r="CA48" s="240">
        <v>-26.108797230000164</v>
      </c>
      <c r="CB48" s="240">
        <v>3.1139157399998112</v>
      </c>
      <c r="CC48" s="240">
        <v>-70.455494960622218</v>
      </c>
      <c r="CD48" s="240">
        <v>-276.74235256996622</v>
      </c>
      <c r="CE48" s="240">
        <v>-266.18979111730209</v>
      </c>
      <c r="CF48" s="240">
        <v>7.1995637708760114</v>
      </c>
      <c r="CG48" s="240">
        <v>-239.30036981026046</v>
      </c>
      <c r="CH48" s="240">
        <v>-324.792601944441</v>
      </c>
      <c r="CI48" s="240">
        <v>-362.04205175191419</v>
      </c>
      <c r="CJ48" s="240">
        <v>-399.94114482437021</v>
      </c>
      <c r="CK48" s="240">
        <v>-391.45056080899326</v>
      </c>
      <c r="CL48" s="240">
        <v>-398.61904402651635</v>
      </c>
      <c r="CQ48" s="240">
        <v>1034.5252977233808</v>
      </c>
      <c r="CR48" s="240">
        <v>1051.9813612269631</v>
      </c>
      <c r="CS48" s="240">
        <v>1091.6430745552111</v>
      </c>
      <c r="CT48" s="240">
        <v>1155.8682138682307</v>
      </c>
      <c r="CU48" s="240">
        <v>1101.1286616128161</v>
      </c>
      <c r="CV48" s="240">
        <v>1176.4279985964533</v>
      </c>
      <c r="CW48" s="240">
        <v>1294.8833259494395</v>
      </c>
      <c r="CX48" s="240">
        <v>1485.1656729368674</v>
      </c>
      <c r="CY48" s="240">
        <v>1460.2103260959998</v>
      </c>
      <c r="CZ48" s="240">
        <v>1517.3156017449639</v>
      </c>
      <c r="DA48" s="240">
        <v>1473.6407431869991</v>
      </c>
      <c r="DB48" s="240">
        <v>1487.3318725840875</v>
      </c>
      <c r="DC48" s="240">
        <v>1560.6273077751389</v>
      </c>
      <c r="DF48" s="227"/>
      <c r="DG48" s="239">
        <v>1034.5252977233808</v>
      </c>
      <c r="DJ48" s="239">
        <v>1051.9813612269631</v>
      </c>
      <c r="DM48" s="239">
        <v>1091.6430745552111</v>
      </c>
      <c r="DP48" s="239">
        <v>1155.8682138682307</v>
      </c>
      <c r="DS48" s="239">
        <v>1101.1286616128161</v>
      </c>
      <c r="DV48" s="239">
        <v>1176.4279985964533</v>
      </c>
      <c r="DX48" s="239">
        <v>1132.35665110542</v>
      </c>
      <c r="DY48" s="239">
        <v>1294.8833259494395</v>
      </c>
      <c r="DZ48" s="239">
        <v>1390.7868971439491</v>
      </c>
      <c r="EA48" s="239">
        <v>1456.5574059536436</v>
      </c>
      <c r="EB48" s="239">
        <v>1469.6642937360293</v>
      </c>
      <c r="EC48" s="239">
        <v>1515.3865200742525</v>
      </c>
      <c r="ED48" s="239">
        <v>1541.4557596874645</v>
      </c>
      <c r="EE48" s="239">
        <v>1589.37524923263</v>
      </c>
      <c r="EF48" s="239">
        <v>1621.6223979158422</v>
      </c>
      <c r="EG48" s="239">
        <v>1674.8068174266323</v>
      </c>
      <c r="EH48" s="239">
        <v>1724.9489065193675</v>
      </c>
      <c r="EI48" s="239">
        <v>1799.1656399953654</v>
      </c>
      <c r="EJ48" s="239">
        <v>1843.3089630003051</v>
      </c>
      <c r="EL48" s="239">
        <v>1335.7060279863383</v>
      </c>
      <c r="EM48" s="239">
        <v>1485.1656729368674</v>
      </c>
      <c r="EN48" s="239">
        <v>1503.6385650252037</v>
      </c>
      <c r="EO48" s="239">
        <v>1544.4124213816135</v>
      </c>
      <c r="EP48" s="239">
        <v>1573.1899916231264</v>
      </c>
      <c r="EQ48" s="239">
        <v>1632.4200900359845</v>
      </c>
      <c r="ER48" s="239">
        <v>1689.2305969462327</v>
      </c>
      <c r="ES48" s="239">
        <v>1751.9146937894336</v>
      </c>
      <c r="ET48" s="239">
        <v>1874.2181028772434</v>
      </c>
      <c r="EU48" s="239">
        <v>1961.3712229008256</v>
      </c>
      <c r="EV48" s="239">
        <v>1993.5780699769327</v>
      </c>
      <c r="EW48" s="239">
        <v>2041.447089210036</v>
      </c>
      <c r="EX48" s="239">
        <v>2079.4823587026553</v>
      </c>
      <c r="EZ48" s="239">
        <v>1291.2431560199998</v>
      </c>
      <c r="FA48" s="239">
        <v>1460.2103260959998</v>
      </c>
      <c r="FB48" s="239">
        <v>1607.3990462468864</v>
      </c>
      <c r="FC48" s="239">
        <v>1700.8407159134229</v>
      </c>
      <c r="FD48" s="239">
        <v>1796.5910048774815</v>
      </c>
      <c r="FE48" s="239">
        <v>1861.3263270071307</v>
      </c>
      <c r="FF48" s="239">
        <v>1911.8064755488385</v>
      </c>
      <c r="FG48" s="239">
        <v>2022.972383299046</v>
      </c>
      <c r="FH48" s="239">
        <v>2101.4154537425411</v>
      </c>
      <c r="FI48" s="239">
        <v>2220.2072131130476</v>
      </c>
      <c r="FK48" s="239">
        <v>1377.7072073368515</v>
      </c>
      <c r="FL48" s="239">
        <v>1517.3156017449639</v>
      </c>
      <c r="FM48" s="239">
        <v>1642.0158279937607</v>
      </c>
      <c r="FN48" s="239">
        <v>1762.0707926214145</v>
      </c>
      <c r="FO48" s="239">
        <v>1864.6423945889362</v>
      </c>
      <c r="FP48" s="239">
        <v>1972.0901300342543</v>
      </c>
      <c r="FQ48" s="239">
        <v>2100.7778034442676</v>
      </c>
      <c r="FR48" s="239">
        <v>2206.1398825370211</v>
      </c>
      <c r="FS48" s="239">
        <v>2280.4594501410284</v>
      </c>
      <c r="FT48" s="239">
        <v>2347.2383777326554</v>
      </c>
      <c r="FU48" s="239">
        <v>2454.6759790515771</v>
      </c>
      <c r="FW48" s="239">
        <v>1502.7762121972628</v>
      </c>
      <c r="FX48" s="239">
        <v>1652.3732976338463</v>
      </c>
      <c r="FY48" s="239">
        <v>1761.3207926214145</v>
      </c>
      <c r="FZ48" s="239">
        <v>1863.5423945889361</v>
      </c>
      <c r="GA48" s="239">
        <v>1970.7226815147233</v>
      </c>
      <c r="GB48" s="239">
        <v>2099.5429064052055</v>
      </c>
      <c r="GC48" s="239">
        <v>2204.7049854979591</v>
      </c>
      <c r="GD48" s="239">
        <v>2279.1245531019663</v>
      </c>
      <c r="GE48" s="239">
        <v>2345.9034806935933</v>
      </c>
      <c r="GF48" s="239">
        <v>2453.341082012515</v>
      </c>
      <c r="GH48" s="239">
        <v>1427.3683060687895</v>
      </c>
      <c r="GI48" s="239">
        <v>1473.6407431869991</v>
      </c>
      <c r="GJ48" s="239">
        <v>1513.8133882922548</v>
      </c>
      <c r="GK48" s="239">
        <v>1697.3617724963899</v>
      </c>
      <c r="GL48" s="239">
        <v>1805.8043274034248</v>
      </c>
      <c r="GM48" s="239">
        <v>1889.4515565536433</v>
      </c>
      <c r="GN48" s="239">
        <v>1945.1368931309305</v>
      </c>
      <c r="GO48" s="239">
        <v>2014.5966662694352</v>
      </c>
      <c r="GP48" s="239">
        <v>2076.3291753213316</v>
      </c>
      <c r="GQ48" s="239">
        <v>2150.0877242602119</v>
      </c>
      <c r="GS48" s="239">
        <v>1424.8946026721003</v>
      </c>
      <c r="GT48" s="239">
        <v>1487.3318725840875</v>
      </c>
      <c r="GU48" s="239">
        <v>1560.6273077751389</v>
      </c>
      <c r="GV48" s="239">
        <v>1625.2408388422566</v>
      </c>
      <c r="GW48" s="239">
        <v>1673.7881311704698</v>
      </c>
      <c r="GX48" s="239">
        <v>1725.6468753591405</v>
      </c>
      <c r="GY48" s="239">
        <v>1792.8506747192394</v>
      </c>
      <c r="GZ48" s="239">
        <v>1867.6364821446537</v>
      </c>
      <c r="HA48" s="239">
        <v>1947.2227835182675</v>
      </c>
      <c r="HB48" s="239">
        <v>2003.7805943844728</v>
      </c>
    </row>
    <row r="49" spans="1:210" ht="13.9" customHeight="1">
      <c r="F49" s="19"/>
      <c r="H49" s="239"/>
      <c r="I49" s="239"/>
      <c r="J49" s="239"/>
      <c r="K49" s="239"/>
      <c r="L49" s="239"/>
      <c r="M49" s="239"/>
      <c r="N49" s="239"/>
      <c r="O49" s="239"/>
      <c r="P49" s="239"/>
      <c r="Q49" s="239"/>
      <c r="R49" s="239"/>
      <c r="S49" s="239"/>
      <c r="T49" s="239"/>
      <c r="U49" s="239"/>
      <c r="V49" s="239"/>
      <c r="W49" s="239"/>
      <c r="X49" s="239"/>
      <c r="Y49" s="239"/>
      <c r="Z49" s="239"/>
      <c r="AA49" s="239"/>
      <c r="AB49" s="239"/>
      <c r="AC49" s="239"/>
      <c r="AD49" s="239"/>
      <c r="AE49" s="239"/>
      <c r="AF49" s="239"/>
      <c r="AG49" s="239"/>
      <c r="AH49" s="239"/>
      <c r="AI49" s="239"/>
      <c r="AJ49" s="239"/>
      <c r="AL49" s="240"/>
      <c r="AM49" s="240"/>
      <c r="AN49" s="240"/>
      <c r="AO49" s="240"/>
      <c r="AP49" s="240"/>
      <c r="AQ49" s="240"/>
      <c r="AR49" s="240"/>
      <c r="AS49" s="240"/>
      <c r="AT49" s="240"/>
      <c r="AU49" s="240"/>
      <c r="AV49" s="240"/>
      <c r="AW49" s="240"/>
      <c r="AX49" s="240"/>
      <c r="AZ49" s="240"/>
      <c r="BA49" s="240"/>
      <c r="BB49" s="240"/>
      <c r="BC49" s="240"/>
      <c r="BD49" s="240"/>
      <c r="BE49" s="240"/>
      <c r="BF49" s="240"/>
      <c r="BG49" s="240"/>
      <c r="BH49" s="240"/>
      <c r="BI49" s="240"/>
      <c r="BJ49" s="240"/>
      <c r="BK49" s="240"/>
      <c r="BL49" s="240"/>
      <c r="BN49" s="239"/>
      <c r="BO49" s="239"/>
      <c r="BP49" s="239"/>
      <c r="BQ49" s="239"/>
      <c r="BR49" s="239"/>
      <c r="BS49" s="239"/>
      <c r="BT49" s="239"/>
      <c r="BU49" s="239"/>
      <c r="BV49" s="239"/>
      <c r="BW49" s="239"/>
      <c r="BX49" s="239"/>
      <c r="BY49" s="239"/>
      <c r="CA49" s="240">
        <v>0</v>
      </c>
      <c r="CB49" s="240">
        <v>0</v>
      </c>
      <c r="CC49" s="240">
        <v>0</v>
      </c>
      <c r="CD49" s="240">
        <v>0</v>
      </c>
      <c r="CE49" s="240">
        <v>0</v>
      </c>
      <c r="CF49" s="240">
        <v>0</v>
      </c>
      <c r="CG49" s="240">
        <v>0</v>
      </c>
      <c r="CH49" s="240">
        <v>0</v>
      </c>
      <c r="CI49" s="240">
        <v>0</v>
      </c>
      <c r="CJ49" s="240">
        <v>0</v>
      </c>
      <c r="CK49" s="240">
        <v>0</v>
      </c>
      <c r="CL49" s="240">
        <v>0</v>
      </c>
      <c r="CQ49" s="240"/>
      <c r="CR49" s="240"/>
      <c r="CS49" s="240"/>
      <c r="CT49" s="240"/>
      <c r="CU49" s="240"/>
      <c r="CV49" s="240"/>
      <c r="CW49" s="240"/>
      <c r="CX49" s="240"/>
      <c r="CY49" s="240"/>
      <c r="CZ49" s="240"/>
      <c r="DA49" s="240"/>
      <c r="DB49" s="240"/>
      <c r="DC49" s="240"/>
      <c r="DF49" s="227"/>
      <c r="DG49" s="227"/>
      <c r="DJ49" s="227"/>
      <c r="DM49" s="227"/>
      <c r="DS49" s="237"/>
      <c r="DX49" s="246"/>
      <c r="DY49" s="246"/>
      <c r="DZ49" s="246"/>
      <c r="EA49" s="246"/>
      <c r="EB49" s="246"/>
      <c r="EC49" s="246"/>
      <c r="ED49" s="246"/>
      <c r="EE49" s="246"/>
      <c r="EF49" s="246"/>
      <c r="EG49" s="246"/>
      <c r="EH49" s="246"/>
      <c r="EI49" s="246"/>
      <c r="EJ49" s="246"/>
      <c r="EL49" s="195"/>
      <c r="EM49" s="195"/>
      <c r="EN49" s="195"/>
      <c r="EO49" s="195"/>
      <c r="EP49" s="195"/>
      <c r="EQ49" s="195"/>
      <c r="ER49" s="195"/>
      <c r="ES49" s="195"/>
      <c r="ET49" s="195"/>
      <c r="EU49" s="195"/>
      <c r="EV49" s="195"/>
      <c r="EW49" s="195"/>
      <c r="EX49" s="195"/>
      <c r="EZ49" s="195"/>
      <c r="FA49" s="195"/>
      <c r="FB49" s="195"/>
      <c r="FC49" s="195"/>
      <c r="FD49" s="195"/>
      <c r="FE49" s="195"/>
      <c r="FF49" s="195"/>
      <c r="FG49" s="195"/>
      <c r="FH49" s="195"/>
      <c r="FI49" s="195"/>
      <c r="FW49" s="195"/>
      <c r="FX49" s="195"/>
      <c r="FY49" s="195"/>
      <c r="FZ49" s="195"/>
      <c r="GA49" s="195"/>
      <c r="GB49" s="195"/>
      <c r="GC49" s="195"/>
      <c r="GD49" s="195"/>
      <c r="GE49" s="195"/>
      <c r="GF49" s="195"/>
      <c r="GH49" s="240"/>
      <c r="GI49" s="241"/>
      <c r="GJ49" s="241"/>
      <c r="GK49" s="241"/>
      <c r="GL49" s="240"/>
      <c r="GM49" s="240"/>
      <c r="GN49" s="240"/>
      <c r="GO49" s="240"/>
      <c r="GP49" s="240"/>
      <c r="GQ49" s="240"/>
      <c r="GS49" s="241"/>
      <c r="GT49" s="241"/>
      <c r="GU49" s="240"/>
      <c r="GV49" s="240"/>
      <c r="GW49" s="240"/>
      <c r="GX49" s="240"/>
      <c r="GY49" s="240"/>
      <c r="GZ49" s="240"/>
      <c r="HA49" s="240"/>
      <c r="HB49" s="240"/>
    </row>
    <row r="50" spans="1:210" ht="15" customHeight="1">
      <c r="C50" s="277"/>
      <c r="D50" s="258" t="s">
        <v>495</v>
      </c>
      <c r="E50" s="29" t="s">
        <v>496</v>
      </c>
      <c r="F50" s="29"/>
      <c r="G50" s="29"/>
      <c r="H50" s="276">
        <v>320.92146283</v>
      </c>
      <c r="I50" s="276">
        <v>90.811185519999981</v>
      </c>
      <c r="J50" s="276">
        <v>-47.187392269999975</v>
      </c>
      <c r="K50" s="276">
        <v>-25.976320359999988</v>
      </c>
      <c r="L50" s="276">
        <v>-80.891927710000004</v>
      </c>
      <c r="M50" s="276">
        <v>32.681110509999996</v>
      </c>
      <c r="N50" s="276">
        <v>-4.9461603299999979</v>
      </c>
      <c r="O50" s="276">
        <v>38.73038071000002</v>
      </c>
      <c r="P50" s="276">
        <v>-27.600031110000032</v>
      </c>
      <c r="Q50" s="276">
        <v>-50.365302960000008</v>
      </c>
      <c r="R50" s="276">
        <v>71.653236310000011</v>
      </c>
      <c r="S50" s="276">
        <v>109.28510101000001</v>
      </c>
      <c r="T50" s="239">
        <v>-47.235457607636363</v>
      </c>
      <c r="U50" s="239">
        <v>2.5667998676972275</v>
      </c>
      <c r="V50" s="239">
        <v>4.239643744896739</v>
      </c>
      <c r="W50" s="239">
        <v>-11.209157095083128</v>
      </c>
      <c r="X50" s="239">
        <v>-1.6305314712119525</v>
      </c>
      <c r="Y50" s="239">
        <v>-10.584246919702764</v>
      </c>
      <c r="Z50" s="239">
        <v>-6.7797299904673309</v>
      </c>
      <c r="AA50" s="239">
        <v>-24.505480913470137</v>
      </c>
      <c r="AB50" s="239">
        <v>-13.783574507395997</v>
      </c>
      <c r="AC50" s="239">
        <v>-1.6078793232873068</v>
      </c>
      <c r="AD50" s="239">
        <v>24.636145237459004</v>
      </c>
      <c r="AE50" s="239">
        <v>10.141354791730009</v>
      </c>
      <c r="AF50" s="239">
        <v>92.837382768154839</v>
      </c>
      <c r="AG50" s="239">
        <v>684.4777927913342</v>
      </c>
      <c r="AH50" s="239">
        <v>1122.0836843162265</v>
      </c>
      <c r="AI50" s="239">
        <v>1332.5571103395946</v>
      </c>
      <c r="AJ50" s="239">
        <v>1345.0672914064339</v>
      </c>
      <c r="AK50" s="29"/>
      <c r="AL50" s="240">
        <v>14.036926609999966</v>
      </c>
      <c r="AM50" s="240">
        <v>-29.015374240000028</v>
      </c>
      <c r="AN50" s="240">
        <v>-48.747454959999999</v>
      </c>
      <c r="AO50" s="240">
        <v>-26.641228056432055</v>
      </c>
      <c r="AP50" s="240">
        <v>-0.34487450140773035</v>
      </c>
      <c r="AQ50" s="240">
        <v>-16.204425094568705</v>
      </c>
      <c r="AR50" s="240">
        <v>2.3845553698686217</v>
      </c>
      <c r="AS50" s="240">
        <v>7.947308614918029</v>
      </c>
      <c r="AT50" s="240">
        <v>14.970148965779345</v>
      </c>
      <c r="AU50" s="240">
        <v>2.686887874502645</v>
      </c>
      <c r="AV50" s="240">
        <v>-20.623704620104036</v>
      </c>
      <c r="AW50" s="240">
        <v>-6.3229725266951391</v>
      </c>
      <c r="AX50" s="240">
        <v>18.426010920178896</v>
      </c>
      <c r="AY50" s="259"/>
      <c r="AZ50" s="240">
        <v>24.693454100000054</v>
      </c>
      <c r="BA50" s="240">
        <v>1.4153431299999966</v>
      </c>
      <c r="BB50" s="240">
        <v>-1.6178480000000093</v>
      </c>
      <c r="BC50" s="240">
        <v>98.294464366432067</v>
      </c>
      <c r="BD50" s="240">
        <v>109.62997551140774</v>
      </c>
      <c r="BE50" s="240">
        <v>-31.031032513067657</v>
      </c>
      <c r="BF50" s="240">
        <v>0.18224449782860574</v>
      </c>
      <c r="BG50" s="240">
        <v>-3.70766487002129</v>
      </c>
      <c r="BH50" s="240">
        <v>-26.179306060862473</v>
      </c>
      <c r="BI50" s="240">
        <v>-4.3174193457145975</v>
      </c>
      <c r="BJ50" s="240">
        <v>10.039457700401272</v>
      </c>
      <c r="BK50" s="240">
        <v>-0.45675746377219184</v>
      </c>
      <c r="BL50" s="240">
        <v>-42.931491833649034</v>
      </c>
      <c r="BN50" s="240">
        <v>14.036926609999966</v>
      </c>
      <c r="BO50" s="240">
        <v>-25.90145849999999</v>
      </c>
      <c r="BP50" s="240">
        <v>-55.424010262295269</v>
      </c>
      <c r="BQ50" s="240">
        <v>69.325772130230689</v>
      </c>
      <c r="BR50" s="240">
        <v>45.373994931850802</v>
      </c>
      <c r="BS50" s="240">
        <v>40.270326622490984</v>
      </c>
      <c r="BT50" s="240">
        <v>8.7536669335879651</v>
      </c>
      <c r="BU50" s="240">
        <v>-20.570531020932549</v>
      </c>
      <c r="BV50" s="240">
        <v>-15.799376173238443</v>
      </c>
      <c r="BW50" s="240">
        <v>-10.536601318366138</v>
      </c>
      <c r="BX50" s="240">
        <v>-3.7859211452837371</v>
      </c>
      <c r="BY50" s="240">
        <v>20.824780946818919</v>
      </c>
      <c r="BZ50" s="259"/>
      <c r="CA50" s="240">
        <v>24.693454100000054</v>
      </c>
      <c r="CB50" s="240">
        <v>-1.698572610000042</v>
      </c>
      <c r="CC50" s="240">
        <v>5.0587073022952609</v>
      </c>
      <c r="CD50" s="240">
        <v>2.3274641797693221</v>
      </c>
      <c r="CE50" s="240">
        <v>63.911106078149203</v>
      </c>
      <c r="CF50" s="240">
        <v>-87.505784230127347</v>
      </c>
      <c r="CG50" s="240">
        <v>-6.1868670658907376</v>
      </c>
      <c r="CH50" s="240">
        <v>24.810174765829288</v>
      </c>
      <c r="CI50" s="240">
        <v>4.5902190781553145</v>
      </c>
      <c r="CJ50" s="240">
        <v>8.9060698471541855</v>
      </c>
      <c r="CK50" s="240">
        <v>-6.7983257744190269</v>
      </c>
      <c r="CL50" s="240">
        <v>-27.60451093728625</v>
      </c>
      <c r="CQ50" s="240">
        <v>-32.625297723380754</v>
      </c>
      <c r="CR50" s="240">
        <v>-0.64136122696322673</v>
      </c>
      <c r="CS50" s="240">
        <v>-6.0438071041453441</v>
      </c>
      <c r="CT50" s="240">
        <v>-25.094122518600898</v>
      </c>
      <c r="CU50" s="240">
        <v>-104.69276576722893</v>
      </c>
      <c r="CV50" s="240">
        <v>-58.702033034268879</v>
      </c>
      <c r="CW50" s="240">
        <v>-65.369398829051761</v>
      </c>
      <c r="CX50" s="240">
        <v>-165.81205014822035</v>
      </c>
      <c r="CY50" s="240">
        <v>-86.754341703369391</v>
      </c>
      <c r="CZ50" s="240">
        <v>-19.935753108330573</v>
      </c>
      <c r="DA50" s="240">
        <v>-12.892640702236122</v>
      </c>
      <c r="DB50" s="240">
        <v>-4.3289125650132974</v>
      </c>
      <c r="DC50" s="240">
        <v>-16.466230692459249</v>
      </c>
      <c r="DF50" s="227"/>
      <c r="DG50" s="262">
        <v>-32.625297723380754</v>
      </c>
      <c r="DJ50" s="262">
        <v>-0.64136122696322673</v>
      </c>
      <c r="DM50" s="262">
        <v>-6.0438071041453441</v>
      </c>
      <c r="DP50" s="241">
        <v>-25.094122518600898</v>
      </c>
      <c r="DS50" s="241">
        <v>-104.69276576722893</v>
      </c>
      <c r="DV50" s="240">
        <v>-58.702033034268879</v>
      </c>
      <c r="DX50" s="240">
        <v>54.46343805095853</v>
      </c>
      <c r="DY50" s="240">
        <v>-65.369398829051761</v>
      </c>
      <c r="DZ50" s="240">
        <v>-78.789204779840929</v>
      </c>
      <c r="EA50" s="240">
        <v>-2.5594733332488886</v>
      </c>
      <c r="EB50" s="240">
        <v>30.739100850341856</v>
      </c>
      <c r="EC50" s="240">
        <v>35.403135753413153</v>
      </c>
      <c r="ED50" s="240">
        <v>54.390655640406976</v>
      </c>
      <c r="EE50" s="240">
        <v>43.474616516413562</v>
      </c>
      <c r="EF50" s="240">
        <v>31.747951651824224</v>
      </c>
      <c r="EG50" s="240">
        <v>22.45766614745412</v>
      </c>
      <c r="EH50" s="240">
        <v>36.183599523903922</v>
      </c>
      <c r="EI50" s="240">
        <v>30.156108786943378</v>
      </c>
      <c r="EJ50" s="240">
        <v>58.79748892520206</v>
      </c>
      <c r="EL50" s="240">
        <v>-48.312897245597924</v>
      </c>
      <c r="EM50" s="240">
        <v>-165.81205014822035</v>
      </c>
      <c r="EN50" s="240">
        <v>19.842705707992764</v>
      </c>
      <c r="EO50" s="240">
        <v>53.194603582229547</v>
      </c>
      <c r="EP50" s="240">
        <v>121.64992657620451</v>
      </c>
      <c r="EQ50" s="240">
        <v>109.48259490791111</v>
      </c>
      <c r="ER50" s="240">
        <v>99.383194947568199</v>
      </c>
      <c r="ES50" s="240">
        <v>70.015030918638331</v>
      </c>
      <c r="ET50" s="240">
        <v>3.7334168005424999</v>
      </c>
      <c r="EU50" s="240">
        <v>-12.351357893342538</v>
      </c>
      <c r="EV50" s="240">
        <v>6.427789177153727</v>
      </c>
      <c r="EW50" s="240">
        <v>6.6469308905222988</v>
      </c>
      <c r="EX50" s="240">
        <v>10.597691594443404</v>
      </c>
      <c r="EZ50" s="240">
        <v>-37.447909617967298</v>
      </c>
      <c r="FA50" s="240">
        <v>-86.754341703369391</v>
      </c>
      <c r="FB50" s="240">
        <v>-84.911158002068987</v>
      </c>
      <c r="FC50" s="240">
        <v>111.18148628810673</v>
      </c>
      <c r="FD50" s="240">
        <v>67.476472665730853</v>
      </c>
      <c r="FE50" s="240">
        <v>52.32292462456121</v>
      </c>
      <c r="FF50" s="240">
        <v>45.476825890226792</v>
      </c>
      <c r="FG50" s="240">
        <v>15.639441871613826</v>
      </c>
      <c r="FH50" s="240">
        <v>-1.2730643878735464</v>
      </c>
      <c r="FI50" s="240">
        <v>-75.611630941553358</v>
      </c>
      <c r="FK50" s="240">
        <v>-70.221928921668678</v>
      </c>
      <c r="FL50" s="240">
        <v>-19.935753108330573</v>
      </c>
      <c r="FM50" s="240">
        <v>11.199999999999136</v>
      </c>
      <c r="FN50" s="240">
        <v>12.650927735541472</v>
      </c>
      <c r="FO50" s="240">
        <v>54.498591594223853</v>
      </c>
      <c r="FP50" s="240">
        <v>23.943320005302439</v>
      </c>
      <c r="FQ50" s="240">
        <v>-2.7517286860575041</v>
      </c>
      <c r="FR50" s="240">
        <v>4.1167554433691294</v>
      </c>
      <c r="FS50" s="240">
        <v>8.061417008474109</v>
      </c>
      <c r="FT50" s="240">
        <v>29.408546090462096</v>
      </c>
      <c r="FU50" s="240">
        <v>12.268575334697289</v>
      </c>
      <c r="FW50" s="240">
        <v>-4.5307387942057176</v>
      </c>
      <c r="FX50" s="240">
        <v>1.4668101993299842</v>
      </c>
      <c r="FY50" s="240">
        <v>14.077031483281871</v>
      </c>
      <c r="FZ50" s="240">
        <v>56.296029989266799</v>
      </c>
      <c r="GA50" s="240">
        <v>26.050912455540583</v>
      </c>
      <c r="GB50" s="240">
        <v>-0.70933846716661719</v>
      </c>
      <c r="GC50" s="240">
        <v>6.4316352318378449</v>
      </c>
      <c r="GD50" s="240">
        <v>10.351210490295216</v>
      </c>
      <c r="GE50" s="240">
        <v>31.775816654869232</v>
      </c>
      <c r="GF50" s="240">
        <v>14.715944483748444</v>
      </c>
      <c r="GH50" s="240">
        <v>-91.621885502270288</v>
      </c>
      <c r="GI50" s="240">
        <v>-12.892640702236122</v>
      </c>
      <c r="GJ50" s="240">
        <v>40.255133331225579</v>
      </c>
      <c r="GK50" s="240">
        <v>80.813899587374863</v>
      </c>
      <c r="GL50" s="240">
        <v>26.587676357972668</v>
      </c>
      <c r="GM50" s="240">
        <v>12.246528098944736</v>
      </c>
      <c r="GN50" s="240">
        <v>32.820178221146534</v>
      </c>
      <c r="GO50" s="240">
        <v>36.539918174671357</v>
      </c>
      <c r="GP50" s="240">
        <v>41.090157327966153</v>
      </c>
      <c r="GQ50" s="240">
        <v>52.908780396898237</v>
      </c>
      <c r="GS50" s="240">
        <v>-26.641228056432055</v>
      </c>
      <c r="GT50" s="240">
        <v>-4.3289125650132974</v>
      </c>
      <c r="GU50" s="240">
        <v>-16.466230692459249</v>
      </c>
      <c r="GV50" s="240">
        <v>4.741533257363244</v>
      </c>
      <c r="GW50" s="240">
        <v>9.471329032675385</v>
      </c>
      <c r="GX50" s="240">
        <v>16.174535676702135</v>
      </c>
      <c r="GY50" s="240">
        <v>1.360167200556134</v>
      </c>
      <c r="GZ50" s="240">
        <v>-19.431218676682647</v>
      </c>
      <c r="HA50" s="240">
        <v>-16.951751926493444</v>
      </c>
      <c r="HB50" s="240">
        <v>18.426010920178896</v>
      </c>
    </row>
    <row r="51" spans="1:210" ht="15" customHeight="1">
      <c r="B51" s="207">
        <v>0</v>
      </c>
      <c r="E51" s="29"/>
      <c r="F51" s="5" t="s">
        <v>41</v>
      </c>
      <c r="H51" s="5">
        <v>0</v>
      </c>
      <c r="I51" s="5">
        <v>0</v>
      </c>
      <c r="J51" s="5">
        <v>0</v>
      </c>
      <c r="K51" s="5">
        <v>0</v>
      </c>
      <c r="L51" s="5">
        <v>0</v>
      </c>
      <c r="M51" s="5">
        <v>0</v>
      </c>
      <c r="N51" s="5">
        <v>0</v>
      </c>
      <c r="O51" s="5">
        <v>0</v>
      </c>
      <c r="P51" s="5">
        <v>0</v>
      </c>
      <c r="Q51" s="5">
        <v>0</v>
      </c>
      <c r="R51" s="5">
        <v>0</v>
      </c>
      <c r="S51" s="5">
        <v>0</v>
      </c>
      <c r="T51" s="5">
        <v>0</v>
      </c>
      <c r="U51" s="5">
        <v>0</v>
      </c>
      <c r="V51" s="5">
        <v>0</v>
      </c>
      <c r="W51" s="5">
        <v>0</v>
      </c>
      <c r="X51" s="5">
        <v>0</v>
      </c>
      <c r="Y51" s="5">
        <v>0</v>
      </c>
      <c r="Z51" s="5">
        <v>0</v>
      </c>
      <c r="AA51" s="5">
        <v>0</v>
      </c>
      <c r="AB51" s="5">
        <v>0</v>
      </c>
      <c r="AC51" s="5">
        <v>0</v>
      </c>
      <c r="AD51" s="5">
        <v>0</v>
      </c>
      <c r="AE51" s="5">
        <v>0</v>
      </c>
      <c r="AF51" s="5">
        <v>0</v>
      </c>
      <c r="AG51" s="5">
        <v>0</v>
      </c>
      <c r="AH51" s="5">
        <v>0</v>
      </c>
      <c r="AI51" s="5">
        <v>0</v>
      </c>
      <c r="AJ51" s="5">
        <v>0</v>
      </c>
      <c r="AL51" s="5"/>
      <c r="AM51" s="5">
        <v>0</v>
      </c>
      <c r="AN51" s="5">
        <v>0</v>
      </c>
      <c r="AO51" s="5">
        <v>0</v>
      </c>
      <c r="AP51" s="5">
        <v>0</v>
      </c>
      <c r="AQ51" s="5">
        <v>0</v>
      </c>
      <c r="AR51" s="5">
        <v>0</v>
      </c>
      <c r="AS51" s="5">
        <v>0</v>
      </c>
      <c r="AT51" s="5">
        <v>0</v>
      </c>
      <c r="AU51" s="5">
        <v>0</v>
      </c>
      <c r="AV51" s="5">
        <v>0</v>
      </c>
      <c r="AW51" s="5">
        <v>0</v>
      </c>
      <c r="AX51" s="5">
        <v>0</v>
      </c>
      <c r="AZ51" s="5">
        <v>-26.109000000000002</v>
      </c>
      <c r="BA51" s="5">
        <v>0</v>
      </c>
      <c r="BB51" s="5">
        <v>0</v>
      </c>
      <c r="BC51" s="5">
        <v>0</v>
      </c>
      <c r="BD51" s="5">
        <v>0</v>
      </c>
      <c r="BE51" s="5">
        <v>0</v>
      </c>
      <c r="BF51" s="5">
        <v>0</v>
      </c>
      <c r="BG51" s="5">
        <v>0</v>
      </c>
      <c r="BH51" s="5">
        <v>0</v>
      </c>
      <c r="BI51" s="5">
        <v>0</v>
      </c>
      <c r="BJ51" s="5">
        <v>0</v>
      </c>
      <c r="BK51" s="5">
        <v>0</v>
      </c>
      <c r="BL51" s="5">
        <v>0</v>
      </c>
      <c r="BM51" s="29"/>
      <c r="BO51" s="5">
        <v>0</v>
      </c>
      <c r="BP51" s="5">
        <v>0</v>
      </c>
      <c r="BQ51" s="5">
        <v>0</v>
      </c>
      <c r="BR51" s="5">
        <v>0</v>
      </c>
      <c r="BS51" s="5">
        <v>0</v>
      </c>
      <c r="BT51" s="5">
        <v>0</v>
      </c>
      <c r="BU51" s="5">
        <v>0</v>
      </c>
      <c r="BV51" s="5">
        <v>0</v>
      </c>
      <c r="BW51" s="5">
        <v>0</v>
      </c>
      <c r="BX51" s="5">
        <v>0</v>
      </c>
      <c r="BY51" s="5">
        <v>0</v>
      </c>
      <c r="CA51" s="5">
        <v>-26.109000000000002</v>
      </c>
      <c r="CB51" s="5">
        <v>0</v>
      </c>
      <c r="CC51" s="5">
        <v>0</v>
      </c>
      <c r="CD51" s="5">
        <v>0</v>
      </c>
      <c r="CE51" s="5">
        <v>0</v>
      </c>
      <c r="CF51" s="5">
        <v>0</v>
      </c>
      <c r="CG51" s="5">
        <v>0</v>
      </c>
      <c r="CH51" s="5">
        <v>0</v>
      </c>
      <c r="CI51" s="5">
        <v>0</v>
      </c>
      <c r="CJ51" s="5">
        <v>0</v>
      </c>
      <c r="CK51" s="5">
        <v>0</v>
      </c>
      <c r="CL51" s="5">
        <v>0</v>
      </c>
      <c r="CQ51" s="5">
        <v>285.47399999999999</v>
      </c>
      <c r="CR51" s="5">
        <v>68.418999999999997</v>
      </c>
      <c r="CS51" s="5">
        <v>94.087999999999994</v>
      </c>
      <c r="CT51" s="5">
        <v>-71.319000000000003</v>
      </c>
      <c r="CU51" s="5">
        <v>68.055999999999997</v>
      </c>
      <c r="CV51" s="5">
        <v>16.911000000000001</v>
      </c>
      <c r="CW51" s="5">
        <v>72.587000000000003</v>
      </c>
      <c r="CX51" s="5">
        <v>31.795999999999999</v>
      </c>
      <c r="CY51" s="5">
        <v>166.17500000000001</v>
      </c>
      <c r="CZ51" s="5">
        <v>68.884</v>
      </c>
      <c r="DA51" s="5">
        <v>-27.366</v>
      </c>
      <c r="DB51" s="5">
        <v>22.113</v>
      </c>
      <c r="DC51" s="5">
        <v>0</v>
      </c>
      <c r="DF51" s="227"/>
      <c r="DG51" s="272">
        <v>-1.05</v>
      </c>
      <c r="DJ51" s="272">
        <v>13.375999999999999</v>
      </c>
      <c r="DM51" s="271">
        <v>0</v>
      </c>
      <c r="DP51" s="237">
        <v>0</v>
      </c>
      <c r="DS51" s="237">
        <v>4.0960000000000001</v>
      </c>
      <c r="DV51" s="271">
        <v>-2.085</v>
      </c>
      <c r="DY51" s="5">
        <v>0</v>
      </c>
      <c r="DZ51" s="5">
        <v>0</v>
      </c>
      <c r="EA51" s="5">
        <v>0</v>
      </c>
      <c r="EB51" s="5">
        <v>0</v>
      </c>
      <c r="EC51" s="5">
        <v>0</v>
      </c>
      <c r="ED51" s="5">
        <v>0</v>
      </c>
      <c r="EE51" s="5">
        <v>0</v>
      </c>
      <c r="EF51" s="5">
        <v>0</v>
      </c>
      <c r="EG51" s="5">
        <v>0</v>
      </c>
      <c r="EH51" s="5">
        <v>0</v>
      </c>
      <c r="EI51" s="5">
        <v>0</v>
      </c>
      <c r="EJ51" s="5">
        <v>0</v>
      </c>
      <c r="EL51" s="195"/>
      <c r="EM51" s="5">
        <v>0</v>
      </c>
      <c r="EN51" s="5">
        <v>0</v>
      </c>
      <c r="EO51" s="5">
        <v>0</v>
      </c>
      <c r="EP51" s="5">
        <v>0</v>
      </c>
      <c r="EQ51" s="5">
        <v>0</v>
      </c>
      <c r="ER51" s="5">
        <v>0</v>
      </c>
      <c r="ES51" s="5">
        <v>0</v>
      </c>
      <c r="ET51" s="5">
        <v>0</v>
      </c>
      <c r="EU51" s="5">
        <v>0</v>
      </c>
      <c r="EV51" s="5">
        <v>0</v>
      </c>
      <c r="EW51" s="5">
        <v>0</v>
      </c>
      <c r="EX51" s="5">
        <v>0</v>
      </c>
      <c r="EZ51" s="195"/>
      <c r="FA51" s="5">
        <v>0</v>
      </c>
      <c r="FB51" s="5">
        <v>0</v>
      </c>
      <c r="FC51" s="5">
        <v>0</v>
      </c>
      <c r="FD51" s="5">
        <v>0</v>
      </c>
      <c r="FE51" s="5">
        <v>0</v>
      </c>
      <c r="FF51" s="5">
        <v>0</v>
      </c>
      <c r="FG51" s="5">
        <v>0</v>
      </c>
      <c r="FH51" s="5">
        <v>0</v>
      </c>
      <c r="FI51" s="5">
        <v>0</v>
      </c>
      <c r="FK51" s="5"/>
      <c r="FL51" s="5">
        <v>0</v>
      </c>
      <c r="FM51" s="5">
        <v>0</v>
      </c>
      <c r="FN51" s="5">
        <v>0</v>
      </c>
      <c r="FO51" s="5">
        <v>0</v>
      </c>
      <c r="FP51" s="5">
        <v>0</v>
      </c>
      <c r="FQ51" s="5">
        <v>0</v>
      </c>
      <c r="FR51" s="5">
        <v>0</v>
      </c>
      <c r="FS51" s="5">
        <v>0</v>
      </c>
      <c r="FT51" s="5">
        <v>0</v>
      </c>
      <c r="FU51" s="5">
        <v>0</v>
      </c>
      <c r="FW51" s="195"/>
      <c r="FX51" s="5">
        <v>0</v>
      </c>
      <c r="FY51" s="5">
        <v>0</v>
      </c>
      <c r="FZ51" s="5">
        <v>0</v>
      </c>
      <c r="GA51" s="5">
        <v>0</v>
      </c>
      <c r="GB51" s="5">
        <v>0</v>
      </c>
      <c r="GC51" s="5">
        <v>0</v>
      </c>
      <c r="GD51" s="5">
        <v>0</v>
      </c>
      <c r="GE51" s="5">
        <v>0</v>
      </c>
      <c r="GF51" s="5">
        <v>0</v>
      </c>
      <c r="GH51" s="195"/>
      <c r="GI51" s="5">
        <v>0</v>
      </c>
      <c r="GJ51" s="5">
        <v>0</v>
      </c>
      <c r="GK51" s="5">
        <v>0</v>
      </c>
      <c r="GL51" s="5">
        <v>0</v>
      </c>
      <c r="GM51" s="5">
        <v>0</v>
      </c>
      <c r="GN51" s="5">
        <v>0</v>
      </c>
      <c r="GO51" s="5">
        <v>0</v>
      </c>
      <c r="GP51" s="5">
        <v>0</v>
      </c>
      <c r="GQ51" s="5">
        <v>0</v>
      </c>
      <c r="GS51" s="246"/>
      <c r="GT51" s="5">
        <v>0</v>
      </c>
      <c r="GU51" s="5">
        <v>0</v>
      </c>
      <c r="GV51" s="5">
        <v>0</v>
      </c>
      <c r="GW51" s="5">
        <v>0</v>
      </c>
      <c r="GX51" s="5">
        <v>0</v>
      </c>
      <c r="GY51" s="5">
        <v>0</v>
      </c>
      <c r="GZ51" s="5">
        <v>0</v>
      </c>
      <c r="HA51" s="5">
        <v>0</v>
      </c>
      <c r="HB51" s="5">
        <v>0</v>
      </c>
    </row>
    <row r="52" spans="1:210" ht="15" customHeight="1">
      <c r="E52" s="278" t="s">
        <v>497</v>
      </c>
      <c r="F52" s="278"/>
      <c r="G52" s="278"/>
      <c r="H52" s="278"/>
      <c r="I52" s="278"/>
      <c r="J52" s="278"/>
      <c r="K52" s="278"/>
      <c r="P52" s="227"/>
      <c r="R52" s="227"/>
      <c r="S52" s="227"/>
      <c r="T52" s="227"/>
      <c r="CQ52" s="195">
        <v>0</v>
      </c>
      <c r="CR52" s="195">
        <v>0</v>
      </c>
      <c r="CS52" s="195">
        <v>0</v>
      </c>
      <c r="CT52" s="195">
        <v>0</v>
      </c>
      <c r="CU52" s="195">
        <v>0</v>
      </c>
      <c r="CV52" s="195">
        <v>0</v>
      </c>
      <c r="CW52" s="195">
        <v>0</v>
      </c>
      <c r="CX52" s="195">
        <v>0</v>
      </c>
      <c r="CY52" s="195">
        <v>0</v>
      </c>
      <c r="CZ52" s="195">
        <v>0</v>
      </c>
      <c r="DA52" s="195">
        <v>0</v>
      </c>
      <c r="DB52" s="195">
        <v>0</v>
      </c>
      <c r="DC52" s="195">
        <v>0</v>
      </c>
      <c r="DF52" s="227"/>
      <c r="DG52" s="227"/>
      <c r="DM52" s="227"/>
      <c r="DS52" s="279"/>
      <c r="DU52" s="29"/>
      <c r="DV52" s="279"/>
      <c r="DX52" s="246"/>
      <c r="DY52" s="246"/>
      <c r="DZ52" s="246"/>
      <c r="EA52" s="246"/>
      <c r="EB52" s="246"/>
      <c r="EC52" s="246"/>
      <c r="ED52" s="246"/>
      <c r="EE52" s="246"/>
      <c r="EF52" s="246"/>
      <c r="EG52" s="246"/>
      <c r="EH52" s="246"/>
      <c r="EI52" s="246"/>
      <c r="EJ52" s="246"/>
      <c r="EK52" s="29"/>
      <c r="EL52" s="195"/>
      <c r="EM52" s="195"/>
      <c r="EN52" s="195"/>
      <c r="EO52" s="195"/>
      <c r="EP52" s="195"/>
      <c r="EQ52" s="195"/>
      <c r="ER52" s="195"/>
      <c r="ES52" s="195"/>
      <c r="ET52" s="195"/>
      <c r="EU52" s="195"/>
      <c r="EV52" s="195"/>
      <c r="EW52" s="195"/>
      <c r="EX52" s="195"/>
      <c r="EZ52" s="195"/>
      <c r="FA52" s="246"/>
      <c r="FB52" s="195"/>
      <c r="FC52" s="195"/>
      <c r="FD52" s="195"/>
      <c r="FE52" s="195"/>
      <c r="FF52" s="195"/>
      <c r="FG52" s="195"/>
      <c r="FH52" s="195"/>
      <c r="FI52" s="195"/>
      <c r="FW52" s="195"/>
      <c r="FX52" s="195"/>
      <c r="FY52" s="195"/>
      <c r="FZ52" s="195"/>
      <c r="GA52" s="195"/>
      <c r="GB52" s="195"/>
      <c r="GC52" s="195"/>
      <c r="GD52" s="195"/>
      <c r="GE52" s="195"/>
      <c r="GF52" s="195"/>
      <c r="GH52" s="195"/>
      <c r="GI52" s="247"/>
      <c r="GJ52" s="247"/>
      <c r="GK52" s="214"/>
      <c r="GL52" s="195"/>
      <c r="GM52" s="195"/>
      <c r="GN52" s="195"/>
      <c r="GO52" s="195"/>
      <c r="GP52" s="195"/>
      <c r="GQ52" s="195"/>
      <c r="GS52" s="246"/>
      <c r="GT52" s="246"/>
      <c r="GU52" s="246"/>
    </row>
    <row r="53" spans="1:210" ht="15" customHeight="1">
      <c r="C53" s="227"/>
      <c r="F53" s="5" t="s">
        <v>498</v>
      </c>
      <c r="G53" s="280"/>
      <c r="H53" s="228">
        <v>187.46628663999999</v>
      </c>
      <c r="I53" s="228">
        <v>262.49392168000003</v>
      </c>
      <c r="J53" s="228">
        <v>204.382835</v>
      </c>
      <c r="K53" s="228">
        <v>185.12990059999998</v>
      </c>
      <c r="L53" s="228">
        <v>98.606561319999997</v>
      </c>
      <c r="M53" s="228">
        <v>124.07551097</v>
      </c>
      <c r="N53" s="228">
        <v>76.805103160000002</v>
      </c>
      <c r="O53" s="228">
        <v>107.96131919</v>
      </c>
      <c r="P53" s="228">
        <v>78.442307789999987</v>
      </c>
      <c r="Q53" s="228">
        <v>55.277004829999996</v>
      </c>
      <c r="R53" s="228">
        <v>127.40024113999999</v>
      </c>
      <c r="S53" s="228">
        <v>229.11534215</v>
      </c>
      <c r="T53" s="227">
        <v>177.77988454236342</v>
      </c>
      <c r="U53" s="227">
        <v>177.94668441006041</v>
      </c>
      <c r="V53" s="227">
        <v>180.28632815495729</v>
      </c>
      <c r="W53" s="227">
        <v>165.97717105987405</v>
      </c>
      <c r="X53" s="227">
        <v>158.2466395886612</v>
      </c>
      <c r="Y53" s="227">
        <v>140.06239266895915</v>
      </c>
      <c r="Z53" s="227">
        <v>121.48266267849159</v>
      </c>
      <c r="AA53" s="227">
        <v>87.177181765021089</v>
      </c>
      <c r="AB53" s="227">
        <v>66.193607257623441</v>
      </c>
      <c r="AC53" s="227">
        <v>54.085727934334983</v>
      </c>
      <c r="AD53" s="227">
        <v>65.521873171793942</v>
      </c>
      <c r="AE53" s="227">
        <v>71.963227963523863</v>
      </c>
      <c r="AF53" s="227">
        <v>164.80061073167849</v>
      </c>
      <c r="AG53" s="227">
        <v>849.27840352301268</v>
      </c>
      <c r="AH53" s="227">
        <v>1971.3620878392387</v>
      </c>
      <c r="AI53" s="227">
        <v>3303.9191981788335</v>
      </c>
      <c r="AJ53" s="227">
        <v>4648.986489585267</v>
      </c>
      <c r="AL53" s="246">
        <v>107.96131919</v>
      </c>
      <c r="AM53" s="246">
        <v>78.442307789999987</v>
      </c>
      <c r="AN53" s="246">
        <v>55.277004829999996</v>
      </c>
      <c r="AO53" s="246">
        <v>26.854667500263449</v>
      </c>
      <c r="AP53" s="246">
        <v>14.925754935250282</v>
      </c>
      <c r="AQ53" s="246">
        <v>0</v>
      </c>
      <c r="AR53" s="246">
        <v>0</v>
      </c>
      <c r="AS53" s="246">
        <v>0</v>
      </c>
      <c r="AT53" s="246">
        <v>1.0469222095310688</v>
      </c>
      <c r="AU53" s="246">
        <v>0</v>
      </c>
      <c r="AV53" s="246">
        <v>0</v>
      </c>
      <c r="AW53" s="246">
        <v>0</v>
      </c>
      <c r="AX53" s="246">
        <v>0</v>
      </c>
      <c r="AZ53" s="246">
        <v>0</v>
      </c>
      <c r="BA53" s="246">
        <v>0</v>
      </c>
      <c r="BB53" s="246">
        <v>0</v>
      </c>
      <c r="BC53" s="246">
        <v>100.54557363973655</v>
      </c>
      <c r="BD53" s="246">
        <v>214.18958721474974</v>
      </c>
      <c r="BE53" s="246">
        <v>177.77988454236342</v>
      </c>
      <c r="BF53" s="246">
        <v>177.94668441006041</v>
      </c>
      <c r="BG53" s="246">
        <v>180.28632815495729</v>
      </c>
      <c r="BH53" s="246">
        <v>164.93024885034299</v>
      </c>
      <c r="BI53" s="246">
        <v>158.2466395886612</v>
      </c>
      <c r="BJ53" s="246">
        <v>140.06239266895915</v>
      </c>
      <c r="BK53" s="246">
        <v>121.48266267849159</v>
      </c>
      <c r="BL53" s="246">
        <v>87.177181765021089</v>
      </c>
      <c r="BN53" s="246">
        <v>107.96131919</v>
      </c>
      <c r="BO53" s="246">
        <v>81.556223529999997</v>
      </c>
      <c r="BP53" s="246">
        <v>4.7652515469647128</v>
      </c>
      <c r="BQ53" s="246">
        <v>62.72475826936406</v>
      </c>
      <c r="BR53" s="246">
        <v>104.53483415675628</v>
      </c>
      <c r="BS53" s="246">
        <v>143.38196745146888</v>
      </c>
      <c r="BT53" s="246">
        <v>140.13680006384325</v>
      </c>
      <c r="BU53" s="246">
        <v>109.38845442813634</v>
      </c>
      <c r="BV53" s="246">
        <v>86.701589155973679</v>
      </c>
      <c r="BW53" s="246">
        <v>64.588945260346534</v>
      </c>
      <c r="BX53" s="246">
        <v>56.891946054862203</v>
      </c>
      <c r="BY53" s="246">
        <v>63.946639866660298</v>
      </c>
      <c r="CA53" s="246">
        <v>0</v>
      </c>
      <c r="CB53" s="246">
        <v>-3.1139157400000101</v>
      </c>
      <c r="CC53" s="246">
        <v>50.511753283035283</v>
      </c>
      <c r="CD53" s="246">
        <v>64.675482870635932</v>
      </c>
      <c r="CE53" s="246">
        <v>124.58050799324373</v>
      </c>
      <c r="CF53" s="246">
        <v>34.397917090894538</v>
      </c>
      <c r="CG53" s="246">
        <v>37.80988434621716</v>
      </c>
      <c r="CH53" s="246">
        <v>70.897873726820947</v>
      </c>
      <c r="CI53" s="246">
        <v>79.275581903900374</v>
      </c>
      <c r="CJ53" s="246">
        <v>93.657694328314662</v>
      </c>
      <c r="CK53" s="246">
        <v>83.170446614096946</v>
      </c>
      <c r="CL53" s="246">
        <v>57.536022811831295</v>
      </c>
      <c r="CQ53" s="246">
        <v>131.82492098728883</v>
      </c>
      <c r="CR53" s="246">
        <v>181.899698161966</v>
      </c>
      <c r="CS53" s="246">
        <v>260.31615413503187</v>
      </c>
      <c r="CT53" s="246">
        <v>147.3305611328376</v>
      </c>
      <c r="CU53" s="246">
        <v>109.92052961094213</v>
      </c>
      <c r="CV53" s="246">
        <v>69.329613829579117</v>
      </c>
      <c r="CW53" s="246">
        <v>60.94766969190669</v>
      </c>
      <c r="CX53" s="246">
        <v>0</v>
      </c>
      <c r="CY53" s="246">
        <v>0</v>
      </c>
      <c r="CZ53" s="246">
        <v>0</v>
      </c>
      <c r="DA53" s="246">
        <v>0</v>
      </c>
      <c r="DB53" s="246">
        <v>14.925754935250282</v>
      </c>
      <c r="DC53" s="246">
        <v>0</v>
      </c>
      <c r="DF53" s="227">
        <v>167.38666873083079</v>
      </c>
      <c r="DG53" s="227">
        <v>131.82492098728883</v>
      </c>
      <c r="DI53" s="227">
        <v>175.178850027057</v>
      </c>
      <c r="DJ53" s="227">
        <v>181.899698161966</v>
      </c>
      <c r="DK53" s="29"/>
      <c r="DL53" s="227">
        <v>266.46138465788198</v>
      </c>
      <c r="DM53" s="227">
        <v>260.31615413503187</v>
      </c>
      <c r="DO53" s="227">
        <v>178.31593194076027</v>
      </c>
      <c r="DP53" s="227">
        <v>147.3305611328376</v>
      </c>
      <c r="DR53" s="227">
        <v>223.21711731034077</v>
      </c>
      <c r="DS53" s="227">
        <v>109.92052961094213</v>
      </c>
      <c r="DU53" s="227">
        <v>135.71697606104743</v>
      </c>
      <c r="DV53" s="227">
        <v>69.329613829579117</v>
      </c>
      <c r="DX53" s="246">
        <v>139.41706852095842</v>
      </c>
      <c r="DY53" s="246">
        <v>60.94766969190669</v>
      </c>
      <c r="DZ53" s="246">
        <v>0</v>
      </c>
      <c r="EA53" s="246">
        <v>0</v>
      </c>
      <c r="EB53" s="246">
        <v>0</v>
      </c>
      <c r="EC53" s="246">
        <v>28.641228182571172</v>
      </c>
      <c r="ED53" s="246">
        <v>80.131883822977841</v>
      </c>
      <c r="EE53" s="246">
        <v>117.30650033939118</v>
      </c>
      <c r="EF53" s="246">
        <v>143.75445199121475</v>
      </c>
      <c r="EG53" s="246">
        <v>164.01211813866936</v>
      </c>
      <c r="EH53" s="246">
        <v>199.99571766257282</v>
      </c>
      <c r="EI53" s="246">
        <v>229.15182644951648</v>
      </c>
      <c r="EJ53" s="246">
        <v>282.04931537471919</v>
      </c>
      <c r="EL53" s="246">
        <v>63.843345154402492</v>
      </c>
      <c r="EM53" s="246">
        <v>0</v>
      </c>
      <c r="EN53" s="246">
        <v>0</v>
      </c>
      <c r="EO53" s="246">
        <v>0</v>
      </c>
      <c r="EP53" s="246">
        <v>88.618530872608304</v>
      </c>
      <c r="EQ53" s="246">
        <v>192.60112578051925</v>
      </c>
      <c r="ER53" s="246">
        <v>274.88432072808706</v>
      </c>
      <c r="ES53" s="246">
        <v>322.4993516467253</v>
      </c>
      <c r="ET53" s="246">
        <v>311.63276844726681</v>
      </c>
      <c r="EU53" s="246">
        <v>291.98141055392421</v>
      </c>
      <c r="EV53" s="246">
        <v>288.80919973107774</v>
      </c>
      <c r="EW53" s="246">
        <v>287.35613062159996</v>
      </c>
      <c r="EX53" s="246">
        <v>292.35382221604323</v>
      </c>
      <c r="EZ53" s="246">
        <v>56.805808582032448</v>
      </c>
      <c r="FA53" s="246">
        <v>0</v>
      </c>
      <c r="FB53" s="246">
        <v>0</v>
      </c>
      <c r="FC53" s="246">
        <v>0</v>
      </c>
      <c r="FD53" s="246">
        <v>18.29826783043146</v>
      </c>
      <c r="FE53" s="246">
        <v>61.521192454992295</v>
      </c>
      <c r="FF53" s="246">
        <v>95.39801834521937</v>
      </c>
      <c r="FG53" s="246">
        <v>97.337460216832639</v>
      </c>
      <c r="FH53" s="246">
        <v>83.464395828958985</v>
      </c>
      <c r="FI53" s="246">
        <v>6.3527648874056339</v>
      </c>
      <c r="FK53" s="246">
        <v>37.235753108330499</v>
      </c>
      <c r="FL53" s="246">
        <v>0</v>
      </c>
      <c r="FM53" s="246">
        <v>0</v>
      </c>
      <c r="FN53" s="246">
        <v>2.6509277355414032</v>
      </c>
      <c r="FO53" s="246">
        <v>41.249519329765079</v>
      </c>
      <c r="FP53" s="246">
        <v>45.992839335068226</v>
      </c>
      <c r="FQ53" s="246">
        <v>29.54111064901042</v>
      </c>
      <c r="FR53" s="246">
        <v>22.657866092379688</v>
      </c>
      <c r="FS53" s="246">
        <v>16.919283100854337</v>
      </c>
      <c r="FT53" s="246">
        <v>27.127829191316305</v>
      </c>
      <c r="FU53" s="246">
        <v>25.496404526013016</v>
      </c>
      <c r="FV53" s="29"/>
      <c r="FW53" s="246">
        <v>36.993448480437401</v>
      </c>
      <c r="FX53" s="246">
        <v>27.560258679768147</v>
      </c>
      <c r="FY53" s="246">
        <v>31.637290163049816</v>
      </c>
      <c r="FZ53" s="246">
        <v>72.133320152316159</v>
      </c>
      <c r="GA53" s="246">
        <v>78.984232607857294</v>
      </c>
      <c r="GB53" s="246">
        <v>64.574894140690631</v>
      </c>
      <c r="GC53" s="246">
        <v>60.00652937252849</v>
      </c>
      <c r="GD53" s="246">
        <v>56.557739862823723</v>
      </c>
      <c r="GE53" s="246">
        <v>69.233556517692563</v>
      </c>
      <c r="GF53" s="246">
        <v>70.049501001440944</v>
      </c>
      <c r="GH53" s="246">
        <v>17.134338027729513</v>
      </c>
      <c r="GI53" s="246">
        <v>0</v>
      </c>
      <c r="GJ53" s="246">
        <v>11.296830656719447</v>
      </c>
      <c r="GK53" s="246">
        <v>81.410730244094367</v>
      </c>
      <c r="GL53" s="246">
        <v>97.198406602067408</v>
      </c>
      <c r="GM53" s="246">
        <v>103.14493470101189</v>
      </c>
      <c r="GN53" s="246">
        <v>129.36511292215883</v>
      </c>
      <c r="GO53" s="246">
        <v>159.20503109683042</v>
      </c>
      <c r="GP53" s="246">
        <v>194.79518842479669</v>
      </c>
      <c r="GQ53" s="246">
        <v>242.50396882169579</v>
      </c>
      <c r="GS53" s="246">
        <v>26.854667500263449</v>
      </c>
      <c r="GT53" s="246">
        <v>14.925754935250282</v>
      </c>
      <c r="GU53" s="246">
        <v>0</v>
      </c>
      <c r="GV53" s="246">
        <v>0</v>
      </c>
      <c r="GW53" s="246">
        <v>0</v>
      </c>
      <c r="GX53" s="246">
        <v>1.0469222095310688</v>
      </c>
      <c r="GY53" s="246">
        <v>0</v>
      </c>
      <c r="GZ53" s="246">
        <v>0</v>
      </c>
      <c r="HA53" s="246">
        <v>0</v>
      </c>
      <c r="HB53" s="246">
        <v>0</v>
      </c>
    </row>
    <row r="54" spans="1:210" ht="15" customHeight="1">
      <c r="C54" s="227"/>
      <c r="F54" s="5" t="s">
        <v>499</v>
      </c>
      <c r="G54" s="280"/>
      <c r="H54" s="228">
        <v>133.45517619</v>
      </c>
      <c r="I54" s="228">
        <v>149.23872666999998</v>
      </c>
      <c r="J54" s="228">
        <v>160.16242108</v>
      </c>
      <c r="K54" s="228">
        <v>153.43903512</v>
      </c>
      <c r="L54" s="228">
        <v>159.07044669000004</v>
      </c>
      <c r="M54" s="228">
        <v>166.28260755000002</v>
      </c>
      <c r="N54" s="228">
        <v>208.60685503000002</v>
      </c>
      <c r="O54" s="228">
        <v>216.18101971000002</v>
      </c>
      <c r="P54" s="228">
        <v>218.10000000000002</v>
      </c>
      <c r="Q54" s="228">
        <v>190.9</v>
      </c>
      <c r="R54" s="228">
        <v>190.43</v>
      </c>
      <c r="S54" s="228">
        <v>198</v>
      </c>
      <c r="T54" s="227">
        <v>202.1</v>
      </c>
      <c r="U54" s="227">
        <v>204.5</v>
      </c>
      <c r="V54" s="227">
        <v>206.4</v>
      </c>
      <c r="W54" s="227">
        <v>209.5</v>
      </c>
      <c r="X54" s="227">
        <v>215.6</v>
      </c>
      <c r="Y54" s="227">
        <v>223.2</v>
      </c>
      <c r="Z54" s="227">
        <v>235</v>
      </c>
      <c r="AA54" s="227">
        <v>244.8</v>
      </c>
      <c r="AB54" s="227">
        <v>252</v>
      </c>
      <c r="AC54" s="227">
        <v>262.5</v>
      </c>
      <c r="AD54" s="227">
        <v>275.7</v>
      </c>
      <c r="AE54" s="227">
        <v>279.39999999999998</v>
      </c>
      <c r="AF54" s="227">
        <v>279.39999999999998</v>
      </c>
      <c r="AG54" s="227">
        <v>279.39999999999998</v>
      </c>
      <c r="AH54" s="227">
        <v>279.39999999999998</v>
      </c>
      <c r="AI54" s="227">
        <v>279.39999999999998</v>
      </c>
      <c r="AJ54" s="227">
        <v>279.39999999999998</v>
      </c>
      <c r="AL54" s="246">
        <v>216.18101971000002</v>
      </c>
      <c r="AM54" s="246">
        <v>218.10000000000002</v>
      </c>
      <c r="AN54" s="246">
        <v>190.9</v>
      </c>
      <c r="AO54" s="246">
        <v>190.4</v>
      </c>
      <c r="AP54" s="246">
        <v>198</v>
      </c>
      <c r="AQ54" s="246">
        <v>196.45952424279071</v>
      </c>
      <c r="AR54" s="246">
        <v>201.20105750015378</v>
      </c>
      <c r="AS54" s="246">
        <v>210.67238653282905</v>
      </c>
      <c r="AT54" s="246">
        <v>225.8</v>
      </c>
      <c r="AU54" s="246">
        <v>228.20708941008712</v>
      </c>
      <c r="AV54" s="246">
        <v>208.77587073340464</v>
      </c>
      <c r="AW54" s="246">
        <v>191.824118806911</v>
      </c>
      <c r="AX54" s="246">
        <v>210.25012972708916</v>
      </c>
      <c r="AZ54" s="246">
        <v>0</v>
      </c>
      <c r="BA54" s="246">
        <v>0</v>
      </c>
      <c r="BB54" s="246">
        <v>0</v>
      </c>
      <c r="BC54" s="246">
        <v>3.0000000000001137E-2</v>
      </c>
      <c r="BD54" s="246">
        <v>0</v>
      </c>
      <c r="BE54" s="246">
        <v>5.6404757572092876</v>
      </c>
      <c r="BF54" s="246">
        <v>3.2989424998462198</v>
      </c>
      <c r="BG54" s="246">
        <v>-4.2723865328290458</v>
      </c>
      <c r="BH54" s="246">
        <v>-16.300000000000011</v>
      </c>
      <c r="BI54" s="246">
        <v>-12.607089410087127</v>
      </c>
      <c r="BJ54" s="246">
        <v>14.424129266595344</v>
      </c>
      <c r="BK54" s="246">
        <v>43.175881193088998</v>
      </c>
      <c r="BL54" s="246">
        <v>34.549870272910852</v>
      </c>
      <c r="BN54" s="246">
        <v>216.18101971000002</v>
      </c>
      <c r="BO54" s="246">
        <v>218.10000000000002</v>
      </c>
      <c r="BP54" s="246">
        <v>225</v>
      </c>
      <c r="BQ54" s="246">
        <v>233.1</v>
      </c>
      <c r="BR54" s="246">
        <v>239.6</v>
      </c>
      <c r="BS54" s="246">
        <v>251.2</v>
      </c>
      <c r="BT54" s="246">
        <v>265.2</v>
      </c>
      <c r="BU54" s="246">
        <v>275</v>
      </c>
      <c r="BV54" s="246">
        <v>282.5</v>
      </c>
      <c r="BW54" s="246">
        <v>289.7</v>
      </c>
      <c r="BX54" s="246">
        <v>297.89999999999998</v>
      </c>
      <c r="BY54" s="246">
        <v>303.60000000000002</v>
      </c>
      <c r="CA54" s="246">
        <v>0</v>
      </c>
      <c r="CB54" s="246">
        <v>0</v>
      </c>
      <c r="CC54" s="246">
        <v>-34.099999999999994</v>
      </c>
      <c r="CD54" s="246">
        <v>-42.669999999999987</v>
      </c>
      <c r="CE54" s="246">
        <v>-41.599999999999994</v>
      </c>
      <c r="CF54" s="246">
        <v>-49.099999999999994</v>
      </c>
      <c r="CG54" s="246">
        <v>-60.699999999999989</v>
      </c>
      <c r="CH54" s="246">
        <v>-68.599999999999994</v>
      </c>
      <c r="CI54" s="246">
        <v>-73</v>
      </c>
      <c r="CJ54" s="246">
        <v>-74.099999999999994</v>
      </c>
      <c r="CK54" s="246">
        <v>-74.699999999999989</v>
      </c>
      <c r="CL54" s="246">
        <v>-68.600000000000023</v>
      </c>
      <c r="CQ54" s="246">
        <v>121.02407132606</v>
      </c>
      <c r="CR54" s="246">
        <v>138.72716078586299</v>
      </c>
      <c r="CS54" s="246">
        <v>148.35456374593863</v>
      </c>
      <c r="CT54" s="246">
        <v>164.92700817726217</v>
      </c>
      <c r="CU54" s="246">
        <v>165.7</v>
      </c>
      <c r="CV54" s="246">
        <v>164.5</v>
      </c>
      <c r="CW54" s="246">
        <v>180.1</v>
      </c>
      <c r="CX54" s="246">
        <v>107.03129500618219</v>
      </c>
      <c r="CY54" s="246">
        <v>186.4514668786633</v>
      </c>
      <c r="CZ54" s="246">
        <v>235.4</v>
      </c>
      <c r="DA54" s="246">
        <v>195.14169732549382</v>
      </c>
      <c r="DB54" s="246">
        <v>198</v>
      </c>
      <c r="DC54" s="246">
        <v>196.45952424279071</v>
      </c>
      <c r="DF54" s="227">
        <v>119.137449571918</v>
      </c>
      <c r="DG54" s="227">
        <v>121.02407132606</v>
      </c>
      <c r="DI54" s="227">
        <v>132.713722012826</v>
      </c>
      <c r="DJ54" s="227">
        <v>138.72716078586299</v>
      </c>
      <c r="DL54" s="227">
        <v>148.25314032723344</v>
      </c>
      <c r="DM54" s="227">
        <v>148.35456374593863</v>
      </c>
      <c r="DO54" s="227">
        <v>159.0357598879404</v>
      </c>
      <c r="DP54" s="227">
        <v>164.92700817726217</v>
      </c>
      <c r="DR54" s="227">
        <v>153</v>
      </c>
      <c r="DS54" s="227">
        <v>165.7</v>
      </c>
      <c r="DU54" s="227">
        <v>158.9</v>
      </c>
      <c r="DV54" s="227">
        <v>164.5</v>
      </c>
      <c r="DX54" s="246">
        <v>167</v>
      </c>
      <c r="DY54" s="246">
        <v>180.1</v>
      </c>
      <c r="DZ54" s="246">
        <v>162.25846491206551</v>
      </c>
      <c r="EA54" s="246">
        <v>159.6989915788169</v>
      </c>
      <c r="EB54" s="246">
        <v>190.43809242915844</v>
      </c>
      <c r="EC54" s="246">
        <v>197.2</v>
      </c>
      <c r="ED54" s="246">
        <v>200.1</v>
      </c>
      <c r="EE54" s="246">
        <v>206.4</v>
      </c>
      <c r="EF54" s="246">
        <v>211.7</v>
      </c>
      <c r="EG54" s="246">
        <v>213.9</v>
      </c>
      <c r="EH54" s="246">
        <v>214.1</v>
      </c>
      <c r="EI54" s="246">
        <v>215.1</v>
      </c>
      <c r="EJ54" s="246">
        <v>221</v>
      </c>
      <c r="EL54" s="246">
        <v>209</v>
      </c>
      <c r="EM54" s="246">
        <v>107.03129500618219</v>
      </c>
      <c r="EN54" s="246">
        <v>126.87400071417498</v>
      </c>
      <c r="EO54" s="246">
        <v>180.06860429640437</v>
      </c>
      <c r="EP54" s="246">
        <v>213.1</v>
      </c>
      <c r="EQ54" s="246">
        <v>218.6</v>
      </c>
      <c r="ER54" s="246">
        <v>235.7</v>
      </c>
      <c r="ES54" s="246">
        <v>258.10000000000002</v>
      </c>
      <c r="ET54" s="246">
        <v>272.7</v>
      </c>
      <c r="EU54" s="246">
        <v>280</v>
      </c>
      <c r="EV54" s="246">
        <v>289.60000000000002</v>
      </c>
      <c r="EW54" s="246">
        <v>297.7</v>
      </c>
      <c r="EX54" s="246">
        <v>303.3</v>
      </c>
      <c r="EZ54" s="246">
        <v>216.4</v>
      </c>
      <c r="FA54" s="246">
        <v>186.4514668786633</v>
      </c>
      <c r="FB54" s="246">
        <v>101.54030887659407</v>
      </c>
      <c r="FC54" s="246">
        <v>212.7217951647005</v>
      </c>
      <c r="FD54" s="246">
        <v>261.89999999999998</v>
      </c>
      <c r="FE54" s="246">
        <v>271</v>
      </c>
      <c r="FF54" s="246">
        <v>282.60000000000002</v>
      </c>
      <c r="FG54" s="246">
        <v>296.3</v>
      </c>
      <c r="FH54" s="246">
        <v>308.89999999999998</v>
      </c>
      <c r="FI54" s="246">
        <v>310.39999999999998</v>
      </c>
      <c r="FJ54" s="29"/>
      <c r="FK54" s="246">
        <v>218.1</v>
      </c>
      <c r="FL54" s="246">
        <v>235.4</v>
      </c>
      <c r="FM54" s="246">
        <v>246.6</v>
      </c>
      <c r="FN54" s="246">
        <v>256.60000000000002</v>
      </c>
      <c r="FO54" s="246">
        <v>272.5</v>
      </c>
      <c r="FP54" s="246">
        <v>291.7</v>
      </c>
      <c r="FQ54" s="246">
        <v>305.39999999999998</v>
      </c>
      <c r="FR54" s="246">
        <v>316.39999999999998</v>
      </c>
      <c r="FS54" s="246">
        <v>330.2</v>
      </c>
      <c r="FT54" s="246">
        <v>349.4</v>
      </c>
      <c r="FU54" s="246">
        <v>363.3</v>
      </c>
      <c r="FW54" s="246">
        <v>235.2</v>
      </c>
      <c r="FX54" s="246">
        <v>246.1</v>
      </c>
      <c r="FY54" s="246">
        <v>256.10000000000002</v>
      </c>
      <c r="FZ54" s="246">
        <v>271.89999999999998</v>
      </c>
      <c r="GA54" s="246">
        <v>291.10000000000002</v>
      </c>
      <c r="GB54" s="246">
        <v>304.8</v>
      </c>
      <c r="GC54" s="246">
        <v>315.8</v>
      </c>
      <c r="GD54" s="246">
        <v>329.6</v>
      </c>
      <c r="GE54" s="246">
        <v>348.7</v>
      </c>
      <c r="GF54" s="246">
        <v>362.6</v>
      </c>
      <c r="GH54" s="246">
        <v>190.9</v>
      </c>
      <c r="GI54" s="246">
        <v>195.14169732549382</v>
      </c>
      <c r="GJ54" s="246">
        <v>224.1</v>
      </c>
      <c r="GK54" s="246">
        <v>234.8</v>
      </c>
      <c r="GL54" s="246">
        <v>245.6</v>
      </c>
      <c r="GM54" s="246">
        <v>251.9</v>
      </c>
      <c r="GN54" s="246">
        <v>258.5</v>
      </c>
      <c r="GO54" s="246">
        <v>265.2</v>
      </c>
      <c r="GP54" s="246">
        <v>270.7</v>
      </c>
      <c r="GQ54" s="246">
        <v>275.89999999999998</v>
      </c>
      <c r="GS54" s="246">
        <v>190.4</v>
      </c>
      <c r="GT54" s="246">
        <v>198</v>
      </c>
      <c r="GU54" s="246">
        <v>196.45952424279071</v>
      </c>
      <c r="GV54" s="246">
        <v>201.20105750015378</v>
      </c>
      <c r="GW54" s="246">
        <v>210.67238653282905</v>
      </c>
      <c r="GX54" s="246">
        <v>225.8</v>
      </c>
      <c r="GY54" s="246">
        <v>228.20708941008712</v>
      </c>
      <c r="GZ54" s="246">
        <v>208.77587073340464</v>
      </c>
      <c r="HA54" s="246">
        <v>191.824118806911</v>
      </c>
      <c r="HB54" s="246">
        <v>210.25012972708916</v>
      </c>
    </row>
    <row r="55" spans="1:210" ht="15" customHeight="1">
      <c r="C55" s="227"/>
      <c r="F55" s="29" t="s">
        <v>37</v>
      </c>
      <c r="G55" s="281"/>
      <c r="H55" s="239">
        <v>320.92146283</v>
      </c>
      <c r="I55" s="239">
        <v>411.73264834999998</v>
      </c>
      <c r="J55" s="239">
        <v>364.54525608</v>
      </c>
      <c r="K55" s="239">
        <v>338.56893572000001</v>
      </c>
      <c r="L55" s="239">
        <v>257.67700801000001</v>
      </c>
      <c r="M55" s="239">
        <v>290.35811852</v>
      </c>
      <c r="N55" s="239">
        <v>285.41195819000001</v>
      </c>
      <c r="O55" s="239">
        <v>324.14233890000003</v>
      </c>
      <c r="P55" s="239">
        <v>296.54230779</v>
      </c>
      <c r="Q55" s="239">
        <v>246.17700482999999</v>
      </c>
      <c r="R55" s="239">
        <v>317.83024114</v>
      </c>
      <c r="S55" s="239">
        <v>427.11534215</v>
      </c>
      <c r="T55" s="239">
        <v>379.87988454236341</v>
      </c>
      <c r="U55" s="239">
        <v>382.44668441006041</v>
      </c>
      <c r="V55" s="239">
        <v>386.68632815495732</v>
      </c>
      <c r="W55" s="239">
        <v>375.47717105987408</v>
      </c>
      <c r="X55" s="239">
        <v>373.84663958866122</v>
      </c>
      <c r="Y55" s="239">
        <v>363.26239266895914</v>
      </c>
      <c r="Z55" s="239">
        <v>356.48266267849158</v>
      </c>
      <c r="AA55" s="239">
        <v>331.9771817650211</v>
      </c>
      <c r="AB55" s="239">
        <v>318.19360725762346</v>
      </c>
      <c r="AC55" s="239">
        <v>316.58572793433495</v>
      </c>
      <c r="AD55" s="239">
        <v>341.22187317179396</v>
      </c>
      <c r="AE55" s="239">
        <v>351.36322796352385</v>
      </c>
      <c r="AF55" s="239">
        <v>444.20061073167847</v>
      </c>
      <c r="AG55" s="239">
        <v>1128.6784035230125</v>
      </c>
      <c r="AH55" s="239">
        <v>2250.7620878392386</v>
      </c>
      <c r="AI55" s="239">
        <v>3583.3191981788336</v>
      </c>
      <c r="AJ55" s="239">
        <v>4928.3864895852666</v>
      </c>
      <c r="AL55" s="240">
        <v>325.55768203000002</v>
      </c>
      <c r="AM55" s="240">
        <v>296.54230779</v>
      </c>
      <c r="AN55" s="240">
        <v>247.79485283</v>
      </c>
      <c r="AO55" s="240">
        <v>221.15362477356794</v>
      </c>
      <c r="AP55" s="240">
        <v>220.80875027216052</v>
      </c>
      <c r="AQ55" s="240">
        <v>204.60432517759142</v>
      </c>
      <c r="AR55" s="240">
        <v>206.98888054745976</v>
      </c>
      <c r="AS55" s="240">
        <v>214.93618916237773</v>
      </c>
      <c r="AT55" s="240">
        <v>229.90633812815696</v>
      </c>
      <c r="AU55" s="240">
        <v>232.59322600265943</v>
      </c>
      <c r="AV55" s="240">
        <v>211.96952138255577</v>
      </c>
      <c r="AW55" s="240">
        <v>205.64654885586049</v>
      </c>
      <c r="AX55" s="240">
        <v>224.07255977603864</v>
      </c>
      <c r="AZ55" s="240">
        <v>-1.4153431299999966</v>
      </c>
      <c r="BA55" s="240">
        <v>0</v>
      </c>
      <c r="BB55" s="240">
        <v>-1.6178480000000093</v>
      </c>
      <c r="BC55" s="240">
        <v>96.676616366432057</v>
      </c>
      <c r="BD55" s="240">
        <v>206.30659187783948</v>
      </c>
      <c r="BE55" s="240">
        <v>175.27555936477199</v>
      </c>
      <c r="BF55" s="240">
        <v>175.45780386260066</v>
      </c>
      <c r="BG55" s="240">
        <v>171.75013899257959</v>
      </c>
      <c r="BH55" s="240">
        <v>145.57083293171712</v>
      </c>
      <c r="BI55" s="240">
        <v>141.25341358600178</v>
      </c>
      <c r="BJ55" s="240">
        <v>151.29287128640337</v>
      </c>
      <c r="BK55" s="240">
        <v>150.83611382263109</v>
      </c>
      <c r="BL55" s="240">
        <v>107.90462198898246</v>
      </c>
      <c r="BN55" s="240">
        <v>325.55768203000002</v>
      </c>
      <c r="BO55" s="240">
        <v>299.65622353000003</v>
      </c>
      <c r="BP55" s="240">
        <v>244.23221326770519</v>
      </c>
      <c r="BQ55" s="240">
        <v>313.55798539793653</v>
      </c>
      <c r="BR55" s="240">
        <v>358.93198032978762</v>
      </c>
      <c r="BS55" s="240">
        <v>399.20230695227883</v>
      </c>
      <c r="BT55" s="240">
        <v>407.9559738858664</v>
      </c>
      <c r="BU55" s="240">
        <v>387.38544286493391</v>
      </c>
      <c r="BV55" s="240">
        <v>371.58606669169546</v>
      </c>
      <c r="BW55" s="240">
        <v>361.04946537332899</v>
      </c>
      <c r="BX55" s="240">
        <v>357.2635442280453</v>
      </c>
      <c r="BY55" s="240">
        <v>378.0883251748636</v>
      </c>
      <c r="CA55" s="240">
        <v>-1.4153431299999966</v>
      </c>
      <c r="CB55" s="240">
        <v>-3.1139157400000386</v>
      </c>
      <c r="CC55" s="240">
        <v>1.944791562294796</v>
      </c>
      <c r="CD55" s="240">
        <v>4.2722557420634644</v>
      </c>
      <c r="CE55" s="240">
        <v>68.183361820212383</v>
      </c>
      <c r="CF55" s="240">
        <v>-19.322422409915418</v>
      </c>
      <c r="CG55" s="240">
        <v>-25.509289475805986</v>
      </c>
      <c r="CH55" s="240">
        <v>-0.69911470997658398</v>
      </c>
      <c r="CI55" s="240">
        <v>3.8911043681786168</v>
      </c>
      <c r="CJ55" s="240">
        <v>12.797174215332234</v>
      </c>
      <c r="CK55" s="240">
        <v>5.9988484409138323</v>
      </c>
      <c r="CL55" s="240">
        <v>-21.60566249637202</v>
      </c>
      <c r="CQ55" s="240">
        <v>252.84899231334884</v>
      </c>
      <c r="CR55" s="240">
        <v>320.62685894782896</v>
      </c>
      <c r="CS55" s="240">
        <v>408.67071788097053</v>
      </c>
      <c r="CT55" s="240">
        <v>312.25756931009977</v>
      </c>
      <c r="CU55" s="240">
        <v>275.62052961094213</v>
      </c>
      <c r="CV55" s="240">
        <v>233.8296138295791</v>
      </c>
      <c r="CW55" s="240">
        <v>241.04766969190669</v>
      </c>
      <c r="CX55" s="240">
        <v>107.03129500618219</v>
      </c>
      <c r="CY55" s="240">
        <v>186.4514668786633</v>
      </c>
      <c r="CZ55" s="240">
        <v>235.4</v>
      </c>
      <c r="DA55" s="240">
        <v>195.14169732549382</v>
      </c>
      <c r="DB55" s="240">
        <v>212.92575493525027</v>
      </c>
      <c r="DC55" s="240">
        <v>196.45952424279071</v>
      </c>
      <c r="DF55" s="239">
        <v>286.52411830274878</v>
      </c>
      <c r="DG55" s="239">
        <v>252.84899231334884</v>
      </c>
      <c r="DI55" s="239">
        <v>307.89257203988302</v>
      </c>
      <c r="DJ55" s="239">
        <v>320.62685894782896</v>
      </c>
      <c r="DL55" s="239">
        <v>414.71452498511542</v>
      </c>
      <c r="DM55" s="239">
        <v>408.67071788097053</v>
      </c>
      <c r="DO55" s="239">
        <v>337.35169182870067</v>
      </c>
      <c r="DP55" s="239">
        <v>312.25756931009977</v>
      </c>
      <c r="DR55" s="29">
        <v>376.21711731034077</v>
      </c>
      <c r="DS55" s="29">
        <v>275.62052961094213</v>
      </c>
      <c r="DU55" s="240">
        <v>294.61697606104747</v>
      </c>
      <c r="DV55" s="240">
        <v>233.8296138295791</v>
      </c>
      <c r="DX55" s="240">
        <v>306.41706852095842</v>
      </c>
      <c r="DY55" s="240">
        <v>241.04766969190669</v>
      </c>
      <c r="DZ55" s="240">
        <v>162.25846491206551</v>
      </c>
      <c r="EA55" s="240">
        <v>159.6989915788169</v>
      </c>
      <c r="EB55" s="240">
        <v>190.43809242915844</v>
      </c>
      <c r="EC55" s="240">
        <v>225.84122818257117</v>
      </c>
      <c r="ED55" s="240">
        <v>280.23188382297781</v>
      </c>
      <c r="EE55" s="240">
        <v>323.7065003393912</v>
      </c>
      <c r="EF55" s="240">
        <v>355.45445199121474</v>
      </c>
      <c r="EG55" s="240">
        <v>377.91211813866937</v>
      </c>
      <c r="EH55" s="240">
        <v>414.09571766257284</v>
      </c>
      <c r="EI55" s="240">
        <v>444.25182644951644</v>
      </c>
      <c r="EJ55" s="240">
        <v>503.04931537471919</v>
      </c>
      <c r="EL55" s="239">
        <v>272.84334515440247</v>
      </c>
      <c r="EM55" s="239">
        <v>107.03129500618219</v>
      </c>
      <c r="EN55" s="239">
        <v>126.87400071417498</v>
      </c>
      <c r="EO55" s="239">
        <v>180.06860429640437</v>
      </c>
      <c r="EP55" s="239">
        <v>301.71853087260831</v>
      </c>
      <c r="EQ55" s="239">
        <v>411.20112578051925</v>
      </c>
      <c r="ER55" s="239">
        <v>510.58432072808705</v>
      </c>
      <c r="ES55" s="239">
        <v>580.59935164672538</v>
      </c>
      <c r="ET55" s="239">
        <v>584.33276844726674</v>
      </c>
      <c r="EU55" s="239">
        <v>571.98141055392421</v>
      </c>
      <c r="EV55" s="239">
        <v>578.40919973107771</v>
      </c>
      <c r="EW55" s="239">
        <v>585.0561306216</v>
      </c>
      <c r="EX55" s="239">
        <v>595.65382221604318</v>
      </c>
      <c r="EZ55" s="239">
        <v>273.20580858203243</v>
      </c>
      <c r="FA55" s="239">
        <v>186.4514668786633</v>
      </c>
      <c r="FB55" s="239">
        <v>101.54030887659407</v>
      </c>
      <c r="FC55" s="239">
        <v>212.7217951647005</v>
      </c>
      <c r="FD55" s="239">
        <v>280.19826783043146</v>
      </c>
      <c r="FE55" s="239">
        <v>332.52119245499227</v>
      </c>
      <c r="FF55" s="239">
        <v>377.99801834521941</v>
      </c>
      <c r="FG55" s="239">
        <v>393.63746021683266</v>
      </c>
      <c r="FH55" s="239">
        <v>392.36439582895895</v>
      </c>
      <c r="FI55" s="239">
        <v>316.75276488740559</v>
      </c>
      <c r="FK55" s="239">
        <v>255.33575310833049</v>
      </c>
      <c r="FL55" s="239">
        <v>235.4</v>
      </c>
      <c r="FM55" s="239">
        <v>246.6</v>
      </c>
      <c r="FN55" s="239">
        <v>259.25092773554144</v>
      </c>
      <c r="FO55" s="239">
        <v>313.74951932976506</v>
      </c>
      <c r="FP55" s="239">
        <v>337.69283933506824</v>
      </c>
      <c r="FQ55" s="239">
        <v>334.9411106490104</v>
      </c>
      <c r="FR55" s="239">
        <v>339.05786609237964</v>
      </c>
      <c r="FS55" s="239">
        <v>347.11928310085432</v>
      </c>
      <c r="FT55" s="239">
        <v>376.5278291913163</v>
      </c>
      <c r="FU55" s="239">
        <v>388.79640452601302</v>
      </c>
      <c r="FW55" s="239">
        <v>272.19344848043738</v>
      </c>
      <c r="FX55" s="239">
        <v>273.66025867976816</v>
      </c>
      <c r="FY55" s="239">
        <v>287.73729016304986</v>
      </c>
      <c r="FZ55" s="239">
        <v>344.03332015231615</v>
      </c>
      <c r="GA55" s="239">
        <v>370.0842326078573</v>
      </c>
      <c r="GB55" s="239">
        <v>369.37489414069063</v>
      </c>
      <c r="GC55" s="239">
        <v>375.80652937252853</v>
      </c>
      <c r="GD55" s="239">
        <v>386.15773986282375</v>
      </c>
      <c r="GE55" s="239">
        <v>417.93355651769252</v>
      </c>
      <c r="GF55" s="239">
        <v>432.64950100144097</v>
      </c>
      <c r="GH55" s="239">
        <v>208.03433802772952</v>
      </c>
      <c r="GI55" s="239">
        <v>195.14169732549382</v>
      </c>
      <c r="GJ55" s="239">
        <v>235.39683065671943</v>
      </c>
      <c r="GK55" s="239">
        <v>316.21073024409441</v>
      </c>
      <c r="GL55" s="239">
        <v>342.79840660206742</v>
      </c>
      <c r="GM55" s="239">
        <v>355.04493470101193</v>
      </c>
      <c r="GN55" s="239">
        <v>387.8651129221588</v>
      </c>
      <c r="GO55" s="239">
        <v>424.40503109683038</v>
      </c>
      <c r="GP55" s="239">
        <v>465.49518842479665</v>
      </c>
      <c r="GQ55" s="239">
        <v>518.4039688216958</v>
      </c>
      <c r="GS55" s="239">
        <v>217.25466750026345</v>
      </c>
      <c r="GT55" s="239">
        <v>212.92575493525027</v>
      </c>
      <c r="GU55" s="239">
        <v>196.45952424279071</v>
      </c>
      <c r="GV55" s="239">
        <v>201.20105750015378</v>
      </c>
      <c r="GW55" s="239">
        <v>210.67238653282905</v>
      </c>
      <c r="GX55" s="239">
        <v>226.84692220953107</v>
      </c>
      <c r="GY55" s="239">
        <v>228.20708941008712</v>
      </c>
      <c r="GZ55" s="239">
        <v>208.77587073340464</v>
      </c>
      <c r="HA55" s="239">
        <v>191.824118806911</v>
      </c>
      <c r="HB55" s="239">
        <v>210.25012972708916</v>
      </c>
    </row>
    <row r="56" spans="1:210" ht="15" customHeight="1">
      <c r="C56" s="227"/>
      <c r="F56" s="29"/>
      <c r="G56" s="281"/>
      <c r="H56" s="239"/>
      <c r="I56" s="239"/>
      <c r="J56" s="239"/>
      <c r="K56" s="239"/>
      <c r="L56" s="239"/>
      <c r="M56" s="239"/>
      <c r="N56" s="239"/>
      <c r="O56" s="239"/>
      <c r="P56" s="239"/>
      <c r="Q56" s="239"/>
      <c r="R56" s="239"/>
      <c r="S56" s="239"/>
      <c r="T56" s="239"/>
      <c r="U56" s="239"/>
      <c r="V56" s="239"/>
      <c r="W56" s="239"/>
      <c r="X56" s="239"/>
      <c r="Y56" s="239"/>
      <c r="Z56" s="239"/>
      <c r="AA56" s="239"/>
      <c r="AB56" s="239"/>
      <c r="AC56" s="239"/>
      <c r="AD56" s="239"/>
      <c r="AE56" s="239"/>
      <c r="AF56" s="239"/>
      <c r="AG56" s="239"/>
      <c r="AH56" s="239"/>
      <c r="AI56" s="239"/>
      <c r="AJ56" s="239"/>
      <c r="AL56" s="240"/>
      <c r="AM56" s="240"/>
      <c r="AN56" s="240"/>
      <c r="AO56" s="240"/>
      <c r="AP56" s="240"/>
      <c r="AQ56" s="240"/>
      <c r="AR56" s="240"/>
      <c r="AS56" s="240"/>
      <c r="AT56" s="240"/>
      <c r="AU56" s="240"/>
      <c r="AV56" s="240"/>
      <c r="AW56" s="240"/>
      <c r="AX56" s="240"/>
      <c r="AZ56" s="240"/>
      <c r="BA56" s="240"/>
      <c r="BB56" s="240"/>
      <c r="BC56" s="240"/>
      <c r="BD56" s="240"/>
      <c r="BE56" s="240"/>
      <c r="BF56" s="240"/>
      <c r="BG56" s="240"/>
      <c r="BH56" s="240"/>
      <c r="BI56" s="240"/>
      <c r="BJ56" s="240"/>
      <c r="BK56" s="240"/>
      <c r="BL56" s="240"/>
      <c r="BN56" s="240"/>
      <c r="BO56" s="240"/>
      <c r="BP56" s="240"/>
      <c r="BQ56" s="240"/>
      <c r="BR56" s="240"/>
      <c r="BS56" s="240"/>
      <c r="BT56" s="240"/>
      <c r="BU56" s="240"/>
      <c r="BV56" s="240"/>
      <c r="BW56" s="240"/>
      <c r="BX56" s="240"/>
      <c r="BY56" s="240"/>
      <c r="CA56" s="240"/>
      <c r="CB56" s="240"/>
      <c r="CC56" s="240"/>
      <c r="CD56" s="240"/>
      <c r="CE56" s="240"/>
      <c r="CF56" s="240"/>
      <c r="CG56" s="240"/>
      <c r="CH56" s="240"/>
      <c r="CI56" s="240"/>
      <c r="CJ56" s="240"/>
      <c r="CK56" s="240"/>
      <c r="CL56" s="240"/>
      <c r="CQ56" s="240"/>
      <c r="CR56" s="240"/>
      <c r="CS56" s="240"/>
      <c r="CT56" s="240"/>
      <c r="CU56" s="240"/>
      <c r="CV56" s="240"/>
      <c r="CW56" s="240"/>
      <c r="CX56" s="240"/>
      <c r="CY56" s="240"/>
      <c r="CZ56" s="240"/>
      <c r="DA56" s="240"/>
      <c r="DB56" s="240"/>
      <c r="DC56" s="240"/>
      <c r="DF56" s="239"/>
      <c r="DG56" s="239"/>
      <c r="DI56" s="239"/>
      <c r="DJ56" s="239"/>
      <c r="DL56" s="239"/>
      <c r="DM56" s="239"/>
      <c r="DO56" s="239"/>
      <c r="DP56" s="239"/>
      <c r="DR56" s="29"/>
      <c r="DS56" s="29"/>
      <c r="DU56" s="240"/>
      <c r="DV56" s="240"/>
      <c r="DX56" s="240"/>
      <c r="DY56" s="240"/>
      <c r="DZ56" s="240"/>
      <c r="EA56" s="240"/>
      <c r="EB56" s="240"/>
      <c r="EC56" s="240"/>
      <c r="ED56" s="240"/>
      <c r="EE56" s="240"/>
      <c r="EF56" s="240"/>
      <c r="EG56" s="240"/>
      <c r="EH56" s="240"/>
      <c r="EI56" s="240"/>
      <c r="EJ56" s="240"/>
      <c r="EL56" s="240"/>
      <c r="EM56" s="240"/>
      <c r="EN56" s="240"/>
      <c r="EO56" s="240"/>
      <c r="EP56" s="240"/>
      <c r="EQ56" s="240"/>
      <c r="ER56" s="240"/>
      <c r="ES56" s="240"/>
      <c r="ET56" s="240"/>
      <c r="EU56" s="240"/>
      <c r="EV56" s="240"/>
      <c r="EW56" s="240"/>
      <c r="EX56" s="240"/>
      <c r="EZ56" s="240"/>
      <c r="FA56" s="241"/>
      <c r="FB56" s="240"/>
      <c r="FC56" s="240"/>
      <c r="FD56" s="240"/>
      <c r="FE56" s="240"/>
      <c r="FF56" s="240"/>
      <c r="FG56" s="240"/>
      <c r="FH56" s="240"/>
      <c r="FI56" s="240"/>
      <c r="FK56" s="240"/>
      <c r="FL56" s="240"/>
      <c r="FM56" s="240"/>
      <c r="FN56" s="240"/>
      <c r="FO56" s="240"/>
      <c r="FP56" s="240"/>
      <c r="FQ56" s="240"/>
      <c r="FR56" s="240"/>
      <c r="FS56" s="240"/>
      <c r="FT56" s="240"/>
      <c r="FU56" s="240"/>
      <c r="FW56" s="240"/>
      <c r="FX56" s="240"/>
      <c r="FY56" s="240"/>
      <c r="FZ56" s="240"/>
      <c r="GA56" s="240"/>
      <c r="GB56" s="240"/>
      <c r="GC56" s="240"/>
      <c r="GD56" s="240"/>
      <c r="GE56" s="240"/>
      <c r="GF56" s="240"/>
      <c r="GH56" s="240"/>
      <c r="GI56" s="240"/>
      <c r="GJ56" s="240"/>
      <c r="GK56" s="240"/>
      <c r="GL56" s="240"/>
      <c r="GM56" s="240"/>
      <c r="GN56" s="240"/>
      <c r="GO56" s="240"/>
      <c r="GP56" s="240"/>
      <c r="GQ56" s="240"/>
      <c r="GS56" s="240"/>
      <c r="GT56" s="240"/>
      <c r="GU56" s="240"/>
      <c r="GV56" s="240"/>
      <c r="GW56" s="240"/>
      <c r="GX56" s="240"/>
      <c r="GY56" s="240"/>
      <c r="GZ56" s="240"/>
      <c r="HA56" s="240"/>
      <c r="HB56" s="240"/>
    </row>
    <row r="57" spans="1:210" ht="15" customHeight="1">
      <c r="C57" s="227"/>
      <c r="E57" s="278" t="s">
        <v>500</v>
      </c>
      <c r="F57" s="29"/>
      <c r="G57" s="281"/>
      <c r="H57" s="239"/>
      <c r="I57" s="239"/>
      <c r="J57" s="239"/>
      <c r="K57" s="239"/>
      <c r="L57" s="239"/>
      <c r="M57" s="239"/>
      <c r="N57" s="239"/>
      <c r="O57" s="239"/>
      <c r="P57" s="239"/>
      <c r="Q57" s="239"/>
      <c r="R57" s="239"/>
      <c r="S57" s="239"/>
      <c r="T57" s="239"/>
      <c r="U57" s="239"/>
      <c r="V57" s="239"/>
      <c r="W57" s="239"/>
      <c r="X57" s="239"/>
      <c r="Y57" s="239"/>
      <c r="Z57" s="239"/>
      <c r="AA57" s="239"/>
      <c r="AB57" s="239"/>
      <c r="AC57" s="239"/>
      <c r="AD57" s="239"/>
      <c r="AE57" s="239"/>
      <c r="AF57" s="239"/>
      <c r="AG57" s="239"/>
      <c r="AH57" s="239"/>
      <c r="AI57" s="239"/>
      <c r="AJ57" s="239"/>
      <c r="AL57" s="240"/>
      <c r="AM57" s="240"/>
      <c r="AN57" s="240"/>
      <c r="AO57" s="240"/>
      <c r="AP57" s="240"/>
      <c r="AQ57" s="240"/>
      <c r="AR57" s="240"/>
      <c r="AS57" s="240"/>
      <c r="AT57" s="240"/>
      <c r="AU57" s="240"/>
      <c r="AV57" s="240"/>
      <c r="AW57" s="240"/>
      <c r="AX57" s="240"/>
      <c r="AZ57" s="240"/>
      <c r="BA57" s="240"/>
      <c r="BB57" s="240"/>
      <c r="BC57" s="240"/>
      <c r="BD57" s="240"/>
      <c r="BE57" s="240"/>
      <c r="BF57" s="240"/>
      <c r="BG57" s="240"/>
      <c r="BH57" s="240"/>
      <c r="BI57" s="240"/>
      <c r="BJ57" s="240"/>
      <c r="BK57" s="240"/>
      <c r="BL57" s="240"/>
      <c r="BN57" s="240"/>
      <c r="BO57" s="240"/>
      <c r="BP57" s="240"/>
      <c r="BQ57" s="240"/>
      <c r="BR57" s="240"/>
      <c r="BS57" s="240"/>
      <c r="BT57" s="240"/>
      <c r="BU57" s="240"/>
      <c r="BV57" s="240"/>
      <c r="BW57" s="240"/>
      <c r="BX57" s="240"/>
      <c r="BY57" s="240"/>
      <c r="CA57" s="240"/>
      <c r="CB57" s="240"/>
      <c r="CC57" s="240"/>
      <c r="CD57" s="240"/>
      <c r="CE57" s="240"/>
      <c r="CF57" s="240"/>
      <c r="CG57" s="240"/>
      <c r="CH57" s="240"/>
      <c r="CI57" s="240"/>
      <c r="CJ57" s="240"/>
      <c r="CK57" s="240"/>
      <c r="CL57" s="240"/>
      <c r="CQ57" s="240"/>
      <c r="CR57" s="240"/>
      <c r="CS57" s="240"/>
      <c r="CT57" s="240"/>
      <c r="CU57" s="240"/>
      <c r="CV57" s="240"/>
      <c r="CW57" s="240"/>
      <c r="CX57" s="240"/>
      <c r="CY57" s="240"/>
      <c r="CZ57" s="240"/>
      <c r="DA57" s="240"/>
      <c r="DB57" s="240"/>
      <c r="DC57" s="240"/>
      <c r="DF57" s="239"/>
      <c r="DG57" s="239"/>
      <c r="DI57" s="239"/>
      <c r="DJ57" s="239"/>
      <c r="DL57" s="239"/>
      <c r="DM57" s="239"/>
      <c r="DO57" s="239"/>
      <c r="DP57" s="239"/>
      <c r="DR57" s="29"/>
      <c r="DS57" s="29"/>
      <c r="DU57" s="240"/>
      <c r="DV57" s="240"/>
      <c r="DX57" s="240"/>
      <c r="DY57" s="240"/>
      <c r="DZ57" s="240"/>
      <c r="EA57" s="240"/>
      <c r="EB57" s="240"/>
      <c r="EC57" s="240"/>
      <c r="ED57" s="240"/>
      <c r="EE57" s="240"/>
      <c r="EF57" s="240"/>
      <c r="EG57" s="240"/>
      <c r="EH57" s="240"/>
      <c r="EI57" s="240"/>
      <c r="EJ57" s="240"/>
      <c r="EL57" s="240"/>
      <c r="EM57" s="240"/>
      <c r="EN57" s="240"/>
      <c r="EO57" s="240"/>
      <c r="EP57" s="240"/>
      <c r="EQ57" s="240"/>
      <c r="ER57" s="240"/>
      <c r="ES57" s="240"/>
      <c r="ET57" s="240"/>
      <c r="EU57" s="240"/>
      <c r="EV57" s="240"/>
      <c r="EW57" s="240"/>
      <c r="EX57" s="240"/>
      <c r="EZ57" s="240"/>
      <c r="FA57" s="241"/>
      <c r="FB57" s="240"/>
      <c r="FC57" s="240"/>
      <c r="FD57" s="240"/>
      <c r="FE57" s="240"/>
      <c r="FF57" s="240"/>
      <c r="FG57" s="240"/>
      <c r="FH57" s="240"/>
      <c r="FI57" s="240"/>
      <c r="FK57" s="240"/>
      <c r="FL57" s="240"/>
      <c r="FM57" s="240"/>
      <c r="FN57" s="240"/>
      <c r="FO57" s="240"/>
      <c r="FP57" s="240"/>
      <c r="FQ57" s="240"/>
      <c r="FR57" s="240"/>
      <c r="FS57" s="240"/>
      <c r="FT57" s="240"/>
      <c r="FU57" s="240"/>
      <c r="FW57" s="240"/>
      <c r="FX57" s="240"/>
      <c r="FY57" s="240"/>
      <c r="FZ57" s="240"/>
      <c r="GA57" s="240"/>
      <c r="GB57" s="240"/>
      <c r="GC57" s="240"/>
      <c r="GD57" s="240"/>
      <c r="GE57" s="240"/>
      <c r="GF57" s="240"/>
      <c r="GH57" s="240"/>
      <c r="GI57" s="240"/>
      <c r="GJ57" s="240"/>
      <c r="GK57" s="240"/>
      <c r="GL57" s="240"/>
      <c r="GM57" s="240"/>
      <c r="GN57" s="240"/>
      <c r="GO57" s="240"/>
      <c r="GP57" s="240"/>
      <c r="GQ57" s="240"/>
      <c r="GS57" s="240"/>
      <c r="GT57" s="240"/>
      <c r="GU57" s="240"/>
      <c r="GV57" s="240"/>
      <c r="GW57" s="240"/>
      <c r="GX57" s="240"/>
      <c r="GY57" s="240"/>
      <c r="GZ57" s="240"/>
      <c r="HA57" s="240"/>
      <c r="HB57" s="240"/>
    </row>
    <row r="58" spans="1:210" s="29" customFormat="1" ht="15" customHeight="1">
      <c r="A58" s="257"/>
      <c r="B58" s="257"/>
      <c r="C58" s="227"/>
      <c r="D58" s="205"/>
      <c r="E58" s="5"/>
      <c r="F58" s="5" t="s">
        <v>68</v>
      </c>
      <c r="G58" s="280"/>
      <c r="H58" s="228">
        <v>1.249187</v>
      </c>
      <c r="I58" s="228">
        <v>1.62246E-3</v>
      </c>
      <c r="J58" s="228">
        <v>1.62246E-3</v>
      </c>
      <c r="K58" s="228">
        <v>1.62246E-3</v>
      </c>
      <c r="L58" s="228">
        <v>1.62246E-3</v>
      </c>
      <c r="M58" s="228">
        <v>0.16704046</v>
      </c>
      <c r="N58" s="228">
        <v>1.3744070100000001</v>
      </c>
      <c r="O58" s="228">
        <v>1.4153431299999999</v>
      </c>
      <c r="P58" s="228">
        <v>0</v>
      </c>
      <c r="Q58" s="228">
        <v>0</v>
      </c>
      <c r="R58" s="228">
        <v>0</v>
      </c>
      <c r="S58" s="228">
        <v>4.8489060000000004</v>
      </c>
      <c r="T58" s="227">
        <v>4.3599059999999996</v>
      </c>
      <c r="U58" s="227">
        <v>0</v>
      </c>
      <c r="V58" s="227">
        <v>0</v>
      </c>
      <c r="W58" s="227">
        <v>0</v>
      </c>
      <c r="X58" s="227">
        <v>0</v>
      </c>
      <c r="Y58" s="227">
        <v>0</v>
      </c>
      <c r="Z58" s="227">
        <v>5.0412244264520405</v>
      </c>
      <c r="AA58" s="227">
        <v>11.765555173421859</v>
      </c>
      <c r="AB58" s="227">
        <v>12.556358000332832</v>
      </c>
      <c r="AC58" s="227">
        <v>7.9000977979620695</v>
      </c>
      <c r="AD58" s="227">
        <v>0</v>
      </c>
      <c r="AE58" s="227">
        <v>0.64407347192734477</v>
      </c>
      <c r="AF58" s="227">
        <v>70.1626722759502</v>
      </c>
      <c r="AG58" s="227">
        <v>252.39612207430881</v>
      </c>
      <c r="AH58" s="227">
        <v>503.96134163708552</v>
      </c>
      <c r="AI58" s="227">
        <v>776.36302531455112</v>
      </c>
      <c r="AJ58" s="227">
        <v>1017.8124534182666</v>
      </c>
      <c r="AK58" s="5"/>
      <c r="AL58" s="246">
        <v>1.4153431299999999</v>
      </c>
      <c r="AM58" s="246">
        <v>0</v>
      </c>
      <c r="AN58" s="246">
        <v>0</v>
      </c>
      <c r="AO58" s="246">
        <v>0</v>
      </c>
      <c r="AP58" s="246">
        <v>0</v>
      </c>
      <c r="AQ58" s="246">
        <v>0</v>
      </c>
      <c r="AR58" s="246">
        <v>0</v>
      </c>
      <c r="AS58" s="246">
        <v>0</v>
      </c>
      <c r="AT58" s="246">
        <v>1.3300351228895186</v>
      </c>
      <c r="AU58" s="246">
        <v>0</v>
      </c>
      <c r="AV58" s="246">
        <v>0</v>
      </c>
      <c r="AW58" s="246">
        <v>0</v>
      </c>
      <c r="AX58" s="246">
        <v>0</v>
      </c>
      <c r="AY58" s="195"/>
      <c r="AZ58" s="246">
        <v>0</v>
      </c>
      <c r="BA58" s="246">
        <v>0</v>
      </c>
      <c r="BB58" s="246">
        <v>0</v>
      </c>
      <c r="BC58" s="246">
        <v>0</v>
      </c>
      <c r="BD58" s="246">
        <v>4.8489060000000004</v>
      </c>
      <c r="BE58" s="246">
        <v>4.3599059999999996</v>
      </c>
      <c r="BF58" s="246">
        <v>0</v>
      </c>
      <c r="BG58" s="246">
        <v>0</v>
      </c>
      <c r="BH58" s="246">
        <v>-1.3300351228895186</v>
      </c>
      <c r="BI58" s="246">
        <v>0</v>
      </c>
      <c r="BJ58" s="246">
        <v>0</v>
      </c>
      <c r="BK58" s="246">
        <v>5.0412244264520405</v>
      </c>
      <c r="BL58" s="246">
        <v>11.765555173421859</v>
      </c>
      <c r="BM58" s="5"/>
      <c r="BN58" s="246">
        <v>1.4153431299999999</v>
      </c>
      <c r="BO58" s="246">
        <v>0</v>
      </c>
      <c r="BP58" s="246">
        <v>11.349313002635419</v>
      </c>
      <c r="BQ58" s="246">
        <v>10.083583836480678</v>
      </c>
      <c r="BR58" s="246">
        <v>8.0454968664802315</v>
      </c>
      <c r="BS58" s="246">
        <v>1.2250156517544388</v>
      </c>
      <c r="BT58" s="246">
        <v>0</v>
      </c>
      <c r="BU58" s="246">
        <v>0</v>
      </c>
      <c r="BV58" s="246">
        <v>0</v>
      </c>
      <c r="BW58" s="246">
        <v>0.63212961018311975</v>
      </c>
      <c r="BX58" s="246">
        <v>0.45828925164705514</v>
      </c>
      <c r="BY58" s="246">
        <v>4.5471665252364275</v>
      </c>
      <c r="BZ58" s="195"/>
      <c r="CA58" s="246">
        <v>0</v>
      </c>
      <c r="CB58" s="246">
        <v>0</v>
      </c>
      <c r="CC58" s="246">
        <v>-11.349313002635419</v>
      </c>
      <c r="CD58" s="246">
        <v>-10.083583836480678</v>
      </c>
      <c r="CE58" s="246">
        <v>-3.1965908664802312</v>
      </c>
      <c r="CF58" s="246">
        <v>3.1348903482455608</v>
      </c>
      <c r="CG58" s="246">
        <v>0</v>
      </c>
      <c r="CH58" s="246">
        <v>0</v>
      </c>
      <c r="CI58" s="246">
        <v>0</v>
      </c>
      <c r="CJ58" s="246">
        <v>-0.63212961018311975</v>
      </c>
      <c r="CK58" s="246">
        <v>-0.45828925164705514</v>
      </c>
      <c r="CL58" s="246">
        <v>0.49405790121561299</v>
      </c>
      <c r="CN58" s="261"/>
      <c r="CQ58" s="246">
        <v>7.7922869273274245</v>
      </c>
      <c r="CR58" s="246">
        <v>0</v>
      </c>
      <c r="CS58" s="246">
        <v>0</v>
      </c>
      <c r="CT58" s="246">
        <v>0</v>
      </c>
      <c r="CU58" s="246">
        <v>0</v>
      </c>
      <c r="CV58" s="246">
        <v>0</v>
      </c>
      <c r="CW58" s="246">
        <v>0</v>
      </c>
      <c r="CX58" s="246">
        <v>0</v>
      </c>
      <c r="CY58" s="246">
        <v>0</v>
      </c>
      <c r="CZ58" s="246">
        <v>30.82736678873777</v>
      </c>
      <c r="DA58" s="246">
        <v>0</v>
      </c>
      <c r="DB58" s="246">
        <v>0</v>
      </c>
      <c r="DC58" s="246">
        <v>0</v>
      </c>
      <c r="DF58" s="227">
        <v>-1.3331835032722206</v>
      </c>
      <c r="DG58" s="227">
        <v>7.7922869273274245</v>
      </c>
      <c r="DM58" s="239"/>
      <c r="DR58" s="227">
        <v>0</v>
      </c>
      <c r="DS58" s="239"/>
      <c r="DU58" s="227">
        <v>0</v>
      </c>
      <c r="DV58" s="239">
        <v>0</v>
      </c>
      <c r="DX58" s="246">
        <v>0</v>
      </c>
      <c r="DY58" s="246">
        <v>0</v>
      </c>
      <c r="DZ58" s="246">
        <v>0</v>
      </c>
      <c r="EA58" s="246">
        <v>0</v>
      </c>
      <c r="EB58" s="246">
        <v>0</v>
      </c>
      <c r="EC58" s="246">
        <v>0</v>
      </c>
      <c r="ED58" s="246">
        <v>1.0666739424907565</v>
      </c>
      <c r="EE58" s="246">
        <v>2.4218144099159837</v>
      </c>
      <c r="EF58" s="246">
        <v>2.9955236543319224</v>
      </c>
      <c r="EG58" s="246">
        <v>2.1699931674553157</v>
      </c>
      <c r="EH58" s="246">
        <v>7.5289885588923093</v>
      </c>
      <c r="EI58" s="246">
        <v>15.077793977181257</v>
      </c>
      <c r="EJ58" s="246">
        <v>26.541520634277521</v>
      </c>
      <c r="EK58" s="5"/>
      <c r="EL58" s="246">
        <v>0</v>
      </c>
      <c r="EM58" s="246">
        <v>0</v>
      </c>
      <c r="EN58" s="246">
        <v>0</v>
      </c>
      <c r="EO58" s="246">
        <v>0</v>
      </c>
      <c r="EP58" s="246">
        <v>9.9734167450622326</v>
      </c>
      <c r="EQ58" s="246">
        <v>25.742511460243463</v>
      </c>
      <c r="ER58" s="246">
        <v>40.995739850095632</v>
      </c>
      <c r="ES58" s="246">
        <v>49.907402173415306</v>
      </c>
      <c r="ET58" s="246">
        <v>56.643859219151736</v>
      </c>
      <c r="EU58" s="246">
        <v>63.257544880230782</v>
      </c>
      <c r="EV58" s="246">
        <v>70.370704826573075</v>
      </c>
      <c r="EW58" s="246">
        <v>69.959637762176456</v>
      </c>
      <c r="EX58" s="246">
        <v>63.885352650907279</v>
      </c>
      <c r="EZ58" s="246">
        <v>0</v>
      </c>
      <c r="FA58" s="246">
        <v>0</v>
      </c>
      <c r="FB58" s="246">
        <v>0</v>
      </c>
      <c r="FC58" s="246">
        <v>0</v>
      </c>
      <c r="FD58" s="246">
        <v>0</v>
      </c>
      <c r="FE58" s="246">
        <v>0</v>
      </c>
      <c r="FF58" s="246">
        <v>0</v>
      </c>
      <c r="FG58" s="246">
        <v>0</v>
      </c>
      <c r="FH58" s="246">
        <v>0</v>
      </c>
      <c r="FI58" s="246">
        <v>0</v>
      </c>
      <c r="FJ58" s="5"/>
      <c r="FK58" s="246">
        <v>14.363004440185071</v>
      </c>
      <c r="FL58" s="246">
        <v>30.82736678873777</v>
      </c>
      <c r="FM58" s="246">
        <v>16.045408771979094</v>
      </c>
      <c r="FN58" s="246">
        <v>19.16395572438854</v>
      </c>
      <c r="FO58" s="246">
        <v>22.839661802114964</v>
      </c>
      <c r="FP58" s="246">
        <v>31.447560202269315</v>
      </c>
      <c r="FQ58" s="246">
        <v>41.402843478887561</v>
      </c>
      <c r="FR58" s="246">
        <v>54.823718020949485</v>
      </c>
      <c r="FS58" s="246">
        <v>63.905417488782945</v>
      </c>
      <c r="FT58" s="246">
        <v>70.360480965422454</v>
      </c>
      <c r="FU58" s="246">
        <v>77.690542047059424</v>
      </c>
      <c r="FV58" s="5"/>
      <c r="FW58" s="246">
        <v>18.769076486209034</v>
      </c>
      <c r="FX58" s="246">
        <v>14.344588109536112</v>
      </c>
      <c r="FY58" s="246">
        <v>17.463135061945557</v>
      </c>
      <c r="FZ58" s="246">
        <v>21.138841139671982</v>
      </c>
      <c r="GA58" s="246">
        <v>29.746739539826333</v>
      </c>
      <c r="GB58" s="246">
        <v>39.702022816444575</v>
      </c>
      <c r="GC58" s="246">
        <v>53.122897358506499</v>
      </c>
      <c r="GD58" s="246">
        <v>62.204596826339959</v>
      </c>
      <c r="GE58" s="246">
        <v>68.659660302979475</v>
      </c>
      <c r="GF58" s="246">
        <v>75.989721384616431</v>
      </c>
      <c r="GH58" s="246">
        <v>0</v>
      </c>
      <c r="GI58" s="247">
        <v>0</v>
      </c>
      <c r="GJ58" s="247">
        <v>0</v>
      </c>
      <c r="GK58" s="247">
        <v>0</v>
      </c>
      <c r="GL58" s="246">
        <v>0.28100977417618034</v>
      </c>
      <c r="GM58" s="246">
        <v>3.056549818047285</v>
      </c>
      <c r="GN58" s="246">
        <v>10.903769030354857</v>
      </c>
      <c r="GO58" s="246">
        <v>21.134542087568938</v>
      </c>
      <c r="GP58" s="246">
        <v>35.194929329886314</v>
      </c>
      <c r="GQ58" s="246">
        <v>49.198487927307127</v>
      </c>
      <c r="GS58" s="246">
        <v>0</v>
      </c>
      <c r="GT58" s="246">
        <v>0</v>
      </c>
      <c r="GU58" s="246">
        <v>0</v>
      </c>
      <c r="GV58" s="246">
        <v>0</v>
      </c>
      <c r="GW58" s="246">
        <v>0</v>
      </c>
      <c r="GX58" s="246">
        <v>1.3300351228895186</v>
      </c>
      <c r="GY58" s="246">
        <v>0</v>
      </c>
      <c r="GZ58" s="246">
        <v>0</v>
      </c>
      <c r="HA58" s="246">
        <v>0</v>
      </c>
      <c r="HB58" s="246">
        <v>0</v>
      </c>
    </row>
    <row r="59" spans="1:210" ht="15" customHeight="1">
      <c r="C59" s="227"/>
      <c r="F59" s="5" t="s">
        <v>70</v>
      </c>
      <c r="G59" s="280"/>
      <c r="H59" s="228">
        <v>0</v>
      </c>
      <c r="I59" s="228">
        <v>0</v>
      </c>
      <c r="J59" s="228">
        <v>0</v>
      </c>
      <c r="K59" s="228">
        <v>15.52314</v>
      </c>
      <c r="L59" s="228">
        <v>26.440391459999997</v>
      </c>
      <c r="M59" s="228">
        <v>30.63108342</v>
      </c>
      <c r="N59" s="228">
        <v>24.734390220000002</v>
      </c>
      <c r="O59" s="228">
        <v>0</v>
      </c>
      <c r="P59" s="228">
        <v>0</v>
      </c>
      <c r="Q59" s="228">
        <v>1.617848</v>
      </c>
      <c r="R59" s="228">
        <v>14.063888</v>
      </c>
      <c r="S59" s="228">
        <v>34.067194000000001</v>
      </c>
      <c r="T59" s="227">
        <v>48.14437087375547</v>
      </c>
      <c r="U59" s="227">
        <v>38.683461015129417</v>
      </c>
      <c r="V59" s="227">
        <v>29.819597782623575</v>
      </c>
      <c r="W59" s="227">
        <v>22.453672336212144</v>
      </c>
      <c r="X59" s="227">
        <v>15.090647124507681</v>
      </c>
      <c r="Y59" s="227">
        <v>6.9706328857353475</v>
      </c>
      <c r="Z59" s="227">
        <v>9.0340562893473066</v>
      </c>
      <c r="AA59" s="227">
        <v>11.013700421514034</v>
      </c>
      <c r="AB59" s="227">
        <v>12.427406104647265</v>
      </c>
      <c r="AC59" s="227">
        <v>16.663117612995894</v>
      </c>
      <c r="AD59" s="227">
        <v>20.409002815820845</v>
      </c>
      <c r="AE59" s="227">
        <v>17.370083182859823</v>
      </c>
      <c r="AF59" s="227">
        <v>36.310300241861256</v>
      </c>
      <c r="AG59" s="227">
        <v>90.202269938901878</v>
      </c>
      <c r="AH59" s="227">
        <v>153.34289340916729</v>
      </c>
      <c r="AI59" s="227">
        <v>232.38117383623452</v>
      </c>
      <c r="AJ59" s="227">
        <v>331.9938005476227</v>
      </c>
      <c r="AL59" s="246">
        <v>0</v>
      </c>
      <c r="AM59" s="246">
        <v>0</v>
      </c>
      <c r="AN59" s="246">
        <v>1.617848</v>
      </c>
      <c r="AO59" s="246">
        <v>3.8989572733044979</v>
      </c>
      <c r="AP59" s="246">
        <v>7.8829953369102679</v>
      </c>
      <c r="AQ59" s="246">
        <v>8.1448009348007204</v>
      </c>
      <c r="AR59" s="246">
        <v>5.7878230473059773</v>
      </c>
      <c r="AS59" s="246">
        <v>4.2638026295486746</v>
      </c>
      <c r="AT59" s="246">
        <v>1.729380795736378</v>
      </c>
      <c r="AU59" s="246">
        <v>4.3861365925723073</v>
      </c>
      <c r="AV59" s="246">
        <v>3.1936506491511221</v>
      </c>
      <c r="AW59" s="246">
        <v>13.822430048949471</v>
      </c>
      <c r="AX59" s="246">
        <v>13.822430048949471</v>
      </c>
      <c r="AZ59" s="246">
        <v>0</v>
      </c>
      <c r="BA59" s="246">
        <v>0</v>
      </c>
      <c r="BB59" s="246">
        <v>0</v>
      </c>
      <c r="BC59" s="246">
        <v>10.164930726695502</v>
      </c>
      <c r="BD59" s="246">
        <v>26.184198663089731</v>
      </c>
      <c r="BE59" s="246">
        <v>39.99956993895475</v>
      </c>
      <c r="BF59" s="246">
        <v>32.89563796782344</v>
      </c>
      <c r="BG59" s="246">
        <v>25.5557951530749</v>
      </c>
      <c r="BH59" s="246">
        <v>20.724291540475765</v>
      </c>
      <c r="BI59" s="246">
        <v>10.704510531935373</v>
      </c>
      <c r="BJ59" s="246">
        <v>3.7769822365842254</v>
      </c>
      <c r="BK59" s="246">
        <v>-4.7883737596021643</v>
      </c>
      <c r="BL59" s="246">
        <v>-2.8087296274354365</v>
      </c>
      <c r="BN59" s="246">
        <v>0</v>
      </c>
      <c r="BO59" s="246">
        <v>0</v>
      </c>
      <c r="BP59" s="246">
        <v>3.1176487181050754</v>
      </c>
      <c r="BQ59" s="246">
        <v>7.64964329209183</v>
      </c>
      <c r="BR59" s="246">
        <v>6.7516493065511414</v>
      </c>
      <c r="BS59" s="246">
        <v>3.3953238490555715</v>
      </c>
      <c r="BT59" s="246">
        <v>2.6191738220231215</v>
      </c>
      <c r="BU59" s="246">
        <v>2.9969884367975572</v>
      </c>
      <c r="BV59" s="246">
        <v>2.3844775357217771</v>
      </c>
      <c r="BW59" s="246">
        <v>6.1283905027993448</v>
      </c>
      <c r="BX59" s="246">
        <v>2.0133089215360416</v>
      </c>
      <c r="BY59" s="246">
        <v>5.9945187829668356</v>
      </c>
      <c r="CA59" s="246">
        <v>0</v>
      </c>
      <c r="CB59" s="246">
        <v>0</v>
      </c>
      <c r="CC59" s="246">
        <v>-1.4998007181050754</v>
      </c>
      <c r="CD59" s="246">
        <v>6.4142447079081704</v>
      </c>
      <c r="CE59" s="246">
        <v>27.31554469344886</v>
      </c>
      <c r="CF59" s="246">
        <v>44.749047024699898</v>
      </c>
      <c r="CG59" s="246">
        <v>36.064287193106296</v>
      </c>
      <c r="CH59" s="246">
        <v>26.822609345826017</v>
      </c>
      <c r="CI59" s="246">
        <v>20.069194800490365</v>
      </c>
      <c r="CJ59" s="246">
        <v>8.9622566217083364</v>
      </c>
      <c r="CK59" s="246">
        <v>4.9573239641993059</v>
      </c>
      <c r="CL59" s="246">
        <v>3.039537506380471</v>
      </c>
      <c r="CQ59" s="246" t="s">
        <v>501</v>
      </c>
      <c r="CR59" s="246" t="s">
        <v>501</v>
      </c>
      <c r="CS59" s="246" t="s">
        <v>501</v>
      </c>
      <c r="CT59" s="246" t="s">
        <v>501</v>
      </c>
      <c r="CU59" s="246">
        <v>3.0406357368292136</v>
      </c>
      <c r="CV59" s="246">
        <v>32.085329197198931</v>
      </c>
      <c r="CW59" s="246">
        <v>31.362366860873838</v>
      </c>
      <c r="CX59" s="246">
        <v>8.4283102884248233</v>
      </c>
      <c r="CY59" s="246">
        <v>0</v>
      </c>
      <c r="CZ59" s="246">
        <v>4.1629597691486779</v>
      </c>
      <c r="DA59" s="246">
        <v>0</v>
      </c>
      <c r="DB59" s="246">
        <v>7.8829953369102679</v>
      </c>
      <c r="DC59" s="246">
        <v>8.1448009348007204</v>
      </c>
      <c r="DF59" s="227" t="s">
        <v>501</v>
      </c>
      <c r="DG59" s="227" t="s">
        <v>501</v>
      </c>
      <c r="DI59" s="227" t="s">
        <v>501</v>
      </c>
      <c r="DJ59" s="227" t="s">
        <v>501</v>
      </c>
      <c r="DL59" s="227" t="s">
        <v>501</v>
      </c>
      <c r="DM59" s="227" t="s">
        <v>501</v>
      </c>
      <c r="DO59" s="227" t="s">
        <v>501</v>
      </c>
      <c r="DP59" s="227" t="s">
        <v>501</v>
      </c>
      <c r="DR59" s="227">
        <v>7.1368138046595533</v>
      </c>
      <c r="DS59" s="227">
        <v>3.0406357368292136</v>
      </c>
      <c r="DU59" s="227">
        <v>30</v>
      </c>
      <c r="DV59" s="227">
        <v>32.085329197198931</v>
      </c>
      <c r="DX59" s="246">
        <v>32.165391459999995</v>
      </c>
      <c r="DY59" s="246">
        <v>31.362366860873838</v>
      </c>
      <c r="DZ59" s="246">
        <v>28.901490640760358</v>
      </c>
      <c r="EA59" s="246">
        <v>23.327565011559216</v>
      </c>
      <c r="EB59" s="246">
        <v>18.883645628983881</v>
      </c>
      <c r="EC59" s="246">
        <v>17.479830331058842</v>
      </c>
      <c r="ED59" s="246">
        <v>17.905853329399328</v>
      </c>
      <c r="EE59" s="246">
        <v>16.895259110024718</v>
      </c>
      <c r="EF59" s="246">
        <v>13.296648118535142</v>
      </c>
      <c r="EG59" s="246">
        <v>10.963092360380958</v>
      </c>
      <c r="EH59" s="246">
        <v>12.099625529530163</v>
      </c>
      <c r="EI59" s="246">
        <v>26.495078469995136</v>
      </c>
      <c r="EJ59" s="246">
        <v>63.673246004589899</v>
      </c>
      <c r="EL59" s="246">
        <v>23.555083419999999</v>
      </c>
      <c r="EM59" s="246">
        <v>8.4283102884248233</v>
      </c>
      <c r="EN59" s="246">
        <v>1.4311580779055246</v>
      </c>
      <c r="EO59" s="246">
        <v>0</v>
      </c>
      <c r="EP59" s="246">
        <v>1.8777257877461613</v>
      </c>
      <c r="EQ59" s="246">
        <v>3.4508543126665803</v>
      </c>
      <c r="ER59" s="246">
        <v>4.9827216089479025</v>
      </c>
      <c r="ES59" s="246">
        <v>3.761785715614915</v>
      </c>
      <c r="ET59" s="246">
        <v>3.0651866621470449</v>
      </c>
      <c r="EU59" s="246">
        <v>3.4512842281653433</v>
      </c>
      <c r="EV59" s="246">
        <v>11.956446436757728</v>
      </c>
      <c r="EW59" s="246">
        <v>35.553752431914987</v>
      </c>
      <c r="EX59" s="246">
        <v>68.315775550681437</v>
      </c>
      <c r="EZ59" s="246">
        <v>0.8670372200000025</v>
      </c>
      <c r="FA59" s="246">
        <v>0</v>
      </c>
      <c r="FB59" s="246">
        <v>0</v>
      </c>
      <c r="FC59" s="246">
        <v>0</v>
      </c>
      <c r="FD59" s="246">
        <v>0</v>
      </c>
      <c r="FE59" s="246">
        <v>0</v>
      </c>
      <c r="FF59" s="246">
        <v>0</v>
      </c>
      <c r="FG59" s="246">
        <v>0</v>
      </c>
      <c r="FH59" s="246">
        <v>0</v>
      </c>
      <c r="FI59" s="246">
        <v>0</v>
      </c>
      <c r="FK59" s="246">
        <v>0</v>
      </c>
      <c r="FL59" s="246">
        <v>4.1629597691486779</v>
      </c>
      <c r="FM59" s="246">
        <v>7.1178039509483275</v>
      </c>
      <c r="FN59" s="246">
        <v>6.7319002618850616</v>
      </c>
      <c r="FO59" s="246">
        <v>3.9854822833583503</v>
      </c>
      <c r="FP59" s="246">
        <v>0</v>
      </c>
      <c r="FQ59" s="246">
        <v>0</v>
      </c>
      <c r="FR59" s="246">
        <v>2.911130321965739</v>
      </c>
      <c r="FS59" s="246">
        <v>8.878203458907679</v>
      </c>
      <c r="FT59" s="246">
        <v>10.004284598362252</v>
      </c>
      <c r="FU59" s="246">
        <v>7.9281008888209463</v>
      </c>
      <c r="FW59" s="246">
        <v>4.1629597691486797</v>
      </c>
      <c r="FX59" s="246">
        <v>7.1178039509483293</v>
      </c>
      <c r="FY59" s="246">
        <v>6.7319002618850634</v>
      </c>
      <c r="FZ59" s="246">
        <v>3.9854822833583521</v>
      </c>
      <c r="GA59" s="246">
        <v>0</v>
      </c>
      <c r="GB59" s="246">
        <v>0</v>
      </c>
      <c r="GC59" s="246">
        <v>2.911130321965739</v>
      </c>
      <c r="GD59" s="246">
        <v>8.878203458907679</v>
      </c>
      <c r="GE59" s="246">
        <v>10.004284598362252</v>
      </c>
      <c r="GF59" s="246">
        <v>7.9281008888209463</v>
      </c>
      <c r="GH59" s="246">
        <v>0</v>
      </c>
      <c r="GI59" s="246">
        <v>0</v>
      </c>
      <c r="GJ59" s="246">
        <v>0</v>
      </c>
      <c r="GK59" s="246">
        <v>3.4414895437157007</v>
      </c>
      <c r="GL59" s="246">
        <v>4.3831745979327854</v>
      </c>
      <c r="GM59" s="246">
        <v>6.2046994576315138</v>
      </c>
      <c r="GN59" s="246">
        <v>7.2396295546902865</v>
      </c>
      <c r="GO59" s="246">
        <v>14.252654485600784</v>
      </c>
      <c r="GP59" s="246">
        <v>14.697759220108345</v>
      </c>
      <c r="GQ59" s="246">
        <v>21.396475714607103</v>
      </c>
      <c r="GS59" s="246">
        <v>3.8989572733044979</v>
      </c>
      <c r="GT59" s="246">
        <v>7.8829953369102679</v>
      </c>
      <c r="GU59" s="246">
        <v>8.1448009348007204</v>
      </c>
      <c r="GV59" s="246">
        <v>5.7878230473059773</v>
      </c>
      <c r="GW59" s="246">
        <v>4.2638026295486746</v>
      </c>
      <c r="GX59" s="246">
        <v>1.729380795736378</v>
      </c>
      <c r="GY59" s="246">
        <v>4.3861365925723073</v>
      </c>
      <c r="GZ59" s="246">
        <v>3.1936506491511221</v>
      </c>
      <c r="HA59" s="246">
        <v>13.822430048949471</v>
      </c>
      <c r="HB59" s="246">
        <v>13.822430048949471</v>
      </c>
    </row>
    <row r="60" spans="1:210" ht="15" customHeight="1">
      <c r="C60" s="227"/>
      <c r="F60" s="5" t="s">
        <v>71</v>
      </c>
      <c r="G60" s="280"/>
      <c r="H60" s="228">
        <v>70.07057648</v>
      </c>
      <c r="I60" s="228">
        <v>101.93274998999999</v>
      </c>
      <c r="J60" s="228">
        <v>112.85657392</v>
      </c>
      <c r="K60" s="228">
        <v>104.17302601</v>
      </c>
      <c r="L60" s="228">
        <v>40.725639030000004</v>
      </c>
      <c r="M60" s="228">
        <v>27.806650430000001</v>
      </c>
      <c r="N60" s="228">
        <v>9.1586503700000019</v>
      </c>
      <c r="O60" s="228">
        <v>11.869231209999997</v>
      </c>
      <c r="P60" s="228">
        <v>0</v>
      </c>
      <c r="Q60" s="228">
        <v>0</v>
      </c>
      <c r="R60" s="228">
        <v>0</v>
      </c>
      <c r="S60" s="228">
        <v>25</v>
      </c>
      <c r="T60" s="271">
        <v>120</v>
      </c>
      <c r="U60" s="271">
        <v>120</v>
      </c>
      <c r="V60" s="271">
        <v>120</v>
      </c>
      <c r="W60" s="271">
        <v>120</v>
      </c>
      <c r="X60" s="271">
        <v>120</v>
      </c>
      <c r="Y60" s="271">
        <v>120</v>
      </c>
      <c r="Z60" s="271">
        <v>120</v>
      </c>
      <c r="AA60" s="271">
        <v>120</v>
      </c>
      <c r="AB60" s="271">
        <v>120</v>
      </c>
      <c r="AC60" s="271">
        <v>120</v>
      </c>
      <c r="AD60" s="271">
        <v>120</v>
      </c>
      <c r="AE60" s="271">
        <v>120</v>
      </c>
      <c r="AF60" s="271">
        <v>120</v>
      </c>
      <c r="AG60" s="271">
        <v>120</v>
      </c>
      <c r="AH60" s="271">
        <v>120</v>
      </c>
      <c r="AI60" s="271">
        <v>120</v>
      </c>
      <c r="AJ60" s="271">
        <v>120</v>
      </c>
      <c r="AL60" s="246"/>
      <c r="AM60" s="246"/>
      <c r="AN60" s="246"/>
      <c r="AO60" s="246"/>
      <c r="AP60" s="246"/>
      <c r="AQ60" s="246"/>
      <c r="AR60" s="246"/>
      <c r="AS60" s="246"/>
      <c r="AT60" s="246"/>
      <c r="AU60" s="246"/>
      <c r="AV60" s="246"/>
      <c r="AW60" s="246"/>
      <c r="AX60" s="246"/>
      <c r="AZ60" s="246"/>
      <c r="BA60" s="246"/>
      <c r="BB60" s="246"/>
      <c r="BC60" s="246"/>
      <c r="BD60" s="246"/>
      <c r="BE60" s="246"/>
      <c r="BF60" s="246"/>
      <c r="BG60" s="246"/>
      <c r="BH60" s="246"/>
      <c r="BI60" s="246"/>
      <c r="BJ60" s="246"/>
      <c r="BK60" s="246"/>
      <c r="BL60" s="246"/>
      <c r="BN60" s="246"/>
      <c r="BO60" s="246"/>
      <c r="BP60" s="246"/>
      <c r="BQ60" s="246"/>
      <c r="BR60" s="246"/>
      <c r="BS60" s="246"/>
      <c r="BT60" s="246"/>
      <c r="BU60" s="246"/>
      <c r="BV60" s="246"/>
      <c r="BW60" s="246"/>
      <c r="BX60" s="246"/>
      <c r="BY60" s="246"/>
      <c r="CA60" s="246"/>
      <c r="CB60" s="246"/>
      <c r="CC60" s="246"/>
      <c r="CD60" s="246"/>
      <c r="CE60" s="246"/>
      <c r="CF60" s="246"/>
      <c r="CG60" s="246"/>
      <c r="CH60" s="246"/>
      <c r="CI60" s="246"/>
      <c r="CJ60" s="246"/>
      <c r="CK60" s="246"/>
      <c r="CL60" s="246"/>
      <c r="CQ60" s="246"/>
      <c r="CR60" s="246"/>
      <c r="CS60" s="246"/>
      <c r="CT60" s="246"/>
      <c r="CU60" s="246"/>
      <c r="CV60" s="246"/>
      <c r="CW60" s="246"/>
      <c r="CX60" s="246"/>
      <c r="CY60" s="246"/>
      <c r="CZ60" s="246"/>
      <c r="DA60" s="246"/>
      <c r="DB60" s="246"/>
      <c r="DC60" s="246"/>
      <c r="DF60" s="227"/>
      <c r="DG60" s="227"/>
      <c r="DI60" s="227"/>
      <c r="DJ60" s="227"/>
      <c r="DL60" s="227"/>
      <c r="DM60" s="227"/>
      <c r="DO60" s="227"/>
      <c r="DP60" s="227"/>
      <c r="DR60" s="227"/>
      <c r="DS60" s="227"/>
      <c r="DU60" s="227"/>
      <c r="DV60" s="227"/>
      <c r="DX60" s="246"/>
      <c r="DY60" s="246"/>
      <c r="DZ60" s="246"/>
      <c r="EA60" s="246"/>
      <c r="EB60" s="246"/>
      <c r="EC60" s="246"/>
      <c r="ED60" s="246"/>
      <c r="EE60" s="246"/>
      <c r="EF60" s="246"/>
      <c r="EG60" s="246"/>
      <c r="EH60" s="246"/>
      <c r="EI60" s="246"/>
      <c r="EJ60" s="246"/>
      <c r="EL60" s="246"/>
      <c r="EM60" s="246"/>
      <c r="EN60" s="246"/>
      <c r="EO60" s="246"/>
      <c r="EP60" s="246"/>
      <c r="EQ60" s="246"/>
      <c r="ER60" s="246"/>
      <c r="ES60" s="246"/>
      <c r="ET60" s="246"/>
      <c r="EU60" s="246"/>
      <c r="EV60" s="246"/>
      <c r="EW60" s="246"/>
      <c r="EX60" s="246"/>
      <c r="EZ60" s="246"/>
      <c r="FA60" s="246"/>
      <c r="FB60" s="246"/>
      <c r="FC60" s="246"/>
      <c r="FD60" s="246"/>
      <c r="FE60" s="246"/>
      <c r="FF60" s="246"/>
      <c r="FG60" s="246"/>
      <c r="FH60" s="246"/>
      <c r="FI60" s="246"/>
      <c r="FK60" s="246"/>
      <c r="FL60" s="246"/>
      <c r="FM60" s="246"/>
      <c r="FN60" s="246"/>
      <c r="FO60" s="246"/>
      <c r="FP60" s="246"/>
      <c r="FQ60" s="246"/>
      <c r="FR60" s="246"/>
      <c r="FS60" s="246"/>
      <c r="FT60" s="246"/>
      <c r="FU60" s="246"/>
      <c r="FW60" s="246"/>
      <c r="FX60" s="246"/>
      <c r="FY60" s="246"/>
      <c r="FZ60" s="246"/>
      <c r="GA60" s="246"/>
      <c r="GB60" s="246"/>
      <c r="GC60" s="246"/>
      <c r="GD60" s="246"/>
      <c r="GE60" s="246"/>
      <c r="GF60" s="246"/>
      <c r="GH60" s="246"/>
      <c r="GI60" s="246"/>
      <c r="GJ60" s="246"/>
      <c r="GK60" s="246"/>
      <c r="GL60" s="246"/>
      <c r="GM60" s="246"/>
      <c r="GN60" s="246"/>
      <c r="GO60" s="246"/>
      <c r="GP60" s="246"/>
      <c r="GQ60" s="246"/>
      <c r="GS60" s="246"/>
      <c r="GT60" s="246"/>
      <c r="GU60" s="246"/>
      <c r="GV60" s="246"/>
      <c r="GW60" s="246"/>
      <c r="GX60" s="246"/>
      <c r="GY60" s="246"/>
      <c r="GZ60" s="246"/>
      <c r="HA60" s="246"/>
      <c r="HB60" s="246"/>
    </row>
    <row r="61" spans="1:210" ht="15" customHeight="1">
      <c r="C61" s="227"/>
      <c r="F61" s="5" t="s">
        <v>72</v>
      </c>
      <c r="G61" s="280"/>
      <c r="H61" s="228">
        <v>64.200965199999999</v>
      </c>
      <c r="I61" s="228">
        <v>74.607471279999999</v>
      </c>
      <c r="J61" s="228">
        <v>83.797603640000005</v>
      </c>
      <c r="K61" s="228">
        <v>95.079262820000025</v>
      </c>
      <c r="L61" s="228">
        <v>94.873692379999994</v>
      </c>
      <c r="M61" s="228">
        <v>62.538877490000012</v>
      </c>
      <c r="N61" s="228">
        <v>33.759200110000002</v>
      </c>
      <c r="O61" s="228">
        <v>33.759200110000002</v>
      </c>
      <c r="P61" s="228">
        <v>33.759200110000002</v>
      </c>
      <c r="Q61" s="228">
        <v>33.759200110000002</v>
      </c>
      <c r="R61" s="228">
        <v>33.759200110000002</v>
      </c>
      <c r="S61" s="228">
        <v>58.759200110000009</v>
      </c>
      <c r="T61" s="271">
        <v>153.75920011000002</v>
      </c>
      <c r="U61" s="271">
        <v>148.75920011000002</v>
      </c>
      <c r="V61" s="271">
        <v>90.890898110000009</v>
      </c>
      <c r="W61" s="271">
        <v>16.083789110000016</v>
      </c>
      <c r="X61" s="271">
        <v>0.21245693771409987</v>
      </c>
      <c r="Y61" s="271">
        <v>0.21245693771409987</v>
      </c>
      <c r="Z61" s="271">
        <v>0.21245693771409987</v>
      </c>
      <c r="AA61" s="271">
        <v>0.21245693771409987</v>
      </c>
      <c r="AB61" s="271">
        <v>0.21245693771409987</v>
      </c>
      <c r="AC61" s="271">
        <v>0.21245693771409987</v>
      </c>
      <c r="AD61" s="271">
        <v>0.21245693771409987</v>
      </c>
      <c r="AE61" s="271">
        <v>0.21245693771409987</v>
      </c>
      <c r="AF61" s="271">
        <v>0.21245693771409987</v>
      </c>
      <c r="AG61" s="271">
        <v>0.21245693771409987</v>
      </c>
      <c r="AH61" s="271">
        <v>0.21245693771409987</v>
      </c>
      <c r="AI61" s="271">
        <v>0.21245693771409987</v>
      </c>
      <c r="AJ61" s="271">
        <v>0.21245693771409987</v>
      </c>
      <c r="AL61" s="246"/>
      <c r="AM61" s="246"/>
      <c r="AN61" s="246"/>
      <c r="AO61" s="246"/>
      <c r="AP61" s="246"/>
      <c r="AQ61" s="246"/>
      <c r="AR61" s="246"/>
      <c r="AS61" s="246"/>
      <c r="AT61" s="246"/>
      <c r="AU61" s="246"/>
      <c r="AV61" s="246"/>
      <c r="AW61" s="246"/>
      <c r="AX61" s="246"/>
      <c r="AZ61" s="246"/>
      <c r="BA61" s="246"/>
      <c r="BB61" s="246"/>
      <c r="BC61" s="246"/>
      <c r="BD61" s="246"/>
      <c r="BE61" s="246"/>
      <c r="BF61" s="246"/>
      <c r="BG61" s="246"/>
      <c r="BH61" s="246"/>
      <c r="BI61" s="246"/>
      <c r="BJ61" s="246"/>
      <c r="BK61" s="246"/>
      <c r="BL61" s="246"/>
      <c r="BN61" s="246"/>
      <c r="BO61" s="246"/>
      <c r="BP61" s="246"/>
      <c r="BQ61" s="246"/>
      <c r="BR61" s="246"/>
      <c r="BS61" s="246"/>
      <c r="BT61" s="246"/>
      <c r="BU61" s="246"/>
      <c r="BV61" s="246"/>
      <c r="BW61" s="246"/>
      <c r="BX61" s="246"/>
      <c r="BY61" s="246"/>
      <c r="CA61" s="246"/>
      <c r="CB61" s="246"/>
      <c r="CC61" s="246"/>
      <c r="CD61" s="246"/>
      <c r="CE61" s="246"/>
      <c r="CF61" s="246"/>
      <c r="CG61" s="246"/>
      <c r="CH61" s="246"/>
      <c r="CI61" s="246"/>
      <c r="CJ61" s="246"/>
      <c r="CK61" s="246"/>
      <c r="CL61" s="246"/>
      <c r="CQ61" s="246"/>
      <c r="CR61" s="246"/>
      <c r="CS61" s="246"/>
      <c r="CT61" s="246"/>
      <c r="CU61" s="246"/>
      <c r="CV61" s="246"/>
      <c r="CW61" s="246"/>
      <c r="CX61" s="246"/>
      <c r="CY61" s="246"/>
      <c r="CZ61" s="246"/>
      <c r="DA61" s="246"/>
      <c r="DB61" s="246"/>
      <c r="DC61" s="246"/>
      <c r="DF61" s="227"/>
      <c r="DG61" s="227"/>
      <c r="DI61" s="227"/>
      <c r="DJ61" s="227"/>
      <c r="DL61" s="227"/>
      <c r="DM61" s="227"/>
      <c r="DO61" s="227"/>
      <c r="DP61" s="227"/>
      <c r="DR61" s="227"/>
      <c r="DS61" s="227"/>
      <c r="DU61" s="227"/>
      <c r="DV61" s="227"/>
      <c r="DX61" s="246"/>
      <c r="DY61" s="246"/>
      <c r="DZ61" s="246"/>
      <c r="EA61" s="246"/>
      <c r="EB61" s="246"/>
      <c r="EC61" s="246"/>
      <c r="ED61" s="246"/>
      <c r="EE61" s="246"/>
      <c r="EF61" s="246"/>
      <c r="EG61" s="246"/>
      <c r="EH61" s="246"/>
      <c r="EI61" s="246"/>
      <c r="EJ61" s="246"/>
      <c r="EL61" s="246"/>
      <c r="EM61" s="246"/>
      <c r="EN61" s="246"/>
      <c r="EO61" s="246"/>
      <c r="EP61" s="246"/>
      <c r="EQ61" s="246"/>
      <c r="ER61" s="246"/>
      <c r="ES61" s="246"/>
      <c r="ET61" s="246"/>
      <c r="EU61" s="246"/>
      <c r="EV61" s="246"/>
      <c r="EW61" s="246"/>
      <c r="EX61" s="246"/>
      <c r="EZ61" s="246"/>
      <c r="FA61" s="246"/>
      <c r="FB61" s="246"/>
      <c r="FC61" s="246"/>
      <c r="FD61" s="246"/>
      <c r="FE61" s="246"/>
      <c r="FF61" s="246"/>
      <c r="FG61" s="246"/>
      <c r="FH61" s="246"/>
      <c r="FI61" s="246"/>
      <c r="FK61" s="246"/>
      <c r="FL61" s="246"/>
      <c r="FM61" s="246"/>
      <c r="FN61" s="246"/>
      <c r="FO61" s="246"/>
      <c r="FP61" s="246"/>
      <c r="FQ61" s="246"/>
      <c r="FR61" s="246"/>
      <c r="FS61" s="246"/>
      <c r="FT61" s="246"/>
      <c r="FU61" s="246"/>
      <c r="FW61" s="246"/>
      <c r="FX61" s="246"/>
      <c r="FY61" s="246"/>
      <c r="FZ61" s="246"/>
      <c r="GA61" s="246"/>
      <c r="GB61" s="246"/>
      <c r="GC61" s="246"/>
      <c r="GD61" s="246"/>
      <c r="GE61" s="246"/>
      <c r="GF61" s="246"/>
      <c r="GH61" s="246"/>
      <c r="GI61" s="246"/>
      <c r="GJ61" s="246"/>
      <c r="GK61" s="246"/>
      <c r="GL61" s="246"/>
      <c r="GM61" s="246"/>
      <c r="GN61" s="246"/>
      <c r="GO61" s="246"/>
      <c r="GP61" s="246"/>
      <c r="GQ61" s="246"/>
      <c r="GS61" s="246"/>
      <c r="GT61" s="246"/>
      <c r="GU61" s="246"/>
      <c r="GV61" s="246"/>
      <c r="GW61" s="246"/>
      <c r="GX61" s="246"/>
      <c r="GY61" s="246"/>
      <c r="GZ61" s="246"/>
      <c r="HA61" s="246"/>
      <c r="HB61" s="246"/>
    </row>
    <row r="62" spans="1:210" ht="15" customHeight="1">
      <c r="E62" s="278"/>
      <c r="F62" s="278"/>
      <c r="G62" s="278"/>
      <c r="H62" s="278"/>
      <c r="I62" s="278"/>
      <c r="J62" s="278"/>
      <c r="K62" s="278"/>
      <c r="L62" s="239"/>
      <c r="M62" s="29"/>
      <c r="N62" s="29"/>
      <c r="O62" s="239"/>
      <c r="P62" s="29"/>
      <c r="Q62" s="29"/>
      <c r="R62" s="29"/>
      <c r="S62" s="29"/>
      <c r="T62" s="239"/>
      <c r="U62" s="29"/>
      <c r="V62" s="29"/>
      <c r="W62" s="29"/>
      <c r="X62" s="29"/>
      <c r="Y62" s="29"/>
      <c r="Z62" s="29"/>
      <c r="AA62" s="29"/>
      <c r="AB62" s="29"/>
      <c r="AC62" s="29"/>
      <c r="AD62" s="29"/>
      <c r="AE62" s="29"/>
      <c r="AF62" s="29"/>
      <c r="AG62" s="29"/>
      <c r="AH62" s="29"/>
      <c r="AI62" s="29"/>
      <c r="AJ62" s="29"/>
      <c r="AL62" s="259"/>
      <c r="AM62" s="259"/>
      <c r="AN62" s="259"/>
      <c r="AO62" s="259"/>
      <c r="AP62" s="259"/>
      <c r="AQ62" s="259"/>
      <c r="AR62" s="259"/>
      <c r="AS62" s="259"/>
      <c r="AT62" s="259"/>
      <c r="AU62" s="259"/>
      <c r="AV62" s="259"/>
      <c r="AW62" s="259"/>
      <c r="AX62" s="259"/>
      <c r="AZ62" s="259">
        <v>0</v>
      </c>
      <c r="BA62" s="259">
        <v>0</v>
      </c>
      <c r="BB62" s="259">
        <v>0</v>
      </c>
      <c r="BC62" s="259">
        <v>0</v>
      </c>
      <c r="BD62" s="259">
        <v>0</v>
      </c>
      <c r="BE62" s="259">
        <v>0</v>
      </c>
      <c r="BF62" s="259">
        <v>0</v>
      </c>
      <c r="BG62" s="259">
        <v>0</v>
      </c>
      <c r="BH62" s="259">
        <v>0</v>
      </c>
      <c r="BI62" s="259">
        <v>0</v>
      </c>
      <c r="BJ62" s="259">
        <v>0</v>
      </c>
      <c r="BK62" s="259">
        <v>0</v>
      </c>
      <c r="BL62" s="259">
        <v>0</v>
      </c>
      <c r="BN62" s="259"/>
      <c r="BO62" s="259"/>
      <c r="BP62" s="259"/>
      <c r="BQ62" s="259"/>
      <c r="BR62" s="259"/>
      <c r="BS62" s="259"/>
      <c r="BT62" s="259"/>
      <c r="BU62" s="259"/>
      <c r="BV62" s="259"/>
      <c r="BW62" s="259"/>
      <c r="BX62" s="259"/>
      <c r="BY62" s="259"/>
      <c r="CA62" s="259"/>
      <c r="CB62" s="259"/>
      <c r="CC62" s="259"/>
      <c r="CD62" s="259"/>
      <c r="CE62" s="259"/>
      <c r="CF62" s="259"/>
      <c r="CG62" s="259"/>
      <c r="CH62" s="259"/>
      <c r="CI62" s="259"/>
      <c r="CJ62" s="259"/>
      <c r="CK62" s="259"/>
      <c r="CL62" s="259"/>
      <c r="CQ62" s="259"/>
      <c r="CR62" s="259"/>
      <c r="CS62" s="259"/>
      <c r="CT62" s="259"/>
      <c r="CU62" s="259"/>
      <c r="CV62" s="259"/>
      <c r="CW62" s="259"/>
      <c r="CX62" s="259"/>
      <c r="CY62" s="259"/>
      <c r="CZ62" s="259"/>
      <c r="DA62" s="259"/>
      <c r="DB62" s="259"/>
      <c r="DC62" s="259"/>
      <c r="DF62" s="227"/>
      <c r="DG62" s="227"/>
      <c r="DS62" s="227"/>
      <c r="DV62" s="282"/>
      <c r="DX62" s="246"/>
      <c r="DY62" s="246"/>
      <c r="DZ62" s="246"/>
      <c r="EA62" s="246"/>
      <c r="EB62" s="246"/>
      <c r="EC62" s="246"/>
      <c r="ED62" s="246"/>
      <c r="EE62" s="246"/>
      <c r="EF62" s="246"/>
      <c r="EG62" s="246"/>
      <c r="EH62" s="246"/>
      <c r="EI62" s="246"/>
      <c r="EJ62" s="246"/>
      <c r="EL62" s="259"/>
      <c r="EM62" s="259"/>
      <c r="EN62" s="259"/>
      <c r="EO62" s="259"/>
      <c r="EP62" s="259"/>
      <c r="EQ62" s="259"/>
      <c r="ER62" s="259"/>
      <c r="ES62" s="259"/>
      <c r="ET62" s="259"/>
      <c r="EU62" s="259"/>
      <c r="EV62" s="259"/>
      <c r="EW62" s="259"/>
      <c r="EX62" s="259"/>
      <c r="EZ62" s="240"/>
      <c r="FA62" s="259"/>
      <c r="FB62" s="259"/>
      <c r="FC62" s="259"/>
      <c r="FD62" s="259"/>
      <c r="FE62" s="259"/>
      <c r="FF62" s="259"/>
      <c r="FG62" s="259"/>
      <c r="FH62" s="259"/>
      <c r="FI62" s="259"/>
      <c r="FK62" s="259"/>
      <c r="FL62" s="259"/>
      <c r="FM62" s="259"/>
      <c r="FN62" s="259"/>
      <c r="FO62" s="259"/>
      <c r="FP62" s="259"/>
      <c r="FQ62" s="259"/>
      <c r="FR62" s="259"/>
      <c r="FS62" s="259"/>
      <c r="FT62" s="259"/>
      <c r="FU62" s="259"/>
      <c r="FW62" s="259"/>
      <c r="FX62" s="259"/>
      <c r="FY62" s="259"/>
      <c r="FZ62" s="259"/>
      <c r="GA62" s="259"/>
      <c r="GB62" s="259"/>
      <c r="GC62" s="259"/>
      <c r="GD62" s="259"/>
      <c r="GE62" s="259"/>
      <c r="GF62" s="259"/>
      <c r="GH62" s="259"/>
      <c r="GI62" s="259"/>
      <c r="GJ62" s="259"/>
      <c r="GK62" s="259"/>
      <c r="GL62" s="259"/>
      <c r="GM62" s="259"/>
      <c r="GN62" s="259"/>
      <c r="GO62" s="259"/>
      <c r="GP62" s="259"/>
      <c r="GQ62" s="259"/>
      <c r="GS62" s="259"/>
      <c r="GT62" s="240"/>
      <c r="GU62" s="240"/>
      <c r="GV62" s="259"/>
      <c r="GW62" s="259"/>
      <c r="GX62" s="259"/>
      <c r="GY62" s="259"/>
      <c r="GZ62" s="259"/>
      <c r="HA62" s="259"/>
      <c r="HB62" s="259"/>
    </row>
    <row r="63" spans="1:210" ht="15" customHeight="1">
      <c r="C63"/>
      <c r="E63" s="5" t="s">
        <v>502</v>
      </c>
      <c r="H63" s="283">
        <v>132.714</v>
      </c>
      <c r="I63" s="283">
        <v>148.49700000000001</v>
      </c>
      <c r="J63" s="283">
        <v>159.1</v>
      </c>
      <c r="K63" s="283">
        <v>153</v>
      </c>
      <c r="L63" s="283">
        <v>158.9</v>
      </c>
      <c r="M63" s="228">
        <v>167</v>
      </c>
      <c r="N63" s="228">
        <v>209</v>
      </c>
      <c r="O63" s="228">
        <v>216.4</v>
      </c>
      <c r="P63" s="228">
        <v>218.1</v>
      </c>
      <c r="Q63" s="228">
        <v>190.9</v>
      </c>
      <c r="R63" s="228">
        <v>190.43</v>
      </c>
      <c r="S63" s="228">
        <v>198</v>
      </c>
      <c r="T63" s="227">
        <v>202.1</v>
      </c>
      <c r="U63" s="227">
        <v>204.5</v>
      </c>
      <c r="V63" s="227">
        <v>206.4</v>
      </c>
      <c r="W63" s="227">
        <v>209.5</v>
      </c>
      <c r="X63" s="227">
        <v>215.6</v>
      </c>
      <c r="Y63" s="227">
        <v>223.2</v>
      </c>
      <c r="Z63" s="227">
        <v>235</v>
      </c>
      <c r="AA63" s="227">
        <v>244.8</v>
      </c>
      <c r="AB63" s="227">
        <v>252</v>
      </c>
      <c r="AC63" s="227">
        <v>262.5</v>
      </c>
      <c r="AD63" s="227">
        <v>275.7</v>
      </c>
      <c r="AE63" s="227">
        <v>279.39999999999998</v>
      </c>
      <c r="AF63" s="227">
        <v>279.39999999999998</v>
      </c>
      <c r="AG63" s="227">
        <v>279.39999999999998</v>
      </c>
      <c r="AH63" s="227">
        <v>279.39999999999998</v>
      </c>
      <c r="AI63" s="227">
        <v>279.39999999999998</v>
      </c>
      <c r="AJ63" s="227">
        <v>279.39999999999998</v>
      </c>
      <c r="AL63" s="246">
        <v>216.4</v>
      </c>
      <c r="AM63" s="246">
        <v>218.1</v>
      </c>
      <c r="AN63" s="246">
        <v>190.9</v>
      </c>
      <c r="AO63" s="246">
        <v>190.4</v>
      </c>
      <c r="AP63" s="246">
        <v>198</v>
      </c>
      <c r="AQ63" s="246">
        <v>202.1</v>
      </c>
      <c r="AR63" s="246">
        <v>208.9</v>
      </c>
      <c r="AS63" s="246">
        <v>215.9</v>
      </c>
      <c r="AT63" s="246">
        <v>225.8</v>
      </c>
      <c r="AU63" s="246">
        <v>235.3</v>
      </c>
      <c r="AV63" s="246">
        <v>240.8</v>
      </c>
      <c r="AW63" s="246">
        <v>245.2</v>
      </c>
      <c r="AX63" s="246">
        <v>245.9</v>
      </c>
      <c r="AZ63" s="246">
        <v>0</v>
      </c>
      <c r="BA63" s="246">
        <v>0</v>
      </c>
      <c r="BB63" s="246">
        <v>0</v>
      </c>
      <c r="BC63" s="246">
        <v>3.0000000000001137E-2</v>
      </c>
      <c r="BD63" s="246">
        <v>0</v>
      </c>
      <c r="BE63" s="246">
        <v>0</v>
      </c>
      <c r="BF63" s="246">
        <v>-4.4000000000000057</v>
      </c>
      <c r="BG63" s="246">
        <v>-9.5</v>
      </c>
      <c r="BH63" s="246">
        <v>-16.300000000000011</v>
      </c>
      <c r="BI63" s="246">
        <v>-19.700000000000017</v>
      </c>
      <c r="BJ63" s="246">
        <v>-17.600000000000023</v>
      </c>
      <c r="BK63" s="246">
        <v>-10.199999999999989</v>
      </c>
      <c r="BL63" s="246">
        <v>-1.0999999999999943</v>
      </c>
      <c r="BN63" s="246">
        <v>216.4</v>
      </c>
      <c r="BO63" s="246">
        <v>218.1</v>
      </c>
      <c r="BP63" s="246">
        <v>225</v>
      </c>
      <c r="BQ63" s="246">
        <v>233.1</v>
      </c>
      <c r="BR63" s="246">
        <v>239.6</v>
      </c>
      <c r="BS63" s="246">
        <v>251.2</v>
      </c>
      <c r="BT63" s="246">
        <v>265.2</v>
      </c>
      <c r="BU63" s="246">
        <v>275</v>
      </c>
      <c r="BV63" s="246">
        <v>282.5</v>
      </c>
      <c r="BW63" s="246">
        <v>289.7</v>
      </c>
      <c r="BX63" s="246">
        <v>297.89999999999998</v>
      </c>
      <c r="BY63" s="246">
        <v>303.60000000000002</v>
      </c>
      <c r="CA63" s="246">
        <v>0</v>
      </c>
      <c r="CB63" s="246">
        <v>0</v>
      </c>
      <c r="CC63" s="246">
        <v>-34.099999999999994</v>
      </c>
      <c r="CD63" s="246">
        <v>-42.669999999999987</v>
      </c>
      <c r="CE63" s="246">
        <v>-41.599999999999994</v>
      </c>
      <c r="CF63" s="246">
        <v>-49.099999999999994</v>
      </c>
      <c r="CG63" s="246">
        <v>-60.699999999999989</v>
      </c>
      <c r="CH63" s="246">
        <v>-68.599999999999994</v>
      </c>
      <c r="CI63" s="246">
        <v>-73</v>
      </c>
      <c r="CJ63" s="246">
        <v>-74.099999999999994</v>
      </c>
      <c r="CK63" s="246">
        <v>-74.699999999999989</v>
      </c>
      <c r="CL63" s="246">
        <v>-68.600000000000023</v>
      </c>
      <c r="CQ63" s="246">
        <v>0</v>
      </c>
      <c r="CR63" s="246">
        <v>0</v>
      </c>
      <c r="CS63" s="246">
        <v>0</v>
      </c>
      <c r="CT63" s="246">
        <v>0</v>
      </c>
      <c r="CU63" s="246">
        <v>0</v>
      </c>
      <c r="CV63" s="246">
        <v>0</v>
      </c>
      <c r="CW63" s="246">
        <v>180.1</v>
      </c>
      <c r="CX63" s="246">
        <v>202.5</v>
      </c>
      <c r="CY63" s="246">
        <v>231.7</v>
      </c>
      <c r="CZ63" s="246">
        <v>235.4</v>
      </c>
      <c r="DA63" s="246">
        <v>207.9</v>
      </c>
      <c r="DB63" s="246">
        <v>198</v>
      </c>
      <c r="DC63" s="246">
        <v>202.1</v>
      </c>
      <c r="DF63" s="227"/>
      <c r="DG63" s="227"/>
      <c r="DS63" s="227"/>
      <c r="DV63" s="282"/>
      <c r="DX63" s="246">
        <v>167</v>
      </c>
      <c r="DY63" s="246">
        <v>180.1</v>
      </c>
      <c r="DZ63" s="246">
        <v>184.2</v>
      </c>
      <c r="EA63" s="246">
        <v>191.3</v>
      </c>
      <c r="EB63" s="246">
        <v>194.9</v>
      </c>
      <c r="EC63" s="246">
        <v>197.2</v>
      </c>
      <c r="ED63" s="246">
        <v>200.1</v>
      </c>
      <c r="EE63" s="246">
        <v>206.4</v>
      </c>
      <c r="EF63" s="246">
        <v>211.7</v>
      </c>
      <c r="EG63" s="246">
        <v>213.9</v>
      </c>
      <c r="EH63" s="246">
        <v>214.1</v>
      </c>
      <c r="EI63" s="246">
        <v>215.1</v>
      </c>
      <c r="EJ63" s="246">
        <v>221</v>
      </c>
      <c r="EL63" s="246">
        <v>209</v>
      </c>
      <c r="EM63" s="246">
        <v>202.5</v>
      </c>
      <c r="EN63" s="246">
        <v>202.3</v>
      </c>
      <c r="EO63" s="246">
        <v>209.6</v>
      </c>
      <c r="EP63" s="246">
        <v>213.1</v>
      </c>
      <c r="EQ63" s="246">
        <v>218.6</v>
      </c>
      <c r="ER63" s="246">
        <v>235.7</v>
      </c>
      <c r="ES63" s="246">
        <v>258.10000000000002</v>
      </c>
      <c r="ET63" s="246">
        <v>272.7</v>
      </c>
      <c r="EU63" s="246">
        <v>280</v>
      </c>
      <c r="EV63" s="246">
        <v>289.60000000000002</v>
      </c>
      <c r="EW63" s="246">
        <v>297.7</v>
      </c>
      <c r="EX63" s="246">
        <v>303.3</v>
      </c>
      <c r="EZ63" s="246">
        <v>216.4</v>
      </c>
      <c r="FA63" s="246">
        <v>231.7</v>
      </c>
      <c r="FB63" s="246">
        <v>241.9</v>
      </c>
      <c r="FC63" s="246">
        <v>254.8</v>
      </c>
      <c r="FD63" s="246">
        <v>261.89999999999998</v>
      </c>
      <c r="FE63" s="246">
        <v>271</v>
      </c>
      <c r="FF63" s="246">
        <v>282.60000000000002</v>
      </c>
      <c r="FG63" s="246">
        <v>296.3</v>
      </c>
      <c r="FH63" s="246">
        <v>308.89999999999998</v>
      </c>
      <c r="FI63" s="246">
        <v>310.39999999999998</v>
      </c>
      <c r="FK63" s="246">
        <v>218.1</v>
      </c>
      <c r="FL63" s="246">
        <v>235.4</v>
      </c>
      <c r="FM63" s="246">
        <v>246.6</v>
      </c>
      <c r="FN63" s="246">
        <v>256.60000000000002</v>
      </c>
      <c r="FO63" s="246">
        <v>272.5</v>
      </c>
      <c r="FP63" s="246">
        <v>291.7</v>
      </c>
      <c r="FQ63" s="246">
        <v>305.39999999999998</v>
      </c>
      <c r="FR63" s="246">
        <v>316.39999999999998</v>
      </c>
      <c r="FS63" s="246">
        <v>330.2</v>
      </c>
      <c r="FT63" s="246">
        <v>349.4</v>
      </c>
      <c r="FU63" s="246">
        <v>363.3</v>
      </c>
      <c r="FW63" s="246">
        <v>235.2</v>
      </c>
      <c r="FX63" s="246">
        <v>246.1</v>
      </c>
      <c r="FY63" s="246">
        <v>256.10000000000002</v>
      </c>
      <c r="FZ63" s="246">
        <v>271.89999999999998</v>
      </c>
      <c r="GA63" s="246">
        <v>291.10000000000002</v>
      </c>
      <c r="GB63" s="246">
        <v>304.8</v>
      </c>
      <c r="GC63" s="246">
        <v>315.8</v>
      </c>
      <c r="GD63" s="246">
        <v>329.6</v>
      </c>
      <c r="GE63" s="246">
        <v>348.7</v>
      </c>
      <c r="GF63" s="246">
        <v>362.6</v>
      </c>
      <c r="GH63" s="264">
        <v>190.9</v>
      </c>
      <c r="GI63" s="246">
        <v>207.9</v>
      </c>
      <c r="GJ63" s="246">
        <v>224.1</v>
      </c>
      <c r="GK63" s="246">
        <v>234.8</v>
      </c>
      <c r="GL63" s="246">
        <v>245.6</v>
      </c>
      <c r="GM63" s="246">
        <v>251.9</v>
      </c>
      <c r="GN63" s="246">
        <v>258.5</v>
      </c>
      <c r="GO63" s="246">
        <v>265.2</v>
      </c>
      <c r="GP63" s="246">
        <v>270.7</v>
      </c>
      <c r="GQ63" s="246">
        <v>275.89999999999998</v>
      </c>
      <c r="GS63" s="246">
        <v>190.4</v>
      </c>
      <c r="GT63" s="246">
        <v>198</v>
      </c>
      <c r="GU63" s="246">
        <v>202.1</v>
      </c>
      <c r="GV63" s="246">
        <v>208.9</v>
      </c>
      <c r="GW63" s="246">
        <v>215.9</v>
      </c>
      <c r="GX63" s="246">
        <v>225.8</v>
      </c>
      <c r="GY63" s="246">
        <v>235.3</v>
      </c>
      <c r="GZ63" s="246">
        <v>240.8</v>
      </c>
      <c r="HA63" s="246">
        <v>245.2</v>
      </c>
      <c r="HB63" s="246">
        <v>245.9</v>
      </c>
    </row>
    <row r="64" spans="1:210" ht="15" customHeight="1">
      <c r="E64" s="284" t="s">
        <v>503</v>
      </c>
      <c r="F64" s="284"/>
      <c r="G64" s="284"/>
      <c r="H64" s="283">
        <v>318.47800000000001</v>
      </c>
      <c r="I64" s="283">
        <v>353</v>
      </c>
      <c r="J64" s="283">
        <v>377.4</v>
      </c>
      <c r="K64" s="283">
        <v>382.8</v>
      </c>
      <c r="L64" s="283">
        <v>390.1</v>
      </c>
      <c r="M64" s="228">
        <v>411</v>
      </c>
      <c r="N64" s="228">
        <v>479.3</v>
      </c>
      <c r="O64" s="228">
        <v>534.70000000000005</v>
      </c>
      <c r="P64" s="228">
        <v>541.79999999999995</v>
      </c>
      <c r="Q64" s="228">
        <v>483.1</v>
      </c>
      <c r="R64" s="228">
        <v>458.3</v>
      </c>
      <c r="S64" s="228">
        <v>473.5</v>
      </c>
      <c r="T64" s="227">
        <v>487</v>
      </c>
      <c r="U64" s="227">
        <v>482.7</v>
      </c>
      <c r="V64" s="227">
        <v>491.2</v>
      </c>
      <c r="W64" s="227">
        <v>504.1</v>
      </c>
      <c r="X64" s="227">
        <v>523.70000000000005</v>
      </c>
      <c r="Y64" s="227">
        <v>545.1</v>
      </c>
      <c r="Z64" s="227">
        <v>567.79999999999995</v>
      </c>
      <c r="AA64" s="227">
        <v>590.4</v>
      </c>
      <c r="AB64" s="227">
        <v>613.5</v>
      </c>
      <c r="AC64" s="227">
        <v>633</v>
      </c>
      <c r="AD64" s="227">
        <v>638.9</v>
      </c>
      <c r="AE64" s="227">
        <v>638.9</v>
      </c>
      <c r="AF64" s="227">
        <v>638.9</v>
      </c>
      <c r="AG64" s="227">
        <v>638.9</v>
      </c>
      <c r="AH64" s="227">
        <v>638.9</v>
      </c>
      <c r="AI64" s="227">
        <v>638.9</v>
      </c>
      <c r="AJ64" s="227">
        <v>638.9</v>
      </c>
      <c r="AL64" s="246">
        <v>534.70000000000005</v>
      </c>
      <c r="AM64" s="246">
        <v>0</v>
      </c>
      <c r="AN64" s="246">
        <v>483.1</v>
      </c>
      <c r="AO64" s="246">
        <v>458.3</v>
      </c>
      <c r="AP64" s="246">
        <v>473.5</v>
      </c>
      <c r="AQ64" s="246">
        <v>487</v>
      </c>
      <c r="AR64" s="246">
        <v>505.7</v>
      </c>
      <c r="AS64" s="246">
        <v>525.20000000000005</v>
      </c>
      <c r="AT64" s="246">
        <v>544.5</v>
      </c>
      <c r="AU64" s="246">
        <v>560.20000000000005</v>
      </c>
      <c r="AV64" s="246">
        <v>568.20000000000005</v>
      </c>
      <c r="AW64" s="246">
        <v>569.9</v>
      </c>
      <c r="AX64" s="246">
        <v>569.9</v>
      </c>
      <c r="AZ64" s="246">
        <v>0</v>
      </c>
      <c r="BA64" s="246">
        <v>541.79999999999995</v>
      </c>
      <c r="BB64" s="246">
        <v>0</v>
      </c>
      <c r="BC64" s="246">
        <v>0</v>
      </c>
      <c r="BD64" s="246">
        <v>0</v>
      </c>
      <c r="BE64" s="246">
        <v>0</v>
      </c>
      <c r="BF64" s="246">
        <v>-23</v>
      </c>
      <c r="BG64" s="246">
        <v>-34.000000000000057</v>
      </c>
      <c r="BH64" s="246">
        <v>-40.399999999999977</v>
      </c>
      <c r="BI64" s="246">
        <v>-36.5</v>
      </c>
      <c r="BJ64" s="246">
        <v>-23.100000000000023</v>
      </c>
      <c r="BK64" s="246">
        <v>-2.1000000000000227</v>
      </c>
      <c r="BL64" s="246">
        <v>20.5</v>
      </c>
      <c r="BN64" s="246">
        <v>534.70000000000005</v>
      </c>
      <c r="BO64" s="246">
        <v>541.79999999999995</v>
      </c>
      <c r="BP64" s="246">
        <v>541.70000000000005</v>
      </c>
      <c r="BQ64" s="246">
        <v>563.1</v>
      </c>
      <c r="BR64" s="246">
        <v>586.79999999999995</v>
      </c>
      <c r="BS64" s="246">
        <v>613.4</v>
      </c>
      <c r="BT64" s="246">
        <v>638.6</v>
      </c>
      <c r="BU64" s="246">
        <v>658.1</v>
      </c>
      <c r="BV64" s="246">
        <v>676.1</v>
      </c>
      <c r="BW64" s="246">
        <v>691.6</v>
      </c>
      <c r="BX64" s="246">
        <v>700.7</v>
      </c>
      <c r="BY64" s="246">
        <v>700.7</v>
      </c>
      <c r="CA64" s="246">
        <v>0</v>
      </c>
      <c r="CB64" s="246">
        <v>0</v>
      </c>
      <c r="CC64" s="246">
        <v>-58.600000000000023</v>
      </c>
      <c r="CD64" s="246">
        <v>-104.80000000000001</v>
      </c>
      <c r="CE64" s="246">
        <v>-113.29999999999995</v>
      </c>
      <c r="CF64" s="246">
        <v>-126.39999999999998</v>
      </c>
      <c r="CG64" s="246">
        <v>-155.90000000000003</v>
      </c>
      <c r="CH64" s="246">
        <v>-166.90000000000003</v>
      </c>
      <c r="CI64" s="246">
        <v>-172</v>
      </c>
      <c r="CJ64" s="246">
        <v>-167.89999999999998</v>
      </c>
      <c r="CK64" s="246">
        <v>-155.60000000000002</v>
      </c>
      <c r="CL64" s="246">
        <v>-132.90000000000009</v>
      </c>
      <c r="CQ64" s="246">
        <v>0</v>
      </c>
      <c r="CR64" s="246">
        <v>0</v>
      </c>
      <c r="CS64" s="246">
        <v>0</v>
      </c>
      <c r="CT64" s="246">
        <v>0</v>
      </c>
      <c r="CU64" s="246">
        <v>0</v>
      </c>
      <c r="CV64" s="246">
        <v>0</v>
      </c>
      <c r="CW64" s="246">
        <v>431.8</v>
      </c>
      <c r="CX64" s="246">
        <v>478.6</v>
      </c>
      <c r="CY64" s="246">
        <v>565.29999999999995</v>
      </c>
      <c r="CZ64" s="246">
        <v>573.29999999999995</v>
      </c>
      <c r="DA64" s="246">
        <v>516.4</v>
      </c>
      <c r="DB64" s="246">
        <v>473.5</v>
      </c>
      <c r="DC64" s="246">
        <v>487</v>
      </c>
      <c r="DF64" s="227"/>
      <c r="DG64" s="227"/>
      <c r="DS64" s="227"/>
      <c r="DV64" s="282"/>
      <c r="DX64" s="246">
        <v>411</v>
      </c>
      <c r="DY64" s="246">
        <v>431.8</v>
      </c>
      <c r="DZ64" s="246">
        <v>442.4</v>
      </c>
      <c r="EA64" s="246">
        <v>453.2</v>
      </c>
      <c r="EB64" s="246">
        <v>460.5</v>
      </c>
      <c r="EC64" s="246">
        <v>469.6</v>
      </c>
      <c r="ED64" s="246">
        <v>479.8</v>
      </c>
      <c r="EE64" s="246">
        <v>490.6</v>
      </c>
      <c r="EF64" s="246">
        <v>497</v>
      </c>
      <c r="EG64" s="246">
        <v>500.6</v>
      </c>
      <c r="EH64" s="246">
        <v>506.1</v>
      </c>
      <c r="EI64" s="246">
        <v>512.1</v>
      </c>
      <c r="EJ64" s="246">
        <v>521.1</v>
      </c>
      <c r="EL64" s="246">
        <v>479.3</v>
      </c>
      <c r="EM64" s="246">
        <v>478.6</v>
      </c>
      <c r="EN64" s="246">
        <v>484.8</v>
      </c>
      <c r="EO64" s="246">
        <v>499.1</v>
      </c>
      <c r="EP64" s="246">
        <v>520.20000000000005</v>
      </c>
      <c r="EQ64" s="246">
        <v>552.5</v>
      </c>
      <c r="ER64" s="246">
        <v>592.4</v>
      </c>
      <c r="ES64" s="246">
        <v>628.4</v>
      </c>
      <c r="ET64" s="246">
        <v>654.5</v>
      </c>
      <c r="EU64" s="246">
        <v>673.3</v>
      </c>
      <c r="EV64" s="246">
        <v>691.1</v>
      </c>
      <c r="EW64" s="246">
        <v>704.4</v>
      </c>
      <c r="EX64" s="246">
        <v>718.1</v>
      </c>
      <c r="EZ64" s="246">
        <v>534.70000000000005</v>
      </c>
      <c r="FA64" s="246">
        <v>565.29999999999995</v>
      </c>
      <c r="FB64" s="246">
        <v>588</v>
      </c>
      <c r="FC64" s="246">
        <v>612.29999999999995</v>
      </c>
      <c r="FD64" s="246">
        <v>633.5</v>
      </c>
      <c r="FE64" s="246">
        <v>660.3</v>
      </c>
      <c r="FF64" s="246">
        <v>688.2</v>
      </c>
      <c r="FG64" s="246">
        <v>709.6</v>
      </c>
      <c r="FH64" s="246">
        <v>721.3</v>
      </c>
      <c r="FI64" s="246">
        <v>721.3</v>
      </c>
      <c r="FK64" s="246">
        <v>541.79999999999995</v>
      </c>
      <c r="FL64" s="246">
        <v>573.29999999999995</v>
      </c>
      <c r="FM64" s="246">
        <v>603.1</v>
      </c>
      <c r="FN64" s="246">
        <v>636.79999999999995</v>
      </c>
      <c r="FO64" s="246">
        <v>673.5</v>
      </c>
      <c r="FP64" s="246">
        <v>708.7</v>
      </c>
      <c r="FQ64" s="246">
        <v>739.9</v>
      </c>
      <c r="FR64" s="246">
        <v>773.6</v>
      </c>
      <c r="FS64" s="246">
        <v>807.9</v>
      </c>
      <c r="FT64" s="246">
        <v>837.2</v>
      </c>
      <c r="FU64" s="246">
        <v>852</v>
      </c>
      <c r="FW64" s="246">
        <v>572.4</v>
      </c>
      <c r="FX64" s="246">
        <v>602</v>
      </c>
      <c r="FY64" s="246">
        <v>635.5</v>
      </c>
      <c r="FZ64" s="246">
        <v>672.1</v>
      </c>
      <c r="GA64" s="246">
        <v>707.3</v>
      </c>
      <c r="GB64" s="246">
        <v>738.4</v>
      </c>
      <c r="GC64" s="246">
        <v>772.1</v>
      </c>
      <c r="GD64" s="246">
        <v>806.3</v>
      </c>
      <c r="GE64" s="246">
        <v>835.5</v>
      </c>
      <c r="GF64" s="246">
        <v>850.1</v>
      </c>
      <c r="GH64" s="264">
        <v>483.1</v>
      </c>
      <c r="GI64" s="246">
        <v>516.4</v>
      </c>
      <c r="GJ64" s="246">
        <v>546.6</v>
      </c>
      <c r="GK64" s="246">
        <v>567.9</v>
      </c>
      <c r="GL64" s="246">
        <v>587.5</v>
      </c>
      <c r="GM64" s="246">
        <v>602.5</v>
      </c>
      <c r="GN64" s="246">
        <v>617</v>
      </c>
      <c r="GO64" s="246">
        <v>630.70000000000005</v>
      </c>
      <c r="GP64" s="246">
        <v>637.5</v>
      </c>
      <c r="GQ64" s="246">
        <v>637.5</v>
      </c>
      <c r="GS64" s="246">
        <v>458.3</v>
      </c>
      <c r="GT64" s="246">
        <v>473.5</v>
      </c>
      <c r="GU64" s="246">
        <v>487</v>
      </c>
      <c r="GV64" s="246">
        <v>505.7</v>
      </c>
      <c r="GW64" s="246">
        <v>525.20000000000005</v>
      </c>
      <c r="GX64" s="246">
        <v>544.5</v>
      </c>
      <c r="GY64" s="246">
        <v>560.20000000000005</v>
      </c>
      <c r="GZ64" s="246">
        <v>568.20000000000005</v>
      </c>
      <c r="HA64" s="246">
        <v>569.9</v>
      </c>
      <c r="HB64" s="246">
        <v>569.9</v>
      </c>
    </row>
    <row r="65" spans="5:210" ht="15" customHeight="1">
      <c r="L65" s="227"/>
      <c r="AZ65" s="195">
        <v>0</v>
      </c>
      <c r="BA65" s="195">
        <v>0</v>
      </c>
      <c r="BB65" s="195">
        <v>0</v>
      </c>
      <c r="BC65" s="195">
        <v>0</v>
      </c>
      <c r="BD65" s="195">
        <v>0</v>
      </c>
      <c r="BE65" s="195">
        <v>0</v>
      </c>
      <c r="BF65" s="195">
        <v>0</v>
      </c>
      <c r="BG65" s="195">
        <v>0</v>
      </c>
      <c r="BH65" s="195">
        <v>0</v>
      </c>
      <c r="BI65" s="195">
        <v>0</v>
      </c>
      <c r="BJ65" s="195">
        <v>0</v>
      </c>
      <c r="BK65" s="195">
        <v>0</v>
      </c>
      <c r="BL65" s="195">
        <v>0</v>
      </c>
      <c r="CQ65" s="195">
        <v>0</v>
      </c>
      <c r="CR65" s="195">
        <v>0</v>
      </c>
      <c r="CS65" s="195">
        <v>0</v>
      </c>
      <c r="CT65" s="195">
        <v>0</v>
      </c>
      <c r="CU65" s="195">
        <v>0</v>
      </c>
      <c r="CV65" s="195">
        <v>0</v>
      </c>
      <c r="CW65" s="195">
        <v>0</v>
      </c>
      <c r="CX65" s="195">
        <v>0</v>
      </c>
      <c r="CY65" s="195">
        <v>0</v>
      </c>
      <c r="CZ65" s="195">
        <v>0</v>
      </c>
      <c r="DA65" s="195">
        <v>0</v>
      </c>
      <c r="DB65" s="195">
        <v>0</v>
      </c>
      <c r="DC65" s="195">
        <v>0</v>
      </c>
      <c r="DF65" s="227"/>
      <c r="DG65" s="227"/>
      <c r="DS65" s="227"/>
      <c r="DV65" s="282"/>
      <c r="DX65" s="246"/>
      <c r="DY65" s="246"/>
      <c r="DZ65" s="246"/>
      <c r="EA65" s="246"/>
      <c r="EB65" s="246"/>
      <c r="EC65" s="246"/>
      <c r="ED65" s="246"/>
      <c r="EE65" s="246"/>
      <c r="EF65" s="246"/>
      <c r="EG65" s="246"/>
      <c r="EH65" s="246"/>
      <c r="EI65" s="246"/>
      <c r="EJ65" s="246"/>
      <c r="EL65" s="195"/>
      <c r="EM65" s="195"/>
      <c r="EN65" s="195"/>
      <c r="EO65" s="195"/>
      <c r="EP65" s="195"/>
      <c r="EQ65" s="195"/>
      <c r="ER65" s="195"/>
      <c r="ES65" s="195"/>
      <c r="ET65" s="195"/>
      <c r="EU65" s="195"/>
      <c r="EV65" s="195"/>
      <c r="EW65" s="195"/>
      <c r="EX65" s="195"/>
      <c r="EZ65" s="195"/>
      <c r="FA65" s="195"/>
      <c r="FB65" s="195"/>
      <c r="FC65" s="195"/>
      <c r="FD65" s="195"/>
      <c r="FE65" s="195"/>
      <c r="FF65" s="195"/>
      <c r="FG65" s="195"/>
      <c r="FH65" s="195"/>
      <c r="FI65" s="195"/>
      <c r="FW65" s="195"/>
      <c r="FX65" s="195"/>
      <c r="FY65" s="195"/>
      <c r="FZ65" s="195"/>
      <c r="GA65" s="195"/>
      <c r="GB65" s="195"/>
      <c r="GC65" s="195"/>
      <c r="GD65" s="195"/>
      <c r="GE65" s="195"/>
      <c r="GF65" s="195"/>
      <c r="GH65" s="195"/>
      <c r="GI65" s="195"/>
      <c r="GJ65" s="195"/>
      <c r="GK65" s="195"/>
      <c r="GL65" s="195"/>
      <c r="GM65" s="195"/>
      <c r="GN65" s="195"/>
      <c r="GO65" s="195"/>
      <c r="GP65" s="195"/>
      <c r="GQ65" s="195"/>
    </row>
    <row r="66" spans="5:210" ht="15" customHeight="1">
      <c r="E66" s="284" t="s">
        <v>504</v>
      </c>
      <c r="F66" s="284"/>
      <c r="G66" s="284"/>
      <c r="H66" s="271">
        <v>188.20746283</v>
      </c>
      <c r="I66" s="271">
        <v>263.23564834999996</v>
      </c>
      <c r="J66" s="271">
        <v>205.44525608000001</v>
      </c>
      <c r="K66" s="271">
        <v>185.56893572000001</v>
      </c>
      <c r="L66" s="271">
        <v>98.777008010000003</v>
      </c>
      <c r="M66" s="271">
        <v>123.35811852</v>
      </c>
      <c r="N66" s="271">
        <v>76.411958190000007</v>
      </c>
      <c r="O66" s="271">
        <v>107.74233890000002</v>
      </c>
      <c r="P66" s="271">
        <v>78.442307790000001</v>
      </c>
      <c r="Q66" s="271">
        <v>55.277004829999981</v>
      </c>
      <c r="R66" s="271">
        <v>127.40024113999999</v>
      </c>
      <c r="S66" s="271">
        <v>229.11534215</v>
      </c>
      <c r="T66" s="271">
        <v>177.77988454236342</v>
      </c>
      <c r="U66" s="227">
        <v>177.94668441006041</v>
      </c>
      <c r="V66" s="227">
        <v>180.28632815495732</v>
      </c>
      <c r="W66" s="227">
        <v>165.97717105987408</v>
      </c>
      <c r="X66" s="227">
        <v>158.24663958866122</v>
      </c>
      <c r="Y66" s="227">
        <v>140.06239266895915</v>
      </c>
      <c r="Z66" s="227">
        <v>121.48266267849158</v>
      </c>
      <c r="AA66" s="227">
        <v>87.177181765021089</v>
      </c>
      <c r="AB66" s="227">
        <v>66.193607257623455</v>
      </c>
      <c r="AC66" s="227">
        <v>54.085727934334955</v>
      </c>
      <c r="AD66" s="227">
        <v>65.52187317179397</v>
      </c>
      <c r="AE66" s="227">
        <v>71.963227963523877</v>
      </c>
      <c r="AF66" s="227">
        <v>164.80061073167849</v>
      </c>
      <c r="AG66" s="227">
        <v>849.27840352301257</v>
      </c>
      <c r="AH66" s="227">
        <v>1971.3620878392385</v>
      </c>
      <c r="AI66" s="227">
        <v>3303.9191981788335</v>
      </c>
      <c r="AJ66" s="227">
        <v>4648.986489585267</v>
      </c>
      <c r="AL66" s="246">
        <v>109.15768203000002</v>
      </c>
      <c r="AM66" s="246">
        <v>78.442307790000001</v>
      </c>
      <c r="AN66" s="246">
        <v>56.894852829999991</v>
      </c>
      <c r="AO66" s="246">
        <v>30.753624773567935</v>
      </c>
      <c r="AP66" s="246">
        <v>22.808750272160523</v>
      </c>
      <c r="AQ66" s="246">
        <v>2.5043251775914257</v>
      </c>
      <c r="AR66" s="246">
        <v>-1.9111194525402482</v>
      </c>
      <c r="AS66" s="246">
        <v>-0.96381083762227604</v>
      </c>
      <c r="AT66" s="246">
        <v>4.1063381281569491</v>
      </c>
      <c r="AU66" s="246">
        <v>-2.7067739973405764</v>
      </c>
      <c r="AV66" s="246">
        <v>-28.830478617444243</v>
      </c>
      <c r="AW66" s="246">
        <v>-39.553451144139501</v>
      </c>
      <c r="AX66" s="246">
        <v>-21.827440223961361</v>
      </c>
      <c r="AZ66" s="246">
        <v>-1.4153431299999966</v>
      </c>
      <c r="BA66" s="246">
        <v>0</v>
      </c>
      <c r="BB66" s="246">
        <v>-1.6178480000000093</v>
      </c>
      <c r="BC66" s="246">
        <v>96.646616366432056</v>
      </c>
      <c r="BD66" s="246">
        <v>206.30659187783948</v>
      </c>
      <c r="BE66" s="246">
        <v>175.27555936477199</v>
      </c>
      <c r="BF66" s="246">
        <v>179.85780386260066</v>
      </c>
      <c r="BG66" s="246">
        <v>181.25013899257959</v>
      </c>
      <c r="BH66" s="246">
        <v>161.87083293171713</v>
      </c>
      <c r="BI66" s="246">
        <v>160.9534135860018</v>
      </c>
      <c r="BJ66" s="246">
        <v>168.89287128640339</v>
      </c>
      <c r="BK66" s="246">
        <v>161.03611382263108</v>
      </c>
      <c r="BL66" s="246">
        <v>109.00462198898245</v>
      </c>
      <c r="BN66" s="246">
        <v>109.15768203000002</v>
      </c>
      <c r="BO66" s="246">
        <v>81.55622353000004</v>
      </c>
      <c r="BP66" s="246">
        <v>19.232213267705191</v>
      </c>
      <c r="BQ66" s="246">
        <v>80.45798539793654</v>
      </c>
      <c r="BR66" s="246">
        <v>119.33198032978763</v>
      </c>
      <c r="BS66" s="246">
        <v>148.00230695227884</v>
      </c>
      <c r="BT66" s="246">
        <v>142.75597388586641</v>
      </c>
      <c r="BU66" s="246">
        <v>112.38544286493391</v>
      </c>
      <c r="BV66" s="246">
        <v>89.086066691695464</v>
      </c>
      <c r="BW66" s="246">
        <v>71.349465373328997</v>
      </c>
      <c r="BX66" s="246">
        <v>59.363544228045328</v>
      </c>
      <c r="BY66" s="246">
        <v>74.488325174863576</v>
      </c>
      <c r="CA66" s="246">
        <v>-1.4153431299999966</v>
      </c>
      <c r="CB66" s="246">
        <v>-3.1139157400000386</v>
      </c>
      <c r="CC66" s="246">
        <v>36.04479156229479</v>
      </c>
      <c r="CD66" s="246">
        <v>46.942255742063452</v>
      </c>
      <c r="CE66" s="246">
        <v>109.78336182021238</v>
      </c>
      <c r="CF66" s="246">
        <v>29.777577590084576</v>
      </c>
      <c r="CG66" s="246">
        <v>35.190710524194003</v>
      </c>
      <c r="CH66" s="246">
        <v>67.90088529002341</v>
      </c>
      <c r="CI66" s="246">
        <v>76.891104368178617</v>
      </c>
      <c r="CJ66" s="246">
        <v>86.897174215332228</v>
      </c>
      <c r="CK66" s="246">
        <v>80.698848440913821</v>
      </c>
      <c r="CL66" s="246">
        <v>46.994337503628003</v>
      </c>
      <c r="CQ66" s="246">
        <v>0</v>
      </c>
      <c r="CR66" s="246">
        <v>0</v>
      </c>
      <c r="CS66" s="246">
        <v>0</v>
      </c>
      <c r="CT66" s="246">
        <v>0</v>
      </c>
      <c r="CU66" s="246">
        <v>0</v>
      </c>
      <c r="CV66" s="246">
        <v>0</v>
      </c>
      <c r="CW66" s="246">
        <v>0</v>
      </c>
      <c r="CX66" s="246">
        <v>-87.040394705392984</v>
      </c>
      <c r="CY66" s="246">
        <v>-45.248533121336692</v>
      </c>
      <c r="CZ66" s="246">
        <v>34.990326557886448</v>
      </c>
      <c r="DA66" s="246">
        <v>-12.758302674506183</v>
      </c>
      <c r="DB66" s="246">
        <v>22.808750272160523</v>
      </c>
      <c r="DC66" s="246">
        <v>2.5043251775914257</v>
      </c>
      <c r="DF66" s="227"/>
      <c r="DG66" s="227"/>
      <c r="DV66" s="282"/>
      <c r="DX66" s="246"/>
      <c r="DY66" s="246"/>
      <c r="DZ66" s="246"/>
      <c r="EA66" s="246"/>
      <c r="EB66" s="246"/>
      <c r="EC66" s="246"/>
      <c r="ED66" s="246"/>
      <c r="EE66" s="246"/>
      <c r="EF66" s="246"/>
      <c r="EG66" s="246"/>
      <c r="EH66" s="246"/>
      <c r="EI66" s="246"/>
      <c r="EJ66" s="246"/>
      <c r="EL66" s="246">
        <v>87.398428574402487</v>
      </c>
      <c r="EM66" s="246">
        <v>-87.040394705392984</v>
      </c>
      <c r="EN66" s="246">
        <v>-73.994841207919507</v>
      </c>
      <c r="EO66" s="246">
        <v>-29.531395703595621</v>
      </c>
      <c r="EP66" s="246">
        <v>100.46967340541667</v>
      </c>
      <c r="EQ66" s="246">
        <v>221.79449155342931</v>
      </c>
      <c r="ER66" s="246">
        <v>320.86278218713056</v>
      </c>
      <c r="ES66" s="246">
        <v>376.16853953575549</v>
      </c>
      <c r="ET66" s="246">
        <v>371.3418143285657</v>
      </c>
      <c r="EU66" s="246">
        <v>358.69023966232044</v>
      </c>
      <c r="EV66" s="246">
        <v>371.13635099440853</v>
      </c>
      <c r="EW66" s="246">
        <v>392.86952081569137</v>
      </c>
      <c r="EX66" s="246">
        <v>424.55495041763203</v>
      </c>
      <c r="EZ66" s="246">
        <v>57.672845802032413</v>
      </c>
      <c r="FA66" s="246">
        <v>-45.248533121336692</v>
      </c>
      <c r="FB66" s="246">
        <v>-140.35969112340592</v>
      </c>
      <c r="FC66" s="246">
        <v>-42.078204835299516</v>
      </c>
      <c r="FD66" s="246">
        <v>18.298267830431485</v>
      </c>
      <c r="FE66" s="246">
        <v>61.521192454992274</v>
      </c>
      <c r="FF66" s="246">
        <v>95.398018345219384</v>
      </c>
      <c r="FG66" s="246">
        <v>97.337460216832653</v>
      </c>
      <c r="FH66" s="246">
        <v>83.46439582895897</v>
      </c>
      <c r="FI66" s="246">
        <v>6.3527648874056126</v>
      </c>
      <c r="FK66" s="246">
        <v>51.598757548515579</v>
      </c>
      <c r="FL66" s="246">
        <v>34.990326557886448</v>
      </c>
      <c r="FM66" s="246">
        <v>23.163212722927398</v>
      </c>
      <c r="FN66" s="246">
        <v>28.546783721815018</v>
      </c>
      <c r="FO66" s="246">
        <v>68.074663415238376</v>
      </c>
      <c r="FP66" s="246">
        <v>77.440399537337555</v>
      </c>
      <c r="FQ66" s="246">
        <v>70.943954127897996</v>
      </c>
      <c r="FR66" s="246">
        <v>80.39271443529492</v>
      </c>
      <c r="FS66" s="246">
        <v>89.702904048545008</v>
      </c>
      <c r="FT66" s="246">
        <v>107.49259475510098</v>
      </c>
      <c r="FU66" s="246">
        <v>111.11504746189343</v>
      </c>
      <c r="FW66" s="246">
        <v>59.925484735795123</v>
      </c>
      <c r="FX66" s="246">
        <v>49.022650740252544</v>
      </c>
      <c r="FY66" s="246">
        <v>55.83232548688045</v>
      </c>
      <c r="FZ66" s="246">
        <v>97.257643575346492</v>
      </c>
      <c r="GA66" s="246">
        <v>108.73097214768364</v>
      </c>
      <c r="GB66" s="246">
        <v>104.2769169571352</v>
      </c>
      <c r="GC66" s="246">
        <v>116.04055705300073</v>
      </c>
      <c r="GD66" s="246">
        <v>127.64054014807141</v>
      </c>
      <c r="GE66" s="246">
        <v>147.89750141903426</v>
      </c>
      <c r="GF66" s="246">
        <v>153.96732327487825</v>
      </c>
      <c r="GH66" s="246">
        <v>17.134338027729513</v>
      </c>
      <c r="GI66" s="285">
        <v>-12.758302674506183</v>
      </c>
      <c r="GJ66" s="285">
        <v>11.296830656719436</v>
      </c>
      <c r="GK66" s="246">
        <v>84.8522197878101</v>
      </c>
      <c r="GL66" s="246">
        <v>101.86259097417636</v>
      </c>
      <c r="GM66" s="246">
        <v>112.4061839766907</v>
      </c>
      <c r="GN66" s="246">
        <v>147.50851150720393</v>
      </c>
      <c r="GO66" s="246">
        <v>194.59222767000017</v>
      </c>
      <c r="GP66" s="246">
        <v>244.68787697479132</v>
      </c>
      <c r="GQ66" s="246">
        <v>313.09893246360991</v>
      </c>
      <c r="GS66" s="247">
        <v>30.753624773567935</v>
      </c>
      <c r="GT66" s="247">
        <v>22.808750272160523</v>
      </c>
      <c r="GU66" s="247">
        <v>2.5043251775914257</v>
      </c>
      <c r="GV66" s="246">
        <v>-1.9111194525402482</v>
      </c>
      <c r="GW66" s="246">
        <v>-0.96381083762227604</v>
      </c>
      <c r="GX66" s="246">
        <v>4.1063381281569491</v>
      </c>
      <c r="GY66" s="246">
        <v>-2.7067739973405764</v>
      </c>
      <c r="GZ66" s="246">
        <v>-28.830478617444243</v>
      </c>
      <c r="HA66" s="246">
        <v>-39.553451144139501</v>
      </c>
      <c r="HB66" s="246">
        <v>-21.827440223961361</v>
      </c>
    </row>
    <row r="67" spans="5:210" ht="15" customHeight="1">
      <c r="E67" s="284" t="s">
        <v>505</v>
      </c>
      <c r="F67" s="284"/>
      <c r="G67" s="284"/>
      <c r="H67" s="271">
        <v>-2.4434628299999872</v>
      </c>
      <c r="I67" s="271">
        <v>-58.732648349999977</v>
      </c>
      <c r="J67" s="271">
        <v>12.854743919999976</v>
      </c>
      <c r="K67" s="271">
        <v>44.231064279999998</v>
      </c>
      <c r="L67" s="271">
        <v>132.42299199000001</v>
      </c>
      <c r="M67" s="271">
        <v>120.64188148</v>
      </c>
      <c r="N67" s="271">
        <v>193.88804181</v>
      </c>
      <c r="O67" s="271">
        <v>210.55766110000002</v>
      </c>
      <c r="P67" s="271">
        <v>245.25769220999996</v>
      </c>
      <c r="Q67" s="271">
        <v>236.92299517000004</v>
      </c>
      <c r="R67" s="271">
        <v>140.46975886000001</v>
      </c>
      <c r="S67" s="271">
        <v>46.384657849999996</v>
      </c>
      <c r="T67" s="271">
        <v>107.12011545763659</v>
      </c>
      <c r="U67" s="227">
        <v>100.25331558993958</v>
      </c>
      <c r="V67" s="227">
        <v>104.51367184504267</v>
      </c>
      <c r="W67" s="227">
        <v>128.62282894012594</v>
      </c>
      <c r="X67" s="227">
        <v>149.85336041133883</v>
      </c>
      <c r="Y67" s="227">
        <v>181.83760733104089</v>
      </c>
      <c r="Z67" s="227">
        <v>211.31733732150838</v>
      </c>
      <c r="AA67" s="227">
        <v>258.42281823497888</v>
      </c>
      <c r="AB67" s="227">
        <v>295.30639274237654</v>
      </c>
      <c r="AC67" s="227">
        <v>316.41427206566505</v>
      </c>
      <c r="AD67" s="227">
        <v>297.67812682820602</v>
      </c>
      <c r="AE67" s="227">
        <v>287.53677203647612</v>
      </c>
      <c r="AF67" s="227">
        <v>194.69938926832151</v>
      </c>
      <c r="AG67" s="227">
        <v>-489.77840352301257</v>
      </c>
      <c r="AH67" s="227">
        <v>-1611.8620878392385</v>
      </c>
      <c r="AI67" s="227">
        <v>-2944.4191981788335</v>
      </c>
      <c r="AJ67" s="227">
        <v>-4289.486489585267</v>
      </c>
      <c r="AL67" s="246">
        <v>209.14231797000002</v>
      </c>
      <c r="AM67" s="246">
        <v>245.25769220999996</v>
      </c>
      <c r="AN67" s="246">
        <v>235.30514717000003</v>
      </c>
      <c r="AO67" s="246">
        <v>237.14637522643207</v>
      </c>
      <c r="AP67" s="246">
        <v>252.69124972783948</v>
      </c>
      <c r="AQ67" s="246">
        <v>282.39567482240858</v>
      </c>
      <c r="AR67" s="246">
        <v>298.71111945254023</v>
      </c>
      <c r="AS67" s="246">
        <v>310.26381083762232</v>
      </c>
      <c r="AT67" s="246">
        <v>314.59366187184304</v>
      </c>
      <c r="AU67" s="246">
        <v>327.60677399734061</v>
      </c>
      <c r="AV67" s="246">
        <v>356.23047861744431</v>
      </c>
      <c r="AW67" s="246">
        <v>364.25345114413949</v>
      </c>
      <c r="AX67" s="246">
        <v>345.82744022396133</v>
      </c>
      <c r="AZ67" s="246">
        <v>1.4153431299999966</v>
      </c>
      <c r="BA67" s="246">
        <v>0</v>
      </c>
      <c r="BB67" s="246">
        <v>1.6178480000000093</v>
      </c>
      <c r="BC67" s="246">
        <v>-96.676616366432057</v>
      </c>
      <c r="BD67" s="246">
        <v>-206.30659187783948</v>
      </c>
      <c r="BE67" s="246">
        <v>-175.27555936477199</v>
      </c>
      <c r="BF67" s="246">
        <v>-198.45780386260066</v>
      </c>
      <c r="BG67" s="246">
        <v>-205.75013899257965</v>
      </c>
      <c r="BH67" s="246">
        <v>-185.9708329317171</v>
      </c>
      <c r="BI67" s="246">
        <v>-177.75341358600178</v>
      </c>
      <c r="BJ67" s="246">
        <v>-174.39287128640342</v>
      </c>
      <c r="BK67" s="246">
        <v>-152.93611382263111</v>
      </c>
      <c r="BL67" s="246">
        <v>-87.404621988982456</v>
      </c>
      <c r="BN67" s="246">
        <v>209.14231797000002</v>
      </c>
      <c r="BO67" s="246">
        <v>242.14377646999992</v>
      </c>
      <c r="BP67" s="246">
        <v>297.46778673229483</v>
      </c>
      <c r="BQ67" s="246">
        <v>249.54201460206349</v>
      </c>
      <c r="BR67" s="246">
        <v>227.86801967021233</v>
      </c>
      <c r="BS67" s="246">
        <v>214.19769304772115</v>
      </c>
      <c r="BT67" s="246">
        <v>230.64402611413362</v>
      </c>
      <c r="BU67" s="246">
        <v>270.71455713506612</v>
      </c>
      <c r="BV67" s="246">
        <v>304.51393330830456</v>
      </c>
      <c r="BW67" s="246">
        <v>330.55053462667104</v>
      </c>
      <c r="BX67" s="246">
        <v>343.43645577195474</v>
      </c>
      <c r="BY67" s="246">
        <v>322.61167482513645</v>
      </c>
      <c r="CA67" s="246">
        <v>1.4153431299999966</v>
      </c>
      <c r="CB67" s="246">
        <v>3.1139157400000386</v>
      </c>
      <c r="CC67" s="246">
        <v>-60.54479156229479</v>
      </c>
      <c r="CD67" s="246">
        <v>-109.07225574206348</v>
      </c>
      <c r="CE67" s="246">
        <v>-181.48336182021234</v>
      </c>
      <c r="CF67" s="246">
        <v>-107.07757759008456</v>
      </c>
      <c r="CG67" s="246">
        <v>-130.39071052419405</v>
      </c>
      <c r="CH67" s="246">
        <v>-166.20088529002345</v>
      </c>
      <c r="CI67" s="246">
        <v>-175.89110436817862</v>
      </c>
      <c r="CJ67" s="246">
        <v>-180.69717421533221</v>
      </c>
      <c r="CK67" s="246">
        <v>-161.59884844091386</v>
      </c>
      <c r="CL67" s="246">
        <v>-111.29433750362807</v>
      </c>
      <c r="CQ67" s="246">
        <v>0</v>
      </c>
      <c r="CR67" s="246">
        <v>0</v>
      </c>
      <c r="CS67" s="246">
        <v>0</v>
      </c>
      <c r="CT67" s="246">
        <v>0</v>
      </c>
      <c r="CU67" s="246">
        <v>0</v>
      </c>
      <c r="CV67" s="246">
        <v>0</v>
      </c>
      <c r="CW67" s="246">
        <v>0</v>
      </c>
      <c r="CX67" s="246">
        <v>363.14039470539302</v>
      </c>
      <c r="CY67" s="246">
        <v>378.84853312133669</v>
      </c>
      <c r="CZ67" s="246">
        <v>302.9096734421135</v>
      </c>
      <c r="DA67" s="246">
        <v>321.25830267450613</v>
      </c>
      <c r="DB67" s="246">
        <v>252.69124972783948</v>
      </c>
      <c r="DC67" s="246">
        <v>282.39567482240858</v>
      </c>
      <c r="DF67" s="227"/>
      <c r="DG67" s="227"/>
      <c r="DV67" s="282"/>
      <c r="EL67" s="246">
        <v>182.90157142559752</v>
      </c>
      <c r="EM67" s="246">
        <v>363.14039470539302</v>
      </c>
      <c r="EN67" s="246">
        <v>356.49484120791954</v>
      </c>
      <c r="EO67" s="246">
        <v>319.03139570359565</v>
      </c>
      <c r="EP67" s="246">
        <v>206.63032659458338</v>
      </c>
      <c r="EQ67" s="246">
        <v>112.1055084465707</v>
      </c>
      <c r="ER67" s="246">
        <v>35.837217812869426</v>
      </c>
      <c r="ES67" s="246">
        <v>-5.8685395357555308</v>
      </c>
      <c r="ET67" s="246">
        <v>10.458185671434308</v>
      </c>
      <c r="EU67" s="246">
        <v>34.609760337679518</v>
      </c>
      <c r="EV67" s="246">
        <v>30.363649005591469</v>
      </c>
      <c r="EW67" s="246">
        <v>13.830479184308615</v>
      </c>
      <c r="EX67" s="246">
        <v>-9.754950417632017</v>
      </c>
      <c r="EZ67" s="246">
        <v>260.62715419796763</v>
      </c>
      <c r="FA67" s="246">
        <v>378.84853312133669</v>
      </c>
      <c r="FB67" s="246">
        <v>486.45969112340595</v>
      </c>
      <c r="FC67" s="246">
        <v>399.57820483529946</v>
      </c>
      <c r="FD67" s="246">
        <v>353.30173216956854</v>
      </c>
      <c r="FE67" s="246">
        <v>327.77880754500768</v>
      </c>
      <c r="FF67" s="246">
        <v>310.20198165478064</v>
      </c>
      <c r="FG67" s="246">
        <v>315.96253978316736</v>
      </c>
      <c r="FH67" s="246">
        <v>328.93560417104101</v>
      </c>
      <c r="FI67" s="246">
        <v>404.54723511259436</v>
      </c>
      <c r="FK67" s="246">
        <v>272.10124245148438</v>
      </c>
      <c r="FL67" s="246">
        <v>302.9096734421135</v>
      </c>
      <c r="FM67" s="246">
        <v>333.33678727707263</v>
      </c>
      <c r="FN67" s="246">
        <v>351.65321627818491</v>
      </c>
      <c r="FO67" s="246">
        <v>332.92533658476162</v>
      </c>
      <c r="FP67" s="246">
        <v>339.5596004626625</v>
      </c>
      <c r="FQ67" s="246">
        <v>363.556045872102</v>
      </c>
      <c r="FR67" s="246">
        <v>376.80728556470513</v>
      </c>
      <c r="FS67" s="246">
        <v>387.99709595145498</v>
      </c>
      <c r="FT67" s="246">
        <v>380.30740524489909</v>
      </c>
      <c r="FU67" s="246">
        <v>377.58495253810656</v>
      </c>
      <c r="FW67" s="246">
        <v>277.27451526420487</v>
      </c>
      <c r="FX67" s="246">
        <v>306.87734925974746</v>
      </c>
      <c r="FY67" s="246">
        <v>323.56767451311953</v>
      </c>
      <c r="FZ67" s="246">
        <v>302.94235642465355</v>
      </c>
      <c r="GA67" s="246">
        <v>307.46902785231629</v>
      </c>
      <c r="GB67" s="246">
        <v>329.32308304286477</v>
      </c>
      <c r="GC67" s="246">
        <v>340.25944294699929</v>
      </c>
      <c r="GD67" s="246">
        <v>349.05945985192852</v>
      </c>
      <c r="GE67" s="246">
        <v>338.90249858096576</v>
      </c>
      <c r="GF67" s="246">
        <v>333.53267672512175</v>
      </c>
      <c r="GH67" s="246">
        <v>275.0656619722705</v>
      </c>
      <c r="GI67" s="246">
        <v>321.25830267450613</v>
      </c>
      <c r="GJ67" s="246">
        <v>311.20316934328059</v>
      </c>
      <c r="GK67" s="246">
        <v>248.24778021218987</v>
      </c>
      <c r="GL67" s="246">
        <v>240.03740902582365</v>
      </c>
      <c r="GM67" s="246">
        <v>238.1938160233093</v>
      </c>
      <c r="GN67" s="246">
        <v>210.99148849279607</v>
      </c>
      <c r="GO67" s="246">
        <v>170.90777232999989</v>
      </c>
      <c r="GP67" s="246">
        <v>122.11212302520869</v>
      </c>
      <c r="GQ67" s="246">
        <v>48.50106753639011</v>
      </c>
      <c r="GS67" s="247">
        <v>237.14637522643207</v>
      </c>
      <c r="GT67" s="247">
        <v>252.69124972783948</v>
      </c>
      <c r="GU67" s="247">
        <v>282.39567482240858</v>
      </c>
      <c r="GV67" s="246">
        <v>298.71111945254023</v>
      </c>
      <c r="GW67" s="246">
        <v>310.26381083762232</v>
      </c>
      <c r="GX67" s="246">
        <v>314.59366187184304</v>
      </c>
      <c r="GY67" s="246">
        <v>327.60677399734061</v>
      </c>
      <c r="GZ67" s="246">
        <v>356.23047861744431</v>
      </c>
      <c r="HA67" s="246">
        <v>364.25345114413949</v>
      </c>
      <c r="HB67" s="246">
        <v>345.82744022396133</v>
      </c>
    </row>
    <row r="68" spans="5:210" ht="15" customHeight="1">
      <c r="E68" s="284"/>
      <c r="F68" s="284"/>
      <c r="G68" s="284"/>
      <c r="H68" s="284"/>
      <c r="I68" s="284"/>
      <c r="J68" s="284"/>
      <c r="K68" s="284"/>
      <c r="L68" s="227"/>
      <c r="M68" s="227"/>
      <c r="N68" s="227"/>
      <c r="O68" s="227"/>
      <c r="P68" s="227"/>
      <c r="Q68" s="227"/>
      <c r="R68" s="227"/>
      <c r="S68" s="227"/>
      <c r="T68" s="227"/>
      <c r="U68" s="227"/>
      <c r="V68" s="227"/>
      <c r="W68" s="227"/>
      <c r="X68" s="227"/>
      <c r="Y68" s="227"/>
      <c r="Z68" s="227"/>
      <c r="AA68" s="227"/>
      <c r="AB68" s="227"/>
      <c r="AC68" s="227"/>
      <c r="AD68" s="227"/>
      <c r="AE68" s="227"/>
      <c r="AF68" s="227"/>
      <c r="AG68" s="227"/>
      <c r="AH68" s="227"/>
      <c r="AI68" s="227"/>
      <c r="AJ68" s="227"/>
      <c r="AL68" s="246"/>
      <c r="AM68" s="246"/>
      <c r="AN68" s="246"/>
      <c r="AO68" s="246"/>
      <c r="AP68" s="246"/>
      <c r="AQ68" s="246"/>
      <c r="AR68" s="246"/>
      <c r="AS68" s="246"/>
      <c r="AT68" s="246"/>
      <c r="AU68" s="246"/>
      <c r="AV68" s="246"/>
      <c r="AW68" s="246"/>
      <c r="AX68" s="246"/>
      <c r="AZ68" s="246"/>
      <c r="BA68" s="246"/>
      <c r="BB68" s="246"/>
      <c r="BC68" s="246"/>
      <c r="BD68" s="246"/>
      <c r="BE68" s="246"/>
      <c r="BF68" s="246"/>
      <c r="BG68" s="246"/>
      <c r="BH68" s="246"/>
      <c r="BI68" s="246"/>
      <c r="BJ68" s="246"/>
      <c r="BK68" s="246"/>
      <c r="BL68" s="246"/>
      <c r="BN68" s="246"/>
      <c r="BO68" s="246"/>
      <c r="BP68" s="246"/>
      <c r="BQ68" s="246"/>
      <c r="BR68" s="246"/>
      <c r="BS68" s="246"/>
      <c r="BT68" s="246"/>
      <c r="BU68" s="246"/>
      <c r="BV68" s="246"/>
      <c r="BW68" s="246"/>
      <c r="BX68" s="246"/>
      <c r="BY68" s="246"/>
      <c r="CA68" s="246"/>
      <c r="CB68" s="246"/>
      <c r="CC68" s="246"/>
      <c r="CD68" s="246"/>
      <c r="CE68" s="246"/>
      <c r="CF68" s="246"/>
      <c r="CG68" s="246"/>
      <c r="CH68" s="246"/>
      <c r="CI68" s="246"/>
      <c r="CJ68" s="246"/>
      <c r="CK68" s="246"/>
      <c r="CL68" s="246"/>
      <c r="CQ68" s="246"/>
      <c r="CR68" s="246"/>
      <c r="CS68" s="246"/>
      <c r="CT68" s="246"/>
      <c r="CU68" s="246"/>
      <c r="CV68" s="246"/>
      <c r="CW68" s="246"/>
      <c r="CX68" s="246"/>
      <c r="CY68" s="246"/>
      <c r="CZ68" s="246"/>
      <c r="DA68" s="246"/>
      <c r="DB68" s="246"/>
      <c r="DC68" s="246"/>
      <c r="DF68" s="227"/>
      <c r="DG68" s="227"/>
      <c r="DV68" s="282"/>
      <c r="EL68" s="195"/>
      <c r="EM68" s="195"/>
      <c r="EN68" s="195"/>
      <c r="EO68" s="195"/>
      <c r="EP68" s="195"/>
      <c r="EQ68" s="195"/>
      <c r="ER68" s="195"/>
      <c r="ES68" s="195"/>
      <c r="ET68" s="195"/>
      <c r="EU68" s="195"/>
      <c r="EV68" s="195"/>
      <c r="EW68" s="195"/>
      <c r="EX68" s="195"/>
      <c r="EZ68" s="195"/>
      <c r="FA68" s="195"/>
      <c r="FB68" s="195"/>
      <c r="FC68" s="195"/>
      <c r="FD68" s="195"/>
      <c r="FE68" s="195"/>
      <c r="FF68" s="195"/>
      <c r="FG68" s="195"/>
      <c r="FH68" s="195"/>
      <c r="FI68" s="195"/>
      <c r="FW68" s="195"/>
      <c r="FX68" s="195"/>
      <c r="FY68" s="195"/>
      <c r="FZ68" s="195"/>
      <c r="GA68" s="195"/>
      <c r="GB68" s="195"/>
      <c r="GC68" s="195"/>
      <c r="GD68" s="195"/>
      <c r="GE68" s="195"/>
      <c r="GF68" s="195"/>
      <c r="GH68" s="246"/>
      <c r="GI68" s="246"/>
      <c r="GJ68" s="246"/>
      <c r="GK68" s="246"/>
      <c r="GL68" s="246"/>
      <c r="GM68" s="246"/>
      <c r="GN68" s="246"/>
      <c r="GO68" s="246"/>
      <c r="GP68" s="246"/>
      <c r="GQ68" s="246"/>
      <c r="GS68" s="246"/>
      <c r="GT68" s="246"/>
      <c r="GU68" s="246"/>
      <c r="GV68" s="246"/>
      <c r="GW68" s="246"/>
      <c r="GX68" s="246"/>
      <c r="GY68" s="246"/>
      <c r="GZ68" s="246"/>
      <c r="HA68" s="246"/>
      <c r="HB68" s="246"/>
    </row>
    <row r="69" spans="5:210" ht="15" hidden="1" customHeight="1" outlineLevel="1">
      <c r="E69" s="286" t="s">
        <v>506</v>
      </c>
      <c r="CQ69" s="195"/>
      <c r="CR69" s="195"/>
      <c r="CS69" s="195"/>
      <c r="CT69" s="195"/>
      <c r="CU69" s="195"/>
      <c r="CV69" s="195"/>
      <c r="CW69" s="195"/>
      <c r="CX69" s="195"/>
      <c r="CY69" s="195"/>
      <c r="CZ69" s="195"/>
      <c r="DA69" s="195"/>
      <c r="DB69" s="195"/>
      <c r="DC69" s="195"/>
      <c r="DM69" s="227"/>
      <c r="FW69" s="195"/>
      <c r="FX69" s="195"/>
      <c r="FY69" s="195"/>
      <c r="FZ69" s="195"/>
      <c r="GA69" s="195"/>
      <c r="GB69" s="195"/>
      <c r="GC69" s="195"/>
      <c r="GD69" s="195"/>
      <c r="GE69" s="195"/>
      <c r="GF69" s="195"/>
      <c r="GH69" s="232"/>
      <c r="GI69" s="231"/>
      <c r="GJ69" s="231"/>
      <c r="GK69" s="231"/>
      <c r="GL69" s="231"/>
      <c r="GM69" s="231"/>
      <c r="GN69" s="231"/>
      <c r="GO69" s="231"/>
      <c r="GP69" s="231"/>
      <c r="GQ69" s="231"/>
    </row>
    <row r="70" spans="5:210" ht="15" hidden="1" customHeight="1" outlineLevel="1">
      <c r="G70" s="5" t="s">
        <v>507</v>
      </c>
      <c r="H70" s="287">
        <v>0</v>
      </c>
      <c r="I70" s="287">
        <v>0</v>
      </c>
      <c r="J70" s="287">
        <v>0</v>
      </c>
      <c r="K70" s="287">
        <v>0</v>
      </c>
      <c r="L70" s="287">
        <v>0</v>
      </c>
      <c r="M70" s="287">
        <v>0</v>
      </c>
      <c r="N70" s="287">
        <v>0</v>
      </c>
      <c r="O70" s="287">
        <v>0</v>
      </c>
      <c r="P70" s="287">
        <v>0</v>
      </c>
      <c r="Q70" s="287">
        <v>0</v>
      </c>
      <c r="R70" s="287">
        <v>0</v>
      </c>
      <c r="CQ70" s="195">
        <v>0</v>
      </c>
      <c r="CR70" s="195">
        <v>0</v>
      </c>
      <c r="CS70" s="195">
        <v>0</v>
      </c>
      <c r="CT70" s="195">
        <v>0</v>
      </c>
      <c r="CU70" s="195">
        <v>0</v>
      </c>
      <c r="CV70" s="195">
        <v>0</v>
      </c>
      <c r="CW70" s="195">
        <v>0</v>
      </c>
      <c r="CX70" s="195">
        <v>0</v>
      </c>
      <c r="CY70" s="195">
        <v>0</v>
      </c>
      <c r="CZ70" s="195">
        <v>0</v>
      </c>
      <c r="DA70" s="195">
        <v>0</v>
      </c>
      <c r="DB70" s="195">
        <v>0</v>
      </c>
      <c r="DC70" s="195">
        <v>0</v>
      </c>
      <c r="DJ70" s="5">
        <v>0</v>
      </c>
      <c r="DM70" s="227">
        <v>0</v>
      </c>
      <c r="DP70" s="227">
        <v>0</v>
      </c>
      <c r="DS70" s="5">
        <v>0</v>
      </c>
      <c r="DV70" s="5">
        <v>0</v>
      </c>
      <c r="DX70" s="5">
        <v>0</v>
      </c>
      <c r="DY70" s="5">
        <v>0</v>
      </c>
      <c r="DZ70" s="5">
        <v>0</v>
      </c>
      <c r="EA70" s="5">
        <v>0</v>
      </c>
      <c r="EB70" s="5">
        <v>0</v>
      </c>
      <c r="EC70" s="5">
        <v>0</v>
      </c>
      <c r="ED70" s="5">
        <v>0</v>
      </c>
      <c r="EE70" s="5">
        <v>0</v>
      </c>
      <c r="EF70" s="5">
        <v>0</v>
      </c>
      <c r="EG70" s="5">
        <v>0</v>
      </c>
      <c r="EH70" s="5">
        <v>0</v>
      </c>
      <c r="EI70" s="5">
        <v>0</v>
      </c>
      <c r="EJ70" s="5">
        <v>0</v>
      </c>
      <c r="EZ70" s="5">
        <v>0</v>
      </c>
      <c r="FA70" s="5">
        <v>0</v>
      </c>
      <c r="FB70" s="5">
        <v>0</v>
      </c>
      <c r="FC70" s="5">
        <v>0</v>
      </c>
      <c r="FD70" s="5">
        <v>0</v>
      </c>
      <c r="FE70" s="5">
        <v>0</v>
      </c>
      <c r="FF70" s="5">
        <v>0</v>
      </c>
      <c r="FG70" s="5">
        <v>0</v>
      </c>
      <c r="FH70" s="5">
        <v>0</v>
      </c>
      <c r="FI70" s="5">
        <v>0</v>
      </c>
      <c r="FK70" s="231">
        <v>0</v>
      </c>
      <c r="FL70" s="231">
        <v>0</v>
      </c>
      <c r="FM70" s="231">
        <v>0</v>
      </c>
      <c r="FN70" s="231">
        <v>0</v>
      </c>
      <c r="FO70" s="231">
        <v>0</v>
      </c>
      <c r="FP70" s="231">
        <v>11.063297937100636</v>
      </c>
      <c r="FQ70" s="231">
        <v>22.513811301999787</v>
      </c>
      <c r="FR70" s="231">
        <v>23.301794697569782</v>
      </c>
      <c r="FS70" s="231">
        <v>24.117357511984725</v>
      </c>
      <c r="FT70" s="231">
        <v>24.961465024904182</v>
      </c>
      <c r="FU70" s="231">
        <v>58.684434938740182</v>
      </c>
      <c r="FW70" s="232">
        <v>0</v>
      </c>
      <c r="FX70" s="231">
        <v>0</v>
      </c>
      <c r="FY70" s="231">
        <v>0</v>
      </c>
      <c r="FZ70" s="231">
        <v>0</v>
      </c>
      <c r="GA70" s="231">
        <v>11.063297937100636</v>
      </c>
      <c r="GB70" s="231">
        <v>22.513811301999787</v>
      </c>
      <c r="GC70" s="231">
        <v>23.301794697569782</v>
      </c>
      <c r="GD70" s="231">
        <v>24.117357511984725</v>
      </c>
      <c r="GE70" s="231">
        <v>24.961465024904182</v>
      </c>
      <c r="GF70" s="231">
        <v>58.684434938740182</v>
      </c>
      <c r="GH70" s="249"/>
      <c r="GI70" s="249"/>
      <c r="GJ70" s="249"/>
      <c r="GK70" s="249"/>
      <c r="GL70" s="249"/>
      <c r="GM70" s="249"/>
      <c r="GN70" s="249"/>
      <c r="GO70" s="249"/>
      <c r="GP70" s="249"/>
      <c r="GQ70" s="249"/>
    </row>
    <row r="71" spans="5:210" ht="15" hidden="1" customHeight="1" outlineLevel="1">
      <c r="G71" s="5" t="s">
        <v>508</v>
      </c>
      <c r="H71" s="227">
        <v>20.707008559999998</v>
      </c>
      <c r="I71" s="227">
        <v>17.856781510000001</v>
      </c>
      <c r="J71" s="227">
        <v>37.042688740000003</v>
      </c>
      <c r="K71" s="227">
        <v>11.31462756</v>
      </c>
      <c r="L71" s="227">
        <v>65.369640250000003</v>
      </c>
      <c r="M71" s="227">
        <v>12.85081491</v>
      </c>
      <c r="N71" s="227">
        <v>19.818597520000001</v>
      </c>
      <c r="O71" s="227">
        <v>7.7992754800000004</v>
      </c>
      <c r="P71" s="227">
        <v>12.04966492</v>
      </c>
      <c r="Q71" s="288">
        <v>0</v>
      </c>
      <c r="R71" s="288">
        <v>0</v>
      </c>
      <c r="CQ71" s="195">
        <v>15.9</v>
      </c>
      <c r="CR71" s="195">
        <v>36.723999999999997</v>
      </c>
      <c r="CS71" s="195">
        <v>31.491500261849499</v>
      </c>
      <c r="CT71" s="195">
        <v>45.271166000000001</v>
      </c>
      <c r="CU71" s="195">
        <v>63.482891000000002</v>
      </c>
      <c r="CV71" s="195">
        <v>20</v>
      </c>
      <c r="CW71" s="195">
        <v>20</v>
      </c>
      <c r="CX71" s="195">
        <v>7.8066504300000004</v>
      </c>
      <c r="CY71" s="195">
        <v>0</v>
      </c>
      <c r="CZ71" s="195">
        <v>0</v>
      </c>
      <c r="DA71" s="195">
        <v>0</v>
      </c>
      <c r="DB71" s="195">
        <v>0</v>
      </c>
      <c r="DC71" s="195">
        <v>0</v>
      </c>
      <c r="DF71" s="227"/>
      <c r="DG71" s="227">
        <v>15.9</v>
      </c>
      <c r="DJ71" s="227">
        <v>36.723999999999997</v>
      </c>
      <c r="DK71" s="227"/>
      <c r="DM71" s="227">
        <v>31.491500261849499</v>
      </c>
      <c r="DP71" s="227">
        <v>45.271166000000001</v>
      </c>
      <c r="DS71" s="227">
        <v>63.482891000000002</v>
      </c>
      <c r="DV71" s="227">
        <v>20</v>
      </c>
      <c r="DX71" s="227">
        <v>20</v>
      </c>
      <c r="DY71" s="227">
        <v>20</v>
      </c>
      <c r="DZ71" s="227">
        <v>0.72563903000000096</v>
      </c>
      <c r="EA71" s="5">
        <v>0</v>
      </c>
      <c r="EB71" s="5">
        <v>0</v>
      </c>
      <c r="EC71" s="5">
        <v>0</v>
      </c>
      <c r="ED71" s="5">
        <v>0</v>
      </c>
      <c r="EE71" s="5">
        <v>0</v>
      </c>
      <c r="EF71" s="5">
        <v>0</v>
      </c>
      <c r="EG71" s="5">
        <v>0</v>
      </c>
      <c r="EH71" s="5">
        <v>0</v>
      </c>
      <c r="EI71" s="5">
        <v>0</v>
      </c>
      <c r="EJ71" s="5">
        <v>0</v>
      </c>
      <c r="EL71" s="227">
        <v>20</v>
      </c>
      <c r="EM71" s="227">
        <v>7.8066504300000004</v>
      </c>
      <c r="EN71" s="5">
        <v>0</v>
      </c>
      <c r="EO71" s="5">
        <v>0</v>
      </c>
      <c r="EP71" s="5">
        <v>0</v>
      </c>
      <c r="EQ71" s="5">
        <v>0</v>
      </c>
      <c r="ER71" s="5">
        <v>0</v>
      </c>
      <c r="ES71" s="5">
        <v>0</v>
      </c>
      <c r="ET71" s="5">
        <v>0</v>
      </c>
      <c r="EZ71" s="227">
        <v>9.1586503700000019</v>
      </c>
      <c r="FA71" s="5">
        <v>0</v>
      </c>
      <c r="FB71" s="5">
        <v>0</v>
      </c>
      <c r="FC71" s="5">
        <v>0</v>
      </c>
      <c r="FD71" s="5">
        <v>0</v>
      </c>
      <c r="FE71" s="5">
        <v>0</v>
      </c>
      <c r="FF71" s="5">
        <v>0</v>
      </c>
      <c r="FG71" s="5">
        <v>0</v>
      </c>
      <c r="FH71" s="5">
        <v>0</v>
      </c>
      <c r="FI71" s="5">
        <v>0</v>
      </c>
      <c r="FW71" s="195"/>
      <c r="FX71" s="195"/>
      <c r="FY71" s="195"/>
      <c r="FZ71" s="195"/>
      <c r="GA71" s="195"/>
      <c r="GB71" s="195"/>
      <c r="GC71" s="195"/>
      <c r="GD71" s="195"/>
      <c r="GE71" s="195"/>
      <c r="GF71" s="195"/>
      <c r="GH71" s="195"/>
      <c r="GI71" s="195"/>
      <c r="GJ71" s="195"/>
      <c r="GK71" s="195"/>
      <c r="GL71" s="195"/>
      <c r="GM71" s="195"/>
      <c r="GN71" s="195"/>
      <c r="GO71" s="195"/>
      <c r="GP71" s="195"/>
      <c r="GQ71" s="195"/>
    </row>
    <row r="72" spans="5:210" ht="15" hidden="1" customHeight="1" outlineLevel="1">
      <c r="G72" s="5" t="s">
        <v>509</v>
      </c>
      <c r="H72" s="228">
        <v>55</v>
      </c>
      <c r="I72" s="228">
        <v>45</v>
      </c>
      <c r="J72" s="228">
        <v>45</v>
      </c>
      <c r="K72" s="287">
        <v>0</v>
      </c>
      <c r="L72" s="287">
        <v>0</v>
      </c>
      <c r="M72" s="287">
        <v>0</v>
      </c>
      <c r="N72" s="287">
        <v>0</v>
      </c>
      <c r="O72" s="287">
        <v>0</v>
      </c>
      <c r="P72" s="287">
        <v>0</v>
      </c>
      <c r="Q72" s="287">
        <v>0</v>
      </c>
      <c r="R72" s="287">
        <v>0</v>
      </c>
      <c r="CQ72" s="195">
        <v>45</v>
      </c>
      <c r="CR72" s="195">
        <v>45</v>
      </c>
      <c r="CS72" s="195">
        <v>45</v>
      </c>
      <c r="CT72" s="195">
        <v>0</v>
      </c>
      <c r="CU72" s="195">
        <v>0</v>
      </c>
      <c r="CV72" s="195">
        <v>0</v>
      </c>
      <c r="CW72" s="195">
        <v>0</v>
      </c>
      <c r="CX72" s="195">
        <v>0</v>
      </c>
      <c r="CY72" s="195">
        <v>0</v>
      </c>
      <c r="CZ72" s="195">
        <v>0</v>
      </c>
      <c r="DA72" s="195">
        <v>0</v>
      </c>
      <c r="DB72" s="195">
        <v>0</v>
      </c>
      <c r="DC72" s="195">
        <v>0</v>
      </c>
      <c r="DF72" s="227"/>
      <c r="DG72" s="227">
        <v>45</v>
      </c>
      <c r="DJ72" s="227">
        <v>45</v>
      </c>
      <c r="DK72" s="227"/>
      <c r="DM72" s="227">
        <v>45</v>
      </c>
      <c r="DP72" s="227">
        <v>0</v>
      </c>
      <c r="DS72" s="236">
        <v>0</v>
      </c>
      <c r="DV72" s="233">
        <v>0</v>
      </c>
      <c r="DX72" s="5">
        <v>0</v>
      </c>
      <c r="DY72" s="5">
        <v>0</v>
      </c>
      <c r="DZ72" s="5">
        <v>0</v>
      </c>
      <c r="EA72" s="5">
        <v>0</v>
      </c>
      <c r="EB72" s="5">
        <v>0</v>
      </c>
      <c r="EC72" s="5">
        <v>0</v>
      </c>
      <c r="ED72" s="5">
        <v>0</v>
      </c>
      <c r="EE72" s="5">
        <v>0</v>
      </c>
      <c r="EF72" s="5">
        <v>0</v>
      </c>
      <c r="EG72" s="5">
        <v>0</v>
      </c>
      <c r="EH72" s="5">
        <v>0</v>
      </c>
      <c r="EI72" s="5">
        <v>0</v>
      </c>
      <c r="EJ72" s="5">
        <v>0</v>
      </c>
      <c r="EL72" s="5">
        <v>0</v>
      </c>
      <c r="EM72" s="5">
        <v>0</v>
      </c>
      <c r="EN72" s="5">
        <v>0</v>
      </c>
      <c r="EO72" s="5">
        <v>0</v>
      </c>
      <c r="EP72" s="5">
        <v>0</v>
      </c>
      <c r="EQ72" s="5">
        <v>0</v>
      </c>
      <c r="ER72" s="5">
        <v>0</v>
      </c>
      <c r="ES72" s="5">
        <v>0</v>
      </c>
      <c r="ET72" s="5">
        <v>0</v>
      </c>
      <c r="EZ72" s="5">
        <v>0</v>
      </c>
      <c r="FA72" s="5">
        <v>0</v>
      </c>
      <c r="FB72" s="5">
        <v>0</v>
      </c>
      <c r="FC72" s="5">
        <v>0</v>
      </c>
      <c r="FD72" s="5">
        <v>0</v>
      </c>
      <c r="FE72" s="5">
        <v>0</v>
      </c>
      <c r="FF72" s="5">
        <v>0</v>
      </c>
      <c r="FG72" s="5">
        <v>0</v>
      </c>
      <c r="FH72" s="5">
        <v>0</v>
      </c>
      <c r="FI72" s="5">
        <v>0</v>
      </c>
      <c r="FW72" s="195"/>
      <c r="FX72" s="195"/>
      <c r="FY72" s="195"/>
      <c r="FZ72" s="195"/>
      <c r="GA72" s="195"/>
      <c r="GB72" s="195"/>
      <c r="GC72" s="195"/>
      <c r="GD72" s="195"/>
      <c r="GE72" s="195"/>
      <c r="GF72" s="195"/>
      <c r="GH72" s="195"/>
      <c r="GI72" s="195"/>
      <c r="GJ72" s="195"/>
      <c r="GK72" s="195"/>
      <c r="GL72" s="195"/>
      <c r="GM72" s="195"/>
      <c r="GN72" s="195"/>
      <c r="GO72" s="195"/>
      <c r="GP72" s="195"/>
      <c r="GQ72" s="195"/>
    </row>
    <row r="73" spans="5:210" ht="15" hidden="1" customHeight="1" outlineLevel="1">
      <c r="G73" s="5" t="s">
        <v>510</v>
      </c>
      <c r="H73" s="270">
        <v>20.707008559999991</v>
      </c>
      <c r="I73" s="270">
        <v>17.856781510000005</v>
      </c>
      <c r="J73" s="270">
        <v>37.042688740000003</v>
      </c>
      <c r="K73" s="227">
        <v>60.036107049999998</v>
      </c>
      <c r="L73" s="227">
        <v>101.84233330000001</v>
      </c>
      <c r="M73" s="227">
        <v>38.322493190000003</v>
      </c>
      <c r="N73" s="227">
        <v>71.921005309999998</v>
      </c>
      <c r="O73" s="227">
        <v>84.093714770000005</v>
      </c>
      <c r="P73" s="227">
        <v>121.88639893999999</v>
      </c>
      <c r="Q73" s="227">
        <v>99.674539780000003</v>
      </c>
      <c r="R73" s="227">
        <v>50.438067369999999</v>
      </c>
      <c r="S73" s="227">
        <v>37.754504759999996</v>
      </c>
      <c r="T73" s="227">
        <v>76.533695099999989</v>
      </c>
      <c r="U73" s="227">
        <v>65.524619860991251</v>
      </c>
      <c r="V73" s="227">
        <v>66.451886271581159</v>
      </c>
      <c r="W73" s="227">
        <v>59.646719750613563</v>
      </c>
      <c r="X73" s="227">
        <v>54.915360292394809</v>
      </c>
      <c r="Y73" s="227">
        <v>56.467329908845073</v>
      </c>
      <c r="Z73" s="227">
        <v>57.858047408728545</v>
      </c>
      <c r="AA73" s="227">
        <v>58.91730730513455</v>
      </c>
      <c r="AB73" s="227">
        <v>60.234397662097166</v>
      </c>
      <c r="AC73" s="227">
        <v>61.709807541812424</v>
      </c>
      <c r="AD73" s="227">
        <v>63.228322036678904</v>
      </c>
      <c r="AE73" s="227">
        <v>64.791388088608088</v>
      </c>
      <c r="AF73" s="227">
        <v>64.297887764040865</v>
      </c>
      <c r="AG73" s="227">
        <v>65.22050877580233</v>
      </c>
      <c r="AH73" s="227">
        <v>66.882067212633132</v>
      </c>
      <c r="AI73" s="227">
        <v>68.594720689839392</v>
      </c>
      <c r="AJ73" s="227">
        <v>70.360228853639143</v>
      </c>
      <c r="AL73" s="227">
        <v>76.29443929</v>
      </c>
      <c r="AM73" s="227">
        <v>109.83673401999999</v>
      </c>
      <c r="AN73" s="227">
        <v>99.674539780000003</v>
      </c>
      <c r="AO73" s="227">
        <v>64.006</v>
      </c>
      <c r="AP73" s="227">
        <v>36.28759812398858</v>
      </c>
      <c r="AQ73" s="227">
        <v>37.024018010448451</v>
      </c>
      <c r="AR73" s="227">
        <v>48.538486236383676</v>
      </c>
      <c r="AS73" s="227">
        <v>47.936297986267945</v>
      </c>
      <c r="AT73" s="227">
        <v>42.759302858185499</v>
      </c>
      <c r="AU73" s="227">
        <v>43.645579733547613</v>
      </c>
      <c r="AV73" s="227">
        <v>48.443649464674237</v>
      </c>
      <c r="AW73" s="227">
        <v>52.646557006992921</v>
      </c>
      <c r="AX73" s="227">
        <v>58.885762271100674</v>
      </c>
      <c r="AZ73" s="227">
        <v>0</v>
      </c>
      <c r="BA73" s="227">
        <v>0</v>
      </c>
      <c r="BB73" s="227">
        <v>0</v>
      </c>
      <c r="BC73" s="227">
        <v>-13.567932630000001</v>
      </c>
      <c r="BD73" s="227">
        <v>1.4669066360114158</v>
      </c>
      <c r="BE73" s="227">
        <v>39.509677089551538</v>
      </c>
      <c r="BF73" s="227">
        <v>16.986133624607575</v>
      </c>
      <c r="BG73" s="227">
        <v>18.515588285313214</v>
      </c>
      <c r="BH73" s="227">
        <v>16.887416892428064</v>
      </c>
      <c r="BI73" s="227">
        <v>11.269780558847195</v>
      </c>
      <c r="BJ73" s="227">
        <v>8.0236804441708358</v>
      </c>
      <c r="BK73" s="227">
        <v>5.2114904017356238</v>
      </c>
      <c r="BL73" s="227">
        <v>3.1545034033875652E-2</v>
      </c>
      <c r="BN73" s="227">
        <v>76.29443929</v>
      </c>
      <c r="BO73" s="227">
        <v>109.83673401999999</v>
      </c>
      <c r="BP73" s="227">
        <v>105.06333130000002</v>
      </c>
      <c r="BQ73" s="227">
        <v>87.45202370950247</v>
      </c>
      <c r="BR73" s="227">
        <v>114.45641230199678</v>
      </c>
      <c r="BS73" s="227">
        <v>117.94187993887866</v>
      </c>
      <c r="BT73" s="227">
        <v>121.50833158325291</v>
      </c>
      <c r="BU73" s="227">
        <v>123.75555560328714</v>
      </c>
      <c r="BV73" s="227">
        <v>127.10402003000489</v>
      </c>
      <c r="BW73" s="227">
        <v>130.81573934998386</v>
      </c>
      <c r="BX73" s="227">
        <v>133.61048814073595</v>
      </c>
      <c r="BY73" s="227">
        <v>138.55514046285458</v>
      </c>
      <c r="CA73" s="227">
        <v>0</v>
      </c>
      <c r="CB73" s="227">
        <v>0</v>
      </c>
      <c r="CC73" s="227">
        <v>-5.3887915200000123</v>
      </c>
      <c r="CD73" s="227">
        <v>-37.013956339502471</v>
      </c>
      <c r="CE73" s="227">
        <v>-76.701907541996775</v>
      </c>
      <c r="CF73" s="227">
        <v>-41.408184838878668</v>
      </c>
      <c r="CG73" s="227">
        <v>-55.98371172226166</v>
      </c>
      <c r="CH73" s="227">
        <v>-57.303669331705976</v>
      </c>
      <c r="CI73" s="227">
        <v>-67.457300279391319</v>
      </c>
      <c r="CJ73" s="227">
        <v>-75.900379057589049</v>
      </c>
      <c r="CK73" s="227">
        <v>-77.14315823189088</v>
      </c>
      <c r="CL73" s="227">
        <v>-80.697093054126043</v>
      </c>
      <c r="CQ73" s="195">
        <v>15.9</v>
      </c>
      <c r="CR73" s="195">
        <v>36.723999999999997</v>
      </c>
      <c r="CS73" s="195">
        <v>31.491500261849499</v>
      </c>
      <c r="CT73" s="195">
        <v>67.137284470025548</v>
      </c>
      <c r="CU73" s="195">
        <v>79.805359430579287</v>
      </c>
      <c r="CV73" s="195">
        <v>52.856816800135256</v>
      </c>
      <c r="CW73" s="195">
        <v>58.544542530498774</v>
      </c>
      <c r="CX73" s="195">
        <v>147.1926620428745</v>
      </c>
      <c r="CY73" s="195">
        <v>125.50361095375507</v>
      </c>
      <c r="CZ73" s="195">
        <v>101.44593984385195</v>
      </c>
      <c r="DA73" s="195">
        <v>47.505966818970371</v>
      </c>
      <c r="DB73" s="195">
        <v>36.28759812398858</v>
      </c>
      <c r="DC73" s="195">
        <v>37.024018010448451</v>
      </c>
      <c r="DF73" s="227"/>
      <c r="DG73" s="270">
        <v>15.9</v>
      </c>
      <c r="DJ73" s="270">
        <v>36.723999999999997</v>
      </c>
      <c r="DK73" s="227"/>
      <c r="DM73" s="270">
        <v>31.491500261849499</v>
      </c>
      <c r="DP73" s="227">
        <v>67.137284470025548</v>
      </c>
      <c r="DS73" s="227">
        <v>79.805359430579287</v>
      </c>
      <c r="DV73" s="227">
        <v>52.856816800135256</v>
      </c>
      <c r="DX73" s="227">
        <v>36.331000000000003</v>
      </c>
      <c r="DY73" s="227">
        <v>58.544542530498774</v>
      </c>
      <c r="DZ73" s="227">
        <v>62.355954863134073</v>
      </c>
      <c r="EA73" s="227">
        <v>72.908818867808151</v>
      </c>
      <c r="EB73" s="227">
        <v>84.209205793657347</v>
      </c>
      <c r="EC73" s="227">
        <v>90.846716168277027</v>
      </c>
      <c r="ED73" s="227">
        <v>96.503697463879689</v>
      </c>
      <c r="EE73" s="227">
        <v>99.231138923661277</v>
      </c>
      <c r="EF73" s="227">
        <v>103.96914976296961</v>
      </c>
      <c r="EG73" s="227">
        <v>107.0681599189431</v>
      </c>
      <c r="EH73" s="227">
        <v>113.94064868580891</v>
      </c>
      <c r="EI73" s="227">
        <v>105.57139592786487</v>
      </c>
      <c r="EJ73" s="227">
        <v>71.780559256390248</v>
      </c>
      <c r="EL73" s="227">
        <v>76.543000000000006</v>
      </c>
      <c r="EM73" s="227">
        <v>147.1926620428745</v>
      </c>
      <c r="EN73" s="227">
        <v>123.53999333236594</v>
      </c>
      <c r="EO73" s="227">
        <v>100.1019028745288</v>
      </c>
      <c r="EP73" s="227">
        <v>78.934213863630177</v>
      </c>
      <c r="EQ73" s="227">
        <v>95.57328784302409</v>
      </c>
      <c r="ER73" s="227">
        <v>105.77282490599613</v>
      </c>
      <c r="ES73" s="227">
        <v>109.49040345657536</v>
      </c>
      <c r="ET73" s="227">
        <v>111.19657294835416</v>
      </c>
      <c r="EU73" s="227">
        <v>122.96310471749153</v>
      </c>
      <c r="EV73" s="227">
        <v>134.38885026784152</v>
      </c>
      <c r="EW73" s="227">
        <v>136.72952117639596</v>
      </c>
      <c r="EX73" s="227">
        <v>136.94135249592199</v>
      </c>
      <c r="EZ73" s="227">
        <v>80.554000000000002</v>
      </c>
      <c r="FA73" s="227">
        <v>125.50361095375507</v>
      </c>
      <c r="FB73" s="227">
        <v>137.59394354847063</v>
      </c>
      <c r="FC73" s="227">
        <v>127.24310578113</v>
      </c>
      <c r="FD73" s="227">
        <v>147.36350685843195</v>
      </c>
      <c r="FE73" s="227">
        <v>150.97436639208917</v>
      </c>
      <c r="FF73" s="227">
        <v>153.16145804155283</v>
      </c>
      <c r="FG73" s="227">
        <v>151.45472699578616</v>
      </c>
      <c r="FH73" s="227">
        <v>152.14615247086701</v>
      </c>
      <c r="FI73" s="227">
        <v>156.78716197187595</v>
      </c>
      <c r="FK73" s="227">
        <v>105.036</v>
      </c>
      <c r="FL73" s="227">
        <v>101.44593984385195</v>
      </c>
      <c r="FM73" s="227">
        <v>119.10785529627672</v>
      </c>
      <c r="FN73" s="227">
        <v>151.37465388035022</v>
      </c>
      <c r="FO73" s="227">
        <v>168.62201799761061</v>
      </c>
      <c r="FP73" s="227">
        <v>173.95887240811973</v>
      </c>
      <c r="FQ73" s="227">
        <v>182.64808464118673</v>
      </c>
      <c r="FR73" s="227">
        <v>201.8833335120363</v>
      </c>
      <c r="FS73" s="227">
        <v>208.20866177095016</v>
      </c>
      <c r="FT73" s="227">
        <v>213.70840298211908</v>
      </c>
      <c r="FU73" s="227">
        <v>221.45262727795085</v>
      </c>
      <c r="FW73" s="227">
        <v>101.445939843852</v>
      </c>
      <c r="FX73" s="227">
        <v>119.10785529627672</v>
      </c>
      <c r="FY73" s="227">
        <v>151.37465388035022</v>
      </c>
      <c r="FZ73" s="227">
        <v>168.62201799761061</v>
      </c>
      <c r="GA73" s="227">
        <v>173.95887240811973</v>
      </c>
      <c r="GB73" s="227">
        <v>182.64808464118673</v>
      </c>
      <c r="GC73" s="227">
        <v>201.8833335120363</v>
      </c>
      <c r="GD73" s="227">
        <v>208.20866177095016</v>
      </c>
      <c r="GE73" s="227">
        <v>213.70840298211908</v>
      </c>
      <c r="GF73" s="227">
        <v>221.45262727795085</v>
      </c>
      <c r="GH73" s="227">
        <v>102.967</v>
      </c>
      <c r="GI73" s="227">
        <v>47.505966818970371</v>
      </c>
      <c r="GJ73" s="227">
        <v>45.370354783386809</v>
      </c>
      <c r="GK73" s="227">
        <v>80.36730618685128</v>
      </c>
      <c r="GL73" s="227">
        <v>104.45128636729203</v>
      </c>
      <c r="GM73" s="227">
        <v>101.62645308544761</v>
      </c>
      <c r="GN73" s="227">
        <v>97.318183605206897</v>
      </c>
      <c r="GO73" s="227">
        <v>95.564462945807975</v>
      </c>
      <c r="GP73" s="227">
        <v>98.527529238996948</v>
      </c>
      <c r="GQ73" s="227">
        <v>103.16381370359025</v>
      </c>
      <c r="GS73" s="227">
        <v>64.006</v>
      </c>
      <c r="GT73" s="227">
        <v>36.28759812398858</v>
      </c>
      <c r="GU73" s="227">
        <v>37.024018010448451</v>
      </c>
      <c r="GV73" s="227">
        <v>48.538486236383676</v>
      </c>
      <c r="GW73" s="227">
        <v>47.936297986267945</v>
      </c>
      <c r="GX73" s="227">
        <v>42.759302858185499</v>
      </c>
      <c r="GY73" s="227">
        <v>43.645579733547613</v>
      </c>
      <c r="GZ73" s="227">
        <v>48.443649464674237</v>
      </c>
      <c r="HA73" s="227">
        <v>52.646557006992921</v>
      </c>
      <c r="HB73" s="227">
        <v>58.885762271100674</v>
      </c>
    </row>
    <row r="74" spans="5:210" ht="15" hidden="1" customHeight="1" outlineLevel="1">
      <c r="E74" s="281"/>
      <c r="F74" s="281"/>
      <c r="G74" s="281"/>
      <c r="H74" s="281"/>
      <c r="I74" s="281"/>
      <c r="J74" s="281"/>
      <c r="K74" s="281"/>
      <c r="CQ74" s="195"/>
      <c r="CR74" s="195"/>
      <c r="CS74" s="195"/>
      <c r="CT74" s="195"/>
      <c r="CU74" s="195"/>
      <c r="CV74" s="195"/>
      <c r="CW74" s="195"/>
      <c r="CX74" s="195"/>
      <c r="CY74" s="195"/>
      <c r="CZ74" s="195"/>
      <c r="DA74" s="195"/>
      <c r="DB74" s="195"/>
      <c r="DC74" s="195"/>
      <c r="DF74" s="227"/>
      <c r="DG74" s="227"/>
      <c r="DV74" s="282"/>
      <c r="DX74" s="246"/>
      <c r="DY74" s="246"/>
      <c r="DZ74" s="246"/>
      <c r="EA74" s="246"/>
      <c r="EB74" s="246"/>
      <c r="EC74" s="246"/>
      <c r="ED74" s="246"/>
      <c r="EE74" s="246"/>
      <c r="EF74" s="246"/>
      <c r="EG74" s="246"/>
      <c r="EH74" s="246"/>
      <c r="EI74" s="246"/>
      <c r="EJ74" s="246"/>
      <c r="EL74" s="195"/>
      <c r="EM74" s="195"/>
      <c r="EN74" s="195"/>
      <c r="EO74" s="195"/>
      <c r="EP74" s="195"/>
      <c r="EQ74" s="195"/>
      <c r="ER74" s="195"/>
      <c r="ES74" s="195"/>
      <c r="ET74" s="195"/>
      <c r="EU74" s="195"/>
      <c r="EV74" s="195"/>
      <c r="EW74" s="195"/>
      <c r="EX74" s="195"/>
      <c r="EZ74" s="195"/>
      <c r="FA74" s="195"/>
      <c r="FB74" s="195"/>
      <c r="FC74" s="195"/>
      <c r="FD74" s="195"/>
      <c r="FE74" s="195"/>
      <c r="FF74" s="195"/>
      <c r="FG74" s="195"/>
      <c r="FH74" s="195"/>
      <c r="FI74" s="195"/>
      <c r="FW74" s="195"/>
      <c r="FX74" s="195"/>
      <c r="FY74" s="195"/>
      <c r="FZ74" s="195"/>
      <c r="GA74" s="195"/>
      <c r="GB74" s="195"/>
      <c r="GC74" s="195"/>
      <c r="GD74" s="195"/>
      <c r="GE74" s="195"/>
      <c r="GF74" s="195"/>
      <c r="GH74" s="195"/>
      <c r="GI74" s="195"/>
      <c r="GJ74" s="195"/>
      <c r="GK74" s="195"/>
      <c r="GL74" s="195"/>
      <c r="GM74" s="195"/>
      <c r="GN74" s="195"/>
      <c r="GO74" s="195"/>
      <c r="GP74" s="195"/>
      <c r="GQ74" s="195"/>
    </row>
    <row r="75" spans="5:210" ht="15" customHeight="1" collapsed="1">
      <c r="E75" s="223" t="s">
        <v>22</v>
      </c>
      <c r="F75" s="223"/>
      <c r="G75" s="223"/>
      <c r="H75" s="224">
        <v>2002</v>
      </c>
      <c r="I75" s="224">
        <v>2003</v>
      </c>
      <c r="J75" s="224">
        <v>2004</v>
      </c>
      <c r="K75" s="224">
        <v>2005</v>
      </c>
      <c r="L75" s="224">
        <v>2006</v>
      </c>
      <c r="M75" s="224">
        <v>2007</v>
      </c>
      <c r="N75" s="224">
        <v>2008</v>
      </c>
      <c r="O75" s="224">
        <v>2009</v>
      </c>
      <c r="P75" s="224">
        <v>2010</v>
      </c>
      <c r="Q75" s="224">
        <v>2011</v>
      </c>
      <c r="R75" s="224">
        <v>2012</v>
      </c>
      <c r="S75" s="224">
        <v>2013</v>
      </c>
      <c r="T75" s="224">
        <v>2014</v>
      </c>
      <c r="U75" s="224">
        <v>2015</v>
      </c>
      <c r="V75" s="224">
        <v>2016</v>
      </c>
      <c r="W75" s="224">
        <v>2017</v>
      </c>
      <c r="X75" s="224">
        <v>2018</v>
      </c>
      <c r="Y75" s="224">
        <v>2019</v>
      </c>
      <c r="Z75" s="224">
        <v>2020</v>
      </c>
      <c r="AA75" s="224">
        <v>2021</v>
      </c>
      <c r="AB75" s="224">
        <v>2022</v>
      </c>
      <c r="AC75" s="224">
        <v>2023</v>
      </c>
      <c r="AD75" s="224">
        <v>2024</v>
      </c>
      <c r="AE75" s="224">
        <v>2025</v>
      </c>
      <c r="AF75" s="224">
        <v>2026</v>
      </c>
      <c r="AG75" s="224">
        <v>2027</v>
      </c>
      <c r="AH75" s="224">
        <v>2028</v>
      </c>
      <c r="AI75" s="224">
        <v>2029</v>
      </c>
      <c r="AJ75" s="224">
        <v>2030</v>
      </c>
      <c r="AL75" s="225">
        <v>2009</v>
      </c>
      <c r="AM75" s="225">
        <v>2010</v>
      </c>
      <c r="AN75" s="225">
        <v>2011</v>
      </c>
      <c r="AO75" s="225">
        <v>2012</v>
      </c>
      <c r="AP75" s="225">
        <v>2013</v>
      </c>
      <c r="AQ75" s="225">
        <v>2014</v>
      </c>
      <c r="AR75" s="225">
        <v>2015</v>
      </c>
      <c r="AS75" s="225">
        <v>2016</v>
      </c>
      <c r="AT75" s="225">
        <v>2017</v>
      </c>
      <c r="AU75" s="225">
        <v>2018</v>
      </c>
      <c r="AV75" s="225">
        <v>2019</v>
      </c>
      <c r="AW75" s="225">
        <v>2020</v>
      </c>
      <c r="AX75" s="225">
        <v>2021</v>
      </c>
      <c r="AZ75" s="225">
        <v>2009</v>
      </c>
      <c r="BA75" s="225">
        <v>2010</v>
      </c>
      <c r="BB75" s="225">
        <v>2011</v>
      </c>
      <c r="BC75" s="225">
        <v>2012</v>
      </c>
      <c r="BD75" s="225">
        <v>2013</v>
      </c>
      <c r="BE75" s="225">
        <v>2014</v>
      </c>
      <c r="BF75" s="225">
        <v>2015</v>
      </c>
      <c r="BG75" s="225">
        <v>2016</v>
      </c>
      <c r="BH75" s="225">
        <v>2017</v>
      </c>
      <c r="BI75" s="225">
        <v>2018</v>
      </c>
      <c r="BJ75" s="225">
        <v>2019</v>
      </c>
      <c r="BK75" s="225">
        <v>2020</v>
      </c>
      <c r="BL75" s="225">
        <v>2021</v>
      </c>
      <c r="BN75" s="225">
        <v>2009</v>
      </c>
      <c r="BO75" s="225">
        <v>2010</v>
      </c>
      <c r="BP75" s="225">
        <v>2011</v>
      </c>
      <c r="BQ75" s="225">
        <v>2012</v>
      </c>
      <c r="BR75" s="225">
        <v>2013</v>
      </c>
      <c r="BS75" s="225">
        <v>2014</v>
      </c>
      <c r="BT75" s="225">
        <v>2015</v>
      </c>
      <c r="BU75" s="225">
        <v>2016</v>
      </c>
      <c r="BV75" s="225">
        <v>2017</v>
      </c>
      <c r="BW75" s="225">
        <v>2018</v>
      </c>
      <c r="BX75" s="225">
        <v>2019</v>
      </c>
      <c r="BY75" s="225">
        <v>2020</v>
      </c>
      <c r="CA75" s="225">
        <v>2009</v>
      </c>
      <c r="CB75" s="225">
        <v>2010</v>
      </c>
      <c r="CC75" s="225">
        <v>2011</v>
      </c>
      <c r="CD75" s="225">
        <v>2012</v>
      </c>
      <c r="CE75" s="225">
        <v>2013</v>
      </c>
      <c r="CF75" s="225">
        <v>2014</v>
      </c>
      <c r="CG75" s="225">
        <v>2015</v>
      </c>
      <c r="CH75" s="225">
        <v>2016</v>
      </c>
      <c r="CI75" s="225">
        <v>2017</v>
      </c>
      <c r="CJ75" s="225">
        <v>2018</v>
      </c>
      <c r="CK75" s="225">
        <v>2019</v>
      </c>
      <c r="CL75" s="225">
        <v>2020</v>
      </c>
      <c r="CQ75" s="224">
        <v>2002</v>
      </c>
      <c r="CR75" s="224">
        <v>2003</v>
      </c>
      <c r="CS75" s="224">
        <v>2004</v>
      </c>
      <c r="CT75" s="224">
        <v>2005</v>
      </c>
      <c r="CU75" s="224">
        <v>2006</v>
      </c>
      <c r="CV75" s="224">
        <v>2007</v>
      </c>
      <c r="CW75" s="224">
        <v>2008</v>
      </c>
      <c r="CX75" s="224">
        <v>2009</v>
      </c>
      <c r="CY75" s="224">
        <v>2010</v>
      </c>
      <c r="CZ75" s="224">
        <v>2011</v>
      </c>
      <c r="DA75" s="224">
        <v>2012</v>
      </c>
      <c r="DB75" s="224">
        <v>2013</v>
      </c>
      <c r="DC75" s="224">
        <v>2014</v>
      </c>
      <c r="DF75" s="227"/>
      <c r="DG75" s="227"/>
      <c r="DV75" s="282"/>
      <c r="DX75" s="225">
        <v>2007</v>
      </c>
      <c r="DY75" s="225">
        <v>2008</v>
      </c>
      <c r="DZ75" s="225">
        <v>2009</v>
      </c>
      <c r="EA75" s="225">
        <v>2010</v>
      </c>
      <c r="EB75" s="225">
        <v>2011</v>
      </c>
      <c r="EC75" s="225">
        <v>2012</v>
      </c>
      <c r="ED75" s="225">
        <v>2013</v>
      </c>
      <c r="EE75" s="225">
        <v>2014</v>
      </c>
      <c r="EF75" s="225">
        <v>2015</v>
      </c>
      <c r="EG75" s="225">
        <v>2016</v>
      </c>
      <c r="EH75" s="225">
        <v>2017</v>
      </c>
      <c r="EI75" s="225">
        <v>2018</v>
      </c>
      <c r="EJ75" s="225">
        <v>2019</v>
      </c>
      <c r="EL75" s="225">
        <v>2008</v>
      </c>
      <c r="EM75" s="225">
        <v>2009</v>
      </c>
      <c r="EN75" s="225">
        <v>2010</v>
      </c>
      <c r="EO75" s="225">
        <v>2011</v>
      </c>
      <c r="EP75" s="225">
        <v>2012</v>
      </c>
      <c r="EQ75" s="225">
        <v>2013</v>
      </c>
      <c r="ER75" s="225">
        <v>2014</v>
      </c>
      <c r="ES75" s="225">
        <v>2015</v>
      </c>
      <c r="ET75" s="225">
        <v>2016</v>
      </c>
      <c r="EU75" s="225">
        <v>2017</v>
      </c>
      <c r="EV75" s="225">
        <v>2018</v>
      </c>
      <c r="EW75" s="225">
        <v>2019</v>
      </c>
      <c r="EX75" s="225">
        <v>2020</v>
      </c>
      <c r="EZ75" s="225">
        <v>2009</v>
      </c>
      <c r="FA75" s="225">
        <v>2010</v>
      </c>
      <c r="FB75" s="225">
        <v>2011</v>
      </c>
      <c r="FC75" s="225">
        <v>2012</v>
      </c>
      <c r="FD75" s="225">
        <v>2013</v>
      </c>
      <c r="FE75" s="225">
        <v>2014</v>
      </c>
      <c r="FF75" s="225">
        <v>2015</v>
      </c>
      <c r="FG75" s="225">
        <v>2016</v>
      </c>
      <c r="FH75" s="225">
        <v>2017</v>
      </c>
      <c r="FI75" s="225">
        <v>2018</v>
      </c>
      <c r="FK75" s="225">
        <v>2010</v>
      </c>
      <c r="FL75" s="225">
        <v>2011</v>
      </c>
      <c r="FM75" s="225">
        <v>2012</v>
      </c>
      <c r="FN75" s="225">
        <v>2013</v>
      </c>
      <c r="FO75" s="225">
        <v>2014</v>
      </c>
      <c r="FP75" s="225">
        <v>2015</v>
      </c>
      <c r="FQ75" s="225">
        <v>2016</v>
      </c>
      <c r="FR75" s="225">
        <v>2017</v>
      </c>
      <c r="FS75" s="225">
        <v>2018</v>
      </c>
      <c r="FT75" s="225">
        <v>2019</v>
      </c>
      <c r="FU75" s="225">
        <v>2020</v>
      </c>
      <c r="FW75" s="225">
        <v>2011</v>
      </c>
      <c r="FX75" s="225">
        <v>2012</v>
      </c>
      <c r="FY75" s="225">
        <v>2013</v>
      </c>
      <c r="FZ75" s="225">
        <v>2014</v>
      </c>
      <c r="GA75" s="225">
        <v>2015</v>
      </c>
      <c r="GB75" s="225">
        <v>2016</v>
      </c>
      <c r="GC75" s="225">
        <v>2017</v>
      </c>
      <c r="GD75" s="225">
        <v>2018</v>
      </c>
      <c r="GE75" s="225">
        <v>2019</v>
      </c>
      <c r="GF75" s="225">
        <v>2020</v>
      </c>
      <c r="GH75" s="225">
        <v>2011</v>
      </c>
      <c r="GI75" s="225">
        <v>2012</v>
      </c>
      <c r="GJ75" s="225">
        <v>2013</v>
      </c>
      <c r="GK75" s="225">
        <v>2014</v>
      </c>
      <c r="GL75" s="225">
        <v>2015</v>
      </c>
      <c r="GM75" s="225">
        <v>2016</v>
      </c>
      <c r="GN75" s="225">
        <v>2017</v>
      </c>
      <c r="GO75" s="225">
        <v>2018</v>
      </c>
      <c r="GP75" s="225">
        <v>2019</v>
      </c>
      <c r="GQ75" s="225">
        <v>2020</v>
      </c>
      <c r="GS75" s="225">
        <v>2012</v>
      </c>
      <c r="GT75" s="225">
        <v>2013</v>
      </c>
      <c r="GU75" s="225">
        <v>2014</v>
      </c>
      <c r="GV75" s="225">
        <v>2015</v>
      </c>
      <c r="GW75" s="225">
        <v>2016</v>
      </c>
      <c r="GX75" s="225">
        <v>2017</v>
      </c>
      <c r="GY75" s="225">
        <v>2018</v>
      </c>
      <c r="GZ75" s="225">
        <v>2019</v>
      </c>
      <c r="HA75" s="225">
        <v>2020</v>
      </c>
      <c r="HB75" s="225">
        <v>2021</v>
      </c>
    </row>
    <row r="76" spans="5:210" ht="15" customHeight="1">
      <c r="E76" s="29" t="s">
        <v>511</v>
      </c>
      <c r="F76" s="281"/>
      <c r="G76" s="281"/>
      <c r="H76" s="281"/>
      <c r="I76" s="281"/>
      <c r="J76" s="281"/>
      <c r="K76" s="281"/>
      <c r="R76" s="227"/>
      <c r="S76" s="227"/>
      <c r="CQ76" s="195"/>
      <c r="CR76" s="195"/>
      <c r="CS76" s="195"/>
      <c r="CT76" s="195"/>
      <c r="CU76" s="195"/>
      <c r="CV76" s="195"/>
      <c r="CW76" s="195"/>
      <c r="CX76" s="195"/>
      <c r="CY76" s="195"/>
      <c r="CZ76" s="195"/>
      <c r="DA76" s="195"/>
      <c r="DB76" s="195"/>
      <c r="DC76" s="195"/>
      <c r="DF76" s="227"/>
      <c r="DG76" s="227"/>
      <c r="DV76" s="282"/>
      <c r="DX76" s="195"/>
      <c r="DY76" s="195"/>
      <c r="DZ76" s="195"/>
      <c r="EA76" s="195"/>
      <c r="EB76" s="195"/>
      <c r="EC76" s="195"/>
      <c r="ED76" s="195"/>
      <c r="EE76" s="195"/>
      <c r="EF76" s="195"/>
      <c r="EG76" s="195"/>
      <c r="EH76" s="195"/>
      <c r="EI76" s="195"/>
      <c r="EJ76" s="195"/>
      <c r="EL76" s="195"/>
      <c r="EM76" s="195"/>
      <c r="EN76" s="195"/>
      <c r="EO76" s="195"/>
      <c r="EP76" s="195"/>
      <c r="EQ76" s="195"/>
      <c r="ER76" s="195"/>
      <c r="ES76" s="195"/>
      <c r="ET76" s="195"/>
      <c r="EU76" s="195"/>
      <c r="EV76" s="195"/>
      <c r="EW76" s="195"/>
      <c r="EX76" s="195"/>
      <c r="EZ76" s="195"/>
      <c r="FA76" s="195"/>
      <c r="FB76" s="195"/>
      <c r="FC76" s="195"/>
      <c r="FD76" s="195"/>
      <c r="FE76" s="195"/>
      <c r="FF76" s="195"/>
      <c r="FG76" s="195"/>
      <c r="FH76" s="195"/>
      <c r="FI76" s="195"/>
      <c r="FW76" s="195"/>
      <c r="FX76" s="195"/>
      <c r="FY76" s="195"/>
      <c r="FZ76" s="195"/>
      <c r="GA76" s="195"/>
      <c r="GB76" s="195"/>
      <c r="GC76" s="195"/>
      <c r="GD76" s="195"/>
      <c r="GE76" s="195"/>
      <c r="GF76" s="195"/>
      <c r="GH76" s="195"/>
      <c r="GI76" s="195"/>
      <c r="GJ76" s="195"/>
      <c r="GK76" s="195"/>
      <c r="GL76" s="195"/>
      <c r="GM76" s="195"/>
      <c r="GN76" s="195"/>
      <c r="GO76" s="195"/>
      <c r="GP76" s="195"/>
      <c r="GQ76" s="195"/>
    </row>
    <row r="77" spans="5:210" ht="15" hidden="1" customHeight="1" outlineLevel="1">
      <c r="E77" s="29"/>
      <c r="F77" s="281"/>
      <c r="G77" s="281"/>
      <c r="H77" s="281"/>
      <c r="I77" s="281"/>
      <c r="J77" s="281"/>
      <c r="K77" s="281"/>
      <c r="R77" s="227"/>
      <c r="S77" s="227"/>
      <c r="CQ77" s="195">
        <v>0</v>
      </c>
      <c r="CR77" s="195">
        <v>0</v>
      </c>
      <c r="CS77" s="195">
        <v>0</v>
      </c>
      <c r="CT77" s="195">
        <v>0</v>
      </c>
      <c r="CU77" s="195">
        <v>0</v>
      </c>
      <c r="CV77" s="195">
        <v>0</v>
      </c>
      <c r="CW77" s="195">
        <v>0</v>
      </c>
      <c r="CX77" s="195">
        <v>0</v>
      </c>
      <c r="CY77" s="195">
        <v>0</v>
      </c>
      <c r="CZ77" s="195">
        <v>0</v>
      </c>
      <c r="DA77" s="195">
        <v>0</v>
      </c>
      <c r="DB77" s="195">
        <v>0</v>
      </c>
      <c r="DC77" s="195">
        <v>0</v>
      </c>
      <c r="DF77" s="227"/>
      <c r="DG77" s="227"/>
      <c r="DV77" s="282"/>
      <c r="DX77" s="246">
        <v>0</v>
      </c>
      <c r="DY77" s="246">
        <v>0</v>
      </c>
      <c r="DZ77" s="246">
        <v>0</v>
      </c>
      <c r="EA77" s="246">
        <v>0</v>
      </c>
      <c r="EB77" s="246">
        <v>0</v>
      </c>
      <c r="EC77" s="246">
        <v>0</v>
      </c>
      <c r="ED77" s="246">
        <v>0</v>
      </c>
      <c r="EE77" s="246">
        <v>0</v>
      </c>
      <c r="EF77" s="246">
        <v>0</v>
      </c>
      <c r="EG77" s="246">
        <v>0</v>
      </c>
      <c r="EH77" s="246">
        <v>0</v>
      </c>
      <c r="EI77" s="246">
        <v>0</v>
      </c>
      <c r="EJ77" s="246">
        <v>0</v>
      </c>
      <c r="EL77" s="195"/>
      <c r="EM77" s="195"/>
      <c r="EN77" s="195"/>
      <c r="EO77" s="195"/>
      <c r="EP77" s="195"/>
      <c r="EQ77" s="195"/>
      <c r="ER77" s="195"/>
      <c r="ES77" s="195"/>
      <c r="ET77" s="195"/>
      <c r="EU77" s="195"/>
      <c r="EV77" s="195"/>
      <c r="EW77" s="195"/>
      <c r="EX77" s="195"/>
      <c r="EZ77" s="195"/>
      <c r="FA77" s="195"/>
      <c r="FB77" s="195"/>
      <c r="FC77" s="195"/>
      <c r="FD77" s="195"/>
      <c r="FE77" s="195"/>
      <c r="FF77" s="195"/>
      <c r="FG77" s="195"/>
      <c r="FH77" s="195"/>
      <c r="FI77" s="195"/>
      <c r="FW77" s="195"/>
      <c r="FX77" s="195"/>
      <c r="FY77" s="195"/>
      <c r="FZ77" s="195"/>
      <c r="GA77" s="195"/>
      <c r="GB77" s="195"/>
      <c r="GC77" s="195"/>
      <c r="GD77" s="195"/>
      <c r="GE77" s="195"/>
      <c r="GF77" s="195"/>
      <c r="GH77" s="195"/>
      <c r="GI77" s="195"/>
      <c r="GJ77" s="195"/>
      <c r="GK77" s="195"/>
      <c r="GL77" s="195"/>
      <c r="GM77" s="195"/>
      <c r="GN77" s="195"/>
      <c r="GO77" s="195"/>
      <c r="GP77" s="195"/>
      <c r="GQ77" s="195"/>
    </row>
    <row r="78" spans="5:210" ht="15" hidden="1" customHeight="1" outlineLevel="1">
      <c r="E78" s="29"/>
      <c r="F78" s="281"/>
      <c r="G78" s="281"/>
      <c r="H78" s="281"/>
      <c r="I78" s="281"/>
      <c r="J78" s="281"/>
      <c r="K78" s="281"/>
      <c r="R78" s="227"/>
      <c r="S78" s="227"/>
      <c r="BN78" s="195">
        <v>165.2207434100001</v>
      </c>
      <c r="BO78" s="195">
        <v>166.16784820999993</v>
      </c>
      <c r="BP78" s="195">
        <v>167.94299999999998</v>
      </c>
      <c r="BQ78" s="195">
        <v>167</v>
      </c>
      <c r="BR78" s="195">
        <v>178</v>
      </c>
      <c r="BS78" s="195">
        <v>186</v>
      </c>
      <c r="BT78" s="195">
        <v>198.9</v>
      </c>
      <c r="BU78" s="195">
        <v>209.6</v>
      </c>
      <c r="BV78" s="195">
        <v>217.3</v>
      </c>
      <c r="BW78" s="195">
        <v>226.4</v>
      </c>
      <c r="BX78" s="195">
        <v>236.5</v>
      </c>
      <c r="BY78" s="195">
        <v>242.7</v>
      </c>
      <c r="CQ78" s="195">
        <v>0</v>
      </c>
      <c r="CR78" s="195">
        <v>0</v>
      </c>
      <c r="CS78" s="195">
        <v>0</v>
      </c>
      <c r="CT78" s="195">
        <v>0</v>
      </c>
      <c r="CU78" s="195">
        <v>0</v>
      </c>
      <c r="CV78" s="195">
        <v>0</v>
      </c>
      <c r="CW78" s="195">
        <v>133.5</v>
      </c>
      <c r="CX78" s="195">
        <v>166.2</v>
      </c>
      <c r="CY78" s="195">
        <v>167.1</v>
      </c>
      <c r="CZ78" s="195">
        <v>164.8</v>
      </c>
      <c r="DA78" s="195">
        <v>0</v>
      </c>
      <c r="DB78" s="195">
        <v>0</v>
      </c>
      <c r="DC78" s="195">
        <v>0</v>
      </c>
      <c r="DF78" s="227"/>
      <c r="DG78" s="227"/>
      <c r="DX78" s="246">
        <v>131.9203097299999</v>
      </c>
      <c r="DY78" s="246">
        <v>133.5</v>
      </c>
      <c r="DZ78" s="246">
        <v>144.80000000000001</v>
      </c>
      <c r="EA78" s="246">
        <v>156.1</v>
      </c>
      <c r="EB78" s="246">
        <v>156.80000000000001</v>
      </c>
      <c r="EC78" s="246">
        <v>163.69999999999999</v>
      </c>
      <c r="ED78" s="246">
        <v>167</v>
      </c>
      <c r="EE78" s="246">
        <v>174.6</v>
      </c>
      <c r="EF78" s="246">
        <v>180.9</v>
      </c>
      <c r="EG78" s="246">
        <v>188.5</v>
      </c>
      <c r="EH78" s="246">
        <v>196.1</v>
      </c>
      <c r="EI78" s="246">
        <v>204.6</v>
      </c>
      <c r="EJ78" s="246">
        <v>206.9</v>
      </c>
      <c r="EL78" s="246">
        <v>157.21841485000002</v>
      </c>
      <c r="EM78" s="246">
        <v>166.2</v>
      </c>
      <c r="EN78" s="246">
        <v>162</v>
      </c>
      <c r="EO78" s="246">
        <v>166</v>
      </c>
      <c r="EP78" s="246">
        <v>158.1</v>
      </c>
      <c r="EQ78" s="246">
        <v>166.1</v>
      </c>
      <c r="ER78" s="246">
        <v>177.6</v>
      </c>
      <c r="ES78" s="246">
        <v>187.7</v>
      </c>
      <c r="ET78" s="246">
        <v>199.9</v>
      </c>
      <c r="EU78" s="246">
        <v>208.2</v>
      </c>
      <c r="EV78" s="246">
        <v>218.9</v>
      </c>
      <c r="EW78" s="246">
        <v>228.1</v>
      </c>
      <c r="EX78" s="246">
        <v>234</v>
      </c>
      <c r="EZ78" s="246">
        <v>165.2207434100001</v>
      </c>
      <c r="FA78" s="246">
        <v>167.1</v>
      </c>
      <c r="FB78" s="246">
        <v>175.5</v>
      </c>
      <c r="FC78" s="246">
        <v>183.8</v>
      </c>
      <c r="FD78" s="246">
        <v>192.7</v>
      </c>
      <c r="FE78" s="246">
        <v>199.1</v>
      </c>
      <c r="FF78" s="246">
        <v>207.4</v>
      </c>
      <c r="FG78" s="246">
        <v>223.9</v>
      </c>
      <c r="FH78" s="246">
        <v>231</v>
      </c>
      <c r="FI78" s="246">
        <v>241.2</v>
      </c>
      <c r="FK78" s="246">
        <v>166.16784820999993</v>
      </c>
      <c r="FL78" s="246">
        <v>164.8</v>
      </c>
      <c r="FM78" s="246">
        <v>174.7</v>
      </c>
      <c r="FN78" s="246">
        <v>187.5</v>
      </c>
      <c r="FO78" s="246">
        <v>199.5</v>
      </c>
      <c r="FP78" s="246">
        <v>215.3</v>
      </c>
      <c r="FQ78" s="246">
        <v>230.2</v>
      </c>
      <c r="FR78" s="246">
        <v>242.7</v>
      </c>
      <c r="FS78" s="246">
        <v>252.9</v>
      </c>
      <c r="FT78" s="246">
        <v>264.10000000000002</v>
      </c>
      <c r="FU78" s="246">
        <v>276.8</v>
      </c>
      <c r="FW78" s="246">
        <v>167.94299999999998</v>
      </c>
      <c r="FX78" s="246">
        <v>174.7</v>
      </c>
      <c r="FY78" s="246">
        <v>187.5</v>
      </c>
      <c r="FZ78" s="246">
        <v>199.5</v>
      </c>
      <c r="GA78" s="246">
        <v>215.3</v>
      </c>
      <c r="GB78" s="246">
        <v>230.2</v>
      </c>
      <c r="GC78" s="246">
        <v>242.7</v>
      </c>
      <c r="GD78" s="246">
        <v>252.9</v>
      </c>
      <c r="GE78" s="246">
        <v>264.10000000000002</v>
      </c>
      <c r="GF78" s="246">
        <v>276.8</v>
      </c>
      <c r="GH78" s="195"/>
      <c r="GI78" s="195"/>
      <c r="GJ78" s="195"/>
      <c r="GK78" s="195"/>
      <c r="GL78" s="195"/>
      <c r="GM78" s="195"/>
      <c r="GN78" s="195"/>
      <c r="GO78" s="195"/>
      <c r="GP78" s="195"/>
      <c r="GQ78" s="195"/>
    </row>
    <row r="79" spans="5:210" ht="15" hidden="1" customHeight="1" outlineLevel="1">
      <c r="E79" s="29"/>
      <c r="F79" s="281"/>
      <c r="G79" s="281"/>
      <c r="H79" s="281"/>
      <c r="I79" s="281"/>
      <c r="J79" s="281"/>
      <c r="K79" s="281"/>
      <c r="R79" s="227"/>
      <c r="S79" s="227"/>
      <c r="BN79" s="195">
        <v>115.86693233000001</v>
      </c>
      <c r="BO79" s="195">
        <v>128.97764242999997</v>
      </c>
      <c r="BP79" s="195">
        <v>156.90174028000001</v>
      </c>
      <c r="BQ79" s="195">
        <v>173</v>
      </c>
      <c r="BR79" s="195">
        <v>189.9</v>
      </c>
      <c r="BS79" s="195">
        <v>203.1</v>
      </c>
      <c r="BT79" s="195">
        <v>215.8</v>
      </c>
      <c r="BU79" s="195">
        <v>224.8</v>
      </c>
      <c r="BV79" s="195">
        <v>237.9</v>
      </c>
      <c r="BW79" s="195">
        <v>243.2</v>
      </c>
      <c r="BX79" s="195">
        <v>247.2</v>
      </c>
      <c r="BY79" s="195">
        <v>255.5</v>
      </c>
      <c r="CQ79" s="195">
        <v>0</v>
      </c>
      <c r="CR79" s="195">
        <v>0</v>
      </c>
      <c r="CS79" s="195">
        <v>0</v>
      </c>
      <c r="CT79" s="195">
        <v>0</v>
      </c>
      <c r="CU79" s="195">
        <v>0</v>
      </c>
      <c r="CV79" s="195">
        <v>0</v>
      </c>
      <c r="CW79" s="195">
        <v>100.4</v>
      </c>
      <c r="CX79" s="195">
        <v>116.5</v>
      </c>
      <c r="CY79" s="195">
        <v>133.69999999999999</v>
      </c>
      <c r="CZ79" s="195">
        <v>159.80000000000001</v>
      </c>
      <c r="DA79" s="195">
        <v>0</v>
      </c>
      <c r="DB79" s="195">
        <v>0</v>
      </c>
      <c r="DC79" s="195">
        <v>0</v>
      </c>
      <c r="DF79" s="227"/>
      <c r="DG79" s="227"/>
      <c r="DX79" s="246">
        <v>87.844887349999993</v>
      </c>
      <c r="DY79" s="246">
        <v>100.4</v>
      </c>
      <c r="DZ79" s="246">
        <v>125.7</v>
      </c>
      <c r="EA79" s="246">
        <v>134.69999999999999</v>
      </c>
      <c r="EB79" s="246">
        <v>149.6</v>
      </c>
      <c r="EC79" s="246">
        <v>157.9</v>
      </c>
      <c r="ED79" s="246">
        <v>161.30000000000001</v>
      </c>
      <c r="EE79" s="246">
        <v>165.8</v>
      </c>
      <c r="EF79" s="246">
        <v>168.9</v>
      </c>
      <c r="EG79" s="246">
        <v>172.1</v>
      </c>
      <c r="EH79" s="246">
        <v>178.8</v>
      </c>
      <c r="EI79" s="246">
        <v>175.7</v>
      </c>
      <c r="EJ79" s="246">
        <v>190.9</v>
      </c>
      <c r="EL79" s="246">
        <v>96.202695649999953</v>
      </c>
      <c r="EM79" s="246">
        <v>116.5</v>
      </c>
      <c r="EN79" s="246">
        <v>136.6</v>
      </c>
      <c r="EO79" s="246">
        <v>155.69999999999999</v>
      </c>
      <c r="EP79" s="246">
        <v>172.8</v>
      </c>
      <c r="EQ79" s="246">
        <v>181.2</v>
      </c>
      <c r="ER79" s="246">
        <v>185.8</v>
      </c>
      <c r="ES79" s="246">
        <v>189.8</v>
      </c>
      <c r="ET79" s="246">
        <v>195.9</v>
      </c>
      <c r="EU79" s="246">
        <v>204.6</v>
      </c>
      <c r="EV79" s="246">
        <v>221.1</v>
      </c>
      <c r="EW79" s="246">
        <v>235</v>
      </c>
      <c r="EX79" s="246">
        <v>253.5</v>
      </c>
      <c r="EZ79" s="246">
        <v>115.86693233000001</v>
      </c>
      <c r="FA79" s="246">
        <v>133.69999999999999</v>
      </c>
      <c r="FB79" s="246">
        <v>157</v>
      </c>
      <c r="FC79" s="246">
        <v>169.5</v>
      </c>
      <c r="FD79" s="246">
        <v>185.5</v>
      </c>
      <c r="FE79" s="246">
        <v>197</v>
      </c>
      <c r="FF79" s="246">
        <v>206.4</v>
      </c>
      <c r="FG79" s="246">
        <v>214.9</v>
      </c>
      <c r="FH79" s="246">
        <v>226.2</v>
      </c>
      <c r="FI79" s="246">
        <v>233.8</v>
      </c>
      <c r="FK79" s="246">
        <v>128.97764242999997</v>
      </c>
      <c r="FL79" s="246">
        <v>159.80000000000001</v>
      </c>
      <c r="FM79" s="246">
        <v>173</v>
      </c>
      <c r="FN79" s="246">
        <v>189.9</v>
      </c>
      <c r="FO79" s="246">
        <v>202.1</v>
      </c>
      <c r="FP79" s="246">
        <v>214.6</v>
      </c>
      <c r="FQ79" s="246">
        <v>223.3</v>
      </c>
      <c r="FR79" s="246">
        <v>236.4</v>
      </c>
      <c r="FS79" s="246">
        <v>241.7</v>
      </c>
      <c r="FT79" s="246">
        <v>245.7</v>
      </c>
      <c r="FU79" s="246">
        <v>253.9</v>
      </c>
      <c r="FW79" s="246">
        <v>156.90174028000001</v>
      </c>
      <c r="FX79" s="246">
        <v>173</v>
      </c>
      <c r="FY79" s="246">
        <v>189.9</v>
      </c>
      <c r="FZ79" s="246">
        <v>201.6</v>
      </c>
      <c r="GA79" s="246">
        <v>214</v>
      </c>
      <c r="GB79" s="246">
        <v>222.5</v>
      </c>
      <c r="GC79" s="246">
        <v>235.7</v>
      </c>
      <c r="GD79" s="246">
        <v>240.9</v>
      </c>
      <c r="GE79" s="246">
        <v>244.9</v>
      </c>
      <c r="GF79" s="246">
        <v>253.1</v>
      </c>
      <c r="GH79" s="195"/>
      <c r="GI79" s="195"/>
      <c r="GJ79" s="195"/>
      <c r="GK79" s="195"/>
      <c r="GL79" s="195"/>
      <c r="GM79" s="195"/>
      <c r="GN79" s="195"/>
      <c r="GO79" s="195"/>
      <c r="GP79" s="195"/>
      <c r="GQ79" s="195"/>
    </row>
    <row r="80" spans="5:210" ht="15" hidden="1" customHeight="1" outlineLevel="1">
      <c r="E80" s="29"/>
      <c r="F80" s="281"/>
      <c r="G80" s="281"/>
      <c r="H80" s="281"/>
      <c r="I80" s="281"/>
      <c r="J80" s="281"/>
      <c r="K80" s="281"/>
      <c r="R80" s="227"/>
      <c r="S80" s="227"/>
      <c r="BN80" s="195">
        <v>63.164684389999984</v>
      </c>
      <c r="BO80" s="195">
        <v>71.573558010000013</v>
      </c>
      <c r="BP80" s="195">
        <v>68.329000000000036</v>
      </c>
      <c r="BQ80" s="195">
        <v>79.2</v>
      </c>
      <c r="BR80" s="195">
        <v>96.3</v>
      </c>
      <c r="BS80" s="195">
        <v>107.2</v>
      </c>
      <c r="BT80" s="195">
        <v>115.4</v>
      </c>
      <c r="BU80" s="195">
        <v>123.9</v>
      </c>
      <c r="BV80" s="195">
        <v>136.1</v>
      </c>
      <c r="BW80" s="195">
        <v>147.4</v>
      </c>
      <c r="BX80" s="195">
        <v>142.9</v>
      </c>
      <c r="BY80" s="195">
        <v>148.1</v>
      </c>
      <c r="CQ80" s="195">
        <v>0</v>
      </c>
      <c r="CR80" s="195">
        <v>0</v>
      </c>
      <c r="CS80" s="195">
        <v>0</v>
      </c>
      <c r="CT80" s="195">
        <v>0</v>
      </c>
      <c r="CU80" s="195">
        <v>0</v>
      </c>
      <c r="CV80" s="195">
        <v>0</v>
      </c>
      <c r="CW80" s="195">
        <v>68.400000000000006</v>
      </c>
      <c r="CX80" s="195">
        <v>70.8</v>
      </c>
      <c r="CY80" s="195">
        <v>72.599999999999994</v>
      </c>
      <c r="CZ80" s="195">
        <v>76.3</v>
      </c>
      <c r="DA80" s="195">
        <v>0</v>
      </c>
      <c r="DB80" s="195">
        <v>0</v>
      </c>
      <c r="DC80" s="195">
        <v>0</v>
      </c>
      <c r="DF80" s="227"/>
      <c r="DG80" s="227"/>
      <c r="DX80" s="246">
        <v>60.213613259999974</v>
      </c>
      <c r="DY80" s="246">
        <v>68.400000000000006</v>
      </c>
      <c r="DZ80" s="246">
        <v>70.7</v>
      </c>
      <c r="EA80" s="246">
        <v>72.8</v>
      </c>
      <c r="EB80" s="246">
        <v>70.2</v>
      </c>
      <c r="EC80" s="246">
        <v>71.099999999999994</v>
      </c>
      <c r="ED80" s="246">
        <v>73.599999999999994</v>
      </c>
      <c r="EE80" s="246">
        <v>76.599999999999994</v>
      </c>
      <c r="EF80" s="246">
        <v>81.8</v>
      </c>
      <c r="EG80" s="246">
        <v>84.3</v>
      </c>
      <c r="EH80" s="246">
        <v>85.6</v>
      </c>
      <c r="EI80" s="246">
        <v>85.9</v>
      </c>
      <c r="EJ80" s="246">
        <v>83.6</v>
      </c>
      <c r="EL80" s="246">
        <v>60.303649750000012</v>
      </c>
      <c r="EM80" s="246">
        <v>70.8</v>
      </c>
      <c r="EN80" s="246">
        <v>76.3</v>
      </c>
      <c r="EO80" s="246">
        <v>77.3</v>
      </c>
      <c r="EP80" s="246">
        <v>82.6</v>
      </c>
      <c r="EQ80" s="246">
        <v>88.2</v>
      </c>
      <c r="ER80" s="246">
        <v>87.7</v>
      </c>
      <c r="ES80" s="246">
        <v>89.7</v>
      </c>
      <c r="ET80" s="246">
        <v>116.5</v>
      </c>
      <c r="EU80" s="246">
        <v>142.1</v>
      </c>
      <c r="EV80" s="246">
        <v>142.9</v>
      </c>
      <c r="EW80" s="246">
        <v>141</v>
      </c>
      <c r="EX80" s="246">
        <v>138.6</v>
      </c>
      <c r="EZ80" s="246">
        <v>63.164684389999984</v>
      </c>
      <c r="FA80" s="246">
        <v>72.599999999999994</v>
      </c>
      <c r="FB80" s="246">
        <v>80.5</v>
      </c>
      <c r="FC80" s="246">
        <v>81.400000000000006</v>
      </c>
      <c r="FD80" s="246">
        <v>87.3</v>
      </c>
      <c r="FE80" s="246">
        <v>88.7</v>
      </c>
      <c r="FF80" s="246">
        <v>88.4</v>
      </c>
      <c r="FG80" s="246">
        <v>88.2</v>
      </c>
      <c r="FH80" s="246">
        <v>88</v>
      </c>
      <c r="FI80" s="246">
        <v>109.5</v>
      </c>
      <c r="FK80" s="246">
        <v>71.573558010000013</v>
      </c>
      <c r="FL80" s="246">
        <v>76.3</v>
      </c>
      <c r="FM80" s="246">
        <v>79.2</v>
      </c>
      <c r="FN80" s="246">
        <v>96.3</v>
      </c>
      <c r="FO80" s="246">
        <v>107.2</v>
      </c>
      <c r="FP80" s="246">
        <v>115.4</v>
      </c>
      <c r="FQ80" s="246">
        <v>123.9</v>
      </c>
      <c r="FR80" s="246">
        <v>136.1</v>
      </c>
      <c r="FS80" s="246">
        <v>147.4</v>
      </c>
      <c r="FT80" s="246">
        <v>142.9</v>
      </c>
      <c r="FU80" s="246">
        <v>148.1</v>
      </c>
      <c r="FW80" s="246">
        <v>68.329000000000036</v>
      </c>
      <c r="FX80" s="246">
        <v>79.2</v>
      </c>
      <c r="FY80" s="246">
        <v>96.3</v>
      </c>
      <c r="FZ80" s="246">
        <v>107.2</v>
      </c>
      <c r="GA80" s="246">
        <v>115.4</v>
      </c>
      <c r="GB80" s="246">
        <v>123.9</v>
      </c>
      <c r="GC80" s="246">
        <v>136.1</v>
      </c>
      <c r="GD80" s="246">
        <v>147.4</v>
      </c>
      <c r="GE80" s="246">
        <v>142.9</v>
      </c>
      <c r="GF80" s="246">
        <v>148.1</v>
      </c>
      <c r="GH80" s="195"/>
      <c r="GI80" s="195"/>
      <c r="GJ80" s="195"/>
      <c r="GK80" s="195"/>
      <c r="GL80" s="195"/>
      <c r="GM80" s="195"/>
      <c r="GN80" s="195"/>
      <c r="GO80" s="195"/>
      <c r="GP80" s="195"/>
      <c r="GQ80" s="195"/>
    </row>
    <row r="81" spans="5:210" ht="15" hidden="1" customHeight="1" outlineLevel="1">
      <c r="E81" s="29"/>
      <c r="F81" s="281"/>
      <c r="G81" s="281"/>
      <c r="H81" s="281"/>
      <c r="I81" s="281"/>
      <c r="J81" s="281"/>
      <c r="K81" s="281"/>
      <c r="R81" s="227"/>
      <c r="S81" s="227"/>
      <c r="BN81" s="195">
        <v>9.5199909899999966</v>
      </c>
      <c r="BO81" s="195">
        <v>8.6032859000000084</v>
      </c>
      <c r="BP81" s="195">
        <v>7.6270915899999929</v>
      </c>
      <c r="BQ81" s="195">
        <v>5.3887644400000001</v>
      </c>
      <c r="BR81" s="195">
        <v>4.7887644399999996</v>
      </c>
      <c r="BS81" s="195">
        <v>4.0887644400000003</v>
      </c>
      <c r="BT81" s="195">
        <v>3.28876444</v>
      </c>
      <c r="BU81" s="195">
        <v>2.8887644400000001</v>
      </c>
      <c r="BV81" s="195">
        <v>2.4887644399999997</v>
      </c>
      <c r="BW81" s="195">
        <v>2.0887644399999998</v>
      </c>
      <c r="BX81" s="195">
        <v>1.6887644399999999</v>
      </c>
      <c r="BY81" s="195">
        <v>1.48876444</v>
      </c>
      <c r="CQ81" s="195">
        <v>0</v>
      </c>
      <c r="CR81" s="195">
        <v>0</v>
      </c>
      <c r="CS81" s="195">
        <v>0</v>
      </c>
      <c r="CT81" s="195">
        <v>0</v>
      </c>
      <c r="CU81" s="195">
        <v>0</v>
      </c>
      <c r="CV81" s="195">
        <v>0</v>
      </c>
      <c r="CW81" s="195">
        <v>9.1</v>
      </c>
      <c r="CX81" s="195">
        <v>8.3000000000000007</v>
      </c>
      <c r="CY81" s="195">
        <v>6.7</v>
      </c>
      <c r="CZ81" s="195">
        <v>5.8</v>
      </c>
      <c r="DA81" s="195">
        <v>0</v>
      </c>
      <c r="DB81" s="195">
        <v>0</v>
      </c>
      <c r="DC81" s="195">
        <v>0</v>
      </c>
      <c r="DF81" s="227"/>
      <c r="DG81" s="227"/>
      <c r="DX81" s="246">
        <v>9.5217304199999813</v>
      </c>
      <c r="DY81" s="246">
        <v>9.1</v>
      </c>
      <c r="DZ81" s="246">
        <v>8.3000000000000007</v>
      </c>
      <c r="EA81" s="246">
        <v>7.8</v>
      </c>
      <c r="EB81" s="246">
        <v>6.7</v>
      </c>
      <c r="EC81" s="246">
        <v>6</v>
      </c>
      <c r="ED81" s="246">
        <v>5.4</v>
      </c>
      <c r="EE81" s="246">
        <v>4.8</v>
      </c>
      <c r="EF81" s="246">
        <v>4</v>
      </c>
      <c r="EG81" s="246">
        <v>3.2</v>
      </c>
      <c r="EH81" s="246">
        <v>2.8</v>
      </c>
      <c r="EI81" s="246">
        <v>2.4</v>
      </c>
      <c r="EJ81" s="246">
        <v>1.9</v>
      </c>
      <c r="EL81" s="246">
        <v>8.2970363199999984</v>
      </c>
      <c r="EM81" s="246">
        <v>8.3000000000000007</v>
      </c>
      <c r="EN81" s="246">
        <v>7.8</v>
      </c>
      <c r="EO81" s="246">
        <v>6.7</v>
      </c>
      <c r="EP81" s="246">
        <v>6</v>
      </c>
      <c r="EQ81" s="246">
        <v>5.4</v>
      </c>
      <c r="ER81" s="246">
        <v>4.8</v>
      </c>
      <c r="ES81" s="246">
        <v>4</v>
      </c>
      <c r="ET81" s="246">
        <v>3.2</v>
      </c>
      <c r="EU81" s="246">
        <v>2.8</v>
      </c>
      <c r="EV81" s="246">
        <v>2.4</v>
      </c>
      <c r="EW81" s="246">
        <v>1.9</v>
      </c>
      <c r="EX81" s="246">
        <v>1.5</v>
      </c>
      <c r="EZ81" s="246">
        <v>9.5199909999999992</v>
      </c>
      <c r="FA81" s="246">
        <v>6.7</v>
      </c>
      <c r="FB81" s="246">
        <v>6</v>
      </c>
      <c r="FC81" s="246">
        <v>5.4</v>
      </c>
      <c r="FD81" s="246">
        <v>4.8</v>
      </c>
      <c r="FE81" s="246">
        <v>4</v>
      </c>
      <c r="FF81" s="246">
        <v>3.2</v>
      </c>
      <c r="FG81" s="246">
        <v>2.8</v>
      </c>
      <c r="FH81" s="246">
        <v>2.4</v>
      </c>
      <c r="FI81" s="246">
        <v>1.9</v>
      </c>
      <c r="FK81" s="246">
        <v>8.6032859000000101</v>
      </c>
      <c r="FL81" s="246">
        <v>5.8</v>
      </c>
      <c r="FM81" s="246">
        <v>5.2</v>
      </c>
      <c r="FN81" s="246">
        <v>4.5999999999999996</v>
      </c>
      <c r="FO81" s="246">
        <v>3.9</v>
      </c>
      <c r="FP81" s="246">
        <v>3.1</v>
      </c>
      <c r="FQ81" s="246">
        <v>2.7</v>
      </c>
      <c r="FR81" s="246">
        <v>2.2999999999999998</v>
      </c>
      <c r="FS81" s="246">
        <v>1.9</v>
      </c>
      <c r="FT81" s="246">
        <v>1.5</v>
      </c>
      <c r="FU81" s="246">
        <v>1.3</v>
      </c>
      <c r="FW81" s="246">
        <v>7.6270915899999929</v>
      </c>
      <c r="FX81" s="246">
        <v>5.3887644400000001</v>
      </c>
      <c r="FY81" s="246">
        <v>4.7887644399999996</v>
      </c>
      <c r="FZ81" s="246">
        <v>4.0887644400000003</v>
      </c>
      <c r="GA81" s="246">
        <v>3.28876444</v>
      </c>
      <c r="GB81" s="246">
        <v>2.8887644400000001</v>
      </c>
      <c r="GC81" s="246">
        <v>2.4887644399999997</v>
      </c>
      <c r="GD81" s="246">
        <v>2.0887644399999998</v>
      </c>
      <c r="GE81" s="246">
        <v>1.6887644399999999</v>
      </c>
      <c r="GF81" s="246">
        <v>1.48876444</v>
      </c>
      <c r="GH81" s="195"/>
      <c r="GI81" s="195"/>
      <c r="GJ81" s="195"/>
      <c r="GK81" s="195"/>
      <c r="GL81" s="195"/>
      <c r="GM81" s="195"/>
      <c r="GN81" s="195"/>
      <c r="GO81" s="195"/>
      <c r="GP81" s="195"/>
      <c r="GQ81" s="195"/>
    </row>
    <row r="82" spans="5:210" ht="15" hidden="1" customHeight="1" outlineLevel="1">
      <c r="E82" s="29"/>
      <c r="F82" s="281"/>
      <c r="G82" s="281"/>
      <c r="H82" s="281"/>
      <c r="I82" s="281"/>
      <c r="J82" s="281"/>
      <c r="K82" s="281"/>
      <c r="R82" s="227"/>
      <c r="S82" s="227"/>
      <c r="BN82" s="195">
        <v>25.132442480000005</v>
      </c>
      <c r="BO82" s="195">
        <v>24.98460622</v>
      </c>
      <c r="BP82" s="195">
        <v>25.189</v>
      </c>
      <c r="BQ82" s="195">
        <v>25.189</v>
      </c>
      <c r="BR82" s="195">
        <v>25.189</v>
      </c>
      <c r="BS82" s="195">
        <v>25.189</v>
      </c>
      <c r="BT82" s="195">
        <v>25.189</v>
      </c>
      <c r="BU82" s="195">
        <v>25.189</v>
      </c>
      <c r="BV82" s="195">
        <v>25.189</v>
      </c>
      <c r="BW82" s="195">
        <v>25.189</v>
      </c>
      <c r="BX82" s="195">
        <v>25.189</v>
      </c>
      <c r="BY82" s="195">
        <v>25.189</v>
      </c>
      <c r="CQ82" s="195">
        <v>0</v>
      </c>
      <c r="CR82" s="195">
        <v>0</v>
      </c>
      <c r="CS82" s="195">
        <v>0</v>
      </c>
      <c r="CT82" s="195">
        <v>0</v>
      </c>
      <c r="CU82" s="195">
        <v>0</v>
      </c>
      <c r="CV82" s="195">
        <v>0</v>
      </c>
      <c r="CW82" s="195">
        <v>25.297999999999998</v>
      </c>
      <c r="CX82" s="195">
        <v>25.623999999999999</v>
      </c>
      <c r="CY82" s="195">
        <v>25.172000000000001</v>
      </c>
      <c r="CZ82" s="195">
        <v>25</v>
      </c>
      <c r="DA82" s="195">
        <v>0</v>
      </c>
      <c r="DB82" s="195">
        <v>0</v>
      </c>
      <c r="DC82" s="195">
        <v>0</v>
      </c>
      <c r="DF82" s="227"/>
      <c r="DG82" s="227"/>
      <c r="DX82" s="246">
        <v>25.366637919999999</v>
      </c>
      <c r="DY82" s="246">
        <v>25.297999999999998</v>
      </c>
      <c r="DZ82" s="246">
        <v>25.297999999999998</v>
      </c>
      <c r="EA82" s="246">
        <v>25.297999999999998</v>
      </c>
      <c r="EB82" s="246">
        <v>25.297999999999998</v>
      </c>
      <c r="EC82" s="246">
        <v>25.297999999999998</v>
      </c>
      <c r="ED82" s="246">
        <v>25.297999999999998</v>
      </c>
      <c r="EE82" s="246">
        <v>25.297999999999998</v>
      </c>
      <c r="EF82" s="246">
        <v>25.297999999999998</v>
      </c>
      <c r="EG82" s="246">
        <v>25.297999999999998</v>
      </c>
      <c r="EH82" s="246">
        <v>25.297999999999998</v>
      </c>
      <c r="EI82" s="246">
        <v>25.297999999999998</v>
      </c>
      <c r="EJ82" s="246">
        <v>25.297999999999998</v>
      </c>
      <c r="EL82" s="246">
        <v>26.544494160000003</v>
      </c>
      <c r="EM82" s="246">
        <v>25.623999999999999</v>
      </c>
      <c r="EN82" s="246">
        <v>25.623999999999999</v>
      </c>
      <c r="EO82" s="246">
        <v>25.623999999999999</v>
      </c>
      <c r="EP82" s="246">
        <v>25.623999999999999</v>
      </c>
      <c r="EQ82" s="246">
        <v>25.623999999999999</v>
      </c>
      <c r="ER82" s="246">
        <v>25.623999999999999</v>
      </c>
      <c r="ES82" s="246">
        <v>25.623999999999999</v>
      </c>
      <c r="ET82" s="246">
        <v>25.623999999999999</v>
      </c>
      <c r="EU82" s="246">
        <v>25.623999999999999</v>
      </c>
      <c r="EV82" s="246">
        <v>25.623999999999999</v>
      </c>
      <c r="EW82" s="246">
        <v>25.623999999999999</v>
      </c>
      <c r="EX82" s="246">
        <v>25.623999999999999</v>
      </c>
      <c r="EZ82" s="246">
        <v>25.132442480000005</v>
      </c>
      <c r="FA82" s="246">
        <v>25.172000000000001</v>
      </c>
      <c r="FB82" s="246">
        <v>25.172000000000001</v>
      </c>
      <c r="FC82" s="246">
        <v>25.172000000000001</v>
      </c>
      <c r="FD82" s="246">
        <v>25.172000000000001</v>
      </c>
      <c r="FE82" s="246">
        <v>25.172000000000001</v>
      </c>
      <c r="FF82" s="246">
        <v>25.172000000000001</v>
      </c>
      <c r="FG82" s="246">
        <v>25.172000000000001</v>
      </c>
      <c r="FH82" s="246">
        <v>25.172000000000001</v>
      </c>
      <c r="FI82" s="246">
        <v>25.172000000000001</v>
      </c>
      <c r="FK82" s="246">
        <v>24.98460622</v>
      </c>
      <c r="FL82" s="246">
        <v>25</v>
      </c>
      <c r="FM82" s="246">
        <v>25</v>
      </c>
      <c r="FN82" s="246">
        <v>25</v>
      </c>
      <c r="FO82" s="246">
        <v>25</v>
      </c>
      <c r="FP82" s="246">
        <v>25</v>
      </c>
      <c r="FQ82" s="246">
        <v>25</v>
      </c>
      <c r="FR82" s="246">
        <v>25</v>
      </c>
      <c r="FS82" s="246">
        <v>25</v>
      </c>
      <c r="FT82" s="246">
        <v>25</v>
      </c>
      <c r="FU82" s="246">
        <v>25</v>
      </c>
      <c r="FW82" s="246">
        <v>25.189</v>
      </c>
      <c r="FX82" s="246">
        <v>25.189</v>
      </c>
      <c r="FY82" s="246">
        <v>25.189</v>
      </c>
      <c r="FZ82" s="246">
        <v>25.189</v>
      </c>
      <c r="GA82" s="246">
        <v>25.189</v>
      </c>
      <c r="GB82" s="246">
        <v>25.189</v>
      </c>
      <c r="GC82" s="246">
        <v>25.189</v>
      </c>
      <c r="GD82" s="246">
        <v>25.189</v>
      </c>
      <c r="GE82" s="246">
        <v>25.189</v>
      </c>
      <c r="GF82" s="246">
        <v>25.189</v>
      </c>
      <c r="GH82" s="195"/>
      <c r="GI82" s="195"/>
      <c r="GJ82" s="195"/>
      <c r="GK82" s="195"/>
      <c r="GL82" s="195"/>
      <c r="GM82" s="195"/>
      <c r="GN82" s="195"/>
      <c r="GO82" s="195"/>
      <c r="GP82" s="195"/>
      <c r="GQ82" s="195"/>
    </row>
    <row r="83" spans="5:210" ht="15" hidden="1" customHeight="1" outlineLevel="1">
      <c r="E83" s="29"/>
      <c r="F83" s="281"/>
      <c r="G83" s="281"/>
      <c r="H83" s="281"/>
      <c r="I83" s="281"/>
      <c r="J83" s="281"/>
      <c r="K83" s="281"/>
      <c r="R83" s="227"/>
      <c r="S83" s="227"/>
      <c r="BN83" s="195">
        <v>208.60685503000002</v>
      </c>
      <c r="BO83" s="195">
        <v>216.18101971000002</v>
      </c>
      <c r="BP83" s="195">
        <v>218.10000000000002</v>
      </c>
      <c r="BQ83" s="195">
        <v>225</v>
      </c>
      <c r="BR83" s="195">
        <v>233.1</v>
      </c>
      <c r="BS83" s="195">
        <v>239.6</v>
      </c>
      <c r="BT83" s="195">
        <v>251.2</v>
      </c>
      <c r="BU83" s="195">
        <v>265.2</v>
      </c>
      <c r="BV83" s="195">
        <v>275</v>
      </c>
      <c r="BW83" s="195">
        <v>282.5</v>
      </c>
      <c r="BX83" s="195">
        <v>289.7</v>
      </c>
      <c r="BY83" s="195">
        <v>297.89999999999998</v>
      </c>
      <c r="CQ83" s="195">
        <v>0</v>
      </c>
      <c r="CR83" s="195">
        <v>0</v>
      </c>
      <c r="CS83" s="195">
        <v>0</v>
      </c>
      <c r="CT83" s="195">
        <v>0</v>
      </c>
      <c r="CU83" s="195">
        <v>0</v>
      </c>
      <c r="CV83" s="195">
        <v>0</v>
      </c>
      <c r="CW83" s="195">
        <v>167</v>
      </c>
      <c r="CX83" s="195">
        <v>209</v>
      </c>
      <c r="CY83" s="195">
        <v>216.4</v>
      </c>
      <c r="CZ83" s="195">
        <v>218.1</v>
      </c>
      <c r="DA83" s="195">
        <v>0</v>
      </c>
      <c r="DB83" s="195">
        <v>0</v>
      </c>
      <c r="DC83" s="195">
        <v>0</v>
      </c>
      <c r="DF83" s="227"/>
      <c r="DG83" s="227"/>
      <c r="DX83" s="246">
        <v>159.07044669000004</v>
      </c>
      <c r="DY83" s="246">
        <v>167</v>
      </c>
      <c r="DZ83" s="246">
        <v>180.1</v>
      </c>
      <c r="EA83" s="246">
        <v>162.25846491206551</v>
      </c>
      <c r="EB83" s="246">
        <v>159.6989915788169</v>
      </c>
      <c r="EC83" s="246">
        <v>190.43809242915844</v>
      </c>
      <c r="ED83" s="246">
        <v>197.2</v>
      </c>
      <c r="EE83" s="246">
        <v>200.1</v>
      </c>
      <c r="EF83" s="246">
        <v>206.4</v>
      </c>
      <c r="EG83" s="246">
        <v>211.7</v>
      </c>
      <c r="EH83" s="246">
        <v>213.9</v>
      </c>
      <c r="EI83" s="246">
        <v>214.1</v>
      </c>
      <c r="EJ83" s="246">
        <v>215.1</v>
      </c>
      <c r="EL83" s="246">
        <v>166.28260755000002</v>
      </c>
      <c r="EM83" s="246">
        <v>209</v>
      </c>
      <c r="EN83" s="246">
        <v>107.03129500618219</v>
      </c>
      <c r="EO83" s="246">
        <v>126.87400071417498</v>
      </c>
      <c r="EP83" s="246">
        <v>180.06860429640437</v>
      </c>
      <c r="EQ83" s="246">
        <v>213.1</v>
      </c>
      <c r="ER83" s="246">
        <v>218.6</v>
      </c>
      <c r="ES83" s="246">
        <v>235.7</v>
      </c>
      <c r="ET83" s="246">
        <v>258.10000000000002</v>
      </c>
      <c r="EU83" s="246">
        <v>272.7</v>
      </c>
      <c r="EV83" s="246">
        <v>280</v>
      </c>
      <c r="EW83" s="246">
        <v>289.60000000000002</v>
      </c>
      <c r="EX83" s="246">
        <v>297.7</v>
      </c>
      <c r="EZ83" s="246">
        <v>208.60685503000002</v>
      </c>
      <c r="FA83" s="246">
        <v>216.4</v>
      </c>
      <c r="FB83" s="246">
        <v>186.4514668786633</v>
      </c>
      <c r="FC83" s="246">
        <v>101.54030887659407</v>
      </c>
      <c r="FD83" s="246">
        <v>212.7217951647005</v>
      </c>
      <c r="FE83" s="246">
        <v>261.89999999999998</v>
      </c>
      <c r="FF83" s="246">
        <v>271</v>
      </c>
      <c r="FG83" s="246">
        <v>282.60000000000002</v>
      </c>
      <c r="FH83" s="246">
        <v>296.3</v>
      </c>
      <c r="FI83" s="246">
        <v>308.89999999999998</v>
      </c>
      <c r="FK83" s="246">
        <v>216.18101971000002</v>
      </c>
      <c r="FL83" s="246">
        <v>218.1</v>
      </c>
      <c r="FM83" s="246">
        <v>235.4</v>
      </c>
      <c r="FN83" s="246">
        <v>246.6</v>
      </c>
      <c r="FO83" s="246">
        <v>256.60000000000002</v>
      </c>
      <c r="FP83" s="246">
        <v>272.5</v>
      </c>
      <c r="FQ83" s="246">
        <v>291.7</v>
      </c>
      <c r="FR83" s="246">
        <v>305.39999999999998</v>
      </c>
      <c r="FS83" s="246">
        <v>316.39999999999998</v>
      </c>
      <c r="FT83" s="246">
        <v>330.2</v>
      </c>
      <c r="FU83" s="246">
        <v>349.4</v>
      </c>
      <c r="FW83" s="246">
        <v>218.10000000000002</v>
      </c>
      <c r="FX83" s="246">
        <v>235.2</v>
      </c>
      <c r="FY83" s="246">
        <v>246.1</v>
      </c>
      <c r="FZ83" s="246">
        <v>256.10000000000002</v>
      </c>
      <c r="GA83" s="246">
        <v>271.89999999999998</v>
      </c>
      <c r="GB83" s="246">
        <v>291.10000000000002</v>
      </c>
      <c r="GC83" s="246">
        <v>304.8</v>
      </c>
      <c r="GD83" s="246">
        <v>315.8</v>
      </c>
      <c r="GE83" s="246">
        <v>329.6</v>
      </c>
      <c r="GF83" s="246">
        <v>348.7</v>
      </c>
      <c r="GH83" s="195"/>
      <c r="GI83" s="195"/>
      <c r="GJ83" s="195"/>
      <c r="GK83" s="195"/>
      <c r="GL83" s="195"/>
      <c r="GM83" s="195"/>
      <c r="GN83" s="195"/>
      <c r="GO83" s="195"/>
      <c r="GP83" s="195"/>
      <c r="GQ83" s="195"/>
    </row>
    <row r="84" spans="5:210" ht="15" customHeight="1" collapsed="1">
      <c r="E84" s="281"/>
      <c r="F84" s="29" t="s">
        <v>512</v>
      </c>
      <c r="G84" s="156"/>
      <c r="H84" s="156"/>
      <c r="I84" s="228"/>
      <c r="J84" s="228"/>
      <c r="K84" s="228"/>
      <c r="L84" s="228"/>
      <c r="M84" s="228"/>
      <c r="N84" s="228"/>
      <c r="O84" s="228"/>
      <c r="P84" s="228"/>
      <c r="Q84" s="228"/>
      <c r="R84" s="228"/>
      <c r="S84" s="228"/>
      <c r="T84" s="227"/>
      <c r="U84" s="227"/>
      <c r="V84" s="227"/>
      <c r="W84" s="227"/>
      <c r="X84" s="227"/>
      <c r="Y84" s="227"/>
      <c r="Z84" s="227"/>
      <c r="AA84" s="227"/>
      <c r="AB84" s="227"/>
      <c r="AC84" s="227"/>
      <c r="AD84" s="227"/>
      <c r="AE84" s="227"/>
      <c r="AF84" s="227"/>
      <c r="AG84" s="227"/>
      <c r="AH84" s="227"/>
      <c r="AI84" s="227"/>
      <c r="AJ84" s="227"/>
      <c r="AL84" s="246"/>
      <c r="AM84" s="246"/>
      <c r="AN84" s="246"/>
      <c r="AO84" s="246"/>
      <c r="AP84" s="246"/>
      <c r="AQ84" s="246"/>
      <c r="AR84" s="246"/>
      <c r="AS84" s="246"/>
      <c r="AT84" s="246"/>
      <c r="AU84" s="246"/>
      <c r="AV84" s="246"/>
      <c r="AW84" s="246"/>
      <c r="AX84" s="246"/>
      <c r="AZ84" s="247">
        <v>0</v>
      </c>
      <c r="BA84" s="246">
        <v>0</v>
      </c>
      <c r="BB84" s="246">
        <v>0</v>
      </c>
      <c r="BC84" s="246">
        <v>0</v>
      </c>
      <c r="BD84" s="246">
        <v>0</v>
      </c>
      <c r="BE84" s="246">
        <v>0</v>
      </c>
      <c r="BF84" s="246">
        <v>0</v>
      </c>
      <c r="BG84" s="246">
        <v>0</v>
      </c>
      <c r="BH84" s="246">
        <v>0</v>
      </c>
      <c r="BI84" s="246">
        <v>0</v>
      </c>
      <c r="BJ84" s="246">
        <v>0</v>
      </c>
      <c r="BK84" s="246">
        <v>0</v>
      </c>
      <c r="BL84" s="246">
        <v>0</v>
      </c>
      <c r="BN84" s="246"/>
      <c r="BO84" s="246"/>
      <c r="BP84" s="246"/>
      <c r="BQ84" s="246"/>
      <c r="BR84" s="246"/>
      <c r="BS84" s="246"/>
      <c r="BT84" s="246"/>
      <c r="BU84" s="246"/>
      <c r="BV84" s="246"/>
      <c r="BW84" s="246"/>
      <c r="BX84" s="246"/>
      <c r="BY84" s="246"/>
      <c r="CA84" s="247"/>
      <c r="CB84" s="246"/>
      <c r="CC84" s="246"/>
      <c r="CD84" s="246"/>
      <c r="CE84" s="246"/>
      <c r="CF84" s="246"/>
      <c r="CG84" s="246"/>
      <c r="CH84" s="246"/>
      <c r="CI84" s="246"/>
      <c r="CJ84" s="246"/>
      <c r="CK84" s="246"/>
      <c r="CL84" s="246"/>
      <c r="CQ84" s="246"/>
      <c r="CR84" s="246"/>
      <c r="CS84" s="246"/>
      <c r="CT84" s="246"/>
      <c r="CU84" s="246"/>
      <c r="CV84" s="246"/>
      <c r="CW84" s="246"/>
      <c r="CX84" s="246"/>
      <c r="CY84" s="246"/>
      <c r="CZ84" s="246"/>
      <c r="DA84" s="246"/>
      <c r="DB84" s="246"/>
      <c r="DC84" s="246"/>
      <c r="DF84" s="227"/>
      <c r="DG84" s="227"/>
      <c r="DX84" s="246">
        <v>0</v>
      </c>
      <c r="DY84" s="246">
        <v>0</v>
      </c>
      <c r="DZ84" s="246">
        <v>0</v>
      </c>
      <c r="EA84" s="246">
        <v>0</v>
      </c>
      <c r="EB84" s="246">
        <v>0</v>
      </c>
      <c r="EC84" s="246">
        <v>0</v>
      </c>
      <c r="ED84" s="246">
        <v>0</v>
      </c>
      <c r="EE84" s="246">
        <v>0</v>
      </c>
      <c r="EF84" s="246">
        <v>0</v>
      </c>
      <c r="EG84" s="246">
        <v>0</v>
      </c>
      <c r="EH84" s="246">
        <v>0</v>
      </c>
      <c r="EI84" s="246">
        <v>0</v>
      </c>
      <c r="EJ84" s="246">
        <v>0</v>
      </c>
      <c r="EL84" s="246"/>
      <c r="EM84" s="246"/>
      <c r="EN84" s="246"/>
      <c r="EO84" s="246"/>
      <c r="EP84" s="246"/>
      <c r="EQ84" s="246"/>
      <c r="ER84" s="246"/>
      <c r="ES84" s="246"/>
      <c r="ET84" s="246"/>
      <c r="EU84" s="246"/>
      <c r="EV84" s="246"/>
      <c r="EW84" s="246"/>
      <c r="EX84" s="246"/>
      <c r="EZ84" s="246"/>
      <c r="FA84" s="246"/>
      <c r="FB84" s="246"/>
      <c r="FC84" s="246"/>
      <c r="FD84" s="246"/>
      <c r="FE84" s="246"/>
      <c r="FF84" s="246"/>
      <c r="FG84" s="246"/>
      <c r="FH84" s="246"/>
      <c r="FI84" s="246"/>
      <c r="FK84" s="246"/>
      <c r="FL84" s="246"/>
      <c r="FM84" s="246"/>
      <c r="FN84" s="246"/>
      <c r="FO84" s="246"/>
      <c r="FP84" s="246"/>
      <c r="FQ84" s="246"/>
      <c r="FR84" s="246"/>
      <c r="FS84" s="246"/>
      <c r="FT84" s="246"/>
      <c r="FU84" s="246"/>
      <c r="FW84" s="246"/>
      <c r="FX84" s="246"/>
      <c r="FY84" s="246"/>
      <c r="FZ84" s="246"/>
      <c r="GA84" s="246"/>
      <c r="GB84" s="246"/>
      <c r="GC84" s="246"/>
      <c r="GD84" s="246"/>
      <c r="GE84" s="246"/>
      <c r="GF84" s="246"/>
      <c r="GH84" s="246"/>
      <c r="GI84" s="246"/>
      <c r="GJ84" s="246"/>
      <c r="GK84" s="246"/>
      <c r="GL84" s="246"/>
      <c r="GM84" s="246"/>
      <c r="GN84" s="246"/>
      <c r="GO84" s="246"/>
      <c r="GP84" s="246"/>
      <c r="GQ84" s="246"/>
      <c r="GS84" s="246"/>
      <c r="GT84" s="246"/>
      <c r="GU84" s="246"/>
      <c r="GV84" s="246"/>
      <c r="GW84" s="246"/>
      <c r="GX84" s="246"/>
      <c r="GY84" s="246"/>
      <c r="GZ84" s="246"/>
      <c r="HA84" s="246"/>
      <c r="HB84" s="246"/>
    </row>
    <row r="85" spans="5:210" ht="15" customHeight="1">
      <c r="E85" s="281"/>
      <c r="F85" s="281"/>
      <c r="G85" s="289" t="s">
        <v>513</v>
      </c>
      <c r="H85" s="289"/>
      <c r="I85" s="228">
        <v>108.02474384999999</v>
      </c>
      <c r="J85" s="228">
        <v>123.08127506999999</v>
      </c>
      <c r="K85" s="228">
        <v>124.90085839999988</v>
      </c>
      <c r="L85" s="228">
        <v>131.9203097299999</v>
      </c>
      <c r="M85" s="228">
        <v>157.21841485000002</v>
      </c>
      <c r="N85" s="228">
        <v>165.2207434100001</v>
      </c>
      <c r="O85" s="228">
        <v>166.16784820999993</v>
      </c>
      <c r="P85" s="228">
        <v>167.94299999999998</v>
      </c>
      <c r="Q85" s="228">
        <v>165.881</v>
      </c>
      <c r="R85" s="228">
        <v>173.14399999999983</v>
      </c>
      <c r="S85" s="228">
        <v>170.62999999999994</v>
      </c>
      <c r="T85" s="227">
        <v>169.8</v>
      </c>
      <c r="U85" s="227">
        <v>174</v>
      </c>
      <c r="V85" s="227">
        <v>179.7</v>
      </c>
      <c r="W85" s="227">
        <v>186.1</v>
      </c>
      <c r="X85" s="227">
        <v>193.5</v>
      </c>
      <c r="Y85" s="227">
        <v>200.9</v>
      </c>
      <c r="Z85" s="227">
        <v>208.5</v>
      </c>
      <c r="AA85" s="227">
        <v>214.6</v>
      </c>
      <c r="AB85" s="227">
        <v>222.7</v>
      </c>
      <c r="AC85" s="227">
        <v>229.4</v>
      </c>
      <c r="AD85" s="227">
        <v>238.5</v>
      </c>
      <c r="AE85" s="227">
        <v>249.1</v>
      </c>
      <c r="AF85" s="227">
        <v>255.3</v>
      </c>
      <c r="AG85" s="227">
        <v>261.3</v>
      </c>
      <c r="AH85" s="227">
        <v>266.89999999999998</v>
      </c>
      <c r="AI85" s="227">
        <v>274.60000000000002</v>
      </c>
      <c r="AJ85" s="227">
        <v>274.60000000000002</v>
      </c>
      <c r="AL85" s="246">
        <v>166.16784820999993</v>
      </c>
      <c r="AM85" s="246">
        <v>167.94299999999998</v>
      </c>
      <c r="AN85" s="246">
        <v>165.881</v>
      </c>
      <c r="AO85" s="246">
        <v>167.1</v>
      </c>
      <c r="AP85" s="246">
        <v>164.8</v>
      </c>
      <c r="AQ85" s="246">
        <v>174.5</v>
      </c>
      <c r="AR85" s="246">
        <v>177.9</v>
      </c>
      <c r="AS85" s="246">
        <v>183.6</v>
      </c>
      <c r="AT85" s="246">
        <v>191.7</v>
      </c>
      <c r="AU85" s="246">
        <v>204</v>
      </c>
      <c r="AV85" s="246">
        <v>208.6</v>
      </c>
      <c r="AW85" s="246">
        <v>220.1</v>
      </c>
      <c r="AX85" s="246">
        <v>226.1</v>
      </c>
      <c r="AZ85" s="247">
        <v>0</v>
      </c>
      <c r="BA85" s="246">
        <v>0</v>
      </c>
      <c r="BB85" s="246">
        <v>0</v>
      </c>
      <c r="BC85" s="246">
        <v>6.0439999999998406</v>
      </c>
      <c r="BD85" s="246">
        <v>5.8299999999999272</v>
      </c>
      <c r="BE85" s="246">
        <v>-4.6999999999999886</v>
      </c>
      <c r="BF85" s="246">
        <v>-3.9000000000000057</v>
      </c>
      <c r="BG85" s="246">
        <v>-3.9000000000000057</v>
      </c>
      <c r="BH85" s="246">
        <v>-5.5999999999999943</v>
      </c>
      <c r="BI85" s="246">
        <v>-10.5</v>
      </c>
      <c r="BJ85" s="246">
        <v>-7.6999999999999886</v>
      </c>
      <c r="BK85" s="246">
        <v>-11.599999999999994</v>
      </c>
      <c r="BL85" s="246">
        <v>-11.5</v>
      </c>
      <c r="BN85" s="246">
        <v>166.16784820999993</v>
      </c>
      <c r="BO85" s="246">
        <v>167.94299999999998</v>
      </c>
      <c r="BP85" s="246">
        <v>167</v>
      </c>
      <c r="BQ85" s="246">
        <v>178</v>
      </c>
      <c r="BR85" s="246">
        <v>186</v>
      </c>
      <c r="BS85" s="246">
        <v>198.9</v>
      </c>
      <c r="BT85" s="246">
        <v>209.6</v>
      </c>
      <c r="BU85" s="246">
        <v>217.3</v>
      </c>
      <c r="BV85" s="246">
        <v>226.4</v>
      </c>
      <c r="BW85" s="246">
        <v>236.5</v>
      </c>
      <c r="BX85" s="246">
        <v>242.7</v>
      </c>
      <c r="BY85" s="246">
        <v>252.3</v>
      </c>
      <c r="CA85" s="247">
        <v>0</v>
      </c>
      <c r="CB85" s="246">
        <v>0</v>
      </c>
      <c r="CC85" s="246">
        <v>-1.1189999999999998</v>
      </c>
      <c r="CD85" s="246">
        <v>-4.8560000000001651</v>
      </c>
      <c r="CE85" s="246">
        <v>-15.370000000000061</v>
      </c>
      <c r="CF85" s="246">
        <v>-29.099999999999994</v>
      </c>
      <c r="CG85" s="246">
        <v>-35.599999999999994</v>
      </c>
      <c r="CH85" s="246">
        <v>-37.600000000000023</v>
      </c>
      <c r="CI85" s="246">
        <v>-40.300000000000011</v>
      </c>
      <c r="CJ85" s="246">
        <v>-43</v>
      </c>
      <c r="CK85" s="246">
        <v>-41.799999999999983</v>
      </c>
      <c r="CL85" s="246">
        <v>-43.800000000000011</v>
      </c>
      <c r="CQ85" s="246">
        <v>0</v>
      </c>
      <c r="CR85" s="246">
        <v>0</v>
      </c>
      <c r="CS85" s="246">
        <v>0</v>
      </c>
      <c r="CT85" s="246">
        <v>0</v>
      </c>
      <c r="CU85" s="246">
        <v>0</v>
      </c>
      <c r="CV85" s="246">
        <v>0</v>
      </c>
      <c r="CW85" s="246">
        <v>144.80000000000001</v>
      </c>
      <c r="CX85" s="246">
        <v>162</v>
      </c>
      <c r="CY85" s="246">
        <v>175.5</v>
      </c>
      <c r="CZ85" s="246">
        <v>174.7</v>
      </c>
      <c r="DA85" s="246">
        <v>164.7</v>
      </c>
      <c r="DB85" s="246">
        <v>164.8</v>
      </c>
      <c r="DC85" s="246">
        <v>174.5</v>
      </c>
      <c r="DF85" s="227"/>
      <c r="DG85" s="227"/>
      <c r="DX85" s="246">
        <v>133.5</v>
      </c>
      <c r="DY85" s="246">
        <v>144.80000000000001</v>
      </c>
      <c r="DZ85" s="246">
        <v>156.1</v>
      </c>
      <c r="EA85" s="246">
        <v>156.80000000000001</v>
      </c>
      <c r="EB85" s="246">
        <v>163.69999999999999</v>
      </c>
      <c r="EC85" s="246">
        <v>167</v>
      </c>
      <c r="ED85" s="246">
        <v>174.6</v>
      </c>
      <c r="EE85" s="246">
        <v>180.9</v>
      </c>
      <c r="EF85" s="246">
        <v>188.5</v>
      </c>
      <c r="EG85" s="246">
        <v>196.1</v>
      </c>
      <c r="EH85" s="246">
        <v>204.6</v>
      </c>
      <c r="EI85" s="246">
        <v>206.9</v>
      </c>
      <c r="EJ85" s="246">
        <v>213.2</v>
      </c>
      <c r="EL85" s="246">
        <v>166.2</v>
      </c>
      <c r="EM85" s="246">
        <v>162</v>
      </c>
      <c r="EN85" s="246">
        <v>166</v>
      </c>
      <c r="EO85" s="246">
        <v>158.1</v>
      </c>
      <c r="EP85" s="246">
        <v>166.1</v>
      </c>
      <c r="EQ85" s="246">
        <v>177.6</v>
      </c>
      <c r="ER85" s="246">
        <v>187.7</v>
      </c>
      <c r="ES85" s="246">
        <v>199.9</v>
      </c>
      <c r="ET85" s="246">
        <v>208.2</v>
      </c>
      <c r="EU85" s="246">
        <v>218.9</v>
      </c>
      <c r="EV85" s="246">
        <v>228.1</v>
      </c>
      <c r="EW85" s="246">
        <v>234</v>
      </c>
      <c r="EX85" s="246">
        <v>241.5</v>
      </c>
      <c r="EZ85" s="246">
        <v>167.1</v>
      </c>
      <c r="FA85" s="246">
        <v>175.5</v>
      </c>
      <c r="FB85" s="246">
        <v>183.8</v>
      </c>
      <c r="FC85" s="246">
        <v>192.7</v>
      </c>
      <c r="FD85" s="246">
        <v>199.1</v>
      </c>
      <c r="FE85" s="246">
        <v>207.4</v>
      </c>
      <c r="FF85" s="246">
        <v>223.9</v>
      </c>
      <c r="FG85" s="246">
        <v>231</v>
      </c>
      <c r="FH85" s="246">
        <v>241.2</v>
      </c>
      <c r="FI85" s="246">
        <v>251.3</v>
      </c>
      <c r="FK85" s="246">
        <v>164.8</v>
      </c>
      <c r="FL85" s="246">
        <v>174.7</v>
      </c>
      <c r="FM85" s="246">
        <v>187.5</v>
      </c>
      <c r="FN85" s="246">
        <v>199.5</v>
      </c>
      <c r="FO85" s="246">
        <v>215.3</v>
      </c>
      <c r="FP85" s="246">
        <v>230.2</v>
      </c>
      <c r="FQ85" s="246">
        <v>242.7</v>
      </c>
      <c r="FR85" s="246">
        <v>252.9</v>
      </c>
      <c r="FS85" s="246">
        <v>264.10000000000002</v>
      </c>
      <c r="FT85" s="246">
        <v>276.8</v>
      </c>
      <c r="FU85" s="246">
        <v>293.5</v>
      </c>
      <c r="FW85" s="246">
        <v>174.7</v>
      </c>
      <c r="FX85" s="246">
        <v>187.5</v>
      </c>
      <c r="FY85" s="246">
        <v>199.5</v>
      </c>
      <c r="FZ85" s="246">
        <v>215.3</v>
      </c>
      <c r="GA85" s="246">
        <v>230.2</v>
      </c>
      <c r="GB85" s="246">
        <v>242.7</v>
      </c>
      <c r="GC85" s="246">
        <v>252.9</v>
      </c>
      <c r="GD85" s="246">
        <v>264.10000000000002</v>
      </c>
      <c r="GE85" s="246">
        <v>276.8</v>
      </c>
      <c r="GF85" s="246">
        <v>293.5</v>
      </c>
      <c r="GH85" s="246">
        <v>165.6</v>
      </c>
      <c r="GI85" s="246">
        <v>164.7</v>
      </c>
      <c r="GJ85" s="246">
        <v>176.1</v>
      </c>
      <c r="GK85" s="246">
        <v>193</v>
      </c>
      <c r="GL85" s="246">
        <v>201.1</v>
      </c>
      <c r="GM85" s="246">
        <v>205.7</v>
      </c>
      <c r="GN85" s="246">
        <v>211.7</v>
      </c>
      <c r="GO85" s="246">
        <v>220.1</v>
      </c>
      <c r="GP85" s="246">
        <v>226.5</v>
      </c>
      <c r="GQ85" s="246">
        <v>237.7</v>
      </c>
      <c r="GS85" s="246">
        <v>167.1</v>
      </c>
      <c r="GT85" s="246">
        <v>164.8</v>
      </c>
      <c r="GU85" s="246">
        <v>174.5</v>
      </c>
      <c r="GV85" s="246">
        <v>177.9</v>
      </c>
      <c r="GW85" s="246">
        <v>183.6</v>
      </c>
      <c r="GX85" s="246">
        <v>191.7</v>
      </c>
      <c r="GY85" s="246">
        <v>204</v>
      </c>
      <c r="GZ85" s="246">
        <v>208.6</v>
      </c>
      <c r="HA85" s="246">
        <v>220.1</v>
      </c>
      <c r="HB85" s="246">
        <v>226.1</v>
      </c>
    </row>
    <row r="86" spans="5:210" ht="15" customHeight="1">
      <c r="E86" s="281"/>
      <c r="F86" s="281"/>
      <c r="G86" s="289" t="s">
        <v>514</v>
      </c>
      <c r="H86" s="289"/>
      <c r="I86" s="228">
        <v>91.38116359</v>
      </c>
      <c r="J86" s="228">
        <v>76.799281989999997</v>
      </c>
      <c r="K86" s="228">
        <v>76.747253289999989</v>
      </c>
      <c r="L86" s="228">
        <v>87.844887349999993</v>
      </c>
      <c r="M86" s="228">
        <v>96.202695649999953</v>
      </c>
      <c r="N86" s="228">
        <v>115.86693233000001</v>
      </c>
      <c r="O86" s="228">
        <v>128.97764242999997</v>
      </c>
      <c r="P86" s="228">
        <v>156.90174028000001</v>
      </c>
      <c r="Q86" s="228">
        <v>169.69013073000005</v>
      </c>
      <c r="R86" s="228">
        <v>183.39958178999996</v>
      </c>
      <c r="S86" s="228">
        <v>197.5712253099999</v>
      </c>
      <c r="T86" s="227">
        <v>198</v>
      </c>
      <c r="U86" s="227">
        <v>198.5</v>
      </c>
      <c r="V86" s="227">
        <v>204.9</v>
      </c>
      <c r="W86" s="227">
        <v>209.6</v>
      </c>
      <c r="X86" s="227">
        <v>199.9</v>
      </c>
      <c r="Y86" s="227">
        <v>198.4</v>
      </c>
      <c r="Z86" s="227">
        <v>196.1</v>
      </c>
      <c r="AA86" s="227">
        <v>205.4</v>
      </c>
      <c r="AB86" s="227">
        <v>213.5</v>
      </c>
      <c r="AC86" s="227">
        <v>212</v>
      </c>
      <c r="AD86" s="227">
        <v>204.1</v>
      </c>
      <c r="AE86" s="227">
        <v>214</v>
      </c>
      <c r="AF86" s="227">
        <v>218.9</v>
      </c>
      <c r="AG86" s="227">
        <v>228.2</v>
      </c>
      <c r="AH86" s="227">
        <v>183.4</v>
      </c>
      <c r="AI86" s="227">
        <v>241.2</v>
      </c>
      <c r="AJ86" s="227">
        <v>249.9</v>
      </c>
      <c r="AL86" s="246">
        <v>128.97764242999997</v>
      </c>
      <c r="AM86" s="246">
        <v>156.90174028000001</v>
      </c>
      <c r="AN86" s="246">
        <v>169.69013073000005</v>
      </c>
      <c r="AO86" s="246">
        <v>182.8</v>
      </c>
      <c r="AP86" s="246">
        <v>185.7</v>
      </c>
      <c r="AQ86" s="246">
        <v>191.7</v>
      </c>
      <c r="AR86" s="246">
        <v>198.6</v>
      </c>
      <c r="AS86" s="246">
        <v>212.8</v>
      </c>
      <c r="AT86" s="246">
        <v>217.7</v>
      </c>
      <c r="AU86" s="246">
        <v>220.5</v>
      </c>
      <c r="AV86" s="246">
        <v>228.6</v>
      </c>
      <c r="AW86" s="246">
        <v>238.8</v>
      </c>
      <c r="AX86" s="246">
        <v>251.4</v>
      </c>
      <c r="AZ86" s="247">
        <v>0</v>
      </c>
      <c r="BA86" s="246">
        <v>0</v>
      </c>
      <c r="BB86" s="246">
        <v>0</v>
      </c>
      <c r="BC86" s="246">
        <v>0.59958178999994516</v>
      </c>
      <c r="BD86" s="246">
        <v>11.871225309999915</v>
      </c>
      <c r="BE86" s="246">
        <v>6.3000000000000114</v>
      </c>
      <c r="BF86" s="246">
        <v>-9.9999999999994316E-2</v>
      </c>
      <c r="BG86" s="246">
        <v>-7.9000000000000057</v>
      </c>
      <c r="BH86" s="246">
        <v>-8.0999999999999943</v>
      </c>
      <c r="BI86" s="246">
        <v>-20.599999999999994</v>
      </c>
      <c r="BJ86" s="246">
        <v>-30.199999999999989</v>
      </c>
      <c r="BK86" s="246">
        <v>-42.700000000000017</v>
      </c>
      <c r="BL86" s="246">
        <v>-46</v>
      </c>
      <c r="BN86" s="246">
        <v>128.97764242999997</v>
      </c>
      <c r="BO86" s="246">
        <v>156.90174028000001</v>
      </c>
      <c r="BP86" s="246">
        <v>173</v>
      </c>
      <c r="BQ86" s="246">
        <v>189.9</v>
      </c>
      <c r="BR86" s="246">
        <v>203.1</v>
      </c>
      <c r="BS86" s="246">
        <v>215.8</v>
      </c>
      <c r="BT86" s="246">
        <v>224.8</v>
      </c>
      <c r="BU86" s="246">
        <v>237.9</v>
      </c>
      <c r="BV86" s="246">
        <v>243.2</v>
      </c>
      <c r="BW86" s="246">
        <v>247.2</v>
      </c>
      <c r="BX86" s="246">
        <v>255.5</v>
      </c>
      <c r="BY86" s="246">
        <v>269.10000000000002</v>
      </c>
      <c r="CA86" s="247">
        <v>0</v>
      </c>
      <c r="CB86" s="246">
        <v>0</v>
      </c>
      <c r="CC86" s="246">
        <v>-3.3098692699999503</v>
      </c>
      <c r="CD86" s="246">
        <v>-6.5004182100000492</v>
      </c>
      <c r="CE86" s="246">
        <v>-5.5287746900000911</v>
      </c>
      <c r="CF86" s="246">
        <v>-17.800000000000011</v>
      </c>
      <c r="CG86" s="246">
        <v>-26.300000000000011</v>
      </c>
      <c r="CH86" s="246">
        <v>-33</v>
      </c>
      <c r="CI86" s="246">
        <v>-33.599999999999994</v>
      </c>
      <c r="CJ86" s="246">
        <v>-47.299999999999983</v>
      </c>
      <c r="CK86" s="246">
        <v>-57.099999999999994</v>
      </c>
      <c r="CL86" s="246">
        <v>-73.000000000000028</v>
      </c>
      <c r="CQ86" s="246">
        <v>0</v>
      </c>
      <c r="CR86" s="246">
        <v>0</v>
      </c>
      <c r="CS86" s="246">
        <v>0</v>
      </c>
      <c r="CT86" s="246">
        <v>0</v>
      </c>
      <c r="CU86" s="246">
        <v>0</v>
      </c>
      <c r="CV86" s="246">
        <v>0</v>
      </c>
      <c r="CW86" s="246">
        <v>125.7</v>
      </c>
      <c r="CX86" s="246">
        <v>136.6</v>
      </c>
      <c r="CY86" s="246">
        <v>157</v>
      </c>
      <c r="CZ86" s="246">
        <v>173</v>
      </c>
      <c r="DA86" s="246">
        <v>186.9</v>
      </c>
      <c r="DB86" s="246">
        <v>185.7</v>
      </c>
      <c r="DC86" s="246">
        <v>191.7</v>
      </c>
      <c r="DF86" s="227"/>
      <c r="DG86" s="227"/>
      <c r="DX86" s="246">
        <v>100.4</v>
      </c>
      <c r="DY86" s="246">
        <v>125.7</v>
      </c>
      <c r="DZ86" s="246">
        <v>134.69999999999999</v>
      </c>
      <c r="EA86" s="246">
        <v>149.6</v>
      </c>
      <c r="EB86" s="246">
        <v>157.9</v>
      </c>
      <c r="EC86" s="246">
        <v>161.30000000000001</v>
      </c>
      <c r="ED86" s="246">
        <v>165.8</v>
      </c>
      <c r="EE86" s="246">
        <v>168.9</v>
      </c>
      <c r="EF86" s="246">
        <v>172.1</v>
      </c>
      <c r="EG86" s="246">
        <v>178.8</v>
      </c>
      <c r="EH86" s="246">
        <v>175.7</v>
      </c>
      <c r="EI86" s="246">
        <v>190.9</v>
      </c>
      <c r="EJ86" s="246">
        <v>202.4</v>
      </c>
      <c r="EL86" s="246">
        <v>116.5</v>
      </c>
      <c r="EM86" s="246">
        <v>136.6</v>
      </c>
      <c r="EN86" s="246">
        <v>155.69999999999999</v>
      </c>
      <c r="EO86" s="246">
        <v>172.8</v>
      </c>
      <c r="EP86" s="246">
        <v>181.2</v>
      </c>
      <c r="EQ86" s="246">
        <v>185.8</v>
      </c>
      <c r="ER86" s="246">
        <v>189.8</v>
      </c>
      <c r="ES86" s="246">
        <v>195.9</v>
      </c>
      <c r="ET86" s="246">
        <v>204.6</v>
      </c>
      <c r="EU86" s="246">
        <v>221.1</v>
      </c>
      <c r="EV86" s="246">
        <v>235</v>
      </c>
      <c r="EW86" s="246">
        <v>253.5</v>
      </c>
      <c r="EX86" s="246">
        <v>274.5</v>
      </c>
      <c r="EZ86" s="246">
        <v>133.69999999999999</v>
      </c>
      <c r="FA86" s="246">
        <v>157</v>
      </c>
      <c r="FB86" s="246">
        <v>169.5</v>
      </c>
      <c r="FC86" s="246">
        <v>185.5</v>
      </c>
      <c r="FD86" s="246">
        <v>197</v>
      </c>
      <c r="FE86" s="246">
        <v>206.4</v>
      </c>
      <c r="FF86" s="246">
        <v>214.9</v>
      </c>
      <c r="FG86" s="246">
        <v>226.2</v>
      </c>
      <c r="FH86" s="246">
        <v>233.8</v>
      </c>
      <c r="FI86" s="246">
        <v>240.4</v>
      </c>
      <c r="FK86" s="246">
        <v>159.80000000000001</v>
      </c>
      <c r="FL86" s="246">
        <v>173</v>
      </c>
      <c r="FM86" s="246">
        <v>189.9</v>
      </c>
      <c r="FN86" s="246">
        <v>202.1</v>
      </c>
      <c r="FO86" s="246">
        <v>214.6</v>
      </c>
      <c r="FP86" s="246">
        <v>223.3</v>
      </c>
      <c r="FQ86" s="246">
        <v>236.4</v>
      </c>
      <c r="FR86" s="246">
        <v>241.7</v>
      </c>
      <c r="FS86" s="246">
        <v>245.7</v>
      </c>
      <c r="FT86" s="246">
        <v>253.9</v>
      </c>
      <c r="FU86" s="246">
        <v>267.60000000000002</v>
      </c>
      <c r="FW86" s="246">
        <v>173</v>
      </c>
      <c r="FX86" s="246">
        <v>189.9</v>
      </c>
      <c r="FY86" s="246">
        <v>201.6</v>
      </c>
      <c r="FZ86" s="246">
        <v>214</v>
      </c>
      <c r="GA86" s="246">
        <v>222.5</v>
      </c>
      <c r="GB86" s="246">
        <v>235.7</v>
      </c>
      <c r="GC86" s="246">
        <v>240.9</v>
      </c>
      <c r="GD86" s="246">
        <v>244.9</v>
      </c>
      <c r="GE86" s="246">
        <v>253.1</v>
      </c>
      <c r="GF86" s="246">
        <v>266.8</v>
      </c>
      <c r="GH86" s="246">
        <v>171</v>
      </c>
      <c r="GI86" s="246">
        <v>186.9</v>
      </c>
      <c r="GJ86" s="246">
        <v>196.1</v>
      </c>
      <c r="GK86" s="246">
        <v>209</v>
      </c>
      <c r="GL86" s="246">
        <v>216.2</v>
      </c>
      <c r="GM86" s="246">
        <v>227.1</v>
      </c>
      <c r="GN86" s="246">
        <v>231.1</v>
      </c>
      <c r="GO86" s="246">
        <v>233.6</v>
      </c>
      <c r="GP86" s="246">
        <v>241.9</v>
      </c>
      <c r="GQ86" s="246">
        <v>252.7</v>
      </c>
      <c r="GS86" s="246">
        <v>182.8</v>
      </c>
      <c r="GT86" s="246">
        <v>185.7</v>
      </c>
      <c r="GU86" s="246">
        <v>191.7</v>
      </c>
      <c r="GV86" s="246">
        <v>198.6</v>
      </c>
      <c r="GW86" s="246">
        <v>212.8</v>
      </c>
      <c r="GX86" s="246">
        <v>217.7</v>
      </c>
      <c r="GY86" s="246">
        <v>220.5</v>
      </c>
      <c r="GZ86" s="246">
        <v>228.6</v>
      </c>
      <c r="HA86" s="246">
        <v>238.8</v>
      </c>
      <c r="HB86" s="246">
        <v>251.4</v>
      </c>
    </row>
    <row r="87" spans="5:210" ht="15" customHeight="1">
      <c r="E87" s="281"/>
      <c r="F87" s="281"/>
      <c r="G87" s="289" t="s">
        <v>515</v>
      </c>
      <c r="H87" s="289"/>
      <c r="I87" s="228">
        <v>58.654368900000001</v>
      </c>
      <c r="J87" s="228">
        <v>68.205454459999999</v>
      </c>
      <c r="K87" s="228">
        <v>58.21953317000002</v>
      </c>
      <c r="L87" s="228">
        <v>60.213613259999974</v>
      </c>
      <c r="M87" s="228">
        <v>60.303649750000012</v>
      </c>
      <c r="N87" s="228">
        <v>63.164684389999984</v>
      </c>
      <c r="O87" s="228">
        <v>71.573558010000013</v>
      </c>
      <c r="P87" s="228">
        <v>68.329000000000036</v>
      </c>
      <c r="Q87" s="228">
        <v>78.501999999999981</v>
      </c>
      <c r="R87" s="228">
        <v>45.713000000000001</v>
      </c>
      <c r="S87" s="228">
        <v>60.999999999999993</v>
      </c>
      <c r="T87" s="227">
        <v>68.400000000000006</v>
      </c>
      <c r="U87" s="227">
        <v>71.2</v>
      </c>
      <c r="V87" s="227">
        <v>77.2</v>
      </c>
      <c r="W87" s="227">
        <v>82.3</v>
      </c>
      <c r="X87" s="227">
        <v>88.6</v>
      </c>
      <c r="Y87" s="227">
        <v>108.4</v>
      </c>
      <c r="Z87" s="227">
        <v>133.5</v>
      </c>
      <c r="AA87" s="227">
        <v>158.4</v>
      </c>
      <c r="AB87" s="227">
        <v>184.9</v>
      </c>
      <c r="AC87" s="227">
        <v>208.2</v>
      </c>
      <c r="AD87" s="227">
        <v>229.2</v>
      </c>
      <c r="AE87" s="227">
        <v>249.5</v>
      </c>
      <c r="AF87" s="227">
        <v>269.2</v>
      </c>
      <c r="AG87" s="227">
        <v>283.89999999999998</v>
      </c>
      <c r="AH87" s="227">
        <v>287.2</v>
      </c>
      <c r="AI87" s="227">
        <v>284.5</v>
      </c>
      <c r="AJ87" s="227">
        <v>284.5</v>
      </c>
      <c r="AL87" s="246">
        <v>71.573558010000013</v>
      </c>
      <c r="AM87" s="246">
        <v>68.329000000000036</v>
      </c>
      <c r="AN87" s="246">
        <v>78.501999999999981</v>
      </c>
      <c r="AO87" s="246">
        <v>79.8</v>
      </c>
      <c r="AP87" s="246">
        <v>80.8</v>
      </c>
      <c r="AQ87" s="246">
        <v>88</v>
      </c>
      <c r="AR87" s="246">
        <v>93.8</v>
      </c>
      <c r="AS87" s="246">
        <v>95.6</v>
      </c>
      <c r="AT87" s="246">
        <v>101.5</v>
      </c>
      <c r="AU87" s="246">
        <v>108</v>
      </c>
      <c r="AV87" s="246">
        <v>117.9</v>
      </c>
      <c r="AW87" s="246">
        <v>130.9</v>
      </c>
      <c r="AX87" s="246">
        <v>143.1</v>
      </c>
      <c r="AZ87" s="247">
        <v>0</v>
      </c>
      <c r="BA87" s="246">
        <v>0</v>
      </c>
      <c r="BB87" s="246">
        <v>0</v>
      </c>
      <c r="BC87" s="246">
        <v>-34.086999999999996</v>
      </c>
      <c r="BD87" s="246">
        <v>-19.800000000000004</v>
      </c>
      <c r="BE87" s="246">
        <v>-19.599999999999994</v>
      </c>
      <c r="BF87" s="246">
        <v>-22.599999999999994</v>
      </c>
      <c r="BG87" s="246">
        <v>-18.399999999999991</v>
      </c>
      <c r="BH87" s="246">
        <v>-19.200000000000003</v>
      </c>
      <c r="BI87" s="246">
        <v>-19.400000000000006</v>
      </c>
      <c r="BJ87" s="246">
        <v>-9.5</v>
      </c>
      <c r="BK87" s="246">
        <v>2.5999999999999943</v>
      </c>
      <c r="BL87" s="246">
        <v>15.300000000000011</v>
      </c>
      <c r="BN87" s="246">
        <v>71.573558010000013</v>
      </c>
      <c r="BO87" s="246">
        <v>68.329000000000036</v>
      </c>
      <c r="BP87" s="246">
        <v>79.2</v>
      </c>
      <c r="BQ87" s="246">
        <v>96.3</v>
      </c>
      <c r="BR87" s="246">
        <v>107.2</v>
      </c>
      <c r="BS87" s="246">
        <v>115.4</v>
      </c>
      <c r="BT87" s="246">
        <v>123.9</v>
      </c>
      <c r="BU87" s="246">
        <v>136.1</v>
      </c>
      <c r="BV87" s="246">
        <v>147.4</v>
      </c>
      <c r="BW87" s="246">
        <v>142.9</v>
      </c>
      <c r="BX87" s="246">
        <v>148.1</v>
      </c>
      <c r="BY87" s="246">
        <v>156.6</v>
      </c>
      <c r="CA87" s="247">
        <v>0</v>
      </c>
      <c r="CB87" s="246">
        <v>0</v>
      </c>
      <c r="CC87" s="246">
        <v>-0.69800000000002171</v>
      </c>
      <c r="CD87" s="246">
        <v>-50.586999999999996</v>
      </c>
      <c r="CE87" s="246">
        <v>-46.20000000000001</v>
      </c>
      <c r="CF87" s="246">
        <v>-47</v>
      </c>
      <c r="CG87" s="246">
        <v>-52.7</v>
      </c>
      <c r="CH87" s="246">
        <v>-58.899999999999991</v>
      </c>
      <c r="CI87" s="246">
        <v>-65.100000000000009</v>
      </c>
      <c r="CJ87" s="246">
        <v>-54.300000000000011</v>
      </c>
      <c r="CK87" s="246">
        <v>-39.699999999999989</v>
      </c>
      <c r="CL87" s="246">
        <v>-23.099999999999994</v>
      </c>
      <c r="CQ87" s="246">
        <v>0</v>
      </c>
      <c r="CR87" s="246">
        <v>0</v>
      </c>
      <c r="CS87" s="246">
        <v>0</v>
      </c>
      <c r="CT87" s="246">
        <v>0</v>
      </c>
      <c r="CU87" s="246">
        <v>0</v>
      </c>
      <c r="CV87" s="246">
        <v>0</v>
      </c>
      <c r="CW87" s="246">
        <v>70.7</v>
      </c>
      <c r="CX87" s="246">
        <v>76.3</v>
      </c>
      <c r="CY87" s="246">
        <v>80.5</v>
      </c>
      <c r="CZ87" s="246">
        <v>79.2</v>
      </c>
      <c r="DA87" s="246">
        <v>90.3</v>
      </c>
      <c r="DB87" s="246">
        <v>80.8</v>
      </c>
      <c r="DC87" s="246">
        <v>88</v>
      </c>
      <c r="DX87" s="246">
        <v>68.400000000000006</v>
      </c>
      <c r="DY87" s="246">
        <v>70.7</v>
      </c>
      <c r="DZ87" s="246">
        <v>72.8</v>
      </c>
      <c r="EA87" s="246">
        <v>70.2</v>
      </c>
      <c r="EB87" s="246">
        <v>71.099999999999994</v>
      </c>
      <c r="EC87" s="246">
        <v>73.599999999999994</v>
      </c>
      <c r="ED87" s="246">
        <v>76.599999999999994</v>
      </c>
      <c r="EE87" s="246">
        <v>81.8</v>
      </c>
      <c r="EF87" s="246">
        <v>84.3</v>
      </c>
      <c r="EG87" s="246">
        <v>85.6</v>
      </c>
      <c r="EH87" s="246">
        <v>85.9</v>
      </c>
      <c r="EI87" s="246">
        <v>83.6</v>
      </c>
      <c r="EJ87" s="246">
        <v>80.8</v>
      </c>
      <c r="EL87" s="246">
        <v>70.8</v>
      </c>
      <c r="EM87" s="246">
        <v>76.3</v>
      </c>
      <c r="EN87" s="246">
        <v>77.3</v>
      </c>
      <c r="EO87" s="246">
        <v>82.6</v>
      </c>
      <c r="EP87" s="246">
        <v>88.2</v>
      </c>
      <c r="EQ87" s="246">
        <v>87.7</v>
      </c>
      <c r="ER87" s="246">
        <v>89.7</v>
      </c>
      <c r="ES87" s="246">
        <v>116.5</v>
      </c>
      <c r="ET87" s="246">
        <v>142.1</v>
      </c>
      <c r="EU87" s="246">
        <v>142.9</v>
      </c>
      <c r="EV87" s="246">
        <v>141</v>
      </c>
      <c r="EW87" s="246">
        <v>138.6</v>
      </c>
      <c r="EX87" s="246">
        <v>135.19999999999999</v>
      </c>
      <c r="EZ87" s="246">
        <v>72.599999999999994</v>
      </c>
      <c r="FA87" s="246">
        <v>80.5</v>
      </c>
      <c r="FB87" s="246">
        <v>81.400000000000006</v>
      </c>
      <c r="FC87" s="246">
        <v>87.3</v>
      </c>
      <c r="FD87" s="246">
        <v>88.7</v>
      </c>
      <c r="FE87" s="246">
        <v>88.4</v>
      </c>
      <c r="FF87" s="246">
        <v>88.2</v>
      </c>
      <c r="FG87" s="246">
        <v>88</v>
      </c>
      <c r="FH87" s="246">
        <v>109.5</v>
      </c>
      <c r="FI87" s="246">
        <v>128.30000000000001</v>
      </c>
      <c r="FK87" s="246">
        <v>76.3</v>
      </c>
      <c r="FL87" s="246">
        <v>79.2</v>
      </c>
      <c r="FM87" s="246">
        <v>96.3</v>
      </c>
      <c r="FN87" s="246">
        <v>107.2</v>
      </c>
      <c r="FO87" s="246">
        <v>115.4</v>
      </c>
      <c r="FP87" s="246">
        <v>123.9</v>
      </c>
      <c r="FQ87" s="246">
        <v>136.1</v>
      </c>
      <c r="FR87" s="246">
        <v>147.4</v>
      </c>
      <c r="FS87" s="246">
        <v>142.9</v>
      </c>
      <c r="FT87" s="246">
        <v>148.1</v>
      </c>
      <c r="FU87" s="246">
        <v>156.6</v>
      </c>
      <c r="FW87" s="246">
        <v>79.2</v>
      </c>
      <c r="FX87" s="246">
        <v>96.3</v>
      </c>
      <c r="FY87" s="246">
        <v>107.2</v>
      </c>
      <c r="FZ87" s="246">
        <v>115.4</v>
      </c>
      <c r="GA87" s="246">
        <v>123.9</v>
      </c>
      <c r="GB87" s="246">
        <v>136.1</v>
      </c>
      <c r="GC87" s="246">
        <v>147.4</v>
      </c>
      <c r="GD87" s="246">
        <v>142.9</v>
      </c>
      <c r="GE87" s="246">
        <v>148.1</v>
      </c>
      <c r="GF87" s="246">
        <v>156.6</v>
      </c>
      <c r="GH87" s="246">
        <v>74.599999999999994</v>
      </c>
      <c r="GI87" s="246">
        <v>90.3</v>
      </c>
      <c r="GJ87" s="246">
        <v>95.6</v>
      </c>
      <c r="GK87" s="246">
        <v>105.3</v>
      </c>
      <c r="GL87" s="246">
        <v>117.8</v>
      </c>
      <c r="GM87" s="246">
        <v>127.9</v>
      </c>
      <c r="GN87" s="246">
        <v>138.5</v>
      </c>
      <c r="GO87" s="246">
        <v>145</v>
      </c>
      <c r="GP87" s="246">
        <v>151.19999999999999</v>
      </c>
      <c r="GQ87" s="246">
        <v>157</v>
      </c>
      <c r="GS87" s="246">
        <v>79.8</v>
      </c>
      <c r="GT87" s="246">
        <v>80.8</v>
      </c>
      <c r="GU87" s="246">
        <v>88</v>
      </c>
      <c r="GV87" s="246">
        <v>93.8</v>
      </c>
      <c r="GW87" s="246">
        <v>95.6</v>
      </c>
      <c r="GX87" s="246">
        <v>101.5</v>
      </c>
      <c r="GY87" s="246">
        <v>108</v>
      </c>
      <c r="GZ87" s="246">
        <v>117.9</v>
      </c>
      <c r="HA87" s="246">
        <v>130.9</v>
      </c>
      <c r="HB87" s="246">
        <v>143.1</v>
      </c>
    </row>
    <row r="88" spans="5:210" ht="15" customHeight="1">
      <c r="E88" s="281"/>
      <c r="F88" s="281"/>
      <c r="G88" s="289" t="s">
        <v>516</v>
      </c>
      <c r="H88" s="289"/>
      <c r="I88" s="228">
        <v>17.700776429999983</v>
      </c>
      <c r="J88" s="228">
        <v>12.691970599999992</v>
      </c>
      <c r="K88" s="228">
        <v>11.416662660000004</v>
      </c>
      <c r="L88" s="228">
        <v>11.241653429999982</v>
      </c>
      <c r="M88" s="228">
        <v>9.9488122399999988</v>
      </c>
      <c r="N88" s="228">
        <v>9.5199909899999966</v>
      </c>
      <c r="O88" s="228">
        <v>8.6032859000000084</v>
      </c>
      <c r="P88" s="228">
        <v>7.6270915899999929</v>
      </c>
      <c r="Q88" s="228">
        <v>6.873448799999986</v>
      </c>
      <c r="R88" s="228">
        <v>6.2664716700000023</v>
      </c>
      <c r="S88" s="228">
        <v>5.6769074000000019</v>
      </c>
      <c r="T88" s="227">
        <v>3.1742653499999998</v>
      </c>
      <c r="U88" s="227">
        <v>2.7742653500000003</v>
      </c>
      <c r="V88" s="227">
        <v>2.3742653499999999</v>
      </c>
      <c r="W88" s="227">
        <v>1.97426535</v>
      </c>
      <c r="X88" s="227">
        <v>1.67426535</v>
      </c>
      <c r="Y88" s="227">
        <v>1.3742653499999999</v>
      </c>
      <c r="Z88" s="227">
        <v>1.17426535</v>
      </c>
      <c r="AA88" s="227">
        <v>0.97426535000000003</v>
      </c>
      <c r="AB88" s="227">
        <v>0.87426534999999994</v>
      </c>
      <c r="AC88" s="227">
        <v>0.77426534999999996</v>
      </c>
      <c r="AD88" s="227">
        <v>0.77426534999999996</v>
      </c>
      <c r="AE88" s="227">
        <v>0.77426534999999996</v>
      </c>
      <c r="AF88" s="227">
        <v>0.67426534999999999</v>
      </c>
      <c r="AG88" s="227">
        <v>0.67426534999999999</v>
      </c>
      <c r="AH88" s="227">
        <v>0.67426534999999999</v>
      </c>
      <c r="AI88" s="227">
        <v>0.57426535000000001</v>
      </c>
      <c r="AJ88" s="227">
        <v>0.57426535000000001</v>
      </c>
      <c r="AL88" s="246">
        <v>8.6032859000000084</v>
      </c>
      <c r="AM88" s="246">
        <v>7.6270915899999929</v>
      </c>
      <c r="AN88" s="246">
        <v>6.873448799999986</v>
      </c>
      <c r="AO88" s="246">
        <v>4.67422293</v>
      </c>
      <c r="AP88" s="246">
        <v>3.9742229299999998</v>
      </c>
      <c r="AQ88" s="246">
        <v>3.17422293</v>
      </c>
      <c r="AR88" s="246">
        <v>2.7742229300000001</v>
      </c>
      <c r="AS88" s="246">
        <v>2.3742229300000002</v>
      </c>
      <c r="AT88" s="246">
        <v>1.97422293</v>
      </c>
      <c r="AU88" s="246">
        <v>1.67422293</v>
      </c>
      <c r="AV88" s="246">
        <v>1.37422293</v>
      </c>
      <c r="AW88" s="246">
        <v>1.17422293</v>
      </c>
      <c r="AX88" s="246">
        <v>0.97422293000000004</v>
      </c>
      <c r="AZ88" s="247">
        <v>0</v>
      </c>
      <c r="BA88" s="246">
        <v>0</v>
      </c>
      <c r="BB88" s="246">
        <v>0</v>
      </c>
      <c r="BC88" s="246">
        <v>1.5922487400000023</v>
      </c>
      <c r="BD88" s="246">
        <v>1.7026844700000021</v>
      </c>
      <c r="BE88" s="246">
        <v>4.2419999999765423E-5</v>
      </c>
      <c r="BF88" s="246">
        <v>4.2420000000209512E-5</v>
      </c>
      <c r="BG88" s="246">
        <v>4.2419999999765423E-5</v>
      </c>
      <c r="BH88" s="246">
        <v>4.2419999999987468E-5</v>
      </c>
      <c r="BI88" s="246">
        <v>4.2419999999987468E-5</v>
      </c>
      <c r="BJ88" s="246">
        <v>4.2419999999987468E-5</v>
      </c>
      <c r="BK88" s="246">
        <v>4.2419999999987468E-5</v>
      </c>
      <c r="BL88" s="246">
        <v>4.2419999999987468E-5</v>
      </c>
      <c r="BN88" s="246">
        <v>8.6032859000000084</v>
      </c>
      <c r="BO88" s="246">
        <v>7.6270915899999929</v>
      </c>
      <c r="BP88" s="246">
        <v>5.3887644400000001</v>
      </c>
      <c r="BQ88" s="246">
        <v>4.7887644399999996</v>
      </c>
      <c r="BR88" s="246">
        <v>4.0887644400000003</v>
      </c>
      <c r="BS88" s="246">
        <v>3.28876444</v>
      </c>
      <c r="BT88" s="246">
        <v>2.8887644400000001</v>
      </c>
      <c r="BU88" s="246">
        <v>2.4887644399999997</v>
      </c>
      <c r="BV88" s="246">
        <v>2.0887644399999998</v>
      </c>
      <c r="BW88" s="246">
        <v>1.6887644399999999</v>
      </c>
      <c r="BX88" s="246">
        <v>1.48876444</v>
      </c>
      <c r="BY88" s="246">
        <v>1.1887644399999999</v>
      </c>
      <c r="CA88" s="247">
        <v>0</v>
      </c>
      <c r="CB88" s="246">
        <v>0</v>
      </c>
      <c r="CC88" s="246">
        <v>1.4846843599999859</v>
      </c>
      <c r="CD88" s="246">
        <v>1.4777072300000027</v>
      </c>
      <c r="CE88" s="246">
        <v>1.5881429600000017</v>
      </c>
      <c r="CF88" s="246">
        <v>-0.11449909000000025</v>
      </c>
      <c r="CG88" s="246">
        <v>-0.1144990899999998</v>
      </c>
      <c r="CH88" s="246">
        <v>-0.1144990899999998</v>
      </c>
      <c r="CI88" s="246">
        <v>-0.1144990899999998</v>
      </c>
      <c r="CJ88" s="246">
        <v>-1.4499089999999937E-2</v>
      </c>
      <c r="CK88" s="246">
        <v>-0.11449909000000003</v>
      </c>
      <c r="CL88" s="246">
        <v>-1.4499089999999937E-2</v>
      </c>
      <c r="CQ88" s="246">
        <v>0</v>
      </c>
      <c r="CR88" s="246">
        <v>0</v>
      </c>
      <c r="CS88" s="246">
        <v>0</v>
      </c>
      <c r="CT88" s="246">
        <v>0</v>
      </c>
      <c r="CU88" s="246">
        <v>0</v>
      </c>
      <c r="CV88" s="246">
        <v>0</v>
      </c>
      <c r="CW88" s="246">
        <v>8.3000000000000007</v>
      </c>
      <c r="CX88" s="246">
        <v>7.8</v>
      </c>
      <c r="CY88" s="246">
        <v>6</v>
      </c>
      <c r="CZ88" s="246">
        <v>5.2</v>
      </c>
      <c r="DA88" s="246">
        <v>4.6887644399999999</v>
      </c>
      <c r="DB88" s="246">
        <v>3.9742229299999998</v>
      </c>
      <c r="DC88" s="246">
        <v>3.17422293</v>
      </c>
      <c r="DX88" s="246">
        <v>9.1</v>
      </c>
      <c r="DY88" s="246">
        <v>8.3000000000000007</v>
      </c>
      <c r="DZ88" s="246">
        <v>7.8</v>
      </c>
      <c r="EA88" s="246">
        <v>6.7</v>
      </c>
      <c r="EB88" s="246">
        <v>6</v>
      </c>
      <c r="EC88" s="246">
        <v>5.4</v>
      </c>
      <c r="ED88" s="246">
        <v>4.8</v>
      </c>
      <c r="EE88" s="246">
        <v>4</v>
      </c>
      <c r="EF88" s="246">
        <v>3.2</v>
      </c>
      <c r="EG88" s="246">
        <v>2.8</v>
      </c>
      <c r="EH88" s="246">
        <v>2.4</v>
      </c>
      <c r="EI88" s="246">
        <v>1.9</v>
      </c>
      <c r="EJ88" s="246">
        <v>1.5</v>
      </c>
      <c r="EL88" s="246">
        <v>8.3000000000000007</v>
      </c>
      <c r="EM88" s="246">
        <v>7.8</v>
      </c>
      <c r="EN88" s="246">
        <v>6.7</v>
      </c>
      <c r="EO88" s="246">
        <v>6</v>
      </c>
      <c r="EP88" s="246">
        <v>5.4</v>
      </c>
      <c r="EQ88" s="246">
        <v>4.8</v>
      </c>
      <c r="ER88" s="246">
        <v>4</v>
      </c>
      <c r="ES88" s="246">
        <v>3.2</v>
      </c>
      <c r="ET88" s="246">
        <v>2.8</v>
      </c>
      <c r="EU88" s="246">
        <v>2.4</v>
      </c>
      <c r="EV88" s="246">
        <v>1.9</v>
      </c>
      <c r="EW88" s="246">
        <v>1.5</v>
      </c>
      <c r="EX88" s="246">
        <v>1.3</v>
      </c>
      <c r="EZ88" s="246">
        <v>6.7</v>
      </c>
      <c r="FA88" s="246">
        <v>6</v>
      </c>
      <c r="FB88" s="246">
        <v>5.4</v>
      </c>
      <c r="FC88" s="246">
        <v>4.8</v>
      </c>
      <c r="FD88" s="246">
        <v>4</v>
      </c>
      <c r="FE88" s="246">
        <v>3.2</v>
      </c>
      <c r="FF88" s="246">
        <v>2.8</v>
      </c>
      <c r="FG88" s="246">
        <v>2.4</v>
      </c>
      <c r="FH88" s="246">
        <v>1.9</v>
      </c>
      <c r="FI88" s="246">
        <v>1.5</v>
      </c>
      <c r="FK88" s="246">
        <v>5.8</v>
      </c>
      <c r="FL88" s="246">
        <v>5.2</v>
      </c>
      <c r="FM88" s="246">
        <v>4.5999999999999996</v>
      </c>
      <c r="FN88" s="246">
        <v>3.9</v>
      </c>
      <c r="FO88" s="246">
        <v>3.1</v>
      </c>
      <c r="FP88" s="246">
        <v>2.7</v>
      </c>
      <c r="FQ88" s="246">
        <v>2.2999999999999998</v>
      </c>
      <c r="FR88" s="246">
        <v>1.9</v>
      </c>
      <c r="FS88" s="246">
        <v>1.5</v>
      </c>
      <c r="FT88" s="246">
        <v>1.3</v>
      </c>
      <c r="FU88" s="246">
        <v>1</v>
      </c>
      <c r="FW88" s="246">
        <v>5.3887644400000001</v>
      </c>
      <c r="FX88" s="246">
        <v>4.7887644399999996</v>
      </c>
      <c r="FY88" s="246">
        <v>4.0887644400000003</v>
      </c>
      <c r="FZ88" s="246">
        <v>3.28876444</v>
      </c>
      <c r="GA88" s="246">
        <v>2.8887644400000001</v>
      </c>
      <c r="GB88" s="246">
        <v>2.4887644399999997</v>
      </c>
      <c r="GC88" s="246">
        <v>2.0887644399999998</v>
      </c>
      <c r="GD88" s="246">
        <v>1.6887644399999999</v>
      </c>
      <c r="GE88" s="246">
        <v>1.48876444</v>
      </c>
      <c r="GF88" s="246">
        <v>1.1887644399999999</v>
      </c>
      <c r="GH88" s="246">
        <v>5.2887644399999996</v>
      </c>
      <c r="GI88" s="246">
        <v>4.6887644399999999</v>
      </c>
      <c r="GJ88" s="246">
        <v>3.9887644399999997</v>
      </c>
      <c r="GK88" s="246">
        <v>3.1887644399999999</v>
      </c>
      <c r="GL88" s="246">
        <v>2.78876444</v>
      </c>
      <c r="GM88" s="246">
        <v>2.3887644400000001</v>
      </c>
      <c r="GN88" s="246">
        <v>1.98876444</v>
      </c>
      <c r="GO88" s="246">
        <v>1.6887644399999999</v>
      </c>
      <c r="GP88" s="246">
        <v>1.3887644399999999</v>
      </c>
      <c r="GQ88" s="246">
        <v>1.1887644399999999</v>
      </c>
      <c r="GS88" s="246">
        <v>4.67422293</v>
      </c>
      <c r="GT88" s="246">
        <v>3.9742229299999998</v>
      </c>
      <c r="GU88" s="246">
        <v>3.17422293</v>
      </c>
      <c r="GV88" s="246">
        <v>2.7742229300000001</v>
      </c>
      <c r="GW88" s="246">
        <v>2.3742229300000002</v>
      </c>
      <c r="GX88" s="246">
        <v>1.97422293</v>
      </c>
      <c r="GY88" s="246">
        <v>1.67422293</v>
      </c>
      <c r="GZ88" s="246">
        <v>1.37422293</v>
      </c>
      <c r="HA88" s="246">
        <v>1.17422293</v>
      </c>
      <c r="HB88" s="246">
        <v>0.97422293000000004</v>
      </c>
    </row>
    <row r="89" spans="5:210" ht="15" customHeight="1">
      <c r="E89" s="281"/>
      <c r="F89" s="281"/>
      <c r="G89" s="289" t="s">
        <v>517</v>
      </c>
      <c r="H89" s="289"/>
      <c r="I89" s="228">
        <v>25.180410899999998</v>
      </c>
      <c r="J89" s="228">
        <v>25.222110170000001</v>
      </c>
      <c r="K89" s="228">
        <v>25.270994399999999</v>
      </c>
      <c r="L89" s="228">
        <v>25.366637919999999</v>
      </c>
      <c r="M89" s="228">
        <v>26.544494160000003</v>
      </c>
      <c r="N89" s="228">
        <v>25.132442480000005</v>
      </c>
      <c r="O89" s="228">
        <v>24.98460622</v>
      </c>
      <c r="P89" s="228">
        <v>25.189</v>
      </c>
      <c r="Q89" s="228">
        <v>25.13</v>
      </c>
      <c r="R89" s="228">
        <v>25</v>
      </c>
      <c r="S89" s="228">
        <v>25</v>
      </c>
      <c r="T89" s="227">
        <v>25</v>
      </c>
      <c r="U89" s="227">
        <v>25</v>
      </c>
      <c r="V89" s="227">
        <v>25</v>
      </c>
      <c r="W89" s="227">
        <v>25</v>
      </c>
      <c r="X89" s="227">
        <v>25</v>
      </c>
      <c r="Y89" s="227">
        <v>25</v>
      </c>
      <c r="Z89" s="227">
        <v>25</v>
      </c>
      <c r="AA89" s="227">
        <v>25</v>
      </c>
      <c r="AB89" s="227">
        <v>25</v>
      </c>
      <c r="AC89" s="227">
        <v>25</v>
      </c>
      <c r="AD89" s="227">
        <v>25</v>
      </c>
      <c r="AE89" s="227">
        <v>25</v>
      </c>
      <c r="AF89" s="227">
        <v>25</v>
      </c>
      <c r="AG89" s="227">
        <v>25</v>
      </c>
      <c r="AH89" s="227">
        <v>25</v>
      </c>
      <c r="AI89" s="227">
        <v>25</v>
      </c>
      <c r="AJ89" s="227">
        <v>25</v>
      </c>
      <c r="AL89" s="246">
        <v>24.98460622</v>
      </c>
      <c r="AM89" s="246">
        <v>25.189</v>
      </c>
      <c r="AN89" s="246">
        <v>25.13</v>
      </c>
      <c r="AO89" s="246">
        <v>25.13</v>
      </c>
      <c r="AP89" s="246">
        <v>25.13</v>
      </c>
      <c r="AQ89" s="246">
        <v>25.13</v>
      </c>
      <c r="AR89" s="246">
        <v>25.13</v>
      </c>
      <c r="AS89" s="246">
        <v>25.13</v>
      </c>
      <c r="AT89" s="246">
        <v>25.13</v>
      </c>
      <c r="AU89" s="246">
        <v>25.13</v>
      </c>
      <c r="AV89" s="246">
        <v>25.13</v>
      </c>
      <c r="AW89" s="246">
        <v>25.13</v>
      </c>
      <c r="AX89" s="246">
        <v>25.13</v>
      </c>
      <c r="AZ89" s="247">
        <v>0</v>
      </c>
      <c r="BA89" s="246">
        <v>0</v>
      </c>
      <c r="BB89" s="246">
        <v>0</v>
      </c>
      <c r="BC89" s="246">
        <v>-0.12999999999999901</v>
      </c>
      <c r="BD89" s="246">
        <v>-0.12999999999999901</v>
      </c>
      <c r="BE89" s="246">
        <v>-0.12999999999999901</v>
      </c>
      <c r="BF89" s="246">
        <v>-0.12999999999999901</v>
      </c>
      <c r="BG89" s="246">
        <v>-0.12999999999999901</v>
      </c>
      <c r="BH89" s="246">
        <v>-0.12999999999999901</v>
      </c>
      <c r="BI89" s="246">
        <v>-0.12999999999999901</v>
      </c>
      <c r="BJ89" s="246">
        <v>-0.12999999999999901</v>
      </c>
      <c r="BK89" s="246">
        <v>-0.12999999999999901</v>
      </c>
      <c r="BL89" s="246">
        <v>-0.12999999999999901</v>
      </c>
      <c r="BN89" s="246">
        <v>24.98460622</v>
      </c>
      <c r="BO89" s="246">
        <v>25.189</v>
      </c>
      <c r="BP89" s="246">
        <v>25.189</v>
      </c>
      <c r="BQ89" s="246">
        <v>25.189</v>
      </c>
      <c r="BR89" s="246">
        <v>25.189</v>
      </c>
      <c r="BS89" s="246">
        <v>25.189</v>
      </c>
      <c r="BT89" s="246">
        <v>25.189</v>
      </c>
      <c r="BU89" s="246">
        <v>25.189</v>
      </c>
      <c r="BV89" s="246">
        <v>25.189</v>
      </c>
      <c r="BW89" s="246">
        <v>25.189</v>
      </c>
      <c r="BX89" s="246">
        <v>25.189</v>
      </c>
      <c r="BY89" s="246">
        <v>25.189</v>
      </c>
      <c r="CA89" s="247">
        <v>0</v>
      </c>
      <c r="CB89" s="246">
        <v>0</v>
      </c>
      <c r="CC89" s="246">
        <v>-5.9000000000001052E-2</v>
      </c>
      <c r="CD89" s="246">
        <v>-0.18900000000000006</v>
      </c>
      <c r="CE89" s="246">
        <v>-0.18900000000000006</v>
      </c>
      <c r="CF89" s="246">
        <v>-0.18900000000000006</v>
      </c>
      <c r="CG89" s="246">
        <v>-0.18900000000000006</v>
      </c>
      <c r="CH89" s="246">
        <v>-0.18900000000000006</v>
      </c>
      <c r="CI89" s="246">
        <v>-0.18900000000000006</v>
      </c>
      <c r="CJ89" s="246">
        <v>-0.18900000000000006</v>
      </c>
      <c r="CK89" s="246">
        <v>-0.18900000000000006</v>
      </c>
      <c r="CL89" s="246">
        <v>-0.18900000000000006</v>
      </c>
      <c r="CQ89" s="246">
        <v>0</v>
      </c>
      <c r="CR89" s="246">
        <v>0</v>
      </c>
      <c r="CS89" s="246">
        <v>0</v>
      </c>
      <c r="CT89" s="246">
        <v>0</v>
      </c>
      <c r="CU89" s="246">
        <v>0</v>
      </c>
      <c r="CV89" s="246">
        <v>0</v>
      </c>
      <c r="CW89" s="246">
        <v>25.297999999999998</v>
      </c>
      <c r="CX89" s="246">
        <v>25.623999999999999</v>
      </c>
      <c r="CY89" s="246">
        <v>25.172000000000001</v>
      </c>
      <c r="CZ89" s="246">
        <v>25</v>
      </c>
      <c r="DA89" s="246">
        <v>25.189</v>
      </c>
      <c r="DB89" s="246">
        <v>25.13</v>
      </c>
      <c r="DC89" s="246">
        <v>25.13</v>
      </c>
      <c r="DX89" s="246">
        <v>25.297999999999998</v>
      </c>
      <c r="DY89" s="246">
        <v>25.297999999999998</v>
      </c>
      <c r="DZ89" s="246">
        <v>25.297999999999998</v>
      </c>
      <c r="EA89" s="246">
        <v>25.297999999999998</v>
      </c>
      <c r="EB89" s="246">
        <v>25.297999999999998</v>
      </c>
      <c r="EC89" s="246">
        <v>25.297999999999998</v>
      </c>
      <c r="ED89" s="246">
        <v>25.297999999999998</v>
      </c>
      <c r="EE89" s="246">
        <v>25.297999999999998</v>
      </c>
      <c r="EF89" s="246">
        <v>25.297999999999998</v>
      </c>
      <c r="EG89" s="246">
        <v>25.297999999999998</v>
      </c>
      <c r="EH89" s="246">
        <v>25.297999999999998</v>
      </c>
      <c r="EI89" s="246">
        <v>25.297999999999998</v>
      </c>
      <c r="EJ89" s="246">
        <v>25.297999999999998</v>
      </c>
      <c r="EL89" s="246">
        <v>25.623999999999999</v>
      </c>
      <c r="EM89" s="246">
        <v>25.623999999999999</v>
      </c>
      <c r="EN89" s="246">
        <v>25.623999999999999</v>
      </c>
      <c r="EO89" s="246">
        <v>25.623999999999999</v>
      </c>
      <c r="EP89" s="246">
        <v>25.623999999999999</v>
      </c>
      <c r="EQ89" s="246">
        <v>25.623999999999999</v>
      </c>
      <c r="ER89" s="246">
        <v>25.623999999999999</v>
      </c>
      <c r="ES89" s="246">
        <v>25.623999999999999</v>
      </c>
      <c r="ET89" s="246">
        <v>25.623999999999999</v>
      </c>
      <c r="EU89" s="246">
        <v>25.623999999999999</v>
      </c>
      <c r="EV89" s="246">
        <v>25.623999999999999</v>
      </c>
      <c r="EW89" s="246">
        <v>25.623999999999999</v>
      </c>
      <c r="EX89" s="246">
        <v>25.623999999999999</v>
      </c>
      <c r="EZ89" s="246">
        <v>25.172000000000001</v>
      </c>
      <c r="FA89" s="246">
        <v>25.172000000000001</v>
      </c>
      <c r="FB89" s="246">
        <v>25.172000000000001</v>
      </c>
      <c r="FC89" s="246">
        <v>25.172000000000001</v>
      </c>
      <c r="FD89" s="246">
        <v>25.172000000000001</v>
      </c>
      <c r="FE89" s="246">
        <v>25.172000000000001</v>
      </c>
      <c r="FF89" s="246">
        <v>25.172000000000001</v>
      </c>
      <c r="FG89" s="246">
        <v>25.172000000000001</v>
      </c>
      <c r="FH89" s="246">
        <v>25.172000000000001</v>
      </c>
      <c r="FI89" s="246">
        <v>25.172000000000001</v>
      </c>
      <c r="FK89" s="246">
        <v>25</v>
      </c>
      <c r="FL89" s="246">
        <v>25</v>
      </c>
      <c r="FM89" s="246">
        <v>25</v>
      </c>
      <c r="FN89" s="246">
        <v>25</v>
      </c>
      <c r="FO89" s="246">
        <v>25</v>
      </c>
      <c r="FP89" s="246">
        <v>25</v>
      </c>
      <c r="FQ89" s="246">
        <v>25</v>
      </c>
      <c r="FR89" s="246">
        <v>25</v>
      </c>
      <c r="FS89" s="246">
        <v>25</v>
      </c>
      <c r="FT89" s="246">
        <v>25</v>
      </c>
      <c r="FU89" s="246">
        <v>25</v>
      </c>
      <c r="FW89" s="246">
        <v>25.189</v>
      </c>
      <c r="FX89" s="246">
        <v>25.189</v>
      </c>
      <c r="FY89" s="246">
        <v>25.189</v>
      </c>
      <c r="FZ89" s="246">
        <v>25.189</v>
      </c>
      <c r="GA89" s="246">
        <v>25.189</v>
      </c>
      <c r="GB89" s="246">
        <v>25.189</v>
      </c>
      <c r="GC89" s="246">
        <v>25.189</v>
      </c>
      <c r="GD89" s="246">
        <v>25.189</v>
      </c>
      <c r="GE89" s="246">
        <v>25.189</v>
      </c>
      <c r="GF89" s="246">
        <v>25.189</v>
      </c>
      <c r="GH89" s="246">
        <v>25.189</v>
      </c>
      <c r="GI89" s="246">
        <v>25.189</v>
      </c>
      <c r="GJ89" s="246">
        <v>25.189</v>
      </c>
      <c r="GK89" s="246">
        <v>25.189</v>
      </c>
      <c r="GL89" s="246">
        <v>25.189</v>
      </c>
      <c r="GM89" s="246">
        <v>25.189</v>
      </c>
      <c r="GN89" s="246">
        <v>25.189</v>
      </c>
      <c r="GO89" s="246">
        <v>25.189</v>
      </c>
      <c r="GP89" s="246">
        <v>25.189</v>
      </c>
      <c r="GQ89" s="246">
        <v>25.189</v>
      </c>
      <c r="GS89" s="246">
        <v>25.13</v>
      </c>
      <c r="GT89" s="246">
        <v>25.13</v>
      </c>
      <c r="GU89" s="246">
        <v>25.13</v>
      </c>
      <c r="GV89" s="246">
        <v>25.13</v>
      </c>
      <c r="GW89" s="246">
        <v>25.13</v>
      </c>
      <c r="GX89" s="246">
        <v>25.13</v>
      </c>
      <c r="GY89" s="246">
        <v>25.13</v>
      </c>
      <c r="GZ89" s="246">
        <v>25.13</v>
      </c>
      <c r="HA89" s="246">
        <v>25.13</v>
      </c>
      <c r="HB89" s="246">
        <v>25.13</v>
      </c>
    </row>
    <row r="90" spans="5:210" ht="15" customHeight="1">
      <c r="E90" s="281"/>
      <c r="F90" s="281"/>
      <c r="G90" s="289" t="s">
        <v>502</v>
      </c>
      <c r="H90" s="289"/>
      <c r="I90" s="228">
        <v>149.23872666999998</v>
      </c>
      <c r="J90" s="228">
        <v>160.16242108</v>
      </c>
      <c r="K90" s="228">
        <v>153.43903512</v>
      </c>
      <c r="L90" s="228">
        <v>159.07044669000004</v>
      </c>
      <c r="M90" s="228">
        <v>166.28260755000002</v>
      </c>
      <c r="N90" s="228">
        <v>208.60685503000002</v>
      </c>
      <c r="O90" s="228">
        <v>216.18101971000002</v>
      </c>
      <c r="P90" s="228">
        <v>218.10000000000002</v>
      </c>
      <c r="Q90" s="228">
        <v>190.9</v>
      </c>
      <c r="R90" s="228">
        <v>190.43</v>
      </c>
      <c r="S90" s="228">
        <v>198</v>
      </c>
      <c r="T90" s="227">
        <v>202.1</v>
      </c>
      <c r="U90" s="227">
        <v>204.5</v>
      </c>
      <c r="V90" s="227">
        <v>206.4</v>
      </c>
      <c r="W90" s="227">
        <v>209.5</v>
      </c>
      <c r="X90" s="227">
        <v>215.6</v>
      </c>
      <c r="Y90" s="227">
        <v>223.2</v>
      </c>
      <c r="Z90" s="227">
        <v>235</v>
      </c>
      <c r="AA90" s="227">
        <v>244.8</v>
      </c>
      <c r="AB90" s="227">
        <v>252</v>
      </c>
      <c r="AC90" s="227">
        <v>262.5</v>
      </c>
      <c r="AD90" s="227">
        <v>275.7</v>
      </c>
      <c r="AE90" s="227">
        <v>279.39999999999998</v>
      </c>
      <c r="AF90" s="227">
        <v>279.39999999999998</v>
      </c>
      <c r="AG90" s="227">
        <v>279.39999999999998</v>
      </c>
      <c r="AH90" s="227">
        <v>279.39999999999998</v>
      </c>
      <c r="AI90" s="227">
        <v>279.39999999999998</v>
      </c>
      <c r="AJ90" s="227">
        <v>279.39999999999998</v>
      </c>
      <c r="AL90" s="246">
        <v>216.18101971000002</v>
      </c>
      <c r="AM90" s="246">
        <v>218.10000000000002</v>
      </c>
      <c r="AN90" s="246">
        <v>190.9</v>
      </c>
      <c r="AO90" s="246">
        <v>190.4</v>
      </c>
      <c r="AP90" s="246">
        <v>198</v>
      </c>
      <c r="AQ90" s="246">
        <v>196.45952424279071</v>
      </c>
      <c r="AR90" s="246">
        <v>201.20105750015378</v>
      </c>
      <c r="AS90" s="246">
        <v>210.67238653282905</v>
      </c>
      <c r="AT90" s="246">
        <v>225.8</v>
      </c>
      <c r="AU90" s="246">
        <v>228.20708941008712</v>
      </c>
      <c r="AV90" s="246">
        <v>208.77587073340464</v>
      </c>
      <c r="AW90" s="246">
        <v>191.824118806911</v>
      </c>
      <c r="AX90" s="246">
        <v>210.25012972708916</v>
      </c>
      <c r="AZ90" s="247">
        <v>0</v>
      </c>
      <c r="BA90" s="246">
        <v>0</v>
      </c>
      <c r="BB90" s="246">
        <v>0</v>
      </c>
      <c r="BC90" s="246">
        <v>3.0000000000001137E-2</v>
      </c>
      <c r="BD90" s="246">
        <v>0</v>
      </c>
      <c r="BE90" s="246">
        <v>5.6404757572092876</v>
      </c>
      <c r="BF90" s="246">
        <v>3.2989424998462198</v>
      </c>
      <c r="BG90" s="246">
        <v>-4.2723865328290458</v>
      </c>
      <c r="BH90" s="246">
        <v>-16.300000000000011</v>
      </c>
      <c r="BI90" s="246">
        <v>-12.607089410087127</v>
      </c>
      <c r="BJ90" s="246">
        <v>14.424129266595344</v>
      </c>
      <c r="BK90" s="246">
        <v>43.175881193088998</v>
      </c>
      <c r="BL90" s="246">
        <v>34.549870272910852</v>
      </c>
      <c r="BN90" s="246">
        <v>216.18101971000002</v>
      </c>
      <c r="BO90" s="246">
        <v>218.10000000000002</v>
      </c>
      <c r="BP90" s="246">
        <v>225</v>
      </c>
      <c r="BQ90" s="246">
        <v>233.1</v>
      </c>
      <c r="BR90" s="246">
        <v>239.6</v>
      </c>
      <c r="BS90" s="246">
        <v>251.2</v>
      </c>
      <c r="BT90" s="246">
        <v>265.2</v>
      </c>
      <c r="BU90" s="246">
        <v>275</v>
      </c>
      <c r="BV90" s="246">
        <v>282.5</v>
      </c>
      <c r="BW90" s="246">
        <v>289.7</v>
      </c>
      <c r="BX90" s="246">
        <v>297.89999999999998</v>
      </c>
      <c r="BY90" s="246">
        <v>303.60000000000002</v>
      </c>
      <c r="CA90" s="247">
        <v>0</v>
      </c>
      <c r="CB90" s="246">
        <v>0</v>
      </c>
      <c r="CC90" s="246">
        <v>-34.099999999999994</v>
      </c>
      <c r="CD90" s="246">
        <v>-42.669999999999987</v>
      </c>
      <c r="CE90" s="246">
        <v>-41.599999999999994</v>
      </c>
      <c r="CF90" s="246">
        <v>-49.099999999999994</v>
      </c>
      <c r="CG90" s="246">
        <v>-60.699999999999989</v>
      </c>
      <c r="CH90" s="246">
        <v>-68.599999999999994</v>
      </c>
      <c r="CI90" s="246">
        <v>-73</v>
      </c>
      <c r="CJ90" s="246">
        <v>-74.099999999999994</v>
      </c>
      <c r="CK90" s="246">
        <v>-74.699999999999989</v>
      </c>
      <c r="CL90" s="246">
        <v>-68.600000000000023</v>
      </c>
      <c r="CQ90" s="246">
        <v>0</v>
      </c>
      <c r="CR90" s="246">
        <v>0</v>
      </c>
      <c r="CS90" s="246">
        <v>0</v>
      </c>
      <c r="CT90" s="246">
        <v>0</v>
      </c>
      <c r="CU90" s="246">
        <v>0</v>
      </c>
      <c r="CV90" s="246">
        <v>0</v>
      </c>
      <c r="CW90" s="246">
        <v>180.1</v>
      </c>
      <c r="CX90" s="246">
        <v>107.03129500618219</v>
      </c>
      <c r="CY90" s="246">
        <v>186.4514668786633</v>
      </c>
      <c r="CZ90" s="246">
        <v>235.4</v>
      </c>
      <c r="DA90" s="246">
        <v>195.14169732549382</v>
      </c>
      <c r="DB90" s="246">
        <v>198</v>
      </c>
      <c r="DC90" s="246">
        <v>196.45952424279071</v>
      </c>
      <c r="DX90" s="246">
        <v>167</v>
      </c>
      <c r="DY90" s="246">
        <v>180.1</v>
      </c>
      <c r="DZ90" s="246">
        <v>162.25846491206551</v>
      </c>
      <c r="EA90" s="246">
        <v>159.6989915788169</v>
      </c>
      <c r="EB90" s="246">
        <v>190.43809242915844</v>
      </c>
      <c r="EC90" s="246">
        <v>197.2</v>
      </c>
      <c r="ED90" s="246">
        <v>200.1</v>
      </c>
      <c r="EE90" s="246">
        <v>206.4</v>
      </c>
      <c r="EF90" s="246">
        <v>211.7</v>
      </c>
      <c r="EG90" s="246">
        <v>213.9</v>
      </c>
      <c r="EH90" s="246">
        <v>214.1</v>
      </c>
      <c r="EI90" s="246">
        <v>215.1</v>
      </c>
      <c r="EJ90" s="246">
        <v>221</v>
      </c>
      <c r="EL90" s="246">
        <v>209</v>
      </c>
      <c r="EM90" s="246">
        <v>107.03129500618219</v>
      </c>
      <c r="EN90" s="246">
        <v>126.87400071417498</v>
      </c>
      <c r="EO90" s="246">
        <v>180.06860429640437</v>
      </c>
      <c r="EP90" s="246">
        <v>213.1</v>
      </c>
      <c r="EQ90" s="246">
        <v>218.6</v>
      </c>
      <c r="ER90" s="246">
        <v>235.7</v>
      </c>
      <c r="ES90" s="246">
        <v>258.10000000000002</v>
      </c>
      <c r="ET90" s="246">
        <v>272.7</v>
      </c>
      <c r="EU90" s="246">
        <v>280</v>
      </c>
      <c r="EV90" s="246">
        <v>289.60000000000002</v>
      </c>
      <c r="EW90" s="246">
        <v>297.7</v>
      </c>
      <c r="EX90" s="246">
        <v>303.3</v>
      </c>
      <c r="EZ90" s="246">
        <v>216.4</v>
      </c>
      <c r="FA90" s="246">
        <v>186.4514668786633</v>
      </c>
      <c r="FB90" s="246">
        <v>101.54030887659407</v>
      </c>
      <c r="FC90" s="246">
        <v>212.7217951647005</v>
      </c>
      <c r="FD90" s="246">
        <v>261.89999999999998</v>
      </c>
      <c r="FE90" s="246">
        <v>271</v>
      </c>
      <c r="FF90" s="246">
        <v>282.60000000000002</v>
      </c>
      <c r="FG90" s="246">
        <v>296.3</v>
      </c>
      <c r="FH90" s="246">
        <v>308.89999999999998</v>
      </c>
      <c r="FI90" s="246">
        <v>310.39999999999998</v>
      </c>
      <c r="FK90" s="246">
        <v>218.1</v>
      </c>
      <c r="FL90" s="246">
        <v>235.4</v>
      </c>
      <c r="FM90" s="246">
        <v>246.6</v>
      </c>
      <c r="FN90" s="246">
        <v>256.60000000000002</v>
      </c>
      <c r="FO90" s="246">
        <v>272.5</v>
      </c>
      <c r="FP90" s="246">
        <v>291.7</v>
      </c>
      <c r="FQ90" s="246">
        <v>305.39999999999998</v>
      </c>
      <c r="FR90" s="246">
        <v>316.39999999999998</v>
      </c>
      <c r="FS90" s="246">
        <v>330.2</v>
      </c>
      <c r="FT90" s="246">
        <v>349.4</v>
      </c>
      <c r="FU90" s="246">
        <v>363.3</v>
      </c>
      <c r="FW90" s="246">
        <v>235.2</v>
      </c>
      <c r="FX90" s="246">
        <v>246.1</v>
      </c>
      <c r="FY90" s="246">
        <v>256.10000000000002</v>
      </c>
      <c r="FZ90" s="246">
        <v>271.89999999999998</v>
      </c>
      <c r="GA90" s="246">
        <v>291.10000000000002</v>
      </c>
      <c r="GB90" s="246">
        <v>304.8</v>
      </c>
      <c r="GC90" s="246">
        <v>315.8</v>
      </c>
      <c r="GD90" s="246">
        <v>329.6</v>
      </c>
      <c r="GE90" s="246">
        <v>348.7</v>
      </c>
      <c r="GF90" s="246">
        <v>362.6</v>
      </c>
      <c r="GH90" s="246">
        <v>190.9</v>
      </c>
      <c r="GI90" s="246">
        <v>195.14169732549382</v>
      </c>
      <c r="GJ90" s="246">
        <v>224.1</v>
      </c>
      <c r="GK90" s="246">
        <v>234.8</v>
      </c>
      <c r="GL90" s="246">
        <v>245.6</v>
      </c>
      <c r="GM90" s="246">
        <v>251.9</v>
      </c>
      <c r="GN90" s="246">
        <v>258.5</v>
      </c>
      <c r="GO90" s="246">
        <v>265.2</v>
      </c>
      <c r="GP90" s="246">
        <v>270.7</v>
      </c>
      <c r="GQ90" s="246">
        <v>275.89999999999998</v>
      </c>
      <c r="GS90" s="246">
        <v>190.4</v>
      </c>
      <c r="GT90" s="246">
        <v>198</v>
      </c>
      <c r="GU90" s="246">
        <v>196.45952424279071</v>
      </c>
      <c r="GV90" s="246">
        <v>201.20105750015378</v>
      </c>
      <c r="GW90" s="246">
        <v>210.67238653282905</v>
      </c>
      <c r="GX90" s="246">
        <v>225.8</v>
      </c>
      <c r="GY90" s="246">
        <v>228.20708941008712</v>
      </c>
      <c r="GZ90" s="246">
        <v>208.77587073340464</v>
      </c>
      <c r="HA90" s="246">
        <v>191.824118806911</v>
      </c>
      <c r="HB90" s="246">
        <v>210.25012972708916</v>
      </c>
    </row>
    <row r="91" spans="5:210" ht="15" customHeight="1">
      <c r="E91" s="281"/>
      <c r="F91" s="29" t="s">
        <v>24</v>
      </c>
      <c r="G91" s="156"/>
      <c r="H91" s="156"/>
      <c r="I91" s="228"/>
      <c r="J91" s="228"/>
      <c r="K91" s="228"/>
      <c r="L91" s="228"/>
      <c r="M91" s="228"/>
      <c r="N91" s="228"/>
      <c r="O91" s="228"/>
      <c r="P91" s="228"/>
      <c r="Q91" s="228"/>
      <c r="R91" s="228"/>
      <c r="S91" s="228"/>
      <c r="T91" s="227"/>
      <c r="U91" s="227"/>
      <c r="V91" s="227"/>
      <c r="W91" s="227"/>
      <c r="X91" s="227"/>
      <c r="Y91" s="227"/>
      <c r="Z91" s="227"/>
      <c r="AA91" s="227"/>
      <c r="AB91" s="227"/>
      <c r="AC91" s="227"/>
      <c r="AD91" s="227"/>
      <c r="AE91" s="227"/>
      <c r="AF91" s="227"/>
      <c r="AG91" s="227"/>
      <c r="AH91" s="227"/>
      <c r="AI91" s="227"/>
      <c r="AJ91" s="227"/>
      <c r="AL91" s="246"/>
      <c r="AM91" s="246"/>
      <c r="AN91" s="246"/>
      <c r="AO91" s="246"/>
      <c r="AP91" s="246"/>
      <c r="AQ91" s="246"/>
      <c r="AR91" s="246"/>
      <c r="AS91" s="246"/>
      <c r="AT91" s="246"/>
      <c r="AU91" s="246"/>
      <c r="AV91" s="246"/>
      <c r="AW91" s="246"/>
      <c r="AX91" s="246"/>
      <c r="AZ91" s="247">
        <v>0</v>
      </c>
      <c r="BA91" s="246">
        <v>0</v>
      </c>
      <c r="BB91" s="246">
        <v>0</v>
      </c>
      <c r="BC91" s="246">
        <v>0</v>
      </c>
      <c r="BD91" s="246">
        <v>0</v>
      </c>
      <c r="BE91" s="246">
        <v>0</v>
      </c>
      <c r="BF91" s="246">
        <v>0</v>
      </c>
      <c r="BG91" s="246">
        <v>0</v>
      </c>
      <c r="BH91" s="246">
        <v>0</v>
      </c>
      <c r="BI91" s="246">
        <v>0</v>
      </c>
      <c r="BJ91" s="246">
        <v>0</v>
      </c>
      <c r="BK91" s="246">
        <v>0</v>
      </c>
      <c r="BL91" s="246">
        <v>0</v>
      </c>
      <c r="BN91" s="246"/>
      <c r="BO91" s="246"/>
      <c r="BP91" s="246"/>
      <c r="BQ91" s="246"/>
      <c r="BR91" s="246"/>
      <c r="BS91" s="246"/>
      <c r="BT91" s="246"/>
      <c r="BU91" s="246"/>
      <c r="BV91" s="246"/>
      <c r="BW91" s="246"/>
      <c r="BX91" s="246"/>
      <c r="BY91" s="246"/>
      <c r="CA91" s="247"/>
      <c r="CB91" s="246"/>
      <c r="CC91" s="246"/>
      <c r="CD91" s="246"/>
      <c r="CE91" s="246"/>
      <c r="CF91" s="246"/>
      <c r="CG91" s="246"/>
      <c r="CH91" s="246"/>
      <c r="CI91" s="246"/>
      <c r="CJ91" s="246"/>
      <c r="CK91" s="246"/>
      <c r="CL91" s="246"/>
      <c r="CQ91" s="246"/>
      <c r="CR91" s="246"/>
      <c r="CS91" s="246"/>
      <c r="CT91" s="246"/>
      <c r="CU91" s="246"/>
      <c r="CV91" s="246"/>
      <c r="CW91" s="246"/>
      <c r="CX91" s="246"/>
      <c r="CY91" s="246"/>
      <c r="CZ91" s="246"/>
      <c r="DA91" s="246"/>
      <c r="DB91" s="246"/>
      <c r="DC91" s="246"/>
      <c r="DX91" s="246">
        <v>0</v>
      </c>
      <c r="DY91" s="246">
        <v>0</v>
      </c>
      <c r="DZ91" s="246">
        <v>0</v>
      </c>
      <c r="EA91" s="246">
        <v>0</v>
      </c>
      <c r="EB91" s="246">
        <v>0</v>
      </c>
      <c r="EC91" s="246">
        <v>0</v>
      </c>
      <c r="ED91" s="246">
        <v>0</v>
      </c>
      <c r="EE91" s="246">
        <v>0</v>
      </c>
      <c r="EF91" s="246">
        <v>0</v>
      </c>
      <c r="EG91" s="246">
        <v>0</v>
      </c>
      <c r="EH91" s="246">
        <v>0</v>
      </c>
      <c r="EI91" s="246">
        <v>0</v>
      </c>
      <c r="EJ91" s="246">
        <v>0</v>
      </c>
      <c r="EL91" s="246"/>
      <c r="EM91" s="246"/>
      <c r="EN91" s="246"/>
      <c r="EO91" s="246"/>
      <c r="EP91" s="246"/>
      <c r="EQ91" s="246"/>
      <c r="ER91" s="246"/>
      <c r="ES91" s="246"/>
      <c r="ET91" s="246"/>
      <c r="EU91" s="246"/>
      <c r="EV91" s="246"/>
      <c r="EW91" s="246"/>
      <c r="EX91" s="246"/>
      <c r="EZ91" s="246"/>
      <c r="FA91" s="246"/>
      <c r="FB91" s="246"/>
      <c r="FC91" s="246"/>
      <c r="FD91" s="246"/>
      <c r="FE91" s="246"/>
      <c r="FF91" s="246"/>
      <c r="FG91" s="246"/>
      <c r="FH91" s="246"/>
      <c r="FI91" s="246"/>
      <c r="FK91" s="246"/>
      <c r="FL91" s="246"/>
      <c r="FM91" s="246"/>
      <c r="FN91" s="246"/>
      <c r="FO91" s="246"/>
      <c r="FP91" s="246"/>
      <c r="FQ91" s="246"/>
      <c r="FR91" s="246"/>
      <c r="FS91" s="246"/>
      <c r="FT91" s="246"/>
      <c r="FU91" s="246"/>
      <c r="FW91" s="246"/>
      <c r="FX91" s="246"/>
      <c r="FY91" s="246"/>
      <c r="FZ91" s="246"/>
      <c r="GA91" s="246"/>
      <c r="GB91" s="246"/>
      <c r="GC91" s="246"/>
      <c r="GD91" s="246"/>
      <c r="GE91" s="246"/>
      <c r="GF91" s="246"/>
      <c r="GH91" s="246"/>
      <c r="GI91" s="246"/>
      <c r="GJ91" s="246"/>
      <c r="GK91" s="246"/>
      <c r="GL91" s="246"/>
      <c r="GM91" s="246"/>
      <c r="GN91" s="246"/>
      <c r="GO91" s="246"/>
      <c r="GP91" s="246"/>
      <c r="GQ91" s="246"/>
      <c r="GS91" s="246"/>
      <c r="GT91" s="246"/>
      <c r="GU91" s="246"/>
      <c r="GV91" s="246"/>
      <c r="GW91" s="246"/>
      <c r="GX91" s="246"/>
      <c r="GY91" s="246"/>
      <c r="GZ91" s="246"/>
      <c r="HA91" s="246"/>
      <c r="HB91" s="246"/>
    </row>
    <row r="92" spans="5:210" ht="15" customHeight="1">
      <c r="E92" s="281"/>
      <c r="F92" s="281"/>
      <c r="G92" s="289" t="s">
        <v>513</v>
      </c>
      <c r="H92" s="289"/>
      <c r="I92" s="228">
        <v>7.0194513300000239</v>
      </c>
      <c r="J92" s="228">
        <v>7.0194513300000239</v>
      </c>
      <c r="K92" s="228">
        <v>7.0194513300000239</v>
      </c>
      <c r="L92" s="228">
        <v>7.0194513300000239</v>
      </c>
      <c r="M92" s="228">
        <v>25.298105120000116</v>
      </c>
      <c r="N92" s="228">
        <v>8.0023285600000804</v>
      </c>
      <c r="O92" s="228">
        <v>0.94710479999983477</v>
      </c>
      <c r="P92" s="228">
        <v>1.7751517900000522</v>
      </c>
      <c r="Q92" s="228">
        <v>-2.0619999999999834</v>
      </c>
      <c r="R92" s="228">
        <v>7.2629999999998347</v>
      </c>
      <c r="S92" s="228">
        <v>-2.5139999999998963</v>
      </c>
      <c r="T92" s="227">
        <v>-0.82999999999992724</v>
      </c>
      <c r="U92" s="227">
        <v>4.1999999999999886</v>
      </c>
      <c r="V92" s="227">
        <v>5.6999999999999886</v>
      </c>
      <c r="W92" s="227">
        <v>6.4000000000000057</v>
      </c>
      <c r="X92" s="227">
        <v>7.4000000000000057</v>
      </c>
      <c r="Y92" s="227">
        <v>7.4000000000000057</v>
      </c>
      <c r="Z92" s="227">
        <v>7.5999999999999943</v>
      </c>
      <c r="AA92" s="227">
        <v>6.0999999999999943</v>
      </c>
      <c r="AB92" s="227">
        <v>8.0999999999999943</v>
      </c>
      <c r="AC92" s="227">
        <v>6.7000000000000171</v>
      </c>
      <c r="AD92" s="227">
        <v>9.0999999999999943</v>
      </c>
      <c r="AE92" s="227">
        <v>10.599999999999994</v>
      </c>
      <c r="AF92" s="227">
        <v>6.2000000000000171</v>
      </c>
      <c r="AG92" s="227">
        <v>6</v>
      </c>
      <c r="AH92" s="227">
        <v>5.5999999999999659</v>
      </c>
      <c r="AI92" s="227">
        <v>7.7000000000000455</v>
      </c>
      <c r="AJ92" s="227">
        <v>0</v>
      </c>
      <c r="AL92" s="246">
        <v>0.94710479999983477</v>
      </c>
      <c r="AM92" s="246">
        <v>1.7751517900000522</v>
      </c>
      <c r="AN92" s="246">
        <v>-2.0619999999999834</v>
      </c>
      <c r="AO92" s="246">
        <v>1.2189999999999941</v>
      </c>
      <c r="AP92" s="246">
        <v>-2.2999999999999829</v>
      </c>
      <c r="AQ92" s="246">
        <v>9.6999999999999886</v>
      </c>
      <c r="AR92" s="246">
        <v>3.4000000000000057</v>
      </c>
      <c r="AS92" s="246">
        <v>5.6999999999999886</v>
      </c>
      <c r="AT92" s="246">
        <v>8.0999999999999943</v>
      </c>
      <c r="AU92" s="246">
        <v>12.300000000000011</v>
      </c>
      <c r="AV92" s="246">
        <v>4.5999999999999943</v>
      </c>
      <c r="AW92" s="246">
        <v>11.5</v>
      </c>
      <c r="AX92" s="246">
        <v>6</v>
      </c>
      <c r="AZ92" s="247">
        <v>0</v>
      </c>
      <c r="BA92" s="246">
        <v>0</v>
      </c>
      <c r="BB92" s="246">
        <v>0</v>
      </c>
      <c r="BC92" s="246">
        <v>6.0439999999998406</v>
      </c>
      <c r="BD92" s="246">
        <v>-0.21399999999991337</v>
      </c>
      <c r="BE92" s="246">
        <v>-10.529999999999916</v>
      </c>
      <c r="BF92" s="246">
        <v>0.79999999999998295</v>
      </c>
      <c r="BG92" s="246">
        <v>0</v>
      </c>
      <c r="BH92" s="246">
        <v>-1.6999999999999886</v>
      </c>
      <c r="BI92" s="246">
        <v>-4.9000000000000057</v>
      </c>
      <c r="BJ92" s="246">
        <v>2.8000000000000114</v>
      </c>
      <c r="BK92" s="246">
        <v>-3.9000000000000057</v>
      </c>
      <c r="BL92" s="246">
        <v>9.9999999999994316E-2</v>
      </c>
      <c r="BN92" s="246">
        <v>0.94710479999983477</v>
      </c>
      <c r="BO92" s="246">
        <v>1.7751517900000522</v>
      </c>
      <c r="BP92" s="246">
        <v>-0.94299999999998363</v>
      </c>
      <c r="BQ92" s="246">
        <v>11</v>
      </c>
      <c r="BR92" s="246">
        <v>8</v>
      </c>
      <c r="BS92" s="246">
        <v>12.900000000000006</v>
      </c>
      <c r="BT92" s="246">
        <v>10.699999999999989</v>
      </c>
      <c r="BU92" s="246">
        <v>7.7000000000000171</v>
      </c>
      <c r="BV92" s="246">
        <v>9.0999999999999943</v>
      </c>
      <c r="BW92" s="246">
        <v>10.099999999999994</v>
      </c>
      <c r="BX92" s="246">
        <v>6.1999999999999886</v>
      </c>
      <c r="BY92" s="246">
        <v>9.6000000000000227</v>
      </c>
      <c r="CA92" s="247">
        <v>0</v>
      </c>
      <c r="CB92" s="246">
        <v>0</v>
      </c>
      <c r="CC92" s="246">
        <v>-1.1189999999999998</v>
      </c>
      <c r="CD92" s="246">
        <v>-3.7370000000001653</v>
      </c>
      <c r="CE92" s="246">
        <v>-10.513999999999896</v>
      </c>
      <c r="CF92" s="246">
        <v>-13.729999999999933</v>
      </c>
      <c r="CG92" s="246">
        <v>-6.5</v>
      </c>
      <c r="CH92" s="246">
        <v>-2.0000000000000284</v>
      </c>
      <c r="CI92" s="246">
        <v>-2.6999999999999886</v>
      </c>
      <c r="CJ92" s="246">
        <v>-2.6999999999999886</v>
      </c>
      <c r="CK92" s="246">
        <v>1.2000000000000171</v>
      </c>
      <c r="CL92" s="246">
        <v>-2.0000000000000284</v>
      </c>
      <c r="CQ92" s="246">
        <v>0</v>
      </c>
      <c r="CR92" s="246">
        <v>0</v>
      </c>
      <c r="CS92" s="246">
        <v>0</v>
      </c>
      <c r="CT92" s="246">
        <v>0</v>
      </c>
      <c r="CU92" s="246">
        <v>0</v>
      </c>
      <c r="CV92" s="246">
        <v>0</v>
      </c>
      <c r="CW92" s="246">
        <v>11.3</v>
      </c>
      <c r="CX92" s="246">
        <v>-4.1999999999999886</v>
      </c>
      <c r="CY92" s="246">
        <v>8.4000000000000057</v>
      </c>
      <c r="CZ92" s="246">
        <v>9.8999999999999773</v>
      </c>
      <c r="DA92" s="246">
        <v>-0.90000000000000568</v>
      </c>
      <c r="DB92" s="246">
        <v>-2.2999999999999829</v>
      </c>
      <c r="DC92" s="246">
        <v>9.6999999999999886</v>
      </c>
      <c r="DX92" s="246">
        <v>1.5796902700001001</v>
      </c>
      <c r="DY92" s="246">
        <v>11.3</v>
      </c>
      <c r="DZ92" s="246">
        <v>11.3</v>
      </c>
      <c r="EA92" s="246">
        <v>0.7</v>
      </c>
      <c r="EB92" s="246">
        <v>6.9</v>
      </c>
      <c r="EC92" s="246">
        <v>3.3</v>
      </c>
      <c r="ED92" s="246">
        <v>7.6</v>
      </c>
      <c r="EE92" s="246">
        <v>6.3</v>
      </c>
      <c r="EF92" s="246">
        <v>7.6</v>
      </c>
      <c r="EG92" s="246">
        <v>7.6</v>
      </c>
      <c r="EH92" s="246">
        <v>8.5</v>
      </c>
      <c r="EI92" s="246">
        <v>2.2999999999999998</v>
      </c>
      <c r="EJ92" s="246">
        <v>6.3</v>
      </c>
      <c r="EL92" s="246">
        <v>8.9815851499999724</v>
      </c>
      <c r="EM92" s="246">
        <v>-4.1999999999999886</v>
      </c>
      <c r="EN92" s="246">
        <v>4</v>
      </c>
      <c r="EO92" s="246">
        <v>-7.9000000000000057</v>
      </c>
      <c r="EP92" s="246">
        <v>8</v>
      </c>
      <c r="EQ92" s="246">
        <v>11.5</v>
      </c>
      <c r="ER92" s="246">
        <v>10.099999999999994</v>
      </c>
      <c r="ES92" s="246">
        <v>12.200000000000017</v>
      </c>
      <c r="ET92" s="246">
        <v>8.2999999999999829</v>
      </c>
      <c r="EU92" s="246">
        <v>10.700000000000017</v>
      </c>
      <c r="EV92" s="246">
        <v>9.1999999999999886</v>
      </c>
      <c r="EW92" s="246">
        <v>5.9000000000000057</v>
      </c>
      <c r="EX92" s="246">
        <v>7.5</v>
      </c>
      <c r="EZ92" s="246">
        <v>1.8792565899998976</v>
      </c>
      <c r="FA92" s="246">
        <v>8.4000000000000057</v>
      </c>
      <c r="FB92" s="246">
        <v>8.3000000000000114</v>
      </c>
      <c r="FC92" s="246">
        <v>8.8999999999999773</v>
      </c>
      <c r="FD92" s="246">
        <v>6.4000000000000057</v>
      </c>
      <c r="FE92" s="246">
        <v>8.3000000000000114</v>
      </c>
      <c r="FF92" s="246">
        <v>16.5</v>
      </c>
      <c r="FG92" s="246">
        <v>7.0999999999999943</v>
      </c>
      <c r="FH92" s="246">
        <v>10.199999999999989</v>
      </c>
      <c r="FI92" s="246">
        <v>10.100000000000023</v>
      </c>
      <c r="FK92" s="246">
        <v>-1.3678482099999201</v>
      </c>
      <c r="FL92" s="246">
        <v>9.8999999999999773</v>
      </c>
      <c r="FM92" s="246">
        <v>12.800000000000011</v>
      </c>
      <c r="FN92" s="246">
        <v>12</v>
      </c>
      <c r="FO92" s="246">
        <v>15.800000000000011</v>
      </c>
      <c r="FP92" s="246">
        <v>14.899999999999977</v>
      </c>
      <c r="FQ92" s="246">
        <v>12.5</v>
      </c>
      <c r="FR92" s="246">
        <v>10.200000000000017</v>
      </c>
      <c r="FS92" s="246">
        <v>11.200000000000017</v>
      </c>
      <c r="FT92" s="246">
        <v>12.699999999999989</v>
      </c>
      <c r="FU92" s="246">
        <v>16.699999999999989</v>
      </c>
      <c r="FW92" s="246">
        <v>6.757000000000005</v>
      </c>
      <c r="FX92" s="246">
        <v>12.800000000000011</v>
      </c>
      <c r="FY92" s="246">
        <v>12</v>
      </c>
      <c r="FZ92" s="246">
        <v>15.800000000000011</v>
      </c>
      <c r="GA92" s="246">
        <v>14.899999999999977</v>
      </c>
      <c r="GB92" s="246">
        <v>12.5</v>
      </c>
      <c r="GC92" s="246">
        <v>10.200000000000017</v>
      </c>
      <c r="GD92" s="246">
        <v>11.200000000000017</v>
      </c>
      <c r="GE92" s="246">
        <v>12.699999999999989</v>
      </c>
      <c r="GF92" s="246">
        <v>16.699999999999989</v>
      </c>
      <c r="GH92" s="246">
        <v>-2.3429999999999893</v>
      </c>
      <c r="GI92" s="246">
        <v>-0.90000000000000568</v>
      </c>
      <c r="GJ92" s="246">
        <v>11.400000000000006</v>
      </c>
      <c r="GK92" s="246">
        <v>16.900000000000006</v>
      </c>
      <c r="GL92" s="246">
        <v>8.0999999999999943</v>
      </c>
      <c r="GM92" s="246">
        <v>4.5999999999999943</v>
      </c>
      <c r="GN92" s="246">
        <v>6</v>
      </c>
      <c r="GO92" s="246">
        <v>8.4000000000000057</v>
      </c>
      <c r="GP92" s="246">
        <v>6.4000000000000057</v>
      </c>
      <c r="GQ92" s="246">
        <v>11.199999999999989</v>
      </c>
      <c r="GS92" s="246">
        <v>1.2189999999999941</v>
      </c>
      <c r="GT92" s="246">
        <v>-2.2999999999999829</v>
      </c>
      <c r="GU92" s="246">
        <v>9.6999999999999886</v>
      </c>
      <c r="GV92" s="246">
        <v>3.4000000000000057</v>
      </c>
      <c r="GW92" s="246">
        <v>5.6999999999999886</v>
      </c>
      <c r="GX92" s="246">
        <v>8.0999999999999943</v>
      </c>
      <c r="GY92" s="246">
        <v>12.300000000000011</v>
      </c>
      <c r="GZ92" s="246">
        <v>4.5999999999999943</v>
      </c>
      <c r="HA92" s="246">
        <v>11.5</v>
      </c>
      <c r="HB92" s="246">
        <v>6</v>
      </c>
    </row>
    <row r="93" spans="5:210" ht="15" customHeight="1">
      <c r="E93" s="281"/>
      <c r="F93" s="281"/>
      <c r="G93" s="289" t="s">
        <v>514</v>
      </c>
      <c r="H93" s="289"/>
      <c r="I93" s="228">
        <v>11.097634060000004</v>
      </c>
      <c r="J93" s="228">
        <v>11.097634060000004</v>
      </c>
      <c r="K93" s="228">
        <v>11.097634060000004</v>
      </c>
      <c r="L93" s="228">
        <v>11.097634060000004</v>
      </c>
      <c r="M93" s="228">
        <v>8.3578082999999594</v>
      </c>
      <c r="N93" s="228">
        <v>19.664236680000059</v>
      </c>
      <c r="O93" s="228">
        <v>13.110710099999963</v>
      </c>
      <c r="P93" s="228">
        <v>27.924097850000038</v>
      </c>
      <c r="Q93" s="228">
        <v>12.788390450000037</v>
      </c>
      <c r="R93" s="228">
        <v>13.709451059999907</v>
      </c>
      <c r="S93" s="228">
        <v>14.171643519999947</v>
      </c>
      <c r="T93" s="227">
        <v>0.42877469000009683</v>
      </c>
      <c r="U93" s="227">
        <v>0.5</v>
      </c>
      <c r="V93" s="227">
        <v>6.4000000000000057</v>
      </c>
      <c r="W93" s="227">
        <v>4.6999999999999886</v>
      </c>
      <c r="X93" s="227">
        <v>-9.6999999999999886</v>
      </c>
      <c r="Y93" s="227">
        <v>-1.5</v>
      </c>
      <c r="Z93" s="227">
        <v>-2.3000000000000114</v>
      </c>
      <c r="AA93" s="227">
        <v>9.3000000000000114</v>
      </c>
      <c r="AB93" s="227">
        <v>8.0999999999999943</v>
      </c>
      <c r="AC93" s="227">
        <v>-1.5</v>
      </c>
      <c r="AD93" s="227">
        <v>-7.9000000000000057</v>
      </c>
      <c r="AE93" s="227">
        <v>9.9000000000000057</v>
      </c>
      <c r="AF93" s="227">
        <v>4.9000000000000057</v>
      </c>
      <c r="AG93" s="227">
        <v>9.2999999999999829</v>
      </c>
      <c r="AH93" s="227">
        <v>-44.799999999999983</v>
      </c>
      <c r="AI93" s="227">
        <v>57.799999999999983</v>
      </c>
      <c r="AJ93" s="227">
        <v>8.7000000000000171</v>
      </c>
      <c r="AL93" s="246">
        <v>13.110710099999963</v>
      </c>
      <c r="AM93" s="246">
        <v>27.924097850000038</v>
      </c>
      <c r="AN93" s="246">
        <v>12.788390450000037</v>
      </c>
      <c r="AO93" s="246">
        <v>13.109869269999962</v>
      </c>
      <c r="AP93" s="246">
        <v>2.8999999999999773</v>
      </c>
      <c r="AQ93" s="246">
        <v>6</v>
      </c>
      <c r="AR93" s="246">
        <v>6.9000000000000057</v>
      </c>
      <c r="AS93" s="246">
        <v>14.200000000000017</v>
      </c>
      <c r="AT93" s="246">
        <v>4.8999999999999773</v>
      </c>
      <c r="AU93" s="246">
        <v>2.8000000000000114</v>
      </c>
      <c r="AV93" s="246">
        <v>8.0999999999999943</v>
      </c>
      <c r="AW93" s="246">
        <v>10.200000000000017</v>
      </c>
      <c r="AX93" s="246">
        <v>12.599999999999994</v>
      </c>
      <c r="AZ93" s="247">
        <v>0</v>
      </c>
      <c r="BA93" s="246">
        <v>0</v>
      </c>
      <c r="BB93" s="246">
        <v>0</v>
      </c>
      <c r="BC93" s="246">
        <v>0.59958178999994516</v>
      </c>
      <c r="BD93" s="246">
        <v>11.271643519999969</v>
      </c>
      <c r="BE93" s="246">
        <v>-5.5712253099999032</v>
      </c>
      <c r="BF93" s="246">
        <v>-6.4000000000000057</v>
      </c>
      <c r="BG93" s="246">
        <v>-7.8000000000000114</v>
      </c>
      <c r="BH93" s="246">
        <v>-0.19999999999998863</v>
      </c>
      <c r="BI93" s="246">
        <v>-12.5</v>
      </c>
      <c r="BJ93" s="246">
        <v>-9.5999999999999943</v>
      </c>
      <c r="BK93" s="246">
        <v>-12.500000000000028</v>
      </c>
      <c r="BL93" s="246">
        <v>-3.2999999999999829</v>
      </c>
      <c r="BN93" s="246">
        <v>13.110710099999963</v>
      </c>
      <c r="BO93" s="246">
        <v>27.924097850000038</v>
      </c>
      <c r="BP93" s="246">
        <v>16.098259719999987</v>
      </c>
      <c r="BQ93" s="246">
        <v>16.900000000000006</v>
      </c>
      <c r="BR93" s="246">
        <v>13.199999999999989</v>
      </c>
      <c r="BS93" s="246">
        <v>12.700000000000017</v>
      </c>
      <c r="BT93" s="246">
        <v>9</v>
      </c>
      <c r="BU93" s="246">
        <v>13.099999999999994</v>
      </c>
      <c r="BV93" s="246">
        <v>5.2999999999999829</v>
      </c>
      <c r="BW93" s="246">
        <v>4</v>
      </c>
      <c r="BX93" s="246">
        <v>8.3000000000000114</v>
      </c>
      <c r="BY93" s="246">
        <v>13.600000000000023</v>
      </c>
      <c r="CA93" s="247">
        <v>0</v>
      </c>
      <c r="CB93" s="246">
        <v>0</v>
      </c>
      <c r="CC93" s="246">
        <v>-3.3098692699999503</v>
      </c>
      <c r="CD93" s="246">
        <v>-3.1905489400000988</v>
      </c>
      <c r="CE93" s="246">
        <v>0.97164351999995802</v>
      </c>
      <c r="CF93" s="246">
        <v>-12.27122530999992</v>
      </c>
      <c r="CG93" s="246">
        <v>-8.5</v>
      </c>
      <c r="CH93" s="246">
        <v>-6.6999999999999886</v>
      </c>
      <c r="CI93" s="246">
        <v>-0.59999999999999432</v>
      </c>
      <c r="CJ93" s="246">
        <v>-13.699999999999989</v>
      </c>
      <c r="CK93" s="246">
        <v>-9.8000000000000114</v>
      </c>
      <c r="CL93" s="246">
        <v>-15.900000000000034</v>
      </c>
      <c r="CQ93" s="246">
        <v>0</v>
      </c>
      <c r="CR93" s="246">
        <v>0</v>
      </c>
      <c r="CS93" s="246">
        <v>0</v>
      </c>
      <c r="CT93" s="246">
        <v>0</v>
      </c>
      <c r="CU93" s="246">
        <v>0</v>
      </c>
      <c r="CV93" s="246">
        <v>0</v>
      </c>
      <c r="CW93" s="246">
        <v>25.3</v>
      </c>
      <c r="CX93" s="246">
        <v>20.099999999999994</v>
      </c>
      <c r="CY93" s="246">
        <v>23.300000000000011</v>
      </c>
      <c r="CZ93" s="246">
        <v>13.199999999999989</v>
      </c>
      <c r="DA93" s="246">
        <v>15.900000000000006</v>
      </c>
      <c r="DB93" s="246">
        <v>2.8999999999999773</v>
      </c>
      <c r="DC93" s="246">
        <v>6</v>
      </c>
      <c r="DU93" s="29"/>
      <c r="DX93" s="246">
        <v>12.555112650000005</v>
      </c>
      <c r="DY93" s="246">
        <v>25.3</v>
      </c>
      <c r="DZ93" s="246">
        <v>9</v>
      </c>
      <c r="EA93" s="246">
        <v>14.9</v>
      </c>
      <c r="EB93" s="246">
        <v>8.3000000000000007</v>
      </c>
      <c r="EC93" s="246">
        <v>3.4</v>
      </c>
      <c r="ED93" s="246">
        <v>4.5</v>
      </c>
      <c r="EE93" s="246">
        <v>3.1</v>
      </c>
      <c r="EF93" s="246">
        <v>3.2</v>
      </c>
      <c r="EG93" s="246">
        <v>6.7</v>
      </c>
      <c r="EH93" s="246">
        <v>-3.1</v>
      </c>
      <c r="EI93" s="246">
        <v>15.2</v>
      </c>
      <c r="EJ93" s="246">
        <v>11.5</v>
      </c>
      <c r="EK93" s="29"/>
      <c r="EL93" s="246">
        <v>20.297304350000047</v>
      </c>
      <c r="EM93" s="246">
        <v>20.099999999999994</v>
      </c>
      <c r="EN93" s="246">
        <v>19.099999999999994</v>
      </c>
      <c r="EO93" s="246">
        <v>17.100000000000023</v>
      </c>
      <c r="EP93" s="246">
        <v>8.3999999999999773</v>
      </c>
      <c r="EQ93" s="246">
        <v>4.6000000000000227</v>
      </c>
      <c r="ER93" s="246">
        <v>4</v>
      </c>
      <c r="ES93" s="246">
        <v>6.0999999999999943</v>
      </c>
      <c r="ET93" s="246">
        <v>8.6999999999999886</v>
      </c>
      <c r="EU93" s="246">
        <v>16.5</v>
      </c>
      <c r="EV93" s="246">
        <v>13.900000000000006</v>
      </c>
      <c r="EW93" s="246">
        <v>18.5</v>
      </c>
      <c r="EX93" s="246">
        <v>21</v>
      </c>
      <c r="EZ93" s="246">
        <v>17.833067669999977</v>
      </c>
      <c r="FA93" s="246">
        <v>23.300000000000011</v>
      </c>
      <c r="FB93" s="246">
        <v>12.5</v>
      </c>
      <c r="FC93" s="246">
        <v>16</v>
      </c>
      <c r="FD93" s="246">
        <v>11.5</v>
      </c>
      <c r="FE93" s="246">
        <v>9.4000000000000057</v>
      </c>
      <c r="FF93" s="246">
        <v>8.5</v>
      </c>
      <c r="FG93" s="246">
        <v>11.299999999999983</v>
      </c>
      <c r="FH93" s="246">
        <v>7.6000000000000227</v>
      </c>
      <c r="FI93" s="246">
        <v>6.5999999999999943</v>
      </c>
      <c r="FK93" s="246">
        <v>30.822357570000037</v>
      </c>
      <c r="FL93" s="246">
        <v>13.199999999999989</v>
      </c>
      <c r="FM93" s="246">
        <v>16.900000000000006</v>
      </c>
      <c r="FN93" s="246">
        <v>12.199999999999989</v>
      </c>
      <c r="FO93" s="246">
        <v>12.5</v>
      </c>
      <c r="FP93" s="246">
        <v>8.7000000000000171</v>
      </c>
      <c r="FQ93" s="246">
        <v>13.099999999999994</v>
      </c>
      <c r="FR93" s="246">
        <v>5.2999999999999829</v>
      </c>
      <c r="FS93" s="246">
        <v>4</v>
      </c>
      <c r="FT93" s="246">
        <v>8.2000000000000171</v>
      </c>
      <c r="FU93" s="246">
        <v>13.700000000000017</v>
      </c>
      <c r="FW93" s="246">
        <v>16.098259719999987</v>
      </c>
      <c r="FX93" s="246">
        <v>16.900000000000006</v>
      </c>
      <c r="FY93" s="246">
        <v>11.699999999999989</v>
      </c>
      <c r="FZ93" s="246">
        <v>12.400000000000006</v>
      </c>
      <c r="GA93" s="246">
        <v>8.5</v>
      </c>
      <c r="GB93" s="246">
        <v>13.199999999999989</v>
      </c>
      <c r="GC93" s="246">
        <v>5.2000000000000171</v>
      </c>
      <c r="GD93" s="246">
        <v>4</v>
      </c>
      <c r="GE93" s="246">
        <v>8.1999999999999886</v>
      </c>
      <c r="GF93" s="246">
        <v>13.700000000000017</v>
      </c>
      <c r="GH93" s="246">
        <v>14.098259719999987</v>
      </c>
      <c r="GI93" s="246">
        <v>15.900000000000006</v>
      </c>
      <c r="GJ93" s="246">
        <v>9.1999999999999886</v>
      </c>
      <c r="GK93" s="246">
        <v>12.900000000000006</v>
      </c>
      <c r="GL93" s="246">
        <v>7.1999999999999886</v>
      </c>
      <c r="GM93" s="246">
        <v>10.900000000000006</v>
      </c>
      <c r="GN93" s="246">
        <v>4</v>
      </c>
      <c r="GO93" s="246">
        <v>2.5</v>
      </c>
      <c r="GP93" s="246">
        <v>8.3000000000000114</v>
      </c>
      <c r="GQ93" s="246">
        <v>10.799999999999983</v>
      </c>
      <c r="GS93" s="246">
        <v>13.109869269999962</v>
      </c>
      <c r="GT93" s="246">
        <v>2.8999999999999773</v>
      </c>
      <c r="GU93" s="246">
        <v>6</v>
      </c>
      <c r="GV93" s="246">
        <v>6.9000000000000057</v>
      </c>
      <c r="GW93" s="246">
        <v>14.200000000000017</v>
      </c>
      <c r="GX93" s="246">
        <v>4.8999999999999773</v>
      </c>
      <c r="GY93" s="246">
        <v>2.8000000000000114</v>
      </c>
      <c r="GZ93" s="246">
        <v>8.0999999999999943</v>
      </c>
      <c r="HA93" s="246">
        <v>10.200000000000017</v>
      </c>
      <c r="HB93" s="246">
        <v>12.599999999999994</v>
      </c>
    </row>
    <row r="94" spans="5:210" ht="15" customHeight="1">
      <c r="E94" s="281"/>
      <c r="F94" s="281"/>
      <c r="G94" s="289" t="s">
        <v>515</v>
      </c>
      <c r="H94" s="289"/>
      <c r="I94" s="228">
        <v>1.9940800899999545</v>
      </c>
      <c r="J94" s="228">
        <v>1.9940800899999545</v>
      </c>
      <c r="K94" s="228">
        <v>1.9940800899999545</v>
      </c>
      <c r="L94" s="228">
        <v>1.9940800899999545</v>
      </c>
      <c r="M94" s="228">
        <v>9.0036490000038327E-2</v>
      </c>
      <c r="N94" s="228">
        <v>2.8610346399999713</v>
      </c>
      <c r="O94" s="228">
        <v>8.4088736200000298</v>
      </c>
      <c r="P94" s="228">
        <v>-3.2445580099999773</v>
      </c>
      <c r="Q94" s="228">
        <v>10.172999999999945</v>
      </c>
      <c r="R94" s="228">
        <v>-32.78899999999998</v>
      </c>
      <c r="S94" s="228">
        <v>15.286999999999992</v>
      </c>
      <c r="T94" s="227">
        <v>7.4000000000000128</v>
      </c>
      <c r="U94" s="227">
        <v>2.7999999999999972</v>
      </c>
      <c r="V94" s="227">
        <v>6</v>
      </c>
      <c r="W94" s="227">
        <v>5.0999999999999943</v>
      </c>
      <c r="X94" s="227">
        <v>6.2999999999999972</v>
      </c>
      <c r="Y94" s="227">
        <v>19.800000000000011</v>
      </c>
      <c r="Z94" s="227">
        <v>25.099999999999994</v>
      </c>
      <c r="AA94" s="227">
        <v>24.900000000000006</v>
      </c>
      <c r="AB94" s="227">
        <v>26.5</v>
      </c>
      <c r="AC94" s="227">
        <v>23.299999999999983</v>
      </c>
      <c r="AD94" s="227">
        <v>21</v>
      </c>
      <c r="AE94" s="227">
        <v>20.300000000000011</v>
      </c>
      <c r="AF94" s="227">
        <v>19.699999999999989</v>
      </c>
      <c r="AG94" s="227">
        <v>14.699999999999989</v>
      </c>
      <c r="AH94" s="227">
        <v>3.3000000000000114</v>
      </c>
      <c r="AI94" s="227">
        <v>-2.6999999999999886</v>
      </c>
      <c r="AJ94" s="227">
        <v>0</v>
      </c>
      <c r="AL94" s="246">
        <v>8.4088736200000298</v>
      </c>
      <c r="AM94" s="246">
        <v>-3.2445580099999773</v>
      </c>
      <c r="AN94" s="246">
        <v>10.172999999999945</v>
      </c>
      <c r="AO94" s="246">
        <v>1.298000000000016</v>
      </c>
      <c r="AP94" s="246">
        <v>1</v>
      </c>
      <c r="AQ94" s="246">
        <v>7.2000000000000028</v>
      </c>
      <c r="AR94" s="246">
        <v>5.7999999999999972</v>
      </c>
      <c r="AS94" s="246">
        <v>1.7999999999999972</v>
      </c>
      <c r="AT94" s="246">
        <v>5.9000000000000057</v>
      </c>
      <c r="AU94" s="246">
        <v>6.5</v>
      </c>
      <c r="AV94" s="246">
        <v>9.9000000000000057</v>
      </c>
      <c r="AW94" s="246">
        <v>13</v>
      </c>
      <c r="AX94" s="246">
        <v>12.199999999999989</v>
      </c>
      <c r="AZ94" s="247">
        <v>0</v>
      </c>
      <c r="BA94" s="246">
        <v>0</v>
      </c>
      <c r="BB94" s="246">
        <v>0</v>
      </c>
      <c r="BC94" s="246">
        <v>-34.086999999999996</v>
      </c>
      <c r="BD94" s="246">
        <v>14.286999999999992</v>
      </c>
      <c r="BE94" s="246">
        <v>0.20000000000000995</v>
      </c>
      <c r="BF94" s="246">
        <v>-3</v>
      </c>
      <c r="BG94" s="246">
        <v>4.2000000000000028</v>
      </c>
      <c r="BH94" s="246">
        <v>-0.80000000000001137</v>
      </c>
      <c r="BI94" s="246">
        <v>-0.20000000000000284</v>
      </c>
      <c r="BJ94" s="246">
        <v>9.9000000000000057</v>
      </c>
      <c r="BK94" s="246">
        <v>12.099999999999994</v>
      </c>
      <c r="BL94" s="246">
        <v>12.700000000000017</v>
      </c>
      <c r="BN94" s="246">
        <v>8.4088736200000298</v>
      </c>
      <c r="BO94" s="246">
        <v>-3.2445580099999773</v>
      </c>
      <c r="BP94" s="246">
        <v>10.870999999999967</v>
      </c>
      <c r="BQ94" s="246">
        <v>17.099999999999994</v>
      </c>
      <c r="BR94" s="246">
        <v>10.900000000000006</v>
      </c>
      <c r="BS94" s="246">
        <v>8.2000000000000028</v>
      </c>
      <c r="BT94" s="246">
        <v>8.5</v>
      </c>
      <c r="BU94" s="246">
        <v>12.199999999999989</v>
      </c>
      <c r="BV94" s="246">
        <v>11.300000000000011</v>
      </c>
      <c r="BW94" s="246">
        <v>-4.5</v>
      </c>
      <c r="BX94" s="246">
        <v>5.1999999999999886</v>
      </c>
      <c r="BY94" s="246">
        <v>8.5</v>
      </c>
      <c r="CA94" s="247">
        <v>0</v>
      </c>
      <c r="CB94" s="246">
        <v>0</v>
      </c>
      <c r="CC94" s="246">
        <v>-0.69800000000002171</v>
      </c>
      <c r="CD94" s="246">
        <v>-49.888999999999974</v>
      </c>
      <c r="CE94" s="246">
        <v>4.3869999999999862</v>
      </c>
      <c r="CF94" s="246">
        <v>-0.79999999999999005</v>
      </c>
      <c r="CG94" s="246">
        <v>-5.7000000000000028</v>
      </c>
      <c r="CH94" s="246">
        <v>-6.1999999999999886</v>
      </c>
      <c r="CI94" s="246">
        <v>-6.2000000000000171</v>
      </c>
      <c r="CJ94" s="246">
        <v>10.799999999999997</v>
      </c>
      <c r="CK94" s="246">
        <v>14.600000000000023</v>
      </c>
      <c r="CL94" s="246">
        <v>16.599999999999994</v>
      </c>
      <c r="CQ94" s="246">
        <v>0</v>
      </c>
      <c r="CR94" s="246">
        <v>0</v>
      </c>
      <c r="CS94" s="246">
        <v>0</v>
      </c>
      <c r="CT94" s="246">
        <v>0</v>
      </c>
      <c r="CU94" s="246">
        <v>0</v>
      </c>
      <c r="CV94" s="246">
        <v>0</v>
      </c>
      <c r="CW94" s="246">
        <v>2.2999999999999998</v>
      </c>
      <c r="CX94" s="246">
        <v>5.5</v>
      </c>
      <c r="CY94" s="246">
        <v>7.9000000000000057</v>
      </c>
      <c r="CZ94" s="246">
        <v>2.9000000000000057</v>
      </c>
      <c r="DA94" s="246">
        <v>15.700000000000003</v>
      </c>
      <c r="DB94" s="246">
        <v>1</v>
      </c>
      <c r="DC94" s="246">
        <v>7.2000000000000028</v>
      </c>
      <c r="DO94" s="29"/>
      <c r="DP94" s="29"/>
      <c r="DR94" s="29"/>
      <c r="DS94" s="29"/>
      <c r="DT94" s="29"/>
      <c r="DV94" s="29"/>
      <c r="DW94" s="29"/>
      <c r="DX94" s="246">
        <v>8.1863867400000245</v>
      </c>
      <c r="DY94" s="246">
        <v>2.2999999999999998</v>
      </c>
      <c r="DZ94" s="246">
        <v>2.1</v>
      </c>
      <c r="EA94" s="246">
        <v>-2.6</v>
      </c>
      <c r="EB94" s="246">
        <v>0.9</v>
      </c>
      <c r="EC94" s="246">
        <v>2.5</v>
      </c>
      <c r="ED94" s="246">
        <v>3</v>
      </c>
      <c r="EE94" s="246">
        <v>5.2</v>
      </c>
      <c r="EF94" s="246">
        <v>2.5</v>
      </c>
      <c r="EG94" s="246">
        <v>1.3</v>
      </c>
      <c r="EH94" s="246">
        <v>0.3</v>
      </c>
      <c r="EI94" s="246">
        <v>-2.2999999999999998</v>
      </c>
      <c r="EJ94" s="246">
        <v>-2.8</v>
      </c>
      <c r="EL94" s="246">
        <v>10.496350249999985</v>
      </c>
      <c r="EM94" s="246">
        <v>5.5</v>
      </c>
      <c r="EN94" s="246">
        <v>1</v>
      </c>
      <c r="EO94" s="246">
        <v>5.2999999999999972</v>
      </c>
      <c r="EP94" s="246">
        <v>5.6000000000000085</v>
      </c>
      <c r="EQ94" s="246">
        <v>-0.5</v>
      </c>
      <c r="ER94" s="246">
        <v>2</v>
      </c>
      <c r="ES94" s="246">
        <v>26.799999999999997</v>
      </c>
      <c r="ET94" s="246">
        <v>25.599999999999994</v>
      </c>
      <c r="EU94" s="246">
        <v>0.80000000000001137</v>
      </c>
      <c r="EV94" s="246">
        <v>-1.9000000000000057</v>
      </c>
      <c r="EW94" s="246">
        <v>-2.4000000000000057</v>
      </c>
      <c r="EX94" s="246">
        <v>-3.4000000000000057</v>
      </c>
      <c r="EZ94" s="246">
        <v>9.4353156100000106</v>
      </c>
      <c r="FA94" s="246">
        <v>7.9000000000000057</v>
      </c>
      <c r="FB94" s="246">
        <v>0.90000000000000568</v>
      </c>
      <c r="FC94" s="246">
        <v>5.8999999999999915</v>
      </c>
      <c r="FD94" s="246">
        <v>1.4000000000000057</v>
      </c>
      <c r="FE94" s="246">
        <v>-0.29999999999999716</v>
      </c>
      <c r="FF94" s="246">
        <v>-0.20000000000000284</v>
      </c>
      <c r="FG94" s="246">
        <v>-0.20000000000000284</v>
      </c>
      <c r="FH94" s="246">
        <v>21.5</v>
      </c>
      <c r="FI94" s="246">
        <v>18.800000000000011</v>
      </c>
      <c r="FK94" s="246">
        <v>4.7264419899999837</v>
      </c>
      <c r="FL94" s="246">
        <v>2.9000000000000057</v>
      </c>
      <c r="FM94" s="246">
        <v>17.099999999999994</v>
      </c>
      <c r="FN94" s="246">
        <v>10.900000000000006</v>
      </c>
      <c r="FO94" s="246">
        <v>8.2000000000000028</v>
      </c>
      <c r="FP94" s="246">
        <v>8.5</v>
      </c>
      <c r="FQ94" s="246">
        <v>12.199999999999989</v>
      </c>
      <c r="FR94" s="246">
        <v>11.300000000000011</v>
      </c>
      <c r="FS94" s="246">
        <v>-4.5</v>
      </c>
      <c r="FT94" s="246">
        <v>5.1999999999999886</v>
      </c>
      <c r="FU94" s="246">
        <v>8.5</v>
      </c>
      <c r="FW94" s="246">
        <v>10.870999999999967</v>
      </c>
      <c r="FX94" s="246">
        <v>17.099999999999994</v>
      </c>
      <c r="FY94" s="246">
        <v>10.900000000000006</v>
      </c>
      <c r="FZ94" s="246">
        <v>8.2000000000000028</v>
      </c>
      <c r="GA94" s="246">
        <v>8.5</v>
      </c>
      <c r="GB94" s="246">
        <v>12.199999999999989</v>
      </c>
      <c r="GC94" s="246">
        <v>11.300000000000011</v>
      </c>
      <c r="GD94" s="246">
        <v>-4.5</v>
      </c>
      <c r="GE94" s="246">
        <v>5.1999999999999886</v>
      </c>
      <c r="GF94" s="246">
        <v>8.5</v>
      </c>
      <c r="GH94" s="246">
        <v>6.2709999999999582</v>
      </c>
      <c r="GI94" s="246">
        <v>15.700000000000003</v>
      </c>
      <c r="GJ94" s="246">
        <v>5.2999999999999972</v>
      </c>
      <c r="GK94" s="246">
        <v>9.7000000000000028</v>
      </c>
      <c r="GL94" s="246">
        <v>12.5</v>
      </c>
      <c r="GM94" s="246">
        <v>10.100000000000009</v>
      </c>
      <c r="GN94" s="246">
        <v>10.599999999999994</v>
      </c>
      <c r="GO94" s="246">
        <v>6.5</v>
      </c>
      <c r="GP94" s="246">
        <v>6.1999999999999886</v>
      </c>
      <c r="GQ94" s="246">
        <v>5.8000000000000114</v>
      </c>
      <c r="GS94" s="246">
        <v>1.298000000000016</v>
      </c>
      <c r="GT94" s="246">
        <v>1</v>
      </c>
      <c r="GU94" s="246">
        <v>7.2000000000000028</v>
      </c>
      <c r="GV94" s="246">
        <v>5.7999999999999972</v>
      </c>
      <c r="GW94" s="246">
        <v>1.7999999999999972</v>
      </c>
      <c r="GX94" s="246">
        <v>5.9000000000000057</v>
      </c>
      <c r="GY94" s="246">
        <v>6.5</v>
      </c>
      <c r="GZ94" s="246">
        <v>9.9000000000000057</v>
      </c>
      <c r="HA94" s="246">
        <v>13</v>
      </c>
      <c r="HB94" s="246">
        <v>12.199999999999989</v>
      </c>
    </row>
    <row r="95" spans="5:210" ht="15" customHeight="1">
      <c r="E95" s="281"/>
      <c r="F95" s="281"/>
      <c r="G95" s="289" t="s">
        <v>516</v>
      </c>
      <c r="H95" s="289"/>
      <c r="I95" s="228">
        <v>-0.17500923000002189</v>
      </c>
      <c r="J95" s="228">
        <v>-0.17500923000002189</v>
      </c>
      <c r="K95" s="228">
        <v>-0.17500923000002189</v>
      </c>
      <c r="L95" s="228">
        <v>-0.17500923000002189</v>
      </c>
      <c r="M95" s="228">
        <v>-1.292841189999983</v>
      </c>
      <c r="N95" s="228">
        <v>-0.42882125000000215</v>
      </c>
      <c r="O95" s="228">
        <v>-0.91670508999998823</v>
      </c>
      <c r="P95" s="228">
        <v>-0.97619431000001544</v>
      </c>
      <c r="Q95" s="228">
        <v>-0.75364279000000689</v>
      </c>
      <c r="R95" s="228">
        <v>-0.60697712999998377</v>
      </c>
      <c r="S95" s="228">
        <v>-0.58956427000000033</v>
      </c>
      <c r="T95" s="227">
        <v>-2.5026420500000022</v>
      </c>
      <c r="U95" s="227">
        <v>-0.39999999999999947</v>
      </c>
      <c r="V95" s="227">
        <v>-0.40000000000000036</v>
      </c>
      <c r="W95" s="227">
        <v>-0.39999999999999991</v>
      </c>
      <c r="X95" s="227">
        <v>-0.30000000000000004</v>
      </c>
      <c r="Y95" s="227">
        <v>-0.30000000000000004</v>
      </c>
      <c r="Z95" s="227">
        <v>-0.19999999999999996</v>
      </c>
      <c r="AA95" s="227">
        <v>-0.19999999999999996</v>
      </c>
      <c r="AB95" s="227">
        <v>-0.10000000000000009</v>
      </c>
      <c r="AC95" s="227">
        <v>-9.9999999999999978E-2</v>
      </c>
      <c r="AD95" s="227">
        <v>0</v>
      </c>
      <c r="AE95" s="227">
        <v>0</v>
      </c>
      <c r="AF95" s="227">
        <v>-9.9999999999999978E-2</v>
      </c>
      <c r="AG95" s="227">
        <v>0</v>
      </c>
      <c r="AH95" s="227">
        <v>0</v>
      </c>
      <c r="AI95" s="227">
        <v>-9.9999999999999978E-2</v>
      </c>
      <c r="AJ95" s="227">
        <v>0</v>
      </c>
      <c r="AL95" s="246">
        <v>-0.91670508999998823</v>
      </c>
      <c r="AM95" s="246">
        <v>-0.97619431000001544</v>
      </c>
      <c r="AN95" s="246">
        <v>-0.75364279000000689</v>
      </c>
      <c r="AO95" s="246">
        <v>-2.199225869999986</v>
      </c>
      <c r="AP95" s="246">
        <v>-0.70000000000000018</v>
      </c>
      <c r="AQ95" s="246">
        <v>-0.79999999999999982</v>
      </c>
      <c r="AR95" s="246">
        <v>-0.39999999999999991</v>
      </c>
      <c r="AS95" s="246">
        <v>-0.39999999999999991</v>
      </c>
      <c r="AT95" s="246">
        <v>-0.40000000000000013</v>
      </c>
      <c r="AU95" s="246">
        <v>-0.30000000000000004</v>
      </c>
      <c r="AV95" s="246">
        <v>-0.30000000000000004</v>
      </c>
      <c r="AW95" s="246">
        <v>-0.19999999999999996</v>
      </c>
      <c r="AX95" s="246">
        <v>-0.19999999999999996</v>
      </c>
      <c r="AZ95" s="247">
        <v>0</v>
      </c>
      <c r="BA95" s="246">
        <v>0</v>
      </c>
      <c r="BB95" s="246">
        <v>0</v>
      </c>
      <c r="BC95" s="246">
        <v>1.5922487400000023</v>
      </c>
      <c r="BD95" s="246">
        <v>0.11043572999999984</v>
      </c>
      <c r="BE95" s="246">
        <v>-1.7026420500000023</v>
      </c>
      <c r="BF95" s="246">
        <v>4.4408920985006262E-16</v>
      </c>
      <c r="BG95" s="246">
        <v>-4.4408920985006262E-16</v>
      </c>
      <c r="BH95" s="246">
        <v>0</v>
      </c>
      <c r="BI95" s="246">
        <v>0</v>
      </c>
      <c r="BJ95" s="246">
        <v>0</v>
      </c>
      <c r="BK95" s="246">
        <v>0</v>
      </c>
      <c r="BL95" s="246">
        <v>0</v>
      </c>
      <c r="BN95" s="246">
        <v>-0.91670508999998823</v>
      </c>
      <c r="BO95" s="246">
        <v>-0.97619431000001544</v>
      </c>
      <c r="BP95" s="246">
        <v>-2.2383271499999928</v>
      </c>
      <c r="BQ95" s="246">
        <v>-0.60000000000000053</v>
      </c>
      <c r="BR95" s="246">
        <v>-0.69999999999999929</v>
      </c>
      <c r="BS95" s="246">
        <v>-0.80000000000000027</v>
      </c>
      <c r="BT95" s="246">
        <v>-0.39999999999999991</v>
      </c>
      <c r="BU95" s="246">
        <v>-0.40000000000000036</v>
      </c>
      <c r="BV95" s="246">
        <v>-0.39999999999999991</v>
      </c>
      <c r="BW95" s="246">
        <v>-0.39999999999999991</v>
      </c>
      <c r="BX95" s="246">
        <v>-0.19999999999999996</v>
      </c>
      <c r="BY95" s="246">
        <v>-0.30000000000000004</v>
      </c>
      <c r="CA95" s="247">
        <v>0</v>
      </c>
      <c r="CB95" s="246">
        <v>0</v>
      </c>
      <c r="CC95" s="246">
        <v>1.4846843599999859</v>
      </c>
      <c r="CD95" s="246">
        <v>-6.9771299999832337E-3</v>
      </c>
      <c r="CE95" s="246">
        <v>0.11043572999999896</v>
      </c>
      <c r="CF95" s="246">
        <v>-1.7026420500000019</v>
      </c>
      <c r="CG95" s="246">
        <v>4.4408920985006262E-16</v>
      </c>
      <c r="CH95" s="246">
        <v>0</v>
      </c>
      <c r="CI95" s="246">
        <v>0</v>
      </c>
      <c r="CJ95" s="246">
        <v>9.9999999999999867E-2</v>
      </c>
      <c r="CK95" s="246">
        <v>-0.10000000000000009</v>
      </c>
      <c r="CL95" s="246">
        <v>0.10000000000000009</v>
      </c>
      <c r="CQ95" s="246">
        <v>0</v>
      </c>
      <c r="CR95" s="246">
        <v>0</v>
      </c>
      <c r="CS95" s="246">
        <v>0</v>
      </c>
      <c r="CT95" s="246">
        <v>0</v>
      </c>
      <c r="CU95" s="246">
        <v>0</v>
      </c>
      <c r="CV95" s="246">
        <v>0</v>
      </c>
      <c r="CW95" s="246">
        <v>-0.8</v>
      </c>
      <c r="CX95" s="246">
        <v>-0.50000000000000089</v>
      </c>
      <c r="CY95" s="246">
        <v>-0.70000000000000018</v>
      </c>
      <c r="CZ95" s="246">
        <v>-0.59999999999999964</v>
      </c>
      <c r="DA95" s="246">
        <v>-0.59999999999999964</v>
      </c>
      <c r="DB95" s="246">
        <v>-0.70000000000000018</v>
      </c>
      <c r="DC95" s="246">
        <v>-0.79999999999999982</v>
      </c>
      <c r="DX95" s="246">
        <v>-0.42173041999998129</v>
      </c>
      <c r="DY95" s="246">
        <v>-0.8</v>
      </c>
      <c r="DZ95" s="246">
        <v>-0.5</v>
      </c>
      <c r="EA95" s="246">
        <v>-1.1000000000000001</v>
      </c>
      <c r="EB95" s="246">
        <v>-0.7</v>
      </c>
      <c r="EC95" s="246">
        <v>-0.6</v>
      </c>
      <c r="ED95" s="246">
        <v>-0.6</v>
      </c>
      <c r="EE95" s="246">
        <v>-0.8</v>
      </c>
      <c r="EF95" s="246">
        <v>-0.8</v>
      </c>
      <c r="EG95" s="246">
        <v>-0.4</v>
      </c>
      <c r="EH95" s="246">
        <v>-0.4</v>
      </c>
      <c r="EI95" s="246">
        <v>-0.5</v>
      </c>
      <c r="EJ95" s="246">
        <v>-0.4</v>
      </c>
      <c r="EL95" s="246">
        <v>2.9636800000023555E-3</v>
      </c>
      <c r="EM95" s="246">
        <v>-0.50000000000000089</v>
      </c>
      <c r="EN95" s="246">
        <v>-1.0999999999999996</v>
      </c>
      <c r="EO95" s="246">
        <v>-0.70000000000000018</v>
      </c>
      <c r="EP95" s="246">
        <v>-0.59999999999999964</v>
      </c>
      <c r="EQ95" s="246">
        <v>-0.60000000000000053</v>
      </c>
      <c r="ER95" s="246">
        <v>-0.79999999999999982</v>
      </c>
      <c r="ES95" s="246">
        <v>-0.79999999999999982</v>
      </c>
      <c r="ET95" s="246">
        <v>-0.40000000000000036</v>
      </c>
      <c r="EU95" s="246">
        <v>-0.39999999999999991</v>
      </c>
      <c r="EV95" s="246">
        <v>-0.5</v>
      </c>
      <c r="EW95" s="246">
        <v>-0.39999999999999991</v>
      </c>
      <c r="EX95" s="246">
        <v>-0.19999999999999996</v>
      </c>
      <c r="EZ95" s="246">
        <v>-2.819990999999999</v>
      </c>
      <c r="FA95" s="246">
        <v>-0.70000000000000018</v>
      </c>
      <c r="FB95" s="246">
        <v>-0.59999999999999964</v>
      </c>
      <c r="FC95" s="246">
        <v>-0.60000000000000053</v>
      </c>
      <c r="FD95" s="246">
        <v>-0.79999999999999982</v>
      </c>
      <c r="FE95" s="246">
        <v>-0.79999999999999982</v>
      </c>
      <c r="FF95" s="246">
        <v>-0.40000000000000036</v>
      </c>
      <c r="FG95" s="246">
        <v>-0.39999999999999991</v>
      </c>
      <c r="FH95" s="246">
        <v>-0.5</v>
      </c>
      <c r="FI95" s="246">
        <v>-0.39999999999999991</v>
      </c>
      <c r="FK95" s="246">
        <v>-2.8032859000000103</v>
      </c>
      <c r="FL95" s="246">
        <v>-0.59999999999999964</v>
      </c>
      <c r="FM95" s="246">
        <v>-0.60000000000000053</v>
      </c>
      <c r="FN95" s="246">
        <v>-0.69999999999999973</v>
      </c>
      <c r="FO95" s="246">
        <v>-0.79999999999999982</v>
      </c>
      <c r="FP95" s="246">
        <v>-0.39999999999999991</v>
      </c>
      <c r="FQ95" s="246">
        <v>-0.40000000000000036</v>
      </c>
      <c r="FR95" s="246">
        <v>-0.39999999999999991</v>
      </c>
      <c r="FS95" s="246">
        <v>-0.39999999999999991</v>
      </c>
      <c r="FT95" s="246">
        <v>-0.19999999999999996</v>
      </c>
      <c r="FU95" s="246">
        <v>-0.30000000000000004</v>
      </c>
      <c r="FW95" s="246">
        <v>-2.2383271499999928</v>
      </c>
      <c r="FX95" s="246">
        <v>-0.60000000000000053</v>
      </c>
      <c r="FY95" s="246">
        <v>-0.69999999999999929</v>
      </c>
      <c r="FZ95" s="246">
        <v>-0.80000000000000027</v>
      </c>
      <c r="GA95" s="246">
        <v>-0.39999999999999991</v>
      </c>
      <c r="GB95" s="246">
        <v>-0.40000000000000036</v>
      </c>
      <c r="GC95" s="246">
        <v>-0.39999999999999991</v>
      </c>
      <c r="GD95" s="246">
        <v>-0.39999999999999991</v>
      </c>
      <c r="GE95" s="246">
        <v>-0.19999999999999996</v>
      </c>
      <c r="GF95" s="246">
        <v>-0.30000000000000004</v>
      </c>
      <c r="GH95" s="246">
        <v>-2.3383271499999934</v>
      </c>
      <c r="GI95" s="246">
        <v>-0.59999999999999964</v>
      </c>
      <c r="GJ95" s="246">
        <v>-0.70000000000000018</v>
      </c>
      <c r="GK95" s="246">
        <v>-0.79999999999999982</v>
      </c>
      <c r="GL95" s="246">
        <v>-0.39999999999999991</v>
      </c>
      <c r="GM95" s="246">
        <v>-0.39999999999999991</v>
      </c>
      <c r="GN95" s="246">
        <v>-0.40000000000000013</v>
      </c>
      <c r="GO95" s="246">
        <v>-0.30000000000000004</v>
      </c>
      <c r="GP95" s="246">
        <v>-0.30000000000000004</v>
      </c>
      <c r="GQ95" s="246">
        <v>-0.19999999999999996</v>
      </c>
      <c r="GS95" s="246">
        <v>-2.199225869999986</v>
      </c>
      <c r="GT95" s="246">
        <v>-0.70000000000000018</v>
      </c>
      <c r="GU95" s="246">
        <v>-0.79999999999999982</v>
      </c>
      <c r="GV95" s="246">
        <v>-0.39999999999999991</v>
      </c>
      <c r="GW95" s="246">
        <v>-0.39999999999999991</v>
      </c>
      <c r="GX95" s="246">
        <v>-0.40000000000000013</v>
      </c>
      <c r="GY95" s="246">
        <v>-0.30000000000000004</v>
      </c>
      <c r="GZ95" s="246">
        <v>-0.30000000000000004</v>
      </c>
      <c r="HA95" s="246">
        <v>-0.19999999999999996</v>
      </c>
      <c r="HB95" s="246">
        <v>-0.19999999999999996</v>
      </c>
    </row>
    <row r="96" spans="5:210" ht="15" customHeight="1">
      <c r="E96" s="281"/>
      <c r="F96" s="281"/>
      <c r="G96" s="289" t="s">
        <v>517</v>
      </c>
      <c r="H96" s="289"/>
      <c r="I96" s="228">
        <v>9.5643519999999427E-2</v>
      </c>
      <c r="J96" s="228">
        <v>9.5643519999999427E-2</v>
      </c>
      <c r="K96" s="228">
        <v>9.5643519999999427E-2</v>
      </c>
      <c r="L96" s="228">
        <v>9.5643519999999427E-2</v>
      </c>
      <c r="M96" s="228">
        <v>1.1778562400000041</v>
      </c>
      <c r="N96" s="228">
        <v>-1.4120516799999976</v>
      </c>
      <c r="O96" s="228">
        <v>-0.14783626000000538</v>
      </c>
      <c r="P96" s="228">
        <v>0.20439378000000019</v>
      </c>
      <c r="Q96" s="228">
        <v>-5.9000000000001052E-2</v>
      </c>
      <c r="R96" s="228">
        <v>-0.12999999999999901</v>
      </c>
      <c r="S96" s="228">
        <v>0</v>
      </c>
      <c r="T96" s="227">
        <v>0</v>
      </c>
      <c r="U96" s="227">
        <v>0</v>
      </c>
      <c r="V96" s="227">
        <v>0</v>
      </c>
      <c r="W96" s="227">
        <v>0</v>
      </c>
      <c r="X96" s="227">
        <v>0</v>
      </c>
      <c r="Y96" s="227">
        <v>0</v>
      </c>
      <c r="Z96" s="227">
        <v>0</v>
      </c>
      <c r="AA96" s="227">
        <v>0</v>
      </c>
      <c r="AB96" s="227">
        <v>0</v>
      </c>
      <c r="AC96" s="227">
        <v>0</v>
      </c>
      <c r="AD96" s="227">
        <v>0</v>
      </c>
      <c r="AE96" s="227">
        <v>0</v>
      </c>
      <c r="AF96" s="227">
        <v>0</v>
      </c>
      <c r="AG96" s="227">
        <v>0</v>
      </c>
      <c r="AH96" s="227">
        <v>0</v>
      </c>
      <c r="AI96" s="227">
        <v>0</v>
      </c>
      <c r="AJ96" s="227">
        <v>0</v>
      </c>
      <c r="AL96" s="246">
        <v>-0.14783626000000538</v>
      </c>
      <c r="AM96" s="246">
        <v>0.20439378000000019</v>
      </c>
      <c r="AN96" s="246">
        <v>-5.9000000000001052E-2</v>
      </c>
      <c r="AO96" s="246">
        <v>0</v>
      </c>
      <c r="AP96" s="246">
        <v>0</v>
      </c>
      <c r="AQ96" s="246">
        <v>0</v>
      </c>
      <c r="AR96" s="246">
        <v>0</v>
      </c>
      <c r="AS96" s="246">
        <v>0</v>
      </c>
      <c r="AT96" s="246">
        <v>0</v>
      </c>
      <c r="AU96" s="246">
        <v>0</v>
      </c>
      <c r="AV96" s="246">
        <v>0</v>
      </c>
      <c r="AW96" s="246">
        <v>0</v>
      </c>
      <c r="AX96" s="246">
        <v>0</v>
      </c>
      <c r="AZ96" s="247">
        <v>0</v>
      </c>
      <c r="BA96" s="246">
        <v>0</v>
      </c>
      <c r="BB96" s="246">
        <v>0</v>
      </c>
      <c r="BC96" s="246">
        <v>-0.12999999999999901</v>
      </c>
      <c r="BD96" s="246">
        <v>0</v>
      </c>
      <c r="BE96" s="246">
        <v>0</v>
      </c>
      <c r="BF96" s="246">
        <v>0</v>
      </c>
      <c r="BG96" s="246">
        <v>0</v>
      </c>
      <c r="BH96" s="246">
        <v>0</v>
      </c>
      <c r="BI96" s="246">
        <v>0</v>
      </c>
      <c r="BJ96" s="246">
        <v>0</v>
      </c>
      <c r="BK96" s="246">
        <v>0</v>
      </c>
      <c r="BL96" s="246">
        <v>0</v>
      </c>
      <c r="BN96" s="246">
        <v>-0.14783626000000538</v>
      </c>
      <c r="BO96" s="246">
        <v>0.20439378000000019</v>
      </c>
      <c r="BP96" s="246">
        <v>0</v>
      </c>
      <c r="BQ96" s="246">
        <v>0</v>
      </c>
      <c r="BR96" s="246">
        <v>0</v>
      </c>
      <c r="BS96" s="246">
        <v>0</v>
      </c>
      <c r="BT96" s="246">
        <v>0</v>
      </c>
      <c r="BU96" s="246">
        <v>0</v>
      </c>
      <c r="BV96" s="246">
        <v>0</v>
      </c>
      <c r="BW96" s="246">
        <v>0</v>
      </c>
      <c r="BX96" s="246">
        <v>0</v>
      </c>
      <c r="BY96" s="246">
        <v>0</v>
      </c>
      <c r="CA96" s="247">
        <v>0</v>
      </c>
      <c r="CB96" s="246">
        <v>0</v>
      </c>
      <c r="CC96" s="246">
        <v>-5.9000000000001052E-2</v>
      </c>
      <c r="CD96" s="246">
        <v>-0.12999999999999901</v>
      </c>
      <c r="CE96" s="246">
        <v>0</v>
      </c>
      <c r="CF96" s="246">
        <v>0</v>
      </c>
      <c r="CG96" s="246">
        <v>0</v>
      </c>
      <c r="CH96" s="246">
        <v>0</v>
      </c>
      <c r="CI96" s="246">
        <v>0</v>
      </c>
      <c r="CJ96" s="246">
        <v>0</v>
      </c>
      <c r="CK96" s="246">
        <v>0</v>
      </c>
      <c r="CL96" s="246">
        <v>0</v>
      </c>
      <c r="CQ96" s="246">
        <v>0</v>
      </c>
      <c r="CR96" s="246">
        <v>0</v>
      </c>
      <c r="CS96" s="246">
        <v>0</v>
      </c>
      <c r="CT96" s="246">
        <v>0</v>
      </c>
      <c r="CU96" s="246">
        <v>0</v>
      </c>
      <c r="CV96" s="246">
        <v>0</v>
      </c>
      <c r="CW96" s="246">
        <v>0</v>
      </c>
      <c r="CX96" s="246">
        <v>0</v>
      </c>
      <c r="CY96" s="246">
        <v>0</v>
      </c>
      <c r="CZ96" s="246">
        <v>0</v>
      </c>
      <c r="DA96" s="246">
        <v>0</v>
      </c>
      <c r="DB96" s="246">
        <v>0</v>
      </c>
      <c r="DC96" s="246">
        <v>0</v>
      </c>
      <c r="DX96" s="246">
        <v>-6.8637919999998062E-2</v>
      </c>
      <c r="DY96" s="246">
        <v>0</v>
      </c>
      <c r="DZ96" s="246">
        <v>0</v>
      </c>
      <c r="EA96" s="246">
        <v>0</v>
      </c>
      <c r="EB96" s="246">
        <v>0</v>
      </c>
      <c r="EC96" s="246">
        <v>0</v>
      </c>
      <c r="ED96" s="246">
        <v>0</v>
      </c>
      <c r="EE96" s="246">
        <v>0</v>
      </c>
      <c r="EF96" s="246">
        <v>0</v>
      </c>
      <c r="EG96" s="246">
        <v>0</v>
      </c>
      <c r="EH96" s="246">
        <v>0</v>
      </c>
      <c r="EI96" s="246">
        <v>0</v>
      </c>
      <c r="EJ96" s="246">
        <v>0</v>
      </c>
      <c r="EL96" s="246">
        <v>-0.92049416000000406</v>
      </c>
      <c r="EM96" s="246">
        <v>0</v>
      </c>
      <c r="EN96" s="246">
        <v>0</v>
      </c>
      <c r="EO96" s="246">
        <v>0</v>
      </c>
      <c r="EP96" s="246">
        <v>0</v>
      </c>
      <c r="EQ96" s="246">
        <v>0</v>
      </c>
      <c r="ER96" s="246">
        <v>0</v>
      </c>
      <c r="ES96" s="246">
        <v>0</v>
      </c>
      <c r="ET96" s="246">
        <v>0</v>
      </c>
      <c r="EU96" s="246">
        <v>0</v>
      </c>
      <c r="EV96" s="246">
        <v>0</v>
      </c>
      <c r="EW96" s="246">
        <v>0</v>
      </c>
      <c r="EX96" s="246">
        <v>0</v>
      </c>
      <c r="EZ96" s="246">
        <v>3.955751999999535E-2</v>
      </c>
      <c r="FA96" s="246">
        <v>0</v>
      </c>
      <c r="FB96" s="246">
        <v>0</v>
      </c>
      <c r="FC96" s="246">
        <v>0</v>
      </c>
      <c r="FD96" s="246">
        <v>0</v>
      </c>
      <c r="FE96" s="246">
        <v>0</v>
      </c>
      <c r="FF96" s="246">
        <v>0</v>
      </c>
      <c r="FG96" s="246">
        <v>0</v>
      </c>
      <c r="FH96" s="246">
        <v>0</v>
      </c>
      <c r="FI96" s="246">
        <v>0</v>
      </c>
      <c r="FK96" s="246">
        <v>1.5393780000000135E-2</v>
      </c>
      <c r="FL96" s="246">
        <v>0</v>
      </c>
      <c r="FM96" s="246">
        <v>0</v>
      </c>
      <c r="FN96" s="246">
        <v>0</v>
      </c>
      <c r="FO96" s="246">
        <v>0</v>
      </c>
      <c r="FP96" s="246">
        <v>0</v>
      </c>
      <c r="FQ96" s="246">
        <v>0</v>
      </c>
      <c r="FR96" s="246">
        <v>0</v>
      </c>
      <c r="FS96" s="246">
        <v>0</v>
      </c>
      <c r="FT96" s="246">
        <v>0</v>
      </c>
      <c r="FU96" s="246">
        <v>0</v>
      </c>
      <c r="FW96" s="246">
        <v>0</v>
      </c>
      <c r="FX96" s="246">
        <v>0</v>
      </c>
      <c r="FY96" s="246">
        <v>0</v>
      </c>
      <c r="FZ96" s="246">
        <v>0</v>
      </c>
      <c r="GA96" s="246">
        <v>0</v>
      </c>
      <c r="GB96" s="246">
        <v>0</v>
      </c>
      <c r="GC96" s="246">
        <v>0</v>
      </c>
      <c r="GD96" s="246">
        <v>0</v>
      </c>
      <c r="GE96" s="246">
        <v>0</v>
      </c>
      <c r="GF96" s="246">
        <v>0</v>
      </c>
      <c r="GH96" s="246">
        <v>0</v>
      </c>
      <c r="GI96" s="246">
        <v>0</v>
      </c>
      <c r="GJ96" s="246">
        <v>0</v>
      </c>
      <c r="GK96" s="246">
        <v>0</v>
      </c>
      <c r="GL96" s="246">
        <v>0</v>
      </c>
      <c r="GM96" s="246">
        <v>0</v>
      </c>
      <c r="GN96" s="246">
        <v>0</v>
      </c>
      <c r="GO96" s="246">
        <v>0</v>
      </c>
      <c r="GP96" s="246">
        <v>0</v>
      </c>
      <c r="GQ96" s="246">
        <v>0</v>
      </c>
      <c r="GS96" s="246">
        <v>0</v>
      </c>
      <c r="GT96" s="246">
        <v>0</v>
      </c>
      <c r="GU96" s="246">
        <v>0</v>
      </c>
      <c r="GV96" s="246">
        <v>0</v>
      </c>
      <c r="GW96" s="246">
        <v>0</v>
      </c>
      <c r="GX96" s="246">
        <v>0</v>
      </c>
      <c r="GY96" s="246">
        <v>0</v>
      </c>
      <c r="GZ96" s="246">
        <v>0</v>
      </c>
      <c r="HA96" s="246">
        <v>0</v>
      </c>
      <c r="HB96" s="246">
        <v>0</v>
      </c>
    </row>
    <row r="97" spans="1:210" ht="15" customHeight="1">
      <c r="C97" s="277"/>
      <c r="D97" s="258"/>
      <c r="E97" s="281"/>
      <c r="F97" s="281"/>
      <c r="G97" s="290" t="s">
        <v>518</v>
      </c>
      <c r="H97" s="289"/>
      <c r="I97" s="239">
        <v>20.03179976999996</v>
      </c>
      <c r="J97" s="239">
        <v>20.03179976999996</v>
      </c>
      <c r="K97" s="239">
        <v>20.03179976999996</v>
      </c>
      <c r="L97" s="239">
        <v>20.03179976999996</v>
      </c>
      <c r="M97" s="239">
        <v>33.630964960000135</v>
      </c>
      <c r="N97" s="239">
        <v>28.686726950000111</v>
      </c>
      <c r="O97" s="239">
        <v>21.402147169999836</v>
      </c>
      <c r="P97" s="239">
        <v>25.682891100000099</v>
      </c>
      <c r="Q97" s="239">
        <v>20.08674765999999</v>
      </c>
      <c r="R97" s="239">
        <v>-12.55352607000022</v>
      </c>
      <c r="S97" s="239">
        <v>26.355079250000042</v>
      </c>
      <c r="T97" s="239">
        <v>4.4961326400001802</v>
      </c>
      <c r="U97" s="239">
        <v>7.0999999999999863</v>
      </c>
      <c r="V97" s="239">
        <v>17.699999999999996</v>
      </c>
      <c r="W97" s="239">
        <v>15.799999999999988</v>
      </c>
      <c r="X97" s="239">
        <v>3.7000000000000144</v>
      </c>
      <c r="Y97" s="239">
        <v>25.400000000000016</v>
      </c>
      <c r="Z97" s="239">
        <v>30.199999999999978</v>
      </c>
      <c r="AA97" s="239">
        <v>40.100000000000009</v>
      </c>
      <c r="AB97" s="239">
        <v>42.599999999999987</v>
      </c>
      <c r="AC97" s="239">
        <v>28.4</v>
      </c>
      <c r="AD97" s="239">
        <v>22.199999999999989</v>
      </c>
      <c r="AE97" s="239">
        <v>40.800000000000011</v>
      </c>
      <c r="AF97" s="239">
        <v>30.70000000000001</v>
      </c>
      <c r="AG97" s="239">
        <v>29.999999999999972</v>
      </c>
      <c r="AH97" s="239">
        <v>-35.900000000000006</v>
      </c>
      <c r="AI97" s="239">
        <v>62.700000000000038</v>
      </c>
      <c r="AJ97" s="239">
        <v>8.7000000000000171</v>
      </c>
      <c r="AK97" s="29"/>
      <c r="AL97" s="240">
        <v>21.402147169999836</v>
      </c>
      <c r="AM97" s="240">
        <v>25.682891100000099</v>
      </c>
      <c r="AN97" s="240">
        <v>20.08674765999999</v>
      </c>
      <c r="AO97" s="240">
        <v>13.427643399999987</v>
      </c>
      <c r="AP97" s="240">
        <v>0.89999999999999414</v>
      </c>
      <c r="AQ97" s="240">
        <v>22.099999999999991</v>
      </c>
      <c r="AR97" s="240">
        <v>15.700000000000008</v>
      </c>
      <c r="AS97" s="240">
        <v>21.300000000000004</v>
      </c>
      <c r="AT97" s="240">
        <v>18.499999999999979</v>
      </c>
      <c r="AU97" s="240">
        <v>21.300000000000022</v>
      </c>
      <c r="AV97" s="240">
        <v>22.299999999999994</v>
      </c>
      <c r="AW97" s="240">
        <v>34.500000000000014</v>
      </c>
      <c r="AX97" s="240">
        <v>30.599999999999984</v>
      </c>
      <c r="AY97" s="259"/>
      <c r="AZ97" s="241">
        <v>0</v>
      </c>
      <c r="BA97" s="240">
        <v>0</v>
      </c>
      <c r="BB97" s="240">
        <v>0</v>
      </c>
      <c r="BC97" s="240">
        <v>-25.981169470000207</v>
      </c>
      <c r="BD97" s="240">
        <v>25.455079250000047</v>
      </c>
      <c r="BE97" s="240">
        <v>-17.603867359999811</v>
      </c>
      <c r="BF97" s="240">
        <v>-8.6000000000000227</v>
      </c>
      <c r="BG97" s="240">
        <v>-3.6000000000000085</v>
      </c>
      <c r="BH97" s="240">
        <v>-2.6999999999999904</v>
      </c>
      <c r="BI97" s="240">
        <v>-17.600000000000009</v>
      </c>
      <c r="BJ97" s="240">
        <v>3.1000000000000227</v>
      </c>
      <c r="BK97" s="240">
        <v>-4.3000000000000362</v>
      </c>
      <c r="BL97" s="240">
        <v>9.5000000000000249</v>
      </c>
      <c r="BN97" s="240">
        <v>21.402147169999836</v>
      </c>
      <c r="BO97" s="240">
        <v>25.682891100000099</v>
      </c>
      <c r="BP97" s="240">
        <v>23.787932569999978</v>
      </c>
      <c r="BQ97" s="240">
        <v>44.4</v>
      </c>
      <c r="BR97" s="240">
        <v>31.399999999999995</v>
      </c>
      <c r="BS97" s="240">
        <v>33.000000000000028</v>
      </c>
      <c r="BT97" s="240">
        <v>27.79999999999999</v>
      </c>
      <c r="BU97" s="240">
        <v>32.6</v>
      </c>
      <c r="BV97" s="240">
        <v>25.29999999999999</v>
      </c>
      <c r="BW97" s="240">
        <v>9.199999999999994</v>
      </c>
      <c r="BX97" s="240">
        <v>19.499999999999989</v>
      </c>
      <c r="BY97" s="240">
        <v>31.400000000000045</v>
      </c>
      <c r="BZ97" s="259"/>
      <c r="CA97" s="241">
        <v>0</v>
      </c>
      <c r="CB97" s="240">
        <v>0</v>
      </c>
      <c r="CC97" s="240">
        <v>-3.7011849099999878</v>
      </c>
      <c r="CD97" s="240">
        <v>-56.953526070000223</v>
      </c>
      <c r="CE97" s="240">
        <v>-5.0449207499999531</v>
      </c>
      <c r="CF97" s="240">
        <v>-28.503867359999848</v>
      </c>
      <c r="CG97" s="240">
        <v>-20.700000000000003</v>
      </c>
      <c r="CH97" s="240">
        <v>-14.900000000000006</v>
      </c>
      <c r="CI97" s="240">
        <v>-9.5000000000000018</v>
      </c>
      <c r="CJ97" s="240">
        <v>-5.4999999999999796</v>
      </c>
      <c r="CK97" s="240">
        <v>5.900000000000027</v>
      </c>
      <c r="CL97" s="240">
        <v>-1.2000000000000668</v>
      </c>
      <c r="CQ97" s="240">
        <v>0</v>
      </c>
      <c r="CR97" s="240">
        <v>0</v>
      </c>
      <c r="CS97" s="240">
        <v>0</v>
      </c>
      <c r="CT97" s="240">
        <v>0</v>
      </c>
      <c r="CU97" s="240">
        <v>0</v>
      </c>
      <c r="CV97" s="240">
        <v>0</v>
      </c>
      <c r="CW97" s="240">
        <v>38.1</v>
      </c>
      <c r="CX97" s="240">
        <v>20.900000000000006</v>
      </c>
      <c r="CY97" s="240">
        <v>38.90000000000002</v>
      </c>
      <c r="CZ97" s="240">
        <v>25.39999999999997</v>
      </c>
      <c r="DA97" s="240">
        <v>30.1</v>
      </c>
      <c r="DB97" s="240">
        <v>0.89999999999999414</v>
      </c>
      <c r="DC97" s="240">
        <v>22.099999999999991</v>
      </c>
      <c r="DX97" s="240">
        <v>21.830821320000155</v>
      </c>
      <c r="DY97" s="240">
        <v>38.1</v>
      </c>
      <c r="DZ97" s="240">
        <v>21.9</v>
      </c>
      <c r="EA97" s="240">
        <v>11.9</v>
      </c>
      <c r="EB97" s="240">
        <v>15.4</v>
      </c>
      <c r="EC97" s="240">
        <v>8.6</v>
      </c>
      <c r="ED97" s="240">
        <v>14.5</v>
      </c>
      <c r="EE97" s="240">
        <v>13.8</v>
      </c>
      <c r="EF97" s="240">
        <v>12.5</v>
      </c>
      <c r="EG97" s="240">
        <v>15.2</v>
      </c>
      <c r="EH97" s="240">
        <v>5.3</v>
      </c>
      <c r="EI97" s="240">
        <v>14.7</v>
      </c>
      <c r="EJ97" s="240">
        <v>14.6</v>
      </c>
      <c r="EL97" s="240">
        <v>38.857709270000001</v>
      </c>
      <c r="EM97" s="240">
        <v>20.900000000000006</v>
      </c>
      <c r="EN97" s="240">
        <v>22.999999999999993</v>
      </c>
      <c r="EO97" s="240">
        <v>13.800000000000015</v>
      </c>
      <c r="EP97" s="240">
        <v>21.399999999999984</v>
      </c>
      <c r="EQ97" s="240">
        <v>15.000000000000021</v>
      </c>
      <c r="ER97" s="240">
        <v>15.299999999999994</v>
      </c>
      <c r="ES97" s="240">
        <v>44.300000000000011</v>
      </c>
      <c r="ET97" s="240">
        <v>42.199999999999967</v>
      </c>
      <c r="EU97" s="240">
        <v>27.60000000000003</v>
      </c>
      <c r="EV97" s="240">
        <v>20.699999999999989</v>
      </c>
      <c r="EW97" s="240">
        <v>21.6</v>
      </c>
      <c r="EX97" s="240">
        <v>24.899999999999995</v>
      </c>
      <c r="EZ97" s="240">
        <v>26.367206389999883</v>
      </c>
      <c r="FA97" s="240">
        <v>38.90000000000002</v>
      </c>
      <c r="FB97" s="240">
        <v>21.100000000000016</v>
      </c>
      <c r="FC97" s="240">
        <v>30.199999999999967</v>
      </c>
      <c r="FD97" s="240">
        <v>18.500000000000011</v>
      </c>
      <c r="FE97" s="240">
        <v>16.600000000000019</v>
      </c>
      <c r="FF97" s="240">
        <v>24.4</v>
      </c>
      <c r="FG97" s="240">
        <v>17.799999999999976</v>
      </c>
      <c r="FH97" s="240">
        <v>38.800000000000011</v>
      </c>
      <c r="FI97" s="240">
        <v>35.10000000000003</v>
      </c>
      <c r="FK97" s="240">
        <v>31.393059230000091</v>
      </c>
      <c r="FL97" s="240">
        <v>25.39999999999997</v>
      </c>
      <c r="FM97" s="240">
        <v>46.20000000000001</v>
      </c>
      <c r="FN97" s="240">
        <v>34.399999999999991</v>
      </c>
      <c r="FO97" s="240">
        <v>35.700000000000017</v>
      </c>
      <c r="FP97" s="240">
        <v>31.699999999999996</v>
      </c>
      <c r="FQ97" s="240">
        <v>37.399999999999984</v>
      </c>
      <c r="FR97" s="240">
        <v>26.400000000000013</v>
      </c>
      <c r="FS97" s="240">
        <v>10.300000000000017</v>
      </c>
      <c r="FT97" s="240">
        <v>25.899999999999995</v>
      </c>
      <c r="FU97" s="240">
        <v>38.600000000000009</v>
      </c>
      <c r="FW97" s="240">
        <v>31.487932569999966</v>
      </c>
      <c r="FX97" s="240">
        <v>46.20000000000001</v>
      </c>
      <c r="FY97" s="240">
        <v>33.899999999999991</v>
      </c>
      <c r="FZ97" s="240">
        <v>35.600000000000023</v>
      </c>
      <c r="GA97" s="240">
        <v>31.499999999999979</v>
      </c>
      <c r="GB97" s="240">
        <v>37.499999999999979</v>
      </c>
      <c r="GC97" s="240">
        <v>26.300000000000047</v>
      </c>
      <c r="GD97" s="240">
        <v>10.300000000000017</v>
      </c>
      <c r="GE97" s="240">
        <v>25.899999999999967</v>
      </c>
      <c r="GF97" s="240">
        <v>38.600000000000009</v>
      </c>
      <c r="GH97" s="240">
        <v>15.687932569999962</v>
      </c>
      <c r="GI97" s="240">
        <v>30.1</v>
      </c>
      <c r="GJ97" s="240">
        <v>25.199999999999992</v>
      </c>
      <c r="GK97" s="240">
        <v>38.700000000000017</v>
      </c>
      <c r="GL97" s="240">
        <v>27.399999999999984</v>
      </c>
      <c r="GM97" s="240">
        <v>25.20000000000001</v>
      </c>
      <c r="GN97" s="240">
        <v>20.199999999999996</v>
      </c>
      <c r="GO97" s="240">
        <v>17.100000000000005</v>
      </c>
      <c r="GP97" s="240">
        <v>20.600000000000005</v>
      </c>
      <c r="GQ97" s="240">
        <v>27.599999999999984</v>
      </c>
      <c r="GS97" s="240">
        <v>13.427643399999987</v>
      </c>
      <c r="GT97" s="240">
        <v>0.89999999999999414</v>
      </c>
      <c r="GU97" s="240">
        <v>22.099999999999991</v>
      </c>
      <c r="GV97" s="240">
        <v>15.700000000000008</v>
      </c>
      <c r="GW97" s="240">
        <v>21.300000000000004</v>
      </c>
      <c r="GX97" s="240">
        <v>18.499999999999979</v>
      </c>
      <c r="GY97" s="240">
        <v>21.300000000000022</v>
      </c>
      <c r="GZ97" s="240">
        <v>22.299999999999994</v>
      </c>
      <c r="HA97" s="240">
        <v>34.500000000000014</v>
      </c>
      <c r="HB97" s="240">
        <v>30.599999999999984</v>
      </c>
    </row>
    <row r="98" spans="1:210" ht="15" customHeight="1">
      <c r="E98" s="281"/>
      <c r="F98" s="281"/>
      <c r="G98" s="289" t="s">
        <v>502</v>
      </c>
      <c r="H98" s="289"/>
      <c r="I98" s="291"/>
      <c r="J98" s="228">
        <v>10.603</v>
      </c>
      <c r="K98" s="228">
        <v>-6.1</v>
      </c>
      <c r="L98" s="228">
        <v>5.9</v>
      </c>
      <c r="M98" s="228">
        <v>8.1</v>
      </c>
      <c r="N98" s="228">
        <v>42</v>
      </c>
      <c r="O98" s="228">
        <v>7.4</v>
      </c>
      <c r="P98" s="228">
        <v>1.7</v>
      </c>
      <c r="Q98" s="228">
        <v>-27.2</v>
      </c>
      <c r="R98" s="228">
        <v>-0.47</v>
      </c>
      <c r="S98" s="228">
        <v>7.57</v>
      </c>
      <c r="T98" s="227">
        <v>4.0999999999999996</v>
      </c>
      <c r="U98" s="227">
        <v>2.4</v>
      </c>
      <c r="V98" s="227">
        <v>1.9</v>
      </c>
      <c r="W98" s="227">
        <v>3.1</v>
      </c>
      <c r="X98" s="227">
        <v>6.1</v>
      </c>
      <c r="Y98" s="227">
        <v>7.6</v>
      </c>
      <c r="Z98" s="227">
        <v>11.8</v>
      </c>
      <c r="AA98" s="227">
        <v>9.8000000000000007</v>
      </c>
      <c r="AB98" s="227">
        <v>7.2</v>
      </c>
      <c r="AC98" s="227">
        <v>10.5</v>
      </c>
      <c r="AD98" s="227">
        <v>13.2</v>
      </c>
      <c r="AE98" s="227">
        <v>3.7</v>
      </c>
      <c r="AF98" s="227">
        <v>0</v>
      </c>
      <c r="AG98" s="227">
        <v>0</v>
      </c>
      <c r="AH98" s="227">
        <v>0</v>
      </c>
      <c r="AI98" s="227">
        <v>0</v>
      </c>
      <c r="AJ98" s="227">
        <v>0</v>
      </c>
      <c r="AL98" s="246">
        <v>7.4</v>
      </c>
      <c r="AM98" s="246">
        <v>1.7</v>
      </c>
      <c r="AN98" s="246">
        <v>-27.2</v>
      </c>
      <c r="AO98" s="246">
        <v>-0.5</v>
      </c>
      <c r="AP98" s="246">
        <v>7.6</v>
      </c>
      <c r="AQ98" s="246">
        <v>4.0999999999999996</v>
      </c>
      <c r="AR98" s="246">
        <v>6.8</v>
      </c>
      <c r="AS98" s="246">
        <v>7</v>
      </c>
      <c r="AT98" s="246">
        <v>9.9</v>
      </c>
      <c r="AU98" s="246">
        <v>9.5</v>
      </c>
      <c r="AV98" s="246">
        <v>5.5</v>
      </c>
      <c r="AW98" s="246">
        <v>4.4000000000000004</v>
      </c>
      <c r="AX98" s="246">
        <v>0.7</v>
      </c>
      <c r="AZ98" s="247">
        <v>0</v>
      </c>
      <c r="BA98" s="246">
        <v>0</v>
      </c>
      <c r="BB98" s="246">
        <v>0</v>
      </c>
      <c r="BC98" s="246">
        <v>3.0000000000000027E-2</v>
      </c>
      <c r="BD98" s="246">
        <v>-2.9999999999999361E-2</v>
      </c>
      <c r="BE98" s="246">
        <v>0</v>
      </c>
      <c r="BF98" s="246">
        <v>-4.4000000000000004</v>
      </c>
      <c r="BG98" s="246">
        <v>-5.0999999999999996</v>
      </c>
      <c r="BH98" s="246">
        <v>-6.8000000000000007</v>
      </c>
      <c r="BI98" s="246">
        <v>-3.4000000000000004</v>
      </c>
      <c r="BJ98" s="246">
        <v>2.0999999999999996</v>
      </c>
      <c r="BK98" s="246">
        <v>7.4</v>
      </c>
      <c r="BL98" s="246">
        <v>9.1000000000000014</v>
      </c>
      <c r="BM98" s="29"/>
      <c r="BN98" s="246">
        <v>7.4</v>
      </c>
      <c r="BO98" s="246">
        <v>1.7</v>
      </c>
      <c r="BP98" s="246">
        <v>6.9</v>
      </c>
      <c r="BQ98" s="246">
        <v>8.1</v>
      </c>
      <c r="BR98" s="246">
        <v>6.5</v>
      </c>
      <c r="BS98" s="246">
        <v>11.6</v>
      </c>
      <c r="BT98" s="246">
        <v>14</v>
      </c>
      <c r="BU98" s="246">
        <v>9.8000000000000007</v>
      </c>
      <c r="BV98" s="246">
        <v>7.5</v>
      </c>
      <c r="BW98" s="246">
        <v>7.2</v>
      </c>
      <c r="BX98" s="246">
        <v>8.1999999999999993</v>
      </c>
      <c r="BY98" s="246">
        <v>5.7</v>
      </c>
      <c r="CA98" s="247">
        <v>0</v>
      </c>
      <c r="CB98" s="246">
        <v>0</v>
      </c>
      <c r="CC98" s="246">
        <v>-34.1</v>
      </c>
      <c r="CD98" s="246">
        <v>-8.57</v>
      </c>
      <c r="CE98" s="246">
        <v>1.0700000000000003</v>
      </c>
      <c r="CF98" s="246">
        <v>-7.5</v>
      </c>
      <c r="CG98" s="246">
        <v>-11.6</v>
      </c>
      <c r="CH98" s="246">
        <v>-7.9</v>
      </c>
      <c r="CI98" s="246">
        <v>-4.4000000000000004</v>
      </c>
      <c r="CJ98" s="246">
        <v>-1.1000000000000005</v>
      </c>
      <c r="CK98" s="246">
        <v>-0.59999999999999964</v>
      </c>
      <c r="CL98" s="246">
        <v>6.1000000000000005</v>
      </c>
      <c r="CQ98" s="246">
        <v>0</v>
      </c>
      <c r="CR98" s="246">
        <v>0</v>
      </c>
      <c r="CS98" s="246">
        <v>0</v>
      </c>
      <c r="CT98" s="246">
        <v>0</v>
      </c>
      <c r="CU98" s="246">
        <v>0</v>
      </c>
      <c r="CV98" s="246">
        <v>0</v>
      </c>
      <c r="CW98" s="246">
        <v>13.1</v>
      </c>
      <c r="CX98" s="246">
        <v>-6.5</v>
      </c>
      <c r="CY98" s="246">
        <v>15.3</v>
      </c>
      <c r="CZ98" s="246">
        <v>17.3</v>
      </c>
      <c r="DA98" s="246">
        <v>17</v>
      </c>
      <c r="DB98" s="246">
        <v>7.6</v>
      </c>
      <c r="DC98" s="246">
        <v>4.0999999999999996</v>
      </c>
      <c r="DX98" s="246">
        <v>7.9295533099999727</v>
      </c>
      <c r="DY98" s="246">
        <v>13.1</v>
      </c>
      <c r="DZ98" s="246">
        <v>-17.841535087934496</v>
      </c>
      <c r="EA98" s="246">
        <v>-2.5594733332486155</v>
      </c>
      <c r="EB98" s="246">
        <v>30.739100850341558</v>
      </c>
      <c r="EC98" s="246">
        <v>6.7619075708415508</v>
      </c>
      <c r="ED98" s="246">
        <v>2.9</v>
      </c>
      <c r="EE98" s="246">
        <v>6.3</v>
      </c>
      <c r="EF98" s="246">
        <v>5.3</v>
      </c>
      <c r="EG98" s="246">
        <v>2.2000000000000002</v>
      </c>
      <c r="EH98" s="246">
        <v>0.2</v>
      </c>
      <c r="EI98" s="246">
        <v>1</v>
      </c>
      <c r="EJ98" s="246">
        <v>5.9</v>
      </c>
      <c r="EL98" s="246">
        <v>42</v>
      </c>
      <c r="EM98" s="246">
        <v>-6.5</v>
      </c>
      <c r="EN98" s="246">
        <v>-0.2</v>
      </c>
      <c r="EO98" s="246">
        <v>7.3</v>
      </c>
      <c r="EP98" s="246">
        <v>3.5</v>
      </c>
      <c r="EQ98" s="246">
        <v>5.5</v>
      </c>
      <c r="ER98" s="246">
        <v>17.100000000000001</v>
      </c>
      <c r="ES98" s="246">
        <v>22.4</v>
      </c>
      <c r="ET98" s="246">
        <v>14.6</v>
      </c>
      <c r="EU98" s="246">
        <v>7.3</v>
      </c>
      <c r="EV98" s="246">
        <v>9.6</v>
      </c>
      <c r="EW98" s="246">
        <v>8.1</v>
      </c>
      <c r="EX98" s="246">
        <v>5.6</v>
      </c>
      <c r="EZ98" s="246">
        <v>7.4</v>
      </c>
      <c r="FA98" s="246">
        <v>15.3</v>
      </c>
      <c r="FB98" s="246">
        <v>10.199999999999999</v>
      </c>
      <c r="FC98" s="246">
        <v>12.9</v>
      </c>
      <c r="FD98" s="246">
        <v>7.1</v>
      </c>
      <c r="FE98" s="246">
        <v>9.1</v>
      </c>
      <c r="FF98" s="246">
        <v>11.6</v>
      </c>
      <c r="FG98" s="246">
        <v>13.7</v>
      </c>
      <c r="FH98" s="246">
        <v>12.6</v>
      </c>
      <c r="FI98" s="246">
        <v>1.5</v>
      </c>
      <c r="FK98" s="246">
        <v>1.7</v>
      </c>
      <c r="FL98" s="246">
        <v>17.3</v>
      </c>
      <c r="FM98" s="246">
        <v>11.2</v>
      </c>
      <c r="FN98" s="246">
        <v>10</v>
      </c>
      <c r="FO98" s="246">
        <v>15.9</v>
      </c>
      <c r="FP98" s="246">
        <v>19.2</v>
      </c>
      <c r="FQ98" s="246">
        <v>13.7</v>
      </c>
      <c r="FR98" s="246">
        <v>11</v>
      </c>
      <c r="FS98" s="246">
        <v>13.8</v>
      </c>
      <c r="FT98" s="246">
        <v>19.2</v>
      </c>
      <c r="FU98" s="246">
        <v>13.9</v>
      </c>
      <c r="FW98" s="246">
        <v>17.100000000000001</v>
      </c>
      <c r="FX98" s="246">
        <v>10.9</v>
      </c>
      <c r="FY98" s="246">
        <v>10</v>
      </c>
      <c r="FZ98" s="246">
        <v>15.8</v>
      </c>
      <c r="GA98" s="246">
        <v>19.2</v>
      </c>
      <c r="GB98" s="246">
        <v>13.7</v>
      </c>
      <c r="GC98" s="246">
        <v>11</v>
      </c>
      <c r="GD98" s="246">
        <v>13.8</v>
      </c>
      <c r="GE98" s="246">
        <v>19.100000000000001</v>
      </c>
      <c r="GF98" s="246">
        <v>13.9</v>
      </c>
      <c r="GH98" s="246">
        <v>-27.2</v>
      </c>
      <c r="GI98" s="246">
        <v>17</v>
      </c>
      <c r="GJ98" s="246">
        <v>16.2</v>
      </c>
      <c r="GK98" s="246">
        <v>10.7</v>
      </c>
      <c r="GL98" s="246">
        <v>10.8</v>
      </c>
      <c r="GM98" s="246">
        <v>6.3</v>
      </c>
      <c r="GN98" s="246">
        <v>6.6</v>
      </c>
      <c r="GO98" s="246">
        <v>6.7</v>
      </c>
      <c r="GP98" s="246">
        <v>5.5</v>
      </c>
      <c r="GQ98" s="246">
        <v>5.2</v>
      </c>
      <c r="GS98" s="246">
        <v>-0.5</v>
      </c>
      <c r="GT98" s="246">
        <v>7.6</v>
      </c>
      <c r="GU98" s="246">
        <v>4.0999999999999996</v>
      </c>
      <c r="GV98" s="246">
        <v>6.8</v>
      </c>
      <c r="GW98" s="246">
        <v>7</v>
      </c>
      <c r="GX98" s="246">
        <v>9.9</v>
      </c>
      <c r="GY98" s="246">
        <v>9.5</v>
      </c>
      <c r="GZ98" s="246">
        <v>5.5</v>
      </c>
      <c r="HA98" s="246">
        <v>4.4000000000000004</v>
      </c>
      <c r="HB98" s="246">
        <v>0.7</v>
      </c>
    </row>
    <row r="99" spans="1:210" ht="15" customHeight="1">
      <c r="E99" s="281"/>
      <c r="F99" s="281"/>
      <c r="G99" s="290" t="s">
        <v>519</v>
      </c>
      <c r="H99" s="289"/>
      <c r="I99" s="239">
        <v>20.03179976999996</v>
      </c>
      <c r="J99" s="239">
        <v>30.634799769999958</v>
      </c>
      <c r="K99" s="239">
        <v>13.931799769999961</v>
      </c>
      <c r="L99" s="239">
        <v>25.931799769999962</v>
      </c>
      <c r="M99" s="239">
        <v>41.730964960000136</v>
      </c>
      <c r="N99" s="239">
        <v>70.686726950000107</v>
      </c>
      <c r="O99" s="239">
        <v>28.802147169999834</v>
      </c>
      <c r="P99" s="239">
        <v>27.382891100000098</v>
      </c>
      <c r="Q99" s="239">
        <v>-7.1132523400000096</v>
      </c>
      <c r="R99" s="239">
        <v>-13.023526070000221</v>
      </c>
      <c r="S99" s="239">
        <v>33.925079250000039</v>
      </c>
      <c r="T99" s="239">
        <v>8.5961326400001798</v>
      </c>
      <c r="U99" s="239">
        <v>9.4999999999999858</v>
      </c>
      <c r="V99" s="239">
        <v>19.599999999999994</v>
      </c>
      <c r="W99" s="239">
        <v>18.899999999999988</v>
      </c>
      <c r="X99" s="239">
        <v>9.8000000000000149</v>
      </c>
      <c r="Y99" s="239">
        <v>33.000000000000014</v>
      </c>
      <c r="Z99" s="239">
        <v>41.999999999999979</v>
      </c>
      <c r="AA99" s="239">
        <v>49.900000000000006</v>
      </c>
      <c r="AB99" s="239">
        <v>49.79999999999999</v>
      </c>
      <c r="AC99" s="239">
        <v>38.9</v>
      </c>
      <c r="AD99" s="239">
        <v>35.399999999999991</v>
      </c>
      <c r="AE99" s="239">
        <v>44.500000000000014</v>
      </c>
      <c r="AF99" s="239">
        <v>30.70000000000001</v>
      </c>
      <c r="AG99" s="239">
        <v>29.999999999999972</v>
      </c>
      <c r="AH99" s="239">
        <v>-35.900000000000006</v>
      </c>
      <c r="AI99" s="239">
        <v>62.700000000000038</v>
      </c>
      <c r="AJ99" s="239">
        <v>8.7000000000000171</v>
      </c>
      <c r="AL99" s="240">
        <v>28.802147169999834</v>
      </c>
      <c r="AM99" s="240">
        <v>27.382891100000098</v>
      </c>
      <c r="AN99" s="240">
        <v>-7.1132523400000096</v>
      </c>
      <c r="AO99" s="240">
        <v>12.927643399999987</v>
      </c>
      <c r="AP99" s="240">
        <v>8.4999999999999929</v>
      </c>
      <c r="AQ99" s="240">
        <v>26.199999999999989</v>
      </c>
      <c r="AR99" s="240">
        <v>22.500000000000007</v>
      </c>
      <c r="AS99" s="240">
        <v>28.300000000000004</v>
      </c>
      <c r="AT99" s="240">
        <v>28.399999999999977</v>
      </c>
      <c r="AU99" s="240">
        <v>30.800000000000022</v>
      </c>
      <c r="AV99" s="240">
        <v>27.799999999999994</v>
      </c>
      <c r="AW99" s="240">
        <v>38.900000000000013</v>
      </c>
      <c r="AX99" s="240">
        <v>31.299999999999983</v>
      </c>
      <c r="AZ99" s="241">
        <v>0</v>
      </c>
      <c r="BA99" s="240">
        <v>0</v>
      </c>
      <c r="BB99" s="240">
        <v>0</v>
      </c>
      <c r="BC99" s="240">
        <v>-25.95116947000021</v>
      </c>
      <c r="BD99" s="240">
        <v>25.425079250000046</v>
      </c>
      <c r="BE99" s="240">
        <v>-17.603867359999811</v>
      </c>
      <c r="BF99" s="240">
        <v>-13.000000000000021</v>
      </c>
      <c r="BG99" s="240">
        <v>-8.7000000000000099</v>
      </c>
      <c r="BH99" s="240">
        <v>-9.4999999999999893</v>
      </c>
      <c r="BI99" s="240">
        <v>-21.000000000000007</v>
      </c>
      <c r="BJ99" s="240">
        <v>5.2000000000000206</v>
      </c>
      <c r="BK99" s="240">
        <v>3.0999999999999659</v>
      </c>
      <c r="BL99" s="240">
        <v>18.600000000000023</v>
      </c>
      <c r="BN99" s="240">
        <v>28.802147169999834</v>
      </c>
      <c r="BO99" s="240">
        <v>27.382891100000098</v>
      </c>
      <c r="BP99" s="240">
        <v>30.68793256999998</v>
      </c>
      <c r="BQ99" s="240">
        <v>52.5</v>
      </c>
      <c r="BR99" s="240">
        <v>37.899999999999991</v>
      </c>
      <c r="BS99" s="240">
        <v>44.60000000000003</v>
      </c>
      <c r="BT99" s="240">
        <v>41.79999999999999</v>
      </c>
      <c r="BU99" s="240">
        <v>42.400000000000006</v>
      </c>
      <c r="BV99" s="240">
        <v>32.79999999999999</v>
      </c>
      <c r="BW99" s="240">
        <v>16.399999999999995</v>
      </c>
      <c r="BX99" s="240">
        <v>27.699999999999989</v>
      </c>
      <c r="BY99" s="240">
        <v>37.100000000000044</v>
      </c>
      <c r="CA99" s="241">
        <v>0</v>
      </c>
      <c r="CB99" s="240">
        <v>0</v>
      </c>
      <c r="CC99" s="240">
        <v>-37.801184909999989</v>
      </c>
      <c r="CD99" s="240">
        <v>-65.523526070000216</v>
      </c>
      <c r="CE99" s="240">
        <v>-3.9749207499999528</v>
      </c>
      <c r="CF99" s="240">
        <v>-36.003867359999852</v>
      </c>
      <c r="CG99" s="240">
        <v>-32.300000000000004</v>
      </c>
      <c r="CH99" s="240">
        <v>-22.800000000000011</v>
      </c>
      <c r="CI99" s="240">
        <v>-13.900000000000002</v>
      </c>
      <c r="CJ99" s="240">
        <v>-6.5999999999999801</v>
      </c>
      <c r="CK99" s="240">
        <v>5.3000000000000256</v>
      </c>
      <c r="CL99" s="240">
        <v>4.8999999999999346</v>
      </c>
      <c r="CQ99" s="240">
        <v>0</v>
      </c>
      <c r="CR99" s="240">
        <v>0</v>
      </c>
      <c r="CS99" s="240">
        <v>0</v>
      </c>
      <c r="CT99" s="240">
        <v>0</v>
      </c>
      <c r="CU99" s="240">
        <v>0</v>
      </c>
      <c r="CV99" s="240">
        <v>0</v>
      </c>
      <c r="CW99" s="240">
        <v>51.2</v>
      </c>
      <c r="CX99" s="240">
        <v>14.400000000000006</v>
      </c>
      <c r="CY99" s="240">
        <v>54.200000000000017</v>
      </c>
      <c r="CZ99" s="240">
        <v>42.699999999999974</v>
      </c>
      <c r="DA99" s="240">
        <v>47.1</v>
      </c>
      <c r="DB99" s="240">
        <v>8.4999999999999929</v>
      </c>
      <c r="DC99" s="240">
        <v>26.199999999999989</v>
      </c>
      <c r="DX99" s="240">
        <v>29.760374630000126</v>
      </c>
      <c r="DY99" s="240">
        <v>51.2</v>
      </c>
      <c r="DZ99" s="240">
        <v>4.0584649120655056</v>
      </c>
      <c r="EA99" s="240">
        <v>9.3405266667513853</v>
      </c>
      <c r="EB99" s="240">
        <v>46.139100850341556</v>
      </c>
      <c r="EC99" s="240">
        <v>15.36190757084155</v>
      </c>
      <c r="ED99" s="240">
        <v>17.399999999999999</v>
      </c>
      <c r="EE99" s="240">
        <v>20.100000000000001</v>
      </c>
      <c r="EF99" s="240">
        <v>17.8</v>
      </c>
      <c r="EG99" s="240">
        <v>17.399999999999999</v>
      </c>
      <c r="EH99" s="240">
        <v>5.5</v>
      </c>
      <c r="EI99" s="240">
        <v>15.7</v>
      </c>
      <c r="EJ99" s="240">
        <v>20.5</v>
      </c>
      <c r="EL99" s="240">
        <v>80.857709270000001</v>
      </c>
      <c r="EM99" s="240">
        <v>14.400000000000006</v>
      </c>
      <c r="EN99" s="240">
        <v>22.799999999999994</v>
      </c>
      <c r="EO99" s="240">
        <v>21.100000000000016</v>
      </c>
      <c r="EP99" s="240">
        <v>24.899999999999984</v>
      </c>
      <c r="EQ99" s="240">
        <v>20.500000000000021</v>
      </c>
      <c r="ER99" s="240">
        <v>32.399999999999991</v>
      </c>
      <c r="ES99" s="240">
        <v>66.700000000000017</v>
      </c>
      <c r="ET99" s="240">
        <v>56.799999999999969</v>
      </c>
      <c r="EU99" s="240">
        <v>34.900000000000027</v>
      </c>
      <c r="EV99" s="240">
        <v>30.29999999999999</v>
      </c>
      <c r="EW99" s="240">
        <v>29.700000000000003</v>
      </c>
      <c r="EX99" s="240">
        <v>30.499999999999993</v>
      </c>
      <c r="EZ99" s="240">
        <v>33.767206389999885</v>
      </c>
      <c r="FA99" s="240">
        <v>54.200000000000017</v>
      </c>
      <c r="FB99" s="240">
        <v>31.300000000000015</v>
      </c>
      <c r="FC99" s="240">
        <v>43.099999999999966</v>
      </c>
      <c r="FD99" s="240">
        <v>25.600000000000009</v>
      </c>
      <c r="FE99" s="240">
        <v>25.700000000000017</v>
      </c>
      <c r="FF99" s="240">
        <v>36</v>
      </c>
      <c r="FG99" s="240">
        <v>31.499999999999975</v>
      </c>
      <c r="FH99" s="240">
        <v>51.400000000000013</v>
      </c>
      <c r="FI99" s="240">
        <v>36.60000000000003</v>
      </c>
      <c r="FK99" s="240">
        <v>33.093059230000094</v>
      </c>
      <c r="FL99" s="240">
        <v>42.699999999999974</v>
      </c>
      <c r="FM99" s="240">
        <v>57.400000000000006</v>
      </c>
      <c r="FN99" s="240">
        <v>44.399999999999991</v>
      </c>
      <c r="FO99" s="240">
        <v>51.600000000000016</v>
      </c>
      <c r="FP99" s="240">
        <v>50.899999999999991</v>
      </c>
      <c r="FQ99" s="240">
        <v>51.09999999999998</v>
      </c>
      <c r="FR99" s="240">
        <v>37.400000000000013</v>
      </c>
      <c r="FS99" s="240">
        <v>24.100000000000016</v>
      </c>
      <c r="FT99" s="240">
        <v>45.099999999999994</v>
      </c>
      <c r="FU99" s="240">
        <v>52.500000000000007</v>
      </c>
      <c r="FW99" s="240">
        <v>48.587932569999964</v>
      </c>
      <c r="FX99" s="240">
        <v>57.100000000000009</v>
      </c>
      <c r="FY99" s="240">
        <v>43.899999999999991</v>
      </c>
      <c r="FZ99" s="240">
        <v>51.40000000000002</v>
      </c>
      <c r="GA99" s="240">
        <v>50.699999999999974</v>
      </c>
      <c r="GB99" s="240">
        <v>51.199999999999974</v>
      </c>
      <c r="GC99" s="240">
        <v>37.300000000000047</v>
      </c>
      <c r="GD99" s="240">
        <v>24.100000000000016</v>
      </c>
      <c r="GE99" s="240">
        <v>44.999999999999972</v>
      </c>
      <c r="GF99" s="240">
        <v>52.500000000000007</v>
      </c>
      <c r="GH99" s="240">
        <v>-11.512067430000037</v>
      </c>
      <c r="GI99" s="240">
        <v>47.1</v>
      </c>
      <c r="GJ99" s="240">
        <v>41.399999999999991</v>
      </c>
      <c r="GK99" s="240">
        <v>49.40000000000002</v>
      </c>
      <c r="GL99" s="240">
        <v>38.199999999999989</v>
      </c>
      <c r="GM99" s="240">
        <v>31.500000000000011</v>
      </c>
      <c r="GN99" s="240">
        <v>26.799999999999997</v>
      </c>
      <c r="GO99" s="240">
        <v>23.800000000000004</v>
      </c>
      <c r="GP99" s="240">
        <v>26.100000000000005</v>
      </c>
      <c r="GQ99" s="240">
        <v>32.799999999999983</v>
      </c>
      <c r="GS99" s="240">
        <v>12.927643399999987</v>
      </c>
      <c r="GT99" s="240">
        <v>8.4999999999999929</v>
      </c>
      <c r="GU99" s="240">
        <v>26.199999999999989</v>
      </c>
      <c r="GV99" s="240">
        <v>22.500000000000007</v>
      </c>
      <c r="GW99" s="240">
        <v>28.300000000000004</v>
      </c>
      <c r="GX99" s="240">
        <v>28.399999999999977</v>
      </c>
      <c r="GY99" s="240">
        <v>30.800000000000022</v>
      </c>
      <c r="GZ99" s="240">
        <v>27.799999999999994</v>
      </c>
      <c r="HA99" s="240">
        <v>38.900000000000013</v>
      </c>
      <c r="HB99" s="240">
        <v>31.299999999999983</v>
      </c>
    </row>
    <row r="100" spans="1:210" s="29" customFormat="1" ht="17.649999999999999" customHeight="1">
      <c r="A100" s="257"/>
      <c r="B100" s="257"/>
      <c r="C100" s="208"/>
      <c r="D100" s="205"/>
      <c r="E100" s="5"/>
      <c r="F100" s="5"/>
      <c r="L100" s="5"/>
      <c r="M100" s="5"/>
      <c r="N100" s="5"/>
      <c r="O100" s="5"/>
      <c r="P100" s="5"/>
      <c r="Q100" s="5"/>
      <c r="R100" s="5"/>
      <c r="S100" s="5"/>
      <c r="T100" s="5"/>
      <c r="U100" s="5"/>
      <c r="V100" s="5"/>
      <c r="W100" s="5"/>
      <c r="X100" s="5"/>
      <c r="Y100" s="5"/>
      <c r="Z100" s="5"/>
      <c r="AA100" s="5"/>
      <c r="AB100" s="5"/>
      <c r="AC100" s="5"/>
      <c r="AD100" s="5"/>
      <c r="AE100" s="5"/>
      <c r="AF100" s="5"/>
      <c r="AG100" s="5"/>
      <c r="AH100" s="5"/>
      <c r="AI100" s="5"/>
      <c r="AJ100" s="5"/>
      <c r="AK100" s="5"/>
      <c r="AL100" s="195"/>
      <c r="AM100" s="195"/>
      <c r="AN100" s="195"/>
      <c r="AO100" s="195"/>
      <c r="AP100" s="195"/>
      <c r="AQ100" s="195"/>
      <c r="AR100" s="195"/>
      <c r="AS100" s="195"/>
      <c r="AT100" s="195"/>
      <c r="AU100" s="195"/>
      <c r="AV100" s="195"/>
      <c r="AW100" s="195"/>
      <c r="AX100" s="195"/>
      <c r="AY100" s="195"/>
      <c r="AZ100" s="195"/>
      <c r="BA100" s="195"/>
      <c r="BB100" s="195"/>
      <c r="BC100" s="195"/>
      <c r="BD100" s="195"/>
      <c r="BE100" s="195"/>
      <c r="BF100" s="195"/>
      <c r="BG100" s="195"/>
      <c r="BH100" s="195"/>
      <c r="BI100" s="195"/>
      <c r="BJ100" s="195"/>
      <c r="BK100" s="195"/>
      <c r="BL100" s="195"/>
      <c r="BM100" s="5"/>
      <c r="BN100" s="195"/>
      <c r="BO100" s="195"/>
      <c r="BP100" s="195"/>
      <c r="BQ100" s="195"/>
      <c r="BR100" s="195"/>
      <c r="BS100" s="195"/>
      <c r="BT100" s="195"/>
      <c r="BU100" s="195"/>
      <c r="BV100" s="195"/>
      <c r="BW100" s="195"/>
      <c r="BX100" s="195"/>
      <c r="BY100" s="195"/>
      <c r="BZ100" s="195"/>
      <c r="CA100" s="195"/>
      <c r="CB100" s="195"/>
      <c r="CC100" s="195"/>
      <c r="CD100" s="195"/>
      <c r="CE100" s="195"/>
      <c r="CF100" s="195"/>
      <c r="CG100" s="195"/>
      <c r="CH100" s="195"/>
      <c r="CI100" s="195"/>
      <c r="CJ100" s="195"/>
      <c r="CK100" s="195"/>
      <c r="CL100" s="195"/>
      <c r="CN100" s="261"/>
      <c r="CQ100" s="195"/>
      <c r="CR100" s="195"/>
      <c r="CS100" s="195"/>
      <c r="CT100" s="195"/>
      <c r="CU100" s="195"/>
      <c r="CV100" s="195"/>
      <c r="CW100" s="195"/>
      <c r="CX100" s="195"/>
      <c r="CY100" s="195"/>
      <c r="CZ100" s="195"/>
      <c r="DA100" s="195"/>
      <c r="DB100" s="195"/>
      <c r="DC100" s="195"/>
      <c r="DO100" s="5"/>
      <c r="DP100" s="5"/>
      <c r="DR100" s="5"/>
      <c r="DS100" s="5"/>
      <c r="DT100" s="5"/>
      <c r="DV100" s="5"/>
      <c r="DW100" s="5"/>
      <c r="DX100" s="246"/>
      <c r="DY100" s="246"/>
      <c r="DZ100" s="246"/>
      <c r="EA100" s="246"/>
      <c r="EB100" s="246"/>
      <c r="EC100" s="246"/>
      <c r="ED100" s="246"/>
      <c r="EE100" s="246"/>
      <c r="EF100" s="246"/>
      <c r="EG100" s="246"/>
      <c r="EH100" s="246"/>
      <c r="EI100" s="246"/>
      <c r="EJ100" s="246"/>
      <c r="EL100" s="292"/>
      <c r="EM100" s="240"/>
      <c r="EN100" s="240"/>
      <c r="EO100" s="240"/>
      <c r="EP100" s="240"/>
      <c r="EQ100" s="240"/>
      <c r="ER100" s="240"/>
      <c r="ES100" s="240"/>
      <c r="ET100" s="240"/>
      <c r="EU100" s="240"/>
      <c r="EV100" s="240"/>
      <c r="EW100" s="240"/>
      <c r="EX100" s="240"/>
      <c r="EZ100" s="195"/>
      <c r="FA100" s="195"/>
      <c r="FB100" s="195"/>
      <c r="FC100" s="195"/>
      <c r="FD100" s="195"/>
      <c r="FE100" s="195"/>
      <c r="FF100" s="195"/>
      <c r="FG100" s="195"/>
      <c r="FH100" s="195"/>
      <c r="FI100" s="195"/>
      <c r="FJ100" s="5"/>
      <c r="FK100" s="195"/>
      <c r="FL100" s="195"/>
      <c r="FM100" s="195"/>
      <c r="FN100" s="195"/>
      <c r="FO100" s="195"/>
      <c r="FP100" s="195"/>
      <c r="FQ100" s="195"/>
      <c r="FR100" s="195"/>
      <c r="FS100" s="195"/>
      <c r="FT100" s="195"/>
      <c r="FU100" s="195"/>
      <c r="FV100" s="5"/>
      <c r="FW100" s="195"/>
      <c r="FX100" s="195"/>
      <c r="FY100" s="195"/>
      <c r="FZ100" s="195"/>
      <c r="GA100" s="195"/>
      <c r="GB100" s="195"/>
      <c r="GC100" s="195"/>
      <c r="GD100" s="195"/>
      <c r="GE100" s="195"/>
      <c r="GF100" s="195"/>
      <c r="GH100" s="195"/>
      <c r="GI100" s="195"/>
      <c r="GJ100" s="195"/>
      <c r="GK100" s="195"/>
      <c r="GL100" s="195"/>
      <c r="GM100" s="195"/>
      <c r="GN100" s="195"/>
      <c r="GO100" s="195"/>
      <c r="GP100" s="195"/>
      <c r="GQ100" s="195"/>
      <c r="GS100" s="195"/>
      <c r="GT100" s="195"/>
      <c r="GU100" s="195"/>
      <c r="GV100" s="195"/>
      <c r="GW100" s="195"/>
      <c r="GX100" s="195"/>
      <c r="GY100" s="195"/>
      <c r="GZ100" s="195"/>
      <c r="HA100" s="195"/>
      <c r="HB100" s="195"/>
    </row>
    <row r="101" spans="1:210" ht="23.25">
      <c r="E101" s="210" t="s">
        <v>520</v>
      </c>
      <c r="G101" s="29"/>
      <c r="H101" s="29"/>
      <c r="I101" s="29"/>
      <c r="J101" s="29"/>
      <c r="K101" s="29"/>
      <c r="AP101" s="195">
        <v>972.65411972819447</v>
      </c>
      <c r="AQ101" s="195">
        <v>972.79761869926881</v>
      </c>
      <c r="CQ101" s="195"/>
      <c r="CR101" s="195"/>
      <c r="CS101" s="195"/>
      <c r="CT101" s="195"/>
      <c r="CU101" s="195"/>
      <c r="CV101" s="195"/>
      <c r="CW101" s="195"/>
      <c r="CX101" s="195"/>
      <c r="CY101" s="195"/>
      <c r="CZ101" s="195"/>
      <c r="DA101" s="195"/>
      <c r="DB101" s="195"/>
      <c r="DC101" s="195"/>
      <c r="DO101" s="29"/>
      <c r="DP101" s="29"/>
      <c r="DR101" s="29"/>
      <c r="DS101" s="29"/>
      <c r="DT101" s="29"/>
      <c r="DU101" s="29"/>
      <c r="DV101" s="29"/>
      <c r="DW101" s="29"/>
      <c r="DX101" s="246"/>
      <c r="DY101" s="246"/>
      <c r="DZ101" s="246"/>
      <c r="EA101" s="246"/>
      <c r="EB101" s="246"/>
      <c r="EC101" s="246"/>
      <c r="ED101" s="246"/>
      <c r="EE101" s="246"/>
      <c r="EF101" s="246"/>
      <c r="EG101" s="246"/>
      <c r="EH101" s="246"/>
      <c r="EI101" s="246"/>
      <c r="EJ101" s="246"/>
      <c r="EK101" s="29"/>
      <c r="EL101" s="195"/>
      <c r="EM101" s="195"/>
      <c r="EN101" s="195"/>
      <c r="EO101" s="195"/>
      <c r="EP101" s="195"/>
      <c r="EQ101" s="195"/>
      <c r="ER101" s="195"/>
      <c r="ES101" s="195"/>
      <c r="ET101" s="195"/>
      <c r="EU101" s="195"/>
      <c r="EV101" s="195"/>
      <c r="EW101" s="195"/>
      <c r="EX101" s="195"/>
      <c r="EZ101" s="195"/>
      <c r="FA101" s="195"/>
      <c r="FB101" s="195"/>
      <c r="FC101" s="195"/>
      <c r="FD101" s="195"/>
      <c r="FE101" s="195"/>
      <c r="FF101" s="195"/>
      <c r="FG101" s="195"/>
      <c r="FH101" s="195"/>
      <c r="FI101" s="195"/>
      <c r="FV101" s="29"/>
      <c r="FW101" s="195"/>
      <c r="FX101" s="195"/>
      <c r="FY101" s="195"/>
      <c r="FZ101" s="195"/>
      <c r="GA101" s="195"/>
      <c r="GB101" s="195"/>
      <c r="GC101" s="195"/>
      <c r="GD101" s="195"/>
      <c r="GE101" s="195"/>
      <c r="GF101" s="195"/>
      <c r="GH101" s="195"/>
      <c r="GI101" s="195"/>
      <c r="GJ101" s="195"/>
      <c r="GK101" s="195"/>
      <c r="GL101" s="195"/>
      <c r="GM101" s="195"/>
      <c r="GN101" s="195"/>
      <c r="GO101" s="195"/>
      <c r="GP101" s="195"/>
      <c r="GQ101" s="195"/>
      <c r="GT101" s="195">
        <v>972.65411972819447</v>
      </c>
      <c r="GU101" s="195">
        <v>972.79761869926881</v>
      </c>
    </row>
    <row r="102" spans="1:210" ht="15" customHeight="1">
      <c r="E102" s="223" t="s">
        <v>22</v>
      </c>
      <c r="F102" s="223"/>
      <c r="G102" s="223"/>
      <c r="H102" s="224">
        <v>2002</v>
      </c>
      <c r="I102" s="224">
        <v>2003</v>
      </c>
      <c r="J102" s="224">
        <v>2004</v>
      </c>
      <c r="K102" s="224">
        <v>2005</v>
      </c>
      <c r="L102" s="224">
        <v>2006</v>
      </c>
      <c r="M102" s="224">
        <v>2007</v>
      </c>
      <c r="N102" s="224">
        <v>2008</v>
      </c>
      <c r="O102" s="224">
        <v>2009</v>
      </c>
      <c r="P102" s="224">
        <v>2010</v>
      </c>
      <c r="Q102" s="224">
        <v>2011</v>
      </c>
      <c r="R102" s="224">
        <v>2012</v>
      </c>
      <c r="S102" s="224">
        <v>2013</v>
      </c>
      <c r="T102" s="224">
        <v>2014</v>
      </c>
      <c r="U102" s="224">
        <v>2015</v>
      </c>
      <c r="V102" s="224">
        <v>2016</v>
      </c>
      <c r="W102" s="224">
        <v>2017</v>
      </c>
      <c r="X102" s="224">
        <v>2018</v>
      </c>
      <c r="Y102" s="224">
        <v>2019</v>
      </c>
      <c r="Z102" s="224">
        <v>2020</v>
      </c>
      <c r="AA102" s="224">
        <v>2021</v>
      </c>
      <c r="AB102" s="224">
        <v>2022</v>
      </c>
      <c r="AC102" s="224">
        <v>2023</v>
      </c>
      <c r="AD102" s="224">
        <v>2024</v>
      </c>
      <c r="AE102" s="224">
        <v>2025</v>
      </c>
      <c r="AF102" s="224">
        <v>2026</v>
      </c>
      <c r="AG102" s="224">
        <v>2027</v>
      </c>
      <c r="AH102" s="224">
        <v>2028</v>
      </c>
      <c r="AI102" s="224">
        <v>2029</v>
      </c>
      <c r="AJ102" s="224">
        <v>2030</v>
      </c>
      <c r="AL102" s="225">
        <v>2009</v>
      </c>
      <c r="AM102" s="225">
        <v>2010</v>
      </c>
      <c r="AN102" s="225">
        <v>2011</v>
      </c>
      <c r="AO102" s="225">
        <v>2012</v>
      </c>
      <c r="AP102" s="225">
        <v>2013</v>
      </c>
      <c r="AQ102" s="225">
        <v>2014</v>
      </c>
      <c r="AR102" s="225">
        <v>2015</v>
      </c>
      <c r="AS102" s="225">
        <v>2016</v>
      </c>
      <c r="AT102" s="225">
        <v>2017</v>
      </c>
      <c r="AU102" s="225">
        <v>2018</v>
      </c>
      <c r="AV102" s="225">
        <v>2019</v>
      </c>
      <c r="AW102" s="225">
        <v>2020</v>
      </c>
      <c r="AX102" s="225">
        <v>2021</v>
      </c>
      <c r="AZ102" s="224">
        <v>2009</v>
      </c>
      <c r="BA102" s="224">
        <v>2010</v>
      </c>
      <c r="BB102" s="224">
        <v>2011</v>
      </c>
      <c r="BC102" s="224">
        <v>2012</v>
      </c>
      <c r="BD102" s="224">
        <v>2013</v>
      </c>
      <c r="BE102" s="224">
        <v>2014</v>
      </c>
      <c r="BF102" s="224">
        <v>2015</v>
      </c>
      <c r="BG102" s="224">
        <v>2016</v>
      </c>
      <c r="BH102" s="224">
        <v>2017</v>
      </c>
      <c r="BI102" s="224">
        <v>2018</v>
      </c>
      <c r="BJ102" s="224">
        <v>2019</v>
      </c>
      <c r="BK102" s="224">
        <v>2020</v>
      </c>
      <c r="BL102" s="224">
        <v>2021</v>
      </c>
      <c r="BN102" s="225">
        <v>2009</v>
      </c>
      <c r="BO102" s="225">
        <v>2010</v>
      </c>
      <c r="BP102" s="225">
        <v>2011</v>
      </c>
      <c r="BQ102" s="225">
        <v>2012</v>
      </c>
      <c r="BR102" s="225">
        <v>2013</v>
      </c>
      <c r="BS102" s="225">
        <v>2014</v>
      </c>
      <c r="BT102" s="225">
        <v>2015</v>
      </c>
      <c r="BU102" s="225">
        <v>2016</v>
      </c>
      <c r="BV102" s="225">
        <v>2017</v>
      </c>
      <c r="BW102" s="225">
        <v>2018</v>
      </c>
      <c r="BX102" s="225">
        <v>2019</v>
      </c>
      <c r="BY102" s="225">
        <v>2020</v>
      </c>
      <c r="CA102" s="225">
        <v>2009</v>
      </c>
      <c r="CB102" s="225">
        <v>2010</v>
      </c>
      <c r="CC102" s="225">
        <v>2011</v>
      </c>
      <c r="CD102" s="225">
        <v>2012</v>
      </c>
      <c r="CE102" s="225">
        <v>2013</v>
      </c>
      <c r="CF102" s="225">
        <v>2014</v>
      </c>
      <c r="CG102" s="225">
        <v>2015</v>
      </c>
      <c r="CH102" s="225">
        <v>2016</v>
      </c>
      <c r="CI102" s="225">
        <v>2017</v>
      </c>
      <c r="CJ102" s="225">
        <v>2018</v>
      </c>
      <c r="CK102" s="225">
        <v>2019</v>
      </c>
      <c r="CL102" s="225">
        <v>2020</v>
      </c>
      <c r="CQ102" s="224">
        <v>2002</v>
      </c>
      <c r="CR102" s="224">
        <v>2003</v>
      </c>
      <c r="CS102" s="224">
        <v>2004</v>
      </c>
      <c r="CT102" s="224">
        <v>2005</v>
      </c>
      <c r="CU102" s="224">
        <v>2006</v>
      </c>
      <c r="CV102" s="224">
        <v>2007</v>
      </c>
      <c r="CW102" s="224">
        <v>2008</v>
      </c>
      <c r="CX102" s="224">
        <v>2009</v>
      </c>
      <c r="CY102" s="224">
        <v>2010</v>
      </c>
      <c r="CZ102" s="224">
        <v>2011</v>
      </c>
      <c r="DA102" s="224">
        <v>2012</v>
      </c>
      <c r="DB102" s="224">
        <v>2013</v>
      </c>
      <c r="DC102" s="224">
        <v>2014</v>
      </c>
      <c r="DO102" s="29"/>
      <c r="DP102" s="29"/>
      <c r="DR102" s="29"/>
      <c r="DS102" s="29"/>
      <c r="DT102" s="29"/>
      <c r="DV102" s="29"/>
      <c r="DW102" s="29"/>
      <c r="DX102" s="246"/>
      <c r="DY102" s="246"/>
      <c r="DZ102" s="246"/>
      <c r="EA102" s="246"/>
      <c r="EB102" s="246"/>
      <c r="EC102" s="246"/>
      <c r="ED102" s="246"/>
      <c r="EE102" s="246"/>
      <c r="EF102" s="246"/>
      <c r="EG102" s="246"/>
      <c r="EH102" s="246"/>
      <c r="EI102" s="246"/>
      <c r="EJ102" s="246"/>
      <c r="EL102" s="225">
        <v>2008</v>
      </c>
      <c r="EM102" s="225">
        <v>2009</v>
      </c>
      <c r="EN102" s="225">
        <v>2010</v>
      </c>
      <c r="EO102" s="225">
        <v>2011</v>
      </c>
      <c r="EP102" s="225">
        <v>2012</v>
      </c>
      <c r="EQ102" s="225">
        <v>2013</v>
      </c>
      <c r="ER102" s="225">
        <v>2014</v>
      </c>
      <c r="ES102" s="225">
        <v>2015</v>
      </c>
      <c r="ET102" s="225">
        <v>2016</v>
      </c>
      <c r="EU102" s="225">
        <v>2017</v>
      </c>
      <c r="EV102" s="225">
        <v>2018</v>
      </c>
      <c r="EW102" s="225">
        <v>2019</v>
      </c>
      <c r="EX102" s="225">
        <v>2020</v>
      </c>
      <c r="EZ102" s="225">
        <v>2009</v>
      </c>
      <c r="FA102" s="225">
        <v>2010</v>
      </c>
      <c r="FB102" s="225">
        <v>2011</v>
      </c>
      <c r="FC102" s="225">
        <v>2012</v>
      </c>
      <c r="FD102" s="225">
        <v>2013</v>
      </c>
      <c r="FE102" s="225">
        <v>2014</v>
      </c>
      <c r="FF102" s="225">
        <v>2015</v>
      </c>
      <c r="FG102" s="225">
        <v>2016</v>
      </c>
      <c r="FH102" s="225">
        <v>2017</v>
      </c>
      <c r="FI102" s="225">
        <v>2018</v>
      </c>
      <c r="FJ102" s="29"/>
      <c r="FK102" s="225">
        <v>2010</v>
      </c>
      <c r="FL102" s="225">
        <v>2011</v>
      </c>
      <c r="FM102" s="225">
        <v>2012</v>
      </c>
      <c r="FN102" s="225">
        <v>2013</v>
      </c>
      <c r="FO102" s="225">
        <v>2014</v>
      </c>
      <c r="FP102" s="225">
        <v>2015</v>
      </c>
      <c r="FQ102" s="225">
        <v>2016</v>
      </c>
      <c r="FR102" s="225">
        <v>2017</v>
      </c>
      <c r="FS102" s="225">
        <v>2018</v>
      </c>
      <c r="FT102" s="225">
        <v>2019</v>
      </c>
      <c r="FU102" s="225">
        <v>2020</v>
      </c>
      <c r="FW102" s="225">
        <v>2011</v>
      </c>
      <c r="FX102" s="225">
        <v>2012</v>
      </c>
      <c r="FY102" s="225">
        <v>2013</v>
      </c>
      <c r="FZ102" s="225">
        <v>2014</v>
      </c>
      <c r="GA102" s="225">
        <v>2015</v>
      </c>
      <c r="GB102" s="225">
        <v>2016</v>
      </c>
      <c r="GC102" s="225">
        <v>2017</v>
      </c>
      <c r="GD102" s="225">
        <v>2018</v>
      </c>
      <c r="GE102" s="225">
        <v>2019</v>
      </c>
      <c r="GF102" s="225">
        <v>2020</v>
      </c>
      <c r="GH102" s="225">
        <v>2011</v>
      </c>
      <c r="GI102" s="225">
        <v>2012</v>
      </c>
      <c r="GJ102" s="225">
        <v>2013</v>
      </c>
      <c r="GK102" s="225">
        <v>2014</v>
      </c>
      <c r="GL102" s="225">
        <v>2015</v>
      </c>
      <c r="GM102" s="225">
        <v>2016</v>
      </c>
      <c r="GN102" s="225">
        <v>2017</v>
      </c>
      <c r="GO102" s="225">
        <v>2018</v>
      </c>
      <c r="GP102" s="225">
        <v>2019</v>
      </c>
      <c r="GQ102" s="225">
        <v>2020</v>
      </c>
      <c r="GS102" s="225">
        <v>2012</v>
      </c>
      <c r="GT102" s="225">
        <v>2013</v>
      </c>
      <c r="GU102" s="225">
        <v>2014</v>
      </c>
      <c r="GV102" s="225">
        <v>2015</v>
      </c>
      <c r="GW102" s="225">
        <v>2016</v>
      </c>
      <c r="GX102" s="225">
        <v>2017</v>
      </c>
      <c r="GY102" s="225">
        <v>2018</v>
      </c>
      <c r="GZ102" s="225">
        <v>2019</v>
      </c>
      <c r="HA102" s="225">
        <v>2020</v>
      </c>
      <c r="HB102" s="225">
        <v>2021</v>
      </c>
    </row>
    <row r="103" spans="1:210" ht="15" customHeight="1">
      <c r="E103" s="29" t="s">
        <v>521</v>
      </c>
      <c r="O103" s="293"/>
      <c r="P103" s="294"/>
      <c r="Q103" s="294"/>
      <c r="R103" s="294"/>
      <c r="S103" s="294"/>
      <c r="T103" s="294"/>
      <c r="U103" s="294"/>
      <c r="V103" s="294"/>
      <c r="W103" s="294"/>
      <c r="X103" s="294"/>
      <c r="Y103" s="294"/>
      <c r="Z103" s="294"/>
      <c r="AA103" s="294"/>
      <c r="AB103" s="294"/>
      <c r="AC103" s="294"/>
      <c r="AD103" s="294"/>
      <c r="AE103" s="294"/>
      <c r="AF103" s="294"/>
      <c r="AG103" s="294"/>
      <c r="AH103" s="294"/>
      <c r="AI103" s="294"/>
      <c r="AJ103" s="294"/>
      <c r="AL103" s="295"/>
      <c r="AM103" s="295"/>
      <c r="AN103" s="295"/>
      <c r="AO103" s="295"/>
      <c r="AP103" s="295"/>
      <c r="AQ103" s="295"/>
      <c r="AR103" s="295"/>
      <c r="AS103" s="295"/>
      <c r="AT103" s="295"/>
      <c r="AU103" s="295"/>
      <c r="AV103" s="295"/>
      <c r="AW103" s="295"/>
      <c r="AX103" s="295"/>
      <c r="AZ103" s="294"/>
      <c r="BA103" s="294"/>
      <c r="BB103" s="294"/>
      <c r="BC103" s="294"/>
      <c r="BD103" s="294"/>
      <c r="BE103" s="294"/>
      <c r="BF103" s="294"/>
      <c r="BG103" s="294"/>
      <c r="BH103" s="294"/>
      <c r="BI103" s="294"/>
      <c r="BJ103" s="294"/>
      <c r="BK103" s="294"/>
      <c r="BL103" s="294"/>
      <c r="BN103" s="294"/>
      <c r="BO103" s="294"/>
      <c r="BP103" s="294"/>
      <c r="BQ103" s="294"/>
      <c r="BR103" s="294"/>
      <c r="BS103" s="294"/>
      <c r="BT103" s="294"/>
      <c r="BU103" s="294"/>
      <c r="BV103" s="294"/>
      <c r="BW103" s="294"/>
      <c r="BX103" s="294"/>
      <c r="BY103" s="294"/>
      <c r="CA103" s="295"/>
      <c r="CB103" s="295"/>
      <c r="CC103" s="295"/>
      <c r="CD103" s="295"/>
      <c r="CE103" s="295"/>
      <c r="CF103" s="295"/>
      <c r="CG103" s="295"/>
      <c r="CH103" s="295"/>
      <c r="CI103" s="295"/>
      <c r="CJ103" s="295"/>
      <c r="CK103" s="295"/>
      <c r="CL103" s="295"/>
      <c r="CQ103" s="295"/>
      <c r="CR103" s="295"/>
      <c r="CS103" s="295"/>
      <c r="CT103" s="295"/>
      <c r="CU103" s="295"/>
      <c r="CV103" s="295"/>
      <c r="CW103" s="295"/>
      <c r="CX103" s="295"/>
      <c r="CY103" s="295"/>
      <c r="CZ103" s="295"/>
      <c r="DA103" s="295"/>
      <c r="DB103" s="295"/>
      <c r="DC103" s="295"/>
      <c r="DX103" s="195"/>
      <c r="DY103" s="195"/>
      <c r="DZ103" s="195"/>
      <c r="EA103" s="195"/>
      <c r="EB103" s="195"/>
      <c r="EC103" s="195"/>
      <c r="ED103" s="195"/>
      <c r="EE103" s="195"/>
      <c r="EF103" s="195"/>
      <c r="EG103" s="195"/>
      <c r="EH103" s="195"/>
      <c r="EI103" s="195"/>
      <c r="EJ103" s="195"/>
      <c r="EL103" s="296">
        <v>5.8000000000000003E-2</v>
      </c>
      <c r="EM103" s="296">
        <v>0.14255988570719028</v>
      </c>
      <c r="EN103" s="296">
        <v>5.9948890470616002E-2</v>
      </c>
      <c r="EO103" s="296">
        <v>5.1022041444233841E-2</v>
      </c>
      <c r="EP103" s="296">
        <v>2.8529261101634184E-2</v>
      </c>
      <c r="EQ103" s="296">
        <v>3.0318666297141222E-2</v>
      </c>
      <c r="ER103" s="296">
        <v>2.9597592907962315E-2</v>
      </c>
      <c r="ES103" s="296">
        <v>3.0103506343696098E-2</v>
      </c>
      <c r="ET103" s="296">
        <v>3.1194980990456294E-2</v>
      </c>
      <c r="EU103" s="296">
        <v>2.9067995393457755E-2</v>
      </c>
      <c r="EV103" s="296">
        <v>2.7253671158841378E-2</v>
      </c>
      <c r="EW103" s="296">
        <v>1.6084564367881221E-2</v>
      </c>
      <c r="EX103" s="296">
        <v>1.4701121608843466E-2</v>
      </c>
      <c r="EZ103" s="296">
        <v>0.14255988570719028</v>
      </c>
      <c r="FA103" s="297">
        <v>0.19708959997610861</v>
      </c>
      <c r="FB103" s="296">
        <v>0.21520727235982168</v>
      </c>
      <c r="FC103" s="296">
        <v>2.8301499859234868E-2</v>
      </c>
      <c r="FD103" s="296">
        <v>2.9164120546827443E-2</v>
      </c>
      <c r="FE103" s="296">
        <v>2.8077322413511081E-2</v>
      </c>
      <c r="FF103" s="296">
        <v>5.1887143309256367E-2</v>
      </c>
      <c r="FG103" s="296">
        <v>3.126420778842904E-2</v>
      </c>
      <c r="FH103" s="296">
        <v>3.1395482847707594E-2</v>
      </c>
      <c r="FI103" s="296">
        <v>2.8089521979618937E-2</v>
      </c>
      <c r="FK103" s="295"/>
      <c r="FL103" s="295"/>
      <c r="FM103" s="295"/>
      <c r="FN103" s="295"/>
      <c r="FO103" s="295"/>
      <c r="FP103" s="295"/>
      <c r="FQ103" s="295"/>
      <c r="FR103" s="295"/>
      <c r="FS103" s="295"/>
      <c r="FT103" s="295"/>
      <c r="FU103" s="295"/>
      <c r="FW103" s="295"/>
      <c r="FX103" s="295"/>
      <c r="FY103" s="295"/>
      <c r="FZ103" s="295"/>
      <c r="GA103" s="295"/>
      <c r="GB103" s="295"/>
      <c r="GC103" s="295"/>
      <c r="GD103" s="295"/>
      <c r="GE103" s="295"/>
      <c r="GF103" s="295"/>
      <c r="GH103" s="295"/>
      <c r="GI103" s="295"/>
      <c r="GJ103" s="295"/>
      <c r="GK103" s="295"/>
      <c r="GL103" s="295"/>
      <c r="GM103" s="295"/>
      <c r="GN103" s="295"/>
      <c r="GO103" s="295"/>
      <c r="GP103" s="295"/>
      <c r="GQ103" s="295"/>
      <c r="GS103" s="295"/>
      <c r="GT103" s="295"/>
      <c r="GU103" s="295"/>
      <c r="GV103" s="295"/>
      <c r="GW103" s="295"/>
      <c r="GX103" s="295"/>
      <c r="GY103" s="295"/>
      <c r="GZ103" s="295"/>
      <c r="HA103" s="295"/>
      <c r="HB103" s="295"/>
    </row>
    <row r="104" spans="1:210" ht="15" customHeight="1">
      <c r="F104" s="5" t="s">
        <v>522</v>
      </c>
      <c r="H104" s="298"/>
      <c r="I104" s="298"/>
      <c r="J104" s="298"/>
      <c r="K104" s="298"/>
      <c r="L104" s="298"/>
      <c r="M104" s="298"/>
      <c r="N104" s="298"/>
      <c r="O104" s="299"/>
      <c r="P104" s="300"/>
      <c r="Q104" s="300"/>
      <c r="R104" s="300"/>
      <c r="S104" s="300"/>
      <c r="T104" s="301">
        <v>165.61227826256393</v>
      </c>
      <c r="U104" s="301">
        <v>178.16031993607064</v>
      </c>
      <c r="V104" s="301">
        <v>200.35024837466165</v>
      </c>
      <c r="W104" s="301">
        <v>220.47434719789962</v>
      </c>
      <c r="X104" s="301">
        <v>228.35428194710235</v>
      </c>
      <c r="Y104" s="301">
        <v>242.96055866134003</v>
      </c>
      <c r="Z104" s="301">
        <v>265.61152599936906</v>
      </c>
      <c r="AA104" s="301">
        <v>288.12198269134029</v>
      </c>
      <c r="AB104" s="301">
        <v>299.53057109936981</v>
      </c>
      <c r="AC104" s="301">
        <v>317.1021313045556</v>
      </c>
      <c r="AD104" s="301">
        <v>339.28100016243093</v>
      </c>
      <c r="AE104" s="301">
        <v>345.68512361829085</v>
      </c>
      <c r="AF104" s="301">
        <v>351.87923383858072</v>
      </c>
      <c r="AG104" s="301">
        <v>359.49252151024797</v>
      </c>
      <c r="AH104" s="301">
        <v>367.01355212940723</v>
      </c>
      <c r="AI104" s="301">
        <v>374.51674129285328</v>
      </c>
      <c r="AJ104" s="301">
        <v>396.82877957749815</v>
      </c>
      <c r="AL104" s="302"/>
      <c r="AM104" s="302"/>
      <c r="AN104" s="302"/>
      <c r="AO104" s="302"/>
      <c r="AP104" s="302">
        <v>174.63560995925238</v>
      </c>
      <c r="AQ104" s="302">
        <v>192.34489230039864</v>
      </c>
      <c r="AR104" s="302">
        <v>222.14760737222616</v>
      </c>
      <c r="AS104" s="302">
        <v>234.88547100582761</v>
      </c>
      <c r="AT104" s="302">
        <v>248.96976695145645</v>
      </c>
      <c r="AU104" s="302">
        <v>249.7502127276509</v>
      </c>
      <c r="AV104" s="302">
        <v>262.87848987466953</v>
      </c>
      <c r="AW104" s="302">
        <v>279.11379244596105</v>
      </c>
      <c r="AX104" s="302">
        <v>306.15279946601976</v>
      </c>
      <c r="AZ104" s="301"/>
      <c r="BA104" s="301"/>
      <c r="BB104" s="301">
        <v>0</v>
      </c>
      <c r="BC104" s="301">
        <v>0</v>
      </c>
      <c r="BD104" s="301">
        <v>-174.63560995925238</v>
      </c>
      <c r="BE104" s="301">
        <v>-26.732614037834708</v>
      </c>
      <c r="BF104" s="301">
        <v>-43.987287436155526</v>
      </c>
      <c r="BG104" s="301">
        <v>-34.535222631165965</v>
      </c>
      <c r="BH104" s="301">
        <v>-28.495419753556831</v>
      </c>
      <c r="BI104" s="301">
        <v>-21.395930780548554</v>
      </c>
      <c r="BJ104" s="301">
        <v>-19.917931213329496</v>
      </c>
      <c r="BK104" s="301">
        <v>-13.502266446591989</v>
      </c>
      <c r="BL104" s="301">
        <v>-18.030816774679465</v>
      </c>
      <c r="BN104" s="301"/>
      <c r="BO104" s="301"/>
      <c r="BP104" s="301">
        <v>115.8916436671569</v>
      </c>
      <c r="BQ104" s="301">
        <v>119.95665690872219</v>
      </c>
      <c r="BR104" s="301">
        <v>135.24420878564686</v>
      </c>
      <c r="BS104" s="301">
        <v>152.87360064985023</v>
      </c>
      <c r="BT104" s="301">
        <v>199.74458255156995</v>
      </c>
      <c r="BU104" s="301">
        <v>210.38629189095465</v>
      </c>
      <c r="BV104" s="301">
        <v>223.52976815604521</v>
      </c>
      <c r="BW104" s="301">
        <v>228.83229113264585</v>
      </c>
      <c r="BX104" s="301">
        <v>237.27454270831177</v>
      </c>
      <c r="BY104" s="301">
        <v>245.09670465041631</v>
      </c>
      <c r="CA104" s="301"/>
      <c r="CB104" s="301"/>
      <c r="CC104" s="301">
        <v>-115.8916436671569</v>
      </c>
      <c r="CD104" s="301">
        <v>-119.95665690872219</v>
      </c>
      <c r="CE104" s="301">
        <v>-135.24420878564686</v>
      </c>
      <c r="CF104" s="301">
        <v>12.738677612713701</v>
      </c>
      <c r="CG104" s="301">
        <v>-21.584262615499313</v>
      </c>
      <c r="CH104" s="301">
        <v>-10.036043516293006</v>
      </c>
      <c r="CI104" s="301">
        <v>-3.0554209581455893</v>
      </c>
      <c r="CJ104" s="301">
        <v>-0.47800918554349892</v>
      </c>
      <c r="CK104" s="301">
        <v>5.6860159530282601</v>
      </c>
      <c r="CL104" s="301">
        <v>20.514821348952751</v>
      </c>
      <c r="CQ104" s="301">
        <v>0</v>
      </c>
      <c r="CR104" s="301">
        <v>0</v>
      </c>
      <c r="CS104" s="301">
        <v>0</v>
      </c>
      <c r="CT104" s="301">
        <v>0</v>
      </c>
      <c r="CU104" s="301">
        <v>0</v>
      </c>
      <c r="CV104" s="301">
        <v>0</v>
      </c>
      <c r="CW104" s="301">
        <v>0</v>
      </c>
      <c r="CX104" s="301">
        <v>567.8313905424576</v>
      </c>
      <c r="CY104" s="301">
        <v>680.64355146485798</v>
      </c>
      <c r="CZ104" s="301">
        <v>116.88863883438941</v>
      </c>
      <c r="DA104" s="301">
        <v>139.26224528853209</v>
      </c>
      <c r="DB104" s="301">
        <v>174.63560995925238</v>
      </c>
      <c r="DC104" s="301">
        <v>192.34489230039864</v>
      </c>
      <c r="DX104" s="195"/>
      <c r="DY104" s="195"/>
      <c r="DZ104" s="195"/>
      <c r="EA104" s="195"/>
      <c r="EB104" s="195"/>
      <c r="EC104" s="195"/>
      <c r="ED104" s="195"/>
      <c r="EE104" s="195"/>
      <c r="EF104" s="195"/>
      <c r="EG104" s="195"/>
      <c r="EH104" s="195"/>
      <c r="EI104" s="195"/>
      <c r="EJ104" s="195"/>
      <c r="EL104" s="303">
        <v>497.19567937263116</v>
      </c>
      <c r="EM104" s="303">
        <v>567.8313905424576</v>
      </c>
      <c r="EN104" s="303">
        <v>606.33614028770364</v>
      </c>
      <c r="EO104" s="303">
        <v>626.19668642373938</v>
      </c>
      <c r="EP104" s="303">
        <v>643.48447984659504</v>
      </c>
      <c r="EQ104" s="303">
        <v>662.73632949994555</v>
      </c>
      <c r="ER104" s="303">
        <v>682.16592074661958</v>
      </c>
      <c r="ES104" s="303">
        <v>702.98437963670813</v>
      </c>
      <c r="ET104" s="303">
        <v>725.01913108940948</v>
      </c>
      <c r="EU104" s="303">
        <v>745.65054786034182</v>
      </c>
      <c r="EV104" s="303">
        <v>764.72863707990268</v>
      </c>
      <c r="EW104" s="303">
        <v>775.0207023414747</v>
      </c>
      <c r="EX104" s="303">
        <v>784.44374337851525</v>
      </c>
      <c r="EZ104" s="303">
        <v>569.7758488450753</v>
      </c>
      <c r="FA104" s="304">
        <v>680.64355146485798</v>
      </c>
      <c r="FB104" s="303">
        <v>680.64355146485798</v>
      </c>
      <c r="FC104" s="303">
        <v>820.41917090421134</v>
      </c>
      <c r="FD104" s="303">
        <v>841.13732357768288</v>
      </c>
      <c r="FE104" s="303">
        <v>864.00424864536149</v>
      </c>
      <c r="FF104" s="303">
        <v>887.79166922770219</v>
      </c>
      <c r="FG104" s="303">
        <v>933.87909357182173</v>
      </c>
      <c r="FH104" s="303">
        <v>963.05003909523577</v>
      </c>
      <c r="FI104" s="303">
        <v>993.31223333972684</v>
      </c>
      <c r="FK104" s="302"/>
      <c r="FL104" s="302">
        <v>116.88863883438941</v>
      </c>
      <c r="FM104" s="302">
        <v>126.07534321500053</v>
      </c>
      <c r="FN104" s="302">
        <v>143.37959406709075</v>
      </c>
      <c r="FO104" s="302">
        <v>163.37694055459184</v>
      </c>
      <c r="FP104" s="302">
        <v>208.90408291152465</v>
      </c>
      <c r="FQ104" s="302">
        <v>222.46500808919222</v>
      </c>
      <c r="FR104" s="302">
        <v>238.79389012630651</v>
      </c>
      <c r="FS104" s="302">
        <v>244.77851036055503</v>
      </c>
      <c r="FT104" s="302">
        <v>253.92779478245691</v>
      </c>
      <c r="FU104" s="302">
        <v>262.88247078565593</v>
      </c>
      <c r="FW104" s="302">
        <v>116.88863883438941</v>
      </c>
      <c r="FX104" s="302">
        <v>126.07534321500053</v>
      </c>
      <c r="FY104" s="302">
        <v>143.37959406709075</v>
      </c>
      <c r="FZ104" s="302">
        <v>163.37694055459184</v>
      </c>
      <c r="GA104" s="302">
        <v>208.90408291152465</v>
      </c>
      <c r="GB104" s="302">
        <v>222.46500808919222</v>
      </c>
      <c r="GC104" s="302">
        <v>238.79389012630651</v>
      </c>
      <c r="GD104" s="302">
        <v>244.77851036055503</v>
      </c>
      <c r="GE104" s="302">
        <v>253.92779478245691</v>
      </c>
      <c r="GF104" s="302">
        <v>262.88247078565593</v>
      </c>
      <c r="GH104" s="302">
        <v>148.03628232802646</v>
      </c>
      <c r="GI104" s="302">
        <v>139.26224528853209</v>
      </c>
      <c r="GJ104" s="302">
        <v>142.99178779508534</v>
      </c>
      <c r="GK104" s="302">
        <v>157.36414707969777</v>
      </c>
      <c r="GL104" s="302">
        <v>204.63091023440677</v>
      </c>
      <c r="GM104" s="302">
        <v>214.57372571165047</v>
      </c>
      <c r="GN104" s="302">
        <v>225.75757446270973</v>
      </c>
      <c r="GO104" s="302">
        <v>229.32713321432104</v>
      </c>
      <c r="GP104" s="302">
        <v>237.13340652048461</v>
      </c>
      <c r="GQ104" s="302">
        <v>247.9118078764136</v>
      </c>
      <c r="GS104" s="302"/>
      <c r="GT104" s="302">
        <v>174.63560995925238</v>
      </c>
      <c r="GU104" s="302">
        <v>192.34489230039864</v>
      </c>
      <c r="GV104" s="302">
        <v>222.14760737222616</v>
      </c>
      <c r="GW104" s="302">
        <v>234.88547100582761</v>
      </c>
      <c r="GX104" s="302">
        <v>248.96976695145645</v>
      </c>
      <c r="GY104" s="302">
        <v>249.7502127276509</v>
      </c>
      <c r="GZ104" s="302">
        <v>262.87848987466953</v>
      </c>
      <c r="HA104" s="302">
        <v>279.11379244596105</v>
      </c>
      <c r="HB104" s="302">
        <v>306.15279946601976</v>
      </c>
    </row>
    <row r="105" spans="1:210" ht="15" customHeight="1">
      <c r="F105" s="5" t="s">
        <v>523</v>
      </c>
      <c r="H105" s="298"/>
      <c r="I105" s="298"/>
      <c r="J105" s="298"/>
      <c r="K105" s="298"/>
      <c r="L105" s="298"/>
      <c r="M105" s="298"/>
      <c r="N105" s="298"/>
      <c r="O105" s="299"/>
      <c r="P105" s="300"/>
      <c r="Q105" s="300"/>
      <c r="R105" s="300"/>
      <c r="S105" s="300"/>
      <c r="T105" s="301">
        <v>34.41644490371403</v>
      </c>
      <c r="U105" s="301">
        <v>30.375857656655125</v>
      </c>
      <c r="V105" s="301">
        <v>40.39092232433913</v>
      </c>
      <c r="W105" s="301">
        <v>45.874731439941769</v>
      </c>
      <c r="X105" s="301">
        <v>57.523982609482431</v>
      </c>
      <c r="Y105" s="301">
        <v>67.310635018008782</v>
      </c>
      <c r="Z105" s="301">
        <v>75.825439085942122</v>
      </c>
      <c r="AA105" s="301">
        <v>81.049221887798637</v>
      </c>
      <c r="AB105" s="301">
        <v>85.072287741837243</v>
      </c>
      <c r="AC105" s="301">
        <v>90.600957328588379</v>
      </c>
      <c r="AD105" s="301">
        <v>94.762570692834672</v>
      </c>
      <c r="AE105" s="301">
        <v>98.724801132580737</v>
      </c>
      <c r="AF105" s="301">
        <v>106.9987849184101</v>
      </c>
      <c r="AG105" s="301">
        <v>112.51108188067373</v>
      </c>
      <c r="AH105" s="301">
        <v>117.65054515086558</v>
      </c>
      <c r="AI105" s="301">
        <v>123.43853972687818</v>
      </c>
      <c r="AJ105" s="301">
        <v>129.54865907041474</v>
      </c>
      <c r="AL105" s="302"/>
      <c r="AM105" s="302"/>
      <c r="AN105" s="302"/>
      <c r="AO105" s="302"/>
      <c r="AP105" s="302">
        <v>46.076179112192953</v>
      </c>
      <c r="AQ105" s="302">
        <v>27.992209692599303</v>
      </c>
      <c r="AR105" s="302">
        <v>38.691595714713557</v>
      </c>
      <c r="AS105" s="302">
        <v>37.494750219277243</v>
      </c>
      <c r="AT105" s="302">
        <v>38.779974413335331</v>
      </c>
      <c r="AU105" s="302">
        <v>58.160188415890488</v>
      </c>
      <c r="AV105" s="302">
        <v>74.131742342497006</v>
      </c>
      <c r="AW105" s="302">
        <v>81.226909396767468</v>
      </c>
      <c r="AX105" s="302">
        <v>86.990397045175058</v>
      </c>
      <c r="AZ105" s="301"/>
      <c r="BA105" s="301"/>
      <c r="BB105" s="301">
        <v>0</v>
      </c>
      <c r="BC105" s="301">
        <v>0</v>
      </c>
      <c r="BD105" s="301">
        <v>-46.076179112192953</v>
      </c>
      <c r="BE105" s="301">
        <v>6.424235211114727</v>
      </c>
      <c r="BF105" s="301">
        <v>-8.3157380580584324</v>
      </c>
      <c r="BG105" s="301">
        <v>2.8961721050618863</v>
      </c>
      <c r="BH105" s="301">
        <v>7.0947570266064375</v>
      </c>
      <c r="BI105" s="301">
        <v>-0.63620580640805713</v>
      </c>
      <c r="BJ105" s="301">
        <v>-6.8211073244882243</v>
      </c>
      <c r="BK105" s="301">
        <v>-5.4014703108253457</v>
      </c>
      <c r="BL105" s="301">
        <v>-5.9411751573764207</v>
      </c>
      <c r="BN105" s="301"/>
      <c r="BO105" s="301"/>
      <c r="BP105" s="301">
        <v>50.562963265558245</v>
      </c>
      <c r="BQ105" s="301">
        <v>52.892271255753265</v>
      </c>
      <c r="BR105" s="301">
        <v>55.629037476257416</v>
      </c>
      <c r="BS105" s="301">
        <v>57.197215117506268</v>
      </c>
      <c r="BT105" s="301">
        <v>59.180712273378603</v>
      </c>
      <c r="BU105" s="301">
        <v>61.926145976975455</v>
      </c>
      <c r="BV105" s="301">
        <v>62.568869101470966</v>
      </c>
      <c r="BW105" s="301">
        <v>78.245328170001855</v>
      </c>
      <c r="BX105" s="301">
        <v>89.369825676946405</v>
      </c>
      <c r="BY105" s="301">
        <v>95.307404539081773</v>
      </c>
      <c r="CA105" s="301"/>
      <c r="CB105" s="301"/>
      <c r="CC105" s="301">
        <v>-50.562963265558245</v>
      </c>
      <c r="CD105" s="301">
        <v>-52.892271255753265</v>
      </c>
      <c r="CE105" s="301">
        <v>-55.629037476257416</v>
      </c>
      <c r="CF105" s="301">
        <v>-22.780770213792238</v>
      </c>
      <c r="CG105" s="301">
        <v>-28.804854616723478</v>
      </c>
      <c r="CH105" s="301">
        <v>-21.535223652636326</v>
      </c>
      <c r="CI105" s="301">
        <v>-16.694137661529197</v>
      </c>
      <c r="CJ105" s="301">
        <v>-20.721345560519424</v>
      </c>
      <c r="CK105" s="301">
        <v>-22.059190658937624</v>
      </c>
      <c r="CL105" s="301">
        <v>-19.481965453139651</v>
      </c>
      <c r="CQ105" s="301">
        <v>0</v>
      </c>
      <c r="CR105" s="301">
        <v>0</v>
      </c>
      <c r="CS105" s="301">
        <v>0</v>
      </c>
      <c r="CT105" s="301">
        <v>0</v>
      </c>
      <c r="CU105" s="301">
        <v>0</v>
      </c>
      <c r="CV105" s="301">
        <v>0</v>
      </c>
      <c r="CW105" s="301">
        <v>0</v>
      </c>
      <c r="CX105" s="301">
        <v>0</v>
      </c>
      <c r="CY105" s="301">
        <v>0</v>
      </c>
      <c r="CZ105" s="301">
        <v>50.562963265558245</v>
      </c>
      <c r="DA105" s="301">
        <v>44.641920896017062</v>
      </c>
      <c r="DB105" s="301">
        <v>46.076179112192953</v>
      </c>
      <c r="DC105" s="301">
        <v>27.992209692599303</v>
      </c>
      <c r="DX105" s="195"/>
      <c r="DY105" s="195"/>
      <c r="DZ105" s="195"/>
      <c r="EA105" s="195"/>
      <c r="EB105" s="195"/>
      <c r="EC105" s="195"/>
      <c r="ED105" s="195"/>
      <c r="EE105" s="195"/>
      <c r="EF105" s="195"/>
      <c r="EG105" s="195"/>
      <c r="EH105" s="195"/>
      <c r="EI105" s="195"/>
      <c r="EJ105" s="195"/>
      <c r="FK105" s="302"/>
      <c r="FL105" s="302">
        <v>50.562963265558245</v>
      </c>
      <c r="FM105" s="302">
        <v>52.892271255753265</v>
      </c>
      <c r="FN105" s="302">
        <v>55.629037476257416</v>
      </c>
      <c r="FO105" s="302">
        <v>57.197215117506268</v>
      </c>
      <c r="FP105" s="302">
        <v>59.180712273378603</v>
      </c>
      <c r="FQ105" s="302">
        <v>61.926145976975455</v>
      </c>
      <c r="FR105" s="302">
        <v>62.568869101470966</v>
      </c>
      <c r="FS105" s="302">
        <v>78.245328170001855</v>
      </c>
      <c r="FT105" s="302">
        <v>89.369825676946405</v>
      </c>
      <c r="FU105" s="302">
        <v>95.307404539081773</v>
      </c>
      <c r="FW105" s="302">
        <v>50.562963265558245</v>
      </c>
      <c r="FX105" s="302">
        <v>52.892271255753265</v>
      </c>
      <c r="FY105" s="302">
        <v>55.629037476257416</v>
      </c>
      <c r="FZ105" s="302">
        <v>57.197215117506268</v>
      </c>
      <c r="GA105" s="302">
        <v>59.180712273378603</v>
      </c>
      <c r="GB105" s="302">
        <v>61.926145976975455</v>
      </c>
      <c r="GC105" s="302">
        <v>62.568869101470966</v>
      </c>
      <c r="GD105" s="302">
        <v>78.245328170001855</v>
      </c>
      <c r="GE105" s="302">
        <v>89.369825676946405</v>
      </c>
      <c r="GF105" s="302">
        <v>95.307404539081773</v>
      </c>
      <c r="GH105" s="302">
        <v>-13.719504665095025</v>
      </c>
      <c r="GI105" s="302">
        <v>44.641920896017062</v>
      </c>
      <c r="GJ105" s="302">
        <v>47.105384277610476</v>
      </c>
      <c r="GK105" s="302">
        <v>50.095621261951869</v>
      </c>
      <c r="GL105" s="302">
        <v>56.455146330604137</v>
      </c>
      <c r="GM105" s="302">
        <v>59.530664033107186</v>
      </c>
      <c r="GN105" s="302">
        <v>62.046547146829177</v>
      </c>
      <c r="GO105" s="302">
        <v>77.77574916393749</v>
      </c>
      <c r="GP105" s="302">
        <v>88.920909393711057</v>
      </c>
      <c r="GQ105" s="302">
        <v>94.666305959803424</v>
      </c>
      <c r="GS105" s="302"/>
      <c r="GT105" s="302">
        <v>46.076179112192953</v>
      </c>
      <c r="GU105" s="302">
        <v>27.992209692599303</v>
      </c>
      <c r="GV105" s="302">
        <v>38.691595714713557</v>
      </c>
      <c r="GW105" s="302">
        <v>37.494750219277243</v>
      </c>
      <c r="GX105" s="302">
        <v>38.779974413335331</v>
      </c>
      <c r="GY105" s="302">
        <v>58.160188415890488</v>
      </c>
      <c r="GZ105" s="302">
        <v>74.131742342497006</v>
      </c>
      <c r="HA105" s="302">
        <v>81.226909396767468</v>
      </c>
      <c r="HB105" s="302">
        <v>86.990397045175058</v>
      </c>
    </row>
    <row r="106" spans="1:210" ht="15" customHeight="1">
      <c r="F106" s="5" t="s">
        <v>524</v>
      </c>
      <c r="H106" s="305"/>
      <c r="I106" s="305"/>
      <c r="J106" s="305"/>
      <c r="K106" s="305"/>
      <c r="L106" s="305"/>
      <c r="M106" s="305"/>
      <c r="N106" s="305"/>
      <c r="O106" s="306"/>
      <c r="P106" s="307"/>
      <c r="Q106" s="307"/>
      <c r="R106" s="307"/>
      <c r="S106" s="307"/>
      <c r="T106" s="301">
        <v>99.854657966835802</v>
      </c>
      <c r="U106" s="301">
        <v>97.484154026691797</v>
      </c>
      <c r="V106" s="301">
        <v>103.96047710394267</v>
      </c>
      <c r="W106" s="301">
        <v>108.99237311597322</v>
      </c>
      <c r="X106" s="301">
        <v>117.05446005214374</v>
      </c>
      <c r="Y106" s="301">
        <v>124.85005023090656</v>
      </c>
      <c r="Z106" s="301">
        <v>134.05237771807219</v>
      </c>
      <c r="AA106" s="301">
        <v>143.07960933343188</v>
      </c>
      <c r="AB106" s="301">
        <v>151.70551479645698</v>
      </c>
      <c r="AC106" s="301">
        <v>160.88046953234166</v>
      </c>
      <c r="AD106" s="301">
        <v>170.64134632470544</v>
      </c>
      <c r="AE106" s="301">
        <v>181.02761522194717</v>
      </c>
      <c r="AF106" s="301">
        <v>191.79084273299307</v>
      </c>
      <c r="AG106" s="301">
        <v>202.81639819988254</v>
      </c>
      <c r="AH106" s="301">
        <v>214.49375237323338</v>
      </c>
      <c r="AI106" s="301">
        <v>226.86253165368666</v>
      </c>
      <c r="AJ106" s="301">
        <v>239.964836314488</v>
      </c>
      <c r="AL106" s="302"/>
      <c r="AM106" s="302"/>
      <c r="AN106" s="302"/>
      <c r="AO106" s="302"/>
      <c r="AP106" s="302">
        <v>103.09811211752098</v>
      </c>
      <c r="AQ106" s="302">
        <v>117.686454363024</v>
      </c>
      <c r="AR106" s="302">
        <v>122.19412245724872</v>
      </c>
      <c r="AS106" s="302">
        <v>128.23311294255058</v>
      </c>
      <c r="AT106" s="302">
        <v>136.87686165514842</v>
      </c>
      <c r="AU106" s="302">
        <v>146.10215173808797</v>
      </c>
      <c r="AV106" s="302">
        <v>155.8912917344131</v>
      </c>
      <c r="AW106" s="302">
        <v>166.46797261968496</v>
      </c>
      <c r="AX106" s="302">
        <v>177.11598398012532</v>
      </c>
      <c r="AZ106" s="301"/>
      <c r="BA106" s="301"/>
      <c r="BB106" s="301">
        <v>0</v>
      </c>
      <c r="BC106" s="301">
        <v>0</v>
      </c>
      <c r="BD106" s="301">
        <v>-103.09811211752098</v>
      </c>
      <c r="BE106" s="301">
        <v>-17.831796396188196</v>
      </c>
      <c r="BF106" s="301">
        <v>-24.709968430556927</v>
      </c>
      <c r="BG106" s="301">
        <v>-24.272635838607911</v>
      </c>
      <c r="BH106" s="301">
        <v>-27.884488539175194</v>
      </c>
      <c r="BI106" s="301">
        <v>-29.04769168594423</v>
      </c>
      <c r="BJ106" s="301">
        <v>-31.041241503506541</v>
      </c>
      <c r="BK106" s="301">
        <v>-32.415594901612764</v>
      </c>
      <c r="BL106" s="301">
        <v>-34.036374646693446</v>
      </c>
      <c r="BN106" s="301"/>
      <c r="BO106" s="301"/>
      <c r="BP106" s="301">
        <v>83.675399945666769</v>
      </c>
      <c r="BQ106" s="301">
        <v>96.492426721324833</v>
      </c>
      <c r="BR106" s="301">
        <v>103.23520166840285</v>
      </c>
      <c r="BS106" s="301">
        <v>105.19338204334493</v>
      </c>
      <c r="BT106" s="301">
        <v>111.57058485473796</v>
      </c>
      <c r="BU106" s="301">
        <v>121.05955122479008</v>
      </c>
      <c r="BV106" s="301">
        <v>128.98041622838468</v>
      </c>
      <c r="BW106" s="301">
        <v>137.25365892150771</v>
      </c>
      <c r="BX106" s="301">
        <v>145.94090224200511</v>
      </c>
      <c r="BY106" s="301">
        <v>155.02654287721589</v>
      </c>
      <c r="CA106" s="301"/>
      <c r="CB106" s="301"/>
      <c r="CC106" s="301">
        <v>-83.675399945666769</v>
      </c>
      <c r="CD106" s="301">
        <v>-96.492426721324833</v>
      </c>
      <c r="CE106" s="301">
        <v>-103.23520166840285</v>
      </c>
      <c r="CF106" s="301">
        <v>-5.3387240765091235</v>
      </c>
      <c r="CG106" s="301">
        <v>-14.086430828046161</v>
      </c>
      <c r="CH106" s="301">
        <v>-17.099074120847419</v>
      </c>
      <c r="CI106" s="301">
        <v>-19.988043112411461</v>
      </c>
      <c r="CJ106" s="301">
        <v>-20.199198869363968</v>
      </c>
      <c r="CK106" s="301">
        <v>-21.090852011098548</v>
      </c>
      <c r="CL106" s="301">
        <v>-20.974165159143695</v>
      </c>
      <c r="CQ106" s="301">
        <v>0</v>
      </c>
      <c r="CR106" s="301">
        <v>0</v>
      </c>
      <c r="CS106" s="301">
        <v>0</v>
      </c>
      <c r="CT106" s="301">
        <v>0</v>
      </c>
      <c r="CU106" s="301">
        <v>0</v>
      </c>
      <c r="CV106" s="301">
        <v>0</v>
      </c>
      <c r="CW106" s="301">
        <v>0</v>
      </c>
      <c r="CX106" s="301">
        <v>0</v>
      </c>
      <c r="CY106" s="301">
        <v>0</v>
      </c>
      <c r="CZ106" s="301">
        <v>83.675399945666769</v>
      </c>
      <c r="DA106" s="301">
        <v>96.492426721324833</v>
      </c>
      <c r="DB106" s="301">
        <v>103.09811211752098</v>
      </c>
      <c r="DC106" s="301">
        <v>117.686454363024</v>
      </c>
      <c r="DX106" s="195"/>
      <c r="DY106" s="195"/>
      <c r="DZ106" s="195"/>
      <c r="EA106" s="195"/>
      <c r="EB106" s="195"/>
      <c r="EC106" s="195"/>
      <c r="ED106" s="195"/>
      <c r="EE106" s="195"/>
      <c r="EF106" s="195"/>
      <c r="EG106" s="195"/>
      <c r="EH106" s="195"/>
      <c r="EI106" s="195"/>
      <c r="EJ106" s="195"/>
      <c r="FK106" s="302"/>
      <c r="FL106" s="302">
        <v>83.675399945666769</v>
      </c>
      <c r="FM106" s="302">
        <v>96.492426721324833</v>
      </c>
      <c r="FN106" s="302">
        <v>103.23520166840285</v>
      </c>
      <c r="FO106" s="302">
        <v>105.19338204334493</v>
      </c>
      <c r="FP106" s="302">
        <v>111.57058485473796</v>
      </c>
      <c r="FQ106" s="302">
        <v>121.05955122479008</v>
      </c>
      <c r="FR106" s="302">
        <v>128.98041622838468</v>
      </c>
      <c r="FS106" s="302">
        <v>137.25365892150771</v>
      </c>
      <c r="FT106" s="302">
        <v>145.94090224200511</v>
      </c>
      <c r="FU106" s="302">
        <v>155.02654287721589</v>
      </c>
      <c r="FW106" s="302">
        <v>83.675399945666769</v>
      </c>
      <c r="FX106" s="302">
        <v>96.492426721324833</v>
      </c>
      <c r="FY106" s="302">
        <v>103.23520166840285</v>
      </c>
      <c r="FZ106" s="302">
        <v>105.19338204334493</v>
      </c>
      <c r="GA106" s="302">
        <v>111.57058485473796</v>
      </c>
      <c r="GB106" s="302">
        <v>121.05955122479008</v>
      </c>
      <c r="GC106" s="302">
        <v>128.98041622838468</v>
      </c>
      <c r="GD106" s="302">
        <v>137.25365892150771</v>
      </c>
      <c r="GE106" s="302">
        <v>145.94090224200511</v>
      </c>
      <c r="GF106" s="302">
        <v>155.02654287721589</v>
      </c>
      <c r="GH106" s="302">
        <v>83.675399945666769</v>
      </c>
      <c r="GI106" s="302">
        <v>96.492426721324833</v>
      </c>
      <c r="GJ106" s="302">
        <v>103.23520166840285</v>
      </c>
      <c r="GK106" s="302">
        <v>105.19338204334493</v>
      </c>
      <c r="GL106" s="302">
        <v>111.57058485473796</v>
      </c>
      <c r="GM106" s="302">
        <v>121.05955122479008</v>
      </c>
      <c r="GN106" s="302">
        <v>128.98041622838468</v>
      </c>
      <c r="GO106" s="302">
        <v>137.25365892150771</v>
      </c>
      <c r="GP106" s="302">
        <v>145.94090224200511</v>
      </c>
      <c r="GQ106" s="302">
        <v>155.02654287721589</v>
      </c>
      <c r="GS106" s="302"/>
      <c r="GT106" s="302">
        <v>103.09811211752098</v>
      </c>
      <c r="GU106" s="302">
        <v>117.686454363024</v>
      </c>
      <c r="GV106" s="302">
        <v>122.19412245724872</v>
      </c>
      <c r="GW106" s="302">
        <v>128.23311294255058</v>
      </c>
      <c r="GX106" s="302">
        <v>136.87686165514842</v>
      </c>
      <c r="GY106" s="302">
        <v>146.10215173808797</v>
      </c>
      <c r="GZ106" s="302">
        <v>155.8912917344131</v>
      </c>
      <c r="HA106" s="302">
        <v>166.46797261968496</v>
      </c>
      <c r="HB106" s="302">
        <v>177.11598398012532</v>
      </c>
    </row>
    <row r="107" spans="1:210" s="29" customFormat="1" ht="15" customHeight="1">
      <c r="A107" s="257"/>
      <c r="B107" s="257"/>
      <c r="C107" s="277"/>
      <c r="D107" s="258"/>
      <c r="E107" s="308" t="s">
        <v>525</v>
      </c>
      <c r="F107" s="308"/>
      <c r="G107" s="308"/>
      <c r="H107" s="308"/>
      <c r="I107" s="308"/>
      <c r="J107" s="308"/>
      <c r="K107" s="308"/>
      <c r="L107" s="308"/>
      <c r="M107" s="308"/>
      <c r="N107" s="308"/>
      <c r="O107" s="309"/>
      <c r="P107" s="310"/>
      <c r="Q107" s="310"/>
      <c r="R107" s="310"/>
      <c r="S107" s="310"/>
      <c r="T107" s="310">
        <v>26.679192593781359</v>
      </c>
      <c r="U107" s="310">
        <v>29.187816462531931</v>
      </c>
      <c r="V107" s="310">
        <v>30.797127453927661</v>
      </c>
      <c r="W107" s="310">
        <v>31.56705564027585</v>
      </c>
      <c r="X107" s="310">
        <v>32.356232031282744</v>
      </c>
      <c r="Y107" s="310">
        <v>33.165137832064808</v>
      </c>
      <c r="Z107" s="310">
        <v>33.994266277866423</v>
      </c>
      <c r="AA107" s="310">
        <v>34.844122934813079</v>
      </c>
      <c r="AB107" s="310">
        <v>35.7152260081834</v>
      </c>
      <c r="AC107" s="310">
        <v>36.608106658387982</v>
      </c>
      <c r="AD107" s="310">
        <v>37.523309324847681</v>
      </c>
      <c r="AE107" s="310">
        <v>38.461392057968872</v>
      </c>
      <c r="AF107" s="310">
        <v>39.422926859418091</v>
      </c>
      <c r="AG107" s="310">
        <v>40.408500030903539</v>
      </c>
      <c r="AH107" s="310">
        <v>41.418712531676121</v>
      </c>
      <c r="AI107" s="310">
        <v>42.454180344968023</v>
      </c>
      <c r="AJ107" s="310">
        <v>43.515534853592222</v>
      </c>
      <c r="AL107" s="311"/>
      <c r="AM107" s="311"/>
      <c r="AN107" s="311"/>
      <c r="AO107" s="311">
        <v>22.401566538875944</v>
      </c>
      <c r="AP107" s="311">
        <v>26.229981945822072</v>
      </c>
      <c r="AQ107" s="311">
        <v>27.147989974844137</v>
      </c>
      <c r="AR107" s="311">
        <v>28.098169623963681</v>
      </c>
      <c r="AS107" s="311">
        <v>29.081605560802409</v>
      </c>
      <c r="AT107" s="311">
        <v>30.09946175543049</v>
      </c>
      <c r="AU107" s="311">
        <v>31.152942916870554</v>
      </c>
      <c r="AV107" s="311">
        <v>32.243295918961024</v>
      </c>
      <c r="AW107" s="311">
        <v>33.37181127612466</v>
      </c>
      <c r="AX107" s="312">
        <v>34.539824670789024</v>
      </c>
      <c r="AY107" s="259"/>
      <c r="AZ107" s="310"/>
      <c r="BA107" s="310"/>
      <c r="BB107" s="310">
        <v>0</v>
      </c>
      <c r="BC107" s="310">
        <v>-22.401566538875944</v>
      </c>
      <c r="BD107" s="310">
        <v>-26.229981945822072</v>
      </c>
      <c r="BE107" s="310">
        <v>-0.46879738106277813</v>
      </c>
      <c r="BF107" s="310">
        <v>1.0896468385682496</v>
      </c>
      <c r="BG107" s="310">
        <v>1.7155218931252527</v>
      </c>
      <c r="BH107" s="310">
        <v>1.4675938848453605</v>
      </c>
      <c r="BI107" s="310">
        <v>1.2032891144121898</v>
      </c>
      <c r="BJ107" s="310">
        <v>0.92184191310378338</v>
      </c>
      <c r="BK107" s="310">
        <v>0.62245500174176271</v>
      </c>
      <c r="BL107" s="310">
        <v>0.30429826402405524</v>
      </c>
      <c r="BN107" s="310"/>
      <c r="BO107" s="310"/>
      <c r="BP107" s="310">
        <v>22</v>
      </c>
      <c r="BQ107" s="310">
        <v>22.77</v>
      </c>
      <c r="BR107" s="310">
        <v>23.566949999999999</v>
      </c>
      <c r="BS107" s="310">
        <v>24.391793249999996</v>
      </c>
      <c r="BT107" s="310">
        <v>25.245506013749992</v>
      </c>
      <c r="BU107" s="310">
        <v>26.129098724231241</v>
      </c>
      <c r="BV107" s="310">
        <v>27.043617179579332</v>
      </c>
      <c r="BW107" s="310">
        <v>27.990143780864607</v>
      </c>
      <c r="BX107" s="310">
        <v>28.969798813194867</v>
      </c>
      <c r="BY107" s="310">
        <v>29.983741771656685</v>
      </c>
      <c r="BZ107" s="259"/>
      <c r="CA107" s="310"/>
      <c r="CB107" s="310"/>
      <c r="CC107" s="310">
        <v>-22</v>
      </c>
      <c r="CD107" s="310">
        <v>-22.77</v>
      </c>
      <c r="CE107" s="310">
        <v>-23.566949999999999</v>
      </c>
      <c r="CF107" s="310">
        <v>2.2873993437813631</v>
      </c>
      <c r="CG107" s="310">
        <v>3.9423104487819387</v>
      </c>
      <c r="CH107" s="310">
        <v>4.6680287296964202</v>
      </c>
      <c r="CI107" s="310">
        <v>4.5234384606965179</v>
      </c>
      <c r="CJ107" s="310">
        <v>4.3660882504181373</v>
      </c>
      <c r="CK107" s="310">
        <v>4.1953390188699409</v>
      </c>
      <c r="CL107" s="310">
        <v>4.0105245062097374</v>
      </c>
      <c r="CN107" s="261"/>
      <c r="CQ107" s="310">
        <v>0</v>
      </c>
      <c r="CR107" s="310">
        <v>0</v>
      </c>
      <c r="CS107" s="310">
        <v>0</v>
      </c>
      <c r="CT107" s="310">
        <v>0</v>
      </c>
      <c r="CU107" s="310">
        <v>0</v>
      </c>
      <c r="CV107" s="310">
        <v>0</v>
      </c>
      <c r="CW107" s="310">
        <v>0</v>
      </c>
      <c r="CX107" s="310">
        <v>0</v>
      </c>
      <c r="CY107" s="310">
        <v>0</v>
      </c>
      <c r="CZ107" s="310">
        <v>22</v>
      </c>
      <c r="DA107" s="310">
        <v>22.401566538875944</v>
      </c>
      <c r="DB107" s="310">
        <v>26.229981945822072</v>
      </c>
      <c r="DC107" s="310">
        <v>27.147989974844137</v>
      </c>
      <c r="DO107" s="5"/>
      <c r="DP107" s="5"/>
      <c r="DR107" s="5"/>
      <c r="DS107" s="5"/>
      <c r="DT107" s="5"/>
      <c r="DU107" s="5"/>
      <c r="DV107" s="5"/>
      <c r="DW107" s="5"/>
      <c r="DX107" s="195"/>
      <c r="DY107" s="195"/>
      <c r="DZ107" s="195"/>
      <c r="EA107" s="195"/>
      <c r="EB107" s="195"/>
      <c r="EC107" s="195"/>
      <c r="ED107" s="195"/>
      <c r="EE107" s="195"/>
      <c r="EF107" s="195"/>
      <c r="EG107" s="195"/>
      <c r="EH107" s="195"/>
      <c r="EI107" s="195"/>
      <c r="EJ107" s="195"/>
      <c r="EK107" s="5"/>
      <c r="FJ107" s="5"/>
      <c r="FK107" s="313"/>
      <c r="FL107" s="313">
        <v>22</v>
      </c>
      <c r="FM107" s="313">
        <v>22.77</v>
      </c>
      <c r="FN107" s="313">
        <v>23.566949999999999</v>
      </c>
      <c r="FO107" s="313">
        <v>24.391793249999996</v>
      </c>
      <c r="FP107" s="313">
        <v>25.245506013749992</v>
      </c>
      <c r="FQ107" s="313">
        <v>26.129098724231241</v>
      </c>
      <c r="FR107" s="313">
        <v>27.043617179579332</v>
      </c>
      <c r="FS107" s="313">
        <v>27.990143780864607</v>
      </c>
      <c r="FT107" s="313">
        <v>28.969798813194867</v>
      </c>
      <c r="FU107" s="313">
        <v>29.983741771656685</v>
      </c>
      <c r="FV107" s="5"/>
      <c r="FW107" s="313">
        <v>22</v>
      </c>
      <c r="FX107" s="313">
        <v>22.77</v>
      </c>
      <c r="FY107" s="313">
        <v>23.566949999999999</v>
      </c>
      <c r="FZ107" s="313">
        <v>24.391793249999996</v>
      </c>
      <c r="GA107" s="313">
        <v>25.245506013749992</v>
      </c>
      <c r="GB107" s="313">
        <v>26.129098724231241</v>
      </c>
      <c r="GC107" s="313">
        <v>27.043617179579332</v>
      </c>
      <c r="GD107" s="313">
        <v>27.990143780864607</v>
      </c>
      <c r="GE107" s="313">
        <v>28.969798813194867</v>
      </c>
      <c r="GF107" s="313">
        <v>29.983741771656685</v>
      </c>
      <c r="GH107" s="311">
        <v>22</v>
      </c>
      <c r="GI107" s="311">
        <v>22.401566538875944</v>
      </c>
      <c r="GJ107" s="311">
        <v>23.160845121863616</v>
      </c>
      <c r="GK107" s="311">
        <v>23.971474701128841</v>
      </c>
      <c r="GL107" s="311">
        <v>24.81047631566835</v>
      </c>
      <c r="GM107" s="311">
        <v>25.678842986716742</v>
      </c>
      <c r="GN107" s="311">
        <v>26.577602491251824</v>
      </c>
      <c r="GO107" s="311">
        <v>27.507818578445637</v>
      </c>
      <c r="GP107" s="311">
        <v>28.470592228691231</v>
      </c>
      <c r="GQ107" s="311">
        <v>29.467062956695422</v>
      </c>
      <c r="GS107" s="311">
        <v>22.401566538875944</v>
      </c>
      <c r="GT107" s="311">
        <v>26.229981945822072</v>
      </c>
      <c r="GU107" s="311">
        <v>27.147989974844137</v>
      </c>
      <c r="GV107" s="311">
        <v>28.098169623963681</v>
      </c>
      <c r="GW107" s="311">
        <v>29.081605560802409</v>
      </c>
      <c r="GX107" s="311">
        <v>30.09946175543049</v>
      </c>
      <c r="GY107" s="311">
        <v>31.152942916870554</v>
      </c>
      <c r="GZ107" s="311">
        <v>32.243295918961024</v>
      </c>
      <c r="HA107" s="311">
        <v>33.37181127612466</v>
      </c>
      <c r="HB107" s="311">
        <v>34.539824670789024</v>
      </c>
    </row>
    <row r="108" spans="1:210" s="29" customFormat="1" ht="15" customHeight="1">
      <c r="A108" s="257"/>
      <c r="B108" s="257"/>
      <c r="C108" s="277"/>
      <c r="D108" s="258"/>
      <c r="E108" s="314" t="s">
        <v>526</v>
      </c>
      <c r="F108" s="314"/>
      <c r="G108" s="314"/>
      <c r="H108" s="314"/>
      <c r="I108" s="314"/>
      <c r="J108" s="314"/>
      <c r="K108" s="314"/>
      <c r="L108" s="315">
        <v>444.48183024000002</v>
      </c>
      <c r="M108" s="315">
        <v>566.64159357000005</v>
      </c>
      <c r="N108" s="315">
        <v>419.39929654999997</v>
      </c>
      <c r="O108" s="316">
        <v>416.70495466</v>
      </c>
      <c r="P108" s="316">
        <v>316.35685430000001</v>
      </c>
      <c r="Q108" s="316">
        <v>316.35685430000001</v>
      </c>
      <c r="R108" s="317"/>
      <c r="S108" s="317"/>
      <c r="T108" s="318">
        <v>200</v>
      </c>
      <c r="U108" s="319">
        <v>245.41553990347688</v>
      </c>
      <c r="V108" s="319">
        <v>267.86830200000003</v>
      </c>
      <c r="W108" s="319">
        <v>274.80710900000003</v>
      </c>
      <c r="X108" s="317">
        <v>281.05441300000001</v>
      </c>
      <c r="Y108" s="317">
        <v>284.39644700000002</v>
      </c>
      <c r="Z108" s="317">
        <v>293.37337100000002</v>
      </c>
      <c r="AA108" s="317">
        <v>304.09094800000003</v>
      </c>
      <c r="AB108" s="317">
        <v>311.98069299999997</v>
      </c>
      <c r="AC108" s="317">
        <v>317.43885899999998</v>
      </c>
      <c r="AD108" s="317">
        <v>313.37559835399998</v>
      </c>
      <c r="AE108" s="317">
        <v>321.83673950955802</v>
      </c>
      <c r="AF108" s="317">
        <v>375.54651858882102</v>
      </c>
      <c r="AG108" s="317">
        <v>402.61723443516303</v>
      </c>
      <c r="AH108" s="317">
        <v>424.67590645003105</v>
      </c>
      <c r="AI108" s="317">
        <v>391.50628536690999</v>
      </c>
      <c r="AJ108" s="317">
        <v>484.24244144715396</v>
      </c>
      <c r="AL108" s="320">
        <v>416.70495466</v>
      </c>
      <c r="AM108" s="320">
        <v>316.35685430000001</v>
      </c>
      <c r="AN108" s="320">
        <v>316.35685430000001</v>
      </c>
      <c r="AO108" s="320">
        <v>192.47987772758498</v>
      </c>
      <c r="AP108" s="320">
        <v>257.28845942026845</v>
      </c>
      <c r="AQ108" s="320">
        <v>294.60457941488232</v>
      </c>
      <c r="AR108" s="320">
        <v>322.0334488564975</v>
      </c>
      <c r="AS108" s="320">
        <v>298.4790653804979</v>
      </c>
      <c r="AT108" s="320">
        <v>277.17426584882202</v>
      </c>
      <c r="AU108" s="320">
        <v>378.89320246576978</v>
      </c>
      <c r="AV108" s="320">
        <v>411.33744505425705</v>
      </c>
      <c r="AW108" s="320">
        <v>463.44103572594025</v>
      </c>
      <c r="AX108" s="320">
        <v>462.39590521168782</v>
      </c>
      <c r="AY108" s="259"/>
      <c r="AZ108" s="317"/>
      <c r="BA108" s="317"/>
      <c r="BB108" s="321">
        <v>0</v>
      </c>
      <c r="BC108" s="321">
        <v>-192.47987772758498</v>
      </c>
      <c r="BD108" s="321">
        <v>-257.28845942026845</v>
      </c>
      <c r="BE108" s="321">
        <v>-94.604579414882323</v>
      </c>
      <c r="BF108" s="321">
        <v>-76.617908953020617</v>
      </c>
      <c r="BG108" s="321">
        <v>-30.610763380497872</v>
      </c>
      <c r="BH108" s="322">
        <v>-2.3671568488219918</v>
      </c>
      <c r="BI108" s="322">
        <v>-97.838789465769764</v>
      </c>
      <c r="BJ108" s="322">
        <v>-126.94099805425702</v>
      </c>
      <c r="BK108" s="322">
        <v>-170.06766472594023</v>
      </c>
      <c r="BL108" s="322">
        <v>-158.30495721168779</v>
      </c>
      <c r="BN108" s="322">
        <v>416.70495466</v>
      </c>
      <c r="BO108" s="322">
        <v>283.483</v>
      </c>
      <c r="BP108" s="322">
        <v>259.93223812389493</v>
      </c>
      <c r="BQ108" s="322">
        <v>341.02504728764188</v>
      </c>
      <c r="BR108" s="322">
        <v>385.81368354857659</v>
      </c>
      <c r="BS108" s="322">
        <v>457.74898967605577</v>
      </c>
      <c r="BT108" s="322">
        <v>349.08619732040387</v>
      </c>
      <c r="BU108" s="322">
        <v>375.89635900000002</v>
      </c>
      <c r="BV108" s="322">
        <v>374.38590439999996</v>
      </c>
      <c r="BW108" s="322">
        <v>432.06813136</v>
      </c>
      <c r="BX108" s="322">
        <v>514.07860840000001</v>
      </c>
      <c r="BY108" s="322">
        <v>517.38239499999997</v>
      </c>
      <c r="BZ108" s="259"/>
      <c r="CA108" s="322"/>
      <c r="CB108" s="322"/>
      <c r="CC108" s="322">
        <v>56.424616176105076</v>
      </c>
      <c r="CD108" s="322">
        <v>-341.02504728764188</v>
      </c>
      <c r="CE108" s="322">
        <v>-385.81368354857659</v>
      </c>
      <c r="CF108" s="322">
        <v>-257.74898967605577</v>
      </c>
      <c r="CG108" s="322">
        <v>-103.67065741692699</v>
      </c>
      <c r="CH108" s="322">
        <v>-108.02805699999999</v>
      </c>
      <c r="CI108" s="322">
        <v>-99.578795399999933</v>
      </c>
      <c r="CJ108" s="322">
        <v>-151.01371835999998</v>
      </c>
      <c r="CK108" s="322">
        <v>-229.68216139999998</v>
      </c>
      <c r="CL108" s="322">
        <v>-224.00902399999995</v>
      </c>
      <c r="CN108" s="261"/>
      <c r="CQ108" s="322">
        <v>0</v>
      </c>
      <c r="CR108" s="322">
        <v>0</v>
      </c>
      <c r="CS108" s="322">
        <v>0</v>
      </c>
      <c r="CT108" s="322">
        <v>0</v>
      </c>
      <c r="CU108" s="322">
        <v>506.32309999999995</v>
      </c>
      <c r="CV108" s="322">
        <v>561.28840000000014</v>
      </c>
      <c r="CW108" s="322">
        <v>0</v>
      </c>
      <c r="CX108" s="322">
        <v>0</v>
      </c>
      <c r="CY108" s="322">
        <v>0</v>
      </c>
      <c r="CZ108" s="322">
        <v>259.93223812389544</v>
      </c>
      <c r="DA108" s="322">
        <v>281.94360874085368</v>
      </c>
      <c r="DB108" s="322">
        <v>257.28845942026845</v>
      </c>
      <c r="DC108" s="322">
        <v>294.60457941488232</v>
      </c>
      <c r="DO108" s="5"/>
      <c r="DP108" s="5"/>
      <c r="DR108" s="5"/>
      <c r="DS108" s="233">
        <v>506.32309999999995</v>
      </c>
      <c r="DT108" s="5"/>
      <c r="DU108" s="5"/>
      <c r="DV108" s="233">
        <v>561.28840000000014</v>
      </c>
      <c r="DW108" s="5"/>
      <c r="DX108" s="195"/>
      <c r="DY108" s="195"/>
      <c r="DZ108" s="195"/>
      <c r="EA108" s="195"/>
      <c r="EB108" s="195"/>
      <c r="EC108" s="195"/>
      <c r="ED108" s="195"/>
      <c r="EE108" s="195"/>
      <c r="EF108" s="195"/>
      <c r="EG108" s="195"/>
      <c r="EH108" s="195"/>
      <c r="EI108" s="195"/>
      <c r="EJ108" s="195"/>
      <c r="EK108" s="5"/>
      <c r="FJ108" s="5"/>
      <c r="FK108" s="323">
        <v>300.31360000000001</v>
      </c>
      <c r="FL108" s="323">
        <v>259.93223812389544</v>
      </c>
      <c r="FM108" s="323">
        <v>341.02504728764188</v>
      </c>
      <c r="FN108" s="323">
        <v>385.81368354857659</v>
      </c>
      <c r="FO108" s="323">
        <v>457.74898967605577</v>
      </c>
      <c r="FP108" s="323">
        <v>349.08619732040387</v>
      </c>
      <c r="FQ108" s="323">
        <v>375.89635900000002</v>
      </c>
      <c r="FR108" s="323">
        <v>374.38590439999996</v>
      </c>
      <c r="FS108" s="323">
        <v>432.06813136</v>
      </c>
      <c r="FT108" s="323">
        <v>514.07860840000001</v>
      </c>
      <c r="FU108" s="323">
        <v>517.38239499999997</v>
      </c>
      <c r="FW108" s="323">
        <v>259.93223812389544</v>
      </c>
      <c r="FX108" s="323">
        <v>341.02504728764188</v>
      </c>
      <c r="FY108" s="323">
        <v>385.81368354857659</v>
      </c>
      <c r="FZ108" s="323">
        <v>457.74898967605577</v>
      </c>
      <c r="GA108" s="323">
        <v>349.08619732040387</v>
      </c>
      <c r="GB108" s="323">
        <v>375.89635900000002</v>
      </c>
      <c r="GC108" s="323">
        <v>374.38590439999996</v>
      </c>
      <c r="GD108" s="323">
        <v>432.06813136</v>
      </c>
      <c r="GE108" s="323">
        <v>514.07860840000001</v>
      </c>
      <c r="GF108" s="323">
        <v>517.38239499999997</v>
      </c>
      <c r="GH108" s="320">
        <v>221.99999999999994</v>
      </c>
      <c r="GI108" s="320">
        <v>281.94360874085368</v>
      </c>
      <c r="GJ108" s="320">
        <v>346.83734603128261</v>
      </c>
      <c r="GK108" s="320">
        <v>369.82639991408479</v>
      </c>
      <c r="GL108" s="320">
        <v>351.57975947337007</v>
      </c>
      <c r="GM108" s="320">
        <v>290.08715023063758</v>
      </c>
      <c r="GN108" s="320">
        <v>335.61360969435555</v>
      </c>
      <c r="GO108" s="320">
        <v>378.89320246576978</v>
      </c>
      <c r="GP108" s="320">
        <v>411.33744505425705</v>
      </c>
      <c r="GQ108" s="320">
        <v>463.44103572594025</v>
      </c>
      <c r="GS108" s="320">
        <v>192.47987772758498</v>
      </c>
      <c r="GT108" s="320">
        <v>257.28845942026845</v>
      </c>
      <c r="GU108" s="320">
        <v>294.60457941488232</v>
      </c>
      <c r="GV108" s="320">
        <v>322.0334488564975</v>
      </c>
      <c r="GW108" s="320">
        <v>298.4790653804979</v>
      </c>
      <c r="GX108" s="320">
        <v>277.17426584882202</v>
      </c>
      <c r="GY108" s="320">
        <v>378.89320246576978</v>
      </c>
      <c r="GZ108" s="320">
        <v>411.33744505425705</v>
      </c>
      <c r="HA108" s="320">
        <v>463.44103572594025</v>
      </c>
      <c r="HB108" s="320">
        <v>462.39590521168782</v>
      </c>
    </row>
    <row r="109" spans="1:210" ht="15" customHeight="1">
      <c r="E109" s="156" t="s">
        <v>527</v>
      </c>
      <c r="F109" s="156"/>
      <c r="G109" s="156"/>
      <c r="H109" s="298"/>
      <c r="I109" s="298"/>
      <c r="J109" s="298"/>
      <c r="K109" s="298"/>
      <c r="L109" s="298"/>
      <c r="M109" s="298"/>
      <c r="N109" s="298"/>
      <c r="O109" s="324"/>
      <c r="P109" s="324"/>
      <c r="Q109" s="324"/>
      <c r="R109" s="324"/>
      <c r="S109" s="324"/>
      <c r="T109" s="325">
        <v>98.131483514180104</v>
      </c>
      <c r="U109" s="325">
        <v>138.60813393588066</v>
      </c>
      <c r="V109" s="325">
        <v>162.122265</v>
      </c>
      <c r="W109" s="325">
        <v>158.641131</v>
      </c>
      <c r="X109" s="325">
        <v>222.89438699999999</v>
      </c>
      <c r="Y109" s="325">
        <v>249.56070199999999</v>
      </c>
      <c r="Z109" s="325">
        <v>266.79877599999998</v>
      </c>
      <c r="AA109" s="325">
        <v>291.301669</v>
      </c>
      <c r="AB109" s="325">
        <v>298.82993499999998</v>
      </c>
      <c r="AC109" s="325">
        <v>305.13690200000002</v>
      </c>
      <c r="AD109" s="325">
        <v>313.37559835399998</v>
      </c>
      <c r="AE109" s="325">
        <v>321.83673950955796</v>
      </c>
      <c r="AF109" s="325">
        <v>375.54651858882136</v>
      </c>
      <c r="AG109" s="325">
        <v>402.61723443516343</v>
      </c>
      <c r="AH109" s="325">
        <v>424.67590645003077</v>
      </c>
      <c r="AI109" s="325">
        <v>391.50628536690976</v>
      </c>
      <c r="AJ109" s="325">
        <v>384.24244144715419</v>
      </c>
      <c r="AL109" s="326"/>
      <c r="AM109" s="326"/>
      <c r="AN109" s="326"/>
      <c r="AO109" s="326"/>
      <c r="AP109" s="326">
        <v>131.57373050173996</v>
      </c>
      <c r="AQ109" s="326">
        <v>154.00189071428065</v>
      </c>
      <c r="AR109" s="326">
        <v>126.74770939617507</v>
      </c>
      <c r="AS109" s="326">
        <v>183.85581415945651</v>
      </c>
      <c r="AT109" s="326">
        <v>200.22912445729887</v>
      </c>
      <c r="AU109" s="326">
        <v>248.8932024657698</v>
      </c>
      <c r="AV109" s="326">
        <v>281.33744505425705</v>
      </c>
      <c r="AW109" s="326">
        <v>333.44103572594025</v>
      </c>
      <c r="AX109" s="326">
        <v>332.39590521168782</v>
      </c>
      <c r="AZ109" s="325"/>
      <c r="BA109" s="325"/>
      <c r="BB109" s="325">
        <v>0</v>
      </c>
      <c r="BC109" s="325">
        <v>0</v>
      </c>
      <c r="BD109" s="325">
        <v>-131.57373050173996</v>
      </c>
      <c r="BE109" s="325">
        <v>-55.870407200100544</v>
      </c>
      <c r="BF109" s="325">
        <v>11.860424539705591</v>
      </c>
      <c r="BG109" s="325">
        <v>-21.733549159456516</v>
      </c>
      <c r="BH109" s="325">
        <v>-41.587993457298865</v>
      </c>
      <c r="BI109" s="325">
        <v>-25.998815465769809</v>
      </c>
      <c r="BJ109" s="325">
        <v>-31.776743054257054</v>
      </c>
      <c r="BK109" s="325">
        <v>-66.642259725940278</v>
      </c>
      <c r="BL109" s="325">
        <v>-41.094236211687814</v>
      </c>
      <c r="BN109" s="327"/>
      <c r="BO109" s="327"/>
      <c r="BP109" s="327"/>
      <c r="BQ109" s="327"/>
      <c r="BR109" s="327"/>
      <c r="BS109" s="327"/>
      <c r="BT109" s="327"/>
      <c r="BU109" s="327"/>
      <c r="BV109" s="327"/>
      <c r="BW109" s="327"/>
      <c r="BX109" s="327"/>
      <c r="BY109" s="327"/>
      <c r="CA109" s="327"/>
      <c r="CB109" s="327"/>
      <c r="CC109" s="327"/>
      <c r="CD109" s="327"/>
      <c r="CE109" s="327"/>
      <c r="CF109" s="327"/>
      <c r="CG109" s="327"/>
      <c r="CH109" s="327"/>
      <c r="CI109" s="327"/>
      <c r="CJ109" s="327"/>
      <c r="CK109" s="327"/>
      <c r="CL109" s="327"/>
      <c r="CQ109" s="327">
        <v>0</v>
      </c>
      <c r="CR109" s="327">
        <v>0</v>
      </c>
      <c r="CS109" s="327">
        <v>0</v>
      </c>
      <c r="CT109" s="327">
        <v>0</v>
      </c>
      <c r="CU109" s="327">
        <v>0</v>
      </c>
      <c r="CV109" s="327">
        <v>0</v>
      </c>
      <c r="CW109" s="327">
        <v>0</v>
      </c>
      <c r="CX109" s="327">
        <v>0</v>
      </c>
      <c r="CY109" s="327">
        <v>0</v>
      </c>
      <c r="CZ109" s="327">
        <v>0</v>
      </c>
      <c r="DA109" s="327">
        <v>117.8433331135092</v>
      </c>
      <c r="DB109" s="327">
        <v>131.57373050173996</v>
      </c>
      <c r="DC109" s="327">
        <v>154.00189071428065</v>
      </c>
      <c r="DX109" s="195"/>
      <c r="DY109" s="195"/>
      <c r="DZ109" s="195"/>
      <c r="EA109" s="195"/>
      <c r="EB109" s="195"/>
      <c r="EC109" s="195"/>
      <c r="ED109" s="195"/>
      <c r="EE109" s="195"/>
      <c r="EF109" s="195"/>
      <c r="EG109" s="195"/>
      <c r="EH109" s="195"/>
      <c r="EI109" s="195"/>
      <c r="EJ109" s="195"/>
      <c r="FJ109" s="29"/>
      <c r="FK109" s="323"/>
      <c r="FL109" s="323"/>
      <c r="FM109" s="323"/>
      <c r="FN109" s="323"/>
      <c r="FO109" s="323"/>
      <c r="FP109" s="323"/>
      <c r="FQ109" s="323"/>
      <c r="FR109" s="323"/>
      <c r="FS109" s="323"/>
      <c r="FT109" s="323"/>
      <c r="FU109" s="323"/>
      <c r="FV109" s="29"/>
      <c r="FW109" s="323"/>
      <c r="FX109" s="323"/>
      <c r="FY109" s="323"/>
      <c r="FZ109" s="323"/>
      <c r="GA109" s="323"/>
      <c r="GB109" s="323"/>
      <c r="GC109" s="323"/>
      <c r="GD109" s="323"/>
      <c r="GE109" s="323"/>
      <c r="GF109" s="323"/>
      <c r="GG109" s="29"/>
      <c r="GH109" s="328"/>
      <c r="GI109" s="326">
        <v>117.8433331135092</v>
      </c>
      <c r="GJ109" s="326">
        <v>180.61195533264112</v>
      </c>
      <c r="GK109" s="326">
        <v>196.13121620132671</v>
      </c>
      <c r="GL109" s="326">
        <v>186.19775667446078</v>
      </c>
      <c r="GM109" s="326">
        <v>169.0001933366074</v>
      </c>
      <c r="GN109" s="326">
        <v>205.61360969435555</v>
      </c>
      <c r="GO109" s="326">
        <v>248.8932024657698</v>
      </c>
      <c r="GP109" s="326">
        <v>281.33744505425705</v>
      </c>
      <c r="GQ109" s="326">
        <v>333.44103572594025</v>
      </c>
      <c r="GS109" s="329"/>
      <c r="GT109" s="326">
        <v>131.57373050173996</v>
      </c>
      <c r="GU109" s="326">
        <v>154.00189071428065</v>
      </c>
      <c r="GV109" s="326">
        <v>126.74770939617507</v>
      </c>
      <c r="GW109" s="326">
        <v>183.85581415945651</v>
      </c>
      <c r="GX109" s="326">
        <v>200.22912445729887</v>
      </c>
      <c r="GY109" s="326">
        <v>248.8932024657698</v>
      </c>
      <c r="GZ109" s="326">
        <v>281.33744505425705</v>
      </c>
      <c r="HA109" s="326">
        <v>333.44103572594025</v>
      </c>
      <c r="HB109" s="326">
        <v>332.39590521168782</v>
      </c>
    </row>
    <row r="110" spans="1:210" ht="15" customHeight="1">
      <c r="E110" s="330" t="s">
        <v>528</v>
      </c>
      <c r="F110" s="331"/>
      <c r="G110" s="332"/>
      <c r="H110" s="333">
        <v>957.12855604000015</v>
      </c>
      <c r="I110" s="333">
        <v>870.19665874999998</v>
      </c>
      <c r="J110" s="333">
        <v>1000.8550770800001</v>
      </c>
      <c r="K110" s="333">
        <v>936.53181858000016</v>
      </c>
      <c r="L110" s="333">
        <v>1013.9708407400003</v>
      </c>
      <c r="M110" s="333">
        <v>975.65265119999981</v>
      </c>
      <c r="N110" s="333">
        <v>1133.3770295100001</v>
      </c>
      <c r="O110" s="333">
        <v>1101.1500863700003</v>
      </c>
      <c r="P110" s="333">
        <v>1177.0495216900001</v>
      </c>
      <c r="Q110" s="333">
        <v>1170.6604599399996</v>
      </c>
      <c r="R110" s="333">
        <v>1145.00314783</v>
      </c>
      <c r="S110" s="333">
        <v>1268.8422209199998</v>
      </c>
      <c r="T110" s="333">
        <v>1657.436763363881</v>
      </c>
      <c r="U110" s="333">
        <v>1506.270251367898</v>
      </c>
      <c r="V110" s="333">
        <v>1501.8086676405348</v>
      </c>
      <c r="W110" s="333">
        <v>1527.688041612822</v>
      </c>
      <c r="X110" s="333">
        <v>1566.0349370448594</v>
      </c>
      <c r="Y110" s="333">
        <v>1627.7751407886733</v>
      </c>
      <c r="Z110" s="333">
        <v>1687.2505603401435</v>
      </c>
      <c r="AA110" s="333">
        <v>1778.5073103794102</v>
      </c>
      <c r="AB110" s="333">
        <v>1866.9697536015103</v>
      </c>
      <c r="AC110" s="333">
        <v>1950.8044995486684</v>
      </c>
      <c r="AD110" s="333">
        <v>2025.9957316672137</v>
      </c>
      <c r="AE110" s="333">
        <v>2117.8555747267174</v>
      </c>
      <c r="AF110" s="333">
        <v>2225.6851393819252</v>
      </c>
      <c r="AG110" s="333">
        <v>2298.6240959592078</v>
      </c>
      <c r="AH110" s="333">
        <v>2282.8760172052507</v>
      </c>
      <c r="AI110" s="333">
        <v>2305.163149492711</v>
      </c>
      <c r="AJ110" s="333">
        <v>2369.2086664187686</v>
      </c>
      <c r="AL110" s="334">
        <v>1101.1500863700003</v>
      </c>
      <c r="AM110" s="334">
        <v>1177.0495216899999</v>
      </c>
      <c r="AN110" s="334">
        <v>1170.6604599399996</v>
      </c>
      <c r="AO110" s="334">
        <v>1265.8396391108686</v>
      </c>
      <c r="AP110" s="334">
        <v>1366.0402123349352</v>
      </c>
      <c r="AQ110" s="334">
        <v>1443.1708952358354</v>
      </c>
      <c r="AR110" s="334">
        <v>1523.9916484394514</v>
      </c>
      <c r="AS110" s="334">
        <v>1571.86373373795</v>
      </c>
      <c r="AT110" s="334">
        <v>1630.7103541738381</v>
      </c>
      <c r="AU110" s="334">
        <v>1705.2294086192335</v>
      </c>
      <c r="AV110" s="334">
        <v>1788.711773850797</v>
      </c>
      <c r="AW110" s="334">
        <v>1855.788379096447</v>
      </c>
      <c r="AX110" s="335">
        <v>1924.7239939863694</v>
      </c>
      <c r="AZ110" s="333"/>
      <c r="BA110" s="333"/>
      <c r="BB110" s="333">
        <v>0</v>
      </c>
      <c r="BC110" s="333">
        <v>-120.83649128086859</v>
      </c>
      <c r="BD110" s="333">
        <v>-97.197991414935359</v>
      </c>
      <c r="BE110" s="333">
        <v>214.26586812804567</v>
      </c>
      <c r="BF110" s="333">
        <v>-17.721397071553383</v>
      </c>
      <c r="BG110" s="333">
        <v>-70.055066097415192</v>
      </c>
      <c r="BH110" s="333">
        <v>-103.02231256101618</v>
      </c>
      <c r="BI110" s="333">
        <v>-139.19447157437412</v>
      </c>
      <c r="BJ110" s="333">
        <v>-160.93663306212375</v>
      </c>
      <c r="BK110" s="333">
        <v>-168.53781875630352</v>
      </c>
      <c r="BL110" s="333">
        <v>-146.21668360695912</v>
      </c>
      <c r="BN110" s="333">
        <v>1101.1500863700003</v>
      </c>
      <c r="BO110" s="333">
        <v>1173.9356059499999</v>
      </c>
      <c r="BP110" s="333">
        <v>1311.7360102622952</v>
      </c>
      <c r="BQ110" s="333">
        <v>1463.0263641087813</v>
      </c>
      <c r="BR110" s="333">
        <v>1549.7630565392149</v>
      </c>
      <c r="BS110" s="333">
        <v>1634.7169483898301</v>
      </c>
      <c r="BT110" s="333">
        <v>1740.0985157633249</v>
      </c>
      <c r="BU110" s="333">
        <v>1836.4402185112554</v>
      </c>
      <c r="BV110" s="333">
        <v>1911.8520558538298</v>
      </c>
      <c r="BW110" s="333">
        <v>1991.8216664537158</v>
      </c>
      <c r="BX110" s="333">
        <v>2065.0952638779349</v>
      </c>
      <c r="BY110" s="333">
        <v>2131.8927949938438</v>
      </c>
      <c r="CA110" s="333"/>
      <c r="CB110" s="333"/>
      <c r="CC110" s="333">
        <v>-141.07555032229561</v>
      </c>
      <c r="CD110" s="333">
        <v>-318.02321627878132</v>
      </c>
      <c r="CE110" s="333">
        <v>-280.92083561921504</v>
      </c>
      <c r="CF110" s="333">
        <v>22.719814974050905</v>
      </c>
      <c r="CG110" s="333">
        <v>-233.82826439542691</v>
      </c>
      <c r="CH110" s="333">
        <v>-334.6315508707205</v>
      </c>
      <c r="CI110" s="333">
        <v>-384.16401424100786</v>
      </c>
      <c r="CJ110" s="333">
        <v>-425.78672940885644</v>
      </c>
      <c r="CK110" s="333">
        <v>-437.32012308926164</v>
      </c>
      <c r="CL110" s="333">
        <v>-444.64223465370037</v>
      </c>
      <c r="CQ110" s="333">
        <v>0</v>
      </c>
      <c r="CR110" s="333">
        <v>0</v>
      </c>
      <c r="CS110" s="333">
        <v>0</v>
      </c>
      <c r="CT110" s="333">
        <v>0</v>
      </c>
      <c r="CU110" s="333">
        <v>0</v>
      </c>
      <c r="CV110" s="333">
        <v>0</v>
      </c>
      <c r="CW110" s="333">
        <v>0</v>
      </c>
      <c r="CX110" s="333">
        <v>0</v>
      </c>
      <c r="CY110" s="333">
        <v>0</v>
      </c>
      <c r="CZ110" s="333">
        <v>1370.8782895923116</v>
      </c>
      <c r="DA110" s="333">
        <v>1355.5159350461927</v>
      </c>
      <c r="DB110" s="333">
        <v>1366.0402123349352</v>
      </c>
      <c r="DC110" s="333">
        <v>1443.1708952358354</v>
      </c>
      <c r="DX110" s="195"/>
      <c r="DY110" s="195"/>
      <c r="DZ110" s="195"/>
      <c r="EA110" s="195"/>
      <c r="EB110" s="195"/>
      <c r="EC110" s="195"/>
      <c r="ED110" s="195"/>
      <c r="EE110" s="195"/>
      <c r="EF110" s="195"/>
      <c r="EG110" s="195"/>
      <c r="EH110" s="195"/>
      <c r="EI110" s="195"/>
      <c r="EJ110" s="195"/>
      <c r="FJ110" s="29"/>
      <c r="FK110" s="334">
        <v>1210.7050434814842</v>
      </c>
      <c r="FL110" s="334">
        <v>1370.8782895923116</v>
      </c>
      <c r="FM110" s="334">
        <v>1514.724667015314</v>
      </c>
      <c r="FN110" s="334">
        <v>1615.1333907735122</v>
      </c>
      <c r="FO110" s="334">
        <v>1722.946431987592</v>
      </c>
      <c r="FP110" s="334">
        <v>1846.7964464786328</v>
      </c>
      <c r="FQ110" s="334">
        <v>1966.0956738478869</v>
      </c>
      <c r="FR110" s="334">
        <v>2065.2155998571693</v>
      </c>
      <c r="FS110" s="334">
        <v>2152.8668300024406</v>
      </c>
      <c r="FT110" s="334">
        <v>2240.9449640886669</v>
      </c>
      <c r="FU110" s="334">
        <v>2344.0754067423313</v>
      </c>
      <c r="FV110" s="29"/>
      <c r="FW110" s="334">
        <v>1375.9005973958879</v>
      </c>
      <c r="FX110" s="334">
        <v>1513.8003871758976</v>
      </c>
      <c r="FY110" s="334">
        <v>1613.7072870257718</v>
      </c>
      <c r="FZ110" s="334">
        <v>1721.0489935925489</v>
      </c>
      <c r="GA110" s="334">
        <v>1844.6888540283944</v>
      </c>
      <c r="GB110" s="334">
        <v>1964.0532836289963</v>
      </c>
      <c r="GC110" s="334">
        <v>2062.9007200687006</v>
      </c>
      <c r="GD110" s="334">
        <v>2150.5770365206195</v>
      </c>
      <c r="GE110" s="334">
        <v>2238.4776935242598</v>
      </c>
      <c r="GF110" s="334">
        <v>2341.6280375932802</v>
      </c>
      <c r="GH110" s="334">
        <v>1241.9358855022706</v>
      </c>
      <c r="GI110" s="334">
        <v>1355.5159350461927</v>
      </c>
      <c r="GJ110" s="334">
        <v>1391.0969824954573</v>
      </c>
      <c r="GK110" s="334">
        <v>1559.7224961061181</v>
      </c>
      <c r="GL110" s="334">
        <v>1684.4720353095822</v>
      </c>
      <c r="GM110" s="334">
        <v>1761.5128935746593</v>
      </c>
      <c r="GN110" s="334">
        <v>1815.8611956221644</v>
      </c>
      <c r="GO110" s="334">
        <v>1885.9600704771638</v>
      </c>
      <c r="GP110" s="334">
        <v>1957.8613265678412</v>
      </c>
      <c r="GQ110" s="334">
        <v>2023.987152197599</v>
      </c>
      <c r="GS110" s="334">
        <v>1265.8396391108686</v>
      </c>
      <c r="GT110" s="334">
        <v>1366.0402123349352</v>
      </c>
      <c r="GU110" s="334">
        <v>1443.1708952358354</v>
      </c>
      <c r="GV110" s="334">
        <v>1523.9916484394514</v>
      </c>
      <c r="GW110" s="334">
        <v>1571.86373373795</v>
      </c>
      <c r="GX110" s="334">
        <v>1630.7103541738381</v>
      </c>
      <c r="GY110" s="334">
        <v>1705.2294086192335</v>
      </c>
      <c r="GZ110" s="334">
        <v>1788.711773850797</v>
      </c>
      <c r="HA110" s="334">
        <v>1855.788379096447</v>
      </c>
      <c r="HB110" s="334">
        <v>1924.7239939863694</v>
      </c>
    </row>
    <row r="111" spans="1:210" ht="15" customHeight="1">
      <c r="E111" s="5" t="s">
        <v>529</v>
      </c>
      <c r="H111" s="5">
        <v>398.36042775930463</v>
      </c>
      <c r="I111" s="5">
        <v>422.63567967346052</v>
      </c>
      <c r="J111" s="5">
        <v>386.52938893690219</v>
      </c>
      <c r="K111" s="5">
        <v>446.24788849349147</v>
      </c>
      <c r="L111" s="5">
        <v>443.41170256704333</v>
      </c>
      <c r="M111" s="5">
        <v>426.51454062422135</v>
      </c>
      <c r="N111" s="5">
        <v>478.03576629478363</v>
      </c>
      <c r="O111" s="5">
        <v>513.69940478244075</v>
      </c>
      <c r="P111" s="5">
        <v>651.90567539123981</v>
      </c>
      <c r="Q111" s="5">
        <v>714.23861228072496</v>
      </c>
      <c r="R111" s="5">
        <v>721.41829237704394</v>
      </c>
      <c r="S111" s="5">
        <v>748.44885058587147</v>
      </c>
      <c r="T111" s="5">
        <v>821.23165197013998</v>
      </c>
      <c r="U111" s="5">
        <v>852.92356307255386</v>
      </c>
      <c r="V111" s="5">
        <v>854.44825608738654</v>
      </c>
      <c r="W111" s="5">
        <v>860.57883375504434</v>
      </c>
      <c r="X111" s="5">
        <v>886.25221734968193</v>
      </c>
      <c r="Y111" s="5">
        <v>915.12621693154176</v>
      </c>
      <c r="Z111" s="5">
        <v>957.58598753127978</v>
      </c>
      <c r="AA111" s="5">
        <v>1001.6604596257581</v>
      </c>
      <c r="AB111" s="5">
        <v>1056.1089643452333</v>
      </c>
      <c r="AC111" s="5">
        <v>1107.5863265893477</v>
      </c>
      <c r="AD111" s="5">
        <v>1161.8729510340206</v>
      </c>
      <c r="AE111" s="5">
        <v>1212.5154762042364</v>
      </c>
      <c r="AF111" s="5">
        <v>1375.4179074360597</v>
      </c>
      <c r="AG111" s="5">
        <v>1839.5584618548237</v>
      </c>
      <c r="AH111" s="5">
        <v>2125.5231683168677</v>
      </c>
      <c r="AI111" s="5">
        <v>2279.5201279639077</v>
      </c>
      <c r="AJ111" s="5">
        <v>2317.336007223033</v>
      </c>
      <c r="AL111" s="195">
        <v>513.67079723170946</v>
      </c>
      <c r="AM111" s="195">
        <v>646.19506417620005</v>
      </c>
      <c r="AN111" s="195">
        <v>669.82613564485086</v>
      </c>
      <c r="AO111" s="195">
        <v>738.2141080899197</v>
      </c>
      <c r="AP111" s="195">
        <v>798.87961049031014</v>
      </c>
      <c r="AQ111" s="195">
        <v>836.98027655368651</v>
      </c>
      <c r="AR111" s="195">
        <v>868.32925931961142</v>
      </c>
      <c r="AS111" s="195">
        <v>898.74916705878172</v>
      </c>
      <c r="AT111" s="195">
        <v>934.99484032254134</v>
      </c>
      <c r="AU111" s="195">
        <v>971.15679733677314</v>
      </c>
      <c r="AV111" s="195">
        <v>1007.8739214349625</v>
      </c>
      <c r="AW111" s="195">
        <v>1054.8692084094371</v>
      </c>
      <c r="AX111" s="195">
        <v>1110.1169520812095</v>
      </c>
      <c r="AZ111" s="5"/>
      <c r="BA111" s="5"/>
      <c r="BB111" s="5">
        <v>44.4124766358741</v>
      </c>
      <c r="BC111" s="5">
        <v>-16.795815712875765</v>
      </c>
      <c r="BD111" s="5">
        <v>-50.430759904438673</v>
      </c>
      <c r="BE111" s="5">
        <v>-15.74862458354653</v>
      </c>
      <c r="BF111" s="5">
        <v>-15.405696247057563</v>
      </c>
      <c r="BG111" s="5">
        <v>-44.300910971395183</v>
      </c>
      <c r="BH111" s="5">
        <v>-74.416006567496993</v>
      </c>
      <c r="BI111" s="5">
        <v>-84.904579987091211</v>
      </c>
      <c r="BJ111" s="5">
        <v>-92.747704503420778</v>
      </c>
      <c r="BK111" s="5">
        <v>-97.283220878157294</v>
      </c>
      <c r="BL111" s="5">
        <v>-108.45649245545144</v>
      </c>
      <c r="BN111" s="5">
        <v>512.14013007069411</v>
      </c>
      <c r="BO111" s="5">
        <v>591.09969845883768</v>
      </c>
      <c r="BP111" s="5">
        <v>705.19033273795424</v>
      </c>
      <c r="BQ111" s="5">
        <v>747.7722995413601</v>
      </c>
      <c r="BR111" s="5">
        <v>798.41354552303903</v>
      </c>
      <c r="BS111" s="5">
        <v>836.4795519030182</v>
      </c>
      <c r="BT111" s="5">
        <v>878.59185590173252</v>
      </c>
      <c r="BU111" s="5">
        <v>925.70335027976216</v>
      </c>
      <c r="BV111" s="5">
        <v>981.82114493510255</v>
      </c>
      <c r="BW111" s="5">
        <v>1038.4657399223895</v>
      </c>
      <c r="BX111" s="5">
        <v>1095.380634811027</v>
      </c>
      <c r="BY111" s="5">
        <v>1159.7495935362083</v>
      </c>
      <c r="CA111" s="5"/>
      <c r="CB111" s="5"/>
      <c r="CC111" s="5">
        <v>9.0482795427707288</v>
      </c>
      <c r="CD111" s="5">
        <v>-26.354007164316158</v>
      </c>
      <c r="CE111" s="5">
        <v>-49.964694937167565</v>
      </c>
      <c r="CF111" s="5">
        <v>-15.247899932878227</v>
      </c>
      <c r="CG111" s="5">
        <v>-25.668292829178654</v>
      </c>
      <c r="CH111" s="5">
        <v>-71.255094192375623</v>
      </c>
      <c r="CI111" s="5">
        <v>-121.24231118005821</v>
      </c>
      <c r="CJ111" s="5">
        <v>-152.21352257270757</v>
      </c>
      <c r="CK111" s="5">
        <v>-180.25441787948523</v>
      </c>
      <c r="CL111" s="5">
        <v>-202.16360600492851</v>
      </c>
      <c r="CQ111" s="5">
        <v>0</v>
      </c>
      <c r="CR111" s="5">
        <v>0</v>
      </c>
      <c r="CS111" s="5">
        <v>0</v>
      </c>
      <c r="CT111" s="5">
        <v>0</v>
      </c>
      <c r="CU111" s="5">
        <v>0</v>
      </c>
      <c r="CV111" s="5">
        <v>0</v>
      </c>
      <c r="CW111" s="5">
        <v>0</v>
      </c>
      <c r="CX111" s="5">
        <v>0</v>
      </c>
      <c r="CY111" s="5">
        <v>0</v>
      </c>
      <c r="CZ111" s="5">
        <v>702.46760526207663</v>
      </c>
      <c r="DA111" s="5">
        <v>736.45738574664244</v>
      </c>
      <c r="DB111" s="5">
        <v>798.87961049031014</v>
      </c>
      <c r="DC111" s="5">
        <v>836.98027655368651</v>
      </c>
      <c r="DX111" s="195"/>
      <c r="DY111" s="195"/>
      <c r="DZ111" s="195"/>
      <c r="EA111" s="195"/>
      <c r="EB111" s="195"/>
      <c r="EC111" s="195"/>
      <c r="ED111" s="195"/>
      <c r="EE111" s="195"/>
      <c r="EF111" s="195"/>
      <c r="EG111" s="195"/>
      <c r="EH111" s="195"/>
      <c r="EI111" s="195"/>
      <c r="EJ111" s="195"/>
      <c r="FK111" s="195">
        <v>618.46523512699127</v>
      </c>
      <c r="FL111" s="195">
        <v>702.46760526207663</v>
      </c>
      <c r="FM111" s="195">
        <v>751.17174867915628</v>
      </c>
      <c r="FN111" s="195">
        <v>798.65999703083708</v>
      </c>
      <c r="FO111" s="195">
        <v>838.24390265141051</v>
      </c>
      <c r="FP111" s="195">
        <v>879.69771687238449</v>
      </c>
      <c r="FQ111" s="195">
        <v>928.72001347793753</v>
      </c>
      <c r="FR111" s="195">
        <v>983.25325126282735</v>
      </c>
      <c r="FS111" s="195">
        <v>1019.8948205734383</v>
      </c>
      <c r="FT111" s="195">
        <v>1050.5742580442904</v>
      </c>
      <c r="FU111" s="195">
        <v>1076.5141120897781</v>
      </c>
      <c r="FW111" s="195">
        <v>702.46760526207663</v>
      </c>
      <c r="FX111" s="195">
        <v>751.17174867915628</v>
      </c>
      <c r="FY111" s="195">
        <v>798.65999703083708</v>
      </c>
      <c r="FZ111" s="195">
        <v>838.24390265141051</v>
      </c>
      <c r="GA111" s="195">
        <v>879.69771687238449</v>
      </c>
      <c r="GB111" s="195">
        <v>928.72001347793753</v>
      </c>
      <c r="GC111" s="195">
        <v>983.25325126282735</v>
      </c>
      <c r="GD111" s="195">
        <v>1019.8948205734383</v>
      </c>
      <c r="GE111" s="195">
        <v>1050.5742580442904</v>
      </c>
      <c r="GF111" s="195">
        <v>1076.5141120897781</v>
      </c>
      <c r="GH111" s="195">
        <v>699.65520376961183</v>
      </c>
      <c r="GI111" s="195">
        <v>736.45738574664244</v>
      </c>
      <c r="GJ111" s="195">
        <v>786.19561990371267</v>
      </c>
      <c r="GK111" s="195">
        <v>821.33822598000199</v>
      </c>
      <c r="GL111" s="195">
        <v>861.69219499929522</v>
      </c>
      <c r="GM111" s="195">
        <v>908.26984023464684</v>
      </c>
      <c r="GN111" s="195">
        <v>962.2792867193059</v>
      </c>
      <c r="GO111" s="195">
        <v>1016.8760108915623</v>
      </c>
      <c r="GP111" s="195">
        <v>1071.2908178466173</v>
      </c>
      <c r="GQ111" s="195">
        <v>1130.2459737978782</v>
      </c>
      <c r="GS111" s="195">
        <v>738.2141080899197</v>
      </c>
      <c r="GT111" s="195">
        <v>798.87961049031014</v>
      </c>
      <c r="GU111" s="195">
        <v>836.98027655368651</v>
      </c>
      <c r="GV111" s="195">
        <v>868.32925931961142</v>
      </c>
      <c r="GW111" s="195">
        <v>898.74916705878172</v>
      </c>
      <c r="GX111" s="195">
        <v>934.99484032254134</v>
      </c>
      <c r="GY111" s="195">
        <v>971.15679733677314</v>
      </c>
      <c r="GZ111" s="195">
        <v>1007.8739214349625</v>
      </c>
      <c r="HA111" s="195">
        <v>1054.8692084094371</v>
      </c>
      <c r="HB111" s="195">
        <v>1110.1169520812095</v>
      </c>
    </row>
    <row r="112" spans="1:210" ht="15" customHeight="1">
      <c r="E112" s="5" t="s">
        <v>530</v>
      </c>
      <c r="H112" s="5">
        <v>411.43833926070295</v>
      </c>
      <c r="I112" s="5">
        <v>383.19585013858199</v>
      </c>
      <c r="J112" s="5">
        <v>410.21565921119139</v>
      </c>
      <c r="K112" s="5">
        <v>448.33182119075946</v>
      </c>
      <c r="L112" s="5">
        <v>479.27553044659385</v>
      </c>
      <c r="M112" s="5">
        <v>414.22878536851016</v>
      </c>
      <c r="N112" s="5">
        <v>500.85416479019329</v>
      </c>
      <c r="O112" s="5">
        <v>510.62175067637736</v>
      </c>
      <c r="P112" s="5">
        <v>669.37311874827833</v>
      </c>
      <c r="Q112" s="5">
        <v>727.63157212202395</v>
      </c>
      <c r="R112" s="5">
        <v>671.79956174733343</v>
      </c>
      <c r="S112" s="5">
        <v>680.56257229932169</v>
      </c>
      <c r="T112" s="5">
        <v>840.37066722393422</v>
      </c>
      <c r="U112" s="5">
        <v>860.72585792451321</v>
      </c>
      <c r="V112" s="5">
        <v>858.17638150887728</v>
      </c>
      <c r="W112" s="5">
        <v>872.96459520732685</v>
      </c>
      <c r="X112" s="5">
        <v>894.87710688277696</v>
      </c>
      <c r="Y112" s="5">
        <v>930.15722330781296</v>
      </c>
      <c r="Z112" s="5">
        <v>964.14317733722453</v>
      </c>
      <c r="AA112" s="5">
        <v>1016.2898916453771</v>
      </c>
      <c r="AB112" s="5">
        <v>1066.839859200863</v>
      </c>
      <c r="AC112" s="5">
        <v>1114.7454283135246</v>
      </c>
      <c r="AD112" s="5">
        <v>1157.7118466669795</v>
      </c>
      <c r="AE112" s="5">
        <v>1210.2031855581245</v>
      </c>
      <c r="AF112" s="5">
        <v>1271.8200796468145</v>
      </c>
      <c r="AG112" s="5">
        <v>1313.4994834052616</v>
      </c>
      <c r="AH112" s="5">
        <v>1304.500581260143</v>
      </c>
      <c r="AI112" s="5">
        <v>1317.2360854244064</v>
      </c>
      <c r="AJ112" s="5">
        <v>1353.8335236678683</v>
      </c>
      <c r="AL112" s="195">
        <v>510.5933145179917</v>
      </c>
      <c r="AM112" s="195">
        <v>663.50949494000872</v>
      </c>
      <c r="AN112" s="195">
        <v>682.38630024684244</v>
      </c>
      <c r="AO112" s="195">
        <v>753.78065490644769</v>
      </c>
      <c r="AP112" s="195">
        <v>803.55306607937348</v>
      </c>
      <c r="AQ112" s="195">
        <v>848.92405602107965</v>
      </c>
      <c r="AR112" s="195">
        <v>870.85237053682943</v>
      </c>
      <c r="AS112" s="195">
        <v>898.20784785025717</v>
      </c>
      <c r="AT112" s="195">
        <v>932.09679678089776</v>
      </c>
      <c r="AU112" s="195">
        <v>975.05254431314984</v>
      </c>
      <c r="AV112" s="195">
        <v>1022.8118420288339</v>
      </c>
      <c r="AW112" s="195">
        <v>1060.9997951630314</v>
      </c>
      <c r="AX112" s="195">
        <v>1099.986475021022</v>
      </c>
      <c r="AZ112" s="5"/>
      <c r="BA112" s="5"/>
      <c r="BB112" s="5">
        <v>45.245271875181515</v>
      </c>
      <c r="BC112" s="5">
        <v>-81.981093159114266</v>
      </c>
      <c r="BD112" s="5">
        <v>-122.99049378005179</v>
      </c>
      <c r="BE112" s="5">
        <v>-8.5533887971454305</v>
      </c>
      <c r="BF112" s="5">
        <v>-10.126512612316219</v>
      </c>
      <c r="BG112" s="5">
        <v>-40.031466341379883</v>
      </c>
      <c r="BH112" s="5">
        <v>-59.13220157357091</v>
      </c>
      <c r="BI112" s="5">
        <v>-80.175437430372881</v>
      </c>
      <c r="BJ112" s="5">
        <v>-92.654618721020938</v>
      </c>
      <c r="BK112" s="5">
        <v>-96.856617825806893</v>
      </c>
      <c r="BL112" s="5">
        <v>-83.696583375644877</v>
      </c>
      <c r="BN112" s="5">
        <v>509.07181782520985</v>
      </c>
      <c r="BO112" s="5">
        <v>605.3322098366649</v>
      </c>
      <c r="BP112" s="5">
        <v>740.36711152223972</v>
      </c>
      <c r="BQ112" s="5">
        <v>717.73597200175493</v>
      </c>
      <c r="BR112" s="5">
        <v>778.87634280361158</v>
      </c>
      <c r="BS112" s="5">
        <v>822.06189804311543</v>
      </c>
      <c r="BT112" s="5">
        <v>881.24878860843262</v>
      </c>
      <c r="BU112" s="5">
        <v>941.26980516828814</v>
      </c>
      <c r="BV112" s="5">
        <v>993.93402928130558</v>
      </c>
      <c r="BW112" s="5">
        <v>1047.7960636946952</v>
      </c>
      <c r="BX112" s="5">
        <v>1101.775396960149</v>
      </c>
      <c r="BY112" s="5">
        <v>1151.5796750632712</v>
      </c>
      <c r="CA112" s="5"/>
      <c r="CB112" s="5"/>
      <c r="CC112" s="5">
        <v>-12.735539400215771</v>
      </c>
      <c r="CD112" s="5">
        <v>-45.936410254421503</v>
      </c>
      <c r="CE112" s="5">
        <v>-98.313770504289892</v>
      </c>
      <c r="CF112" s="5">
        <v>18.308769180818786</v>
      </c>
      <c r="CG112" s="5">
        <v>-20.522930683919412</v>
      </c>
      <c r="CH112" s="5">
        <v>-83.09342365941086</v>
      </c>
      <c r="CI112" s="5">
        <v>-120.96943407397873</v>
      </c>
      <c r="CJ112" s="5">
        <v>-152.91895681191829</v>
      </c>
      <c r="CK112" s="5">
        <v>-171.61817365233605</v>
      </c>
      <c r="CL112" s="5">
        <v>-187.4364977260467</v>
      </c>
      <c r="CQ112" s="5">
        <v>0</v>
      </c>
      <c r="CR112" s="5">
        <v>0</v>
      </c>
      <c r="CS112" s="5">
        <v>0</v>
      </c>
      <c r="CT112" s="5">
        <v>0</v>
      </c>
      <c r="CU112" s="5">
        <v>0</v>
      </c>
      <c r="CV112" s="5">
        <v>0</v>
      </c>
      <c r="CW112" s="5">
        <v>0</v>
      </c>
      <c r="CX112" s="5">
        <v>0</v>
      </c>
      <c r="CY112" s="5">
        <v>0</v>
      </c>
      <c r="CZ112" s="5">
        <v>711.0824944372622</v>
      </c>
      <c r="DA112" s="5">
        <v>753.06440835899582</v>
      </c>
      <c r="DB112" s="5">
        <v>803.55306607937348</v>
      </c>
      <c r="DC112" s="5">
        <v>848.92405602107965</v>
      </c>
      <c r="DX112" s="195"/>
      <c r="DY112" s="195"/>
      <c r="DZ112" s="195"/>
      <c r="EA112" s="195"/>
      <c r="EB112" s="195"/>
      <c r="EC112" s="195"/>
      <c r="ED112" s="195"/>
      <c r="EE112" s="195"/>
      <c r="EF112" s="195"/>
      <c r="EG112" s="195"/>
      <c r="EH112" s="195"/>
      <c r="EI112" s="195"/>
      <c r="EJ112" s="195"/>
      <c r="FK112" s="195">
        <v>649.33573208878863</v>
      </c>
      <c r="FL112" s="195">
        <v>711.0824944372622</v>
      </c>
      <c r="FM112" s="195">
        <v>757.08312551414667</v>
      </c>
      <c r="FN112" s="195">
        <v>796.00674322392581</v>
      </c>
      <c r="FO112" s="195">
        <v>819.44419367514308</v>
      </c>
      <c r="FP112" s="195">
        <v>875.25897937375964</v>
      </c>
      <c r="FQ112" s="195">
        <v>931.79889755824036</v>
      </c>
      <c r="FR112" s="195">
        <v>978.77516580908502</v>
      </c>
      <c r="FS112" s="195">
        <v>1015.5032216992644</v>
      </c>
      <c r="FT112" s="195">
        <v>1042.2999832970547</v>
      </c>
      <c r="FU112" s="195">
        <v>1074.853071490561</v>
      </c>
      <c r="FW112" s="195">
        <v>713.68759453105747</v>
      </c>
      <c r="FX112" s="195">
        <v>756.6211559662064</v>
      </c>
      <c r="FY112" s="195">
        <v>795.30389836527638</v>
      </c>
      <c r="FZ112" s="195">
        <v>818.54176000291295</v>
      </c>
      <c r="GA112" s="195">
        <v>874.26012039260399</v>
      </c>
      <c r="GB112" s="195">
        <v>930.83094010852915</v>
      </c>
      <c r="GC112" s="195">
        <v>977.67806638327045</v>
      </c>
      <c r="GD112" s="195">
        <v>1014.4231304342544</v>
      </c>
      <c r="GE112" s="195">
        <v>1041.1524155926793</v>
      </c>
      <c r="GF112" s="195">
        <v>1073.7308540741064</v>
      </c>
      <c r="GH112" s="195">
        <v>737.93339615485195</v>
      </c>
      <c r="GI112" s="195">
        <v>753.06440835899582</v>
      </c>
      <c r="GJ112" s="195">
        <v>772.83165694192064</v>
      </c>
      <c r="GK112" s="195">
        <v>784.34889711792391</v>
      </c>
      <c r="GL112" s="195">
        <v>853.07752814798243</v>
      </c>
      <c r="GM112" s="195">
        <v>902.8657080275575</v>
      </c>
      <c r="GN112" s="195">
        <v>944.03028166019135</v>
      </c>
      <c r="GO112" s="195">
        <v>992.10766275559104</v>
      </c>
      <c r="GP112" s="195">
        <v>1044.5636470161949</v>
      </c>
      <c r="GQ112" s="195">
        <v>1093.2925297806444</v>
      </c>
      <c r="GS112" s="195">
        <v>753.78065490644769</v>
      </c>
      <c r="GT112" s="195">
        <v>803.55306607937348</v>
      </c>
      <c r="GU112" s="195">
        <v>848.92405602107965</v>
      </c>
      <c r="GV112" s="195">
        <v>870.85237053682943</v>
      </c>
      <c r="GW112" s="195">
        <v>898.20784785025717</v>
      </c>
      <c r="GX112" s="195">
        <v>932.09679678089776</v>
      </c>
      <c r="GY112" s="195">
        <v>975.05254431314984</v>
      </c>
      <c r="GZ112" s="195">
        <v>1022.8118420288339</v>
      </c>
      <c r="HA112" s="195">
        <v>1060.9997951630314</v>
      </c>
      <c r="HB112" s="195">
        <v>1099.986475021022</v>
      </c>
    </row>
    <row r="113" spans="1:16377" s="29" customFormat="1" ht="15" customHeight="1">
      <c r="A113" s="257"/>
      <c r="B113" s="257"/>
      <c r="C113" s="277"/>
      <c r="D113" s="258"/>
      <c r="E113" s="336" t="s">
        <v>531</v>
      </c>
      <c r="F113" s="336"/>
      <c r="G113" s="336"/>
      <c r="H113" s="337">
        <v>2326.2989000000002</v>
      </c>
      <c r="I113" s="337">
        <v>2270.8927000000003</v>
      </c>
      <c r="J113" s="337">
        <v>2439.8266000000008</v>
      </c>
      <c r="K113" s="337">
        <v>2088.9256000000005</v>
      </c>
      <c r="L113" s="337">
        <v>2115.6324</v>
      </c>
      <c r="M113" s="337">
        <v>2355.3472999999999</v>
      </c>
      <c r="N113" s="337">
        <v>2262.8882999999996</v>
      </c>
      <c r="O113" s="337">
        <v>2156.4888000000001</v>
      </c>
      <c r="P113" s="337">
        <v>1758.4356</v>
      </c>
      <c r="Q113" s="337">
        <v>1608.8643</v>
      </c>
      <c r="R113" s="337">
        <v>1704.3821</v>
      </c>
      <c r="S113" s="337">
        <v>1864.4019999999998</v>
      </c>
      <c r="T113" s="338">
        <v>1972.2686999999996</v>
      </c>
      <c r="U113" s="339">
        <v>1750</v>
      </c>
      <c r="V113" s="339">
        <v>1749.9999999999995</v>
      </c>
      <c r="W113" s="339">
        <v>1750</v>
      </c>
      <c r="X113" s="339">
        <v>1749.9999999999995</v>
      </c>
      <c r="Y113" s="339">
        <v>1750.0000000000007</v>
      </c>
      <c r="Z113" s="339">
        <v>1750.0000000000005</v>
      </c>
      <c r="AA113" s="339">
        <v>1750.0000000000002</v>
      </c>
      <c r="AB113" s="339">
        <v>1750.0000000000002</v>
      </c>
      <c r="AC113" s="339">
        <v>1750.0000000000005</v>
      </c>
      <c r="AD113" s="339">
        <v>1750</v>
      </c>
      <c r="AE113" s="339">
        <v>1749.9999999999995</v>
      </c>
      <c r="AF113" s="339">
        <v>1750</v>
      </c>
      <c r="AG113" s="339">
        <v>1750</v>
      </c>
      <c r="AH113" s="339">
        <v>1750.0000000000005</v>
      </c>
      <c r="AI113" s="339">
        <v>1750</v>
      </c>
      <c r="AJ113" s="339">
        <v>1749.9999999999995</v>
      </c>
      <c r="AL113" s="339">
        <v>2156.6089000000002</v>
      </c>
      <c r="AM113" s="339">
        <v>1773.9753999999998</v>
      </c>
      <c r="AN113" s="339">
        <v>1715.5392180595238</v>
      </c>
      <c r="AO113" s="339">
        <v>1679.3209415383217</v>
      </c>
      <c r="AP113" s="339">
        <v>1700.0000000000002</v>
      </c>
      <c r="AQ113" s="339">
        <v>1700</v>
      </c>
      <c r="AR113" s="339">
        <v>1750</v>
      </c>
      <c r="AS113" s="339">
        <v>1750</v>
      </c>
      <c r="AT113" s="339">
        <v>1749.5075187530756</v>
      </c>
      <c r="AU113" s="339">
        <v>1748.8589907946321</v>
      </c>
      <c r="AV113" s="339">
        <v>1748.8180135876564</v>
      </c>
      <c r="AW113" s="339">
        <v>1749.0940031814896</v>
      </c>
      <c r="AX113" s="339">
        <v>1749.7705996335872</v>
      </c>
      <c r="AY113" s="259"/>
      <c r="AZ113" s="340"/>
      <c r="BA113" s="340"/>
      <c r="BB113" s="340">
        <v>-106.67491805952386</v>
      </c>
      <c r="BC113" s="340">
        <v>25.06115846167836</v>
      </c>
      <c r="BD113" s="340">
        <v>164.40199999999959</v>
      </c>
      <c r="BE113" s="340">
        <v>272.26869999999963</v>
      </c>
      <c r="BF113" s="340">
        <v>0</v>
      </c>
      <c r="BG113" s="340">
        <v>0</v>
      </c>
      <c r="BH113" s="340">
        <v>0.49248124692439887</v>
      </c>
      <c r="BI113" s="340">
        <v>1.1410092053674816</v>
      </c>
      <c r="BJ113" s="340">
        <v>1.1819864123442585</v>
      </c>
      <c r="BK113" s="340">
        <v>0.90599681851085734</v>
      </c>
      <c r="BL113" s="340">
        <v>0.22940036641307415</v>
      </c>
      <c r="BN113" s="35">
        <v>2163.0544999999997</v>
      </c>
      <c r="BO113" s="35">
        <v>1939.324534319361</v>
      </c>
      <c r="BP113" s="35">
        <v>1771.7372771533387</v>
      </c>
      <c r="BQ113" s="35">
        <v>2038.3907469879525</v>
      </c>
      <c r="BR113" s="35">
        <v>1989.7421084337352</v>
      </c>
      <c r="BS113" s="35">
        <v>1988.5570080321281</v>
      </c>
      <c r="BT113" s="35">
        <v>1974.5825903614455</v>
      </c>
      <c r="BU113" s="35">
        <v>1951.0242530120481</v>
      </c>
      <c r="BV113" s="35">
        <v>1923.5200722891568</v>
      </c>
      <c r="BW113" s="35">
        <v>1900.9631124497992</v>
      </c>
      <c r="BX113" s="35">
        <v>1874.3341606425697</v>
      </c>
      <c r="BY113" s="35">
        <v>1851.2768514056238</v>
      </c>
      <c r="BZ113" s="259"/>
      <c r="CA113" s="35"/>
      <c r="CB113" s="35"/>
      <c r="CC113" s="35">
        <v>-162.87297715333875</v>
      </c>
      <c r="CD113" s="35">
        <v>-334.00864698795249</v>
      </c>
      <c r="CE113" s="341">
        <v>-125.3401084337354</v>
      </c>
      <c r="CF113" s="341">
        <v>-16.288308032128498</v>
      </c>
      <c r="CG113" s="341">
        <v>-224.58259036144545</v>
      </c>
      <c r="CH113" s="341">
        <v>-201.02425301204858</v>
      </c>
      <c r="CI113" s="341">
        <v>-173.52007228915681</v>
      </c>
      <c r="CJ113" s="341">
        <v>-150.96311244979961</v>
      </c>
      <c r="CK113" s="341">
        <v>-124.33416064256903</v>
      </c>
      <c r="CL113" s="341">
        <v>-101.27685140562335</v>
      </c>
      <c r="CN113" s="261"/>
      <c r="CQ113" s="341">
        <v>1968</v>
      </c>
      <c r="CR113" s="341">
        <v>2150</v>
      </c>
      <c r="CS113" s="341">
        <v>2263.1018038035395</v>
      </c>
      <c r="CT113" s="341">
        <v>2328.6055677918362</v>
      </c>
      <c r="CU113" s="341">
        <v>1895.7298450293015</v>
      </c>
      <c r="CV113" s="341">
        <v>2160.0595599999997</v>
      </c>
      <c r="CW113" s="341">
        <v>2234.748039999999</v>
      </c>
      <c r="CX113" s="341">
        <v>2223.1930600000001</v>
      </c>
      <c r="CY113" s="341">
        <v>1900</v>
      </c>
      <c r="CZ113" s="341">
        <v>1927.8751766729961</v>
      </c>
      <c r="DA113" s="341">
        <v>1800.0000000000005</v>
      </c>
      <c r="DB113" s="341">
        <v>1700.0000000000002</v>
      </c>
      <c r="DC113" s="341">
        <v>1700</v>
      </c>
      <c r="DG113" s="342">
        <v>1968</v>
      </c>
      <c r="DH113" s="342"/>
      <c r="DI113" s="342"/>
      <c r="DJ113" s="342">
        <v>2150</v>
      </c>
      <c r="DK113" s="342"/>
      <c r="DL113" s="342"/>
      <c r="DM113" s="342">
        <v>2263.1018038035395</v>
      </c>
      <c r="DN113" s="342"/>
      <c r="DO113" s="342"/>
      <c r="DP113" s="342">
        <v>2328.6055677918362</v>
      </c>
      <c r="DQ113" s="342"/>
      <c r="DR113" s="342"/>
      <c r="DS113" s="343">
        <v>1895.7298450293015</v>
      </c>
      <c r="DT113" s="342"/>
      <c r="DU113" s="342"/>
      <c r="DV113" s="343">
        <v>2160.0595599999997</v>
      </c>
      <c r="DW113" s="342"/>
      <c r="DX113" s="344"/>
      <c r="DY113" s="344">
        <v>2234.748039999999</v>
      </c>
      <c r="DZ113" s="344">
        <v>2310.3869215900086</v>
      </c>
      <c r="EA113" s="344">
        <v>2358.8138216220646</v>
      </c>
      <c r="EB113" s="344">
        <v>2357.683644622839</v>
      </c>
      <c r="EC113" s="344">
        <v>2364.2523401534286</v>
      </c>
      <c r="ED113" s="344">
        <v>2372.8543539976822</v>
      </c>
      <c r="EE113" s="344">
        <v>2374.0745728738766</v>
      </c>
      <c r="EF113" s="344">
        <v>2379.3729212020207</v>
      </c>
      <c r="EG113" s="344">
        <v>2392.6174156727911</v>
      </c>
      <c r="EH113" s="344">
        <v>2423.1956343558022</v>
      </c>
      <c r="EI113" s="344">
        <v>2443.3689678289593</v>
      </c>
      <c r="EJ113" s="344">
        <v>2464.3893133615816</v>
      </c>
      <c r="EK113" s="342"/>
      <c r="EL113" s="344">
        <v>2288.7517199999998</v>
      </c>
      <c r="EM113" s="344">
        <v>2223.1930600000001</v>
      </c>
      <c r="EN113" s="344">
        <v>2312.8193200000001</v>
      </c>
      <c r="EO113" s="344">
        <v>2348.0242028415664</v>
      </c>
      <c r="EP113" s="344">
        <v>2395.4508061975903</v>
      </c>
      <c r="EQ113" s="344">
        <v>2394.2908531675907</v>
      </c>
      <c r="ER113" s="344">
        <v>2393.1206680481928</v>
      </c>
      <c r="ES113" s="344">
        <v>2393.3904401361451</v>
      </c>
      <c r="ET113" s="344">
        <v>2405.8467073124102</v>
      </c>
      <c r="EU113" s="344">
        <v>2430.0631412450607</v>
      </c>
      <c r="EV113" s="344">
        <v>2448.1032004113254</v>
      </c>
      <c r="EW113" s="344">
        <v>2467.1961183080725</v>
      </c>
      <c r="EX113" s="344">
        <v>2485.5328145537355</v>
      </c>
      <c r="EY113" s="342"/>
      <c r="EZ113" s="345"/>
      <c r="FA113" s="344">
        <v>1900</v>
      </c>
      <c r="FB113" s="344">
        <v>1899.9999999999998</v>
      </c>
      <c r="FC113" s="344">
        <v>1999.9999999999995</v>
      </c>
      <c r="FD113" s="344">
        <v>1999.9999999999998</v>
      </c>
      <c r="FE113" s="344">
        <v>1999.9999999999998</v>
      </c>
      <c r="FF113" s="344">
        <v>2000.0000000000005</v>
      </c>
      <c r="FG113" s="344">
        <v>1999.9999999999998</v>
      </c>
      <c r="FH113" s="344">
        <v>2000.0000000000005</v>
      </c>
      <c r="FI113" s="344">
        <v>2000</v>
      </c>
      <c r="FJ113" s="342"/>
      <c r="FK113" s="312">
        <v>1864.5286000000001</v>
      </c>
      <c r="FL113" s="312">
        <v>1927.8751766729961</v>
      </c>
      <c r="FM113" s="312">
        <v>2000.7375887378832</v>
      </c>
      <c r="FN113" s="312">
        <v>2029.0448598865157</v>
      </c>
      <c r="FO113" s="312">
        <v>2102.5793401016267</v>
      </c>
      <c r="FP113" s="312">
        <v>2110</v>
      </c>
      <c r="FQ113" s="312">
        <v>2110</v>
      </c>
      <c r="FR113" s="312">
        <v>2110</v>
      </c>
      <c r="FS113" s="312">
        <v>2120</v>
      </c>
      <c r="FT113" s="312">
        <v>2149.9999999999995</v>
      </c>
      <c r="FU113" s="312">
        <v>2180.833333333333</v>
      </c>
      <c r="FV113" s="342"/>
      <c r="FW113" s="312">
        <v>1927.8751766729961</v>
      </c>
      <c r="FX113" s="312">
        <v>2000.7375887378832</v>
      </c>
      <c r="FY113" s="312">
        <v>2029.0448598865157</v>
      </c>
      <c r="FZ113" s="312">
        <v>2102.5793401016267</v>
      </c>
      <c r="GA113" s="312">
        <v>2110</v>
      </c>
      <c r="GB113" s="312">
        <v>2110</v>
      </c>
      <c r="GC113" s="312">
        <v>2110</v>
      </c>
      <c r="GD113" s="312">
        <v>2120</v>
      </c>
      <c r="GE113" s="312">
        <v>2149.9999999999995</v>
      </c>
      <c r="GF113" s="312">
        <v>2180.833333333333</v>
      </c>
      <c r="GH113" s="346">
        <v>1682.9918417754548</v>
      </c>
      <c r="GI113" s="339">
        <v>1800.0000000000005</v>
      </c>
      <c r="GJ113" s="339">
        <v>1800</v>
      </c>
      <c r="GK113" s="339">
        <v>1988.5570080321281</v>
      </c>
      <c r="GL113" s="339">
        <v>1974.5825903614457</v>
      </c>
      <c r="GM113" s="339">
        <v>1951.0242530120481</v>
      </c>
      <c r="GN113" s="339">
        <v>1923.5200722891568</v>
      </c>
      <c r="GO113" s="339">
        <v>1900.9631124497989</v>
      </c>
      <c r="GP113" s="339">
        <v>1874.3341606425702</v>
      </c>
      <c r="GQ113" s="339">
        <v>1851.2768514056224</v>
      </c>
      <c r="GS113" s="346">
        <v>1679.3209415383217</v>
      </c>
      <c r="GT113" s="339">
        <v>1700.0000000000002</v>
      </c>
      <c r="GU113" s="339">
        <v>1700</v>
      </c>
      <c r="GV113" s="339">
        <v>1750</v>
      </c>
      <c r="GW113" s="339">
        <v>1750</v>
      </c>
      <c r="GX113" s="339">
        <v>1749.5075187530756</v>
      </c>
      <c r="GY113" s="339">
        <v>1748.8589907946321</v>
      </c>
      <c r="GZ113" s="339">
        <v>1748.8180135876564</v>
      </c>
      <c r="HA113" s="339">
        <v>1749.0940031814896</v>
      </c>
      <c r="HB113" s="339">
        <v>1749.7705996335872</v>
      </c>
    </row>
    <row r="114" spans="1:16377" ht="15" customHeight="1">
      <c r="E114" s="336"/>
      <c r="F114" s="74" t="s">
        <v>532</v>
      </c>
      <c r="G114" s="74"/>
      <c r="H114" s="347">
        <v>1998.8772000000001</v>
      </c>
      <c r="I114" s="347">
        <v>1951.2553</v>
      </c>
      <c r="J114" s="347">
        <v>1970.4101000000003</v>
      </c>
      <c r="K114" s="347">
        <v>1512.1554000000001</v>
      </c>
      <c r="L114" s="347">
        <v>1624.2278999999999</v>
      </c>
      <c r="M114" s="347">
        <v>1896.3005000000001</v>
      </c>
      <c r="N114" s="347">
        <v>1734.0843</v>
      </c>
      <c r="O114" s="347">
        <v>1720.0282000000002</v>
      </c>
      <c r="P114" s="347">
        <v>1493.2797</v>
      </c>
      <c r="Q114" s="347">
        <v>1340.7663</v>
      </c>
      <c r="R114" s="347">
        <v>1344.8277</v>
      </c>
      <c r="S114" s="347">
        <v>1646.6523092386356</v>
      </c>
      <c r="T114" s="348"/>
      <c r="U114" s="349">
        <v>1568.8469100000002</v>
      </c>
      <c r="V114" s="349">
        <v>1571.0607347918951</v>
      </c>
      <c r="W114" s="349">
        <v>1557.616170536385</v>
      </c>
      <c r="X114" s="349">
        <v>1538.5992702402973</v>
      </c>
      <c r="Y114" s="349">
        <v>1508.5971818964601</v>
      </c>
      <c r="Z114" s="349">
        <v>1477.453331666138</v>
      </c>
      <c r="AA114" s="349">
        <v>1454.1029221666568</v>
      </c>
      <c r="AB114" s="349">
        <v>1448.4514234867809</v>
      </c>
      <c r="AC114" s="349">
        <v>1450.9507686773929</v>
      </c>
      <c r="AD114" s="349">
        <v>1452.3096430830387</v>
      </c>
      <c r="AE114" s="349">
        <v>1452.3094410126816</v>
      </c>
      <c r="AF114" s="349">
        <v>1452.3059160034973</v>
      </c>
      <c r="AG114" s="349">
        <v>1452.305833468427</v>
      </c>
      <c r="AH114" s="349">
        <v>1452.3057596315357</v>
      </c>
      <c r="AI114" s="349">
        <v>1452.3056872069812</v>
      </c>
      <c r="AJ114" s="349">
        <v>1452.3056159991547</v>
      </c>
      <c r="AL114" s="349">
        <v>1720.1482000000001</v>
      </c>
      <c r="AM114" s="349">
        <v>1493.0952</v>
      </c>
      <c r="AN114" s="349">
        <v>1505.5765180595238</v>
      </c>
      <c r="AO114" s="349"/>
      <c r="AP114" s="349">
        <v>1515.3000000000004</v>
      </c>
      <c r="AQ114" s="349">
        <v>1502.3</v>
      </c>
      <c r="AR114" s="349">
        <v>1552.3000000000002</v>
      </c>
      <c r="AS114" s="349">
        <v>1552.3000000000002</v>
      </c>
      <c r="AT114" s="349">
        <v>1551.8075187530756</v>
      </c>
      <c r="AU114" s="349">
        <v>1536.1589907946325</v>
      </c>
      <c r="AV114" s="349">
        <v>1506.1180135876568</v>
      </c>
      <c r="AW114" s="349">
        <v>1475.1440031814896</v>
      </c>
      <c r="AX114" s="349">
        <v>1453.3205996335871</v>
      </c>
      <c r="AZ114" s="350"/>
      <c r="BA114" s="350"/>
      <c r="BB114" s="350">
        <v>-164.81021805952378</v>
      </c>
      <c r="BC114" s="350">
        <v>1344.8277</v>
      </c>
      <c r="BD114" s="350">
        <v>131.35230923863514</v>
      </c>
      <c r="BE114" s="350">
        <v>-1502.3</v>
      </c>
      <c r="BF114" s="350">
        <v>16.546910000000025</v>
      </c>
      <c r="BG114" s="350">
        <v>18.760734791894947</v>
      </c>
      <c r="BH114" s="350">
        <v>5.8086517833094149</v>
      </c>
      <c r="BI114" s="350">
        <v>2.440279445664828</v>
      </c>
      <c r="BJ114" s="350">
        <v>2.4791683088033096</v>
      </c>
      <c r="BK114" s="350">
        <v>2.3093284846484039</v>
      </c>
      <c r="BL114" s="350">
        <v>0.78232253306964594</v>
      </c>
      <c r="BN114" s="351"/>
      <c r="BO114" s="351"/>
      <c r="BP114" s="351"/>
      <c r="BQ114" s="351"/>
      <c r="BR114" s="351"/>
      <c r="BS114" s="351"/>
      <c r="BT114" s="351"/>
      <c r="BU114" s="351"/>
      <c r="BV114" s="351"/>
      <c r="BW114" s="351"/>
      <c r="BX114" s="351"/>
      <c r="BY114" s="351"/>
      <c r="CA114" s="351"/>
      <c r="CB114" s="351"/>
      <c r="CC114" s="351"/>
      <c r="CD114" s="351"/>
      <c r="CE114" s="351"/>
      <c r="CF114" s="351"/>
      <c r="CG114" s="351"/>
      <c r="CH114" s="351"/>
      <c r="CI114" s="351"/>
      <c r="CJ114" s="351"/>
      <c r="CK114" s="351"/>
      <c r="CL114" s="351"/>
      <c r="CQ114" s="351">
        <v>0</v>
      </c>
      <c r="CR114" s="351">
        <v>0</v>
      </c>
      <c r="CS114" s="351">
        <v>0</v>
      </c>
      <c r="CT114" s="351">
        <v>0</v>
      </c>
      <c r="CU114" s="351">
        <v>0</v>
      </c>
      <c r="CV114" s="351">
        <v>0</v>
      </c>
      <c r="CW114" s="351">
        <v>0</v>
      </c>
      <c r="CX114" s="351">
        <v>0</v>
      </c>
      <c r="CY114" s="351">
        <v>0</v>
      </c>
      <c r="CZ114" s="351">
        <v>0</v>
      </c>
      <c r="DA114" s="351">
        <v>1543.7804722495125</v>
      </c>
      <c r="DB114" s="351">
        <v>1515.3000000000004</v>
      </c>
      <c r="DC114" s="351">
        <v>1502.3</v>
      </c>
      <c r="DX114" s="29"/>
      <c r="EL114" s="195"/>
      <c r="EM114" s="296"/>
      <c r="EN114" s="195"/>
      <c r="EO114" s="195"/>
      <c r="EP114" s="195"/>
      <c r="EQ114" s="195"/>
      <c r="ER114" s="195"/>
      <c r="ES114" s="195"/>
      <c r="ET114" s="195"/>
      <c r="EU114" s="195"/>
      <c r="EV114" s="195"/>
      <c r="EW114" s="195"/>
      <c r="EX114" s="195"/>
      <c r="EZ114" s="296"/>
      <c r="FA114" s="195"/>
      <c r="FB114" s="195"/>
      <c r="FC114" s="195"/>
      <c r="FD114" s="195"/>
      <c r="FE114" s="195"/>
      <c r="FF114" s="195"/>
      <c r="FG114" s="195"/>
      <c r="FH114" s="195"/>
      <c r="FI114" s="195"/>
      <c r="FK114" s="352"/>
      <c r="FL114" s="352"/>
      <c r="FM114" s="352"/>
      <c r="FN114" s="352"/>
      <c r="FO114" s="352"/>
      <c r="FP114" s="352"/>
      <c r="FQ114" s="352"/>
      <c r="FR114" s="352"/>
      <c r="FS114" s="352"/>
      <c r="FT114" s="352"/>
      <c r="FU114" s="352"/>
      <c r="FW114" s="352"/>
      <c r="FX114" s="352"/>
      <c r="FY114" s="352"/>
      <c r="FZ114" s="352"/>
      <c r="GA114" s="352"/>
      <c r="GB114" s="352"/>
      <c r="GC114" s="352"/>
      <c r="GD114" s="352"/>
      <c r="GE114" s="352"/>
      <c r="GF114" s="352"/>
      <c r="GH114" s="353"/>
      <c r="GI114" s="349">
        <v>1543.7804722495125</v>
      </c>
      <c r="GJ114" s="349">
        <v>1543.8449300129084</v>
      </c>
      <c r="GK114" s="349">
        <v>1734.2320457230155</v>
      </c>
      <c r="GL114" s="349">
        <v>1705.9062753871428</v>
      </c>
      <c r="GM114" s="349">
        <v>1693.3565448588467</v>
      </c>
      <c r="GN114" s="349">
        <v>1675.2954676590789</v>
      </c>
      <c r="GO114" s="349">
        <v>1658.2979931837492</v>
      </c>
      <c r="GP114" s="349">
        <v>1615.3183953337325</v>
      </c>
      <c r="GQ114" s="349">
        <v>1562.6788564311034</v>
      </c>
      <c r="GS114" s="353"/>
      <c r="GT114" s="349">
        <v>1515.3000000000004</v>
      </c>
      <c r="GU114" s="349">
        <v>1502.3</v>
      </c>
      <c r="GV114" s="349">
        <v>1552.3000000000002</v>
      </c>
      <c r="GW114" s="349">
        <v>1552.3000000000002</v>
      </c>
      <c r="GX114" s="349">
        <v>1551.8075187530756</v>
      </c>
      <c r="GY114" s="349">
        <v>1536.1589907946325</v>
      </c>
      <c r="GZ114" s="349">
        <v>1506.1180135876568</v>
      </c>
      <c r="HA114" s="349">
        <v>1475.1440031814896</v>
      </c>
      <c r="HB114" s="349">
        <v>1453.3205996335871</v>
      </c>
    </row>
    <row r="115" spans="1:16377" ht="15" customHeight="1">
      <c r="E115" s="336"/>
      <c r="F115" s="74" t="s">
        <v>533</v>
      </c>
      <c r="G115" s="74"/>
      <c r="H115" s="347">
        <v>0</v>
      </c>
      <c r="I115" s="347">
        <v>0</v>
      </c>
      <c r="J115" s="347">
        <v>89.373000000000005</v>
      </c>
      <c r="K115" s="347">
        <v>212.494</v>
      </c>
      <c r="L115" s="347">
        <v>39.7654</v>
      </c>
      <c r="M115" s="347">
        <v>72.353999999999999</v>
      </c>
      <c r="N115" s="347">
        <v>291.72480000000002</v>
      </c>
      <c r="O115" s="347">
        <v>236.66009999999997</v>
      </c>
      <c r="P115" s="347">
        <v>86.978599999999986</v>
      </c>
      <c r="Q115" s="347">
        <v>34.279699999999998</v>
      </c>
      <c r="R115" s="347">
        <v>0.66010000000000002</v>
      </c>
      <c r="S115" s="347">
        <v>23.133800000000001</v>
      </c>
      <c r="T115" s="348"/>
      <c r="U115" s="349">
        <v>0</v>
      </c>
      <c r="V115" s="349">
        <v>0</v>
      </c>
      <c r="W115" s="349">
        <v>0</v>
      </c>
      <c r="X115" s="349">
        <v>0</v>
      </c>
      <c r="Y115" s="349">
        <v>0</v>
      </c>
      <c r="Z115" s="349">
        <v>0</v>
      </c>
      <c r="AA115" s="349">
        <v>0</v>
      </c>
      <c r="AB115" s="349">
        <v>0</v>
      </c>
      <c r="AC115" s="349">
        <v>0</v>
      </c>
      <c r="AD115" s="349">
        <v>0</v>
      </c>
      <c r="AE115" s="349">
        <v>0</v>
      </c>
      <c r="AF115" s="349">
        <v>0</v>
      </c>
      <c r="AG115" s="349">
        <v>0</v>
      </c>
      <c r="AH115" s="349">
        <v>0</v>
      </c>
      <c r="AI115" s="349">
        <v>0</v>
      </c>
      <c r="AJ115" s="349">
        <v>0</v>
      </c>
      <c r="AL115" s="349">
        <v>236.66009999999997</v>
      </c>
      <c r="AM115" s="349">
        <v>86.978599999999986</v>
      </c>
      <c r="AN115" s="349">
        <v>34.045199999999994</v>
      </c>
      <c r="AO115" s="349"/>
      <c r="AP115" s="349">
        <v>0</v>
      </c>
      <c r="AQ115" s="349">
        <v>0</v>
      </c>
      <c r="AR115" s="349">
        <v>0</v>
      </c>
      <c r="AS115" s="349">
        <v>0</v>
      </c>
      <c r="AT115" s="349">
        <v>0</v>
      </c>
      <c r="AU115" s="349">
        <v>0</v>
      </c>
      <c r="AV115" s="349">
        <v>0</v>
      </c>
      <c r="AW115" s="349">
        <v>0</v>
      </c>
      <c r="AX115" s="349">
        <v>0</v>
      </c>
      <c r="AZ115" s="350"/>
      <c r="BA115" s="350"/>
      <c r="BB115" s="350">
        <v>0.23450000000000415</v>
      </c>
      <c r="BC115" s="350">
        <v>0.66010000000000002</v>
      </c>
      <c r="BD115" s="350">
        <v>23.133800000000001</v>
      </c>
      <c r="BE115" s="350">
        <v>0</v>
      </c>
      <c r="BF115" s="350">
        <v>0</v>
      </c>
      <c r="BG115" s="350">
        <v>0</v>
      </c>
      <c r="BH115" s="350">
        <v>0</v>
      </c>
      <c r="BI115" s="350">
        <v>0</v>
      </c>
      <c r="BJ115" s="350">
        <v>0</v>
      </c>
      <c r="BK115" s="350">
        <v>0</v>
      </c>
      <c r="BL115" s="350">
        <v>0</v>
      </c>
      <c r="BN115" s="351"/>
      <c r="BO115" s="351"/>
      <c r="BP115" s="351"/>
      <c r="BQ115" s="351"/>
      <c r="BR115" s="351"/>
      <c r="BS115" s="351"/>
      <c r="BT115" s="351"/>
      <c r="BU115" s="351"/>
      <c r="BV115" s="351"/>
      <c r="BW115" s="351"/>
      <c r="BX115" s="351"/>
      <c r="BY115" s="351"/>
      <c r="CA115" s="351"/>
      <c r="CB115" s="351"/>
      <c r="CC115" s="351"/>
      <c r="CD115" s="351"/>
      <c r="CE115" s="351"/>
      <c r="CF115" s="351"/>
      <c r="CG115" s="351"/>
      <c r="CH115" s="351"/>
      <c r="CI115" s="351"/>
      <c r="CJ115" s="351"/>
      <c r="CK115" s="351"/>
      <c r="CL115" s="351"/>
      <c r="CQ115" s="351">
        <v>0</v>
      </c>
      <c r="CR115" s="351">
        <v>0</v>
      </c>
      <c r="CS115" s="351">
        <v>0</v>
      </c>
      <c r="CT115" s="351">
        <v>0</v>
      </c>
      <c r="CU115" s="351">
        <v>0</v>
      </c>
      <c r="CV115" s="351">
        <v>0</v>
      </c>
      <c r="CW115" s="351">
        <v>0</v>
      </c>
      <c r="CX115" s="351">
        <v>0</v>
      </c>
      <c r="CY115" s="351">
        <v>0</v>
      </c>
      <c r="CZ115" s="351">
        <v>0</v>
      </c>
      <c r="DA115" s="351">
        <v>14.392194417154696</v>
      </c>
      <c r="DB115" s="351">
        <v>0</v>
      </c>
      <c r="DC115" s="351">
        <v>0</v>
      </c>
      <c r="EL115" s="259"/>
      <c r="EM115" s="296"/>
      <c r="EN115" s="354"/>
      <c r="EO115" s="354"/>
      <c r="EP115" s="354"/>
      <c r="EQ115" s="354"/>
      <c r="ER115" s="354"/>
      <c r="ES115" s="354"/>
      <c r="ET115" s="354"/>
      <c r="EU115" s="354"/>
      <c r="EV115" s="354"/>
      <c r="EW115" s="354"/>
      <c r="EX115" s="354"/>
      <c r="EZ115" s="296"/>
      <c r="FA115" s="354"/>
      <c r="FB115" s="354"/>
      <c r="FC115" s="354"/>
      <c r="FD115" s="354"/>
      <c r="FE115" s="354"/>
      <c r="FF115" s="354"/>
      <c r="FG115" s="354"/>
      <c r="FH115" s="354"/>
      <c r="FI115" s="354"/>
      <c r="FK115" s="352"/>
      <c r="FL115" s="352"/>
      <c r="FM115" s="352"/>
      <c r="FN115" s="352"/>
      <c r="FO115" s="352"/>
      <c r="FP115" s="352"/>
      <c r="FQ115" s="352"/>
      <c r="FR115" s="352"/>
      <c r="FS115" s="352"/>
      <c r="FT115" s="352"/>
      <c r="FU115" s="352"/>
      <c r="FW115" s="352"/>
      <c r="FX115" s="352"/>
      <c r="FY115" s="352"/>
      <c r="FZ115" s="352"/>
      <c r="GA115" s="352"/>
      <c r="GB115" s="352"/>
      <c r="GC115" s="352"/>
      <c r="GD115" s="352"/>
      <c r="GE115" s="352"/>
      <c r="GF115" s="352"/>
      <c r="GH115" s="353"/>
      <c r="GI115" s="349">
        <v>14.392194417154696</v>
      </c>
      <c r="GJ115" s="349">
        <v>15.045249245879511</v>
      </c>
      <c r="GK115" s="349">
        <v>58.124962309113052</v>
      </c>
      <c r="GL115" s="349">
        <v>72.476314974303136</v>
      </c>
      <c r="GM115" s="349">
        <v>61.467708153201379</v>
      </c>
      <c r="GN115" s="349">
        <v>52.024604630077761</v>
      </c>
      <c r="GO115" s="349">
        <v>36.465119266049854</v>
      </c>
      <c r="GP115" s="349">
        <v>22.815765308838181</v>
      </c>
      <c r="GQ115" s="349">
        <v>21.564661641185868</v>
      </c>
      <c r="GS115" s="353"/>
      <c r="GT115" s="349">
        <v>0</v>
      </c>
      <c r="GU115" s="349">
        <v>0</v>
      </c>
      <c r="GV115" s="349">
        <v>0</v>
      </c>
      <c r="GW115" s="349">
        <v>0</v>
      </c>
      <c r="GX115" s="349">
        <v>0</v>
      </c>
      <c r="GY115" s="349">
        <v>0</v>
      </c>
      <c r="GZ115" s="349">
        <v>0</v>
      </c>
      <c r="HA115" s="349">
        <v>0</v>
      </c>
      <c r="HB115" s="349">
        <v>0</v>
      </c>
    </row>
    <row r="116" spans="1:16377" ht="15" customHeight="1">
      <c r="E116" s="336"/>
      <c r="F116" s="74" t="s">
        <v>534</v>
      </c>
      <c r="G116" s="74"/>
      <c r="H116" s="347">
        <v>147.26229999999998</v>
      </c>
      <c r="I116" s="347">
        <v>132.34729999999999</v>
      </c>
      <c r="J116" s="347">
        <v>149.66770000000002</v>
      </c>
      <c r="K116" s="347">
        <v>104.12649999999999</v>
      </c>
      <c r="L116" s="347">
        <v>119.75760000000001</v>
      </c>
      <c r="M116" s="347">
        <v>141.54170000000002</v>
      </c>
      <c r="N116" s="347">
        <v>113.75149999999998</v>
      </c>
      <c r="O116" s="347">
        <v>72.168400000000005</v>
      </c>
      <c r="P116" s="347">
        <v>33.551300000000005</v>
      </c>
      <c r="Q116" s="347">
        <v>26.940300000000001</v>
      </c>
      <c r="R116" s="347">
        <v>29.2012</v>
      </c>
      <c r="S116" s="347">
        <v>19.453499999999998</v>
      </c>
      <c r="T116" s="348"/>
      <c r="U116" s="349">
        <v>0</v>
      </c>
      <c r="V116" s="349">
        <v>0</v>
      </c>
      <c r="W116" s="349">
        <v>0</v>
      </c>
      <c r="X116" s="349">
        <v>0</v>
      </c>
      <c r="Y116" s="349">
        <v>0</v>
      </c>
      <c r="Z116" s="349">
        <v>0</v>
      </c>
      <c r="AA116" s="349">
        <v>0</v>
      </c>
      <c r="AB116" s="349">
        <v>0</v>
      </c>
      <c r="AC116" s="349">
        <v>0</v>
      </c>
      <c r="AD116" s="349">
        <v>0</v>
      </c>
      <c r="AE116" s="349">
        <v>0</v>
      </c>
      <c r="AF116" s="349">
        <v>0</v>
      </c>
      <c r="AG116" s="349">
        <v>0</v>
      </c>
      <c r="AH116" s="349">
        <v>0</v>
      </c>
      <c r="AI116" s="349">
        <v>0</v>
      </c>
      <c r="AJ116" s="349">
        <v>0</v>
      </c>
      <c r="AL116" s="349">
        <v>72.168400000000005</v>
      </c>
      <c r="AM116" s="349">
        <v>33.735800000000005</v>
      </c>
      <c r="AN116" s="349">
        <v>17.410499999999999</v>
      </c>
      <c r="AO116" s="349"/>
      <c r="AP116" s="349">
        <v>0</v>
      </c>
      <c r="AQ116" s="349">
        <v>0</v>
      </c>
      <c r="AR116" s="349">
        <v>0</v>
      </c>
      <c r="AS116" s="349">
        <v>0</v>
      </c>
      <c r="AT116" s="349">
        <v>0</v>
      </c>
      <c r="AU116" s="349">
        <v>0</v>
      </c>
      <c r="AV116" s="349">
        <v>0</v>
      </c>
      <c r="AW116" s="349">
        <v>0</v>
      </c>
      <c r="AX116" s="349">
        <v>0</v>
      </c>
      <c r="AZ116" s="350"/>
      <c r="BA116" s="350"/>
      <c r="BB116" s="350">
        <v>9.5298000000000016</v>
      </c>
      <c r="BC116" s="350">
        <v>29.2012</v>
      </c>
      <c r="BD116" s="350">
        <v>19.453499999999998</v>
      </c>
      <c r="BE116" s="350">
        <v>0</v>
      </c>
      <c r="BF116" s="350">
        <v>0</v>
      </c>
      <c r="BG116" s="350">
        <v>0</v>
      </c>
      <c r="BH116" s="350">
        <v>0</v>
      </c>
      <c r="BI116" s="350">
        <v>0</v>
      </c>
      <c r="BJ116" s="350">
        <v>0</v>
      </c>
      <c r="BK116" s="350">
        <v>0</v>
      </c>
      <c r="BL116" s="350">
        <v>0</v>
      </c>
      <c r="BN116" s="351"/>
      <c r="BO116" s="351"/>
      <c r="BP116" s="351"/>
      <c r="BQ116" s="351"/>
      <c r="BR116" s="351"/>
      <c r="BS116" s="351"/>
      <c r="BT116" s="351"/>
      <c r="BU116" s="351"/>
      <c r="BV116" s="351"/>
      <c r="BW116" s="351"/>
      <c r="BX116" s="351"/>
      <c r="BY116" s="351"/>
      <c r="CA116" s="351"/>
      <c r="CB116" s="351"/>
      <c r="CC116" s="351"/>
      <c r="CD116" s="351"/>
      <c r="CE116" s="351"/>
      <c r="CF116" s="351"/>
      <c r="CG116" s="351"/>
      <c r="CH116" s="351"/>
      <c r="CI116" s="351"/>
      <c r="CJ116" s="351"/>
      <c r="CK116" s="351"/>
      <c r="CL116" s="351"/>
      <c r="CQ116" s="351">
        <v>0</v>
      </c>
      <c r="CR116" s="351">
        <v>0</v>
      </c>
      <c r="CS116" s="351">
        <v>0</v>
      </c>
      <c r="CT116" s="351">
        <v>0</v>
      </c>
      <c r="CU116" s="351">
        <v>0</v>
      </c>
      <c r="CV116" s="351">
        <v>0</v>
      </c>
      <c r="CW116" s="351">
        <v>0</v>
      </c>
      <c r="CX116" s="351">
        <v>0</v>
      </c>
      <c r="CY116" s="351">
        <v>0</v>
      </c>
      <c r="CZ116" s="351">
        <v>0</v>
      </c>
      <c r="DA116" s="351">
        <v>62.293999999999969</v>
      </c>
      <c r="DB116" s="351">
        <v>0</v>
      </c>
      <c r="DC116" s="351">
        <v>0</v>
      </c>
      <c r="DU116" s="208"/>
      <c r="EK116" s="208"/>
      <c r="EL116" s="259"/>
      <c r="EM116" s="296"/>
      <c r="EN116" s="354"/>
      <c r="EO116" s="354"/>
      <c r="EP116" s="354"/>
      <c r="EQ116" s="354"/>
      <c r="ER116" s="354"/>
      <c r="ES116" s="354"/>
      <c r="ET116" s="354"/>
      <c r="EU116" s="354"/>
      <c r="EV116" s="354"/>
      <c r="EW116" s="354"/>
      <c r="EX116" s="354"/>
      <c r="EZ116" s="296"/>
      <c r="FA116" s="354"/>
      <c r="FB116" s="354"/>
      <c r="FC116" s="354"/>
      <c r="FD116" s="354"/>
      <c r="FE116" s="354"/>
      <c r="FF116" s="354"/>
      <c r="FG116" s="354"/>
      <c r="FH116" s="354"/>
      <c r="FI116" s="354"/>
      <c r="FK116" s="352"/>
      <c r="FL116" s="352"/>
      <c r="FM116" s="352"/>
      <c r="FN116" s="352"/>
      <c r="FO116" s="352"/>
      <c r="FP116" s="352"/>
      <c r="FQ116" s="352"/>
      <c r="FR116" s="352"/>
      <c r="FS116" s="352"/>
      <c r="FT116" s="352"/>
      <c r="FU116" s="352"/>
      <c r="FW116" s="352"/>
      <c r="FX116" s="352"/>
      <c r="FY116" s="352"/>
      <c r="FZ116" s="352"/>
      <c r="GA116" s="352"/>
      <c r="GB116" s="352"/>
      <c r="GC116" s="352"/>
      <c r="GD116" s="352"/>
      <c r="GE116" s="352"/>
      <c r="GF116" s="352"/>
      <c r="GH116" s="353"/>
      <c r="GI116" s="349">
        <v>62.293999999999969</v>
      </c>
      <c r="GJ116" s="349">
        <v>51.576487407878666</v>
      </c>
      <c r="GK116" s="349">
        <v>0</v>
      </c>
      <c r="GL116" s="349">
        <v>0</v>
      </c>
      <c r="GM116" s="349">
        <v>0</v>
      </c>
      <c r="GN116" s="349">
        <v>0</v>
      </c>
      <c r="GO116" s="349">
        <v>0</v>
      </c>
      <c r="GP116" s="349">
        <v>0</v>
      </c>
      <c r="GQ116" s="349">
        <v>0</v>
      </c>
      <c r="GS116" s="353"/>
      <c r="GT116" s="349">
        <v>0</v>
      </c>
      <c r="GU116" s="349">
        <v>0</v>
      </c>
      <c r="GV116" s="349">
        <v>0</v>
      </c>
      <c r="GW116" s="349">
        <v>0</v>
      </c>
      <c r="GX116" s="349">
        <v>0</v>
      </c>
      <c r="GY116" s="349">
        <v>0</v>
      </c>
      <c r="GZ116" s="349">
        <v>0</v>
      </c>
      <c r="HA116" s="349">
        <v>0</v>
      </c>
      <c r="HB116" s="349">
        <v>0</v>
      </c>
    </row>
    <row r="117" spans="1:16377" ht="15" customHeight="1">
      <c r="E117" s="336"/>
      <c r="F117" s="355" t="s">
        <v>535</v>
      </c>
      <c r="G117" s="74"/>
      <c r="H117" s="347">
        <v>152.512</v>
      </c>
      <c r="I117" s="347">
        <v>146.04850000000002</v>
      </c>
      <c r="J117" s="347">
        <v>148.9366</v>
      </c>
      <c r="K117" s="347">
        <v>170.13740000000001</v>
      </c>
      <c r="L117" s="347">
        <v>259.22109999999998</v>
      </c>
      <c r="M117" s="347">
        <v>188.71409999999997</v>
      </c>
      <c r="N117" s="347">
        <v>0</v>
      </c>
      <c r="O117" s="347">
        <v>-1E-4</v>
      </c>
      <c r="P117" s="347">
        <v>0</v>
      </c>
      <c r="Q117" s="347">
        <v>50.371000000000002</v>
      </c>
      <c r="R117" s="347">
        <v>173.08920000000001</v>
      </c>
      <c r="S117" s="347">
        <v>0</v>
      </c>
      <c r="T117" s="348"/>
      <c r="U117" s="349">
        <v>0</v>
      </c>
      <c r="V117" s="349">
        <v>0</v>
      </c>
      <c r="W117" s="349">
        <v>0</v>
      </c>
      <c r="X117" s="349">
        <v>0</v>
      </c>
      <c r="Y117" s="349">
        <v>0</v>
      </c>
      <c r="Z117" s="349">
        <v>0</v>
      </c>
      <c r="AA117" s="349">
        <v>0</v>
      </c>
      <c r="AB117" s="349">
        <v>0</v>
      </c>
      <c r="AC117" s="349">
        <v>0</v>
      </c>
      <c r="AD117" s="349">
        <v>0</v>
      </c>
      <c r="AE117" s="349">
        <v>0</v>
      </c>
      <c r="AF117" s="349">
        <v>0</v>
      </c>
      <c r="AG117" s="349">
        <v>0</v>
      </c>
      <c r="AH117" s="349">
        <v>0</v>
      </c>
      <c r="AI117" s="349">
        <v>0</v>
      </c>
      <c r="AJ117" s="349">
        <v>0</v>
      </c>
      <c r="AL117" s="349">
        <v>0</v>
      </c>
      <c r="AM117" s="349">
        <v>0</v>
      </c>
      <c r="AN117" s="349">
        <v>0</v>
      </c>
      <c r="AO117" s="349"/>
      <c r="AP117" s="349">
        <v>0</v>
      </c>
      <c r="AQ117" s="349">
        <v>0</v>
      </c>
      <c r="AR117" s="349">
        <v>0</v>
      </c>
      <c r="AS117" s="349">
        <v>0</v>
      </c>
      <c r="AT117" s="349">
        <v>0</v>
      </c>
      <c r="AU117" s="349">
        <v>0</v>
      </c>
      <c r="AV117" s="349">
        <v>0</v>
      </c>
      <c r="AW117" s="349">
        <v>0</v>
      </c>
      <c r="AX117" s="349">
        <v>0</v>
      </c>
      <c r="AZ117" s="350"/>
      <c r="BA117" s="350"/>
      <c r="BB117" s="350">
        <v>50.371000000000002</v>
      </c>
      <c r="BC117" s="350">
        <v>173.08920000000001</v>
      </c>
      <c r="BD117" s="350">
        <v>0</v>
      </c>
      <c r="BE117" s="350">
        <v>0</v>
      </c>
      <c r="BF117" s="350">
        <v>0</v>
      </c>
      <c r="BG117" s="350">
        <v>0</v>
      </c>
      <c r="BH117" s="350">
        <v>0</v>
      </c>
      <c r="BI117" s="350">
        <v>0</v>
      </c>
      <c r="BJ117" s="350">
        <v>0</v>
      </c>
      <c r="BK117" s="350">
        <v>0</v>
      </c>
      <c r="BL117" s="350">
        <v>0</v>
      </c>
      <c r="BN117" s="351"/>
      <c r="BO117" s="351"/>
      <c r="BP117" s="351"/>
      <c r="BQ117" s="351"/>
      <c r="BR117" s="351"/>
      <c r="BS117" s="351"/>
      <c r="BT117" s="351"/>
      <c r="BU117" s="351"/>
      <c r="BV117" s="351"/>
      <c r="BW117" s="351"/>
      <c r="BX117" s="351"/>
      <c r="BY117" s="351"/>
      <c r="CA117" s="351"/>
      <c r="CB117" s="351"/>
      <c r="CC117" s="351"/>
      <c r="CD117" s="351"/>
      <c r="CE117" s="351"/>
      <c r="CF117" s="351"/>
      <c r="CG117" s="351"/>
      <c r="CH117" s="351"/>
      <c r="CI117" s="351"/>
      <c r="CJ117" s="351"/>
      <c r="CK117" s="351"/>
      <c r="CL117" s="351"/>
      <c r="CQ117" s="351">
        <v>0</v>
      </c>
      <c r="CR117" s="351">
        <v>0</v>
      </c>
      <c r="CS117" s="351">
        <v>0</v>
      </c>
      <c r="CT117" s="351">
        <v>0</v>
      </c>
      <c r="CU117" s="351">
        <v>0</v>
      </c>
      <c r="CV117" s="351">
        <v>0</v>
      </c>
      <c r="CW117" s="351">
        <v>0</v>
      </c>
      <c r="CX117" s="351">
        <v>0</v>
      </c>
      <c r="CY117" s="351">
        <v>0</v>
      </c>
      <c r="CZ117" s="351">
        <v>0</v>
      </c>
      <c r="DA117" s="351">
        <v>0</v>
      </c>
      <c r="DB117" s="351">
        <v>0</v>
      </c>
      <c r="DC117" s="351">
        <v>0</v>
      </c>
      <c r="DO117" s="208"/>
      <c r="DP117" s="208"/>
      <c r="DR117" s="208"/>
      <c r="DS117" s="208"/>
      <c r="DT117" s="208"/>
      <c r="DU117" s="208"/>
      <c r="DV117" s="208"/>
      <c r="DW117" s="208"/>
      <c r="EK117" s="208"/>
      <c r="EL117" s="195"/>
      <c r="EM117" s="195"/>
      <c r="EN117" s="295"/>
      <c r="EO117" s="295"/>
      <c r="EP117" s="295"/>
      <c r="EQ117" s="295"/>
      <c r="ER117" s="295"/>
      <c r="ES117" s="295"/>
      <c r="ET117" s="295"/>
      <c r="EU117" s="295"/>
      <c r="EV117" s="295"/>
      <c r="EW117" s="295"/>
      <c r="EX117" s="295"/>
      <c r="EZ117" s="195"/>
      <c r="FA117" s="295"/>
      <c r="FB117" s="295"/>
      <c r="FC117" s="295"/>
      <c r="FD117" s="295"/>
      <c r="FE117" s="295"/>
      <c r="FF117" s="295"/>
      <c r="FG117" s="295"/>
      <c r="FH117" s="295"/>
      <c r="FI117" s="295"/>
      <c r="FK117" s="352"/>
      <c r="FL117" s="352"/>
      <c r="FM117" s="352"/>
      <c r="FN117" s="352"/>
      <c r="FO117" s="352"/>
      <c r="FP117" s="352"/>
      <c r="FQ117" s="352"/>
      <c r="FR117" s="352"/>
      <c r="FS117" s="352"/>
      <c r="FT117" s="352"/>
      <c r="FU117" s="352"/>
      <c r="FW117" s="352"/>
      <c r="FX117" s="352"/>
      <c r="FY117" s="352"/>
      <c r="FZ117" s="352"/>
      <c r="GA117" s="352"/>
      <c r="GB117" s="352"/>
      <c r="GC117" s="352"/>
      <c r="GD117" s="352"/>
      <c r="GE117" s="352"/>
      <c r="GF117" s="352"/>
      <c r="GH117" s="353"/>
      <c r="GI117" s="349">
        <v>0</v>
      </c>
      <c r="GJ117" s="349">
        <v>0</v>
      </c>
      <c r="GK117" s="349">
        <v>0</v>
      </c>
      <c r="GL117" s="349">
        <v>0</v>
      </c>
      <c r="GM117" s="349">
        <v>0</v>
      </c>
      <c r="GN117" s="349">
        <v>0</v>
      </c>
      <c r="GO117" s="349">
        <v>0</v>
      </c>
      <c r="GP117" s="349">
        <v>0</v>
      </c>
      <c r="GQ117" s="349">
        <v>0</v>
      </c>
      <c r="GS117" s="353"/>
      <c r="GT117" s="349">
        <v>0</v>
      </c>
      <c r="GU117" s="349">
        <v>0</v>
      </c>
      <c r="GV117" s="349">
        <v>0</v>
      </c>
      <c r="GW117" s="349">
        <v>0</v>
      </c>
      <c r="GX117" s="349">
        <v>0</v>
      </c>
      <c r="GY117" s="349">
        <v>0</v>
      </c>
      <c r="GZ117" s="349">
        <v>0</v>
      </c>
      <c r="HA117" s="349">
        <v>0</v>
      </c>
      <c r="HB117" s="349">
        <v>0</v>
      </c>
    </row>
    <row r="118" spans="1:16377" ht="15" customHeight="1">
      <c r="E118" s="336"/>
      <c r="F118" s="355" t="s">
        <v>536</v>
      </c>
      <c r="G118" s="74"/>
      <c r="H118" s="347">
        <v>27.647400000000001</v>
      </c>
      <c r="I118" s="347">
        <v>41.241599999999998</v>
      </c>
      <c r="J118" s="347">
        <v>61.4392</v>
      </c>
      <c r="K118" s="347">
        <v>65.012299999999996</v>
      </c>
      <c r="L118" s="347">
        <v>37.660400000000003</v>
      </c>
      <c r="M118" s="347">
        <v>0</v>
      </c>
      <c r="N118" s="347">
        <v>50.202800000000003</v>
      </c>
      <c r="O118" s="347">
        <v>13.3881</v>
      </c>
      <c r="P118" s="347">
        <v>0</v>
      </c>
      <c r="Q118" s="347">
        <v>0</v>
      </c>
      <c r="R118" s="347">
        <v>0</v>
      </c>
      <c r="S118" s="347">
        <v>0</v>
      </c>
      <c r="T118" s="348"/>
      <c r="U118" s="349">
        <v>0</v>
      </c>
      <c r="V118" s="349">
        <v>0</v>
      </c>
      <c r="W118" s="349">
        <v>0</v>
      </c>
      <c r="X118" s="349">
        <v>0</v>
      </c>
      <c r="Y118" s="349">
        <v>0</v>
      </c>
      <c r="Z118" s="349">
        <v>0</v>
      </c>
      <c r="AA118" s="349">
        <v>0</v>
      </c>
      <c r="AB118" s="349">
        <v>0</v>
      </c>
      <c r="AC118" s="349">
        <v>0</v>
      </c>
      <c r="AD118" s="349">
        <v>0</v>
      </c>
      <c r="AE118" s="349">
        <v>0</v>
      </c>
      <c r="AF118" s="349">
        <v>0</v>
      </c>
      <c r="AG118" s="349">
        <v>0</v>
      </c>
      <c r="AH118" s="349">
        <v>0</v>
      </c>
      <c r="AI118" s="349">
        <v>0</v>
      </c>
      <c r="AJ118" s="349">
        <v>0</v>
      </c>
      <c r="AL118" s="349">
        <v>13.3881</v>
      </c>
      <c r="AM118" s="349">
        <v>0</v>
      </c>
      <c r="AN118" s="349">
        <v>0</v>
      </c>
      <c r="AO118" s="349"/>
      <c r="AP118" s="349">
        <v>0</v>
      </c>
      <c r="AQ118" s="349">
        <v>0</v>
      </c>
      <c r="AR118" s="349">
        <v>0</v>
      </c>
      <c r="AS118" s="349">
        <v>0</v>
      </c>
      <c r="AT118" s="349">
        <v>0</v>
      </c>
      <c r="AU118" s="349">
        <v>0</v>
      </c>
      <c r="AV118" s="349">
        <v>0</v>
      </c>
      <c r="AW118" s="349">
        <v>0</v>
      </c>
      <c r="AX118" s="349">
        <v>0</v>
      </c>
      <c r="AZ118" s="350"/>
      <c r="BA118" s="350"/>
      <c r="BB118" s="350"/>
      <c r="BC118" s="350"/>
      <c r="BD118" s="350"/>
      <c r="BE118" s="350"/>
      <c r="BF118" s="350"/>
      <c r="BG118" s="350"/>
      <c r="BH118" s="350"/>
      <c r="BI118" s="350"/>
      <c r="BJ118" s="350"/>
      <c r="BK118" s="350"/>
      <c r="BL118" s="350"/>
      <c r="BN118" s="351"/>
      <c r="BO118" s="351"/>
      <c r="BP118" s="351"/>
      <c r="BQ118" s="351"/>
      <c r="BR118" s="351"/>
      <c r="BS118" s="351"/>
      <c r="BT118" s="351"/>
      <c r="BU118" s="351"/>
      <c r="BV118" s="351"/>
      <c r="BW118" s="351"/>
      <c r="BX118" s="351"/>
      <c r="BY118" s="351"/>
      <c r="CA118" s="351"/>
      <c r="CB118" s="351"/>
      <c r="CC118" s="351"/>
      <c r="CD118" s="351"/>
      <c r="CE118" s="351"/>
      <c r="CF118" s="351"/>
      <c r="CG118" s="351"/>
      <c r="CH118" s="351"/>
      <c r="CI118" s="351"/>
      <c r="CJ118" s="351"/>
      <c r="CK118" s="351"/>
      <c r="CL118" s="351"/>
      <c r="CQ118" s="351">
        <v>0</v>
      </c>
      <c r="CR118" s="351">
        <v>0</v>
      </c>
      <c r="CS118" s="351">
        <v>0</v>
      </c>
      <c r="CT118" s="351">
        <v>0</v>
      </c>
      <c r="CU118" s="351">
        <v>0</v>
      </c>
      <c r="CV118" s="351">
        <v>0</v>
      </c>
      <c r="CW118" s="351">
        <v>0</v>
      </c>
      <c r="CX118" s="351">
        <v>0</v>
      </c>
      <c r="CY118" s="351">
        <v>0</v>
      </c>
      <c r="CZ118" s="351">
        <v>0</v>
      </c>
      <c r="DA118" s="351">
        <v>0</v>
      </c>
      <c r="DB118" s="351">
        <v>0</v>
      </c>
      <c r="DC118" s="351">
        <v>0</v>
      </c>
      <c r="DO118" s="208"/>
      <c r="DP118" s="208"/>
      <c r="DR118" s="208"/>
      <c r="DS118" s="208"/>
      <c r="DT118" s="208"/>
      <c r="DU118" s="208"/>
      <c r="DV118" s="208"/>
      <c r="DW118" s="208"/>
      <c r="EK118" s="208"/>
      <c r="EL118" s="195"/>
      <c r="EM118" s="195"/>
      <c r="EN118" s="295"/>
      <c r="EO118" s="295"/>
      <c r="EP118" s="295"/>
      <c r="EQ118" s="295"/>
      <c r="ER118" s="295"/>
      <c r="ES118" s="295"/>
      <c r="ET118" s="295"/>
      <c r="EU118" s="295"/>
      <c r="EV118" s="295"/>
      <c r="EW118" s="295"/>
      <c r="EX118" s="295"/>
      <c r="EZ118" s="195"/>
      <c r="FA118" s="295"/>
      <c r="FB118" s="295"/>
      <c r="FC118" s="295"/>
      <c r="FD118" s="295"/>
      <c r="FE118" s="295"/>
      <c r="FF118" s="295"/>
      <c r="FG118" s="295"/>
      <c r="FH118" s="295"/>
      <c r="FI118" s="295"/>
      <c r="FK118" s="352"/>
      <c r="FL118" s="352"/>
      <c r="FM118" s="352"/>
      <c r="FN118" s="352"/>
      <c r="FO118" s="352"/>
      <c r="FP118" s="352"/>
      <c r="FQ118" s="352"/>
      <c r="FR118" s="352"/>
      <c r="FS118" s="352"/>
      <c r="FT118" s="352"/>
      <c r="FU118" s="352"/>
      <c r="FW118" s="352"/>
      <c r="FX118" s="352"/>
      <c r="FY118" s="352"/>
      <c r="FZ118" s="352"/>
      <c r="GA118" s="352"/>
      <c r="GB118" s="352"/>
      <c r="GC118" s="352"/>
      <c r="GD118" s="352"/>
      <c r="GE118" s="352"/>
      <c r="GF118" s="352"/>
      <c r="GH118" s="353"/>
      <c r="GI118" s="349"/>
      <c r="GJ118" s="349"/>
      <c r="GK118" s="349"/>
      <c r="GL118" s="349"/>
      <c r="GM118" s="349"/>
      <c r="GN118" s="349"/>
      <c r="GO118" s="349"/>
      <c r="GP118" s="349"/>
      <c r="GQ118" s="349"/>
      <c r="GS118" s="353"/>
      <c r="GT118" s="349">
        <v>0</v>
      </c>
      <c r="GU118" s="349">
        <v>0</v>
      </c>
      <c r="GV118" s="349">
        <v>0</v>
      </c>
      <c r="GW118" s="349">
        <v>0</v>
      </c>
      <c r="GX118" s="349">
        <v>0</v>
      </c>
      <c r="GY118" s="349">
        <v>0</v>
      </c>
      <c r="GZ118" s="349">
        <v>0</v>
      </c>
      <c r="HA118" s="349">
        <v>0</v>
      </c>
      <c r="HB118" s="349">
        <v>0</v>
      </c>
    </row>
    <row r="119" spans="1:16377" ht="15" customHeight="1">
      <c r="E119" s="336"/>
      <c r="F119" s="74" t="s">
        <v>537</v>
      </c>
      <c r="G119" s="74"/>
      <c r="H119" s="347">
        <v>0</v>
      </c>
      <c r="I119" s="347">
        <v>0</v>
      </c>
      <c r="J119" s="347">
        <v>20.000000000000004</v>
      </c>
      <c r="K119" s="347">
        <v>25</v>
      </c>
      <c r="L119" s="347">
        <v>35</v>
      </c>
      <c r="M119" s="347">
        <v>56.437000000000005</v>
      </c>
      <c r="N119" s="347">
        <v>73.124900000000011</v>
      </c>
      <c r="O119" s="347">
        <v>114.2441</v>
      </c>
      <c r="P119" s="347">
        <v>144.626</v>
      </c>
      <c r="Q119" s="347">
        <v>156.50700000000001</v>
      </c>
      <c r="R119" s="347">
        <v>156.60389999999998</v>
      </c>
      <c r="S119" s="347">
        <v>175.16239076136432</v>
      </c>
      <c r="T119" s="348"/>
      <c r="U119" s="349">
        <v>181.15308999999996</v>
      </c>
      <c r="V119" s="349">
        <v>178.93926520810439</v>
      </c>
      <c r="W119" s="349">
        <v>192.38382946361489</v>
      </c>
      <c r="X119" s="349">
        <v>211.40072975970224</v>
      </c>
      <c r="Y119" s="349">
        <v>241.40281810354028</v>
      </c>
      <c r="Z119" s="349">
        <v>272.54666833386233</v>
      </c>
      <c r="AA119" s="349">
        <v>295.89707783334342</v>
      </c>
      <c r="AB119" s="349">
        <v>301.54857651321942</v>
      </c>
      <c r="AC119" s="349">
        <v>299.04923132260734</v>
      </c>
      <c r="AD119" s="349">
        <v>297.69035691696149</v>
      </c>
      <c r="AE119" s="349">
        <v>297.69055898731773</v>
      </c>
      <c r="AF119" s="349">
        <v>297.69408399650268</v>
      </c>
      <c r="AG119" s="349">
        <v>297.69416653157316</v>
      </c>
      <c r="AH119" s="349">
        <v>297.69424036846453</v>
      </c>
      <c r="AI119" s="349">
        <v>297.69431279301864</v>
      </c>
      <c r="AJ119" s="349">
        <v>297.69438400084471</v>
      </c>
      <c r="AL119" s="349">
        <v>114.2441</v>
      </c>
      <c r="AM119" s="349">
        <v>160.16579999999999</v>
      </c>
      <c r="AN119" s="349">
        <v>158.50700000000001</v>
      </c>
      <c r="AO119" s="349"/>
      <c r="AP119" s="349">
        <v>184.69999999999987</v>
      </c>
      <c r="AQ119" s="349">
        <v>197.69999999999987</v>
      </c>
      <c r="AR119" s="349">
        <v>197.69999999999987</v>
      </c>
      <c r="AS119" s="349">
        <v>197.69999999999987</v>
      </c>
      <c r="AT119" s="349">
        <v>197.69999999999987</v>
      </c>
      <c r="AU119" s="349">
        <v>212.69999999999968</v>
      </c>
      <c r="AV119" s="349">
        <v>242.69999999999951</v>
      </c>
      <c r="AW119" s="349">
        <v>273.94999999999987</v>
      </c>
      <c r="AX119" s="349">
        <v>296.45</v>
      </c>
      <c r="AZ119" s="350"/>
      <c r="BA119" s="350"/>
      <c r="BB119" s="350">
        <v>-2</v>
      </c>
      <c r="BC119" s="350">
        <v>156.60389999999998</v>
      </c>
      <c r="BD119" s="350">
        <v>-9.5376092386355538</v>
      </c>
      <c r="BE119" s="350">
        <v>-197.69999999999987</v>
      </c>
      <c r="BF119" s="350">
        <v>-16.546909999999912</v>
      </c>
      <c r="BG119" s="350">
        <v>-18.760734791895487</v>
      </c>
      <c r="BH119" s="350">
        <v>-5.3161705363849876</v>
      </c>
      <c r="BI119" s="350">
        <v>-1.2992702402974317</v>
      </c>
      <c r="BJ119" s="350">
        <v>-1.2971818964592217</v>
      </c>
      <c r="BK119" s="350">
        <v>-1.4033316661375466</v>
      </c>
      <c r="BL119" s="350">
        <v>-0.55292216665657179</v>
      </c>
      <c r="BN119" s="351"/>
      <c r="BO119" s="351"/>
      <c r="BP119" s="351"/>
      <c r="BQ119" s="351"/>
      <c r="BR119" s="351"/>
      <c r="BS119" s="351"/>
      <c r="BT119" s="351"/>
      <c r="BU119" s="351"/>
      <c r="BV119" s="351"/>
      <c r="BW119" s="351"/>
      <c r="BX119" s="351"/>
      <c r="BY119" s="351"/>
      <c r="CA119" s="351"/>
      <c r="CB119" s="351"/>
      <c r="CC119" s="351"/>
      <c r="CD119" s="351"/>
      <c r="CE119" s="351"/>
      <c r="CF119" s="351"/>
      <c r="CG119" s="351"/>
      <c r="CH119" s="351"/>
      <c r="CI119" s="351"/>
      <c r="CJ119" s="351"/>
      <c r="CK119" s="351"/>
      <c r="CL119" s="351"/>
      <c r="CQ119" s="351">
        <v>0</v>
      </c>
      <c r="CR119" s="351">
        <v>0</v>
      </c>
      <c r="CS119" s="351">
        <v>0</v>
      </c>
      <c r="CT119" s="351">
        <v>0</v>
      </c>
      <c r="CU119" s="351">
        <v>0</v>
      </c>
      <c r="CV119" s="351">
        <v>0</v>
      </c>
      <c r="CW119" s="351">
        <v>0</v>
      </c>
      <c r="CX119" s="351">
        <v>0</v>
      </c>
      <c r="CY119" s="351">
        <v>0</v>
      </c>
      <c r="CZ119" s="351">
        <v>0</v>
      </c>
      <c r="DA119" s="351">
        <v>179.53333333333327</v>
      </c>
      <c r="DB119" s="351">
        <v>184.69999999999987</v>
      </c>
      <c r="DC119" s="351">
        <v>197.69999999999987</v>
      </c>
      <c r="DO119" s="208"/>
      <c r="DP119" s="208"/>
      <c r="DR119" s="208"/>
      <c r="DS119" s="208"/>
      <c r="DT119" s="208"/>
      <c r="DU119" s="208"/>
      <c r="DV119" s="208"/>
      <c r="DW119" s="208"/>
      <c r="EK119" s="208"/>
      <c r="EL119" s="195"/>
      <c r="EM119" s="195"/>
      <c r="EN119" s="295"/>
      <c r="EO119" s="295"/>
      <c r="EP119" s="295"/>
      <c r="EQ119" s="295"/>
      <c r="ER119" s="295"/>
      <c r="ES119" s="295"/>
      <c r="ET119" s="295"/>
      <c r="EU119" s="295"/>
      <c r="EV119" s="295"/>
      <c r="EW119" s="295"/>
      <c r="EX119" s="295"/>
      <c r="EZ119" s="195"/>
      <c r="FA119" s="295"/>
      <c r="FB119" s="295"/>
      <c r="FC119" s="295"/>
      <c r="FD119" s="295"/>
      <c r="FE119" s="295"/>
      <c r="FF119" s="295"/>
      <c r="FG119" s="295"/>
      <c r="FH119" s="295"/>
      <c r="FI119" s="295"/>
      <c r="FK119" s="352"/>
      <c r="FL119" s="352"/>
      <c r="FM119" s="352"/>
      <c r="FN119" s="352"/>
      <c r="FO119" s="352"/>
      <c r="FP119" s="352"/>
      <c r="FQ119" s="352"/>
      <c r="FR119" s="352"/>
      <c r="FS119" s="352"/>
      <c r="FT119" s="352"/>
      <c r="FU119" s="352"/>
      <c r="FW119" s="352"/>
      <c r="FX119" s="352"/>
      <c r="FY119" s="352"/>
      <c r="FZ119" s="352"/>
      <c r="GA119" s="352"/>
      <c r="GB119" s="352"/>
      <c r="GC119" s="352"/>
      <c r="GD119" s="352"/>
      <c r="GE119" s="352"/>
      <c r="GF119" s="352"/>
      <c r="GH119" s="353"/>
      <c r="GI119" s="349">
        <v>179.53333333333327</v>
      </c>
      <c r="GJ119" s="349">
        <v>189.53333333333322</v>
      </c>
      <c r="GK119" s="349">
        <v>196.19999999999987</v>
      </c>
      <c r="GL119" s="349">
        <v>196.19999999999987</v>
      </c>
      <c r="GM119" s="349">
        <v>196.19999999999987</v>
      </c>
      <c r="GN119" s="349">
        <v>196.19999999999987</v>
      </c>
      <c r="GO119" s="349">
        <v>206.19999999999976</v>
      </c>
      <c r="GP119" s="349">
        <v>236.19999999999951</v>
      </c>
      <c r="GQ119" s="349">
        <v>267.03333333333313</v>
      </c>
      <c r="GS119" s="353"/>
      <c r="GT119" s="349">
        <v>184.69999999999987</v>
      </c>
      <c r="GU119" s="349">
        <v>197.69999999999987</v>
      </c>
      <c r="GV119" s="349">
        <v>197.69999999999987</v>
      </c>
      <c r="GW119" s="349">
        <v>197.69999999999987</v>
      </c>
      <c r="GX119" s="349">
        <v>197.69999999999987</v>
      </c>
      <c r="GY119" s="349">
        <v>212.69999999999968</v>
      </c>
      <c r="GZ119" s="349">
        <v>242.69999999999951</v>
      </c>
      <c r="HA119" s="349">
        <v>273.94999999999987</v>
      </c>
      <c r="HB119" s="349">
        <v>296.45</v>
      </c>
    </row>
    <row r="120" spans="1:16377" ht="15" customHeight="1">
      <c r="E120" s="356" t="s">
        <v>538</v>
      </c>
      <c r="F120" s="356"/>
      <c r="G120" s="356"/>
      <c r="H120" s="357">
        <v>0.60051638248206185</v>
      </c>
      <c r="I120" s="357">
        <v>0.60319234810169586</v>
      </c>
      <c r="J120" s="357">
        <v>0.63087368585947867</v>
      </c>
      <c r="K120" s="357">
        <v>0.64508448745134817</v>
      </c>
      <c r="L120" s="357">
        <v>0.6627221250723897</v>
      </c>
      <c r="M120" s="357">
        <v>0.62039963278451549</v>
      </c>
      <c r="N120" s="357">
        <v>0.57794386050782987</v>
      </c>
      <c r="O120" s="357">
        <v>0.53995694297137087</v>
      </c>
      <c r="P120" s="357">
        <v>0.56766560003675992</v>
      </c>
      <c r="Q120" s="357">
        <v>0.61421283323895004</v>
      </c>
      <c r="R120" s="357">
        <v>0.57356616218863132</v>
      </c>
      <c r="S120" s="357">
        <v>0.53721248368109453</v>
      </c>
      <c r="T120" s="358"/>
      <c r="U120" s="359">
        <v>0.52009371853790121</v>
      </c>
      <c r="V120" s="359">
        <v>0.5129274854120377</v>
      </c>
      <c r="W120" s="359">
        <v>0.50058877326517004</v>
      </c>
      <c r="X120" s="359">
        <v>0.50090260433985678</v>
      </c>
      <c r="Y120" s="359">
        <v>0.50591726444559137</v>
      </c>
      <c r="Z120" s="359">
        <v>0.51523901146280804</v>
      </c>
      <c r="AA120" s="359">
        <v>0.52686389177506998</v>
      </c>
      <c r="AB120" s="359">
        <v>0.52522094423675481</v>
      </c>
      <c r="AC120" s="359">
        <v>0.52288880347247668</v>
      </c>
      <c r="AD120" s="359">
        <v>0.52040931881726182</v>
      </c>
      <c r="AE120" s="359">
        <v>0.5190701056686321</v>
      </c>
      <c r="AF120" s="359">
        <v>0.51842456391219438</v>
      </c>
      <c r="AG120" s="359">
        <v>0.51620037456415213</v>
      </c>
      <c r="AH120" s="359">
        <v>0.51404589445603044</v>
      </c>
      <c r="AI120" s="359">
        <v>0.51197144322909371</v>
      </c>
      <c r="AJ120" s="359">
        <v>0.51003813388565433</v>
      </c>
      <c r="AL120" s="359">
        <v>0.53998251606955716</v>
      </c>
      <c r="AM120" s="359">
        <v>0.56269292122089187</v>
      </c>
      <c r="AN120" s="359">
        <v>0.5773910244043855</v>
      </c>
      <c r="AO120" s="359"/>
      <c r="AP120" s="359">
        <v>0.5721494821930555</v>
      </c>
      <c r="AQ120" s="359">
        <v>0.57223389335251107</v>
      </c>
      <c r="AR120" s="359">
        <v>0.57441524911563868</v>
      </c>
      <c r="AS120" s="359">
        <v>0.57441524911563868</v>
      </c>
      <c r="AT120" s="359">
        <v>0.57439583986648202</v>
      </c>
      <c r="AU120" s="359">
        <v>0.57379484884363607</v>
      </c>
      <c r="AV120" s="359">
        <v>0.57351775942796124</v>
      </c>
      <c r="AW120" s="359">
        <v>0.57319915597978754</v>
      </c>
      <c r="AX120" s="360">
        <v>0.57333408819774334</v>
      </c>
      <c r="AZ120" s="361"/>
      <c r="BA120" s="361"/>
      <c r="BB120" s="361">
        <v>3.682180883456454E-2</v>
      </c>
      <c r="BC120" s="361">
        <v>0.57356616218863132</v>
      </c>
      <c r="BD120" s="361">
        <v>-3.4936998511960971E-2</v>
      </c>
      <c r="BE120" s="361">
        <v>-0.57223389335251107</v>
      </c>
      <c r="BF120" s="361">
        <v>-5.4321530577737476E-2</v>
      </c>
      <c r="BG120" s="361">
        <v>-6.1487763703600984E-2</v>
      </c>
      <c r="BH120" s="361">
        <v>-7.3807066601311977E-2</v>
      </c>
      <c r="BI120" s="361">
        <v>-7.2892244503779291E-2</v>
      </c>
      <c r="BJ120" s="361">
        <v>-6.7600494982369863E-2</v>
      </c>
      <c r="BK120" s="361">
        <v>-5.7960144516979506E-2</v>
      </c>
      <c r="BL120" s="361">
        <v>-4.647019642267336E-2</v>
      </c>
      <c r="BN120" s="362">
        <v>0.55887981555712074</v>
      </c>
      <c r="BO120" s="362">
        <v>0.57084543629620343</v>
      </c>
      <c r="BP120" s="362">
        <v>0.63632578638659298</v>
      </c>
      <c r="BQ120" s="362">
        <v>0.64038703411935516</v>
      </c>
      <c r="BR120" s="362">
        <v>0.6373603729396432</v>
      </c>
      <c r="BS120" s="362">
        <v>0.63639613886988311</v>
      </c>
      <c r="BT120" s="362">
        <v>0.63591008353136713</v>
      </c>
      <c r="BU120" s="362">
        <v>0.63507491905700675</v>
      </c>
      <c r="BV120" s="362">
        <v>0.63407398683607197</v>
      </c>
      <c r="BW120" s="362">
        <v>0.63153856346260551</v>
      </c>
      <c r="BX120" s="362">
        <v>0.62982357838892089</v>
      </c>
      <c r="BY120" s="362">
        <v>0.63076590405891231</v>
      </c>
      <c r="CA120" s="362"/>
      <c r="CB120" s="362"/>
      <c r="CC120" s="362"/>
      <c r="CD120" s="362">
        <v>-6.6820871930723835E-2</v>
      </c>
      <c r="CE120" s="362">
        <v>-0.10014788925854867</v>
      </c>
      <c r="CF120" s="362">
        <v>-0.63639613886988311</v>
      </c>
      <c r="CG120" s="362">
        <v>-0.11581636499346593</v>
      </c>
      <c r="CH120" s="362">
        <v>-0.12214743364496905</v>
      </c>
      <c r="CI120" s="362">
        <v>-0.13348521357090193</v>
      </c>
      <c r="CJ120" s="362">
        <v>-0.13063595912274872</v>
      </c>
      <c r="CK120" s="362">
        <v>-0.12390631394332952</v>
      </c>
      <c r="CL120" s="362">
        <v>-0.11552689259610427</v>
      </c>
      <c r="CQ120" s="362">
        <v>0</v>
      </c>
      <c r="CR120" s="362">
        <v>0</v>
      </c>
      <c r="CS120" s="362">
        <v>0</v>
      </c>
      <c r="CT120" s="362">
        <v>0</v>
      </c>
      <c r="CU120" s="362">
        <v>0</v>
      </c>
      <c r="CV120" s="362">
        <v>0</v>
      </c>
      <c r="CW120" s="362">
        <v>0</v>
      </c>
      <c r="CX120" s="362">
        <v>0</v>
      </c>
      <c r="CY120" s="362">
        <v>0</v>
      </c>
      <c r="CZ120" s="362">
        <v>0.6474189684879974</v>
      </c>
      <c r="DA120" s="362">
        <v>0.56589180705685127</v>
      </c>
      <c r="DB120" s="362">
        <v>0.5721494821930555</v>
      </c>
      <c r="DC120" s="362">
        <v>0.57223389335251107</v>
      </c>
      <c r="DO120" s="208"/>
      <c r="DP120" s="208"/>
      <c r="DR120" s="208"/>
      <c r="DS120" s="208"/>
      <c r="DT120" s="208"/>
      <c r="DU120" s="208"/>
      <c r="DV120" s="208"/>
      <c r="DW120" s="208"/>
      <c r="EK120" s="208"/>
      <c r="EL120" s="195"/>
      <c r="EM120" s="195"/>
      <c r="EN120" s="195"/>
      <c r="EO120" s="195"/>
      <c r="EP120" s="195"/>
      <c r="EQ120" s="195"/>
      <c r="ER120" s="195"/>
      <c r="ES120" s="195"/>
      <c r="ET120" s="195"/>
      <c r="EU120" s="195"/>
      <c r="EV120" s="195"/>
      <c r="EW120" s="195"/>
      <c r="EX120" s="195"/>
      <c r="EZ120" s="195"/>
      <c r="FA120" s="195"/>
      <c r="FB120" s="195"/>
      <c r="FC120" s="195"/>
      <c r="FD120" s="195"/>
      <c r="FE120" s="195"/>
      <c r="FF120" s="195"/>
      <c r="FG120" s="195"/>
      <c r="FH120" s="195"/>
      <c r="FI120" s="195"/>
      <c r="FK120" s="363">
        <v>0.65329612847617125</v>
      </c>
      <c r="FL120" s="363">
        <v>0.6474189684879974</v>
      </c>
      <c r="FM120" s="363">
        <v>0.64580658846555761</v>
      </c>
      <c r="FN120" s="363">
        <v>0.64529238227597874</v>
      </c>
      <c r="FO120" s="363">
        <v>0.6471295484443832</v>
      </c>
      <c r="FP120" s="363">
        <v>0.64736056300341549</v>
      </c>
      <c r="FQ120" s="363">
        <v>0.64736056300341549</v>
      </c>
      <c r="FR120" s="363">
        <v>0.64736056300341549</v>
      </c>
      <c r="FS120" s="363">
        <v>0.64553672797755024</v>
      </c>
      <c r="FT120" s="363">
        <v>0.64198993105279856</v>
      </c>
      <c r="FU120" s="363">
        <v>0.63839637592475051</v>
      </c>
      <c r="FW120" s="363">
        <v>0.6474189684879974</v>
      </c>
      <c r="FX120" s="363">
        <v>0.64580658846555761</v>
      </c>
      <c r="FY120" s="363">
        <v>0.64529238227597874</v>
      </c>
      <c r="FZ120" s="363">
        <v>0.6471295484443832</v>
      </c>
      <c r="GA120" s="363">
        <v>0.64736056300341549</v>
      </c>
      <c r="GB120" s="363">
        <v>0.64736056300341549</v>
      </c>
      <c r="GC120" s="363">
        <v>0.64736056300341549</v>
      </c>
      <c r="GD120" s="363">
        <v>0.64553672797755024</v>
      </c>
      <c r="GE120" s="363">
        <v>0.64198993105279856</v>
      </c>
      <c r="GF120" s="363">
        <v>0.63839637592475051</v>
      </c>
      <c r="GH120" s="353"/>
      <c r="GI120" s="359">
        <v>0.56589180705685127</v>
      </c>
      <c r="GJ120" s="359">
        <v>0.57182480801892732</v>
      </c>
      <c r="GK120" s="359">
        <v>0.57461828642253165</v>
      </c>
      <c r="GL120" s="359">
        <v>0.5741731303077815</v>
      </c>
      <c r="GM120" s="359">
        <v>0.57340824091531273</v>
      </c>
      <c r="GN120" s="359">
        <v>0.57249153233649119</v>
      </c>
      <c r="GO120" s="359">
        <v>0.57029036611016903</v>
      </c>
      <c r="GP120" s="359">
        <v>0.56820012687138177</v>
      </c>
      <c r="GQ120" s="359">
        <v>0.56575728594177688</v>
      </c>
      <c r="GS120" s="364"/>
      <c r="GT120" s="359">
        <v>0.5721494821930555</v>
      </c>
      <c r="GU120" s="359">
        <v>0.57223389335251107</v>
      </c>
      <c r="GV120" s="359">
        <v>0.57441524911563868</v>
      </c>
      <c r="GW120" s="359">
        <v>0.57441524911563868</v>
      </c>
      <c r="GX120" s="359">
        <v>0.57439583986648202</v>
      </c>
      <c r="GY120" s="359">
        <v>0.57379484884363607</v>
      </c>
      <c r="GZ120" s="359">
        <v>0.57351775942796124</v>
      </c>
      <c r="HA120" s="359">
        <v>0.57319915597978754</v>
      </c>
      <c r="HB120" s="359">
        <v>0.57333408819774334</v>
      </c>
    </row>
    <row r="121" spans="1:16377" ht="15" customHeight="1">
      <c r="E121" s="5" t="s">
        <v>539</v>
      </c>
      <c r="H121" s="365">
        <v>0</v>
      </c>
      <c r="I121" s="365">
        <v>0</v>
      </c>
      <c r="J121" s="366">
        <v>1.61</v>
      </c>
      <c r="K121" s="366">
        <v>1.54</v>
      </c>
      <c r="L121" s="366">
        <v>1.25</v>
      </c>
      <c r="M121" s="366">
        <v>1.69</v>
      </c>
      <c r="N121" s="366">
        <v>1.26749850306624</v>
      </c>
      <c r="O121" s="366">
        <v>1.29</v>
      </c>
      <c r="P121" s="366">
        <v>1.0861838696573942</v>
      </c>
      <c r="Q121" s="366">
        <v>1.0303964746616303</v>
      </c>
      <c r="R121" s="367">
        <v>1.3061069801379774</v>
      </c>
      <c r="S121" s="367">
        <v>1.83</v>
      </c>
      <c r="T121" s="367">
        <v>2.04</v>
      </c>
      <c r="U121" s="367">
        <v>1.62</v>
      </c>
      <c r="V121" s="367">
        <v>1.6</v>
      </c>
      <c r="W121" s="367">
        <v>1.54</v>
      </c>
      <c r="X121" s="367">
        <v>1.53</v>
      </c>
      <c r="Y121" s="367">
        <v>1.57</v>
      </c>
      <c r="Z121" s="367">
        <v>1.52</v>
      </c>
      <c r="AA121" s="367">
        <v>1.51</v>
      </c>
      <c r="AB121" s="367">
        <v>1.47</v>
      </c>
      <c r="AC121" s="367">
        <v>1.43</v>
      </c>
      <c r="AD121" s="367">
        <v>1.42</v>
      </c>
      <c r="AE121" s="367">
        <v>1.41</v>
      </c>
      <c r="AF121" s="367">
        <v>1.91</v>
      </c>
      <c r="AG121" s="367">
        <v>2.83</v>
      </c>
      <c r="AH121" s="367">
        <v>3.32</v>
      </c>
      <c r="AI121" s="367">
        <v>3.88</v>
      </c>
      <c r="AJ121" s="367">
        <v>3.65</v>
      </c>
      <c r="AL121" s="247">
        <v>1.29</v>
      </c>
      <c r="AM121" s="247">
        <v>1.0861838696573942</v>
      </c>
      <c r="AN121" s="247">
        <v>1.0303964746616303</v>
      </c>
      <c r="AO121" s="247">
        <v>1.0991351998218566</v>
      </c>
      <c r="AP121" s="247">
        <v>1.1499999999999999</v>
      </c>
      <c r="AQ121" s="247">
        <v>1.33</v>
      </c>
      <c r="AR121" s="247">
        <v>1.33</v>
      </c>
      <c r="AS121" s="247">
        <v>1.34</v>
      </c>
      <c r="AT121" s="247">
        <v>1.33</v>
      </c>
      <c r="AU121" s="368">
        <v>1.3</v>
      </c>
      <c r="AV121" s="368">
        <v>1.25</v>
      </c>
      <c r="AW121" s="368">
        <v>1.28</v>
      </c>
      <c r="AX121" s="368">
        <v>1.31</v>
      </c>
      <c r="AZ121" s="367"/>
      <c r="BA121" s="367"/>
      <c r="BB121" s="367">
        <v>0</v>
      </c>
      <c r="BC121" s="367">
        <v>0.20697178031612085</v>
      </c>
      <c r="BD121" s="367">
        <v>0.68000000000000016</v>
      </c>
      <c r="BE121" s="367">
        <v>0.71</v>
      </c>
      <c r="BF121" s="367">
        <v>0.29000000000000004</v>
      </c>
      <c r="BG121" s="367">
        <v>0.26</v>
      </c>
      <c r="BH121" s="367">
        <v>0.20999999999999996</v>
      </c>
      <c r="BI121" s="367">
        <v>0.22999999999999998</v>
      </c>
      <c r="BJ121" s="367">
        <v>0.32000000000000006</v>
      </c>
      <c r="BK121" s="367">
        <v>0.24</v>
      </c>
      <c r="BL121" s="367">
        <v>0.19999999999999996</v>
      </c>
      <c r="BN121" s="367">
        <v>1.29</v>
      </c>
      <c r="BO121" s="367">
        <v>1.0861838696573942</v>
      </c>
      <c r="BP121" s="367">
        <v>1.04</v>
      </c>
      <c r="BQ121" s="367">
        <v>1.54</v>
      </c>
      <c r="BR121" s="367">
        <v>1.42</v>
      </c>
      <c r="BS121" s="367">
        <v>1.39</v>
      </c>
      <c r="BT121" s="367">
        <v>1.3</v>
      </c>
      <c r="BU121" s="367">
        <v>1.24</v>
      </c>
      <c r="BV121" s="367">
        <v>1.22</v>
      </c>
      <c r="BW121" s="367">
        <v>1.19</v>
      </c>
      <c r="BX121" s="367">
        <v>1.21</v>
      </c>
      <c r="BY121" s="367">
        <v>1.26</v>
      </c>
      <c r="CA121" s="367"/>
      <c r="CB121" s="367"/>
      <c r="CC121" s="367">
        <v>-9.6035253383697228E-3</v>
      </c>
      <c r="CD121" s="367">
        <v>-0.2338930198620226</v>
      </c>
      <c r="CE121" s="367">
        <v>0.41000000000000014</v>
      </c>
      <c r="CF121" s="367">
        <v>0.65000000000000013</v>
      </c>
      <c r="CG121" s="367">
        <v>0.32000000000000006</v>
      </c>
      <c r="CH121" s="367">
        <v>0.3600000000000001</v>
      </c>
      <c r="CI121" s="367">
        <v>0.32000000000000006</v>
      </c>
      <c r="CJ121" s="367">
        <v>0.34000000000000008</v>
      </c>
      <c r="CK121" s="367">
        <v>0.3600000000000001</v>
      </c>
      <c r="CL121" s="367">
        <v>0.26</v>
      </c>
      <c r="CQ121" s="367">
        <v>0</v>
      </c>
      <c r="CR121" s="367">
        <v>0</v>
      </c>
      <c r="CS121" s="367">
        <v>0</v>
      </c>
      <c r="CT121" s="367">
        <v>0</v>
      </c>
      <c r="CU121" s="367">
        <v>0</v>
      </c>
      <c r="CV121" s="367">
        <v>0</v>
      </c>
      <c r="CW121" s="367">
        <v>0</v>
      </c>
      <c r="CX121" s="367">
        <v>0</v>
      </c>
      <c r="CY121" s="367">
        <v>0</v>
      </c>
      <c r="CZ121" s="367">
        <v>1.3</v>
      </c>
      <c r="DA121" s="367">
        <v>1.1599999999999999</v>
      </c>
      <c r="DB121" s="367">
        <v>1.1499999999999999</v>
      </c>
      <c r="DC121" s="367">
        <v>1.33</v>
      </c>
      <c r="DO121" s="208"/>
      <c r="DP121" s="208"/>
      <c r="DR121" s="208"/>
      <c r="DS121" s="208"/>
      <c r="DT121" s="208"/>
      <c r="DU121" s="208"/>
      <c r="DV121" s="208"/>
      <c r="DW121" s="208"/>
      <c r="EK121" s="208"/>
      <c r="EL121" s="195"/>
      <c r="EM121" s="195"/>
      <c r="EN121" s="195"/>
      <c r="EO121" s="195"/>
      <c r="EP121" s="195"/>
      <c r="EQ121" s="195"/>
      <c r="ER121" s="195"/>
      <c r="ES121" s="195"/>
      <c r="ET121" s="195"/>
      <c r="EU121" s="195"/>
      <c r="EV121" s="195"/>
      <c r="EW121" s="195"/>
      <c r="EX121" s="195"/>
      <c r="EZ121" s="195"/>
      <c r="FA121" s="195"/>
      <c r="FB121" s="195"/>
      <c r="FC121" s="195"/>
      <c r="FD121" s="195"/>
      <c r="FE121" s="195"/>
      <c r="FF121" s="195"/>
      <c r="FG121" s="195"/>
      <c r="FH121" s="195"/>
      <c r="FI121" s="195"/>
      <c r="FK121" s="368">
        <v>1.02</v>
      </c>
      <c r="FL121" s="368">
        <v>1.3</v>
      </c>
      <c r="FM121" s="368">
        <v>1.39</v>
      </c>
      <c r="FN121" s="368">
        <v>1.37</v>
      </c>
      <c r="FO121" s="368">
        <v>1.43</v>
      </c>
      <c r="FP121" s="368">
        <v>1.34</v>
      </c>
      <c r="FQ121" s="368">
        <v>1.3</v>
      </c>
      <c r="FR121" s="368">
        <v>1.28</v>
      </c>
      <c r="FS121" s="368">
        <v>1.24</v>
      </c>
      <c r="FT121" s="368">
        <v>1.28</v>
      </c>
      <c r="FU121" s="368">
        <v>1.26</v>
      </c>
      <c r="FW121" s="368">
        <v>1.3</v>
      </c>
      <c r="FX121" s="368">
        <v>1.39</v>
      </c>
      <c r="FY121" s="368">
        <v>1.37</v>
      </c>
      <c r="FZ121" s="368">
        <v>1.43</v>
      </c>
      <c r="GA121" s="368">
        <v>1.35</v>
      </c>
      <c r="GB121" s="368">
        <v>1.3</v>
      </c>
      <c r="GC121" s="368">
        <v>1.28</v>
      </c>
      <c r="GD121" s="368">
        <v>1.25</v>
      </c>
      <c r="GE121" s="368">
        <v>1.29</v>
      </c>
      <c r="GF121" s="368">
        <v>1.27</v>
      </c>
      <c r="GH121" s="368">
        <v>0.90432688187920696</v>
      </c>
      <c r="GI121" s="368">
        <v>1.1599999999999999</v>
      </c>
      <c r="GJ121" s="368">
        <v>1.28</v>
      </c>
      <c r="GK121" s="368">
        <v>1.53</v>
      </c>
      <c r="GL121" s="368">
        <v>1.35</v>
      </c>
      <c r="GM121" s="368">
        <v>1.31</v>
      </c>
      <c r="GN121" s="368">
        <v>1.32</v>
      </c>
      <c r="GO121" s="368">
        <v>1.32</v>
      </c>
      <c r="GP121" s="368">
        <v>1.32</v>
      </c>
      <c r="GQ121" s="368">
        <v>1.34</v>
      </c>
      <c r="GS121" s="368">
        <v>1.0991351998218566</v>
      </c>
      <c r="GT121" s="368">
        <v>1.1499999999999999</v>
      </c>
      <c r="GU121" s="368">
        <v>1.33</v>
      </c>
      <c r="GV121" s="368">
        <v>1.33</v>
      </c>
      <c r="GW121" s="368">
        <v>1.34</v>
      </c>
      <c r="GX121" s="368">
        <v>1.33</v>
      </c>
      <c r="GY121" s="368">
        <v>1.3</v>
      </c>
      <c r="GZ121" s="368">
        <v>1.25</v>
      </c>
      <c r="HA121" s="368">
        <v>1.28</v>
      </c>
      <c r="HB121" s="368">
        <v>1.31</v>
      </c>
    </row>
    <row r="122" spans="1:16377" ht="15" customHeight="1">
      <c r="E122" s="332" t="s">
        <v>540</v>
      </c>
      <c r="F122" s="332"/>
      <c r="G122" s="332"/>
      <c r="H122" s="369">
        <v>0</v>
      </c>
      <c r="I122" s="369">
        <v>0</v>
      </c>
      <c r="J122" s="370">
        <v>2.5</v>
      </c>
      <c r="K122" s="370">
        <v>2.5099999999999998</v>
      </c>
      <c r="L122" s="370">
        <v>1.84</v>
      </c>
      <c r="M122" s="370">
        <v>2.21</v>
      </c>
      <c r="N122" s="370">
        <v>1.75906645931482</v>
      </c>
      <c r="O122" s="370">
        <v>1.79</v>
      </c>
      <c r="P122" s="370">
        <v>1.6052198960536461</v>
      </c>
      <c r="Q122" s="370">
        <v>1.4781337485054165</v>
      </c>
      <c r="R122" s="371">
        <v>1.8084683795801964</v>
      </c>
      <c r="S122" s="371">
        <v>2.38</v>
      </c>
      <c r="T122" s="371">
        <v>2.72</v>
      </c>
      <c r="U122" s="371">
        <v>1.98</v>
      </c>
      <c r="V122" s="371">
        <v>1.98</v>
      </c>
      <c r="W122" s="371">
        <v>1.96</v>
      </c>
      <c r="X122" s="371">
        <v>1.95</v>
      </c>
      <c r="Y122" s="371">
        <v>2.04</v>
      </c>
      <c r="Z122" s="371">
        <v>2.1800000000000002</v>
      </c>
      <c r="AA122" s="371">
        <v>2.4</v>
      </c>
      <c r="AB122" s="371">
        <v>2.57</v>
      </c>
      <c r="AC122" s="371">
        <v>2.69</v>
      </c>
      <c r="AD122" s="371">
        <v>2.87</v>
      </c>
      <c r="AE122" s="371">
        <v>3.09</v>
      </c>
      <c r="AF122" s="371">
        <v>4.3099999999999996</v>
      </c>
      <c r="AG122" s="371">
        <v>6.56</v>
      </c>
      <c r="AH122" s="371">
        <v>7.89</v>
      </c>
      <c r="AI122" s="371">
        <v>10.26</v>
      </c>
      <c r="AJ122" s="371">
        <v>8.24</v>
      </c>
      <c r="AL122" s="372">
        <v>1.79</v>
      </c>
      <c r="AM122" s="372">
        <v>1.6052198960536461</v>
      </c>
      <c r="AN122" s="372">
        <v>1.4781337485054165</v>
      </c>
      <c r="AO122" s="372">
        <v>1.4906919613059364</v>
      </c>
      <c r="AP122" s="372">
        <v>1.63</v>
      </c>
      <c r="AQ122" s="372">
        <v>1.86</v>
      </c>
      <c r="AR122" s="372">
        <v>1.94</v>
      </c>
      <c r="AS122" s="372">
        <v>1.99</v>
      </c>
      <c r="AT122" s="372">
        <v>2</v>
      </c>
      <c r="AU122" s="373">
        <v>1.98</v>
      </c>
      <c r="AV122" s="373">
        <v>1.96</v>
      </c>
      <c r="AW122" s="373">
        <v>2.0699999999999998</v>
      </c>
      <c r="AX122" s="374">
        <v>2.27</v>
      </c>
      <c r="AZ122" s="371"/>
      <c r="BA122" s="371"/>
      <c r="BB122" s="371">
        <v>0</v>
      </c>
      <c r="BC122" s="371">
        <v>0.31777641827425995</v>
      </c>
      <c r="BD122" s="371">
        <v>0.75</v>
      </c>
      <c r="BE122" s="371">
        <v>0.8600000000000001</v>
      </c>
      <c r="BF122" s="371">
        <v>4.0000000000000036E-2</v>
      </c>
      <c r="BG122" s="371">
        <v>-1.0000000000000009E-2</v>
      </c>
      <c r="BH122" s="371">
        <v>-4.0000000000000036E-2</v>
      </c>
      <c r="BI122" s="371">
        <v>-3.0000000000000027E-2</v>
      </c>
      <c r="BJ122" s="371">
        <v>8.0000000000000071E-2</v>
      </c>
      <c r="BK122" s="371">
        <v>0.11000000000000032</v>
      </c>
      <c r="BL122" s="371">
        <v>0.12999999999999989</v>
      </c>
      <c r="BN122" s="367">
        <v>1.79</v>
      </c>
      <c r="BO122" s="367">
        <v>1.6052198960536461</v>
      </c>
      <c r="BP122" s="367">
        <v>1.53</v>
      </c>
      <c r="BQ122" s="367">
        <v>2.23</v>
      </c>
      <c r="BR122" s="367">
        <v>2.12</v>
      </c>
      <c r="BS122" s="367">
        <v>2.09</v>
      </c>
      <c r="BT122" s="367">
        <v>2</v>
      </c>
      <c r="BU122" s="367">
        <v>1.95</v>
      </c>
      <c r="BV122" s="367">
        <v>1.99</v>
      </c>
      <c r="BW122" s="367">
        <v>1.99</v>
      </c>
      <c r="BX122" s="367">
        <v>2</v>
      </c>
      <c r="BY122" s="367">
        <v>2.08</v>
      </c>
      <c r="CA122" s="367"/>
      <c r="CB122" s="367"/>
      <c r="CC122" s="367">
        <v>-5.1866251494583571E-2</v>
      </c>
      <c r="CD122" s="367">
        <v>-0.42153162041980363</v>
      </c>
      <c r="CE122" s="367">
        <v>0.25999999999999979</v>
      </c>
      <c r="CF122" s="367">
        <v>0.63000000000000034</v>
      </c>
      <c r="CG122" s="367">
        <v>-2.0000000000000018E-2</v>
      </c>
      <c r="CH122" s="367">
        <v>3.0000000000000027E-2</v>
      </c>
      <c r="CI122" s="367">
        <v>-3.0000000000000027E-2</v>
      </c>
      <c r="CJ122" s="367">
        <v>-4.0000000000000036E-2</v>
      </c>
      <c r="CK122" s="367">
        <v>4.0000000000000036E-2</v>
      </c>
      <c r="CL122" s="367">
        <v>0.10000000000000009</v>
      </c>
      <c r="CQ122" s="367">
        <v>0</v>
      </c>
      <c r="CR122" s="367">
        <v>0</v>
      </c>
      <c r="CS122" s="367">
        <v>0</v>
      </c>
      <c r="CT122" s="367">
        <v>0</v>
      </c>
      <c r="CU122" s="367">
        <v>0</v>
      </c>
      <c r="CV122" s="367">
        <v>0</v>
      </c>
      <c r="CW122" s="367">
        <v>0</v>
      </c>
      <c r="CX122" s="367">
        <v>0</v>
      </c>
      <c r="CY122" s="367">
        <v>0</v>
      </c>
      <c r="CZ122" s="367">
        <v>1.9</v>
      </c>
      <c r="DA122" s="367">
        <v>1.72</v>
      </c>
      <c r="DB122" s="367">
        <v>1.63</v>
      </c>
      <c r="DC122" s="367">
        <v>1.86</v>
      </c>
      <c r="DO122" s="208"/>
      <c r="DP122" s="208"/>
      <c r="DR122" s="208"/>
      <c r="DS122" s="208"/>
      <c r="DT122" s="208"/>
      <c r="DU122" s="208"/>
      <c r="DV122" s="208"/>
      <c r="DW122" s="208"/>
      <c r="EK122" s="208"/>
      <c r="EL122" s="195"/>
      <c r="EM122" s="195"/>
      <c r="EN122" s="195"/>
      <c r="EO122" s="195"/>
      <c r="EP122" s="195"/>
      <c r="EQ122" s="195"/>
      <c r="ER122" s="195"/>
      <c r="ES122" s="195"/>
      <c r="ET122" s="195"/>
      <c r="EU122" s="195"/>
      <c r="EV122" s="195"/>
      <c r="EW122" s="195"/>
      <c r="EX122" s="195"/>
      <c r="EZ122" s="246"/>
      <c r="FA122" s="246"/>
      <c r="FB122" s="246"/>
      <c r="FC122" s="246"/>
      <c r="FD122" s="246"/>
      <c r="FE122" s="246"/>
      <c r="FF122" s="246"/>
      <c r="FG122" s="246"/>
      <c r="FH122" s="246"/>
      <c r="FI122" s="246"/>
      <c r="FK122" s="368">
        <v>1.48</v>
      </c>
      <c r="FL122" s="368">
        <v>1.9</v>
      </c>
      <c r="FM122" s="368">
        <v>2.0099999999999998</v>
      </c>
      <c r="FN122" s="368">
        <v>2.04</v>
      </c>
      <c r="FO122" s="368">
        <v>2.15</v>
      </c>
      <c r="FP122" s="368">
        <v>2.0699999999999998</v>
      </c>
      <c r="FQ122" s="368">
        <v>2.04</v>
      </c>
      <c r="FR122" s="368">
        <v>2.09</v>
      </c>
      <c r="FS122" s="368">
        <v>2.08</v>
      </c>
      <c r="FT122" s="368">
        <v>2.12</v>
      </c>
      <c r="FU122" s="368">
        <v>2.1</v>
      </c>
      <c r="FW122" s="368">
        <v>1.9</v>
      </c>
      <c r="FX122" s="368">
        <v>2.0099999999999998</v>
      </c>
      <c r="FY122" s="368">
        <v>2.04</v>
      </c>
      <c r="FZ122" s="368">
        <v>2.16</v>
      </c>
      <c r="GA122" s="368">
        <v>2.08</v>
      </c>
      <c r="GB122" s="368">
        <v>2.0499999999999998</v>
      </c>
      <c r="GC122" s="368">
        <v>2.1</v>
      </c>
      <c r="GD122" s="368">
        <v>2.09</v>
      </c>
      <c r="GE122" s="368">
        <v>2.12</v>
      </c>
      <c r="GF122" s="368">
        <v>2.11</v>
      </c>
      <c r="GH122" s="373">
        <v>1.3582091326796237</v>
      </c>
      <c r="GI122" s="373">
        <v>1.72</v>
      </c>
      <c r="GJ122" s="373">
        <v>1.91</v>
      </c>
      <c r="GK122" s="373">
        <v>2.2400000000000002</v>
      </c>
      <c r="GL122" s="373">
        <v>2.04</v>
      </c>
      <c r="GM122" s="373">
        <v>2.04</v>
      </c>
      <c r="GN122" s="373">
        <v>2.15</v>
      </c>
      <c r="GO122" s="373">
        <v>2.2000000000000002</v>
      </c>
      <c r="GP122" s="373">
        <v>2.2400000000000002</v>
      </c>
      <c r="GQ122" s="373">
        <v>2.31</v>
      </c>
      <c r="GS122" s="373">
        <v>1.4906919613059364</v>
      </c>
      <c r="GT122" s="373">
        <v>1.63</v>
      </c>
      <c r="GU122" s="373">
        <v>1.86</v>
      </c>
      <c r="GV122" s="373">
        <v>1.94</v>
      </c>
      <c r="GW122" s="373">
        <v>1.99</v>
      </c>
      <c r="GX122" s="373">
        <v>2</v>
      </c>
      <c r="GY122" s="373">
        <v>1.98</v>
      </c>
      <c r="GZ122" s="373">
        <v>1.96</v>
      </c>
      <c r="HA122" s="373">
        <v>2.0699999999999998</v>
      </c>
      <c r="HB122" s="373">
        <v>2.27</v>
      </c>
    </row>
    <row r="123" spans="1:16377" ht="15" customHeight="1">
      <c r="E123" s="375" t="s">
        <v>541</v>
      </c>
      <c r="F123" s="376"/>
      <c r="G123" s="376"/>
      <c r="H123" s="377"/>
      <c r="I123" s="377"/>
      <c r="J123" s="377"/>
      <c r="K123" s="377"/>
      <c r="L123" s="377"/>
      <c r="M123" s="377"/>
      <c r="N123" s="377"/>
      <c r="O123" s="377"/>
      <c r="P123" s="377"/>
      <c r="Q123" s="378"/>
      <c r="R123" s="377"/>
      <c r="S123" s="377"/>
      <c r="T123" s="379">
        <v>0</v>
      </c>
      <c r="U123" s="379">
        <v>0</v>
      </c>
      <c r="V123" s="379">
        <v>0</v>
      </c>
      <c r="W123" s="379">
        <v>0</v>
      </c>
      <c r="X123" s="379">
        <v>0</v>
      </c>
      <c r="Y123" s="379">
        <v>0</v>
      </c>
      <c r="Z123" s="379">
        <v>0</v>
      </c>
      <c r="AA123" s="379">
        <v>0</v>
      </c>
      <c r="AB123" s="379">
        <v>100</v>
      </c>
      <c r="AC123" s="379">
        <v>130</v>
      </c>
      <c r="AD123" s="379">
        <v>130</v>
      </c>
      <c r="AE123" s="379">
        <v>130</v>
      </c>
      <c r="AF123" s="379">
        <v>160</v>
      </c>
      <c r="AG123" s="379">
        <v>170</v>
      </c>
      <c r="AH123" s="379">
        <v>170</v>
      </c>
      <c r="AI123" s="379">
        <v>160</v>
      </c>
      <c r="AJ123" s="379">
        <v>140</v>
      </c>
      <c r="AK123" s="208"/>
      <c r="AL123" s="380"/>
      <c r="AM123" s="380"/>
      <c r="AN123" s="380"/>
      <c r="AO123" s="380"/>
      <c r="AP123" s="380">
        <v>0</v>
      </c>
      <c r="AQ123" s="380">
        <v>160</v>
      </c>
      <c r="AR123" s="380">
        <v>200</v>
      </c>
      <c r="AS123" s="380">
        <v>180</v>
      </c>
      <c r="AT123" s="380">
        <v>100</v>
      </c>
      <c r="AU123" s="380">
        <v>140</v>
      </c>
      <c r="AV123" s="380">
        <v>160</v>
      </c>
      <c r="AW123" s="380">
        <v>200</v>
      </c>
      <c r="AX123" s="380">
        <v>290</v>
      </c>
      <c r="AY123" s="208"/>
      <c r="AZ123" s="379">
        <v>0</v>
      </c>
      <c r="BA123" s="379">
        <v>0</v>
      </c>
      <c r="BB123" s="379">
        <v>0</v>
      </c>
      <c r="BC123" s="379">
        <v>0</v>
      </c>
      <c r="BD123" s="379">
        <v>0</v>
      </c>
      <c r="BE123" s="379">
        <v>-160</v>
      </c>
      <c r="BF123" s="379">
        <v>-200</v>
      </c>
      <c r="BG123" s="379">
        <v>-180</v>
      </c>
      <c r="BH123" s="379">
        <v>-100</v>
      </c>
      <c r="BI123" s="379">
        <v>-140</v>
      </c>
      <c r="BJ123" s="379">
        <v>-160</v>
      </c>
      <c r="BK123" s="379">
        <v>-200</v>
      </c>
      <c r="BL123" s="379">
        <v>-290</v>
      </c>
      <c r="BM123" s="208"/>
      <c r="BN123" s="208"/>
      <c r="BO123" s="208"/>
      <c r="BP123" s="208"/>
      <c r="BQ123" s="208"/>
      <c r="BR123" s="208"/>
      <c r="BS123" s="208"/>
      <c r="BT123" s="208"/>
      <c r="BU123" s="208"/>
      <c r="BV123" s="208"/>
      <c r="BW123" s="208"/>
      <c r="BX123" s="208"/>
      <c r="BY123" s="208"/>
      <c r="BZ123" s="208"/>
      <c r="CA123" s="208"/>
      <c r="CB123" s="208"/>
      <c r="CC123" s="208"/>
      <c r="CD123" s="208"/>
      <c r="CE123" s="208"/>
      <c r="CF123" s="208"/>
      <c r="CG123" s="208"/>
      <c r="CH123" s="208"/>
      <c r="CI123" s="208"/>
      <c r="CJ123" s="208"/>
      <c r="CK123" s="208"/>
      <c r="CL123" s="208"/>
      <c r="CM123" s="208"/>
      <c r="CN123" s="381"/>
      <c r="CO123" s="208"/>
      <c r="CP123" s="208"/>
      <c r="CQ123" s="208">
        <v>0</v>
      </c>
      <c r="CR123" s="208">
        <v>0</v>
      </c>
      <c r="CS123" s="208">
        <v>0</v>
      </c>
      <c r="CT123" s="208">
        <v>0</v>
      </c>
      <c r="CU123" s="208">
        <v>0</v>
      </c>
      <c r="CV123" s="208">
        <v>0</v>
      </c>
      <c r="CW123" s="208">
        <v>0</v>
      </c>
      <c r="CX123" s="208">
        <v>0</v>
      </c>
      <c r="CY123" s="208">
        <v>0</v>
      </c>
      <c r="CZ123" s="208">
        <v>0</v>
      </c>
      <c r="DA123" s="208">
        <v>250</v>
      </c>
      <c r="DB123" s="208">
        <v>0</v>
      </c>
      <c r="DC123" s="208">
        <v>160</v>
      </c>
      <c r="DD123" s="208"/>
      <c r="DE123" s="208"/>
      <c r="DF123" s="208"/>
      <c r="DG123" s="208"/>
      <c r="DH123" s="208"/>
      <c r="DI123" s="208"/>
      <c r="DJ123" s="208"/>
      <c r="DK123" s="208"/>
      <c r="DL123" s="208"/>
      <c r="DM123" s="208"/>
      <c r="DN123" s="208"/>
      <c r="DO123" s="208"/>
      <c r="DP123" s="208"/>
      <c r="DQ123" s="208"/>
      <c r="DR123" s="208"/>
      <c r="DS123" s="208"/>
      <c r="DT123" s="208"/>
      <c r="DU123" s="208"/>
      <c r="DV123" s="208"/>
      <c r="DW123" s="208"/>
      <c r="EK123" s="208"/>
      <c r="EL123" s="195"/>
      <c r="EM123" s="195"/>
      <c r="EN123" s="195"/>
      <c r="EO123" s="195"/>
      <c r="EP123" s="195"/>
      <c r="EQ123" s="195"/>
      <c r="ER123" s="195"/>
      <c r="ES123" s="195"/>
      <c r="ET123" s="195"/>
      <c r="EU123" s="195"/>
      <c r="EV123" s="195"/>
      <c r="EW123" s="195"/>
      <c r="EX123" s="195"/>
      <c r="EY123" s="208"/>
      <c r="EZ123" s="195"/>
      <c r="FA123" s="195"/>
      <c r="FB123" s="195"/>
      <c r="FC123" s="195"/>
      <c r="FD123" s="195"/>
      <c r="FE123" s="195"/>
      <c r="FF123" s="195"/>
      <c r="FG123" s="195"/>
      <c r="FH123" s="195"/>
      <c r="FI123" s="195"/>
      <c r="FK123" s="295"/>
      <c r="FL123" s="295"/>
      <c r="FM123" s="295"/>
      <c r="FN123" s="295"/>
      <c r="FO123" s="295"/>
      <c r="FP123" s="295"/>
      <c r="FQ123" s="295"/>
      <c r="FR123" s="295"/>
      <c r="FS123" s="295"/>
      <c r="FT123" s="295"/>
      <c r="FU123" s="295"/>
      <c r="FW123" s="195"/>
      <c r="FX123" s="195"/>
      <c r="FY123" s="195"/>
      <c r="FZ123" s="195"/>
      <c r="GA123" s="195"/>
      <c r="GB123" s="195"/>
      <c r="GC123" s="195"/>
      <c r="GD123" s="195"/>
      <c r="GE123" s="195"/>
      <c r="GF123" s="195"/>
      <c r="GH123" s="382">
        <v>250</v>
      </c>
      <c r="GI123" s="380">
        <v>250</v>
      </c>
      <c r="GJ123" s="380">
        <v>100</v>
      </c>
      <c r="GK123" s="380">
        <v>250</v>
      </c>
      <c r="GL123" s="380">
        <v>120</v>
      </c>
      <c r="GM123" s="380">
        <v>90</v>
      </c>
      <c r="GN123" s="380">
        <v>110</v>
      </c>
      <c r="GO123" s="380">
        <v>140</v>
      </c>
      <c r="GP123" s="380">
        <v>150</v>
      </c>
      <c r="GQ123" s="380">
        <v>180</v>
      </c>
      <c r="GR123" s="208"/>
      <c r="GS123" s="383"/>
      <c r="GT123" s="380">
        <v>0</v>
      </c>
      <c r="GU123" s="380">
        <v>160</v>
      </c>
      <c r="GV123" s="380">
        <v>200</v>
      </c>
      <c r="GW123" s="380">
        <v>180</v>
      </c>
      <c r="GX123" s="380">
        <v>100</v>
      </c>
      <c r="GY123" s="380">
        <v>140</v>
      </c>
      <c r="GZ123" s="380">
        <v>160</v>
      </c>
      <c r="HA123" s="380">
        <v>200</v>
      </c>
      <c r="HB123" s="380">
        <v>290</v>
      </c>
      <c r="HD123" s="208"/>
      <c r="HE123" s="208"/>
      <c r="HF123" s="208"/>
      <c r="HG123" s="208"/>
      <c r="HH123" s="208"/>
      <c r="HI123" s="208"/>
      <c r="HJ123" s="208"/>
      <c r="HK123" s="208"/>
      <c r="HL123" s="208"/>
      <c r="HM123" s="208"/>
      <c r="HN123" s="208"/>
      <c r="HO123" s="208"/>
      <c r="HP123" s="208"/>
      <c r="HQ123" s="208"/>
      <c r="HR123" s="208"/>
      <c r="HS123" s="208"/>
      <c r="HT123" s="208"/>
      <c r="HU123" s="208"/>
      <c r="HV123" s="208"/>
      <c r="HW123" s="208"/>
      <c r="HX123" s="208"/>
      <c r="HY123" s="208"/>
      <c r="HZ123" s="208"/>
      <c r="IA123" s="208"/>
      <c r="IB123" s="208"/>
      <c r="IC123" s="208"/>
      <c r="ID123" s="208"/>
      <c r="IE123" s="208"/>
      <c r="IF123" s="208"/>
      <c r="IG123" s="208"/>
      <c r="IH123" s="208"/>
      <c r="II123" s="208"/>
      <c r="IJ123" s="208"/>
      <c r="IK123" s="208"/>
      <c r="IL123" s="208"/>
      <c r="IM123" s="208"/>
      <c r="IN123" s="208"/>
      <c r="IO123" s="208"/>
      <c r="IP123" s="208"/>
      <c r="IQ123" s="208"/>
      <c r="IR123" s="208"/>
      <c r="IS123" s="208"/>
      <c r="IT123" s="208"/>
      <c r="IU123" s="208"/>
      <c r="IV123" s="208"/>
      <c r="IW123" s="208"/>
      <c r="IX123" s="208"/>
      <c r="IY123" s="208"/>
      <c r="IZ123" s="208"/>
      <c r="JA123" s="208"/>
      <c r="JB123" s="208"/>
      <c r="JC123" s="208"/>
      <c r="JD123" s="208"/>
      <c r="JE123" s="208"/>
      <c r="JF123" s="208"/>
      <c r="JG123" s="208"/>
      <c r="JH123" s="208"/>
      <c r="JI123" s="208"/>
      <c r="JJ123" s="208"/>
      <c r="JK123" s="208"/>
      <c r="JL123" s="208"/>
      <c r="JM123" s="208"/>
      <c r="JN123" s="208"/>
      <c r="JO123" s="208"/>
      <c r="JP123" s="208"/>
      <c r="JQ123" s="208"/>
      <c r="JR123" s="208"/>
      <c r="JS123" s="208"/>
      <c r="JT123" s="208"/>
      <c r="JU123" s="208"/>
      <c r="JV123" s="208"/>
      <c r="JW123" s="208"/>
      <c r="JX123" s="208"/>
      <c r="JY123" s="208"/>
      <c r="JZ123" s="208"/>
      <c r="KA123" s="208"/>
      <c r="KB123" s="208"/>
      <c r="KC123" s="208"/>
      <c r="KD123" s="208"/>
      <c r="KE123" s="208"/>
      <c r="KF123" s="208"/>
      <c r="KG123" s="208"/>
      <c r="KH123" s="208"/>
      <c r="KI123" s="208"/>
      <c r="KJ123" s="208"/>
      <c r="KK123" s="208"/>
      <c r="KL123" s="208"/>
      <c r="KM123" s="208"/>
      <c r="KN123" s="208"/>
      <c r="KO123" s="208"/>
      <c r="KP123" s="208"/>
      <c r="KQ123" s="208"/>
      <c r="KR123" s="208"/>
      <c r="KS123" s="208"/>
      <c r="KT123" s="208"/>
      <c r="KU123" s="208"/>
      <c r="KV123" s="208"/>
      <c r="KW123" s="208"/>
      <c r="KX123" s="208"/>
      <c r="KY123" s="208"/>
      <c r="KZ123" s="208"/>
      <c r="LA123" s="208"/>
      <c r="LB123" s="208"/>
      <c r="LC123" s="208"/>
      <c r="LD123" s="208"/>
      <c r="LE123" s="208"/>
      <c r="LF123" s="208"/>
      <c r="LG123" s="208"/>
      <c r="LH123" s="208"/>
      <c r="LI123" s="208"/>
      <c r="LJ123" s="208"/>
      <c r="LK123" s="208"/>
      <c r="LL123" s="208"/>
      <c r="LM123" s="208"/>
      <c r="LN123" s="208"/>
      <c r="LO123" s="208"/>
      <c r="LP123" s="208"/>
      <c r="LQ123" s="208"/>
      <c r="LR123" s="208"/>
      <c r="LS123" s="208"/>
      <c r="LT123" s="208"/>
      <c r="LU123" s="208"/>
      <c r="LV123" s="208"/>
      <c r="LW123" s="208"/>
      <c r="LX123" s="208"/>
      <c r="LY123" s="208"/>
      <c r="LZ123" s="208"/>
      <c r="MA123" s="208"/>
      <c r="MB123" s="208"/>
      <c r="MC123" s="208"/>
      <c r="MD123" s="208"/>
      <c r="ME123" s="208"/>
      <c r="MF123" s="208"/>
      <c r="MG123" s="208"/>
      <c r="MH123" s="208"/>
      <c r="MI123" s="208"/>
      <c r="MJ123" s="208"/>
      <c r="MK123" s="208"/>
      <c r="ML123" s="208"/>
      <c r="MM123" s="208"/>
      <c r="MN123" s="208"/>
      <c r="MO123" s="208"/>
      <c r="MP123" s="208"/>
      <c r="MQ123" s="208"/>
      <c r="MR123" s="208"/>
      <c r="MS123" s="208"/>
      <c r="MT123" s="208"/>
      <c r="MU123" s="208"/>
      <c r="MV123" s="208"/>
      <c r="MW123" s="208"/>
      <c r="MX123" s="208"/>
      <c r="MY123" s="208"/>
      <c r="MZ123" s="208"/>
      <c r="NA123" s="208"/>
      <c r="NB123" s="208"/>
      <c r="NC123" s="208"/>
      <c r="ND123" s="208"/>
      <c r="NE123" s="208"/>
      <c r="NF123" s="208"/>
      <c r="NG123" s="208"/>
      <c r="NH123" s="208"/>
      <c r="NI123" s="208"/>
      <c r="NJ123" s="208"/>
      <c r="NK123" s="208"/>
      <c r="NL123" s="208"/>
      <c r="NM123" s="208"/>
      <c r="NN123" s="208"/>
      <c r="NO123" s="208"/>
      <c r="NP123" s="208"/>
      <c r="NQ123" s="208"/>
      <c r="NR123" s="208"/>
      <c r="NS123" s="208"/>
      <c r="NT123" s="208"/>
      <c r="NU123" s="208"/>
      <c r="NV123" s="208"/>
      <c r="NW123" s="208"/>
      <c r="NX123" s="208"/>
      <c r="NY123" s="208"/>
      <c r="NZ123" s="208"/>
      <c r="OA123" s="208"/>
      <c r="OB123" s="208"/>
      <c r="OC123" s="208"/>
      <c r="OD123" s="208"/>
      <c r="OE123" s="208"/>
      <c r="OF123" s="208"/>
      <c r="OG123" s="208"/>
      <c r="OH123" s="208"/>
      <c r="OI123" s="208"/>
      <c r="OJ123" s="208"/>
      <c r="OK123" s="208"/>
      <c r="OL123" s="208"/>
      <c r="OM123" s="208"/>
      <c r="ON123" s="208"/>
      <c r="OO123" s="208"/>
      <c r="OP123" s="208"/>
      <c r="OQ123" s="208"/>
      <c r="OR123" s="208"/>
      <c r="OS123" s="208"/>
      <c r="OT123" s="208"/>
      <c r="OU123" s="208"/>
      <c r="OV123" s="208"/>
      <c r="OW123" s="208"/>
      <c r="OX123" s="208"/>
      <c r="OY123" s="208"/>
      <c r="OZ123" s="208"/>
      <c r="PA123" s="208"/>
      <c r="PB123" s="208"/>
      <c r="PC123" s="208"/>
      <c r="PD123" s="208"/>
      <c r="PE123" s="208"/>
      <c r="PF123" s="208"/>
      <c r="PG123" s="208"/>
      <c r="PH123" s="208"/>
      <c r="PI123" s="208"/>
      <c r="PJ123" s="208"/>
      <c r="PK123" s="208"/>
      <c r="PL123" s="208"/>
      <c r="PM123" s="208"/>
      <c r="PN123" s="208"/>
      <c r="PO123" s="208"/>
      <c r="PP123" s="208"/>
      <c r="PQ123" s="208"/>
      <c r="PR123" s="208"/>
      <c r="PS123" s="208"/>
      <c r="PT123" s="208"/>
      <c r="PU123" s="208"/>
      <c r="PV123" s="208"/>
      <c r="PW123" s="208"/>
      <c r="PX123" s="208"/>
      <c r="PY123" s="208"/>
      <c r="PZ123" s="208"/>
      <c r="QA123" s="208"/>
      <c r="QB123" s="208"/>
      <c r="QC123" s="208"/>
      <c r="QD123" s="208"/>
      <c r="QE123" s="208"/>
      <c r="QF123" s="208"/>
      <c r="QG123" s="208"/>
      <c r="QH123" s="208"/>
      <c r="QI123" s="208"/>
      <c r="QJ123" s="208"/>
      <c r="QK123" s="208"/>
      <c r="QL123" s="208"/>
      <c r="QM123" s="208"/>
      <c r="QN123" s="208"/>
      <c r="QO123" s="208"/>
      <c r="QP123" s="208"/>
      <c r="QQ123" s="208"/>
      <c r="QR123" s="208"/>
      <c r="QS123" s="208"/>
      <c r="QT123" s="208"/>
      <c r="QU123" s="208"/>
      <c r="QV123" s="208"/>
      <c r="QW123" s="208"/>
      <c r="QX123" s="208"/>
      <c r="QY123" s="208"/>
      <c r="QZ123" s="208"/>
      <c r="RA123" s="208"/>
      <c r="RB123" s="208"/>
      <c r="RC123" s="208"/>
      <c r="RD123" s="208"/>
      <c r="RE123" s="208"/>
      <c r="RF123" s="208"/>
      <c r="RG123" s="208"/>
      <c r="RH123" s="208"/>
      <c r="RI123" s="208"/>
      <c r="RJ123" s="208"/>
      <c r="RK123" s="208"/>
      <c r="RL123" s="208"/>
      <c r="RM123" s="208"/>
      <c r="RN123" s="208"/>
      <c r="RO123" s="208"/>
      <c r="RP123" s="208"/>
      <c r="RQ123" s="208"/>
      <c r="RR123" s="208"/>
      <c r="RS123" s="208"/>
      <c r="RT123" s="208"/>
      <c r="RU123" s="208"/>
      <c r="RV123" s="208"/>
      <c r="RW123" s="208"/>
      <c r="RX123" s="208"/>
      <c r="RY123" s="208"/>
      <c r="RZ123" s="208"/>
      <c r="SA123" s="208"/>
      <c r="SB123" s="208"/>
      <c r="SC123" s="208"/>
      <c r="SD123" s="208"/>
      <c r="SE123" s="208"/>
      <c r="SF123" s="208"/>
      <c r="SG123" s="208"/>
      <c r="SH123" s="208"/>
      <c r="SI123" s="208"/>
      <c r="SJ123" s="208"/>
      <c r="SK123" s="208"/>
      <c r="SL123" s="208"/>
      <c r="SM123" s="208"/>
      <c r="SN123" s="208"/>
      <c r="SO123" s="208"/>
      <c r="SP123" s="208"/>
      <c r="SQ123" s="208"/>
      <c r="SR123" s="208"/>
      <c r="SS123" s="208"/>
      <c r="ST123" s="208"/>
      <c r="SU123" s="208"/>
      <c r="SV123" s="208"/>
      <c r="SW123" s="208"/>
      <c r="SX123" s="208"/>
      <c r="SY123" s="208"/>
      <c r="SZ123" s="208"/>
      <c r="TA123" s="208"/>
      <c r="TB123" s="208"/>
      <c r="TC123" s="208"/>
      <c r="TD123" s="208"/>
      <c r="TE123" s="208"/>
      <c r="TF123" s="208"/>
      <c r="TG123" s="208"/>
      <c r="TH123" s="208"/>
      <c r="TI123" s="208"/>
      <c r="TJ123" s="208"/>
      <c r="TK123" s="208"/>
      <c r="TL123" s="208"/>
      <c r="TM123" s="208"/>
      <c r="TN123" s="208"/>
      <c r="TO123" s="208"/>
      <c r="TP123" s="208"/>
      <c r="TQ123" s="208"/>
      <c r="TR123" s="208"/>
      <c r="TS123" s="208"/>
      <c r="TT123" s="208"/>
      <c r="TU123" s="208"/>
      <c r="TV123" s="208"/>
      <c r="TW123" s="208"/>
      <c r="TX123" s="208"/>
      <c r="TY123" s="208"/>
      <c r="TZ123" s="208"/>
      <c r="UA123" s="208"/>
      <c r="UB123" s="208"/>
      <c r="UC123" s="208"/>
      <c r="UD123" s="208"/>
      <c r="UE123" s="208"/>
      <c r="UF123" s="208"/>
      <c r="UG123" s="208"/>
      <c r="UH123" s="208"/>
      <c r="UI123" s="208"/>
      <c r="UJ123" s="208"/>
      <c r="UK123" s="208"/>
      <c r="UL123" s="208"/>
      <c r="UM123" s="208"/>
      <c r="UN123" s="208"/>
      <c r="UO123" s="208"/>
      <c r="UP123" s="208"/>
      <c r="UQ123" s="208"/>
      <c r="UR123" s="208"/>
      <c r="US123" s="208"/>
      <c r="UT123" s="208"/>
      <c r="UU123" s="208"/>
      <c r="UV123" s="208"/>
      <c r="UW123" s="208"/>
      <c r="UX123" s="208"/>
      <c r="UY123" s="208"/>
      <c r="UZ123" s="208"/>
      <c r="VA123" s="208"/>
      <c r="VB123" s="208"/>
      <c r="VC123" s="208"/>
      <c r="VD123" s="208"/>
      <c r="VE123" s="208"/>
      <c r="VF123" s="208"/>
      <c r="VG123" s="208"/>
      <c r="VH123" s="208"/>
      <c r="VI123" s="208"/>
      <c r="VJ123" s="208"/>
      <c r="VK123" s="208"/>
      <c r="VL123" s="208"/>
      <c r="VM123" s="208"/>
      <c r="VN123" s="208"/>
      <c r="VO123" s="208"/>
      <c r="VP123" s="208"/>
      <c r="VQ123" s="208"/>
      <c r="VR123" s="208"/>
      <c r="VS123" s="208"/>
      <c r="VT123" s="208"/>
      <c r="VU123" s="208"/>
      <c r="VV123" s="208"/>
      <c r="VW123" s="208"/>
      <c r="VX123" s="208"/>
      <c r="VY123" s="208"/>
      <c r="VZ123" s="208"/>
      <c r="WA123" s="208"/>
      <c r="WB123" s="208"/>
      <c r="WC123" s="208"/>
      <c r="WD123" s="208"/>
      <c r="WE123" s="208"/>
      <c r="WF123" s="208"/>
      <c r="WG123" s="208"/>
      <c r="WH123" s="208"/>
      <c r="WI123" s="208"/>
      <c r="WJ123" s="208"/>
      <c r="WK123" s="208"/>
      <c r="WL123" s="208"/>
      <c r="WM123" s="208"/>
      <c r="WN123" s="208"/>
      <c r="WO123" s="208"/>
      <c r="WP123" s="208"/>
      <c r="WQ123" s="208"/>
      <c r="WR123" s="208"/>
      <c r="WS123" s="208"/>
      <c r="WT123" s="208"/>
      <c r="WU123" s="208"/>
      <c r="WV123" s="208"/>
      <c r="WW123" s="208"/>
      <c r="WX123" s="208"/>
      <c r="WY123" s="208"/>
      <c r="WZ123" s="208"/>
      <c r="XA123" s="208"/>
      <c r="XB123" s="208"/>
      <c r="XC123" s="208"/>
      <c r="XD123" s="208"/>
      <c r="XE123" s="208"/>
      <c r="XF123" s="208"/>
      <c r="XG123" s="208"/>
      <c r="XH123" s="208"/>
      <c r="XI123" s="208"/>
      <c r="XJ123" s="208"/>
      <c r="XK123" s="208"/>
      <c r="XL123" s="208"/>
      <c r="XM123" s="208"/>
      <c r="XN123" s="208"/>
      <c r="XO123" s="208"/>
      <c r="XP123" s="208"/>
      <c r="XQ123" s="208"/>
      <c r="XR123" s="208"/>
      <c r="XS123" s="208"/>
      <c r="XT123" s="208"/>
      <c r="XU123" s="208"/>
      <c r="XV123" s="208"/>
      <c r="XW123" s="208"/>
      <c r="XX123" s="208"/>
      <c r="XY123" s="208"/>
      <c r="XZ123" s="208"/>
      <c r="YA123" s="208"/>
      <c r="YB123" s="208"/>
      <c r="YC123" s="208"/>
      <c r="YD123" s="208"/>
      <c r="YE123" s="208"/>
      <c r="YF123" s="208"/>
      <c r="YG123" s="208"/>
      <c r="YH123" s="208"/>
      <c r="YI123" s="208"/>
      <c r="YJ123" s="208"/>
      <c r="YK123" s="208"/>
      <c r="YL123" s="208"/>
      <c r="YM123" s="208"/>
      <c r="YN123" s="208"/>
      <c r="YO123" s="208"/>
      <c r="YP123" s="208"/>
      <c r="YQ123" s="208"/>
      <c r="YR123" s="208"/>
      <c r="YS123" s="208"/>
      <c r="YT123" s="208"/>
      <c r="YU123" s="208"/>
      <c r="YV123" s="208"/>
      <c r="YW123" s="208"/>
      <c r="YX123" s="208"/>
      <c r="YY123" s="208"/>
      <c r="YZ123" s="208"/>
      <c r="ZA123" s="208"/>
      <c r="ZB123" s="208"/>
      <c r="ZC123" s="208"/>
      <c r="ZD123" s="208"/>
      <c r="ZE123" s="208"/>
      <c r="ZF123" s="208"/>
      <c r="ZG123" s="208"/>
      <c r="ZH123" s="208"/>
      <c r="ZI123" s="208"/>
      <c r="ZJ123" s="208"/>
      <c r="ZK123" s="208"/>
      <c r="ZL123" s="208"/>
      <c r="ZM123" s="208"/>
      <c r="ZN123" s="208"/>
      <c r="ZO123" s="208"/>
      <c r="ZP123" s="208"/>
      <c r="ZQ123" s="208"/>
      <c r="ZR123" s="208"/>
      <c r="ZS123" s="208"/>
      <c r="ZT123" s="208"/>
      <c r="ZU123" s="208"/>
      <c r="ZV123" s="208"/>
      <c r="ZW123" s="208"/>
      <c r="ZX123" s="208"/>
      <c r="ZY123" s="208"/>
      <c r="ZZ123" s="208"/>
      <c r="AAA123" s="208"/>
      <c r="AAB123" s="208"/>
      <c r="AAC123" s="208"/>
      <c r="AAD123" s="208"/>
      <c r="AAE123" s="208"/>
      <c r="AAF123" s="208"/>
      <c r="AAG123" s="208"/>
      <c r="AAH123" s="208"/>
      <c r="AAI123" s="208"/>
      <c r="AAJ123" s="208"/>
      <c r="AAK123" s="208"/>
      <c r="AAL123" s="208"/>
      <c r="AAM123" s="208"/>
      <c r="AAN123" s="208"/>
      <c r="AAO123" s="208"/>
      <c r="AAP123" s="208"/>
      <c r="AAQ123" s="208"/>
      <c r="AAR123" s="208"/>
      <c r="AAS123" s="208"/>
      <c r="AAT123" s="208"/>
      <c r="AAU123" s="208"/>
      <c r="AAV123" s="208"/>
      <c r="AAW123" s="208"/>
      <c r="AAX123" s="208"/>
      <c r="AAY123" s="208"/>
      <c r="AAZ123" s="208"/>
      <c r="ABA123" s="208"/>
      <c r="ABB123" s="208"/>
      <c r="ABC123" s="208"/>
      <c r="ABD123" s="208"/>
      <c r="ABE123" s="208"/>
      <c r="ABF123" s="208"/>
      <c r="ABG123" s="208"/>
      <c r="ABH123" s="208"/>
      <c r="ABI123" s="208"/>
      <c r="ABJ123" s="208"/>
      <c r="ABK123" s="208"/>
      <c r="ABL123" s="208"/>
      <c r="ABM123" s="208"/>
      <c r="ABN123" s="208"/>
      <c r="ABO123" s="208"/>
      <c r="ABP123" s="208"/>
      <c r="ABQ123" s="208"/>
      <c r="ABR123" s="208"/>
      <c r="ABS123" s="208"/>
      <c r="ABT123" s="208"/>
      <c r="ABU123" s="208"/>
      <c r="ABV123" s="208"/>
      <c r="ABW123" s="208"/>
      <c r="ABX123" s="208"/>
      <c r="ABY123" s="208"/>
      <c r="ABZ123" s="208"/>
      <c r="ACA123" s="208"/>
      <c r="ACB123" s="208"/>
      <c r="ACC123" s="208"/>
      <c r="ACD123" s="208"/>
      <c r="ACE123" s="208"/>
      <c r="ACF123" s="208"/>
      <c r="ACG123" s="208"/>
      <c r="ACH123" s="208"/>
      <c r="ACI123" s="208"/>
      <c r="ACJ123" s="208"/>
      <c r="ACK123" s="208"/>
      <c r="ACL123" s="208"/>
      <c r="ACM123" s="208"/>
      <c r="ACN123" s="208"/>
      <c r="ACO123" s="208"/>
      <c r="ACP123" s="208"/>
      <c r="ACQ123" s="208"/>
      <c r="ACR123" s="208"/>
      <c r="ACS123" s="208"/>
      <c r="ACT123" s="208"/>
      <c r="ACU123" s="208"/>
      <c r="ACV123" s="208"/>
      <c r="ACW123" s="208"/>
      <c r="ACX123" s="208"/>
      <c r="ACY123" s="208"/>
      <c r="ACZ123" s="208"/>
      <c r="ADA123" s="208"/>
      <c r="ADB123" s="208"/>
      <c r="ADC123" s="208"/>
      <c r="ADD123" s="208"/>
      <c r="ADE123" s="208"/>
      <c r="ADF123" s="208"/>
      <c r="ADG123" s="208"/>
      <c r="ADH123" s="208"/>
      <c r="ADI123" s="208"/>
      <c r="ADJ123" s="208"/>
      <c r="ADK123" s="208"/>
      <c r="ADL123" s="208"/>
      <c r="ADM123" s="208"/>
      <c r="ADN123" s="208"/>
      <c r="ADO123" s="208"/>
      <c r="ADP123" s="208"/>
      <c r="ADQ123" s="208"/>
      <c r="ADR123" s="208"/>
      <c r="ADS123" s="208"/>
      <c r="ADT123" s="208"/>
      <c r="ADU123" s="208"/>
      <c r="ADV123" s="208"/>
      <c r="ADW123" s="208"/>
      <c r="ADX123" s="208"/>
      <c r="ADY123" s="208"/>
      <c r="ADZ123" s="208"/>
      <c r="AEA123" s="208"/>
      <c r="AEB123" s="208"/>
      <c r="AEC123" s="208"/>
      <c r="AED123" s="208"/>
      <c r="AEE123" s="208"/>
      <c r="AEF123" s="208"/>
      <c r="AEG123" s="208"/>
      <c r="AEH123" s="208"/>
      <c r="AEI123" s="208"/>
      <c r="AEJ123" s="208"/>
      <c r="AEK123" s="208"/>
      <c r="AEL123" s="208"/>
      <c r="AEM123" s="208"/>
      <c r="AEN123" s="208"/>
      <c r="AEO123" s="208"/>
      <c r="AEP123" s="208"/>
      <c r="AEQ123" s="208"/>
      <c r="AER123" s="208"/>
      <c r="AES123" s="208"/>
      <c r="AET123" s="208"/>
      <c r="AEU123" s="208"/>
      <c r="AEV123" s="208"/>
      <c r="AEW123" s="208"/>
      <c r="AEX123" s="208"/>
      <c r="AEY123" s="208"/>
      <c r="AEZ123" s="208"/>
      <c r="AFA123" s="208"/>
      <c r="AFB123" s="208"/>
      <c r="AFC123" s="208"/>
      <c r="AFD123" s="208"/>
      <c r="AFE123" s="208"/>
      <c r="AFF123" s="208"/>
      <c r="AFG123" s="208"/>
      <c r="AFH123" s="208"/>
      <c r="AFI123" s="208"/>
      <c r="AFJ123" s="208"/>
      <c r="AFK123" s="208"/>
      <c r="AFL123" s="208"/>
      <c r="AFM123" s="208"/>
      <c r="AFN123" s="208"/>
      <c r="AFO123" s="208"/>
      <c r="AFP123" s="208"/>
      <c r="AFQ123" s="208"/>
      <c r="AFR123" s="208"/>
      <c r="AFS123" s="208"/>
      <c r="AFT123" s="208"/>
      <c r="AFU123" s="208"/>
      <c r="AFV123" s="208"/>
      <c r="AFW123" s="208"/>
      <c r="AFX123" s="208"/>
      <c r="AFY123" s="208"/>
      <c r="AFZ123" s="208"/>
      <c r="AGA123" s="208"/>
      <c r="AGB123" s="208"/>
      <c r="AGC123" s="208"/>
      <c r="AGD123" s="208"/>
      <c r="AGE123" s="208"/>
      <c r="AGF123" s="208"/>
      <c r="AGG123" s="208"/>
      <c r="AGH123" s="208"/>
      <c r="AGI123" s="208"/>
      <c r="AGJ123" s="208"/>
      <c r="AGK123" s="208"/>
      <c r="AGL123" s="208"/>
      <c r="AGM123" s="208"/>
      <c r="AGN123" s="208"/>
      <c r="AGO123" s="208"/>
      <c r="AGP123" s="208"/>
      <c r="AGQ123" s="208"/>
      <c r="AGR123" s="208"/>
      <c r="AGS123" s="208"/>
      <c r="AGT123" s="208"/>
      <c r="AGU123" s="208"/>
      <c r="AGV123" s="208"/>
      <c r="AGW123" s="208"/>
      <c r="AGX123" s="208"/>
      <c r="AGY123" s="208"/>
      <c r="AGZ123" s="208"/>
      <c r="AHA123" s="208"/>
      <c r="AHB123" s="208"/>
      <c r="AHC123" s="208"/>
      <c r="AHD123" s="208"/>
      <c r="AHE123" s="208"/>
      <c r="AHF123" s="208"/>
      <c r="AHG123" s="208"/>
      <c r="AHH123" s="208"/>
      <c r="AHI123" s="208"/>
      <c r="AHJ123" s="208"/>
      <c r="AHK123" s="208"/>
      <c r="AHL123" s="208"/>
      <c r="AHM123" s="208"/>
      <c r="AHN123" s="208"/>
      <c r="AHO123" s="208"/>
      <c r="AHP123" s="208"/>
      <c r="AHQ123" s="208"/>
      <c r="AHR123" s="208"/>
      <c r="AHS123" s="208"/>
      <c r="AHT123" s="208"/>
      <c r="AHU123" s="208"/>
      <c r="AHV123" s="208"/>
      <c r="AHW123" s="208"/>
      <c r="AHX123" s="208"/>
      <c r="AHY123" s="208"/>
      <c r="AHZ123" s="208"/>
      <c r="AIA123" s="208"/>
      <c r="AIB123" s="208"/>
      <c r="AIC123" s="208"/>
      <c r="AID123" s="208"/>
      <c r="AIE123" s="208"/>
      <c r="AIF123" s="208"/>
      <c r="AIG123" s="208"/>
      <c r="AIH123" s="208"/>
      <c r="AII123" s="208"/>
      <c r="AIJ123" s="208"/>
      <c r="AIK123" s="208"/>
      <c r="AIL123" s="208"/>
      <c r="AIM123" s="208"/>
      <c r="AIN123" s="208"/>
      <c r="AIO123" s="208"/>
      <c r="AIP123" s="208"/>
      <c r="AIQ123" s="208"/>
      <c r="AIR123" s="208"/>
      <c r="AIS123" s="208"/>
      <c r="AIT123" s="208"/>
      <c r="AIU123" s="208"/>
      <c r="AIV123" s="208"/>
      <c r="AIW123" s="208"/>
      <c r="AIX123" s="208"/>
      <c r="AIY123" s="208"/>
      <c r="AIZ123" s="208"/>
      <c r="AJA123" s="208"/>
      <c r="AJB123" s="208"/>
      <c r="AJC123" s="208"/>
      <c r="AJD123" s="208"/>
      <c r="AJE123" s="208"/>
      <c r="AJF123" s="208"/>
      <c r="AJG123" s="208"/>
      <c r="AJH123" s="208"/>
      <c r="AJI123" s="208"/>
      <c r="AJJ123" s="208"/>
      <c r="AJK123" s="208"/>
      <c r="AJL123" s="208"/>
      <c r="AJM123" s="208"/>
      <c r="AJN123" s="208"/>
      <c r="AJO123" s="208"/>
      <c r="AJP123" s="208"/>
      <c r="AJQ123" s="208"/>
      <c r="AJR123" s="208"/>
      <c r="AJS123" s="208"/>
      <c r="AJT123" s="208"/>
      <c r="AJU123" s="208"/>
      <c r="AJV123" s="208"/>
      <c r="AJW123" s="208"/>
      <c r="AJX123" s="208"/>
      <c r="AJY123" s="208"/>
      <c r="AJZ123" s="208"/>
      <c r="AKA123" s="208"/>
      <c r="AKB123" s="208"/>
      <c r="AKC123" s="208"/>
      <c r="AKD123" s="208"/>
      <c r="AKE123" s="208"/>
      <c r="AKF123" s="208"/>
      <c r="AKG123" s="208"/>
      <c r="AKH123" s="208"/>
      <c r="AKI123" s="208"/>
      <c r="AKJ123" s="208"/>
      <c r="AKK123" s="208"/>
      <c r="AKL123" s="208"/>
      <c r="AKM123" s="208"/>
      <c r="AKN123" s="208"/>
      <c r="AKO123" s="208"/>
      <c r="AKP123" s="208"/>
      <c r="AKQ123" s="208"/>
      <c r="AKR123" s="208"/>
      <c r="AKS123" s="208"/>
      <c r="AKT123" s="208"/>
      <c r="AKU123" s="208"/>
      <c r="AKV123" s="208"/>
      <c r="AKW123" s="208"/>
      <c r="AKX123" s="208"/>
      <c r="AKY123" s="208"/>
      <c r="AKZ123" s="208"/>
      <c r="ALA123" s="208"/>
      <c r="ALB123" s="208"/>
      <c r="ALC123" s="208"/>
      <c r="ALD123" s="208"/>
      <c r="ALE123" s="208"/>
      <c r="ALF123" s="208"/>
      <c r="ALG123" s="208"/>
      <c r="ALH123" s="208"/>
      <c r="ALI123" s="208"/>
      <c r="ALJ123" s="208"/>
      <c r="ALK123" s="208"/>
      <c r="ALL123" s="208"/>
      <c r="ALM123" s="208"/>
      <c r="ALN123" s="208"/>
      <c r="ALO123" s="208"/>
      <c r="ALP123" s="208"/>
      <c r="ALQ123" s="208"/>
      <c r="ALR123" s="208"/>
      <c r="ALS123" s="208"/>
      <c r="ALT123" s="208"/>
      <c r="ALU123" s="208"/>
      <c r="ALV123" s="208"/>
      <c r="ALW123" s="208"/>
      <c r="ALX123" s="208"/>
      <c r="ALY123" s="208"/>
      <c r="ALZ123" s="208"/>
      <c r="AMA123" s="208"/>
      <c r="AMB123" s="208"/>
      <c r="AMC123" s="208"/>
      <c r="AMD123" s="208"/>
      <c r="AME123" s="208"/>
      <c r="AMF123" s="208"/>
      <c r="AMG123" s="208"/>
      <c r="AMH123" s="208"/>
      <c r="AMI123" s="208"/>
      <c r="AMJ123" s="208"/>
      <c r="AMK123" s="208"/>
      <c r="AML123" s="208"/>
      <c r="AMM123" s="208"/>
      <c r="AMN123" s="208"/>
      <c r="AMO123" s="208"/>
      <c r="AMP123" s="208"/>
      <c r="AMQ123" s="208"/>
      <c r="AMR123" s="208"/>
      <c r="AMS123" s="208"/>
      <c r="AMT123" s="208"/>
      <c r="AMU123" s="208"/>
      <c r="AMV123" s="208"/>
      <c r="AMW123" s="208"/>
      <c r="AMX123" s="208"/>
      <c r="AMY123" s="208"/>
      <c r="AMZ123" s="208"/>
      <c r="ANA123" s="208"/>
      <c r="ANB123" s="208"/>
      <c r="ANC123" s="208"/>
      <c r="AND123" s="208"/>
      <c r="ANE123" s="208"/>
      <c r="ANF123" s="208"/>
      <c r="ANG123" s="208"/>
      <c r="ANH123" s="208"/>
      <c r="ANI123" s="208"/>
      <c r="ANJ123" s="208"/>
      <c r="ANK123" s="208"/>
      <c r="ANL123" s="208"/>
      <c r="ANM123" s="208"/>
      <c r="ANN123" s="208"/>
      <c r="ANO123" s="208"/>
      <c r="ANP123" s="208"/>
      <c r="ANQ123" s="208"/>
      <c r="ANR123" s="208"/>
      <c r="ANS123" s="208"/>
      <c r="ANT123" s="208"/>
      <c r="ANU123" s="208"/>
      <c r="ANV123" s="208"/>
      <c r="ANW123" s="208"/>
      <c r="ANX123" s="208"/>
      <c r="ANY123" s="208"/>
      <c r="ANZ123" s="208"/>
      <c r="AOA123" s="208"/>
      <c r="AOB123" s="208"/>
      <c r="AOC123" s="208"/>
      <c r="AOD123" s="208"/>
      <c r="AOE123" s="208"/>
      <c r="AOF123" s="208"/>
      <c r="AOG123" s="208"/>
      <c r="AOH123" s="208"/>
      <c r="AOI123" s="208"/>
      <c r="AOJ123" s="208"/>
      <c r="AOK123" s="208"/>
      <c r="AOL123" s="208"/>
      <c r="AOM123" s="208"/>
      <c r="AON123" s="208"/>
      <c r="AOO123" s="208"/>
      <c r="AOP123" s="208"/>
      <c r="AOQ123" s="208"/>
      <c r="AOR123" s="208"/>
      <c r="AOS123" s="208"/>
      <c r="AOT123" s="208"/>
      <c r="AOU123" s="208"/>
      <c r="AOV123" s="208"/>
      <c r="AOW123" s="208"/>
      <c r="AOX123" s="208"/>
      <c r="AOY123" s="208"/>
      <c r="AOZ123" s="208"/>
      <c r="APA123" s="208"/>
      <c r="APB123" s="208"/>
      <c r="APC123" s="208"/>
      <c r="APD123" s="208"/>
      <c r="APE123" s="208"/>
      <c r="APF123" s="208"/>
      <c r="APG123" s="208"/>
      <c r="APH123" s="208"/>
      <c r="API123" s="208"/>
      <c r="APJ123" s="208"/>
      <c r="APK123" s="208"/>
      <c r="APL123" s="208"/>
      <c r="APM123" s="208"/>
      <c r="APN123" s="208"/>
      <c r="APO123" s="208"/>
      <c r="APP123" s="208"/>
      <c r="APQ123" s="208"/>
      <c r="APR123" s="208"/>
      <c r="APS123" s="208"/>
      <c r="APT123" s="208"/>
      <c r="APU123" s="208"/>
      <c r="APV123" s="208"/>
      <c r="APW123" s="208"/>
      <c r="APX123" s="208"/>
      <c r="APY123" s="208"/>
      <c r="APZ123" s="208"/>
      <c r="AQA123" s="208"/>
      <c r="AQB123" s="208"/>
      <c r="AQC123" s="208"/>
      <c r="AQD123" s="208"/>
      <c r="AQE123" s="208"/>
      <c r="AQF123" s="208"/>
      <c r="AQG123" s="208"/>
      <c r="AQH123" s="208"/>
      <c r="AQI123" s="208"/>
      <c r="AQJ123" s="208"/>
      <c r="AQK123" s="208"/>
      <c r="AQL123" s="208"/>
      <c r="AQM123" s="208"/>
      <c r="AQN123" s="208"/>
      <c r="AQO123" s="208"/>
      <c r="AQP123" s="208"/>
      <c r="AQQ123" s="208"/>
      <c r="AQR123" s="208"/>
      <c r="AQS123" s="208"/>
      <c r="AQT123" s="208"/>
      <c r="AQU123" s="208"/>
      <c r="AQV123" s="208"/>
      <c r="AQW123" s="208"/>
      <c r="AQX123" s="208"/>
      <c r="AQY123" s="208"/>
      <c r="AQZ123" s="208"/>
      <c r="ARA123" s="208"/>
      <c r="ARB123" s="208"/>
      <c r="ARC123" s="208"/>
      <c r="ARD123" s="208"/>
      <c r="ARE123" s="208"/>
      <c r="ARF123" s="208"/>
      <c r="ARG123" s="208"/>
      <c r="ARH123" s="208"/>
      <c r="ARI123" s="208"/>
      <c r="ARJ123" s="208"/>
      <c r="ARK123" s="208"/>
      <c r="ARL123" s="208"/>
      <c r="ARM123" s="208"/>
      <c r="ARN123" s="208"/>
      <c r="ARO123" s="208"/>
      <c r="ARP123" s="208"/>
      <c r="ARQ123" s="208"/>
      <c r="ARR123" s="208"/>
      <c r="ARS123" s="208"/>
      <c r="ART123" s="208"/>
      <c r="ARU123" s="208"/>
      <c r="ARV123" s="208"/>
      <c r="ARW123" s="208"/>
      <c r="ARX123" s="208"/>
      <c r="ARY123" s="208"/>
      <c r="ARZ123" s="208"/>
      <c r="ASA123" s="208"/>
      <c r="ASB123" s="208"/>
      <c r="ASC123" s="208"/>
      <c r="ASD123" s="208"/>
      <c r="ASE123" s="208"/>
      <c r="ASF123" s="208"/>
      <c r="ASG123" s="208"/>
      <c r="ASH123" s="208"/>
      <c r="ASI123" s="208"/>
      <c r="ASJ123" s="208"/>
      <c r="ASK123" s="208"/>
      <c r="ASL123" s="208"/>
      <c r="ASM123" s="208"/>
      <c r="ASN123" s="208"/>
      <c r="ASO123" s="208"/>
      <c r="ASP123" s="208"/>
      <c r="ASQ123" s="208"/>
      <c r="ASR123" s="208"/>
      <c r="ASS123" s="208"/>
      <c r="AST123" s="208"/>
      <c r="ASU123" s="208"/>
      <c r="ASV123" s="208"/>
      <c r="ASW123" s="208"/>
      <c r="ASX123" s="208"/>
      <c r="ASY123" s="208"/>
      <c r="ASZ123" s="208"/>
      <c r="ATA123" s="208"/>
      <c r="ATB123" s="208"/>
      <c r="ATC123" s="208"/>
      <c r="ATD123" s="208"/>
      <c r="ATE123" s="208"/>
      <c r="ATF123" s="208"/>
      <c r="ATG123" s="208"/>
      <c r="ATH123" s="208"/>
      <c r="ATI123" s="208"/>
      <c r="ATJ123" s="208"/>
      <c r="ATK123" s="208"/>
      <c r="ATL123" s="208"/>
      <c r="ATM123" s="208"/>
      <c r="ATN123" s="208"/>
      <c r="ATO123" s="208"/>
      <c r="ATP123" s="208"/>
      <c r="ATQ123" s="208"/>
      <c r="ATR123" s="208"/>
      <c r="ATS123" s="208"/>
      <c r="ATT123" s="208"/>
      <c r="ATU123" s="208"/>
      <c r="ATV123" s="208"/>
      <c r="ATW123" s="208"/>
      <c r="ATX123" s="208"/>
      <c r="ATY123" s="208"/>
      <c r="ATZ123" s="208"/>
      <c r="AUA123" s="208"/>
      <c r="AUB123" s="208"/>
      <c r="AUC123" s="208"/>
      <c r="AUD123" s="208"/>
      <c r="AUE123" s="208"/>
      <c r="AUF123" s="208"/>
      <c r="AUG123" s="208"/>
      <c r="AUH123" s="208"/>
      <c r="AUI123" s="208"/>
      <c r="AUJ123" s="208"/>
      <c r="AUK123" s="208"/>
      <c r="AUL123" s="208"/>
      <c r="AUM123" s="208"/>
      <c r="AUN123" s="208"/>
      <c r="AUO123" s="208"/>
      <c r="AUP123" s="208"/>
      <c r="AUQ123" s="208"/>
      <c r="AUR123" s="208"/>
      <c r="AUS123" s="208"/>
      <c r="AUT123" s="208"/>
      <c r="AUU123" s="208"/>
      <c r="AUV123" s="208"/>
      <c r="AUW123" s="208"/>
      <c r="AUX123" s="208"/>
      <c r="AUY123" s="208"/>
      <c r="AUZ123" s="208"/>
      <c r="AVA123" s="208"/>
      <c r="AVB123" s="208"/>
      <c r="AVC123" s="208"/>
      <c r="AVD123" s="208"/>
      <c r="AVE123" s="208"/>
      <c r="AVF123" s="208"/>
      <c r="AVG123" s="208"/>
      <c r="AVH123" s="208"/>
      <c r="AVI123" s="208"/>
      <c r="AVJ123" s="208"/>
      <c r="AVK123" s="208"/>
      <c r="AVL123" s="208"/>
      <c r="AVM123" s="208"/>
      <c r="AVN123" s="208"/>
      <c r="AVO123" s="208"/>
      <c r="AVP123" s="208"/>
      <c r="AVQ123" s="208"/>
      <c r="AVR123" s="208"/>
      <c r="AVS123" s="208"/>
      <c r="AVT123" s="208"/>
      <c r="AVU123" s="208"/>
      <c r="AVV123" s="208"/>
      <c r="AVW123" s="208"/>
      <c r="AVX123" s="208"/>
      <c r="AVY123" s="208"/>
      <c r="AVZ123" s="208"/>
      <c r="AWA123" s="208"/>
      <c r="AWB123" s="208"/>
      <c r="AWC123" s="208"/>
      <c r="AWD123" s="208"/>
      <c r="AWE123" s="208"/>
      <c r="AWF123" s="208"/>
      <c r="AWG123" s="208"/>
      <c r="AWH123" s="208"/>
      <c r="AWI123" s="208"/>
      <c r="AWJ123" s="208"/>
      <c r="AWK123" s="208"/>
      <c r="AWL123" s="208"/>
      <c r="AWM123" s="208"/>
      <c r="AWN123" s="208"/>
      <c r="AWO123" s="208"/>
      <c r="AWP123" s="208"/>
      <c r="AWQ123" s="208"/>
      <c r="AWR123" s="208"/>
      <c r="AWS123" s="208"/>
      <c r="AWT123" s="208"/>
      <c r="AWU123" s="208"/>
      <c r="AWV123" s="208"/>
      <c r="AWW123" s="208"/>
      <c r="AWX123" s="208"/>
      <c r="AWY123" s="208"/>
      <c r="AWZ123" s="208"/>
      <c r="AXA123" s="208"/>
      <c r="AXB123" s="208"/>
      <c r="AXC123" s="208"/>
      <c r="AXD123" s="208"/>
      <c r="AXE123" s="208"/>
      <c r="AXF123" s="208"/>
      <c r="AXG123" s="208"/>
      <c r="AXH123" s="208"/>
      <c r="AXI123" s="208"/>
      <c r="AXJ123" s="208"/>
      <c r="AXK123" s="208"/>
      <c r="AXL123" s="208"/>
      <c r="AXM123" s="208"/>
      <c r="AXN123" s="208"/>
      <c r="AXO123" s="208"/>
      <c r="AXP123" s="208"/>
      <c r="AXQ123" s="208"/>
      <c r="AXR123" s="208"/>
      <c r="AXS123" s="208"/>
      <c r="AXT123" s="208"/>
      <c r="AXU123" s="208"/>
      <c r="AXV123" s="208"/>
      <c r="AXW123" s="208"/>
      <c r="AXX123" s="208"/>
      <c r="AXY123" s="208"/>
      <c r="AXZ123" s="208"/>
      <c r="AYA123" s="208"/>
      <c r="AYB123" s="208"/>
      <c r="AYC123" s="208"/>
      <c r="AYD123" s="208"/>
      <c r="AYE123" s="208"/>
      <c r="AYF123" s="208"/>
      <c r="AYG123" s="208"/>
      <c r="AYH123" s="208"/>
      <c r="AYI123" s="208"/>
      <c r="AYJ123" s="208"/>
      <c r="AYK123" s="208"/>
      <c r="AYL123" s="208"/>
      <c r="AYM123" s="208"/>
      <c r="AYN123" s="208"/>
      <c r="AYO123" s="208"/>
      <c r="AYP123" s="208"/>
      <c r="AYQ123" s="208"/>
      <c r="AYR123" s="208"/>
      <c r="AYS123" s="208"/>
      <c r="AYT123" s="208"/>
      <c r="AYU123" s="208"/>
      <c r="AYV123" s="208"/>
      <c r="AYW123" s="208"/>
      <c r="AYX123" s="208"/>
      <c r="AYY123" s="208"/>
      <c r="AYZ123" s="208"/>
      <c r="AZA123" s="208"/>
      <c r="AZB123" s="208"/>
      <c r="AZC123" s="208"/>
      <c r="AZD123" s="208"/>
      <c r="AZE123" s="208"/>
      <c r="AZF123" s="208"/>
      <c r="AZG123" s="208"/>
      <c r="AZH123" s="208"/>
      <c r="AZI123" s="208"/>
      <c r="AZJ123" s="208"/>
      <c r="AZK123" s="208"/>
      <c r="AZL123" s="208"/>
      <c r="AZM123" s="208"/>
      <c r="AZN123" s="208"/>
      <c r="AZO123" s="208"/>
      <c r="AZP123" s="208"/>
      <c r="AZQ123" s="208"/>
      <c r="AZR123" s="208"/>
      <c r="AZS123" s="208"/>
      <c r="AZT123" s="208"/>
      <c r="AZU123" s="208"/>
      <c r="AZV123" s="208"/>
      <c r="AZW123" s="208"/>
      <c r="AZX123" s="208"/>
      <c r="AZY123" s="208"/>
      <c r="AZZ123" s="208"/>
      <c r="BAA123" s="208"/>
      <c r="BAB123" s="208"/>
      <c r="BAC123" s="208"/>
      <c r="BAD123" s="208"/>
      <c r="BAE123" s="208"/>
      <c r="BAF123" s="208"/>
      <c r="BAG123" s="208"/>
      <c r="BAH123" s="208"/>
      <c r="BAI123" s="208"/>
      <c r="BAJ123" s="208"/>
      <c r="BAK123" s="208"/>
      <c r="BAL123" s="208"/>
      <c r="BAM123" s="208"/>
      <c r="BAN123" s="208"/>
      <c r="BAO123" s="208"/>
      <c r="BAP123" s="208"/>
      <c r="BAQ123" s="208"/>
      <c r="BAR123" s="208"/>
      <c r="BAS123" s="208"/>
      <c r="BAT123" s="208"/>
      <c r="BAU123" s="208"/>
      <c r="BAV123" s="208"/>
      <c r="BAW123" s="208"/>
      <c r="BAX123" s="208"/>
      <c r="BAY123" s="208"/>
      <c r="BAZ123" s="208"/>
      <c r="BBA123" s="208"/>
      <c r="BBB123" s="208"/>
      <c r="BBC123" s="208"/>
      <c r="BBD123" s="208"/>
      <c r="BBE123" s="208"/>
      <c r="BBF123" s="208"/>
      <c r="BBG123" s="208"/>
      <c r="BBH123" s="208"/>
      <c r="BBI123" s="208"/>
      <c r="BBJ123" s="208"/>
      <c r="BBK123" s="208"/>
      <c r="BBL123" s="208"/>
      <c r="BBM123" s="208"/>
      <c r="BBN123" s="208"/>
      <c r="BBO123" s="208"/>
      <c r="BBP123" s="208"/>
      <c r="BBQ123" s="208"/>
      <c r="BBR123" s="208"/>
      <c r="BBS123" s="208"/>
      <c r="BBT123" s="208"/>
      <c r="BBU123" s="208"/>
      <c r="BBV123" s="208"/>
      <c r="BBW123" s="208"/>
      <c r="BBX123" s="208"/>
      <c r="BBY123" s="208"/>
      <c r="BBZ123" s="208"/>
      <c r="BCA123" s="208"/>
      <c r="BCB123" s="208"/>
      <c r="BCC123" s="208"/>
      <c r="BCD123" s="208"/>
      <c r="BCE123" s="208"/>
      <c r="BCF123" s="208"/>
      <c r="BCG123" s="208"/>
      <c r="BCH123" s="208"/>
      <c r="BCI123" s="208"/>
      <c r="BCJ123" s="208"/>
      <c r="BCK123" s="208"/>
      <c r="BCL123" s="208"/>
      <c r="BCM123" s="208"/>
      <c r="BCN123" s="208"/>
      <c r="BCO123" s="208"/>
      <c r="BCP123" s="208"/>
      <c r="BCQ123" s="208"/>
      <c r="BCR123" s="208"/>
      <c r="BCS123" s="208"/>
      <c r="BCT123" s="208"/>
      <c r="BCU123" s="208"/>
      <c r="BCV123" s="208"/>
      <c r="BCW123" s="208"/>
      <c r="BCX123" s="208"/>
      <c r="BCY123" s="208"/>
      <c r="BCZ123" s="208"/>
      <c r="BDA123" s="208"/>
      <c r="BDB123" s="208"/>
      <c r="BDC123" s="208"/>
      <c r="BDD123" s="208"/>
      <c r="BDE123" s="208"/>
      <c r="BDF123" s="208"/>
      <c r="BDG123" s="208"/>
      <c r="BDH123" s="208"/>
      <c r="BDI123" s="208"/>
      <c r="BDJ123" s="208"/>
      <c r="BDK123" s="208"/>
      <c r="BDL123" s="208"/>
      <c r="BDM123" s="208"/>
      <c r="BDN123" s="208"/>
      <c r="BDO123" s="208"/>
      <c r="BDP123" s="208"/>
      <c r="BDQ123" s="208"/>
      <c r="BDR123" s="208"/>
      <c r="BDS123" s="208"/>
      <c r="BDT123" s="208"/>
      <c r="BDU123" s="208"/>
      <c r="BDV123" s="208"/>
      <c r="BDW123" s="208"/>
      <c r="BDX123" s="208"/>
      <c r="BDY123" s="208"/>
      <c r="BDZ123" s="208"/>
      <c r="BEA123" s="208"/>
      <c r="BEB123" s="208"/>
      <c r="BEC123" s="208"/>
      <c r="BED123" s="208"/>
      <c r="BEE123" s="208"/>
      <c r="BEF123" s="208"/>
      <c r="BEG123" s="208"/>
      <c r="BEH123" s="208"/>
      <c r="BEI123" s="208"/>
      <c r="BEJ123" s="208"/>
      <c r="BEK123" s="208"/>
      <c r="BEL123" s="208"/>
      <c r="BEM123" s="208"/>
      <c r="BEN123" s="208"/>
      <c r="BEO123" s="208"/>
      <c r="BEP123" s="208"/>
      <c r="BEQ123" s="208"/>
      <c r="BER123" s="208"/>
      <c r="BES123" s="208"/>
      <c r="BET123" s="208"/>
      <c r="BEU123" s="208"/>
      <c r="BEV123" s="208"/>
      <c r="BEW123" s="208"/>
      <c r="BEX123" s="208"/>
      <c r="BEY123" s="208"/>
      <c r="BEZ123" s="208"/>
      <c r="BFA123" s="208"/>
      <c r="BFB123" s="208"/>
      <c r="BFC123" s="208"/>
      <c r="BFD123" s="208"/>
      <c r="BFE123" s="208"/>
      <c r="BFF123" s="208"/>
      <c r="BFG123" s="208"/>
      <c r="BFH123" s="208"/>
      <c r="BFI123" s="208"/>
      <c r="BFJ123" s="208"/>
      <c r="BFK123" s="208"/>
      <c r="BFL123" s="208"/>
      <c r="BFM123" s="208"/>
      <c r="BFN123" s="208"/>
      <c r="BFO123" s="208"/>
      <c r="BFP123" s="208"/>
      <c r="BFQ123" s="208"/>
      <c r="BFR123" s="208"/>
      <c r="BFS123" s="208"/>
      <c r="BFT123" s="208"/>
      <c r="BFU123" s="208"/>
      <c r="BFV123" s="208"/>
      <c r="BFW123" s="208"/>
      <c r="BFX123" s="208"/>
      <c r="BFY123" s="208"/>
      <c r="BFZ123" s="208"/>
      <c r="BGA123" s="208"/>
      <c r="BGB123" s="208"/>
      <c r="BGC123" s="208"/>
      <c r="BGD123" s="208"/>
      <c r="BGE123" s="208"/>
      <c r="BGF123" s="208"/>
      <c r="BGG123" s="208"/>
      <c r="BGH123" s="208"/>
      <c r="BGI123" s="208"/>
      <c r="BGJ123" s="208"/>
      <c r="BGK123" s="208"/>
      <c r="BGL123" s="208"/>
      <c r="BGM123" s="208"/>
      <c r="BGN123" s="208"/>
      <c r="BGO123" s="208"/>
      <c r="BGP123" s="208"/>
      <c r="BGQ123" s="208"/>
      <c r="BGR123" s="208"/>
      <c r="BGS123" s="208"/>
      <c r="BGT123" s="208"/>
      <c r="BGU123" s="208"/>
      <c r="BGV123" s="208"/>
      <c r="BGW123" s="208"/>
      <c r="BGX123" s="208"/>
      <c r="BGY123" s="208"/>
      <c r="BGZ123" s="208"/>
      <c r="BHA123" s="208"/>
      <c r="BHB123" s="208"/>
      <c r="BHC123" s="208"/>
      <c r="BHD123" s="208"/>
      <c r="BHE123" s="208"/>
      <c r="BHF123" s="208"/>
      <c r="BHG123" s="208"/>
      <c r="BHH123" s="208"/>
      <c r="BHI123" s="208"/>
      <c r="BHJ123" s="208"/>
      <c r="BHK123" s="208"/>
      <c r="BHL123" s="208"/>
      <c r="BHM123" s="208"/>
      <c r="BHN123" s="208"/>
      <c r="BHO123" s="208"/>
      <c r="BHP123" s="208"/>
      <c r="BHQ123" s="208"/>
      <c r="BHR123" s="208"/>
      <c r="BHS123" s="208"/>
      <c r="BHT123" s="208"/>
      <c r="BHU123" s="208"/>
      <c r="BHV123" s="208"/>
      <c r="BHW123" s="208"/>
      <c r="BHX123" s="208"/>
      <c r="BHY123" s="208"/>
      <c r="BHZ123" s="208"/>
      <c r="BIA123" s="208"/>
      <c r="BIB123" s="208"/>
      <c r="BIC123" s="208"/>
      <c r="BID123" s="208"/>
      <c r="BIE123" s="208"/>
      <c r="BIF123" s="208"/>
      <c r="BIG123" s="208"/>
      <c r="BIH123" s="208"/>
      <c r="BII123" s="208"/>
      <c r="BIJ123" s="208"/>
      <c r="BIK123" s="208"/>
      <c r="BIL123" s="208"/>
      <c r="BIM123" s="208"/>
      <c r="BIN123" s="208"/>
      <c r="BIO123" s="208"/>
      <c r="BIP123" s="208"/>
      <c r="BIQ123" s="208"/>
      <c r="BIR123" s="208"/>
      <c r="BIS123" s="208"/>
      <c r="BIT123" s="208"/>
      <c r="BIU123" s="208"/>
      <c r="BIV123" s="208"/>
      <c r="BIW123" s="208"/>
      <c r="BIX123" s="208"/>
      <c r="BIY123" s="208"/>
      <c r="BIZ123" s="208"/>
      <c r="BJA123" s="208"/>
      <c r="BJB123" s="208"/>
      <c r="BJC123" s="208"/>
      <c r="BJD123" s="208"/>
      <c r="BJE123" s="208"/>
      <c r="BJF123" s="208"/>
      <c r="BJG123" s="208"/>
      <c r="BJH123" s="208"/>
      <c r="BJI123" s="208"/>
      <c r="BJJ123" s="208"/>
      <c r="BJK123" s="208"/>
      <c r="BJL123" s="208"/>
      <c r="BJM123" s="208"/>
      <c r="BJN123" s="208"/>
      <c r="BJO123" s="208"/>
      <c r="BJP123" s="208"/>
      <c r="BJQ123" s="208"/>
      <c r="BJR123" s="208"/>
      <c r="BJS123" s="208"/>
      <c r="BJT123" s="208"/>
      <c r="BJU123" s="208"/>
      <c r="BJV123" s="208"/>
      <c r="BJW123" s="208"/>
      <c r="BJX123" s="208"/>
      <c r="BJY123" s="208"/>
      <c r="BJZ123" s="208"/>
      <c r="BKA123" s="208"/>
      <c r="BKB123" s="208"/>
      <c r="BKC123" s="208"/>
      <c r="BKD123" s="208"/>
      <c r="BKE123" s="208"/>
      <c r="BKF123" s="208"/>
      <c r="BKG123" s="208"/>
      <c r="BKH123" s="208"/>
      <c r="BKI123" s="208"/>
      <c r="BKJ123" s="208"/>
      <c r="BKK123" s="208"/>
      <c r="BKL123" s="208"/>
      <c r="BKM123" s="208"/>
      <c r="BKN123" s="208"/>
      <c r="BKO123" s="208"/>
      <c r="BKP123" s="208"/>
      <c r="BKQ123" s="208"/>
      <c r="BKR123" s="208"/>
      <c r="BKS123" s="208"/>
      <c r="BKT123" s="208"/>
      <c r="BKU123" s="208"/>
      <c r="BKV123" s="208"/>
      <c r="BKW123" s="208"/>
      <c r="BKX123" s="208"/>
      <c r="BKY123" s="208"/>
      <c r="BKZ123" s="208"/>
      <c r="BLA123" s="208"/>
      <c r="BLB123" s="208"/>
      <c r="BLC123" s="208"/>
      <c r="BLD123" s="208"/>
      <c r="BLE123" s="208"/>
      <c r="BLF123" s="208"/>
      <c r="BLG123" s="208"/>
      <c r="BLH123" s="208"/>
      <c r="BLI123" s="208"/>
      <c r="BLJ123" s="208"/>
      <c r="BLK123" s="208"/>
      <c r="BLL123" s="208"/>
      <c r="BLM123" s="208"/>
      <c r="BLN123" s="208"/>
      <c r="BLO123" s="208"/>
      <c r="BLP123" s="208"/>
      <c r="BLQ123" s="208"/>
      <c r="BLR123" s="208"/>
      <c r="BLS123" s="208"/>
      <c r="BLT123" s="208"/>
      <c r="BLU123" s="208"/>
      <c r="BLV123" s="208"/>
      <c r="BLW123" s="208"/>
      <c r="BLX123" s="208"/>
      <c r="BLY123" s="208"/>
      <c r="BLZ123" s="208"/>
      <c r="BMA123" s="208"/>
      <c r="BMB123" s="208"/>
      <c r="BMC123" s="208"/>
      <c r="BMD123" s="208"/>
      <c r="BME123" s="208"/>
      <c r="BMF123" s="208"/>
      <c r="BMG123" s="208"/>
      <c r="BMH123" s="208"/>
      <c r="BMI123" s="208"/>
      <c r="BMJ123" s="208"/>
      <c r="BMK123" s="208"/>
      <c r="BML123" s="208"/>
      <c r="BMM123" s="208"/>
      <c r="BMN123" s="208"/>
      <c r="BMO123" s="208"/>
      <c r="BMP123" s="208"/>
      <c r="BMQ123" s="208"/>
      <c r="BMR123" s="208"/>
      <c r="BMS123" s="208"/>
      <c r="BMT123" s="208"/>
      <c r="BMU123" s="208"/>
      <c r="BMV123" s="208"/>
      <c r="BMW123" s="208"/>
      <c r="BMX123" s="208"/>
      <c r="BMY123" s="208"/>
      <c r="BMZ123" s="208"/>
      <c r="BNA123" s="208"/>
      <c r="BNB123" s="208"/>
      <c r="BNC123" s="208"/>
      <c r="BND123" s="208"/>
      <c r="BNE123" s="208"/>
      <c r="BNF123" s="208"/>
      <c r="BNG123" s="208"/>
      <c r="BNH123" s="208"/>
      <c r="BNI123" s="208"/>
      <c r="BNJ123" s="208"/>
      <c r="BNK123" s="208"/>
      <c r="BNL123" s="208"/>
      <c r="BNM123" s="208"/>
      <c r="BNN123" s="208"/>
      <c r="BNO123" s="208"/>
      <c r="BNP123" s="208"/>
      <c r="BNQ123" s="208"/>
      <c r="BNR123" s="208"/>
      <c r="BNS123" s="208"/>
      <c r="BNT123" s="208"/>
      <c r="BNU123" s="208"/>
      <c r="BNV123" s="208"/>
      <c r="BNW123" s="208"/>
      <c r="BNX123" s="208"/>
      <c r="BNY123" s="208"/>
      <c r="BNZ123" s="208"/>
      <c r="BOA123" s="208"/>
      <c r="BOB123" s="208"/>
      <c r="BOC123" s="208"/>
      <c r="BOD123" s="208"/>
      <c r="BOE123" s="208"/>
      <c r="BOF123" s="208"/>
      <c r="BOG123" s="208"/>
      <c r="BOH123" s="208"/>
      <c r="BOI123" s="208"/>
      <c r="BOJ123" s="208"/>
      <c r="BOK123" s="208"/>
      <c r="BOL123" s="208"/>
      <c r="BOM123" s="208"/>
      <c r="BON123" s="208"/>
      <c r="BOO123" s="208"/>
      <c r="BOP123" s="208"/>
      <c r="BOQ123" s="208"/>
      <c r="BOR123" s="208"/>
      <c r="BOS123" s="208"/>
      <c r="BOT123" s="208"/>
      <c r="BOU123" s="208"/>
      <c r="BOV123" s="208"/>
      <c r="BOW123" s="208"/>
      <c r="BOX123" s="208"/>
      <c r="BOY123" s="208"/>
      <c r="BOZ123" s="208"/>
      <c r="BPA123" s="208"/>
      <c r="BPB123" s="208"/>
      <c r="BPC123" s="208"/>
      <c r="BPD123" s="208"/>
      <c r="BPE123" s="208"/>
      <c r="BPF123" s="208"/>
      <c r="BPG123" s="208"/>
      <c r="BPH123" s="208"/>
      <c r="BPI123" s="208"/>
      <c r="BPJ123" s="208"/>
      <c r="BPK123" s="208"/>
      <c r="BPL123" s="208"/>
      <c r="BPM123" s="208"/>
      <c r="BPN123" s="208"/>
      <c r="BPO123" s="208"/>
      <c r="BPP123" s="208"/>
      <c r="BPQ123" s="208"/>
      <c r="BPR123" s="208"/>
      <c r="BPS123" s="208"/>
      <c r="BPT123" s="208"/>
      <c r="BPU123" s="208"/>
      <c r="BPV123" s="208"/>
      <c r="BPW123" s="208"/>
      <c r="BPX123" s="208"/>
      <c r="BPY123" s="208"/>
      <c r="BPZ123" s="208"/>
      <c r="BQA123" s="208"/>
      <c r="BQB123" s="208"/>
      <c r="BQC123" s="208"/>
      <c r="BQD123" s="208"/>
      <c r="BQE123" s="208"/>
      <c r="BQF123" s="208"/>
      <c r="BQG123" s="208"/>
      <c r="BQH123" s="208"/>
      <c r="BQI123" s="208"/>
      <c r="BQJ123" s="208"/>
      <c r="BQK123" s="208"/>
      <c r="BQL123" s="208"/>
      <c r="BQM123" s="208"/>
      <c r="BQN123" s="208"/>
      <c r="BQO123" s="208"/>
      <c r="BQP123" s="208"/>
      <c r="BQQ123" s="208"/>
      <c r="BQR123" s="208"/>
      <c r="BQS123" s="208"/>
      <c r="BQT123" s="208"/>
      <c r="BQU123" s="208"/>
      <c r="BQV123" s="208"/>
      <c r="BQW123" s="208"/>
      <c r="BQX123" s="208"/>
      <c r="BQY123" s="208"/>
      <c r="BQZ123" s="208"/>
      <c r="BRA123" s="208"/>
      <c r="BRB123" s="208"/>
      <c r="BRC123" s="208"/>
      <c r="BRD123" s="208"/>
      <c r="BRE123" s="208"/>
      <c r="BRF123" s="208"/>
      <c r="BRG123" s="208"/>
      <c r="BRH123" s="208"/>
      <c r="BRI123" s="208"/>
      <c r="BRJ123" s="208"/>
      <c r="BRK123" s="208"/>
      <c r="BRL123" s="208"/>
      <c r="BRM123" s="208"/>
      <c r="BRN123" s="208"/>
      <c r="BRO123" s="208"/>
      <c r="BRP123" s="208"/>
      <c r="BRQ123" s="208"/>
      <c r="BRR123" s="208"/>
      <c r="BRS123" s="208"/>
      <c r="BRT123" s="208"/>
      <c r="BRU123" s="208"/>
      <c r="BRV123" s="208"/>
      <c r="BRW123" s="208"/>
      <c r="BRX123" s="208"/>
      <c r="BRY123" s="208"/>
      <c r="BRZ123" s="208"/>
      <c r="BSA123" s="208"/>
      <c r="BSB123" s="208"/>
      <c r="BSC123" s="208"/>
      <c r="BSD123" s="208"/>
      <c r="BSE123" s="208"/>
      <c r="BSF123" s="208"/>
      <c r="BSG123" s="208"/>
      <c r="BSH123" s="208"/>
      <c r="BSI123" s="208"/>
      <c r="BSJ123" s="208"/>
      <c r="BSK123" s="208"/>
      <c r="BSL123" s="208"/>
      <c r="BSM123" s="208"/>
      <c r="BSN123" s="208"/>
      <c r="BSO123" s="208"/>
      <c r="BSP123" s="208"/>
      <c r="BSQ123" s="208"/>
      <c r="BSR123" s="208"/>
      <c r="BSS123" s="208"/>
      <c r="BST123" s="208"/>
      <c r="BSU123" s="208"/>
      <c r="BSV123" s="208"/>
      <c r="BSW123" s="208"/>
      <c r="BSX123" s="208"/>
      <c r="BSY123" s="208"/>
      <c r="BSZ123" s="208"/>
      <c r="BTA123" s="208"/>
      <c r="BTB123" s="208"/>
      <c r="BTC123" s="208"/>
      <c r="BTD123" s="208"/>
      <c r="BTE123" s="208"/>
      <c r="BTF123" s="208"/>
      <c r="BTG123" s="208"/>
      <c r="BTH123" s="208"/>
      <c r="BTI123" s="208"/>
      <c r="BTJ123" s="208"/>
      <c r="BTK123" s="208"/>
      <c r="BTL123" s="208"/>
      <c r="BTM123" s="208"/>
      <c r="BTN123" s="208"/>
      <c r="BTO123" s="208"/>
      <c r="BTP123" s="208"/>
      <c r="BTQ123" s="208"/>
      <c r="BTR123" s="208"/>
      <c r="BTS123" s="208"/>
      <c r="BTT123" s="208"/>
      <c r="BTU123" s="208"/>
      <c r="BTV123" s="208"/>
      <c r="BTW123" s="208"/>
      <c r="BTX123" s="208"/>
      <c r="BTY123" s="208"/>
      <c r="BTZ123" s="208"/>
      <c r="BUA123" s="208"/>
      <c r="BUB123" s="208"/>
      <c r="BUC123" s="208"/>
      <c r="BUD123" s="208"/>
      <c r="BUE123" s="208"/>
      <c r="BUF123" s="208"/>
      <c r="BUG123" s="208"/>
      <c r="BUH123" s="208"/>
      <c r="BUI123" s="208"/>
      <c r="BUJ123" s="208"/>
      <c r="BUK123" s="208"/>
      <c r="BUL123" s="208"/>
      <c r="BUM123" s="208"/>
      <c r="BUN123" s="208"/>
      <c r="BUO123" s="208"/>
      <c r="BUP123" s="208"/>
      <c r="BUQ123" s="208"/>
      <c r="BUR123" s="208"/>
      <c r="BUS123" s="208"/>
      <c r="BUT123" s="208"/>
      <c r="BUU123" s="208"/>
      <c r="BUV123" s="208"/>
      <c r="BUW123" s="208"/>
      <c r="BUX123" s="208"/>
      <c r="BUY123" s="208"/>
      <c r="BUZ123" s="208"/>
      <c r="BVA123" s="208"/>
      <c r="BVB123" s="208"/>
      <c r="BVC123" s="208"/>
      <c r="BVD123" s="208"/>
      <c r="BVE123" s="208"/>
      <c r="BVF123" s="208"/>
      <c r="BVG123" s="208"/>
      <c r="BVH123" s="208"/>
      <c r="BVI123" s="208"/>
      <c r="BVJ123" s="208"/>
      <c r="BVK123" s="208"/>
      <c r="BVL123" s="208"/>
      <c r="BVM123" s="208"/>
      <c r="BVN123" s="208"/>
      <c r="BVO123" s="208"/>
      <c r="BVP123" s="208"/>
      <c r="BVQ123" s="208"/>
      <c r="BVR123" s="208"/>
      <c r="BVS123" s="208"/>
      <c r="BVT123" s="208"/>
      <c r="BVU123" s="208"/>
      <c r="BVV123" s="208"/>
      <c r="BVW123" s="208"/>
      <c r="BVX123" s="208"/>
      <c r="BVY123" s="208"/>
      <c r="BVZ123" s="208"/>
      <c r="BWA123" s="208"/>
      <c r="BWB123" s="208"/>
      <c r="BWC123" s="208"/>
      <c r="BWD123" s="208"/>
      <c r="BWE123" s="208"/>
      <c r="BWF123" s="208"/>
      <c r="BWG123" s="208"/>
      <c r="BWH123" s="208"/>
      <c r="BWI123" s="208"/>
      <c r="BWJ123" s="208"/>
      <c r="BWK123" s="208"/>
      <c r="BWL123" s="208"/>
      <c r="BWM123" s="208"/>
      <c r="BWN123" s="208"/>
      <c r="BWO123" s="208"/>
      <c r="BWP123" s="208"/>
      <c r="BWQ123" s="208"/>
      <c r="BWR123" s="208"/>
      <c r="BWS123" s="208"/>
      <c r="BWT123" s="208"/>
      <c r="BWU123" s="208"/>
      <c r="BWV123" s="208"/>
      <c r="BWW123" s="208"/>
      <c r="BWX123" s="208"/>
      <c r="BWY123" s="208"/>
      <c r="BWZ123" s="208"/>
      <c r="BXA123" s="208"/>
      <c r="BXB123" s="208"/>
      <c r="BXC123" s="208"/>
      <c r="BXD123" s="208"/>
      <c r="BXE123" s="208"/>
      <c r="BXF123" s="208"/>
      <c r="BXG123" s="208"/>
      <c r="BXH123" s="208"/>
      <c r="BXI123" s="208"/>
      <c r="BXJ123" s="208"/>
      <c r="BXK123" s="208"/>
      <c r="BXL123" s="208"/>
      <c r="BXM123" s="208"/>
      <c r="BXN123" s="208"/>
      <c r="BXO123" s="208"/>
      <c r="BXP123" s="208"/>
      <c r="BXQ123" s="208"/>
      <c r="BXR123" s="208"/>
      <c r="BXS123" s="208"/>
      <c r="BXT123" s="208"/>
      <c r="BXU123" s="208"/>
      <c r="BXV123" s="208"/>
      <c r="BXW123" s="208"/>
      <c r="BXX123" s="208"/>
      <c r="BXY123" s="208"/>
      <c r="BXZ123" s="208"/>
      <c r="BYA123" s="208"/>
      <c r="BYB123" s="208"/>
      <c r="BYC123" s="208"/>
      <c r="BYD123" s="208"/>
      <c r="BYE123" s="208"/>
      <c r="BYF123" s="208"/>
      <c r="BYG123" s="208"/>
      <c r="BYH123" s="208"/>
      <c r="BYI123" s="208"/>
      <c r="BYJ123" s="208"/>
      <c r="BYK123" s="208"/>
      <c r="BYL123" s="208"/>
      <c r="BYM123" s="208"/>
      <c r="BYN123" s="208"/>
      <c r="BYO123" s="208"/>
      <c r="BYP123" s="208"/>
      <c r="BYQ123" s="208"/>
      <c r="BYR123" s="208"/>
      <c r="BYS123" s="208"/>
      <c r="BYT123" s="208"/>
      <c r="BYU123" s="208"/>
      <c r="BYV123" s="208"/>
      <c r="BYW123" s="208"/>
      <c r="BYX123" s="208"/>
      <c r="BYY123" s="208"/>
      <c r="BYZ123" s="208"/>
      <c r="BZA123" s="208"/>
      <c r="BZB123" s="208"/>
      <c r="BZC123" s="208"/>
      <c r="BZD123" s="208"/>
      <c r="BZE123" s="208"/>
      <c r="BZF123" s="208"/>
      <c r="BZG123" s="208"/>
      <c r="BZH123" s="208"/>
      <c r="BZI123" s="208"/>
      <c r="BZJ123" s="208"/>
      <c r="BZK123" s="208"/>
      <c r="BZL123" s="208"/>
      <c r="BZM123" s="208"/>
      <c r="BZN123" s="208"/>
      <c r="BZO123" s="208"/>
      <c r="BZP123" s="208"/>
      <c r="BZQ123" s="208"/>
      <c r="BZR123" s="208"/>
      <c r="BZS123" s="208"/>
      <c r="BZT123" s="208"/>
      <c r="BZU123" s="208"/>
      <c r="BZV123" s="208"/>
      <c r="BZW123" s="208"/>
      <c r="BZX123" s="208"/>
      <c r="BZY123" s="208"/>
      <c r="BZZ123" s="208"/>
      <c r="CAA123" s="208"/>
      <c r="CAB123" s="208"/>
      <c r="CAC123" s="208"/>
      <c r="CAD123" s="208"/>
      <c r="CAE123" s="208"/>
      <c r="CAF123" s="208"/>
      <c r="CAG123" s="208"/>
      <c r="CAH123" s="208"/>
      <c r="CAI123" s="208"/>
      <c r="CAJ123" s="208"/>
      <c r="CAK123" s="208"/>
      <c r="CAL123" s="208"/>
      <c r="CAM123" s="208"/>
      <c r="CAN123" s="208"/>
      <c r="CAO123" s="208"/>
      <c r="CAP123" s="208"/>
      <c r="CAQ123" s="208"/>
      <c r="CAR123" s="208"/>
      <c r="CAS123" s="208"/>
      <c r="CAT123" s="208"/>
      <c r="CAU123" s="208"/>
      <c r="CAV123" s="208"/>
      <c r="CAW123" s="208"/>
      <c r="CAX123" s="208"/>
      <c r="CAY123" s="208"/>
      <c r="CAZ123" s="208"/>
      <c r="CBA123" s="208"/>
      <c r="CBB123" s="208"/>
      <c r="CBC123" s="208"/>
      <c r="CBD123" s="208"/>
      <c r="CBE123" s="208"/>
      <c r="CBF123" s="208"/>
      <c r="CBG123" s="208"/>
      <c r="CBH123" s="208"/>
      <c r="CBI123" s="208"/>
      <c r="CBJ123" s="208"/>
      <c r="CBK123" s="208"/>
      <c r="CBL123" s="208"/>
      <c r="CBM123" s="208"/>
      <c r="CBN123" s="208"/>
      <c r="CBO123" s="208"/>
      <c r="CBP123" s="208"/>
      <c r="CBQ123" s="208"/>
      <c r="CBR123" s="208"/>
      <c r="CBS123" s="208"/>
      <c r="CBT123" s="208"/>
      <c r="CBU123" s="208"/>
      <c r="CBV123" s="208"/>
      <c r="CBW123" s="208"/>
      <c r="CBX123" s="208"/>
      <c r="CBY123" s="208"/>
      <c r="CBZ123" s="208"/>
      <c r="CCA123" s="208"/>
      <c r="CCB123" s="208"/>
      <c r="CCC123" s="208"/>
      <c r="CCD123" s="208"/>
      <c r="CCE123" s="208"/>
      <c r="CCF123" s="208"/>
      <c r="CCG123" s="208"/>
      <c r="CCH123" s="208"/>
      <c r="CCI123" s="208"/>
      <c r="CCJ123" s="208"/>
      <c r="CCK123" s="208"/>
      <c r="CCL123" s="208"/>
      <c r="CCM123" s="208"/>
      <c r="CCN123" s="208"/>
      <c r="CCO123" s="208"/>
      <c r="CCP123" s="208"/>
      <c r="CCQ123" s="208"/>
      <c r="CCR123" s="208"/>
      <c r="CCS123" s="208"/>
      <c r="CCT123" s="208"/>
      <c r="CCU123" s="208"/>
      <c r="CCV123" s="208"/>
      <c r="CCW123" s="208"/>
      <c r="CCX123" s="208"/>
      <c r="CCY123" s="208"/>
      <c r="CCZ123" s="208"/>
      <c r="CDA123" s="208"/>
      <c r="CDB123" s="208"/>
      <c r="CDC123" s="208"/>
      <c r="CDD123" s="208"/>
      <c r="CDE123" s="208"/>
      <c r="CDF123" s="208"/>
      <c r="CDG123" s="208"/>
      <c r="CDH123" s="208"/>
      <c r="CDI123" s="208"/>
      <c r="CDJ123" s="208"/>
      <c r="CDK123" s="208"/>
      <c r="CDL123" s="208"/>
      <c r="CDM123" s="208"/>
      <c r="CDN123" s="208"/>
      <c r="CDO123" s="208"/>
      <c r="CDP123" s="208"/>
      <c r="CDQ123" s="208"/>
      <c r="CDR123" s="208"/>
      <c r="CDS123" s="208"/>
      <c r="CDT123" s="208"/>
      <c r="CDU123" s="208"/>
      <c r="CDV123" s="208"/>
      <c r="CDW123" s="208"/>
      <c r="CDX123" s="208"/>
      <c r="CDY123" s="208"/>
      <c r="CDZ123" s="208"/>
      <c r="CEA123" s="208"/>
      <c r="CEB123" s="208"/>
      <c r="CEC123" s="208"/>
      <c r="CED123" s="208"/>
      <c r="CEE123" s="208"/>
      <c r="CEF123" s="208"/>
      <c r="CEG123" s="208"/>
      <c r="CEH123" s="208"/>
      <c r="CEI123" s="208"/>
      <c r="CEJ123" s="208"/>
      <c r="CEK123" s="208"/>
      <c r="CEL123" s="208"/>
      <c r="CEM123" s="208"/>
      <c r="CEN123" s="208"/>
      <c r="CEO123" s="208"/>
      <c r="CEP123" s="208"/>
      <c r="CEQ123" s="208"/>
      <c r="CER123" s="208"/>
      <c r="CES123" s="208"/>
      <c r="CET123" s="208"/>
      <c r="CEU123" s="208"/>
      <c r="CEV123" s="208"/>
      <c r="CEW123" s="208"/>
      <c r="CEX123" s="208"/>
      <c r="CEY123" s="208"/>
      <c r="CEZ123" s="208"/>
      <c r="CFA123" s="208"/>
      <c r="CFB123" s="208"/>
      <c r="CFC123" s="208"/>
      <c r="CFD123" s="208"/>
      <c r="CFE123" s="208"/>
      <c r="CFF123" s="208"/>
      <c r="CFG123" s="208"/>
      <c r="CFH123" s="208"/>
      <c r="CFI123" s="208"/>
      <c r="CFJ123" s="208"/>
      <c r="CFK123" s="208"/>
      <c r="CFL123" s="208"/>
      <c r="CFM123" s="208"/>
      <c r="CFN123" s="208"/>
      <c r="CFO123" s="208"/>
      <c r="CFP123" s="208"/>
      <c r="CFQ123" s="208"/>
      <c r="CFR123" s="208"/>
      <c r="CFS123" s="208"/>
      <c r="CFT123" s="208"/>
      <c r="CFU123" s="208"/>
      <c r="CFV123" s="208"/>
      <c r="CFW123" s="208"/>
      <c r="CFX123" s="208"/>
      <c r="CFY123" s="208"/>
      <c r="CFZ123" s="208"/>
      <c r="CGA123" s="208"/>
      <c r="CGB123" s="208"/>
      <c r="CGC123" s="208"/>
      <c r="CGD123" s="208"/>
      <c r="CGE123" s="208"/>
      <c r="CGF123" s="208"/>
      <c r="CGG123" s="208"/>
      <c r="CGH123" s="208"/>
      <c r="CGI123" s="208"/>
      <c r="CGJ123" s="208"/>
      <c r="CGK123" s="208"/>
      <c r="CGL123" s="208"/>
      <c r="CGM123" s="208"/>
      <c r="CGN123" s="208"/>
      <c r="CGO123" s="208"/>
      <c r="CGP123" s="208"/>
      <c r="CGQ123" s="208"/>
      <c r="CGR123" s="208"/>
      <c r="CGS123" s="208"/>
      <c r="CGT123" s="208"/>
      <c r="CGU123" s="208"/>
      <c r="CGV123" s="208"/>
      <c r="CGW123" s="208"/>
      <c r="CGX123" s="208"/>
      <c r="CGY123" s="208"/>
      <c r="CGZ123" s="208"/>
      <c r="CHA123" s="208"/>
      <c r="CHB123" s="208"/>
      <c r="CHC123" s="208"/>
      <c r="CHD123" s="208"/>
      <c r="CHE123" s="208"/>
      <c r="CHF123" s="208"/>
      <c r="CHG123" s="208"/>
      <c r="CHH123" s="208"/>
      <c r="CHI123" s="208"/>
      <c r="CHJ123" s="208"/>
      <c r="CHK123" s="208"/>
      <c r="CHL123" s="208"/>
      <c r="CHM123" s="208"/>
      <c r="CHN123" s="208"/>
      <c r="CHO123" s="208"/>
      <c r="CHP123" s="208"/>
      <c r="CHQ123" s="208"/>
      <c r="CHR123" s="208"/>
      <c r="CHS123" s="208"/>
      <c r="CHT123" s="208"/>
      <c r="CHU123" s="208"/>
      <c r="CHV123" s="208"/>
      <c r="CHW123" s="208"/>
      <c r="CHX123" s="208"/>
      <c r="CHY123" s="208"/>
      <c r="CHZ123" s="208"/>
      <c r="CIA123" s="208"/>
      <c r="CIB123" s="208"/>
      <c r="CIC123" s="208"/>
      <c r="CID123" s="208"/>
      <c r="CIE123" s="208"/>
      <c r="CIF123" s="208"/>
      <c r="CIG123" s="208"/>
      <c r="CIH123" s="208"/>
      <c r="CII123" s="208"/>
      <c r="CIJ123" s="208"/>
      <c r="CIK123" s="208"/>
      <c r="CIL123" s="208"/>
      <c r="CIM123" s="208"/>
      <c r="CIN123" s="208"/>
      <c r="CIO123" s="208"/>
      <c r="CIP123" s="208"/>
      <c r="CIQ123" s="208"/>
      <c r="CIR123" s="208"/>
      <c r="CIS123" s="208"/>
      <c r="CIT123" s="208"/>
      <c r="CIU123" s="208"/>
      <c r="CIV123" s="208"/>
      <c r="CIW123" s="208"/>
      <c r="CIX123" s="208"/>
      <c r="CIY123" s="208"/>
      <c r="CIZ123" s="208"/>
      <c r="CJA123" s="208"/>
      <c r="CJB123" s="208"/>
      <c r="CJC123" s="208"/>
      <c r="CJD123" s="208"/>
      <c r="CJE123" s="208"/>
      <c r="CJF123" s="208"/>
      <c r="CJG123" s="208"/>
      <c r="CJH123" s="208"/>
      <c r="CJI123" s="208"/>
      <c r="CJJ123" s="208"/>
      <c r="CJK123" s="208"/>
      <c r="CJL123" s="208"/>
      <c r="CJM123" s="208"/>
      <c r="CJN123" s="208"/>
      <c r="CJO123" s="208"/>
      <c r="CJP123" s="208"/>
      <c r="CJQ123" s="208"/>
      <c r="CJR123" s="208"/>
      <c r="CJS123" s="208"/>
      <c r="CJT123" s="208"/>
      <c r="CJU123" s="208"/>
      <c r="CJV123" s="208"/>
      <c r="CJW123" s="208"/>
      <c r="CJX123" s="208"/>
      <c r="CJY123" s="208"/>
      <c r="CJZ123" s="208"/>
      <c r="CKA123" s="208"/>
      <c r="CKB123" s="208"/>
      <c r="CKC123" s="208"/>
      <c r="CKD123" s="208"/>
      <c r="CKE123" s="208"/>
      <c r="CKF123" s="208"/>
      <c r="CKG123" s="208"/>
      <c r="CKH123" s="208"/>
      <c r="CKI123" s="208"/>
      <c r="CKJ123" s="208"/>
      <c r="CKK123" s="208"/>
      <c r="CKL123" s="208"/>
      <c r="CKM123" s="208"/>
      <c r="CKN123" s="208"/>
      <c r="CKO123" s="208"/>
      <c r="CKP123" s="208"/>
      <c r="CKQ123" s="208"/>
      <c r="CKR123" s="208"/>
      <c r="CKS123" s="208"/>
      <c r="CKT123" s="208"/>
      <c r="CKU123" s="208"/>
      <c r="CKV123" s="208"/>
      <c r="CKW123" s="208"/>
      <c r="CKX123" s="208"/>
      <c r="CKY123" s="208"/>
      <c r="CKZ123" s="208"/>
      <c r="CLA123" s="208"/>
      <c r="CLB123" s="208"/>
      <c r="CLC123" s="208"/>
      <c r="CLD123" s="208"/>
      <c r="CLE123" s="208"/>
      <c r="CLF123" s="208"/>
      <c r="CLG123" s="208"/>
      <c r="CLH123" s="208"/>
      <c r="CLI123" s="208"/>
      <c r="CLJ123" s="208"/>
      <c r="CLK123" s="208"/>
      <c r="CLL123" s="208"/>
      <c r="CLM123" s="208"/>
      <c r="CLN123" s="208"/>
      <c r="CLO123" s="208"/>
      <c r="CLP123" s="208"/>
      <c r="CLQ123" s="208"/>
      <c r="CLR123" s="208"/>
      <c r="CLS123" s="208"/>
      <c r="CLT123" s="208"/>
      <c r="CLU123" s="208"/>
      <c r="CLV123" s="208"/>
      <c r="CLW123" s="208"/>
      <c r="CLX123" s="208"/>
      <c r="CLY123" s="208"/>
      <c r="CLZ123" s="208"/>
      <c r="CMA123" s="208"/>
      <c r="CMB123" s="208"/>
      <c r="CMC123" s="208"/>
      <c r="CMD123" s="208"/>
      <c r="CME123" s="208"/>
      <c r="CMF123" s="208"/>
      <c r="CMG123" s="208"/>
      <c r="CMH123" s="208"/>
      <c r="CMI123" s="208"/>
      <c r="CMJ123" s="208"/>
      <c r="CMK123" s="208"/>
      <c r="CML123" s="208"/>
      <c r="CMM123" s="208"/>
      <c r="CMN123" s="208"/>
      <c r="CMO123" s="208"/>
      <c r="CMP123" s="208"/>
      <c r="CMQ123" s="208"/>
      <c r="CMR123" s="208"/>
      <c r="CMS123" s="208"/>
      <c r="CMT123" s="208"/>
      <c r="CMU123" s="208"/>
      <c r="CMV123" s="208"/>
      <c r="CMW123" s="208"/>
      <c r="CMX123" s="208"/>
      <c r="CMY123" s="208"/>
      <c r="CMZ123" s="208"/>
      <c r="CNA123" s="208"/>
      <c r="CNB123" s="208"/>
      <c r="CNC123" s="208"/>
      <c r="CND123" s="208"/>
      <c r="CNE123" s="208"/>
      <c r="CNF123" s="208"/>
      <c r="CNG123" s="208"/>
      <c r="CNH123" s="208"/>
      <c r="CNI123" s="208"/>
      <c r="CNJ123" s="208"/>
      <c r="CNK123" s="208"/>
      <c r="CNL123" s="208"/>
      <c r="CNM123" s="208"/>
      <c r="CNN123" s="208"/>
      <c r="CNO123" s="208"/>
      <c r="CNP123" s="208"/>
      <c r="CNQ123" s="208"/>
      <c r="CNR123" s="208"/>
      <c r="CNS123" s="208"/>
      <c r="CNT123" s="208"/>
      <c r="CNU123" s="208"/>
      <c r="CNV123" s="208"/>
      <c r="CNW123" s="208"/>
      <c r="CNX123" s="208"/>
      <c r="CNY123" s="208"/>
      <c r="CNZ123" s="208"/>
      <c r="COA123" s="208"/>
      <c r="COB123" s="208"/>
      <c r="COC123" s="208"/>
      <c r="COD123" s="208"/>
      <c r="COE123" s="208"/>
      <c r="COF123" s="208"/>
      <c r="COG123" s="208"/>
      <c r="COH123" s="208"/>
      <c r="COI123" s="208"/>
      <c r="COJ123" s="208"/>
      <c r="COK123" s="208"/>
      <c r="COL123" s="208"/>
      <c r="COM123" s="208"/>
      <c r="CON123" s="208"/>
      <c r="COO123" s="208"/>
      <c r="COP123" s="208"/>
      <c r="COQ123" s="208"/>
      <c r="COR123" s="208"/>
      <c r="COS123" s="208"/>
      <c r="COT123" s="208"/>
      <c r="COU123" s="208"/>
      <c r="COV123" s="208"/>
      <c r="COW123" s="208"/>
      <c r="COX123" s="208"/>
      <c r="COY123" s="208"/>
      <c r="COZ123" s="208"/>
      <c r="CPA123" s="208"/>
      <c r="CPB123" s="208"/>
      <c r="CPC123" s="208"/>
      <c r="CPD123" s="208"/>
      <c r="CPE123" s="208"/>
      <c r="CPF123" s="208"/>
      <c r="CPG123" s="208"/>
      <c r="CPH123" s="208"/>
      <c r="CPI123" s="208"/>
      <c r="CPJ123" s="208"/>
      <c r="CPK123" s="208"/>
      <c r="CPL123" s="208"/>
      <c r="CPM123" s="208"/>
      <c r="CPN123" s="208"/>
      <c r="CPO123" s="208"/>
      <c r="CPP123" s="208"/>
      <c r="CPQ123" s="208"/>
      <c r="CPR123" s="208"/>
      <c r="CPS123" s="208"/>
      <c r="CPT123" s="208"/>
      <c r="CPU123" s="208"/>
      <c r="CPV123" s="208"/>
      <c r="CPW123" s="208"/>
      <c r="CPX123" s="208"/>
      <c r="CPY123" s="208"/>
      <c r="CPZ123" s="208"/>
      <c r="CQA123" s="208"/>
      <c r="CQB123" s="208"/>
      <c r="CQC123" s="208"/>
      <c r="CQD123" s="208"/>
      <c r="CQE123" s="208"/>
      <c r="CQF123" s="208"/>
      <c r="CQG123" s="208"/>
      <c r="CQH123" s="208"/>
      <c r="CQI123" s="208"/>
      <c r="CQJ123" s="208"/>
      <c r="CQK123" s="208"/>
      <c r="CQL123" s="208"/>
      <c r="CQM123" s="208"/>
      <c r="CQN123" s="208"/>
      <c r="CQO123" s="208"/>
      <c r="CQP123" s="208"/>
      <c r="CQQ123" s="208"/>
      <c r="CQR123" s="208"/>
      <c r="CQS123" s="208"/>
      <c r="CQT123" s="208"/>
      <c r="CQU123" s="208"/>
      <c r="CQV123" s="208"/>
      <c r="CQW123" s="208"/>
      <c r="CQX123" s="208"/>
      <c r="CQY123" s="208"/>
      <c r="CQZ123" s="208"/>
      <c r="CRA123" s="208"/>
      <c r="CRB123" s="208"/>
      <c r="CRC123" s="208"/>
      <c r="CRD123" s="208"/>
      <c r="CRE123" s="208"/>
      <c r="CRF123" s="208"/>
      <c r="CRG123" s="208"/>
      <c r="CRH123" s="208"/>
      <c r="CRI123" s="208"/>
      <c r="CRJ123" s="208"/>
      <c r="CRK123" s="208"/>
      <c r="CRL123" s="208"/>
      <c r="CRM123" s="208"/>
      <c r="CRN123" s="208"/>
      <c r="CRO123" s="208"/>
      <c r="CRP123" s="208"/>
      <c r="CRQ123" s="208"/>
      <c r="CRR123" s="208"/>
      <c r="CRS123" s="208"/>
      <c r="CRT123" s="208"/>
      <c r="CRU123" s="208"/>
      <c r="CRV123" s="208"/>
      <c r="CRW123" s="208"/>
      <c r="CRX123" s="208"/>
      <c r="CRY123" s="208"/>
      <c r="CRZ123" s="208"/>
      <c r="CSA123" s="208"/>
      <c r="CSB123" s="208"/>
      <c r="CSC123" s="208"/>
      <c r="CSD123" s="208"/>
      <c r="CSE123" s="208"/>
      <c r="CSF123" s="208"/>
      <c r="CSG123" s="208"/>
      <c r="CSH123" s="208"/>
      <c r="CSI123" s="208"/>
      <c r="CSJ123" s="208"/>
      <c r="CSK123" s="208"/>
      <c r="CSL123" s="208"/>
      <c r="CSM123" s="208"/>
      <c r="CSN123" s="208"/>
      <c r="CSO123" s="208"/>
      <c r="CSP123" s="208"/>
      <c r="CSQ123" s="208"/>
      <c r="CSR123" s="208"/>
      <c r="CSS123" s="208"/>
      <c r="CST123" s="208"/>
      <c r="CSU123" s="208"/>
      <c r="CSV123" s="208"/>
      <c r="CSW123" s="208"/>
      <c r="CSX123" s="208"/>
      <c r="CSY123" s="208"/>
      <c r="CSZ123" s="208"/>
      <c r="CTA123" s="208"/>
      <c r="CTB123" s="208"/>
      <c r="CTC123" s="208"/>
      <c r="CTD123" s="208"/>
      <c r="CTE123" s="208"/>
      <c r="CTF123" s="208"/>
      <c r="CTG123" s="208"/>
      <c r="CTH123" s="208"/>
      <c r="CTI123" s="208"/>
      <c r="CTJ123" s="208"/>
      <c r="CTK123" s="208"/>
      <c r="CTL123" s="208"/>
      <c r="CTM123" s="208"/>
      <c r="CTN123" s="208"/>
      <c r="CTO123" s="208"/>
      <c r="CTP123" s="208"/>
      <c r="CTQ123" s="208"/>
      <c r="CTR123" s="208"/>
      <c r="CTS123" s="208"/>
      <c r="CTT123" s="208"/>
      <c r="CTU123" s="208"/>
      <c r="CTV123" s="208"/>
      <c r="CTW123" s="208"/>
      <c r="CTX123" s="208"/>
      <c r="CTY123" s="208"/>
      <c r="CTZ123" s="208"/>
      <c r="CUA123" s="208"/>
      <c r="CUB123" s="208"/>
      <c r="CUC123" s="208"/>
      <c r="CUD123" s="208"/>
      <c r="CUE123" s="208"/>
      <c r="CUF123" s="208"/>
      <c r="CUG123" s="208"/>
      <c r="CUH123" s="208"/>
      <c r="CUI123" s="208"/>
      <c r="CUJ123" s="208"/>
      <c r="CUK123" s="208"/>
      <c r="CUL123" s="208"/>
      <c r="CUM123" s="208"/>
      <c r="CUN123" s="208"/>
      <c r="CUO123" s="208"/>
      <c r="CUP123" s="208"/>
      <c r="CUQ123" s="208"/>
      <c r="CUR123" s="208"/>
      <c r="CUS123" s="208"/>
      <c r="CUT123" s="208"/>
      <c r="CUU123" s="208"/>
      <c r="CUV123" s="208"/>
      <c r="CUW123" s="208"/>
      <c r="CUX123" s="208"/>
      <c r="CUY123" s="208"/>
      <c r="CUZ123" s="208"/>
      <c r="CVA123" s="208"/>
      <c r="CVB123" s="208"/>
      <c r="CVC123" s="208"/>
      <c r="CVD123" s="208"/>
      <c r="CVE123" s="208"/>
      <c r="CVF123" s="208"/>
      <c r="CVG123" s="208"/>
      <c r="CVH123" s="208"/>
      <c r="CVI123" s="208"/>
      <c r="CVJ123" s="208"/>
      <c r="CVK123" s="208"/>
      <c r="CVL123" s="208"/>
      <c r="CVM123" s="208"/>
      <c r="CVN123" s="208"/>
      <c r="CVO123" s="208"/>
      <c r="CVP123" s="208"/>
      <c r="CVQ123" s="208"/>
      <c r="CVR123" s="208"/>
      <c r="CVS123" s="208"/>
      <c r="CVT123" s="208"/>
      <c r="CVU123" s="208"/>
      <c r="CVV123" s="208"/>
      <c r="CVW123" s="208"/>
      <c r="CVX123" s="208"/>
      <c r="CVY123" s="208"/>
      <c r="CVZ123" s="208"/>
      <c r="CWA123" s="208"/>
      <c r="CWB123" s="208"/>
      <c r="CWC123" s="208"/>
      <c r="CWD123" s="208"/>
      <c r="CWE123" s="208"/>
      <c r="CWF123" s="208"/>
      <c r="CWG123" s="208"/>
      <c r="CWH123" s="208"/>
      <c r="CWI123" s="208"/>
      <c r="CWJ123" s="208"/>
      <c r="CWK123" s="208"/>
      <c r="CWL123" s="208"/>
      <c r="CWM123" s="208"/>
      <c r="CWN123" s="208"/>
      <c r="CWO123" s="208"/>
      <c r="CWP123" s="208"/>
      <c r="CWQ123" s="208"/>
      <c r="CWR123" s="208"/>
      <c r="CWS123" s="208"/>
      <c r="CWT123" s="208"/>
      <c r="CWU123" s="208"/>
      <c r="CWV123" s="208"/>
      <c r="CWW123" s="208"/>
      <c r="CWX123" s="208"/>
      <c r="CWY123" s="208"/>
      <c r="CWZ123" s="208"/>
      <c r="CXA123" s="208"/>
      <c r="CXB123" s="208"/>
      <c r="CXC123" s="208"/>
      <c r="CXD123" s="208"/>
      <c r="CXE123" s="208"/>
      <c r="CXF123" s="208"/>
      <c r="CXG123" s="208"/>
      <c r="CXH123" s="208"/>
      <c r="CXI123" s="208"/>
      <c r="CXJ123" s="208"/>
      <c r="CXK123" s="208"/>
      <c r="CXL123" s="208"/>
      <c r="CXM123" s="208"/>
      <c r="CXN123" s="208"/>
      <c r="CXO123" s="208"/>
      <c r="CXP123" s="208"/>
      <c r="CXQ123" s="208"/>
      <c r="CXR123" s="208"/>
      <c r="CXS123" s="208"/>
      <c r="CXT123" s="208"/>
      <c r="CXU123" s="208"/>
      <c r="CXV123" s="208"/>
      <c r="CXW123" s="208"/>
      <c r="CXX123" s="208"/>
      <c r="CXY123" s="208"/>
      <c r="CXZ123" s="208"/>
      <c r="CYA123" s="208"/>
      <c r="CYB123" s="208"/>
      <c r="CYC123" s="208"/>
      <c r="CYD123" s="208"/>
      <c r="CYE123" s="208"/>
      <c r="CYF123" s="208"/>
      <c r="CYG123" s="208"/>
      <c r="CYH123" s="208"/>
      <c r="CYI123" s="208"/>
      <c r="CYJ123" s="208"/>
      <c r="CYK123" s="208"/>
      <c r="CYL123" s="208"/>
      <c r="CYM123" s="208"/>
      <c r="CYN123" s="208"/>
      <c r="CYO123" s="208"/>
      <c r="CYP123" s="208"/>
      <c r="CYQ123" s="208"/>
      <c r="CYR123" s="208"/>
      <c r="CYS123" s="208"/>
      <c r="CYT123" s="208"/>
      <c r="CYU123" s="208"/>
      <c r="CYV123" s="208"/>
      <c r="CYW123" s="208"/>
      <c r="CYX123" s="208"/>
      <c r="CYY123" s="208"/>
      <c r="CYZ123" s="208"/>
      <c r="CZA123" s="208"/>
      <c r="CZB123" s="208"/>
      <c r="CZC123" s="208"/>
      <c r="CZD123" s="208"/>
      <c r="CZE123" s="208"/>
      <c r="CZF123" s="208"/>
      <c r="CZG123" s="208"/>
      <c r="CZH123" s="208"/>
      <c r="CZI123" s="208"/>
      <c r="CZJ123" s="208"/>
      <c r="CZK123" s="208"/>
      <c r="CZL123" s="208"/>
      <c r="CZM123" s="208"/>
      <c r="CZN123" s="208"/>
      <c r="CZO123" s="208"/>
      <c r="CZP123" s="208"/>
      <c r="CZQ123" s="208"/>
      <c r="CZR123" s="208"/>
      <c r="CZS123" s="208"/>
      <c r="CZT123" s="208"/>
      <c r="CZU123" s="208"/>
      <c r="CZV123" s="208"/>
      <c r="CZW123" s="208"/>
      <c r="CZX123" s="208"/>
      <c r="CZY123" s="208"/>
      <c r="CZZ123" s="208"/>
      <c r="DAA123" s="208"/>
      <c r="DAB123" s="208"/>
      <c r="DAC123" s="208"/>
      <c r="DAD123" s="208"/>
      <c r="DAE123" s="208"/>
      <c r="DAF123" s="208"/>
      <c r="DAG123" s="208"/>
      <c r="DAH123" s="208"/>
      <c r="DAI123" s="208"/>
      <c r="DAJ123" s="208"/>
      <c r="DAK123" s="208"/>
      <c r="DAL123" s="208"/>
      <c r="DAM123" s="208"/>
      <c r="DAN123" s="208"/>
      <c r="DAO123" s="208"/>
      <c r="DAP123" s="208"/>
      <c r="DAQ123" s="208"/>
      <c r="DAR123" s="208"/>
      <c r="DAS123" s="208"/>
      <c r="DAT123" s="208"/>
      <c r="DAU123" s="208"/>
      <c r="DAV123" s="208"/>
      <c r="DAW123" s="208"/>
      <c r="DAX123" s="208"/>
      <c r="DAY123" s="208"/>
      <c r="DAZ123" s="208"/>
      <c r="DBA123" s="208"/>
      <c r="DBB123" s="208"/>
      <c r="DBC123" s="208"/>
      <c r="DBD123" s="208"/>
      <c r="DBE123" s="208"/>
      <c r="DBF123" s="208"/>
      <c r="DBG123" s="208"/>
      <c r="DBH123" s="208"/>
      <c r="DBI123" s="208"/>
      <c r="DBJ123" s="208"/>
      <c r="DBK123" s="208"/>
      <c r="DBL123" s="208"/>
      <c r="DBM123" s="208"/>
      <c r="DBN123" s="208"/>
      <c r="DBO123" s="208"/>
      <c r="DBP123" s="208"/>
      <c r="DBQ123" s="208"/>
      <c r="DBR123" s="208"/>
      <c r="DBS123" s="208"/>
      <c r="DBT123" s="208"/>
      <c r="DBU123" s="208"/>
      <c r="DBV123" s="208"/>
      <c r="DBW123" s="208"/>
      <c r="DBX123" s="208"/>
      <c r="DBY123" s="208"/>
      <c r="DBZ123" s="208"/>
      <c r="DCA123" s="208"/>
      <c r="DCB123" s="208"/>
      <c r="DCC123" s="208"/>
      <c r="DCD123" s="208"/>
      <c r="DCE123" s="208"/>
      <c r="DCF123" s="208"/>
      <c r="DCG123" s="208"/>
      <c r="DCH123" s="208"/>
      <c r="DCI123" s="208"/>
      <c r="DCJ123" s="208"/>
      <c r="DCK123" s="208"/>
      <c r="DCL123" s="208"/>
      <c r="DCM123" s="208"/>
      <c r="DCN123" s="208"/>
      <c r="DCO123" s="208"/>
      <c r="DCP123" s="208"/>
      <c r="DCQ123" s="208"/>
      <c r="DCR123" s="208"/>
      <c r="DCS123" s="208"/>
      <c r="DCT123" s="208"/>
      <c r="DCU123" s="208"/>
      <c r="DCV123" s="208"/>
      <c r="DCW123" s="208"/>
      <c r="DCX123" s="208"/>
      <c r="DCY123" s="208"/>
      <c r="DCZ123" s="208"/>
      <c r="DDA123" s="208"/>
      <c r="DDB123" s="208"/>
      <c r="DDC123" s="208"/>
      <c r="DDD123" s="208"/>
      <c r="DDE123" s="208"/>
      <c r="DDF123" s="208"/>
      <c r="DDG123" s="208"/>
      <c r="DDH123" s="208"/>
      <c r="DDI123" s="208"/>
      <c r="DDJ123" s="208"/>
      <c r="DDK123" s="208"/>
      <c r="DDL123" s="208"/>
      <c r="DDM123" s="208"/>
      <c r="DDN123" s="208"/>
      <c r="DDO123" s="208"/>
      <c r="DDP123" s="208"/>
      <c r="DDQ123" s="208"/>
      <c r="DDR123" s="208"/>
      <c r="DDS123" s="208"/>
      <c r="DDT123" s="208"/>
      <c r="DDU123" s="208"/>
      <c r="DDV123" s="208"/>
      <c r="DDW123" s="208"/>
      <c r="DDX123" s="208"/>
      <c r="DDY123" s="208"/>
      <c r="DDZ123" s="208"/>
      <c r="DEA123" s="208"/>
      <c r="DEB123" s="208"/>
      <c r="DEC123" s="208"/>
      <c r="DED123" s="208"/>
      <c r="DEE123" s="208"/>
      <c r="DEF123" s="208"/>
      <c r="DEG123" s="208"/>
      <c r="DEH123" s="208"/>
      <c r="DEI123" s="208"/>
      <c r="DEJ123" s="208"/>
      <c r="DEK123" s="208"/>
      <c r="DEL123" s="208"/>
      <c r="DEM123" s="208"/>
      <c r="DEN123" s="208"/>
      <c r="DEO123" s="208"/>
      <c r="DEP123" s="208"/>
      <c r="DEQ123" s="208"/>
      <c r="DER123" s="208"/>
      <c r="DES123" s="208"/>
      <c r="DET123" s="208"/>
      <c r="DEU123" s="208"/>
      <c r="DEV123" s="208"/>
      <c r="DEW123" s="208"/>
      <c r="DEX123" s="208"/>
      <c r="DEY123" s="208"/>
      <c r="DEZ123" s="208"/>
      <c r="DFA123" s="208"/>
      <c r="DFB123" s="208"/>
      <c r="DFC123" s="208"/>
      <c r="DFD123" s="208"/>
      <c r="DFE123" s="208"/>
      <c r="DFF123" s="208"/>
      <c r="DFG123" s="208"/>
      <c r="DFH123" s="208"/>
      <c r="DFI123" s="208"/>
      <c r="DFJ123" s="208"/>
      <c r="DFK123" s="208"/>
      <c r="DFL123" s="208"/>
      <c r="DFM123" s="208"/>
      <c r="DFN123" s="208"/>
      <c r="DFO123" s="208"/>
      <c r="DFP123" s="208"/>
      <c r="DFQ123" s="208"/>
      <c r="DFR123" s="208"/>
      <c r="DFS123" s="208"/>
      <c r="DFT123" s="208"/>
      <c r="DFU123" s="208"/>
      <c r="DFV123" s="208"/>
      <c r="DFW123" s="208"/>
      <c r="DFX123" s="208"/>
      <c r="DFY123" s="208"/>
      <c r="DFZ123" s="208"/>
      <c r="DGA123" s="208"/>
      <c r="DGB123" s="208"/>
      <c r="DGC123" s="208"/>
      <c r="DGD123" s="208"/>
      <c r="DGE123" s="208"/>
      <c r="DGF123" s="208"/>
      <c r="DGG123" s="208"/>
      <c r="DGH123" s="208"/>
      <c r="DGI123" s="208"/>
      <c r="DGJ123" s="208"/>
      <c r="DGK123" s="208"/>
      <c r="DGL123" s="208"/>
      <c r="DGM123" s="208"/>
      <c r="DGN123" s="208"/>
      <c r="DGO123" s="208"/>
      <c r="DGP123" s="208"/>
      <c r="DGQ123" s="208"/>
      <c r="DGR123" s="208"/>
      <c r="DGS123" s="208"/>
      <c r="DGT123" s="208"/>
      <c r="DGU123" s="208"/>
      <c r="DGV123" s="208"/>
      <c r="DGW123" s="208"/>
      <c r="DGX123" s="208"/>
      <c r="DGY123" s="208"/>
      <c r="DGZ123" s="208"/>
      <c r="DHA123" s="208"/>
      <c r="DHB123" s="208"/>
      <c r="DHC123" s="208"/>
      <c r="DHD123" s="208"/>
      <c r="DHE123" s="208"/>
      <c r="DHF123" s="208"/>
      <c r="DHG123" s="208"/>
      <c r="DHH123" s="208"/>
      <c r="DHI123" s="208"/>
      <c r="DHJ123" s="208"/>
      <c r="DHK123" s="208"/>
      <c r="DHL123" s="208"/>
      <c r="DHM123" s="208"/>
      <c r="DHN123" s="208"/>
      <c r="DHO123" s="208"/>
      <c r="DHP123" s="208"/>
      <c r="DHQ123" s="208"/>
      <c r="DHR123" s="208"/>
      <c r="DHS123" s="208"/>
      <c r="DHT123" s="208"/>
      <c r="DHU123" s="208"/>
      <c r="DHV123" s="208"/>
      <c r="DHW123" s="208"/>
      <c r="DHX123" s="208"/>
      <c r="DHY123" s="208"/>
      <c r="DHZ123" s="208"/>
      <c r="DIA123" s="208"/>
      <c r="DIB123" s="208"/>
      <c r="DIC123" s="208"/>
      <c r="DID123" s="208"/>
      <c r="DIE123" s="208"/>
      <c r="DIF123" s="208"/>
      <c r="DIG123" s="208"/>
      <c r="DIH123" s="208"/>
      <c r="DII123" s="208"/>
      <c r="DIJ123" s="208"/>
      <c r="DIK123" s="208"/>
      <c r="DIL123" s="208"/>
      <c r="DIM123" s="208"/>
      <c r="DIN123" s="208"/>
      <c r="DIO123" s="208"/>
      <c r="DIP123" s="208"/>
      <c r="DIQ123" s="208"/>
      <c r="DIR123" s="208"/>
      <c r="DIS123" s="208"/>
      <c r="DIT123" s="208"/>
      <c r="DIU123" s="208"/>
      <c r="DIV123" s="208"/>
      <c r="DIW123" s="208"/>
      <c r="DIX123" s="208"/>
      <c r="DIY123" s="208"/>
      <c r="DIZ123" s="208"/>
      <c r="DJA123" s="208"/>
      <c r="DJB123" s="208"/>
      <c r="DJC123" s="208"/>
      <c r="DJD123" s="208"/>
      <c r="DJE123" s="208"/>
      <c r="DJF123" s="208"/>
      <c r="DJG123" s="208"/>
      <c r="DJH123" s="208"/>
      <c r="DJI123" s="208"/>
      <c r="DJJ123" s="208"/>
      <c r="DJK123" s="208"/>
      <c r="DJL123" s="208"/>
      <c r="DJM123" s="208"/>
      <c r="DJN123" s="208"/>
      <c r="DJO123" s="208"/>
      <c r="DJP123" s="208"/>
      <c r="DJQ123" s="208"/>
      <c r="DJR123" s="208"/>
      <c r="DJS123" s="208"/>
      <c r="DJT123" s="208"/>
      <c r="DJU123" s="208"/>
      <c r="DJV123" s="208"/>
      <c r="DJW123" s="208"/>
      <c r="DJX123" s="208"/>
      <c r="DJY123" s="208"/>
      <c r="DJZ123" s="208"/>
      <c r="DKA123" s="208"/>
      <c r="DKB123" s="208"/>
      <c r="DKC123" s="208"/>
      <c r="DKD123" s="208"/>
      <c r="DKE123" s="208"/>
      <c r="DKF123" s="208"/>
      <c r="DKG123" s="208"/>
      <c r="DKH123" s="208"/>
      <c r="DKI123" s="208"/>
      <c r="DKJ123" s="208"/>
      <c r="DKK123" s="208"/>
      <c r="DKL123" s="208"/>
      <c r="DKM123" s="208"/>
      <c r="DKN123" s="208"/>
      <c r="DKO123" s="208"/>
      <c r="DKP123" s="208"/>
      <c r="DKQ123" s="208"/>
      <c r="DKR123" s="208"/>
      <c r="DKS123" s="208"/>
      <c r="DKT123" s="208"/>
      <c r="DKU123" s="208"/>
      <c r="DKV123" s="208"/>
      <c r="DKW123" s="208"/>
      <c r="DKX123" s="208"/>
      <c r="DKY123" s="208"/>
      <c r="DKZ123" s="208"/>
      <c r="DLA123" s="208"/>
      <c r="DLB123" s="208"/>
      <c r="DLC123" s="208"/>
      <c r="DLD123" s="208"/>
      <c r="DLE123" s="208"/>
      <c r="DLF123" s="208"/>
      <c r="DLG123" s="208"/>
      <c r="DLH123" s="208"/>
      <c r="DLI123" s="208"/>
      <c r="DLJ123" s="208"/>
      <c r="DLK123" s="208"/>
      <c r="DLL123" s="208"/>
      <c r="DLM123" s="208"/>
      <c r="DLN123" s="208"/>
      <c r="DLO123" s="208"/>
      <c r="DLP123" s="208"/>
      <c r="DLQ123" s="208"/>
      <c r="DLR123" s="208"/>
      <c r="DLS123" s="208"/>
      <c r="DLT123" s="208"/>
      <c r="DLU123" s="208"/>
      <c r="DLV123" s="208"/>
      <c r="DLW123" s="208"/>
      <c r="DLX123" s="208"/>
      <c r="DLY123" s="208"/>
      <c r="DLZ123" s="208"/>
      <c r="DMA123" s="208"/>
      <c r="DMB123" s="208"/>
      <c r="DMC123" s="208"/>
      <c r="DMD123" s="208"/>
      <c r="DME123" s="208"/>
      <c r="DMF123" s="208"/>
      <c r="DMG123" s="208"/>
      <c r="DMH123" s="208"/>
      <c r="DMI123" s="208"/>
      <c r="DMJ123" s="208"/>
      <c r="DMK123" s="208"/>
      <c r="DML123" s="208"/>
      <c r="DMM123" s="208"/>
      <c r="DMN123" s="208"/>
      <c r="DMO123" s="208"/>
      <c r="DMP123" s="208"/>
      <c r="DMQ123" s="208"/>
      <c r="DMR123" s="208"/>
      <c r="DMS123" s="208"/>
      <c r="DMT123" s="208"/>
      <c r="DMU123" s="208"/>
      <c r="DMV123" s="208"/>
      <c r="DMW123" s="208"/>
      <c r="DMX123" s="208"/>
      <c r="DMY123" s="208"/>
      <c r="DMZ123" s="208"/>
      <c r="DNA123" s="208"/>
      <c r="DNB123" s="208"/>
      <c r="DNC123" s="208"/>
      <c r="DND123" s="208"/>
      <c r="DNE123" s="208"/>
      <c r="DNF123" s="208"/>
      <c r="DNG123" s="208"/>
      <c r="DNH123" s="208"/>
      <c r="DNI123" s="208"/>
      <c r="DNJ123" s="208"/>
      <c r="DNK123" s="208"/>
      <c r="DNL123" s="208"/>
      <c r="DNM123" s="208"/>
      <c r="DNN123" s="208"/>
      <c r="DNO123" s="208"/>
      <c r="DNP123" s="208"/>
      <c r="DNQ123" s="208"/>
      <c r="DNR123" s="208"/>
      <c r="DNS123" s="208"/>
      <c r="DNT123" s="208"/>
      <c r="DNU123" s="208"/>
      <c r="DNV123" s="208"/>
      <c r="DNW123" s="208"/>
      <c r="DNX123" s="208"/>
      <c r="DNY123" s="208"/>
      <c r="DNZ123" s="208"/>
      <c r="DOA123" s="208"/>
      <c r="DOB123" s="208"/>
      <c r="DOC123" s="208"/>
      <c r="DOD123" s="208"/>
      <c r="DOE123" s="208"/>
      <c r="DOF123" s="208"/>
      <c r="DOG123" s="208"/>
      <c r="DOH123" s="208"/>
      <c r="DOI123" s="208"/>
      <c r="DOJ123" s="208"/>
      <c r="DOK123" s="208"/>
      <c r="DOL123" s="208"/>
      <c r="DOM123" s="208"/>
      <c r="DON123" s="208"/>
      <c r="DOO123" s="208"/>
      <c r="DOP123" s="208"/>
      <c r="DOQ123" s="208"/>
      <c r="DOR123" s="208"/>
      <c r="DOS123" s="208"/>
      <c r="DOT123" s="208"/>
      <c r="DOU123" s="208"/>
      <c r="DOV123" s="208"/>
      <c r="DOW123" s="208"/>
      <c r="DOX123" s="208"/>
      <c r="DOY123" s="208"/>
      <c r="DOZ123" s="208"/>
      <c r="DPA123" s="208"/>
      <c r="DPB123" s="208"/>
      <c r="DPC123" s="208"/>
      <c r="DPD123" s="208"/>
      <c r="DPE123" s="208"/>
      <c r="DPF123" s="208"/>
      <c r="DPG123" s="208"/>
      <c r="DPH123" s="208"/>
      <c r="DPI123" s="208"/>
      <c r="DPJ123" s="208"/>
      <c r="DPK123" s="208"/>
      <c r="DPL123" s="208"/>
      <c r="DPM123" s="208"/>
      <c r="DPN123" s="208"/>
      <c r="DPO123" s="208"/>
      <c r="DPP123" s="208"/>
      <c r="DPQ123" s="208"/>
      <c r="DPR123" s="208"/>
      <c r="DPS123" s="208"/>
      <c r="DPT123" s="208"/>
      <c r="DPU123" s="208"/>
      <c r="DPV123" s="208"/>
      <c r="DPW123" s="208"/>
      <c r="DPX123" s="208"/>
      <c r="DPY123" s="208"/>
      <c r="DPZ123" s="208"/>
      <c r="DQA123" s="208"/>
      <c r="DQB123" s="208"/>
      <c r="DQC123" s="208"/>
      <c r="DQD123" s="208"/>
      <c r="DQE123" s="208"/>
      <c r="DQF123" s="208"/>
      <c r="DQG123" s="208"/>
      <c r="DQH123" s="208"/>
      <c r="DQI123" s="208"/>
      <c r="DQJ123" s="208"/>
      <c r="DQK123" s="208"/>
      <c r="DQL123" s="208"/>
      <c r="DQM123" s="208"/>
      <c r="DQN123" s="208"/>
      <c r="DQO123" s="208"/>
      <c r="DQP123" s="208"/>
      <c r="DQQ123" s="208"/>
      <c r="DQR123" s="208"/>
      <c r="DQS123" s="208"/>
      <c r="DQT123" s="208"/>
      <c r="DQU123" s="208"/>
      <c r="DQV123" s="208"/>
      <c r="DQW123" s="208"/>
      <c r="DQX123" s="208"/>
      <c r="DQY123" s="208"/>
      <c r="DQZ123" s="208"/>
      <c r="DRA123" s="208"/>
      <c r="DRB123" s="208"/>
      <c r="DRC123" s="208"/>
      <c r="DRD123" s="208"/>
      <c r="DRE123" s="208"/>
      <c r="DRF123" s="208"/>
      <c r="DRG123" s="208"/>
      <c r="DRH123" s="208"/>
      <c r="DRI123" s="208"/>
      <c r="DRJ123" s="208"/>
      <c r="DRK123" s="208"/>
      <c r="DRL123" s="208"/>
      <c r="DRM123" s="208"/>
      <c r="DRN123" s="208"/>
      <c r="DRO123" s="208"/>
      <c r="DRP123" s="208"/>
      <c r="DRQ123" s="208"/>
      <c r="DRR123" s="208"/>
      <c r="DRS123" s="208"/>
      <c r="DRT123" s="208"/>
      <c r="DRU123" s="208"/>
      <c r="DRV123" s="208"/>
      <c r="DRW123" s="208"/>
      <c r="DRX123" s="208"/>
      <c r="DRY123" s="208"/>
      <c r="DRZ123" s="208"/>
      <c r="DSA123" s="208"/>
      <c r="DSB123" s="208"/>
      <c r="DSC123" s="208"/>
      <c r="DSD123" s="208"/>
      <c r="DSE123" s="208"/>
      <c r="DSF123" s="208"/>
      <c r="DSG123" s="208"/>
      <c r="DSH123" s="208"/>
      <c r="DSI123" s="208"/>
      <c r="DSJ123" s="208"/>
      <c r="DSK123" s="208"/>
      <c r="DSL123" s="208"/>
      <c r="DSM123" s="208"/>
      <c r="DSN123" s="208"/>
      <c r="DSO123" s="208"/>
      <c r="DSP123" s="208"/>
      <c r="DSQ123" s="208"/>
      <c r="DSR123" s="208"/>
      <c r="DSS123" s="208"/>
      <c r="DST123" s="208"/>
      <c r="DSU123" s="208"/>
      <c r="DSV123" s="208"/>
      <c r="DSW123" s="208"/>
      <c r="DSX123" s="208"/>
      <c r="DSY123" s="208"/>
      <c r="DSZ123" s="208"/>
      <c r="DTA123" s="208"/>
      <c r="DTB123" s="208"/>
      <c r="DTC123" s="208"/>
      <c r="DTD123" s="208"/>
      <c r="DTE123" s="208"/>
      <c r="DTF123" s="208"/>
      <c r="DTG123" s="208"/>
      <c r="DTH123" s="208"/>
      <c r="DTI123" s="208"/>
      <c r="DTJ123" s="208"/>
      <c r="DTK123" s="208"/>
      <c r="DTL123" s="208"/>
      <c r="DTM123" s="208"/>
      <c r="DTN123" s="208"/>
      <c r="DTO123" s="208"/>
      <c r="DTP123" s="208"/>
      <c r="DTQ123" s="208"/>
      <c r="DTR123" s="208"/>
      <c r="DTS123" s="208"/>
      <c r="DTT123" s="208"/>
      <c r="DTU123" s="208"/>
      <c r="DTV123" s="208"/>
      <c r="DTW123" s="208"/>
      <c r="DTX123" s="208"/>
      <c r="DTY123" s="208"/>
      <c r="DTZ123" s="208"/>
      <c r="DUA123" s="208"/>
      <c r="DUB123" s="208"/>
      <c r="DUC123" s="208"/>
      <c r="DUD123" s="208"/>
      <c r="DUE123" s="208"/>
      <c r="DUF123" s="208"/>
      <c r="DUG123" s="208"/>
      <c r="DUH123" s="208"/>
      <c r="DUI123" s="208"/>
      <c r="DUJ123" s="208"/>
      <c r="DUK123" s="208"/>
      <c r="DUL123" s="208"/>
      <c r="DUM123" s="208"/>
      <c r="DUN123" s="208"/>
      <c r="DUO123" s="208"/>
      <c r="DUP123" s="208"/>
      <c r="DUQ123" s="208"/>
      <c r="DUR123" s="208"/>
      <c r="DUS123" s="208"/>
      <c r="DUT123" s="208"/>
      <c r="DUU123" s="208"/>
      <c r="DUV123" s="208"/>
      <c r="DUW123" s="208"/>
      <c r="DUX123" s="208"/>
      <c r="DUY123" s="208"/>
      <c r="DUZ123" s="208"/>
      <c r="DVA123" s="208"/>
      <c r="DVB123" s="208"/>
      <c r="DVC123" s="208"/>
      <c r="DVD123" s="208"/>
      <c r="DVE123" s="208"/>
      <c r="DVF123" s="208"/>
      <c r="DVG123" s="208"/>
      <c r="DVH123" s="208"/>
      <c r="DVI123" s="208"/>
      <c r="DVJ123" s="208"/>
      <c r="DVK123" s="208"/>
      <c r="DVL123" s="208"/>
      <c r="DVM123" s="208"/>
      <c r="DVN123" s="208"/>
      <c r="DVO123" s="208"/>
      <c r="DVP123" s="208"/>
      <c r="DVQ123" s="208"/>
      <c r="DVR123" s="208"/>
      <c r="DVS123" s="208"/>
      <c r="DVT123" s="208"/>
      <c r="DVU123" s="208"/>
      <c r="DVV123" s="208"/>
      <c r="DVW123" s="208"/>
      <c r="DVX123" s="208"/>
      <c r="DVY123" s="208"/>
      <c r="DVZ123" s="208"/>
      <c r="DWA123" s="208"/>
      <c r="DWB123" s="208"/>
      <c r="DWC123" s="208"/>
      <c r="DWD123" s="208"/>
      <c r="DWE123" s="208"/>
      <c r="DWF123" s="208"/>
      <c r="DWG123" s="208"/>
      <c r="DWH123" s="208"/>
      <c r="DWI123" s="208"/>
      <c r="DWJ123" s="208"/>
      <c r="DWK123" s="208"/>
      <c r="DWL123" s="208"/>
      <c r="DWM123" s="208"/>
      <c r="DWN123" s="208"/>
      <c r="DWO123" s="208"/>
      <c r="DWP123" s="208"/>
      <c r="DWQ123" s="208"/>
      <c r="DWR123" s="208"/>
      <c r="DWS123" s="208"/>
      <c r="DWT123" s="208"/>
      <c r="DWU123" s="208"/>
      <c r="DWV123" s="208"/>
      <c r="DWW123" s="208"/>
      <c r="DWX123" s="208"/>
      <c r="DWY123" s="208"/>
      <c r="DWZ123" s="208"/>
      <c r="DXA123" s="208"/>
      <c r="DXB123" s="208"/>
      <c r="DXC123" s="208"/>
      <c r="DXD123" s="208"/>
      <c r="DXE123" s="208"/>
      <c r="DXF123" s="208"/>
      <c r="DXG123" s="208"/>
      <c r="DXH123" s="208"/>
      <c r="DXI123" s="208"/>
      <c r="DXJ123" s="208"/>
      <c r="DXK123" s="208"/>
      <c r="DXL123" s="208"/>
      <c r="DXM123" s="208"/>
      <c r="DXN123" s="208"/>
      <c r="DXO123" s="208"/>
      <c r="DXP123" s="208"/>
      <c r="DXQ123" s="208"/>
      <c r="DXR123" s="208"/>
      <c r="DXS123" s="208"/>
      <c r="DXT123" s="208"/>
      <c r="DXU123" s="208"/>
      <c r="DXV123" s="208"/>
      <c r="DXW123" s="208"/>
      <c r="DXX123" s="208"/>
      <c r="DXY123" s="208"/>
      <c r="DXZ123" s="208"/>
      <c r="DYA123" s="208"/>
      <c r="DYB123" s="208"/>
      <c r="DYC123" s="208"/>
      <c r="DYD123" s="208"/>
      <c r="DYE123" s="208"/>
      <c r="DYF123" s="208"/>
      <c r="DYG123" s="208"/>
      <c r="DYH123" s="208"/>
      <c r="DYI123" s="208"/>
      <c r="DYJ123" s="208"/>
      <c r="DYK123" s="208"/>
      <c r="DYL123" s="208"/>
      <c r="DYM123" s="208"/>
      <c r="DYN123" s="208"/>
      <c r="DYO123" s="208"/>
      <c r="DYP123" s="208"/>
      <c r="DYQ123" s="208"/>
      <c r="DYR123" s="208"/>
      <c r="DYS123" s="208"/>
      <c r="DYT123" s="208"/>
      <c r="DYU123" s="208"/>
      <c r="DYV123" s="208"/>
      <c r="DYW123" s="208"/>
      <c r="DYX123" s="208"/>
      <c r="DYY123" s="208"/>
      <c r="DYZ123" s="208"/>
      <c r="DZA123" s="208"/>
      <c r="DZB123" s="208"/>
      <c r="DZC123" s="208"/>
      <c r="DZD123" s="208"/>
      <c r="DZE123" s="208"/>
      <c r="DZF123" s="208"/>
      <c r="DZG123" s="208"/>
      <c r="DZH123" s="208"/>
      <c r="DZI123" s="208"/>
      <c r="DZJ123" s="208"/>
      <c r="DZK123" s="208"/>
      <c r="DZL123" s="208"/>
      <c r="DZM123" s="208"/>
      <c r="DZN123" s="208"/>
      <c r="DZO123" s="208"/>
      <c r="DZP123" s="208"/>
      <c r="DZQ123" s="208"/>
      <c r="DZR123" s="208"/>
      <c r="DZS123" s="208"/>
      <c r="DZT123" s="208"/>
      <c r="DZU123" s="208"/>
      <c r="DZV123" s="208"/>
      <c r="DZW123" s="208"/>
      <c r="DZX123" s="208"/>
      <c r="DZY123" s="208"/>
      <c r="DZZ123" s="208"/>
      <c r="EAA123" s="208"/>
      <c r="EAB123" s="208"/>
      <c r="EAC123" s="208"/>
      <c r="EAD123" s="208"/>
      <c r="EAE123" s="208"/>
      <c r="EAF123" s="208"/>
      <c r="EAG123" s="208"/>
      <c r="EAH123" s="208"/>
      <c r="EAI123" s="208"/>
      <c r="EAJ123" s="208"/>
      <c r="EAK123" s="208"/>
      <c r="EAL123" s="208"/>
      <c r="EAM123" s="208"/>
      <c r="EAN123" s="208"/>
      <c r="EAO123" s="208"/>
      <c r="EAP123" s="208"/>
      <c r="EAQ123" s="208"/>
      <c r="EAR123" s="208"/>
      <c r="EAS123" s="208"/>
      <c r="EAT123" s="208"/>
      <c r="EAU123" s="208"/>
      <c r="EAV123" s="208"/>
      <c r="EAW123" s="208"/>
      <c r="EAX123" s="208"/>
      <c r="EAY123" s="208"/>
      <c r="EAZ123" s="208"/>
      <c r="EBA123" s="208"/>
      <c r="EBB123" s="208"/>
      <c r="EBC123" s="208"/>
      <c r="EBD123" s="208"/>
      <c r="EBE123" s="208"/>
      <c r="EBF123" s="208"/>
      <c r="EBG123" s="208"/>
      <c r="EBH123" s="208"/>
      <c r="EBI123" s="208"/>
      <c r="EBJ123" s="208"/>
      <c r="EBK123" s="208"/>
      <c r="EBL123" s="208"/>
      <c r="EBM123" s="208"/>
      <c r="EBN123" s="208"/>
      <c r="EBO123" s="208"/>
      <c r="EBP123" s="208"/>
      <c r="EBQ123" s="208"/>
      <c r="EBR123" s="208"/>
      <c r="EBS123" s="208"/>
      <c r="EBT123" s="208"/>
      <c r="EBU123" s="208"/>
      <c r="EBV123" s="208"/>
      <c r="EBW123" s="208"/>
      <c r="EBX123" s="208"/>
      <c r="EBY123" s="208"/>
      <c r="EBZ123" s="208"/>
      <c r="ECA123" s="208"/>
      <c r="ECB123" s="208"/>
      <c r="ECC123" s="208"/>
      <c r="ECD123" s="208"/>
      <c r="ECE123" s="208"/>
      <c r="ECF123" s="208"/>
      <c r="ECG123" s="208"/>
      <c r="ECH123" s="208"/>
      <c r="ECI123" s="208"/>
      <c r="ECJ123" s="208"/>
      <c r="ECK123" s="208"/>
      <c r="ECL123" s="208"/>
      <c r="ECM123" s="208"/>
      <c r="ECN123" s="208"/>
      <c r="ECO123" s="208"/>
      <c r="ECP123" s="208"/>
      <c r="ECQ123" s="208"/>
      <c r="ECR123" s="208"/>
      <c r="ECS123" s="208"/>
      <c r="ECT123" s="208"/>
      <c r="ECU123" s="208"/>
      <c r="ECV123" s="208"/>
      <c r="ECW123" s="208"/>
      <c r="ECX123" s="208"/>
      <c r="ECY123" s="208"/>
      <c r="ECZ123" s="208"/>
      <c r="EDA123" s="208"/>
      <c r="EDB123" s="208"/>
      <c r="EDC123" s="208"/>
      <c r="EDD123" s="208"/>
      <c r="EDE123" s="208"/>
      <c r="EDF123" s="208"/>
      <c r="EDG123" s="208"/>
      <c r="EDH123" s="208"/>
      <c r="EDI123" s="208"/>
      <c r="EDJ123" s="208"/>
      <c r="EDK123" s="208"/>
      <c r="EDL123" s="208"/>
      <c r="EDM123" s="208"/>
      <c r="EDN123" s="208"/>
      <c r="EDO123" s="208"/>
      <c r="EDP123" s="208"/>
      <c r="EDQ123" s="208"/>
      <c r="EDR123" s="208"/>
      <c r="EDS123" s="208"/>
      <c r="EDT123" s="208"/>
      <c r="EDU123" s="208"/>
      <c r="EDV123" s="208"/>
      <c r="EDW123" s="208"/>
      <c r="EDX123" s="208"/>
      <c r="EDY123" s="208"/>
      <c r="EDZ123" s="208"/>
      <c r="EEA123" s="208"/>
      <c r="EEB123" s="208"/>
      <c r="EEC123" s="208"/>
      <c r="EED123" s="208"/>
      <c r="EEE123" s="208"/>
      <c r="EEF123" s="208"/>
      <c r="EEG123" s="208"/>
      <c r="EEH123" s="208"/>
      <c r="EEI123" s="208"/>
      <c r="EEJ123" s="208"/>
      <c r="EEK123" s="208"/>
      <c r="EEL123" s="208"/>
      <c r="EEM123" s="208"/>
      <c r="EEN123" s="208"/>
      <c r="EEO123" s="208"/>
      <c r="EEP123" s="208"/>
      <c r="EEQ123" s="208"/>
      <c r="EER123" s="208"/>
      <c r="EES123" s="208"/>
      <c r="EET123" s="208"/>
      <c r="EEU123" s="208"/>
      <c r="EEV123" s="208"/>
      <c r="EEW123" s="208"/>
      <c r="EEX123" s="208"/>
      <c r="EEY123" s="208"/>
      <c r="EEZ123" s="208"/>
      <c r="EFA123" s="208"/>
      <c r="EFB123" s="208"/>
      <c r="EFC123" s="208"/>
      <c r="EFD123" s="208"/>
      <c r="EFE123" s="208"/>
      <c r="EFF123" s="208"/>
      <c r="EFG123" s="208"/>
      <c r="EFH123" s="208"/>
      <c r="EFI123" s="208"/>
      <c r="EFJ123" s="208"/>
      <c r="EFK123" s="208"/>
      <c r="EFL123" s="208"/>
      <c r="EFM123" s="208"/>
      <c r="EFN123" s="208"/>
      <c r="EFO123" s="208"/>
      <c r="EFP123" s="208"/>
      <c r="EFQ123" s="208"/>
      <c r="EFR123" s="208"/>
      <c r="EFS123" s="208"/>
      <c r="EFT123" s="208"/>
      <c r="EFU123" s="208"/>
      <c r="EFV123" s="208"/>
      <c r="EFW123" s="208"/>
      <c r="EFX123" s="208"/>
      <c r="EFY123" s="208"/>
      <c r="EFZ123" s="208"/>
      <c r="EGA123" s="208"/>
      <c r="EGB123" s="208"/>
      <c r="EGC123" s="208"/>
      <c r="EGD123" s="208"/>
      <c r="EGE123" s="208"/>
      <c r="EGF123" s="208"/>
      <c r="EGG123" s="208"/>
      <c r="EGH123" s="208"/>
      <c r="EGI123" s="208"/>
      <c r="EGJ123" s="208"/>
      <c r="EGK123" s="208"/>
      <c r="EGL123" s="208"/>
      <c r="EGM123" s="208"/>
      <c r="EGN123" s="208"/>
      <c r="EGO123" s="208"/>
      <c r="EGP123" s="208"/>
      <c r="EGQ123" s="208"/>
      <c r="EGR123" s="208"/>
      <c r="EGS123" s="208"/>
      <c r="EGT123" s="208"/>
      <c r="EGU123" s="208"/>
      <c r="EGV123" s="208"/>
      <c r="EGW123" s="208"/>
      <c r="EGX123" s="208"/>
      <c r="EGY123" s="208"/>
      <c r="EGZ123" s="208"/>
      <c r="EHA123" s="208"/>
      <c r="EHB123" s="208"/>
      <c r="EHC123" s="208"/>
      <c r="EHD123" s="208"/>
      <c r="EHE123" s="208"/>
      <c r="EHF123" s="208"/>
      <c r="EHG123" s="208"/>
      <c r="EHH123" s="208"/>
      <c r="EHI123" s="208"/>
      <c r="EHJ123" s="208"/>
      <c r="EHK123" s="208"/>
      <c r="EHL123" s="208"/>
      <c r="EHM123" s="208"/>
      <c r="EHN123" s="208"/>
      <c r="EHO123" s="208"/>
      <c r="EHP123" s="208"/>
      <c r="EHQ123" s="208"/>
      <c r="EHR123" s="208"/>
      <c r="EHS123" s="208"/>
      <c r="EHT123" s="208"/>
      <c r="EHU123" s="208"/>
      <c r="EHV123" s="208"/>
      <c r="EHW123" s="208"/>
      <c r="EHX123" s="208"/>
      <c r="EHY123" s="208"/>
      <c r="EHZ123" s="208"/>
      <c r="EIA123" s="208"/>
      <c r="EIB123" s="208"/>
      <c r="EIC123" s="208"/>
      <c r="EID123" s="208"/>
      <c r="EIE123" s="208"/>
      <c r="EIF123" s="208"/>
      <c r="EIG123" s="208"/>
      <c r="EIH123" s="208"/>
      <c r="EII123" s="208"/>
      <c r="EIJ123" s="208"/>
      <c r="EIK123" s="208"/>
      <c r="EIL123" s="208"/>
      <c r="EIM123" s="208"/>
      <c r="EIN123" s="208"/>
      <c r="EIO123" s="208"/>
      <c r="EIP123" s="208"/>
      <c r="EIQ123" s="208"/>
      <c r="EIR123" s="208"/>
      <c r="EIS123" s="208"/>
      <c r="EIT123" s="208"/>
      <c r="EIU123" s="208"/>
      <c r="EIV123" s="208"/>
      <c r="EIW123" s="208"/>
      <c r="EIX123" s="208"/>
      <c r="EIY123" s="208"/>
      <c r="EIZ123" s="208"/>
      <c r="EJA123" s="208"/>
      <c r="EJB123" s="208"/>
      <c r="EJC123" s="208"/>
      <c r="EJD123" s="208"/>
      <c r="EJE123" s="208"/>
      <c r="EJF123" s="208"/>
      <c r="EJG123" s="208"/>
      <c r="EJH123" s="208"/>
      <c r="EJI123" s="208"/>
      <c r="EJJ123" s="208"/>
      <c r="EJK123" s="208"/>
      <c r="EJL123" s="208"/>
      <c r="EJM123" s="208"/>
      <c r="EJN123" s="208"/>
      <c r="EJO123" s="208"/>
      <c r="EJP123" s="208"/>
      <c r="EJQ123" s="208"/>
      <c r="EJR123" s="208"/>
      <c r="EJS123" s="208"/>
      <c r="EJT123" s="208"/>
      <c r="EJU123" s="208"/>
      <c r="EJV123" s="208"/>
      <c r="EJW123" s="208"/>
      <c r="EJX123" s="208"/>
      <c r="EJY123" s="208"/>
      <c r="EJZ123" s="208"/>
      <c r="EKA123" s="208"/>
      <c r="EKB123" s="208"/>
      <c r="EKC123" s="208"/>
      <c r="EKD123" s="208"/>
      <c r="EKE123" s="208"/>
      <c r="EKF123" s="208"/>
      <c r="EKG123" s="208"/>
      <c r="EKH123" s="208"/>
      <c r="EKI123" s="208"/>
      <c r="EKJ123" s="208"/>
      <c r="EKK123" s="208"/>
      <c r="EKL123" s="208"/>
      <c r="EKM123" s="208"/>
      <c r="EKN123" s="208"/>
      <c r="EKO123" s="208"/>
      <c r="EKP123" s="208"/>
      <c r="EKQ123" s="208"/>
      <c r="EKR123" s="208"/>
      <c r="EKS123" s="208"/>
      <c r="EKT123" s="208"/>
      <c r="EKU123" s="208"/>
      <c r="EKV123" s="208"/>
      <c r="EKW123" s="208"/>
      <c r="EKX123" s="208"/>
      <c r="EKY123" s="208"/>
      <c r="EKZ123" s="208"/>
      <c r="ELA123" s="208"/>
      <c r="ELB123" s="208"/>
      <c r="ELC123" s="208"/>
      <c r="ELD123" s="208"/>
      <c r="ELE123" s="208"/>
      <c r="ELF123" s="208"/>
      <c r="ELG123" s="208"/>
      <c r="ELH123" s="208"/>
      <c r="ELI123" s="208"/>
      <c r="ELJ123" s="208"/>
      <c r="ELK123" s="208"/>
      <c r="ELL123" s="208"/>
      <c r="ELM123" s="208"/>
      <c r="ELN123" s="208"/>
      <c r="ELO123" s="208"/>
      <c r="ELP123" s="208"/>
      <c r="ELQ123" s="208"/>
      <c r="ELR123" s="208"/>
      <c r="ELS123" s="208"/>
      <c r="ELT123" s="208"/>
      <c r="ELU123" s="208"/>
      <c r="ELV123" s="208"/>
      <c r="ELW123" s="208"/>
      <c r="ELX123" s="208"/>
      <c r="ELY123" s="208"/>
      <c r="ELZ123" s="208"/>
      <c r="EMA123" s="208"/>
      <c r="EMB123" s="208"/>
      <c r="EMC123" s="208"/>
      <c r="EMD123" s="208"/>
      <c r="EME123" s="208"/>
      <c r="EMF123" s="208"/>
      <c r="EMG123" s="208"/>
      <c r="EMH123" s="208"/>
      <c r="EMI123" s="208"/>
      <c r="EMJ123" s="208"/>
      <c r="EMK123" s="208"/>
      <c r="EML123" s="208"/>
      <c r="EMM123" s="208"/>
      <c r="EMN123" s="208"/>
      <c r="EMO123" s="208"/>
      <c r="EMP123" s="208"/>
      <c r="EMQ123" s="208"/>
      <c r="EMR123" s="208"/>
      <c r="EMS123" s="208"/>
      <c r="EMT123" s="208"/>
      <c r="EMU123" s="208"/>
      <c r="EMV123" s="208"/>
      <c r="EMW123" s="208"/>
      <c r="EMX123" s="208"/>
      <c r="EMY123" s="208"/>
      <c r="EMZ123" s="208"/>
      <c r="ENA123" s="208"/>
      <c r="ENB123" s="208"/>
      <c r="ENC123" s="208"/>
      <c r="END123" s="208"/>
      <c r="ENE123" s="208"/>
      <c r="ENF123" s="208"/>
      <c r="ENG123" s="208"/>
      <c r="ENH123" s="208"/>
      <c r="ENI123" s="208"/>
      <c r="ENJ123" s="208"/>
      <c r="ENK123" s="208"/>
      <c r="ENL123" s="208"/>
      <c r="ENM123" s="208"/>
      <c r="ENN123" s="208"/>
      <c r="ENO123" s="208"/>
      <c r="ENP123" s="208"/>
      <c r="ENQ123" s="208"/>
      <c r="ENR123" s="208"/>
      <c r="ENS123" s="208"/>
      <c r="ENT123" s="208"/>
      <c r="ENU123" s="208"/>
      <c r="ENV123" s="208"/>
      <c r="ENW123" s="208"/>
      <c r="ENX123" s="208"/>
      <c r="ENY123" s="208"/>
      <c r="ENZ123" s="208"/>
      <c r="EOA123" s="208"/>
      <c r="EOB123" s="208"/>
      <c r="EOC123" s="208"/>
      <c r="EOD123" s="208"/>
      <c r="EOE123" s="208"/>
      <c r="EOF123" s="208"/>
      <c r="EOG123" s="208"/>
      <c r="EOH123" s="208"/>
      <c r="EOI123" s="208"/>
      <c r="EOJ123" s="208"/>
      <c r="EOK123" s="208"/>
      <c r="EOL123" s="208"/>
      <c r="EOM123" s="208"/>
      <c r="EON123" s="208"/>
      <c r="EOO123" s="208"/>
      <c r="EOP123" s="208"/>
      <c r="EOQ123" s="208"/>
      <c r="EOR123" s="208"/>
      <c r="EOS123" s="208"/>
      <c r="EOT123" s="208"/>
      <c r="EOU123" s="208"/>
      <c r="EOV123" s="208"/>
      <c r="EOW123" s="208"/>
      <c r="EOX123" s="208"/>
      <c r="EOY123" s="208"/>
      <c r="EOZ123" s="208"/>
      <c r="EPA123" s="208"/>
      <c r="EPB123" s="208"/>
      <c r="EPC123" s="208"/>
      <c r="EPD123" s="208"/>
      <c r="EPE123" s="208"/>
      <c r="EPF123" s="208"/>
      <c r="EPG123" s="208"/>
      <c r="EPH123" s="208"/>
      <c r="EPI123" s="208"/>
      <c r="EPJ123" s="208"/>
      <c r="EPK123" s="208"/>
      <c r="EPL123" s="208"/>
      <c r="EPM123" s="208"/>
      <c r="EPN123" s="208"/>
      <c r="EPO123" s="208"/>
      <c r="EPP123" s="208"/>
      <c r="EPQ123" s="208"/>
      <c r="EPR123" s="208"/>
      <c r="EPS123" s="208"/>
      <c r="EPT123" s="208"/>
      <c r="EPU123" s="208"/>
      <c r="EPV123" s="208"/>
      <c r="EPW123" s="208"/>
      <c r="EPX123" s="208"/>
      <c r="EPY123" s="208"/>
      <c r="EPZ123" s="208"/>
      <c r="EQA123" s="208"/>
      <c r="EQB123" s="208"/>
      <c r="EQC123" s="208"/>
      <c r="EQD123" s="208"/>
      <c r="EQE123" s="208"/>
      <c r="EQF123" s="208"/>
      <c r="EQG123" s="208"/>
      <c r="EQH123" s="208"/>
      <c r="EQI123" s="208"/>
      <c r="EQJ123" s="208"/>
      <c r="EQK123" s="208"/>
      <c r="EQL123" s="208"/>
      <c r="EQM123" s="208"/>
      <c r="EQN123" s="208"/>
      <c r="EQO123" s="208"/>
      <c r="EQP123" s="208"/>
      <c r="EQQ123" s="208"/>
      <c r="EQR123" s="208"/>
      <c r="EQS123" s="208"/>
      <c r="EQT123" s="208"/>
      <c r="EQU123" s="208"/>
      <c r="EQV123" s="208"/>
      <c r="EQW123" s="208"/>
      <c r="EQX123" s="208"/>
      <c r="EQY123" s="208"/>
      <c r="EQZ123" s="208"/>
      <c r="ERA123" s="208"/>
      <c r="ERB123" s="208"/>
      <c r="ERC123" s="208"/>
      <c r="ERD123" s="208"/>
      <c r="ERE123" s="208"/>
      <c r="ERF123" s="208"/>
      <c r="ERG123" s="208"/>
      <c r="ERH123" s="208"/>
      <c r="ERI123" s="208"/>
      <c r="ERJ123" s="208"/>
      <c r="ERK123" s="208"/>
      <c r="ERL123" s="208"/>
      <c r="ERM123" s="208"/>
      <c r="ERN123" s="208"/>
      <c r="ERO123" s="208"/>
      <c r="ERP123" s="208"/>
      <c r="ERQ123" s="208"/>
      <c r="ERR123" s="208"/>
      <c r="ERS123" s="208"/>
      <c r="ERT123" s="208"/>
      <c r="ERU123" s="208"/>
      <c r="ERV123" s="208"/>
      <c r="ERW123" s="208"/>
      <c r="ERX123" s="208"/>
      <c r="ERY123" s="208"/>
      <c r="ERZ123" s="208"/>
      <c r="ESA123" s="208"/>
      <c r="ESB123" s="208"/>
      <c r="ESC123" s="208"/>
      <c r="ESD123" s="208"/>
      <c r="ESE123" s="208"/>
      <c r="ESF123" s="208"/>
      <c r="ESG123" s="208"/>
      <c r="ESH123" s="208"/>
      <c r="ESI123" s="208"/>
      <c r="ESJ123" s="208"/>
      <c r="ESK123" s="208"/>
      <c r="ESL123" s="208"/>
      <c r="ESM123" s="208"/>
      <c r="ESN123" s="208"/>
      <c r="ESO123" s="208"/>
      <c r="ESP123" s="208"/>
      <c r="ESQ123" s="208"/>
      <c r="ESR123" s="208"/>
      <c r="ESS123" s="208"/>
      <c r="EST123" s="208"/>
      <c r="ESU123" s="208"/>
      <c r="ESV123" s="208"/>
      <c r="ESW123" s="208"/>
      <c r="ESX123" s="208"/>
      <c r="ESY123" s="208"/>
      <c r="ESZ123" s="208"/>
      <c r="ETA123" s="208"/>
      <c r="ETB123" s="208"/>
      <c r="ETC123" s="208"/>
      <c r="ETD123" s="208"/>
      <c r="ETE123" s="208"/>
      <c r="ETF123" s="208"/>
      <c r="ETG123" s="208"/>
      <c r="ETH123" s="208"/>
      <c r="ETI123" s="208"/>
      <c r="ETJ123" s="208"/>
      <c r="ETK123" s="208"/>
      <c r="ETL123" s="208"/>
      <c r="ETM123" s="208"/>
      <c r="ETN123" s="208"/>
      <c r="ETO123" s="208"/>
      <c r="ETP123" s="208"/>
      <c r="ETQ123" s="208"/>
      <c r="ETR123" s="208"/>
      <c r="ETS123" s="208"/>
      <c r="ETT123" s="208"/>
      <c r="ETU123" s="208"/>
      <c r="ETV123" s="208"/>
      <c r="ETW123" s="208"/>
      <c r="ETX123" s="208"/>
      <c r="ETY123" s="208"/>
      <c r="ETZ123" s="208"/>
      <c r="EUA123" s="208"/>
      <c r="EUB123" s="208"/>
      <c r="EUC123" s="208"/>
      <c r="EUD123" s="208"/>
      <c r="EUE123" s="208"/>
      <c r="EUF123" s="208"/>
      <c r="EUG123" s="208"/>
      <c r="EUH123" s="208"/>
      <c r="EUI123" s="208"/>
      <c r="EUJ123" s="208"/>
      <c r="EUK123" s="208"/>
      <c r="EUL123" s="208"/>
      <c r="EUM123" s="208"/>
      <c r="EUN123" s="208"/>
      <c r="EUO123" s="208"/>
      <c r="EUP123" s="208"/>
      <c r="EUQ123" s="208"/>
      <c r="EUR123" s="208"/>
      <c r="EUS123" s="208"/>
      <c r="EUT123" s="208"/>
      <c r="EUU123" s="208"/>
      <c r="EUV123" s="208"/>
      <c r="EUW123" s="208"/>
      <c r="EUX123" s="208"/>
      <c r="EUY123" s="208"/>
      <c r="EUZ123" s="208"/>
      <c r="EVA123" s="208"/>
      <c r="EVB123" s="208"/>
      <c r="EVC123" s="208"/>
      <c r="EVD123" s="208"/>
      <c r="EVE123" s="208"/>
      <c r="EVF123" s="208"/>
      <c r="EVG123" s="208"/>
      <c r="EVH123" s="208"/>
      <c r="EVI123" s="208"/>
      <c r="EVJ123" s="208"/>
      <c r="EVK123" s="208"/>
      <c r="EVL123" s="208"/>
      <c r="EVM123" s="208"/>
      <c r="EVN123" s="208"/>
      <c r="EVO123" s="208"/>
      <c r="EVP123" s="208"/>
      <c r="EVQ123" s="208"/>
      <c r="EVR123" s="208"/>
      <c r="EVS123" s="208"/>
      <c r="EVT123" s="208"/>
      <c r="EVU123" s="208"/>
      <c r="EVV123" s="208"/>
      <c r="EVW123" s="208"/>
      <c r="EVX123" s="208"/>
      <c r="EVY123" s="208"/>
      <c r="EVZ123" s="208"/>
      <c r="EWA123" s="208"/>
      <c r="EWB123" s="208"/>
      <c r="EWC123" s="208"/>
      <c r="EWD123" s="208"/>
      <c r="EWE123" s="208"/>
      <c r="EWF123" s="208"/>
      <c r="EWG123" s="208"/>
      <c r="EWH123" s="208"/>
      <c r="EWI123" s="208"/>
      <c r="EWJ123" s="208"/>
      <c r="EWK123" s="208"/>
      <c r="EWL123" s="208"/>
      <c r="EWM123" s="208"/>
      <c r="EWN123" s="208"/>
      <c r="EWO123" s="208"/>
      <c r="EWP123" s="208"/>
      <c r="EWQ123" s="208"/>
      <c r="EWR123" s="208"/>
      <c r="EWS123" s="208"/>
      <c r="EWT123" s="208"/>
      <c r="EWU123" s="208"/>
      <c r="EWV123" s="208"/>
      <c r="EWW123" s="208"/>
      <c r="EWX123" s="208"/>
      <c r="EWY123" s="208"/>
      <c r="EWZ123" s="208"/>
      <c r="EXA123" s="208"/>
      <c r="EXB123" s="208"/>
      <c r="EXC123" s="208"/>
      <c r="EXD123" s="208"/>
      <c r="EXE123" s="208"/>
      <c r="EXF123" s="208"/>
      <c r="EXG123" s="208"/>
      <c r="EXH123" s="208"/>
      <c r="EXI123" s="208"/>
      <c r="EXJ123" s="208"/>
      <c r="EXK123" s="208"/>
      <c r="EXL123" s="208"/>
      <c r="EXM123" s="208"/>
      <c r="EXN123" s="208"/>
      <c r="EXO123" s="208"/>
      <c r="EXP123" s="208"/>
      <c r="EXQ123" s="208"/>
      <c r="EXR123" s="208"/>
      <c r="EXS123" s="208"/>
      <c r="EXT123" s="208"/>
      <c r="EXU123" s="208"/>
      <c r="EXV123" s="208"/>
      <c r="EXW123" s="208"/>
      <c r="EXX123" s="208"/>
      <c r="EXY123" s="208"/>
      <c r="EXZ123" s="208"/>
      <c r="EYA123" s="208"/>
      <c r="EYB123" s="208"/>
      <c r="EYC123" s="208"/>
      <c r="EYD123" s="208"/>
      <c r="EYE123" s="208"/>
      <c r="EYF123" s="208"/>
      <c r="EYG123" s="208"/>
      <c r="EYH123" s="208"/>
      <c r="EYI123" s="208"/>
      <c r="EYJ123" s="208"/>
      <c r="EYK123" s="208"/>
      <c r="EYL123" s="208"/>
      <c r="EYM123" s="208"/>
      <c r="EYN123" s="208"/>
      <c r="EYO123" s="208"/>
      <c r="EYP123" s="208"/>
      <c r="EYQ123" s="208"/>
      <c r="EYR123" s="208"/>
      <c r="EYS123" s="208"/>
      <c r="EYT123" s="208"/>
      <c r="EYU123" s="208"/>
      <c r="EYV123" s="208"/>
      <c r="EYW123" s="208"/>
      <c r="EYX123" s="208"/>
      <c r="EYY123" s="208"/>
      <c r="EYZ123" s="208"/>
      <c r="EZA123" s="208"/>
      <c r="EZB123" s="208"/>
      <c r="EZC123" s="208"/>
      <c r="EZD123" s="208"/>
      <c r="EZE123" s="208"/>
      <c r="EZF123" s="208"/>
      <c r="EZG123" s="208"/>
      <c r="EZH123" s="208"/>
      <c r="EZI123" s="208"/>
      <c r="EZJ123" s="208"/>
      <c r="EZK123" s="208"/>
      <c r="EZL123" s="208"/>
      <c r="EZM123" s="208"/>
      <c r="EZN123" s="208"/>
      <c r="EZO123" s="208"/>
      <c r="EZP123" s="208"/>
      <c r="EZQ123" s="208"/>
      <c r="EZR123" s="208"/>
      <c r="EZS123" s="208"/>
      <c r="EZT123" s="208"/>
      <c r="EZU123" s="208"/>
      <c r="EZV123" s="208"/>
      <c r="EZW123" s="208"/>
      <c r="EZX123" s="208"/>
      <c r="EZY123" s="208"/>
      <c r="EZZ123" s="208"/>
      <c r="FAA123" s="208"/>
      <c r="FAB123" s="208"/>
      <c r="FAC123" s="208"/>
      <c r="FAD123" s="208"/>
      <c r="FAE123" s="208"/>
      <c r="FAF123" s="208"/>
      <c r="FAG123" s="208"/>
      <c r="FAH123" s="208"/>
      <c r="FAI123" s="208"/>
      <c r="FAJ123" s="208"/>
      <c r="FAK123" s="208"/>
      <c r="FAL123" s="208"/>
      <c r="FAM123" s="208"/>
      <c r="FAN123" s="208"/>
      <c r="FAO123" s="208"/>
      <c r="FAP123" s="208"/>
      <c r="FAQ123" s="208"/>
      <c r="FAR123" s="208"/>
      <c r="FAS123" s="208"/>
      <c r="FAT123" s="208"/>
      <c r="FAU123" s="208"/>
      <c r="FAV123" s="208"/>
      <c r="FAW123" s="208"/>
      <c r="FAX123" s="208"/>
      <c r="FAY123" s="208"/>
      <c r="FAZ123" s="208"/>
      <c r="FBA123" s="208"/>
      <c r="FBB123" s="208"/>
      <c r="FBC123" s="208"/>
      <c r="FBD123" s="208"/>
      <c r="FBE123" s="208"/>
      <c r="FBF123" s="208"/>
      <c r="FBG123" s="208"/>
      <c r="FBH123" s="208"/>
      <c r="FBI123" s="208"/>
      <c r="FBJ123" s="208"/>
      <c r="FBK123" s="208"/>
      <c r="FBL123" s="208"/>
      <c r="FBM123" s="208"/>
      <c r="FBN123" s="208"/>
      <c r="FBO123" s="208"/>
      <c r="FBP123" s="208"/>
      <c r="FBQ123" s="208"/>
      <c r="FBR123" s="208"/>
      <c r="FBS123" s="208"/>
      <c r="FBT123" s="208"/>
      <c r="FBU123" s="208"/>
      <c r="FBV123" s="208"/>
      <c r="FBW123" s="208"/>
      <c r="FBX123" s="208"/>
      <c r="FBY123" s="208"/>
      <c r="FBZ123" s="208"/>
      <c r="FCA123" s="208"/>
      <c r="FCB123" s="208"/>
      <c r="FCC123" s="208"/>
      <c r="FCD123" s="208"/>
      <c r="FCE123" s="208"/>
      <c r="FCF123" s="208"/>
      <c r="FCG123" s="208"/>
      <c r="FCH123" s="208"/>
      <c r="FCI123" s="208"/>
      <c r="FCJ123" s="208"/>
      <c r="FCK123" s="208"/>
      <c r="FCL123" s="208"/>
      <c r="FCM123" s="208"/>
      <c r="FCN123" s="208"/>
      <c r="FCO123" s="208"/>
      <c r="FCP123" s="208"/>
      <c r="FCQ123" s="208"/>
      <c r="FCR123" s="208"/>
      <c r="FCS123" s="208"/>
      <c r="FCT123" s="208"/>
      <c r="FCU123" s="208"/>
      <c r="FCV123" s="208"/>
      <c r="FCW123" s="208"/>
      <c r="FCX123" s="208"/>
      <c r="FCY123" s="208"/>
      <c r="FCZ123" s="208"/>
      <c r="FDA123" s="208"/>
      <c r="FDB123" s="208"/>
      <c r="FDC123" s="208"/>
      <c r="FDD123" s="208"/>
      <c r="FDE123" s="208"/>
      <c r="FDF123" s="208"/>
      <c r="FDG123" s="208"/>
      <c r="FDH123" s="208"/>
      <c r="FDI123" s="208"/>
      <c r="FDJ123" s="208"/>
      <c r="FDK123" s="208"/>
      <c r="FDL123" s="208"/>
      <c r="FDM123" s="208"/>
      <c r="FDN123" s="208"/>
      <c r="FDO123" s="208"/>
      <c r="FDP123" s="208"/>
      <c r="FDQ123" s="208"/>
      <c r="FDR123" s="208"/>
      <c r="FDS123" s="208"/>
      <c r="FDT123" s="208"/>
      <c r="FDU123" s="208"/>
      <c r="FDV123" s="208"/>
      <c r="FDW123" s="208"/>
      <c r="FDX123" s="208"/>
      <c r="FDY123" s="208"/>
      <c r="FDZ123" s="208"/>
      <c r="FEA123" s="208"/>
      <c r="FEB123" s="208"/>
      <c r="FEC123" s="208"/>
      <c r="FED123" s="208"/>
      <c r="FEE123" s="208"/>
      <c r="FEF123" s="208"/>
      <c r="FEG123" s="208"/>
      <c r="FEH123" s="208"/>
      <c r="FEI123" s="208"/>
      <c r="FEJ123" s="208"/>
      <c r="FEK123" s="208"/>
      <c r="FEL123" s="208"/>
      <c r="FEM123" s="208"/>
      <c r="FEN123" s="208"/>
      <c r="FEO123" s="208"/>
      <c r="FEP123" s="208"/>
      <c r="FEQ123" s="208"/>
      <c r="FER123" s="208"/>
      <c r="FES123" s="208"/>
      <c r="FET123" s="208"/>
      <c r="FEU123" s="208"/>
      <c r="FEV123" s="208"/>
      <c r="FEW123" s="208"/>
      <c r="FEX123" s="208"/>
      <c r="FEY123" s="208"/>
      <c r="FEZ123" s="208"/>
      <c r="FFA123" s="208"/>
      <c r="FFB123" s="208"/>
      <c r="FFC123" s="208"/>
      <c r="FFD123" s="208"/>
      <c r="FFE123" s="208"/>
      <c r="FFF123" s="208"/>
      <c r="FFG123" s="208"/>
      <c r="FFH123" s="208"/>
      <c r="FFI123" s="208"/>
      <c r="FFJ123" s="208"/>
      <c r="FFK123" s="208"/>
      <c r="FFL123" s="208"/>
      <c r="FFM123" s="208"/>
      <c r="FFN123" s="208"/>
      <c r="FFO123" s="208"/>
      <c r="FFP123" s="208"/>
      <c r="FFQ123" s="208"/>
      <c r="FFR123" s="208"/>
      <c r="FFS123" s="208"/>
      <c r="FFT123" s="208"/>
      <c r="FFU123" s="208"/>
      <c r="FFV123" s="208"/>
      <c r="FFW123" s="208"/>
      <c r="FFX123" s="208"/>
      <c r="FFY123" s="208"/>
      <c r="FFZ123" s="208"/>
      <c r="FGA123" s="208"/>
      <c r="FGB123" s="208"/>
      <c r="FGC123" s="208"/>
      <c r="FGD123" s="208"/>
      <c r="FGE123" s="208"/>
      <c r="FGF123" s="208"/>
      <c r="FGG123" s="208"/>
      <c r="FGH123" s="208"/>
      <c r="FGI123" s="208"/>
      <c r="FGJ123" s="208"/>
      <c r="FGK123" s="208"/>
      <c r="FGL123" s="208"/>
      <c r="FGM123" s="208"/>
      <c r="FGN123" s="208"/>
      <c r="FGO123" s="208"/>
      <c r="FGP123" s="208"/>
      <c r="FGQ123" s="208"/>
      <c r="FGR123" s="208"/>
      <c r="FGS123" s="208"/>
      <c r="FGT123" s="208"/>
      <c r="FGU123" s="208"/>
      <c r="FGV123" s="208"/>
      <c r="FGW123" s="208"/>
      <c r="FGX123" s="208"/>
      <c r="FGY123" s="208"/>
      <c r="FGZ123" s="208"/>
      <c r="FHA123" s="208"/>
      <c r="FHB123" s="208"/>
      <c r="FHC123" s="208"/>
      <c r="FHD123" s="208"/>
      <c r="FHE123" s="208"/>
      <c r="FHF123" s="208"/>
      <c r="FHG123" s="208"/>
      <c r="FHH123" s="208"/>
      <c r="FHI123" s="208"/>
      <c r="FHJ123" s="208"/>
      <c r="FHK123" s="208"/>
      <c r="FHL123" s="208"/>
      <c r="FHM123" s="208"/>
      <c r="FHN123" s="208"/>
      <c r="FHO123" s="208"/>
      <c r="FHP123" s="208"/>
      <c r="FHQ123" s="208"/>
      <c r="FHR123" s="208"/>
      <c r="FHS123" s="208"/>
      <c r="FHT123" s="208"/>
      <c r="FHU123" s="208"/>
      <c r="FHV123" s="208"/>
      <c r="FHW123" s="208"/>
      <c r="FHX123" s="208"/>
      <c r="FHY123" s="208"/>
      <c r="FHZ123" s="208"/>
      <c r="FIA123" s="208"/>
      <c r="FIB123" s="208"/>
      <c r="FIC123" s="208"/>
      <c r="FID123" s="208"/>
      <c r="FIE123" s="208"/>
      <c r="FIF123" s="208"/>
      <c r="FIG123" s="208"/>
      <c r="FIH123" s="208"/>
      <c r="FII123" s="208"/>
      <c r="FIJ123" s="208"/>
      <c r="FIK123" s="208"/>
      <c r="FIL123" s="208"/>
      <c r="FIM123" s="208"/>
      <c r="FIN123" s="208"/>
      <c r="FIO123" s="208"/>
      <c r="FIP123" s="208"/>
      <c r="FIQ123" s="208"/>
      <c r="FIR123" s="208"/>
      <c r="FIS123" s="208"/>
      <c r="FIT123" s="208"/>
      <c r="FIU123" s="208"/>
      <c r="FIV123" s="208"/>
      <c r="FIW123" s="208"/>
      <c r="FIX123" s="208"/>
      <c r="FIY123" s="208"/>
      <c r="FIZ123" s="208"/>
      <c r="FJA123" s="208"/>
      <c r="FJB123" s="208"/>
      <c r="FJC123" s="208"/>
      <c r="FJD123" s="208"/>
      <c r="FJE123" s="208"/>
      <c r="FJF123" s="208"/>
      <c r="FJG123" s="208"/>
      <c r="FJH123" s="208"/>
      <c r="FJI123" s="208"/>
      <c r="FJJ123" s="208"/>
      <c r="FJK123" s="208"/>
      <c r="FJL123" s="208"/>
      <c r="FJM123" s="208"/>
      <c r="FJN123" s="208"/>
      <c r="FJO123" s="208"/>
      <c r="FJP123" s="208"/>
      <c r="FJQ123" s="208"/>
      <c r="FJR123" s="208"/>
      <c r="FJS123" s="208"/>
      <c r="FJT123" s="208"/>
      <c r="FJU123" s="208"/>
      <c r="FJV123" s="208"/>
      <c r="FJW123" s="208"/>
      <c r="FJX123" s="208"/>
      <c r="FJY123" s="208"/>
      <c r="FJZ123" s="208"/>
      <c r="FKA123" s="208"/>
      <c r="FKB123" s="208"/>
      <c r="FKC123" s="208"/>
      <c r="FKD123" s="208"/>
      <c r="FKE123" s="208"/>
      <c r="FKF123" s="208"/>
      <c r="FKG123" s="208"/>
      <c r="FKH123" s="208"/>
      <c r="FKI123" s="208"/>
      <c r="FKJ123" s="208"/>
      <c r="FKK123" s="208"/>
      <c r="FKL123" s="208"/>
      <c r="FKM123" s="208"/>
      <c r="FKN123" s="208"/>
      <c r="FKO123" s="208"/>
      <c r="FKP123" s="208"/>
      <c r="FKQ123" s="208"/>
      <c r="FKR123" s="208"/>
      <c r="FKS123" s="208"/>
      <c r="FKT123" s="208"/>
      <c r="FKU123" s="208"/>
      <c r="FKV123" s="208"/>
      <c r="FKW123" s="208"/>
      <c r="FKX123" s="208"/>
      <c r="FKY123" s="208"/>
      <c r="FKZ123" s="208"/>
      <c r="FLA123" s="208"/>
      <c r="FLB123" s="208"/>
      <c r="FLC123" s="208"/>
      <c r="FLD123" s="208"/>
      <c r="FLE123" s="208"/>
      <c r="FLF123" s="208"/>
      <c r="FLG123" s="208"/>
      <c r="FLH123" s="208"/>
      <c r="FLI123" s="208"/>
      <c r="FLJ123" s="208"/>
      <c r="FLK123" s="208"/>
      <c r="FLL123" s="208"/>
      <c r="FLM123" s="208"/>
      <c r="FLN123" s="208"/>
      <c r="FLO123" s="208"/>
      <c r="FLP123" s="208"/>
      <c r="FLQ123" s="208"/>
      <c r="FLR123" s="208"/>
      <c r="FLS123" s="208"/>
      <c r="FLT123" s="208"/>
      <c r="FLU123" s="208"/>
      <c r="FLV123" s="208"/>
      <c r="FLW123" s="208"/>
      <c r="FLX123" s="208"/>
      <c r="FLY123" s="208"/>
      <c r="FLZ123" s="208"/>
      <c r="FMA123" s="208"/>
      <c r="FMB123" s="208"/>
      <c r="FMC123" s="208"/>
      <c r="FMD123" s="208"/>
      <c r="FME123" s="208"/>
      <c r="FMF123" s="208"/>
      <c r="FMG123" s="208"/>
      <c r="FMH123" s="208"/>
      <c r="FMI123" s="208"/>
      <c r="FMJ123" s="208"/>
      <c r="FMK123" s="208"/>
      <c r="FML123" s="208"/>
      <c r="FMM123" s="208"/>
      <c r="FMN123" s="208"/>
      <c r="FMO123" s="208"/>
      <c r="FMP123" s="208"/>
      <c r="FMQ123" s="208"/>
      <c r="FMR123" s="208"/>
      <c r="FMS123" s="208"/>
      <c r="FMT123" s="208"/>
      <c r="FMU123" s="208"/>
      <c r="FMV123" s="208"/>
      <c r="FMW123" s="208"/>
      <c r="FMX123" s="208"/>
      <c r="FMY123" s="208"/>
      <c r="FMZ123" s="208"/>
      <c r="FNA123" s="208"/>
      <c r="FNB123" s="208"/>
      <c r="FNC123" s="208"/>
      <c r="FND123" s="208"/>
      <c r="FNE123" s="208"/>
      <c r="FNF123" s="208"/>
      <c r="FNG123" s="208"/>
      <c r="FNH123" s="208"/>
      <c r="FNI123" s="208"/>
      <c r="FNJ123" s="208"/>
      <c r="FNK123" s="208"/>
      <c r="FNL123" s="208"/>
      <c r="FNM123" s="208"/>
      <c r="FNN123" s="208"/>
      <c r="FNO123" s="208"/>
      <c r="FNP123" s="208"/>
      <c r="FNQ123" s="208"/>
      <c r="FNR123" s="208"/>
      <c r="FNS123" s="208"/>
      <c r="FNT123" s="208"/>
      <c r="FNU123" s="208"/>
      <c r="FNV123" s="208"/>
      <c r="FNW123" s="208"/>
      <c r="FNX123" s="208"/>
      <c r="FNY123" s="208"/>
      <c r="FNZ123" s="208"/>
      <c r="FOA123" s="208"/>
      <c r="FOB123" s="208"/>
      <c r="FOC123" s="208"/>
      <c r="FOD123" s="208"/>
      <c r="FOE123" s="208"/>
      <c r="FOF123" s="208"/>
      <c r="FOG123" s="208"/>
      <c r="FOH123" s="208"/>
      <c r="FOI123" s="208"/>
      <c r="FOJ123" s="208"/>
      <c r="FOK123" s="208"/>
      <c r="FOL123" s="208"/>
      <c r="FOM123" s="208"/>
      <c r="FON123" s="208"/>
      <c r="FOO123" s="208"/>
      <c r="FOP123" s="208"/>
      <c r="FOQ123" s="208"/>
      <c r="FOR123" s="208"/>
      <c r="FOS123" s="208"/>
      <c r="FOT123" s="208"/>
      <c r="FOU123" s="208"/>
      <c r="FOV123" s="208"/>
      <c r="FOW123" s="208"/>
      <c r="FOX123" s="208"/>
      <c r="FOY123" s="208"/>
      <c r="FOZ123" s="208"/>
      <c r="FPA123" s="208"/>
      <c r="FPB123" s="208"/>
      <c r="FPC123" s="208"/>
      <c r="FPD123" s="208"/>
      <c r="FPE123" s="208"/>
      <c r="FPF123" s="208"/>
      <c r="FPG123" s="208"/>
      <c r="FPH123" s="208"/>
      <c r="FPI123" s="208"/>
      <c r="FPJ123" s="208"/>
      <c r="FPK123" s="208"/>
      <c r="FPL123" s="208"/>
      <c r="FPM123" s="208"/>
      <c r="FPN123" s="208"/>
      <c r="FPO123" s="208"/>
      <c r="FPP123" s="208"/>
      <c r="FPQ123" s="208"/>
      <c r="FPR123" s="208"/>
      <c r="FPS123" s="208"/>
      <c r="FPT123" s="208"/>
      <c r="FPU123" s="208"/>
      <c r="FPV123" s="208"/>
      <c r="FPW123" s="208"/>
      <c r="FPX123" s="208"/>
      <c r="FPY123" s="208"/>
      <c r="FPZ123" s="208"/>
      <c r="FQA123" s="208"/>
      <c r="FQB123" s="208"/>
      <c r="FQC123" s="208"/>
      <c r="FQD123" s="208"/>
      <c r="FQE123" s="208"/>
      <c r="FQF123" s="208"/>
      <c r="FQG123" s="208"/>
      <c r="FQH123" s="208"/>
      <c r="FQI123" s="208"/>
      <c r="FQJ123" s="208"/>
      <c r="FQK123" s="208"/>
      <c r="FQL123" s="208"/>
      <c r="FQM123" s="208"/>
      <c r="FQN123" s="208"/>
      <c r="FQO123" s="208"/>
      <c r="FQP123" s="208"/>
      <c r="FQQ123" s="208"/>
      <c r="FQR123" s="208"/>
      <c r="FQS123" s="208"/>
      <c r="FQT123" s="208"/>
      <c r="FQU123" s="208"/>
      <c r="FQV123" s="208"/>
      <c r="FQW123" s="208"/>
      <c r="FQX123" s="208"/>
      <c r="FQY123" s="208"/>
      <c r="FQZ123" s="208"/>
      <c r="FRA123" s="208"/>
      <c r="FRB123" s="208"/>
      <c r="FRC123" s="208"/>
      <c r="FRD123" s="208"/>
      <c r="FRE123" s="208"/>
      <c r="FRF123" s="208"/>
      <c r="FRG123" s="208"/>
      <c r="FRH123" s="208"/>
      <c r="FRI123" s="208"/>
      <c r="FRJ123" s="208"/>
      <c r="FRK123" s="208"/>
      <c r="FRL123" s="208"/>
      <c r="FRM123" s="208"/>
      <c r="FRN123" s="208"/>
      <c r="FRO123" s="208"/>
      <c r="FRP123" s="208"/>
      <c r="FRQ123" s="208"/>
      <c r="FRR123" s="208"/>
      <c r="FRS123" s="208"/>
      <c r="FRT123" s="208"/>
      <c r="FRU123" s="208"/>
      <c r="FRV123" s="208"/>
      <c r="FRW123" s="208"/>
      <c r="FRX123" s="208"/>
      <c r="FRY123" s="208"/>
      <c r="FRZ123" s="208"/>
      <c r="FSA123" s="208"/>
      <c r="FSB123" s="208"/>
      <c r="FSC123" s="208"/>
      <c r="FSD123" s="208"/>
      <c r="FSE123" s="208"/>
      <c r="FSF123" s="208"/>
      <c r="FSG123" s="208"/>
      <c r="FSH123" s="208"/>
      <c r="FSI123" s="208"/>
      <c r="FSJ123" s="208"/>
      <c r="FSK123" s="208"/>
      <c r="FSL123" s="208"/>
      <c r="FSM123" s="208"/>
      <c r="FSN123" s="208"/>
      <c r="FSO123" s="208"/>
      <c r="FSP123" s="208"/>
      <c r="FSQ123" s="208"/>
      <c r="FSR123" s="208"/>
      <c r="FSS123" s="208"/>
      <c r="FST123" s="208"/>
      <c r="FSU123" s="208"/>
      <c r="FSV123" s="208"/>
      <c r="FSW123" s="208"/>
      <c r="FSX123" s="208"/>
      <c r="FSY123" s="208"/>
      <c r="FSZ123" s="208"/>
      <c r="FTA123" s="208"/>
      <c r="FTB123" s="208"/>
      <c r="FTC123" s="208"/>
      <c r="FTD123" s="208"/>
      <c r="FTE123" s="208"/>
      <c r="FTF123" s="208"/>
      <c r="FTG123" s="208"/>
      <c r="FTH123" s="208"/>
      <c r="FTI123" s="208"/>
      <c r="FTJ123" s="208"/>
      <c r="FTK123" s="208"/>
      <c r="FTL123" s="208"/>
      <c r="FTM123" s="208"/>
      <c r="FTN123" s="208"/>
      <c r="FTO123" s="208"/>
      <c r="FTP123" s="208"/>
      <c r="FTQ123" s="208"/>
      <c r="FTR123" s="208"/>
      <c r="FTS123" s="208"/>
      <c r="FTT123" s="208"/>
      <c r="FTU123" s="208"/>
      <c r="FTV123" s="208"/>
      <c r="FTW123" s="208"/>
      <c r="FTX123" s="208"/>
      <c r="FTY123" s="208"/>
      <c r="FTZ123" s="208"/>
      <c r="FUA123" s="208"/>
      <c r="FUB123" s="208"/>
      <c r="FUC123" s="208"/>
      <c r="FUD123" s="208"/>
      <c r="FUE123" s="208"/>
      <c r="FUF123" s="208"/>
      <c r="FUG123" s="208"/>
      <c r="FUH123" s="208"/>
      <c r="FUI123" s="208"/>
      <c r="FUJ123" s="208"/>
      <c r="FUK123" s="208"/>
      <c r="FUL123" s="208"/>
      <c r="FUM123" s="208"/>
      <c r="FUN123" s="208"/>
      <c r="FUO123" s="208"/>
      <c r="FUP123" s="208"/>
      <c r="FUQ123" s="208"/>
      <c r="FUR123" s="208"/>
      <c r="FUS123" s="208"/>
      <c r="FUT123" s="208"/>
      <c r="FUU123" s="208"/>
      <c r="FUV123" s="208"/>
      <c r="FUW123" s="208"/>
      <c r="FUX123" s="208"/>
      <c r="FUY123" s="208"/>
      <c r="FUZ123" s="208"/>
      <c r="FVA123" s="208"/>
      <c r="FVB123" s="208"/>
      <c r="FVC123" s="208"/>
      <c r="FVD123" s="208"/>
      <c r="FVE123" s="208"/>
      <c r="FVF123" s="208"/>
      <c r="FVG123" s="208"/>
      <c r="FVH123" s="208"/>
      <c r="FVI123" s="208"/>
      <c r="FVJ123" s="208"/>
      <c r="FVK123" s="208"/>
      <c r="FVL123" s="208"/>
      <c r="FVM123" s="208"/>
      <c r="FVN123" s="208"/>
      <c r="FVO123" s="208"/>
      <c r="FVP123" s="208"/>
      <c r="FVQ123" s="208"/>
      <c r="FVR123" s="208"/>
      <c r="FVS123" s="208"/>
      <c r="FVT123" s="208"/>
      <c r="FVU123" s="208"/>
      <c r="FVV123" s="208"/>
      <c r="FVW123" s="208"/>
      <c r="FVX123" s="208"/>
      <c r="FVY123" s="208"/>
      <c r="FVZ123" s="208"/>
      <c r="FWA123" s="208"/>
      <c r="FWB123" s="208"/>
      <c r="FWC123" s="208"/>
      <c r="FWD123" s="208"/>
      <c r="FWE123" s="208"/>
      <c r="FWF123" s="208"/>
      <c r="FWG123" s="208"/>
      <c r="FWH123" s="208"/>
      <c r="FWI123" s="208"/>
      <c r="FWJ123" s="208"/>
      <c r="FWK123" s="208"/>
      <c r="FWL123" s="208"/>
      <c r="FWM123" s="208"/>
      <c r="FWN123" s="208"/>
      <c r="FWO123" s="208"/>
      <c r="FWP123" s="208"/>
      <c r="FWQ123" s="208"/>
      <c r="FWR123" s="208"/>
      <c r="FWS123" s="208"/>
      <c r="FWT123" s="208"/>
      <c r="FWU123" s="208"/>
      <c r="FWV123" s="208"/>
      <c r="FWW123" s="208"/>
      <c r="FWX123" s="208"/>
      <c r="FWY123" s="208"/>
      <c r="FWZ123" s="208"/>
      <c r="FXA123" s="208"/>
      <c r="FXB123" s="208"/>
      <c r="FXC123" s="208"/>
      <c r="FXD123" s="208"/>
      <c r="FXE123" s="208"/>
      <c r="FXF123" s="208"/>
      <c r="FXG123" s="208"/>
      <c r="FXH123" s="208"/>
      <c r="FXI123" s="208"/>
      <c r="FXJ123" s="208"/>
      <c r="FXK123" s="208"/>
      <c r="FXL123" s="208"/>
      <c r="FXM123" s="208"/>
      <c r="FXN123" s="208"/>
      <c r="FXO123" s="208"/>
      <c r="FXP123" s="208"/>
      <c r="FXQ123" s="208"/>
      <c r="FXR123" s="208"/>
      <c r="FXS123" s="208"/>
      <c r="FXT123" s="208"/>
      <c r="FXU123" s="208"/>
      <c r="FXV123" s="208"/>
      <c r="FXW123" s="208"/>
      <c r="FXX123" s="208"/>
      <c r="FXY123" s="208"/>
      <c r="FXZ123" s="208"/>
      <c r="FYA123" s="208"/>
      <c r="FYB123" s="208"/>
      <c r="FYC123" s="208"/>
      <c r="FYD123" s="208"/>
      <c r="FYE123" s="208"/>
      <c r="FYF123" s="208"/>
      <c r="FYG123" s="208"/>
      <c r="FYH123" s="208"/>
      <c r="FYI123" s="208"/>
      <c r="FYJ123" s="208"/>
      <c r="FYK123" s="208"/>
      <c r="FYL123" s="208"/>
      <c r="FYM123" s="208"/>
      <c r="FYN123" s="208"/>
      <c r="FYO123" s="208"/>
      <c r="FYP123" s="208"/>
      <c r="FYQ123" s="208"/>
      <c r="FYR123" s="208"/>
      <c r="FYS123" s="208"/>
      <c r="FYT123" s="208"/>
      <c r="FYU123" s="208"/>
      <c r="FYV123" s="208"/>
      <c r="FYW123" s="208"/>
      <c r="FYX123" s="208"/>
      <c r="FYY123" s="208"/>
      <c r="FYZ123" s="208"/>
      <c r="FZA123" s="208"/>
      <c r="FZB123" s="208"/>
      <c r="FZC123" s="208"/>
      <c r="FZD123" s="208"/>
      <c r="FZE123" s="208"/>
      <c r="FZF123" s="208"/>
      <c r="FZG123" s="208"/>
      <c r="FZH123" s="208"/>
      <c r="FZI123" s="208"/>
      <c r="FZJ123" s="208"/>
      <c r="FZK123" s="208"/>
      <c r="FZL123" s="208"/>
      <c r="FZM123" s="208"/>
      <c r="FZN123" s="208"/>
      <c r="FZO123" s="208"/>
      <c r="FZP123" s="208"/>
      <c r="FZQ123" s="208"/>
      <c r="FZR123" s="208"/>
      <c r="FZS123" s="208"/>
      <c r="FZT123" s="208"/>
      <c r="FZU123" s="208"/>
      <c r="FZV123" s="208"/>
      <c r="FZW123" s="208"/>
      <c r="FZX123" s="208"/>
      <c r="FZY123" s="208"/>
      <c r="FZZ123" s="208"/>
      <c r="GAA123" s="208"/>
      <c r="GAB123" s="208"/>
      <c r="GAC123" s="208"/>
      <c r="GAD123" s="208"/>
      <c r="GAE123" s="208"/>
      <c r="GAF123" s="208"/>
      <c r="GAG123" s="208"/>
      <c r="GAH123" s="208"/>
      <c r="GAI123" s="208"/>
      <c r="GAJ123" s="208"/>
      <c r="GAK123" s="208"/>
      <c r="GAL123" s="208"/>
      <c r="GAM123" s="208"/>
      <c r="GAN123" s="208"/>
      <c r="GAO123" s="208"/>
      <c r="GAP123" s="208"/>
      <c r="GAQ123" s="208"/>
      <c r="GAR123" s="208"/>
      <c r="GAS123" s="208"/>
      <c r="GAT123" s="208"/>
      <c r="GAU123" s="208"/>
      <c r="GAV123" s="208"/>
      <c r="GAW123" s="208"/>
      <c r="GAX123" s="208"/>
      <c r="GAY123" s="208"/>
      <c r="GAZ123" s="208"/>
      <c r="GBA123" s="208"/>
      <c r="GBB123" s="208"/>
      <c r="GBC123" s="208"/>
      <c r="GBD123" s="208"/>
      <c r="GBE123" s="208"/>
      <c r="GBF123" s="208"/>
      <c r="GBG123" s="208"/>
      <c r="GBH123" s="208"/>
      <c r="GBI123" s="208"/>
      <c r="GBJ123" s="208"/>
      <c r="GBK123" s="208"/>
      <c r="GBL123" s="208"/>
      <c r="GBM123" s="208"/>
      <c r="GBN123" s="208"/>
      <c r="GBO123" s="208"/>
      <c r="GBP123" s="208"/>
      <c r="GBQ123" s="208"/>
      <c r="GBR123" s="208"/>
      <c r="GBS123" s="208"/>
      <c r="GBT123" s="208"/>
      <c r="GBU123" s="208"/>
      <c r="GBV123" s="208"/>
      <c r="GBW123" s="208"/>
      <c r="GBX123" s="208"/>
      <c r="GBY123" s="208"/>
      <c r="GBZ123" s="208"/>
      <c r="GCA123" s="208"/>
      <c r="GCB123" s="208"/>
      <c r="GCC123" s="208"/>
      <c r="GCD123" s="208"/>
      <c r="GCE123" s="208"/>
      <c r="GCF123" s="208"/>
      <c r="GCG123" s="208"/>
      <c r="GCH123" s="208"/>
      <c r="GCI123" s="208"/>
      <c r="GCJ123" s="208"/>
      <c r="GCK123" s="208"/>
      <c r="GCL123" s="208"/>
      <c r="GCM123" s="208"/>
      <c r="GCN123" s="208"/>
      <c r="GCO123" s="208"/>
      <c r="GCP123" s="208"/>
      <c r="GCQ123" s="208"/>
      <c r="GCR123" s="208"/>
      <c r="GCS123" s="208"/>
      <c r="GCT123" s="208"/>
      <c r="GCU123" s="208"/>
      <c r="GCV123" s="208"/>
      <c r="GCW123" s="208"/>
      <c r="GCX123" s="208"/>
      <c r="GCY123" s="208"/>
      <c r="GCZ123" s="208"/>
      <c r="GDA123" s="208"/>
      <c r="GDB123" s="208"/>
      <c r="GDC123" s="208"/>
      <c r="GDD123" s="208"/>
      <c r="GDE123" s="208"/>
      <c r="GDF123" s="208"/>
      <c r="GDG123" s="208"/>
      <c r="GDH123" s="208"/>
      <c r="GDI123" s="208"/>
      <c r="GDJ123" s="208"/>
      <c r="GDK123" s="208"/>
      <c r="GDL123" s="208"/>
      <c r="GDM123" s="208"/>
      <c r="GDN123" s="208"/>
      <c r="GDO123" s="208"/>
      <c r="GDP123" s="208"/>
      <c r="GDQ123" s="208"/>
      <c r="GDR123" s="208"/>
      <c r="GDS123" s="208"/>
      <c r="GDT123" s="208"/>
      <c r="GDU123" s="208"/>
      <c r="GDV123" s="208"/>
      <c r="GDW123" s="208"/>
      <c r="GDX123" s="208"/>
      <c r="GDY123" s="208"/>
      <c r="GDZ123" s="208"/>
      <c r="GEA123" s="208"/>
      <c r="GEB123" s="208"/>
      <c r="GEC123" s="208"/>
      <c r="GED123" s="208"/>
      <c r="GEE123" s="208"/>
      <c r="GEF123" s="208"/>
      <c r="GEG123" s="208"/>
      <c r="GEH123" s="208"/>
      <c r="GEI123" s="208"/>
      <c r="GEJ123" s="208"/>
      <c r="GEK123" s="208"/>
      <c r="GEL123" s="208"/>
      <c r="GEM123" s="208"/>
      <c r="GEN123" s="208"/>
      <c r="GEO123" s="208"/>
      <c r="GEP123" s="208"/>
      <c r="GEQ123" s="208"/>
      <c r="GER123" s="208"/>
      <c r="GES123" s="208"/>
      <c r="GET123" s="208"/>
      <c r="GEU123" s="208"/>
      <c r="GEV123" s="208"/>
      <c r="GEW123" s="208"/>
      <c r="GEX123" s="208"/>
      <c r="GEY123" s="208"/>
      <c r="GEZ123" s="208"/>
      <c r="GFA123" s="208"/>
      <c r="GFB123" s="208"/>
      <c r="GFC123" s="208"/>
      <c r="GFD123" s="208"/>
      <c r="GFE123" s="208"/>
      <c r="GFF123" s="208"/>
      <c r="GFG123" s="208"/>
      <c r="GFH123" s="208"/>
      <c r="GFI123" s="208"/>
      <c r="GFJ123" s="208"/>
      <c r="GFK123" s="208"/>
      <c r="GFL123" s="208"/>
      <c r="GFM123" s="208"/>
      <c r="GFN123" s="208"/>
      <c r="GFO123" s="208"/>
      <c r="GFP123" s="208"/>
      <c r="GFQ123" s="208"/>
      <c r="GFR123" s="208"/>
      <c r="GFS123" s="208"/>
      <c r="GFT123" s="208"/>
      <c r="GFU123" s="208"/>
      <c r="GFV123" s="208"/>
      <c r="GFW123" s="208"/>
      <c r="GFX123" s="208"/>
      <c r="GFY123" s="208"/>
      <c r="GFZ123" s="208"/>
      <c r="GGA123" s="208"/>
      <c r="GGB123" s="208"/>
      <c r="GGC123" s="208"/>
      <c r="GGD123" s="208"/>
      <c r="GGE123" s="208"/>
      <c r="GGF123" s="208"/>
      <c r="GGG123" s="208"/>
      <c r="GGH123" s="208"/>
      <c r="GGI123" s="208"/>
      <c r="GGJ123" s="208"/>
      <c r="GGK123" s="208"/>
      <c r="GGL123" s="208"/>
      <c r="GGM123" s="208"/>
      <c r="GGN123" s="208"/>
      <c r="GGO123" s="208"/>
      <c r="GGP123" s="208"/>
      <c r="GGQ123" s="208"/>
      <c r="GGR123" s="208"/>
      <c r="GGS123" s="208"/>
      <c r="GGT123" s="208"/>
      <c r="GGU123" s="208"/>
      <c r="GGV123" s="208"/>
      <c r="GGW123" s="208"/>
      <c r="GGX123" s="208"/>
      <c r="GGY123" s="208"/>
      <c r="GGZ123" s="208"/>
      <c r="GHA123" s="208"/>
      <c r="GHB123" s="208"/>
      <c r="GHC123" s="208"/>
      <c r="GHD123" s="208"/>
      <c r="GHE123" s="208"/>
      <c r="GHF123" s="208"/>
      <c r="GHG123" s="208"/>
      <c r="GHH123" s="208"/>
      <c r="GHI123" s="208"/>
      <c r="GHJ123" s="208"/>
      <c r="GHK123" s="208"/>
      <c r="GHL123" s="208"/>
      <c r="GHM123" s="208"/>
      <c r="GHN123" s="208"/>
      <c r="GHO123" s="208"/>
      <c r="GHP123" s="208"/>
      <c r="GHQ123" s="208"/>
      <c r="GHR123" s="208"/>
      <c r="GHS123" s="208"/>
      <c r="GHT123" s="208"/>
      <c r="GHU123" s="208"/>
      <c r="GHV123" s="208"/>
      <c r="GHW123" s="208"/>
      <c r="GHX123" s="208"/>
      <c r="GHY123" s="208"/>
      <c r="GHZ123" s="208"/>
      <c r="GIA123" s="208"/>
      <c r="GIB123" s="208"/>
      <c r="GIC123" s="208"/>
      <c r="GID123" s="208"/>
      <c r="GIE123" s="208"/>
      <c r="GIF123" s="208"/>
      <c r="GIG123" s="208"/>
      <c r="GIH123" s="208"/>
      <c r="GII123" s="208"/>
      <c r="GIJ123" s="208"/>
      <c r="GIK123" s="208"/>
      <c r="GIL123" s="208"/>
      <c r="GIM123" s="208"/>
      <c r="GIN123" s="208"/>
      <c r="GIO123" s="208"/>
      <c r="GIP123" s="208"/>
      <c r="GIQ123" s="208"/>
      <c r="GIR123" s="208"/>
      <c r="GIS123" s="208"/>
      <c r="GIT123" s="208"/>
      <c r="GIU123" s="208"/>
      <c r="GIV123" s="208"/>
      <c r="GIW123" s="208"/>
      <c r="GIX123" s="208"/>
      <c r="GIY123" s="208"/>
      <c r="GIZ123" s="208"/>
      <c r="GJA123" s="208"/>
      <c r="GJB123" s="208"/>
      <c r="GJC123" s="208"/>
      <c r="GJD123" s="208"/>
      <c r="GJE123" s="208"/>
      <c r="GJF123" s="208"/>
      <c r="GJG123" s="208"/>
      <c r="GJH123" s="208"/>
      <c r="GJI123" s="208"/>
      <c r="GJJ123" s="208"/>
      <c r="GJK123" s="208"/>
      <c r="GJL123" s="208"/>
      <c r="GJM123" s="208"/>
      <c r="GJN123" s="208"/>
      <c r="GJO123" s="208"/>
      <c r="GJP123" s="208"/>
      <c r="GJQ123" s="208"/>
      <c r="GJR123" s="208"/>
      <c r="GJS123" s="208"/>
      <c r="GJT123" s="208"/>
      <c r="GJU123" s="208"/>
      <c r="GJV123" s="208"/>
      <c r="GJW123" s="208"/>
      <c r="GJX123" s="208"/>
      <c r="GJY123" s="208"/>
      <c r="GJZ123" s="208"/>
      <c r="GKA123" s="208"/>
      <c r="GKB123" s="208"/>
      <c r="GKC123" s="208"/>
      <c r="GKD123" s="208"/>
      <c r="GKE123" s="208"/>
      <c r="GKF123" s="208"/>
      <c r="GKG123" s="208"/>
      <c r="GKH123" s="208"/>
      <c r="GKI123" s="208"/>
      <c r="GKJ123" s="208"/>
      <c r="GKK123" s="208"/>
      <c r="GKL123" s="208"/>
      <c r="GKM123" s="208"/>
      <c r="GKN123" s="208"/>
      <c r="GKO123" s="208"/>
      <c r="GKP123" s="208"/>
      <c r="GKQ123" s="208"/>
      <c r="GKR123" s="208"/>
      <c r="GKS123" s="208"/>
      <c r="GKT123" s="208"/>
      <c r="GKU123" s="208"/>
      <c r="GKV123" s="208"/>
      <c r="GKW123" s="208"/>
      <c r="GKX123" s="208"/>
      <c r="GKY123" s="208"/>
      <c r="GKZ123" s="208"/>
      <c r="GLA123" s="208"/>
      <c r="GLB123" s="208"/>
      <c r="GLC123" s="208"/>
      <c r="GLD123" s="208"/>
      <c r="GLE123" s="208"/>
      <c r="GLF123" s="208"/>
      <c r="GLG123" s="208"/>
      <c r="GLH123" s="208"/>
      <c r="GLI123" s="208"/>
      <c r="GLJ123" s="208"/>
      <c r="GLK123" s="208"/>
      <c r="GLL123" s="208"/>
      <c r="GLM123" s="208"/>
      <c r="GLN123" s="208"/>
      <c r="GLO123" s="208"/>
      <c r="GLP123" s="208"/>
      <c r="GLQ123" s="208"/>
      <c r="GLR123" s="208"/>
      <c r="GLS123" s="208"/>
      <c r="GLT123" s="208"/>
      <c r="GLU123" s="208"/>
      <c r="GLV123" s="208"/>
      <c r="GLW123" s="208"/>
      <c r="GLX123" s="208"/>
      <c r="GLY123" s="208"/>
      <c r="GLZ123" s="208"/>
      <c r="GMA123" s="208"/>
      <c r="GMB123" s="208"/>
      <c r="GMC123" s="208"/>
      <c r="GMD123" s="208"/>
      <c r="GME123" s="208"/>
      <c r="GMF123" s="208"/>
      <c r="GMG123" s="208"/>
      <c r="GMH123" s="208"/>
      <c r="GMI123" s="208"/>
      <c r="GMJ123" s="208"/>
      <c r="GMK123" s="208"/>
      <c r="GML123" s="208"/>
      <c r="GMM123" s="208"/>
      <c r="GMN123" s="208"/>
      <c r="GMO123" s="208"/>
      <c r="GMP123" s="208"/>
      <c r="GMQ123" s="208"/>
      <c r="GMR123" s="208"/>
      <c r="GMS123" s="208"/>
      <c r="GMT123" s="208"/>
      <c r="GMU123" s="208"/>
      <c r="GMV123" s="208"/>
      <c r="GMW123" s="208"/>
      <c r="GMX123" s="208"/>
      <c r="GMY123" s="208"/>
      <c r="GMZ123" s="208"/>
      <c r="GNA123" s="208"/>
      <c r="GNB123" s="208"/>
      <c r="GNC123" s="208"/>
      <c r="GND123" s="208"/>
      <c r="GNE123" s="208"/>
      <c r="GNF123" s="208"/>
      <c r="GNG123" s="208"/>
      <c r="GNH123" s="208"/>
      <c r="GNI123" s="208"/>
      <c r="GNJ123" s="208"/>
      <c r="GNK123" s="208"/>
      <c r="GNL123" s="208"/>
      <c r="GNM123" s="208"/>
      <c r="GNN123" s="208"/>
      <c r="GNO123" s="208"/>
      <c r="GNP123" s="208"/>
      <c r="GNQ123" s="208"/>
      <c r="GNR123" s="208"/>
      <c r="GNS123" s="208"/>
      <c r="GNT123" s="208"/>
      <c r="GNU123" s="208"/>
      <c r="GNV123" s="208"/>
      <c r="GNW123" s="208"/>
      <c r="GNX123" s="208"/>
      <c r="GNY123" s="208"/>
      <c r="GNZ123" s="208"/>
      <c r="GOA123" s="208"/>
      <c r="GOB123" s="208"/>
      <c r="GOC123" s="208"/>
      <c r="GOD123" s="208"/>
      <c r="GOE123" s="208"/>
      <c r="GOF123" s="208"/>
      <c r="GOG123" s="208"/>
      <c r="GOH123" s="208"/>
      <c r="GOI123" s="208"/>
      <c r="GOJ123" s="208"/>
      <c r="GOK123" s="208"/>
      <c r="GOL123" s="208"/>
      <c r="GOM123" s="208"/>
      <c r="GON123" s="208"/>
      <c r="GOO123" s="208"/>
      <c r="GOP123" s="208"/>
      <c r="GOQ123" s="208"/>
      <c r="GOR123" s="208"/>
      <c r="GOS123" s="208"/>
      <c r="GOT123" s="208"/>
      <c r="GOU123" s="208"/>
      <c r="GOV123" s="208"/>
      <c r="GOW123" s="208"/>
      <c r="GOX123" s="208"/>
      <c r="GOY123" s="208"/>
      <c r="GOZ123" s="208"/>
      <c r="GPA123" s="208"/>
      <c r="GPB123" s="208"/>
      <c r="GPC123" s="208"/>
      <c r="GPD123" s="208"/>
      <c r="GPE123" s="208"/>
      <c r="GPF123" s="208"/>
      <c r="GPG123" s="208"/>
      <c r="GPH123" s="208"/>
      <c r="GPI123" s="208"/>
      <c r="GPJ123" s="208"/>
      <c r="GPK123" s="208"/>
      <c r="GPL123" s="208"/>
      <c r="GPM123" s="208"/>
      <c r="GPN123" s="208"/>
      <c r="GPO123" s="208"/>
      <c r="GPP123" s="208"/>
      <c r="GPQ123" s="208"/>
      <c r="GPR123" s="208"/>
      <c r="GPS123" s="208"/>
      <c r="GPT123" s="208"/>
      <c r="GPU123" s="208"/>
      <c r="GPV123" s="208"/>
      <c r="GPW123" s="208"/>
      <c r="GPX123" s="208"/>
      <c r="GPY123" s="208"/>
      <c r="GPZ123" s="208"/>
      <c r="GQA123" s="208"/>
      <c r="GQB123" s="208"/>
      <c r="GQC123" s="208"/>
      <c r="GQD123" s="208"/>
      <c r="GQE123" s="208"/>
      <c r="GQF123" s="208"/>
      <c r="GQG123" s="208"/>
      <c r="GQH123" s="208"/>
      <c r="GQI123" s="208"/>
      <c r="GQJ123" s="208"/>
      <c r="GQK123" s="208"/>
      <c r="GQL123" s="208"/>
      <c r="GQM123" s="208"/>
      <c r="GQN123" s="208"/>
      <c r="GQO123" s="208"/>
      <c r="GQP123" s="208"/>
      <c r="GQQ123" s="208"/>
      <c r="GQR123" s="208"/>
      <c r="GQS123" s="208"/>
      <c r="GQT123" s="208"/>
      <c r="GQU123" s="208"/>
      <c r="GQV123" s="208"/>
      <c r="GQW123" s="208"/>
      <c r="GQX123" s="208"/>
      <c r="GQY123" s="208"/>
      <c r="GQZ123" s="208"/>
      <c r="GRA123" s="208"/>
      <c r="GRB123" s="208"/>
      <c r="GRC123" s="208"/>
      <c r="GRD123" s="208"/>
      <c r="GRE123" s="208"/>
      <c r="GRF123" s="208"/>
      <c r="GRG123" s="208"/>
      <c r="GRH123" s="208"/>
      <c r="GRI123" s="208"/>
      <c r="GRJ123" s="208"/>
      <c r="GRK123" s="208"/>
      <c r="GRL123" s="208"/>
      <c r="GRM123" s="208"/>
      <c r="GRN123" s="208"/>
      <c r="GRO123" s="208"/>
      <c r="GRP123" s="208"/>
      <c r="GRQ123" s="208"/>
      <c r="GRR123" s="208"/>
      <c r="GRS123" s="208"/>
      <c r="GRT123" s="208"/>
      <c r="GRU123" s="208"/>
      <c r="GRV123" s="208"/>
      <c r="GRW123" s="208"/>
      <c r="GRX123" s="208"/>
      <c r="GRY123" s="208"/>
      <c r="GRZ123" s="208"/>
      <c r="GSA123" s="208"/>
      <c r="GSB123" s="208"/>
      <c r="GSC123" s="208"/>
      <c r="GSD123" s="208"/>
      <c r="GSE123" s="208"/>
      <c r="GSF123" s="208"/>
      <c r="GSG123" s="208"/>
      <c r="GSH123" s="208"/>
      <c r="GSI123" s="208"/>
      <c r="GSJ123" s="208"/>
      <c r="GSK123" s="208"/>
      <c r="GSL123" s="208"/>
      <c r="GSM123" s="208"/>
      <c r="GSN123" s="208"/>
      <c r="GSO123" s="208"/>
      <c r="GSP123" s="208"/>
      <c r="GSQ123" s="208"/>
      <c r="GSR123" s="208"/>
      <c r="GSS123" s="208"/>
      <c r="GST123" s="208"/>
      <c r="GSU123" s="208"/>
      <c r="GSV123" s="208"/>
      <c r="GSW123" s="208"/>
      <c r="GSX123" s="208"/>
      <c r="GSY123" s="208"/>
      <c r="GSZ123" s="208"/>
      <c r="GTA123" s="208"/>
      <c r="GTB123" s="208"/>
      <c r="GTC123" s="208"/>
      <c r="GTD123" s="208"/>
      <c r="GTE123" s="208"/>
      <c r="GTF123" s="208"/>
      <c r="GTG123" s="208"/>
      <c r="GTH123" s="208"/>
      <c r="GTI123" s="208"/>
      <c r="GTJ123" s="208"/>
      <c r="GTK123" s="208"/>
      <c r="GTL123" s="208"/>
      <c r="GTM123" s="208"/>
      <c r="GTN123" s="208"/>
      <c r="GTO123" s="208"/>
      <c r="GTP123" s="208"/>
      <c r="GTQ123" s="208"/>
      <c r="GTR123" s="208"/>
      <c r="GTS123" s="208"/>
      <c r="GTT123" s="208"/>
      <c r="GTU123" s="208"/>
      <c r="GTV123" s="208"/>
      <c r="GTW123" s="208"/>
      <c r="GTX123" s="208"/>
      <c r="GTY123" s="208"/>
      <c r="GTZ123" s="208"/>
      <c r="GUA123" s="208"/>
      <c r="GUB123" s="208"/>
      <c r="GUC123" s="208"/>
      <c r="GUD123" s="208"/>
      <c r="GUE123" s="208"/>
      <c r="GUF123" s="208"/>
      <c r="GUG123" s="208"/>
      <c r="GUH123" s="208"/>
      <c r="GUI123" s="208"/>
      <c r="GUJ123" s="208"/>
      <c r="GUK123" s="208"/>
      <c r="GUL123" s="208"/>
      <c r="GUM123" s="208"/>
      <c r="GUN123" s="208"/>
      <c r="GUO123" s="208"/>
      <c r="GUP123" s="208"/>
      <c r="GUQ123" s="208"/>
      <c r="GUR123" s="208"/>
      <c r="GUS123" s="208"/>
      <c r="GUT123" s="208"/>
      <c r="GUU123" s="208"/>
      <c r="GUV123" s="208"/>
      <c r="GUW123" s="208"/>
      <c r="GUX123" s="208"/>
      <c r="GUY123" s="208"/>
      <c r="GUZ123" s="208"/>
      <c r="GVA123" s="208"/>
      <c r="GVB123" s="208"/>
      <c r="GVC123" s="208"/>
      <c r="GVD123" s="208"/>
      <c r="GVE123" s="208"/>
      <c r="GVF123" s="208"/>
      <c r="GVG123" s="208"/>
      <c r="GVH123" s="208"/>
      <c r="GVI123" s="208"/>
      <c r="GVJ123" s="208"/>
      <c r="GVK123" s="208"/>
      <c r="GVL123" s="208"/>
      <c r="GVM123" s="208"/>
      <c r="GVN123" s="208"/>
      <c r="GVO123" s="208"/>
      <c r="GVP123" s="208"/>
      <c r="GVQ123" s="208"/>
      <c r="GVR123" s="208"/>
      <c r="GVS123" s="208"/>
      <c r="GVT123" s="208"/>
      <c r="GVU123" s="208"/>
      <c r="GVV123" s="208"/>
      <c r="GVW123" s="208"/>
      <c r="GVX123" s="208"/>
      <c r="GVY123" s="208"/>
      <c r="GVZ123" s="208"/>
      <c r="GWA123" s="208"/>
      <c r="GWB123" s="208"/>
      <c r="GWC123" s="208"/>
      <c r="GWD123" s="208"/>
      <c r="GWE123" s="208"/>
      <c r="GWF123" s="208"/>
      <c r="GWG123" s="208"/>
      <c r="GWH123" s="208"/>
      <c r="GWI123" s="208"/>
      <c r="GWJ123" s="208"/>
      <c r="GWK123" s="208"/>
      <c r="GWL123" s="208"/>
      <c r="GWM123" s="208"/>
      <c r="GWN123" s="208"/>
      <c r="GWO123" s="208"/>
      <c r="GWP123" s="208"/>
      <c r="GWQ123" s="208"/>
      <c r="GWR123" s="208"/>
      <c r="GWS123" s="208"/>
      <c r="GWT123" s="208"/>
      <c r="GWU123" s="208"/>
      <c r="GWV123" s="208"/>
      <c r="GWW123" s="208"/>
      <c r="GWX123" s="208"/>
      <c r="GWY123" s="208"/>
      <c r="GWZ123" s="208"/>
      <c r="GXA123" s="208"/>
      <c r="GXB123" s="208"/>
      <c r="GXC123" s="208"/>
      <c r="GXD123" s="208"/>
      <c r="GXE123" s="208"/>
      <c r="GXF123" s="208"/>
      <c r="GXG123" s="208"/>
      <c r="GXH123" s="208"/>
      <c r="GXI123" s="208"/>
      <c r="GXJ123" s="208"/>
      <c r="GXK123" s="208"/>
      <c r="GXL123" s="208"/>
      <c r="GXM123" s="208"/>
      <c r="GXN123" s="208"/>
      <c r="GXO123" s="208"/>
      <c r="GXP123" s="208"/>
      <c r="GXQ123" s="208"/>
      <c r="GXR123" s="208"/>
      <c r="GXS123" s="208"/>
      <c r="GXT123" s="208"/>
      <c r="GXU123" s="208"/>
      <c r="GXV123" s="208"/>
      <c r="GXW123" s="208"/>
      <c r="GXX123" s="208"/>
      <c r="GXY123" s="208"/>
      <c r="GXZ123" s="208"/>
      <c r="GYA123" s="208"/>
      <c r="GYB123" s="208"/>
      <c r="GYC123" s="208"/>
      <c r="GYD123" s="208"/>
      <c r="GYE123" s="208"/>
      <c r="GYF123" s="208"/>
      <c r="GYG123" s="208"/>
      <c r="GYH123" s="208"/>
      <c r="GYI123" s="208"/>
      <c r="GYJ123" s="208"/>
      <c r="GYK123" s="208"/>
      <c r="GYL123" s="208"/>
      <c r="GYM123" s="208"/>
      <c r="GYN123" s="208"/>
      <c r="GYO123" s="208"/>
      <c r="GYP123" s="208"/>
      <c r="GYQ123" s="208"/>
      <c r="GYR123" s="208"/>
      <c r="GYS123" s="208"/>
      <c r="GYT123" s="208"/>
      <c r="GYU123" s="208"/>
      <c r="GYV123" s="208"/>
      <c r="GYW123" s="208"/>
      <c r="GYX123" s="208"/>
      <c r="GYY123" s="208"/>
      <c r="GYZ123" s="208"/>
      <c r="GZA123" s="208"/>
      <c r="GZB123" s="208"/>
      <c r="GZC123" s="208"/>
      <c r="GZD123" s="208"/>
      <c r="GZE123" s="208"/>
      <c r="GZF123" s="208"/>
      <c r="GZG123" s="208"/>
      <c r="GZH123" s="208"/>
      <c r="GZI123" s="208"/>
      <c r="GZJ123" s="208"/>
      <c r="GZK123" s="208"/>
      <c r="GZL123" s="208"/>
      <c r="GZM123" s="208"/>
      <c r="GZN123" s="208"/>
      <c r="GZO123" s="208"/>
      <c r="GZP123" s="208"/>
      <c r="GZQ123" s="208"/>
      <c r="GZR123" s="208"/>
      <c r="GZS123" s="208"/>
      <c r="GZT123" s="208"/>
      <c r="GZU123" s="208"/>
      <c r="GZV123" s="208"/>
      <c r="GZW123" s="208"/>
      <c r="GZX123" s="208"/>
      <c r="GZY123" s="208"/>
      <c r="GZZ123" s="208"/>
      <c r="HAA123" s="208"/>
      <c r="HAB123" s="208"/>
      <c r="HAC123" s="208"/>
      <c r="HAD123" s="208"/>
      <c r="HAE123" s="208"/>
      <c r="HAF123" s="208"/>
      <c r="HAG123" s="208"/>
      <c r="HAH123" s="208"/>
      <c r="HAI123" s="208"/>
      <c r="HAJ123" s="208"/>
      <c r="HAK123" s="208"/>
      <c r="HAL123" s="208"/>
      <c r="HAM123" s="208"/>
      <c r="HAN123" s="208"/>
      <c r="HAO123" s="208"/>
      <c r="HAP123" s="208"/>
      <c r="HAQ123" s="208"/>
      <c r="HAR123" s="208"/>
      <c r="HAS123" s="208"/>
      <c r="HAT123" s="208"/>
      <c r="HAU123" s="208"/>
      <c r="HAV123" s="208"/>
      <c r="HAW123" s="208"/>
      <c r="HAX123" s="208"/>
      <c r="HAY123" s="208"/>
      <c r="HAZ123" s="208"/>
      <c r="HBA123" s="208"/>
      <c r="HBB123" s="208"/>
      <c r="HBC123" s="208"/>
      <c r="HBD123" s="208"/>
      <c r="HBE123" s="208"/>
      <c r="HBF123" s="208"/>
      <c r="HBG123" s="208"/>
      <c r="HBH123" s="208"/>
      <c r="HBI123" s="208"/>
      <c r="HBJ123" s="208"/>
      <c r="HBK123" s="208"/>
      <c r="HBL123" s="208"/>
      <c r="HBM123" s="208"/>
      <c r="HBN123" s="208"/>
      <c r="HBO123" s="208"/>
      <c r="HBP123" s="208"/>
      <c r="HBQ123" s="208"/>
      <c r="HBR123" s="208"/>
      <c r="HBS123" s="208"/>
      <c r="HBT123" s="208"/>
      <c r="HBU123" s="208"/>
      <c r="HBV123" s="208"/>
      <c r="HBW123" s="208"/>
      <c r="HBX123" s="208"/>
      <c r="HBY123" s="208"/>
      <c r="HBZ123" s="208"/>
      <c r="HCA123" s="208"/>
      <c r="HCB123" s="208"/>
      <c r="HCC123" s="208"/>
      <c r="HCD123" s="208"/>
      <c r="HCE123" s="208"/>
      <c r="HCF123" s="208"/>
      <c r="HCG123" s="208"/>
      <c r="HCH123" s="208"/>
      <c r="HCI123" s="208"/>
      <c r="HCJ123" s="208"/>
      <c r="HCK123" s="208"/>
      <c r="HCL123" s="208"/>
      <c r="HCM123" s="208"/>
      <c r="HCN123" s="208"/>
      <c r="HCO123" s="208"/>
      <c r="HCP123" s="208"/>
      <c r="HCQ123" s="208"/>
      <c r="HCR123" s="208"/>
      <c r="HCS123" s="208"/>
      <c r="HCT123" s="208"/>
      <c r="HCU123" s="208"/>
      <c r="HCV123" s="208"/>
      <c r="HCW123" s="208"/>
      <c r="HCX123" s="208"/>
      <c r="HCY123" s="208"/>
      <c r="HCZ123" s="208"/>
      <c r="HDA123" s="208"/>
      <c r="HDB123" s="208"/>
      <c r="HDC123" s="208"/>
      <c r="HDD123" s="208"/>
      <c r="HDE123" s="208"/>
      <c r="HDF123" s="208"/>
      <c r="HDG123" s="208"/>
      <c r="HDH123" s="208"/>
      <c r="HDI123" s="208"/>
      <c r="HDJ123" s="208"/>
      <c r="HDK123" s="208"/>
      <c r="HDL123" s="208"/>
      <c r="HDM123" s="208"/>
      <c r="HDN123" s="208"/>
      <c r="HDO123" s="208"/>
      <c r="HDP123" s="208"/>
      <c r="HDQ123" s="208"/>
      <c r="HDR123" s="208"/>
      <c r="HDS123" s="208"/>
      <c r="HDT123" s="208"/>
      <c r="HDU123" s="208"/>
      <c r="HDV123" s="208"/>
      <c r="HDW123" s="208"/>
      <c r="HDX123" s="208"/>
      <c r="HDY123" s="208"/>
      <c r="HDZ123" s="208"/>
      <c r="HEA123" s="208"/>
      <c r="HEB123" s="208"/>
      <c r="HEC123" s="208"/>
      <c r="HED123" s="208"/>
      <c r="HEE123" s="208"/>
      <c r="HEF123" s="208"/>
      <c r="HEG123" s="208"/>
      <c r="HEH123" s="208"/>
      <c r="HEI123" s="208"/>
      <c r="HEJ123" s="208"/>
      <c r="HEK123" s="208"/>
      <c r="HEL123" s="208"/>
      <c r="HEM123" s="208"/>
      <c r="HEN123" s="208"/>
      <c r="HEO123" s="208"/>
      <c r="HEP123" s="208"/>
      <c r="HEQ123" s="208"/>
      <c r="HER123" s="208"/>
      <c r="HES123" s="208"/>
      <c r="HET123" s="208"/>
      <c r="HEU123" s="208"/>
      <c r="HEV123" s="208"/>
      <c r="HEW123" s="208"/>
      <c r="HEX123" s="208"/>
      <c r="HEY123" s="208"/>
      <c r="HEZ123" s="208"/>
      <c r="HFA123" s="208"/>
      <c r="HFB123" s="208"/>
      <c r="HFC123" s="208"/>
      <c r="HFD123" s="208"/>
      <c r="HFE123" s="208"/>
      <c r="HFF123" s="208"/>
      <c r="HFG123" s="208"/>
      <c r="HFH123" s="208"/>
      <c r="HFI123" s="208"/>
      <c r="HFJ123" s="208"/>
      <c r="HFK123" s="208"/>
      <c r="HFL123" s="208"/>
      <c r="HFM123" s="208"/>
      <c r="HFN123" s="208"/>
      <c r="HFO123" s="208"/>
      <c r="HFP123" s="208"/>
      <c r="HFQ123" s="208"/>
      <c r="HFR123" s="208"/>
      <c r="HFS123" s="208"/>
      <c r="HFT123" s="208"/>
      <c r="HFU123" s="208"/>
      <c r="HFV123" s="208"/>
      <c r="HFW123" s="208"/>
      <c r="HFX123" s="208"/>
      <c r="HFY123" s="208"/>
      <c r="HFZ123" s="208"/>
      <c r="HGA123" s="208"/>
      <c r="HGB123" s="208"/>
      <c r="HGC123" s="208"/>
      <c r="HGD123" s="208"/>
      <c r="HGE123" s="208"/>
      <c r="HGF123" s="208"/>
      <c r="HGG123" s="208"/>
      <c r="HGH123" s="208"/>
      <c r="HGI123" s="208"/>
      <c r="HGJ123" s="208"/>
      <c r="HGK123" s="208"/>
      <c r="HGL123" s="208"/>
      <c r="HGM123" s="208"/>
      <c r="HGN123" s="208"/>
      <c r="HGO123" s="208"/>
      <c r="HGP123" s="208"/>
      <c r="HGQ123" s="208"/>
      <c r="HGR123" s="208"/>
      <c r="HGS123" s="208"/>
      <c r="HGT123" s="208"/>
      <c r="HGU123" s="208"/>
      <c r="HGV123" s="208"/>
      <c r="HGW123" s="208"/>
      <c r="HGX123" s="208"/>
      <c r="HGY123" s="208"/>
      <c r="HGZ123" s="208"/>
      <c r="HHA123" s="208"/>
      <c r="HHB123" s="208"/>
      <c r="HHC123" s="208"/>
      <c r="HHD123" s="208"/>
      <c r="HHE123" s="208"/>
      <c r="HHF123" s="208"/>
      <c r="HHG123" s="208"/>
      <c r="HHH123" s="208"/>
      <c r="HHI123" s="208"/>
      <c r="HHJ123" s="208"/>
      <c r="HHK123" s="208"/>
      <c r="HHL123" s="208"/>
      <c r="HHM123" s="208"/>
      <c r="HHN123" s="208"/>
      <c r="HHO123" s="208"/>
      <c r="HHP123" s="208"/>
      <c r="HHQ123" s="208"/>
      <c r="HHR123" s="208"/>
      <c r="HHS123" s="208"/>
      <c r="HHT123" s="208"/>
      <c r="HHU123" s="208"/>
      <c r="HHV123" s="208"/>
      <c r="HHW123" s="208"/>
      <c r="HHX123" s="208"/>
      <c r="HHY123" s="208"/>
      <c r="HHZ123" s="208"/>
      <c r="HIA123" s="208"/>
      <c r="HIB123" s="208"/>
      <c r="HIC123" s="208"/>
      <c r="HID123" s="208"/>
      <c r="HIE123" s="208"/>
      <c r="HIF123" s="208"/>
      <c r="HIG123" s="208"/>
      <c r="HIH123" s="208"/>
      <c r="HII123" s="208"/>
      <c r="HIJ123" s="208"/>
      <c r="HIK123" s="208"/>
      <c r="HIL123" s="208"/>
      <c r="HIM123" s="208"/>
      <c r="HIN123" s="208"/>
      <c r="HIO123" s="208"/>
      <c r="HIP123" s="208"/>
      <c r="HIQ123" s="208"/>
      <c r="HIR123" s="208"/>
      <c r="HIS123" s="208"/>
      <c r="HIT123" s="208"/>
      <c r="HIU123" s="208"/>
      <c r="HIV123" s="208"/>
      <c r="HIW123" s="208"/>
      <c r="HIX123" s="208"/>
      <c r="HIY123" s="208"/>
      <c r="HIZ123" s="208"/>
      <c r="HJA123" s="208"/>
      <c r="HJB123" s="208"/>
      <c r="HJC123" s="208"/>
      <c r="HJD123" s="208"/>
      <c r="HJE123" s="208"/>
      <c r="HJF123" s="208"/>
      <c r="HJG123" s="208"/>
      <c r="HJH123" s="208"/>
      <c r="HJI123" s="208"/>
      <c r="HJJ123" s="208"/>
      <c r="HJK123" s="208"/>
      <c r="HJL123" s="208"/>
      <c r="HJM123" s="208"/>
      <c r="HJN123" s="208"/>
      <c r="HJO123" s="208"/>
      <c r="HJP123" s="208"/>
      <c r="HJQ123" s="208"/>
      <c r="HJR123" s="208"/>
      <c r="HJS123" s="208"/>
      <c r="HJT123" s="208"/>
      <c r="HJU123" s="208"/>
      <c r="HJV123" s="208"/>
      <c r="HJW123" s="208"/>
      <c r="HJX123" s="208"/>
      <c r="HJY123" s="208"/>
      <c r="HJZ123" s="208"/>
      <c r="HKA123" s="208"/>
      <c r="HKB123" s="208"/>
      <c r="HKC123" s="208"/>
      <c r="HKD123" s="208"/>
      <c r="HKE123" s="208"/>
      <c r="HKF123" s="208"/>
      <c r="HKG123" s="208"/>
      <c r="HKH123" s="208"/>
      <c r="HKI123" s="208"/>
      <c r="HKJ123" s="208"/>
      <c r="HKK123" s="208"/>
      <c r="HKL123" s="208"/>
      <c r="HKM123" s="208"/>
      <c r="HKN123" s="208"/>
      <c r="HKO123" s="208"/>
      <c r="HKP123" s="208"/>
      <c r="HKQ123" s="208"/>
      <c r="HKR123" s="208"/>
      <c r="HKS123" s="208"/>
      <c r="HKT123" s="208"/>
      <c r="HKU123" s="208"/>
      <c r="HKV123" s="208"/>
      <c r="HKW123" s="208"/>
      <c r="HKX123" s="208"/>
      <c r="HKY123" s="208"/>
      <c r="HKZ123" s="208"/>
      <c r="HLA123" s="208"/>
      <c r="HLB123" s="208"/>
      <c r="HLC123" s="208"/>
      <c r="HLD123" s="208"/>
      <c r="HLE123" s="208"/>
      <c r="HLF123" s="208"/>
      <c r="HLG123" s="208"/>
      <c r="HLH123" s="208"/>
      <c r="HLI123" s="208"/>
      <c r="HLJ123" s="208"/>
      <c r="HLK123" s="208"/>
      <c r="HLL123" s="208"/>
      <c r="HLM123" s="208"/>
      <c r="HLN123" s="208"/>
      <c r="HLO123" s="208"/>
      <c r="HLP123" s="208"/>
      <c r="HLQ123" s="208"/>
      <c r="HLR123" s="208"/>
      <c r="HLS123" s="208"/>
      <c r="HLT123" s="208"/>
      <c r="HLU123" s="208"/>
      <c r="HLV123" s="208"/>
      <c r="HLW123" s="208"/>
      <c r="HLX123" s="208"/>
      <c r="HLY123" s="208"/>
      <c r="HLZ123" s="208"/>
      <c r="HMA123" s="208"/>
      <c r="HMB123" s="208"/>
      <c r="HMC123" s="208"/>
      <c r="HMD123" s="208"/>
      <c r="HME123" s="208"/>
      <c r="HMF123" s="208"/>
      <c r="HMG123" s="208"/>
      <c r="HMH123" s="208"/>
      <c r="HMI123" s="208"/>
      <c r="HMJ123" s="208"/>
      <c r="HMK123" s="208"/>
      <c r="HML123" s="208"/>
      <c r="HMM123" s="208"/>
      <c r="HMN123" s="208"/>
      <c r="HMO123" s="208"/>
      <c r="HMP123" s="208"/>
      <c r="HMQ123" s="208"/>
      <c r="HMR123" s="208"/>
      <c r="HMS123" s="208"/>
      <c r="HMT123" s="208"/>
      <c r="HMU123" s="208"/>
      <c r="HMV123" s="208"/>
      <c r="HMW123" s="208"/>
      <c r="HMX123" s="208"/>
      <c r="HMY123" s="208"/>
      <c r="HMZ123" s="208"/>
      <c r="HNA123" s="208"/>
      <c r="HNB123" s="208"/>
      <c r="HNC123" s="208"/>
      <c r="HND123" s="208"/>
      <c r="HNE123" s="208"/>
      <c r="HNF123" s="208"/>
      <c r="HNG123" s="208"/>
      <c r="HNH123" s="208"/>
      <c r="HNI123" s="208"/>
      <c r="HNJ123" s="208"/>
      <c r="HNK123" s="208"/>
      <c r="HNL123" s="208"/>
      <c r="HNM123" s="208"/>
      <c r="HNN123" s="208"/>
      <c r="HNO123" s="208"/>
      <c r="HNP123" s="208"/>
      <c r="HNQ123" s="208"/>
      <c r="HNR123" s="208"/>
      <c r="HNS123" s="208"/>
      <c r="HNT123" s="208"/>
      <c r="HNU123" s="208"/>
      <c r="HNV123" s="208"/>
      <c r="HNW123" s="208"/>
      <c r="HNX123" s="208"/>
      <c r="HNY123" s="208"/>
      <c r="HNZ123" s="208"/>
      <c r="HOA123" s="208"/>
      <c r="HOB123" s="208"/>
      <c r="HOC123" s="208"/>
      <c r="HOD123" s="208"/>
      <c r="HOE123" s="208"/>
      <c r="HOF123" s="208"/>
      <c r="HOG123" s="208"/>
      <c r="HOH123" s="208"/>
      <c r="HOI123" s="208"/>
      <c r="HOJ123" s="208"/>
      <c r="HOK123" s="208"/>
      <c r="HOL123" s="208"/>
      <c r="HOM123" s="208"/>
      <c r="HON123" s="208"/>
      <c r="HOO123" s="208"/>
      <c r="HOP123" s="208"/>
      <c r="HOQ123" s="208"/>
      <c r="HOR123" s="208"/>
      <c r="HOS123" s="208"/>
      <c r="HOT123" s="208"/>
      <c r="HOU123" s="208"/>
      <c r="HOV123" s="208"/>
      <c r="HOW123" s="208"/>
      <c r="HOX123" s="208"/>
      <c r="HOY123" s="208"/>
      <c r="HOZ123" s="208"/>
      <c r="HPA123" s="208"/>
      <c r="HPB123" s="208"/>
      <c r="HPC123" s="208"/>
      <c r="HPD123" s="208"/>
      <c r="HPE123" s="208"/>
      <c r="HPF123" s="208"/>
      <c r="HPG123" s="208"/>
      <c r="HPH123" s="208"/>
      <c r="HPI123" s="208"/>
      <c r="HPJ123" s="208"/>
      <c r="HPK123" s="208"/>
      <c r="HPL123" s="208"/>
      <c r="HPM123" s="208"/>
      <c r="HPN123" s="208"/>
      <c r="HPO123" s="208"/>
      <c r="HPP123" s="208"/>
      <c r="HPQ123" s="208"/>
      <c r="HPR123" s="208"/>
      <c r="HPS123" s="208"/>
      <c r="HPT123" s="208"/>
      <c r="HPU123" s="208"/>
      <c r="HPV123" s="208"/>
      <c r="HPW123" s="208"/>
      <c r="HPX123" s="208"/>
      <c r="HPY123" s="208"/>
      <c r="HPZ123" s="208"/>
      <c r="HQA123" s="208"/>
      <c r="HQB123" s="208"/>
      <c r="HQC123" s="208"/>
      <c r="HQD123" s="208"/>
      <c r="HQE123" s="208"/>
      <c r="HQF123" s="208"/>
      <c r="HQG123" s="208"/>
      <c r="HQH123" s="208"/>
      <c r="HQI123" s="208"/>
      <c r="HQJ123" s="208"/>
      <c r="HQK123" s="208"/>
      <c r="HQL123" s="208"/>
      <c r="HQM123" s="208"/>
      <c r="HQN123" s="208"/>
      <c r="HQO123" s="208"/>
      <c r="HQP123" s="208"/>
      <c r="HQQ123" s="208"/>
      <c r="HQR123" s="208"/>
      <c r="HQS123" s="208"/>
      <c r="HQT123" s="208"/>
      <c r="HQU123" s="208"/>
      <c r="HQV123" s="208"/>
      <c r="HQW123" s="208"/>
      <c r="HQX123" s="208"/>
      <c r="HQY123" s="208"/>
      <c r="HQZ123" s="208"/>
      <c r="HRA123" s="208"/>
      <c r="HRB123" s="208"/>
      <c r="HRC123" s="208"/>
      <c r="HRD123" s="208"/>
      <c r="HRE123" s="208"/>
      <c r="HRF123" s="208"/>
      <c r="HRG123" s="208"/>
      <c r="HRH123" s="208"/>
      <c r="HRI123" s="208"/>
      <c r="HRJ123" s="208"/>
      <c r="HRK123" s="208"/>
      <c r="HRL123" s="208"/>
      <c r="HRM123" s="208"/>
      <c r="HRN123" s="208"/>
      <c r="HRO123" s="208"/>
      <c r="HRP123" s="208"/>
      <c r="HRQ123" s="208"/>
      <c r="HRR123" s="208"/>
      <c r="HRS123" s="208"/>
      <c r="HRT123" s="208"/>
      <c r="HRU123" s="208"/>
      <c r="HRV123" s="208"/>
      <c r="HRW123" s="208"/>
      <c r="HRX123" s="208"/>
      <c r="HRY123" s="208"/>
      <c r="HRZ123" s="208"/>
      <c r="HSA123" s="208"/>
      <c r="HSB123" s="208"/>
      <c r="HSC123" s="208"/>
      <c r="HSD123" s="208"/>
      <c r="HSE123" s="208"/>
      <c r="HSF123" s="208"/>
      <c r="HSG123" s="208"/>
      <c r="HSH123" s="208"/>
      <c r="HSI123" s="208"/>
      <c r="HSJ123" s="208"/>
      <c r="HSK123" s="208"/>
      <c r="HSL123" s="208"/>
      <c r="HSM123" s="208"/>
      <c r="HSN123" s="208"/>
      <c r="HSO123" s="208"/>
      <c r="HSP123" s="208"/>
      <c r="HSQ123" s="208"/>
      <c r="HSR123" s="208"/>
      <c r="HSS123" s="208"/>
      <c r="HST123" s="208"/>
      <c r="HSU123" s="208"/>
      <c r="HSV123" s="208"/>
      <c r="HSW123" s="208"/>
      <c r="HSX123" s="208"/>
      <c r="HSY123" s="208"/>
      <c r="HSZ123" s="208"/>
      <c r="HTA123" s="208"/>
      <c r="HTB123" s="208"/>
      <c r="HTC123" s="208"/>
      <c r="HTD123" s="208"/>
      <c r="HTE123" s="208"/>
      <c r="HTF123" s="208"/>
      <c r="HTG123" s="208"/>
      <c r="HTH123" s="208"/>
      <c r="HTI123" s="208"/>
      <c r="HTJ123" s="208"/>
      <c r="HTK123" s="208"/>
      <c r="HTL123" s="208"/>
      <c r="HTM123" s="208"/>
      <c r="HTN123" s="208"/>
      <c r="HTO123" s="208"/>
      <c r="HTP123" s="208"/>
      <c r="HTQ123" s="208"/>
      <c r="HTR123" s="208"/>
      <c r="HTS123" s="208"/>
      <c r="HTT123" s="208"/>
      <c r="HTU123" s="208"/>
      <c r="HTV123" s="208"/>
      <c r="HTW123" s="208"/>
      <c r="HTX123" s="208"/>
      <c r="HTY123" s="208"/>
      <c r="HTZ123" s="208"/>
      <c r="HUA123" s="208"/>
      <c r="HUB123" s="208"/>
      <c r="HUC123" s="208"/>
      <c r="HUD123" s="208"/>
      <c r="HUE123" s="208"/>
      <c r="HUF123" s="208"/>
      <c r="HUG123" s="208"/>
      <c r="HUH123" s="208"/>
      <c r="HUI123" s="208"/>
      <c r="HUJ123" s="208"/>
      <c r="HUK123" s="208"/>
      <c r="HUL123" s="208"/>
      <c r="HUM123" s="208"/>
      <c r="HUN123" s="208"/>
      <c r="HUO123" s="208"/>
      <c r="HUP123" s="208"/>
      <c r="HUQ123" s="208"/>
      <c r="HUR123" s="208"/>
      <c r="HUS123" s="208"/>
      <c r="HUT123" s="208"/>
      <c r="HUU123" s="208"/>
      <c r="HUV123" s="208"/>
      <c r="HUW123" s="208"/>
      <c r="HUX123" s="208"/>
      <c r="HUY123" s="208"/>
      <c r="HUZ123" s="208"/>
      <c r="HVA123" s="208"/>
      <c r="HVB123" s="208"/>
      <c r="HVC123" s="208"/>
      <c r="HVD123" s="208"/>
      <c r="HVE123" s="208"/>
      <c r="HVF123" s="208"/>
      <c r="HVG123" s="208"/>
      <c r="HVH123" s="208"/>
      <c r="HVI123" s="208"/>
      <c r="HVJ123" s="208"/>
      <c r="HVK123" s="208"/>
      <c r="HVL123" s="208"/>
      <c r="HVM123" s="208"/>
      <c r="HVN123" s="208"/>
      <c r="HVO123" s="208"/>
      <c r="HVP123" s="208"/>
      <c r="HVQ123" s="208"/>
      <c r="HVR123" s="208"/>
      <c r="HVS123" s="208"/>
      <c r="HVT123" s="208"/>
      <c r="HVU123" s="208"/>
      <c r="HVV123" s="208"/>
      <c r="HVW123" s="208"/>
      <c r="HVX123" s="208"/>
      <c r="HVY123" s="208"/>
      <c r="HVZ123" s="208"/>
      <c r="HWA123" s="208"/>
      <c r="HWB123" s="208"/>
      <c r="HWC123" s="208"/>
      <c r="HWD123" s="208"/>
      <c r="HWE123" s="208"/>
      <c r="HWF123" s="208"/>
      <c r="HWG123" s="208"/>
      <c r="HWH123" s="208"/>
      <c r="HWI123" s="208"/>
      <c r="HWJ123" s="208"/>
      <c r="HWK123" s="208"/>
      <c r="HWL123" s="208"/>
      <c r="HWM123" s="208"/>
      <c r="HWN123" s="208"/>
      <c r="HWO123" s="208"/>
      <c r="HWP123" s="208"/>
      <c r="HWQ123" s="208"/>
      <c r="HWR123" s="208"/>
      <c r="HWS123" s="208"/>
      <c r="HWT123" s="208"/>
      <c r="HWU123" s="208"/>
      <c r="HWV123" s="208"/>
      <c r="HWW123" s="208"/>
      <c r="HWX123" s="208"/>
      <c r="HWY123" s="208"/>
      <c r="HWZ123" s="208"/>
      <c r="HXA123" s="208"/>
      <c r="HXB123" s="208"/>
      <c r="HXC123" s="208"/>
      <c r="HXD123" s="208"/>
      <c r="HXE123" s="208"/>
      <c r="HXF123" s="208"/>
      <c r="HXG123" s="208"/>
      <c r="HXH123" s="208"/>
      <c r="HXI123" s="208"/>
      <c r="HXJ123" s="208"/>
      <c r="HXK123" s="208"/>
      <c r="HXL123" s="208"/>
      <c r="HXM123" s="208"/>
      <c r="HXN123" s="208"/>
      <c r="HXO123" s="208"/>
      <c r="HXP123" s="208"/>
      <c r="HXQ123" s="208"/>
      <c r="HXR123" s="208"/>
      <c r="HXS123" s="208"/>
      <c r="HXT123" s="208"/>
      <c r="HXU123" s="208"/>
      <c r="HXV123" s="208"/>
      <c r="HXW123" s="208"/>
      <c r="HXX123" s="208"/>
      <c r="HXY123" s="208"/>
      <c r="HXZ123" s="208"/>
      <c r="HYA123" s="208"/>
      <c r="HYB123" s="208"/>
      <c r="HYC123" s="208"/>
      <c r="HYD123" s="208"/>
      <c r="HYE123" s="208"/>
      <c r="HYF123" s="208"/>
      <c r="HYG123" s="208"/>
      <c r="HYH123" s="208"/>
      <c r="HYI123" s="208"/>
      <c r="HYJ123" s="208"/>
      <c r="HYK123" s="208"/>
      <c r="HYL123" s="208"/>
      <c r="HYM123" s="208"/>
      <c r="HYN123" s="208"/>
      <c r="HYO123" s="208"/>
      <c r="HYP123" s="208"/>
      <c r="HYQ123" s="208"/>
      <c r="HYR123" s="208"/>
      <c r="HYS123" s="208"/>
      <c r="HYT123" s="208"/>
      <c r="HYU123" s="208"/>
      <c r="HYV123" s="208"/>
      <c r="HYW123" s="208"/>
      <c r="HYX123" s="208"/>
      <c r="HYY123" s="208"/>
      <c r="HYZ123" s="208"/>
      <c r="HZA123" s="208"/>
      <c r="HZB123" s="208"/>
      <c r="HZC123" s="208"/>
      <c r="HZD123" s="208"/>
      <c r="HZE123" s="208"/>
      <c r="HZF123" s="208"/>
      <c r="HZG123" s="208"/>
      <c r="HZH123" s="208"/>
      <c r="HZI123" s="208"/>
      <c r="HZJ123" s="208"/>
      <c r="HZK123" s="208"/>
      <c r="HZL123" s="208"/>
      <c r="HZM123" s="208"/>
      <c r="HZN123" s="208"/>
      <c r="HZO123" s="208"/>
      <c r="HZP123" s="208"/>
      <c r="HZQ123" s="208"/>
      <c r="HZR123" s="208"/>
      <c r="HZS123" s="208"/>
      <c r="HZT123" s="208"/>
      <c r="HZU123" s="208"/>
      <c r="HZV123" s="208"/>
      <c r="HZW123" s="208"/>
      <c r="HZX123" s="208"/>
      <c r="HZY123" s="208"/>
      <c r="HZZ123" s="208"/>
      <c r="IAA123" s="208"/>
      <c r="IAB123" s="208"/>
      <c r="IAC123" s="208"/>
      <c r="IAD123" s="208"/>
      <c r="IAE123" s="208"/>
      <c r="IAF123" s="208"/>
      <c r="IAG123" s="208"/>
      <c r="IAH123" s="208"/>
      <c r="IAI123" s="208"/>
      <c r="IAJ123" s="208"/>
      <c r="IAK123" s="208"/>
      <c r="IAL123" s="208"/>
      <c r="IAM123" s="208"/>
      <c r="IAN123" s="208"/>
      <c r="IAO123" s="208"/>
      <c r="IAP123" s="208"/>
      <c r="IAQ123" s="208"/>
      <c r="IAR123" s="208"/>
      <c r="IAS123" s="208"/>
      <c r="IAT123" s="208"/>
      <c r="IAU123" s="208"/>
      <c r="IAV123" s="208"/>
      <c r="IAW123" s="208"/>
      <c r="IAX123" s="208"/>
      <c r="IAY123" s="208"/>
      <c r="IAZ123" s="208"/>
      <c r="IBA123" s="208"/>
      <c r="IBB123" s="208"/>
      <c r="IBC123" s="208"/>
      <c r="IBD123" s="208"/>
      <c r="IBE123" s="208"/>
      <c r="IBF123" s="208"/>
      <c r="IBG123" s="208"/>
      <c r="IBH123" s="208"/>
      <c r="IBI123" s="208"/>
      <c r="IBJ123" s="208"/>
      <c r="IBK123" s="208"/>
      <c r="IBL123" s="208"/>
      <c r="IBM123" s="208"/>
      <c r="IBN123" s="208"/>
      <c r="IBO123" s="208"/>
      <c r="IBP123" s="208"/>
      <c r="IBQ123" s="208"/>
      <c r="IBR123" s="208"/>
      <c r="IBS123" s="208"/>
      <c r="IBT123" s="208"/>
      <c r="IBU123" s="208"/>
      <c r="IBV123" s="208"/>
      <c r="IBW123" s="208"/>
      <c r="IBX123" s="208"/>
      <c r="IBY123" s="208"/>
      <c r="IBZ123" s="208"/>
      <c r="ICA123" s="208"/>
      <c r="ICB123" s="208"/>
      <c r="ICC123" s="208"/>
      <c r="ICD123" s="208"/>
      <c r="ICE123" s="208"/>
      <c r="ICF123" s="208"/>
      <c r="ICG123" s="208"/>
      <c r="ICH123" s="208"/>
      <c r="ICI123" s="208"/>
      <c r="ICJ123" s="208"/>
      <c r="ICK123" s="208"/>
      <c r="ICL123" s="208"/>
      <c r="ICM123" s="208"/>
      <c r="ICN123" s="208"/>
      <c r="ICO123" s="208"/>
      <c r="ICP123" s="208"/>
      <c r="ICQ123" s="208"/>
      <c r="ICR123" s="208"/>
      <c r="ICS123" s="208"/>
      <c r="ICT123" s="208"/>
      <c r="ICU123" s="208"/>
      <c r="ICV123" s="208"/>
      <c r="ICW123" s="208"/>
      <c r="ICX123" s="208"/>
      <c r="ICY123" s="208"/>
      <c r="ICZ123" s="208"/>
      <c r="IDA123" s="208"/>
      <c r="IDB123" s="208"/>
      <c r="IDC123" s="208"/>
      <c r="IDD123" s="208"/>
      <c r="IDE123" s="208"/>
      <c r="IDF123" s="208"/>
      <c r="IDG123" s="208"/>
      <c r="IDH123" s="208"/>
      <c r="IDI123" s="208"/>
      <c r="IDJ123" s="208"/>
      <c r="IDK123" s="208"/>
      <c r="IDL123" s="208"/>
      <c r="IDM123" s="208"/>
      <c r="IDN123" s="208"/>
      <c r="IDO123" s="208"/>
      <c r="IDP123" s="208"/>
      <c r="IDQ123" s="208"/>
      <c r="IDR123" s="208"/>
      <c r="IDS123" s="208"/>
      <c r="IDT123" s="208"/>
      <c r="IDU123" s="208"/>
      <c r="IDV123" s="208"/>
      <c r="IDW123" s="208"/>
      <c r="IDX123" s="208"/>
      <c r="IDY123" s="208"/>
      <c r="IDZ123" s="208"/>
      <c r="IEA123" s="208"/>
      <c r="IEB123" s="208"/>
      <c r="IEC123" s="208"/>
      <c r="IED123" s="208"/>
      <c r="IEE123" s="208"/>
      <c r="IEF123" s="208"/>
      <c r="IEG123" s="208"/>
      <c r="IEH123" s="208"/>
      <c r="IEI123" s="208"/>
      <c r="IEJ123" s="208"/>
      <c r="IEK123" s="208"/>
      <c r="IEL123" s="208"/>
      <c r="IEM123" s="208"/>
      <c r="IEN123" s="208"/>
      <c r="IEO123" s="208"/>
      <c r="IEP123" s="208"/>
      <c r="IEQ123" s="208"/>
      <c r="IER123" s="208"/>
      <c r="IES123" s="208"/>
      <c r="IET123" s="208"/>
      <c r="IEU123" s="208"/>
      <c r="IEV123" s="208"/>
      <c r="IEW123" s="208"/>
      <c r="IEX123" s="208"/>
      <c r="IEY123" s="208"/>
      <c r="IEZ123" s="208"/>
      <c r="IFA123" s="208"/>
      <c r="IFB123" s="208"/>
      <c r="IFC123" s="208"/>
      <c r="IFD123" s="208"/>
      <c r="IFE123" s="208"/>
      <c r="IFF123" s="208"/>
      <c r="IFG123" s="208"/>
      <c r="IFH123" s="208"/>
      <c r="IFI123" s="208"/>
      <c r="IFJ123" s="208"/>
      <c r="IFK123" s="208"/>
      <c r="IFL123" s="208"/>
      <c r="IFM123" s="208"/>
      <c r="IFN123" s="208"/>
      <c r="IFO123" s="208"/>
      <c r="IFP123" s="208"/>
      <c r="IFQ123" s="208"/>
      <c r="IFR123" s="208"/>
      <c r="IFS123" s="208"/>
      <c r="IFT123" s="208"/>
      <c r="IFU123" s="208"/>
      <c r="IFV123" s="208"/>
      <c r="IFW123" s="208"/>
      <c r="IFX123" s="208"/>
      <c r="IFY123" s="208"/>
      <c r="IFZ123" s="208"/>
      <c r="IGA123" s="208"/>
      <c r="IGB123" s="208"/>
      <c r="IGC123" s="208"/>
      <c r="IGD123" s="208"/>
      <c r="IGE123" s="208"/>
      <c r="IGF123" s="208"/>
      <c r="IGG123" s="208"/>
      <c r="IGH123" s="208"/>
      <c r="IGI123" s="208"/>
      <c r="IGJ123" s="208"/>
      <c r="IGK123" s="208"/>
      <c r="IGL123" s="208"/>
      <c r="IGM123" s="208"/>
      <c r="IGN123" s="208"/>
      <c r="IGO123" s="208"/>
      <c r="IGP123" s="208"/>
      <c r="IGQ123" s="208"/>
      <c r="IGR123" s="208"/>
      <c r="IGS123" s="208"/>
      <c r="IGT123" s="208"/>
      <c r="IGU123" s="208"/>
      <c r="IGV123" s="208"/>
      <c r="IGW123" s="208"/>
      <c r="IGX123" s="208"/>
      <c r="IGY123" s="208"/>
      <c r="IGZ123" s="208"/>
      <c r="IHA123" s="208"/>
      <c r="IHB123" s="208"/>
      <c r="IHC123" s="208"/>
      <c r="IHD123" s="208"/>
      <c r="IHE123" s="208"/>
      <c r="IHF123" s="208"/>
      <c r="IHG123" s="208"/>
      <c r="IHH123" s="208"/>
      <c r="IHI123" s="208"/>
      <c r="IHJ123" s="208"/>
      <c r="IHK123" s="208"/>
      <c r="IHL123" s="208"/>
      <c r="IHM123" s="208"/>
      <c r="IHN123" s="208"/>
      <c r="IHO123" s="208"/>
      <c r="IHP123" s="208"/>
      <c r="IHQ123" s="208"/>
      <c r="IHR123" s="208"/>
      <c r="IHS123" s="208"/>
      <c r="IHT123" s="208"/>
      <c r="IHU123" s="208"/>
      <c r="IHV123" s="208"/>
      <c r="IHW123" s="208"/>
      <c r="IHX123" s="208"/>
      <c r="IHY123" s="208"/>
      <c r="IHZ123" s="208"/>
      <c r="IIA123" s="208"/>
      <c r="IIB123" s="208"/>
      <c r="IIC123" s="208"/>
      <c r="IID123" s="208"/>
      <c r="IIE123" s="208"/>
      <c r="IIF123" s="208"/>
      <c r="IIG123" s="208"/>
      <c r="IIH123" s="208"/>
      <c r="III123" s="208"/>
      <c r="IIJ123" s="208"/>
      <c r="IIK123" s="208"/>
      <c r="IIL123" s="208"/>
      <c r="IIM123" s="208"/>
      <c r="IIN123" s="208"/>
      <c r="IIO123" s="208"/>
      <c r="IIP123" s="208"/>
      <c r="IIQ123" s="208"/>
      <c r="IIR123" s="208"/>
      <c r="IIS123" s="208"/>
      <c r="IIT123" s="208"/>
      <c r="IIU123" s="208"/>
      <c r="IIV123" s="208"/>
      <c r="IIW123" s="208"/>
      <c r="IIX123" s="208"/>
      <c r="IIY123" s="208"/>
      <c r="IIZ123" s="208"/>
      <c r="IJA123" s="208"/>
      <c r="IJB123" s="208"/>
      <c r="IJC123" s="208"/>
      <c r="IJD123" s="208"/>
      <c r="IJE123" s="208"/>
      <c r="IJF123" s="208"/>
      <c r="IJG123" s="208"/>
      <c r="IJH123" s="208"/>
      <c r="IJI123" s="208"/>
      <c r="IJJ123" s="208"/>
      <c r="IJK123" s="208"/>
      <c r="IJL123" s="208"/>
      <c r="IJM123" s="208"/>
      <c r="IJN123" s="208"/>
      <c r="IJO123" s="208"/>
      <c r="IJP123" s="208"/>
      <c r="IJQ123" s="208"/>
      <c r="IJR123" s="208"/>
      <c r="IJS123" s="208"/>
      <c r="IJT123" s="208"/>
      <c r="IJU123" s="208"/>
      <c r="IJV123" s="208"/>
      <c r="IJW123" s="208"/>
      <c r="IJX123" s="208"/>
      <c r="IJY123" s="208"/>
      <c r="IJZ123" s="208"/>
      <c r="IKA123" s="208"/>
      <c r="IKB123" s="208"/>
      <c r="IKC123" s="208"/>
      <c r="IKD123" s="208"/>
      <c r="IKE123" s="208"/>
      <c r="IKF123" s="208"/>
      <c r="IKG123" s="208"/>
      <c r="IKH123" s="208"/>
      <c r="IKI123" s="208"/>
      <c r="IKJ123" s="208"/>
      <c r="IKK123" s="208"/>
      <c r="IKL123" s="208"/>
      <c r="IKM123" s="208"/>
      <c r="IKN123" s="208"/>
      <c r="IKO123" s="208"/>
      <c r="IKP123" s="208"/>
      <c r="IKQ123" s="208"/>
      <c r="IKR123" s="208"/>
      <c r="IKS123" s="208"/>
      <c r="IKT123" s="208"/>
      <c r="IKU123" s="208"/>
      <c r="IKV123" s="208"/>
      <c r="IKW123" s="208"/>
      <c r="IKX123" s="208"/>
      <c r="IKY123" s="208"/>
      <c r="IKZ123" s="208"/>
      <c r="ILA123" s="208"/>
      <c r="ILB123" s="208"/>
      <c r="ILC123" s="208"/>
      <c r="ILD123" s="208"/>
      <c r="ILE123" s="208"/>
      <c r="ILF123" s="208"/>
      <c r="ILG123" s="208"/>
      <c r="ILH123" s="208"/>
      <c r="ILI123" s="208"/>
      <c r="ILJ123" s="208"/>
      <c r="ILK123" s="208"/>
      <c r="ILL123" s="208"/>
      <c r="ILM123" s="208"/>
      <c r="ILN123" s="208"/>
      <c r="ILO123" s="208"/>
      <c r="ILP123" s="208"/>
      <c r="ILQ123" s="208"/>
      <c r="ILR123" s="208"/>
      <c r="ILS123" s="208"/>
      <c r="ILT123" s="208"/>
      <c r="ILU123" s="208"/>
      <c r="ILV123" s="208"/>
      <c r="ILW123" s="208"/>
      <c r="ILX123" s="208"/>
      <c r="ILY123" s="208"/>
      <c r="ILZ123" s="208"/>
      <c r="IMA123" s="208"/>
      <c r="IMB123" s="208"/>
      <c r="IMC123" s="208"/>
      <c r="IMD123" s="208"/>
      <c r="IME123" s="208"/>
      <c r="IMF123" s="208"/>
      <c r="IMG123" s="208"/>
      <c r="IMH123" s="208"/>
      <c r="IMI123" s="208"/>
      <c r="IMJ123" s="208"/>
      <c r="IMK123" s="208"/>
      <c r="IML123" s="208"/>
      <c r="IMM123" s="208"/>
      <c r="IMN123" s="208"/>
      <c r="IMO123" s="208"/>
      <c r="IMP123" s="208"/>
      <c r="IMQ123" s="208"/>
      <c r="IMR123" s="208"/>
      <c r="IMS123" s="208"/>
      <c r="IMT123" s="208"/>
      <c r="IMU123" s="208"/>
      <c r="IMV123" s="208"/>
      <c r="IMW123" s="208"/>
      <c r="IMX123" s="208"/>
      <c r="IMY123" s="208"/>
      <c r="IMZ123" s="208"/>
      <c r="INA123" s="208"/>
      <c r="INB123" s="208"/>
      <c r="INC123" s="208"/>
      <c r="IND123" s="208"/>
      <c r="INE123" s="208"/>
      <c r="INF123" s="208"/>
      <c r="ING123" s="208"/>
      <c r="INH123" s="208"/>
      <c r="INI123" s="208"/>
      <c r="INJ123" s="208"/>
      <c r="INK123" s="208"/>
      <c r="INL123" s="208"/>
      <c r="INM123" s="208"/>
      <c r="INN123" s="208"/>
      <c r="INO123" s="208"/>
      <c r="INP123" s="208"/>
      <c r="INQ123" s="208"/>
      <c r="INR123" s="208"/>
      <c r="INS123" s="208"/>
      <c r="INT123" s="208"/>
      <c r="INU123" s="208"/>
      <c r="INV123" s="208"/>
      <c r="INW123" s="208"/>
      <c r="INX123" s="208"/>
      <c r="INY123" s="208"/>
      <c r="INZ123" s="208"/>
      <c r="IOA123" s="208"/>
      <c r="IOB123" s="208"/>
      <c r="IOC123" s="208"/>
      <c r="IOD123" s="208"/>
      <c r="IOE123" s="208"/>
      <c r="IOF123" s="208"/>
      <c r="IOG123" s="208"/>
      <c r="IOH123" s="208"/>
      <c r="IOI123" s="208"/>
      <c r="IOJ123" s="208"/>
      <c r="IOK123" s="208"/>
      <c r="IOL123" s="208"/>
      <c r="IOM123" s="208"/>
      <c r="ION123" s="208"/>
      <c r="IOO123" s="208"/>
      <c r="IOP123" s="208"/>
      <c r="IOQ123" s="208"/>
      <c r="IOR123" s="208"/>
      <c r="IOS123" s="208"/>
      <c r="IOT123" s="208"/>
      <c r="IOU123" s="208"/>
      <c r="IOV123" s="208"/>
      <c r="IOW123" s="208"/>
      <c r="IOX123" s="208"/>
      <c r="IOY123" s="208"/>
      <c r="IOZ123" s="208"/>
      <c r="IPA123" s="208"/>
      <c r="IPB123" s="208"/>
      <c r="IPC123" s="208"/>
      <c r="IPD123" s="208"/>
      <c r="IPE123" s="208"/>
      <c r="IPF123" s="208"/>
      <c r="IPG123" s="208"/>
      <c r="IPH123" s="208"/>
      <c r="IPI123" s="208"/>
      <c r="IPJ123" s="208"/>
      <c r="IPK123" s="208"/>
      <c r="IPL123" s="208"/>
      <c r="IPM123" s="208"/>
      <c r="IPN123" s="208"/>
      <c r="IPO123" s="208"/>
      <c r="IPP123" s="208"/>
      <c r="IPQ123" s="208"/>
      <c r="IPR123" s="208"/>
      <c r="IPS123" s="208"/>
      <c r="IPT123" s="208"/>
      <c r="IPU123" s="208"/>
      <c r="IPV123" s="208"/>
      <c r="IPW123" s="208"/>
      <c r="IPX123" s="208"/>
      <c r="IPY123" s="208"/>
      <c r="IPZ123" s="208"/>
      <c r="IQA123" s="208"/>
      <c r="IQB123" s="208"/>
      <c r="IQC123" s="208"/>
      <c r="IQD123" s="208"/>
      <c r="IQE123" s="208"/>
      <c r="IQF123" s="208"/>
      <c r="IQG123" s="208"/>
      <c r="IQH123" s="208"/>
      <c r="IQI123" s="208"/>
      <c r="IQJ123" s="208"/>
      <c r="IQK123" s="208"/>
      <c r="IQL123" s="208"/>
      <c r="IQM123" s="208"/>
      <c r="IQN123" s="208"/>
      <c r="IQO123" s="208"/>
      <c r="IQP123" s="208"/>
      <c r="IQQ123" s="208"/>
      <c r="IQR123" s="208"/>
      <c r="IQS123" s="208"/>
      <c r="IQT123" s="208"/>
      <c r="IQU123" s="208"/>
      <c r="IQV123" s="208"/>
      <c r="IQW123" s="208"/>
      <c r="IQX123" s="208"/>
      <c r="IQY123" s="208"/>
      <c r="IQZ123" s="208"/>
      <c r="IRA123" s="208"/>
      <c r="IRB123" s="208"/>
      <c r="IRC123" s="208"/>
      <c r="IRD123" s="208"/>
      <c r="IRE123" s="208"/>
      <c r="IRF123" s="208"/>
      <c r="IRG123" s="208"/>
      <c r="IRH123" s="208"/>
      <c r="IRI123" s="208"/>
      <c r="IRJ123" s="208"/>
      <c r="IRK123" s="208"/>
      <c r="IRL123" s="208"/>
      <c r="IRM123" s="208"/>
      <c r="IRN123" s="208"/>
      <c r="IRO123" s="208"/>
      <c r="IRP123" s="208"/>
      <c r="IRQ123" s="208"/>
      <c r="IRR123" s="208"/>
      <c r="IRS123" s="208"/>
      <c r="IRT123" s="208"/>
      <c r="IRU123" s="208"/>
      <c r="IRV123" s="208"/>
      <c r="IRW123" s="208"/>
      <c r="IRX123" s="208"/>
      <c r="IRY123" s="208"/>
      <c r="IRZ123" s="208"/>
      <c r="ISA123" s="208"/>
      <c r="ISB123" s="208"/>
      <c r="ISC123" s="208"/>
      <c r="ISD123" s="208"/>
      <c r="ISE123" s="208"/>
      <c r="ISF123" s="208"/>
      <c r="ISG123" s="208"/>
      <c r="ISH123" s="208"/>
      <c r="ISI123" s="208"/>
      <c r="ISJ123" s="208"/>
      <c r="ISK123" s="208"/>
      <c r="ISL123" s="208"/>
      <c r="ISM123" s="208"/>
      <c r="ISN123" s="208"/>
      <c r="ISO123" s="208"/>
      <c r="ISP123" s="208"/>
      <c r="ISQ123" s="208"/>
      <c r="ISR123" s="208"/>
      <c r="ISS123" s="208"/>
      <c r="IST123" s="208"/>
      <c r="ISU123" s="208"/>
      <c r="ISV123" s="208"/>
      <c r="ISW123" s="208"/>
      <c r="ISX123" s="208"/>
      <c r="ISY123" s="208"/>
      <c r="ISZ123" s="208"/>
      <c r="ITA123" s="208"/>
      <c r="ITB123" s="208"/>
      <c r="ITC123" s="208"/>
      <c r="ITD123" s="208"/>
      <c r="ITE123" s="208"/>
      <c r="ITF123" s="208"/>
      <c r="ITG123" s="208"/>
      <c r="ITH123" s="208"/>
      <c r="ITI123" s="208"/>
      <c r="ITJ123" s="208"/>
      <c r="ITK123" s="208"/>
      <c r="ITL123" s="208"/>
      <c r="ITM123" s="208"/>
      <c r="ITN123" s="208"/>
      <c r="ITO123" s="208"/>
      <c r="ITP123" s="208"/>
      <c r="ITQ123" s="208"/>
      <c r="ITR123" s="208"/>
      <c r="ITS123" s="208"/>
      <c r="ITT123" s="208"/>
      <c r="ITU123" s="208"/>
      <c r="ITV123" s="208"/>
      <c r="ITW123" s="208"/>
      <c r="ITX123" s="208"/>
      <c r="ITY123" s="208"/>
      <c r="ITZ123" s="208"/>
      <c r="IUA123" s="208"/>
      <c r="IUB123" s="208"/>
      <c r="IUC123" s="208"/>
      <c r="IUD123" s="208"/>
      <c r="IUE123" s="208"/>
      <c r="IUF123" s="208"/>
      <c r="IUG123" s="208"/>
      <c r="IUH123" s="208"/>
      <c r="IUI123" s="208"/>
      <c r="IUJ123" s="208"/>
      <c r="IUK123" s="208"/>
      <c r="IUL123" s="208"/>
      <c r="IUM123" s="208"/>
      <c r="IUN123" s="208"/>
      <c r="IUO123" s="208"/>
      <c r="IUP123" s="208"/>
      <c r="IUQ123" s="208"/>
      <c r="IUR123" s="208"/>
      <c r="IUS123" s="208"/>
      <c r="IUT123" s="208"/>
      <c r="IUU123" s="208"/>
      <c r="IUV123" s="208"/>
      <c r="IUW123" s="208"/>
      <c r="IUX123" s="208"/>
      <c r="IUY123" s="208"/>
      <c r="IUZ123" s="208"/>
      <c r="IVA123" s="208"/>
      <c r="IVB123" s="208"/>
      <c r="IVC123" s="208"/>
      <c r="IVD123" s="208"/>
      <c r="IVE123" s="208"/>
      <c r="IVF123" s="208"/>
      <c r="IVG123" s="208"/>
      <c r="IVH123" s="208"/>
      <c r="IVI123" s="208"/>
      <c r="IVJ123" s="208"/>
      <c r="IVK123" s="208"/>
      <c r="IVL123" s="208"/>
      <c r="IVM123" s="208"/>
      <c r="IVN123" s="208"/>
      <c r="IVO123" s="208"/>
      <c r="IVP123" s="208"/>
      <c r="IVQ123" s="208"/>
      <c r="IVR123" s="208"/>
      <c r="IVS123" s="208"/>
      <c r="IVT123" s="208"/>
      <c r="IVU123" s="208"/>
      <c r="IVV123" s="208"/>
      <c r="IVW123" s="208"/>
      <c r="IVX123" s="208"/>
      <c r="IVY123" s="208"/>
      <c r="IVZ123" s="208"/>
      <c r="IWA123" s="208"/>
      <c r="IWB123" s="208"/>
      <c r="IWC123" s="208"/>
      <c r="IWD123" s="208"/>
      <c r="IWE123" s="208"/>
      <c r="IWF123" s="208"/>
      <c r="IWG123" s="208"/>
      <c r="IWH123" s="208"/>
      <c r="IWI123" s="208"/>
      <c r="IWJ123" s="208"/>
      <c r="IWK123" s="208"/>
      <c r="IWL123" s="208"/>
      <c r="IWM123" s="208"/>
      <c r="IWN123" s="208"/>
      <c r="IWO123" s="208"/>
      <c r="IWP123" s="208"/>
      <c r="IWQ123" s="208"/>
      <c r="IWR123" s="208"/>
      <c r="IWS123" s="208"/>
      <c r="IWT123" s="208"/>
      <c r="IWU123" s="208"/>
      <c r="IWV123" s="208"/>
      <c r="IWW123" s="208"/>
      <c r="IWX123" s="208"/>
      <c r="IWY123" s="208"/>
      <c r="IWZ123" s="208"/>
      <c r="IXA123" s="208"/>
      <c r="IXB123" s="208"/>
      <c r="IXC123" s="208"/>
      <c r="IXD123" s="208"/>
      <c r="IXE123" s="208"/>
      <c r="IXF123" s="208"/>
      <c r="IXG123" s="208"/>
      <c r="IXH123" s="208"/>
      <c r="IXI123" s="208"/>
      <c r="IXJ123" s="208"/>
      <c r="IXK123" s="208"/>
      <c r="IXL123" s="208"/>
      <c r="IXM123" s="208"/>
      <c r="IXN123" s="208"/>
      <c r="IXO123" s="208"/>
      <c r="IXP123" s="208"/>
      <c r="IXQ123" s="208"/>
      <c r="IXR123" s="208"/>
      <c r="IXS123" s="208"/>
      <c r="IXT123" s="208"/>
      <c r="IXU123" s="208"/>
      <c r="IXV123" s="208"/>
      <c r="IXW123" s="208"/>
      <c r="IXX123" s="208"/>
      <c r="IXY123" s="208"/>
      <c r="IXZ123" s="208"/>
      <c r="IYA123" s="208"/>
      <c r="IYB123" s="208"/>
      <c r="IYC123" s="208"/>
      <c r="IYD123" s="208"/>
      <c r="IYE123" s="208"/>
      <c r="IYF123" s="208"/>
      <c r="IYG123" s="208"/>
      <c r="IYH123" s="208"/>
      <c r="IYI123" s="208"/>
      <c r="IYJ123" s="208"/>
      <c r="IYK123" s="208"/>
      <c r="IYL123" s="208"/>
      <c r="IYM123" s="208"/>
      <c r="IYN123" s="208"/>
      <c r="IYO123" s="208"/>
      <c r="IYP123" s="208"/>
      <c r="IYQ123" s="208"/>
      <c r="IYR123" s="208"/>
      <c r="IYS123" s="208"/>
      <c r="IYT123" s="208"/>
      <c r="IYU123" s="208"/>
      <c r="IYV123" s="208"/>
      <c r="IYW123" s="208"/>
      <c r="IYX123" s="208"/>
      <c r="IYY123" s="208"/>
      <c r="IYZ123" s="208"/>
      <c r="IZA123" s="208"/>
      <c r="IZB123" s="208"/>
      <c r="IZC123" s="208"/>
      <c r="IZD123" s="208"/>
      <c r="IZE123" s="208"/>
      <c r="IZF123" s="208"/>
      <c r="IZG123" s="208"/>
      <c r="IZH123" s="208"/>
      <c r="IZI123" s="208"/>
      <c r="IZJ123" s="208"/>
      <c r="IZK123" s="208"/>
      <c r="IZL123" s="208"/>
      <c r="IZM123" s="208"/>
      <c r="IZN123" s="208"/>
      <c r="IZO123" s="208"/>
      <c r="IZP123" s="208"/>
      <c r="IZQ123" s="208"/>
      <c r="IZR123" s="208"/>
      <c r="IZS123" s="208"/>
      <c r="IZT123" s="208"/>
      <c r="IZU123" s="208"/>
      <c r="IZV123" s="208"/>
      <c r="IZW123" s="208"/>
      <c r="IZX123" s="208"/>
      <c r="IZY123" s="208"/>
      <c r="IZZ123" s="208"/>
      <c r="JAA123" s="208"/>
      <c r="JAB123" s="208"/>
      <c r="JAC123" s="208"/>
      <c r="JAD123" s="208"/>
      <c r="JAE123" s="208"/>
      <c r="JAF123" s="208"/>
      <c r="JAG123" s="208"/>
      <c r="JAH123" s="208"/>
      <c r="JAI123" s="208"/>
      <c r="JAJ123" s="208"/>
      <c r="JAK123" s="208"/>
      <c r="JAL123" s="208"/>
      <c r="JAM123" s="208"/>
      <c r="JAN123" s="208"/>
      <c r="JAO123" s="208"/>
      <c r="JAP123" s="208"/>
      <c r="JAQ123" s="208"/>
      <c r="JAR123" s="208"/>
      <c r="JAS123" s="208"/>
      <c r="JAT123" s="208"/>
      <c r="JAU123" s="208"/>
      <c r="JAV123" s="208"/>
      <c r="JAW123" s="208"/>
      <c r="JAX123" s="208"/>
      <c r="JAY123" s="208"/>
      <c r="JAZ123" s="208"/>
      <c r="JBA123" s="208"/>
      <c r="JBB123" s="208"/>
      <c r="JBC123" s="208"/>
      <c r="JBD123" s="208"/>
      <c r="JBE123" s="208"/>
      <c r="JBF123" s="208"/>
      <c r="JBG123" s="208"/>
      <c r="JBH123" s="208"/>
      <c r="JBI123" s="208"/>
      <c r="JBJ123" s="208"/>
      <c r="JBK123" s="208"/>
      <c r="JBL123" s="208"/>
      <c r="JBM123" s="208"/>
      <c r="JBN123" s="208"/>
      <c r="JBO123" s="208"/>
      <c r="JBP123" s="208"/>
      <c r="JBQ123" s="208"/>
      <c r="JBR123" s="208"/>
      <c r="JBS123" s="208"/>
      <c r="JBT123" s="208"/>
      <c r="JBU123" s="208"/>
      <c r="JBV123" s="208"/>
      <c r="JBW123" s="208"/>
      <c r="JBX123" s="208"/>
      <c r="JBY123" s="208"/>
      <c r="JBZ123" s="208"/>
      <c r="JCA123" s="208"/>
      <c r="JCB123" s="208"/>
      <c r="JCC123" s="208"/>
      <c r="JCD123" s="208"/>
      <c r="JCE123" s="208"/>
      <c r="JCF123" s="208"/>
      <c r="JCG123" s="208"/>
      <c r="JCH123" s="208"/>
      <c r="JCI123" s="208"/>
      <c r="JCJ123" s="208"/>
      <c r="JCK123" s="208"/>
      <c r="JCL123" s="208"/>
      <c r="JCM123" s="208"/>
      <c r="JCN123" s="208"/>
      <c r="JCO123" s="208"/>
      <c r="JCP123" s="208"/>
      <c r="JCQ123" s="208"/>
      <c r="JCR123" s="208"/>
      <c r="JCS123" s="208"/>
      <c r="JCT123" s="208"/>
      <c r="JCU123" s="208"/>
      <c r="JCV123" s="208"/>
      <c r="JCW123" s="208"/>
      <c r="JCX123" s="208"/>
      <c r="JCY123" s="208"/>
      <c r="JCZ123" s="208"/>
      <c r="JDA123" s="208"/>
      <c r="JDB123" s="208"/>
      <c r="JDC123" s="208"/>
      <c r="JDD123" s="208"/>
      <c r="JDE123" s="208"/>
      <c r="JDF123" s="208"/>
      <c r="JDG123" s="208"/>
      <c r="JDH123" s="208"/>
      <c r="JDI123" s="208"/>
      <c r="JDJ123" s="208"/>
      <c r="JDK123" s="208"/>
      <c r="JDL123" s="208"/>
      <c r="JDM123" s="208"/>
      <c r="JDN123" s="208"/>
      <c r="JDO123" s="208"/>
      <c r="JDP123" s="208"/>
      <c r="JDQ123" s="208"/>
      <c r="JDR123" s="208"/>
      <c r="JDS123" s="208"/>
      <c r="JDT123" s="208"/>
      <c r="JDU123" s="208"/>
      <c r="JDV123" s="208"/>
      <c r="JDW123" s="208"/>
      <c r="JDX123" s="208"/>
      <c r="JDY123" s="208"/>
      <c r="JDZ123" s="208"/>
      <c r="JEA123" s="208"/>
      <c r="JEB123" s="208"/>
      <c r="JEC123" s="208"/>
      <c r="JED123" s="208"/>
      <c r="JEE123" s="208"/>
      <c r="JEF123" s="208"/>
      <c r="JEG123" s="208"/>
      <c r="JEH123" s="208"/>
      <c r="JEI123" s="208"/>
      <c r="JEJ123" s="208"/>
      <c r="JEK123" s="208"/>
      <c r="JEL123" s="208"/>
      <c r="JEM123" s="208"/>
      <c r="JEN123" s="208"/>
      <c r="JEO123" s="208"/>
      <c r="JEP123" s="208"/>
      <c r="JEQ123" s="208"/>
      <c r="JER123" s="208"/>
      <c r="JES123" s="208"/>
      <c r="JET123" s="208"/>
      <c r="JEU123" s="208"/>
      <c r="JEV123" s="208"/>
      <c r="JEW123" s="208"/>
      <c r="JEX123" s="208"/>
      <c r="JEY123" s="208"/>
      <c r="JEZ123" s="208"/>
      <c r="JFA123" s="208"/>
      <c r="JFB123" s="208"/>
      <c r="JFC123" s="208"/>
      <c r="JFD123" s="208"/>
      <c r="JFE123" s="208"/>
      <c r="JFF123" s="208"/>
      <c r="JFG123" s="208"/>
      <c r="JFH123" s="208"/>
      <c r="JFI123" s="208"/>
      <c r="JFJ123" s="208"/>
      <c r="JFK123" s="208"/>
      <c r="JFL123" s="208"/>
      <c r="JFM123" s="208"/>
      <c r="JFN123" s="208"/>
      <c r="JFO123" s="208"/>
      <c r="JFP123" s="208"/>
      <c r="JFQ123" s="208"/>
      <c r="JFR123" s="208"/>
      <c r="JFS123" s="208"/>
      <c r="JFT123" s="208"/>
      <c r="JFU123" s="208"/>
      <c r="JFV123" s="208"/>
      <c r="JFW123" s="208"/>
      <c r="JFX123" s="208"/>
      <c r="JFY123" s="208"/>
      <c r="JFZ123" s="208"/>
      <c r="JGA123" s="208"/>
      <c r="JGB123" s="208"/>
      <c r="JGC123" s="208"/>
      <c r="JGD123" s="208"/>
      <c r="JGE123" s="208"/>
      <c r="JGF123" s="208"/>
      <c r="JGG123" s="208"/>
      <c r="JGH123" s="208"/>
      <c r="JGI123" s="208"/>
      <c r="JGJ123" s="208"/>
      <c r="JGK123" s="208"/>
      <c r="JGL123" s="208"/>
      <c r="JGM123" s="208"/>
      <c r="JGN123" s="208"/>
      <c r="JGO123" s="208"/>
      <c r="JGP123" s="208"/>
      <c r="JGQ123" s="208"/>
      <c r="JGR123" s="208"/>
      <c r="JGS123" s="208"/>
      <c r="JGT123" s="208"/>
      <c r="JGU123" s="208"/>
      <c r="JGV123" s="208"/>
      <c r="JGW123" s="208"/>
      <c r="JGX123" s="208"/>
      <c r="JGY123" s="208"/>
      <c r="JGZ123" s="208"/>
      <c r="JHA123" s="208"/>
      <c r="JHB123" s="208"/>
      <c r="JHC123" s="208"/>
      <c r="JHD123" s="208"/>
      <c r="JHE123" s="208"/>
      <c r="JHF123" s="208"/>
      <c r="JHG123" s="208"/>
      <c r="JHH123" s="208"/>
      <c r="JHI123" s="208"/>
      <c r="JHJ123" s="208"/>
      <c r="JHK123" s="208"/>
      <c r="JHL123" s="208"/>
      <c r="JHM123" s="208"/>
      <c r="JHN123" s="208"/>
      <c r="JHO123" s="208"/>
      <c r="JHP123" s="208"/>
      <c r="JHQ123" s="208"/>
      <c r="JHR123" s="208"/>
      <c r="JHS123" s="208"/>
      <c r="JHT123" s="208"/>
      <c r="JHU123" s="208"/>
      <c r="JHV123" s="208"/>
      <c r="JHW123" s="208"/>
      <c r="JHX123" s="208"/>
      <c r="JHY123" s="208"/>
      <c r="JHZ123" s="208"/>
      <c r="JIA123" s="208"/>
      <c r="JIB123" s="208"/>
      <c r="JIC123" s="208"/>
      <c r="JID123" s="208"/>
      <c r="JIE123" s="208"/>
      <c r="JIF123" s="208"/>
      <c r="JIG123" s="208"/>
      <c r="JIH123" s="208"/>
      <c r="JII123" s="208"/>
      <c r="JIJ123" s="208"/>
      <c r="JIK123" s="208"/>
      <c r="JIL123" s="208"/>
      <c r="JIM123" s="208"/>
      <c r="JIN123" s="208"/>
      <c r="JIO123" s="208"/>
      <c r="JIP123" s="208"/>
      <c r="JIQ123" s="208"/>
      <c r="JIR123" s="208"/>
      <c r="JIS123" s="208"/>
      <c r="JIT123" s="208"/>
      <c r="JIU123" s="208"/>
      <c r="JIV123" s="208"/>
      <c r="JIW123" s="208"/>
      <c r="JIX123" s="208"/>
      <c r="JIY123" s="208"/>
      <c r="JIZ123" s="208"/>
      <c r="JJA123" s="208"/>
      <c r="JJB123" s="208"/>
      <c r="JJC123" s="208"/>
      <c r="JJD123" s="208"/>
      <c r="JJE123" s="208"/>
      <c r="JJF123" s="208"/>
      <c r="JJG123" s="208"/>
      <c r="JJH123" s="208"/>
      <c r="JJI123" s="208"/>
      <c r="JJJ123" s="208"/>
      <c r="JJK123" s="208"/>
      <c r="JJL123" s="208"/>
      <c r="JJM123" s="208"/>
      <c r="JJN123" s="208"/>
      <c r="JJO123" s="208"/>
      <c r="JJP123" s="208"/>
      <c r="JJQ123" s="208"/>
      <c r="JJR123" s="208"/>
      <c r="JJS123" s="208"/>
      <c r="JJT123" s="208"/>
      <c r="JJU123" s="208"/>
      <c r="JJV123" s="208"/>
      <c r="JJW123" s="208"/>
      <c r="JJX123" s="208"/>
      <c r="JJY123" s="208"/>
      <c r="JJZ123" s="208"/>
      <c r="JKA123" s="208"/>
      <c r="JKB123" s="208"/>
      <c r="JKC123" s="208"/>
      <c r="JKD123" s="208"/>
      <c r="JKE123" s="208"/>
      <c r="JKF123" s="208"/>
      <c r="JKG123" s="208"/>
      <c r="JKH123" s="208"/>
      <c r="JKI123" s="208"/>
      <c r="JKJ123" s="208"/>
      <c r="JKK123" s="208"/>
      <c r="JKL123" s="208"/>
      <c r="JKM123" s="208"/>
      <c r="JKN123" s="208"/>
      <c r="JKO123" s="208"/>
      <c r="JKP123" s="208"/>
      <c r="JKQ123" s="208"/>
      <c r="JKR123" s="208"/>
      <c r="JKS123" s="208"/>
      <c r="JKT123" s="208"/>
      <c r="JKU123" s="208"/>
      <c r="JKV123" s="208"/>
      <c r="JKW123" s="208"/>
      <c r="JKX123" s="208"/>
      <c r="JKY123" s="208"/>
      <c r="JKZ123" s="208"/>
      <c r="JLA123" s="208"/>
      <c r="JLB123" s="208"/>
      <c r="JLC123" s="208"/>
      <c r="JLD123" s="208"/>
      <c r="JLE123" s="208"/>
      <c r="JLF123" s="208"/>
      <c r="JLG123" s="208"/>
      <c r="JLH123" s="208"/>
      <c r="JLI123" s="208"/>
      <c r="JLJ123" s="208"/>
      <c r="JLK123" s="208"/>
      <c r="JLL123" s="208"/>
      <c r="JLM123" s="208"/>
      <c r="JLN123" s="208"/>
      <c r="JLO123" s="208"/>
      <c r="JLP123" s="208"/>
      <c r="JLQ123" s="208"/>
      <c r="JLR123" s="208"/>
      <c r="JLS123" s="208"/>
      <c r="JLT123" s="208"/>
      <c r="JLU123" s="208"/>
      <c r="JLV123" s="208"/>
      <c r="JLW123" s="208"/>
      <c r="JLX123" s="208"/>
      <c r="JLY123" s="208"/>
      <c r="JLZ123" s="208"/>
      <c r="JMA123" s="208"/>
      <c r="JMB123" s="208"/>
      <c r="JMC123" s="208"/>
      <c r="JMD123" s="208"/>
      <c r="JME123" s="208"/>
      <c r="JMF123" s="208"/>
      <c r="JMG123" s="208"/>
      <c r="JMH123" s="208"/>
      <c r="JMI123" s="208"/>
      <c r="JMJ123" s="208"/>
      <c r="JMK123" s="208"/>
      <c r="JML123" s="208"/>
      <c r="JMM123" s="208"/>
      <c r="JMN123" s="208"/>
      <c r="JMO123" s="208"/>
      <c r="JMP123" s="208"/>
      <c r="JMQ123" s="208"/>
      <c r="JMR123" s="208"/>
      <c r="JMS123" s="208"/>
      <c r="JMT123" s="208"/>
      <c r="JMU123" s="208"/>
      <c r="JMV123" s="208"/>
      <c r="JMW123" s="208"/>
      <c r="JMX123" s="208"/>
      <c r="JMY123" s="208"/>
      <c r="JMZ123" s="208"/>
      <c r="JNA123" s="208"/>
      <c r="JNB123" s="208"/>
      <c r="JNC123" s="208"/>
      <c r="JND123" s="208"/>
      <c r="JNE123" s="208"/>
      <c r="JNF123" s="208"/>
      <c r="JNG123" s="208"/>
      <c r="JNH123" s="208"/>
      <c r="JNI123" s="208"/>
      <c r="JNJ123" s="208"/>
      <c r="JNK123" s="208"/>
      <c r="JNL123" s="208"/>
      <c r="JNM123" s="208"/>
      <c r="JNN123" s="208"/>
      <c r="JNO123" s="208"/>
      <c r="JNP123" s="208"/>
      <c r="JNQ123" s="208"/>
      <c r="JNR123" s="208"/>
      <c r="JNS123" s="208"/>
      <c r="JNT123" s="208"/>
      <c r="JNU123" s="208"/>
      <c r="JNV123" s="208"/>
      <c r="JNW123" s="208"/>
      <c r="JNX123" s="208"/>
      <c r="JNY123" s="208"/>
      <c r="JNZ123" s="208"/>
      <c r="JOA123" s="208"/>
      <c r="JOB123" s="208"/>
      <c r="JOC123" s="208"/>
      <c r="JOD123" s="208"/>
      <c r="JOE123" s="208"/>
      <c r="JOF123" s="208"/>
      <c r="JOG123" s="208"/>
      <c r="JOH123" s="208"/>
      <c r="JOI123" s="208"/>
      <c r="JOJ123" s="208"/>
      <c r="JOK123" s="208"/>
      <c r="JOL123" s="208"/>
      <c r="JOM123" s="208"/>
      <c r="JON123" s="208"/>
      <c r="JOO123" s="208"/>
      <c r="JOP123" s="208"/>
      <c r="JOQ123" s="208"/>
      <c r="JOR123" s="208"/>
      <c r="JOS123" s="208"/>
      <c r="JOT123" s="208"/>
      <c r="JOU123" s="208"/>
      <c r="JOV123" s="208"/>
      <c r="JOW123" s="208"/>
      <c r="JOX123" s="208"/>
      <c r="JOY123" s="208"/>
      <c r="JOZ123" s="208"/>
      <c r="JPA123" s="208"/>
      <c r="JPB123" s="208"/>
      <c r="JPC123" s="208"/>
      <c r="JPD123" s="208"/>
      <c r="JPE123" s="208"/>
      <c r="JPF123" s="208"/>
      <c r="JPG123" s="208"/>
      <c r="JPH123" s="208"/>
      <c r="JPI123" s="208"/>
      <c r="JPJ123" s="208"/>
      <c r="JPK123" s="208"/>
      <c r="JPL123" s="208"/>
      <c r="JPM123" s="208"/>
      <c r="JPN123" s="208"/>
      <c r="JPO123" s="208"/>
      <c r="JPP123" s="208"/>
      <c r="JPQ123" s="208"/>
      <c r="JPR123" s="208"/>
      <c r="JPS123" s="208"/>
      <c r="JPT123" s="208"/>
      <c r="JPU123" s="208"/>
      <c r="JPV123" s="208"/>
      <c r="JPW123" s="208"/>
      <c r="JPX123" s="208"/>
      <c r="JPY123" s="208"/>
      <c r="JPZ123" s="208"/>
      <c r="JQA123" s="208"/>
      <c r="JQB123" s="208"/>
      <c r="JQC123" s="208"/>
      <c r="JQD123" s="208"/>
      <c r="JQE123" s="208"/>
      <c r="JQF123" s="208"/>
      <c r="JQG123" s="208"/>
      <c r="JQH123" s="208"/>
      <c r="JQI123" s="208"/>
      <c r="JQJ123" s="208"/>
      <c r="JQK123" s="208"/>
      <c r="JQL123" s="208"/>
      <c r="JQM123" s="208"/>
      <c r="JQN123" s="208"/>
      <c r="JQO123" s="208"/>
      <c r="JQP123" s="208"/>
      <c r="JQQ123" s="208"/>
      <c r="JQR123" s="208"/>
      <c r="JQS123" s="208"/>
      <c r="JQT123" s="208"/>
      <c r="JQU123" s="208"/>
      <c r="JQV123" s="208"/>
      <c r="JQW123" s="208"/>
      <c r="JQX123" s="208"/>
      <c r="JQY123" s="208"/>
      <c r="JQZ123" s="208"/>
      <c r="JRA123" s="208"/>
      <c r="JRB123" s="208"/>
      <c r="JRC123" s="208"/>
      <c r="JRD123" s="208"/>
      <c r="JRE123" s="208"/>
      <c r="JRF123" s="208"/>
      <c r="JRG123" s="208"/>
      <c r="JRH123" s="208"/>
      <c r="JRI123" s="208"/>
      <c r="JRJ123" s="208"/>
      <c r="JRK123" s="208"/>
      <c r="JRL123" s="208"/>
      <c r="JRM123" s="208"/>
      <c r="JRN123" s="208"/>
      <c r="JRO123" s="208"/>
      <c r="JRP123" s="208"/>
      <c r="JRQ123" s="208"/>
      <c r="JRR123" s="208"/>
      <c r="JRS123" s="208"/>
      <c r="JRT123" s="208"/>
      <c r="JRU123" s="208"/>
      <c r="JRV123" s="208"/>
      <c r="JRW123" s="208"/>
      <c r="JRX123" s="208"/>
      <c r="JRY123" s="208"/>
      <c r="JRZ123" s="208"/>
      <c r="JSA123" s="208"/>
      <c r="JSB123" s="208"/>
      <c r="JSC123" s="208"/>
      <c r="JSD123" s="208"/>
      <c r="JSE123" s="208"/>
      <c r="JSF123" s="208"/>
      <c r="JSG123" s="208"/>
      <c r="JSH123" s="208"/>
      <c r="JSI123" s="208"/>
      <c r="JSJ123" s="208"/>
      <c r="JSK123" s="208"/>
      <c r="JSL123" s="208"/>
      <c r="JSM123" s="208"/>
      <c r="JSN123" s="208"/>
      <c r="JSO123" s="208"/>
      <c r="JSP123" s="208"/>
      <c r="JSQ123" s="208"/>
      <c r="JSR123" s="208"/>
      <c r="JSS123" s="208"/>
      <c r="JST123" s="208"/>
      <c r="JSU123" s="208"/>
      <c r="JSV123" s="208"/>
      <c r="JSW123" s="208"/>
      <c r="JSX123" s="208"/>
      <c r="JSY123" s="208"/>
      <c r="JSZ123" s="208"/>
      <c r="JTA123" s="208"/>
      <c r="JTB123" s="208"/>
      <c r="JTC123" s="208"/>
      <c r="JTD123" s="208"/>
      <c r="JTE123" s="208"/>
      <c r="JTF123" s="208"/>
      <c r="JTG123" s="208"/>
      <c r="JTH123" s="208"/>
      <c r="JTI123" s="208"/>
      <c r="JTJ123" s="208"/>
      <c r="JTK123" s="208"/>
      <c r="JTL123" s="208"/>
      <c r="JTM123" s="208"/>
      <c r="JTN123" s="208"/>
      <c r="JTO123" s="208"/>
      <c r="JTP123" s="208"/>
      <c r="JTQ123" s="208"/>
      <c r="JTR123" s="208"/>
      <c r="JTS123" s="208"/>
      <c r="JTT123" s="208"/>
      <c r="JTU123" s="208"/>
      <c r="JTV123" s="208"/>
      <c r="JTW123" s="208"/>
      <c r="JTX123" s="208"/>
      <c r="JTY123" s="208"/>
      <c r="JTZ123" s="208"/>
      <c r="JUA123" s="208"/>
      <c r="JUB123" s="208"/>
      <c r="JUC123" s="208"/>
      <c r="JUD123" s="208"/>
      <c r="JUE123" s="208"/>
      <c r="JUF123" s="208"/>
      <c r="JUG123" s="208"/>
      <c r="JUH123" s="208"/>
      <c r="JUI123" s="208"/>
      <c r="JUJ123" s="208"/>
      <c r="JUK123" s="208"/>
      <c r="JUL123" s="208"/>
      <c r="JUM123" s="208"/>
      <c r="JUN123" s="208"/>
      <c r="JUO123" s="208"/>
      <c r="JUP123" s="208"/>
      <c r="JUQ123" s="208"/>
      <c r="JUR123" s="208"/>
      <c r="JUS123" s="208"/>
      <c r="JUT123" s="208"/>
      <c r="JUU123" s="208"/>
      <c r="JUV123" s="208"/>
      <c r="JUW123" s="208"/>
      <c r="JUX123" s="208"/>
      <c r="JUY123" s="208"/>
      <c r="JUZ123" s="208"/>
      <c r="JVA123" s="208"/>
      <c r="JVB123" s="208"/>
      <c r="JVC123" s="208"/>
      <c r="JVD123" s="208"/>
      <c r="JVE123" s="208"/>
      <c r="JVF123" s="208"/>
      <c r="JVG123" s="208"/>
      <c r="JVH123" s="208"/>
      <c r="JVI123" s="208"/>
      <c r="JVJ123" s="208"/>
      <c r="JVK123" s="208"/>
      <c r="JVL123" s="208"/>
      <c r="JVM123" s="208"/>
      <c r="JVN123" s="208"/>
      <c r="JVO123" s="208"/>
      <c r="JVP123" s="208"/>
      <c r="JVQ123" s="208"/>
      <c r="JVR123" s="208"/>
      <c r="JVS123" s="208"/>
      <c r="JVT123" s="208"/>
      <c r="JVU123" s="208"/>
      <c r="JVV123" s="208"/>
      <c r="JVW123" s="208"/>
      <c r="JVX123" s="208"/>
      <c r="JVY123" s="208"/>
      <c r="JVZ123" s="208"/>
      <c r="JWA123" s="208"/>
      <c r="JWB123" s="208"/>
      <c r="JWC123" s="208"/>
      <c r="JWD123" s="208"/>
      <c r="JWE123" s="208"/>
      <c r="JWF123" s="208"/>
      <c r="JWG123" s="208"/>
      <c r="JWH123" s="208"/>
      <c r="JWI123" s="208"/>
      <c r="JWJ123" s="208"/>
      <c r="JWK123" s="208"/>
      <c r="JWL123" s="208"/>
      <c r="JWM123" s="208"/>
      <c r="JWN123" s="208"/>
      <c r="JWO123" s="208"/>
      <c r="JWP123" s="208"/>
      <c r="JWQ123" s="208"/>
      <c r="JWR123" s="208"/>
      <c r="JWS123" s="208"/>
      <c r="JWT123" s="208"/>
      <c r="JWU123" s="208"/>
      <c r="JWV123" s="208"/>
      <c r="JWW123" s="208"/>
      <c r="JWX123" s="208"/>
      <c r="JWY123" s="208"/>
      <c r="JWZ123" s="208"/>
      <c r="JXA123" s="208"/>
      <c r="JXB123" s="208"/>
      <c r="JXC123" s="208"/>
      <c r="JXD123" s="208"/>
      <c r="JXE123" s="208"/>
      <c r="JXF123" s="208"/>
      <c r="JXG123" s="208"/>
      <c r="JXH123" s="208"/>
      <c r="JXI123" s="208"/>
      <c r="JXJ123" s="208"/>
      <c r="JXK123" s="208"/>
      <c r="JXL123" s="208"/>
      <c r="JXM123" s="208"/>
      <c r="JXN123" s="208"/>
      <c r="JXO123" s="208"/>
      <c r="JXP123" s="208"/>
      <c r="JXQ123" s="208"/>
      <c r="JXR123" s="208"/>
      <c r="JXS123" s="208"/>
      <c r="JXT123" s="208"/>
      <c r="JXU123" s="208"/>
      <c r="JXV123" s="208"/>
      <c r="JXW123" s="208"/>
      <c r="JXX123" s="208"/>
      <c r="JXY123" s="208"/>
      <c r="JXZ123" s="208"/>
      <c r="JYA123" s="208"/>
      <c r="JYB123" s="208"/>
      <c r="JYC123" s="208"/>
      <c r="JYD123" s="208"/>
      <c r="JYE123" s="208"/>
      <c r="JYF123" s="208"/>
      <c r="JYG123" s="208"/>
      <c r="JYH123" s="208"/>
      <c r="JYI123" s="208"/>
      <c r="JYJ123" s="208"/>
      <c r="JYK123" s="208"/>
      <c r="JYL123" s="208"/>
      <c r="JYM123" s="208"/>
      <c r="JYN123" s="208"/>
      <c r="JYO123" s="208"/>
      <c r="JYP123" s="208"/>
      <c r="JYQ123" s="208"/>
      <c r="JYR123" s="208"/>
      <c r="JYS123" s="208"/>
      <c r="JYT123" s="208"/>
      <c r="JYU123" s="208"/>
      <c r="JYV123" s="208"/>
      <c r="JYW123" s="208"/>
      <c r="JYX123" s="208"/>
      <c r="JYY123" s="208"/>
      <c r="JYZ123" s="208"/>
      <c r="JZA123" s="208"/>
      <c r="JZB123" s="208"/>
      <c r="JZC123" s="208"/>
      <c r="JZD123" s="208"/>
      <c r="JZE123" s="208"/>
      <c r="JZF123" s="208"/>
      <c r="JZG123" s="208"/>
      <c r="JZH123" s="208"/>
      <c r="JZI123" s="208"/>
      <c r="JZJ123" s="208"/>
      <c r="JZK123" s="208"/>
      <c r="JZL123" s="208"/>
      <c r="JZM123" s="208"/>
      <c r="JZN123" s="208"/>
      <c r="JZO123" s="208"/>
      <c r="JZP123" s="208"/>
      <c r="JZQ123" s="208"/>
      <c r="JZR123" s="208"/>
      <c r="JZS123" s="208"/>
      <c r="JZT123" s="208"/>
      <c r="JZU123" s="208"/>
      <c r="JZV123" s="208"/>
      <c r="JZW123" s="208"/>
      <c r="JZX123" s="208"/>
      <c r="JZY123" s="208"/>
      <c r="JZZ123" s="208"/>
      <c r="KAA123" s="208"/>
      <c r="KAB123" s="208"/>
      <c r="KAC123" s="208"/>
      <c r="KAD123" s="208"/>
      <c r="KAE123" s="208"/>
      <c r="KAF123" s="208"/>
      <c r="KAG123" s="208"/>
      <c r="KAH123" s="208"/>
      <c r="KAI123" s="208"/>
      <c r="KAJ123" s="208"/>
      <c r="KAK123" s="208"/>
      <c r="KAL123" s="208"/>
      <c r="KAM123" s="208"/>
      <c r="KAN123" s="208"/>
      <c r="KAO123" s="208"/>
      <c r="KAP123" s="208"/>
      <c r="KAQ123" s="208"/>
      <c r="KAR123" s="208"/>
      <c r="KAS123" s="208"/>
      <c r="KAT123" s="208"/>
      <c r="KAU123" s="208"/>
      <c r="KAV123" s="208"/>
      <c r="KAW123" s="208"/>
      <c r="KAX123" s="208"/>
      <c r="KAY123" s="208"/>
      <c r="KAZ123" s="208"/>
      <c r="KBA123" s="208"/>
      <c r="KBB123" s="208"/>
      <c r="KBC123" s="208"/>
      <c r="KBD123" s="208"/>
      <c r="KBE123" s="208"/>
      <c r="KBF123" s="208"/>
      <c r="KBG123" s="208"/>
      <c r="KBH123" s="208"/>
      <c r="KBI123" s="208"/>
      <c r="KBJ123" s="208"/>
      <c r="KBK123" s="208"/>
      <c r="KBL123" s="208"/>
      <c r="KBM123" s="208"/>
      <c r="KBN123" s="208"/>
      <c r="KBO123" s="208"/>
      <c r="KBP123" s="208"/>
      <c r="KBQ123" s="208"/>
      <c r="KBR123" s="208"/>
      <c r="KBS123" s="208"/>
      <c r="KBT123" s="208"/>
      <c r="KBU123" s="208"/>
      <c r="KBV123" s="208"/>
      <c r="KBW123" s="208"/>
      <c r="KBX123" s="208"/>
      <c r="KBY123" s="208"/>
      <c r="KBZ123" s="208"/>
      <c r="KCA123" s="208"/>
      <c r="KCB123" s="208"/>
      <c r="KCC123" s="208"/>
      <c r="KCD123" s="208"/>
      <c r="KCE123" s="208"/>
      <c r="KCF123" s="208"/>
      <c r="KCG123" s="208"/>
      <c r="KCH123" s="208"/>
      <c r="KCI123" s="208"/>
      <c r="KCJ123" s="208"/>
      <c r="KCK123" s="208"/>
      <c r="KCL123" s="208"/>
      <c r="KCM123" s="208"/>
      <c r="KCN123" s="208"/>
      <c r="KCO123" s="208"/>
      <c r="KCP123" s="208"/>
      <c r="KCQ123" s="208"/>
      <c r="KCR123" s="208"/>
      <c r="KCS123" s="208"/>
      <c r="KCT123" s="208"/>
      <c r="KCU123" s="208"/>
      <c r="KCV123" s="208"/>
      <c r="KCW123" s="208"/>
      <c r="KCX123" s="208"/>
      <c r="KCY123" s="208"/>
      <c r="KCZ123" s="208"/>
      <c r="KDA123" s="208"/>
      <c r="KDB123" s="208"/>
      <c r="KDC123" s="208"/>
      <c r="KDD123" s="208"/>
      <c r="KDE123" s="208"/>
      <c r="KDF123" s="208"/>
      <c r="KDG123" s="208"/>
      <c r="KDH123" s="208"/>
      <c r="KDI123" s="208"/>
      <c r="KDJ123" s="208"/>
      <c r="KDK123" s="208"/>
      <c r="KDL123" s="208"/>
      <c r="KDM123" s="208"/>
      <c r="KDN123" s="208"/>
      <c r="KDO123" s="208"/>
      <c r="KDP123" s="208"/>
      <c r="KDQ123" s="208"/>
      <c r="KDR123" s="208"/>
      <c r="KDS123" s="208"/>
      <c r="KDT123" s="208"/>
      <c r="KDU123" s="208"/>
      <c r="KDV123" s="208"/>
      <c r="KDW123" s="208"/>
      <c r="KDX123" s="208"/>
      <c r="KDY123" s="208"/>
      <c r="KDZ123" s="208"/>
      <c r="KEA123" s="208"/>
      <c r="KEB123" s="208"/>
      <c r="KEC123" s="208"/>
      <c r="KED123" s="208"/>
      <c r="KEE123" s="208"/>
      <c r="KEF123" s="208"/>
      <c r="KEG123" s="208"/>
      <c r="KEH123" s="208"/>
      <c r="KEI123" s="208"/>
      <c r="KEJ123" s="208"/>
      <c r="KEK123" s="208"/>
      <c r="KEL123" s="208"/>
      <c r="KEM123" s="208"/>
      <c r="KEN123" s="208"/>
      <c r="KEO123" s="208"/>
      <c r="KEP123" s="208"/>
      <c r="KEQ123" s="208"/>
      <c r="KER123" s="208"/>
      <c r="KES123" s="208"/>
      <c r="KET123" s="208"/>
      <c r="KEU123" s="208"/>
      <c r="KEV123" s="208"/>
      <c r="KEW123" s="208"/>
      <c r="KEX123" s="208"/>
      <c r="KEY123" s="208"/>
      <c r="KEZ123" s="208"/>
      <c r="KFA123" s="208"/>
      <c r="KFB123" s="208"/>
      <c r="KFC123" s="208"/>
      <c r="KFD123" s="208"/>
      <c r="KFE123" s="208"/>
      <c r="KFF123" s="208"/>
      <c r="KFG123" s="208"/>
      <c r="KFH123" s="208"/>
      <c r="KFI123" s="208"/>
      <c r="KFJ123" s="208"/>
      <c r="KFK123" s="208"/>
      <c r="KFL123" s="208"/>
      <c r="KFM123" s="208"/>
      <c r="KFN123" s="208"/>
      <c r="KFO123" s="208"/>
      <c r="KFP123" s="208"/>
      <c r="KFQ123" s="208"/>
      <c r="KFR123" s="208"/>
      <c r="KFS123" s="208"/>
      <c r="KFT123" s="208"/>
      <c r="KFU123" s="208"/>
      <c r="KFV123" s="208"/>
      <c r="KFW123" s="208"/>
      <c r="KFX123" s="208"/>
      <c r="KFY123" s="208"/>
      <c r="KFZ123" s="208"/>
      <c r="KGA123" s="208"/>
      <c r="KGB123" s="208"/>
      <c r="KGC123" s="208"/>
      <c r="KGD123" s="208"/>
      <c r="KGE123" s="208"/>
      <c r="KGF123" s="208"/>
      <c r="KGG123" s="208"/>
      <c r="KGH123" s="208"/>
      <c r="KGI123" s="208"/>
      <c r="KGJ123" s="208"/>
      <c r="KGK123" s="208"/>
      <c r="KGL123" s="208"/>
      <c r="KGM123" s="208"/>
      <c r="KGN123" s="208"/>
      <c r="KGO123" s="208"/>
      <c r="KGP123" s="208"/>
      <c r="KGQ123" s="208"/>
      <c r="KGR123" s="208"/>
      <c r="KGS123" s="208"/>
      <c r="KGT123" s="208"/>
      <c r="KGU123" s="208"/>
      <c r="KGV123" s="208"/>
      <c r="KGW123" s="208"/>
      <c r="KGX123" s="208"/>
      <c r="KGY123" s="208"/>
      <c r="KGZ123" s="208"/>
      <c r="KHA123" s="208"/>
      <c r="KHB123" s="208"/>
      <c r="KHC123" s="208"/>
      <c r="KHD123" s="208"/>
      <c r="KHE123" s="208"/>
      <c r="KHF123" s="208"/>
      <c r="KHG123" s="208"/>
      <c r="KHH123" s="208"/>
      <c r="KHI123" s="208"/>
      <c r="KHJ123" s="208"/>
      <c r="KHK123" s="208"/>
      <c r="KHL123" s="208"/>
      <c r="KHM123" s="208"/>
      <c r="KHN123" s="208"/>
      <c r="KHO123" s="208"/>
      <c r="KHP123" s="208"/>
      <c r="KHQ123" s="208"/>
      <c r="KHR123" s="208"/>
      <c r="KHS123" s="208"/>
      <c r="KHT123" s="208"/>
      <c r="KHU123" s="208"/>
      <c r="KHV123" s="208"/>
      <c r="KHW123" s="208"/>
      <c r="KHX123" s="208"/>
      <c r="KHY123" s="208"/>
      <c r="KHZ123" s="208"/>
      <c r="KIA123" s="208"/>
      <c r="KIB123" s="208"/>
      <c r="KIC123" s="208"/>
      <c r="KID123" s="208"/>
      <c r="KIE123" s="208"/>
      <c r="KIF123" s="208"/>
      <c r="KIG123" s="208"/>
      <c r="KIH123" s="208"/>
      <c r="KII123" s="208"/>
      <c r="KIJ123" s="208"/>
      <c r="KIK123" s="208"/>
      <c r="KIL123" s="208"/>
      <c r="KIM123" s="208"/>
      <c r="KIN123" s="208"/>
      <c r="KIO123" s="208"/>
      <c r="KIP123" s="208"/>
      <c r="KIQ123" s="208"/>
      <c r="KIR123" s="208"/>
      <c r="KIS123" s="208"/>
      <c r="KIT123" s="208"/>
      <c r="KIU123" s="208"/>
      <c r="KIV123" s="208"/>
      <c r="KIW123" s="208"/>
      <c r="KIX123" s="208"/>
      <c r="KIY123" s="208"/>
      <c r="KIZ123" s="208"/>
      <c r="KJA123" s="208"/>
      <c r="KJB123" s="208"/>
      <c r="KJC123" s="208"/>
      <c r="KJD123" s="208"/>
      <c r="KJE123" s="208"/>
      <c r="KJF123" s="208"/>
      <c r="KJG123" s="208"/>
      <c r="KJH123" s="208"/>
      <c r="KJI123" s="208"/>
      <c r="KJJ123" s="208"/>
      <c r="KJK123" s="208"/>
      <c r="KJL123" s="208"/>
      <c r="KJM123" s="208"/>
      <c r="KJN123" s="208"/>
      <c r="KJO123" s="208"/>
      <c r="KJP123" s="208"/>
      <c r="KJQ123" s="208"/>
      <c r="KJR123" s="208"/>
      <c r="KJS123" s="208"/>
      <c r="KJT123" s="208"/>
      <c r="KJU123" s="208"/>
      <c r="KJV123" s="208"/>
      <c r="KJW123" s="208"/>
      <c r="KJX123" s="208"/>
      <c r="KJY123" s="208"/>
      <c r="KJZ123" s="208"/>
      <c r="KKA123" s="208"/>
      <c r="KKB123" s="208"/>
      <c r="KKC123" s="208"/>
      <c r="KKD123" s="208"/>
      <c r="KKE123" s="208"/>
      <c r="KKF123" s="208"/>
      <c r="KKG123" s="208"/>
      <c r="KKH123" s="208"/>
      <c r="KKI123" s="208"/>
      <c r="KKJ123" s="208"/>
      <c r="KKK123" s="208"/>
      <c r="KKL123" s="208"/>
      <c r="KKM123" s="208"/>
      <c r="KKN123" s="208"/>
      <c r="KKO123" s="208"/>
      <c r="KKP123" s="208"/>
      <c r="KKQ123" s="208"/>
      <c r="KKR123" s="208"/>
      <c r="KKS123" s="208"/>
      <c r="KKT123" s="208"/>
      <c r="KKU123" s="208"/>
      <c r="KKV123" s="208"/>
      <c r="KKW123" s="208"/>
      <c r="KKX123" s="208"/>
      <c r="KKY123" s="208"/>
      <c r="KKZ123" s="208"/>
      <c r="KLA123" s="208"/>
      <c r="KLB123" s="208"/>
      <c r="KLC123" s="208"/>
      <c r="KLD123" s="208"/>
      <c r="KLE123" s="208"/>
      <c r="KLF123" s="208"/>
      <c r="KLG123" s="208"/>
      <c r="KLH123" s="208"/>
      <c r="KLI123" s="208"/>
      <c r="KLJ123" s="208"/>
      <c r="KLK123" s="208"/>
      <c r="KLL123" s="208"/>
      <c r="KLM123" s="208"/>
      <c r="KLN123" s="208"/>
      <c r="KLO123" s="208"/>
      <c r="KLP123" s="208"/>
      <c r="KLQ123" s="208"/>
      <c r="KLR123" s="208"/>
      <c r="KLS123" s="208"/>
      <c r="KLT123" s="208"/>
      <c r="KLU123" s="208"/>
      <c r="KLV123" s="208"/>
      <c r="KLW123" s="208"/>
      <c r="KLX123" s="208"/>
      <c r="KLY123" s="208"/>
      <c r="KLZ123" s="208"/>
      <c r="KMA123" s="208"/>
      <c r="KMB123" s="208"/>
      <c r="KMC123" s="208"/>
      <c r="KMD123" s="208"/>
      <c r="KME123" s="208"/>
      <c r="KMF123" s="208"/>
      <c r="KMG123" s="208"/>
      <c r="KMH123" s="208"/>
      <c r="KMI123" s="208"/>
      <c r="KMJ123" s="208"/>
      <c r="KMK123" s="208"/>
      <c r="KML123" s="208"/>
      <c r="KMM123" s="208"/>
      <c r="KMN123" s="208"/>
      <c r="KMO123" s="208"/>
      <c r="KMP123" s="208"/>
      <c r="KMQ123" s="208"/>
      <c r="KMR123" s="208"/>
      <c r="KMS123" s="208"/>
      <c r="KMT123" s="208"/>
      <c r="KMU123" s="208"/>
      <c r="KMV123" s="208"/>
      <c r="KMW123" s="208"/>
      <c r="KMX123" s="208"/>
      <c r="KMY123" s="208"/>
      <c r="KMZ123" s="208"/>
      <c r="KNA123" s="208"/>
      <c r="KNB123" s="208"/>
      <c r="KNC123" s="208"/>
      <c r="KND123" s="208"/>
      <c r="KNE123" s="208"/>
      <c r="KNF123" s="208"/>
      <c r="KNG123" s="208"/>
      <c r="KNH123" s="208"/>
      <c r="KNI123" s="208"/>
      <c r="KNJ123" s="208"/>
      <c r="KNK123" s="208"/>
      <c r="KNL123" s="208"/>
      <c r="KNM123" s="208"/>
      <c r="KNN123" s="208"/>
      <c r="KNO123" s="208"/>
      <c r="KNP123" s="208"/>
      <c r="KNQ123" s="208"/>
      <c r="KNR123" s="208"/>
      <c r="KNS123" s="208"/>
      <c r="KNT123" s="208"/>
      <c r="KNU123" s="208"/>
      <c r="KNV123" s="208"/>
      <c r="KNW123" s="208"/>
      <c r="KNX123" s="208"/>
      <c r="KNY123" s="208"/>
      <c r="KNZ123" s="208"/>
      <c r="KOA123" s="208"/>
      <c r="KOB123" s="208"/>
      <c r="KOC123" s="208"/>
      <c r="KOD123" s="208"/>
      <c r="KOE123" s="208"/>
      <c r="KOF123" s="208"/>
      <c r="KOG123" s="208"/>
      <c r="KOH123" s="208"/>
      <c r="KOI123" s="208"/>
      <c r="KOJ123" s="208"/>
      <c r="KOK123" s="208"/>
      <c r="KOL123" s="208"/>
      <c r="KOM123" s="208"/>
      <c r="KON123" s="208"/>
      <c r="KOO123" s="208"/>
      <c r="KOP123" s="208"/>
      <c r="KOQ123" s="208"/>
      <c r="KOR123" s="208"/>
      <c r="KOS123" s="208"/>
      <c r="KOT123" s="208"/>
      <c r="KOU123" s="208"/>
      <c r="KOV123" s="208"/>
      <c r="KOW123" s="208"/>
      <c r="KOX123" s="208"/>
      <c r="KOY123" s="208"/>
      <c r="KOZ123" s="208"/>
      <c r="KPA123" s="208"/>
      <c r="KPB123" s="208"/>
      <c r="KPC123" s="208"/>
      <c r="KPD123" s="208"/>
      <c r="KPE123" s="208"/>
      <c r="KPF123" s="208"/>
      <c r="KPG123" s="208"/>
      <c r="KPH123" s="208"/>
      <c r="KPI123" s="208"/>
      <c r="KPJ123" s="208"/>
      <c r="KPK123" s="208"/>
      <c r="KPL123" s="208"/>
      <c r="KPM123" s="208"/>
      <c r="KPN123" s="208"/>
      <c r="KPO123" s="208"/>
      <c r="KPP123" s="208"/>
      <c r="KPQ123" s="208"/>
      <c r="KPR123" s="208"/>
      <c r="KPS123" s="208"/>
      <c r="KPT123" s="208"/>
      <c r="KPU123" s="208"/>
      <c r="KPV123" s="208"/>
      <c r="KPW123" s="208"/>
      <c r="KPX123" s="208"/>
      <c r="KPY123" s="208"/>
      <c r="KPZ123" s="208"/>
      <c r="KQA123" s="208"/>
      <c r="KQB123" s="208"/>
      <c r="KQC123" s="208"/>
      <c r="KQD123" s="208"/>
      <c r="KQE123" s="208"/>
      <c r="KQF123" s="208"/>
      <c r="KQG123" s="208"/>
      <c r="KQH123" s="208"/>
      <c r="KQI123" s="208"/>
      <c r="KQJ123" s="208"/>
      <c r="KQK123" s="208"/>
      <c r="KQL123" s="208"/>
      <c r="KQM123" s="208"/>
      <c r="KQN123" s="208"/>
      <c r="KQO123" s="208"/>
      <c r="KQP123" s="208"/>
      <c r="KQQ123" s="208"/>
      <c r="KQR123" s="208"/>
      <c r="KQS123" s="208"/>
      <c r="KQT123" s="208"/>
      <c r="KQU123" s="208"/>
      <c r="KQV123" s="208"/>
      <c r="KQW123" s="208"/>
      <c r="KQX123" s="208"/>
      <c r="KQY123" s="208"/>
      <c r="KQZ123" s="208"/>
      <c r="KRA123" s="208"/>
      <c r="KRB123" s="208"/>
      <c r="KRC123" s="208"/>
      <c r="KRD123" s="208"/>
      <c r="KRE123" s="208"/>
      <c r="KRF123" s="208"/>
      <c r="KRG123" s="208"/>
      <c r="KRH123" s="208"/>
      <c r="KRI123" s="208"/>
      <c r="KRJ123" s="208"/>
      <c r="KRK123" s="208"/>
      <c r="KRL123" s="208"/>
      <c r="KRM123" s="208"/>
      <c r="KRN123" s="208"/>
      <c r="KRO123" s="208"/>
      <c r="KRP123" s="208"/>
      <c r="KRQ123" s="208"/>
      <c r="KRR123" s="208"/>
      <c r="KRS123" s="208"/>
      <c r="KRT123" s="208"/>
      <c r="KRU123" s="208"/>
      <c r="KRV123" s="208"/>
      <c r="KRW123" s="208"/>
      <c r="KRX123" s="208"/>
      <c r="KRY123" s="208"/>
      <c r="KRZ123" s="208"/>
      <c r="KSA123" s="208"/>
      <c r="KSB123" s="208"/>
      <c r="KSC123" s="208"/>
      <c r="KSD123" s="208"/>
      <c r="KSE123" s="208"/>
      <c r="KSF123" s="208"/>
      <c r="KSG123" s="208"/>
      <c r="KSH123" s="208"/>
      <c r="KSI123" s="208"/>
      <c r="KSJ123" s="208"/>
      <c r="KSK123" s="208"/>
      <c r="KSL123" s="208"/>
      <c r="KSM123" s="208"/>
      <c r="KSN123" s="208"/>
      <c r="KSO123" s="208"/>
      <c r="KSP123" s="208"/>
      <c r="KSQ123" s="208"/>
      <c r="KSR123" s="208"/>
      <c r="KSS123" s="208"/>
      <c r="KST123" s="208"/>
      <c r="KSU123" s="208"/>
      <c r="KSV123" s="208"/>
      <c r="KSW123" s="208"/>
      <c r="KSX123" s="208"/>
      <c r="KSY123" s="208"/>
      <c r="KSZ123" s="208"/>
      <c r="KTA123" s="208"/>
      <c r="KTB123" s="208"/>
      <c r="KTC123" s="208"/>
      <c r="KTD123" s="208"/>
      <c r="KTE123" s="208"/>
      <c r="KTF123" s="208"/>
      <c r="KTG123" s="208"/>
      <c r="KTH123" s="208"/>
      <c r="KTI123" s="208"/>
      <c r="KTJ123" s="208"/>
      <c r="KTK123" s="208"/>
      <c r="KTL123" s="208"/>
      <c r="KTM123" s="208"/>
      <c r="KTN123" s="208"/>
      <c r="KTO123" s="208"/>
      <c r="KTP123" s="208"/>
      <c r="KTQ123" s="208"/>
      <c r="KTR123" s="208"/>
      <c r="KTS123" s="208"/>
      <c r="KTT123" s="208"/>
      <c r="KTU123" s="208"/>
      <c r="KTV123" s="208"/>
      <c r="KTW123" s="208"/>
      <c r="KTX123" s="208"/>
      <c r="KTY123" s="208"/>
      <c r="KTZ123" s="208"/>
      <c r="KUA123" s="208"/>
      <c r="KUB123" s="208"/>
      <c r="KUC123" s="208"/>
      <c r="KUD123" s="208"/>
      <c r="KUE123" s="208"/>
      <c r="KUF123" s="208"/>
      <c r="KUG123" s="208"/>
      <c r="KUH123" s="208"/>
      <c r="KUI123" s="208"/>
      <c r="KUJ123" s="208"/>
      <c r="KUK123" s="208"/>
      <c r="KUL123" s="208"/>
      <c r="KUM123" s="208"/>
      <c r="KUN123" s="208"/>
      <c r="KUO123" s="208"/>
      <c r="KUP123" s="208"/>
      <c r="KUQ123" s="208"/>
      <c r="KUR123" s="208"/>
      <c r="KUS123" s="208"/>
      <c r="KUT123" s="208"/>
      <c r="KUU123" s="208"/>
      <c r="KUV123" s="208"/>
      <c r="KUW123" s="208"/>
      <c r="KUX123" s="208"/>
      <c r="KUY123" s="208"/>
      <c r="KUZ123" s="208"/>
      <c r="KVA123" s="208"/>
      <c r="KVB123" s="208"/>
      <c r="KVC123" s="208"/>
      <c r="KVD123" s="208"/>
      <c r="KVE123" s="208"/>
      <c r="KVF123" s="208"/>
      <c r="KVG123" s="208"/>
      <c r="KVH123" s="208"/>
      <c r="KVI123" s="208"/>
      <c r="KVJ123" s="208"/>
      <c r="KVK123" s="208"/>
      <c r="KVL123" s="208"/>
      <c r="KVM123" s="208"/>
      <c r="KVN123" s="208"/>
      <c r="KVO123" s="208"/>
      <c r="KVP123" s="208"/>
      <c r="KVQ123" s="208"/>
      <c r="KVR123" s="208"/>
      <c r="KVS123" s="208"/>
      <c r="KVT123" s="208"/>
      <c r="KVU123" s="208"/>
      <c r="KVV123" s="208"/>
      <c r="KVW123" s="208"/>
      <c r="KVX123" s="208"/>
      <c r="KVY123" s="208"/>
      <c r="KVZ123" s="208"/>
      <c r="KWA123" s="208"/>
      <c r="KWB123" s="208"/>
      <c r="KWC123" s="208"/>
      <c r="KWD123" s="208"/>
      <c r="KWE123" s="208"/>
      <c r="KWF123" s="208"/>
      <c r="KWG123" s="208"/>
      <c r="KWH123" s="208"/>
      <c r="KWI123" s="208"/>
      <c r="KWJ123" s="208"/>
      <c r="KWK123" s="208"/>
      <c r="KWL123" s="208"/>
      <c r="KWM123" s="208"/>
      <c r="KWN123" s="208"/>
      <c r="KWO123" s="208"/>
      <c r="KWP123" s="208"/>
      <c r="KWQ123" s="208"/>
      <c r="KWR123" s="208"/>
      <c r="KWS123" s="208"/>
      <c r="KWT123" s="208"/>
      <c r="KWU123" s="208"/>
      <c r="KWV123" s="208"/>
      <c r="KWW123" s="208"/>
      <c r="KWX123" s="208"/>
      <c r="KWY123" s="208"/>
      <c r="KWZ123" s="208"/>
      <c r="KXA123" s="208"/>
      <c r="KXB123" s="208"/>
      <c r="KXC123" s="208"/>
      <c r="KXD123" s="208"/>
      <c r="KXE123" s="208"/>
      <c r="KXF123" s="208"/>
      <c r="KXG123" s="208"/>
      <c r="KXH123" s="208"/>
      <c r="KXI123" s="208"/>
      <c r="KXJ123" s="208"/>
      <c r="KXK123" s="208"/>
      <c r="KXL123" s="208"/>
      <c r="KXM123" s="208"/>
      <c r="KXN123" s="208"/>
      <c r="KXO123" s="208"/>
      <c r="KXP123" s="208"/>
      <c r="KXQ123" s="208"/>
      <c r="KXR123" s="208"/>
      <c r="KXS123" s="208"/>
      <c r="KXT123" s="208"/>
      <c r="KXU123" s="208"/>
      <c r="KXV123" s="208"/>
      <c r="KXW123" s="208"/>
      <c r="KXX123" s="208"/>
      <c r="KXY123" s="208"/>
      <c r="KXZ123" s="208"/>
      <c r="KYA123" s="208"/>
      <c r="KYB123" s="208"/>
      <c r="KYC123" s="208"/>
      <c r="KYD123" s="208"/>
      <c r="KYE123" s="208"/>
      <c r="KYF123" s="208"/>
      <c r="KYG123" s="208"/>
      <c r="KYH123" s="208"/>
      <c r="KYI123" s="208"/>
      <c r="KYJ123" s="208"/>
      <c r="KYK123" s="208"/>
      <c r="KYL123" s="208"/>
      <c r="KYM123" s="208"/>
      <c r="KYN123" s="208"/>
      <c r="KYO123" s="208"/>
      <c r="KYP123" s="208"/>
      <c r="KYQ123" s="208"/>
      <c r="KYR123" s="208"/>
      <c r="KYS123" s="208"/>
      <c r="KYT123" s="208"/>
      <c r="KYU123" s="208"/>
      <c r="KYV123" s="208"/>
      <c r="KYW123" s="208"/>
      <c r="KYX123" s="208"/>
      <c r="KYY123" s="208"/>
      <c r="KYZ123" s="208"/>
      <c r="KZA123" s="208"/>
      <c r="KZB123" s="208"/>
      <c r="KZC123" s="208"/>
      <c r="KZD123" s="208"/>
      <c r="KZE123" s="208"/>
      <c r="KZF123" s="208"/>
      <c r="KZG123" s="208"/>
      <c r="KZH123" s="208"/>
      <c r="KZI123" s="208"/>
      <c r="KZJ123" s="208"/>
      <c r="KZK123" s="208"/>
      <c r="KZL123" s="208"/>
      <c r="KZM123" s="208"/>
      <c r="KZN123" s="208"/>
      <c r="KZO123" s="208"/>
      <c r="KZP123" s="208"/>
      <c r="KZQ123" s="208"/>
      <c r="KZR123" s="208"/>
      <c r="KZS123" s="208"/>
      <c r="KZT123" s="208"/>
      <c r="KZU123" s="208"/>
      <c r="KZV123" s="208"/>
      <c r="KZW123" s="208"/>
      <c r="KZX123" s="208"/>
      <c r="KZY123" s="208"/>
      <c r="KZZ123" s="208"/>
      <c r="LAA123" s="208"/>
      <c r="LAB123" s="208"/>
      <c r="LAC123" s="208"/>
      <c r="LAD123" s="208"/>
      <c r="LAE123" s="208"/>
      <c r="LAF123" s="208"/>
      <c r="LAG123" s="208"/>
      <c r="LAH123" s="208"/>
      <c r="LAI123" s="208"/>
      <c r="LAJ123" s="208"/>
      <c r="LAK123" s="208"/>
      <c r="LAL123" s="208"/>
      <c r="LAM123" s="208"/>
      <c r="LAN123" s="208"/>
      <c r="LAO123" s="208"/>
      <c r="LAP123" s="208"/>
      <c r="LAQ123" s="208"/>
      <c r="LAR123" s="208"/>
      <c r="LAS123" s="208"/>
      <c r="LAT123" s="208"/>
      <c r="LAU123" s="208"/>
      <c r="LAV123" s="208"/>
      <c r="LAW123" s="208"/>
      <c r="LAX123" s="208"/>
      <c r="LAY123" s="208"/>
      <c r="LAZ123" s="208"/>
      <c r="LBA123" s="208"/>
      <c r="LBB123" s="208"/>
      <c r="LBC123" s="208"/>
      <c r="LBD123" s="208"/>
      <c r="LBE123" s="208"/>
      <c r="LBF123" s="208"/>
      <c r="LBG123" s="208"/>
      <c r="LBH123" s="208"/>
      <c r="LBI123" s="208"/>
      <c r="LBJ123" s="208"/>
      <c r="LBK123" s="208"/>
      <c r="LBL123" s="208"/>
      <c r="LBM123" s="208"/>
      <c r="LBN123" s="208"/>
      <c r="LBO123" s="208"/>
      <c r="LBP123" s="208"/>
      <c r="LBQ123" s="208"/>
      <c r="LBR123" s="208"/>
      <c r="LBS123" s="208"/>
      <c r="LBT123" s="208"/>
      <c r="LBU123" s="208"/>
      <c r="LBV123" s="208"/>
      <c r="LBW123" s="208"/>
      <c r="LBX123" s="208"/>
      <c r="LBY123" s="208"/>
      <c r="LBZ123" s="208"/>
      <c r="LCA123" s="208"/>
      <c r="LCB123" s="208"/>
      <c r="LCC123" s="208"/>
      <c r="LCD123" s="208"/>
      <c r="LCE123" s="208"/>
      <c r="LCF123" s="208"/>
      <c r="LCG123" s="208"/>
      <c r="LCH123" s="208"/>
      <c r="LCI123" s="208"/>
      <c r="LCJ123" s="208"/>
      <c r="LCK123" s="208"/>
      <c r="LCL123" s="208"/>
      <c r="LCM123" s="208"/>
      <c r="LCN123" s="208"/>
      <c r="LCO123" s="208"/>
      <c r="LCP123" s="208"/>
      <c r="LCQ123" s="208"/>
      <c r="LCR123" s="208"/>
      <c r="LCS123" s="208"/>
      <c r="LCT123" s="208"/>
      <c r="LCU123" s="208"/>
      <c r="LCV123" s="208"/>
      <c r="LCW123" s="208"/>
      <c r="LCX123" s="208"/>
      <c r="LCY123" s="208"/>
      <c r="LCZ123" s="208"/>
      <c r="LDA123" s="208"/>
      <c r="LDB123" s="208"/>
      <c r="LDC123" s="208"/>
      <c r="LDD123" s="208"/>
      <c r="LDE123" s="208"/>
      <c r="LDF123" s="208"/>
      <c r="LDG123" s="208"/>
      <c r="LDH123" s="208"/>
      <c r="LDI123" s="208"/>
      <c r="LDJ123" s="208"/>
      <c r="LDK123" s="208"/>
      <c r="LDL123" s="208"/>
      <c r="LDM123" s="208"/>
      <c r="LDN123" s="208"/>
      <c r="LDO123" s="208"/>
      <c r="LDP123" s="208"/>
      <c r="LDQ123" s="208"/>
      <c r="LDR123" s="208"/>
      <c r="LDS123" s="208"/>
      <c r="LDT123" s="208"/>
      <c r="LDU123" s="208"/>
      <c r="LDV123" s="208"/>
      <c r="LDW123" s="208"/>
      <c r="LDX123" s="208"/>
      <c r="LDY123" s="208"/>
      <c r="LDZ123" s="208"/>
      <c r="LEA123" s="208"/>
      <c r="LEB123" s="208"/>
      <c r="LEC123" s="208"/>
      <c r="LED123" s="208"/>
      <c r="LEE123" s="208"/>
      <c r="LEF123" s="208"/>
      <c r="LEG123" s="208"/>
      <c r="LEH123" s="208"/>
      <c r="LEI123" s="208"/>
      <c r="LEJ123" s="208"/>
      <c r="LEK123" s="208"/>
      <c r="LEL123" s="208"/>
      <c r="LEM123" s="208"/>
      <c r="LEN123" s="208"/>
      <c r="LEO123" s="208"/>
      <c r="LEP123" s="208"/>
      <c r="LEQ123" s="208"/>
      <c r="LER123" s="208"/>
      <c r="LES123" s="208"/>
      <c r="LET123" s="208"/>
      <c r="LEU123" s="208"/>
      <c r="LEV123" s="208"/>
      <c r="LEW123" s="208"/>
      <c r="LEX123" s="208"/>
      <c r="LEY123" s="208"/>
      <c r="LEZ123" s="208"/>
      <c r="LFA123" s="208"/>
      <c r="LFB123" s="208"/>
      <c r="LFC123" s="208"/>
      <c r="LFD123" s="208"/>
      <c r="LFE123" s="208"/>
      <c r="LFF123" s="208"/>
      <c r="LFG123" s="208"/>
      <c r="LFH123" s="208"/>
      <c r="LFI123" s="208"/>
      <c r="LFJ123" s="208"/>
      <c r="LFK123" s="208"/>
      <c r="LFL123" s="208"/>
      <c r="LFM123" s="208"/>
      <c r="LFN123" s="208"/>
      <c r="LFO123" s="208"/>
      <c r="LFP123" s="208"/>
      <c r="LFQ123" s="208"/>
      <c r="LFR123" s="208"/>
      <c r="LFS123" s="208"/>
      <c r="LFT123" s="208"/>
      <c r="LFU123" s="208"/>
      <c r="LFV123" s="208"/>
      <c r="LFW123" s="208"/>
      <c r="LFX123" s="208"/>
      <c r="LFY123" s="208"/>
      <c r="LFZ123" s="208"/>
      <c r="LGA123" s="208"/>
      <c r="LGB123" s="208"/>
      <c r="LGC123" s="208"/>
      <c r="LGD123" s="208"/>
      <c r="LGE123" s="208"/>
      <c r="LGF123" s="208"/>
      <c r="LGG123" s="208"/>
      <c r="LGH123" s="208"/>
      <c r="LGI123" s="208"/>
      <c r="LGJ123" s="208"/>
      <c r="LGK123" s="208"/>
      <c r="LGL123" s="208"/>
      <c r="LGM123" s="208"/>
      <c r="LGN123" s="208"/>
      <c r="LGO123" s="208"/>
      <c r="LGP123" s="208"/>
      <c r="LGQ123" s="208"/>
      <c r="LGR123" s="208"/>
      <c r="LGS123" s="208"/>
      <c r="LGT123" s="208"/>
      <c r="LGU123" s="208"/>
      <c r="LGV123" s="208"/>
      <c r="LGW123" s="208"/>
      <c r="LGX123" s="208"/>
      <c r="LGY123" s="208"/>
      <c r="LGZ123" s="208"/>
      <c r="LHA123" s="208"/>
      <c r="LHB123" s="208"/>
      <c r="LHC123" s="208"/>
      <c r="LHD123" s="208"/>
      <c r="LHE123" s="208"/>
      <c r="LHF123" s="208"/>
      <c r="LHG123" s="208"/>
      <c r="LHH123" s="208"/>
      <c r="LHI123" s="208"/>
      <c r="LHJ123" s="208"/>
      <c r="LHK123" s="208"/>
      <c r="LHL123" s="208"/>
      <c r="LHM123" s="208"/>
      <c r="LHN123" s="208"/>
      <c r="LHO123" s="208"/>
      <c r="LHP123" s="208"/>
      <c r="LHQ123" s="208"/>
      <c r="LHR123" s="208"/>
      <c r="LHS123" s="208"/>
      <c r="LHT123" s="208"/>
      <c r="LHU123" s="208"/>
      <c r="LHV123" s="208"/>
      <c r="LHW123" s="208"/>
      <c r="LHX123" s="208"/>
      <c r="LHY123" s="208"/>
      <c r="LHZ123" s="208"/>
      <c r="LIA123" s="208"/>
      <c r="LIB123" s="208"/>
      <c r="LIC123" s="208"/>
      <c r="LID123" s="208"/>
      <c r="LIE123" s="208"/>
      <c r="LIF123" s="208"/>
      <c r="LIG123" s="208"/>
      <c r="LIH123" s="208"/>
      <c r="LII123" s="208"/>
      <c r="LIJ123" s="208"/>
      <c r="LIK123" s="208"/>
      <c r="LIL123" s="208"/>
      <c r="LIM123" s="208"/>
      <c r="LIN123" s="208"/>
      <c r="LIO123" s="208"/>
      <c r="LIP123" s="208"/>
      <c r="LIQ123" s="208"/>
      <c r="LIR123" s="208"/>
      <c r="LIS123" s="208"/>
      <c r="LIT123" s="208"/>
      <c r="LIU123" s="208"/>
      <c r="LIV123" s="208"/>
      <c r="LIW123" s="208"/>
      <c r="LIX123" s="208"/>
      <c r="LIY123" s="208"/>
      <c r="LIZ123" s="208"/>
      <c r="LJA123" s="208"/>
      <c r="LJB123" s="208"/>
      <c r="LJC123" s="208"/>
      <c r="LJD123" s="208"/>
      <c r="LJE123" s="208"/>
      <c r="LJF123" s="208"/>
      <c r="LJG123" s="208"/>
      <c r="LJH123" s="208"/>
      <c r="LJI123" s="208"/>
      <c r="LJJ123" s="208"/>
      <c r="LJK123" s="208"/>
      <c r="LJL123" s="208"/>
      <c r="LJM123" s="208"/>
      <c r="LJN123" s="208"/>
      <c r="LJO123" s="208"/>
      <c r="LJP123" s="208"/>
      <c r="LJQ123" s="208"/>
      <c r="LJR123" s="208"/>
      <c r="LJS123" s="208"/>
      <c r="LJT123" s="208"/>
      <c r="LJU123" s="208"/>
      <c r="LJV123" s="208"/>
      <c r="LJW123" s="208"/>
      <c r="LJX123" s="208"/>
      <c r="LJY123" s="208"/>
      <c r="LJZ123" s="208"/>
      <c r="LKA123" s="208"/>
      <c r="LKB123" s="208"/>
      <c r="LKC123" s="208"/>
      <c r="LKD123" s="208"/>
      <c r="LKE123" s="208"/>
      <c r="LKF123" s="208"/>
      <c r="LKG123" s="208"/>
      <c r="LKH123" s="208"/>
      <c r="LKI123" s="208"/>
      <c r="LKJ123" s="208"/>
      <c r="LKK123" s="208"/>
      <c r="LKL123" s="208"/>
      <c r="LKM123" s="208"/>
      <c r="LKN123" s="208"/>
      <c r="LKO123" s="208"/>
      <c r="LKP123" s="208"/>
      <c r="LKQ123" s="208"/>
      <c r="LKR123" s="208"/>
      <c r="LKS123" s="208"/>
      <c r="LKT123" s="208"/>
      <c r="LKU123" s="208"/>
      <c r="LKV123" s="208"/>
      <c r="LKW123" s="208"/>
      <c r="LKX123" s="208"/>
      <c r="LKY123" s="208"/>
      <c r="LKZ123" s="208"/>
      <c r="LLA123" s="208"/>
      <c r="LLB123" s="208"/>
      <c r="LLC123" s="208"/>
      <c r="LLD123" s="208"/>
      <c r="LLE123" s="208"/>
      <c r="LLF123" s="208"/>
      <c r="LLG123" s="208"/>
      <c r="LLH123" s="208"/>
      <c r="LLI123" s="208"/>
      <c r="LLJ123" s="208"/>
      <c r="LLK123" s="208"/>
      <c r="LLL123" s="208"/>
      <c r="LLM123" s="208"/>
      <c r="LLN123" s="208"/>
      <c r="LLO123" s="208"/>
      <c r="LLP123" s="208"/>
      <c r="LLQ123" s="208"/>
      <c r="LLR123" s="208"/>
      <c r="LLS123" s="208"/>
      <c r="LLT123" s="208"/>
      <c r="LLU123" s="208"/>
      <c r="LLV123" s="208"/>
      <c r="LLW123" s="208"/>
      <c r="LLX123" s="208"/>
      <c r="LLY123" s="208"/>
      <c r="LLZ123" s="208"/>
      <c r="LMA123" s="208"/>
      <c r="LMB123" s="208"/>
      <c r="LMC123" s="208"/>
      <c r="LMD123" s="208"/>
      <c r="LME123" s="208"/>
      <c r="LMF123" s="208"/>
      <c r="LMG123" s="208"/>
      <c r="LMH123" s="208"/>
      <c r="LMI123" s="208"/>
      <c r="LMJ123" s="208"/>
      <c r="LMK123" s="208"/>
      <c r="LML123" s="208"/>
      <c r="LMM123" s="208"/>
      <c r="LMN123" s="208"/>
      <c r="LMO123" s="208"/>
      <c r="LMP123" s="208"/>
      <c r="LMQ123" s="208"/>
      <c r="LMR123" s="208"/>
      <c r="LMS123" s="208"/>
      <c r="LMT123" s="208"/>
      <c r="LMU123" s="208"/>
      <c r="LMV123" s="208"/>
      <c r="LMW123" s="208"/>
      <c r="LMX123" s="208"/>
      <c r="LMY123" s="208"/>
      <c r="LMZ123" s="208"/>
      <c r="LNA123" s="208"/>
      <c r="LNB123" s="208"/>
      <c r="LNC123" s="208"/>
      <c r="LND123" s="208"/>
      <c r="LNE123" s="208"/>
      <c r="LNF123" s="208"/>
      <c r="LNG123" s="208"/>
      <c r="LNH123" s="208"/>
      <c r="LNI123" s="208"/>
      <c r="LNJ123" s="208"/>
      <c r="LNK123" s="208"/>
      <c r="LNL123" s="208"/>
      <c r="LNM123" s="208"/>
      <c r="LNN123" s="208"/>
      <c r="LNO123" s="208"/>
      <c r="LNP123" s="208"/>
      <c r="LNQ123" s="208"/>
      <c r="LNR123" s="208"/>
      <c r="LNS123" s="208"/>
      <c r="LNT123" s="208"/>
      <c r="LNU123" s="208"/>
      <c r="LNV123" s="208"/>
      <c r="LNW123" s="208"/>
      <c r="LNX123" s="208"/>
      <c r="LNY123" s="208"/>
      <c r="LNZ123" s="208"/>
      <c r="LOA123" s="208"/>
      <c r="LOB123" s="208"/>
      <c r="LOC123" s="208"/>
      <c r="LOD123" s="208"/>
      <c r="LOE123" s="208"/>
      <c r="LOF123" s="208"/>
      <c r="LOG123" s="208"/>
      <c r="LOH123" s="208"/>
      <c r="LOI123" s="208"/>
      <c r="LOJ123" s="208"/>
      <c r="LOK123" s="208"/>
      <c r="LOL123" s="208"/>
      <c r="LOM123" s="208"/>
      <c r="LON123" s="208"/>
      <c r="LOO123" s="208"/>
      <c r="LOP123" s="208"/>
      <c r="LOQ123" s="208"/>
      <c r="LOR123" s="208"/>
      <c r="LOS123" s="208"/>
      <c r="LOT123" s="208"/>
      <c r="LOU123" s="208"/>
      <c r="LOV123" s="208"/>
      <c r="LOW123" s="208"/>
      <c r="LOX123" s="208"/>
      <c r="LOY123" s="208"/>
      <c r="LOZ123" s="208"/>
      <c r="LPA123" s="208"/>
      <c r="LPB123" s="208"/>
      <c r="LPC123" s="208"/>
      <c r="LPD123" s="208"/>
      <c r="LPE123" s="208"/>
      <c r="LPF123" s="208"/>
      <c r="LPG123" s="208"/>
      <c r="LPH123" s="208"/>
      <c r="LPI123" s="208"/>
      <c r="LPJ123" s="208"/>
      <c r="LPK123" s="208"/>
      <c r="LPL123" s="208"/>
      <c r="LPM123" s="208"/>
      <c r="LPN123" s="208"/>
      <c r="LPO123" s="208"/>
      <c r="LPP123" s="208"/>
      <c r="LPQ123" s="208"/>
      <c r="LPR123" s="208"/>
      <c r="LPS123" s="208"/>
      <c r="LPT123" s="208"/>
      <c r="LPU123" s="208"/>
      <c r="LPV123" s="208"/>
      <c r="LPW123" s="208"/>
      <c r="LPX123" s="208"/>
      <c r="LPY123" s="208"/>
      <c r="LPZ123" s="208"/>
      <c r="LQA123" s="208"/>
      <c r="LQB123" s="208"/>
      <c r="LQC123" s="208"/>
      <c r="LQD123" s="208"/>
      <c r="LQE123" s="208"/>
      <c r="LQF123" s="208"/>
      <c r="LQG123" s="208"/>
      <c r="LQH123" s="208"/>
      <c r="LQI123" s="208"/>
      <c r="LQJ123" s="208"/>
      <c r="LQK123" s="208"/>
      <c r="LQL123" s="208"/>
      <c r="LQM123" s="208"/>
      <c r="LQN123" s="208"/>
      <c r="LQO123" s="208"/>
      <c r="LQP123" s="208"/>
      <c r="LQQ123" s="208"/>
      <c r="LQR123" s="208"/>
      <c r="LQS123" s="208"/>
      <c r="LQT123" s="208"/>
      <c r="LQU123" s="208"/>
      <c r="LQV123" s="208"/>
      <c r="LQW123" s="208"/>
      <c r="LQX123" s="208"/>
      <c r="LQY123" s="208"/>
      <c r="LQZ123" s="208"/>
      <c r="LRA123" s="208"/>
      <c r="LRB123" s="208"/>
      <c r="LRC123" s="208"/>
      <c r="LRD123" s="208"/>
      <c r="LRE123" s="208"/>
      <c r="LRF123" s="208"/>
      <c r="LRG123" s="208"/>
      <c r="LRH123" s="208"/>
      <c r="LRI123" s="208"/>
      <c r="LRJ123" s="208"/>
      <c r="LRK123" s="208"/>
      <c r="LRL123" s="208"/>
      <c r="LRM123" s="208"/>
      <c r="LRN123" s="208"/>
      <c r="LRO123" s="208"/>
      <c r="LRP123" s="208"/>
      <c r="LRQ123" s="208"/>
      <c r="LRR123" s="208"/>
      <c r="LRS123" s="208"/>
      <c r="LRT123" s="208"/>
      <c r="LRU123" s="208"/>
      <c r="LRV123" s="208"/>
      <c r="LRW123" s="208"/>
      <c r="LRX123" s="208"/>
      <c r="LRY123" s="208"/>
      <c r="LRZ123" s="208"/>
      <c r="LSA123" s="208"/>
      <c r="LSB123" s="208"/>
      <c r="LSC123" s="208"/>
      <c r="LSD123" s="208"/>
      <c r="LSE123" s="208"/>
      <c r="LSF123" s="208"/>
      <c r="LSG123" s="208"/>
      <c r="LSH123" s="208"/>
      <c r="LSI123" s="208"/>
      <c r="LSJ123" s="208"/>
      <c r="LSK123" s="208"/>
      <c r="LSL123" s="208"/>
      <c r="LSM123" s="208"/>
      <c r="LSN123" s="208"/>
      <c r="LSO123" s="208"/>
      <c r="LSP123" s="208"/>
      <c r="LSQ123" s="208"/>
      <c r="LSR123" s="208"/>
      <c r="LSS123" s="208"/>
      <c r="LST123" s="208"/>
      <c r="LSU123" s="208"/>
      <c r="LSV123" s="208"/>
      <c r="LSW123" s="208"/>
      <c r="LSX123" s="208"/>
      <c r="LSY123" s="208"/>
      <c r="LSZ123" s="208"/>
      <c r="LTA123" s="208"/>
      <c r="LTB123" s="208"/>
      <c r="LTC123" s="208"/>
      <c r="LTD123" s="208"/>
      <c r="LTE123" s="208"/>
      <c r="LTF123" s="208"/>
      <c r="LTG123" s="208"/>
      <c r="LTH123" s="208"/>
      <c r="LTI123" s="208"/>
      <c r="LTJ123" s="208"/>
      <c r="LTK123" s="208"/>
      <c r="LTL123" s="208"/>
      <c r="LTM123" s="208"/>
      <c r="LTN123" s="208"/>
      <c r="LTO123" s="208"/>
      <c r="LTP123" s="208"/>
      <c r="LTQ123" s="208"/>
      <c r="LTR123" s="208"/>
      <c r="LTS123" s="208"/>
      <c r="LTT123" s="208"/>
      <c r="LTU123" s="208"/>
      <c r="LTV123" s="208"/>
      <c r="LTW123" s="208"/>
      <c r="LTX123" s="208"/>
      <c r="LTY123" s="208"/>
      <c r="LTZ123" s="208"/>
      <c r="LUA123" s="208"/>
      <c r="LUB123" s="208"/>
      <c r="LUC123" s="208"/>
      <c r="LUD123" s="208"/>
      <c r="LUE123" s="208"/>
      <c r="LUF123" s="208"/>
      <c r="LUG123" s="208"/>
      <c r="LUH123" s="208"/>
      <c r="LUI123" s="208"/>
      <c r="LUJ123" s="208"/>
      <c r="LUK123" s="208"/>
      <c r="LUL123" s="208"/>
      <c r="LUM123" s="208"/>
      <c r="LUN123" s="208"/>
      <c r="LUO123" s="208"/>
      <c r="LUP123" s="208"/>
      <c r="LUQ123" s="208"/>
      <c r="LUR123" s="208"/>
      <c r="LUS123" s="208"/>
      <c r="LUT123" s="208"/>
      <c r="LUU123" s="208"/>
      <c r="LUV123" s="208"/>
      <c r="LUW123" s="208"/>
      <c r="LUX123" s="208"/>
      <c r="LUY123" s="208"/>
      <c r="LUZ123" s="208"/>
      <c r="LVA123" s="208"/>
      <c r="LVB123" s="208"/>
      <c r="LVC123" s="208"/>
      <c r="LVD123" s="208"/>
      <c r="LVE123" s="208"/>
      <c r="LVF123" s="208"/>
      <c r="LVG123" s="208"/>
      <c r="LVH123" s="208"/>
      <c r="LVI123" s="208"/>
      <c r="LVJ123" s="208"/>
      <c r="LVK123" s="208"/>
      <c r="LVL123" s="208"/>
      <c r="LVM123" s="208"/>
      <c r="LVN123" s="208"/>
      <c r="LVO123" s="208"/>
      <c r="LVP123" s="208"/>
      <c r="LVQ123" s="208"/>
      <c r="LVR123" s="208"/>
      <c r="LVS123" s="208"/>
      <c r="LVT123" s="208"/>
      <c r="LVU123" s="208"/>
      <c r="LVV123" s="208"/>
      <c r="LVW123" s="208"/>
      <c r="LVX123" s="208"/>
      <c r="LVY123" s="208"/>
      <c r="LVZ123" s="208"/>
      <c r="LWA123" s="208"/>
      <c r="LWB123" s="208"/>
      <c r="LWC123" s="208"/>
      <c r="LWD123" s="208"/>
      <c r="LWE123" s="208"/>
      <c r="LWF123" s="208"/>
      <c r="LWG123" s="208"/>
      <c r="LWH123" s="208"/>
      <c r="LWI123" s="208"/>
      <c r="LWJ123" s="208"/>
      <c r="LWK123" s="208"/>
      <c r="LWL123" s="208"/>
      <c r="LWM123" s="208"/>
      <c r="LWN123" s="208"/>
      <c r="LWO123" s="208"/>
      <c r="LWP123" s="208"/>
      <c r="LWQ123" s="208"/>
      <c r="LWR123" s="208"/>
      <c r="LWS123" s="208"/>
      <c r="LWT123" s="208"/>
      <c r="LWU123" s="208"/>
      <c r="LWV123" s="208"/>
      <c r="LWW123" s="208"/>
      <c r="LWX123" s="208"/>
      <c r="LWY123" s="208"/>
      <c r="LWZ123" s="208"/>
      <c r="LXA123" s="208"/>
      <c r="LXB123" s="208"/>
      <c r="LXC123" s="208"/>
      <c r="LXD123" s="208"/>
      <c r="LXE123" s="208"/>
      <c r="LXF123" s="208"/>
      <c r="LXG123" s="208"/>
      <c r="LXH123" s="208"/>
      <c r="LXI123" s="208"/>
      <c r="LXJ123" s="208"/>
      <c r="LXK123" s="208"/>
      <c r="LXL123" s="208"/>
      <c r="LXM123" s="208"/>
      <c r="LXN123" s="208"/>
      <c r="LXO123" s="208"/>
      <c r="LXP123" s="208"/>
      <c r="LXQ123" s="208"/>
      <c r="LXR123" s="208"/>
      <c r="LXS123" s="208"/>
      <c r="LXT123" s="208"/>
      <c r="LXU123" s="208"/>
      <c r="LXV123" s="208"/>
      <c r="LXW123" s="208"/>
      <c r="LXX123" s="208"/>
      <c r="LXY123" s="208"/>
      <c r="LXZ123" s="208"/>
      <c r="LYA123" s="208"/>
      <c r="LYB123" s="208"/>
      <c r="LYC123" s="208"/>
      <c r="LYD123" s="208"/>
      <c r="LYE123" s="208"/>
      <c r="LYF123" s="208"/>
      <c r="LYG123" s="208"/>
      <c r="LYH123" s="208"/>
      <c r="LYI123" s="208"/>
      <c r="LYJ123" s="208"/>
      <c r="LYK123" s="208"/>
      <c r="LYL123" s="208"/>
      <c r="LYM123" s="208"/>
      <c r="LYN123" s="208"/>
      <c r="LYO123" s="208"/>
      <c r="LYP123" s="208"/>
      <c r="LYQ123" s="208"/>
      <c r="LYR123" s="208"/>
      <c r="LYS123" s="208"/>
      <c r="LYT123" s="208"/>
      <c r="LYU123" s="208"/>
      <c r="LYV123" s="208"/>
      <c r="LYW123" s="208"/>
      <c r="LYX123" s="208"/>
      <c r="LYY123" s="208"/>
      <c r="LYZ123" s="208"/>
      <c r="LZA123" s="208"/>
      <c r="LZB123" s="208"/>
      <c r="LZC123" s="208"/>
      <c r="LZD123" s="208"/>
      <c r="LZE123" s="208"/>
      <c r="LZF123" s="208"/>
      <c r="LZG123" s="208"/>
      <c r="LZH123" s="208"/>
      <c r="LZI123" s="208"/>
      <c r="LZJ123" s="208"/>
      <c r="LZK123" s="208"/>
      <c r="LZL123" s="208"/>
      <c r="LZM123" s="208"/>
      <c r="LZN123" s="208"/>
      <c r="LZO123" s="208"/>
      <c r="LZP123" s="208"/>
      <c r="LZQ123" s="208"/>
      <c r="LZR123" s="208"/>
      <c r="LZS123" s="208"/>
      <c r="LZT123" s="208"/>
      <c r="LZU123" s="208"/>
      <c r="LZV123" s="208"/>
      <c r="LZW123" s="208"/>
      <c r="LZX123" s="208"/>
      <c r="LZY123" s="208"/>
      <c r="LZZ123" s="208"/>
      <c r="MAA123" s="208"/>
      <c r="MAB123" s="208"/>
      <c r="MAC123" s="208"/>
      <c r="MAD123" s="208"/>
      <c r="MAE123" s="208"/>
      <c r="MAF123" s="208"/>
      <c r="MAG123" s="208"/>
      <c r="MAH123" s="208"/>
      <c r="MAI123" s="208"/>
      <c r="MAJ123" s="208"/>
      <c r="MAK123" s="208"/>
      <c r="MAL123" s="208"/>
      <c r="MAM123" s="208"/>
      <c r="MAN123" s="208"/>
      <c r="MAO123" s="208"/>
      <c r="MAP123" s="208"/>
      <c r="MAQ123" s="208"/>
      <c r="MAR123" s="208"/>
      <c r="MAS123" s="208"/>
      <c r="MAT123" s="208"/>
      <c r="MAU123" s="208"/>
      <c r="MAV123" s="208"/>
      <c r="MAW123" s="208"/>
      <c r="MAX123" s="208"/>
      <c r="MAY123" s="208"/>
      <c r="MAZ123" s="208"/>
      <c r="MBA123" s="208"/>
      <c r="MBB123" s="208"/>
      <c r="MBC123" s="208"/>
      <c r="MBD123" s="208"/>
      <c r="MBE123" s="208"/>
      <c r="MBF123" s="208"/>
      <c r="MBG123" s="208"/>
      <c r="MBH123" s="208"/>
      <c r="MBI123" s="208"/>
      <c r="MBJ123" s="208"/>
      <c r="MBK123" s="208"/>
      <c r="MBL123" s="208"/>
      <c r="MBM123" s="208"/>
      <c r="MBN123" s="208"/>
      <c r="MBO123" s="208"/>
      <c r="MBP123" s="208"/>
      <c r="MBQ123" s="208"/>
      <c r="MBR123" s="208"/>
      <c r="MBS123" s="208"/>
      <c r="MBT123" s="208"/>
      <c r="MBU123" s="208"/>
      <c r="MBV123" s="208"/>
      <c r="MBW123" s="208"/>
      <c r="MBX123" s="208"/>
      <c r="MBY123" s="208"/>
      <c r="MBZ123" s="208"/>
      <c r="MCA123" s="208"/>
      <c r="MCB123" s="208"/>
      <c r="MCC123" s="208"/>
      <c r="MCD123" s="208"/>
      <c r="MCE123" s="208"/>
      <c r="MCF123" s="208"/>
      <c r="MCG123" s="208"/>
      <c r="MCH123" s="208"/>
      <c r="MCI123" s="208"/>
      <c r="MCJ123" s="208"/>
      <c r="MCK123" s="208"/>
      <c r="MCL123" s="208"/>
      <c r="MCM123" s="208"/>
      <c r="MCN123" s="208"/>
      <c r="MCO123" s="208"/>
      <c r="MCP123" s="208"/>
      <c r="MCQ123" s="208"/>
      <c r="MCR123" s="208"/>
      <c r="MCS123" s="208"/>
      <c r="MCT123" s="208"/>
      <c r="MCU123" s="208"/>
      <c r="MCV123" s="208"/>
      <c r="MCW123" s="208"/>
      <c r="MCX123" s="208"/>
      <c r="MCY123" s="208"/>
      <c r="MCZ123" s="208"/>
      <c r="MDA123" s="208"/>
      <c r="MDB123" s="208"/>
      <c r="MDC123" s="208"/>
      <c r="MDD123" s="208"/>
      <c r="MDE123" s="208"/>
      <c r="MDF123" s="208"/>
      <c r="MDG123" s="208"/>
      <c r="MDH123" s="208"/>
      <c r="MDI123" s="208"/>
      <c r="MDJ123" s="208"/>
      <c r="MDK123" s="208"/>
      <c r="MDL123" s="208"/>
      <c r="MDM123" s="208"/>
      <c r="MDN123" s="208"/>
      <c r="MDO123" s="208"/>
      <c r="MDP123" s="208"/>
      <c r="MDQ123" s="208"/>
      <c r="MDR123" s="208"/>
      <c r="MDS123" s="208"/>
      <c r="MDT123" s="208"/>
      <c r="MDU123" s="208"/>
      <c r="MDV123" s="208"/>
      <c r="MDW123" s="208"/>
      <c r="MDX123" s="208"/>
      <c r="MDY123" s="208"/>
      <c r="MDZ123" s="208"/>
      <c r="MEA123" s="208"/>
      <c r="MEB123" s="208"/>
      <c r="MEC123" s="208"/>
      <c r="MED123" s="208"/>
      <c r="MEE123" s="208"/>
      <c r="MEF123" s="208"/>
      <c r="MEG123" s="208"/>
      <c r="MEH123" s="208"/>
      <c r="MEI123" s="208"/>
      <c r="MEJ123" s="208"/>
      <c r="MEK123" s="208"/>
      <c r="MEL123" s="208"/>
      <c r="MEM123" s="208"/>
      <c r="MEN123" s="208"/>
      <c r="MEO123" s="208"/>
      <c r="MEP123" s="208"/>
      <c r="MEQ123" s="208"/>
      <c r="MER123" s="208"/>
      <c r="MES123" s="208"/>
      <c r="MET123" s="208"/>
      <c r="MEU123" s="208"/>
      <c r="MEV123" s="208"/>
      <c r="MEW123" s="208"/>
      <c r="MEX123" s="208"/>
      <c r="MEY123" s="208"/>
      <c r="MEZ123" s="208"/>
      <c r="MFA123" s="208"/>
      <c r="MFB123" s="208"/>
      <c r="MFC123" s="208"/>
      <c r="MFD123" s="208"/>
      <c r="MFE123" s="208"/>
      <c r="MFF123" s="208"/>
      <c r="MFG123" s="208"/>
      <c r="MFH123" s="208"/>
      <c r="MFI123" s="208"/>
      <c r="MFJ123" s="208"/>
      <c r="MFK123" s="208"/>
      <c r="MFL123" s="208"/>
      <c r="MFM123" s="208"/>
      <c r="MFN123" s="208"/>
      <c r="MFO123" s="208"/>
      <c r="MFP123" s="208"/>
      <c r="MFQ123" s="208"/>
      <c r="MFR123" s="208"/>
      <c r="MFS123" s="208"/>
      <c r="MFT123" s="208"/>
      <c r="MFU123" s="208"/>
      <c r="MFV123" s="208"/>
      <c r="MFW123" s="208"/>
      <c r="MFX123" s="208"/>
      <c r="MFY123" s="208"/>
      <c r="MFZ123" s="208"/>
      <c r="MGA123" s="208"/>
      <c r="MGB123" s="208"/>
      <c r="MGC123" s="208"/>
      <c r="MGD123" s="208"/>
      <c r="MGE123" s="208"/>
      <c r="MGF123" s="208"/>
      <c r="MGG123" s="208"/>
      <c r="MGH123" s="208"/>
      <c r="MGI123" s="208"/>
      <c r="MGJ123" s="208"/>
      <c r="MGK123" s="208"/>
      <c r="MGL123" s="208"/>
      <c r="MGM123" s="208"/>
      <c r="MGN123" s="208"/>
      <c r="MGO123" s="208"/>
      <c r="MGP123" s="208"/>
      <c r="MGQ123" s="208"/>
      <c r="MGR123" s="208"/>
      <c r="MGS123" s="208"/>
      <c r="MGT123" s="208"/>
      <c r="MGU123" s="208"/>
      <c r="MGV123" s="208"/>
      <c r="MGW123" s="208"/>
      <c r="MGX123" s="208"/>
      <c r="MGY123" s="208"/>
      <c r="MGZ123" s="208"/>
      <c r="MHA123" s="208"/>
      <c r="MHB123" s="208"/>
      <c r="MHC123" s="208"/>
      <c r="MHD123" s="208"/>
      <c r="MHE123" s="208"/>
      <c r="MHF123" s="208"/>
      <c r="MHG123" s="208"/>
      <c r="MHH123" s="208"/>
      <c r="MHI123" s="208"/>
      <c r="MHJ123" s="208"/>
      <c r="MHK123" s="208"/>
      <c r="MHL123" s="208"/>
      <c r="MHM123" s="208"/>
      <c r="MHN123" s="208"/>
      <c r="MHO123" s="208"/>
      <c r="MHP123" s="208"/>
      <c r="MHQ123" s="208"/>
      <c r="MHR123" s="208"/>
      <c r="MHS123" s="208"/>
      <c r="MHT123" s="208"/>
      <c r="MHU123" s="208"/>
      <c r="MHV123" s="208"/>
      <c r="MHW123" s="208"/>
      <c r="MHX123" s="208"/>
      <c r="MHY123" s="208"/>
      <c r="MHZ123" s="208"/>
      <c r="MIA123" s="208"/>
      <c r="MIB123" s="208"/>
      <c r="MIC123" s="208"/>
      <c r="MID123" s="208"/>
      <c r="MIE123" s="208"/>
      <c r="MIF123" s="208"/>
      <c r="MIG123" s="208"/>
      <c r="MIH123" s="208"/>
      <c r="MII123" s="208"/>
      <c r="MIJ123" s="208"/>
      <c r="MIK123" s="208"/>
      <c r="MIL123" s="208"/>
      <c r="MIM123" s="208"/>
      <c r="MIN123" s="208"/>
      <c r="MIO123" s="208"/>
      <c r="MIP123" s="208"/>
      <c r="MIQ123" s="208"/>
      <c r="MIR123" s="208"/>
      <c r="MIS123" s="208"/>
      <c r="MIT123" s="208"/>
      <c r="MIU123" s="208"/>
      <c r="MIV123" s="208"/>
      <c r="MIW123" s="208"/>
      <c r="MIX123" s="208"/>
      <c r="MIY123" s="208"/>
      <c r="MIZ123" s="208"/>
      <c r="MJA123" s="208"/>
      <c r="MJB123" s="208"/>
      <c r="MJC123" s="208"/>
      <c r="MJD123" s="208"/>
      <c r="MJE123" s="208"/>
      <c r="MJF123" s="208"/>
      <c r="MJG123" s="208"/>
      <c r="MJH123" s="208"/>
      <c r="MJI123" s="208"/>
      <c r="MJJ123" s="208"/>
      <c r="MJK123" s="208"/>
      <c r="MJL123" s="208"/>
      <c r="MJM123" s="208"/>
      <c r="MJN123" s="208"/>
      <c r="MJO123" s="208"/>
      <c r="MJP123" s="208"/>
      <c r="MJQ123" s="208"/>
      <c r="MJR123" s="208"/>
      <c r="MJS123" s="208"/>
      <c r="MJT123" s="208"/>
      <c r="MJU123" s="208"/>
      <c r="MJV123" s="208"/>
      <c r="MJW123" s="208"/>
      <c r="MJX123" s="208"/>
      <c r="MJY123" s="208"/>
      <c r="MJZ123" s="208"/>
      <c r="MKA123" s="208"/>
      <c r="MKB123" s="208"/>
      <c r="MKC123" s="208"/>
      <c r="MKD123" s="208"/>
      <c r="MKE123" s="208"/>
      <c r="MKF123" s="208"/>
      <c r="MKG123" s="208"/>
      <c r="MKH123" s="208"/>
      <c r="MKI123" s="208"/>
      <c r="MKJ123" s="208"/>
      <c r="MKK123" s="208"/>
      <c r="MKL123" s="208"/>
      <c r="MKM123" s="208"/>
      <c r="MKN123" s="208"/>
      <c r="MKO123" s="208"/>
      <c r="MKP123" s="208"/>
      <c r="MKQ123" s="208"/>
      <c r="MKR123" s="208"/>
      <c r="MKS123" s="208"/>
      <c r="MKT123" s="208"/>
      <c r="MKU123" s="208"/>
      <c r="MKV123" s="208"/>
      <c r="MKW123" s="208"/>
      <c r="MKX123" s="208"/>
      <c r="MKY123" s="208"/>
      <c r="MKZ123" s="208"/>
      <c r="MLA123" s="208"/>
      <c r="MLB123" s="208"/>
      <c r="MLC123" s="208"/>
      <c r="MLD123" s="208"/>
      <c r="MLE123" s="208"/>
      <c r="MLF123" s="208"/>
      <c r="MLG123" s="208"/>
      <c r="MLH123" s="208"/>
      <c r="MLI123" s="208"/>
      <c r="MLJ123" s="208"/>
      <c r="MLK123" s="208"/>
      <c r="MLL123" s="208"/>
      <c r="MLM123" s="208"/>
      <c r="MLN123" s="208"/>
      <c r="MLO123" s="208"/>
      <c r="MLP123" s="208"/>
      <c r="MLQ123" s="208"/>
      <c r="MLR123" s="208"/>
      <c r="MLS123" s="208"/>
      <c r="MLT123" s="208"/>
      <c r="MLU123" s="208"/>
      <c r="MLV123" s="208"/>
      <c r="MLW123" s="208"/>
      <c r="MLX123" s="208"/>
      <c r="MLY123" s="208"/>
      <c r="MLZ123" s="208"/>
      <c r="MMA123" s="208"/>
      <c r="MMB123" s="208"/>
      <c r="MMC123" s="208"/>
      <c r="MMD123" s="208"/>
      <c r="MME123" s="208"/>
      <c r="MMF123" s="208"/>
      <c r="MMG123" s="208"/>
      <c r="MMH123" s="208"/>
      <c r="MMI123" s="208"/>
      <c r="MMJ123" s="208"/>
      <c r="MMK123" s="208"/>
      <c r="MML123" s="208"/>
      <c r="MMM123" s="208"/>
      <c r="MMN123" s="208"/>
      <c r="MMO123" s="208"/>
      <c r="MMP123" s="208"/>
      <c r="MMQ123" s="208"/>
      <c r="MMR123" s="208"/>
      <c r="MMS123" s="208"/>
      <c r="MMT123" s="208"/>
      <c r="MMU123" s="208"/>
      <c r="MMV123" s="208"/>
      <c r="MMW123" s="208"/>
      <c r="MMX123" s="208"/>
      <c r="MMY123" s="208"/>
      <c r="MMZ123" s="208"/>
      <c r="MNA123" s="208"/>
      <c r="MNB123" s="208"/>
      <c r="MNC123" s="208"/>
      <c r="MND123" s="208"/>
      <c r="MNE123" s="208"/>
      <c r="MNF123" s="208"/>
      <c r="MNG123" s="208"/>
      <c r="MNH123" s="208"/>
      <c r="MNI123" s="208"/>
      <c r="MNJ123" s="208"/>
      <c r="MNK123" s="208"/>
      <c r="MNL123" s="208"/>
      <c r="MNM123" s="208"/>
      <c r="MNN123" s="208"/>
      <c r="MNO123" s="208"/>
      <c r="MNP123" s="208"/>
      <c r="MNQ123" s="208"/>
      <c r="MNR123" s="208"/>
      <c r="MNS123" s="208"/>
      <c r="MNT123" s="208"/>
      <c r="MNU123" s="208"/>
      <c r="MNV123" s="208"/>
      <c r="MNW123" s="208"/>
      <c r="MNX123" s="208"/>
      <c r="MNY123" s="208"/>
      <c r="MNZ123" s="208"/>
      <c r="MOA123" s="208"/>
      <c r="MOB123" s="208"/>
      <c r="MOC123" s="208"/>
      <c r="MOD123" s="208"/>
      <c r="MOE123" s="208"/>
      <c r="MOF123" s="208"/>
      <c r="MOG123" s="208"/>
      <c r="MOH123" s="208"/>
      <c r="MOI123" s="208"/>
      <c r="MOJ123" s="208"/>
      <c r="MOK123" s="208"/>
      <c r="MOL123" s="208"/>
      <c r="MOM123" s="208"/>
      <c r="MON123" s="208"/>
      <c r="MOO123" s="208"/>
      <c r="MOP123" s="208"/>
      <c r="MOQ123" s="208"/>
      <c r="MOR123" s="208"/>
      <c r="MOS123" s="208"/>
      <c r="MOT123" s="208"/>
      <c r="MOU123" s="208"/>
      <c r="MOV123" s="208"/>
      <c r="MOW123" s="208"/>
      <c r="MOX123" s="208"/>
      <c r="MOY123" s="208"/>
      <c r="MOZ123" s="208"/>
      <c r="MPA123" s="208"/>
      <c r="MPB123" s="208"/>
      <c r="MPC123" s="208"/>
      <c r="MPD123" s="208"/>
      <c r="MPE123" s="208"/>
      <c r="MPF123" s="208"/>
      <c r="MPG123" s="208"/>
      <c r="MPH123" s="208"/>
      <c r="MPI123" s="208"/>
      <c r="MPJ123" s="208"/>
      <c r="MPK123" s="208"/>
      <c r="MPL123" s="208"/>
      <c r="MPM123" s="208"/>
      <c r="MPN123" s="208"/>
      <c r="MPO123" s="208"/>
      <c r="MPP123" s="208"/>
      <c r="MPQ123" s="208"/>
      <c r="MPR123" s="208"/>
      <c r="MPS123" s="208"/>
      <c r="MPT123" s="208"/>
      <c r="MPU123" s="208"/>
      <c r="MPV123" s="208"/>
      <c r="MPW123" s="208"/>
      <c r="MPX123" s="208"/>
      <c r="MPY123" s="208"/>
      <c r="MPZ123" s="208"/>
      <c r="MQA123" s="208"/>
      <c r="MQB123" s="208"/>
      <c r="MQC123" s="208"/>
      <c r="MQD123" s="208"/>
      <c r="MQE123" s="208"/>
      <c r="MQF123" s="208"/>
      <c r="MQG123" s="208"/>
      <c r="MQH123" s="208"/>
      <c r="MQI123" s="208"/>
      <c r="MQJ123" s="208"/>
      <c r="MQK123" s="208"/>
      <c r="MQL123" s="208"/>
      <c r="MQM123" s="208"/>
      <c r="MQN123" s="208"/>
      <c r="MQO123" s="208"/>
      <c r="MQP123" s="208"/>
      <c r="MQQ123" s="208"/>
      <c r="MQR123" s="208"/>
      <c r="MQS123" s="208"/>
      <c r="MQT123" s="208"/>
      <c r="MQU123" s="208"/>
      <c r="MQV123" s="208"/>
      <c r="MQW123" s="208"/>
      <c r="MQX123" s="208"/>
      <c r="MQY123" s="208"/>
      <c r="MQZ123" s="208"/>
      <c r="MRA123" s="208"/>
      <c r="MRB123" s="208"/>
      <c r="MRC123" s="208"/>
      <c r="MRD123" s="208"/>
      <c r="MRE123" s="208"/>
      <c r="MRF123" s="208"/>
      <c r="MRG123" s="208"/>
      <c r="MRH123" s="208"/>
      <c r="MRI123" s="208"/>
      <c r="MRJ123" s="208"/>
      <c r="MRK123" s="208"/>
      <c r="MRL123" s="208"/>
      <c r="MRM123" s="208"/>
      <c r="MRN123" s="208"/>
      <c r="MRO123" s="208"/>
      <c r="MRP123" s="208"/>
      <c r="MRQ123" s="208"/>
      <c r="MRR123" s="208"/>
      <c r="MRS123" s="208"/>
      <c r="MRT123" s="208"/>
      <c r="MRU123" s="208"/>
      <c r="MRV123" s="208"/>
      <c r="MRW123" s="208"/>
      <c r="MRX123" s="208"/>
      <c r="MRY123" s="208"/>
      <c r="MRZ123" s="208"/>
      <c r="MSA123" s="208"/>
      <c r="MSB123" s="208"/>
      <c r="MSC123" s="208"/>
      <c r="MSD123" s="208"/>
      <c r="MSE123" s="208"/>
      <c r="MSF123" s="208"/>
      <c r="MSG123" s="208"/>
      <c r="MSH123" s="208"/>
      <c r="MSI123" s="208"/>
      <c r="MSJ123" s="208"/>
      <c r="MSK123" s="208"/>
      <c r="MSL123" s="208"/>
      <c r="MSM123" s="208"/>
      <c r="MSN123" s="208"/>
      <c r="MSO123" s="208"/>
      <c r="MSP123" s="208"/>
      <c r="MSQ123" s="208"/>
      <c r="MSR123" s="208"/>
      <c r="MSS123" s="208"/>
      <c r="MST123" s="208"/>
      <c r="MSU123" s="208"/>
      <c r="MSV123" s="208"/>
      <c r="MSW123" s="208"/>
      <c r="MSX123" s="208"/>
      <c r="MSY123" s="208"/>
      <c r="MSZ123" s="208"/>
      <c r="MTA123" s="208"/>
      <c r="MTB123" s="208"/>
      <c r="MTC123" s="208"/>
      <c r="MTD123" s="208"/>
      <c r="MTE123" s="208"/>
      <c r="MTF123" s="208"/>
      <c r="MTG123" s="208"/>
      <c r="MTH123" s="208"/>
      <c r="MTI123" s="208"/>
      <c r="MTJ123" s="208"/>
      <c r="MTK123" s="208"/>
      <c r="MTL123" s="208"/>
      <c r="MTM123" s="208"/>
      <c r="MTN123" s="208"/>
      <c r="MTO123" s="208"/>
      <c r="MTP123" s="208"/>
      <c r="MTQ123" s="208"/>
      <c r="MTR123" s="208"/>
      <c r="MTS123" s="208"/>
      <c r="MTT123" s="208"/>
      <c r="MTU123" s="208"/>
      <c r="MTV123" s="208"/>
      <c r="MTW123" s="208"/>
      <c r="MTX123" s="208"/>
      <c r="MTY123" s="208"/>
      <c r="MTZ123" s="208"/>
      <c r="MUA123" s="208"/>
      <c r="MUB123" s="208"/>
      <c r="MUC123" s="208"/>
      <c r="MUD123" s="208"/>
      <c r="MUE123" s="208"/>
      <c r="MUF123" s="208"/>
      <c r="MUG123" s="208"/>
      <c r="MUH123" s="208"/>
      <c r="MUI123" s="208"/>
      <c r="MUJ123" s="208"/>
      <c r="MUK123" s="208"/>
      <c r="MUL123" s="208"/>
      <c r="MUM123" s="208"/>
      <c r="MUN123" s="208"/>
      <c r="MUO123" s="208"/>
      <c r="MUP123" s="208"/>
      <c r="MUQ123" s="208"/>
      <c r="MUR123" s="208"/>
      <c r="MUS123" s="208"/>
      <c r="MUT123" s="208"/>
      <c r="MUU123" s="208"/>
      <c r="MUV123" s="208"/>
      <c r="MUW123" s="208"/>
      <c r="MUX123" s="208"/>
      <c r="MUY123" s="208"/>
      <c r="MUZ123" s="208"/>
      <c r="MVA123" s="208"/>
      <c r="MVB123" s="208"/>
      <c r="MVC123" s="208"/>
      <c r="MVD123" s="208"/>
      <c r="MVE123" s="208"/>
      <c r="MVF123" s="208"/>
      <c r="MVG123" s="208"/>
      <c r="MVH123" s="208"/>
      <c r="MVI123" s="208"/>
      <c r="MVJ123" s="208"/>
      <c r="MVK123" s="208"/>
      <c r="MVL123" s="208"/>
      <c r="MVM123" s="208"/>
      <c r="MVN123" s="208"/>
      <c r="MVO123" s="208"/>
      <c r="MVP123" s="208"/>
      <c r="MVQ123" s="208"/>
      <c r="MVR123" s="208"/>
      <c r="MVS123" s="208"/>
      <c r="MVT123" s="208"/>
      <c r="MVU123" s="208"/>
      <c r="MVV123" s="208"/>
      <c r="MVW123" s="208"/>
      <c r="MVX123" s="208"/>
      <c r="MVY123" s="208"/>
      <c r="MVZ123" s="208"/>
      <c r="MWA123" s="208"/>
      <c r="MWB123" s="208"/>
      <c r="MWC123" s="208"/>
      <c r="MWD123" s="208"/>
      <c r="MWE123" s="208"/>
      <c r="MWF123" s="208"/>
      <c r="MWG123" s="208"/>
      <c r="MWH123" s="208"/>
      <c r="MWI123" s="208"/>
      <c r="MWJ123" s="208"/>
      <c r="MWK123" s="208"/>
      <c r="MWL123" s="208"/>
      <c r="MWM123" s="208"/>
      <c r="MWN123" s="208"/>
      <c r="MWO123" s="208"/>
      <c r="MWP123" s="208"/>
      <c r="MWQ123" s="208"/>
      <c r="MWR123" s="208"/>
      <c r="MWS123" s="208"/>
      <c r="MWT123" s="208"/>
      <c r="MWU123" s="208"/>
      <c r="MWV123" s="208"/>
      <c r="MWW123" s="208"/>
      <c r="MWX123" s="208"/>
      <c r="MWY123" s="208"/>
      <c r="MWZ123" s="208"/>
      <c r="MXA123" s="208"/>
      <c r="MXB123" s="208"/>
      <c r="MXC123" s="208"/>
      <c r="MXD123" s="208"/>
      <c r="MXE123" s="208"/>
      <c r="MXF123" s="208"/>
      <c r="MXG123" s="208"/>
      <c r="MXH123" s="208"/>
      <c r="MXI123" s="208"/>
      <c r="MXJ123" s="208"/>
      <c r="MXK123" s="208"/>
      <c r="MXL123" s="208"/>
      <c r="MXM123" s="208"/>
      <c r="MXN123" s="208"/>
      <c r="MXO123" s="208"/>
      <c r="MXP123" s="208"/>
      <c r="MXQ123" s="208"/>
      <c r="MXR123" s="208"/>
      <c r="MXS123" s="208"/>
      <c r="MXT123" s="208"/>
      <c r="MXU123" s="208"/>
      <c r="MXV123" s="208"/>
      <c r="MXW123" s="208"/>
      <c r="MXX123" s="208"/>
      <c r="MXY123" s="208"/>
      <c r="MXZ123" s="208"/>
      <c r="MYA123" s="208"/>
      <c r="MYB123" s="208"/>
      <c r="MYC123" s="208"/>
      <c r="MYD123" s="208"/>
      <c r="MYE123" s="208"/>
      <c r="MYF123" s="208"/>
      <c r="MYG123" s="208"/>
      <c r="MYH123" s="208"/>
      <c r="MYI123" s="208"/>
      <c r="MYJ123" s="208"/>
      <c r="MYK123" s="208"/>
      <c r="MYL123" s="208"/>
      <c r="MYM123" s="208"/>
      <c r="MYN123" s="208"/>
      <c r="MYO123" s="208"/>
      <c r="MYP123" s="208"/>
      <c r="MYQ123" s="208"/>
      <c r="MYR123" s="208"/>
      <c r="MYS123" s="208"/>
      <c r="MYT123" s="208"/>
      <c r="MYU123" s="208"/>
      <c r="MYV123" s="208"/>
      <c r="MYW123" s="208"/>
      <c r="MYX123" s="208"/>
      <c r="MYY123" s="208"/>
      <c r="MYZ123" s="208"/>
      <c r="MZA123" s="208"/>
      <c r="MZB123" s="208"/>
      <c r="MZC123" s="208"/>
      <c r="MZD123" s="208"/>
      <c r="MZE123" s="208"/>
      <c r="MZF123" s="208"/>
      <c r="MZG123" s="208"/>
      <c r="MZH123" s="208"/>
      <c r="MZI123" s="208"/>
      <c r="MZJ123" s="208"/>
      <c r="MZK123" s="208"/>
      <c r="MZL123" s="208"/>
      <c r="MZM123" s="208"/>
      <c r="MZN123" s="208"/>
      <c r="MZO123" s="208"/>
      <c r="MZP123" s="208"/>
      <c r="MZQ123" s="208"/>
      <c r="MZR123" s="208"/>
      <c r="MZS123" s="208"/>
      <c r="MZT123" s="208"/>
      <c r="MZU123" s="208"/>
      <c r="MZV123" s="208"/>
      <c r="MZW123" s="208"/>
      <c r="MZX123" s="208"/>
      <c r="MZY123" s="208"/>
      <c r="MZZ123" s="208"/>
      <c r="NAA123" s="208"/>
      <c r="NAB123" s="208"/>
      <c r="NAC123" s="208"/>
      <c r="NAD123" s="208"/>
      <c r="NAE123" s="208"/>
      <c r="NAF123" s="208"/>
      <c r="NAG123" s="208"/>
      <c r="NAH123" s="208"/>
      <c r="NAI123" s="208"/>
      <c r="NAJ123" s="208"/>
      <c r="NAK123" s="208"/>
      <c r="NAL123" s="208"/>
      <c r="NAM123" s="208"/>
      <c r="NAN123" s="208"/>
      <c r="NAO123" s="208"/>
      <c r="NAP123" s="208"/>
      <c r="NAQ123" s="208"/>
      <c r="NAR123" s="208"/>
      <c r="NAS123" s="208"/>
      <c r="NAT123" s="208"/>
      <c r="NAU123" s="208"/>
      <c r="NAV123" s="208"/>
      <c r="NAW123" s="208"/>
      <c r="NAX123" s="208"/>
      <c r="NAY123" s="208"/>
      <c r="NAZ123" s="208"/>
      <c r="NBA123" s="208"/>
      <c r="NBB123" s="208"/>
      <c r="NBC123" s="208"/>
      <c r="NBD123" s="208"/>
      <c r="NBE123" s="208"/>
      <c r="NBF123" s="208"/>
      <c r="NBG123" s="208"/>
      <c r="NBH123" s="208"/>
      <c r="NBI123" s="208"/>
      <c r="NBJ123" s="208"/>
      <c r="NBK123" s="208"/>
      <c r="NBL123" s="208"/>
      <c r="NBM123" s="208"/>
      <c r="NBN123" s="208"/>
      <c r="NBO123" s="208"/>
      <c r="NBP123" s="208"/>
      <c r="NBQ123" s="208"/>
      <c r="NBR123" s="208"/>
      <c r="NBS123" s="208"/>
      <c r="NBT123" s="208"/>
      <c r="NBU123" s="208"/>
      <c r="NBV123" s="208"/>
      <c r="NBW123" s="208"/>
      <c r="NBX123" s="208"/>
      <c r="NBY123" s="208"/>
      <c r="NBZ123" s="208"/>
      <c r="NCA123" s="208"/>
      <c r="NCB123" s="208"/>
      <c r="NCC123" s="208"/>
      <c r="NCD123" s="208"/>
      <c r="NCE123" s="208"/>
      <c r="NCF123" s="208"/>
      <c r="NCG123" s="208"/>
      <c r="NCH123" s="208"/>
      <c r="NCI123" s="208"/>
      <c r="NCJ123" s="208"/>
      <c r="NCK123" s="208"/>
      <c r="NCL123" s="208"/>
      <c r="NCM123" s="208"/>
      <c r="NCN123" s="208"/>
      <c r="NCO123" s="208"/>
      <c r="NCP123" s="208"/>
      <c r="NCQ123" s="208"/>
      <c r="NCR123" s="208"/>
      <c r="NCS123" s="208"/>
      <c r="NCT123" s="208"/>
      <c r="NCU123" s="208"/>
      <c r="NCV123" s="208"/>
      <c r="NCW123" s="208"/>
      <c r="NCX123" s="208"/>
      <c r="NCY123" s="208"/>
      <c r="NCZ123" s="208"/>
      <c r="NDA123" s="208"/>
      <c r="NDB123" s="208"/>
      <c r="NDC123" s="208"/>
      <c r="NDD123" s="208"/>
      <c r="NDE123" s="208"/>
      <c r="NDF123" s="208"/>
      <c r="NDG123" s="208"/>
      <c r="NDH123" s="208"/>
      <c r="NDI123" s="208"/>
      <c r="NDJ123" s="208"/>
      <c r="NDK123" s="208"/>
      <c r="NDL123" s="208"/>
      <c r="NDM123" s="208"/>
      <c r="NDN123" s="208"/>
      <c r="NDO123" s="208"/>
      <c r="NDP123" s="208"/>
      <c r="NDQ123" s="208"/>
      <c r="NDR123" s="208"/>
      <c r="NDS123" s="208"/>
      <c r="NDT123" s="208"/>
      <c r="NDU123" s="208"/>
      <c r="NDV123" s="208"/>
      <c r="NDW123" s="208"/>
      <c r="NDX123" s="208"/>
      <c r="NDY123" s="208"/>
      <c r="NDZ123" s="208"/>
      <c r="NEA123" s="208"/>
      <c r="NEB123" s="208"/>
      <c r="NEC123" s="208"/>
      <c r="NED123" s="208"/>
      <c r="NEE123" s="208"/>
      <c r="NEF123" s="208"/>
      <c r="NEG123" s="208"/>
      <c r="NEH123" s="208"/>
      <c r="NEI123" s="208"/>
      <c r="NEJ123" s="208"/>
      <c r="NEK123" s="208"/>
      <c r="NEL123" s="208"/>
      <c r="NEM123" s="208"/>
      <c r="NEN123" s="208"/>
      <c r="NEO123" s="208"/>
      <c r="NEP123" s="208"/>
      <c r="NEQ123" s="208"/>
      <c r="NER123" s="208"/>
      <c r="NES123" s="208"/>
      <c r="NET123" s="208"/>
      <c r="NEU123" s="208"/>
      <c r="NEV123" s="208"/>
      <c r="NEW123" s="208"/>
      <c r="NEX123" s="208"/>
      <c r="NEY123" s="208"/>
      <c r="NEZ123" s="208"/>
      <c r="NFA123" s="208"/>
      <c r="NFB123" s="208"/>
      <c r="NFC123" s="208"/>
      <c r="NFD123" s="208"/>
      <c r="NFE123" s="208"/>
      <c r="NFF123" s="208"/>
      <c r="NFG123" s="208"/>
      <c r="NFH123" s="208"/>
      <c r="NFI123" s="208"/>
      <c r="NFJ123" s="208"/>
      <c r="NFK123" s="208"/>
      <c r="NFL123" s="208"/>
      <c r="NFM123" s="208"/>
      <c r="NFN123" s="208"/>
      <c r="NFO123" s="208"/>
      <c r="NFP123" s="208"/>
      <c r="NFQ123" s="208"/>
      <c r="NFR123" s="208"/>
      <c r="NFS123" s="208"/>
      <c r="NFT123" s="208"/>
      <c r="NFU123" s="208"/>
      <c r="NFV123" s="208"/>
      <c r="NFW123" s="208"/>
      <c r="NFX123" s="208"/>
      <c r="NFY123" s="208"/>
      <c r="NFZ123" s="208"/>
      <c r="NGA123" s="208"/>
      <c r="NGB123" s="208"/>
      <c r="NGC123" s="208"/>
      <c r="NGD123" s="208"/>
      <c r="NGE123" s="208"/>
      <c r="NGF123" s="208"/>
      <c r="NGG123" s="208"/>
      <c r="NGH123" s="208"/>
      <c r="NGI123" s="208"/>
      <c r="NGJ123" s="208"/>
      <c r="NGK123" s="208"/>
      <c r="NGL123" s="208"/>
      <c r="NGM123" s="208"/>
      <c r="NGN123" s="208"/>
      <c r="NGO123" s="208"/>
      <c r="NGP123" s="208"/>
      <c r="NGQ123" s="208"/>
      <c r="NGR123" s="208"/>
      <c r="NGS123" s="208"/>
      <c r="NGT123" s="208"/>
      <c r="NGU123" s="208"/>
      <c r="NGV123" s="208"/>
      <c r="NGW123" s="208"/>
      <c r="NGX123" s="208"/>
      <c r="NGY123" s="208"/>
      <c r="NGZ123" s="208"/>
      <c r="NHA123" s="208"/>
      <c r="NHB123" s="208"/>
      <c r="NHC123" s="208"/>
      <c r="NHD123" s="208"/>
      <c r="NHE123" s="208"/>
      <c r="NHF123" s="208"/>
      <c r="NHG123" s="208"/>
      <c r="NHH123" s="208"/>
      <c r="NHI123" s="208"/>
      <c r="NHJ123" s="208"/>
      <c r="NHK123" s="208"/>
      <c r="NHL123" s="208"/>
      <c r="NHM123" s="208"/>
      <c r="NHN123" s="208"/>
      <c r="NHO123" s="208"/>
      <c r="NHP123" s="208"/>
      <c r="NHQ123" s="208"/>
      <c r="NHR123" s="208"/>
      <c r="NHS123" s="208"/>
      <c r="NHT123" s="208"/>
      <c r="NHU123" s="208"/>
      <c r="NHV123" s="208"/>
      <c r="NHW123" s="208"/>
      <c r="NHX123" s="208"/>
      <c r="NHY123" s="208"/>
      <c r="NHZ123" s="208"/>
      <c r="NIA123" s="208"/>
      <c r="NIB123" s="208"/>
      <c r="NIC123" s="208"/>
      <c r="NID123" s="208"/>
      <c r="NIE123" s="208"/>
      <c r="NIF123" s="208"/>
      <c r="NIG123" s="208"/>
      <c r="NIH123" s="208"/>
      <c r="NII123" s="208"/>
      <c r="NIJ123" s="208"/>
      <c r="NIK123" s="208"/>
      <c r="NIL123" s="208"/>
      <c r="NIM123" s="208"/>
      <c r="NIN123" s="208"/>
      <c r="NIO123" s="208"/>
      <c r="NIP123" s="208"/>
      <c r="NIQ123" s="208"/>
      <c r="NIR123" s="208"/>
      <c r="NIS123" s="208"/>
      <c r="NIT123" s="208"/>
      <c r="NIU123" s="208"/>
      <c r="NIV123" s="208"/>
      <c r="NIW123" s="208"/>
      <c r="NIX123" s="208"/>
      <c r="NIY123" s="208"/>
      <c r="NIZ123" s="208"/>
      <c r="NJA123" s="208"/>
      <c r="NJB123" s="208"/>
      <c r="NJC123" s="208"/>
      <c r="NJD123" s="208"/>
      <c r="NJE123" s="208"/>
      <c r="NJF123" s="208"/>
      <c r="NJG123" s="208"/>
      <c r="NJH123" s="208"/>
      <c r="NJI123" s="208"/>
      <c r="NJJ123" s="208"/>
      <c r="NJK123" s="208"/>
      <c r="NJL123" s="208"/>
      <c r="NJM123" s="208"/>
      <c r="NJN123" s="208"/>
      <c r="NJO123" s="208"/>
      <c r="NJP123" s="208"/>
      <c r="NJQ123" s="208"/>
      <c r="NJR123" s="208"/>
      <c r="NJS123" s="208"/>
      <c r="NJT123" s="208"/>
      <c r="NJU123" s="208"/>
      <c r="NJV123" s="208"/>
      <c r="NJW123" s="208"/>
      <c r="NJX123" s="208"/>
      <c r="NJY123" s="208"/>
      <c r="NJZ123" s="208"/>
      <c r="NKA123" s="208"/>
      <c r="NKB123" s="208"/>
      <c r="NKC123" s="208"/>
      <c r="NKD123" s="208"/>
      <c r="NKE123" s="208"/>
      <c r="NKF123" s="208"/>
      <c r="NKG123" s="208"/>
      <c r="NKH123" s="208"/>
      <c r="NKI123" s="208"/>
      <c r="NKJ123" s="208"/>
      <c r="NKK123" s="208"/>
      <c r="NKL123" s="208"/>
      <c r="NKM123" s="208"/>
      <c r="NKN123" s="208"/>
      <c r="NKO123" s="208"/>
      <c r="NKP123" s="208"/>
      <c r="NKQ123" s="208"/>
      <c r="NKR123" s="208"/>
      <c r="NKS123" s="208"/>
      <c r="NKT123" s="208"/>
      <c r="NKU123" s="208"/>
      <c r="NKV123" s="208"/>
      <c r="NKW123" s="208"/>
      <c r="NKX123" s="208"/>
      <c r="NKY123" s="208"/>
      <c r="NKZ123" s="208"/>
      <c r="NLA123" s="208"/>
      <c r="NLB123" s="208"/>
      <c r="NLC123" s="208"/>
      <c r="NLD123" s="208"/>
      <c r="NLE123" s="208"/>
      <c r="NLF123" s="208"/>
      <c r="NLG123" s="208"/>
      <c r="NLH123" s="208"/>
      <c r="NLI123" s="208"/>
      <c r="NLJ123" s="208"/>
      <c r="NLK123" s="208"/>
      <c r="NLL123" s="208"/>
      <c r="NLM123" s="208"/>
      <c r="NLN123" s="208"/>
      <c r="NLO123" s="208"/>
      <c r="NLP123" s="208"/>
      <c r="NLQ123" s="208"/>
      <c r="NLR123" s="208"/>
      <c r="NLS123" s="208"/>
      <c r="NLT123" s="208"/>
      <c r="NLU123" s="208"/>
      <c r="NLV123" s="208"/>
      <c r="NLW123" s="208"/>
      <c r="NLX123" s="208"/>
      <c r="NLY123" s="208"/>
      <c r="NLZ123" s="208"/>
      <c r="NMA123" s="208"/>
      <c r="NMB123" s="208"/>
      <c r="NMC123" s="208"/>
      <c r="NMD123" s="208"/>
      <c r="NME123" s="208"/>
      <c r="NMF123" s="208"/>
      <c r="NMG123" s="208"/>
      <c r="NMH123" s="208"/>
      <c r="NMI123" s="208"/>
      <c r="NMJ123" s="208"/>
      <c r="NMK123" s="208"/>
      <c r="NML123" s="208"/>
      <c r="NMM123" s="208"/>
      <c r="NMN123" s="208"/>
      <c r="NMO123" s="208"/>
      <c r="NMP123" s="208"/>
      <c r="NMQ123" s="208"/>
      <c r="NMR123" s="208"/>
      <c r="NMS123" s="208"/>
      <c r="NMT123" s="208"/>
      <c r="NMU123" s="208"/>
      <c r="NMV123" s="208"/>
      <c r="NMW123" s="208"/>
      <c r="NMX123" s="208"/>
      <c r="NMY123" s="208"/>
      <c r="NMZ123" s="208"/>
      <c r="NNA123" s="208"/>
      <c r="NNB123" s="208"/>
      <c r="NNC123" s="208"/>
      <c r="NND123" s="208"/>
      <c r="NNE123" s="208"/>
      <c r="NNF123" s="208"/>
      <c r="NNG123" s="208"/>
      <c r="NNH123" s="208"/>
      <c r="NNI123" s="208"/>
      <c r="NNJ123" s="208"/>
      <c r="NNK123" s="208"/>
      <c r="NNL123" s="208"/>
      <c r="NNM123" s="208"/>
      <c r="NNN123" s="208"/>
      <c r="NNO123" s="208"/>
      <c r="NNP123" s="208"/>
      <c r="NNQ123" s="208"/>
      <c r="NNR123" s="208"/>
      <c r="NNS123" s="208"/>
      <c r="NNT123" s="208"/>
      <c r="NNU123" s="208"/>
      <c r="NNV123" s="208"/>
      <c r="NNW123" s="208"/>
      <c r="NNX123" s="208"/>
      <c r="NNY123" s="208"/>
      <c r="NNZ123" s="208"/>
      <c r="NOA123" s="208"/>
      <c r="NOB123" s="208"/>
      <c r="NOC123" s="208"/>
      <c r="NOD123" s="208"/>
      <c r="NOE123" s="208"/>
      <c r="NOF123" s="208"/>
      <c r="NOG123" s="208"/>
      <c r="NOH123" s="208"/>
      <c r="NOI123" s="208"/>
      <c r="NOJ123" s="208"/>
      <c r="NOK123" s="208"/>
      <c r="NOL123" s="208"/>
      <c r="NOM123" s="208"/>
      <c r="NON123" s="208"/>
      <c r="NOO123" s="208"/>
      <c r="NOP123" s="208"/>
      <c r="NOQ123" s="208"/>
      <c r="NOR123" s="208"/>
      <c r="NOS123" s="208"/>
      <c r="NOT123" s="208"/>
      <c r="NOU123" s="208"/>
      <c r="NOV123" s="208"/>
      <c r="NOW123" s="208"/>
      <c r="NOX123" s="208"/>
      <c r="NOY123" s="208"/>
      <c r="NOZ123" s="208"/>
      <c r="NPA123" s="208"/>
      <c r="NPB123" s="208"/>
      <c r="NPC123" s="208"/>
      <c r="NPD123" s="208"/>
      <c r="NPE123" s="208"/>
      <c r="NPF123" s="208"/>
      <c r="NPG123" s="208"/>
      <c r="NPH123" s="208"/>
      <c r="NPI123" s="208"/>
      <c r="NPJ123" s="208"/>
      <c r="NPK123" s="208"/>
      <c r="NPL123" s="208"/>
      <c r="NPM123" s="208"/>
      <c r="NPN123" s="208"/>
      <c r="NPO123" s="208"/>
      <c r="NPP123" s="208"/>
      <c r="NPQ123" s="208"/>
      <c r="NPR123" s="208"/>
      <c r="NPS123" s="208"/>
      <c r="NPT123" s="208"/>
      <c r="NPU123" s="208"/>
      <c r="NPV123" s="208"/>
      <c r="NPW123" s="208"/>
      <c r="NPX123" s="208"/>
      <c r="NPY123" s="208"/>
      <c r="NPZ123" s="208"/>
      <c r="NQA123" s="208"/>
      <c r="NQB123" s="208"/>
      <c r="NQC123" s="208"/>
      <c r="NQD123" s="208"/>
      <c r="NQE123" s="208"/>
      <c r="NQF123" s="208"/>
      <c r="NQG123" s="208"/>
      <c r="NQH123" s="208"/>
      <c r="NQI123" s="208"/>
      <c r="NQJ123" s="208"/>
      <c r="NQK123" s="208"/>
      <c r="NQL123" s="208"/>
      <c r="NQM123" s="208"/>
      <c r="NQN123" s="208"/>
      <c r="NQO123" s="208"/>
      <c r="NQP123" s="208"/>
      <c r="NQQ123" s="208"/>
      <c r="NQR123" s="208"/>
      <c r="NQS123" s="208"/>
      <c r="NQT123" s="208"/>
      <c r="NQU123" s="208"/>
      <c r="NQV123" s="208"/>
      <c r="NQW123" s="208"/>
      <c r="NQX123" s="208"/>
      <c r="NQY123" s="208"/>
      <c r="NQZ123" s="208"/>
      <c r="NRA123" s="208"/>
      <c r="NRB123" s="208"/>
      <c r="NRC123" s="208"/>
      <c r="NRD123" s="208"/>
      <c r="NRE123" s="208"/>
      <c r="NRF123" s="208"/>
      <c r="NRG123" s="208"/>
      <c r="NRH123" s="208"/>
      <c r="NRI123" s="208"/>
      <c r="NRJ123" s="208"/>
      <c r="NRK123" s="208"/>
      <c r="NRL123" s="208"/>
      <c r="NRM123" s="208"/>
      <c r="NRN123" s="208"/>
      <c r="NRO123" s="208"/>
      <c r="NRP123" s="208"/>
      <c r="NRQ123" s="208"/>
      <c r="NRR123" s="208"/>
      <c r="NRS123" s="208"/>
      <c r="NRT123" s="208"/>
      <c r="NRU123" s="208"/>
      <c r="NRV123" s="208"/>
      <c r="NRW123" s="208"/>
      <c r="NRX123" s="208"/>
      <c r="NRY123" s="208"/>
      <c r="NRZ123" s="208"/>
      <c r="NSA123" s="208"/>
      <c r="NSB123" s="208"/>
      <c r="NSC123" s="208"/>
      <c r="NSD123" s="208"/>
      <c r="NSE123" s="208"/>
      <c r="NSF123" s="208"/>
      <c r="NSG123" s="208"/>
      <c r="NSH123" s="208"/>
      <c r="NSI123" s="208"/>
      <c r="NSJ123" s="208"/>
      <c r="NSK123" s="208"/>
      <c r="NSL123" s="208"/>
      <c r="NSM123" s="208"/>
      <c r="NSN123" s="208"/>
      <c r="NSO123" s="208"/>
      <c r="NSP123" s="208"/>
      <c r="NSQ123" s="208"/>
      <c r="NSR123" s="208"/>
      <c r="NSS123" s="208"/>
      <c r="NST123" s="208"/>
      <c r="NSU123" s="208"/>
      <c r="NSV123" s="208"/>
      <c r="NSW123" s="208"/>
      <c r="NSX123" s="208"/>
      <c r="NSY123" s="208"/>
      <c r="NSZ123" s="208"/>
      <c r="NTA123" s="208"/>
      <c r="NTB123" s="208"/>
      <c r="NTC123" s="208"/>
      <c r="NTD123" s="208"/>
      <c r="NTE123" s="208"/>
      <c r="NTF123" s="208"/>
      <c r="NTG123" s="208"/>
      <c r="NTH123" s="208"/>
      <c r="NTI123" s="208"/>
      <c r="NTJ123" s="208"/>
      <c r="NTK123" s="208"/>
      <c r="NTL123" s="208"/>
      <c r="NTM123" s="208"/>
      <c r="NTN123" s="208"/>
      <c r="NTO123" s="208"/>
      <c r="NTP123" s="208"/>
      <c r="NTQ123" s="208"/>
      <c r="NTR123" s="208"/>
      <c r="NTS123" s="208"/>
      <c r="NTT123" s="208"/>
      <c r="NTU123" s="208"/>
      <c r="NTV123" s="208"/>
      <c r="NTW123" s="208"/>
      <c r="NTX123" s="208"/>
      <c r="NTY123" s="208"/>
      <c r="NTZ123" s="208"/>
      <c r="NUA123" s="208"/>
      <c r="NUB123" s="208"/>
      <c r="NUC123" s="208"/>
      <c r="NUD123" s="208"/>
      <c r="NUE123" s="208"/>
      <c r="NUF123" s="208"/>
      <c r="NUG123" s="208"/>
      <c r="NUH123" s="208"/>
      <c r="NUI123" s="208"/>
      <c r="NUJ123" s="208"/>
      <c r="NUK123" s="208"/>
      <c r="NUL123" s="208"/>
      <c r="NUM123" s="208"/>
      <c r="NUN123" s="208"/>
      <c r="NUO123" s="208"/>
      <c r="NUP123" s="208"/>
      <c r="NUQ123" s="208"/>
      <c r="NUR123" s="208"/>
      <c r="NUS123" s="208"/>
      <c r="NUT123" s="208"/>
      <c r="NUU123" s="208"/>
      <c r="NUV123" s="208"/>
      <c r="NUW123" s="208"/>
      <c r="NUX123" s="208"/>
      <c r="NUY123" s="208"/>
      <c r="NUZ123" s="208"/>
      <c r="NVA123" s="208"/>
      <c r="NVB123" s="208"/>
      <c r="NVC123" s="208"/>
      <c r="NVD123" s="208"/>
      <c r="NVE123" s="208"/>
      <c r="NVF123" s="208"/>
      <c r="NVG123" s="208"/>
      <c r="NVH123" s="208"/>
      <c r="NVI123" s="208"/>
      <c r="NVJ123" s="208"/>
      <c r="NVK123" s="208"/>
      <c r="NVL123" s="208"/>
      <c r="NVM123" s="208"/>
      <c r="NVN123" s="208"/>
      <c r="NVO123" s="208"/>
      <c r="NVP123" s="208"/>
      <c r="NVQ123" s="208"/>
      <c r="NVR123" s="208"/>
      <c r="NVS123" s="208"/>
      <c r="NVT123" s="208"/>
      <c r="NVU123" s="208"/>
      <c r="NVV123" s="208"/>
      <c r="NVW123" s="208"/>
      <c r="NVX123" s="208"/>
      <c r="NVY123" s="208"/>
      <c r="NVZ123" s="208"/>
      <c r="NWA123" s="208"/>
      <c r="NWB123" s="208"/>
      <c r="NWC123" s="208"/>
      <c r="NWD123" s="208"/>
      <c r="NWE123" s="208"/>
      <c r="NWF123" s="208"/>
      <c r="NWG123" s="208"/>
      <c r="NWH123" s="208"/>
      <c r="NWI123" s="208"/>
      <c r="NWJ123" s="208"/>
      <c r="NWK123" s="208"/>
      <c r="NWL123" s="208"/>
      <c r="NWM123" s="208"/>
      <c r="NWN123" s="208"/>
      <c r="NWO123" s="208"/>
      <c r="NWP123" s="208"/>
      <c r="NWQ123" s="208"/>
      <c r="NWR123" s="208"/>
      <c r="NWS123" s="208"/>
      <c r="NWT123" s="208"/>
      <c r="NWU123" s="208"/>
      <c r="NWV123" s="208"/>
      <c r="NWW123" s="208"/>
      <c r="NWX123" s="208"/>
      <c r="NWY123" s="208"/>
      <c r="NWZ123" s="208"/>
      <c r="NXA123" s="208"/>
      <c r="NXB123" s="208"/>
      <c r="NXC123" s="208"/>
      <c r="NXD123" s="208"/>
      <c r="NXE123" s="208"/>
      <c r="NXF123" s="208"/>
      <c r="NXG123" s="208"/>
      <c r="NXH123" s="208"/>
      <c r="NXI123" s="208"/>
      <c r="NXJ123" s="208"/>
      <c r="NXK123" s="208"/>
      <c r="NXL123" s="208"/>
      <c r="NXM123" s="208"/>
      <c r="NXN123" s="208"/>
      <c r="NXO123" s="208"/>
      <c r="NXP123" s="208"/>
      <c r="NXQ123" s="208"/>
      <c r="NXR123" s="208"/>
      <c r="NXS123" s="208"/>
      <c r="NXT123" s="208"/>
      <c r="NXU123" s="208"/>
      <c r="NXV123" s="208"/>
      <c r="NXW123" s="208"/>
      <c r="NXX123" s="208"/>
      <c r="NXY123" s="208"/>
      <c r="NXZ123" s="208"/>
      <c r="NYA123" s="208"/>
      <c r="NYB123" s="208"/>
      <c r="NYC123" s="208"/>
      <c r="NYD123" s="208"/>
      <c r="NYE123" s="208"/>
      <c r="NYF123" s="208"/>
      <c r="NYG123" s="208"/>
      <c r="NYH123" s="208"/>
      <c r="NYI123" s="208"/>
      <c r="NYJ123" s="208"/>
      <c r="NYK123" s="208"/>
      <c r="NYL123" s="208"/>
      <c r="NYM123" s="208"/>
      <c r="NYN123" s="208"/>
      <c r="NYO123" s="208"/>
      <c r="NYP123" s="208"/>
      <c r="NYQ123" s="208"/>
      <c r="NYR123" s="208"/>
      <c r="NYS123" s="208"/>
      <c r="NYT123" s="208"/>
      <c r="NYU123" s="208"/>
      <c r="NYV123" s="208"/>
      <c r="NYW123" s="208"/>
      <c r="NYX123" s="208"/>
      <c r="NYY123" s="208"/>
      <c r="NYZ123" s="208"/>
      <c r="NZA123" s="208"/>
      <c r="NZB123" s="208"/>
      <c r="NZC123" s="208"/>
      <c r="NZD123" s="208"/>
      <c r="NZE123" s="208"/>
      <c r="NZF123" s="208"/>
      <c r="NZG123" s="208"/>
      <c r="NZH123" s="208"/>
      <c r="NZI123" s="208"/>
      <c r="NZJ123" s="208"/>
      <c r="NZK123" s="208"/>
      <c r="NZL123" s="208"/>
      <c r="NZM123" s="208"/>
      <c r="NZN123" s="208"/>
      <c r="NZO123" s="208"/>
      <c r="NZP123" s="208"/>
      <c r="NZQ123" s="208"/>
      <c r="NZR123" s="208"/>
      <c r="NZS123" s="208"/>
      <c r="NZT123" s="208"/>
      <c r="NZU123" s="208"/>
      <c r="NZV123" s="208"/>
      <c r="NZW123" s="208"/>
      <c r="NZX123" s="208"/>
      <c r="NZY123" s="208"/>
      <c r="NZZ123" s="208"/>
      <c r="OAA123" s="208"/>
      <c r="OAB123" s="208"/>
      <c r="OAC123" s="208"/>
      <c r="OAD123" s="208"/>
      <c r="OAE123" s="208"/>
      <c r="OAF123" s="208"/>
      <c r="OAG123" s="208"/>
      <c r="OAH123" s="208"/>
      <c r="OAI123" s="208"/>
      <c r="OAJ123" s="208"/>
      <c r="OAK123" s="208"/>
      <c r="OAL123" s="208"/>
      <c r="OAM123" s="208"/>
      <c r="OAN123" s="208"/>
      <c r="OAO123" s="208"/>
      <c r="OAP123" s="208"/>
      <c r="OAQ123" s="208"/>
      <c r="OAR123" s="208"/>
      <c r="OAS123" s="208"/>
      <c r="OAT123" s="208"/>
      <c r="OAU123" s="208"/>
      <c r="OAV123" s="208"/>
      <c r="OAW123" s="208"/>
      <c r="OAX123" s="208"/>
      <c r="OAY123" s="208"/>
      <c r="OAZ123" s="208"/>
      <c r="OBA123" s="208"/>
      <c r="OBB123" s="208"/>
      <c r="OBC123" s="208"/>
      <c r="OBD123" s="208"/>
      <c r="OBE123" s="208"/>
      <c r="OBF123" s="208"/>
      <c r="OBG123" s="208"/>
      <c r="OBH123" s="208"/>
      <c r="OBI123" s="208"/>
      <c r="OBJ123" s="208"/>
      <c r="OBK123" s="208"/>
      <c r="OBL123" s="208"/>
      <c r="OBM123" s="208"/>
      <c r="OBN123" s="208"/>
      <c r="OBO123" s="208"/>
      <c r="OBP123" s="208"/>
      <c r="OBQ123" s="208"/>
      <c r="OBR123" s="208"/>
      <c r="OBS123" s="208"/>
      <c r="OBT123" s="208"/>
      <c r="OBU123" s="208"/>
      <c r="OBV123" s="208"/>
      <c r="OBW123" s="208"/>
      <c r="OBX123" s="208"/>
      <c r="OBY123" s="208"/>
      <c r="OBZ123" s="208"/>
      <c r="OCA123" s="208"/>
      <c r="OCB123" s="208"/>
      <c r="OCC123" s="208"/>
      <c r="OCD123" s="208"/>
      <c r="OCE123" s="208"/>
      <c r="OCF123" s="208"/>
      <c r="OCG123" s="208"/>
      <c r="OCH123" s="208"/>
      <c r="OCI123" s="208"/>
      <c r="OCJ123" s="208"/>
      <c r="OCK123" s="208"/>
      <c r="OCL123" s="208"/>
      <c r="OCM123" s="208"/>
      <c r="OCN123" s="208"/>
      <c r="OCO123" s="208"/>
      <c r="OCP123" s="208"/>
      <c r="OCQ123" s="208"/>
      <c r="OCR123" s="208"/>
      <c r="OCS123" s="208"/>
      <c r="OCT123" s="208"/>
      <c r="OCU123" s="208"/>
      <c r="OCV123" s="208"/>
      <c r="OCW123" s="208"/>
      <c r="OCX123" s="208"/>
      <c r="OCY123" s="208"/>
      <c r="OCZ123" s="208"/>
      <c r="ODA123" s="208"/>
      <c r="ODB123" s="208"/>
      <c r="ODC123" s="208"/>
      <c r="ODD123" s="208"/>
      <c r="ODE123" s="208"/>
      <c r="ODF123" s="208"/>
      <c r="ODG123" s="208"/>
      <c r="ODH123" s="208"/>
      <c r="ODI123" s="208"/>
      <c r="ODJ123" s="208"/>
      <c r="ODK123" s="208"/>
      <c r="ODL123" s="208"/>
      <c r="ODM123" s="208"/>
      <c r="ODN123" s="208"/>
      <c r="ODO123" s="208"/>
      <c r="ODP123" s="208"/>
      <c r="ODQ123" s="208"/>
      <c r="ODR123" s="208"/>
      <c r="ODS123" s="208"/>
      <c r="ODT123" s="208"/>
      <c r="ODU123" s="208"/>
      <c r="ODV123" s="208"/>
      <c r="ODW123" s="208"/>
      <c r="ODX123" s="208"/>
      <c r="ODY123" s="208"/>
      <c r="ODZ123" s="208"/>
      <c r="OEA123" s="208"/>
      <c r="OEB123" s="208"/>
      <c r="OEC123" s="208"/>
      <c r="OED123" s="208"/>
      <c r="OEE123" s="208"/>
      <c r="OEF123" s="208"/>
      <c r="OEG123" s="208"/>
      <c r="OEH123" s="208"/>
      <c r="OEI123" s="208"/>
      <c r="OEJ123" s="208"/>
      <c r="OEK123" s="208"/>
      <c r="OEL123" s="208"/>
      <c r="OEM123" s="208"/>
      <c r="OEN123" s="208"/>
      <c r="OEO123" s="208"/>
      <c r="OEP123" s="208"/>
      <c r="OEQ123" s="208"/>
      <c r="OER123" s="208"/>
      <c r="OES123" s="208"/>
      <c r="OET123" s="208"/>
      <c r="OEU123" s="208"/>
      <c r="OEV123" s="208"/>
      <c r="OEW123" s="208"/>
      <c r="OEX123" s="208"/>
      <c r="OEY123" s="208"/>
      <c r="OEZ123" s="208"/>
      <c r="OFA123" s="208"/>
      <c r="OFB123" s="208"/>
      <c r="OFC123" s="208"/>
      <c r="OFD123" s="208"/>
      <c r="OFE123" s="208"/>
      <c r="OFF123" s="208"/>
      <c r="OFG123" s="208"/>
      <c r="OFH123" s="208"/>
      <c r="OFI123" s="208"/>
      <c r="OFJ123" s="208"/>
      <c r="OFK123" s="208"/>
      <c r="OFL123" s="208"/>
      <c r="OFM123" s="208"/>
      <c r="OFN123" s="208"/>
      <c r="OFO123" s="208"/>
      <c r="OFP123" s="208"/>
      <c r="OFQ123" s="208"/>
      <c r="OFR123" s="208"/>
      <c r="OFS123" s="208"/>
      <c r="OFT123" s="208"/>
      <c r="OFU123" s="208"/>
      <c r="OFV123" s="208"/>
      <c r="OFW123" s="208"/>
      <c r="OFX123" s="208"/>
      <c r="OFY123" s="208"/>
      <c r="OFZ123" s="208"/>
      <c r="OGA123" s="208"/>
      <c r="OGB123" s="208"/>
      <c r="OGC123" s="208"/>
      <c r="OGD123" s="208"/>
      <c r="OGE123" s="208"/>
      <c r="OGF123" s="208"/>
      <c r="OGG123" s="208"/>
      <c r="OGH123" s="208"/>
      <c r="OGI123" s="208"/>
      <c r="OGJ123" s="208"/>
      <c r="OGK123" s="208"/>
      <c r="OGL123" s="208"/>
      <c r="OGM123" s="208"/>
      <c r="OGN123" s="208"/>
      <c r="OGO123" s="208"/>
      <c r="OGP123" s="208"/>
      <c r="OGQ123" s="208"/>
      <c r="OGR123" s="208"/>
      <c r="OGS123" s="208"/>
      <c r="OGT123" s="208"/>
      <c r="OGU123" s="208"/>
      <c r="OGV123" s="208"/>
      <c r="OGW123" s="208"/>
      <c r="OGX123" s="208"/>
      <c r="OGY123" s="208"/>
      <c r="OGZ123" s="208"/>
      <c r="OHA123" s="208"/>
      <c r="OHB123" s="208"/>
      <c r="OHC123" s="208"/>
      <c r="OHD123" s="208"/>
      <c r="OHE123" s="208"/>
      <c r="OHF123" s="208"/>
      <c r="OHG123" s="208"/>
      <c r="OHH123" s="208"/>
      <c r="OHI123" s="208"/>
      <c r="OHJ123" s="208"/>
      <c r="OHK123" s="208"/>
      <c r="OHL123" s="208"/>
      <c r="OHM123" s="208"/>
      <c r="OHN123" s="208"/>
      <c r="OHO123" s="208"/>
      <c r="OHP123" s="208"/>
      <c r="OHQ123" s="208"/>
      <c r="OHR123" s="208"/>
      <c r="OHS123" s="208"/>
      <c r="OHT123" s="208"/>
      <c r="OHU123" s="208"/>
      <c r="OHV123" s="208"/>
      <c r="OHW123" s="208"/>
      <c r="OHX123" s="208"/>
      <c r="OHY123" s="208"/>
      <c r="OHZ123" s="208"/>
      <c r="OIA123" s="208"/>
      <c r="OIB123" s="208"/>
      <c r="OIC123" s="208"/>
      <c r="OID123" s="208"/>
      <c r="OIE123" s="208"/>
      <c r="OIF123" s="208"/>
      <c r="OIG123" s="208"/>
      <c r="OIH123" s="208"/>
      <c r="OII123" s="208"/>
      <c r="OIJ123" s="208"/>
      <c r="OIK123" s="208"/>
      <c r="OIL123" s="208"/>
      <c r="OIM123" s="208"/>
      <c r="OIN123" s="208"/>
      <c r="OIO123" s="208"/>
      <c r="OIP123" s="208"/>
      <c r="OIQ123" s="208"/>
      <c r="OIR123" s="208"/>
      <c r="OIS123" s="208"/>
      <c r="OIT123" s="208"/>
      <c r="OIU123" s="208"/>
      <c r="OIV123" s="208"/>
      <c r="OIW123" s="208"/>
      <c r="OIX123" s="208"/>
      <c r="OIY123" s="208"/>
      <c r="OIZ123" s="208"/>
      <c r="OJA123" s="208"/>
      <c r="OJB123" s="208"/>
      <c r="OJC123" s="208"/>
      <c r="OJD123" s="208"/>
      <c r="OJE123" s="208"/>
      <c r="OJF123" s="208"/>
      <c r="OJG123" s="208"/>
      <c r="OJH123" s="208"/>
      <c r="OJI123" s="208"/>
      <c r="OJJ123" s="208"/>
      <c r="OJK123" s="208"/>
      <c r="OJL123" s="208"/>
      <c r="OJM123" s="208"/>
      <c r="OJN123" s="208"/>
      <c r="OJO123" s="208"/>
      <c r="OJP123" s="208"/>
      <c r="OJQ123" s="208"/>
      <c r="OJR123" s="208"/>
      <c r="OJS123" s="208"/>
      <c r="OJT123" s="208"/>
      <c r="OJU123" s="208"/>
      <c r="OJV123" s="208"/>
      <c r="OJW123" s="208"/>
      <c r="OJX123" s="208"/>
      <c r="OJY123" s="208"/>
      <c r="OJZ123" s="208"/>
      <c r="OKA123" s="208"/>
      <c r="OKB123" s="208"/>
      <c r="OKC123" s="208"/>
      <c r="OKD123" s="208"/>
      <c r="OKE123" s="208"/>
      <c r="OKF123" s="208"/>
      <c r="OKG123" s="208"/>
      <c r="OKH123" s="208"/>
      <c r="OKI123" s="208"/>
      <c r="OKJ123" s="208"/>
      <c r="OKK123" s="208"/>
      <c r="OKL123" s="208"/>
      <c r="OKM123" s="208"/>
      <c r="OKN123" s="208"/>
      <c r="OKO123" s="208"/>
      <c r="OKP123" s="208"/>
      <c r="OKQ123" s="208"/>
      <c r="OKR123" s="208"/>
      <c r="OKS123" s="208"/>
      <c r="OKT123" s="208"/>
      <c r="OKU123" s="208"/>
      <c r="OKV123" s="208"/>
      <c r="OKW123" s="208"/>
      <c r="OKX123" s="208"/>
      <c r="OKY123" s="208"/>
      <c r="OKZ123" s="208"/>
      <c r="OLA123" s="208"/>
      <c r="OLB123" s="208"/>
      <c r="OLC123" s="208"/>
      <c r="OLD123" s="208"/>
      <c r="OLE123" s="208"/>
      <c r="OLF123" s="208"/>
      <c r="OLG123" s="208"/>
      <c r="OLH123" s="208"/>
      <c r="OLI123" s="208"/>
      <c r="OLJ123" s="208"/>
      <c r="OLK123" s="208"/>
      <c r="OLL123" s="208"/>
      <c r="OLM123" s="208"/>
      <c r="OLN123" s="208"/>
      <c r="OLO123" s="208"/>
      <c r="OLP123" s="208"/>
      <c r="OLQ123" s="208"/>
      <c r="OLR123" s="208"/>
      <c r="OLS123" s="208"/>
      <c r="OLT123" s="208"/>
      <c r="OLU123" s="208"/>
      <c r="OLV123" s="208"/>
      <c r="OLW123" s="208"/>
      <c r="OLX123" s="208"/>
      <c r="OLY123" s="208"/>
      <c r="OLZ123" s="208"/>
      <c r="OMA123" s="208"/>
      <c r="OMB123" s="208"/>
      <c r="OMC123" s="208"/>
      <c r="OMD123" s="208"/>
      <c r="OME123" s="208"/>
      <c r="OMF123" s="208"/>
      <c r="OMG123" s="208"/>
      <c r="OMH123" s="208"/>
      <c r="OMI123" s="208"/>
      <c r="OMJ123" s="208"/>
      <c r="OMK123" s="208"/>
      <c r="OML123" s="208"/>
      <c r="OMM123" s="208"/>
      <c r="OMN123" s="208"/>
      <c r="OMO123" s="208"/>
      <c r="OMP123" s="208"/>
      <c r="OMQ123" s="208"/>
      <c r="OMR123" s="208"/>
      <c r="OMS123" s="208"/>
      <c r="OMT123" s="208"/>
      <c r="OMU123" s="208"/>
      <c r="OMV123" s="208"/>
      <c r="OMW123" s="208"/>
      <c r="OMX123" s="208"/>
      <c r="OMY123" s="208"/>
      <c r="OMZ123" s="208"/>
      <c r="ONA123" s="208"/>
      <c r="ONB123" s="208"/>
      <c r="ONC123" s="208"/>
      <c r="OND123" s="208"/>
      <c r="ONE123" s="208"/>
      <c r="ONF123" s="208"/>
      <c r="ONG123" s="208"/>
      <c r="ONH123" s="208"/>
      <c r="ONI123" s="208"/>
      <c r="ONJ123" s="208"/>
      <c r="ONK123" s="208"/>
      <c r="ONL123" s="208"/>
      <c r="ONM123" s="208"/>
      <c r="ONN123" s="208"/>
      <c r="ONO123" s="208"/>
      <c r="ONP123" s="208"/>
      <c r="ONQ123" s="208"/>
      <c r="ONR123" s="208"/>
      <c r="ONS123" s="208"/>
      <c r="ONT123" s="208"/>
      <c r="ONU123" s="208"/>
      <c r="ONV123" s="208"/>
      <c r="ONW123" s="208"/>
      <c r="ONX123" s="208"/>
      <c r="ONY123" s="208"/>
      <c r="ONZ123" s="208"/>
      <c r="OOA123" s="208"/>
      <c r="OOB123" s="208"/>
      <c r="OOC123" s="208"/>
      <c r="OOD123" s="208"/>
      <c r="OOE123" s="208"/>
      <c r="OOF123" s="208"/>
      <c r="OOG123" s="208"/>
      <c r="OOH123" s="208"/>
      <c r="OOI123" s="208"/>
      <c r="OOJ123" s="208"/>
      <c r="OOK123" s="208"/>
      <c r="OOL123" s="208"/>
      <c r="OOM123" s="208"/>
      <c r="OON123" s="208"/>
      <c r="OOO123" s="208"/>
      <c r="OOP123" s="208"/>
      <c r="OOQ123" s="208"/>
      <c r="OOR123" s="208"/>
      <c r="OOS123" s="208"/>
      <c r="OOT123" s="208"/>
      <c r="OOU123" s="208"/>
      <c r="OOV123" s="208"/>
      <c r="OOW123" s="208"/>
      <c r="OOX123" s="208"/>
      <c r="OOY123" s="208"/>
      <c r="OOZ123" s="208"/>
      <c r="OPA123" s="208"/>
      <c r="OPB123" s="208"/>
      <c r="OPC123" s="208"/>
      <c r="OPD123" s="208"/>
      <c r="OPE123" s="208"/>
      <c r="OPF123" s="208"/>
      <c r="OPG123" s="208"/>
      <c r="OPH123" s="208"/>
      <c r="OPI123" s="208"/>
      <c r="OPJ123" s="208"/>
      <c r="OPK123" s="208"/>
      <c r="OPL123" s="208"/>
      <c r="OPM123" s="208"/>
      <c r="OPN123" s="208"/>
      <c r="OPO123" s="208"/>
      <c r="OPP123" s="208"/>
      <c r="OPQ123" s="208"/>
      <c r="OPR123" s="208"/>
      <c r="OPS123" s="208"/>
      <c r="OPT123" s="208"/>
      <c r="OPU123" s="208"/>
      <c r="OPV123" s="208"/>
      <c r="OPW123" s="208"/>
      <c r="OPX123" s="208"/>
      <c r="OPY123" s="208"/>
      <c r="OPZ123" s="208"/>
      <c r="OQA123" s="208"/>
      <c r="OQB123" s="208"/>
      <c r="OQC123" s="208"/>
      <c r="OQD123" s="208"/>
      <c r="OQE123" s="208"/>
      <c r="OQF123" s="208"/>
      <c r="OQG123" s="208"/>
      <c r="OQH123" s="208"/>
      <c r="OQI123" s="208"/>
      <c r="OQJ123" s="208"/>
      <c r="OQK123" s="208"/>
      <c r="OQL123" s="208"/>
      <c r="OQM123" s="208"/>
      <c r="OQN123" s="208"/>
      <c r="OQO123" s="208"/>
      <c r="OQP123" s="208"/>
      <c r="OQQ123" s="208"/>
      <c r="OQR123" s="208"/>
      <c r="OQS123" s="208"/>
      <c r="OQT123" s="208"/>
      <c r="OQU123" s="208"/>
      <c r="OQV123" s="208"/>
      <c r="OQW123" s="208"/>
      <c r="OQX123" s="208"/>
      <c r="OQY123" s="208"/>
      <c r="OQZ123" s="208"/>
      <c r="ORA123" s="208"/>
      <c r="ORB123" s="208"/>
      <c r="ORC123" s="208"/>
      <c r="ORD123" s="208"/>
      <c r="ORE123" s="208"/>
      <c r="ORF123" s="208"/>
      <c r="ORG123" s="208"/>
      <c r="ORH123" s="208"/>
      <c r="ORI123" s="208"/>
      <c r="ORJ123" s="208"/>
      <c r="ORK123" s="208"/>
      <c r="ORL123" s="208"/>
      <c r="ORM123" s="208"/>
      <c r="ORN123" s="208"/>
      <c r="ORO123" s="208"/>
      <c r="ORP123" s="208"/>
      <c r="ORQ123" s="208"/>
      <c r="ORR123" s="208"/>
      <c r="ORS123" s="208"/>
      <c r="ORT123" s="208"/>
      <c r="ORU123" s="208"/>
      <c r="ORV123" s="208"/>
      <c r="ORW123" s="208"/>
      <c r="ORX123" s="208"/>
      <c r="ORY123" s="208"/>
      <c r="ORZ123" s="208"/>
      <c r="OSA123" s="208"/>
      <c r="OSB123" s="208"/>
      <c r="OSC123" s="208"/>
      <c r="OSD123" s="208"/>
      <c r="OSE123" s="208"/>
      <c r="OSF123" s="208"/>
      <c r="OSG123" s="208"/>
      <c r="OSH123" s="208"/>
      <c r="OSI123" s="208"/>
      <c r="OSJ123" s="208"/>
      <c r="OSK123" s="208"/>
      <c r="OSL123" s="208"/>
      <c r="OSM123" s="208"/>
      <c r="OSN123" s="208"/>
      <c r="OSO123" s="208"/>
      <c r="OSP123" s="208"/>
      <c r="OSQ123" s="208"/>
      <c r="OSR123" s="208"/>
      <c r="OSS123" s="208"/>
      <c r="OST123" s="208"/>
      <c r="OSU123" s="208"/>
      <c r="OSV123" s="208"/>
      <c r="OSW123" s="208"/>
      <c r="OSX123" s="208"/>
      <c r="OSY123" s="208"/>
      <c r="OSZ123" s="208"/>
      <c r="OTA123" s="208"/>
      <c r="OTB123" s="208"/>
      <c r="OTC123" s="208"/>
      <c r="OTD123" s="208"/>
      <c r="OTE123" s="208"/>
      <c r="OTF123" s="208"/>
      <c r="OTG123" s="208"/>
      <c r="OTH123" s="208"/>
      <c r="OTI123" s="208"/>
      <c r="OTJ123" s="208"/>
      <c r="OTK123" s="208"/>
      <c r="OTL123" s="208"/>
      <c r="OTM123" s="208"/>
      <c r="OTN123" s="208"/>
      <c r="OTO123" s="208"/>
      <c r="OTP123" s="208"/>
      <c r="OTQ123" s="208"/>
      <c r="OTR123" s="208"/>
      <c r="OTS123" s="208"/>
      <c r="OTT123" s="208"/>
      <c r="OTU123" s="208"/>
      <c r="OTV123" s="208"/>
      <c r="OTW123" s="208"/>
      <c r="OTX123" s="208"/>
      <c r="OTY123" s="208"/>
      <c r="OTZ123" s="208"/>
      <c r="OUA123" s="208"/>
      <c r="OUB123" s="208"/>
      <c r="OUC123" s="208"/>
      <c r="OUD123" s="208"/>
      <c r="OUE123" s="208"/>
      <c r="OUF123" s="208"/>
      <c r="OUG123" s="208"/>
      <c r="OUH123" s="208"/>
      <c r="OUI123" s="208"/>
      <c r="OUJ123" s="208"/>
      <c r="OUK123" s="208"/>
      <c r="OUL123" s="208"/>
      <c r="OUM123" s="208"/>
      <c r="OUN123" s="208"/>
      <c r="OUO123" s="208"/>
      <c r="OUP123" s="208"/>
      <c r="OUQ123" s="208"/>
      <c r="OUR123" s="208"/>
      <c r="OUS123" s="208"/>
      <c r="OUT123" s="208"/>
      <c r="OUU123" s="208"/>
      <c r="OUV123" s="208"/>
      <c r="OUW123" s="208"/>
      <c r="OUX123" s="208"/>
      <c r="OUY123" s="208"/>
      <c r="OUZ123" s="208"/>
      <c r="OVA123" s="208"/>
      <c r="OVB123" s="208"/>
      <c r="OVC123" s="208"/>
      <c r="OVD123" s="208"/>
      <c r="OVE123" s="208"/>
      <c r="OVF123" s="208"/>
      <c r="OVG123" s="208"/>
      <c r="OVH123" s="208"/>
      <c r="OVI123" s="208"/>
      <c r="OVJ123" s="208"/>
      <c r="OVK123" s="208"/>
      <c r="OVL123" s="208"/>
      <c r="OVM123" s="208"/>
      <c r="OVN123" s="208"/>
      <c r="OVO123" s="208"/>
      <c r="OVP123" s="208"/>
      <c r="OVQ123" s="208"/>
      <c r="OVR123" s="208"/>
      <c r="OVS123" s="208"/>
      <c r="OVT123" s="208"/>
      <c r="OVU123" s="208"/>
      <c r="OVV123" s="208"/>
      <c r="OVW123" s="208"/>
      <c r="OVX123" s="208"/>
      <c r="OVY123" s="208"/>
      <c r="OVZ123" s="208"/>
      <c r="OWA123" s="208"/>
      <c r="OWB123" s="208"/>
      <c r="OWC123" s="208"/>
      <c r="OWD123" s="208"/>
      <c r="OWE123" s="208"/>
      <c r="OWF123" s="208"/>
      <c r="OWG123" s="208"/>
      <c r="OWH123" s="208"/>
      <c r="OWI123" s="208"/>
      <c r="OWJ123" s="208"/>
      <c r="OWK123" s="208"/>
      <c r="OWL123" s="208"/>
      <c r="OWM123" s="208"/>
      <c r="OWN123" s="208"/>
      <c r="OWO123" s="208"/>
      <c r="OWP123" s="208"/>
      <c r="OWQ123" s="208"/>
      <c r="OWR123" s="208"/>
      <c r="OWS123" s="208"/>
      <c r="OWT123" s="208"/>
      <c r="OWU123" s="208"/>
      <c r="OWV123" s="208"/>
      <c r="OWW123" s="208"/>
      <c r="OWX123" s="208"/>
      <c r="OWY123" s="208"/>
      <c r="OWZ123" s="208"/>
      <c r="OXA123" s="208"/>
      <c r="OXB123" s="208"/>
      <c r="OXC123" s="208"/>
      <c r="OXD123" s="208"/>
      <c r="OXE123" s="208"/>
      <c r="OXF123" s="208"/>
      <c r="OXG123" s="208"/>
      <c r="OXH123" s="208"/>
      <c r="OXI123" s="208"/>
      <c r="OXJ123" s="208"/>
      <c r="OXK123" s="208"/>
      <c r="OXL123" s="208"/>
      <c r="OXM123" s="208"/>
      <c r="OXN123" s="208"/>
      <c r="OXO123" s="208"/>
      <c r="OXP123" s="208"/>
      <c r="OXQ123" s="208"/>
      <c r="OXR123" s="208"/>
      <c r="OXS123" s="208"/>
      <c r="OXT123" s="208"/>
      <c r="OXU123" s="208"/>
      <c r="OXV123" s="208"/>
      <c r="OXW123" s="208"/>
      <c r="OXX123" s="208"/>
      <c r="OXY123" s="208"/>
      <c r="OXZ123" s="208"/>
      <c r="OYA123" s="208"/>
      <c r="OYB123" s="208"/>
      <c r="OYC123" s="208"/>
      <c r="OYD123" s="208"/>
      <c r="OYE123" s="208"/>
      <c r="OYF123" s="208"/>
      <c r="OYG123" s="208"/>
      <c r="OYH123" s="208"/>
      <c r="OYI123" s="208"/>
      <c r="OYJ123" s="208"/>
      <c r="OYK123" s="208"/>
      <c r="OYL123" s="208"/>
      <c r="OYM123" s="208"/>
      <c r="OYN123" s="208"/>
      <c r="OYO123" s="208"/>
      <c r="OYP123" s="208"/>
      <c r="OYQ123" s="208"/>
      <c r="OYR123" s="208"/>
      <c r="OYS123" s="208"/>
      <c r="OYT123" s="208"/>
      <c r="OYU123" s="208"/>
      <c r="OYV123" s="208"/>
      <c r="OYW123" s="208"/>
      <c r="OYX123" s="208"/>
      <c r="OYY123" s="208"/>
      <c r="OYZ123" s="208"/>
      <c r="OZA123" s="208"/>
      <c r="OZB123" s="208"/>
      <c r="OZC123" s="208"/>
      <c r="OZD123" s="208"/>
      <c r="OZE123" s="208"/>
      <c r="OZF123" s="208"/>
      <c r="OZG123" s="208"/>
      <c r="OZH123" s="208"/>
      <c r="OZI123" s="208"/>
      <c r="OZJ123" s="208"/>
      <c r="OZK123" s="208"/>
      <c r="OZL123" s="208"/>
      <c r="OZM123" s="208"/>
      <c r="OZN123" s="208"/>
      <c r="OZO123" s="208"/>
      <c r="OZP123" s="208"/>
      <c r="OZQ123" s="208"/>
      <c r="OZR123" s="208"/>
      <c r="OZS123" s="208"/>
      <c r="OZT123" s="208"/>
      <c r="OZU123" s="208"/>
      <c r="OZV123" s="208"/>
      <c r="OZW123" s="208"/>
      <c r="OZX123" s="208"/>
      <c r="OZY123" s="208"/>
      <c r="OZZ123" s="208"/>
      <c r="PAA123" s="208"/>
      <c r="PAB123" s="208"/>
      <c r="PAC123" s="208"/>
      <c r="PAD123" s="208"/>
      <c r="PAE123" s="208"/>
      <c r="PAF123" s="208"/>
      <c r="PAG123" s="208"/>
      <c r="PAH123" s="208"/>
      <c r="PAI123" s="208"/>
      <c r="PAJ123" s="208"/>
      <c r="PAK123" s="208"/>
      <c r="PAL123" s="208"/>
      <c r="PAM123" s="208"/>
      <c r="PAN123" s="208"/>
      <c r="PAO123" s="208"/>
      <c r="PAP123" s="208"/>
      <c r="PAQ123" s="208"/>
      <c r="PAR123" s="208"/>
      <c r="PAS123" s="208"/>
      <c r="PAT123" s="208"/>
      <c r="PAU123" s="208"/>
      <c r="PAV123" s="208"/>
      <c r="PAW123" s="208"/>
      <c r="PAX123" s="208"/>
      <c r="PAY123" s="208"/>
      <c r="PAZ123" s="208"/>
      <c r="PBA123" s="208"/>
      <c r="PBB123" s="208"/>
      <c r="PBC123" s="208"/>
      <c r="PBD123" s="208"/>
      <c r="PBE123" s="208"/>
      <c r="PBF123" s="208"/>
      <c r="PBG123" s="208"/>
      <c r="PBH123" s="208"/>
      <c r="PBI123" s="208"/>
      <c r="PBJ123" s="208"/>
      <c r="PBK123" s="208"/>
      <c r="PBL123" s="208"/>
      <c r="PBM123" s="208"/>
      <c r="PBN123" s="208"/>
      <c r="PBO123" s="208"/>
      <c r="PBP123" s="208"/>
      <c r="PBQ123" s="208"/>
      <c r="PBR123" s="208"/>
      <c r="PBS123" s="208"/>
      <c r="PBT123" s="208"/>
      <c r="PBU123" s="208"/>
      <c r="PBV123" s="208"/>
      <c r="PBW123" s="208"/>
      <c r="PBX123" s="208"/>
      <c r="PBY123" s="208"/>
      <c r="PBZ123" s="208"/>
      <c r="PCA123" s="208"/>
      <c r="PCB123" s="208"/>
      <c r="PCC123" s="208"/>
      <c r="PCD123" s="208"/>
      <c r="PCE123" s="208"/>
      <c r="PCF123" s="208"/>
      <c r="PCG123" s="208"/>
      <c r="PCH123" s="208"/>
      <c r="PCI123" s="208"/>
      <c r="PCJ123" s="208"/>
      <c r="PCK123" s="208"/>
      <c r="PCL123" s="208"/>
      <c r="PCM123" s="208"/>
      <c r="PCN123" s="208"/>
      <c r="PCO123" s="208"/>
      <c r="PCP123" s="208"/>
      <c r="PCQ123" s="208"/>
      <c r="PCR123" s="208"/>
      <c r="PCS123" s="208"/>
      <c r="PCT123" s="208"/>
      <c r="PCU123" s="208"/>
      <c r="PCV123" s="208"/>
      <c r="PCW123" s="208"/>
      <c r="PCX123" s="208"/>
      <c r="PCY123" s="208"/>
      <c r="PCZ123" s="208"/>
      <c r="PDA123" s="208"/>
      <c r="PDB123" s="208"/>
      <c r="PDC123" s="208"/>
      <c r="PDD123" s="208"/>
      <c r="PDE123" s="208"/>
      <c r="PDF123" s="208"/>
      <c r="PDG123" s="208"/>
      <c r="PDH123" s="208"/>
      <c r="PDI123" s="208"/>
      <c r="PDJ123" s="208"/>
      <c r="PDK123" s="208"/>
      <c r="PDL123" s="208"/>
      <c r="PDM123" s="208"/>
      <c r="PDN123" s="208"/>
      <c r="PDO123" s="208"/>
      <c r="PDP123" s="208"/>
      <c r="PDQ123" s="208"/>
      <c r="PDR123" s="208"/>
      <c r="PDS123" s="208"/>
      <c r="PDT123" s="208"/>
      <c r="PDU123" s="208"/>
      <c r="PDV123" s="208"/>
      <c r="PDW123" s="208"/>
      <c r="PDX123" s="208"/>
      <c r="PDY123" s="208"/>
      <c r="PDZ123" s="208"/>
      <c r="PEA123" s="208"/>
      <c r="PEB123" s="208"/>
      <c r="PEC123" s="208"/>
      <c r="PED123" s="208"/>
      <c r="PEE123" s="208"/>
      <c r="PEF123" s="208"/>
      <c r="PEG123" s="208"/>
      <c r="PEH123" s="208"/>
      <c r="PEI123" s="208"/>
      <c r="PEJ123" s="208"/>
      <c r="PEK123" s="208"/>
      <c r="PEL123" s="208"/>
      <c r="PEM123" s="208"/>
      <c r="PEN123" s="208"/>
      <c r="PEO123" s="208"/>
      <c r="PEP123" s="208"/>
      <c r="PEQ123" s="208"/>
      <c r="PER123" s="208"/>
      <c r="PES123" s="208"/>
      <c r="PET123" s="208"/>
      <c r="PEU123" s="208"/>
      <c r="PEV123" s="208"/>
      <c r="PEW123" s="208"/>
      <c r="PEX123" s="208"/>
      <c r="PEY123" s="208"/>
      <c r="PEZ123" s="208"/>
      <c r="PFA123" s="208"/>
      <c r="PFB123" s="208"/>
      <c r="PFC123" s="208"/>
      <c r="PFD123" s="208"/>
      <c r="PFE123" s="208"/>
      <c r="PFF123" s="208"/>
      <c r="PFG123" s="208"/>
      <c r="PFH123" s="208"/>
      <c r="PFI123" s="208"/>
      <c r="PFJ123" s="208"/>
      <c r="PFK123" s="208"/>
      <c r="PFL123" s="208"/>
      <c r="PFM123" s="208"/>
      <c r="PFN123" s="208"/>
      <c r="PFO123" s="208"/>
      <c r="PFP123" s="208"/>
      <c r="PFQ123" s="208"/>
      <c r="PFR123" s="208"/>
      <c r="PFS123" s="208"/>
      <c r="PFT123" s="208"/>
      <c r="PFU123" s="208"/>
      <c r="PFV123" s="208"/>
      <c r="PFW123" s="208"/>
      <c r="PFX123" s="208"/>
      <c r="PFY123" s="208"/>
      <c r="PFZ123" s="208"/>
      <c r="PGA123" s="208"/>
      <c r="PGB123" s="208"/>
      <c r="PGC123" s="208"/>
      <c r="PGD123" s="208"/>
      <c r="PGE123" s="208"/>
      <c r="PGF123" s="208"/>
      <c r="PGG123" s="208"/>
      <c r="PGH123" s="208"/>
      <c r="PGI123" s="208"/>
      <c r="PGJ123" s="208"/>
      <c r="PGK123" s="208"/>
      <c r="PGL123" s="208"/>
      <c r="PGM123" s="208"/>
      <c r="PGN123" s="208"/>
      <c r="PGO123" s="208"/>
      <c r="PGP123" s="208"/>
      <c r="PGQ123" s="208"/>
      <c r="PGR123" s="208"/>
      <c r="PGS123" s="208"/>
      <c r="PGT123" s="208"/>
      <c r="PGU123" s="208"/>
      <c r="PGV123" s="208"/>
      <c r="PGW123" s="208"/>
      <c r="PGX123" s="208"/>
      <c r="PGY123" s="208"/>
      <c r="PGZ123" s="208"/>
      <c r="PHA123" s="208"/>
      <c r="PHB123" s="208"/>
      <c r="PHC123" s="208"/>
      <c r="PHD123" s="208"/>
      <c r="PHE123" s="208"/>
      <c r="PHF123" s="208"/>
      <c r="PHG123" s="208"/>
      <c r="PHH123" s="208"/>
      <c r="PHI123" s="208"/>
      <c r="PHJ123" s="208"/>
      <c r="PHK123" s="208"/>
      <c r="PHL123" s="208"/>
      <c r="PHM123" s="208"/>
      <c r="PHN123" s="208"/>
      <c r="PHO123" s="208"/>
      <c r="PHP123" s="208"/>
      <c r="PHQ123" s="208"/>
      <c r="PHR123" s="208"/>
      <c r="PHS123" s="208"/>
      <c r="PHT123" s="208"/>
      <c r="PHU123" s="208"/>
      <c r="PHV123" s="208"/>
      <c r="PHW123" s="208"/>
      <c r="PHX123" s="208"/>
      <c r="PHY123" s="208"/>
      <c r="PHZ123" s="208"/>
      <c r="PIA123" s="208"/>
      <c r="PIB123" s="208"/>
      <c r="PIC123" s="208"/>
      <c r="PID123" s="208"/>
      <c r="PIE123" s="208"/>
      <c r="PIF123" s="208"/>
      <c r="PIG123" s="208"/>
      <c r="PIH123" s="208"/>
      <c r="PII123" s="208"/>
      <c r="PIJ123" s="208"/>
      <c r="PIK123" s="208"/>
      <c r="PIL123" s="208"/>
      <c r="PIM123" s="208"/>
      <c r="PIN123" s="208"/>
      <c r="PIO123" s="208"/>
      <c r="PIP123" s="208"/>
      <c r="PIQ123" s="208"/>
      <c r="PIR123" s="208"/>
      <c r="PIS123" s="208"/>
      <c r="PIT123" s="208"/>
      <c r="PIU123" s="208"/>
      <c r="PIV123" s="208"/>
      <c r="PIW123" s="208"/>
      <c r="PIX123" s="208"/>
      <c r="PIY123" s="208"/>
      <c r="PIZ123" s="208"/>
      <c r="PJA123" s="208"/>
      <c r="PJB123" s="208"/>
      <c r="PJC123" s="208"/>
      <c r="PJD123" s="208"/>
      <c r="PJE123" s="208"/>
      <c r="PJF123" s="208"/>
      <c r="PJG123" s="208"/>
      <c r="PJH123" s="208"/>
      <c r="PJI123" s="208"/>
      <c r="PJJ123" s="208"/>
      <c r="PJK123" s="208"/>
      <c r="PJL123" s="208"/>
      <c r="PJM123" s="208"/>
      <c r="PJN123" s="208"/>
      <c r="PJO123" s="208"/>
      <c r="PJP123" s="208"/>
      <c r="PJQ123" s="208"/>
      <c r="PJR123" s="208"/>
      <c r="PJS123" s="208"/>
      <c r="PJT123" s="208"/>
      <c r="PJU123" s="208"/>
      <c r="PJV123" s="208"/>
      <c r="PJW123" s="208"/>
      <c r="PJX123" s="208"/>
      <c r="PJY123" s="208"/>
      <c r="PJZ123" s="208"/>
      <c r="PKA123" s="208"/>
      <c r="PKB123" s="208"/>
      <c r="PKC123" s="208"/>
      <c r="PKD123" s="208"/>
      <c r="PKE123" s="208"/>
      <c r="PKF123" s="208"/>
      <c r="PKG123" s="208"/>
      <c r="PKH123" s="208"/>
      <c r="PKI123" s="208"/>
      <c r="PKJ123" s="208"/>
      <c r="PKK123" s="208"/>
      <c r="PKL123" s="208"/>
      <c r="PKM123" s="208"/>
      <c r="PKN123" s="208"/>
      <c r="PKO123" s="208"/>
      <c r="PKP123" s="208"/>
      <c r="PKQ123" s="208"/>
      <c r="PKR123" s="208"/>
      <c r="PKS123" s="208"/>
      <c r="PKT123" s="208"/>
      <c r="PKU123" s="208"/>
      <c r="PKV123" s="208"/>
      <c r="PKW123" s="208"/>
      <c r="PKX123" s="208"/>
      <c r="PKY123" s="208"/>
      <c r="PKZ123" s="208"/>
      <c r="PLA123" s="208"/>
      <c r="PLB123" s="208"/>
      <c r="PLC123" s="208"/>
      <c r="PLD123" s="208"/>
      <c r="PLE123" s="208"/>
      <c r="PLF123" s="208"/>
      <c r="PLG123" s="208"/>
      <c r="PLH123" s="208"/>
      <c r="PLI123" s="208"/>
      <c r="PLJ123" s="208"/>
      <c r="PLK123" s="208"/>
      <c r="PLL123" s="208"/>
      <c r="PLM123" s="208"/>
      <c r="PLN123" s="208"/>
      <c r="PLO123" s="208"/>
      <c r="PLP123" s="208"/>
      <c r="PLQ123" s="208"/>
      <c r="PLR123" s="208"/>
      <c r="PLS123" s="208"/>
      <c r="PLT123" s="208"/>
      <c r="PLU123" s="208"/>
      <c r="PLV123" s="208"/>
      <c r="PLW123" s="208"/>
      <c r="PLX123" s="208"/>
      <c r="PLY123" s="208"/>
      <c r="PLZ123" s="208"/>
      <c r="PMA123" s="208"/>
      <c r="PMB123" s="208"/>
      <c r="PMC123" s="208"/>
      <c r="PMD123" s="208"/>
      <c r="PME123" s="208"/>
      <c r="PMF123" s="208"/>
      <c r="PMG123" s="208"/>
      <c r="PMH123" s="208"/>
      <c r="PMI123" s="208"/>
      <c r="PMJ123" s="208"/>
      <c r="PMK123" s="208"/>
      <c r="PML123" s="208"/>
      <c r="PMM123" s="208"/>
      <c r="PMN123" s="208"/>
      <c r="PMO123" s="208"/>
      <c r="PMP123" s="208"/>
      <c r="PMQ123" s="208"/>
      <c r="PMR123" s="208"/>
      <c r="PMS123" s="208"/>
      <c r="PMT123" s="208"/>
      <c r="PMU123" s="208"/>
      <c r="PMV123" s="208"/>
      <c r="PMW123" s="208"/>
      <c r="PMX123" s="208"/>
      <c r="PMY123" s="208"/>
      <c r="PMZ123" s="208"/>
      <c r="PNA123" s="208"/>
      <c r="PNB123" s="208"/>
      <c r="PNC123" s="208"/>
      <c r="PND123" s="208"/>
      <c r="PNE123" s="208"/>
      <c r="PNF123" s="208"/>
      <c r="PNG123" s="208"/>
      <c r="PNH123" s="208"/>
      <c r="PNI123" s="208"/>
      <c r="PNJ123" s="208"/>
      <c r="PNK123" s="208"/>
      <c r="PNL123" s="208"/>
      <c r="PNM123" s="208"/>
      <c r="PNN123" s="208"/>
      <c r="PNO123" s="208"/>
      <c r="PNP123" s="208"/>
      <c r="PNQ123" s="208"/>
      <c r="PNR123" s="208"/>
      <c r="PNS123" s="208"/>
      <c r="PNT123" s="208"/>
      <c r="PNU123" s="208"/>
      <c r="PNV123" s="208"/>
      <c r="PNW123" s="208"/>
      <c r="PNX123" s="208"/>
      <c r="PNY123" s="208"/>
      <c r="PNZ123" s="208"/>
      <c r="POA123" s="208"/>
      <c r="POB123" s="208"/>
      <c r="POC123" s="208"/>
      <c r="POD123" s="208"/>
      <c r="POE123" s="208"/>
      <c r="POF123" s="208"/>
      <c r="POG123" s="208"/>
      <c r="POH123" s="208"/>
      <c r="POI123" s="208"/>
      <c r="POJ123" s="208"/>
      <c r="POK123" s="208"/>
      <c r="POL123" s="208"/>
      <c r="POM123" s="208"/>
      <c r="PON123" s="208"/>
      <c r="POO123" s="208"/>
      <c r="POP123" s="208"/>
      <c r="POQ123" s="208"/>
      <c r="POR123" s="208"/>
      <c r="POS123" s="208"/>
      <c r="POT123" s="208"/>
      <c r="POU123" s="208"/>
      <c r="POV123" s="208"/>
      <c r="POW123" s="208"/>
      <c r="POX123" s="208"/>
      <c r="POY123" s="208"/>
      <c r="POZ123" s="208"/>
      <c r="PPA123" s="208"/>
      <c r="PPB123" s="208"/>
      <c r="PPC123" s="208"/>
      <c r="PPD123" s="208"/>
      <c r="PPE123" s="208"/>
      <c r="PPF123" s="208"/>
      <c r="PPG123" s="208"/>
      <c r="PPH123" s="208"/>
      <c r="PPI123" s="208"/>
      <c r="PPJ123" s="208"/>
      <c r="PPK123" s="208"/>
      <c r="PPL123" s="208"/>
      <c r="PPM123" s="208"/>
      <c r="PPN123" s="208"/>
      <c r="PPO123" s="208"/>
      <c r="PPP123" s="208"/>
      <c r="PPQ123" s="208"/>
      <c r="PPR123" s="208"/>
      <c r="PPS123" s="208"/>
      <c r="PPT123" s="208"/>
      <c r="PPU123" s="208"/>
      <c r="PPV123" s="208"/>
      <c r="PPW123" s="208"/>
      <c r="PPX123" s="208"/>
      <c r="PPY123" s="208"/>
      <c r="PPZ123" s="208"/>
      <c r="PQA123" s="208"/>
      <c r="PQB123" s="208"/>
      <c r="PQC123" s="208"/>
      <c r="PQD123" s="208"/>
      <c r="PQE123" s="208"/>
      <c r="PQF123" s="208"/>
      <c r="PQG123" s="208"/>
      <c r="PQH123" s="208"/>
      <c r="PQI123" s="208"/>
      <c r="PQJ123" s="208"/>
      <c r="PQK123" s="208"/>
      <c r="PQL123" s="208"/>
      <c r="PQM123" s="208"/>
      <c r="PQN123" s="208"/>
      <c r="PQO123" s="208"/>
      <c r="PQP123" s="208"/>
      <c r="PQQ123" s="208"/>
      <c r="PQR123" s="208"/>
      <c r="PQS123" s="208"/>
      <c r="PQT123" s="208"/>
      <c r="PQU123" s="208"/>
      <c r="PQV123" s="208"/>
      <c r="PQW123" s="208"/>
      <c r="PQX123" s="208"/>
      <c r="PQY123" s="208"/>
      <c r="PQZ123" s="208"/>
      <c r="PRA123" s="208"/>
      <c r="PRB123" s="208"/>
      <c r="PRC123" s="208"/>
      <c r="PRD123" s="208"/>
      <c r="PRE123" s="208"/>
      <c r="PRF123" s="208"/>
      <c r="PRG123" s="208"/>
      <c r="PRH123" s="208"/>
      <c r="PRI123" s="208"/>
      <c r="PRJ123" s="208"/>
      <c r="PRK123" s="208"/>
      <c r="PRL123" s="208"/>
      <c r="PRM123" s="208"/>
      <c r="PRN123" s="208"/>
      <c r="PRO123" s="208"/>
      <c r="PRP123" s="208"/>
      <c r="PRQ123" s="208"/>
      <c r="PRR123" s="208"/>
      <c r="PRS123" s="208"/>
      <c r="PRT123" s="208"/>
      <c r="PRU123" s="208"/>
      <c r="PRV123" s="208"/>
      <c r="PRW123" s="208"/>
      <c r="PRX123" s="208"/>
      <c r="PRY123" s="208"/>
      <c r="PRZ123" s="208"/>
      <c r="PSA123" s="208"/>
      <c r="PSB123" s="208"/>
      <c r="PSC123" s="208"/>
      <c r="PSD123" s="208"/>
      <c r="PSE123" s="208"/>
      <c r="PSF123" s="208"/>
      <c r="PSG123" s="208"/>
      <c r="PSH123" s="208"/>
      <c r="PSI123" s="208"/>
      <c r="PSJ123" s="208"/>
      <c r="PSK123" s="208"/>
      <c r="PSL123" s="208"/>
      <c r="PSM123" s="208"/>
      <c r="PSN123" s="208"/>
      <c r="PSO123" s="208"/>
      <c r="PSP123" s="208"/>
      <c r="PSQ123" s="208"/>
      <c r="PSR123" s="208"/>
      <c r="PSS123" s="208"/>
      <c r="PST123" s="208"/>
      <c r="PSU123" s="208"/>
      <c r="PSV123" s="208"/>
      <c r="PSW123" s="208"/>
      <c r="PSX123" s="208"/>
      <c r="PSY123" s="208"/>
      <c r="PSZ123" s="208"/>
      <c r="PTA123" s="208"/>
      <c r="PTB123" s="208"/>
      <c r="PTC123" s="208"/>
      <c r="PTD123" s="208"/>
      <c r="PTE123" s="208"/>
      <c r="PTF123" s="208"/>
      <c r="PTG123" s="208"/>
      <c r="PTH123" s="208"/>
      <c r="PTI123" s="208"/>
      <c r="PTJ123" s="208"/>
      <c r="PTK123" s="208"/>
      <c r="PTL123" s="208"/>
      <c r="PTM123" s="208"/>
      <c r="PTN123" s="208"/>
      <c r="PTO123" s="208"/>
      <c r="PTP123" s="208"/>
      <c r="PTQ123" s="208"/>
      <c r="PTR123" s="208"/>
      <c r="PTS123" s="208"/>
      <c r="PTT123" s="208"/>
      <c r="PTU123" s="208"/>
      <c r="PTV123" s="208"/>
      <c r="PTW123" s="208"/>
      <c r="PTX123" s="208"/>
      <c r="PTY123" s="208"/>
      <c r="PTZ123" s="208"/>
      <c r="PUA123" s="208"/>
      <c r="PUB123" s="208"/>
      <c r="PUC123" s="208"/>
      <c r="PUD123" s="208"/>
      <c r="PUE123" s="208"/>
      <c r="PUF123" s="208"/>
      <c r="PUG123" s="208"/>
      <c r="PUH123" s="208"/>
      <c r="PUI123" s="208"/>
      <c r="PUJ123" s="208"/>
      <c r="PUK123" s="208"/>
      <c r="PUL123" s="208"/>
      <c r="PUM123" s="208"/>
      <c r="PUN123" s="208"/>
      <c r="PUO123" s="208"/>
      <c r="PUP123" s="208"/>
      <c r="PUQ123" s="208"/>
      <c r="PUR123" s="208"/>
      <c r="PUS123" s="208"/>
      <c r="PUT123" s="208"/>
      <c r="PUU123" s="208"/>
      <c r="PUV123" s="208"/>
      <c r="PUW123" s="208"/>
      <c r="PUX123" s="208"/>
      <c r="PUY123" s="208"/>
      <c r="PUZ123" s="208"/>
      <c r="PVA123" s="208"/>
      <c r="PVB123" s="208"/>
      <c r="PVC123" s="208"/>
      <c r="PVD123" s="208"/>
      <c r="PVE123" s="208"/>
      <c r="PVF123" s="208"/>
      <c r="PVG123" s="208"/>
      <c r="PVH123" s="208"/>
      <c r="PVI123" s="208"/>
      <c r="PVJ123" s="208"/>
      <c r="PVK123" s="208"/>
      <c r="PVL123" s="208"/>
      <c r="PVM123" s="208"/>
      <c r="PVN123" s="208"/>
      <c r="PVO123" s="208"/>
      <c r="PVP123" s="208"/>
      <c r="PVQ123" s="208"/>
      <c r="PVR123" s="208"/>
      <c r="PVS123" s="208"/>
      <c r="PVT123" s="208"/>
      <c r="PVU123" s="208"/>
      <c r="PVV123" s="208"/>
      <c r="PVW123" s="208"/>
      <c r="PVX123" s="208"/>
      <c r="PVY123" s="208"/>
      <c r="PVZ123" s="208"/>
      <c r="PWA123" s="208"/>
      <c r="PWB123" s="208"/>
      <c r="PWC123" s="208"/>
      <c r="PWD123" s="208"/>
      <c r="PWE123" s="208"/>
      <c r="PWF123" s="208"/>
      <c r="PWG123" s="208"/>
      <c r="PWH123" s="208"/>
      <c r="PWI123" s="208"/>
      <c r="PWJ123" s="208"/>
      <c r="PWK123" s="208"/>
      <c r="PWL123" s="208"/>
      <c r="PWM123" s="208"/>
      <c r="PWN123" s="208"/>
      <c r="PWO123" s="208"/>
      <c r="PWP123" s="208"/>
      <c r="PWQ123" s="208"/>
      <c r="PWR123" s="208"/>
      <c r="PWS123" s="208"/>
      <c r="PWT123" s="208"/>
      <c r="PWU123" s="208"/>
      <c r="PWV123" s="208"/>
      <c r="PWW123" s="208"/>
      <c r="PWX123" s="208"/>
      <c r="PWY123" s="208"/>
      <c r="PWZ123" s="208"/>
      <c r="PXA123" s="208"/>
      <c r="PXB123" s="208"/>
      <c r="PXC123" s="208"/>
      <c r="PXD123" s="208"/>
      <c r="PXE123" s="208"/>
      <c r="PXF123" s="208"/>
      <c r="PXG123" s="208"/>
      <c r="PXH123" s="208"/>
      <c r="PXI123" s="208"/>
      <c r="PXJ123" s="208"/>
      <c r="PXK123" s="208"/>
      <c r="PXL123" s="208"/>
      <c r="PXM123" s="208"/>
      <c r="PXN123" s="208"/>
      <c r="PXO123" s="208"/>
      <c r="PXP123" s="208"/>
      <c r="PXQ123" s="208"/>
      <c r="PXR123" s="208"/>
      <c r="PXS123" s="208"/>
      <c r="PXT123" s="208"/>
      <c r="PXU123" s="208"/>
      <c r="PXV123" s="208"/>
      <c r="PXW123" s="208"/>
      <c r="PXX123" s="208"/>
      <c r="PXY123" s="208"/>
      <c r="PXZ123" s="208"/>
      <c r="PYA123" s="208"/>
      <c r="PYB123" s="208"/>
      <c r="PYC123" s="208"/>
      <c r="PYD123" s="208"/>
      <c r="PYE123" s="208"/>
      <c r="PYF123" s="208"/>
      <c r="PYG123" s="208"/>
      <c r="PYH123" s="208"/>
      <c r="PYI123" s="208"/>
      <c r="PYJ123" s="208"/>
      <c r="PYK123" s="208"/>
      <c r="PYL123" s="208"/>
      <c r="PYM123" s="208"/>
      <c r="PYN123" s="208"/>
      <c r="PYO123" s="208"/>
      <c r="PYP123" s="208"/>
      <c r="PYQ123" s="208"/>
      <c r="PYR123" s="208"/>
      <c r="PYS123" s="208"/>
      <c r="PYT123" s="208"/>
      <c r="PYU123" s="208"/>
      <c r="PYV123" s="208"/>
      <c r="PYW123" s="208"/>
      <c r="PYX123" s="208"/>
      <c r="PYY123" s="208"/>
      <c r="PYZ123" s="208"/>
      <c r="PZA123" s="208"/>
      <c r="PZB123" s="208"/>
      <c r="PZC123" s="208"/>
      <c r="PZD123" s="208"/>
      <c r="PZE123" s="208"/>
      <c r="PZF123" s="208"/>
      <c r="PZG123" s="208"/>
      <c r="PZH123" s="208"/>
      <c r="PZI123" s="208"/>
      <c r="PZJ123" s="208"/>
      <c r="PZK123" s="208"/>
      <c r="PZL123" s="208"/>
      <c r="PZM123" s="208"/>
      <c r="PZN123" s="208"/>
      <c r="PZO123" s="208"/>
      <c r="PZP123" s="208"/>
      <c r="PZQ123" s="208"/>
      <c r="PZR123" s="208"/>
      <c r="PZS123" s="208"/>
      <c r="PZT123" s="208"/>
      <c r="PZU123" s="208"/>
      <c r="PZV123" s="208"/>
      <c r="PZW123" s="208"/>
      <c r="PZX123" s="208"/>
      <c r="PZY123" s="208"/>
      <c r="PZZ123" s="208"/>
      <c r="QAA123" s="208"/>
      <c r="QAB123" s="208"/>
      <c r="QAC123" s="208"/>
      <c r="QAD123" s="208"/>
      <c r="QAE123" s="208"/>
      <c r="QAF123" s="208"/>
      <c r="QAG123" s="208"/>
      <c r="QAH123" s="208"/>
      <c r="QAI123" s="208"/>
      <c r="QAJ123" s="208"/>
      <c r="QAK123" s="208"/>
      <c r="QAL123" s="208"/>
      <c r="QAM123" s="208"/>
      <c r="QAN123" s="208"/>
      <c r="QAO123" s="208"/>
      <c r="QAP123" s="208"/>
      <c r="QAQ123" s="208"/>
      <c r="QAR123" s="208"/>
      <c r="QAS123" s="208"/>
      <c r="QAT123" s="208"/>
      <c r="QAU123" s="208"/>
      <c r="QAV123" s="208"/>
      <c r="QAW123" s="208"/>
      <c r="QAX123" s="208"/>
      <c r="QAY123" s="208"/>
      <c r="QAZ123" s="208"/>
      <c r="QBA123" s="208"/>
      <c r="QBB123" s="208"/>
      <c r="QBC123" s="208"/>
      <c r="QBD123" s="208"/>
      <c r="QBE123" s="208"/>
      <c r="QBF123" s="208"/>
      <c r="QBG123" s="208"/>
      <c r="QBH123" s="208"/>
      <c r="QBI123" s="208"/>
      <c r="QBJ123" s="208"/>
      <c r="QBK123" s="208"/>
      <c r="QBL123" s="208"/>
      <c r="QBM123" s="208"/>
      <c r="QBN123" s="208"/>
      <c r="QBO123" s="208"/>
      <c r="QBP123" s="208"/>
      <c r="QBQ123" s="208"/>
      <c r="QBR123" s="208"/>
      <c r="QBS123" s="208"/>
      <c r="QBT123" s="208"/>
      <c r="QBU123" s="208"/>
      <c r="QBV123" s="208"/>
      <c r="QBW123" s="208"/>
      <c r="QBX123" s="208"/>
      <c r="QBY123" s="208"/>
      <c r="QBZ123" s="208"/>
      <c r="QCA123" s="208"/>
      <c r="QCB123" s="208"/>
      <c r="QCC123" s="208"/>
      <c r="QCD123" s="208"/>
      <c r="QCE123" s="208"/>
      <c r="QCF123" s="208"/>
      <c r="QCG123" s="208"/>
      <c r="QCH123" s="208"/>
      <c r="QCI123" s="208"/>
      <c r="QCJ123" s="208"/>
      <c r="QCK123" s="208"/>
      <c r="QCL123" s="208"/>
      <c r="QCM123" s="208"/>
      <c r="QCN123" s="208"/>
      <c r="QCO123" s="208"/>
      <c r="QCP123" s="208"/>
      <c r="QCQ123" s="208"/>
      <c r="QCR123" s="208"/>
      <c r="QCS123" s="208"/>
      <c r="QCT123" s="208"/>
      <c r="QCU123" s="208"/>
      <c r="QCV123" s="208"/>
      <c r="QCW123" s="208"/>
      <c r="QCX123" s="208"/>
      <c r="QCY123" s="208"/>
      <c r="QCZ123" s="208"/>
      <c r="QDA123" s="208"/>
      <c r="QDB123" s="208"/>
      <c r="QDC123" s="208"/>
      <c r="QDD123" s="208"/>
      <c r="QDE123" s="208"/>
      <c r="QDF123" s="208"/>
      <c r="QDG123" s="208"/>
      <c r="QDH123" s="208"/>
      <c r="QDI123" s="208"/>
      <c r="QDJ123" s="208"/>
      <c r="QDK123" s="208"/>
      <c r="QDL123" s="208"/>
      <c r="QDM123" s="208"/>
      <c r="QDN123" s="208"/>
      <c r="QDO123" s="208"/>
      <c r="QDP123" s="208"/>
      <c r="QDQ123" s="208"/>
      <c r="QDR123" s="208"/>
      <c r="QDS123" s="208"/>
      <c r="QDT123" s="208"/>
      <c r="QDU123" s="208"/>
      <c r="QDV123" s="208"/>
      <c r="QDW123" s="208"/>
      <c r="QDX123" s="208"/>
      <c r="QDY123" s="208"/>
      <c r="QDZ123" s="208"/>
      <c r="QEA123" s="208"/>
      <c r="QEB123" s="208"/>
      <c r="QEC123" s="208"/>
      <c r="QED123" s="208"/>
      <c r="QEE123" s="208"/>
      <c r="QEF123" s="208"/>
      <c r="QEG123" s="208"/>
      <c r="QEH123" s="208"/>
      <c r="QEI123" s="208"/>
      <c r="QEJ123" s="208"/>
      <c r="QEK123" s="208"/>
      <c r="QEL123" s="208"/>
      <c r="QEM123" s="208"/>
      <c r="QEN123" s="208"/>
      <c r="QEO123" s="208"/>
      <c r="QEP123" s="208"/>
      <c r="QEQ123" s="208"/>
      <c r="QER123" s="208"/>
      <c r="QES123" s="208"/>
      <c r="QET123" s="208"/>
      <c r="QEU123" s="208"/>
      <c r="QEV123" s="208"/>
      <c r="QEW123" s="208"/>
      <c r="QEX123" s="208"/>
      <c r="QEY123" s="208"/>
      <c r="QEZ123" s="208"/>
      <c r="QFA123" s="208"/>
      <c r="QFB123" s="208"/>
      <c r="QFC123" s="208"/>
      <c r="QFD123" s="208"/>
      <c r="QFE123" s="208"/>
      <c r="QFF123" s="208"/>
      <c r="QFG123" s="208"/>
      <c r="QFH123" s="208"/>
      <c r="QFI123" s="208"/>
      <c r="QFJ123" s="208"/>
      <c r="QFK123" s="208"/>
      <c r="QFL123" s="208"/>
      <c r="QFM123" s="208"/>
      <c r="QFN123" s="208"/>
      <c r="QFO123" s="208"/>
      <c r="QFP123" s="208"/>
      <c r="QFQ123" s="208"/>
      <c r="QFR123" s="208"/>
      <c r="QFS123" s="208"/>
      <c r="QFT123" s="208"/>
      <c r="QFU123" s="208"/>
      <c r="QFV123" s="208"/>
      <c r="QFW123" s="208"/>
      <c r="QFX123" s="208"/>
      <c r="QFY123" s="208"/>
      <c r="QFZ123" s="208"/>
      <c r="QGA123" s="208"/>
      <c r="QGB123" s="208"/>
      <c r="QGC123" s="208"/>
      <c r="QGD123" s="208"/>
      <c r="QGE123" s="208"/>
      <c r="QGF123" s="208"/>
      <c r="QGG123" s="208"/>
      <c r="QGH123" s="208"/>
      <c r="QGI123" s="208"/>
      <c r="QGJ123" s="208"/>
      <c r="QGK123" s="208"/>
      <c r="QGL123" s="208"/>
      <c r="QGM123" s="208"/>
      <c r="QGN123" s="208"/>
      <c r="QGO123" s="208"/>
      <c r="QGP123" s="208"/>
      <c r="QGQ123" s="208"/>
      <c r="QGR123" s="208"/>
      <c r="QGS123" s="208"/>
      <c r="QGT123" s="208"/>
      <c r="QGU123" s="208"/>
      <c r="QGV123" s="208"/>
      <c r="QGW123" s="208"/>
      <c r="QGX123" s="208"/>
      <c r="QGY123" s="208"/>
      <c r="QGZ123" s="208"/>
      <c r="QHA123" s="208"/>
      <c r="QHB123" s="208"/>
      <c r="QHC123" s="208"/>
      <c r="QHD123" s="208"/>
      <c r="QHE123" s="208"/>
      <c r="QHF123" s="208"/>
      <c r="QHG123" s="208"/>
      <c r="QHH123" s="208"/>
      <c r="QHI123" s="208"/>
      <c r="QHJ123" s="208"/>
      <c r="QHK123" s="208"/>
      <c r="QHL123" s="208"/>
      <c r="QHM123" s="208"/>
      <c r="QHN123" s="208"/>
      <c r="QHO123" s="208"/>
      <c r="QHP123" s="208"/>
      <c r="QHQ123" s="208"/>
      <c r="QHR123" s="208"/>
      <c r="QHS123" s="208"/>
      <c r="QHT123" s="208"/>
      <c r="QHU123" s="208"/>
      <c r="QHV123" s="208"/>
      <c r="QHW123" s="208"/>
      <c r="QHX123" s="208"/>
      <c r="QHY123" s="208"/>
      <c r="QHZ123" s="208"/>
      <c r="QIA123" s="208"/>
      <c r="QIB123" s="208"/>
      <c r="QIC123" s="208"/>
      <c r="QID123" s="208"/>
      <c r="QIE123" s="208"/>
      <c r="QIF123" s="208"/>
      <c r="QIG123" s="208"/>
      <c r="QIH123" s="208"/>
      <c r="QII123" s="208"/>
      <c r="QIJ123" s="208"/>
      <c r="QIK123" s="208"/>
      <c r="QIL123" s="208"/>
      <c r="QIM123" s="208"/>
      <c r="QIN123" s="208"/>
      <c r="QIO123" s="208"/>
      <c r="QIP123" s="208"/>
      <c r="QIQ123" s="208"/>
      <c r="QIR123" s="208"/>
      <c r="QIS123" s="208"/>
      <c r="QIT123" s="208"/>
      <c r="QIU123" s="208"/>
      <c r="QIV123" s="208"/>
      <c r="QIW123" s="208"/>
      <c r="QIX123" s="208"/>
      <c r="QIY123" s="208"/>
      <c r="QIZ123" s="208"/>
      <c r="QJA123" s="208"/>
      <c r="QJB123" s="208"/>
      <c r="QJC123" s="208"/>
      <c r="QJD123" s="208"/>
      <c r="QJE123" s="208"/>
      <c r="QJF123" s="208"/>
      <c r="QJG123" s="208"/>
      <c r="QJH123" s="208"/>
      <c r="QJI123" s="208"/>
      <c r="QJJ123" s="208"/>
      <c r="QJK123" s="208"/>
      <c r="QJL123" s="208"/>
      <c r="QJM123" s="208"/>
      <c r="QJN123" s="208"/>
      <c r="QJO123" s="208"/>
      <c r="QJP123" s="208"/>
      <c r="QJQ123" s="208"/>
      <c r="QJR123" s="208"/>
      <c r="QJS123" s="208"/>
      <c r="QJT123" s="208"/>
      <c r="QJU123" s="208"/>
      <c r="QJV123" s="208"/>
      <c r="QJW123" s="208"/>
      <c r="QJX123" s="208"/>
      <c r="QJY123" s="208"/>
      <c r="QJZ123" s="208"/>
      <c r="QKA123" s="208"/>
      <c r="QKB123" s="208"/>
      <c r="QKC123" s="208"/>
      <c r="QKD123" s="208"/>
      <c r="QKE123" s="208"/>
      <c r="QKF123" s="208"/>
      <c r="QKG123" s="208"/>
      <c r="QKH123" s="208"/>
      <c r="QKI123" s="208"/>
      <c r="QKJ123" s="208"/>
      <c r="QKK123" s="208"/>
      <c r="QKL123" s="208"/>
      <c r="QKM123" s="208"/>
      <c r="QKN123" s="208"/>
      <c r="QKO123" s="208"/>
      <c r="QKP123" s="208"/>
      <c r="QKQ123" s="208"/>
      <c r="QKR123" s="208"/>
      <c r="QKS123" s="208"/>
      <c r="QKT123" s="208"/>
      <c r="QKU123" s="208"/>
      <c r="QKV123" s="208"/>
      <c r="QKW123" s="208"/>
      <c r="QKX123" s="208"/>
      <c r="QKY123" s="208"/>
      <c r="QKZ123" s="208"/>
      <c r="QLA123" s="208"/>
      <c r="QLB123" s="208"/>
      <c r="QLC123" s="208"/>
      <c r="QLD123" s="208"/>
      <c r="QLE123" s="208"/>
      <c r="QLF123" s="208"/>
      <c r="QLG123" s="208"/>
      <c r="QLH123" s="208"/>
      <c r="QLI123" s="208"/>
      <c r="QLJ123" s="208"/>
      <c r="QLK123" s="208"/>
      <c r="QLL123" s="208"/>
      <c r="QLM123" s="208"/>
      <c r="QLN123" s="208"/>
      <c r="QLO123" s="208"/>
      <c r="QLP123" s="208"/>
      <c r="QLQ123" s="208"/>
      <c r="QLR123" s="208"/>
      <c r="QLS123" s="208"/>
      <c r="QLT123" s="208"/>
      <c r="QLU123" s="208"/>
      <c r="QLV123" s="208"/>
      <c r="QLW123" s="208"/>
      <c r="QLX123" s="208"/>
      <c r="QLY123" s="208"/>
      <c r="QLZ123" s="208"/>
      <c r="QMA123" s="208"/>
      <c r="QMB123" s="208"/>
      <c r="QMC123" s="208"/>
      <c r="QMD123" s="208"/>
      <c r="QME123" s="208"/>
      <c r="QMF123" s="208"/>
      <c r="QMG123" s="208"/>
      <c r="QMH123" s="208"/>
      <c r="QMI123" s="208"/>
      <c r="QMJ123" s="208"/>
      <c r="QMK123" s="208"/>
      <c r="QML123" s="208"/>
      <c r="QMM123" s="208"/>
      <c r="QMN123" s="208"/>
      <c r="QMO123" s="208"/>
      <c r="QMP123" s="208"/>
      <c r="QMQ123" s="208"/>
      <c r="QMR123" s="208"/>
      <c r="QMS123" s="208"/>
      <c r="QMT123" s="208"/>
      <c r="QMU123" s="208"/>
      <c r="QMV123" s="208"/>
      <c r="QMW123" s="208"/>
      <c r="QMX123" s="208"/>
      <c r="QMY123" s="208"/>
      <c r="QMZ123" s="208"/>
      <c r="QNA123" s="208"/>
      <c r="QNB123" s="208"/>
      <c r="QNC123" s="208"/>
      <c r="QND123" s="208"/>
      <c r="QNE123" s="208"/>
      <c r="QNF123" s="208"/>
      <c r="QNG123" s="208"/>
      <c r="QNH123" s="208"/>
      <c r="QNI123" s="208"/>
      <c r="QNJ123" s="208"/>
      <c r="QNK123" s="208"/>
      <c r="QNL123" s="208"/>
      <c r="QNM123" s="208"/>
      <c r="QNN123" s="208"/>
      <c r="QNO123" s="208"/>
      <c r="QNP123" s="208"/>
      <c r="QNQ123" s="208"/>
      <c r="QNR123" s="208"/>
      <c r="QNS123" s="208"/>
      <c r="QNT123" s="208"/>
      <c r="QNU123" s="208"/>
      <c r="QNV123" s="208"/>
      <c r="QNW123" s="208"/>
      <c r="QNX123" s="208"/>
      <c r="QNY123" s="208"/>
      <c r="QNZ123" s="208"/>
      <c r="QOA123" s="208"/>
      <c r="QOB123" s="208"/>
      <c r="QOC123" s="208"/>
      <c r="QOD123" s="208"/>
      <c r="QOE123" s="208"/>
      <c r="QOF123" s="208"/>
      <c r="QOG123" s="208"/>
      <c r="QOH123" s="208"/>
      <c r="QOI123" s="208"/>
      <c r="QOJ123" s="208"/>
      <c r="QOK123" s="208"/>
      <c r="QOL123" s="208"/>
      <c r="QOM123" s="208"/>
      <c r="QON123" s="208"/>
      <c r="QOO123" s="208"/>
      <c r="QOP123" s="208"/>
      <c r="QOQ123" s="208"/>
      <c r="QOR123" s="208"/>
      <c r="QOS123" s="208"/>
      <c r="QOT123" s="208"/>
      <c r="QOU123" s="208"/>
      <c r="QOV123" s="208"/>
      <c r="QOW123" s="208"/>
      <c r="QOX123" s="208"/>
      <c r="QOY123" s="208"/>
      <c r="QOZ123" s="208"/>
      <c r="QPA123" s="208"/>
      <c r="QPB123" s="208"/>
      <c r="QPC123" s="208"/>
      <c r="QPD123" s="208"/>
      <c r="QPE123" s="208"/>
      <c r="QPF123" s="208"/>
      <c r="QPG123" s="208"/>
      <c r="QPH123" s="208"/>
      <c r="QPI123" s="208"/>
      <c r="QPJ123" s="208"/>
      <c r="QPK123" s="208"/>
      <c r="QPL123" s="208"/>
      <c r="QPM123" s="208"/>
      <c r="QPN123" s="208"/>
      <c r="QPO123" s="208"/>
      <c r="QPP123" s="208"/>
      <c r="QPQ123" s="208"/>
      <c r="QPR123" s="208"/>
      <c r="QPS123" s="208"/>
      <c r="QPT123" s="208"/>
      <c r="QPU123" s="208"/>
      <c r="QPV123" s="208"/>
      <c r="QPW123" s="208"/>
      <c r="QPX123" s="208"/>
      <c r="QPY123" s="208"/>
      <c r="QPZ123" s="208"/>
      <c r="QQA123" s="208"/>
      <c r="QQB123" s="208"/>
      <c r="QQC123" s="208"/>
      <c r="QQD123" s="208"/>
      <c r="QQE123" s="208"/>
      <c r="QQF123" s="208"/>
      <c r="QQG123" s="208"/>
      <c r="QQH123" s="208"/>
      <c r="QQI123" s="208"/>
      <c r="QQJ123" s="208"/>
      <c r="QQK123" s="208"/>
      <c r="QQL123" s="208"/>
      <c r="QQM123" s="208"/>
      <c r="QQN123" s="208"/>
      <c r="QQO123" s="208"/>
      <c r="QQP123" s="208"/>
      <c r="QQQ123" s="208"/>
      <c r="QQR123" s="208"/>
      <c r="QQS123" s="208"/>
      <c r="QQT123" s="208"/>
      <c r="QQU123" s="208"/>
      <c r="QQV123" s="208"/>
      <c r="QQW123" s="208"/>
      <c r="QQX123" s="208"/>
      <c r="QQY123" s="208"/>
      <c r="QQZ123" s="208"/>
      <c r="QRA123" s="208"/>
      <c r="QRB123" s="208"/>
      <c r="QRC123" s="208"/>
      <c r="QRD123" s="208"/>
      <c r="QRE123" s="208"/>
      <c r="QRF123" s="208"/>
      <c r="QRG123" s="208"/>
      <c r="QRH123" s="208"/>
      <c r="QRI123" s="208"/>
      <c r="QRJ123" s="208"/>
      <c r="QRK123" s="208"/>
      <c r="QRL123" s="208"/>
      <c r="QRM123" s="208"/>
      <c r="QRN123" s="208"/>
      <c r="QRO123" s="208"/>
      <c r="QRP123" s="208"/>
      <c r="QRQ123" s="208"/>
      <c r="QRR123" s="208"/>
      <c r="QRS123" s="208"/>
      <c r="QRT123" s="208"/>
      <c r="QRU123" s="208"/>
      <c r="QRV123" s="208"/>
      <c r="QRW123" s="208"/>
      <c r="QRX123" s="208"/>
      <c r="QRY123" s="208"/>
      <c r="QRZ123" s="208"/>
      <c r="QSA123" s="208"/>
      <c r="QSB123" s="208"/>
      <c r="QSC123" s="208"/>
      <c r="QSD123" s="208"/>
      <c r="QSE123" s="208"/>
      <c r="QSF123" s="208"/>
      <c r="QSG123" s="208"/>
      <c r="QSH123" s="208"/>
      <c r="QSI123" s="208"/>
      <c r="QSJ123" s="208"/>
      <c r="QSK123" s="208"/>
      <c r="QSL123" s="208"/>
      <c r="QSM123" s="208"/>
      <c r="QSN123" s="208"/>
      <c r="QSO123" s="208"/>
      <c r="QSP123" s="208"/>
      <c r="QSQ123" s="208"/>
      <c r="QSR123" s="208"/>
      <c r="QSS123" s="208"/>
      <c r="QST123" s="208"/>
      <c r="QSU123" s="208"/>
      <c r="QSV123" s="208"/>
      <c r="QSW123" s="208"/>
      <c r="QSX123" s="208"/>
      <c r="QSY123" s="208"/>
      <c r="QSZ123" s="208"/>
      <c r="QTA123" s="208"/>
      <c r="QTB123" s="208"/>
      <c r="QTC123" s="208"/>
      <c r="QTD123" s="208"/>
      <c r="QTE123" s="208"/>
      <c r="QTF123" s="208"/>
      <c r="QTG123" s="208"/>
      <c r="QTH123" s="208"/>
      <c r="QTI123" s="208"/>
      <c r="QTJ123" s="208"/>
      <c r="QTK123" s="208"/>
      <c r="QTL123" s="208"/>
      <c r="QTM123" s="208"/>
      <c r="QTN123" s="208"/>
      <c r="QTO123" s="208"/>
      <c r="QTP123" s="208"/>
      <c r="QTQ123" s="208"/>
      <c r="QTR123" s="208"/>
      <c r="QTS123" s="208"/>
      <c r="QTT123" s="208"/>
      <c r="QTU123" s="208"/>
      <c r="QTV123" s="208"/>
      <c r="QTW123" s="208"/>
      <c r="QTX123" s="208"/>
      <c r="QTY123" s="208"/>
      <c r="QTZ123" s="208"/>
      <c r="QUA123" s="208"/>
      <c r="QUB123" s="208"/>
      <c r="QUC123" s="208"/>
      <c r="QUD123" s="208"/>
      <c r="QUE123" s="208"/>
      <c r="QUF123" s="208"/>
      <c r="QUG123" s="208"/>
      <c r="QUH123" s="208"/>
      <c r="QUI123" s="208"/>
      <c r="QUJ123" s="208"/>
      <c r="QUK123" s="208"/>
      <c r="QUL123" s="208"/>
      <c r="QUM123" s="208"/>
      <c r="QUN123" s="208"/>
      <c r="QUO123" s="208"/>
      <c r="QUP123" s="208"/>
      <c r="QUQ123" s="208"/>
      <c r="QUR123" s="208"/>
      <c r="QUS123" s="208"/>
      <c r="QUT123" s="208"/>
      <c r="QUU123" s="208"/>
      <c r="QUV123" s="208"/>
      <c r="QUW123" s="208"/>
      <c r="QUX123" s="208"/>
      <c r="QUY123" s="208"/>
      <c r="QUZ123" s="208"/>
      <c r="QVA123" s="208"/>
      <c r="QVB123" s="208"/>
      <c r="QVC123" s="208"/>
      <c r="QVD123" s="208"/>
      <c r="QVE123" s="208"/>
      <c r="QVF123" s="208"/>
      <c r="QVG123" s="208"/>
      <c r="QVH123" s="208"/>
      <c r="QVI123" s="208"/>
      <c r="QVJ123" s="208"/>
      <c r="QVK123" s="208"/>
      <c r="QVL123" s="208"/>
      <c r="QVM123" s="208"/>
      <c r="QVN123" s="208"/>
      <c r="QVO123" s="208"/>
      <c r="QVP123" s="208"/>
      <c r="QVQ123" s="208"/>
      <c r="QVR123" s="208"/>
      <c r="QVS123" s="208"/>
      <c r="QVT123" s="208"/>
      <c r="QVU123" s="208"/>
      <c r="QVV123" s="208"/>
      <c r="QVW123" s="208"/>
      <c r="QVX123" s="208"/>
      <c r="QVY123" s="208"/>
      <c r="QVZ123" s="208"/>
      <c r="QWA123" s="208"/>
      <c r="QWB123" s="208"/>
      <c r="QWC123" s="208"/>
      <c r="QWD123" s="208"/>
      <c r="QWE123" s="208"/>
      <c r="QWF123" s="208"/>
      <c r="QWG123" s="208"/>
      <c r="QWH123" s="208"/>
      <c r="QWI123" s="208"/>
      <c r="QWJ123" s="208"/>
      <c r="QWK123" s="208"/>
      <c r="QWL123" s="208"/>
      <c r="QWM123" s="208"/>
      <c r="QWN123" s="208"/>
      <c r="QWO123" s="208"/>
      <c r="QWP123" s="208"/>
      <c r="QWQ123" s="208"/>
      <c r="QWR123" s="208"/>
      <c r="QWS123" s="208"/>
      <c r="QWT123" s="208"/>
      <c r="QWU123" s="208"/>
      <c r="QWV123" s="208"/>
      <c r="QWW123" s="208"/>
      <c r="QWX123" s="208"/>
      <c r="QWY123" s="208"/>
      <c r="QWZ123" s="208"/>
      <c r="QXA123" s="208"/>
      <c r="QXB123" s="208"/>
      <c r="QXC123" s="208"/>
      <c r="QXD123" s="208"/>
      <c r="QXE123" s="208"/>
      <c r="QXF123" s="208"/>
      <c r="QXG123" s="208"/>
      <c r="QXH123" s="208"/>
      <c r="QXI123" s="208"/>
      <c r="QXJ123" s="208"/>
      <c r="QXK123" s="208"/>
      <c r="QXL123" s="208"/>
      <c r="QXM123" s="208"/>
      <c r="QXN123" s="208"/>
      <c r="QXO123" s="208"/>
      <c r="QXP123" s="208"/>
      <c r="QXQ123" s="208"/>
      <c r="QXR123" s="208"/>
      <c r="QXS123" s="208"/>
      <c r="QXT123" s="208"/>
      <c r="QXU123" s="208"/>
      <c r="QXV123" s="208"/>
      <c r="QXW123" s="208"/>
      <c r="QXX123" s="208"/>
      <c r="QXY123" s="208"/>
      <c r="QXZ123" s="208"/>
      <c r="QYA123" s="208"/>
      <c r="QYB123" s="208"/>
      <c r="QYC123" s="208"/>
      <c r="QYD123" s="208"/>
      <c r="QYE123" s="208"/>
      <c r="QYF123" s="208"/>
      <c r="QYG123" s="208"/>
      <c r="QYH123" s="208"/>
      <c r="QYI123" s="208"/>
      <c r="QYJ123" s="208"/>
      <c r="QYK123" s="208"/>
      <c r="QYL123" s="208"/>
      <c r="QYM123" s="208"/>
      <c r="QYN123" s="208"/>
      <c r="QYO123" s="208"/>
      <c r="QYP123" s="208"/>
      <c r="QYQ123" s="208"/>
      <c r="QYR123" s="208"/>
      <c r="QYS123" s="208"/>
      <c r="QYT123" s="208"/>
      <c r="QYU123" s="208"/>
      <c r="QYV123" s="208"/>
      <c r="QYW123" s="208"/>
      <c r="QYX123" s="208"/>
      <c r="QYY123" s="208"/>
      <c r="QYZ123" s="208"/>
      <c r="QZA123" s="208"/>
      <c r="QZB123" s="208"/>
      <c r="QZC123" s="208"/>
      <c r="QZD123" s="208"/>
      <c r="QZE123" s="208"/>
      <c r="QZF123" s="208"/>
      <c r="QZG123" s="208"/>
      <c r="QZH123" s="208"/>
      <c r="QZI123" s="208"/>
      <c r="QZJ123" s="208"/>
      <c r="QZK123" s="208"/>
      <c r="QZL123" s="208"/>
      <c r="QZM123" s="208"/>
      <c r="QZN123" s="208"/>
      <c r="QZO123" s="208"/>
      <c r="QZP123" s="208"/>
      <c r="QZQ123" s="208"/>
      <c r="QZR123" s="208"/>
      <c r="QZS123" s="208"/>
      <c r="QZT123" s="208"/>
      <c r="QZU123" s="208"/>
      <c r="QZV123" s="208"/>
      <c r="QZW123" s="208"/>
      <c r="QZX123" s="208"/>
      <c r="QZY123" s="208"/>
      <c r="QZZ123" s="208"/>
      <c r="RAA123" s="208"/>
      <c r="RAB123" s="208"/>
      <c r="RAC123" s="208"/>
      <c r="RAD123" s="208"/>
      <c r="RAE123" s="208"/>
      <c r="RAF123" s="208"/>
      <c r="RAG123" s="208"/>
      <c r="RAH123" s="208"/>
      <c r="RAI123" s="208"/>
      <c r="RAJ123" s="208"/>
      <c r="RAK123" s="208"/>
      <c r="RAL123" s="208"/>
      <c r="RAM123" s="208"/>
      <c r="RAN123" s="208"/>
      <c r="RAO123" s="208"/>
      <c r="RAP123" s="208"/>
      <c r="RAQ123" s="208"/>
      <c r="RAR123" s="208"/>
      <c r="RAS123" s="208"/>
      <c r="RAT123" s="208"/>
      <c r="RAU123" s="208"/>
      <c r="RAV123" s="208"/>
      <c r="RAW123" s="208"/>
      <c r="RAX123" s="208"/>
      <c r="RAY123" s="208"/>
      <c r="RAZ123" s="208"/>
      <c r="RBA123" s="208"/>
      <c r="RBB123" s="208"/>
      <c r="RBC123" s="208"/>
      <c r="RBD123" s="208"/>
      <c r="RBE123" s="208"/>
      <c r="RBF123" s="208"/>
      <c r="RBG123" s="208"/>
      <c r="RBH123" s="208"/>
      <c r="RBI123" s="208"/>
      <c r="RBJ123" s="208"/>
      <c r="RBK123" s="208"/>
      <c r="RBL123" s="208"/>
      <c r="RBM123" s="208"/>
      <c r="RBN123" s="208"/>
      <c r="RBO123" s="208"/>
      <c r="RBP123" s="208"/>
      <c r="RBQ123" s="208"/>
      <c r="RBR123" s="208"/>
      <c r="RBS123" s="208"/>
      <c r="RBT123" s="208"/>
      <c r="RBU123" s="208"/>
      <c r="RBV123" s="208"/>
      <c r="RBW123" s="208"/>
      <c r="RBX123" s="208"/>
      <c r="RBY123" s="208"/>
      <c r="RBZ123" s="208"/>
      <c r="RCA123" s="208"/>
      <c r="RCB123" s="208"/>
      <c r="RCC123" s="208"/>
      <c r="RCD123" s="208"/>
      <c r="RCE123" s="208"/>
      <c r="RCF123" s="208"/>
      <c r="RCG123" s="208"/>
      <c r="RCH123" s="208"/>
      <c r="RCI123" s="208"/>
      <c r="RCJ123" s="208"/>
      <c r="RCK123" s="208"/>
      <c r="RCL123" s="208"/>
      <c r="RCM123" s="208"/>
      <c r="RCN123" s="208"/>
      <c r="RCO123" s="208"/>
      <c r="RCP123" s="208"/>
      <c r="RCQ123" s="208"/>
      <c r="RCR123" s="208"/>
      <c r="RCS123" s="208"/>
      <c r="RCT123" s="208"/>
      <c r="RCU123" s="208"/>
      <c r="RCV123" s="208"/>
      <c r="RCW123" s="208"/>
      <c r="RCX123" s="208"/>
      <c r="RCY123" s="208"/>
      <c r="RCZ123" s="208"/>
      <c r="RDA123" s="208"/>
      <c r="RDB123" s="208"/>
      <c r="RDC123" s="208"/>
      <c r="RDD123" s="208"/>
      <c r="RDE123" s="208"/>
      <c r="RDF123" s="208"/>
      <c r="RDG123" s="208"/>
      <c r="RDH123" s="208"/>
      <c r="RDI123" s="208"/>
      <c r="RDJ123" s="208"/>
      <c r="RDK123" s="208"/>
      <c r="RDL123" s="208"/>
      <c r="RDM123" s="208"/>
      <c r="RDN123" s="208"/>
      <c r="RDO123" s="208"/>
      <c r="RDP123" s="208"/>
      <c r="RDQ123" s="208"/>
      <c r="RDR123" s="208"/>
      <c r="RDS123" s="208"/>
      <c r="RDT123" s="208"/>
      <c r="RDU123" s="208"/>
      <c r="RDV123" s="208"/>
      <c r="RDW123" s="208"/>
      <c r="RDX123" s="208"/>
      <c r="RDY123" s="208"/>
      <c r="RDZ123" s="208"/>
      <c r="REA123" s="208"/>
      <c r="REB123" s="208"/>
      <c r="REC123" s="208"/>
      <c r="RED123" s="208"/>
      <c r="REE123" s="208"/>
      <c r="REF123" s="208"/>
      <c r="REG123" s="208"/>
      <c r="REH123" s="208"/>
      <c r="REI123" s="208"/>
      <c r="REJ123" s="208"/>
      <c r="REK123" s="208"/>
      <c r="REL123" s="208"/>
      <c r="REM123" s="208"/>
      <c r="REN123" s="208"/>
      <c r="REO123" s="208"/>
      <c r="REP123" s="208"/>
      <c r="REQ123" s="208"/>
      <c r="RER123" s="208"/>
      <c r="RES123" s="208"/>
      <c r="RET123" s="208"/>
      <c r="REU123" s="208"/>
      <c r="REV123" s="208"/>
      <c r="REW123" s="208"/>
      <c r="REX123" s="208"/>
      <c r="REY123" s="208"/>
      <c r="REZ123" s="208"/>
      <c r="RFA123" s="208"/>
      <c r="RFB123" s="208"/>
      <c r="RFC123" s="208"/>
      <c r="RFD123" s="208"/>
      <c r="RFE123" s="208"/>
      <c r="RFF123" s="208"/>
      <c r="RFG123" s="208"/>
      <c r="RFH123" s="208"/>
      <c r="RFI123" s="208"/>
      <c r="RFJ123" s="208"/>
      <c r="RFK123" s="208"/>
      <c r="RFL123" s="208"/>
      <c r="RFM123" s="208"/>
      <c r="RFN123" s="208"/>
      <c r="RFO123" s="208"/>
      <c r="RFP123" s="208"/>
      <c r="RFQ123" s="208"/>
      <c r="RFR123" s="208"/>
      <c r="RFS123" s="208"/>
      <c r="RFT123" s="208"/>
      <c r="RFU123" s="208"/>
      <c r="RFV123" s="208"/>
      <c r="RFW123" s="208"/>
      <c r="RFX123" s="208"/>
      <c r="RFY123" s="208"/>
      <c r="RFZ123" s="208"/>
      <c r="RGA123" s="208"/>
      <c r="RGB123" s="208"/>
      <c r="RGC123" s="208"/>
      <c r="RGD123" s="208"/>
      <c r="RGE123" s="208"/>
      <c r="RGF123" s="208"/>
      <c r="RGG123" s="208"/>
      <c r="RGH123" s="208"/>
      <c r="RGI123" s="208"/>
      <c r="RGJ123" s="208"/>
      <c r="RGK123" s="208"/>
      <c r="RGL123" s="208"/>
      <c r="RGM123" s="208"/>
      <c r="RGN123" s="208"/>
      <c r="RGO123" s="208"/>
      <c r="RGP123" s="208"/>
      <c r="RGQ123" s="208"/>
      <c r="RGR123" s="208"/>
      <c r="RGS123" s="208"/>
      <c r="RGT123" s="208"/>
      <c r="RGU123" s="208"/>
      <c r="RGV123" s="208"/>
      <c r="RGW123" s="208"/>
      <c r="RGX123" s="208"/>
      <c r="RGY123" s="208"/>
      <c r="RGZ123" s="208"/>
      <c r="RHA123" s="208"/>
      <c r="RHB123" s="208"/>
      <c r="RHC123" s="208"/>
      <c r="RHD123" s="208"/>
      <c r="RHE123" s="208"/>
      <c r="RHF123" s="208"/>
      <c r="RHG123" s="208"/>
      <c r="RHH123" s="208"/>
      <c r="RHI123" s="208"/>
      <c r="RHJ123" s="208"/>
      <c r="RHK123" s="208"/>
      <c r="RHL123" s="208"/>
      <c r="RHM123" s="208"/>
      <c r="RHN123" s="208"/>
      <c r="RHO123" s="208"/>
      <c r="RHP123" s="208"/>
      <c r="RHQ123" s="208"/>
      <c r="RHR123" s="208"/>
      <c r="RHS123" s="208"/>
      <c r="RHT123" s="208"/>
      <c r="RHU123" s="208"/>
      <c r="RHV123" s="208"/>
      <c r="RHW123" s="208"/>
      <c r="RHX123" s="208"/>
      <c r="RHY123" s="208"/>
      <c r="RHZ123" s="208"/>
      <c r="RIA123" s="208"/>
      <c r="RIB123" s="208"/>
      <c r="RIC123" s="208"/>
      <c r="RID123" s="208"/>
      <c r="RIE123" s="208"/>
      <c r="RIF123" s="208"/>
      <c r="RIG123" s="208"/>
      <c r="RIH123" s="208"/>
      <c r="RII123" s="208"/>
      <c r="RIJ123" s="208"/>
      <c r="RIK123" s="208"/>
      <c r="RIL123" s="208"/>
      <c r="RIM123" s="208"/>
      <c r="RIN123" s="208"/>
      <c r="RIO123" s="208"/>
      <c r="RIP123" s="208"/>
      <c r="RIQ123" s="208"/>
      <c r="RIR123" s="208"/>
      <c r="RIS123" s="208"/>
      <c r="RIT123" s="208"/>
      <c r="RIU123" s="208"/>
      <c r="RIV123" s="208"/>
      <c r="RIW123" s="208"/>
      <c r="RIX123" s="208"/>
      <c r="RIY123" s="208"/>
      <c r="RIZ123" s="208"/>
      <c r="RJA123" s="208"/>
      <c r="RJB123" s="208"/>
      <c r="RJC123" s="208"/>
      <c r="RJD123" s="208"/>
      <c r="RJE123" s="208"/>
      <c r="RJF123" s="208"/>
      <c r="RJG123" s="208"/>
      <c r="RJH123" s="208"/>
      <c r="RJI123" s="208"/>
      <c r="RJJ123" s="208"/>
      <c r="RJK123" s="208"/>
      <c r="RJL123" s="208"/>
      <c r="RJM123" s="208"/>
      <c r="RJN123" s="208"/>
      <c r="RJO123" s="208"/>
      <c r="RJP123" s="208"/>
      <c r="RJQ123" s="208"/>
      <c r="RJR123" s="208"/>
      <c r="RJS123" s="208"/>
      <c r="RJT123" s="208"/>
      <c r="RJU123" s="208"/>
      <c r="RJV123" s="208"/>
      <c r="RJW123" s="208"/>
      <c r="RJX123" s="208"/>
      <c r="RJY123" s="208"/>
      <c r="RJZ123" s="208"/>
      <c r="RKA123" s="208"/>
      <c r="RKB123" s="208"/>
      <c r="RKC123" s="208"/>
      <c r="RKD123" s="208"/>
      <c r="RKE123" s="208"/>
      <c r="RKF123" s="208"/>
      <c r="RKG123" s="208"/>
      <c r="RKH123" s="208"/>
      <c r="RKI123" s="208"/>
      <c r="RKJ123" s="208"/>
      <c r="RKK123" s="208"/>
      <c r="RKL123" s="208"/>
      <c r="RKM123" s="208"/>
      <c r="RKN123" s="208"/>
      <c r="RKO123" s="208"/>
      <c r="RKP123" s="208"/>
      <c r="RKQ123" s="208"/>
      <c r="RKR123" s="208"/>
      <c r="RKS123" s="208"/>
      <c r="RKT123" s="208"/>
      <c r="RKU123" s="208"/>
      <c r="RKV123" s="208"/>
      <c r="RKW123" s="208"/>
      <c r="RKX123" s="208"/>
      <c r="RKY123" s="208"/>
      <c r="RKZ123" s="208"/>
      <c r="RLA123" s="208"/>
      <c r="RLB123" s="208"/>
      <c r="RLC123" s="208"/>
      <c r="RLD123" s="208"/>
      <c r="RLE123" s="208"/>
      <c r="RLF123" s="208"/>
      <c r="RLG123" s="208"/>
      <c r="RLH123" s="208"/>
      <c r="RLI123" s="208"/>
      <c r="RLJ123" s="208"/>
      <c r="RLK123" s="208"/>
      <c r="RLL123" s="208"/>
      <c r="RLM123" s="208"/>
      <c r="RLN123" s="208"/>
      <c r="RLO123" s="208"/>
      <c r="RLP123" s="208"/>
      <c r="RLQ123" s="208"/>
      <c r="RLR123" s="208"/>
      <c r="RLS123" s="208"/>
      <c r="RLT123" s="208"/>
      <c r="RLU123" s="208"/>
      <c r="RLV123" s="208"/>
      <c r="RLW123" s="208"/>
      <c r="RLX123" s="208"/>
      <c r="RLY123" s="208"/>
      <c r="RLZ123" s="208"/>
      <c r="RMA123" s="208"/>
      <c r="RMB123" s="208"/>
      <c r="RMC123" s="208"/>
      <c r="RMD123" s="208"/>
      <c r="RME123" s="208"/>
      <c r="RMF123" s="208"/>
      <c r="RMG123" s="208"/>
      <c r="RMH123" s="208"/>
      <c r="RMI123" s="208"/>
      <c r="RMJ123" s="208"/>
      <c r="RMK123" s="208"/>
      <c r="RML123" s="208"/>
      <c r="RMM123" s="208"/>
      <c r="RMN123" s="208"/>
      <c r="RMO123" s="208"/>
      <c r="RMP123" s="208"/>
      <c r="RMQ123" s="208"/>
      <c r="RMR123" s="208"/>
      <c r="RMS123" s="208"/>
      <c r="RMT123" s="208"/>
      <c r="RMU123" s="208"/>
      <c r="RMV123" s="208"/>
      <c r="RMW123" s="208"/>
      <c r="RMX123" s="208"/>
      <c r="RMY123" s="208"/>
      <c r="RMZ123" s="208"/>
      <c r="RNA123" s="208"/>
      <c r="RNB123" s="208"/>
      <c r="RNC123" s="208"/>
      <c r="RND123" s="208"/>
      <c r="RNE123" s="208"/>
      <c r="RNF123" s="208"/>
      <c r="RNG123" s="208"/>
      <c r="RNH123" s="208"/>
      <c r="RNI123" s="208"/>
      <c r="RNJ123" s="208"/>
      <c r="RNK123" s="208"/>
      <c r="RNL123" s="208"/>
      <c r="RNM123" s="208"/>
      <c r="RNN123" s="208"/>
      <c r="RNO123" s="208"/>
      <c r="RNP123" s="208"/>
      <c r="RNQ123" s="208"/>
      <c r="RNR123" s="208"/>
      <c r="RNS123" s="208"/>
      <c r="RNT123" s="208"/>
      <c r="RNU123" s="208"/>
      <c r="RNV123" s="208"/>
      <c r="RNW123" s="208"/>
      <c r="RNX123" s="208"/>
      <c r="RNY123" s="208"/>
      <c r="RNZ123" s="208"/>
      <c r="ROA123" s="208"/>
      <c r="ROB123" s="208"/>
      <c r="ROC123" s="208"/>
      <c r="ROD123" s="208"/>
      <c r="ROE123" s="208"/>
      <c r="ROF123" s="208"/>
      <c r="ROG123" s="208"/>
      <c r="ROH123" s="208"/>
      <c r="ROI123" s="208"/>
      <c r="ROJ123" s="208"/>
      <c r="ROK123" s="208"/>
      <c r="ROL123" s="208"/>
      <c r="ROM123" s="208"/>
      <c r="RON123" s="208"/>
      <c r="ROO123" s="208"/>
      <c r="ROP123" s="208"/>
      <c r="ROQ123" s="208"/>
      <c r="ROR123" s="208"/>
      <c r="ROS123" s="208"/>
      <c r="ROT123" s="208"/>
      <c r="ROU123" s="208"/>
      <c r="ROV123" s="208"/>
      <c r="ROW123" s="208"/>
      <c r="ROX123" s="208"/>
      <c r="ROY123" s="208"/>
      <c r="ROZ123" s="208"/>
      <c r="RPA123" s="208"/>
      <c r="RPB123" s="208"/>
      <c r="RPC123" s="208"/>
      <c r="RPD123" s="208"/>
      <c r="RPE123" s="208"/>
      <c r="RPF123" s="208"/>
      <c r="RPG123" s="208"/>
      <c r="RPH123" s="208"/>
      <c r="RPI123" s="208"/>
      <c r="RPJ123" s="208"/>
      <c r="RPK123" s="208"/>
      <c r="RPL123" s="208"/>
      <c r="RPM123" s="208"/>
      <c r="RPN123" s="208"/>
      <c r="RPO123" s="208"/>
      <c r="RPP123" s="208"/>
      <c r="RPQ123" s="208"/>
      <c r="RPR123" s="208"/>
      <c r="RPS123" s="208"/>
      <c r="RPT123" s="208"/>
      <c r="RPU123" s="208"/>
      <c r="RPV123" s="208"/>
      <c r="RPW123" s="208"/>
      <c r="RPX123" s="208"/>
      <c r="RPY123" s="208"/>
      <c r="RPZ123" s="208"/>
      <c r="RQA123" s="208"/>
      <c r="RQB123" s="208"/>
      <c r="RQC123" s="208"/>
      <c r="RQD123" s="208"/>
      <c r="RQE123" s="208"/>
      <c r="RQF123" s="208"/>
      <c r="RQG123" s="208"/>
      <c r="RQH123" s="208"/>
      <c r="RQI123" s="208"/>
      <c r="RQJ123" s="208"/>
      <c r="RQK123" s="208"/>
      <c r="RQL123" s="208"/>
      <c r="RQM123" s="208"/>
      <c r="RQN123" s="208"/>
      <c r="RQO123" s="208"/>
      <c r="RQP123" s="208"/>
      <c r="RQQ123" s="208"/>
      <c r="RQR123" s="208"/>
      <c r="RQS123" s="208"/>
      <c r="RQT123" s="208"/>
      <c r="RQU123" s="208"/>
      <c r="RQV123" s="208"/>
      <c r="RQW123" s="208"/>
      <c r="RQX123" s="208"/>
      <c r="RQY123" s="208"/>
      <c r="RQZ123" s="208"/>
      <c r="RRA123" s="208"/>
      <c r="RRB123" s="208"/>
      <c r="RRC123" s="208"/>
      <c r="RRD123" s="208"/>
      <c r="RRE123" s="208"/>
      <c r="RRF123" s="208"/>
      <c r="RRG123" s="208"/>
      <c r="RRH123" s="208"/>
      <c r="RRI123" s="208"/>
      <c r="RRJ123" s="208"/>
      <c r="RRK123" s="208"/>
      <c r="RRL123" s="208"/>
      <c r="RRM123" s="208"/>
      <c r="RRN123" s="208"/>
      <c r="RRO123" s="208"/>
      <c r="RRP123" s="208"/>
      <c r="RRQ123" s="208"/>
      <c r="RRR123" s="208"/>
      <c r="RRS123" s="208"/>
      <c r="RRT123" s="208"/>
      <c r="RRU123" s="208"/>
      <c r="RRV123" s="208"/>
      <c r="RRW123" s="208"/>
      <c r="RRX123" s="208"/>
      <c r="RRY123" s="208"/>
      <c r="RRZ123" s="208"/>
      <c r="RSA123" s="208"/>
      <c r="RSB123" s="208"/>
      <c r="RSC123" s="208"/>
      <c r="RSD123" s="208"/>
      <c r="RSE123" s="208"/>
      <c r="RSF123" s="208"/>
      <c r="RSG123" s="208"/>
      <c r="RSH123" s="208"/>
      <c r="RSI123" s="208"/>
      <c r="RSJ123" s="208"/>
      <c r="RSK123" s="208"/>
      <c r="RSL123" s="208"/>
      <c r="RSM123" s="208"/>
      <c r="RSN123" s="208"/>
      <c r="RSO123" s="208"/>
      <c r="RSP123" s="208"/>
      <c r="RSQ123" s="208"/>
      <c r="RSR123" s="208"/>
      <c r="RSS123" s="208"/>
      <c r="RST123" s="208"/>
      <c r="RSU123" s="208"/>
      <c r="RSV123" s="208"/>
      <c r="RSW123" s="208"/>
      <c r="RSX123" s="208"/>
      <c r="RSY123" s="208"/>
      <c r="RSZ123" s="208"/>
      <c r="RTA123" s="208"/>
      <c r="RTB123" s="208"/>
      <c r="RTC123" s="208"/>
      <c r="RTD123" s="208"/>
      <c r="RTE123" s="208"/>
      <c r="RTF123" s="208"/>
      <c r="RTG123" s="208"/>
      <c r="RTH123" s="208"/>
      <c r="RTI123" s="208"/>
      <c r="RTJ123" s="208"/>
      <c r="RTK123" s="208"/>
      <c r="RTL123" s="208"/>
      <c r="RTM123" s="208"/>
      <c r="RTN123" s="208"/>
      <c r="RTO123" s="208"/>
      <c r="RTP123" s="208"/>
      <c r="RTQ123" s="208"/>
      <c r="RTR123" s="208"/>
      <c r="RTS123" s="208"/>
      <c r="RTT123" s="208"/>
      <c r="RTU123" s="208"/>
      <c r="RTV123" s="208"/>
      <c r="RTW123" s="208"/>
      <c r="RTX123" s="208"/>
      <c r="RTY123" s="208"/>
      <c r="RTZ123" s="208"/>
      <c r="RUA123" s="208"/>
      <c r="RUB123" s="208"/>
      <c r="RUC123" s="208"/>
      <c r="RUD123" s="208"/>
      <c r="RUE123" s="208"/>
      <c r="RUF123" s="208"/>
      <c r="RUG123" s="208"/>
      <c r="RUH123" s="208"/>
      <c r="RUI123" s="208"/>
      <c r="RUJ123" s="208"/>
      <c r="RUK123" s="208"/>
      <c r="RUL123" s="208"/>
      <c r="RUM123" s="208"/>
      <c r="RUN123" s="208"/>
      <c r="RUO123" s="208"/>
      <c r="RUP123" s="208"/>
      <c r="RUQ123" s="208"/>
      <c r="RUR123" s="208"/>
      <c r="RUS123" s="208"/>
      <c r="RUT123" s="208"/>
      <c r="RUU123" s="208"/>
      <c r="RUV123" s="208"/>
      <c r="RUW123" s="208"/>
      <c r="RUX123" s="208"/>
      <c r="RUY123" s="208"/>
      <c r="RUZ123" s="208"/>
      <c r="RVA123" s="208"/>
      <c r="RVB123" s="208"/>
      <c r="RVC123" s="208"/>
      <c r="RVD123" s="208"/>
      <c r="RVE123" s="208"/>
      <c r="RVF123" s="208"/>
      <c r="RVG123" s="208"/>
      <c r="RVH123" s="208"/>
      <c r="RVI123" s="208"/>
      <c r="RVJ123" s="208"/>
      <c r="RVK123" s="208"/>
      <c r="RVL123" s="208"/>
      <c r="RVM123" s="208"/>
      <c r="RVN123" s="208"/>
      <c r="RVO123" s="208"/>
      <c r="RVP123" s="208"/>
      <c r="RVQ123" s="208"/>
      <c r="RVR123" s="208"/>
      <c r="RVS123" s="208"/>
      <c r="RVT123" s="208"/>
      <c r="RVU123" s="208"/>
      <c r="RVV123" s="208"/>
      <c r="RVW123" s="208"/>
      <c r="RVX123" s="208"/>
      <c r="RVY123" s="208"/>
      <c r="RVZ123" s="208"/>
      <c r="RWA123" s="208"/>
      <c r="RWB123" s="208"/>
      <c r="RWC123" s="208"/>
      <c r="RWD123" s="208"/>
      <c r="RWE123" s="208"/>
      <c r="RWF123" s="208"/>
      <c r="RWG123" s="208"/>
      <c r="RWH123" s="208"/>
      <c r="RWI123" s="208"/>
      <c r="RWJ123" s="208"/>
      <c r="RWK123" s="208"/>
      <c r="RWL123" s="208"/>
      <c r="RWM123" s="208"/>
      <c r="RWN123" s="208"/>
      <c r="RWO123" s="208"/>
      <c r="RWP123" s="208"/>
      <c r="RWQ123" s="208"/>
      <c r="RWR123" s="208"/>
      <c r="RWS123" s="208"/>
      <c r="RWT123" s="208"/>
      <c r="RWU123" s="208"/>
      <c r="RWV123" s="208"/>
      <c r="RWW123" s="208"/>
      <c r="RWX123" s="208"/>
      <c r="RWY123" s="208"/>
      <c r="RWZ123" s="208"/>
      <c r="RXA123" s="208"/>
      <c r="RXB123" s="208"/>
      <c r="RXC123" s="208"/>
      <c r="RXD123" s="208"/>
      <c r="RXE123" s="208"/>
      <c r="RXF123" s="208"/>
      <c r="RXG123" s="208"/>
      <c r="RXH123" s="208"/>
      <c r="RXI123" s="208"/>
      <c r="RXJ123" s="208"/>
      <c r="RXK123" s="208"/>
      <c r="RXL123" s="208"/>
      <c r="RXM123" s="208"/>
      <c r="RXN123" s="208"/>
      <c r="RXO123" s="208"/>
      <c r="RXP123" s="208"/>
      <c r="RXQ123" s="208"/>
      <c r="RXR123" s="208"/>
      <c r="RXS123" s="208"/>
      <c r="RXT123" s="208"/>
      <c r="RXU123" s="208"/>
      <c r="RXV123" s="208"/>
      <c r="RXW123" s="208"/>
      <c r="RXX123" s="208"/>
      <c r="RXY123" s="208"/>
      <c r="RXZ123" s="208"/>
      <c r="RYA123" s="208"/>
      <c r="RYB123" s="208"/>
      <c r="RYC123" s="208"/>
      <c r="RYD123" s="208"/>
      <c r="RYE123" s="208"/>
      <c r="RYF123" s="208"/>
      <c r="RYG123" s="208"/>
      <c r="RYH123" s="208"/>
      <c r="RYI123" s="208"/>
      <c r="RYJ123" s="208"/>
      <c r="RYK123" s="208"/>
      <c r="RYL123" s="208"/>
      <c r="RYM123" s="208"/>
      <c r="RYN123" s="208"/>
      <c r="RYO123" s="208"/>
      <c r="RYP123" s="208"/>
      <c r="RYQ123" s="208"/>
      <c r="RYR123" s="208"/>
      <c r="RYS123" s="208"/>
      <c r="RYT123" s="208"/>
      <c r="RYU123" s="208"/>
      <c r="RYV123" s="208"/>
      <c r="RYW123" s="208"/>
      <c r="RYX123" s="208"/>
      <c r="RYY123" s="208"/>
      <c r="RYZ123" s="208"/>
      <c r="RZA123" s="208"/>
      <c r="RZB123" s="208"/>
      <c r="RZC123" s="208"/>
      <c r="RZD123" s="208"/>
      <c r="RZE123" s="208"/>
      <c r="RZF123" s="208"/>
      <c r="RZG123" s="208"/>
      <c r="RZH123" s="208"/>
      <c r="RZI123" s="208"/>
      <c r="RZJ123" s="208"/>
      <c r="RZK123" s="208"/>
      <c r="RZL123" s="208"/>
      <c r="RZM123" s="208"/>
      <c r="RZN123" s="208"/>
      <c r="RZO123" s="208"/>
      <c r="RZP123" s="208"/>
      <c r="RZQ123" s="208"/>
      <c r="RZR123" s="208"/>
      <c r="RZS123" s="208"/>
      <c r="RZT123" s="208"/>
      <c r="RZU123" s="208"/>
      <c r="RZV123" s="208"/>
      <c r="RZW123" s="208"/>
      <c r="RZX123" s="208"/>
      <c r="RZY123" s="208"/>
      <c r="RZZ123" s="208"/>
      <c r="SAA123" s="208"/>
      <c r="SAB123" s="208"/>
      <c r="SAC123" s="208"/>
      <c r="SAD123" s="208"/>
      <c r="SAE123" s="208"/>
      <c r="SAF123" s="208"/>
      <c r="SAG123" s="208"/>
      <c r="SAH123" s="208"/>
      <c r="SAI123" s="208"/>
      <c r="SAJ123" s="208"/>
      <c r="SAK123" s="208"/>
      <c r="SAL123" s="208"/>
      <c r="SAM123" s="208"/>
      <c r="SAN123" s="208"/>
      <c r="SAO123" s="208"/>
      <c r="SAP123" s="208"/>
      <c r="SAQ123" s="208"/>
      <c r="SAR123" s="208"/>
      <c r="SAS123" s="208"/>
      <c r="SAT123" s="208"/>
      <c r="SAU123" s="208"/>
      <c r="SAV123" s="208"/>
      <c r="SAW123" s="208"/>
      <c r="SAX123" s="208"/>
      <c r="SAY123" s="208"/>
      <c r="SAZ123" s="208"/>
      <c r="SBA123" s="208"/>
      <c r="SBB123" s="208"/>
      <c r="SBC123" s="208"/>
      <c r="SBD123" s="208"/>
      <c r="SBE123" s="208"/>
      <c r="SBF123" s="208"/>
      <c r="SBG123" s="208"/>
      <c r="SBH123" s="208"/>
      <c r="SBI123" s="208"/>
      <c r="SBJ123" s="208"/>
      <c r="SBK123" s="208"/>
      <c r="SBL123" s="208"/>
      <c r="SBM123" s="208"/>
      <c r="SBN123" s="208"/>
      <c r="SBO123" s="208"/>
      <c r="SBP123" s="208"/>
      <c r="SBQ123" s="208"/>
      <c r="SBR123" s="208"/>
      <c r="SBS123" s="208"/>
      <c r="SBT123" s="208"/>
      <c r="SBU123" s="208"/>
      <c r="SBV123" s="208"/>
      <c r="SBW123" s="208"/>
      <c r="SBX123" s="208"/>
      <c r="SBY123" s="208"/>
      <c r="SBZ123" s="208"/>
      <c r="SCA123" s="208"/>
      <c r="SCB123" s="208"/>
      <c r="SCC123" s="208"/>
      <c r="SCD123" s="208"/>
      <c r="SCE123" s="208"/>
      <c r="SCF123" s="208"/>
      <c r="SCG123" s="208"/>
      <c r="SCH123" s="208"/>
      <c r="SCI123" s="208"/>
      <c r="SCJ123" s="208"/>
      <c r="SCK123" s="208"/>
      <c r="SCL123" s="208"/>
      <c r="SCM123" s="208"/>
      <c r="SCN123" s="208"/>
      <c r="SCO123" s="208"/>
      <c r="SCP123" s="208"/>
      <c r="SCQ123" s="208"/>
      <c r="SCR123" s="208"/>
      <c r="SCS123" s="208"/>
      <c r="SCT123" s="208"/>
      <c r="SCU123" s="208"/>
      <c r="SCV123" s="208"/>
      <c r="SCW123" s="208"/>
      <c r="SCX123" s="208"/>
      <c r="SCY123" s="208"/>
      <c r="SCZ123" s="208"/>
      <c r="SDA123" s="208"/>
      <c r="SDB123" s="208"/>
      <c r="SDC123" s="208"/>
      <c r="SDD123" s="208"/>
      <c r="SDE123" s="208"/>
      <c r="SDF123" s="208"/>
      <c r="SDG123" s="208"/>
      <c r="SDH123" s="208"/>
      <c r="SDI123" s="208"/>
      <c r="SDJ123" s="208"/>
      <c r="SDK123" s="208"/>
      <c r="SDL123" s="208"/>
      <c r="SDM123" s="208"/>
      <c r="SDN123" s="208"/>
      <c r="SDO123" s="208"/>
      <c r="SDP123" s="208"/>
      <c r="SDQ123" s="208"/>
      <c r="SDR123" s="208"/>
      <c r="SDS123" s="208"/>
      <c r="SDT123" s="208"/>
      <c r="SDU123" s="208"/>
      <c r="SDV123" s="208"/>
      <c r="SDW123" s="208"/>
      <c r="SDX123" s="208"/>
      <c r="SDY123" s="208"/>
      <c r="SDZ123" s="208"/>
      <c r="SEA123" s="208"/>
      <c r="SEB123" s="208"/>
      <c r="SEC123" s="208"/>
      <c r="SED123" s="208"/>
      <c r="SEE123" s="208"/>
      <c r="SEF123" s="208"/>
      <c r="SEG123" s="208"/>
      <c r="SEH123" s="208"/>
      <c r="SEI123" s="208"/>
      <c r="SEJ123" s="208"/>
      <c r="SEK123" s="208"/>
      <c r="SEL123" s="208"/>
      <c r="SEM123" s="208"/>
      <c r="SEN123" s="208"/>
      <c r="SEO123" s="208"/>
      <c r="SEP123" s="208"/>
      <c r="SEQ123" s="208"/>
      <c r="SER123" s="208"/>
      <c r="SES123" s="208"/>
      <c r="SET123" s="208"/>
      <c r="SEU123" s="208"/>
      <c r="SEV123" s="208"/>
      <c r="SEW123" s="208"/>
      <c r="SEX123" s="208"/>
      <c r="SEY123" s="208"/>
      <c r="SEZ123" s="208"/>
      <c r="SFA123" s="208"/>
      <c r="SFB123" s="208"/>
      <c r="SFC123" s="208"/>
      <c r="SFD123" s="208"/>
      <c r="SFE123" s="208"/>
      <c r="SFF123" s="208"/>
      <c r="SFG123" s="208"/>
      <c r="SFH123" s="208"/>
      <c r="SFI123" s="208"/>
      <c r="SFJ123" s="208"/>
      <c r="SFK123" s="208"/>
      <c r="SFL123" s="208"/>
      <c r="SFM123" s="208"/>
      <c r="SFN123" s="208"/>
      <c r="SFO123" s="208"/>
      <c r="SFP123" s="208"/>
      <c r="SFQ123" s="208"/>
      <c r="SFR123" s="208"/>
      <c r="SFS123" s="208"/>
      <c r="SFT123" s="208"/>
      <c r="SFU123" s="208"/>
      <c r="SFV123" s="208"/>
      <c r="SFW123" s="208"/>
      <c r="SFX123" s="208"/>
      <c r="SFY123" s="208"/>
      <c r="SFZ123" s="208"/>
      <c r="SGA123" s="208"/>
      <c r="SGB123" s="208"/>
      <c r="SGC123" s="208"/>
      <c r="SGD123" s="208"/>
      <c r="SGE123" s="208"/>
      <c r="SGF123" s="208"/>
      <c r="SGG123" s="208"/>
      <c r="SGH123" s="208"/>
      <c r="SGI123" s="208"/>
      <c r="SGJ123" s="208"/>
      <c r="SGK123" s="208"/>
      <c r="SGL123" s="208"/>
      <c r="SGM123" s="208"/>
      <c r="SGN123" s="208"/>
      <c r="SGO123" s="208"/>
      <c r="SGP123" s="208"/>
      <c r="SGQ123" s="208"/>
      <c r="SGR123" s="208"/>
      <c r="SGS123" s="208"/>
      <c r="SGT123" s="208"/>
      <c r="SGU123" s="208"/>
      <c r="SGV123" s="208"/>
      <c r="SGW123" s="208"/>
      <c r="SGX123" s="208"/>
      <c r="SGY123" s="208"/>
      <c r="SGZ123" s="208"/>
      <c r="SHA123" s="208"/>
      <c r="SHB123" s="208"/>
      <c r="SHC123" s="208"/>
      <c r="SHD123" s="208"/>
      <c r="SHE123" s="208"/>
      <c r="SHF123" s="208"/>
      <c r="SHG123" s="208"/>
      <c r="SHH123" s="208"/>
      <c r="SHI123" s="208"/>
      <c r="SHJ123" s="208"/>
      <c r="SHK123" s="208"/>
      <c r="SHL123" s="208"/>
      <c r="SHM123" s="208"/>
      <c r="SHN123" s="208"/>
      <c r="SHO123" s="208"/>
      <c r="SHP123" s="208"/>
      <c r="SHQ123" s="208"/>
      <c r="SHR123" s="208"/>
      <c r="SHS123" s="208"/>
      <c r="SHT123" s="208"/>
      <c r="SHU123" s="208"/>
      <c r="SHV123" s="208"/>
      <c r="SHW123" s="208"/>
      <c r="SHX123" s="208"/>
      <c r="SHY123" s="208"/>
      <c r="SHZ123" s="208"/>
      <c r="SIA123" s="208"/>
      <c r="SIB123" s="208"/>
      <c r="SIC123" s="208"/>
      <c r="SID123" s="208"/>
      <c r="SIE123" s="208"/>
      <c r="SIF123" s="208"/>
      <c r="SIG123" s="208"/>
      <c r="SIH123" s="208"/>
      <c r="SII123" s="208"/>
      <c r="SIJ123" s="208"/>
      <c r="SIK123" s="208"/>
      <c r="SIL123" s="208"/>
      <c r="SIM123" s="208"/>
      <c r="SIN123" s="208"/>
      <c r="SIO123" s="208"/>
      <c r="SIP123" s="208"/>
      <c r="SIQ123" s="208"/>
      <c r="SIR123" s="208"/>
      <c r="SIS123" s="208"/>
      <c r="SIT123" s="208"/>
      <c r="SIU123" s="208"/>
      <c r="SIV123" s="208"/>
      <c r="SIW123" s="208"/>
      <c r="SIX123" s="208"/>
      <c r="SIY123" s="208"/>
      <c r="SIZ123" s="208"/>
      <c r="SJA123" s="208"/>
      <c r="SJB123" s="208"/>
      <c r="SJC123" s="208"/>
      <c r="SJD123" s="208"/>
      <c r="SJE123" s="208"/>
      <c r="SJF123" s="208"/>
      <c r="SJG123" s="208"/>
      <c r="SJH123" s="208"/>
      <c r="SJI123" s="208"/>
      <c r="SJJ123" s="208"/>
      <c r="SJK123" s="208"/>
      <c r="SJL123" s="208"/>
      <c r="SJM123" s="208"/>
      <c r="SJN123" s="208"/>
      <c r="SJO123" s="208"/>
      <c r="SJP123" s="208"/>
      <c r="SJQ123" s="208"/>
      <c r="SJR123" s="208"/>
      <c r="SJS123" s="208"/>
      <c r="SJT123" s="208"/>
      <c r="SJU123" s="208"/>
      <c r="SJV123" s="208"/>
      <c r="SJW123" s="208"/>
      <c r="SJX123" s="208"/>
      <c r="SJY123" s="208"/>
      <c r="SJZ123" s="208"/>
      <c r="SKA123" s="208"/>
      <c r="SKB123" s="208"/>
      <c r="SKC123" s="208"/>
      <c r="SKD123" s="208"/>
      <c r="SKE123" s="208"/>
      <c r="SKF123" s="208"/>
      <c r="SKG123" s="208"/>
      <c r="SKH123" s="208"/>
      <c r="SKI123" s="208"/>
      <c r="SKJ123" s="208"/>
      <c r="SKK123" s="208"/>
      <c r="SKL123" s="208"/>
      <c r="SKM123" s="208"/>
      <c r="SKN123" s="208"/>
      <c r="SKO123" s="208"/>
      <c r="SKP123" s="208"/>
      <c r="SKQ123" s="208"/>
      <c r="SKR123" s="208"/>
      <c r="SKS123" s="208"/>
      <c r="SKT123" s="208"/>
      <c r="SKU123" s="208"/>
      <c r="SKV123" s="208"/>
      <c r="SKW123" s="208"/>
      <c r="SKX123" s="208"/>
      <c r="SKY123" s="208"/>
      <c r="SKZ123" s="208"/>
      <c r="SLA123" s="208"/>
      <c r="SLB123" s="208"/>
      <c r="SLC123" s="208"/>
      <c r="SLD123" s="208"/>
      <c r="SLE123" s="208"/>
      <c r="SLF123" s="208"/>
      <c r="SLG123" s="208"/>
      <c r="SLH123" s="208"/>
      <c r="SLI123" s="208"/>
      <c r="SLJ123" s="208"/>
      <c r="SLK123" s="208"/>
      <c r="SLL123" s="208"/>
      <c r="SLM123" s="208"/>
      <c r="SLN123" s="208"/>
      <c r="SLO123" s="208"/>
      <c r="SLP123" s="208"/>
      <c r="SLQ123" s="208"/>
      <c r="SLR123" s="208"/>
      <c r="SLS123" s="208"/>
      <c r="SLT123" s="208"/>
      <c r="SLU123" s="208"/>
      <c r="SLV123" s="208"/>
      <c r="SLW123" s="208"/>
      <c r="SLX123" s="208"/>
      <c r="SLY123" s="208"/>
      <c r="SLZ123" s="208"/>
      <c r="SMA123" s="208"/>
      <c r="SMB123" s="208"/>
      <c r="SMC123" s="208"/>
      <c r="SMD123" s="208"/>
      <c r="SME123" s="208"/>
      <c r="SMF123" s="208"/>
      <c r="SMG123" s="208"/>
      <c r="SMH123" s="208"/>
      <c r="SMI123" s="208"/>
      <c r="SMJ123" s="208"/>
      <c r="SMK123" s="208"/>
      <c r="SML123" s="208"/>
      <c r="SMM123" s="208"/>
      <c r="SMN123" s="208"/>
      <c r="SMO123" s="208"/>
      <c r="SMP123" s="208"/>
      <c r="SMQ123" s="208"/>
      <c r="SMR123" s="208"/>
      <c r="SMS123" s="208"/>
      <c r="SMT123" s="208"/>
      <c r="SMU123" s="208"/>
      <c r="SMV123" s="208"/>
      <c r="SMW123" s="208"/>
      <c r="SMX123" s="208"/>
      <c r="SMY123" s="208"/>
      <c r="SMZ123" s="208"/>
      <c r="SNA123" s="208"/>
      <c r="SNB123" s="208"/>
      <c r="SNC123" s="208"/>
      <c r="SND123" s="208"/>
      <c r="SNE123" s="208"/>
      <c r="SNF123" s="208"/>
      <c r="SNG123" s="208"/>
      <c r="SNH123" s="208"/>
      <c r="SNI123" s="208"/>
      <c r="SNJ123" s="208"/>
      <c r="SNK123" s="208"/>
      <c r="SNL123" s="208"/>
      <c r="SNM123" s="208"/>
      <c r="SNN123" s="208"/>
      <c r="SNO123" s="208"/>
      <c r="SNP123" s="208"/>
      <c r="SNQ123" s="208"/>
      <c r="SNR123" s="208"/>
      <c r="SNS123" s="208"/>
      <c r="SNT123" s="208"/>
      <c r="SNU123" s="208"/>
      <c r="SNV123" s="208"/>
      <c r="SNW123" s="208"/>
      <c r="SNX123" s="208"/>
      <c r="SNY123" s="208"/>
      <c r="SNZ123" s="208"/>
      <c r="SOA123" s="208"/>
      <c r="SOB123" s="208"/>
      <c r="SOC123" s="208"/>
      <c r="SOD123" s="208"/>
      <c r="SOE123" s="208"/>
      <c r="SOF123" s="208"/>
      <c r="SOG123" s="208"/>
      <c r="SOH123" s="208"/>
      <c r="SOI123" s="208"/>
      <c r="SOJ123" s="208"/>
      <c r="SOK123" s="208"/>
      <c r="SOL123" s="208"/>
      <c r="SOM123" s="208"/>
      <c r="SON123" s="208"/>
      <c r="SOO123" s="208"/>
      <c r="SOP123" s="208"/>
      <c r="SOQ123" s="208"/>
      <c r="SOR123" s="208"/>
      <c r="SOS123" s="208"/>
      <c r="SOT123" s="208"/>
      <c r="SOU123" s="208"/>
      <c r="SOV123" s="208"/>
      <c r="SOW123" s="208"/>
      <c r="SOX123" s="208"/>
      <c r="SOY123" s="208"/>
      <c r="SOZ123" s="208"/>
      <c r="SPA123" s="208"/>
      <c r="SPB123" s="208"/>
      <c r="SPC123" s="208"/>
      <c r="SPD123" s="208"/>
      <c r="SPE123" s="208"/>
      <c r="SPF123" s="208"/>
      <c r="SPG123" s="208"/>
      <c r="SPH123" s="208"/>
      <c r="SPI123" s="208"/>
      <c r="SPJ123" s="208"/>
      <c r="SPK123" s="208"/>
      <c r="SPL123" s="208"/>
      <c r="SPM123" s="208"/>
      <c r="SPN123" s="208"/>
      <c r="SPO123" s="208"/>
      <c r="SPP123" s="208"/>
      <c r="SPQ123" s="208"/>
      <c r="SPR123" s="208"/>
      <c r="SPS123" s="208"/>
      <c r="SPT123" s="208"/>
      <c r="SPU123" s="208"/>
      <c r="SPV123" s="208"/>
      <c r="SPW123" s="208"/>
      <c r="SPX123" s="208"/>
      <c r="SPY123" s="208"/>
      <c r="SPZ123" s="208"/>
      <c r="SQA123" s="208"/>
      <c r="SQB123" s="208"/>
      <c r="SQC123" s="208"/>
      <c r="SQD123" s="208"/>
      <c r="SQE123" s="208"/>
      <c r="SQF123" s="208"/>
      <c r="SQG123" s="208"/>
      <c r="SQH123" s="208"/>
      <c r="SQI123" s="208"/>
      <c r="SQJ123" s="208"/>
      <c r="SQK123" s="208"/>
      <c r="SQL123" s="208"/>
      <c r="SQM123" s="208"/>
      <c r="SQN123" s="208"/>
      <c r="SQO123" s="208"/>
      <c r="SQP123" s="208"/>
      <c r="SQQ123" s="208"/>
      <c r="SQR123" s="208"/>
      <c r="SQS123" s="208"/>
      <c r="SQT123" s="208"/>
      <c r="SQU123" s="208"/>
      <c r="SQV123" s="208"/>
      <c r="SQW123" s="208"/>
      <c r="SQX123" s="208"/>
      <c r="SQY123" s="208"/>
      <c r="SQZ123" s="208"/>
      <c r="SRA123" s="208"/>
      <c r="SRB123" s="208"/>
      <c r="SRC123" s="208"/>
      <c r="SRD123" s="208"/>
      <c r="SRE123" s="208"/>
      <c r="SRF123" s="208"/>
      <c r="SRG123" s="208"/>
      <c r="SRH123" s="208"/>
      <c r="SRI123" s="208"/>
      <c r="SRJ123" s="208"/>
      <c r="SRK123" s="208"/>
      <c r="SRL123" s="208"/>
      <c r="SRM123" s="208"/>
      <c r="SRN123" s="208"/>
      <c r="SRO123" s="208"/>
      <c r="SRP123" s="208"/>
      <c r="SRQ123" s="208"/>
      <c r="SRR123" s="208"/>
      <c r="SRS123" s="208"/>
      <c r="SRT123" s="208"/>
      <c r="SRU123" s="208"/>
      <c r="SRV123" s="208"/>
      <c r="SRW123" s="208"/>
      <c r="SRX123" s="208"/>
      <c r="SRY123" s="208"/>
      <c r="SRZ123" s="208"/>
      <c r="SSA123" s="208"/>
      <c r="SSB123" s="208"/>
      <c r="SSC123" s="208"/>
      <c r="SSD123" s="208"/>
      <c r="SSE123" s="208"/>
      <c r="SSF123" s="208"/>
      <c r="SSG123" s="208"/>
      <c r="SSH123" s="208"/>
      <c r="SSI123" s="208"/>
      <c r="SSJ123" s="208"/>
      <c r="SSK123" s="208"/>
      <c r="SSL123" s="208"/>
      <c r="SSM123" s="208"/>
      <c r="SSN123" s="208"/>
      <c r="SSO123" s="208"/>
      <c r="SSP123" s="208"/>
      <c r="SSQ123" s="208"/>
      <c r="SSR123" s="208"/>
      <c r="SSS123" s="208"/>
      <c r="SST123" s="208"/>
      <c r="SSU123" s="208"/>
      <c r="SSV123" s="208"/>
      <c r="SSW123" s="208"/>
      <c r="SSX123" s="208"/>
      <c r="SSY123" s="208"/>
      <c r="SSZ123" s="208"/>
      <c r="STA123" s="208"/>
      <c r="STB123" s="208"/>
      <c r="STC123" s="208"/>
      <c r="STD123" s="208"/>
      <c r="STE123" s="208"/>
      <c r="STF123" s="208"/>
      <c r="STG123" s="208"/>
      <c r="STH123" s="208"/>
      <c r="STI123" s="208"/>
      <c r="STJ123" s="208"/>
      <c r="STK123" s="208"/>
      <c r="STL123" s="208"/>
      <c r="STM123" s="208"/>
      <c r="STN123" s="208"/>
      <c r="STO123" s="208"/>
      <c r="STP123" s="208"/>
      <c r="STQ123" s="208"/>
      <c r="STR123" s="208"/>
      <c r="STS123" s="208"/>
      <c r="STT123" s="208"/>
      <c r="STU123" s="208"/>
      <c r="STV123" s="208"/>
      <c r="STW123" s="208"/>
      <c r="STX123" s="208"/>
      <c r="STY123" s="208"/>
      <c r="STZ123" s="208"/>
      <c r="SUA123" s="208"/>
      <c r="SUB123" s="208"/>
      <c r="SUC123" s="208"/>
      <c r="SUD123" s="208"/>
      <c r="SUE123" s="208"/>
      <c r="SUF123" s="208"/>
      <c r="SUG123" s="208"/>
      <c r="SUH123" s="208"/>
      <c r="SUI123" s="208"/>
      <c r="SUJ123" s="208"/>
      <c r="SUK123" s="208"/>
      <c r="SUL123" s="208"/>
      <c r="SUM123" s="208"/>
      <c r="SUN123" s="208"/>
      <c r="SUO123" s="208"/>
      <c r="SUP123" s="208"/>
      <c r="SUQ123" s="208"/>
      <c r="SUR123" s="208"/>
      <c r="SUS123" s="208"/>
      <c r="SUT123" s="208"/>
      <c r="SUU123" s="208"/>
      <c r="SUV123" s="208"/>
      <c r="SUW123" s="208"/>
      <c r="SUX123" s="208"/>
      <c r="SUY123" s="208"/>
      <c r="SUZ123" s="208"/>
      <c r="SVA123" s="208"/>
      <c r="SVB123" s="208"/>
      <c r="SVC123" s="208"/>
      <c r="SVD123" s="208"/>
      <c r="SVE123" s="208"/>
      <c r="SVF123" s="208"/>
      <c r="SVG123" s="208"/>
      <c r="SVH123" s="208"/>
      <c r="SVI123" s="208"/>
      <c r="SVJ123" s="208"/>
      <c r="SVK123" s="208"/>
      <c r="SVL123" s="208"/>
      <c r="SVM123" s="208"/>
      <c r="SVN123" s="208"/>
      <c r="SVO123" s="208"/>
      <c r="SVP123" s="208"/>
      <c r="SVQ123" s="208"/>
      <c r="SVR123" s="208"/>
      <c r="SVS123" s="208"/>
      <c r="SVT123" s="208"/>
      <c r="SVU123" s="208"/>
      <c r="SVV123" s="208"/>
      <c r="SVW123" s="208"/>
      <c r="SVX123" s="208"/>
      <c r="SVY123" s="208"/>
      <c r="SVZ123" s="208"/>
      <c r="SWA123" s="208"/>
      <c r="SWB123" s="208"/>
      <c r="SWC123" s="208"/>
      <c r="SWD123" s="208"/>
      <c r="SWE123" s="208"/>
      <c r="SWF123" s="208"/>
      <c r="SWG123" s="208"/>
      <c r="SWH123" s="208"/>
      <c r="SWI123" s="208"/>
      <c r="SWJ123" s="208"/>
      <c r="SWK123" s="208"/>
      <c r="SWL123" s="208"/>
      <c r="SWM123" s="208"/>
      <c r="SWN123" s="208"/>
      <c r="SWO123" s="208"/>
      <c r="SWP123" s="208"/>
      <c r="SWQ123" s="208"/>
      <c r="SWR123" s="208"/>
      <c r="SWS123" s="208"/>
      <c r="SWT123" s="208"/>
      <c r="SWU123" s="208"/>
      <c r="SWV123" s="208"/>
      <c r="SWW123" s="208"/>
      <c r="SWX123" s="208"/>
      <c r="SWY123" s="208"/>
      <c r="SWZ123" s="208"/>
      <c r="SXA123" s="208"/>
      <c r="SXB123" s="208"/>
      <c r="SXC123" s="208"/>
      <c r="SXD123" s="208"/>
      <c r="SXE123" s="208"/>
      <c r="SXF123" s="208"/>
      <c r="SXG123" s="208"/>
      <c r="SXH123" s="208"/>
      <c r="SXI123" s="208"/>
      <c r="SXJ123" s="208"/>
      <c r="SXK123" s="208"/>
      <c r="SXL123" s="208"/>
      <c r="SXM123" s="208"/>
      <c r="SXN123" s="208"/>
      <c r="SXO123" s="208"/>
      <c r="SXP123" s="208"/>
      <c r="SXQ123" s="208"/>
      <c r="SXR123" s="208"/>
      <c r="SXS123" s="208"/>
      <c r="SXT123" s="208"/>
      <c r="SXU123" s="208"/>
      <c r="SXV123" s="208"/>
      <c r="SXW123" s="208"/>
      <c r="SXX123" s="208"/>
      <c r="SXY123" s="208"/>
      <c r="SXZ123" s="208"/>
      <c r="SYA123" s="208"/>
      <c r="SYB123" s="208"/>
      <c r="SYC123" s="208"/>
      <c r="SYD123" s="208"/>
      <c r="SYE123" s="208"/>
      <c r="SYF123" s="208"/>
      <c r="SYG123" s="208"/>
      <c r="SYH123" s="208"/>
      <c r="SYI123" s="208"/>
      <c r="SYJ123" s="208"/>
      <c r="SYK123" s="208"/>
      <c r="SYL123" s="208"/>
      <c r="SYM123" s="208"/>
      <c r="SYN123" s="208"/>
      <c r="SYO123" s="208"/>
      <c r="SYP123" s="208"/>
      <c r="SYQ123" s="208"/>
      <c r="SYR123" s="208"/>
      <c r="SYS123" s="208"/>
      <c r="SYT123" s="208"/>
      <c r="SYU123" s="208"/>
      <c r="SYV123" s="208"/>
      <c r="SYW123" s="208"/>
      <c r="SYX123" s="208"/>
      <c r="SYY123" s="208"/>
      <c r="SYZ123" s="208"/>
      <c r="SZA123" s="208"/>
      <c r="SZB123" s="208"/>
      <c r="SZC123" s="208"/>
      <c r="SZD123" s="208"/>
      <c r="SZE123" s="208"/>
      <c r="SZF123" s="208"/>
      <c r="SZG123" s="208"/>
      <c r="SZH123" s="208"/>
      <c r="SZI123" s="208"/>
      <c r="SZJ123" s="208"/>
      <c r="SZK123" s="208"/>
      <c r="SZL123" s="208"/>
      <c r="SZM123" s="208"/>
      <c r="SZN123" s="208"/>
      <c r="SZO123" s="208"/>
      <c r="SZP123" s="208"/>
      <c r="SZQ123" s="208"/>
      <c r="SZR123" s="208"/>
      <c r="SZS123" s="208"/>
      <c r="SZT123" s="208"/>
      <c r="SZU123" s="208"/>
      <c r="SZV123" s="208"/>
      <c r="SZW123" s="208"/>
      <c r="SZX123" s="208"/>
      <c r="SZY123" s="208"/>
      <c r="SZZ123" s="208"/>
      <c r="TAA123" s="208"/>
      <c r="TAB123" s="208"/>
      <c r="TAC123" s="208"/>
      <c r="TAD123" s="208"/>
      <c r="TAE123" s="208"/>
      <c r="TAF123" s="208"/>
      <c r="TAG123" s="208"/>
      <c r="TAH123" s="208"/>
      <c r="TAI123" s="208"/>
      <c r="TAJ123" s="208"/>
      <c r="TAK123" s="208"/>
      <c r="TAL123" s="208"/>
      <c r="TAM123" s="208"/>
      <c r="TAN123" s="208"/>
      <c r="TAO123" s="208"/>
      <c r="TAP123" s="208"/>
      <c r="TAQ123" s="208"/>
      <c r="TAR123" s="208"/>
      <c r="TAS123" s="208"/>
      <c r="TAT123" s="208"/>
      <c r="TAU123" s="208"/>
      <c r="TAV123" s="208"/>
      <c r="TAW123" s="208"/>
      <c r="TAX123" s="208"/>
      <c r="TAY123" s="208"/>
      <c r="TAZ123" s="208"/>
      <c r="TBA123" s="208"/>
      <c r="TBB123" s="208"/>
      <c r="TBC123" s="208"/>
      <c r="TBD123" s="208"/>
      <c r="TBE123" s="208"/>
      <c r="TBF123" s="208"/>
      <c r="TBG123" s="208"/>
      <c r="TBH123" s="208"/>
      <c r="TBI123" s="208"/>
      <c r="TBJ123" s="208"/>
      <c r="TBK123" s="208"/>
      <c r="TBL123" s="208"/>
      <c r="TBM123" s="208"/>
      <c r="TBN123" s="208"/>
      <c r="TBO123" s="208"/>
      <c r="TBP123" s="208"/>
      <c r="TBQ123" s="208"/>
      <c r="TBR123" s="208"/>
      <c r="TBS123" s="208"/>
      <c r="TBT123" s="208"/>
      <c r="TBU123" s="208"/>
      <c r="TBV123" s="208"/>
      <c r="TBW123" s="208"/>
      <c r="TBX123" s="208"/>
      <c r="TBY123" s="208"/>
      <c r="TBZ123" s="208"/>
      <c r="TCA123" s="208"/>
      <c r="TCB123" s="208"/>
      <c r="TCC123" s="208"/>
      <c r="TCD123" s="208"/>
      <c r="TCE123" s="208"/>
      <c r="TCF123" s="208"/>
      <c r="TCG123" s="208"/>
      <c r="TCH123" s="208"/>
      <c r="TCI123" s="208"/>
      <c r="TCJ123" s="208"/>
      <c r="TCK123" s="208"/>
      <c r="TCL123" s="208"/>
      <c r="TCM123" s="208"/>
      <c r="TCN123" s="208"/>
      <c r="TCO123" s="208"/>
      <c r="TCP123" s="208"/>
      <c r="TCQ123" s="208"/>
      <c r="TCR123" s="208"/>
      <c r="TCS123" s="208"/>
      <c r="TCT123" s="208"/>
      <c r="TCU123" s="208"/>
      <c r="TCV123" s="208"/>
      <c r="TCW123" s="208"/>
      <c r="TCX123" s="208"/>
      <c r="TCY123" s="208"/>
      <c r="TCZ123" s="208"/>
      <c r="TDA123" s="208"/>
      <c r="TDB123" s="208"/>
      <c r="TDC123" s="208"/>
      <c r="TDD123" s="208"/>
      <c r="TDE123" s="208"/>
      <c r="TDF123" s="208"/>
      <c r="TDG123" s="208"/>
      <c r="TDH123" s="208"/>
      <c r="TDI123" s="208"/>
      <c r="TDJ123" s="208"/>
      <c r="TDK123" s="208"/>
      <c r="TDL123" s="208"/>
      <c r="TDM123" s="208"/>
      <c r="TDN123" s="208"/>
      <c r="TDO123" s="208"/>
      <c r="TDP123" s="208"/>
      <c r="TDQ123" s="208"/>
      <c r="TDR123" s="208"/>
      <c r="TDS123" s="208"/>
      <c r="TDT123" s="208"/>
      <c r="TDU123" s="208"/>
      <c r="TDV123" s="208"/>
      <c r="TDW123" s="208"/>
      <c r="TDX123" s="208"/>
      <c r="TDY123" s="208"/>
      <c r="TDZ123" s="208"/>
      <c r="TEA123" s="208"/>
      <c r="TEB123" s="208"/>
      <c r="TEC123" s="208"/>
      <c r="TED123" s="208"/>
      <c r="TEE123" s="208"/>
      <c r="TEF123" s="208"/>
      <c r="TEG123" s="208"/>
      <c r="TEH123" s="208"/>
      <c r="TEI123" s="208"/>
      <c r="TEJ123" s="208"/>
      <c r="TEK123" s="208"/>
      <c r="TEL123" s="208"/>
      <c r="TEM123" s="208"/>
      <c r="TEN123" s="208"/>
      <c r="TEO123" s="208"/>
      <c r="TEP123" s="208"/>
      <c r="TEQ123" s="208"/>
      <c r="TER123" s="208"/>
      <c r="TES123" s="208"/>
      <c r="TET123" s="208"/>
      <c r="TEU123" s="208"/>
      <c r="TEV123" s="208"/>
      <c r="TEW123" s="208"/>
      <c r="TEX123" s="208"/>
      <c r="TEY123" s="208"/>
      <c r="TEZ123" s="208"/>
      <c r="TFA123" s="208"/>
      <c r="TFB123" s="208"/>
      <c r="TFC123" s="208"/>
      <c r="TFD123" s="208"/>
      <c r="TFE123" s="208"/>
      <c r="TFF123" s="208"/>
      <c r="TFG123" s="208"/>
      <c r="TFH123" s="208"/>
      <c r="TFI123" s="208"/>
      <c r="TFJ123" s="208"/>
      <c r="TFK123" s="208"/>
      <c r="TFL123" s="208"/>
      <c r="TFM123" s="208"/>
      <c r="TFN123" s="208"/>
      <c r="TFO123" s="208"/>
      <c r="TFP123" s="208"/>
      <c r="TFQ123" s="208"/>
      <c r="TFR123" s="208"/>
      <c r="TFS123" s="208"/>
      <c r="TFT123" s="208"/>
      <c r="TFU123" s="208"/>
      <c r="TFV123" s="208"/>
      <c r="TFW123" s="208"/>
      <c r="TFX123" s="208"/>
      <c r="TFY123" s="208"/>
      <c r="TFZ123" s="208"/>
      <c r="TGA123" s="208"/>
      <c r="TGB123" s="208"/>
      <c r="TGC123" s="208"/>
      <c r="TGD123" s="208"/>
      <c r="TGE123" s="208"/>
      <c r="TGF123" s="208"/>
      <c r="TGG123" s="208"/>
      <c r="TGH123" s="208"/>
      <c r="TGI123" s="208"/>
      <c r="TGJ123" s="208"/>
      <c r="TGK123" s="208"/>
      <c r="TGL123" s="208"/>
      <c r="TGM123" s="208"/>
      <c r="TGN123" s="208"/>
      <c r="TGO123" s="208"/>
      <c r="TGP123" s="208"/>
      <c r="TGQ123" s="208"/>
      <c r="TGR123" s="208"/>
      <c r="TGS123" s="208"/>
      <c r="TGT123" s="208"/>
      <c r="TGU123" s="208"/>
      <c r="TGV123" s="208"/>
      <c r="TGW123" s="208"/>
      <c r="TGX123" s="208"/>
      <c r="TGY123" s="208"/>
      <c r="TGZ123" s="208"/>
      <c r="THA123" s="208"/>
      <c r="THB123" s="208"/>
      <c r="THC123" s="208"/>
      <c r="THD123" s="208"/>
      <c r="THE123" s="208"/>
      <c r="THF123" s="208"/>
      <c r="THG123" s="208"/>
      <c r="THH123" s="208"/>
      <c r="THI123" s="208"/>
      <c r="THJ123" s="208"/>
      <c r="THK123" s="208"/>
      <c r="THL123" s="208"/>
      <c r="THM123" s="208"/>
      <c r="THN123" s="208"/>
      <c r="THO123" s="208"/>
      <c r="THP123" s="208"/>
      <c r="THQ123" s="208"/>
      <c r="THR123" s="208"/>
      <c r="THS123" s="208"/>
      <c r="THT123" s="208"/>
      <c r="THU123" s="208"/>
      <c r="THV123" s="208"/>
      <c r="THW123" s="208"/>
      <c r="THX123" s="208"/>
      <c r="THY123" s="208"/>
      <c r="THZ123" s="208"/>
      <c r="TIA123" s="208"/>
      <c r="TIB123" s="208"/>
      <c r="TIC123" s="208"/>
      <c r="TID123" s="208"/>
      <c r="TIE123" s="208"/>
      <c r="TIF123" s="208"/>
      <c r="TIG123" s="208"/>
      <c r="TIH123" s="208"/>
      <c r="TII123" s="208"/>
      <c r="TIJ123" s="208"/>
      <c r="TIK123" s="208"/>
      <c r="TIL123" s="208"/>
      <c r="TIM123" s="208"/>
      <c r="TIN123" s="208"/>
      <c r="TIO123" s="208"/>
      <c r="TIP123" s="208"/>
      <c r="TIQ123" s="208"/>
      <c r="TIR123" s="208"/>
      <c r="TIS123" s="208"/>
      <c r="TIT123" s="208"/>
      <c r="TIU123" s="208"/>
      <c r="TIV123" s="208"/>
      <c r="TIW123" s="208"/>
      <c r="TIX123" s="208"/>
      <c r="TIY123" s="208"/>
      <c r="TIZ123" s="208"/>
      <c r="TJA123" s="208"/>
      <c r="TJB123" s="208"/>
      <c r="TJC123" s="208"/>
      <c r="TJD123" s="208"/>
      <c r="TJE123" s="208"/>
      <c r="TJF123" s="208"/>
      <c r="TJG123" s="208"/>
      <c r="TJH123" s="208"/>
      <c r="TJI123" s="208"/>
      <c r="TJJ123" s="208"/>
      <c r="TJK123" s="208"/>
      <c r="TJL123" s="208"/>
      <c r="TJM123" s="208"/>
      <c r="TJN123" s="208"/>
      <c r="TJO123" s="208"/>
      <c r="TJP123" s="208"/>
      <c r="TJQ123" s="208"/>
      <c r="TJR123" s="208"/>
      <c r="TJS123" s="208"/>
      <c r="TJT123" s="208"/>
      <c r="TJU123" s="208"/>
      <c r="TJV123" s="208"/>
      <c r="TJW123" s="208"/>
      <c r="TJX123" s="208"/>
      <c r="TJY123" s="208"/>
      <c r="TJZ123" s="208"/>
      <c r="TKA123" s="208"/>
      <c r="TKB123" s="208"/>
      <c r="TKC123" s="208"/>
      <c r="TKD123" s="208"/>
      <c r="TKE123" s="208"/>
      <c r="TKF123" s="208"/>
      <c r="TKG123" s="208"/>
      <c r="TKH123" s="208"/>
      <c r="TKI123" s="208"/>
      <c r="TKJ123" s="208"/>
      <c r="TKK123" s="208"/>
      <c r="TKL123" s="208"/>
      <c r="TKM123" s="208"/>
      <c r="TKN123" s="208"/>
      <c r="TKO123" s="208"/>
      <c r="TKP123" s="208"/>
      <c r="TKQ123" s="208"/>
      <c r="TKR123" s="208"/>
      <c r="TKS123" s="208"/>
      <c r="TKT123" s="208"/>
      <c r="TKU123" s="208"/>
      <c r="TKV123" s="208"/>
      <c r="TKW123" s="208"/>
      <c r="TKX123" s="208"/>
      <c r="TKY123" s="208"/>
      <c r="TKZ123" s="208"/>
      <c r="TLA123" s="208"/>
      <c r="TLB123" s="208"/>
      <c r="TLC123" s="208"/>
      <c r="TLD123" s="208"/>
      <c r="TLE123" s="208"/>
      <c r="TLF123" s="208"/>
      <c r="TLG123" s="208"/>
      <c r="TLH123" s="208"/>
      <c r="TLI123" s="208"/>
      <c r="TLJ123" s="208"/>
      <c r="TLK123" s="208"/>
      <c r="TLL123" s="208"/>
      <c r="TLM123" s="208"/>
      <c r="TLN123" s="208"/>
      <c r="TLO123" s="208"/>
      <c r="TLP123" s="208"/>
      <c r="TLQ123" s="208"/>
      <c r="TLR123" s="208"/>
      <c r="TLS123" s="208"/>
      <c r="TLT123" s="208"/>
      <c r="TLU123" s="208"/>
      <c r="TLV123" s="208"/>
      <c r="TLW123" s="208"/>
      <c r="TLX123" s="208"/>
      <c r="TLY123" s="208"/>
      <c r="TLZ123" s="208"/>
      <c r="TMA123" s="208"/>
      <c r="TMB123" s="208"/>
      <c r="TMC123" s="208"/>
      <c r="TMD123" s="208"/>
      <c r="TME123" s="208"/>
      <c r="TMF123" s="208"/>
      <c r="TMG123" s="208"/>
      <c r="TMH123" s="208"/>
      <c r="TMI123" s="208"/>
      <c r="TMJ123" s="208"/>
      <c r="TMK123" s="208"/>
      <c r="TML123" s="208"/>
      <c r="TMM123" s="208"/>
      <c r="TMN123" s="208"/>
      <c r="TMO123" s="208"/>
      <c r="TMP123" s="208"/>
      <c r="TMQ123" s="208"/>
      <c r="TMR123" s="208"/>
      <c r="TMS123" s="208"/>
      <c r="TMT123" s="208"/>
      <c r="TMU123" s="208"/>
      <c r="TMV123" s="208"/>
      <c r="TMW123" s="208"/>
      <c r="TMX123" s="208"/>
      <c r="TMY123" s="208"/>
      <c r="TMZ123" s="208"/>
      <c r="TNA123" s="208"/>
      <c r="TNB123" s="208"/>
      <c r="TNC123" s="208"/>
      <c r="TND123" s="208"/>
      <c r="TNE123" s="208"/>
      <c r="TNF123" s="208"/>
      <c r="TNG123" s="208"/>
      <c r="TNH123" s="208"/>
      <c r="TNI123" s="208"/>
      <c r="TNJ123" s="208"/>
      <c r="TNK123" s="208"/>
      <c r="TNL123" s="208"/>
      <c r="TNM123" s="208"/>
      <c r="TNN123" s="208"/>
      <c r="TNO123" s="208"/>
      <c r="TNP123" s="208"/>
      <c r="TNQ123" s="208"/>
      <c r="TNR123" s="208"/>
      <c r="TNS123" s="208"/>
      <c r="TNT123" s="208"/>
      <c r="TNU123" s="208"/>
      <c r="TNV123" s="208"/>
      <c r="TNW123" s="208"/>
      <c r="TNX123" s="208"/>
      <c r="TNY123" s="208"/>
      <c r="TNZ123" s="208"/>
      <c r="TOA123" s="208"/>
      <c r="TOB123" s="208"/>
      <c r="TOC123" s="208"/>
      <c r="TOD123" s="208"/>
      <c r="TOE123" s="208"/>
      <c r="TOF123" s="208"/>
      <c r="TOG123" s="208"/>
      <c r="TOH123" s="208"/>
      <c r="TOI123" s="208"/>
      <c r="TOJ123" s="208"/>
      <c r="TOK123" s="208"/>
      <c r="TOL123" s="208"/>
      <c r="TOM123" s="208"/>
      <c r="TON123" s="208"/>
      <c r="TOO123" s="208"/>
      <c r="TOP123" s="208"/>
      <c r="TOQ123" s="208"/>
      <c r="TOR123" s="208"/>
      <c r="TOS123" s="208"/>
      <c r="TOT123" s="208"/>
      <c r="TOU123" s="208"/>
      <c r="TOV123" s="208"/>
      <c r="TOW123" s="208"/>
      <c r="TOX123" s="208"/>
      <c r="TOY123" s="208"/>
      <c r="TOZ123" s="208"/>
      <c r="TPA123" s="208"/>
      <c r="TPB123" s="208"/>
      <c r="TPC123" s="208"/>
      <c r="TPD123" s="208"/>
      <c r="TPE123" s="208"/>
      <c r="TPF123" s="208"/>
      <c r="TPG123" s="208"/>
      <c r="TPH123" s="208"/>
      <c r="TPI123" s="208"/>
      <c r="TPJ123" s="208"/>
      <c r="TPK123" s="208"/>
      <c r="TPL123" s="208"/>
      <c r="TPM123" s="208"/>
      <c r="TPN123" s="208"/>
      <c r="TPO123" s="208"/>
      <c r="TPP123" s="208"/>
      <c r="TPQ123" s="208"/>
      <c r="TPR123" s="208"/>
      <c r="TPS123" s="208"/>
      <c r="TPT123" s="208"/>
      <c r="TPU123" s="208"/>
      <c r="TPV123" s="208"/>
      <c r="TPW123" s="208"/>
      <c r="TPX123" s="208"/>
      <c r="TPY123" s="208"/>
      <c r="TPZ123" s="208"/>
      <c r="TQA123" s="208"/>
      <c r="TQB123" s="208"/>
      <c r="TQC123" s="208"/>
      <c r="TQD123" s="208"/>
      <c r="TQE123" s="208"/>
      <c r="TQF123" s="208"/>
      <c r="TQG123" s="208"/>
      <c r="TQH123" s="208"/>
      <c r="TQI123" s="208"/>
      <c r="TQJ123" s="208"/>
      <c r="TQK123" s="208"/>
      <c r="TQL123" s="208"/>
      <c r="TQM123" s="208"/>
      <c r="TQN123" s="208"/>
      <c r="TQO123" s="208"/>
      <c r="TQP123" s="208"/>
      <c r="TQQ123" s="208"/>
      <c r="TQR123" s="208"/>
      <c r="TQS123" s="208"/>
      <c r="TQT123" s="208"/>
      <c r="TQU123" s="208"/>
      <c r="TQV123" s="208"/>
      <c r="TQW123" s="208"/>
      <c r="TQX123" s="208"/>
      <c r="TQY123" s="208"/>
      <c r="TQZ123" s="208"/>
      <c r="TRA123" s="208"/>
      <c r="TRB123" s="208"/>
      <c r="TRC123" s="208"/>
      <c r="TRD123" s="208"/>
      <c r="TRE123" s="208"/>
      <c r="TRF123" s="208"/>
      <c r="TRG123" s="208"/>
      <c r="TRH123" s="208"/>
      <c r="TRI123" s="208"/>
      <c r="TRJ123" s="208"/>
      <c r="TRK123" s="208"/>
      <c r="TRL123" s="208"/>
      <c r="TRM123" s="208"/>
      <c r="TRN123" s="208"/>
      <c r="TRO123" s="208"/>
      <c r="TRP123" s="208"/>
      <c r="TRQ123" s="208"/>
      <c r="TRR123" s="208"/>
      <c r="TRS123" s="208"/>
      <c r="TRT123" s="208"/>
      <c r="TRU123" s="208"/>
      <c r="TRV123" s="208"/>
      <c r="TRW123" s="208"/>
      <c r="TRX123" s="208"/>
      <c r="TRY123" s="208"/>
      <c r="TRZ123" s="208"/>
      <c r="TSA123" s="208"/>
      <c r="TSB123" s="208"/>
      <c r="TSC123" s="208"/>
      <c r="TSD123" s="208"/>
      <c r="TSE123" s="208"/>
      <c r="TSF123" s="208"/>
      <c r="TSG123" s="208"/>
      <c r="TSH123" s="208"/>
      <c r="TSI123" s="208"/>
      <c r="TSJ123" s="208"/>
      <c r="TSK123" s="208"/>
      <c r="TSL123" s="208"/>
      <c r="TSM123" s="208"/>
      <c r="TSN123" s="208"/>
      <c r="TSO123" s="208"/>
      <c r="TSP123" s="208"/>
      <c r="TSQ123" s="208"/>
      <c r="TSR123" s="208"/>
      <c r="TSS123" s="208"/>
      <c r="TST123" s="208"/>
      <c r="TSU123" s="208"/>
      <c r="TSV123" s="208"/>
      <c r="TSW123" s="208"/>
      <c r="TSX123" s="208"/>
      <c r="TSY123" s="208"/>
      <c r="TSZ123" s="208"/>
      <c r="TTA123" s="208"/>
      <c r="TTB123" s="208"/>
      <c r="TTC123" s="208"/>
      <c r="TTD123" s="208"/>
      <c r="TTE123" s="208"/>
      <c r="TTF123" s="208"/>
      <c r="TTG123" s="208"/>
      <c r="TTH123" s="208"/>
      <c r="TTI123" s="208"/>
      <c r="TTJ123" s="208"/>
      <c r="TTK123" s="208"/>
      <c r="TTL123" s="208"/>
      <c r="TTM123" s="208"/>
      <c r="TTN123" s="208"/>
      <c r="TTO123" s="208"/>
      <c r="TTP123" s="208"/>
      <c r="TTQ123" s="208"/>
      <c r="TTR123" s="208"/>
      <c r="TTS123" s="208"/>
      <c r="TTT123" s="208"/>
      <c r="TTU123" s="208"/>
      <c r="TTV123" s="208"/>
      <c r="TTW123" s="208"/>
      <c r="TTX123" s="208"/>
      <c r="TTY123" s="208"/>
      <c r="TTZ123" s="208"/>
      <c r="TUA123" s="208"/>
      <c r="TUB123" s="208"/>
      <c r="TUC123" s="208"/>
      <c r="TUD123" s="208"/>
      <c r="TUE123" s="208"/>
      <c r="TUF123" s="208"/>
      <c r="TUG123" s="208"/>
      <c r="TUH123" s="208"/>
      <c r="TUI123" s="208"/>
      <c r="TUJ123" s="208"/>
      <c r="TUK123" s="208"/>
      <c r="TUL123" s="208"/>
      <c r="TUM123" s="208"/>
      <c r="TUN123" s="208"/>
      <c r="TUO123" s="208"/>
      <c r="TUP123" s="208"/>
      <c r="TUQ123" s="208"/>
      <c r="TUR123" s="208"/>
      <c r="TUS123" s="208"/>
      <c r="TUT123" s="208"/>
      <c r="TUU123" s="208"/>
      <c r="TUV123" s="208"/>
      <c r="TUW123" s="208"/>
      <c r="TUX123" s="208"/>
      <c r="TUY123" s="208"/>
      <c r="TUZ123" s="208"/>
      <c r="TVA123" s="208"/>
      <c r="TVB123" s="208"/>
      <c r="TVC123" s="208"/>
      <c r="TVD123" s="208"/>
      <c r="TVE123" s="208"/>
      <c r="TVF123" s="208"/>
      <c r="TVG123" s="208"/>
      <c r="TVH123" s="208"/>
      <c r="TVI123" s="208"/>
      <c r="TVJ123" s="208"/>
      <c r="TVK123" s="208"/>
      <c r="TVL123" s="208"/>
      <c r="TVM123" s="208"/>
      <c r="TVN123" s="208"/>
      <c r="TVO123" s="208"/>
      <c r="TVP123" s="208"/>
      <c r="TVQ123" s="208"/>
      <c r="TVR123" s="208"/>
      <c r="TVS123" s="208"/>
      <c r="TVT123" s="208"/>
      <c r="TVU123" s="208"/>
      <c r="TVV123" s="208"/>
      <c r="TVW123" s="208"/>
      <c r="TVX123" s="208"/>
      <c r="TVY123" s="208"/>
      <c r="TVZ123" s="208"/>
      <c r="TWA123" s="208"/>
      <c r="TWB123" s="208"/>
      <c r="TWC123" s="208"/>
      <c r="TWD123" s="208"/>
      <c r="TWE123" s="208"/>
      <c r="TWF123" s="208"/>
      <c r="TWG123" s="208"/>
      <c r="TWH123" s="208"/>
      <c r="TWI123" s="208"/>
      <c r="TWJ123" s="208"/>
      <c r="TWK123" s="208"/>
      <c r="TWL123" s="208"/>
      <c r="TWM123" s="208"/>
      <c r="TWN123" s="208"/>
      <c r="TWO123" s="208"/>
      <c r="TWP123" s="208"/>
      <c r="TWQ123" s="208"/>
      <c r="TWR123" s="208"/>
      <c r="TWS123" s="208"/>
      <c r="TWT123" s="208"/>
      <c r="TWU123" s="208"/>
      <c r="TWV123" s="208"/>
      <c r="TWW123" s="208"/>
      <c r="TWX123" s="208"/>
      <c r="TWY123" s="208"/>
      <c r="TWZ123" s="208"/>
      <c r="TXA123" s="208"/>
      <c r="TXB123" s="208"/>
      <c r="TXC123" s="208"/>
      <c r="TXD123" s="208"/>
      <c r="TXE123" s="208"/>
      <c r="TXF123" s="208"/>
      <c r="TXG123" s="208"/>
      <c r="TXH123" s="208"/>
      <c r="TXI123" s="208"/>
      <c r="TXJ123" s="208"/>
      <c r="TXK123" s="208"/>
      <c r="TXL123" s="208"/>
      <c r="TXM123" s="208"/>
      <c r="TXN123" s="208"/>
      <c r="TXO123" s="208"/>
      <c r="TXP123" s="208"/>
      <c r="TXQ123" s="208"/>
      <c r="TXR123" s="208"/>
      <c r="TXS123" s="208"/>
      <c r="TXT123" s="208"/>
      <c r="TXU123" s="208"/>
      <c r="TXV123" s="208"/>
      <c r="TXW123" s="208"/>
      <c r="TXX123" s="208"/>
      <c r="TXY123" s="208"/>
      <c r="TXZ123" s="208"/>
      <c r="TYA123" s="208"/>
      <c r="TYB123" s="208"/>
      <c r="TYC123" s="208"/>
      <c r="TYD123" s="208"/>
      <c r="TYE123" s="208"/>
      <c r="TYF123" s="208"/>
      <c r="TYG123" s="208"/>
      <c r="TYH123" s="208"/>
      <c r="TYI123" s="208"/>
      <c r="TYJ123" s="208"/>
      <c r="TYK123" s="208"/>
      <c r="TYL123" s="208"/>
      <c r="TYM123" s="208"/>
      <c r="TYN123" s="208"/>
      <c r="TYO123" s="208"/>
      <c r="TYP123" s="208"/>
      <c r="TYQ123" s="208"/>
      <c r="TYR123" s="208"/>
      <c r="TYS123" s="208"/>
      <c r="TYT123" s="208"/>
      <c r="TYU123" s="208"/>
      <c r="TYV123" s="208"/>
      <c r="TYW123" s="208"/>
      <c r="TYX123" s="208"/>
      <c r="TYY123" s="208"/>
      <c r="TYZ123" s="208"/>
      <c r="TZA123" s="208"/>
      <c r="TZB123" s="208"/>
      <c r="TZC123" s="208"/>
      <c r="TZD123" s="208"/>
      <c r="TZE123" s="208"/>
      <c r="TZF123" s="208"/>
      <c r="TZG123" s="208"/>
      <c r="TZH123" s="208"/>
      <c r="TZI123" s="208"/>
      <c r="TZJ123" s="208"/>
      <c r="TZK123" s="208"/>
      <c r="TZL123" s="208"/>
      <c r="TZM123" s="208"/>
      <c r="TZN123" s="208"/>
      <c r="TZO123" s="208"/>
      <c r="TZP123" s="208"/>
      <c r="TZQ123" s="208"/>
      <c r="TZR123" s="208"/>
      <c r="TZS123" s="208"/>
      <c r="TZT123" s="208"/>
      <c r="TZU123" s="208"/>
      <c r="TZV123" s="208"/>
      <c r="TZW123" s="208"/>
      <c r="TZX123" s="208"/>
      <c r="TZY123" s="208"/>
      <c r="TZZ123" s="208"/>
      <c r="UAA123" s="208"/>
      <c r="UAB123" s="208"/>
      <c r="UAC123" s="208"/>
      <c r="UAD123" s="208"/>
      <c r="UAE123" s="208"/>
      <c r="UAF123" s="208"/>
      <c r="UAG123" s="208"/>
      <c r="UAH123" s="208"/>
      <c r="UAI123" s="208"/>
      <c r="UAJ123" s="208"/>
      <c r="UAK123" s="208"/>
      <c r="UAL123" s="208"/>
      <c r="UAM123" s="208"/>
      <c r="UAN123" s="208"/>
      <c r="UAO123" s="208"/>
      <c r="UAP123" s="208"/>
      <c r="UAQ123" s="208"/>
      <c r="UAR123" s="208"/>
      <c r="UAS123" s="208"/>
      <c r="UAT123" s="208"/>
      <c r="UAU123" s="208"/>
      <c r="UAV123" s="208"/>
      <c r="UAW123" s="208"/>
      <c r="UAX123" s="208"/>
      <c r="UAY123" s="208"/>
      <c r="UAZ123" s="208"/>
      <c r="UBA123" s="208"/>
      <c r="UBB123" s="208"/>
      <c r="UBC123" s="208"/>
      <c r="UBD123" s="208"/>
      <c r="UBE123" s="208"/>
      <c r="UBF123" s="208"/>
      <c r="UBG123" s="208"/>
      <c r="UBH123" s="208"/>
      <c r="UBI123" s="208"/>
      <c r="UBJ123" s="208"/>
      <c r="UBK123" s="208"/>
      <c r="UBL123" s="208"/>
      <c r="UBM123" s="208"/>
      <c r="UBN123" s="208"/>
      <c r="UBO123" s="208"/>
      <c r="UBP123" s="208"/>
      <c r="UBQ123" s="208"/>
      <c r="UBR123" s="208"/>
      <c r="UBS123" s="208"/>
      <c r="UBT123" s="208"/>
      <c r="UBU123" s="208"/>
      <c r="UBV123" s="208"/>
      <c r="UBW123" s="208"/>
      <c r="UBX123" s="208"/>
      <c r="UBY123" s="208"/>
      <c r="UBZ123" s="208"/>
      <c r="UCA123" s="208"/>
      <c r="UCB123" s="208"/>
      <c r="UCC123" s="208"/>
      <c r="UCD123" s="208"/>
      <c r="UCE123" s="208"/>
      <c r="UCF123" s="208"/>
      <c r="UCG123" s="208"/>
      <c r="UCH123" s="208"/>
      <c r="UCI123" s="208"/>
      <c r="UCJ123" s="208"/>
      <c r="UCK123" s="208"/>
      <c r="UCL123" s="208"/>
      <c r="UCM123" s="208"/>
      <c r="UCN123" s="208"/>
      <c r="UCO123" s="208"/>
      <c r="UCP123" s="208"/>
      <c r="UCQ123" s="208"/>
      <c r="UCR123" s="208"/>
      <c r="UCS123" s="208"/>
      <c r="UCT123" s="208"/>
      <c r="UCU123" s="208"/>
      <c r="UCV123" s="208"/>
      <c r="UCW123" s="208"/>
      <c r="UCX123" s="208"/>
      <c r="UCY123" s="208"/>
      <c r="UCZ123" s="208"/>
      <c r="UDA123" s="208"/>
      <c r="UDB123" s="208"/>
      <c r="UDC123" s="208"/>
      <c r="UDD123" s="208"/>
      <c r="UDE123" s="208"/>
      <c r="UDF123" s="208"/>
      <c r="UDG123" s="208"/>
      <c r="UDH123" s="208"/>
      <c r="UDI123" s="208"/>
      <c r="UDJ123" s="208"/>
      <c r="UDK123" s="208"/>
      <c r="UDL123" s="208"/>
      <c r="UDM123" s="208"/>
      <c r="UDN123" s="208"/>
      <c r="UDO123" s="208"/>
      <c r="UDP123" s="208"/>
      <c r="UDQ123" s="208"/>
      <c r="UDR123" s="208"/>
      <c r="UDS123" s="208"/>
      <c r="UDT123" s="208"/>
      <c r="UDU123" s="208"/>
      <c r="UDV123" s="208"/>
      <c r="UDW123" s="208"/>
      <c r="UDX123" s="208"/>
      <c r="UDY123" s="208"/>
      <c r="UDZ123" s="208"/>
      <c r="UEA123" s="208"/>
      <c r="UEB123" s="208"/>
      <c r="UEC123" s="208"/>
      <c r="UED123" s="208"/>
      <c r="UEE123" s="208"/>
      <c r="UEF123" s="208"/>
      <c r="UEG123" s="208"/>
      <c r="UEH123" s="208"/>
      <c r="UEI123" s="208"/>
      <c r="UEJ123" s="208"/>
      <c r="UEK123" s="208"/>
      <c r="UEL123" s="208"/>
      <c r="UEM123" s="208"/>
      <c r="UEN123" s="208"/>
      <c r="UEO123" s="208"/>
      <c r="UEP123" s="208"/>
      <c r="UEQ123" s="208"/>
      <c r="UER123" s="208"/>
      <c r="UES123" s="208"/>
      <c r="UET123" s="208"/>
      <c r="UEU123" s="208"/>
      <c r="UEV123" s="208"/>
      <c r="UEW123" s="208"/>
      <c r="UEX123" s="208"/>
      <c r="UEY123" s="208"/>
      <c r="UEZ123" s="208"/>
      <c r="UFA123" s="208"/>
      <c r="UFB123" s="208"/>
      <c r="UFC123" s="208"/>
      <c r="UFD123" s="208"/>
      <c r="UFE123" s="208"/>
      <c r="UFF123" s="208"/>
      <c r="UFG123" s="208"/>
      <c r="UFH123" s="208"/>
      <c r="UFI123" s="208"/>
      <c r="UFJ123" s="208"/>
      <c r="UFK123" s="208"/>
      <c r="UFL123" s="208"/>
      <c r="UFM123" s="208"/>
      <c r="UFN123" s="208"/>
      <c r="UFO123" s="208"/>
      <c r="UFP123" s="208"/>
      <c r="UFQ123" s="208"/>
      <c r="UFR123" s="208"/>
      <c r="UFS123" s="208"/>
      <c r="UFT123" s="208"/>
      <c r="UFU123" s="208"/>
      <c r="UFV123" s="208"/>
      <c r="UFW123" s="208"/>
      <c r="UFX123" s="208"/>
      <c r="UFY123" s="208"/>
      <c r="UFZ123" s="208"/>
      <c r="UGA123" s="208"/>
      <c r="UGB123" s="208"/>
      <c r="UGC123" s="208"/>
      <c r="UGD123" s="208"/>
      <c r="UGE123" s="208"/>
      <c r="UGF123" s="208"/>
      <c r="UGG123" s="208"/>
      <c r="UGH123" s="208"/>
      <c r="UGI123" s="208"/>
      <c r="UGJ123" s="208"/>
      <c r="UGK123" s="208"/>
      <c r="UGL123" s="208"/>
      <c r="UGM123" s="208"/>
      <c r="UGN123" s="208"/>
      <c r="UGO123" s="208"/>
      <c r="UGP123" s="208"/>
      <c r="UGQ123" s="208"/>
      <c r="UGR123" s="208"/>
      <c r="UGS123" s="208"/>
      <c r="UGT123" s="208"/>
      <c r="UGU123" s="208"/>
      <c r="UGV123" s="208"/>
      <c r="UGW123" s="208"/>
      <c r="UGX123" s="208"/>
      <c r="UGY123" s="208"/>
      <c r="UGZ123" s="208"/>
      <c r="UHA123" s="208"/>
      <c r="UHB123" s="208"/>
      <c r="UHC123" s="208"/>
      <c r="UHD123" s="208"/>
      <c r="UHE123" s="208"/>
      <c r="UHF123" s="208"/>
      <c r="UHG123" s="208"/>
      <c r="UHH123" s="208"/>
      <c r="UHI123" s="208"/>
      <c r="UHJ123" s="208"/>
      <c r="UHK123" s="208"/>
      <c r="UHL123" s="208"/>
      <c r="UHM123" s="208"/>
      <c r="UHN123" s="208"/>
      <c r="UHO123" s="208"/>
      <c r="UHP123" s="208"/>
      <c r="UHQ123" s="208"/>
      <c r="UHR123" s="208"/>
      <c r="UHS123" s="208"/>
      <c r="UHT123" s="208"/>
      <c r="UHU123" s="208"/>
      <c r="UHV123" s="208"/>
      <c r="UHW123" s="208"/>
      <c r="UHX123" s="208"/>
      <c r="UHY123" s="208"/>
      <c r="UHZ123" s="208"/>
      <c r="UIA123" s="208"/>
      <c r="UIB123" s="208"/>
      <c r="UIC123" s="208"/>
      <c r="UID123" s="208"/>
      <c r="UIE123" s="208"/>
      <c r="UIF123" s="208"/>
      <c r="UIG123" s="208"/>
      <c r="UIH123" s="208"/>
      <c r="UII123" s="208"/>
      <c r="UIJ123" s="208"/>
      <c r="UIK123" s="208"/>
      <c r="UIL123" s="208"/>
      <c r="UIM123" s="208"/>
      <c r="UIN123" s="208"/>
      <c r="UIO123" s="208"/>
      <c r="UIP123" s="208"/>
      <c r="UIQ123" s="208"/>
      <c r="UIR123" s="208"/>
      <c r="UIS123" s="208"/>
      <c r="UIT123" s="208"/>
      <c r="UIU123" s="208"/>
      <c r="UIV123" s="208"/>
      <c r="UIW123" s="208"/>
      <c r="UIX123" s="208"/>
      <c r="UIY123" s="208"/>
      <c r="UIZ123" s="208"/>
      <c r="UJA123" s="208"/>
      <c r="UJB123" s="208"/>
      <c r="UJC123" s="208"/>
      <c r="UJD123" s="208"/>
      <c r="UJE123" s="208"/>
      <c r="UJF123" s="208"/>
      <c r="UJG123" s="208"/>
      <c r="UJH123" s="208"/>
      <c r="UJI123" s="208"/>
      <c r="UJJ123" s="208"/>
      <c r="UJK123" s="208"/>
      <c r="UJL123" s="208"/>
      <c r="UJM123" s="208"/>
      <c r="UJN123" s="208"/>
      <c r="UJO123" s="208"/>
      <c r="UJP123" s="208"/>
      <c r="UJQ123" s="208"/>
      <c r="UJR123" s="208"/>
      <c r="UJS123" s="208"/>
      <c r="UJT123" s="208"/>
      <c r="UJU123" s="208"/>
      <c r="UJV123" s="208"/>
      <c r="UJW123" s="208"/>
      <c r="UJX123" s="208"/>
      <c r="UJY123" s="208"/>
      <c r="UJZ123" s="208"/>
      <c r="UKA123" s="208"/>
      <c r="UKB123" s="208"/>
      <c r="UKC123" s="208"/>
      <c r="UKD123" s="208"/>
      <c r="UKE123" s="208"/>
      <c r="UKF123" s="208"/>
      <c r="UKG123" s="208"/>
      <c r="UKH123" s="208"/>
      <c r="UKI123" s="208"/>
      <c r="UKJ123" s="208"/>
      <c r="UKK123" s="208"/>
      <c r="UKL123" s="208"/>
      <c r="UKM123" s="208"/>
      <c r="UKN123" s="208"/>
      <c r="UKO123" s="208"/>
      <c r="UKP123" s="208"/>
      <c r="UKQ123" s="208"/>
      <c r="UKR123" s="208"/>
      <c r="UKS123" s="208"/>
      <c r="UKT123" s="208"/>
      <c r="UKU123" s="208"/>
      <c r="UKV123" s="208"/>
      <c r="UKW123" s="208"/>
      <c r="UKX123" s="208"/>
      <c r="UKY123" s="208"/>
      <c r="UKZ123" s="208"/>
      <c r="ULA123" s="208"/>
      <c r="ULB123" s="208"/>
      <c r="ULC123" s="208"/>
      <c r="ULD123" s="208"/>
      <c r="ULE123" s="208"/>
      <c r="ULF123" s="208"/>
      <c r="ULG123" s="208"/>
      <c r="ULH123" s="208"/>
      <c r="ULI123" s="208"/>
      <c r="ULJ123" s="208"/>
      <c r="ULK123" s="208"/>
      <c r="ULL123" s="208"/>
      <c r="ULM123" s="208"/>
      <c r="ULN123" s="208"/>
      <c r="ULO123" s="208"/>
      <c r="ULP123" s="208"/>
      <c r="ULQ123" s="208"/>
      <c r="ULR123" s="208"/>
      <c r="ULS123" s="208"/>
      <c r="ULT123" s="208"/>
      <c r="ULU123" s="208"/>
      <c r="ULV123" s="208"/>
      <c r="ULW123" s="208"/>
      <c r="ULX123" s="208"/>
      <c r="ULY123" s="208"/>
      <c r="ULZ123" s="208"/>
      <c r="UMA123" s="208"/>
      <c r="UMB123" s="208"/>
      <c r="UMC123" s="208"/>
      <c r="UMD123" s="208"/>
      <c r="UME123" s="208"/>
      <c r="UMF123" s="208"/>
      <c r="UMG123" s="208"/>
      <c r="UMH123" s="208"/>
      <c r="UMI123" s="208"/>
      <c r="UMJ123" s="208"/>
      <c r="UMK123" s="208"/>
      <c r="UML123" s="208"/>
      <c r="UMM123" s="208"/>
      <c r="UMN123" s="208"/>
      <c r="UMO123" s="208"/>
      <c r="UMP123" s="208"/>
      <c r="UMQ123" s="208"/>
      <c r="UMR123" s="208"/>
      <c r="UMS123" s="208"/>
      <c r="UMT123" s="208"/>
      <c r="UMU123" s="208"/>
      <c r="UMV123" s="208"/>
      <c r="UMW123" s="208"/>
      <c r="UMX123" s="208"/>
      <c r="UMY123" s="208"/>
      <c r="UMZ123" s="208"/>
      <c r="UNA123" s="208"/>
      <c r="UNB123" s="208"/>
      <c r="UNC123" s="208"/>
      <c r="UND123" s="208"/>
      <c r="UNE123" s="208"/>
      <c r="UNF123" s="208"/>
      <c r="UNG123" s="208"/>
      <c r="UNH123" s="208"/>
      <c r="UNI123" s="208"/>
      <c r="UNJ123" s="208"/>
      <c r="UNK123" s="208"/>
      <c r="UNL123" s="208"/>
      <c r="UNM123" s="208"/>
      <c r="UNN123" s="208"/>
      <c r="UNO123" s="208"/>
      <c r="UNP123" s="208"/>
      <c r="UNQ123" s="208"/>
      <c r="UNR123" s="208"/>
      <c r="UNS123" s="208"/>
      <c r="UNT123" s="208"/>
      <c r="UNU123" s="208"/>
      <c r="UNV123" s="208"/>
      <c r="UNW123" s="208"/>
      <c r="UNX123" s="208"/>
      <c r="UNY123" s="208"/>
      <c r="UNZ123" s="208"/>
      <c r="UOA123" s="208"/>
      <c r="UOB123" s="208"/>
      <c r="UOC123" s="208"/>
      <c r="UOD123" s="208"/>
      <c r="UOE123" s="208"/>
      <c r="UOF123" s="208"/>
      <c r="UOG123" s="208"/>
      <c r="UOH123" s="208"/>
      <c r="UOI123" s="208"/>
      <c r="UOJ123" s="208"/>
      <c r="UOK123" s="208"/>
      <c r="UOL123" s="208"/>
      <c r="UOM123" s="208"/>
      <c r="UON123" s="208"/>
      <c r="UOO123" s="208"/>
      <c r="UOP123" s="208"/>
      <c r="UOQ123" s="208"/>
      <c r="UOR123" s="208"/>
      <c r="UOS123" s="208"/>
      <c r="UOT123" s="208"/>
      <c r="UOU123" s="208"/>
      <c r="UOV123" s="208"/>
      <c r="UOW123" s="208"/>
      <c r="UOX123" s="208"/>
      <c r="UOY123" s="208"/>
      <c r="UOZ123" s="208"/>
      <c r="UPA123" s="208"/>
      <c r="UPB123" s="208"/>
      <c r="UPC123" s="208"/>
      <c r="UPD123" s="208"/>
      <c r="UPE123" s="208"/>
      <c r="UPF123" s="208"/>
      <c r="UPG123" s="208"/>
      <c r="UPH123" s="208"/>
      <c r="UPI123" s="208"/>
      <c r="UPJ123" s="208"/>
      <c r="UPK123" s="208"/>
      <c r="UPL123" s="208"/>
      <c r="UPM123" s="208"/>
      <c r="UPN123" s="208"/>
      <c r="UPO123" s="208"/>
      <c r="UPP123" s="208"/>
      <c r="UPQ123" s="208"/>
      <c r="UPR123" s="208"/>
      <c r="UPS123" s="208"/>
      <c r="UPT123" s="208"/>
      <c r="UPU123" s="208"/>
      <c r="UPV123" s="208"/>
      <c r="UPW123" s="208"/>
      <c r="UPX123" s="208"/>
      <c r="UPY123" s="208"/>
      <c r="UPZ123" s="208"/>
      <c r="UQA123" s="208"/>
      <c r="UQB123" s="208"/>
      <c r="UQC123" s="208"/>
      <c r="UQD123" s="208"/>
      <c r="UQE123" s="208"/>
      <c r="UQF123" s="208"/>
      <c r="UQG123" s="208"/>
      <c r="UQH123" s="208"/>
      <c r="UQI123" s="208"/>
      <c r="UQJ123" s="208"/>
      <c r="UQK123" s="208"/>
      <c r="UQL123" s="208"/>
      <c r="UQM123" s="208"/>
      <c r="UQN123" s="208"/>
      <c r="UQO123" s="208"/>
      <c r="UQP123" s="208"/>
      <c r="UQQ123" s="208"/>
      <c r="UQR123" s="208"/>
      <c r="UQS123" s="208"/>
      <c r="UQT123" s="208"/>
      <c r="UQU123" s="208"/>
      <c r="UQV123" s="208"/>
      <c r="UQW123" s="208"/>
      <c r="UQX123" s="208"/>
      <c r="UQY123" s="208"/>
      <c r="UQZ123" s="208"/>
      <c r="URA123" s="208"/>
      <c r="URB123" s="208"/>
      <c r="URC123" s="208"/>
      <c r="URD123" s="208"/>
      <c r="URE123" s="208"/>
      <c r="URF123" s="208"/>
      <c r="URG123" s="208"/>
      <c r="URH123" s="208"/>
      <c r="URI123" s="208"/>
      <c r="URJ123" s="208"/>
      <c r="URK123" s="208"/>
      <c r="URL123" s="208"/>
      <c r="URM123" s="208"/>
      <c r="URN123" s="208"/>
      <c r="URO123" s="208"/>
      <c r="URP123" s="208"/>
      <c r="URQ123" s="208"/>
      <c r="URR123" s="208"/>
      <c r="URS123" s="208"/>
      <c r="URT123" s="208"/>
      <c r="URU123" s="208"/>
      <c r="URV123" s="208"/>
      <c r="URW123" s="208"/>
      <c r="URX123" s="208"/>
      <c r="URY123" s="208"/>
      <c r="URZ123" s="208"/>
      <c r="USA123" s="208"/>
      <c r="USB123" s="208"/>
      <c r="USC123" s="208"/>
      <c r="USD123" s="208"/>
      <c r="USE123" s="208"/>
      <c r="USF123" s="208"/>
      <c r="USG123" s="208"/>
      <c r="USH123" s="208"/>
      <c r="USI123" s="208"/>
      <c r="USJ123" s="208"/>
      <c r="USK123" s="208"/>
      <c r="USL123" s="208"/>
      <c r="USM123" s="208"/>
      <c r="USN123" s="208"/>
      <c r="USO123" s="208"/>
      <c r="USP123" s="208"/>
      <c r="USQ123" s="208"/>
      <c r="USR123" s="208"/>
      <c r="USS123" s="208"/>
      <c r="UST123" s="208"/>
      <c r="USU123" s="208"/>
      <c r="USV123" s="208"/>
      <c r="USW123" s="208"/>
      <c r="USX123" s="208"/>
      <c r="USY123" s="208"/>
      <c r="USZ123" s="208"/>
      <c r="UTA123" s="208"/>
      <c r="UTB123" s="208"/>
      <c r="UTC123" s="208"/>
      <c r="UTD123" s="208"/>
      <c r="UTE123" s="208"/>
      <c r="UTF123" s="208"/>
      <c r="UTG123" s="208"/>
      <c r="UTH123" s="208"/>
      <c r="UTI123" s="208"/>
      <c r="UTJ123" s="208"/>
      <c r="UTK123" s="208"/>
      <c r="UTL123" s="208"/>
      <c r="UTM123" s="208"/>
      <c r="UTN123" s="208"/>
      <c r="UTO123" s="208"/>
      <c r="UTP123" s="208"/>
      <c r="UTQ123" s="208"/>
      <c r="UTR123" s="208"/>
      <c r="UTS123" s="208"/>
      <c r="UTT123" s="208"/>
      <c r="UTU123" s="208"/>
      <c r="UTV123" s="208"/>
      <c r="UTW123" s="208"/>
      <c r="UTX123" s="208"/>
      <c r="UTY123" s="208"/>
      <c r="UTZ123" s="208"/>
      <c r="UUA123" s="208"/>
      <c r="UUB123" s="208"/>
      <c r="UUC123" s="208"/>
      <c r="UUD123" s="208"/>
      <c r="UUE123" s="208"/>
      <c r="UUF123" s="208"/>
      <c r="UUG123" s="208"/>
      <c r="UUH123" s="208"/>
      <c r="UUI123" s="208"/>
      <c r="UUJ123" s="208"/>
      <c r="UUK123" s="208"/>
      <c r="UUL123" s="208"/>
      <c r="UUM123" s="208"/>
      <c r="UUN123" s="208"/>
      <c r="UUO123" s="208"/>
      <c r="UUP123" s="208"/>
      <c r="UUQ123" s="208"/>
      <c r="UUR123" s="208"/>
      <c r="UUS123" s="208"/>
      <c r="UUT123" s="208"/>
      <c r="UUU123" s="208"/>
      <c r="UUV123" s="208"/>
      <c r="UUW123" s="208"/>
      <c r="UUX123" s="208"/>
      <c r="UUY123" s="208"/>
      <c r="UUZ123" s="208"/>
      <c r="UVA123" s="208"/>
      <c r="UVB123" s="208"/>
      <c r="UVC123" s="208"/>
      <c r="UVD123" s="208"/>
      <c r="UVE123" s="208"/>
      <c r="UVF123" s="208"/>
      <c r="UVG123" s="208"/>
      <c r="UVH123" s="208"/>
      <c r="UVI123" s="208"/>
      <c r="UVJ123" s="208"/>
      <c r="UVK123" s="208"/>
      <c r="UVL123" s="208"/>
      <c r="UVM123" s="208"/>
      <c r="UVN123" s="208"/>
      <c r="UVO123" s="208"/>
      <c r="UVP123" s="208"/>
      <c r="UVQ123" s="208"/>
      <c r="UVR123" s="208"/>
      <c r="UVS123" s="208"/>
      <c r="UVT123" s="208"/>
      <c r="UVU123" s="208"/>
      <c r="UVV123" s="208"/>
      <c r="UVW123" s="208"/>
      <c r="UVX123" s="208"/>
      <c r="UVY123" s="208"/>
      <c r="UVZ123" s="208"/>
      <c r="UWA123" s="208"/>
      <c r="UWB123" s="208"/>
      <c r="UWC123" s="208"/>
      <c r="UWD123" s="208"/>
      <c r="UWE123" s="208"/>
      <c r="UWF123" s="208"/>
      <c r="UWG123" s="208"/>
      <c r="UWH123" s="208"/>
      <c r="UWI123" s="208"/>
      <c r="UWJ123" s="208"/>
      <c r="UWK123" s="208"/>
      <c r="UWL123" s="208"/>
      <c r="UWM123" s="208"/>
      <c r="UWN123" s="208"/>
      <c r="UWO123" s="208"/>
      <c r="UWP123" s="208"/>
      <c r="UWQ123" s="208"/>
      <c r="UWR123" s="208"/>
      <c r="UWS123" s="208"/>
      <c r="UWT123" s="208"/>
      <c r="UWU123" s="208"/>
      <c r="UWV123" s="208"/>
      <c r="UWW123" s="208"/>
      <c r="UWX123" s="208"/>
      <c r="UWY123" s="208"/>
      <c r="UWZ123" s="208"/>
      <c r="UXA123" s="208"/>
      <c r="UXB123" s="208"/>
      <c r="UXC123" s="208"/>
      <c r="UXD123" s="208"/>
      <c r="UXE123" s="208"/>
      <c r="UXF123" s="208"/>
      <c r="UXG123" s="208"/>
      <c r="UXH123" s="208"/>
      <c r="UXI123" s="208"/>
      <c r="UXJ123" s="208"/>
      <c r="UXK123" s="208"/>
      <c r="UXL123" s="208"/>
      <c r="UXM123" s="208"/>
      <c r="UXN123" s="208"/>
      <c r="UXO123" s="208"/>
      <c r="UXP123" s="208"/>
      <c r="UXQ123" s="208"/>
      <c r="UXR123" s="208"/>
      <c r="UXS123" s="208"/>
      <c r="UXT123" s="208"/>
      <c r="UXU123" s="208"/>
      <c r="UXV123" s="208"/>
      <c r="UXW123" s="208"/>
      <c r="UXX123" s="208"/>
      <c r="UXY123" s="208"/>
      <c r="UXZ123" s="208"/>
      <c r="UYA123" s="208"/>
      <c r="UYB123" s="208"/>
      <c r="UYC123" s="208"/>
      <c r="UYD123" s="208"/>
      <c r="UYE123" s="208"/>
      <c r="UYF123" s="208"/>
      <c r="UYG123" s="208"/>
      <c r="UYH123" s="208"/>
      <c r="UYI123" s="208"/>
      <c r="UYJ123" s="208"/>
      <c r="UYK123" s="208"/>
      <c r="UYL123" s="208"/>
      <c r="UYM123" s="208"/>
      <c r="UYN123" s="208"/>
      <c r="UYO123" s="208"/>
      <c r="UYP123" s="208"/>
      <c r="UYQ123" s="208"/>
      <c r="UYR123" s="208"/>
      <c r="UYS123" s="208"/>
      <c r="UYT123" s="208"/>
      <c r="UYU123" s="208"/>
      <c r="UYV123" s="208"/>
      <c r="UYW123" s="208"/>
      <c r="UYX123" s="208"/>
      <c r="UYY123" s="208"/>
      <c r="UYZ123" s="208"/>
      <c r="UZA123" s="208"/>
      <c r="UZB123" s="208"/>
      <c r="UZC123" s="208"/>
      <c r="UZD123" s="208"/>
      <c r="UZE123" s="208"/>
      <c r="UZF123" s="208"/>
      <c r="UZG123" s="208"/>
      <c r="UZH123" s="208"/>
      <c r="UZI123" s="208"/>
      <c r="UZJ123" s="208"/>
      <c r="UZK123" s="208"/>
      <c r="UZL123" s="208"/>
      <c r="UZM123" s="208"/>
      <c r="UZN123" s="208"/>
      <c r="UZO123" s="208"/>
      <c r="UZP123" s="208"/>
      <c r="UZQ123" s="208"/>
      <c r="UZR123" s="208"/>
      <c r="UZS123" s="208"/>
      <c r="UZT123" s="208"/>
      <c r="UZU123" s="208"/>
      <c r="UZV123" s="208"/>
      <c r="UZW123" s="208"/>
      <c r="UZX123" s="208"/>
      <c r="UZY123" s="208"/>
      <c r="UZZ123" s="208"/>
      <c r="VAA123" s="208"/>
      <c r="VAB123" s="208"/>
      <c r="VAC123" s="208"/>
      <c r="VAD123" s="208"/>
      <c r="VAE123" s="208"/>
      <c r="VAF123" s="208"/>
      <c r="VAG123" s="208"/>
      <c r="VAH123" s="208"/>
      <c r="VAI123" s="208"/>
      <c r="VAJ123" s="208"/>
      <c r="VAK123" s="208"/>
      <c r="VAL123" s="208"/>
      <c r="VAM123" s="208"/>
      <c r="VAN123" s="208"/>
      <c r="VAO123" s="208"/>
      <c r="VAP123" s="208"/>
      <c r="VAQ123" s="208"/>
      <c r="VAR123" s="208"/>
      <c r="VAS123" s="208"/>
      <c r="VAT123" s="208"/>
      <c r="VAU123" s="208"/>
      <c r="VAV123" s="208"/>
      <c r="VAW123" s="208"/>
      <c r="VAX123" s="208"/>
      <c r="VAY123" s="208"/>
      <c r="VAZ123" s="208"/>
      <c r="VBA123" s="208"/>
      <c r="VBB123" s="208"/>
      <c r="VBC123" s="208"/>
      <c r="VBD123" s="208"/>
      <c r="VBE123" s="208"/>
      <c r="VBF123" s="208"/>
      <c r="VBG123" s="208"/>
      <c r="VBH123" s="208"/>
      <c r="VBI123" s="208"/>
      <c r="VBJ123" s="208"/>
      <c r="VBK123" s="208"/>
      <c r="VBL123" s="208"/>
      <c r="VBM123" s="208"/>
      <c r="VBN123" s="208"/>
      <c r="VBO123" s="208"/>
      <c r="VBP123" s="208"/>
      <c r="VBQ123" s="208"/>
      <c r="VBR123" s="208"/>
      <c r="VBS123" s="208"/>
      <c r="VBT123" s="208"/>
      <c r="VBU123" s="208"/>
      <c r="VBV123" s="208"/>
      <c r="VBW123" s="208"/>
      <c r="VBX123" s="208"/>
      <c r="VBY123" s="208"/>
      <c r="VBZ123" s="208"/>
      <c r="VCA123" s="208"/>
      <c r="VCB123" s="208"/>
      <c r="VCC123" s="208"/>
      <c r="VCD123" s="208"/>
      <c r="VCE123" s="208"/>
      <c r="VCF123" s="208"/>
      <c r="VCG123" s="208"/>
      <c r="VCH123" s="208"/>
      <c r="VCI123" s="208"/>
      <c r="VCJ123" s="208"/>
      <c r="VCK123" s="208"/>
      <c r="VCL123" s="208"/>
      <c r="VCM123" s="208"/>
      <c r="VCN123" s="208"/>
      <c r="VCO123" s="208"/>
      <c r="VCP123" s="208"/>
      <c r="VCQ123" s="208"/>
      <c r="VCR123" s="208"/>
      <c r="VCS123" s="208"/>
      <c r="VCT123" s="208"/>
      <c r="VCU123" s="208"/>
      <c r="VCV123" s="208"/>
      <c r="VCW123" s="208"/>
      <c r="VCX123" s="208"/>
      <c r="VCY123" s="208"/>
      <c r="VCZ123" s="208"/>
      <c r="VDA123" s="208"/>
      <c r="VDB123" s="208"/>
      <c r="VDC123" s="208"/>
      <c r="VDD123" s="208"/>
      <c r="VDE123" s="208"/>
      <c r="VDF123" s="208"/>
      <c r="VDG123" s="208"/>
      <c r="VDH123" s="208"/>
      <c r="VDI123" s="208"/>
      <c r="VDJ123" s="208"/>
      <c r="VDK123" s="208"/>
      <c r="VDL123" s="208"/>
      <c r="VDM123" s="208"/>
      <c r="VDN123" s="208"/>
      <c r="VDO123" s="208"/>
      <c r="VDP123" s="208"/>
      <c r="VDQ123" s="208"/>
      <c r="VDR123" s="208"/>
      <c r="VDS123" s="208"/>
      <c r="VDT123" s="208"/>
      <c r="VDU123" s="208"/>
      <c r="VDV123" s="208"/>
      <c r="VDW123" s="208"/>
      <c r="VDX123" s="208"/>
      <c r="VDY123" s="208"/>
      <c r="VDZ123" s="208"/>
      <c r="VEA123" s="208"/>
      <c r="VEB123" s="208"/>
      <c r="VEC123" s="208"/>
      <c r="VED123" s="208"/>
      <c r="VEE123" s="208"/>
      <c r="VEF123" s="208"/>
      <c r="VEG123" s="208"/>
      <c r="VEH123" s="208"/>
      <c r="VEI123" s="208"/>
      <c r="VEJ123" s="208"/>
      <c r="VEK123" s="208"/>
      <c r="VEL123" s="208"/>
      <c r="VEM123" s="208"/>
      <c r="VEN123" s="208"/>
      <c r="VEO123" s="208"/>
      <c r="VEP123" s="208"/>
      <c r="VEQ123" s="208"/>
      <c r="VER123" s="208"/>
      <c r="VES123" s="208"/>
      <c r="VET123" s="208"/>
      <c r="VEU123" s="208"/>
      <c r="VEV123" s="208"/>
      <c r="VEW123" s="208"/>
      <c r="VEX123" s="208"/>
      <c r="VEY123" s="208"/>
      <c r="VEZ123" s="208"/>
      <c r="VFA123" s="208"/>
      <c r="VFB123" s="208"/>
      <c r="VFC123" s="208"/>
      <c r="VFD123" s="208"/>
      <c r="VFE123" s="208"/>
      <c r="VFF123" s="208"/>
      <c r="VFG123" s="208"/>
      <c r="VFH123" s="208"/>
      <c r="VFI123" s="208"/>
      <c r="VFJ123" s="208"/>
      <c r="VFK123" s="208"/>
      <c r="VFL123" s="208"/>
      <c r="VFM123" s="208"/>
      <c r="VFN123" s="208"/>
      <c r="VFO123" s="208"/>
      <c r="VFP123" s="208"/>
      <c r="VFQ123" s="208"/>
      <c r="VFR123" s="208"/>
      <c r="VFS123" s="208"/>
      <c r="VFT123" s="208"/>
      <c r="VFU123" s="208"/>
      <c r="VFV123" s="208"/>
      <c r="VFW123" s="208"/>
      <c r="VFX123" s="208"/>
      <c r="VFY123" s="208"/>
      <c r="VFZ123" s="208"/>
      <c r="VGA123" s="208"/>
      <c r="VGB123" s="208"/>
      <c r="VGC123" s="208"/>
      <c r="VGD123" s="208"/>
      <c r="VGE123" s="208"/>
      <c r="VGF123" s="208"/>
      <c r="VGG123" s="208"/>
      <c r="VGH123" s="208"/>
      <c r="VGI123" s="208"/>
      <c r="VGJ123" s="208"/>
      <c r="VGK123" s="208"/>
      <c r="VGL123" s="208"/>
      <c r="VGM123" s="208"/>
      <c r="VGN123" s="208"/>
      <c r="VGO123" s="208"/>
      <c r="VGP123" s="208"/>
      <c r="VGQ123" s="208"/>
      <c r="VGR123" s="208"/>
      <c r="VGS123" s="208"/>
      <c r="VGT123" s="208"/>
      <c r="VGU123" s="208"/>
      <c r="VGV123" s="208"/>
      <c r="VGW123" s="208"/>
      <c r="VGX123" s="208"/>
      <c r="VGY123" s="208"/>
      <c r="VGZ123" s="208"/>
      <c r="VHA123" s="208"/>
      <c r="VHB123" s="208"/>
      <c r="VHC123" s="208"/>
      <c r="VHD123" s="208"/>
      <c r="VHE123" s="208"/>
      <c r="VHF123" s="208"/>
      <c r="VHG123" s="208"/>
      <c r="VHH123" s="208"/>
      <c r="VHI123" s="208"/>
      <c r="VHJ123" s="208"/>
      <c r="VHK123" s="208"/>
      <c r="VHL123" s="208"/>
      <c r="VHM123" s="208"/>
      <c r="VHN123" s="208"/>
      <c r="VHO123" s="208"/>
      <c r="VHP123" s="208"/>
      <c r="VHQ123" s="208"/>
      <c r="VHR123" s="208"/>
      <c r="VHS123" s="208"/>
      <c r="VHT123" s="208"/>
      <c r="VHU123" s="208"/>
      <c r="VHV123" s="208"/>
      <c r="VHW123" s="208"/>
      <c r="VHX123" s="208"/>
      <c r="VHY123" s="208"/>
      <c r="VHZ123" s="208"/>
      <c r="VIA123" s="208"/>
      <c r="VIB123" s="208"/>
      <c r="VIC123" s="208"/>
      <c r="VID123" s="208"/>
      <c r="VIE123" s="208"/>
      <c r="VIF123" s="208"/>
      <c r="VIG123" s="208"/>
      <c r="VIH123" s="208"/>
      <c r="VII123" s="208"/>
      <c r="VIJ123" s="208"/>
      <c r="VIK123" s="208"/>
      <c r="VIL123" s="208"/>
      <c r="VIM123" s="208"/>
      <c r="VIN123" s="208"/>
      <c r="VIO123" s="208"/>
      <c r="VIP123" s="208"/>
      <c r="VIQ123" s="208"/>
      <c r="VIR123" s="208"/>
      <c r="VIS123" s="208"/>
      <c r="VIT123" s="208"/>
      <c r="VIU123" s="208"/>
      <c r="VIV123" s="208"/>
      <c r="VIW123" s="208"/>
      <c r="VIX123" s="208"/>
      <c r="VIY123" s="208"/>
      <c r="VIZ123" s="208"/>
      <c r="VJA123" s="208"/>
      <c r="VJB123" s="208"/>
      <c r="VJC123" s="208"/>
      <c r="VJD123" s="208"/>
      <c r="VJE123" s="208"/>
      <c r="VJF123" s="208"/>
      <c r="VJG123" s="208"/>
      <c r="VJH123" s="208"/>
      <c r="VJI123" s="208"/>
      <c r="VJJ123" s="208"/>
      <c r="VJK123" s="208"/>
      <c r="VJL123" s="208"/>
      <c r="VJM123" s="208"/>
      <c r="VJN123" s="208"/>
      <c r="VJO123" s="208"/>
      <c r="VJP123" s="208"/>
      <c r="VJQ123" s="208"/>
      <c r="VJR123" s="208"/>
      <c r="VJS123" s="208"/>
      <c r="VJT123" s="208"/>
      <c r="VJU123" s="208"/>
      <c r="VJV123" s="208"/>
      <c r="VJW123" s="208"/>
      <c r="VJX123" s="208"/>
      <c r="VJY123" s="208"/>
      <c r="VJZ123" s="208"/>
      <c r="VKA123" s="208"/>
      <c r="VKB123" s="208"/>
      <c r="VKC123" s="208"/>
      <c r="VKD123" s="208"/>
      <c r="VKE123" s="208"/>
      <c r="VKF123" s="208"/>
      <c r="VKG123" s="208"/>
      <c r="VKH123" s="208"/>
      <c r="VKI123" s="208"/>
      <c r="VKJ123" s="208"/>
      <c r="VKK123" s="208"/>
      <c r="VKL123" s="208"/>
      <c r="VKM123" s="208"/>
      <c r="VKN123" s="208"/>
      <c r="VKO123" s="208"/>
      <c r="VKP123" s="208"/>
      <c r="VKQ123" s="208"/>
      <c r="VKR123" s="208"/>
      <c r="VKS123" s="208"/>
      <c r="VKT123" s="208"/>
      <c r="VKU123" s="208"/>
      <c r="VKV123" s="208"/>
      <c r="VKW123" s="208"/>
      <c r="VKX123" s="208"/>
      <c r="VKY123" s="208"/>
      <c r="VKZ123" s="208"/>
      <c r="VLA123" s="208"/>
      <c r="VLB123" s="208"/>
      <c r="VLC123" s="208"/>
      <c r="VLD123" s="208"/>
      <c r="VLE123" s="208"/>
      <c r="VLF123" s="208"/>
      <c r="VLG123" s="208"/>
      <c r="VLH123" s="208"/>
      <c r="VLI123" s="208"/>
      <c r="VLJ123" s="208"/>
      <c r="VLK123" s="208"/>
      <c r="VLL123" s="208"/>
      <c r="VLM123" s="208"/>
      <c r="VLN123" s="208"/>
      <c r="VLO123" s="208"/>
      <c r="VLP123" s="208"/>
      <c r="VLQ123" s="208"/>
      <c r="VLR123" s="208"/>
      <c r="VLS123" s="208"/>
      <c r="VLT123" s="208"/>
      <c r="VLU123" s="208"/>
      <c r="VLV123" s="208"/>
      <c r="VLW123" s="208"/>
      <c r="VLX123" s="208"/>
      <c r="VLY123" s="208"/>
      <c r="VLZ123" s="208"/>
      <c r="VMA123" s="208"/>
      <c r="VMB123" s="208"/>
      <c r="VMC123" s="208"/>
      <c r="VMD123" s="208"/>
      <c r="VME123" s="208"/>
      <c r="VMF123" s="208"/>
      <c r="VMG123" s="208"/>
      <c r="VMH123" s="208"/>
      <c r="VMI123" s="208"/>
      <c r="VMJ123" s="208"/>
      <c r="VMK123" s="208"/>
      <c r="VML123" s="208"/>
      <c r="VMM123" s="208"/>
      <c r="VMN123" s="208"/>
      <c r="VMO123" s="208"/>
      <c r="VMP123" s="208"/>
      <c r="VMQ123" s="208"/>
      <c r="VMR123" s="208"/>
      <c r="VMS123" s="208"/>
      <c r="VMT123" s="208"/>
      <c r="VMU123" s="208"/>
      <c r="VMV123" s="208"/>
      <c r="VMW123" s="208"/>
      <c r="VMX123" s="208"/>
      <c r="VMY123" s="208"/>
      <c r="VMZ123" s="208"/>
      <c r="VNA123" s="208"/>
      <c r="VNB123" s="208"/>
      <c r="VNC123" s="208"/>
      <c r="VND123" s="208"/>
      <c r="VNE123" s="208"/>
      <c r="VNF123" s="208"/>
      <c r="VNG123" s="208"/>
      <c r="VNH123" s="208"/>
      <c r="VNI123" s="208"/>
      <c r="VNJ123" s="208"/>
      <c r="VNK123" s="208"/>
      <c r="VNL123" s="208"/>
      <c r="VNM123" s="208"/>
      <c r="VNN123" s="208"/>
      <c r="VNO123" s="208"/>
      <c r="VNP123" s="208"/>
      <c r="VNQ123" s="208"/>
      <c r="VNR123" s="208"/>
      <c r="VNS123" s="208"/>
      <c r="VNT123" s="208"/>
      <c r="VNU123" s="208"/>
      <c r="VNV123" s="208"/>
      <c r="VNW123" s="208"/>
      <c r="VNX123" s="208"/>
      <c r="VNY123" s="208"/>
      <c r="VNZ123" s="208"/>
      <c r="VOA123" s="208"/>
      <c r="VOB123" s="208"/>
      <c r="VOC123" s="208"/>
      <c r="VOD123" s="208"/>
      <c r="VOE123" s="208"/>
      <c r="VOF123" s="208"/>
      <c r="VOG123" s="208"/>
      <c r="VOH123" s="208"/>
      <c r="VOI123" s="208"/>
      <c r="VOJ123" s="208"/>
      <c r="VOK123" s="208"/>
      <c r="VOL123" s="208"/>
      <c r="VOM123" s="208"/>
      <c r="VON123" s="208"/>
      <c r="VOO123" s="208"/>
      <c r="VOP123" s="208"/>
      <c r="VOQ123" s="208"/>
      <c r="VOR123" s="208"/>
      <c r="VOS123" s="208"/>
      <c r="VOT123" s="208"/>
      <c r="VOU123" s="208"/>
      <c r="VOV123" s="208"/>
      <c r="VOW123" s="208"/>
      <c r="VOX123" s="208"/>
      <c r="VOY123" s="208"/>
      <c r="VOZ123" s="208"/>
      <c r="VPA123" s="208"/>
      <c r="VPB123" s="208"/>
      <c r="VPC123" s="208"/>
      <c r="VPD123" s="208"/>
      <c r="VPE123" s="208"/>
      <c r="VPF123" s="208"/>
      <c r="VPG123" s="208"/>
      <c r="VPH123" s="208"/>
      <c r="VPI123" s="208"/>
      <c r="VPJ123" s="208"/>
      <c r="VPK123" s="208"/>
      <c r="VPL123" s="208"/>
      <c r="VPM123" s="208"/>
      <c r="VPN123" s="208"/>
      <c r="VPO123" s="208"/>
      <c r="VPP123" s="208"/>
      <c r="VPQ123" s="208"/>
      <c r="VPR123" s="208"/>
      <c r="VPS123" s="208"/>
      <c r="VPT123" s="208"/>
      <c r="VPU123" s="208"/>
      <c r="VPV123" s="208"/>
      <c r="VPW123" s="208"/>
      <c r="VPX123" s="208"/>
      <c r="VPY123" s="208"/>
      <c r="VPZ123" s="208"/>
      <c r="VQA123" s="208"/>
      <c r="VQB123" s="208"/>
      <c r="VQC123" s="208"/>
      <c r="VQD123" s="208"/>
      <c r="VQE123" s="208"/>
      <c r="VQF123" s="208"/>
      <c r="VQG123" s="208"/>
      <c r="VQH123" s="208"/>
      <c r="VQI123" s="208"/>
      <c r="VQJ123" s="208"/>
      <c r="VQK123" s="208"/>
      <c r="VQL123" s="208"/>
      <c r="VQM123" s="208"/>
      <c r="VQN123" s="208"/>
      <c r="VQO123" s="208"/>
      <c r="VQP123" s="208"/>
      <c r="VQQ123" s="208"/>
      <c r="VQR123" s="208"/>
      <c r="VQS123" s="208"/>
      <c r="VQT123" s="208"/>
      <c r="VQU123" s="208"/>
      <c r="VQV123" s="208"/>
      <c r="VQW123" s="208"/>
      <c r="VQX123" s="208"/>
      <c r="VQY123" s="208"/>
      <c r="VQZ123" s="208"/>
      <c r="VRA123" s="208"/>
      <c r="VRB123" s="208"/>
      <c r="VRC123" s="208"/>
      <c r="VRD123" s="208"/>
      <c r="VRE123" s="208"/>
      <c r="VRF123" s="208"/>
      <c r="VRG123" s="208"/>
      <c r="VRH123" s="208"/>
      <c r="VRI123" s="208"/>
      <c r="VRJ123" s="208"/>
      <c r="VRK123" s="208"/>
      <c r="VRL123" s="208"/>
      <c r="VRM123" s="208"/>
      <c r="VRN123" s="208"/>
      <c r="VRO123" s="208"/>
      <c r="VRP123" s="208"/>
      <c r="VRQ123" s="208"/>
      <c r="VRR123" s="208"/>
      <c r="VRS123" s="208"/>
      <c r="VRT123" s="208"/>
      <c r="VRU123" s="208"/>
      <c r="VRV123" s="208"/>
      <c r="VRW123" s="208"/>
      <c r="VRX123" s="208"/>
      <c r="VRY123" s="208"/>
      <c r="VRZ123" s="208"/>
      <c r="VSA123" s="208"/>
      <c r="VSB123" s="208"/>
      <c r="VSC123" s="208"/>
      <c r="VSD123" s="208"/>
      <c r="VSE123" s="208"/>
      <c r="VSF123" s="208"/>
      <c r="VSG123" s="208"/>
      <c r="VSH123" s="208"/>
      <c r="VSI123" s="208"/>
      <c r="VSJ123" s="208"/>
      <c r="VSK123" s="208"/>
      <c r="VSL123" s="208"/>
      <c r="VSM123" s="208"/>
      <c r="VSN123" s="208"/>
      <c r="VSO123" s="208"/>
      <c r="VSP123" s="208"/>
      <c r="VSQ123" s="208"/>
      <c r="VSR123" s="208"/>
      <c r="VSS123" s="208"/>
      <c r="VST123" s="208"/>
      <c r="VSU123" s="208"/>
      <c r="VSV123" s="208"/>
      <c r="VSW123" s="208"/>
      <c r="VSX123" s="208"/>
      <c r="VSY123" s="208"/>
      <c r="VSZ123" s="208"/>
      <c r="VTA123" s="208"/>
      <c r="VTB123" s="208"/>
      <c r="VTC123" s="208"/>
      <c r="VTD123" s="208"/>
      <c r="VTE123" s="208"/>
      <c r="VTF123" s="208"/>
      <c r="VTG123" s="208"/>
      <c r="VTH123" s="208"/>
      <c r="VTI123" s="208"/>
      <c r="VTJ123" s="208"/>
      <c r="VTK123" s="208"/>
      <c r="VTL123" s="208"/>
      <c r="VTM123" s="208"/>
      <c r="VTN123" s="208"/>
      <c r="VTO123" s="208"/>
      <c r="VTP123" s="208"/>
      <c r="VTQ123" s="208"/>
      <c r="VTR123" s="208"/>
      <c r="VTS123" s="208"/>
      <c r="VTT123" s="208"/>
      <c r="VTU123" s="208"/>
      <c r="VTV123" s="208"/>
      <c r="VTW123" s="208"/>
      <c r="VTX123" s="208"/>
      <c r="VTY123" s="208"/>
      <c r="VTZ123" s="208"/>
      <c r="VUA123" s="208"/>
      <c r="VUB123" s="208"/>
      <c r="VUC123" s="208"/>
      <c r="VUD123" s="208"/>
      <c r="VUE123" s="208"/>
      <c r="VUF123" s="208"/>
      <c r="VUG123" s="208"/>
      <c r="VUH123" s="208"/>
      <c r="VUI123" s="208"/>
      <c r="VUJ123" s="208"/>
      <c r="VUK123" s="208"/>
      <c r="VUL123" s="208"/>
      <c r="VUM123" s="208"/>
      <c r="VUN123" s="208"/>
      <c r="VUO123" s="208"/>
      <c r="VUP123" s="208"/>
      <c r="VUQ123" s="208"/>
      <c r="VUR123" s="208"/>
      <c r="VUS123" s="208"/>
      <c r="VUT123" s="208"/>
      <c r="VUU123" s="208"/>
      <c r="VUV123" s="208"/>
      <c r="VUW123" s="208"/>
      <c r="VUX123" s="208"/>
      <c r="VUY123" s="208"/>
      <c r="VUZ123" s="208"/>
      <c r="VVA123" s="208"/>
      <c r="VVB123" s="208"/>
      <c r="VVC123" s="208"/>
      <c r="VVD123" s="208"/>
      <c r="VVE123" s="208"/>
      <c r="VVF123" s="208"/>
      <c r="VVG123" s="208"/>
      <c r="VVH123" s="208"/>
      <c r="VVI123" s="208"/>
      <c r="VVJ123" s="208"/>
      <c r="VVK123" s="208"/>
      <c r="VVL123" s="208"/>
      <c r="VVM123" s="208"/>
      <c r="VVN123" s="208"/>
      <c r="VVO123" s="208"/>
      <c r="VVP123" s="208"/>
      <c r="VVQ123" s="208"/>
      <c r="VVR123" s="208"/>
      <c r="VVS123" s="208"/>
      <c r="VVT123" s="208"/>
      <c r="VVU123" s="208"/>
      <c r="VVV123" s="208"/>
      <c r="VVW123" s="208"/>
      <c r="VVX123" s="208"/>
      <c r="VVY123" s="208"/>
      <c r="VVZ123" s="208"/>
      <c r="VWA123" s="208"/>
      <c r="VWB123" s="208"/>
      <c r="VWC123" s="208"/>
      <c r="VWD123" s="208"/>
      <c r="VWE123" s="208"/>
      <c r="VWF123" s="208"/>
      <c r="VWG123" s="208"/>
      <c r="VWH123" s="208"/>
      <c r="VWI123" s="208"/>
      <c r="VWJ123" s="208"/>
      <c r="VWK123" s="208"/>
      <c r="VWL123" s="208"/>
      <c r="VWM123" s="208"/>
      <c r="VWN123" s="208"/>
      <c r="VWO123" s="208"/>
      <c r="VWP123" s="208"/>
      <c r="VWQ123" s="208"/>
      <c r="VWR123" s="208"/>
      <c r="VWS123" s="208"/>
      <c r="VWT123" s="208"/>
      <c r="VWU123" s="208"/>
      <c r="VWV123" s="208"/>
      <c r="VWW123" s="208"/>
      <c r="VWX123" s="208"/>
      <c r="VWY123" s="208"/>
      <c r="VWZ123" s="208"/>
      <c r="VXA123" s="208"/>
      <c r="VXB123" s="208"/>
      <c r="VXC123" s="208"/>
      <c r="VXD123" s="208"/>
      <c r="VXE123" s="208"/>
      <c r="VXF123" s="208"/>
      <c r="VXG123" s="208"/>
      <c r="VXH123" s="208"/>
      <c r="VXI123" s="208"/>
      <c r="VXJ123" s="208"/>
      <c r="VXK123" s="208"/>
      <c r="VXL123" s="208"/>
      <c r="VXM123" s="208"/>
      <c r="VXN123" s="208"/>
      <c r="VXO123" s="208"/>
      <c r="VXP123" s="208"/>
      <c r="VXQ123" s="208"/>
      <c r="VXR123" s="208"/>
      <c r="VXS123" s="208"/>
      <c r="VXT123" s="208"/>
      <c r="VXU123" s="208"/>
      <c r="VXV123" s="208"/>
      <c r="VXW123" s="208"/>
      <c r="VXX123" s="208"/>
      <c r="VXY123" s="208"/>
      <c r="VXZ123" s="208"/>
      <c r="VYA123" s="208"/>
      <c r="VYB123" s="208"/>
      <c r="VYC123" s="208"/>
      <c r="VYD123" s="208"/>
      <c r="VYE123" s="208"/>
      <c r="VYF123" s="208"/>
      <c r="VYG123" s="208"/>
      <c r="VYH123" s="208"/>
      <c r="VYI123" s="208"/>
      <c r="VYJ123" s="208"/>
      <c r="VYK123" s="208"/>
      <c r="VYL123" s="208"/>
      <c r="VYM123" s="208"/>
      <c r="VYN123" s="208"/>
      <c r="VYO123" s="208"/>
      <c r="VYP123" s="208"/>
      <c r="VYQ123" s="208"/>
      <c r="VYR123" s="208"/>
      <c r="VYS123" s="208"/>
      <c r="VYT123" s="208"/>
      <c r="VYU123" s="208"/>
      <c r="VYV123" s="208"/>
      <c r="VYW123" s="208"/>
      <c r="VYX123" s="208"/>
      <c r="VYY123" s="208"/>
      <c r="VYZ123" s="208"/>
      <c r="VZA123" s="208"/>
      <c r="VZB123" s="208"/>
      <c r="VZC123" s="208"/>
      <c r="VZD123" s="208"/>
      <c r="VZE123" s="208"/>
      <c r="VZF123" s="208"/>
      <c r="VZG123" s="208"/>
      <c r="VZH123" s="208"/>
      <c r="VZI123" s="208"/>
      <c r="VZJ123" s="208"/>
      <c r="VZK123" s="208"/>
      <c r="VZL123" s="208"/>
      <c r="VZM123" s="208"/>
      <c r="VZN123" s="208"/>
      <c r="VZO123" s="208"/>
      <c r="VZP123" s="208"/>
      <c r="VZQ123" s="208"/>
      <c r="VZR123" s="208"/>
      <c r="VZS123" s="208"/>
      <c r="VZT123" s="208"/>
      <c r="VZU123" s="208"/>
      <c r="VZV123" s="208"/>
      <c r="VZW123" s="208"/>
      <c r="VZX123" s="208"/>
      <c r="VZY123" s="208"/>
      <c r="VZZ123" s="208"/>
      <c r="WAA123" s="208"/>
      <c r="WAB123" s="208"/>
      <c r="WAC123" s="208"/>
      <c r="WAD123" s="208"/>
      <c r="WAE123" s="208"/>
      <c r="WAF123" s="208"/>
      <c r="WAG123" s="208"/>
      <c r="WAH123" s="208"/>
      <c r="WAI123" s="208"/>
      <c r="WAJ123" s="208"/>
      <c r="WAK123" s="208"/>
      <c r="WAL123" s="208"/>
      <c r="WAM123" s="208"/>
      <c r="WAN123" s="208"/>
      <c r="WAO123" s="208"/>
      <c r="WAP123" s="208"/>
      <c r="WAQ123" s="208"/>
      <c r="WAR123" s="208"/>
      <c r="WAS123" s="208"/>
      <c r="WAT123" s="208"/>
      <c r="WAU123" s="208"/>
      <c r="WAV123" s="208"/>
      <c r="WAW123" s="208"/>
      <c r="WAX123" s="208"/>
      <c r="WAY123" s="208"/>
      <c r="WAZ123" s="208"/>
      <c r="WBA123" s="208"/>
      <c r="WBB123" s="208"/>
      <c r="WBC123" s="208"/>
      <c r="WBD123" s="208"/>
      <c r="WBE123" s="208"/>
      <c r="WBF123" s="208"/>
      <c r="WBG123" s="208"/>
      <c r="WBH123" s="208"/>
      <c r="WBI123" s="208"/>
      <c r="WBJ123" s="208"/>
      <c r="WBK123" s="208"/>
      <c r="WBL123" s="208"/>
      <c r="WBM123" s="208"/>
      <c r="WBN123" s="208"/>
      <c r="WBO123" s="208"/>
      <c r="WBP123" s="208"/>
      <c r="WBQ123" s="208"/>
      <c r="WBR123" s="208"/>
      <c r="WBS123" s="208"/>
      <c r="WBT123" s="208"/>
      <c r="WBU123" s="208"/>
      <c r="WBV123" s="208"/>
      <c r="WBW123" s="208"/>
      <c r="WBX123" s="208"/>
      <c r="WBY123" s="208"/>
      <c r="WBZ123" s="208"/>
      <c r="WCA123" s="208"/>
      <c r="WCB123" s="208"/>
      <c r="WCC123" s="208"/>
      <c r="WCD123" s="208"/>
      <c r="WCE123" s="208"/>
      <c r="WCF123" s="208"/>
      <c r="WCG123" s="208"/>
      <c r="WCH123" s="208"/>
      <c r="WCI123" s="208"/>
      <c r="WCJ123" s="208"/>
      <c r="WCK123" s="208"/>
      <c r="WCL123" s="208"/>
      <c r="WCM123" s="208"/>
      <c r="WCN123" s="208"/>
      <c r="WCO123" s="208"/>
      <c r="WCP123" s="208"/>
      <c r="WCQ123" s="208"/>
      <c r="WCR123" s="208"/>
      <c r="WCS123" s="208"/>
      <c r="WCT123" s="208"/>
      <c r="WCU123" s="208"/>
      <c r="WCV123" s="208"/>
      <c r="WCW123" s="208"/>
      <c r="WCX123" s="208"/>
      <c r="WCY123" s="208"/>
      <c r="WCZ123" s="208"/>
      <c r="WDA123" s="208"/>
      <c r="WDB123" s="208"/>
      <c r="WDC123" s="208"/>
      <c r="WDD123" s="208"/>
      <c r="WDE123" s="208"/>
      <c r="WDF123" s="208"/>
      <c r="WDG123" s="208"/>
      <c r="WDH123" s="208"/>
      <c r="WDI123" s="208"/>
      <c r="WDJ123" s="208"/>
      <c r="WDK123" s="208"/>
      <c r="WDL123" s="208"/>
      <c r="WDM123" s="208"/>
      <c r="WDN123" s="208"/>
      <c r="WDO123" s="208"/>
      <c r="WDP123" s="208"/>
      <c r="WDQ123" s="208"/>
      <c r="WDR123" s="208"/>
      <c r="WDS123" s="208"/>
      <c r="WDT123" s="208"/>
      <c r="WDU123" s="208"/>
      <c r="WDV123" s="208"/>
      <c r="WDW123" s="208"/>
      <c r="WDX123" s="208"/>
      <c r="WDY123" s="208"/>
      <c r="WDZ123" s="208"/>
      <c r="WEA123" s="208"/>
      <c r="WEB123" s="208"/>
      <c r="WEC123" s="208"/>
      <c r="WED123" s="208"/>
      <c r="WEE123" s="208"/>
      <c r="WEF123" s="208"/>
      <c r="WEG123" s="208"/>
      <c r="WEH123" s="208"/>
      <c r="WEI123" s="208"/>
      <c r="WEJ123" s="208"/>
      <c r="WEK123" s="208"/>
      <c r="WEL123" s="208"/>
      <c r="WEM123" s="208"/>
      <c r="WEN123" s="208"/>
      <c r="WEO123" s="208"/>
      <c r="WEP123" s="208"/>
      <c r="WEQ123" s="208"/>
      <c r="WER123" s="208"/>
      <c r="WES123" s="208"/>
      <c r="WET123" s="208"/>
      <c r="WEU123" s="208"/>
      <c r="WEV123" s="208"/>
      <c r="WEW123" s="208"/>
      <c r="WEX123" s="208"/>
      <c r="WEY123" s="208"/>
      <c r="WEZ123" s="208"/>
      <c r="WFA123" s="208"/>
      <c r="WFB123" s="208"/>
      <c r="WFC123" s="208"/>
      <c r="WFD123" s="208"/>
      <c r="WFE123" s="208"/>
      <c r="WFF123" s="208"/>
      <c r="WFG123" s="208"/>
      <c r="WFH123" s="208"/>
      <c r="WFI123" s="208"/>
      <c r="WFJ123" s="208"/>
      <c r="WFK123" s="208"/>
      <c r="WFL123" s="208"/>
      <c r="WFM123" s="208"/>
      <c r="WFN123" s="208"/>
      <c r="WFO123" s="208"/>
      <c r="WFP123" s="208"/>
      <c r="WFQ123" s="208"/>
      <c r="WFR123" s="208"/>
      <c r="WFS123" s="208"/>
      <c r="WFT123" s="208"/>
      <c r="WFU123" s="208"/>
      <c r="WFV123" s="208"/>
      <c r="WFW123" s="208"/>
      <c r="WFX123" s="208"/>
      <c r="WFY123" s="208"/>
      <c r="WFZ123" s="208"/>
      <c r="WGA123" s="208"/>
      <c r="WGB123" s="208"/>
      <c r="WGC123" s="208"/>
      <c r="WGD123" s="208"/>
      <c r="WGE123" s="208"/>
      <c r="WGF123" s="208"/>
      <c r="WGG123" s="208"/>
      <c r="WGH123" s="208"/>
      <c r="WGI123" s="208"/>
      <c r="WGJ123" s="208"/>
      <c r="WGK123" s="208"/>
      <c r="WGL123" s="208"/>
      <c r="WGM123" s="208"/>
      <c r="WGN123" s="208"/>
      <c r="WGO123" s="208"/>
      <c r="WGP123" s="208"/>
      <c r="WGQ123" s="208"/>
      <c r="WGR123" s="208"/>
      <c r="WGS123" s="208"/>
      <c r="WGT123" s="208"/>
      <c r="WGU123" s="208"/>
      <c r="WGV123" s="208"/>
      <c r="WGW123" s="208"/>
      <c r="WGX123" s="208"/>
      <c r="WGY123" s="208"/>
      <c r="WGZ123" s="208"/>
      <c r="WHA123" s="208"/>
      <c r="WHB123" s="208"/>
      <c r="WHC123" s="208"/>
      <c r="WHD123" s="208"/>
      <c r="WHE123" s="208"/>
      <c r="WHF123" s="208"/>
      <c r="WHG123" s="208"/>
      <c r="WHH123" s="208"/>
      <c r="WHI123" s="208"/>
      <c r="WHJ123" s="208"/>
      <c r="WHK123" s="208"/>
      <c r="WHL123" s="208"/>
      <c r="WHM123" s="208"/>
      <c r="WHN123" s="208"/>
      <c r="WHO123" s="208"/>
      <c r="WHP123" s="208"/>
      <c r="WHQ123" s="208"/>
      <c r="WHR123" s="208"/>
      <c r="WHS123" s="208"/>
      <c r="WHT123" s="208"/>
      <c r="WHU123" s="208"/>
      <c r="WHV123" s="208"/>
      <c r="WHW123" s="208"/>
      <c r="WHX123" s="208"/>
      <c r="WHY123" s="208"/>
      <c r="WHZ123" s="208"/>
      <c r="WIA123" s="208"/>
      <c r="WIB123" s="208"/>
      <c r="WIC123" s="208"/>
      <c r="WID123" s="208"/>
      <c r="WIE123" s="208"/>
      <c r="WIF123" s="208"/>
      <c r="WIG123" s="208"/>
      <c r="WIH123" s="208"/>
      <c r="WII123" s="208"/>
      <c r="WIJ123" s="208"/>
      <c r="WIK123" s="208"/>
      <c r="WIL123" s="208"/>
      <c r="WIM123" s="208"/>
      <c r="WIN123" s="208"/>
      <c r="WIO123" s="208"/>
      <c r="WIP123" s="208"/>
      <c r="WIQ123" s="208"/>
      <c r="WIR123" s="208"/>
      <c r="WIS123" s="208"/>
      <c r="WIT123" s="208"/>
      <c r="WIU123" s="208"/>
      <c r="WIV123" s="208"/>
      <c r="WIW123" s="208"/>
      <c r="WIX123" s="208"/>
      <c r="WIY123" s="208"/>
      <c r="WIZ123" s="208"/>
      <c r="WJA123" s="208"/>
      <c r="WJB123" s="208"/>
      <c r="WJC123" s="208"/>
      <c r="WJD123" s="208"/>
      <c r="WJE123" s="208"/>
      <c r="WJF123" s="208"/>
      <c r="WJG123" s="208"/>
      <c r="WJH123" s="208"/>
      <c r="WJI123" s="208"/>
      <c r="WJJ123" s="208"/>
      <c r="WJK123" s="208"/>
      <c r="WJL123" s="208"/>
      <c r="WJM123" s="208"/>
      <c r="WJN123" s="208"/>
      <c r="WJO123" s="208"/>
      <c r="WJP123" s="208"/>
      <c r="WJQ123" s="208"/>
      <c r="WJR123" s="208"/>
      <c r="WJS123" s="208"/>
      <c r="WJT123" s="208"/>
      <c r="WJU123" s="208"/>
      <c r="WJV123" s="208"/>
      <c r="WJW123" s="208"/>
      <c r="WJX123" s="208"/>
      <c r="WJY123" s="208"/>
      <c r="WJZ123" s="208"/>
      <c r="WKA123" s="208"/>
      <c r="WKB123" s="208"/>
      <c r="WKC123" s="208"/>
      <c r="WKD123" s="208"/>
      <c r="WKE123" s="208"/>
      <c r="WKF123" s="208"/>
      <c r="WKG123" s="208"/>
      <c r="WKH123" s="208"/>
      <c r="WKI123" s="208"/>
      <c r="WKJ123" s="208"/>
      <c r="WKK123" s="208"/>
      <c r="WKL123" s="208"/>
      <c r="WKM123" s="208"/>
      <c r="WKN123" s="208"/>
      <c r="WKO123" s="208"/>
      <c r="WKP123" s="208"/>
      <c r="WKQ123" s="208"/>
      <c r="WKR123" s="208"/>
      <c r="WKS123" s="208"/>
      <c r="WKT123" s="208"/>
      <c r="WKU123" s="208"/>
      <c r="WKV123" s="208"/>
      <c r="WKW123" s="208"/>
      <c r="WKX123" s="208"/>
      <c r="WKY123" s="208"/>
      <c r="WKZ123" s="208"/>
      <c r="WLA123" s="208"/>
      <c r="WLB123" s="208"/>
      <c r="WLC123" s="208"/>
      <c r="WLD123" s="208"/>
      <c r="WLE123" s="208"/>
      <c r="WLF123" s="208"/>
      <c r="WLG123" s="208"/>
      <c r="WLH123" s="208"/>
      <c r="WLI123" s="208"/>
      <c r="WLJ123" s="208"/>
      <c r="WLK123" s="208"/>
      <c r="WLL123" s="208"/>
      <c r="WLM123" s="208"/>
      <c r="WLN123" s="208"/>
      <c r="WLO123" s="208"/>
      <c r="WLP123" s="208"/>
      <c r="WLQ123" s="208"/>
      <c r="WLR123" s="208"/>
      <c r="WLS123" s="208"/>
      <c r="WLT123" s="208"/>
      <c r="WLU123" s="208"/>
      <c r="WLV123" s="208"/>
      <c r="WLW123" s="208"/>
      <c r="WLX123" s="208"/>
      <c r="WLY123" s="208"/>
      <c r="WLZ123" s="208"/>
      <c r="WMA123" s="208"/>
      <c r="WMB123" s="208"/>
      <c r="WMC123" s="208"/>
      <c r="WMD123" s="208"/>
      <c r="WME123" s="208"/>
      <c r="WMF123" s="208"/>
      <c r="WMG123" s="208"/>
      <c r="WMH123" s="208"/>
      <c r="WMI123" s="208"/>
      <c r="WMJ123" s="208"/>
      <c r="WMK123" s="208"/>
      <c r="WML123" s="208"/>
      <c r="WMM123" s="208"/>
      <c r="WMN123" s="208"/>
      <c r="WMO123" s="208"/>
      <c r="WMP123" s="208"/>
      <c r="WMQ123" s="208"/>
      <c r="WMR123" s="208"/>
      <c r="WMS123" s="208"/>
      <c r="WMT123" s="208"/>
      <c r="WMU123" s="208"/>
      <c r="WMV123" s="208"/>
      <c r="WMW123" s="208"/>
      <c r="WMX123" s="208"/>
      <c r="WMY123" s="208"/>
      <c r="WMZ123" s="208"/>
      <c r="WNA123" s="208"/>
      <c r="WNB123" s="208"/>
      <c r="WNC123" s="208"/>
      <c r="WND123" s="208"/>
      <c r="WNE123" s="208"/>
      <c r="WNF123" s="208"/>
      <c r="WNG123" s="208"/>
      <c r="WNH123" s="208"/>
      <c r="WNI123" s="208"/>
      <c r="WNJ123" s="208"/>
      <c r="WNK123" s="208"/>
      <c r="WNL123" s="208"/>
      <c r="WNM123" s="208"/>
      <c r="WNN123" s="208"/>
      <c r="WNO123" s="208"/>
      <c r="WNP123" s="208"/>
      <c r="WNQ123" s="208"/>
      <c r="WNR123" s="208"/>
      <c r="WNS123" s="208"/>
      <c r="WNT123" s="208"/>
      <c r="WNU123" s="208"/>
      <c r="WNV123" s="208"/>
      <c r="WNW123" s="208"/>
      <c r="WNX123" s="208"/>
      <c r="WNY123" s="208"/>
      <c r="WNZ123" s="208"/>
      <c r="WOA123" s="208"/>
      <c r="WOB123" s="208"/>
      <c r="WOC123" s="208"/>
      <c r="WOD123" s="208"/>
      <c r="WOE123" s="208"/>
      <c r="WOF123" s="208"/>
      <c r="WOG123" s="208"/>
      <c r="WOH123" s="208"/>
      <c r="WOI123" s="208"/>
      <c r="WOJ123" s="208"/>
      <c r="WOK123" s="208"/>
      <c r="WOL123" s="208"/>
      <c r="WOM123" s="208"/>
      <c r="WON123" s="208"/>
      <c r="WOO123" s="208"/>
      <c r="WOP123" s="208"/>
      <c r="WOQ123" s="208"/>
      <c r="WOR123" s="208"/>
      <c r="WOS123" s="208"/>
      <c r="WOT123" s="208"/>
      <c r="WOU123" s="208"/>
      <c r="WOV123" s="208"/>
      <c r="WOW123" s="208"/>
      <c r="WOX123" s="208"/>
      <c r="WOY123" s="208"/>
      <c r="WOZ123" s="208"/>
      <c r="WPA123" s="208"/>
      <c r="WPB123" s="208"/>
      <c r="WPC123" s="208"/>
      <c r="WPD123" s="208"/>
      <c r="WPE123" s="208"/>
      <c r="WPF123" s="208"/>
      <c r="WPG123" s="208"/>
      <c r="WPH123" s="208"/>
      <c r="WPI123" s="208"/>
      <c r="WPJ123" s="208"/>
      <c r="WPK123" s="208"/>
      <c r="WPL123" s="208"/>
      <c r="WPM123" s="208"/>
      <c r="WPN123" s="208"/>
      <c r="WPO123" s="208"/>
      <c r="WPP123" s="208"/>
      <c r="WPQ123" s="208"/>
      <c r="WPR123" s="208"/>
      <c r="WPS123" s="208"/>
      <c r="WPT123" s="208"/>
      <c r="WPU123" s="208"/>
      <c r="WPV123" s="208"/>
      <c r="WPW123" s="208"/>
      <c r="WPX123" s="208"/>
      <c r="WPY123" s="208"/>
      <c r="WPZ123" s="208"/>
      <c r="WQA123" s="208"/>
      <c r="WQB123" s="208"/>
      <c r="WQC123" s="208"/>
      <c r="WQD123" s="208"/>
      <c r="WQE123" s="208"/>
      <c r="WQF123" s="208"/>
      <c r="WQG123" s="208"/>
      <c r="WQH123" s="208"/>
      <c r="WQI123" s="208"/>
      <c r="WQJ123" s="208"/>
      <c r="WQK123" s="208"/>
      <c r="WQL123" s="208"/>
      <c r="WQM123" s="208"/>
      <c r="WQN123" s="208"/>
      <c r="WQO123" s="208"/>
      <c r="WQP123" s="208"/>
      <c r="WQQ123" s="208"/>
      <c r="WQR123" s="208"/>
      <c r="WQS123" s="208"/>
      <c r="WQT123" s="208"/>
      <c r="WQU123" s="208"/>
      <c r="WQV123" s="208"/>
      <c r="WQW123" s="208"/>
      <c r="WQX123" s="208"/>
      <c r="WQY123" s="208"/>
      <c r="WQZ123" s="208"/>
      <c r="WRA123" s="208"/>
      <c r="WRB123" s="208"/>
      <c r="WRC123" s="208"/>
      <c r="WRD123" s="208"/>
      <c r="WRE123" s="208"/>
      <c r="WRF123" s="208"/>
      <c r="WRG123" s="208"/>
      <c r="WRH123" s="208"/>
      <c r="WRI123" s="208"/>
      <c r="WRJ123" s="208"/>
      <c r="WRK123" s="208"/>
      <c r="WRL123" s="208"/>
      <c r="WRM123" s="208"/>
      <c r="WRN123" s="208"/>
      <c r="WRO123" s="208"/>
      <c r="WRP123" s="208"/>
      <c r="WRQ123" s="208"/>
      <c r="WRR123" s="208"/>
      <c r="WRS123" s="208"/>
      <c r="WRT123" s="208"/>
      <c r="WRU123" s="208"/>
      <c r="WRV123" s="208"/>
      <c r="WRW123" s="208"/>
      <c r="WRX123" s="208"/>
      <c r="WRY123" s="208"/>
      <c r="WRZ123" s="208"/>
      <c r="WSA123" s="208"/>
      <c r="WSB123" s="208"/>
      <c r="WSC123" s="208"/>
      <c r="WSD123" s="208"/>
      <c r="WSE123" s="208"/>
      <c r="WSF123" s="208"/>
      <c r="WSG123" s="208"/>
      <c r="WSH123" s="208"/>
      <c r="WSI123" s="208"/>
      <c r="WSJ123" s="208"/>
      <c r="WSK123" s="208"/>
      <c r="WSL123" s="208"/>
      <c r="WSM123" s="208"/>
      <c r="WSN123" s="208"/>
      <c r="WSO123" s="208"/>
      <c r="WSP123" s="208"/>
      <c r="WSQ123" s="208"/>
      <c r="WSR123" s="208"/>
      <c r="WSS123" s="208"/>
      <c r="WST123" s="208"/>
      <c r="WSU123" s="208"/>
      <c r="WSV123" s="208"/>
      <c r="WSW123" s="208"/>
      <c r="WSX123" s="208"/>
      <c r="WSY123" s="208"/>
      <c r="WSZ123" s="208"/>
      <c r="WTA123" s="208"/>
      <c r="WTB123" s="208"/>
      <c r="WTC123" s="208"/>
      <c r="WTD123" s="208"/>
      <c r="WTE123" s="208"/>
      <c r="WTF123" s="208"/>
      <c r="WTG123" s="208"/>
      <c r="WTH123" s="208"/>
      <c r="WTI123" s="208"/>
      <c r="WTJ123" s="208"/>
      <c r="WTK123" s="208"/>
      <c r="WTL123" s="208"/>
      <c r="WTM123" s="208"/>
      <c r="WTN123" s="208"/>
      <c r="WTO123" s="208"/>
      <c r="WTP123" s="208"/>
      <c r="WTQ123" s="208"/>
      <c r="WTR123" s="208"/>
      <c r="WTS123" s="208"/>
      <c r="WTT123" s="208"/>
      <c r="WTU123" s="208"/>
      <c r="WTV123" s="208"/>
      <c r="WTW123" s="208"/>
      <c r="WTX123" s="208"/>
      <c r="WTY123" s="208"/>
      <c r="WTZ123" s="208"/>
      <c r="WUA123" s="208"/>
      <c r="WUB123" s="208"/>
      <c r="WUC123" s="208"/>
      <c r="WUD123" s="208"/>
      <c r="WUE123" s="208"/>
      <c r="WUF123" s="208"/>
      <c r="WUG123" s="208"/>
      <c r="WUH123" s="208"/>
      <c r="WUI123" s="208"/>
      <c r="WUJ123" s="208"/>
      <c r="WUK123" s="208"/>
      <c r="WUL123" s="208"/>
      <c r="WUM123" s="208"/>
      <c r="WUN123" s="208"/>
      <c r="WUO123" s="208"/>
      <c r="WUP123" s="208"/>
      <c r="WUQ123" s="208"/>
      <c r="WUR123" s="208"/>
      <c r="WUS123" s="208"/>
      <c r="WUT123" s="208"/>
      <c r="WUU123" s="208"/>
      <c r="WUV123" s="208"/>
      <c r="WUW123" s="208"/>
      <c r="WUX123" s="208"/>
      <c r="WUY123" s="208"/>
      <c r="WUZ123" s="208"/>
      <c r="WVA123" s="208"/>
      <c r="WVB123" s="208"/>
      <c r="WVC123" s="208"/>
      <c r="WVD123" s="208"/>
      <c r="WVE123" s="208"/>
      <c r="WVF123" s="208"/>
      <c r="WVG123" s="208"/>
      <c r="WVH123" s="208"/>
      <c r="WVI123" s="208"/>
      <c r="WVJ123" s="208"/>
      <c r="WVK123" s="208"/>
      <c r="WVL123" s="208"/>
      <c r="WVM123" s="208"/>
      <c r="WVN123" s="208"/>
      <c r="WVO123" s="208"/>
      <c r="WVP123" s="208"/>
      <c r="WVQ123" s="208"/>
      <c r="WVR123" s="208"/>
      <c r="WVS123" s="208"/>
      <c r="WVT123" s="208"/>
      <c r="WVU123" s="208"/>
      <c r="WVV123" s="208"/>
      <c r="WVW123" s="208"/>
      <c r="WVX123" s="208"/>
      <c r="WVY123" s="208"/>
      <c r="WVZ123" s="208"/>
      <c r="WWA123" s="208"/>
      <c r="WWB123" s="208"/>
      <c r="WWC123" s="208"/>
      <c r="WWD123" s="208"/>
      <c r="WWE123" s="208"/>
      <c r="WWF123" s="208"/>
      <c r="WWG123" s="208"/>
      <c r="WWH123" s="208"/>
      <c r="WWI123" s="208"/>
      <c r="WWJ123" s="208"/>
      <c r="WWK123" s="208"/>
      <c r="WWL123" s="208"/>
      <c r="WWM123" s="208"/>
      <c r="WWN123" s="208"/>
      <c r="WWO123" s="208"/>
      <c r="WWP123" s="208"/>
      <c r="WWQ123" s="208"/>
      <c r="WWR123" s="208"/>
      <c r="WWS123" s="208"/>
      <c r="WWT123" s="208"/>
      <c r="WWU123" s="208"/>
      <c r="WWV123" s="208"/>
      <c r="WWW123" s="208"/>
      <c r="WWX123" s="208"/>
      <c r="WWY123" s="208"/>
      <c r="WWZ123" s="208"/>
      <c r="WXA123" s="208"/>
      <c r="WXB123" s="208"/>
      <c r="WXC123" s="208"/>
      <c r="WXD123" s="208"/>
      <c r="WXE123" s="208"/>
      <c r="WXF123" s="208"/>
      <c r="WXG123" s="208"/>
      <c r="WXH123" s="208"/>
      <c r="WXI123" s="208"/>
      <c r="WXJ123" s="208"/>
      <c r="WXK123" s="208"/>
      <c r="WXL123" s="208"/>
      <c r="WXM123" s="208"/>
      <c r="WXN123" s="208"/>
      <c r="WXO123" s="208"/>
      <c r="WXP123" s="208"/>
      <c r="WXQ123" s="208"/>
      <c r="WXR123" s="208"/>
      <c r="WXS123" s="208"/>
      <c r="WXT123" s="208"/>
      <c r="WXU123" s="208"/>
      <c r="WXV123" s="208"/>
      <c r="WXW123" s="208"/>
      <c r="WXX123" s="208"/>
      <c r="WXY123" s="208"/>
      <c r="WXZ123" s="208"/>
      <c r="WYA123" s="208"/>
      <c r="WYB123" s="208"/>
      <c r="WYC123" s="208"/>
      <c r="WYD123" s="208"/>
      <c r="WYE123" s="208"/>
      <c r="WYF123" s="208"/>
      <c r="WYG123" s="208"/>
      <c r="WYH123" s="208"/>
      <c r="WYI123" s="208"/>
      <c r="WYJ123" s="208"/>
      <c r="WYK123" s="208"/>
      <c r="WYL123" s="208"/>
      <c r="WYM123" s="208"/>
      <c r="WYN123" s="208"/>
      <c r="WYO123" s="208"/>
      <c r="WYP123" s="208"/>
      <c r="WYQ123" s="208"/>
      <c r="WYR123" s="208"/>
      <c r="WYS123" s="208"/>
      <c r="WYT123" s="208"/>
      <c r="WYU123" s="208"/>
      <c r="WYV123" s="208"/>
      <c r="WYW123" s="208"/>
      <c r="WYX123" s="208"/>
      <c r="WYY123" s="208"/>
      <c r="WYZ123" s="208"/>
      <c r="WZA123" s="208"/>
      <c r="WZB123" s="208"/>
      <c r="WZC123" s="208"/>
      <c r="WZD123" s="208"/>
      <c r="WZE123" s="208"/>
      <c r="WZF123" s="208"/>
      <c r="WZG123" s="208"/>
      <c r="WZH123" s="208"/>
      <c r="WZI123" s="208"/>
      <c r="WZJ123" s="208"/>
      <c r="WZK123" s="208"/>
      <c r="WZL123" s="208"/>
      <c r="WZM123" s="208"/>
      <c r="WZN123" s="208"/>
      <c r="WZO123" s="208"/>
      <c r="WZP123" s="208"/>
      <c r="WZQ123" s="208"/>
      <c r="WZR123" s="208"/>
      <c r="WZS123" s="208"/>
      <c r="WZT123" s="208"/>
      <c r="WZU123" s="208"/>
      <c r="WZV123" s="208"/>
      <c r="WZW123" s="208"/>
      <c r="WZX123" s="208"/>
      <c r="WZY123" s="208"/>
      <c r="WZZ123" s="208"/>
      <c r="XAA123" s="208"/>
      <c r="XAB123" s="208"/>
      <c r="XAC123" s="208"/>
      <c r="XAD123" s="208"/>
      <c r="XAE123" s="208"/>
      <c r="XAF123" s="208"/>
      <c r="XAG123" s="208"/>
      <c r="XAH123" s="208"/>
      <c r="XAI123" s="208"/>
      <c r="XAJ123" s="208"/>
      <c r="XAK123" s="208"/>
      <c r="XAL123" s="208"/>
      <c r="XAM123" s="208"/>
      <c r="XAN123" s="208"/>
      <c r="XAO123" s="208"/>
      <c r="XAP123" s="208"/>
      <c r="XAQ123" s="208"/>
      <c r="XAR123" s="208"/>
      <c r="XAS123" s="208"/>
      <c r="XAT123" s="208"/>
      <c r="XAU123" s="208"/>
      <c r="XAV123" s="208"/>
      <c r="XAW123" s="208"/>
      <c r="XAX123" s="208"/>
      <c r="XAY123" s="208"/>
      <c r="XAZ123" s="208"/>
      <c r="XBA123" s="208"/>
      <c r="XBB123" s="208"/>
      <c r="XBC123" s="208"/>
      <c r="XBD123" s="208"/>
      <c r="XBE123" s="208"/>
      <c r="XBF123" s="208"/>
      <c r="XBG123" s="208"/>
      <c r="XBH123" s="208"/>
      <c r="XBI123" s="208"/>
      <c r="XBJ123" s="208"/>
      <c r="XBK123" s="208"/>
      <c r="XBL123" s="208"/>
      <c r="XBM123" s="208"/>
      <c r="XBN123" s="208"/>
      <c r="XBO123" s="208"/>
      <c r="XBP123" s="208"/>
      <c r="XBQ123" s="208"/>
      <c r="XBR123" s="208"/>
      <c r="XBS123" s="208"/>
      <c r="XBT123" s="208"/>
      <c r="XBU123" s="208"/>
      <c r="XBV123" s="208"/>
      <c r="XBW123" s="208"/>
      <c r="XBX123" s="208"/>
      <c r="XBY123" s="208"/>
      <c r="XBZ123" s="208"/>
      <c r="XCA123" s="208"/>
      <c r="XCB123" s="208"/>
      <c r="XCC123" s="208"/>
      <c r="XCD123" s="208"/>
      <c r="XCE123" s="208"/>
      <c r="XCF123" s="208"/>
      <c r="XCG123" s="208"/>
      <c r="XCH123" s="208"/>
      <c r="XCI123" s="208"/>
      <c r="XCJ123" s="208"/>
      <c r="XCK123" s="208"/>
      <c r="XCL123" s="208"/>
      <c r="XCM123" s="208"/>
      <c r="XCN123" s="208"/>
      <c r="XCO123" s="208"/>
      <c r="XCP123" s="208"/>
      <c r="XCQ123" s="208"/>
      <c r="XCR123" s="208"/>
      <c r="XCS123" s="208"/>
      <c r="XCT123" s="208"/>
      <c r="XCU123" s="208"/>
      <c r="XCV123" s="208"/>
      <c r="XCW123" s="208"/>
      <c r="XCX123" s="208"/>
      <c r="XCY123" s="208"/>
      <c r="XCZ123" s="208"/>
      <c r="XDA123" s="208"/>
      <c r="XDB123" s="208"/>
      <c r="XDC123" s="208"/>
      <c r="XDD123" s="208"/>
      <c r="XDE123" s="208"/>
      <c r="XDF123" s="208"/>
      <c r="XDG123" s="208"/>
      <c r="XDH123" s="208"/>
      <c r="XDI123" s="208"/>
      <c r="XDJ123" s="208"/>
      <c r="XDK123" s="208"/>
      <c r="XDL123" s="208"/>
      <c r="XDM123" s="208"/>
      <c r="XDN123" s="208"/>
      <c r="XDO123" s="208"/>
      <c r="XDP123" s="208"/>
      <c r="XDQ123" s="208"/>
      <c r="XDR123" s="208"/>
      <c r="XDS123" s="208"/>
      <c r="XDT123" s="208"/>
      <c r="XDU123" s="208"/>
      <c r="XDV123" s="208"/>
      <c r="XDW123" s="208"/>
      <c r="XDX123" s="208"/>
      <c r="XDY123" s="208"/>
      <c r="XDZ123" s="208"/>
      <c r="XEA123" s="208"/>
      <c r="XEB123" s="208"/>
      <c r="XEC123" s="208"/>
      <c r="XED123" s="208"/>
      <c r="XEE123" s="208"/>
      <c r="XEF123" s="208"/>
      <c r="XEG123" s="208"/>
      <c r="XEH123" s="208"/>
      <c r="XEI123" s="208"/>
      <c r="XEJ123" s="208"/>
      <c r="XEK123" s="208"/>
      <c r="XEL123" s="208"/>
      <c r="XEM123" s="208"/>
      <c r="XEN123" s="208"/>
      <c r="XEO123" s="208"/>
      <c r="XEP123" s="208"/>
      <c r="XEQ123" s="208"/>
      <c r="XER123" s="208"/>
      <c r="XES123" s="208"/>
      <c r="XET123" s="208"/>
      <c r="XEU123" s="208"/>
      <c r="XEV123" s="208"/>
      <c r="XEW123" s="208"/>
    </row>
    <row r="124" spans="1:16377" ht="15" customHeight="1">
      <c r="E124" s="376"/>
      <c r="F124" s="376" t="s">
        <v>542</v>
      </c>
      <c r="G124" s="376"/>
      <c r="H124" s="377"/>
      <c r="I124" s="377"/>
      <c r="J124" s="377"/>
      <c r="K124" s="377"/>
      <c r="L124" s="377"/>
      <c r="M124" s="377"/>
      <c r="N124" s="377"/>
      <c r="O124" s="377"/>
      <c r="P124" s="377"/>
      <c r="Q124" s="378"/>
      <c r="R124" s="377"/>
      <c r="S124" s="377"/>
      <c r="T124" s="384" t="s">
        <v>543</v>
      </c>
      <c r="U124" s="384" t="s">
        <v>543</v>
      </c>
      <c r="V124" s="384" t="s">
        <v>543</v>
      </c>
      <c r="W124" s="384" t="s">
        <v>543</v>
      </c>
      <c r="X124" s="384" t="s">
        <v>543</v>
      </c>
      <c r="Y124" s="384" t="s">
        <v>543</v>
      </c>
      <c r="Z124" s="384" t="s">
        <v>543</v>
      </c>
      <c r="AA124" s="384" t="s">
        <v>543</v>
      </c>
      <c r="AB124" s="384">
        <v>44470</v>
      </c>
      <c r="AC124" s="384">
        <v>44835</v>
      </c>
      <c r="AD124" s="384">
        <v>45200</v>
      </c>
      <c r="AE124" s="384">
        <v>45566</v>
      </c>
      <c r="AF124" s="384">
        <v>45931</v>
      </c>
      <c r="AG124" s="384">
        <v>46296</v>
      </c>
      <c r="AH124" s="384">
        <v>46661</v>
      </c>
      <c r="AI124" s="384">
        <v>47027</v>
      </c>
      <c r="AJ124" s="384">
        <v>47392</v>
      </c>
      <c r="AK124" s="208"/>
      <c r="AL124" s="385"/>
      <c r="AM124" s="385"/>
      <c r="AN124" s="385"/>
      <c r="AO124" s="385"/>
      <c r="AP124" s="385" t="s">
        <v>543</v>
      </c>
      <c r="AQ124" s="385">
        <v>41548</v>
      </c>
      <c r="AR124" s="385">
        <v>41913</v>
      </c>
      <c r="AS124" s="385">
        <v>42278</v>
      </c>
      <c r="AT124" s="385">
        <v>42644</v>
      </c>
      <c r="AU124" s="385">
        <v>43009</v>
      </c>
      <c r="AV124" s="385">
        <v>43374</v>
      </c>
      <c r="AW124" s="385">
        <v>43739</v>
      </c>
      <c r="AX124" s="385">
        <v>44105</v>
      </c>
      <c r="AY124" s="208"/>
      <c r="AZ124" s="384"/>
      <c r="BA124" s="384"/>
      <c r="BB124" s="384"/>
      <c r="BC124" s="384"/>
      <c r="BD124" s="384"/>
      <c r="BE124" s="384"/>
      <c r="BF124" s="384"/>
      <c r="BG124" s="384"/>
      <c r="BH124" s="384"/>
      <c r="BI124" s="384"/>
      <c r="BJ124" s="384"/>
      <c r="BK124" s="384"/>
      <c r="BL124" s="384"/>
      <c r="BM124" s="208"/>
      <c r="BN124" s="208"/>
      <c r="BO124" s="208"/>
      <c r="BP124" s="208"/>
      <c r="BQ124" s="208"/>
      <c r="BR124" s="208"/>
      <c r="BS124" s="208"/>
      <c r="BT124" s="208"/>
      <c r="BU124" s="208"/>
      <c r="BV124" s="208"/>
      <c r="BW124" s="208"/>
      <c r="BX124" s="208"/>
      <c r="BY124" s="208"/>
      <c r="BZ124" s="208"/>
      <c r="CA124" s="208"/>
      <c r="CB124" s="208"/>
      <c r="CC124" s="208"/>
      <c r="CD124" s="208"/>
      <c r="CE124" s="208"/>
      <c r="CF124" s="208"/>
      <c r="CG124" s="208"/>
      <c r="CH124" s="208"/>
      <c r="CI124" s="208"/>
      <c r="CJ124" s="208"/>
      <c r="CK124" s="208"/>
      <c r="CL124" s="208"/>
      <c r="CM124" s="208"/>
      <c r="CN124" s="381"/>
      <c r="CO124" s="208"/>
      <c r="CP124" s="208"/>
      <c r="CQ124" s="208">
        <v>0</v>
      </c>
      <c r="CR124" s="208">
        <v>0</v>
      </c>
      <c r="CS124" s="208">
        <v>0</v>
      </c>
      <c r="CT124" s="208">
        <v>0</v>
      </c>
      <c r="CU124" s="208">
        <v>0</v>
      </c>
      <c r="CV124" s="208">
        <v>0</v>
      </c>
      <c r="CW124" s="208">
        <v>0</v>
      </c>
      <c r="CX124" s="208">
        <v>0</v>
      </c>
      <c r="CY124" s="208">
        <v>0</v>
      </c>
      <c r="CZ124" s="208">
        <v>0</v>
      </c>
      <c r="DA124" s="208">
        <v>41000</v>
      </c>
      <c r="DB124" s="208" t="s">
        <v>543</v>
      </c>
      <c r="DC124" s="208">
        <v>41548</v>
      </c>
      <c r="DD124" s="208"/>
      <c r="DE124" s="208"/>
      <c r="DF124" s="208"/>
      <c r="DG124" s="208"/>
      <c r="DH124" s="208"/>
      <c r="DI124" s="208"/>
      <c r="DJ124" s="208"/>
      <c r="DK124" s="208"/>
      <c r="DL124" s="208"/>
      <c r="DM124" s="208"/>
      <c r="DN124" s="208"/>
      <c r="DO124" s="208"/>
      <c r="DP124" s="208"/>
      <c r="DQ124" s="208"/>
      <c r="DR124" s="208"/>
      <c r="DS124" s="208"/>
      <c r="DT124" s="208"/>
      <c r="DU124" s="208"/>
      <c r="DV124" s="208"/>
      <c r="DW124" s="208"/>
      <c r="DX124" s="208"/>
      <c r="DY124" s="208"/>
      <c r="DZ124" s="208"/>
      <c r="EA124" s="208"/>
      <c r="EB124" s="208"/>
      <c r="EC124" s="208"/>
      <c r="ED124" s="208"/>
      <c r="EE124" s="208"/>
      <c r="EF124" s="208"/>
      <c r="EG124" s="208"/>
      <c r="EH124" s="208"/>
      <c r="EI124" s="208"/>
      <c r="EJ124" s="208"/>
      <c r="EK124" s="208"/>
      <c r="EL124" s="195"/>
      <c r="EM124" s="195"/>
      <c r="EN124" s="195"/>
      <c r="EO124" s="195"/>
      <c r="EP124" s="195"/>
      <c r="EQ124" s="195"/>
      <c r="ER124" s="195"/>
      <c r="ES124" s="195"/>
      <c r="ET124" s="195"/>
      <c r="EU124" s="195"/>
      <c r="EV124" s="195"/>
      <c r="EW124" s="195"/>
      <c r="EX124" s="195"/>
      <c r="EY124" s="208"/>
      <c r="EZ124" s="246"/>
      <c r="FA124" s="246"/>
      <c r="FB124" s="246"/>
      <c r="FC124" s="246"/>
      <c r="FD124" s="246"/>
      <c r="FE124" s="246"/>
      <c r="FF124" s="246"/>
      <c r="FG124" s="246"/>
      <c r="FH124" s="246"/>
      <c r="FI124" s="246"/>
      <c r="FW124" s="195"/>
      <c r="FX124" s="195"/>
      <c r="FY124" s="195"/>
      <c r="FZ124" s="195"/>
      <c r="GA124" s="195"/>
      <c r="GB124" s="195"/>
      <c r="GC124" s="195"/>
      <c r="GD124" s="195"/>
      <c r="GE124" s="195"/>
      <c r="GF124" s="195"/>
      <c r="GG124" s="208"/>
      <c r="GH124" s="386">
        <v>40513</v>
      </c>
      <c r="GI124" s="387">
        <v>41000</v>
      </c>
      <c r="GJ124" s="387">
        <v>41275</v>
      </c>
      <c r="GK124" s="385">
        <v>41548</v>
      </c>
      <c r="GL124" s="385">
        <v>41913</v>
      </c>
      <c r="GM124" s="385">
        <v>42278</v>
      </c>
      <c r="GN124" s="385">
        <v>42644</v>
      </c>
      <c r="GO124" s="385">
        <v>43009</v>
      </c>
      <c r="GP124" s="385">
        <v>43374</v>
      </c>
      <c r="GQ124" s="385">
        <v>43739</v>
      </c>
      <c r="GR124" s="208"/>
      <c r="GS124" s="383"/>
      <c r="GT124" s="385" t="s">
        <v>543</v>
      </c>
      <c r="GU124" s="385">
        <v>41548</v>
      </c>
      <c r="GV124" s="385">
        <v>41913</v>
      </c>
      <c r="GW124" s="385">
        <v>42278</v>
      </c>
      <c r="GX124" s="385">
        <v>42644</v>
      </c>
      <c r="GY124" s="385">
        <v>43009</v>
      </c>
      <c r="GZ124" s="385">
        <v>43374</v>
      </c>
      <c r="HA124" s="385">
        <v>43739</v>
      </c>
      <c r="HB124" s="385">
        <v>44105</v>
      </c>
      <c r="HC124" s="208"/>
      <c r="HD124" s="208"/>
      <c r="HE124" s="208"/>
      <c r="HF124" s="208"/>
      <c r="HG124" s="208"/>
      <c r="HH124" s="208"/>
      <c r="HI124" s="208"/>
      <c r="HJ124" s="208"/>
      <c r="HK124" s="208"/>
      <c r="HL124" s="208"/>
      <c r="HM124" s="208"/>
      <c r="HN124" s="208"/>
      <c r="HO124" s="208"/>
      <c r="HP124" s="208"/>
      <c r="HQ124" s="208"/>
      <c r="HR124" s="208"/>
      <c r="HS124" s="208"/>
      <c r="HT124" s="208"/>
      <c r="HU124" s="208"/>
      <c r="HV124" s="208"/>
      <c r="HW124" s="208"/>
      <c r="HX124" s="208"/>
      <c r="HY124" s="208"/>
      <c r="HZ124" s="208"/>
      <c r="IA124" s="208"/>
      <c r="IB124" s="208"/>
      <c r="IC124" s="208"/>
      <c r="ID124" s="208"/>
      <c r="IE124" s="208"/>
      <c r="IF124" s="208"/>
      <c r="IG124" s="208"/>
      <c r="IH124" s="208"/>
      <c r="II124" s="208"/>
      <c r="IJ124" s="208"/>
      <c r="IK124" s="208"/>
      <c r="IL124" s="208"/>
      <c r="IM124" s="208"/>
      <c r="IN124" s="208"/>
      <c r="IO124" s="208"/>
      <c r="IP124" s="208"/>
      <c r="IQ124" s="208"/>
      <c r="IR124" s="208"/>
      <c r="IS124" s="208"/>
      <c r="IT124" s="208"/>
      <c r="IU124" s="208"/>
      <c r="IV124" s="208"/>
      <c r="IW124" s="208"/>
      <c r="IX124" s="208"/>
      <c r="IY124" s="208"/>
      <c r="IZ124" s="208"/>
      <c r="JA124" s="208"/>
      <c r="JB124" s="208"/>
      <c r="JC124" s="208"/>
      <c r="JD124" s="208"/>
      <c r="JE124" s="208"/>
      <c r="JF124" s="208"/>
      <c r="JG124" s="208"/>
      <c r="JH124" s="208"/>
      <c r="JI124" s="208"/>
      <c r="JJ124" s="208"/>
      <c r="JK124" s="208"/>
      <c r="JL124" s="208"/>
      <c r="JM124" s="208"/>
      <c r="JN124" s="208"/>
      <c r="JO124" s="208"/>
      <c r="JP124" s="208"/>
      <c r="JQ124" s="208"/>
      <c r="JR124" s="208"/>
      <c r="JS124" s="208"/>
      <c r="JT124" s="208"/>
      <c r="JU124" s="208"/>
      <c r="JV124" s="208"/>
      <c r="JW124" s="208"/>
      <c r="JX124" s="208"/>
      <c r="JY124" s="208"/>
      <c r="JZ124" s="208"/>
      <c r="KA124" s="208"/>
      <c r="KB124" s="208"/>
      <c r="KC124" s="208"/>
      <c r="KD124" s="208"/>
      <c r="KE124" s="208"/>
      <c r="KF124" s="208"/>
      <c r="KG124" s="208"/>
      <c r="KH124" s="208"/>
      <c r="KI124" s="208"/>
      <c r="KJ124" s="208"/>
      <c r="KK124" s="208"/>
      <c r="KL124" s="208"/>
      <c r="KM124" s="208"/>
      <c r="KN124" s="208"/>
      <c r="KO124" s="208"/>
      <c r="KP124" s="208"/>
      <c r="KQ124" s="208"/>
      <c r="KR124" s="208"/>
      <c r="KS124" s="208"/>
      <c r="KT124" s="208"/>
      <c r="KU124" s="208"/>
      <c r="KV124" s="208"/>
      <c r="KW124" s="208"/>
      <c r="KX124" s="208"/>
      <c r="KY124" s="208"/>
      <c r="KZ124" s="208"/>
      <c r="LA124" s="208"/>
      <c r="LB124" s="208"/>
      <c r="LC124" s="208"/>
      <c r="LD124" s="208"/>
      <c r="LE124" s="208"/>
      <c r="LF124" s="208"/>
      <c r="LG124" s="208"/>
      <c r="LH124" s="208"/>
      <c r="LI124" s="208"/>
      <c r="LJ124" s="208"/>
      <c r="LK124" s="208"/>
      <c r="LL124" s="208"/>
      <c r="LM124" s="208"/>
      <c r="LN124" s="208"/>
      <c r="LO124" s="208"/>
      <c r="LP124" s="208"/>
      <c r="LQ124" s="208"/>
      <c r="LR124" s="208"/>
      <c r="LS124" s="208"/>
      <c r="LT124" s="208"/>
      <c r="LU124" s="208"/>
      <c r="LV124" s="208"/>
      <c r="LW124" s="208"/>
      <c r="LX124" s="208"/>
      <c r="LY124" s="208"/>
      <c r="LZ124" s="208"/>
      <c r="MA124" s="208"/>
      <c r="MB124" s="208"/>
      <c r="MC124" s="208"/>
      <c r="MD124" s="208"/>
      <c r="ME124" s="208"/>
      <c r="MF124" s="208"/>
      <c r="MG124" s="208"/>
      <c r="MH124" s="208"/>
      <c r="MI124" s="208"/>
      <c r="MJ124" s="208"/>
      <c r="MK124" s="208"/>
      <c r="ML124" s="208"/>
      <c r="MM124" s="208"/>
      <c r="MN124" s="208"/>
      <c r="MO124" s="208"/>
      <c r="MP124" s="208"/>
      <c r="MQ124" s="208"/>
      <c r="MR124" s="208"/>
      <c r="MS124" s="208"/>
      <c r="MT124" s="208"/>
      <c r="MU124" s="208"/>
      <c r="MV124" s="208"/>
      <c r="MW124" s="208"/>
      <c r="MX124" s="208"/>
      <c r="MY124" s="208"/>
      <c r="MZ124" s="208"/>
      <c r="NA124" s="208"/>
      <c r="NB124" s="208"/>
      <c r="NC124" s="208"/>
      <c r="ND124" s="208"/>
      <c r="NE124" s="208"/>
      <c r="NF124" s="208"/>
      <c r="NG124" s="208"/>
      <c r="NH124" s="208"/>
      <c r="NI124" s="208"/>
      <c r="NJ124" s="208"/>
      <c r="NK124" s="208"/>
      <c r="NL124" s="208"/>
      <c r="NM124" s="208"/>
      <c r="NN124" s="208"/>
      <c r="NO124" s="208"/>
      <c r="NP124" s="208"/>
      <c r="NQ124" s="208"/>
      <c r="NR124" s="208"/>
      <c r="NS124" s="208"/>
      <c r="NT124" s="208"/>
      <c r="NU124" s="208"/>
      <c r="NV124" s="208"/>
      <c r="NW124" s="208"/>
      <c r="NX124" s="208"/>
      <c r="NY124" s="208"/>
      <c r="NZ124" s="208"/>
      <c r="OA124" s="208"/>
      <c r="OB124" s="208"/>
      <c r="OC124" s="208"/>
      <c r="OD124" s="208"/>
      <c r="OE124" s="208"/>
      <c r="OF124" s="208"/>
      <c r="OG124" s="208"/>
      <c r="OH124" s="208"/>
      <c r="OI124" s="208"/>
      <c r="OJ124" s="208"/>
      <c r="OK124" s="208"/>
      <c r="OL124" s="208"/>
      <c r="OM124" s="208"/>
      <c r="ON124" s="208"/>
      <c r="OO124" s="208"/>
      <c r="OP124" s="208"/>
      <c r="OQ124" s="208"/>
      <c r="OR124" s="208"/>
      <c r="OS124" s="208"/>
      <c r="OT124" s="208"/>
      <c r="OU124" s="208"/>
      <c r="OV124" s="208"/>
      <c r="OW124" s="208"/>
      <c r="OX124" s="208"/>
      <c r="OY124" s="208"/>
      <c r="OZ124" s="208"/>
      <c r="PA124" s="208"/>
      <c r="PB124" s="208"/>
      <c r="PC124" s="208"/>
      <c r="PD124" s="208"/>
      <c r="PE124" s="208"/>
      <c r="PF124" s="208"/>
      <c r="PG124" s="208"/>
      <c r="PH124" s="208"/>
      <c r="PI124" s="208"/>
      <c r="PJ124" s="208"/>
      <c r="PK124" s="208"/>
      <c r="PL124" s="208"/>
      <c r="PM124" s="208"/>
      <c r="PN124" s="208"/>
      <c r="PO124" s="208"/>
      <c r="PP124" s="208"/>
      <c r="PQ124" s="208"/>
      <c r="PR124" s="208"/>
      <c r="PS124" s="208"/>
      <c r="PT124" s="208"/>
      <c r="PU124" s="208"/>
      <c r="PV124" s="208"/>
      <c r="PW124" s="208"/>
      <c r="PX124" s="208"/>
      <c r="PY124" s="208"/>
      <c r="PZ124" s="208"/>
      <c r="QA124" s="208"/>
      <c r="QB124" s="208"/>
      <c r="QC124" s="208"/>
      <c r="QD124" s="208"/>
      <c r="QE124" s="208"/>
      <c r="QF124" s="208"/>
      <c r="QG124" s="208"/>
      <c r="QH124" s="208"/>
      <c r="QI124" s="208"/>
      <c r="QJ124" s="208"/>
      <c r="QK124" s="208"/>
      <c r="QL124" s="208"/>
      <c r="QM124" s="208"/>
      <c r="QN124" s="208"/>
      <c r="QO124" s="208"/>
      <c r="QP124" s="208"/>
      <c r="QQ124" s="208"/>
      <c r="QR124" s="208"/>
      <c r="QS124" s="208"/>
      <c r="QT124" s="208"/>
      <c r="QU124" s="208"/>
      <c r="QV124" s="208"/>
      <c r="QW124" s="208"/>
      <c r="QX124" s="208"/>
      <c r="QY124" s="208"/>
      <c r="QZ124" s="208"/>
      <c r="RA124" s="208"/>
      <c r="RB124" s="208"/>
      <c r="RC124" s="208"/>
      <c r="RD124" s="208"/>
      <c r="RE124" s="208"/>
      <c r="RF124" s="208"/>
      <c r="RG124" s="208"/>
      <c r="RH124" s="208"/>
      <c r="RI124" s="208"/>
      <c r="RJ124" s="208"/>
      <c r="RK124" s="208"/>
      <c r="RL124" s="208"/>
      <c r="RM124" s="208"/>
      <c r="RN124" s="208"/>
      <c r="RO124" s="208"/>
      <c r="RP124" s="208"/>
      <c r="RQ124" s="208"/>
      <c r="RR124" s="208"/>
      <c r="RS124" s="208"/>
      <c r="RT124" s="208"/>
      <c r="RU124" s="208"/>
      <c r="RV124" s="208"/>
      <c r="RW124" s="208"/>
      <c r="RX124" s="208"/>
      <c r="RY124" s="208"/>
      <c r="RZ124" s="208"/>
      <c r="SA124" s="208"/>
      <c r="SB124" s="208"/>
      <c r="SC124" s="208"/>
      <c r="SD124" s="208"/>
      <c r="SE124" s="208"/>
      <c r="SF124" s="208"/>
      <c r="SG124" s="208"/>
      <c r="SH124" s="208"/>
      <c r="SI124" s="208"/>
      <c r="SJ124" s="208"/>
      <c r="SK124" s="208"/>
      <c r="SL124" s="208"/>
      <c r="SM124" s="208"/>
      <c r="SN124" s="208"/>
      <c r="SO124" s="208"/>
      <c r="SP124" s="208"/>
      <c r="SQ124" s="208"/>
      <c r="SR124" s="208"/>
      <c r="SS124" s="208"/>
      <c r="ST124" s="208"/>
      <c r="SU124" s="208"/>
      <c r="SV124" s="208"/>
      <c r="SW124" s="208"/>
      <c r="SX124" s="208"/>
      <c r="SY124" s="208"/>
      <c r="SZ124" s="208"/>
      <c r="TA124" s="208"/>
      <c r="TB124" s="208"/>
      <c r="TC124" s="208"/>
      <c r="TD124" s="208"/>
      <c r="TE124" s="208"/>
      <c r="TF124" s="208"/>
      <c r="TG124" s="208"/>
      <c r="TH124" s="208"/>
      <c r="TI124" s="208"/>
      <c r="TJ124" s="208"/>
      <c r="TK124" s="208"/>
      <c r="TL124" s="208"/>
      <c r="TM124" s="208"/>
      <c r="TN124" s="208"/>
      <c r="TO124" s="208"/>
      <c r="TP124" s="208"/>
      <c r="TQ124" s="208"/>
      <c r="TR124" s="208"/>
      <c r="TS124" s="208"/>
      <c r="TT124" s="208"/>
      <c r="TU124" s="208"/>
      <c r="TV124" s="208"/>
      <c r="TW124" s="208"/>
      <c r="TX124" s="208"/>
      <c r="TY124" s="208"/>
      <c r="TZ124" s="208"/>
      <c r="UA124" s="208"/>
      <c r="UB124" s="208"/>
      <c r="UC124" s="208"/>
      <c r="UD124" s="208"/>
      <c r="UE124" s="208"/>
      <c r="UF124" s="208"/>
      <c r="UG124" s="208"/>
      <c r="UH124" s="208"/>
      <c r="UI124" s="208"/>
      <c r="UJ124" s="208"/>
      <c r="UK124" s="208"/>
      <c r="UL124" s="208"/>
      <c r="UM124" s="208"/>
      <c r="UN124" s="208"/>
      <c r="UO124" s="208"/>
      <c r="UP124" s="208"/>
      <c r="UQ124" s="208"/>
      <c r="UR124" s="208"/>
      <c r="US124" s="208"/>
      <c r="UT124" s="208"/>
      <c r="UU124" s="208"/>
      <c r="UV124" s="208"/>
      <c r="UW124" s="208"/>
      <c r="UX124" s="208"/>
      <c r="UY124" s="208"/>
      <c r="UZ124" s="208"/>
      <c r="VA124" s="208"/>
      <c r="VB124" s="208"/>
      <c r="VC124" s="208"/>
      <c r="VD124" s="208"/>
      <c r="VE124" s="208"/>
      <c r="VF124" s="208"/>
      <c r="VG124" s="208"/>
      <c r="VH124" s="208"/>
      <c r="VI124" s="208"/>
      <c r="VJ124" s="208"/>
      <c r="VK124" s="208"/>
      <c r="VL124" s="208"/>
      <c r="VM124" s="208"/>
      <c r="VN124" s="208"/>
      <c r="VO124" s="208"/>
      <c r="VP124" s="208"/>
      <c r="VQ124" s="208"/>
      <c r="VR124" s="208"/>
      <c r="VS124" s="208"/>
      <c r="VT124" s="208"/>
      <c r="VU124" s="208"/>
      <c r="VV124" s="208"/>
      <c r="VW124" s="208"/>
      <c r="VX124" s="208"/>
      <c r="VY124" s="208"/>
      <c r="VZ124" s="208"/>
      <c r="WA124" s="208"/>
      <c r="WB124" s="208"/>
      <c r="WC124" s="208"/>
      <c r="WD124" s="208"/>
      <c r="WE124" s="208"/>
      <c r="WF124" s="208"/>
      <c r="WG124" s="208"/>
      <c r="WH124" s="208"/>
      <c r="WI124" s="208"/>
      <c r="WJ124" s="208"/>
      <c r="WK124" s="208"/>
      <c r="WL124" s="208"/>
      <c r="WM124" s="208"/>
      <c r="WN124" s="208"/>
      <c r="WO124" s="208"/>
      <c r="WP124" s="208"/>
      <c r="WQ124" s="208"/>
      <c r="WR124" s="208"/>
      <c r="WS124" s="208"/>
      <c r="WT124" s="208"/>
      <c r="WU124" s="208"/>
      <c r="WV124" s="208"/>
      <c r="WW124" s="208"/>
      <c r="WX124" s="208"/>
      <c r="WY124" s="208"/>
      <c r="WZ124" s="208"/>
      <c r="XA124" s="208"/>
      <c r="XB124" s="208"/>
      <c r="XC124" s="208"/>
      <c r="XD124" s="208"/>
      <c r="XE124" s="208"/>
      <c r="XF124" s="208"/>
      <c r="XG124" s="208"/>
      <c r="XH124" s="208"/>
      <c r="XI124" s="208"/>
      <c r="XJ124" s="208"/>
      <c r="XK124" s="208"/>
      <c r="XL124" s="208"/>
      <c r="XM124" s="208"/>
      <c r="XN124" s="208"/>
      <c r="XO124" s="208"/>
      <c r="XP124" s="208"/>
      <c r="XQ124" s="208"/>
      <c r="XR124" s="208"/>
      <c r="XS124" s="208"/>
      <c r="XT124" s="208"/>
      <c r="XU124" s="208"/>
      <c r="XV124" s="208"/>
      <c r="XW124" s="208"/>
      <c r="XX124" s="208"/>
      <c r="XY124" s="208"/>
      <c r="XZ124" s="208"/>
      <c r="YA124" s="208"/>
      <c r="YB124" s="208"/>
      <c r="YC124" s="208"/>
      <c r="YD124" s="208"/>
      <c r="YE124" s="208"/>
      <c r="YF124" s="208"/>
      <c r="YG124" s="208"/>
      <c r="YH124" s="208"/>
      <c r="YI124" s="208"/>
      <c r="YJ124" s="208"/>
      <c r="YK124" s="208"/>
      <c r="YL124" s="208"/>
      <c r="YM124" s="208"/>
      <c r="YN124" s="208"/>
      <c r="YO124" s="208"/>
      <c r="YP124" s="208"/>
      <c r="YQ124" s="208"/>
      <c r="YR124" s="208"/>
      <c r="YS124" s="208"/>
      <c r="YT124" s="208"/>
      <c r="YU124" s="208"/>
      <c r="YV124" s="208"/>
      <c r="YW124" s="208"/>
      <c r="YX124" s="208"/>
      <c r="YY124" s="208"/>
      <c r="YZ124" s="208"/>
      <c r="ZA124" s="208"/>
      <c r="ZB124" s="208"/>
      <c r="ZC124" s="208"/>
      <c r="ZD124" s="208"/>
      <c r="ZE124" s="208"/>
      <c r="ZF124" s="208"/>
      <c r="ZG124" s="208"/>
      <c r="ZH124" s="208"/>
      <c r="ZI124" s="208"/>
      <c r="ZJ124" s="208"/>
      <c r="ZK124" s="208"/>
      <c r="ZL124" s="208"/>
      <c r="ZM124" s="208"/>
      <c r="ZN124" s="208"/>
      <c r="ZO124" s="208"/>
      <c r="ZP124" s="208"/>
      <c r="ZQ124" s="208"/>
      <c r="ZR124" s="208"/>
      <c r="ZS124" s="208"/>
      <c r="ZT124" s="208"/>
      <c r="ZU124" s="208"/>
      <c r="ZV124" s="208"/>
      <c r="ZW124" s="208"/>
      <c r="ZX124" s="208"/>
      <c r="ZY124" s="208"/>
      <c r="ZZ124" s="208"/>
      <c r="AAA124" s="208"/>
      <c r="AAB124" s="208"/>
      <c r="AAC124" s="208"/>
      <c r="AAD124" s="208"/>
      <c r="AAE124" s="208"/>
      <c r="AAF124" s="208"/>
      <c r="AAG124" s="208"/>
      <c r="AAH124" s="208"/>
      <c r="AAI124" s="208"/>
      <c r="AAJ124" s="208"/>
      <c r="AAK124" s="208"/>
      <c r="AAL124" s="208"/>
      <c r="AAM124" s="208"/>
      <c r="AAN124" s="208"/>
      <c r="AAO124" s="208"/>
      <c r="AAP124" s="208"/>
      <c r="AAQ124" s="208"/>
      <c r="AAR124" s="208"/>
      <c r="AAS124" s="208"/>
      <c r="AAT124" s="208"/>
      <c r="AAU124" s="208"/>
      <c r="AAV124" s="208"/>
      <c r="AAW124" s="208"/>
      <c r="AAX124" s="208"/>
      <c r="AAY124" s="208"/>
      <c r="AAZ124" s="208"/>
      <c r="ABA124" s="208"/>
      <c r="ABB124" s="208"/>
      <c r="ABC124" s="208"/>
      <c r="ABD124" s="208"/>
      <c r="ABE124" s="208"/>
      <c r="ABF124" s="208"/>
      <c r="ABG124" s="208"/>
      <c r="ABH124" s="208"/>
      <c r="ABI124" s="208"/>
      <c r="ABJ124" s="208"/>
      <c r="ABK124" s="208"/>
      <c r="ABL124" s="208"/>
      <c r="ABM124" s="208"/>
      <c r="ABN124" s="208"/>
      <c r="ABO124" s="208"/>
      <c r="ABP124" s="208"/>
      <c r="ABQ124" s="208"/>
      <c r="ABR124" s="208"/>
      <c r="ABS124" s="208"/>
      <c r="ABT124" s="208"/>
      <c r="ABU124" s="208"/>
      <c r="ABV124" s="208"/>
      <c r="ABW124" s="208"/>
      <c r="ABX124" s="208"/>
      <c r="ABY124" s="208"/>
      <c r="ABZ124" s="208"/>
      <c r="ACA124" s="208"/>
      <c r="ACB124" s="208"/>
      <c r="ACC124" s="208"/>
      <c r="ACD124" s="208"/>
      <c r="ACE124" s="208"/>
      <c r="ACF124" s="208"/>
      <c r="ACG124" s="208"/>
      <c r="ACH124" s="208"/>
      <c r="ACI124" s="208"/>
      <c r="ACJ124" s="208"/>
      <c r="ACK124" s="208"/>
      <c r="ACL124" s="208"/>
      <c r="ACM124" s="208"/>
      <c r="ACN124" s="208"/>
      <c r="ACO124" s="208"/>
      <c r="ACP124" s="208"/>
      <c r="ACQ124" s="208"/>
      <c r="ACR124" s="208"/>
      <c r="ACS124" s="208"/>
      <c r="ACT124" s="208"/>
      <c r="ACU124" s="208"/>
      <c r="ACV124" s="208"/>
      <c r="ACW124" s="208"/>
      <c r="ACX124" s="208"/>
      <c r="ACY124" s="208"/>
      <c r="ACZ124" s="208"/>
      <c r="ADA124" s="208"/>
      <c r="ADB124" s="208"/>
      <c r="ADC124" s="208"/>
      <c r="ADD124" s="208"/>
      <c r="ADE124" s="208"/>
      <c r="ADF124" s="208"/>
      <c r="ADG124" s="208"/>
      <c r="ADH124" s="208"/>
      <c r="ADI124" s="208"/>
      <c r="ADJ124" s="208"/>
      <c r="ADK124" s="208"/>
      <c r="ADL124" s="208"/>
      <c r="ADM124" s="208"/>
      <c r="ADN124" s="208"/>
      <c r="ADO124" s="208"/>
      <c r="ADP124" s="208"/>
      <c r="ADQ124" s="208"/>
      <c r="ADR124" s="208"/>
      <c r="ADS124" s="208"/>
      <c r="ADT124" s="208"/>
      <c r="ADU124" s="208"/>
      <c r="ADV124" s="208"/>
      <c r="ADW124" s="208"/>
      <c r="ADX124" s="208"/>
      <c r="ADY124" s="208"/>
      <c r="ADZ124" s="208"/>
      <c r="AEA124" s="208"/>
      <c r="AEB124" s="208"/>
      <c r="AEC124" s="208"/>
      <c r="AED124" s="208"/>
      <c r="AEE124" s="208"/>
      <c r="AEF124" s="208"/>
      <c r="AEG124" s="208"/>
      <c r="AEH124" s="208"/>
      <c r="AEI124" s="208"/>
      <c r="AEJ124" s="208"/>
      <c r="AEK124" s="208"/>
      <c r="AEL124" s="208"/>
      <c r="AEM124" s="208"/>
      <c r="AEN124" s="208"/>
      <c r="AEO124" s="208"/>
      <c r="AEP124" s="208"/>
      <c r="AEQ124" s="208"/>
      <c r="AER124" s="208"/>
      <c r="AES124" s="208"/>
      <c r="AET124" s="208"/>
      <c r="AEU124" s="208"/>
      <c r="AEV124" s="208"/>
      <c r="AEW124" s="208"/>
      <c r="AEX124" s="208"/>
      <c r="AEY124" s="208"/>
      <c r="AEZ124" s="208"/>
      <c r="AFA124" s="208"/>
      <c r="AFB124" s="208"/>
      <c r="AFC124" s="208"/>
      <c r="AFD124" s="208"/>
      <c r="AFE124" s="208"/>
      <c r="AFF124" s="208"/>
      <c r="AFG124" s="208"/>
      <c r="AFH124" s="208"/>
      <c r="AFI124" s="208"/>
      <c r="AFJ124" s="208"/>
      <c r="AFK124" s="208"/>
      <c r="AFL124" s="208"/>
      <c r="AFM124" s="208"/>
      <c r="AFN124" s="208"/>
      <c r="AFO124" s="208"/>
      <c r="AFP124" s="208"/>
      <c r="AFQ124" s="208"/>
      <c r="AFR124" s="208"/>
      <c r="AFS124" s="208"/>
      <c r="AFT124" s="208"/>
      <c r="AFU124" s="208"/>
      <c r="AFV124" s="208"/>
      <c r="AFW124" s="208"/>
      <c r="AFX124" s="208"/>
      <c r="AFY124" s="208"/>
      <c r="AFZ124" s="208"/>
      <c r="AGA124" s="208"/>
      <c r="AGB124" s="208"/>
      <c r="AGC124" s="208"/>
      <c r="AGD124" s="208"/>
      <c r="AGE124" s="208"/>
      <c r="AGF124" s="208"/>
      <c r="AGG124" s="208"/>
      <c r="AGH124" s="208"/>
      <c r="AGI124" s="208"/>
      <c r="AGJ124" s="208"/>
      <c r="AGK124" s="208"/>
      <c r="AGL124" s="208"/>
      <c r="AGM124" s="208"/>
      <c r="AGN124" s="208"/>
      <c r="AGO124" s="208"/>
      <c r="AGP124" s="208"/>
      <c r="AGQ124" s="208"/>
      <c r="AGR124" s="208"/>
      <c r="AGS124" s="208"/>
      <c r="AGT124" s="208"/>
      <c r="AGU124" s="208"/>
      <c r="AGV124" s="208"/>
      <c r="AGW124" s="208"/>
      <c r="AGX124" s="208"/>
      <c r="AGY124" s="208"/>
      <c r="AGZ124" s="208"/>
      <c r="AHA124" s="208"/>
      <c r="AHB124" s="208"/>
      <c r="AHC124" s="208"/>
      <c r="AHD124" s="208"/>
      <c r="AHE124" s="208"/>
      <c r="AHF124" s="208"/>
      <c r="AHG124" s="208"/>
      <c r="AHH124" s="208"/>
      <c r="AHI124" s="208"/>
      <c r="AHJ124" s="208"/>
      <c r="AHK124" s="208"/>
      <c r="AHL124" s="208"/>
      <c r="AHM124" s="208"/>
      <c r="AHN124" s="208"/>
      <c r="AHO124" s="208"/>
      <c r="AHP124" s="208"/>
      <c r="AHQ124" s="208"/>
      <c r="AHR124" s="208"/>
      <c r="AHS124" s="208"/>
      <c r="AHT124" s="208"/>
      <c r="AHU124" s="208"/>
      <c r="AHV124" s="208"/>
      <c r="AHW124" s="208"/>
      <c r="AHX124" s="208"/>
      <c r="AHY124" s="208"/>
      <c r="AHZ124" s="208"/>
      <c r="AIA124" s="208"/>
      <c r="AIB124" s="208"/>
      <c r="AIC124" s="208"/>
      <c r="AID124" s="208"/>
      <c r="AIE124" s="208"/>
      <c r="AIF124" s="208"/>
      <c r="AIG124" s="208"/>
      <c r="AIH124" s="208"/>
      <c r="AII124" s="208"/>
      <c r="AIJ124" s="208"/>
      <c r="AIK124" s="208"/>
      <c r="AIL124" s="208"/>
      <c r="AIM124" s="208"/>
      <c r="AIN124" s="208"/>
      <c r="AIO124" s="208"/>
      <c r="AIP124" s="208"/>
      <c r="AIQ124" s="208"/>
      <c r="AIR124" s="208"/>
      <c r="AIS124" s="208"/>
      <c r="AIT124" s="208"/>
      <c r="AIU124" s="208"/>
      <c r="AIV124" s="208"/>
      <c r="AIW124" s="208"/>
      <c r="AIX124" s="208"/>
      <c r="AIY124" s="208"/>
      <c r="AIZ124" s="208"/>
      <c r="AJA124" s="208"/>
      <c r="AJB124" s="208"/>
      <c r="AJC124" s="208"/>
      <c r="AJD124" s="208"/>
      <c r="AJE124" s="208"/>
      <c r="AJF124" s="208"/>
      <c r="AJG124" s="208"/>
      <c r="AJH124" s="208"/>
      <c r="AJI124" s="208"/>
      <c r="AJJ124" s="208"/>
      <c r="AJK124" s="208"/>
      <c r="AJL124" s="208"/>
      <c r="AJM124" s="208"/>
      <c r="AJN124" s="208"/>
      <c r="AJO124" s="208"/>
      <c r="AJP124" s="208"/>
      <c r="AJQ124" s="208"/>
      <c r="AJR124" s="208"/>
      <c r="AJS124" s="208"/>
      <c r="AJT124" s="208"/>
      <c r="AJU124" s="208"/>
      <c r="AJV124" s="208"/>
      <c r="AJW124" s="208"/>
      <c r="AJX124" s="208"/>
      <c r="AJY124" s="208"/>
      <c r="AJZ124" s="208"/>
      <c r="AKA124" s="208"/>
      <c r="AKB124" s="208"/>
      <c r="AKC124" s="208"/>
      <c r="AKD124" s="208"/>
      <c r="AKE124" s="208"/>
      <c r="AKF124" s="208"/>
      <c r="AKG124" s="208"/>
      <c r="AKH124" s="208"/>
      <c r="AKI124" s="208"/>
      <c r="AKJ124" s="208"/>
      <c r="AKK124" s="208"/>
      <c r="AKL124" s="208"/>
      <c r="AKM124" s="208"/>
      <c r="AKN124" s="208"/>
      <c r="AKO124" s="208"/>
      <c r="AKP124" s="208"/>
      <c r="AKQ124" s="208"/>
      <c r="AKR124" s="208"/>
      <c r="AKS124" s="208"/>
      <c r="AKT124" s="208"/>
      <c r="AKU124" s="208"/>
      <c r="AKV124" s="208"/>
      <c r="AKW124" s="208"/>
      <c r="AKX124" s="208"/>
      <c r="AKY124" s="208"/>
      <c r="AKZ124" s="208"/>
      <c r="ALA124" s="208"/>
      <c r="ALB124" s="208"/>
      <c r="ALC124" s="208"/>
      <c r="ALD124" s="208"/>
      <c r="ALE124" s="208"/>
      <c r="ALF124" s="208"/>
      <c r="ALG124" s="208"/>
      <c r="ALH124" s="208"/>
      <c r="ALI124" s="208"/>
      <c r="ALJ124" s="208"/>
      <c r="ALK124" s="208"/>
      <c r="ALL124" s="208"/>
      <c r="ALM124" s="208"/>
      <c r="ALN124" s="208"/>
      <c r="ALO124" s="208"/>
      <c r="ALP124" s="208"/>
      <c r="ALQ124" s="208"/>
      <c r="ALR124" s="208"/>
      <c r="ALS124" s="208"/>
      <c r="ALT124" s="208"/>
      <c r="ALU124" s="208"/>
      <c r="ALV124" s="208"/>
      <c r="ALW124" s="208"/>
      <c r="ALX124" s="208"/>
      <c r="ALY124" s="208"/>
      <c r="ALZ124" s="208"/>
      <c r="AMA124" s="208"/>
      <c r="AMB124" s="208"/>
      <c r="AMC124" s="208"/>
      <c r="AMD124" s="208"/>
      <c r="AME124" s="208"/>
      <c r="AMF124" s="208"/>
      <c r="AMG124" s="208"/>
      <c r="AMH124" s="208"/>
      <c r="AMI124" s="208"/>
      <c r="AMJ124" s="208"/>
      <c r="AMK124" s="208"/>
      <c r="AML124" s="208"/>
      <c r="AMM124" s="208"/>
      <c r="AMN124" s="208"/>
      <c r="AMO124" s="208"/>
      <c r="AMP124" s="208"/>
      <c r="AMQ124" s="208"/>
      <c r="AMR124" s="208"/>
      <c r="AMS124" s="208"/>
      <c r="AMT124" s="208"/>
      <c r="AMU124" s="208"/>
      <c r="AMV124" s="208"/>
      <c r="AMW124" s="208"/>
      <c r="AMX124" s="208"/>
      <c r="AMY124" s="208"/>
      <c r="AMZ124" s="208"/>
      <c r="ANA124" s="208"/>
      <c r="ANB124" s="208"/>
      <c r="ANC124" s="208"/>
      <c r="AND124" s="208"/>
      <c r="ANE124" s="208"/>
      <c r="ANF124" s="208"/>
      <c r="ANG124" s="208"/>
      <c r="ANH124" s="208"/>
      <c r="ANI124" s="208"/>
      <c r="ANJ124" s="208"/>
      <c r="ANK124" s="208"/>
      <c r="ANL124" s="208"/>
      <c r="ANM124" s="208"/>
      <c r="ANN124" s="208"/>
      <c r="ANO124" s="208"/>
      <c r="ANP124" s="208"/>
      <c r="ANQ124" s="208"/>
      <c r="ANR124" s="208"/>
      <c r="ANS124" s="208"/>
      <c r="ANT124" s="208"/>
      <c r="ANU124" s="208"/>
      <c r="ANV124" s="208"/>
      <c r="ANW124" s="208"/>
      <c r="ANX124" s="208"/>
      <c r="ANY124" s="208"/>
      <c r="ANZ124" s="208"/>
      <c r="AOA124" s="208"/>
      <c r="AOB124" s="208"/>
      <c r="AOC124" s="208"/>
      <c r="AOD124" s="208"/>
      <c r="AOE124" s="208"/>
      <c r="AOF124" s="208"/>
      <c r="AOG124" s="208"/>
      <c r="AOH124" s="208"/>
      <c r="AOI124" s="208"/>
      <c r="AOJ124" s="208"/>
      <c r="AOK124" s="208"/>
      <c r="AOL124" s="208"/>
      <c r="AOM124" s="208"/>
      <c r="AON124" s="208"/>
      <c r="AOO124" s="208"/>
      <c r="AOP124" s="208"/>
      <c r="AOQ124" s="208"/>
      <c r="AOR124" s="208"/>
      <c r="AOS124" s="208"/>
      <c r="AOT124" s="208"/>
      <c r="AOU124" s="208"/>
      <c r="AOV124" s="208"/>
      <c r="AOW124" s="208"/>
      <c r="AOX124" s="208"/>
      <c r="AOY124" s="208"/>
      <c r="AOZ124" s="208"/>
      <c r="APA124" s="208"/>
      <c r="APB124" s="208"/>
      <c r="APC124" s="208"/>
      <c r="APD124" s="208"/>
      <c r="APE124" s="208"/>
      <c r="APF124" s="208"/>
      <c r="APG124" s="208"/>
      <c r="APH124" s="208"/>
      <c r="API124" s="208"/>
      <c r="APJ124" s="208"/>
      <c r="APK124" s="208"/>
      <c r="APL124" s="208"/>
      <c r="APM124" s="208"/>
      <c r="APN124" s="208"/>
      <c r="APO124" s="208"/>
      <c r="APP124" s="208"/>
      <c r="APQ124" s="208"/>
      <c r="APR124" s="208"/>
      <c r="APS124" s="208"/>
      <c r="APT124" s="208"/>
      <c r="APU124" s="208"/>
      <c r="APV124" s="208"/>
      <c r="APW124" s="208"/>
      <c r="APX124" s="208"/>
      <c r="APY124" s="208"/>
      <c r="APZ124" s="208"/>
      <c r="AQA124" s="208"/>
      <c r="AQB124" s="208"/>
      <c r="AQC124" s="208"/>
      <c r="AQD124" s="208"/>
      <c r="AQE124" s="208"/>
      <c r="AQF124" s="208"/>
      <c r="AQG124" s="208"/>
      <c r="AQH124" s="208"/>
      <c r="AQI124" s="208"/>
      <c r="AQJ124" s="208"/>
      <c r="AQK124" s="208"/>
      <c r="AQL124" s="208"/>
      <c r="AQM124" s="208"/>
      <c r="AQN124" s="208"/>
      <c r="AQO124" s="208"/>
      <c r="AQP124" s="208"/>
      <c r="AQQ124" s="208"/>
      <c r="AQR124" s="208"/>
      <c r="AQS124" s="208"/>
      <c r="AQT124" s="208"/>
      <c r="AQU124" s="208"/>
      <c r="AQV124" s="208"/>
      <c r="AQW124" s="208"/>
      <c r="AQX124" s="208"/>
      <c r="AQY124" s="208"/>
      <c r="AQZ124" s="208"/>
      <c r="ARA124" s="208"/>
      <c r="ARB124" s="208"/>
      <c r="ARC124" s="208"/>
      <c r="ARD124" s="208"/>
      <c r="ARE124" s="208"/>
      <c r="ARF124" s="208"/>
      <c r="ARG124" s="208"/>
      <c r="ARH124" s="208"/>
      <c r="ARI124" s="208"/>
      <c r="ARJ124" s="208"/>
      <c r="ARK124" s="208"/>
      <c r="ARL124" s="208"/>
      <c r="ARM124" s="208"/>
      <c r="ARN124" s="208"/>
      <c r="ARO124" s="208"/>
      <c r="ARP124" s="208"/>
      <c r="ARQ124" s="208"/>
      <c r="ARR124" s="208"/>
      <c r="ARS124" s="208"/>
      <c r="ART124" s="208"/>
      <c r="ARU124" s="208"/>
      <c r="ARV124" s="208"/>
      <c r="ARW124" s="208"/>
      <c r="ARX124" s="208"/>
      <c r="ARY124" s="208"/>
      <c r="ARZ124" s="208"/>
      <c r="ASA124" s="208"/>
      <c r="ASB124" s="208"/>
      <c r="ASC124" s="208"/>
      <c r="ASD124" s="208"/>
      <c r="ASE124" s="208"/>
      <c r="ASF124" s="208"/>
      <c r="ASG124" s="208"/>
      <c r="ASH124" s="208"/>
      <c r="ASI124" s="208"/>
      <c r="ASJ124" s="208"/>
      <c r="ASK124" s="208"/>
      <c r="ASL124" s="208"/>
      <c r="ASM124" s="208"/>
      <c r="ASN124" s="208"/>
      <c r="ASO124" s="208"/>
      <c r="ASP124" s="208"/>
      <c r="ASQ124" s="208"/>
      <c r="ASR124" s="208"/>
      <c r="ASS124" s="208"/>
      <c r="AST124" s="208"/>
      <c r="ASU124" s="208"/>
      <c r="ASV124" s="208"/>
      <c r="ASW124" s="208"/>
      <c r="ASX124" s="208"/>
      <c r="ASY124" s="208"/>
      <c r="ASZ124" s="208"/>
      <c r="ATA124" s="208"/>
      <c r="ATB124" s="208"/>
      <c r="ATC124" s="208"/>
      <c r="ATD124" s="208"/>
      <c r="ATE124" s="208"/>
      <c r="ATF124" s="208"/>
      <c r="ATG124" s="208"/>
      <c r="ATH124" s="208"/>
      <c r="ATI124" s="208"/>
      <c r="ATJ124" s="208"/>
      <c r="ATK124" s="208"/>
      <c r="ATL124" s="208"/>
      <c r="ATM124" s="208"/>
      <c r="ATN124" s="208"/>
      <c r="ATO124" s="208"/>
      <c r="ATP124" s="208"/>
      <c r="ATQ124" s="208"/>
      <c r="ATR124" s="208"/>
      <c r="ATS124" s="208"/>
      <c r="ATT124" s="208"/>
      <c r="ATU124" s="208"/>
      <c r="ATV124" s="208"/>
      <c r="ATW124" s="208"/>
      <c r="ATX124" s="208"/>
      <c r="ATY124" s="208"/>
      <c r="ATZ124" s="208"/>
      <c r="AUA124" s="208"/>
      <c r="AUB124" s="208"/>
      <c r="AUC124" s="208"/>
      <c r="AUD124" s="208"/>
      <c r="AUE124" s="208"/>
      <c r="AUF124" s="208"/>
      <c r="AUG124" s="208"/>
      <c r="AUH124" s="208"/>
      <c r="AUI124" s="208"/>
      <c r="AUJ124" s="208"/>
      <c r="AUK124" s="208"/>
      <c r="AUL124" s="208"/>
      <c r="AUM124" s="208"/>
      <c r="AUN124" s="208"/>
      <c r="AUO124" s="208"/>
      <c r="AUP124" s="208"/>
      <c r="AUQ124" s="208"/>
      <c r="AUR124" s="208"/>
      <c r="AUS124" s="208"/>
      <c r="AUT124" s="208"/>
      <c r="AUU124" s="208"/>
      <c r="AUV124" s="208"/>
      <c r="AUW124" s="208"/>
      <c r="AUX124" s="208"/>
      <c r="AUY124" s="208"/>
      <c r="AUZ124" s="208"/>
      <c r="AVA124" s="208"/>
      <c r="AVB124" s="208"/>
      <c r="AVC124" s="208"/>
      <c r="AVD124" s="208"/>
      <c r="AVE124" s="208"/>
      <c r="AVF124" s="208"/>
      <c r="AVG124" s="208"/>
      <c r="AVH124" s="208"/>
      <c r="AVI124" s="208"/>
      <c r="AVJ124" s="208"/>
      <c r="AVK124" s="208"/>
      <c r="AVL124" s="208"/>
      <c r="AVM124" s="208"/>
      <c r="AVN124" s="208"/>
      <c r="AVO124" s="208"/>
      <c r="AVP124" s="208"/>
      <c r="AVQ124" s="208"/>
      <c r="AVR124" s="208"/>
      <c r="AVS124" s="208"/>
      <c r="AVT124" s="208"/>
      <c r="AVU124" s="208"/>
      <c r="AVV124" s="208"/>
      <c r="AVW124" s="208"/>
      <c r="AVX124" s="208"/>
      <c r="AVY124" s="208"/>
      <c r="AVZ124" s="208"/>
      <c r="AWA124" s="208"/>
      <c r="AWB124" s="208"/>
      <c r="AWC124" s="208"/>
      <c r="AWD124" s="208"/>
      <c r="AWE124" s="208"/>
      <c r="AWF124" s="208"/>
      <c r="AWG124" s="208"/>
      <c r="AWH124" s="208"/>
      <c r="AWI124" s="208"/>
      <c r="AWJ124" s="208"/>
      <c r="AWK124" s="208"/>
      <c r="AWL124" s="208"/>
      <c r="AWM124" s="208"/>
      <c r="AWN124" s="208"/>
      <c r="AWO124" s="208"/>
      <c r="AWP124" s="208"/>
      <c r="AWQ124" s="208"/>
      <c r="AWR124" s="208"/>
      <c r="AWS124" s="208"/>
      <c r="AWT124" s="208"/>
      <c r="AWU124" s="208"/>
      <c r="AWV124" s="208"/>
      <c r="AWW124" s="208"/>
      <c r="AWX124" s="208"/>
      <c r="AWY124" s="208"/>
      <c r="AWZ124" s="208"/>
      <c r="AXA124" s="208"/>
      <c r="AXB124" s="208"/>
      <c r="AXC124" s="208"/>
      <c r="AXD124" s="208"/>
      <c r="AXE124" s="208"/>
      <c r="AXF124" s="208"/>
      <c r="AXG124" s="208"/>
      <c r="AXH124" s="208"/>
      <c r="AXI124" s="208"/>
      <c r="AXJ124" s="208"/>
      <c r="AXK124" s="208"/>
      <c r="AXL124" s="208"/>
      <c r="AXM124" s="208"/>
      <c r="AXN124" s="208"/>
      <c r="AXO124" s="208"/>
      <c r="AXP124" s="208"/>
      <c r="AXQ124" s="208"/>
      <c r="AXR124" s="208"/>
      <c r="AXS124" s="208"/>
      <c r="AXT124" s="208"/>
      <c r="AXU124" s="208"/>
      <c r="AXV124" s="208"/>
      <c r="AXW124" s="208"/>
      <c r="AXX124" s="208"/>
      <c r="AXY124" s="208"/>
      <c r="AXZ124" s="208"/>
      <c r="AYA124" s="208"/>
      <c r="AYB124" s="208"/>
      <c r="AYC124" s="208"/>
      <c r="AYD124" s="208"/>
      <c r="AYE124" s="208"/>
      <c r="AYF124" s="208"/>
      <c r="AYG124" s="208"/>
      <c r="AYH124" s="208"/>
      <c r="AYI124" s="208"/>
      <c r="AYJ124" s="208"/>
      <c r="AYK124" s="208"/>
      <c r="AYL124" s="208"/>
      <c r="AYM124" s="208"/>
      <c r="AYN124" s="208"/>
      <c r="AYO124" s="208"/>
      <c r="AYP124" s="208"/>
      <c r="AYQ124" s="208"/>
      <c r="AYR124" s="208"/>
      <c r="AYS124" s="208"/>
      <c r="AYT124" s="208"/>
      <c r="AYU124" s="208"/>
      <c r="AYV124" s="208"/>
      <c r="AYW124" s="208"/>
      <c r="AYX124" s="208"/>
      <c r="AYY124" s="208"/>
      <c r="AYZ124" s="208"/>
      <c r="AZA124" s="208"/>
      <c r="AZB124" s="208"/>
      <c r="AZC124" s="208"/>
      <c r="AZD124" s="208"/>
      <c r="AZE124" s="208"/>
      <c r="AZF124" s="208"/>
      <c r="AZG124" s="208"/>
      <c r="AZH124" s="208"/>
      <c r="AZI124" s="208"/>
      <c r="AZJ124" s="208"/>
      <c r="AZK124" s="208"/>
      <c r="AZL124" s="208"/>
      <c r="AZM124" s="208"/>
      <c r="AZN124" s="208"/>
      <c r="AZO124" s="208"/>
      <c r="AZP124" s="208"/>
      <c r="AZQ124" s="208"/>
      <c r="AZR124" s="208"/>
      <c r="AZS124" s="208"/>
      <c r="AZT124" s="208"/>
      <c r="AZU124" s="208"/>
      <c r="AZV124" s="208"/>
      <c r="AZW124" s="208"/>
      <c r="AZX124" s="208"/>
      <c r="AZY124" s="208"/>
      <c r="AZZ124" s="208"/>
      <c r="BAA124" s="208"/>
      <c r="BAB124" s="208"/>
      <c r="BAC124" s="208"/>
      <c r="BAD124" s="208"/>
      <c r="BAE124" s="208"/>
      <c r="BAF124" s="208"/>
      <c r="BAG124" s="208"/>
      <c r="BAH124" s="208"/>
      <c r="BAI124" s="208"/>
      <c r="BAJ124" s="208"/>
      <c r="BAK124" s="208"/>
      <c r="BAL124" s="208"/>
      <c r="BAM124" s="208"/>
      <c r="BAN124" s="208"/>
      <c r="BAO124" s="208"/>
      <c r="BAP124" s="208"/>
      <c r="BAQ124" s="208"/>
      <c r="BAR124" s="208"/>
      <c r="BAS124" s="208"/>
      <c r="BAT124" s="208"/>
      <c r="BAU124" s="208"/>
      <c r="BAV124" s="208"/>
      <c r="BAW124" s="208"/>
      <c r="BAX124" s="208"/>
      <c r="BAY124" s="208"/>
      <c r="BAZ124" s="208"/>
      <c r="BBA124" s="208"/>
      <c r="BBB124" s="208"/>
      <c r="BBC124" s="208"/>
      <c r="BBD124" s="208"/>
      <c r="BBE124" s="208"/>
      <c r="BBF124" s="208"/>
      <c r="BBG124" s="208"/>
      <c r="BBH124" s="208"/>
      <c r="BBI124" s="208"/>
      <c r="BBJ124" s="208"/>
      <c r="BBK124" s="208"/>
      <c r="BBL124" s="208"/>
      <c r="BBM124" s="208"/>
      <c r="BBN124" s="208"/>
      <c r="BBO124" s="208"/>
      <c r="BBP124" s="208"/>
      <c r="BBQ124" s="208"/>
      <c r="BBR124" s="208"/>
      <c r="BBS124" s="208"/>
      <c r="BBT124" s="208"/>
      <c r="BBU124" s="208"/>
      <c r="BBV124" s="208"/>
      <c r="BBW124" s="208"/>
      <c r="BBX124" s="208"/>
      <c r="BBY124" s="208"/>
      <c r="BBZ124" s="208"/>
      <c r="BCA124" s="208"/>
      <c r="BCB124" s="208"/>
      <c r="BCC124" s="208"/>
      <c r="BCD124" s="208"/>
      <c r="BCE124" s="208"/>
      <c r="BCF124" s="208"/>
      <c r="BCG124" s="208"/>
      <c r="BCH124" s="208"/>
      <c r="BCI124" s="208"/>
      <c r="BCJ124" s="208"/>
      <c r="BCK124" s="208"/>
      <c r="BCL124" s="208"/>
      <c r="BCM124" s="208"/>
      <c r="BCN124" s="208"/>
      <c r="BCO124" s="208"/>
      <c r="BCP124" s="208"/>
      <c r="BCQ124" s="208"/>
      <c r="BCR124" s="208"/>
      <c r="BCS124" s="208"/>
      <c r="BCT124" s="208"/>
      <c r="BCU124" s="208"/>
      <c r="BCV124" s="208"/>
      <c r="BCW124" s="208"/>
      <c r="BCX124" s="208"/>
      <c r="BCY124" s="208"/>
      <c r="BCZ124" s="208"/>
      <c r="BDA124" s="208"/>
      <c r="BDB124" s="208"/>
      <c r="BDC124" s="208"/>
      <c r="BDD124" s="208"/>
      <c r="BDE124" s="208"/>
      <c r="BDF124" s="208"/>
      <c r="BDG124" s="208"/>
      <c r="BDH124" s="208"/>
      <c r="BDI124" s="208"/>
      <c r="BDJ124" s="208"/>
      <c r="BDK124" s="208"/>
      <c r="BDL124" s="208"/>
      <c r="BDM124" s="208"/>
      <c r="BDN124" s="208"/>
      <c r="BDO124" s="208"/>
      <c r="BDP124" s="208"/>
      <c r="BDQ124" s="208"/>
      <c r="BDR124" s="208"/>
      <c r="BDS124" s="208"/>
      <c r="BDT124" s="208"/>
      <c r="BDU124" s="208"/>
      <c r="BDV124" s="208"/>
      <c r="BDW124" s="208"/>
      <c r="BDX124" s="208"/>
      <c r="BDY124" s="208"/>
      <c r="BDZ124" s="208"/>
      <c r="BEA124" s="208"/>
      <c r="BEB124" s="208"/>
      <c r="BEC124" s="208"/>
      <c r="BED124" s="208"/>
      <c r="BEE124" s="208"/>
      <c r="BEF124" s="208"/>
      <c r="BEG124" s="208"/>
      <c r="BEH124" s="208"/>
      <c r="BEI124" s="208"/>
      <c r="BEJ124" s="208"/>
      <c r="BEK124" s="208"/>
      <c r="BEL124" s="208"/>
      <c r="BEM124" s="208"/>
      <c r="BEN124" s="208"/>
      <c r="BEO124" s="208"/>
      <c r="BEP124" s="208"/>
      <c r="BEQ124" s="208"/>
      <c r="BER124" s="208"/>
      <c r="BES124" s="208"/>
      <c r="BET124" s="208"/>
      <c r="BEU124" s="208"/>
      <c r="BEV124" s="208"/>
      <c r="BEW124" s="208"/>
      <c r="BEX124" s="208"/>
      <c r="BEY124" s="208"/>
      <c r="BEZ124" s="208"/>
      <c r="BFA124" s="208"/>
      <c r="BFB124" s="208"/>
      <c r="BFC124" s="208"/>
      <c r="BFD124" s="208"/>
      <c r="BFE124" s="208"/>
      <c r="BFF124" s="208"/>
      <c r="BFG124" s="208"/>
      <c r="BFH124" s="208"/>
      <c r="BFI124" s="208"/>
      <c r="BFJ124" s="208"/>
      <c r="BFK124" s="208"/>
      <c r="BFL124" s="208"/>
      <c r="BFM124" s="208"/>
      <c r="BFN124" s="208"/>
      <c r="BFO124" s="208"/>
      <c r="BFP124" s="208"/>
      <c r="BFQ124" s="208"/>
      <c r="BFR124" s="208"/>
      <c r="BFS124" s="208"/>
      <c r="BFT124" s="208"/>
      <c r="BFU124" s="208"/>
      <c r="BFV124" s="208"/>
      <c r="BFW124" s="208"/>
      <c r="BFX124" s="208"/>
      <c r="BFY124" s="208"/>
      <c r="BFZ124" s="208"/>
      <c r="BGA124" s="208"/>
      <c r="BGB124" s="208"/>
      <c r="BGC124" s="208"/>
      <c r="BGD124" s="208"/>
      <c r="BGE124" s="208"/>
      <c r="BGF124" s="208"/>
      <c r="BGG124" s="208"/>
      <c r="BGH124" s="208"/>
      <c r="BGI124" s="208"/>
      <c r="BGJ124" s="208"/>
      <c r="BGK124" s="208"/>
      <c r="BGL124" s="208"/>
      <c r="BGM124" s="208"/>
      <c r="BGN124" s="208"/>
      <c r="BGO124" s="208"/>
      <c r="BGP124" s="208"/>
      <c r="BGQ124" s="208"/>
      <c r="BGR124" s="208"/>
      <c r="BGS124" s="208"/>
      <c r="BGT124" s="208"/>
      <c r="BGU124" s="208"/>
      <c r="BGV124" s="208"/>
      <c r="BGW124" s="208"/>
      <c r="BGX124" s="208"/>
      <c r="BGY124" s="208"/>
      <c r="BGZ124" s="208"/>
      <c r="BHA124" s="208"/>
      <c r="BHB124" s="208"/>
      <c r="BHC124" s="208"/>
      <c r="BHD124" s="208"/>
      <c r="BHE124" s="208"/>
      <c r="BHF124" s="208"/>
      <c r="BHG124" s="208"/>
      <c r="BHH124" s="208"/>
      <c r="BHI124" s="208"/>
      <c r="BHJ124" s="208"/>
      <c r="BHK124" s="208"/>
      <c r="BHL124" s="208"/>
      <c r="BHM124" s="208"/>
      <c r="BHN124" s="208"/>
      <c r="BHO124" s="208"/>
      <c r="BHP124" s="208"/>
      <c r="BHQ124" s="208"/>
      <c r="BHR124" s="208"/>
      <c r="BHS124" s="208"/>
      <c r="BHT124" s="208"/>
      <c r="BHU124" s="208"/>
      <c r="BHV124" s="208"/>
      <c r="BHW124" s="208"/>
      <c r="BHX124" s="208"/>
      <c r="BHY124" s="208"/>
      <c r="BHZ124" s="208"/>
      <c r="BIA124" s="208"/>
      <c r="BIB124" s="208"/>
      <c r="BIC124" s="208"/>
      <c r="BID124" s="208"/>
      <c r="BIE124" s="208"/>
      <c r="BIF124" s="208"/>
      <c r="BIG124" s="208"/>
      <c r="BIH124" s="208"/>
      <c r="BII124" s="208"/>
      <c r="BIJ124" s="208"/>
      <c r="BIK124" s="208"/>
      <c r="BIL124" s="208"/>
      <c r="BIM124" s="208"/>
      <c r="BIN124" s="208"/>
      <c r="BIO124" s="208"/>
      <c r="BIP124" s="208"/>
      <c r="BIQ124" s="208"/>
      <c r="BIR124" s="208"/>
      <c r="BIS124" s="208"/>
      <c r="BIT124" s="208"/>
      <c r="BIU124" s="208"/>
      <c r="BIV124" s="208"/>
      <c r="BIW124" s="208"/>
      <c r="BIX124" s="208"/>
      <c r="BIY124" s="208"/>
      <c r="BIZ124" s="208"/>
      <c r="BJA124" s="208"/>
      <c r="BJB124" s="208"/>
      <c r="BJC124" s="208"/>
      <c r="BJD124" s="208"/>
      <c r="BJE124" s="208"/>
      <c r="BJF124" s="208"/>
      <c r="BJG124" s="208"/>
      <c r="BJH124" s="208"/>
      <c r="BJI124" s="208"/>
      <c r="BJJ124" s="208"/>
      <c r="BJK124" s="208"/>
      <c r="BJL124" s="208"/>
      <c r="BJM124" s="208"/>
      <c r="BJN124" s="208"/>
      <c r="BJO124" s="208"/>
      <c r="BJP124" s="208"/>
      <c r="BJQ124" s="208"/>
      <c r="BJR124" s="208"/>
      <c r="BJS124" s="208"/>
      <c r="BJT124" s="208"/>
      <c r="BJU124" s="208"/>
      <c r="BJV124" s="208"/>
      <c r="BJW124" s="208"/>
      <c r="BJX124" s="208"/>
      <c r="BJY124" s="208"/>
      <c r="BJZ124" s="208"/>
      <c r="BKA124" s="208"/>
      <c r="BKB124" s="208"/>
      <c r="BKC124" s="208"/>
      <c r="BKD124" s="208"/>
      <c r="BKE124" s="208"/>
      <c r="BKF124" s="208"/>
      <c r="BKG124" s="208"/>
      <c r="BKH124" s="208"/>
      <c r="BKI124" s="208"/>
      <c r="BKJ124" s="208"/>
      <c r="BKK124" s="208"/>
      <c r="BKL124" s="208"/>
      <c r="BKM124" s="208"/>
      <c r="BKN124" s="208"/>
      <c r="BKO124" s="208"/>
      <c r="BKP124" s="208"/>
      <c r="BKQ124" s="208"/>
      <c r="BKR124" s="208"/>
      <c r="BKS124" s="208"/>
      <c r="BKT124" s="208"/>
      <c r="BKU124" s="208"/>
      <c r="BKV124" s="208"/>
      <c r="BKW124" s="208"/>
      <c r="BKX124" s="208"/>
      <c r="BKY124" s="208"/>
      <c r="BKZ124" s="208"/>
      <c r="BLA124" s="208"/>
      <c r="BLB124" s="208"/>
      <c r="BLC124" s="208"/>
      <c r="BLD124" s="208"/>
      <c r="BLE124" s="208"/>
      <c r="BLF124" s="208"/>
      <c r="BLG124" s="208"/>
      <c r="BLH124" s="208"/>
      <c r="BLI124" s="208"/>
      <c r="BLJ124" s="208"/>
      <c r="BLK124" s="208"/>
      <c r="BLL124" s="208"/>
      <c r="BLM124" s="208"/>
      <c r="BLN124" s="208"/>
      <c r="BLO124" s="208"/>
      <c r="BLP124" s="208"/>
      <c r="BLQ124" s="208"/>
      <c r="BLR124" s="208"/>
      <c r="BLS124" s="208"/>
      <c r="BLT124" s="208"/>
      <c r="BLU124" s="208"/>
      <c r="BLV124" s="208"/>
      <c r="BLW124" s="208"/>
      <c r="BLX124" s="208"/>
      <c r="BLY124" s="208"/>
      <c r="BLZ124" s="208"/>
      <c r="BMA124" s="208"/>
      <c r="BMB124" s="208"/>
      <c r="BMC124" s="208"/>
      <c r="BMD124" s="208"/>
      <c r="BME124" s="208"/>
      <c r="BMF124" s="208"/>
      <c r="BMG124" s="208"/>
      <c r="BMH124" s="208"/>
      <c r="BMI124" s="208"/>
      <c r="BMJ124" s="208"/>
      <c r="BMK124" s="208"/>
      <c r="BML124" s="208"/>
      <c r="BMM124" s="208"/>
      <c r="BMN124" s="208"/>
      <c r="BMO124" s="208"/>
      <c r="BMP124" s="208"/>
      <c r="BMQ124" s="208"/>
      <c r="BMR124" s="208"/>
      <c r="BMS124" s="208"/>
      <c r="BMT124" s="208"/>
      <c r="BMU124" s="208"/>
      <c r="BMV124" s="208"/>
      <c r="BMW124" s="208"/>
      <c r="BMX124" s="208"/>
      <c r="BMY124" s="208"/>
      <c r="BMZ124" s="208"/>
      <c r="BNA124" s="208"/>
      <c r="BNB124" s="208"/>
      <c r="BNC124" s="208"/>
      <c r="BND124" s="208"/>
      <c r="BNE124" s="208"/>
      <c r="BNF124" s="208"/>
      <c r="BNG124" s="208"/>
      <c r="BNH124" s="208"/>
      <c r="BNI124" s="208"/>
      <c r="BNJ124" s="208"/>
      <c r="BNK124" s="208"/>
      <c r="BNL124" s="208"/>
      <c r="BNM124" s="208"/>
      <c r="BNN124" s="208"/>
      <c r="BNO124" s="208"/>
      <c r="BNP124" s="208"/>
      <c r="BNQ124" s="208"/>
      <c r="BNR124" s="208"/>
      <c r="BNS124" s="208"/>
      <c r="BNT124" s="208"/>
      <c r="BNU124" s="208"/>
      <c r="BNV124" s="208"/>
      <c r="BNW124" s="208"/>
      <c r="BNX124" s="208"/>
      <c r="BNY124" s="208"/>
      <c r="BNZ124" s="208"/>
      <c r="BOA124" s="208"/>
      <c r="BOB124" s="208"/>
      <c r="BOC124" s="208"/>
      <c r="BOD124" s="208"/>
      <c r="BOE124" s="208"/>
      <c r="BOF124" s="208"/>
      <c r="BOG124" s="208"/>
      <c r="BOH124" s="208"/>
      <c r="BOI124" s="208"/>
      <c r="BOJ124" s="208"/>
      <c r="BOK124" s="208"/>
      <c r="BOL124" s="208"/>
      <c r="BOM124" s="208"/>
      <c r="BON124" s="208"/>
      <c r="BOO124" s="208"/>
      <c r="BOP124" s="208"/>
      <c r="BOQ124" s="208"/>
      <c r="BOR124" s="208"/>
      <c r="BOS124" s="208"/>
      <c r="BOT124" s="208"/>
      <c r="BOU124" s="208"/>
      <c r="BOV124" s="208"/>
      <c r="BOW124" s="208"/>
      <c r="BOX124" s="208"/>
      <c r="BOY124" s="208"/>
      <c r="BOZ124" s="208"/>
      <c r="BPA124" s="208"/>
      <c r="BPB124" s="208"/>
      <c r="BPC124" s="208"/>
      <c r="BPD124" s="208"/>
      <c r="BPE124" s="208"/>
      <c r="BPF124" s="208"/>
      <c r="BPG124" s="208"/>
      <c r="BPH124" s="208"/>
      <c r="BPI124" s="208"/>
      <c r="BPJ124" s="208"/>
      <c r="BPK124" s="208"/>
      <c r="BPL124" s="208"/>
      <c r="BPM124" s="208"/>
      <c r="BPN124" s="208"/>
      <c r="BPO124" s="208"/>
      <c r="BPP124" s="208"/>
      <c r="BPQ124" s="208"/>
      <c r="BPR124" s="208"/>
      <c r="BPS124" s="208"/>
      <c r="BPT124" s="208"/>
      <c r="BPU124" s="208"/>
      <c r="BPV124" s="208"/>
      <c r="BPW124" s="208"/>
      <c r="BPX124" s="208"/>
      <c r="BPY124" s="208"/>
      <c r="BPZ124" s="208"/>
      <c r="BQA124" s="208"/>
      <c r="BQB124" s="208"/>
      <c r="BQC124" s="208"/>
      <c r="BQD124" s="208"/>
      <c r="BQE124" s="208"/>
      <c r="BQF124" s="208"/>
      <c r="BQG124" s="208"/>
      <c r="BQH124" s="208"/>
      <c r="BQI124" s="208"/>
      <c r="BQJ124" s="208"/>
      <c r="BQK124" s="208"/>
      <c r="BQL124" s="208"/>
      <c r="BQM124" s="208"/>
      <c r="BQN124" s="208"/>
      <c r="BQO124" s="208"/>
      <c r="BQP124" s="208"/>
      <c r="BQQ124" s="208"/>
      <c r="BQR124" s="208"/>
      <c r="BQS124" s="208"/>
      <c r="BQT124" s="208"/>
      <c r="BQU124" s="208"/>
      <c r="BQV124" s="208"/>
      <c r="BQW124" s="208"/>
      <c r="BQX124" s="208"/>
      <c r="BQY124" s="208"/>
      <c r="BQZ124" s="208"/>
      <c r="BRA124" s="208"/>
      <c r="BRB124" s="208"/>
      <c r="BRC124" s="208"/>
      <c r="BRD124" s="208"/>
      <c r="BRE124" s="208"/>
      <c r="BRF124" s="208"/>
      <c r="BRG124" s="208"/>
      <c r="BRH124" s="208"/>
      <c r="BRI124" s="208"/>
      <c r="BRJ124" s="208"/>
      <c r="BRK124" s="208"/>
      <c r="BRL124" s="208"/>
      <c r="BRM124" s="208"/>
      <c r="BRN124" s="208"/>
      <c r="BRO124" s="208"/>
      <c r="BRP124" s="208"/>
      <c r="BRQ124" s="208"/>
      <c r="BRR124" s="208"/>
      <c r="BRS124" s="208"/>
      <c r="BRT124" s="208"/>
      <c r="BRU124" s="208"/>
      <c r="BRV124" s="208"/>
      <c r="BRW124" s="208"/>
      <c r="BRX124" s="208"/>
      <c r="BRY124" s="208"/>
      <c r="BRZ124" s="208"/>
      <c r="BSA124" s="208"/>
      <c r="BSB124" s="208"/>
      <c r="BSC124" s="208"/>
      <c r="BSD124" s="208"/>
      <c r="BSE124" s="208"/>
      <c r="BSF124" s="208"/>
      <c r="BSG124" s="208"/>
      <c r="BSH124" s="208"/>
      <c r="BSI124" s="208"/>
      <c r="BSJ124" s="208"/>
      <c r="BSK124" s="208"/>
      <c r="BSL124" s="208"/>
      <c r="BSM124" s="208"/>
      <c r="BSN124" s="208"/>
      <c r="BSO124" s="208"/>
      <c r="BSP124" s="208"/>
      <c r="BSQ124" s="208"/>
      <c r="BSR124" s="208"/>
      <c r="BSS124" s="208"/>
      <c r="BST124" s="208"/>
      <c r="BSU124" s="208"/>
      <c r="BSV124" s="208"/>
      <c r="BSW124" s="208"/>
      <c r="BSX124" s="208"/>
      <c r="BSY124" s="208"/>
      <c r="BSZ124" s="208"/>
      <c r="BTA124" s="208"/>
      <c r="BTB124" s="208"/>
      <c r="BTC124" s="208"/>
      <c r="BTD124" s="208"/>
      <c r="BTE124" s="208"/>
      <c r="BTF124" s="208"/>
      <c r="BTG124" s="208"/>
      <c r="BTH124" s="208"/>
      <c r="BTI124" s="208"/>
      <c r="BTJ124" s="208"/>
      <c r="BTK124" s="208"/>
      <c r="BTL124" s="208"/>
      <c r="BTM124" s="208"/>
      <c r="BTN124" s="208"/>
      <c r="BTO124" s="208"/>
      <c r="BTP124" s="208"/>
      <c r="BTQ124" s="208"/>
      <c r="BTR124" s="208"/>
      <c r="BTS124" s="208"/>
      <c r="BTT124" s="208"/>
      <c r="BTU124" s="208"/>
      <c r="BTV124" s="208"/>
      <c r="BTW124" s="208"/>
      <c r="BTX124" s="208"/>
      <c r="BTY124" s="208"/>
      <c r="BTZ124" s="208"/>
      <c r="BUA124" s="208"/>
      <c r="BUB124" s="208"/>
      <c r="BUC124" s="208"/>
      <c r="BUD124" s="208"/>
      <c r="BUE124" s="208"/>
      <c r="BUF124" s="208"/>
      <c r="BUG124" s="208"/>
      <c r="BUH124" s="208"/>
      <c r="BUI124" s="208"/>
      <c r="BUJ124" s="208"/>
      <c r="BUK124" s="208"/>
      <c r="BUL124" s="208"/>
      <c r="BUM124" s="208"/>
      <c r="BUN124" s="208"/>
      <c r="BUO124" s="208"/>
      <c r="BUP124" s="208"/>
      <c r="BUQ124" s="208"/>
      <c r="BUR124" s="208"/>
      <c r="BUS124" s="208"/>
      <c r="BUT124" s="208"/>
      <c r="BUU124" s="208"/>
      <c r="BUV124" s="208"/>
      <c r="BUW124" s="208"/>
      <c r="BUX124" s="208"/>
      <c r="BUY124" s="208"/>
      <c r="BUZ124" s="208"/>
      <c r="BVA124" s="208"/>
      <c r="BVB124" s="208"/>
      <c r="BVC124" s="208"/>
      <c r="BVD124" s="208"/>
      <c r="BVE124" s="208"/>
      <c r="BVF124" s="208"/>
      <c r="BVG124" s="208"/>
      <c r="BVH124" s="208"/>
      <c r="BVI124" s="208"/>
      <c r="BVJ124" s="208"/>
      <c r="BVK124" s="208"/>
      <c r="BVL124" s="208"/>
      <c r="BVM124" s="208"/>
      <c r="BVN124" s="208"/>
      <c r="BVO124" s="208"/>
      <c r="BVP124" s="208"/>
      <c r="BVQ124" s="208"/>
      <c r="BVR124" s="208"/>
      <c r="BVS124" s="208"/>
      <c r="BVT124" s="208"/>
      <c r="BVU124" s="208"/>
      <c r="BVV124" s="208"/>
      <c r="BVW124" s="208"/>
      <c r="BVX124" s="208"/>
      <c r="BVY124" s="208"/>
      <c r="BVZ124" s="208"/>
      <c r="BWA124" s="208"/>
      <c r="BWB124" s="208"/>
      <c r="BWC124" s="208"/>
      <c r="BWD124" s="208"/>
      <c r="BWE124" s="208"/>
      <c r="BWF124" s="208"/>
      <c r="BWG124" s="208"/>
      <c r="BWH124" s="208"/>
      <c r="BWI124" s="208"/>
      <c r="BWJ124" s="208"/>
      <c r="BWK124" s="208"/>
      <c r="BWL124" s="208"/>
      <c r="BWM124" s="208"/>
      <c r="BWN124" s="208"/>
      <c r="BWO124" s="208"/>
      <c r="BWP124" s="208"/>
      <c r="BWQ124" s="208"/>
      <c r="BWR124" s="208"/>
      <c r="BWS124" s="208"/>
      <c r="BWT124" s="208"/>
      <c r="BWU124" s="208"/>
      <c r="BWV124" s="208"/>
      <c r="BWW124" s="208"/>
      <c r="BWX124" s="208"/>
      <c r="BWY124" s="208"/>
      <c r="BWZ124" s="208"/>
      <c r="BXA124" s="208"/>
      <c r="BXB124" s="208"/>
      <c r="BXC124" s="208"/>
      <c r="BXD124" s="208"/>
      <c r="BXE124" s="208"/>
      <c r="BXF124" s="208"/>
      <c r="BXG124" s="208"/>
      <c r="BXH124" s="208"/>
      <c r="BXI124" s="208"/>
      <c r="BXJ124" s="208"/>
      <c r="BXK124" s="208"/>
      <c r="BXL124" s="208"/>
      <c r="BXM124" s="208"/>
      <c r="BXN124" s="208"/>
      <c r="BXO124" s="208"/>
      <c r="BXP124" s="208"/>
      <c r="BXQ124" s="208"/>
      <c r="BXR124" s="208"/>
      <c r="BXS124" s="208"/>
      <c r="BXT124" s="208"/>
      <c r="BXU124" s="208"/>
      <c r="BXV124" s="208"/>
      <c r="BXW124" s="208"/>
      <c r="BXX124" s="208"/>
      <c r="BXY124" s="208"/>
      <c r="BXZ124" s="208"/>
      <c r="BYA124" s="208"/>
      <c r="BYB124" s="208"/>
      <c r="BYC124" s="208"/>
      <c r="BYD124" s="208"/>
      <c r="BYE124" s="208"/>
      <c r="BYF124" s="208"/>
      <c r="BYG124" s="208"/>
      <c r="BYH124" s="208"/>
      <c r="BYI124" s="208"/>
      <c r="BYJ124" s="208"/>
      <c r="BYK124" s="208"/>
      <c r="BYL124" s="208"/>
      <c r="BYM124" s="208"/>
      <c r="BYN124" s="208"/>
      <c r="BYO124" s="208"/>
      <c r="BYP124" s="208"/>
      <c r="BYQ124" s="208"/>
      <c r="BYR124" s="208"/>
      <c r="BYS124" s="208"/>
      <c r="BYT124" s="208"/>
      <c r="BYU124" s="208"/>
      <c r="BYV124" s="208"/>
      <c r="BYW124" s="208"/>
      <c r="BYX124" s="208"/>
      <c r="BYY124" s="208"/>
      <c r="BYZ124" s="208"/>
      <c r="BZA124" s="208"/>
      <c r="BZB124" s="208"/>
      <c r="BZC124" s="208"/>
      <c r="BZD124" s="208"/>
      <c r="BZE124" s="208"/>
      <c r="BZF124" s="208"/>
      <c r="BZG124" s="208"/>
      <c r="BZH124" s="208"/>
      <c r="BZI124" s="208"/>
      <c r="BZJ124" s="208"/>
      <c r="BZK124" s="208"/>
      <c r="BZL124" s="208"/>
      <c r="BZM124" s="208"/>
      <c r="BZN124" s="208"/>
      <c r="BZO124" s="208"/>
      <c r="BZP124" s="208"/>
      <c r="BZQ124" s="208"/>
      <c r="BZR124" s="208"/>
      <c r="BZS124" s="208"/>
      <c r="BZT124" s="208"/>
      <c r="BZU124" s="208"/>
      <c r="BZV124" s="208"/>
      <c r="BZW124" s="208"/>
      <c r="BZX124" s="208"/>
      <c r="BZY124" s="208"/>
      <c r="BZZ124" s="208"/>
      <c r="CAA124" s="208"/>
      <c r="CAB124" s="208"/>
      <c r="CAC124" s="208"/>
      <c r="CAD124" s="208"/>
      <c r="CAE124" s="208"/>
      <c r="CAF124" s="208"/>
      <c r="CAG124" s="208"/>
      <c r="CAH124" s="208"/>
      <c r="CAI124" s="208"/>
      <c r="CAJ124" s="208"/>
      <c r="CAK124" s="208"/>
      <c r="CAL124" s="208"/>
      <c r="CAM124" s="208"/>
      <c r="CAN124" s="208"/>
      <c r="CAO124" s="208"/>
      <c r="CAP124" s="208"/>
      <c r="CAQ124" s="208"/>
      <c r="CAR124" s="208"/>
      <c r="CAS124" s="208"/>
      <c r="CAT124" s="208"/>
      <c r="CAU124" s="208"/>
      <c r="CAV124" s="208"/>
      <c r="CAW124" s="208"/>
      <c r="CAX124" s="208"/>
      <c r="CAY124" s="208"/>
      <c r="CAZ124" s="208"/>
      <c r="CBA124" s="208"/>
      <c r="CBB124" s="208"/>
      <c r="CBC124" s="208"/>
      <c r="CBD124" s="208"/>
      <c r="CBE124" s="208"/>
      <c r="CBF124" s="208"/>
      <c r="CBG124" s="208"/>
      <c r="CBH124" s="208"/>
      <c r="CBI124" s="208"/>
      <c r="CBJ124" s="208"/>
      <c r="CBK124" s="208"/>
      <c r="CBL124" s="208"/>
      <c r="CBM124" s="208"/>
      <c r="CBN124" s="208"/>
      <c r="CBO124" s="208"/>
      <c r="CBP124" s="208"/>
      <c r="CBQ124" s="208"/>
      <c r="CBR124" s="208"/>
      <c r="CBS124" s="208"/>
      <c r="CBT124" s="208"/>
      <c r="CBU124" s="208"/>
      <c r="CBV124" s="208"/>
      <c r="CBW124" s="208"/>
      <c r="CBX124" s="208"/>
      <c r="CBY124" s="208"/>
      <c r="CBZ124" s="208"/>
      <c r="CCA124" s="208"/>
      <c r="CCB124" s="208"/>
      <c r="CCC124" s="208"/>
      <c r="CCD124" s="208"/>
      <c r="CCE124" s="208"/>
      <c r="CCF124" s="208"/>
      <c r="CCG124" s="208"/>
      <c r="CCH124" s="208"/>
      <c r="CCI124" s="208"/>
      <c r="CCJ124" s="208"/>
      <c r="CCK124" s="208"/>
      <c r="CCL124" s="208"/>
      <c r="CCM124" s="208"/>
      <c r="CCN124" s="208"/>
      <c r="CCO124" s="208"/>
      <c r="CCP124" s="208"/>
      <c r="CCQ124" s="208"/>
      <c r="CCR124" s="208"/>
      <c r="CCS124" s="208"/>
      <c r="CCT124" s="208"/>
      <c r="CCU124" s="208"/>
      <c r="CCV124" s="208"/>
      <c r="CCW124" s="208"/>
      <c r="CCX124" s="208"/>
      <c r="CCY124" s="208"/>
      <c r="CCZ124" s="208"/>
      <c r="CDA124" s="208"/>
      <c r="CDB124" s="208"/>
      <c r="CDC124" s="208"/>
      <c r="CDD124" s="208"/>
      <c r="CDE124" s="208"/>
      <c r="CDF124" s="208"/>
      <c r="CDG124" s="208"/>
      <c r="CDH124" s="208"/>
      <c r="CDI124" s="208"/>
      <c r="CDJ124" s="208"/>
      <c r="CDK124" s="208"/>
      <c r="CDL124" s="208"/>
      <c r="CDM124" s="208"/>
      <c r="CDN124" s="208"/>
      <c r="CDO124" s="208"/>
      <c r="CDP124" s="208"/>
      <c r="CDQ124" s="208"/>
      <c r="CDR124" s="208"/>
      <c r="CDS124" s="208"/>
      <c r="CDT124" s="208"/>
      <c r="CDU124" s="208"/>
      <c r="CDV124" s="208"/>
      <c r="CDW124" s="208"/>
      <c r="CDX124" s="208"/>
      <c r="CDY124" s="208"/>
      <c r="CDZ124" s="208"/>
      <c r="CEA124" s="208"/>
      <c r="CEB124" s="208"/>
      <c r="CEC124" s="208"/>
      <c r="CED124" s="208"/>
      <c r="CEE124" s="208"/>
      <c r="CEF124" s="208"/>
      <c r="CEG124" s="208"/>
      <c r="CEH124" s="208"/>
      <c r="CEI124" s="208"/>
      <c r="CEJ124" s="208"/>
      <c r="CEK124" s="208"/>
      <c r="CEL124" s="208"/>
      <c r="CEM124" s="208"/>
      <c r="CEN124" s="208"/>
      <c r="CEO124" s="208"/>
      <c r="CEP124" s="208"/>
      <c r="CEQ124" s="208"/>
      <c r="CER124" s="208"/>
      <c r="CES124" s="208"/>
      <c r="CET124" s="208"/>
      <c r="CEU124" s="208"/>
      <c r="CEV124" s="208"/>
      <c r="CEW124" s="208"/>
      <c r="CEX124" s="208"/>
      <c r="CEY124" s="208"/>
      <c r="CEZ124" s="208"/>
      <c r="CFA124" s="208"/>
      <c r="CFB124" s="208"/>
      <c r="CFC124" s="208"/>
      <c r="CFD124" s="208"/>
      <c r="CFE124" s="208"/>
      <c r="CFF124" s="208"/>
      <c r="CFG124" s="208"/>
      <c r="CFH124" s="208"/>
      <c r="CFI124" s="208"/>
      <c r="CFJ124" s="208"/>
      <c r="CFK124" s="208"/>
      <c r="CFL124" s="208"/>
      <c r="CFM124" s="208"/>
      <c r="CFN124" s="208"/>
      <c r="CFO124" s="208"/>
      <c r="CFP124" s="208"/>
      <c r="CFQ124" s="208"/>
      <c r="CFR124" s="208"/>
      <c r="CFS124" s="208"/>
      <c r="CFT124" s="208"/>
      <c r="CFU124" s="208"/>
      <c r="CFV124" s="208"/>
      <c r="CFW124" s="208"/>
      <c r="CFX124" s="208"/>
      <c r="CFY124" s="208"/>
      <c r="CFZ124" s="208"/>
      <c r="CGA124" s="208"/>
      <c r="CGB124" s="208"/>
      <c r="CGC124" s="208"/>
      <c r="CGD124" s="208"/>
      <c r="CGE124" s="208"/>
      <c r="CGF124" s="208"/>
      <c r="CGG124" s="208"/>
      <c r="CGH124" s="208"/>
      <c r="CGI124" s="208"/>
      <c r="CGJ124" s="208"/>
      <c r="CGK124" s="208"/>
      <c r="CGL124" s="208"/>
      <c r="CGM124" s="208"/>
      <c r="CGN124" s="208"/>
      <c r="CGO124" s="208"/>
      <c r="CGP124" s="208"/>
      <c r="CGQ124" s="208"/>
      <c r="CGR124" s="208"/>
      <c r="CGS124" s="208"/>
      <c r="CGT124" s="208"/>
      <c r="CGU124" s="208"/>
      <c r="CGV124" s="208"/>
      <c r="CGW124" s="208"/>
      <c r="CGX124" s="208"/>
      <c r="CGY124" s="208"/>
      <c r="CGZ124" s="208"/>
      <c r="CHA124" s="208"/>
      <c r="CHB124" s="208"/>
      <c r="CHC124" s="208"/>
      <c r="CHD124" s="208"/>
      <c r="CHE124" s="208"/>
      <c r="CHF124" s="208"/>
      <c r="CHG124" s="208"/>
      <c r="CHH124" s="208"/>
      <c r="CHI124" s="208"/>
      <c r="CHJ124" s="208"/>
      <c r="CHK124" s="208"/>
      <c r="CHL124" s="208"/>
      <c r="CHM124" s="208"/>
      <c r="CHN124" s="208"/>
      <c r="CHO124" s="208"/>
      <c r="CHP124" s="208"/>
      <c r="CHQ124" s="208"/>
      <c r="CHR124" s="208"/>
      <c r="CHS124" s="208"/>
      <c r="CHT124" s="208"/>
      <c r="CHU124" s="208"/>
      <c r="CHV124" s="208"/>
      <c r="CHW124" s="208"/>
      <c r="CHX124" s="208"/>
      <c r="CHY124" s="208"/>
      <c r="CHZ124" s="208"/>
      <c r="CIA124" s="208"/>
      <c r="CIB124" s="208"/>
      <c r="CIC124" s="208"/>
      <c r="CID124" s="208"/>
      <c r="CIE124" s="208"/>
      <c r="CIF124" s="208"/>
      <c r="CIG124" s="208"/>
      <c r="CIH124" s="208"/>
      <c r="CII124" s="208"/>
      <c r="CIJ124" s="208"/>
      <c r="CIK124" s="208"/>
      <c r="CIL124" s="208"/>
      <c r="CIM124" s="208"/>
      <c r="CIN124" s="208"/>
      <c r="CIO124" s="208"/>
      <c r="CIP124" s="208"/>
      <c r="CIQ124" s="208"/>
      <c r="CIR124" s="208"/>
      <c r="CIS124" s="208"/>
      <c r="CIT124" s="208"/>
      <c r="CIU124" s="208"/>
      <c r="CIV124" s="208"/>
      <c r="CIW124" s="208"/>
      <c r="CIX124" s="208"/>
      <c r="CIY124" s="208"/>
      <c r="CIZ124" s="208"/>
      <c r="CJA124" s="208"/>
      <c r="CJB124" s="208"/>
      <c r="CJC124" s="208"/>
      <c r="CJD124" s="208"/>
      <c r="CJE124" s="208"/>
      <c r="CJF124" s="208"/>
      <c r="CJG124" s="208"/>
      <c r="CJH124" s="208"/>
      <c r="CJI124" s="208"/>
      <c r="CJJ124" s="208"/>
      <c r="CJK124" s="208"/>
      <c r="CJL124" s="208"/>
      <c r="CJM124" s="208"/>
      <c r="CJN124" s="208"/>
      <c r="CJO124" s="208"/>
      <c r="CJP124" s="208"/>
      <c r="CJQ124" s="208"/>
      <c r="CJR124" s="208"/>
      <c r="CJS124" s="208"/>
      <c r="CJT124" s="208"/>
      <c r="CJU124" s="208"/>
      <c r="CJV124" s="208"/>
      <c r="CJW124" s="208"/>
      <c r="CJX124" s="208"/>
      <c r="CJY124" s="208"/>
      <c r="CJZ124" s="208"/>
      <c r="CKA124" s="208"/>
      <c r="CKB124" s="208"/>
      <c r="CKC124" s="208"/>
      <c r="CKD124" s="208"/>
      <c r="CKE124" s="208"/>
      <c r="CKF124" s="208"/>
      <c r="CKG124" s="208"/>
      <c r="CKH124" s="208"/>
      <c r="CKI124" s="208"/>
      <c r="CKJ124" s="208"/>
      <c r="CKK124" s="208"/>
      <c r="CKL124" s="208"/>
      <c r="CKM124" s="208"/>
      <c r="CKN124" s="208"/>
      <c r="CKO124" s="208"/>
      <c r="CKP124" s="208"/>
      <c r="CKQ124" s="208"/>
      <c r="CKR124" s="208"/>
      <c r="CKS124" s="208"/>
      <c r="CKT124" s="208"/>
      <c r="CKU124" s="208"/>
      <c r="CKV124" s="208"/>
      <c r="CKW124" s="208"/>
      <c r="CKX124" s="208"/>
      <c r="CKY124" s="208"/>
      <c r="CKZ124" s="208"/>
      <c r="CLA124" s="208"/>
      <c r="CLB124" s="208"/>
      <c r="CLC124" s="208"/>
      <c r="CLD124" s="208"/>
      <c r="CLE124" s="208"/>
      <c r="CLF124" s="208"/>
      <c r="CLG124" s="208"/>
      <c r="CLH124" s="208"/>
      <c r="CLI124" s="208"/>
      <c r="CLJ124" s="208"/>
      <c r="CLK124" s="208"/>
      <c r="CLL124" s="208"/>
      <c r="CLM124" s="208"/>
      <c r="CLN124" s="208"/>
      <c r="CLO124" s="208"/>
      <c r="CLP124" s="208"/>
      <c r="CLQ124" s="208"/>
      <c r="CLR124" s="208"/>
      <c r="CLS124" s="208"/>
      <c r="CLT124" s="208"/>
      <c r="CLU124" s="208"/>
      <c r="CLV124" s="208"/>
      <c r="CLW124" s="208"/>
      <c r="CLX124" s="208"/>
      <c r="CLY124" s="208"/>
      <c r="CLZ124" s="208"/>
      <c r="CMA124" s="208"/>
      <c r="CMB124" s="208"/>
      <c r="CMC124" s="208"/>
      <c r="CMD124" s="208"/>
      <c r="CME124" s="208"/>
      <c r="CMF124" s="208"/>
      <c r="CMG124" s="208"/>
      <c r="CMH124" s="208"/>
      <c r="CMI124" s="208"/>
      <c r="CMJ124" s="208"/>
      <c r="CMK124" s="208"/>
      <c r="CML124" s="208"/>
      <c r="CMM124" s="208"/>
      <c r="CMN124" s="208"/>
      <c r="CMO124" s="208"/>
      <c r="CMP124" s="208"/>
      <c r="CMQ124" s="208"/>
      <c r="CMR124" s="208"/>
      <c r="CMS124" s="208"/>
      <c r="CMT124" s="208"/>
      <c r="CMU124" s="208"/>
      <c r="CMV124" s="208"/>
      <c r="CMW124" s="208"/>
      <c r="CMX124" s="208"/>
      <c r="CMY124" s="208"/>
      <c r="CMZ124" s="208"/>
      <c r="CNA124" s="208"/>
      <c r="CNB124" s="208"/>
      <c r="CNC124" s="208"/>
      <c r="CND124" s="208"/>
      <c r="CNE124" s="208"/>
      <c r="CNF124" s="208"/>
      <c r="CNG124" s="208"/>
      <c r="CNH124" s="208"/>
      <c r="CNI124" s="208"/>
      <c r="CNJ124" s="208"/>
      <c r="CNK124" s="208"/>
      <c r="CNL124" s="208"/>
      <c r="CNM124" s="208"/>
      <c r="CNN124" s="208"/>
      <c r="CNO124" s="208"/>
      <c r="CNP124" s="208"/>
      <c r="CNQ124" s="208"/>
      <c r="CNR124" s="208"/>
      <c r="CNS124" s="208"/>
      <c r="CNT124" s="208"/>
      <c r="CNU124" s="208"/>
      <c r="CNV124" s="208"/>
      <c r="CNW124" s="208"/>
      <c r="CNX124" s="208"/>
      <c r="CNY124" s="208"/>
      <c r="CNZ124" s="208"/>
      <c r="COA124" s="208"/>
      <c r="COB124" s="208"/>
      <c r="COC124" s="208"/>
      <c r="COD124" s="208"/>
      <c r="COE124" s="208"/>
      <c r="COF124" s="208"/>
      <c r="COG124" s="208"/>
      <c r="COH124" s="208"/>
      <c r="COI124" s="208"/>
      <c r="COJ124" s="208"/>
      <c r="COK124" s="208"/>
      <c r="COL124" s="208"/>
      <c r="COM124" s="208"/>
      <c r="CON124" s="208"/>
      <c r="COO124" s="208"/>
      <c r="COP124" s="208"/>
      <c r="COQ124" s="208"/>
      <c r="COR124" s="208"/>
      <c r="COS124" s="208"/>
      <c r="COT124" s="208"/>
      <c r="COU124" s="208"/>
      <c r="COV124" s="208"/>
      <c r="COW124" s="208"/>
      <c r="COX124" s="208"/>
      <c r="COY124" s="208"/>
      <c r="COZ124" s="208"/>
      <c r="CPA124" s="208"/>
      <c r="CPB124" s="208"/>
      <c r="CPC124" s="208"/>
      <c r="CPD124" s="208"/>
      <c r="CPE124" s="208"/>
      <c r="CPF124" s="208"/>
      <c r="CPG124" s="208"/>
      <c r="CPH124" s="208"/>
      <c r="CPI124" s="208"/>
      <c r="CPJ124" s="208"/>
      <c r="CPK124" s="208"/>
      <c r="CPL124" s="208"/>
      <c r="CPM124" s="208"/>
      <c r="CPN124" s="208"/>
      <c r="CPO124" s="208"/>
      <c r="CPP124" s="208"/>
      <c r="CPQ124" s="208"/>
      <c r="CPR124" s="208"/>
      <c r="CPS124" s="208"/>
      <c r="CPT124" s="208"/>
      <c r="CPU124" s="208"/>
      <c r="CPV124" s="208"/>
      <c r="CPW124" s="208"/>
      <c r="CPX124" s="208"/>
      <c r="CPY124" s="208"/>
      <c r="CPZ124" s="208"/>
      <c r="CQA124" s="208"/>
      <c r="CQB124" s="208"/>
      <c r="CQC124" s="208"/>
      <c r="CQD124" s="208"/>
      <c r="CQE124" s="208"/>
      <c r="CQF124" s="208"/>
      <c r="CQG124" s="208"/>
      <c r="CQH124" s="208"/>
      <c r="CQI124" s="208"/>
      <c r="CQJ124" s="208"/>
      <c r="CQK124" s="208"/>
      <c r="CQL124" s="208"/>
      <c r="CQM124" s="208"/>
      <c r="CQN124" s="208"/>
      <c r="CQO124" s="208"/>
      <c r="CQP124" s="208"/>
      <c r="CQQ124" s="208"/>
      <c r="CQR124" s="208"/>
      <c r="CQS124" s="208"/>
      <c r="CQT124" s="208"/>
      <c r="CQU124" s="208"/>
      <c r="CQV124" s="208"/>
      <c r="CQW124" s="208"/>
      <c r="CQX124" s="208"/>
      <c r="CQY124" s="208"/>
      <c r="CQZ124" s="208"/>
      <c r="CRA124" s="208"/>
      <c r="CRB124" s="208"/>
      <c r="CRC124" s="208"/>
      <c r="CRD124" s="208"/>
      <c r="CRE124" s="208"/>
      <c r="CRF124" s="208"/>
      <c r="CRG124" s="208"/>
      <c r="CRH124" s="208"/>
      <c r="CRI124" s="208"/>
      <c r="CRJ124" s="208"/>
      <c r="CRK124" s="208"/>
      <c r="CRL124" s="208"/>
      <c r="CRM124" s="208"/>
      <c r="CRN124" s="208"/>
      <c r="CRO124" s="208"/>
      <c r="CRP124" s="208"/>
      <c r="CRQ124" s="208"/>
      <c r="CRR124" s="208"/>
      <c r="CRS124" s="208"/>
      <c r="CRT124" s="208"/>
      <c r="CRU124" s="208"/>
      <c r="CRV124" s="208"/>
      <c r="CRW124" s="208"/>
      <c r="CRX124" s="208"/>
      <c r="CRY124" s="208"/>
      <c r="CRZ124" s="208"/>
      <c r="CSA124" s="208"/>
      <c r="CSB124" s="208"/>
      <c r="CSC124" s="208"/>
      <c r="CSD124" s="208"/>
      <c r="CSE124" s="208"/>
      <c r="CSF124" s="208"/>
      <c r="CSG124" s="208"/>
      <c r="CSH124" s="208"/>
      <c r="CSI124" s="208"/>
      <c r="CSJ124" s="208"/>
      <c r="CSK124" s="208"/>
      <c r="CSL124" s="208"/>
      <c r="CSM124" s="208"/>
      <c r="CSN124" s="208"/>
      <c r="CSO124" s="208"/>
      <c r="CSP124" s="208"/>
      <c r="CSQ124" s="208"/>
      <c r="CSR124" s="208"/>
      <c r="CSS124" s="208"/>
      <c r="CST124" s="208"/>
      <c r="CSU124" s="208"/>
      <c r="CSV124" s="208"/>
      <c r="CSW124" s="208"/>
      <c r="CSX124" s="208"/>
      <c r="CSY124" s="208"/>
      <c r="CSZ124" s="208"/>
      <c r="CTA124" s="208"/>
      <c r="CTB124" s="208"/>
      <c r="CTC124" s="208"/>
      <c r="CTD124" s="208"/>
      <c r="CTE124" s="208"/>
      <c r="CTF124" s="208"/>
      <c r="CTG124" s="208"/>
      <c r="CTH124" s="208"/>
      <c r="CTI124" s="208"/>
      <c r="CTJ124" s="208"/>
      <c r="CTK124" s="208"/>
      <c r="CTL124" s="208"/>
      <c r="CTM124" s="208"/>
      <c r="CTN124" s="208"/>
      <c r="CTO124" s="208"/>
      <c r="CTP124" s="208"/>
      <c r="CTQ124" s="208"/>
      <c r="CTR124" s="208"/>
      <c r="CTS124" s="208"/>
      <c r="CTT124" s="208"/>
      <c r="CTU124" s="208"/>
      <c r="CTV124" s="208"/>
      <c r="CTW124" s="208"/>
      <c r="CTX124" s="208"/>
      <c r="CTY124" s="208"/>
      <c r="CTZ124" s="208"/>
      <c r="CUA124" s="208"/>
      <c r="CUB124" s="208"/>
      <c r="CUC124" s="208"/>
      <c r="CUD124" s="208"/>
      <c r="CUE124" s="208"/>
      <c r="CUF124" s="208"/>
      <c r="CUG124" s="208"/>
      <c r="CUH124" s="208"/>
      <c r="CUI124" s="208"/>
      <c r="CUJ124" s="208"/>
      <c r="CUK124" s="208"/>
      <c r="CUL124" s="208"/>
      <c r="CUM124" s="208"/>
      <c r="CUN124" s="208"/>
      <c r="CUO124" s="208"/>
      <c r="CUP124" s="208"/>
      <c r="CUQ124" s="208"/>
      <c r="CUR124" s="208"/>
      <c r="CUS124" s="208"/>
      <c r="CUT124" s="208"/>
      <c r="CUU124" s="208"/>
      <c r="CUV124" s="208"/>
      <c r="CUW124" s="208"/>
      <c r="CUX124" s="208"/>
      <c r="CUY124" s="208"/>
      <c r="CUZ124" s="208"/>
      <c r="CVA124" s="208"/>
      <c r="CVB124" s="208"/>
      <c r="CVC124" s="208"/>
      <c r="CVD124" s="208"/>
      <c r="CVE124" s="208"/>
      <c r="CVF124" s="208"/>
      <c r="CVG124" s="208"/>
      <c r="CVH124" s="208"/>
      <c r="CVI124" s="208"/>
      <c r="CVJ124" s="208"/>
      <c r="CVK124" s="208"/>
      <c r="CVL124" s="208"/>
      <c r="CVM124" s="208"/>
      <c r="CVN124" s="208"/>
      <c r="CVO124" s="208"/>
      <c r="CVP124" s="208"/>
      <c r="CVQ124" s="208"/>
      <c r="CVR124" s="208"/>
      <c r="CVS124" s="208"/>
      <c r="CVT124" s="208"/>
      <c r="CVU124" s="208"/>
      <c r="CVV124" s="208"/>
      <c r="CVW124" s="208"/>
      <c r="CVX124" s="208"/>
      <c r="CVY124" s="208"/>
      <c r="CVZ124" s="208"/>
      <c r="CWA124" s="208"/>
      <c r="CWB124" s="208"/>
      <c r="CWC124" s="208"/>
      <c r="CWD124" s="208"/>
      <c r="CWE124" s="208"/>
      <c r="CWF124" s="208"/>
      <c r="CWG124" s="208"/>
      <c r="CWH124" s="208"/>
      <c r="CWI124" s="208"/>
      <c r="CWJ124" s="208"/>
      <c r="CWK124" s="208"/>
      <c r="CWL124" s="208"/>
      <c r="CWM124" s="208"/>
      <c r="CWN124" s="208"/>
      <c r="CWO124" s="208"/>
      <c r="CWP124" s="208"/>
      <c r="CWQ124" s="208"/>
      <c r="CWR124" s="208"/>
      <c r="CWS124" s="208"/>
      <c r="CWT124" s="208"/>
      <c r="CWU124" s="208"/>
      <c r="CWV124" s="208"/>
      <c r="CWW124" s="208"/>
      <c r="CWX124" s="208"/>
      <c r="CWY124" s="208"/>
      <c r="CWZ124" s="208"/>
      <c r="CXA124" s="208"/>
      <c r="CXB124" s="208"/>
      <c r="CXC124" s="208"/>
      <c r="CXD124" s="208"/>
      <c r="CXE124" s="208"/>
      <c r="CXF124" s="208"/>
      <c r="CXG124" s="208"/>
      <c r="CXH124" s="208"/>
      <c r="CXI124" s="208"/>
      <c r="CXJ124" s="208"/>
      <c r="CXK124" s="208"/>
      <c r="CXL124" s="208"/>
      <c r="CXM124" s="208"/>
      <c r="CXN124" s="208"/>
      <c r="CXO124" s="208"/>
      <c r="CXP124" s="208"/>
      <c r="CXQ124" s="208"/>
      <c r="CXR124" s="208"/>
      <c r="CXS124" s="208"/>
      <c r="CXT124" s="208"/>
      <c r="CXU124" s="208"/>
      <c r="CXV124" s="208"/>
      <c r="CXW124" s="208"/>
      <c r="CXX124" s="208"/>
      <c r="CXY124" s="208"/>
      <c r="CXZ124" s="208"/>
      <c r="CYA124" s="208"/>
      <c r="CYB124" s="208"/>
      <c r="CYC124" s="208"/>
      <c r="CYD124" s="208"/>
      <c r="CYE124" s="208"/>
      <c r="CYF124" s="208"/>
      <c r="CYG124" s="208"/>
      <c r="CYH124" s="208"/>
      <c r="CYI124" s="208"/>
      <c r="CYJ124" s="208"/>
      <c r="CYK124" s="208"/>
      <c r="CYL124" s="208"/>
      <c r="CYM124" s="208"/>
      <c r="CYN124" s="208"/>
      <c r="CYO124" s="208"/>
      <c r="CYP124" s="208"/>
      <c r="CYQ124" s="208"/>
      <c r="CYR124" s="208"/>
      <c r="CYS124" s="208"/>
      <c r="CYT124" s="208"/>
      <c r="CYU124" s="208"/>
      <c r="CYV124" s="208"/>
      <c r="CYW124" s="208"/>
      <c r="CYX124" s="208"/>
      <c r="CYY124" s="208"/>
      <c r="CYZ124" s="208"/>
      <c r="CZA124" s="208"/>
      <c r="CZB124" s="208"/>
      <c r="CZC124" s="208"/>
      <c r="CZD124" s="208"/>
      <c r="CZE124" s="208"/>
      <c r="CZF124" s="208"/>
      <c r="CZG124" s="208"/>
      <c r="CZH124" s="208"/>
      <c r="CZI124" s="208"/>
      <c r="CZJ124" s="208"/>
      <c r="CZK124" s="208"/>
      <c r="CZL124" s="208"/>
      <c r="CZM124" s="208"/>
      <c r="CZN124" s="208"/>
      <c r="CZO124" s="208"/>
      <c r="CZP124" s="208"/>
      <c r="CZQ124" s="208"/>
      <c r="CZR124" s="208"/>
      <c r="CZS124" s="208"/>
      <c r="CZT124" s="208"/>
      <c r="CZU124" s="208"/>
      <c r="CZV124" s="208"/>
      <c r="CZW124" s="208"/>
      <c r="CZX124" s="208"/>
      <c r="CZY124" s="208"/>
      <c r="CZZ124" s="208"/>
      <c r="DAA124" s="208"/>
      <c r="DAB124" s="208"/>
      <c r="DAC124" s="208"/>
      <c r="DAD124" s="208"/>
      <c r="DAE124" s="208"/>
      <c r="DAF124" s="208"/>
      <c r="DAG124" s="208"/>
      <c r="DAH124" s="208"/>
      <c r="DAI124" s="208"/>
      <c r="DAJ124" s="208"/>
      <c r="DAK124" s="208"/>
      <c r="DAL124" s="208"/>
      <c r="DAM124" s="208"/>
      <c r="DAN124" s="208"/>
      <c r="DAO124" s="208"/>
      <c r="DAP124" s="208"/>
      <c r="DAQ124" s="208"/>
      <c r="DAR124" s="208"/>
      <c r="DAS124" s="208"/>
      <c r="DAT124" s="208"/>
      <c r="DAU124" s="208"/>
      <c r="DAV124" s="208"/>
      <c r="DAW124" s="208"/>
      <c r="DAX124" s="208"/>
      <c r="DAY124" s="208"/>
      <c r="DAZ124" s="208"/>
      <c r="DBA124" s="208"/>
      <c r="DBB124" s="208"/>
      <c r="DBC124" s="208"/>
      <c r="DBD124" s="208"/>
      <c r="DBE124" s="208"/>
      <c r="DBF124" s="208"/>
      <c r="DBG124" s="208"/>
      <c r="DBH124" s="208"/>
      <c r="DBI124" s="208"/>
      <c r="DBJ124" s="208"/>
      <c r="DBK124" s="208"/>
      <c r="DBL124" s="208"/>
      <c r="DBM124" s="208"/>
      <c r="DBN124" s="208"/>
      <c r="DBO124" s="208"/>
      <c r="DBP124" s="208"/>
      <c r="DBQ124" s="208"/>
      <c r="DBR124" s="208"/>
      <c r="DBS124" s="208"/>
      <c r="DBT124" s="208"/>
      <c r="DBU124" s="208"/>
      <c r="DBV124" s="208"/>
      <c r="DBW124" s="208"/>
      <c r="DBX124" s="208"/>
      <c r="DBY124" s="208"/>
      <c r="DBZ124" s="208"/>
      <c r="DCA124" s="208"/>
      <c r="DCB124" s="208"/>
      <c r="DCC124" s="208"/>
      <c r="DCD124" s="208"/>
      <c r="DCE124" s="208"/>
      <c r="DCF124" s="208"/>
      <c r="DCG124" s="208"/>
      <c r="DCH124" s="208"/>
      <c r="DCI124" s="208"/>
      <c r="DCJ124" s="208"/>
      <c r="DCK124" s="208"/>
      <c r="DCL124" s="208"/>
      <c r="DCM124" s="208"/>
      <c r="DCN124" s="208"/>
      <c r="DCO124" s="208"/>
      <c r="DCP124" s="208"/>
      <c r="DCQ124" s="208"/>
      <c r="DCR124" s="208"/>
      <c r="DCS124" s="208"/>
      <c r="DCT124" s="208"/>
      <c r="DCU124" s="208"/>
      <c r="DCV124" s="208"/>
      <c r="DCW124" s="208"/>
      <c r="DCX124" s="208"/>
      <c r="DCY124" s="208"/>
      <c r="DCZ124" s="208"/>
      <c r="DDA124" s="208"/>
      <c r="DDB124" s="208"/>
      <c r="DDC124" s="208"/>
      <c r="DDD124" s="208"/>
      <c r="DDE124" s="208"/>
      <c r="DDF124" s="208"/>
      <c r="DDG124" s="208"/>
      <c r="DDH124" s="208"/>
      <c r="DDI124" s="208"/>
      <c r="DDJ124" s="208"/>
      <c r="DDK124" s="208"/>
      <c r="DDL124" s="208"/>
      <c r="DDM124" s="208"/>
      <c r="DDN124" s="208"/>
      <c r="DDO124" s="208"/>
      <c r="DDP124" s="208"/>
      <c r="DDQ124" s="208"/>
      <c r="DDR124" s="208"/>
      <c r="DDS124" s="208"/>
      <c r="DDT124" s="208"/>
      <c r="DDU124" s="208"/>
      <c r="DDV124" s="208"/>
      <c r="DDW124" s="208"/>
      <c r="DDX124" s="208"/>
      <c r="DDY124" s="208"/>
      <c r="DDZ124" s="208"/>
      <c r="DEA124" s="208"/>
      <c r="DEB124" s="208"/>
      <c r="DEC124" s="208"/>
      <c r="DED124" s="208"/>
      <c r="DEE124" s="208"/>
      <c r="DEF124" s="208"/>
      <c r="DEG124" s="208"/>
      <c r="DEH124" s="208"/>
      <c r="DEI124" s="208"/>
      <c r="DEJ124" s="208"/>
      <c r="DEK124" s="208"/>
      <c r="DEL124" s="208"/>
      <c r="DEM124" s="208"/>
      <c r="DEN124" s="208"/>
      <c r="DEO124" s="208"/>
      <c r="DEP124" s="208"/>
      <c r="DEQ124" s="208"/>
      <c r="DER124" s="208"/>
      <c r="DES124" s="208"/>
      <c r="DET124" s="208"/>
      <c r="DEU124" s="208"/>
      <c r="DEV124" s="208"/>
      <c r="DEW124" s="208"/>
      <c r="DEX124" s="208"/>
      <c r="DEY124" s="208"/>
      <c r="DEZ124" s="208"/>
      <c r="DFA124" s="208"/>
      <c r="DFB124" s="208"/>
      <c r="DFC124" s="208"/>
      <c r="DFD124" s="208"/>
      <c r="DFE124" s="208"/>
      <c r="DFF124" s="208"/>
      <c r="DFG124" s="208"/>
      <c r="DFH124" s="208"/>
      <c r="DFI124" s="208"/>
      <c r="DFJ124" s="208"/>
      <c r="DFK124" s="208"/>
      <c r="DFL124" s="208"/>
      <c r="DFM124" s="208"/>
      <c r="DFN124" s="208"/>
      <c r="DFO124" s="208"/>
      <c r="DFP124" s="208"/>
      <c r="DFQ124" s="208"/>
      <c r="DFR124" s="208"/>
      <c r="DFS124" s="208"/>
      <c r="DFT124" s="208"/>
      <c r="DFU124" s="208"/>
      <c r="DFV124" s="208"/>
      <c r="DFW124" s="208"/>
      <c r="DFX124" s="208"/>
      <c r="DFY124" s="208"/>
      <c r="DFZ124" s="208"/>
      <c r="DGA124" s="208"/>
      <c r="DGB124" s="208"/>
      <c r="DGC124" s="208"/>
      <c r="DGD124" s="208"/>
      <c r="DGE124" s="208"/>
      <c r="DGF124" s="208"/>
      <c r="DGG124" s="208"/>
      <c r="DGH124" s="208"/>
      <c r="DGI124" s="208"/>
      <c r="DGJ124" s="208"/>
      <c r="DGK124" s="208"/>
      <c r="DGL124" s="208"/>
      <c r="DGM124" s="208"/>
      <c r="DGN124" s="208"/>
      <c r="DGO124" s="208"/>
      <c r="DGP124" s="208"/>
      <c r="DGQ124" s="208"/>
      <c r="DGR124" s="208"/>
      <c r="DGS124" s="208"/>
      <c r="DGT124" s="208"/>
      <c r="DGU124" s="208"/>
      <c r="DGV124" s="208"/>
      <c r="DGW124" s="208"/>
      <c r="DGX124" s="208"/>
      <c r="DGY124" s="208"/>
      <c r="DGZ124" s="208"/>
      <c r="DHA124" s="208"/>
      <c r="DHB124" s="208"/>
      <c r="DHC124" s="208"/>
      <c r="DHD124" s="208"/>
      <c r="DHE124" s="208"/>
      <c r="DHF124" s="208"/>
      <c r="DHG124" s="208"/>
      <c r="DHH124" s="208"/>
      <c r="DHI124" s="208"/>
      <c r="DHJ124" s="208"/>
      <c r="DHK124" s="208"/>
      <c r="DHL124" s="208"/>
      <c r="DHM124" s="208"/>
      <c r="DHN124" s="208"/>
      <c r="DHO124" s="208"/>
      <c r="DHP124" s="208"/>
      <c r="DHQ124" s="208"/>
      <c r="DHR124" s="208"/>
      <c r="DHS124" s="208"/>
      <c r="DHT124" s="208"/>
      <c r="DHU124" s="208"/>
      <c r="DHV124" s="208"/>
      <c r="DHW124" s="208"/>
      <c r="DHX124" s="208"/>
      <c r="DHY124" s="208"/>
      <c r="DHZ124" s="208"/>
      <c r="DIA124" s="208"/>
      <c r="DIB124" s="208"/>
      <c r="DIC124" s="208"/>
      <c r="DID124" s="208"/>
      <c r="DIE124" s="208"/>
      <c r="DIF124" s="208"/>
      <c r="DIG124" s="208"/>
      <c r="DIH124" s="208"/>
      <c r="DII124" s="208"/>
      <c r="DIJ124" s="208"/>
      <c r="DIK124" s="208"/>
      <c r="DIL124" s="208"/>
      <c r="DIM124" s="208"/>
      <c r="DIN124" s="208"/>
      <c r="DIO124" s="208"/>
      <c r="DIP124" s="208"/>
      <c r="DIQ124" s="208"/>
      <c r="DIR124" s="208"/>
      <c r="DIS124" s="208"/>
      <c r="DIT124" s="208"/>
      <c r="DIU124" s="208"/>
      <c r="DIV124" s="208"/>
      <c r="DIW124" s="208"/>
      <c r="DIX124" s="208"/>
      <c r="DIY124" s="208"/>
      <c r="DIZ124" s="208"/>
      <c r="DJA124" s="208"/>
      <c r="DJB124" s="208"/>
      <c r="DJC124" s="208"/>
      <c r="DJD124" s="208"/>
      <c r="DJE124" s="208"/>
      <c r="DJF124" s="208"/>
      <c r="DJG124" s="208"/>
      <c r="DJH124" s="208"/>
      <c r="DJI124" s="208"/>
      <c r="DJJ124" s="208"/>
      <c r="DJK124" s="208"/>
      <c r="DJL124" s="208"/>
      <c r="DJM124" s="208"/>
      <c r="DJN124" s="208"/>
      <c r="DJO124" s="208"/>
      <c r="DJP124" s="208"/>
      <c r="DJQ124" s="208"/>
      <c r="DJR124" s="208"/>
      <c r="DJS124" s="208"/>
      <c r="DJT124" s="208"/>
      <c r="DJU124" s="208"/>
      <c r="DJV124" s="208"/>
      <c r="DJW124" s="208"/>
      <c r="DJX124" s="208"/>
      <c r="DJY124" s="208"/>
      <c r="DJZ124" s="208"/>
      <c r="DKA124" s="208"/>
      <c r="DKB124" s="208"/>
      <c r="DKC124" s="208"/>
      <c r="DKD124" s="208"/>
      <c r="DKE124" s="208"/>
      <c r="DKF124" s="208"/>
      <c r="DKG124" s="208"/>
      <c r="DKH124" s="208"/>
      <c r="DKI124" s="208"/>
      <c r="DKJ124" s="208"/>
      <c r="DKK124" s="208"/>
      <c r="DKL124" s="208"/>
      <c r="DKM124" s="208"/>
      <c r="DKN124" s="208"/>
      <c r="DKO124" s="208"/>
      <c r="DKP124" s="208"/>
      <c r="DKQ124" s="208"/>
      <c r="DKR124" s="208"/>
      <c r="DKS124" s="208"/>
      <c r="DKT124" s="208"/>
      <c r="DKU124" s="208"/>
      <c r="DKV124" s="208"/>
      <c r="DKW124" s="208"/>
      <c r="DKX124" s="208"/>
      <c r="DKY124" s="208"/>
      <c r="DKZ124" s="208"/>
      <c r="DLA124" s="208"/>
      <c r="DLB124" s="208"/>
      <c r="DLC124" s="208"/>
      <c r="DLD124" s="208"/>
      <c r="DLE124" s="208"/>
      <c r="DLF124" s="208"/>
      <c r="DLG124" s="208"/>
      <c r="DLH124" s="208"/>
      <c r="DLI124" s="208"/>
      <c r="DLJ124" s="208"/>
      <c r="DLK124" s="208"/>
      <c r="DLL124" s="208"/>
      <c r="DLM124" s="208"/>
      <c r="DLN124" s="208"/>
      <c r="DLO124" s="208"/>
      <c r="DLP124" s="208"/>
      <c r="DLQ124" s="208"/>
      <c r="DLR124" s="208"/>
      <c r="DLS124" s="208"/>
      <c r="DLT124" s="208"/>
      <c r="DLU124" s="208"/>
      <c r="DLV124" s="208"/>
      <c r="DLW124" s="208"/>
      <c r="DLX124" s="208"/>
      <c r="DLY124" s="208"/>
      <c r="DLZ124" s="208"/>
      <c r="DMA124" s="208"/>
      <c r="DMB124" s="208"/>
      <c r="DMC124" s="208"/>
      <c r="DMD124" s="208"/>
      <c r="DME124" s="208"/>
      <c r="DMF124" s="208"/>
      <c r="DMG124" s="208"/>
      <c r="DMH124" s="208"/>
      <c r="DMI124" s="208"/>
      <c r="DMJ124" s="208"/>
      <c r="DMK124" s="208"/>
      <c r="DML124" s="208"/>
      <c r="DMM124" s="208"/>
      <c r="DMN124" s="208"/>
      <c r="DMO124" s="208"/>
      <c r="DMP124" s="208"/>
      <c r="DMQ124" s="208"/>
      <c r="DMR124" s="208"/>
      <c r="DMS124" s="208"/>
      <c r="DMT124" s="208"/>
      <c r="DMU124" s="208"/>
      <c r="DMV124" s="208"/>
      <c r="DMW124" s="208"/>
      <c r="DMX124" s="208"/>
      <c r="DMY124" s="208"/>
      <c r="DMZ124" s="208"/>
      <c r="DNA124" s="208"/>
      <c r="DNB124" s="208"/>
      <c r="DNC124" s="208"/>
      <c r="DND124" s="208"/>
      <c r="DNE124" s="208"/>
      <c r="DNF124" s="208"/>
      <c r="DNG124" s="208"/>
      <c r="DNH124" s="208"/>
      <c r="DNI124" s="208"/>
      <c r="DNJ124" s="208"/>
      <c r="DNK124" s="208"/>
      <c r="DNL124" s="208"/>
      <c r="DNM124" s="208"/>
      <c r="DNN124" s="208"/>
      <c r="DNO124" s="208"/>
      <c r="DNP124" s="208"/>
      <c r="DNQ124" s="208"/>
      <c r="DNR124" s="208"/>
      <c r="DNS124" s="208"/>
      <c r="DNT124" s="208"/>
      <c r="DNU124" s="208"/>
      <c r="DNV124" s="208"/>
      <c r="DNW124" s="208"/>
      <c r="DNX124" s="208"/>
      <c r="DNY124" s="208"/>
      <c r="DNZ124" s="208"/>
      <c r="DOA124" s="208"/>
      <c r="DOB124" s="208"/>
      <c r="DOC124" s="208"/>
      <c r="DOD124" s="208"/>
      <c r="DOE124" s="208"/>
      <c r="DOF124" s="208"/>
      <c r="DOG124" s="208"/>
      <c r="DOH124" s="208"/>
      <c r="DOI124" s="208"/>
      <c r="DOJ124" s="208"/>
      <c r="DOK124" s="208"/>
      <c r="DOL124" s="208"/>
      <c r="DOM124" s="208"/>
      <c r="DON124" s="208"/>
      <c r="DOO124" s="208"/>
      <c r="DOP124" s="208"/>
      <c r="DOQ124" s="208"/>
      <c r="DOR124" s="208"/>
      <c r="DOS124" s="208"/>
      <c r="DOT124" s="208"/>
      <c r="DOU124" s="208"/>
      <c r="DOV124" s="208"/>
      <c r="DOW124" s="208"/>
      <c r="DOX124" s="208"/>
      <c r="DOY124" s="208"/>
      <c r="DOZ124" s="208"/>
      <c r="DPA124" s="208"/>
      <c r="DPB124" s="208"/>
      <c r="DPC124" s="208"/>
      <c r="DPD124" s="208"/>
      <c r="DPE124" s="208"/>
      <c r="DPF124" s="208"/>
      <c r="DPG124" s="208"/>
      <c r="DPH124" s="208"/>
      <c r="DPI124" s="208"/>
      <c r="DPJ124" s="208"/>
      <c r="DPK124" s="208"/>
      <c r="DPL124" s="208"/>
      <c r="DPM124" s="208"/>
      <c r="DPN124" s="208"/>
      <c r="DPO124" s="208"/>
      <c r="DPP124" s="208"/>
      <c r="DPQ124" s="208"/>
      <c r="DPR124" s="208"/>
      <c r="DPS124" s="208"/>
      <c r="DPT124" s="208"/>
      <c r="DPU124" s="208"/>
      <c r="DPV124" s="208"/>
      <c r="DPW124" s="208"/>
      <c r="DPX124" s="208"/>
      <c r="DPY124" s="208"/>
      <c r="DPZ124" s="208"/>
      <c r="DQA124" s="208"/>
      <c r="DQB124" s="208"/>
      <c r="DQC124" s="208"/>
      <c r="DQD124" s="208"/>
      <c r="DQE124" s="208"/>
      <c r="DQF124" s="208"/>
      <c r="DQG124" s="208"/>
      <c r="DQH124" s="208"/>
      <c r="DQI124" s="208"/>
      <c r="DQJ124" s="208"/>
      <c r="DQK124" s="208"/>
      <c r="DQL124" s="208"/>
      <c r="DQM124" s="208"/>
      <c r="DQN124" s="208"/>
      <c r="DQO124" s="208"/>
      <c r="DQP124" s="208"/>
      <c r="DQQ124" s="208"/>
      <c r="DQR124" s="208"/>
      <c r="DQS124" s="208"/>
      <c r="DQT124" s="208"/>
      <c r="DQU124" s="208"/>
      <c r="DQV124" s="208"/>
      <c r="DQW124" s="208"/>
      <c r="DQX124" s="208"/>
      <c r="DQY124" s="208"/>
      <c r="DQZ124" s="208"/>
      <c r="DRA124" s="208"/>
      <c r="DRB124" s="208"/>
      <c r="DRC124" s="208"/>
      <c r="DRD124" s="208"/>
      <c r="DRE124" s="208"/>
      <c r="DRF124" s="208"/>
      <c r="DRG124" s="208"/>
      <c r="DRH124" s="208"/>
      <c r="DRI124" s="208"/>
      <c r="DRJ124" s="208"/>
      <c r="DRK124" s="208"/>
      <c r="DRL124" s="208"/>
      <c r="DRM124" s="208"/>
      <c r="DRN124" s="208"/>
      <c r="DRO124" s="208"/>
      <c r="DRP124" s="208"/>
      <c r="DRQ124" s="208"/>
      <c r="DRR124" s="208"/>
      <c r="DRS124" s="208"/>
      <c r="DRT124" s="208"/>
      <c r="DRU124" s="208"/>
      <c r="DRV124" s="208"/>
      <c r="DRW124" s="208"/>
      <c r="DRX124" s="208"/>
      <c r="DRY124" s="208"/>
      <c r="DRZ124" s="208"/>
      <c r="DSA124" s="208"/>
      <c r="DSB124" s="208"/>
      <c r="DSC124" s="208"/>
      <c r="DSD124" s="208"/>
      <c r="DSE124" s="208"/>
      <c r="DSF124" s="208"/>
      <c r="DSG124" s="208"/>
      <c r="DSH124" s="208"/>
      <c r="DSI124" s="208"/>
      <c r="DSJ124" s="208"/>
      <c r="DSK124" s="208"/>
      <c r="DSL124" s="208"/>
      <c r="DSM124" s="208"/>
      <c r="DSN124" s="208"/>
      <c r="DSO124" s="208"/>
      <c r="DSP124" s="208"/>
      <c r="DSQ124" s="208"/>
      <c r="DSR124" s="208"/>
      <c r="DSS124" s="208"/>
      <c r="DST124" s="208"/>
      <c r="DSU124" s="208"/>
      <c r="DSV124" s="208"/>
      <c r="DSW124" s="208"/>
      <c r="DSX124" s="208"/>
      <c r="DSY124" s="208"/>
      <c r="DSZ124" s="208"/>
      <c r="DTA124" s="208"/>
      <c r="DTB124" s="208"/>
      <c r="DTC124" s="208"/>
      <c r="DTD124" s="208"/>
      <c r="DTE124" s="208"/>
      <c r="DTF124" s="208"/>
      <c r="DTG124" s="208"/>
      <c r="DTH124" s="208"/>
      <c r="DTI124" s="208"/>
      <c r="DTJ124" s="208"/>
      <c r="DTK124" s="208"/>
      <c r="DTL124" s="208"/>
      <c r="DTM124" s="208"/>
      <c r="DTN124" s="208"/>
      <c r="DTO124" s="208"/>
      <c r="DTP124" s="208"/>
      <c r="DTQ124" s="208"/>
      <c r="DTR124" s="208"/>
      <c r="DTS124" s="208"/>
      <c r="DTT124" s="208"/>
      <c r="DTU124" s="208"/>
      <c r="DTV124" s="208"/>
      <c r="DTW124" s="208"/>
      <c r="DTX124" s="208"/>
      <c r="DTY124" s="208"/>
      <c r="DTZ124" s="208"/>
      <c r="DUA124" s="208"/>
      <c r="DUB124" s="208"/>
      <c r="DUC124" s="208"/>
      <c r="DUD124" s="208"/>
      <c r="DUE124" s="208"/>
      <c r="DUF124" s="208"/>
      <c r="DUG124" s="208"/>
      <c r="DUH124" s="208"/>
      <c r="DUI124" s="208"/>
      <c r="DUJ124" s="208"/>
      <c r="DUK124" s="208"/>
      <c r="DUL124" s="208"/>
      <c r="DUM124" s="208"/>
      <c r="DUN124" s="208"/>
      <c r="DUO124" s="208"/>
      <c r="DUP124" s="208"/>
      <c r="DUQ124" s="208"/>
      <c r="DUR124" s="208"/>
      <c r="DUS124" s="208"/>
      <c r="DUT124" s="208"/>
      <c r="DUU124" s="208"/>
      <c r="DUV124" s="208"/>
      <c r="DUW124" s="208"/>
      <c r="DUX124" s="208"/>
      <c r="DUY124" s="208"/>
      <c r="DUZ124" s="208"/>
      <c r="DVA124" s="208"/>
      <c r="DVB124" s="208"/>
      <c r="DVC124" s="208"/>
      <c r="DVD124" s="208"/>
      <c r="DVE124" s="208"/>
      <c r="DVF124" s="208"/>
      <c r="DVG124" s="208"/>
      <c r="DVH124" s="208"/>
      <c r="DVI124" s="208"/>
      <c r="DVJ124" s="208"/>
      <c r="DVK124" s="208"/>
      <c r="DVL124" s="208"/>
      <c r="DVM124" s="208"/>
      <c r="DVN124" s="208"/>
      <c r="DVO124" s="208"/>
      <c r="DVP124" s="208"/>
      <c r="DVQ124" s="208"/>
      <c r="DVR124" s="208"/>
      <c r="DVS124" s="208"/>
      <c r="DVT124" s="208"/>
      <c r="DVU124" s="208"/>
      <c r="DVV124" s="208"/>
      <c r="DVW124" s="208"/>
      <c r="DVX124" s="208"/>
      <c r="DVY124" s="208"/>
      <c r="DVZ124" s="208"/>
      <c r="DWA124" s="208"/>
      <c r="DWB124" s="208"/>
      <c r="DWC124" s="208"/>
      <c r="DWD124" s="208"/>
      <c r="DWE124" s="208"/>
      <c r="DWF124" s="208"/>
      <c r="DWG124" s="208"/>
      <c r="DWH124" s="208"/>
      <c r="DWI124" s="208"/>
      <c r="DWJ124" s="208"/>
      <c r="DWK124" s="208"/>
      <c r="DWL124" s="208"/>
      <c r="DWM124" s="208"/>
      <c r="DWN124" s="208"/>
      <c r="DWO124" s="208"/>
      <c r="DWP124" s="208"/>
      <c r="DWQ124" s="208"/>
      <c r="DWR124" s="208"/>
      <c r="DWS124" s="208"/>
      <c r="DWT124" s="208"/>
      <c r="DWU124" s="208"/>
      <c r="DWV124" s="208"/>
      <c r="DWW124" s="208"/>
      <c r="DWX124" s="208"/>
      <c r="DWY124" s="208"/>
      <c r="DWZ124" s="208"/>
      <c r="DXA124" s="208"/>
      <c r="DXB124" s="208"/>
      <c r="DXC124" s="208"/>
      <c r="DXD124" s="208"/>
      <c r="DXE124" s="208"/>
      <c r="DXF124" s="208"/>
      <c r="DXG124" s="208"/>
      <c r="DXH124" s="208"/>
      <c r="DXI124" s="208"/>
      <c r="DXJ124" s="208"/>
      <c r="DXK124" s="208"/>
      <c r="DXL124" s="208"/>
      <c r="DXM124" s="208"/>
      <c r="DXN124" s="208"/>
      <c r="DXO124" s="208"/>
      <c r="DXP124" s="208"/>
      <c r="DXQ124" s="208"/>
      <c r="DXR124" s="208"/>
      <c r="DXS124" s="208"/>
      <c r="DXT124" s="208"/>
      <c r="DXU124" s="208"/>
      <c r="DXV124" s="208"/>
      <c r="DXW124" s="208"/>
      <c r="DXX124" s="208"/>
      <c r="DXY124" s="208"/>
      <c r="DXZ124" s="208"/>
      <c r="DYA124" s="208"/>
      <c r="DYB124" s="208"/>
      <c r="DYC124" s="208"/>
      <c r="DYD124" s="208"/>
      <c r="DYE124" s="208"/>
      <c r="DYF124" s="208"/>
      <c r="DYG124" s="208"/>
      <c r="DYH124" s="208"/>
      <c r="DYI124" s="208"/>
      <c r="DYJ124" s="208"/>
      <c r="DYK124" s="208"/>
      <c r="DYL124" s="208"/>
      <c r="DYM124" s="208"/>
      <c r="DYN124" s="208"/>
      <c r="DYO124" s="208"/>
      <c r="DYP124" s="208"/>
      <c r="DYQ124" s="208"/>
      <c r="DYR124" s="208"/>
      <c r="DYS124" s="208"/>
      <c r="DYT124" s="208"/>
      <c r="DYU124" s="208"/>
      <c r="DYV124" s="208"/>
      <c r="DYW124" s="208"/>
      <c r="DYX124" s="208"/>
      <c r="DYY124" s="208"/>
      <c r="DYZ124" s="208"/>
      <c r="DZA124" s="208"/>
      <c r="DZB124" s="208"/>
      <c r="DZC124" s="208"/>
      <c r="DZD124" s="208"/>
      <c r="DZE124" s="208"/>
      <c r="DZF124" s="208"/>
      <c r="DZG124" s="208"/>
      <c r="DZH124" s="208"/>
      <c r="DZI124" s="208"/>
      <c r="DZJ124" s="208"/>
      <c r="DZK124" s="208"/>
      <c r="DZL124" s="208"/>
      <c r="DZM124" s="208"/>
      <c r="DZN124" s="208"/>
      <c r="DZO124" s="208"/>
      <c r="DZP124" s="208"/>
      <c r="DZQ124" s="208"/>
      <c r="DZR124" s="208"/>
      <c r="DZS124" s="208"/>
      <c r="DZT124" s="208"/>
      <c r="DZU124" s="208"/>
      <c r="DZV124" s="208"/>
      <c r="DZW124" s="208"/>
      <c r="DZX124" s="208"/>
      <c r="DZY124" s="208"/>
      <c r="DZZ124" s="208"/>
      <c r="EAA124" s="208"/>
      <c r="EAB124" s="208"/>
      <c r="EAC124" s="208"/>
      <c r="EAD124" s="208"/>
      <c r="EAE124" s="208"/>
      <c r="EAF124" s="208"/>
      <c r="EAG124" s="208"/>
      <c r="EAH124" s="208"/>
      <c r="EAI124" s="208"/>
      <c r="EAJ124" s="208"/>
      <c r="EAK124" s="208"/>
      <c r="EAL124" s="208"/>
      <c r="EAM124" s="208"/>
      <c r="EAN124" s="208"/>
      <c r="EAO124" s="208"/>
      <c r="EAP124" s="208"/>
      <c r="EAQ124" s="208"/>
      <c r="EAR124" s="208"/>
      <c r="EAS124" s="208"/>
      <c r="EAT124" s="208"/>
      <c r="EAU124" s="208"/>
      <c r="EAV124" s="208"/>
      <c r="EAW124" s="208"/>
      <c r="EAX124" s="208"/>
      <c r="EAY124" s="208"/>
      <c r="EAZ124" s="208"/>
      <c r="EBA124" s="208"/>
      <c r="EBB124" s="208"/>
      <c r="EBC124" s="208"/>
      <c r="EBD124" s="208"/>
      <c r="EBE124" s="208"/>
      <c r="EBF124" s="208"/>
      <c r="EBG124" s="208"/>
      <c r="EBH124" s="208"/>
      <c r="EBI124" s="208"/>
      <c r="EBJ124" s="208"/>
      <c r="EBK124" s="208"/>
      <c r="EBL124" s="208"/>
      <c r="EBM124" s="208"/>
      <c r="EBN124" s="208"/>
      <c r="EBO124" s="208"/>
      <c r="EBP124" s="208"/>
      <c r="EBQ124" s="208"/>
      <c r="EBR124" s="208"/>
      <c r="EBS124" s="208"/>
      <c r="EBT124" s="208"/>
      <c r="EBU124" s="208"/>
      <c r="EBV124" s="208"/>
      <c r="EBW124" s="208"/>
      <c r="EBX124" s="208"/>
      <c r="EBY124" s="208"/>
      <c r="EBZ124" s="208"/>
      <c r="ECA124" s="208"/>
      <c r="ECB124" s="208"/>
      <c r="ECC124" s="208"/>
      <c r="ECD124" s="208"/>
      <c r="ECE124" s="208"/>
      <c r="ECF124" s="208"/>
      <c r="ECG124" s="208"/>
      <c r="ECH124" s="208"/>
      <c r="ECI124" s="208"/>
      <c r="ECJ124" s="208"/>
      <c r="ECK124" s="208"/>
      <c r="ECL124" s="208"/>
      <c r="ECM124" s="208"/>
      <c r="ECN124" s="208"/>
      <c r="ECO124" s="208"/>
      <c r="ECP124" s="208"/>
      <c r="ECQ124" s="208"/>
      <c r="ECR124" s="208"/>
      <c r="ECS124" s="208"/>
      <c r="ECT124" s="208"/>
      <c r="ECU124" s="208"/>
      <c r="ECV124" s="208"/>
      <c r="ECW124" s="208"/>
      <c r="ECX124" s="208"/>
      <c r="ECY124" s="208"/>
      <c r="ECZ124" s="208"/>
      <c r="EDA124" s="208"/>
      <c r="EDB124" s="208"/>
      <c r="EDC124" s="208"/>
      <c r="EDD124" s="208"/>
      <c r="EDE124" s="208"/>
      <c r="EDF124" s="208"/>
      <c r="EDG124" s="208"/>
      <c r="EDH124" s="208"/>
      <c r="EDI124" s="208"/>
      <c r="EDJ124" s="208"/>
      <c r="EDK124" s="208"/>
      <c r="EDL124" s="208"/>
      <c r="EDM124" s="208"/>
      <c r="EDN124" s="208"/>
      <c r="EDO124" s="208"/>
      <c r="EDP124" s="208"/>
      <c r="EDQ124" s="208"/>
      <c r="EDR124" s="208"/>
      <c r="EDS124" s="208"/>
      <c r="EDT124" s="208"/>
      <c r="EDU124" s="208"/>
      <c r="EDV124" s="208"/>
      <c r="EDW124" s="208"/>
      <c r="EDX124" s="208"/>
      <c r="EDY124" s="208"/>
      <c r="EDZ124" s="208"/>
      <c r="EEA124" s="208"/>
      <c r="EEB124" s="208"/>
      <c r="EEC124" s="208"/>
      <c r="EED124" s="208"/>
      <c r="EEE124" s="208"/>
      <c r="EEF124" s="208"/>
      <c r="EEG124" s="208"/>
      <c r="EEH124" s="208"/>
      <c r="EEI124" s="208"/>
      <c r="EEJ124" s="208"/>
      <c r="EEK124" s="208"/>
      <c r="EEL124" s="208"/>
      <c r="EEM124" s="208"/>
      <c r="EEN124" s="208"/>
      <c r="EEO124" s="208"/>
      <c r="EEP124" s="208"/>
      <c r="EEQ124" s="208"/>
      <c r="EER124" s="208"/>
      <c r="EES124" s="208"/>
      <c r="EET124" s="208"/>
      <c r="EEU124" s="208"/>
      <c r="EEV124" s="208"/>
      <c r="EEW124" s="208"/>
      <c r="EEX124" s="208"/>
      <c r="EEY124" s="208"/>
      <c r="EEZ124" s="208"/>
      <c r="EFA124" s="208"/>
      <c r="EFB124" s="208"/>
      <c r="EFC124" s="208"/>
      <c r="EFD124" s="208"/>
      <c r="EFE124" s="208"/>
      <c r="EFF124" s="208"/>
      <c r="EFG124" s="208"/>
      <c r="EFH124" s="208"/>
      <c r="EFI124" s="208"/>
      <c r="EFJ124" s="208"/>
      <c r="EFK124" s="208"/>
      <c r="EFL124" s="208"/>
      <c r="EFM124" s="208"/>
      <c r="EFN124" s="208"/>
      <c r="EFO124" s="208"/>
      <c r="EFP124" s="208"/>
      <c r="EFQ124" s="208"/>
      <c r="EFR124" s="208"/>
      <c r="EFS124" s="208"/>
      <c r="EFT124" s="208"/>
      <c r="EFU124" s="208"/>
      <c r="EFV124" s="208"/>
      <c r="EFW124" s="208"/>
      <c r="EFX124" s="208"/>
      <c r="EFY124" s="208"/>
      <c r="EFZ124" s="208"/>
      <c r="EGA124" s="208"/>
      <c r="EGB124" s="208"/>
      <c r="EGC124" s="208"/>
      <c r="EGD124" s="208"/>
      <c r="EGE124" s="208"/>
      <c r="EGF124" s="208"/>
      <c r="EGG124" s="208"/>
      <c r="EGH124" s="208"/>
      <c r="EGI124" s="208"/>
      <c r="EGJ124" s="208"/>
      <c r="EGK124" s="208"/>
      <c r="EGL124" s="208"/>
      <c r="EGM124" s="208"/>
      <c r="EGN124" s="208"/>
      <c r="EGO124" s="208"/>
      <c r="EGP124" s="208"/>
      <c r="EGQ124" s="208"/>
      <c r="EGR124" s="208"/>
      <c r="EGS124" s="208"/>
      <c r="EGT124" s="208"/>
      <c r="EGU124" s="208"/>
      <c r="EGV124" s="208"/>
      <c r="EGW124" s="208"/>
      <c r="EGX124" s="208"/>
      <c r="EGY124" s="208"/>
      <c r="EGZ124" s="208"/>
      <c r="EHA124" s="208"/>
      <c r="EHB124" s="208"/>
      <c r="EHC124" s="208"/>
      <c r="EHD124" s="208"/>
      <c r="EHE124" s="208"/>
      <c r="EHF124" s="208"/>
      <c r="EHG124" s="208"/>
      <c r="EHH124" s="208"/>
      <c r="EHI124" s="208"/>
      <c r="EHJ124" s="208"/>
      <c r="EHK124" s="208"/>
      <c r="EHL124" s="208"/>
      <c r="EHM124" s="208"/>
      <c r="EHN124" s="208"/>
      <c r="EHO124" s="208"/>
      <c r="EHP124" s="208"/>
      <c r="EHQ124" s="208"/>
      <c r="EHR124" s="208"/>
      <c r="EHS124" s="208"/>
      <c r="EHT124" s="208"/>
      <c r="EHU124" s="208"/>
      <c r="EHV124" s="208"/>
      <c r="EHW124" s="208"/>
      <c r="EHX124" s="208"/>
      <c r="EHY124" s="208"/>
      <c r="EHZ124" s="208"/>
      <c r="EIA124" s="208"/>
      <c r="EIB124" s="208"/>
      <c r="EIC124" s="208"/>
      <c r="EID124" s="208"/>
      <c r="EIE124" s="208"/>
      <c r="EIF124" s="208"/>
      <c r="EIG124" s="208"/>
      <c r="EIH124" s="208"/>
      <c r="EII124" s="208"/>
      <c r="EIJ124" s="208"/>
      <c r="EIK124" s="208"/>
      <c r="EIL124" s="208"/>
      <c r="EIM124" s="208"/>
      <c r="EIN124" s="208"/>
      <c r="EIO124" s="208"/>
      <c r="EIP124" s="208"/>
      <c r="EIQ124" s="208"/>
      <c r="EIR124" s="208"/>
      <c r="EIS124" s="208"/>
      <c r="EIT124" s="208"/>
      <c r="EIU124" s="208"/>
      <c r="EIV124" s="208"/>
      <c r="EIW124" s="208"/>
      <c r="EIX124" s="208"/>
      <c r="EIY124" s="208"/>
      <c r="EIZ124" s="208"/>
      <c r="EJA124" s="208"/>
      <c r="EJB124" s="208"/>
      <c r="EJC124" s="208"/>
      <c r="EJD124" s="208"/>
      <c r="EJE124" s="208"/>
      <c r="EJF124" s="208"/>
      <c r="EJG124" s="208"/>
      <c r="EJH124" s="208"/>
      <c r="EJI124" s="208"/>
      <c r="EJJ124" s="208"/>
      <c r="EJK124" s="208"/>
      <c r="EJL124" s="208"/>
      <c r="EJM124" s="208"/>
      <c r="EJN124" s="208"/>
      <c r="EJO124" s="208"/>
      <c r="EJP124" s="208"/>
      <c r="EJQ124" s="208"/>
      <c r="EJR124" s="208"/>
      <c r="EJS124" s="208"/>
      <c r="EJT124" s="208"/>
      <c r="EJU124" s="208"/>
      <c r="EJV124" s="208"/>
      <c r="EJW124" s="208"/>
      <c r="EJX124" s="208"/>
      <c r="EJY124" s="208"/>
      <c r="EJZ124" s="208"/>
      <c r="EKA124" s="208"/>
      <c r="EKB124" s="208"/>
      <c r="EKC124" s="208"/>
      <c r="EKD124" s="208"/>
      <c r="EKE124" s="208"/>
      <c r="EKF124" s="208"/>
      <c r="EKG124" s="208"/>
      <c r="EKH124" s="208"/>
      <c r="EKI124" s="208"/>
      <c r="EKJ124" s="208"/>
      <c r="EKK124" s="208"/>
      <c r="EKL124" s="208"/>
      <c r="EKM124" s="208"/>
      <c r="EKN124" s="208"/>
      <c r="EKO124" s="208"/>
      <c r="EKP124" s="208"/>
      <c r="EKQ124" s="208"/>
      <c r="EKR124" s="208"/>
      <c r="EKS124" s="208"/>
      <c r="EKT124" s="208"/>
      <c r="EKU124" s="208"/>
      <c r="EKV124" s="208"/>
      <c r="EKW124" s="208"/>
      <c r="EKX124" s="208"/>
      <c r="EKY124" s="208"/>
      <c r="EKZ124" s="208"/>
      <c r="ELA124" s="208"/>
      <c r="ELB124" s="208"/>
      <c r="ELC124" s="208"/>
      <c r="ELD124" s="208"/>
      <c r="ELE124" s="208"/>
      <c r="ELF124" s="208"/>
      <c r="ELG124" s="208"/>
      <c r="ELH124" s="208"/>
      <c r="ELI124" s="208"/>
      <c r="ELJ124" s="208"/>
      <c r="ELK124" s="208"/>
      <c r="ELL124" s="208"/>
      <c r="ELM124" s="208"/>
      <c r="ELN124" s="208"/>
      <c r="ELO124" s="208"/>
      <c r="ELP124" s="208"/>
      <c r="ELQ124" s="208"/>
      <c r="ELR124" s="208"/>
      <c r="ELS124" s="208"/>
      <c r="ELT124" s="208"/>
      <c r="ELU124" s="208"/>
      <c r="ELV124" s="208"/>
      <c r="ELW124" s="208"/>
      <c r="ELX124" s="208"/>
      <c r="ELY124" s="208"/>
      <c r="ELZ124" s="208"/>
      <c r="EMA124" s="208"/>
      <c r="EMB124" s="208"/>
      <c r="EMC124" s="208"/>
      <c r="EMD124" s="208"/>
      <c r="EME124" s="208"/>
      <c r="EMF124" s="208"/>
      <c r="EMG124" s="208"/>
      <c r="EMH124" s="208"/>
      <c r="EMI124" s="208"/>
      <c r="EMJ124" s="208"/>
      <c r="EMK124" s="208"/>
      <c r="EML124" s="208"/>
      <c r="EMM124" s="208"/>
      <c r="EMN124" s="208"/>
      <c r="EMO124" s="208"/>
      <c r="EMP124" s="208"/>
      <c r="EMQ124" s="208"/>
      <c r="EMR124" s="208"/>
      <c r="EMS124" s="208"/>
      <c r="EMT124" s="208"/>
      <c r="EMU124" s="208"/>
      <c r="EMV124" s="208"/>
      <c r="EMW124" s="208"/>
      <c r="EMX124" s="208"/>
      <c r="EMY124" s="208"/>
      <c r="EMZ124" s="208"/>
      <c r="ENA124" s="208"/>
      <c r="ENB124" s="208"/>
      <c r="ENC124" s="208"/>
      <c r="END124" s="208"/>
      <c r="ENE124" s="208"/>
      <c r="ENF124" s="208"/>
      <c r="ENG124" s="208"/>
      <c r="ENH124" s="208"/>
      <c r="ENI124" s="208"/>
      <c r="ENJ124" s="208"/>
      <c r="ENK124" s="208"/>
      <c r="ENL124" s="208"/>
      <c r="ENM124" s="208"/>
      <c r="ENN124" s="208"/>
      <c r="ENO124" s="208"/>
      <c r="ENP124" s="208"/>
      <c r="ENQ124" s="208"/>
      <c r="ENR124" s="208"/>
      <c r="ENS124" s="208"/>
      <c r="ENT124" s="208"/>
      <c r="ENU124" s="208"/>
      <c r="ENV124" s="208"/>
      <c r="ENW124" s="208"/>
      <c r="ENX124" s="208"/>
      <c r="ENY124" s="208"/>
      <c r="ENZ124" s="208"/>
      <c r="EOA124" s="208"/>
      <c r="EOB124" s="208"/>
      <c r="EOC124" s="208"/>
      <c r="EOD124" s="208"/>
      <c r="EOE124" s="208"/>
      <c r="EOF124" s="208"/>
      <c r="EOG124" s="208"/>
      <c r="EOH124" s="208"/>
      <c r="EOI124" s="208"/>
      <c r="EOJ124" s="208"/>
      <c r="EOK124" s="208"/>
      <c r="EOL124" s="208"/>
      <c r="EOM124" s="208"/>
      <c r="EON124" s="208"/>
      <c r="EOO124" s="208"/>
      <c r="EOP124" s="208"/>
      <c r="EOQ124" s="208"/>
      <c r="EOR124" s="208"/>
      <c r="EOS124" s="208"/>
      <c r="EOT124" s="208"/>
      <c r="EOU124" s="208"/>
      <c r="EOV124" s="208"/>
      <c r="EOW124" s="208"/>
      <c r="EOX124" s="208"/>
      <c r="EOY124" s="208"/>
      <c r="EOZ124" s="208"/>
      <c r="EPA124" s="208"/>
      <c r="EPB124" s="208"/>
      <c r="EPC124" s="208"/>
      <c r="EPD124" s="208"/>
      <c r="EPE124" s="208"/>
      <c r="EPF124" s="208"/>
      <c r="EPG124" s="208"/>
      <c r="EPH124" s="208"/>
      <c r="EPI124" s="208"/>
      <c r="EPJ124" s="208"/>
      <c r="EPK124" s="208"/>
      <c r="EPL124" s="208"/>
      <c r="EPM124" s="208"/>
      <c r="EPN124" s="208"/>
      <c r="EPO124" s="208"/>
      <c r="EPP124" s="208"/>
      <c r="EPQ124" s="208"/>
      <c r="EPR124" s="208"/>
      <c r="EPS124" s="208"/>
      <c r="EPT124" s="208"/>
      <c r="EPU124" s="208"/>
      <c r="EPV124" s="208"/>
      <c r="EPW124" s="208"/>
      <c r="EPX124" s="208"/>
      <c r="EPY124" s="208"/>
      <c r="EPZ124" s="208"/>
      <c r="EQA124" s="208"/>
      <c r="EQB124" s="208"/>
      <c r="EQC124" s="208"/>
      <c r="EQD124" s="208"/>
      <c r="EQE124" s="208"/>
      <c r="EQF124" s="208"/>
      <c r="EQG124" s="208"/>
      <c r="EQH124" s="208"/>
      <c r="EQI124" s="208"/>
      <c r="EQJ124" s="208"/>
      <c r="EQK124" s="208"/>
      <c r="EQL124" s="208"/>
      <c r="EQM124" s="208"/>
      <c r="EQN124" s="208"/>
      <c r="EQO124" s="208"/>
      <c r="EQP124" s="208"/>
      <c r="EQQ124" s="208"/>
      <c r="EQR124" s="208"/>
      <c r="EQS124" s="208"/>
      <c r="EQT124" s="208"/>
      <c r="EQU124" s="208"/>
      <c r="EQV124" s="208"/>
      <c r="EQW124" s="208"/>
      <c r="EQX124" s="208"/>
      <c r="EQY124" s="208"/>
      <c r="EQZ124" s="208"/>
      <c r="ERA124" s="208"/>
      <c r="ERB124" s="208"/>
      <c r="ERC124" s="208"/>
      <c r="ERD124" s="208"/>
      <c r="ERE124" s="208"/>
      <c r="ERF124" s="208"/>
      <c r="ERG124" s="208"/>
      <c r="ERH124" s="208"/>
      <c r="ERI124" s="208"/>
      <c r="ERJ124" s="208"/>
      <c r="ERK124" s="208"/>
      <c r="ERL124" s="208"/>
      <c r="ERM124" s="208"/>
      <c r="ERN124" s="208"/>
      <c r="ERO124" s="208"/>
      <c r="ERP124" s="208"/>
      <c r="ERQ124" s="208"/>
      <c r="ERR124" s="208"/>
      <c r="ERS124" s="208"/>
      <c r="ERT124" s="208"/>
      <c r="ERU124" s="208"/>
      <c r="ERV124" s="208"/>
      <c r="ERW124" s="208"/>
      <c r="ERX124" s="208"/>
      <c r="ERY124" s="208"/>
      <c r="ERZ124" s="208"/>
      <c r="ESA124" s="208"/>
      <c r="ESB124" s="208"/>
      <c r="ESC124" s="208"/>
      <c r="ESD124" s="208"/>
      <c r="ESE124" s="208"/>
      <c r="ESF124" s="208"/>
      <c r="ESG124" s="208"/>
      <c r="ESH124" s="208"/>
      <c r="ESI124" s="208"/>
      <c r="ESJ124" s="208"/>
      <c r="ESK124" s="208"/>
      <c r="ESL124" s="208"/>
      <c r="ESM124" s="208"/>
      <c r="ESN124" s="208"/>
      <c r="ESO124" s="208"/>
      <c r="ESP124" s="208"/>
      <c r="ESQ124" s="208"/>
      <c r="ESR124" s="208"/>
      <c r="ESS124" s="208"/>
      <c r="EST124" s="208"/>
      <c r="ESU124" s="208"/>
      <c r="ESV124" s="208"/>
      <c r="ESW124" s="208"/>
      <c r="ESX124" s="208"/>
      <c r="ESY124" s="208"/>
      <c r="ESZ124" s="208"/>
      <c r="ETA124" s="208"/>
      <c r="ETB124" s="208"/>
      <c r="ETC124" s="208"/>
      <c r="ETD124" s="208"/>
      <c r="ETE124" s="208"/>
      <c r="ETF124" s="208"/>
      <c r="ETG124" s="208"/>
      <c r="ETH124" s="208"/>
      <c r="ETI124" s="208"/>
      <c r="ETJ124" s="208"/>
      <c r="ETK124" s="208"/>
      <c r="ETL124" s="208"/>
      <c r="ETM124" s="208"/>
      <c r="ETN124" s="208"/>
      <c r="ETO124" s="208"/>
      <c r="ETP124" s="208"/>
      <c r="ETQ124" s="208"/>
      <c r="ETR124" s="208"/>
      <c r="ETS124" s="208"/>
      <c r="ETT124" s="208"/>
      <c r="ETU124" s="208"/>
      <c r="ETV124" s="208"/>
      <c r="ETW124" s="208"/>
      <c r="ETX124" s="208"/>
      <c r="ETY124" s="208"/>
      <c r="ETZ124" s="208"/>
      <c r="EUA124" s="208"/>
      <c r="EUB124" s="208"/>
      <c r="EUC124" s="208"/>
      <c r="EUD124" s="208"/>
      <c r="EUE124" s="208"/>
      <c r="EUF124" s="208"/>
      <c r="EUG124" s="208"/>
      <c r="EUH124" s="208"/>
      <c r="EUI124" s="208"/>
      <c r="EUJ124" s="208"/>
      <c r="EUK124" s="208"/>
      <c r="EUL124" s="208"/>
      <c r="EUM124" s="208"/>
      <c r="EUN124" s="208"/>
      <c r="EUO124" s="208"/>
      <c r="EUP124" s="208"/>
      <c r="EUQ124" s="208"/>
      <c r="EUR124" s="208"/>
      <c r="EUS124" s="208"/>
      <c r="EUT124" s="208"/>
      <c r="EUU124" s="208"/>
      <c r="EUV124" s="208"/>
      <c r="EUW124" s="208"/>
      <c r="EUX124" s="208"/>
      <c r="EUY124" s="208"/>
      <c r="EUZ124" s="208"/>
      <c r="EVA124" s="208"/>
      <c r="EVB124" s="208"/>
      <c r="EVC124" s="208"/>
      <c r="EVD124" s="208"/>
      <c r="EVE124" s="208"/>
      <c r="EVF124" s="208"/>
      <c r="EVG124" s="208"/>
      <c r="EVH124" s="208"/>
      <c r="EVI124" s="208"/>
      <c r="EVJ124" s="208"/>
      <c r="EVK124" s="208"/>
      <c r="EVL124" s="208"/>
      <c r="EVM124" s="208"/>
      <c r="EVN124" s="208"/>
      <c r="EVO124" s="208"/>
      <c r="EVP124" s="208"/>
      <c r="EVQ124" s="208"/>
      <c r="EVR124" s="208"/>
      <c r="EVS124" s="208"/>
      <c r="EVT124" s="208"/>
      <c r="EVU124" s="208"/>
      <c r="EVV124" s="208"/>
      <c r="EVW124" s="208"/>
      <c r="EVX124" s="208"/>
      <c r="EVY124" s="208"/>
      <c r="EVZ124" s="208"/>
      <c r="EWA124" s="208"/>
      <c r="EWB124" s="208"/>
      <c r="EWC124" s="208"/>
      <c r="EWD124" s="208"/>
      <c r="EWE124" s="208"/>
      <c r="EWF124" s="208"/>
      <c r="EWG124" s="208"/>
      <c r="EWH124" s="208"/>
      <c r="EWI124" s="208"/>
      <c r="EWJ124" s="208"/>
      <c r="EWK124" s="208"/>
      <c r="EWL124" s="208"/>
      <c r="EWM124" s="208"/>
      <c r="EWN124" s="208"/>
      <c r="EWO124" s="208"/>
      <c r="EWP124" s="208"/>
      <c r="EWQ124" s="208"/>
      <c r="EWR124" s="208"/>
      <c r="EWS124" s="208"/>
      <c r="EWT124" s="208"/>
      <c r="EWU124" s="208"/>
      <c r="EWV124" s="208"/>
      <c r="EWW124" s="208"/>
      <c r="EWX124" s="208"/>
      <c r="EWY124" s="208"/>
      <c r="EWZ124" s="208"/>
      <c r="EXA124" s="208"/>
      <c r="EXB124" s="208"/>
      <c r="EXC124" s="208"/>
      <c r="EXD124" s="208"/>
      <c r="EXE124" s="208"/>
      <c r="EXF124" s="208"/>
      <c r="EXG124" s="208"/>
      <c r="EXH124" s="208"/>
      <c r="EXI124" s="208"/>
      <c r="EXJ124" s="208"/>
      <c r="EXK124" s="208"/>
      <c r="EXL124" s="208"/>
      <c r="EXM124" s="208"/>
      <c r="EXN124" s="208"/>
      <c r="EXO124" s="208"/>
      <c r="EXP124" s="208"/>
      <c r="EXQ124" s="208"/>
      <c r="EXR124" s="208"/>
      <c r="EXS124" s="208"/>
      <c r="EXT124" s="208"/>
      <c r="EXU124" s="208"/>
      <c r="EXV124" s="208"/>
      <c r="EXW124" s="208"/>
      <c r="EXX124" s="208"/>
      <c r="EXY124" s="208"/>
      <c r="EXZ124" s="208"/>
      <c r="EYA124" s="208"/>
      <c r="EYB124" s="208"/>
      <c r="EYC124" s="208"/>
      <c r="EYD124" s="208"/>
      <c r="EYE124" s="208"/>
      <c r="EYF124" s="208"/>
      <c r="EYG124" s="208"/>
      <c r="EYH124" s="208"/>
      <c r="EYI124" s="208"/>
      <c r="EYJ124" s="208"/>
      <c r="EYK124" s="208"/>
      <c r="EYL124" s="208"/>
      <c r="EYM124" s="208"/>
      <c r="EYN124" s="208"/>
      <c r="EYO124" s="208"/>
      <c r="EYP124" s="208"/>
      <c r="EYQ124" s="208"/>
      <c r="EYR124" s="208"/>
      <c r="EYS124" s="208"/>
      <c r="EYT124" s="208"/>
      <c r="EYU124" s="208"/>
      <c r="EYV124" s="208"/>
      <c r="EYW124" s="208"/>
      <c r="EYX124" s="208"/>
      <c r="EYY124" s="208"/>
      <c r="EYZ124" s="208"/>
      <c r="EZA124" s="208"/>
      <c r="EZB124" s="208"/>
      <c r="EZC124" s="208"/>
      <c r="EZD124" s="208"/>
      <c r="EZE124" s="208"/>
      <c r="EZF124" s="208"/>
      <c r="EZG124" s="208"/>
      <c r="EZH124" s="208"/>
      <c r="EZI124" s="208"/>
      <c r="EZJ124" s="208"/>
      <c r="EZK124" s="208"/>
      <c r="EZL124" s="208"/>
      <c r="EZM124" s="208"/>
      <c r="EZN124" s="208"/>
      <c r="EZO124" s="208"/>
      <c r="EZP124" s="208"/>
      <c r="EZQ124" s="208"/>
      <c r="EZR124" s="208"/>
      <c r="EZS124" s="208"/>
      <c r="EZT124" s="208"/>
      <c r="EZU124" s="208"/>
      <c r="EZV124" s="208"/>
      <c r="EZW124" s="208"/>
      <c r="EZX124" s="208"/>
      <c r="EZY124" s="208"/>
      <c r="EZZ124" s="208"/>
      <c r="FAA124" s="208"/>
      <c r="FAB124" s="208"/>
      <c r="FAC124" s="208"/>
      <c r="FAD124" s="208"/>
      <c r="FAE124" s="208"/>
      <c r="FAF124" s="208"/>
      <c r="FAG124" s="208"/>
      <c r="FAH124" s="208"/>
      <c r="FAI124" s="208"/>
      <c r="FAJ124" s="208"/>
      <c r="FAK124" s="208"/>
      <c r="FAL124" s="208"/>
      <c r="FAM124" s="208"/>
      <c r="FAN124" s="208"/>
      <c r="FAO124" s="208"/>
      <c r="FAP124" s="208"/>
      <c r="FAQ124" s="208"/>
      <c r="FAR124" s="208"/>
      <c r="FAS124" s="208"/>
      <c r="FAT124" s="208"/>
      <c r="FAU124" s="208"/>
      <c r="FAV124" s="208"/>
      <c r="FAW124" s="208"/>
      <c r="FAX124" s="208"/>
      <c r="FAY124" s="208"/>
      <c r="FAZ124" s="208"/>
      <c r="FBA124" s="208"/>
      <c r="FBB124" s="208"/>
      <c r="FBC124" s="208"/>
      <c r="FBD124" s="208"/>
      <c r="FBE124" s="208"/>
      <c r="FBF124" s="208"/>
      <c r="FBG124" s="208"/>
      <c r="FBH124" s="208"/>
      <c r="FBI124" s="208"/>
      <c r="FBJ124" s="208"/>
      <c r="FBK124" s="208"/>
      <c r="FBL124" s="208"/>
      <c r="FBM124" s="208"/>
      <c r="FBN124" s="208"/>
      <c r="FBO124" s="208"/>
      <c r="FBP124" s="208"/>
      <c r="FBQ124" s="208"/>
      <c r="FBR124" s="208"/>
      <c r="FBS124" s="208"/>
      <c r="FBT124" s="208"/>
      <c r="FBU124" s="208"/>
      <c r="FBV124" s="208"/>
      <c r="FBW124" s="208"/>
      <c r="FBX124" s="208"/>
      <c r="FBY124" s="208"/>
      <c r="FBZ124" s="208"/>
      <c r="FCA124" s="208"/>
      <c r="FCB124" s="208"/>
      <c r="FCC124" s="208"/>
      <c r="FCD124" s="208"/>
      <c r="FCE124" s="208"/>
      <c r="FCF124" s="208"/>
      <c r="FCG124" s="208"/>
      <c r="FCH124" s="208"/>
      <c r="FCI124" s="208"/>
      <c r="FCJ124" s="208"/>
      <c r="FCK124" s="208"/>
      <c r="FCL124" s="208"/>
      <c r="FCM124" s="208"/>
      <c r="FCN124" s="208"/>
      <c r="FCO124" s="208"/>
      <c r="FCP124" s="208"/>
      <c r="FCQ124" s="208"/>
      <c r="FCR124" s="208"/>
      <c r="FCS124" s="208"/>
      <c r="FCT124" s="208"/>
      <c r="FCU124" s="208"/>
      <c r="FCV124" s="208"/>
      <c r="FCW124" s="208"/>
      <c r="FCX124" s="208"/>
      <c r="FCY124" s="208"/>
      <c r="FCZ124" s="208"/>
      <c r="FDA124" s="208"/>
      <c r="FDB124" s="208"/>
      <c r="FDC124" s="208"/>
      <c r="FDD124" s="208"/>
      <c r="FDE124" s="208"/>
      <c r="FDF124" s="208"/>
      <c r="FDG124" s="208"/>
      <c r="FDH124" s="208"/>
      <c r="FDI124" s="208"/>
      <c r="FDJ124" s="208"/>
      <c r="FDK124" s="208"/>
      <c r="FDL124" s="208"/>
      <c r="FDM124" s="208"/>
      <c r="FDN124" s="208"/>
      <c r="FDO124" s="208"/>
      <c r="FDP124" s="208"/>
      <c r="FDQ124" s="208"/>
      <c r="FDR124" s="208"/>
      <c r="FDS124" s="208"/>
      <c r="FDT124" s="208"/>
      <c r="FDU124" s="208"/>
      <c r="FDV124" s="208"/>
      <c r="FDW124" s="208"/>
      <c r="FDX124" s="208"/>
      <c r="FDY124" s="208"/>
      <c r="FDZ124" s="208"/>
      <c r="FEA124" s="208"/>
      <c r="FEB124" s="208"/>
      <c r="FEC124" s="208"/>
      <c r="FED124" s="208"/>
      <c r="FEE124" s="208"/>
      <c r="FEF124" s="208"/>
      <c r="FEG124" s="208"/>
      <c r="FEH124" s="208"/>
      <c r="FEI124" s="208"/>
      <c r="FEJ124" s="208"/>
      <c r="FEK124" s="208"/>
      <c r="FEL124" s="208"/>
      <c r="FEM124" s="208"/>
      <c r="FEN124" s="208"/>
      <c r="FEO124" s="208"/>
      <c r="FEP124" s="208"/>
      <c r="FEQ124" s="208"/>
      <c r="FER124" s="208"/>
      <c r="FES124" s="208"/>
      <c r="FET124" s="208"/>
      <c r="FEU124" s="208"/>
      <c r="FEV124" s="208"/>
      <c r="FEW124" s="208"/>
      <c r="FEX124" s="208"/>
      <c r="FEY124" s="208"/>
      <c r="FEZ124" s="208"/>
      <c r="FFA124" s="208"/>
      <c r="FFB124" s="208"/>
      <c r="FFC124" s="208"/>
      <c r="FFD124" s="208"/>
      <c r="FFE124" s="208"/>
      <c r="FFF124" s="208"/>
      <c r="FFG124" s="208"/>
      <c r="FFH124" s="208"/>
      <c r="FFI124" s="208"/>
      <c r="FFJ124" s="208"/>
      <c r="FFK124" s="208"/>
      <c r="FFL124" s="208"/>
      <c r="FFM124" s="208"/>
      <c r="FFN124" s="208"/>
      <c r="FFO124" s="208"/>
      <c r="FFP124" s="208"/>
      <c r="FFQ124" s="208"/>
      <c r="FFR124" s="208"/>
      <c r="FFS124" s="208"/>
      <c r="FFT124" s="208"/>
      <c r="FFU124" s="208"/>
      <c r="FFV124" s="208"/>
      <c r="FFW124" s="208"/>
      <c r="FFX124" s="208"/>
      <c r="FFY124" s="208"/>
      <c r="FFZ124" s="208"/>
      <c r="FGA124" s="208"/>
      <c r="FGB124" s="208"/>
      <c r="FGC124" s="208"/>
      <c r="FGD124" s="208"/>
      <c r="FGE124" s="208"/>
      <c r="FGF124" s="208"/>
      <c r="FGG124" s="208"/>
      <c r="FGH124" s="208"/>
      <c r="FGI124" s="208"/>
      <c r="FGJ124" s="208"/>
      <c r="FGK124" s="208"/>
      <c r="FGL124" s="208"/>
      <c r="FGM124" s="208"/>
      <c r="FGN124" s="208"/>
      <c r="FGO124" s="208"/>
      <c r="FGP124" s="208"/>
      <c r="FGQ124" s="208"/>
      <c r="FGR124" s="208"/>
      <c r="FGS124" s="208"/>
      <c r="FGT124" s="208"/>
      <c r="FGU124" s="208"/>
      <c r="FGV124" s="208"/>
      <c r="FGW124" s="208"/>
      <c r="FGX124" s="208"/>
      <c r="FGY124" s="208"/>
      <c r="FGZ124" s="208"/>
      <c r="FHA124" s="208"/>
      <c r="FHB124" s="208"/>
      <c r="FHC124" s="208"/>
      <c r="FHD124" s="208"/>
      <c r="FHE124" s="208"/>
      <c r="FHF124" s="208"/>
      <c r="FHG124" s="208"/>
      <c r="FHH124" s="208"/>
      <c r="FHI124" s="208"/>
      <c r="FHJ124" s="208"/>
      <c r="FHK124" s="208"/>
      <c r="FHL124" s="208"/>
      <c r="FHM124" s="208"/>
      <c r="FHN124" s="208"/>
      <c r="FHO124" s="208"/>
      <c r="FHP124" s="208"/>
      <c r="FHQ124" s="208"/>
      <c r="FHR124" s="208"/>
      <c r="FHS124" s="208"/>
      <c r="FHT124" s="208"/>
      <c r="FHU124" s="208"/>
      <c r="FHV124" s="208"/>
      <c r="FHW124" s="208"/>
      <c r="FHX124" s="208"/>
      <c r="FHY124" s="208"/>
      <c r="FHZ124" s="208"/>
      <c r="FIA124" s="208"/>
      <c r="FIB124" s="208"/>
      <c r="FIC124" s="208"/>
      <c r="FID124" s="208"/>
      <c r="FIE124" s="208"/>
      <c r="FIF124" s="208"/>
      <c r="FIG124" s="208"/>
      <c r="FIH124" s="208"/>
      <c r="FII124" s="208"/>
      <c r="FIJ124" s="208"/>
      <c r="FIK124" s="208"/>
      <c r="FIL124" s="208"/>
      <c r="FIM124" s="208"/>
      <c r="FIN124" s="208"/>
      <c r="FIO124" s="208"/>
      <c r="FIP124" s="208"/>
      <c r="FIQ124" s="208"/>
      <c r="FIR124" s="208"/>
      <c r="FIS124" s="208"/>
      <c r="FIT124" s="208"/>
      <c r="FIU124" s="208"/>
      <c r="FIV124" s="208"/>
      <c r="FIW124" s="208"/>
      <c r="FIX124" s="208"/>
      <c r="FIY124" s="208"/>
      <c r="FIZ124" s="208"/>
      <c r="FJA124" s="208"/>
      <c r="FJB124" s="208"/>
      <c r="FJC124" s="208"/>
      <c r="FJD124" s="208"/>
      <c r="FJE124" s="208"/>
      <c r="FJF124" s="208"/>
      <c r="FJG124" s="208"/>
      <c r="FJH124" s="208"/>
      <c r="FJI124" s="208"/>
      <c r="FJJ124" s="208"/>
      <c r="FJK124" s="208"/>
      <c r="FJL124" s="208"/>
      <c r="FJM124" s="208"/>
      <c r="FJN124" s="208"/>
      <c r="FJO124" s="208"/>
      <c r="FJP124" s="208"/>
      <c r="FJQ124" s="208"/>
      <c r="FJR124" s="208"/>
      <c r="FJS124" s="208"/>
      <c r="FJT124" s="208"/>
      <c r="FJU124" s="208"/>
      <c r="FJV124" s="208"/>
      <c r="FJW124" s="208"/>
      <c r="FJX124" s="208"/>
      <c r="FJY124" s="208"/>
      <c r="FJZ124" s="208"/>
      <c r="FKA124" s="208"/>
      <c r="FKB124" s="208"/>
      <c r="FKC124" s="208"/>
      <c r="FKD124" s="208"/>
      <c r="FKE124" s="208"/>
      <c r="FKF124" s="208"/>
      <c r="FKG124" s="208"/>
      <c r="FKH124" s="208"/>
      <c r="FKI124" s="208"/>
      <c r="FKJ124" s="208"/>
      <c r="FKK124" s="208"/>
      <c r="FKL124" s="208"/>
      <c r="FKM124" s="208"/>
      <c r="FKN124" s="208"/>
      <c r="FKO124" s="208"/>
      <c r="FKP124" s="208"/>
      <c r="FKQ124" s="208"/>
      <c r="FKR124" s="208"/>
      <c r="FKS124" s="208"/>
      <c r="FKT124" s="208"/>
      <c r="FKU124" s="208"/>
      <c r="FKV124" s="208"/>
      <c r="FKW124" s="208"/>
      <c r="FKX124" s="208"/>
      <c r="FKY124" s="208"/>
      <c r="FKZ124" s="208"/>
      <c r="FLA124" s="208"/>
      <c r="FLB124" s="208"/>
      <c r="FLC124" s="208"/>
      <c r="FLD124" s="208"/>
      <c r="FLE124" s="208"/>
      <c r="FLF124" s="208"/>
      <c r="FLG124" s="208"/>
      <c r="FLH124" s="208"/>
      <c r="FLI124" s="208"/>
      <c r="FLJ124" s="208"/>
      <c r="FLK124" s="208"/>
      <c r="FLL124" s="208"/>
      <c r="FLM124" s="208"/>
      <c r="FLN124" s="208"/>
      <c r="FLO124" s="208"/>
      <c r="FLP124" s="208"/>
      <c r="FLQ124" s="208"/>
      <c r="FLR124" s="208"/>
      <c r="FLS124" s="208"/>
      <c r="FLT124" s="208"/>
      <c r="FLU124" s="208"/>
      <c r="FLV124" s="208"/>
      <c r="FLW124" s="208"/>
      <c r="FLX124" s="208"/>
      <c r="FLY124" s="208"/>
      <c r="FLZ124" s="208"/>
      <c r="FMA124" s="208"/>
      <c r="FMB124" s="208"/>
      <c r="FMC124" s="208"/>
      <c r="FMD124" s="208"/>
      <c r="FME124" s="208"/>
      <c r="FMF124" s="208"/>
      <c r="FMG124" s="208"/>
      <c r="FMH124" s="208"/>
      <c r="FMI124" s="208"/>
      <c r="FMJ124" s="208"/>
      <c r="FMK124" s="208"/>
      <c r="FML124" s="208"/>
      <c r="FMM124" s="208"/>
      <c r="FMN124" s="208"/>
      <c r="FMO124" s="208"/>
      <c r="FMP124" s="208"/>
      <c r="FMQ124" s="208"/>
      <c r="FMR124" s="208"/>
      <c r="FMS124" s="208"/>
      <c r="FMT124" s="208"/>
      <c r="FMU124" s="208"/>
      <c r="FMV124" s="208"/>
      <c r="FMW124" s="208"/>
      <c r="FMX124" s="208"/>
      <c r="FMY124" s="208"/>
      <c r="FMZ124" s="208"/>
      <c r="FNA124" s="208"/>
      <c r="FNB124" s="208"/>
      <c r="FNC124" s="208"/>
      <c r="FND124" s="208"/>
      <c r="FNE124" s="208"/>
      <c r="FNF124" s="208"/>
      <c r="FNG124" s="208"/>
      <c r="FNH124" s="208"/>
      <c r="FNI124" s="208"/>
      <c r="FNJ124" s="208"/>
      <c r="FNK124" s="208"/>
      <c r="FNL124" s="208"/>
      <c r="FNM124" s="208"/>
      <c r="FNN124" s="208"/>
      <c r="FNO124" s="208"/>
      <c r="FNP124" s="208"/>
      <c r="FNQ124" s="208"/>
      <c r="FNR124" s="208"/>
      <c r="FNS124" s="208"/>
      <c r="FNT124" s="208"/>
      <c r="FNU124" s="208"/>
      <c r="FNV124" s="208"/>
      <c r="FNW124" s="208"/>
      <c r="FNX124" s="208"/>
      <c r="FNY124" s="208"/>
      <c r="FNZ124" s="208"/>
      <c r="FOA124" s="208"/>
      <c r="FOB124" s="208"/>
      <c r="FOC124" s="208"/>
      <c r="FOD124" s="208"/>
      <c r="FOE124" s="208"/>
      <c r="FOF124" s="208"/>
      <c r="FOG124" s="208"/>
      <c r="FOH124" s="208"/>
      <c r="FOI124" s="208"/>
      <c r="FOJ124" s="208"/>
      <c r="FOK124" s="208"/>
      <c r="FOL124" s="208"/>
      <c r="FOM124" s="208"/>
      <c r="FON124" s="208"/>
      <c r="FOO124" s="208"/>
      <c r="FOP124" s="208"/>
      <c r="FOQ124" s="208"/>
      <c r="FOR124" s="208"/>
      <c r="FOS124" s="208"/>
      <c r="FOT124" s="208"/>
      <c r="FOU124" s="208"/>
      <c r="FOV124" s="208"/>
      <c r="FOW124" s="208"/>
      <c r="FOX124" s="208"/>
      <c r="FOY124" s="208"/>
      <c r="FOZ124" s="208"/>
      <c r="FPA124" s="208"/>
      <c r="FPB124" s="208"/>
      <c r="FPC124" s="208"/>
      <c r="FPD124" s="208"/>
      <c r="FPE124" s="208"/>
      <c r="FPF124" s="208"/>
      <c r="FPG124" s="208"/>
      <c r="FPH124" s="208"/>
      <c r="FPI124" s="208"/>
      <c r="FPJ124" s="208"/>
      <c r="FPK124" s="208"/>
      <c r="FPL124" s="208"/>
      <c r="FPM124" s="208"/>
      <c r="FPN124" s="208"/>
      <c r="FPO124" s="208"/>
      <c r="FPP124" s="208"/>
      <c r="FPQ124" s="208"/>
      <c r="FPR124" s="208"/>
      <c r="FPS124" s="208"/>
      <c r="FPT124" s="208"/>
      <c r="FPU124" s="208"/>
      <c r="FPV124" s="208"/>
      <c r="FPW124" s="208"/>
      <c r="FPX124" s="208"/>
      <c r="FPY124" s="208"/>
      <c r="FPZ124" s="208"/>
      <c r="FQA124" s="208"/>
      <c r="FQB124" s="208"/>
      <c r="FQC124" s="208"/>
      <c r="FQD124" s="208"/>
      <c r="FQE124" s="208"/>
      <c r="FQF124" s="208"/>
      <c r="FQG124" s="208"/>
      <c r="FQH124" s="208"/>
      <c r="FQI124" s="208"/>
      <c r="FQJ124" s="208"/>
      <c r="FQK124" s="208"/>
      <c r="FQL124" s="208"/>
      <c r="FQM124" s="208"/>
      <c r="FQN124" s="208"/>
      <c r="FQO124" s="208"/>
      <c r="FQP124" s="208"/>
      <c r="FQQ124" s="208"/>
      <c r="FQR124" s="208"/>
      <c r="FQS124" s="208"/>
      <c r="FQT124" s="208"/>
      <c r="FQU124" s="208"/>
      <c r="FQV124" s="208"/>
      <c r="FQW124" s="208"/>
      <c r="FQX124" s="208"/>
      <c r="FQY124" s="208"/>
      <c r="FQZ124" s="208"/>
      <c r="FRA124" s="208"/>
      <c r="FRB124" s="208"/>
      <c r="FRC124" s="208"/>
      <c r="FRD124" s="208"/>
      <c r="FRE124" s="208"/>
      <c r="FRF124" s="208"/>
      <c r="FRG124" s="208"/>
      <c r="FRH124" s="208"/>
      <c r="FRI124" s="208"/>
      <c r="FRJ124" s="208"/>
      <c r="FRK124" s="208"/>
      <c r="FRL124" s="208"/>
      <c r="FRM124" s="208"/>
      <c r="FRN124" s="208"/>
      <c r="FRO124" s="208"/>
      <c r="FRP124" s="208"/>
      <c r="FRQ124" s="208"/>
      <c r="FRR124" s="208"/>
      <c r="FRS124" s="208"/>
      <c r="FRT124" s="208"/>
      <c r="FRU124" s="208"/>
      <c r="FRV124" s="208"/>
      <c r="FRW124" s="208"/>
      <c r="FRX124" s="208"/>
      <c r="FRY124" s="208"/>
      <c r="FRZ124" s="208"/>
      <c r="FSA124" s="208"/>
      <c r="FSB124" s="208"/>
      <c r="FSC124" s="208"/>
      <c r="FSD124" s="208"/>
      <c r="FSE124" s="208"/>
      <c r="FSF124" s="208"/>
      <c r="FSG124" s="208"/>
      <c r="FSH124" s="208"/>
      <c r="FSI124" s="208"/>
      <c r="FSJ124" s="208"/>
      <c r="FSK124" s="208"/>
      <c r="FSL124" s="208"/>
      <c r="FSM124" s="208"/>
      <c r="FSN124" s="208"/>
      <c r="FSO124" s="208"/>
      <c r="FSP124" s="208"/>
      <c r="FSQ124" s="208"/>
      <c r="FSR124" s="208"/>
      <c r="FSS124" s="208"/>
      <c r="FST124" s="208"/>
      <c r="FSU124" s="208"/>
      <c r="FSV124" s="208"/>
      <c r="FSW124" s="208"/>
      <c r="FSX124" s="208"/>
      <c r="FSY124" s="208"/>
      <c r="FSZ124" s="208"/>
      <c r="FTA124" s="208"/>
      <c r="FTB124" s="208"/>
      <c r="FTC124" s="208"/>
      <c r="FTD124" s="208"/>
      <c r="FTE124" s="208"/>
      <c r="FTF124" s="208"/>
      <c r="FTG124" s="208"/>
      <c r="FTH124" s="208"/>
      <c r="FTI124" s="208"/>
      <c r="FTJ124" s="208"/>
      <c r="FTK124" s="208"/>
      <c r="FTL124" s="208"/>
      <c r="FTM124" s="208"/>
      <c r="FTN124" s="208"/>
      <c r="FTO124" s="208"/>
      <c r="FTP124" s="208"/>
      <c r="FTQ124" s="208"/>
      <c r="FTR124" s="208"/>
      <c r="FTS124" s="208"/>
      <c r="FTT124" s="208"/>
      <c r="FTU124" s="208"/>
      <c r="FTV124" s="208"/>
      <c r="FTW124" s="208"/>
      <c r="FTX124" s="208"/>
      <c r="FTY124" s="208"/>
      <c r="FTZ124" s="208"/>
      <c r="FUA124" s="208"/>
      <c r="FUB124" s="208"/>
      <c r="FUC124" s="208"/>
      <c r="FUD124" s="208"/>
      <c r="FUE124" s="208"/>
      <c r="FUF124" s="208"/>
      <c r="FUG124" s="208"/>
      <c r="FUH124" s="208"/>
      <c r="FUI124" s="208"/>
      <c r="FUJ124" s="208"/>
      <c r="FUK124" s="208"/>
      <c r="FUL124" s="208"/>
      <c r="FUM124" s="208"/>
      <c r="FUN124" s="208"/>
      <c r="FUO124" s="208"/>
      <c r="FUP124" s="208"/>
      <c r="FUQ124" s="208"/>
      <c r="FUR124" s="208"/>
      <c r="FUS124" s="208"/>
      <c r="FUT124" s="208"/>
      <c r="FUU124" s="208"/>
      <c r="FUV124" s="208"/>
      <c r="FUW124" s="208"/>
      <c r="FUX124" s="208"/>
      <c r="FUY124" s="208"/>
      <c r="FUZ124" s="208"/>
      <c r="FVA124" s="208"/>
      <c r="FVB124" s="208"/>
      <c r="FVC124" s="208"/>
      <c r="FVD124" s="208"/>
      <c r="FVE124" s="208"/>
      <c r="FVF124" s="208"/>
      <c r="FVG124" s="208"/>
      <c r="FVH124" s="208"/>
      <c r="FVI124" s="208"/>
      <c r="FVJ124" s="208"/>
      <c r="FVK124" s="208"/>
      <c r="FVL124" s="208"/>
      <c r="FVM124" s="208"/>
      <c r="FVN124" s="208"/>
      <c r="FVO124" s="208"/>
      <c r="FVP124" s="208"/>
      <c r="FVQ124" s="208"/>
      <c r="FVR124" s="208"/>
      <c r="FVS124" s="208"/>
      <c r="FVT124" s="208"/>
      <c r="FVU124" s="208"/>
      <c r="FVV124" s="208"/>
      <c r="FVW124" s="208"/>
      <c r="FVX124" s="208"/>
      <c r="FVY124" s="208"/>
      <c r="FVZ124" s="208"/>
      <c r="FWA124" s="208"/>
      <c r="FWB124" s="208"/>
      <c r="FWC124" s="208"/>
      <c r="FWD124" s="208"/>
      <c r="FWE124" s="208"/>
      <c r="FWF124" s="208"/>
      <c r="FWG124" s="208"/>
      <c r="FWH124" s="208"/>
      <c r="FWI124" s="208"/>
      <c r="FWJ124" s="208"/>
      <c r="FWK124" s="208"/>
      <c r="FWL124" s="208"/>
      <c r="FWM124" s="208"/>
      <c r="FWN124" s="208"/>
      <c r="FWO124" s="208"/>
      <c r="FWP124" s="208"/>
      <c r="FWQ124" s="208"/>
      <c r="FWR124" s="208"/>
      <c r="FWS124" s="208"/>
      <c r="FWT124" s="208"/>
      <c r="FWU124" s="208"/>
      <c r="FWV124" s="208"/>
      <c r="FWW124" s="208"/>
      <c r="FWX124" s="208"/>
      <c r="FWY124" s="208"/>
      <c r="FWZ124" s="208"/>
      <c r="FXA124" s="208"/>
      <c r="FXB124" s="208"/>
      <c r="FXC124" s="208"/>
      <c r="FXD124" s="208"/>
      <c r="FXE124" s="208"/>
      <c r="FXF124" s="208"/>
      <c r="FXG124" s="208"/>
      <c r="FXH124" s="208"/>
      <c r="FXI124" s="208"/>
      <c r="FXJ124" s="208"/>
      <c r="FXK124" s="208"/>
      <c r="FXL124" s="208"/>
      <c r="FXM124" s="208"/>
      <c r="FXN124" s="208"/>
      <c r="FXO124" s="208"/>
      <c r="FXP124" s="208"/>
      <c r="FXQ124" s="208"/>
      <c r="FXR124" s="208"/>
      <c r="FXS124" s="208"/>
      <c r="FXT124" s="208"/>
      <c r="FXU124" s="208"/>
      <c r="FXV124" s="208"/>
      <c r="FXW124" s="208"/>
      <c r="FXX124" s="208"/>
      <c r="FXY124" s="208"/>
      <c r="FXZ124" s="208"/>
      <c r="FYA124" s="208"/>
      <c r="FYB124" s="208"/>
      <c r="FYC124" s="208"/>
      <c r="FYD124" s="208"/>
      <c r="FYE124" s="208"/>
      <c r="FYF124" s="208"/>
      <c r="FYG124" s="208"/>
      <c r="FYH124" s="208"/>
      <c r="FYI124" s="208"/>
      <c r="FYJ124" s="208"/>
      <c r="FYK124" s="208"/>
      <c r="FYL124" s="208"/>
      <c r="FYM124" s="208"/>
      <c r="FYN124" s="208"/>
      <c r="FYO124" s="208"/>
      <c r="FYP124" s="208"/>
      <c r="FYQ124" s="208"/>
      <c r="FYR124" s="208"/>
      <c r="FYS124" s="208"/>
      <c r="FYT124" s="208"/>
      <c r="FYU124" s="208"/>
      <c r="FYV124" s="208"/>
      <c r="FYW124" s="208"/>
      <c r="FYX124" s="208"/>
      <c r="FYY124" s="208"/>
      <c r="FYZ124" s="208"/>
      <c r="FZA124" s="208"/>
      <c r="FZB124" s="208"/>
      <c r="FZC124" s="208"/>
      <c r="FZD124" s="208"/>
      <c r="FZE124" s="208"/>
      <c r="FZF124" s="208"/>
      <c r="FZG124" s="208"/>
      <c r="FZH124" s="208"/>
      <c r="FZI124" s="208"/>
      <c r="FZJ124" s="208"/>
      <c r="FZK124" s="208"/>
      <c r="FZL124" s="208"/>
      <c r="FZM124" s="208"/>
      <c r="FZN124" s="208"/>
      <c r="FZO124" s="208"/>
      <c r="FZP124" s="208"/>
      <c r="FZQ124" s="208"/>
      <c r="FZR124" s="208"/>
      <c r="FZS124" s="208"/>
      <c r="FZT124" s="208"/>
      <c r="FZU124" s="208"/>
      <c r="FZV124" s="208"/>
      <c r="FZW124" s="208"/>
      <c r="FZX124" s="208"/>
      <c r="FZY124" s="208"/>
      <c r="FZZ124" s="208"/>
      <c r="GAA124" s="208"/>
      <c r="GAB124" s="208"/>
      <c r="GAC124" s="208"/>
      <c r="GAD124" s="208"/>
      <c r="GAE124" s="208"/>
      <c r="GAF124" s="208"/>
      <c r="GAG124" s="208"/>
      <c r="GAH124" s="208"/>
      <c r="GAI124" s="208"/>
      <c r="GAJ124" s="208"/>
      <c r="GAK124" s="208"/>
      <c r="GAL124" s="208"/>
      <c r="GAM124" s="208"/>
      <c r="GAN124" s="208"/>
      <c r="GAO124" s="208"/>
      <c r="GAP124" s="208"/>
      <c r="GAQ124" s="208"/>
      <c r="GAR124" s="208"/>
      <c r="GAS124" s="208"/>
      <c r="GAT124" s="208"/>
      <c r="GAU124" s="208"/>
      <c r="GAV124" s="208"/>
      <c r="GAW124" s="208"/>
      <c r="GAX124" s="208"/>
      <c r="GAY124" s="208"/>
      <c r="GAZ124" s="208"/>
      <c r="GBA124" s="208"/>
      <c r="GBB124" s="208"/>
      <c r="GBC124" s="208"/>
      <c r="GBD124" s="208"/>
      <c r="GBE124" s="208"/>
      <c r="GBF124" s="208"/>
      <c r="GBG124" s="208"/>
      <c r="GBH124" s="208"/>
      <c r="GBI124" s="208"/>
      <c r="GBJ124" s="208"/>
      <c r="GBK124" s="208"/>
      <c r="GBL124" s="208"/>
      <c r="GBM124" s="208"/>
      <c r="GBN124" s="208"/>
      <c r="GBO124" s="208"/>
      <c r="GBP124" s="208"/>
      <c r="GBQ124" s="208"/>
      <c r="GBR124" s="208"/>
      <c r="GBS124" s="208"/>
      <c r="GBT124" s="208"/>
      <c r="GBU124" s="208"/>
      <c r="GBV124" s="208"/>
      <c r="GBW124" s="208"/>
      <c r="GBX124" s="208"/>
      <c r="GBY124" s="208"/>
      <c r="GBZ124" s="208"/>
      <c r="GCA124" s="208"/>
      <c r="GCB124" s="208"/>
      <c r="GCC124" s="208"/>
      <c r="GCD124" s="208"/>
      <c r="GCE124" s="208"/>
      <c r="GCF124" s="208"/>
      <c r="GCG124" s="208"/>
      <c r="GCH124" s="208"/>
      <c r="GCI124" s="208"/>
      <c r="GCJ124" s="208"/>
      <c r="GCK124" s="208"/>
      <c r="GCL124" s="208"/>
      <c r="GCM124" s="208"/>
      <c r="GCN124" s="208"/>
      <c r="GCO124" s="208"/>
      <c r="GCP124" s="208"/>
      <c r="GCQ124" s="208"/>
      <c r="GCR124" s="208"/>
      <c r="GCS124" s="208"/>
      <c r="GCT124" s="208"/>
      <c r="GCU124" s="208"/>
      <c r="GCV124" s="208"/>
      <c r="GCW124" s="208"/>
      <c r="GCX124" s="208"/>
      <c r="GCY124" s="208"/>
      <c r="GCZ124" s="208"/>
      <c r="GDA124" s="208"/>
      <c r="GDB124" s="208"/>
      <c r="GDC124" s="208"/>
      <c r="GDD124" s="208"/>
      <c r="GDE124" s="208"/>
      <c r="GDF124" s="208"/>
      <c r="GDG124" s="208"/>
      <c r="GDH124" s="208"/>
      <c r="GDI124" s="208"/>
      <c r="GDJ124" s="208"/>
      <c r="GDK124" s="208"/>
      <c r="GDL124" s="208"/>
      <c r="GDM124" s="208"/>
      <c r="GDN124" s="208"/>
      <c r="GDO124" s="208"/>
      <c r="GDP124" s="208"/>
      <c r="GDQ124" s="208"/>
      <c r="GDR124" s="208"/>
      <c r="GDS124" s="208"/>
      <c r="GDT124" s="208"/>
      <c r="GDU124" s="208"/>
      <c r="GDV124" s="208"/>
      <c r="GDW124" s="208"/>
      <c r="GDX124" s="208"/>
      <c r="GDY124" s="208"/>
      <c r="GDZ124" s="208"/>
      <c r="GEA124" s="208"/>
      <c r="GEB124" s="208"/>
      <c r="GEC124" s="208"/>
      <c r="GED124" s="208"/>
      <c r="GEE124" s="208"/>
      <c r="GEF124" s="208"/>
      <c r="GEG124" s="208"/>
      <c r="GEH124" s="208"/>
      <c r="GEI124" s="208"/>
      <c r="GEJ124" s="208"/>
      <c r="GEK124" s="208"/>
      <c r="GEL124" s="208"/>
      <c r="GEM124" s="208"/>
      <c r="GEN124" s="208"/>
      <c r="GEO124" s="208"/>
      <c r="GEP124" s="208"/>
      <c r="GEQ124" s="208"/>
      <c r="GER124" s="208"/>
      <c r="GES124" s="208"/>
      <c r="GET124" s="208"/>
      <c r="GEU124" s="208"/>
      <c r="GEV124" s="208"/>
      <c r="GEW124" s="208"/>
      <c r="GEX124" s="208"/>
      <c r="GEY124" s="208"/>
      <c r="GEZ124" s="208"/>
      <c r="GFA124" s="208"/>
      <c r="GFB124" s="208"/>
      <c r="GFC124" s="208"/>
      <c r="GFD124" s="208"/>
      <c r="GFE124" s="208"/>
      <c r="GFF124" s="208"/>
      <c r="GFG124" s="208"/>
      <c r="GFH124" s="208"/>
      <c r="GFI124" s="208"/>
      <c r="GFJ124" s="208"/>
      <c r="GFK124" s="208"/>
      <c r="GFL124" s="208"/>
      <c r="GFM124" s="208"/>
      <c r="GFN124" s="208"/>
      <c r="GFO124" s="208"/>
      <c r="GFP124" s="208"/>
      <c r="GFQ124" s="208"/>
      <c r="GFR124" s="208"/>
      <c r="GFS124" s="208"/>
      <c r="GFT124" s="208"/>
      <c r="GFU124" s="208"/>
      <c r="GFV124" s="208"/>
      <c r="GFW124" s="208"/>
      <c r="GFX124" s="208"/>
      <c r="GFY124" s="208"/>
      <c r="GFZ124" s="208"/>
      <c r="GGA124" s="208"/>
      <c r="GGB124" s="208"/>
      <c r="GGC124" s="208"/>
      <c r="GGD124" s="208"/>
      <c r="GGE124" s="208"/>
      <c r="GGF124" s="208"/>
      <c r="GGG124" s="208"/>
      <c r="GGH124" s="208"/>
      <c r="GGI124" s="208"/>
      <c r="GGJ124" s="208"/>
      <c r="GGK124" s="208"/>
      <c r="GGL124" s="208"/>
      <c r="GGM124" s="208"/>
      <c r="GGN124" s="208"/>
      <c r="GGO124" s="208"/>
      <c r="GGP124" s="208"/>
      <c r="GGQ124" s="208"/>
      <c r="GGR124" s="208"/>
      <c r="GGS124" s="208"/>
      <c r="GGT124" s="208"/>
      <c r="GGU124" s="208"/>
      <c r="GGV124" s="208"/>
      <c r="GGW124" s="208"/>
      <c r="GGX124" s="208"/>
      <c r="GGY124" s="208"/>
      <c r="GGZ124" s="208"/>
      <c r="GHA124" s="208"/>
      <c r="GHB124" s="208"/>
      <c r="GHC124" s="208"/>
      <c r="GHD124" s="208"/>
      <c r="GHE124" s="208"/>
      <c r="GHF124" s="208"/>
      <c r="GHG124" s="208"/>
      <c r="GHH124" s="208"/>
      <c r="GHI124" s="208"/>
      <c r="GHJ124" s="208"/>
      <c r="GHK124" s="208"/>
      <c r="GHL124" s="208"/>
      <c r="GHM124" s="208"/>
      <c r="GHN124" s="208"/>
      <c r="GHO124" s="208"/>
      <c r="GHP124" s="208"/>
      <c r="GHQ124" s="208"/>
      <c r="GHR124" s="208"/>
      <c r="GHS124" s="208"/>
      <c r="GHT124" s="208"/>
      <c r="GHU124" s="208"/>
      <c r="GHV124" s="208"/>
      <c r="GHW124" s="208"/>
      <c r="GHX124" s="208"/>
      <c r="GHY124" s="208"/>
      <c r="GHZ124" s="208"/>
      <c r="GIA124" s="208"/>
      <c r="GIB124" s="208"/>
      <c r="GIC124" s="208"/>
      <c r="GID124" s="208"/>
      <c r="GIE124" s="208"/>
      <c r="GIF124" s="208"/>
      <c r="GIG124" s="208"/>
      <c r="GIH124" s="208"/>
      <c r="GII124" s="208"/>
      <c r="GIJ124" s="208"/>
      <c r="GIK124" s="208"/>
      <c r="GIL124" s="208"/>
      <c r="GIM124" s="208"/>
      <c r="GIN124" s="208"/>
      <c r="GIO124" s="208"/>
      <c r="GIP124" s="208"/>
      <c r="GIQ124" s="208"/>
      <c r="GIR124" s="208"/>
      <c r="GIS124" s="208"/>
      <c r="GIT124" s="208"/>
      <c r="GIU124" s="208"/>
      <c r="GIV124" s="208"/>
      <c r="GIW124" s="208"/>
      <c r="GIX124" s="208"/>
      <c r="GIY124" s="208"/>
      <c r="GIZ124" s="208"/>
      <c r="GJA124" s="208"/>
      <c r="GJB124" s="208"/>
      <c r="GJC124" s="208"/>
      <c r="GJD124" s="208"/>
      <c r="GJE124" s="208"/>
      <c r="GJF124" s="208"/>
      <c r="GJG124" s="208"/>
      <c r="GJH124" s="208"/>
      <c r="GJI124" s="208"/>
      <c r="GJJ124" s="208"/>
      <c r="GJK124" s="208"/>
      <c r="GJL124" s="208"/>
      <c r="GJM124" s="208"/>
      <c r="GJN124" s="208"/>
      <c r="GJO124" s="208"/>
      <c r="GJP124" s="208"/>
      <c r="GJQ124" s="208"/>
      <c r="GJR124" s="208"/>
      <c r="GJS124" s="208"/>
      <c r="GJT124" s="208"/>
      <c r="GJU124" s="208"/>
      <c r="GJV124" s="208"/>
      <c r="GJW124" s="208"/>
      <c r="GJX124" s="208"/>
      <c r="GJY124" s="208"/>
      <c r="GJZ124" s="208"/>
      <c r="GKA124" s="208"/>
      <c r="GKB124" s="208"/>
      <c r="GKC124" s="208"/>
      <c r="GKD124" s="208"/>
      <c r="GKE124" s="208"/>
      <c r="GKF124" s="208"/>
      <c r="GKG124" s="208"/>
      <c r="GKH124" s="208"/>
      <c r="GKI124" s="208"/>
      <c r="GKJ124" s="208"/>
      <c r="GKK124" s="208"/>
      <c r="GKL124" s="208"/>
      <c r="GKM124" s="208"/>
      <c r="GKN124" s="208"/>
      <c r="GKO124" s="208"/>
      <c r="GKP124" s="208"/>
      <c r="GKQ124" s="208"/>
      <c r="GKR124" s="208"/>
      <c r="GKS124" s="208"/>
      <c r="GKT124" s="208"/>
      <c r="GKU124" s="208"/>
      <c r="GKV124" s="208"/>
      <c r="GKW124" s="208"/>
      <c r="GKX124" s="208"/>
      <c r="GKY124" s="208"/>
      <c r="GKZ124" s="208"/>
      <c r="GLA124" s="208"/>
      <c r="GLB124" s="208"/>
      <c r="GLC124" s="208"/>
      <c r="GLD124" s="208"/>
      <c r="GLE124" s="208"/>
      <c r="GLF124" s="208"/>
      <c r="GLG124" s="208"/>
      <c r="GLH124" s="208"/>
      <c r="GLI124" s="208"/>
      <c r="GLJ124" s="208"/>
      <c r="GLK124" s="208"/>
      <c r="GLL124" s="208"/>
      <c r="GLM124" s="208"/>
      <c r="GLN124" s="208"/>
      <c r="GLO124" s="208"/>
      <c r="GLP124" s="208"/>
      <c r="GLQ124" s="208"/>
      <c r="GLR124" s="208"/>
      <c r="GLS124" s="208"/>
      <c r="GLT124" s="208"/>
      <c r="GLU124" s="208"/>
      <c r="GLV124" s="208"/>
      <c r="GLW124" s="208"/>
      <c r="GLX124" s="208"/>
      <c r="GLY124" s="208"/>
      <c r="GLZ124" s="208"/>
      <c r="GMA124" s="208"/>
      <c r="GMB124" s="208"/>
      <c r="GMC124" s="208"/>
      <c r="GMD124" s="208"/>
      <c r="GME124" s="208"/>
      <c r="GMF124" s="208"/>
      <c r="GMG124" s="208"/>
      <c r="GMH124" s="208"/>
      <c r="GMI124" s="208"/>
      <c r="GMJ124" s="208"/>
      <c r="GMK124" s="208"/>
      <c r="GML124" s="208"/>
      <c r="GMM124" s="208"/>
      <c r="GMN124" s="208"/>
      <c r="GMO124" s="208"/>
      <c r="GMP124" s="208"/>
      <c r="GMQ124" s="208"/>
      <c r="GMR124" s="208"/>
      <c r="GMS124" s="208"/>
      <c r="GMT124" s="208"/>
      <c r="GMU124" s="208"/>
      <c r="GMV124" s="208"/>
      <c r="GMW124" s="208"/>
      <c r="GMX124" s="208"/>
      <c r="GMY124" s="208"/>
      <c r="GMZ124" s="208"/>
      <c r="GNA124" s="208"/>
      <c r="GNB124" s="208"/>
      <c r="GNC124" s="208"/>
      <c r="GND124" s="208"/>
      <c r="GNE124" s="208"/>
      <c r="GNF124" s="208"/>
      <c r="GNG124" s="208"/>
      <c r="GNH124" s="208"/>
      <c r="GNI124" s="208"/>
      <c r="GNJ124" s="208"/>
      <c r="GNK124" s="208"/>
      <c r="GNL124" s="208"/>
      <c r="GNM124" s="208"/>
      <c r="GNN124" s="208"/>
      <c r="GNO124" s="208"/>
      <c r="GNP124" s="208"/>
      <c r="GNQ124" s="208"/>
      <c r="GNR124" s="208"/>
      <c r="GNS124" s="208"/>
      <c r="GNT124" s="208"/>
      <c r="GNU124" s="208"/>
      <c r="GNV124" s="208"/>
      <c r="GNW124" s="208"/>
      <c r="GNX124" s="208"/>
      <c r="GNY124" s="208"/>
      <c r="GNZ124" s="208"/>
      <c r="GOA124" s="208"/>
      <c r="GOB124" s="208"/>
      <c r="GOC124" s="208"/>
      <c r="GOD124" s="208"/>
      <c r="GOE124" s="208"/>
      <c r="GOF124" s="208"/>
      <c r="GOG124" s="208"/>
      <c r="GOH124" s="208"/>
      <c r="GOI124" s="208"/>
      <c r="GOJ124" s="208"/>
      <c r="GOK124" s="208"/>
      <c r="GOL124" s="208"/>
      <c r="GOM124" s="208"/>
      <c r="GON124" s="208"/>
      <c r="GOO124" s="208"/>
      <c r="GOP124" s="208"/>
      <c r="GOQ124" s="208"/>
      <c r="GOR124" s="208"/>
      <c r="GOS124" s="208"/>
      <c r="GOT124" s="208"/>
      <c r="GOU124" s="208"/>
      <c r="GOV124" s="208"/>
      <c r="GOW124" s="208"/>
      <c r="GOX124" s="208"/>
      <c r="GOY124" s="208"/>
      <c r="GOZ124" s="208"/>
      <c r="GPA124" s="208"/>
      <c r="GPB124" s="208"/>
      <c r="GPC124" s="208"/>
      <c r="GPD124" s="208"/>
      <c r="GPE124" s="208"/>
      <c r="GPF124" s="208"/>
      <c r="GPG124" s="208"/>
      <c r="GPH124" s="208"/>
      <c r="GPI124" s="208"/>
      <c r="GPJ124" s="208"/>
      <c r="GPK124" s="208"/>
      <c r="GPL124" s="208"/>
      <c r="GPM124" s="208"/>
      <c r="GPN124" s="208"/>
      <c r="GPO124" s="208"/>
      <c r="GPP124" s="208"/>
      <c r="GPQ124" s="208"/>
      <c r="GPR124" s="208"/>
      <c r="GPS124" s="208"/>
      <c r="GPT124" s="208"/>
      <c r="GPU124" s="208"/>
      <c r="GPV124" s="208"/>
      <c r="GPW124" s="208"/>
      <c r="GPX124" s="208"/>
      <c r="GPY124" s="208"/>
      <c r="GPZ124" s="208"/>
      <c r="GQA124" s="208"/>
      <c r="GQB124" s="208"/>
      <c r="GQC124" s="208"/>
      <c r="GQD124" s="208"/>
      <c r="GQE124" s="208"/>
      <c r="GQF124" s="208"/>
      <c r="GQG124" s="208"/>
      <c r="GQH124" s="208"/>
      <c r="GQI124" s="208"/>
      <c r="GQJ124" s="208"/>
      <c r="GQK124" s="208"/>
      <c r="GQL124" s="208"/>
      <c r="GQM124" s="208"/>
      <c r="GQN124" s="208"/>
      <c r="GQO124" s="208"/>
      <c r="GQP124" s="208"/>
      <c r="GQQ124" s="208"/>
      <c r="GQR124" s="208"/>
      <c r="GQS124" s="208"/>
      <c r="GQT124" s="208"/>
      <c r="GQU124" s="208"/>
      <c r="GQV124" s="208"/>
      <c r="GQW124" s="208"/>
      <c r="GQX124" s="208"/>
      <c r="GQY124" s="208"/>
      <c r="GQZ124" s="208"/>
      <c r="GRA124" s="208"/>
      <c r="GRB124" s="208"/>
      <c r="GRC124" s="208"/>
      <c r="GRD124" s="208"/>
      <c r="GRE124" s="208"/>
      <c r="GRF124" s="208"/>
      <c r="GRG124" s="208"/>
      <c r="GRH124" s="208"/>
      <c r="GRI124" s="208"/>
      <c r="GRJ124" s="208"/>
      <c r="GRK124" s="208"/>
      <c r="GRL124" s="208"/>
      <c r="GRM124" s="208"/>
      <c r="GRN124" s="208"/>
      <c r="GRO124" s="208"/>
      <c r="GRP124" s="208"/>
      <c r="GRQ124" s="208"/>
      <c r="GRR124" s="208"/>
      <c r="GRS124" s="208"/>
      <c r="GRT124" s="208"/>
      <c r="GRU124" s="208"/>
      <c r="GRV124" s="208"/>
      <c r="GRW124" s="208"/>
      <c r="GRX124" s="208"/>
      <c r="GRY124" s="208"/>
      <c r="GRZ124" s="208"/>
      <c r="GSA124" s="208"/>
      <c r="GSB124" s="208"/>
      <c r="GSC124" s="208"/>
      <c r="GSD124" s="208"/>
      <c r="GSE124" s="208"/>
      <c r="GSF124" s="208"/>
      <c r="GSG124" s="208"/>
      <c r="GSH124" s="208"/>
      <c r="GSI124" s="208"/>
      <c r="GSJ124" s="208"/>
      <c r="GSK124" s="208"/>
      <c r="GSL124" s="208"/>
      <c r="GSM124" s="208"/>
      <c r="GSN124" s="208"/>
      <c r="GSO124" s="208"/>
      <c r="GSP124" s="208"/>
      <c r="GSQ124" s="208"/>
      <c r="GSR124" s="208"/>
      <c r="GSS124" s="208"/>
      <c r="GST124" s="208"/>
      <c r="GSU124" s="208"/>
      <c r="GSV124" s="208"/>
      <c r="GSW124" s="208"/>
      <c r="GSX124" s="208"/>
      <c r="GSY124" s="208"/>
      <c r="GSZ124" s="208"/>
      <c r="GTA124" s="208"/>
      <c r="GTB124" s="208"/>
      <c r="GTC124" s="208"/>
      <c r="GTD124" s="208"/>
      <c r="GTE124" s="208"/>
      <c r="GTF124" s="208"/>
      <c r="GTG124" s="208"/>
      <c r="GTH124" s="208"/>
      <c r="GTI124" s="208"/>
      <c r="GTJ124" s="208"/>
      <c r="GTK124" s="208"/>
      <c r="GTL124" s="208"/>
      <c r="GTM124" s="208"/>
      <c r="GTN124" s="208"/>
      <c r="GTO124" s="208"/>
      <c r="GTP124" s="208"/>
      <c r="GTQ124" s="208"/>
      <c r="GTR124" s="208"/>
      <c r="GTS124" s="208"/>
      <c r="GTT124" s="208"/>
      <c r="GTU124" s="208"/>
      <c r="GTV124" s="208"/>
      <c r="GTW124" s="208"/>
      <c r="GTX124" s="208"/>
      <c r="GTY124" s="208"/>
      <c r="GTZ124" s="208"/>
      <c r="GUA124" s="208"/>
      <c r="GUB124" s="208"/>
      <c r="GUC124" s="208"/>
      <c r="GUD124" s="208"/>
      <c r="GUE124" s="208"/>
      <c r="GUF124" s="208"/>
      <c r="GUG124" s="208"/>
      <c r="GUH124" s="208"/>
      <c r="GUI124" s="208"/>
      <c r="GUJ124" s="208"/>
      <c r="GUK124" s="208"/>
      <c r="GUL124" s="208"/>
      <c r="GUM124" s="208"/>
      <c r="GUN124" s="208"/>
      <c r="GUO124" s="208"/>
      <c r="GUP124" s="208"/>
      <c r="GUQ124" s="208"/>
      <c r="GUR124" s="208"/>
      <c r="GUS124" s="208"/>
      <c r="GUT124" s="208"/>
      <c r="GUU124" s="208"/>
      <c r="GUV124" s="208"/>
      <c r="GUW124" s="208"/>
      <c r="GUX124" s="208"/>
      <c r="GUY124" s="208"/>
      <c r="GUZ124" s="208"/>
      <c r="GVA124" s="208"/>
      <c r="GVB124" s="208"/>
      <c r="GVC124" s="208"/>
      <c r="GVD124" s="208"/>
      <c r="GVE124" s="208"/>
      <c r="GVF124" s="208"/>
      <c r="GVG124" s="208"/>
      <c r="GVH124" s="208"/>
      <c r="GVI124" s="208"/>
      <c r="GVJ124" s="208"/>
      <c r="GVK124" s="208"/>
      <c r="GVL124" s="208"/>
      <c r="GVM124" s="208"/>
      <c r="GVN124" s="208"/>
      <c r="GVO124" s="208"/>
      <c r="GVP124" s="208"/>
      <c r="GVQ124" s="208"/>
      <c r="GVR124" s="208"/>
      <c r="GVS124" s="208"/>
      <c r="GVT124" s="208"/>
      <c r="GVU124" s="208"/>
      <c r="GVV124" s="208"/>
      <c r="GVW124" s="208"/>
      <c r="GVX124" s="208"/>
      <c r="GVY124" s="208"/>
      <c r="GVZ124" s="208"/>
      <c r="GWA124" s="208"/>
      <c r="GWB124" s="208"/>
      <c r="GWC124" s="208"/>
      <c r="GWD124" s="208"/>
      <c r="GWE124" s="208"/>
      <c r="GWF124" s="208"/>
      <c r="GWG124" s="208"/>
      <c r="GWH124" s="208"/>
      <c r="GWI124" s="208"/>
      <c r="GWJ124" s="208"/>
      <c r="GWK124" s="208"/>
      <c r="GWL124" s="208"/>
      <c r="GWM124" s="208"/>
      <c r="GWN124" s="208"/>
      <c r="GWO124" s="208"/>
      <c r="GWP124" s="208"/>
      <c r="GWQ124" s="208"/>
      <c r="GWR124" s="208"/>
      <c r="GWS124" s="208"/>
      <c r="GWT124" s="208"/>
      <c r="GWU124" s="208"/>
      <c r="GWV124" s="208"/>
      <c r="GWW124" s="208"/>
      <c r="GWX124" s="208"/>
      <c r="GWY124" s="208"/>
      <c r="GWZ124" s="208"/>
      <c r="GXA124" s="208"/>
      <c r="GXB124" s="208"/>
      <c r="GXC124" s="208"/>
      <c r="GXD124" s="208"/>
      <c r="GXE124" s="208"/>
      <c r="GXF124" s="208"/>
      <c r="GXG124" s="208"/>
      <c r="GXH124" s="208"/>
      <c r="GXI124" s="208"/>
      <c r="GXJ124" s="208"/>
      <c r="GXK124" s="208"/>
      <c r="GXL124" s="208"/>
      <c r="GXM124" s="208"/>
      <c r="GXN124" s="208"/>
      <c r="GXO124" s="208"/>
      <c r="GXP124" s="208"/>
      <c r="GXQ124" s="208"/>
      <c r="GXR124" s="208"/>
      <c r="GXS124" s="208"/>
      <c r="GXT124" s="208"/>
      <c r="GXU124" s="208"/>
      <c r="GXV124" s="208"/>
      <c r="GXW124" s="208"/>
      <c r="GXX124" s="208"/>
      <c r="GXY124" s="208"/>
      <c r="GXZ124" s="208"/>
      <c r="GYA124" s="208"/>
      <c r="GYB124" s="208"/>
      <c r="GYC124" s="208"/>
      <c r="GYD124" s="208"/>
      <c r="GYE124" s="208"/>
      <c r="GYF124" s="208"/>
      <c r="GYG124" s="208"/>
      <c r="GYH124" s="208"/>
      <c r="GYI124" s="208"/>
      <c r="GYJ124" s="208"/>
      <c r="GYK124" s="208"/>
      <c r="GYL124" s="208"/>
      <c r="GYM124" s="208"/>
      <c r="GYN124" s="208"/>
      <c r="GYO124" s="208"/>
      <c r="GYP124" s="208"/>
      <c r="GYQ124" s="208"/>
      <c r="GYR124" s="208"/>
      <c r="GYS124" s="208"/>
      <c r="GYT124" s="208"/>
      <c r="GYU124" s="208"/>
      <c r="GYV124" s="208"/>
      <c r="GYW124" s="208"/>
      <c r="GYX124" s="208"/>
      <c r="GYY124" s="208"/>
      <c r="GYZ124" s="208"/>
      <c r="GZA124" s="208"/>
      <c r="GZB124" s="208"/>
      <c r="GZC124" s="208"/>
      <c r="GZD124" s="208"/>
      <c r="GZE124" s="208"/>
      <c r="GZF124" s="208"/>
      <c r="GZG124" s="208"/>
      <c r="GZH124" s="208"/>
      <c r="GZI124" s="208"/>
      <c r="GZJ124" s="208"/>
      <c r="GZK124" s="208"/>
      <c r="GZL124" s="208"/>
      <c r="GZM124" s="208"/>
      <c r="GZN124" s="208"/>
      <c r="GZO124" s="208"/>
      <c r="GZP124" s="208"/>
      <c r="GZQ124" s="208"/>
      <c r="GZR124" s="208"/>
      <c r="GZS124" s="208"/>
      <c r="GZT124" s="208"/>
      <c r="GZU124" s="208"/>
      <c r="GZV124" s="208"/>
      <c r="GZW124" s="208"/>
      <c r="GZX124" s="208"/>
      <c r="GZY124" s="208"/>
      <c r="GZZ124" s="208"/>
      <c r="HAA124" s="208"/>
      <c r="HAB124" s="208"/>
      <c r="HAC124" s="208"/>
      <c r="HAD124" s="208"/>
      <c r="HAE124" s="208"/>
      <c r="HAF124" s="208"/>
      <c r="HAG124" s="208"/>
      <c r="HAH124" s="208"/>
      <c r="HAI124" s="208"/>
      <c r="HAJ124" s="208"/>
      <c r="HAK124" s="208"/>
      <c r="HAL124" s="208"/>
      <c r="HAM124" s="208"/>
      <c r="HAN124" s="208"/>
      <c r="HAO124" s="208"/>
      <c r="HAP124" s="208"/>
      <c r="HAQ124" s="208"/>
      <c r="HAR124" s="208"/>
      <c r="HAS124" s="208"/>
      <c r="HAT124" s="208"/>
      <c r="HAU124" s="208"/>
      <c r="HAV124" s="208"/>
      <c r="HAW124" s="208"/>
      <c r="HAX124" s="208"/>
      <c r="HAY124" s="208"/>
      <c r="HAZ124" s="208"/>
      <c r="HBA124" s="208"/>
      <c r="HBB124" s="208"/>
      <c r="HBC124" s="208"/>
      <c r="HBD124" s="208"/>
      <c r="HBE124" s="208"/>
      <c r="HBF124" s="208"/>
      <c r="HBG124" s="208"/>
      <c r="HBH124" s="208"/>
      <c r="HBI124" s="208"/>
      <c r="HBJ124" s="208"/>
      <c r="HBK124" s="208"/>
      <c r="HBL124" s="208"/>
      <c r="HBM124" s="208"/>
      <c r="HBN124" s="208"/>
      <c r="HBO124" s="208"/>
      <c r="HBP124" s="208"/>
      <c r="HBQ124" s="208"/>
      <c r="HBR124" s="208"/>
      <c r="HBS124" s="208"/>
      <c r="HBT124" s="208"/>
      <c r="HBU124" s="208"/>
      <c r="HBV124" s="208"/>
      <c r="HBW124" s="208"/>
      <c r="HBX124" s="208"/>
      <c r="HBY124" s="208"/>
      <c r="HBZ124" s="208"/>
      <c r="HCA124" s="208"/>
      <c r="HCB124" s="208"/>
      <c r="HCC124" s="208"/>
      <c r="HCD124" s="208"/>
      <c r="HCE124" s="208"/>
      <c r="HCF124" s="208"/>
      <c r="HCG124" s="208"/>
      <c r="HCH124" s="208"/>
      <c r="HCI124" s="208"/>
      <c r="HCJ124" s="208"/>
      <c r="HCK124" s="208"/>
      <c r="HCL124" s="208"/>
      <c r="HCM124" s="208"/>
      <c r="HCN124" s="208"/>
      <c r="HCO124" s="208"/>
      <c r="HCP124" s="208"/>
      <c r="HCQ124" s="208"/>
      <c r="HCR124" s="208"/>
      <c r="HCS124" s="208"/>
      <c r="HCT124" s="208"/>
      <c r="HCU124" s="208"/>
      <c r="HCV124" s="208"/>
      <c r="HCW124" s="208"/>
      <c r="HCX124" s="208"/>
      <c r="HCY124" s="208"/>
      <c r="HCZ124" s="208"/>
      <c r="HDA124" s="208"/>
      <c r="HDB124" s="208"/>
      <c r="HDC124" s="208"/>
      <c r="HDD124" s="208"/>
      <c r="HDE124" s="208"/>
      <c r="HDF124" s="208"/>
      <c r="HDG124" s="208"/>
      <c r="HDH124" s="208"/>
      <c r="HDI124" s="208"/>
      <c r="HDJ124" s="208"/>
      <c r="HDK124" s="208"/>
      <c r="HDL124" s="208"/>
      <c r="HDM124" s="208"/>
      <c r="HDN124" s="208"/>
      <c r="HDO124" s="208"/>
      <c r="HDP124" s="208"/>
      <c r="HDQ124" s="208"/>
      <c r="HDR124" s="208"/>
      <c r="HDS124" s="208"/>
      <c r="HDT124" s="208"/>
      <c r="HDU124" s="208"/>
      <c r="HDV124" s="208"/>
      <c r="HDW124" s="208"/>
      <c r="HDX124" s="208"/>
      <c r="HDY124" s="208"/>
      <c r="HDZ124" s="208"/>
      <c r="HEA124" s="208"/>
      <c r="HEB124" s="208"/>
      <c r="HEC124" s="208"/>
      <c r="HED124" s="208"/>
      <c r="HEE124" s="208"/>
      <c r="HEF124" s="208"/>
      <c r="HEG124" s="208"/>
      <c r="HEH124" s="208"/>
      <c r="HEI124" s="208"/>
      <c r="HEJ124" s="208"/>
      <c r="HEK124" s="208"/>
      <c r="HEL124" s="208"/>
      <c r="HEM124" s="208"/>
      <c r="HEN124" s="208"/>
      <c r="HEO124" s="208"/>
      <c r="HEP124" s="208"/>
      <c r="HEQ124" s="208"/>
      <c r="HER124" s="208"/>
      <c r="HES124" s="208"/>
      <c r="HET124" s="208"/>
      <c r="HEU124" s="208"/>
      <c r="HEV124" s="208"/>
      <c r="HEW124" s="208"/>
      <c r="HEX124" s="208"/>
      <c r="HEY124" s="208"/>
      <c r="HEZ124" s="208"/>
      <c r="HFA124" s="208"/>
      <c r="HFB124" s="208"/>
      <c r="HFC124" s="208"/>
      <c r="HFD124" s="208"/>
      <c r="HFE124" s="208"/>
      <c r="HFF124" s="208"/>
      <c r="HFG124" s="208"/>
      <c r="HFH124" s="208"/>
      <c r="HFI124" s="208"/>
      <c r="HFJ124" s="208"/>
      <c r="HFK124" s="208"/>
      <c r="HFL124" s="208"/>
      <c r="HFM124" s="208"/>
      <c r="HFN124" s="208"/>
      <c r="HFO124" s="208"/>
      <c r="HFP124" s="208"/>
      <c r="HFQ124" s="208"/>
      <c r="HFR124" s="208"/>
      <c r="HFS124" s="208"/>
      <c r="HFT124" s="208"/>
      <c r="HFU124" s="208"/>
      <c r="HFV124" s="208"/>
      <c r="HFW124" s="208"/>
      <c r="HFX124" s="208"/>
      <c r="HFY124" s="208"/>
      <c r="HFZ124" s="208"/>
      <c r="HGA124" s="208"/>
      <c r="HGB124" s="208"/>
      <c r="HGC124" s="208"/>
      <c r="HGD124" s="208"/>
      <c r="HGE124" s="208"/>
      <c r="HGF124" s="208"/>
      <c r="HGG124" s="208"/>
      <c r="HGH124" s="208"/>
      <c r="HGI124" s="208"/>
      <c r="HGJ124" s="208"/>
      <c r="HGK124" s="208"/>
      <c r="HGL124" s="208"/>
      <c r="HGM124" s="208"/>
      <c r="HGN124" s="208"/>
      <c r="HGO124" s="208"/>
      <c r="HGP124" s="208"/>
      <c r="HGQ124" s="208"/>
      <c r="HGR124" s="208"/>
      <c r="HGS124" s="208"/>
      <c r="HGT124" s="208"/>
      <c r="HGU124" s="208"/>
      <c r="HGV124" s="208"/>
      <c r="HGW124" s="208"/>
      <c r="HGX124" s="208"/>
      <c r="HGY124" s="208"/>
      <c r="HGZ124" s="208"/>
      <c r="HHA124" s="208"/>
      <c r="HHB124" s="208"/>
      <c r="HHC124" s="208"/>
      <c r="HHD124" s="208"/>
      <c r="HHE124" s="208"/>
      <c r="HHF124" s="208"/>
      <c r="HHG124" s="208"/>
      <c r="HHH124" s="208"/>
      <c r="HHI124" s="208"/>
      <c r="HHJ124" s="208"/>
      <c r="HHK124" s="208"/>
      <c r="HHL124" s="208"/>
      <c r="HHM124" s="208"/>
      <c r="HHN124" s="208"/>
      <c r="HHO124" s="208"/>
      <c r="HHP124" s="208"/>
      <c r="HHQ124" s="208"/>
      <c r="HHR124" s="208"/>
      <c r="HHS124" s="208"/>
      <c r="HHT124" s="208"/>
      <c r="HHU124" s="208"/>
      <c r="HHV124" s="208"/>
      <c r="HHW124" s="208"/>
      <c r="HHX124" s="208"/>
      <c r="HHY124" s="208"/>
      <c r="HHZ124" s="208"/>
      <c r="HIA124" s="208"/>
      <c r="HIB124" s="208"/>
      <c r="HIC124" s="208"/>
      <c r="HID124" s="208"/>
      <c r="HIE124" s="208"/>
      <c r="HIF124" s="208"/>
      <c r="HIG124" s="208"/>
      <c r="HIH124" s="208"/>
      <c r="HII124" s="208"/>
      <c r="HIJ124" s="208"/>
      <c r="HIK124" s="208"/>
      <c r="HIL124" s="208"/>
      <c r="HIM124" s="208"/>
      <c r="HIN124" s="208"/>
      <c r="HIO124" s="208"/>
      <c r="HIP124" s="208"/>
      <c r="HIQ124" s="208"/>
      <c r="HIR124" s="208"/>
      <c r="HIS124" s="208"/>
      <c r="HIT124" s="208"/>
      <c r="HIU124" s="208"/>
      <c r="HIV124" s="208"/>
      <c r="HIW124" s="208"/>
      <c r="HIX124" s="208"/>
      <c r="HIY124" s="208"/>
      <c r="HIZ124" s="208"/>
      <c r="HJA124" s="208"/>
      <c r="HJB124" s="208"/>
      <c r="HJC124" s="208"/>
      <c r="HJD124" s="208"/>
      <c r="HJE124" s="208"/>
      <c r="HJF124" s="208"/>
      <c r="HJG124" s="208"/>
      <c r="HJH124" s="208"/>
      <c r="HJI124" s="208"/>
      <c r="HJJ124" s="208"/>
      <c r="HJK124" s="208"/>
      <c r="HJL124" s="208"/>
      <c r="HJM124" s="208"/>
      <c r="HJN124" s="208"/>
      <c r="HJO124" s="208"/>
      <c r="HJP124" s="208"/>
      <c r="HJQ124" s="208"/>
      <c r="HJR124" s="208"/>
      <c r="HJS124" s="208"/>
      <c r="HJT124" s="208"/>
      <c r="HJU124" s="208"/>
      <c r="HJV124" s="208"/>
      <c r="HJW124" s="208"/>
      <c r="HJX124" s="208"/>
      <c r="HJY124" s="208"/>
      <c r="HJZ124" s="208"/>
      <c r="HKA124" s="208"/>
      <c r="HKB124" s="208"/>
      <c r="HKC124" s="208"/>
      <c r="HKD124" s="208"/>
      <c r="HKE124" s="208"/>
      <c r="HKF124" s="208"/>
      <c r="HKG124" s="208"/>
      <c r="HKH124" s="208"/>
      <c r="HKI124" s="208"/>
      <c r="HKJ124" s="208"/>
      <c r="HKK124" s="208"/>
      <c r="HKL124" s="208"/>
      <c r="HKM124" s="208"/>
      <c r="HKN124" s="208"/>
      <c r="HKO124" s="208"/>
      <c r="HKP124" s="208"/>
      <c r="HKQ124" s="208"/>
      <c r="HKR124" s="208"/>
      <c r="HKS124" s="208"/>
      <c r="HKT124" s="208"/>
      <c r="HKU124" s="208"/>
      <c r="HKV124" s="208"/>
      <c r="HKW124" s="208"/>
      <c r="HKX124" s="208"/>
      <c r="HKY124" s="208"/>
      <c r="HKZ124" s="208"/>
      <c r="HLA124" s="208"/>
      <c r="HLB124" s="208"/>
      <c r="HLC124" s="208"/>
      <c r="HLD124" s="208"/>
      <c r="HLE124" s="208"/>
      <c r="HLF124" s="208"/>
      <c r="HLG124" s="208"/>
      <c r="HLH124" s="208"/>
      <c r="HLI124" s="208"/>
      <c r="HLJ124" s="208"/>
      <c r="HLK124" s="208"/>
      <c r="HLL124" s="208"/>
      <c r="HLM124" s="208"/>
      <c r="HLN124" s="208"/>
      <c r="HLO124" s="208"/>
      <c r="HLP124" s="208"/>
      <c r="HLQ124" s="208"/>
      <c r="HLR124" s="208"/>
      <c r="HLS124" s="208"/>
      <c r="HLT124" s="208"/>
      <c r="HLU124" s="208"/>
      <c r="HLV124" s="208"/>
      <c r="HLW124" s="208"/>
      <c r="HLX124" s="208"/>
      <c r="HLY124" s="208"/>
      <c r="HLZ124" s="208"/>
      <c r="HMA124" s="208"/>
      <c r="HMB124" s="208"/>
      <c r="HMC124" s="208"/>
      <c r="HMD124" s="208"/>
      <c r="HME124" s="208"/>
      <c r="HMF124" s="208"/>
      <c r="HMG124" s="208"/>
      <c r="HMH124" s="208"/>
      <c r="HMI124" s="208"/>
      <c r="HMJ124" s="208"/>
      <c r="HMK124" s="208"/>
      <c r="HML124" s="208"/>
      <c r="HMM124" s="208"/>
      <c r="HMN124" s="208"/>
      <c r="HMO124" s="208"/>
      <c r="HMP124" s="208"/>
      <c r="HMQ124" s="208"/>
      <c r="HMR124" s="208"/>
      <c r="HMS124" s="208"/>
      <c r="HMT124" s="208"/>
      <c r="HMU124" s="208"/>
      <c r="HMV124" s="208"/>
      <c r="HMW124" s="208"/>
      <c r="HMX124" s="208"/>
      <c r="HMY124" s="208"/>
      <c r="HMZ124" s="208"/>
      <c r="HNA124" s="208"/>
      <c r="HNB124" s="208"/>
      <c r="HNC124" s="208"/>
      <c r="HND124" s="208"/>
      <c r="HNE124" s="208"/>
      <c r="HNF124" s="208"/>
      <c r="HNG124" s="208"/>
      <c r="HNH124" s="208"/>
      <c r="HNI124" s="208"/>
      <c r="HNJ124" s="208"/>
      <c r="HNK124" s="208"/>
      <c r="HNL124" s="208"/>
      <c r="HNM124" s="208"/>
      <c r="HNN124" s="208"/>
      <c r="HNO124" s="208"/>
      <c r="HNP124" s="208"/>
      <c r="HNQ124" s="208"/>
      <c r="HNR124" s="208"/>
      <c r="HNS124" s="208"/>
      <c r="HNT124" s="208"/>
      <c r="HNU124" s="208"/>
      <c r="HNV124" s="208"/>
      <c r="HNW124" s="208"/>
      <c r="HNX124" s="208"/>
      <c r="HNY124" s="208"/>
      <c r="HNZ124" s="208"/>
      <c r="HOA124" s="208"/>
      <c r="HOB124" s="208"/>
      <c r="HOC124" s="208"/>
      <c r="HOD124" s="208"/>
      <c r="HOE124" s="208"/>
      <c r="HOF124" s="208"/>
      <c r="HOG124" s="208"/>
      <c r="HOH124" s="208"/>
      <c r="HOI124" s="208"/>
      <c r="HOJ124" s="208"/>
      <c r="HOK124" s="208"/>
      <c r="HOL124" s="208"/>
      <c r="HOM124" s="208"/>
      <c r="HON124" s="208"/>
      <c r="HOO124" s="208"/>
      <c r="HOP124" s="208"/>
      <c r="HOQ124" s="208"/>
      <c r="HOR124" s="208"/>
      <c r="HOS124" s="208"/>
      <c r="HOT124" s="208"/>
      <c r="HOU124" s="208"/>
      <c r="HOV124" s="208"/>
      <c r="HOW124" s="208"/>
      <c r="HOX124" s="208"/>
      <c r="HOY124" s="208"/>
      <c r="HOZ124" s="208"/>
      <c r="HPA124" s="208"/>
      <c r="HPB124" s="208"/>
      <c r="HPC124" s="208"/>
      <c r="HPD124" s="208"/>
      <c r="HPE124" s="208"/>
      <c r="HPF124" s="208"/>
      <c r="HPG124" s="208"/>
      <c r="HPH124" s="208"/>
      <c r="HPI124" s="208"/>
      <c r="HPJ124" s="208"/>
      <c r="HPK124" s="208"/>
      <c r="HPL124" s="208"/>
      <c r="HPM124" s="208"/>
      <c r="HPN124" s="208"/>
      <c r="HPO124" s="208"/>
      <c r="HPP124" s="208"/>
      <c r="HPQ124" s="208"/>
      <c r="HPR124" s="208"/>
      <c r="HPS124" s="208"/>
      <c r="HPT124" s="208"/>
      <c r="HPU124" s="208"/>
      <c r="HPV124" s="208"/>
      <c r="HPW124" s="208"/>
      <c r="HPX124" s="208"/>
      <c r="HPY124" s="208"/>
      <c r="HPZ124" s="208"/>
      <c r="HQA124" s="208"/>
      <c r="HQB124" s="208"/>
      <c r="HQC124" s="208"/>
      <c r="HQD124" s="208"/>
      <c r="HQE124" s="208"/>
      <c r="HQF124" s="208"/>
      <c r="HQG124" s="208"/>
      <c r="HQH124" s="208"/>
      <c r="HQI124" s="208"/>
      <c r="HQJ124" s="208"/>
      <c r="HQK124" s="208"/>
      <c r="HQL124" s="208"/>
      <c r="HQM124" s="208"/>
      <c r="HQN124" s="208"/>
      <c r="HQO124" s="208"/>
      <c r="HQP124" s="208"/>
      <c r="HQQ124" s="208"/>
      <c r="HQR124" s="208"/>
      <c r="HQS124" s="208"/>
      <c r="HQT124" s="208"/>
      <c r="HQU124" s="208"/>
      <c r="HQV124" s="208"/>
      <c r="HQW124" s="208"/>
      <c r="HQX124" s="208"/>
      <c r="HQY124" s="208"/>
      <c r="HQZ124" s="208"/>
      <c r="HRA124" s="208"/>
      <c r="HRB124" s="208"/>
      <c r="HRC124" s="208"/>
      <c r="HRD124" s="208"/>
      <c r="HRE124" s="208"/>
      <c r="HRF124" s="208"/>
      <c r="HRG124" s="208"/>
      <c r="HRH124" s="208"/>
      <c r="HRI124" s="208"/>
      <c r="HRJ124" s="208"/>
      <c r="HRK124" s="208"/>
      <c r="HRL124" s="208"/>
      <c r="HRM124" s="208"/>
      <c r="HRN124" s="208"/>
      <c r="HRO124" s="208"/>
      <c r="HRP124" s="208"/>
      <c r="HRQ124" s="208"/>
      <c r="HRR124" s="208"/>
      <c r="HRS124" s="208"/>
      <c r="HRT124" s="208"/>
      <c r="HRU124" s="208"/>
      <c r="HRV124" s="208"/>
      <c r="HRW124" s="208"/>
      <c r="HRX124" s="208"/>
      <c r="HRY124" s="208"/>
      <c r="HRZ124" s="208"/>
      <c r="HSA124" s="208"/>
      <c r="HSB124" s="208"/>
      <c r="HSC124" s="208"/>
      <c r="HSD124" s="208"/>
      <c r="HSE124" s="208"/>
      <c r="HSF124" s="208"/>
      <c r="HSG124" s="208"/>
      <c r="HSH124" s="208"/>
      <c r="HSI124" s="208"/>
      <c r="HSJ124" s="208"/>
      <c r="HSK124" s="208"/>
      <c r="HSL124" s="208"/>
      <c r="HSM124" s="208"/>
      <c r="HSN124" s="208"/>
      <c r="HSO124" s="208"/>
      <c r="HSP124" s="208"/>
      <c r="HSQ124" s="208"/>
      <c r="HSR124" s="208"/>
      <c r="HSS124" s="208"/>
      <c r="HST124" s="208"/>
      <c r="HSU124" s="208"/>
      <c r="HSV124" s="208"/>
      <c r="HSW124" s="208"/>
      <c r="HSX124" s="208"/>
      <c r="HSY124" s="208"/>
      <c r="HSZ124" s="208"/>
      <c r="HTA124" s="208"/>
      <c r="HTB124" s="208"/>
      <c r="HTC124" s="208"/>
      <c r="HTD124" s="208"/>
      <c r="HTE124" s="208"/>
      <c r="HTF124" s="208"/>
      <c r="HTG124" s="208"/>
      <c r="HTH124" s="208"/>
      <c r="HTI124" s="208"/>
      <c r="HTJ124" s="208"/>
      <c r="HTK124" s="208"/>
      <c r="HTL124" s="208"/>
      <c r="HTM124" s="208"/>
      <c r="HTN124" s="208"/>
      <c r="HTO124" s="208"/>
      <c r="HTP124" s="208"/>
      <c r="HTQ124" s="208"/>
      <c r="HTR124" s="208"/>
      <c r="HTS124" s="208"/>
      <c r="HTT124" s="208"/>
      <c r="HTU124" s="208"/>
      <c r="HTV124" s="208"/>
      <c r="HTW124" s="208"/>
      <c r="HTX124" s="208"/>
      <c r="HTY124" s="208"/>
      <c r="HTZ124" s="208"/>
      <c r="HUA124" s="208"/>
      <c r="HUB124" s="208"/>
      <c r="HUC124" s="208"/>
      <c r="HUD124" s="208"/>
      <c r="HUE124" s="208"/>
      <c r="HUF124" s="208"/>
      <c r="HUG124" s="208"/>
      <c r="HUH124" s="208"/>
      <c r="HUI124" s="208"/>
      <c r="HUJ124" s="208"/>
      <c r="HUK124" s="208"/>
      <c r="HUL124" s="208"/>
      <c r="HUM124" s="208"/>
      <c r="HUN124" s="208"/>
      <c r="HUO124" s="208"/>
      <c r="HUP124" s="208"/>
      <c r="HUQ124" s="208"/>
      <c r="HUR124" s="208"/>
      <c r="HUS124" s="208"/>
      <c r="HUT124" s="208"/>
      <c r="HUU124" s="208"/>
      <c r="HUV124" s="208"/>
      <c r="HUW124" s="208"/>
      <c r="HUX124" s="208"/>
      <c r="HUY124" s="208"/>
      <c r="HUZ124" s="208"/>
      <c r="HVA124" s="208"/>
      <c r="HVB124" s="208"/>
      <c r="HVC124" s="208"/>
      <c r="HVD124" s="208"/>
      <c r="HVE124" s="208"/>
      <c r="HVF124" s="208"/>
      <c r="HVG124" s="208"/>
      <c r="HVH124" s="208"/>
      <c r="HVI124" s="208"/>
      <c r="HVJ124" s="208"/>
      <c r="HVK124" s="208"/>
      <c r="HVL124" s="208"/>
      <c r="HVM124" s="208"/>
      <c r="HVN124" s="208"/>
      <c r="HVO124" s="208"/>
      <c r="HVP124" s="208"/>
      <c r="HVQ124" s="208"/>
      <c r="HVR124" s="208"/>
      <c r="HVS124" s="208"/>
      <c r="HVT124" s="208"/>
      <c r="HVU124" s="208"/>
      <c r="HVV124" s="208"/>
      <c r="HVW124" s="208"/>
      <c r="HVX124" s="208"/>
      <c r="HVY124" s="208"/>
      <c r="HVZ124" s="208"/>
      <c r="HWA124" s="208"/>
      <c r="HWB124" s="208"/>
      <c r="HWC124" s="208"/>
      <c r="HWD124" s="208"/>
      <c r="HWE124" s="208"/>
      <c r="HWF124" s="208"/>
      <c r="HWG124" s="208"/>
      <c r="HWH124" s="208"/>
      <c r="HWI124" s="208"/>
      <c r="HWJ124" s="208"/>
      <c r="HWK124" s="208"/>
      <c r="HWL124" s="208"/>
      <c r="HWM124" s="208"/>
      <c r="HWN124" s="208"/>
      <c r="HWO124" s="208"/>
      <c r="HWP124" s="208"/>
      <c r="HWQ124" s="208"/>
      <c r="HWR124" s="208"/>
      <c r="HWS124" s="208"/>
      <c r="HWT124" s="208"/>
      <c r="HWU124" s="208"/>
      <c r="HWV124" s="208"/>
      <c r="HWW124" s="208"/>
      <c r="HWX124" s="208"/>
      <c r="HWY124" s="208"/>
      <c r="HWZ124" s="208"/>
      <c r="HXA124" s="208"/>
      <c r="HXB124" s="208"/>
      <c r="HXC124" s="208"/>
      <c r="HXD124" s="208"/>
      <c r="HXE124" s="208"/>
      <c r="HXF124" s="208"/>
      <c r="HXG124" s="208"/>
      <c r="HXH124" s="208"/>
      <c r="HXI124" s="208"/>
      <c r="HXJ124" s="208"/>
      <c r="HXK124" s="208"/>
      <c r="HXL124" s="208"/>
      <c r="HXM124" s="208"/>
      <c r="HXN124" s="208"/>
      <c r="HXO124" s="208"/>
      <c r="HXP124" s="208"/>
      <c r="HXQ124" s="208"/>
      <c r="HXR124" s="208"/>
      <c r="HXS124" s="208"/>
      <c r="HXT124" s="208"/>
      <c r="HXU124" s="208"/>
      <c r="HXV124" s="208"/>
      <c r="HXW124" s="208"/>
      <c r="HXX124" s="208"/>
      <c r="HXY124" s="208"/>
      <c r="HXZ124" s="208"/>
      <c r="HYA124" s="208"/>
      <c r="HYB124" s="208"/>
      <c r="HYC124" s="208"/>
      <c r="HYD124" s="208"/>
      <c r="HYE124" s="208"/>
      <c r="HYF124" s="208"/>
      <c r="HYG124" s="208"/>
      <c r="HYH124" s="208"/>
      <c r="HYI124" s="208"/>
      <c r="HYJ124" s="208"/>
      <c r="HYK124" s="208"/>
      <c r="HYL124" s="208"/>
      <c r="HYM124" s="208"/>
      <c r="HYN124" s="208"/>
      <c r="HYO124" s="208"/>
      <c r="HYP124" s="208"/>
      <c r="HYQ124" s="208"/>
      <c r="HYR124" s="208"/>
      <c r="HYS124" s="208"/>
      <c r="HYT124" s="208"/>
      <c r="HYU124" s="208"/>
      <c r="HYV124" s="208"/>
      <c r="HYW124" s="208"/>
      <c r="HYX124" s="208"/>
      <c r="HYY124" s="208"/>
      <c r="HYZ124" s="208"/>
      <c r="HZA124" s="208"/>
      <c r="HZB124" s="208"/>
      <c r="HZC124" s="208"/>
      <c r="HZD124" s="208"/>
      <c r="HZE124" s="208"/>
      <c r="HZF124" s="208"/>
      <c r="HZG124" s="208"/>
      <c r="HZH124" s="208"/>
      <c r="HZI124" s="208"/>
      <c r="HZJ124" s="208"/>
      <c r="HZK124" s="208"/>
      <c r="HZL124" s="208"/>
      <c r="HZM124" s="208"/>
      <c r="HZN124" s="208"/>
      <c r="HZO124" s="208"/>
      <c r="HZP124" s="208"/>
      <c r="HZQ124" s="208"/>
      <c r="HZR124" s="208"/>
      <c r="HZS124" s="208"/>
      <c r="HZT124" s="208"/>
      <c r="HZU124" s="208"/>
      <c r="HZV124" s="208"/>
      <c r="HZW124" s="208"/>
      <c r="HZX124" s="208"/>
      <c r="HZY124" s="208"/>
      <c r="HZZ124" s="208"/>
      <c r="IAA124" s="208"/>
      <c r="IAB124" s="208"/>
      <c r="IAC124" s="208"/>
      <c r="IAD124" s="208"/>
      <c r="IAE124" s="208"/>
      <c r="IAF124" s="208"/>
      <c r="IAG124" s="208"/>
      <c r="IAH124" s="208"/>
      <c r="IAI124" s="208"/>
      <c r="IAJ124" s="208"/>
      <c r="IAK124" s="208"/>
      <c r="IAL124" s="208"/>
      <c r="IAM124" s="208"/>
      <c r="IAN124" s="208"/>
      <c r="IAO124" s="208"/>
      <c r="IAP124" s="208"/>
      <c r="IAQ124" s="208"/>
      <c r="IAR124" s="208"/>
      <c r="IAS124" s="208"/>
      <c r="IAT124" s="208"/>
      <c r="IAU124" s="208"/>
      <c r="IAV124" s="208"/>
      <c r="IAW124" s="208"/>
      <c r="IAX124" s="208"/>
      <c r="IAY124" s="208"/>
      <c r="IAZ124" s="208"/>
      <c r="IBA124" s="208"/>
      <c r="IBB124" s="208"/>
      <c r="IBC124" s="208"/>
      <c r="IBD124" s="208"/>
      <c r="IBE124" s="208"/>
      <c r="IBF124" s="208"/>
      <c r="IBG124" s="208"/>
      <c r="IBH124" s="208"/>
      <c r="IBI124" s="208"/>
      <c r="IBJ124" s="208"/>
      <c r="IBK124" s="208"/>
      <c r="IBL124" s="208"/>
      <c r="IBM124" s="208"/>
      <c r="IBN124" s="208"/>
      <c r="IBO124" s="208"/>
      <c r="IBP124" s="208"/>
      <c r="IBQ124" s="208"/>
      <c r="IBR124" s="208"/>
      <c r="IBS124" s="208"/>
      <c r="IBT124" s="208"/>
      <c r="IBU124" s="208"/>
      <c r="IBV124" s="208"/>
      <c r="IBW124" s="208"/>
      <c r="IBX124" s="208"/>
      <c r="IBY124" s="208"/>
      <c r="IBZ124" s="208"/>
      <c r="ICA124" s="208"/>
      <c r="ICB124" s="208"/>
      <c r="ICC124" s="208"/>
      <c r="ICD124" s="208"/>
      <c r="ICE124" s="208"/>
      <c r="ICF124" s="208"/>
      <c r="ICG124" s="208"/>
      <c r="ICH124" s="208"/>
      <c r="ICI124" s="208"/>
      <c r="ICJ124" s="208"/>
      <c r="ICK124" s="208"/>
      <c r="ICL124" s="208"/>
      <c r="ICM124" s="208"/>
      <c r="ICN124" s="208"/>
      <c r="ICO124" s="208"/>
      <c r="ICP124" s="208"/>
      <c r="ICQ124" s="208"/>
      <c r="ICR124" s="208"/>
      <c r="ICS124" s="208"/>
      <c r="ICT124" s="208"/>
      <c r="ICU124" s="208"/>
      <c r="ICV124" s="208"/>
      <c r="ICW124" s="208"/>
      <c r="ICX124" s="208"/>
      <c r="ICY124" s="208"/>
      <c r="ICZ124" s="208"/>
      <c r="IDA124" s="208"/>
      <c r="IDB124" s="208"/>
      <c r="IDC124" s="208"/>
      <c r="IDD124" s="208"/>
      <c r="IDE124" s="208"/>
      <c r="IDF124" s="208"/>
      <c r="IDG124" s="208"/>
      <c r="IDH124" s="208"/>
      <c r="IDI124" s="208"/>
      <c r="IDJ124" s="208"/>
      <c r="IDK124" s="208"/>
      <c r="IDL124" s="208"/>
      <c r="IDM124" s="208"/>
      <c r="IDN124" s="208"/>
      <c r="IDO124" s="208"/>
      <c r="IDP124" s="208"/>
      <c r="IDQ124" s="208"/>
      <c r="IDR124" s="208"/>
      <c r="IDS124" s="208"/>
      <c r="IDT124" s="208"/>
      <c r="IDU124" s="208"/>
      <c r="IDV124" s="208"/>
      <c r="IDW124" s="208"/>
      <c r="IDX124" s="208"/>
      <c r="IDY124" s="208"/>
      <c r="IDZ124" s="208"/>
      <c r="IEA124" s="208"/>
      <c r="IEB124" s="208"/>
      <c r="IEC124" s="208"/>
      <c r="IED124" s="208"/>
      <c r="IEE124" s="208"/>
      <c r="IEF124" s="208"/>
      <c r="IEG124" s="208"/>
      <c r="IEH124" s="208"/>
      <c r="IEI124" s="208"/>
      <c r="IEJ124" s="208"/>
      <c r="IEK124" s="208"/>
      <c r="IEL124" s="208"/>
      <c r="IEM124" s="208"/>
      <c r="IEN124" s="208"/>
      <c r="IEO124" s="208"/>
      <c r="IEP124" s="208"/>
      <c r="IEQ124" s="208"/>
      <c r="IER124" s="208"/>
      <c r="IES124" s="208"/>
      <c r="IET124" s="208"/>
      <c r="IEU124" s="208"/>
      <c r="IEV124" s="208"/>
      <c r="IEW124" s="208"/>
      <c r="IEX124" s="208"/>
      <c r="IEY124" s="208"/>
      <c r="IEZ124" s="208"/>
      <c r="IFA124" s="208"/>
      <c r="IFB124" s="208"/>
      <c r="IFC124" s="208"/>
      <c r="IFD124" s="208"/>
      <c r="IFE124" s="208"/>
      <c r="IFF124" s="208"/>
      <c r="IFG124" s="208"/>
      <c r="IFH124" s="208"/>
      <c r="IFI124" s="208"/>
      <c r="IFJ124" s="208"/>
      <c r="IFK124" s="208"/>
      <c r="IFL124" s="208"/>
      <c r="IFM124" s="208"/>
      <c r="IFN124" s="208"/>
      <c r="IFO124" s="208"/>
      <c r="IFP124" s="208"/>
      <c r="IFQ124" s="208"/>
      <c r="IFR124" s="208"/>
      <c r="IFS124" s="208"/>
      <c r="IFT124" s="208"/>
      <c r="IFU124" s="208"/>
      <c r="IFV124" s="208"/>
      <c r="IFW124" s="208"/>
      <c r="IFX124" s="208"/>
      <c r="IFY124" s="208"/>
      <c r="IFZ124" s="208"/>
      <c r="IGA124" s="208"/>
      <c r="IGB124" s="208"/>
      <c r="IGC124" s="208"/>
      <c r="IGD124" s="208"/>
      <c r="IGE124" s="208"/>
      <c r="IGF124" s="208"/>
      <c r="IGG124" s="208"/>
      <c r="IGH124" s="208"/>
      <c r="IGI124" s="208"/>
      <c r="IGJ124" s="208"/>
      <c r="IGK124" s="208"/>
      <c r="IGL124" s="208"/>
      <c r="IGM124" s="208"/>
      <c r="IGN124" s="208"/>
      <c r="IGO124" s="208"/>
      <c r="IGP124" s="208"/>
      <c r="IGQ124" s="208"/>
      <c r="IGR124" s="208"/>
      <c r="IGS124" s="208"/>
      <c r="IGT124" s="208"/>
      <c r="IGU124" s="208"/>
      <c r="IGV124" s="208"/>
      <c r="IGW124" s="208"/>
      <c r="IGX124" s="208"/>
      <c r="IGY124" s="208"/>
      <c r="IGZ124" s="208"/>
      <c r="IHA124" s="208"/>
      <c r="IHB124" s="208"/>
      <c r="IHC124" s="208"/>
      <c r="IHD124" s="208"/>
      <c r="IHE124" s="208"/>
      <c r="IHF124" s="208"/>
      <c r="IHG124" s="208"/>
      <c r="IHH124" s="208"/>
      <c r="IHI124" s="208"/>
      <c r="IHJ124" s="208"/>
      <c r="IHK124" s="208"/>
      <c r="IHL124" s="208"/>
      <c r="IHM124" s="208"/>
      <c r="IHN124" s="208"/>
      <c r="IHO124" s="208"/>
      <c r="IHP124" s="208"/>
      <c r="IHQ124" s="208"/>
      <c r="IHR124" s="208"/>
      <c r="IHS124" s="208"/>
      <c r="IHT124" s="208"/>
      <c r="IHU124" s="208"/>
      <c r="IHV124" s="208"/>
      <c r="IHW124" s="208"/>
      <c r="IHX124" s="208"/>
      <c r="IHY124" s="208"/>
      <c r="IHZ124" s="208"/>
      <c r="IIA124" s="208"/>
      <c r="IIB124" s="208"/>
      <c r="IIC124" s="208"/>
      <c r="IID124" s="208"/>
      <c r="IIE124" s="208"/>
      <c r="IIF124" s="208"/>
      <c r="IIG124" s="208"/>
      <c r="IIH124" s="208"/>
      <c r="III124" s="208"/>
      <c r="IIJ124" s="208"/>
      <c r="IIK124" s="208"/>
      <c r="IIL124" s="208"/>
      <c r="IIM124" s="208"/>
      <c r="IIN124" s="208"/>
      <c r="IIO124" s="208"/>
      <c r="IIP124" s="208"/>
      <c r="IIQ124" s="208"/>
      <c r="IIR124" s="208"/>
      <c r="IIS124" s="208"/>
      <c r="IIT124" s="208"/>
      <c r="IIU124" s="208"/>
      <c r="IIV124" s="208"/>
      <c r="IIW124" s="208"/>
      <c r="IIX124" s="208"/>
      <c r="IIY124" s="208"/>
      <c r="IIZ124" s="208"/>
      <c r="IJA124" s="208"/>
      <c r="IJB124" s="208"/>
      <c r="IJC124" s="208"/>
      <c r="IJD124" s="208"/>
      <c r="IJE124" s="208"/>
      <c r="IJF124" s="208"/>
      <c r="IJG124" s="208"/>
      <c r="IJH124" s="208"/>
      <c r="IJI124" s="208"/>
      <c r="IJJ124" s="208"/>
      <c r="IJK124" s="208"/>
      <c r="IJL124" s="208"/>
      <c r="IJM124" s="208"/>
      <c r="IJN124" s="208"/>
      <c r="IJO124" s="208"/>
      <c r="IJP124" s="208"/>
      <c r="IJQ124" s="208"/>
      <c r="IJR124" s="208"/>
      <c r="IJS124" s="208"/>
      <c r="IJT124" s="208"/>
      <c r="IJU124" s="208"/>
      <c r="IJV124" s="208"/>
      <c r="IJW124" s="208"/>
      <c r="IJX124" s="208"/>
      <c r="IJY124" s="208"/>
      <c r="IJZ124" s="208"/>
      <c r="IKA124" s="208"/>
      <c r="IKB124" s="208"/>
      <c r="IKC124" s="208"/>
      <c r="IKD124" s="208"/>
      <c r="IKE124" s="208"/>
      <c r="IKF124" s="208"/>
      <c r="IKG124" s="208"/>
      <c r="IKH124" s="208"/>
      <c r="IKI124" s="208"/>
      <c r="IKJ124" s="208"/>
      <c r="IKK124" s="208"/>
      <c r="IKL124" s="208"/>
      <c r="IKM124" s="208"/>
      <c r="IKN124" s="208"/>
      <c r="IKO124" s="208"/>
      <c r="IKP124" s="208"/>
      <c r="IKQ124" s="208"/>
      <c r="IKR124" s="208"/>
      <c r="IKS124" s="208"/>
      <c r="IKT124" s="208"/>
      <c r="IKU124" s="208"/>
      <c r="IKV124" s="208"/>
      <c r="IKW124" s="208"/>
      <c r="IKX124" s="208"/>
      <c r="IKY124" s="208"/>
      <c r="IKZ124" s="208"/>
      <c r="ILA124" s="208"/>
      <c r="ILB124" s="208"/>
      <c r="ILC124" s="208"/>
      <c r="ILD124" s="208"/>
      <c r="ILE124" s="208"/>
      <c r="ILF124" s="208"/>
      <c r="ILG124" s="208"/>
      <c r="ILH124" s="208"/>
      <c r="ILI124" s="208"/>
      <c r="ILJ124" s="208"/>
      <c r="ILK124" s="208"/>
      <c r="ILL124" s="208"/>
      <c r="ILM124" s="208"/>
      <c r="ILN124" s="208"/>
      <c r="ILO124" s="208"/>
      <c r="ILP124" s="208"/>
      <c r="ILQ124" s="208"/>
      <c r="ILR124" s="208"/>
      <c r="ILS124" s="208"/>
      <c r="ILT124" s="208"/>
      <c r="ILU124" s="208"/>
      <c r="ILV124" s="208"/>
      <c r="ILW124" s="208"/>
      <c r="ILX124" s="208"/>
      <c r="ILY124" s="208"/>
      <c r="ILZ124" s="208"/>
      <c r="IMA124" s="208"/>
      <c r="IMB124" s="208"/>
      <c r="IMC124" s="208"/>
      <c r="IMD124" s="208"/>
      <c r="IME124" s="208"/>
      <c r="IMF124" s="208"/>
      <c r="IMG124" s="208"/>
      <c r="IMH124" s="208"/>
      <c r="IMI124" s="208"/>
      <c r="IMJ124" s="208"/>
      <c r="IMK124" s="208"/>
      <c r="IML124" s="208"/>
      <c r="IMM124" s="208"/>
      <c r="IMN124" s="208"/>
      <c r="IMO124" s="208"/>
      <c r="IMP124" s="208"/>
      <c r="IMQ124" s="208"/>
      <c r="IMR124" s="208"/>
      <c r="IMS124" s="208"/>
      <c r="IMT124" s="208"/>
      <c r="IMU124" s="208"/>
      <c r="IMV124" s="208"/>
      <c r="IMW124" s="208"/>
      <c r="IMX124" s="208"/>
      <c r="IMY124" s="208"/>
      <c r="IMZ124" s="208"/>
      <c r="INA124" s="208"/>
      <c r="INB124" s="208"/>
      <c r="INC124" s="208"/>
      <c r="IND124" s="208"/>
      <c r="INE124" s="208"/>
      <c r="INF124" s="208"/>
      <c r="ING124" s="208"/>
      <c r="INH124" s="208"/>
      <c r="INI124" s="208"/>
      <c r="INJ124" s="208"/>
      <c r="INK124" s="208"/>
      <c r="INL124" s="208"/>
      <c r="INM124" s="208"/>
      <c r="INN124" s="208"/>
      <c r="INO124" s="208"/>
      <c r="INP124" s="208"/>
      <c r="INQ124" s="208"/>
      <c r="INR124" s="208"/>
      <c r="INS124" s="208"/>
      <c r="INT124" s="208"/>
      <c r="INU124" s="208"/>
      <c r="INV124" s="208"/>
      <c r="INW124" s="208"/>
      <c r="INX124" s="208"/>
      <c r="INY124" s="208"/>
      <c r="INZ124" s="208"/>
      <c r="IOA124" s="208"/>
      <c r="IOB124" s="208"/>
      <c r="IOC124" s="208"/>
      <c r="IOD124" s="208"/>
      <c r="IOE124" s="208"/>
      <c r="IOF124" s="208"/>
      <c r="IOG124" s="208"/>
      <c r="IOH124" s="208"/>
      <c r="IOI124" s="208"/>
      <c r="IOJ124" s="208"/>
      <c r="IOK124" s="208"/>
      <c r="IOL124" s="208"/>
      <c r="IOM124" s="208"/>
      <c r="ION124" s="208"/>
      <c r="IOO124" s="208"/>
      <c r="IOP124" s="208"/>
      <c r="IOQ124" s="208"/>
      <c r="IOR124" s="208"/>
      <c r="IOS124" s="208"/>
      <c r="IOT124" s="208"/>
      <c r="IOU124" s="208"/>
      <c r="IOV124" s="208"/>
      <c r="IOW124" s="208"/>
      <c r="IOX124" s="208"/>
      <c r="IOY124" s="208"/>
      <c r="IOZ124" s="208"/>
      <c r="IPA124" s="208"/>
      <c r="IPB124" s="208"/>
      <c r="IPC124" s="208"/>
      <c r="IPD124" s="208"/>
      <c r="IPE124" s="208"/>
      <c r="IPF124" s="208"/>
      <c r="IPG124" s="208"/>
      <c r="IPH124" s="208"/>
      <c r="IPI124" s="208"/>
      <c r="IPJ124" s="208"/>
      <c r="IPK124" s="208"/>
      <c r="IPL124" s="208"/>
      <c r="IPM124" s="208"/>
      <c r="IPN124" s="208"/>
      <c r="IPO124" s="208"/>
      <c r="IPP124" s="208"/>
      <c r="IPQ124" s="208"/>
      <c r="IPR124" s="208"/>
      <c r="IPS124" s="208"/>
      <c r="IPT124" s="208"/>
      <c r="IPU124" s="208"/>
      <c r="IPV124" s="208"/>
      <c r="IPW124" s="208"/>
      <c r="IPX124" s="208"/>
      <c r="IPY124" s="208"/>
      <c r="IPZ124" s="208"/>
      <c r="IQA124" s="208"/>
      <c r="IQB124" s="208"/>
      <c r="IQC124" s="208"/>
      <c r="IQD124" s="208"/>
      <c r="IQE124" s="208"/>
      <c r="IQF124" s="208"/>
      <c r="IQG124" s="208"/>
      <c r="IQH124" s="208"/>
      <c r="IQI124" s="208"/>
      <c r="IQJ124" s="208"/>
      <c r="IQK124" s="208"/>
      <c r="IQL124" s="208"/>
      <c r="IQM124" s="208"/>
      <c r="IQN124" s="208"/>
      <c r="IQO124" s="208"/>
      <c r="IQP124" s="208"/>
      <c r="IQQ124" s="208"/>
      <c r="IQR124" s="208"/>
      <c r="IQS124" s="208"/>
      <c r="IQT124" s="208"/>
      <c r="IQU124" s="208"/>
      <c r="IQV124" s="208"/>
      <c r="IQW124" s="208"/>
      <c r="IQX124" s="208"/>
      <c r="IQY124" s="208"/>
      <c r="IQZ124" s="208"/>
      <c r="IRA124" s="208"/>
      <c r="IRB124" s="208"/>
      <c r="IRC124" s="208"/>
      <c r="IRD124" s="208"/>
      <c r="IRE124" s="208"/>
      <c r="IRF124" s="208"/>
      <c r="IRG124" s="208"/>
      <c r="IRH124" s="208"/>
      <c r="IRI124" s="208"/>
      <c r="IRJ124" s="208"/>
      <c r="IRK124" s="208"/>
      <c r="IRL124" s="208"/>
      <c r="IRM124" s="208"/>
      <c r="IRN124" s="208"/>
      <c r="IRO124" s="208"/>
      <c r="IRP124" s="208"/>
      <c r="IRQ124" s="208"/>
      <c r="IRR124" s="208"/>
      <c r="IRS124" s="208"/>
      <c r="IRT124" s="208"/>
      <c r="IRU124" s="208"/>
      <c r="IRV124" s="208"/>
      <c r="IRW124" s="208"/>
      <c r="IRX124" s="208"/>
      <c r="IRY124" s="208"/>
      <c r="IRZ124" s="208"/>
      <c r="ISA124" s="208"/>
      <c r="ISB124" s="208"/>
      <c r="ISC124" s="208"/>
      <c r="ISD124" s="208"/>
      <c r="ISE124" s="208"/>
      <c r="ISF124" s="208"/>
      <c r="ISG124" s="208"/>
      <c r="ISH124" s="208"/>
      <c r="ISI124" s="208"/>
      <c r="ISJ124" s="208"/>
      <c r="ISK124" s="208"/>
      <c r="ISL124" s="208"/>
      <c r="ISM124" s="208"/>
      <c r="ISN124" s="208"/>
      <c r="ISO124" s="208"/>
      <c r="ISP124" s="208"/>
      <c r="ISQ124" s="208"/>
      <c r="ISR124" s="208"/>
      <c r="ISS124" s="208"/>
      <c r="IST124" s="208"/>
      <c r="ISU124" s="208"/>
      <c r="ISV124" s="208"/>
      <c r="ISW124" s="208"/>
      <c r="ISX124" s="208"/>
      <c r="ISY124" s="208"/>
      <c r="ISZ124" s="208"/>
      <c r="ITA124" s="208"/>
      <c r="ITB124" s="208"/>
      <c r="ITC124" s="208"/>
      <c r="ITD124" s="208"/>
      <c r="ITE124" s="208"/>
      <c r="ITF124" s="208"/>
      <c r="ITG124" s="208"/>
      <c r="ITH124" s="208"/>
      <c r="ITI124" s="208"/>
      <c r="ITJ124" s="208"/>
      <c r="ITK124" s="208"/>
      <c r="ITL124" s="208"/>
      <c r="ITM124" s="208"/>
      <c r="ITN124" s="208"/>
      <c r="ITO124" s="208"/>
      <c r="ITP124" s="208"/>
      <c r="ITQ124" s="208"/>
      <c r="ITR124" s="208"/>
      <c r="ITS124" s="208"/>
      <c r="ITT124" s="208"/>
      <c r="ITU124" s="208"/>
      <c r="ITV124" s="208"/>
      <c r="ITW124" s="208"/>
      <c r="ITX124" s="208"/>
      <c r="ITY124" s="208"/>
      <c r="ITZ124" s="208"/>
      <c r="IUA124" s="208"/>
      <c r="IUB124" s="208"/>
      <c r="IUC124" s="208"/>
      <c r="IUD124" s="208"/>
      <c r="IUE124" s="208"/>
      <c r="IUF124" s="208"/>
      <c r="IUG124" s="208"/>
      <c r="IUH124" s="208"/>
      <c r="IUI124" s="208"/>
      <c r="IUJ124" s="208"/>
      <c r="IUK124" s="208"/>
      <c r="IUL124" s="208"/>
      <c r="IUM124" s="208"/>
      <c r="IUN124" s="208"/>
      <c r="IUO124" s="208"/>
      <c r="IUP124" s="208"/>
      <c r="IUQ124" s="208"/>
      <c r="IUR124" s="208"/>
      <c r="IUS124" s="208"/>
      <c r="IUT124" s="208"/>
      <c r="IUU124" s="208"/>
      <c r="IUV124" s="208"/>
      <c r="IUW124" s="208"/>
      <c r="IUX124" s="208"/>
      <c r="IUY124" s="208"/>
      <c r="IUZ124" s="208"/>
      <c r="IVA124" s="208"/>
      <c r="IVB124" s="208"/>
      <c r="IVC124" s="208"/>
      <c r="IVD124" s="208"/>
      <c r="IVE124" s="208"/>
      <c r="IVF124" s="208"/>
      <c r="IVG124" s="208"/>
      <c r="IVH124" s="208"/>
      <c r="IVI124" s="208"/>
      <c r="IVJ124" s="208"/>
      <c r="IVK124" s="208"/>
      <c r="IVL124" s="208"/>
      <c r="IVM124" s="208"/>
      <c r="IVN124" s="208"/>
      <c r="IVO124" s="208"/>
      <c r="IVP124" s="208"/>
      <c r="IVQ124" s="208"/>
      <c r="IVR124" s="208"/>
      <c r="IVS124" s="208"/>
      <c r="IVT124" s="208"/>
      <c r="IVU124" s="208"/>
      <c r="IVV124" s="208"/>
      <c r="IVW124" s="208"/>
      <c r="IVX124" s="208"/>
      <c r="IVY124" s="208"/>
      <c r="IVZ124" s="208"/>
      <c r="IWA124" s="208"/>
      <c r="IWB124" s="208"/>
      <c r="IWC124" s="208"/>
      <c r="IWD124" s="208"/>
      <c r="IWE124" s="208"/>
      <c r="IWF124" s="208"/>
      <c r="IWG124" s="208"/>
      <c r="IWH124" s="208"/>
      <c r="IWI124" s="208"/>
      <c r="IWJ124" s="208"/>
      <c r="IWK124" s="208"/>
      <c r="IWL124" s="208"/>
      <c r="IWM124" s="208"/>
      <c r="IWN124" s="208"/>
      <c r="IWO124" s="208"/>
      <c r="IWP124" s="208"/>
      <c r="IWQ124" s="208"/>
      <c r="IWR124" s="208"/>
      <c r="IWS124" s="208"/>
      <c r="IWT124" s="208"/>
      <c r="IWU124" s="208"/>
      <c r="IWV124" s="208"/>
      <c r="IWW124" s="208"/>
      <c r="IWX124" s="208"/>
      <c r="IWY124" s="208"/>
      <c r="IWZ124" s="208"/>
      <c r="IXA124" s="208"/>
      <c r="IXB124" s="208"/>
      <c r="IXC124" s="208"/>
      <c r="IXD124" s="208"/>
      <c r="IXE124" s="208"/>
      <c r="IXF124" s="208"/>
      <c r="IXG124" s="208"/>
      <c r="IXH124" s="208"/>
      <c r="IXI124" s="208"/>
      <c r="IXJ124" s="208"/>
      <c r="IXK124" s="208"/>
      <c r="IXL124" s="208"/>
      <c r="IXM124" s="208"/>
      <c r="IXN124" s="208"/>
      <c r="IXO124" s="208"/>
      <c r="IXP124" s="208"/>
      <c r="IXQ124" s="208"/>
      <c r="IXR124" s="208"/>
      <c r="IXS124" s="208"/>
      <c r="IXT124" s="208"/>
      <c r="IXU124" s="208"/>
      <c r="IXV124" s="208"/>
      <c r="IXW124" s="208"/>
      <c r="IXX124" s="208"/>
      <c r="IXY124" s="208"/>
      <c r="IXZ124" s="208"/>
      <c r="IYA124" s="208"/>
      <c r="IYB124" s="208"/>
      <c r="IYC124" s="208"/>
      <c r="IYD124" s="208"/>
      <c r="IYE124" s="208"/>
      <c r="IYF124" s="208"/>
      <c r="IYG124" s="208"/>
      <c r="IYH124" s="208"/>
      <c r="IYI124" s="208"/>
      <c r="IYJ124" s="208"/>
      <c r="IYK124" s="208"/>
      <c r="IYL124" s="208"/>
      <c r="IYM124" s="208"/>
      <c r="IYN124" s="208"/>
      <c r="IYO124" s="208"/>
      <c r="IYP124" s="208"/>
      <c r="IYQ124" s="208"/>
      <c r="IYR124" s="208"/>
      <c r="IYS124" s="208"/>
      <c r="IYT124" s="208"/>
      <c r="IYU124" s="208"/>
      <c r="IYV124" s="208"/>
      <c r="IYW124" s="208"/>
      <c r="IYX124" s="208"/>
      <c r="IYY124" s="208"/>
      <c r="IYZ124" s="208"/>
      <c r="IZA124" s="208"/>
      <c r="IZB124" s="208"/>
      <c r="IZC124" s="208"/>
      <c r="IZD124" s="208"/>
      <c r="IZE124" s="208"/>
      <c r="IZF124" s="208"/>
      <c r="IZG124" s="208"/>
      <c r="IZH124" s="208"/>
      <c r="IZI124" s="208"/>
      <c r="IZJ124" s="208"/>
      <c r="IZK124" s="208"/>
      <c r="IZL124" s="208"/>
      <c r="IZM124" s="208"/>
      <c r="IZN124" s="208"/>
      <c r="IZO124" s="208"/>
      <c r="IZP124" s="208"/>
      <c r="IZQ124" s="208"/>
      <c r="IZR124" s="208"/>
      <c r="IZS124" s="208"/>
      <c r="IZT124" s="208"/>
      <c r="IZU124" s="208"/>
      <c r="IZV124" s="208"/>
      <c r="IZW124" s="208"/>
      <c r="IZX124" s="208"/>
      <c r="IZY124" s="208"/>
      <c r="IZZ124" s="208"/>
      <c r="JAA124" s="208"/>
      <c r="JAB124" s="208"/>
      <c r="JAC124" s="208"/>
      <c r="JAD124" s="208"/>
      <c r="JAE124" s="208"/>
      <c r="JAF124" s="208"/>
      <c r="JAG124" s="208"/>
      <c r="JAH124" s="208"/>
      <c r="JAI124" s="208"/>
      <c r="JAJ124" s="208"/>
      <c r="JAK124" s="208"/>
      <c r="JAL124" s="208"/>
      <c r="JAM124" s="208"/>
      <c r="JAN124" s="208"/>
      <c r="JAO124" s="208"/>
      <c r="JAP124" s="208"/>
      <c r="JAQ124" s="208"/>
      <c r="JAR124" s="208"/>
      <c r="JAS124" s="208"/>
      <c r="JAT124" s="208"/>
      <c r="JAU124" s="208"/>
      <c r="JAV124" s="208"/>
      <c r="JAW124" s="208"/>
      <c r="JAX124" s="208"/>
      <c r="JAY124" s="208"/>
      <c r="JAZ124" s="208"/>
      <c r="JBA124" s="208"/>
      <c r="JBB124" s="208"/>
      <c r="JBC124" s="208"/>
      <c r="JBD124" s="208"/>
      <c r="JBE124" s="208"/>
      <c r="JBF124" s="208"/>
      <c r="JBG124" s="208"/>
      <c r="JBH124" s="208"/>
      <c r="JBI124" s="208"/>
      <c r="JBJ124" s="208"/>
      <c r="JBK124" s="208"/>
      <c r="JBL124" s="208"/>
      <c r="JBM124" s="208"/>
      <c r="JBN124" s="208"/>
      <c r="JBO124" s="208"/>
      <c r="JBP124" s="208"/>
      <c r="JBQ124" s="208"/>
      <c r="JBR124" s="208"/>
      <c r="JBS124" s="208"/>
      <c r="JBT124" s="208"/>
      <c r="JBU124" s="208"/>
      <c r="JBV124" s="208"/>
      <c r="JBW124" s="208"/>
      <c r="JBX124" s="208"/>
      <c r="JBY124" s="208"/>
      <c r="JBZ124" s="208"/>
      <c r="JCA124" s="208"/>
      <c r="JCB124" s="208"/>
      <c r="JCC124" s="208"/>
      <c r="JCD124" s="208"/>
      <c r="JCE124" s="208"/>
      <c r="JCF124" s="208"/>
      <c r="JCG124" s="208"/>
      <c r="JCH124" s="208"/>
      <c r="JCI124" s="208"/>
      <c r="JCJ124" s="208"/>
      <c r="JCK124" s="208"/>
      <c r="JCL124" s="208"/>
      <c r="JCM124" s="208"/>
      <c r="JCN124" s="208"/>
      <c r="JCO124" s="208"/>
      <c r="JCP124" s="208"/>
      <c r="JCQ124" s="208"/>
      <c r="JCR124" s="208"/>
      <c r="JCS124" s="208"/>
      <c r="JCT124" s="208"/>
      <c r="JCU124" s="208"/>
      <c r="JCV124" s="208"/>
      <c r="JCW124" s="208"/>
      <c r="JCX124" s="208"/>
      <c r="JCY124" s="208"/>
      <c r="JCZ124" s="208"/>
      <c r="JDA124" s="208"/>
      <c r="JDB124" s="208"/>
      <c r="JDC124" s="208"/>
      <c r="JDD124" s="208"/>
      <c r="JDE124" s="208"/>
      <c r="JDF124" s="208"/>
      <c r="JDG124" s="208"/>
      <c r="JDH124" s="208"/>
      <c r="JDI124" s="208"/>
      <c r="JDJ124" s="208"/>
      <c r="JDK124" s="208"/>
      <c r="JDL124" s="208"/>
      <c r="JDM124" s="208"/>
      <c r="JDN124" s="208"/>
      <c r="JDO124" s="208"/>
      <c r="JDP124" s="208"/>
      <c r="JDQ124" s="208"/>
      <c r="JDR124" s="208"/>
      <c r="JDS124" s="208"/>
      <c r="JDT124" s="208"/>
      <c r="JDU124" s="208"/>
      <c r="JDV124" s="208"/>
      <c r="JDW124" s="208"/>
      <c r="JDX124" s="208"/>
      <c r="JDY124" s="208"/>
      <c r="JDZ124" s="208"/>
      <c r="JEA124" s="208"/>
      <c r="JEB124" s="208"/>
      <c r="JEC124" s="208"/>
      <c r="JED124" s="208"/>
      <c r="JEE124" s="208"/>
      <c r="JEF124" s="208"/>
      <c r="JEG124" s="208"/>
      <c r="JEH124" s="208"/>
      <c r="JEI124" s="208"/>
      <c r="JEJ124" s="208"/>
      <c r="JEK124" s="208"/>
      <c r="JEL124" s="208"/>
      <c r="JEM124" s="208"/>
      <c r="JEN124" s="208"/>
      <c r="JEO124" s="208"/>
      <c r="JEP124" s="208"/>
      <c r="JEQ124" s="208"/>
      <c r="JER124" s="208"/>
      <c r="JES124" s="208"/>
      <c r="JET124" s="208"/>
      <c r="JEU124" s="208"/>
      <c r="JEV124" s="208"/>
      <c r="JEW124" s="208"/>
      <c r="JEX124" s="208"/>
      <c r="JEY124" s="208"/>
      <c r="JEZ124" s="208"/>
      <c r="JFA124" s="208"/>
      <c r="JFB124" s="208"/>
      <c r="JFC124" s="208"/>
      <c r="JFD124" s="208"/>
      <c r="JFE124" s="208"/>
      <c r="JFF124" s="208"/>
      <c r="JFG124" s="208"/>
      <c r="JFH124" s="208"/>
      <c r="JFI124" s="208"/>
      <c r="JFJ124" s="208"/>
      <c r="JFK124" s="208"/>
      <c r="JFL124" s="208"/>
      <c r="JFM124" s="208"/>
      <c r="JFN124" s="208"/>
      <c r="JFO124" s="208"/>
      <c r="JFP124" s="208"/>
      <c r="JFQ124" s="208"/>
      <c r="JFR124" s="208"/>
      <c r="JFS124" s="208"/>
      <c r="JFT124" s="208"/>
      <c r="JFU124" s="208"/>
      <c r="JFV124" s="208"/>
      <c r="JFW124" s="208"/>
      <c r="JFX124" s="208"/>
      <c r="JFY124" s="208"/>
      <c r="JFZ124" s="208"/>
      <c r="JGA124" s="208"/>
      <c r="JGB124" s="208"/>
      <c r="JGC124" s="208"/>
      <c r="JGD124" s="208"/>
      <c r="JGE124" s="208"/>
      <c r="JGF124" s="208"/>
      <c r="JGG124" s="208"/>
      <c r="JGH124" s="208"/>
      <c r="JGI124" s="208"/>
      <c r="JGJ124" s="208"/>
      <c r="JGK124" s="208"/>
      <c r="JGL124" s="208"/>
      <c r="JGM124" s="208"/>
      <c r="JGN124" s="208"/>
      <c r="JGO124" s="208"/>
      <c r="JGP124" s="208"/>
      <c r="JGQ124" s="208"/>
      <c r="JGR124" s="208"/>
      <c r="JGS124" s="208"/>
      <c r="JGT124" s="208"/>
      <c r="JGU124" s="208"/>
      <c r="JGV124" s="208"/>
      <c r="JGW124" s="208"/>
      <c r="JGX124" s="208"/>
      <c r="JGY124" s="208"/>
      <c r="JGZ124" s="208"/>
      <c r="JHA124" s="208"/>
      <c r="JHB124" s="208"/>
      <c r="JHC124" s="208"/>
      <c r="JHD124" s="208"/>
      <c r="JHE124" s="208"/>
      <c r="JHF124" s="208"/>
      <c r="JHG124" s="208"/>
      <c r="JHH124" s="208"/>
      <c r="JHI124" s="208"/>
      <c r="JHJ124" s="208"/>
      <c r="JHK124" s="208"/>
      <c r="JHL124" s="208"/>
      <c r="JHM124" s="208"/>
      <c r="JHN124" s="208"/>
      <c r="JHO124" s="208"/>
      <c r="JHP124" s="208"/>
      <c r="JHQ124" s="208"/>
      <c r="JHR124" s="208"/>
      <c r="JHS124" s="208"/>
      <c r="JHT124" s="208"/>
      <c r="JHU124" s="208"/>
      <c r="JHV124" s="208"/>
      <c r="JHW124" s="208"/>
      <c r="JHX124" s="208"/>
      <c r="JHY124" s="208"/>
      <c r="JHZ124" s="208"/>
      <c r="JIA124" s="208"/>
      <c r="JIB124" s="208"/>
      <c r="JIC124" s="208"/>
      <c r="JID124" s="208"/>
      <c r="JIE124" s="208"/>
      <c r="JIF124" s="208"/>
      <c r="JIG124" s="208"/>
      <c r="JIH124" s="208"/>
      <c r="JII124" s="208"/>
      <c r="JIJ124" s="208"/>
      <c r="JIK124" s="208"/>
      <c r="JIL124" s="208"/>
      <c r="JIM124" s="208"/>
      <c r="JIN124" s="208"/>
      <c r="JIO124" s="208"/>
      <c r="JIP124" s="208"/>
      <c r="JIQ124" s="208"/>
      <c r="JIR124" s="208"/>
      <c r="JIS124" s="208"/>
      <c r="JIT124" s="208"/>
      <c r="JIU124" s="208"/>
      <c r="JIV124" s="208"/>
      <c r="JIW124" s="208"/>
      <c r="JIX124" s="208"/>
      <c r="JIY124" s="208"/>
      <c r="JIZ124" s="208"/>
      <c r="JJA124" s="208"/>
      <c r="JJB124" s="208"/>
      <c r="JJC124" s="208"/>
      <c r="JJD124" s="208"/>
      <c r="JJE124" s="208"/>
      <c r="JJF124" s="208"/>
      <c r="JJG124" s="208"/>
      <c r="JJH124" s="208"/>
      <c r="JJI124" s="208"/>
      <c r="JJJ124" s="208"/>
      <c r="JJK124" s="208"/>
      <c r="JJL124" s="208"/>
      <c r="JJM124" s="208"/>
      <c r="JJN124" s="208"/>
      <c r="JJO124" s="208"/>
      <c r="JJP124" s="208"/>
      <c r="JJQ124" s="208"/>
      <c r="JJR124" s="208"/>
      <c r="JJS124" s="208"/>
      <c r="JJT124" s="208"/>
      <c r="JJU124" s="208"/>
      <c r="JJV124" s="208"/>
      <c r="JJW124" s="208"/>
      <c r="JJX124" s="208"/>
      <c r="JJY124" s="208"/>
      <c r="JJZ124" s="208"/>
      <c r="JKA124" s="208"/>
      <c r="JKB124" s="208"/>
      <c r="JKC124" s="208"/>
      <c r="JKD124" s="208"/>
      <c r="JKE124" s="208"/>
      <c r="JKF124" s="208"/>
      <c r="JKG124" s="208"/>
      <c r="JKH124" s="208"/>
      <c r="JKI124" s="208"/>
      <c r="JKJ124" s="208"/>
      <c r="JKK124" s="208"/>
      <c r="JKL124" s="208"/>
      <c r="JKM124" s="208"/>
      <c r="JKN124" s="208"/>
      <c r="JKO124" s="208"/>
      <c r="JKP124" s="208"/>
      <c r="JKQ124" s="208"/>
      <c r="JKR124" s="208"/>
      <c r="JKS124" s="208"/>
      <c r="JKT124" s="208"/>
      <c r="JKU124" s="208"/>
      <c r="JKV124" s="208"/>
      <c r="JKW124" s="208"/>
      <c r="JKX124" s="208"/>
      <c r="JKY124" s="208"/>
      <c r="JKZ124" s="208"/>
      <c r="JLA124" s="208"/>
      <c r="JLB124" s="208"/>
      <c r="JLC124" s="208"/>
      <c r="JLD124" s="208"/>
      <c r="JLE124" s="208"/>
      <c r="JLF124" s="208"/>
      <c r="JLG124" s="208"/>
      <c r="JLH124" s="208"/>
      <c r="JLI124" s="208"/>
      <c r="JLJ124" s="208"/>
      <c r="JLK124" s="208"/>
      <c r="JLL124" s="208"/>
      <c r="JLM124" s="208"/>
      <c r="JLN124" s="208"/>
      <c r="JLO124" s="208"/>
      <c r="JLP124" s="208"/>
      <c r="JLQ124" s="208"/>
      <c r="JLR124" s="208"/>
      <c r="JLS124" s="208"/>
      <c r="JLT124" s="208"/>
      <c r="JLU124" s="208"/>
      <c r="JLV124" s="208"/>
      <c r="JLW124" s="208"/>
      <c r="JLX124" s="208"/>
      <c r="JLY124" s="208"/>
      <c r="JLZ124" s="208"/>
      <c r="JMA124" s="208"/>
      <c r="JMB124" s="208"/>
      <c r="JMC124" s="208"/>
      <c r="JMD124" s="208"/>
      <c r="JME124" s="208"/>
      <c r="JMF124" s="208"/>
      <c r="JMG124" s="208"/>
      <c r="JMH124" s="208"/>
      <c r="JMI124" s="208"/>
      <c r="JMJ124" s="208"/>
      <c r="JMK124" s="208"/>
      <c r="JML124" s="208"/>
      <c r="JMM124" s="208"/>
      <c r="JMN124" s="208"/>
      <c r="JMO124" s="208"/>
      <c r="JMP124" s="208"/>
      <c r="JMQ124" s="208"/>
      <c r="JMR124" s="208"/>
      <c r="JMS124" s="208"/>
      <c r="JMT124" s="208"/>
      <c r="JMU124" s="208"/>
      <c r="JMV124" s="208"/>
      <c r="JMW124" s="208"/>
      <c r="JMX124" s="208"/>
      <c r="JMY124" s="208"/>
      <c r="JMZ124" s="208"/>
      <c r="JNA124" s="208"/>
      <c r="JNB124" s="208"/>
      <c r="JNC124" s="208"/>
      <c r="JND124" s="208"/>
      <c r="JNE124" s="208"/>
      <c r="JNF124" s="208"/>
      <c r="JNG124" s="208"/>
      <c r="JNH124" s="208"/>
      <c r="JNI124" s="208"/>
      <c r="JNJ124" s="208"/>
      <c r="JNK124" s="208"/>
      <c r="JNL124" s="208"/>
      <c r="JNM124" s="208"/>
      <c r="JNN124" s="208"/>
      <c r="JNO124" s="208"/>
      <c r="JNP124" s="208"/>
      <c r="JNQ124" s="208"/>
      <c r="JNR124" s="208"/>
      <c r="JNS124" s="208"/>
      <c r="JNT124" s="208"/>
      <c r="JNU124" s="208"/>
      <c r="JNV124" s="208"/>
      <c r="JNW124" s="208"/>
      <c r="JNX124" s="208"/>
      <c r="JNY124" s="208"/>
      <c r="JNZ124" s="208"/>
      <c r="JOA124" s="208"/>
      <c r="JOB124" s="208"/>
      <c r="JOC124" s="208"/>
      <c r="JOD124" s="208"/>
      <c r="JOE124" s="208"/>
      <c r="JOF124" s="208"/>
      <c r="JOG124" s="208"/>
      <c r="JOH124" s="208"/>
      <c r="JOI124" s="208"/>
      <c r="JOJ124" s="208"/>
      <c r="JOK124" s="208"/>
      <c r="JOL124" s="208"/>
      <c r="JOM124" s="208"/>
      <c r="JON124" s="208"/>
      <c r="JOO124" s="208"/>
      <c r="JOP124" s="208"/>
      <c r="JOQ124" s="208"/>
      <c r="JOR124" s="208"/>
      <c r="JOS124" s="208"/>
      <c r="JOT124" s="208"/>
      <c r="JOU124" s="208"/>
      <c r="JOV124" s="208"/>
      <c r="JOW124" s="208"/>
      <c r="JOX124" s="208"/>
      <c r="JOY124" s="208"/>
      <c r="JOZ124" s="208"/>
      <c r="JPA124" s="208"/>
      <c r="JPB124" s="208"/>
      <c r="JPC124" s="208"/>
      <c r="JPD124" s="208"/>
      <c r="JPE124" s="208"/>
      <c r="JPF124" s="208"/>
      <c r="JPG124" s="208"/>
      <c r="JPH124" s="208"/>
      <c r="JPI124" s="208"/>
      <c r="JPJ124" s="208"/>
      <c r="JPK124" s="208"/>
      <c r="JPL124" s="208"/>
      <c r="JPM124" s="208"/>
      <c r="JPN124" s="208"/>
      <c r="JPO124" s="208"/>
      <c r="JPP124" s="208"/>
      <c r="JPQ124" s="208"/>
      <c r="JPR124" s="208"/>
      <c r="JPS124" s="208"/>
      <c r="JPT124" s="208"/>
      <c r="JPU124" s="208"/>
      <c r="JPV124" s="208"/>
      <c r="JPW124" s="208"/>
      <c r="JPX124" s="208"/>
      <c r="JPY124" s="208"/>
      <c r="JPZ124" s="208"/>
      <c r="JQA124" s="208"/>
      <c r="JQB124" s="208"/>
      <c r="JQC124" s="208"/>
      <c r="JQD124" s="208"/>
      <c r="JQE124" s="208"/>
      <c r="JQF124" s="208"/>
      <c r="JQG124" s="208"/>
      <c r="JQH124" s="208"/>
      <c r="JQI124" s="208"/>
      <c r="JQJ124" s="208"/>
      <c r="JQK124" s="208"/>
      <c r="JQL124" s="208"/>
      <c r="JQM124" s="208"/>
      <c r="JQN124" s="208"/>
      <c r="JQO124" s="208"/>
      <c r="JQP124" s="208"/>
      <c r="JQQ124" s="208"/>
      <c r="JQR124" s="208"/>
      <c r="JQS124" s="208"/>
      <c r="JQT124" s="208"/>
      <c r="JQU124" s="208"/>
      <c r="JQV124" s="208"/>
      <c r="JQW124" s="208"/>
      <c r="JQX124" s="208"/>
      <c r="JQY124" s="208"/>
      <c r="JQZ124" s="208"/>
      <c r="JRA124" s="208"/>
      <c r="JRB124" s="208"/>
      <c r="JRC124" s="208"/>
      <c r="JRD124" s="208"/>
      <c r="JRE124" s="208"/>
      <c r="JRF124" s="208"/>
      <c r="JRG124" s="208"/>
      <c r="JRH124" s="208"/>
      <c r="JRI124" s="208"/>
      <c r="JRJ124" s="208"/>
      <c r="JRK124" s="208"/>
      <c r="JRL124" s="208"/>
      <c r="JRM124" s="208"/>
      <c r="JRN124" s="208"/>
      <c r="JRO124" s="208"/>
      <c r="JRP124" s="208"/>
      <c r="JRQ124" s="208"/>
      <c r="JRR124" s="208"/>
      <c r="JRS124" s="208"/>
      <c r="JRT124" s="208"/>
      <c r="JRU124" s="208"/>
      <c r="JRV124" s="208"/>
      <c r="JRW124" s="208"/>
      <c r="JRX124" s="208"/>
      <c r="JRY124" s="208"/>
      <c r="JRZ124" s="208"/>
      <c r="JSA124" s="208"/>
      <c r="JSB124" s="208"/>
      <c r="JSC124" s="208"/>
      <c r="JSD124" s="208"/>
      <c r="JSE124" s="208"/>
      <c r="JSF124" s="208"/>
      <c r="JSG124" s="208"/>
      <c r="JSH124" s="208"/>
      <c r="JSI124" s="208"/>
      <c r="JSJ124" s="208"/>
      <c r="JSK124" s="208"/>
      <c r="JSL124" s="208"/>
      <c r="JSM124" s="208"/>
      <c r="JSN124" s="208"/>
      <c r="JSO124" s="208"/>
      <c r="JSP124" s="208"/>
      <c r="JSQ124" s="208"/>
      <c r="JSR124" s="208"/>
      <c r="JSS124" s="208"/>
      <c r="JST124" s="208"/>
      <c r="JSU124" s="208"/>
      <c r="JSV124" s="208"/>
      <c r="JSW124" s="208"/>
      <c r="JSX124" s="208"/>
      <c r="JSY124" s="208"/>
      <c r="JSZ124" s="208"/>
      <c r="JTA124" s="208"/>
      <c r="JTB124" s="208"/>
      <c r="JTC124" s="208"/>
      <c r="JTD124" s="208"/>
      <c r="JTE124" s="208"/>
      <c r="JTF124" s="208"/>
      <c r="JTG124" s="208"/>
      <c r="JTH124" s="208"/>
      <c r="JTI124" s="208"/>
      <c r="JTJ124" s="208"/>
      <c r="JTK124" s="208"/>
      <c r="JTL124" s="208"/>
      <c r="JTM124" s="208"/>
      <c r="JTN124" s="208"/>
      <c r="JTO124" s="208"/>
      <c r="JTP124" s="208"/>
      <c r="JTQ124" s="208"/>
      <c r="JTR124" s="208"/>
      <c r="JTS124" s="208"/>
      <c r="JTT124" s="208"/>
      <c r="JTU124" s="208"/>
      <c r="JTV124" s="208"/>
      <c r="JTW124" s="208"/>
      <c r="JTX124" s="208"/>
      <c r="JTY124" s="208"/>
      <c r="JTZ124" s="208"/>
      <c r="JUA124" s="208"/>
      <c r="JUB124" s="208"/>
      <c r="JUC124" s="208"/>
      <c r="JUD124" s="208"/>
      <c r="JUE124" s="208"/>
      <c r="JUF124" s="208"/>
      <c r="JUG124" s="208"/>
      <c r="JUH124" s="208"/>
      <c r="JUI124" s="208"/>
      <c r="JUJ124" s="208"/>
      <c r="JUK124" s="208"/>
      <c r="JUL124" s="208"/>
      <c r="JUM124" s="208"/>
      <c r="JUN124" s="208"/>
      <c r="JUO124" s="208"/>
      <c r="JUP124" s="208"/>
      <c r="JUQ124" s="208"/>
      <c r="JUR124" s="208"/>
      <c r="JUS124" s="208"/>
      <c r="JUT124" s="208"/>
      <c r="JUU124" s="208"/>
      <c r="JUV124" s="208"/>
      <c r="JUW124" s="208"/>
      <c r="JUX124" s="208"/>
      <c r="JUY124" s="208"/>
      <c r="JUZ124" s="208"/>
      <c r="JVA124" s="208"/>
      <c r="JVB124" s="208"/>
      <c r="JVC124" s="208"/>
      <c r="JVD124" s="208"/>
      <c r="JVE124" s="208"/>
      <c r="JVF124" s="208"/>
      <c r="JVG124" s="208"/>
      <c r="JVH124" s="208"/>
      <c r="JVI124" s="208"/>
      <c r="JVJ124" s="208"/>
      <c r="JVK124" s="208"/>
      <c r="JVL124" s="208"/>
      <c r="JVM124" s="208"/>
      <c r="JVN124" s="208"/>
      <c r="JVO124" s="208"/>
      <c r="JVP124" s="208"/>
      <c r="JVQ124" s="208"/>
      <c r="JVR124" s="208"/>
      <c r="JVS124" s="208"/>
      <c r="JVT124" s="208"/>
      <c r="JVU124" s="208"/>
      <c r="JVV124" s="208"/>
      <c r="JVW124" s="208"/>
      <c r="JVX124" s="208"/>
      <c r="JVY124" s="208"/>
      <c r="JVZ124" s="208"/>
      <c r="JWA124" s="208"/>
      <c r="JWB124" s="208"/>
      <c r="JWC124" s="208"/>
      <c r="JWD124" s="208"/>
      <c r="JWE124" s="208"/>
      <c r="JWF124" s="208"/>
      <c r="JWG124" s="208"/>
      <c r="JWH124" s="208"/>
      <c r="JWI124" s="208"/>
      <c r="JWJ124" s="208"/>
      <c r="JWK124" s="208"/>
      <c r="JWL124" s="208"/>
      <c r="JWM124" s="208"/>
      <c r="JWN124" s="208"/>
      <c r="JWO124" s="208"/>
      <c r="JWP124" s="208"/>
      <c r="JWQ124" s="208"/>
      <c r="JWR124" s="208"/>
      <c r="JWS124" s="208"/>
      <c r="JWT124" s="208"/>
      <c r="JWU124" s="208"/>
      <c r="JWV124" s="208"/>
      <c r="JWW124" s="208"/>
      <c r="JWX124" s="208"/>
      <c r="JWY124" s="208"/>
      <c r="JWZ124" s="208"/>
      <c r="JXA124" s="208"/>
      <c r="JXB124" s="208"/>
      <c r="JXC124" s="208"/>
      <c r="JXD124" s="208"/>
      <c r="JXE124" s="208"/>
      <c r="JXF124" s="208"/>
      <c r="JXG124" s="208"/>
      <c r="JXH124" s="208"/>
      <c r="JXI124" s="208"/>
      <c r="JXJ124" s="208"/>
      <c r="JXK124" s="208"/>
      <c r="JXL124" s="208"/>
      <c r="JXM124" s="208"/>
      <c r="JXN124" s="208"/>
      <c r="JXO124" s="208"/>
      <c r="JXP124" s="208"/>
      <c r="JXQ124" s="208"/>
      <c r="JXR124" s="208"/>
      <c r="JXS124" s="208"/>
      <c r="JXT124" s="208"/>
      <c r="JXU124" s="208"/>
      <c r="JXV124" s="208"/>
      <c r="JXW124" s="208"/>
      <c r="JXX124" s="208"/>
      <c r="JXY124" s="208"/>
      <c r="JXZ124" s="208"/>
      <c r="JYA124" s="208"/>
      <c r="JYB124" s="208"/>
      <c r="JYC124" s="208"/>
      <c r="JYD124" s="208"/>
      <c r="JYE124" s="208"/>
      <c r="JYF124" s="208"/>
      <c r="JYG124" s="208"/>
      <c r="JYH124" s="208"/>
      <c r="JYI124" s="208"/>
      <c r="JYJ124" s="208"/>
      <c r="JYK124" s="208"/>
      <c r="JYL124" s="208"/>
      <c r="JYM124" s="208"/>
      <c r="JYN124" s="208"/>
      <c r="JYO124" s="208"/>
      <c r="JYP124" s="208"/>
      <c r="JYQ124" s="208"/>
      <c r="JYR124" s="208"/>
      <c r="JYS124" s="208"/>
      <c r="JYT124" s="208"/>
      <c r="JYU124" s="208"/>
      <c r="JYV124" s="208"/>
      <c r="JYW124" s="208"/>
      <c r="JYX124" s="208"/>
      <c r="JYY124" s="208"/>
      <c r="JYZ124" s="208"/>
      <c r="JZA124" s="208"/>
      <c r="JZB124" s="208"/>
      <c r="JZC124" s="208"/>
      <c r="JZD124" s="208"/>
      <c r="JZE124" s="208"/>
      <c r="JZF124" s="208"/>
      <c r="JZG124" s="208"/>
      <c r="JZH124" s="208"/>
      <c r="JZI124" s="208"/>
      <c r="JZJ124" s="208"/>
      <c r="JZK124" s="208"/>
      <c r="JZL124" s="208"/>
      <c r="JZM124" s="208"/>
      <c r="JZN124" s="208"/>
      <c r="JZO124" s="208"/>
      <c r="JZP124" s="208"/>
      <c r="JZQ124" s="208"/>
      <c r="JZR124" s="208"/>
      <c r="JZS124" s="208"/>
      <c r="JZT124" s="208"/>
      <c r="JZU124" s="208"/>
      <c r="JZV124" s="208"/>
      <c r="JZW124" s="208"/>
      <c r="JZX124" s="208"/>
      <c r="JZY124" s="208"/>
      <c r="JZZ124" s="208"/>
      <c r="KAA124" s="208"/>
      <c r="KAB124" s="208"/>
      <c r="KAC124" s="208"/>
      <c r="KAD124" s="208"/>
      <c r="KAE124" s="208"/>
      <c r="KAF124" s="208"/>
      <c r="KAG124" s="208"/>
      <c r="KAH124" s="208"/>
      <c r="KAI124" s="208"/>
      <c r="KAJ124" s="208"/>
      <c r="KAK124" s="208"/>
      <c r="KAL124" s="208"/>
      <c r="KAM124" s="208"/>
      <c r="KAN124" s="208"/>
      <c r="KAO124" s="208"/>
      <c r="KAP124" s="208"/>
      <c r="KAQ124" s="208"/>
      <c r="KAR124" s="208"/>
      <c r="KAS124" s="208"/>
      <c r="KAT124" s="208"/>
      <c r="KAU124" s="208"/>
      <c r="KAV124" s="208"/>
      <c r="KAW124" s="208"/>
      <c r="KAX124" s="208"/>
      <c r="KAY124" s="208"/>
      <c r="KAZ124" s="208"/>
      <c r="KBA124" s="208"/>
      <c r="KBB124" s="208"/>
      <c r="KBC124" s="208"/>
      <c r="KBD124" s="208"/>
      <c r="KBE124" s="208"/>
      <c r="KBF124" s="208"/>
      <c r="KBG124" s="208"/>
      <c r="KBH124" s="208"/>
      <c r="KBI124" s="208"/>
      <c r="KBJ124" s="208"/>
      <c r="KBK124" s="208"/>
      <c r="KBL124" s="208"/>
      <c r="KBM124" s="208"/>
      <c r="KBN124" s="208"/>
      <c r="KBO124" s="208"/>
      <c r="KBP124" s="208"/>
      <c r="KBQ124" s="208"/>
      <c r="KBR124" s="208"/>
      <c r="KBS124" s="208"/>
      <c r="KBT124" s="208"/>
      <c r="KBU124" s="208"/>
      <c r="KBV124" s="208"/>
      <c r="KBW124" s="208"/>
      <c r="KBX124" s="208"/>
      <c r="KBY124" s="208"/>
      <c r="KBZ124" s="208"/>
      <c r="KCA124" s="208"/>
      <c r="KCB124" s="208"/>
      <c r="KCC124" s="208"/>
      <c r="KCD124" s="208"/>
      <c r="KCE124" s="208"/>
      <c r="KCF124" s="208"/>
      <c r="KCG124" s="208"/>
      <c r="KCH124" s="208"/>
      <c r="KCI124" s="208"/>
      <c r="KCJ124" s="208"/>
      <c r="KCK124" s="208"/>
      <c r="KCL124" s="208"/>
      <c r="KCM124" s="208"/>
      <c r="KCN124" s="208"/>
      <c r="KCO124" s="208"/>
      <c r="KCP124" s="208"/>
      <c r="KCQ124" s="208"/>
      <c r="KCR124" s="208"/>
      <c r="KCS124" s="208"/>
      <c r="KCT124" s="208"/>
      <c r="KCU124" s="208"/>
      <c r="KCV124" s="208"/>
      <c r="KCW124" s="208"/>
      <c r="KCX124" s="208"/>
      <c r="KCY124" s="208"/>
      <c r="KCZ124" s="208"/>
      <c r="KDA124" s="208"/>
      <c r="KDB124" s="208"/>
      <c r="KDC124" s="208"/>
      <c r="KDD124" s="208"/>
      <c r="KDE124" s="208"/>
      <c r="KDF124" s="208"/>
      <c r="KDG124" s="208"/>
      <c r="KDH124" s="208"/>
      <c r="KDI124" s="208"/>
      <c r="KDJ124" s="208"/>
      <c r="KDK124" s="208"/>
      <c r="KDL124" s="208"/>
      <c r="KDM124" s="208"/>
      <c r="KDN124" s="208"/>
      <c r="KDO124" s="208"/>
      <c r="KDP124" s="208"/>
      <c r="KDQ124" s="208"/>
      <c r="KDR124" s="208"/>
      <c r="KDS124" s="208"/>
      <c r="KDT124" s="208"/>
      <c r="KDU124" s="208"/>
      <c r="KDV124" s="208"/>
      <c r="KDW124" s="208"/>
      <c r="KDX124" s="208"/>
      <c r="KDY124" s="208"/>
      <c r="KDZ124" s="208"/>
      <c r="KEA124" s="208"/>
      <c r="KEB124" s="208"/>
      <c r="KEC124" s="208"/>
      <c r="KED124" s="208"/>
      <c r="KEE124" s="208"/>
      <c r="KEF124" s="208"/>
      <c r="KEG124" s="208"/>
      <c r="KEH124" s="208"/>
      <c r="KEI124" s="208"/>
      <c r="KEJ124" s="208"/>
      <c r="KEK124" s="208"/>
      <c r="KEL124" s="208"/>
      <c r="KEM124" s="208"/>
      <c r="KEN124" s="208"/>
      <c r="KEO124" s="208"/>
      <c r="KEP124" s="208"/>
      <c r="KEQ124" s="208"/>
      <c r="KER124" s="208"/>
      <c r="KES124" s="208"/>
      <c r="KET124" s="208"/>
      <c r="KEU124" s="208"/>
      <c r="KEV124" s="208"/>
      <c r="KEW124" s="208"/>
      <c r="KEX124" s="208"/>
      <c r="KEY124" s="208"/>
      <c r="KEZ124" s="208"/>
      <c r="KFA124" s="208"/>
      <c r="KFB124" s="208"/>
      <c r="KFC124" s="208"/>
      <c r="KFD124" s="208"/>
      <c r="KFE124" s="208"/>
      <c r="KFF124" s="208"/>
      <c r="KFG124" s="208"/>
      <c r="KFH124" s="208"/>
      <c r="KFI124" s="208"/>
      <c r="KFJ124" s="208"/>
      <c r="KFK124" s="208"/>
      <c r="KFL124" s="208"/>
      <c r="KFM124" s="208"/>
      <c r="KFN124" s="208"/>
      <c r="KFO124" s="208"/>
      <c r="KFP124" s="208"/>
      <c r="KFQ124" s="208"/>
      <c r="KFR124" s="208"/>
      <c r="KFS124" s="208"/>
      <c r="KFT124" s="208"/>
      <c r="KFU124" s="208"/>
      <c r="KFV124" s="208"/>
      <c r="KFW124" s="208"/>
      <c r="KFX124" s="208"/>
      <c r="KFY124" s="208"/>
      <c r="KFZ124" s="208"/>
      <c r="KGA124" s="208"/>
      <c r="KGB124" s="208"/>
      <c r="KGC124" s="208"/>
      <c r="KGD124" s="208"/>
      <c r="KGE124" s="208"/>
      <c r="KGF124" s="208"/>
      <c r="KGG124" s="208"/>
      <c r="KGH124" s="208"/>
      <c r="KGI124" s="208"/>
      <c r="KGJ124" s="208"/>
      <c r="KGK124" s="208"/>
      <c r="KGL124" s="208"/>
      <c r="KGM124" s="208"/>
      <c r="KGN124" s="208"/>
      <c r="KGO124" s="208"/>
      <c r="KGP124" s="208"/>
      <c r="KGQ124" s="208"/>
      <c r="KGR124" s="208"/>
      <c r="KGS124" s="208"/>
      <c r="KGT124" s="208"/>
      <c r="KGU124" s="208"/>
      <c r="KGV124" s="208"/>
      <c r="KGW124" s="208"/>
      <c r="KGX124" s="208"/>
      <c r="KGY124" s="208"/>
      <c r="KGZ124" s="208"/>
      <c r="KHA124" s="208"/>
      <c r="KHB124" s="208"/>
      <c r="KHC124" s="208"/>
      <c r="KHD124" s="208"/>
      <c r="KHE124" s="208"/>
      <c r="KHF124" s="208"/>
      <c r="KHG124" s="208"/>
      <c r="KHH124" s="208"/>
      <c r="KHI124" s="208"/>
      <c r="KHJ124" s="208"/>
      <c r="KHK124" s="208"/>
      <c r="KHL124" s="208"/>
      <c r="KHM124" s="208"/>
      <c r="KHN124" s="208"/>
      <c r="KHO124" s="208"/>
      <c r="KHP124" s="208"/>
      <c r="KHQ124" s="208"/>
      <c r="KHR124" s="208"/>
      <c r="KHS124" s="208"/>
      <c r="KHT124" s="208"/>
      <c r="KHU124" s="208"/>
      <c r="KHV124" s="208"/>
      <c r="KHW124" s="208"/>
      <c r="KHX124" s="208"/>
      <c r="KHY124" s="208"/>
      <c r="KHZ124" s="208"/>
      <c r="KIA124" s="208"/>
      <c r="KIB124" s="208"/>
      <c r="KIC124" s="208"/>
      <c r="KID124" s="208"/>
      <c r="KIE124" s="208"/>
      <c r="KIF124" s="208"/>
      <c r="KIG124" s="208"/>
      <c r="KIH124" s="208"/>
      <c r="KII124" s="208"/>
      <c r="KIJ124" s="208"/>
      <c r="KIK124" s="208"/>
      <c r="KIL124" s="208"/>
      <c r="KIM124" s="208"/>
      <c r="KIN124" s="208"/>
      <c r="KIO124" s="208"/>
      <c r="KIP124" s="208"/>
      <c r="KIQ124" s="208"/>
      <c r="KIR124" s="208"/>
      <c r="KIS124" s="208"/>
      <c r="KIT124" s="208"/>
      <c r="KIU124" s="208"/>
      <c r="KIV124" s="208"/>
      <c r="KIW124" s="208"/>
      <c r="KIX124" s="208"/>
      <c r="KIY124" s="208"/>
      <c r="KIZ124" s="208"/>
      <c r="KJA124" s="208"/>
      <c r="KJB124" s="208"/>
      <c r="KJC124" s="208"/>
      <c r="KJD124" s="208"/>
      <c r="KJE124" s="208"/>
      <c r="KJF124" s="208"/>
      <c r="KJG124" s="208"/>
      <c r="KJH124" s="208"/>
      <c r="KJI124" s="208"/>
      <c r="KJJ124" s="208"/>
      <c r="KJK124" s="208"/>
      <c r="KJL124" s="208"/>
      <c r="KJM124" s="208"/>
      <c r="KJN124" s="208"/>
      <c r="KJO124" s="208"/>
      <c r="KJP124" s="208"/>
      <c r="KJQ124" s="208"/>
      <c r="KJR124" s="208"/>
      <c r="KJS124" s="208"/>
      <c r="KJT124" s="208"/>
      <c r="KJU124" s="208"/>
      <c r="KJV124" s="208"/>
      <c r="KJW124" s="208"/>
      <c r="KJX124" s="208"/>
      <c r="KJY124" s="208"/>
      <c r="KJZ124" s="208"/>
      <c r="KKA124" s="208"/>
      <c r="KKB124" s="208"/>
      <c r="KKC124" s="208"/>
      <c r="KKD124" s="208"/>
      <c r="KKE124" s="208"/>
      <c r="KKF124" s="208"/>
      <c r="KKG124" s="208"/>
      <c r="KKH124" s="208"/>
      <c r="KKI124" s="208"/>
      <c r="KKJ124" s="208"/>
      <c r="KKK124" s="208"/>
      <c r="KKL124" s="208"/>
      <c r="KKM124" s="208"/>
      <c r="KKN124" s="208"/>
      <c r="KKO124" s="208"/>
      <c r="KKP124" s="208"/>
      <c r="KKQ124" s="208"/>
      <c r="KKR124" s="208"/>
      <c r="KKS124" s="208"/>
      <c r="KKT124" s="208"/>
      <c r="KKU124" s="208"/>
      <c r="KKV124" s="208"/>
      <c r="KKW124" s="208"/>
      <c r="KKX124" s="208"/>
      <c r="KKY124" s="208"/>
      <c r="KKZ124" s="208"/>
      <c r="KLA124" s="208"/>
      <c r="KLB124" s="208"/>
      <c r="KLC124" s="208"/>
      <c r="KLD124" s="208"/>
      <c r="KLE124" s="208"/>
      <c r="KLF124" s="208"/>
      <c r="KLG124" s="208"/>
      <c r="KLH124" s="208"/>
      <c r="KLI124" s="208"/>
      <c r="KLJ124" s="208"/>
      <c r="KLK124" s="208"/>
      <c r="KLL124" s="208"/>
      <c r="KLM124" s="208"/>
      <c r="KLN124" s="208"/>
      <c r="KLO124" s="208"/>
      <c r="KLP124" s="208"/>
      <c r="KLQ124" s="208"/>
      <c r="KLR124" s="208"/>
      <c r="KLS124" s="208"/>
      <c r="KLT124" s="208"/>
      <c r="KLU124" s="208"/>
      <c r="KLV124" s="208"/>
      <c r="KLW124" s="208"/>
      <c r="KLX124" s="208"/>
      <c r="KLY124" s="208"/>
      <c r="KLZ124" s="208"/>
      <c r="KMA124" s="208"/>
      <c r="KMB124" s="208"/>
      <c r="KMC124" s="208"/>
      <c r="KMD124" s="208"/>
      <c r="KME124" s="208"/>
      <c r="KMF124" s="208"/>
      <c r="KMG124" s="208"/>
      <c r="KMH124" s="208"/>
      <c r="KMI124" s="208"/>
      <c r="KMJ124" s="208"/>
      <c r="KMK124" s="208"/>
      <c r="KML124" s="208"/>
      <c r="KMM124" s="208"/>
      <c r="KMN124" s="208"/>
      <c r="KMO124" s="208"/>
      <c r="KMP124" s="208"/>
      <c r="KMQ124" s="208"/>
      <c r="KMR124" s="208"/>
      <c r="KMS124" s="208"/>
      <c r="KMT124" s="208"/>
      <c r="KMU124" s="208"/>
      <c r="KMV124" s="208"/>
      <c r="KMW124" s="208"/>
      <c r="KMX124" s="208"/>
      <c r="KMY124" s="208"/>
      <c r="KMZ124" s="208"/>
      <c r="KNA124" s="208"/>
      <c r="KNB124" s="208"/>
      <c r="KNC124" s="208"/>
      <c r="KND124" s="208"/>
      <c r="KNE124" s="208"/>
      <c r="KNF124" s="208"/>
      <c r="KNG124" s="208"/>
      <c r="KNH124" s="208"/>
      <c r="KNI124" s="208"/>
      <c r="KNJ124" s="208"/>
      <c r="KNK124" s="208"/>
      <c r="KNL124" s="208"/>
      <c r="KNM124" s="208"/>
      <c r="KNN124" s="208"/>
      <c r="KNO124" s="208"/>
      <c r="KNP124" s="208"/>
      <c r="KNQ124" s="208"/>
      <c r="KNR124" s="208"/>
      <c r="KNS124" s="208"/>
      <c r="KNT124" s="208"/>
      <c r="KNU124" s="208"/>
      <c r="KNV124" s="208"/>
      <c r="KNW124" s="208"/>
      <c r="KNX124" s="208"/>
      <c r="KNY124" s="208"/>
      <c r="KNZ124" s="208"/>
      <c r="KOA124" s="208"/>
      <c r="KOB124" s="208"/>
      <c r="KOC124" s="208"/>
      <c r="KOD124" s="208"/>
      <c r="KOE124" s="208"/>
      <c r="KOF124" s="208"/>
      <c r="KOG124" s="208"/>
      <c r="KOH124" s="208"/>
      <c r="KOI124" s="208"/>
      <c r="KOJ124" s="208"/>
      <c r="KOK124" s="208"/>
      <c r="KOL124" s="208"/>
      <c r="KOM124" s="208"/>
      <c r="KON124" s="208"/>
      <c r="KOO124" s="208"/>
      <c r="KOP124" s="208"/>
      <c r="KOQ124" s="208"/>
      <c r="KOR124" s="208"/>
      <c r="KOS124" s="208"/>
      <c r="KOT124" s="208"/>
      <c r="KOU124" s="208"/>
      <c r="KOV124" s="208"/>
      <c r="KOW124" s="208"/>
      <c r="KOX124" s="208"/>
      <c r="KOY124" s="208"/>
      <c r="KOZ124" s="208"/>
      <c r="KPA124" s="208"/>
      <c r="KPB124" s="208"/>
      <c r="KPC124" s="208"/>
      <c r="KPD124" s="208"/>
      <c r="KPE124" s="208"/>
      <c r="KPF124" s="208"/>
      <c r="KPG124" s="208"/>
      <c r="KPH124" s="208"/>
      <c r="KPI124" s="208"/>
      <c r="KPJ124" s="208"/>
      <c r="KPK124" s="208"/>
      <c r="KPL124" s="208"/>
      <c r="KPM124" s="208"/>
      <c r="KPN124" s="208"/>
      <c r="KPO124" s="208"/>
      <c r="KPP124" s="208"/>
      <c r="KPQ124" s="208"/>
      <c r="KPR124" s="208"/>
      <c r="KPS124" s="208"/>
      <c r="KPT124" s="208"/>
      <c r="KPU124" s="208"/>
      <c r="KPV124" s="208"/>
      <c r="KPW124" s="208"/>
      <c r="KPX124" s="208"/>
      <c r="KPY124" s="208"/>
      <c r="KPZ124" s="208"/>
      <c r="KQA124" s="208"/>
      <c r="KQB124" s="208"/>
      <c r="KQC124" s="208"/>
      <c r="KQD124" s="208"/>
      <c r="KQE124" s="208"/>
      <c r="KQF124" s="208"/>
      <c r="KQG124" s="208"/>
      <c r="KQH124" s="208"/>
      <c r="KQI124" s="208"/>
      <c r="KQJ124" s="208"/>
      <c r="KQK124" s="208"/>
      <c r="KQL124" s="208"/>
      <c r="KQM124" s="208"/>
      <c r="KQN124" s="208"/>
      <c r="KQO124" s="208"/>
      <c r="KQP124" s="208"/>
      <c r="KQQ124" s="208"/>
      <c r="KQR124" s="208"/>
      <c r="KQS124" s="208"/>
      <c r="KQT124" s="208"/>
      <c r="KQU124" s="208"/>
      <c r="KQV124" s="208"/>
      <c r="KQW124" s="208"/>
      <c r="KQX124" s="208"/>
      <c r="KQY124" s="208"/>
      <c r="KQZ124" s="208"/>
      <c r="KRA124" s="208"/>
      <c r="KRB124" s="208"/>
      <c r="KRC124" s="208"/>
      <c r="KRD124" s="208"/>
      <c r="KRE124" s="208"/>
      <c r="KRF124" s="208"/>
      <c r="KRG124" s="208"/>
      <c r="KRH124" s="208"/>
      <c r="KRI124" s="208"/>
      <c r="KRJ124" s="208"/>
      <c r="KRK124" s="208"/>
      <c r="KRL124" s="208"/>
      <c r="KRM124" s="208"/>
      <c r="KRN124" s="208"/>
      <c r="KRO124" s="208"/>
      <c r="KRP124" s="208"/>
      <c r="KRQ124" s="208"/>
      <c r="KRR124" s="208"/>
      <c r="KRS124" s="208"/>
      <c r="KRT124" s="208"/>
      <c r="KRU124" s="208"/>
      <c r="KRV124" s="208"/>
      <c r="KRW124" s="208"/>
      <c r="KRX124" s="208"/>
      <c r="KRY124" s="208"/>
      <c r="KRZ124" s="208"/>
      <c r="KSA124" s="208"/>
      <c r="KSB124" s="208"/>
      <c r="KSC124" s="208"/>
      <c r="KSD124" s="208"/>
      <c r="KSE124" s="208"/>
      <c r="KSF124" s="208"/>
      <c r="KSG124" s="208"/>
      <c r="KSH124" s="208"/>
      <c r="KSI124" s="208"/>
      <c r="KSJ124" s="208"/>
      <c r="KSK124" s="208"/>
      <c r="KSL124" s="208"/>
      <c r="KSM124" s="208"/>
      <c r="KSN124" s="208"/>
      <c r="KSO124" s="208"/>
      <c r="KSP124" s="208"/>
      <c r="KSQ124" s="208"/>
      <c r="KSR124" s="208"/>
      <c r="KSS124" s="208"/>
      <c r="KST124" s="208"/>
      <c r="KSU124" s="208"/>
      <c r="KSV124" s="208"/>
      <c r="KSW124" s="208"/>
      <c r="KSX124" s="208"/>
      <c r="KSY124" s="208"/>
      <c r="KSZ124" s="208"/>
      <c r="KTA124" s="208"/>
      <c r="KTB124" s="208"/>
      <c r="KTC124" s="208"/>
      <c r="KTD124" s="208"/>
      <c r="KTE124" s="208"/>
      <c r="KTF124" s="208"/>
      <c r="KTG124" s="208"/>
      <c r="KTH124" s="208"/>
      <c r="KTI124" s="208"/>
      <c r="KTJ124" s="208"/>
      <c r="KTK124" s="208"/>
      <c r="KTL124" s="208"/>
      <c r="KTM124" s="208"/>
      <c r="KTN124" s="208"/>
      <c r="KTO124" s="208"/>
      <c r="KTP124" s="208"/>
      <c r="KTQ124" s="208"/>
      <c r="KTR124" s="208"/>
      <c r="KTS124" s="208"/>
      <c r="KTT124" s="208"/>
      <c r="KTU124" s="208"/>
      <c r="KTV124" s="208"/>
      <c r="KTW124" s="208"/>
      <c r="KTX124" s="208"/>
      <c r="KTY124" s="208"/>
      <c r="KTZ124" s="208"/>
      <c r="KUA124" s="208"/>
      <c r="KUB124" s="208"/>
      <c r="KUC124" s="208"/>
      <c r="KUD124" s="208"/>
      <c r="KUE124" s="208"/>
      <c r="KUF124" s="208"/>
      <c r="KUG124" s="208"/>
      <c r="KUH124" s="208"/>
      <c r="KUI124" s="208"/>
      <c r="KUJ124" s="208"/>
      <c r="KUK124" s="208"/>
      <c r="KUL124" s="208"/>
      <c r="KUM124" s="208"/>
      <c r="KUN124" s="208"/>
      <c r="KUO124" s="208"/>
      <c r="KUP124" s="208"/>
      <c r="KUQ124" s="208"/>
      <c r="KUR124" s="208"/>
      <c r="KUS124" s="208"/>
      <c r="KUT124" s="208"/>
      <c r="KUU124" s="208"/>
      <c r="KUV124" s="208"/>
      <c r="KUW124" s="208"/>
      <c r="KUX124" s="208"/>
      <c r="KUY124" s="208"/>
      <c r="KUZ124" s="208"/>
      <c r="KVA124" s="208"/>
      <c r="KVB124" s="208"/>
      <c r="KVC124" s="208"/>
      <c r="KVD124" s="208"/>
      <c r="KVE124" s="208"/>
      <c r="KVF124" s="208"/>
      <c r="KVG124" s="208"/>
      <c r="KVH124" s="208"/>
      <c r="KVI124" s="208"/>
      <c r="KVJ124" s="208"/>
      <c r="KVK124" s="208"/>
      <c r="KVL124" s="208"/>
      <c r="KVM124" s="208"/>
      <c r="KVN124" s="208"/>
      <c r="KVO124" s="208"/>
      <c r="KVP124" s="208"/>
      <c r="KVQ124" s="208"/>
      <c r="KVR124" s="208"/>
      <c r="KVS124" s="208"/>
      <c r="KVT124" s="208"/>
      <c r="KVU124" s="208"/>
      <c r="KVV124" s="208"/>
      <c r="KVW124" s="208"/>
      <c r="KVX124" s="208"/>
      <c r="KVY124" s="208"/>
      <c r="KVZ124" s="208"/>
      <c r="KWA124" s="208"/>
      <c r="KWB124" s="208"/>
      <c r="KWC124" s="208"/>
      <c r="KWD124" s="208"/>
      <c r="KWE124" s="208"/>
      <c r="KWF124" s="208"/>
      <c r="KWG124" s="208"/>
      <c r="KWH124" s="208"/>
      <c r="KWI124" s="208"/>
      <c r="KWJ124" s="208"/>
      <c r="KWK124" s="208"/>
      <c r="KWL124" s="208"/>
      <c r="KWM124" s="208"/>
      <c r="KWN124" s="208"/>
      <c r="KWO124" s="208"/>
      <c r="KWP124" s="208"/>
      <c r="KWQ124" s="208"/>
      <c r="KWR124" s="208"/>
      <c r="KWS124" s="208"/>
      <c r="KWT124" s="208"/>
      <c r="KWU124" s="208"/>
      <c r="KWV124" s="208"/>
      <c r="KWW124" s="208"/>
      <c r="KWX124" s="208"/>
      <c r="KWY124" s="208"/>
      <c r="KWZ124" s="208"/>
      <c r="KXA124" s="208"/>
      <c r="KXB124" s="208"/>
      <c r="KXC124" s="208"/>
      <c r="KXD124" s="208"/>
      <c r="KXE124" s="208"/>
      <c r="KXF124" s="208"/>
      <c r="KXG124" s="208"/>
      <c r="KXH124" s="208"/>
      <c r="KXI124" s="208"/>
      <c r="KXJ124" s="208"/>
      <c r="KXK124" s="208"/>
      <c r="KXL124" s="208"/>
      <c r="KXM124" s="208"/>
      <c r="KXN124" s="208"/>
      <c r="KXO124" s="208"/>
      <c r="KXP124" s="208"/>
      <c r="KXQ124" s="208"/>
      <c r="KXR124" s="208"/>
      <c r="KXS124" s="208"/>
      <c r="KXT124" s="208"/>
      <c r="KXU124" s="208"/>
      <c r="KXV124" s="208"/>
      <c r="KXW124" s="208"/>
      <c r="KXX124" s="208"/>
      <c r="KXY124" s="208"/>
      <c r="KXZ124" s="208"/>
      <c r="KYA124" s="208"/>
      <c r="KYB124" s="208"/>
      <c r="KYC124" s="208"/>
      <c r="KYD124" s="208"/>
      <c r="KYE124" s="208"/>
      <c r="KYF124" s="208"/>
      <c r="KYG124" s="208"/>
      <c r="KYH124" s="208"/>
      <c r="KYI124" s="208"/>
      <c r="KYJ124" s="208"/>
      <c r="KYK124" s="208"/>
      <c r="KYL124" s="208"/>
      <c r="KYM124" s="208"/>
      <c r="KYN124" s="208"/>
      <c r="KYO124" s="208"/>
      <c r="KYP124" s="208"/>
      <c r="KYQ124" s="208"/>
      <c r="KYR124" s="208"/>
      <c r="KYS124" s="208"/>
      <c r="KYT124" s="208"/>
      <c r="KYU124" s="208"/>
      <c r="KYV124" s="208"/>
      <c r="KYW124" s="208"/>
      <c r="KYX124" s="208"/>
      <c r="KYY124" s="208"/>
      <c r="KYZ124" s="208"/>
      <c r="KZA124" s="208"/>
      <c r="KZB124" s="208"/>
      <c r="KZC124" s="208"/>
      <c r="KZD124" s="208"/>
      <c r="KZE124" s="208"/>
      <c r="KZF124" s="208"/>
      <c r="KZG124" s="208"/>
      <c r="KZH124" s="208"/>
      <c r="KZI124" s="208"/>
      <c r="KZJ124" s="208"/>
      <c r="KZK124" s="208"/>
      <c r="KZL124" s="208"/>
      <c r="KZM124" s="208"/>
      <c r="KZN124" s="208"/>
      <c r="KZO124" s="208"/>
      <c r="KZP124" s="208"/>
      <c r="KZQ124" s="208"/>
      <c r="KZR124" s="208"/>
      <c r="KZS124" s="208"/>
      <c r="KZT124" s="208"/>
      <c r="KZU124" s="208"/>
      <c r="KZV124" s="208"/>
      <c r="KZW124" s="208"/>
      <c r="KZX124" s="208"/>
      <c r="KZY124" s="208"/>
      <c r="KZZ124" s="208"/>
      <c r="LAA124" s="208"/>
      <c r="LAB124" s="208"/>
      <c r="LAC124" s="208"/>
      <c r="LAD124" s="208"/>
      <c r="LAE124" s="208"/>
      <c r="LAF124" s="208"/>
      <c r="LAG124" s="208"/>
      <c r="LAH124" s="208"/>
      <c r="LAI124" s="208"/>
      <c r="LAJ124" s="208"/>
      <c r="LAK124" s="208"/>
      <c r="LAL124" s="208"/>
      <c r="LAM124" s="208"/>
      <c r="LAN124" s="208"/>
      <c r="LAO124" s="208"/>
      <c r="LAP124" s="208"/>
      <c r="LAQ124" s="208"/>
      <c r="LAR124" s="208"/>
      <c r="LAS124" s="208"/>
      <c r="LAT124" s="208"/>
      <c r="LAU124" s="208"/>
      <c r="LAV124" s="208"/>
      <c r="LAW124" s="208"/>
      <c r="LAX124" s="208"/>
      <c r="LAY124" s="208"/>
      <c r="LAZ124" s="208"/>
      <c r="LBA124" s="208"/>
      <c r="LBB124" s="208"/>
      <c r="LBC124" s="208"/>
      <c r="LBD124" s="208"/>
      <c r="LBE124" s="208"/>
      <c r="LBF124" s="208"/>
      <c r="LBG124" s="208"/>
      <c r="LBH124" s="208"/>
      <c r="LBI124" s="208"/>
      <c r="LBJ124" s="208"/>
      <c r="LBK124" s="208"/>
      <c r="LBL124" s="208"/>
      <c r="LBM124" s="208"/>
      <c r="LBN124" s="208"/>
      <c r="LBO124" s="208"/>
      <c r="LBP124" s="208"/>
      <c r="LBQ124" s="208"/>
      <c r="LBR124" s="208"/>
      <c r="LBS124" s="208"/>
      <c r="LBT124" s="208"/>
      <c r="LBU124" s="208"/>
      <c r="LBV124" s="208"/>
      <c r="LBW124" s="208"/>
      <c r="LBX124" s="208"/>
      <c r="LBY124" s="208"/>
      <c r="LBZ124" s="208"/>
      <c r="LCA124" s="208"/>
      <c r="LCB124" s="208"/>
      <c r="LCC124" s="208"/>
      <c r="LCD124" s="208"/>
      <c r="LCE124" s="208"/>
      <c r="LCF124" s="208"/>
      <c r="LCG124" s="208"/>
      <c r="LCH124" s="208"/>
      <c r="LCI124" s="208"/>
      <c r="LCJ124" s="208"/>
      <c r="LCK124" s="208"/>
      <c r="LCL124" s="208"/>
      <c r="LCM124" s="208"/>
      <c r="LCN124" s="208"/>
      <c r="LCO124" s="208"/>
      <c r="LCP124" s="208"/>
      <c r="LCQ124" s="208"/>
      <c r="LCR124" s="208"/>
      <c r="LCS124" s="208"/>
      <c r="LCT124" s="208"/>
      <c r="LCU124" s="208"/>
      <c r="LCV124" s="208"/>
      <c r="LCW124" s="208"/>
      <c r="LCX124" s="208"/>
      <c r="LCY124" s="208"/>
      <c r="LCZ124" s="208"/>
      <c r="LDA124" s="208"/>
      <c r="LDB124" s="208"/>
      <c r="LDC124" s="208"/>
      <c r="LDD124" s="208"/>
      <c r="LDE124" s="208"/>
      <c r="LDF124" s="208"/>
      <c r="LDG124" s="208"/>
      <c r="LDH124" s="208"/>
      <c r="LDI124" s="208"/>
      <c r="LDJ124" s="208"/>
      <c r="LDK124" s="208"/>
      <c r="LDL124" s="208"/>
      <c r="LDM124" s="208"/>
      <c r="LDN124" s="208"/>
      <c r="LDO124" s="208"/>
      <c r="LDP124" s="208"/>
      <c r="LDQ124" s="208"/>
      <c r="LDR124" s="208"/>
      <c r="LDS124" s="208"/>
      <c r="LDT124" s="208"/>
      <c r="LDU124" s="208"/>
      <c r="LDV124" s="208"/>
      <c r="LDW124" s="208"/>
      <c r="LDX124" s="208"/>
      <c r="LDY124" s="208"/>
      <c r="LDZ124" s="208"/>
      <c r="LEA124" s="208"/>
      <c r="LEB124" s="208"/>
      <c r="LEC124" s="208"/>
      <c r="LED124" s="208"/>
      <c r="LEE124" s="208"/>
      <c r="LEF124" s="208"/>
      <c r="LEG124" s="208"/>
      <c r="LEH124" s="208"/>
      <c r="LEI124" s="208"/>
      <c r="LEJ124" s="208"/>
      <c r="LEK124" s="208"/>
      <c r="LEL124" s="208"/>
      <c r="LEM124" s="208"/>
      <c r="LEN124" s="208"/>
      <c r="LEO124" s="208"/>
      <c r="LEP124" s="208"/>
      <c r="LEQ124" s="208"/>
      <c r="LER124" s="208"/>
      <c r="LES124" s="208"/>
      <c r="LET124" s="208"/>
      <c r="LEU124" s="208"/>
      <c r="LEV124" s="208"/>
      <c r="LEW124" s="208"/>
      <c r="LEX124" s="208"/>
      <c r="LEY124" s="208"/>
      <c r="LEZ124" s="208"/>
      <c r="LFA124" s="208"/>
      <c r="LFB124" s="208"/>
      <c r="LFC124" s="208"/>
      <c r="LFD124" s="208"/>
      <c r="LFE124" s="208"/>
      <c r="LFF124" s="208"/>
      <c r="LFG124" s="208"/>
      <c r="LFH124" s="208"/>
      <c r="LFI124" s="208"/>
      <c r="LFJ124" s="208"/>
      <c r="LFK124" s="208"/>
      <c r="LFL124" s="208"/>
      <c r="LFM124" s="208"/>
      <c r="LFN124" s="208"/>
      <c r="LFO124" s="208"/>
      <c r="LFP124" s="208"/>
      <c r="LFQ124" s="208"/>
      <c r="LFR124" s="208"/>
      <c r="LFS124" s="208"/>
      <c r="LFT124" s="208"/>
      <c r="LFU124" s="208"/>
      <c r="LFV124" s="208"/>
      <c r="LFW124" s="208"/>
      <c r="LFX124" s="208"/>
      <c r="LFY124" s="208"/>
      <c r="LFZ124" s="208"/>
      <c r="LGA124" s="208"/>
      <c r="LGB124" s="208"/>
      <c r="LGC124" s="208"/>
      <c r="LGD124" s="208"/>
      <c r="LGE124" s="208"/>
      <c r="LGF124" s="208"/>
      <c r="LGG124" s="208"/>
      <c r="LGH124" s="208"/>
      <c r="LGI124" s="208"/>
      <c r="LGJ124" s="208"/>
      <c r="LGK124" s="208"/>
      <c r="LGL124" s="208"/>
      <c r="LGM124" s="208"/>
      <c r="LGN124" s="208"/>
      <c r="LGO124" s="208"/>
      <c r="LGP124" s="208"/>
      <c r="LGQ124" s="208"/>
      <c r="LGR124" s="208"/>
      <c r="LGS124" s="208"/>
      <c r="LGT124" s="208"/>
      <c r="LGU124" s="208"/>
      <c r="LGV124" s="208"/>
      <c r="LGW124" s="208"/>
      <c r="LGX124" s="208"/>
      <c r="LGY124" s="208"/>
      <c r="LGZ124" s="208"/>
      <c r="LHA124" s="208"/>
      <c r="LHB124" s="208"/>
      <c r="LHC124" s="208"/>
      <c r="LHD124" s="208"/>
      <c r="LHE124" s="208"/>
      <c r="LHF124" s="208"/>
      <c r="LHG124" s="208"/>
      <c r="LHH124" s="208"/>
      <c r="LHI124" s="208"/>
      <c r="LHJ124" s="208"/>
      <c r="LHK124" s="208"/>
      <c r="LHL124" s="208"/>
      <c r="LHM124" s="208"/>
      <c r="LHN124" s="208"/>
      <c r="LHO124" s="208"/>
      <c r="LHP124" s="208"/>
      <c r="LHQ124" s="208"/>
      <c r="LHR124" s="208"/>
      <c r="LHS124" s="208"/>
      <c r="LHT124" s="208"/>
      <c r="LHU124" s="208"/>
      <c r="LHV124" s="208"/>
      <c r="LHW124" s="208"/>
      <c r="LHX124" s="208"/>
      <c r="LHY124" s="208"/>
      <c r="LHZ124" s="208"/>
      <c r="LIA124" s="208"/>
      <c r="LIB124" s="208"/>
      <c r="LIC124" s="208"/>
      <c r="LID124" s="208"/>
      <c r="LIE124" s="208"/>
      <c r="LIF124" s="208"/>
      <c r="LIG124" s="208"/>
      <c r="LIH124" s="208"/>
      <c r="LII124" s="208"/>
      <c r="LIJ124" s="208"/>
      <c r="LIK124" s="208"/>
      <c r="LIL124" s="208"/>
      <c r="LIM124" s="208"/>
      <c r="LIN124" s="208"/>
      <c r="LIO124" s="208"/>
      <c r="LIP124" s="208"/>
      <c r="LIQ124" s="208"/>
      <c r="LIR124" s="208"/>
      <c r="LIS124" s="208"/>
      <c r="LIT124" s="208"/>
      <c r="LIU124" s="208"/>
      <c r="LIV124" s="208"/>
      <c r="LIW124" s="208"/>
      <c r="LIX124" s="208"/>
      <c r="LIY124" s="208"/>
      <c r="LIZ124" s="208"/>
      <c r="LJA124" s="208"/>
      <c r="LJB124" s="208"/>
      <c r="LJC124" s="208"/>
      <c r="LJD124" s="208"/>
      <c r="LJE124" s="208"/>
      <c r="LJF124" s="208"/>
      <c r="LJG124" s="208"/>
      <c r="LJH124" s="208"/>
      <c r="LJI124" s="208"/>
      <c r="LJJ124" s="208"/>
      <c r="LJK124" s="208"/>
      <c r="LJL124" s="208"/>
      <c r="LJM124" s="208"/>
      <c r="LJN124" s="208"/>
      <c r="LJO124" s="208"/>
      <c r="LJP124" s="208"/>
      <c r="LJQ124" s="208"/>
      <c r="LJR124" s="208"/>
      <c r="LJS124" s="208"/>
      <c r="LJT124" s="208"/>
      <c r="LJU124" s="208"/>
      <c r="LJV124" s="208"/>
      <c r="LJW124" s="208"/>
      <c r="LJX124" s="208"/>
      <c r="LJY124" s="208"/>
      <c r="LJZ124" s="208"/>
      <c r="LKA124" s="208"/>
      <c r="LKB124" s="208"/>
      <c r="LKC124" s="208"/>
      <c r="LKD124" s="208"/>
      <c r="LKE124" s="208"/>
      <c r="LKF124" s="208"/>
      <c r="LKG124" s="208"/>
      <c r="LKH124" s="208"/>
      <c r="LKI124" s="208"/>
      <c r="LKJ124" s="208"/>
      <c r="LKK124" s="208"/>
      <c r="LKL124" s="208"/>
      <c r="LKM124" s="208"/>
      <c r="LKN124" s="208"/>
      <c r="LKO124" s="208"/>
      <c r="LKP124" s="208"/>
      <c r="LKQ124" s="208"/>
      <c r="LKR124" s="208"/>
      <c r="LKS124" s="208"/>
      <c r="LKT124" s="208"/>
      <c r="LKU124" s="208"/>
      <c r="LKV124" s="208"/>
      <c r="LKW124" s="208"/>
      <c r="LKX124" s="208"/>
      <c r="LKY124" s="208"/>
      <c r="LKZ124" s="208"/>
      <c r="LLA124" s="208"/>
      <c r="LLB124" s="208"/>
      <c r="LLC124" s="208"/>
      <c r="LLD124" s="208"/>
      <c r="LLE124" s="208"/>
      <c r="LLF124" s="208"/>
      <c r="LLG124" s="208"/>
      <c r="LLH124" s="208"/>
      <c r="LLI124" s="208"/>
      <c r="LLJ124" s="208"/>
      <c r="LLK124" s="208"/>
      <c r="LLL124" s="208"/>
      <c r="LLM124" s="208"/>
      <c r="LLN124" s="208"/>
      <c r="LLO124" s="208"/>
      <c r="LLP124" s="208"/>
      <c r="LLQ124" s="208"/>
      <c r="LLR124" s="208"/>
      <c r="LLS124" s="208"/>
      <c r="LLT124" s="208"/>
      <c r="LLU124" s="208"/>
      <c r="LLV124" s="208"/>
      <c r="LLW124" s="208"/>
      <c r="LLX124" s="208"/>
      <c r="LLY124" s="208"/>
      <c r="LLZ124" s="208"/>
      <c r="LMA124" s="208"/>
      <c r="LMB124" s="208"/>
      <c r="LMC124" s="208"/>
      <c r="LMD124" s="208"/>
      <c r="LME124" s="208"/>
      <c r="LMF124" s="208"/>
      <c r="LMG124" s="208"/>
      <c r="LMH124" s="208"/>
      <c r="LMI124" s="208"/>
      <c r="LMJ124" s="208"/>
      <c r="LMK124" s="208"/>
      <c r="LML124" s="208"/>
      <c r="LMM124" s="208"/>
      <c r="LMN124" s="208"/>
      <c r="LMO124" s="208"/>
      <c r="LMP124" s="208"/>
      <c r="LMQ124" s="208"/>
      <c r="LMR124" s="208"/>
      <c r="LMS124" s="208"/>
      <c r="LMT124" s="208"/>
      <c r="LMU124" s="208"/>
      <c r="LMV124" s="208"/>
      <c r="LMW124" s="208"/>
      <c r="LMX124" s="208"/>
      <c r="LMY124" s="208"/>
      <c r="LMZ124" s="208"/>
      <c r="LNA124" s="208"/>
      <c r="LNB124" s="208"/>
      <c r="LNC124" s="208"/>
      <c r="LND124" s="208"/>
      <c r="LNE124" s="208"/>
      <c r="LNF124" s="208"/>
      <c r="LNG124" s="208"/>
      <c r="LNH124" s="208"/>
      <c r="LNI124" s="208"/>
      <c r="LNJ124" s="208"/>
      <c r="LNK124" s="208"/>
      <c r="LNL124" s="208"/>
      <c r="LNM124" s="208"/>
      <c r="LNN124" s="208"/>
      <c r="LNO124" s="208"/>
      <c r="LNP124" s="208"/>
      <c r="LNQ124" s="208"/>
      <c r="LNR124" s="208"/>
      <c r="LNS124" s="208"/>
      <c r="LNT124" s="208"/>
      <c r="LNU124" s="208"/>
      <c r="LNV124" s="208"/>
      <c r="LNW124" s="208"/>
      <c r="LNX124" s="208"/>
      <c r="LNY124" s="208"/>
      <c r="LNZ124" s="208"/>
      <c r="LOA124" s="208"/>
      <c r="LOB124" s="208"/>
      <c r="LOC124" s="208"/>
      <c r="LOD124" s="208"/>
      <c r="LOE124" s="208"/>
      <c r="LOF124" s="208"/>
      <c r="LOG124" s="208"/>
      <c r="LOH124" s="208"/>
      <c r="LOI124" s="208"/>
      <c r="LOJ124" s="208"/>
      <c r="LOK124" s="208"/>
      <c r="LOL124" s="208"/>
      <c r="LOM124" s="208"/>
      <c r="LON124" s="208"/>
      <c r="LOO124" s="208"/>
      <c r="LOP124" s="208"/>
      <c r="LOQ124" s="208"/>
      <c r="LOR124" s="208"/>
      <c r="LOS124" s="208"/>
      <c r="LOT124" s="208"/>
      <c r="LOU124" s="208"/>
      <c r="LOV124" s="208"/>
      <c r="LOW124" s="208"/>
      <c r="LOX124" s="208"/>
      <c r="LOY124" s="208"/>
      <c r="LOZ124" s="208"/>
      <c r="LPA124" s="208"/>
      <c r="LPB124" s="208"/>
      <c r="LPC124" s="208"/>
      <c r="LPD124" s="208"/>
      <c r="LPE124" s="208"/>
      <c r="LPF124" s="208"/>
      <c r="LPG124" s="208"/>
      <c r="LPH124" s="208"/>
      <c r="LPI124" s="208"/>
      <c r="LPJ124" s="208"/>
      <c r="LPK124" s="208"/>
      <c r="LPL124" s="208"/>
      <c r="LPM124" s="208"/>
      <c r="LPN124" s="208"/>
      <c r="LPO124" s="208"/>
      <c r="LPP124" s="208"/>
      <c r="LPQ124" s="208"/>
      <c r="LPR124" s="208"/>
      <c r="LPS124" s="208"/>
      <c r="LPT124" s="208"/>
      <c r="LPU124" s="208"/>
      <c r="LPV124" s="208"/>
      <c r="LPW124" s="208"/>
      <c r="LPX124" s="208"/>
      <c r="LPY124" s="208"/>
      <c r="LPZ124" s="208"/>
      <c r="LQA124" s="208"/>
      <c r="LQB124" s="208"/>
      <c r="LQC124" s="208"/>
      <c r="LQD124" s="208"/>
      <c r="LQE124" s="208"/>
      <c r="LQF124" s="208"/>
      <c r="LQG124" s="208"/>
      <c r="LQH124" s="208"/>
      <c r="LQI124" s="208"/>
      <c r="LQJ124" s="208"/>
      <c r="LQK124" s="208"/>
      <c r="LQL124" s="208"/>
      <c r="LQM124" s="208"/>
      <c r="LQN124" s="208"/>
      <c r="LQO124" s="208"/>
      <c r="LQP124" s="208"/>
      <c r="LQQ124" s="208"/>
      <c r="LQR124" s="208"/>
      <c r="LQS124" s="208"/>
      <c r="LQT124" s="208"/>
      <c r="LQU124" s="208"/>
      <c r="LQV124" s="208"/>
      <c r="LQW124" s="208"/>
      <c r="LQX124" s="208"/>
      <c r="LQY124" s="208"/>
      <c r="LQZ124" s="208"/>
      <c r="LRA124" s="208"/>
      <c r="LRB124" s="208"/>
      <c r="LRC124" s="208"/>
      <c r="LRD124" s="208"/>
      <c r="LRE124" s="208"/>
      <c r="LRF124" s="208"/>
      <c r="LRG124" s="208"/>
      <c r="LRH124" s="208"/>
      <c r="LRI124" s="208"/>
      <c r="LRJ124" s="208"/>
      <c r="LRK124" s="208"/>
      <c r="LRL124" s="208"/>
      <c r="LRM124" s="208"/>
      <c r="LRN124" s="208"/>
      <c r="LRO124" s="208"/>
      <c r="LRP124" s="208"/>
      <c r="LRQ124" s="208"/>
      <c r="LRR124" s="208"/>
      <c r="LRS124" s="208"/>
      <c r="LRT124" s="208"/>
      <c r="LRU124" s="208"/>
      <c r="LRV124" s="208"/>
      <c r="LRW124" s="208"/>
      <c r="LRX124" s="208"/>
      <c r="LRY124" s="208"/>
      <c r="LRZ124" s="208"/>
      <c r="LSA124" s="208"/>
      <c r="LSB124" s="208"/>
      <c r="LSC124" s="208"/>
      <c r="LSD124" s="208"/>
      <c r="LSE124" s="208"/>
      <c r="LSF124" s="208"/>
      <c r="LSG124" s="208"/>
      <c r="LSH124" s="208"/>
      <c r="LSI124" s="208"/>
      <c r="LSJ124" s="208"/>
      <c r="LSK124" s="208"/>
      <c r="LSL124" s="208"/>
      <c r="LSM124" s="208"/>
      <c r="LSN124" s="208"/>
      <c r="LSO124" s="208"/>
      <c r="LSP124" s="208"/>
      <c r="LSQ124" s="208"/>
      <c r="LSR124" s="208"/>
      <c r="LSS124" s="208"/>
      <c r="LST124" s="208"/>
      <c r="LSU124" s="208"/>
      <c r="LSV124" s="208"/>
      <c r="LSW124" s="208"/>
      <c r="LSX124" s="208"/>
      <c r="LSY124" s="208"/>
      <c r="LSZ124" s="208"/>
      <c r="LTA124" s="208"/>
      <c r="LTB124" s="208"/>
      <c r="LTC124" s="208"/>
      <c r="LTD124" s="208"/>
      <c r="LTE124" s="208"/>
      <c r="LTF124" s="208"/>
      <c r="LTG124" s="208"/>
      <c r="LTH124" s="208"/>
      <c r="LTI124" s="208"/>
      <c r="LTJ124" s="208"/>
      <c r="LTK124" s="208"/>
      <c r="LTL124" s="208"/>
      <c r="LTM124" s="208"/>
      <c r="LTN124" s="208"/>
      <c r="LTO124" s="208"/>
      <c r="LTP124" s="208"/>
      <c r="LTQ124" s="208"/>
      <c r="LTR124" s="208"/>
      <c r="LTS124" s="208"/>
      <c r="LTT124" s="208"/>
      <c r="LTU124" s="208"/>
      <c r="LTV124" s="208"/>
      <c r="LTW124" s="208"/>
      <c r="LTX124" s="208"/>
      <c r="LTY124" s="208"/>
      <c r="LTZ124" s="208"/>
      <c r="LUA124" s="208"/>
      <c r="LUB124" s="208"/>
      <c r="LUC124" s="208"/>
      <c r="LUD124" s="208"/>
      <c r="LUE124" s="208"/>
      <c r="LUF124" s="208"/>
      <c r="LUG124" s="208"/>
      <c r="LUH124" s="208"/>
      <c r="LUI124" s="208"/>
      <c r="LUJ124" s="208"/>
      <c r="LUK124" s="208"/>
      <c r="LUL124" s="208"/>
      <c r="LUM124" s="208"/>
      <c r="LUN124" s="208"/>
      <c r="LUO124" s="208"/>
      <c r="LUP124" s="208"/>
      <c r="LUQ124" s="208"/>
      <c r="LUR124" s="208"/>
      <c r="LUS124" s="208"/>
      <c r="LUT124" s="208"/>
      <c r="LUU124" s="208"/>
      <c r="LUV124" s="208"/>
      <c r="LUW124" s="208"/>
      <c r="LUX124" s="208"/>
      <c r="LUY124" s="208"/>
      <c r="LUZ124" s="208"/>
      <c r="LVA124" s="208"/>
      <c r="LVB124" s="208"/>
      <c r="LVC124" s="208"/>
      <c r="LVD124" s="208"/>
      <c r="LVE124" s="208"/>
      <c r="LVF124" s="208"/>
      <c r="LVG124" s="208"/>
      <c r="LVH124" s="208"/>
      <c r="LVI124" s="208"/>
      <c r="LVJ124" s="208"/>
      <c r="LVK124" s="208"/>
      <c r="LVL124" s="208"/>
      <c r="LVM124" s="208"/>
      <c r="LVN124" s="208"/>
      <c r="LVO124" s="208"/>
      <c r="LVP124" s="208"/>
      <c r="LVQ124" s="208"/>
      <c r="LVR124" s="208"/>
      <c r="LVS124" s="208"/>
      <c r="LVT124" s="208"/>
      <c r="LVU124" s="208"/>
      <c r="LVV124" s="208"/>
      <c r="LVW124" s="208"/>
      <c r="LVX124" s="208"/>
      <c r="LVY124" s="208"/>
      <c r="LVZ124" s="208"/>
      <c r="LWA124" s="208"/>
      <c r="LWB124" s="208"/>
      <c r="LWC124" s="208"/>
      <c r="LWD124" s="208"/>
      <c r="LWE124" s="208"/>
      <c r="LWF124" s="208"/>
      <c r="LWG124" s="208"/>
      <c r="LWH124" s="208"/>
      <c r="LWI124" s="208"/>
      <c r="LWJ124" s="208"/>
      <c r="LWK124" s="208"/>
      <c r="LWL124" s="208"/>
      <c r="LWM124" s="208"/>
      <c r="LWN124" s="208"/>
      <c r="LWO124" s="208"/>
      <c r="LWP124" s="208"/>
      <c r="LWQ124" s="208"/>
      <c r="LWR124" s="208"/>
      <c r="LWS124" s="208"/>
      <c r="LWT124" s="208"/>
      <c r="LWU124" s="208"/>
      <c r="LWV124" s="208"/>
      <c r="LWW124" s="208"/>
      <c r="LWX124" s="208"/>
      <c r="LWY124" s="208"/>
      <c r="LWZ124" s="208"/>
      <c r="LXA124" s="208"/>
      <c r="LXB124" s="208"/>
      <c r="LXC124" s="208"/>
      <c r="LXD124" s="208"/>
      <c r="LXE124" s="208"/>
      <c r="LXF124" s="208"/>
      <c r="LXG124" s="208"/>
      <c r="LXH124" s="208"/>
      <c r="LXI124" s="208"/>
      <c r="LXJ124" s="208"/>
      <c r="LXK124" s="208"/>
      <c r="LXL124" s="208"/>
      <c r="LXM124" s="208"/>
      <c r="LXN124" s="208"/>
      <c r="LXO124" s="208"/>
      <c r="LXP124" s="208"/>
      <c r="LXQ124" s="208"/>
      <c r="LXR124" s="208"/>
      <c r="LXS124" s="208"/>
      <c r="LXT124" s="208"/>
      <c r="LXU124" s="208"/>
      <c r="LXV124" s="208"/>
      <c r="LXW124" s="208"/>
      <c r="LXX124" s="208"/>
      <c r="LXY124" s="208"/>
      <c r="LXZ124" s="208"/>
      <c r="LYA124" s="208"/>
      <c r="LYB124" s="208"/>
      <c r="LYC124" s="208"/>
      <c r="LYD124" s="208"/>
      <c r="LYE124" s="208"/>
      <c r="LYF124" s="208"/>
      <c r="LYG124" s="208"/>
      <c r="LYH124" s="208"/>
      <c r="LYI124" s="208"/>
      <c r="LYJ124" s="208"/>
      <c r="LYK124" s="208"/>
      <c r="LYL124" s="208"/>
      <c r="LYM124" s="208"/>
      <c r="LYN124" s="208"/>
      <c r="LYO124" s="208"/>
      <c r="LYP124" s="208"/>
      <c r="LYQ124" s="208"/>
      <c r="LYR124" s="208"/>
      <c r="LYS124" s="208"/>
      <c r="LYT124" s="208"/>
      <c r="LYU124" s="208"/>
      <c r="LYV124" s="208"/>
      <c r="LYW124" s="208"/>
      <c r="LYX124" s="208"/>
      <c r="LYY124" s="208"/>
      <c r="LYZ124" s="208"/>
      <c r="LZA124" s="208"/>
      <c r="LZB124" s="208"/>
      <c r="LZC124" s="208"/>
      <c r="LZD124" s="208"/>
      <c r="LZE124" s="208"/>
      <c r="LZF124" s="208"/>
      <c r="LZG124" s="208"/>
      <c r="LZH124" s="208"/>
      <c r="LZI124" s="208"/>
      <c r="LZJ124" s="208"/>
      <c r="LZK124" s="208"/>
      <c r="LZL124" s="208"/>
      <c r="LZM124" s="208"/>
      <c r="LZN124" s="208"/>
      <c r="LZO124" s="208"/>
      <c r="LZP124" s="208"/>
      <c r="LZQ124" s="208"/>
      <c r="LZR124" s="208"/>
      <c r="LZS124" s="208"/>
      <c r="LZT124" s="208"/>
      <c r="LZU124" s="208"/>
      <c r="LZV124" s="208"/>
      <c r="LZW124" s="208"/>
      <c r="LZX124" s="208"/>
      <c r="LZY124" s="208"/>
      <c r="LZZ124" s="208"/>
      <c r="MAA124" s="208"/>
      <c r="MAB124" s="208"/>
      <c r="MAC124" s="208"/>
      <c r="MAD124" s="208"/>
      <c r="MAE124" s="208"/>
      <c r="MAF124" s="208"/>
      <c r="MAG124" s="208"/>
      <c r="MAH124" s="208"/>
      <c r="MAI124" s="208"/>
      <c r="MAJ124" s="208"/>
      <c r="MAK124" s="208"/>
      <c r="MAL124" s="208"/>
      <c r="MAM124" s="208"/>
      <c r="MAN124" s="208"/>
      <c r="MAO124" s="208"/>
      <c r="MAP124" s="208"/>
      <c r="MAQ124" s="208"/>
      <c r="MAR124" s="208"/>
      <c r="MAS124" s="208"/>
      <c r="MAT124" s="208"/>
      <c r="MAU124" s="208"/>
      <c r="MAV124" s="208"/>
      <c r="MAW124" s="208"/>
      <c r="MAX124" s="208"/>
      <c r="MAY124" s="208"/>
      <c r="MAZ124" s="208"/>
      <c r="MBA124" s="208"/>
      <c r="MBB124" s="208"/>
      <c r="MBC124" s="208"/>
      <c r="MBD124" s="208"/>
      <c r="MBE124" s="208"/>
      <c r="MBF124" s="208"/>
      <c r="MBG124" s="208"/>
      <c r="MBH124" s="208"/>
      <c r="MBI124" s="208"/>
      <c r="MBJ124" s="208"/>
      <c r="MBK124" s="208"/>
      <c r="MBL124" s="208"/>
      <c r="MBM124" s="208"/>
      <c r="MBN124" s="208"/>
      <c r="MBO124" s="208"/>
      <c r="MBP124" s="208"/>
      <c r="MBQ124" s="208"/>
      <c r="MBR124" s="208"/>
      <c r="MBS124" s="208"/>
      <c r="MBT124" s="208"/>
      <c r="MBU124" s="208"/>
      <c r="MBV124" s="208"/>
      <c r="MBW124" s="208"/>
      <c r="MBX124" s="208"/>
      <c r="MBY124" s="208"/>
      <c r="MBZ124" s="208"/>
      <c r="MCA124" s="208"/>
      <c r="MCB124" s="208"/>
      <c r="MCC124" s="208"/>
      <c r="MCD124" s="208"/>
      <c r="MCE124" s="208"/>
      <c r="MCF124" s="208"/>
      <c r="MCG124" s="208"/>
      <c r="MCH124" s="208"/>
      <c r="MCI124" s="208"/>
      <c r="MCJ124" s="208"/>
      <c r="MCK124" s="208"/>
      <c r="MCL124" s="208"/>
      <c r="MCM124" s="208"/>
      <c r="MCN124" s="208"/>
      <c r="MCO124" s="208"/>
      <c r="MCP124" s="208"/>
      <c r="MCQ124" s="208"/>
      <c r="MCR124" s="208"/>
      <c r="MCS124" s="208"/>
      <c r="MCT124" s="208"/>
      <c r="MCU124" s="208"/>
      <c r="MCV124" s="208"/>
      <c r="MCW124" s="208"/>
      <c r="MCX124" s="208"/>
      <c r="MCY124" s="208"/>
      <c r="MCZ124" s="208"/>
      <c r="MDA124" s="208"/>
      <c r="MDB124" s="208"/>
      <c r="MDC124" s="208"/>
      <c r="MDD124" s="208"/>
      <c r="MDE124" s="208"/>
      <c r="MDF124" s="208"/>
      <c r="MDG124" s="208"/>
      <c r="MDH124" s="208"/>
      <c r="MDI124" s="208"/>
      <c r="MDJ124" s="208"/>
      <c r="MDK124" s="208"/>
      <c r="MDL124" s="208"/>
      <c r="MDM124" s="208"/>
      <c r="MDN124" s="208"/>
      <c r="MDO124" s="208"/>
      <c r="MDP124" s="208"/>
      <c r="MDQ124" s="208"/>
      <c r="MDR124" s="208"/>
      <c r="MDS124" s="208"/>
      <c r="MDT124" s="208"/>
      <c r="MDU124" s="208"/>
      <c r="MDV124" s="208"/>
      <c r="MDW124" s="208"/>
      <c r="MDX124" s="208"/>
      <c r="MDY124" s="208"/>
      <c r="MDZ124" s="208"/>
      <c r="MEA124" s="208"/>
      <c r="MEB124" s="208"/>
      <c r="MEC124" s="208"/>
      <c r="MED124" s="208"/>
      <c r="MEE124" s="208"/>
      <c r="MEF124" s="208"/>
      <c r="MEG124" s="208"/>
      <c r="MEH124" s="208"/>
      <c r="MEI124" s="208"/>
      <c r="MEJ124" s="208"/>
      <c r="MEK124" s="208"/>
      <c r="MEL124" s="208"/>
      <c r="MEM124" s="208"/>
      <c r="MEN124" s="208"/>
      <c r="MEO124" s="208"/>
      <c r="MEP124" s="208"/>
      <c r="MEQ124" s="208"/>
      <c r="MER124" s="208"/>
      <c r="MES124" s="208"/>
      <c r="MET124" s="208"/>
      <c r="MEU124" s="208"/>
      <c r="MEV124" s="208"/>
      <c r="MEW124" s="208"/>
      <c r="MEX124" s="208"/>
      <c r="MEY124" s="208"/>
      <c r="MEZ124" s="208"/>
      <c r="MFA124" s="208"/>
      <c r="MFB124" s="208"/>
      <c r="MFC124" s="208"/>
      <c r="MFD124" s="208"/>
      <c r="MFE124" s="208"/>
      <c r="MFF124" s="208"/>
      <c r="MFG124" s="208"/>
      <c r="MFH124" s="208"/>
      <c r="MFI124" s="208"/>
      <c r="MFJ124" s="208"/>
      <c r="MFK124" s="208"/>
      <c r="MFL124" s="208"/>
      <c r="MFM124" s="208"/>
      <c r="MFN124" s="208"/>
      <c r="MFO124" s="208"/>
      <c r="MFP124" s="208"/>
      <c r="MFQ124" s="208"/>
      <c r="MFR124" s="208"/>
      <c r="MFS124" s="208"/>
      <c r="MFT124" s="208"/>
      <c r="MFU124" s="208"/>
      <c r="MFV124" s="208"/>
      <c r="MFW124" s="208"/>
      <c r="MFX124" s="208"/>
      <c r="MFY124" s="208"/>
      <c r="MFZ124" s="208"/>
      <c r="MGA124" s="208"/>
      <c r="MGB124" s="208"/>
      <c r="MGC124" s="208"/>
      <c r="MGD124" s="208"/>
      <c r="MGE124" s="208"/>
      <c r="MGF124" s="208"/>
      <c r="MGG124" s="208"/>
      <c r="MGH124" s="208"/>
      <c r="MGI124" s="208"/>
      <c r="MGJ124" s="208"/>
      <c r="MGK124" s="208"/>
      <c r="MGL124" s="208"/>
      <c r="MGM124" s="208"/>
      <c r="MGN124" s="208"/>
      <c r="MGO124" s="208"/>
      <c r="MGP124" s="208"/>
      <c r="MGQ124" s="208"/>
      <c r="MGR124" s="208"/>
      <c r="MGS124" s="208"/>
      <c r="MGT124" s="208"/>
      <c r="MGU124" s="208"/>
      <c r="MGV124" s="208"/>
      <c r="MGW124" s="208"/>
      <c r="MGX124" s="208"/>
      <c r="MGY124" s="208"/>
      <c r="MGZ124" s="208"/>
      <c r="MHA124" s="208"/>
      <c r="MHB124" s="208"/>
      <c r="MHC124" s="208"/>
      <c r="MHD124" s="208"/>
      <c r="MHE124" s="208"/>
      <c r="MHF124" s="208"/>
      <c r="MHG124" s="208"/>
      <c r="MHH124" s="208"/>
      <c r="MHI124" s="208"/>
      <c r="MHJ124" s="208"/>
      <c r="MHK124" s="208"/>
      <c r="MHL124" s="208"/>
      <c r="MHM124" s="208"/>
      <c r="MHN124" s="208"/>
      <c r="MHO124" s="208"/>
      <c r="MHP124" s="208"/>
      <c r="MHQ124" s="208"/>
      <c r="MHR124" s="208"/>
      <c r="MHS124" s="208"/>
      <c r="MHT124" s="208"/>
      <c r="MHU124" s="208"/>
      <c r="MHV124" s="208"/>
      <c r="MHW124" s="208"/>
      <c r="MHX124" s="208"/>
      <c r="MHY124" s="208"/>
      <c r="MHZ124" s="208"/>
      <c r="MIA124" s="208"/>
      <c r="MIB124" s="208"/>
      <c r="MIC124" s="208"/>
      <c r="MID124" s="208"/>
      <c r="MIE124" s="208"/>
      <c r="MIF124" s="208"/>
      <c r="MIG124" s="208"/>
      <c r="MIH124" s="208"/>
      <c r="MII124" s="208"/>
      <c r="MIJ124" s="208"/>
      <c r="MIK124" s="208"/>
      <c r="MIL124" s="208"/>
      <c r="MIM124" s="208"/>
      <c r="MIN124" s="208"/>
      <c r="MIO124" s="208"/>
      <c r="MIP124" s="208"/>
      <c r="MIQ124" s="208"/>
      <c r="MIR124" s="208"/>
      <c r="MIS124" s="208"/>
      <c r="MIT124" s="208"/>
      <c r="MIU124" s="208"/>
      <c r="MIV124" s="208"/>
      <c r="MIW124" s="208"/>
      <c r="MIX124" s="208"/>
      <c r="MIY124" s="208"/>
      <c r="MIZ124" s="208"/>
      <c r="MJA124" s="208"/>
      <c r="MJB124" s="208"/>
      <c r="MJC124" s="208"/>
      <c r="MJD124" s="208"/>
      <c r="MJE124" s="208"/>
      <c r="MJF124" s="208"/>
      <c r="MJG124" s="208"/>
      <c r="MJH124" s="208"/>
      <c r="MJI124" s="208"/>
      <c r="MJJ124" s="208"/>
      <c r="MJK124" s="208"/>
      <c r="MJL124" s="208"/>
      <c r="MJM124" s="208"/>
      <c r="MJN124" s="208"/>
      <c r="MJO124" s="208"/>
      <c r="MJP124" s="208"/>
      <c r="MJQ124" s="208"/>
      <c r="MJR124" s="208"/>
      <c r="MJS124" s="208"/>
      <c r="MJT124" s="208"/>
      <c r="MJU124" s="208"/>
      <c r="MJV124" s="208"/>
      <c r="MJW124" s="208"/>
      <c r="MJX124" s="208"/>
      <c r="MJY124" s="208"/>
      <c r="MJZ124" s="208"/>
      <c r="MKA124" s="208"/>
      <c r="MKB124" s="208"/>
      <c r="MKC124" s="208"/>
      <c r="MKD124" s="208"/>
      <c r="MKE124" s="208"/>
      <c r="MKF124" s="208"/>
      <c r="MKG124" s="208"/>
      <c r="MKH124" s="208"/>
      <c r="MKI124" s="208"/>
      <c r="MKJ124" s="208"/>
      <c r="MKK124" s="208"/>
      <c r="MKL124" s="208"/>
      <c r="MKM124" s="208"/>
      <c r="MKN124" s="208"/>
      <c r="MKO124" s="208"/>
      <c r="MKP124" s="208"/>
      <c r="MKQ124" s="208"/>
      <c r="MKR124" s="208"/>
      <c r="MKS124" s="208"/>
      <c r="MKT124" s="208"/>
      <c r="MKU124" s="208"/>
      <c r="MKV124" s="208"/>
      <c r="MKW124" s="208"/>
      <c r="MKX124" s="208"/>
      <c r="MKY124" s="208"/>
      <c r="MKZ124" s="208"/>
      <c r="MLA124" s="208"/>
      <c r="MLB124" s="208"/>
      <c r="MLC124" s="208"/>
      <c r="MLD124" s="208"/>
      <c r="MLE124" s="208"/>
      <c r="MLF124" s="208"/>
      <c r="MLG124" s="208"/>
      <c r="MLH124" s="208"/>
      <c r="MLI124" s="208"/>
      <c r="MLJ124" s="208"/>
      <c r="MLK124" s="208"/>
      <c r="MLL124" s="208"/>
      <c r="MLM124" s="208"/>
      <c r="MLN124" s="208"/>
      <c r="MLO124" s="208"/>
      <c r="MLP124" s="208"/>
      <c r="MLQ124" s="208"/>
      <c r="MLR124" s="208"/>
      <c r="MLS124" s="208"/>
      <c r="MLT124" s="208"/>
      <c r="MLU124" s="208"/>
      <c r="MLV124" s="208"/>
      <c r="MLW124" s="208"/>
      <c r="MLX124" s="208"/>
      <c r="MLY124" s="208"/>
      <c r="MLZ124" s="208"/>
      <c r="MMA124" s="208"/>
      <c r="MMB124" s="208"/>
      <c r="MMC124" s="208"/>
      <c r="MMD124" s="208"/>
      <c r="MME124" s="208"/>
      <c r="MMF124" s="208"/>
      <c r="MMG124" s="208"/>
      <c r="MMH124" s="208"/>
      <c r="MMI124" s="208"/>
      <c r="MMJ124" s="208"/>
      <c r="MMK124" s="208"/>
      <c r="MML124" s="208"/>
      <c r="MMM124" s="208"/>
      <c r="MMN124" s="208"/>
      <c r="MMO124" s="208"/>
      <c r="MMP124" s="208"/>
      <c r="MMQ124" s="208"/>
      <c r="MMR124" s="208"/>
      <c r="MMS124" s="208"/>
      <c r="MMT124" s="208"/>
      <c r="MMU124" s="208"/>
      <c r="MMV124" s="208"/>
      <c r="MMW124" s="208"/>
      <c r="MMX124" s="208"/>
      <c r="MMY124" s="208"/>
      <c r="MMZ124" s="208"/>
      <c r="MNA124" s="208"/>
      <c r="MNB124" s="208"/>
      <c r="MNC124" s="208"/>
      <c r="MND124" s="208"/>
      <c r="MNE124" s="208"/>
      <c r="MNF124" s="208"/>
      <c r="MNG124" s="208"/>
      <c r="MNH124" s="208"/>
      <c r="MNI124" s="208"/>
      <c r="MNJ124" s="208"/>
      <c r="MNK124" s="208"/>
      <c r="MNL124" s="208"/>
      <c r="MNM124" s="208"/>
      <c r="MNN124" s="208"/>
      <c r="MNO124" s="208"/>
      <c r="MNP124" s="208"/>
      <c r="MNQ124" s="208"/>
      <c r="MNR124" s="208"/>
      <c r="MNS124" s="208"/>
      <c r="MNT124" s="208"/>
      <c r="MNU124" s="208"/>
      <c r="MNV124" s="208"/>
      <c r="MNW124" s="208"/>
      <c r="MNX124" s="208"/>
      <c r="MNY124" s="208"/>
      <c r="MNZ124" s="208"/>
      <c r="MOA124" s="208"/>
      <c r="MOB124" s="208"/>
      <c r="MOC124" s="208"/>
      <c r="MOD124" s="208"/>
      <c r="MOE124" s="208"/>
      <c r="MOF124" s="208"/>
      <c r="MOG124" s="208"/>
      <c r="MOH124" s="208"/>
      <c r="MOI124" s="208"/>
      <c r="MOJ124" s="208"/>
      <c r="MOK124" s="208"/>
      <c r="MOL124" s="208"/>
      <c r="MOM124" s="208"/>
      <c r="MON124" s="208"/>
      <c r="MOO124" s="208"/>
      <c r="MOP124" s="208"/>
      <c r="MOQ124" s="208"/>
      <c r="MOR124" s="208"/>
      <c r="MOS124" s="208"/>
      <c r="MOT124" s="208"/>
      <c r="MOU124" s="208"/>
      <c r="MOV124" s="208"/>
      <c r="MOW124" s="208"/>
      <c r="MOX124" s="208"/>
      <c r="MOY124" s="208"/>
      <c r="MOZ124" s="208"/>
      <c r="MPA124" s="208"/>
      <c r="MPB124" s="208"/>
      <c r="MPC124" s="208"/>
      <c r="MPD124" s="208"/>
      <c r="MPE124" s="208"/>
      <c r="MPF124" s="208"/>
      <c r="MPG124" s="208"/>
      <c r="MPH124" s="208"/>
      <c r="MPI124" s="208"/>
      <c r="MPJ124" s="208"/>
      <c r="MPK124" s="208"/>
      <c r="MPL124" s="208"/>
      <c r="MPM124" s="208"/>
      <c r="MPN124" s="208"/>
      <c r="MPO124" s="208"/>
      <c r="MPP124" s="208"/>
      <c r="MPQ124" s="208"/>
      <c r="MPR124" s="208"/>
      <c r="MPS124" s="208"/>
      <c r="MPT124" s="208"/>
      <c r="MPU124" s="208"/>
      <c r="MPV124" s="208"/>
      <c r="MPW124" s="208"/>
      <c r="MPX124" s="208"/>
      <c r="MPY124" s="208"/>
      <c r="MPZ124" s="208"/>
      <c r="MQA124" s="208"/>
      <c r="MQB124" s="208"/>
      <c r="MQC124" s="208"/>
      <c r="MQD124" s="208"/>
      <c r="MQE124" s="208"/>
      <c r="MQF124" s="208"/>
      <c r="MQG124" s="208"/>
      <c r="MQH124" s="208"/>
      <c r="MQI124" s="208"/>
      <c r="MQJ124" s="208"/>
      <c r="MQK124" s="208"/>
      <c r="MQL124" s="208"/>
      <c r="MQM124" s="208"/>
      <c r="MQN124" s="208"/>
      <c r="MQO124" s="208"/>
      <c r="MQP124" s="208"/>
      <c r="MQQ124" s="208"/>
      <c r="MQR124" s="208"/>
      <c r="MQS124" s="208"/>
      <c r="MQT124" s="208"/>
      <c r="MQU124" s="208"/>
      <c r="MQV124" s="208"/>
      <c r="MQW124" s="208"/>
      <c r="MQX124" s="208"/>
      <c r="MQY124" s="208"/>
      <c r="MQZ124" s="208"/>
      <c r="MRA124" s="208"/>
      <c r="MRB124" s="208"/>
      <c r="MRC124" s="208"/>
      <c r="MRD124" s="208"/>
      <c r="MRE124" s="208"/>
      <c r="MRF124" s="208"/>
      <c r="MRG124" s="208"/>
      <c r="MRH124" s="208"/>
      <c r="MRI124" s="208"/>
      <c r="MRJ124" s="208"/>
      <c r="MRK124" s="208"/>
      <c r="MRL124" s="208"/>
      <c r="MRM124" s="208"/>
      <c r="MRN124" s="208"/>
      <c r="MRO124" s="208"/>
      <c r="MRP124" s="208"/>
      <c r="MRQ124" s="208"/>
      <c r="MRR124" s="208"/>
      <c r="MRS124" s="208"/>
      <c r="MRT124" s="208"/>
      <c r="MRU124" s="208"/>
      <c r="MRV124" s="208"/>
      <c r="MRW124" s="208"/>
      <c r="MRX124" s="208"/>
      <c r="MRY124" s="208"/>
      <c r="MRZ124" s="208"/>
      <c r="MSA124" s="208"/>
      <c r="MSB124" s="208"/>
      <c r="MSC124" s="208"/>
      <c r="MSD124" s="208"/>
      <c r="MSE124" s="208"/>
      <c r="MSF124" s="208"/>
      <c r="MSG124" s="208"/>
      <c r="MSH124" s="208"/>
      <c r="MSI124" s="208"/>
      <c r="MSJ124" s="208"/>
      <c r="MSK124" s="208"/>
      <c r="MSL124" s="208"/>
      <c r="MSM124" s="208"/>
      <c r="MSN124" s="208"/>
      <c r="MSO124" s="208"/>
      <c r="MSP124" s="208"/>
      <c r="MSQ124" s="208"/>
      <c r="MSR124" s="208"/>
      <c r="MSS124" s="208"/>
      <c r="MST124" s="208"/>
      <c r="MSU124" s="208"/>
      <c r="MSV124" s="208"/>
      <c r="MSW124" s="208"/>
      <c r="MSX124" s="208"/>
      <c r="MSY124" s="208"/>
      <c r="MSZ124" s="208"/>
      <c r="MTA124" s="208"/>
      <c r="MTB124" s="208"/>
      <c r="MTC124" s="208"/>
      <c r="MTD124" s="208"/>
      <c r="MTE124" s="208"/>
      <c r="MTF124" s="208"/>
      <c r="MTG124" s="208"/>
      <c r="MTH124" s="208"/>
      <c r="MTI124" s="208"/>
      <c r="MTJ124" s="208"/>
      <c r="MTK124" s="208"/>
      <c r="MTL124" s="208"/>
      <c r="MTM124" s="208"/>
      <c r="MTN124" s="208"/>
      <c r="MTO124" s="208"/>
      <c r="MTP124" s="208"/>
      <c r="MTQ124" s="208"/>
      <c r="MTR124" s="208"/>
      <c r="MTS124" s="208"/>
      <c r="MTT124" s="208"/>
      <c r="MTU124" s="208"/>
      <c r="MTV124" s="208"/>
      <c r="MTW124" s="208"/>
      <c r="MTX124" s="208"/>
      <c r="MTY124" s="208"/>
      <c r="MTZ124" s="208"/>
      <c r="MUA124" s="208"/>
      <c r="MUB124" s="208"/>
      <c r="MUC124" s="208"/>
      <c r="MUD124" s="208"/>
      <c r="MUE124" s="208"/>
      <c r="MUF124" s="208"/>
      <c r="MUG124" s="208"/>
      <c r="MUH124" s="208"/>
      <c r="MUI124" s="208"/>
      <c r="MUJ124" s="208"/>
      <c r="MUK124" s="208"/>
      <c r="MUL124" s="208"/>
      <c r="MUM124" s="208"/>
      <c r="MUN124" s="208"/>
      <c r="MUO124" s="208"/>
      <c r="MUP124" s="208"/>
      <c r="MUQ124" s="208"/>
      <c r="MUR124" s="208"/>
      <c r="MUS124" s="208"/>
      <c r="MUT124" s="208"/>
      <c r="MUU124" s="208"/>
      <c r="MUV124" s="208"/>
      <c r="MUW124" s="208"/>
      <c r="MUX124" s="208"/>
      <c r="MUY124" s="208"/>
      <c r="MUZ124" s="208"/>
      <c r="MVA124" s="208"/>
      <c r="MVB124" s="208"/>
      <c r="MVC124" s="208"/>
      <c r="MVD124" s="208"/>
      <c r="MVE124" s="208"/>
      <c r="MVF124" s="208"/>
      <c r="MVG124" s="208"/>
      <c r="MVH124" s="208"/>
      <c r="MVI124" s="208"/>
      <c r="MVJ124" s="208"/>
      <c r="MVK124" s="208"/>
      <c r="MVL124" s="208"/>
      <c r="MVM124" s="208"/>
      <c r="MVN124" s="208"/>
      <c r="MVO124" s="208"/>
      <c r="MVP124" s="208"/>
      <c r="MVQ124" s="208"/>
      <c r="MVR124" s="208"/>
      <c r="MVS124" s="208"/>
      <c r="MVT124" s="208"/>
      <c r="MVU124" s="208"/>
      <c r="MVV124" s="208"/>
      <c r="MVW124" s="208"/>
      <c r="MVX124" s="208"/>
      <c r="MVY124" s="208"/>
      <c r="MVZ124" s="208"/>
      <c r="MWA124" s="208"/>
      <c r="MWB124" s="208"/>
      <c r="MWC124" s="208"/>
      <c r="MWD124" s="208"/>
      <c r="MWE124" s="208"/>
      <c r="MWF124" s="208"/>
      <c r="MWG124" s="208"/>
      <c r="MWH124" s="208"/>
      <c r="MWI124" s="208"/>
      <c r="MWJ124" s="208"/>
      <c r="MWK124" s="208"/>
      <c r="MWL124" s="208"/>
      <c r="MWM124" s="208"/>
      <c r="MWN124" s="208"/>
      <c r="MWO124" s="208"/>
      <c r="MWP124" s="208"/>
      <c r="MWQ124" s="208"/>
      <c r="MWR124" s="208"/>
      <c r="MWS124" s="208"/>
      <c r="MWT124" s="208"/>
      <c r="MWU124" s="208"/>
      <c r="MWV124" s="208"/>
      <c r="MWW124" s="208"/>
      <c r="MWX124" s="208"/>
      <c r="MWY124" s="208"/>
      <c r="MWZ124" s="208"/>
      <c r="MXA124" s="208"/>
      <c r="MXB124" s="208"/>
      <c r="MXC124" s="208"/>
      <c r="MXD124" s="208"/>
      <c r="MXE124" s="208"/>
      <c r="MXF124" s="208"/>
      <c r="MXG124" s="208"/>
      <c r="MXH124" s="208"/>
      <c r="MXI124" s="208"/>
      <c r="MXJ124" s="208"/>
      <c r="MXK124" s="208"/>
      <c r="MXL124" s="208"/>
      <c r="MXM124" s="208"/>
      <c r="MXN124" s="208"/>
      <c r="MXO124" s="208"/>
      <c r="MXP124" s="208"/>
      <c r="MXQ124" s="208"/>
      <c r="MXR124" s="208"/>
      <c r="MXS124" s="208"/>
      <c r="MXT124" s="208"/>
      <c r="MXU124" s="208"/>
      <c r="MXV124" s="208"/>
      <c r="MXW124" s="208"/>
      <c r="MXX124" s="208"/>
      <c r="MXY124" s="208"/>
      <c r="MXZ124" s="208"/>
      <c r="MYA124" s="208"/>
      <c r="MYB124" s="208"/>
      <c r="MYC124" s="208"/>
      <c r="MYD124" s="208"/>
      <c r="MYE124" s="208"/>
      <c r="MYF124" s="208"/>
      <c r="MYG124" s="208"/>
      <c r="MYH124" s="208"/>
      <c r="MYI124" s="208"/>
      <c r="MYJ124" s="208"/>
      <c r="MYK124" s="208"/>
      <c r="MYL124" s="208"/>
      <c r="MYM124" s="208"/>
      <c r="MYN124" s="208"/>
      <c r="MYO124" s="208"/>
      <c r="MYP124" s="208"/>
      <c r="MYQ124" s="208"/>
      <c r="MYR124" s="208"/>
      <c r="MYS124" s="208"/>
      <c r="MYT124" s="208"/>
      <c r="MYU124" s="208"/>
      <c r="MYV124" s="208"/>
      <c r="MYW124" s="208"/>
      <c r="MYX124" s="208"/>
      <c r="MYY124" s="208"/>
      <c r="MYZ124" s="208"/>
      <c r="MZA124" s="208"/>
      <c r="MZB124" s="208"/>
      <c r="MZC124" s="208"/>
      <c r="MZD124" s="208"/>
      <c r="MZE124" s="208"/>
      <c r="MZF124" s="208"/>
      <c r="MZG124" s="208"/>
      <c r="MZH124" s="208"/>
      <c r="MZI124" s="208"/>
      <c r="MZJ124" s="208"/>
      <c r="MZK124" s="208"/>
      <c r="MZL124" s="208"/>
      <c r="MZM124" s="208"/>
      <c r="MZN124" s="208"/>
      <c r="MZO124" s="208"/>
      <c r="MZP124" s="208"/>
      <c r="MZQ124" s="208"/>
      <c r="MZR124" s="208"/>
      <c r="MZS124" s="208"/>
      <c r="MZT124" s="208"/>
      <c r="MZU124" s="208"/>
      <c r="MZV124" s="208"/>
      <c r="MZW124" s="208"/>
      <c r="MZX124" s="208"/>
      <c r="MZY124" s="208"/>
      <c r="MZZ124" s="208"/>
      <c r="NAA124" s="208"/>
      <c r="NAB124" s="208"/>
      <c r="NAC124" s="208"/>
      <c r="NAD124" s="208"/>
      <c r="NAE124" s="208"/>
      <c r="NAF124" s="208"/>
      <c r="NAG124" s="208"/>
      <c r="NAH124" s="208"/>
      <c r="NAI124" s="208"/>
      <c r="NAJ124" s="208"/>
      <c r="NAK124" s="208"/>
      <c r="NAL124" s="208"/>
      <c r="NAM124" s="208"/>
      <c r="NAN124" s="208"/>
      <c r="NAO124" s="208"/>
      <c r="NAP124" s="208"/>
      <c r="NAQ124" s="208"/>
      <c r="NAR124" s="208"/>
      <c r="NAS124" s="208"/>
      <c r="NAT124" s="208"/>
      <c r="NAU124" s="208"/>
      <c r="NAV124" s="208"/>
      <c r="NAW124" s="208"/>
      <c r="NAX124" s="208"/>
      <c r="NAY124" s="208"/>
      <c r="NAZ124" s="208"/>
      <c r="NBA124" s="208"/>
      <c r="NBB124" s="208"/>
      <c r="NBC124" s="208"/>
      <c r="NBD124" s="208"/>
      <c r="NBE124" s="208"/>
      <c r="NBF124" s="208"/>
      <c r="NBG124" s="208"/>
      <c r="NBH124" s="208"/>
      <c r="NBI124" s="208"/>
      <c r="NBJ124" s="208"/>
      <c r="NBK124" s="208"/>
      <c r="NBL124" s="208"/>
      <c r="NBM124" s="208"/>
      <c r="NBN124" s="208"/>
      <c r="NBO124" s="208"/>
      <c r="NBP124" s="208"/>
      <c r="NBQ124" s="208"/>
      <c r="NBR124" s="208"/>
      <c r="NBS124" s="208"/>
      <c r="NBT124" s="208"/>
      <c r="NBU124" s="208"/>
      <c r="NBV124" s="208"/>
      <c r="NBW124" s="208"/>
      <c r="NBX124" s="208"/>
      <c r="NBY124" s="208"/>
      <c r="NBZ124" s="208"/>
      <c r="NCA124" s="208"/>
      <c r="NCB124" s="208"/>
      <c r="NCC124" s="208"/>
      <c r="NCD124" s="208"/>
      <c r="NCE124" s="208"/>
      <c r="NCF124" s="208"/>
      <c r="NCG124" s="208"/>
      <c r="NCH124" s="208"/>
      <c r="NCI124" s="208"/>
      <c r="NCJ124" s="208"/>
      <c r="NCK124" s="208"/>
      <c r="NCL124" s="208"/>
      <c r="NCM124" s="208"/>
      <c r="NCN124" s="208"/>
      <c r="NCO124" s="208"/>
      <c r="NCP124" s="208"/>
      <c r="NCQ124" s="208"/>
      <c r="NCR124" s="208"/>
      <c r="NCS124" s="208"/>
      <c r="NCT124" s="208"/>
      <c r="NCU124" s="208"/>
      <c r="NCV124" s="208"/>
      <c r="NCW124" s="208"/>
      <c r="NCX124" s="208"/>
      <c r="NCY124" s="208"/>
      <c r="NCZ124" s="208"/>
      <c r="NDA124" s="208"/>
      <c r="NDB124" s="208"/>
      <c r="NDC124" s="208"/>
      <c r="NDD124" s="208"/>
      <c r="NDE124" s="208"/>
      <c r="NDF124" s="208"/>
      <c r="NDG124" s="208"/>
      <c r="NDH124" s="208"/>
      <c r="NDI124" s="208"/>
      <c r="NDJ124" s="208"/>
      <c r="NDK124" s="208"/>
      <c r="NDL124" s="208"/>
      <c r="NDM124" s="208"/>
      <c r="NDN124" s="208"/>
      <c r="NDO124" s="208"/>
      <c r="NDP124" s="208"/>
      <c r="NDQ124" s="208"/>
      <c r="NDR124" s="208"/>
      <c r="NDS124" s="208"/>
      <c r="NDT124" s="208"/>
      <c r="NDU124" s="208"/>
      <c r="NDV124" s="208"/>
      <c r="NDW124" s="208"/>
      <c r="NDX124" s="208"/>
      <c r="NDY124" s="208"/>
      <c r="NDZ124" s="208"/>
      <c r="NEA124" s="208"/>
      <c r="NEB124" s="208"/>
      <c r="NEC124" s="208"/>
      <c r="NED124" s="208"/>
      <c r="NEE124" s="208"/>
      <c r="NEF124" s="208"/>
      <c r="NEG124" s="208"/>
      <c r="NEH124" s="208"/>
      <c r="NEI124" s="208"/>
      <c r="NEJ124" s="208"/>
      <c r="NEK124" s="208"/>
      <c r="NEL124" s="208"/>
      <c r="NEM124" s="208"/>
      <c r="NEN124" s="208"/>
      <c r="NEO124" s="208"/>
      <c r="NEP124" s="208"/>
      <c r="NEQ124" s="208"/>
      <c r="NER124" s="208"/>
      <c r="NES124" s="208"/>
      <c r="NET124" s="208"/>
      <c r="NEU124" s="208"/>
      <c r="NEV124" s="208"/>
      <c r="NEW124" s="208"/>
      <c r="NEX124" s="208"/>
      <c r="NEY124" s="208"/>
      <c r="NEZ124" s="208"/>
      <c r="NFA124" s="208"/>
      <c r="NFB124" s="208"/>
      <c r="NFC124" s="208"/>
      <c r="NFD124" s="208"/>
      <c r="NFE124" s="208"/>
      <c r="NFF124" s="208"/>
      <c r="NFG124" s="208"/>
      <c r="NFH124" s="208"/>
      <c r="NFI124" s="208"/>
      <c r="NFJ124" s="208"/>
      <c r="NFK124" s="208"/>
      <c r="NFL124" s="208"/>
      <c r="NFM124" s="208"/>
      <c r="NFN124" s="208"/>
      <c r="NFO124" s="208"/>
      <c r="NFP124" s="208"/>
      <c r="NFQ124" s="208"/>
      <c r="NFR124" s="208"/>
      <c r="NFS124" s="208"/>
      <c r="NFT124" s="208"/>
      <c r="NFU124" s="208"/>
      <c r="NFV124" s="208"/>
      <c r="NFW124" s="208"/>
      <c r="NFX124" s="208"/>
      <c r="NFY124" s="208"/>
      <c r="NFZ124" s="208"/>
      <c r="NGA124" s="208"/>
      <c r="NGB124" s="208"/>
      <c r="NGC124" s="208"/>
      <c r="NGD124" s="208"/>
      <c r="NGE124" s="208"/>
      <c r="NGF124" s="208"/>
      <c r="NGG124" s="208"/>
      <c r="NGH124" s="208"/>
      <c r="NGI124" s="208"/>
      <c r="NGJ124" s="208"/>
      <c r="NGK124" s="208"/>
      <c r="NGL124" s="208"/>
      <c r="NGM124" s="208"/>
      <c r="NGN124" s="208"/>
      <c r="NGO124" s="208"/>
      <c r="NGP124" s="208"/>
      <c r="NGQ124" s="208"/>
      <c r="NGR124" s="208"/>
      <c r="NGS124" s="208"/>
      <c r="NGT124" s="208"/>
      <c r="NGU124" s="208"/>
      <c r="NGV124" s="208"/>
      <c r="NGW124" s="208"/>
      <c r="NGX124" s="208"/>
      <c r="NGY124" s="208"/>
      <c r="NGZ124" s="208"/>
      <c r="NHA124" s="208"/>
      <c r="NHB124" s="208"/>
      <c r="NHC124" s="208"/>
      <c r="NHD124" s="208"/>
      <c r="NHE124" s="208"/>
      <c r="NHF124" s="208"/>
      <c r="NHG124" s="208"/>
      <c r="NHH124" s="208"/>
      <c r="NHI124" s="208"/>
      <c r="NHJ124" s="208"/>
      <c r="NHK124" s="208"/>
      <c r="NHL124" s="208"/>
      <c r="NHM124" s="208"/>
      <c r="NHN124" s="208"/>
      <c r="NHO124" s="208"/>
      <c r="NHP124" s="208"/>
      <c r="NHQ124" s="208"/>
      <c r="NHR124" s="208"/>
      <c r="NHS124" s="208"/>
      <c r="NHT124" s="208"/>
      <c r="NHU124" s="208"/>
      <c r="NHV124" s="208"/>
      <c r="NHW124" s="208"/>
      <c r="NHX124" s="208"/>
      <c r="NHY124" s="208"/>
      <c r="NHZ124" s="208"/>
      <c r="NIA124" s="208"/>
      <c r="NIB124" s="208"/>
      <c r="NIC124" s="208"/>
      <c r="NID124" s="208"/>
      <c r="NIE124" s="208"/>
      <c r="NIF124" s="208"/>
      <c r="NIG124" s="208"/>
      <c r="NIH124" s="208"/>
      <c r="NII124" s="208"/>
      <c r="NIJ124" s="208"/>
      <c r="NIK124" s="208"/>
      <c r="NIL124" s="208"/>
      <c r="NIM124" s="208"/>
      <c r="NIN124" s="208"/>
      <c r="NIO124" s="208"/>
      <c r="NIP124" s="208"/>
      <c r="NIQ124" s="208"/>
      <c r="NIR124" s="208"/>
      <c r="NIS124" s="208"/>
      <c r="NIT124" s="208"/>
      <c r="NIU124" s="208"/>
      <c r="NIV124" s="208"/>
      <c r="NIW124" s="208"/>
      <c r="NIX124" s="208"/>
      <c r="NIY124" s="208"/>
      <c r="NIZ124" s="208"/>
      <c r="NJA124" s="208"/>
      <c r="NJB124" s="208"/>
      <c r="NJC124" s="208"/>
      <c r="NJD124" s="208"/>
      <c r="NJE124" s="208"/>
      <c r="NJF124" s="208"/>
      <c r="NJG124" s="208"/>
      <c r="NJH124" s="208"/>
      <c r="NJI124" s="208"/>
      <c r="NJJ124" s="208"/>
      <c r="NJK124" s="208"/>
      <c r="NJL124" s="208"/>
      <c r="NJM124" s="208"/>
      <c r="NJN124" s="208"/>
      <c r="NJO124" s="208"/>
      <c r="NJP124" s="208"/>
      <c r="NJQ124" s="208"/>
      <c r="NJR124" s="208"/>
      <c r="NJS124" s="208"/>
      <c r="NJT124" s="208"/>
      <c r="NJU124" s="208"/>
      <c r="NJV124" s="208"/>
      <c r="NJW124" s="208"/>
      <c r="NJX124" s="208"/>
      <c r="NJY124" s="208"/>
      <c r="NJZ124" s="208"/>
      <c r="NKA124" s="208"/>
      <c r="NKB124" s="208"/>
      <c r="NKC124" s="208"/>
      <c r="NKD124" s="208"/>
      <c r="NKE124" s="208"/>
      <c r="NKF124" s="208"/>
      <c r="NKG124" s="208"/>
      <c r="NKH124" s="208"/>
      <c r="NKI124" s="208"/>
      <c r="NKJ124" s="208"/>
      <c r="NKK124" s="208"/>
      <c r="NKL124" s="208"/>
      <c r="NKM124" s="208"/>
      <c r="NKN124" s="208"/>
      <c r="NKO124" s="208"/>
      <c r="NKP124" s="208"/>
      <c r="NKQ124" s="208"/>
      <c r="NKR124" s="208"/>
      <c r="NKS124" s="208"/>
      <c r="NKT124" s="208"/>
      <c r="NKU124" s="208"/>
      <c r="NKV124" s="208"/>
      <c r="NKW124" s="208"/>
      <c r="NKX124" s="208"/>
      <c r="NKY124" s="208"/>
      <c r="NKZ124" s="208"/>
      <c r="NLA124" s="208"/>
      <c r="NLB124" s="208"/>
      <c r="NLC124" s="208"/>
      <c r="NLD124" s="208"/>
      <c r="NLE124" s="208"/>
      <c r="NLF124" s="208"/>
      <c r="NLG124" s="208"/>
      <c r="NLH124" s="208"/>
      <c r="NLI124" s="208"/>
      <c r="NLJ124" s="208"/>
      <c r="NLK124" s="208"/>
      <c r="NLL124" s="208"/>
      <c r="NLM124" s="208"/>
      <c r="NLN124" s="208"/>
      <c r="NLO124" s="208"/>
      <c r="NLP124" s="208"/>
      <c r="NLQ124" s="208"/>
      <c r="NLR124" s="208"/>
      <c r="NLS124" s="208"/>
      <c r="NLT124" s="208"/>
      <c r="NLU124" s="208"/>
      <c r="NLV124" s="208"/>
      <c r="NLW124" s="208"/>
      <c r="NLX124" s="208"/>
      <c r="NLY124" s="208"/>
      <c r="NLZ124" s="208"/>
      <c r="NMA124" s="208"/>
      <c r="NMB124" s="208"/>
      <c r="NMC124" s="208"/>
      <c r="NMD124" s="208"/>
      <c r="NME124" s="208"/>
      <c r="NMF124" s="208"/>
      <c r="NMG124" s="208"/>
      <c r="NMH124" s="208"/>
      <c r="NMI124" s="208"/>
      <c r="NMJ124" s="208"/>
      <c r="NMK124" s="208"/>
      <c r="NML124" s="208"/>
      <c r="NMM124" s="208"/>
      <c r="NMN124" s="208"/>
      <c r="NMO124" s="208"/>
      <c r="NMP124" s="208"/>
      <c r="NMQ124" s="208"/>
      <c r="NMR124" s="208"/>
      <c r="NMS124" s="208"/>
      <c r="NMT124" s="208"/>
      <c r="NMU124" s="208"/>
      <c r="NMV124" s="208"/>
      <c r="NMW124" s="208"/>
      <c r="NMX124" s="208"/>
      <c r="NMY124" s="208"/>
      <c r="NMZ124" s="208"/>
      <c r="NNA124" s="208"/>
      <c r="NNB124" s="208"/>
      <c r="NNC124" s="208"/>
      <c r="NND124" s="208"/>
      <c r="NNE124" s="208"/>
      <c r="NNF124" s="208"/>
      <c r="NNG124" s="208"/>
      <c r="NNH124" s="208"/>
      <c r="NNI124" s="208"/>
      <c r="NNJ124" s="208"/>
      <c r="NNK124" s="208"/>
      <c r="NNL124" s="208"/>
      <c r="NNM124" s="208"/>
      <c r="NNN124" s="208"/>
      <c r="NNO124" s="208"/>
      <c r="NNP124" s="208"/>
      <c r="NNQ124" s="208"/>
      <c r="NNR124" s="208"/>
      <c r="NNS124" s="208"/>
      <c r="NNT124" s="208"/>
      <c r="NNU124" s="208"/>
      <c r="NNV124" s="208"/>
      <c r="NNW124" s="208"/>
      <c r="NNX124" s="208"/>
      <c r="NNY124" s="208"/>
      <c r="NNZ124" s="208"/>
      <c r="NOA124" s="208"/>
      <c r="NOB124" s="208"/>
      <c r="NOC124" s="208"/>
      <c r="NOD124" s="208"/>
      <c r="NOE124" s="208"/>
      <c r="NOF124" s="208"/>
      <c r="NOG124" s="208"/>
      <c r="NOH124" s="208"/>
      <c r="NOI124" s="208"/>
      <c r="NOJ124" s="208"/>
      <c r="NOK124" s="208"/>
      <c r="NOL124" s="208"/>
      <c r="NOM124" s="208"/>
      <c r="NON124" s="208"/>
      <c r="NOO124" s="208"/>
      <c r="NOP124" s="208"/>
      <c r="NOQ124" s="208"/>
      <c r="NOR124" s="208"/>
      <c r="NOS124" s="208"/>
      <c r="NOT124" s="208"/>
      <c r="NOU124" s="208"/>
      <c r="NOV124" s="208"/>
      <c r="NOW124" s="208"/>
      <c r="NOX124" s="208"/>
      <c r="NOY124" s="208"/>
      <c r="NOZ124" s="208"/>
      <c r="NPA124" s="208"/>
      <c r="NPB124" s="208"/>
      <c r="NPC124" s="208"/>
      <c r="NPD124" s="208"/>
      <c r="NPE124" s="208"/>
      <c r="NPF124" s="208"/>
      <c r="NPG124" s="208"/>
      <c r="NPH124" s="208"/>
      <c r="NPI124" s="208"/>
      <c r="NPJ124" s="208"/>
      <c r="NPK124" s="208"/>
      <c r="NPL124" s="208"/>
      <c r="NPM124" s="208"/>
      <c r="NPN124" s="208"/>
      <c r="NPO124" s="208"/>
      <c r="NPP124" s="208"/>
      <c r="NPQ124" s="208"/>
      <c r="NPR124" s="208"/>
      <c r="NPS124" s="208"/>
      <c r="NPT124" s="208"/>
      <c r="NPU124" s="208"/>
      <c r="NPV124" s="208"/>
      <c r="NPW124" s="208"/>
      <c r="NPX124" s="208"/>
      <c r="NPY124" s="208"/>
      <c r="NPZ124" s="208"/>
      <c r="NQA124" s="208"/>
      <c r="NQB124" s="208"/>
      <c r="NQC124" s="208"/>
      <c r="NQD124" s="208"/>
      <c r="NQE124" s="208"/>
      <c r="NQF124" s="208"/>
      <c r="NQG124" s="208"/>
      <c r="NQH124" s="208"/>
      <c r="NQI124" s="208"/>
      <c r="NQJ124" s="208"/>
      <c r="NQK124" s="208"/>
      <c r="NQL124" s="208"/>
      <c r="NQM124" s="208"/>
      <c r="NQN124" s="208"/>
      <c r="NQO124" s="208"/>
      <c r="NQP124" s="208"/>
      <c r="NQQ124" s="208"/>
      <c r="NQR124" s="208"/>
      <c r="NQS124" s="208"/>
      <c r="NQT124" s="208"/>
      <c r="NQU124" s="208"/>
      <c r="NQV124" s="208"/>
      <c r="NQW124" s="208"/>
      <c r="NQX124" s="208"/>
      <c r="NQY124" s="208"/>
      <c r="NQZ124" s="208"/>
      <c r="NRA124" s="208"/>
      <c r="NRB124" s="208"/>
      <c r="NRC124" s="208"/>
      <c r="NRD124" s="208"/>
      <c r="NRE124" s="208"/>
      <c r="NRF124" s="208"/>
      <c r="NRG124" s="208"/>
      <c r="NRH124" s="208"/>
      <c r="NRI124" s="208"/>
      <c r="NRJ124" s="208"/>
      <c r="NRK124" s="208"/>
      <c r="NRL124" s="208"/>
      <c r="NRM124" s="208"/>
      <c r="NRN124" s="208"/>
      <c r="NRO124" s="208"/>
      <c r="NRP124" s="208"/>
      <c r="NRQ124" s="208"/>
      <c r="NRR124" s="208"/>
      <c r="NRS124" s="208"/>
      <c r="NRT124" s="208"/>
      <c r="NRU124" s="208"/>
      <c r="NRV124" s="208"/>
      <c r="NRW124" s="208"/>
      <c r="NRX124" s="208"/>
      <c r="NRY124" s="208"/>
      <c r="NRZ124" s="208"/>
      <c r="NSA124" s="208"/>
      <c r="NSB124" s="208"/>
      <c r="NSC124" s="208"/>
      <c r="NSD124" s="208"/>
      <c r="NSE124" s="208"/>
      <c r="NSF124" s="208"/>
      <c r="NSG124" s="208"/>
      <c r="NSH124" s="208"/>
      <c r="NSI124" s="208"/>
      <c r="NSJ124" s="208"/>
      <c r="NSK124" s="208"/>
      <c r="NSL124" s="208"/>
      <c r="NSM124" s="208"/>
      <c r="NSN124" s="208"/>
      <c r="NSO124" s="208"/>
      <c r="NSP124" s="208"/>
      <c r="NSQ124" s="208"/>
      <c r="NSR124" s="208"/>
      <c r="NSS124" s="208"/>
      <c r="NST124" s="208"/>
      <c r="NSU124" s="208"/>
      <c r="NSV124" s="208"/>
      <c r="NSW124" s="208"/>
      <c r="NSX124" s="208"/>
      <c r="NSY124" s="208"/>
      <c r="NSZ124" s="208"/>
      <c r="NTA124" s="208"/>
      <c r="NTB124" s="208"/>
      <c r="NTC124" s="208"/>
      <c r="NTD124" s="208"/>
      <c r="NTE124" s="208"/>
      <c r="NTF124" s="208"/>
      <c r="NTG124" s="208"/>
      <c r="NTH124" s="208"/>
      <c r="NTI124" s="208"/>
      <c r="NTJ124" s="208"/>
      <c r="NTK124" s="208"/>
      <c r="NTL124" s="208"/>
      <c r="NTM124" s="208"/>
      <c r="NTN124" s="208"/>
      <c r="NTO124" s="208"/>
      <c r="NTP124" s="208"/>
      <c r="NTQ124" s="208"/>
      <c r="NTR124" s="208"/>
      <c r="NTS124" s="208"/>
      <c r="NTT124" s="208"/>
      <c r="NTU124" s="208"/>
      <c r="NTV124" s="208"/>
      <c r="NTW124" s="208"/>
      <c r="NTX124" s="208"/>
      <c r="NTY124" s="208"/>
      <c r="NTZ124" s="208"/>
      <c r="NUA124" s="208"/>
      <c r="NUB124" s="208"/>
      <c r="NUC124" s="208"/>
      <c r="NUD124" s="208"/>
      <c r="NUE124" s="208"/>
      <c r="NUF124" s="208"/>
      <c r="NUG124" s="208"/>
      <c r="NUH124" s="208"/>
      <c r="NUI124" s="208"/>
      <c r="NUJ124" s="208"/>
      <c r="NUK124" s="208"/>
      <c r="NUL124" s="208"/>
      <c r="NUM124" s="208"/>
      <c r="NUN124" s="208"/>
      <c r="NUO124" s="208"/>
      <c r="NUP124" s="208"/>
      <c r="NUQ124" s="208"/>
      <c r="NUR124" s="208"/>
      <c r="NUS124" s="208"/>
      <c r="NUT124" s="208"/>
      <c r="NUU124" s="208"/>
      <c r="NUV124" s="208"/>
      <c r="NUW124" s="208"/>
      <c r="NUX124" s="208"/>
      <c r="NUY124" s="208"/>
      <c r="NUZ124" s="208"/>
      <c r="NVA124" s="208"/>
      <c r="NVB124" s="208"/>
      <c r="NVC124" s="208"/>
      <c r="NVD124" s="208"/>
      <c r="NVE124" s="208"/>
      <c r="NVF124" s="208"/>
      <c r="NVG124" s="208"/>
      <c r="NVH124" s="208"/>
      <c r="NVI124" s="208"/>
      <c r="NVJ124" s="208"/>
      <c r="NVK124" s="208"/>
      <c r="NVL124" s="208"/>
      <c r="NVM124" s="208"/>
      <c r="NVN124" s="208"/>
      <c r="NVO124" s="208"/>
      <c r="NVP124" s="208"/>
      <c r="NVQ124" s="208"/>
      <c r="NVR124" s="208"/>
      <c r="NVS124" s="208"/>
      <c r="NVT124" s="208"/>
      <c r="NVU124" s="208"/>
      <c r="NVV124" s="208"/>
      <c r="NVW124" s="208"/>
      <c r="NVX124" s="208"/>
      <c r="NVY124" s="208"/>
      <c r="NVZ124" s="208"/>
      <c r="NWA124" s="208"/>
      <c r="NWB124" s="208"/>
      <c r="NWC124" s="208"/>
      <c r="NWD124" s="208"/>
      <c r="NWE124" s="208"/>
      <c r="NWF124" s="208"/>
      <c r="NWG124" s="208"/>
      <c r="NWH124" s="208"/>
      <c r="NWI124" s="208"/>
      <c r="NWJ124" s="208"/>
      <c r="NWK124" s="208"/>
      <c r="NWL124" s="208"/>
      <c r="NWM124" s="208"/>
      <c r="NWN124" s="208"/>
      <c r="NWO124" s="208"/>
      <c r="NWP124" s="208"/>
      <c r="NWQ124" s="208"/>
      <c r="NWR124" s="208"/>
      <c r="NWS124" s="208"/>
      <c r="NWT124" s="208"/>
      <c r="NWU124" s="208"/>
      <c r="NWV124" s="208"/>
      <c r="NWW124" s="208"/>
      <c r="NWX124" s="208"/>
      <c r="NWY124" s="208"/>
      <c r="NWZ124" s="208"/>
      <c r="NXA124" s="208"/>
      <c r="NXB124" s="208"/>
      <c r="NXC124" s="208"/>
      <c r="NXD124" s="208"/>
      <c r="NXE124" s="208"/>
      <c r="NXF124" s="208"/>
      <c r="NXG124" s="208"/>
      <c r="NXH124" s="208"/>
      <c r="NXI124" s="208"/>
      <c r="NXJ124" s="208"/>
      <c r="NXK124" s="208"/>
      <c r="NXL124" s="208"/>
      <c r="NXM124" s="208"/>
      <c r="NXN124" s="208"/>
      <c r="NXO124" s="208"/>
      <c r="NXP124" s="208"/>
      <c r="NXQ124" s="208"/>
      <c r="NXR124" s="208"/>
      <c r="NXS124" s="208"/>
      <c r="NXT124" s="208"/>
      <c r="NXU124" s="208"/>
      <c r="NXV124" s="208"/>
      <c r="NXW124" s="208"/>
      <c r="NXX124" s="208"/>
      <c r="NXY124" s="208"/>
      <c r="NXZ124" s="208"/>
      <c r="NYA124" s="208"/>
      <c r="NYB124" s="208"/>
      <c r="NYC124" s="208"/>
      <c r="NYD124" s="208"/>
      <c r="NYE124" s="208"/>
      <c r="NYF124" s="208"/>
      <c r="NYG124" s="208"/>
      <c r="NYH124" s="208"/>
      <c r="NYI124" s="208"/>
      <c r="NYJ124" s="208"/>
      <c r="NYK124" s="208"/>
      <c r="NYL124" s="208"/>
      <c r="NYM124" s="208"/>
      <c r="NYN124" s="208"/>
      <c r="NYO124" s="208"/>
      <c r="NYP124" s="208"/>
      <c r="NYQ124" s="208"/>
      <c r="NYR124" s="208"/>
      <c r="NYS124" s="208"/>
      <c r="NYT124" s="208"/>
      <c r="NYU124" s="208"/>
      <c r="NYV124" s="208"/>
      <c r="NYW124" s="208"/>
      <c r="NYX124" s="208"/>
      <c r="NYY124" s="208"/>
      <c r="NYZ124" s="208"/>
      <c r="NZA124" s="208"/>
      <c r="NZB124" s="208"/>
      <c r="NZC124" s="208"/>
      <c r="NZD124" s="208"/>
      <c r="NZE124" s="208"/>
      <c r="NZF124" s="208"/>
      <c r="NZG124" s="208"/>
      <c r="NZH124" s="208"/>
      <c r="NZI124" s="208"/>
      <c r="NZJ124" s="208"/>
      <c r="NZK124" s="208"/>
      <c r="NZL124" s="208"/>
      <c r="NZM124" s="208"/>
      <c r="NZN124" s="208"/>
      <c r="NZO124" s="208"/>
      <c r="NZP124" s="208"/>
      <c r="NZQ124" s="208"/>
      <c r="NZR124" s="208"/>
      <c r="NZS124" s="208"/>
      <c r="NZT124" s="208"/>
      <c r="NZU124" s="208"/>
      <c r="NZV124" s="208"/>
      <c r="NZW124" s="208"/>
      <c r="NZX124" s="208"/>
      <c r="NZY124" s="208"/>
      <c r="NZZ124" s="208"/>
      <c r="OAA124" s="208"/>
      <c r="OAB124" s="208"/>
      <c r="OAC124" s="208"/>
      <c r="OAD124" s="208"/>
      <c r="OAE124" s="208"/>
      <c r="OAF124" s="208"/>
      <c r="OAG124" s="208"/>
      <c r="OAH124" s="208"/>
      <c r="OAI124" s="208"/>
      <c r="OAJ124" s="208"/>
      <c r="OAK124" s="208"/>
      <c r="OAL124" s="208"/>
      <c r="OAM124" s="208"/>
      <c r="OAN124" s="208"/>
      <c r="OAO124" s="208"/>
      <c r="OAP124" s="208"/>
      <c r="OAQ124" s="208"/>
      <c r="OAR124" s="208"/>
      <c r="OAS124" s="208"/>
      <c r="OAT124" s="208"/>
      <c r="OAU124" s="208"/>
      <c r="OAV124" s="208"/>
      <c r="OAW124" s="208"/>
      <c r="OAX124" s="208"/>
      <c r="OAY124" s="208"/>
      <c r="OAZ124" s="208"/>
      <c r="OBA124" s="208"/>
      <c r="OBB124" s="208"/>
      <c r="OBC124" s="208"/>
      <c r="OBD124" s="208"/>
      <c r="OBE124" s="208"/>
      <c r="OBF124" s="208"/>
      <c r="OBG124" s="208"/>
      <c r="OBH124" s="208"/>
      <c r="OBI124" s="208"/>
      <c r="OBJ124" s="208"/>
      <c r="OBK124" s="208"/>
      <c r="OBL124" s="208"/>
      <c r="OBM124" s="208"/>
      <c r="OBN124" s="208"/>
      <c r="OBO124" s="208"/>
      <c r="OBP124" s="208"/>
      <c r="OBQ124" s="208"/>
      <c r="OBR124" s="208"/>
      <c r="OBS124" s="208"/>
      <c r="OBT124" s="208"/>
      <c r="OBU124" s="208"/>
      <c r="OBV124" s="208"/>
      <c r="OBW124" s="208"/>
      <c r="OBX124" s="208"/>
      <c r="OBY124" s="208"/>
      <c r="OBZ124" s="208"/>
      <c r="OCA124" s="208"/>
      <c r="OCB124" s="208"/>
      <c r="OCC124" s="208"/>
      <c r="OCD124" s="208"/>
      <c r="OCE124" s="208"/>
      <c r="OCF124" s="208"/>
      <c r="OCG124" s="208"/>
      <c r="OCH124" s="208"/>
      <c r="OCI124" s="208"/>
      <c r="OCJ124" s="208"/>
      <c r="OCK124" s="208"/>
      <c r="OCL124" s="208"/>
      <c r="OCM124" s="208"/>
      <c r="OCN124" s="208"/>
      <c r="OCO124" s="208"/>
      <c r="OCP124" s="208"/>
      <c r="OCQ124" s="208"/>
      <c r="OCR124" s="208"/>
      <c r="OCS124" s="208"/>
      <c r="OCT124" s="208"/>
      <c r="OCU124" s="208"/>
      <c r="OCV124" s="208"/>
      <c r="OCW124" s="208"/>
      <c r="OCX124" s="208"/>
      <c r="OCY124" s="208"/>
      <c r="OCZ124" s="208"/>
      <c r="ODA124" s="208"/>
      <c r="ODB124" s="208"/>
      <c r="ODC124" s="208"/>
      <c r="ODD124" s="208"/>
      <c r="ODE124" s="208"/>
      <c r="ODF124" s="208"/>
      <c r="ODG124" s="208"/>
      <c r="ODH124" s="208"/>
      <c r="ODI124" s="208"/>
      <c r="ODJ124" s="208"/>
      <c r="ODK124" s="208"/>
      <c r="ODL124" s="208"/>
      <c r="ODM124" s="208"/>
      <c r="ODN124" s="208"/>
      <c r="ODO124" s="208"/>
      <c r="ODP124" s="208"/>
      <c r="ODQ124" s="208"/>
      <c r="ODR124" s="208"/>
      <c r="ODS124" s="208"/>
      <c r="ODT124" s="208"/>
      <c r="ODU124" s="208"/>
      <c r="ODV124" s="208"/>
      <c r="ODW124" s="208"/>
      <c r="ODX124" s="208"/>
      <c r="ODY124" s="208"/>
      <c r="ODZ124" s="208"/>
      <c r="OEA124" s="208"/>
      <c r="OEB124" s="208"/>
      <c r="OEC124" s="208"/>
      <c r="OED124" s="208"/>
      <c r="OEE124" s="208"/>
      <c r="OEF124" s="208"/>
      <c r="OEG124" s="208"/>
      <c r="OEH124" s="208"/>
      <c r="OEI124" s="208"/>
      <c r="OEJ124" s="208"/>
      <c r="OEK124" s="208"/>
      <c r="OEL124" s="208"/>
      <c r="OEM124" s="208"/>
      <c r="OEN124" s="208"/>
      <c r="OEO124" s="208"/>
      <c r="OEP124" s="208"/>
      <c r="OEQ124" s="208"/>
      <c r="OER124" s="208"/>
      <c r="OES124" s="208"/>
      <c r="OET124" s="208"/>
      <c r="OEU124" s="208"/>
      <c r="OEV124" s="208"/>
      <c r="OEW124" s="208"/>
      <c r="OEX124" s="208"/>
      <c r="OEY124" s="208"/>
      <c r="OEZ124" s="208"/>
      <c r="OFA124" s="208"/>
      <c r="OFB124" s="208"/>
      <c r="OFC124" s="208"/>
      <c r="OFD124" s="208"/>
      <c r="OFE124" s="208"/>
      <c r="OFF124" s="208"/>
      <c r="OFG124" s="208"/>
      <c r="OFH124" s="208"/>
      <c r="OFI124" s="208"/>
      <c r="OFJ124" s="208"/>
      <c r="OFK124" s="208"/>
      <c r="OFL124" s="208"/>
      <c r="OFM124" s="208"/>
      <c r="OFN124" s="208"/>
      <c r="OFO124" s="208"/>
      <c r="OFP124" s="208"/>
      <c r="OFQ124" s="208"/>
      <c r="OFR124" s="208"/>
      <c r="OFS124" s="208"/>
      <c r="OFT124" s="208"/>
      <c r="OFU124" s="208"/>
      <c r="OFV124" s="208"/>
      <c r="OFW124" s="208"/>
      <c r="OFX124" s="208"/>
      <c r="OFY124" s="208"/>
      <c r="OFZ124" s="208"/>
      <c r="OGA124" s="208"/>
      <c r="OGB124" s="208"/>
      <c r="OGC124" s="208"/>
      <c r="OGD124" s="208"/>
      <c r="OGE124" s="208"/>
      <c r="OGF124" s="208"/>
      <c r="OGG124" s="208"/>
      <c r="OGH124" s="208"/>
      <c r="OGI124" s="208"/>
      <c r="OGJ124" s="208"/>
      <c r="OGK124" s="208"/>
      <c r="OGL124" s="208"/>
      <c r="OGM124" s="208"/>
      <c r="OGN124" s="208"/>
      <c r="OGO124" s="208"/>
      <c r="OGP124" s="208"/>
      <c r="OGQ124" s="208"/>
      <c r="OGR124" s="208"/>
      <c r="OGS124" s="208"/>
      <c r="OGT124" s="208"/>
      <c r="OGU124" s="208"/>
      <c r="OGV124" s="208"/>
      <c r="OGW124" s="208"/>
      <c r="OGX124" s="208"/>
      <c r="OGY124" s="208"/>
      <c r="OGZ124" s="208"/>
      <c r="OHA124" s="208"/>
      <c r="OHB124" s="208"/>
      <c r="OHC124" s="208"/>
      <c r="OHD124" s="208"/>
      <c r="OHE124" s="208"/>
      <c r="OHF124" s="208"/>
      <c r="OHG124" s="208"/>
      <c r="OHH124" s="208"/>
      <c r="OHI124" s="208"/>
      <c r="OHJ124" s="208"/>
      <c r="OHK124" s="208"/>
      <c r="OHL124" s="208"/>
      <c r="OHM124" s="208"/>
      <c r="OHN124" s="208"/>
      <c r="OHO124" s="208"/>
      <c r="OHP124" s="208"/>
      <c r="OHQ124" s="208"/>
      <c r="OHR124" s="208"/>
      <c r="OHS124" s="208"/>
      <c r="OHT124" s="208"/>
      <c r="OHU124" s="208"/>
      <c r="OHV124" s="208"/>
      <c r="OHW124" s="208"/>
      <c r="OHX124" s="208"/>
      <c r="OHY124" s="208"/>
      <c r="OHZ124" s="208"/>
      <c r="OIA124" s="208"/>
      <c r="OIB124" s="208"/>
      <c r="OIC124" s="208"/>
      <c r="OID124" s="208"/>
      <c r="OIE124" s="208"/>
      <c r="OIF124" s="208"/>
      <c r="OIG124" s="208"/>
      <c r="OIH124" s="208"/>
      <c r="OII124" s="208"/>
      <c r="OIJ124" s="208"/>
      <c r="OIK124" s="208"/>
      <c r="OIL124" s="208"/>
      <c r="OIM124" s="208"/>
      <c r="OIN124" s="208"/>
      <c r="OIO124" s="208"/>
      <c r="OIP124" s="208"/>
      <c r="OIQ124" s="208"/>
      <c r="OIR124" s="208"/>
      <c r="OIS124" s="208"/>
      <c r="OIT124" s="208"/>
      <c r="OIU124" s="208"/>
      <c r="OIV124" s="208"/>
      <c r="OIW124" s="208"/>
      <c r="OIX124" s="208"/>
      <c r="OIY124" s="208"/>
      <c r="OIZ124" s="208"/>
      <c r="OJA124" s="208"/>
      <c r="OJB124" s="208"/>
      <c r="OJC124" s="208"/>
      <c r="OJD124" s="208"/>
      <c r="OJE124" s="208"/>
      <c r="OJF124" s="208"/>
      <c r="OJG124" s="208"/>
      <c r="OJH124" s="208"/>
      <c r="OJI124" s="208"/>
      <c r="OJJ124" s="208"/>
      <c r="OJK124" s="208"/>
      <c r="OJL124" s="208"/>
      <c r="OJM124" s="208"/>
      <c r="OJN124" s="208"/>
      <c r="OJO124" s="208"/>
      <c r="OJP124" s="208"/>
      <c r="OJQ124" s="208"/>
      <c r="OJR124" s="208"/>
      <c r="OJS124" s="208"/>
      <c r="OJT124" s="208"/>
      <c r="OJU124" s="208"/>
      <c r="OJV124" s="208"/>
      <c r="OJW124" s="208"/>
      <c r="OJX124" s="208"/>
      <c r="OJY124" s="208"/>
      <c r="OJZ124" s="208"/>
      <c r="OKA124" s="208"/>
      <c r="OKB124" s="208"/>
      <c r="OKC124" s="208"/>
      <c r="OKD124" s="208"/>
      <c r="OKE124" s="208"/>
      <c r="OKF124" s="208"/>
      <c r="OKG124" s="208"/>
      <c r="OKH124" s="208"/>
      <c r="OKI124" s="208"/>
      <c r="OKJ124" s="208"/>
      <c r="OKK124" s="208"/>
      <c r="OKL124" s="208"/>
      <c r="OKM124" s="208"/>
      <c r="OKN124" s="208"/>
      <c r="OKO124" s="208"/>
      <c r="OKP124" s="208"/>
      <c r="OKQ124" s="208"/>
      <c r="OKR124" s="208"/>
      <c r="OKS124" s="208"/>
      <c r="OKT124" s="208"/>
      <c r="OKU124" s="208"/>
      <c r="OKV124" s="208"/>
      <c r="OKW124" s="208"/>
      <c r="OKX124" s="208"/>
      <c r="OKY124" s="208"/>
      <c r="OKZ124" s="208"/>
      <c r="OLA124" s="208"/>
      <c r="OLB124" s="208"/>
      <c r="OLC124" s="208"/>
      <c r="OLD124" s="208"/>
      <c r="OLE124" s="208"/>
      <c r="OLF124" s="208"/>
      <c r="OLG124" s="208"/>
      <c r="OLH124" s="208"/>
      <c r="OLI124" s="208"/>
      <c r="OLJ124" s="208"/>
      <c r="OLK124" s="208"/>
      <c r="OLL124" s="208"/>
      <c r="OLM124" s="208"/>
      <c r="OLN124" s="208"/>
      <c r="OLO124" s="208"/>
      <c r="OLP124" s="208"/>
      <c r="OLQ124" s="208"/>
      <c r="OLR124" s="208"/>
      <c r="OLS124" s="208"/>
      <c r="OLT124" s="208"/>
      <c r="OLU124" s="208"/>
      <c r="OLV124" s="208"/>
      <c r="OLW124" s="208"/>
      <c r="OLX124" s="208"/>
      <c r="OLY124" s="208"/>
      <c r="OLZ124" s="208"/>
      <c r="OMA124" s="208"/>
      <c r="OMB124" s="208"/>
      <c r="OMC124" s="208"/>
      <c r="OMD124" s="208"/>
      <c r="OME124" s="208"/>
      <c r="OMF124" s="208"/>
      <c r="OMG124" s="208"/>
      <c r="OMH124" s="208"/>
      <c r="OMI124" s="208"/>
      <c r="OMJ124" s="208"/>
      <c r="OMK124" s="208"/>
      <c r="OML124" s="208"/>
      <c r="OMM124" s="208"/>
      <c r="OMN124" s="208"/>
      <c r="OMO124" s="208"/>
      <c r="OMP124" s="208"/>
      <c r="OMQ124" s="208"/>
      <c r="OMR124" s="208"/>
      <c r="OMS124" s="208"/>
      <c r="OMT124" s="208"/>
      <c r="OMU124" s="208"/>
      <c r="OMV124" s="208"/>
      <c r="OMW124" s="208"/>
      <c r="OMX124" s="208"/>
      <c r="OMY124" s="208"/>
      <c r="OMZ124" s="208"/>
      <c r="ONA124" s="208"/>
      <c r="ONB124" s="208"/>
      <c r="ONC124" s="208"/>
      <c r="OND124" s="208"/>
      <c r="ONE124" s="208"/>
      <c r="ONF124" s="208"/>
      <c r="ONG124" s="208"/>
      <c r="ONH124" s="208"/>
      <c r="ONI124" s="208"/>
      <c r="ONJ124" s="208"/>
      <c r="ONK124" s="208"/>
      <c r="ONL124" s="208"/>
      <c r="ONM124" s="208"/>
      <c r="ONN124" s="208"/>
      <c r="ONO124" s="208"/>
      <c r="ONP124" s="208"/>
      <c r="ONQ124" s="208"/>
      <c r="ONR124" s="208"/>
      <c r="ONS124" s="208"/>
      <c r="ONT124" s="208"/>
      <c r="ONU124" s="208"/>
      <c r="ONV124" s="208"/>
      <c r="ONW124" s="208"/>
      <c r="ONX124" s="208"/>
      <c r="ONY124" s="208"/>
      <c r="ONZ124" s="208"/>
      <c r="OOA124" s="208"/>
      <c r="OOB124" s="208"/>
      <c r="OOC124" s="208"/>
      <c r="OOD124" s="208"/>
      <c r="OOE124" s="208"/>
      <c r="OOF124" s="208"/>
      <c r="OOG124" s="208"/>
      <c r="OOH124" s="208"/>
      <c r="OOI124" s="208"/>
      <c r="OOJ124" s="208"/>
      <c r="OOK124" s="208"/>
      <c r="OOL124" s="208"/>
      <c r="OOM124" s="208"/>
      <c r="OON124" s="208"/>
      <c r="OOO124" s="208"/>
      <c r="OOP124" s="208"/>
      <c r="OOQ124" s="208"/>
      <c r="OOR124" s="208"/>
      <c r="OOS124" s="208"/>
      <c r="OOT124" s="208"/>
      <c r="OOU124" s="208"/>
      <c r="OOV124" s="208"/>
      <c r="OOW124" s="208"/>
      <c r="OOX124" s="208"/>
      <c r="OOY124" s="208"/>
      <c r="OOZ124" s="208"/>
      <c r="OPA124" s="208"/>
      <c r="OPB124" s="208"/>
      <c r="OPC124" s="208"/>
      <c r="OPD124" s="208"/>
      <c r="OPE124" s="208"/>
      <c r="OPF124" s="208"/>
      <c r="OPG124" s="208"/>
      <c r="OPH124" s="208"/>
      <c r="OPI124" s="208"/>
      <c r="OPJ124" s="208"/>
      <c r="OPK124" s="208"/>
      <c r="OPL124" s="208"/>
      <c r="OPM124" s="208"/>
      <c r="OPN124" s="208"/>
      <c r="OPO124" s="208"/>
      <c r="OPP124" s="208"/>
      <c r="OPQ124" s="208"/>
      <c r="OPR124" s="208"/>
      <c r="OPS124" s="208"/>
      <c r="OPT124" s="208"/>
      <c r="OPU124" s="208"/>
      <c r="OPV124" s="208"/>
      <c r="OPW124" s="208"/>
      <c r="OPX124" s="208"/>
      <c r="OPY124" s="208"/>
      <c r="OPZ124" s="208"/>
      <c r="OQA124" s="208"/>
      <c r="OQB124" s="208"/>
      <c r="OQC124" s="208"/>
      <c r="OQD124" s="208"/>
      <c r="OQE124" s="208"/>
      <c r="OQF124" s="208"/>
      <c r="OQG124" s="208"/>
      <c r="OQH124" s="208"/>
      <c r="OQI124" s="208"/>
      <c r="OQJ124" s="208"/>
      <c r="OQK124" s="208"/>
      <c r="OQL124" s="208"/>
      <c r="OQM124" s="208"/>
      <c r="OQN124" s="208"/>
      <c r="OQO124" s="208"/>
      <c r="OQP124" s="208"/>
      <c r="OQQ124" s="208"/>
      <c r="OQR124" s="208"/>
      <c r="OQS124" s="208"/>
      <c r="OQT124" s="208"/>
      <c r="OQU124" s="208"/>
      <c r="OQV124" s="208"/>
      <c r="OQW124" s="208"/>
      <c r="OQX124" s="208"/>
      <c r="OQY124" s="208"/>
      <c r="OQZ124" s="208"/>
      <c r="ORA124" s="208"/>
      <c r="ORB124" s="208"/>
      <c r="ORC124" s="208"/>
      <c r="ORD124" s="208"/>
      <c r="ORE124" s="208"/>
      <c r="ORF124" s="208"/>
      <c r="ORG124" s="208"/>
      <c r="ORH124" s="208"/>
      <c r="ORI124" s="208"/>
      <c r="ORJ124" s="208"/>
      <c r="ORK124" s="208"/>
      <c r="ORL124" s="208"/>
      <c r="ORM124" s="208"/>
      <c r="ORN124" s="208"/>
      <c r="ORO124" s="208"/>
      <c r="ORP124" s="208"/>
      <c r="ORQ124" s="208"/>
      <c r="ORR124" s="208"/>
      <c r="ORS124" s="208"/>
      <c r="ORT124" s="208"/>
      <c r="ORU124" s="208"/>
      <c r="ORV124" s="208"/>
      <c r="ORW124" s="208"/>
      <c r="ORX124" s="208"/>
      <c r="ORY124" s="208"/>
      <c r="ORZ124" s="208"/>
      <c r="OSA124" s="208"/>
      <c r="OSB124" s="208"/>
      <c r="OSC124" s="208"/>
      <c r="OSD124" s="208"/>
      <c r="OSE124" s="208"/>
      <c r="OSF124" s="208"/>
      <c r="OSG124" s="208"/>
      <c r="OSH124" s="208"/>
      <c r="OSI124" s="208"/>
      <c r="OSJ124" s="208"/>
      <c r="OSK124" s="208"/>
      <c r="OSL124" s="208"/>
      <c r="OSM124" s="208"/>
      <c r="OSN124" s="208"/>
      <c r="OSO124" s="208"/>
      <c r="OSP124" s="208"/>
      <c r="OSQ124" s="208"/>
      <c r="OSR124" s="208"/>
      <c r="OSS124" s="208"/>
      <c r="OST124" s="208"/>
      <c r="OSU124" s="208"/>
      <c r="OSV124" s="208"/>
      <c r="OSW124" s="208"/>
      <c r="OSX124" s="208"/>
      <c r="OSY124" s="208"/>
      <c r="OSZ124" s="208"/>
      <c r="OTA124" s="208"/>
      <c r="OTB124" s="208"/>
      <c r="OTC124" s="208"/>
      <c r="OTD124" s="208"/>
      <c r="OTE124" s="208"/>
      <c r="OTF124" s="208"/>
      <c r="OTG124" s="208"/>
      <c r="OTH124" s="208"/>
      <c r="OTI124" s="208"/>
      <c r="OTJ124" s="208"/>
      <c r="OTK124" s="208"/>
      <c r="OTL124" s="208"/>
      <c r="OTM124" s="208"/>
      <c r="OTN124" s="208"/>
      <c r="OTO124" s="208"/>
      <c r="OTP124" s="208"/>
      <c r="OTQ124" s="208"/>
      <c r="OTR124" s="208"/>
      <c r="OTS124" s="208"/>
      <c r="OTT124" s="208"/>
      <c r="OTU124" s="208"/>
      <c r="OTV124" s="208"/>
      <c r="OTW124" s="208"/>
      <c r="OTX124" s="208"/>
      <c r="OTY124" s="208"/>
      <c r="OTZ124" s="208"/>
      <c r="OUA124" s="208"/>
      <c r="OUB124" s="208"/>
      <c r="OUC124" s="208"/>
      <c r="OUD124" s="208"/>
      <c r="OUE124" s="208"/>
      <c r="OUF124" s="208"/>
      <c r="OUG124" s="208"/>
      <c r="OUH124" s="208"/>
      <c r="OUI124" s="208"/>
      <c r="OUJ124" s="208"/>
      <c r="OUK124" s="208"/>
      <c r="OUL124" s="208"/>
      <c r="OUM124" s="208"/>
      <c r="OUN124" s="208"/>
      <c r="OUO124" s="208"/>
      <c r="OUP124" s="208"/>
      <c r="OUQ124" s="208"/>
      <c r="OUR124" s="208"/>
      <c r="OUS124" s="208"/>
      <c r="OUT124" s="208"/>
      <c r="OUU124" s="208"/>
      <c r="OUV124" s="208"/>
      <c r="OUW124" s="208"/>
      <c r="OUX124" s="208"/>
      <c r="OUY124" s="208"/>
      <c r="OUZ124" s="208"/>
      <c r="OVA124" s="208"/>
      <c r="OVB124" s="208"/>
      <c r="OVC124" s="208"/>
      <c r="OVD124" s="208"/>
      <c r="OVE124" s="208"/>
      <c r="OVF124" s="208"/>
      <c r="OVG124" s="208"/>
      <c r="OVH124" s="208"/>
      <c r="OVI124" s="208"/>
      <c r="OVJ124" s="208"/>
      <c r="OVK124" s="208"/>
      <c r="OVL124" s="208"/>
      <c r="OVM124" s="208"/>
      <c r="OVN124" s="208"/>
      <c r="OVO124" s="208"/>
      <c r="OVP124" s="208"/>
      <c r="OVQ124" s="208"/>
      <c r="OVR124" s="208"/>
      <c r="OVS124" s="208"/>
      <c r="OVT124" s="208"/>
      <c r="OVU124" s="208"/>
      <c r="OVV124" s="208"/>
      <c r="OVW124" s="208"/>
      <c r="OVX124" s="208"/>
      <c r="OVY124" s="208"/>
      <c r="OVZ124" s="208"/>
      <c r="OWA124" s="208"/>
      <c r="OWB124" s="208"/>
      <c r="OWC124" s="208"/>
      <c r="OWD124" s="208"/>
      <c r="OWE124" s="208"/>
      <c r="OWF124" s="208"/>
      <c r="OWG124" s="208"/>
      <c r="OWH124" s="208"/>
      <c r="OWI124" s="208"/>
      <c r="OWJ124" s="208"/>
      <c r="OWK124" s="208"/>
      <c r="OWL124" s="208"/>
      <c r="OWM124" s="208"/>
      <c r="OWN124" s="208"/>
      <c r="OWO124" s="208"/>
      <c r="OWP124" s="208"/>
      <c r="OWQ124" s="208"/>
      <c r="OWR124" s="208"/>
      <c r="OWS124" s="208"/>
      <c r="OWT124" s="208"/>
      <c r="OWU124" s="208"/>
      <c r="OWV124" s="208"/>
      <c r="OWW124" s="208"/>
      <c r="OWX124" s="208"/>
      <c r="OWY124" s="208"/>
      <c r="OWZ124" s="208"/>
      <c r="OXA124" s="208"/>
      <c r="OXB124" s="208"/>
      <c r="OXC124" s="208"/>
      <c r="OXD124" s="208"/>
      <c r="OXE124" s="208"/>
      <c r="OXF124" s="208"/>
      <c r="OXG124" s="208"/>
      <c r="OXH124" s="208"/>
      <c r="OXI124" s="208"/>
      <c r="OXJ124" s="208"/>
      <c r="OXK124" s="208"/>
      <c r="OXL124" s="208"/>
      <c r="OXM124" s="208"/>
      <c r="OXN124" s="208"/>
      <c r="OXO124" s="208"/>
      <c r="OXP124" s="208"/>
      <c r="OXQ124" s="208"/>
      <c r="OXR124" s="208"/>
      <c r="OXS124" s="208"/>
      <c r="OXT124" s="208"/>
      <c r="OXU124" s="208"/>
      <c r="OXV124" s="208"/>
      <c r="OXW124" s="208"/>
      <c r="OXX124" s="208"/>
      <c r="OXY124" s="208"/>
      <c r="OXZ124" s="208"/>
      <c r="OYA124" s="208"/>
      <c r="OYB124" s="208"/>
      <c r="OYC124" s="208"/>
      <c r="OYD124" s="208"/>
      <c r="OYE124" s="208"/>
      <c r="OYF124" s="208"/>
      <c r="OYG124" s="208"/>
      <c r="OYH124" s="208"/>
      <c r="OYI124" s="208"/>
      <c r="OYJ124" s="208"/>
      <c r="OYK124" s="208"/>
      <c r="OYL124" s="208"/>
      <c r="OYM124" s="208"/>
      <c r="OYN124" s="208"/>
      <c r="OYO124" s="208"/>
      <c r="OYP124" s="208"/>
      <c r="OYQ124" s="208"/>
      <c r="OYR124" s="208"/>
      <c r="OYS124" s="208"/>
      <c r="OYT124" s="208"/>
      <c r="OYU124" s="208"/>
      <c r="OYV124" s="208"/>
      <c r="OYW124" s="208"/>
      <c r="OYX124" s="208"/>
      <c r="OYY124" s="208"/>
      <c r="OYZ124" s="208"/>
      <c r="OZA124" s="208"/>
      <c r="OZB124" s="208"/>
      <c r="OZC124" s="208"/>
      <c r="OZD124" s="208"/>
      <c r="OZE124" s="208"/>
      <c r="OZF124" s="208"/>
      <c r="OZG124" s="208"/>
      <c r="OZH124" s="208"/>
      <c r="OZI124" s="208"/>
      <c r="OZJ124" s="208"/>
      <c r="OZK124" s="208"/>
      <c r="OZL124" s="208"/>
      <c r="OZM124" s="208"/>
      <c r="OZN124" s="208"/>
      <c r="OZO124" s="208"/>
      <c r="OZP124" s="208"/>
      <c r="OZQ124" s="208"/>
      <c r="OZR124" s="208"/>
      <c r="OZS124" s="208"/>
      <c r="OZT124" s="208"/>
      <c r="OZU124" s="208"/>
      <c r="OZV124" s="208"/>
      <c r="OZW124" s="208"/>
      <c r="OZX124" s="208"/>
      <c r="OZY124" s="208"/>
      <c r="OZZ124" s="208"/>
      <c r="PAA124" s="208"/>
      <c r="PAB124" s="208"/>
      <c r="PAC124" s="208"/>
      <c r="PAD124" s="208"/>
      <c r="PAE124" s="208"/>
      <c r="PAF124" s="208"/>
      <c r="PAG124" s="208"/>
      <c r="PAH124" s="208"/>
      <c r="PAI124" s="208"/>
      <c r="PAJ124" s="208"/>
      <c r="PAK124" s="208"/>
      <c r="PAL124" s="208"/>
      <c r="PAM124" s="208"/>
      <c r="PAN124" s="208"/>
      <c r="PAO124" s="208"/>
      <c r="PAP124" s="208"/>
      <c r="PAQ124" s="208"/>
      <c r="PAR124" s="208"/>
      <c r="PAS124" s="208"/>
      <c r="PAT124" s="208"/>
      <c r="PAU124" s="208"/>
      <c r="PAV124" s="208"/>
      <c r="PAW124" s="208"/>
      <c r="PAX124" s="208"/>
      <c r="PAY124" s="208"/>
      <c r="PAZ124" s="208"/>
      <c r="PBA124" s="208"/>
      <c r="PBB124" s="208"/>
      <c r="PBC124" s="208"/>
      <c r="PBD124" s="208"/>
      <c r="PBE124" s="208"/>
      <c r="PBF124" s="208"/>
      <c r="PBG124" s="208"/>
      <c r="PBH124" s="208"/>
      <c r="PBI124" s="208"/>
      <c r="PBJ124" s="208"/>
      <c r="PBK124" s="208"/>
      <c r="PBL124" s="208"/>
      <c r="PBM124" s="208"/>
      <c r="PBN124" s="208"/>
      <c r="PBO124" s="208"/>
      <c r="PBP124" s="208"/>
      <c r="PBQ124" s="208"/>
      <c r="PBR124" s="208"/>
      <c r="PBS124" s="208"/>
      <c r="PBT124" s="208"/>
      <c r="PBU124" s="208"/>
      <c r="PBV124" s="208"/>
      <c r="PBW124" s="208"/>
      <c r="PBX124" s="208"/>
      <c r="PBY124" s="208"/>
      <c r="PBZ124" s="208"/>
      <c r="PCA124" s="208"/>
      <c r="PCB124" s="208"/>
      <c r="PCC124" s="208"/>
      <c r="PCD124" s="208"/>
      <c r="PCE124" s="208"/>
      <c r="PCF124" s="208"/>
      <c r="PCG124" s="208"/>
      <c r="PCH124" s="208"/>
      <c r="PCI124" s="208"/>
      <c r="PCJ124" s="208"/>
      <c r="PCK124" s="208"/>
      <c r="PCL124" s="208"/>
      <c r="PCM124" s="208"/>
      <c r="PCN124" s="208"/>
      <c r="PCO124" s="208"/>
      <c r="PCP124" s="208"/>
      <c r="PCQ124" s="208"/>
      <c r="PCR124" s="208"/>
      <c r="PCS124" s="208"/>
      <c r="PCT124" s="208"/>
      <c r="PCU124" s="208"/>
      <c r="PCV124" s="208"/>
      <c r="PCW124" s="208"/>
      <c r="PCX124" s="208"/>
      <c r="PCY124" s="208"/>
      <c r="PCZ124" s="208"/>
      <c r="PDA124" s="208"/>
      <c r="PDB124" s="208"/>
      <c r="PDC124" s="208"/>
      <c r="PDD124" s="208"/>
      <c r="PDE124" s="208"/>
      <c r="PDF124" s="208"/>
      <c r="PDG124" s="208"/>
      <c r="PDH124" s="208"/>
      <c r="PDI124" s="208"/>
      <c r="PDJ124" s="208"/>
      <c r="PDK124" s="208"/>
      <c r="PDL124" s="208"/>
      <c r="PDM124" s="208"/>
      <c r="PDN124" s="208"/>
      <c r="PDO124" s="208"/>
      <c r="PDP124" s="208"/>
      <c r="PDQ124" s="208"/>
      <c r="PDR124" s="208"/>
      <c r="PDS124" s="208"/>
      <c r="PDT124" s="208"/>
      <c r="PDU124" s="208"/>
      <c r="PDV124" s="208"/>
      <c r="PDW124" s="208"/>
      <c r="PDX124" s="208"/>
      <c r="PDY124" s="208"/>
      <c r="PDZ124" s="208"/>
      <c r="PEA124" s="208"/>
      <c r="PEB124" s="208"/>
      <c r="PEC124" s="208"/>
      <c r="PED124" s="208"/>
      <c r="PEE124" s="208"/>
      <c r="PEF124" s="208"/>
      <c r="PEG124" s="208"/>
      <c r="PEH124" s="208"/>
      <c r="PEI124" s="208"/>
      <c r="PEJ124" s="208"/>
      <c r="PEK124" s="208"/>
      <c r="PEL124" s="208"/>
      <c r="PEM124" s="208"/>
      <c r="PEN124" s="208"/>
      <c r="PEO124" s="208"/>
      <c r="PEP124" s="208"/>
      <c r="PEQ124" s="208"/>
      <c r="PER124" s="208"/>
      <c r="PES124" s="208"/>
      <c r="PET124" s="208"/>
      <c r="PEU124" s="208"/>
      <c r="PEV124" s="208"/>
      <c r="PEW124" s="208"/>
      <c r="PEX124" s="208"/>
      <c r="PEY124" s="208"/>
      <c r="PEZ124" s="208"/>
      <c r="PFA124" s="208"/>
      <c r="PFB124" s="208"/>
      <c r="PFC124" s="208"/>
      <c r="PFD124" s="208"/>
      <c r="PFE124" s="208"/>
      <c r="PFF124" s="208"/>
      <c r="PFG124" s="208"/>
      <c r="PFH124" s="208"/>
      <c r="PFI124" s="208"/>
      <c r="PFJ124" s="208"/>
      <c r="PFK124" s="208"/>
      <c r="PFL124" s="208"/>
      <c r="PFM124" s="208"/>
      <c r="PFN124" s="208"/>
      <c r="PFO124" s="208"/>
      <c r="PFP124" s="208"/>
      <c r="PFQ124" s="208"/>
      <c r="PFR124" s="208"/>
      <c r="PFS124" s="208"/>
      <c r="PFT124" s="208"/>
      <c r="PFU124" s="208"/>
      <c r="PFV124" s="208"/>
      <c r="PFW124" s="208"/>
      <c r="PFX124" s="208"/>
      <c r="PFY124" s="208"/>
      <c r="PFZ124" s="208"/>
      <c r="PGA124" s="208"/>
      <c r="PGB124" s="208"/>
      <c r="PGC124" s="208"/>
      <c r="PGD124" s="208"/>
      <c r="PGE124" s="208"/>
      <c r="PGF124" s="208"/>
      <c r="PGG124" s="208"/>
      <c r="PGH124" s="208"/>
      <c r="PGI124" s="208"/>
      <c r="PGJ124" s="208"/>
      <c r="PGK124" s="208"/>
      <c r="PGL124" s="208"/>
      <c r="PGM124" s="208"/>
      <c r="PGN124" s="208"/>
      <c r="PGO124" s="208"/>
      <c r="PGP124" s="208"/>
      <c r="PGQ124" s="208"/>
      <c r="PGR124" s="208"/>
      <c r="PGS124" s="208"/>
      <c r="PGT124" s="208"/>
      <c r="PGU124" s="208"/>
      <c r="PGV124" s="208"/>
      <c r="PGW124" s="208"/>
      <c r="PGX124" s="208"/>
      <c r="PGY124" s="208"/>
      <c r="PGZ124" s="208"/>
      <c r="PHA124" s="208"/>
      <c r="PHB124" s="208"/>
      <c r="PHC124" s="208"/>
      <c r="PHD124" s="208"/>
      <c r="PHE124" s="208"/>
      <c r="PHF124" s="208"/>
      <c r="PHG124" s="208"/>
      <c r="PHH124" s="208"/>
      <c r="PHI124" s="208"/>
      <c r="PHJ124" s="208"/>
      <c r="PHK124" s="208"/>
      <c r="PHL124" s="208"/>
      <c r="PHM124" s="208"/>
      <c r="PHN124" s="208"/>
      <c r="PHO124" s="208"/>
      <c r="PHP124" s="208"/>
      <c r="PHQ124" s="208"/>
      <c r="PHR124" s="208"/>
      <c r="PHS124" s="208"/>
      <c r="PHT124" s="208"/>
      <c r="PHU124" s="208"/>
      <c r="PHV124" s="208"/>
      <c r="PHW124" s="208"/>
      <c r="PHX124" s="208"/>
      <c r="PHY124" s="208"/>
      <c r="PHZ124" s="208"/>
      <c r="PIA124" s="208"/>
      <c r="PIB124" s="208"/>
      <c r="PIC124" s="208"/>
      <c r="PID124" s="208"/>
      <c r="PIE124" s="208"/>
      <c r="PIF124" s="208"/>
      <c r="PIG124" s="208"/>
      <c r="PIH124" s="208"/>
      <c r="PII124" s="208"/>
      <c r="PIJ124" s="208"/>
      <c r="PIK124" s="208"/>
      <c r="PIL124" s="208"/>
      <c r="PIM124" s="208"/>
      <c r="PIN124" s="208"/>
      <c r="PIO124" s="208"/>
      <c r="PIP124" s="208"/>
      <c r="PIQ124" s="208"/>
      <c r="PIR124" s="208"/>
      <c r="PIS124" s="208"/>
      <c r="PIT124" s="208"/>
      <c r="PIU124" s="208"/>
      <c r="PIV124" s="208"/>
      <c r="PIW124" s="208"/>
      <c r="PIX124" s="208"/>
      <c r="PIY124" s="208"/>
      <c r="PIZ124" s="208"/>
      <c r="PJA124" s="208"/>
      <c r="PJB124" s="208"/>
      <c r="PJC124" s="208"/>
      <c r="PJD124" s="208"/>
      <c r="PJE124" s="208"/>
      <c r="PJF124" s="208"/>
      <c r="PJG124" s="208"/>
      <c r="PJH124" s="208"/>
      <c r="PJI124" s="208"/>
      <c r="PJJ124" s="208"/>
      <c r="PJK124" s="208"/>
      <c r="PJL124" s="208"/>
      <c r="PJM124" s="208"/>
      <c r="PJN124" s="208"/>
      <c r="PJO124" s="208"/>
      <c r="PJP124" s="208"/>
      <c r="PJQ124" s="208"/>
      <c r="PJR124" s="208"/>
      <c r="PJS124" s="208"/>
      <c r="PJT124" s="208"/>
      <c r="PJU124" s="208"/>
      <c r="PJV124" s="208"/>
      <c r="PJW124" s="208"/>
      <c r="PJX124" s="208"/>
      <c r="PJY124" s="208"/>
      <c r="PJZ124" s="208"/>
      <c r="PKA124" s="208"/>
      <c r="PKB124" s="208"/>
      <c r="PKC124" s="208"/>
      <c r="PKD124" s="208"/>
      <c r="PKE124" s="208"/>
      <c r="PKF124" s="208"/>
      <c r="PKG124" s="208"/>
      <c r="PKH124" s="208"/>
      <c r="PKI124" s="208"/>
      <c r="PKJ124" s="208"/>
      <c r="PKK124" s="208"/>
      <c r="PKL124" s="208"/>
      <c r="PKM124" s="208"/>
      <c r="PKN124" s="208"/>
      <c r="PKO124" s="208"/>
      <c r="PKP124" s="208"/>
      <c r="PKQ124" s="208"/>
      <c r="PKR124" s="208"/>
      <c r="PKS124" s="208"/>
      <c r="PKT124" s="208"/>
      <c r="PKU124" s="208"/>
      <c r="PKV124" s="208"/>
      <c r="PKW124" s="208"/>
      <c r="PKX124" s="208"/>
      <c r="PKY124" s="208"/>
      <c r="PKZ124" s="208"/>
      <c r="PLA124" s="208"/>
      <c r="PLB124" s="208"/>
      <c r="PLC124" s="208"/>
      <c r="PLD124" s="208"/>
      <c r="PLE124" s="208"/>
      <c r="PLF124" s="208"/>
      <c r="PLG124" s="208"/>
      <c r="PLH124" s="208"/>
      <c r="PLI124" s="208"/>
      <c r="PLJ124" s="208"/>
      <c r="PLK124" s="208"/>
      <c r="PLL124" s="208"/>
      <c r="PLM124" s="208"/>
      <c r="PLN124" s="208"/>
      <c r="PLO124" s="208"/>
      <c r="PLP124" s="208"/>
      <c r="PLQ124" s="208"/>
      <c r="PLR124" s="208"/>
      <c r="PLS124" s="208"/>
      <c r="PLT124" s="208"/>
      <c r="PLU124" s="208"/>
      <c r="PLV124" s="208"/>
      <c r="PLW124" s="208"/>
      <c r="PLX124" s="208"/>
      <c r="PLY124" s="208"/>
      <c r="PLZ124" s="208"/>
      <c r="PMA124" s="208"/>
      <c r="PMB124" s="208"/>
      <c r="PMC124" s="208"/>
      <c r="PMD124" s="208"/>
      <c r="PME124" s="208"/>
      <c r="PMF124" s="208"/>
      <c r="PMG124" s="208"/>
      <c r="PMH124" s="208"/>
      <c r="PMI124" s="208"/>
      <c r="PMJ124" s="208"/>
      <c r="PMK124" s="208"/>
      <c r="PML124" s="208"/>
      <c r="PMM124" s="208"/>
      <c r="PMN124" s="208"/>
      <c r="PMO124" s="208"/>
      <c r="PMP124" s="208"/>
      <c r="PMQ124" s="208"/>
      <c r="PMR124" s="208"/>
      <c r="PMS124" s="208"/>
      <c r="PMT124" s="208"/>
      <c r="PMU124" s="208"/>
      <c r="PMV124" s="208"/>
      <c r="PMW124" s="208"/>
      <c r="PMX124" s="208"/>
      <c r="PMY124" s="208"/>
      <c r="PMZ124" s="208"/>
      <c r="PNA124" s="208"/>
      <c r="PNB124" s="208"/>
      <c r="PNC124" s="208"/>
      <c r="PND124" s="208"/>
      <c r="PNE124" s="208"/>
      <c r="PNF124" s="208"/>
      <c r="PNG124" s="208"/>
      <c r="PNH124" s="208"/>
      <c r="PNI124" s="208"/>
      <c r="PNJ124" s="208"/>
      <c r="PNK124" s="208"/>
      <c r="PNL124" s="208"/>
      <c r="PNM124" s="208"/>
      <c r="PNN124" s="208"/>
      <c r="PNO124" s="208"/>
      <c r="PNP124" s="208"/>
      <c r="PNQ124" s="208"/>
      <c r="PNR124" s="208"/>
      <c r="PNS124" s="208"/>
      <c r="PNT124" s="208"/>
      <c r="PNU124" s="208"/>
      <c r="PNV124" s="208"/>
      <c r="PNW124" s="208"/>
      <c r="PNX124" s="208"/>
      <c r="PNY124" s="208"/>
      <c r="PNZ124" s="208"/>
      <c r="POA124" s="208"/>
      <c r="POB124" s="208"/>
      <c r="POC124" s="208"/>
      <c r="POD124" s="208"/>
      <c r="POE124" s="208"/>
      <c r="POF124" s="208"/>
      <c r="POG124" s="208"/>
      <c r="POH124" s="208"/>
      <c r="POI124" s="208"/>
      <c r="POJ124" s="208"/>
      <c r="POK124" s="208"/>
      <c r="POL124" s="208"/>
      <c r="POM124" s="208"/>
      <c r="PON124" s="208"/>
      <c r="POO124" s="208"/>
      <c r="POP124" s="208"/>
      <c r="POQ124" s="208"/>
      <c r="POR124" s="208"/>
      <c r="POS124" s="208"/>
      <c r="POT124" s="208"/>
      <c r="POU124" s="208"/>
      <c r="POV124" s="208"/>
      <c r="POW124" s="208"/>
      <c r="POX124" s="208"/>
      <c r="POY124" s="208"/>
      <c r="POZ124" s="208"/>
      <c r="PPA124" s="208"/>
      <c r="PPB124" s="208"/>
      <c r="PPC124" s="208"/>
      <c r="PPD124" s="208"/>
      <c r="PPE124" s="208"/>
      <c r="PPF124" s="208"/>
      <c r="PPG124" s="208"/>
      <c r="PPH124" s="208"/>
      <c r="PPI124" s="208"/>
      <c r="PPJ124" s="208"/>
      <c r="PPK124" s="208"/>
      <c r="PPL124" s="208"/>
      <c r="PPM124" s="208"/>
      <c r="PPN124" s="208"/>
      <c r="PPO124" s="208"/>
      <c r="PPP124" s="208"/>
      <c r="PPQ124" s="208"/>
      <c r="PPR124" s="208"/>
      <c r="PPS124" s="208"/>
      <c r="PPT124" s="208"/>
      <c r="PPU124" s="208"/>
      <c r="PPV124" s="208"/>
      <c r="PPW124" s="208"/>
      <c r="PPX124" s="208"/>
      <c r="PPY124" s="208"/>
      <c r="PPZ124" s="208"/>
      <c r="PQA124" s="208"/>
      <c r="PQB124" s="208"/>
      <c r="PQC124" s="208"/>
      <c r="PQD124" s="208"/>
      <c r="PQE124" s="208"/>
      <c r="PQF124" s="208"/>
      <c r="PQG124" s="208"/>
      <c r="PQH124" s="208"/>
      <c r="PQI124" s="208"/>
      <c r="PQJ124" s="208"/>
      <c r="PQK124" s="208"/>
      <c r="PQL124" s="208"/>
      <c r="PQM124" s="208"/>
      <c r="PQN124" s="208"/>
      <c r="PQO124" s="208"/>
      <c r="PQP124" s="208"/>
      <c r="PQQ124" s="208"/>
      <c r="PQR124" s="208"/>
      <c r="PQS124" s="208"/>
      <c r="PQT124" s="208"/>
      <c r="PQU124" s="208"/>
      <c r="PQV124" s="208"/>
      <c r="PQW124" s="208"/>
      <c r="PQX124" s="208"/>
      <c r="PQY124" s="208"/>
      <c r="PQZ124" s="208"/>
      <c r="PRA124" s="208"/>
      <c r="PRB124" s="208"/>
      <c r="PRC124" s="208"/>
      <c r="PRD124" s="208"/>
      <c r="PRE124" s="208"/>
      <c r="PRF124" s="208"/>
      <c r="PRG124" s="208"/>
      <c r="PRH124" s="208"/>
      <c r="PRI124" s="208"/>
      <c r="PRJ124" s="208"/>
      <c r="PRK124" s="208"/>
      <c r="PRL124" s="208"/>
      <c r="PRM124" s="208"/>
      <c r="PRN124" s="208"/>
      <c r="PRO124" s="208"/>
      <c r="PRP124" s="208"/>
      <c r="PRQ124" s="208"/>
      <c r="PRR124" s="208"/>
      <c r="PRS124" s="208"/>
      <c r="PRT124" s="208"/>
      <c r="PRU124" s="208"/>
      <c r="PRV124" s="208"/>
      <c r="PRW124" s="208"/>
      <c r="PRX124" s="208"/>
      <c r="PRY124" s="208"/>
      <c r="PRZ124" s="208"/>
      <c r="PSA124" s="208"/>
      <c r="PSB124" s="208"/>
      <c r="PSC124" s="208"/>
      <c r="PSD124" s="208"/>
      <c r="PSE124" s="208"/>
      <c r="PSF124" s="208"/>
      <c r="PSG124" s="208"/>
      <c r="PSH124" s="208"/>
      <c r="PSI124" s="208"/>
      <c r="PSJ124" s="208"/>
      <c r="PSK124" s="208"/>
      <c r="PSL124" s="208"/>
      <c r="PSM124" s="208"/>
      <c r="PSN124" s="208"/>
      <c r="PSO124" s="208"/>
      <c r="PSP124" s="208"/>
      <c r="PSQ124" s="208"/>
      <c r="PSR124" s="208"/>
      <c r="PSS124" s="208"/>
      <c r="PST124" s="208"/>
      <c r="PSU124" s="208"/>
      <c r="PSV124" s="208"/>
      <c r="PSW124" s="208"/>
      <c r="PSX124" s="208"/>
      <c r="PSY124" s="208"/>
      <c r="PSZ124" s="208"/>
      <c r="PTA124" s="208"/>
      <c r="PTB124" s="208"/>
      <c r="PTC124" s="208"/>
      <c r="PTD124" s="208"/>
      <c r="PTE124" s="208"/>
      <c r="PTF124" s="208"/>
      <c r="PTG124" s="208"/>
      <c r="PTH124" s="208"/>
      <c r="PTI124" s="208"/>
      <c r="PTJ124" s="208"/>
      <c r="PTK124" s="208"/>
      <c r="PTL124" s="208"/>
      <c r="PTM124" s="208"/>
      <c r="PTN124" s="208"/>
      <c r="PTO124" s="208"/>
      <c r="PTP124" s="208"/>
      <c r="PTQ124" s="208"/>
      <c r="PTR124" s="208"/>
      <c r="PTS124" s="208"/>
      <c r="PTT124" s="208"/>
      <c r="PTU124" s="208"/>
      <c r="PTV124" s="208"/>
      <c r="PTW124" s="208"/>
      <c r="PTX124" s="208"/>
      <c r="PTY124" s="208"/>
      <c r="PTZ124" s="208"/>
      <c r="PUA124" s="208"/>
      <c r="PUB124" s="208"/>
      <c r="PUC124" s="208"/>
      <c r="PUD124" s="208"/>
      <c r="PUE124" s="208"/>
      <c r="PUF124" s="208"/>
      <c r="PUG124" s="208"/>
      <c r="PUH124" s="208"/>
      <c r="PUI124" s="208"/>
      <c r="PUJ124" s="208"/>
      <c r="PUK124" s="208"/>
      <c r="PUL124" s="208"/>
      <c r="PUM124" s="208"/>
      <c r="PUN124" s="208"/>
      <c r="PUO124" s="208"/>
      <c r="PUP124" s="208"/>
      <c r="PUQ124" s="208"/>
      <c r="PUR124" s="208"/>
      <c r="PUS124" s="208"/>
      <c r="PUT124" s="208"/>
      <c r="PUU124" s="208"/>
      <c r="PUV124" s="208"/>
      <c r="PUW124" s="208"/>
      <c r="PUX124" s="208"/>
      <c r="PUY124" s="208"/>
      <c r="PUZ124" s="208"/>
      <c r="PVA124" s="208"/>
      <c r="PVB124" s="208"/>
      <c r="PVC124" s="208"/>
      <c r="PVD124" s="208"/>
      <c r="PVE124" s="208"/>
      <c r="PVF124" s="208"/>
      <c r="PVG124" s="208"/>
      <c r="PVH124" s="208"/>
      <c r="PVI124" s="208"/>
      <c r="PVJ124" s="208"/>
      <c r="PVK124" s="208"/>
      <c r="PVL124" s="208"/>
      <c r="PVM124" s="208"/>
      <c r="PVN124" s="208"/>
      <c r="PVO124" s="208"/>
      <c r="PVP124" s="208"/>
      <c r="PVQ124" s="208"/>
      <c r="PVR124" s="208"/>
      <c r="PVS124" s="208"/>
      <c r="PVT124" s="208"/>
      <c r="PVU124" s="208"/>
      <c r="PVV124" s="208"/>
      <c r="PVW124" s="208"/>
      <c r="PVX124" s="208"/>
      <c r="PVY124" s="208"/>
      <c r="PVZ124" s="208"/>
      <c r="PWA124" s="208"/>
      <c r="PWB124" s="208"/>
      <c r="PWC124" s="208"/>
      <c r="PWD124" s="208"/>
      <c r="PWE124" s="208"/>
      <c r="PWF124" s="208"/>
      <c r="PWG124" s="208"/>
      <c r="PWH124" s="208"/>
      <c r="PWI124" s="208"/>
      <c r="PWJ124" s="208"/>
      <c r="PWK124" s="208"/>
      <c r="PWL124" s="208"/>
      <c r="PWM124" s="208"/>
      <c r="PWN124" s="208"/>
      <c r="PWO124" s="208"/>
      <c r="PWP124" s="208"/>
      <c r="PWQ124" s="208"/>
      <c r="PWR124" s="208"/>
      <c r="PWS124" s="208"/>
      <c r="PWT124" s="208"/>
      <c r="PWU124" s="208"/>
      <c r="PWV124" s="208"/>
      <c r="PWW124" s="208"/>
      <c r="PWX124" s="208"/>
      <c r="PWY124" s="208"/>
      <c r="PWZ124" s="208"/>
      <c r="PXA124" s="208"/>
      <c r="PXB124" s="208"/>
      <c r="PXC124" s="208"/>
      <c r="PXD124" s="208"/>
      <c r="PXE124" s="208"/>
      <c r="PXF124" s="208"/>
      <c r="PXG124" s="208"/>
      <c r="PXH124" s="208"/>
      <c r="PXI124" s="208"/>
      <c r="PXJ124" s="208"/>
      <c r="PXK124" s="208"/>
      <c r="PXL124" s="208"/>
      <c r="PXM124" s="208"/>
      <c r="PXN124" s="208"/>
      <c r="PXO124" s="208"/>
      <c r="PXP124" s="208"/>
      <c r="PXQ124" s="208"/>
      <c r="PXR124" s="208"/>
      <c r="PXS124" s="208"/>
      <c r="PXT124" s="208"/>
      <c r="PXU124" s="208"/>
      <c r="PXV124" s="208"/>
      <c r="PXW124" s="208"/>
      <c r="PXX124" s="208"/>
      <c r="PXY124" s="208"/>
      <c r="PXZ124" s="208"/>
      <c r="PYA124" s="208"/>
      <c r="PYB124" s="208"/>
      <c r="PYC124" s="208"/>
      <c r="PYD124" s="208"/>
      <c r="PYE124" s="208"/>
      <c r="PYF124" s="208"/>
      <c r="PYG124" s="208"/>
      <c r="PYH124" s="208"/>
      <c r="PYI124" s="208"/>
      <c r="PYJ124" s="208"/>
      <c r="PYK124" s="208"/>
      <c r="PYL124" s="208"/>
      <c r="PYM124" s="208"/>
      <c r="PYN124" s="208"/>
      <c r="PYO124" s="208"/>
      <c r="PYP124" s="208"/>
      <c r="PYQ124" s="208"/>
      <c r="PYR124" s="208"/>
      <c r="PYS124" s="208"/>
      <c r="PYT124" s="208"/>
      <c r="PYU124" s="208"/>
      <c r="PYV124" s="208"/>
      <c r="PYW124" s="208"/>
      <c r="PYX124" s="208"/>
      <c r="PYY124" s="208"/>
      <c r="PYZ124" s="208"/>
      <c r="PZA124" s="208"/>
      <c r="PZB124" s="208"/>
      <c r="PZC124" s="208"/>
      <c r="PZD124" s="208"/>
      <c r="PZE124" s="208"/>
      <c r="PZF124" s="208"/>
      <c r="PZG124" s="208"/>
      <c r="PZH124" s="208"/>
      <c r="PZI124" s="208"/>
      <c r="PZJ124" s="208"/>
      <c r="PZK124" s="208"/>
      <c r="PZL124" s="208"/>
      <c r="PZM124" s="208"/>
      <c r="PZN124" s="208"/>
      <c r="PZO124" s="208"/>
      <c r="PZP124" s="208"/>
      <c r="PZQ124" s="208"/>
      <c r="PZR124" s="208"/>
      <c r="PZS124" s="208"/>
      <c r="PZT124" s="208"/>
      <c r="PZU124" s="208"/>
      <c r="PZV124" s="208"/>
      <c r="PZW124" s="208"/>
      <c r="PZX124" s="208"/>
      <c r="PZY124" s="208"/>
      <c r="PZZ124" s="208"/>
      <c r="QAA124" s="208"/>
      <c r="QAB124" s="208"/>
      <c r="QAC124" s="208"/>
      <c r="QAD124" s="208"/>
      <c r="QAE124" s="208"/>
      <c r="QAF124" s="208"/>
      <c r="QAG124" s="208"/>
      <c r="QAH124" s="208"/>
      <c r="QAI124" s="208"/>
      <c r="QAJ124" s="208"/>
      <c r="QAK124" s="208"/>
      <c r="QAL124" s="208"/>
      <c r="QAM124" s="208"/>
      <c r="QAN124" s="208"/>
      <c r="QAO124" s="208"/>
      <c r="QAP124" s="208"/>
      <c r="QAQ124" s="208"/>
      <c r="QAR124" s="208"/>
      <c r="QAS124" s="208"/>
      <c r="QAT124" s="208"/>
      <c r="QAU124" s="208"/>
      <c r="QAV124" s="208"/>
      <c r="QAW124" s="208"/>
      <c r="QAX124" s="208"/>
      <c r="QAY124" s="208"/>
      <c r="QAZ124" s="208"/>
      <c r="QBA124" s="208"/>
      <c r="QBB124" s="208"/>
      <c r="QBC124" s="208"/>
      <c r="QBD124" s="208"/>
      <c r="QBE124" s="208"/>
      <c r="QBF124" s="208"/>
      <c r="QBG124" s="208"/>
      <c r="QBH124" s="208"/>
      <c r="QBI124" s="208"/>
      <c r="QBJ124" s="208"/>
      <c r="QBK124" s="208"/>
      <c r="QBL124" s="208"/>
      <c r="QBM124" s="208"/>
      <c r="QBN124" s="208"/>
      <c r="QBO124" s="208"/>
      <c r="QBP124" s="208"/>
      <c r="QBQ124" s="208"/>
      <c r="QBR124" s="208"/>
      <c r="QBS124" s="208"/>
      <c r="QBT124" s="208"/>
      <c r="QBU124" s="208"/>
      <c r="QBV124" s="208"/>
      <c r="QBW124" s="208"/>
      <c r="QBX124" s="208"/>
      <c r="QBY124" s="208"/>
      <c r="QBZ124" s="208"/>
      <c r="QCA124" s="208"/>
      <c r="QCB124" s="208"/>
      <c r="QCC124" s="208"/>
      <c r="QCD124" s="208"/>
      <c r="QCE124" s="208"/>
      <c r="QCF124" s="208"/>
      <c r="QCG124" s="208"/>
      <c r="QCH124" s="208"/>
      <c r="QCI124" s="208"/>
      <c r="QCJ124" s="208"/>
      <c r="QCK124" s="208"/>
      <c r="QCL124" s="208"/>
      <c r="QCM124" s="208"/>
      <c r="QCN124" s="208"/>
      <c r="QCO124" s="208"/>
      <c r="QCP124" s="208"/>
      <c r="QCQ124" s="208"/>
      <c r="QCR124" s="208"/>
      <c r="QCS124" s="208"/>
      <c r="QCT124" s="208"/>
      <c r="QCU124" s="208"/>
      <c r="QCV124" s="208"/>
      <c r="QCW124" s="208"/>
      <c r="QCX124" s="208"/>
      <c r="QCY124" s="208"/>
      <c r="QCZ124" s="208"/>
      <c r="QDA124" s="208"/>
      <c r="QDB124" s="208"/>
      <c r="QDC124" s="208"/>
      <c r="QDD124" s="208"/>
      <c r="QDE124" s="208"/>
      <c r="QDF124" s="208"/>
      <c r="QDG124" s="208"/>
      <c r="QDH124" s="208"/>
      <c r="QDI124" s="208"/>
      <c r="QDJ124" s="208"/>
      <c r="QDK124" s="208"/>
      <c r="QDL124" s="208"/>
      <c r="QDM124" s="208"/>
      <c r="QDN124" s="208"/>
      <c r="QDO124" s="208"/>
      <c r="QDP124" s="208"/>
      <c r="QDQ124" s="208"/>
      <c r="QDR124" s="208"/>
      <c r="QDS124" s="208"/>
      <c r="QDT124" s="208"/>
      <c r="QDU124" s="208"/>
      <c r="QDV124" s="208"/>
      <c r="QDW124" s="208"/>
      <c r="QDX124" s="208"/>
      <c r="QDY124" s="208"/>
      <c r="QDZ124" s="208"/>
      <c r="QEA124" s="208"/>
      <c r="QEB124" s="208"/>
      <c r="QEC124" s="208"/>
      <c r="QED124" s="208"/>
      <c r="QEE124" s="208"/>
      <c r="QEF124" s="208"/>
      <c r="QEG124" s="208"/>
      <c r="QEH124" s="208"/>
      <c r="QEI124" s="208"/>
      <c r="QEJ124" s="208"/>
      <c r="QEK124" s="208"/>
      <c r="QEL124" s="208"/>
      <c r="QEM124" s="208"/>
      <c r="QEN124" s="208"/>
      <c r="QEO124" s="208"/>
      <c r="QEP124" s="208"/>
      <c r="QEQ124" s="208"/>
      <c r="QER124" s="208"/>
      <c r="QES124" s="208"/>
      <c r="QET124" s="208"/>
      <c r="QEU124" s="208"/>
      <c r="QEV124" s="208"/>
      <c r="QEW124" s="208"/>
      <c r="QEX124" s="208"/>
      <c r="QEY124" s="208"/>
      <c r="QEZ124" s="208"/>
      <c r="QFA124" s="208"/>
      <c r="QFB124" s="208"/>
      <c r="QFC124" s="208"/>
      <c r="QFD124" s="208"/>
      <c r="QFE124" s="208"/>
      <c r="QFF124" s="208"/>
      <c r="QFG124" s="208"/>
      <c r="QFH124" s="208"/>
      <c r="QFI124" s="208"/>
      <c r="QFJ124" s="208"/>
      <c r="QFK124" s="208"/>
      <c r="QFL124" s="208"/>
      <c r="QFM124" s="208"/>
      <c r="QFN124" s="208"/>
      <c r="QFO124" s="208"/>
      <c r="QFP124" s="208"/>
      <c r="QFQ124" s="208"/>
      <c r="QFR124" s="208"/>
      <c r="QFS124" s="208"/>
      <c r="QFT124" s="208"/>
      <c r="QFU124" s="208"/>
      <c r="QFV124" s="208"/>
      <c r="QFW124" s="208"/>
      <c r="QFX124" s="208"/>
      <c r="QFY124" s="208"/>
      <c r="QFZ124" s="208"/>
      <c r="QGA124" s="208"/>
      <c r="QGB124" s="208"/>
      <c r="QGC124" s="208"/>
      <c r="QGD124" s="208"/>
      <c r="QGE124" s="208"/>
      <c r="QGF124" s="208"/>
      <c r="QGG124" s="208"/>
      <c r="QGH124" s="208"/>
      <c r="QGI124" s="208"/>
      <c r="QGJ124" s="208"/>
      <c r="QGK124" s="208"/>
      <c r="QGL124" s="208"/>
      <c r="QGM124" s="208"/>
      <c r="QGN124" s="208"/>
      <c r="QGO124" s="208"/>
      <c r="QGP124" s="208"/>
      <c r="QGQ124" s="208"/>
      <c r="QGR124" s="208"/>
      <c r="QGS124" s="208"/>
      <c r="QGT124" s="208"/>
      <c r="QGU124" s="208"/>
      <c r="QGV124" s="208"/>
      <c r="QGW124" s="208"/>
      <c r="QGX124" s="208"/>
      <c r="QGY124" s="208"/>
      <c r="QGZ124" s="208"/>
      <c r="QHA124" s="208"/>
      <c r="QHB124" s="208"/>
      <c r="QHC124" s="208"/>
      <c r="QHD124" s="208"/>
      <c r="QHE124" s="208"/>
      <c r="QHF124" s="208"/>
      <c r="QHG124" s="208"/>
      <c r="QHH124" s="208"/>
      <c r="QHI124" s="208"/>
      <c r="QHJ124" s="208"/>
      <c r="QHK124" s="208"/>
      <c r="QHL124" s="208"/>
      <c r="QHM124" s="208"/>
      <c r="QHN124" s="208"/>
      <c r="QHO124" s="208"/>
      <c r="QHP124" s="208"/>
      <c r="QHQ124" s="208"/>
      <c r="QHR124" s="208"/>
      <c r="QHS124" s="208"/>
      <c r="QHT124" s="208"/>
      <c r="QHU124" s="208"/>
      <c r="QHV124" s="208"/>
      <c r="QHW124" s="208"/>
      <c r="QHX124" s="208"/>
      <c r="QHY124" s="208"/>
      <c r="QHZ124" s="208"/>
      <c r="QIA124" s="208"/>
      <c r="QIB124" s="208"/>
      <c r="QIC124" s="208"/>
      <c r="QID124" s="208"/>
      <c r="QIE124" s="208"/>
      <c r="QIF124" s="208"/>
      <c r="QIG124" s="208"/>
      <c r="QIH124" s="208"/>
      <c r="QII124" s="208"/>
      <c r="QIJ124" s="208"/>
      <c r="QIK124" s="208"/>
      <c r="QIL124" s="208"/>
      <c r="QIM124" s="208"/>
      <c r="QIN124" s="208"/>
      <c r="QIO124" s="208"/>
      <c r="QIP124" s="208"/>
      <c r="QIQ124" s="208"/>
      <c r="QIR124" s="208"/>
      <c r="QIS124" s="208"/>
      <c r="QIT124" s="208"/>
      <c r="QIU124" s="208"/>
      <c r="QIV124" s="208"/>
      <c r="QIW124" s="208"/>
      <c r="QIX124" s="208"/>
      <c r="QIY124" s="208"/>
      <c r="QIZ124" s="208"/>
      <c r="QJA124" s="208"/>
      <c r="QJB124" s="208"/>
      <c r="QJC124" s="208"/>
      <c r="QJD124" s="208"/>
      <c r="QJE124" s="208"/>
      <c r="QJF124" s="208"/>
      <c r="QJG124" s="208"/>
      <c r="QJH124" s="208"/>
      <c r="QJI124" s="208"/>
      <c r="QJJ124" s="208"/>
      <c r="QJK124" s="208"/>
      <c r="QJL124" s="208"/>
      <c r="QJM124" s="208"/>
      <c r="QJN124" s="208"/>
      <c r="QJO124" s="208"/>
      <c r="QJP124" s="208"/>
      <c r="QJQ124" s="208"/>
      <c r="QJR124" s="208"/>
      <c r="QJS124" s="208"/>
      <c r="QJT124" s="208"/>
      <c r="QJU124" s="208"/>
      <c r="QJV124" s="208"/>
      <c r="QJW124" s="208"/>
      <c r="QJX124" s="208"/>
      <c r="QJY124" s="208"/>
      <c r="QJZ124" s="208"/>
      <c r="QKA124" s="208"/>
      <c r="QKB124" s="208"/>
      <c r="QKC124" s="208"/>
      <c r="QKD124" s="208"/>
      <c r="QKE124" s="208"/>
      <c r="QKF124" s="208"/>
      <c r="QKG124" s="208"/>
      <c r="QKH124" s="208"/>
      <c r="QKI124" s="208"/>
      <c r="QKJ124" s="208"/>
      <c r="QKK124" s="208"/>
      <c r="QKL124" s="208"/>
      <c r="QKM124" s="208"/>
      <c r="QKN124" s="208"/>
      <c r="QKO124" s="208"/>
      <c r="QKP124" s="208"/>
      <c r="QKQ124" s="208"/>
      <c r="QKR124" s="208"/>
      <c r="QKS124" s="208"/>
      <c r="QKT124" s="208"/>
      <c r="QKU124" s="208"/>
      <c r="QKV124" s="208"/>
      <c r="QKW124" s="208"/>
      <c r="QKX124" s="208"/>
      <c r="QKY124" s="208"/>
      <c r="QKZ124" s="208"/>
      <c r="QLA124" s="208"/>
      <c r="QLB124" s="208"/>
      <c r="QLC124" s="208"/>
      <c r="QLD124" s="208"/>
      <c r="QLE124" s="208"/>
      <c r="QLF124" s="208"/>
      <c r="QLG124" s="208"/>
      <c r="QLH124" s="208"/>
      <c r="QLI124" s="208"/>
      <c r="QLJ124" s="208"/>
      <c r="QLK124" s="208"/>
      <c r="QLL124" s="208"/>
      <c r="QLM124" s="208"/>
      <c r="QLN124" s="208"/>
      <c r="QLO124" s="208"/>
      <c r="QLP124" s="208"/>
      <c r="QLQ124" s="208"/>
      <c r="QLR124" s="208"/>
      <c r="QLS124" s="208"/>
      <c r="QLT124" s="208"/>
      <c r="QLU124" s="208"/>
      <c r="QLV124" s="208"/>
      <c r="QLW124" s="208"/>
      <c r="QLX124" s="208"/>
      <c r="QLY124" s="208"/>
      <c r="QLZ124" s="208"/>
      <c r="QMA124" s="208"/>
      <c r="QMB124" s="208"/>
      <c r="QMC124" s="208"/>
      <c r="QMD124" s="208"/>
      <c r="QME124" s="208"/>
      <c r="QMF124" s="208"/>
      <c r="QMG124" s="208"/>
      <c r="QMH124" s="208"/>
      <c r="QMI124" s="208"/>
      <c r="QMJ124" s="208"/>
      <c r="QMK124" s="208"/>
      <c r="QML124" s="208"/>
      <c r="QMM124" s="208"/>
      <c r="QMN124" s="208"/>
      <c r="QMO124" s="208"/>
      <c r="QMP124" s="208"/>
      <c r="QMQ124" s="208"/>
      <c r="QMR124" s="208"/>
      <c r="QMS124" s="208"/>
      <c r="QMT124" s="208"/>
      <c r="QMU124" s="208"/>
      <c r="QMV124" s="208"/>
      <c r="QMW124" s="208"/>
      <c r="QMX124" s="208"/>
      <c r="QMY124" s="208"/>
      <c r="QMZ124" s="208"/>
      <c r="QNA124" s="208"/>
      <c r="QNB124" s="208"/>
      <c r="QNC124" s="208"/>
      <c r="QND124" s="208"/>
      <c r="QNE124" s="208"/>
      <c r="QNF124" s="208"/>
      <c r="QNG124" s="208"/>
      <c r="QNH124" s="208"/>
      <c r="QNI124" s="208"/>
      <c r="QNJ124" s="208"/>
      <c r="QNK124" s="208"/>
      <c r="QNL124" s="208"/>
      <c r="QNM124" s="208"/>
      <c r="QNN124" s="208"/>
      <c r="QNO124" s="208"/>
      <c r="QNP124" s="208"/>
      <c r="QNQ124" s="208"/>
      <c r="QNR124" s="208"/>
      <c r="QNS124" s="208"/>
      <c r="QNT124" s="208"/>
      <c r="QNU124" s="208"/>
      <c r="QNV124" s="208"/>
      <c r="QNW124" s="208"/>
      <c r="QNX124" s="208"/>
      <c r="QNY124" s="208"/>
      <c r="QNZ124" s="208"/>
      <c r="QOA124" s="208"/>
      <c r="QOB124" s="208"/>
      <c r="QOC124" s="208"/>
      <c r="QOD124" s="208"/>
      <c r="QOE124" s="208"/>
      <c r="QOF124" s="208"/>
      <c r="QOG124" s="208"/>
      <c r="QOH124" s="208"/>
      <c r="QOI124" s="208"/>
      <c r="QOJ124" s="208"/>
      <c r="QOK124" s="208"/>
      <c r="QOL124" s="208"/>
      <c r="QOM124" s="208"/>
      <c r="QON124" s="208"/>
      <c r="QOO124" s="208"/>
      <c r="QOP124" s="208"/>
      <c r="QOQ124" s="208"/>
      <c r="QOR124" s="208"/>
      <c r="QOS124" s="208"/>
      <c r="QOT124" s="208"/>
      <c r="QOU124" s="208"/>
      <c r="QOV124" s="208"/>
      <c r="QOW124" s="208"/>
      <c r="QOX124" s="208"/>
      <c r="QOY124" s="208"/>
      <c r="QOZ124" s="208"/>
      <c r="QPA124" s="208"/>
      <c r="QPB124" s="208"/>
      <c r="QPC124" s="208"/>
      <c r="QPD124" s="208"/>
      <c r="QPE124" s="208"/>
      <c r="QPF124" s="208"/>
      <c r="QPG124" s="208"/>
      <c r="QPH124" s="208"/>
      <c r="QPI124" s="208"/>
      <c r="QPJ124" s="208"/>
      <c r="QPK124" s="208"/>
      <c r="QPL124" s="208"/>
      <c r="QPM124" s="208"/>
      <c r="QPN124" s="208"/>
      <c r="QPO124" s="208"/>
      <c r="QPP124" s="208"/>
      <c r="QPQ124" s="208"/>
      <c r="QPR124" s="208"/>
      <c r="QPS124" s="208"/>
      <c r="QPT124" s="208"/>
      <c r="QPU124" s="208"/>
      <c r="QPV124" s="208"/>
      <c r="QPW124" s="208"/>
      <c r="QPX124" s="208"/>
      <c r="QPY124" s="208"/>
      <c r="QPZ124" s="208"/>
      <c r="QQA124" s="208"/>
      <c r="QQB124" s="208"/>
      <c r="QQC124" s="208"/>
      <c r="QQD124" s="208"/>
      <c r="QQE124" s="208"/>
      <c r="QQF124" s="208"/>
      <c r="QQG124" s="208"/>
      <c r="QQH124" s="208"/>
      <c r="QQI124" s="208"/>
      <c r="QQJ124" s="208"/>
      <c r="QQK124" s="208"/>
      <c r="QQL124" s="208"/>
      <c r="QQM124" s="208"/>
      <c r="QQN124" s="208"/>
      <c r="QQO124" s="208"/>
      <c r="QQP124" s="208"/>
      <c r="QQQ124" s="208"/>
      <c r="QQR124" s="208"/>
      <c r="QQS124" s="208"/>
      <c r="QQT124" s="208"/>
      <c r="QQU124" s="208"/>
      <c r="QQV124" s="208"/>
      <c r="QQW124" s="208"/>
      <c r="QQX124" s="208"/>
      <c r="QQY124" s="208"/>
      <c r="QQZ124" s="208"/>
      <c r="QRA124" s="208"/>
      <c r="QRB124" s="208"/>
      <c r="QRC124" s="208"/>
      <c r="QRD124" s="208"/>
      <c r="QRE124" s="208"/>
      <c r="QRF124" s="208"/>
      <c r="QRG124" s="208"/>
      <c r="QRH124" s="208"/>
      <c r="QRI124" s="208"/>
      <c r="QRJ124" s="208"/>
      <c r="QRK124" s="208"/>
      <c r="QRL124" s="208"/>
      <c r="QRM124" s="208"/>
      <c r="QRN124" s="208"/>
      <c r="QRO124" s="208"/>
      <c r="QRP124" s="208"/>
      <c r="QRQ124" s="208"/>
      <c r="QRR124" s="208"/>
      <c r="QRS124" s="208"/>
      <c r="QRT124" s="208"/>
      <c r="QRU124" s="208"/>
      <c r="QRV124" s="208"/>
      <c r="QRW124" s="208"/>
      <c r="QRX124" s="208"/>
      <c r="QRY124" s="208"/>
      <c r="QRZ124" s="208"/>
      <c r="QSA124" s="208"/>
      <c r="QSB124" s="208"/>
      <c r="QSC124" s="208"/>
      <c r="QSD124" s="208"/>
      <c r="QSE124" s="208"/>
      <c r="QSF124" s="208"/>
      <c r="QSG124" s="208"/>
      <c r="QSH124" s="208"/>
      <c r="QSI124" s="208"/>
      <c r="QSJ124" s="208"/>
      <c r="QSK124" s="208"/>
      <c r="QSL124" s="208"/>
      <c r="QSM124" s="208"/>
      <c r="QSN124" s="208"/>
      <c r="QSO124" s="208"/>
      <c r="QSP124" s="208"/>
      <c r="QSQ124" s="208"/>
      <c r="QSR124" s="208"/>
      <c r="QSS124" s="208"/>
      <c r="QST124" s="208"/>
      <c r="QSU124" s="208"/>
      <c r="QSV124" s="208"/>
      <c r="QSW124" s="208"/>
      <c r="QSX124" s="208"/>
      <c r="QSY124" s="208"/>
      <c r="QSZ124" s="208"/>
      <c r="QTA124" s="208"/>
      <c r="QTB124" s="208"/>
      <c r="QTC124" s="208"/>
      <c r="QTD124" s="208"/>
      <c r="QTE124" s="208"/>
      <c r="QTF124" s="208"/>
      <c r="QTG124" s="208"/>
      <c r="QTH124" s="208"/>
      <c r="QTI124" s="208"/>
      <c r="QTJ124" s="208"/>
      <c r="QTK124" s="208"/>
      <c r="QTL124" s="208"/>
      <c r="QTM124" s="208"/>
      <c r="QTN124" s="208"/>
      <c r="QTO124" s="208"/>
      <c r="QTP124" s="208"/>
      <c r="QTQ124" s="208"/>
      <c r="QTR124" s="208"/>
      <c r="QTS124" s="208"/>
      <c r="QTT124" s="208"/>
      <c r="QTU124" s="208"/>
      <c r="QTV124" s="208"/>
      <c r="QTW124" s="208"/>
      <c r="QTX124" s="208"/>
      <c r="QTY124" s="208"/>
      <c r="QTZ124" s="208"/>
      <c r="QUA124" s="208"/>
      <c r="QUB124" s="208"/>
      <c r="QUC124" s="208"/>
      <c r="QUD124" s="208"/>
      <c r="QUE124" s="208"/>
      <c r="QUF124" s="208"/>
      <c r="QUG124" s="208"/>
      <c r="QUH124" s="208"/>
      <c r="QUI124" s="208"/>
      <c r="QUJ124" s="208"/>
      <c r="QUK124" s="208"/>
      <c r="QUL124" s="208"/>
      <c r="QUM124" s="208"/>
      <c r="QUN124" s="208"/>
      <c r="QUO124" s="208"/>
      <c r="QUP124" s="208"/>
      <c r="QUQ124" s="208"/>
      <c r="QUR124" s="208"/>
      <c r="QUS124" s="208"/>
      <c r="QUT124" s="208"/>
      <c r="QUU124" s="208"/>
      <c r="QUV124" s="208"/>
      <c r="QUW124" s="208"/>
      <c r="QUX124" s="208"/>
      <c r="QUY124" s="208"/>
      <c r="QUZ124" s="208"/>
      <c r="QVA124" s="208"/>
      <c r="QVB124" s="208"/>
      <c r="QVC124" s="208"/>
      <c r="QVD124" s="208"/>
      <c r="QVE124" s="208"/>
      <c r="QVF124" s="208"/>
      <c r="QVG124" s="208"/>
      <c r="QVH124" s="208"/>
      <c r="QVI124" s="208"/>
      <c r="QVJ124" s="208"/>
      <c r="QVK124" s="208"/>
      <c r="QVL124" s="208"/>
      <c r="QVM124" s="208"/>
      <c r="QVN124" s="208"/>
      <c r="QVO124" s="208"/>
      <c r="QVP124" s="208"/>
      <c r="QVQ124" s="208"/>
      <c r="QVR124" s="208"/>
      <c r="QVS124" s="208"/>
      <c r="QVT124" s="208"/>
      <c r="QVU124" s="208"/>
      <c r="QVV124" s="208"/>
      <c r="QVW124" s="208"/>
      <c r="QVX124" s="208"/>
      <c r="QVY124" s="208"/>
      <c r="QVZ124" s="208"/>
      <c r="QWA124" s="208"/>
      <c r="QWB124" s="208"/>
      <c r="QWC124" s="208"/>
      <c r="QWD124" s="208"/>
      <c r="QWE124" s="208"/>
      <c r="QWF124" s="208"/>
      <c r="QWG124" s="208"/>
      <c r="QWH124" s="208"/>
      <c r="QWI124" s="208"/>
      <c r="QWJ124" s="208"/>
      <c r="QWK124" s="208"/>
      <c r="QWL124" s="208"/>
      <c r="QWM124" s="208"/>
      <c r="QWN124" s="208"/>
      <c r="QWO124" s="208"/>
      <c r="QWP124" s="208"/>
      <c r="QWQ124" s="208"/>
      <c r="QWR124" s="208"/>
      <c r="QWS124" s="208"/>
      <c r="QWT124" s="208"/>
      <c r="QWU124" s="208"/>
      <c r="QWV124" s="208"/>
      <c r="QWW124" s="208"/>
      <c r="QWX124" s="208"/>
      <c r="QWY124" s="208"/>
      <c r="QWZ124" s="208"/>
      <c r="QXA124" s="208"/>
      <c r="QXB124" s="208"/>
      <c r="QXC124" s="208"/>
      <c r="QXD124" s="208"/>
      <c r="QXE124" s="208"/>
      <c r="QXF124" s="208"/>
      <c r="QXG124" s="208"/>
      <c r="QXH124" s="208"/>
      <c r="QXI124" s="208"/>
      <c r="QXJ124" s="208"/>
      <c r="QXK124" s="208"/>
      <c r="QXL124" s="208"/>
      <c r="QXM124" s="208"/>
      <c r="QXN124" s="208"/>
      <c r="QXO124" s="208"/>
      <c r="QXP124" s="208"/>
      <c r="QXQ124" s="208"/>
      <c r="QXR124" s="208"/>
      <c r="QXS124" s="208"/>
      <c r="QXT124" s="208"/>
      <c r="QXU124" s="208"/>
      <c r="QXV124" s="208"/>
      <c r="QXW124" s="208"/>
      <c r="QXX124" s="208"/>
      <c r="QXY124" s="208"/>
      <c r="QXZ124" s="208"/>
      <c r="QYA124" s="208"/>
      <c r="QYB124" s="208"/>
      <c r="QYC124" s="208"/>
      <c r="QYD124" s="208"/>
      <c r="QYE124" s="208"/>
      <c r="QYF124" s="208"/>
      <c r="QYG124" s="208"/>
      <c r="QYH124" s="208"/>
      <c r="QYI124" s="208"/>
      <c r="QYJ124" s="208"/>
      <c r="QYK124" s="208"/>
      <c r="QYL124" s="208"/>
      <c r="QYM124" s="208"/>
      <c r="QYN124" s="208"/>
      <c r="QYO124" s="208"/>
      <c r="QYP124" s="208"/>
      <c r="QYQ124" s="208"/>
      <c r="QYR124" s="208"/>
      <c r="QYS124" s="208"/>
      <c r="QYT124" s="208"/>
      <c r="QYU124" s="208"/>
      <c r="QYV124" s="208"/>
      <c r="QYW124" s="208"/>
      <c r="QYX124" s="208"/>
      <c r="QYY124" s="208"/>
      <c r="QYZ124" s="208"/>
      <c r="QZA124" s="208"/>
      <c r="QZB124" s="208"/>
      <c r="QZC124" s="208"/>
      <c r="QZD124" s="208"/>
      <c r="QZE124" s="208"/>
      <c r="QZF124" s="208"/>
      <c r="QZG124" s="208"/>
      <c r="QZH124" s="208"/>
      <c r="QZI124" s="208"/>
      <c r="QZJ124" s="208"/>
      <c r="QZK124" s="208"/>
      <c r="QZL124" s="208"/>
      <c r="QZM124" s="208"/>
      <c r="QZN124" s="208"/>
      <c r="QZO124" s="208"/>
      <c r="QZP124" s="208"/>
      <c r="QZQ124" s="208"/>
      <c r="QZR124" s="208"/>
      <c r="QZS124" s="208"/>
      <c r="QZT124" s="208"/>
      <c r="QZU124" s="208"/>
      <c r="QZV124" s="208"/>
      <c r="QZW124" s="208"/>
      <c r="QZX124" s="208"/>
      <c r="QZY124" s="208"/>
      <c r="QZZ124" s="208"/>
      <c r="RAA124" s="208"/>
      <c r="RAB124" s="208"/>
      <c r="RAC124" s="208"/>
      <c r="RAD124" s="208"/>
      <c r="RAE124" s="208"/>
      <c r="RAF124" s="208"/>
      <c r="RAG124" s="208"/>
      <c r="RAH124" s="208"/>
      <c r="RAI124" s="208"/>
      <c r="RAJ124" s="208"/>
      <c r="RAK124" s="208"/>
      <c r="RAL124" s="208"/>
      <c r="RAM124" s="208"/>
      <c r="RAN124" s="208"/>
      <c r="RAO124" s="208"/>
      <c r="RAP124" s="208"/>
      <c r="RAQ124" s="208"/>
      <c r="RAR124" s="208"/>
      <c r="RAS124" s="208"/>
      <c r="RAT124" s="208"/>
      <c r="RAU124" s="208"/>
      <c r="RAV124" s="208"/>
      <c r="RAW124" s="208"/>
      <c r="RAX124" s="208"/>
      <c r="RAY124" s="208"/>
      <c r="RAZ124" s="208"/>
      <c r="RBA124" s="208"/>
      <c r="RBB124" s="208"/>
      <c r="RBC124" s="208"/>
      <c r="RBD124" s="208"/>
      <c r="RBE124" s="208"/>
      <c r="RBF124" s="208"/>
      <c r="RBG124" s="208"/>
      <c r="RBH124" s="208"/>
      <c r="RBI124" s="208"/>
      <c r="RBJ124" s="208"/>
      <c r="RBK124" s="208"/>
      <c r="RBL124" s="208"/>
      <c r="RBM124" s="208"/>
      <c r="RBN124" s="208"/>
      <c r="RBO124" s="208"/>
      <c r="RBP124" s="208"/>
      <c r="RBQ124" s="208"/>
      <c r="RBR124" s="208"/>
      <c r="RBS124" s="208"/>
      <c r="RBT124" s="208"/>
      <c r="RBU124" s="208"/>
      <c r="RBV124" s="208"/>
      <c r="RBW124" s="208"/>
      <c r="RBX124" s="208"/>
      <c r="RBY124" s="208"/>
      <c r="RBZ124" s="208"/>
      <c r="RCA124" s="208"/>
      <c r="RCB124" s="208"/>
      <c r="RCC124" s="208"/>
      <c r="RCD124" s="208"/>
      <c r="RCE124" s="208"/>
      <c r="RCF124" s="208"/>
      <c r="RCG124" s="208"/>
      <c r="RCH124" s="208"/>
      <c r="RCI124" s="208"/>
      <c r="RCJ124" s="208"/>
      <c r="RCK124" s="208"/>
      <c r="RCL124" s="208"/>
      <c r="RCM124" s="208"/>
      <c r="RCN124" s="208"/>
      <c r="RCO124" s="208"/>
      <c r="RCP124" s="208"/>
      <c r="RCQ124" s="208"/>
      <c r="RCR124" s="208"/>
      <c r="RCS124" s="208"/>
      <c r="RCT124" s="208"/>
      <c r="RCU124" s="208"/>
      <c r="RCV124" s="208"/>
      <c r="RCW124" s="208"/>
      <c r="RCX124" s="208"/>
      <c r="RCY124" s="208"/>
      <c r="RCZ124" s="208"/>
      <c r="RDA124" s="208"/>
      <c r="RDB124" s="208"/>
      <c r="RDC124" s="208"/>
      <c r="RDD124" s="208"/>
      <c r="RDE124" s="208"/>
      <c r="RDF124" s="208"/>
      <c r="RDG124" s="208"/>
      <c r="RDH124" s="208"/>
      <c r="RDI124" s="208"/>
      <c r="RDJ124" s="208"/>
      <c r="RDK124" s="208"/>
      <c r="RDL124" s="208"/>
      <c r="RDM124" s="208"/>
      <c r="RDN124" s="208"/>
      <c r="RDO124" s="208"/>
      <c r="RDP124" s="208"/>
      <c r="RDQ124" s="208"/>
      <c r="RDR124" s="208"/>
      <c r="RDS124" s="208"/>
      <c r="RDT124" s="208"/>
      <c r="RDU124" s="208"/>
      <c r="RDV124" s="208"/>
      <c r="RDW124" s="208"/>
      <c r="RDX124" s="208"/>
      <c r="RDY124" s="208"/>
      <c r="RDZ124" s="208"/>
      <c r="REA124" s="208"/>
      <c r="REB124" s="208"/>
      <c r="REC124" s="208"/>
      <c r="RED124" s="208"/>
      <c r="REE124" s="208"/>
      <c r="REF124" s="208"/>
      <c r="REG124" s="208"/>
      <c r="REH124" s="208"/>
      <c r="REI124" s="208"/>
      <c r="REJ124" s="208"/>
      <c r="REK124" s="208"/>
      <c r="REL124" s="208"/>
      <c r="REM124" s="208"/>
      <c r="REN124" s="208"/>
      <c r="REO124" s="208"/>
      <c r="REP124" s="208"/>
      <c r="REQ124" s="208"/>
      <c r="RER124" s="208"/>
      <c r="RES124" s="208"/>
      <c r="RET124" s="208"/>
      <c r="REU124" s="208"/>
      <c r="REV124" s="208"/>
      <c r="REW124" s="208"/>
      <c r="REX124" s="208"/>
      <c r="REY124" s="208"/>
      <c r="REZ124" s="208"/>
      <c r="RFA124" s="208"/>
      <c r="RFB124" s="208"/>
      <c r="RFC124" s="208"/>
      <c r="RFD124" s="208"/>
      <c r="RFE124" s="208"/>
      <c r="RFF124" s="208"/>
      <c r="RFG124" s="208"/>
      <c r="RFH124" s="208"/>
      <c r="RFI124" s="208"/>
      <c r="RFJ124" s="208"/>
      <c r="RFK124" s="208"/>
      <c r="RFL124" s="208"/>
      <c r="RFM124" s="208"/>
      <c r="RFN124" s="208"/>
      <c r="RFO124" s="208"/>
      <c r="RFP124" s="208"/>
      <c r="RFQ124" s="208"/>
      <c r="RFR124" s="208"/>
      <c r="RFS124" s="208"/>
      <c r="RFT124" s="208"/>
      <c r="RFU124" s="208"/>
      <c r="RFV124" s="208"/>
      <c r="RFW124" s="208"/>
      <c r="RFX124" s="208"/>
      <c r="RFY124" s="208"/>
      <c r="RFZ124" s="208"/>
      <c r="RGA124" s="208"/>
      <c r="RGB124" s="208"/>
      <c r="RGC124" s="208"/>
      <c r="RGD124" s="208"/>
      <c r="RGE124" s="208"/>
      <c r="RGF124" s="208"/>
      <c r="RGG124" s="208"/>
      <c r="RGH124" s="208"/>
      <c r="RGI124" s="208"/>
      <c r="RGJ124" s="208"/>
      <c r="RGK124" s="208"/>
      <c r="RGL124" s="208"/>
      <c r="RGM124" s="208"/>
      <c r="RGN124" s="208"/>
      <c r="RGO124" s="208"/>
      <c r="RGP124" s="208"/>
      <c r="RGQ124" s="208"/>
      <c r="RGR124" s="208"/>
      <c r="RGS124" s="208"/>
      <c r="RGT124" s="208"/>
      <c r="RGU124" s="208"/>
      <c r="RGV124" s="208"/>
      <c r="RGW124" s="208"/>
      <c r="RGX124" s="208"/>
      <c r="RGY124" s="208"/>
      <c r="RGZ124" s="208"/>
      <c r="RHA124" s="208"/>
      <c r="RHB124" s="208"/>
      <c r="RHC124" s="208"/>
      <c r="RHD124" s="208"/>
      <c r="RHE124" s="208"/>
      <c r="RHF124" s="208"/>
      <c r="RHG124" s="208"/>
      <c r="RHH124" s="208"/>
      <c r="RHI124" s="208"/>
      <c r="RHJ124" s="208"/>
      <c r="RHK124" s="208"/>
      <c r="RHL124" s="208"/>
      <c r="RHM124" s="208"/>
      <c r="RHN124" s="208"/>
      <c r="RHO124" s="208"/>
      <c r="RHP124" s="208"/>
      <c r="RHQ124" s="208"/>
      <c r="RHR124" s="208"/>
      <c r="RHS124" s="208"/>
      <c r="RHT124" s="208"/>
      <c r="RHU124" s="208"/>
      <c r="RHV124" s="208"/>
      <c r="RHW124" s="208"/>
      <c r="RHX124" s="208"/>
      <c r="RHY124" s="208"/>
      <c r="RHZ124" s="208"/>
      <c r="RIA124" s="208"/>
      <c r="RIB124" s="208"/>
      <c r="RIC124" s="208"/>
      <c r="RID124" s="208"/>
      <c r="RIE124" s="208"/>
      <c r="RIF124" s="208"/>
      <c r="RIG124" s="208"/>
      <c r="RIH124" s="208"/>
      <c r="RII124" s="208"/>
      <c r="RIJ124" s="208"/>
      <c r="RIK124" s="208"/>
      <c r="RIL124" s="208"/>
      <c r="RIM124" s="208"/>
      <c r="RIN124" s="208"/>
      <c r="RIO124" s="208"/>
      <c r="RIP124" s="208"/>
      <c r="RIQ124" s="208"/>
      <c r="RIR124" s="208"/>
      <c r="RIS124" s="208"/>
      <c r="RIT124" s="208"/>
      <c r="RIU124" s="208"/>
      <c r="RIV124" s="208"/>
      <c r="RIW124" s="208"/>
      <c r="RIX124" s="208"/>
      <c r="RIY124" s="208"/>
      <c r="RIZ124" s="208"/>
      <c r="RJA124" s="208"/>
      <c r="RJB124" s="208"/>
      <c r="RJC124" s="208"/>
      <c r="RJD124" s="208"/>
      <c r="RJE124" s="208"/>
      <c r="RJF124" s="208"/>
      <c r="RJG124" s="208"/>
      <c r="RJH124" s="208"/>
      <c r="RJI124" s="208"/>
      <c r="RJJ124" s="208"/>
      <c r="RJK124" s="208"/>
      <c r="RJL124" s="208"/>
      <c r="RJM124" s="208"/>
      <c r="RJN124" s="208"/>
      <c r="RJO124" s="208"/>
      <c r="RJP124" s="208"/>
      <c r="RJQ124" s="208"/>
      <c r="RJR124" s="208"/>
      <c r="RJS124" s="208"/>
      <c r="RJT124" s="208"/>
      <c r="RJU124" s="208"/>
      <c r="RJV124" s="208"/>
      <c r="RJW124" s="208"/>
      <c r="RJX124" s="208"/>
      <c r="RJY124" s="208"/>
      <c r="RJZ124" s="208"/>
      <c r="RKA124" s="208"/>
      <c r="RKB124" s="208"/>
      <c r="RKC124" s="208"/>
      <c r="RKD124" s="208"/>
      <c r="RKE124" s="208"/>
      <c r="RKF124" s="208"/>
      <c r="RKG124" s="208"/>
      <c r="RKH124" s="208"/>
      <c r="RKI124" s="208"/>
      <c r="RKJ124" s="208"/>
      <c r="RKK124" s="208"/>
      <c r="RKL124" s="208"/>
      <c r="RKM124" s="208"/>
      <c r="RKN124" s="208"/>
      <c r="RKO124" s="208"/>
      <c r="RKP124" s="208"/>
      <c r="RKQ124" s="208"/>
      <c r="RKR124" s="208"/>
      <c r="RKS124" s="208"/>
      <c r="RKT124" s="208"/>
      <c r="RKU124" s="208"/>
      <c r="RKV124" s="208"/>
      <c r="RKW124" s="208"/>
      <c r="RKX124" s="208"/>
      <c r="RKY124" s="208"/>
      <c r="RKZ124" s="208"/>
      <c r="RLA124" s="208"/>
      <c r="RLB124" s="208"/>
      <c r="RLC124" s="208"/>
      <c r="RLD124" s="208"/>
      <c r="RLE124" s="208"/>
      <c r="RLF124" s="208"/>
      <c r="RLG124" s="208"/>
      <c r="RLH124" s="208"/>
      <c r="RLI124" s="208"/>
      <c r="RLJ124" s="208"/>
      <c r="RLK124" s="208"/>
      <c r="RLL124" s="208"/>
      <c r="RLM124" s="208"/>
      <c r="RLN124" s="208"/>
      <c r="RLO124" s="208"/>
      <c r="RLP124" s="208"/>
      <c r="RLQ124" s="208"/>
      <c r="RLR124" s="208"/>
      <c r="RLS124" s="208"/>
      <c r="RLT124" s="208"/>
      <c r="RLU124" s="208"/>
      <c r="RLV124" s="208"/>
      <c r="RLW124" s="208"/>
      <c r="RLX124" s="208"/>
      <c r="RLY124" s="208"/>
      <c r="RLZ124" s="208"/>
      <c r="RMA124" s="208"/>
      <c r="RMB124" s="208"/>
      <c r="RMC124" s="208"/>
      <c r="RMD124" s="208"/>
      <c r="RME124" s="208"/>
      <c r="RMF124" s="208"/>
      <c r="RMG124" s="208"/>
      <c r="RMH124" s="208"/>
      <c r="RMI124" s="208"/>
      <c r="RMJ124" s="208"/>
      <c r="RMK124" s="208"/>
      <c r="RML124" s="208"/>
      <c r="RMM124" s="208"/>
      <c r="RMN124" s="208"/>
      <c r="RMO124" s="208"/>
      <c r="RMP124" s="208"/>
      <c r="RMQ124" s="208"/>
      <c r="RMR124" s="208"/>
      <c r="RMS124" s="208"/>
      <c r="RMT124" s="208"/>
      <c r="RMU124" s="208"/>
      <c r="RMV124" s="208"/>
      <c r="RMW124" s="208"/>
      <c r="RMX124" s="208"/>
      <c r="RMY124" s="208"/>
      <c r="RMZ124" s="208"/>
      <c r="RNA124" s="208"/>
      <c r="RNB124" s="208"/>
      <c r="RNC124" s="208"/>
      <c r="RND124" s="208"/>
      <c r="RNE124" s="208"/>
      <c r="RNF124" s="208"/>
      <c r="RNG124" s="208"/>
      <c r="RNH124" s="208"/>
      <c r="RNI124" s="208"/>
      <c r="RNJ124" s="208"/>
      <c r="RNK124" s="208"/>
      <c r="RNL124" s="208"/>
      <c r="RNM124" s="208"/>
      <c r="RNN124" s="208"/>
      <c r="RNO124" s="208"/>
      <c r="RNP124" s="208"/>
      <c r="RNQ124" s="208"/>
      <c r="RNR124" s="208"/>
      <c r="RNS124" s="208"/>
      <c r="RNT124" s="208"/>
      <c r="RNU124" s="208"/>
      <c r="RNV124" s="208"/>
      <c r="RNW124" s="208"/>
      <c r="RNX124" s="208"/>
      <c r="RNY124" s="208"/>
      <c r="RNZ124" s="208"/>
      <c r="ROA124" s="208"/>
      <c r="ROB124" s="208"/>
      <c r="ROC124" s="208"/>
      <c r="ROD124" s="208"/>
      <c r="ROE124" s="208"/>
      <c r="ROF124" s="208"/>
      <c r="ROG124" s="208"/>
      <c r="ROH124" s="208"/>
      <c r="ROI124" s="208"/>
      <c r="ROJ124" s="208"/>
      <c r="ROK124" s="208"/>
      <c r="ROL124" s="208"/>
      <c r="ROM124" s="208"/>
      <c r="RON124" s="208"/>
      <c r="ROO124" s="208"/>
      <c r="ROP124" s="208"/>
      <c r="ROQ124" s="208"/>
      <c r="ROR124" s="208"/>
      <c r="ROS124" s="208"/>
      <c r="ROT124" s="208"/>
      <c r="ROU124" s="208"/>
      <c r="ROV124" s="208"/>
      <c r="ROW124" s="208"/>
      <c r="ROX124" s="208"/>
      <c r="ROY124" s="208"/>
      <c r="ROZ124" s="208"/>
      <c r="RPA124" s="208"/>
      <c r="RPB124" s="208"/>
      <c r="RPC124" s="208"/>
      <c r="RPD124" s="208"/>
      <c r="RPE124" s="208"/>
      <c r="RPF124" s="208"/>
      <c r="RPG124" s="208"/>
      <c r="RPH124" s="208"/>
      <c r="RPI124" s="208"/>
      <c r="RPJ124" s="208"/>
      <c r="RPK124" s="208"/>
      <c r="RPL124" s="208"/>
      <c r="RPM124" s="208"/>
      <c r="RPN124" s="208"/>
      <c r="RPO124" s="208"/>
      <c r="RPP124" s="208"/>
      <c r="RPQ124" s="208"/>
      <c r="RPR124" s="208"/>
      <c r="RPS124" s="208"/>
      <c r="RPT124" s="208"/>
      <c r="RPU124" s="208"/>
      <c r="RPV124" s="208"/>
      <c r="RPW124" s="208"/>
      <c r="RPX124" s="208"/>
      <c r="RPY124" s="208"/>
      <c r="RPZ124" s="208"/>
      <c r="RQA124" s="208"/>
      <c r="RQB124" s="208"/>
      <c r="RQC124" s="208"/>
      <c r="RQD124" s="208"/>
      <c r="RQE124" s="208"/>
      <c r="RQF124" s="208"/>
      <c r="RQG124" s="208"/>
      <c r="RQH124" s="208"/>
      <c r="RQI124" s="208"/>
      <c r="RQJ124" s="208"/>
      <c r="RQK124" s="208"/>
      <c r="RQL124" s="208"/>
      <c r="RQM124" s="208"/>
      <c r="RQN124" s="208"/>
      <c r="RQO124" s="208"/>
      <c r="RQP124" s="208"/>
      <c r="RQQ124" s="208"/>
      <c r="RQR124" s="208"/>
      <c r="RQS124" s="208"/>
      <c r="RQT124" s="208"/>
      <c r="RQU124" s="208"/>
      <c r="RQV124" s="208"/>
      <c r="RQW124" s="208"/>
      <c r="RQX124" s="208"/>
      <c r="RQY124" s="208"/>
      <c r="RQZ124" s="208"/>
      <c r="RRA124" s="208"/>
      <c r="RRB124" s="208"/>
      <c r="RRC124" s="208"/>
      <c r="RRD124" s="208"/>
      <c r="RRE124" s="208"/>
      <c r="RRF124" s="208"/>
      <c r="RRG124" s="208"/>
      <c r="RRH124" s="208"/>
      <c r="RRI124" s="208"/>
      <c r="RRJ124" s="208"/>
      <c r="RRK124" s="208"/>
      <c r="RRL124" s="208"/>
      <c r="RRM124" s="208"/>
      <c r="RRN124" s="208"/>
      <c r="RRO124" s="208"/>
      <c r="RRP124" s="208"/>
      <c r="RRQ124" s="208"/>
      <c r="RRR124" s="208"/>
      <c r="RRS124" s="208"/>
      <c r="RRT124" s="208"/>
      <c r="RRU124" s="208"/>
      <c r="RRV124" s="208"/>
      <c r="RRW124" s="208"/>
      <c r="RRX124" s="208"/>
      <c r="RRY124" s="208"/>
      <c r="RRZ124" s="208"/>
      <c r="RSA124" s="208"/>
      <c r="RSB124" s="208"/>
      <c r="RSC124" s="208"/>
      <c r="RSD124" s="208"/>
      <c r="RSE124" s="208"/>
      <c r="RSF124" s="208"/>
      <c r="RSG124" s="208"/>
      <c r="RSH124" s="208"/>
      <c r="RSI124" s="208"/>
      <c r="RSJ124" s="208"/>
      <c r="RSK124" s="208"/>
      <c r="RSL124" s="208"/>
      <c r="RSM124" s="208"/>
      <c r="RSN124" s="208"/>
      <c r="RSO124" s="208"/>
      <c r="RSP124" s="208"/>
      <c r="RSQ124" s="208"/>
      <c r="RSR124" s="208"/>
      <c r="RSS124" s="208"/>
      <c r="RST124" s="208"/>
      <c r="RSU124" s="208"/>
      <c r="RSV124" s="208"/>
      <c r="RSW124" s="208"/>
      <c r="RSX124" s="208"/>
      <c r="RSY124" s="208"/>
      <c r="RSZ124" s="208"/>
      <c r="RTA124" s="208"/>
      <c r="RTB124" s="208"/>
      <c r="RTC124" s="208"/>
      <c r="RTD124" s="208"/>
      <c r="RTE124" s="208"/>
      <c r="RTF124" s="208"/>
      <c r="RTG124" s="208"/>
      <c r="RTH124" s="208"/>
      <c r="RTI124" s="208"/>
      <c r="RTJ124" s="208"/>
      <c r="RTK124" s="208"/>
      <c r="RTL124" s="208"/>
      <c r="RTM124" s="208"/>
      <c r="RTN124" s="208"/>
      <c r="RTO124" s="208"/>
      <c r="RTP124" s="208"/>
      <c r="RTQ124" s="208"/>
      <c r="RTR124" s="208"/>
      <c r="RTS124" s="208"/>
      <c r="RTT124" s="208"/>
      <c r="RTU124" s="208"/>
      <c r="RTV124" s="208"/>
      <c r="RTW124" s="208"/>
      <c r="RTX124" s="208"/>
      <c r="RTY124" s="208"/>
      <c r="RTZ124" s="208"/>
      <c r="RUA124" s="208"/>
      <c r="RUB124" s="208"/>
      <c r="RUC124" s="208"/>
      <c r="RUD124" s="208"/>
      <c r="RUE124" s="208"/>
      <c r="RUF124" s="208"/>
      <c r="RUG124" s="208"/>
      <c r="RUH124" s="208"/>
      <c r="RUI124" s="208"/>
      <c r="RUJ124" s="208"/>
      <c r="RUK124" s="208"/>
      <c r="RUL124" s="208"/>
      <c r="RUM124" s="208"/>
      <c r="RUN124" s="208"/>
      <c r="RUO124" s="208"/>
      <c r="RUP124" s="208"/>
      <c r="RUQ124" s="208"/>
      <c r="RUR124" s="208"/>
      <c r="RUS124" s="208"/>
      <c r="RUT124" s="208"/>
      <c r="RUU124" s="208"/>
      <c r="RUV124" s="208"/>
      <c r="RUW124" s="208"/>
      <c r="RUX124" s="208"/>
      <c r="RUY124" s="208"/>
      <c r="RUZ124" s="208"/>
      <c r="RVA124" s="208"/>
      <c r="RVB124" s="208"/>
      <c r="RVC124" s="208"/>
      <c r="RVD124" s="208"/>
      <c r="RVE124" s="208"/>
      <c r="RVF124" s="208"/>
      <c r="RVG124" s="208"/>
      <c r="RVH124" s="208"/>
      <c r="RVI124" s="208"/>
      <c r="RVJ124" s="208"/>
      <c r="RVK124" s="208"/>
      <c r="RVL124" s="208"/>
      <c r="RVM124" s="208"/>
      <c r="RVN124" s="208"/>
      <c r="RVO124" s="208"/>
      <c r="RVP124" s="208"/>
      <c r="RVQ124" s="208"/>
      <c r="RVR124" s="208"/>
      <c r="RVS124" s="208"/>
      <c r="RVT124" s="208"/>
      <c r="RVU124" s="208"/>
      <c r="RVV124" s="208"/>
      <c r="RVW124" s="208"/>
      <c r="RVX124" s="208"/>
      <c r="RVY124" s="208"/>
      <c r="RVZ124" s="208"/>
      <c r="RWA124" s="208"/>
      <c r="RWB124" s="208"/>
      <c r="RWC124" s="208"/>
      <c r="RWD124" s="208"/>
      <c r="RWE124" s="208"/>
      <c r="RWF124" s="208"/>
      <c r="RWG124" s="208"/>
      <c r="RWH124" s="208"/>
      <c r="RWI124" s="208"/>
      <c r="RWJ124" s="208"/>
      <c r="RWK124" s="208"/>
      <c r="RWL124" s="208"/>
      <c r="RWM124" s="208"/>
      <c r="RWN124" s="208"/>
      <c r="RWO124" s="208"/>
      <c r="RWP124" s="208"/>
      <c r="RWQ124" s="208"/>
      <c r="RWR124" s="208"/>
      <c r="RWS124" s="208"/>
      <c r="RWT124" s="208"/>
      <c r="RWU124" s="208"/>
      <c r="RWV124" s="208"/>
      <c r="RWW124" s="208"/>
      <c r="RWX124" s="208"/>
      <c r="RWY124" s="208"/>
      <c r="RWZ124" s="208"/>
      <c r="RXA124" s="208"/>
      <c r="RXB124" s="208"/>
      <c r="RXC124" s="208"/>
      <c r="RXD124" s="208"/>
      <c r="RXE124" s="208"/>
      <c r="RXF124" s="208"/>
      <c r="RXG124" s="208"/>
      <c r="RXH124" s="208"/>
      <c r="RXI124" s="208"/>
      <c r="RXJ124" s="208"/>
      <c r="RXK124" s="208"/>
      <c r="RXL124" s="208"/>
      <c r="RXM124" s="208"/>
      <c r="RXN124" s="208"/>
      <c r="RXO124" s="208"/>
      <c r="RXP124" s="208"/>
      <c r="RXQ124" s="208"/>
      <c r="RXR124" s="208"/>
      <c r="RXS124" s="208"/>
      <c r="RXT124" s="208"/>
      <c r="RXU124" s="208"/>
      <c r="RXV124" s="208"/>
      <c r="RXW124" s="208"/>
      <c r="RXX124" s="208"/>
      <c r="RXY124" s="208"/>
      <c r="RXZ124" s="208"/>
      <c r="RYA124" s="208"/>
      <c r="RYB124" s="208"/>
      <c r="RYC124" s="208"/>
      <c r="RYD124" s="208"/>
      <c r="RYE124" s="208"/>
      <c r="RYF124" s="208"/>
      <c r="RYG124" s="208"/>
      <c r="RYH124" s="208"/>
      <c r="RYI124" s="208"/>
      <c r="RYJ124" s="208"/>
      <c r="RYK124" s="208"/>
      <c r="RYL124" s="208"/>
      <c r="RYM124" s="208"/>
      <c r="RYN124" s="208"/>
      <c r="RYO124" s="208"/>
      <c r="RYP124" s="208"/>
      <c r="RYQ124" s="208"/>
      <c r="RYR124" s="208"/>
      <c r="RYS124" s="208"/>
      <c r="RYT124" s="208"/>
      <c r="RYU124" s="208"/>
      <c r="RYV124" s="208"/>
      <c r="RYW124" s="208"/>
      <c r="RYX124" s="208"/>
      <c r="RYY124" s="208"/>
      <c r="RYZ124" s="208"/>
      <c r="RZA124" s="208"/>
      <c r="RZB124" s="208"/>
      <c r="RZC124" s="208"/>
      <c r="RZD124" s="208"/>
      <c r="RZE124" s="208"/>
      <c r="RZF124" s="208"/>
      <c r="RZG124" s="208"/>
      <c r="RZH124" s="208"/>
      <c r="RZI124" s="208"/>
      <c r="RZJ124" s="208"/>
      <c r="RZK124" s="208"/>
      <c r="RZL124" s="208"/>
      <c r="RZM124" s="208"/>
      <c r="RZN124" s="208"/>
      <c r="RZO124" s="208"/>
      <c r="RZP124" s="208"/>
      <c r="RZQ124" s="208"/>
      <c r="RZR124" s="208"/>
      <c r="RZS124" s="208"/>
      <c r="RZT124" s="208"/>
      <c r="RZU124" s="208"/>
      <c r="RZV124" s="208"/>
      <c r="RZW124" s="208"/>
      <c r="RZX124" s="208"/>
      <c r="RZY124" s="208"/>
      <c r="RZZ124" s="208"/>
      <c r="SAA124" s="208"/>
      <c r="SAB124" s="208"/>
      <c r="SAC124" s="208"/>
      <c r="SAD124" s="208"/>
      <c r="SAE124" s="208"/>
      <c r="SAF124" s="208"/>
      <c r="SAG124" s="208"/>
      <c r="SAH124" s="208"/>
      <c r="SAI124" s="208"/>
      <c r="SAJ124" s="208"/>
      <c r="SAK124" s="208"/>
      <c r="SAL124" s="208"/>
      <c r="SAM124" s="208"/>
      <c r="SAN124" s="208"/>
      <c r="SAO124" s="208"/>
      <c r="SAP124" s="208"/>
      <c r="SAQ124" s="208"/>
      <c r="SAR124" s="208"/>
      <c r="SAS124" s="208"/>
      <c r="SAT124" s="208"/>
      <c r="SAU124" s="208"/>
      <c r="SAV124" s="208"/>
      <c r="SAW124" s="208"/>
      <c r="SAX124" s="208"/>
      <c r="SAY124" s="208"/>
      <c r="SAZ124" s="208"/>
      <c r="SBA124" s="208"/>
      <c r="SBB124" s="208"/>
      <c r="SBC124" s="208"/>
      <c r="SBD124" s="208"/>
      <c r="SBE124" s="208"/>
      <c r="SBF124" s="208"/>
      <c r="SBG124" s="208"/>
      <c r="SBH124" s="208"/>
      <c r="SBI124" s="208"/>
      <c r="SBJ124" s="208"/>
      <c r="SBK124" s="208"/>
      <c r="SBL124" s="208"/>
      <c r="SBM124" s="208"/>
      <c r="SBN124" s="208"/>
      <c r="SBO124" s="208"/>
      <c r="SBP124" s="208"/>
      <c r="SBQ124" s="208"/>
      <c r="SBR124" s="208"/>
      <c r="SBS124" s="208"/>
      <c r="SBT124" s="208"/>
      <c r="SBU124" s="208"/>
      <c r="SBV124" s="208"/>
      <c r="SBW124" s="208"/>
      <c r="SBX124" s="208"/>
      <c r="SBY124" s="208"/>
      <c r="SBZ124" s="208"/>
      <c r="SCA124" s="208"/>
      <c r="SCB124" s="208"/>
      <c r="SCC124" s="208"/>
      <c r="SCD124" s="208"/>
      <c r="SCE124" s="208"/>
      <c r="SCF124" s="208"/>
      <c r="SCG124" s="208"/>
      <c r="SCH124" s="208"/>
      <c r="SCI124" s="208"/>
      <c r="SCJ124" s="208"/>
      <c r="SCK124" s="208"/>
      <c r="SCL124" s="208"/>
      <c r="SCM124" s="208"/>
      <c r="SCN124" s="208"/>
      <c r="SCO124" s="208"/>
      <c r="SCP124" s="208"/>
      <c r="SCQ124" s="208"/>
      <c r="SCR124" s="208"/>
      <c r="SCS124" s="208"/>
      <c r="SCT124" s="208"/>
      <c r="SCU124" s="208"/>
      <c r="SCV124" s="208"/>
      <c r="SCW124" s="208"/>
      <c r="SCX124" s="208"/>
      <c r="SCY124" s="208"/>
      <c r="SCZ124" s="208"/>
      <c r="SDA124" s="208"/>
      <c r="SDB124" s="208"/>
      <c r="SDC124" s="208"/>
      <c r="SDD124" s="208"/>
      <c r="SDE124" s="208"/>
      <c r="SDF124" s="208"/>
      <c r="SDG124" s="208"/>
      <c r="SDH124" s="208"/>
      <c r="SDI124" s="208"/>
      <c r="SDJ124" s="208"/>
      <c r="SDK124" s="208"/>
      <c r="SDL124" s="208"/>
      <c r="SDM124" s="208"/>
      <c r="SDN124" s="208"/>
      <c r="SDO124" s="208"/>
      <c r="SDP124" s="208"/>
      <c r="SDQ124" s="208"/>
      <c r="SDR124" s="208"/>
      <c r="SDS124" s="208"/>
      <c r="SDT124" s="208"/>
      <c r="SDU124" s="208"/>
      <c r="SDV124" s="208"/>
      <c r="SDW124" s="208"/>
      <c r="SDX124" s="208"/>
      <c r="SDY124" s="208"/>
      <c r="SDZ124" s="208"/>
      <c r="SEA124" s="208"/>
      <c r="SEB124" s="208"/>
      <c r="SEC124" s="208"/>
      <c r="SED124" s="208"/>
      <c r="SEE124" s="208"/>
      <c r="SEF124" s="208"/>
      <c r="SEG124" s="208"/>
      <c r="SEH124" s="208"/>
      <c r="SEI124" s="208"/>
      <c r="SEJ124" s="208"/>
      <c r="SEK124" s="208"/>
      <c r="SEL124" s="208"/>
      <c r="SEM124" s="208"/>
      <c r="SEN124" s="208"/>
      <c r="SEO124" s="208"/>
      <c r="SEP124" s="208"/>
      <c r="SEQ124" s="208"/>
      <c r="SER124" s="208"/>
      <c r="SES124" s="208"/>
      <c r="SET124" s="208"/>
      <c r="SEU124" s="208"/>
      <c r="SEV124" s="208"/>
      <c r="SEW124" s="208"/>
      <c r="SEX124" s="208"/>
      <c r="SEY124" s="208"/>
      <c r="SEZ124" s="208"/>
      <c r="SFA124" s="208"/>
      <c r="SFB124" s="208"/>
      <c r="SFC124" s="208"/>
      <c r="SFD124" s="208"/>
      <c r="SFE124" s="208"/>
      <c r="SFF124" s="208"/>
      <c r="SFG124" s="208"/>
      <c r="SFH124" s="208"/>
      <c r="SFI124" s="208"/>
      <c r="SFJ124" s="208"/>
      <c r="SFK124" s="208"/>
      <c r="SFL124" s="208"/>
      <c r="SFM124" s="208"/>
      <c r="SFN124" s="208"/>
      <c r="SFO124" s="208"/>
      <c r="SFP124" s="208"/>
      <c r="SFQ124" s="208"/>
      <c r="SFR124" s="208"/>
      <c r="SFS124" s="208"/>
      <c r="SFT124" s="208"/>
      <c r="SFU124" s="208"/>
      <c r="SFV124" s="208"/>
      <c r="SFW124" s="208"/>
      <c r="SFX124" s="208"/>
      <c r="SFY124" s="208"/>
      <c r="SFZ124" s="208"/>
      <c r="SGA124" s="208"/>
      <c r="SGB124" s="208"/>
      <c r="SGC124" s="208"/>
      <c r="SGD124" s="208"/>
      <c r="SGE124" s="208"/>
      <c r="SGF124" s="208"/>
      <c r="SGG124" s="208"/>
      <c r="SGH124" s="208"/>
      <c r="SGI124" s="208"/>
      <c r="SGJ124" s="208"/>
      <c r="SGK124" s="208"/>
      <c r="SGL124" s="208"/>
      <c r="SGM124" s="208"/>
      <c r="SGN124" s="208"/>
      <c r="SGO124" s="208"/>
      <c r="SGP124" s="208"/>
      <c r="SGQ124" s="208"/>
      <c r="SGR124" s="208"/>
      <c r="SGS124" s="208"/>
      <c r="SGT124" s="208"/>
      <c r="SGU124" s="208"/>
      <c r="SGV124" s="208"/>
      <c r="SGW124" s="208"/>
      <c r="SGX124" s="208"/>
      <c r="SGY124" s="208"/>
      <c r="SGZ124" s="208"/>
      <c r="SHA124" s="208"/>
      <c r="SHB124" s="208"/>
      <c r="SHC124" s="208"/>
      <c r="SHD124" s="208"/>
      <c r="SHE124" s="208"/>
      <c r="SHF124" s="208"/>
      <c r="SHG124" s="208"/>
      <c r="SHH124" s="208"/>
      <c r="SHI124" s="208"/>
      <c r="SHJ124" s="208"/>
      <c r="SHK124" s="208"/>
      <c r="SHL124" s="208"/>
      <c r="SHM124" s="208"/>
      <c r="SHN124" s="208"/>
      <c r="SHO124" s="208"/>
      <c r="SHP124" s="208"/>
      <c r="SHQ124" s="208"/>
      <c r="SHR124" s="208"/>
      <c r="SHS124" s="208"/>
      <c r="SHT124" s="208"/>
      <c r="SHU124" s="208"/>
      <c r="SHV124" s="208"/>
      <c r="SHW124" s="208"/>
      <c r="SHX124" s="208"/>
      <c r="SHY124" s="208"/>
      <c r="SHZ124" s="208"/>
      <c r="SIA124" s="208"/>
      <c r="SIB124" s="208"/>
      <c r="SIC124" s="208"/>
      <c r="SID124" s="208"/>
      <c r="SIE124" s="208"/>
      <c r="SIF124" s="208"/>
      <c r="SIG124" s="208"/>
      <c r="SIH124" s="208"/>
      <c r="SII124" s="208"/>
      <c r="SIJ124" s="208"/>
      <c r="SIK124" s="208"/>
      <c r="SIL124" s="208"/>
      <c r="SIM124" s="208"/>
      <c r="SIN124" s="208"/>
      <c r="SIO124" s="208"/>
      <c r="SIP124" s="208"/>
      <c r="SIQ124" s="208"/>
      <c r="SIR124" s="208"/>
      <c r="SIS124" s="208"/>
      <c r="SIT124" s="208"/>
      <c r="SIU124" s="208"/>
      <c r="SIV124" s="208"/>
      <c r="SIW124" s="208"/>
      <c r="SIX124" s="208"/>
      <c r="SIY124" s="208"/>
      <c r="SIZ124" s="208"/>
      <c r="SJA124" s="208"/>
      <c r="SJB124" s="208"/>
      <c r="SJC124" s="208"/>
      <c r="SJD124" s="208"/>
      <c r="SJE124" s="208"/>
      <c r="SJF124" s="208"/>
      <c r="SJG124" s="208"/>
      <c r="SJH124" s="208"/>
      <c r="SJI124" s="208"/>
      <c r="SJJ124" s="208"/>
      <c r="SJK124" s="208"/>
      <c r="SJL124" s="208"/>
      <c r="SJM124" s="208"/>
      <c r="SJN124" s="208"/>
      <c r="SJO124" s="208"/>
      <c r="SJP124" s="208"/>
      <c r="SJQ124" s="208"/>
      <c r="SJR124" s="208"/>
      <c r="SJS124" s="208"/>
      <c r="SJT124" s="208"/>
      <c r="SJU124" s="208"/>
      <c r="SJV124" s="208"/>
      <c r="SJW124" s="208"/>
      <c r="SJX124" s="208"/>
      <c r="SJY124" s="208"/>
      <c r="SJZ124" s="208"/>
      <c r="SKA124" s="208"/>
      <c r="SKB124" s="208"/>
      <c r="SKC124" s="208"/>
      <c r="SKD124" s="208"/>
      <c r="SKE124" s="208"/>
      <c r="SKF124" s="208"/>
      <c r="SKG124" s="208"/>
      <c r="SKH124" s="208"/>
      <c r="SKI124" s="208"/>
      <c r="SKJ124" s="208"/>
      <c r="SKK124" s="208"/>
      <c r="SKL124" s="208"/>
      <c r="SKM124" s="208"/>
      <c r="SKN124" s="208"/>
      <c r="SKO124" s="208"/>
      <c r="SKP124" s="208"/>
      <c r="SKQ124" s="208"/>
      <c r="SKR124" s="208"/>
      <c r="SKS124" s="208"/>
      <c r="SKT124" s="208"/>
      <c r="SKU124" s="208"/>
      <c r="SKV124" s="208"/>
      <c r="SKW124" s="208"/>
      <c r="SKX124" s="208"/>
      <c r="SKY124" s="208"/>
      <c r="SKZ124" s="208"/>
      <c r="SLA124" s="208"/>
      <c r="SLB124" s="208"/>
      <c r="SLC124" s="208"/>
      <c r="SLD124" s="208"/>
      <c r="SLE124" s="208"/>
      <c r="SLF124" s="208"/>
      <c r="SLG124" s="208"/>
      <c r="SLH124" s="208"/>
      <c r="SLI124" s="208"/>
      <c r="SLJ124" s="208"/>
      <c r="SLK124" s="208"/>
      <c r="SLL124" s="208"/>
      <c r="SLM124" s="208"/>
      <c r="SLN124" s="208"/>
      <c r="SLO124" s="208"/>
      <c r="SLP124" s="208"/>
      <c r="SLQ124" s="208"/>
      <c r="SLR124" s="208"/>
      <c r="SLS124" s="208"/>
      <c r="SLT124" s="208"/>
      <c r="SLU124" s="208"/>
      <c r="SLV124" s="208"/>
      <c r="SLW124" s="208"/>
      <c r="SLX124" s="208"/>
      <c r="SLY124" s="208"/>
      <c r="SLZ124" s="208"/>
      <c r="SMA124" s="208"/>
      <c r="SMB124" s="208"/>
      <c r="SMC124" s="208"/>
      <c r="SMD124" s="208"/>
      <c r="SME124" s="208"/>
      <c r="SMF124" s="208"/>
      <c r="SMG124" s="208"/>
      <c r="SMH124" s="208"/>
      <c r="SMI124" s="208"/>
      <c r="SMJ124" s="208"/>
      <c r="SMK124" s="208"/>
      <c r="SML124" s="208"/>
      <c r="SMM124" s="208"/>
      <c r="SMN124" s="208"/>
      <c r="SMO124" s="208"/>
      <c r="SMP124" s="208"/>
      <c r="SMQ124" s="208"/>
      <c r="SMR124" s="208"/>
      <c r="SMS124" s="208"/>
      <c r="SMT124" s="208"/>
      <c r="SMU124" s="208"/>
      <c r="SMV124" s="208"/>
      <c r="SMW124" s="208"/>
      <c r="SMX124" s="208"/>
      <c r="SMY124" s="208"/>
      <c r="SMZ124" s="208"/>
      <c r="SNA124" s="208"/>
      <c r="SNB124" s="208"/>
      <c r="SNC124" s="208"/>
      <c r="SND124" s="208"/>
      <c r="SNE124" s="208"/>
      <c r="SNF124" s="208"/>
      <c r="SNG124" s="208"/>
      <c r="SNH124" s="208"/>
      <c r="SNI124" s="208"/>
      <c r="SNJ124" s="208"/>
      <c r="SNK124" s="208"/>
      <c r="SNL124" s="208"/>
      <c r="SNM124" s="208"/>
      <c r="SNN124" s="208"/>
      <c r="SNO124" s="208"/>
      <c r="SNP124" s="208"/>
      <c r="SNQ124" s="208"/>
      <c r="SNR124" s="208"/>
      <c r="SNS124" s="208"/>
      <c r="SNT124" s="208"/>
      <c r="SNU124" s="208"/>
      <c r="SNV124" s="208"/>
      <c r="SNW124" s="208"/>
      <c r="SNX124" s="208"/>
      <c r="SNY124" s="208"/>
      <c r="SNZ124" s="208"/>
      <c r="SOA124" s="208"/>
      <c r="SOB124" s="208"/>
      <c r="SOC124" s="208"/>
      <c r="SOD124" s="208"/>
      <c r="SOE124" s="208"/>
      <c r="SOF124" s="208"/>
      <c r="SOG124" s="208"/>
      <c r="SOH124" s="208"/>
      <c r="SOI124" s="208"/>
      <c r="SOJ124" s="208"/>
      <c r="SOK124" s="208"/>
      <c r="SOL124" s="208"/>
      <c r="SOM124" s="208"/>
      <c r="SON124" s="208"/>
      <c r="SOO124" s="208"/>
      <c r="SOP124" s="208"/>
      <c r="SOQ124" s="208"/>
      <c r="SOR124" s="208"/>
      <c r="SOS124" s="208"/>
      <c r="SOT124" s="208"/>
      <c r="SOU124" s="208"/>
      <c r="SOV124" s="208"/>
      <c r="SOW124" s="208"/>
      <c r="SOX124" s="208"/>
      <c r="SOY124" s="208"/>
      <c r="SOZ124" s="208"/>
      <c r="SPA124" s="208"/>
      <c r="SPB124" s="208"/>
      <c r="SPC124" s="208"/>
      <c r="SPD124" s="208"/>
      <c r="SPE124" s="208"/>
      <c r="SPF124" s="208"/>
      <c r="SPG124" s="208"/>
      <c r="SPH124" s="208"/>
      <c r="SPI124" s="208"/>
      <c r="SPJ124" s="208"/>
      <c r="SPK124" s="208"/>
      <c r="SPL124" s="208"/>
      <c r="SPM124" s="208"/>
      <c r="SPN124" s="208"/>
      <c r="SPO124" s="208"/>
      <c r="SPP124" s="208"/>
      <c r="SPQ124" s="208"/>
      <c r="SPR124" s="208"/>
      <c r="SPS124" s="208"/>
      <c r="SPT124" s="208"/>
      <c r="SPU124" s="208"/>
      <c r="SPV124" s="208"/>
      <c r="SPW124" s="208"/>
      <c r="SPX124" s="208"/>
      <c r="SPY124" s="208"/>
      <c r="SPZ124" s="208"/>
      <c r="SQA124" s="208"/>
      <c r="SQB124" s="208"/>
      <c r="SQC124" s="208"/>
      <c r="SQD124" s="208"/>
      <c r="SQE124" s="208"/>
      <c r="SQF124" s="208"/>
      <c r="SQG124" s="208"/>
      <c r="SQH124" s="208"/>
      <c r="SQI124" s="208"/>
      <c r="SQJ124" s="208"/>
      <c r="SQK124" s="208"/>
      <c r="SQL124" s="208"/>
      <c r="SQM124" s="208"/>
      <c r="SQN124" s="208"/>
      <c r="SQO124" s="208"/>
      <c r="SQP124" s="208"/>
      <c r="SQQ124" s="208"/>
      <c r="SQR124" s="208"/>
      <c r="SQS124" s="208"/>
      <c r="SQT124" s="208"/>
      <c r="SQU124" s="208"/>
      <c r="SQV124" s="208"/>
      <c r="SQW124" s="208"/>
      <c r="SQX124" s="208"/>
      <c r="SQY124" s="208"/>
      <c r="SQZ124" s="208"/>
      <c r="SRA124" s="208"/>
      <c r="SRB124" s="208"/>
      <c r="SRC124" s="208"/>
      <c r="SRD124" s="208"/>
      <c r="SRE124" s="208"/>
      <c r="SRF124" s="208"/>
      <c r="SRG124" s="208"/>
      <c r="SRH124" s="208"/>
      <c r="SRI124" s="208"/>
      <c r="SRJ124" s="208"/>
      <c r="SRK124" s="208"/>
      <c r="SRL124" s="208"/>
      <c r="SRM124" s="208"/>
      <c r="SRN124" s="208"/>
      <c r="SRO124" s="208"/>
      <c r="SRP124" s="208"/>
      <c r="SRQ124" s="208"/>
      <c r="SRR124" s="208"/>
      <c r="SRS124" s="208"/>
      <c r="SRT124" s="208"/>
      <c r="SRU124" s="208"/>
      <c r="SRV124" s="208"/>
      <c r="SRW124" s="208"/>
      <c r="SRX124" s="208"/>
      <c r="SRY124" s="208"/>
      <c r="SRZ124" s="208"/>
      <c r="SSA124" s="208"/>
      <c r="SSB124" s="208"/>
      <c r="SSC124" s="208"/>
      <c r="SSD124" s="208"/>
      <c r="SSE124" s="208"/>
      <c r="SSF124" s="208"/>
      <c r="SSG124" s="208"/>
      <c r="SSH124" s="208"/>
      <c r="SSI124" s="208"/>
      <c r="SSJ124" s="208"/>
      <c r="SSK124" s="208"/>
      <c r="SSL124" s="208"/>
      <c r="SSM124" s="208"/>
      <c r="SSN124" s="208"/>
      <c r="SSO124" s="208"/>
      <c r="SSP124" s="208"/>
      <c r="SSQ124" s="208"/>
      <c r="SSR124" s="208"/>
      <c r="SSS124" s="208"/>
      <c r="SST124" s="208"/>
      <c r="SSU124" s="208"/>
      <c r="SSV124" s="208"/>
      <c r="SSW124" s="208"/>
      <c r="SSX124" s="208"/>
      <c r="SSY124" s="208"/>
      <c r="SSZ124" s="208"/>
      <c r="STA124" s="208"/>
      <c r="STB124" s="208"/>
      <c r="STC124" s="208"/>
      <c r="STD124" s="208"/>
      <c r="STE124" s="208"/>
      <c r="STF124" s="208"/>
      <c r="STG124" s="208"/>
      <c r="STH124" s="208"/>
      <c r="STI124" s="208"/>
      <c r="STJ124" s="208"/>
      <c r="STK124" s="208"/>
      <c r="STL124" s="208"/>
      <c r="STM124" s="208"/>
      <c r="STN124" s="208"/>
      <c r="STO124" s="208"/>
      <c r="STP124" s="208"/>
      <c r="STQ124" s="208"/>
      <c r="STR124" s="208"/>
      <c r="STS124" s="208"/>
      <c r="STT124" s="208"/>
      <c r="STU124" s="208"/>
      <c r="STV124" s="208"/>
      <c r="STW124" s="208"/>
      <c r="STX124" s="208"/>
      <c r="STY124" s="208"/>
      <c r="STZ124" s="208"/>
      <c r="SUA124" s="208"/>
      <c r="SUB124" s="208"/>
      <c r="SUC124" s="208"/>
      <c r="SUD124" s="208"/>
      <c r="SUE124" s="208"/>
      <c r="SUF124" s="208"/>
      <c r="SUG124" s="208"/>
      <c r="SUH124" s="208"/>
      <c r="SUI124" s="208"/>
      <c r="SUJ124" s="208"/>
      <c r="SUK124" s="208"/>
      <c r="SUL124" s="208"/>
      <c r="SUM124" s="208"/>
      <c r="SUN124" s="208"/>
      <c r="SUO124" s="208"/>
      <c r="SUP124" s="208"/>
      <c r="SUQ124" s="208"/>
      <c r="SUR124" s="208"/>
      <c r="SUS124" s="208"/>
      <c r="SUT124" s="208"/>
      <c r="SUU124" s="208"/>
      <c r="SUV124" s="208"/>
      <c r="SUW124" s="208"/>
      <c r="SUX124" s="208"/>
      <c r="SUY124" s="208"/>
      <c r="SUZ124" s="208"/>
      <c r="SVA124" s="208"/>
      <c r="SVB124" s="208"/>
      <c r="SVC124" s="208"/>
      <c r="SVD124" s="208"/>
      <c r="SVE124" s="208"/>
      <c r="SVF124" s="208"/>
      <c r="SVG124" s="208"/>
      <c r="SVH124" s="208"/>
      <c r="SVI124" s="208"/>
      <c r="SVJ124" s="208"/>
      <c r="SVK124" s="208"/>
      <c r="SVL124" s="208"/>
      <c r="SVM124" s="208"/>
      <c r="SVN124" s="208"/>
      <c r="SVO124" s="208"/>
      <c r="SVP124" s="208"/>
      <c r="SVQ124" s="208"/>
      <c r="SVR124" s="208"/>
      <c r="SVS124" s="208"/>
      <c r="SVT124" s="208"/>
      <c r="SVU124" s="208"/>
      <c r="SVV124" s="208"/>
      <c r="SVW124" s="208"/>
      <c r="SVX124" s="208"/>
      <c r="SVY124" s="208"/>
      <c r="SVZ124" s="208"/>
      <c r="SWA124" s="208"/>
      <c r="SWB124" s="208"/>
      <c r="SWC124" s="208"/>
      <c r="SWD124" s="208"/>
      <c r="SWE124" s="208"/>
      <c r="SWF124" s="208"/>
      <c r="SWG124" s="208"/>
      <c r="SWH124" s="208"/>
      <c r="SWI124" s="208"/>
      <c r="SWJ124" s="208"/>
      <c r="SWK124" s="208"/>
      <c r="SWL124" s="208"/>
      <c r="SWM124" s="208"/>
      <c r="SWN124" s="208"/>
      <c r="SWO124" s="208"/>
      <c r="SWP124" s="208"/>
      <c r="SWQ124" s="208"/>
      <c r="SWR124" s="208"/>
      <c r="SWS124" s="208"/>
      <c r="SWT124" s="208"/>
      <c r="SWU124" s="208"/>
      <c r="SWV124" s="208"/>
      <c r="SWW124" s="208"/>
      <c r="SWX124" s="208"/>
      <c r="SWY124" s="208"/>
      <c r="SWZ124" s="208"/>
      <c r="SXA124" s="208"/>
      <c r="SXB124" s="208"/>
      <c r="SXC124" s="208"/>
      <c r="SXD124" s="208"/>
      <c r="SXE124" s="208"/>
      <c r="SXF124" s="208"/>
      <c r="SXG124" s="208"/>
      <c r="SXH124" s="208"/>
      <c r="SXI124" s="208"/>
      <c r="SXJ124" s="208"/>
      <c r="SXK124" s="208"/>
      <c r="SXL124" s="208"/>
      <c r="SXM124" s="208"/>
      <c r="SXN124" s="208"/>
      <c r="SXO124" s="208"/>
      <c r="SXP124" s="208"/>
      <c r="SXQ124" s="208"/>
      <c r="SXR124" s="208"/>
      <c r="SXS124" s="208"/>
      <c r="SXT124" s="208"/>
      <c r="SXU124" s="208"/>
      <c r="SXV124" s="208"/>
      <c r="SXW124" s="208"/>
      <c r="SXX124" s="208"/>
      <c r="SXY124" s="208"/>
      <c r="SXZ124" s="208"/>
      <c r="SYA124" s="208"/>
      <c r="SYB124" s="208"/>
      <c r="SYC124" s="208"/>
      <c r="SYD124" s="208"/>
      <c r="SYE124" s="208"/>
      <c r="SYF124" s="208"/>
      <c r="SYG124" s="208"/>
      <c r="SYH124" s="208"/>
      <c r="SYI124" s="208"/>
      <c r="SYJ124" s="208"/>
      <c r="SYK124" s="208"/>
      <c r="SYL124" s="208"/>
      <c r="SYM124" s="208"/>
      <c r="SYN124" s="208"/>
      <c r="SYO124" s="208"/>
      <c r="SYP124" s="208"/>
      <c r="SYQ124" s="208"/>
      <c r="SYR124" s="208"/>
      <c r="SYS124" s="208"/>
      <c r="SYT124" s="208"/>
      <c r="SYU124" s="208"/>
      <c r="SYV124" s="208"/>
      <c r="SYW124" s="208"/>
      <c r="SYX124" s="208"/>
      <c r="SYY124" s="208"/>
      <c r="SYZ124" s="208"/>
      <c r="SZA124" s="208"/>
      <c r="SZB124" s="208"/>
      <c r="SZC124" s="208"/>
      <c r="SZD124" s="208"/>
      <c r="SZE124" s="208"/>
      <c r="SZF124" s="208"/>
      <c r="SZG124" s="208"/>
      <c r="SZH124" s="208"/>
      <c r="SZI124" s="208"/>
      <c r="SZJ124" s="208"/>
      <c r="SZK124" s="208"/>
      <c r="SZL124" s="208"/>
      <c r="SZM124" s="208"/>
      <c r="SZN124" s="208"/>
      <c r="SZO124" s="208"/>
      <c r="SZP124" s="208"/>
      <c r="SZQ124" s="208"/>
      <c r="SZR124" s="208"/>
      <c r="SZS124" s="208"/>
      <c r="SZT124" s="208"/>
      <c r="SZU124" s="208"/>
      <c r="SZV124" s="208"/>
      <c r="SZW124" s="208"/>
      <c r="SZX124" s="208"/>
      <c r="SZY124" s="208"/>
      <c r="SZZ124" s="208"/>
      <c r="TAA124" s="208"/>
      <c r="TAB124" s="208"/>
      <c r="TAC124" s="208"/>
      <c r="TAD124" s="208"/>
      <c r="TAE124" s="208"/>
      <c r="TAF124" s="208"/>
      <c r="TAG124" s="208"/>
      <c r="TAH124" s="208"/>
      <c r="TAI124" s="208"/>
      <c r="TAJ124" s="208"/>
      <c r="TAK124" s="208"/>
      <c r="TAL124" s="208"/>
      <c r="TAM124" s="208"/>
      <c r="TAN124" s="208"/>
      <c r="TAO124" s="208"/>
      <c r="TAP124" s="208"/>
      <c r="TAQ124" s="208"/>
      <c r="TAR124" s="208"/>
      <c r="TAS124" s="208"/>
      <c r="TAT124" s="208"/>
      <c r="TAU124" s="208"/>
      <c r="TAV124" s="208"/>
      <c r="TAW124" s="208"/>
      <c r="TAX124" s="208"/>
      <c r="TAY124" s="208"/>
      <c r="TAZ124" s="208"/>
      <c r="TBA124" s="208"/>
      <c r="TBB124" s="208"/>
      <c r="TBC124" s="208"/>
      <c r="TBD124" s="208"/>
      <c r="TBE124" s="208"/>
      <c r="TBF124" s="208"/>
      <c r="TBG124" s="208"/>
      <c r="TBH124" s="208"/>
      <c r="TBI124" s="208"/>
      <c r="TBJ124" s="208"/>
      <c r="TBK124" s="208"/>
      <c r="TBL124" s="208"/>
      <c r="TBM124" s="208"/>
      <c r="TBN124" s="208"/>
      <c r="TBO124" s="208"/>
      <c r="TBP124" s="208"/>
      <c r="TBQ124" s="208"/>
      <c r="TBR124" s="208"/>
      <c r="TBS124" s="208"/>
      <c r="TBT124" s="208"/>
      <c r="TBU124" s="208"/>
      <c r="TBV124" s="208"/>
      <c r="TBW124" s="208"/>
      <c r="TBX124" s="208"/>
      <c r="TBY124" s="208"/>
      <c r="TBZ124" s="208"/>
      <c r="TCA124" s="208"/>
      <c r="TCB124" s="208"/>
      <c r="TCC124" s="208"/>
      <c r="TCD124" s="208"/>
      <c r="TCE124" s="208"/>
      <c r="TCF124" s="208"/>
      <c r="TCG124" s="208"/>
      <c r="TCH124" s="208"/>
      <c r="TCI124" s="208"/>
      <c r="TCJ124" s="208"/>
      <c r="TCK124" s="208"/>
      <c r="TCL124" s="208"/>
      <c r="TCM124" s="208"/>
      <c r="TCN124" s="208"/>
      <c r="TCO124" s="208"/>
      <c r="TCP124" s="208"/>
      <c r="TCQ124" s="208"/>
      <c r="TCR124" s="208"/>
      <c r="TCS124" s="208"/>
      <c r="TCT124" s="208"/>
      <c r="TCU124" s="208"/>
      <c r="TCV124" s="208"/>
      <c r="TCW124" s="208"/>
      <c r="TCX124" s="208"/>
      <c r="TCY124" s="208"/>
      <c r="TCZ124" s="208"/>
      <c r="TDA124" s="208"/>
      <c r="TDB124" s="208"/>
      <c r="TDC124" s="208"/>
      <c r="TDD124" s="208"/>
      <c r="TDE124" s="208"/>
      <c r="TDF124" s="208"/>
      <c r="TDG124" s="208"/>
      <c r="TDH124" s="208"/>
      <c r="TDI124" s="208"/>
      <c r="TDJ124" s="208"/>
      <c r="TDK124" s="208"/>
      <c r="TDL124" s="208"/>
      <c r="TDM124" s="208"/>
      <c r="TDN124" s="208"/>
      <c r="TDO124" s="208"/>
      <c r="TDP124" s="208"/>
      <c r="TDQ124" s="208"/>
      <c r="TDR124" s="208"/>
      <c r="TDS124" s="208"/>
      <c r="TDT124" s="208"/>
      <c r="TDU124" s="208"/>
      <c r="TDV124" s="208"/>
      <c r="TDW124" s="208"/>
      <c r="TDX124" s="208"/>
      <c r="TDY124" s="208"/>
      <c r="TDZ124" s="208"/>
      <c r="TEA124" s="208"/>
      <c r="TEB124" s="208"/>
      <c r="TEC124" s="208"/>
      <c r="TED124" s="208"/>
      <c r="TEE124" s="208"/>
      <c r="TEF124" s="208"/>
      <c r="TEG124" s="208"/>
      <c r="TEH124" s="208"/>
      <c r="TEI124" s="208"/>
      <c r="TEJ124" s="208"/>
      <c r="TEK124" s="208"/>
      <c r="TEL124" s="208"/>
      <c r="TEM124" s="208"/>
      <c r="TEN124" s="208"/>
      <c r="TEO124" s="208"/>
      <c r="TEP124" s="208"/>
      <c r="TEQ124" s="208"/>
      <c r="TER124" s="208"/>
      <c r="TES124" s="208"/>
      <c r="TET124" s="208"/>
      <c r="TEU124" s="208"/>
      <c r="TEV124" s="208"/>
      <c r="TEW124" s="208"/>
      <c r="TEX124" s="208"/>
      <c r="TEY124" s="208"/>
      <c r="TEZ124" s="208"/>
      <c r="TFA124" s="208"/>
      <c r="TFB124" s="208"/>
      <c r="TFC124" s="208"/>
      <c r="TFD124" s="208"/>
      <c r="TFE124" s="208"/>
      <c r="TFF124" s="208"/>
      <c r="TFG124" s="208"/>
      <c r="TFH124" s="208"/>
      <c r="TFI124" s="208"/>
      <c r="TFJ124" s="208"/>
      <c r="TFK124" s="208"/>
      <c r="TFL124" s="208"/>
      <c r="TFM124" s="208"/>
      <c r="TFN124" s="208"/>
      <c r="TFO124" s="208"/>
      <c r="TFP124" s="208"/>
      <c r="TFQ124" s="208"/>
      <c r="TFR124" s="208"/>
      <c r="TFS124" s="208"/>
      <c r="TFT124" s="208"/>
      <c r="TFU124" s="208"/>
      <c r="TFV124" s="208"/>
      <c r="TFW124" s="208"/>
      <c r="TFX124" s="208"/>
      <c r="TFY124" s="208"/>
      <c r="TFZ124" s="208"/>
      <c r="TGA124" s="208"/>
      <c r="TGB124" s="208"/>
      <c r="TGC124" s="208"/>
      <c r="TGD124" s="208"/>
      <c r="TGE124" s="208"/>
      <c r="TGF124" s="208"/>
      <c r="TGG124" s="208"/>
      <c r="TGH124" s="208"/>
      <c r="TGI124" s="208"/>
      <c r="TGJ124" s="208"/>
      <c r="TGK124" s="208"/>
      <c r="TGL124" s="208"/>
      <c r="TGM124" s="208"/>
      <c r="TGN124" s="208"/>
      <c r="TGO124" s="208"/>
      <c r="TGP124" s="208"/>
      <c r="TGQ124" s="208"/>
      <c r="TGR124" s="208"/>
      <c r="TGS124" s="208"/>
      <c r="TGT124" s="208"/>
      <c r="TGU124" s="208"/>
      <c r="TGV124" s="208"/>
      <c r="TGW124" s="208"/>
      <c r="TGX124" s="208"/>
      <c r="TGY124" s="208"/>
      <c r="TGZ124" s="208"/>
      <c r="THA124" s="208"/>
      <c r="THB124" s="208"/>
      <c r="THC124" s="208"/>
      <c r="THD124" s="208"/>
      <c r="THE124" s="208"/>
      <c r="THF124" s="208"/>
      <c r="THG124" s="208"/>
      <c r="THH124" s="208"/>
      <c r="THI124" s="208"/>
      <c r="THJ124" s="208"/>
      <c r="THK124" s="208"/>
      <c r="THL124" s="208"/>
      <c r="THM124" s="208"/>
      <c r="THN124" s="208"/>
      <c r="THO124" s="208"/>
      <c r="THP124" s="208"/>
      <c r="THQ124" s="208"/>
      <c r="THR124" s="208"/>
      <c r="THS124" s="208"/>
      <c r="THT124" s="208"/>
      <c r="THU124" s="208"/>
      <c r="THV124" s="208"/>
      <c r="THW124" s="208"/>
      <c r="THX124" s="208"/>
      <c r="THY124" s="208"/>
      <c r="THZ124" s="208"/>
      <c r="TIA124" s="208"/>
      <c r="TIB124" s="208"/>
      <c r="TIC124" s="208"/>
      <c r="TID124" s="208"/>
      <c r="TIE124" s="208"/>
      <c r="TIF124" s="208"/>
      <c r="TIG124" s="208"/>
      <c r="TIH124" s="208"/>
      <c r="TII124" s="208"/>
      <c r="TIJ124" s="208"/>
      <c r="TIK124" s="208"/>
      <c r="TIL124" s="208"/>
      <c r="TIM124" s="208"/>
      <c r="TIN124" s="208"/>
      <c r="TIO124" s="208"/>
      <c r="TIP124" s="208"/>
      <c r="TIQ124" s="208"/>
      <c r="TIR124" s="208"/>
      <c r="TIS124" s="208"/>
      <c r="TIT124" s="208"/>
      <c r="TIU124" s="208"/>
      <c r="TIV124" s="208"/>
      <c r="TIW124" s="208"/>
      <c r="TIX124" s="208"/>
      <c r="TIY124" s="208"/>
      <c r="TIZ124" s="208"/>
      <c r="TJA124" s="208"/>
      <c r="TJB124" s="208"/>
      <c r="TJC124" s="208"/>
      <c r="TJD124" s="208"/>
      <c r="TJE124" s="208"/>
      <c r="TJF124" s="208"/>
      <c r="TJG124" s="208"/>
      <c r="TJH124" s="208"/>
      <c r="TJI124" s="208"/>
      <c r="TJJ124" s="208"/>
      <c r="TJK124" s="208"/>
      <c r="TJL124" s="208"/>
      <c r="TJM124" s="208"/>
      <c r="TJN124" s="208"/>
      <c r="TJO124" s="208"/>
      <c r="TJP124" s="208"/>
      <c r="TJQ124" s="208"/>
      <c r="TJR124" s="208"/>
      <c r="TJS124" s="208"/>
      <c r="TJT124" s="208"/>
      <c r="TJU124" s="208"/>
      <c r="TJV124" s="208"/>
      <c r="TJW124" s="208"/>
      <c r="TJX124" s="208"/>
      <c r="TJY124" s="208"/>
      <c r="TJZ124" s="208"/>
      <c r="TKA124" s="208"/>
      <c r="TKB124" s="208"/>
      <c r="TKC124" s="208"/>
      <c r="TKD124" s="208"/>
      <c r="TKE124" s="208"/>
      <c r="TKF124" s="208"/>
      <c r="TKG124" s="208"/>
      <c r="TKH124" s="208"/>
      <c r="TKI124" s="208"/>
      <c r="TKJ124" s="208"/>
      <c r="TKK124" s="208"/>
      <c r="TKL124" s="208"/>
      <c r="TKM124" s="208"/>
      <c r="TKN124" s="208"/>
      <c r="TKO124" s="208"/>
      <c r="TKP124" s="208"/>
      <c r="TKQ124" s="208"/>
      <c r="TKR124" s="208"/>
      <c r="TKS124" s="208"/>
      <c r="TKT124" s="208"/>
      <c r="TKU124" s="208"/>
      <c r="TKV124" s="208"/>
      <c r="TKW124" s="208"/>
      <c r="TKX124" s="208"/>
      <c r="TKY124" s="208"/>
      <c r="TKZ124" s="208"/>
      <c r="TLA124" s="208"/>
      <c r="TLB124" s="208"/>
      <c r="TLC124" s="208"/>
      <c r="TLD124" s="208"/>
      <c r="TLE124" s="208"/>
      <c r="TLF124" s="208"/>
      <c r="TLG124" s="208"/>
      <c r="TLH124" s="208"/>
      <c r="TLI124" s="208"/>
      <c r="TLJ124" s="208"/>
      <c r="TLK124" s="208"/>
      <c r="TLL124" s="208"/>
      <c r="TLM124" s="208"/>
      <c r="TLN124" s="208"/>
      <c r="TLO124" s="208"/>
      <c r="TLP124" s="208"/>
      <c r="TLQ124" s="208"/>
      <c r="TLR124" s="208"/>
      <c r="TLS124" s="208"/>
      <c r="TLT124" s="208"/>
      <c r="TLU124" s="208"/>
      <c r="TLV124" s="208"/>
      <c r="TLW124" s="208"/>
      <c r="TLX124" s="208"/>
      <c r="TLY124" s="208"/>
      <c r="TLZ124" s="208"/>
      <c r="TMA124" s="208"/>
      <c r="TMB124" s="208"/>
      <c r="TMC124" s="208"/>
      <c r="TMD124" s="208"/>
      <c r="TME124" s="208"/>
      <c r="TMF124" s="208"/>
      <c r="TMG124" s="208"/>
      <c r="TMH124" s="208"/>
      <c r="TMI124" s="208"/>
      <c r="TMJ124" s="208"/>
      <c r="TMK124" s="208"/>
      <c r="TML124" s="208"/>
      <c r="TMM124" s="208"/>
      <c r="TMN124" s="208"/>
      <c r="TMO124" s="208"/>
      <c r="TMP124" s="208"/>
      <c r="TMQ124" s="208"/>
      <c r="TMR124" s="208"/>
      <c r="TMS124" s="208"/>
      <c r="TMT124" s="208"/>
      <c r="TMU124" s="208"/>
      <c r="TMV124" s="208"/>
      <c r="TMW124" s="208"/>
      <c r="TMX124" s="208"/>
      <c r="TMY124" s="208"/>
      <c r="TMZ124" s="208"/>
      <c r="TNA124" s="208"/>
      <c r="TNB124" s="208"/>
      <c r="TNC124" s="208"/>
      <c r="TND124" s="208"/>
      <c r="TNE124" s="208"/>
      <c r="TNF124" s="208"/>
      <c r="TNG124" s="208"/>
      <c r="TNH124" s="208"/>
      <c r="TNI124" s="208"/>
      <c r="TNJ124" s="208"/>
      <c r="TNK124" s="208"/>
      <c r="TNL124" s="208"/>
      <c r="TNM124" s="208"/>
      <c r="TNN124" s="208"/>
      <c r="TNO124" s="208"/>
      <c r="TNP124" s="208"/>
      <c r="TNQ124" s="208"/>
      <c r="TNR124" s="208"/>
      <c r="TNS124" s="208"/>
      <c r="TNT124" s="208"/>
      <c r="TNU124" s="208"/>
      <c r="TNV124" s="208"/>
      <c r="TNW124" s="208"/>
      <c r="TNX124" s="208"/>
      <c r="TNY124" s="208"/>
      <c r="TNZ124" s="208"/>
      <c r="TOA124" s="208"/>
      <c r="TOB124" s="208"/>
      <c r="TOC124" s="208"/>
      <c r="TOD124" s="208"/>
      <c r="TOE124" s="208"/>
      <c r="TOF124" s="208"/>
      <c r="TOG124" s="208"/>
      <c r="TOH124" s="208"/>
      <c r="TOI124" s="208"/>
      <c r="TOJ124" s="208"/>
      <c r="TOK124" s="208"/>
      <c r="TOL124" s="208"/>
      <c r="TOM124" s="208"/>
      <c r="TON124" s="208"/>
      <c r="TOO124" s="208"/>
      <c r="TOP124" s="208"/>
      <c r="TOQ124" s="208"/>
      <c r="TOR124" s="208"/>
      <c r="TOS124" s="208"/>
      <c r="TOT124" s="208"/>
      <c r="TOU124" s="208"/>
      <c r="TOV124" s="208"/>
      <c r="TOW124" s="208"/>
      <c r="TOX124" s="208"/>
      <c r="TOY124" s="208"/>
      <c r="TOZ124" s="208"/>
      <c r="TPA124" s="208"/>
      <c r="TPB124" s="208"/>
      <c r="TPC124" s="208"/>
      <c r="TPD124" s="208"/>
      <c r="TPE124" s="208"/>
      <c r="TPF124" s="208"/>
      <c r="TPG124" s="208"/>
      <c r="TPH124" s="208"/>
      <c r="TPI124" s="208"/>
      <c r="TPJ124" s="208"/>
      <c r="TPK124" s="208"/>
      <c r="TPL124" s="208"/>
      <c r="TPM124" s="208"/>
      <c r="TPN124" s="208"/>
      <c r="TPO124" s="208"/>
      <c r="TPP124" s="208"/>
      <c r="TPQ124" s="208"/>
      <c r="TPR124" s="208"/>
      <c r="TPS124" s="208"/>
      <c r="TPT124" s="208"/>
      <c r="TPU124" s="208"/>
      <c r="TPV124" s="208"/>
      <c r="TPW124" s="208"/>
      <c r="TPX124" s="208"/>
      <c r="TPY124" s="208"/>
      <c r="TPZ124" s="208"/>
      <c r="TQA124" s="208"/>
      <c r="TQB124" s="208"/>
      <c r="TQC124" s="208"/>
      <c r="TQD124" s="208"/>
      <c r="TQE124" s="208"/>
      <c r="TQF124" s="208"/>
      <c r="TQG124" s="208"/>
      <c r="TQH124" s="208"/>
      <c r="TQI124" s="208"/>
      <c r="TQJ124" s="208"/>
      <c r="TQK124" s="208"/>
      <c r="TQL124" s="208"/>
      <c r="TQM124" s="208"/>
      <c r="TQN124" s="208"/>
      <c r="TQO124" s="208"/>
      <c r="TQP124" s="208"/>
      <c r="TQQ124" s="208"/>
      <c r="TQR124" s="208"/>
      <c r="TQS124" s="208"/>
      <c r="TQT124" s="208"/>
      <c r="TQU124" s="208"/>
      <c r="TQV124" s="208"/>
      <c r="TQW124" s="208"/>
      <c r="TQX124" s="208"/>
      <c r="TQY124" s="208"/>
      <c r="TQZ124" s="208"/>
      <c r="TRA124" s="208"/>
      <c r="TRB124" s="208"/>
      <c r="TRC124" s="208"/>
      <c r="TRD124" s="208"/>
      <c r="TRE124" s="208"/>
      <c r="TRF124" s="208"/>
      <c r="TRG124" s="208"/>
      <c r="TRH124" s="208"/>
      <c r="TRI124" s="208"/>
      <c r="TRJ124" s="208"/>
      <c r="TRK124" s="208"/>
      <c r="TRL124" s="208"/>
      <c r="TRM124" s="208"/>
      <c r="TRN124" s="208"/>
      <c r="TRO124" s="208"/>
      <c r="TRP124" s="208"/>
      <c r="TRQ124" s="208"/>
      <c r="TRR124" s="208"/>
      <c r="TRS124" s="208"/>
      <c r="TRT124" s="208"/>
      <c r="TRU124" s="208"/>
      <c r="TRV124" s="208"/>
      <c r="TRW124" s="208"/>
      <c r="TRX124" s="208"/>
      <c r="TRY124" s="208"/>
      <c r="TRZ124" s="208"/>
      <c r="TSA124" s="208"/>
      <c r="TSB124" s="208"/>
      <c r="TSC124" s="208"/>
      <c r="TSD124" s="208"/>
      <c r="TSE124" s="208"/>
      <c r="TSF124" s="208"/>
      <c r="TSG124" s="208"/>
      <c r="TSH124" s="208"/>
      <c r="TSI124" s="208"/>
      <c r="TSJ124" s="208"/>
      <c r="TSK124" s="208"/>
      <c r="TSL124" s="208"/>
      <c r="TSM124" s="208"/>
      <c r="TSN124" s="208"/>
      <c r="TSO124" s="208"/>
      <c r="TSP124" s="208"/>
      <c r="TSQ124" s="208"/>
      <c r="TSR124" s="208"/>
      <c r="TSS124" s="208"/>
      <c r="TST124" s="208"/>
      <c r="TSU124" s="208"/>
      <c r="TSV124" s="208"/>
      <c r="TSW124" s="208"/>
      <c r="TSX124" s="208"/>
      <c r="TSY124" s="208"/>
      <c r="TSZ124" s="208"/>
      <c r="TTA124" s="208"/>
      <c r="TTB124" s="208"/>
      <c r="TTC124" s="208"/>
      <c r="TTD124" s="208"/>
      <c r="TTE124" s="208"/>
      <c r="TTF124" s="208"/>
      <c r="TTG124" s="208"/>
      <c r="TTH124" s="208"/>
      <c r="TTI124" s="208"/>
      <c r="TTJ124" s="208"/>
      <c r="TTK124" s="208"/>
      <c r="TTL124" s="208"/>
      <c r="TTM124" s="208"/>
      <c r="TTN124" s="208"/>
      <c r="TTO124" s="208"/>
      <c r="TTP124" s="208"/>
      <c r="TTQ124" s="208"/>
      <c r="TTR124" s="208"/>
      <c r="TTS124" s="208"/>
      <c r="TTT124" s="208"/>
      <c r="TTU124" s="208"/>
      <c r="TTV124" s="208"/>
      <c r="TTW124" s="208"/>
      <c r="TTX124" s="208"/>
      <c r="TTY124" s="208"/>
      <c r="TTZ124" s="208"/>
      <c r="TUA124" s="208"/>
      <c r="TUB124" s="208"/>
      <c r="TUC124" s="208"/>
      <c r="TUD124" s="208"/>
      <c r="TUE124" s="208"/>
      <c r="TUF124" s="208"/>
      <c r="TUG124" s="208"/>
      <c r="TUH124" s="208"/>
      <c r="TUI124" s="208"/>
      <c r="TUJ124" s="208"/>
      <c r="TUK124" s="208"/>
      <c r="TUL124" s="208"/>
      <c r="TUM124" s="208"/>
      <c r="TUN124" s="208"/>
      <c r="TUO124" s="208"/>
      <c r="TUP124" s="208"/>
      <c r="TUQ124" s="208"/>
      <c r="TUR124" s="208"/>
      <c r="TUS124" s="208"/>
      <c r="TUT124" s="208"/>
      <c r="TUU124" s="208"/>
      <c r="TUV124" s="208"/>
      <c r="TUW124" s="208"/>
      <c r="TUX124" s="208"/>
      <c r="TUY124" s="208"/>
      <c r="TUZ124" s="208"/>
      <c r="TVA124" s="208"/>
      <c r="TVB124" s="208"/>
      <c r="TVC124" s="208"/>
      <c r="TVD124" s="208"/>
      <c r="TVE124" s="208"/>
      <c r="TVF124" s="208"/>
      <c r="TVG124" s="208"/>
      <c r="TVH124" s="208"/>
      <c r="TVI124" s="208"/>
      <c r="TVJ124" s="208"/>
      <c r="TVK124" s="208"/>
      <c r="TVL124" s="208"/>
      <c r="TVM124" s="208"/>
      <c r="TVN124" s="208"/>
      <c r="TVO124" s="208"/>
      <c r="TVP124" s="208"/>
      <c r="TVQ124" s="208"/>
      <c r="TVR124" s="208"/>
      <c r="TVS124" s="208"/>
      <c r="TVT124" s="208"/>
      <c r="TVU124" s="208"/>
      <c r="TVV124" s="208"/>
      <c r="TVW124" s="208"/>
      <c r="TVX124" s="208"/>
      <c r="TVY124" s="208"/>
      <c r="TVZ124" s="208"/>
      <c r="TWA124" s="208"/>
      <c r="TWB124" s="208"/>
      <c r="TWC124" s="208"/>
      <c r="TWD124" s="208"/>
      <c r="TWE124" s="208"/>
      <c r="TWF124" s="208"/>
      <c r="TWG124" s="208"/>
      <c r="TWH124" s="208"/>
      <c r="TWI124" s="208"/>
      <c r="TWJ124" s="208"/>
      <c r="TWK124" s="208"/>
      <c r="TWL124" s="208"/>
      <c r="TWM124" s="208"/>
      <c r="TWN124" s="208"/>
      <c r="TWO124" s="208"/>
      <c r="TWP124" s="208"/>
      <c r="TWQ124" s="208"/>
      <c r="TWR124" s="208"/>
      <c r="TWS124" s="208"/>
      <c r="TWT124" s="208"/>
      <c r="TWU124" s="208"/>
      <c r="TWV124" s="208"/>
      <c r="TWW124" s="208"/>
      <c r="TWX124" s="208"/>
      <c r="TWY124" s="208"/>
      <c r="TWZ124" s="208"/>
      <c r="TXA124" s="208"/>
      <c r="TXB124" s="208"/>
      <c r="TXC124" s="208"/>
      <c r="TXD124" s="208"/>
      <c r="TXE124" s="208"/>
      <c r="TXF124" s="208"/>
      <c r="TXG124" s="208"/>
      <c r="TXH124" s="208"/>
      <c r="TXI124" s="208"/>
      <c r="TXJ124" s="208"/>
      <c r="TXK124" s="208"/>
      <c r="TXL124" s="208"/>
      <c r="TXM124" s="208"/>
      <c r="TXN124" s="208"/>
      <c r="TXO124" s="208"/>
      <c r="TXP124" s="208"/>
      <c r="TXQ124" s="208"/>
      <c r="TXR124" s="208"/>
      <c r="TXS124" s="208"/>
      <c r="TXT124" s="208"/>
      <c r="TXU124" s="208"/>
      <c r="TXV124" s="208"/>
      <c r="TXW124" s="208"/>
      <c r="TXX124" s="208"/>
      <c r="TXY124" s="208"/>
      <c r="TXZ124" s="208"/>
      <c r="TYA124" s="208"/>
      <c r="TYB124" s="208"/>
      <c r="TYC124" s="208"/>
      <c r="TYD124" s="208"/>
      <c r="TYE124" s="208"/>
      <c r="TYF124" s="208"/>
      <c r="TYG124" s="208"/>
      <c r="TYH124" s="208"/>
      <c r="TYI124" s="208"/>
      <c r="TYJ124" s="208"/>
      <c r="TYK124" s="208"/>
      <c r="TYL124" s="208"/>
      <c r="TYM124" s="208"/>
      <c r="TYN124" s="208"/>
      <c r="TYO124" s="208"/>
      <c r="TYP124" s="208"/>
      <c r="TYQ124" s="208"/>
      <c r="TYR124" s="208"/>
      <c r="TYS124" s="208"/>
      <c r="TYT124" s="208"/>
      <c r="TYU124" s="208"/>
      <c r="TYV124" s="208"/>
      <c r="TYW124" s="208"/>
      <c r="TYX124" s="208"/>
      <c r="TYY124" s="208"/>
      <c r="TYZ124" s="208"/>
      <c r="TZA124" s="208"/>
      <c r="TZB124" s="208"/>
      <c r="TZC124" s="208"/>
      <c r="TZD124" s="208"/>
      <c r="TZE124" s="208"/>
      <c r="TZF124" s="208"/>
      <c r="TZG124" s="208"/>
      <c r="TZH124" s="208"/>
      <c r="TZI124" s="208"/>
      <c r="TZJ124" s="208"/>
      <c r="TZK124" s="208"/>
      <c r="TZL124" s="208"/>
      <c r="TZM124" s="208"/>
      <c r="TZN124" s="208"/>
      <c r="TZO124" s="208"/>
      <c r="TZP124" s="208"/>
      <c r="TZQ124" s="208"/>
      <c r="TZR124" s="208"/>
      <c r="TZS124" s="208"/>
      <c r="TZT124" s="208"/>
      <c r="TZU124" s="208"/>
      <c r="TZV124" s="208"/>
      <c r="TZW124" s="208"/>
      <c r="TZX124" s="208"/>
      <c r="TZY124" s="208"/>
      <c r="TZZ124" s="208"/>
      <c r="UAA124" s="208"/>
      <c r="UAB124" s="208"/>
      <c r="UAC124" s="208"/>
      <c r="UAD124" s="208"/>
      <c r="UAE124" s="208"/>
      <c r="UAF124" s="208"/>
      <c r="UAG124" s="208"/>
      <c r="UAH124" s="208"/>
      <c r="UAI124" s="208"/>
      <c r="UAJ124" s="208"/>
      <c r="UAK124" s="208"/>
      <c r="UAL124" s="208"/>
      <c r="UAM124" s="208"/>
      <c r="UAN124" s="208"/>
      <c r="UAO124" s="208"/>
      <c r="UAP124" s="208"/>
      <c r="UAQ124" s="208"/>
      <c r="UAR124" s="208"/>
      <c r="UAS124" s="208"/>
      <c r="UAT124" s="208"/>
      <c r="UAU124" s="208"/>
      <c r="UAV124" s="208"/>
      <c r="UAW124" s="208"/>
      <c r="UAX124" s="208"/>
      <c r="UAY124" s="208"/>
      <c r="UAZ124" s="208"/>
      <c r="UBA124" s="208"/>
      <c r="UBB124" s="208"/>
      <c r="UBC124" s="208"/>
      <c r="UBD124" s="208"/>
      <c r="UBE124" s="208"/>
      <c r="UBF124" s="208"/>
      <c r="UBG124" s="208"/>
      <c r="UBH124" s="208"/>
      <c r="UBI124" s="208"/>
      <c r="UBJ124" s="208"/>
      <c r="UBK124" s="208"/>
      <c r="UBL124" s="208"/>
      <c r="UBM124" s="208"/>
      <c r="UBN124" s="208"/>
      <c r="UBO124" s="208"/>
      <c r="UBP124" s="208"/>
      <c r="UBQ124" s="208"/>
      <c r="UBR124" s="208"/>
      <c r="UBS124" s="208"/>
      <c r="UBT124" s="208"/>
      <c r="UBU124" s="208"/>
      <c r="UBV124" s="208"/>
      <c r="UBW124" s="208"/>
      <c r="UBX124" s="208"/>
      <c r="UBY124" s="208"/>
      <c r="UBZ124" s="208"/>
      <c r="UCA124" s="208"/>
      <c r="UCB124" s="208"/>
      <c r="UCC124" s="208"/>
      <c r="UCD124" s="208"/>
      <c r="UCE124" s="208"/>
      <c r="UCF124" s="208"/>
      <c r="UCG124" s="208"/>
      <c r="UCH124" s="208"/>
      <c r="UCI124" s="208"/>
      <c r="UCJ124" s="208"/>
      <c r="UCK124" s="208"/>
      <c r="UCL124" s="208"/>
      <c r="UCM124" s="208"/>
      <c r="UCN124" s="208"/>
      <c r="UCO124" s="208"/>
      <c r="UCP124" s="208"/>
      <c r="UCQ124" s="208"/>
      <c r="UCR124" s="208"/>
      <c r="UCS124" s="208"/>
      <c r="UCT124" s="208"/>
      <c r="UCU124" s="208"/>
      <c r="UCV124" s="208"/>
      <c r="UCW124" s="208"/>
      <c r="UCX124" s="208"/>
      <c r="UCY124" s="208"/>
      <c r="UCZ124" s="208"/>
      <c r="UDA124" s="208"/>
      <c r="UDB124" s="208"/>
      <c r="UDC124" s="208"/>
      <c r="UDD124" s="208"/>
      <c r="UDE124" s="208"/>
      <c r="UDF124" s="208"/>
      <c r="UDG124" s="208"/>
      <c r="UDH124" s="208"/>
      <c r="UDI124" s="208"/>
      <c r="UDJ124" s="208"/>
      <c r="UDK124" s="208"/>
      <c r="UDL124" s="208"/>
      <c r="UDM124" s="208"/>
      <c r="UDN124" s="208"/>
      <c r="UDO124" s="208"/>
      <c r="UDP124" s="208"/>
      <c r="UDQ124" s="208"/>
      <c r="UDR124" s="208"/>
      <c r="UDS124" s="208"/>
      <c r="UDT124" s="208"/>
      <c r="UDU124" s="208"/>
      <c r="UDV124" s="208"/>
      <c r="UDW124" s="208"/>
      <c r="UDX124" s="208"/>
      <c r="UDY124" s="208"/>
      <c r="UDZ124" s="208"/>
      <c r="UEA124" s="208"/>
      <c r="UEB124" s="208"/>
      <c r="UEC124" s="208"/>
      <c r="UED124" s="208"/>
      <c r="UEE124" s="208"/>
      <c r="UEF124" s="208"/>
      <c r="UEG124" s="208"/>
      <c r="UEH124" s="208"/>
      <c r="UEI124" s="208"/>
      <c r="UEJ124" s="208"/>
      <c r="UEK124" s="208"/>
      <c r="UEL124" s="208"/>
      <c r="UEM124" s="208"/>
      <c r="UEN124" s="208"/>
      <c r="UEO124" s="208"/>
      <c r="UEP124" s="208"/>
      <c r="UEQ124" s="208"/>
      <c r="UER124" s="208"/>
      <c r="UES124" s="208"/>
      <c r="UET124" s="208"/>
      <c r="UEU124" s="208"/>
      <c r="UEV124" s="208"/>
      <c r="UEW124" s="208"/>
      <c r="UEX124" s="208"/>
      <c r="UEY124" s="208"/>
      <c r="UEZ124" s="208"/>
      <c r="UFA124" s="208"/>
      <c r="UFB124" s="208"/>
      <c r="UFC124" s="208"/>
      <c r="UFD124" s="208"/>
      <c r="UFE124" s="208"/>
      <c r="UFF124" s="208"/>
      <c r="UFG124" s="208"/>
      <c r="UFH124" s="208"/>
      <c r="UFI124" s="208"/>
      <c r="UFJ124" s="208"/>
      <c r="UFK124" s="208"/>
      <c r="UFL124" s="208"/>
      <c r="UFM124" s="208"/>
      <c r="UFN124" s="208"/>
      <c r="UFO124" s="208"/>
      <c r="UFP124" s="208"/>
      <c r="UFQ124" s="208"/>
      <c r="UFR124" s="208"/>
      <c r="UFS124" s="208"/>
      <c r="UFT124" s="208"/>
      <c r="UFU124" s="208"/>
      <c r="UFV124" s="208"/>
      <c r="UFW124" s="208"/>
      <c r="UFX124" s="208"/>
      <c r="UFY124" s="208"/>
      <c r="UFZ124" s="208"/>
      <c r="UGA124" s="208"/>
      <c r="UGB124" s="208"/>
      <c r="UGC124" s="208"/>
      <c r="UGD124" s="208"/>
      <c r="UGE124" s="208"/>
      <c r="UGF124" s="208"/>
      <c r="UGG124" s="208"/>
      <c r="UGH124" s="208"/>
      <c r="UGI124" s="208"/>
      <c r="UGJ124" s="208"/>
      <c r="UGK124" s="208"/>
      <c r="UGL124" s="208"/>
      <c r="UGM124" s="208"/>
      <c r="UGN124" s="208"/>
      <c r="UGO124" s="208"/>
      <c r="UGP124" s="208"/>
      <c r="UGQ124" s="208"/>
      <c r="UGR124" s="208"/>
      <c r="UGS124" s="208"/>
      <c r="UGT124" s="208"/>
      <c r="UGU124" s="208"/>
      <c r="UGV124" s="208"/>
      <c r="UGW124" s="208"/>
      <c r="UGX124" s="208"/>
      <c r="UGY124" s="208"/>
      <c r="UGZ124" s="208"/>
      <c r="UHA124" s="208"/>
      <c r="UHB124" s="208"/>
      <c r="UHC124" s="208"/>
      <c r="UHD124" s="208"/>
      <c r="UHE124" s="208"/>
      <c r="UHF124" s="208"/>
      <c r="UHG124" s="208"/>
      <c r="UHH124" s="208"/>
      <c r="UHI124" s="208"/>
      <c r="UHJ124" s="208"/>
      <c r="UHK124" s="208"/>
      <c r="UHL124" s="208"/>
      <c r="UHM124" s="208"/>
      <c r="UHN124" s="208"/>
      <c r="UHO124" s="208"/>
      <c r="UHP124" s="208"/>
      <c r="UHQ124" s="208"/>
      <c r="UHR124" s="208"/>
      <c r="UHS124" s="208"/>
      <c r="UHT124" s="208"/>
      <c r="UHU124" s="208"/>
      <c r="UHV124" s="208"/>
      <c r="UHW124" s="208"/>
      <c r="UHX124" s="208"/>
      <c r="UHY124" s="208"/>
      <c r="UHZ124" s="208"/>
      <c r="UIA124" s="208"/>
      <c r="UIB124" s="208"/>
      <c r="UIC124" s="208"/>
      <c r="UID124" s="208"/>
      <c r="UIE124" s="208"/>
      <c r="UIF124" s="208"/>
      <c r="UIG124" s="208"/>
      <c r="UIH124" s="208"/>
      <c r="UII124" s="208"/>
      <c r="UIJ124" s="208"/>
      <c r="UIK124" s="208"/>
      <c r="UIL124" s="208"/>
      <c r="UIM124" s="208"/>
      <c r="UIN124" s="208"/>
      <c r="UIO124" s="208"/>
      <c r="UIP124" s="208"/>
      <c r="UIQ124" s="208"/>
      <c r="UIR124" s="208"/>
      <c r="UIS124" s="208"/>
      <c r="UIT124" s="208"/>
      <c r="UIU124" s="208"/>
      <c r="UIV124" s="208"/>
      <c r="UIW124" s="208"/>
      <c r="UIX124" s="208"/>
      <c r="UIY124" s="208"/>
      <c r="UIZ124" s="208"/>
      <c r="UJA124" s="208"/>
      <c r="UJB124" s="208"/>
      <c r="UJC124" s="208"/>
      <c r="UJD124" s="208"/>
      <c r="UJE124" s="208"/>
      <c r="UJF124" s="208"/>
      <c r="UJG124" s="208"/>
      <c r="UJH124" s="208"/>
      <c r="UJI124" s="208"/>
      <c r="UJJ124" s="208"/>
      <c r="UJK124" s="208"/>
      <c r="UJL124" s="208"/>
      <c r="UJM124" s="208"/>
      <c r="UJN124" s="208"/>
      <c r="UJO124" s="208"/>
      <c r="UJP124" s="208"/>
      <c r="UJQ124" s="208"/>
      <c r="UJR124" s="208"/>
      <c r="UJS124" s="208"/>
      <c r="UJT124" s="208"/>
      <c r="UJU124" s="208"/>
      <c r="UJV124" s="208"/>
      <c r="UJW124" s="208"/>
      <c r="UJX124" s="208"/>
      <c r="UJY124" s="208"/>
      <c r="UJZ124" s="208"/>
      <c r="UKA124" s="208"/>
      <c r="UKB124" s="208"/>
      <c r="UKC124" s="208"/>
      <c r="UKD124" s="208"/>
      <c r="UKE124" s="208"/>
      <c r="UKF124" s="208"/>
      <c r="UKG124" s="208"/>
      <c r="UKH124" s="208"/>
      <c r="UKI124" s="208"/>
      <c r="UKJ124" s="208"/>
      <c r="UKK124" s="208"/>
      <c r="UKL124" s="208"/>
      <c r="UKM124" s="208"/>
      <c r="UKN124" s="208"/>
      <c r="UKO124" s="208"/>
      <c r="UKP124" s="208"/>
      <c r="UKQ124" s="208"/>
      <c r="UKR124" s="208"/>
      <c r="UKS124" s="208"/>
      <c r="UKT124" s="208"/>
      <c r="UKU124" s="208"/>
      <c r="UKV124" s="208"/>
      <c r="UKW124" s="208"/>
      <c r="UKX124" s="208"/>
      <c r="UKY124" s="208"/>
      <c r="UKZ124" s="208"/>
      <c r="ULA124" s="208"/>
      <c r="ULB124" s="208"/>
      <c r="ULC124" s="208"/>
      <c r="ULD124" s="208"/>
      <c r="ULE124" s="208"/>
      <c r="ULF124" s="208"/>
      <c r="ULG124" s="208"/>
      <c r="ULH124" s="208"/>
      <c r="ULI124" s="208"/>
      <c r="ULJ124" s="208"/>
      <c r="ULK124" s="208"/>
      <c r="ULL124" s="208"/>
      <c r="ULM124" s="208"/>
      <c r="ULN124" s="208"/>
      <c r="ULO124" s="208"/>
      <c r="ULP124" s="208"/>
      <c r="ULQ124" s="208"/>
      <c r="ULR124" s="208"/>
      <c r="ULS124" s="208"/>
      <c r="ULT124" s="208"/>
      <c r="ULU124" s="208"/>
      <c r="ULV124" s="208"/>
      <c r="ULW124" s="208"/>
      <c r="ULX124" s="208"/>
      <c r="ULY124" s="208"/>
      <c r="ULZ124" s="208"/>
      <c r="UMA124" s="208"/>
      <c r="UMB124" s="208"/>
      <c r="UMC124" s="208"/>
      <c r="UMD124" s="208"/>
      <c r="UME124" s="208"/>
      <c r="UMF124" s="208"/>
      <c r="UMG124" s="208"/>
      <c r="UMH124" s="208"/>
      <c r="UMI124" s="208"/>
      <c r="UMJ124" s="208"/>
      <c r="UMK124" s="208"/>
      <c r="UML124" s="208"/>
      <c r="UMM124" s="208"/>
      <c r="UMN124" s="208"/>
      <c r="UMO124" s="208"/>
      <c r="UMP124" s="208"/>
      <c r="UMQ124" s="208"/>
      <c r="UMR124" s="208"/>
      <c r="UMS124" s="208"/>
      <c r="UMT124" s="208"/>
      <c r="UMU124" s="208"/>
      <c r="UMV124" s="208"/>
      <c r="UMW124" s="208"/>
      <c r="UMX124" s="208"/>
      <c r="UMY124" s="208"/>
      <c r="UMZ124" s="208"/>
      <c r="UNA124" s="208"/>
      <c r="UNB124" s="208"/>
      <c r="UNC124" s="208"/>
      <c r="UND124" s="208"/>
      <c r="UNE124" s="208"/>
      <c r="UNF124" s="208"/>
      <c r="UNG124" s="208"/>
      <c r="UNH124" s="208"/>
      <c r="UNI124" s="208"/>
      <c r="UNJ124" s="208"/>
      <c r="UNK124" s="208"/>
      <c r="UNL124" s="208"/>
      <c r="UNM124" s="208"/>
      <c r="UNN124" s="208"/>
      <c r="UNO124" s="208"/>
      <c r="UNP124" s="208"/>
      <c r="UNQ124" s="208"/>
      <c r="UNR124" s="208"/>
      <c r="UNS124" s="208"/>
      <c r="UNT124" s="208"/>
      <c r="UNU124" s="208"/>
      <c r="UNV124" s="208"/>
      <c r="UNW124" s="208"/>
      <c r="UNX124" s="208"/>
      <c r="UNY124" s="208"/>
      <c r="UNZ124" s="208"/>
      <c r="UOA124" s="208"/>
      <c r="UOB124" s="208"/>
      <c r="UOC124" s="208"/>
      <c r="UOD124" s="208"/>
      <c r="UOE124" s="208"/>
      <c r="UOF124" s="208"/>
      <c r="UOG124" s="208"/>
      <c r="UOH124" s="208"/>
      <c r="UOI124" s="208"/>
      <c r="UOJ124" s="208"/>
      <c r="UOK124" s="208"/>
      <c r="UOL124" s="208"/>
      <c r="UOM124" s="208"/>
      <c r="UON124" s="208"/>
      <c r="UOO124" s="208"/>
      <c r="UOP124" s="208"/>
      <c r="UOQ124" s="208"/>
      <c r="UOR124" s="208"/>
      <c r="UOS124" s="208"/>
      <c r="UOT124" s="208"/>
      <c r="UOU124" s="208"/>
      <c r="UOV124" s="208"/>
      <c r="UOW124" s="208"/>
      <c r="UOX124" s="208"/>
      <c r="UOY124" s="208"/>
      <c r="UOZ124" s="208"/>
      <c r="UPA124" s="208"/>
      <c r="UPB124" s="208"/>
      <c r="UPC124" s="208"/>
      <c r="UPD124" s="208"/>
      <c r="UPE124" s="208"/>
      <c r="UPF124" s="208"/>
      <c r="UPG124" s="208"/>
      <c r="UPH124" s="208"/>
      <c r="UPI124" s="208"/>
      <c r="UPJ124" s="208"/>
      <c r="UPK124" s="208"/>
      <c r="UPL124" s="208"/>
      <c r="UPM124" s="208"/>
      <c r="UPN124" s="208"/>
      <c r="UPO124" s="208"/>
      <c r="UPP124" s="208"/>
      <c r="UPQ124" s="208"/>
      <c r="UPR124" s="208"/>
      <c r="UPS124" s="208"/>
      <c r="UPT124" s="208"/>
      <c r="UPU124" s="208"/>
      <c r="UPV124" s="208"/>
      <c r="UPW124" s="208"/>
      <c r="UPX124" s="208"/>
      <c r="UPY124" s="208"/>
      <c r="UPZ124" s="208"/>
      <c r="UQA124" s="208"/>
      <c r="UQB124" s="208"/>
      <c r="UQC124" s="208"/>
      <c r="UQD124" s="208"/>
      <c r="UQE124" s="208"/>
      <c r="UQF124" s="208"/>
      <c r="UQG124" s="208"/>
      <c r="UQH124" s="208"/>
      <c r="UQI124" s="208"/>
      <c r="UQJ124" s="208"/>
      <c r="UQK124" s="208"/>
      <c r="UQL124" s="208"/>
      <c r="UQM124" s="208"/>
      <c r="UQN124" s="208"/>
      <c r="UQO124" s="208"/>
      <c r="UQP124" s="208"/>
      <c r="UQQ124" s="208"/>
      <c r="UQR124" s="208"/>
      <c r="UQS124" s="208"/>
      <c r="UQT124" s="208"/>
      <c r="UQU124" s="208"/>
      <c r="UQV124" s="208"/>
      <c r="UQW124" s="208"/>
      <c r="UQX124" s="208"/>
      <c r="UQY124" s="208"/>
      <c r="UQZ124" s="208"/>
      <c r="URA124" s="208"/>
      <c r="URB124" s="208"/>
      <c r="URC124" s="208"/>
      <c r="URD124" s="208"/>
      <c r="URE124" s="208"/>
      <c r="URF124" s="208"/>
      <c r="URG124" s="208"/>
      <c r="URH124" s="208"/>
      <c r="URI124" s="208"/>
      <c r="URJ124" s="208"/>
      <c r="URK124" s="208"/>
      <c r="URL124" s="208"/>
      <c r="URM124" s="208"/>
      <c r="URN124" s="208"/>
      <c r="URO124" s="208"/>
      <c r="URP124" s="208"/>
      <c r="URQ124" s="208"/>
      <c r="URR124" s="208"/>
      <c r="URS124" s="208"/>
      <c r="URT124" s="208"/>
      <c r="URU124" s="208"/>
      <c r="URV124" s="208"/>
      <c r="URW124" s="208"/>
      <c r="URX124" s="208"/>
      <c r="URY124" s="208"/>
      <c r="URZ124" s="208"/>
      <c r="USA124" s="208"/>
      <c r="USB124" s="208"/>
      <c r="USC124" s="208"/>
      <c r="USD124" s="208"/>
      <c r="USE124" s="208"/>
      <c r="USF124" s="208"/>
      <c r="USG124" s="208"/>
      <c r="USH124" s="208"/>
      <c r="USI124" s="208"/>
      <c r="USJ124" s="208"/>
      <c r="USK124" s="208"/>
      <c r="USL124" s="208"/>
      <c r="USM124" s="208"/>
      <c r="USN124" s="208"/>
      <c r="USO124" s="208"/>
      <c r="USP124" s="208"/>
      <c r="USQ124" s="208"/>
      <c r="USR124" s="208"/>
      <c r="USS124" s="208"/>
      <c r="UST124" s="208"/>
      <c r="USU124" s="208"/>
      <c r="USV124" s="208"/>
      <c r="USW124" s="208"/>
      <c r="USX124" s="208"/>
      <c r="USY124" s="208"/>
      <c r="USZ124" s="208"/>
      <c r="UTA124" s="208"/>
      <c r="UTB124" s="208"/>
      <c r="UTC124" s="208"/>
      <c r="UTD124" s="208"/>
      <c r="UTE124" s="208"/>
      <c r="UTF124" s="208"/>
      <c r="UTG124" s="208"/>
      <c r="UTH124" s="208"/>
      <c r="UTI124" s="208"/>
      <c r="UTJ124" s="208"/>
      <c r="UTK124" s="208"/>
      <c r="UTL124" s="208"/>
      <c r="UTM124" s="208"/>
      <c r="UTN124" s="208"/>
      <c r="UTO124" s="208"/>
      <c r="UTP124" s="208"/>
      <c r="UTQ124" s="208"/>
      <c r="UTR124" s="208"/>
      <c r="UTS124" s="208"/>
      <c r="UTT124" s="208"/>
      <c r="UTU124" s="208"/>
      <c r="UTV124" s="208"/>
      <c r="UTW124" s="208"/>
      <c r="UTX124" s="208"/>
      <c r="UTY124" s="208"/>
      <c r="UTZ124" s="208"/>
      <c r="UUA124" s="208"/>
      <c r="UUB124" s="208"/>
      <c r="UUC124" s="208"/>
      <c r="UUD124" s="208"/>
      <c r="UUE124" s="208"/>
      <c r="UUF124" s="208"/>
      <c r="UUG124" s="208"/>
      <c r="UUH124" s="208"/>
      <c r="UUI124" s="208"/>
      <c r="UUJ124" s="208"/>
      <c r="UUK124" s="208"/>
      <c r="UUL124" s="208"/>
      <c r="UUM124" s="208"/>
      <c r="UUN124" s="208"/>
      <c r="UUO124" s="208"/>
      <c r="UUP124" s="208"/>
      <c r="UUQ124" s="208"/>
      <c r="UUR124" s="208"/>
      <c r="UUS124" s="208"/>
      <c r="UUT124" s="208"/>
      <c r="UUU124" s="208"/>
      <c r="UUV124" s="208"/>
      <c r="UUW124" s="208"/>
      <c r="UUX124" s="208"/>
      <c r="UUY124" s="208"/>
      <c r="UUZ124" s="208"/>
      <c r="UVA124" s="208"/>
      <c r="UVB124" s="208"/>
      <c r="UVC124" s="208"/>
      <c r="UVD124" s="208"/>
      <c r="UVE124" s="208"/>
      <c r="UVF124" s="208"/>
      <c r="UVG124" s="208"/>
      <c r="UVH124" s="208"/>
      <c r="UVI124" s="208"/>
      <c r="UVJ124" s="208"/>
      <c r="UVK124" s="208"/>
      <c r="UVL124" s="208"/>
      <c r="UVM124" s="208"/>
      <c r="UVN124" s="208"/>
      <c r="UVO124" s="208"/>
      <c r="UVP124" s="208"/>
      <c r="UVQ124" s="208"/>
      <c r="UVR124" s="208"/>
      <c r="UVS124" s="208"/>
      <c r="UVT124" s="208"/>
      <c r="UVU124" s="208"/>
      <c r="UVV124" s="208"/>
      <c r="UVW124" s="208"/>
      <c r="UVX124" s="208"/>
      <c r="UVY124" s="208"/>
      <c r="UVZ124" s="208"/>
      <c r="UWA124" s="208"/>
      <c r="UWB124" s="208"/>
      <c r="UWC124" s="208"/>
      <c r="UWD124" s="208"/>
      <c r="UWE124" s="208"/>
      <c r="UWF124" s="208"/>
      <c r="UWG124" s="208"/>
      <c r="UWH124" s="208"/>
      <c r="UWI124" s="208"/>
      <c r="UWJ124" s="208"/>
      <c r="UWK124" s="208"/>
      <c r="UWL124" s="208"/>
      <c r="UWM124" s="208"/>
      <c r="UWN124" s="208"/>
      <c r="UWO124" s="208"/>
      <c r="UWP124" s="208"/>
      <c r="UWQ124" s="208"/>
      <c r="UWR124" s="208"/>
      <c r="UWS124" s="208"/>
      <c r="UWT124" s="208"/>
      <c r="UWU124" s="208"/>
      <c r="UWV124" s="208"/>
      <c r="UWW124" s="208"/>
      <c r="UWX124" s="208"/>
      <c r="UWY124" s="208"/>
      <c r="UWZ124" s="208"/>
      <c r="UXA124" s="208"/>
      <c r="UXB124" s="208"/>
      <c r="UXC124" s="208"/>
      <c r="UXD124" s="208"/>
      <c r="UXE124" s="208"/>
      <c r="UXF124" s="208"/>
      <c r="UXG124" s="208"/>
      <c r="UXH124" s="208"/>
      <c r="UXI124" s="208"/>
      <c r="UXJ124" s="208"/>
      <c r="UXK124" s="208"/>
      <c r="UXL124" s="208"/>
      <c r="UXM124" s="208"/>
      <c r="UXN124" s="208"/>
      <c r="UXO124" s="208"/>
      <c r="UXP124" s="208"/>
      <c r="UXQ124" s="208"/>
      <c r="UXR124" s="208"/>
      <c r="UXS124" s="208"/>
      <c r="UXT124" s="208"/>
      <c r="UXU124" s="208"/>
      <c r="UXV124" s="208"/>
      <c r="UXW124" s="208"/>
      <c r="UXX124" s="208"/>
      <c r="UXY124" s="208"/>
      <c r="UXZ124" s="208"/>
      <c r="UYA124" s="208"/>
      <c r="UYB124" s="208"/>
      <c r="UYC124" s="208"/>
      <c r="UYD124" s="208"/>
      <c r="UYE124" s="208"/>
      <c r="UYF124" s="208"/>
      <c r="UYG124" s="208"/>
      <c r="UYH124" s="208"/>
      <c r="UYI124" s="208"/>
      <c r="UYJ124" s="208"/>
      <c r="UYK124" s="208"/>
      <c r="UYL124" s="208"/>
      <c r="UYM124" s="208"/>
      <c r="UYN124" s="208"/>
      <c r="UYO124" s="208"/>
      <c r="UYP124" s="208"/>
      <c r="UYQ124" s="208"/>
      <c r="UYR124" s="208"/>
      <c r="UYS124" s="208"/>
      <c r="UYT124" s="208"/>
      <c r="UYU124" s="208"/>
      <c r="UYV124" s="208"/>
      <c r="UYW124" s="208"/>
      <c r="UYX124" s="208"/>
      <c r="UYY124" s="208"/>
      <c r="UYZ124" s="208"/>
      <c r="UZA124" s="208"/>
      <c r="UZB124" s="208"/>
      <c r="UZC124" s="208"/>
      <c r="UZD124" s="208"/>
      <c r="UZE124" s="208"/>
      <c r="UZF124" s="208"/>
      <c r="UZG124" s="208"/>
      <c r="UZH124" s="208"/>
      <c r="UZI124" s="208"/>
      <c r="UZJ124" s="208"/>
      <c r="UZK124" s="208"/>
      <c r="UZL124" s="208"/>
      <c r="UZM124" s="208"/>
      <c r="UZN124" s="208"/>
      <c r="UZO124" s="208"/>
      <c r="UZP124" s="208"/>
      <c r="UZQ124" s="208"/>
      <c r="UZR124" s="208"/>
      <c r="UZS124" s="208"/>
      <c r="UZT124" s="208"/>
      <c r="UZU124" s="208"/>
      <c r="UZV124" s="208"/>
      <c r="UZW124" s="208"/>
      <c r="UZX124" s="208"/>
      <c r="UZY124" s="208"/>
      <c r="UZZ124" s="208"/>
      <c r="VAA124" s="208"/>
      <c r="VAB124" s="208"/>
      <c r="VAC124" s="208"/>
      <c r="VAD124" s="208"/>
      <c r="VAE124" s="208"/>
      <c r="VAF124" s="208"/>
      <c r="VAG124" s="208"/>
      <c r="VAH124" s="208"/>
      <c r="VAI124" s="208"/>
      <c r="VAJ124" s="208"/>
      <c r="VAK124" s="208"/>
      <c r="VAL124" s="208"/>
      <c r="VAM124" s="208"/>
      <c r="VAN124" s="208"/>
      <c r="VAO124" s="208"/>
      <c r="VAP124" s="208"/>
      <c r="VAQ124" s="208"/>
      <c r="VAR124" s="208"/>
      <c r="VAS124" s="208"/>
      <c r="VAT124" s="208"/>
      <c r="VAU124" s="208"/>
      <c r="VAV124" s="208"/>
      <c r="VAW124" s="208"/>
      <c r="VAX124" s="208"/>
      <c r="VAY124" s="208"/>
      <c r="VAZ124" s="208"/>
      <c r="VBA124" s="208"/>
      <c r="VBB124" s="208"/>
      <c r="VBC124" s="208"/>
      <c r="VBD124" s="208"/>
      <c r="VBE124" s="208"/>
      <c r="VBF124" s="208"/>
      <c r="VBG124" s="208"/>
      <c r="VBH124" s="208"/>
      <c r="VBI124" s="208"/>
      <c r="VBJ124" s="208"/>
      <c r="VBK124" s="208"/>
      <c r="VBL124" s="208"/>
      <c r="VBM124" s="208"/>
      <c r="VBN124" s="208"/>
      <c r="VBO124" s="208"/>
      <c r="VBP124" s="208"/>
      <c r="VBQ124" s="208"/>
      <c r="VBR124" s="208"/>
      <c r="VBS124" s="208"/>
      <c r="VBT124" s="208"/>
      <c r="VBU124" s="208"/>
      <c r="VBV124" s="208"/>
      <c r="VBW124" s="208"/>
      <c r="VBX124" s="208"/>
      <c r="VBY124" s="208"/>
      <c r="VBZ124" s="208"/>
      <c r="VCA124" s="208"/>
      <c r="VCB124" s="208"/>
      <c r="VCC124" s="208"/>
      <c r="VCD124" s="208"/>
      <c r="VCE124" s="208"/>
      <c r="VCF124" s="208"/>
      <c r="VCG124" s="208"/>
      <c r="VCH124" s="208"/>
      <c r="VCI124" s="208"/>
      <c r="VCJ124" s="208"/>
      <c r="VCK124" s="208"/>
      <c r="VCL124" s="208"/>
      <c r="VCM124" s="208"/>
      <c r="VCN124" s="208"/>
      <c r="VCO124" s="208"/>
      <c r="VCP124" s="208"/>
      <c r="VCQ124" s="208"/>
      <c r="VCR124" s="208"/>
      <c r="VCS124" s="208"/>
      <c r="VCT124" s="208"/>
      <c r="VCU124" s="208"/>
      <c r="VCV124" s="208"/>
      <c r="VCW124" s="208"/>
      <c r="VCX124" s="208"/>
      <c r="VCY124" s="208"/>
      <c r="VCZ124" s="208"/>
      <c r="VDA124" s="208"/>
      <c r="VDB124" s="208"/>
      <c r="VDC124" s="208"/>
      <c r="VDD124" s="208"/>
      <c r="VDE124" s="208"/>
      <c r="VDF124" s="208"/>
      <c r="VDG124" s="208"/>
      <c r="VDH124" s="208"/>
      <c r="VDI124" s="208"/>
      <c r="VDJ124" s="208"/>
      <c r="VDK124" s="208"/>
      <c r="VDL124" s="208"/>
      <c r="VDM124" s="208"/>
      <c r="VDN124" s="208"/>
      <c r="VDO124" s="208"/>
      <c r="VDP124" s="208"/>
      <c r="VDQ124" s="208"/>
      <c r="VDR124" s="208"/>
      <c r="VDS124" s="208"/>
      <c r="VDT124" s="208"/>
      <c r="VDU124" s="208"/>
      <c r="VDV124" s="208"/>
      <c r="VDW124" s="208"/>
      <c r="VDX124" s="208"/>
      <c r="VDY124" s="208"/>
      <c r="VDZ124" s="208"/>
      <c r="VEA124" s="208"/>
      <c r="VEB124" s="208"/>
      <c r="VEC124" s="208"/>
      <c r="VED124" s="208"/>
      <c r="VEE124" s="208"/>
      <c r="VEF124" s="208"/>
      <c r="VEG124" s="208"/>
      <c r="VEH124" s="208"/>
      <c r="VEI124" s="208"/>
      <c r="VEJ124" s="208"/>
      <c r="VEK124" s="208"/>
      <c r="VEL124" s="208"/>
      <c r="VEM124" s="208"/>
      <c r="VEN124" s="208"/>
      <c r="VEO124" s="208"/>
      <c r="VEP124" s="208"/>
      <c r="VEQ124" s="208"/>
      <c r="VER124" s="208"/>
      <c r="VES124" s="208"/>
      <c r="VET124" s="208"/>
      <c r="VEU124" s="208"/>
      <c r="VEV124" s="208"/>
      <c r="VEW124" s="208"/>
      <c r="VEX124" s="208"/>
      <c r="VEY124" s="208"/>
      <c r="VEZ124" s="208"/>
      <c r="VFA124" s="208"/>
      <c r="VFB124" s="208"/>
      <c r="VFC124" s="208"/>
      <c r="VFD124" s="208"/>
      <c r="VFE124" s="208"/>
      <c r="VFF124" s="208"/>
      <c r="VFG124" s="208"/>
      <c r="VFH124" s="208"/>
      <c r="VFI124" s="208"/>
      <c r="VFJ124" s="208"/>
      <c r="VFK124" s="208"/>
      <c r="VFL124" s="208"/>
      <c r="VFM124" s="208"/>
      <c r="VFN124" s="208"/>
      <c r="VFO124" s="208"/>
      <c r="VFP124" s="208"/>
      <c r="VFQ124" s="208"/>
      <c r="VFR124" s="208"/>
      <c r="VFS124" s="208"/>
      <c r="VFT124" s="208"/>
      <c r="VFU124" s="208"/>
      <c r="VFV124" s="208"/>
      <c r="VFW124" s="208"/>
      <c r="VFX124" s="208"/>
      <c r="VFY124" s="208"/>
      <c r="VFZ124" s="208"/>
      <c r="VGA124" s="208"/>
      <c r="VGB124" s="208"/>
      <c r="VGC124" s="208"/>
      <c r="VGD124" s="208"/>
      <c r="VGE124" s="208"/>
      <c r="VGF124" s="208"/>
      <c r="VGG124" s="208"/>
      <c r="VGH124" s="208"/>
      <c r="VGI124" s="208"/>
      <c r="VGJ124" s="208"/>
      <c r="VGK124" s="208"/>
      <c r="VGL124" s="208"/>
      <c r="VGM124" s="208"/>
      <c r="VGN124" s="208"/>
      <c r="VGO124" s="208"/>
      <c r="VGP124" s="208"/>
      <c r="VGQ124" s="208"/>
      <c r="VGR124" s="208"/>
      <c r="VGS124" s="208"/>
      <c r="VGT124" s="208"/>
      <c r="VGU124" s="208"/>
      <c r="VGV124" s="208"/>
      <c r="VGW124" s="208"/>
      <c r="VGX124" s="208"/>
      <c r="VGY124" s="208"/>
      <c r="VGZ124" s="208"/>
      <c r="VHA124" s="208"/>
      <c r="VHB124" s="208"/>
      <c r="VHC124" s="208"/>
      <c r="VHD124" s="208"/>
      <c r="VHE124" s="208"/>
      <c r="VHF124" s="208"/>
      <c r="VHG124" s="208"/>
      <c r="VHH124" s="208"/>
      <c r="VHI124" s="208"/>
      <c r="VHJ124" s="208"/>
      <c r="VHK124" s="208"/>
      <c r="VHL124" s="208"/>
      <c r="VHM124" s="208"/>
      <c r="VHN124" s="208"/>
      <c r="VHO124" s="208"/>
      <c r="VHP124" s="208"/>
      <c r="VHQ124" s="208"/>
      <c r="VHR124" s="208"/>
      <c r="VHS124" s="208"/>
      <c r="VHT124" s="208"/>
      <c r="VHU124" s="208"/>
      <c r="VHV124" s="208"/>
      <c r="VHW124" s="208"/>
      <c r="VHX124" s="208"/>
      <c r="VHY124" s="208"/>
      <c r="VHZ124" s="208"/>
      <c r="VIA124" s="208"/>
      <c r="VIB124" s="208"/>
      <c r="VIC124" s="208"/>
      <c r="VID124" s="208"/>
      <c r="VIE124" s="208"/>
      <c r="VIF124" s="208"/>
      <c r="VIG124" s="208"/>
      <c r="VIH124" s="208"/>
      <c r="VII124" s="208"/>
      <c r="VIJ124" s="208"/>
      <c r="VIK124" s="208"/>
      <c r="VIL124" s="208"/>
      <c r="VIM124" s="208"/>
      <c r="VIN124" s="208"/>
      <c r="VIO124" s="208"/>
      <c r="VIP124" s="208"/>
      <c r="VIQ124" s="208"/>
      <c r="VIR124" s="208"/>
      <c r="VIS124" s="208"/>
      <c r="VIT124" s="208"/>
      <c r="VIU124" s="208"/>
      <c r="VIV124" s="208"/>
      <c r="VIW124" s="208"/>
      <c r="VIX124" s="208"/>
      <c r="VIY124" s="208"/>
      <c r="VIZ124" s="208"/>
      <c r="VJA124" s="208"/>
      <c r="VJB124" s="208"/>
      <c r="VJC124" s="208"/>
      <c r="VJD124" s="208"/>
      <c r="VJE124" s="208"/>
      <c r="VJF124" s="208"/>
      <c r="VJG124" s="208"/>
      <c r="VJH124" s="208"/>
      <c r="VJI124" s="208"/>
      <c r="VJJ124" s="208"/>
      <c r="VJK124" s="208"/>
      <c r="VJL124" s="208"/>
      <c r="VJM124" s="208"/>
      <c r="VJN124" s="208"/>
      <c r="VJO124" s="208"/>
      <c r="VJP124" s="208"/>
      <c r="VJQ124" s="208"/>
      <c r="VJR124" s="208"/>
      <c r="VJS124" s="208"/>
      <c r="VJT124" s="208"/>
      <c r="VJU124" s="208"/>
      <c r="VJV124" s="208"/>
      <c r="VJW124" s="208"/>
      <c r="VJX124" s="208"/>
      <c r="VJY124" s="208"/>
      <c r="VJZ124" s="208"/>
      <c r="VKA124" s="208"/>
      <c r="VKB124" s="208"/>
      <c r="VKC124" s="208"/>
      <c r="VKD124" s="208"/>
      <c r="VKE124" s="208"/>
      <c r="VKF124" s="208"/>
      <c r="VKG124" s="208"/>
      <c r="VKH124" s="208"/>
      <c r="VKI124" s="208"/>
      <c r="VKJ124" s="208"/>
      <c r="VKK124" s="208"/>
      <c r="VKL124" s="208"/>
      <c r="VKM124" s="208"/>
      <c r="VKN124" s="208"/>
      <c r="VKO124" s="208"/>
      <c r="VKP124" s="208"/>
      <c r="VKQ124" s="208"/>
      <c r="VKR124" s="208"/>
      <c r="VKS124" s="208"/>
      <c r="VKT124" s="208"/>
      <c r="VKU124" s="208"/>
      <c r="VKV124" s="208"/>
      <c r="VKW124" s="208"/>
      <c r="VKX124" s="208"/>
      <c r="VKY124" s="208"/>
      <c r="VKZ124" s="208"/>
      <c r="VLA124" s="208"/>
      <c r="VLB124" s="208"/>
      <c r="VLC124" s="208"/>
      <c r="VLD124" s="208"/>
      <c r="VLE124" s="208"/>
      <c r="VLF124" s="208"/>
      <c r="VLG124" s="208"/>
      <c r="VLH124" s="208"/>
      <c r="VLI124" s="208"/>
      <c r="VLJ124" s="208"/>
      <c r="VLK124" s="208"/>
      <c r="VLL124" s="208"/>
      <c r="VLM124" s="208"/>
      <c r="VLN124" s="208"/>
      <c r="VLO124" s="208"/>
      <c r="VLP124" s="208"/>
      <c r="VLQ124" s="208"/>
      <c r="VLR124" s="208"/>
      <c r="VLS124" s="208"/>
      <c r="VLT124" s="208"/>
      <c r="VLU124" s="208"/>
      <c r="VLV124" s="208"/>
      <c r="VLW124" s="208"/>
      <c r="VLX124" s="208"/>
      <c r="VLY124" s="208"/>
      <c r="VLZ124" s="208"/>
      <c r="VMA124" s="208"/>
      <c r="VMB124" s="208"/>
      <c r="VMC124" s="208"/>
      <c r="VMD124" s="208"/>
      <c r="VME124" s="208"/>
      <c r="VMF124" s="208"/>
      <c r="VMG124" s="208"/>
      <c r="VMH124" s="208"/>
      <c r="VMI124" s="208"/>
      <c r="VMJ124" s="208"/>
      <c r="VMK124" s="208"/>
      <c r="VML124" s="208"/>
      <c r="VMM124" s="208"/>
      <c r="VMN124" s="208"/>
      <c r="VMO124" s="208"/>
      <c r="VMP124" s="208"/>
      <c r="VMQ124" s="208"/>
      <c r="VMR124" s="208"/>
      <c r="VMS124" s="208"/>
      <c r="VMT124" s="208"/>
      <c r="VMU124" s="208"/>
      <c r="VMV124" s="208"/>
      <c r="VMW124" s="208"/>
      <c r="VMX124" s="208"/>
      <c r="VMY124" s="208"/>
      <c r="VMZ124" s="208"/>
      <c r="VNA124" s="208"/>
      <c r="VNB124" s="208"/>
      <c r="VNC124" s="208"/>
      <c r="VND124" s="208"/>
      <c r="VNE124" s="208"/>
      <c r="VNF124" s="208"/>
      <c r="VNG124" s="208"/>
      <c r="VNH124" s="208"/>
      <c r="VNI124" s="208"/>
      <c r="VNJ124" s="208"/>
      <c r="VNK124" s="208"/>
      <c r="VNL124" s="208"/>
      <c r="VNM124" s="208"/>
      <c r="VNN124" s="208"/>
      <c r="VNO124" s="208"/>
      <c r="VNP124" s="208"/>
      <c r="VNQ124" s="208"/>
      <c r="VNR124" s="208"/>
      <c r="VNS124" s="208"/>
      <c r="VNT124" s="208"/>
      <c r="VNU124" s="208"/>
      <c r="VNV124" s="208"/>
      <c r="VNW124" s="208"/>
      <c r="VNX124" s="208"/>
      <c r="VNY124" s="208"/>
      <c r="VNZ124" s="208"/>
      <c r="VOA124" s="208"/>
      <c r="VOB124" s="208"/>
      <c r="VOC124" s="208"/>
      <c r="VOD124" s="208"/>
      <c r="VOE124" s="208"/>
      <c r="VOF124" s="208"/>
      <c r="VOG124" s="208"/>
      <c r="VOH124" s="208"/>
      <c r="VOI124" s="208"/>
      <c r="VOJ124" s="208"/>
      <c r="VOK124" s="208"/>
      <c r="VOL124" s="208"/>
      <c r="VOM124" s="208"/>
      <c r="VON124" s="208"/>
      <c r="VOO124" s="208"/>
      <c r="VOP124" s="208"/>
      <c r="VOQ124" s="208"/>
      <c r="VOR124" s="208"/>
      <c r="VOS124" s="208"/>
      <c r="VOT124" s="208"/>
      <c r="VOU124" s="208"/>
      <c r="VOV124" s="208"/>
      <c r="VOW124" s="208"/>
      <c r="VOX124" s="208"/>
      <c r="VOY124" s="208"/>
      <c r="VOZ124" s="208"/>
      <c r="VPA124" s="208"/>
      <c r="VPB124" s="208"/>
      <c r="VPC124" s="208"/>
      <c r="VPD124" s="208"/>
      <c r="VPE124" s="208"/>
      <c r="VPF124" s="208"/>
      <c r="VPG124" s="208"/>
      <c r="VPH124" s="208"/>
      <c r="VPI124" s="208"/>
      <c r="VPJ124" s="208"/>
      <c r="VPK124" s="208"/>
      <c r="VPL124" s="208"/>
      <c r="VPM124" s="208"/>
      <c r="VPN124" s="208"/>
      <c r="VPO124" s="208"/>
      <c r="VPP124" s="208"/>
      <c r="VPQ124" s="208"/>
      <c r="VPR124" s="208"/>
      <c r="VPS124" s="208"/>
      <c r="VPT124" s="208"/>
      <c r="VPU124" s="208"/>
      <c r="VPV124" s="208"/>
      <c r="VPW124" s="208"/>
      <c r="VPX124" s="208"/>
      <c r="VPY124" s="208"/>
      <c r="VPZ124" s="208"/>
      <c r="VQA124" s="208"/>
      <c r="VQB124" s="208"/>
      <c r="VQC124" s="208"/>
      <c r="VQD124" s="208"/>
      <c r="VQE124" s="208"/>
      <c r="VQF124" s="208"/>
      <c r="VQG124" s="208"/>
      <c r="VQH124" s="208"/>
      <c r="VQI124" s="208"/>
      <c r="VQJ124" s="208"/>
      <c r="VQK124" s="208"/>
      <c r="VQL124" s="208"/>
      <c r="VQM124" s="208"/>
      <c r="VQN124" s="208"/>
      <c r="VQO124" s="208"/>
      <c r="VQP124" s="208"/>
      <c r="VQQ124" s="208"/>
      <c r="VQR124" s="208"/>
      <c r="VQS124" s="208"/>
      <c r="VQT124" s="208"/>
      <c r="VQU124" s="208"/>
      <c r="VQV124" s="208"/>
      <c r="VQW124" s="208"/>
      <c r="VQX124" s="208"/>
      <c r="VQY124" s="208"/>
      <c r="VQZ124" s="208"/>
      <c r="VRA124" s="208"/>
      <c r="VRB124" s="208"/>
      <c r="VRC124" s="208"/>
      <c r="VRD124" s="208"/>
      <c r="VRE124" s="208"/>
      <c r="VRF124" s="208"/>
      <c r="VRG124" s="208"/>
      <c r="VRH124" s="208"/>
      <c r="VRI124" s="208"/>
      <c r="VRJ124" s="208"/>
      <c r="VRK124" s="208"/>
      <c r="VRL124" s="208"/>
      <c r="VRM124" s="208"/>
      <c r="VRN124" s="208"/>
      <c r="VRO124" s="208"/>
      <c r="VRP124" s="208"/>
      <c r="VRQ124" s="208"/>
      <c r="VRR124" s="208"/>
      <c r="VRS124" s="208"/>
      <c r="VRT124" s="208"/>
      <c r="VRU124" s="208"/>
      <c r="VRV124" s="208"/>
      <c r="VRW124" s="208"/>
      <c r="VRX124" s="208"/>
      <c r="VRY124" s="208"/>
      <c r="VRZ124" s="208"/>
      <c r="VSA124" s="208"/>
      <c r="VSB124" s="208"/>
      <c r="VSC124" s="208"/>
      <c r="VSD124" s="208"/>
      <c r="VSE124" s="208"/>
      <c r="VSF124" s="208"/>
      <c r="VSG124" s="208"/>
      <c r="VSH124" s="208"/>
      <c r="VSI124" s="208"/>
      <c r="VSJ124" s="208"/>
      <c r="VSK124" s="208"/>
      <c r="VSL124" s="208"/>
      <c r="VSM124" s="208"/>
      <c r="VSN124" s="208"/>
      <c r="VSO124" s="208"/>
      <c r="VSP124" s="208"/>
      <c r="VSQ124" s="208"/>
      <c r="VSR124" s="208"/>
      <c r="VSS124" s="208"/>
      <c r="VST124" s="208"/>
      <c r="VSU124" s="208"/>
      <c r="VSV124" s="208"/>
      <c r="VSW124" s="208"/>
      <c r="VSX124" s="208"/>
      <c r="VSY124" s="208"/>
      <c r="VSZ124" s="208"/>
      <c r="VTA124" s="208"/>
      <c r="VTB124" s="208"/>
      <c r="VTC124" s="208"/>
      <c r="VTD124" s="208"/>
      <c r="VTE124" s="208"/>
      <c r="VTF124" s="208"/>
      <c r="VTG124" s="208"/>
      <c r="VTH124" s="208"/>
      <c r="VTI124" s="208"/>
      <c r="VTJ124" s="208"/>
      <c r="VTK124" s="208"/>
      <c r="VTL124" s="208"/>
      <c r="VTM124" s="208"/>
      <c r="VTN124" s="208"/>
      <c r="VTO124" s="208"/>
      <c r="VTP124" s="208"/>
      <c r="VTQ124" s="208"/>
      <c r="VTR124" s="208"/>
      <c r="VTS124" s="208"/>
      <c r="VTT124" s="208"/>
      <c r="VTU124" s="208"/>
      <c r="VTV124" s="208"/>
      <c r="VTW124" s="208"/>
      <c r="VTX124" s="208"/>
      <c r="VTY124" s="208"/>
      <c r="VTZ124" s="208"/>
      <c r="VUA124" s="208"/>
      <c r="VUB124" s="208"/>
      <c r="VUC124" s="208"/>
      <c r="VUD124" s="208"/>
      <c r="VUE124" s="208"/>
      <c r="VUF124" s="208"/>
      <c r="VUG124" s="208"/>
      <c r="VUH124" s="208"/>
      <c r="VUI124" s="208"/>
      <c r="VUJ124" s="208"/>
      <c r="VUK124" s="208"/>
      <c r="VUL124" s="208"/>
      <c r="VUM124" s="208"/>
      <c r="VUN124" s="208"/>
      <c r="VUO124" s="208"/>
      <c r="VUP124" s="208"/>
      <c r="VUQ124" s="208"/>
      <c r="VUR124" s="208"/>
      <c r="VUS124" s="208"/>
      <c r="VUT124" s="208"/>
      <c r="VUU124" s="208"/>
      <c r="VUV124" s="208"/>
      <c r="VUW124" s="208"/>
      <c r="VUX124" s="208"/>
      <c r="VUY124" s="208"/>
      <c r="VUZ124" s="208"/>
      <c r="VVA124" s="208"/>
      <c r="VVB124" s="208"/>
      <c r="VVC124" s="208"/>
      <c r="VVD124" s="208"/>
      <c r="VVE124" s="208"/>
      <c r="VVF124" s="208"/>
      <c r="VVG124" s="208"/>
      <c r="VVH124" s="208"/>
      <c r="VVI124" s="208"/>
      <c r="VVJ124" s="208"/>
      <c r="VVK124" s="208"/>
      <c r="VVL124" s="208"/>
      <c r="VVM124" s="208"/>
      <c r="VVN124" s="208"/>
      <c r="VVO124" s="208"/>
      <c r="VVP124" s="208"/>
      <c r="VVQ124" s="208"/>
      <c r="VVR124" s="208"/>
      <c r="VVS124" s="208"/>
      <c r="VVT124" s="208"/>
      <c r="VVU124" s="208"/>
      <c r="VVV124" s="208"/>
      <c r="VVW124" s="208"/>
      <c r="VVX124" s="208"/>
      <c r="VVY124" s="208"/>
      <c r="VVZ124" s="208"/>
      <c r="VWA124" s="208"/>
      <c r="VWB124" s="208"/>
      <c r="VWC124" s="208"/>
      <c r="VWD124" s="208"/>
      <c r="VWE124" s="208"/>
      <c r="VWF124" s="208"/>
      <c r="VWG124" s="208"/>
      <c r="VWH124" s="208"/>
      <c r="VWI124" s="208"/>
      <c r="VWJ124" s="208"/>
      <c r="VWK124" s="208"/>
      <c r="VWL124" s="208"/>
      <c r="VWM124" s="208"/>
      <c r="VWN124" s="208"/>
      <c r="VWO124" s="208"/>
      <c r="VWP124" s="208"/>
      <c r="VWQ124" s="208"/>
      <c r="VWR124" s="208"/>
      <c r="VWS124" s="208"/>
      <c r="VWT124" s="208"/>
      <c r="VWU124" s="208"/>
      <c r="VWV124" s="208"/>
      <c r="VWW124" s="208"/>
      <c r="VWX124" s="208"/>
      <c r="VWY124" s="208"/>
      <c r="VWZ124" s="208"/>
      <c r="VXA124" s="208"/>
      <c r="VXB124" s="208"/>
      <c r="VXC124" s="208"/>
      <c r="VXD124" s="208"/>
      <c r="VXE124" s="208"/>
      <c r="VXF124" s="208"/>
      <c r="VXG124" s="208"/>
      <c r="VXH124" s="208"/>
      <c r="VXI124" s="208"/>
      <c r="VXJ124" s="208"/>
      <c r="VXK124" s="208"/>
      <c r="VXL124" s="208"/>
      <c r="VXM124" s="208"/>
      <c r="VXN124" s="208"/>
      <c r="VXO124" s="208"/>
      <c r="VXP124" s="208"/>
      <c r="VXQ124" s="208"/>
      <c r="VXR124" s="208"/>
      <c r="VXS124" s="208"/>
      <c r="VXT124" s="208"/>
      <c r="VXU124" s="208"/>
      <c r="VXV124" s="208"/>
      <c r="VXW124" s="208"/>
      <c r="VXX124" s="208"/>
      <c r="VXY124" s="208"/>
      <c r="VXZ124" s="208"/>
      <c r="VYA124" s="208"/>
      <c r="VYB124" s="208"/>
      <c r="VYC124" s="208"/>
      <c r="VYD124" s="208"/>
      <c r="VYE124" s="208"/>
      <c r="VYF124" s="208"/>
      <c r="VYG124" s="208"/>
      <c r="VYH124" s="208"/>
      <c r="VYI124" s="208"/>
      <c r="VYJ124" s="208"/>
      <c r="VYK124" s="208"/>
      <c r="VYL124" s="208"/>
      <c r="VYM124" s="208"/>
      <c r="VYN124" s="208"/>
      <c r="VYO124" s="208"/>
      <c r="VYP124" s="208"/>
      <c r="VYQ124" s="208"/>
      <c r="VYR124" s="208"/>
      <c r="VYS124" s="208"/>
      <c r="VYT124" s="208"/>
      <c r="VYU124" s="208"/>
      <c r="VYV124" s="208"/>
      <c r="VYW124" s="208"/>
      <c r="VYX124" s="208"/>
      <c r="VYY124" s="208"/>
      <c r="VYZ124" s="208"/>
      <c r="VZA124" s="208"/>
      <c r="VZB124" s="208"/>
      <c r="VZC124" s="208"/>
      <c r="VZD124" s="208"/>
      <c r="VZE124" s="208"/>
      <c r="VZF124" s="208"/>
      <c r="VZG124" s="208"/>
      <c r="VZH124" s="208"/>
      <c r="VZI124" s="208"/>
      <c r="VZJ124" s="208"/>
      <c r="VZK124" s="208"/>
      <c r="VZL124" s="208"/>
      <c r="VZM124" s="208"/>
      <c r="VZN124" s="208"/>
      <c r="VZO124" s="208"/>
      <c r="VZP124" s="208"/>
      <c r="VZQ124" s="208"/>
      <c r="VZR124" s="208"/>
      <c r="VZS124" s="208"/>
      <c r="VZT124" s="208"/>
      <c r="VZU124" s="208"/>
      <c r="VZV124" s="208"/>
      <c r="VZW124" s="208"/>
      <c r="VZX124" s="208"/>
      <c r="VZY124" s="208"/>
      <c r="VZZ124" s="208"/>
      <c r="WAA124" s="208"/>
      <c r="WAB124" s="208"/>
      <c r="WAC124" s="208"/>
      <c r="WAD124" s="208"/>
      <c r="WAE124" s="208"/>
      <c r="WAF124" s="208"/>
      <c r="WAG124" s="208"/>
      <c r="WAH124" s="208"/>
      <c r="WAI124" s="208"/>
      <c r="WAJ124" s="208"/>
      <c r="WAK124" s="208"/>
      <c r="WAL124" s="208"/>
      <c r="WAM124" s="208"/>
      <c r="WAN124" s="208"/>
      <c r="WAO124" s="208"/>
      <c r="WAP124" s="208"/>
      <c r="WAQ124" s="208"/>
      <c r="WAR124" s="208"/>
      <c r="WAS124" s="208"/>
      <c r="WAT124" s="208"/>
      <c r="WAU124" s="208"/>
      <c r="WAV124" s="208"/>
      <c r="WAW124" s="208"/>
      <c r="WAX124" s="208"/>
      <c r="WAY124" s="208"/>
      <c r="WAZ124" s="208"/>
      <c r="WBA124" s="208"/>
      <c r="WBB124" s="208"/>
      <c r="WBC124" s="208"/>
      <c r="WBD124" s="208"/>
      <c r="WBE124" s="208"/>
      <c r="WBF124" s="208"/>
      <c r="WBG124" s="208"/>
      <c r="WBH124" s="208"/>
      <c r="WBI124" s="208"/>
      <c r="WBJ124" s="208"/>
      <c r="WBK124" s="208"/>
      <c r="WBL124" s="208"/>
      <c r="WBM124" s="208"/>
      <c r="WBN124" s="208"/>
      <c r="WBO124" s="208"/>
      <c r="WBP124" s="208"/>
      <c r="WBQ124" s="208"/>
      <c r="WBR124" s="208"/>
      <c r="WBS124" s="208"/>
      <c r="WBT124" s="208"/>
      <c r="WBU124" s="208"/>
      <c r="WBV124" s="208"/>
      <c r="WBW124" s="208"/>
      <c r="WBX124" s="208"/>
      <c r="WBY124" s="208"/>
      <c r="WBZ124" s="208"/>
      <c r="WCA124" s="208"/>
      <c r="WCB124" s="208"/>
      <c r="WCC124" s="208"/>
      <c r="WCD124" s="208"/>
      <c r="WCE124" s="208"/>
      <c r="WCF124" s="208"/>
      <c r="WCG124" s="208"/>
      <c r="WCH124" s="208"/>
      <c r="WCI124" s="208"/>
      <c r="WCJ124" s="208"/>
      <c r="WCK124" s="208"/>
      <c r="WCL124" s="208"/>
      <c r="WCM124" s="208"/>
      <c r="WCN124" s="208"/>
      <c r="WCO124" s="208"/>
      <c r="WCP124" s="208"/>
      <c r="WCQ124" s="208"/>
      <c r="WCR124" s="208"/>
      <c r="WCS124" s="208"/>
      <c r="WCT124" s="208"/>
      <c r="WCU124" s="208"/>
      <c r="WCV124" s="208"/>
      <c r="WCW124" s="208"/>
      <c r="WCX124" s="208"/>
      <c r="WCY124" s="208"/>
      <c r="WCZ124" s="208"/>
      <c r="WDA124" s="208"/>
      <c r="WDB124" s="208"/>
      <c r="WDC124" s="208"/>
      <c r="WDD124" s="208"/>
      <c r="WDE124" s="208"/>
      <c r="WDF124" s="208"/>
      <c r="WDG124" s="208"/>
      <c r="WDH124" s="208"/>
      <c r="WDI124" s="208"/>
      <c r="WDJ124" s="208"/>
      <c r="WDK124" s="208"/>
      <c r="WDL124" s="208"/>
      <c r="WDM124" s="208"/>
      <c r="WDN124" s="208"/>
      <c r="WDO124" s="208"/>
      <c r="WDP124" s="208"/>
      <c r="WDQ124" s="208"/>
      <c r="WDR124" s="208"/>
      <c r="WDS124" s="208"/>
      <c r="WDT124" s="208"/>
      <c r="WDU124" s="208"/>
      <c r="WDV124" s="208"/>
      <c r="WDW124" s="208"/>
      <c r="WDX124" s="208"/>
      <c r="WDY124" s="208"/>
      <c r="WDZ124" s="208"/>
      <c r="WEA124" s="208"/>
      <c r="WEB124" s="208"/>
      <c r="WEC124" s="208"/>
      <c r="WED124" s="208"/>
      <c r="WEE124" s="208"/>
      <c r="WEF124" s="208"/>
      <c r="WEG124" s="208"/>
      <c r="WEH124" s="208"/>
      <c r="WEI124" s="208"/>
      <c r="WEJ124" s="208"/>
      <c r="WEK124" s="208"/>
      <c r="WEL124" s="208"/>
      <c r="WEM124" s="208"/>
      <c r="WEN124" s="208"/>
      <c r="WEO124" s="208"/>
      <c r="WEP124" s="208"/>
      <c r="WEQ124" s="208"/>
      <c r="WER124" s="208"/>
      <c r="WES124" s="208"/>
      <c r="WET124" s="208"/>
      <c r="WEU124" s="208"/>
      <c r="WEV124" s="208"/>
      <c r="WEW124" s="208"/>
      <c r="WEX124" s="208"/>
      <c r="WEY124" s="208"/>
      <c r="WEZ124" s="208"/>
      <c r="WFA124" s="208"/>
      <c r="WFB124" s="208"/>
      <c r="WFC124" s="208"/>
      <c r="WFD124" s="208"/>
      <c r="WFE124" s="208"/>
      <c r="WFF124" s="208"/>
      <c r="WFG124" s="208"/>
      <c r="WFH124" s="208"/>
      <c r="WFI124" s="208"/>
      <c r="WFJ124" s="208"/>
      <c r="WFK124" s="208"/>
      <c r="WFL124" s="208"/>
      <c r="WFM124" s="208"/>
      <c r="WFN124" s="208"/>
      <c r="WFO124" s="208"/>
      <c r="WFP124" s="208"/>
      <c r="WFQ124" s="208"/>
      <c r="WFR124" s="208"/>
      <c r="WFS124" s="208"/>
      <c r="WFT124" s="208"/>
      <c r="WFU124" s="208"/>
      <c r="WFV124" s="208"/>
      <c r="WFW124" s="208"/>
      <c r="WFX124" s="208"/>
      <c r="WFY124" s="208"/>
      <c r="WFZ124" s="208"/>
      <c r="WGA124" s="208"/>
      <c r="WGB124" s="208"/>
      <c r="WGC124" s="208"/>
      <c r="WGD124" s="208"/>
      <c r="WGE124" s="208"/>
      <c r="WGF124" s="208"/>
      <c r="WGG124" s="208"/>
      <c r="WGH124" s="208"/>
      <c r="WGI124" s="208"/>
      <c r="WGJ124" s="208"/>
      <c r="WGK124" s="208"/>
      <c r="WGL124" s="208"/>
      <c r="WGM124" s="208"/>
      <c r="WGN124" s="208"/>
      <c r="WGO124" s="208"/>
      <c r="WGP124" s="208"/>
      <c r="WGQ124" s="208"/>
      <c r="WGR124" s="208"/>
      <c r="WGS124" s="208"/>
      <c r="WGT124" s="208"/>
      <c r="WGU124" s="208"/>
      <c r="WGV124" s="208"/>
      <c r="WGW124" s="208"/>
      <c r="WGX124" s="208"/>
      <c r="WGY124" s="208"/>
      <c r="WGZ124" s="208"/>
      <c r="WHA124" s="208"/>
      <c r="WHB124" s="208"/>
      <c r="WHC124" s="208"/>
      <c r="WHD124" s="208"/>
      <c r="WHE124" s="208"/>
      <c r="WHF124" s="208"/>
      <c r="WHG124" s="208"/>
      <c r="WHH124" s="208"/>
      <c r="WHI124" s="208"/>
      <c r="WHJ124" s="208"/>
      <c r="WHK124" s="208"/>
      <c r="WHL124" s="208"/>
      <c r="WHM124" s="208"/>
      <c r="WHN124" s="208"/>
      <c r="WHO124" s="208"/>
      <c r="WHP124" s="208"/>
      <c r="WHQ124" s="208"/>
      <c r="WHR124" s="208"/>
      <c r="WHS124" s="208"/>
      <c r="WHT124" s="208"/>
      <c r="WHU124" s="208"/>
      <c r="WHV124" s="208"/>
      <c r="WHW124" s="208"/>
      <c r="WHX124" s="208"/>
      <c r="WHY124" s="208"/>
      <c r="WHZ124" s="208"/>
      <c r="WIA124" s="208"/>
      <c r="WIB124" s="208"/>
      <c r="WIC124" s="208"/>
      <c r="WID124" s="208"/>
      <c r="WIE124" s="208"/>
      <c r="WIF124" s="208"/>
      <c r="WIG124" s="208"/>
      <c r="WIH124" s="208"/>
      <c r="WII124" s="208"/>
      <c r="WIJ124" s="208"/>
      <c r="WIK124" s="208"/>
      <c r="WIL124" s="208"/>
      <c r="WIM124" s="208"/>
      <c r="WIN124" s="208"/>
      <c r="WIO124" s="208"/>
      <c r="WIP124" s="208"/>
      <c r="WIQ124" s="208"/>
      <c r="WIR124" s="208"/>
      <c r="WIS124" s="208"/>
      <c r="WIT124" s="208"/>
      <c r="WIU124" s="208"/>
      <c r="WIV124" s="208"/>
      <c r="WIW124" s="208"/>
      <c r="WIX124" s="208"/>
      <c r="WIY124" s="208"/>
      <c r="WIZ124" s="208"/>
      <c r="WJA124" s="208"/>
      <c r="WJB124" s="208"/>
      <c r="WJC124" s="208"/>
      <c r="WJD124" s="208"/>
      <c r="WJE124" s="208"/>
      <c r="WJF124" s="208"/>
      <c r="WJG124" s="208"/>
      <c r="WJH124" s="208"/>
      <c r="WJI124" s="208"/>
      <c r="WJJ124" s="208"/>
      <c r="WJK124" s="208"/>
      <c r="WJL124" s="208"/>
      <c r="WJM124" s="208"/>
      <c r="WJN124" s="208"/>
      <c r="WJO124" s="208"/>
      <c r="WJP124" s="208"/>
      <c r="WJQ124" s="208"/>
      <c r="WJR124" s="208"/>
      <c r="WJS124" s="208"/>
      <c r="WJT124" s="208"/>
      <c r="WJU124" s="208"/>
      <c r="WJV124" s="208"/>
      <c r="WJW124" s="208"/>
      <c r="WJX124" s="208"/>
      <c r="WJY124" s="208"/>
      <c r="WJZ124" s="208"/>
      <c r="WKA124" s="208"/>
      <c r="WKB124" s="208"/>
      <c r="WKC124" s="208"/>
      <c r="WKD124" s="208"/>
      <c r="WKE124" s="208"/>
      <c r="WKF124" s="208"/>
      <c r="WKG124" s="208"/>
      <c r="WKH124" s="208"/>
      <c r="WKI124" s="208"/>
      <c r="WKJ124" s="208"/>
      <c r="WKK124" s="208"/>
      <c r="WKL124" s="208"/>
      <c r="WKM124" s="208"/>
      <c r="WKN124" s="208"/>
      <c r="WKO124" s="208"/>
      <c r="WKP124" s="208"/>
      <c r="WKQ124" s="208"/>
      <c r="WKR124" s="208"/>
      <c r="WKS124" s="208"/>
      <c r="WKT124" s="208"/>
      <c r="WKU124" s="208"/>
      <c r="WKV124" s="208"/>
      <c r="WKW124" s="208"/>
      <c r="WKX124" s="208"/>
      <c r="WKY124" s="208"/>
      <c r="WKZ124" s="208"/>
      <c r="WLA124" s="208"/>
      <c r="WLB124" s="208"/>
      <c r="WLC124" s="208"/>
      <c r="WLD124" s="208"/>
      <c r="WLE124" s="208"/>
      <c r="WLF124" s="208"/>
      <c r="WLG124" s="208"/>
      <c r="WLH124" s="208"/>
      <c r="WLI124" s="208"/>
      <c r="WLJ124" s="208"/>
      <c r="WLK124" s="208"/>
      <c r="WLL124" s="208"/>
      <c r="WLM124" s="208"/>
      <c r="WLN124" s="208"/>
      <c r="WLO124" s="208"/>
      <c r="WLP124" s="208"/>
      <c r="WLQ124" s="208"/>
      <c r="WLR124" s="208"/>
      <c r="WLS124" s="208"/>
      <c r="WLT124" s="208"/>
      <c r="WLU124" s="208"/>
      <c r="WLV124" s="208"/>
      <c r="WLW124" s="208"/>
      <c r="WLX124" s="208"/>
      <c r="WLY124" s="208"/>
      <c r="WLZ124" s="208"/>
      <c r="WMA124" s="208"/>
      <c r="WMB124" s="208"/>
      <c r="WMC124" s="208"/>
      <c r="WMD124" s="208"/>
      <c r="WME124" s="208"/>
      <c r="WMF124" s="208"/>
      <c r="WMG124" s="208"/>
      <c r="WMH124" s="208"/>
      <c r="WMI124" s="208"/>
      <c r="WMJ124" s="208"/>
      <c r="WMK124" s="208"/>
      <c r="WML124" s="208"/>
      <c r="WMM124" s="208"/>
      <c r="WMN124" s="208"/>
      <c r="WMO124" s="208"/>
      <c r="WMP124" s="208"/>
      <c r="WMQ124" s="208"/>
      <c r="WMR124" s="208"/>
      <c r="WMS124" s="208"/>
      <c r="WMT124" s="208"/>
      <c r="WMU124" s="208"/>
      <c r="WMV124" s="208"/>
      <c r="WMW124" s="208"/>
      <c r="WMX124" s="208"/>
      <c r="WMY124" s="208"/>
      <c r="WMZ124" s="208"/>
      <c r="WNA124" s="208"/>
      <c r="WNB124" s="208"/>
      <c r="WNC124" s="208"/>
      <c r="WND124" s="208"/>
      <c r="WNE124" s="208"/>
      <c r="WNF124" s="208"/>
      <c r="WNG124" s="208"/>
      <c r="WNH124" s="208"/>
      <c r="WNI124" s="208"/>
      <c r="WNJ124" s="208"/>
      <c r="WNK124" s="208"/>
      <c r="WNL124" s="208"/>
      <c r="WNM124" s="208"/>
      <c r="WNN124" s="208"/>
      <c r="WNO124" s="208"/>
      <c r="WNP124" s="208"/>
      <c r="WNQ124" s="208"/>
      <c r="WNR124" s="208"/>
      <c r="WNS124" s="208"/>
      <c r="WNT124" s="208"/>
      <c r="WNU124" s="208"/>
      <c r="WNV124" s="208"/>
      <c r="WNW124" s="208"/>
      <c r="WNX124" s="208"/>
      <c r="WNY124" s="208"/>
      <c r="WNZ124" s="208"/>
      <c r="WOA124" s="208"/>
      <c r="WOB124" s="208"/>
      <c r="WOC124" s="208"/>
      <c r="WOD124" s="208"/>
      <c r="WOE124" s="208"/>
      <c r="WOF124" s="208"/>
      <c r="WOG124" s="208"/>
      <c r="WOH124" s="208"/>
      <c r="WOI124" s="208"/>
      <c r="WOJ124" s="208"/>
      <c r="WOK124" s="208"/>
      <c r="WOL124" s="208"/>
      <c r="WOM124" s="208"/>
      <c r="WON124" s="208"/>
      <c r="WOO124" s="208"/>
      <c r="WOP124" s="208"/>
      <c r="WOQ124" s="208"/>
      <c r="WOR124" s="208"/>
      <c r="WOS124" s="208"/>
      <c r="WOT124" s="208"/>
      <c r="WOU124" s="208"/>
      <c r="WOV124" s="208"/>
      <c r="WOW124" s="208"/>
      <c r="WOX124" s="208"/>
      <c r="WOY124" s="208"/>
      <c r="WOZ124" s="208"/>
      <c r="WPA124" s="208"/>
      <c r="WPB124" s="208"/>
      <c r="WPC124" s="208"/>
      <c r="WPD124" s="208"/>
      <c r="WPE124" s="208"/>
      <c r="WPF124" s="208"/>
      <c r="WPG124" s="208"/>
      <c r="WPH124" s="208"/>
      <c r="WPI124" s="208"/>
      <c r="WPJ124" s="208"/>
      <c r="WPK124" s="208"/>
      <c r="WPL124" s="208"/>
      <c r="WPM124" s="208"/>
      <c r="WPN124" s="208"/>
      <c r="WPO124" s="208"/>
      <c r="WPP124" s="208"/>
      <c r="WPQ124" s="208"/>
      <c r="WPR124" s="208"/>
      <c r="WPS124" s="208"/>
      <c r="WPT124" s="208"/>
      <c r="WPU124" s="208"/>
      <c r="WPV124" s="208"/>
      <c r="WPW124" s="208"/>
      <c r="WPX124" s="208"/>
      <c r="WPY124" s="208"/>
      <c r="WPZ124" s="208"/>
      <c r="WQA124" s="208"/>
      <c r="WQB124" s="208"/>
      <c r="WQC124" s="208"/>
      <c r="WQD124" s="208"/>
      <c r="WQE124" s="208"/>
      <c r="WQF124" s="208"/>
      <c r="WQG124" s="208"/>
      <c r="WQH124" s="208"/>
      <c r="WQI124" s="208"/>
      <c r="WQJ124" s="208"/>
      <c r="WQK124" s="208"/>
      <c r="WQL124" s="208"/>
      <c r="WQM124" s="208"/>
      <c r="WQN124" s="208"/>
      <c r="WQO124" s="208"/>
      <c r="WQP124" s="208"/>
      <c r="WQQ124" s="208"/>
      <c r="WQR124" s="208"/>
      <c r="WQS124" s="208"/>
      <c r="WQT124" s="208"/>
      <c r="WQU124" s="208"/>
      <c r="WQV124" s="208"/>
      <c r="WQW124" s="208"/>
      <c r="WQX124" s="208"/>
      <c r="WQY124" s="208"/>
      <c r="WQZ124" s="208"/>
      <c r="WRA124" s="208"/>
      <c r="WRB124" s="208"/>
      <c r="WRC124" s="208"/>
      <c r="WRD124" s="208"/>
      <c r="WRE124" s="208"/>
      <c r="WRF124" s="208"/>
      <c r="WRG124" s="208"/>
      <c r="WRH124" s="208"/>
      <c r="WRI124" s="208"/>
      <c r="WRJ124" s="208"/>
      <c r="WRK124" s="208"/>
      <c r="WRL124" s="208"/>
      <c r="WRM124" s="208"/>
      <c r="WRN124" s="208"/>
      <c r="WRO124" s="208"/>
      <c r="WRP124" s="208"/>
      <c r="WRQ124" s="208"/>
      <c r="WRR124" s="208"/>
      <c r="WRS124" s="208"/>
      <c r="WRT124" s="208"/>
      <c r="WRU124" s="208"/>
      <c r="WRV124" s="208"/>
      <c r="WRW124" s="208"/>
      <c r="WRX124" s="208"/>
      <c r="WRY124" s="208"/>
      <c r="WRZ124" s="208"/>
      <c r="WSA124" s="208"/>
      <c r="WSB124" s="208"/>
      <c r="WSC124" s="208"/>
      <c r="WSD124" s="208"/>
      <c r="WSE124" s="208"/>
      <c r="WSF124" s="208"/>
      <c r="WSG124" s="208"/>
      <c r="WSH124" s="208"/>
      <c r="WSI124" s="208"/>
      <c r="WSJ124" s="208"/>
      <c r="WSK124" s="208"/>
      <c r="WSL124" s="208"/>
      <c r="WSM124" s="208"/>
      <c r="WSN124" s="208"/>
      <c r="WSO124" s="208"/>
      <c r="WSP124" s="208"/>
      <c r="WSQ124" s="208"/>
      <c r="WSR124" s="208"/>
      <c r="WSS124" s="208"/>
      <c r="WST124" s="208"/>
      <c r="WSU124" s="208"/>
      <c r="WSV124" s="208"/>
      <c r="WSW124" s="208"/>
      <c r="WSX124" s="208"/>
      <c r="WSY124" s="208"/>
      <c r="WSZ124" s="208"/>
      <c r="WTA124" s="208"/>
      <c r="WTB124" s="208"/>
      <c r="WTC124" s="208"/>
      <c r="WTD124" s="208"/>
      <c r="WTE124" s="208"/>
      <c r="WTF124" s="208"/>
      <c r="WTG124" s="208"/>
      <c r="WTH124" s="208"/>
      <c r="WTI124" s="208"/>
      <c r="WTJ124" s="208"/>
      <c r="WTK124" s="208"/>
      <c r="WTL124" s="208"/>
      <c r="WTM124" s="208"/>
      <c r="WTN124" s="208"/>
      <c r="WTO124" s="208"/>
      <c r="WTP124" s="208"/>
      <c r="WTQ124" s="208"/>
      <c r="WTR124" s="208"/>
      <c r="WTS124" s="208"/>
      <c r="WTT124" s="208"/>
      <c r="WTU124" s="208"/>
      <c r="WTV124" s="208"/>
      <c r="WTW124" s="208"/>
      <c r="WTX124" s="208"/>
      <c r="WTY124" s="208"/>
      <c r="WTZ124" s="208"/>
      <c r="WUA124" s="208"/>
      <c r="WUB124" s="208"/>
      <c r="WUC124" s="208"/>
      <c r="WUD124" s="208"/>
      <c r="WUE124" s="208"/>
      <c r="WUF124" s="208"/>
      <c r="WUG124" s="208"/>
      <c r="WUH124" s="208"/>
      <c r="WUI124" s="208"/>
      <c r="WUJ124" s="208"/>
      <c r="WUK124" s="208"/>
      <c r="WUL124" s="208"/>
      <c r="WUM124" s="208"/>
      <c r="WUN124" s="208"/>
      <c r="WUO124" s="208"/>
      <c r="WUP124" s="208"/>
      <c r="WUQ124" s="208"/>
      <c r="WUR124" s="208"/>
      <c r="WUS124" s="208"/>
      <c r="WUT124" s="208"/>
      <c r="WUU124" s="208"/>
      <c r="WUV124" s="208"/>
      <c r="WUW124" s="208"/>
      <c r="WUX124" s="208"/>
      <c r="WUY124" s="208"/>
      <c r="WUZ124" s="208"/>
      <c r="WVA124" s="208"/>
      <c r="WVB124" s="208"/>
      <c r="WVC124" s="208"/>
      <c r="WVD124" s="208"/>
      <c r="WVE124" s="208"/>
      <c r="WVF124" s="208"/>
      <c r="WVG124" s="208"/>
      <c r="WVH124" s="208"/>
      <c r="WVI124" s="208"/>
      <c r="WVJ124" s="208"/>
      <c r="WVK124" s="208"/>
      <c r="WVL124" s="208"/>
      <c r="WVM124" s="208"/>
      <c r="WVN124" s="208"/>
      <c r="WVO124" s="208"/>
      <c r="WVP124" s="208"/>
      <c r="WVQ124" s="208"/>
      <c r="WVR124" s="208"/>
      <c r="WVS124" s="208"/>
      <c r="WVT124" s="208"/>
      <c r="WVU124" s="208"/>
      <c r="WVV124" s="208"/>
      <c r="WVW124" s="208"/>
      <c r="WVX124" s="208"/>
      <c r="WVY124" s="208"/>
      <c r="WVZ124" s="208"/>
      <c r="WWA124" s="208"/>
      <c r="WWB124" s="208"/>
      <c r="WWC124" s="208"/>
      <c r="WWD124" s="208"/>
      <c r="WWE124" s="208"/>
      <c r="WWF124" s="208"/>
      <c r="WWG124" s="208"/>
      <c r="WWH124" s="208"/>
      <c r="WWI124" s="208"/>
      <c r="WWJ124" s="208"/>
      <c r="WWK124" s="208"/>
      <c r="WWL124" s="208"/>
      <c r="WWM124" s="208"/>
      <c r="WWN124" s="208"/>
      <c r="WWO124" s="208"/>
      <c r="WWP124" s="208"/>
      <c r="WWQ124" s="208"/>
      <c r="WWR124" s="208"/>
      <c r="WWS124" s="208"/>
      <c r="WWT124" s="208"/>
      <c r="WWU124" s="208"/>
      <c r="WWV124" s="208"/>
      <c r="WWW124" s="208"/>
      <c r="WWX124" s="208"/>
      <c r="WWY124" s="208"/>
      <c r="WWZ124" s="208"/>
      <c r="WXA124" s="208"/>
      <c r="WXB124" s="208"/>
      <c r="WXC124" s="208"/>
      <c r="WXD124" s="208"/>
      <c r="WXE124" s="208"/>
      <c r="WXF124" s="208"/>
      <c r="WXG124" s="208"/>
      <c r="WXH124" s="208"/>
      <c r="WXI124" s="208"/>
      <c r="WXJ124" s="208"/>
      <c r="WXK124" s="208"/>
      <c r="WXL124" s="208"/>
      <c r="WXM124" s="208"/>
      <c r="WXN124" s="208"/>
      <c r="WXO124" s="208"/>
      <c r="WXP124" s="208"/>
      <c r="WXQ124" s="208"/>
      <c r="WXR124" s="208"/>
      <c r="WXS124" s="208"/>
      <c r="WXT124" s="208"/>
      <c r="WXU124" s="208"/>
      <c r="WXV124" s="208"/>
      <c r="WXW124" s="208"/>
      <c r="WXX124" s="208"/>
      <c r="WXY124" s="208"/>
      <c r="WXZ124" s="208"/>
      <c r="WYA124" s="208"/>
      <c r="WYB124" s="208"/>
      <c r="WYC124" s="208"/>
      <c r="WYD124" s="208"/>
      <c r="WYE124" s="208"/>
      <c r="WYF124" s="208"/>
      <c r="WYG124" s="208"/>
      <c r="WYH124" s="208"/>
      <c r="WYI124" s="208"/>
      <c r="WYJ124" s="208"/>
      <c r="WYK124" s="208"/>
      <c r="WYL124" s="208"/>
      <c r="WYM124" s="208"/>
      <c r="WYN124" s="208"/>
      <c r="WYO124" s="208"/>
      <c r="WYP124" s="208"/>
      <c r="WYQ124" s="208"/>
      <c r="WYR124" s="208"/>
      <c r="WYS124" s="208"/>
      <c r="WYT124" s="208"/>
      <c r="WYU124" s="208"/>
      <c r="WYV124" s="208"/>
      <c r="WYW124" s="208"/>
      <c r="WYX124" s="208"/>
      <c r="WYY124" s="208"/>
      <c r="WYZ124" s="208"/>
      <c r="WZA124" s="208"/>
      <c r="WZB124" s="208"/>
      <c r="WZC124" s="208"/>
      <c r="WZD124" s="208"/>
      <c r="WZE124" s="208"/>
      <c r="WZF124" s="208"/>
      <c r="WZG124" s="208"/>
      <c r="WZH124" s="208"/>
      <c r="WZI124" s="208"/>
      <c r="WZJ124" s="208"/>
      <c r="WZK124" s="208"/>
      <c r="WZL124" s="208"/>
      <c r="WZM124" s="208"/>
      <c r="WZN124" s="208"/>
      <c r="WZO124" s="208"/>
      <c r="WZP124" s="208"/>
      <c r="WZQ124" s="208"/>
      <c r="WZR124" s="208"/>
      <c r="WZS124" s="208"/>
      <c r="WZT124" s="208"/>
      <c r="WZU124" s="208"/>
      <c r="WZV124" s="208"/>
      <c r="WZW124" s="208"/>
      <c r="WZX124" s="208"/>
      <c r="WZY124" s="208"/>
      <c r="WZZ124" s="208"/>
      <c r="XAA124" s="208"/>
      <c r="XAB124" s="208"/>
      <c r="XAC124" s="208"/>
      <c r="XAD124" s="208"/>
      <c r="XAE124" s="208"/>
      <c r="XAF124" s="208"/>
      <c r="XAG124" s="208"/>
      <c r="XAH124" s="208"/>
      <c r="XAI124" s="208"/>
      <c r="XAJ124" s="208"/>
      <c r="XAK124" s="208"/>
      <c r="XAL124" s="208"/>
      <c r="XAM124" s="208"/>
      <c r="XAN124" s="208"/>
      <c r="XAO124" s="208"/>
      <c r="XAP124" s="208"/>
      <c r="XAQ124" s="208"/>
      <c r="XAR124" s="208"/>
      <c r="XAS124" s="208"/>
      <c r="XAT124" s="208"/>
      <c r="XAU124" s="208"/>
      <c r="XAV124" s="208"/>
      <c r="XAW124" s="208"/>
      <c r="XAX124" s="208"/>
      <c r="XAY124" s="208"/>
      <c r="XAZ124" s="208"/>
      <c r="XBA124" s="208"/>
      <c r="XBB124" s="208"/>
      <c r="XBC124" s="208"/>
      <c r="XBD124" s="208"/>
      <c r="XBE124" s="208"/>
      <c r="XBF124" s="208"/>
      <c r="XBG124" s="208"/>
      <c r="XBH124" s="208"/>
      <c r="XBI124" s="208"/>
      <c r="XBJ124" s="208"/>
      <c r="XBK124" s="208"/>
      <c r="XBL124" s="208"/>
      <c r="XBM124" s="208"/>
      <c r="XBN124" s="208"/>
      <c r="XBO124" s="208"/>
      <c r="XBP124" s="208"/>
      <c r="XBQ124" s="208"/>
      <c r="XBR124" s="208"/>
      <c r="XBS124" s="208"/>
      <c r="XBT124" s="208"/>
      <c r="XBU124" s="208"/>
      <c r="XBV124" s="208"/>
      <c r="XBW124" s="208"/>
      <c r="XBX124" s="208"/>
      <c r="XBY124" s="208"/>
      <c r="XBZ124" s="208"/>
      <c r="XCA124" s="208"/>
      <c r="XCB124" s="208"/>
      <c r="XCC124" s="208"/>
      <c r="XCD124" s="208"/>
      <c r="XCE124" s="208"/>
      <c r="XCF124" s="208"/>
      <c r="XCG124" s="208"/>
      <c r="XCH124" s="208"/>
      <c r="XCI124" s="208"/>
      <c r="XCJ124" s="208"/>
      <c r="XCK124" s="208"/>
      <c r="XCL124" s="208"/>
      <c r="XCM124" s="208"/>
      <c r="XCN124" s="208"/>
      <c r="XCO124" s="208"/>
      <c r="XCP124" s="208"/>
      <c r="XCQ124" s="208"/>
      <c r="XCR124" s="208"/>
      <c r="XCS124" s="208"/>
      <c r="XCT124" s="208"/>
      <c r="XCU124" s="208"/>
      <c r="XCV124" s="208"/>
      <c r="XCW124" s="208"/>
      <c r="XCX124" s="208"/>
      <c r="XCY124" s="208"/>
      <c r="XCZ124" s="208"/>
      <c r="XDA124" s="208"/>
      <c r="XDB124" s="208"/>
      <c r="XDC124" s="208"/>
      <c r="XDD124" s="208"/>
      <c r="XDE124" s="208"/>
      <c r="XDF124" s="208"/>
      <c r="XDG124" s="208"/>
      <c r="XDH124" s="208"/>
      <c r="XDI124" s="208"/>
      <c r="XDJ124" s="208"/>
      <c r="XDK124" s="208"/>
      <c r="XDL124" s="208"/>
      <c r="XDM124" s="208"/>
      <c r="XDN124" s="208"/>
      <c r="XDO124" s="208"/>
      <c r="XDP124" s="208"/>
      <c r="XDQ124" s="208"/>
      <c r="XDR124" s="208"/>
      <c r="XDS124" s="208"/>
      <c r="XDT124" s="208"/>
      <c r="XDU124" s="208"/>
      <c r="XDV124" s="208"/>
      <c r="XDW124" s="208"/>
      <c r="XDX124" s="208"/>
      <c r="XDY124" s="208"/>
      <c r="XDZ124" s="208"/>
      <c r="XEA124" s="208"/>
      <c r="XEB124" s="208"/>
      <c r="XEC124" s="208"/>
      <c r="XED124" s="208"/>
      <c r="XEE124" s="208"/>
      <c r="XEF124" s="208"/>
      <c r="XEG124" s="208"/>
      <c r="XEH124" s="208"/>
      <c r="XEI124" s="208"/>
      <c r="XEJ124" s="208"/>
      <c r="XEK124" s="208"/>
      <c r="XEL124" s="208"/>
      <c r="XEM124" s="208"/>
      <c r="XEN124" s="208"/>
      <c r="XEO124" s="208"/>
      <c r="XEP124" s="208"/>
      <c r="XEQ124" s="208"/>
      <c r="XER124" s="208"/>
      <c r="XES124" s="208"/>
      <c r="XET124" s="208"/>
      <c r="XEU124" s="208"/>
      <c r="XEV124" s="208"/>
      <c r="XEW124" s="208"/>
    </row>
    <row r="125" spans="1:16377" ht="15" customHeight="1">
      <c r="E125" s="376"/>
      <c r="F125" s="376" t="s">
        <v>544</v>
      </c>
      <c r="G125" s="376"/>
      <c r="H125" s="377"/>
      <c r="I125" s="377"/>
      <c r="J125" s="377"/>
      <c r="K125" s="377"/>
      <c r="L125" s="377"/>
      <c r="M125" s="377"/>
      <c r="N125" s="377"/>
      <c r="O125" s="377"/>
      <c r="P125" s="377"/>
      <c r="Q125" s="378"/>
      <c r="R125" s="377"/>
      <c r="S125" s="377"/>
      <c r="T125" s="388">
        <v>4.4999999999999998E-2</v>
      </c>
      <c r="U125" s="388">
        <v>4.4999999999999998E-2</v>
      </c>
      <c r="V125" s="388">
        <v>4.4999999999999998E-2</v>
      </c>
      <c r="W125" s="388">
        <v>4.4999999999999998E-2</v>
      </c>
      <c r="X125" s="388">
        <v>4.4999999999999998E-2</v>
      </c>
      <c r="Y125" s="388">
        <v>4.4999999999999998E-2</v>
      </c>
      <c r="Z125" s="388">
        <v>4.4999999999999998E-2</v>
      </c>
      <c r="AA125" s="388">
        <v>4.4999999999999998E-2</v>
      </c>
      <c r="AB125" s="388">
        <v>4.4999999999999998E-2</v>
      </c>
      <c r="AC125" s="388">
        <v>4.4999999999999998E-2</v>
      </c>
      <c r="AD125" s="388">
        <v>4.4999999999999998E-2</v>
      </c>
      <c r="AE125" s="388">
        <v>4.4999999999999998E-2</v>
      </c>
      <c r="AF125" s="388">
        <v>4.4999999999999998E-2</v>
      </c>
      <c r="AG125" s="388">
        <v>4.4999999999999998E-2</v>
      </c>
      <c r="AH125" s="388">
        <v>4.4999999999999998E-2</v>
      </c>
      <c r="AI125" s="388">
        <v>4.4999999999999998E-2</v>
      </c>
      <c r="AJ125" s="388">
        <v>4.4999999999999998E-2</v>
      </c>
      <c r="AK125" s="208"/>
      <c r="AL125" s="389"/>
      <c r="AM125" s="389"/>
      <c r="AN125" s="389"/>
      <c r="AO125" s="389"/>
      <c r="AP125" s="389">
        <v>4.4999999999999998E-2</v>
      </c>
      <c r="AQ125" s="389">
        <v>4.4999999999999998E-2</v>
      </c>
      <c r="AR125" s="389">
        <v>4.4999999999999998E-2</v>
      </c>
      <c r="AS125" s="389">
        <v>4.4999999999999998E-2</v>
      </c>
      <c r="AT125" s="389">
        <v>4.4999999999999998E-2</v>
      </c>
      <c r="AU125" s="389">
        <v>4.4999999999999998E-2</v>
      </c>
      <c r="AV125" s="389">
        <v>4.4999999999999998E-2</v>
      </c>
      <c r="AW125" s="389">
        <v>4.4999999999999998E-2</v>
      </c>
      <c r="AX125" s="389">
        <v>4.4999999999999998E-2</v>
      </c>
      <c r="AY125" s="208"/>
      <c r="AZ125" s="388">
        <v>0</v>
      </c>
      <c r="BA125" s="388">
        <v>0</v>
      </c>
      <c r="BB125" s="388">
        <v>0</v>
      </c>
      <c r="BC125" s="388">
        <v>0</v>
      </c>
      <c r="BD125" s="388">
        <v>-4.4999999999999998E-2</v>
      </c>
      <c r="BE125" s="388">
        <v>0</v>
      </c>
      <c r="BF125" s="388">
        <v>0</v>
      </c>
      <c r="BG125" s="388">
        <v>0</v>
      </c>
      <c r="BH125" s="388">
        <v>0</v>
      </c>
      <c r="BI125" s="388">
        <v>0</v>
      </c>
      <c r="BJ125" s="388">
        <v>0</v>
      </c>
      <c r="BK125" s="388">
        <v>0</v>
      </c>
      <c r="BL125" s="388">
        <v>0</v>
      </c>
      <c r="BM125" s="208"/>
      <c r="BN125" s="208"/>
      <c r="BO125" s="208"/>
      <c r="BP125" s="208"/>
      <c r="BQ125" s="208"/>
      <c r="BR125" s="208"/>
      <c r="BS125" s="208"/>
      <c r="BT125" s="208"/>
      <c r="BU125" s="208"/>
      <c r="BV125" s="208"/>
      <c r="BW125" s="208"/>
      <c r="BX125" s="208"/>
      <c r="BY125" s="208"/>
      <c r="BZ125" s="208"/>
      <c r="CA125" s="208"/>
      <c r="CB125" s="208"/>
      <c r="CC125" s="208"/>
      <c r="CD125" s="208"/>
      <c r="CE125" s="208"/>
      <c r="CF125" s="208"/>
      <c r="CG125" s="208"/>
      <c r="CH125" s="208"/>
      <c r="CI125" s="208"/>
      <c r="CJ125" s="208"/>
      <c r="CK125" s="208"/>
      <c r="CL125" s="208"/>
      <c r="CM125" s="208"/>
      <c r="CN125" s="381"/>
      <c r="CO125" s="208"/>
      <c r="CP125" s="208"/>
      <c r="CQ125" s="208">
        <v>0</v>
      </c>
      <c r="CR125" s="208">
        <v>0</v>
      </c>
      <c r="CS125" s="208">
        <v>0</v>
      </c>
      <c r="CT125" s="208">
        <v>0</v>
      </c>
      <c r="CU125" s="208">
        <v>0</v>
      </c>
      <c r="CV125" s="208">
        <v>0</v>
      </c>
      <c r="CW125" s="208">
        <v>0</v>
      </c>
      <c r="CX125" s="208">
        <v>0</v>
      </c>
      <c r="CY125" s="208">
        <v>0</v>
      </c>
      <c r="CZ125" s="208">
        <v>0</v>
      </c>
      <c r="DA125" s="208">
        <v>0.05</v>
      </c>
      <c r="DB125" s="208">
        <v>4.4999999999999998E-2</v>
      </c>
      <c r="DC125" s="208">
        <v>4.4999999999999998E-2</v>
      </c>
      <c r="DD125" s="208"/>
      <c r="DE125" s="208"/>
      <c r="DF125" s="208"/>
      <c r="DG125" s="208"/>
      <c r="DH125" s="208"/>
      <c r="DI125" s="208"/>
      <c r="DJ125" s="208"/>
      <c r="DK125" s="208"/>
      <c r="DL125" s="208"/>
      <c r="DM125" s="208"/>
      <c r="DN125" s="208"/>
      <c r="DO125" s="208"/>
      <c r="DP125" s="208"/>
      <c r="DQ125" s="208"/>
      <c r="DR125" s="208"/>
      <c r="DS125" s="208"/>
      <c r="DT125" s="208"/>
      <c r="DU125" s="208"/>
      <c r="DV125" s="208"/>
      <c r="DW125" s="208"/>
      <c r="DX125" s="208"/>
      <c r="DY125" s="208"/>
      <c r="DZ125" s="208"/>
      <c r="EA125" s="208"/>
      <c r="EB125" s="208"/>
      <c r="EC125" s="208"/>
      <c r="ED125" s="208"/>
      <c r="EE125" s="208"/>
      <c r="EF125" s="208"/>
      <c r="EG125" s="208"/>
      <c r="EH125" s="208"/>
      <c r="EI125" s="208"/>
      <c r="EJ125" s="208"/>
      <c r="EK125" s="208"/>
      <c r="EL125" s="195"/>
      <c r="EM125" s="195"/>
      <c r="EN125" s="195"/>
      <c r="EO125" s="195"/>
      <c r="EP125" s="195"/>
      <c r="EQ125" s="195"/>
      <c r="ER125" s="195"/>
      <c r="ES125" s="195"/>
      <c r="ET125" s="195"/>
      <c r="EU125" s="195"/>
      <c r="EV125" s="195"/>
      <c r="EW125" s="195"/>
      <c r="EX125" s="195"/>
      <c r="EY125" s="208"/>
      <c r="EZ125" s="195"/>
      <c r="FA125" s="195"/>
      <c r="FB125" s="195"/>
      <c r="FC125" s="195"/>
      <c r="FD125" s="195"/>
      <c r="FE125" s="195"/>
      <c r="FF125" s="195"/>
      <c r="FG125" s="195"/>
      <c r="FH125" s="195"/>
      <c r="FI125" s="195"/>
      <c r="FJ125" s="208"/>
      <c r="FV125" s="208"/>
      <c r="FW125" s="195"/>
      <c r="FX125" s="195"/>
      <c r="FY125" s="195"/>
      <c r="FZ125" s="195"/>
      <c r="GA125" s="195"/>
      <c r="GB125" s="195"/>
      <c r="GC125" s="195"/>
      <c r="GD125" s="195"/>
      <c r="GE125" s="195"/>
      <c r="GF125" s="195"/>
      <c r="GG125" s="208"/>
      <c r="GH125" s="390"/>
      <c r="GI125" s="389">
        <v>0.05</v>
      </c>
      <c r="GJ125" s="389">
        <v>0.05</v>
      </c>
      <c r="GK125" s="389">
        <v>0.05</v>
      </c>
      <c r="GL125" s="389">
        <v>0.05</v>
      </c>
      <c r="GM125" s="389">
        <v>0.05</v>
      </c>
      <c r="GN125" s="389">
        <v>0.05</v>
      </c>
      <c r="GO125" s="389">
        <v>0.05</v>
      </c>
      <c r="GP125" s="389">
        <v>0.05</v>
      </c>
      <c r="GQ125" s="389">
        <v>0.05</v>
      </c>
      <c r="GR125" s="208"/>
      <c r="GS125" s="383"/>
      <c r="GT125" s="389">
        <v>4.4999999999999998E-2</v>
      </c>
      <c r="GU125" s="389">
        <v>4.4999999999999998E-2</v>
      </c>
      <c r="GV125" s="389">
        <v>4.4999999999999998E-2</v>
      </c>
      <c r="GW125" s="389">
        <v>4.4999999999999998E-2</v>
      </c>
      <c r="GX125" s="389">
        <v>4.4999999999999998E-2</v>
      </c>
      <c r="GY125" s="389">
        <v>4.4999999999999998E-2</v>
      </c>
      <c r="GZ125" s="389">
        <v>4.4999999999999998E-2</v>
      </c>
      <c r="HA125" s="389">
        <v>4.4999999999999998E-2</v>
      </c>
      <c r="HB125" s="389">
        <v>4.4999999999999998E-2</v>
      </c>
      <c r="HC125" s="208"/>
      <c r="HD125" s="208"/>
      <c r="HE125" s="208"/>
      <c r="HF125" s="208"/>
      <c r="HG125" s="208"/>
      <c r="HH125" s="208"/>
      <c r="HI125" s="208"/>
      <c r="HJ125" s="208"/>
      <c r="HK125" s="208"/>
      <c r="HL125" s="208"/>
      <c r="HM125" s="208"/>
      <c r="HN125" s="208"/>
      <c r="HO125" s="208"/>
      <c r="HP125" s="208"/>
      <c r="HQ125" s="208"/>
      <c r="HR125" s="208"/>
      <c r="HS125" s="208"/>
      <c r="HT125" s="208"/>
      <c r="HU125" s="208"/>
      <c r="HV125" s="208"/>
      <c r="HW125" s="208"/>
      <c r="HX125" s="208"/>
      <c r="HY125" s="208"/>
      <c r="HZ125" s="208"/>
      <c r="IA125" s="208"/>
      <c r="IB125" s="208"/>
      <c r="IC125" s="208"/>
      <c r="ID125" s="208"/>
      <c r="IE125" s="208"/>
      <c r="IF125" s="208"/>
      <c r="IG125" s="208"/>
      <c r="IH125" s="208"/>
      <c r="II125" s="208"/>
      <c r="IJ125" s="208"/>
      <c r="IK125" s="208"/>
      <c r="IL125" s="208"/>
      <c r="IM125" s="208"/>
      <c r="IN125" s="208"/>
      <c r="IO125" s="208"/>
      <c r="IP125" s="208"/>
      <c r="IQ125" s="208"/>
      <c r="IR125" s="208"/>
      <c r="IS125" s="208"/>
      <c r="IT125" s="208"/>
      <c r="IU125" s="208"/>
      <c r="IV125" s="208"/>
      <c r="IW125" s="208"/>
      <c r="IX125" s="208"/>
      <c r="IY125" s="208"/>
      <c r="IZ125" s="208"/>
      <c r="JA125" s="208"/>
      <c r="JB125" s="208"/>
      <c r="JC125" s="208"/>
      <c r="JD125" s="208"/>
      <c r="JE125" s="208"/>
      <c r="JF125" s="208"/>
      <c r="JG125" s="208"/>
      <c r="JH125" s="208"/>
      <c r="JI125" s="208"/>
      <c r="JJ125" s="208"/>
      <c r="JK125" s="208"/>
      <c r="JL125" s="208"/>
      <c r="JM125" s="208"/>
      <c r="JN125" s="208"/>
      <c r="JO125" s="208"/>
      <c r="JP125" s="208"/>
      <c r="JQ125" s="208"/>
      <c r="JR125" s="208"/>
      <c r="JS125" s="208"/>
      <c r="JT125" s="208"/>
      <c r="JU125" s="208"/>
      <c r="JV125" s="208"/>
      <c r="JW125" s="208"/>
      <c r="JX125" s="208"/>
      <c r="JY125" s="208"/>
      <c r="JZ125" s="208"/>
      <c r="KA125" s="208"/>
      <c r="KB125" s="208"/>
      <c r="KC125" s="208"/>
      <c r="KD125" s="208"/>
      <c r="KE125" s="208"/>
      <c r="KF125" s="208"/>
      <c r="KG125" s="208"/>
      <c r="KH125" s="208"/>
      <c r="KI125" s="208"/>
      <c r="KJ125" s="208"/>
      <c r="KK125" s="208"/>
      <c r="KL125" s="208"/>
      <c r="KM125" s="208"/>
      <c r="KN125" s="208"/>
      <c r="KO125" s="208"/>
      <c r="KP125" s="208"/>
      <c r="KQ125" s="208"/>
      <c r="KR125" s="208"/>
      <c r="KS125" s="208"/>
      <c r="KT125" s="208"/>
      <c r="KU125" s="208"/>
      <c r="KV125" s="208"/>
      <c r="KW125" s="208"/>
      <c r="KX125" s="208"/>
      <c r="KY125" s="208"/>
      <c r="KZ125" s="208"/>
      <c r="LA125" s="208"/>
      <c r="LB125" s="208"/>
      <c r="LC125" s="208"/>
      <c r="LD125" s="208"/>
      <c r="LE125" s="208"/>
      <c r="LF125" s="208"/>
      <c r="LG125" s="208"/>
      <c r="LH125" s="208"/>
      <c r="LI125" s="208"/>
      <c r="LJ125" s="208"/>
      <c r="LK125" s="208"/>
      <c r="LL125" s="208"/>
      <c r="LM125" s="208"/>
      <c r="LN125" s="208"/>
      <c r="LO125" s="208"/>
      <c r="LP125" s="208"/>
      <c r="LQ125" s="208"/>
      <c r="LR125" s="208"/>
      <c r="LS125" s="208"/>
      <c r="LT125" s="208"/>
      <c r="LU125" s="208"/>
      <c r="LV125" s="208"/>
      <c r="LW125" s="208"/>
      <c r="LX125" s="208"/>
      <c r="LY125" s="208"/>
      <c r="LZ125" s="208"/>
      <c r="MA125" s="208"/>
      <c r="MB125" s="208"/>
      <c r="MC125" s="208"/>
      <c r="MD125" s="208"/>
      <c r="ME125" s="208"/>
      <c r="MF125" s="208"/>
      <c r="MG125" s="208"/>
      <c r="MH125" s="208"/>
      <c r="MI125" s="208"/>
      <c r="MJ125" s="208"/>
      <c r="MK125" s="208"/>
      <c r="ML125" s="208"/>
      <c r="MM125" s="208"/>
      <c r="MN125" s="208"/>
      <c r="MO125" s="208"/>
      <c r="MP125" s="208"/>
      <c r="MQ125" s="208"/>
      <c r="MR125" s="208"/>
      <c r="MS125" s="208"/>
      <c r="MT125" s="208"/>
      <c r="MU125" s="208"/>
      <c r="MV125" s="208"/>
      <c r="MW125" s="208"/>
      <c r="MX125" s="208"/>
      <c r="MY125" s="208"/>
      <c r="MZ125" s="208"/>
      <c r="NA125" s="208"/>
      <c r="NB125" s="208"/>
      <c r="NC125" s="208"/>
      <c r="ND125" s="208"/>
      <c r="NE125" s="208"/>
      <c r="NF125" s="208"/>
      <c r="NG125" s="208"/>
      <c r="NH125" s="208"/>
      <c r="NI125" s="208"/>
      <c r="NJ125" s="208"/>
      <c r="NK125" s="208"/>
      <c r="NL125" s="208"/>
      <c r="NM125" s="208"/>
      <c r="NN125" s="208"/>
      <c r="NO125" s="208"/>
      <c r="NP125" s="208"/>
      <c r="NQ125" s="208"/>
      <c r="NR125" s="208"/>
      <c r="NS125" s="208"/>
      <c r="NT125" s="208"/>
      <c r="NU125" s="208"/>
      <c r="NV125" s="208"/>
      <c r="NW125" s="208"/>
      <c r="NX125" s="208"/>
      <c r="NY125" s="208"/>
      <c r="NZ125" s="208"/>
      <c r="OA125" s="208"/>
      <c r="OB125" s="208"/>
      <c r="OC125" s="208"/>
      <c r="OD125" s="208"/>
      <c r="OE125" s="208"/>
      <c r="OF125" s="208"/>
      <c r="OG125" s="208"/>
      <c r="OH125" s="208"/>
      <c r="OI125" s="208"/>
      <c r="OJ125" s="208"/>
      <c r="OK125" s="208"/>
      <c r="OL125" s="208"/>
      <c r="OM125" s="208"/>
      <c r="ON125" s="208"/>
      <c r="OO125" s="208"/>
      <c r="OP125" s="208"/>
      <c r="OQ125" s="208"/>
      <c r="OR125" s="208"/>
      <c r="OS125" s="208"/>
      <c r="OT125" s="208"/>
      <c r="OU125" s="208"/>
      <c r="OV125" s="208"/>
      <c r="OW125" s="208"/>
      <c r="OX125" s="208"/>
      <c r="OY125" s="208"/>
      <c r="OZ125" s="208"/>
      <c r="PA125" s="208"/>
      <c r="PB125" s="208"/>
      <c r="PC125" s="208"/>
      <c r="PD125" s="208"/>
      <c r="PE125" s="208"/>
      <c r="PF125" s="208"/>
      <c r="PG125" s="208"/>
      <c r="PH125" s="208"/>
      <c r="PI125" s="208"/>
      <c r="PJ125" s="208"/>
      <c r="PK125" s="208"/>
      <c r="PL125" s="208"/>
      <c r="PM125" s="208"/>
      <c r="PN125" s="208"/>
      <c r="PO125" s="208"/>
      <c r="PP125" s="208"/>
      <c r="PQ125" s="208"/>
      <c r="PR125" s="208"/>
      <c r="PS125" s="208"/>
      <c r="PT125" s="208"/>
      <c r="PU125" s="208"/>
      <c r="PV125" s="208"/>
      <c r="PW125" s="208"/>
      <c r="PX125" s="208"/>
      <c r="PY125" s="208"/>
      <c r="PZ125" s="208"/>
      <c r="QA125" s="208"/>
      <c r="QB125" s="208"/>
      <c r="QC125" s="208"/>
      <c r="QD125" s="208"/>
      <c r="QE125" s="208"/>
      <c r="QF125" s="208"/>
      <c r="QG125" s="208"/>
      <c r="QH125" s="208"/>
      <c r="QI125" s="208"/>
      <c r="QJ125" s="208"/>
      <c r="QK125" s="208"/>
      <c r="QL125" s="208"/>
      <c r="QM125" s="208"/>
      <c r="QN125" s="208"/>
      <c r="QO125" s="208"/>
      <c r="QP125" s="208"/>
      <c r="QQ125" s="208"/>
      <c r="QR125" s="208"/>
      <c r="QS125" s="208"/>
      <c r="QT125" s="208"/>
      <c r="QU125" s="208"/>
      <c r="QV125" s="208"/>
      <c r="QW125" s="208"/>
      <c r="QX125" s="208"/>
      <c r="QY125" s="208"/>
      <c r="QZ125" s="208"/>
      <c r="RA125" s="208"/>
      <c r="RB125" s="208"/>
      <c r="RC125" s="208"/>
      <c r="RD125" s="208"/>
      <c r="RE125" s="208"/>
      <c r="RF125" s="208"/>
      <c r="RG125" s="208"/>
      <c r="RH125" s="208"/>
      <c r="RI125" s="208"/>
      <c r="RJ125" s="208"/>
      <c r="RK125" s="208"/>
      <c r="RL125" s="208"/>
      <c r="RM125" s="208"/>
      <c r="RN125" s="208"/>
      <c r="RO125" s="208"/>
      <c r="RP125" s="208"/>
      <c r="RQ125" s="208"/>
      <c r="RR125" s="208"/>
      <c r="RS125" s="208"/>
      <c r="RT125" s="208"/>
      <c r="RU125" s="208"/>
      <c r="RV125" s="208"/>
      <c r="RW125" s="208"/>
      <c r="RX125" s="208"/>
      <c r="RY125" s="208"/>
      <c r="RZ125" s="208"/>
      <c r="SA125" s="208"/>
      <c r="SB125" s="208"/>
      <c r="SC125" s="208"/>
      <c r="SD125" s="208"/>
      <c r="SE125" s="208"/>
      <c r="SF125" s="208"/>
      <c r="SG125" s="208"/>
      <c r="SH125" s="208"/>
      <c r="SI125" s="208"/>
      <c r="SJ125" s="208"/>
      <c r="SK125" s="208"/>
      <c r="SL125" s="208"/>
      <c r="SM125" s="208"/>
      <c r="SN125" s="208"/>
      <c r="SO125" s="208"/>
      <c r="SP125" s="208"/>
      <c r="SQ125" s="208"/>
      <c r="SR125" s="208"/>
      <c r="SS125" s="208"/>
      <c r="ST125" s="208"/>
      <c r="SU125" s="208"/>
      <c r="SV125" s="208"/>
      <c r="SW125" s="208"/>
      <c r="SX125" s="208"/>
      <c r="SY125" s="208"/>
      <c r="SZ125" s="208"/>
      <c r="TA125" s="208"/>
      <c r="TB125" s="208"/>
      <c r="TC125" s="208"/>
      <c r="TD125" s="208"/>
      <c r="TE125" s="208"/>
      <c r="TF125" s="208"/>
      <c r="TG125" s="208"/>
      <c r="TH125" s="208"/>
      <c r="TI125" s="208"/>
      <c r="TJ125" s="208"/>
      <c r="TK125" s="208"/>
      <c r="TL125" s="208"/>
      <c r="TM125" s="208"/>
      <c r="TN125" s="208"/>
      <c r="TO125" s="208"/>
      <c r="TP125" s="208"/>
      <c r="TQ125" s="208"/>
      <c r="TR125" s="208"/>
      <c r="TS125" s="208"/>
      <c r="TT125" s="208"/>
      <c r="TU125" s="208"/>
      <c r="TV125" s="208"/>
      <c r="TW125" s="208"/>
      <c r="TX125" s="208"/>
      <c r="TY125" s="208"/>
      <c r="TZ125" s="208"/>
      <c r="UA125" s="208"/>
      <c r="UB125" s="208"/>
      <c r="UC125" s="208"/>
      <c r="UD125" s="208"/>
      <c r="UE125" s="208"/>
      <c r="UF125" s="208"/>
      <c r="UG125" s="208"/>
      <c r="UH125" s="208"/>
      <c r="UI125" s="208"/>
      <c r="UJ125" s="208"/>
      <c r="UK125" s="208"/>
      <c r="UL125" s="208"/>
      <c r="UM125" s="208"/>
      <c r="UN125" s="208"/>
      <c r="UO125" s="208"/>
      <c r="UP125" s="208"/>
      <c r="UQ125" s="208"/>
      <c r="UR125" s="208"/>
      <c r="US125" s="208"/>
      <c r="UT125" s="208"/>
      <c r="UU125" s="208"/>
      <c r="UV125" s="208"/>
      <c r="UW125" s="208"/>
      <c r="UX125" s="208"/>
      <c r="UY125" s="208"/>
      <c r="UZ125" s="208"/>
      <c r="VA125" s="208"/>
      <c r="VB125" s="208"/>
      <c r="VC125" s="208"/>
      <c r="VD125" s="208"/>
      <c r="VE125" s="208"/>
      <c r="VF125" s="208"/>
      <c r="VG125" s="208"/>
      <c r="VH125" s="208"/>
      <c r="VI125" s="208"/>
      <c r="VJ125" s="208"/>
      <c r="VK125" s="208"/>
      <c r="VL125" s="208"/>
      <c r="VM125" s="208"/>
      <c r="VN125" s="208"/>
      <c r="VO125" s="208"/>
      <c r="VP125" s="208"/>
      <c r="VQ125" s="208"/>
      <c r="VR125" s="208"/>
      <c r="VS125" s="208"/>
      <c r="VT125" s="208"/>
      <c r="VU125" s="208"/>
      <c r="VV125" s="208"/>
      <c r="VW125" s="208"/>
      <c r="VX125" s="208"/>
      <c r="VY125" s="208"/>
      <c r="VZ125" s="208"/>
      <c r="WA125" s="208"/>
      <c r="WB125" s="208"/>
      <c r="WC125" s="208"/>
      <c r="WD125" s="208"/>
      <c r="WE125" s="208"/>
      <c r="WF125" s="208"/>
      <c r="WG125" s="208"/>
      <c r="WH125" s="208"/>
      <c r="WI125" s="208"/>
      <c r="WJ125" s="208"/>
      <c r="WK125" s="208"/>
      <c r="WL125" s="208"/>
      <c r="WM125" s="208"/>
      <c r="WN125" s="208"/>
      <c r="WO125" s="208"/>
      <c r="WP125" s="208"/>
      <c r="WQ125" s="208"/>
      <c r="WR125" s="208"/>
      <c r="WS125" s="208"/>
      <c r="WT125" s="208"/>
      <c r="WU125" s="208"/>
      <c r="WV125" s="208"/>
      <c r="WW125" s="208"/>
      <c r="WX125" s="208"/>
      <c r="WY125" s="208"/>
      <c r="WZ125" s="208"/>
      <c r="XA125" s="208"/>
      <c r="XB125" s="208"/>
      <c r="XC125" s="208"/>
      <c r="XD125" s="208"/>
      <c r="XE125" s="208"/>
      <c r="XF125" s="208"/>
      <c r="XG125" s="208"/>
      <c r="XH125" s="208"/>
      <c r="XI125" s="208"/>
      <c r="XJ125" s="208"/>
      <c r="XK125" s="208"/>
      <c r="XL125" s="208"/>
      <c r="XM125" s="208"/>
      <c r="XN125" s="208"/>
      <c r="XO125" s="208"/>
      <c r="XP125" s="208"/>
      <c r="XQ125" s="208"/>
      <c r="XR125" s="208"/>
      <c r="XS125" s="208"/>
      <c r="XT125" s="208"/>
      <c r="XU125" s="208"/>
      <c r="XV125" s="208"/>
      <c r="XW125" s="208"/>
      <c r="XX125" s="208"/>
      <c r="XY125" s="208"/>
      <c r="XZ125" s="208"/>
      <c r="YA125" s="208"/>
      <c r="YB125" s="208"/>
      <c r="YC125" s="208"/>
      <c r="YD125" s="208"/>
      <c r="YE125" s="208"/>
      <c r="YF125" s="208"/>
      <c r="YG125" s="208"/>
      <c r="YH125" s="208"/>
      <c r="YI125" s="208"/>
      <c r="YJ125" s="208"/>
      <c r="YK125" s="208"/>
      <c r="YL125" s="208"/>
      <c r="YM125" s="208"/>
      <c r="YN125" s="208"/>
      <c r="YO125" s="208"/>
      <c r="YP125" s="208"/>
      <c r="YQ125" s="208"/>
      <c r="YR125" s="208"/>
      <c r="YS125" s="208"/>
      <c r="YT125" s="208"/>
      <c r="YU125" s="208"/>
      <c r="YV125" s="208"/>
      <c r="YW125" s="208"/>
      <c r="YX125" s="208"/>
      <c r="YY125" s="208"/>
      <c r="YZ125" s="208"/>
      <c r="ZA125" s="208"/>
      <c r="ZB125" s="208"/>
      <c r="ZC125" s="208"/>
      <c r="ZD125" s="208"/>
      <c r="ZE125" s="208"/>
      <c r="ZF125" s="208"/>
      <c r="ZG125" s="208"/>
      <c r="ZH125" s="208"/>
      <c r="ZI125" s="208"/>
      <c r="ZJ125" s="208"/>
      <c r="ZK125" s="208"/>
      <c r="ZL125" s="208"/>
      <c r="ZM125" s="208"/>
      <c r="ZN125" s="208"/>
      <c r="ZO125" s="208"/>
      <c r="ZP125" s="208"/>
      <c r="ZQ125" s="208"/>
      <c r="ZR125" s="208"/>
      <c r="ZS125" s="208"/>
      <c r="ZT125" s="208"/>
      <c r="ZU125" s="208"/>
      <c r="ZV125" s="208"/>
      <c r="ZW125" s="208"/>
      <c r="ZX125" s="208"/>
      <c r="ZY125" s="208"/>
      <c r="ZZ125" s="208"/>
      <c r="AAA125" s="208"/>
      <c r="AAB125" s="208"/>
      <c r="AAC125" s="208"/>
      <c r="AAD125" s="208"/>
      <c r="AAE125" s="208"/>
      <c r="AAF125" s="208"/>
      <c r="AAG125" s="208"/>
      <c r="AAH125" s="208"/>
      <c r="AAI125" s="208"/>
      <c r="AAJ125" s="208"/>
      <c r="AAK125" s="208"/>
      <c r="AAL125" s="208"/>
      <c r="AAM125" s="208"/>
      <c r="AAN125" s="208"/>
      <c r="AAO125" s="208"/>
      <c r="AAP125" s="208"/>
      <c r="AAQ125" s="208"/>
      <c r="AAR125" s="208"/>
      <c r="AAS125" s="208"/>
      <c r="AAT125" s="208"/>
      <c r="AAU125" s="208"/>
      <c r="AAV125" s="208"/>
      <c r="AAW125" s="208"/>
      <c r="AAX125" s="208"/>
      <c r="AAY125" s="208"/>
      <c r="AAZ125" s="208"/>
      <c r="ABA125" s="208"/>
      <c r="ABB125" s="208"/>
      <c r="ABC125" s="208"/>
      <c r="ABD125" s="208"/>
      <c r="ABE125" s="208"/>
      <c r="ABF125" s="208"/>
      <c r="ABG125" s="208"/>
      <c r="ABH125" s="208"/>
      <c r="ABI125" s="208"/>
      <c r="ABJ125" s="208"/>
      <c r="ABK125" s="208"/>
      <c r="ABL125" s="208"/>
      <c r="ABM125" s="208"/>
      <c r="ABN125" s="208"/>
      <c r="ABO125" s="208"/>
      <c r="ABP125" s="208"/>
      <c r="ABQ125" s="208"/>
      <c r="ABR125" s="208"/>
      <c r="ABS125" s="208"/>
      <c r="ABT125" s="208"/>
      <c r="ABU125" s="208"/>
      <c r="ABV125" s="208"/>
      <c r="ABW125" s="208"/>
      <c r="ABX125" s="208"/>
      <c r="ABY125" s="208"/>
      <c r="ABZ125" s="208"/>
      <c r="ACA125" s="208"/>
      <c r="ACB125" s="208"/>
      <c r="ACC125" s="208"/>
      <c r="ACD125" s="208"/>
      <c r="ACE125" s="208"/>
      <c r="ACF125" s="208"/>
      <c r="ACG125" s="208"/>
      <c r="ACH125" s="208"/>
      <c r="ACI125" s="208"/>
      <c r="ACJ125" s="208"/>
      <c r="ACK125" s="208"/>
      <c r="ACL125" s="208"/>
      <c r="ACM125" s="208"/>
      <c r="ACN125" s="208"/>
      <c r="ACO125" s="208"/>
      <c r="ACP125" s="208"/>
      <c r="ACQ125" s="208"/>
      <c r="ACR125" s="208"/>
      <c r="ACS125" s="208"/>
      <c r="ACT125" s="208"/>
      <c r="ACU125" s="208"/>
      <c r="ACV125" s="208"/>
      <c r="ACW125" s="208"/>
      <c r="ACX125" s="208"/>
      <c r="ACY125" s="208"/>
      <c r="ACZ125" s="208"/>
      <c r="ADA125" s="208"/>
      <c r="ADB125" s="208"/>
      <c r="ADC125" s="208"/>
      <c r="ADD125" s="208"/>
      <c r="ADE125" s="208"/>
      <c r="ADF125" s="208"/>
      <c r="ADG125" s="208"/>
      <c r="ADH125" s="208"/>
      <c r="ADI125" s="208"/>
      <c r="ADJ125" s="208"/>
      <c r="ADK125" s="208"/>
      <c r="ADL125" s="208"/>
      <c r="ADM125" s="208"/>
      <c r="ADN125" s="208"/>
      <c r="ADO125" s="208"/>
      <c r="ADP125" s="208"/>
      <c r="ADQ125" s="208"/>
      <c r="ADR125" s="208"/>
      <c r="ADS125" s="208"/>
      <c r="ADT125" s="208"/>
      <c r="ADU125" s="208"/>
      <c r="ADV125" s="208"/>
      <c r="ADW125" s="208"/>
      <c r="ADX125" s="208"/>
      <c r="ADY125" s="208"/>
      <c r="ADZ125" s="208"/>
      <c r="AEA125" s="208"/>
      <c r="AEB125" s="208"/>
      <c r="AEC125" s="208"/>
      <c r="AED125" s="208"/>
      <c r="AEE125" s="208"/>
      <c r="AEF125" s="208"/>
      <c r="AEG125" s="208"/>
      <c r="AEH125" s="208"/>
      <c r="AEI125" s="208"/>
      <c r="AEJ125" s="208"/>
      <c r="AEK125" s="208"/>
      <c r="AEL125" s="208"/>
      <c r="AEM125" s="208"/>
      <c r="AEN125" s="208"/>
      <c r="AEO125" s="208"/>
      <c r="AEP125" s="208"/>
      <c r="AEQ125" s="208"/>
      <c r="AER125" s="208"/>
      <c r="AES125" s="208"/>
      <c r="AET125" s="208"/>
      <c r="AEU125" s="208"/>
      <c r="AEV125" s="208"/>
      <c r="AEW125" s="208"/>
      <c r="AEX125" s="208"/>
      <c r="AEY125" s="208"/>
      <c r="AEZ125" s="208"/>
      <c r="AFA125" s="208"/>
      <c r="AFB125" s="208"/>
      <c r="AFC125" s="208"/>
      <c r="AFD125" s="208"/>
      <c r="AFE125" s="208"/>
      <c r="AFF125" s="208"/>
      <c r="AFG125" s="208"/>
      <c r="AFH125" s="208"/>
      <c r="AFI125" s="208"/>
      <c r="AFJ125" s="208"/>
      <c r="AFK125" s="208"/>
      <c r="AFL125" s="208"/>
      <c r="AFM125" s="208"/>
      <c r="AFN125" s="208"/>
      <c r="AFO125" s="208"/>
      <c r="AFP125" s="208"/>
      <c r="AFQ125" s="208"/>
      <c r="AFR125" s="208"/>
      <c r="AFS125" s="208"/>
      <c r="AFT125" s="208"/>
      <c r="AFU125" s="208"/>
      <c r="AFV125" s="208"/>
      <c r="AFW125" s="208"/>
      <c r="AFX125" s="208"/>
      <c r="AFY125" s="208"/>
      <c r="AFZ125" s="208"/>
      <c r="AGA125" s="208"/>
      <c r="AGB125" s="208"/>
      <c r="AGC125" s="208"/>
      <c r="AGD125" s="208"/>
      <c r="AGE125" s="208"/>
      <c r="AGF125" s="208"/>
      <c r="AGG125" s="208"/>
      <c r="AGH125" s="208"/>
      <c r="AGI125" s="208"/>
      <c r="AGJ125" s="208"/>
      <c r="AGK125" s="208"/>
      <c r="AGL125" s="208"/>
      <c r="AGM125" s="208"/>
      <c r="AGN125" s="208"/>
      <c r="AGO125" s="208"/>
      <c r="AGP125" s="208"/>
      <c r="AGQ125" s="208"/>
      <c r="AGR125" s="208"/>
      <c r="AGS125" s="208"/>
      <c r="AGT125" s="208"/>
      <c r="AGU125" s="208"/>
      <c r="AGV125" s="208"/>
      <c r="AGW125" s="208"/>
      <c r="AGX125" s="208"/>
      <c r="AGY125" s="208"/>
      <c r="AGZ125" s="208"/>
      <c r="AHA125" s="208"/>
      <c r="AHB125" s="208"/>
      <c r="AHC125" s="208"/>
      <c r="AHD125" s="208"/>
      <c r="AHE125" s="208"/>
      <c r="AHF125" s="208"/>
      <c r="AHG125" s="208"/>
      <c r="AHH125" s="208"/>
      <c r="AHI125" s="208"/>
      <c r="AHJ125" s="208"/>
      <c r="AHK125" s="208"/>
      <c r="AHL125" s="208"/>
      <c r="AHM125" s="208"/>
      <c r="AHN125" s="208"/>
      <c r="AHO125" s="208"/>
      <c r="AHP125" s="208"/>
      <c r="AHQ125" s="208"/>
      <c r="AHR125" s="208"/>
      <c r="AHS125" s="208"/>
      <c r="AHT125" s="208"/>
      <c r="AHU125" s="208"/>
      <c r="AHV125" s="208"/>
      <c r="AHW125" s="208"/>
      <c r="AHX125" s="208"/>
      <c r="AHY125" s="208"/>
      <c r="AHZ125" s="208"/>
      <c r="AIA125" s="208"/>
      <c r="AIB125" s="208"/>
      <c r="AIC125" s="208"/>
      <c r="AID125" s="208"/>
      <c r="AIE125" s="208"/>
      <c r="AIF125" s="208"/>
      <c r="AIG125" s="208"/>
      <c r="AIH125" s="208"/>
      <c r="AII125" s="208"/>
      <c r="AIJ125" s="208"/>
      <c r="AIK125" s="208"/>
      <c r="AIL125" s="208"/>
      <c r="AIM125" s="208"/>
      <c r="AIN125" s="208"/>
      <c r="AIO125" s="208"/>
      <c r="AIP125" s="208"/>
      <c r="AIQ125" s="208"/>
      <c r="AIR125" s="208"/>
      <c r="AIS125" s="208"/>
      <c r="AIT125" s="208"/>
      <c r="AIU125" s="208"/>
      <c r="AIV125" s="208"/>
      <c r="AIW125" s="208"/>
      <c r="AIX125" s="208"/>
      <c r="AIY125" s="208"/>
      <c r="AIZ125" s="208"/>
      <c r="AJA125" s="208"/>
      <c r="AJB125" s="208"/>
      <c r="AJC125" s="208"/>
      <c r="AJD125" s="208"/>
      <c r="AJE125" s="208"/>
      <c r="AJF125" s="208"/>
      <c r="AJG125" s="208"/>
      <c r="AJH125" s="208"/>
      <c r="AJI125" s="208"/>
      <c r="AJJ125" s="208"/>
      <c r="AJK125" s="208"/>
      <c r="AJL125" s="208"/>
      <c r="AJM125" s="208"/>
      <c r="AJN125" s="208"/>
      <c r="AJO125" s="208"/>
      <c r="AJP125" s="208"/>
      <c r="AJQ125" s="208"/>
      <c r="AJR125" s="208"/>
      <c r="AJS125" s="208"/>
      <c r="AJT125" s="208"/>
      <c r="AJU125" s="208"/>
      <c r="AJV125" s="208"/>
      <c r="AJW125" s="208"/>
      <c r="AJX125" s="208"/>
      <c r="AJY125" s="208"/>
      <c r="AJZ125" s="208"/>
      <c r="AKA125" s="208"/>
      <c r="AKB125" s="208"/>
      <c r="AKC125" s="208"/>
      <c r="AKD125" s="208"/>
      <c r="AKE125" s="208"/>
      <c r="AKF125" s="208"/>
      <c r="AKG125" s="208"/>
      <c r="AKH125" s="208"/>
      <c r="AKI125" s="208"/>
      <c r="AKJ125" s="208"/>
      <c r="AKK125" s="208"/>
      <c r="AKL125" s="208"/>
      <c r="AKM125" s="208"/>
      <c r="AKN125" s="208"/>
      <c r="AKO125" s="208"/>
      <c r="AKP125" s="208"/>
      <c r="AKQ125" s="208"/>
      <c r="AKR125" s="208"/>
      <c r="AKS125" s="208"/>
      <c r="AKT125" s="208"/>
      <c r="AKU125" s="208"/>
      <c r="AKV125" s="208"/>
      <c r="AKW125" s="208"/>
      <c r="AKX125" s="208"/>
      <c r="AKY125" s="208"/>
      <c r="AKZ125" s="208"/>
      <c r="ALA125" s="208"/>
      <c r="ALB125" s="208"/>
      <c r="ALC125" s="208"/>
      <c r="ALD125" s="208"/>
      <c r="ALE125" s="208"/>
      <c r="ALF125" s="208"/>
      <c r="ALG125" s="208"/>
      <c r="ALH125" s="208"/>
      <c r="ALI125" s="208"/>
      <c r="ALJ125" s="208"/>
      <c r="ALK125" s="208"/>
      <c r="ALL125" s="208"/>
      <c r="ALM125" s="208"/>
      <c r="ALN125" s="208"/>
      <c r="ALO125" s="208"/>
      <c r="ALP125" s="208"/>
      <c r="ALQ125" s="208"/>
      <c r="ALR125" s="208"/>
      <c r="ALS125" s="208"/>
      <c r="ALT125" s="208"/>
      <c r="ALU125" s="208"/>
      <c r="ALV125" s="208"/>
      <c r="ALW125" s="208"/>
      <c r="ALX125" s="208"/>
      <c r="ALY125" s="208"/>
      <c r="ALZ125" s="208"/>
      <c r="AMA125" s="208"/>
      <c r="AMB125" s="208"/>
      <c r="AMC125" s="208"/>
      <c r="AMD125" s="208"/>
      <c r="AME125" s="208"/>
      <c r="AMF125" s="208"/>
      <c r="AMG125" s="208"/>
      <c r="AMH125" s="208"/>
      <c r="AMI125" s="208"/>
      <c r="AMJ125" s="208"/>
      <c r="AMK125" s="208"/>
      <c r="AML125" s="208"/>
      <c r="AMM125" s="208"/>
      <c r="AMN125" s="208"/>
      <c r="AMO125" s="208"/>
      <c r="AMP125" s="208"/>
      <c r="AMQ125" s="208"/>
      <c r="AMR125" s="208"/>
      <c r="AMS125" s="208"/>
      <c r="AMT125" s="208"/>
      <c r="AMU125" s="208"/>
      <c r="AMV125" s="208"/>
      <c r="AMW125" s="208"/>
      <c r="AMX125" s="208"/>
      <c r="AMY125" s="208"/>
      <c r="AMZ125" s="208"/>
      <c r="ANA125" s="208"/>
      <c r="ANB125" s="208"/>
      <c r="ANC125" s="208"/>
      <c r="AND125" s="208"/>
      <c r="ANE125" s="208"/>
      <c r="ANF125" s="208"/>
      <c r="ANG125" s="208"/>
      <c r="ANH125" s="208"/>
      <c r="ANI125" s="208"/>
      <c r="ANJ125" s="208"/>
      <c r="ANK125" s="208"/>
      <c r="ANL125" s="208"/>
      <c r="ANM125" s="208"/>
      <c r="ANN125" s="208"/>
      <c r="ANO125" s="208"/>
      <c r="ANP125" s="208"/>
      <c r="ANQ125" s="208"/>
      <c r="ANR125" s="208"/>
      <c r="ANS125" s="208"/>
      <c r="ANT125" s="208"/>
      <c r="ANU125" s="208"/>
      <c r="ANV125" s="208"/>
      <c r="ANW125" s="208"/>
      <c r="ANX125" s="208"/>
      <c r="ANY125" s="208"/>
      <c r="ANZ125" s="208"/>
      <c r="AOA125" s="208"/>
      <c r="AOB125" s="208"/>
      <c r="AOC125" s="208"/>
      <c r="AOD125" s="208"/>
      <c r="AOE125" s="208"/>
      <c r="AOF125" s="208"/>
      <c r="AOG125" s="208"/>
      <c r="AOH125" s="208"/>
      <c r="AOI125" s="208"/>
      <c r="AOJ125" s="208"/>
      <c r="AOK125" s="208"/>
      <c r="AOL125" s="208"/>
      <c r="AOM125" s="208"/>
      <c r="AON125" s="208"/>
      <c r="AOO125" s="208"/>
      <c r="AOP125" s="208"/>
      <c r="AOQ125" s="208"/>
      <c r="AOR125" s="208"/>
      <c r="AOS125" s="208"/>
      <c r="AOT125" s="208"/>
      <c r="AOU125" s="208"/>
      <c r="AOV125" s="208"/>
      <c r="AOW125" s="208"/>
      <c r="AOX125" s="208"/>
      <c r="AOY125" s="208"/>
      <c r="AOZ125" s="208"/>
      <c r="APA125" s="208"/>
      <c r="APB125" s="208"/>
      <c r="APC125" s="208"/>
      <c r="APD125" s="208"/>
      <c r="APE125" s="208"/>
      <c r="APF125" s="208"/>
      <c r="APG125" s="208"/>
      <c r="APH125" s="208"/>
      <c r="API125" s="208"/>
      <c r="APJ125" s="208"/>
      <c r="APK125" s="208"/>
      <c r="APL125" s="208"/>
      <c r="APM125" s="208"/>
      <c r="APN125" s="208"/>
      <c r="APO125" s="208"/>
      <c r="APP125" s="208"/>
      <c r="APQ125" s="208"/>
      <c r="APR125" s="208"/>
      <c r="APS125" s="208"/>
      <c r="APT125" s="208"/>
      <c r="APU125" s="208"/>
      <c r="APV125" s="208"/>
      <c r="APW125" s="208"/>
      <c r="APX125" s="208"/>
      <c r="APY125" s="208"/>
      <c r="APZ125" s="208"/>
      <c r="AQA125" s="208"/>
      <c r="AQB125" s="208"/>
      <c r="AQC125" s="208"/>
      <c r="AQD125" s="208"/>
      <c r="AQE125" s="208"/>
      <c r="AQF125" s="208"/>
      <c r="AQG125" s="208"/>
      <c r="AQH125" s="208"/>
      <c r="AQI125" s="208"/>
      <c r="AQJ125" s="208"/>
      <c r="AQK125" s="208"/>
      <c r="AQL125" s="208"/>
      <c r="AQM125" s="208"/>
      <c r="AQN125" s="208"/>
      <c r="AQO125" s="208"/>
      <c r="AQP125" s="208"/>
      <c r="AQQ125" s="208"/>
      <c r="AQR125" s="208"/>
      <c r="AQS125" s="208"/>
      <c r="AQT125" s="208"/>
      <c r="AQU125" s="208"/>
      <c r="AQV125" s="208"/>
      <c r="AQW125" s="208"/>
      <c r="AQX125" s="208"/>
      <c r="AQY125" s="208"/>
      <c r="AQZ125" s="208"/>
      <c r="ARA125" s="208"/>
      <c r="ARB125" s="208"/>
      <c r="ARC125" s="208"/>
      <c r="ARD125" s="208"/>
      <c r="ARE125" s="208"/>
      <c r="ARF125" s="208"/>
      <c r="ARG125" s="208"/>
      <c r="ARH125" s="208"/>
      <c r="ARI125" s="208"/>
      <c r="ARJ125" s="208"/>
      <c r="ARK125" s="208"/>
      <c r="ARL125" s="208"/>
      <c r="ARM125" s="208"/>
      <c r="ARN125" s="208"/>
      <c r="ARO125" s="208"/>
      <c r="ARP125" s="208"/>
      <c r="ARQ125" s="208"/>
      <c r="ARR125" s="208"/>
      <c r="ARS125" s="208"/>
      <c r="ART125" s="208"/>
      <c r="ARU125" s="208"/>
      <c r="ARV125" s="208"/>
      <c r="ARW125" s="208"/>
      <c r="ARX125" s="208"/>
      <c r="ARY125" s="208"/>
      <c r="ARZ125" s="208"/>
      <c r="ASA125" s="208"/>
      <c r="ASB125" s="208"/>
      <c r="ASC125" s="208"/>
      <c r="ASD125" s="208"/>
      <c r="ASE125" s="208"/>
      <c r="ASF125" s="208"/>
      <c r="ASG125" s="208"/>
      <c r="ASH125" s="208"/>
      <c r="ASI125" s="208"/>
      <c r="ASJ125" s="208"/>
      <c r="ASK125" s="208"/>
      <c r="ASL125" s="208"/>
      <c r="ASM125" s="208"/>
      <c r="ASN125" s="208"/>
      <c r="ASO125" s="208"/>
      <c r="ASP125" s="208"/>
      <c r="ASQ125" s="208"/>
      <c r="ASR125" s="208"/>
      <c r="ASS125" s="208"/>
      <c r="AST125" s="208"/>
      <c r="ASU125" s="208"/>
      <c r="ASV125" s="208"/>
      <c r="ASW125" s="208"/>
      <c r="ASX125" s="208"/>
      <c r="ASY125" s="208"/>
      <c r="ASZ125" s="208"/>
      <c r="ATA125" s="208"/>
      <c r="ATB125" s="208"/>
      <c r="ATC125" s="208"/>
      <c r="ATD125" s="208"/>
      <c r="ATE125" s="208"/>
      <c r="ATF125" s="208"/>
      <c r="ATG125" s="208"/>
      <c r="ATH125" s="208"/>
      <c r="ATI125" s="208"/>
      <c r="ATJ125" s="208"/>
      <c r="ATK125" s="208"/>
      <c r="ATL125" s="208"/>
      <c r="ATM125" s="208"/>
      <c r="ATN125" s="208"/>
      <c r="ATO125" s="208"/>
      <c r="ATP125" s="208"/>
      <c r="ATQ125" s="208"/>
      <c r="ATR125" s="208"/>
      <c r="ATS125" s="208"/>
      <c r="ATT125" s="208"/>
      <c r="ATU125" s="208"/>
      <c r="ATV125" s="208"/>
      <c r="ATW125" s="208"/>
      <c r="ATX125" s="208"/>
      <c r="ATY125" s="208"/>
      <c r="ATZ125" s="208"/>
      <c r="AUA125" s="208"/>
      <c r="AUB125" s="208"/>
      <c r="AUC125" s="208"/>
      <c r="AUD125" s="208"/>
      <c r="AUE125" s="208"/>
      <c r="AUF125" s="208"/>
      <c r="AUG125" s="208"/>
      <c r="AUH125" s="208"/>
      <c r="AUI125" s="208"/>
      <c r="AUJ125" s="208"/>
      <c r="AUK125" s="208"/>
      <c r="AUL125" s="208"/>
      <c r="AUM125" s="208"/>
      <c r="AUN125" s="208"/>
      <c r="AUO125" s="208"/>
      <c r="AUP125" s="208"/>
      <c r="AUQ125" s="208"/>
      <c r="AUR125" s="208"/>
      <c r="AUS125" s="208"/>
      <c r="AUT125" s="208"/>
      <c r="AUU125" s="208"/>
      <c r="AUV125" s="208"/>
      <c r="AUW125" s="208"/>
      <c r="AUX125" s="208"/>
      <c r="AUY125" s="208"/>
      <c r="AUZ125" s="208"/>
      <c r="AVA125" s="208"/>
      <c r="AVB125" s="208"/>
      <c r="AVC125" s="208"/>
      <c r="AVD125" s="208"/>
      <c r="AVE125" s="208"/>
      <c r="AVF125" s="208"/>
      <c r="AVG125" s="208"/>
      <c r="AVH125" s="208"/>
      <c r="AVI125" s="208"/>
      <c r="AVJ125" s="208"/>
      <c r="AVK125" s="208"/>
      <c r="AVL125" s="208"/>
      <c r="AVM125" s="208"/>
      <c r="AVN125" s="208"/>
      <c r="AVO125" s="208"/>
      <c r="AVP125" s="208"/>
      <c r="AVQ125" s="208"/>
      <c r="AVR125" s="208"/>
      <c r="AVS125" s="208"/>
      <c r="AVT125" s="208"/>
      <c r="AVU125" s="208"/>
      <c r="AVV125" s="208"/>
      <c r="AVW125" s="208"/>
      <c r="AVX125" s="208"/>
      <c r="AVY125" s="208"/>
      <c r="AVZ125" s="208"/>
      <c r="AWA125" s="208"/>
      <c r="AWB125" s="208"/>
      <c r="AWC125" s="208"/>
      <c r="AWD125" s="208"/>
      <c r="AWE125" s="208"/>
      <c r="AWF125" s="208"/>
      <c r="AWG125" s="208"/>
      <c r="AWH125" s="208"/>
      <c r="AWI125" s="208"/>
      <c r="AWJ125" s="208"/>
      <c r="AWK125" s="208"/>
      <c r="AWL125" s="208"/>
      <c r="AWM125" s="208"/>
      <c r="AWN125" s="208"/>
      <c r="AWO125" s="208"/>
      <c r="AWP125" s="208"/>
      <c r="AWQ125" s="208"/>
      <c r="AWR125" s="208"/>
      <c r="AWS125" s="208"/>
      <c r="AWT125" s="208"/>
      <c r="AWU125" s="208"/>
      <c r="AWV125" s="208"/>
      <c r="AWW125" s="208"/>
      <c r="AWX125" s="208"/>
      <c r="AWY125" s="208"/>
      <c r="AWZ125" s="208"/>
      <c r="AXA125" s="208"/>
      <c r="AXB125" s="208"/>
      <c r="AXC125" s="208"/>
      <c r="AXD125" s="208"/>
      <c r="AXE125" s="208"/>
      <c r="AXF125" s="208"/>
      <c r="AXG125" s="208"/>
      <c r="AXH125" s="208"/>
      <c r="AXI125" s="208"/>
      <c r="AXJ125" s="208"/>
      <c r="AXK125" s="208"/>
      <c r="AXL125" s="208"/>
      <c r="AXM125" s="208"/>
      <c r="AXN125" s="208"/>
      <c r="AXO125" s="208"/>
      <c r="AXP125" s="208"/>
      <c r="AXQ125" s="208"/>
      <c r="AXR125" s="208"/>
      <c r="AXS125" s="208"/>
      <c r="AXT125" s="208"/>
      <c r="AXU125" s="208"/>
      <c r="AXV125" s="208"/>
      <c r="AXW125" s="208"/>
      <c r="AXX125" s="208"/>
      <c r="AXY125" s="208"/>
      <c r="AXZ125" s="208"/>
      <c r="AYA125" s="208"/>
      <c r="AYB125" s="208"/>
      <c r="AYC125" s="208"/>
      <c r="AYD125" s="208"/>
      <c r="AYE125" s="208"/>
      <c r="AYF125" s="208"/>
      <c r="AYG125" s="208"/>
      <c r="AYH125" s="208"/>
      <c r="AYI125" s="208"/>
      <c r="AYJ125" s="208"/>
      <c r="AYK125" s="208"/>
      <c r="AYL125" s="208"/>
      <c r="AYM125" s="208"/>
      <c r="AYN125" s="208"/>
      <c r="AYO125" s="208"/>
      <c r="AYP125" s="208"/>
      <c r="AYQ125" s="208"/>
      <c r="AYR125" s="208"/>
      <c r="AYS125" s="208"/>
      <c r="AYT125" s="208"/>
      <c r="AYU125" s="208"/>
      <c r="AYV125" s="208"/>
      <c r="AYW125" s="208"/>
      <c r="AYX125" s="208"/>
      <c r="AYY125" s="208"/>
      <c r="AYZ125" s="208"/>
      <c r="AZA125" s="208"/>
      <c r="AZB125" s="208"/>
      <c r="AZC125" s="208"/>
      <c r="AZD125" s="208"/>
      <c r="AZE125" s="208"/>
      <c r="AZF125" s="208"/>
      <c r="AZG125" s="208"/>
      <c r="AZH125" s="208"/>
      <c r="AZI125" s="208"/>
      <c r="AZJ125" s="208"/>
      <c r="AZK125" s="208"/>
      <c r="AZL125" s="208"/>
      <c r="AZM125" s="208"/>
      <c r="AZN125" s="208"/>
      <c r="AZO125" s="208"/>
      <c r="AZP125" s="208"/>
      <c r="AZQ125" s="208"/>
      <c r="AZR125" s="208"/>
      <c r="AZS125" s="208"/>
      <c r="AZT125" s="208"/>
      <c r="AZU125" s="208"/>
      <c r="AZV125" s="208"/>
      <c r="AZW125" s="208"/>
      <c r="AZX125" s="208"/>
      <c r="AZY125" s="208"/>
      <c r="AZZ125" s="208"/>
      <c r="BAA125" s="208"/>
      <c r="BAB125" s="208"/>
      <c r="BAC125" s="208"/>
      <c r="BAD125" s="208"/>
      <c r="BAE125" s="208"/>
      <c r="BAF125" s="208"/>
      <c r="BAG125" s="208"/>
      <c r="BAH125" s="208"/>
      <c r="BAI125" s="208"/>
      <c r="BAJ125" s="208"/>
      <c r="BAK125" s="208"/>
      <c r="BAL125" s="208"/>
      <c r="BAM125" s="208"/>
      <c r="BAN125" s="208"/>
      <c r="BAO125" s="208"/>
      <c r="BAP125" s="208"/>
      <c r="BAQ125" s="208"/>
      <c r="BAR125" s="208"/>
      <c r="BAS125" s="208"/>
      <c r="BAT125" s="208"/>
      <c r="BAU125" s="208"/>
      <c r="BAV125" s="208"/>
      <c r="BAW125" s="208"/>
      <c r="BAX125" s="208"/>
      <c r="BAY125" s="208"/>
      <c r="BAZ125" s="208"/>
      <c r="BBA125" s="208"/>
      <c r="BBB125" s="208"/>
      <c r="BBC125" s="208"/>
      <c r="BBD125" s="208"/>
      <c r="BBE125" s="208"/>
      <c r="BBF125" s="208"/>
      <c r="BBG125" s="208"/>
      <c r="BBH125" s="208"/>
      <c r="BBI125" s="208"/>
      <c r="BBJ125" s="208"/>
      <c r="BBK125" s="208"/>
      <c r="BBL125" s="208"/>
      <c r="BBM125" s="208"/>
      <c r="BBN125" s="208"/>
      <c r="BBO125" s="208"/>
      <c r="BBP125" s="208"/>
      <c r="BBQ125" s="208"/>
      <c r="BBR125" s="208"/>
      <c r="BBS125" s="208"/>
      <c r="BBT125" s="208"/>
      <c r="BBU125" s="208"/>
      <c r="BBV125" s="208"/>
      <c r="BBW125" s="208"/>
      <c r="BBX125" s="208"/>
      <c r="BBY125" s="208"/>
      <c r="BBZ125" s="208"/>
      <c r="BCA125" s="208"/>
      <c r="BCB125" s="208"/>
      <c r="BCC125" s="208"/>
      <c r="BCD125" s="208"/>
      <c r="BCE125" s="208"/>
      <c r="BCF125" s="208"/>
      <c r="BCG125" s="208"/>
      <c r="BCH125" s="208"/>
      <c r="BCI125" s="208"/>
      <c r="BCJ125" s="208"/>
      <c r="BCK125" s="208"/>
      <c r="BCL125" s="208"/>
      <c r="BCM125" s="208"/>
      <c r="BCN125" s="208"/>
      <c r="BCO125" s="208"/>
      <c r="BCP125" s="208"/>
      <c r="BCQ125" s="208"/>
      <c r="BCR125" s="208"/>
      <c r="BCS125" s="208"/>
      <c r="BCT125" s="208"/>
      <c r="BCU125" s="208"/>
      <c r="BCV125" s="208"/>
      <c r="BCW125" s="208"/>
      <c r="BCX125" s="208"/>
      <c r="BCY125" s="208"/>
      <c r="BCZ125" s="208"/>
      <c r="BDA125" s="208"/>
      <c r="BDB125" s="208"/>
      <c r="BDC125" s="208"/>
      <c r="BDD125" s="208"/>
      <c r="BDE125" s="208"/>
      <c r="BDF125" s="208"/>
      <c r="BDG125" s="208"/>
      <c r="BDH125" s="208"/>
      <c r="BDI125" s="208"/>
      <c r="BDJ125" s="208"/>
      <c r="BDK125" s="208"/>
      <c r="BDL125" s="208"/>
      <c r="BDM125" s="208"/>
      <c r="BDN125" s="208"/>
      <c r="BDO125" s="208"/>
      <c r="BDP125" s="208"/>
      <c r="BDQ125" s="208"/>
      <c r="BDR125" s="208"/>
      <c r="BDS125" s="208"/>
      <c r="BDT125" s="208"/>
      <c r="BDU125" s="208"/>
      <c r="BDV125" s="208"/>
      <c r="BDW125" s="208"/>
      <c r="BDX125" s="208"/>
      <c r="BDY125" s="208"/>
      <c r="BDZ125" s="208"/>
      <c r="BEA125" s="208"/>
      <c r="BEB125" s="208"/>
      <c r="BEC125" s="208"/>
      <c r="BED125" s="208"/>
      <c r="BEE125" s="208"/>
      <c r="BEF125" s="208"/>
      <c r="BEG125" s="208"/>
      <c r="BEH125" s="208"/>
      <c r="BEI125" s="208"/>
      <c r="BEJ125" s="208"/>
      <c r="BEK125" s="208"/>
      <c r="BEL125" s="208"/>
      <c r="BEM125" s="208"/>
      <c r="BEN125" s="208"/>
      <c r="BEO125" s="208"/>
      <c r="BEP125" s="208"/>
      <c r="BEQ125" s="208"/>
      <c r="BER125" s="208"/>
      <c r="BES125" s="208"/>
      <c r="BET125" s="208"/>
      <c r="BEU125" s="208"/>
      <c r="BEV125" s="208"/>
      <c r="BEW125" s="208"/>
      <c r="BEX125" s="208"/>
      <c r="BEY125" s="208"/>
      <c r="BEZ125" s="208"/>
      <c r="BFA125" s="208"/>
      <c r="BFB125" s="208"/>
      <c r="BFC125" s="208"/>
      <c r="BFD125" s="208"/>
      <c r="BFE125" s="208"/>
      <c r="BFF125" s="208"/>
      <c r="BFG125" s="208"/>
      <c r="BFH125" s="208"/>
      <c r="BFI125" s="208"/>
      <c r="BFJ125" s="208"/>
      <c r="BFK125" s="208"/>
      <c r="BFL125" s="208"/>
      <c r="BFM125" s="208"/>
      <c r="BFN125" s="208"/>
      <c r="BFO125" s="208"/>
      <c r="BFP125" s="208"/>
      <c r="BFQ125" s="208"/>
      <c r="BFR125" s="208"/>
      <c r="BFS125" s="208"/>
      <c r="BFT125" s="208"/>
      <c r="BFU125" s="208"/>
      <c r="BFV125" s="208"/>
      <c r="BFW125" s="208"/>
      <c r="BFX125" s="208"/>
      <c r="BFY125" s="208"/>
      <c r="BFZ125" s="208"/>
      <c r="BGA125" s="208"/>
      <c r="BGB125" s="208"/>
      <c r="BGC125" s="208"/>
      <c r="BGD125" s="208"/>
      <c r="BGE125" s="208"/>
      <c r="BGF125" s="208"/>
      <c r="BGG125" s="208"/>
      <c r="BGH125" s="208"/>
      <c r="BGI125" s="208"/>
      <c r="BGJ125" s="208"/>
      <c r="BGK125" s="208"/>
      <c r="BGL125" s="208"/>
      <c r="BGM125" s="208"/>
      <c r="BGN125" s="208"/>
      <c r="BGO125" s="208"/>
      <c r="BGP125" s="208"/>
      <c r="BGQ125" s="208"/>
      <c r="BGR125" s="208"/>
      <c r="BGS125" s="208"/>
      <c r="BGT125" s="208"/>
      <c r="BGU125" s="208"/>
      <c r="BGV125" s="208"/>
      <c r="BGW125" s="208"/>
      <c r="BGX125" s="208"/>
      <c r="BGY125" s="208"/>
      <c r="BGZ125" s="208"/>
      <c r="BHA125" s="208"/>
      <c r="BHB125" s="208"/>
      <c r="BHC125" s="208"/>
      <c r="BHD125" s="208"/>
      <c r="BHE125" s="208"/>
      <c r="BHF125" s="208"/>
      <c r="BHG125" s="208"/>
      <c r="BHH125" s="208"/>
      <c r="BHI125" s="208"/>
      <c r="BHJ125" s="208"/>
      <c r="BHK125" s="208"/>
      <c r="BHL125" s="208"/>
      <c r="BHM125" s="208"/>
      <c r="BHN125" s="208"/>
      <c r="BHO125" s="208"/>
      <c r="BHP125" s="208"/>
      <c r="BHQ125" s="208"/>
      <c r="BHR125" s="208"/>
      <c r="BHS125" s="208"/>
      <c r="BHT125" s="208"/>
      <c r="BHU125" s="208"/>
      <c r="BHV125" s="208"/>
      <c r="BHW125" s="208"/>
      <c r="BHX125" s="208"/>
      <c r="BHY125" s="208"/>
      <c r="BHZ125" s="208"/>
      <c r="BIA125" s="208"/>
      <c r="BIB125" s="208"/>
      <c r="BIC125" s="208"/>
      <c r="BID125" s="208"/>
      <c r="BIE125" s="208"/>
      <c r="BIF125" s="208"/>
      <c r="BIG125" s="208"/>
      <c r="BIH125" s="208"/>
      <c r="BII125" s="208"/>
      <c r="BIJ125" s="208"/>
      <c r="BIK125" s="208"/>
      <c r="BIL125" s="208"/>
      <c r="BIM125" s="208"/>
      <c r="BIN125" s="208"/>
      <c r="BIO125" s="208"/>
      <c r="BIP125" s="208"/>
      <c r="BIQ125" s="208"/>
      <c r="BIR125" s="208"/>
      <c r="BIS125" s="208"/>
      <c r="BIT125" s="208"/>
      <c r="BIU125" s="208"/>
      <c r="BIV125" s="208"/>
      <c r="BIW125" s="208"/>
      <c r="BIX125" s="208"/>
      <c r="BIY125" s="208"/>
      <c r="BIZ125" s="208"/>
      <c r="BJA125" s="208"/>
      <c r="BJB125" s="208"/>
      <c r="BJC125" s="208"/>
      <c r="BJD125" s="208"/>
      <c r="BJE125" s="208"/>
      <c r="BJF125" s="208"/>
      <c r="BJG125" s="208"/>
      <c r="BJH125" s="208"/>
      <c r="BJI125" s="208"/>
      <c r="BJJ125" s="208"/>
      <c r="BJK125" s="208"/>
      <c r="BJL125" s="208"/>
      <c r="BJM125" s="208"/>
      <c r="BJN125" s="208"/>
      <c r="BJO125" s="208"/>
      <c r="BJP125" s="208"/>
      <c r="BJQ125" s="208"/>
      <c r="BJR125" s="208"/>
      <c r="BJS125" s="208"/>
      <c r="BJT125" s="208"/>
      <c r="BJU125" s="208"/>
      <c r="BJV125" s="208"/>
      <c r="BJW125" s="208"/>
      <c r="BJX125" s="208"/>
      <c r="BJY125" s="208"/>
      <c r="BJZ125" s="208"/>
      <c r="BKA125" s="208"/>
      <c r="BKB125" s="208"/>
      <c r="BKC125" s="208"/>
      <c r="BKD125" s="208"/>
      <c r="BKE125" s="208"/>
      <c r="BKF125" s="208"/>
      <c r="BKG125" s="208"/>
      <c r="BKH125" s="208"/>
      <c r="BKI125" s="208"/>
      <c r="BKJ125" s="208"/>
      <c r="BKK125" s="208"/>
      <c r="BKL125" s="208"/>
      <c r="BKM125" s="208"/>
      <c r="BKN125" s="208"/>
      <c r="BKO125" s="208"/>
      <c r="BKP125" s="208"/>
      <c r="BKQ125" s="208"/>
      <c r="BKR125" s="208"/>
      <c r="BKS125" s="208"/>
      <c r="BKT125" s="208"/>
      <c r="BKU125" s="208"/>
      <c r="BKV125" s="208"/>
      <c r="BKW125" s="208"/>
      <c r="BKX125" s="208"/>
      <c r="BKY125" s="208"/>
      <c r="BKZ125" s="208"/>
      <c r="BLA125" s="208"/>
      <c r="BLB125" s="208"/>
      <c r="BLC125" s="208"/>
      <c r="BLD125" s="208"/>
      <c r="BLE125" s="208"/>
      <c r="BLF125" s="208"/>
      <c r="BLG125" s="208"/>
      <c r="BLH125" s="208"/>
      <c r="BLI125" s="208"/>
      <c r="BLJ125" s="208"/>
      <c r="BLK125" s="208"/>
      <c r="BLL125" s="208"/>
      <c r="BLM125" s="208"/>
      <c r="BLN125" s="208"/>
      <c r="BLO125" s="208"/>
      <c r="BLP125" s="208"/>
      <c r="BLQ125" s="208"/>
      <c r="BLR125" s="208"/>
      <c r="BLS125" s="208"/>
      <c r="BLT125" s="208"/>
      <c r="BLU125" s="208"/>
      <c r="BLV125" s="208"/>
      <c r="BLW125" s="208"/>
      <c r="BLX125" s="208"/>
      <c r="BLY125" s="208"/>
      <c r="BLZ125" s="208"/>
      <c r="BMA125" s="208"/>
      <c r="BMB125" s="208"/>
      <c r="BMC125" s="208"/>
      <c r="BMD125" s="208"/>
      <c r="BME125" s="208"/>
      <c r="BMF125" s="208"/>
      <c r="BMG125" s="208"/>
      <c r="BMH125" s="208"/>
      <c r="BMI125" s="208"/>
      <c r="BMJ125" s="208"/>
      <c r="BMK125" s="208"/>
      <c r="BML125" s="208"/>
      <c r="BMM125" s="208"/>
      <c r="BMN125" s="208"/>
      <c r="BMO125" s="208"/>
      <c r="BMP125" s="208"/>
      <c r="BMQ125" s="208"/>
      <c r="BMR125" s="208"/>
      <c r="BMS125" s="208"/>
      <c r="BMT125" s="208"/>
      <c r="BMU125" s="208"/>
      <c r="BMV125" s="208"/>
      <c r="BMW125" s="208"/>
      <c r="BMX125" s="208"/>
      <c r="BMY125" s="208"/>
      <c r="BMZ125" s="208"/>
      <c r="BNA125" s="208"/>
      <c r="BNB125" s="208"/>
      <c r="BNC125" s="208"/>
      <c r="BND125" s="208"/>
      <c r="BNE125" s="208"/>
      <c r="BNF125" s="208"/>
      <c r="BNG125" s="208"/>
      <c r="BNH125" s="208"/>
      <c r="BNI125" s="208"/>
      <c r="BNJ125" s="208"/>
      <c r="BNK125" s="208"/>
      <c r="BNL125" s="208"/>
      <c r="BNM125" s="208"/>
      <c r="BNN125" s="208"/>
      <c r="BNO125" s="208"/>
      <c r="BNP125" s="208"/>
      <c r="BNQ125" s="208"/>
      <c r="BNR125" s="208"/>
      <c r="BNS125" s="208"/>
      <c r="BNT125" s="208"/>
      <c r="BNU125" s="208"/>
      <c r="BNV125" s="208"/>
      <c r="BNW125" s="208"/>
      <c r="BNX125" s="208"/>
      <c r="BNY125" s="208"/>
      <c r="BNZ125" s="208"/>
      <c r="BOA125" s="208"/>
      <c r="BOB125" s="208"/>
      <c r="BOC125" s="208"/>
      <c r="BOD125" s="208"/>
      <c r="BOE125" s="208"/>
      <c r="BOF125" s="208"/>
      <c r="BOG125" s="208"/>
      <c r="BOH125" s="208"/>
      <c r="BOI125" s="208"/>
      <c r="BOJ125" s="208"/>
      <c r="BOK125" s="208"/>
      <c r="BOL125" s="208"/>
      <c r="BOM125" s="208"/>
      <c r="BON125" s="208"/>
      <c r="BOO125" s="208"/>
      <c r="BOP125" s="208"/>
      <c r="BOQ125" s="208"/>
      <c r="BOR125" s="208"/>
      <c r="BOS125" s="208"/>
      <c r="BOT125" s="208"/>
      <c r="BOU125" s="208"/>
      <c r="BOV125" s="208"/>
      <c r="BOW125" s="208"/>
      <c r="BOX125" s="208"/>
      <c r="BOY125" s="208"/>
      <c r="BOZ125" s="208"/>
      <c r="BPA125" s="208"/>
      <c r="BPB125" s="208"/>
      <c r="BPC125" s="208"/>
      <c r="BPD125" s="208"/>
      <c r="BPE125" s="208"/>
      <c r="BPF125" s="208"/>
      <c r="BPG125" s="208"/>
      <c r="BPH125" s="208"/>
      <c r="BPI125" s="208"/>
      <c r="BPJ125" s="208"/>
      <c r="BPK125" s="208"/>
      <c r="BPL125" s="208"/>
      <c r="BPM125" s="208"/>
      <c r="BPN125" s="208"/>
      <c r="BPO125" s="208"/>
      <c r="BPP125" s="208"/>
      <c r="BPQ125" s="208"/>
      <c r="BPR125" s="208"/>
      <c r="BPS125" s="208"/>
      <c r="BPT125" s="208"/>
      <c r="BPU125" s="208"/>
      <c r="BPV125" s="208"/>
      <c r="BPW125" s="208"/>
      <c r="BPX125" s="208"/>
      <c r="BPY125" s="208"/>
      <c r="BPZ125" s="208"/>
      <c r="BQA125" s="208"/>
      <c r="BQB125" s="208"/>
      <c r="BQC125" s="208"/>
      <c r="BQD125" s="208"/>
      <c r="BQE125" s="208"/>
      <c r="BQF125" s="208"/>
      <c r="BQG125" s="208"/>
      <c r="BQH125" s="208"/>
      <c r="BQI125" s="208"/>
      <c r="BQJ125" s="208"/>
      <c r="BQK125" s="208"/>
      <c r="BQL125" s="208"/>
      <c r="BQM125" s="208"/>
      <c r="BQN125" s="208"/>
      <c r="BQO125" s="208"/>
      <c r="BQP125" s="208"/>
      <c r="BQQ125" s="208"/>
      <c r="BQR125" s="208"/>
      <c r="BQS125" s="208"/>
      <c r="BQT125" s="208"/>
      <c r="BQU125" s="208"/>
      <c r="BQV125" s="208"/>
      <c r="BQW125" s="208"/>
      <c r="BQX125" s="208"/>
      <c r="BQY125" s="208"/>
      <c r="BQZ125" s="208"/>
      <c r="BRA125" s="208"/>
      <c r="BRB125" s="208"/>
      <c r="BRC125" s="208"/>
      <c r="BRD125" s="208"/>
      <c r="BRE125" s="208"/>
      <c r="BRF125" s="208"/>
      <c r="BRG125" s="208"/>
      <c r="BRH125" s="208"/>
      <c r="BRI125" s="208"/>
      <c r="BRJ125" s="208"/>
      <c r="BRK125" s="208"/>
      <c r="BRL125" s="208"/>
      <c r="BRM125" s="208"/>
      <c r="BRN125" s="208"/>
      <c r="BRO125" s="208"/>
      <c r="BRP125" s="208"/>
      <c r="BRQ125" s="208"/>
      <c r="BRR125" s="208"/>
      <c r="BRS125" s="208"/>
      <c r="BRT125" s="208"/>
      <c r="BRU125" s="208"/>
      <c r="BRV125" s="208"/>
      <c r="BRW125" s="208"/>
      <c r="BRX125" s="208"/>
      <c r="BRY125" s="208"/>
      <c r="BRZ125" s="208"/>
      <c r="BSA125" s="208"/>
      <c r="BSB125" s="208"/>
      <c r="BSC125" s="208"/>
      <c r="BSD125" s="208"/>
      <c r="BSE125" s="208"/>
      <c r="BSF125" s="208"/>
      <c r="BSG125" s="208"/>
      <c r="BSH125" s="208"/>
      <c r="BSI125" s="208"/>
      <c r="BSJ125" s="208"/>
      <c r="BSK125" s="208"/>
      <c r="BSL125" s="208"/>
      <c r="BSM125" s="208"/>
      <c r="BSN125" s="208"/>
      <c r="BSO125" s="208"/>
      <c r="BSP125" s="208"/>
      <c r="BSQ125" s="208"/>
      <c r="BSR125" s="208"/>
      <c r="BSS125" s="208"/>
      <c r="BST125" s="208"/>
      <c r="BSU125" s="208"/>
      <c r="BSV125" s="208"/>
      <c r="BSW125" s="208"/>
      <c r="BSX125" s="208"/>
      <c r="BSY125" s="208"/>
      <c r="BSZ125" s="208"/>
      <c r="BTA125" s="208"/>
      <c r="BTB125" s="208"/>
      <c r="BTC125" s="208"/>
      <c r="BTD125" s="208"/>
      <c r="BTE125" s="208"/>
      <c r="BTF125" s="208"/>
      <c r="BTG125" s="208"/>
      <c r="BTH125" s="208"/>
      <c r="BTI125" s="208"/>
      <c r="BTJ125" s="208"/>
      <c r="BTK125" s="208"/>
      <c r="BTL125" s="208"/>
      <c r="BTM125" s="208"/>
      <c r="BTN125" s="208"/>
      <c r="BTO125" s="208"/>
      <c r="BTP125" s="208"/>
      <c r="BTQ125" s="208"/>
      <c r="BTR125" s="208"/>
      <c r="BTS125" s="208"/>
      <c r="BTT125" s="208"/>
      <c r="BTU125" s="208"/>
      <c r="BTV125" s="208"/>
      <c r="BTW125" s="208"/>
      <c r="BTX125" s="208"/>
      <c r="BTY125" s="208"/>
      <c r="BTZ125" s="208"/>
      <c r="BUA125" s="208"/>
      <c r="BUB125" s="208"/>
      <c r="BUC125" s="208"/>
      <c r="BUD125" s="208"/>
      <c r="BUE125" s="208"/>
      <c r="BUF125" s="208"/>
      <c r="BUG125" s="208"/>
      <c r="BUH125" s="208"/>
      <c r="BUI125" s="208"/>
      <c r="BUJ125" s="208"/>
      <c r="BUK125" s="208"/>
      <c r="BUL125" s="208"/>
      <c r="BUM125" s="208"/>
      <c r="BUN125" s="208"/>
      <c r="BUO125" s="208"/>
      <c r="BUP125" s="208"/>
      <c r="BUQ125" s="208"/>
      <c r="BUR125" s="208"/>
      <c r="BUS125" s="208"/>
      <c r="BUT125" s="208"/>
      <c r="BUU125" s="208"/>
      <c r="BUV125" s="208"/>
      <c r="BUW125" s="208"/>
      <c r="BUX125" s="208"/>
      <c r="BUY125" s="208"/>
      <c r="BUZ125" s="208"/>
      <c r="BVA125" s="208"/>
      <c r="BVB125" s="208"/>
      <c r="BVC125" s="208"/>
      <c r="BVD125" s="208"/>
      <c r="BVE125" s="208"/>
      <c r="BVF125" s="208"/>
      <c r="BVG125" s="208"/>
      <c r="BVH125" s="208"/>
      <c r="BVI125" s="208"/>
      <c r="BVJ125" s="208"/>
      <c r="BVK125" s="208"/>
      <c r="BVL125" s="208"/>
      <c r="BVM125" s="208"/>
      <c r="BVN125" s="208"/>
      <c r="BVO125" s="208"/>
      <c r="BVP125" s="208"/>
      <c r="BVQ125" s="208"/>
      <c r="BVR125" s="208"/>
      <c r="BVS125" s="208"/>
      <c r="BVT125" s="208"/>
      <c r="BVU125" s="208"/>
      <c r="BVV125" s="208"/>
      <c r="BVW125" s="208"/>
      <c r="BVX125" s="208"/>
      <c r="BVY125" s="208"/>
      <c r="BVZ125" s="208"/>
      <c r="BWA125" s="208"/>
      <c r="BWB125" s="208"/>
      <c r="BWC125" s="208"/>
      <c r="BWD125" s="208"/>
      <c r="BWE125" s="208"/>
      <c r="BWF125" s="208"/>
      <c r="BWG125" s="208"/>
      <c r="BWH125" s="208"/>
      <c r="BWI125" s="208"/>
      <c r="BWJ125" s="208"/>
      <c r="BWK125" s="208"/>
      <c r="BWL125" s="208"/>
      <c r="BWM125" s="208"/>
      <c r="BWN125" s="208"/>
      <c r="BWO125" s="208"/>
      <c r="BWP125" s="208"/>
      <c r="BWQ125" s="208"/>
      <c r="BWR125" s="208"/>
      <c r="BWS125" s="208"/>
      <c r="BWT125" s="208"/>
      <c r="BWU125" s="208"/>
      <c r="BWV125" s="208"/>
      <c r="BWW125" s="208"/>
      <c r="BWX125" s="208"/>
      <c r="BWY125" s="208"/>
      <c r="BWZ125" s="208"/>
      <c r="BXA125" s="208"/>
      <c r="BXB125" s="208"/>
      <c r="BXC125" s="208"/>
      <c r="BXD125" s="208"/>
      <c r="BXE125" s="208"/>
      <c r="BXF125" s="208"/>
      <c r="BXG125" s="208"/>
      <c r="BXH125" s="208"/>
      <c r="BXI125" s="208"/>
      <c r="BXJ125" s="208"/>
      <c r="BXK125" s="208"/>
      <c r="BXL125" s="208"/>
      <c r="BXM125" s="208"/>
      <c r="BXN125" s="208"/>
      <c r="BXO125" s="208"/>
      <c r="BXP125" s="208"/>
      <c r="BXQ125" s="208"/>
      <c r="BXR125" s="208"/>
      <c r="BXS125" s="208"/>
      <c r="BXT125" s="208"/>
      <c r="BXU125" s="208"/>
      <c r="BXV125" s="208"/>
      <c r="BXW125" s="208"/>
      <c r="BXX125" s="208"/>
      <c r="BXY125" s="208"/>
      <c r="BXZ125" s="208"/>
      <c r="BYA125" s="208"/>
      <c r="BYB125" s="208"/>
      <c r="BYC125" s="208"/>
      <c r="BYD125" s="208"/>
      <c r="BYE125" s="208"/>
      <c r="BYF125" s="208"/>
      <c r="BYG125" s="208"/>
      <c r="BYH125" s="208"/>
      <c r="BYI125" s="208"/>
      <c r="BYJ125" s="208"/>
      <c r="BYK125" s="208"/>
      <c r="BYL125" s="208"/>
      <c r="BYM125" s="208"/>
      <c r="BYN125" s="208"/>
      <c r="BYO125" s="208"/>
      <c r="BYP125" s="208"/>
      <c r="BYQ125" s="208"/>
      <c r="BYR125" s="208"/>
      <c r="BYS125" s="208"/>
      <c r="BYT125" s="208"/>
      <c r="BYU125" s="208"/>
      <c r="BYV125" s="208"/>
      <c r="BYW125" s="208"/>
      <c r="BYX125" s="208"/>
      <c r="BYY125" s="208"/>
      <c r="BYZ125" s="208"/>
      <c r="BZA125" s="208"/>
      <c r="BZB125" s="208"/>
      <c r="BZC125" s="208"/>
      <c r="BZD125" s="208"/>
      <c r="BZE125" s="208"/>
      <c r="BZF125" s="208"/>
      <c r="BZG125" s="208"/>
      <c r="BZH125" s="208"/>
      <c r="BZI125" s="208"/>
      <c r="BZJ125" s="208"/>
      <c r="BZK125" s="208"/>
      <c r="BZL125" s="208"/>
      <c r="BZM125" s="208"/>
      <c r="BZN125" s="208"/>
      <c r="BZO125" s="208"/>
      <c r="BZP125" s="208"/>
      <c r="BZQ125" s="208"/>
      <c r="BZR125" s="208"/>
      <c r="BZS125" s="208"/>
      <c r="BZT125" s="208"/>
      <c r="BZU125" s="208"/>
      <c r="BZV125" s="208"/>
      <c r="BZW125" s="208"/>
      <c r="BZX125" s="208"/>
      <c r="BZY125" s="208"/>
      <c r="BZZ125" s="208"/>
      <c r="CAA125" s="208"/>
      <c r="CAB125" s="208"/>
      <c r="CAC125" s="208"/>
      <c r="CAD125" s="208"/>
      <c r="CAE125" s="208"/>
      <c r="CAF125" s="208"/>
      <c r="CAG125" s="208"/>
      <c r="CAH125" s="208"/>
      <c r="CAI125" s="208"/>
      <c r="CAJ125" s="208"/>
      <c r="CAK125" s="208"/>
      <c r="CAL125" s="208"/>
      <c r="CAM125" s="208"/>
      <c r="CAN125" s="208"/>
      <c r="CAO125" s="208"/>
      <c r="CAP125" s="208"/>
      <c r="CAQ125" s="208"/>
      <c r="CAR125" s="208"/>
      <c r="CAS125" s="208"/>
      <c r="CAT125" s="208"/>
      <c r="CAU125" s="208"/>
      <c r="CAV125" s="208"/>
      <c r="CAW125" s="208"/>
      <c r="CAX125" s="208"/>
      <c r="CAY125" s="208"/>
      <c r="CAZ125" s="208"/>
      <c r="CBA125" s="208"/>
      <c r="CBB125" s="208"/>
      <c r="CBC125" s="208"/>
      <c r="CBD125" s="208"/>
      <c r="CBE125" s="208"/>
      <c r="CBF125" s="208"/>
      <c r="CBG125" s="208"/>
      <c r="CBH125" s="208"/>
      <c r="CBI125" s="208"/>
      <c r="CBJ125" s="208"/>
      <c r="CBK125" s="208"/>
      <c r="CBL125" s="208"/>
      <c r="CBM125" s="208"/>
      <c r="CBN125" s="208"/>
      <c r="CBO125" s="208"/>
      <c r="CBP125" s="208"/>
      <c r="CBQ125" s="208"/>
      <c r="CBR125" s="208"/>
      <c r="CBS125" s="208"/>
      <c r="CBT125" s="208"/>
      <c r="CBU125" s="208"/>
      <c r="CBV125" s="208"/>
      <c r="CBW125" s="208"/>
      <c r="CBX125" s="208"/>
      <c r="CBY125" s="208"/>
      <c r="CBZ125" s="208"/>
      <c r="CCA125" s="208"/>
      <c r="CCB125" s="208"/>
      <c r="CCC125" s="208"/>
      <c r="CCD125" s="208"/>
      <c r="CCE125" s="208"/>
      <c r="CCF125" s="208"/>
      <c r="CCG125" s="208"/>
      <c r="CCH125" s="208"/>
      <c r="CCI125" s="208"/>
      <c r="CCJ125" s="208"/>
      <c r="CCK125" s="208"/>
      <c r="CCL125" s="208"/>
      <c r="CCM125" s="208"/>
      <c r="CCN125" s="208"/>
      <c r="CCO125" s="208"/>
      <c r="CCP125" s="208"/>
      <c r="CCQ125" s="208"/>
      <c r="CCR125" s="208"/>
      <c r="CCS125" s="208"/>
      <c r="CCT125" s="208"/>
      <c r="CCU125" s="208"/>
      <c r="CCV125" s="208"/>
      <c r="CCW125" s="208"/>
      <c r="CCX125" s="208"/>
      <c r="CCY125" s="208"/>
      <c r="CCZ125" s="208"/>
      <c r="CDA125" s="208"/>
      <c r="CDB125" s="208"/>
      <c r="CDC125" s="208"/>
      <c r="CDD125" s="208"/>
      <c r="CDE125" s="208"/>
      <c r="CDF125" s="208"/>
      <c r="CDG125" s="208"/>
      <c r="CDH125" s="208"/>
      <c r="CDI125" s="208"/>
      <c r="CDJ125" s="208"/>
      <c r="CDK125" s="208"/>
      <c r="CDL125" s="208"/>
      <c r="CDM125" s="208"/>
      <c r="CDN125" s="208"/>
      <c r="CDO125" s="208"/>
      <c r="CDP125" s="208"/>
      <c r="CDQ125" s="208"/>
      <c r="CDR125" s="208"/>
      <c r="CDS125" s="208"/>
      <c r="CDT125" s="208"/>
      <c r="CDU125" s="208"/>
      <c r="CDV125" s="208"/>
      <c r="CDW125" s="208"/>
      <c r="CDX125" s="208"/>
      <c r="CDY125" s="208"/>
      <c r="CDZ125" s="208"/>
      <c r="CEA125" s="208"/>
      <c r="CEB125" s="208"/>
      <c r="CEC125" s="208"/>
      <c r="CED125" s="208"/>
      <c r="CEE125" s="208"/>
      <c r="CEF125" s="208"/>
      <c r="CEG125" s="208"/>
      <c r="CEH125" s="208"/>
      <c r="CEI125" s="208"/>
      <c r="CEJ125" s="208"/>
      <c r="CEK125" s="208"/>
      <c r="CEL125" s="208"/>
      <c r="CEM125" s="208"/>
      <c r="CEN125" s="208"/>
      <c r="CEO125" s="208"/>
      <c r="CEP125" s="208"/>
      <c r="CEQ125" s="208"/>
      <c r="CER125" s="208"/>
      <c r="CES125" s="208"/>
      <c r="CET125" s="208"/>
      <c r="CEU125" s="208"/>
      <c r="CEV125" s="208"/>
      <c r="CEW125" s="208"/>
      <c r="CEX125" s="208"/>
      <c r="CEY125" s="208"/>
      <c r="CEZ125" s="208"/>
      <c r="CFA125" s="208"/>
      <c r="CFB125" s="208"/>
      <c r="CFC125" s="208"/>
      <c r="CFD125" s="208"/>
      <c r="CFE125" s="208"/>
      <c r="CFF125" s="208"/>
      <c r="CFG125" s="208"/>
      <c r="CFH125" s="208"/>
      <c r="CFI125" s="208"/>
      <c r="CFJ125" s="208"/>
      <c r="CFK125" s="208"/>
      <c r="CFL125" s="208"/>
      <c r="CFM125" s="208"/>
      <c r="CFN125" s="208"/>
      <c r="CFO125" s="208"/>
      <c r="CFP125" s="208"/>
      <c r="CFQ125" s="208"/>
      <c r="CFR125" s="208"/>
      <c r="CFS125" s="208"/>
      <c r="CFT125" s="208"/>
      <c r="CFU125" s="208"/>
      <c r="CFV125" s="208"/>
      <c r="CFW125" s="208"/>
      <c r="CFX125" s="208"/>
      <c r="CFY125" s="208"/>
      <c r="CFZ125" s="208"/>
      <c r="CGA125" s="208"/>
      <c r="CGB125" s="208"/>
      <c r="CGC125" s="208"/>
      <c r="CGD125" s="208"/>
      <c r="CGE125" s="208"/>
      <c r="CGF125" s="208"/>
      <c r="CGG125" s="208"/>
      <c r="CGH125" s="208"/>
      <c r="CGI125" s="208"/>
      <c r="CGJ125" s="208"/>
      <c r="CGK125" s="208"/>
      <c r="CGL125" s="208"/>
      <c r="CGM125" s="208"/>
      <c r="CGN125" s="208"/>
      <c r="CGO125" s="208"/>
      <c r="CGP125" s="208"/>
      <c r="CGQ125" s="208"/>
      <c r="CGR125" s="208"/>
      <c r="CGS125" s="208"/>
      <c r="CGT125" s="208"/>
      <c r="CGU125" s="208"/>
      <c r="CGV125" s="208"/>
      <c r="CGW125" s="208"/>
      <c r="CGX125" s="208"/>
      <c r="CGY125" s="208"/>
      <c r="CGZ125" s="208"/>
      <c r="CHA125" s="208"/>
      <c r="CHB125" s="208"/>
      <c r="CHC125" s="208"/>
      <c r="CHD125" s="208"/>
      <c r="CHE125" s="208"/>
      <c r="CHF125" s="208"/>
      <c r="CHG125" s="208"/>
      <c r="CHH125" s="208"/>
      <c r="CHI125" s="208"/>
      <c r="CHJ125" s="208"/>
      <c r="CHK125" s="208"/>
      <c r="CHL125" s="208"/>
      <c r="CHM125" s="208"/>
      <c r="CHN125" s="208"/>
      <c r="CHO125" s="208"/>
      <c r="CHP125" s="208"/>
      <c r="CHQ125" s="208"/>
      <c r="CHR125" s="208"/>
      <c r="CHS125" s="208"/>
      <c r="CHT125" s="208"/>
      <c r="CHU125" s="208"/>
      <c r="CHV125" s="208"/>
      <c r="CHW125" s="208"/>
      <c r="CHX125" s="208"/>
      <c r="CHY125" s="208"/>
      <c r="CHZ125" s="208"/>
      <c r="CIA125" s="208"/>
      <c r="CIB125" s="208"/>
      <c r="CIC125" s="208"/>
      <c r="CID125" s="208"/>
      <c r="CIE125" s="208"/>
      <c r="CIF125" s="208"/>
      <c r="CIG125" s="208"/>
      <c r="CIH125" s="208"/>
      <c r="CII125" s="208"/>
      <c r="CIJ125" s="208"/>
      <c r="CIK125" s="208"/>
      <c r="CIL125" s="208"/>
      <c r="CIM125" s="208"/>
      <c r="CIN125" s="208"/>
      <c r="CIO125" s="208"/>
      <c r="CIP125" s="208"/>
      <c r="CIQ125" s="208"/>
      <c r="CIR125" s="208"/>
      <c r="CIS125" s="208"/>
      <c r="CIT125" s="208"/>
      <c r="CIU125" s="208"/>
      <c r="CIV125" s="208"/>
      <c r="CIW125" s="208"/>
      <c r="CIX125" s="208"/>
      <c r="CIY125" s="208"/>
      <c r="CIZ125" s="208"/>
      <c r="CJA125" s="208"/>
      <c r="CJB125" s="208"/>
      <c r="CJC125" s="208"/>
      <c r="CJD125" s="208"/>
      <c r="CJE125" s="208"/>
      <c r="CJF125" s="208"/>
      <c r="CJG125" s="208"/>
      <c r="CJH125" s="208"/>
      <c r="CJI125" s="208"/>
      <c r="CJJ125" s="208"/>
      <c r="CJK125" s="208"/>
      <c r="CJL125" s="208"/>
      <c r="CJM125" s="208"/>
      <c r="CJN125" s="208"/>
      <c r="CJO125" s="208"/>
      <c r="CJP125" s="208"/>
      <c r="CJQ125" s="208"/>
      <c r="CJR125" s="208"/>
      <c r="CJS125" s="208"/>
      <c r="CJT125" s="208"/>
      <c r="CJU125" s="208"/>
      <c r="CJV125" s="208"/>
      <c r="CJW125" s="208"/>
      <c r="CJX125" s="208"/>
      <c r="CJY125" s="208"/>
      <c r="CJZ125" s="208"/>
      <c r="CKA125" s="208"/>
      <c r="CKB125" s="208"/>
      <c r="CKC125" s="208"/>
      <c r="CKD125" s="208"/>
      <c r="CKE125" s="208"/>
      <c r="CKF125" s="208"/>
      <c r="CKG125" s="208"/>
      <c r="CKH125" s="208"/>
      <c r="CKI125" s="208"/>
      <c r="CKJ125" s="208"/>
      <c r="CKK125" s="208"/>
      <c r="CKL125" s="208"/>
      <c r="CKM125" s="208"/>
      <c r="CKN125" s="208"/>
      <c r="CKO125" s="208"/>
      <c r="CKP125" s="208"/>
      <c r="CKQ125" s="208"/>
      <c r="CKR125" s="208"/>
      <c r="CKS125" s="208"/>
      <c r="CKT125" s="208"/>
      <c r="CKU125" s="208"/>
      <c r="CKV125" s="208"/>
      <c r="CKW125" s="208"/>
      <c r="CKX125" s="208"/>
      <c r="CKY125" s="208"/>
      <c r="CKZ125" s="208"/>
      <c r="CLA125" s="208"/>
      <c r="CLB125" s="208"/>
      <c r="CLC125" s="208"/>
      <c r="CLD125" s="208"/>
      <c r="CLE125" s="208"/>
      <c r="CLF125" s="208"/>
      <c r="CLG125" s="208"/>
      <c r="CLH125" s="208"/>
      <c r="CLI125" s="208"/>
      <c r="CLJ125" s="208"/>
      <c r="CLK125" s="208"/>
      <c r="CLL125" s="208"/>
      <c r="CLM125" s="208"/>
      <c r="CLN125" s="208"/>
      <c r="CLO125" s="208"/>
      <c r="CLP125" s="208"/>
      <c r="CLQ125" s="208"/>
      <c r="CLR125" s="208"/>
      <c r="CLS125" s="208"/>
      <c r="CLT125" s="208"/>
      <c r="CLU125" s="208"/>
      <c r="CLV125" s="208"/>
      <c r="CLW125" s="208"/>
      <c r="CLX125" s="208"/>
      <c r="CLY125" s="208"/>
      <c r="CLZ125" s="208"/>
      <c r="CMA125" s="208"/>
      <c r="CMB125" s="208"/>
      <c r="CMC125" s="208"/>
      <c r="CMD125" s="208"/>
      <c r="CME125" s="208"/>
      <c r="CMF125" s="208"/>
      <c r="CMG125" s="208"/>
      <c r="CMH125" s="208"/>
      <c r="CMI125" s="208"/>
      <c r="CMJ125" s="208"/>
      <c r="CMK125" s="208"/>
      <c r="CML125" s="208"/>
      <c r="CMM125" s="208"/>
      <c r="CMN125" s="208"/>
      <c r="CMO125" s="208"/>
      <c r="CMP125" s="208"/>
      <c r="CMQ125" s="208"/>
      <c r="CMR125" s="208"/>
      <c r="CMS125" s="208"/>
      <c r="CMT125" s="208"/>
      <c r="CMU125" s="208"/>
      <c r="CMV125" s="208"/>
      <c r="CMW125" s="208"/>
      <c r="CMX125" s="208"/>
      <c r="CMY125" s="208"/>
      <c r="CMZ125" s="208"/>
      <c r="CNA125" s="208"/>
      <c r="CNB125" s="208"/>
      <c r="CNC125" s="208"/>
      <c r="CND125" s="208"/>
      <c r="CNE125" s="208"/>
      <c r="CNF125" s="208"/>
      <c r="CNG125" s="208"/>
      <c r="CNH125" s="208"/>
      <c r="CNI125" s="208"/>
      <c r="CNJ125" s="208"/>
      <c r="CNK125" s="208"/>
      <c r="CNL125" s="208"/>
      <c r="CNM125" s="208"/>
      <c r="CNN125" s="208"/>
      <c r="CNO125" s="208"/>
      <c r="CNP125" s="208"/>
      <c r="CNQ125" s="208"/>
      <c r="CNR125" s="208"/>
      <c r="CNS125" s="208"/>
      <c r="CNT125" s="208"/>
      <c r="CNU125" s="208"/>
      <c r="CNV125" s="208"/>
      <c r="CNW125" s="208"/>
      <c r="CNX125" s="208"/>
      <c r="CNY125" s="208"/>
      <c r="CNZ125" s="208"/>
      <c r="COA125" s="208"/>
      <c r="COB125" s="208"/>
      <c r="COC125" s="208"/>
      <c r="COD125" s="208"/>
      <c r="COE125" s="208"/>
      <c r="COF125" s="208"/>
      <c r="COG125" s="208"/>
      <c r="COH125" s="208"/>
      <c r="COI125" s="208"/>
      <c r="COJ125" s="208"/>
      <c r="COK125" s="208"/>
      <c r="COL125" s="208"/>
      <c r="COM125" s="208"/>
      <c r="CON125" s="208"/>
      <c r="COO125" s="208"/>
      <c r="COP125" s="208"/>
      <c r="COQ125" s="208"/>
      <c r="COR125" s="208"/>
      <c r="COS125" s="208"/>
      <c r="COT125" s="208"/>
      <c r="COU125" s="208"/>
      <c r="COV125" s="208"/>
      <c r="COW125" s="208"/>
      <c r="COX125" s="208"/>
      <c r="COY125" s="208"/>
      <c r="COZ125" s="208"/>
      <c r="CPA125" s="208"/>
      <c r="CPB125" s="208"/>
      <c r="CPC125" s="208"/>
      <c r="CPD125" s="208"/>
      <c r="CPE125" s="208"/>
      <c r="CPF125" s="208"/>
      <c r="CPG125" s="208"/>
      <c r="CPH125" s="208"/>
      <c r="CPI125" s="208"/>
      <c r="CPJ125" s="208"/>
      <c r="CPK125" s="208"/>
      <c r="CPL125" s="208"/>
      <c r="CPM125" s="208"/>
      <c r="CPN125" s="208"/>
      <c r="CPO125" s="208"/>
      <c r="CPP125" s="208"/>
      <c r="CPQ125" s="208"/>
      <c r="CPR125" s="208"/>
      <c r="CPS125" s="208"/>
      <c r="CPT125" s="208"/>
      <c r="CPU125" s="208"/>
      <c r="CPV125" s="208"/>
      <c r="CPW125" s="208"/>
      <c r="CPX125" s="208"/>
      <c r="CPY125" s="208"/>
      <c r="CPZ125" s="208"/>
      <c r="CQA125" s="208"/>
      <c r="CQB125" s="208"/>
      <c r="CQC125" s="208"/>
      <c r="CQD125" s="208"/>
      <c r="CQE125" s="208"/>
      <c r="CQF125" s="208"/>
      <c r="CQG125" s="208"/>
      <c r="CQH125" s="208"/>
      <c r="CQI125" s="208"/>
      <c r="CQJ125" s="208"/>
      <c r="CQK125" s="208"/>
      <c r="CQL125" s="208"/>
      <c r="CQM125" s="208"/>
      <c r="CQN125" s="208"/>
      <c r="CQO125" s="208"/>
      <c r="CQP125" s="208"/>
      <c r="CQQ125" s="208"/>
      <c r="CQR125" s="208"/>
      <c r="CQS125" s="208"/>
      <c r="CQT125" s="208"/>
      <c r="CQU125" s="208"/>
      <c r="CQV125" s="208"/>
      <c r="CQW125" s="208"/>
      <c r="CQX125" s="208"/>
      <c r="CQY125" s="208"/>
      <c r="CQZ125" s="208"/>
      <c r="CRA125" s="208"/>
      <c r="CRB125" s="208"/>
      <c r="CRC125" s="208"/>
      <c r="CRD125" s="208"/>
      <c r="CRE125" s="208"/>
      <c r="CRF125" s="208"/>
      <c r="CRG125" s="208"/>
      <c r="CRH125" s="208"/>
      <c r="CRI125" s="208"/>
      <c r="CRJ125" s="208"/>
      <c r="CRK125" s="208"/>
      <c r="CRL125" s="208"/>
      <c r="CRM125" s="208"/>
      <c r="CRN125" s="208"/>
      <c r="CRO125" s="208"/>
      <c r="CRP125" s="208"/>
      <c r="CRQ125" s="208"/>
      <c r="CRR125" s="208"/>
      <c r="CRS125" s="208"/>
      <c r="CRT125" s="208"/>
      <c r="CRU125" s="208"/>
      <c r="CRV125" s="208"/>
      <c r="CRW125" s="208"/>
      <c r="CRX125" s="208"/>
      <c r="CRY125" s="208"/>
      <c r="CRZ125" s="208"/>
      <c r="CSA125" s="208"/>
      <c r="CSB125" s="208"/>
      <c r="CSC125" s="208"/>
      <c r="CSD125" s="208"/>
      <c r="CSE125" s="208"/>
      <c r="CSF125" s="208"/>
      <c r="CSG125" s="208"/>
      <c r="CSH125" s="208"/>
      <c r="CSI125" s="208"/>
      <c r="CSJ125" s="208"/>
      <c r="CSK125" s="208"/>
      <c r="CSL125" s="208"/>
      <c r="CSM125" s="208"/>
      <c r="CSN125" s="208"/>
      <c r="CSO125" s="208"/>
      <c r="CSP125" s="208"/>
      <c r="CSQ125" s="208"/>
      <c r="CSR125" s="208"/>
      <c r="CSS125" s="208"/>
      <c r="CST125" s="208"/>
      <c r="CSU125" s="208"/>
      <c r="CSV125" s="208"/>
      <c r="CSW125" s="208"/>
      <c r="CSX125" s="208"/>
      <c r="CSY125" s="208"/>
      <c r="CSZ125" s="208"/>
      <c r="CTA125" s="208"/>
      <c r="CTB125" s="208"/>
      <c r="CTC125" s="208"/>
      <c r="CTD125" s="208"/>
      <c r="CTE125" s="208"/>
      <c r="CTF125" s="208"/>
      <c r="CTG125" s="208"/>
      <c r="CTH125" s="208"/>
      <c r="CTI125" s="208"/>
      <c r="CTJ125" s="208"/>
      <c r="CTK125" s="208"/>
      <c r="CTL125" s="208"/>
      <c r="CTM125" s="208"/>
      <c r="CTN125" s="208"/>
      <c r="CTO125" s="208"/>
      <c r="CTP125" s="208"/>
      <c r="CTQ125" s="208"/>
      <c r="CTR125" s="208"/>
      <c r="CTS125" s="208"/>
      <c r="CTT125" s="208"/>
      <c r="CTU125" s="208"/>
      <c r="CTV125" s="208"/>
      <c r="CTW125" s="208"/>
      <c r="CTX125" s="208"/>
      <c r="CTY125" s="208"/>
      <c r="CTZ125" s="208"/>
      <c r="CUA125" s="208"/>
      <c r="CUB125" s="208"/>
      <c r="CUC125" s="208"/>
      <c r="CUD125" s="208"/>
      <c r="CUE125" s="208"/>
      <c r="CUF125" s="208"/>
      <c r="CUG125" s="208"/>
      <c r="CUH125" s="208"/>
      <c r="CUI125" s="208"/>
      <c r="CUJ125" s="208"/>
      <c r="CUK125" s="208"/>
      <c r="CUL125" s="208"/>
      <c r="CUM125" s="208"/>
      <c r="CUN125" s="208"/>
      <c r="CUO125" s="208"/>
      <c r="CUP125" s="208"/>
      <c r="CUQ125" s="208"/>
      <c r="CUR125" s="208"/>
      <c r="CUS125" s="208"/>
      <c r="CUT125" s="208"/>
      <c r="CUU125" s="208"/>
      <c r="CUV125" s="208"/>
      <c r="CUW125" s="208"/>
      <c r="CUX125" s="208"/>
      <c r="CUY125" s="208"/>
      <c r="CUZ125" s="208"/>
      <c r="CVA125" s="208"/>
      <c r="CVB125" s="208"/>
      <c r="CVC125" s="208"/>
      <c r="CVD125" s="208"/>
      <c r="CVE125" s="208"/>
      <c r="CVF125" s="208"/>
      <c r="CVG125" s="208"/>
      <c r="CVH125" s="208"/>
      <c r="CVI125" s="208"/>
      <c r="CVJ125" s="208"/>
      <c r="CVK125" s="208"/>
      <c r="CVL125" s="208"/>
      <c r="CVM125" s="208"/>
      <c r="CVN125" s="208"/>
      <c r="CVO125" s="208"/>
      <c r="CVP125" s="208"/>
      <c r="CVQ125" s="208"/>
      <c r="CVR125" s="208"/>
      <c r="CVS125" s="208"/>
      <c r="CVT125" s="208"/>
      <c r="CVU125" s="208"/>
      <c r="CVV125" s="208"/>
      <c r="CVW125" s="208"/>
      <c r="CVX125" s="208"/>
      <c r="CVY125" s="208"/>
      <c r="CVZ125" s="208"/>
      <c r="CWA125" s="208"/>
      <c r="CWB125" s="208"/>
      <c r="CWC125" s="208"/>
      <c r="CWD125" s="208"/>
      <c r="CWE125" s="208"/>
      <c r="CWF125" s="208"/>
      <c r="CWG125" s="208"/>
      <c r="CWH125" s="208"/>
      <c r="CWI125" s="208"/>
      <c r="CWJ125" s="208"/>
      <c r="CWK125" s="208"/>
      <c r="CWL125" s="208"/>
      <c r="CWM125" s="208"/>
      <c r="CWN125" s="208"/>
      <c r="CWO125" s="208"/>
      <c r="CWP125" s="208"/>
      <c r="CWQ125" s="208"/>
      <c r="CWR125" s="208"/>
      <c r="CWS125" s="208"/>
      <c r="CWT125" s="208"/>
      <c r="CWU125" s="208"/>
      <c r="CWV125" s="208"/>
      <c r="CWW125" s="208"/>
      <c r="CWX125" s="208"/>
      <c r="CWY125" s="208"/>
      <c r="CWZ125" s="208"/>
      <c r="CXA125" s="208"/>
      <c r="CXB125" s="208"/>
      <c r="CXC125" s="208"/>
      <c r="CXD125" s="208"/>
      <c r="CXE125" s="208"/>
      <c r="CXF125" s="208"/>
      <c r="CXG125" s="208"/>
      <c r="CXH125" s="208"/>
      <c r="CXI125" s="208"/>
      <c r="CXJ125" s="208"/>
      <c r="CXK125" s="208"/>
      <c r="CXL125" s="208"/>
      <c r="CXM125" s="208"/>
      <c r="CXN125" s="208"/>
      <c r="CXO125" s="208"/>
      <c r="CXP125" s="208"/>
      <c r="CXQ125" s="208"/>
      <c r="CXR125" s="208"/>
      <c r="CXS125" s="208"/>
      <c r="CXT125" s="208"/>
      <c r="CXU125" s="208"/>
      <c r="CXV125" s="208"/>
      <c r="CXW125" s="208"/>
      <c r="CXX125" s="208"/>
      <c r="CXY125" s="208"/>
      <c r="CXZ125" s="208"/>
      <c r="CYA125" s="208"/>
      <c r="CYB125" s="208"/>
      <c r="CYC125" s="208"/>
      <c r="CYD125" s="208"/>
      <c r="CYE125" s="208"/>
      <c r="CYF125" s="208"/>
      <c r="CYG125" s="208"/>
      <c r="CYH125" s="208"/>
      <c r="CYI125" s="208"/>
      <c r="CYJ125" s="208"/>
      <c r="CYK125" s="208"/>
      <c r="CYL125" s="208"/>
      <c r="CYM125" s="208"/>
      <c r="CYN125" s="208"/>
      <c r="CYO125" s="208"/>
      <c r="CYP125" s="208"/>
      <c r="CYQ125" s="208"/>
      <c r="CYR125" s="208"/>
      <c r="CYS125" s="208"/>
      <c r="CYT125" s="208"/>
      <c r="CYU125" s="208"/>
      <c r="CYV125" s="208"/>
      <c r="CYW125" s="208"/>
      <c r="CYX125" s="208"/>
      <c r="CYY125" s="208"/>
      <c r="CYZ125" s="208"/>
      <c r="CZA125" s="208"/>
      <c r="CZB125" s="208"/>
      <c r="CZC125" s="208"/>
      <c r="CZD125" s="208"/>
      <c r="CZE125" s="208"/>
      <c r="CZF125" s="208"/>
      <c r="CZG125" s="208"/>
      <c r="CZH125" s="208"/>
      <c r="CZI125" s="208"/>
      <c r="CZJ125" s="208"/>
      <c r="CZK125" s="208"/>
      <c r="CZL125" s="208"/>
      <c r="CZM125" s="208"/>
      <c r="CZN125" s="208"/>
      <c r="CZO125" s="208"/>
      <c r="CZP125" s="208"/>
      <c r="CZQ125" s="208"/>
      <c r="CZR125" s="208"/>
      <c r="CZS125" s="208"/>
      <c r="CZT125" s="208"/>
      <c r="CZU125" s="208"/>
      <c r="CZV125" s="208"/>
      <c r="CZW125" s="208"/>
      <c r="CZX125" s="208"/>
      <c r="CZY125" s="208"/>
      <c r="CZZ125" s="208"/>
      <c r="DAA125" s="208"/>
      <c r="DAB125" s="208"/>
      <c r="DAC125" s="208"/>
      <c r="DAD125" s="208"/>
      <c r="DAE125" s="208"/>
      <c r="DAF125" s="208"/>
      <c r="DAG125" s="208"/>
      <c r="DAH125" s="208"/>
      <c r="DAI125" s="208"/>
      <c r="DAJ125" s="208"/>
      <c r="DAK125" s="208"/>
      <c r="DAL125" s="208"/>
      <c r="DAM125" s="208"/>
      <c r="DAN125" s="208"/>
      <c r="DAO125" s="208"/>
      <c r="DAP125" s="208"/>
      <c r="DAQ125" s="208"/>
      <c r="DAR125" s="208"/>
      <c r="DAS125" s="208"/>
      <c r="DAT125" s="208"/>
      <c r="DAU125" s="208"/>
      <c r="DAV125" s="208"/>
      <c r="DAW125" s="208"/>
      <c r="DAX125" s="208"/>
      <c r="DAY125" s="208"/>
      <c r="DAZ125" s="208"/>
      <c r="DBA125" s="208"/>
      <c r="DBB125" s="208"/>
      <c r="DBC125" s="208"/>
      <c r="DBD125" s="208"/>
      <c r="DBE125" s="208"/>
      <c r="DBF125" s="208"/>
      <c r="DBG125" s="208"/>
      <c r="DBH125" s="208"/>
      <c r="DBI125" s="208"/>
      <c r="DBJ125" s="208"/>
      <c r="DBK125" s="208"/>
      <c r="DBL125" s="208"/>
      <c r="DBM125" s="208"/>
      <c r="DBN125" s="208"/>
      <c r="DBO125" s="208"/>
      <c r="DBP125" s="208"/>
      <c r="DBQ125" s="208"/>
      <c r="DBR125" s="208"/>
      <c r="DBS125" s="208"/>
      <c r="DBT125" s="208"/>
      <c r="DBU125" s="208"/>
      <c r="DBV125" s="208"/>
      <c r="DBW125" s="208"/>
      <c r="DBX125" s="208"/>
      <c r="DBY125" s="208"/>
      <c r="DBZ125" s="208"/>
      <c r="DCA125" s="208"/>
      <c r="DCB125" s="208"/>
      <c r="DCC125" s="208"/>
      <c r="DCD125" s="208"/>
      <c r="DCE125" s="208"/>
      <c r="DCF125" s="208"/>
      <c r="DCG125" s="208"/>
      <c r="DCH125" s="208"/>
      <c r="DCI125" s="208"/>
      <c r="DCJ125" s="208"/>
      <c r="DCK125" s="208"/>
      <c r="DCL125" s="208"/>
      <c r="DCM125" s="208"/>
      <c r="DCN125" s="208"/>
      <c r="DCO125" s="208"/>
      <c r="DCP125" s="208"/>
      <c r="DCQ125" s="208"/>
      <c r="DCR125" s="208"/>
      <c r="DCS125" s="208"/>
      <c r="DCT125" s="208"/>
      <c r="DCU125" s="208"/>
      <c r="DCV125" s="208"/>
      <c r="DCW125" s="208"/>
      <c r="DCX125" s="208"/>
      <c r="DCY125" s="208"/>
      <c r="DCZ125" s="208"/>
      <c r="DDA125" s="208"/>
      <c r="DDB125" s="208"/>
      <c r="DDC125" s="208"/>
      <c r="DDD125" s="208"/>
      <c r="DDE125" s="208"/>
      <c r="DDF125" s="208"/>
      <c r="DDG125" s="208"/>
      <c r="DDH125" s="208"/>
      <c r="DDI125" s="208"/>
      <c r="DDJ125" s="208"/>
      <c r="DDK125" s="208"/>
      <c r="DDL125" s="208"/>
      <c r="DDM125" s="208"/>
      <c r="DDN125" s="208"/>
      <c r="DDO125" s="208"/>
      <c r="DDP125" s="208"/>
      <c r="DDQ125" s="208"/>
      <c r="DDR125" s="208"/>
      <c r="DDS125" s="208"/>
      <c r="DDT125" s="208"/>
      <c r="DDU125" s="208"/>
      <c r="DDV125" s="208"/>
      <c r="DDW125" s="208"/>
      <c r="DDX125" s="208"/>
      <c r="DDY125" s="208"/>
      <c r="DDZ125" s="208"/>
      <c r="DEA125" s="208"/>
      <c r="DEB125" s="208"/>
      <c r="DEC125" s="208"/>
      <c r="DED125" s="208"/>
      <c r="DEE125" s="208"/>
      <c r="DEF125" s="208"/>
      <c r="DEG125" s="208"/>
      <c r="DEH125" s="208"/>
      <c r="DEI125" s="208"/>
      <c r="DEJ125" s="208"/>
      <c r="DEK125" s="208"/>
      <c r="DEL125" s="208"/>
      <c r="DEM125" s="208"/>
      <c r="DEN125" s="208"/>
      <c r="DEO125" s="208"/>
      <c r="DEP125" s="208"/>
      <c r="DEQ125" s="208"/>
      <c r="DER125" s="208"/>
      <c r="DES125" s="208"/>
      <c r="DET125" s="208"/>
      <c r="DEU125" s="208"/>
      <c r="DEV125" s="208"/>
      <c r="DEW125" s="208"/>
      <c r="DEX125" s="208"/>
      <c r="DEY125" s="208"/>
      <c r="DEZ125" s="208"/>
      <c r="DFA125" s="208"/>
      <c r="DFB125" s="208"/>
      <c r="DFC125" s="208"/>
      <c r="DFD125" s="208"/>
      <c r="DFE125" s="208"/>
      <c r="DFF125" s="208"/>
      <c r="DFG125" s="208"/>
      <c r="DFH125" s="208"/>
      <c r="DFI125" s="208"/>
      <c r="DFJ125" s="208"/>
      <c r="DFK125" s="208"/>
      <c r="DFL125" s="208"/>
      <c r="DFM125" s="208"/>
      <c r="DFN125" s="208"/>
      <c r="DFO125" s="208"/>
      <c r="DFP125" s="208"/>
      <c r="DFQ125" s="208"/>
      <c r="DFR125" s="208"/>
      <c r="DFS125" s="208"/>
      <c r="DFT125" s="208"/>
      <c r="DFU125" s="208"/>
      <c r="DFV125" s="208"/>
      <c r="DFW125" s="208"/>
      <c r="DFX125" s="208"/>
      <c r="DFY125" s="208"/>
      <c r="DFZ125" s="208"/>
      <c r="DGA125" s="208"/>
      <c r="DGB125" s="208"/>
      <c r="DGC125" s="208"/>
      <c r="DGD125" s="208"/>
      <c r="DGE125" s="208"/>
      <c r="DGF125" s="208"/>
      <c r="DGG125" s="208"/>
      <c r="DGH125" s="208"/>
      <c r="DGI125" s="208"/>
      <c r="DGJ125" s="208"/>
      <c r="DGK125" s="208"/>
      <c r="DGL125" s="208"/>
      <c r="DGM125" s="208"/>
      <c r="DGN125" s="208"/>
      <c r="DGO125" s="208"/>
      <c r="DGP125" s="208"/>
      <c r="DGQ125" s="208"/>
      <c r="DGR125" s="208"/>
      <c r="DGS125" s="208"/>
      <c r="DGT125" s="208"/>
      <c r="DGU125" s="208"/>
      <c r="DGV125" s="208"/>
      <c r="DGW125" s="208"/>
      <c r="DGX125" s="208"/>
      <c r="DGY125" s="208"/>
      <c r="DGZ125" s="208"/>
      <c r="DHA125" s="208"/>
      <c r="DHB125" s="208"/>
      <c r="DHC125" s="208"/>
      <c r="DHD125" s="208"/>
      <c r="DHE125" s="208"/>
      <c r="DHF125" s="208"/>
      <c r="DHG125" s="208"/>
      <c r="DHH125" s="208"/>
      <c r="DHI125" s="208"/>
      <c r="DHJ125" s="208"/>
      <c r="DHK125" s="208"/>
      <c r="DHL125" s="208"/>
      <c r="DHM125" s="208"/>
      <c r="DHN125" s="208"/>
      <c r="DHO125" s="208"/>
      <c r="DHP125" s="208"/>
      <c r="DHQ125" s="208"/>
      <c r="DHR125" s="208"/>
      <c r="DHS125" s="208"/>
      <c r="DHT125" s="208"/>
      <c r="DHU125" s="208"/>
      <c r="DHV125" s="208"/>
      <c r="DHW125" s="208"/>
      <c r="DHX125" s="208"/>
      <c r="DHY125" s="208"/>
      <c r="DHZ125" s="208"/>
      <c r="DIA125" s="208"/>
      <c r="DIB125" s="208"/>
      <c r="DIC125" s="208"/>
      <c r="DID125" s="208"/>
      <c r="DIE125" s="208"/>
      <c r="DIF125" s="208"/>
      <c r="DIG125" s="208"/>
      <c r="DIH125" s="208"/>
      <c r="DII125" s="208"/>
      <c r="DIJ125" s="208"/>
      <c r="DIK125" s="208"/>
      <c r="DIL125" s="208"/>
      <c r="DIM125" s="208"/>
      <c r="DIN125" s="208"/>
      <c r="DIO125" s="208"/>
      <c r="DIP125" s="208"/>
      <c r="DIQ125" s="208"/>
      <c r="DIR125" s="208"/>
      <c r="DIS125" s="208"/>
      <c r="DIT125" s="208"/>
      <c r="DIU125" s="208"/>
      <c r="DIV125" s="208"/>
      <c r="DIW125" s="208"/>
      <c r="DIX125" s="208"/>
      <c r="DIY125" s="208"/>
      <c r="DIZ125" s="208"/>
      <c r="DJA125" s="208"/>
      <c r="DJB125" s="208"/>
      <c r="DJC125" s="208"/>
      <c r="DJD125" s="208"/>
      <c r="DJE125" s="208"/>
      <c r="DJF125" s="208"/>
      <c r="DJG125" s="208"/>
      <c r="DJH125" s="208"/>
      <c r="DJI125" s="208"/>
      <c r="DJJ125" s="208"/>
      <c r="DJK125" s="208"/>
      <c r="DJL125" s="208"/>
      <c r="DJM125" s="208"/>
      <c r="DJN125" s="208"/>
      <c r="DJO125" s="208"/>
      <c r="DJP125" s="208"/>
      <c r="DJQ125" s="208"/>
      <c r="DJR125" s="208"/>
      <c r="DJS125" s="208"/>
      <c r="DJT125" s="208"/>
      <c r="DJU125" s="208"/>
      <c r="DJV125" s="208"/>
      <c r="DJW125" s="208"/>
      <c r="DJX125" s="208"/>
      <c r="DJY125" s="208"/>
      <c r="DJZ125" s="208"/>
      <c r="DKA125" s="208"/>
      <c r="DKB125" s="208"/>
      <c r="DKC125" s="208"/>
      <c r="DKD125" s="208"/>
      <c r="DKE125" s="208"/>
      <c r="DKF125" s="208"/>
      <c r="DKG125" s="208"/>
      <c r="DKH125" s="208"/>
      <c r="DKI125" s="208"/>
      <c r="DKJ125" s="208"/>
      <c r="DKK125" s="208"/>
      <c r="DKL125" s="208"/>
      <c r="DKM125" s="208"/>
      <c r="DKN125" s="208"/>
      <c r="DKO125" s="208"/>
      <c r="DKP125" s="208"/>
      <c r="DKQ125" s="208"/>
      <c r="DKR125" s="208"/>
      <c r="DKS125" s="208"/>
      <c r="DKT125" s="208"/>
      <c r="DKU125" s="208"/>
      <c r="DKV125" s="208"/>
      <c r="DKW125" s="208"/>
      <c r="DKX125" s="208"/>
      <c r="DKY125" s="208"/>
      <c r="DKZ125" s="208"/>
      <c r="DLA125" s="208"/>
      <c r="DLB125" s="208"/>
      <c r="DLC125" s="208"/>
      <c r="DLD125" s="208"/>
      <c r="DLE125" s="208"/>
      <c r="DLF125" s="208"/>
      <c r="DLG125" s="208"/>
      <c r="DLH125" s="208"/>
      <c r="DLI125" s="208"/>
      <c r="DLJ125" s="208"/>
      <c r="DLK125" s="208"/>
      <c r="DLL125" s="208"/>
      <c r="DLM125" s="208"/>
      <c r="DLN125" s="208"/>
      <c r="DLO125" s="208"/>
      <c r="DLP125" s="208"/>
      <c r="DLQ125" s="208"/>
      <c r="DLR125" s="208"/>
      <c r="DLS125" s="208"/>
      <c r="DLT125" s="208"/>
      <c r="DLU125" s="208"/>
      <c r="DLV125" s="208"/>
      <c r="DLW125" s="208"/>
      <c r="DLX125" s="208"/>
      <c r="DLY125" s="208"/>
      <c r="DLZ125" s="208"/>
      <c r="DMA125" s="208"/>
      <c r="DMB125" s="208"/>
      <c r="DMC125" s="208"/>
      <c r="DMD125" s="208"/>
      <c r="DME125" s="208"/>
      <c r="DMF125" s="208"/>
      <c r="DMG125" s="208"/>
      <c r="DMH125" s="208"/>
      <c r="DMI125" s="208"/>
      <c r="DMJ125" s="208"/>
      <c r="DMK125" s="208"/>
      <c r="DML125" s="208"/>
      <c r="DMM125" s="208"/>
      <c r="DMN125" s="208"/>
      <c r="DMO125" s="208"/>
      <c r="DMP125" s="208"/>
      <c r="DMQ125" s="208"/>
      <c r="DMR125" s="208"/>
      <c r="DMS125" s="208"/>
      <c r="DMT125" s="208"/>
      <c r="DMU125" s="208"/>
      <c r="DMV125" s="208"/>
      <c r="DMW125" s="208"/>
      <c r="DMX125" s="208"/>
      <c r="DMY125" s="208"/>
      <c r="DMZ125" s="208"/>
      <c r="DNA125" s="208"/>
      <c r="DNB125" s="208"/>
      <c r="DNC125" s="208"/>
      <c r="DND125" s="208"/>
      <c r="DNE125" s="208"/>
      <c r="DNF125" s="208"/>
      <c r="DNG125" s="208"/>
      <c r="DNH125" s="208"/>
      <c r="DNI125" s="208"/>
      <c r="DNJ125" s="208"/>
      <c r="DNK125" s="208"/>
      <c r="DNL125" s="208"/>
      <c r="DNM125" s="208"/>
      <c r="DNN125" s="208"/>
      <c r="DNO125" s="208"/>
      <c r="DNP125" s="208"/>
      <c r="DNQ125" s="208"/>
      <c r="DNR125" s="208"/>
      <c r="DNS125" s="208"/>
      <c r="DNT125" s="208"/>
      <c r="DNU125" s="208"/>
      <c r="DNV125" s="208"/>
      <c r="DNW125" s="208"/>
      <c r="DNX125" s="208"/>
      <c r="DNY125" s="208"/>
      <c r="DNZ125" s="208"/>
      <c r="DOA125" s="208"/>
      <c r="DOB125" s="208"/>
      <c r="DOC125" s="208"/>
      <c r="DOD125" s="208"/>
      <c r="DOE125" s="208"/>
      <c r="DOF125" s="208"/>
      <c r="DOG125" s="208"/>
      <c r="DOH125" s="208"/>
      <c r="DOI125" s="208"/>
      <c r="DOJ125" s="208"/>
      <c r="DOK125" s="208"/>
      <c r="DOL125" s="208"/>
      <c r="DOM125" s="208"/>
      <c r="DON125" s="208"/>
      <c r="DOO125" s="208"/>
      <c r="DOP125" s="208"/>
      <c r="DOQ125" s="208"/>
      <c r="DOR125" s="208"/>
      <c r="DOS125" s="208"/>
      <c r="DOT125" s="208"/>
      <c r="DOU125" s="208"/>
      <c r="DOV125" s="208"/>
      <c r="DOW125" s="208"/>
      <c r="DOX125" s="208"/>
      <c r="DOY125" s="208"/>
      <c r="DOZ125" s="208"/>
      <c r="DPA125" s="208"/>
      <c r="DPB125" s="208"/>
      <c r="DPC125" s="208"/>
      <c r="DPD125" s="208"/>
      <c r="DPE125" s="208"/>
      <c r="DPF125" s="208"/>
      <c r="DPG125" s="208"/>
      <c r="DPH125" s="208"/>
      <c r="DPI125" s="208"/>
      <c r="DPJ125" s="208"/>
      <c r="DPK125" s="208"/>
      <c r="DPL125" s="208"/>
      <c r="DPM125" s="208"/>
      <c r="DPN125" s="208"/>
      <c r="DPO125" s="208"/>
      <c r="DPP125" s="208"/>
      <c r="DPQ125" s="208"/>
      <c r="DPR125" s="208"/>
      <c r="DPS125" s="208"/>
      <c r="DPT125" s="208"/>
      <c r="DPU125" s="208"/>
      <c r="DPV125" s="208"/>
      <c r="DPW125" s="208"/>
      <c r="DPX125" s="208"/>
      <c r="DPY125" s="208"/>
      <c r="DPZ125" s="208"/>
      <c r="DQA125" s="208"/>
      <c r="DQB125" s="208"/>
      <c r="DQC125" s="208"/>
      <c r="DQD125" s="208"/>
      <c r="DQE125" s="208"/>
      <c r="DQF125" s="208"/>
      <c r="DQG125" s="208"/>
      <c r="DQH125" s="208"/>
      <c r="DQI125" s="208"/>
      <c r="DQJ125" s="208"/>
      <c r="DQK125" s="208"/>
      <c r="DQL125" s="208"/>
      <c r="DQM125" s="208"/>
      <c r="DQN125" s="208"/>
      <c r="DQO125" s="208"/>
      <c r="DQP125" s="208"/>
      <c r="DQQ125" s="208"/>
      <c r="DQR125" s="208"/>
      <c r="DQS125" s="208"/>
      <c r="DQT125" s="208"/>
      <c r="DQU125" s="208"/>
      <c r="DQV125" s="208"/>
      <c r="DQW125" s="208"/>
      <c r="DQX125" s="208"/>
      <c r="DQY125" s="208"/>
      <c r="DQZ125" s="208"/>
      <c r="DRA125" s="208"/>
      <c r="DRB125" s="208"/>
      <c r="DRC125" s="208"/>
      <c r="DRD125" s="208"/>
      <c r="DRE125" s="208"/>
      <c r="DRF125" s="208"/>
      <c r="DRG125" s="208"/>
      <c r="DRH125" s="208"/>
      <c r="DRI125" s="208"/>
      <c r="DRJ125" s="208"/>
      <c r="DRK125" s="208"/>
      <c r="DRL125" s="208"/>
      <c r="DRM125" s="208"/>
      <c r="DRN125" s="208"/>
      <c r="DRO125" s="208"/>
      <c r="DRP125" s="208"/>
      <c r="DRQ125" s="208"/>
      <c r="DRR125" s="208"/>
      <c r="DRS125" s="208"/>
      <c r="DRT125" s="208"/>
      <c r="DRU125" s="208"/>
      <c r="DRV125" s="208"/>
      <c r="DRW125" s="208"/>
      <c r="DRX125" s="208"/>
      <c r="DRY125" s="208"/>
      <c r="DRZ125" s="208"/>
      <c r="DSA125" s="208"/>
      <c r="DSB125" s="208"/>
      <c r="DSC125" s="208"/>
      <c r="DSD125" s="208"/>
      <c r="DSE125" s="208"/>
      <c r="DSF125" s="208"/>
      <c r="DSG125" s="208"/>
      <c r="DSH125" s="208"/>
      <c r="DSI125" s="208"/>
      <c r="DSJ125" s="208"/>
      <c r="DSK125" s="208"/>
      <c r="DSL125" s="208"/>
      <c r="DSM125" s="208"/>
      <c r="DSN125" s="208"/>
      <c r="DSO125" s="208"/>
      <c r="DSP125" s="208"/>
      <c r="DSQ125" s="208"/>
      <c r="DSR125" s="208"/>
      <c r="DSS125" s="208"/>
      <c r="DST125" s="208"/>
      <c r="DSU125" s="208"/>
      <c r="DSV125" s="208"/>
      <c r="DSW125" s="208"/>
      <c r="DSX125" s="208"/>
      <c r="DSY125" s="208"/>
      <c r="DSZ125" s="208"/>
      <c r="DTA125" s="208"/>
      <c r="DTB125" s="208"/>
      <c r="DTC125" s="208"/>
      <c r="DTD125" s="208"/>
      <c r="DTE125" s="208"/>
      <c r="DTF125" s="208"/>
      <c r="DTG125" s="208"/>
      <c r="DTH125" s="208"/>
      <c r="DTI125" s="208"/>
      <c r="DTJ125" s="208"/>
      <c r="DTK125" s="208"/>
      <c r="DTL125" s="208"/>
      <c r="DTM125" s="208"/>
      <c r="DTN125" s="208"/>
      <c r="DTO125" s="208"/>
      <c r="DTP125" s="208"/>
      <c r="DTQ125" s="208"/>
      <c r="DTR125" s="208"/>
      <c r="DTS125" s="208"/>
      <c r="DTT125" s="208"/>
      <c r="DTU125" s="208"/>
      <c r="DTV125" s="208"/>
      <c r="DTW125" s="208"/>
      <c r="DTX125" s="208"/>
      <c r="DTY125" s="208"/>
      <c r="DTZ125" s="208"/>
      <c r="DUA125" s="208"/>
      <c r="DUB125" s="208"/>
      <c r="DUC125" s="208"/>
      <c r="DUD125" s="208"/>
      <c r="DUE125" s="208"/>
      <c r="DUF125" s="208"/>
      <c r="DUG125" s="208"/>
      <c r="DUH125" s="208"/>
      <c r="DUI125" s="208"/>
      <c r="DUJ125" s="208"/>
      <c r="DUK125" s="208"/>
      <c r="DUL125" s="208"/>
      <c r="DUM125" s="208"/>
      <c r="DUN125" s="208"/>
      <c r="DUO125" s="208"/>
      <c r="DUP125" s="208"/>
      <c r="DUQ125" s="208"/>
      <c r="DUR125" s="208"/>
      <c r="DUS125" s="208"/>
      <c r="DUT125" s="208"/>
      <c r="DUU125" s="208"/>
      <c r="DUV125" s="208"/>
      <c r="DUW125" s="208"/>
      <c r="DUX125" s="208"/>
      <c r="DUY125" s="208"/>
      <c r="DUZ125" s="208"/>
      <c r="DVA125" s="208"/>
      <c r="DVB125" s="208"/>
      <c r="DVC125" s="208"/>
      <c r="DVD125" s="208"/>
      <c r="DVE125" s="208"/>
      <c r="DVF125" s="208"/>
      <c r="DVG125" s="208"/>
      <c r="DVH125" s="208"/>
      <c r="DVI125" s="208"/>
      <c r="DVJ125" s="208"/>
      <c r="DVK125" s="208"/>
      <c r="DVL125" s="208"/>
      <c r="DVM125" s="208"/>
      <c r="DVN125" s="208"/>
      <c r="DVO125" s="208"/>
      <c r="DVP125" s="208"/>
      <c r="DVQ125" s="208"/>
      <c r="DVR125" s="208"/>
      <c r="DVS125" s="208"/>
      <c r="DVT125" s="208"/>
      <c r="DVU125" s="208"/>
      <c r="DVV125" s="208"/>
      <c r="DVW125" s="208"/>
      <c r="DVX125" s="208"/>
      <c r="DVY125" s="208"/>
      <c r="DVZ125" s="208"/>
      <c r="DWA125" s="208"/>
      <c r="DWB125" s="208"/>
      <c r="DWC125" s="208"/>
      <c r="DWD125" s="208"/>
      <c r="DWE125" s="208"/>
      <c r="DWF125" s="208"/>
      <c r="DWG125" s="208"/>
      <c r="DWH125" s="208"/>
      <c r="DWI125" s="208"/>
      <c r="DWJ125" s="208"/>
      <c r="DWK125" s="208"/>
      <c r="DWL125" s="208"/>
      <c r="DWM125" s="208"/>
      <c r="DWN125" s="208"/>
      <c r="DWO125" s="208"/>
      <c r="DWP125" s="208"/>
      <c r="DWQ125" s="208"/>
      <c r="DWR125" s="208"/>
      <c r="DWS125" s="208"/>
      <c r="DWT125" s="208"/>
      <c r="DWU125" s="208"/>
      <c r="DWV125" s="208"/>
      <c r="DWW125" s="208"/>
      <c r="DWX125" s="208"/>
      <c r="DWY125" s="208"/>
      <c r="DWZ125" s="208"/>
      <c r="DXA125" s="208"/>
      <c r="DXB125" s="208"/>
      <c r="DXC125" s="208"/>
      <c r="DXD125" s="208"/>
      <c r="DXE125" s="208"/>
      <c r="DXF125" s="208"/>
      <c r="DXG125" s="208"/>
      <c r="DXH125" s="208"/>
      <c r="DXI125" s="208"/>
      <c r="DXJ125" s="208"/>
      <c r="DXK125" s="208"/>
      <c r="DXL125" s="208"/>
      <c r="DXM125" s="208"/>
      <c r="DXN125" s="208"/>
      <c r="DXO125" s="208"/>
      <c r="DXP125" s="208"/>
      <c r="DXQ125" s="208"/>
      <c r="DXR125" s="208"/>
      <c r="DXS125" s="208"/>
      <c r="DXT125" s="208"/>
      <c r="DXU125" s="208"/>
      <c r="DXV125" s="208"/>
      <c r="DXW125" s="208"/>
      <c r="DXX125" s="208"/>
      <c r="DXY125" s="208"/>
      <c r="DXZ125" s="208"/>
      <c r="DYA125" s="208"/>
      <c r="DYB125" s="208"/>
      <c r="DYC125" s="208"/>
      <c r="DYD125" s="208"/>
      <c r="DYE125" s="208"/>
      <c r="DYF125" s="208"/>
      <c r="DYG125" s="208"/>
      <c r="DYH125" s="208"/>
      <c r="DYI125" s="208"/>
      <c r="DYJ125" s="208"/>
      <c r="DYK125" s="208"/>
      <c r="DYL125" s="208"/>
      <c r="DYM125" s="208"/>
      <c r="DYN125" s="208"/>
      <c r="DYO125" s="208"/>
      <c r="DYP125" s="208"/>
      <c r="DYQ125" s="208"/>
      <c r="DYR125" s="208"/>
      <c r="DYS125" s="208"/>
      <c r="DYT125" s="208"/>
      <c r="DYU125" s="208"/>
      <c r="DYV125" s="208"/>
      <c r="DYW125" s="208"/>
      <c r="DYX125" s="208"/>
      <c r="DYY125" s="208"/>
      <c r="DYZ125" s="208"/>
      <c r="DZA125" s="208"/>
      <c r="DZB125" s="208"/>
      <c r="DZC125" s="208"/>
      <c r="DZD125" s="208"/>
      <c r="DZE125" s="208"/>
      <c r="DZF125" s="208"/>
      <c r="DZG125" s="208"/>
      <c r="DZH125" s="208"/>
      <c r="DZI125" s="208"/>
      <c r="DZJ125" s="208"/>
      <c r="DZK125" s="208"/>
      <c r="DZL125" s="208"/>
      <c r="DZM125" s="208"/>
      <c r="DZN125" s="208"/>
      <c r="DZO125" s="208"/>
      <c r="DZP125" s="208"/>
      <c r="DZQ125" s="208"/>
      <c r="DZR125" s="208"/>
      <c r="DZS125" s="208"/>
      <c r="DZT125" s="208"/>
      <c r="DZU125" s="208"/>
      <c r="DZV125" s="208"/>
      <c r="DZW125" s="208"/>
      <c r="DZX125" s="208"/>
      <c r="DZY125" s="208"/>
      <c r="DZZ125" s="208"/>
      <c r="EAA125" s="208"/>
      <c r="EAB125" s="208"/>
      <c r="EAC125" s="208"/>
      <c r="EAD125" s="208"/>
      <c r="EAE125" s="208"/>
      <c r="EAF125" s="208"/>
      <c r="EAG125" s="208"/>
      <c r="EAH125" s="208"/>
      <c r="EAI125" s="208"/>
      <c r="EAJ125" s="208"/>
      <c r="EAK125" s="208"/>
      <c r="EAL125" s="208"/>
      <c r="EAM125" s="208"/>
      <c r="EAN125" s="208"/>
      <c r="EAO125" s="208"/>
      <c r="EAP125" s="208"/>
      <c r="EAQ125" s="208"/>
      <c r="EAR125" s="208"/>
      <c r="EAS125" s="208"/>
      <c r="EAT125" s="208"/>
      <c r="EAU125" s="208"/>
      <c r="EAV125" s="208"/>
      <c r="EAW125" s="208"/>
      <c r="EAX125" s="208"/>
      <c r="EAY125" s="208"/>
      <c r="EAZ125" s="208"/>
      <c r="EBA125" s="208"/>
      <c r="EBB125" s="208"/>
      <c r="EBC125" s="208"/>
      <c r="EBD125" s="208"/>
      <c r="EBE125" s="208"/>
      <c r="EBF125" s="208"/>
      <c r="EBG125" s="208"/>
      <c r="EBH125" s="208"/>
      <c r="EBI125" s="208"/>
      <c r="EBJ125" s="208"/>
      <c r="EBK125" s="208"/>
      <c r="EBL125" s="208"/>
      <c r="EBM125" s="208"/>
      <c r="EBN125" s="208"/>
      <c r="EBO125" s="208"/>
      <c r="EBP125" s="208"/>
      <c r="EBQ125" s="208"/>
      <c r="EBR125" s="208"/>
      <c r="EBS125" s="208"/>
      <c r="EBT125" s="208"/>
      <c r="EBU125" s="208"/>
      <c r="EBV125" s="208"/>
      <c r="EBW125" s="208"/>
      <c r="EBX125" s="208"/>
      <c r="EBY125" s="208"/>
      <c r="EBZ125" s="208"/>
      <c r="ECA125" s="208"/>
      <c r="ECB125" s="208"/>
      <c r="ECC125" s="208"/>
      <c r="ECD125" s="208"/>
      <c r="ECE125" s="208"/>
      <c r="ECF125" s="208"/>
      <c r="ECG125" s="208"/>
      <c r="ECH125" s="208"/>
      <c r="ECI125" s="208"/>
      <c r="ECJ125" s="208"/>
      <c r="ECK125" s="208"/>
      <c r="ECL125" s="208"/>
      <c r="ECM125" s="208"/>
      <c r="ECN125" s="208"/>
      <c r="ECO125" s="208"/>
      <c r="ECP125" s="208"/>
      <c r="ECQ125" s="208"/>
      <c r="ECR125" s="208"/>
      <c r="ECS125" s="208"/>
      <c r="ECT125" s="208"/>
      <c r="ECU125" s="208"/>
      <c r="ECV125" s="208"/>
      <c r="ECW125" s="208"/>
      <c r="ECX125" s="208"/>
      <c r="ECY125" s="208"/>
      <c r="ECZ125" s="208"/>
      <c r="EDA125" s="208"/>
      <c r="EDB125" s="208"/>
      <c r="EDC125" s="208"/>
      <c r="EDD125" s="208"/>
      <c r="EDE125" s="208"/>
      <c r="EDF125" s="208"/>
      <c r="EDG125" s="208"/>
      <c r="EDH125" s="208"/>
      <c r="EDI125" s="208"/>
      <c r="EDJ125" s="208"/>
      <c r="EDK125" s="208"/>
      <c r="EDL125" s="208"/>
      <c r="EDM125" s="208"/>
      <c r="EDN125" s="208"/>
      <c r="EDO125" s="208"/>
      <c r="EDP125" s="208"/>
      <c r="EDQ125" s="208"/>
      <c r="EDR125" s="208"/>
      <c r="EDS125" s="208"/>
      <c r="EDT125" s="208"/>
      <c r="EDU125" s="208"/>
      <c r="EDV125" s="208"/>
      <c r="EDW125" s="208"/>
      <c r="EDX125" s="208"/>
      <c r="EDY125" s="208"/>
      <c r="EDZ125" s="208"/>
      <c r="EEA125" s="208"/>
      <c r="EEB125" s="208"/>
      <c r="EEC125" s="208"/>
      <c r="EED125" s="208"/>
      <c r="EEE125" s="208"/>
      <c r="EEF125" s="208"/>
      <c r="EEG125" s="208"/>
      <c r="EEH125" s="208"/>
      <c r="EEI125" s="208"/>
      <c r="EEJ125" s="208"/>
      <c r="EEK125" s="208"/>
      <c r="EEL125" s="208"/>
      <c r="EEM125" s="208"/>
      <c r="EEN125" s="208"/>
      <c r="EEO125" s="208"/>
      <c r="EEP125" s="208"/>
      <c r="EEQ125" s="208"/>
      <c r="EER125" s="208"/>
      <c r="EES125" s="208"/>
      <c r="EET125" s="208"/>
      <c r="EEU125" s="208"/>
      <c r="EEV125" s="208"/>
      <c r="EEW125" s="208"/>
      <c r="EEX125" s="208"/>
      <c r="EEY125" s="208"/>
      <c r="EEZ125" s="208"/>
      <c r="EFA125" s="208"/>
      <c r="EFB125" s="208"/>
      <c r="EFC125" s="208"/>
      <c r="EFD125" s="208"/>
      <c r="EFE125" s="208"/>
      <c r="EFF125" s="208"/>
      <c r="EFG125" s="208"/>
      <c r="EFH125" s="208"/>
      <c r="EFI125" s="208"/>
      <c r="EFJ125" s="208"/>
      <c r="EFK125" s="208"/>
      <c r="EFL125" s="208"/>
      <c r="EFM125" s="208"/>
      <c r="EFN125" s="208"/>
      <c r="EFO125" s="208"/>
      <c r="EFP125" s="208"/>
      <c r="EFQ125" s="208"/>
      <c r="EFR125" s="208"/>
      <c r="EFS125" s="208"/>
      <c r="EFT125" s="208"/>
      <c r="EFU125" s="208"/>
      <c r="EFV125" s="208"/>
      <c r="EFW125" s="208"/>
      <c r="EFX125" s="208"/>
      <c r="EFY125" s="208"/>
      <c r="EFZ125" s="208"/>
      <c r="EGA125" s="208"/>
      <c r="EGB125" s="208"/>
      <c r="EGC125" s="208"/>
      <c r="EGD125" s="208"/>
      <c r="EGE125" s="208"/>
      <c r="EGF125" s="208"/>
      <c r="EGG125" s="208"/>
      <c r="EGH125" s="208"/>
      <c r="EGI125" s="208"/>
      <c r="EGJ125" s="208"/>
      <c r="EGK125" s="208"/>
      <c r="EGL125" s="208"/>
      <c r="EGM125" s="208"/>
      <c r="EGN125" s="208"/>
      <c r="EGO125" s="208"/>
      <c r="EGP125" s="208"/>
      <c r="EGQ125" s="208"/>
      <c r="EGR125" s="208"/>
      <c r="EGS125" s="208"/>
      <c r="EGT125" s="208"/>
      <c r="EGU125" s="208"/>
      <c r="EGV125" s="208"/>
      <c r="EGW125" s="208"/>
      <c r="EGX125" s="208"/>
      <c r="EGY125" s="208"/>
      <c r="EGZ125" s="208"/>
      <c r="EHA125" s="208"/>
      <c r="EHB125" s="208"/>
      <c r="EHC125" s="208"/>
      <c r="EHD125" s="208"/>
      <c r="EHE125" s="208"/>
      <c r="EHF125" s="208"/>
      <c r="EHG125" s="208"/>
      <c r="EHH125" s="208"/>
      <c r="EHI125" s="208"/>
      <c r="EHJ125" s="208"/>
      <c r="EHK125" s="208"/>
      <c r="EHL125" s="208"/>
      <c r="EHM125" s="208"/>
      <c r="EHN125" s="208"/>
      <c r="EHO125" s="208"/>
      <c r="EHP125" s="208"/>
      <c r="EHQ125" s="208"/>
      <c r="EHR125" s="208"/>
      <c r="EHS125" s="208"/>
      <c r="EHT125" s="208"/>
      <c r="EHU125" s="208"/>
      <c r="EHV125" s="208"/>
      <c r="EHW125" s="208"/>
      <c r="EHX125" s="208"/>
      <c r="EHY125" s="208"/>
      <c r="EHZ125" s="208"/>
      <c r="EIA125" s="208"/>
      <c r="EIB125" s="208"/>
      <c r="EIC125" s="208"/>
      <c r="EID125" s="208"/>
      <c r="EIE125" s="208"/>
      <c r="EIF125" s="208"/>
      <c r="EIG125" s="208"/>
      <c r="EIH125" s="208"/>
      <c r="EII125" s="208"/>
      <c r="EIJ125" s="208"/>
      <c r="EIK125" s="208"/>
      <c r="EIL125" s="208"/>
      <c r="EIM125" s="208"/>
      <c r="EIN125" s="208"/>
      <c r="EIO125" s="208"/>
      <c r="EIP125" s="208"/>
      <c r="EIQ125" s="208"/>
      <c r="EIR125" s="208"/>
      <c r="EIS125" s="208"/>
      <c r="EIT125" s="208"/>
      <c r="EIU125" s="208"/>
      <c r="EIV125" s="208"/>
      <c r="EIW125" s="208"/>
      <c r="EIX125" s="208"/>
      <c r="EIY125" s="208"/>
      <c r="EIZ125" s="208"/>
      <c r="EJA125" s="208"/>
      <c r="EJB125" s="208"/>
      <c r="EJC125" s="208"/>
      <c r="EJD125" s="208"/>
      <c r="EJE125" s="208"/>
      <c r="EJF125" s="208"/>
      <c r="EJG125" s="208"/>
      <c r="EJH125" s="208"/>
      <c r="EJI125" s="208"/>
      <c r="EJJ125" s="208"/>
      <c r="EJK125" s="208"/>
      <c r="EJL125" s="208"/>
      <c r="EJM125" s="208"/>
      <c r="EJN125" s="208"/>
      <c r="EJO125" s="208"/>
      <c r="EJP125" s="208"/>
      <c r="EJQ125" s="208"/>
      <c r="EJR125" s="208"/>
      <c r="EJS125" s="208"/>
      <c r="EJT125" s="208"/>
      <c r="EJU125" s="208"/>
      <c r="EJV125" s="208"/>
      <c r="EJW125" s="208"/>
      <c r="EJX125" s="208"/>
      <c r="EJY125" s="208"/>
      <c r="EJZ125" s="208"/>
      <c r="EKA125" s="208"/>
      <c r="EKB125" s="208"/>
      <c r="EKC125" s="208"/>
      <c r="EKD125" s="208"/>
      <c r="EKE125" s="208"/>
      <c r="EKF125" s="208"/>
      <c r="EKG125" s="208"/>
      <c r="EKH125" s="208"/>
      <c r="EKI125" s="208"/>
      <c r="EKJ125" s="208"/>
      <c r="EKK125" s="208"/>
      <c r="EKL125" s="208"/>
      <c r="EKM125" s="208"/>
      <c r="EKN125" s="208"/>
      <c r="EKO125" s="208"/>
      <c r="EKP125" s="208"/>
      <c r="EKQ125" s="208"/>
      <c r="EKR125" s="208"/>
      <c r="EKS125" s="208"/>
      <c r="EKT125" s="208"/>
      <c r="EKU125" s="208"/>
      <c r="EKV125" s="208"/>
      <c r="EKW125" s="208"/>
      <c r="EKX125" s="208"/>
      <c r="EKY125" s="208"/>
      <c r="EKZ125" s="208"/>
      <c r="ELA125" s="208"/>
      <c r="ELB125" s="208"/>
      <c r="ELC125" s="208"/>
      <c r="ELD125" s="208"/>
      <c r="ELE125" s="208"/>
      <c r="ELF125" s="208"/>
      <c r="ELG125" s="208"/>
      <c r="ELH125" s="208"/>
      <c r="ELI125" s="208"/>
      <c r="ELJ125" s="208"/>
      <c r="ELK125" s="208"/>
      <c r="ELL125" s="208"/>
      <c r="ELM125" s="208"/>
      <c r="ELN125" s="208"/>
      <c r="ELO125" s="208"/>
      <c r="ELP125" s="208"/>
      <c r="ELQ125" s="208"/>
      <c r="ELR125" s="208"/>
      <c r="ELS125" s="208"/>
      <c r="ELT125" s="208"/>
      <c r="ELU125" s="208"/>
      <c r="ELV125" s="208"/>
      <c r="ELW125" s="208"/>
      <c r="ELX125" s="208"/>
      <c r="ELY125" s="208"/>
      <c r="ELZ125" s="208"/>
      <c r="EMA125" s="208"/>
      <c r="EMB125" s="208"/>
      <c r="EMC125" s="208"/>
      <c r="EMD125" s="208"/>
      <c r="EME125" s="208"/>
      <c r="EMF125" s="208"/>
      <c r="EMG125" s="208"/>
      <c r="EMH125" s="208"/>
      <c r="EMI125" s="208"/>
      <c r="EMJ125" s="208"/>
      <c r="EMK125" s="208"/>
      <c r="EML125" s="208"/>
      <c r="EMM125" s="208"/>
      <c r="EMN125" s="208"/>
      <c r="EMO125" s="208"/>
      <c r="EMP125" s="208"/>
      <c r="EMQ125" s="208"/>
      <c r="EMR125" s="208"/>
      <c r="EMS125" s="208"/>
      <c r="EMT125" s="208"/>
      <c r="EMU125" s="208"/>
      <c r="EMV125" s="208"/>
      <c r="EMW125" s="208"/>
      <c r="EMX125" s="208"/>
      <c r="EMY125" s="208"/>
      <c r="EMZ125" s="208"/>
      <c r="ENA125" s="208"/>
      <c r="ENB125" s="208"/>
      <c r="ENC125" s="208"/>
      <c r="END125" s="208"/>
      <c r="ENE125" s="208"/>
      <c r="ENF125" s="208"/>
      <c r="ENG125" s="208"/>
      <c r="ENH125" s="208"/>
      <c r="ENI125" s="208"/>
      <c r="ENJ125" s="208"/>
      <c r="ENK125" s="208"/>
      <c r="ENL125" s="208"/>
      <c r="ENM125" s="208"/>
      <c r="ENN125" s="208"/>
      <c r="ENO125" s="208"/>
      <c r="ENP125" s="208"/>
      <c r="ENQ125" s="208"/>
      <c r="ENR125" s="208"/>
      <c r="ENS125" s="208"/>
      <c r="ENT125" s="208"/>
      <c r="ENU125" s="208"/>
      <c r="ENV125" s="208"/>
      <c r="ENW125" s="208"/>
      <c r="ENX125" s="208"/>
      <c r="ENY125" s="208"/>
      <c r="ENZ125" s="208"/>
      <c r="EOA125" s="208"/>
      <c r="EOB125" s="208"/>
      <c r="EOC125" s="208"/>
      <c r="EOD125" s="208"/>
      <c r="EOE125" s="208"/>
      <c r="EOF125" s="208"/>
      <c r="EOG125" s="208"/>
      <c r="EOH125" s="208"/>
      <c r="EOI125" s="208"/>
      <c r="EOJ125" s="208"/>
      <c r="EOK125" s="208"/>
      <c r="EOL125" s="208"/>
      <c r="EOM125" s="208"/>
      <c r="EON125" s="208"/>
      <c r="EOO125" s="208"/>
      <c r="EOP125" s="208"/>
      <c r="EOQ125" s="208"/>
      <c r="EOR125" s="208"/>
      <c r="EOS125" s="208"/>
      <c r="EOT125" s="208"/>
      <c r="EOU125" s="208"/>
      <c r="EOV125" s="208"/>
      <c r="EOW125" s="208"/>
      <c r="EOX125" s="208"/>
      <c r="EOY125" s="208"/>
      <c r="EOZ125" s="208"/>
      <c r="EPA125" s="208"/>
      <c r="EPB125" s="208"/>
      <c r="EPC125" s="208"/>
      <c r="EPD125" s="208"/>
      <c r="EPE125" s="208"/>
      <c r="EPF125" s="208"/>
      <c r="EPG125" s="208"/>
      <c r="EPH125" s="208"/>
      <c r="EPI125" s="208"/>
      <c r="EPJ125" s="208"/>
      <c r="EPK125" s="208"/>
      <c r="EPL125" s="208"/>
      <c r="EPM125" s="208"/>
      <c r="EPN125" s="208"/>
      <c r="EPO125" s="208"/>
      <c r="EPP125" s="208"/>
      <c r="EPQ125" s="208"/>
      <c r="EPR125" s="208"/>
      <c r="EPS125" s="208"/>
      <c r="EPT125" s="208"/>
      <c r="EPU125" s="208"/>
      <c r="EPV125" s="208"/>
      <c r="EPW125" s="208"/>
      <c r="EPX125" s="208"/>
      <c r="EPY125" s="208"/>
      <c r="EPZ125" s="208"/>
      <c r="EQA125" s="208"/>
      <c r="EQB125" s="208"/>
      <c r="EQC125" s="208"/>
      <c r="EQD125" s="208"/>
      <c r="EQE125" s="208"/>
      <c r="EQF125" s="208"/>
      <c r="EQG125" s="208"/>
      <c r="EQH125" s="208"/>
      <c r="EQI125" s="208"/>
      <c r="EQJ125" s="208"/>
      <c r="EQK125" s="208"/>
      <c r="EQL125" s="208"/>
      <c r="EQM125" s="208"/>
      <c r="EQN125" s="208"/>
      <c r="EQO125" s="208"/>
      <c r="EQP125" s="208"/>
      <c r="EQQ125" s="208"/>
      <c r="EQR125" s="208"/>
      <c r="EQS125" s="208"/>
      <c r="EQT125" s="208"/>
      <c r="EQU125" s="208"/>
      <c r="EQV125" s="208"/>
      <c r="EQW125" s="208"/>
      <c r="EQX125" s="208"/>
      <c r="EQY125" s="208"/>
      <c r="EQZ125" s="208"/>
      <c r="ERA125" s="208"/>
      <c r="ERB125" s="208"/>
      <c r="ERC125" s="208"/>
      <c r="ERD125" s="208"/>
      <c r="ERE125" s="208"/>
      <c r="ERF125" s="208"/>
      <c r="ERG125" s="208"/>
      <c r="ERH125" s="208"/>
      <c r="ERI125" s="208"/>
      <c r="ERJ125" s="208"/>
      <c r="ERK125" s="208"/>
      <c r="ERL125" s="208"/>
      <c r="ERM125" s="208"/>
      <c r="ERN125" s="208"/>
      <c r="ERO125" s="208"/>
      <c r="ERP125" s="208"/>
      <c r="ERQ125" s="208"/>
      <c r="ERR125" s="208"/>
      <c r="ERS125" s="208"/>
      <c r="ERT125" s="208"/>
      <c r="ERU125" s="208"/>
      <c r="ERV125" s="208"/>
      <c r="ERW125" s="208"/>
      <c r="ERX125" s="208"/>
      <c r="ERY125" s="208"/>
      <c r="ERZ125" s="208"/>
      <c r="ESA125" s="208"/>
      <c r="ESB125" s="208"/>
      <c r="ESC125" s="208"/>
      <c r="ESD125" s="208"/>
      <c r="ESE125" s="208"/>
      <c r="ESF125" s="208"/>
      <c r="ESG125" s="208"/>
      <c r="ESH125" s="208"/>
      <c r="ESI125" s="208"/>
      <c r="ESJ125" s="208"/>
      <c r="ESK125" s="208"/>
      <c r="ESL125" s="208"/>
      <c r="ESM125" s="208"/>
      <c r="ESN125" s="208"/>
      <c r="ESO125" s="208"/>
      <c r="ESP125" s="208"/>
      <c r="ESQ125" s="208"/>
      <c r="ESR125" s="208"/>
      <c r="ESS125" s="208"/>
      <c r="EST125" s="208"/>
      <c r="ESU125" s="208"/>
      <c r="ESV125" s="208"/>
      <c r="ESW125" s="208"/>
      <c r="ESX125" s="208"/>
      <c r="ESY125" s="208"/>
      <c r="ESZ125" s="208"/>
      <c r="ETA125" s="208"/>
      <c r="ETB125" s="208"/>
      <c r="ETC125" s="208"/>
      <c r="ETD125" s="208"/>
      <c r="ETE125" s="208"/>
      <c r="ETF125" s="208"/>
      <c r="ETG125" s="208"/>
      <c r="ETH125" s="208"/>
      <c r="ETI125" s="208"/>
      <c r="ETJ125" s="208"/>
      <c r="ETK125" s="208"/>
      <c r="ETL125" s="208"/>
      <c r="ETM125" s="208"/>
      <c r="ETN125" s="208"/>
      <c r="ETO125" s="208"/>
      <c r="ETP125" s="208"/>
      <c r="ETQ125" s="208"/>
      <c r="ETR125" s="208"/>
      <c r="ETS125" s="208"/>
      <c r="ETT125" s="208"/>
      <c r="ETU125" s="208"/>
      <c r="ETV125" s="208"/>
      <c r="ETW125" s="208"/>
      <c r="ETX125" s="208"/>
      <c r="ETY125" s="208"/>
      <c r="ETZ125" s="208"/>
      <c r="EUA125" s="208"/>
      <c r="EUB125" s="208"/>
      <c r="EUC125" s="208"/>
      <c r="EUD125" s="208"/>
      <c r="EUE125" s="208"/>
      <c r="EUF125" s="208"/>
      <c r="EUG125" s="208"/>
      <c r="EUH125" s="208"/>
      <c r="EUI125" s="208"/>
      <c r="EUJ125" s="208"/>
      <c r="EUK125" s="208"/>
      <c r="EUL125" s="208"/>
      <c r="EUM125" s="208"/>
      <c r="EUN125" s="208"/>
      <c r="EUO125" s="208"/>
      <c r="EUP125" s="208"/>
      <c r="EUQ125" s="208"/>
      <c r="EUR125" s="208"/>
      <c r="EUS125" s="208"/>
      <c r="EUT125" s="208"/>
      <c r="EUU125" s="208"/>
      <c r="EUV125" s="208"/>
      <c r="EUW125" s="208"/>
      <c r="EUX125" s="208"/>
      <c r="EUY125" s="208"/>
      <c r="EUZ125" s="208"/>
      <c r="EVA125" s="208"/>
      <c r="EVB125" s="208"/>
      <c r="EVC125" s="208"/>
      <c r="EVD125" s="208"/>
      <c r="EVE125" s="208"/>
      <c r="EVF125" s="208"/>
      <c r="EVG125" s="208"/>
      <c r="EVH125" s="208"/>
      <c r="EVI125" s="208"/>
      <c r="EVJ125" s="208"/>
      <c r="EVK125" s="208"/>
      <c r="EVL125" s="208"/>
      <c r="EVM125" s="208"/>
      <c r="EVN125" s="208"/>
      <c r="EVO125" s="208"/>
      <c r="EVP125" s="208"/>
      <c r="EVQ125" s="208"/>
      <c r="EVR125" s="208"/>
      <c r="EVS125" s="208"/>
      <c r="EVT125" s="208"/>
      <c r="EVU125" s="208"/>
      <c r="EVV125" s="208"/>
      <c r="EVW125" s="208"/>
      <c r="EVX125" s="208"/>
      <c r="EVY125" s="208"/>
      <c r="EVZ125" s="208"/>
      <c r="EWA125" s="208"/>
      <c r="EWB125" s="208"/>
      <c r="EWC125" s="208"/>
      <c r="EWD125" s="208"/>
      <c r="EWE125" s="208"/>
      <c r="EWF125" s="208"/>
      <c r="EWG125" s="208"/>
      <c r="EWH125" s="208"/>
      <c r="EWI125" s="208"/>
      <c r="EWJ125" s="208"/>
      <c r="EWK125" s="208"/>
      <c r="EWL125" s="208"/>
      <c r="EWM125" s="208"/>
      <c r="EWN125" s="208"/>
      <c r="EWO125" s="208"/>
      <c r="EWP125" s="208"/>
      <c r="EWQ125" s="208"/>
      <c r="EWR125" s="208"/>
      <c r="EWS125" s="208"/>
      <c r="EWT125" s="208"/>
      <c r="EWU125" s="208"/>
      <c r="EWV125" s="208"/>
      <c r="EWW125" s="208"/>
      <c r="EWX125" s="208"/>
      <c r="EWY125" s="208"/>
      <c r="EWZ125" s="208"/>
      <c r="EXA125" s="208"/>
      <c r="EXB125" s="208"/>
      <c r="EXC125" s="208"/>
      <c r="EXD125" s="208"/>
      <c r="EXE125" s="208"/>
      <c r="EXF125" s="208"/>
      <c r="EXG125" s="208"/>
      <c r="EXH125" s="208"/>
      <c r="EXI125" s="208"/>
      <c r="EXJ125" s="208"/>
      <c r="EXK125" s="208"/>
      <c r="EXL125" s="208"/>
      <c r="EXM125" s="208"/>
      <c r="EXN125" s="208"/>
      <c r="EXO125" s="208"/>
      <c r="EXP125" s="208"/>
      <c r="EXQ125" s="208"/>
      <c r="EXR125" s="208"/>
      <c r="EXS125" s="208"/>
      <c r="EXT125" s="208"/>
      <c r="EXU125" s="208"/>
      <c r="EXV125" s="208"/>
      <c r="EXW125" s="208"/>
      <c r="EXX125" s="208"/>
      <c r="EXY125" s="208"/>
      <c r="EXZ125" s="208"/>
      <c r="EYA125" s="208"/>
      <c r="EYB125" s="208"/>
      <c r="EYC125" s="208"/>
      <c r="EYD125" s="208"/>
      <c r="EYE125" s="208"/>
      <c r="EYF125" s="208"/>
      <c r="EYG125" s="208"/>
      <c r="EYH125" s="208"/>
      <c r="EYI125" s="208"/>
      <c r="EYJ125" s="208"/>
      <c r="EYK125" s="208"/>
      <c r="EYL125" s="208"/>
      <c r="EYM125" s="208"/>
      <c r="EYN125" s="208"/>
      <c r="EYO125" s="208"/>
      <c r="EYP125" s="208"/>
      <c r="EYQ125" s="208"/>
      <c r="EYR125" s="208"/>
      <c r="EYS125" s="208"/>
      <c r="EYT125" s="208"/>
      <c r="EYU125" s="208"/>
      <c r="EYV125" s="208"/>
      <c r="EYW125" s="208"/>
      <c r="EYX125" s="208"/>
      <c r="EYY125" s="208"/>
      <c r="EYZ125" s="208"/>
      <c r="EZA125" s="208"/>
      <c r="EZB125" s="208"/>
      <c r="EZC125" s="208"/>
      <c r="EZD125" s="208"/>
      <c r="EZE125" s="208"/>
      <c r="EZF125" s="208"/>
      <c r="EZG125" s="208"/>
      <c r="EZH125" s="208"/>
      <c r="EZI125" s="208"/>
      <c r="EZJ125" s="208"/>
      <c r="EZK125" s="208"/>
      <c r="EZL125" s="208"/>
      <c r="EZM125" s="208"/>
      <c r="EZN125" s="208"/>
      <c r="EZO125" s="208"/>
      <c r="EZP125" s="208"/>
      <c r="EZQ125" s="208"/>
      <c r="EZR125" s="208"/>
      <c r="EZS125" s="208"/>
      <c r="EZT125" s="208"/>
      <c r="EZU125" s="208"/>
      <c r="EZV125" s="208"/>
      <c r="EZW125" s="208"/>
      <c r="EZX125" s="208"/>
      <c r="EZY125" s="208"/>
      <c r="EZZ125" s="208"/>
      <c r="FAA125" s="208"/>
      <c r="FAB125" s="208"/>
      <c r="FAC125" s="208"/>
      <c r="FAD125" s="208"/>
      <c r="FAE125" s="208"/>
      <c r="FAF125" s="208"/>
      <c r="FAG125" s="208"/>
      <c r="FAH125" s="208"/>
      <c r="FAI125" s="208"/>
      <c r="FAJ125" s="208"/>
      <c r="FAK125" s="208"/>
      <c r="FAL125" s="208"/>
      <c r="FAM125" s="208"/>
      <c r="FAN125" s="208"/>
      <c r="FAO125" s="208"/>
      <c r="FAP125" s="208"/>
      <c r="FAQ125" s="208"/>
      <c r="FAR125" s="208"/>
      <c r="FAS125" s="208"/>
      <c r="FAT125" s="208"/>
      <c r="FAU125" s="208"/>
      <c r="FAV125" s="208"/>
      <c r="FAW125" s="208"/>
      <c r="FAX125" s="208"/>
      <c r="FAY125" s="208"/>
      <c r="FAZ125" s="208"/>
      <c r="FBA125" s="208"/>
      <c r="FBB125" s="208"/>
      <c r="FBC125" s="208"/>
      <c r="FBD125" s="208"/>
      <c r="FBE125" s="208"/>
      <c r="FBF125" s="208"/>
      <c r="FBG125" s="208"/>
      <c r="FBH125" s="208"/>
      <c r="FBI125" s="208"/>
      <c r="FBJ125" s="208"/>
      <c r="FBK125" s="208"/>
      <c r="FBL125" s="208"/>
      <c r="FBM125" s="208"/>
      <c r="FBN125" s="208"/>
      <c r="FBO125" s="208"/>
      <c r="FBP125" s="208"/>
      <c r="FBQ125" s="208"/>
      <c r="FBR125" s="208"/>
      <c r="FBS125" s="208"/>
      <c r="FBT125" s="208"/>
      <c r="FBU125" s="208"/>
      <c r="FBV125" s="208"/>
      <c r="FBW125" s="208"/>
      <c r="FBX125" s="208"/>
      <c r="FBY125" s="208"/>
      <c r="FBZ125" s="208"/>
      <c r="FCA125" s="208"/>
      <c r="FCB125" s="208"/>
      <c r="FCC125" s="208"/>
      <c r="FCD125" s="208"/>
      <c r="FCE125" s="208"/>
      <c r="FCF125" s="208"/>
      <c r="FCG125" s="208"/>
      <c r="FCH125" s="208"/>
      <c r="FCI125" s="208"/>
      <c r="FCJ125" s="208"/>
      <c r="FCK125" s="208"/>
      <c r="FCL125" s="208"/>
      <c r="FCM125" s="208"/>
      <c r="FCN125" s="208"/>
      <c r="FCO125" s="208"/>
      <c r="FCP125" s="208"/>
      <c r="FCQ125" s="208"/>
      <c r="FCR125" s="208"/>
      <c r="FCS125" s="208"/>
      <c r="FCT125" s="208"/>
      <c r="FCU125" s="208"/>
      <c r="FCV125" s="208"/>
      <c r="FCW125" s="208"/>
      <c r="FCX125" s="208"/>
      <c r="FCY125" s="208"/>
      <c r="FCZ125" s="208"/>
      <c r="FDA125" s="208"/>
      <c r="FDB125" s="208"/>
      <c r="FDC125" s="208"/>
      <c r="FDD125" s="208"/>
      <c r="FDE125" s="208"/>
      <c r="FDF125" s="208"/>
      <c r="FDG125" s="208"/>
      <c r="FDH125" s="208"/>
      <c r="FDI125" s="208"/>
      <c r="FDJ125" s="208"/>
      <c r="FDK125" s="208"/>
      <c r="FDL125" s="208"/>
      <c r="FDM125" s="208"/>
      <c r="FDN125" s="208"/>
      <c r="FDO125" s="208"/>
      <c r="FDP125" s="208"/>
      <c r="FDQ125" s="208"/>
      <c r="FDR125" s="208"/>
      <c r="FDS125" s="208"/>
      <c r="FDT125" s="208"/>
      <c r="FDU125" s="208"/>
      <c r="FDV125" s="208"/>
      <c r="FDW125" s="208"/>
      <c r="FDX125" s="208"/>
      <c r="FDY125" s="208"/>
      <c r="FDZ125" s="208"/>
      <c r="FEA125" s="208"/>
      <c r="FEB125" s="208"/>
      <c r="FEC125" s="208"/>
      <c r="FED125" s="208"/>
      <c r="FEE125" s="208"/>
      <c r="FEF125" s="208"/>
      <c r="FEG125" s="208"/>
      <c r="FEH125" s="208"/>
      <c r="FEI125" s="208"/>
      <c r="FEJ125" s="208"/>
      <c r="FEK125" s="208"/>
      <c r="FEL125" s="208"/>
      <c r="FEM125" s="208"/>
      <c r="FEN125" s="208"/>
      <c r="FEO125" s="208"/>
      <c r="FEP125" s="208"/>
      <c r="FEQ125" s="208"/>
      <c r="FER125" s="208"/>
      <c r="FES125" s="208"/>
      <c r="FET125" s="208"/>
      <c r="FEU125" s="208"/>
      <c r="FEV125" s="208"/>
      <c r="FEW125" s="208"/>
      <c r="FEX125" s="208"/>
      <c r="FEY125" s="208"/>
      <c r="FEZ125" s="208"/>
      <c r="FFA125" s="208"/>
      <c r="FFB125" s="208"/>
      <c r="FFC125" s="208"/>
      <c r="FFD125" s="208"/>
      <c r="FFE125" s="208"/>
      <c r="FFF125" s="208"/>
      <c r="FFG125" s="208"/>
      <c r="FFH125" s="208"/>
      <c r="FFI125" s="208"/>
      <c r="FFJ125" s="208"/>
      <c r="FFK125" s="208"/>
      <c r="FFL125" s="208"/>
      <c r="FFM125" s="208"/>
      <c r="FFN125" s="208"/>
      <c r="FFO125" s="208"/>
      <c r="FFP125" s="208"/>
      <c r="FFQ125" s="208"/>
      <c r="FFR125" s="208"/>
      <c r="FFS125" s="208"/>
      <c r="FFT125" s="208"/>
      <c r="FFU125" s="208"/>
      <c r="FFV125" s="208"/>
      <c r="FFW125" s="208"/>
      <c r="FFX125" s="208"/>
      <c r="FFY125" s="208"/>
      <c r="FFZ125" s="208"/>
      <c r="FGA125" s="208"/>
      <c r="FGB125" s="208"/>
      <c r="FGC125" s="208"/>
      <c r="FGD125" s="208"/>
      <c r="FGE125" s="208"/>
      <c r="FGF125" s="208"/>
      <c r="FGG125" s="208"/>
      <c r="FGH125" s="208"/>
      <c r="FGI125" s="208"/>
      <c r="FGJ125" s="208"/>
      <c r="FGK125" s="208"/>
      <c r="FGL125" s="208"/>
      <c r="FGM125" s="208"/>
      <c r="FGN125" s="208"/>
      <c r="FGO125" s="208"/>
      <c r="FGP125" s="208"/>
      <c r="FGQ125" s="208"/>
      <c r="FGR125" s="208"/>
      <c r="FGS125" s="208"/>
      <c r="FGT125" s="208"/>
      <c r="FGU125" s="208"/>
      <c r="FGV125" s="208"/>
      <c r="FGW125" s="208"/>
      <c r="FGX125" s="208"/>
      <c r="FGY125" s="208"/>
      <c r="FGZ125" s="208"/>
      <c r="FHA125" s="208"/>
      <c r="FHB125" s="208"/>
      <c r="FHC125" s="208"/>
      <c r="FHD125" s="208"/>
      <c r="FHE125" s="208"/>
      <c r="FHF125" s="208"/>
      <c r="FHG125" s="208"/>
      <c r="FHH125" s="208"/>
      <c r="FHI125" s="208"/>
      <c r="FHJ125" s="208"/>
      <c r="FHK125" s="208"/>
      <c r="FHL125" s="208"/>
      <c r="FHM125" s="208"/>
      <c r="FHN125" s="208"/>
      <c r="FHO125" s="208"/>
      <c r="FHP125" s="208"/>
      <c r="FHQ125" s="208"/>
      <c r="FHR125" s="208"/>
      <c r="FHS125" s="208"/>
      <c r="FHT125" s="208"/>
      <c r="FHU125" s="208"/>
      <c r="FHV125" s="208"/>
      <c r="FHW125" s="208"/>
      <c r="FHX125" s="208"/>
      <c r="FHY125" s="208"/>
      <c r="FHZ125" s="208"/>
      <c r="FIA125" s="208"/>
      <c r="FIB125" s="208"/>
      <c r="FIC125" s="208"/>
      <c r="FID125" s="208"/>
      <c r="FIE125" s="208"/>
      <c r="FIF125" s="208"/>
      <c r="FIG125" s="208"/>
      <c r="FIH125" s="208"/>
      <c r="FII125" s="208"/>
      <c r="FIJ125" s="208"/>
      <c r="FIK125" s="208"/>
      <c r="FIL125" s="208"/>
      <c r="FIM125" s="208"/>
      <c r="FIN125" s="208"/>
      <c r="FIO125" s="208"/>
      <c r="FIP125" s="208"/>
      <c r="FIQ125" s="208"/>
      <c r="FIR125" s="208"/>
      <c r="FIS125" s="208"/>
      <c r="FIT125" s="208"/>
      <c r="FIU125" s="208"/>
      <c r="FIV125" s="208"/>
      <c r="FIW125" s="208"/>
      <c r="FIX125" s="208"/>
      <c r="FIY125" s="208"/>
      <c r="FIZ125" s="208"/>
      <c r="FJA125" s="208"/>
      <c r="FJB125" s="208"/>
      <c r="FJC125" s="208"/>
      <c r="FJD125" s="208"/>
      <c r="FJE125" s="208"/>
      <c r="FJF125" s="208"/>
      <c r="FJG125" s="208"/>
      <c r="FJH125" s="208"/>
      <c r="FJI125" s="208"/>
      <c r="FJJ125" s="208"/>
      <c r="FJK125" s="208"/>
      <c r="FJL125" s="208"/>
      <c r="FJM125" s="208"/>
      <c r="FJN125" s="208"/>
      <c r="FJO125" s="208"/>
      <c r="FJP125" s="208"/>
      <c r="FJQ125" s="208"/>
      <c r="FJR125" s="208"/>
      <c r="FJS125" s="208"/>
      <c r="FJT125" s="208"/>
      <c r="FJU125" s="208"/>
      <c r="FJV125" s="208"/>
      <c r="FJW125" s="208"/>
      <c r="FJX125" s="208"/>
      <c r="FJY125" s="208"/>
      <c r="FJZ125" s="208"/>
      <c r="FKA125" s="208"/>
      <c r="FKB125" s="208"/>
      <c r="FKC125" s="208"/>
      <c r="FKD125" s="208"/>
      <c r="FKE125" s="208"/>
      <c r="FKF125" s="208"/>
      <c r="FKG125" s="208"/>
      <c r="FKH125" s="208"/>
      <c r="FKI125" s="208"/>
      <c r="FKJ125" s="208"/>
      <c r="FKK125" s="208"/>
      <c r="FKL125" s="208"/>
      <c r="FKM125" s="208"/>
      <c r="FKN125" s="208"/>
      <c r="FKO125" s="208"/>
      <c r="FKP125" s="208"/>
      <c r="FKQ125" s="208"/>
      <c r="FKR125" s="208"/>
      <c r="FKS125" s="208"/>
      <c r="FKT125" s="208"/>
      <c r="FKU125" s="208"/>
      <c r="FKV125" s="208"/>
      <c r="FKW125" s="208"/>
      <c r="FKX125" s="208"/>
      <c r="FKY125" s="208"/>
      <c r="FKZ125" s="208"/>
      <c r="FLA125" s="208"/>
      <c r="FLB125" s="208"/>
      <c r="FLC125" s="208"/>
      <c r="FLD125" s="208"/>
      <c r="FLE125" s="208"/>
      <c r="FLF125" s="208"/>
      <c r="FLG125" s="208"/>
      <c r="FLH125" s="208"/>
      <c r="FLI125" s="208"/>
      <c r="FLJ125" s="208"/>
      <c r="FLK125" s="208"/>
      <c r="FLL125" s="208"/>
      <c r="FLM125" s="208"/>
      <c r="FLN125" s="208"/>
      <c r="FLO125" s="208"/>
      <c r="FLP125" s="208"/>
      <c r="FLQ125" s="208"/>
      <c r="FLR125" s="208"/>
      <c r="FLS125" s="208"/>
      <c r="FLT125" s="208"/>
      <c r="FLU125" s="208"/>
      <c r="FLV125" s="208"/>
      <c r="FLW125" s="208"/>
      <c r="FLX125" s="208"/>
      <c r="FLY125" s="208"/>
      <c r="FLZ125" s="208"/>
      <c r="FMA125" s="208"/>
      <c r="FMB125" s="208"/>
      <c r="FMC125" s="208"/>
      <c r="FMD125" s="208"/>
      <c r="FME125" s="208"/>
      <c r="FMF125" s="208"/>
      <c r="FMG125" s="208"/>
      <c r="FMH125" s="208"/>
      <c r="FMI125" s="208"/>
      <c r="FMJ125" s="208"/>
      <c r="FMK125" s="208"/>
      <c r="FML125" s="208"/>
      <c r="FMM125" s="208"/>
      <c r="FMN125" s="208"/>
      <c r="FMO125" s="208"/>
      <c r="FMP125" s="208"/>
      <c r="FMQ125" s="208"/>
      <c r="FMR125" s="208"/>
      <c r="FMS125" s="208"/>
      <c r="FMT125" s="208"/>
      <c r="FMU125" s="208"/>
      <c r="FMV125" s="208"/>
      <c r="FMW125" s="208"/>
      <c r="FMX125" s="208"/>
      <c r="FMY125" s="208"/>
      <c r="FMZ125" s="208"/>
      <c r="FNA125" s="208"/>
      <c r="FNB125" s="208"/>
      <c r="FNC125" s="208"/>
      <c r="FND125" s="208"/>
      <c r="FNE125" s="208"/>
      <c r="FNF125" s="208"/>
      <c r="FNG125" s="208"/>
      <c r="FNH125" s="208"/>
      <c r="FNI125" s="208"/>
      <c r="FNJ125" s="208"/>
      <c r="FNK125" s="208"/>
      <c r="FNL125" s="208"/>
      <c r="FNM125" s="208"/>
      <c r="FNN125" s="208"/>
      <c r="FNO125" s="208"/>
      <c r="FNP125" s="208"/>
      <c r="FNQ125" s="208"/>
      <c r="FNR125" s="208"/>
      <c r="FNS125" s="208"/>
      <c r="FNT125" s="208"/>
      <c r="FNU125" s="208"/>
      <c r="FNV125" s="208"/>
      <c r="FNW125" s="208"/>
      <c r="FNX125" s="208"/>
      <c r="FNY125" s="208"/>
      <c r="FNZ125" s="208"/>
      <c r="FOA125" s="208"/>
      <c r="FOB125" s="208"/>
      <c r="FOC125" s="208"/>
      <c r="FOD125" s="208"/>
      <c r="FOE125" s="208"/>
      <c r="FOF125" s="208"/>
      <c r="FOG125" s="208"/>
      <c r="FOH125" s="208"/>
      <c r="FOI125" s="208"/>
      <c r="FOJ125" s="208"/>
      <c r="FOK125" s="208"/>
      <c r="FOL125" s="208"/>
      <c r="FOM125" s="208"/>
      <c r="FON125" s="208"/>
      <c r="FOO125" s="208"/>
      <c r="FOP125" s="208"/>
      <c r="FOQ125" s="208"/>
      <c r="FOR125" s="208"/>
      <c r="FOS125" s="208"/>
      <c r="FOT125" s="208"/>
      <c r="FOU125" s="208"/>
      <c r="FOV125" s="208"/>
      <c r="FOW125" s="208"/>
      <c r="FOX125" s="208"/>
      <c r="FOY125" s="208"/>
      <c r="FOZ125" s="208"/>
      <c r="FPA125" s="208"/>
      <c r="FPB125" s="208"/>
      <c r="FPC125" s="208"/>
      <c r="FPD125" s="208"/>
      <c r="FPE125" s="208"/>
      <c r="FPF125" s="208"/>
      <c r="FPG125" s="208"/>
      <c r="FPH125" s="208"/>
      <c r="FPI125" s="208"/>
      <c r="FPJ125" s="208"/>
      <c r="FPK125" s="208"/>
      <c r="FPL125" s="208"/>
      <c r="FPM125" s="208"/>
      <c r="FPN125" s="208"/>
      <c r="FPO125" s="208"/>
      <c r="FPP125" s="208"/>
      <c r="FPQ125" s="208"/>
      <c r="FPR125" s="208"/>
      <c r="FPS125" s="208"/>
      <c r="FPT125" s="208"/>
      <c r="FPU125" s="208"/>
      <c r="FPV125" s="208"/>
      <c r="FPW125" s="208"/>
      <c r="FPX125" s="208"/>
      <c r="FPY125" s="208"/>
      <c r="FPZ125" s="208"/>
      <c r="FQA125" s="208"/>
      <c r="FQB125" s="208"/>
      <c r="FQC125" s="208"/>
      <c r="FQD125" s="208"/>
      <c r="FQE125" s="208"/>
      <c r="FQF125" s="208"/>
      <c r="FQG125" s="208"/>
      <c r="FQH125" s="208"/>
      <c r="FQI125" s="208"/>
      <c r="FQJ125" s="208"/>
      <c r="FQK125" s="208"/>
      <c r="FQL125" s="208"/>
      <c r="FQM125" s="208"/>
      <c r="FQN125" s="208"/>
      <c r="FQO125" s="208"/>
      <c r="FQP125" s="208"/>
      <c r="FQQ125" s="208"/>
      <c r="FQR125" s="208"/>
      <c r="FQS125" s="208"/>
      <c r="FQT125" s="208"/>
      <c r="FQU125" s="208"/>
      <c r="FQV125" s="208"/>
      <c r="FQW125" s="208"/>
      <c r="FQX125" s="208"/>
      <c r="FQY125" s="208"/>
      <c r="FQZ125" s="208"/>
      <c r="FRA125" s="208"/>
      <c r="FRB125" s="208"/>
      <c r="FRC125" s="208"/>
      <c r="FRD125" s="208"/>
      <c r="FRE125" s="208"/>
      <c r="FRF125" s="208"/>
      <c r="FRG125" s="208"/>
      <c r="FRH125" s="208"/>
      <c r="FRI125" s="208"/>
      <c r="FRJ125" s="208"/>
      <c r="FRK125" s="208"/>
      <c r="FRL125" s="208"/>
      <c r="FRM125" s="208"/>
      <c r="FRN125" s="208"/>
      <c r="FRO125" s="208"/>
      <c r="FRP125" s="208"/>
      <c r="FRQ125" s="208"/>
      <c r="FRR125" s="208"/>
      <c r="FRS125" s="208"/>
      <c r="FRT125" s="208"/>
      <c r="FRU125" s="208"/>
      <c r="FRV125" s="208"/>
      <c r="FRW125" s="208"/>
      <c r="FRX125" s="208"/>
      <c r="FRY125" s="208"/>
      <c r="FRZ125" s="208"/>
      <c r="FSA125" s="208"/>
      <c r="FSB125" s="208"/>
      <c r="FSC125" s="208"/>
      <c r="FSD125" s="208"/>
      <c r="FSE125" s="208"/>
      <c r="FSF125" s="208"/>
      <c r="FSG125" s="208"/>
      <c r="FSH125" s="208"/>
      <c r="FSI125" s="208"/>
      <c r="FSJ125" s="208"/>
      <c r="FSK125" s="208"/>
      <c r="FSL125" s="208"/>
      <c r="FSM125" s="208"/>
      <c r="FSN125" s="208"/>
      <c r="FSO125" s="208"/>
      <c r="FSP125" s="208"/>
      <c r="FSQ125" s="208"/>
      <c r="FSR125" s="208"/>
      <c r="FSS125" s="208"/>
      <c r="FST125" s="208"/>
      <c r="FSU125" s="208"/>
      <c r="FSV125" s="208"/>
      <c r="FSW125" s="208"/>
      <c r="FSX125" s="208"/>
      <c r="FSY125" s="208"/>
      <c r="FSZ125" s="208"/>
      <c r="FTA125" s="208"/>
      <c r="FTB125" s="208"/>
      <c r="FTC125" s="208"/>
      <c r="FTD125" s="208"/>
      <c r="FTE125" s="208"/>
      <c r="FTF125" s="208"/>
      <c r="FTG125" s="208"/>
      <c r="FTH125" s="208"/>
      <c r="FTI125" s="208"/>
      <c r="FTJ125" s="208"/>
      <c r="FTK125" s="208"/>
      <c r="FTL125" s="208"/>
      <c r="FTM125" s="208"/>
      <c r="FTN125" s="208"/>
      <c r="FTO125" s="208"/>
      <c r="FTP125" s="208"/>
      <c r="FTQ125" s="208"/>
      <c r="FTR125" s="208"/>
      <c r="FTS125" s="208"/>
      <c r="FTT125" s="208"/>
      <c r="FTU125" s="208"/>
      <c r="FTV125" s="208"/>
      <c r="FTW125" s="208"/>
      <c r="FTX125" s="208"/>
      <c r="FTY125" s="208"/>
      <c r="FTZ125" s="208"/>
      <c r="FUA125" s="208"/>
      <c r="FUB125" s="208"/>
      <c r="FUC125" s="208"/>
      <c r="FUD125" s="208"/>
      <c r="FUE125" s="208"/>
      <c r="FUF125" s="208"/>
      <c r="FUG125" s="208"/>
      <c r="FUH125" s="208"/>
      <c r="FUI125" s="208"/>
      <c r="FUJ125" s="208"/>
      <c r="FUK125" s="208"/>
      <c r="FUL125" s="208"/>
      <c r="FUM125" s="208"/>
      <c r="FUN125" s="208"/>
      <c r="FUO125" s="208"/>
      <c r="FUP125" s="208"/>
      <c r="FUQ125" s="208"/>
      <c r="FUR125" s="208"/>
      <c r="FUS125" s="208"/>
      <c r="FUT125" s="208"/>
      <c r="FUU125" s="208"/>
      <c r="FUV125" s="208"/>
      <c r="FUW125" s="208"/>
      <c r="FUX125" s="208"/>
      <c r="FUY125" s="208"/>
      <c r="FUZ125" s="208"/>
      <c r="FVA125" s="208"/>
      <c r="FVB125" s="208"/>
      <c r="FVC125" s="208"/>
      <c r="FVD125" s="208"/>
      <c r="FVE125" s="208"/>
      <c r="FVF125" s="208"/>
      <c r="FVG125" s="208"/>
      <c r="FVH125" s="208"/>
      <c r="FVI125" s="208"/>
      <c r="FVJ125" s="208"/>
      <c r="FVK125" s="208"/>
      <c r="FVL125" s="208"/>
      <c r="FVM125" s="208"/>
      <c r="FVN125" s="208"/>
      <c r="FVO125" s="208"/>
      <c r="FVP125" s="208"/>
      <c r="FVQ125" s="208"/>
      <c r="FVR125" s="208"/>
      <c r="FVS125" s="208"/>
      <c r="FVT125" s="208"/>
      <c r="FVU125" s="208"/>
      <c r="FVV125" s="208"/>
      <c r="FVW125" s="208"/>
      <c r="FVX125" s="208"/>
      <c r="FVY125" s="208"/>
      <c r="FVZ125" s="208"/>
      <c r="FWA125" s="208"/>
      <c r="FWB125" s="208"/>
      <c r="FWC125" s="208"/>
      <c r="FWD125" s="208"/>
      <c r="FWE125" s="208"/>
      <c r="FWF125" s="208"/>
      <c r="FWG125" s="208"/>
      <c r="FWH125" s="208"/>
      <c r="FWI125" s="208"/>
      <c r="FWJ125" s="208"/>
      <c r="FWK125" s="208"/>
      <c r="FWL125" s="208"/>
      <c r="FWM125" s="208"/>
      <c r="FWN125" s="208"/>
      <c r="FWO125" s="208"/>
      <c r="FWP125" s="208"/>
      <c r="FWQ125" s="208"/>
      <c r="FWR125" s="208"/>
      <c r="FWS125" s="208"/>
      <c r="FWT125" s="208"/>
      <c r="FWU125" s="208"/>
      <c r="FWV125" s="208"/>
      <c r="FWW125" s="208"/>
      <c r="FWX125" s="208"/>
      <c r="FWY125" s="208"/>
      <c r="FWZ125" s="208"/>
      <c r="FXA125" s="208"/>
      <c r="FXB125" s="208"/>
      <c r="FXC125" s="208"/>
      <c r="FXD125" s="208"/>
      <c r="FXE125" s="208"/>
      <c r="FXF125" s="208"/>
      <c r="FXG125" s="208"/>
      <c r="FXH125" s="208"/>
      <c r="FXI125" s="208"/>
      <c r="FXJ125" s="208"/>
      <c r="FXK125" s="208"/>
      <c r="FXL125" s="208"/>
      <c r="FXM125" s="208"/>
      <c r="FXN125" s="208"/>
      <c r="FXO125" s="208"/>
      <c r="FXP125" s="208"/>
      <c r="FXQ125" s="208"/>
      <c r="FXR125" s="208"/>
      <c r="FXS125" s="208"/>
      <c r="FXT125" s="208"/>
      <c r="FXU125" s="208"/>
      <c r="FXV125" s="208"/>
      <c r="FXW125" s="208"/>
      <c r="FXX125" s="208"/>
      <c r="FXY125" s="208"/>
      <c r="FXZ125" s="208"/>
      <c r="FYA125" s="208"/>
      <c r="FYB125" s="208"/>
      <c r="FYC125" s="208"/>
      <c r="FYD125" s="208"/>
      <c r="FYE125" s="208"/>
      <c r="FYF125" s="208"/>
      <c r="FYG125" s="208"/>
      <c r="FYH125" s="208"/>
      <c r="FYI125" s="208"/>
      <c r="FYJ125" s="208"/>
      <c r="FYK125" s="208"/>
      <c r="FYL125" s="208"/>
      <c r="FYM125" s="208"/>
      <c r="FYN125" s="208"/>
      <c r="FYO125" s="208"/>
      <c r="FYP125" s="208"/>
      <c r="FYQ125" s="208"/>
      <c r="FYR125" s="208"/>
      <c r="FYS125" s="208"/>
      <c r="FYT125" s="208"/>
      <c r="FYU125" s="208"/>
      <c r="FYV125" s="208"/>
      <c r="FYW125" s="208"/>
      <c r="FYX125" s="208"/>
      <c r="FYY125" s="208"/>
      <c r="FYZ125" s="208"/>
      <c r="FZA125" s="208"/>
      <c r="FZB125" s="208"/>
      <c r="FZC125" s="208"/>
      <c r="FZD125" s="208"/>
      <c r="FZE125" s="208"/>
      <c r="FZF125" s="208"/>
      <c r="FZG125" s="208"/>
      <c r="FZH125" s="208"/>
      <c r="FZI125" s="208"/>
      <c r="FZJ125" s="208"/>
      <c r="FZK125" s="208"/>
      <c r="FZL125" s="208"/>
      <c r="FZM125" s="208"/>
      <c r="FZN125" s="208"/>
      <c r="FZO125" s="208"/>
      <c r="FZP125" s="208"/>
      <c r="FZQ125" s="208"/>
      <c r="FZR125" s="208"/>
      <c r="FZS125" s="208"/>
      <c r="FZT125" s="208"/>
      <c r="FZU125" s="208"/>
      <c r="FZV125" s="208"/>
      <c r="FZW125" s="208"/>
      <c r="FZX125" s="208"/>
      <c r="FZY125" s="208"/>
      <c r="FZZ125" s="208"/>
      <c r="GAA125" s="208"/>
      <c r="GAB125" s="208"/>
      <c r="GAC125" s="208"/>
      <c r="GAD125" s="208"/>
      <c r="GAE125" s="208"/>
      <c r="GAF125" s="208"/>
      <c r="GAG125" s="208"/>
      <c r="GAH125" s="208"/>
      <c r="GAI125" s="208"/>
      <c r="GAJ125" s="208"/>
      <c r="GAK125" s="208"/>
      <c r="GAL125" s="208"/>
      <c r="GAM125" s="208"/>
      <c r="GAN125" s="208"/>
      <c r="GAO125" s="208"/>
      <c r="GAP125" s="208"/>
      <c r="GAQ125" s="208"/>
      <c r="GAR125" s="208"/>
      <c r="GAS125" s="208"/>
      <c r="GAT125" s="208"/>
      <c r="GAU125" s="208"/>
      <c r="GAV125" s="208"/>
      <c r="GAW125" s="208"/>
      <c r="GAX125" s="208"/>
      <c r="GAY125" s="208"/>
      <c r="GAZ125" s="208"/>
      <c r="GBA125" s="208"/>
      <c r="GBB125" s="208"/>
      <c r="GBC125" s="208"/>
      <c r="GBD125" s="208"/>
      <c r="GBE125" s="208"/>
      <c r="GBF125" s="208"/>
      <c r="GBG125" s="208"/>
      <c r="GBH125" s="208"/>
      <c r="GBI125" s="208"/>
      <c r="GBJ125" s="208"/>
      <c r="GBK125" s="208"/>
      <c r="GBL125" s="208"/>
      <c r="GBM125" s="208"/>
      <c r="GBN125" s="208"/>
      <c r="GBO125" s="208"/>
      <c r="GBP125" s="208"/>
      <c r="GBQ125" s="208"/>
      <c r="GBR125" s="208"/>
      <c r="GBS125" s="208"/>
      <c r="GBT125" s="208"/>
      <c r="GBU125" s="208"/>
      <c r="GBV125" s="208"/>
      <c r="GBW125" s="208"/>
      <c r="GBX125" s="208"/>
      <c r="GBY125" s="208"/>
      <c r="GBZ125" s="208"/>
      <c r="GCA125" s="208"/>
      <c r="GCB125" s="208"/>
      <c r="GCC125" s="208"/>
      <c r="GCD125" s="208"/>
      <c r="GCE125" s="208"/>
      <c r="GCF125" s="208"/>
      <c r="GCG125" s="208"/>
      <c r="GCH125" s="208"/>
      <c r="GCI125" s="208"/>
      <c r="GCJ125" s="208"/>
      <c r="GCK125" s="208"/>
      <c r="GCL125" s="208"/>
      <c r="GCM125" s="208"/>
      <c r="GCN125" s="208"/>
      <c r="GCO125" s="208"/>
      <c r="GCP125" s="208"/>
      <c r="GCQ125" s="208"/>
      <c r="GCR125" s="208"/>
      <c r="GCS125" s="208"/>
      <c r="GCT125" s="208"/>
      <c r="GCU125" s="208"/>
      <c r="GCV125" s="208"/>
      <c r="GCW125" s="208"/>
      <c r="GCX125" s="208"/>
      <c r="GCY125" s="208"/>
      <c r="GCZ125" s="208"/>
      <c r="GDA125" s="208"/>
      <c r="GDB125" s="208"/>
      <c r="GDC125" s="208"/>
      <c r="GDD125" s="208"/>
      <c r="GDE125" s="208"/>
      <c r="GDF125" s="208"/>
      <c r="GDG125" s="208"/>
      <c r="GDH125" s="208"/>
      <c r="GDI125" s="208"/>
      <c r="GDJ125" s="208"/>
      <c r="GDK125" s="208"/>
      <c r="GDL125" s="208"/>
      <c r="GDM125" s="208"/>
      <c r="GDN125" s="208"/>
      <c r="GDO125" s="208"/>
      <c r="GDP125" s="208"/>
      <c r="GDQ125" s="208"/>
      <c r="GDR125" s="208"/>
      <c r="GDS125" s="208"/>
      <c r="GDT125" s="208"/>
      <c r="GDU125" s="208"/>
      <c r="GDV125" s="208"/>
      <c r="GDW125" s="208"/>
      <c r="GDX125" s="208"/>
      <c r="GDY125" s="208"/>
      <c r="GDZ125" s="208"/>
      <c r="GEA125" s="208"/>
      <c r="GEB125" s="208"/>
      <c r="GEC125" s="208"/>
      <c r="GED125" s="208"/>
      <c r="GEE125" s="208"/>
      <c r="GEF125" s="208"/>
      <c r="GEG125" s="208"/>
      <c r="GEH125" s="208"/>
      <c r="GEI125" s="208"/>
      <c r="GEJ125" s="208"/>
      <c r="GEK125" s="208"/>
      <c r="GEL125" s="208"/>
      <c r="GEM125" s="208"/>
      <c r="GEN125" s="208"/>
      <c r="GEO125" s="208"/>
      <c r="GEP125" s="208"/>
      <c r="GEQ125" s="208"/>
      <c r="GER125" s="208"/>
      <c r="GES125" s="208"/>
      <c r="GET125" s="208"/>
      <c r="GEU125" s="208"/>
      <c r="GEV125" s="208"/>
      <c r="GEW125" s="208"/>
      <c r="GEX125" s="208"/>
      <c r="GEY125" s="208"/>
      <c r="GEZ125" s="208"/>
      <c r="GFA125" s="208"/>
      <c r="GFB125" s="208"/>
      <c r="GFC125" s="208"/>
      <c r="GFD125" s="208"/>
      <c r="GFE125" s="208"/>
      <c r="GFF125" s="208"/>
      <c r="GFG125" s="208"/>
      <c r="GFH125" s="208"/>
      <c r="GFI125" s="208"/>
      <c r="GFJ125" s="208"/>
      <c r="GFK125" s="208"/>
      <c r="GFL125" s="208"/>
      <c r="GFM125" s="208"/>
      <c r="GFN125" s="208"/>
      <c r="GFO125" s="208"/>
      <c r="GFP125" s="208"/>
      <c r="GFQ125" s="208"/>
      <c r="GFR125" s="208"/>
      <c r="GFS125" s="208"/>
      <c r="GFT125" s="208"/>
      <c r="GFU125" s="208"/>
      <c r="GFV125" s="208"/>
      <c r="GFW125" s="208"/>
      <c r="GFX125" s="208"/>
      <c r="GFY125" s="208"/>
      <c r="GFZ125" s="208"/>
      <c r="GGA125" s="208"/>
      <c r="GGB125" s="208"/>
      <c r="GGC125" s="208"/>
      <c r="GGD125" s="208"/>
      <c r="GGE125" s="208"/>
      <c r="GGF125" s="208"/>
      <c r="GGG125" s="208"/>
      <c r="GGH125" s="208"/>
      <c r="GGI125" s="208"/>
      <c r="GGJ125" s="208"/>
      <c r="GGK125" s="208"/>
      <c r="GGL125" s="208"/>
      <c r="GGM125" s="208"/>
      <c r="GGN125" s="208"/>
      <c r="GGO125" s="208"/>
      <c r="GGP125" s="208"/>
      <c r="GGQ125" s="208"/>
      <c r="GGR125" s="208"/>
      <c r="GGS125" s="208"/>
      <c r="GGT125" s="208"/>
      <c r="GGU125" s="208"/>
      <c r="GGV125" s="208"/>
      <c r="GGW125" s="208"/>
      <c r="GGX125" s="208"/>
      <c r="GGY125" s="208"/>
      <c r="GGZ125" s="208"/>
      <c r="GHA125" s="208"/>
      <c r="GHB125" s="208"/>
      <c r="GHC125" s="208"/>
      <c r="GHD125" s="208"/>
      <c r="GHE125" s="208"/>
      <c r="GHF125" s="208"/>
      <c r="GHG125" s="208"/>
      <c r="GHH125" s="208"/>
      <c r="GHI125" s="208"/>
      <c r="GHJ125" s="208"/>
      <c r="GHK125" s="208"/>
      <c r="GHL125" s="208"/>
      <c r="GHM125" s="208"/>
      <c r="GHN125" s="208"/>
      <c r="GHO125" s="208"/>
      <c r="GHP125" s="208"/>
      <c r="GHQ125" s="208"/>
      <c r="GHR125" s="208"/>
      <c r="GHS125" s="208"/>
      <c r="GHT125" s="208"/>
      <c r="GHU125" s="208"/>
      <c r="GHV125" s="208"/>
      <c r="GHW125" s="208"/>
      <c r="GHX125" s="208"/>
      <c r="GHY125" s="208"/>
      <c r="GHZ125" s="208"/>
      <c r="GIA125" s="208"/>
      <c r="GIB125" s="208"/>
      <c r="GIC125" s="208"/>
      <c r="GID125" s="208"/>
      <c r="GIE125" s="208"/>
      <c r="GIF125" s="208"/>
      <c r="GIG125" s="208"/>
      <c r="GIH125" s="208"/>
      <c r="GII125" s="208"/>
      <c r="GIJ125" s="208"/>
      <c r="GIK125" s="208"/>
      <c r="GIL125" s="208"/>
      <c r="GIM125" s="208"/>
      <c r="GIN125" s="208"/>
      <c r="GIO125" s="208"/>
      <c r="GIP125" s="208"/>
      <c r="GIQ125" s="208"/>
      <c r="GIR125" s="208"/>
      <c r="GIS125" s="208"/>
      <c r="GIT125" s="208"/>
      <c r="GIU125" s="208"/>
      <c r="GIV125" s="208"/>
      <c r="GIW125" s="208"/>
      <c r="GIX125" s="208"/>
      <c r="GIY125" s="208"/>
      <c r="GIZ125" s="208"/>
      <c r="GJA125" s="208"/>
      <c r="GJB125" s="208"/>
      <c r="GJC125" s="208"/>
      <c r="GJD125" s="208"/>
      <c r="GJE125" s="208"/>
      <c r="GJF125" s="208"/>
      <c r="GJG125" s="208"/>
      <c r="GJH125" s="208"/>
      <c r="GJI125" s="208"/>
      <c r="GJJ125" s="208"/>
      <c r="GJK125" s="208"/>
      <c r="GJL125" s="208"/>
      <c r="GJM125" s="208"/>
      <c r="GJN125" s="208"/>
      <c r="GJO125" s="208"/>
      <c r="GJP125" s="208"/>
      <c r="GJQ125" s="208"/>
      <c r="GJR125" s="208"/>
      <c r="GJS125" s="208"/>
      <c r="GJT125" s="208"/>
      <c r="GJU125" s="208"/>
      <c r="GJV125" s="208"/>
      <c r="GJW125" s="208"/>
      <c r="GJX125" s="208"/>
      <c r="GJY125" s="208"/>
      <c r="GJZ125" s="208"/>
      <c r="GKA125" s="208"/>
      <c r="GKB125" s="208"/>
      <c r="GKC125" s="208"/>
      <c r="GKD125" s="208"/>
      <c r="GKE125" s="208"/>
      <c r="GKF125" s="208"/>
      <c r="GKG125" s="208"/>
      <c r="GKH125" s="208"/>
      <c r="GKI125" s="208"/>
      <c r="GKJ125" s="208"/>
      <c r="GKK125" s="208"/>
      <c r="GKL125" s="208"/>
      <c r="GKM125" s="208"/>
      <c r="GKN125" s="208"/>
      <c r="GKO125" s="208"/>
      <c r="GKP125" s="208"/>
      <c r="GKQ125" s="208"/>
      <c r="GKR125" s="208"/>
      <c r="GKS125" s="208"/>
      <c r="GKT125" s="208"/>
      <c r="GKU125" s="208"/>
      <c r="GKV125" s="208"/>
      <c r="GKW125" s="208"/>
      <c r="GKX125" s="208"/>
      <c r="GKY125" s="208"/>
      <c r="GKZ125" s="208"/>
      <c r="GLA125" s="208"/>
      <c r="GLB125" s="208"/>
      <c r="GLC125" s="208"/>
      <c r="GLD125" s="208"/>
      <c r="GLE125" s="208"/>
      <c r="GLF125" s="208"/>
      <c r="GLG125" s="208"/>
      <c r="GLH125" s="208"/>
      <c r="GLI125" s="208"/>
      <c r="GLJ125" s="208"/>
      <c r="GLK125" s="208"/>
      <c r="GLL125" s="208"/>
      <c r="GLM125" s="208"/>
      <c r="GLN125" s="208"/>
      <c r="GLO125" s="208"/>
      <c r="GLP125" s="208"/>
      <c r="GLQ125" s="208"/>
      <c r="GLR125" s="208"/>
      <c r="GLS125" s="208"/>
      <c r="GLT125" s="208"/>
      <c r="GLU125" s="208"/>
      <c r="GLV125" s="208"/>
      <c r="GLW125" s="208"/>
      <c r="GLX125" s="208"/>
      <c r="GLY125" s="208"/>
      <c r="GLZ125" s="208"/>
      <c r="GMA125" s="208"/>
      <c r="GMB125" s="208"/>
      <c r="GMC125" s="208"/>
      <c r="GMD125" s="208"/>
      <c r="GME125" s="208"/>
      <c r="GMF125" s="208"/>
      <c r="GMG125" s="208"/>
      <c r="GMH125" s="208"/>
      <c r="GMI125" s="208"/>
      <c r="GMJ125" s="208"/>
      <c r="GMK125" s="208"/>
      <c r="GML125" s="208"/>
      <c r="GMM125" s="208"/>
      <c r="GMN125" s="208"/>
      <c r="GMO125" s="208"/>
      <c r="GMP125" s="208"/>
      <c r="GMQ125" s="208"/>
      <c r="GMR125" s="208"/>
      <c r="GMS125" s="208"/>
      <c r="GMT125" s="208"/>
      <c r="GMU125" s="208"/>
      <c r="GMV125" s="208"/>
      <c r="GMW125" s="208"/>
      <c r="GMX125" s="208"/>
      <c r="GMY125" s="208"/>
      <c r="GMZ125" s="208"/>
      <c r="GNA125" s="208"/>
      <c r="GNB125" s="208"/>
      <c r="GNC125" s="208"/>
      <c r="GND125" s="208"/>
      <c r="GNE125" s="208"/>
      <c r="GNF125" s="208"/>
      <c r="GNG125" s="208"/>
      <c r="GNH125" s="208"/>
      <c r="GNI125" s="208"/>
      <c r="GNJ125" s="208"/>
      <c r="GNK125" s="208"/>
      <c r="GNL125" s="208"/>
      <c r="GNM125" s="208"/>
      <c r="GNN125" s="208"/>
      <c r="GNO125" s="208"/>
      <c r="GNP125" s="208"/>
      <c r="GNQ125" s="208"/>
      <c r="GNR125" s="208"/>
      <c r="GNS125" s="208"/>
      <c r="GNT125" s="208"/>
      <c r="GNU125" s="208"/>
      <c r="GNV125" s="208"/>
      <c r="GNW125" s="208"/>
      <c r="GNX125" s="208"/>
      <c r="GNY125" s="208"/>
      <c r="GNZ125" s="208"/>
      <c r="GOA125" s="208"/>
      <c r="GOB125" s="208"/>
      <c r="GOC125" s="208"/>
      <c r="GOD125" s="208"/>
      <c r="GOE125" s="208"/>
      <c r="GOF125" s="208"/>
      <c r="GOG125" s="208"/>
      <c r="GOH125" s="208"/>
      <c r="GOI125" s="208"/>
      <c r="GOJ125" s="208"/>
      <c r="GOK125" s="208"/>
      <c r="GOL125" s="208"/>
      <c r="GOM125" s="208"/>
      <c r="GON125" s="208"/>
      <c r="GOO125" s="208"/>
      <c r="GOP125" s="208"/>
      <c r="GOQ125" s="208"/>
      <c r="GOR125" s="208"/>
      <c r="GOS125" s="208"/>
      <c r="GOT125" s="208"/>
      <c r="GOU125" s="208"/>
      <c r="GOV125" s="208"/>
      <c r="GOW125" s="208"/>
      <c r="GOX125" s="208"/>
      <c r="GOY125" s="208"/>
      <c r="GOZ125" s="208"/>
      <c r="GPA125" s="208"/>
      <c r="GPB125" s="208"/>
      <c r="GPC125" s="208"/>
      <c r="GPD125" s="208"/>
      <c r="GPE125" s="208"/>
      <c r="GPF125" s="208"/>
      <c r="GPG125" s="208"/>
      <c r="GPH125" s="208"/>
      <c r="GPI125" s="208"/>
      <c r="GPJ125" s="208"/>
      <c r="GPK125" s="208"/>
      <c r="GPL125" s="208"/>
      <c r="GPM125" s="208"/>
      <c r="GPN125" s="208"/>
      <c r="GPO125" s="208"/>
      <c r="GPP125" s="208"/>
      <c r="GPQ125" s="208"/>
      <c r="GPR125" s="208"/>
      <c r="GPS125" s="208"/>
      <c r="GPT125" s="208"/>
      <c r="GPU125" s="208"/>
      <c r="GPV125" s="208"/>
      <c r="GPW125" s="208"/>
      <c r="GPX125" s="208"/>
      <c r="GPY125" s="208"/>
      <c r="GPZ125" s="208"/>
      <c r="GQA125" s="208"/>
      <c r="GQB125" s="208"/>
      <c r="GQC125" s="208"/>
      <c r="GQD125" s="208"/>
      <c r="GQE125" s="208"/>
      <c r="GQF125" s="208"/>
      <c r="GQG125" s="208"/>
      <c r="GQH125" s="208"/>
      <c r="GQI125" s="208"/>
      <c r="GQJ125" s="208"/>
      <c r="GQK125" s="208"/>
      <c r="GQL125" s="208"/>
      <c r="GQM125" s="208"/>
      <c r="GQN125" s="208"/>
      <c r="GQO125" s="208"/>
      <c r="GQP125" s="208"/>
      <c r="GQQ125" s="208"/>
      <c r="GQR125" s="208"/>
      <c r="GQS125" s="208"/>
      <c r="GQT125" s="208"/>
      <c r="GQU125" s="208"/>
      <c r="GQV125" s="208"/>
      <c r="GQW125" s="208"/>
      <c r="GQX125" s="208"/>
      <c r="GQY125" s="208"/>
      <c r="GQZ125" s="208"/>
      <c r="GRA125" s="208"/>
      <c r="GRB125" s="208"/>
      <c r="GRC125" s="208"/>
      <c r="GRD125" s="208"/>
      <c r="GRE125" s="208"/>
      <c r="GRF125" s="208"/>
      <c r="GRG125" s="208"/>
      <c r="GRH125" s="208"/>
      <c r="GRI125" s="208"/>
      <c r="GRJ125" s="208"/>
      <c r="GRK125" s="208"/>
      <c r="GRL125" s="208"/>
      <c r="GRM125" s="208"/>
      <c r="GRN125" s="208"/>
      <c r="GRO125" s="208"/>
      <c r="GRP125" s="208"/>
      <c r="GRQ125" s="208"/>
      <c r="GRR125" s="208"/>
      <c r="GRS125" s="208"/>
      <c r="GRT125" s="208"/>
      <c r="GRU125" s="208"/>
      <c r="GRV125" s="208"/>
      <c r="GRW125" s="208"/>
      <c r="GRX125" s="208"/>
      <c r="GRY125" s="208"/>
      <c r="GRZ125" s="208"/>
      <c r="GSA125" s="208"/>
      <c r="GSB125" s="208"/>
      <c r="GSC125" s="208"/>
      <c r="GSD125" s="208"/>
      <c r="GSE125" s="208"/>
      <c r="GSF125" s="208"/>
      <c r="GSG125" s="208"/>
      <c r="GSH125" s="208"/>
      <c r="GSI125" s="208"/>
      <c r="GSJ125" s="208"/>
      <c r="GSK125" s="208"/>
      <c r="GSL125" s="208"/>
      <c r="GSM125" s="208"/>
      <c r="GSN125" s="208"/>
      <c r="GSO125" s="208"/>
      <c r="GSP125" s="208"/>
      <c r="GSQ125" s="208"/>
      <c r="GSR125" s="208"/>
      <c r="GSS125" s="208"/>
      <c r="GST125" s="208"/>
      <c r="GSU125" s="208"/>
      <c r="GSV125" s="208"/>
      <c r="GSW125" s="208"/>
      <c r="GSX125" s="208"/>
      <c r="GSY125" s="208"/>
      <c r="GSZ125" s="208"/>
      <c r="GTA125" s="208"/>
      <c r="GTB125" s="208"/>
      <c r="GTC125" s="208"/>
      <c r="GTD125" s="208"/>
      <c r="GTE125" s="208"/>
      <c r="GTF125" s="208"/>
      <c r="GTG125" s="208"/>
      <c r="GTH125" s="208"/>
      <c r="GTI125" s="208"/>
      <c r="GTJ125" s="208"/>
      <c r="GTK125" s="208"/>
      <c r="GTL125" s="208"/>
      <c r="GTM125" s="208"/>
      <c r="GTN125" s="208"/>
      <c r="GTO125" s="208"/>
      <c r="GTP125" s="208"/>
      <c r="GTQ125" s="208"/>
      <c r="GTR125" s="208"/>
      <c r="GTS125" s="208"/>
      <c r="GTT125" s="208"/>
      <c r="GTU125" s="208"/>
      <c r="GTV125" s="208"/>
      <c r="GTW125" s="208"/>
      <c r="GTX125" s="208"/>
      <c r="GTY125" s="208"/>
      <c r="GTZ125" s="208"/>
      <c r="GUA125" s="208"/>
      <c r="GUB125" s="208"/>
      <c r="GUC125" s="208"/>
      <c r="GUD125" s="208"/>
      <c r="GUE125" s="208"/>
      <c r="GUF125" s="208"/>
      <c r="GUG125" s="208"/>
      <c r="GUH125" s="208"/>
      <c r="GUI125" s="208"/>
      <c r="GUJ125" s="208"/>
      <c r="GUK125" s="208"/>
      <c r="GUL125" s="208"/>
      <c r="GUM125" s="208"/>
      <c r="GUN125" s="208"/>
      <c r="GUO125" s="208"/>
      <c r="GUP125" s="208"/>
      <c r="GUQ125" s="208"/>
      <c r="GUR125" s="208"/>
      <c r="GUS125" s="208"/>
      <c r="GUT125" s="208"/>
      <c r="GUU125" s="208"/>
      <c r="GUV125" s="208"/>
      <c r="GUW125" s="208"/>
      <c r="GUX125" s="208"/>
      <c r="GUY125" s="208"/>
      <c r="GUZ125" s="208"/>
      <c r="GVA125" s="208"/>
      <c r="GVB125" s="208"/>
      <c r="GVC125" s="208"/>
      <c r="GVD125" s="208"/>
      <c r="GVE125" s="208"/>
      <c r="GVF125" s="208"/>
      <c r="GVG125" s="208"/>
      <c r="GVH125" s="208"/>
      <c r="GVI125" s="208"/>
      <c r="GVJ125" s="208"/>
      <c r="GVK125" s="208"/>
      <c r="GVL125" s="208"/>
      <c r="GVM125" s="208"/>
      <c r="GVN125" s="208"/>
      <c r="GVO125" s="208"/>
      <c r="GVP125" s="208"/>
      <c r="GVQ125" s="208"/>
      <c r="GVR125" s="208"/>
      <c r="GVS125" s="208"/>
      <c r="GVT125" s="208"/>
      <c r="GVU125" s="208"/>
      <c r="GVV125" s="208"/>
      <c r="GVW125" s="208"/>
      <c r="GVX125" s="208"/>
      <c r="GVY125" s="208"/>
      <c r="GVZ125" s="208"/>
      <c r="GWA125" s="208"/>
      <c r="GWB125" s="208"/>
      <c r="GWC125" s="208"/>
      <c r="GWD125" s="208"/>
      <c r="GWE125" s="208"/>
      <c r="GWF125" s="208"/>
      <c r="GWG125" s="208"/>
      <c r="GWH125" s="208"/>
      <c r="GWI125" s="208"/>
      <c r="GWJ125" s="208"/>
      <c r="GWK125" s="208"/>
      <c r="GWL125" s="208"/>
      <c r="GWM125" s="208"/>
      <c r="GWN125" s="208"/>
      <c r="GWO125" s="208"/>
      <c r="GWP125" s="208"/>
      <c r="GWQ125" s="208"/>
      <c r="GWR125" s="208"/>
      <c r="GWS125" s="208"/>
      <c r="GWT125" s="208"/>
      <c r="GWU125" s="208"/>
      <c r="GWV125" s="208"/>
      <c r="GWW125" s="208"/>
      <c r="GWX125" s="208"/>
      <c r="GWY125" s="208"/>
      <c r="GWZ125" s="208"/>
      <c r="GXA125" s="208"/>
      <c r="GXB125" s="208"/>
      <c r="GXC125" s="208"/>
      <c r="GXD125" s="208"/>
      <c r="GXE125" s="208"/>
      <c r="GXF125" s="208"/>
      <c r="GXG125" s="208"/>
      <c r="GXH125" s="208"/>
      <c r="GXI125" s="208"/>
      <c r="GXJ125" s="208"/>
      <c r="GXK125" s="208"/>
      <c r="GXL125" s="208"/>
      <c r="GXM125" s="208"/>
      <c r="GXN125" s="208"/>
      <c r="GXO125" s="208"/>
      <c r="GXP125" s="208"/>
      <c r="GXQ125" s="208"/>
      <c r="GXR125" s="208"/>
      <c r="GXS125" s="208"/>
      <c r="GXT125" s="208"/>
      <c r="GXU125" s="208"/>
      <c r="GXV125" s="208"/>
      <c r="GXW125" s="208"/>
      <c r="GXX125" s="208"/>
      <c r="GXY125" s="208"/>
      <c r="GXZ125" s="208"/>
      <c r="GYA125" s="208"/>
      <c r="GYB125" s="208"/>
      <c r="GYC125" s="208"/>
      <c r="GYD125" s="208"/>
      <c r="GYE125" s="208"/>
      <c r="GYF125" s="208"/>
      <c r="GYG125" s="208"/>
      <c r="GYH125" s="208"/>
      <c r="GYI125" s="208"/>
      <c r="GYJ125" s="208"/>
      <c r="GYK125" s="208"/>
      <c r="GYL125" s="208"/>
      <c r="GYM125" s="208"/>
      <c r="GYN125" s="208"/>
      <c r="GYO125" s="208"/>
      <c r="GYP125" s="208"/>
      <c r="GYQ125" s="208"/>
      <c r="GYR125" s="208"/>
      <c r="GYS125" s="208"/>
      <c r="GYT125" s="208"/>
      <c r="GYU125" s="208"/>
      <c r="GYV125" s="208"/>
      <c r="GYW125" s="208"/>
      <c r="GYX125" s="208"/>
      <c r="GYY125" s="208"/>
      <c r="GYZ125" s="208"/>
      <c r="GZA125" s="208"/>
      <c r="GZB125" s="208"/>
      <c r="GZC125" s="208"/>
      <c r="GZD125" s="208"/>
      <c r="GZE125" s="208"/>
      <c r="GZF125" s="208"/>
      <c r="GZG125" s="208"/>
      <c r="GZH125" s="208"/>
      <c r="GZI125" s="208"/>
      <c r="GZJ125" s="208"/>
      <c r="GZK125" s="208"/>
      <c r="GZL125" s="208"/>
      <c r="GZM125" s="208"/>
      <c r="GZN125" s="208"/>
      <c r="GZO125" s="208"/>
      <c r="GZP125" s="208"/>
      <c r="GZQ125" s="208"/>
      <c r="GZR125" s="208"/>
      <c r="GZS125" s="208"/>
      <c r="GZT125" s="208"/>
      <c r="GZU125" s="208"/>
      <c r="GZV125" s="208"/>
      <c r="GZW125" s="208"/>
      <c r="GZX125" s="208"/>
      <c r="GZY125" s="208"/>
      <c r="GZZ125" s="208"/>
      <c r="HAA125" s="208"/>
      <c r="HAB125" s="208"/>
      <c r="HAC125" s="208"/>
      <c r="HAD125" s="208"/>
      <c r="HAE125" s="208"/>
      <c r="HAF125" s="208"/>
      <c r="HAG125" s="208"/>
      <c r="HAH125" s="208"/>
      <c r="HAI125" s="208"/>
      <c r="HAJ125" s="208"/>
      <c r="HAK125" s="208"/>
      <c r="HAL125" s="208"/>
      <c r="HAM125" s="208"/>
      <c r="HAN125" s="208"/>
      <c r="HAO125" s="208"/>
      <c r="HAP125" s="208"/>
      <c r="HAQ125" s="208"/>
      <c r="HAR125" s="208"/>
      <c r="HAS125" s="208"/>
      <c r="HAT125" s="208"/>
      <c r="HAU125" s="208"/>
      <c r="HAV125" s="208"/>
      <c r="HAW125" s="208"/>
      <c r="HAX125" s="208"/>
      <c r="HAY125" s="208"/>
      <c r="HAZ125" s="208"/>
      <c r="HBA125" s="208"/>
      <c r="HBB125" s="208"/>
      <c r="HBC125" s="208"/>
      <c r="HBD125" s="208"/>
      <c r="HBE125" s="208"/>
      <c r="HBF125" s="208"/>
      <c r="HBG125" s="208"/>
      <c r="HBH125" s="208"/>
      <c r="HBI125" s="208"/>
      <c r="HBJ125" s="208"/>
      <c r="HBK125" s="208"/>
      <c r="HBL125" s="208"/>
      <c r="HBM125" s="208"/>
      <c r="HBN125" s="208"/>
      <c r="HBO125" s="208"/>
      <c r="HBP125" s="208"/>
      <c r="HBQ125" s="208"/>
      <c r="HBR125" s="208"/>
      <c r="HBS125" s="208"/>
      <c r="HBT125" s="208"/>
      <c r="HBU125" s="208"/>
      <c r="HBV125" s="208"/>
      <c r="HBW125" s="208"/>
      <c r="HBX125" s="208"/>
      <c r="HBY125" s="208"/>
      <c r="HBZ125" s="208"/>
      <c r="HCA125" s="208"/>
      <c r="HCB125" s="208"/>
      <c r="HCC125" s="208"/>
      <c r="HCD125" s="208"/>
      <c r="HCE125" s="208"/>
      <c r="HCF125" s="208"/>
      <c r="HCG125" s="208"/>
      <c r="HCH125" s="208"/>
      <c r="HCI125" s="208"/>
      <c r="HCJ125" s="208"/>
      <c r="HCK125" s="208"/>
      <c r="HCL125" s="208"/>
      <c r="HCM125" s="208"/>
      <c r="HCN125" s="208"/>
      <c r="HCO125" s="208"/>
      <c r="HCP125" s="208"/>
      <c r="HCQ125" s="208"/>
      <c r="HCR125" s="208"/>
      <c r="HCS125" s="208"/>
      <c r="HCT125" s="208"/>
      <c r="HCU125" s="208"/>
      <c r="HCV125" s="208"/>
      <c r="HCW125" s="208"/>
      <c r="HCX125" s="208"/>
      <c r="HCY125" s="208"/>
      <c r="HCZ125" s="208"/>
      <c r="HDA125" s="208"/>
      <c r="HDB125" s="208"/>
      <c r="HDC125" s="208"/>
      <c r="HDD125" s="208"/>
      <c r="HDE125" s="208"/>
      <c r="HDF125" s="208"/>
      <c r="HDG125" s="208"/>
      <c r="HDH125" s="208"/>
      <c r="HDI125" s="208"/>
      <c r="HDJ125" s="208"/>
      <c r="HDK125" s="208"/>
      <c r="HDL125" s="208"/>
      <c r="HDM125" s="208"/>
      <c r="HDN125" s="208"/>
      <c r="HDO125" s="208"/>
      <c r="HDP125" s="208"/>
      <c r="HDQ125" s="208"/>
      <c r="HDR125" s="208"/>
      <c r="HDS125" s="208"/>
      <c r="HDT125" s="208"/>
      <c r="HDU125" s="208"/>
      <c r="HDV125" s="208"/>
      <c r="HDW125" s="208"/>
      <c r="HDX125" s="208"/>
      <c r="HDY125" s="208"/>
      <c r="HDZ125" s="208"/>
      <c r="HEA125" s="208"/>
      <c r="HEB125" s="208"/>
      <c r="HEC125" s="208"/>
      <c r="HED125" s="208"/>
      <c r="HEE125" s="208"/>
      <c r="HEF125" s="208"/>
      <c r="HEG125" s="208"/>
      <c r="HEH125" s="208"/>
      <c r="HEI125" s="208"/>
      <c r="HEJ125" s="208"/>
      <c r="HEK125" s="208"/>
      <c r="HEL125" s="208"/>
      <c r="HEM125" s="208"/>
      <c r="HEN125" s="208"/>
      <c r="HEO125" s="208"/>
      <c r="HEP125" s="208"/>
      <c r="HEQ125" s="208"/>
      <c r="HER125" s="208"/>
      <c r="HES125" s="208"/>
      <c r="HET125" s="208"/>
      <c r="HEU125" s="208"/>
      <c r="HEV125" s="208"/>
      <c r="HEW125" s="208"/>
      <c r="HEX125" s="208"/>
      <c r="HEY125" s="208"/>
      <c r="HEZ125" s="208"/>
      <c r="HFA125" s="208"/>
      <c r="HFB125" s="208"/>
      <c r="HFC125" s="208"/>
      <c r="HFD125" s="208"/>
      <c r="HFE125" s="208"/>
      <c r="HFF125" s="208"/>
      <c r="HFG125" s="208"/>
      <c r="HFH125" s="208"/>
      <c r="HFI125" s="208"/>
      <c r="HFJ125" s="208"/>
      <c r="HFK125" s="208"/>
      <c r="HFL125" s="208"/>
      <c r="HFM125" s="208"/>
      <c r="HFN125" s="208"/>
      <c r="HFO125" s="208"/>
      <c r="HFP125" s="208"/>
      <c r="HFQ125" s="208"/>
      <c r="HFR125" s="208"/>
      <c r="HFS125" s="208"/>
      <c r="HFT125" s="208"/>
      <c r="HFU125" s="208"/>
      <c r="HFV125" s="208"/>
      <c r="HFW125" s="208"/>
      <c r="HFX125" s="208"/>
      <c r="HFY125" s="208"/>
      <c r="HFZ125" s="208"/>
      <c r="HGA125" s="208"/>
      <c r="HGB125" s="208"/>
      <c r="HGC125" s="208"/>
      <c r="HGD125" s="208"/>
      <c r="HGE125" s="208"/>
      <c r="HGF125" s="208"/>
      <c r="HGG125" s="208"/>
      <c r="HGH125" s="208"/>
      <c r="HGI125" s="208"/>
      <c r="HGJ125" s="208"/>
      <c r="HGK125" s="208"/>
      <c r="HGL125" s="208"/>
      <c r="HGM125" s="208"/>
      <c r="HGN125" s="208"/>
      <c r="HGO125" s="208"/>
      <c r="HGP125" s="208"/>
      <c r="HGQ125" s="208"/>
      <c r="HGR125" s="208"/>
      <c r="HGS125" s="208"/>
      <c r="HGT125" s="208"/>
      <c r="HGU125" s="208"/>
      <c r="HGV125" s="208"/>
      <c r="HGW125" s="208"/>
      <c r="HGX125" s="208"/>
      <c r="HGY125" s="208"/>
      <c r="HGZ125" s="208"/>
      <c r="HHA125" s="208"/>
      <c r="HHB125" s="208"/>
      <c r="HHC125" s="208"/>
      <c r="HHD125" s="208"/>
      <c r="HHE125" s="208"/>
      <c r="HHF125" s="208"/>
      <c r="HHG125" s="208"/>
      <c r="HHH125" s="208"/>
      <c r="HHI125" s="208"/>
      <c r="HHJ125" s="208"/>
      <c r="HHK125" s="208"/>
      <c r="HHL125" s="208"/>
      <c r="HHM125" s="208"/>
      <c r="HHN125" s="208"/>
      <c r="HHO125" s="208"/>
      <c r="HHP125" s="208"/>
      <c r="HHQ125" s="208"/>
      <c r="HHR125" s="208"/>
      <c r="HHS125" s="208"/>
      <c r="HHT125" s="208"/>
      <c r="HHU125" s="208"/>
      <c r="HHV125" s="208"/>
      <c r="HHW125" s="208"/>
      <c r="HHX125" s="208"/>
      <c r="HHY125" s="208"/>
      <c r="HHZ125" s="208"/>
      <c r="HIA125" s="208"/>
      <c r="HIB125" s="208"/>
      <c r="HIC125" s="208"/>
      <c r="HID125" s="208"/>
      <c r="HIE125" s="208"/>
      <c r="HIF125" s="208"/>
      <c r="HIG125" s="208"/>
      <c r="HIH125" s="208"/>
      <c r="HII125" s="208"/>
      <c r="HIJ125" s="208"/>
      <c r="HIK125" s="208"/>
      <c r="HIL125" s="208"/>
      <c r="HIM125" s="208"/>
      <c r="HIN125" s="208"/>
      <c r="HIO125" s="208"/>
      <c r="HIP125" s="208"/>
      <c r="HIQ125" s="208"/>
      <c r="HIR125" s="208"/>
      <c r="HIS125" s="208"/>
      <c r="HIT125" s="208"/>
      <c r="HIU125" s="208"/>
      <c r="HIV125" s="208"/>
      <c r="HIW125" s="208"/>
      <c r="HIX125" s="208"/>
      <c r="HIY125" s="208"/>
      <c r="HIZ125" s="208"/>
      <c r="HJA125" s="208"/>
      <c r="HJB125" s="208"/>
      <c r="HJC125" s="208"/>
      <c r="HJD125" s="208"/>
      <c r="HJE125" s="208"/>
      <c r="HJF125" s="208"/>
      <c r="HJG125" s="208"/>
      <c r="HJH125" s="208"/>
      <c r="HJI125" s="208"/>
      <c r="HJJ125" s="208"/>
      <c r="HJK125" s="208"/>
      <c r="HJL125" s="208"/>
      <c r="HJM125" s="208"/>
      <c r="HJN125" s="208"/>
      <c r="HJO125" s="208"/>
      <c r="HJP125" s="208"/>
      <c r="HJQ125" s="208"/>
      <c r="HJR125" s="208"/>
      <c r="HJS125" s="208"/>
      <c r="HJT125" s="208"/>
      <c r="HJU125" s="208"/>
      <c r="HJV125" s="208"/>
      <c r="HJW125" s="208"/>
      <c r="HJX125" s="208"/>
      <c r="HJY125" s="208"/>
      <c r="HJZ125" s="208"/>
      <c r="HKA125" s="208"/>
      <c r="HKB125" s="208"/>
      <c r="HKC125" s="208"/>
      <c r="HKD125" s="208"/>
      <c r="HKE125" s="208"/>
      <c r="HKF125" s="208"/>
      <c r="HKG125" s="208"/>
      <c r="HKH125" s="208"/>
      <c r="HKI125" s="208"/>
      <c r="HKJ125" s="208"/>
      <c r="HKK125" s="208"/>
      <c r="HKL125" s="208"/>
      <c r="HKM125" s="208"/>
      <c r="HKN125" s="208"/>
      <c r="HKO125" s="208"/>
      <c r="HKP125" s="208"/>
      <c r="HKQ125" s="208"/>
      <c r="HKR125" s="208"/>
      <c r="HKS125" s="208"/>
      <c r="HKT125" s="208"/>
      <c r="HKU125" s="208"/>
      <c r="HKV125" s="208"/>
      <c r="HKW125" s="208"/>
      <c r="HKX125" s="208"/>
      <c r="HKY125" s="208"/>
      <c r="HKZ125" s="208"/>
      <c r="HLA125" s="208"/>
      <c r="HLB125" s="208"/>
      <c r="HLC125" s="208"/>
      <c r="HLD125" s="208"/>
      <c r="HLE125" s="208"/>
      <c r="HLF125" s="208"/>
      <c r="HLG125" s="208"/>
      <c r="HLH125" s="208"/>
      <c r="HLI125" s="208"/>
      <c r="HLJ125" s="208"/>
      <c r="HLK125" s="208"/>
      <c r="HLL125" s="208"/>
      <c r="HLM125" s="208"/>
      <c r="HLN125" s="208"/>
      <c r="HLO125" s="208"/>
      <c r="HLP125" s="208"/>
      <c r="HLQ125" s="208"/>
      <c r="HLR125" s="208"/>
      <c r="HLS125" s="208"/>
      <c r="HLT125" s="208"/>
      <c r="HLU125" s="208"/>
      <c r="HLV125" s="208"/>
      <c r="HLW125" s="208"/>
      <c r="HLX125" s="208"/>
      <c r="HLY125" s="208"/>
      <c r="HLZ125" s="208"/>
      <c r="HMA125" s="208"/>
      <c r="HMB125" s="208"/>
      <c r="HMC125" s="208"/>
      <c r="HMD125" s="208"/>
      <c r="HME125" s="208"/>
      <c r="HMF125" s="208"/>
      <c r="HMG125" s="208"/>
      <c r="HMH125" s="208"/>
      <c r="HMI125" s="208"/>
      <c r="HMJ125" s="208"/>
      <c r="HMK125" s="208"/>
      <c r="HML125" s="208"/>
      <c r="HMM125" s="208"/>
      <c r="HMN125" s="208"/>
      <c r="HMO125" s="208"/>
      <c r="HMP125" s="208"/>
      <c r="HMQ125" s="208"/>
      <c r="HMR125" s="208"/>
      <c r="HMS125" s="208"/>
      <c r="HMT125" s="208"/>
      <c r="HMU125" s="208"/>
      <c r="HMV125" s="208"/>
      <c r="HMW125" s="208"/>
      <c r="HMX125" s="208"/>
      <c r="HMY125" s="208"/>
      <c r="HMZ125" s="208"/>
      <c r="HNA125" s="208"/>
      <c r="HNB125" s="208"/>
      <c r="HNC125" s="208"/>
      <c r="HND125" s="208"/>
      <c r="HNE125" s="208"/>
      <c r="HNF125" s="208"/>
      <c r="HNG125" s="208"/>
      <c r="HNH125" s="208"/>
      <c r="HNI125" s="208"/>
      <c r="HNJ125" s="208"/>
      <c r="HNK125" s="208"/>
      <c r="HNL125" s="208"/>
      <c r="HNM125" s="208"/>
      <c r="HNN125" s="208"/>
      <c r="HNO125" s="208"/>
      <c r="HNP125" s="208"/>
      <c r="HNQ125" s="208"/>
      <c r="HNR125" s="208"/>
      <c r="HNS125" s="208"/>
      <c r="HNT125" s="208"/>
      <c r="HNU125" s="208"/>
      <c r="HNV125" s="208"/>
      <c r="HNW125" s="208"/>
      <c r="HNX125" s="208"/>
      <c r="HNY125" s="208"/>
      <c r="HNZ125" s="208"/>
      <c r="HOA125" s="208"/>
      <c r="HOB125" s="208"/>
      <c r="HOC125" s="208"/>
      <c r="HOD125" s="208"/>
      <c r="HOE125" s="208"/>
      <c r="HOF125" s="208"/>
      <c r="HOG125" s="208"/>
      <c r="HOH125" s="208"/>
      <c r="HOI125" s="208"/>
      <c r="HOJ125" s="208"/>
      <c r="HOK125" s="208"/>
      <c r="HOL125" s="208"/>
      <c r="HOM125" s="208"/>
      <c r="HON125" s="208"/>
      <c r="HOO125" s="208"/>
      <c r="HOP125" s="208"/>
      <c r="HOQ125" s="208"/>
      <c r="HOR125" s="208"/>
      <c r="HOS125" s="208"/>
      <c r="HOT125" s="208"/>
      <c r="HOU125" s="208"/>
      <c r="HOV125" s="208"/>
      <c r="HOW125" s="208"/>
      <c r="HOX125" s="208"/>
      <c r="HOY125" s="208"/>
      <c r="HOZ125" s="208"/>
      <c r="HPA125" s="208"/>
      <c r="HPB125" s="208"/>
      <c r="HPC125" s="208"/>
      <c r="HPD125" s="208"/>
      <c r="HPE125" s="208"/>
      <c r="HPF125" s="208"/>
      <c r="HPG125" s="208"/>
      <c r="HPH125" s="208"/>
      <c r="HPI125" s="208"/>
      <c r="HPJ125" s="208"/>
      <c r="HPK125" s="208"/>
      <c r="HPL125" s="208"/>
      <c r="HPM125" s="208"/>
      <c r="HPN125" s="208"/>
      <c r="HPO125" s="208"/>
      <c r="HPP125" s="208"/>
      <c r="HPQ125" s="208"/>
      <c r="HPR125" s="208"/>
      <c r="HPS125" s="208"/>
      <c r="HPT125" s="208"/>
      <c r="HPU125" s="208"/>
      <c r="HPV125" s="208"/>
      <c r="HPW125" s="208"/>
      <c r="HPX125" s="208"/>
      <c r="HPY125" s="208"/>
      <c r="HPZ125" s="208"/>
      <c r="HQA125" s="208"/>
      <c r="HQB125" s="208"/>
      <c r="HQC125" s="208"/>
      <c r="HQD125" s="208"/>
      <c r="HQE125" s="208"/>
      <c r="HQF125" s="208"/>
      <c r="HQG125" s="208"/>
      <c r="HQH125" s="208"/>
      <c r="HQI125" s="208"/>
      <c r="HQJ125" s="208"/>
      <c r="HQK125" s="208"/>
      <c r="HQL125" s="208"/>
      <c r="HQM125" s="208"/>
      <c r="HQN125" s="208"/>
      <c r="HQO125" s="208"/>
      <c r="HQP125" s="208"/>
      <c r="HQQ125" s="208"/>
      <c r="HQR125" s="208"/>
      <c r="HQS125" s="208"/>
      <c r="HQT125" s="208"/>
      <c r="HQU125" s="208"/>
      <c r="HQV125" s="208"/>
      <c r="HQW125" s="208"/>
      <c r="HQX125" s="208"/>
      <c r="HQY125" s="208"/>
      <c r="HQZ125" s="208"/>
      <c r="HRA125" s="208"/>
      <c r="HRB125" s="208"/>
      <c r="HRC125" s="208"/>
      <c r="HRD125" s="208"/>
      <c r="HRE125" s="208"/>
      <c r="HRF125" s="208"/>
      <c r="HRG125" s="208"/>
      <c r="HRH125" s="208"/>
      <c r="HRI125" s="208"/>
      <c r="HRJ125" s="208"/>
      <c r="HRK125" s="208"/>
      <c r="HRL125" s="208"/>
      <c r="HRM125" s="208"/>
      <c r="HRN125" s="208"/>
      <c r="HRO125" s="208"/>
      <c r="HRP125" s="208"/>
      <c r="HRQ125" s="208"/>
      <c r="HRR125" s="208"/>
      <c r="HRS125" s="208"/>
      <c r="HRT125" s="208"/>
      <c r="HRU125" s="208"/>
      <c r="HRV125" s="208"/>
      <c r="HRW125" s="208"/>
      <c r="HRX125" s="208"/>
      <c r="HRY125" s="208"/>
      <c r="HRZ125" s="208"/>
      <c r="HSA125" s="208"/>
      <c r="HSB125" s="208"/>
      <c r="HSC125" s="208"/>
      <c r="HSD125" s="208"/>
      <c r="HSE125" s="208"/>
      <c r="HSF125" s="208"/>
      <c r="HSG125" s="208"/>
      <c r="HSH125" s="208"/>
      <c r="HSI125" s="208"/>
      <c r="HSJ125" s="208"/>
      <c r="HSK125" s="208"/>
      <c r="HSL125" s="208"/>
      <c r="HSM125" s="208"/>
      <c r="HSN125" s="208"/>
      <c r="HSO125" s="208"/>
      <c r="HSP125" s="208"/>
      <c r="HSQ125" s="208"/>
      <c r="HSR125" s="208"/>
      <c r="HSS125" s="208"/>
      <c r="HST125" s="208"/>
      <c r="HSU125" s="208"/>
      <c r="HSV125" s="208"/>
      <c r="HSW125" s="208"/>
      <c r="HSX125" s="208"/>
      <c r="HSY125" s="208"/>
      <c r="HSZ125" s="208"/>
      <c r="HTA125" s="208"/>
      <c r="HTB125" s="208"/>
      <c r="HTC125" s="208"/>
      <c r="HTD125" s="208"/>
      <c r="HTE125" s="208"/>
      <c r="HTF125" s="208"/>
      <c r="HTG125" s="208"/>
      <c r="HTH125" s="208"/>
      <c r="HTI125" s="208"/>
      <c r="HTJ125" s="208"/>
      <c r="HTK125" s="208"/>
      <c r="HTL125" s="208"/>
      <c r="HTM125" s="208"/>
      <c r="HTN125" s="208"/>
      <c r="HTO125" s="208"/>
      <c r="HTP125" s="208"/>
      <c r="HTQ125" s="208"/>
      <c r="HTR125" s="208"/>
      <c r="HTS125" s="208"/>
      <c r="HTT125" s="208"/>
      <c r="HTU125" s="208"/>
      <c r="HTV125" s="208"/>
      <c r="HTW125" s="208"/>
      <c r="HTX125" s="208"/>
      <c r="HTY125" s="208"/>
      <c r="HTZ125" s="208"/>
      <c r="HUA125" s="208"/>
      <c r="HUB125" s="208"/>
      <c r="HUC125" s="208"/>
      <c r="HUD125" s="208"/>
      <c r="HUE125" s="208"/>
      <c r="HUF125" s="208"/>
      <c r="HUG125" s="208"/>
      <c r="HUH125" s="208"/>
      <c r="HUI125" s="208"/>
      <c r="HUJ125" s="208"/>
      <c r="HUK125" s="208"/>
      <c r="HUL125" s="208"/>
      <c r="HUM125" s="208"/>
      <c r="HUN125" s="208"/>
      <c r="HUO125" s="208"/>
      <c r="HUP125" s="208"/>
      <c r="HUQ125" s="208"/>
      <c r="HUR125" s="208"/>
      <c r="HUS125" s="208"/>
      <c r="HUT125" s="208"/>
      <c r="HUU125" s="208"/>
      <c r="HUV125" s="208"/>
      <c r="HUW125" s="208"/>
      <c r="HUX125" s="208"/>
      <c r="HUY125" s="208"/>
      <c r="HUZ125" s="208"/>
      <c r="HVA125" s="208"/>
      <c r="HVB125" s="208"/>
      <c r="HVC125" s="208"/>
      <c r="HVD125" s="208"/>
      <c r="HVE125" s="208"/>
      <c r="HVF125" s="208"/>
      <c r="HVG125" s="208"/>
      <c r="HVH125" s="208"/>
      <c r="HVI125" s="208"/>
      <c r="HVJ125" s="208"/>
      <c r="HVK125" s="208"/>
      <c r="HVL125" s="208"/>
      <c r="HVM125" s="208"/>
      <c r="HVN125" s="208"/>
      <c r="HVO125" s="208"/>
      <c r="HVP125" s="208"/>
      <c r="HVQ125" s="208"/>
      <c r="HVR125" s="208"/>
      <c r="HVS125" s="208"/>
      <c r="HVT125" s="208"/>
      <c r="HVU125" s="208"/>
      <c r="HVV125" s="208"/>
      <c r="HVW125" s="208"/>
      <c r="HVX125" s="208"/>
      <c r="HVY125" s="208"/>
      <c r="HVZ125" s="208"/>
      <c r="HWA125" s="208"/>
      <c r="HWB125" s="208"/>
      <c r="HWC125" s="208"/>
      <c r="HWD125" s="208"/>
      <c r="HWE125" s="208"/>
      <c r="HWF125" s="208"/>
      <c r="HWG125" s="208"/>
      <c r="HWH125" s="208"/>
      <c r="HWI125" s="208"/>
      <c r="HWJ125" s="208"/>
      <c r="HWK125" s="208"/>
      <c r="HWL125" s="208"/>
      <c r="HWM125" s="208"/>
      <c r="HWN125" s="208"/>
      <c r="HWO125" s="208"/>
      <c r="HWP125" s="208"/>
      <c r="HWQ125" s="208"/>
      <c r="HWR125" s="208"/>
      <c r="HWS125" s="208"/>
      <c r="HWT125" s="208"/>
      <c r="HWU125" s="208"/>
      <c r="HWV125" s="208"/>
      <c r="HWW125" s="208"/>
      <c r="HWX125" s="208"/>
      <c r="HWY125" s="208"/>
      <c r="HWZ125" s="208"/>
      <c r="HXA125" s="208"/>
      <c r="HXB125" s="208"/>
      <c r="HXC125" s="208"/>
      <c r="HXD125" s="208"/>
      <c r="HXE125" s="208"/>
      <c r="HXF125" s="208"/>
      <c r="HXG125" s="208"/>
      <c r="HXH125" s="208"/>
      <c r="HXI125" s="208"/>
      <c r="HXJ125" s="208"/>
      <c r="HXK125" s="208"/>
      <c r="HXL125" s="208"/>
      <c r="HXM125" s="208"/>
      <c r="HXN125" s="208"/>
      <c r="HXO125" s="208"/>
      <c r="HXP125" s="208"/>
      <c r="HXQ125" s="208"/>
      <c r="HXR125" s="208"/>
      <c r="HXS125" s="208"/>
      <c r="HXT125" s="208"/>
      <c r="HXU125" s="208"/>
      <c r="HXV125" s="208"/>
      <c r="HXW125" s="208"/>
      <c r="HXX125" s="208"/>
      <c r="HXY125" s="208"/>
      <c r="HXZ125" s="208"/>
      <c r="HYA125" s="208"/>
      <c r="HYB125" s="208"/>
      <c r="HYC125" s="208"/>
      <c r="HYD125" s="208"/>
      <c r="HYE125" s="208"/>
      <c r="HYF125" s="208"/>
      <c r="HYG125" s="208"/>
      <c r="HYH125" s="208"/>
      <c r="HYI125" s="208"/>
      <c r="HYJ125" s="208"/>
      <c r="HYK125" s="208"/>
      <c r="HYL125" s="208"/>
      <c r="HYM125" s="208"/>
      <c r="HYN125" s="208"/>
      <c r="HYO125" s="208"/>
      <c r="HYP125" s="208"/>
      <c r="HYQ125" s="208"/>
      <c r="HYR125" s="208"/>
      <c r="HYS125" s="208"/>
      <c r="HYT125" s="208"/>
      <c r="HYU125" s="208"/>
      <c r="HYV125" s="208"/>
      <c r="HYW125" s="208"/>
      <c r="HYX125" s="208"/>
      <c r="HYY125" s="208"/>
      <c r="HYZ125" s="208"/>
      <c r="HZA125" s="208"/>
      <c r="HZB125" s="208"/>
      <c r="HZC125" s="208"/>
      <c r="HZD125" s="208"/>
      <c r="HZE125" s="208"/>
      <c r="HZF125" s="208"/>
      <c r="HZG125" s="208"/>
      <c r="HZH125" s="208"/>
      <c r="HZI125" s="208"/>
      <c r="HZJ125" s="208"/>
      <c r="HZK125" s="208"/>
      <c r="HZL125" s="208"/>
      <c r="HZM125" s="208"/>
      <c r="HZN125" s="208"/>
      <c r="HZO125" s="208"/>
      <c r="HZP125" s="208"/>
      <c r="HZQ125" s="208"/>
      <c r="HZR125" s="208"/>
      <c r="HZS125" s="208"/>
      <c r="HZT125" s="208"/>
      <c r="HZU125" s="208"/>
      <c r="HZV125" s="208"/>
      <c r="HZW125" s="208"/>
      <c r="HZX125" s="208"/>
      <c r="HZY125" s="208"/>
      <c r="HZZ125" s="208"/>
      <c r="IAA125" s="208"/>
      <c r="IAB125" s="208"/>
      <c r="IAC125" s="208"/>
      <c r="IAD125" s="208"/>
      <c r="IAE125" s="208"/>
      <c r="IAF125" s="208"/>
      <c r="IAG125" s="208"/>
      <c r="IAH125" s="208"/>
      <c r="IAI125" s="208"/>
      <c r="IAJ125" s="208"/>
      <c r="IAK125" s="208"/>
      <c r="IAL125" s="208"/>
      <c r="IAM125" s="208"/>
      <c r="IAN125" s="208"/>
      <c r="IAO125" s="208"/>
      <c r="IAP125" s="208"/>
      <c r="IAQ125" s="208"/>
      <c r="IAR125" s="208"/>
      <c r="IAS125" s="208"/>
      <c r="IAT125" s="208"/>
      <c r="IAU125" s="208"/>
      <c r="IAV125" s="208"/>
      <c r="IAW125" s="208"/>
      <c r="IAX125" s="208"/>
      <c r="IAY125" s="208"/>
      <c r="IAZ125" s="208"/>
      <c r="IBA125" s="208"/>
      <c r="IBB125" s="208"/>
      <c r="IBC125" s="208"/>
      <c r="IBD125" s="208"/>
      <c r="IBE125" s="208"/>
      <c r="IBF125" s="208"/>
      <c r="IBG125" s="208"/>
      <c r="IBH125" s="208"/>
      <c r="IBI125" s="208"/>
      <c r="IBJ125" s="208"/>
      <c r="IBK125" s="208"/>
      <c r="IBL125" s="208"/>
      <c r="IBM125" s="208"/>
      <c r="IBN125" s="208"/>
      <c r="IBO125" s="208"/>
      <c r="IBP125" s="208"/>
      <c r="IBQ125" s="208"/>
      <c r="IBR125" s="208"/>
      <c r="IBS125" s="208"/>
      <c r="IBT125" s="208"/>
      <c r="IBU125" s="208"/>
      <c r="IBV125" s="208"/>
      <c r="IBW125" s="208"/>
      <c r="IBX125" s="208"/>
      <c r="IBY125" s="208"/>
      <c r="IBZ125" s="208"/>
      <c r="ICA125" s="208"/>
      <c r="ICB125" s="208"/>
      <c r="ICC125" s="208"/>
      <c r="ICD125" s="208"/>
      <c r="ICE125" s="208"/>
      <c r="ICF125" s="208"/>
      <c r="ICG125" s="208"/>
      <c r="ICH125" s="208"/>
      <c r="ICI125" s="208"/>
      <c r="ICJ125" s="208"/>
      <c r="ICK125" s="208"/>
      <c r="ICL125" s="208"/>
      <c r="ICM125" s="208"/>
      <c r="ICN125" s="208"/>
      <c r="ICO125" s="208"/>
      <c r="ICP125" s="208"/>
      <c r="ICQ125" s="208"/>
      <c r="ICR125" s="208"/>
      <c r="ICS125" s="208"/>
      <c r="ICT125" s="208"/>
      <c r="ICU125" s="208"/>
      <c r="ICV125" s="208"/>
      <c r="ICW125" s="208"/>
      <c r="ICX125" s="208"/>
      <c r="ICY125" s="208"/>
      <c r="ICZ125" s="208"/>
      <c r="IDA125" s="208"/>
      <c r="IDB125" s="208"/>
      <c r="IDC125" s="208"/>
      <c r="IDD125" s="208"/>
      <c r="IDE125" s="208"/>
      <c r="IDF125" s="208"/>
      <c r="IDG125" s="208"/>
      <c r="IDH125" s="208"/>
      <c r="IDI125" s="208"/>
      <c r="IDJ125" s="208"/>
      <c r="IDK125" s="208"/>
      <c r="IDL125" s="208"/>
      <c r="IDM125" s="208"/>
      <c r="IDN125" s="208"/>
      <c r="IDO125" s="208"/>
      <c r="IDP125" s="208"/>
      <c r="IDQ125" s="208"/>
      <c r="IDR125" s="208"/>
      <c r="IDS125" s="208"/>
      <c r="IDT125" s="208"/>
      <c r="IDU125" s="208"/>
      <c r="IDV125" s="208"/>
      <c r="IDW125" s="208"/>
      <c r="IDX125" s="208"/>
      <c r="IDY125" s="208"/>
      <c r="IDZ125" s="208"/>
      <c r="IEA125" s="208"/>
      <c r="IEB125" s="208"/>
      <c r="IEC125" s="208"/>
      <c r="IED125" s="208"/>
      <c r="IEE125" s="208"/>
      <c r="IEF125" s="208"/>
      <c r="IEG125" s="208"/>
      <c r="IEH125" s="208"/>
      <c r="IEI125" s="208"/>
      <c r="IEJ125" s="208"/>
      <c r="IEK125" s="208"/>
      <c r="IEL125" s="208"/>
      <c r="IEM125" s="208"/>
      <c r="IEN125" s="208"/>
      <c r="IEO125" s="208"/>
      <c r="IEP125" s="208"/>
      <c r="IEQ125" s="208"/>
      <c r="IER125" s="208"/>
      <c r="IES125" s="208"/>
      <c r="IET125" s="208"/>
      <c r="IEU125" s="208"/>
      <c r="IEV125" s="208"/>
      <c r="IEW125" s="208"/>
      <c r="IEX125" s="208"/>
      <c r="IEY125" s="208"/>
      <c r="IEZ125" s="208"/>
      <c r="IFA125" s="208"/>
      <c r="IFB125" s="208"/>
      <c r="IFC125" s="208"/>
      <c r="IFD125" s="208"/>
      <c r="IFE125" s="208"/>
      <c r="IFF125" s="208"/>
      <c r="IFG125" s="208"/>
      <c r="IFH125" s="208"/>
      <c r="IFI125" s="208"/>
      <c r="IFJ125" s="208"/>
      <c r="IFK125" s="208"/>
      <c r="IFL125" s="208"/>
      <c r="IFM125" s="208"/>
      <c r="IFN125" s="208"/>
      <c r="IFO125" s="208"/>
      <c r="IFP125" s="208"/>
      <c r="IFQ125" s="208"/>
      <c r="IFR125" s="208"/>
      <c r="IFS125" s="208"/>
      <c r="IFT125" s="208"/>
      <c r="IFU125" s="208"/>
      <c r="IFV125" s="208"/>
      <c r="IFW125" s="208"/>
      <c r="IFX125" s="208"/>
      <c r="IFY125" s="208"/>
      <c r="IFZ125" s="208"/>
      <c r="IGA125" s="208"/>
      <c r="IGB125" s="208"/>
      <c r="IGC125" s="208"/>
      <c r="IGD125" s="208"/>
      <c r="IGE125" s="208"/>
      <c r="IGF125" s="208"/>
      <c r="IGG125" s="208"/>
      <c r="IGH125" s="208"/>
      <c r="IGI125" s="208"/>
      <c r="IGJ125" s="208"/>
      <c r="IGK125" s="208"/>
      <c r="IGL125" s="208"/>
      <c r="IGM125" s="208"/>
      <c r="IGN125" s="208"/>
      <c r="IGO125" s="208"/>
      <c r="IGP125" s="208"/>
      <c r="IGQ125" s="208"/>
      <c r="IGR125" s="208"/>
      <c r="IGS125" s="208"/>
      <c r="IGT125" s="208"/>
      <c r="IGU125" s="208"/>
      <c r="IGV125" s="208"/>
      <c r="IGW125" s="208"/>
      <c r="IGX125" s="208"/>
      <c r="IGY125" s="208"/>
      <c r="IGZ125" s="208"/>
      <c r="IHA125" s="208"/>
      <c r="IHB125" s="208"/>
      <c r="IHC125" s="208"/>
      <c r="IHD125" s="208"/>
      <c r="IHE125" s="208"/>
      <c r="IHF125" s="208"/>
      <c r="IHG125" s="208"/>
      <c r="IHH125" s="208"/>
      <c r="IHI125" s="208"/>
      <c r="IHJ125" s="208"/>
      <c r="IHK125" s="208"/>
      <c r="IHL125" s="208"/>
      <c r="IHM125" s="208"/>
      <c r="IHN125" s="208"/>
      <c r="IHO125" s="208"/>
      <c r="IHP125" s="208"/>
      <c r="IHQ125" s="208"/>
      <c r="IHR125" s="208"/>
      <c r="IHS125" s="208"/>
      <c r="IHT125" s="208"/>
      <c r="IHU125" s="208"/>
      <c r="IHV125" s="208"/>
      <c r="IHW125" s="208"/>
      <c r="IHX125" s="208"/>
      <c r="IHY125" s="208"/>
      <c r="IHZ125" s="208"/>
      <c r="IIA125" s="208"/>
      <c r="IIB125" s="208"/>
      <c r="IIC125" s="208"/>
      <c r="IID125" s="208"/>
      <c r="IIE125" s="208"/>
      <c r="IIF125" s="208"/>
      <c r="IIG125" s="208"/>
      <c r="IIH125" s="208"/>
      <c r="III125" s="208"/>
      <c r="IIJ125" s="208"/>
      <c r="IIK125" s="208"/>
      <c r="IIL125" s="208"/>
      <c r="IIM125" s="208"/>
      <c r="IIN125" s="208"/>
      <c r="IIO125" s="208"/>
      <c r="IIP125" s="208"/>
      <c r="IIQ125" s="208"/>
      <c r="IIR125" s="208"/>
      <c r="IIS125" s="208"/>
      <c r="IIT125" s="208"/>
      <c r="IIU125" s="208"/>
      <c r="IIV125" s="208"/>
      <c r="IIW125" s="208"/>
      <c r="IIX125" s="208"/>
      <c r="IIY125" s="208"/>
      <c r="IIZ125" s="208"/>
      <c r="IJA125" s="208"/>
      <c r="IJB125" s="208"/>
      <c r="IJC125" s="208"/>
      <c r="IJD125" s="208"/>
      <c r="IJE125" s="208"/>
      <c r="IJF125" s="208"/>
      <c r="IJG125" s="208"/>
      <c r="IJH125" s="208"/>
      <c r="IJI125" s="208"/>
      <c r="IJJ125" s="208"/>
      <c r="IJK125" s="208"/>
      <c r="IJL125" s="208"/>
      <c r="IJM125" s="208"/>
      <c r="IJN125" s="208"/>
      <c r="IJO125" s="208"/>
      <c r="IJP125" s="208"/>
      <c r="IJQ125" s="208"/>
      <c r="IJR125" s="208"/>
      <c r="IJS125" s="208"/>
      <c r="IJT125" s="208"/>
      <c r="IJU125" s="208"/>
      <c r="IJV125" s="208"/>
      <c r="IJW125" s="208"/>
      <c r="IJX125" s="208"/>
      <c r="IJY125" s="208"/>
      <c r="IJZ125" s="208"/>
      <c r="IKA125" s="208"/>
      <c r="IKB125" s="208"/>
      <c r="IKC125" s="208"/>
      <c r="IKD125" s="208"/>
      <c r="IKE125" s="208"/>
      <c r="IKF125" s="208"/>
      <c r="IKG125" s="208"/>
      <c r="IKH125" s="208"/>
      <c r="IKI125" s="208"/>
      <c r="IKJ125" s="208"/>
      <c r="IKK125" s="208"/>
      <c r="IKL125" s="208"/>
      <c r="IKM125" s="208"/>
      <c r="IKN125" s="208"/>
      <c r="IKO125" s="208"/>
      <c r="IKP125" s="208"/>
      <c r="IKQ125" s="208"/>
      <c r="IKR125" s="208"/>
      <c r="IKS125" s="208"/>
      <c r="IKT125" s="208"/>
      <c r="IKU125" s="208"/>
      <c r="IKV125" s="208"/>
      <c r="IKW125" s="208"/>
      <c r="IKX125" s="208"/>
      <c r="IKY125" s="208"/>
      <c r="IKZ125" s="208"/>
      <c r="ILA125" s="208"/>
      <c r="ILB125" s="208"/>
      <c r="ILC125" s="208"/>
      <c r="ILD125" s="208"/>
      <c r="ILE125" s="208"/>
      <c r="ILF125" s="208"/>
      <c r="ILG125" s="208"/>
      <c r="ILH125" s="208"/>
      <c r="ILI125" s="208"/>
      <c r="ILJ125" s="208"/>
      <c r="ILK125" s="208"/>
      <c r="ILL125" s="208"/>
      <c r="ILM125" s="208"/>
      <c r="ILN125" s="208"/>
      <c r="ILO125" s="208"/>
      <c r="ILP125" s="208"/>
      <c r="ILQ125" s="208"/>
      <c r="ILR125" s="208"/>
      <c r="ILS125" s="208"/>
      <c r="ILT125" s="208"/>
      <c r="ILU125" s="208"/>
      <c r="ILV125" s="208"/>
      <c r="ILW125" s="208"/>
      <c r="ILX125" s="208"/>
      <c r="ILY125" s="208"/>
      <c r="ILZ125" s="208"/>
      <c r="IMA125" s="208"/>
      <c r="IMB125" s="208"/>
      <c r="IMC125" s="208"/>
      <c r="IMD125" s="208"/>
      <c r="IME125" s="208"/>
      <c r="IMF125" s="208"/>
      <c r="IMG125" s="208"/>
      <c r="IMH125" s="208"/>
      <c r="IMI125" s="208"/>
      <c r="IMJ125" s="208"/>
      <c r="IMK125" s="208"/>
      <c r="IML125" s="208"/>
      <c r="IMM125" s="208"/>
      <c r="IMN125" s="208"/>
      <c r="IMO125" s="208"/>
      <c r="IMP125" s="208"/>
      <c r="IMQ125" s="208"/>
      <c r="IMR125" s="208"/>
      <c r="IMS125" s="208"/>
      <c r="IMT125" s="208"/>
      <c r="IMU125" s="208"/>
      <c r="IMV125" s="208"/>
      <c r="IMW125" s="208"/>
      <c r="IMX125" s="208"/>
      <c r="IMY125" s="208"/>
      <c r="IMZ125" s="208"/>
      <c r="INA125" s="208"/>
      <c r="INB125" s="208"/>
      <c r="INC125" s="208"/>
      <c r="IND125" s="208"/>
      <c r="INE125" s="208"/>
      <c r="INF125" s="208"/>
      <c r="ING125" s="208"/>
      <c r="INH125" s="208"/>
      <c r="INI125" s="208"/>
      <c r="INJ125" s="208"/>
      <c r="INK125" s="208"/>
      <c r="INL125" s="208"/>
      <c r="INM125" s="208"/>
      <c r="INN125" s="208"/>
      <c r="INO125" s="208"/>
      <c r="INP125" s="208"/>
      <c r="INQ125" s="208"/>
      <c r="INR125" s="208"/>
      <c r="INS125" s="208"/>
      <c r="INT125" s="208"/>
      <c r="INU125" s="208"/>
      <c r="INV125" s="208"/>
      <c r="INW125" s="208"/>
      <c r="INX125" s="208"/>
      <c r="INY125" s="208"/>
      <c r="INZ125" s="208"/>
      <c r="IOA125" s="208"/>
      <c r="IOB125" s="208"/>
      <c r="IOC125" s="208"/>
      <c r="IOD125" s="208"/>
      <c r="IOE125" s="208"/>
      <c r="IOF125" s="208"/>
      <c r="IOG125" s="208"/>
      <c r="IOH125" s="208"/>
      <c r="IOI125" s="208"/>
      <c r="IOJ125" s="208"/>
      <c r="IOK125" s="208"/>
      <c r="IOL125" s="208"/>
      <c r="IOM125" s="208"/>
      <c r="ION125" s="208"/>
      <c r="IOO125" s="208"/>
      <c r="IOP125" s="208"/>
      <c r="IOQ125" s="208"/>
      <c r="IOR125" s="208"/>
      <c r="IOS125" s="208"/>
      <c r="IOT125" s="208"/>
      <c r="IOU125" s="208"/>
      <c r="IOV125" s="208"/>
      <c r="IOW125" s="208"/>
      <c r="IOX125" s="208"/>
      <c r="IOY125" s="208"/>
      <c r="IOZ125" s="208"/>
      <c r="IPA125" s="208"/>
      <c r="IPB125" s="208"/>
      <c r="IPC125" s="208"/>
      <c r="IPD125" s="208"/>
      <c r="IPE125" s="208"/>
      <c r="IPF125" s="208"/>
      <c r="IPG125" s="208"/>
      <c r="IPH125" s="208"/>
      <c r="IPI125" s="208"/>
      <c r="IPJ125" s="208"/>
      <c r="IPK125" s="208"/>
      <c r="IPL125" s="208"/>
      <c r="IPM125" s="208"/>
      <c r="IPN125" s="208"/>
      <c r="IPO125" s="208"/>
      <c r="IPP125" s="208"/>
      <c r="IPQ125" s="208"/>
      <c r="IPR125" s="208"/>
      <c r="IPS125" s="208"/>
      <c r="IPT125" s="208"/>
      <c r="IPU125" s="208"/>
      <c r="IPV125" s="208"/>
      <c r="IPW125" s="208"/>
      <c r="IPX125" s="208"/>
      <c r="IPY125" s="208"/>
      <c r="IPZ125" s="208"/>
      <c r="IQA125" s="208"/>
      <c r="IQB125" s="208"/>
      <c r="IQC125" s="208"/>
      <c r="IQD125" s="208"/>
      <c r="IQE125" s="208"/>
      <c r="IQF125" s="208"/>
      <c r="IQG125" s="208"/>
      <c r="IQH125" s="208"/>
      <c r="IQI125" s="208"/>
      <c r="IQJ125" s="208"/>
      <c r="IQK125" s="208"/>
      <c r="IQL125" s="208"/>
      <c r="IQM125" s="208"/>
      <c r="IQN125" s="208"/>
      <c r="IQO125" s="208"/>
      <c r="IQP125" s="208"/>
      <c r="IQQ125" s="208"/>
      <c r="IQR125" s="208"/>
      <c r="IQS125" s="208"/>
      <c r="IQT125" s="208"/>
      <c r="IQU125" s="208"/>
      <c r="IQV125" s="208"/>
      <c r="IQW125" s="208"/>
      <c r="IQX125" s="208"/>
      <c r="IQY125" s="208"/>
      <c r="IQZ125" s="208"/>
      <c r="IRA125" s="208"/>
      <c r="IRB125" s="208"/>
      <c r="IRC125" s="208"/>
      <c r="IRD125" s="208"/>
      <c r="IRE125" s="208"/>
      <c r="IRF125" s="208"/>
      <c r="IRG125" s="208"/>
      <c r="IRH125" s="208"/>
      <c r="IRI125" s="208"/>
      <c r="IRJ125" s="208"/>
      <c r="IRK125" s="208"/>
      <c r="IRL125" s="208"/>
      <c r="IRM125" s="208"/>
      <c r="IRN125" s="208"/>
      <c r="IRO125" s="208"/>
      <c r="IRP125" s="208"/>
      <c r="IRQ125" s="208"/>
      <c r="IRR125" s="208"/>
      <c r="IRS125" s="208"/>
      <c r="IRT125" s="208"/>
      <c r="IRU125" s="208"/>
      <c r="IRV125" s="208"/>
      <c r="IRW125" s="208"/>
      <c r="IRX125" s="208"/>
      <c r="IRY125" s="208"/>
      <c r="IRZ125" s="208"/>
      <c r="ISA125" s="208"/>
      <c r="ISB125" s="208"/>
      <c r="ISC125" s="208"/>
      <c r="ISD125" s="208"/>
      <c r="ISE125" s="208"/>
      <c r="ISF125" s="208"/>
      <c r="ISG125" s="208"/>
      <c r="ISH125" s="208"/>
      <c r="ISI125" s="208"/>
      <c r="ISJ125" s="208"/>
      <c r="ISK125" s="208"/>
      <c r="ISL125" s="208"/>
      <c r="ISM125" s="208"/>
      <c r="ISN125" s="208"/>
      <c r="ISO125" s="208"/>
      <c r="ISP125" s="208"/>
      <c r="ISQ125" s="208"/>
      <c r="ISR125" s="208"/>
      <c r="ISS125" s="208"/>
      <c r="IST125" s="208"/>
      <c r="ISU125" s="208"/>
      <c r="ISV125" s="208"/>
      <c r="ISW125" s="208"/>
      <c r="ISX125" s="208"/>
      <c r="ISY125" s="208"/>
      <c r="ISZ125" s="208"/>
      <c r="ITA125" s="208"/>
      <c r="ITB125" s="208"/>
      <c r="ITC125" s="208"/>
      <c r="ITD125" s="208"/>
      <c r="ITE125" s="208"/>
      <c r="ITF125" s="208"/>
      <c r="ITG125" s="208"/>
      <c r="ITH125" s="208"/>
      <c r="ITI125" s="208"/>
      <c r="ITJ125" s="208"/>
      <c r="ITK125" s="208"/>
      <c r="ITL125" s="208"/>
      <c r="ITM125" s="208"/>
      <c r="ITN125" s="208"/>
      <c r="ITO125" s="208"/>
      <c r="ITP125" s="208"/>
      <c r="ITQ125" s="208"/>
      <c r="ITR125" s="208"/>
      <c r="ITS125" s="208"/>
      <c r="ITT125" s="208"/>
      <c r="ITU125" s="208"/>
      <c r="ITV125" s="208"/>
      <c r="ITW125" s="208"/>
      <c r="ITX125" s="208"/>
      <c r="ITY125" s="208"/>
      <c r="ITZ125" s="208"/>
      <c r="IUA125" s="208"/>
      <c r="IUB125" s="208"/>
      <c r="IUC125" s="208"/>
      <c r="IUD125" s="208"/>
      <c r="IUE125" s="208"/>
      <c r="IUF125" s="208"/>
      <c r="IUG125" s="208"/>
      <c r="IUH125" s="208"/>
      <c r="IUI125" s="208"/>
      <c r="IUJ125" s="208"/>
      <c r="IUK125" s="208"/>
      <c r="IUL125" s="208"/>
      <c r="IUM125" s="208"/>
      <c r="IUN125" s="208"/>
      <c r="IUO125" s="208"/>
      <c r="IUP125" s="208"/>
      <c r="IUQ125" s="208"/>
      <c r="IUR125" s="208"/>
      <c r="IUS125" s="208"/>
      <c r="IUT125" s="208"/>
      <c r="IUU125" s="208"/>
      <c r="IUV125" s="208"/>
      <c r="IUW125" s="208"/>
      <c r="IUX125" s="208"/>
      <c r="IUY125" s="208"/>
      <c r="IUZ125" s="208"/>
      <c r="IVA125" s="208"/>
      <c r="IVB125" s="208"/>
      <c r="IVC125" s="208"/>
      <c r="IVD125" s="208"/>
      <c r="IVE125" s="208"/>
      <c r="IVF125" s="208"/>
      <c r="IVG125" s="208"/>
      <c r="IVH125" s="208"/>
      <c r="IVI125" s="208"/>
      <c r="IVJ125" s="208"/>
      <c r="IVK125" s="208"/>
      <c r="IVL125" s="208"/>
      <c r="IVM125" s="208"/>
      <c r="IVN125" s="208"/>
      <c r="IVO125" s="208"/>
      <c r="IVP125" s="208"/>
      <c r="IVQ125" s="208"/>
      <c r="IVR125" s="208"/>
      <c r="IVS125" s="208"/>
      <c r="IVT125" s="208"/>
      <c r="IVU125" s="208"/>
      <c r="IVV125" s="208"/>
      <c r="IVW125" s="208"/>
      <c r="IVX125" s="208"/>
      <c r="IVY125" s="208"/>
      <c r="IVZ125" s="208"/>
      <c r="IWA125" s="208"/>
      <c r="IWB125" s="208"/>
      <c r="IWC125" s="208"/>
      <c r="IWD125" s="208"/>
      <c r="IWE125" s="208"/>
      <c r="IWF125" s="208"/>
      <c r="IWG125" s="208"/>
      <c r="IWH125" s="208"/>
      <c r="IWI125" s="208"/>
      <c r="IWJ125" s="208"/>
      <c r="IWK125" s="208"/>
      <c r="IWL125" s="208"/>
      <c r="IWM125" s="208"/>
      <c r="IWN125" s="208"/>
      <c r="IWO125" s="208"/>
      <c r="IWP125" s="208"/>
      <c r="IWQ125" s="208"/>
      <c r="IWR125" s="208"/>
      <c r="IWS125" s="208"/>
      <c r="IWT125" s="208"/>
      <c r="IWU125" s="208"/>
      <c r="IWV125" s="208"/>
      <c r="IWW125" s="208"/>
      <c r="IWX125" s="208"/>
      <c r="IWY125" s="208"/>
      <c r="IWZ125" s="208"/>
      <c r="IXA125" s="208"/>
      <c r="IXB125" s="208"/>
      <c r="IXC125" s="208"/>
      <c r="IXD125" s="208"/>
      <c r="IXE125" s="208"/>
      <c r="IXF125" s="208"/>
      <c r="IXG125" s="208"/>
      <c r="IXH125" s="208"/>
      <c r="IXI125" s="208"/>
      <c r="IXJ125" s="208"/>
      <c r="IXK125" s="208"/>
      <c r="IXL125" s="208"/>
      <c r="IXM125" s="208"/>
      <c r="IXN125" s="208"/>
      <c r="IXO125" s="208"/>
      <c r="IXP125" s="208"/>
      <c r="IXQ125" s="208"/>
      <c r="IXR125" s="208"/>
      <c r="IXS125" s="208"/>
      <c r="IXT125" s="208"/>
      <c r="IXU125" s="208"/>
      <c r="IXV125" s="208"/>
      <c r="IXW125" s="208"/>
      <c r="IXX125" s="208"/>
      <c r="IXY125" s="208"/>
      <c r="IXZ125" s="208"/>
      <c r="IYA125" s="208"/>
      <c r="IYB125" s="208"/>
      <c r="IYC125" s="208"/>
      <c r="IYD125" s="208"/>
      <c r="IYE125" s="208"/>
      <c r="IYF125" s="208"/>
      <c r="IYG125" s="208"/>
      <c r="IYH125" s="208"/>
      <c r="IYI125" s="208"/>
      <c r="IYJ125" s="208"/>
      <c r="IYK125" s="208"/>
      <c r="IYL125" s="208"/>
      <c r="IYM125" s="208"/>
      <c r="IYN125" s="208"/>
      <c r="IYO125" s="208"/>
      <c r="IYP125" s="208"/>
      <c r="IYQ125" s="208"/>
      <c r="IYR125" s="208"/>
      <c r="IYS125" s="208"/>
      <c r="IYT125" s="208"/>
      <c r="IYU125" s="208"/>
      <c r="IYV125" s="208"/>
      <c r="IYW125" s="208"/>
      <c r="IYX125" s="208"/>
      <c r="IYY125" s="208"/>
      <c r="IYZ125" s="208"/>
      <c r="IZA125" s="208"/>
      <c r="IZB125" s="208"/>
      <c r="IZC125" s="208"/>
      <c r="IZD125" s="208"/>
      <c r="IZE125" s="208"/>
      <c r="IZF125" s="208"/>
      <c r="IZG125" s="208"/>
      <c r="IZH125" s="208"/>
      <c r="IZI125" s="208"/>
      <c r="IZJ125" s="208"/>
      <c r="IZK125" s="208"/>
      <c r="IZL125" s="208"/>
      <c r="IZM125" s="208"/>
      <c r="IZN125" s="208"/>
      <c r="IZO125" s="208"/>
      <c r="IZP125" s="208"/>
      <c r="IZQ125" s="208"/>
      <c r="IZR125" s="208"/>
      <c r="IZS125" s="208"/>
      <c r="IZT125" s="208"/>
      <c r="IZU125" s="208"/>
      <c r="IZV125" s="208"/>
      <c r="IZW125" s="208"/>
      <c r="IZX125" s="208"/>
      <c r="IZY125" s="208"/>
      <c r="IZZ125" s="208"/>
      <c r="JAA125" s="208"/>
      <c r="JAB125" s="208"/>
      <c r="JAC125" s="208"/>
      <c r="JAD125" s="208"/>
      <c r="JAE125" s="208"/>
      <c r="JAF125" s="208"/>
      <c r="JAG125" s="208"/>
      <c r="JAH125" s="208"/>
      <c r="JAI125" s="208"/>
      <c r="JAJ125" s="208"/>
      <c r="JAK125" s="208"/>
      <c r="JAL125" s="208"/>
      <c r="JAM125" s="208"/>
      <c r="JAN125" s="208"/>
      <c r="JAO125" s="208"/>
      <c r="JAP125" s="208"/>
      <c r="JAQ125" s="208"/>
      <c r="JAR125" s="208"/>
      <c r="JAS125" s="208"/>
      <c r="JAT125" s="208"/>
      <c r="JAU125" s="208"/>
      <c r="JAV125" s="208"/>
      <c r="JAW125" s="208"/>
      <c r="JAX125" s="208"/>
      <c r="JAY125" s="208"/>
      <c r="JAZ125" s="208"/>
      <c r="JBA125" s="208"/>
      <c r="JBB125" s="208"/>
      <c r="JBC125" s="208"/>
      <c r="JBD125" s="208"/>
      <c r="JBE125" s="208"/>
      <c r="JBF125" s="208"/>
      <c r="JBG125" s="208"/>
      <c r="JBH125" s="208"/>
      <c r="JBI125" s="208"/>
      <c r="JBJ125" s="208"/>
      <c r="JBK125" s="208"/>
      <c r="JBL125" s="208"/>
      <c r="JBM125" s="208"/>
      <c r="JBN125" s="208"/>
      <c r="JBO125" s="208"/>
      <c r="JBP125" s="208"/>
      <c r="JBQ125" s="208"/>
      <c r="JBR125" s="208"/>
      <c r="JBS125" s="208"/>
      <c r="JBT125" s="208"/>
      <c r="JBU125" s="208"/>
      <c r="JBV125" s="208"/>
      <c r="JBW125" s="208"/>
      <c r="JBX125" s="208"/>
      <c r="JBY125" s="208"/>
      <c r="JBZ125" s="208"/>
      <c r="JCA125" s="208"/>
      <c r="JCB125" s="208"/>
      <c r="JCC125" s="208"/>
      <c r="JCD125" s="208"/>
      <c r="JCE125" s="208"/>
      <c r="JCF125" s="208"/>
      <c r="JCG125" s="208"/>
      <c r="JCH125" s="208"/>
      <c r="JCI125" s="208"/>
      <c r="JCJ125" s="208"/>
      <c r="JCK125" s="208"/>
      <c r="JCL125" s="208"/>
      <c r="JCM125" s="208"/>
      <c r="JCN125" s="208"/>
      <c r="JCO125" s="208"/>
      <c r="JCP125" s="208"/>
      <c r="JCQ125" s="208"/>
      <c r="JCR125" s="208"/>
      <c r="JCS125" s="208"/>
      <c r="JCT125" s="208"/>
      <c r="JCU125" s="208"/>
      <c r="JCV125" s="208"/>
      <c r="JCW125" s="208"/>
      <c r="JCX125" s="208"/>
      <c r="JCY125" s="208"/>
      <c r="JCZ125" s="208"/>
      <c r="JDA125" s="208"/>
      <c r="JDB125" s="208"/>
      <c r="JDC125" s="208"/>
      <c r="JDD125" s="208"/>
      <c r="JDE125" s="208"/>
      <c r="JDF125" s="208"/>
      <c r="JDG125" s="208"/>
      <c r="JDH125" s="208"/>
      <c r="JDI125" s="208"/>
      <c r="JDJ125" s="208"/>
      <c r="JDK125" s="208"/>
      <c r="JDL125" s="208"/>
      <c r="JDM125" s="208"/>
      <c r="JDN125" s="208"/>
      <c r="JDO125" s="208"/>
      <c r="JDP125" s="208"/>
      <c r="JDQ125" s="208"/>
      <c r="JDR125" s="208"/>
      <c r="JDS125" s="208"/>
      <c r="JDT125" s="208"/>
      <c r="JDU125" s="208"/>
      <c r="JDV125" s="208"/>
      <c r="JDW125" s="208"/>
      <c r="JDX125" s="208"/>
      <c r="JDY125" s="208"/>
      <c r="JDZ125" s="208"/>
      <c r="JEA125" s="208"/>
      <c r="JEB125" s="208"/>
      <c r="JEC125" s="208"/>
      <c r="JED125" s="208"/>
      <c r="JEE125" s="208"/>
      <c r="JEF125" s="208"/>
      <c r="JEG125" s="208"/>
      <c r="JEH125" s="208"/>
      <c r="JEI125" s="208"/>
      <c r="JEJ125" s="208"/>
      <c r="JEK125" s="208"/>
      <c r="JEL125" s="208"/>
      <c r="JEM125" s="208"/>
      <c r="JEN125" s="208"/>
      <c r="JEO125" s="208"/>
      <c r="JEP125" s="208"/>
      <c r="JEQ125" s="208"/>
      <c r="JER125" s="208"/>
      <c r="JES125" s="208"/>
      <c r="JET125" s="208"/>
      <c r="JEU125" s="208"/>
      <c r="JEV125" s="208"/>
      <c r="JEW125" s="208"/>
      <c r="JEX125" s="208"/>
      <c r="JEY125" s="208"/>
      <c r="JEZ125" s="208"/>
      <c r="JFA125" s="208"/>
      <c r="JFB125" s="208"/>
      <c r="JFC125" s="208"/>
      <c r="JFD125" s="208"/>
      <c r="JFE125" s="208"/>
      <c r="JFF125" s="208"/>
      <c r="JFG125" s="208"/>
      <c r="JFH125" s="208"/>
      <c r="JFI125" s="208"/>
      <c r="JFJ125" s="208"/>
      <c r="JFK125" s="208"/>
      <c r="JFL125" s="208"/>
      <c r="JFM125" s="208"/>
      <c r="JFN125" s="208"/>
      <c r="JFO125" s="208"/>
      <c r="JFP125" s="208"/>
      <c r="JFQ125" s="208"/>
      <c r="JFR125" s="208"/>
      <c r="JFS125" s="208"/>
      <c r="JFT125" s="208"/>
      <c r="JFU125" s="208"/>
      <c r="JFV125" s="208"/>
      <c r="JFW125" s="208"/>
      <c r="JFX125" s="208"/>
      <c r="JFY125" s="208"/>
      <c r="JFZ125" s="208"/>
      <c r="JGA125" s="208"/>
      <c r="JGB125" s="208"/>
      <c r="JGC125" s="208"/>
      <c r="JGD125" s="208"/>
      <c r="JGE125" s="208"/>
      <c r="JGF125" s="208"/>
      <c r="JGG125" s="208"/>
      <c r="JGH125" s="208"/>
      <c r="JGI125" s="208"/>
      <c r="JGJ125" s="208"/>
      <c r="JGK125" s="208"/>
      <c r="JGL125" s="208"/>
      <c r="JGM125" s="208"/>
      <c r="JGN125" s="208"/>
      <c r="JGO125" s="208"/>
      <c r="JGP125" s="208"/>
      <c r="JGQ125" s="208"/>
      <c r="JGR125" s="208"/>
      <c r="JGS125" s="208"/>
      <c r="JGT125" s="208"/>
      <c r="JGU125" s="208"/>
      <c r="JGV125" s="208"/>
      <c r="JGW125" s="208"/>
      <c r="JGX125" s="208"/>
      <c r="JGY125" s="208"/>
      <c r="JGZ125" s="208"/>
      <c r="JHA125" s="208"/>
      <c r="JHB125" s="208"/>
      <c r="JHC125" s="208"/>
      <c r="JHD125" s="208"/>
      <c r="JHE125" s="208"/>
      <c r="JHF125" s="208"/>
      <c r="JHG125" s="208"/>
      <c r="JHH125" s="208"/>
      <c r="JHI125" s="208"/>
      <c r="JHJ125" s="208"/>
      <c r="JHK125" s="208"/>
      <c r="JHL125" s="208"/>
      <c r="JHM125" s="208"/>
      <c r="JHN125" s="208"/>
      <c r="JHO125" s="208"/>
      <c r="JHP125" s="208"/>
      <c r="JHQ125" s="208"/>
      <c r="JHR125" s="208"/>
      <c r="JHS125" s="208"/>
      <c r="JHT125" s="208"/>
      <c r="JHU125" s="208"/>
      <c r="JHV125" s="208"/>
      <c r="JHW125" s="208"/>
      <c r="JHX125" s="208"/>
      <c r="JHY125" s="208"/>
      <c r="JHZ125" s="208"/>
      <c r="JIA125" s="208"/>
      <c r="JIB125" s="208"/>
      <c r="JIC125" s="208"/>
      <c r="JID125" s="208"/>
      <c r="JIE125" s="208"/>
      <c r="JIF125" s="208"/>
      <c r="JIG125" s="208"/>
      <c r="JIH125" s="208"/>
      <c r="JII125" s="208"/>
      <c r="JIJ125" s="208"/>
      <c r="JIK125" s="208"/>
      <c r="JIL125" s="208"/>
      <c r="JIM125" s="208"/>
      <c r="JIN125" s="208"/>
      <c r="JIO125" s="208"/>
      <c r="JIP125" s="208"/>
      <c r="JIQ125" s="208"/>
      <c r="JIR125" s="208"/>
      <c r="JIS125" s="208"/>
      <c r="JIT125" s="208"/>
      <c r="JIU125" s="208"/>
      <c r="JIV125" s="208"/>
      <c r="JIW125" s="208"/>
      <c r="JIX125" s="208"/>
      <c r="JIY125" s="208"/>
      <c r="JIZ125" s="208"/>
      <c r="JJA125" s="208"/>
      <c r="JJB125" s="208"/>
      <c r="JJC125" s="208"/>
      <c r="JJD125" s="208"/>
      <c r="JJE125" s="208"/>
      <c r="JJF125" s="208"/>
      <c r="JJG125" s="208"/>
      <c r="JJH125" s="208"/>
      <c r="JJI125" s="208"/>
      <c r="JJJ125" s="208"/>
      <c r="JJK125" s="208"/>
      <c r="JJL125" s="208"/>
      <c r="JJM125" s="208"/>
      <c r="JJN125" s="208"/>
      <c r="JJO125" s="208"/>
      <c r="JJP125" s="208"/>
      <c r="JJQ125" s="208"/>
      <c r="JJR125" s="208"/>
      <c r="JJS125" s="208"/>
      <c r="JJT125" s="208"/>
      <c r="JJU125" s="208"/>
      <c r="JJV125" s="208"/>
      <c r="JJW125" s="208"/>
      <c r="JJX125" s="208"/>
      <c r="JJY125" s="208"/>
      <c r="JJZ125" s="208"/>
      <c r="JKA125" s="208"/>
      <c r="JKB125" s="208"/>
      <c r="JKC125" s="208"/>
      <c r="JKD125" s="208"/>
      <c r="JKE125" s="208"/>
      <c r="JKF125" s="208"/>
      <c r="JKG125" s="208"/>
      <c r="JKH125" s="208"/>
      <c r="JKI125" s="208"/>
      <c r="JKJ125" s="208"/>
      <c r="JKK125" s="208"/>
      <c r="JKL125" s="208"/>
      <c r="JKM125" s="208"/>
      <c r="JKN125" s="208"/>
      <c r="JKO125" s="208"/>
      <c r="JKP125" s="208"/>
      <c r="JKQ125" s="208"/>
      <c r="JKR125" s="208"/>
      <c r="JKS125" s="208"/>
      <c r="JKT125" s="208"/>
      <c r="JKU125" s="208"/>
      <c r="JKV125" s="208"/>
      <c r="JKW125" s="208"/>
      <c r="JKX125" s="208"/>
      <c r="JKY125" s="208"/>
      <c r="JKZ125" s="208"/>
      <c r="JLA125" s="208"/>
      <c r="JLB125" s="208"/>
      <c r="JLC125" s="208"/>
      <c r="JLD125" s="208"/>
      <c r="JLE125" s="208"/>
      <c r="JLF125" s="208"/>
      <c r="JLG125" s="208"/>
      <c r="JLH125" s="208"/>
      <c r="JLI125" s="208"/>
      <c r="JLJ125" s="208"/>
      <c r="JLK125" s="208"/>
      <c r="JLL125" s="208"/>
      <c r="JLM125" s="208"/>
      <c r="JLN125" s="208"/>
      <c r="JLO125" s="208"/>
      <c r="JLP125" s="208"/>
      <c r="JLQ125" s="208"/>
      <c r="JLR125" s="208"/>
      <c r="JLS125" s="208"/>
      <c r="JLT125" s="208"/>
      <c r="JLU125" s="208"/>
      <c r="JLV125" s="208"/>
      <c r="JLW125" s="208"/>
      <c r="JLX125" s="208"/>
      <c r="JLY125" s="208"/>
      <c r="JLZ125" s="208"/>
      <c r="JMA125" s="208"/>
      <c r="JMB125" s="208"/>
      <c r="JMC125" s="208"/>
      <c r="JMD125" s="208"/>
      <c r="JME125" s="208"/>
      <c r="JMF125" s="208"/>
      <c r="JMG125" s="208"/>
      <c r="JMH125" s="208"/>
      <c r="JMI125" s="208"/>
      <c r="JMJ125" s="208"/>
      <c r="JMK125" s="208"/>
      <c r="JML125" s="208"/>
      <c r="JMM125" s="208"/>
      <c r="JMN125" s="208"/>
      <c r="JMO125" s="208"/>
      <c r="JMP125" s="208"/>
      <c r="JMQ125" s="208"/>
      <c r="JMR125" s="208"/>
      <c r="JMS125" s="208"/>
      <c r="JMT125" s="208"/>
      <c r="JMU125" s="208"/>
      <c r="JMV125" s="208"/>
      <c r="JMW125" s="208"/>
      <c r="JMX125" s="208"/>
      <c r="JMY125" s="208"/>
      <c r="JMZ125" s="208"/>
      <c r="JNA125" s="208"/>
      <c r="JNB125" s="208"/>
      <c r="JNC125" s="208"/>
      <c r="JND125" s="208"/>
      <c r="JNE125" s="208"/>
      <c r="JNF125" s="208"/>
      <c r="JNG125" s="208"/>
      <c r="JNH125" s="208"/>
      <c r="JNI125" s="208"/>
      <c r="JNJ125" s="208"/>
      <c r="JNK125" s="208"/>
      <c r="JNL125" s="208"/>
      <c r="JNM125" s="208"/>
      <c r="JNN125" s="208"/>
      <c r="JNO125" s="208"/>
      <c r="JNP125" s="208"/>
      <c r="JNQ125" s="208"/>
      <c r="JNR125" s="208"/>
      <c r="JNS125" s="208"/>
      <c r="JNT125" s="208"/>
      <c r="JNU125" s="208"/>
      <c r="JNV125" s="208"/>
      <c r="JNW125" s="208"/>
      <c r="JNX125" s="208"/>
      <c r="JNY125" s="208"/>
      <c r="JNZ125" s="208"/>
      <c r="JOA125" s="208"/>
      <c r="JOB125" s="208"/>
      <c r="JOC125" s="208"/>
      <c r="JOD125" s="208"/>
      <c r="JOE125" s="208"/>
      <c r="JOF125" s="208"/>
      <c r="JOG125" s="208"/>
      <c r="JOH125" s="208"/>
      <c r="JOI125" s="208"/>
      <c r="JOJ125" s="208"/>
      <c r="JOK125" s="208"/>
      <c r="JOL125" s="208"/>
      <c r="JOM125" s="208"/>
      <c r="JON125" s="208"/>
      <c r="JOO125" s="208"/>
      <c r="JOP125" s="208"/>
      <c r="JOQ125" s="208"/>
      <c r="JOR125" s="208"/>
      <c r="JOS125" s="208"/>
      <c r="JOT125" s="208"/>
      <c r="JOU125" s="208"/>
      <c r="JOV125" s="208"/>
      <c r="JOW125" s="208"/>
      <c r="JOX125" s="208"/>
      <c r="JOY125" s="208"/>
      <c r="JOZ125" s="208"/>
      <c r="JPA125" s="208"/>
      <c r="JPB125" s="208"/>
      <c r="JPC125" s="208"/>
      <c r="JPD125" s="208"/>
      <c r="JPE125" s="208"/>
      <c r="JPF125" s="208"/>
      <c r="JPG125" s="208"/>
      <c r="JPH125" s="208"/>
      <c r="JPI125" s="208"/>
      <c r="JPJ125" s="208"/>
      <c r="JPK125" s="208"/>
      <c r="JPL125" s="208"/>
      <c r="JPM125" s="208"/>
      <c r="JPN125" s="208"/>
      <c r="JPO125" s="208"/>
      <c r="JPP125" s="208"/>
      <c r="JPQ125" s="208"/>
      <c r="JPR125" s="208"/>
      <c r="JPS125" s="208"/>
      <c r="JPT125" s="208"/>
      <c r="JPU125" s="208"/>
      <c r="JPV125" s="208"/>
      <c r="JPW125" s="208"/>
      <c r="JPX125" s="208"/>
      <c r="JPY125" s="208"/>
      <c r="JPZ125" s="208"/>
      <c r="JQA125" s="208"/>
      <c r="JQB125" s="208"/>
      <c r="JQC125" s="208"/>
      <c r="JQD125" s="208"/>
      <c r="JQE125" s="208"/>
      <c r="JQF125" s="208"/>
      <c r="JQG125" s="208"/>
      <c r="JQH125" s="208"/>
      <c r="JQI125" s="208"/>
      <c r="JQJ125" s="208"/>
      <c r="JQK125" s="208"/>
      <c r="JQL125" s="208"/>
      <c r="JQM125" s="208"/>
      <c r="JQN125" s="208"/>
      <c r="JQO125" s="208"/>
      <c r="JQP125" s="208"/>
      <c r="JQQ125" s="208"/>
      <c r="JQR125" s="208"/>
      <c r="JQS125" s="208"/>
      <c r="JQT125" s="208"/>
      <c r="JQU125" s="208"/>
      <c r="JQV125" s="208"/>
      <c r="JQW125" s="208"/>
      <c r="JQX125" s="208"/>
      <c r="JQY125" s="208"/>
      <c r="JQZ125" s="208"/>
      <c r="JRA125" s="208"/>
      <c r="JRB125" s="208"/>
      <c r="JRC125" s="208"/>
      <c r="JRD125" s="208"/>
      <c r="JRE125" s="208"/>
      <c r="JRF125" s="208"/>
      <c r="JRG125" s="208"/>
      <c r="JRH125" s="208"/>
      <c r="JRI125" s="208"/>
      <c r="JRJ125" s="208"/>
      <c r="JRK125" s="208"/>
      <c r="JRL125" s="208"/>
      <c r="JRM125" s="208"/>
      <c r="JRN125" s="208"/>
      <c r="JRO125" s="208"/>
      <c r="JRP125" s="208"/>
      <c r="JRQ125" s="208"/>
      <c r="JRR125" s="208"/>
      <c r="JRS125" s="208"/>
      <c r="JRT125" s="208"/>
      <c r="JRU125" s="208"/>
      <c r="JRV125" s="208"/>
      <c r="JRW125" s="208"/>
      <c r="JRX125" s="208"/>
      <c r="JRY125" s="208"/>
      <c r="JRZ125" s="208"/>
      <c r="JSA125" s="208"/>
      <c r="JSB125" s="208"/>
      <c r="JSC125" s="208"/>
      <c r="JSD125" s="208"/>
      <c r="JSE125" s="208"/>
      <c r="JSF125" s="208"/>
      <c r="JSG125" s="208"/>
      <c r="JSH125" s="208"/>
      <c r="JSI125" s="208"/>
      <c r="JSJ125" s="208"/>
      <c r="JSK125" s="208"/>
      <c r="JSL125" s="208"/>
      <c r="JSM125" s="208"/>
      <c r="JSN125" s="208"/>
      <c r="JSO125" s="208"/>
      <c r="JSP125" s="208"/>
      <c r="JSQ125" s="208"/>
      <c r="JSR125" s="208"/>
      <c r="JSS125" s="208"/>
      <c r="JST125" s="208"/>
      <c r="JSU125" s="208"/>
      <c r="JSV125" s="208"/>
      <c r="JSW125" s="208"/>
      <c r="JSX125" s="208"/>
      <c r="JSY125" s="208"/>
      <c r="JSZ125" s="208"/>
      <c r="JTA125" s="208"/>
      <c r="JTB125" s="208"/>
      <c r="JTC125" s="208"/>
      <c r="JTD125" s="208"/>
      <c r="JTE125" s="208"/>
      <c r="JTF125" s="208"/>
      <c r="JTG125" s="208"/>
      <c r="JTH125" s="208"/>
      <c r="JTI125" s="208"/>
      <c r="JTJ125" s="208"/>
      <c r="JTK125" s="208"/>
      <c r="JTL125" s="208"/>
      <c r="JTM125" s="208"/>
      <c r="JTN125" s="208"/>
      <c r="JTO125" s="208"/>
      <c r="JTP125" s="208"/>
      <c r="JTQ125" s="208"/>
      <c r="JTR125" s="208"/>
      <c r="JTS125" s="208"/>
      <c r="JTT125" s="208"/>
      <c r="JTU125" s="208"/>
      <c r="JTV125" s="208"/>
      <c r="JTW125" s="208"/>
      <c r="JTX125" s="208"/>
      <c r="JTY125" s="208"/>
      <c r="JTZ125" s="208"/>
      <c r="JUA125" s="208"/>
      <c r="JUB125" s="208"/>
      <c r="JUC125" s="208"/>
      <c r="JUD125" s="208"/>
      <c r="JUE125" s="208"/>
      <c r="JUF125" s="208"/>
      <c r="JUG125" s="208"/>
      <c r="JUH125" s="208"/>
      <c r="JUI125" s="208"/>
      <c r="JUJ125" s="208"/>
      <c r="JUK125" s="208"/>
      <c r="JUL125" s="208"/>
      <c r="JUM125" s="208"/>
      <c r="JUN125" s="208"/>
      <c r="JUO125" s="208"/>
      <c r="JUP125" s="208"/>
      <c r="JUQ125" s="208"/>
      <c r="JUR125" s="208"/>
      <c r="JUS125" s="208"/>
      <c r="JUT125" s="208"/>
      <c r="JUU125" s="208"/>
      <c r="JUV125" s="208"/>
      <c r="JUW125" s="208"/>
      <c r="JUX125" s="208"/>
      <c r="JUY125" s="208"/>
      <c r="JUZ125" s="208"/>
      <c r="JVA125" s="208"/>
      <c r="JVB125" s="208"/>
      <c r="JVC125" s="208"/>
      <c r="JVD125" s="208"/>
      <c r="JVE125" s="208"/>
      <c r="JVF125" s="208"/>
      <c r="JVG125" s="208"/>
      <c r="JVH125" s="208"/>
      <c r="JVI125" s="208"/>
      <c r="JVJ125" s="208"/>
      <c r="JVK125" s="208"/>
      <c r="JVL125" s="208"/>
      <c r="JVM125" s="208"/>
      <c r="JVN125" s="208"/>
      <c r="JVO125" s="208"/>
      <c r="JVP125" s="208"/>
      <c r="JVQ125" s="208"/>
      <c r="JVR125" s="208"/>
      <c r="JVS125" s="208"/>
      <c r="JVT125" s="208"/>
      <c r="JVU125" s="208"/>
      <c r="JVV125" s="208"/>
      <c r="JVW125" s="208"/>
      <c r="JVX125" s="208"/>
      <c r="JVY125" s="208"/>
      <c r="JVZ125" s="208"/>
      <c r="JWA125" s="208"/>
      <c r="JWB125" s="208"/>
      <c r="JWC125" s="208"/>
      <c r="JWD125" s="208"/>
      <c r="JWE125" s="208"/>
      <c r="JWF125" s="208"/>
      <c r="JWG125" s="208"/>
      <c r="JWH125" s="208"/>
      <c r="JWI125" s="208"/>
      <c r="JWJ125" s="208"/>
      <c r="JWK125" s="208"/>
      <c r="JWL125" s="208"/>
      <c r="JWM125" s="208"/>
      <c r="JWN125" s="208"/>
      <c r="JWO125" s="208"/>
      <c r="JWP125" s="208"/>
      <c r="JWQ125" s="208"/>
      <c r="JWR125" s="208"/>
      <c r="JWS125" s="208"/>
      <c r="JWT125" s="208"/>
      <c r="JWU125" s="208"/>
      <c r="JWV125" s="208"/>
      <c r="JWW125" s="208"/>
      <c r="JWX125" s="208"/>
      <c r="JWY125" s="208"/>
      <c r="JWZ125" s="208"/>
      <c r="JXA125" s="208"/>
      <c r="JXB125" s="208"/>
      <c r="JXC125" s="208"/>
      <c r="JXD125" s="208"/>
      <c r="JXE125" s="208"/>
      <c r="JXF125" s="208"/>
      <c r="JXG125" s="208"/>
      <c r="JXH125" s="208"/>
      <c r="JXI125" s="208"/>
      <c r="JXJ125" s="208"/>
      <c r="JXK125" s="208"/>
      <c r="JXL125" s="208"/>
      <c r="JXM125" s="208"/>
      <c r="JXN125" s="208"/>
      <c r="JXO125" s="208"/>
      <c r="JXP125" s="208"/>
      <c r="JXQ125" s="208"/>
      <c r="JXR125" s="208"/>
      <c r="JXS125" s="208"/>
      <c r="JXT125" s="208"/>
      <c r="JXU125" s="208"/>
      <c r="JXV125" s="208"/>
      <c r="JXW125" s="208"/>
      <c r="JXX125" s="208"/>
      <c r="JXY125" s="208"/>
      <c r="JXZ125" s="208"/>
      <c r="JYA125" s="208"/>
      <c r="JYB125" s="208"/>
      <c r="JYC125" s="208"/>
      <c r="JYD125" s="208"/>
      <c r="JYE125" s="208"/>
      <c r="JYF125" s="208"/>
      <c r="JYG125" s="208"/>
      <c r="JYH125" s="208"/>
      <c r="JYI125" s="208"/>
      <c r="JYJ125" s="208"/>
      <c r="JYK125" s="208"/>
      <c r="JYL125" s="208"/>
      <c r="JYM125" s="208"/>
      <c r="JYN125" s="208"/>
      <c r="JYO125" s="208"/>
      <c r="JYP125" s="208"/>
      <c r="JYQ125" s="208"/>
      <c r="JYR125" s="208"/>
      <c r="JYS125" s="208"/>
      <c r="JYT125" s="208"/>
      <c r="JYU125" s="208"/>
      <c r="JYV125" s="208"/>
      <c r="JYW125" s="208"/>
      <c r="JYX125" s="208"/>
      <c r="JYY125" s="208"/>
      <c r="JYZ125" s="208"/>
      <c r="JZA125" s="208"/>
      <c r="JZB125" s="208"/>
      <c r="JZC125" s="208"/>
      <c r="JZD125" s="208"/>
      <c r="JZE125" s="208"/>
      <c r="JZF125" s="208"/>
      <c r="JZG125" s="208"/>
      <c r="JZH125" s="208"/>
      <c r="JZI125" s="208"/>
      <c r="JZJ125" s="208"/>
      <c r="JZK125" s="208"/>
      <c r="JZL125" s="208"/>
      <c r="JZM125" s="208"/>
      <c r="JZN125" s="208"/>
      <c r="JZO125" s="208"/>
      <c r="JZP125" s="208"/>
      <c r="JZQ125" s="208"/>
      <c r="JZR125" s="208"/>
      <c r="JZS125" s="208"/>
      <c r="JZT125" s="208"/>
      <c r="JZU125" s="208"/>
      <c r="JZV125" s="208"/>
      <c r="JZW125" s="208"/>
      <c r="JZX125" s="208"/>
      <c r="JZY125" s="208"/>
      <c r="JZZ125" s="208"/>
      <c r="KAA125" s="208"/>
      <c r="KAB125" s="208"/>
      <c r="KAC125" s="208"/>
      <c r="KAD125" s="208"/>
      <c r="KAE125" s="208"/>
      <c r="KAF125" s="208"/>
      <c r="KAG125" s="208"/>
      <c r="KAH125" s="208"/>
      <c r="KAI125" s="208"/>
      <c r="KAJ125" s="208"/>
      <c r="KAK125" s="208"/>
      <c r="KAL125" s="208"/>
      <c r="KAM125" s="208"/>
      <c r="KAN125" s="208"/>
      <c r="KAO125" s="208"/>
      <c r="KAP125" s="208"/>
      <c r="KAQ125" s="208"/>
      <c r="KAR125" s="208"/>
      <c r="KAS125" s="208"/>
      <c r="KAT125" s="208"/>
      <c r="KAU125" s="208"/>
      <c r="KAV125" s="208"/>
      <c r="KAW125" s="208"/>
      <c r="KAX125" s="208"/>
      <c r="KAY125" s="208"/>
      <c r="KAZ125" s="208"/>
      <c r="KBA125" s="208"/>
      <c r="KBB125" s="208"/>
      <c r="KBC125" s="208"/>
      <c r="KBD125" s="208"/>
      <c r="KBE125" s="208"/>
      <c r="KBF125" s="208"/>
      <c r="KBG125" s="208"/>
      <c r="KBH125" s="208"/>
      <c r="KBI125" s="208"/>
      <c r="KBJ125" s="208"/>
      <c r="KBK125" s="208"/>
      <c r="KBL125" s="208"/>
      <c r="KBM125" s="208"/>
      <c r="KBN125" s="208"/>
      <c r="KBO125" s="208"/>
      <c r="KBP125" s="208"/>
      <c r="KBQ125" s="208"/>
      <c r="KBR125" s="208"/>
      <c r="KBS125" s="208"/>
      <c r="KBT125" s="208"/>
      <c r="KBU125" s="208"/>
      <c r="KBV125" s="208"/>
      <c r="KBW125" s="208"/>
      <c r="KBX125" s="208"/>
      <c r="KBY125" s="208"/>
      <c r="KBZ125" s="208"/>
      <c r="KCA125" s="208"/>
      <c r="KCB125" s="208"/>
      <c r="KCC125" s="208"/>
      <c r="KCD125" s="208"/>
      <c r="KCE125" s="208"/>
      <c r="KCF125" s="208"/>
      <c r="KCG125" s="208"/>
      <c r="KCH125" s="208"/>
      <c r="KCI125" s="208"/>
      <c r="KCJ125" s="208"/>
      <c r="KCK125" s="208"/>
      <c r="KCL125" s="208"/>
      <c r="KCM125" s="208"/>
      <c r="KCN125" s="208"/>
      <c r="KCO125" s="208"/>
      <c r="KCP125" s="208"/>
      <c r="KCQ125" s="208"/>
      <c r="KCR125" s="208"/>
      <c r="KCS125" s="208"/>
      <c r="KCT125" s="208"/>
      <c r="KCU125" s="208"/>
      <c r="KCV125" s="208"/>
      <c r="KCW125" s="208"/>
      <c r="KCX125" s="208"/>
      <c r="KCY125" s="208"/>
      <c r="KCZ125" s="208"/>
      <c r="KDA125" s="208"/>
      <c r="KDB125" s="208"/>
      <c r="KDC125" s="208"/>
      <c r="KDD125" s="208"/>
      <c r="KDE125" s="208"/>
      <c r="KDF125" s="208"/>
      <c r="KDG125" s="208"/>
      <c r="KDH125" s="208"/>
      <c r="KDI125" s="208"/>
      <c r="KDJ125" s="208"/>
      <c r="KDK125" s="208"/>
      <c r="KDL125" s="208"/>
      <c r="KDM125" s="208"/>
      <c r="KDN125" s="208"/>
      <c r="KDO125" s="208"/>
      <c r="KDP125" s="208"/>
      <c r="KDQ125" s="208"/>
      <c r="KDR125" s="208"/>
      <c r="KDS125" s="208"/>
      <c r="KDT125" s="208"/>
      <c r="KDU125" s="208"/>
      <c r="KDV125" s="208"/>
      <c r="KDW125" s="208"/>
      <c r="KDX125" s="208"/>
      <c r="KDY125" s="208"/>
      <c r="KDZ125" s="208"/>
      <c r="KEA125" s="208"/>
      <c r="KEB125" s="208"/>
      <c r="KEC125" s="208"/>
      <c r="KED125" s="208"/>
      <c r="KEE125" s="208"/>
      <c r="KEF125" s="208"/>
      <c r="KEG125" s="208"/>
      <c r="KEH125" s="208"/>
      <c r="KEI125" s="208"/>
      <c r="KEJ125" s="208"/>
      <c r="KEK125" s="208"/>
      <c r="KEL125" s="208"/>
      <c r="KEM125" s="208"/>
      <c r="KEN125" s="208"/>
      <c r="KEO125" s="208"/>
      <c r="KEP125" s="208"/>
      <c r="KEQ125" s="208"/>
      <c r="KER125" s="208"/>
      <c r="KES125" s="208"/>
      <c r="KET125" s="208"/>
      <c r="KEU125" s="208"/>
      <c r="KEV125" s="208"/>
      <c r="KEW125" s="208"/>
      <c r="KEX125" s="208"/>
      <c r="KEY125" s="208"/>
      <c r="KEZ125" s="208"/>
      <c r="KFA125" s="208"/>
      <c r="KFB125" s="208"/>
      <c r="KFC125" s="208"/>
      <c r="KFD125" s="208"/>
      <c r="KFE125" s="208"/>
      <c r="KFF125" s="208"/>
      <c r="KFG125" s="208"/>
      <c r="KFH125" s="208"/>
      <c r="KFI125" s="208"/>
      <c r="KFJ125" s="208"/>
      <c r="KFK125" s="208"/>
      <c r="KFL125" s="208"/>
      <c r="KFM125" s="208"/>
      <c r="KFN125" s="208"/>
      <c r="KFO125" s="208"/>
      <c r="KFP125" s="208"/>
      <c r="KFQ125" s="208"/>
      <c r="KFR125" s="208"/>
      <c r="KFS125" s="208"/>
      <c r="KFT125" s="208"/>
      <c r="KFU125" s="208"/>
      <c r="KFV125" s="208"/>
      <c r="KFW125" s="208"/>
      <c r="KFX125" s="208"/>
      <c r="KFY125" s="208"/>
      <c r="KFZ125" s="208"/>
      <c r="KGA125" s="208"/>
      <c r="KGB125" s="208"/>
      <c r="KGC125" s="208"/>
      <c r="KGD125" s="208"/>
      <c r="KGE125" s="208"/>
      <c r="KGF125" s="208"/>
      <c r="KGG125" s="208"/>
      <c r="KGH125" s="208"/>
      <c r="KGI125" s="208"/>
      <c r="KGJ125" s="208"/>
      <c r="KGK125" s="208"/>
      <c r="KGL125" s="208"/>
      <c r="KGM125" s="208"/>
      <c r="KGN125" s="208"/>
      <c r="KGO125" s="208"/>
      <c r="KGP125" s="208"/>
      <c r="KGQ125" s="208"/>
      <c r="KGR125" s="208"/>
      <c r="KGS125" s="208"/>
      <c r="KGT125" s="208"/>
      <c r="KGU125" s="208"/>
      <c r="KGV125" s="208"/>
      <c r="KGW125" s="208"/>
      <c r="KGX125" s="208"/>
      <c r="KGY125" s="208"/>
      <c r="KGZ125" s="208"/>
      <c r="KHA125" s="208"/>
      <c r="KHB125" s="208"/>
      <c r="KHC125" s="208"/>
      <c r="KHD125" s="208"/>
      <c r="KHE125" s="208"/>
      <c r="KHF125" s="208"/>
      <c r="KHG125" s="208"/>
      <c r="KHH125" s="208"/>
      <c r="KHI125" s="208"/>
      <c r="KHJ125" s="208"/>
      <c r="KHK125" s="208"/>
      <c r="KHL125" s="208"/>
      <c r="KHM125" s="208"/>
      <c r="KHN125" s="208"/>
      <c r="KHO125" s="208"/>
      <c r="KHP125" s="208"/>
      <c r="KHQ125" s="208"/>
      <c r="KHR125" s="208"/>
      <c r="KHS125" s="208"/>
      <c r="KHT125" s="208"/>
      <c r="KHU125" s="208"/>
      <c r="KHV125" s="208"/>
      <c r="KHW125" s="208"/>
      <c r="KHX125" s="208"/>
      <c r="KHY125" s="208"/>
      <c r="KHZ125" s="208"/>
      <c r="KIA125" s="208"/>
      <c r="KIB125" s="208"/>
      <c r="KIC125" s="208"/>
      <c r="KID125" s="208"/>
      <c r="KIE125" s="208"/>
      <c r="KIF125" s="208"/>
      <c r="KIG125" s="208"/>
      <c r="KIH125" s="208"/>
      <c r="KII125" s="208"/>
      <c r="KIJ125" s="208"/>
      <c r="KIK125" s="208"/>
      <c r="KIL125" s="208"/>
      <c r="KIM125" s="208"/>
      <c r="KIN125" s="208"/>
      <c r="KIO125" s="208"/>
      <c r="KIP125" s="208"/>
      <c r="KIQ125" s="208"/>
      <c r="KIR125" s="208"/>
      <c r="KIS125" s="208"/>
      <c r="KIT125" s="208"/>
      <c r="KIU125" s="208"/>
      <c r="KIV125" s="208"/>
      <c r="KIW125" s="208"/>
      <c r="KIX125" s="208"/>
      <c r="KIY125" s="208"/>
      <c r="KIZ125" s="208"/>
      <c r="KJA125" s="208"/>
      <c r="KJB125" s="208"/>
      <c r="KJC125" s="208"/>
      <c r="KJD125" s="208"/>
      <c r="KJE125" s="208"/>
      <c r="KJF125" s="208"/>
      <c r="KJG125" s="208"/>
      <c r="KJH125" s="208"/>
      <c r="KJI125" s="208"/>
      <c r="KJJ125" s="208"/>
      <c r="KJK125" s="208"/>
      <c r="KJL125" s="208"/>
      <c r="KJM125" s="208"/>
      <c r="KJN125" s="208"/>
      <c r="KJO125" s="208"/>
      <c r="KJP125" s="208"/>
      <c r="KJQ125" s="208"/>
      <c r="KJR125" s="208"/>
      <c r="KJS125" s="208"/>
      <c r="KJT125" s="208"/>
      <c r="KJU125" s="208"/>
      <c r="KJV125" s="208"/>
      <c r="KJW125" s="208"/>
      <c r="KJX125" s="208"/>
      <c r="KJY125" s="208"/>
      <c r="KJZ125" s="208"/>
      <c r="KKA125" s="208"/>
      <c r="KKB125" s="208"/>
      <c r="KKC125" s="208"/>
      <c r="KKD125" s="208"/>
      <c r="KKE125" s="208"/>
      <c r="KKF125" s="208"/>
      <c r="KKG125" s="208"/>
      <c r="KKH125" s="208"/>
      <c r="KKI125" s="208"/>
      <c r="KKJ125" s="208"/>
      <c r="KKK125" s="208"/>
      <c r="KKL125" s="208"/>
      <c r="KKM125" s="208"/>
      <c r="KKN125" s="208"/>
      <c r="KKO125" s="208"/>
      <c r="KKP125" s="208"/>
      <c r="KKQ125" s="208"/>
      <c r="KKR125" s="208"/>
      <c r="KKS125" s="208"/>
      <c r="KKT125" s="208"/>
      <c r="KKU125" s="208"/>
      <c r="KKV125" s="208"/>
      <c r="KKW125" s="208"/>
      <c r="KKX125" s="208"/>
      <c r="KKY125" s="208"/>
      <c r="KKZ125" s="208"/>
      <c r="KLA125" s="208"/>
      <c r="KLB125" s="208"/>
      <c r="KLC125" s="208"/>
      <c r="KLD125" s="208"/>
      <c r="KLE125" s="208"/>
      <c r="KLF125" s="208"/>
      <c r="KLG125" s="208"/>
      <c r="KLH125" s="208"/>
      <c r="KLI125" s="208"/>
      <c r="KLJ125" s="208"/>
      <c r="KLK125" s="208"/>
      <c r="KLL125" s="208"/>
      <c r="KLM125" s="208"/>
      <c r="KLN125" s="208"/>
      <c r="KLO125" s="208"/>
      <c r="KLP125" s="208"/>
      <c r="KLQ125" s="208"/>
      <c r="KLR125" s="208"/>
      <c r="KLS125" s="208"/>
      <c r="KLT125" s="208"/>
      <c r="KLU125" s="208"/>
      <c r="KLV125" s="208"/>
      <c r="KLW125" s="208"/>
      <c r="KLX125" s="208"/>
      <c r="KLY125" s="208"/>
      <c r="KLZ125" s="208"/>
      <c r="KMA125" s="208"/>
      <c r="KMB125" s="208"/>
      <c r="KMC125" s="208"/>
      <c r="KMD125" s="208"/>
      <c r="KME125" s="208"/>
      <c r="KMF125" s="208"/>
      <c r="KMG125" s="208"/>
      <c r="KMH125" s="208"/>
      <c r="KMI125" s="208"/>
      <c r="KMJ125" s="208"/>
      <c r="KMK125" s="208"/>
      <c r="KML125" s="208"/>
      <c r="KMM125" s="208"/>
      <c r="KMN125" s="208"/>
      <c r="KMO125" s="208"/>
      <c r="KMP125" s="208"/>
      <c r="KMQ125" s="208"/>
      <c r="KMR125" s="208"/>
      <c r="KMS125" s="208"/>
      <c r="KMT125" s="208"/>
      <c r="KMU125" s="208"/>
      <c r="KMV125" s="208"/>
      <c r="KMW125" s="208"/>
      <c r="KMX125" s="208"/>
      <c r="KMY125" s="208"/>
      <c r="KMZ125" s="208"/>
      <c r="KNA125" s="208"/>
      <c r="KNB125" s="208"/>
      <c r="KNC125" s="208"/>
      <c r="KND125" s="208"/>
      <c r="KNE125" s="208"/>
      <c r="KNF125" s="208"/>
      <c r="KNG125" s="208"/>
      <c r="KNH125" s="208"/>
      <c r="KNI125" s="208"/>
      <c r="KNJ125" s="208"/>
      <c r="KNK125" s="208"/>
      <c r="KNL125" s="208"/>
      <c r="KNM125" s="208"/>
      <c r="KNN125" s="208"/>
      <c r="KNO125" s="208"/>
      <c r="KNP125" s="208"/>
      <c r="KNQ125" s="208"/>
      <c r="KNR125" s="208"/>
      <c r="KNS125" s="208"/>
      <c r="KNT125" s="208"/>
      <c r="KNU125" s="208"/>
      <c r="KNV125" s="208"/>
      <c r="KNW125" s="208"/>
      <c r="KNX125" s="208"/>
      <c r="KNY125" s="208"/>
      <c r="KNZ125" s="208"/>
      <c r="KOA125" s="208"/>
      <c r="KOB125" s="208"/>
      <c r="KOC125" s="208"/>
      <c r="KOD125" s="208"/>
      <c r="KOE125" s="208"/>
      <c r="KOF125" s="208"/>
      <c r="KOG125" s="208"/>
      <c r="KOH125" s="208"/>
      <c r="KOI125" s="208"/>
      <c r="KOJ125" s="208"/>
      <c r="KOK125" s="208"/>
      <c r="KOL125" s="208"/>
      <c r="KOM125" s="208"/>
      <c r="KON125" s="208"/>
      <c r="KOO125" s="208"/>
      <c r="KOP125" s="208"/>
      <c r="KOQ125" s="208"/>
      <c r="KOR125" s="208"/>
      <c r="KOS125" s="208"/>
      <c r="KOT125" s="208"/>
      <c r="KOU125" s="208"/>
      <c r="KOV125" s="208"/>
      <c r="KOW125" s="208"/>
      <c r="KOX125" s="208"/>
      <c r="KOY125" s="208"/>
      <c r="KOZ125" s="208"/>
      <c r="KPA125" s="208"/>
      <c r="KPB125" s="208"/>
      <c r="KPC125" s="208"/>
      <c r="KPD125" s="208"/>
      <c r="KPE125" s="208"/>
      <c r="KPF125" s="208"/>
      <c r="KPG125" s="208"/>
      <c r="KPH125" s="208"/>
      <c r="KPI125" s="208"/>
      <c r="KPJ125" s="208"/>
      <c r="KPK125" s="208"/>
      <c r="KPL125" s="208"/>
      <c r="KPM125" s="208"/>
      <c r="KPN125" s="208"/>
      <c r="KPO125" s="208"/>
      <c r="KPP125" s="208"/>
      <c r="KPQ125" s="208"/>
      <c r="KPR125" s="208"/>
      <c r="KPS125" s="208"/>
      <c r="KPT125" s="208"/>
      <c r="KPU125" s="208"/>
      <c r="KPV125" s="208"/>
      <c r="KPW125" s="208"/>
      <c r="KPX125" s="208"/>
      <c r="KPY125" s="208"/>
      <c r="KPZ125" s="208"/>
      <c r="KQA125" s="208"/>
      <c r="KQB125" s="208"/>
      <c r="KQC125" s="208"/>
      <c r="KQD125" s="208"/>
      <c r="KQE125" s="208"/>
      <c r="KQF125" s="208"/>
      <c r="KQG125" s="208"/>
      <c r="KQH125" s="208"/>
      <c r="KQI125" s="208"/>
      <c r="KQJ125" s="208"/>
      <c r="KQK125" s="208"/>
      <c r="KQL125" s="208"/>
      <c r="KQM125" s="208"/>
      <c r="KQN125" s="208"/>
      <c r="KQO125" s="208"/>
      <c r="KQP125" s="208"/>
      <c r="KQQ125" s="208"/>
      <c r="KQR125" s="208"/>
      <c r="KQS125" s="208"/>
      <c r="KQT125" s="208"/>
      <c r="KQU125" s="208"/>
      <c r="KQV125" s="208"/>
      <c r="KQW125" s="208"/>
      <c r="KQX125" s="208"/>
      <c r="KQY125" s="208"/>
      <c r="KQZ125" s="208"/>
      <c r="KRA125" s="208"/>
      <c r="KRB125" s="208"/>
      <c r="KRC125" s="208"/>
      <c r="KRD125" s="208"/>
      <c r="KRE125" s="208"/>
      <c r="KRF125" s="208"/>
      <c r="KRG125" s="208"/>
      <c r="KRH125" s="208"/>
      <c r="KRI125" s="208"/>
      <c r="KRJ125" s="208"/>
      <c r="KRK125" s="208"/>
      <c r="KRL125" s="208"/>
      <c r="KRM125" s="208"/>
      <c r="KRN125" s="208"/>
      <c r="KRO125" s="208"/>
      <c r="KRP125" s="208"/>
      <c r="KRQ125" s="208"/>
      <c r="KRR125" s="208"/>
      <c r="KRS125" s="208"/>
      <c r="KRT125" s="208"/>
      <c r="KRU125" s="208"/>
      <c r="KRV125" s="208"/>
      <c r="KRW125" s="208"/>
      <c r="KRX125" s="208"/>
      <c r="KRY125" s="208"/>
      <c r="KRZ125" s="208"/>
      <c r="KSA125" s="208"/>
      <c r="KSB125" s="208"/>
      <c r="KSC125" s="208"/>
      <c r="KSD125" s="208"/>
      <c r="KSE125" s="208"/>
      <c r="KSF125" s="208"/>
      <c r="KSG125" s="208"/>
      <c r="KSH125" s="208"/>
      <c r="KSI125" s="208"/>
      <c r="KSJ125" s="208"/>
      <c r="KSK125" s="208"/>
      <c r="KSL125" s="208"/>
      <c r="KSM125" s="208"/>
      <c r="KSN125" s="208"/>
      <c r="KSO125" s="208"/>
      <c r="KSP125" s="208"/>
      <c r="KSQ125" s="208"/>
      <c r="KSR125" s="208"/>
      <c r="KSS125" s="208"/>
      <c r="KST125" s="208"/>
      <c r="KSU125" s="208"/>
      <c r="KSV125" s="208"/>
      <c r="KSW125" s="208"/>
      <c r="KSX125" s="208"/>
      <c r="KSY125" s="208"/>
      <c r="KSZ125" s="208"/>
      <c r="KTA125" s="208"/>
      <c r="KTB125" s="208"/>
      <c r="KTC125" s="208"/>
      <c r="KTD125" s="208"/>
      <c r="KTE125" s="208"/>
      <c r="KTF125" s="208"/>
      <c r="KTG125" s="208"/>
      <c r="KTH125" s="208"/>
      <c r="KTI125" s="208"/>
      <c r="KTJ125" s="208"/>
      <c r="KTK125" s="208"/>
      <c r="KTL125" s="208"/>
      <c r="KTM125" s="208"/>
      <c r="KTN125" s="208"/>
      <c r="KTO125" s="208"/>
      <c r="KTP125" s="208"/>
      <c r="KTQ125" s="208"/>
      <c r="KTR125" s="208"/>
      <c r="KTS125" s="208"/>
      <c r="KTT125" s="208"/>
      <c r="KTU125" s="208"/>
      <c r="KTV125" s="208"/>
      <c r="KTW125" s="208"/>
      <c r="KTX125" s="208"/>
      <c r="KTY125" s="208"/>
      <c r="KTZ125" s="208"/>
      <c r="KUA125" s="208"/>
      <c r="KUB125" s="208"/>
      <c r="KUC125" s="208"/>
      <c r="KUD125" s="208"/>
      <c r="KUE125" s="208"/>
      <c r="KUF125" s="208"/>
      <c r="KUG125" s="208"/>
      <c r="KUH125" s="208"/>
      <c r="KUI125" s="208"/>
      <c r="KUJ125" s="208"/>
      <c r="KUK125" s="208"/>
      <c r="KUL125" s="208"/>
      <c r="KUM125" s="208"/>
      <c r="KUN125" s="208"/>
      <c r="KUO125" s="208"/>
      <c r="KUP125" s="208"/>
      <c r="KUQ125" s="208"/>
      <c r="KUR125" s="208"/>
      <c r="KUS125" s="208"/>
      <c r="KUT125" s="208"/>
      <c r="KUU125" s="208"/>
      <c r="KUV125" s="208"/>
      <c r="KUW125" s="208"/>
      <c r="KUX125" s="208"/>
      <c r="KUY125" s="208"/>
      <c r="KUZ125" s="208"/>
      <c r="KVA125" s="208"/>
      <c r="KVB125" s="208"/>
      <c r="KVC125" s="208"/>
      <c r="KVD125" s="208"/>
      <c r="KVE125" s="208"/>
      <c r="KVF125" s="208"/>
      <c r="KVG125" s="208"/>
      <c r="KVH125" s="208"/>
      <c r="KVI125" s="208"/>
      <c r="KVJ125" s="208"/>
      <c r="KVK125" s="208"/>
      <c r="KVL125" s="208"/>
      <c r="KVM125" s="208"/>
      <c r="KVN125" s="208"/>
      <c r="KVO125" s="208"/>
      <c r="KVP125" s="208"/>
      <c r="KVQ125" s="208"/>
      <c r="KVR125" s="208"/>
      <c r="KVS125" s="208"/>
      <c r="KVT125" s="208"/>
      <c r="KVU125" s="208"/>
      <c r="KVV125" s="208"/>
      <c r="KVW125" s="208"/>
      <c r="KVX125" s="208"/>
      <c r="KVY125" s="208"/>
      <c r="KVZ125" s="208"/>
      <c r="KWA125" s="208"/>
      <c r="KWB125" s="208"/>
      <c r="KWC125" s="208"/>
      <c r="KWD125" s="208"/>
      <c r="KWE125" s="208"/>
      <c r="KWF125" s="208"/>
      <c r="KWG125" s="208"/>
      <c r="KWH125" s="208"/>
      <c r="KWI125" s="208"/>
      <c r="KWJ125" s="208"/>
      <c r="KWK125" s="208"/>
      <c r="KWL125" s="208"/>
      <c r="KWM125" s="208"/>
      <c r="KWN125" s="208"/>
      <c r="KWO125" s="208"/>
      <c r="KWP125" s="208"/>
      <c r="KWQ125" s="208"/>
      <c r="KWR125" s="208"/>
      <c r="KWS125" s="208"/>
      <c r="KWT125" s="208"/>
      <c r="KWU125" s="208"/>
      <c r="KWV125" s="208"/>
      <c r="KWW125" s="208"/>
      <c r="KWX125" s="208"/>
      <c r="KWY125" s="208"/>
      <c r="KWZ125" s="208"/>
      <c r="KXA125" s="208"/>
      <c r="KXB125" s="208"/>
      <c r="KXC125" s="208"/>
      <c r="KXD125" s="208"/>
      <c r="KXE125" s="208"/>
      <c r="KXF125" s="208"/>
      <c r="KXG125" s="208"/>
      <c r="KXH125" s="208"/>
      <c r="KXI125" s="208"/>
      <c r="KXJ125" s="208"/>
      <c r="KXK125" s="208"/>
      <c r="KXL125" s="208"/>
      <c r="KXM125" s="208"/>
      <c r="KXN125" s="208"/>
      <c r="KXO125" s="208"/>
      <c r="KXP125" s="208"/>
      <c r="KXQ125" s="208"/>
      <c r="KXR125" s="208"/>
      <c r="KXS125" s="208"/>
      <c r="KXT125" s="208"/>
      <c r="KXU125" s="208"/>
      <c r="KXV125" s="208"/>
      <c r="KXW125" s="208"/>
      <c r="KXX125" s="208"/>
      <c r="KXY125" s="208"/>
      <c r="KXZ125" s="208"/>
      <c r="KYA125" s="208"/>
      <c r="KYB125" s="208"/>
      <c r="KYC125" s="208"/>
      <c r="KYD125" s="208"/>
      <c r="KYE125" s="208"/>
      <c r="KYF125" s="208"/>
      <c r="KYG125" s="208"/>
      <c r="KYH125" s="208"/>
      <c r="KYI125" s="208"/>
      <c r="KYJ125" s="208"/>
      <c r="KYK125" s="208"/>
      <c r="KYL125" s="208"/>
      <c r="KYM125" s="208"/>
      <c r="KYN125" s="208"/>
      <c r="KYO125" s="208"/>
      <c r="KYP125" s="208"/>
      <c r="KYQ125" s="208"/>
      <c r="KYR125" s="208"/>
      <c r="KYS125" s="208"/>
      <c r="KYT125" s="208"/>
      <c r="KYU125" s="208"/>
      <c r="KYV125" s="208"/>
      <c r="KYW125" s="208"/>
      <c r="KYX125" s="208"/>
      <c r="KYY125" s="208"/>
      <c r="KYZ125" s="208"/>
      <c r="KZA125" s="208"/>
      <c r="KZB125" s="208"/>
      <c r="KZC125" s="208"/>
      <c r="KZD125" s="208"/>
      <c r="KZE125" s="208"/>
      <c r="KZF125" s="208"/>
      <c r="KZG125" s="208"/>
      <c r="KZH125" s="208"/>
      <c r="KZI125" s="208"/>
      <c r="KZJ125" s="208"/>
      <c r="KZK125" s="208"/>
      <c r="KZL125" s="208"/>
      <c r="KZM125" s="208"/>
      <c r="KZN125" s="208"/>
      <c r="KZO125" s="208"/>
      <c r="KZP125" s="208"/>
      <c r="KZQ125" s="208"/>
      <c r="KZR125" s="208"/>
      <c r="KZS125" s="208"/>
      <c r="KZT125" s="208"/>
      <c r="KZU125" s="208"/>
      <c r="KZV125" s="208"/>
      <c r="KZW125" s="208"/>
      <c r="KZX125" s="208"/>
      <c r="KZY125" s="208"/>
      <c r="KZZ125" s="208"/>
      <c r="LAA125" s="208"/>
      <c r="LAB125" s="208"/>
      <c r="LAC125" s="208"/>
      <c r="LAD125" s="208"/>
      <c r="LAE125" s="208"/>
      <c r="LAF125" s="208"/>
      <c r="LAG125" s="208"/>
      <c r="LAH125" s="208"/>
      <c r="LAI125" s="208"/>
      <c r="LAJ125" s="208"/>
      <c r="LAK125" s="208"/>
      <c r="LAL125" s="208"/>
      <c r="LAM125" s="208"/>
      <c r="LAN125" s="208"/>
      <c r="LAO125" s="208"/>
      <c r="LAP125" s="208"/>
      <c r="LAQ125" s="208"/>
      <c r="LAR125" s="208"/>
      <c r="LAS125" s="208"/>
      <c r="LAT125" s="208"/>
      <c r="LAU125" s="208"/>
      <c r="LAV125" s="208"/>
      <c r="LAW125" s="208"/>
      <c r="LAX125" s="208"/>
      <c r="LAY125" s="208"/>
      <c r="LAZ125" s="208"/>
      <c r="LBA125" s="208"/>
      <c r="LBB125" s="208"/>
      <c r="LBC125" s="208"/>
      <c r="LBD125" s="208"/>
      <c r="LBE125" s="208"/>
      <c r="LBF125" s="208"/>
      <c r="LBG125" s="208"/>
      <c r="LBH125" s="208"/>
      <c r="LBI125" s="208"/>
      <c r="LBJ125" s="208"/>
      <c r="LBK125" s="208"/>
      <c r="LBL125" s="208"/>
      <c r="LBM125" s="208"/>
      <c r="LBN125" s="208"/>
      <c r="LBO125" s="208"/>
      <c r="LBP125" s="208"/>
      <c r="LBQ125" s="208"/>
      <c r="LBR125" s="208"/>
      <c r="LBS125" s="208"/>
      <c r="LBT125" s="208"/>
      <c r="LBU125" s="208"/>
      <c r="LBV125" s="208"/>
      <c r="LBW125" s="208"/>
      <c r="LBX125" s="208"/>
      <c r="LBY125" s="208"/>
      <c r="LBZ125" s="208"/>
      <c r="LCA125" s="208"/>
      <c r="LCB125" s="208"/>
      <c r="LCC125" s="208"/>
      <c r="LCD125" s="208"/>
      <c r="LCE125" s="208"/>
      <c r="LCF125" s="208"/>
      <c r="LCG125" s="208"/>
      <c r="LCH125" s="208"/>
      <c r="LCI125" s="208"/>
      <c r="LCJ125" s="208"/>
      <c r="LCK125" s="208"/>
      <c r="LCL125" s="208"/>
      <c r="LCM125" s="208"/>
      <c r="LCN125" s="208"/>
      <c r="LCO125" s="208"/>
      <c r="LCP125" s="208"/>
      <c r="LCQ125" s="208"/>
      <c r="LCR125" s="208"/>
      <c r="LCS125" s="208"/>
      <c r="LCT125" s="208"/>
      <c r="LCU125" s="208"/>
      <c r="LCV125" s="208"/>
      <c r="LCW125" s="208"/>
      <c r="LCX125" s="208"/>
      <c r="LCY125" s="208"/>
      <c r="LCZ125" s="208"/>
      <c r="LDA125" s="208"/>
      <c r="LDB125" s="208"/>
      <c r="LDC125" s="208"/>
      <c r="LDD125" s="208"/>
      <c r="LDE125" s="208"/>
      <c r="LDF125" s="208"/>
      <c r="LDG125" s="208"/>
      <c r="LDH125" s="208"/>
      <c r="LDI125" s="208"/>
      <c r="LDJ125" s="208"/>
      <c r="LDK125" s="208"/>
      <c r="LDL125" s="208"/>
      <c r="LDM125" s="208"/>
      <c r="LDN125" s="208"/>
      <c r="LDO125" s="208"/>
      <c r="LDP125" s="208"/>
      <c r="LDQ125" s="208"/>
      <c r="LDR125" s="208"/>
      <c r="LDS125" s="208"/>
      <c r="LDT125" s="208"/>
      <c r="LDU125" s="208"/>
      <c r="LDV125" s="208"/>
      <c r="LDW125" s="208"/>
      <c r="LDX125" s="208"/>
      <c r="LDY125" s="208"/>
      <c r="LDZ125" s="208"/>
      <c r="LEA125" s="208"/>
      <c r="LEB125" s="208"/>
      <c r="LEC125" s="208"/>
      <c r="LED125" s="208"/>
      <c r="LEE125" s="208"/>
      <c r="LEF125" s="208"/>
      <c r="LEG125" s="208"/>
      <c r="LEH125" s="208"/>
      <c r="LEI125" s="208"/>
      <c r="LEJ125" s="208"/>
      <c r="LEK125" s="208"/>
      <c r="LEL125" s="208"/>
      <c r="LEM125" s="208"/>
      <c r="LEN125" s="208"/>
      <c r="LEO125" s="208"/>
      <c r="LEP125" s="208"/>
      <c r="LEQ125" s="208"/>
      <c r="LER125" s="208"/>
      <c r="LES125" s="208"/>
      <c r="LET125" s="208"/>
      <c r="LEU125" s="208"/>
      <c r="LEV125" s="208"/>
      <c r="LEW125" s="208"/>
      <c r="LEX125" s="208"/>
      <c r="LEY125" s="208"/>
      <c r="LEZ125" s="208"/>
      <c r="LFA125" s="208"/>
      <c r="LFB125" s="208"/>
      <c r="LFC125" s="208"/>
      <c r="LFD125" s="208"/>
      <c r="LFE125" s="208"/>
      <c r="LFF125" s="208"/>
      <c r="LFG125" s="208"/>
      <c r="LFH125" s="208"/>
      <c r="LFI125" s="208"/>
      <c r="LFJ125" s="208"/>
      <c r="LFK125" s="208"/>
      <c r="LFL125" s="208"/>
      <c r="LFM125" s="208"/>
      <c r="LFN125" s="208"/>
      <c r="LFO125" s="208"/>
      <c r="LFP125" s="208"/>
      <c r="LFQ125" s="208"/>
      <c r="LFR125" s="208"/>
      <c r="LFS125" s="208"/>
      <c r="LFT125" s="208"/>
      <c r="LFU125" s="208"/>
      <c r="LFV125" s="208"/>
      <c r="LFW125" s="208"/>
      <c r="LFX125" s="208"/>
      <c r="LFY125" s="208"/>
      <c r="LFZ125" s="208"/>
      <c r="LGA125" s="208"/>
      <c r="LGB125" s="208"/>
      <c r="LGC125" s="208"/>
      <c r="LGD125" s="208"/>
      <c r="LGE125" s="208"/>
      <c r="LGF125" s="208"/>
      <c r="LGG125" s="208"/>
      <c r="LGH125" s="208"/>
      <c r="LGI125" s="208"/>
      <c r="LGJ125" s="208"/>
      <c r="LGK125" s="208"/>
      <c r="LGL125" s="208"/>
      <c r="LGM125" s="208"/>
      <c r="LGN125" s="208"/>
      <c r="LGO125" s="208"/>
      <c r="LGP125" s="208"/>
      <c r="LGQ125" s="208"/>
      <c r="LGR125" s="208"/>
      <c r="LGS125" s="208"/>
      <c r="LGT125" s="208"/>
      <c r="LGU125" s="208"/>
      <c r="LGV125" s="208"/>
      <c r="LGW125" s="208"/>
      <c r="LGX125" s="208"/>
      <c r="LGY125" s="208"/>
      <c r="LGZ125" s="208"/>
      <c r="LHA125" s="208"/>
      <c r="LHB125" s="208"/>
      <c r="LHC125" s="208"/>
      <c r="LHD125" s="208"/>
      <c r="LHE125" s="208"/>
      <c r="LHF125" s="208"/>
      <c r="LHG125" s="208"/>
      <c r="LHH125" s="208"/>
      <c r="LHI125" s="208"/>
      <c r="LHJ125" s="208"/>
      <c r="LHK125" s="208"/>
      <c r="LHL125" s="208"/>
      <c r="LHM125" s="208"/>
      <c r="LHN125" s="208"/>
      <c r="LHO125" s="208"/>
      <c r="LHP125" s="208"/>
      <c r="LHQ125" s="208"/>
      <c r="LHR125" s="208"/>
      <c r="LHS125" s="208"/>
      <c r="LHT125" s="208"/>
      <c r="LHU125" s="208"/>
      <c r="LHV125" s="208"/>
      <c r="LHW125" s="208"/>
      <c r="LHX125" s="208"/>
      <c r="LHY125" s="208"/>
      <c r="LHZ125" s="208"/>
      <c r="LIA125" s="208"/>
      <c r="LIB125" s="208"/>
      <c r="LIC125" s="208"/>
      <c r="LID125" s="208"/>
      <c r="LIE125" s="208"/>
      <c r="LIF125" s="208"/>
      <c r="LIG125" s="208"/>
      <c r="LIH125" s="208"/>
      <c r="LII125" s="208"/>
      <c r="LIJ125" s="208"/>
      <c r="LIK125" s="208"/>
      <c r="LIL125" s="208"/>
      <c r="LIM125" s="208"/>
      <c r="LIN125" s="208"/>
      <c r="LIO125" s="208"/>
      <c r="LIP125" s="208"/>
      <c r="LIQ125" s="208"/>
      <c r="LIR125" s="208"/>
      <c r="LIS125" s="208"/>
      <c r="LIT125" s="208"/>
      <c r="LIU125" s="208"/>
      <c r="LIV125" s="208"/>
      <c r="LIW125" s="208"/>
      <c r="LIX125" s="208"/>
      <c r="LIY125" s="208"/>
      <c r="LIZ125" s="208"/>
      <c r="LJA125" s="208"/>
      <c r="LJB125" s="208"/>
      <c r="LJC125" s="208"/>
      <c r="LJD125" s="208"/>
      <c r="LJE125" s="208"/>
      <c r="LJF125" s="208"/>
      <c r="LJG125" s="208"/>
      <c r="LJH125" s="208"/>
      <c r="LJI125" s="208"/>
      <c r="LJJ125" s="208"/>
      <c r="LJK125" s="208"/>
      <c r="LJL125" s="208"/>
      <c r="LJM125" s="208"/>
      <c r="LJN125" s="208"/>
      <c r="LJO125" s="208"/>
      <c r="LJP125" s="208"/>
      <c r="LJQ125" s="208"/>
      <c r="LJR125" s="208"/>
      <c r="LJS125" s="208"/>
      <c r="LJT125" s="208"/>
      <c r="LJU125" s="208"/>
      <c r="LJV125" s="208"/>
      <c r="LJW125" s="208"/>
      <c r="LJX125" s="208"/>
      <c r="LJY125" s="208"/>
      <c r="LJZ125" s="208"/>
      <c r="LKA125" s="208"/>
      <c r="LKB125" s="208"/>
      <c r="LKC125" s="208"/>
      <c r="LKD125" s="208"/>
      <c r="LKE125" s="208"/>
      <c r="LKF125" s="208"/>
      <c r="LKG125" s="208"/>
      <c r="LKH125" s="208"/>
      <c r="LKI125" s="208"/>
      <c r="LKJ125" s="208"/>
      <c r="LKK125" s="208"/>
      <c r="LKL125" s="208"/>
      <c r="LKM125" s="208"/>
      <c r="LKN125" s="208"/>
      <c r="LKO125" s="208"/>
      <c r="LKP125" s="208"/>
      <c r="LKQ125" s="208"/>
      <c r="LKR125" s="208"/>
      <c r="LKS125" s="208"/>
      <c r="LKT125" s="208"/>
      <c r="LKU125" s="208"/>
      <c r="LKV125" s="208"/>
      <c r="LKW125" s="208"/>
      <c r="LKX125" s="208"/>
      <c r="LKY125" s="208"/>
      <c r="LKZ125" s="208"/>
      <c r="LLA125" s="208"/>
      <c r="LLB125" s="208"/>
      <c r="LLC125" s="208"/>
      <c r="LLD125" s="208"/>
      <c r="LLE125" s="208"/>
      <c r="LLF125" s="208"/>
      <c r="LLG125" s="208"/>
      <c r="LLH125" s="208"/>
      <c r="LLI125" s="208"/>
      <c r="LLJ125" s="208"/>
      <c r="LLK125" s="208"/>
      <c r="LLL125" s="208"/>
      <c r="LLM125" s="208"/>
      <c r="LLN125" s="208"/>
      <c r="LLO125" s="208"/>
      <c r="LLP125" s="208"/>
      <c r="LLQ125" s="208"/>
      <c r="LLR125" s="208"/>
      <c r="LLS125" s="208"/>
      <c r="LLT125" s="208"/>
      <c r="LLU125" s="208"/>
      <c r="LLV125" s="208"/>
      <c r="LLW125" s="208"/>
      <c r="LLX125" s="208"/>
      <c r="LLY125" s="208"/>
      <c r="LLZ125" s="208"/>
      <c r="LMA125" s="208"/>
      <c r="LMB125" s="208"/>
      <c r="LMC125" s="208"/>
      <c r="LMD125" s="208"/>
      <c r="LME125" s="208"/>
      <c r="LMF125" s="208"/>
      <c r="LMG125" s="208"/>
      <c r="LMH125" s="208"/>
      <c r="LMI125" s="208"/>
      <c r="LMJ125" s="208"/>
      <c r="LMK125" s="208"/>
      <c r="LML125" s="208"/>
      <c r="LMM125" s="208"/>
      <c r="LMN125" s="208"/>
      <c r="LMO125" s="208"/>
      <c r="LMP125" s="208"/>
      <c r="LMQ125" s="208"/>
      <c r="LMR125" s="208"/>
      <c r="LMS125" s="208"/>
      <c r="LMT125" s="208"/>
      <c r="LMU125" s="208"/>
      <c r="LMV125" s="208"/>
      <c r="LMW125" s="208"/>
      <c r="LMX125" s="208"/>
      <c r="LMY125" s="208"/>
      <c r="LMZ125" s="208"/>
      <c r="LNA125" s="208"/>
      <c r="LNB125" s="208"/>
      <c r="LNC125" s="208"/>
      <c r="LND125" s="208"/>
      <c r="LNE125" s="208"/>
      <c r="LNF125" s="208"/>
      <c r="LNG125" s="208"/>
      <c r="LNH125" s="208"/>
      <c r="LNI125" s="208"/>
      <c r="LNJ125" s="208"/>
      <c r="LNK125" s="208"/>
      <c r="LNL125" s="208"/>
      <c r="LNM125" s="208"/>
      <c r="LNN125" s="208"/>
      <c r="LNO125" s="208"/>
      <c r="LNP125" s="208"/>
      <c r="LNQ125" s="208"/>
      <c r="LNR125" s="208"/>
      <c r="LNS125" s="208"/>
      <c r="LNT125" s="208"/>
      <c r="LNU125" s="208"/>
      <c r="LNV125" s="208"/>
      <c r="LNW125" s="208"/>
      <c r="LNX125" s="208"/>
      <c r="LNY125" s="208"/>
      <c r="LNZ125" s="208"/>
      <c r="LOA125" s="208"/>
      <c r="LOB125" s="208"/>
      <c r="LOC125" s="208"/>
      <c r="LOD125" s="208"/>
      <c r="LOE125" s="208"/>
      <c r="LOF125" s="208"/>
      <c r="LOG125" s="208"/>
      <c r="LOH125" s="208"/>
      <c r="LOI125" s="208"/>
      <c r="LOJ125" s="208"/>
      <c r="LOK125" s="208"/>
      <c r="LOL125" s="208"/>
      <c r="LOM125" s="208"/>
      <c r="LON125" s="208"/>
      <c r="LOO125" s="208"/>
      <c r="LOP125" s="208"/>
      <c r="LOQ125" s="208"/>
      <c r="LOR125" s="208"/>
      <c r="LOS125" s="208"/>
      <c r="LOT125" s="208"/>
      <c r="LOU125" s="208"/>
      <c r="LOV125" s="208"/>
      <c r="LOW125" s="208"/>
      <c r="LOX125" s="208"/>
      <c r="LOY125" s="208"/>
      <c r="LOZ125" s="208"/>
      <c r="LPA125" s="208"/>
      <c r="LPB125" s="208"/>
      <c r="LPC125" s="208"/>
      <c r="LPD125" s="208"/>
      <c r="LPE125" s="208"/>
      <c r="LPF125" s="208"/>
      <c r="LPG125" s="208"/>
      <c r="LPH125" s="208"/>
      <c r="LPI125" s="208"/>
      <c r="LPJ125" s="208"/>
      <c r="LPK125" s="208"/>
      <c r="LPL125" s="208"/>
      <c r="LPM125" s="208"/>
      <c r="LPN125" s="208"/>
      <c r="LPO125" s="208"/>
      <c r="LPP125" s="208"/>
      <c r="LPQ125" s="208"/>
      <c r="LPR125" s="208"/>
      <c r="LPS125" s="208"/>
      <c r="LPT125" s="208"/>
      <c r="LPU125" s="208"/>
      <c r="LPV125" s="208"/>
      <c r="LPW125" s="208"/>
      <c r="LPX125" s="208"/>
      <c r="LPY125" s="208"/>
      <c r="LPZ125" s="208"/>
      <c r="LQA125" s="208"/>
      <c r="LQB125" s="208"/>
      <c r="LQC125" s="208"/>
      <c r="LQD125" s="208"/>
      <c r="LQE125" s="208"/>
      <c r="LQF125" s="208"/>
      <c r="LQG125" s="208"/>
      <c r="LQH125" s="208"/>
      <c r="LQI125" s="208"/>
      <c r="LQJ125" s="208"/>
      <c r="LQK125" s="208"/>
      <c r="LQL125" s="208"/>
      <c r="LQM125" s="208"/>
      <c r="LQN125" s="208"/>
      <c r="LQO125" s="208"/>
      <c r="LQP125" s="208"/>
      <c r="LQQ125" s="208"/>
      <c r="LQR125" s="208"/>
      <c r="LQS125" s="208"/>
      <c r="LQT125" s="208"/>
      <c r="LQU125" s="208"/>
      <c r="LQV125" s="208"/>
      <c r="LQW125" s="208"/>
      <c r="LQX125" s="208"/>
      <c r="LQY125" s="208"/>
      <c r="LQZ125" s="208"/>
      <c r="LRA125" s="208"/>
      <c r="LRB125" s="208"/>
      <c r="LRC125" s="208"/>
      <c r="LRD125" s="208"/>
      <c r="LRE125" s="208"/>
      <c r="LRF125" s="208"/>
      <c r="LRG125" s="208"/>
      <c r="LRH125" s="208"/>
      <c r="LRI125" s="208"/>
      <c r="LRJ125" s="208"/>
      <c r="LRK125" s="208"/>
      <c r="LRL125" s="208"/>
      <c r="LRM125" s="208"/>
      <c r="LRN125" s="208"/>
      <c r="LRO125" s="208"/>
      <c r="LRP125" s="208"/>
      <c r="LRQ125" s="208"/>
      <c r="LRR125" s="208"/>
      <c r="LRS125" s="208"/>
      <c r="LRT125" s="208"/>
      <c r="LRU125" s="208"/>
      <c r="LRV125" s="208"/>
      <c r="LRW125" s="208"/>
      <c r="LRX125" s="208"/>
      <c r="LRY125" s="208"/>
      <c r="LRZ125" s="208"/>
      <c r="LSA125" s="208"/>
      <c r="LSB125" s="208"/>
      <c r="LSC125" s="208"/>
      <c r="LSD125" s="208"/>
      <c r="LSE125" s="208"/>
      <c r="LSF125" s="208"/>
      <c r="LSG125" s="208"/>
      <c r="LSH125" s="208"/>
      <c r="LSI125" s="208"/>
      <c r="LSJ125" s="208"/>
      <c r="LSK125" s="208"/>
      <c r="LSL125" s="208"/>
      <c r="LSM125" s="208"/>
      <c r="LSN125" s="208"/>
      <c r="LSO125" s="208"/>
      <c r="LSP125" s="208"/>
      <c r="LSQ125" s="208"/>
      <c r="LSR125" s="208"/>
      <c r="LSS125" s="208"/>
      <c r="LST125" s="208"/>
      <c r="LSU125" s="208"/>
      <c r="LSV125" s="208"/>
      <c r="LSW125" s="208"/>
      <c r="LSX125" s="208"/>
      <c r="LSY125" s="208"/>
      <c r="LSZ125" s="208"/>
      <c r="LTA125" s="208"/>
      <c r="LTB125" s="208"/>
      <c r="LTC125" s="208"/>
      <c r="LTD125" s="208"/>
      <c r="LTE125" s="208"/>
      <c r="LTF125" s="208"/>
      <c r="LTG125" s="208"/>
      <c r="LTH125" s="208"/>
      <c r="LTI125" s="208"/>
      <c r="LTJ125" s="208"/>
      <c r="LTK125" s="208"/>
      <c r="LTL125" s="208"/>
      <c r="LTM125" s="208"/>
      <c r="LTN125" s="208"/>
      <c r="LTO125" s="208"/>
      <c r="LTP125" s="208"/>
      <c r="LTQ125" s="208"/>
      <c r="LTR125" s="208"/>
      <c r="LTS125" s="208"/>
      <c r="LTT125" s="208"/>
      <c r="LTU125" s="208"/>
      <c r="LTV125" s="208"/>
      <c r="LTW125" s="208"/>
      <c r="LTX125" s="208"/>
      <c r="LTY125" s="208"/>
      <c r="LTZ125" s="208"/>
      <c r="LUA125" s="208"/>
      <c r="LUB125" s="208"/>
      <c r="LUC125" s="208"/>
      <c r="LUD125" s="208"/>
      <c r="LUE125" s="208"/>
      <c r="LUF125" s="208"/>
      <c r="LUG125" s="208"/>
      <c r="LUH125" s="208"/>
      <c r="LUI125" s="208"/>
      <c r="LUJ125" s="208"/>
      <c r="LUK125" s="208"/>
      <c r="LUL125" s="208"/>
      <c r="LUM125" s="208"/>
      <c r="LUN125" s="208"/>
      <c r="LUO125" s="208"/>
      <c r="LUP125" s="208"/>
      <c r="LUQ125" s="208"/>
      <c r="LUR125" s="208"/>
      <c r="LUS125" s="208"/>
      <c r="LUT125" s="208"/>
      <c r="LUU125" s="208"/>
      <c r="LUV125" s="208"/>
      <c r="LUW125" s="208"/>
      <c r="LUX125" s="208"/>
      <c r="LUY125" s="208"/>
      <c r="LUZ125" s="208"/>
      <c r="LVA125" s="208"/>
      <c r="LVB125" s="208"/>
      <c r="LVC125" s="208"/>
      <c r="LVD125" s="208"/>
      <c r="LVE125" s="208"/>
      <c r="LVF125" s="208"/>
      <c r="LVG125" s="208"/>
      <c r="LVH125" s="208"/>
      <c r="LVI125" s="208"/>
      <c r="LVJ125" s="208"/>
      <c r="LVK125" s="208"/>
      <c r="LVL125" s="208"/>
      <c r="LVM125" s="208"/>
      <c r="LVN125" s="208"/>
      <c r="LVO125" s="208"/>
      <c r="LVP125" s="208"/>
      <c r="LVQ125" s="208"/>
      <c r="LVR125" s="208"/>
      <c r="LVS125" s="208"/>
      <c r="LVT125" s="208"/>
      <c r="LVU125" s="208"/>
      <c r="LVV125" s="208"/>
      <c r="LVW125" s="208"/>
      <c r="LVX125" s="208"/>
      <c r="LVY125" s="208"/>
      <c r="LVZ125" s="208"/>
      <c r="LWA125" s="208"/>
      <c r="LWB125" s="208"/>
      <c r="LWC125" s="208"/>
      <c r="LWD125" s="208"/>
      <c r="LWE125" s="208"/>
      <c r="LWF125" s="208"/>
      <c r="LWG125" s="208"/>
      <c r="LWH125" s="208"/>
      <c r="LWI125" s="208"/>
      <c r="LWJ125" s="208"/>
      <c r="LWK125" s="208"/>
      <c r="LWL125" s="208"/>
      <c r="LWM125" s="208"/>
      <c r="LWN125" s="208"/>
      <c r="LWO125" s="208"/>
      <c r="LWP125" s="208"/>
      <c r="LWQ125" s="208"/>
      <c r="LWR125" s="208"/>
      <c r="LWS125" s="208"/>
      <c r="LWT125" s="208"/>
      <c r="LWU125" s="208"/>
      <c r="LWV125" s="208"/>
      <c r="LWW125" s="208"/>
      <c r="LWX125" s="208"/>
      <c r="LWY125" s="208"/>
      <c r="LWZ125" s="208"/>
      <c r="LXA125" s="208"/>
      <c r="LXB125" s="208"/>
      <c r="LXC125" s="208"/>
      <c r="LXD125" s="208"/>
      <c r="LXE125" s="208"/>
      <c r="LXF125" s="208"/>
      <c r="LXG125" s="208"/>
      <c r="LXH125" s="208"/>
      <c r="LXI125" s="208"/>
      <c r="LXJ125" s="208"/>
      <c r="LXK125" s="208"/>
      <c r="LXL125" s="208"/>
      <c r="LXM125" s="208"/>
      <c r="LXN125" s="208"/>
      <c r="LXO125" s="208"/>
      <c r="LXP125" s="208"/>
      <c r="LXQ125" s="208"/>
      <c r="LXR125" s="208"/>
      <c r="LXS125" s="208"/>
      <c r="LXT125" s="208"/>
      <c r="LXU125" s="208"/>
      <c r="LXV125" s="208"/>
      <c r="LXW125" s="208"/>
      <c r="LXX125" s="208"/>
      <c r="LXY125" s="208"/>
      <c r="LXZ125" s="208"/>
      <c r="LYA125" s="208"/>
      <c r="LYB125" s="208"/>
      <c r="LYC125" s="208"/>
      <c r="LYD125" s="208"/>
      <c r="LYE125" s="208"/>
      <c r="LYF125" s="208"/>
      <c r="LYG125" s="208"/>
      <c r="LYH125" s="208"/>
      <c r="LYI125" s="208"/>
      <c r="LYJ125" s="208"/>
      <c r="LYK125" s="208"/>
      <c r="LYL125" s="208"/>
      <c r="LYM125" s="208"/>
      <c r="LYN125" s="208"/>
      <c r="LYO125" s="208"/>
      <c r="LYP125" s="208"/>
      <c r="LYQ125" s="208"/>
      <c r="LYR125" s="208"/>
      <c r="LYS125" s="208"/>
      <c r="LYT125" s="208"/>
      <c r="LYU125" s="208"/>
      <c r="LYV125" s="208"/>
      <c r="LYW125" s="208"/>
      <c r="LYX125" s="208"/>
      <c r="LYY125" s="208"/>
      <c r="LYZ125" s="208"/>
      <c r="LZA125" s="208"/>
      <c r="LZB125" s="208"/>
      <c r="LZC125" s="208"/>
      <c r="LZD125" s="208"/>
      <c r="LZE125" s="208"/>
      <c r="LZF125" s="208"/>
      <c r="LZG125" s="208"/>
      <c r="LZH125" s="208"/>
      <c r="LZI125" s="208"/>
      <c r="LZJ125" s="208"/>
      <c r="LZK125" s="208"/>
      <c r="LZL125" s="208"/>
      <c r="LZM125" s="208"/>
      <c r="LZN125" s="208"/>
      <c r="LZO125" s="208"/>
      <c r="LZP125" s="208"/>
      <c r="LZQ125" s="208"/>
      <c r="LZR125" s="208"/>
      <c r="LZS125" s="208"/>
      <c r="LZT125" s="208"/>
      <c r="LZU125" s="208"/>
      <c r="LZV125" s="208"/>
      <c r="LZW125" s="208"/>
      <c r="LZX125" s="208"/>
      <c r="LZY125" s="208"/>
      <c r="LZZ125" s="208"/>
      <c r="MAA125" s="208"/>
      <c r="MAB125" s="208"/>
      <c r="MAC125" s="208"/>
      <c r="MAD125" s="208"/>
      <c r="MAE125" s="208"/>
      <c r="MAF125" s="208"/>
      <c r="MAG125" s="208"/>
      <c r="MAH125" s="208"/>
      <c r="MAI125" s="208"/>
      <c r="MAJ125" s="208"/>
      <c r="MAK125" s="208"/>
      <c r="MAL125" s="208"/>
      <c r="MAM125" s="208"/>
      <c r="MAN125" s="208"/>
      <c r="MAO125" s="208"/>
      <c r="MAP125" s="208"/>
      <c r="MAQ125" s="208"/>
      <c r="MAR125" s="208"/>
      <c r="MAS125" s="208"/>
      <c r="MAT125" s="208"/>
      <c r="MAU125" s="208"/>
      <c r="MAV125" s="208"/>
      <c r="MAW125" s="208"/>
      <c r="MAX125" s="208"/>
      <c r="MAY125" s="208"/>
      <c r="MAZ125" s="208"/>
      <c r="MBA125" s="208"/>
      <c r="MBB125" s="208"/>
      <c r="MBC125" s="208"/>
      <c r="MBD125" s="208"/>
      <c r="MBE125" s="208"/>
      <c r="MBF125" s="208"/>
      <c r="MBG125" s="208"/>
      <c r="MBH125" s="208"/>
      <c r="MBI125" s="208"/>
      <c r="MBJ125" s="208"/>
      <c r="MBK125" s="208"/>
      <c r="MBL125" s="208"/>
      <c r="MBM125" s="208"/>
      <c r="MBN125" s="208"/>
      <c r="MBO125" s="208"/>
      <c r="MBP125" s="208"/>
      <c r="MBQ125" s="208"/>
      <c r="MBR125" s="208"/>
      <c r="MBS125" s="208"/>
      <c r="MBT125" s="208"/>
      <c r="MBU125" s="208"/>
      <c r="MBV125" s="208"/>
      <c r="MBW125" s="208"/>
      <c r="MBX125" s="208"/>
      <c r="MBY125" s="208"/>
      <c r="MBZ125" s="208"/>
      <c r="MCA125" s="208"/>
      <c r="MCB125" s="208"/>
      <c r="MCC125" s="208"/>
      <c r="MCD125" s="208"/>
      <c r="MCE125" s="208"/>
      <c r="MCF125" s="208"/>
      <c r="MCG125" s="208"/>
      <c r="MCH125" s="208"/>
      <c r="MCI125" s="208"/>
      <c r="MCJ125" s="208"/>
      <c r="MCK125" s="208"/>
      <c r="MCL125" s="208"/>
      <c r="MCM125" s="208"/>
      <c r="MCN125" s="208"/>
      <c r="MCO125" s="208"/>
      <c r="MCP125" s="208"/>
      <c r="MCQ125" s="208"/>
      <c r="MCR125" s="208"/>
      <c r="MCS125" s="208"/>
      <c r="MCT125" s="208"/>
      <c r="MCU125" s="208"/>
      <c r="MCV125" s="208"/>
      <c r="MCW125" s="208"/>
      <c r="MCX125" s="208"/>
      <c r="MCY125" s="208"/>
      <c r="MCZ125" s="208"/>
      <c r="MDA125" s="208"/>
      <c r="MDB125" s="208"/>
      <c r="MDC125" s="208"/>
      <c r="MDD125" s="208"/>
      <c r="MDE125" s="208"/>
      <c r="MDF125" s="208"/>
      <c r="MDG125" s="208"/>
      <c r="MDH125" s="208"/>
      <c r="MDI125" s="208"/>
      <c r="MDJ125" s="208"/>
      <c r="MDK125" s="208"/>
      <c r="MDL125" s="208"/>
      <c r="MDM125" s="208"/>
      <c r="MDN125" s="208"/>
      <c r="MDO125" s="208"/>
      <c r="MDP125" s="208"/>
      <c r="MDQ125" s="208"/>
      <c r="MDR125" s="208"/>
      <c r="MDS125" s="208"/>
      <c r="MDT125" s="208"/>
      <c r="MDU125" s="208"/>
      <c r="MDV125" s="208"/>
      <c r="MDW125" s="208"/>
      <c r="MDX125" s="208"/>
      <c r="MDY125" s="208"/>
      <c r="MDZ125" s="208"/>
      <c r="MEA125" s="208"/>
      <c r="MEB125" s="208"/>
      <c r="MEC125" s="208"/>
      <c r="MED125" s="208"/>
      <c r="MEE125" s="208"/>
      <c r="MEF125" s="208"/>
      <c r="MEG125" s="208"/>
      <c r="MEH125" s="208"/>
      <c r="MEI125" s="208"/>
      <c r="MEJ125" s="208"/>
      <c r="MEK125" s="208"/>
      <c r="MEL125" s="208"/>
      <c r="MEM125" s="208"/>
      <c r="MEN125" s="208"/>
      <c r="MEO125" s="208"/>
      <c r="MEP125" s="208"/>
      <c r="MEQ125" s="208"/>
      <c r="MER125" s="208"/>
      <c r="MES125" s="208"/>
      <c r="MET125" s="208"/>
      <c r="MEU125" s="208"/>
      <c r="MEV125" s="208"/>
      <c r="MEW125" s="208"/>
      <c r="MEX125" s="208"/>
      <c r="MEY125" s="208"/>
      <c r="MEZ125" s="208"/>
      <c r="MFA125" s="208"/>
      <c r="MFB125" s="208"/>
      <c r="MFC125" s="208"/>
      <c r="MFD125" s="208"/>
      <c r="MFE125" s="208"/>
      <c r="MFF125" s="208"/>
      <c r="MFG125" s="208"/>
      <c r="MFH125" s="208"/>
      <c r="MFI125" s="208"/>
      <c r="MFJ125" s="208"/>
      <c r="MFK125" s="208"/>
      <c r="MFL125" s="208"/>
      <c r="MFM125" s="208"/>
      <c r="MFN125" s="208"/>
      <c r="MFO125" s="208"/>
      <c r="MFP125" s="208"/>
      <c r="MFQ125" s="208"/>
      <c r="MFR125" s="208"/>
      <c r="MFS125" s="208"/>
      <c r="MFT125" s="208"/>
      <c r="MFU125" s="208"/>
      <c r="MFV125" s="208"/>
      <c r="MFW125" s="208"/>
      <c r="MFX125" s="208"/>
      <c r="MFY125" s="208"/>
      <c r="MFZ125" s="208"/>
      <c r="MGA125" s="208"/>
      <c r="MGB125" s="208"/>
      <c r="MGC125" s="208"/>
      <c r="MGD125" s="208"/>
      <c r="MGE125" s="208"/>
      <c r="MGF125" s="208"/>
      <c r="MGG125" s="208"/>
      <c r="MGH125" s="208"/>
      <c r="MGI125" s="208"/>
      <c r="MGJ125" s="208"/>
      <c r="MGK125" s="208"/>
      <c r="MGL125" s="208"/>
      <c r="MGM125" s="208"/>
      <c r="MGN125" s="208"/>
      <c r="MGO125" s="208"/>
      <c r="MGP125" s="208"/>
      <c r="MGQ125" s="208"/>
      <c r="MGR125" s="208"/>
      <c r="MGS125" s="208"/>
      <c r="MGT125" s="208"/>
      <c r="MGU125" s="208"/>
      <c r="MGV125" s="208"/>
      <c r="MGW125" s="208"/>
      <c r="MGX125" s="208"/>
      <c r="MGY125" s="208"/>
      <c r="MGZ125" s="208"/>
      <c r="MHA125" s="208"/>
      <c r="MHB125" s="208"/>
      <c r="MHC125" s="208"/>
      <c r="MHD125" s="208"/>
      <c r="MHE125" s="208"/>
      <c r="MHF125" s="208"/>
      <c r="MHG125" s="208"/>
      <c r="MHH125" s="208"/>
      <c r="MHI125" s="208"/>
      <c r="MHJ125" s="208"/>
      <c r="MHK125" s="208"/>
      <c r="MHL125" s="208"/>
      <c r="MHM125" s="208"/>
      <c r="MHN125" s="208"/>
      <c r="MHO125" s="208"/>
      <c r="MHP125" s="208"/>
      <c r="MHQ125" s="208"/>
      <c r="MHR125" s="208"/>
      <c r="MHS125" s="208"/>
      <c r="MHT125" s="208"/>
      <c r="MHU125" s="208"/>
      <c r="MHV125" s="208"/>
      <c r="MHW125" s="208"/>
      <c r="MHX125" s="208"/>
      <c r="MHY125" s="208"/>
      <c r="MHZ125" s="208"/>
      <c r="MIA125" s="208"/>
      <c r="MIB125" s="208"/>
      <c r="MIC125" s="208"/>
      <c r="MID125" s="208"/>
      <c r="MIE125" s="208"/>
      <c r="MIF125" s="208"/>
      <c r="MIG125" s="208"/>
      <c r="MIH125" s="208"/>
      <c r="MII125" s="208"/>
      <c r="MIJ125" s="208"/>
      <c r="MIK125" s="208"/>
      <c r="MIL125" s="208"/>
      <c r="MIM125" s="208"/>
      <c r="MIN125" s="208"/>
      <c r="MIO125" s="208"/>
      <c r="MIP125" s="208"/>
      <c r="MIQ125" s="208"/>
      <c r="MIR125" s="208"/>
      <c r="MIS125" s="208"/>
      <c r="MIT125" s="208"/>
      <c r="MIU125" s="208"/>
      <c r="MIV125" s="208"/>
      <c r="MIW125" s="208"/>
      <c r="MIX125" s="208"/>
      <c r="MIY125" s="208"/>
      <c r="MIZ125" s="208"/>
      <c r="MJA125" s="208"/>
      <c r="MJB125" s="208"/>
      <c r="MJC125" s="208"/>
      <c r="MJD125" s="208"/>
      <c r="MJE125" s="208"/>
      <c r="MJF125" s="208"/>
      <c r="MJG125" s="208"/>
      <c r="MJH125" s="208"/>
      <c r="MJI125" s="208"/>
      <c r="MJJ125" s="208"/>
      <c r="MJK125" s="208"/>
      <c r="MJL125" s="208"/>
      <c r="MJM125" s="208"/>
      <c r="MJN125" s="208"/>
      <c r="MJO125" s="208"/>
      <c r="MJP125" s="208"/>
      <c r="MJQ125" s="208"/>
      <c r="MJR125" s="208"/>
      <c r="MJS125" s="208"/>
      <c r="MJT125" s="208"/>
      <c r="MJU125" s="208"/>
      <c r="MJV125" s="208"/>
      <c r="MJW125" s="208"/>
      <c r="MJX125" s="208"/>
      <c r="MJY125" s="208"/>
      <c r="MJZ125" s="208"/>
      <c r="MKA125" s="208"/>
      <c r="MKB125" s="208"/>
      <c r="MKC125" s="208"/>
      <c r="MKD125" s="208"/>
      <c r="MKE125" s="208"/>
      <c r="MKF125" s="208"/>
      <c r="MKG125" s="208"/>
      <c r="MKH125" s="208"/>
      <c r="MKI125" s="208"/>
      <c r="MKJ125" s="208"/>
      <c r="MKK125" s="208"/>
      <c r="MKL125" s="208"/>
      <c r="MKM125" s="208"/>
      <c r="MKN125" s="208"/>
      <c r="MKO125" s="208"/>
      <c r="MKP125" s="208"/>
      <c r="MKQ125" s="208"/>
      <c r="MKR125" s="208"/>
      <c r="MKS125" s="208"/>
      <c r="MKT125" s="208"/>
      <c r="MKU125" s="208"/>
      <c r="MKV125" s="208"/>
      <c r="MKW125" s="208"/>
      <c r="MKX125" s="208"/>
      <c r="MKY125" s="208"/>
      <c r="MKZ125" s="208"/>
      <c r="MLA125" s="208"/>
      <c r="MLB125" s="208"/>
      <c r="MLC125" s="208"/>
      <c r="MLD125" s="208"/>
      <c r="MLE125" s="208"/>
      <c r="MLF125" s="208"/>
      <c r="MLG125" s="208"/>
      <c r="MLH125" s="208"/>
      <c r="MLI125" s="208"/>
      <c r="MLJ125" s="208"/>
      <c r="MLK125" s="208"/>
      <c r="MLL125" s="208"/>
      <c r="MLM125" s="208"/>
      <c r="MLN125" s="208"/>
      <c r="MLO125" s="208"/>
      <c r="MLP125" s="208"/>
      <c r="MLQ125" s="208"/>
      <c r="MLR125" s="208"/>
      <c r="MLS125" s="208"/>
      <c r="MLT125" s="208"/>
      <c r="MLU125" s="208"/>
      <c r="MLV125" s="208"/>
      <c r="MLW125" s="208"/>
      <c r="MLX125" s="208"/>
      <c r="MLY125" s="208"/>
      <c r="MLZ125" s="208"/>
      <c r="MMA125" s="208"/>
      <c r="MMB125" s="208"/>
      <c r="MMC125" s="208"/>
      <c r="MMD125" s="208"/>
      <c r="MME125" s="208"/>
      <c r="MMF125" s="208"/>
      <c r="MMG125" s="208"/>
      <c r="MMH125" s="208"/>
      <c r="MMI125" s="208"/>
      <c r="MMJ125" s="208"/>
      <c r="MMK125" s="208"/>
      <c r="MML125" s="208"/>
      <c r="MMM125" s="208"/>
      <c r="MMN125" s="208"/>
      <c r="MMO125" s="208"/>
      <c r="MMP125" s="208"/>
      <c r="MMQ125" s="208"/>
      <c r="MMR125" s="208"/>
      <c r="MMS125" s="208"/>
      <c r="MMT125" s="208"/>
      <c r="MMU125" s="208"/>
      <c r="MMV125" s="208"/>
      <c r="MMW125" s="208"/>
      <c r="MMX125" s="208"/>
      <c r="MMY125" s="208"/>
      <c r="MMZ125" s="208"/>
      <c r="MNA125" s="208"/>
      <c r="MNB125" s="208"/>
      <c r="MNC125" s="208"/>
      <c r="MND125" s="208"/>
      <c r="MNE125" s="208"/>
      <c r="MNF125" s="208"/>
      <c r="MNG125" s="208"/>
      <c r="MNH125" s="208"/>
      <c r="MNI125" s="208"/>
      <c r="MNJ125" s="208"/>
      <c r="MNK125" s="208"/>
      <c r="MNL125" s="208"/>
      <c r="MNM125" s="208"/>
      <c r="MNN125" s="208"/>
      <c r="MNO125" s="208"/>
      <c r="MNP125" s="208"/>
      <c r="MNQ125" s="208"/>
      <c r="MNR125" s="208"/>
      <c r="MNS125" s="208"/>
      <c r="MNT125" s="208"/>
      <c r="MNU125" s="208"/>
      <c r="MNV125" s="208"/>
      <c r="MNW125" s="208"/>
      <c r="MNX125" s="208"/>
      <c r="MNY125" s="208"/>
      <c r="MNZ125" s="208"/>
      <c r="MOA125" s="208"/>
      <c r="MOB125" s="208"/>
      <c r="MOC125" s="208"/>
      <c r="MOD125" s="208"/>
      <c r="MOE125" s="208"/>
      <c r="MOF125" s="208"/>
      <c r="MOG125" s="208"/>
      <c r="MOH125" s="208"/>
      <c r="MOI125" s="208"/>
      <c r="MOJ125" s="208"/>
      <c r="MOK125" s="208"/>
      <c r="MOL125" s="208"/>
      <c r="MOM125" s="208"/>
      <c r="MON125" s="208"/>
      <c r="MOO125" s="208"/>
      <c r="MOP125" s="208"/>
      <c r="MOQ125" s="208"/>
      <c r="MOR125" s="208"/>
      <c r="MOS125" s="208"/>
      <c r="MOT125" s="208"/>
      <c r="MOU125" s="208"/>
      <c r="MOV125" s="208"/>
      <c r="MOW125" s="208"/>
      <c r="MOX125" s="208"/>
      <c r="MOY125" s="208"/>
      <c r="MOZ125" s="208"/>
      <c r="MPA125" s="208"/>
      <c r="MPB125" s="208"/>
      <c r="MPC125" s="208"/>
      <c r="MPD125" s="208"/>
      <c r="MPE125" s="208"/>
      <c r="MPF125" s="208"/>
      <c r="MPG125" s="208"/>
      <c r="MPH125" s="208"/>
      <c r="MPI125" s="208"/>
      <c r="MPJ125" s="208"/>
      <c r="MPK125" s="208"/>
      <c r="MPL125" s="208"/>
      <c r="MPM125" s="208"/>
      <c r="MPN125" s="208"/>
      <c r="MPO125" s="208"/>
      <c r="MPP125" s="208"/>
      <c r="MPQ125" s="208"/>
      <c r="MPR125" s="208"/>
      <c r="MPS125" s="208"/>
      <c r="MPT125" s="208"/>
      <c r="MPU125" s="208"/>
      <c r="MPV125" s="208"/>
      <c r="MPW125" s="208"/>
      <c r="MPX125" s="208"/>
      <c r="MPY125" s="208"/>
      <c r="MPZ125" s="208"/>
      <c r="MQA125" s="208"/>
      <c r="MQB125" s="208"/>
      <c r="MQC125" s="208"/>
      <c r="MQD125" s="208"/>
      <c r="MQE125" s="208"/>
      <c r="MQF125" s="208"/>
      <c r="MQG125" s="208"/>
      <c r="MQH125" s="208"/>
      <c r="MQI125" s="208"/>
      <c r="MQJ125" s="208"/>
      <c r="MQK125" s="208"/>
      <c r="MQL125" s="208"/>
      <c r="MQM125" s="208"/>
      <c r="MQN125" s="208"/>
      <c r="MQO125" s="208"/>
      <c r="MQP125" s="208"/>
      <c r="MQQ125" s="208"/>
      <c r="MQR125" s="208"/>
      <c r="MQS125" s="208"/>
      <c r="MQT125" s="208"/>
      <c r="MQU125" s="208"/>
      <c r="MQV125" s="208"/>
      <c r="MQW125" s="208"/>
      <c r="MQX125" s="208"/>
      <c r="MQY125" s="208"/>
      <c r="MQZ125" s="208"/>
      <c r="MRA125" s="208"/>
      <c r="MRB125" s="208"/>
      <c r="MRC125" s="208"/>
      <c r="MRD125" s="208"/>
      <c r="MRE125" s="208"/>
      <c r="MRF125" s="208"/>
      <c r="MRG125" s="208"/>
      <c r="MRH125" s="208"/>
      <c r="MRI125" s="208"/>
      <c r="MRJ125" s="208"/>
      <c r="MRK125" s="208"/>
      <c r="MRL125" s="208"/>
      <c r="MRM125" s="208"/>
      <c r="MRN125" s="208"/>
      <c r="MRO125" s="208"/>
      <c r="MRP125" s="208"/>
      <c r="MRQ125" s="208"/>
      <c r="MRR125" s="208"/>
      <c r="MRS125" s="208"/>
      <c r="MRT125" s="208"/>
      <c r="MRU125" s="208"/>
      <c r="MRV125" s="208"/>
      <c r="MRW125" s="208"/>
      <c r="MRX125" s="208"/>
      <c r="MRY125" s="208"/>
      <c r="MRZ125" s="208"/>
      <c r="MSA125" s="208"/>
      <c r="MSB125" s="208"/>
      <c r="MSC125" s="208"/>
      <c r="MSD125" s="208"/>
      <c r="MSE125" s="208"/>
      <c r="MSF125" s="208"/>
      <c r="MSG125" s="208"/>
      <c r="MSH125" s="208"/>
      <c r="MSI125" s="208"/>
      <c r="MSJ125" s="208"/>
      <c r="MSK125" s="208"/>
      <c r="MSL125" s="208"/>
      <c r="MSM125" s="208"/>
      <c r="MSN125" s="208"/>
      <c r="MSO125" s="208"/>
      <c r="MSP125" s="208"/>
      <c r="MSQ125" s="208"/>
      <c r="MSR125" s="208"/>
      <c r="MSS125" s="208"/>
      <c r="MST125" s="208"/>
      <c r="MSU125" s="208"/>
      <c r="MSV125" s="208"/>
      <c r="MSW125" s="208"/>
      <c r="MSX125" s="208"/>
      <c r="MSY125" s="208"/>
      <c r="MSZ125" s="208"/>
      <c r="MTA125" s="208"/>
      <c r="MTB125" s="208"/>
      <c r="MTC125" s="208"/>
      <c r="MTD125" s="208"/>
      <c r="MTE125" s="208"/>
      <c r="MTF125" s="208"/>
      <c r="MTG125" s="208"/>
      <c r="MTH125" s="208"/>
      <c r="MTI125" s="208"/>
      <c r="MTJ125" s="208"/>
      <c r="MTK125" s="208"/>
      <c r="MTL125" s="208"/>
      <c r="MTM125" s="208"/>
      <c r="MTN125" s="208"/>
      <c r="MTO125" s="208"/>
      <c r="MTP125" s="208"/>
      <c r="MTQ125" s="208"/>
      <c r="MTR125" s="208"/>
      <c r="MTS125" s="208"/>
      <c r="MTT125" s="208"/>
      <c r="MTU125" s="208"/>
      <c r="MTV125" s="208"/>
      <c r="MTW125" s="208"/>
      <c r="MTX125" s="208"/>
      <c r="MTY125" s="208"/>
      <c r="MTZ125" s="208"/>
      <c r="MUA125" s="208"/>
      <c r="MUB125" s="208"/>
      <c r="MUC125" s="208"/>
      <c r="MUD125" s="208"/>
      <c r="MUE125" s="208"/>
      <c r="MUF125" s="208"/>
      <c r="MUG125" s="208"/>
      <c r="MUH125" s="208"/>
      <c r="MUI125" s="208"/>
      <c r="MUJ125" s="208"/>
      <c r="MUK125" s="208"/>
      <c r="MUL125" s="208"/>
      <c r="MUM125" s="208"/>
      <c r="MUN125" s="208"/>
      <c r="MUO125" s="208"/>
      <c r="MUP125" s="208"/>
      <c r="MUQ125" s="208"/>
      <c r="MUR125" s="208"/>
      <c r="MUS125" s="208"/>
      <c r="MUT125" s="208"/>
      <c r="MUU125" s="208"/>
      <c r="MUV125" s="208"/>
      <c r="MUW125" s="208"/>
      <c r="MUX125" s="208"/>
      <c r="MUY125" s="208"/>
      <c r="MUZ125" s="208"/>
      <c r="MVA125" s="208"/>
      <c r="MVB125" s="208"/>
      <c r="MVC125" s="208"/>
      <c r="MVD125" s="208"/>
      <c r="MVE125" s="208"/>
      <c r="MVF125" s="208"/>
      <c r="MVG125" s="208"/>
      <c r="MVH125" s="208"/>
      <c r="MVI125" s="208"/>
      <c r="MVJ125" s="208"/>
      <c r="MVK125" s="208"/>
      <c r="MVL125" s="208"/>
      <c r="MVM125" s="208"/>
      <c r="MVN125" s="208"/>
      <c r="MVO125" s="208"/>
      <c r="MVP125" s="208"/>
      <c r="MVQ125" s="208"/>
      <c r="MVR125" s="208"/>
      <c r="MVS125" s="208"/>
      <c r="MVT125" s="208"/>
      <c r="MVU125" s="208"/>
      <c r="MVV125" s="208"/>
      <c r="MVW125" s="208"/>
      <c r="MVX125" s="208"/>
      <c r="MVY125" s="208"/>
      <c r="MVZ125" s="208"/>
      <c r="MWA125" s="208"/>
      <c r="MWB125" s="208"/>
      <c r="MWC125" s="208"/>
      <c r="MWD125" s="208"/>
      <c r="MWE125" s="208"/>
      <c r="MWF125" s="208"/>
      <c r="MWG125" s="208"/>
      <c r="MWH125" s="208"/>
      <c r="MWI125" s="208"/>
      <c r="MWJ125" s="208"/>
      <c r="MWK125" s="208"/>
      <c r="MWL125" s="208"/>
      <c r="MWM125" s="208"/>
      <c r="MWN125" s="208"/>
      <c r="MWO125" s="208"/>
      <c r="MWP125" s="208"/>
      <c r="MWQ125" s="208"/>
      <c r="MWR125" s="208"/>
      <c r="MWS125" s="208"/>
      <c r="MWT125" s="208"/>
      <c r="MWU125" s="208"/>
      <c r="MWV125" s="208"/>
      <c r="MWW125" s="208"/>
      <c r="MWX125" s="208"/>
      <c r="MWY125" s="208"/>
      <c r="MWZ125" s="208"/>
      <c r="MXA125" s="208"/>
      <c r="MXB125" s="208"/>
      <c r="MXC125" s="208"/>
      <c r="MXD125" s="208"/>
      <c r="MXE125" s="208"/>
      <c r="MXF125" s="208"/>
      <c r="MXG125" s="208"/>
      <c r="MXH125" s="208"/>
      <c r="MXI125" s="208"/>
      <c r="MXJ125" s="208"/>
      <c r="MXK125" s="208"/>
      <c r="MXL125" s="208"/>
      <c r="MXM125" s="208"/>
      <c r="MXN125" s="208"/>
      <c r="MXO125" s="208"/>
      <c r="MXP125" s="208"/>
      <c r="MXQ125" s="208"/>
      <c r="MXR125" s="208"/>
      <c r="MXS125" s="208"/>
      <c r="MXT125" s="208"/>
      <c r="MXU125" s="208"/>
      <c r="MXV125" s="208"/>
      <c r="MXW125" s="208"/>
      <c r="MXX125" s="208"/>
      <c r="MXY125" s="208"/>
      <c r="MXZ125" s="208"/>
      <c r="MYA125" s="208"/>
      <c r="MYB125" s="208"/>
      <c r="MYC125" s="208"/>
      <c r="MYD125" s="208"/>
      <c r="MYE125" s="208"/>
      <c r="MYF125" s="208"/>
      <c r="MYG125" s="208"/>
      <c r="MYH125" s="208"/>
      <c r="MYI125" s="208"/>
      <c r="MYJ125" s="208"/>
      <c r="MYK125" s="208"/>
      <c r="MYL125" s="208"/>
      <c r="MYM125" s="208"/>
      <c r="MYN125" s="208"/>
      <c r="MYO125" s="208"/>
      <c r="MYP125" s="208"/>
      <c r="MYQ125" s="208"/>
      <c r="MYR125" s="208"/>
      <c r="MYS125" s="208"/>
      <c r="MYT125" s="208"/>
      <c r="MYU125" s="208"/>
      <c r="MYV125" s="208"/>
      <c r="MYW125" s="208"/>
      <c r="MYX125" s="208"/>
      <c r="MYY125" s="208"/>
      <c r="MYZ125" s="208"/>
      <c r="MZA125" s="208"/>
      <c r="MZB125" s="208"/>
      <c r="MZC125" s="208"/>
      <c r="MZD125" s="208"/>
      <c r="MZE125" s="208"/>
      <c r="MZF125" s="208"/>
      <c r="MZG125" s="208"/>
      <c r="MZH125" s="208"/>
      <c r="MZI125" s="208"/>
      <c r="MZJ125" s="208"/>
      <c r="MZK125" s="208"/>
      <c r="MZL125" s="208"/>
      <c r="MZM125" s="208"/>
      <c r="MZN125" s="208"/>
      <c r="MZO125" s="208"/>
      <c r="MZP125" s="208"/>
      <c r="MZQ125" s="208"/>
      <c r="MZR125" s="208"/>
      <c r="MZS125" s="208"/>
      <c r="MZT125" s="208"/>
      <c r="MZU125" s="208"/>
      <c r="MZV125" s="208"/>
      <c r="MZW125" s="208"/>
      <c r="MZX125" s="208"/>
      <c r="MZY125" s="208"/>
      <c r="MZZ125" s="208"/>
      <c r="NAA125" s="208"/>
      <c r="NAB125" s="208"/>
      <c r="NAC125" s="208"/>
      <c r="NAD125" s="208"/>
      <c r="NAE125" s="208"/>
      <c r="NAF125" s="208"/>
      <c r="NAG125" s="208"/>
      <c r="NAH125" s="208"/>
      <c r="NAI125" s="208"/>
      <c r="NAJ125" s="208"/>
      <c r="NAK125" s="208"/>
      <c r="NAL125" s="208"/>
      <c r="NAM125" s="208"/>
      <c r="NAN125" s="208"/>
      <c r="NAO125" s="208"/>
      <c r="NAP125" s="208"/>
      <c r="NAQ125" s="208"/>
      <c r="NAR125" s="208"/>
      <c r="NAS125" s="208"/>
      <c r="NAT125" s="208"/>
      <c r="NAU125" s="208"/>
      <c r="NAV125" s="208"/>
      <c r="NAW125" s="208"/>
      <c r="NAX125" s="208"/>
      <c r="NAY125" s="208"/>
      <c r="NAZ125" s="208"/>
      <c r="NBA125" s="208"/>
      <c r="NBB125" s="208"/>
      <c r="NBC125" s="208"/>
      <c r="NBD125" s="208"/>
      <c r="NBE125" s="208"/>
      <c r="NBF125" s="208"/>
      <c r="NBG125" s="208"/>
      <c r="NBH125" s="208"/>
      <c r="NBI125" s="208"/>
      <c r="NBJ125" s="208"/>
      <c r="NBK125" s="208"/>
      <c r="NBL125" s="208"/>
      <c r="NBM125" s="208"/>
      <c r="NBN125" s="208"/>
      <c r="NBO125" s="208"/>
      <c r="NBP125" s="208"/>
      <c r="NBQ125" s="208"/>
      <c r="NBR125" s="208"/>
      <c r="NBS125" s="208"/>
      <c r="NBT125" s="208"/>
      <c r="NBU125" s="208"/>
      <c r="NBV125" s="208"/>
      <c r="NBW125" s="208"/>
      <c r="NBX125" s="208"/>
      <c r="NBY125" s="208"/>
      <c r="NBZ125" s="208"/>
      <c r="NCA125" s="208"/>
      <c r="NCB125" s="208"/>
      <c r="NCC125" s="208"/>
      <c r="NCD125" s="208"/>
      <c r="NCE125" s="208"/>
      <c r="NCF125" s="208"/>
      <c r="NCG125" s="208"/>
      <c r="NCH125" s="208"/>
      <c r="NCI125" s="208"/>
      <c r="NCJ125" s="208"/>
      <c r="NCK125" s="208"/>
      <c r="NCL125" s="208"/>
      <c r="NCM125" s="208"/>
      <c r="NCN125" s="208"/>
      <c r="NCO125" s="208"/>
      <c r="NCP125" s="208"/>
      <c r="NCQ125" s="208"/>
      <c r="NCR125" s="208"/>
      <c r="NCS125" s="208"/>
      <c r="NCT125" s="208"/>
      <c r="NCU125" s="208"/>
      <c r="NCV125" s="208"/>
      <c r="NCW125" s="208"/>
      <c r="NCX125" s="208"/>
      <c r="NCY125" s="208"/>
      <c r="NCZ125" s="208"/>
      <c r="NDA125" s="208"/>
      <c r="NDB125" s="208"/>
      <c r="NDC125" s="208"/>
      <c r="NDD125" s="208"/>
      <c r="NDE125" s="208"/>
      <c r="NDF125" s="208"/>
      <c r="NDG125" s="208"/>
      <c r="NDH125" s="208"/>
      <c r="NDI125" s="208"/>
      <c r="NDJ125" s="208"/>
      <c r="NDK125" s="208"/>
      <c r="NDL125" s="208"/>
      <c r="NDM125" s="208"/>
      <c r="NDN125" s="208"/>
      <c r="NDO125" s="208"/>
      <c r="NDP125" s="208"/>
      <c r="NDQ125" s="208"/>
      <c r="NDR125" s="208"/>
      <c r="NDS125" s="208"/>
      <c r="NDT125" s="208"/>
      <c r="NDU125" s="208"/>
      <c r="NDV125" s="208"/>
      <c r="NDW125" s="208"/>
      <c r="NDX125" s="208"/>
      <c r="NDY125" s="208"/>
      <c r="NDZ125" s="208"/>
      <c r="NEA125" s="208"/>
      <c r="NEB125" s="208"/>
      <c r="NEC125" s="208"/>
      <c r="NED125" s="208"/>
      <c r="NEE125" s="208"/>
      <c r="NEF125" s="208"/>
      <c r="NEG125" s="208"/>
      <c r="NEH125" s="208"/>
      <c r="NEI125" s="208"/>
      <c r="NEJ125" s="208"/>
      <c r="NEK125" s="208"/>
      <c r="NEL125" s="208"/>
      <c r="NEM125" s="208"/>
      <c r="NEN125" s="208"/>
      <c r="NEO125" s="208"/>
      <c r="NEP125" s="208"/>
      <c r="NEQ125" s="208"/>
      <c r="NER125" s="208"/>
      <c r="NES125" s="208"/>
      <c r="NET125" s="208"/>
      <c r="NEU125" s="208"/>
      <c r="NEV125" s="208"/>
      <c r="NEW125" s="208"/>
      <c r="NEX125" s="208"/>
      <c r="NEY125" s="208"/>
      <c r="NEZ125" s="208"/>
      <c r="NFA125" s="208"/>
      <c r="NFB125" s="208"/>
      <c r="NFC125" s="208"/>
      <c r="NFD125" s="208"/>
      <c r="NFE125" s="208"/>
      <c r="NFF125" s="208"/>
      <c r="NFG125" s="208"/>
      <c r="NFH125" s="208"/>
      <c r="NFI125" s="208"/>
      <c r="NFJ125" s="208"/>
      <c r="NFK125" s="208"/>
      <c r="NFL125" s="208"/>
      <c r="NFM125" s="208"/>
      <c r="NFN125" s="208"/>
      <c r="NFO125" s="208"/>
      <c r="NFP125" s="208"/>
      <c r="NFQ125" s="208"/>
      <c r="NFR125" s="208"/>
      <c r="NFS125" s="208"/>
      <c r="NFT125" s="208"/>
      <c r="NFU125" s="208"/>
      <c r="NFV125" s="208"/>
      <c r="NFW125" s="208"/>
      <c r="NFX125" s="208"/>
      <c r="NFY125" s="208"/>
      <c r="NFZ125" s="208"/>
      <c r="NGA125" s="208"/>
      <c r="NGB125" s="208"/>
      <c r="NGC125" s="208"/>
      <c r="NGD125" s="208"/>
      <c r="NGE125" s="208"/>
      <c r="NGF125" s="208"/>
      <c r="NGG125" s="208"/>
      <c r="NGH125" s="208"/>
      <c r="NGI125" s="208"/>
      <c r="NGJ125" s="208"/>
      <c r="NGK125" s="208"/>
      <c r="NGL125" s="208"/>
      <c r="NGM125" s="208"/>
      <c r="NGN125" s="208"/>
      <c r="NGO125" s="208"/>
      <c r="NGP125" s="208"/>
      <c r="NGQ125" s="208"/>
      <c r="NGR125" s="208"/>
      <c r="NGS125" s="208"/>
      <c r="NGT125" s="208"/>
      <c r="NGU125" s="208"/>
      <c r="NGV125" s="208"/>
      <c r="NGW125" s="208"/>
      <c r="NGX125" s="208"/>
      <c r="NGY125" s="208"/>
      <c r="NGZ125" s="208"/>
      <c r="NHA125" s="208"/>
      <c r="NHB125" s="208"/>
      <c r="NHC125" s="208"/>
      <c r="NHD125" s="208"/>
      <c r="NHE125" s="208"/>
      <c r="NHF125" s="208"/>
      <c r="NHG125" s="208"/>
      <c r="NHH125" s="208"/>
      <c r="NHI125" s="208"/>
      <c r="NHJ125" s="208"/>
      <c r="NHK125" s="208"/>
      <c r="NHL125" s="208"/>
      <c r="NHM125" s="208"/>
      <c r="NHN125" s="208"/>
      <c r="NHO125" s="208"/>
      <c r="NHP125" s="208"/>
      <c r="NHQ125" s="208"/>
      <c r="NHR125" s="208"/>
      <c r="NHS125" s="208"/>
      <c r="NHT125" s="208"/>
      <c r="NHU125" s="208"/>
      <c r="NHV125" s="208"/>
      <c r="NHW125" s="208"/>
      <c r="NHX125" s="208"/>
      <c r="NHY125" s="208"/>
      <c r="NHZ125" s="208"/>
      <c r="NIA125" s="208"/>
      <c r="NIB125" s="208"/>
      <c r="NIC125" s="208"/>
      <c r="NID125" s="208"/>
      <c r="NIE125" s="208"/>
      <c r="NIF125" s="208"/>
      <c r="NIG125" s="208"/>
      <c r="NIH125" s="208"/>
      <c r="NII125" s="208"/>
      <c r="NIJ125" s="208"/>
      <c r="NIK125" s="208"/>
      <c r="NIL125" s="208"/>
      <c r="NIM125" s="208"/>
      <c r="NIN125" s="208"/>
      <c r="NIO125" s="208"/>
      <c r="NIP125" s="208"/>
      <c r="NIQ125" s="208"/>
      <c r="NIR125" s="208"/>
      <c r="NIS125" s="208"/>
      <c r="NIT125" s="208"/>
      <c r="NIU125" s="208"/>
      <c r="NIV125" s="208"/>
      <c r="NIW125" s="208"/>
      <c r="NIX125" s="208"/>
      <c r="NIY125" s="208"/>
      <c r="NIZ125" s="208"/>
      <c r="NJA125" s="208"/>
      <c r="NJB125" s="208"/>
      <c r="NJC125" s="208"/>
      <c r="NJD125" s="208"/>
      <c r="NJE125" s="208"/>
      <c r="NJF125" s="208"/>
      <c r="NJG125" s="208"/>
      <c r="NJH125" s="208"/>
      <c r="NJI125" s="208"/>
      <c r="NJJ125" s="208"/>
      <c r="NJK125" s="208"/>
      <c r="NJL125" s="208"/>
      <c r="NJM125" s="208"/>
      <c r="NJN125" s="208"/>
      <c r="NJO125" s="208"/>
      <c r="NJP125" s="208"/>
      <c r="NJQ125" s="208"/>
      <c r="NJR125" s="208"/>
      <c r="NJS125" s="208"/>
      <c r="NJT125" s="208"/>
      <c r="NJU125" s="208"/>
      <c r="NJV125" s="208"/>
      <c r="NJW125" s="208"/>
      <c r="NJX125" s="208"/>
      <c r="NJY125" s="208"/>
      <c r="NJZ125" s="208"/>
      <c r="NKA125" s="208"/>
      <c r="NKB125" s="208"/>
      <c r="NKC125" s="208"/>
      <c r="NKD125" s="208"/>
      <c r="NKE125" s="208"/>
      <c r="NKF125" s="208"/>
      <c r="NKG125" s="208"/>
      <c r="NKH125" s="208"/>
      <c r="NKI125" s="208"/>
      <c r="NKJ125" s="208"/>
      <c r="NKK125" s="208"/>
      <c r="NKL125" s="208"/>
      <c r="NKM125" s="208"/>
      <c r="NKN125" s="208"/>
      <c r="NKO125" s="208"/>
      <c r="NKP125" s="208"/>
      <c r="NKQ125" s="208"/>
      <c r="NKR125" s="208"/>
      <c r="NKS125" s="208"/>
      <c r="NKT125" s="208"/>
      <c r="NKU125" s="208"/>
      <c r="NKV125" s="208"/>
      <c r="NKW125" s="208"/>
      <c r="NKX125" s="208"/>
      <c r="NKY125" s="208"/>
      <c r="NKZ125" s="208"/>
      <c r="NLA125" s="208"/>
      <c r="NLB125" s="208"/>
      <c r="NLC125" s="208"/>
      <c r="NLD125" s="208"/>
      <c r="NLE125" s="208"/>
      <c r="NLF125" s="208"/>
      <c r="NLG125" s="208"/>
      <c r="NLH125" s="208"/>
      <c r="NLI125" s="208"/>
      <c r="NLJ125" s="208"/>
      <c r="NLK125" s="208"/>
      <c r="NLL125" s="208"/>
      <c r="NLM125" s="208"/>
      <c r="NLN125" s="208"/>
      <c r="NLO125" s="208"/>
      <c r="NLP125" s="208"/>
      <c r="NLQ125" s="208"/>
      <c r="NLR125" s="208"/>
      <c r="NLS125" s="208"/>
      <c r="NLT125" s="208"/>
      <c r="NLU125" s="208"/>
      <c r="NLV125" s="208"/>
      <c r="NLW125" s="208"/>
      <c r="NLX125" s="208"/>
      <c r="NLY125" s="208"/>
      <c r="NLZ125" s="208"/>
      <c r="NMA125" s="208"/>
      <c r="NMB125" s="208"/>
      <c r="NMC125" s="208"/>
      <c r="NMD125" s="208"/>
      <c r="NME125" s="208"/>
      <c r="NMF125" s="208"/>
      <c r="NMG125" s="208"/>
      <c r="NMH125" s="208"/>
      <c r="NMI125" s="208"/>
      <c r="NMJ125" s="208"/>
      <c r="NMK125" s="208"/>
      <c r="NML125" s="208"/>
      <c r="NMM125" s="208"/>
      <c r="NMN125" s="208"/>
      <c r="NMO125" s="208"/>
      <c r="NMP125" s="208"/>
      <c r="NMQ125" s="208"/>
      <c r="NMR125" s="208"/>
      <c r="NMS125" s="208"/>
      <c r="NMT125" s="208"/>
      <c r="NMU125" s="208"/>
      <c r="NMV125" s="208"/>
      <c r="NMW125" s="208"/>
      <c r="NMX125" s="208"/>
      <c r="NMY125" s="208"/>
      <c r="NMZ125" s="208"/>
      <c r="NNA125" s="208"/>
      <c r="NNB125" s="208"/>
      <c r="NNC125" s="208"/>
      <c r="NND125" s="208"/>
      <c r="NNE125" s="208"/>
      <c r="NNF125" s="208"/>
      <c r="NNG125" s="208"/>
      <c r="NNH125" s="208"/>
      <c r="NNI125" s="208"/>
      <c r="NNJ125" s="208"/>
      <c r="NNK125" s="208"/>
      <c r="NNL125" s="208"/>
      <c r="NNM125" s="208"/>
      <c r="NNN125" s="208"/>
      <c r="NNO125" s="208"/>
      <c r="NNP125" s="208"/>
      <c r="NNQ125" s="208"/>
      <c r="NNR125" s="208"/>
      <c r="NNS125" s="208"/>
      <c r="NNT125" s="208"/>
      <c r="NNU125" s="208"/>
      <c r="NNV125" s="208"/>
      <c r="NNW125" s="208"/>
      <c r="NNX125" s="208"/>
      <c r="NNY125" s="208"/>
      <c r="NNZ125" s="208"/>
      <c r="NOA125" s="208"/>
      <c r="NOB125" s="208"/>
      <c r="NOC125" s="208"/>
      <c r="NOD125" s="208"/>
      <c r="NOE125" s="208"/>
      <c r="NOF125" s="208"/>
      <c r="NOG125" s="208"/>
      <c r="NOH125" s="208"/>
      <c r="NOI125" s="208"/>
      <c r="NOJ125" s="208"/>
      <c r="NOK125" s="208"/>
      <c r="NOL125" s="208"/>
      <c r="NOM125" s="208"/>
      <c r="NON125" s="208"/>
      <c r="NOO125" s="208"/>
      <c r="NOP125" s="208"/>
      <c r="NOQ125" s="208"/>
      <c r="NOR125" s="208"/>
      <c r="NOS125" s="208"/>
      <c r="NOT125" s="208"/>
      <c r="NOU125" s="208"/>
      <c r="NOV125" s="208"/>
      <c r="NOW125" s="208"/>
      <c r="NOX125" s="208"/>
      <c r="NOY125" s="208"/>
      <c r="NOZ125" s="208"/>
      <c r="NPA125" s="208"/>
      <c r="NPB125" s="208"/>
      <c r="NPC125" s="208"/>
      <c r="NPD125" s="208"/>
      <c r="NPE125" s="208"/>
      <c r="NPF125" s="208"/>
      <c r="NPG125" s="208"/>
      <c r="NPH125" s="208"/>
      <c r="NPI125" s="208"/>
      <c r="NPJ125" s="208"/>
      <c r="NPK125" s="208"/>
      <c r="NPL125" s="208"/>
      <c r="NPM125" s="208"/>
      <c r="NPN125" s="208"/>
      <c r="NPO125" s="208"/>
      <c r="NPP125" s="208"/>
      <c r="NPQ125" s="208"/>
      <c r="NPR125" s="208"/>
      <c r="NPS125" s="208"/>
      <c r="NPT125" s="208"/>
      <c r="NPU125" s="208"/>
      <c r="NPV125" s="208"/>
      <c r="NPW125" s="208"/>
      <c r="NPX125" s="208"/>
      <c r="NPY125" s="208"/>
      <c r="NPZ125" s="208"/>
      <c r="NQA125" s="208"/>
      <c r="NQB125" s="208"/>
      <c r="NQC125" s="208"/>
      <c r="NQD125" s="208"/>
      <c r="NQE125" s="208"/>
      <c r="NQF125" s="208"/>
      <c r="NQG125" s="208"/>
      <c r="NQH125" s="208"/>
      <c r="NQI125" s="208"/>
      <c r="NQJ125" s="208"/>
      <c r="NQK125" s="208"/>
      <c r="NQL125" s="208"/>
      <c r="NQM125" s="208"/>
      <c r="NQN125" s="208"/>
      <c r="NQO125" s="208"/>
      <c r="NQP125" s="208"/>
      <c r="NQQ125" s="208"/>
      <c r="NQR125" s="208"/>
      <c r="NQS125" s="208"/>
      <c r="NQT125" s="208"/>
      <c r="NQU125" s="208"/>
      <c r="NQV125" s="208"/>
      <c r="NQW125" s="208"/>
      <c r="NQX125" s="208"/>
      <c r="NQY125" s="208"/>
      <c r="NQZ125" s="208"/>
      <c r="NRA125" s="208"/>
      <c r="NRB125" s="208"/>
      <c r="NRC125" s="208"/>
      <c r="NRD125" s="208"/>
      <c r="NRE125" s="208"/>
      <c r="NRF125" s="208"/>
      <c r="NRG125" s="208"/>
      <c r="NRH125" s="208"/>
      <c r="NRI125" s="208"/>
      <c r="NRJ125" s="208"/>
      <c r="NRK125" s="208"/>
      <c r="NRL125" s="208"/>
      <c r="NRM125" s="208"/>
      <c r="NRN125" s="208"/>
      <c r="NRO125" s="208"/>
      <c r="NRP125" s="208"/>
      <c r="NRQ125" s="208"/>
      <c r="NRR125" s="208"/>
      <c r="NRS125" s="208"/>
      <c r="NRT125" s="208"/>
      <c r="NRU125" s="208"/>
      <c r="NRV125" s="208"/>
      <c r="NRW125" s="208"/>
      <c r="NRX125" s="208"/>
      <c r="NRY125" s="208"/>
      <c r="NRZ125" s="208"/>
      <c r="NSA125" s="208"/>
      <c r="NSB125" s="208"/>
      <c r="NSC125" s="208"/>
      <c r="NSD125" s="208"/>
      <c r="NSE125" s="208"/>
      <c r="NSF125" s="208"/>
      <c r="NSG125" s="208"/>
      <c r="NSH125" s="208"/>
      <c r="NSI125" s="208"/>
      <c r="NSJ125" s="208"/>
      <c r="NSK125" s="208"/>
      <c r="NSL125" s="208"/>
      <c r="NSM125" s="208"/>
      <c r="NSN125" s="208"/>
      <c r="NSO125" s="208"/>
      <c r="NSP125" s="208"/>
      <c r="NSQ125" s="208"/>
      <c r="NSR125" s="208"/>
      <c r="NSS125" s="208"/>
      <c r="NST125" s="208"/>
      <c r="NSU125" s="208"/>
      <c r="NSV125" s="208"/>
      <c r="NSW125" s="208"/>
      <c r="NSX125" s="208"/>
      <c r="NSY125" s="208"/>
      <c r="NSZ125" s="208"/>
      <c r="NTA125" s="208"/>
      <c r="NTB125" s="208"/>
      <c r="NTC125" s="208"/>
      <c r="NTD125" s="208"/>
      <c r="NTE125" s="208"/>
      <c r="NTF125" s="208"/>
      <c r="NTG125" s="208"/>
      <c r="NTH125" s="208"/>
      <c r="NTI125" s="208"/>
      <c r="NTJ125" s="208"/>
      <c r="NTK125" s="208"/>
      <c r="NTL125" s="208"/>
      <c r="NTM125" s="208"/>
      <c r="NTN125" s="208"/>
      <c r="NTO125" s="208"/>
      <c r="NTP125" s="208"/>
      <c r="NTQ125" s="208"/>
      <c r="NTR125" s="208"/>
      <c r="NTS125" s="208"/>
      <c r="NTT125" s="208"/>
      <c r="NTU125" s="208"/>
      <c r="NTV125" s="208"/>
      <c r="NTW125" s="208"/>
      <c r="NTX125" s="208"/>
      <c r="NTY125" s="208"/>
      <c r="NTZ125" s="208"/>
      <c r="NUA125" s="208"/>
      <c r="NUB125" s="208"/>
      <c r="NUC125" s="208"/>
      <c r="NUD125" s="208"/>
      <c r="NUE125" s="208"/>
      <c r="NUF125" s="208"/>
      <c r="NUG125" s="208"/>
      <c r="NUH125" s="208"/>
      <c r="NUI125" s="208"/>
      <c r="NUJ125" s="208"/>
      <c r="NUK125" s="208"/>
      <c r="NUL125" s="208"/>
      <c r="NUM125" s="208"/>
      <c r="NUN125" s="208"/>
      <c r="NUO125" s="208"/>
      <c r="NUP125" s="208"/>
      <c r="NUQ125" s="208"/>
      <c r="NUR125" s="208"/>
      <c r="NUS125" s="208"/>
      <c r="NUT125" s="208"/>
      <c r="NUU125" s="208"/>
      <c r="NUV125" s="208"/>
      <c r="NUW125" s="208"/>
      <c r="NUX125" s="208"/>
      <c r="NUY125" s="208"/>
      <c r="NUZ125" s="208"/>
      <c r="NVA125" s="208"/>
      <c r="NVB125" s="208"/>
      <c r="NVC125" s="208"/>
      <c r="NVD125" s="208"/>
      <c r="NVE125" s="208"/>
      <c r="NVF125" s="208"/>
      <c r="NVG125" s="208"/>
      <c r="NVH125" s="208"/>
      <c r="NVI125" s="208"/>
      <c r="NVJ125" s="208"/>
      <c r="NVK125" s="208"/>
      <c r="NVL125" s="208"/>
      <c r="NVM125" s="208"/>
      <c r="NVN125" s="208"/>
      <c r="NVO125" s="208"/>
      <c r="NVP125" s="208"/>
      <c r="NVQ125" s="208"/>
      <c r="NVR125" s="208"/>
      <c r="NVS125" s="208"/>
      <c r="NVT125" s="208"/>
      <c r="NVU125" s="208"/>
      <c r="NVV125" s="208"/>
      <c r="NVW125" s="208"/>
      <c r="NVX125" s="208"/>
      <c r="NVY125" s="208"/>
      <c r="NVZ125" s="208"/>
      <c r="NWA125" s="208"/>
      <c r="NWB125" s="208"/>
      <c r="NWC125" s="208"/>
      <c r="NWD125" s="208"/>
      <c r="NWE125" s="208"/>
      <c r="NWF125" s="208"/>
      <c r="NWG125" s="208"/>
      <c r="NWH125" s="208"/>
      <c r="NWI125" s="208"/>
      <c r="NWJ125" s="208"/>
      <c r="NWK125" s="208"/>
      <c r="NWL125" s="208"/>
      <c r="NWM125" s="208"/>
      <c r="NWN125" s="208"/>
      <c r="NWO125" s="208"/>
      <c r="NWP125" s="208"/>
      <c r="NWQ125" s="208"/>
      <c r="NWR125" s="208"/>
      <c r="NWS125" s="208"/>
      <c r="NWT125" s="208"/>
      <c r="NWU125" s="208"/>
      <c r="NWV125" s="208"/>
      <c r="NWW125" s="208"/>
      <c r="NWX125" s="208"/>
      <c r="NWY125" s="208"/>
      <c r="NWZ125" s="208"/>
      <c r="NXA125" s="208"/>
      <c r="NXB125" s="208"/>
      <c r="NXC125" s="208"/>
      <c r="NXD125" s="208"/>
      <c r="NXE125" s="208"/>
      <c r="NXF125" s="208"/>
      <c r="NXG125" s="208"/>
      <c r="NXH125" s="208"/>
      <c r="NXI125" s="208"/>
      <c r="NXJ125" s="208"/>
      <c r="NXK125" s="208"/>
      <c r="NXL125" s="208"/>
      <c r="NXM125" s="208"/>
      <c r="NXN125" s="208"/>
      <c r="NXO125" s="208"/>
      <c r="NXP125" s="208"/>
      <c r="NXQ125" s="208"/>
      <c r="NXR125" s="208"/>
      <c r="NXS125" s="208"/>
      <c r="NXT125" s="208"/>
      <c r="NXU125" s="208"/>
      <c r="NXV125" s="208"/>
      <c r="NXW125" s="208"/>
      <c r="NXX125" s="208"/>
      <c r="NXY125" s="208"/>
      <c r="NXZ125" s="208"/>
      <c r="NYA125" s="208"/>
      <c r="NYB125" s="208"/>
      <c r="NYC125" s="208"/>
      <c r="NYD125" s="208"/>
      <c r="NYE125" s="208"/>
      <c r="NYF125" s="208"/>
      <c r="NYG125" s="208"/>
      <c r="NYH125" s="208"/>
      <c r="NYI125" s="208"/>
      <c r="NYJ125" s="208"/>
      <c r="NYK125" s="208"/>
      <c r="NYL125" s="208"/>
      <c r="NYM125" s="208"/>
      <c r="NYN125" s="208"/>
      <c r="NYO125" s="208"/>
      <c r="NYP125" s="208"/>
      <c r="NYQ125" s="208"/>
      <c r="NYR125" s="208"/>
      <c r="NYS125" s="208"/>
      <c r="NYT125" s="208"/>
      <c r="NYU125" s="208"/>
      <c r="NYV125" s="208"/>
      <c r="NYW125" s="208"/>
      <c r="NYX125" s="208"/>
      <c r="NYY125" s="208"/>
      <c r="NYZ125" s="208"/>
      <c r="NZA125" s="208"/>
      <c r="NZB125" s="208"/>
      <c r="NZC125" s="208"/>
      <c r="NZD125" s="208"/>
      <c r="NZE125" s="208"/>
      <c r="NZF125" s="208"/>
      <c r="NZG125" s="208"/>
      <c r="NZH125" s="208"/>
      <c r="NZI125" s="208"/>
      <c r="NZJ125" s="208"/>
      <c r="NZK125" s="208"/>
      <c r="NZL125" s="208"/>
      <c r="NZM125" s="208"/>
      <c r="NZN125" s="208"/>
      <c r="NZO125" s="208"/>
      <c r="NZP125" s="208"/>
      <c r="NZQ125" s="208"/>
      <c r="NZR125" s="208"/>
      <c r="NZS125" s="208"/>
      <c r="NZT125" s="208"/>
      <c r="NZU125" s="208"/>
      <c r="NZV125" s="208"/>
      <c r="NZW125" s="208"/>
      <c r="NZX125" s="208"/>
      <c r="NZY125" s="208"/>
      <c r="NZZ125" s="208"/>
      <c r="OAA125" s="208"/>
      <c r="OAB125" s="208"/>
      <c r="OAC125" s="208"/>
      <c r="OAD125" s="208"/>
      <c r="OAE125" s="208"/>
      <c r="OAF125" s="208"/>
      <c r="OAG125" s="208"/>
      <c r="OAH125" s="208"/>
      <c r="OAI125" s="208"/>
      <c r="OAJ125" s="208"/>
      <c r="OAK125" s="208"/>
      <c r="OAL125" s="208"/>
      <c r="OAM125" s="208"/>
      <c r="OAN125" s="208"/>
      <c r="OAO125" s="208"/>
      <c r="OAP125" s="208"/>
      <c r="OAQ125" s="208"/>
      <c r="OAR125" s="208"/>
      <c r="OAS125" s="208"/>
      <c r="OAT125" s="208"/>
      <c r="OAU125" s="208"/>
      <c r="OAV125" s="208"/>
      <c r="OAW125" s="208"/>
      <c r="OAX125" s="208"/>
      <c r="OAY125" s="208"/>
      <c r="OAZ125" s="208"/>
      <c r="OBA125" s="208"/>
      <c r="OBB125" s="208"/>
      <c r="OBC125" s="208"/>
      <c r="OBD125" s="208"/>
      <c r="OBE125" s="208"/>
      <c r="OBF125" s="208"/>
      <c r="OBG125" s="208"/>
      <c r="OBH125" s="208"/>
      <c r="OBI125" s="208"/>
      <c r="OBJ125" s="208"/>
      <c r="OBK125" s="208"/>
      <c r="OBL125" s="208"/>
      <c r="OBM125" s="208"/>
      <c r="OBN125" s="208"/>
      <c r="OBO125" s="208"/>
      <c r="OBP125" s="208"/>
      <c r="OBQ125" s="208"/>
      <c r="OBR125" s="208"/>
      <c r="OBS125" s="208"/>
      <c r="OBT125" s="208"/>
      <c r="OBU125" s="208"/>
      <c r="OBV125" s="208"/>
      <c r="OBW125" s="208"/>
      <c r="OBX125" s="208"/>
      <c r="OBY125" s="208"/>
      <c r="OBZ125" s="208"/>
      <c r="OCA125" s="208"/>
      <c r="OCB125" s="208"/>
      <c r="OCC125" s="208"/>
      <c r="OCD125" s="208"/>
      <c r="OCE125" s="208"/>
      <c r="OCF125" s="208"/>
      <c r="OCG125" s="208"/>
      <c r="OCH125" s="208"/>
      <c r="OCI125" s="208"/>
      <c r="OCJ125" s="208"/>
      <c r="OCK125" s="208"/>
      <c r="OCL125" s="208"/>
      <c r="OCM125" s="208"/>
      <c r="OCN125" s="208"/>
      <c r="OCO125" s="208"/>
      <c r="OCP125" s="208"/>
      <c r="OCQ125" s="208"/>
      <c r="OCR125" s="208"/>
      <c r="OCS125" s="208"/>
      <c r="OCT125" s="208"/>
      <c r="OCU125" s="208"/>
      <c r="OCV125" s="208"/>
      <c r="OCW125" s="208"/>
      <c r="OCX125" s="208"/>
      <c r="OCY125" s="208"/>
      <c r="OCZ125" s="208"/>
      <c r="ODA125" s="208"/>
      <c r="ODB125" s="208"/>
      <c r="ODC125" s="208"/>
      <c r="ODD125" s="208"/>
      <c r="ODE125" s="208"/>
      <c r="ODF125" s="208"/>
      <c r="ODG125" s="208"/>
      <c r="ODH125" s="208"/>
      <c r="ODI125" s="208"/>
      <c r="ODJ125" s="208"/>
      <c r="ODK125" s="208"/>
      <c r="ODL125" s="208"/>
      <c r="ODM125" s="208"/>
      <c r="ODN125" s="208"/>
      <c r="ODO125" s="208"/>
      <c r="ODP125" s="208"/>
      <c r="ODQ125" s="208"/>
      <c r="ODR125" s="208"/>
      <c r="ODS125" s="208"/>
      <c r="ODT125" s="208"/>
      <c r="ODU125" s="208"/>
      <c r="ODV125" s="208"/>
      <c r="ODW125" s="208"/>
      <c r="ODX125" s="208"/>
      <c r="ODY125" s="208"/>
      <c r="ODZ125" s="208"/>
      <c r="OEA125" s="208"/>
      <c r="OEB125" s="208"/>
      <c r="OEC125" s="208"/>
      <c r="OED125" s="208"/>
      <c r="OEE125" s="208"/>
      <c r="OEF125" s="208"/>
      <c r="OEG125" s="208"/>
      <c r="OEH125" s="208"/>
      <c r="OEI125" s="208"/>
      <c r="OEJ125" s="208"/>
      <c r="OEK125" s="208"/>
      <c r="OEL125" s="208"/>
      <c r="OEM125" s="208"/>
      <c r="OEN125" s="208"/>
      <c r="OEO125" s="208"/>
      <c r="OEP125" s="208"/>
      <c r="OEQ125" s="208"/>
      <c r="OER125" s="208"/>
      <c r="OES125" s="208"/>
      <c r="OET125" s="208"/>
      <c r="OEU125" s="208"/>
      <c r="OEV125" s="208"/>
      <c r="OEW125" s="208"/>
      <c r="OEX125" s="208"/>
      <c r="OEY125" s="208"/>
      <c r="OEZ125" s="208"/>
      <c r="OFA125" s="208"/>
      <c r="OFB125" s="208"/>
      <c r="OFC125" s="208"/>
      <c r="OFD125" s="208"/>
      <c r="OFE125" s="208"/>
      <c r="OFF125" s="208"/>
      <c r="OFG125" s="208"/>
      <c r="OFH125" s="208"/>
      <c r="OFI125" s="208"/>
      <c r="OFJ125" s="208"/>
      <c r="OFK125" s="208"/>
      <c r="OFL125" s="208"/>
      <c r="OFM125" s="208"/>
      <c r="OFN125" s="208"/>
      <c r="OFO125" s="208"/>
      <c r="OFP125" s="208"/>
      <c r="OFQ125" s="208"/>
      <c r="OFR125" s="208"/>
      <c r="OFS125" s="208"/>
      <c r="OFT125" s="208"/>
      <c r="OFU125" s="208"/>
      <c r="OFV125" s="208"/>
      <c r="OFW125" s="208"/>
      <c r="OFX125" s="208"/>
      <c r="OFY125" s="208"/>
      <c r="OFZ125" s="208"/>
      <c r="OGA125" s="208"/>
      <c r="OGB125" s="208"/>
      <c r="OGC125" s="208"/>
      <c r="OGD125" s="208"/>
      <c r="OGE125" s="208"/>
      <c r="OGF125" s="208"/>
      <c r="OGG125" s="208"/>
      <c r="OGH125" s="208"/>
      <c r="OGI125" s="208"/>
      <c r="OGJ125" s="208"/>
      <c r="OGK125" s="208"/>
      <c r="OGL125" s="208"/>
      <c r="OGM125" s="208"/>
      <c r="OGN125" s="208"/>
      <c r="OGO125" s="208"/>
      <c r="OGP125" s="208"/>
      <c r="OGQ125" s="208"/>
      <c r="OGR125" s="208"/>
      <c r="OGS125" s="208"/>
      <c r="OGT125" s="208"/>
      <c r="OGU125" s="208"/>
      <c r="OGV125" s="208"/>
      <c r="OGW125" s="208"/>
      <c r="OGX125" s="208"/>
      <c r="OGY125" s="208"/>
      <c r="OGZ125" s="208"/>
      <c r="OHA125" s="208"/>
      <c r="OHB125" s="208"/>
      <c r="OHC125" s="208"/>
      <c r="OHD125" s="208"/>
      <c r="OHE125" s="208"/>
      <c r="OHF125" s="208"/>
      <c r="OHG125" s="208"/>
      <c r="OHH125" s="208"/>
      <c r="OHI125" s="208"/>
      <c r="OHJ125" s="208"/>
      <c r="OHK125" s="208"/>
      <c r="OHL125" s="208"/>
      <c r="OHM125" s="208"/>
      <c r="OHN125" s="208"/>
      <c r="OHO125" s="208"/>
      <c r="OHP125" s="208"/>
      <c r="OHQ125" s="208"/>
      <c r="OHR125" s="208"/>
      <c r="OHS125" s="208"/>
      <c r="OHT125" s="208"/>
      <c r="OHU125" s="208"/>
      <c r="OHV125" s="208"/>
      <c r="OHW125" s="208"/>
      <c r="OHX125" s="208"/>
      <c r="OHY125" s="208"/>
      <c r="OHZ125" s="208"/>
      <c r="OIA125" s="208"/>
      <c r="OIB125" s="208"/>
      <c r="OIC125" s="208"/>
      <c r="OID125" s="208"/>
      <c r="OIE125" s="208"/>
      <c r="OIF125" s="208"/>
      <c r="OIG125" s="208"/>
      <c r="OIH125" s="208"/>
      <c r="OII125" s="208"/>
      <c r="OIJ125" s="208"/>
      <c r="OIK125" s="208"/>
      <c r="OIL125" s="208"/>
      <c r="OIM125" s="208"/>
      <c r="OIN125" s="208"/>
      <c r="OIO125" s="208"/>
      <c r="OIP125" s="208"/>
      <c r="OIQ125" s="208"/>
      <c r="OIR125" s="208"/>
      <c r="OIS125" s="208"/>
      <c r="OIT125" s="208"/>
      <c r="OIU125" s="208"/>
      <c r="OIV125" s="208"/>
      <c r="OIW125" s="208"/>
      <c r="OIX125" s="208"/>
      <c r="OIY125" s="208"/>
      <c r="OIZ125" s="208"/>
      <c r="OJA125" s="208"/>
      <c r="OJB125" s="208"/>
      <c r="OJC125" s="208"/>
      <c r="OJD125" s="208"/>
      <c r="OJE125" s="208"/>
      <c r="OJF125" s="208"/>
      <c r="OJG125" s="208"/>
      <c r="OJH125" s="208"/>
      <c r="OJI125" s="208"/>
      <c r="OJJ125" s="208"/>
      <c r="OJK125" s="208"/>
      <c r="OJL125" s="208"/>
      <c r="OJM125" s="208"/>
      <c r="OJN125" s="208"/>
      <c r="OJO125" s="208"/>
      <c r="OJP125" s="208"/>
      <c r="OJQ125" s="208"/>
      <c r="OJR125" s="208"/>
      <c r="OJS125" s="208"/>
      <c r="OJT125" s="208"/>
      <c r="OJU125" s="208"/>
      <c r="OJV125" s="208"/>
      <c r="OJW125" s="208"/>
      <c r="OJX125" s="208"/>
      <c r="OJY125" s="208"/>
      <c r="OJZ125" s="208"/>
      <c r="OKA125" s="208"/>
      <c r="OKB125" s="208"/>
      <c r="OKC125" s="208"/>
      <c r="OKD125" s="208"/>
      <c r="OKE125" s="208"/>
      <c r="OKF125" s="208"/>
      <c r="OKG125" s="208"/>
      <c r="OKH125" s="208"/>
      <c r="OKI125" s="208"/>
      <c r="OKJ125" s="208"/>
      <c r="OKK125" s="208"/>
      <c r="OKL125" s="208"/>
      <c r="OKM125" s="208"/>
      <c r="OKN125" s="208"/>
      <c r="OKO125" s="208"/>
      <c r="OKP125" s="208"/>
      <c r="OKQ125" s="208"/>
      <c r="OKR125" s="208"/>
      <c r="OKS125" s="208"/>
      <c r="OKT125" s="208"/>
      <c r="OKU125" s="208"/>
      <c r="OKV125" s="208"/>
      <c r="OKW125" s="208"/>
      <c r="OKX125" s="208"/>
      <c r="OKY125" s="208"/>
      <c r="OKZ125" s="208"/>
      <c r="OLA125" s="208"/>
      <c r="OLB125" s="208"/>
      <c r="OLC125" s="208"/>
      <c r="OLD125" s="208"/>
      <c r="OLE125" s="208"/>
      <c r="OLF125" s="208"/>
      <c r="OLG125" s="208"/>
      <c r="OLH125" s="208"/>
      <c r="OLI125" s="208"/>
      <c r="OLJ125" s="208"/>
      <c r="OLK125" s="208"/>
      <c r="OLL125" s="208"/>
      <c r="OLM125" s="208"/>
      <c r="OLN125" s="208"/>
      <c r="OLO125" s="208"/>
      <c r="OLP125" s="208"/>
      <c r="OLQ125" s="208"/>
      <c r="OLR125" s="208"/>
      <c r="OLS125" s="208"/>
      <c r="OLT125" s="208"/>
      <c r="OLU125" s="208"/>
      <c r="OLV125" s="208"/>
      <c r="OLW125" s="208"/>
      <c r="OLX125" s="208"/>
      <c r="OLY125" s="208"/>
      <c r="OLZ125" s="208"/>
      <c r="OMA125" s="208"/>
      <c r="OMB125" s="208"/>
      <c r="OMC125" s="208"/>
      <c r="OMD125" s="208"/>
      <c r="OME125" s="208"/>
      <c r="OMF125" s="208"/>
      <c r="OMG125" s="208"/>
      <c r="OMH125" s="208"/>
      <c r="OMI125" s="208"/>
      <c r="OMJ125" s="208"/>
      <c r="OMK125" s="208"/>
      <c r="OML125" s="208"/>
      <c r="OMM125" s="208"/>
      <c r="OMN125" s="208"/>
      <c r="OMO125" s="208"/>
      <c r="OMP125" s="208"/>
      <c r="OMQ125" s="208"/>
      <c r="OMR125" s="208"/>
      <c r="OMS125" s="208"/>
      <c r="OMT125" s="208"/>
      <c r="OMU125" s="208"/>
      <c r="OMV125" s="208"/>
      <c r="OMW125" s="208"/>
      <c r="OMX125" s="208"/>
      <c r="OMY125" s="208"/>
      <c r="OMZ125" s="208"/>
      <c r="ONA125" s="208"/>
      <c r="ONB125" s="208"/>
      <c r="ONC125" s="208"/>
      <c r="OND125" s="208"/>
      <c r="ONE125" s="208"/>
      <c r="ONF125" s="208"/>
      <c r="ONG125" s="208"/>
      <c r="ONH125" s="208"/>
      <c r="ONI125" s="208"/>
      <c r="ONJ125" s="208"/>
      <c r="ONK125" s="208"/>
      <c r="ONL125" s="208"/>
      <c r="ONM125" s="208"/>
      <c r="ONN125" s="208"/>
      <c r="ONO125" s="208"/>
      <c r="ONP125" s="208"/>
      <c r="ONQ125" s="208"/>
      <c r="ONR125" s="208"/>
      <c r="ONS125" s="208"/>
      <c r="ONT125" s="208"/>
      <c r="ONU125" s="208"/>
      <c r="ONV125" s="208"/>
      <c r="ONW125" s="208"/>
      <c r="ONX125" s="208"/>
      <c r="ONY125" s="208"/>
      <c r="ONZ125" s="208"/>
      <c r="OOA125" s="208"/>
      <c r="OOB125" s="208"/>
      <c r="OOC125" s="208"/>
      <c r="OOD125" s="208"/>
      <c r="OOE125" s="208"/>
      <c r="OOF125" s="208"/>
      <c r="OOG125" s="208"/>
      <c r="OOH125" s="208"/>
      <c r="OOI125" s="208"/>
      <c r="OOJ125" s="208"/>
      <c r="OOK125" s="208"/>
      <c r="OOL125" s="208"/>
      <c r="OOM125" s="208"/>
      <c r="OON125" s="208"/>
      <c r="OOO125" s="208"/>
      <c r="OOP125" s="208"/>
      <c r="OOQ125" s="208"/>
      <c r="OOR125" s="208"/>
      <c r="OOS125" s="208"/>
      <c r="OOT125" s="208"/>
      <c r="OOU125" s="208"/>
      <c r="OOV125" s="208"/>
      <c r="OOW125" s="208"/>
      <c r="OOX125" s="208"/>
      <c r="OOY125" s="208"/>
      <c r="OOZ125" s="208"/>
      <c r="OPA125" s="208"/>
      <c r="OPB125" s="208"/>
      <c r="OPC125" s="208"/>
      <c r="OPD125" s="208"/>
      <c r="OPE125" s="208"/>
      <c r="OPF125" s="208"/>
      <c r="OPG125" s="208"/>
      <c r="OPH125" s="208"/>
      <c r="OPI125" s="208"/>
      <c r="OPJ125" s="208"/>
      <c r="OPK125" s="208"/>
      <c r="OPL125" s="208"/>
      <c r="OPM125" s="208"/>
      <c r="OPN125" s="208"/>
      <c r="OPO125" s="208"/>
      <c r="OPP125" s="208"/>
      <c r="OPQ125" s="208"/>
      <c r="OPR125" s="208"/>
      <c r="OPS125" s="208"/>
      <c r="OPT125" s="208"/>
      <c r="OPU125" s="208"/>
      <c r="OPV125" s="208"/>
      <c r="OPW125" s="208"/>
      <c r="OPX125" s="208"/>
      <c r="OPY125" s="208"/>
      <c r="OPZ125" s="208"/>
      <c r="OQA125" s="208"/>
      <c r="OQB125" s="208"/>
      <c r="OQC125" s="208"/>
      <c r="OQD125" s="208"/>
      <c r="OQE125" s="208"/>
      <c r="OQF125" s="208"/>
      <c r="OQG125" s="208"/>
      <c r="OQH125" s="208"/>
      <c r="OQI125" s="208"/>
      <c r="OQJ125" s="208"/>
      <c r="OQK125" s="208"/>
      <c r="OQL125" s="208"/>
      <c r="OQM125" s="208"/>
      <c r="OQN125" s="208"/>
      <c r="OQO125" s="208"/>
      <c r="OQP125" s="208"/>
      <c r="OQQ125" s="208"/>
      <c r="OQR125" s="208"/>
      <c r="OQS125" s="208"/>
      <c r="OQT125" s="208"/>
      <c r="OQU125" s="208"/>
      <c r="OQV125" s="208"/>
      <c r="OQW125" s="208"/>
      <c r="OQX125" s="208"/>
      <c r="OQY125" s="208"/>
      <c r="OQZ125" s="208"/>
      <c r="ORA125" s="208"/>
      <c r="ORB125" s="208"/>
      <c r="ORC125" s="208"/>
      <c r="ORD125" s="208"/>
      <c r="ORE125" s="208"/>
      <c r="ORF125" s="208"/>
      <c r="ORG125" s="208"/>
      <c r="ORH125" s="208"/>
      <c r="ORI125" s="208"/>
      <c r="ORJ125" s="208"/>
      <c r="ORK125" s="208"/>
      <c r="ORL125" s="208"/>
      <c r="ORM125" s="208"/>
      <c r="ORN125" s="208"/>
      <c r="ORO125" s="208"/>
      <c r="ORP125" s="208"/>
      <c r="ORQ125" s="208"/>
      <c r="ORR125" s="208"/>
      <c r="ORS125" s="208"/>
      <c r="ORT125" s="208"/>
      <c r="ORU125" s="208"/>
      <c r="ORV125" s="208"/>
      <c r="ORW125" s="208"/>
      <c r="ORX125" s="208"/>
      <c r="ORY125" s="208"/>
      <c r="ORZ125" s="208"/>
      <c r="OSA125" s="208"/>
      <c r="OSB125" s="208"/>
      <c r="OSC125" s="208"/>
      <c r="OSD125" s="208"/>
      <c r="OSE125" s="208"/>
      <c r="OSF125" s="208"/>
      <c r="OSG125" s="208"/>
      <c r="OSH125" s="208"/>
      <c r="OSI125" s="208"/>
      <c r="OSJ125" s="208"/>
      <c r="OSK125" s="208"/>
      <c r="OSL125" s="208"/>
      <c r="OSM125" s="208"/>
      <c r="OSN125" s="208"/>
      <c r="OSO125" s="208"/>
      <c r="OSP125" s="208"/>
      <c r="OSQ125" s="208"/>
      <c r="OSR125" s="208"/>
      <c r="OSS125" s="208"/>
      <c r="OST125" s="208"/>
      <c r="OSU125" s="208"/>
      <c r="OSV125" s="208"/>
      <c r="OSW125" s="208"/>
      <c r="OSX125" s="208"/>
      <c r="OSY125" s="208"/>
      <c r="OSZ125" s="208"/>
      <c r="OTA125" s="208"/>
      <c r="OTB125" s="208"/>
      <c r="OTC125" s="208"/>
      <c r="OTD125" s="208"/>
      <c r="OTE125" s="208"/>
      <c r="OTF125" s="208"/>
      <c r="OTG125" s="208"/>
      <c r="OTH125" s="208"/>
      <c r="OTI125" s="208"/>
      <c r="OTJ125" s="208"/>
      <c r="OTK125" s="208"/>
      <c r="OTL125" s="208"/>
      <c r="OTM125" s="208"/>
      <c r="OTN125" s="208"/>
      <c r="OTO125" s="208"/>
      <c r="OTP125" s="208"/>
      <c r="OTQ125" s="208"/>
      <c r="OTR125" s="208"/>
      <c r="OTS125" s="208"/>
      <c r="OTT125" s="208"/>
      <c r="OTU125" s="208"/>
      <c r="OTV125" s="208"/>
      <c r="OTW125" s="208"/>
      <c r="OTX125" s="208"/>
      <c r="OTY125" s="208"/>
      <c r="OTZ125" s="208"/>
      <c r="OUA125" s="208"/>
      <c r="OUB125" s="208"/>
      <c r="OUC125" s="208"/>
      <c r="OUD125" s="208"/>
      <c r="OUE125" s="208"/>
      <c r="OUF125" s="208"/>
      <c r="OUG125" s="208"/>
      <c r="OUH125" s="208"/>
      <c r="OUI125" s="208"/>
      <c r="OUJ125" s="208"/>
      <c r="OUK125" s="208"/>
      <c r="OUL125" s="208"/>
      <c r="OUM125" s="208"/>
      <c r="OUN125" s="208"/>
      <c r="OUO125" s="208"/>
      <c r="OUP125" s="208"/>
      <c r="OUQ125" s="208"/>
      <c r="OUR125" s="208"/>
      <c r="OUS125" s="208"/>
      <c r="OUT125" s="208"/>
      <c r="OUU125" s="208"/>
      <c r="OUV125" s="208"/>
      <c r="OUW125" s="208"/>
      <c r="OUX125" s="208"/>
      <c r="OUY125" s="208"/>
      <c r="OUZ125" s="208"/>
      <c r="OVA125" s="208"/>
      <c r="OVB125" s="208"/>
      <c r="OVC125" s="208"/>
      <c r="OVD125" s="208"/>
      <c r="OVE125" s="208"/>
      <c r="OVF125" s="208"/>
      <c r="OVG125" s="208"/>
      <c r="OVH125" s="208"/>
      <c r="OVI125" s="208"/>
      <c r="OVJ125" s="208"/>
      <c r="OVK125" s="208"/>
      <c r="OVL125" s="208"/>
      <c r="OVM125" s="208"/>
      <c r="OVN125" s="208"/>
      <c r="OVO125" s="208"/>
      <c r="OVP125" s="208"/>
      <c r="OVQ125" s="208"/>
      <c r="OVR125" s="208"/>
      <c r="OVS125" s="208"/>
      <c r="OVT125" s="208"/>
      <c r="OVU125" s="208"/>
      <c r="OVV125" s="208"/>
      <c r="OVW125" s="208"/>
      <c r="OVX125" s="208"/>
      <c r="OVY125" s="208"/>
      <c r="OVZ125" s="208"/>
      <c r="OWA125" s="208"/>
      <c r="OWB125" s="208"/>
      <c r="OWC125" s="208"/>
      <c r="OWD125" s="208"/>
      <c r="OWE125" s="208"/>
      <c r="OWF125" s="208"/>
      <c r="OWG125" s="208"/>
      <c r="OWH125" s="208"/>
      <c r="OWI125" s="208"/>
      <c r="OWJ125" s="208"/>
      <c r="OWK125" s="208"/>
      <c r="OWL125" s="208"/>
      <c r="OWM125" s="208"/>
      <c r="OWN125" s="208"/>
      <c r="OWO125" s="208"/>
      <c r="OWP125" s="208"/>
      <c r="OWQ125" s="208"/>
      <c r="OWR125" s="208"/>
      <c r="OWS125" s="208"/>
      <c r="OWT125" s="208"/>
      <c r="OWU125" s="208"/>
      <c r="OWV125" s="208"/>
      <c r="OWW125" s="208"/>
      <c r="OWX125" s="208"/>
      <c r="OWY125" s="208"/>
      <c r="OWZ125" s="208"/>
      <c r="OXA125" s="208"/>
      <c r="OXB125" s="208"/>
      <c r="OXC125" s="208"/>
      <c r="OXD125" s="208"/>
      <c r="OXE125" s="208"/>
      <c r="OXF125" s="208"/>
      <c r="OXG125" s="208"/>
      <c r="OXH125" s="208"/>
      <c r="OXI125" s="208"/>
      <c r="OXJ125" s="208"/>
      <c r="OXK125" s="208"/>
      <c r="OXL125" s="208"/>
      <c r="OXM125" s="208"/>
      <c r="OXN125" s="208"/>
      <c r="OXO125" s="208"/>
      <c r="OXP125" s="208"/>
      <c r="OXQ125" s="208"/>
      <c r="OXR125" s="208"/>
      <c r="OXS125" s="208"/>
      <c r="OXT125" s="208"/>
      <c r="OXU125" s="208"/>
      <c r="OXV125" s="208"/>
      <c r="OXW125" s="208"/>
      <c r="OXX125" s="208"/>
      <c r="OXY125" s="208"/>
      <c r="OXZ125" s="208"/>
      <c r="OYA125" s="208"/>
      <c r="OYB125" s="208"/>
      <c r="OYC125" s="208"/>
      <c r="OYD125" s="208"/>
      <c r="OYE125" s="208"/>
      <c r="OYF125" s="208"/>
      <c r="OYG125" s="208"/>
      <c r="OYH125" s="208"/>
      <c r="OYI125" s="208"/>
      <c r="OYJ125" s="208"/>
      <c r="OYK125" s="208"/>
      <c r="OYL125" s="208"/>
      <c r="OYM125" s="208"/>
      <c r="OYN125" s="208"/>
      <c r="OYO125" s="208"/>
      <c r="OYP125" s="208"/>
      <c r="OYQ125" s="208"/>
      <c r="OYR125" s="208"/>
      <c r="OYS125" s="208"/>
      <c r="OYT125" s="208"/>
      <c r="OYU125" s="208"/>
      <c r="OYV125" s="208"/>
      <c r="OYW125" s="208"/>
      <c r="OYX125" s="208"/>
      <c r="OYY125" s="208"/>
      <c r="OYZ125" s="208"/>
      <c r="OZA125" s="208"/>
      <c r="OZB125" s="208"/>
      <c r="OZC125" s="208"/>
      <c r="OZD125" s="208"/>
      <c r="OZE125" s="208"/>
      <c r="OZF125" s="208"/>
      <c r="OZG125" s="208"/>
      <c r="OZH125" s="208"/>
      <c r="OZI125" s="208"/>
      <c r="OZJ125" s="208"/>
      <c r="OZK125" s="208"/>
      <c r="OZL125" s="208"/>
      <c r="OZM125" s="208"/>
      <c r="OZN125" s="208"/>
      <c r="OZO125" s="208"/>
      <c r="OZP125" s="208"/>
      <c r="OZQ125" s="208"/>
      <c r="OZR125" s="208"/>
      <c r="OZS125" s="208"/>
      <c r="OZT125" s="208"/>
      <c r="OZU125" s="208"/>
      <c r="OZV125" s="208"/>
      <c r="OZW125" s="208"/>
      <c r="OZX125" s="208"/>
      <c r="OZY125" s="208"/>
      <c r="OZZ125" s="208"/>
      <c r="PAA125" s="208"/>
      <c r="PAB125" s="208"/>
      <c r="PAC125" s="208"/>
      <c r="PAD125" s="208"/>
      <c r="PAE125" s="208"/>
      <c r="PAF125" s="208"/>
      <c r="PAG125" s="208"/>
      <c r="PAH125" s="208"/>
      <c r="PAI125" s="208"/>
      <c r="PAJ125" s="208"/>
      <c r="PAK125" s="208"/>
      <c r="PAL125" s="208"/>
      <c r="PAM125" s="208"/>
      <c r="PAN125" s="208"/>
      <c r="PAO125" s="208"/>
      <c r="PAP125" s="208"/>
      <c r="PAQ125" s="208"/>
      <c r="PAR125" s="208"/>
      <c r="PAS125" s="208"/>
      <c r="PAT125" s="208"/>
      <c r="PAU125" s="208"/>
      <c r="PAV125" s="208"/>
      <c r="PAW125" s="208"/>
      <c r="PAX125" s="208"/>
      <c r="PAY125" s="208"/>
      <c r="PAZ125" s="208"/>
      <c r="PBA125" s="208"/>
      <c r="PBB125" s="208"/>
      <c r="PBC125" s="208"/>
      <c r="PBD125" s="208"/>
      <c r="PBE125" s="208"/>
      <c r="PBF125" s="208"/>
      <c r="PBG125" s="208"/>
      <c r="PBH125" s="208"/>
      <c r="PBI125" s="208"/>
      <c r="PBJ125" s="208"/>
      <c r="PBK125" s="208"/>
      <c r="PBL125" s="208"/>
      <c r="PBM125" s="208"/>
      <c r="PBN125" s="208"/>
      <c r="PBO125" s="208"/>
      <c r="PBP125" s="208"/>
      <c r="PBQ125" s="208"/>
      <c r="PBR125" s="208"/>
      <c r="PBS125" s="208"/>
      <c r="PBT125" s="208"/>
      <c r="PBU125" s="208"/>
      <c r="PBV125" s="208"/>
      <c r="PBW125" s="208"/>
      <c r="PBX125" s="208"/>
      <c r="PBY125" s="208"/>
      <c r="PBZ125" s="208"/>
      <c r="PCA125" s="208"/>
      <c r="PCB125" s="208"/>
      <c r="PCC125" s="208"/>
      <c r="PCD125" s="208"/>
      <c r="PCE125" s="208"/>
      <c r="PCF125" s="208"/>
      <c r="PCG125" s="208"/>
      <c r="PCH125" s="208"/>
      <c r="PCI125" s="208"/>
      <c r="PCJ125" s="208"/>
      <c r="PCK125" s="208"/>
      <c r="PCL125" s="208"/>
      <c r="PCM125" s="208"/>
      <c r="PCN125" s="208"/>
      <c r="PCO125" s="208"/>
      <c r="PCP125" s="208"/>
      <c r="PCQ125" s="208"/>
      <c r="PCR125" s="208"/>
      <c r="PCS125" s="208"/>
      <c r="PCT125" s="208"/>
      <c r="PCU125" s="208"/>
      <c r="PCV125" s="208"/>
      <c r="PCW125" s="208"/>
      <c r="PCX125" s="208"/>
      <c r="PCY125" s="208"/>
      <c r="PCZ125" s="208"/>
      <c r="PDA125" s="208"/>
      <c r="PDB125" s="208"/>
      <c r="PDC125" s="208"/>
      <c r="PDD125" s="208"/>
      <c r="PDE125" s="208"/>
      <c r="PDF125" s="208"/>
      <c r="PDG125" s="208"/>
      <c r="PDH125" s="208"/>
      <c r="PDI125" s="208"/>
      <c r="PDJ125" s="208"/>
      <c r="PDK125" s="208"/>
      <c r="PDL125" s="208"/>
      <c r="PDM125" s="208"/>
      <c r="PDN125" s="208"/>
      <c r="PDO125" s="208"/>
      <c r="PDP125" s="208"/>
      <c r="PDQ125" s="208"/>
      <c r="PDR125" s="208"/>
      <c r="PDS125" s="208"/>
      <c r="PDT125" s="208"/>
      <c r="PDU125" s="208"/>
      <c r="PDV125" s="208"/>
      <c r="PDW125" s="208"/>
      <c r="PDX125" s="208"/>
      <c r="PDY125" s="208"/>
      <c r="PDZ125" s="208"/>
      <c r="PEA125" s="208"/>
      <c r="PEB125" s="208"/>
      <c r="PEC125" s="208"/>
      <c r="PED125" s="208"/>
      <c r="PEE125" s="208"/>
      <c r="PEF125" s="208"/>
      <c r="PEG125" s="208"/>
      <c r="PEH125" s="208"/>
      <c r="PEI125" s="208"/>
      <c r="PEJ125" s="208"/>
      <c r="PEK125" s="208"/>
      <c r="PEL125" s="208"/>
      <c r="PEM125" s="208"/>
      <c r="PEN125" s="208"/>
      <c r="PEO125" s="208"/>
      <c r="PEP125" s="208"/>
      <c r="PEQ125" s="208"/>
      <c r="PER125" s="208"/>
      <c r="PES125" s="208"/>
      <c r="PET125" s="208"/>
      <c r="PEU125" s="208"/>
      <c r="PEV125" s="208"/>
      <c r="PEW125" s="208"/>
      <c r="PEX125" s="208"/>
      <c r="PEY125" s="208"/>
      <c r="PEZ125" s="208"/>
      <c r="PFA125" s="208"/>
      <c r="PFB125" s="208"/>
      <c r="PFC125" s="208"/>
      <c r="PFD125" s="208"/>
      <c r="PFE125" s="208"/>
      <c r="PFF125" s="208"/>
      <c r="PFG125" s="208"/>
      <c r="PFH125" s="208"/>
      <c r="PFI125" s="208"/>
      <c r="PFJ125" s="208"/>
      <c r="PFK125" s="208"/>
      <c r="PFL125" s="208"/>
      <c r="PFM125" s="208"/>
      <c r="PFN125" s="208"/>
      <c r="PFO125" s="208"/>
      <c r="PFP125" s="208"/>
      <c r="PFQ125" s="208"/>
      <c r="PFR125" s="208"/>
      <c r="PFS125" s="208"/>
      <c r="PFT125" s="208"/>
      <c r="PFU125" s="208"/>
      <c r="PFV125" s="208"/>
      <c r="PFW125" s="208"/>
      <c r="PFX125" s="208"/>
      <c r="PFY125" s="208"/>
      <c r="PFZ125" s="208"/>
      <c r="PGA125" s="208"/>
      <c r="PGB125" s="208"/>
      <c r="PGC125" s="208"/>
      <c r="PGD125" s="208"/>
      <c r="PGE125" s="208"/>
      <c r="PGF125" s="208"/>
      <c r="PGG125" s="208"/>
      <c r="PGH125" s="208"/>
      <c r="PGI125" s="208"/>
      <c r="PGJ125" s="208"/>
      <c r="PGK125" s="208"/>
      <c r="PGL125" s="208"/>
      <c r="PGM125" s="208"/>
      <c r="PGN125" s="208"/>
      <c r="PGO125" s="208"/>
      <c r="PGP125" s="208"/>
      <c r="PGQ125" s="208"/>
      <c r="PGR125" s="208"/>
      <c r="PGS125" s="208"/>
      <c r="PGT125" s="208"/>
      <c r="PGU125" s="208"/>
      <c r="PGV125" s="208"/>
      <c r="PGW125" s="208"/>
      <c r="PGX125" s="208"/>
      <c r="PGY125" s="208"/>
      <c r="PGZ125" s="208"/>
      <c r="PHA125" s="208"/>
      <c r="PHB125" s="208"/>
      <c r="PHC125" s="208"/>
      <c r="PHD125" s="208"/>
      <c r="PHE125" s="208"/>
      <c r="PHF125" s="208"/>
      <c r="PHG125" s="208"/>
      <c r="PHH125" s="208"/>
      <c r="PHI125" s="208"/>
      <c r="PHJ125" s="208"/>
      <c r="PHK125" s="208"/>
      <c r="PHL125" s="208"/>
      <c r="PHM125" s="208"/>
      <c r="PHN125" s="208"/>
      <c r="PHO125" s="208"/>
      <c r="PHP125" s="208"/>
      <c r="PHQ125" s="208"/>
      <c r="PHR125" s="208"/>
      <c r="PHS125" s="208"/>
      <c r="PHT125" s="208"/>
      <c r="PHU125" s="208"/>
      <c r="PHV125" s="208"/>
      <c r="PHW125" s="208"/>
      <c r="PHX125" s="208"/>
      <c r="PHY125" s="208"/>
      <c r="PHZ125" s="208"/>
      <c r="PIA125" s="208"/>
      <c r="PIB125" s="208"/>
      <c r="PIC125" s="208"/>
      <c r="PID125" s="208"/>
      <c r="PIE125" s="208"/>
      <c r="PIF125" s="208"/>
      <c r="PIG125" s="208"/>
      <c r="PIH125" s="208"/>
      <c r="PII125" s="208"/>
      <c r="PIJ125" s="208"/>
      <c r="PIK125" s="208"/>
      <c r="PIL125" s="208"/>
      <c r="PIM125" s="208"/>
      <c r="PIN125" s="208"/>
      <c r="PIO125" s="208"/>
      <c r="PIP125" s="208"/>
      <c r="PIQ125" s="208"/>
      <c r="PIR125" s="208"/>
      <c r="PIS125" s="208"/>
      <c r="PIT125" s="208"/>
      <c r="PIU125" s="208"/>
      <c r="PIV125" s="208"/>
      <c r="PIW125" s="208"/>
      <c r="PIX125" s="208"/>
      <c r="PIY125" s="208"/>
      <c r="PIZ125" s="208"/>
      <c r="PJA125" s="208"/>
      <c r="PJB125" s="208"/>
      <c r="PJC125" s="208"/>
      <c r="PJD125" s="208"/>
      <c r="PJE125" s="208"/>
      <c r="PJF125" s="208"/>
      <c r="PJG125" s="208"/>
      <c r="PJH125" s="208"/>
      <c r="PJI125" s="208"/>
      <c r="PJJ125" s="208"/>
      <c r="PJK125" s="208"/>
      <c r="PJL125" s="208"/>
      <c r="PJM125" s="208"/>
      <c r="PJN125" s="208"/>
      <c r="PJO125" s="208"/>
      <c r="PJP125" s="208"/>
      <c r="PJQ125" s="208"/>
      <c r="PJR125" s="208"/>
      <c r="PJS125" s="208"/>
      <c r="PJT125" s="208"/>
      <c r="PJU125" s="208"/>
      <c r="PJV125" s="208"/>
      <c r="PJW125" s="208"/>
      <c r="PJX125" s="208"/>
      <c r="PJY125" s="208"/>
      <c r="PJZ125" s="208"/>
      <c r="PKA125" s="208"/>
      <c r="PKB125" s="208"/>
      <c r="PKC125" s="208"/>
      <c r="PKD125" s="208"/>
      <c r="PKE125" s="208"/>
      <c r="PKF125" s="208"/>
      <c r="PKG125" s="208"/>
      <c r="PKH125" s="208"/>
      <c r="PKI125" s="208"/>
      <c r="PKJ125" s="208"/>
      <c r="PKK125" s="208"/>
      <c r="PKL125" s="208"/>
      <c r="PKM125" s="208"/>
      <c r="PKN125" s="208"/>
      <c r="PKO125" s="208"/>
      <c r="PKP125" s="208"/>
      <c r="PKQ125" s="208"/>
      <c r="PKR125" s="208"/>
      <c r="PKS125" s="208"/>
      <c r="PKT125" s="208"/>
      <c r="PKU125" s="208"/>
      <c r="PKV125" s="208"/>
      <c r="PKW125" s="208"/>
      <c r="PKX125" s="208"/>
      <c r="PKY125" s="208"/>
      <c r="PKZ125" s="208"/>
      <c r="PLA125" s="208"/>
      <c r="PLB125" s="208"/>
      <c r="PLC125" s="208"/>
      <c r="PLD125" s="208"/>
      <c r="PLE125" s="208"/>
      <c r="PLF125" s="208"/>
      <c r="PLG125" s="208"/>
      <c r="PLH125" s="208"/>
      <c r="PLI125" s="208"/>
      <c r="PLJ125" s="208"/>
      <c r="PLK125" s="208"/>
      <c r="PLL125" s="208"/>
      <c r="PLM125" s="208"/>
      <c r="PLN125" s="208"/>
      <c r="PLO125" s="208"/>
      <c r="PLP125" s="208"/>
      <c r="PLQ125" s="208"/>
      <c r="PLR125" s="208"/>
      <c r="PLS125" s="208"/>
      <c r="PLT125" s="208"/>
      <c r="PLU125" s="208"/>
      <c r="PLV125" s="208"/>
      <c r="PLW125" s="208"/>
      <c r="PLX125" s="208"/>
      <c r="PLY125" s="208"/>
      <c r="PLZ125" s="208"/>
      <c r="PMA125" s="208"/>
      <c r="PMB125" s="208"/>
      <c r="PMC125" s="208"/>
      <c r="PMD125" s="208"/>
      <c r="PME125" s="208"/>
      <c r="PMF125" s="208"/>
      <c r="PMG125" s="208"/>
      <c r="PMH125" s="208"/>
      <c r="PMI125" s="208"/>
      <c r="PMJ125" s="208"/>
      <c r="PMK125" s="208"/>
      <c r="PML125" s="208"/>
      <c r="PMM125" s="208"/>
      <c r="PMN125" s="208"/>
      <c r="PMO125" s="208"/>
      <c r="PMP125" s="208"/>
      <c r="PMQ125" s="208"/>
      <c r="PMR125" s="208"/>
      <c r="PMS125" s="208"/>
      <c r="PMT125" s="208"/>
      <c r="PMU125" s="208"/>
      <c r="PMV125" s="208"/>
      <c r="PMW125" s="208"/>
      <c r="PMX125" s="208"/>
      <c r="PMY125" s="208"/>
      <c r="PMZ125" s="208"/>
      <c r="PNA125" s="208"/>
      <c r="PNB125" s="208"/>
      <c r="PNC125" s="208"/>
      <c r="PND125" s="208"/>
      <c r="PNE125" s="208"/>
      <c r="PNF125" s="208"/>
      <c r="PNG125" s="208"/>
      <c r="PNH125" s="208"/>
      <c r="PNI125" s="208"/>
      <c r="PNJ125" s="208"/>
      <c r="PNK125" s="208"/>
      <c r="PNL125" s="208"/>
      <c r="PNM125" s="208"/>
      <c r="PNN125" s="208"/>
      <c r="PNO125" s="208"/>
      <c r="PNP125" s="208"/>
      <c r="PNQ125" s="208"/>
      <c r="PNR125" s="208"/>
      <c r="PNS125" s="208"/>
      <c r="PNT125" s="208"/>
      <c r="PNU125" s="208"/>
      <c r="PNV125" s="208"/>
      <c r="PNW125" s="208"/>
      <c r="PNX125" s="208"/>
      <c r="PNY125" s="208"/>
      <c r="PNZ125" s="208"/>
      <c r="POA125" s="208"/>
      <c r="POB125" s="208"/>
      <c r="POC125" s="208"/>
      <c r="POD125" s="208"/>
      <c r="POE125" s="208"/>
      <c r="POF125" s="208"/>
      <c r="POG125" s="208"/>
      <c r="POH125" s="208"/>
      <c r="POI125" s="208"/>
      <c r="POJ125" s="208"/>
      <c r="POK125" s="208"/>
      <c r="POL125" s="208"/>
      <c r="POM125" s="208"/>
      <c r="PON125" s="208"/>
      <c r="POO125" s="208"/>
      <c r="POP125" s="208"/>
      <c r="POQ125" s="208"/>
      <c r="POR125" s="208"/>
      <c r="POS125" s="208"/>
      <c r="POT125" s="208"/>
      <c r="POU125" s="208"/>
      <c r="POV125" s="208"/>
      <c r="POW125" s="208"/>
      <c r="POX125" s="208"/>
      <c r="POY125" s="208"/>
      <c r="POZ125" s="208"/>
      <c r="PPA125" s="208"/>
      <c r="PPB125" s="208"/>
      <c r="PPC125" s="208"/>
      <c r="PPD125" s="208"/>
      <c r="PPE125" s="208"/>
      <c r="PPF125" s="208"/>
      <c r="PPG125" s="208"/>
      <c r="PPH125" s="208"/>
      <c r="PPI125" s="208"/>
      <c r="PPJ125" s="208"/>
      <c r="PPK125" s="208"/>
      <c r="PPL125" s="208"/>
      <c r="PPM125" s="208"/>
      <c r="PPN125" s="208"/>
      <c r="PPO125" s="208"/>
      <c r="PPP125" s="208"/>
      <c r="PPQ125" s="208"/>
      <c r="PPR125" s="208"/>
      <c r="PPS125" s="208"/>
      <c r="PPT125" s="208"/>
      <c r="PPU125" s="208"/>
      <c r="PPV125" s="208"/>
      <c r="PPW125" s="208"/>
      <c r="PPX125" s="208"/>
      <c r="PPY125" s="208"/>
      <c r="PPZ125" s="208"/>
      <c r="PQA125" s="208"/>
      <c r="PQB125" s="208"/>
      <c r="PQC125" s="208"/>
      <c r="PQD125" s="208"/>
      <c r="PQE125" s="208"/>
      <c r="PQF125" s="208"/>
      <c r="PQG125" s="208"/>
      <c r="PQH125" s="208"/>
      <c r="PQI125" s="208"/>
      <c r="PQJ125" s="208"/>
      <c r="PQK125" s="208"/>
      <c r="PQL125" s="208"/>
      <c r="PQM125" s="208"/>
      <c r="PQN125" s="208"/>
      <c r="PQO125" s="208"/>
      <c r="PQP125" s="208"/>
      <c r="PQQ125" s="208"/>
      <c r="PQR125" s="208"/>
      <c r="PQS125" s="208"/>
      <c r="PQT125" s="208"/>
      <c r="PQU125" s="208"/>
      <c r="PQV125" s="208"/>
      <c r="PQW125" s="208"/>
      <c r="PQX125" s="208"/>
      <c r="PQY125" s="208"/>
      <c r="PQZ125" s="208"/>
      <c r="PRA125" s="208"/>
      <c r="PRB125" s="208"/>
      <c r="PRC125" s="208"/>
      <c r="PRD125" s="208"/>
      <c r="PRE125" s="208"/>
      <c r="PRF125" s="208"/>
      <c r="PRG125" s="208"/>
      <c r="PRH125" s="208"/>
      <c r="PRI125" s="208"/>
      <c r="PRJ125" s="208"/>
      <c r="PRK125" s="208"/>
      <c r="PRL125" s="208"/>
      <c r="PRM125" s="208"/>
      <c r="PRN125" s="208"/>
      <c r="PRO125" s="208"/>
      <c r="PRP125" s="208"/>
      <c r="PRQ125" s="208"/>
      <c r="PRR125" s="208"/>
      <c r="PRS125" s="208"/>
      <c r="PRT125" s="208"/>
      <c r="PRU125" s="208"/>
      <c r="PRV125" s="208"/>
      <c r="PRW125" s="208"/>
      <c r="PRX125" s="208"/>
      <c r="PRY125" s="208"/>
      <c r="PRZ125" s="208"/>
      <c r="PSA125" s="208"/>
      <c r="PSB125" s="208"/>
      <c r="PSC125" s="208"/>
      <c r="PSD125" s="208"/>
      <c r="PSE125" s="208"/>
      <c r="PSF125" s="208"/>
      <c r="PSG125" s="208"/>
      <c r="PSH125" s="208"/>
      <c r="PSI125" s="208"/>
      <c r="PSJ125" s="208"/>
      <c r="PSK125" s="208"/>
      <c r="PSL125" s="208"/>
      <c r="PSM125" s="208"/>
      <c r="PSN125" s="208"/>
      <c r="PSO125" s="208"/>
      <c r="PSP125" s="208"/>
      <c r="PSQ125" s="208"/>
      <c r="PSR125" s="208"/>
      <c r="PSS125" s="208"/>
      <c r="PST125" s="208"/>
      <c r="PSU125" s="208"/>
      <c r="PSV125" s="208"/>
      <c r="PSW125" s="208"/>
      <c r="PSX125" s="208"/>
      <c r="PSY125" s="208"/>
      <c r="PSZ125" s="208"/>
      <c r="PTA125" s="208"/>
      <c r="PTB125" s="208"/>
      <c r="PTC125" s="208"/>
      <c r="PTD125" s="208"/>
      <c r="PTE125" s="208"/>
      <c r="PTF125" s="208"/>
      <c r="PTG125" s="208"/>
      <c r="PTH125" s="208"/>
      <c r="PTI125" s="208"/>
      <c r="PTJ125" s="208"/>
      <c r="PTK125" s="208"/>
      <c r="PTL125" s="208"/>
      <c r="PTM125" s="208"/>
      <c r="PTN125" s="208"/>
      <c r="PTO125" s="208"/>
      <c r="PTP125" s="208"/>
      <c r="PTQ125" s="208"/>
      <c r="PTR125" s="208"/>
      <c r="PTS125" s="208"/>
      <c r="PTT125" s="208"/>
      <c r="PTU125" s="208"/>
      <c r="PTV125" s="208"/>
      <c r="PTW125" s="208"/>
      <c r="PTX125" s="208"/>
      <c r="PTY125" s="208"/>
      <c r="PTZ125" s="208"/>
      <c r="PUA125" s="208"/>
      <c r="PUB125" s="208"/>
      <c r="PUC125" s="208"/>
      <c r="PUD125" s="208"/>
      <c r="PUE125" s="208"/>
      <c r="PUF125" s="208"/>
      <c r="PUG125" s="208"/>
      <c r="PUH125" s="208"/>
      <c r="PUI125" s="208"/>
      <c r="PUJ125" s="208"/>
      <c r="PUK125" s="208"/>
      <c r="PUL125" s="208"/>
      <c r="PUM125" s="208"/>
      <c r="PUN125" s="208"/>
      <c r="PUO125" s="208"/>
      <c r="PUP125" s="208"/>
      <c r="PUQ125" s="208"/>
      <c r="PUR125" s="208"/>
      <c r="PUS125" s="208"/>
      <c r="PUT125" s="208"/>
      <c r="PUU125" s="208"/>
      <c r="PUV125" s="208"/>
      <c r="PUW125" s="208"/>
      <c r="PUX125" s="208"/>
      <c r="PUY125" s="208"/>
      <c r="PUZ125" s="208"/>
      <c r="PVA125" s="208"/>
      <c r="PVB125" s="208"/>
      <c r="PVC125" s="208"/>
      <c r="PVD125" s="208"/>
      <c r="PVE125" s="208"/>
      <c r="PVF125" s="208"/>
      <c r="PVG125" s="208"/>
      <c r="PVH125" s="208"/>
      <c r="PVI125" s="208"/>
      <c r="PVJ125" s="208"/>
      <c r="PVK125" s="208"/>
      <c r="PVL125" s="208"/>
      <c r="PVM125" s="208"/>
      <c r="PVN125" s="208"/>
      <c r="PVO125" s="208"/>
      <c r="PVP125" s="208"/>
      <c r="PVQ125" s="208"/>
      <c r="PVR125" s="208"/>
      <c r="PVS125" s="208"/>
      <c r="PVT125" s="208"/>
      <c r="PVU125" s="208"/>
      <c r="PVV125" s="208"/>
      <c r="PVW125" s="208"/>
      <c r="PVX125" s="208"/>
      <c r="PVY125" s="208"/>
      <c r="PVZ125" s="208"/>
      <c r="PWA125" s="208"/>
      <c r="PWB125" s="208"/>
      <c r="PWC125" s="208"/>
      <c r="PWD125" s="208"/>
      <c r="PWE125" s="208"/>
      <c r="PWF125" s="208"/>
      <c r="PWG125" s="208"/>
      <c r="PWH125" s="208"/>
      <c r="PWI125" s="208"/>
      <c r="PWJ125" s="208"/>
      <c r="PWK125" s="208"/>
      <c r="PWL125" s="208"/>
      <c r="PWM125" s="208"/>
      <c r="PWN125" s="208"/>
      <c r="PWO125" s="208"/>
      <c r="PWP125" s="208"/>
      <c r="PWQ125" s="208"/>
      <c r="PWR125" s="208"/>
      <c r="PWS125" s="208"/>
      <c r="PWT125" s="208"/>
      <c r="PWU125" s="208"/>
      <c r="PWV125" s="208"/>
      <c r="PWW125" s="208"/>
      <c r="PWX125" s="208"/>
      <c r="PWY125" s="208"/>
      <c r="PWZ125" s="208"/>
      <c r="PXA125" s="208"/>
      <c r="PXB125" s="208"/>
      <c r="PXC125" s="208"/>
      <c r="PXD125" s="208"/>
      <c r="PXE125" s="208"/>
      <c r="PXF125" s="208"/>
      <c r="PXG125" s="208"/>
      <c r="PXH125" s="208"/>
      <c r="PXI125" s="208"/>
      <c r="PXJ125" s="208"/>
      <c r="PXK125" s="208"/>
      <c r="PXL125" s="208"/>
      <c r="PXM125" s="208"/>
      <c r="PXN125" s="208"/>
      <c r="PXO125" s="208"/>
      <c r="PXP125" s="208"/>
      <c r="PXQ125" s="208"/>
      <c r="PXR125" s="208"/>
      <c r="PXS125" s="208"/>
      <c r="PXT125" s="208"/>
      <c r="PXU125" s="208"/>
      <c r="PXV125" s="208"/>
      <c r="PXW125" s="208"/>
      <c r="PXX125" s="208"/>
      <c r="PXY125" s="208"/>
      <c r="PXZ125" s="208"/>
      <c r="PYA125" s="208"/>
      <c r="PYB125" s="208"/>
      <c r="PYC125" s="208"/>
      <c r="PYD125" s="208"/>
      <c r="PYE125" s="208"/>
      <c r="PYF125" s="208"/>
      <c r="PYG125" s="208"/>
      <c r="PYH125" s="208"/>
      <c r="PYI125" s="208"/>
      <c r="PYJ125" s="208"/>
      <c r="PYK125" s="208"/>
      <c r="PYL125" s="208"/>
      <c r="PYM125" s="208"/>
      <c r="PYN125" s="208"/>
      <c r="PYO125" s="208"/>
      <c r="PYP125" s="208"/>
      <c r="PYQ125" s="208"/>
      <c r="PYR125" s="208"/>
      <c r="PYS125" s="208"/>
      <c r="PYT125" s="208"/>
      <c r="PYU125" s="208"/>
      <c r="PYV125" s="208"/>
      <c r="PYW125" s="208"/>
      <c r="PYX125" s="208"/>
      <c r="PYY125" s="208"/>
      <c r="PYZ125" s="208"/>
      <c r="PZA125" s="208"/>
      <c r="PZB125" s="208"/>
      <c r="PZC125" s="208"/>
      <c r="PZD125" s="208"/>
      <c r="PZE125" s="208"/>
      <c r="PZF125" s="208"/>
      <c r="PZG125" s="208"/>
      <c r="PZH125" s="208"/>
      <c r="PZI125" s="208"/>
      <c r="PZJ125" s="208"/>
      <c r="PZK125" s="208"/>
      <c r="PZL125" s="208"/>
      <c r="PZM125" s="208"/>
      <c r="PZN125" s="208"/>
      <c r="PZO125" s="208"/>
      <c r="PZP125" s="208"/>
      <c r="PZQ125" s="208"/>
      <c r="PZR125" s="208"/>
      <c r="PZS125" s="208"/>
      <c r="PZT125" s="208"/>
      <c r="PZU125" s="208"/>
      <c r="PZV125" s="208"/>
      <c r="PZW125" s="208"/>
      <c r="PZX125" s="208"/>
      <c r="PZY125" s="208"/>
      <c r="PZZ125" s="208"/>
      <c r="QAA125" s="208"/>
      <c r="QAB125" s="208"/>
      <c r="QAC125" s="208"/>
      <c r="QAD125" s="208"/>
      <c r="QAE125" s="208"/>
      <c r="QAF125" s="208"/>
      <c r="QAG125" s="208"/>
      <c r="QAH125" s="208"/>
      <c r="QAI125" s="208"/>
      <c r="QAJ125" s="208"/>
      <c r="QAK125" s="208"/>
      <c r="QAL125" s="208"/>
      <c r="QAM125" s="208"/>
      <c r="QAN125" s="208"/>
      <c r="QAO125" s="208"/>
      <c r="QAP125" s="208"/>
      <c r="QAQ125" s="208"/>
      <c r="QAR125" s="208"/>
      <c r="QAS125" s="208"/>
      <c r="QAT125" s="208"/>
      <c r="QAU125" s="208"/>
      <c r="QAV125" s="208"/>
      <c r="QAW125" s="208"/>
      <c r="QAX125" s="208"/>
      <c r="QAY125" s="208"/>
      <c r="QAZ125" s="208"/>
      <c r="QBA125" s="208"/>
      <c r="QBB125" s="208"/>
      <c r="QBC125" s="208"/>
      <c r="QBD125" s="208"/>
      <c r="QBE125" s="208"/>
      <c r="QBF125" s="208"/>
      <c r="QBG125" s="208"/>
      <c r="QBH125" s="208"/>
      <c r="QBI125" s="208"/>
      <c r="QBJ125" s="208"/>
      <c r="QBK125" s="208"/>
      <c r="QBL125" s="208"/>
      <c r="QBM125" s="208"/>
      <c r="QBN125" s="208"/>
      <c r="QBO125" s="208"/>
      <c r="QBP125" s="208"/>
      <c r="QBQ125" s="208"/>
      <c r="QBR125" s="208"/>
      <c r="QBS125" s="208"/>
      <c r="QBT125" s="208"/>
      <c r="QBU125" s="208"/>
      <c r="QBV125" s="208"/>
      <c r="QBW125" s="208"/>
      <c r="QBX125" s="208"/>
      <c r="QBY125" s="208"/>
      <c r="QBZ125" s="208"/>
      <c r="QCA125" s="208"/>
      <c r="QCB125" s="208"/>
      <c r="QCC125" s="208"/>
      <c r="QCD125" s="208"/>
      <c r="QCE125" s="208"/>
      <c r="QCF125" s="208"/>
      <c r="QCG125" s="208"/>
      <c r="QCH125" s="208"/>
      <c r="QCI125" s="208"/>
      <c r="QCJ125" s="208"/>
      <c r="QCK125" s="208"/>
      <c r="QCL125" s="208"/>
      <c r="QCM125" s="208"/>
      <c r="QCN125" s="208"/>
      <c r="QCO125" s="208"/>
      <c r="QCP125" s="208"/>
      <c r="QCQ125" s="208"/>
      <c r="QCR125" s="208"/>
      <c r="QCS125" s="208"/>
      <c r="QCT125" s="208"/>
      <c r="QCU125" s="208"/>
      <c r="QCV125" s="208"/>
      <c r="QCW125" s="208"/>
      <c r="QCX125" s="208"/>
      <c r="QCY125" s="208"/>
      <c r="QCZ125" s="208"/>
      <c r="QDA125" s="208"/>
      <c r="QDB125" s="208"/>
      <c r="QDC125" s="208"/>
      <c r="QDD125" s="208"/>
      <c r="QDE125" s="208"/>
      <c r="QDF125" s="208"/>
      <c r="QDG125" s="208"/>
      <c r="QDH125" s="208"/>
      <c r="QDI125" s="208"/>
      <c r="QDJ125" s="208"/>
      <c r="QDK125" s="208"/>
      <c r="QDL125" s="208"/>
      <c r="QDM125" s="208"/>
      <c r="QDN125" s="208"/>
      <c r="QDO125" s="208"/>
      <c r="QDP125" s="208"/>
      <c r="QDQ125" s="208"/>
      <c r="QDR125" s="208"/>
      <c r="QDS125" s="208"/>
      <c r="QDT125" s="208"/>
      <c r="QDU125" s="208"/>
      <c r="QDV125" s="208"/>
      <c r="QDW125" s="208"/>
      <c r="QDX125" s="208"/>
      <c r="QDY125" s="208"/>
      <c r="QDZ125" s="208"/>
      <c r="QEA125" s="208"/>
      <c r="QEB125" s="208"/>
      <c r="QEC125" s="208"/>
      <c r="QED125" s="208"/>
      <c r="QEE125" s="208"/>
      <c r="QEF125" s="208"/>
      <c r="QEG125" s="208"/>
      <c r="QEH125" s="208"/>
      <c r="QEI125" s="208"/>
      <c r="QEJ125" s="208"/>
      <c r="QEK125" s="208"/>
      <c r="QEL125" s="208"/>
      <c r="QEM125" s="208"/>
      <c r="QEN125" s="208"/>
      <c r="QEO125" s="208"/>
      <c r="QEP125" s="208"/>
      <c r="QEQ125" s="208"/>
      <c r="QER125" s="208"/>
      <c r="QES125" s="208"/>
      <c r="QET125" s="208"/>
      <c r="QEU125" s="208"/>
      <c r="QEV125" s="208"/>
      <c r="QEW125" s="208"/>
      <c r="QEX125" s="208"/>
      <c r="QEY125" s="208"/>
      <c r="QEZ125" s="208"/>
      <c r="QFA125" s="208"/>
      <c r="QFB125" s="208"/>
      <c r="QFC125" s="208"/>
      <c r="QFD125" s="208"/>
      <c r="QFE125" s="208"/>
      <c r="QFF125" s="208"/>
      <c r="QFG125" s="208"/>
      <c r="QFH125" s="208"/>
      <c r="QFI125" s="208"/>
      <c r="QFJ125" s="208"/>
      <c r="QFK125" s="208"/>
      <c r="QFL125" s="208"/>
      <c r="QFM125" s="208"/>
      <c r="QFN125" s="208"/>
      <c r="QFO125" s="208"/>
      <c r="QFP125" s="208"/>
      <c r="QFQ125" s="208"/>
      <c r="QFR125" s="208"/>
      <c r="QFS125" s="208"/>
      <c r="QFT125" s="208"/>
      <c r="QFU125" s="208"/>
      <c r="QFV125" s="208"/>
      <c r="QFW125" s="208"/>
      <c r="QFX125" s="208"/>
      <c r="QFY125" s="208"/>
      <c r="QFZ125" s="208"/>
      <c r="QGA125" s="208"/>
      <c r="QGB125" s="208"/>
      <c r="QGC125" s="208"/>
      <c r="QGD125" s="208"/>
      <c r="QGE125" s="208"/>
      <c r="QGF125" s="208"/>
      <c r="QGG125" s="208"/>
      <c r="QGH125" s="208"/>
      <c r="QGI125" s="208"/>
      <c r="QGJ125" s="208"/>
      <c r="QGK125" s="208"/>
      <c r="QGL125" s="208"/>
      <c r="QGM125" s="208"/>
      <c r="QGN125" s="208"/>
      <c r="QGO125" s="208"/>
      <c r="QGP125" s="208"/>
      <c r="QGQ125" s="208"/>
      <c r="QGR125" s="208"/>
      <c r="QGS125" s="208"/>
      <c r="QGT125" s="208"/>
      <c r="QGU125" s="208"/>
      <c r="QGV125" s="208"/>
      <c r="QGW125" s="208"/>
      <c r="QGX125" s="208"/>
      <c r="QGY125" s="208"/>
      <c r="QGZ125" s="208"/>
      <c r="QHA125" s="208"/>
      <c r="QHB125" s="208"/>
      <c r="QHC125" s="208"/>
      <c r="QHD125" s="208"/>
      <c r="QHE125" s="208"/>
      <c r="QHF125" s="208"/>
      <c r="QHG125" s="208"/>
      <c r="QHH125" s="208"/>
      <c r="QHI125" s="208"/>
      <c r="QHJ125" s="208"/>
      <c r="QHK125" s="208"/>
      <c r="QHL125" s="208"/>
      <c r="QHM125" s="208"/>
      <c r="QHN125" s="208"/>
      <c r="QHO125" s="208"/>
      <c r="QHP125" s="208"/>
      <c r="QHQ125" s="208"/>
      <c r="QHR125" s="208"/>
      <c r="QHS125" s="208"/>
      <c r="QHT125" s="208"/>
      <c r="QHU125" s="208"/>
      <c r="QHV125" s="208"/>
      <c r="QHW125" s="208"/>
      <c r="QHX125" s="208"/>
      <c r="QHY125" s="208"/>
      <c r="QHZ125" s="208"/>
      <c r="QIA125" s="208"/>
      <c r="QIB125" s="208"/>
      <c r="QIC125" s="208"/>
      <c r="QID125" s="208"/>
      <c r="QIE125" s="208"/>
      <c r="QIF125" s="208"/>
      <c r="QIG125" s="208"/>
      <c r="QIH125" s="208"/>
      <c r="QII125" s="208"/>
      <c r="QIJ125" s="208"/>
      <c r="QIK125" s="208"/>
      <c r="QIL125" s="208"/>
      <c r="QIM125" s="208"/>
      <c r="QIN125" s="208"/>
      <c r="QIO125" s="208"/>
      <c r="QIP125" s="208"/>
      <c r="QIQ125" s="208"/>
      <c r="QIR125" s="208"/>
      <c r="QIS125" s="208"/>
      <c r="QIT125" s="208"/>
      <c r="QIU125" s="208"/>
      <c r="QIV125" s="208"/>
      <c r="QIW125" s="208"/>
      <c r="QIX125" s="208"/>
      <c r="QIY125" s="208"/>
      <c r="QIZ125" s="208"/>
      <c r="QJA125" s="208"/>
      <c r="QJB125" s="208"/>
      <c r="QJC125" s="208"/>
      <c r="QJD125" s="208"/>
      <c r="QJE125" s="208"/>
      <c r="QJF125" s="208"/>
      <c r="QJG125" s="208"/>
      <c r="QJH125" s="208"/>
      <c r="QJI125" s="208"/>
      <c r="QJJ125" s="208"/>
      <c r="QJK125" s="208"/>
      <c r="QJL125" s="208"/>
      <c r="QJM125" s="208"/>
      <c r="QJN125" s="208"/>
      <c r="QJO125" s="208"/>
      <c r="QJP125" s="208"/>
      <c r="QJQ125" s="208"/>
      <c r="QJR125" s="208"/>
      <c r="QJS125" s="208"/>
      <c r="QJT125" s="208"/>
      <c r="QJU125" s="208"/>
      <c r="QJV125" s="208"/>
      <c r="QJW125" s="208"/>
      <c r="QJX125" s="208"/>
      <c r="QJY125" s="208"/>
      <c r="QJZ125" s="208"/>
      <c r="QKA125" s="208"/>
      <c r="QKB125" s="208"/>
      <c r="QKC125" s="208"/>
      <c r="QKD125" s="208"/>
      <c r="QKE125" s="208"/>
      <c r="QKF125" s="208"/>
      <c r="QKG125" s="208"/>
      <c r="QKH125" s="208"/>
      <c r="QKI125" s="208"/>
      <c r="QKJ125" s="208"/>
      <c r="QKK125" s="208"/>
      <c r="QKL125" s="208"/>
      <c r="QKM125" s="208"/>
      <c r="QKN125" s="208"/>
      <c r="QKO125" s="208"/>
      <c r="QKP125" s="208"/>
      <c r="QKQ125" s="208"/>
      <c r="QKR125" s="208"/>
      <c r="QKS125" s="208"/>
      <c r="QKT125" s="208"/>
      <c r="QKU125" s="208"/>
      <c r="QKV125" s="208"/>
      <c r="QKW125" s="208"/>
      <c r="QKX125" s="208"/>
      <c r="QKY125" s="208"/>
      <c r="QKZ125" s="208"/>
      <c r="QLA125" s="208"/>
      <c r="QLB125" s="208"/>
      <c r="QLC125" s="208"/>
      <c r="QLD125" s="208"/>
      <c r="QLE125" s="208"/>
      <c r="QLF125" s="208"/>
      <c r="QLG125" s="208"/>
      <c r="QLH125" s="208"/>
      <c r="QLI125" s="208"/>
      <c r="QLJ125" s="208"/>
      <c r="QLK125" s="208"/>
      <c r="QLL125" s="208"/>
      <c r="QLM125" s="208"/>
      <c r="QLN125" s="208"/>
      <c r="QLO125" s="208"/>
      <c r="QLP125" s="208"/>
      <c r="QLQ125" s="208"/>
      <c r="QLR125" s="208"/>
      <c r="QLS125" s="208"/>
      <c r="QLT125" s="208"/>
      <c r="QLU125" s="208"/>
      <c r="QLV125" s="208"/>
      <c r="QLW125" s="208"/>
      <c r="QLX125" s="208"/>
      <c r="QLY125" s="208"/>
      <c r="QLZ125" s="208"/>
      <c r="QMA125" s="208"/>
      <c r="QMB125" s="208"/>
      <c r="QMC125" s="208"/>
      <c r="QMD125" s="208"/>
      <c r="QME125" s="208"/>
      <c r="QMF125" s="208"/>
      <c r="QMG125" s="208"/>
      <c r="QMH125" s="208"/>
      <c r="QMI125" s="208"/>
      <c r="QMJ125" s="208"/>
      <c r="QMK125" s="208"/>
      <c r="QML125" s="208"/>
      <c r="QMM125" s="208"/>
      <c r="QMN125" s="208"/>
      <c r="QMO125" s="208"/>
      <c r="QMP125" s="208"/>
      <c r="QMQ125" s="208"/>
      <c r="QMR125" s="208"/>
      <c r="QMS125" s="208"/>
      <c r="QMT125" s="208"/>
      <c r="QMU125" s="208"/>
      <c r="QMV125" s="208"/>
      <c r="QMW125" s="208"/>
      <c r="QMX125" s="208"/>
      <c r="QMY125" s="208"/>
      <c r="QMZ125" s="208"/>
      <c r="QNA125" s="208"/>
      <c r="QNB125" s="208"/>
      <c r="QNC125" s="208"/>
      <c r="QND125" s="208"/>
      <c r="QNE125" s="208"/>
      <c r="QNF125" s="208"/>
      <c r="QNG125" s="208"/>
      <c r="QNH125" s="208"/>
      <c r="QNI125" s="208"/>
      <c r="QNJ125" s="208"/>
      <c r="QNK125" s="208"/>
      <c r="QNL125" s="208"/>
      <c r="QNM125" s="208"/>
      <c r="QNN125" s="208"/>
      <c r="QNO125" s="208"/>
      <c r="QNP125" s="208"/>
      <c r="QNQ125" s="208"/>
      <c r="QNR125" s="208"/>
      <c r="QNS125" s="208"/>
      <c r="QNT125" s="208"/>
      <c r="QNU125" s="208"/>
      <c r="QNV125" s="208"/>
      <c r="QNW125" s="208"/>
      <c r="QNX125" s="208"/>
      <c r="QNY125" s="208"/>
      <c r="QNZ125" s="208"/>
      <c r="QOA125" s="208"/>
      <c r="QOB125" s="208"/>
      <c r="QOC125" s="208"/>
      <c r="QOD125" s="208"/>
      <c r="QOE125" s="208"/>
      <c r="QOF125" s="208"/>
      <c r="QOG125" s="208"/>
      <c r="QOH125" s="208"/>
      <c r="QOI125" s="208"/>
      <c r="QOJ125" s="208"/>
      <c r="QOK125" s="208"/>
      <c r="QOL125" s="208"/>
      <c r="QOM125" s="208"/>
      <c r="QON125" s="208"/>
      <c r="QOO125" s="208"/>
      <c r="QOP125" s="208"/>
      <c r="QOQ125" s="208"/>
      <c r="QOR125" s="208"/>
      <c r="QOS125" s="208"/>
      <c r="QOT125" s="208"/>
      <c r="QOU125" s="208"/>
      <c r="QOV125" s="208"/>
      <c r="QOW125" s="208"/>
      <c r="QOX125" s="208"/>
      <c r="QOY125" s="208"/>
      <c r="QOZ125" s="208"/>
      <c r="QPA125" s="208"/>
      <c r="QPB125" s="208"/>
      <c r="QPC125" s="208"/>
      <c r="QPD125" s="208"/>
      <c r="QPE125" s="208"/>
      <c r="QPF125" s="208"/>
      <c r="QPG125" s="208"/>
      <c r="QPH125" s="208"/>
      <c r="QPI125" s="208"/>
      <c r="QPJ125" s="208"/>
      <c r="QPK125" s="208"/>
      <c r="QPL125" s="208"/>
      <c r="QPM125" s="208"/>
      <c r="QPN125" s="208"/>
      <c r="QPO125" s="208"/>
      <c r="QPP125" s="208"/>
      <c r="QPQ125" s="208"/>
      <c r="QPR125" s="208"/>
      <c r="QPS125" s="208"/>
      <c r="QPT125" s="208"/>
      <c r="QPU125" s="208"/>
      <c r="QPV125" s="208"/>
      <c r="QPW125" s="208"/>
      <c r="QPX125" s="208"/>
      <c r="QPY125" s="208"/>
      <c r="QPZ125" s="208"/>
      <c r="QQA125" s="208"/>
      <c r="QQB125" s="208"/>
      <c r="QQC125" s="208"/>
      <c r="QQD125" s="208"/>
      <c r="QQE125" s="208"/>
      <c r="QQF125" s="208"/>
      <c r="QQG125" s="208"/>
      <c r="QQH125" s="208"/>
      <c r="QQI125" s="208"/>
      <c r="QQJ125" s="208"/>
      <c r="QQK125" s="208"/>
      <c r="QQL125" s="208"/>
      <c r="QQM125" s="208"/>
      <c r="QQN125" s="208"/>
      <c r="QQO125" s="208"/>
      <c r="QQP125" s="208"/>
      <c r="QQQ125" s="208"/>
      <c r="QQR125" s="208"/>
      <c r="QQS125" s="208"/>
      <c r="QQT125" s="208"/>
      <c r="QQU125" s="208"/>
      <c r="QQV125" s="208"/>
      <c r="QQW125" s="208"/>
      <c r="QQX125" s="208"/>
      <c r="QQY125" s="208"/>
      <c r="QQZ125" s="208"/>
      <c r="QRA125" s="208"/>
      <c r="QRB125" s="208"/>
      <c r="QRC125" s="208"/>
      <c r="QRD125" s="208"/>
      <c r="QRE125" s="208"/>
      <c r="QRF125" s="208"/>
      <c r="QRG125" s="208"/>
      <c r="QRH125" s="208"/>
      <c r="QRI125" s="208"/>
      <c r="QRJ125" s="208"/>
      <c r="QRK125" s="208"/>
      <c r="QRL125" s="208"/>
      <c r="QRM125" s="208"/>
      <c r="QRN125" s="208"/>
      <c r="QRO125" s="208"/>
      <c r="QRP125" s="208"/>
      <c r="QRQ125" s="208"/>
      <c r="QRR125" s="208"/>
      <c r="QRS125" s="208"/>
      <c r="QRT125" s="208"/>
      <c r="QRU125" s="208"/>
      <c r="QRV125" s="208"/>
      <c r="QRW125" s="208"/>
      <c r="QRX125" s="208"/>
      <c r="QRY125" s="208"/>
      <c r="QRZ125" s="208"/>
      <c r="QSA125" s="208"/>
      <c r="QSB125" s="208"/>
      <c r="QSC125" s="208"/>
      <c r="QSD125" s="208"/>
      <c r="QSE125" s="208"/>
      <c r="QSF125" s="208"/>
      <c r="QSG125" s="208"/>
      <c r="QSH125" s="208"/>
      <c r="QSI125" s="208"/>
      <c r="QSJ125" s="208"/>
      <c r="QSK125" s="208"/>
      <c r="QSL125" s="208"/>
      <c r="QSM125" s="208"/>
      <c r="QSN125" s="208"/>
      <c r="QSO125" s="208"/>
      <c r="QSP125" s="208"/>
      <c r="QSQ125" s="208"/>
      <c r="QSR125" s="208"/>
      <c r="QSS125" s="208"/>
      <c r="QST125" s="208"/>
      <c r="QSU125" s="208"/>
      <c r="QSV125" s="208"/>
      <c r="QSW125" s="208"/>
      <c r="QSX125" s="208"/>
      <c r="QSY125" s="208"/>
      <c r="QSZ125" s="208"/>
      <c r="QTA125" s="208"/>
      <c r="QTB125" s="208"/>
      <c r="QTC125" s="208"/>
      <c r="QTD125" s="208"/>
      <c r="QTE125" s="208"/>
      <c r="QTF125" s="208"/>
      <c r="QTG125" s="208"/>
      <c r="QTH125" s="208"/>
      <c r="QTI125" s="208"/>
      <c r="QTJ125" s="208"/>
      <c r="QTK125" s="208"/>
      <c r="QTL125" s="208"/>
      <c r="QTM125" s="208"/>
      <c r="QTN125" s="208"/>
      <c r="QTO125" s="208"/>
      <c r="QTP125" s="208"/>
      <c r="QTQ125" s="208"/>
      <c r="QTR125" s="208"/>
      <c r="QTS125" s="208"/>
      <c r="QTT125" s="208"/>
      <c r="QTU125" s="208"/>
      <c r="QTV125" s="208"/>
      <c r="QTW125" s="208"/>
      <c r="QTX125" s="208"/>
      <c r="QTY125" s="208"/>
      <c r="QTZ125" s="208"/>
      <c r="QUA125" s="208"/>
      <c r="QUB125" s="208"/>
      <c r="QUC125" s="208"/>
      <c r="QUD125" s="208"/>
      <c r="QUE125" s="208"/>
      <c r="QUF125" s="208"/>
      <c r="QUG125" s="208"/>
      <c r="QUH125" s="208"/>
      <c r="QUI125" s="208"/>
      <c r="QUJ125" s="208"/>
      <c r="QUK125" s="208"/>
      <c r="QUL125" s="208"/>
      <c r="QUM125" s="208"/>
      <c r="QUN125" s="208"/>
      <c r="QUO125" s="208"/>
      <c r="QUP125" s="208"/>
      <c r="QUQ125" s="208"/>
      <c r="QUR125" s="208"/>
      <c r="QUS125" s="208"/>
      <c r="QUT125" s="208"/>
      <c r="QUU125" s="208"/>
      <c r="QUV125" s="208"/>
      <c r="QUW125" s="208"/>
      <c r="QUX125" s="208"/>
      <c r="QUY125" s="208"/>
      <c r="QUZ125" s="208"/>
      <c r="QVA125" s="208"/>
      <c r="QVB125" s="208"/>
      <c r="QVC125" s="208"/>
      <c r="QVD125" s="208"/>
      <c r="QVE125" s="208"/>
      <c r="QVF125" s="208"/>
      <c r="QVG125" s="208"/>
      <c r="QVH125" s="208"/>
      <c r="QVI125" s="208"/>
      <c r="QVJ125" s="208"/>
      <c r="QVK125" s="208"/>
      <c r="QVL125" s="208"/>
      <c r="QVM125" s="208"/>
      <c r="QVN125" s="208"/>
      <c r="QVO125" s="208"/>
      <c r="QVP125" s="208"/>
      <c r="QVQ125" s="208"/>
      <c r="QVR125" s="208"/>
      <c r="QVS125" s="208"/>
      <c r="QVT125" s="208"/>
      <c r="QVU125" s="208"/>
      <c r="QVV125" s="208"/>
      <c r="QVW125" s="208"/>
      <c r="QVX125" s="208"/>
      <c r="QVY125" s="208"/>
      <c r="QVZ125" s="208"/>
      <c r="QWA125" s="208"/>
      <c r="QWB125" s="208"/>
      <c r="QWC125" s="208"/>
      <c r="QWD125" s="208"/>
      <c r="QWE125" s="208"/>
      <c r="QWF125" s="208"/>
      <c r="QWG125" s="208"/>
      <c r="QWH125" s="208"/>
      <c r="QWI125" s="208"/>
      <c r="QWJ125" s="208"/>
      <c r="QWK125" s="208"/>
      <c r="QWL125" s="208"/>
      <c r="QWM125" s="208"/>
      <c r="QWN125" s="208"/>
      <c r="QWO125" s="208"/>
      <c r="QWP125" s="208"/>
      <c r="QWQ125" s="208"/>
      <c r="QWR125" s="208"/>
      <c r="QWS125" s="208"/>
      <c r="QWT125" s="208"/>
      <c r="QWU125" s="208"/>
      <c r="QWV125" s="208"/>
      <c r="QWW125" s="208"/>
      <c r="QWX125" s="208"/>
      <c r="QWY125" s="208"/>
      <c r="QWZ125" s="208"/>
      <c r="QXA125" s="208"/>
      <c r="QXB125" s="208"/>
      <c r="QXC125" s="208"/>
      <c r="QXD125" s="208"/>
      <c r="QXE125" s="208"/>
      <c r="QXF125" s="208"/>
      <c r="QXG125" s="208"/>
      <c r="QXH125" s="208"/>
      <c r="QXI125" s="208"/>
      <c r="QXJ125" s="208"/>
      <c r="QXK125" s="208"/>
      <c r="QXL125" s="208"/>
      <c r="QXM125" s="208"/>
      <c r="QXN125" s="208"/>
      <c r="QXO125" s="208"/>
      <c r="QXP125" s="208"/>
      <c r="QXQ125" s="208"/>
      <c r="QXR125" s="208"/>
      <c r="QXS125" s="208"/>
      <c r="QXT125" s="208"/>
      <c r="QXU125" s="208"/>
      <c r="QXV125" s="208"/>
      <c r="QXW125" s="208"/>
      <c r="QXX125" s="208"/>
      <c r="QXY125" s="208"/>
      <c r="QXZ125" s="208"/>
      <c r="QYA125" s="208"/>
      <c r="QYB125" s="208"/>
      <c r="QYC125" s="208"/>
      <c r="QYD125" s="208"/>
      <c r="QYE125" s="208"/>
      <c r="QYF125" s="208"/>
      <c r="QYG125" s="208"/>
      <c r="QYH125" s="208"/>
      <c r="QYI125" s="208"/>
      <c r="QYJ125" s="208"/>
      <c r="QYK125" s="208"/>
      <c r="QYL125" s="208"/>
      <c r="QYM125" s="208"/>
      <c r="QYN125" s="208"/>
      <c r="QYO125" s="208"/>
      <c r="QYP125" s="208"/>
      <c r="QYQ125" s="208"/>
      <c r="QYR125" s="208"/>
      <c r="QYS125" s="208"/>
      <c r="QYT125" s="208"/>
      <c r="QYU125" s="208"/>
      <c r="QYV125" s="208"/>
      <c r="QYW125" s="208"/>
      <c r="QYX125" s="208"/>
      <c r="QYY125" s="208"/>
      <c r="QYZ125" s="208"/>
      <c r="QZA125" s="208"/>
      <c r="QZB125" s="208"/>
      <c r="QZC125" s="208"/>
      <c r="QZD125" s="208"/>
      <c r="QZE125" s="208"/>
      <c r="QZF125" s="208"/>
      <c r="QZG125" s="208"/>
      <c r="QZH125" s="208"/>
      <c r="QZI125" s="208"/>
      <c r="QZJ125" s="208"/>
      <c r="QZK125" s="208"/>
      <c r="QZL125" s="208"/>
      <c r="QZM125" s="208"/>
      <c r="QZN125" s="208"/>
      <c r="QZO125" s="208"/>
      <c r="QZP125" s="208"/>
      <c r="QZQ125" s="208"/>
      <c r="QZR125" s="208"/>
      <c r="QZS125" s="208"/>
      <c r="QZT125" s="208"/>
      <c r="QZU125" s="208"/>
      <c r="QZV125" s="208"/>
      <c r="QZW125" s="208"/>
      <c r="QZX125" s="208"/>
      <c r="QZY125" s="208"/>
      <c r="QZZ125" s="208"/>
      <c r="RAA125" s="208"/>
      <c r="RAB125" s="208"/>
      <c r="RAC125" s="208"/>
      <c r="RAD125" s="208"/>
      <c r="RAE125" s="208"/>
      <c r="RAF125" s="208"/>
      <c r="RAG125" s="208"/>
      <c r="RAH125" s="208"/>
      <c r="RAI125" s="208"/>
      <c r="RAJ125" s="208"/>
      <c r="RAK125" s="208"/>
      <c r="RAL125" s="208"/>
      <c r="RAM125" s="208"/>
      <c r="RAN125" s="208"/>
      <c r="RAO125" s="208"/>
      <c r="RAP125" s="208"/>
      <c r="RAQ125" s="208"/>
      <c r="RAR125" s="208"/>
      <c r="RAS125" s="208"/>
      <c r="RAT125" s="208"/>
      <c r="RAU125" s="208"/>
      <c r="RAV125" s="208"/>
      <c r="RAW125" s="208"/>
      <c r="RAX125" s="208"/>
      <c r="RAY125" s="208"/>
      <c r="RAZ125" s="208"/>
      <c r="RBA125" s="208"/>
      <c r="RBB125" s="208"/>
      <c r="RBC125" s="208"/>
      <c r="RBD125" s="208"/>
      <c r="RBE125" s="208"/>
      <c r="RBF125" s="208"/>
      <c r="RBG125" s="208"/>
      <c r="RBH125" s="208"/>
      <c r="RBI125" s="208"/>
      <c r="RBJ125" s="208"/>
      <c r="RBK125" s="208"/>
      <c r="RBL125" s="208"/>
      <c r="RBM125" s="208"/>
      <c r="RBN125" s="208"/>
      <c r="RBO125" s="208"/>
      <c r="RBP125" s="208"/>
      <c r="RBQ125" s="208"/>
      <c r="RBR125" s="208"/>
      <c r="RBS125" s="208"/>
      <c r="RBT125" s="208"/>
      <c r="RBU125" s="208"/>
      <c r="RBV125" s="208"/>
      <c r="RBW125" s="208"/>
      <c r="RBX125" s="208"/>
      <c r="RBY125" s="208"/>
      <c r="RBZ125" s="208"/>
      <c r="RCA125" s="208"/>
      <c r="RCB125" s="208"/>
      <c r="RCC125" s="208"/>
      <c r="RCD125" s="208"/>
      <c r="RCE125" s="208"/>
      <c r="RCF125" s="208"/>
      <c r="RCG125" s="208"/>
      <c r="RCH125" s="208"/>
      <c r="RCI125" s="208"/>
      <c r="RCJ125" s="208"/>
      <c r="RCK125" s="208"/>
      <c r="RCL125" s="208"/>
      <c r="RCM125" s="208"/>
      <c r="RCN125" s="208"/>
      <c r="RCO125" s="208"/>
      <c r="RCP125" s="208"/>
      <c r="RCQ125" s="208"/>
      <c r="RCR125" s="208"/>
      <c r="RCS125" s="208"/>
      <c r="RCT125" s="208"/>
      <c r="RCU125" s="208"/>
      <c r="RCV125" s="208"/>
      <c r="RCW125" s="208"/>
      <c r="RCX125" s="208"/>
      <c r="RCY125" s="208"/>
      <c r="RCZ125" s="208"/>
      <c r="RDA125" s="208"/>
      <c r="RDB125" s="208"/>
      <c r="RDC125" s="208"/>
      <c r="RDD125" s="208"/>
      <c r="RDE125" s="208"/>
      <c r="RDF125" s="208"/>
      <c r="RDG125" s="208"/>
      <c r="RDH125" s="208"/>
      <c r="RDI125" s="208"/>
      <c r="RDJ125" s="208"/>
      <c r="RDK125" s="208"/>
      <c r="RDL125" s="208"/>
      <c r="RDM125" s="208"/>
      <c r="RDN125" s="208"/>
      <c r="RDO125" s="208"/>
      <c r="RDP125" s="208"/>
      <c r="RDQ125" s="208"/>
      <c r="RDR125" s="208"/>
      <c r="RDS125" s="208"/>
      <c r="RDT125" s="208"/>
      <c r="RDU125" s="208"/>
      <c r="RDV125" s="208"/>
      <c r="RDW125" s="208"/>
      <c r="RDX125" s="208"/>
      <c r="RDY125" s="208"/>
      <c r="RDZ125" s="208"/>
      <c r="REA125" s="208"/>
      <c r="REB125" s="208"/>
      <c r="REC125" s="208"/>
      <c r="RED125" s="208"/>
      <c r="REE125" s="208"/>
      <c r="REF125" s="208"/>
      <c r="REG125" s="208"/>
      <c r="REH125" s="208"/>
      <c r="REI125" s="208"/>
      <c r="REJ125" s="208"/>
      <c r="REK125" s="208"/>
      <c r="REL125" s="208"/>
      <c r="REM125" s="208"/>
      <c r="REN125" s="208"/>
      <c r="REO125" s="208"/>
      <c r="REP125" s="208"/>
      <c r="REQ125" s="208"/>
      <c r="RER125" s="208"/>
      <c r="RES125" s="208"/>
      <c r="RET125" s="208"/>
      <c r="REU125" s="208"/>
      <c r="REV125" s="208"/>
      <c r="REW125" s="208"/>
      <c r="REX125" s="208"/>
      <c r="REY125" s="208"/>
      <c r="REZ125" s="208"/>
      <c r="RFA125" s="208"/>
      <c r="RFB125" s="208"/>
      <c r="RFC125" s="208"/>
      <c r="RFD125" s="208"/>
      <c r="RFE125" s="208"/>
      <c r="RFF125" s="208"/>
      <c r="RFG125" s="208"/>
      <c r="RFH125" s="208"/>
      <c r="RFI125" s="208"/>
      <c r="RFJ125" s="208"/>
      <c r="RFK125" s="208"/>
      <c r="RFL125" s="208"/>
      <c r="RFM125" s="208"/>
      <c r="RFN125" s="208"/>
      <c r="RFO125" s="208"/>
      <c r="RFP125" s="208"/>
      <c r="RFQ125" s="208"/>
      <c r="RFR125" s="208"/>
      <c r="RFS125" s="208"/>
      <c r="RFT125" s="208"/>
      <c r="RFU125" s="208"/>
      <c r="RFV125" s="208"/>
      <c r="RFW125" s="208"/>
      <c r="RFX125" s="208"/>
      <c r="RFY125" s="208"/>
      <c r="RFZ125" s="208"/>
      <c r="RGA125" s="208"/>
      <c r="RGB125" s="208"/>
      <c r="RGC125" s="208"/>
      <c r="RGD125" s="208"/>
      <c r="RGE125" s="208"/>
      <c r="RGF125" s="208"/>
      <c r="RGG125" s="208"/>
      <c r="RGH125" s="208"/>
      <c r="RGI125" s="208"/>
      <c r="RGJ125" s="208"/>
      <c r="RGK125" s="208"/>
      <c r="RGL125" s="208"/>
      <c r="RGM125" s="208"/>
      <c r="RGN125" s="208"/>
      <c r="RGO125" s="208"/>
      <c r="RGP125" s="208"/>
      <c r="RGQ125" s="208"/>
      <c r="RGR125" s="208"/>
      <c r="RGS125" s="208"/>
      <c r="RGT125" s="208"/>
      <c r="RGU125" s="208"/>
      <c r="RGV125" s="208"/>
      <c r="RGW125" s="208"/>
      <c r="RGX125" s="208"/>
      <c r="RGY125" s="208"/>
      <c r="RGZ125" s="208"/>
      <c r="RHA125" s="208"/>
      <c r="RHB125" s="208"/>
      <c r="RHC125" s="208"/>
      <c r="RHD125" s="208"/>
      <c r="RHE125" s="208"/>
      <c r="RHF125" s="208"/>
      <c r="RHG125" s="208"/>
      <c r="RHH125" s="208"/>
      <c r="RHI125" s="208"/>
      <c r="RHJ125" s="208"/>
      <c r="RHK125" s="208"/>
      <c r="RHL125" s="208"/>
      <c r="RHM125" s="208"/>
      <c r="RHN125" s="208"/>
      <c r="RHO125" s="208"/>
      <c r="RHP125" s="208"/>
      <c r="RHQ125" s="208"/>
      <c r="RHR125" s="208"/>
      <c r="RHS125" s="208"/>
      <c r="RHT125" s="208"/>
      <c r="RHU125" s="208"/>
      <c r="RHV125" s="208"/>
      <c r="RHW125" s="208"/>
      <c r="RHX125" s="208"/>
      <c r="RHY125" s="208"/>
      <c r="RHZ125" s="208"/>
      <c r="RIA125" s="208"/>
      <c r="RIB125" s="208"/>
      <c r="RIC125" s="208"/>
      <c r="RID125" s="208"/>
      <c r="RIE125" s="208"/>
      <c r="RIF125" s="208"/>
      <c r="RIG125" s="208"/>
      <c r="RIH125" s="208"/>
      <c r="RII125" s="208"/>
      <c r="RIJ125" s="208"/>
      <c r="RIK125" s="208"/>
      <c r="RIL125" s="208"/>
      <c r="RIM125" s="208"/>
      <c r="RIN125" s="208"/>
      <c r="RIO125" s="208"/>
      <c r="RIP125" s="208"/>
      <c r="RIQ125" s="208"/>
      <c r="RIR125" s="208"/>
      <c r="RIS125" s="208"/>
      <c r="RIT125" s="208"/>
      <c r="RIU125" s="208"/>
      <c r="RIV125" s="208"/>
      <c r="RIW125" s="208"/>
      <c r="RIX125" s="208"/>
      <c r="RIY125" s="208"/>
      <c r="RIZ125" s="208"/>
      <c r="RJA125" s="208"/>
      <c r="RJB125" s="208"/>
      <c r="RJC125" s="208"/>
      <c r="RJD125" s="208"/>
      <c r="RJE125" s="208"/>
      <c r="RJF125" s="208"/>
      <c r="RJG125" s="208"/>
      <c r="RJH125" s="208"/>
      <c r="RJI125" s="208"/>
      <c r="RJJ125" s="208"/>
      <c r="RJK125" s="208"/>
      <c r="RJL125" s="208"/>
      <c r="RJM125" s="208"/>
      <c r="RJN125" s="208"/>
      <c r="RJO125" s="208"/>
      <c r="RJP125" s="208"/>
      <c r="RJQ125" s="208"/>
      <c r="RJR125" s="208"/>
      <c r="RJS125" s="208"/>
      <c r="RJT125" s="208"/>
      <c r="RJU125" s="208"/>
      <c r="RJV125" s="208"/>
      <c r="RJW125" s="208"/>
      <c r="RJX125" s="208"/>
      <c r="RJY125" s="208"/>
      <c r="RJZ125" s="208"/>
      <c r="RKA125" s="208"/>
      <c r="RKB125" s="208"/>
      <c r="RKC125" s="208"/>
      <c r="RKD125" s="208"/>
      <c r="RKE125" s="208"/>
      <c r="RKF125" s="208"/>
      <c r="RKG125" s="208"/>
      <c r="RKH125" s="208"/>
      <c r="RKI125" s="208"/>
      <c r="RKJ125" s="208"/>
      <c r="RKK125" s="208"/>
      <c r="RKL125" s="208"/>
      <c r="RKM125" s="208"/>
      <c r="RKN125" s="208"/>
      <c r="RKO125" s="208"/>
      <c r="RKP125" s="208"/>
      <c r="RKQ125" s="208"/>
      <c r="RKR125" s="208"/>
      <c r="RKS125" s="208"/>
      <c r="RKT125" s="208"/>
      <c r="RKU125" s="208"/>
      <c r="RKV125" s="208"/>
      <c r="RKW125" s="208"/>
      <c r="RKX125" s="208"/>
      <c r="RKY125" s="208"/>
      <c r="RKZ125" s="208"/>
      <c r="RLA125" s="208"/>
      <c r="RLB125" s="208"/>
      <c r="RLC125" s="208"/>
      <c r="RLD125" s="208"/>
      <c r="RLE125" s="208"/>
      <c r="RLF125" s="208"/>
      <c r="RLG125" s="208"/>
      <c r="RLH125" s="208"/>
      <c r="RLI125" s="208"/>
      <c r="RLJ125" s="208"/>
      <c r="RLK125" s="208"/>
      <c r="RLL125" s="208"/>
      <c r="RLM125" s="208"/>
      <c r="RLN125" s="208"/>
      <c r="RLO125" s="208"/>
      <c r="RLP125" s="208"/>
      <c r="RLQ125" s="208"/>
      <c r="RLR125" s="208"/>
      <c r="RLS125" s="208"/>
      <c r="RLT125" s="208"/>
      <c r="RLU125" s="208"/>
      <c r="RLV125" s="208"/>
      <c r="RLW125" s="208"/>
      <c r="RLX125" s="208"/>
      <c r="RLY125" s="208"/>
      <c r="RLZ125" s="208"/>
      <c r="RMA125" s="208"/>
      <c r="RMB125" s="208"/>
      <c r="RMC125" s="208"/>
      <c r="RMD125" s="208"/>
      <c r="RME125" s="208"/>
      <c r="RMF125" s="208"/>
      <c r="RMG125" s="208"/>
      <c r="RMH125" s="208"/>
      <c r="RMI125" s="208"/>
      <c r="RMJ125" s="208"/>
      <c r="RMK125" s="208"/>
      <c r="RML125" s="208"/>
      <c r="RMM125" s="208"/>
      <c r="RMN125" s="208"/>
      <c r="RMO125" s="208"/>
      <c r="RMP125" s="208"/>
      <c r="RMQ125" s="208"/>
      <c r="RMR125" s="208"/>
      <c r="RMS125" s="208"/>
      <c r="RMT125" s="208"/>
      <c r="RMU125" s="208"/>
      <c r="RMV125" s="208"/>
      <c r="RMW125" s="208"/>
      <c r="RMX125" s="208"/>
      <c r="RMY125" s="208"/>
      <c r="RMZ125" s="208"/>
      <c r="RNA125" s="208"/>
      <c r="RNB125" s="208"/>
      <c r="RNC125" s="208"/>
      <c r="RND125" s="208"/>
      <c r="RNE125" s="208"/>
      <c r="RNF125" s="208"/>
      <c r="RNG125" s="208"/>
      <c r="RNH125" s="208"/>
      <c r="RNI125" s="208"/>
      <c r="RNJ125" s="208"/>
      <c r="RNK125" s="208"/>
      <c r="RNL125" s="208"/>
      <c r="RNM125" s="208"/>
      <c r="RNN125" s="208"/>
      <c r="RNO125" s="208"/>
      <c r="RNP125" s="208"/>
      <c r="RNQ125" s="208"/>
      <c r="RNR125" s="208"/>
      <c r="RNS125" s="208"/>
      <c r="RNT125" s="208"/>
      <c r="RNU125" s="208"/>
      <c r="RNV125" s="208"/>
      <c r="RNW125" s="208"/>
      <c r="RNX125" s="208"/>
      <c r="RNY125" s="208"/>
      <c r="RNZ125" s="208"/>
      <c r="ROA125" s="208"/>
      <c r="ROB125" s="208"/>
      <c r="ROC125" s="208"/>
      <c r="ROD125" s="208"/>
      <c r="ROE125" s="208"/>
      <c r="ROF125" s="208"/>
      <c r="ROG125" s="208"/>
      <c r="ROH125" s="208"/>
      <c r="ROI125" s="208"/>
      <c r="ROJ125" s="208"/>
      <c r="ROK125" s="208"/>
      <c r="ROL125" s="208"/>
      <c r="ROM125" s="208"/>
      <c r="RON125" s="208"/>
      <c r="ROO125" s="208"/>
      <c r="ROP125" s="208"/>
      <c r="ROQ125" s="208"/>
      <c r="ROR125" s="208"/>
      <c r="ROS125" s="208"/>
      <c r="ROT125" s="208"/>
      <c r="ROU125" s="208"/>
      <c r="ROV125" s="208"/>
      <c r="ROW125" s="208"/>
      <c r="ROX125" s="208"/>
      <c r="ROY125" s="208"/>
      <c r="ROZ125" s="208"/>
      <c r="RPA125" s="208"/>
      <c r="RPB125" s="208"/>
      <c r="RPC125" s="208"/>
      <c r="RPD125" s="208"/>
      <c r="RPE125" s="208"/>
      <c r="RPF125" s="208"/>
      <c r="RPG125" s="208"/>
      <c r="RPH125" s="208"/>
      <c r="RPI125" s="208"/>
      <c r="RPJ125" s="208"/>
      <c r="RPK125" s="208"/>
      <c r="RPL125" s="208"/>
      <c r="RPM125" s="208"/>
      <c r="RPN125" s="208"/>
      <c r="RPO125" s="208"/>
      <c r="RPP125" s="208"/>
      <c r="RPQ125" s="208"/>
      <c r="RPR125" s="208"/>
      <c r="RPS125" s="208"/>
      <c r="RPT125" s="208"/>
      <c r="RPU125" s="208"/>
      <c r="RPV125" s="208"/>
      <c r="RPW125" s="208"/>
      <c r="RPX125" s="208"/>
      <c r="RPY125" s="208"/>
      <c r="RPZ125" s="208"/>
      <c r="RQA125" s="208"/>
      <c r="RQB125" s="208"/>
      <c r="RQC125" s="208"/>
      <c r="RQD125" s="208"/>
      <c r="RQE125" s="208"/>
      <c r="RQF125" s="208"/>
      <c r="RQG125" s="208"/>
      <c r="RQH125" s="208"/>
      <c r="RQI125" s="208"/>
      <c r="RQJ125" s="208"/>
      <c r="RQK125" s="208"/>
      <c r="RQL125" s="208"/>
      <c r="RQM125" s="208"/>
      <c r="RQN125" s="208"/>
      <c r="RQO125" s="208"/>
      <c r="RQP125" s="208"/>
      <c r="RQQ125" s="208"/>
      <c r="RQR125" s="208"/>
      <c r="RQS125" s="208"/>
      <c r="RQT125" s="208"/>
      <c r="RQU125" s="208"/>
      <c r="RQV125" s="208"/>
      <c r="RQW125" s="208"/>
      <c r="RQX125" s="208"/>
      <c r="RQY125" s="208"/>
      <c r="RQZ125" s="208"/>
      <c r="RRA125" s="208"/>
      <c r="RRB125" s="208"/>
      <c r="RRC125" s="208"/>
      <c r="RRD125" s="208"/>
      <c r="RRE125" s="208"/>
      <c r="RRF125" s="208"/>
      <c r="RRG125" s="208"/>
      <c r="RRH125" s="208"/>
      <c r="RRI125" s="208"/>
      <c r="RRJ125" s="208"/>
      <c r="RRK125" s="208"/>
      <c r="RRL125" s="208"/>
      <c r="RRM125" s="208"/>
      <c r="RRN125" s="208"/>
      <c r="RRO125" s="208"/>
      <c r="RRP125" s="208"/>
      <c r="RRQ125" s="208"/>
      <c r="RRR125" s="208"/>
      <c r="RRS125" s="208"/>
      <c r="RRT125" s="208"/>
      <c r="RRU125" s="208"/>
      <c r="RRV125" s="208"/>
      <c r="RRW125" s="208"/>
      <c r="RRX125" s="208"/>
      <c r="RRY125" s="208"/>
      <c r="RRZ125" s="208"/>
      <c r="RSA125" s="208"/>
      <c r="RSB125" s="208"/>
      <c r="RSC125" s="208"/>
      <c r="RSD125" s="208"/>
      <c r="RSE125" s="208"/>
      <c r="RSF125" s="208"/>
      <c r="RSG125" s="208"/>
      <c r="RSH125" s="208"/>
      <c r="RSI125" s="208"/>
      <c r="RSJ125" s="208"/>
      <c r="RSK125" s="208"/>
      <c r="RSL125" s="208"/>
      <c r="RSM125" s="208"/>
      <c r="RSN125" s="208"/>
      <c r="RSO125" s="208"/>
      <c r="RSP125" s="208"/>
      <c r="RSQ125" s="208"/>
      <c r="RSR125" s="208"/>
      <c r="RSS125" s="208"/>
      <c r="RST125" s="208"/>
      <c r="RSU125" s="208"/>
      <c r="RSV125" s="208"/>
      <c r="RSW125" s="208"/>
      <c r="RSX125" s="208"/>
      <c r="RSY125" s="208"/>
      <c r="RSZ125" s="208"/>
      <c r="RTA125" s="208"/>
      <c r="RTB125" s="208"/>
      <c r="RTC125" s="208"/>
      <c r="RTD125" s="208"/>
      <c r="RTE125" s="208"/>
      <c r="RTF125" s="208"/>
      <c r="RTG125" s="208"/>
      <c r="RTH125" s="208"/>
      <c r="RTI125" s="208"/>
      <c r="RTJ125" s="208"/>
      <c r="RTK125" s="208"/>
      <c r="RTL125" s="208"/>
      <c r="RTM125" s="208"/>
      <c r="RTN125" s="208"/>
      <c r="RTO125" s="208"/>
      <c r="RTP125" s="208"/>
      <c r="RTQ125" s="208"/>
      <c r="RTR125" s="208"/>
      <c r="RTS125" s="208"/>
      <c r="RTT125" s="208"/>
      <c r="RTU125" s="208"/>
      <c r="RTV125" s="208"/>
      <c r="RTW125" s="208"/>
      <c r="RTX125" s="208"/>
      <c r="RTY125" s="208"/>
      <c r="RTZ125" s="208"/>
      <c r="RUA125" s="208"/>
      <c r="RUB125" s="208"/>
      <c r="RUC125" s="208"/>
      <c r="RUD125" s="208"/>
      <c r="RUE125" s="208"/>
      <c r="RUF125" s="208"/>
      <c r="RUG125" s="208"/>
      <c r="RUH125" s="208"/>
      <c r="RUI125" s="208"/>
      <c r="RUJ125" s="208"/>
      <c r="RUK125" s="208"/>
      <c r="RUL125" s="208"/>
      <c r="RUM125" s="208"/>
      <c r="RUN125" s="208"/>
      <c r="RUO125" s="208"/>
      <c r="RUP125" s="208"/>
      <c r="RUQ125" s="208"/>
      <c r="RUR125" s="208"/>
      <c r="RUS125" s="208"/>
      <c r="RUT125" s="208"/>
      <c r="RUU125" s="208"/>
      <c r="RUV125" s="208"/>
      <c r="RUW125" s="208"/>
      <c r="RUX125" s="208"/>
      <c r="RUY125" s="208"/>
      <c r="RUZ125" s="208"/>
      <c r="RVA125" s="208"/>
      <c r="RVB125" s="208"/>
      <c r="RVC125" s="208"/>
      <c r="RVD125" s="208"/>
      <c r="RVE125" s="208"/>
      <c r="RVF125" s="208"/>
      <c r="RVG125" s="208"/>
      <c r="RVH125" s="208"/>
      <c r="RVI125" s="208"/>
      <c r="RVJ125" s="208"/>
      <c r="RVK125" s="208"/>
      <c r="RVL125" s="208"/>
      <c r="RVM125" s="208"/>
      <c r="RVN125" s="208"/>
      <c r="RVO125" s="208"/>
      <c r="RVP125" s="208"/>
      <c r="RVQ125" s="208"/>
      <c r="RVR125" s="208"/>
      <c r="RVS125" s="208"/>
      <c r="RVT125" s="208"/>
      <c r="RVU125" s="208"/>
      <c r="RVV125" s="208"/>
      <c r="RVW125" s="208"/>
      <c r="RVX125" s="208"/>
      <c r="RVY125" s="208"/>
      <c r="RVZ125" s="208"/>
      <c r="RWA125" s="208"/>
      <c r="RWB125" s="208"/>
      <c r="RWC125" s="208"/>
      <c r="RWD125" s="208"/>
      <c r="RWE125" s="208"/>
      <c r="RWF125" s="208"/>
      <c r="RWG125" s="208"/>
      <c r="RWH125" s="208"/>
      <c r="RWI125" s="208"/>
      <c r="RWJ125" s="208"/>
      <c r="RWK125" s="208"/>
      <c r="RWL125" s="208"/>
      <c r="RWM125" s="208"/>
      <c r="RWN125" s="208"/>
      <c r="RWO125" s="208"/>
      <c r="RWP125" s="208"/>
      <c r="RWQ125" s="208"/>
      <c r="RWR125" s="208"/>
      <c r="RWS125" s="208"/>
      <c r="RWT125" s="208"/>
      <c r="RWU125" s="208"/>
      <c r="RWV125" s="208"/>
      <c r="RWW125" s="208"/>
      <c r="RWX125" s="208"/>
      <c r="RWY125" s="208"/>
      <c r="RWZ125" s="208"/>
      <c r="RXA125" s="208"/>
      <c r="RXB125" s="208"/>
      <c r="RXC125" s="208"/>
      <c r="RXD125" s="208"/>
      <c r="RXE125" s="208"/>
      <c r="RXF125" s="208"/>
      <c r="RXG125" s="208"/>
      <c r="RXH125" s="208"/>
      <c r="RXI125" s="208"/>
      <c r="RXJ125" s="208"/>
      <c r="RXK125" s="208"/>
      <c r="RXL125" s="208"/>
      <c r="RXM125" s="208"/>
      <c r="RXN125" s="208"/>
      <c r="RXO125" s="208"/>
      <c r="RXP125" s="208"/>
      <c r="RXQ125" s="208"/>
      <c r="RXR125" s="208"/>
      <c r="RXS125" s="208"/>
      <c r="RXT125" s="208"/>
      <c r="RXU125" s="208"/>
      <c r="RXV125" s="208"/>
      <c r="RXW125" s="208"/>
      <c r="RXX125" s="208"/>
      <c r="RXY125" s="208"/>
      <c r="RXZ125" s="208"/>
      <c r="RYA125" s="208"/>
      <c r="RYB125" s="208"/>
      <c r="RYC125" s="208"/>
      <c r="RYD125" s="208"/>
      <c r="RYE125" s="208"/>
      <c r="RYF125" s="208"/>
      <c r="RYG125" s="208"/>
      <c r="RYH125" s="208"/>
      <c r="RYI125" s="208"/>
      <c r="RYJ125" s="208"/>
      <c r="RYK125" s="208"/>
      <c r="RYL125" s="208"/>
      <c r="RYM125" s="208"/>
      <c r="RYN125" s="208"/>
      <c r="RYO125" s="208"/>
      <c r="RYP125" s="208"/>
      <c r="RYQ125" s="208"/>
      <c r="RYR125" s="208"/>
      <c r="RYS125" s="208"/>
      <c r="RYT125" s="208"/>
      <c r="RYU125" s="208"/>
      <c r="RYV125" s="208"/>
      <c r="RYW125" s="208"/>
      <c r="RYX125" s="208"/>
      <c r="RYY125" s="208"/>
      <c r="RYZ125" s="208"/>
      <c r="RZA125" s="208"/>
      <c r="RZB125" s="208"/>
      <c r="RZC125" s="208"/>
      <c r="RZD125" s="208"/>
      <c r="RZE125" s="208"/>
      <c r="RZF125" s="208"/>
      <c r="RZG125" s="208"/>
      <c r="RZH125" s="208"/>
      <c r="RZI125" s="208"/>
      <c r="RZJ125" s="208"/>
      <c r="RZK125" s="208"/>
      <c r="RZL125" s="208"/>
      <c r="RZM125" s="208"/>
      <c r="RZN125" s="208"/>
      <c r="RZO125" s="208"/>
      <c r="RZP125" s="208"/>
      <c r="RZQ125" s="208"/>
      <c r="RZR125" s="208"/>
      <c r="RZS125" s="208"/>
      <c r="RZT125" s="208"/>
      <c r="RZU125" s="208"/>
      <c r="RZV125" s="208"/>
      <c r="RZW125" s="208"/>
      <c r="RZX125" s="208"/>
      <c r="RZY125" s="208"/>
      <c r="RZZ125" s="208"/>
      <c r="SAA125" s="208"/>
      <c r="SAB125" s="208"/>
      <c r="SAC125" s="208"/>
      <c r="SAD125" s="208"/>
      <c r="SAE125" s="208"/>
      <c r="SAF125" s="208"/>
      <c r="SAG125" s="208"/>
      <c r="SAH125" s="208"/>
      <c r="SAI125" s="208"/>
      <c r="SAJ125" s="208"/>
      <c r="SAK125" s="208"/>
      <c r="SAL125" s="208"/>
      <c r="SAM125" s="208"/>
      <c r="SAN125" s="208"/>
      <c r="SAO125" s="208"/>
      <c r="SAP125" s="208"/>
      <c r="SAQ125" s="208"/>
      <c r="SAR125" s="208"/>
      <c r="SAS125" s="208"/>
      <c r="SAT125" s="208"/>
      <c r="SAU125" s="208"/>
      <c r="SAV125" s="208"/>
      <c r="SAW125" s="208"/>
      <c r="SAX125" s="208"/>
      <c r="SAY125" s="208"/>
      <c r="SAZ125" s="208"/>
      <c r="SBA125" s="208"/>
      <c r="SBB125" s="208"/>
      <c r="SBC125" s="208"/>
      <c r="SBD125" s="208"/>
      <c r="SBE125" s="208"/>
      <c r="SBF125" s="208"/>
      <c r="SBG125" s="208"/>
      <c r="SBH125" s="208"/>
      <c r="SBI125" s="208"/>
      <c r="SBJ125" s="208"/>
      <c r="SBK125" s="208"/>
      <c r="SBL125" s="208"/>
      <c r="SBM125" s="208"/>
      <c r="SBN125" s="208"/>
      <c r="SBO125" s="208"/>
      <c r="SBP125" s="208"/>
      <c r="SBQ125" s="208"/>
      <c r="SBR125" s="208"/>
      <c r="SBS125" s="208"/>
      <c r="SBT125" s="208"/>
      <c r="SBU125" s="208"/>
      <c r="SBV125" s="208"/>
      <c r="SBW125" s="208"/>
      <c r="SBX125" s="208"/>
      <c r="SBY125" s="208"/>
      <c r="SBZ125" s="208"/>
      <c r="SCA125" s="208"/>
      <c r="SCB125" s="208"/>
      <c r="SCC125" s="208"/>
      <c r="SCD125" s="208"/>
      <c r="SCE125" s="208"/>
      <c r="SCF125" s="208"/>
      <c r="SCG125" s="208"/>
      <c r="SCH125" s="208"/>
      <c r="SCI125" s="208"/>
      <c r="SCJ125" s="208"/>
      <c r="SCK125" s="208"/>
      <c r="SCL125" s="208"/>
      <c r="SCM125" s="208"/>
      <c r="SCN125" s="208"/>
      <c r="SCO125" s="208"/>
      <c r="SCP125" s="208"/>
      <c r="SCQ125" s="208"/>
      <c r="SCR125" s="208"/>
      <c r="SCS125" s="208"/>
      <c r="SCT125" s="208"/>
      <c r="SCU125" s="208"/>
      <c r="SCV125" s="208"/>
      <c r="SCW125" s="208"/>
      <c r="SCX125" s="208"/>
      <c r="SCY125" s="208"/>
      <c r="SCZ125" s="208"/>
      <c r="SDA125" s="208"/>
      <c r="SDB125" s="208"/>
      <c r="SDC125" s="208"/>
      <c r="SDD125" s="208"/>
      <c r="SDE125" s="208"/>
      <c r="SDF125" s="208"/>
      <c r="SDG125" s="208"/>
      <c r="SDH125" s="208"/>
      <c r="SDI125" s="208"/>
      <c r="SDJ125" s="208"/>
      <c r="SDK125" s="208"/>
      <c r="SDL125" s="208"/>
      <c r="SDM125" s="208"/>
      <c r="SDN125" s="208"/>
      <c r="SDO125" s="208"/>
      <c r="SDP125" s="208"/>
      <c r="SDQ125" s="208"/>
      <c r="SDR125" s="208"/>
      <c r="SDS125" s="208"/>
      <c r="SDT125" s="208"/>
      <c r="SDU125" s="208"/>
      <c r="SDV125" s="208"/>
      <c r="SDW125" s="208"/>
      <c r="SDX125" s="208"/>
      <c r="SDY125" s="208"/>
      <c r="SDZ125" s="208"/>
      <c r="SEA125" s="208"/>
      <c r="SEB125" s="208"/>
      <c r="SEC125" s="208"/>
      <c r="SED125" s="208"/>
      <c r="SEE125" s="208"/>
      <c r="SEF125" s="208"/>
      <c r="SEG125" s="208"/>
      <c r="SEH125" s="208"/>
      <c r="SEI125" s="208"/>
      <c r="SEJ125" s="208"/>
      <c r="SEK125" s="208"/>
      <c r="SEL125" s="208"/>
      <c r="SEM125" s="208"/>
      <c r="SEN125" s="208"/>
      <c r="SEO125" s="208"/>
      <c r="SEP125" s="208"/>
      <c r="SEQ125" s="208"/>
      <c r="SER125" s="208"/>
      <c r="SES125" s="208"/>
      <c r="SET125" s="208"/>
      <c r="SEU125" s="208"/>
      <c r="SEV125" s="208"/>
      <c r="SEW125" s="208"/>
      <c r="SEX125" s="208"/>
      <c r="SEY125" s="208"/>
      <c r="SEZ125" s="208"/>
      <c r="SFA125" s="208"/>
      <c r="SFB125" s="208"/>
      <c r="SFC125" s="208"/>
      <c r="SFD125" s="208"/>
      <c r="SFE125" s="208"/>
      <c r="SFF125" s="208"/>
      <c r="SFG125" s="208"/>
      <c r="SFH125" s="208"/>
      <c r="SFI125" s="208"/>
      <c r="SFJ125" s="208"/>
      <c r="SFK125" s="208"/>
      <c r="SFL125" s="208"/>
      <c r="SFM125" s="208"/>
      <c r="SFN125" s="208"/>
      <c r="SFO125" s="208"/>
      <c r="SFP125" s="208"/>
      <c r="SFQ125" s="208"/>
      <c r="SFR125" s="208"/>
      <c r="SFS125" s="208"/>
      <c r="SFT125" s="208"/>
      <c r="SFU125" s="208"/>
      <c r="SFV125" s="208"/>
      <c r="SFW125" s="208"/>
      <c r="SFX125" s="208"/>
      <c r="SFY125" s="208"/>
      <c r="SFZ125" s="208"/>
      <c r="SGA125" s="208"/>
      <c r="SGB125" s="208"/>
      <c r="SGC125" s="208"/>
      <c r="SGD125" s="208"/>
      <c r="SGE125" s="208"/>
      <c r="SGF125" s="208"/>
      <c r="SGG125" s="208"/>
      <c r="SGH125" s="208"/>
      <c r="SGI125" s="208"/>
      <c r="SGJ125" s="208"/>
      <c r="SGK125" s="208"/>
      <c r="SGL125" s="208"/>
      <c r="SGM125" s="208"/>
      <c r="SGN125" s="208"/>
      <c r="SGO125" s="208"/>
      <c r="SGP125" s="208"/>
      <c r="SGQ125" s="208"/>
      <c r="SGR125" s="208"/>
      <c r="SGS125" s="208"/>
      <c r="SGT125" s="208"/>
      <c r="SGU125" s="208"/>
      <c r="SGV125" s="208"/>
      <c r="SGW125" s="208"/>
      <c r="SGX125" s="208"/>
      <c r="SGY125" s="208"/>
      <c r="SGZ125" s="208"/>
      <c r="SHA125" s="208"/>
      <c r="SHB125" s="208"/>
      <c r="SHC125" s="208"/>
      <c r="SHD125" s="208"/>
      <c r="SHE125" s="208"/>
      <c r="SHF125" s="208"/>
      <c r="SHG125" s="208"/>
      <c r="SHH125" s="208"/>
      <c r="SHI125" s="208"/>
      <c r="SHJ125" s="208"/>
      <c r="SHK125" s="208"/>
      <c r="SHL125" s="208"/>
      <c r="SHM125" s="208"/>
      <c r="SHN125" s="208"/>
      <c r="SHO125" s="208"/>
      <c r="SHP125" s="208"/>
      <c r="SHQ125" s="208"/>
      <c r="SHR125" s="208"/>
      <c r="SHS125" s="208"/>
      <c r="SHT125" s="208"/>
      <c r="SHU125" s="208"/>
      <c r="SHV125" s="208"/>
      <c r="SHW125" s="208"/>
      <c r="SHX125" s="208"/>
      <c r="SHY125" s="208"/>
      <c r="SHZ125" s="208"/>
      <c r="SIA125" s="208"/>
      <c r="SIB125" s="208"/>
      <c r="SIC125" s="208"/>
      <c r="SID125" s="208"/>
      <c r="SIE125" s="208"/>
      <c r="SIF125" s="208"/>
      <c r="SIG125" s="208"/>
      <c r="SIH125" s="208"/>
      <c r="SII125" s="208"/>
      <c r="SIJ125" s="208"/>
      <c r="SIK125" s="208"/>
      <c r="SIL125" s="208"/>
      <c r="SIM125" s="208"/>
      <c r="SIN125" s="208"/>
      <c r="SIO125" s="208"/>
      <c r="SIP125" s="208"/>
      <c r="SIQ125" s="208"/>
      <c r="SIR125" s="208"/>
      <c r="SIS125" s="208"/>
      <c r="SIT125" s="208"/>
      <c r="SIU125" s="208"/>
      <c r="SIV125" s="208"/>
      <c r="SIW125" s="208"/>
      <c r="SIX125" s="208"/>
      <c r="SIY125" s="208"/>
      <c r="SIZ125" s="208"/>
      <c r="SJA125" s="208"/>
      <c r="SJB125" s="208"/>
      <c r="SJC125" s="208"/>
      <c r="SJD125" s="208"/>
      <c r="SJE125" s="208"/>
      <c r="SJF125" s="208"/>
      <c r="SJG125" s="208"/>
      <c r="SJH125" s="208"/>
      <c r="SJI125" s="208"/>
      <c r="SJJ125" s="208"/>
      <c r="SJK125" s="208"/>
      <c r="SJL125" s="208"/>
      <c r="SJM125" s="208"/>
      <c r="SJN125" s="208"/>
      <c r="SJO125" s="208"/>
      <c r="SJP125" s="208"/>
      <c r="SJQ125" s="208"/>
      <c r="SJR125" s="208"/>
      <c r="SJS125" s="208"/>
      <c r="SJT125" s="208"/>
      <c r="SJU125" s="208"/>
      <c r="SJV125" s="208"/>
      <c r="SJW125" s="208"/>
      <c r="SJX125" s="208"/>
      <c r="SJY125" s="208"/>
      <c r="SJZ125" s="208"/>
      <c r="SKA125" s="208"/>
      <c r="SKB125" s="208"/>
      <c r="SKC125" s="208"/>
      <c r="SKD125" s="208"/>
      <c r="SKE125" s="208"/>
      <c r="SKF125" s="208"/>
      <c r="SKG125" s="208"/>
      <c r="SKH125" s="208"/>
      <c r="SKI125" s="208"/>
      <c r="SKJ125" s="208"/>
      <c r="SKK125" s="208"/>
      <c r="SKL125" s="208"/>
      <c r="SKM125" s="208"/>
      <c r="SKN125" s="208"/>
      <c r="SKO125" s="208"/>
      <c r="SKP125" s="208"/>
      <c r="SKQ125" s="208"/>
      <c r="SKR125" s="208"/>
      <c r="SKS125" s="208"/>
      <c r="SKT125" s="208"/>
      <c r="SKU125" s="208"/>
      <c r="SKV125" s="208"/>
      <c r="SKW125" s="208"/>
      <c r="SKX125" s="208"/>
      <c r="SKY125" s="208"/>
      <c r="SKZ125" s="208"/>
      <c r="SLA125" s="208"/>
      <c r="SLB125" s="208"/>
      <c r="SLC125" s="208"/>
      <c r="SLD125" s="208"/>
      <c r="SLE125" s="208"/>
      <c r="SLF125" s="208"/>
      <c r="SLG125" s="208"/>
      <c r="SLH125" s="208"/>
      <c r="SLI125" s="208"/>
      <c r="SLJ125" s="208"/>
      <c r="SLK125" s="208"/>
      <c r="SLL125" s="208"/>
      <c r="SLM125" s="208"/>
      <c r="SLN125" s="208"/>
      <c r="SLO125" s="208"/>
      <c r="SLP125" s="208"/>
      <c r="SLQ125" s="208"/>
      <c r="SLR125" s="208"/>
      <c r="SLS125" s="208"/>
      <c r="SLT125" s="208"/>
      <c r="SLU125" s="208"/>
      <c r="SLV125" s="208"/>
      <c r="SLW125" s="208"/>
      <c r="SLX125" s="208"/>
      <c r="SLY125" s="208"/>
      <c r="SLZ125" s="208"/>
      <c r="SMA125" s="208"/>
      <c r="SMB125" s="208"/>
      <c r="SMC125" s="208"/>
      <c r="SMD125" s="208"/>
      <c r="SME125" s="208"/>
      <c r="SMF125" s="208"/>
      <c r="SMG125" s="208"/>
      <c r="SMH125" s="208"/>
      <c r="SMI125" s="208"/>
      <c r="SMJ125" s="208"/>
      <c r="SMK125" s="208"/>
      <c r="SML125" s="208"/>
      <c r="SMM125" s="208"/>
      <c r="SMN125" s="208"/>
      <c r="SMO125" s="208"/>
      <c r="SMP125" s="208"/>
      <c r="SMQ125" s="208"/>
      <c r="SMR125" s="208"/>
      <c r="SMS125" s="208"/>
      <c r="SMT125" s="208"/>
      <c r="SMU125" s="208"/>
      <c r="SMV125" s="208"/>
      <c r="SMW125" s="208"/>
      <c r="SMX125" s="208"/>
      <c r="SMY125" s="208"/>
      <c r="SMZ125" s="208"/>
      <c r="SNA125" s="208"/>
      <c r="SNB125" s="208"/>
      <c r="SNC125" s="208"/>
      <c r="SND125" s="208"/>
      <c r="SNE125" s="208"/>
      <c r="SNF125" s="208"/>
      <c r="SNG125" s="208"/>
      <c r="SNH125" s="208"/>
      <c r="SNI125" s="208"/>
      <c r="SNJ125" s="208"/>
      <c r="SNK125" s="208"/>
      <c r="SNL125" s="208"/>
      <c r="SNM125" s="208"/>
      <c r="SNN125" s="208"/>
      <c r="SNO125" s="208"/>
      <c r="SNP125" s="208"/>
      <c r="SNQ125" s="208"/>
      <c r="SNR125" s="208"/>
      <c r="SNS125" s="208"/>
      <c r="SNT125" s="208"/>
      <c r="SNU125" s="208"/>
      <c r="SNV125" s="208"/>
      <c r="SNW125" s="208"/>
      <c r="SNX125" s="208"/>
      <c r="SNY125" s="208"/>
      <c r="SNZ125" s="208"/>
      <c r="SOA125" s="208"/>
      <c r="SOB125" s="208"/>
      <c r="SOC125" s="208"/>
      <c r="SOD125" s="208"/>
      <c r="SOE125" s="208"/>
      <c r="SOF125" s="208"/>
      <c r="SOG125" s="208"/>
      <c r="SOH125" s="208"/>
      <c r="SOI125" s="208"/>
      <c r="SOJ125" s="208"/>
      <c r="SOK125" s="208"/>
      <c r="SOL125" s="208"/>
      <c r="SOM125" s="208"/>
      <c r="SON125" s="208"/>
      <c r="SOO125" s="208"/>
      <c r="SOP125" s="208"/>
      <c r="SOQ125" s="208"/>
      <c r="SOR125" s="208"/>
      <c r="SOS125" s="208"/>
      <c r="SOT125" s="208"/>
      <c r="SOU125" s="208"/>
      <c r="SOV125" s="208"/>
      <c r="SOW125" s="208"/>
      <c r="SOX125" s="208"/>
      <c r="SOY125" s="208"/>
      <c r="SOZ125" s="208"/>
      <c r="SPA125" s="208"/>
      <c r="SPB125" s="208"/>
      <c r="SPC125" s="208"/>
      <c r="SPD125" s="208"/>
      <c r="SPE125" s="208"/>
      <c r="SPF125" s="208"/>
      <c r="SPG125" s="208"/>
      <c r="SPH125" s="208"/>
      <c r="SPI125" s="208"/>
      <c r="SPJ125" s="208"/>
      <c r="SPK125" s="208"/>
      <c r="SPL125" s="208"/>
      <c r="SPM125" s="208"/>
      <c r="SPN125" s="208"/>
      <c r="SPO125" s="208"/>
      <c r="SPP125" s="208"/>
      <c r="SPQ125" s="208"/>
      <c r="SPR125" s="208"/>
      <c r="SPS125" s="208"/>
      <c r="SPT125" s="208"/>
      <c r="SPU125" s="208"/>
      <c r="SPV125" s="208"/>
      <c r="SPW125" s="208"/>
      <c r="SPX125" s="208"/>
      <c r="SPY125" s="208"/>
      <c r="SPZ125" s="208"/>
      <c r="SQA125" s="208"/>
      <c r="SQB125" s="208"/>
      <c r="SQC125" s="208"/>
      <c r="SQD125" s="208"/>
      <c r="SQE125" s="208"/>
      <c r="SQF125" s="208"/>
      <c r="SQG125" s="208"/>
      <c r="SQH125" s="208"/>
      <c r="SQI125" s="208"/>
      <c r="SQJ125" s="208"/>
      <c r="SQK125" s="208"/>
      <c r="SQL125" s="208"/>
      <c r="SQM125" s="208"/>
      <c r="SQN125" s="208"/>
      <c r="SQO125" s="208"/>
      <c r="SQP125" s="208"/>
      <c r="SQQ125" s="208"/>
      <c r="SQR125" s="208"/>
      <c r="SQS125" s="208"/>
      <c r="SQT125" s="208"/>
      <c r="SQU125" s="208"/>
      <c r="SQV125" s="208"/>
      <c r="SQW125" s="208"/>
      <c r="SQX125" s="208"/>
      <c r="SQY125" s="208"/>
      <c r="SQZ125" s="208"/>
      <c r="SRA125" s="208"/>
      <c r="SRB125" s="208"/>
      <c r="SRC125" s="208"/>
      <c r="SRD125" s="208"/>
      <c r="SRE125" s="208"/>
      <c r="SRF125" s="208"/>
      <c r="SRG125" s="208"/>
      <c r="SRH125" s="208"/>
      <c r="SRI125" s="208"/>
      <c r="SRJ125" s="208"/>
      <c r="SRK125" s="208"/>
      <c r="SRL125" s="208"/>
      <c r="SRM125" s="208"/>
      <c r="SRN125" s="208"/>
      <c r="SRO125" s="208"/>
      <c r="SRP125" s="208"/>
      <c r="SRQ125" s="208"/>
      <c r="SRR125" s="208"/>
      <c r="SRS125" s="208"/>
      <c r="SRT125" s="208"/>
      <c r="SRU125" s="208"/>
      <c r="SRV125" s="208"/>
      <c r="SRW125" s="208"/>
      <c r="SRX125" s="208"/>
      <c r="SRY125" s="208"/>
      <c r="SRZ125" s="208"/>
      <c r="SSA125" s="208"/>
      <c r="SSB125" s="208"/>
      <c r="SSC125" s="208"/>
      <c r="SSD125" s="208"/>
      <c r="SSE125" s="208"/>
      <c r="SSF125" s="208"/>
      <c r="SSG125" s="208"/>
      <c r="SSH125" s="208"/>
      <c r="SSI125" s="208"/>
      <c r="SSJ125" s="208"/>
      <c r="SSK125" s="208"/>
      <c r="SSL125" s="208"/>
      <c r="SSM125" s="208"/>
      <c r="SSN125" s="208"/>
      <c r="SSO125" s="208"/>
      <c r="SSP125" s="208"/>
      <c r="SSQ125" s="208"/>
      <c r="SSR125" s="208"/>
      <c r="SSS125" s="208"/>
      <c r="SST125" s="208"/>
      <c r="SSU125" s="208"/>
      <c r="SSV125" s="208"/>
      <c r="SSW125" s="208"/>
      <c r="SSX125" s="208"/>
      <c r="SSY125" s="208"/>
      <c r="SSZ125" s="208"/>
      <c r="STA125" s="208"/>
      <c r="STB125" s="208"/>
      <c r="STC125" s="208"/>
      <c r="STD125" s="208"/>
      <c r="STE125" s="208"/>
      <c r="STF125" s="208"/>
      <c r="STG125" s="208"/>
      <c r="STH125" s="208"/>
      <c r="STI125" s="208"/>
      <c r="STJ125" s="208"/>
      <c r="STK125" s="208"/>
      <c r="STL125" s="208"/>
      <c r="STM125" s="208"/>
      <c r="STN125" s="208"/>
      <c r="STO125" s="208"/>
      <c r="STP125" s="208"/>
      <c r="STQ125" s="208"/>
      <c r="STR125" s="208"/>
      <c r="STS125" s="208"/>
      <c r="STT125" s="208"/>
      <c r="STU125" s="208"/>
      <c r="STV125" s="208"/>
      <c r="STW125" s="208"/>
      <c r="STX125" s="208"/>
      <c r="STY125" s="208"/>
      <c r="STZ125" s="208"/>
      <c r="SUA125" s="208"/>
      <c r="SUB125" s="208"/>
      <c r="SUC125" s="208"/>
      <c r="SUD125" s="208"/>
      <c r="SUE125" s="208"/>
      <c r="SUF125" s="208"/>
      <c r="SUG125" s="208"/>
      <c r="SUH125" s="208"/>
      <c r="SUI125" s="208"/>
      <c r="SUJ125" s="208"/>
      <c r="SUK125" s="208"/>
      <c r="SUL125" s="208"/>
      <c r="SUM125" s="208"/>
      <c r="SUN125" s="208"/>
      <c r="SUO125" s="208"/>
      <c r="SUP125" s="208"/>
      <c r="SUQ125" s="208"/>
      <c r="SUR125" s="208"/>
      <c r="SUS125" s="208"/>
      <c r="SUT125" s="208"/>
      <c r="SUU125" s="208"/>
      <c r="SUV125" s="208"/>
      <c r="SUW125" s="208"/>
      <c r="SUX125" s="208"/>
      <c r="SUY125" s="208"/>
      <c r="SUZ125" s="208"/>
      <c r="SVA125" s="208"/>
      <c r="SVB125" s="208"/>
      <c r="SVC125" s="208"/>
      <c r="SVD125" s="208"/>
      <c r="SVE125" s="208"/>
      <c r="SVF125" s="208"/>
      <c r="SVG125" s="208"/>
      <c r="SVH125" s="208"/>
      <c r="SVI125" s="208"/>
      <c r="SVJ125" s="208"/>
      <c r="SVK125" s="208"/>
      <c r="SVL125" s="208"/>
      <c r="SVM125" s="208"/>
      <c r="SVN125" s="208"/>
      <c r="SVO125" s="208"/>
      <c r="SVP125" s="208"/>
      <c r="SVQ125" s="208"/>
      <c r="SVR125" s="208"/>
      <c r="SVS125" s="208"/>
      <c r="SVT125" s="208"/>
      <c r="SVU125" s="208"/>
      <c r="SVV125" s="208"/>
      <c r="SVW125" s="208"/>
      <c r="SVX125" s="208"/>
      <c r="SVY125" s="208"/>
      <c r="SVZ125" s="208"/>
      <c r="SWA125" s="208"/>
      <c r="SWB125" s="208"/>
      <c r="SWC125" s="208"/>
      <c r="SWD125" s="208"/>
      <c r="SWE125" s="208"/>
      <c r="SWF125" s="208"/>
      <c r="SWG125" s="208"/>
      <c r="SWH125" s="208"/>
      <c r="SWI125" s="208"/>
      <c r="SWJ125" s="208"/>
      <c r="SWK125" s="208"/>
      <c r="SWL125" s="208"/>
      <c r="SWM125" s="208"/>
      <c r="SWN125" s="208"/>
      <c r="SWO125" s="208"/>
      <c r="SWP125" s="208"/>
      <c r="SWQ125" s="208"/>
      <c r="SWR125" s="208"/>
      <c r="SWS125" s="208"/>
      <c r="SWT125" s="208"/>
      <c r="SWU125" s="208"/>
      <c r="SWV125" s="208"/>
      <c r="SWW125" s="208"/>
      <c r="SWX125" s="208"/>
      <c r="SWY125" s="208"/>
      <c r="SWZ125" s="208"/>
      <c r="SXA125" s="208"/>
      <c r="SXB125" s="208"/>
      <c r="SXC125" s="208"/>
      <c r="SXD125" s="208"/>
      <c r="SXE125" s="208"/>
      <c r="SXF125" s="208"/>
      <c r="SXG125" s="208"/>
      <c r="SXH125" s="208"/>
      <c r="SXI125" s="208"/>
      <c r="SXJ125" s="208"/>
      <c r="SXK125" s="208"/>
      <c r="SXL125" s="208"/>
      <c r="SXM125" s="208"/>
      <c r="SXN125" s="208"/>
      <c r="SXO125" s="208"/>
      <c r="SXP125" s="208"/>
      <c r="SXQ125" s="208"/>
      <c r="SXR125" s="208"/>
      <c r="SXS125" s="208"/>
      <c r="SXT125" s="208"/>
      <c r="SXU125" s="208"/>
      <c r="SXV125" s="208"/>
      <c r="SXW125" s="208"/>
      <c r="SXX125" s="208"/>
      <c r="SXY125" s="208"/>
      <c r="SXZ125" s="208"/>
      <c r="SYA125" s="208"/>
      <c r="SYB125" s="208"/>
      <c r="SYC125" s="208"/>
      <c r="SYD125" s="208"/>
      <c r="SYE125" s="208"/>
      <c r="SYF125" s="208"/>
      <c r="SYG125" s="208"/>
      <c r="SYH125" s="208"/>
      <c r="SYI125" s="208"/>
      <c r="SYJ125" s="208"/>
      <c r="SYK125" s="208"/>
      <c r="SYL125" s="208"/>
      <c r="SYM125" s="208"/>
      <c r="SYN125" s="208"/>
      <c r="SYO125" s="208"/>
      <c r="SYP125" s="208"/>
      <c r="SYQ125" s="208"/>
      <c r="SYR125" s="208"/>
      <c r="SYS125" s="208"/>
      <c r="SYT125" s="208"/>
      <c r="SYU125" s="208"/>
      <c r="SYV125" s="208"/>
      <c r="SYW125" s="208"/>
      <c r="SYX125" s="208"/>
      <c r="SYY125" s="208"/>
      <c r="SYZ125" s="208"/>
      <c r="SZA125" s="208"/>
      <c r="SZB125" s="208"/>
      <c r="SZC125" s="208"/>
      <c r="SZD125" s="208"/>
      <c r="SZE125" s="208"/>
      <c r="SZF125" s="208"/>
      <c r="SZG125" s="208"/>
      <c r="SZH125" s="208"/>
      <c r="SZI125" s="208"/>
      <c r="SZJ125" s="208"/>
      <c r="SZK125" s="208"/>
      <c r="SZL125" s="208"/>
      <c r="SZM125" s="208"/>
      <c r="SZN125" s="208"/>
      <c r="SZO125" s="208"/>
      <c r="SZP125" s="208"/>
      <c r="SZQ125" s="208"/>
      <c r="SZR125" s="208"/>
      <c r="SZS125" s="208"/>
      <c r="SZT125" s="208"/>
      <c r="SZU125" s="208"/>
      <c r="SZV125" s="208"/>
      <c r="SZW125" s="208"/>
      <c r="SZX125" s="208"/>
      <c r="SZY125" s="208"/>
      <c r="SZZ125" s="208"/>
      <c r="TAA125" s="208"/>
      <c r="TAB125" s="208"/>
      <c r="TAC125" s="208"/>
      <c r="TAD125" s="208"/>
      <c r="TAE125" s="208"/>
      <c r="TAF125" s="208"/>
      <c r="TAG125" s="208"/>
      <c r="TAH125" s="208"/>
      <c r="TAI125" s="208"/>
      <c r="TAJ125" s="208"/>
      <c r="TAK125" s="208"/>
      <c r="TAL125" s="208"/>
      <c r="TAM125" s="208"/>
      <c r="TAN125" s="208"/>
      <c r="TAO125" s="208"/>
      <c r="TAP125" s="208"/>
      <c r="TAQ125" s="208"/>
      <c r="TAR125" s="208"/>
      <c r="TAS125" s="208"/>
      <c r="TAT125" s="208"/>
      <c r="TAU125" s="208"/>
      <c r="TAV125" s="208"/>
      <c r="TAW125" s="208"/>
      <c r="TAX125" s="208"/>
      <c r="TAY125" s="208"/>
      <c r="TAZ125" s="208"/>
      <c r="TBA125" s="208"/>
      <c r="TBB125" s="208"/>
      <c r="TBC125" s="208"/>
      <c r="TBD125" s="208"/>
      <c r="TBE125" s="208"/>
      <c r="TBF125" s="208"/>
      <c r="TBG125" s="208"/>
      <c r="TBH125" s="208"/>
      <c r="TBI125" s="208"/>
      <c r="TBJ125" s="208"/>
      <c r="TBK125" s="208"/>
      <c r="TBL125" s="208"/>
      <c r="TBM125" s="208"/>
      <c r="TBN125" s="208"/>
      <c r="TBO125" s="208"/>
      <c r="TBP125" s="208"/>
      <c r="TBQ125" s="208"/>
      <c r="TBR125" s="208"/>
      <c r="TBS125" s="208"/>
      <c r="TBT125" s="208"/>
      <c r="TBU125" s="208"/>
      <c r="TBV125" s="208"/>
      <c r="TBW125" s="208"/>
      <c r="TBX125" s="208"/>
      <c r="TBY125" s="208"/>
      <c r="TBZ125" s="208"/>
      <c r="TCA125" s="208"/>
      <c r="TCB125" s="208"/>
      <c r="TCC125" s="208"/>
      <c r="TCD125" s="208"/>
      <c r="TCE125" s="208"/>
      <c r="TCF125" s="208"/>
      <c r="TCG125" s="208"/>
      <c r="TCH125" s="208"/>
      <c r="TCI125" s="208"/>
      <c r="TCJ125" s="208"/>
      <c r="TCK125" s="208"/>
      <c r="TCL125" s="208"/>
      <c r="TCM125" s="208"/>
      <c r="TCN125" s="208"/>
      <c r="TCO125" s="208"/>
      <c r="TCP125" s="208"/>
      <c r="TCQ125" s="208"/>
      <c r="TCR125" s="208"/>
      <c r="TCS125" s="208"/>
      <c r="TCT125" s="208"/>
      <c r="TCU125" s="208"/>
      <c r="TCV125" s="208"/>
      <c r="TCW125" s="208"/>
      <c r="TCX125" s="208"/>
      <c r="TCY125" s="208"/>
      <c r="TCZ125" s="208"/>
      <c r="TDA125" s="208"/>
      <c r="TDB125" s="208"/>
      <c r="TDC125" s="208"/>
      <c r="TDD125" s="208"/>
      <c r="TDE125" s="208"/>
      <c r="TDF125" s="208"/>
      <c r="TDG125" s="208"/>
      <c r="TDH125" s="208"/>
      <c r="TDI125" s="208"/>
      <c r="TDJ125" s="208"/>
      <c r="TDK125" s="208"/>
      <c r="TDL125" s="208"/>
      <c r="TDM125" s="208"/>
      <c r="TDN125" s="208"/>
      <c r="TDO125" s="208"/>
      <c r="TDP125" s="208"/>
      <c r="TDQ125" s="208"/>
      <c r="TDR125" s="208"/>
      <c r="TDS125" s="208"/>
      <c r="TDT125" s="208"/>
      <c r="TDU125" s="208"/>
      <c r="TDV125" s="208"/>
      <c r="TDW125" s="208"/>
      <c r="TDX125" s="208"/>
      <c r="TDY125" s="208"/>
      <c r="TDZ125" s="208"/>
      <c r="TEA125" s="208"/>
      <c r="TEB125" s="208"/>
      <c r="TEC125" s="208"/>
      <c r="TED125" s="208"/>
      <c r="TEE125" s="208"/>
      <c r="TEF125" s="208"/>
      <c r="TEG125" s="208"/>
      <c r="TEH125" s="208"/>
      <c r="TEI125" s="208"/>
      <c r="TEJ125" s="208"/>
      <c r="TEK125" s="208"/>
      <c r="TEL125" s="208"/>
      <c r="TEM125" s="208"/>
      <c r="TEN125" s="208"/>
      <c r="TEO125" s="208"/>
      <c r="TEP125" s="208"/>
      <c r="TEQ125" s="208"/>
      <c r="TER125" s="208"/>
      <c r="TES125" s="208"/>
      <c r="TET125" s="208"/>
      <c r="TEU125" s="208"/>
      <c r="TEV125" s="208"/>
      <c r="TEW125" s="208"/>
      <c r="TEX125" s="208"/>
      <c r="TEY125" s="208"/>
      <c r="TEZ125" s="208"/>
      <c r="TFA125" s="208"/>
      <c r="TFB125" s="208"/>
      <c r="TFC125" s="208"/>
      <c r="TFD125" s="208"/>
      <c r="TFE125" s="208"/>
      <c r="TFF125" s="208"/>
      <c r="TFG125" s="208"/>
      <c r="TFH125" s="208"/>
      <c r="TFI125" s="208"/>
      <c r="TFJ125" s="208"/>
      <c r="TFK125" s="208"/>
      <c r="TFL125" s="208"/>
      <c r="TFM125" s="208"/>
      <c r="TFN125" s="208"/>
      <c r="TFO125" s="208"/>
      <c r="TFP125" s="208"/>
      <c r="TFQ125" s="208"/>
      <c r="TFR125" s="208"/>
      <c r="TFS125" s="208"/>
      <c r="TFT125" s="208"/>
      <c r="TFU125" s="208"/>
      <c r="TFV125" s="208"/>
      <c r="TFW125" s="208"/>
      <c r="TFX125" s="208"/>
      <c r="TFY125" s="208"/>
      <c r="TFZ125" s="208"/>
      <c r="TGA125" s="208"/>
      <c r="TGB125" s="208"/>
      <c r="TGC125" s="208"/>
      <c r="TGD125" s="208"/>
      <c r="TGE125" s="208"/>
      <c r="TGF125" s="208"/>
      <c r="TGG125" s="208"/>
      <c r="TGH125" s="208"/>
      <c r="TGI125" s="208"/>
      <c r="TGJ125" s="208"/>
      <c r="TGK125" s="208"/>
      <c r="TGL125" s="208"/>
      <c r="TGM125" s="208"/>
      <c r="TGN125" s="208"/>
      <c r="TGO125" s="208"/>
      <c r="TGP125" s="208"/>
      <c r="TGQ125" s="208"/>
      <c r="TGR125" s="208"/>
      <c r="TGS125" s="208"/>
      <c r="TGT125" s="208"/>
      <c r="TGU125" s="208"/>
      <c r="TGV125" s="208"/>
      <c r="TGW125" s="208"/>
      <c r="TGX125" s="208"/>
      <c r="TGY125" s="208"/>
      <c r="TGZ125" s="208"/>
      <c r="THA125" s="208"/>
      <c r="THB125" s="208"/>
      <c r="THC125" s="208"/>
      <c r="THD125" s="208"/>
      <c r="THE125" s="208"/>
      <c r="THF125" s="208"/>
      <c r="THG125" s="208"/>
      <c r="THH125" s="208"/>
      <c r="THI125" s="208"/>
      <c r="THJ125" s="208"/>
      <c r="THK125" s="208"/>
      <c r="THL125" s="208"/>
      <c r="THM125" s="208"/>
      <c r="THN125" s="208"/>
      <c r="THO125" s="208"/>
      <c r="THP125" s="208"/>
      <c r="THQ125" s="208"/>
      <c r="THR125" s="208"/>
      <c r="THS125" s="208"/>
      <c r="THT125" s="208"/>
      <c r="THU125" s="208"/>
      <c r="THV125" s="208"/>
      <c r="THW125" s="208"/>
      <c r="THX125" s="208"/>
      <c r="THY125" s="208"/>
      <c r="THZ125" s="208"/>
      <c r="TIA125" s="208"/>
      <c r="TIB125" s="208"/>
      <c r="TIC125" s="208"/>
      <c r="TID125" s="208"/>
      <c r="TIE125" s="208"/>
      <c r="TIF125" s="208"/>
      <c r="TIG125" s="208"/>
      <c r="TIH125" s="208"/>
      <c r="TII125" s="208"/>
      <c r="TIJ125" s="208"/>
      <c r="TIK125" s="208"/>
      <c r="TIL125" s="208"/>
      <c r="TIM125" s="208"/>
      <c r="TIN125" s="208"/>
      <c r="TIO125" s="208"/>
      <c r="TIP125" s="208"/>
      <c r="TIQ125" s="208"/>
      <c r="TIR125" s="208"/>
      <c r="TIS125" s="208"/>
      <c r="TIT125" s="208"/>
      <c r="TIU125" s="208"/>
      <c r="TIV125" s="208"/>
      <c r="TIW125" s="208"/>
      <c r="TIX125" s="208"/>
      <c r="TIY125" s="208"/>
      <c r="TIZ125" s="208"/>
      <c r="TJA125" s="208"/>
      <c r="TJB125" s="208"/>
      <c r="TJC125" s="208"/>
      <c r="TJD125" s="208"/>
      <c r="TJE125" s="208"/>
      <c r="TJF125" s="208"/>
      <c r="TJG125" s="208"/>
      <c r="TJH125" s="208"/>
      <c r="TJI125" s="208"/>
      <c r="TJJ125" s="208"/>
      <c r="TJK125" s="208"/>
      <c r="TJL125" s="208"/>
      <c r="TJM125" s="208"/>
      <c r="TJN125" s="208"/>
      <c r="TJO125" s="208"/>
      <c r="TJP125" s="208"/>
      <c r="TJQ125" s="208"/>
      <c r="TJR125" s="208"/>
      <c r="TJS125" s="208"/>
      <c r="TJT125" s="208"/>
      <c r="TJU125" s="208"/>
      <c r="TJV125" s="208"/>
      <c r="TJW125" s="208"/>
      <c r="TJX125" s="208"/>
      <c r="TJY125" s="208"/>
      <c r="TJZ125" s="208"/>
      <c r="TKA125" s="208"/>
      <c r="TKB125" s="208"/>
      <c r="TKC125" s="208"/>
      <c r="TKD125" s="208"/>
      <c r="TKE125" s="208"/>
      <c r="TKF125" s="208"/>
      <c r="TKG125" s="208"/>
      <c r="TKH125" s="208"/>
      <c r="TKI125" s="208"/>
      <c r="TKJ125" s="208"/>
      <c r="TKK125" s="208"/>
      <c r="TKL125" s="208"/>
      <c r="TKM125" s="208"/>
      <c r="TKN125" s="208"/>
      <c r="TKO125" s="208"/>
      <c r="TKP125" s="208"/>
      <c r="TKQ125" s="208"/>
      <c r="TKR125" s="208"/>
      <c r="TKS125" s="208"/>
      <c r="TKT125" s="208"/>
      <c r="TKU125" s="208"/>
      <c r="TKV125" s="208"/>
      <c r="TKW125" s="208"/>
      <c r="TKX125" s="208"/>
      <c r="TKY125" s="208"/>
      <c r="TKZ125" s="208"/>
      <c r="TLA125" s="208"/>
      <c r="TLB125" s="208"/>
      <c r="TLC125" s="208"/>
      <c r="TLD125" s="208"/>
      <c r="TLE125" s="208"/>
      <c r="TLF125" s="208"/>
      <c r="TLG125" s="208"/>
      <c r="TLH125" s="208"/>
      <c r="TLI125" s="208"/>
      <c r="TLJ125" s="208"/>
      <c r="TLK125" s="208"/>
      <c r="TLL125" s="208"/>
      <c r="TLM125" s="208"/>
      <c r="TLN125" s="208"/>
      <c r="TLO125" s="208"/>
      <c r="TLP125" s="208"/>
      <c r="TLQ125" s="208"/>
      <c r="TLR125" s="208"/>
      <c r="TLS125" s="208"/>
      <c r="TLT125" s="208"/>
      <c r="TLU125" s="208"/>
      <c r="TLV125" s="208"/>
      <c r="TLW125" s="208"/>
      <c r="TLX125" s="208"/>
      <c r="TLY125" s="208"/>
      <c r="TLZ125" s="208"/>
      <c r="TMA125" s="208"/>
      <c r="TMB125" s="208"/>
      <c r="TMC125" s="208"/>
      <c r="TMD125" s="208"/>
      <c r="TME125" s="208"/>
      <c r="TMF125" s="208"/>
      <c r="TMG125" s="208"/>
      <c r="TMH125" s="208"/>
      <c r="TMI125" s="208"/>
      <c r="TMJ125" s="208"/>
      <c r="TMK125" s="208"/>
      <c r="TML125" s="208"/>
      <c r="TMM125" s="208"/>
      <c r="TMN125" s="208"/>
      <c r="TMO125" s="208"/>
      <c r="TMP125" s="208"/>
      <c r="TMQ125" s="208"/>
      <c r="TMR125" s="208"/>
      <c r="TMS125" s="208"/>
      <c r="TMT125" s="208"/>
      <c r="TMU125" s="208"/>
      <c r="TMV125" s="208"/>
      <c r="TMW125" s="208"/>
      <c r="TMX125" s="208"/>
      <c r="TMY125" s="208"/>
      <c r="TMZ125" s="208"/>
      <c r="TNA125" s="208"/>
      <c r="TNB125" s="208"/>
      <c r="TNC125" s="208"/>
      <c r="TND125" s="208"/>
      <c r="TNE125" s="208"/>
      <c r="TNF125" s="208"/>
      <c r="TNG125" s="208"/>
      <c r="TNH125" s="208"/>
      <c r="TNI125" s="208"/>
      <c r="TNJ125" s="208"/>
      <c r="TNK125" s="208"/>
      <c r="TNL125" s="208"/>
      <c r="TNM125" s="208"/>
      <c r="TNN125" s="208"/>
      <c r="TNO125" s="208"/>
      <c r="TNP125" s="208"/>
      <c r="TNQ125" s="208"/>
      <c r="TNR125" s="208"/>
      <c r="TNS125" s="208"/>
      <c r="TNT125" s="208"/>
      <c r="TNU125" s="208"/>
      <c r="TNV125" s="208"/>
      <c r="TNW125" s="208"/>
      <c r="TNX125" s="208"/>
      <c r="TNY125" s="208"/>
      <c r="TNZ125" s="208"/>
      <c r="TOA125" s="208"/>
      <c r="TOB125" s="208"/>
      <c r="TOC125" s="208"/>
      <c r="TOD125" s="208"/>
      <c r="TOE125" s="208"/>
      <c r="TOF125" s="208"/>
      <c r="TOG125" s="208"/>
      <c r="TOH125" s="208"/>
      <c r="TOI125" s="208"/>
      <c r="TOJ125" s="208"/>
      <c r="TOK125" s="208"/>
      <c r="TOL125" s="208"/>
      <c r="TOM125" s="208"/>
      <c r="TON125" s="208"/>
      <c r="TOO125" s="208"/>
      <c r="TOP125" s="208"/>
      <c r="TOQ125" s="208"/>
      <c r="TOR125" s="208"/>
      <c r="TOS125" s="208"/>
      <c r="TOT125" s="208"/>
      <c r="TOU125" s="208"/>
      <c r="TOV125" s="208"/>
      <c r="TOW125" s="208"/>
      <c r="TOX125" s="208"/>
      <c r="TOY125" s="208"/>
      <c r="TOZ125" s="208"/>
      <c r="TPA125" s="208"/>
      <c r="TPB125" s="208"/>
      <c r="TPC125" s="208"/>
      <c r="TPD125" s="208"/>
      <c r="TPE125" s="208"/>
      <c r="TPF125" s="208"/>
      <c r="TPG125" s="208"/>
      <c r="TPH125" s="208"/>
      <c r="TPI125" s="208"/>
      <c r="TPJ125" s="208"/>
      <c r="TPK125" s="208"/>
      <c r="TPL125" s="208"/>
      <c r="TPM125" s="208"/>
      <c r="TPN125" s="208"/>
      <c r="TPO125" s="208"/>
      <c r="TPP125" s="208"/>
      <c r="TPQ125" s="208"/>
      <c r="TPR125" s="208"/>
      <c r="TPS125" s="208"/>
      <c r="TPT125" s="208"/>
      <c r="TPU125" s="208"/>
      <c r="TPV125" s="208"/>
      <c r="TPW125" s="208"/>
      <c r="TPX125" s="208"/>
      <c r="TPY125" s="208"/>
      <c r="TPZ125" s="208"/>
      <c r="TQA125" s="208"/>
      <c r="TQB125" s="208"/>
      <c r="TQC125" s="208"/>
      <c r="TQD125" s="208"/>
      <c r="TQE125" s="208"/>
      <c r="TQF125" s="208"/>
      <c r="TQG125" s="208"/>
      <c r="TQH125" s="208"/>
      <c r="TQI125" s="208"/>
      <c r="TQJ125" s="208"/>
      <c r="TQK125" s="208"/>
      <c r="TQL125" s="208"/>
      <c r="TQM125" s="208"/>
      <c r="TQN125" s="208"/>
      <c r="TQO125" s="208"/>
      <c r="TQP125" s="208"/>
      <c r="TQQ125" s="208"/>
      <c r="TQR125" s="208"/>
      <c r="TQS125" s="208"/>
      <c r="TQT125" s="208"/>
      <c r="TQU125" s="208"/>
      <c r="TQV125" s="208"/>
      <c r="TQW125" s="208"/>
      <c r="TQX125" s="208"/>
      <c r="TQY125" s="208"/>
      <c r="TQZ125" s="208"/>
      <c r="TRA125" s="208"/>
      <c r="TRB125" s="208"/>
      <c r="TRC125" s="208"/>
      <c r="TRD125" s="208"/>
      <c r="TRE125" s="208"/>
      <c r="TRF125" s="208"/>
      <c r="TRG125" s="208"/>
      <c r="TRH125" s="208"/>
      <c r="TRI125" s="208"/>
      <c r="TRJ125" s="208"/>
      <c r="TRK125" s="208"/>
      <c r="TRL125" s="208"/>
      <c r="TRM125" s="208"/>
      <c r="TRN125" s="208"/>
      <c r="TRO125" s="208"/>
      <c r="TRP125" s="208"/>
      <c r="TRQ125" s="208"/>
      <c r="TRR125" s="208"/>
      <c r="TRS125" s="208"/>
      <c r="TRT125" s="208"/>
      <c r="TRU125" s="208"/>
      <c r="TRV125" s="208"/>
      <c r="TRW125" s="208"/>
      <c r="TRX125" s="208"/>
      <c r="TRY125" s="208"/>
      <c r="TRZ125" s="208"/>
      <c r="TSA125" s="208"/>
      <c r="TSB125" s="208"/>
      <c r="TSC125" s="208"/>
      <c r="TSD125" s="208"/>
      <c r="TSE125" s="208"/>
      <c r="TSF125" s="208"/>
      <c r="TSG125" s="208"/>
      <c r="TSH125" s="208"/>
      <c r="TSI125" s="208"/>
      <c r="TSJ125" s="208"/>
      <c r="TSK125" s="208"/>
      <c r="TSL125" s="208"/>
      <c r="TSM125" s="208"/>
      <c r="TSN125" s="208"/>
      <c r="TSO125" s="208"/>
      <c r="TSP125" s="208"/>
      <c r="TSQ125" s="208"/>
      <c r="TSR125" s="208"/>
      <c r="TSS125" s="208"/>
      <c r="TST125" s="208"/>
      <c r="TSU125" s="208"/>
      <c r="TSV125" s="208"/>
      <c r="TSW125" s="208"/>
      <c r="TSX125" s="208"/>
      <c r="TSY125" s="208"/>
      <c r="TSZ125" s="208"/>
      <c r="TTA125" s="208"/>
      <c r="TTB125" s="208"/>
      <c r="TTC125" s="208"/>
      <c r="TTD125" s="208"/>
      <c r="TTE125" s="208"/>
      <c r="TTF125" s="208"/>
      <c r="TTG125" s="208"/>
      <c r="TTH125" s="208"/>
      <c r="TTI125" s="208"/>
      <c r="TTJ125" s="208"/>
      <c r="TTK125" s="208"/>
      <c r="TTL125" s="208"/>
      <c r="TTM125" s="208"/>
      <c r="TTN125" s="208"/>
      <c r="TTO125" s="208"/>
      <c r="TTP125" s="208"/>
      <c r="TTQ125" s="208"/>
      <c r="TTR125" s="208"/>
      <c r="TTS125" s="208"/>
      <c r="TTT125" s="208"/>
      <c r="TTU125" s="208"/>
      <c r="TTV125" s="208"/>
      <c r="TTW125" s="208"/>
      <c r="TTX125" s="208"/>
      <c r="TTY125" s="208"/>
      <c r="TTZ125" s="208"/>
      <c r="TUA125" s="208"/>
      <c r="TUB125" s="208"/>
      <c r="TUC125" s="208"/>
      <c r="TUD125" s="208"/>
      <c r="TUE125" s="208"/>
      <c r="TUF125" s="208"/>
      <c r="TUG125" s="208"/>
      <c r="TUH125" s="208"/>
      <c r="TUI125" s="208"/>
      <c r="TUJ125" s="208"/>
      <c r="TUK125" s="208"/>
      <c r="TUL125" s="208"/>
      <c r="TUM125" s="208"/>
      <c r="TUN125" s="208"/>
      <c r="TUO125" s="208"/>
      <c r="TUP125" s="208"/>
      <c r="TUQ125" s="208"/>
      <c r="TUR125" s="208"/>
      <c r="TUS125" s="208"/>
      <c r="TUT125" s="208"/>
      <c r="TUU125" s="208"/>
      <c r="TUV125" s="208"/>
      <c r="TUW125" s="208"/>
      <c r="TUX125" s="208"/>
      <c r="TUY125" s="208"/>
      <c r="TUZ125" s="208"/>
      <c r="TVA125" s="208"/>
      <c r="TVB125" s="208"/>
      <c r="TVC125" s="208"/>
      <c r="TVD125" s="208"/>
      <c r="TVE125" s="208"/>
      <c r="TVF125" s="208"/>
      <c r="TVG125" s="208"/>
      <c r="TVH125" s="208"/>
      <c r="TVI125" s="208"/>
      <c r="TVJ125" s="208"/>
      <c r="TVK125" s="208"/>
      <c r="TVL125" s="208"/>
      <c r="TVM125" s="208"/>
      <c r="TVN125" s="208"/>
      <c r="TVO125" s="208"/>
      <c r="TVP125" s="208"/>
      <c r="TVQ125" s="208"/>
      <c r="TVR125" s="208"/>
      <c r="TVS125" s="208"/>
      <c r="TVT125" s="208"/>
      <c r="TVU125" s="208"/>
      <c r="TVV125" s="208"/>
      <c r="TVW125" s="208"/>
      <c r="TVX125" s="208"/>
      <c r="TVY125" s="208"/>
      <c r="TVZ125" s="208"/>
      <c r="TWA125" s="208"/>
      <c r="TWB125" s="208"/>
      <c r="TWC125" s="208"/>
      <c r="TWD125" s="208"/>
      <c r="TWE125" s="208"/>
      <c r="TWF125" s="208"/>
      <c r="TWG125" s="208"/>
      <c r="TWH125" s="208"/>
      <c r="TWI125" s="208"/>
      <c r="TWJ125" s="208"/>
      <c r="TWK125" s="208"/>
      <c r="TWL125" s="208"/>
      <c r="TWM125" s="208"/>
      <c r="TWN125" s="208"/>
      <c r="TWO125" s="208"/>
      <c r="TWP125" s="208"/>
      <c r="TWQ125" s="208"/>
      <c r="TWR125" s="208"/>
      <c r="TWS125" s="208"/>
      <c r="TWT125" s="208"/>
      <c r="TWU125" s="208"/>
      <c r="TWV125" s="208"/>
      <c r="TWW125" s="208"/>
      <c r="TWX125" s="208"/>
      <c r="TWY125" s="208"/>
      <c r="TWZ125" s="208"/>
      <c r="TXA125" s="208"/>
      <c r="TXB125" s="208"/>
      <c r="TXC125" s="208"/>
      <c r="TXD125" s="208"/>
      <c r="TXE125" s="208"/>
      <c r="TXF125" s="208"/>
      <c r="TXG125" s="208"/>
      <c r="TXH125" s="208"/>
      <c r="TXI125" s="208"/>
      <c r="TXJ125" s="208"/>
      <c r="TXK125" s="208"/>
      <c r="TXL125" s="208"/>
      <c r="TXM125" s="208"/>
      <c r="TXN125" s="208"/>
      <c r="TXO125" s="208"/>
      <c r="TXP125" s="208"/>
      <c r="TXQ125" s="208"/>
      <c r="TXR125" s="208"/>
      <c r="TXS125" s="208"/>
      <c r="TXT125" s="208"/>
      <c r="TXU125" s="208"/>
      <c r="TXV125" s="208"/>
      <c r="TXW125" s="208"/>
      <c r="TXX125" s="208"/>
      <c r="TXY125" s="208"/>
      <c r="TXZ125" s="208"/>
      <c r="TYA125" s="208"/>
      <c r="TYB125" s="208"/>
      <c r="TYC125" s="208"/>
      <c r="TYD125" s="208"/>
      <c r="TYE125" s="208"/>
      <c r="TYF125" s="208"/>
      <c r="TYG125" s="208"/>
      <c r="TYH125" s="208"/>
      <c r="TYI125" s="208"/>
      <c r="TYJ125" s="208"/>
      <c r="TYK125" s="208"/>
      <c r="TYL125" s="208"/>
      <c r="TYM125" s="208"/>
      <c r="TYN125" s="208"/>
      <c r="TYO125" s="208"/>
      <c r="TYP125" s="208"/>
      <c r="TYQ125" s="208"/>
      <c r="TYR125" s="208"/>
      <c r="TYS125" s="208"/>
      <c r="TYT125" s="208"/>
      <c r="TYU125" s="208"/>
      <c r="TYV125" s="208"/>
      <c r="TYW125" s="208"/>
      <c r="TYX125" s="208"/>
      <c r="TYY125" s="208"/>
      <c r="TYZ125" s="208"/>
      <c r="TZA125" s="208"/>
      <c r="TZB125" s="208"/>
      <c r="TZC125" s="208"/>
      <c r="TZD125" s="208"/>
      <c r="TZE125" s="208"/>
      <c r="TZF125" s="208"/>
      <c r="TZG125" s="208"/>
      <c r="TZH125" s="208"/>
      <c r="TZI125" s="208"/>
      <c r="TZJ125" s="208"/>
      <c r="TZK125" s="208"/>
      <c r="TZL125" s="208"/>
      <c r="TZM125" s="208"/>
      <c r="TZN125" s="208"/>
      <c r="TZO125" s="208"/>
      <c r="TZP125" s="208"/>
      <c r="TZQ125" s="208"/>
      <c r="TZR125" s="208"/>
      <c r="TZS125" s="208"/>
      <c r="TZT125" s="208"/>
      <c r="TZU125" s="208"/>
      <c r="TZV125" s="208"/>
      <c r="TZW125" s="208"/>
      <c r="TZX125" s="208"/>
      <c r="TZY125" s="208"/>
      <c r="TZZ125" s="208"/>
      <c r="UAA125" s="208"/>
      <c r="UAB125" s="208"/>
      <c r="UAC125" s="208"/>
      <c r="UAD125" s="208"/>
      <c r="UAE125" s="208"/>
      <c r="UAF125" s="208"/>
      <c r="UAG125" s="208"/>
      <c r="UAH125" s="208"/>
      <c r="UAI125" s="208"/>
      <c r="UAJ125" s="208"/>
      <c r="UAK125" s="208"/>
      <c r="UAL125" s="208"/>
      <c r="UAM125" s="208"/>
      <c r="UAN125" s="208"/>
      <c r="UAO125" s="208"/>
      <c r="UAP125" s="208"/>
      <c r="UAQ125" s="208"/>
      <c r="UAR125" s="208"/>
      <c r="UAS125" s="208"/>
      <c r="UAT125" s="208"/>
      <c r="UAU125" s="208"/>
      <c r="UAV125" s="208"/>
      <c r="UAW125" s="208"/>
      <c r="UAX125" s="208"/>
      <c r="UAY125" s="208"/>
      <c r="UAZ125" s="208"/>
      <c r="UBA125" s="208"/>
      <c r="UBB125" s="208"/>
      <c r="UBC125" s="208"/>
      <c r="UBD125" s="208"/>
      <c r="UBE125" s="208"/>
      <c r="UBF125" s="208"/>
      <c r="UBG125" s="208"/>
      <c r="UBH125" s="208"/>
      <c r="UBI125" s="208"/>
      <c r="UBJ125" s="208"/>
      <c r="UBK125" s="208"/>
      <c r="UBL125" s="208"/>
      <c r="UBM125" s="208"/>
      <c r="UBN125" s="208"/>
      <c r="UBO125" s="208"/>
      <c r="UBP125" s="208"/>
      <c r="UBQ125" s="208"/>
      <c r="UBR125" s="208"/>
      <c r="UBS125" s="208"/>
      <c r="UBT125" s="208"/>
      <c r="UBU125" s="208"/>
      <c r="UBV125" s="208"/>
      <c r="UBW125" s="208"/>
      <c r="UBX125" s="208"/>
      <c r="UBY125" s="208"/>
      <c r="UBZ125" s="208"/>
      <c r="UCA125" s="208"/>
      <c r="UCB125" s="208"/>
      <c r="UCC125" s="208"/>
      <c r="UCD125" s="208"/>
      <c r="UCE125" s="208"/>
      <c r="UCF125" s="208"/>
      <c r="UCG125" s="208"/>
      <c r="UCH125" s="208"/>
      <c r="UCI125" s="208"/>
      <c r="UCJ125" s="208"/>
      <c r="UCK125" s="208"/>
      <c r="UCL125" s="208"/>
      <c r="UCM125" s="208"/>
      <c r="UCN125" s="208"/>
      <c r="UCO125" s="208"/>
      <c r="UCP125" s="208"/>
      <c r="UCQ125" s="208"/>
      <c r="UCR125" s="208"/>
      <c r="UCS125" s="208"/>
      <c r="UCT125" s="208"/>
      <c r="UCU125" s="208"/>
      <c r="UCV125" s="208"/>
      <c r="UCW125" s="208"/>
      <c r="UCX125" s="208"/>
      <c r="UCY125" s="208"/>
      <c r="UCZ125" s="208"/>
      <c r="UDA125" s="208"/>
      <c r="UDB125" s="208"/>
      <c r="UDC125" s="208"/>
      <c r="UDD125" s="208"/>
      <c r="UDE125" s="208"/>
      <c r="UDF125" s="208"/>
      <c r="UDG125" s="208"/>
      <c r="UDH125" s="208"/>
      <c r="UDI125" s="208"/>
      <c r="UDJ125" s="208"/>
      <c r="UDK125" s="208"/>
      <c r="UDL125" s="208"/>
      <c r="UDM125" s="208"/>
      <c r="UDN125" s="208"/>
      <c r="UDO125" s="208"/>
      <c r="UDP125" s="208"/>
      <c r="UDQ125" s="208"/>
      <c r="UDR125" s="208"/>
      <c r="UDS125" s="208"/>
      <c r="UDT125" s="208"/>
      <c r="UDU125" s="208"/>
      <c r="UDV125" s="208"/>
      <c r="UDW125" s="208"/>
      <c r="UDX125" s="208"/>
      <c r="UDY125" s="208"/>
      <c r="UDZ125" s="208"/>
      <c r="UEA125" s="208"/>
      <c r="UEB125" s="208"/>
      <c r="UEC125" s="208"/>
      <c r="UED125" s="208"/>
      <c r="UEE125" s="208"/>
      <c r="UEF125" s="208"/>
      <c r="UEG125" s="208"/>
      <c r="UEH125" s="208"/>
      <c r="UEI125" s="208"/>
      <c r="UEJ125" s="208"/>
      <c r="UEK125" s="208"/>
      <c r="UEL125" s="208"/>
      <c r="UEM125" s="208"/>
      <c r="UEN125" s="208"/>
      <c r="UEO125" s="208"/>
      <c r="UEP125" s="208"/>
      <c r="UEQ125" s="208"/>
      <c r="UER125" s="208"/>
      <c r="UES125" s="208"/>
      <c r="UET125" s="208"/>
      <c r="UEU125" s="208"/>
      <c r="UEV125" s="208"/>
      <c r="UEW125" s="208"/>
      <c r="UEX125" s="208"/>
      <c r="UEY125" s="208"/>
      <c r="UEZ125" s="208"/>
      <c r="UFA125" s="208"/>
      <c r="UFB125" s="208"/>
      <c r="UFC125" s="208"/>
      <c r="UFD125" s="208"/>
      <c r="UFE125" s="208"/>
      <c r="UFF125" s="208"/>
      <c r="UFG125" s="208"/>
      <c r="UFH125" s="208"/>
      <c r="UFI125" s="208"/>
      <c r="UFJ125" s="208"/>
      <c r="UFK125" s="208"/>
      <c r="UFL125" s="208"/>
      <c r="UFM125" s="208"/>
      <c r="UFN125" s="208"/>
      <c r="UFO125" s="208"/>
      <c r="UFP125" s="208"/>
      <c r="UFQ125" s="208"/>
      <c r="UFR125" s="208"/>
      <c r="UFS125" s="208"/>
      <c r="UFT125" s="208"/>
      <c r="UFU125" s="208"/>
      <c r="UFV125" s="208"/>
      <c r="UFW125" s="208"/>
      <c r="UFX125" s="208"/>
      <c r="UFY125" s="208"/>
      <c r="UFZ125" s="208"/>
      <c r="UGA125" s="208"/>
      <c r="UGB125" s="208"/>
      <c r="UGC125" s="208"/>
      <c r="UGD125" s="208"/>
      <c r="UGE125" s="208"/>
      <c r="UGF125" s="208"/>
      <c r="UGG125" s="208"/>
      <c r="UGH125" s="208"/>
      <c r="UGI125" s="208"/>
      <c r="UGJ125" s="208"/>
      <c r="UGK125" s="208"/>
      <c r="UGL125" s="208"/>
      <c r="UGM125" s="208"/>
      <c r="UGN125" s="208"/>
      <c r="UGO125" s="208"/>
      <c r="UGP125" s="208"/>
      <c r="UGQ125" s="208"/>
      <c r="UGR125" s="208"/>
      <c r="UGS125" s="208"/>
      <c r="UGT125" s="208"/>
      <c r="UGU125" s="208"/>
      <c r="UGV125" s="208"/>
      <c r="UGW125" s="208"/>
      <c r="UGX125" s="208"/>
      <c r="UGY125" s="208"/>
      <c r="UGZ125" s="208"/>
      <c r="UHA125" s="208"/>
      <c r="UHB125" s="208"/>
      <c r="UHC125" s="208"/>
      <c r="UHD125" s="208"/>
      <c r="UHE125" s="208"/>
      <c r="UHF125" s="208"/>
      <c r="UHG125" s="208"/>
      <c r="UHH125" s="208"/>
      <c r="UHI125" s="208"/>
      <c r="UHJ125" s="208"/>
      <c r="UHK125" s="208"/>
      <c r="UHL125" s="208"/>
      <c r="UHM125" s="208"/>
      <c r="UHN125" s="208"/>
      <c r="UHO125" s="208"/>
      <c r="UHP125" s="208"/>
      <c r="UHQ125" s="208"/>
      <c r="UHR125" s="208"/>
      <c r="UHS125" s="208"/>
      <c r="UHT125" s="208"/>
      <c r="UHU125" s="208"/>
      <c r="UHV125" s="208"/>
      <c r="UHW125" s="208"/>
      <c r="UHX125" s="208"/>
      <c r="UHY125" s="208"/>
      <c r="UHZ125" s="208"/>
      <c r="UIA125" s="208"/>
      <c r="UIB125" s="208"/>
      <c r="UIC125" s="208"/>
      <c r="UID125" s="208"/>
      <c r="UIE125" s="208"/>
      <c r="UIF125" s="208"/>
      <c r="UIG125" s="208"/>
      <c r="UIH125" s="208"/>
      <c r="UII125" s="208"/>
      <c r="UIJ125" s="208"/>
      <c r="UIK125" s="208"/>
      <c r="UIL125" s="208"/>
      <c r="UIM125" s="208"/>
      <c r="UIN125" s="208"/>
      <c r="UIO125" s="208"/>
      <c r="UIP125" s="208"/>
      <c r="UIQ125" s="208"/>
      <c r="UIR125" s="208"/>
      <c r="UIS125" s="208"/>
      <c r="UIT125" s="208"/>
      <c r="UIU125" s="208"/>
      <c r="UIV125" s="208"/>
      <c r="UIW125" s="208"/>
      <c r="UIX125" s="208"/>
      <c r="UIY125" s="208"/>
      <c r="UIZ125" s="208"/>
      <c r="UJA125" s="208"/>
      <c r="UJB125" s="208"/>
      <c r="UJC125" s="208"/>
      <c r="UJD125" s="208"/>
      <c r="UJE125" s="208"/>
      <c r="UJF125" s="208"/>
      <c r="UJG125" s="208"/>
      <c r="UJH125" s="208"/>
      <c r="UJI125" s="208"/>
      <c r="UJJ125" s="208"/>
      <c r="UJK125" s="208"/>
      <c r="UJL125" s="208"/>
      <c r="UJM125" s="208"/>
      <c r="UJN125" s="208"/>
      <c r="UJO125" s="208"/>
      <c r="UJP125" s="208"/>
      <c r="UJQ125" s="208"/>
      <c r="UJR125" s="208"/>
      <c r="UJS125" s="208"/>
      <c r="UJT125" s="208"/>
      <c r="UJU125" s="208"/>
      <c r="UJV125" s="208"/>
      <c r="UJW125" s="208"/>
      <c r="UJX125" s="208"/>
      <c r="UJY125" s="208"/>
      <c r="UJZ125" s="208"/>
      <c r="UKA125" s="208"/>
      <c r="UKB125" s="208"/>
      <c r="UKC125" s="208"/>
      <c r="UKD125" s="208"/>
      <c r="UKE125" s="208"/>
      <c r="UKF125" s="208"/>
      <c r="UKG125" s="208"/>
      <c r="UKH125" s="208"/>
      <c r="UKI125" s="208"/>
      <c r="UKJ125" s="208"/>
      <c r="UKK125" s="208"/>
      <c r="UKL125" s="208"/>
      <c r="UKM125" s="208"/>
      <c r="UKN125" s="208"/>
      <c r="UKO125" s="208"/>
      <c r="UKP125" s="208"/>
      <c r="UKQ125" s="208"/>
      <c r="UKR125" s="208"/>
      <c r="UKS125" s="208"/>
      <c r="UKT125" s="208"/>
      <c r="UKU125" s="208"/>
      <c r="UKV125" s="208"/>
      <c r="UKW125" s="208"/>
      <c r="UKX125" s="208"/>
      <c r="UKY125" s="208"/>
      <c r="UKZ125" s="208"/>
      <c r="ULA125" s="208"/>
      <c r="ULB125" s="208"/>
      <c r="ULC125" s="208"/>
      <c r="ULD125" s="208"/>
      <c r="ULE125" s="208"/>
      <c r="ULF125" s="208"/>
      <c r="ULG125" s="208"/>
      <c r="ULH125" s="208"/>
      <c r="ULI125" s="208"/>
      <c r="ULJ125" s="208"/>
      <c r="ULK125" s="208"/>
      <c r="ULL125" s="208"/>
      <c r="ULM125" s="208"/>
      <c r="ULN125" s="208"/>
      <c r="ULO125" s="208"/>
      <c r="ULP125" s="208"/>
      <c r="ULQ125" s="208"/>
      <c r="ULR125" s="208"/>
      <c r="ULS125" s="208"/>
      <c r="ULT125" s="208"/>
      <c r="ULU125" s="208"/>
      <c r="ULV125" s="208"/>
      <c r="ULW125" s="208"/>
      <c r="ULX125" s="208"/>
      <c r="ULY125" s="208"/>
      <c r="ULZ125" s="208"/>
      <c r="UMA125" s="208"/>
      <c r="UMB125" s="208"/>
      <c r="UMC125" s="208"/>
      <c r="UMD125" s="208"/>
      <c r="UME125" s="208"/>
      <c r="UMF125" s="208"/>
      <c r="UMG125" s="208"/>
      <c r="UMH125" s="208"/>
      <c r="UMI125" s="208"/>
      <c r="UMJ125" s="208"/>
      <c r="UMK125" s="208"/>
      <c r="UML125" s="208"/>
      <c r="UMM125" s="208"/>
      <c r="UMN125" s="208"/>
      <c r="UMO125" s="208"/>
      <c r="UMP125" s="208"/>
      <c r="UMQ125" s="208"/>
      <c r="UMR125" s="208"/>
      <c r="UMS125" s="208"/>
      <c r="UMT125" s="208"/>
      <c r="UMU125" s="208"/>
      <c r="UMV125" s="208"/>
      <c r="UMW125" s="208"/>
      <c r="UMX125" s="208"/>
      <c r="UMY125" s="208"/>
      <c r="UMZ125" s="208"/>
      <c r="UNA125" s="208"/>
      <c r="UNB125" s="208"/>
      <c r="UNC125" s="208"/>
      <c r="UND125" s="208"/>
      <c r="UNE125" s="208"/>
      <c r="UNF125" s="208"/>
      <c r="UNG125" s="208"/>
      <c r="UNH125" s="208"/>
      <c r="UNI125" s="208"/>
      <c r="UNJ125" s="208"/>
      <c r="UNK125" s="208"/>
      <c r="UNL125" s="208"/>
      <c r="UNM125" s="208"/>
      <c r="UNN125" s="208"/>
      <c r="UNO125" s="208"/>
      <c r="UNP125" s="208"/>
      <c r="UNQ125" s="208"/>
      <c r="UNR125" s="208"/>
      <c r="UNS125" s="208"/>
      <c r="UNT125" s="208"/>
      <c r="UNU125" s="208"/>
      <c r="UNV125" s="208"/>
      <c r="UNW125" s="208"/>
      <c r="UNX125" s="208"/>
      <c r="UNY125" s="208"/>
      <c r="UNZ125" s="208"/>
      <c r="UOA125" s="208"/>
      <c r="UOB125" s="208"/>
      <c r="UOC125" s="208"/>
      <c r="UOD125" s="208"/>
      <c r="UOE125" s="208"/>
      <c r="UOF125" s="208"/>
      <c r="UOG125" s="208"/>
      <c r="UOH125" s="208"/>
      <c r="UOI125" s="208"/>
      <c r="UOJ125" s="208"/>
      <c r="UOK125" s="208"/>
      <c r="UOL125" s="208"/>
      <c r="UOM125" s="208"/>
      <c r="UON125" s="208"/>
      <c r="UOO125" s="208"/>
      <c r="UOP125" s="208"/>
      <c r="UOQ125" s="208"/>
      <c r="UOR125" s="208"/>
      <c r="UOS125" s="208"/>
      <c r="UOT125" s="208"/>
      <c r="UOU125" s="208"/>
      <c r="UOV125" s="208"/>
      <c r="UOW125" s="208"/>
      <c r="UOX125" s="208"/>
      <c r="UOY125" s="208"/>
      <c r="UOZ125" s="208"/>
      <c r="UPA125" s="208"/>
      <c r="UPB125" s="208"/>
      <c r="UPC125" s="208"/>
      <c r="UPD125" s="208"/>
      <c r="UPE125" s="208"/>
      <c r="UPF125" s="208"/>
      <c r="UPG125" s="208"/>
      <c r="UPH125" s="208"/>
      <c r="UPI125" s="208"/>
      <c r="UPJ125" s="208"/>
      <c r="UPK125" s="208"/>
      <c r="UPL125" s="208"/>
      <c r="UPM125" s="208"/>
      <c r="UPN125" s="208"/>
      <c r="UPO125" s="208"/>
      <c r="UPP125" s="208"/>
      <c r="UPQ125" s="208"/>
      <c r="UPR125" s="208"/>
      <c r="UPS125" s="208"/>
      <c r="UPT125" s="208"/>
      <c r="UPU125" s="208"/>
      <c r="UPV125" s="208"/>
      <c r="UPW125" s="208"/>
      <c r="UPX125" s="208"/>
      <c r="UPY125" s="208"/>
      <c r="UPZ125" s="208"/>
      <c r="UQA125" s="208"/>
      <c r="UQB125" s="208"/>
      <c r="UQC125" s="208"/>
      <c r="UQD125" s="208"/>
      <c r="UQE125" s="208"/>
      <c r="UQF125" s="208"/>
      <c r="UQG125" s="208"/>
      <c r="UQH125" s="208"/>
      <c r="UQI125" s="208"/>
      <c r="UQJ125" s="208"/>
      <c r="UQK125" s="208"/>
      <c r="UQL125" s="208"/>
      <c r="UQM125" s="208"/>
      <c r="UQN125" s="208"/>
      <c r="UQO125" s="208"/>
      <c r="UQP125" s="208"/>
      <c r="UQQ125" s="208"/>
      <c r="UQR125" s="208"/>
      <c r="UQS125" s="208"/>
      <c r="UQT125" s="208"/>
      <c r="UQU125" s="208"/>
      <c r="UQV125" s="208"/>
      <c r="UQW125" s="208"/>
      <c r="UQX125" s="208"/>
      <c r="UQY125" s="208"/>
      <c r="UQZ125" s="208"/>
      <c r="URA125" s="208"/>
      <c r="URB125" s="208"/>
      <c r="URC125" s="208"/>
      <c r="URD125" s="208"/>
      <c r="URE125" s="208"/>
      <c r="URF125" s="208"/>
      <c r="URG125" s="208"/>
      <c r="URH125" s="208"/>
      <c r="URI125" s="208"/>
      <c r="URJ125" s="208"/>
      <c r="URK125" s="208"/>
      <c r="URL125" s="208"/>
      <c r="URM125" s="208"/>
      <c r="URN125" s="208"/>
      <c r="URO125" s="208"/>
      <c r="URP125" s="208"/>
      <c r="URQ125" s="208"/>
      <c r="URR125" s="208"/>
      <c r="URS125" s="208"/>
      <c r="URT125" s="208"/>
      <c r="URU125" s="208"/>
      <c r="URV125" s="208"/>
      <c r="URW125" s="208"/>
      <c r="URX125" s="208"/>
      <c r="URY125" s="208"/>
      <c r="URZ125" s="208"/>
      <c r="USA125" s="208"/>
      <c r="USB125" s="208"/>
      <c r="USC125" s="208"/>
      <c r="USD125" s="208"/>
      <c r="USE125" s="208"/>
      <c r="USF125" s="208"/>
      <c r="USG125" s="208"/>
      <c r="USH125" s="208"/>
      <c r="USI125" s="208"/>
      <c r="USJ125" s="208"/>
      <c r="USK125" s="208"/>
      <c r="USL125" s="208"/>
      <c r="USM125" s="208"/>
      <c r="USN125" s="208"/>
      <c r="USO125" s="208"/>
      <c r="USP125" s="208"/>
      <c r="USQ125" s="208"/>
      <c r="USR125" s="208"/>
      <c r="USS125" s="208"/>
      <c r="UST125" s="208"/>
      <c r="USU125" s="208"/>
      <c r="USV125" s="208"/>
      <c r="USW125" s="208"/>
      <c r="USX125" s="208"/>
      <c r="USY125" s="208"/>
      <c r="USZ125" s="208"/>
      <c r="UTA125" s="208"/>
      <c r="UTB125" s="208"/>
      <c r="UTC125" s="208"/>
      <c r="UTD125" s="208"/>
      <c r="UTE125" s="208"/>
      <c r="UTF125" s="208"/>
      <c r="UTG125" s="208"/>
      <c r="UTH125" s="208"/>
      <c r="UTI125" s="208"/>
      <c r="UTJ125" s="208"/>
      <c r="UTK125" s="208"/>
      <c r="UTL125" s="208"/>
      <c r="UTM125" s="208"/>
      <c r="UTN125" s="208"/>
      <c r="UTO125" s="208"/>
      <c r="UTP125" s="208"/>
      <c r="UTQ125" s="208"/>
      <c r="UTR125" s="208"/>
      <c r="UTS125" s="208"/>
      <c r="UTT125" s="208"/>
      <c r="UTU125" s="208"/>
      <c r="UTV125" s="208"/>
      <c r="UTW125" s="208"/>
      <c r="UTX125" s="208"/>
      <c r="UTY125" s="208"/>
      <c r="UTZ125" s="208"/>
      <c r="UUA125" s="208"/>
      <c r="UUB125" s="208"/>
      <c r="UUC125" s="208"/>
      <c r="UUD125" s="208"/>
      <c r="UUE125" s="208"/>
      <c r="UUF125" s="208"/>
      <c r="UUG125" s="208"/>
      <c r="UUH125" s="208"/>
      <c r="UUI125" s="208"/>
      <c r="UUJ125" s="208"/>
      <c r="UUK125" s="208"/>
      <c r="UUL125" s="208"/>
      <c r="UUM125" s="208"/>
      <c r="UUN125" s="208"/>
      <c r="UUO125" s="208"/>
      <c r="UUP125" s="208"/>
      <c r="UUQ125" s="208"/>
      <c r="UUR125" s="208"/>
      <c r="UUS125" s="208"/>
      <c r="UUT125" s="208"/>
      <c r="UUU125" s="208"/>
      <c r="UUV125" s="208"/>
      <c r="UUW125" s="208"/>
      <c r="UUX125" s="208"/>
      <c r="UUY125" s="208"/>
      <c r="UUZ125" s="208"/>
      <c r="UVA125" s="208"/>
      <c r="UVB125" s="208"/>
      <c r="UVC125" s="208"/>
      <c r="UVD125" s="208"/>
      <c r="UVE125" s="208"/>
      <c r="UVF125" s="208"/>
      <c r="UVG125" s="208"/>
      <c r="UVH125" s="208"/>
      <c r="UVI125" s="208"/>
      <c r="UVJ125" s="208"/>
      <c r="UVK125" s="208"/>
      <c r="UVL125" s="208"/>
      <c r="UVM125" s="208"/>
      <c r="UVN125" s="208"/>
      <c r="UVO125" s="208"/>
      <c r="UVP125" s="208"/>
      <c r="UVQ125" s="208"/>
      <c r="UVR125" s="208"/>
      <c r="UVS125" s="208"/>
      <c r="UVT125" s="208"/>
      <c r="UVU125" s="208"/>
      <c r="UVV125" s="208"/>
      <c r="UVW125" s="208"/>
      <c r="UVX125" s="208"/>
      <c r="UVY125" s="208"/>
      <c r="UVZ125" s="208"/>
      <c r="UWA125" s="208"/>
      <c r="UWB125" s="208"/>
      <c r="UWC125" s="208"/>
      <c r="UWD125" s="208"/>
      <c r="UWE125" s="208"/>
      <c r="UWF125" s="208"/>
      <c r="UWG125" s="208"/>
      <c r="UWH125" s="208"/>
      <c r="UWI125" s="208"/>
      <c r="UWJ125" s="208"/>
      <c r="UWK125" s="208"/>
      <c r="UWL125" s="208"/>
      <c r="UWM125" s="208"/>
      <c r="UWN125" s="208"/>
      <c r="UWO125" s="208"/>
      <c r="UWP125" s="208"/>
      <c r="UWQ125" s="208"/>
      <c r="UWR125" s="208"/>
      <c r="UWS125" s="208"/>
      <c r="UWT125" s="208"/>
      <c r="UWU125" s="208"/>
      <c r="UWV125" s="208"/>
      <c r="UWW125" s="208"/>
      <c r="UWX125" s="208"/>
      <c r="UWY125" s="208"/>
      <c r="UWZ125" s="208"/>
      <c r="UXA125" s="208"/>
      <c r="UXB125" s="208"/>
      <c r="UXC125" s="208"/>
      <c r="UXD125" s="208"/>
      <c r="UXE125" s="208"/>
      <c r="UXF125" s="208"/>
      <c r="UXG125" s="208"/>
      <c r="UXH125" s="208"/>
      <c r="UXI125" s="208"/>
      <c r="UXJ125" s="208"/>
      <c r="UXK125" s="208"/>
      <c r="UXL125" s="208"/>
      <c r="UXM125" s="208"/>
      <c r="UXN125" s="208"/>
      <c r="UXO125" s="208"/>
      <c r="UXP125" s="208"/>
      <c r="UXQ125" s="208"/>
      <c r="UXR125" s="208"/>
      <c r="UXS125" s="208"/>
      <c r="UXT125" s="208"/>
      <c r="UXU125" s="208"/>
      <c r="UXV125" s="208"/>
      <c r="UXW125" s="208"/>
      <c r="UXX125" s="208"/>
      <c r="UXY125" s="208"/>
      <c r="UXZ125" s="208"/>
      <c r="UYA125" s="208"/>
      <c r="UYB125" s="208"/>
      <c r="UYC125" s="208"/>
      <c r="UYD125" s="208"/>
      <c r="UYE125" s="208"/>
      <c r="UYF125" s="208"/>
      <c r="UYG125" s="208"/>
      <c r="UYH125" s="208"/>
      <c r="UYI125" s="208"/>
      <c r="UYJ125" s="208"/>
      <c r="UYK125" s="208"/>
      <c r="UYL125" s="208"/>
      <c r="UYM125" s="208"/>
      <c r="UYN125" s="208"/>
      <c r="UYO125" s="208"/>
      <c r="UYP125" s="208"/>
      <c r="UYQ125" s="208"/>
      <c r="UYR125" s="208"/>
      <c r="UYS125" s="208"/>
      <c r="UYT125" s="208"/>
      <c r="UYU125" s="208"/>
      <c r="UYV125" s="208"/>
      <c r="UYW125" s="208"/>
      <c r="UYX125" s="208"/>
      <c r="UYY125" s="208"/>
      <c r="UYZ125" s="208"/>
      <c r="UZA125" s="208"/>
      <c r="UZB125" s="208"/>
      <c r="UZC125" s="208"/>
      <c r="UZD125" s="208"/>
      <c r="UZE125" s="208"/>
      <c r="UZF125" s="208"/>
      <c r="UZG125" s="208"/>
      <c r="UZH125" s="208"/>
      <c r="UZI125" s="208"/>
      <c r="UZJ125" s="208"/>
      <c r="UZK125" s="208"/>
      <c r="UZL125" s="208"/>
      <c r="UZM125" s="208"/>
      <c r="UZN125" s="208"/>
      <c r="UZO125" s="208"/>
      <c r="UZP125" s="208"/>
      <c r="UZQ125" s="208"/>
      <c r="UZR125" s="208"/>
      <c r="UZS125" s="208"/>
      <c r="UZT125" s="208"/>
      <c r="UZU125" s="208"/>
      <c r="UZV125" s="208"/>
      <c r="UZW125" s="208"/>
      <c r="UZX125" s="208"/>
      <c r="UZY125" s="208"/>
      <c r="UZZ125" s="208"/>
      <c r="VAA125" s="208"/>
      <c r="VAB125" s="208"/>
      <c r="VAC125" s="208"/>
      <c r="VAD125" s="208"/>
      <c r="VAE125" s="208"/>
      <c r="VAF125" s="208"/>
      <c r="VAG125" s="208"/>
      <c r="VAH125" s="208"/>
      <c r="VAI125" s="208"/>
      <c r="VAJ125" s="208"/>
      <c r="VAK125" s="208"/>
      <c r="VAL125" s="208"/>
      <c r="VAM125" s="208"/>
      <c r="VAN125" s="208"/>
      <c r="VAO125" s="208"/>
      <c r="VAP125" s="208"/>
      <c r="VAQ125" s="208"/>
      <c r="VAR125" s="208"/>
      <c r="VAS125" s="208"/>
      <c r="VAT125" s="208"/>
      <c r="VAU125" s="208"/>
      <c r="VAV125" s="208"/>
      <c r="VAW125" s="208"/>
      <c r="VAX125" s="208"/>
      <c r="VAY125" s="208"/>
      <c r="VAZ125" s="208"/>
      <c r="VBA125" s="208"/>
      <c r="VBB125" s="208"/>
      <c r="VBC125" s="208"/>
      <c r="VBD125" s="208"/>
      <c r="VBE125" s="208"/>
      <c r="VBF125" s="208"/>
      <c r="VBG125" s="208"/>
      <c r="VBH125" s="208"/>
      <c r="VBI125" s="208"/>
      <c r="VBJ125" s="208"/>
      <c r="VBK125" s="208"/>
      <c r="VBL125" s="208"/>
      <c r="VBM125" s="208"/>
      <c r="VBN125" s="208"/>
      <c r="VBO125" s="208"/>
      <c r="VBP125" s="208"/>
      <c r="VBQ125" s="208"/>
      <c r="VBR125" s="208"/>
      <c r="VBS125" s="208"/>
      <c r="VBT125" s="208"/>
      <c r="VBU125" s="208"/>
      <c r="VBV125" s="208"/>
      <c r="VBW125" s="208"/>
      <c r="VBX125" s="208"/>
      <c r="VBY125" s="208"/>
      <c r="VBZ125" s="208"/>
      <c r="VCA125" s="208"/>
      <c r="VCB125" s="208"/>
      <c r="VCC125" s="208"/>
      <c r="VCD125" s="208"/>
      <c r="VCE125" s="208"/>
      <c r="VCF125" s="208"/>
      <c r="VCG125" s="208"/>
      <c r="VCH125" s="208"/>
      <c r="VCI125" s="208"/>
      <c r="VCJ125" s="208"/>
      <c r="VCK125" s="208"/>
      <c r="VCL125" s="208"/>
      <c r="VCM125" s="208"/>
      <c r="VCN125" s="208"/>
      <c r="VCO125" s="208"/>
      <c r="VCP125" s="208"/>
      <c r="VCQ125" s="208"/>
      <c r="VCR125" s="208"/>
      <c r="VCS125" s="208"/>
      <c r="VCT125" s="208"/>
      <c r="VCU125" s="208"/>
      <c r="VCV125" s="208"/>
      <c r="VCW125" s="208"/>
      <c r="VCX125" s="208"/>
      <c r="VCY125" s="208"/>
      <c r="VCZ125" s="208"/>
      <c r="VDA125" s="208"/>
      <c r="VDB125" s="208"/>
      <c r="VDC125" s="208"/>
      <c r="VDD125" s="208"/>
      <c r="VDE125" s="208"/>
      <c r="VDF125" s="208"/>
      <c r="VDG125" s="208"/>
      <c r="VDH125" s="208"/>
      <c r="VDI125" s="208"/>
      <c r="VDJ125" s="208"/>
      <c r="VDK125" s="208"/>
      <c r="VDL125" s="208"/>
      <c r="VDM125" s="208"/>
      <c r="VDN125" s="208"/>
      <c r="VDO125" s="208"/>
      <c r="VDP125" s="208"/>
      <c r="VDQ125" s="208"/>
      <c r="VDR125" s="208"/>
      <c r="VDS125" s="208"/>
      <c r="VDT125" s="208"/>
      <c r="VDU125" s="208"/>
      <c r="VDV125" s="208"/>
      <c r="VDW125" s="208"/>
      <c r="VDX125" s="208"/>
      <c r="VDY125" s="208"/>
      <c r="VDZ125" s="208"/>
      <c r="VEA125" s="208"/>
      <c r="VEB125" s="208"/>
      <c r="VEC125" s="208"/>
      <c r="VED125" s="208"/>
      <c r="VEE125" s="208"/>
      <c r="VEF125" s="208"/>
      <c r="VEG125" s="208"/>
      <c r="VEH125" s="208"/>
      <c r="VEI125" s="208"/>
      <c r="VEJ125" s="208"/>
      <c r="VEK125" s="208"/>
      <c r="VEL125" s="208"/>
      <c r="VEM125" s="208"/>
      <c r="VEN125" s="208"/>
      <c r="VEO125" s="208"/>
      <c r="VEP125" s="208"/>
      <c r="VEQ125" s="208"/>
      <c r="VER125" s="208"/>
      <c r="VES125" s="208"/>
      <c r="VET125" s="208"/>
      <c r="VEU125" s="208"/>
      <c r="VEV125" s="208"/>
      <c r="VEW125" s="208"/>
      <c r="VEX125" s="208"/>
      <c r="VEY125" s="208"/>
      <c r="VEZ125" s="208"/>
      <c r="VFA125" s="208"/>
      <c r="VFB125" s="208"/>
      <c r="VFC125" s="208"/>
      <c r="VFD125" s="208"/>
      <c r="VFE125" s="208"/>
      <c r="VFF125" s="208"/>
      <c r="VFG125" s="208"/>
      <c r="VFH125" s="208"/>
      <c r="VFI125" s="208"/>
      <c r="VFJ125" s="208"/>
      <c r="VFK125" s="208"/>
      <c r="VFL125" s="208"/>
      <c r="VFM125" s="208"/>
      <c r="VFN125" s="208"/>
      <c r="VFO125" s="208"/>
      <c r="VFP125" s="208"/>
      <c r="VFQ125" s="208"/>
      <c r="VFR125" s="208"/>
      <c r="VFS125" s="208"/>
      <c r="VFT125" s="208"/>
      <c r="VFU125" s="208"/>
      <c r="VFV125" s="208"/>
      <c r="VFW125" s="208"/>
      <c r="VFX125" s="208"/>
      <c r="VFY125" s="208"/>
      <c r="VFZ125" s="208"/>
      <c r="VGA125" s="208"/>
      <c r="VGB125" s="208"/>
      <c r="VGC125" s="208"/>
      <c r="VGD125" s="208"/>
      <c r="VGE125" s="208"/>
      <c r="VGF125" s="208"/>
      <c r="VGG125" s="208"/>
      <c r="VGH125" s="208"/>
      <c r="VGI125" s="208"/>
      <c r="VGJ125" s="208"/>
      <c r="VGK125" s="208"/>
      <c r="VGL125" s="208"/>
      <c r="VGM125" s="208"/>
      <c r="VGN125" s="208"/>
      <c r="VGO125" s="208"/>
      <c r="VGP125" s="208"/>
      <c r="VGQ125" s="208"/>
      <c r="VGR125" s="208"/>
      <c r="VGS125" s="208"/>
      <c r="VGT125" s="208"/>
      <c r="VGU125" s="208"/>
      <c r="VGV125" s="208"/>
      <c r="VGW125" s="208"/>
      <c r="VGX125" s="208"/>
      <c r="VGY125" s="208"/>
      <c r="VGZ125" s="208"/>
      <c r="VHA125" s="208"/>
      <c r="VHB125" s="208"/>
      <c r="VHC125" s="208"/>
      <c r="VHD125" s="208"/>
      <c r="VHE125" s="208"/>
      <c r="VHF125" s="208"/>
      <c r="VHG125" s="208"/>
      <c r="VHH125" s="208"/>
      <c r="VHI125" s="208"/>
      <c r="VHJ125" s="208"/>
      <c r="VHK125" s="208"/>
      <c r="VHL125" s="208"/>
      <c r="VHM125" s="208"/>
      <c r="VHN125" s="208"/>
      <c r="VHO125" s="208"/>
      <c r="VHP125" s="208"/>
      <c r="VHQ125" s="208"/>
      <c r="VHR125" s="208"/>
      <c r="VHS125" s="208"/>
      <c r="VHT125" s="208"/>
      <c r="VHU125" s="208"/>
      <c r="VHV125" s="208"/>
      <c r="VHW125" s="208"/>
      <c r="VHX125" s="208"/>
      <c r="VHY125" s="208"/>
      <c r="VHZ125" s="208"/>
      <c r="VIA125" s="208"/>
      <c r="VIB125" s="208"/>
      <c r="VIC125" s="208"/>
      <c r="VID125" s="208"/>
      <c r="VIE125" s="208"/>
      <c r="VIF125" s="208"/>
      <c r="VIG125" s="208"/>
      <c r="VIH125" s="208"/>
      <c r="VII125" s="208"/>
      <c r="VIJ125" s="208"/>
      <c r="VIK125" s="208"/>
      <c r="VIL125" s="208"/>
      <c r="VIM125" s="208"/>
      <c r="VIN125" s="208"/>
      <c r="VIO125" s="208"/>
      <c r="VIP125" s="208"/>
      <c r="VIQ125" s="208"/>
      <c r="VIR125" s="208"/>
      <c r="VIS125" s="208"/>
      <c r="VIT125" s="208"/>
      <c r="VIU125" s="208"/>
      <c r="VIV125" s="208"/>
      <c r="VIW125" s="208"/>
      <c r="VIX125" s="208"/>
      <c r="VIY125" s="208"/>
      <c r="VIZ125" s="208"/>
      <c r="VJA125" s="208"/>
      <c r="VJB125" s="208"/>
      <c r="VJC125" s="208"/>
      <c r="VJD125" s="208"/>
      <c r="VJE125" s="208"/>
      <c r="VJF125" s="208"/>
      <c r="VJG125" s="208"/>
      <c r="VJH125" s="208"/>
      <c r="VJI125" s="208"/>
      <c r="VJJ125" s="208"/>
      <c r="VJK125" s="208"/>
      <c r="VJL125" s="208"/>
      <c r="VJM125" s="208"/>
      <c r="VJN125" s="208"/>
      <c r="VJO125" s="208"/>
      <c r="VJP125" s="208"/>
      <c r="VJQ125" s="208"/>
      <c r="VJR125" s="208"/>
      <c r="VJS125" s="208"/>
      <c r="VJT125" s="208"/>
      <c r="VJU125" s="208"/>
      <c r="VJV125" s="208"/>
      <c r="VJW125" s="208"/>
      <c r="VJX125" s="208"/>
      <c r="VJY125" s="208"/>
      <c r="VJZ125" s="208"/>
      <c r="VKA125" s="208"/>
      <c r="VKB125" s="208"/>
      <c r="VKC125" s="208"/>
      <c r="VKD125" s="208"/>
      <c r="VKE125" s="208"/>
      <c r="VKF125" s="208"/>
      <c r="VKG125" s="208"/>
      <c r="VKH125" s="208"/>
      <c r="VKI125" s="208"/>
      <c r="VKJ125" s="208"/>
      <c r="VKK125" s="208"/>
      <c r="VKL125" s="208"/>
      <c r="VKM125" s="208"/>
      <c r="VKN125" s="208"/>
      <c r="VKO125" s="208"/>
      <c r="VKP125" s="208"/>
      <c r="VKQ125" s="208"/>
      <c r="VKR125" s="208"/>
      <c r="VKS125" s="208"/>
      <c r="VKT125" s="208"/>
      <c r="VKU125" s="208"/>
      <c r="VKV125" s="208"/>
      <c r="VKW125" s="208"/>
      <c r="VKX125" s="208"/>
      <c r="VKY125" s="208"/>
      <c r="VKZ125" s="208"/>
      <c r="VLA125" s="208"/>
      <c r="VLB125" s="208"/>
      <c r="VLC125" s="208"/>
      <c r="VLD125" s="208"/>
      <c r="VLE125" s="208"/>
      <c r="VLF125" s="208"/>
      <c r="VLG125" s="208"/>
      <c r="VLH125" s="208"/>
      <c r="VLI125" s="208"/>
      <c r="VLJ125" s="208"/>
      <c r="VLK125" s="208"/>
      <c r="VLL125" s="208"/>
      <c r="VLM125" s="208"/>
      <c r="VLN125" s="208"/>
      <c r="VLO125" s="208"/>
      <c r="VLP125" s="208"/>
      <c r="VLQ125" s="208"/>
      <c r="VLR125" s="208"/>
      <c r="VLS125" s="208"/>
      <c r="VLT125" s="208"/>
      <c r="VLU125" s="208"/>
      <c r="VLV125" s="208"/>
      <c r="VLW125" s="208"/>
      <c r="VLX125" s="208"/>
      <c r="VLY125" s="208"/>
      <c r="VLZ125" s="208"/>
      <c r="VMA125" s="208"/>
      <c r="VMB125" s="208"/>
      <c r="VMC125" s="208"/>
      <c r="VMD125" s="208"/>
      <c r="VME125" s="208"/>
      <c r="VMF125" s="208"/>
      <c r="VMG125" s="208"/>
      <c r="VMH125" s="208"/>
      <c r="VMI125" s="208"/>
      <c r="VMJ125" s="208"/>
      <c r="VMK125" s="208"/>
      <c r="VML125" s="208"/>
      <c r="VMM125" s="208"/>
      <c r="VMN125" s="208"/>
      <c r="VMO125" s="208"/>
      <c r="VMP125" s="208"/>
      <c r="VMQ125" s="208"/>
      <c r="VMR125" s="208"/>
      <c r="VMS125" s="208"/>
      <c r="VMT125" s="208"/>
      <c r="VMU125" s="208"/>
      <c r="VMV125" s="208"/>
      <c r="VMW125" s="208"/>
      <c r="VMX125" s="208"/>
      <c r="VMY125" s="208"/>
      <c r="VMZ125" s="208"/>
      <c r="VNA125" s="208"/>
      <c r="VNB125" s="208"/>
      <c r="VNC125" s="208"/>
      <c r="VND125" s="208"/>
      <c r="VNE125" s="208"/>
      <c r="VNF125" s="208"/>
      <c r="VNG125" s="208"/>
      <c r="VNH125" s="208"/>
      <c r="VNI125" s="208"/>
      <c r="VNJ125" s="208"/>
      <c r="VNK125" s="208"/>
      <c r="VNL125" s="208"/>
      <c r="VNM125" s="208"/>
      <c r="VNN125" s="208"/>
      <c r="VNO125" s="208"/>
      <c r="VNP125" s="208"/>
      <c r="VNQ125" s="208"/>
      <c r="VNR125" s="208"/>
      <c r="VNS125" s="208"/>
      <c r="VNT125" s="208"/>
      <c r="VNU125" s="208"/>
      <c r="VNV125" s="208"/>
      <c r="VNW125" s="208"/>
      <c r="VNX125" s="208"/>
      <c r="VNY125" s="208"/>
      <c r="VNZ125" s="208"/>
      <c r="VOA125" s="208"/>
      <c r="VOB125" s="208"/>
      <c r="VOC125" s="208"/>
      <c r="VOD125" s="208"/>
      <c r="VOE125" s="208"/>
      <c r="VOF125" s="208"/>
      <c r="VOG125" s="208"/>
      <c r="VOH125" s="208"/>
      <c r="VOI125" s="208"/>
      <c r="VOJ125" s="208"/>
      <c r="VOK125" s="208"/>
      <c r="VOL125" s="208"/>
      <c r="VOM125" s="208"/>
      <c r="VON125" s="208"/>
      <c r="VOO125" s="208"/>
      <c r="VOP125" s="208"/>
      <c r="VOQ125" s="208"/>
      <c r="VOR125" s="208"/>
      <c r="VOS125" s="208"/>
      <c r="VOT125" s="208"/>
      <c r="VOU125" s="208"/>
      <c r="VOV125" s="208"/>
      <c r="VOW125" s="208"/>
      <c r="VOX125" s="208"/>
      <c r="VOY125" s="208"/>
      <c r="VOZ125" s="208"/>
      <c r="VPA125" s="208"/>
      <c r="VPB125" s="208"/>
      <c r="VPC125" s="208"/>
      <c r="VPD125" s="208"/>
      <c r="VPE125" s="208"/>
      <c r="VPF125" s="208"/>
      <c r="VPG125" s="208"/>
      <c r="VPH125" s="208"/>
      <c r="VPI125" s="208"/>
      <c r="VPJ125" s="208"/>
      <c r="VPK125" s="208"/>
      <c r="VPL125" s="208"/>
      <c r="VPM125" s="208"/>
      <c r="VPN125" s="208"/>
      <c r="VPO125" s="208"/>
      <c r="VPP125" s="208"/>
      <c r="VPQ125" s="208"/>
      <c r="VPR125" s="208"/>
      <c r="VPS125" s="208"/>
      <c r="VPT125" s="208"/>
      <c r="VPU125" s="208"/>
      <c r="VPV125" s="208"/>
      <c r="VPW125" s="208"/>
      <c r="VPX125" s="208"/>
      <c r="VPY125" s="208"/>
      <c r="VPZ125" s="208"/>
      <c r="VQA125" s="208"/>
      <c r="VQB125" s="208"/>
      <c r="VQC125" s="208"/>
      <c r="VQD125" s="208"/>
      <c r="VQE125" s="208"/>
      <c r="VQF125" s="208"/>
      <c r="VQG125" s="208"/>
      <c r="VQH125" s="208"/>
      <c r="VQI125" s="208"/>
      <c r="VQJ125" s="208"/>
      <c r="VQK125" s="208"/>
      <c r="VQL125" s="208"/>
      <c r="VQM125" s="208"/>
      <c r="VQN125" s="208"/>
      <c r="VQO125" s="208"/>
      <c r="VQP125" s="208"/>
      <c r="VQQ125" s="208"/>
      <c r="VQR125" s="208"/>
      <c r="VQS125" s="208"/>
      <c r="VQT125" s="208"/>
      <c r="VQU125" s="208"/>
      <c r="VQV125" s="208"/>
      <c r="VQW125" s="208"/>
      <c r="VQX125" s="208"/>
      <c r="VQY125" s="208"/>
      <c r="VQZ125" s="208"/>
      <c r="VRA125" s="208"/>
      <c r="VRB125" s="208"/>
      <c r="VRC125" s="208"/>
      <c r="VRD125" s="208"/>
      <c r="VRE125" s="208"/>
      <c r="VRF125" s="208"/>
      <c r="VRG125" s="208"/>
      <c r="VRH125" s="208"/>
      <c r="VRI125" s="208"/>
      <c r="VRJ125" s="208"/>
      <c r="VRK125" s="208"/>
      <c r="VRL125" s="208"/>
      <c r="VRM125" s="208"/>
      <c r="VRN125" s="208"/>
      <c r="VRO125" s="208"/>
      <c r="VRP125" s="208"/>
      <c r="VRQ125" s="208"/>
      <c r="VRR125" s="208"/>
      <c r="VRS125" s="208"/>
      <c r="VRT125" s="208"/>
      <c r="VRU125" s="208"/>
      <c r="VRV125" s="208"/>
      <c r="VRW125" s="208"/>
      <c r="VRX125" s="208"/>
      <c r="VRY125" s="208"/>
      <c r="VRZ125" s="208"/>
      <c r="VSA125" s="208"/>
      <c r="VSB125" s="208"/>
      <c r="VSC125" s="208"/>
      <c r="VSD125" s="208"/>
      <c r="VSE125" s="208"/>
      <c r="VSF125" s="208"/>
      <c r="VSG125" s="208"/>
      <c r="VSH125" s="208"/>
      <c r="VSI125" s="208"/>
      <c r="VSJ125" s="208"/>
      <c r="VSK125" s="208"/>
      <c r="VSL125" s="208"/>
      <c r="VSM125" s="208"/>
      <c r="VSN125" s="208"/>
      <c r="VSO125" s="208"/>
      <c r="VSP125" s="208"/>
      <c r="VSQ125" s="208"/>
      <c r="VSR125" s="208"/>
      <c r="VSS125" s="208"/>
      <c r="VST125" s="208"/>
      <c r="VSU125" s="208"/>
      <c r="VSV125" s="208"/>
      <c r="VSW125" s="208"/>
      <c r="VSX125" s="208"/>
      <c r="VSY125" s="208"/>
      <c r="VSZ125" s="208"/>
      <c r="VTA125" s="208"/>
      <c r="VTB125" s="208"/>
      <c r="VTC125" s="208"/>
      <c r="VTD125" s="208"/>
      <c r="VTE125" s="208"/>
      <c r="VTF125" s="208"/>
      <c r="VTG125" s="208"/>
      <c r="VTH125" s="208"/>
      <c r="VTI125" s="208"/>
      <c r="VTJ125" s="208"/>
      <c r="VTK125" s="208"/>
      <c r="VTL125" s="208"/>
      <c r="VTM125" s="208"/>
      <c r="VTN125" s="208"/>
      <c r="VTO125" s="208"/>
      <c r="VTP125" s="208"/>
      <c r="VTQ125" s="208"/>
      <c r="VTR125" s="208"/>
      <c r="VTS125" s="208"/>
      <c r="VTT125" s="208"/>
      <c r="VTU125" s="208"/>
      <c r="VTV125" s="208"/>
      <c r="VTW125" s="208"/>
      <c r="VTX125" s="208"/>
      <c r="VTY125" s="208"/>
      <c r="VTZ125" s="208"/>
      <c r="VUA125" s="208"/>
      <c r="VUB125" s="208"/>
      <c r="VUC125" s="208"/>
      <c r="VUD125" s="208"/>
      <c r="VUE125" s="208"/>
      <c r="VUF125" s="208"/>
      <c r="VUG125" s="208"/>
      <c r="VUH125" s="208"/>
      <c r="VUI125" s="208"/>
      <c r="VUJ125" s="208"/>
      <c r="VUK125" s="208"/>
      <c r="VUL125" s="208"/>
      <c r="VUM125" s="208"/>
      <c r="VUN125" s="208"/>
      <c r="VUO125" s="208"/>
      <c r="VUP125" s="208"/>
      <c r="VUQ125" s="208"/>
      <c r="VUR125" s="208"/>
      <c r="VUS125" s="208"/>
      <c r="VUT125" s="208"/>
      <c r="VUU125" s="208"/>
      <c r="VUV125" s="208"/>
      <c r="VUW125" s="208"/>
      <c r="VUX125" s="208"/>
      <c r="VUY125" s="208"/>
      <c r="VUZ125" s="208"/>
      <c r="VVA125" s="208"/>
      <c r="VVB125" s="208"/>
      <c r="VVC125" s="208"/>
      <c r="VVD125" s="208"/>
      <c r="VVE125" s="208"/>
      <c r="VVF125" s="208"/>
      <c r="VVG125" s="208"/>
      <c r="VVH125" s="208"/>
      <c r="VVI125" s="208"/>
      <c r="VVJ125" s="208"/>
      <c r="VVK125" s="208"/>
      <c r="VVL125" s="208"/>
      <c r="VVM125" s="208"/>
      <c r="VVN125" s="208"/>
      <c r="VVO125" s="208"/>
      <c r="VVP125" s="208"/>
      <c r="VVQ125" s="208"/>
      <c r="VVR125" s="208"/>
      <c r="VVS125" s="208"/>
      <c r="VVT125" s="208"/>
      <c r="VVU125" s="208"/>
      <c r="VVV125" s="208"/>
      <c r="VVW125" s="208"/>
      <c r="VVX125" s="208"/>
      <c r="VVY125" s="208"/>
      <c r="VVZ125" s="208"/>
      <c r="VWA125" s="208"/>
      <c r="VWB125" s="208"/>
      <c r="VWC125" s="208"/>
      <c r="VWD125" s="208"/>
      <c r="VWE125" s="208"/>
      <c r="VWF125" s="208"/>
      <c r="VWG125" s="208"/>
      <c r="VWH125" s="208"/>
      <c r="VWI125" s="208"/>
      <c r="VWJ125" s="208"/>
      <c r="VWK125" s="208"/>
      <c r="VWL125" s="208"/>
      <c r="VWM125" s="208"/>
      <c r="VWN125" s="208"/>
      <c r="VWO125" s="208"/>
      <c r="VWP125" s="208"/>
      <c r="VWQ125" s="208"/>
      <c r="VWR125" s="208"/>
      <c r="VWS125" s="208"/>
      <c r="VWT125" s="208"/>
      <c r="VWU125" s="208"/>
      <c r="VWV125" s="208"/>
      <c r="VWW125" s="208"/>
      <c r="VWX125" s="208"/>
      <c r="VWY125" s="208"/>
      <c r="VWZ125" s="208"/>
      <c r="VXA125" s="208"/>
      <c r="VXB125" s="208"/>
      <c r="VXC125" s="208"/>
      <c r="VXD125" s="208"/>
      <c r="VXE125" s="208"/>
      <c r="VXF125" s="208"/>
      <c r="VXG125" s="208"/>
      <c r="VXH125" s="208"/>
      <c r="VXI125" s="208"/>
      <c r="VXJ125" s="208"/>
      <c r="VXK125" s="208"/>
      <c r="VXL125" s="208"/>
      <c r="VXM125" s="208"/>
      <c r="VXN125" s="208"/>
      <c r="VXO125" s="208"/>
      <c r="VXP125" s="208"/>
      <c r="VXQ125" s="208"/>
      <c r="VXR125" s="208"/>
      <c r="VXS125" s="208"/>
      <c r="VXT125" s="208"/>
      <c r="VXU125" s="208"/>
      <c r="VXV125" s="208"/>
      <c r="VXW125" s="208"/>
      <c r="VXX125" s="208"/>
      <c r="VXY125" s="208"/>
      <c r="VXZ125" s="208"/>
      <c r="VYA125" s="208"/>
      <c r="VYB125" s="208"/>
      <c r="VYC125" s="208"/>
      <c r="VYD125" s="208"/>
      <c r="VYE125" s="208"/>
      <c r="VYF125" s="208"/>
      <c r="VYG125" s="208"/>
      <c r="VYH125" s="208"/>
      <c r="VYI125" s="208"/>
      <c r="VYJ125" s="208"/>
      <c r="VYK125" s="208"/>
      <c r="VYL125" s="208"/>
      <c r="VYM125" s="208"/>
      <c r="VYN125" s="208"/>
      <c r="VYO125" s="208"/>
      <c r="VYP125" s="208"/>
      <c r="VYQ125" s="208"/>
      <c r="VYR125" s="208"/>
      <c r="VYS125" s="208"/>
      <c r="VYT125" s="208"/>
      <c r="VYU125" s="208"/>
      <c r="VYV125" s="208"/>
      <c r="VYW125" s="208"/>
      <c r="VYX125" s="208"/>
      <c r="VYY125" s="208"/>
      <c r="VYZ125" s="208"/>
      <c r="VZA125" s="208"/>
      <c r="VZB125" s="208"/>
      <c r="VZC125" s="208"/>
      <c r="VZD125" s="208"/>
      <c r="VZE125" s="208"/>
      <c r="VZF125" s="208"/>
      <c r="VZG125" s="208"/>
      <c r="VZH125" s="208"/>
      <c r="VZI125" s="208"/>
      <c r="VZJ125" s="208"/>
      <c r="VZK125" s="208"/>
      <c r="VZL125" s="208"/>
      <c r="VZM125" s="208"/>
      <c r="VZN125" s="208"/>
      <c r="VZO125" s="208"/>
      <c r="VZP125" s="208"/>
      <c r="VZQ125" s="208"/>
      <c r="VZR125" s="208"/>
      <c r="VZS125" s="208"/>
      <c r="VZT125" s="208"/>
      <c r="VZU125" s="208"/>
      <c r="VZV125" s="208"/>
      <c r="VZW125" s="208"/>
      <c r="VZX125" s="208"/>
      <c r="VZY125" s="208"/>
      <c r="VZZ125" s="208"/>
      <c r="WAA125" s="208"/>
      <c r="WAB125" s="208"/>
      <c r="WAC125" s="208"/>
      <c r="WAD125" s="208"/>
      <c r="WAE125" s="208"/>
      <c r="WAF125" s="208"/>
      <c r="WAG125" s="208"/>
      <c r="WAH125" s="208"/>
      <c r="WAI125" s="208"/>
      <c r="WAJ125" s="208"/>
      <c r="WAK125" s="208"/>
      <c r="WAL125" s="208"/>
      <c r="WAM125" s="208"/>
      <c r="WAN125" s="208"/>
      <c r="WAO125" s="208"/>
      <c r="WAP125" s="208"/>
      <c r="WAQ125" s="208"/>
      <c r="WAR125" s="208"/>
      <c r="WAS125" s="208"/>
      <c r="WAT125" s="208"/>
      <c r="WAU125" s="208"/>
      <c r="WAV125" s="208"/>
      <c r="WAW125" s="208"/>
      <c r="WAX125" s="208"/>
      <c r="WAY125" s="208"/>
      <c r="WAZ125" s="208"/>
      <c r="WBA125" s="208"/>
      <c r="WBB125" s="208"/>
      <c r="WBC125" s="208"/>
      <c r="WBD125" s="208"/>
      <c r="WBE125" s="208"/>
      <c r="WBF125" s="208"/>
      <c r="WBG125" s="208"/>
      <c r="WBH125" s="208"/>
      <c r="WBI125" s="208"/>
      <c r="WBJ125" s="208"/>
      <c r="WBK125" s="208"/>
      <c r="WBL125" s="208"/>
      <c r="WBM125" s="208"/>
      <c r="WBN125" s="208"/>
      <c r="WBO125" s="208"/>
      <c r="WBP125" s="208"/>
      <c r="WBQ125" s="208"/>
      <c r="WBR125" s="208"/>
      <c r="WBS125" s="208"/>
      <c r="WBT125" s="208"/>
      <c r="WBU125" s="208"/>
      <c r="WBV125" s="208"/>
      <c r="WBW125" s="208"/>
      <c r="WBX125" s="208"/>
      <c r="WBY125" s="208"/>
      <c r="WBZ125" s="208"/>
      <c r="WCA125" s="208"/>
      <c r="WCB125" s="208"/>
      <c r="WCC125" s="208"/>
      <c r="WCD125" s="208"/>
      <c r="WCE125" s="208"/>
      <c r="WCF125" s="208"/>
      <c r="WCG125" s="208"/>
      <c r="WCH125" s="208"/>
      <c r="WCI125" s="208"/>
      <c r="WCJ125" s="208"/>
      <c r="WCK125" s="208"/>
      <c r="WCL125" s="208"/>
      <c r="WCM125" s="208"/>
      <c r="WCN125" s="208"/>
      <c r="WCO125" s="208"/>
      <c r="WCP125" s="208"/>
      <c r="WCQ125" s="208"/>
      <c r="WCR125" s="208"/>
      <c r="WCS125" s="208"/>
      <c r="WCT125" s="208"/>
      <c r="WCU125" s="208"/>
      <c r="WCV125" s="208"/>
      <c r="WCW125" s="208"/>
      <c r="WCX125" s="208"/>
      <c r="WCY125" s="208"/>
      <c r="WCZ125" s="208"/>
      <c r="WDA125" s="208"/>
      <c r="WDB125" s="208"/>
      <c r="WDC125" s="208"/>
      <c r="WDD125" s="208"/>
      <c r="WDE125" s="208"/>
      <c r="WDF125" s="208"/>
      <c r="WDG125" s="208"/>
      <c r="WDH125" s="208"/>
      <c r="WDI125" s="208"/>
      <c r="WDJ125" s="208"/>
      <c r="WDK125" s="208"/>
      <c r="WDL125" s="208"/>
      <c r="WDM125" s="208"/>
      <c r="WDN125" s="208"/>
      <c r="WDO125" s="208"/>
      <c r="WDP125" s="208"/>
      <c r="WDQ125" s="208"/>
      <c r="WDR125" s="208"/>
      <c r="WDS125" s="208"/>
      <c r="WDT125" s="208"/>
      <c r="WDU125" s="208"/>
      <c r="WDV125" s="208"/>
      <c r="WDW125" s="208"/>
      <c r="WDX125" s="208"/>
      <c r="WDY125" s="208"/>
      <c r="WDZ125" s="208"/>
      <c r="WEA125" s="208"/>
      <c r="WEB125" s="208"/>
      <c r="WEC125" s="208"/>
      <c r="WED125" s="208"/>
      <c r="WEE125" s="208"/>
      <c r="WEF125" s="208"/>
      <c r="WEG125" s="208"/>
      <c r="WEH125" s="208"/>
      <c r="WEI125" s="208"/>
      <c r="WEJ125" s="208"/>
      <c r="WEK125" s="208"/>
      <c r="WEL125" s="208"/>
      <c r="WEM125" s="208"/>
      <c r="WEN125" s="208"/>
      <c r="WEO125" s="208"/>
      <c r="WEP125" s="208"/>
      <c r="WEQ125" s="208"/>
      <c r="WER125" s="208"/>
      <c r="WES125" s="208"/>
      <c r="WET125" s="208"/>
      <c r="WEU125" s="208"/>
      <c r="WEV125" s="208"/>
      <c r="WEW125" s="208"/>
      <c r="WEX125" s="208"/>
      <c r="WEY125" s="208"/>
      <c r="WEZ125" s="208"/>
      <c r="WFA125" s="208"/>
      <c r="WFB125" s="208"/>
      <c r="WFC125" s="208"/>
      <c r="WFD125" s="208"/>
      <c r="WFE125" s="208"/>
      <c r="WFF125" s="208"/>
      <c r="WFG125" s="208"/>
      <c r="WFH125" s="208"/>
      <c r="WFI125" s="208"/>
      <c r="WFJ125" s="208"/>
      <c r="WFK125" s="208"/>
      <c r="WFL125" s="208"/>
      <c r="WFM125" s="208"/>
      <c r="WFN125" s="208"/>
      <c r="WFO125" s="208"/>
      <c r="WFP125" s="208"/>
      <c r="WFQ125" s="208"/>
      <c r="WFR125" s="208"/>
      <c r="WFS125" s="208"/>
      <c r="WFT125" s="208"/>
      <c r="WFU125" s="208"/>
      <c r="WFV125" s="208"/>
      <c r="WFW125" s="208"/>
      <c r="WFX125" s="208"/>
      <c r="WFY125" s="208"/>
      <c r="WFZ125" s="208"/>
      <c r="WGA125" s="208"/>
      <c r="WGB125" s="208"/>
      <c r="WGC125" s="208"/>
      <c r="WGD125" s="208"/>
      <c r="WGE125" s="208"/>
      <c r="WGF125" s="208"/>
      <c r="WGG125" s="208"/>
      <c r="WGH125" s="208"/>
      <c r="WGI125" s="208"/>
      <c r="WGJ125" s="208"/>
      <c r="WGK125" s="208"/>
      <c r="WGL125" s="208"/>
      <c r="WGM125" s="208"/>
      <c r="WGN125" s="208"/>
      <c r="WGO125" s="208"/>
      <c r="WGP125" s="208"/>
      <c r="WGQ125" s="208"/>
      <c r="WGR125" s="208"/>
      <c r="WGS125" s="208"/>
      <c r="WGT125" s="208"/>
      <c r="WGU125" s="208"/>
      <c r="WGV125" s="208"/>
      <c r="WGW125" s="208"/>
      <c r="WGX125" s="208"/>
      <c r="WGY125" s="208"/>
      <c r="WGZ125" s="208"/>
      <c r="WHA125" s="208"/>
      <c r="WHB125" s="208"/>
      <c r="WHC125" s="208"/>
      <c r="WHD125" s="208"/>
      <c r="WHE125" s="208"/>
      <c r="WHF125" s="208"/>
      <c r="WHG125" s="208"/>
      <c r="WHH125" s="208"/>
      <c r="WHI125" s="208"/>
      <c r="WHJ125" s="208"/>
      <c r="WHK125" s="208"/>
      <c r="WHL125" s="208"/>
      <c r="WHM125" s="208"/>
      <c r="WHN125" s="208"/>
      <c r="WHO125" s="208"/>
      <c r="WHP125" s="208"/>
      <c r="WHQ125" s="208"/>
      <c r="WHR125" s="208"/>
      <c r="WHS125" s="208"/>
      <c r="WHT125" s="208"/>
      <c r="WHU125" s="208"/>
      <c r="WHV125" s="208"/>
      <c r="WHW125" s="208"/>
      <c r="WHX125" s="208"/>
      <c r="WHY125" s="208"/>
      <c r="WHZ125" s="208"/>
      <c r="WIA125" s="208"/>
      <c r="WIB125" s="208"/>
      <c r="WIC125" s="208"/>
      <c r="WID125" s="208"/>
      <c r="WIE125" s="208"/>
      <c r="WIF125" s="208"/>
      <c r="WIG125" s="208"/>
      <c r="WIH125" s="208"/>
      <c r="WII125" s="208"/>
      <c r="WIJ125" s="208"/>
      <c r="WIK125" s="208"/>
      <c r="WIL125" s="208"/>
      <c r="WIM125" s="208"/>
      <c r="WIN125" s="208"/>
      <c r="WIO125" s="208"/>
      <c r="WIP125" s="208"/>
      <c r="WIQ125" s="208"/>
      <c r="WIR125" s="208"/>
      <c r="WIS125" s="208"/>
      <c r="WIT125" s="208"/>
      <c r="WIU125" s="208"/>
      <c r="WIV125" s="208"/>
      <c r="WIW125" s="208"/>
      <c r="WIX125" s="208"/>
      <c r="WIY125" s="208"/>
      <c r="WIZ125" s="208"/>
      <c r="WJA125" s="208"/>
      <c r="WJB125" s="208"/>
      <c r="WJC125" s="208"/>
      <c r="WJD125" s="208"/>
      <c r="WJE125" s="208"/>
      <c r="WJF125" s="208"/>
      <c r="WJG125" s="208"/>
      <c r="WJH125" s="208"/>
      <c r="WJI125" s="208"/>
      <c r="WJJ125" s="208"/>
      <c r="WJK125" s="208"/>
      <c r="WJL125" s="208"/>
      <c r="WJM125" s="208"/>
      <c r="WJN125" s="208"/>
      <c r="WJO125" s="208"/>
      <c r="WJP125" s="208"/>
      <c r="WJQ125" s="208"/>
      <c r="WJR125" s="208"/>
      <c r="WJS125" s="208"/>
      <c r="WJT125" s="208"/>
      <c r="WJU125" s="208"/>
      <c r="WJV125" s="208"/>
      <c r="WJW125" s="208"/>
      <c r="WJX125" s="208"/>
      <c r="WJY125" s="208"/>
      <c r="WJZ125" s="208"/>
      <c r="WKA125" s="208"/>
      <c r="WKB125" s="208"/>
      <c r="WKC125" s="208"/>
      <c r="WKD125" s="208"/>
      <c r="WKE125" s="208"/>
      <c r="WKF125" s="208"/>
      <c r="WKG125" s="208"/>
      <c r="WKH125" s="208"/>
      <c r="WKI125" s="208"/>
      <c r="WKJ125" s="208"/>
      <c r="WKK125" s="208"/>
      <c r="WKL125" s="208"/>
      <c r="WKM125" s="208"/>
      <c r="WKN125" s="208"/>
      <c r="WKO125" s="208"/>
      <c r="WKP125" s="208"/>
      <c r="WKQ125" s="208"/>
      <c r="WKR125" s="208"/>
      <c r="WKS125" s="208"/>
      <c r="WKT125" s="208"/>
      <c r="WKU125" s="208"/>
      <c r="WKV125" s="208"/>
      <c r="WKW125" s="208"/>
      <c r="WKX125" s="208"/>
      <c r="WKY125" s="208"/>
      <c r="WKZ125" s="208"/>
      <c r="WLA125" s="208"/>
      <c r="WLB125" s="208"/>
      <c r="WLC125" s="208"/>
      <c r="WLD125" s="208"/>
      <c r="WLE125" s="208"/>
      <c r="WLF125" s="208"/>
      <c r="WLG125" s="208"/>
      <c r="WLH125" s="208"/>
      <c r="WLI125" s="208"/>
      <c r="WLJ125" s="208"/>
      <c r="WLK125" s="208"/>
      <c r="WLL125" s="208"/>
      <c r="WLM125" s="208"/>
      <c r="WLN125" s="208"/>
      <c r="WLO125" s="208"/>
      <c r="WLP125" s="208"/>
      <c r="WLQ125" s="208"/>
      <c r="WLR125" s="208"/>
      <c r="WLS125" s="208"/>
      <c r="WLT125" s="208"/>
      <c r="WLU125" s="208"/>
      <c r="WLV125" s="208"/>
      <c r="WLW125" s="208"/>
      <c r="WLX125" s="208"/>
      <c r="WLY125" s="208"/>
      <c r="WLZ125" s="208"/>
      <c r="WMA125" s="208"/>
      <c r="WMB125" s="208"/>
      <c r="WMC125" s="208"/>
      <c r="WMD125" s="208"/>
      <c r="WME125" s="208"/>
      <c r="WMF125" s="208"/>
      <c r="WMG125" s="208"/>
      <c r="WMH125" s="208"/>
      <c r="WMI125" s="208"/>
      <c r="WMJ125" s="208"/>
      <c r="WMK125" s="208"/>
      <c r="WML125" s="208"/>
      <c r="WMM125" s="208"/>
      <c r="WMN125" s="208"/>
      <c r="WMO125" s="208"/>
      <c r="WMP125" s="208"/>
      <c r="WMQ125" s="208"/>
      <c r="WMR125" s="208"/>
      <c r="WMS125" s="208"/>
      <c r="WMT125" s="208"/>
      <c r="WMU125" s="208"/>
      <c r="WMV125" s="208"/>
      <c r="WMW125" s="208"/>
      <c r="WMX125" s="208"/>
      <c r="WMY125" s="208"/>
      <c r="WMZ125" s="208"/>
      <c r="WNA125" s="208"/>
      <c r="WNB125" s="208"/>
      <c r="WNC125" s="208"/>
      <c r="WND125" s="208"/>
      <c r="WNE125" s="208"/>
      <c r="WNF125" s="208"/>
      <c r="WNG125" s="208"/>
      <c r="WNH125" s="208"/>
      <c r="WNI125" s="208"/>
      <c r="WNJ125" s="208"/>
      <c r="WNK125" s="208"/>
      <c r="WNL125" s="208"/>
      <c r="WNM125" s="208"/>
      <c r="WNN125" s="208"/>
      <c r="WNO125" s="208"/>
      <c r="WNP125" s="208"/>
      <c r="WNQ125" s="208"/>
      <c r="WNR125" s="208"/>
      <c r="WNS125" s="208"/>
      <c r="WNT125" s="208"/>
      <c r="WNU125" s="208"/>
      <c r="WNV125" s="208"/>
      <c r="WNW125" s="208"/>
      <c r="WNX125" s="208"/>
      <c r="WNY125" s="208"/>
      <c r="WNZ125" s="208"/>
      <c r="WOA125" s="208"/>
      <c r="WOB125" s="208"/>
      <c r="WOC125" s="208"/>
      <c r="WOD125" s="208"/>
      <c r="WOE125" s="208"/>
      <c r="WOF125" s="208"/>
      <c r="WOG125" s="208"/>
      <c r="WOH125" s="208"/>
      <c r="WOI125" s="208"/>
      <c r="WOJ125" s="208"/>
      <c r="WOK125" s="208"/>
      <c r="WOL125" s="208"/>
      <c r="WOM125" s="208"/>
      <c r="WON125" s="208"/>
      <c r="WOO125" s="208"/>
      <c r="WOP125" s="208"/>
      <c r="WOQ125" s="208"/>
      <c r="WOR125" s="208"/>
      <c r="WOS125" s="208"/>
      <c r="WOT125" s="208"/>
      <c r="WOU125" s="208"/>
      <c r="WOV125" s="208"/>
      <c r="WOW125" s="208"/>
      <c r="WOX125" s="208"/>
      <c r="WOY125" s="208"/>
      <c r="WOZ125" s="208"/>
      <c r="WPA125" s="208"/>
      <c r="WPB125" s="208"/>
      <c r="WPC125" s="208"/>
      <c r="WPD125" s="208"/>
      <c r="WPE125" s="208"/>
      <c r="WPF125" s="208"/>
      <c r="WPG125" s="208"/>
      <c r="WPH125" s="208"/>
      <c r="WPI125" s="208"/>
      <c r="WPJ125" s="208"/>
      <c r="WPK125" s="208"/>
      <c r="WPL125" s="208"/>
      <c r="WPM125" s="208"/>
      <c r="WPN125" s="208"/>
      <c r="WPO125" s="208"/>
      <c r="WPP125" s="208"/>
      <c r="WPQ125" s="208"/>
      <c r="WPR125" s="208"/>
      <c r="WPS125" s="208"/>
      <c r="WPT125" s="208"/>
      <c r="WPU125" s="208"/>
      <c r="WPV125" s="208"/>
      <c r="WPW125" s="208"/>
      <c r="WPX125" s="208"/>
      <c r="WPY125" s="208"/>
      <c r="WPZ125" s="208"/>
      <c r="WQA125" s="208"/>
      <c r="WQB125" s="208"/>
      <c r="WQC125" s="208"/>
      <c r="WQD125" s="208"/>
      <c r="WQE125" s="208"/>
      <c r="WQF125" s="208"/>
      <c r="WQG125" s="208"/>
      <c r="WQH125" s="208"/>
      <c r="WQI125" s="208"/>
      <c r="WQJ125" s="208"/>
      <c r="WQK125" s="208"/>
      <c r="WQL125" s="208"/>
      <c r="WQM125" s="208"/>
      <c r="WQN125" s="208"/>
      <c r="WQO125" s="208"/>
      <c r="WQP125" s="208"/>
      <c r="WQQ125" s="208"/>
      <c r="WQR125" s="208"/>
      <c r="WQS125" s="208"/>
      <c r="WQT125" s="208"/>
      <c r="WQU125" s="208"/>
      <c r="WQV125" s="208"/>
      <c r="WQW125" s="208"/>
      <c r="WQX125" s="208"/>
      <c r="WQY125" s="208"/>
      <c r="WQZ125" s="208"/>
      <c r="WRA125" s="208"/>
      <c r="WRB125" s="208"/>
      <c r="WRC125" s="208"/>
      <c r="WRD125" s="208"/>
      <c r="WRE125" s="208"/>
      <c r="WRF125" s="208"/>
      <c r="WRG125" s="208"/>
      <c r="WRH125" s="208"/>
      <c r="WRI125" s="208"/>
      <c r="WRJ125" s="208"/>
      <c r="WRK125" s="208"/>
      <c r="WRL125" s="208"/>
      <c r="WRM125" s="208"/>
      <c r="WRN125" s="208"/>
      <c r="WRO125" s="208"/>
      <c r="WRP125" s="208"/>
      <c r="WRQ125" s="208"/>
      <c r="WRR125" s="208"/>
      <c r="WRS125" s="208"/>
      <c r="WRT125" s="208"/>
      <c r="WRU125" s="208"/>
      <c r="WRV125" s="208"/>
      <c r="WRW125" s="208"/>
      <c r="WRX125" s="208"/>
      <c r="WRY125" s="208"/>
      <c r="WRZ125" s="208"/>
      <c r="WSA125" s="208"/>
      <c r="WSB125" s="208"/>
      <c r="WSC125" s="208"/>
      <c r="WSD125" s="208"/>
      <c r="WSE125" s="208"/>
      <c r="WSF125" s="208"/>
      <c r="WSG125" s="208"/>
      <c r="WSH125" s="208"/>
      <c r="WSI125" s="208"/>
      <c r="WSJ125" s="208"/>
      <c r="WSK125" s="208"/>
      <c r="WSL125" s="208"/>
      <c r="WSM125" s="208"/>
      <c r="WSN125" s="208"/>
      <c r="WSO125" s="208"/>
      <c r="WSP125" s="208"/>
      <c r="WSQ125" s="208"/>
      <c r="WSR125" s="208"/>
      <c r="WSS125" s="208"/>
      <c r="WST125" s="208"/>
      <c r="WSU125" s="208"/>
      <c r="WSV125" s="208"/>
      <c r="WSW125" s="208"/>
      <c r="WSX125" s="208"/>
      <c r="WSY125" s="208"/>
      <c r="WSZ125" s="208"/>
      <c r="WTA125" s="208"/>
      <c r="WTB125" s="208"/>
      <c r="WTC125" s="208"/>
      <c r="WTD125" s="208"/>
      <c r="WTE125" s="208"/>
      <c r="WTF125" s="208"/>
      <c r="WTG125" s="208"/>
      <c r="WTH125" s="208"/>
      <c r="WTI125" s="208"/>
      <c r="WTJ125" s="208"/>
      <c r="WTK125" s="208"/>
      <c r="WTL125" s="208"/>
      <c r="WTM125" s="208"/>
      <c r="WTN125" s="208"/>
      <c r="WTO125" s="208"/>
      <c r="WTP125" s="208"/>
      <c r="WTQ125" s="208"/>
      <c r="WTR125" s="208"/>
      <c r="WTS125" s="208"/>
      <c r="WTT125" s="208"/>
      <c r="WTU125" s="208"/>
      <c r="WTV125" s="208"/>
      <c r="WTW125" s="208"/>
      <c r="WTX125" s="208"/>
      <c r="WTY125" s="208"/>
      <c r="WTZ125" s="208"/>
      <c r="WUA125" s="208"/>
      <c r="WUB125" s="208"/>
      <c r="WUC125" s="208"/>
      <c r="WUD125" s="208"/>
      <c r="WUE125" s="208"/>
      <c r="WUF125" s="208"/>
      <c r="WUG125" s="208"/>
      <c r="WUH125" s="208"/>
      <c r="WUI125" s="208"/>
      <c r="WUJ125" s="208"/>
      <c r="WUK125" s="208"/>
      <c r="WUL125" s="208"/>
      <c r="WUM125" s="208"/>
      <c r="WUN125" s="208"/>
      <c r="WUO125" s="208"/>
      <c r="WUP125" s="208"/>
      <c r="WUQ125" s="208"/>
      <c r="WUR125" s="208"/>
      <c r="WUS125" s="208"/>
      <c r="WUT125" s="208"/>
      <c r="WUU125" s="208"/>
      <c r="WUV125" s="208"/>
      <c r="WUW125" s="208"/>
      <c r="WUX125" s="208"/>
      <c r="WUY125" s="208"/>
      <c r="WUZ125" s="208"/>
      <c r="WVA125" s="208"/>
      <c r="WVB125" s="208"/>
      <c r="WVC125" s="208"/>
      <c r="WVD125" s="208"/>
      <c r="WVE125" s="208"/>
      <c r="WVF125" s="208"/>
      <c r="WVG125" s="208"/>
      <c r="WVH125" s="208"/>
      <c r="WVI125" s="208"/>
      <c r="WVJ125" s="208"/>
      <c r="WVK125" s="208"/>
      <c r="WVL125" s="208"/>
      <c r="WVM125" s="208"/>
      <c r="WVN125" s="208"/>
      <c r="WVO125" s="208"/>
      <c r="WVP125" s="208"/>
      <c r="WVQ125" s="208"/>
      <c r="WVR125" s="208"/>
      <c r="WVS125" s="208"/>
      <c r="WVT125" s="208"/>
      <c r="WVU125" s="208"/>
      <c r="WVV125" s="208"/>
      <c r="WVW125" s="208"/>
      <c r="WVX125" s="208"/>
      <c r="WVY125" s="208"/>
      <c r="WVZ125" s="208"/>
      <c r="WWA125" s="208"/>
      <c r="WWB125" s="208"/>
      <c r="WWC125" s="208"/>
      <c r="WWD125" s="208"/>
      <c r="WWE125" s="208"/>
      <c r="WWF125" s="208"/>
      <c r="WWG125" s="208"/>
      <c r="WWH125" s="208"/>
      <c r="WWI125" s="208"/>
      <c r="WWJ125" s="208"/>
      <c r="WWK125" s="208"/>
      <c r="WWL125" s="208"/>
      <c r="WWM125" s="208"/>
      <c r="WWN125" s="208"/>
      <c r="WWO125" s="208"/>
      <c r="WWP125" s="208"/>
      <c r="WWQ125" s="208"/>
      <c r="WWR125" s="208"/>
      <c r="WWS125" s="208"/>
      <c r="WWT125" s="208"/>
      <c r="WWU125" s="208"/>
      <c r="WWV125" s="208"/>
      <c r="WWW125" s="208"/>
      <c r="WWX125" s="208"/>
      <c r="WWY125" s="208"/>
      <c r="WWZ125" s="208"/>
      <c r="WXA125" s="208"/>
      <c r="WXB125" s="208"/>
      <c r="WXC125" s="208"/>
      <c r="WXD125" s="208"/>
      <c r="WXE125" s="208"/>
      <c r="WXF125" s="208"/>
      <c r="WXG125" s="208"/>
      <c r="WXH125" s="208"/>
      <c r="WXI125" s="208"/>
      <c r="WXJ125" s="208"/>
      <c r="WXK125" s="208"/>
      <c r="WXL125" s="208"/>
      <c r="WXM125" s="208"/>
      <c r="WXN125" s="208"/>
      <c r="WXO125" s="208"/>
      <c r="WXP125" s="208"/>
      <c r="WXQ125" s="208"/>
      <c r="WXR125" s="208"/>
      <c r="WXS125" s="208"/>
      <c r="WXT125" s="208"/>
      <c r="WXU125" s="208"/>
      <c r="WXV125" s="208"/>
      <c r="WXW125" s="208"/>
      <c r="WXX125" s="208"/>
      <c r="WXY125" s="208"/>
      <c r="WXZ125" s="208"/>
      <c r="WYA125" s="208"/>
      <c r="WYB125" s="208"/>
      <c r="WYC125" s="208"/>
      <c r="WYD125" s="208"/>
      <c r="WYE125" s="208"/>
      <c r="WYF125" s="208"/>
      <c r="WYG125" s="208"/>
      <c r="WYH125" s="208"/>
      <c r="WYI125" s="208"/>
      <c r="WYJ125" s="208"/>
      <c r="WYK125" s="208"/>
      <c r="WYL125" s="208"/>
      <c r="WYM125" s="208"/>
      <c r="WYN125" s="208"/>
      <c r="WYO125" s="208"/>
      <c r="WYP125" s="208"/>
      <c r="WYQ125" s="208"/>
      <c r="WYR125" s="208"/>
      <c r="WYS125" s="208"/>
      <c r="WYT125" s="208"/>
      <c r="WYU125" s="208"/>
      <c r="WYV125" s="208"/>
      <c r="WYW125" s="208"/>
      <c r="WYX125" s="208"/>
      <c r="WYY125" s="208"/>
      <c r="WYZ125" s="208"/>
      <c r="WZA125" s="208"/>
      <c r="WZB125" s="208"/>
      <c r="WZC125" s="208"/>
      <c r="WZD125" s="208"/>
      <c r="WZE125" s="208"/>
      <c r="WZF125" s="208"/>
      <c r="WZG125" s="208"/>
      <c r="WZH125" s="208"/>
      <c r="WZI125" s="208"/>
      <c r="WZJ125" s="208"/>
      <c r="WZK125" s="208"/>
      <c r="WZL125" s="208"/>
      <c r="WZM125" s="208"/>
      <c r="WZN125" s="208"/>
      <c r="WZO125" s="208"/>
      <c r="WZP125" s="208"/>
      <c r="WZQ125" s="208"/>
      <c r="WZR125" s="208"/>
      <c r="WZS125" s="208"/>
      <c r="WZT125" s="208"/>
      <c r="WZU125" s="208"/>
      <c r="WZV125" s="208"/>
      <c r="WZW125" s="208"/>
      <c r="WZX125" s="208"/>
      <c r="WZY125" s="208"/>
      <c r="WZZ125" s="208"/>
      <c r="XAA125" s="208"/>
      <c r="XAB125" s="208"/>
      <c r="XAC125" s="208"/>
      <c r="XAD125" s="208"/>
      <c r="XAE125" s="208"/>
      <c r="XAF125" s="208"/>
      <c r="XAG125" s="208"/>
      <c r="XAH125" s="208"/>
      <c r="XAI125" s="208"/>
      <c r="XAJ125" s="208"/>
      <c r="XAK125" s="208"/>
      <c r="XAL125" s="208"/>
      <c r="XAM125" s="208"/>
      <c r="XAN125" s="208"/>
      <c r="XAO125" s="208"/>
      <c r="XAP125" s="208"/>
      <c r="XAQ125" s="208"/>
      <c r="XAR125" s="208"/>
      <c r="XAS125" s="208"/>
      <c r="XAT125" s="208"/>
      <c r="XAU125" s="208"/>
      <c r="XAV125" s="208"/>
      <c r="XAW125" s="208"/>
      <c r="XAX125" s="208"/>
      <c r="XAY125" s="208"/>
      <c r="XAZ125" s="208"/>
      <c r="XBA125" s="208"/>
      <c r="XBB125" s="208"/>
      <c r="XBC125" s="208"/>
      <c r="XBD125" s="208"/>
      <c r="XBE125" s="208"/>
      <c r="XBF125" s="208"/>
      <c r="XBG125" s="208"/>
      <c r="XBH125" s="208"/>
      <c r="XBI125" s="208"/>
      <c r="XBJ125" s="208"/>
      <c r="XBK125" s="208"/>
      <c r="XBL125" s="208"/>
      <c r="XBM125" s="208"/>
      <c r="XBN125" s="208"/>
      <c r="XBO125" s="208"/>
      <c r="XBP125" s="208"/>
      <c r="XBQ125" s="208"/>
      <c r="XBR125" s="208"/>
      <c r="XBS125" s="208"/>
      <c r="XBT125" s="208"/>
      <c r="XBU125" s="208"/>
      <c r="XBV125" s="208"/>
      <c r="XBW125" s="208"/>
      <c r="XBX125" s="208"/>
      <c r="XBY125" s="208"/>
      <c r="XBZ125" s="208"/>
      <c r="XCA125" s="208"/>
      <c r="XCB125" s="208"/>
      <c r="XCC125" s="208"/>
      <c r="XCD125" s="208"/>
      <c r="XCE125" s="208"/>
      <c r="XCF125" s="208"/>
      <c r="XCG125" s="208"/>
      <c r="XCH125" s="208"/>
      <c r="XCI125" s="208"/>
      <c r="XCJ125" s="208"/>
      <c r="XCK125" s="208"/>
      <c r="XCL125" s="208"/>
      <c r="XCM125" s="208"/>
      <c r="XCN125" s="208"/>
      <c r="XCO125" s="208"/>
      <c r="XCP125" s="208"/>
      <c r="XCQ125" s="208"/>
      <c r="XCR125" s="208"/>
      <c r="XCS125" s="208"/>
      <c r="XCT125" s="208"/>
      <c r="XCU125" s="208"/>
      <c r="XCV125" s="208"/>
      <c r="XCW125" s="208"/>
      <c r="XCX125" s="208"/>
      <c r="XCY125" s="208"/>
      <c r="XCZ125" s="208"/>
      <c r="XDA125" s="208"/>
      <c r="XDB125" s="208"/>
      <c r="XDC125" s="208"/>
      <c r="XDD125" s="208"/>
      <c r="XDE125" s="208"/>
      <c r="XDF125" s="208"/>
      <c r="XDG125" s="208"/>
      <c r="XDH125" s="208"/>
      <c r="XDI125" s="208"/>
      <c r="XDJ125" s="208"/>
      <c r="XDK125" s="208"/>
      <c r="XDL125" s="208"/>
      <c r="XDM125" s="208"/>
      <c r="XDN125" s="208"/>
      <c r="XDO125" s="208"/>
      <c r="XDP125" s="208"/>
      <c r="XDQ125" s="208"/>
      <c r="XDR125" s="208"/>
      <c r="XDS125" s="208"/>
      <c r="XDT125" s="208"/>
      <c r="XDU125" s="208"/>
      <c r="XDV125" s="208"/>
      <c r="XDW125" s="208"/>
      <c r="XDX125" s="208"/>
      <c r="XDY125" s="208"/>
      <c r="XDZ125" s="208"/>
      <c r="XEA125" s="208"/>
      <c r="XEB125" s="208"/>
      <c r="XEC125" s="208"/>
      <c r="XED125" s="208"/>
      <c r="XEE125" s="208"/>
      <c r="XEF125" s="208"/>
      <c r="XEG125" s="208"/>
      <c r="XEH125" s="208"/>
      <c r="XEI125" s="208"/>
      <c r="XEJ125" s="208"/>
      <c r="XEK125" s="208"/>
      <c r="XEL125" s="208"/>
      <c r="XEM125" s="208"/>
      <c r="XEN125" s="208"/>
      <c r="XEO125" s="208"/>
      <c r="XEP125" s="208"/>
      <c r="XEQ125" s="208"/>
      <c r="XER125" s="208"/>
      <c r="XES125" s="208"/>
      <c r="XET125" s="208"/>
      <c r="XEU125" s="208"/>
      <c r="XEV125" s="208"/>
      <c r="XEW125" s="208"/>
    </row>
    <row r="126" spans="1:16377" ht="15" customHeight="1">
      <c r="E126" s="375" t="s">
        <v>545</v>
      </c>
      <c r="F126" s="376"/>
      <c r="G126" s="376"/>
      <c r="H126" s="377"/>
      <c r="I126" s="377"/>
      <c r="J126" s="377"/>
      <c r="K126" s="377"/>
      <c r="L126" s="377"/>
      <c r="M126" s="377"/>
      <c r="N126" s="377"/>
      <c r="O126" s="377"/>
      <c r="P126" s="377"/>
      <c r="Q126" s="377"/>
      <c r="R126" s="377"/>
      <c r="S126" s="377"/>
      <c r="T126" s="379">
        <v>0</v>
      </c>
      <c r="U126" s="379">
        <v>0</v>
      </c>
      <c r="V126" s="379">
        <v>0</v>
      </c>
      <c r="W126" s="379">
        <v>10</v>
      </c>
      <c r="X126" s="379">
        <v>50</v>
      </c>
      <c r="Y126" s="379">
        <v>90</v>
      </c>
      <c r="Z126" s="379">
        <v>120</v>
      </c>
      <c r="AA126" s="379">
        <v>120</v>
      </c>
      <c r="AB126" s="379">
        <v>30</v>
      </c>
      <c r="AC126" s="379">
        <v>0</v>
      </c>
      <c r="AD126" s="379">
        <v>0</v>
      </c>
      <c r="AE126" s="379">
        <v>0</v>
      </c>
      <c r="AF126" s="379">
        <v>0</v>
      </c>
      <c r="AG126" s="379">
        <v>0</v>
      </c>
      <c r="AH126" s="379">
        <v>0</v>
      </c>
      <c r="AI126" s="379">
        <v>0</v>
      </c>
      <c r="AJ126" s="379">
        <v>0</v>
      </c>
      <c r="AK126" s="208"/>
      <c r="AL126" s="380"/>
      <c r="AM126" s="380"/>
      <c r="AN126" s="380"/>
      <c r="AO126" s="380"/>
      <c r="AP126" s="380">
        <v>180</v>
      </c>
      <c r="AQ126" s="380">
        <v>20</v>
      </c>
      <c r="AR126" s="380">
        <v>0</v>
      </c>
      <c r="AS126" s="380">
        <v>0</v>
      </c>
      <c r="AT126" s="380">
        <v>90</v>
      </c>
      <c r="AU126" s="380">
        <v>130</v>
      </c>
      <c r="AV126" s="380">
        <v>150</v>
      </c>
      <c r="AW126" s="380">
        <v>140</v>
      </c>
      <c r="AX126" s="380">
        <v>70</v>
      </c>
      <c r="AY126" s="208"/>
      <c r="AZ126" s="379">
        <v>0</v>
      </c>
      <c r="BA126" s="379">
        <v>0</v>
      </c>
      <c r="BB126" s="379">
        <v>0</v>
      </c>
      <c r="BC126" s="379">
        <v>0</v>
      </c>
      <c r="BD126" s="379">
        <v>-180</v>
      </c>
      <c r="BE126" s="379">
        <v>-20</v>
      </c>
      <c r="BF126" s="379">
        <v>0</v>
      </c>
      <c r="BG126" s="379">
        <v>0</v>
      </c>
      <c r="BH126" s="379">
        <v>-80</v>
      </c>
      <c r="BI126" s="379">
        <v>-80</v>
      </c>
      <c r="BJ126" s="379">
        <v>-60</v>
      </c>
      <c r="BK126" s="379">
        <v>-20</v>
      </c>
      <c r="BL126" s="379">
        <v>50</v>
      </c>
      <c r="BM126" s="208"/>
      <c r="BN126" s="208"/>
      <c r="BO126" s="208"/>
      <c r="BP126" s="208"/>
      <c r="BQ126" s="208"/>
      <c r="BR126" s="208"/>
      <c r="BS126" s="208"/>
      <c r="BT126" s="208"/>
      <c r="BU126" s="208"/>
      <c r="BV126" s="208"/>
      <c r="BW126" s="208"/>
      <c r="BX126" s="208"/>
      <c r="BY126" s="208"/>
      <c r="BZ126" s="208"/>
      <c r="CA126" s="208"/>
      <c r="CB126" s="208"/>
      <c r="CC126" s="208"/>
      <c r="CD126" s="208"/>
      <c r="CE126" s="208"/>
      <c r="CF126" s="208"/>
      <c r="CG126" s="208"/>
      <c r="CH126" s="208"/>
      <c r="CI126" s="208"/>
      <c r="CJ126" s="208"/>
      <c r="CK126" s="208"/>
      <c r="CL126" s="208"/>
      <c r="CM126" s="208"/>
      <c r="CN126" s="381"/>
      <c r="CO126" s="208"/>
      <c r="CP126" s="208"/>
      <c r="CQ126" s="208">
        <v>0</v>
      </c>
      <c r="CR126" s="208">
        <v>0</v>
      </c>
      <c r="CS126" s="208">
        <v>0</v>
      </c>
      <c r="CT126" s="208">
        <v>0</v>
      </c>
      <c r="CU126" s="208">
        <v>0</v>
      </c>
      <c r="CV126" s="208">
        <v>0</v>
      </c>
      <c r="CW126" s="208">
        <v>0</v>
      </c>
      <c r="CX126" s="208">
        <v>0</v>
      </c>
      <c r="CY126" s="208">
        <v>0</v>
      </c>
      <c r="CZ126" s="208">
        <v>0</v>
      </c>
      <c r="DA126" s="208">
        <v>0</v>
      </c>
      <c r="DB126" s="208">
        <v>180</v>
      </c>
      <c r="DC126" s="208">
        <v>20</v>
      </c>
      <c r="DD126" s="208"/>
      <c r="DE126" s="208"/>
      <c r="DF126" s="208"/>
      <c r="DG126" s="208"/>
      <c r="DH126" s="208"/>
      <c r="DI126" s="208"/>
      <c r="DJ126" s="208"/>
      <c r="DK126" s="208"/>
      <c r="DL126" s="208"/>
      <c r="DM126" s="208"/>
      <c r="DN126" s="208"/>
      <c r="DO126" s="208"/>
      <c r="DP126" s="208"/>
      <c r="DQ126" s="208"/>
      <c r="DR126" s="208"/>
      <c r="DS126" s="208"/>
      <c r="DT126" s="208"/>
      <c r="DU126" s="208"/>
      <c r="DV126" s="208"/>
      <c r="DW126" s="208"/>
      <c r="DX126" s="208"/>
      <c r="DY126" s="208"/>
      <c r="DZ126" s="208"/>
      <c r="EA126" s="208"/>
      <c r="EB126" s="208"/>
      <c r="EC126" s="208"/>
      <c r="ED126" s="208"/>
      <c r="EE126" s="208"/>
      <c r="EF126" s="208"/>
      <c r="EG126" s="208"/>
      <c r="EH126" s="208"/>
      <c r="EI126" s="208"/>
      <c r="EJ126" s="208"/>
      <c r="EK126" s="208"/>
      <c r="EL126" s="195"/>
      <c r="EM126" s="195"/>
      <c r="EN126" s="195"/>
      <c r="EO126" s="195"/>
      <c r="EP126" s="195"/>
      <c r="EQ126" s="195"/>
      <c r="ER126" s="195"/>
      <c r="ES126" s="195"/>
      <c r="ET126" s="195"/>
      <c r="EU126" s="195"/>
      <c r="EV126" s="195"/>
      <c r="EW126" s="195"/>
      <c r="EX126" s="195"/>
      <c r="EY126" s="208"/>
      <c r="EZ126" s="195"/>
      <c r="FA126" s="195"/>
      <c r="FB126" s="195"/>
      <c r="FC126" s="195"/>
      <c r="FD126" s="195"/>
      <c r="FE126" s="195"/>
      <c r="FF126" s="195"/>
      <c r="FG126" s="195"/>
      <c r="FH126" s="195"/>
      <c r="FI126" s="195"/>
      <c r="FJ126" s="208"/>
      <c r="FV126" s="208"/>
      <c r="FW126" s="195"/>
      <c r="FX126" s="195"/>
      <c r="FY126" s="195"/>
      <c r="FZ126" s="195"/>
      <c r="GA126" s="195"/>
      <c r="GB126" s="195"/>
      <c r="GC126" s="195"/>
      <c r="GD126" s="195"/>
      <c r="GE126" s="195"/>
      <c r="GF126" s="195"/>
      <c r="GG126" s="208"/>
      <c r="GH126" s="383"/>
      <c r="GI126" s="380">
        <v>0</v>
      </c>
      <c r="GJ126" s="380">
        <v>0</v>
      </c>
      <c r="GK126" s="380">
        <v>0</v>
      </c>
      <c r="GL126" s="380">
        <v>110</v>
      </c>
      <c r="GM126" s="380">
        <v>85</v>
      </c>
      <c r="GN126" s="380">
        <v>110</v>
      </c>
      <c r="GO126" s="380">
        <v>135</v>
      </c>
      <c r="GP126" s="380">
        <v>150</v>
      </c>
      <c r="GQ126" s="380">
        <v>170</v>
      </c>
      <c r="GR126" s="208"/>
      <c r="GS126" s="383"/>
      <c r="GT126" s="380">
        <v>180</v>
      </c>
      <c r="GU126" s="380">
        <v>20</v>
      </c>
      <c r="GV126" s="380">
        <v>0</v>
      </c>
      <c r="GW126" s="380">
        <v>0</v>
      </c>
      <c r="GX126" s="380">
        <v>90</v>
      </c>
      <c r="GY126" s="380">
        <v>130</v>
      </c>
      <c r="GZ126" s="380">
        <v>150</v>
      </c>
      <c r="HA126" s="380">
        <v>140</v>
      </c>
      <c r="HB126" s="380">
        <v>70</v>
      </c>
      <c r="HC126" s="208"/>
      <c r="HD126" s="208"/>
      <c r="HE126" s="208"/>
      <c r="HF126" s="208"/>
      <c r="HG126" s="208"/>
      <c r="HH126" s="208"/>
      <c r="HI126" s="208"/>
      <c r="HJ126" s="208"/>
      <c r="HK126" s="208"/>
      <c r="HL126" s="208"/>
      <c r="HM126" s="208"/>
      <c r="HN126" s="208"/>
      <c r="HO126" s="208"/>
      <c r="HP126" s="208"/>
      <c r="HQ126" s="208"/>
      <c r="HR126" s="208"/>
      <c r="HS126" s="208"/>
      <c r="HT126" s="208"/>
      <c r="HU126" s="208"/>
      <c r="HV126" s="208"/>
      <c r="HW126" s="208"/>
      <c r="HX126" s="208"/>
      <c r="HY126" s="208"/>
      <c r="HZ126" s="208"/>
      <c r="IA126" s="208"/>
      <c r="IB126" s="208"/>
      <c r="IC126" s="208"/>
      <c r="ID126" s="208"/>
      <c r="IE126" s="208"/>
      <c r="IF126" s="208"/>
      <c r="IG126" s="208"/>
      <c r="IH126" s="208"/>
      <c r="II126" s="208"/>
      <c r="IJ126" s="208"/>
      <c r="IK126" s="208"/>
      <c r="IL126" s="208"/>
      <c r="IM126" s="208"/>
      <c r="IN126" s="208"/>
      <c r="IO126" s="208"/>
      <c r="IP126" s="208"/>
      <c r="IQ126" s="208"/>
      <c r="IR126" s="208"/>
      <c r="IS126" s="208"/>
      <c r="IT126" s="208"/>
      <c r="IU126" s="208"/>
      <c r="IV126" s="208"/>
      <c r="IW126" s="208"/>
      <c r="IX126" s="208"/>
      <c r="IY126" s="208"/>
      <c r="IZ126" s="208"/>
      <c r="JA126" s="208"/>
      <c r="JB126" s="208"/>
      <c r="JC126" s="208"/>
      <c r="JD126" s="208"/>
      <c r="JE126" s="208"/>
      <c r="JF126" s="208"/>
      <c r="JG126" s="208"/>
      <c r="JH126" s="208"/>
      <c r="JI126" s="208"/>
      <c r="JJ126" s="208"/>
      <c r="JK126" s="208"/>
      <c r="JL126" s="208"/>
      <c r="JM126" s="208"/>
      <c r="JN126" s="208"/>
      <c r="JO126" s="208"/>
      <c r="JP126" s="208"/>
      <c r="JQ126" s="208"/>
      <c r="JR126" s="208"/>
      <c r="JS126" s="208"/>
      <c r="JT126" s="208"/>
      <c r="JU126" s="208"/>
      <c r="JV126" s="208"/>
      <c r="JW126" s="208"/>
      <c r="JX126" s="208"/>
      <c r="JY126" s="208"/>
      <c r="JZ126" s="208"/>
      <c r="KA126" s="208"/>
      <c r="KB126" s="208"/>
      <c r="KC126" s="208"/>
      <c r="KD126" s="208"/>
      <c r="KE126" s="208"/>
      <c r="KF126" s="208"/>
      <c r="KG126" s="208"/>
      <c r="KH126" s="208"/>
      <c r="KI126" s="208"/>
      <c r="KJ126" s="208"/>
      <c r="KK126" s="208"/>
      <c r="KL126" s="208"/>
      <c r="KM126" s="208"/>
      <c r="KN126" s="208"/>
      <c r="KO126" s="208"/>
      <c r="KP126" s="208"/>
      <c r="KQ126" s="208"/>
      <c r="KR126" s="208"/>
      <c r="KS126" s="208"/>
      <c r="KT126" s="208"/>
      <c r="KU126" s="208"/>
      <c r="KV126" s="208"/>
      <c r="KW126" s="208"/>
      <c r="KX126" s="208"/>
      <c r="KY126" s="208"/>
      <c r="KZ126" s="208"/>
      <c r="LA126" s="208"/>
      <c r="LB126" s="208"/>
      <c r="LC126" s="208"/>
      <c r="LD126" s="208"/>
      <c r="LE126" s="208"/>
      <c r="LF126" s="208"/>
      <c r="LG126" s="208"/>
      <c r="LH126" s="208"/>
      <c r="LI126" s="208"/>
      <c r="LJ126" s="208"/>
      <c r="LK126" s="208"/>
      <c r="LL126" s="208"/>
      <c r="LM126" s="208"/>
      <c r="LN126" s="208"/>
      <c r="LO126" s="208"/>
      <c r="LP126" s="208"/>
      <c r="LQ126" s="208"/>
      <c r="LR126" s="208"/>
      <c r="LS126" s="208"/>
      <c r="LT126" s="208"/>
      <c r="LU126" s="208"/>
      <c r="LV126" s="208"/>
      <c r="LW126" s="208"/>
      <c r="LX126" s="208"/>
      <c r="LY126" s="208"/>
      <c r="LZ126" s="208"/>
      <c r="MA126" s="208"/>
      <c r="MB126" s="208"/>
      <c r="MC126" s="208"/>
      <c r="MD126" s="208"/>
      <c r="ME126" s="208"/>
      <c r="MF126" s="208"/>
      <c r="MG126" s="208"/>
      <c r="MH126" s="208"/>
      <c r="MI126" s="208"/>
      <c r="MJ126" s="208"/>
      <c r="MK126" s="208"/>
      <c r="ML126" s="208"/>
      <c r="MM126" s="208"/>
      <c r="MN126" s="208"/>
      <c r="MO126" s="208"/>
      <c r="MP126" s="208"/>
      <c r="MQ126" s="208"/>
      <c r="MR126" s="208"/>
      <c r="MS126" s="208"/>
      <c r="MT126" s="208"/>
      <c r="MU126" s="208"/>
      <c r="MV126" s="208"/>
      <c r="MW126" s="208"/>
      <c r="MX126" s="208"/>
      <c r="MY126" s="208"/>
      <c r="MZ126" s="208"/>
      <c r="NA126" s="208"/>
      <c r="NB126" s="208"/>
      <c r="NC126" s="208"/>
      <c r="ND126" s="208"/>
      <c r="NE126" s="208"/>
      <c r="NF126" s="208"/>
      <c r="NG126" s="208"/>
      <c r="NH126" s="208"/>
      <c r="NI126" s="208"/>
      <c r="NJ126" s="208"/>
      <c r="NK126" s="208"/>
      <c r="NL126" s="208"/>
      <c r="NM126" s="208"/>
      <c r="NN126" s="208"/>
      <c r="NO126" s="208"/>
      <c r="NP126" s="208"/>
      <c r="NQ126" s="208"/>
      <c r="NR126" s="208"/>
      <c r="NS126" s="208"/>
      <c r="NT126" s="208"/>
      <c r="NU126" s="208"/>
      <c r="NV126" s="208"/>
      <c r="NW126" s="208"/>
      <c r="NX126" s="208"/>
      <c r="NY126" s="208"/>
      <c r="NZ126" s="208"/>
      <c r="OA126" s="208"/>
      <c r="OB126" s="208"/>
      <c r="OC126" s="208"/>
      <c r="OD126" s="208"/>
      <c r="OE126" s="208"/>
      <c r="OF126" s="208"/>
      <c r="OG126" s="208"/>
      <c r="OH126" s="208"/>
      <c r="OI126" s="208"/>
      <c r="OJ126" s="208"/>
      <c r="OK126" s="208"/>
      <c r="OL126" s="208"/>
      <c r="OM126" s="208"/>
      <c r="ON126" s="208"/>
      <c r="OO126" s="208"/>
      <c r="OP126" s="208"/>
      <c r="OQ126" s="208"/>
      <c r="OR126" s="208"/>
      <c r="OS126" s="208"/>
      <c r="OT126" s="208"/>
      <c r="OU126" s="208"/>
      <c r="OV126" s="208"/>
      <c r="OW126" s="208"/>
      <c r="OX126" s="208"/>
      <c r="OY126" s="208"/>
      <c r="OZ126" s="208"/>
      <c r="PA126" s="208"/>
      <c r="PB126" s="208"/>
      <c r="PC126" s="208"/>
      <c r="PD126" s="208"/>
      <c r="PE126" s="208"/>
      <c r="PF126" s="208"/>
      <c r="PG126" s="208"/>
      <c r="PH126" s="208"/>
      <c r="PI126" s="208"/>
      <c r="PJ126" s="208"/>
      <c r="PK126" s="208"/>
      <c r="PL126" s="208"/>
      <c r="PM126" s="208"/>
      <c r="PN126" s="208"/>
      <c r="PO126" s="208"/>
      <c r="PP126" s="208"/>
      <c r="PQ126" s="208"/>
      <c r="PR126" s="208"/>
      <c r="PS126" s="208"/>
      <c r="PT126" s="208"/>
      <c r="PU126" s="208"/>
      <c r="PV126" s="208"/>
      <c r="PW126" s="208"/>
      <c r="PX126" s="208"/>
      <c r="PY126" s="208"/>
      <c r="PZ126" s="208"/>
      <c r="QA126" s="208"/>
      <c r="QB126" s="208"/>
      <c r="QC126" s="208"/>
      <c r="QD126" s="208"/>
      <c r="QE126" s="208"/>
      <c r="QF126" s="208"/>
      <c r="QG126" s="208"/>
      <c r="QH126" s="208"/>
      <c r="QI126" s="208"/>
      <c r="QJ126" s="208"/>
      <c r="QK126" s="208"/>
      <c r="QL126" s="208"/>
      <c r="QM126" s="208"/>
      <c r="QN126" s="208"/>
      <c r="QO126" s="208"/>
      <c r="QP126" s="208"/>
      <c r="QQ126" s="208"/>
      <c r="QR126" s="208"/>
      <c r="QS126" s="208"/>
      <c r="QT126" s="208"/>
      <c r="QU126" s="208"/>
      <c r="QV126" s="208"/>
      <c r="QW126" s="208"/>
      <c r="QX126" s="208"/>
      <c r="QY126" s="208"/>
      <c r="QZ126" s="208"/>
      <c r="RA126" s="208"/>
      <c r="RB126" s="208"/>
      <c r="RC126" s="208"/>
      <c r="RD126" s="208"/>
      <c r="RE126" s="208"/>
      <c r="RF126" s="208"/>
      <c r="RG126" s="208"/>
      <c r="RH126" s="208"/>
      <c r="RI126" s="208"/>
      <c r="RJ126" s="208"/>
      <c r="RK126" s="208"/>
      <c r="RL126" s="208"/>
      <c r="RM126" s="208"/>
      <c r="RN126" s="208"/>
      <c r="RO126" s="208"/>
      <c r="RP126" s="208"/>
      <c r="RQ126" s="208"/>
      <c r="RR126" s="208"/>
      <c r="RS126" s="208"/>
      <c r="RT126" s="208"/>
      <c r="RU126" s="208"/>
      <c r="RV126" s="208"/>
      <c r="RW126" s="208"/>
      <c r="RX126" s="208"/>
      <c r="RY126" s="208"/>
      <c r="RZ126" s="208"/>
      <c r="SA126" s="208"/>
      <c r="SB126" s="208"/>
      <c r="SC126" s="208"/>
      <c r="SD126" s="208"/>
      <c r="SE126" s="208"/>
      <c r="SF126" s="208"/>
      <c r="SG126" s="208"/>
      <c r="SH126" s="208"/>
      <c r="SI126" s="208"/>
      <c r="SJ126" s="208"/>
      <c r="SK126" s="208"/>
      <c r="SL126" s="208"/>
      <c r="SM126" s="208"/>
      <c r="SN126" s="208"/>
      <c r="SO126" s="208"/>
      <c r="SP126" s="208"/>
      <c r="SQ126" s="208"/>
      <c r="SR126" s="208"/>
      <c r="SS126" s="208"/>
      <c r="ST126" s="208"/>
      <c r="SU126" s="208"/>
      <c r="SV126" s="208"/>
      <c r="SW126" s="208"/>
      <c r="SX126" s="208"/>
      <c r="SY126" s="208"/>
      <c r="SZ126" s="208"/>
      <c r="TA126" s="208"/>
      <c r="TB126" s="208"/>
      <c r="TC126" s="208"/>
      <c r="TD126" s="208"/>
      <c r="TE126" s="208"/>
      <c r="TF126" s="208"/>
      <c r="TG126" s="208"/>
      <c r="TH126" s="208"/>
      <c r="TI126" s="208"/>
      <c r="TJ126" s="208"/>
      <c r="TK126" s="208"/>
      <c r="TL126" s="208"/>
      <c r="TM126" s="208"/>
      <c r="TN126" s="208"/>
      <c r="TO126" s="208"/>
      <c r="TP126" s="208"/>
      <c r="TQ126" s="208"/>
      <c r="TR126" s="208"/>
      <c r="TS126" s="208"/>
      <c r="TT126" s="208"/>
      <c r="TU126" s="208"/>
      <c r="TV126" s="208"/>
      <c r="TW126" s="208"/>
      <c r="TX126" s="208"/>
      <c r="TY126" s="208"/>
      <c r="TZ126" s="208"/>
      <c r="UA126" s="208"/>
      <c r="UB126" s="208"/>
      <c r="UC126" s="208"/>
      <c r="UD126" s="208"/>
      <c r="UE126" s="208"/>
      <c r="UF126" s="208"/>
      <c r="UG126" s="208"/>
      <c r="UH126" s="208"/>
      <c r="UI126" s="208"/>
      <c r="UJ126" s="208"/>
      <c r="UK126" s="208"/>
      <c r="UL126" s="208"/>
      <c r="UM126" s="208"/>
      <c r="UN126" s="208"/>
      <c r="UO126" s="208"/>
      <c r="UP126" s="208"/>
      <c r="UQ126" s="208"/>
      <c r="UR126" s="208"/>
      <c r="US126" s="208"/>
      <c r="UT126" s="208"/>
      <c r="UU126" s="208"/>
      <c r="UV126" s="208"/>
      <c r="UW126" s="208"/>
      <c r="UX126" s="208"/>
      <c r="UY126" s="208"/>
      <c r="UZ126" s="208"/>
      <c r="VA126" s="208"/>
      <c r="VB126" s="208"/>
      <c r="VC126" s="208"/>
      <c r="VD126" s="208"/>
      <c r="VE126" s="208"/>
      <c r="VF126" s="208"/>
      <c r="VG126" s="208"/>
      <c r="VH126" s="208"/>
      <c r="VI126" s="208"/>
      <c r="VJ126" s="208"/>
      <c r="VK126" s="208"/>
      <c r="VL126" s="208"/>
      <c r="VM126" s="208"/>
      <c r="VN126" s="208"/>
      <c r="VO126" s="208"/>
      <c r="VP126" s="208"/>
      <c r="VQ126" s="208"/>
      <c r="VR126" s="208"/>
      <c r="VS126" s="208"/>
      <c r="VT126" s="208"/>
      <c r="VU126" s="208"/>
      <c r="VV126" s="208"/>
      <c r="VW126" s="208"/>
      <c r="VX126" s="208"/>
      <c r="VY126" s="208"/>
      <c r="VZ126" s="208"/>
      <c r="WA126" s="208"/>
      <c r="WB126" s="208"/>
      <c r="WC126" s="208"/>
      <c r="WD126" s="208"/>
      <c r="WE126" s="208"/>
      <c r="WF126" s="208"/>
      <c r="WG126" s="208"/>
      <c r="WH126" s="208"/>
      <c r="WI126" s="208"/>
      <c r="WJ126" s="208"/>
      <c r="WK126" s="208"/>
      <c r="WL126" s="208"/>
      <c r="WM126" s="208"/>
      <c r="WN126" s="208"/>
      <c r="WO126" s="208"/>
      <c r="WP126" s="208"/>
      <c r="WQ126" s="208"/>
      <c r="WR126" s="208"/>
      <c r="WS126" s="208"/>
      <c r="WT126" s="208"/>
      <c r="WU126" s="208"/>
      <c r="WV126" s="208"/>
      <c r="WW126" s="208"/>
      <c r="WX126" s="208"/>
      <c r="WY126" s="208"/>
      <c r="WZ126" s="208"/>
      <c r="XA126" s="208"/>
      <c r="XB126" s="208"/>
      <c r="XC126" s="208"/>
      <c r="XD126" s="208"/>
      <c r="XE126" s="208"/>
      <c r="XF126" s="208"/>
      <c r="XG126" s="208"/>
      <c r="XH126" s="208"/>
      <c r="XI126" s="208"/>
      <c r="XJ126" s="208"/>
      <c r="XK126" s="208"/>
      <c r="XL126" s="208"/>
      <c r="XM126" s="208"/>
      <c r="XN126" s="208"/>
      <c r="XO126" s="208"/>
      <c r="XP126" s="208"/>
      <c r="XQ126" s="208"/>
      <c r="XR126" s="208"/>
      <c r="XS126" s="208"/>
      <c r="XT126" s="208"/>
      <c r="XU126" s="208"/>
      <c r="XV126" s="208"/>
      <c r="XW126" s="208"/>
      <c r="XX126" s="208"/>
      <c r="XY126" s="208"/>
      <c r="XZ126" s="208"/>
      <c r="YA126" s="208"/>
      <c r="YB126" s="208"/>
      <c r="YC126" s="208"/>
      <c r="YD126" s="208"/>
      <c r="YE126" s="208"/>
      <c r="YF126" s="208"/>
      <c r="YG126" s="208"/>
      <c r="YH126" s="208"/>
      <c r="YI126" s="208"/>
      <c r="YJ126" s="208"/>
      <c r="YK126" s="208"/>
      <c r="YL126" s="208"/>
      <c r="YM126" s="208"/>
      <c r="YN126" s="208"/>
      <c r="YO126" s="208"/>
      <c r="YP126" s="208"/>
      <c r="YQ126" s="208"/>
      <c r="YR126" s="208"/>
      <c r="YS126" s="208"/>
      <c r="YT126" s="208"/>
      <c r="YU126" s="208"/>
      <c r="YV126" s="208"/>
      <c r="YW126" s="208"/>
      <c r="YX126" s="208"/>
      <c r="YY126" s="208"/>
      <c r="YZ126" s="208"/>
      <c r="ZA126" s="208"/>
      <c r="ZB126" s="208"/>
      <c r="ZC126" s="208"/>
      <c r="ZD126" s="208"/>
      <c r="ZE126" s="208"/>
      <c r="ZF126" s="208"/>
      <c r="ZG126" s="208"/>
      <c r="ZH126" s="208"/>
      <c r="ZI126" s="208"/>
      <c r="ZJ126" s="208"/>
      <c r="ZK126" s="208"/>
      <c r="ZL126" s="208"/>
      <c r="ZM126" s="208"/>
      <c r="ZN126" s="208"/>
      <c r="ZO126" s="208"/>
      <c r="ZP126" s="208"/>
      <c r="ZQ126" s="208"/>
      <c r="ZR126" s="208"/>
      <c r="ZS126" s="208"/>
      <c r="ZT126" s="208"/>
      <c r="ZU126" s="208"/>
      <c r="ZV126" s="208"/>
      <c r="ZW126" s="208"/>
      <c r="ZX126" s="208"/>
      <c r="ZY126" s="208"/>
      <c r="ZZ126" s="208"/>
      <c r="AAA126" s="208"/>
      <c r="AAB126" s="208"/>
      <c r="AAC126" s="208"/>
      <c r="AAD126" s="208"/>
      <c r="AAE126" s="208"/>
      <c r="AAF126" s="208"/>
      <c r="AAG126" s="208"/>
      <c r="AAH126" s="208"/>
      <c r="AAI126" s="208"/>
      <c r="AAJ126" s="208"/>
      <c r="AAK126" s="208"/>
      <c r="AAL126" s="208"/>
      <c r="AAM126" s="208"/>
      <c r="AAN126" s="208"/>
      <c r="AAO126" s="208"/>
      <c r="AAP126" s="208"/>
      <c r="AAQ126" s="208"/>
      <c r="AAR126" s="208"/>
      <c r="AAS126" s="208"/>
      <c r="AAT126" s="208"/>
      <c r="AAU126" s="208"/>
      <c r="AAV126" s="208"/>
      <c r="AAW126" s="208"/>
      <c r="AAX126" s="208"/>
      <c r="AAY126" s="208"/>
      <c r="AAZ126" s="208"/>
      <c r="ABA126" s="208"/>
      <c r="ABB126" s="208"/>
      <c r="ABC126" s="208"/>
      <c r="ABD126" s="208"/>
      <c r="ABE126" s="208"/>
      <c r="ABF126" s="208"/>
      <c r="ABG126" s="208"/>
      <c r="ABH126" s="208"/>
      <c r="ABI126" s="208"/>
      <c r="ABJ126" s="208"/>
      <c r="ABK126" s="208"/>
      <c r="ABL126" s="208"/>
      <c r="ABM126" s="208"/>
      <c r="ABN126" s="208"/>
      <c r="ABO126" s="208"/>
      <c r="ABP126" s="208"/>
      <c r="ABQ126" s="208"/>
      <c r="ABR126" s="208"/>
      <c r="ABS126" s="208"/>
      <c r="ABT126" s="208"/>
      <c r="ABU126" s="208"/>
      <c r="ABV126" s="208"/>
      <c r="ABW126" s="208"/>
      <c r="ABX126" s="208"/>
      <c r="ABY126" s="208"/>
      <c r="ABZ126" s="208"/>
      <c r="ACA126" s="208"/>
      <c r="ACB126" s="208"/>
      <c r="ACC126" s="208"/>
      <c r="ACD126" s="208"/>
      <c r="ACE126" s="208"/>
      <c r="ACF126" s="208"/>
      <c r="ACG126" s="208"/>
      <c r="ACH126" s="208"/>
      <c r="ACI126" s="208"/>
      <c r="ACJ126" s="208"/>
      <c r="ACK126" s="208"/>
      <c r="ACL126" s="208"/>
      <c r="ACM126" s="208"/>
      <c r="ACN126" s="208"/>
      <c r="ACO126" s="208"/>
      <c r="ACP126" s="208"/>
      <c r="ACQ126" s="208"/>
      <c r="ACR126" s="208"/>
      <c r="ACS126" s="208"/>
      <c r="ACT126" s="208"/>
      <c r="ACU126" s="208"/>
      <c r="ACV126" s="208"/>
      <c r="ACW126" s="208"/>
      <c r="ACX126" s="208"/>
      <c r="ACY126" s="208"/>
      <c r="ACZ126" s="208"/>
      <c r="ADA126" s="208"/>
      <c r="ADB126" s="208"/>
      <c r="ADC126" s="208"/>
      <c r="ADD126" s="208"/>
      <c r="ADE126" s="208"/>
      <c r="ADF126" s="208"/>
      <c r="ADG126" s="208"/>
      <c r="ADH126" s="208"/>
      <c r="ADI126" s="208"/>
      <c r="ADJ126" s="208"/>
      <c r="ADK126" s="208"/>
      <c r="ADL126" s="208"/>
      <c r="ADM126" s="208"/>
      <c r="ADN126" s="208"/>
      <c r="ADO126" s="208"/>
      <c r="ADP126" s="208"/>
      <c r="ADQ126" s="208"/>
      <c r="ADR126" s="208"/>
      <c r="ADS126" s="208"/>
      <c r="ADT126" s="208"/>
      <c r="ADU126" s="208"/>
      <c r="ADV126" s="208"/>
      <c r="ADW126" s="208"/>
      <c r="ADX126" s="208"/>
      <c r="ADY126" s="208"/>
      <c r="ADZ126" s="208"/>
      <c r="AEA126" s="208"/>
      <c r="AEB126" s="208"/>
      <c r="AEC126" s="208"/>
      <c r="AED126" s="208"/>
      <c r="AEE126" s="208"/>
      <c r="AEF126" s="208"/>
      <c r="AEG126" s="208"/>
      <c r="AEH126" s="208"/>
      <c r="AEI126" s="208"/>
      <c r="AEJ126" s="208"/>
      <c r="AEK126" s="208"/>
      <c r="AEL126" s="208"/>
      <c r="AEM126" s="208"/>
      <c r="AEN126" s="208"/>
      <c r="AEO126" s="208"/>
      <c r="AEP126" s="208"/>
      <c r="AEQ126" s="208"/>
      <c r="AER126" s="208"/>
      <c r="AES126" s="208"/>
      <c r="AET126" s="208"/>
      <c r="AEU126" s="208"/>
      <c r="AEV126" s="208"/>
      <c r="AEW126" s="208"/>
      <c r="AEX126" s="208"/>
      <c r="AEY126" s="208"/>
      <c r="AEZ126" s="208"/>
      <c r="AFA126" s="208"/>
      <c r="AFB126" s="208"/>
      <c r="AFC126" s="208"/>
      <c r="AFD126" s="208"/>
      <c r="AFE126" s="208"/>
      <c r="AFF126" s="208"/>
      <c r="AFG126" s="208"/>
      <c r="AFH126" s="208"/>
      <c r="AFI126" s="208"/>
      <c r="AFJ126" s="208"/>
      <c r="AFK126" s="208"/>
      <c r="AFL126" s="208"/>
      <c r="AFM126" s="208"/>
      <c r="AFN126" s="208"/>
      <c r="AFO126" s="208"/>
      <c r="AFP126" s="208"/>
      <c r="AFQ126" s="208"/>
      <c r="AFR126" s="208"/>
      <c r="AFS126" s="208"/>
      <c r="AFT126" s="208"/>
      <c r="AFU126" s="208"/>
      <c r="AFV126" s="208"/>
      <c r="AFW126" s="208"/>
      <c r="AFX126" s="208"/>
      <c r="AFY126" s="208"/>
      <c r="AFZ126" s="208"/>
      <c r="AGA126" s="208"/>
      <c r="AGB126" s="208"/>
      <c r="AGC126" s="208"/>
      <c r="AGD126" s="208"/>
      <c r="AGE126" s="208"/>
      <c r="AGF126" s="208"/>
      <c r="AGG126" s="208"/>
      <c r="AGH126" s="208"/>
      <c r="AGI126" s="208"/>
      <c r="AGJ126" s="208"/>
      <c r="AGK126" s="208"/>
      <c r="AGL126" s="208"/>
      <c r="AGM126" s="208"/>
      <c r="AGN126" s="208"/>
      <c r="AGO126" s="208"/>
      <c r="AGP126" s="208"/>
      <c r="AGQ126" s="208"/>
      <c r="AGR126" s="208"/>
      <c r="AGS126" s="208"/>
      <c r="AGT126" s="208"/>
      <c r="AGU126" s="208"/>
      <c r="AGV126" s="208"/>
      <c r="AGW126" s="208"/>
      <c r="AGX126" s="208"/>
      <c r="AGY126" s="208"/>
      <c r="AGZ126" s="208"/>
      <c r="AHA126" s="208"/>
      <c r="AHB126" s="208"/>
      <c r="AHC126" s="208"/>
      <c r="AHD126" s="208"/>
      <c r="AHE126" s="208"/>
      <c r="AHF126" s="208"/>
      <c r="AHG126" s="208"/>
      <c r="AHH126" s="208"/>
      <c r="AHI126" s="208"/>
      <c r="AHJ126" s="208"/>
      <c r="AHK126" s="208"/>
      <c r="AHL126" s="208"/>
      <c r="AHM126" s="208"/>
      <c r="AHN126" s="208"/>
      <c r="AHO126" s="208"/>
      <c r="AHP126" s="208"/>
      <c r="AHQ126" s="208"/>
      <c r="AHR126" s="208"/>
      <c r="AHS126" s="208"/>
      <c r="AHT126" s="208"/>
      <c r="AHU126" s="208"/>
      <c r="AHV126" s="208"/>
      <c r="AHW126" s="208"/>
      <c r="AHX126" s="208"/>
      <c r="AHY126" s="208"/>
      <c r="AHZ126" s="208"/>
      <c r="AIA126" s="208"/>
      <c r="AIB126" s="208"/>
      <c r="AIC126" s="208"/>
      <c r="AID126" s="208"/>
      <c r="AIE126" s="208"/>
      <c r="AIF126" s="208"/>
      <c r="AIG126" s="208"/>
      <c r="AIH126" s="208"/>
      <c r="AII126" s="208"/>
      <c r="AIJ126" s="208"/>
      <c r="AIK126" s="208"/>
      <c r="AIL126" s="208"/>
      <c r="AIM126" s="208"/>
      <c r="AIN126" s="208"/>
      <c r="AIO126" s="208"/>
      <c r="AIP126" s="208"/>
      <c r="AIQ126" s="208"/>
      <c r="AIR126" s="208"/>
      <c r="AIS126" s="208"/>
      <c r="AIT126" s="208"/>
      <c r="AIU126" s="208"/>
      <c r="AIV126" s="208"/>
      <c r="AIW126" s="208"/>
      <c r="AIX126" s="208"/>
      <c r="AIY126" s="208"/>
      <c r="AIZ126" s="208"/>
      <c r="AJA126" s="208"/>
      <c r="AJB126" s="208"/>
      <c r="AJC126" s="208"/>
      <c r="AJD126" s="208"/>
      <c r="AJE126" s="208"/>
      <c r="AJF126" s="208"/>
      <c r="AJG126" s="208"/>
      <c r="AJH126" s="208"/>
      <c r="AJI126" s="208"/>
      <c r="AJJ126" s="208"/>
      <c r="AJK126" s="208"/>
      <c r="AJL126" s="208"/>
      <c r="AJM126" s="208"/>
      <c r="AJN126" s="208"/>
      <c r="AJO126" s="208"/>
      <c r="AJP126" s="208"/>
      <c r="AJQ126" s="208"/>
      <c r="AJR126" s="208"/>
      <c r="AJS126" s="208"/>
      <c r="AJT126" s="208"/>
      <c r="AJU126" s="208"/>
      <c r="AJV126" s="208"/>
      <c r="AJW126" s="208"/>
      <c r="AJX126" s="208"/>
      <c r="AJY126" s="208"/>
      <c r="AJZ126" s="208"/>
      <c r="AKA126" s="208"/>
      <c r="AKB126" s="208"/>
      <c r="AKC126" s="208"/>
      <c r="AKD126" s="208"/>
      <c r="AKE126" s="208"/>
      <c r="AKF126" s="208"/>
      <c r="AKG126" s="208"/>
      <c r="AKH126" s="208"/>
      <c r="AKI126" s="208"/>
      <c r="AKJ126" s="208"/>
      <c r="AKK126" s="208"/>
      <c r="AKL126" s="208"/>
      <c r="AKM126" s="208"/>
      <c r="AKN126" s="208"/>
      <c r="AKO126" s="208"/>
      <c r="AKP126" s="208"/>
      <c r="AKQ126" s="208"/>
      <c r="AKR126" s="208"/>
      <c r="AKS126" s="208"/>
      <c r="AKT126" s="208"/>
      <c r="AKU126" s="208"/>
      <c r="AKV126" s="208"/>
      <c r="AKW126" s="208"/>
      <c r="AKX126" s="208"/>
      <c r="AKY126" s="208"/>
      <c r="AKZ126" s="208"/>
      <c r="ALA126" s="208"/>
      <c r="ALB126" s="208"/>
      <c r="ALC126" s="208"/>
      <c r="ALD126" s="208"/>
      <c r="ALE126" s="208"/>
      <c r="ALF126" s="208"/>
      <c r="ALG126" s="208"/>
      <c r="ALH126" s="208"/>
      <c r="ALI126" s="208"/>
      <c r="ALJ126" s="208"/>
      <c r="ALK126" s="208"/>
      <c r="ALL126" s="208"/>
      <c r="ALM126" s="208"/>
      <c r="ALN126" s="208"/>
      <c r="ALO126" s="208"/>
      <c r="ALP126" s="208"/>
      <c r="ALQ126" s="208"/>
      <c r="ALR126" s="208"/>
      <c r="ALS126" s="208"/>
      <c r="ALT126" s="208"/>
      <c r="ALU126" s="208"/>
      <c r="ALV126" s="208"/>
      <c r="ALW126" s="208"/>
      <c r="ALX126" s="208"/>
      <c r="ALY126" s="208"/>
      <c r="ALZ126" s="208"/>
      <c r="AMA126" s="208"/>
      <c r="AMB126" s="208"/>
      <c r="AMC126" s="208"/>
      <c r="AMD126" s="208"/>
      <c r="AME126" s="208"/>
      <c r="AMF126" s="208"/>
      <c r="AMG126" s="208"/>
      <c r="AMH126" s="208"/>
      <c r="AMI126" s="208"/>
      <c r="AMJ126" s="208"/>
      <c r="AMK126" s="208"/>
      <c r="AML126" s="208"/>
      <c r="AMM126" s="208"/>
      <c r="AMN126" s="208"/>
      <c r="AMO126" s="208"/>
      <c r="AMP126" s="208"/>
      <c r="AMQ126" s="208"/>
      <c r="AMR126" s="208"/>
      <c r="AMS126" s="208"/>
      <c r="AMT126" s="208"/>
      <c r="AMU126" s="208"/>
      <c r="AMV126" s="208"/>
      <c r="AMW126" s="208"/>
      <c r="AMX126" s="208"/>
      <c r="AMY126" s="208"/>
      <c r="AMZ126" s="208"/>
      <c r="ANA126" s="208"/>
      <c r="ANB126" s="208"/>
      <c r="ANC126" s="208"/>
      <c r="AND126" s="208"/>
      <c r="ANE126" s="208"/>
      <c r="ANF126" s="208"/>
      <c r="ANG126" s="208"/>
      <c r="ANH126" s="208"/>
      <c r="ANI126" s="208"/>
      <c r="ANJ126" s="208"/>
      <c r="ANK126" s="208"/>
      <c r="ANL126" s="208"/>
      <c r="ANM126" s="208"/>
      <c r="ANN126" s="208"/>
      <c r="ANO126" s="208"/>
      <c r="ANP126" s="208"/>
      <c r="ANQ126" s="208"/>
      <c r="ANR126" s="208"/>
      <c r="ANS126" s="208"/>
      <c r="ANT126" s="208"/>
      <c r="ANU126" s="208"/>
      <c r="ANV126" s="208"/>
      <c r="ANW126" s="208"/>
      <c r="ANX126" s="208"/>
      <c r="ANY126" s="208"/>
      <c r="ANZ126" s="208"/>
      <c r="AOA126" s="208"/>
      <c r="AOB126" s="208"/>
      <c r="AOC126" s="208"/>
      <c r="AOD126" s="208"/>
      <c r="AOE126" s="208"/>
      <c r="AOF126" s="208"/>
      <c r="AOG126" s="208"/>
      <c r="AOH126" s="208"/>
      <c r="AOI126" s="208"/>
      <c r="AOJ126" s="208"/>
      <c r="AOK126" s="208"/>
      <c r="AOL126" s="208"/>
      <c r="AOM126" s="208"/>
      <c r="AON126" s="208"/>
      <c r="AOO126" s="208"/>
      <c r="AOP126" s="208"/>
      <c r="AOQ126" s="208"/>
      <c r="AOR126" s="208"/>
      <c r="AOS126" s="208"/>
      <c r="AOT126" s="208"/>
      <c r="AOU126" s="208"/>
      <c r="AOV126" s="208"/>
      <c r="AOW126" s="208"/>
      <c r="AOX126" s="208"/>
      <c r="AOY126" s="208"/>
      <c r="AOZ126" s="208"/>
      <c r="APA126" s="208"/>
      <c r="APB126" s="208"/>
      <c r="APC126" s="208"/>
      <c r="APD126" s="208"/>
      <c r="APE126" s="208"/>
      <c r="APF126" s="208"/>
      <c r="APG126" s="208"/>
      <c r="APH126" s="208"/>
      <c r="API126" s="208"/>
      <c r="APJ126" s="208"/>
      <c r="APK126" s="208"/>
      <c r="APL126" s="208"/>
      <c r="APM126" s="208"/>
      <c r="APN126" s="208"/>
      <c r="APO126" s="208"/>
      <c r="APP126" s="208"/>
      <c r="APQ126" s="208"/>
      <c r="APR126" s="208"/>
      <c r="APS126" s="208"/>
      <c r="APT126" s="208"/>
      <c r="APU126" s="208"/>
      <c r="APV126" s="208"/>
      <c r="APW126" s="208"/>
      <c r="APX126" s="208"/>
      <c r="APY126" s="208"/>
      <c r="APZ126" s="208"/>
      <c r="AQA126" s="208"/>
      <c r="AQB126" s="208"/>
      <c r="AQC126" s="208"/>
      <c r="AQD126" s="208"/>
      <c r="AQE126" s="208"/>
      <c r="AQF126" s="208"/>
      <c r="AQG126" s="208"/>
      <c r="AQH126" s="208"/>
      <c r="AQI126" s="208"/>
      <c r="AQJ126" s="208"/>
      <c r="AQK126" s="208"/>
      <c r="AQL126" s="208"/>
      <c r="AQM126" s="208"/>
      <c r="AQN126" s="208"/>
      <c r="AQO126" s="208"/>
      <c r="AQP126" s="208"/>
      <c r="AQQ126" s="208"/>
      <c r="AQR126" s="208"/>
      <c r="AQS126" s="208"/>
      <c r="AQT126" s="208"/>
      <c r="AQU126" s="208"/>
      <c r="AQV126" s="208"/>
      <c r="AQW126" s="208"/>
      <c r="AQX126" s="208"/>
      <c r="AQY126" s="208"/>
      <c r="AQZ126" s="208"/>
      <c r="ARA126" s="208"/>
      <c r="ARB126" s="208"/>
      <c r="ARC126" s="208"/>
      <c r="ARD126" s="208"/>
      <c r="ARE126" s="208"/>
      <c r="ARF126" s="208"/>
      <c r="ARG126" s="208"/>
      <c r="ARH126" s="208"/>
      <c r="ARI126" s="208"/>
      <c r="ARJ126" s="208"/>
      <c r="ARK126" s="208"/>
      <c r="ARL126" s="208"/>
      <c r="ARM126" s="208"/>
      <c r="ARN126" s="208"/>
      <c r="ARO126" s="208"/>
      <c r="ARP126" s="208"/>
      <c r="ARQ126" s="208"/>
      <c r="ARR126" s="208"/>
      <c r="ARS126" s="208"/>
      <c r="ART126" s="208"/>
      <c r="ARU126" s="208"/>
      <c r="ARV126" s="208"/>
      <c r="ARW126" s="208"/>
      <c r="ARX126" s="208"/>
      <c r="ARY126" s="208"/>
      <c r="ARZ126" s="208"/>
      <c r="ASA126" s="208"/>
      <c r="ASB126" s="208"/>
      <c r="ASC126" s="208"/>
      <c r="ASD126" s="208"/>
      <c r="ASE126" s="208"/>
      <c r="ASF126" s="208"/>
      <c r="ASG126" s="208"/>
      <c r="ASH126" s="208"/>
      <c r="ASI126" s="208"/>
      <c r="ASJ126" s="208"/>
      <c r="ASK126" s="208"/>
      <c r="ASL126" s="208"/>
      <c r="ASM126" s="208"/>
      <c r="ASN126" s="208"/>
      <c r="ASO126" s="208"/>
      <c r="ASP126" s="208"/>
      <c r="ASQ126" s="208"/>
      <c r="ASR126" s="208"/>
      <c r="ASS126" s="208"/>
      <c r="AST126" s="208"/>
      <c r="ASU126" s="208"/>
      <c r="ASV126" s="208"/>
      <c r="ASW126" s="208"/>
      <c r="ASX126" s="208"/>
      <c r="ASY126" s="208"/>
      <c r="ASZ126" s="208"/>
      <c r="ATA126" s="208"/>
      <c r="ATB126" s="208"/>
      <c r="ATC126" s="208"/>
      <c r="ATD126" s="208"/>
      <c r="ATE126" s="208"/>
      <c r="ATF126" s="208"/>
      <c r="ATG126" s="208"/>
      <c r="ATH126" s="208"/>
      <c r="ATI126" s="208"/>
      <c r="ATJ126" s="208"/>
      <c r="ATK126" s="208"/>
      <c r="ATL126" s="208"/>
      <c r="ATM126" s="208"/>
      <c r="ATN126" s="208"/>
      <c r="ATO126" s="208"/>
      <c r="ATP126" s="208"/>
      <c r="ATQ126" s="208"/>
      <c r="ATR126" s="208"/>
      <c r="ATS126" s="208"/>
      <c r="ATT126" s="208"/>
      <c r="ATU126" s="208"/>
      <c r="ATV126" s="208"/>
      <c r="ATW126" s="208"/>
      <c r="ATX126" s="208"/>
      <c r="ATY126" s="208"/>
      <c r="ATZ126" s="208"/>
      <c r="AUA126" s="208"/>
      <c r="AUB126" s="208"/>
      <c r="AUC126" s="208"/>
      <c r="AUD126" s="208"/>
      <c r="AUE126" s="208"/>
      <c r="AUF126" s="208"/>
      <c r="AUG126" s="208"/>
      <c r="AUH126" s="208"/>
      <c r="AUI126" s="208"/>
      <c r="AUJ126" s="208"/>
      <c r="AUK126" s="208"/>
      <c r="AUL126" s="208"/>
      <c r="AUM126" s="208"/>
      <c r="AUN126" s="208"/>
      <c r="AUO126" s="208"/>
      <c r="AUP126" s="208"/>
      <c r="AUQ126" s="208"/>
      <c r="AUR126" s="208"/>
      <c r="AUS126" s="208"/>
      <c r="AUT126" s="208"/>
      <c r="AUU126" s="208"/>
      <c r="AUV126" s="208"/>
      <c r="AUW126" s="208"/>
      <c r="AUX126" s="208"/>
      <c r="AUY126" s="208"/>
      <c r="AUZ126" s="208"/>
      <c r="AVA126" s="208"/>
      <c r="AVB126" s="208"/>
      <c r="AVC126" s="208"/>
      <c r="AVD126" s="208"/>
      <c r="AVE126" s="208"/>
      <c r="AVF126" s="208"/>
      <c r="AVG126" s="208"/>
      <c r="AVH126" s="208"/>
      <c r="AVI126" s="208"/>
      <c r="AVJ126" s="208"/>
      <c r="AVK126" s="208"/>
      <c r="AVL126" s="208"/>
      <c r="AVM126" s="208"/>
      <c r="AVN126" s="208"/>
      <c r="AVO126" s="208"/>
      <c r="AVP126" s="208"/>
      <c r="AVQ126" s="208"/>
      <c r="AVR126" s="208"/>
      <c r="AVS126" s="208"/>
      <c r="AVT126" s="208"/>
      <c r="AVU126" s="208"/>
      <c r="AVV126" s="208"/>
      <c r="AVW126" s="208"/>
      <c r="AVX126" s="208"/>
      <c r="AVY126" s="208"/>
      <c r="AVZ126" s="208"/>
      <c r="AWA126" s="208"/>
      <c r="AWB126" s="208"/>
      <c r="AWC126" s="208"/>
      <c r="AWD126" s="208"/>
      <c r="AWE126" s="208"/>
      <c r="AWF126" s="208"/>
      <c r="AWG126" s="208"/>
      <c r="AWH126" s="208"/>
      <c r="AWI126" s="208"/>
      <c r="AWJ126" s="208"/>
      <c r="AWK126" s="208"/>
      <c r="AWL126" s="208"/>
      <c r="AWM126" s="208"/>
      <c r="AWN126" s="208"/>
      <c r="AWO126" s="208"/>
      <c r="AWP126" s="208"/>
      <c r="AWQ126" s="208"/>
      <c r="AWR126" s="208"/>
      <c r="AWS126" s="208"/>
      <c r="AWT126" s="208"/>
      <c r="AWU126" s="208"/>
      <c r="AWV126" s="208"/>
      <c r="AWW126" s="208"/>
      <c r="AWX126" s="208"/>
      <c r="AWY126" s="208"/>
      <c r="AWZ126" s="208"/>
      <c r="AXA126" s="208"/>
      <c r="AXB126" s="208"/>
      <c r="AXC126" s="208"/>
      <c r="AXD126" s="208"/>
      <c r="AXE126" s="208"/>
      <c r="AXF126" s="208"/>
      <c r="AXG126" s="208"/>
      <c r="AXH126" s="208"/>
      <c r="AXI126" s="208"/>
      <c r="AXJ126" s="208"/>
      <c r="AXK126" s="208"/>
      <c r="AXL126" s="208"/>
      <c r="AXM126" s="208"/>
      <c r="AXN126" s="208"/>
      <c r="AXO126" s="208"/>
      <c r="AXP126" s="208"/>
      <c r="AXQ126" s="208"/>
      <c r="AXR126" s="208"/>
      <c r="AXS126" s="208"/>
      <c r="AXT126" s="208"/>
      <c r="AXU126" s="208"/>
      <c r="AXV126" s="208"/>
      <c r="AXW126" s="208"/>
      <c r="AXX126" s="208"/>
      <c r="AXY126" s="208"/>
      <c r="AXZ126" s="208"/>
      <c r="AYA126" s="208"/>
      <c r="AYB126" s="208"/>
      <c r="AYC126" s="208"/>
      <c r="AYD126" s="208"/>
      <c r="AYE126" s="208"/>
      <c r="AYF126" s="208"/>
      <c r="AYG126" s="208"/>
      <c r="AYH126" s="208"/>
      <c r="AYI126" s="208"/>
      <c r="AYJ126" s="208"/>
      <c r="AYK126" s="208"/>
      <c r="AYL126" s="208"/>
      <c r="AYM126" s="208"/>
      <c r="AYN126" s="208"/>
      <c r="AYO126" s="208"/>
      <c r="AYP126" s="208"/>
      <c r="AYQ126" s="208"/>
      <c r="AYR126" s="208"/>
      <c r="AYS126" s="208"/>
      <c r="AYT126" s="208"/>
      <c r="AYU126" s="208"/>
      <c r="AYV126" s="208"/>
      <c r="AYW126" s="208"/>
      <c r="AYX126" s="208"/>
      <c r="AYY126" s="208"/>
      <c r="AYZ126" s="208"/>
      <c r="AZA126" s="208"/>
      <c r="AZB126" s="208"/>
      <c r="AZC126" s="208"/>
      <c r="AZD126" s="208"/>
      <c r="AZE126" s="208"/>
      <c r="AZF126" s="208"/>
      <c r="AZG126" s="208"/>
      <c r="AZH126" s="208"/>
      <c r="AZI126" s="208"/>
      <c r="AZJ126" s="208"/>
      <c r="AZK126" s="208"/>
      <c r="AZL126" s="208"/>
      <c r="AZM126" s="208"/>
      <c r="AZN126" s="208"/>
      <c r="AZO126" s="208"/>
      <c r="AZP126" s="208"/>
      <c r="AZQ126" s="208"/>
      <c r="AZR126" s="208"/>
      <c r="AZS126" s="208"/>
      <c r="AZT126" s="208"/>
      <c r="AZU126" s="208"/>
      <c r="AZV126" s="208"/>
      <c r="AZW126" s="208"/>
      <c r="AZX126" s="208"/>
      <c r="AZY126" s="208"/>
      <c r="AZZ126" s="208"/>
      <c r="BAA126" s="208"/>
      <c r="BAB126" s="208"/>
      <c r="BAC126" s="208"/>
      <c r="BAD126" s="208"/>
      <c r="BAE126" s="208"/>
      <c r="BAF126" s="208"/>
      <c r="BAG126" s="208"/>
      <c r="BAH126" s="208"/>
      <c r="BAI126" s="208"/>
      <c r="BAJ126" s="208"/>
      <c r="BAK126" s="208"/>
      <c r="BAL126" s="208"/>
      <c r="BAM126" s="208"/>
      <c r="BAN126" s="208"/>
      <c r="BAO126" s="208"/>
      <c r="BAP126" s="208"/>
      <c r="BAQ126" s="208"/>
      <c r="BAR126" s="208"/>
      <c r="BAS126" s="208"/>
      <c r="BAT126" s="208"/>
      <c r="BAU126" s="208"/>
      <c r="BAV126" s="208"/>
      <c r="BAW126" s="208"/>
      <c r="BAX126" s="208"/>
      <c r="BAY126" s="208"/>
      <c r="BAZ126" s="208"/>
      <c r="BBA126" s="208"/>
      <c r="BBB126" s="208"/>
      <c r="BBC126" s="208"/>
      <c r="BBD126" s="208"/>
      <c r="BBE126" s="208"/>
      <c r="BBF126" s="208"/>
      <c r="BBG126" s="208"/>
      <c r="BBH126" s="208"/>
      <c r="BBI126" s="208"/>
      <c r="BBJ126" s="208"/>
      <c r="BBK126" s="208"/>
      <c r="BBL126" s="208"/>
      <c r="BBM126" s="208"/>
      <c r="BBN126" s="208"/>
      <c r="BBO126" s="208"/>
      <c r="BBP126" s="208"/>
      <c r="BBQ126" s="208"/>
      <c r="BBR126" s="208"/>
      <c r="BBS126" s="208"/>
      <c r="BBT126" s="208"/>
      <c r="BBU126" s="208"/>
      <c r="BBV126" s="208"/>
      <c r="BBW126" s="208"/>
      <c r="BBX126" s="208"/>
      <c r="BBY126" s="208"/>
      <c r="BBZ126" s="208"/>
      <c r="BCA126" s="208"/>
      <c r="BCB126" s="208"/>
      <c r="BCC126" s="208"/>
      <c r="BCD126" s="208"/>
      <c r="BCE126" s="208"/>
      <c r="BCF126" s="208"/>
      <c r="BCG126" s="208"/>
      <c r="BCH126" s="208"/>
      <c r="BCI126" s="208"/>
      <c r="BCJ126" s="208"/>
      <c r="BCK126" s="208"/>
      <c r="BCL126" s="208"/>
      <c r="BCM126" s="208"/>
      <c r="BCN126" s="208"/>
      <c r="BCO126" s="208"/>
      <c r="BCP126" s="208"/>
      <c r="BCQ126" s="208"/>
      <c r="BCR126" s="208"/>
      <c r="BCS126" s="208"/>
      <c r="BCT126" s="208"/>
      <c r="BCU126" s="208"/>
      <c r="BCV126" s="208"/>
      <c r="BCW126" s="208"/>
      <c r="BCX126" s="208"/>
      <c r="BCY126" s="208"/>
      <c r="BCZ126" s="208"/>
      <c r="BDA126" s="208"/>
      <c r="BDB126" s="208"/>
      <c r="BDC126" s="208"/>
      <c r="BDD126" s="208"/>
      <c r="BDE126" s="208"/>
      <c r="BDF126" s="208"/>
      <c r="BDG126" s="208"/>
      <c r="BDH126" s="208"/>
      <c r="BDI126" s="208"/>
      <c r="BDJ126" s="208"/>
      <c r="BDK126" s="208"/>
      <c r="BDL126" s="208"/>
      <c r="BDM126" s="208"/>
      <c r="BDN126" s="208"/>
      <c r="BDO126" s="208"/>
      <c r="BDP126" s="208"/>
      <c r="BDQ126" s="208"/>
      <c r="BDR126" s="208"/>
      <c r="BDS126" s="208"/>
      <c r="BDT126" s="208"/>
      <c r="BDU126" s="208"/>
      <c r="BDV126" s="208"/>
      <c r="BDW126" s="208"/>
      <c r="BDX126" s="208"/>
      <c r="BDY126" s="208"/>
      <c r="BDZ126" s="208"/>
      <c r="BEA126" s="208"/>
      <c r="BEB126" s="208"/>
      <c r="BEC126" s="208"/>
      <c r="BED126" s="208"/>
      <c r="BEE126" s="208"/>
      <c r="BEF126" s="208"/>
      <c r="BEG126" s="208"/>
      <c r="BEH126" s="208"/>
      <c r="BEI126" s="208"/>
      <c r="BEJ126" s="208"/>
      <c r="BEK126" s="208"/>
      <c r="BEL126" s="208"/>
      <c r="BEM126" s="208"/>
      <c r="BEN126" s="208"/>
      <c r="BEO126" s="208"/>
      <c r="BEP126" s="208"/>
      <c r="BEQ126" s="208"/>
      <c r="BER126" s="208"/>
      <c r="BES126" s="208"/>
      <c r="BET126" s="208"/>
      <c r="BEU126" s="208"/>
      <c r="BEV126" s="208"/>
      <c r="BEW126" s="208"/>
      <c r="BEX126" s="208"/>
      <c r="BEY126" s="208"/>
      <c r="BEZ126" s="208"/>
      <c r="BFA126" s="208"/>
      <c r="BFB126" s="208"/>
      <c r="BFC126" s="208"/>
      <c r="BFD126" s="208"/>
      <c r="BFE126" s="208"/>
      <c r="BFF126" s="208"/>
      <c r="BFG126" s="208"/>
      <c r="BFH126" s="208"/>
      <c r="BFI126" s="208"/>
      <c r="BFJ126" s="208"/>
      <c r="BFK126" s="208"/>
      <c r="BFL126" s="208"/>
      <c r="BFM126" s="208"/>
      <c r="BFN126" s="208"/>
      <c r="BFO126" s="208"/>
      <c r="BFP126" s="208"/>
      <c r="BFQ126" s="208"/>
      <c r="BFR126" s="208"/>
      <c r="BFS126" s="208"/>
      <c r="BFT126" s="208"/>
      <c r="BFU126" s="208"/>
      <c r="BFV126" s="208"/>
      <c r="BFW126" s="208"/>
      <c r="BFX126" s="208"/>
      <c r="BFY126" s="208"/>
      <c r="BFZ126" s="208"/>
      <c r="BGA126" s="208"/>
      <c r="BGB126" s="208"/>
      <c r="BGC126" s="208"/>
      <c r="BGD126" s="208"/>
      <c r="BGE126" s="208"/>
      <c r="BGF126" s="208"/>
      <c r="BGG126" s="208"/>
      <c r="BGH126" s="208"/>
      <c r="BGI126" s="208"/>
      <c r="BGJ126" s="208"/>
      <c r="BGK126" s="208"/>
      <c r="BGL126" s="208"/>
      <c r="BGM126" s="208"/>
      <c r="BGN126" s="208"/>
      <c r="BGO126" s="208"/>
      <c r="BGP126" s="208"/>
      <c r="BGQ126" s="208"/>
      <c r="BGR126" s="208"/>
      <c r="BGS126" s="208"/>
      <c r="BGT126" s="208"/>
      <c r="BGU126" s="208"/>
      <c r="BGV126" s="208"/>
      <c r="BGW126" s="208"/>
      <c r="BGX126" s="208"/>
      <c r="BGY126" s="208"/>
      <c r="BGZ126" s="208"/>
      <c r="BHA126" s="208"/>
      <c r="BHB126" s="208"/>
      <c r="BHC126" s="208"/>
      <c r="BHD126" s="208"/>
      <c r="BHE126" s="208"/>
      <c r="BHF126" s="208"/>
      <c r="BHG126" s="208"/>
      <c r="BHH126" s="208"/>
      <c r="BHI126" s="208"/>
      <c r="BHJ126" s="208"/>
      <c r="BHK126" s="208"/>
      <c r="BHL126" s="208"/>
      <c r="BHM126" s="208"/>
      <c r="BHN126" s="208"/>
      <c r="BHO126" s="208"/>
      <c r="BHP126" s="208"/>
      <c r="BHQ126" s="208"/>
      <c r="BHR126" s="208"/>
      <c r="BHS126" s="208"/>
      <c r="BHT126" s="208"/>
      <c r="BHU126" s="208"/>
      <c r="BHV126" s="208"/>
      <c r="BHW126" s="208"/>
      <c r="BHX126" s="208"/>
      <c r="BHY126" s="208"/>
      <c r="BHZ126" s="208"/>
      <c r="BIA126" s="208"/>
      <c r="BIB126" s="208"/>
      <c r="BIC126" s="208"/>
      <c r="BID126" s="208"/>
      <c r="BIE126" s="208"/>
      <c r="BIF126" s="208"/>
      <c r="BIG126" s="208"/>
      <c r="BIH126" s="208"/>
      <c r="BII126" s="208"/>
      <c r="BIJ126" s="208"/>
      <c r="BIK126" s="208"/>
      <c r="BIL126" s="208"/>
      <c r="BIM126" s="208"/>
      <c r="BIN126" s="208"/>
      <c r="BIO126" s="208"/>
      <c r="BIP126" s="208"/>
      <c r="BIQ126" s="208"/>
      <c r="BIR126" s="208"/>
      <c r="BIS126" s="208"/>
      <c r="BIT126" s="208"/>
      <c r="BIU126" s="208"/>
      <c r="BIV126" s="208"/>
      <c r="BIW126" s="208"/>
      <c r="BIX126" s="208"/>
      <c r="BIY126" s="208"/>
      <c r="BIZ126" s="208"/>
      <c r="BJA126" s="208"/>
      <c r="BJB126" s="208"/>
      <c r="BJC126" s="208"/>
      <c r="BJD126" s="208"/>
      <c r="BJE126" s="208"/>
      <c r="BJF126" s="208"/>
      <c r="BJG126" s="208"/>
      <c r="BJH126" s="208"/>
      <c r="BJI126" s="208"/>
      <c r="BJJ126" s="208"/>
      <c r="BJK126" s="208"/>
      <c r="BJL126" s="208"/>
      <c r="BJM126" s="208"/>
      <c r="BJN126" s="208"/>
      <c r="BJO126" s="208"/>
      <c r="BJP126" s="208"/>
      <c r="BJQ126" s="208"/>
      <c r="BJR126" s="208"/>
      <c r="BJS126" s="208"/>
      <c r="BJT126" s="208"/>
      <c r="BJU126" s="208"/>
      <c r="BJV126" s="208"/>
      <c r="BJW126" s="208"/>
      <c r="BJX126" s="208"/>
      <c r="BJY126" s="208"/>
      <c r="BJZ126" s="208"/>
      <c r="BKA126" s="208"/>
      <c r="BKB126" s="208"/>
      <c r="BKC126" s="208"/>
      <c r="BKD126" s="208"/>
      <c r="BKE126" s="208"/>
      <c r="BKF126" s="208"/>
      <c r="BKG126" s="208"/>
      <c r="BKH126" s="208"/>
      <c r="BKI126" s="208"/>
      <c r="BKJ126" s="208"/>
      <c r="BKK126" s="208"/>
      <c r="BKL126" s="208"/>
      <c r="BKM126" s="208"/>
      <c r="BKN126" s="208"/>
      <c r="BKO126" s="208"/>
      <c r="BKP126" s="208"/>
      <c r="BKQ126" s="208"/>
      <c r="BKR126" s="208"/>
      <c r="BKS126" s="208"/>
      <c r="BKT126" s="208"/>
      <c r="BKU126" s="208"/>
      <c r="BKV126" s="208"/>
      <c r="BKW126" s="208"/>
      <c r="BKX126" s="208"/>
      <c r="BKY126" s="208"/>
      <c r="BKZ126" s="208"/>
      <c r="BLA126" s="208"/>
      <c r="BLB126" s="208"/>
      <c r="BLC126" s="208"/>
      <c r="BLD126" s="208"/>
      <c r="BLE126" s="208"/>
      <c r="BLF126" s="208"/>
      <c r="BLG126" s="208"/>
      <c r="BLH126" s="208"/>
      <c r="BLI126" s="208"/>
      <c r="BLJ126" s="208"/>
      <c r="BLK126" s="208"/>
      <c r="BLL126" s="208"/>
      <c r="BLM126" s="208"/>
      <c r="BLN126" s="208"/>
      <c r="BLO126" s="208"/>
      <c r="BLP126" s="208"/>
      <c r="BLQ126" s="208"/>
      <c r="BLR126" s="208"/>
      <c r="BLS126" s="208"/>
      <c r="BLT126" s="208"/>
      <c r="BLU126" s="208"/>
      <c r="BLV126" s="208"/>
      <c r="BLW126" s="208"/>
      <c r="BLX126" s="208"/>
      <c r="BLY126" s="208"/>
      <c r="BLZ126" s="208"/>
      <c r="BMA126" s="208"/>
      <c r="BMB126" s="208"/>
      <c r="BMC126" s="208"/>
      <c r="BMD126" s="208"/>
      <c r="BME126" s="208"/>
      <c r="BMF126" s="208"/>
      <c r="BMG126" s="208"/>
      <c r="BMH126" s="208"/>
      <c r="BMI126" s="208"/>
      <c r="BMJ126" s="208"/>
      <c r="BMK126" s="208"/>
      <c r="BML126" s="208"/>
      <c r="BMM126" s="208"/>
      <c r="BMN126" s="208"/>
      <c r="BMO126" s="208"/>
      <c r="BMP126" s="208"/>
      <c r="BMQ126" s="208"/>
      <c r="BMR126" s="208"/>
      <c r="BMS126" s="208"/>
      <c r="BMT126" s="208"/>
      <c r="BMU126" s="208"/>
      <c r="BMV126" s="208"/>
      <c r="BMW126" s="208"/>
      <c r="BMX126" s="208"/>
      <c r="BMY126" s="208"/>
      <c r="BMZ126" s="208"/>
      <c r="BNA126" s="208"/>
      <c r="BNB126" s="208"/>
      <c r="BNC126" s="208"/>
      <c r="BND126" s="208"/>
      <c r="BNE126" s="208"/>
      <c r="BNF126" s="208"/>
      <c r="BNG126" s="208"/>
      <c r="BNH126" s="208"/>
      <c r="BNI126" s="208"/>
      <c r="BNJ126" s="208"/>
      <c r="BNK126" s="208"/>
      <c r="BNL126" s="208"/>
      <c r="BNM126" s="208"/>
      <c r="BNN126" s="208"/>
      <c r="BNO126" s="208"/>
      <c r="BNP126" s="208"/>
      <c r="BNQ126" s="208"/>
      <c r="BNR126" s="208"/>
      <c r="BNS126" s="208"/>
      <c r="BNT126" s="208"/>
      <c r="BNU126" s="208"/>
      <c r="BNV126" s="208"/>
      <c r="BNW126" s="208"/>
      <c r="BNX126" s="208"/>
      <c r="BNY126" s="208"/>
      <c r="BNZ126" s="208"/>
      <c r="BOA126" s="208"/>
      <c r="BOB126" s="208"/>
      <c r="BOC126" s="208"/>
      <c r="BOD126" s="208"/>
      <c r="BOE126" s="208"/>
      <c r="BOF126" s="208"/>
      <c r="BOG126" s="208"/>
      <c r="BOH126" s="208"/>
      <c r="BOI126" s="208"/>
      <c r="BOJ126" s="208"/>
      <c r="BOK126" s="208"/>
      <c r="BOL126" s="208"/>
      <c r="BOM126" s="208"/>
      <c r="BON126" s="208"/>
      <c r="BOO126" s="208"/>
      <c r="BOP126" s="208"/>
      <c r="BOQ126" s="208"/>
      <c r="BOR126" s="208"/>
      <c r="BOS126" s="208"/>
      <c r="BOT126" s="208"/>
      <c r="BOU126" s="208"/>
      <c r="BOV126" s="208"/>
      <c r="BOW126" s="208"/>
      <c r="BOX126" s="208"/>
      <c r="BOY126" s="208"/>
      <c r="BOZ126" s="208"/>
      <c r="BPA126" s="208"/>
      <c r="BPB126" s="208"/>
      <c r="BPC126" s="208"/>
      <c r="BPD126" s="208"/>
      <c r="BPE126" s="208"/>
      <c r="BPF126" s="208"/>
      <c r="BPG126" s="208"/>
      <c r="BPH126" s="208"/>
      <c r="BPI126" s="208"/>
      <c r="BPJ126" s="208"/>
      <c r="BPK126" s="208"/>
      <c r="BPL126" s="208"/>
      <c r="BPM126" s="208"/>
      <c r="BPN126" s="208"/>
      <c r="BPO126" s="208"/>
      <c r="BPP126" s="208"/>
      <c r="BPQ126" s="208"/>
      <c r="BPR126" s="208"/>
      <c r="BPS126" s="208"/>
      <c r="BPT126" s="208"/>
      <c r="BPU126" s="208"/>
      <c r="BPV126" s="208"/>
      <c r="BPW126" s="208"/>
      <c r="BPX126" s="208"/>
      <c r="BPY126" s="208"/>
      <c r="BPZ126" s="208"/>
      <c r="BQA126" s="208"/>
      <c r="BQB126" s="208"/>
      <c r="BQC126" s="208"/>
      <c r="BQD126" s="208"/>
      <c r="BQE126" s="208"/>
      <c r="BQF126" s="208"/>
      <c r="BQG126" s="208"/>
      <c r="BQH126" s="208"/>
      <c r="BQI126" s="208"/>
      <c r="BQJ126" s="208"/>
      <c r="BQK126" s="208"/>
      <c r="BQL126" s="208"/>
      <c r="BQM126" s="208"/>
      <c r="BQN126" s="208"/>
      <c r="BQO126" s="208"/>
      <c r="BQP126" s="208"/>
      <c r="BQQ126" s="208"/>
      <c r="BQR126" s="208"/>
      <c r="BQS126" s="208"/>
      <c r="BQT126" s="208"/>
      <c r="BQU126" s="208"/>
      <c r="BQV126" s="208"/>
      <c r="BQW126" s="208"/>
      <c r="BQX126" s="208"/>
      <c r="BQY126" s="208"/>
      <c r="BQZ126" s="208"/>
      <c r="BRA126" s="208"/>
      <c r="BRB126" s="208"/>
      <c r="BRC126" s="208"/>
      <c r="BRD126" s="208"/>
      <c r="BRE126" s="208"/>
      <c r="BRF126" s="208"/>
      <c r="BRG126" s="208"/>
      <c r="BRH126" s="208"/>
      <c r="BRI126" s="208"/>
      <c r="BRJ126" s="208"/>
      <c r="BRK126" s="208"/>
      <c r="BRL126" s="208"/>
      <c r="BRM126" s="208"/>
      <c r="BRN126" s="208"/>
      <c r="BRO126" s="208"/>
      <c r="BRP126" s="208"/>
      <c r="BRQ126" s="208"/>
      <c r="BRR126" s="208"/>
      <c r="BRS126" s="208"/>
      <c r="BRT126" s="208"/>
      <c r="BRU126" s="208"/>
      <c r="BRV126" s="208"/>
      <c r="BRW126" s="208"/>
      <c r="BRX126" s="208"/>
      <c r="BRY126" s="208"/>
      <c r="BRZ126" s="208"/>
      <c r="BSA126" s="208"/>
      <c r="BSB126" s="208"/>
      <c r="BSC126" s="208"/>
      <c r="BSD126" s="208"/>
      <c r="BSE126" s="208"/>
      <c r="BSF126" s="208"/>
      <c r="BSG126" s="208"/>
      <c r="BSH126" s="208"/>
      <c r="BSI126" s="208"/>
      <c r="BSJ126" s="208"/>
      <c r="BSK126" s="208"/>
      <c r="BSL126" s="208"/>
      <c r="BSM126" s="208"/>
      <c r="BSN126" s="208"/>
      <c r="BSO126" s="208"/>
      <c r="BSP126" s="208"/>
      <c r="BSQ126" s="208"/>
      <c r="BSR126" s="208"/>
      <c r="BSS126" s="208"/>
      <c r="BST126" s="208"/>
      <c r="BSU126" s="208"/>
      <c r="BSV126" s="208"/>
      <c r="BSW126" s="208"/>
      <c r="BSX126" s="208"/>
      <c r="BSY126" s="208"/>
      <c r="BSZ126" s="208"/>
      <c r="BTA126" s="208"/>
      <c r="BTB126" s="208"/>
      <c r="BTC126" s="208"/>
      <c r="BTD126" s="208"/>
      <c r="BTE126" s="208"/>
      <c r="BTF126" s="208"/>
      <c r="BTG126" s="208"/>
      <c r="BTH126" s="208"/>
      <c r="BTI126" s="208"/>
      <c r="BTJ126" s="208"/>
      <c r="BTK126" s="208"/>
      <c r="BTL126" s="208"/>
      <c r="BTM126" s="208"/>
      <c r="BTN126" s="208"/>
      <c r="BTO126" s="208"/>
      <c r="BTP126" s="208"/>
      <c r="BTQ126" s="208"/>
      <c r="BTR126" s="208"/>
      <c r="BTS126" s="208"/>
      <c r="BTT126" s="208"/>
      <c r="BTU126" s="208"/>
      <c r="BTV126" s="208"/>
      <c r="BTW126" s="208"/>
      <c r="BTX126" s="208"/>
      <c r="BTY126" s="208"/>
      <c r="BTZ126" s="208"/>
      <c r="BUA126" s="208"/>
      <c r="BUB126" s="208"/>
      <c r="BUC126" s="208"/>
      <c r="BUD126" s="208"/>
      <c r="BUE126" s="208"/>
      <c r="BUF126" s="208"/>
      <c r="BUG126" s="208"/>
      <c r="BUH126" s="208"/>
      <c r="BUI126" s="208"/>
      <c r="BUJ126" s="208"/>
      <c r="BUK126" s="208"/>
      <c r="BUL126" s="208"/>
      <c r="BUM126" s="208"/>
      <c r="BUN126" s="208"/>
      <c r="BUO126" s="208"/>
      <c r="BUP126" s="208"/>
      <c r="BUQ126" s="208"/>
      <c r="BUR126" s="208"/>
      <c r="BUS126" s="208"/>
      <c r="BUT126" s="208"/>
      <c r="BUU126" s="208"/>
      <c r="BUV126" s="208"/>
      <c r="BUW126" s="208"/>
      <c r="BUX126" s="208"/>
      <c r="BUY126" s="208"/>
      <c r="BUZ126" s="208"/>
      <c r="BVA126" s="208"/>
      <c r="BVB126" s="208"/>
      <c r="BVC126" s="208"/>
      <c r="BVD126" s="208"/>
      <c r="BVE126" s="208"/>
      <c r="BVF126" s="208"/>
      <c r="BVG126" s="208"/>
      <c r="BVH126" s="208"/>
      <c r="BVI126" s="208"/>
      <c r="BVJ126" s="208"/>
      <c r="BVK126" s="208"/>
      <c r="BVL126" s="208"/>
      <c r="BVM126" s="208"/>
      <c r="BVN126" s="208"/>
      <c r="BVO126" s="208"/>
      <c r="BVP126" s="208"/>
      <c r="BVQ126" s="208"/>
      <c r="BVR126" s="208"/>
      <c r="BVS126" s="208"/>
      <c r="BVT126" s="208"/>
      <c r="BVU126" s="208"/>
      <c r="BVV126" s="208"/>
      <c r="BVW126" s="208"/>
      <c r="BVX126" s="208"/>
      <c r="BVY126" s="208"/>
      <c r="BVZ126" s="208"/>
      <c r="BWA126" s="208"/>
      <c r="BWB126" s="208"/>
      <c r="BWC126" s="208"/>
      <c r="BWD126" s="208"/>
      <c r="BWE126" s="208"/>
      <c r="BWF126" s="208"/>
      <c r="BWG126" s="208"/>
      <c r="BWH126" s="208"/>
      <c r="BWI126" s="208"/>
      <c r="BWJ126" s="208"/>
      <c r="BWK126" s="208"/>
      <c r="BWL126" s="208"/>
      <c r="BWM126" s="208"/>
      <c r="BWN126" s="208"/>
      <c r="BWO126" s="208"/>
      <c r="BWP126" s="208"/>
      <c r="BWQ126" s="208"/>
      <c r="BWR126" s="208"/>
      <c r="BWS126" s="208"/>
      <c r="BWT126" s="208"/>
      <c r="BWU126" s="208"/>
      <c r="BWV126" s="208"/>
      <c r="BWW126" s="208"/>
      <c r="BWX126" s="208"/>
      <c r="BWY126" s="208"/>
      <c r="BWZ126" s="208"/>
      <c r="BXA126" s="208"/>
      <c r="BXB126" s="208"/>
      <c r="BXC126" s="208"/>
      <c r="BXD126" s="208"/>
      <c r="BXE126" s="208"/>
      <c r="BXF126" s="208"/>
      <c r="BXG126" s="208"/>
      <c r="BXH126" s="208"/>
      <c r="BXI126" s="208"/>
      <c r="BXJ126" s="208"/>
      <c r="BXK126" s="208"/>
      <c r="BXL126" s="208"/>
      <c r="BXM126" s="208"/>
      <c r="BXN126" s="208"/>
      <c r="BXO126" s="208"/>
      <c r="BXP126" s="208"/>
      <c r="BXQ126" s="208"/>
      <c r="BXR126" s="208"/>
      <c r="BXS126" s="208"/>
      <c r="BXT126" s="208"/>
      <c r="BXU126" s="208"/>
      <c r="BXV126" s="208"/>
      <c r="BXW126" s="208"/>
      <c r="BXX126" s="208"/>
      <c r="BXY126" s="208"/>
      <c r="BXZ126" s="208"/>
      <c r="BYA126" s="208"/>
      <c r="BYB126" s="208"/>
      <c r="BYC126" s="208"/>
      <c r="BYD126" s="208"/>
      <c r="BYE126" s="208"/>
      <c r="BYF126" s="208"/>
      <c r="BYG126" s="208"/>
      <c r="BYH126" s="208"/>
      <c r="BYI126" s="208"/>
      <c r="BYJ126" s="208"/>
      <c r="BYK126" s="208"/>
      <c r="BYL126" s="208"/>
      <c r="BYM126" s="208"/>
      <c r="BYN126" s="208"/>
      <c r="BYO126" s="208"/>
      <c r="BYP126" s="208"/>
      <c r="BYQ126" s="208"/>
      <c r="BYR126" s="208"/>
      <c r="BYS126" s="208"/>
      <c r="BYT126" s="208"/>
      <c r="BYU126" s="208"/>
      <c r="BYV126" s="208"/>
      <c r="BYW126" s="208"/>
      <c r="BYX126" s="208"/>
      <c r="BYY126" s="208"/>
      <c r="BYZ126" s="208"/>
      <c r="BZA126" s="208"/>
      <c r="BZB126" s="208"/>
      <c r="BZC126" s="208"/>
      <c r="BZD126" s="208"/>
      <c r="BZE126" s="208"/>
      <c r="BZF126" s="208"/>
      <c r="BZG126" s="208"/>
      <c r="BZH126" s="208"/>
      <c r="BZI126" s="208"/>
      <c r="BZJ126" s="208"/>
      <c r="BZK126" s="208"/>
      <c r="BZL126" s="208"/>
      <c r="BZM126" s="208"/>
      <c r="BZN126" s="208"/>
      <c r="BZO126" s="208"/>
      <c r="BZP126" s="208"/>
      <c r="BZQ126" s="208"/>
      <c r="BZR126" s="208"/>
      <c r="BZS126" s="208"/>
      <c r="BZT126" s="208"/>
      <c r="BZU126" s="208"/>
      <c r="BZV126" s="208"/>
      <c r="BZW126" s="208"/>
      <c r="BZX126" s="208"/>
      <c r="BZY126" s="208"/>
      <c r="BZZ126" s="208"/>
      <c r="CAA126" s="208"/>
      <c r="CAB126" s="208"/>
      <c r="CAC126" s="208"/>
      <c r="CAD126" s="208"/>
      <c r="CAE126" s="208"/>
      <c r="CAF126" s="208"/>
      <c r="CAG126" s="208"/>
      <c r="CAH126" s="208"/>
      <c r="CAI126" s="208"/>
      <c r="CAJ126" s="208"/>
      <c r="CAK126" s="208"/>
      <c r="CAL126" s="208"/>
      <c r="CAM126" s="208"/>
      <c r="CAN126" s="208"/>
      <c r="CAO126" s="208"/>
      <c r="CAP126" s="208"/>
      <c r="CAQ126" s="208"/>
      <c r="CAR126" s="208"/>
      <c r="CAS126" s="208"/>
      <c r="CAT126" s="208"/>
      <c r="CAU126" s="208"/>
      <c r="CAV126" s="208"/>
      <c r="CAW126" s="208"/>
      <c r="CAX126" s="208"/>
      <c r="CAY126" s="208"/>
      <c r="CAZ126" s="208"/>
      <c r="CBA126" s="208"/>
      <c r="CBB126" s="208"/>
      <c r="CBC126" s="208"/>
      <c r="CBD126" s="208"/>
      <c r="CBE126" s="208"/>
      <c r="CBF126" s="208"/>
      <c r="CBG126" s="208"/>
      <c r="CBH126" s="208"/>
      <c r="CBI126" s="208"/>
      <c r="CBJ126" s="208"/>
      <c r="CBK126" s="208"/>
      <c r="CBL126" s="208"/>
      <c r="CBM126" s="208"/>
      <c r="CBN126" s="208"/>
      <c r="CBO126" s="208"/>
      <c r="CBP126" s="208"/>
      <c r="CBQ126" s="208"/>
      <c r="CBR126" s="208"/>
      <c r="CBS126" s="208"/>
      <c r="CBT126" s="208"/>
      <c r="CBU126" s="208"/>
      <c r="CBV126" s="208"/>
      <c r="CBW126" s="208"/>
      <c r="CBX126" s="208"/>
      <c r="CBY126" s="208"/>
      <c r="CBZ126" s="208"/>
      <c r="CCA126" s="208"/>
      <c r="CCB126" s="208"/>
      <c r="CCC126" s="208"/>
      <c r="CCD126" s="208"/>
      <c r="CCE126" s="208"/>
      <c r="CCF126" s="208"/>
      <c r="CCG126" s="208"/>
      <c r="CCH126" s="208"/>
      <c r="CCI126" s="208"/>
      <c r="CCJ126" s="208"/>
      <c r="CCK126" s="208"/>
      <c r="CCL126" s="208"/>
      <c r="CCM126" s="208"/>
      <c r="CCN126" s="208"/>
      <c r="CCO126" s="208"/>
      <c r="CCP126" s="208"/>
      <c r="CCQ126" s="208"/>
      <c r="CCR126" s="208"/>
      <c r="CCS126" s="208"/>
      <c r="CCT126" s="208"/>
      <c r="CCU126" s="208"/>
      <c r="CCV126" s="208"/>
      <c r="CCW126" s="208"/>
      <c r="CCX126" s="208"/>
      <c r="CCY126" s="208"/>
      <c r="CCZ126" s="208"/>
      <c r="CDA126" s="208"/>
      <c r="CDB126" s="208"/>
      <c r="CDC126" s="208"/>
      <c r="CDD126" s="208"/>
      <c r="CDE126" s="208"/>
      <c r="CDF126" s="208"/>
      <c r="CDG126" s="208"/>
      <c r="CDH126" s="208"/>
      <c r="CDI126" s="208"/>
      <c r="CDJ126" s="208"/>
      <c r="CDK126" s="208"/>
      <c r="CDL126" s="208"/>
      <c r="CDM126" s="208"/>
      <c r="CDN126" s="208"/>
      <c r="CDO126" s="208"/>
      <c r="CDP126" s="208"/>
      <c r="CDQ126" s="208"/>
      <c r="CDR126" s="208"/>
      <c r="CDS126" s="208"/>
      <c r="CDT126" s="208"/>
      <c r="CDU126" s="208"/>
      <c r="CDV126" s="208"/>
      <c r="CDW126" s="208"/>
      <c r="CDX126" s="208"/>
      <c r="CDY126" s="208"/>
      <c r="CDZ126" s="208"/>
      <c r="CEA126" s="208"/>
      <c r="CEB126" s="208"/>
      <c r="CEC126" s="208"/>
      <c r="CED126" s="208"/>
      <c r="CEE126" s="208"/>
      <c r="CEF126" s="208"/>
      <c r="CEG126" s="208"/>
      <c r="CEH126" s="208"/>
      <c r="CEI126" s="208"/>
      <c r="CEJ126" s="208"/>
      <c r="CEK126" s="208"/>
      <c r="CEL126" s="208"/>
      <c r="CEM126" s="208"/>
      <c r="CEN126" s="208"/>
      <c r="CEO126" s="208"/>
      <c r="CEP126" s="208"/>
      <c r="CEQ126" s="208"/>
      <c r="CER126" s="208"/>
      <c r="CES126" s="208"/>
      <c r="CET126" s="208"/>
      <c r="CEU126" s="208"/>
      <c r="CEV126" s="208"/>
      <c r="CEW126" s="208"/>
      <c r="CEX126" s="208"/>
      <c r="CEY126" s="208"/>
      <c r="CEZ126" s="208"/>
      <c r="CFA126" s="208"/>
      <c r="CFB126" s="208"/>
      <c r="CFC126" s="208"/>
      <c r="CFD126" s="208"/>
      <c r="CFE126" s="208"/>
      <c r="CFF126" s="208"/>
      <c r="CFG126" s="208"/>
      <c r="CFH126" s="208"/>
      <c r="CFI126" s="208"/>
      <c r="CFJ126" s="208"/>
      <c r="CFK126" s="208"/>
      <c r="CFL126" s="208"/>
      <c r="CFM126" s="208"/>
      <c r="CFN126" s="208"/>
      <c r="CFO126" s="208"/>
      <c r="CFP126" s="208"/>
      <c r="CFQ126" s="208"/>
      <c r="CFR126" s="208"/>
      <c r="CFS126" s="208"/>
      <c r="CFT126" s="208"/>
      <c r="CFU126" s="208"/>
      <c r="CFV126" s="208"/>
      <c r="CFW126" s="208"/>
      <c r="CFX126" s="208"/>
      <c r="CFY126" s="208"/>
      <c r="CFZ126" s="208"/>
      <c r="CGA126" s="208"/>
      <c r="CGB126" s="208"/>
      <c r="CGC126" s="208"/>
      <c r="CGD126" s="208"/>
      <c r="CGE126" s="208"/>
      <c r="CGF126" s="208"/>
      <c r="CGG126" s="208"/>
      <c r="CGH126" s="208"/>
      <c r="CGI126" s="208"/>
      <c r="CGJ126" s="208"/>
      <c r="CGK126" s="208"/>
      <c r="CGL126" s="208"/>
      <c r="CGM126" s="208"/>
      <c r="CGN126" s="208"/>
      <c r="CGO126" s="208"/>
      <c r="CGP126" s="208"/>
      <c r="CGQ126" s="208"/>
      <c r="CGR126" s="208"/>
      <c r="CGS126" s="208"/>
      <c r="CGT126" s="208"/>
      <c r="CGU126" s="208"/>
      <c r="CGV126" s="208"/>
      <c r="CGW126" s="208"/>
      <c r="CGX126" s="208"/>
      <c r="CGY126" s="208"/>
      <c r="CGZ126" s="208"/>
      <c r="CHA126" s="208"/>
      <c r="CHB126" s="208"/>
      <c r="CHC126" s="208"/>
      <c r="CHD126" s="208"/>
      <c r="CHE126" s="208"/>
      <c r="CHF126" s="208"/>
      <c r="CHG126" s="208"/>
      <c r="CHH126" s="208"/>
      <c r="CHI126" s="208"/>
      <c r="CHJ126" s="208"/>
      <c r="CHK126" s="208"/>
      <c r="CHL126" s="208"/>
      <c r="CHM126" s="208"/>
      <c r="CHN126" s="208"/>
      <c r="CHO126" s="208"/>
      <c r="CHP126" s="208"/>
      <c r="CHQ126" s="208"/>
      <c r="CHR126" s="208"/>
      <c r="CHS126" s="208"/>
      <c r="CHT126" s="208"/>
      <c r="CHU126" s="208"/>
      <c r="CHV126" s="208"/>
      <c r="CHW126" s="208"/>
      <c r="CHX126" s="208"/>
      <c r="CHY126" s="208"/>
      <c r="CHZ126" s="208"/>
      <c r="CIA126" s="208"/>
      <c r="CIB126" s="208"/>
      <c r="CIC126" s="208"/>
      <c r="CID126" s="208"/>
      <c r="CIE126" s="208"/>
      <c r="CIF126" s="208"/>
      <c r="CIG126" s="208"/>
      <c r="CIH126" s="208"/>
      <c r="CII126" s="208"/>
      <c r="CIJ126" s="208"/>
      <c r="CIK126" s="208"/>
      <c r="CIL126" s="208"/>
      <c r="CIM126" s="208"/>
      <c r="CIN126" s="208"/>
      <c r="CIO126" s="208"/>
      <c r="CIP126" s="208"/>
      <c r="CIQ126" s="208"/>
      <c r="CIR126" s="208"/>
      <c r="CIS126" s="208"/>
      <c r="CIT126" s="208"/>
      <c r="CIU126" s="208"/>
      <c r="CIV126" s="208"/>
      <c r="CIW126" s="208"/>
      <c r="CIX126" s="208"/>
      <c r="CIY126" s="208"/>
      <c r="CIZ126" s="208"/>
      <c r="CJA126" s="208"/>
      <c r="CJB126" s="208"/>
      <c r="CJC126" s="208"/>
      <c r="CJD126" s="208"/>
      <c r="CJE126" s="208"/>
      <c r="CJF126" s="208"/>
      <c r="CJG126" s="208"/>
      <c r="CJH126" s="208"/>
      <c r="CJI126" s="208"/>
      <c r="CJJ126" s="208"/>
      <c r="CJK126" s="208"/>
      <c r="CJL126" s="208"/>
      <c r="CJM126" s="208"/>
      <c r="CJN126" s="208"/>
      <c r="CJO126" s="208"/>
      <c r="CJP126" s="208"/>
      <c r="CJQ126" s="208"/>
      <c r="CJR126" s="208"/>
      <c r="CJS126" s="208"/>
      <c r="CJT126" s="208"/>
      <c r="CJU126" s="208"/>
      <c r="CJV126" s="208"/>
      <c r="CJW126" s="208"/>
      <c r="CJX126" s="208"/>
      <c r="CJY126" s="208"/>
      <c r="CJZ126" s="208"/>
      <c r="CKA126" s="208"/>
      <c r="CKB126" s="208"/>
      <c r="CKC126" s="208"/>
      <c r="CKD126" s="208"/>
      <c r="CKE126" s="208"/>
      <c r="CKF126" s="208"/>
      <c r="CKG126" s="208"/>
      <c r="CKH126" s="208"/>
      <c r="CKI126" s="208"/>
      <c r="CKJ126" s="208"/>
      <c r="CKK126" s="208"/>
      <c r="CKL126" s="208"/>
      <c r="CKM126" s="208"/>
      <c r="CKN126" s="208"/>
      <c r="CKO126" s="208"/>
      <c r="CKP126" s="208"/>
      <c r="CKQ126" s="208"/>
      <c r="CKR126" s="208"/>
      <c r="CKS126" s="208"/>
      <c r="CKT126" s="208"/>
      <c r="CKU126" s="208"/>
      <c r="CKV126" s="208"/>
      <c r="CKW126" s="208"/>
      <c r="CKX126" s="208"/>
      <c r="CKY126" s="208"/>
      <c r="CKZ126" s="208"/>
      <c r="CLA126" s="208"/>
      <c r="CLB126" s="208"/>
      <c r="CLC126" s="208"/>
      <c r="CLD126" s="208"/>
      <c r="CLE126" s="208"/>
      <c r="CLF126" s="208"/>
      <c r="CLG126" s="208"/>
      <c r="CLH126" s="208"/>
      <c r="CLI126" s="208"/>
      <c r="CLJ126" s="208"/>
      <c r="CLK126" s="208"/>
      <c r="CLL126" s="208"/>
      <c r="CLM126" s="208"/>
      <c r="CLN126" s="208"/>
      <c r="CLO126" s="208"/>
      <c r="CLP126" s="208"/>
      <c r="CLQ126" s="208"/>
      <c r="CLR126" s="208"/>
      <c r="CLS126" s="208"/>
      <c r="CLT126" s="208"/>
      <c r="CLU126" s="208"/>
      <c r="CLV126" s="208"/>
      <c r="CLW126" s="208"/>
      <c r="CLX126" s="208"/>
      <c r="CLY126" s="208"/>
      <c r="CLZ126" s="208"/>
      <c r="CMA126" s="208"/>
      <c r="CMB126" s="208"/>
      <c r="CMC126" s="208"/>
      <c r="CMD126" s="208"/>
      <c r="CME126" s="208"/>
      <c r="CMF126" s="208"/>
      <c r="CMG126" s="208"/>
      <c r="CMH126" s="208"/>
      <c r="CMI126" s="208"/>
      <c r="CMJ126" s="208"/>
      <c r="CMK126" s="208"/>
      <c r="CML126" s="208"/>
      <c r="CMM126" s="208"/>
      <c r="CMN126" s="208"/>
      <c r="CMO126" s="208"/>
      <c r="CMP126" s="208"/>
      <c r="CMQ126" s="208"/>
      <c r="CMR126" s="208"/>
      <c r="CMS126" s="208"/>
      <c r="CMT126" s="208"/>
      <c r="CMU126" s="208"/>
      <c r="CMV126" s="208"/>
      <c r="CMW126" s="208"/>
      <c r="CMX126" s="208"/>
      <c r="CMY126" s="208"/>
      <c r="CMZ126" s="208"/>
      <c r="CNA126" s="208"/>
      <c r="CNB126" s="208"/>
      <c r="CNC126" s="208"/>
      <c r="CND126" s="208"/>
      <c r="CNE126" s="208"/>
      <c r="CNF126" s="208"/>
      <c r="CNG126" s="208"/>
      <c r="CNH126" s="208"/>
      <c r="CNI126" s="208"/>
      <c r="CNJ126" s="208"/>
      <c r="CNK126" s="208"/>
      <c r="CNL126" s="208"/>
      <c r="CNM126" s="208"/>
      <c r="CNN126" s="208"/>
      <c r="CNO126" s="208"/>
      <c r="CNP126" s="208"/>
      <c r="CNQ126" s="208"/>
      <c r="CNR126" s="208"/>
      <c r="CNS126" s="208"/>
      <c r="CNT126" s="208"/>
      <c r="CNU126" s="208"/>
      <c r="CNV126" s="208"/>
      <c r="CNW126" s="208"/>
      <c r="CNX126" s="208"/>
      <c r="CNY126" s="208"/>
      <c r="CNZ126" s="208"/>
      <c r="COA126" s="208"/>
      <c r="COB126" s="208"/>
      <c r="COC126" s="208"/>
      <c r="COD126" s="208"/>
      <c r="COE126" s="208"/>
      <c r="COF126" s="208"/>
      <c r="COG126" s="208"/>
      <c r="COH126" s="208"/>
      <c r="COI126" s="208"/>
      <c r="COJ126" s="208"/>
      <c r="COK126" s="208"/>
      <c r="COL126" s="208"/>
      <c r="COM126" s="208"/>
      <c r="CON126" s="208"/>
      <c r="COO126" s="208"/>
      <c r="COP126" s="208"/>
      <c r="COQ126" s="208"/>
      <c r="COR126" s="208"/>
      <c r="COS126" s="208"/>
      <c r="COT126" s="208"/>
      <c r="COU126" s="208"/>
      <c r="COV126" s="208"/>
      <c r="COW126" s="208"/>
      <c r="COX126" s="208"/>
      <c r="COY126" s="208"/>
      <c r="COZ126" s="208"/>
      <c r="CPA126" s="208"/>
      <c r="CPB126" s="208"/>
      <c r="CPC126" s="208"/>
      <c r="CPD126" s="208"/>
      <c r="CPE126" s="208"/>
      <c r="CPF126" s="208"/>
      <c r="CPG126" s="208"/>
      <c r="CPH126" s="208"/>
      <c r="CPI126" s="208"/>
      <c r="CPJ126" s="208"/>
      <c r="CPK126" s="208"/>
      <c r="CPL126" s="208"/>
      <c r="CPM126" s="208"/>
      <c r="CPN126" s="208"/>
      <c r="CPO126" s="208"/>
      <c r="CPP126" s="208"/>
      <c r="CPQ126" s="208"/>
      <c r="CPR126" s="208"/>
      <c r="CPS126" s="208"/>
      <c r="CPT126" s="208"/>
      <c r="CPU126" s="208"/>
      <c r="CPV126" s="208"/>
      <c r="CPW126" s="208"/>
      <c r="CPX126" s="208"/>
      <c r="CPY126" s="208"/>
      <c r="CPZ126" s="208"/>
      <c r="CQA126" s="208"/>
      <c r="CQB126" s="208"/>
      <c r="CQC126" s="208"/>
      <c r="CQD126" s="208"/>
      <c r="CQE126" s="208"/>
      <c r="CQF126" s="208"/>
      <c r="CQG126" s="208"/>
      <c r="CQH126" s="208"/>
      <c r="CQI126" s="208"/>
      <c r="CQJ126" s="208"/>
      <c r="CQK126" s="208"/>
      <c r="CQL126" s="208"/>
      <c r="CQM126" s="208"/>
      <c r="CQN126" s="208"/>
      <c r="CQO126" s="208"/>
      <c r="CQP126" s="208"/>
      <c r="CQQ126" s="208"/>
      <c r="CQR126" s="208"/>
      <c r="CQS126" s="208"/>
      <c r="CQT126" s="208"/>
      <c r="CQU126" s="208"/>
      <c r="CQV126" s="208"/>
      <c r="CQW126" s="208"/>
      <c r="CQX126" s="208"/>
      <c r="CQY126" s="208"/>
      <c r="CQZ126" s="208"/>
      <c r="CRA126" s="208"/>
      <c r="CRB126" s="208"/>
      <c r="CRC126" s="208"/>
      <c r="CRD126" s="208"/>
      <c r="CRE126" s="208"/>
      <c r="CRF126" s="208"/>
      <c r="CRG126" s="208"/>
      <c r="CRH126" s="208"/>
      <c r="CRI126" s="208"/>
      <c r="CRJ126" s="208"/>
      <c r="CRK126" s="208"/>
      <c r="CRL126" s="208"/>
      <c r="CRM126" s="208"/>
      <c r="CRN126" s="208"/>
      <c r="CRO126" s="208"/>
      <c r="CRP126" s="208"/>
      <c r="CRQ126" s="208"/>
      <c r="CRR126" s="208"/>
      <c r="CRS126" s="208"/>
      <c r="CRT126" s="208"/>
      <c r="CRU126" s="208"/>
      <c r="CRV126" s="208"/>
      <c r="CRW126" s="208"/>
      <c r="CRX126" s="208"/>
      <c r="CRY126" s="208"/>
      <c r="CRZ126" s="208"/>
      <c r="CSA126" s="208"/>
      <c r="CSB126" s="208"/>
      <c r="CSC126" s="208"/>
      <c r="CSD126" s="208"/>
      <c r="CSE126" s="208"/>
      <c r="CSF126" s="208"/>
      <c r="CSG126" s="208"/>
      <c r="CSH126" s="208"/>
      <c r="CSI126" s="208"/>
      <c r="CSJ126" s="208"/>
      <c r="CSK126" s="208"/>
      <c r="CSL126" s="208"/>
      <c r="CSM126" s="208"/>
      <c r="CSN126" s="208"/>
      <c r="CSO126" s="208"/>
      <c r="CSP126" s="208"/>
      <c r="CSQ126" s="208"/>
      <c r="CSR126" s="208"/>
      <c r="CSS126" s="208"/>
      <c r="CST126" s="208"/>
      <c r="CSU126" s="208"/>
      <c r="CSV126" s="208"/>
      <c r="CSW126" s="208"/>
      <c r="CSX126" s="208"/>
      <c r="CSY126" s="208"/>
      <c r="CSZ126" s="208"/>
      <c r="CTA126" s="208"/>
      <c r="CTB126" s="208"/>
      <c r="CTC126" s="208"/>
      <c r="CTD126" s="208"/>
      <c r="CTE126" s="208"/>
      <c r="CTF126" s="208"/>
      <c r="CTG126" s="208"/>
      <c r="CTH126" s="208"/>
      <c r="CTI126" s="208"/>
      <c r="CTJ126" s="208"/>
      <c r="CTK126" s="208"/>
      <c r="CTL126" s="208"/>
      <c r="CTM126" s="208"/>
      <c r="CTN126" s="208"/>
      <c r="CTO126" s="208"/>
      <c r="CTP126" s="208"/>
      <c r="CTQ126" s="208"/>
      <c r="CTR126" s="208"/>
      <c r="CTS126" s="208"/>
      <c r="CTT126" s="208"/>
      <c r="CTU126" s="208"/>
      <c r="CTV126" s="208"/>
      <c r="CTW126" s="208"/>
      <c r="CTX126" s="208"/>
      <c r="CTY126" s="208"/>
      <c r="CTZ126" s="208"/>
      <c r="CUA126" s="208"/>
      <c r="CUB126" s="208"/>
      <c r="CUC126" s="208"/>
      <c r="CUD126" s="208"/>
      <c r="CUE126" s="208"/>
      <c r="CUF126" s="208"/>
      <c r="CUG126" s="208"/>
      <c r="CUH126" s="208"/>
      <c r="CUI126" s="208"/>
      <c r="CUJ126" s="208"/>
      <c r="CUK126" s="208"/>
      <c r="CUL126" s="208"/>
      <c r="CUM126" s="208"/>
      <c r="CUN126" s="208"/>
      <c r="CUO126" s="208"/>
      <c r="CUP126" s="208"/>
      <c r="CUQ126" s="208"/>
      <c r="CUR126" s="208"/>
      <c r="CUS126" s="208"/>
      <c r="CUT126" s="208"/>
      <c r="CUU126" s="208"/>
      <c r="CUV126" s="208"/>
      <c r="CUW126" s="208"/>
      <c r="CUX126" s="208"/>
      <c r="CUY126" s="208"/>
      <c r="CUZ126" s="208"/>
      <c r="CVA126" s="208"/>
      <c r="CVB126" s="208"/>
      <c r="CVC126" s="208"/>
      <c r="CVD126" s="208"/>
      <c r="CVE126" s="208"/>
      <c r="CVF126" s="208"/>
      <c r="CVG126" s="208"/>
      <c r="CVH126" s="208"/>
      <c r="CVI126" s="208"/>
      <c r="CVJ126" s="208"/>
      <c r="CVK126" s="208"/>
      <c r="CVL126" s="208"/>
      <c r="CVM126" s="208"/>
      <c r="CVN126" s="208"/>
      <c r="CVO126" s="208"/>
      <c r="CVP126" s="208"/>
      <c r="CVQ126" s="208"/>
      <c r="CVR126" s="208"/>
      <c r="CVS126" s="208"/>
      <c r="CVT126" s="208"/>
      <c r="CVU126" s="208"/>
      <c r="CVV126" s="208"/>
      <c r="CVW126" s="208"/>
      <c r="CVX126" s="208"/>
      <c r="CVY126" s="208"/>
      <c r="CVZ126" s="208"/>
      <c r="CWA126" s="208"/>
      <c r="CWB126" s="208"/>
      <c r="CWC126" s="208"/>
      <c r="CWD126" s="208"/>
      <c r="CWE126" s="208"/>
      <c r="CWF126" s="208"/>
      <c r="CWG126" s="208"/>
      <c r="CWH126" s="208"/>
      <c r="CWI126" s="208"/>
      <c r="CWJ126" s="208"/>
      <c r="CWK126" s="208"/>
      <c r="CWL126" s="208"/>
      <c r="CWM126" s="208"/>
      <c r="CWN126" s="208"/>
      <c r="CWO126" s="208"/>
      <c r="CWP126" s="208"/>
      <c r="CWQ126" s="208"/>
      <c r="CWR126" s="208"/>
      <c r="CWS126" s="208"/>
      <c r="CWT126" s="208"/>
      <c r="CWU126" s="208"/>
      <c r="CWV126" s="208"/>
      <c r="CWW126" s="208"/>
      <c r="CWX126" s="208"/>
      <c r="CWY126" s="208"/>
      <c r="CWZ126" s="208"/>
      <c r="CXA126" s="208"/>
      <c r="CXB126" s="208"/>
      <c r="CXC126" s="208"/>
      <c r="CXD126" s="208"/>
      <c r="CXE126" s="208"/>
      <c r="CXF126" s="208"/>
      <c r="CXG126" s="208"/>
      <c r="CXH126" s="208"/>
      <c r="CXI126" s="208"/>
      <c r="CXJ126" s="208"/>
      <c r="CXK126" s="208"/>
      <c r="CXL126" s="208"/>
      <c r="CXM126" s="208"/>
      <c r="CXN126" s="208"/>
      <c r="CXO126" s="208"/>
      <c r="CXP126" s="208"/>
      <c r="CXQ126" s="208"/>
      <c r="CXR126" s="208"/>
      <c r="CXS126" s="208"/>
      <c r="CXT126" s="208"/>
      <c r="CXU126" s="208"/>
      <c r="CXV126" s="208"/>
      <c r="CXW126" s="208"/>
      <c r="CXX126" s="208"/>
      <c r="CXY126" s="208"/>
      <c r="CXZ126" s="208"/>
      <c r="CYA126" s="208"/>
      <c r="CYB126" s="208"/>
      <c r="CYC126" s="208"/>
      <c r="CYD126" s="208"/>
      <c r="CYE126" s="208"/>
      <c r="CYF126" s="208"/>
      <c r="CYG126" s="208"/>
      <c r="CYH126" s="208"/>
      <c r="CYI126" s="208"/>
      <c r="CYJ126" s="208"/>
      <c r="CYK126" s="208"/>
      <c r="CYL126" s="208"/>
      <c r="CYM126" s="208"/>
      <c r="CYN126" s="208"/>
      <c r="CYO126" s="208"/>
      <c r="CYP126" s="208"/>
      <c r="CYQ126" s="208"/>
      <c r="CYR126" s="208"/>
      <c r="CYS126" s="208"/>
      <c r="CYT126" s="208"/>
      <c r="CYU126" s="208"/>
      <c r="CYV126" s="208"/>
      <c r="CYW126" s="208"/>
      <c r="CYX126" s="208"/>
      <c r="CYY126" s="208"/>
      <c r="CYZ126" s="208"/>
      <c r="CZA126" s="208"/>
      <c r="CZB126" s="208"/>
      <c r="CZC126" s="208"/>
      <c r="CZD126" s="208"/>
      <c r="CZE126" s="208"/>
      <c r="CZF126" s="208"/>
      <c r="CZG126" s="208"/>
      <c r="CZH126" s="208"/>
      <c r="CZI126" s="208"/>
      <c r="CZJ126" s="208"/>
      <c r="CZK126" s="208"/>
      <c r="CZL126" s="208"/>
      <c r="CZM126" s="208"/>
      <c r="CZN126" s="208"/>
      <c r="CZO126" s="208"/>
      <c r="CZP126" s="208"/>
      <c r="CZQ126" s="208"/>
      <c r="CZR126" s="208"/>
      <c r="CZS126" s="208"/>
      <c r="CZT126" s="208"/>
      <c r="CZU126" s="208"/>
      <c r="CZV126" s="208"/>
      <c r="CZW126" s="208"/>
      <c r="CZX126" s="208"/>
      <c r="CZY126" s="208"/>
      <c r="CZZ126" s="208"/>
      <c r="DAA126" s="208"/>
      <c r="DAB126" s="208"/>
      <c r="DAC126" s="208"/>
      <c r="DAD126" s="208"/>
      <c r="DAE126" s="208"/>
      <c r="DAF126" s="208"/>
      <c r="DAG126" s="208"/>
      <c r="DAH126" s="208"/>
      <c r="DAI126" s="208"/>
      <c r="DAJ126" s="208"/>
      <c r="DAK126" s="208"/>
      <c r="DAL126" s="208"/>
      <c r="DAM126" s="208"/>
      <c r="DAN126" s="208"/>
      <c r="DAO126" s="208"/>
      <c r="DAP126" s="208"/>
      <c r="DAQ126" s="208"/>
      <c r="DAR126" s="208"/>
      <c r="DAS126" s="208"/>
      <c r="DAT126" s="208"/>
      <c r="DAU126" s="208"/>
      <c r="DAV126" s="208"/>
      <c r="DAW126" s="208"/>
      <c r="DAX126" s="208"/>
      <c r="DAY126" s="208"/>
      <c r="DAZ126" s="208"/>
      <c r="DBA126" s="208"/>
      <c r="DBB126" s="208"/>
      <c r="DBC126" s="208"/>
      <c r="DBD126" s="208"/>
      <c r="DBE126" s="208"/>
      <c r="DBF126" s="208"/>
      <c r="DBG126" s="208"/>
      <c r="DBH126" s="208"/>
      <c r="DBI126" s="208"/>
      <c r="DBJ126" s="208"/>
      <c r="DBK126" s="208"/>
      <c r="DBL126" s="208"/>
      <c r="DBM126" s="208"/>
      <c r="DBN126" s="208"/>
      <c r="DBO126" s="208"/>
      <c r="DBP126" s="208"/>
      <c r="DBQ126" s="208"/>
      <c r="DBR126" s="208"/>
      <c r="DBS126" s="208"/>
      <c r="DBT126" s="208"/>
      <c r="DBU126" s="208"/>
      <c r="DBV126" s="208"/>
      <c r="DBW126" s="208"/>
      <c r="DBX126" s="208"/>
      <c r="DBY126" s="208"/>
      <c r="DBZ126" s="208"/>
      <c r="DCA126" s="208"/>
      <c r="DCB126" s="208"/>
      <c r="DCC126" s="208"/>
      <c r="DCD126" s="208"/>
      <c r="DCE126" s="208"/>
      <c r="DCF126" s="208"/>
      <c r="DCG126" s="208"/>
      <c r="DCH126" s="208"/>
      <c r="DCI126" s="208"/>
      <c r="DCJ126" s="208"/>
      <c r="DCK126" s="208"/>
      <c r="DCL126" s="208"/>
      <c r="DCM126" s="208"/>
      <c r="DCN126" s="208"/>
      <c r="DCO126" s="208"/>
      <c r="DCP126" s="208"/>
      <c r="DCQ126" s="208"/>
      <c r="DCR126" s="208"/>
      <c r="DCS126" s="208"/>
      <c r="DCT126" s="208"/>
      <c r="DCU126" s="208"/>
      <c r="DCV126" s="208"/>
      <c r="DCW126" s="208"/>
      <c r="DCX126" s="208"/>
      <c r="DCY126" s="208"/>
      <c r="DCZ126" s="208"/>
      <c r="DDA126" s="208"/>
      <c r="DDB126" s="208"/>
      <c r="DDC126" s="208"/>
      <c r="DDD126" s="208"/>
      <c r="DDE126" s="208"/>
      <c r="DDF126" s="208"/>
      <c r="DDG126" s="208"/>
      <c r="DDH126" s="208"/>
      <c r="DDI126" s="208"/>
      <c r="DDJ126" s="208"/>
      <c r="DDK126" s="208"/>
      <c r="DDL126" s="208"/>
      <c r="DDM126" s="208"/>
      <c r="DDN126" s="208"/>
      <c r="DDO126" s="208"/>
      <c r="DDP126" s="208"/>
      <c r="DDQ126" s="208"/>
      <c r="DDR126" s="208"/>
      <c r="DDS126" s="208"/>
      <c r="DDT126" s="208"/>
      <c r="DDU126" s="208"/>
      <c r="DDV126" s="208"/>
      <c r="DDW126" s="208"/>
      <c r="DDX126" s="208"/>
      <c r="DDY126" s="208"/>
      <c r="DDZ126" s="208"/>
      <c r="DEA126" s="208"/>
      <c r="DEB126" s="208"/>
      <c r="DEC126" s="208"/>
      <c r="DED126" s="208"/>
      <c r="DEE126" s="208"/>
      <c r="DEF126" s="208"/>
      <c r="DEG126" s="208"/>
      <c r="DEH126" s="208"/>
      <c r="DEI126" s="208"/>
      <c r="DEJ126" s="208"/>
      <c r="DEK126" s="208"/>
      <c r="DEL126" s="208"/>
      <c r="DEM126" s="208"/>
      <c r="DEN126" s="208"/>
      <c r="DEO126" s="208"/>
      <c r="DEP126" s="208"/>
      <c r="DEQ126" s="208"/>
      <c r="DER126" s="208"/>
      <c r="DES126" s="208"/>
      <c r="DET126" s="208"/>
      <c r="DEU126" s="208"/>
      <c r="DEV126" s="208"/>
      <c r="DEW126" s="208"/>
      <c r="DEX126" s="208"/>
      <c r="DEY126" s="208"/>
      <c r="DEZ126" s="208"/>
      <c r="DFA126" s="208"/>
      <c r="DFB126" s="208"/>
      <c r="DFC126" s="208"/>
      <c r="DFD126" s="208"/>
      <c r="DFE126" s="208"/>
      <c r="DFF126" s="208"/>
      <c r="DFG126" s="208"/>
      <c r="DFH126" s="208"/>
      <c r="DFI126" s="208"/>
      <c r="DFJ126" s="208"/>
      <c r="DFK126" s="208"/>
      <c r="DFL126" s="208"/>
      <c r="DFM126" s="208"/>
      <c r="DFN126" s="208"/>
      <c r="DFO126" s="208"/>
      <c r="DFP126" s="208"/>
      <c r="DFQ126" s="208"/>
      <c r="DFR126" s="208"/>
      <c r="DFS126" s="208"/>
      <c r="DFT126" s="208"/>
      <c r="DFU126" s="208"/>
      <c r="DFV126" s="208"/>
      <c r="DFW126" s="208"/>
      <c r="DFX126" s="208"/>
      <c r="DFY126" s="208"/>
      <c r="DFZ126" s="208"/>
      <c r="DGA126" s="208"/>
      <c r="DGB126" s="208"/>
      <c r="DGC126" s="208"/>
      <c r="DGD126" s="208"/>
      <c r="DGE126" s="208"/>
      <c r="DGF126" s="208"/>
      <c r="DGG126" s="208"/>
      <c r="DGH126" s="208"/>
      <c r="DGI126" s="208"/>
      <c r="DGJ126" s="208"/>
      <c r="DGK126" s="208"/>
      <c r="DGL126" s="208"/>
      <c r="DGM126" s="208"/>
      <c r="DGN126" s="208"/>
      <c r="DGO126" s="208"/>
      <c r="DGP126" s="208"/>
      <c r="DGQ126" s="208"/>
      <c r="DGR126" s="208"/>
      <c r="DGS126" s="208"/>
      <c r="DGT126" s="208"/>
      <c r="DGU126" s="208"/>
      <c r="DGV126" s="208"/>
      <c r="DGW126" s="208"/>
      <c r="DGX126" s="208"/>
      <c r="DGY126" s="208"/>
      <c r="DGZ126" s="208"/>
      <c r="DHA126" s="208"/>
      <c r="DHB126" s="208"/>
      <c r="DHC126" s="208"/>
      <c r="DHD126" s="208"/>
      <c r="DHE126" s="208"/>
      <c r="DHF126" s="208"/>
      <c r="DHG126" s="208"/>
      <c r="DHH126" s="208"/>
      <c r="DHI126" s="208"/>
      <c r="DHJ126" s="208"/>
      <c r="DHK126" s="208"/>
      <c r="DHL126" s="208"/>
      <c r="DHM126" s="208"/>
      <c r="DHN126" s="208"/>
      <c r="DHO126" s="208"/>
      <c r="DHP126" s="208"/>
      <c r="DHQ126" s="208"/>
      <c r="DHR126" s="208"/>
      <c r="DHS126" s="208"/>
      <c r="DHT126" s="208"/>
      <c r="DHU126" s="208"/>
      <c r="DHV126" s="208"/>
      <c r="DHW126" s="208"/>
      <c r="DHX126" s="208"/>
      <c r="DHY126" s="208"/>
      <c r="DHZ126" s="208"/>
      <c r="DIA126" s="208"/>
      <c r="DIB126" s="208"/>
      <c r="DIC126" s="208"/>
      <c r="DID126" s="208"/>
      <c r="DIE126" s="208"/>
      <c r="DIF126" s="208"/>
      <c r="DIG126" s="208"/>
      <c r="DIH126" s="208"/>
      <c r="DII126" s="208"/>
      <c r="DIJ126" s="208"/>
      <c r="DIK126" s="208"/>
      <c r="DIL126" s="208"/>
      <c r="DIM126" s="208"/>
      <c r="DIN126" s="208"/>
      <c r="DIO126" s="208"/>
      <c r="DIP126" s="208"/>
      <c r="DIQ126" s="208"/>
      <c r="DIR126" s="208"/>
      <c r="DIS126" s="208"/>
      <c r="DIT126" s="208"/>
      <c r="DIU126" s="208"/>
      <c r="DIV126" s="208"/>
      <c r="DIW126" s="208"/>
      <c r="DIX126" s="208"/>
      <c r="DIY126" s="208"/>
      <c r="DIZ126" s="208"/>
      <c r="DJA126" s="208"/>
      <c r="DJB126" s="208"/>
      <c r="DJC126" s="208"/>
      <c r="DJD126" s="208"/>
      <c r="DJE126" s="208"/>
      <c r="DJF126" s="208"/>
      <c r="DJG126" s="208"/>
      <c r="DJH126" s="208"/>
      <c r="DJI126" s="208"/>
      <c r="DJJ126" s="208"/>
      <c r="DJK126" s="208"/>
      <c r="DJL126" s="208"/>
      <c r="DJM126" s="208"/>
      <c r="DJN126" s="208"/>
      <c r="DJO126" s="208"/>
      <c r="DJP126" s="208"/>
      <c r="DJQ126" s="208"/>
      <c r="DJR126" s="208"/>
      <c r="DJS126" s="208"/>
      <c r="DJT126" s="208"/>
      <c r="DJU126" s="208"/>
      <c r="DJV126" s="208"/>
      <c r="DJW126" s="208"/>
      <c r="DJX126" s="208"/>
      <c r="DJY126" s="208"/>
      <c r="DJZ126" s="208"/>
      <c r="DKA126" s="208"/>
      <c r="DKB126" s="208"/>
      <c r="DKC126" s="208"/>
      <c r="DKD126" s="208"/>
      <c r="DKE126" s="208"/>
      <c r="DKF126" s="208"/>
      <c r="DKG126" s="208"/>
      <c r="DKH126" s="208"/>
      <c r="DKI126" s="208"/>
      <c r="DKJ126" s="208"/>
      <c r="DKK126" s="208"/>
      <c r="DKL126" s="208"/>
      <c r="DKM126" s="208"/>
      <c r="DKN126" s="208"/>
      <c r="DKO126" s="208"/>
      <c r="DKP126" s="208"/>
      <c r="DKQ126" s="208"/>
      <c r="DKR126" s="208"/>
      <c r="DKS126" s="208"/>
      <c r="DKT126" s="208"/>
      <c r="DKU126" s="208"/>
      <c r="DKV126" s="208"/>
      <c r="DKW126" s="208"/>
      <c r="DKX126" s="208"/>
      <c r="DKY126" s="208"/>
      <c r="DKZ126" s="208"/>
      <c r="DLA126" s="208"/>
      <c r="DLB126" s="208"/>
      <c r="DLC126" s="208"/>
      <c r="DLD126" s="208"/>
      <c r="DLE126" s="208"/>
      <c r="DLF126" s="208"/>
      <c r="DLG126" s="208"/>
      <c r="DLH126" s="208"/>
      <c r="DLI126" s="208"/>
      <c r="DLJ126" s="208"/>
      <c r="DLK126" s="208"/>
      <c r="DLL126" s="208"/>
      <c r="DLM126" s="208"/>
      <c r="DLN126" s="208"/>
      <c r="DLO126" s="208"/>
      <c r="DLP126" s="208"/>
      <c r="DLQ126" s="208"/>
      <c r="DLR126" s="208"/>
      <c r="DLS126" s="208"/>
      <c r="DLT126" s="208"/>
      <c r="DLU126" s="208"/>
      <c r="DLV126" s="208"/>
      <c r="DLW126" s="208"/>
      <c r="DLX126" s="208"/>
      <c r="DLY126" s="208"/>
      <c r="DLZ126" s="208"/>
      <c r="DMA126" s="208"/>
      <c r="DMB126" s="208"/>
      <c r="DMC126" s="208"/>
      <c r="DMD126" s="208"/>
      <c r="DME126" s="208"/>
      <c r="DMF126" s="208"/>
      <c r="DMG126" s="208"/>
      <c r="DMH126" s="208"/>
      <c r="DMI126" s="208"/>
      <c r="DMJ126" s="208"/>
      <c r="DMK126" s="208"/>
      <c r="DML126" s="208"/>
      <c r="DMM126" s="208"/>
      <c r="DMN126" s="208"/>
      <c r="DMO126" s="208"/>
      <c r="DMP126" s="208"/>
      <c r="DMQ126" s="208"/>
      <c r="DMR126" s="208"/>
      <c r="DMS126" s="208"/>
      <c r="DMT126" s="208"/>
      <c r="DMU126" s="208"/>
      <c r="DMV126" s="208"/>
      <c r="DMW126" s="208"/>
      <c r="DMX126" s="208"/>
      <c r="DMY126" s="208"/>
      <c r="DMZ126" s="208"/>
      <c r="DNA126" s="208"/>
      <c r="DNB126" s="208"/>
      <c r="DNC126" s="208"/>
      <c r="DND126" s="208"/>
      <c r="DNE126" s="208"/>
      <c r="DNF126" s="208"/>
      <c r="DNG126" s="208"/>
      <c r="DNH126" s="208"/>
      <c r="DNI126" s="208"/>
      <c r="DNJ126" s="208"/>
      <c r="DNK126" s="208"/>
      <c r="DNL126" s="208"/>
      <c r="DNM126" s="208"/>
      <c r="DNN126" s="208"/>
      <c r="DNO126" s="208"/>
      <c r="DNP126" s="208"/>
      <c r="DNQ126" s="208"/>
      <c r="DNR126" s="208"/>
      <c r="DNS126" s="208"/>
      <c r="DNT126" s="208"/>
      <c r="DNU126" s="208"/>
      <c r="DNV126" s="208"/>
      <c r="DNW126" s="208"/>
      <c r="DNX126" s="208"/>
      <c r="DNY126" s="208"/>
      <c r="DNZ126" s="208"/>
      <c r="DOA126" s="208"/>
      <c r="DOB126" s="208"/>
      <c r="DOC126" s="208"/>
      <c r="DOD126" s="208"/>
      <c r="DOE126" s="208"/>
      <c r="DOF126" s="208"/>
      <c r="DOG126" s="208"/>
      <c r="DOH126" s="208"/>
      <c r="DOI126" s="208"/>
      <c r="DOJ126" s="208"/>
      <c r="DOK126" s="208"/>
      <c r="DOL126" s="208"/>
      <c r="DOM126" s="208"/>
      <c r="DON126" s="208"/>
      <c r="DOO126" s="208"/>
      <c r="DOP126" s="208"/>
      <c r="DOQ126" s="208"/>
      <c r="DOR126" s="208"/>
      <c r="DOS126" s="208"/>
      <c r="DOT126" s="208"/>
      <c r="DOU126" s="208"/>
      <c r="DOV126" s="208"/>
      <c r="DOW126" s="208"/>
      <c r="DOX126" s="208"/>
      <c r="DOY126" s="208"/>
      <c r="DOZ126" s="208"/>
      <c r="DPA126" s="208"/>
      <c r="DPB126" s="208"/>
      <c r="DPC126" s="208"/>
      <c r="DPD126" s="208"/>
      <c r="DPE126" s="208"/>
      <c r="DPF126" s="208"/>
      <c r="DPG126" s="208"/>
      <c r="DPH126" s="208"/>
      <c r="DPI126" s="208"/>
      <c r="DPJ126" s="208"/>
      <c r="DPK126" s="208"/>
      <c r="DPL126" s="208"/>
      <c r="DPM126" s="208"/>
      <c r="DPN126" s="208"/>
      <c r="DPO126" s="208"/>
      <c r="DPP126" s="208"/>
      <c r="DPQ126" s="208"/>
      <c r="DPR126" s="208"/>
      <c r="DPS126" s="208"/>
      <c r="DPT126" s="208"/>
      <c r="DPU126" s="208"/>
      <c r="DPV126" s="208"/>
      <c r="DPW126" s="208"/>
      <c r="DPX126" s="208"/>
      <c r="DPY126" s="208"/>
      <c r="DPZ126" s="208"/>
      <c r="DQA126" s="208"/>
      <c r="DQB126" s="208"/>
      <c r="DQC126" s="208"/>
      <c r="DQD126" s="208"/>
      <c r="DQE126" s="208"/>
      <c r="DQF126" s="208"/>
      <c r="DQG126" s="208"/>
      <c r="DQH126" s="208"/>
      <c r="DQI126" s="208"/>
      <c r="DQJ126" s="208"/>
      <c r="DQK126" s="208"/>
      <c r="DQL126" s="208"/>
      <c r="DQM126" s="208"/>
      <c r="DQN126" s="208"/>
      <c r="DQO126" s="208"/>
      <c r="DQP126" s="208"/>
      <c r="DQQ126" s="208"/>
      <c r="DQR126" s="208"/>
      <c r="DQS126" s="208"/>
      <c r="DQT126" s="208"/>
      <c r="DQU126" s="208"/>
      <c r="DQV126" s="208"/>
      <c r="DQW126" s="208"/>
      <c r="DQX126" s="208"/>
      <c r="DQY126" s="208"/>
      <c r="DQZ126" s="208"/>
      <c r="DRA126" s="208"/>
      <c r="DRB126" s="208"/>
      <c r="DRC126" s="208"/>
      <c r="DRD126" s="208"/>
      <c r="DRE126" s="208"/>
      <c r="DRF126" s="208"/>
      <c r="DRG126" s="208"/>
      <c r="DRH126" s="208"/>
      <c r="DRI126" s="208"/>
      <c r="DRJ126" s="208"/>
      <c r="DRK126" s="208"/>
      <c r="DRL126" s="208"/>
      <c r="DRM126" s="208"/>
      <c r="DRN126" s="208"/>
      <c r="DRO126" s="208"/>
      <c r="DRP126" s="208"/>
      <c r="DRQ126" s="208"/>
      <c r="DRR126" s="208"/>
      <c r="DRS126" s="208"/>
      <c r="DRT126" s="208"/>
      <c r="DRU126" s="208"/>
      <c r="DRV126" s="208"/>
      <c r="DRW126" s="208"/>
      <c r="DRX126" s="208"/>
      <c r="DRY126" s="208"/>
      <c r="DRZ126" s="208"/>
      <c r="DSA126" s="208"/>
      <c r="DSB126" s="208"/>
      <c r="DSC126" s="208"/>
      <c r="DSD126" s="208"/>
      <c r="DSE126" s="208"/>
      <c r="DSF126" s="208"/>
      <c r="DSG126" s="208"/>
      <c r="DSH126" s="208"/>
      <c r="DSI126" s="208"/>
      <c r="DSJ126" s="208"/>
      <c r="DSK126" s="208"/>
      <c r="DSL126" s="208"/>
      <c r="DSM126" s="208"/>
      <c r="DSN126" s="208"/>
      <c r="DSO126" s="208"/>
      <c r="DSP126" s="208"/>
      <c r="DSQ126" s="208"/>
      <c r="DSR126" s="208"/>
      <c r="DSS126" s="208"/>
      <c r="DST126" s="208"/>
      <c r="DSU126" s="208"/>
      <c r="DSV126" s="208"/>
      <c r="DSW126" s="208"/>
      <c r="DSX126" s="208"/>
      <c r="DSY126" s="208"/>
      <c r="DSZ126" s="208"/>
      <c r="DTA126" s="208"/>
      <c r="DTB126" s="208"/>
      <c r="DTC126" s="208"/>
      <c r="DTD126" s="208"/>
      <c r="DTE126" s="208"/>
      <c r="DTF126" s="208"/>
      <c r="DTG126" s="208"/>
      <c r="DTH126" s="208"/>
      <c r="DTI126" s="208"/>
      <c r="DTJ126" s="208"/>
      <c r="DTK126" s="208"/>
      <c r="DTL126" s="208"/>
      <c r="DTM126" s="208"/>
      <c r="DTN126" s="208"/>
      <c r="DTO126" s="208"/>
      <c r="DTP126" s="208"/>
      <c r="DTQ126" s="208"/>
      <c r="DTR126" s="208"/>
      <c r="DTS126" s="208"/>
      <c r="DTT126" s="208"/>
      <c r="DTU126" s="208"/>
      <c r="DTV126" s="208"/>
      <c r="DTW126" s="208"/>
      <c r="DTX126" s="208"/>
      <c r="DTY126" s="208"/>
      <c r="DTZ126" s="208"/>
      <c r="DUA126" s="208"/>
      <c r="DUB126" s="208"/>
      <c r="DUC126" s="208"/>
      <c r="DUD126" s="208"/>
      <c r="DUE126" s="208"/>
      <c r="DUF126" s="208"/>
      <c r="DUG126" s="208"/>
      <c r="DUH126" s="208"/>
      <c r="DUI126" s="208"/>
      <c r="DUJ126" s="208"/>
      <c r="DUK126" s="208"/>
      <c r="DUL126" s="208"/>
      <c r="DUM126" s="208"/>
      <c r="DUN126" s="208"/>
      <c r="DUO126" s="208"/>
      <c r="DUP126" s="208"/>
      <c r="DUQ126" s="208"/>
      <c r="DUR126" s="208"/>
      <c r="DUS126" s="208"/>
      <c r="DUT126" s="208"/>
      <c r="DUU126" s="208"/>
      <c r="DUV126" s="208"/>
      <c r="DUW126" s="208"/>
      <c r="DUX126" s="208"/>
      <c r="DUY126" s="208"/>
      <c r="DUZ126" s="208"/>
      <c r="DVA126" s="208"/>
      <c r="DVB126" s="208"/>
      <c r="DVC126" s="208"/>
      <c r="DVD126" s="208"/>
      <c r="DVE126" s="208"/>
      <c r="DVF126" s="208"/>
      <c r="DVG126" s="208"/>
      <c r="DVH126" s="208"/>
      <c r="DVI126" s="208"/>
      <c r="DVJ126" s="208"/>
      <c r="DVK126" s="208"/>
      <c r="DVL126" s="208"/>
      <c r="DVM126" s="208"/>
      <c r="DVN126" s="208"/>
      <c r="DVO126" s="208"/>
      <c r="DVP126" s="208"/>
      <c r="DVQ126" s="208"/>
      <c r="DVR126" s="208"/>
      <c r="DVS126" s="208"/>
      <c r="DVT126" s="208"/>
      <c r="DVU126" s="208"/>
      <c r="DVV126" s="208"/>
      <c r="DVW126" s="208"/>
      <c r="DVX126" s="208"/>
      <c r="DVY126" s="208"/>
      <c r="DVZ126" s="208"/>
      <c r="DWA126" s="208"/>
      <c r="DWB126" s="208"/>
      <c r="DWC126" s="208"/>
      <c r="DWD126" s="208"/>
      <c r="DWE126" s="208"/>
      <c r="DWF126" s="208"/>
      <c r="DWG126" s="208"/>
      <c r="DWH126" s="208"/>
      <c r="DWI126" s="208"/>
      <c r="DWJ126" s="208"/>
      <c r="DWK126" s="208"/>
      <c r="DWL126" s="208"/>
      <c r="DWM126" s="208"/>
      <c r="DWN126" s="208"/>
      <c r="DWO126" s="208"/>
      <c r="DWP126" s="208"/>
      <c r="DWQ126" s="208"/>
      <c r="DWR126" s="208"/>
      <c r="DWS126" s="208"/>
      <c r="DWT126" s="208"/>
      <c r="DWU126" s="208"/>
      <c r="DWV126" s="208"/>
      <c r="DWW126" s="208"/>
      <c r="DWX126" s="208"/>
      <c r="DWY126" s="208"/>
      <c r="DWZ126" s="208"/>
      <c r="DXA126" s="208"/>
      <c r="DXB126" s="208"/>
      <c r="DXC126" s="208"/>
      <c r="DXD126" s="208"/>
      <c r="DXE126" s="208"/>
      <c r="DXF126" s="208"/>
      <c r="DXG126" s="208"/>
      <c r="DXH126" s="208"/>
      <c r="DXI126" s="208"/>
      <c r="DXJ126" s="208"/>
      <c r="DXK126" s="208"/>
      <c r="DXL126" s="208"/>
      <c r="DXM126" s="208"/>
      <c r="DXN126" s="208"/>
      <c r="DXO126" s="208"/>
      <c r="DXP126" s="208"/>
      <c r="DXQ126" s="208"/>
      <c r="DXR126" s="208"/>
      <c r="DXS126" s="208"/>
      <c r="DXT126" s="208"/>
      <c r="DXU126" s="208"/>
      <c r="DXV126" s="208"/>
      <c r="DXW126" s="208"/>
      <c r="DXX126" s="208"/>
      <c r="DXY126" s="208"/>
      <c r="DXZ126" s="208"/>
      <c r="DYA126" s="208"/>
      <c r="DYB126" s="208"/>
      <c r="DYC126" s="208"/>
      <c r="DYD126" s="208"/>
      <c r="DYE126" s="208"/>
      <c r="DYF126" s="208"/>
      <c r="DYG126" s="208"/>
      <c r="DYH126" s="208"/>
      <c r="DYI126" s="208"/>
      <c r="DYJ126" s="208"/>
      <c r="DYK126" s="208"/>
      <c r="DYL126" s="208"/>
      <c r="DYM126" s="208"/>
      <c r="DYN126" s="208"/>
      <c r="DYO126" s="208"/>
      <c r="DYP126" s="208"/>
      <c r="DYQ126" s="208"/>
      <c r="DYR126" s="208"/>
      <c r="DYS126" s="208"/>
      <c r="DYT126" s="208"/>
      <c r="DYU126" s="208"/>
      <c r="DYV126" s="208"/>
      <c r="DYW126" s="208"/>
      <c r="DYX126" s="208"/>
      <c r="DYY126" s="208"/>
      <c r="DYZ126" s="208"/>
      <c r="DZA126" s="208"/>
      <c r="DZB126" s="208"/>
      <c r="DZC126" s="208"/>
      <c r="DZD126" s="208"/>
      <c r="DZE126" s="208"/>
      <c r="DZF126" s="208"/>
      <c r="DZG126" s="208"/>
      <c r="DZH126" s="208"/>
      <c r="DZI126" s="208"/>
      <c r="DZJ126" s="208"/>
      <c r="DZK126" s="208"/>
      <c r="DZL126" s="208"/>
      <c r="DZM126" s="208"/>
      <c r="DZN126" s="208"/>
      <c r="DZO126" s="208"/>
      <c r="DZP126" s="208"/>
      <c r="DZQ126" s="208"/>
      <c r="DZR126" s="208"/>
      <c r="DZS126" s="208"/>
      <c r="DZT126" s="208"/>
      <c r="DZU126" s="208"/>
      <c r="DZV126" s="208"/>
      <c r="DZW126" s="208"/>
      <c r="DZX126" s="208"/>
      <c r="DZY126" s="208"/>
      <c r="DZZ126" s="208"/>
      <c r="EAA126" s="208"/>
      <c r="EAB126" s="208"/>
      <c r="EAC126" s="208"/>
      <c r="EAD126" s="208"/>
      <c r="EAE126" s="208"/>
      <c r="EAF126" s="208"/>
      <c r="EAG126" s="208"/>
      <c r="EAH126" s="208"/>
      <c r="EAI126" s="208"/>
      <c r="EAJ126" s="208"/>
      <c r="EAK126" s="208"/>
      <c r="EAL126" s="208"/>
      <c r="EAM126" s="208"/>
      <c r="EAN126" s="208"/>
      <c r="EAO126" s="208"/>
      <c r="EAP126" s="208"/>
      <c r="EAQ126" s="208"/>
      <c r="EAR126" s="208"/>
      <c r="EAS126" s="208"/>
      <c r="EAT126" s="208"/>
      <c r="EAU126" s="208"/>
      <c r="EAV126" s="208"/>
      <c r="EAW126" s="208"/>
      <c r="EAX126" s="208"/>
      <c r="EAY126" s="208"/>
      <c r="EAZ126" s="208"/>
      <c r="EBA126" s="208"/>
      <c r="EBB126" s="208"/>
      <c r="EBC126" s="208"/>
      <c r="EBD126" s="208"/>
      <c r="EBE126" s="208"/>
      <c r="EBF126" s="208"/>
      <c r="EBG126" s="208"/>
      <c r="EBH126" s="208"/>
      <c r="EBI126" s="208"/>
      <c r="EBJ126" s="208"/>
      <c r="EBK126" s="208"/>
      <c r="EBL126" s="208"/>
      <c r="EBM126" s="208"/>
      <c r="EBN126" s="208"/>
      <c r="EBO126" s="208"/>
      <c r="EBP126" s="208"/>
      <c r="EBQ126" s="208"/>
      <c r="EBR126" s="208"/>
      <c r="EBS126" s="208"/>
      <c r="EBT126" s="208"/>
      <c r="EBU126" s="208"/>
      <c r="EBV126" s="208"/>
      <c r="EBW126" s="208"/>
      <c r="EBX126" s="208"/>
      <c r="EBY126" s="208"/>
      <c r="EBZ126" s="208"/>
      <c r="ECA126" s="208"/>
      <c r="ECB126" s="208"/>
      <c r="ECC126" s="208"/>
      <c r="ECD126" s="208"/>
      <c r="ECE126" s="208"/>
      <c r="ECF126" s="208"/>
      <c r="ECG126" s="208"/>
      <c r="ECH126" s="208"/>
      <c r="ECI126" s="208"/>
      <c r="ECJ126" s="208"/>
      <c r="ECK126" s="208"/>
      <c r="ECL126" s="208"/>
      <c r="ECM126" s="208"/>
      <c r="ECN126" s="208"/>
      <c r="ECO126" s="208"/>
      <c r="ECP126" s="208"/>
      <c r="ECQ126" s="208"/>
      <c r="ECR126" s="208"/>
      <c r="ECS126" s="208"/>
      <c r="ECT126" s="208"/>
      <c r="ECU126" s="208"/>
      <c r="ECV126" s="208"/>
      <c r="ECW126" s="208"/>
      <c r="ECX126" s="208"/>
      <c r="ECY126" s="208"/>
      <c r="ECZ126" s="208"/>
      <c r="EDA126" s="208"/>
      <c r="EDB126" s="208"/>
      <c r="EDC126" s="208"/>
      <c r="EDD126" s="208"/>
      <c r="EDE126" s="208"/>
      <c r="EDF126" s="208"/>
      <c r="EDG126" s="208"/>
      <c r="EDH126" s="208"/>
      <c r="EDI126" s="208"/>
      <c r="EDJ126" s="208"/>
      <c r="EDK126" s="208"/>
      <c r="EDL126" s="208"/>
      <c r="EDM126" s="208"/>
      <c r="EDN126" s="208"/>
      <c r="EDO126" s="208"/>
      <c r="EDP126" s="208"/>
      <c r="EDQ126" s="208"/>
      <c r="EDR126" s="208"/>
      <c r="EDS126" s="208"/>
      <c r="EDT126" s="208"/>
      <c r="EDU126" s="208"/>
      <c r="EDV126" s="208"/>
      <c r="EDW126" s="208"/>
      <c r="EDX126" s="208"/>
      <c r="EDY126" s="208"/>
      <c r="EDZ126" s="208"/>
      <c r="EEA126" s="208"/>
      <c r="EEB126" s="208"/>
      <c r="EEC126" s="208"/>
      <c r="EED126" s="208"/>
      <c r="EEE126" s="208"/>
      <c r="EEF126" s="208"/>
      <c r="EEG126" s="208"/>
      <c r="EEH126" s="208"/>
      <c r="EEI126" s="208"/>
      <c r="EEJ126" s="208"/>
      <c r="EEK126" s="208"/>
      <c r="EEL126" s="208"/>
      <c r="EEM126" s="208"/>
      <c r="EEN126" s="208"/>
      <c r="EEO126" s="208"/>
      <c r="EEP126" s="208"/>
      <c r="EEQ126" s="208"/>
      <c r="EER126" s="208"/>
      <c r="EES126" s="208"/>
      <c r="EET126" s="208"/>
      <c r="EEU126" s="208"/>
      <c r="EEV126" s="208"/>
      <c r="EEW126" s="208"/>
      <c r="EEX126" s="208"/>
      <c r="EEY126" s="208"/>
      <c r="EEZ126" s="208"/>
      <c r="EFA126" s="208"/>
      <c r="EFB126" s="208"/>
      <c r="EFC126" s="208"/>
      <c r="EFD126" s="208"/>
      <c r="EFE126" s="208"/>
      <c r="EFF126" s="208"/>
      <c r="EFG126" s="208"/>
      <c r="EFH126" s="208"/>
      <c r="EFI126" s="208"/>
      <c r="EFJ126" s="208"/>
      <c r="EFK126" s="208"/>
      <c r="EFL126" s="208"/>
      <c r="EFM126" s="208"/>
      <c r="EFN126" s="208"/>
      <c r="EFO126" s="208"/>
      <c r="EFP126" s="208"/>
      <c r="EFQ126" s="208"/>
      <c r="EFR126" s="208"/>
      <c r="EFS126" s="208"/>
      <c r="EFT126" s="208"/>
      <c r="EFU126" s="208"/>
      <c r="EFV126" s="208"/>
      <c r="EFW126" s="208"/>
      <c r="EFX126" s="208"/>
      <c r="EFY126" s="208"/>
      <c r="EFZ126" s="208"/>
      <c r="EGA126" s="208"/>
      <c r="EGB126" s="208"/>
      <c r="EGC126" s="208"/>
      <c r="EGD126" s="208"/>
      <c r="EGE126" s="208"/>
      <c r="EGF126" s="208"/>
      <c r="EGG126" s="208"/>
      <c r="EGH126" s="208"/>
      <c r="EGI126" s="208"/>
      <c r="EGJ126" s="208"/>
      <c r="EGK126" s="208"/>
      <c r="EGL126" s="208"/>
      <c r="EGM126" s="208"/>
      <c r="EGN126" s="208"/>
      <c r="EGO126" s="208"/>
      <c r="EGP126" s="208"/>
      <c r="EGQ126" s="208"/>
      <c r="EGR126" s="208"/>
      <c r="EGS126" s="208"/>
      <c r="EGT126" s="208"/>
      <c r="EGU126" s="208"/>
      <c r="EGV126" s="208"/>
      <c r="EGW126" s="208"/>
      <c r="EGX126" s="208"/>
      <c r="EGY126" s="208"/>
      <c r="EGZ126" s="208"/>
      <c r="EHA126" s="208"/>
      <c r="EHB126" s="208"/>
      <c r="EHC126" s="208"/>
      <c r="EHD126" s="208"/>
      <c r="EHE126" s="208"/>
      <c r="EHF126" s="208"/>
      <c r="EHG126" s="208"/>
      <c r="EHH126" s="208"/>
      <c r="EHI126" s="208"/>
      <c r="EHJ126" s="208"/>
      <c r="EHK126" s="208"/>
      <c r="EHL126" s="208"/>
      <c r="EHM126" s="208"/>
      <c r="EHN126" s="208"/>
      <c r="EHO126" s="208"/>
      <c r="EHP126" s="208"/>
      <c r="EHQ126" s="208"/>
      <c r="EHR126" s="208"/>
      <c r="EHS126" s="208"/>
      <c r="EHT126" s="208"/>
      <c r="EHU126" s="208"/>
      <c r="EHV126" s="208"/>
      <c r="EHW126" s="208"/>
      <c r="EHX126" s="208"/>
      <c r="EHY126" s="208"/>
      <c r="EHZ126" s="208"/>
      <c r="EIA126" s="208"/>
      <c r="EIB126" s="208"/>
      <c r="EIC126" s="208"/>
      <c r="EID126" s="208"/>
      <c r="EIE126" s="208"/>
      <c r="EIF126" s="208"/>
      <c r="EIG126" s="208"/>
      <c r="EIH126" s="208"/>
      <c r="EII126" s="208"/>
      <c r="EIJ126" s="208"/>
      <c r="EIK126" s="208"/>
      <c r="EIL126" s="208"/>
      <c r="EIM126" s="208"/>
      <c r="EIN126" s="208"/>
      <c r="EIO126" s="208"/>
      <c r="EIP126" s="208"/>
      <c r="EIQ126" s="208"/>
      <c r="EIR126" s="208"/>
      <c r="EIS126" s="208"/>
      <c r="EIT126" s="208"/>
      <c r="EIU126" s="208"/>
      <c r="EIV126" s="208"/>
      <c r="EIW126" s="208"/>
      <c r="EIX126" s="208"/>
      <c r="EIY126" s="208"/>
      <c r="EIZ126" s="208"/>
      <c r="EJA126" s="208"/>
      <c r="EJB126" s="208"/>
      <c r="EJC126" s="208"/>
      <c r="EJD126" s="208"/>
      <c r="EJE126" s="208"/>
      <c r="EJF126" s="208"/>
      <c r="EJG126" s="208"/>
      <c r="EJH126" s="208"/>
      <c r="EJI126" s="208"/>
      <c r="EJJ126" s="208"/>
      <c r="EJK126" s="208"/>
      <c r="EJL126" s="208"/>
      <c r="EJM126" s="208"/>
      <c r="EJN126" s="208"/>
      <c r="EJO126" s="208"/>
      <c r="EJP126" s="208"/>
      <c r="EJQ126" s="208"/>
      <c r="EJR126" s="208"/>
      <c r="EJS126" s="208"/>
      <c r="EJT126" s="208"/>
      <c r="EJU126" s="208"/>
      <c r="EJV126" s="208"/>
      <c r="EJW126" s="208"/>
      <c r="EJX126" s="208"/>
      <c r="EJY126" s="208"/>
      <c r="EJZ126" s="208"/>
      <c r="EKA126" s="208"/>
      <c r="EKB126" s="208"/>
      <c r="EKC126" s="208"/>
      <c r="EKD126" s="208"/>
      <c r="EKE126" s="208"/>
      <c r="EKF126" s="208"/>
      <c r="EKG126" s="208"/>
      <c r="EKH126" s="208"/>
      <c r="EKI126" s="208"/>
      <c r="EKJ126" s="208"/>
      <c r="EKK126" s="208"/>
      <c r="EKL126" s="208"/>
      <c r="EKM126" s="208"/>
      <c r="EKN126" s="208"/>
      <c r="EKO126" s="208"/>
      <c r="EKP126" s="208"/>
      <c r="EKQ126" s="208"/>
      <c r="EKR126" s="208"/>
      <c r="EKS126" s="208"/>
      <c r="EKT126" s="208"/>
      <c r="EKU126" s="208"/>
      <c r="EKV126" s="208"/>
      <c r="EKW126" s="208"/>
      <c r="EKX126" s="208"/>
      <c r="EKY126" s="208"/>
      <c r="EKZ126" s="208"/>
      <c r="ELA126" s="208"/>
      <c r="ELB126" s="208"/>
      <c r="ELC126" s="208"/>
      <c r="ELD126" s="208"/>
      <c r="ELE126" s="208"/>
      <c r="ELF126" s="208"/>
      <c r="ELG126" s="208"/>
      <c r="ELH126" s="208"/>
      <c r="ELI126" s="208"/>
      <c r="ELJ126" s="208"/>
      <c r="ELK126" s="208"/>
      <c r="ELL126" s="208"/>
      <c r="ELM126" s="208"/>
      <c r="ELN126" s="208"/>
      <c r="ELO126" s="208"/>
      <c r="ELP126" s="208"/>
      <c r="ELQ126" s="208"/>
      <c r="ELR126" s="208"/>
      <c r="ELS126" s="208"/>
      <c r="ELT126" s="208"/>
      <c r="ELU126" s="208"/>
      <c r="ELV126" s="208"/>
      <c r="ELW126" s="208"/>
      <c r="ELX126" s="208"/>
      <c r="ELY126" s="208"/>
      <c r="ELZ126" s="208"/>
      <c r="EMA126" s="208"/>
      <c r="EMB126" s="208"/>
      <c r="EMC126" s="208"/>
      <c r="EMD126" s="208"/>
      <c r="EME126" s="208"/>
      <c r="EMF126" s="208"/>
      <c r="EMG126" s="208"/>
      <c r="EMH126" s="208"/>
      <c r="EMI126" s="208"/>
      <c r="EMJ126" s="208"/>
      <c r="EMK126" s="208"/>
      <c r="EML126" s="208"/>
      <c r="EMM126" s="208"/>
      <c r="EMN126" s="208"/>
      <c r="EMO126" s="208"/>
      <c r="EMP126" s="208"/>
      <c r="EMQ126" s="208"/>
      <c r="EMR126" s="208"/>
      <c r="EMS126" s="208"/>
      <c r="EMT126" s="208"/>
      <c r="EMU126" s="208"/>
      <c r="EMV126" s="208"/>
      <c r="EMW126" s="208"/>
      <c r="EMX126" s="208"/>
      <c r="EMY126" s="208"/>
      <c r="EMZ126" s="208"/>
      <c r="ENA126" s="208"/>
      <c r="ENB126" s="208"/>
      <c r="ENC126" s="208"/>
      <c r="END126" s="208"/>
      <c r="ENE126" s="208"/>
      <c r="ENF126" s="208"/>
      <c r="ENG126" s="208"/>
      <c r="ENH126" s="208"/>
      <c r="ENI126" s="208"/>
      <c r="ENJ126" s="208"/>
      <c r="ENK126" s="208"/>
      <c r="ENL126" s="208"/>
      <c r="ENM126" s="208"/>
      <c r="ENN126" s="208"/>
      <c r="ENO126" s="208"/>
      <c r="ENP126" s="208"/>
      <c r="ENQ126" s="208"/>
      <c r="ENR126" s="208"/>
      <c r="ENS126" s="208"/>
      <c r="ENT126" s="208"/>
      <c r="ENU126" s="208"/>
      <c r="ENV126" s="208"/>
      <c r="ENW126" s="208"/>
      <c r="ENX126" s="208"/>
      <c r="ENY126" s="208"/>
      <c r="ENZ126" s="208"/>
      <c r="EOA126" s="208"/>
      <c r="EOB126" s="208"/>
      <c r="EOC126" s="208"/>
      <c r="EOD126" s="208"/>
      <c r="EOE126" s="208"/>
      <c r="EOF126" s="208"/>
      <c r="EOG126" s="208"/>
      <c r="EOH126" s="208"/>
      <c r="EOI126" s="208"/>
      <c r="EOJ126" s="208"/>
      <c r="EOK126" s="208"/>
      <c r="EOL126" s="208"/>
      <c r="EOM126" s="208"/>
      <c r="EON126" s="208"/>
      <c r="EOO126" s="208"/>
      <c r="EOP126" s="208"/>
      <c r="EOQ126" s="208"/>
      <c r="EOR126" s="208"/>
      <c r="EOS126" s="208"/>
      <c r="EOT126" s="208"/>
      <c r="EOU126" s="208"/>
      <c r="EOV126" s="208"/>
      <c r="EOW126" s="208"/>
      <c r="EOX126" s="208"/>
      <c r="EOY126" s="208"/>
      <c r="EOZ126" s="208"/>
      <c r="EPA126" s="208"/>
      <c r="EPB126" s="208"/>
      <c r="EPC126" s="208"/>
      <c r="EPD126" s="208"/>
      <c r="EPE126" s="208"/>
      <c r="EPF126" s="208"/>
      <c r="EPG126" s="208"/>
      <c r="EPH126" s="208"/>
      <c r="EPI126" s="208"/>
      <c r="EPJ126" s="208"/>
      <c r="EPK126" s="208"/>
      <c r="EPL126" s="208"/>
      <c r="EPM126" s="208"/>
      <c r="EPN126" s="208"/>
      <c r="EPO126" s="208"/>
      <c r="EPP126" s="208"/>
      <c r="EPQ126" s="208"/>
      <c r="EPR126" s="208"/>
      <c r="EPS126" s="208"/>
      <c r="EPT126" s="208"/>
      <c r="EPU126" s="208"/>
      <c r="EPV126" s="208"/>
      <c r="EPW126" s="208"/>
      <c r="EPX126" s="208"/>
      <c r="EPY126" s="208"/>
      <c r="EPZ126" s="208"/>
      <c r="EQA126" s="208"/>
      <c r="EQB126" s="208"/>
      <c r="EQC126" s="208"/>
      <c r="EQD126" s="208"/>
      <c r="EQE126" s="208"/>
      <c r="EQF126" s="208"/>
      <c r="EQG126" s="208"/>
      <c r="EQH126" s="208"/>
      <c r="EQI126" s="208"/>
      <c r="EQJ126" s="208"/>
      <c r="EQK126" s="208"/>
      <c r="EQL126" s="208"/>
      <c r="EQM126" s="208"/>
      <c r="EQN126" s="208"/>
      <c r="EQO126" s="208"/>
      <c r="EQP126" s="208"/>
      <c r="EQQ126" s="208"/>
      <c r="EQR126" s="208"/>
      <c r="EQS126" s="208"/>
      <c r="EQT126" s="208"/>
      <c r="EQU126" s="208"/>
      <c r="EQV126" s="208"/>
      <c r="EQW126" s="208"/>
      <c r="EQX126" s="208"/>
      <c r="EQY126" s="208"/>
      <c r="EQZ126" s="208"/>
      <c r="ERA126" s="208"/>
      <c r="ERB126" s="208"/>
      <c r="ERC126" s="208"/>
      <c r="ERD126" s="208"/>
      <c r="ERE126" s="208"/>
      <c r="ERF126" s="208"/>
      <c r="ERG126" s="208"/>
      <c r="ERH126" s="208"/>
      <c r="ERI126" s="208"/>
      <c r="ERJ126" s="208"/>
      <c r="ERK126" s="208"/>
      <c r="ERL126" s="208"/>
      <c r="ERM126" s="208"/>
      <c r="ERN126" s="208"/>
      <c r="ERO126" s="208"/>
      <c r="ERP126" s="208"/>
      <c r="ERQ126" s="208"/>
      <c r="ERR126" s="208"/>
      <c r="ERS126" s="208"/>
      <c r="ERT126" s="208"/>
      <c r="ERU126" s="208"/>
      <c r="ERV126" s="208"/>
      <c r="ERW126" s="208"/>
      <c r="ERX126" s="208"/>
      <c r="ERY126" s="208"/>
      <c r="ERZ126" s="208"/>
      <c r="ESA126" s="208"/>
      <c r="ESB126" s="208"/>
      <c r="ESC126" s="208"/>
      <c r="ESD126" s="208"/>
      <c r="ESE126" s="208"/>
      <c r="ESF126" s="208"/>
      <c r="ESG126" s="208"/>
      <c r="ESH126" s="208"/>
      <c r="ESI126" s="208"/>
      <c r="ESJ126" s="208"/>
      <c r="ESK126" s="208"/>
      <c r="ESL126" s="208"/>
      <c r="ESM126" s="208"/>
      <c r="ESN126" s="208"/>
      <c r="ESO126" s="208"/>
      <c r="ESP126" s="208"/>
      <c r="ESQ126" s="208"/>
      <c r="ESR126" s="208"/>
      <c r="ESS126" s="208"/>
      <c r="EST126" s="208"/>
      <c r="ESU126" s="208"/>
      <c r="ESV126" s="208"/>
      <c r="ESW126" s="208"/>
      <c r="ESX126" s="208"/>
      <c r="ESY126" s="208"/>
      <c r="ESZ126" s="208"/>
      <c r="ETA126" s="208"/>
      <c r="ETB126" s="208"/>
      <c r="ETC126" s="208"/>
      <c r="ETD126" s="208"/>
      <c r="ETE126" s="208"/>
      <c r="ETF126" s="208"/>
      <c r="ETG126" s="208"/>
      <c r="ETH126" s="208"/>
      <c r="ETI126" s="208"/>
      <c r="ETJ126" s="208"/>
      <c r="ETK126" s="208"/>
      <c r="ETL126" s="208"/>
      <c r="ETM126" s="208"/>
      <c r="ETN126" s="208"/>
      <c r="ETO126" s="208"/>
      <c r="ETP126" s="208"/>
      <c r="ETQ126" s="208"/>
      <c r="ETR126" s="208"/>
      <c r="ETS126" s="208"/>
      <c r="ETT126" s="208"/>
      <c r="ETU126" s="208"/>
      <c r="ETV126" s="208"/>
      <c r="ETW126" s="208"/>
      <c r="ETX126" s="208"/>
      <c r="ETY126" s="208"/>
      <c r="ETZ126" s="208"/>
      <c r="EUA126" s="208"/>
      <c r="EUB126" s="208"/>
      <c r="EUC126" s="208"/>
      <c r="EUD126" s="208"/>
      <c r="EUE126" s="208"/>
      <c r="EUF126" s="208"/>
      <c r="EUG126" s="208"/>
      <c r="EUH126" s="208"/>
      <c r="EUI126" s="208"/>
      <c r="EUJ126" s="208"/>
      <c r="EUK126" s="208"/>
      <c r="EUL126" s="208"/>
      <c r="EUM126" s="208"/>
      <c r="EUN126" s="208"/>
      <c r="EUO126" s="208"/>
      <c r="EUP126" s="208"/>
      <c r="EUQ126" s="208"/>
      <c r="EUR126" s="208"/>
      <c r="EUS126" s="208"/>
      <c r="EUT126" s="208"/>
      <c r="EUU126" s="208"/>
      <c r="EUV126" s="208"/>
      <c r="EUW126" s="208"/>
      <c r="EUX126" s="208"/>
      <c r="EUY126" s="208"/>
      <c r="EUZ126" s="208"/>
      <c r="EVA126" s="208"/>
      <c r="EVB126" s="208"/>
      <c r="EVC126" s="208"/>
      <c r="EVD126" s="208"/>
      <c r="EVE126" s="208"/>
      <c r="EVF126" s="208"/>
      <c r="EVG126" s="208"/>
      <c r="EVH126" s="208"/>
      <c r="EVI126" s="208"/>
      <c r="EVJ126" s="208"/>
      <c r="EVK126" s="208"/>
      <c r="EVL126" s="208"/>
      <c r="EVM126" s="208"/>
      <c r="EVN126" s="208"/>
      <c r="EVO126" s="208"/>
      <c r="EVP126" s="208"/>
      <c r="EVQ126" s="208"/>
      <c r="EVR126" s="208"/>
      <c r="EVS126" s="208"/>
      <c r="EVT126" s="208"/>
      <c r="EVU126" s="208"/>
      <c r="EVV126" s="208"/>
      <c r="EVW126" s="208"/>
      <c r="EVX126" s="208"/>
      <c r="EVY126" s="208"/>
      <c r="EVZ126" s="208"/>
      <c r="EWA126" s="208"/>
      <c r="EWB126" s="208"/>
      <c r="EWC126" s="208"/>
      <c r="EWD126" s="208"/>
      <c r="EWE126" s="208"/>
      <c r="EWF126" s="208"/>
      <c r="EWG126" s="208"/>
      <c r="EWH126" s="208"/>
      <c r="EWI126" s="208"/>
      <c r="EWJ126" s="208"/>
      <c r="EWK126" s="208"/>
      <c r="EWL126" s="208"/>
      <c r="EWM126" s="208"/>
      <c r="EWN126" s="208"/>
      <c r="EWO126" s="208"/>
      <c r="EWP126" s="208"/>
      <c r="EWQ126" s="208"/>
      <c r="EWR126" s="208"/>
      <c r="EWS126" s="208"/>
      <c r="EWT126" s="208"/>
      <c r="EWU126" s="208"/>
      <c r="EWV126" s="208"/>
      <c r="EWW126" s="208"/>
      <c r="EWX126" s="208"/>
      <c r="EWY126" s="208"/>
      <c r="EWZ126" s="208"/>
      <c r="EXA126" s="208"/>
      <c r="EXB126" s="208"/>
      <c r="EXC126" s="208"/>
      <c r="EXD126" s="208"/>
      <c r="EXE126" s="208"/>
      <c r="EXF126" s="208"/>
      <c r="EXG126" s="208"/>
      <c r="EXH126" s="208"/>
      <c r="EXI126" s="208"/>
      <c r="EXJ126" s="208"/>
      <c r="EXK126" s="208"/>
      <c r="EXL126" s="208"/>
      <c r="EXM126" s="208"/>
      <c r="EXN126" s="208"/>
      <c r="EXO126" s="208"/>
      <c r="EXP126" s="208"/>
      <c r="EXQ126" s="208"/>
      <c r="EXR126" s="208"/>
      <c r="EXS126" s="208"/>
      <c r="EXT126" s="208"/>
      <c r="EXU126" s="208"/>
      <c r="EXV126" s="208"/>
      <c r="EXW126" s="208"/>
      <c r="EXX126" s="208"/>
      <c r="EXY126" s="208"/>
      <c r="EXZ126" s="208"/>
      <c r="EYA126" s="208"/>
      <c r="EYB126" s="208"/>
      <c r="EYC126" s="208"/>
      <c r="EYD126" s="208"/>
      <c r="EYE126" s="208"/>
      <c r="EYF126" s="208"/>
      <c r="EYG126" s="208"/>
      <c r="EYH126" s="208"/>
      <c r="EYI126" s="208"/>
      <c r="EYJ126" s="208"/>
      <c r="EYK126" s="208"/>
      <c r="EYL126" s="208"/>
      <c r="EYM126" s="208"/>
      <c r="EYN126" s="208"/>
      <c r="EYO126" s="208"/>
      <c r="EYP126" s="208"/>
      <c r="EYQ126" s="208"/>
      <c r="EYR126" s="208"/>
      <c r="EYS126" s="208"/>
      <c r="EYT126" s="208"/>
      <c r="EYU126" s="208"/>
      <c r="EYV126" s="208"/>
      <c r="EYW126" s="208"/>
      <c r="EYX126" s="208"/>
      <c r="EYY126" s="208"/>
      <c r="EYZ126" s="208"/>
      <c r="EZA126" s="208"/>
      <c r="EZB126" s="208"/>
      <c r="EZC126" s="208"/>
      <c r="EZD126" s="208"/>
      <c r="EZE126" s="208"/>
      <c r="EZF126" s="208"/>
      <c r="EZG126" s="208"/>
      <c r="EZH126" s="208"/>
      <c r="EZI126" s="208"/>
      <c r="EZJ126" s="208"/>
      <c r="EZK126" s="208"/>
      <c r="EZL126" s="208"/>
      <c r="EZM126" s="208"/>
      <c r="EZN126" s="208"/>
      <c r="EZO126" s="208"/>
      <c r="EZP126" s="208"/>
      <c r="EZQ126" s="208"/>
      <c r="EZR126" s="208"/>
      <c r="EZS126" s="208"/>
      <c r="EZT126" s="208"/>
      <c r="EZU126" s="208"/>
      <c r="EZV126" s="208"/>
      <c r="EZW126" s="208"/>
      <c r="EZX126" s="208"/>
      <c r="EZY126" s="208"/>
      <c r="EZZ126" s="208"/>
      <c r="FAA126" s="208"/>
      <c r="FAB126" s="208"/>
      <c r="FAC126" s="208"/>
      <c r="FAD126" s="208"/>
      <c r="FAE126" s="208"/>
      <c r="FAF126" s="208"/>
      <c r="FAG126" s="208"/>
      <c r="FAH126" s="208"/>
      <c r="FAI126" s="208"/>
      <c r="FAJ126" s="208"/>
      <c r="FAK126" s="208"/>
      <c r="FAL126" s="208"/>
      <c r="FAM126" s="208"/>
      <c r="FAN126" s="208"/>
      <c r="FAO126" s="208"/>
      <c r="FAP126" s="208"/>
      <c r="FAQ126" s="208"/>
      <c r="FAR126" s="208"/>
      <c r="FAS126" s="208"/>
      <c r="FAT126" s="208"/>
      <c r="FAU126" s="208"/>
      <c r="FAV126" s="208"/>
      <c r="FAW126" s="208"/>
      <c r="FAX126" s="208"/>
      <c r="FAY126" s="208"/>
      <c r="FAZ126" s="208"/>
      <c r="FBA126" s="208"/>
      <c r="FBB126" s="208"/>
      <c r="FBC126" s="208"/>
      <c r="FBD126" s="208"/>
      <c r="FBE126" s="208"/>
      <c r="FBF126" s="208"/>
      <c r="FBG126" s="208"/>
      <c r="FBH126" s="208"/>
      <c r="FBI126" s="208"/>
      <c r="FBJ126" s="208"/>
      <c r="FBK126" s="208"/>
      <c r="FBL126" s="208"/>
      <c r="FBM126" s="208"/>
      <c r="FBN126" s="208"/>
      <c r="FBO126" s="208"/>
      <c r="FBP126" s="208"/>
      <c r="FBQ126" s="208"/>
      <c r="FBR126" s="208"/>
      <c r="FBS126" s="208"/>
      <c r="FBT126" s="208"/>
      <c r="FBU126" s="208"/>
      <c r="FBV126" s="208"/>
      <c r="FBW126" s="208"/>
      <c r="FBX126" s="208"/>
      <c r="FBY126" s="208"/>
      <c r="FBZ126" s="208"/>
      <c r="FCA126" s="208"/>
      <c r="FCB126" s="208"/>
      <c r="FCC126" s="208"/>
      <c r="FCD126" s="208"/>
      <c r="FCE126" s="208"/>
      <c r="FCF126" s="208"/>
      <c r="FCG126" s="208"/>
      <c r="FCH126" s="208"/>
      <c r="FCI126" s="208"/>
      <c r="FCJ126" s="208"/>
      <c r="FCK126" s="208"/>
      <c r="FCL126" s="208"/>
      <c r="FCM126" s="208"/>
      <c r="FCN126" s="208"/>
      <c r="FCO126" s="208"/>
      <c r="FCP126" s="208"/>
      <c r="FCQ126" s="208"/>
      <c r="FCR126" s="208"/>
      <c r="FCS126" s="208"/>
      <c r="FCT126" s="208"/>
      <c r="FCU126" s="208"/>
      <c r="FCV126" s="208"/>
      <c r="FCW126" s="208"/>
      <c r="FCX126" s="208"/>
      <c r="FCY126" s="208"/>
      <c r="FCZ126" s="208"/>
      <c r="FDA126" s="208"/>
      <c r="FDB126" s="208"/>
      <c r="FDC126" s="208"/>
      <c r="FDD126" s="208"/>
      <c r="FDE126" s="208"/>
      <c r="FDF126" s="208"/>
      <c r="FDG126" s="208"/>
      <c r="FDH126" s="208"/>
      <c r="FDI126" s="208"/>
      <c r="FDJ126" s="208"/>
      <c r="FDK126" s="208"/>
      <c r="FDL126" s="208"/>
      <c r="FDM126" s="208"/>
      <c r="FDN126" s="208"/>
      <c r="FDO126" s="208"/>
      <c r="FDP126" s="208"/>
      <c r="FDQ126" s="208"/>
      <c r="FDR126" s="208"/>
      <c r="FDS126" s="208"/>
      <c r="FDT126" s="208"/>
      <c r="FDU126" s="208"/>
      <c r="FDV126" s="208"/>
      <c r="FDW126" s="208"/>
      <c r="FDX126" s="208"/>
      <c r="FDY126" s="208"/>
      <c r="FDZ126" s="208"/>
      <c r="FEA126" s="208"/>
      <c r="FEB126" s="208"/>
      <c r="FEC126" s="208"/>
      <c r="FED126" s="208"/>
      <c r="FEE126" s="208"/>
      <c r="FEF126" s="208"/>
      <c r="FEG126" s="208"/>
      <c r="FEH126" s="208"/>
      <c r="FEI126" s="208"/>
      <c r="FEJ126" s="208"/>
      <c r="FEK126" s="208"/>
      <c r="FEL126" s="208"/>
      <c r="FEM126" s="208"/>
      <c r="FEN126" s="208"/>
      <c r="FEO126" s="208"/>
      <c r="FEP126" s="208"/>
      <c r="FEQ126" s="208"/>
      <c r="FER126" s="208"/>
      <c r="FES126" s="208"/>
      <c r="FET126" s="208"/>
      <c r="FEU126" s="208"/>
      <c r="FEV126" s="208"/>
      <c r="FEW126" s="208"/>
      <c r="FEX126" s="208"/>
      <c r="FEY126" s="208"/>
      <c r="FEZ126" s="208"/>
      <c r="FFA126" s="208"/>
      <c r="FFB126" s="208"/>
      <c r="FFC126" s="208"/>
      <c r="FFD126" s="208"/>
      <c r="FFE126" s="208"/>
      <c r="FFF126" s="208"/>
      <c r="FFG126" s="208"/>
      <c r="FFH126" s="208"/>
      <c r="FFI126" s="208"/>
      <c r="FFJ126" s="208"/>
      <c r="FFK126" s="208"/>
      <c r="FFL126" s="208"/>
      <c r="FFM126" s="208"/>
      <c r="FFN126" s="208"/>
      <c r="FFO126" s="208"/>
      <c r="FFP126" s="208"/>
      <c r="FFQ126" s="208"/>
      <c r="FFR126" s="208"/>
      <c r="FFS126" s="208"/>
      <c r="FFT126" s="208"/>
      <c r="FFU126" s="208"/>
      <c r="FFV126" s="208"/>
      <c r="FFW126" s="208"/>
      <c r="FFX126" s="208"/>
      <c r="FFY126" s="208"/>
      <c r="FFZ126" s="208"/>
      <c r="FGA126" s="208"/>
      <c r="FGB126" s="208"/>
      <c r="FGC126" s="208"/>
      <c r="FGD126" s="208"/>
      <c r="FGE126" s="208"/>
      <c r="FGF126" s="208"/>
      <c r="FGG126" s="208"/>
      <c r="FGH126" s="208"/>
      <c r="FGI126" s="208"/>
      <c r="FGJ126" s="208"/>
      <c r="FGK126" s="208"/>
      <c r="FGL126" s="208"/>
      <c r="FGM126" s="208"/>
      <c r="FGN126" s="208"/>
      <c r="FGO126" s="208"/>
      <c r="FGP126" s="208"/>
      <c r="FGQ126" s="208"/>
      <c r="FGR126" s="208"/>
      <c r="FGS126" s="208"/>
      <c r="FGT126" s="208"/>
      <c r="FGU126" s="208"/>
      <c r="FGV126" s="208"/>
      <c r="FGW126" s="208"/>
      <c r="FGX126" s="208"/>
      <c r="FGY126" s="208"/>
      <c r="FGZ126" s="208"/>
      <c r="FHA126" s="208"/>
      <c r="FHB126" s="208"/>
      <c r="FHC126" s="208"/>
      <c r="FHD126" s="208"/>
      <c r="FHE126" s="208"/>
      <c r="FHF126" s="208"/>
      <c r="FHG126" s="208"/>
      <c r="FHH126" s="208"/>
      <c r="FHI126" s="208"/>
      <c r="FHJ126" s="208"/>
      <c r="FHK126" s="208"/>
      <c r="FHL126" s="208"/>
      <c r="FHM126" s="208"/>
      <c r="FHN126" s="208"/>
      <c r="FHO126" s="208"/>
      <c r="FHP126" s="208"/>
      <c r="FHQ126" s="208"/>
      <c r="FHR126" s="208"/>
      <c r="FHS126" s="208"/>
      <c r="FHT126" s="208"/>
      <c r="FHU126" s="208"/>
      <c r="FHV126" s="208"/>
      <c r="FHW126" s="208"/>
      <c r="FHX126" s="208"/>
      <c r="FHY126" s="208"/>
      <c r="FHZ126" s="208"/>
      <c r="FIA126" s="208"/>
      <c r="FIB126" s="208"/>
      <c r="FIC126" s="208"/>
      <c r="FID126" s="208"/>
      <c r="FIE126" s="208"/>
      <c r="FIF126" s="208"/>
      <c r="FIG126" s="208"/>
      <c r="FIH126" s="208"/>
      <c r="FII126" s="208"/>
      <c r="FIJ126" s="208"/>
      <c r="FIK126" s="208"/>
      <c r="FIL126" s="208"/>
      <c r="FIM126" s="208"/>
      <c r="FIN126" s="208"/>
      <c r="FIO126" s="208"/>
      <c r="FIP126" s="208"/>
      <c r="FIQ126" s="208"/>
      <c r="FIR126" s="208"/>
      <c r="FIS126" s="208"/>
      <c r="FIT126" s="208"/>
      <c r="FIU126" s="208"/>
      <c r="FIV126" s="208"/>
      <c r="FIW126" s="208"/>
      <c r="FIX126" s="208"/>
      <c r="FIY126" s="208"/>
      <c r="FIZ126" s="208"/>
      <c r="FJA126" s="208"/>
      <c r="FJB126" s="208"/>
      <c r="FJC126" s="208"/>
      <c r="FJD126" s="208"/>
      <c r="FJE126" s="208"/>
      <c r="FJF126" s="208"/>
      <c r="FJG126" s="208"/>
      <c r="FJH126" s="208"/>
      <c r="FJI126" s="208"/>
      <c r="FJJ126" s="208"/>
      <c r="FJK126" s="208"/>
      <c r="FJL126" s="208"/>
      <c r="FJM126" s="208"/>
      <c r="FJN126" s="208"/>
      <c r="FJO126" s="208"/>
      <c r="FJP126" s="208"/>
      <c r="FJQ126" s="208"/>
      <c r="FJR126" s="208"/>
      <c r="FJS126" s="208"/>
      <c r="FJT126" s="208"/>
      <c r="FJU126" s="208"/>
      <c r="FJV126" s="208"/>
      <c r="FJW126" s="208"/>
      <c r="FJX126" s="208"/>
      <c r="FJY126" s="208"/>
      <c r="FJZ126" s="208"/>
      <c r="FKA126" s="208"/>
      <c r="FKB126" s="208"/>
      <c r="FKC126" s="208"/>
      <c r="FKD126" s="208"/>
      <c r="FKE126" s="208"/>
      <c r="FKF126" s="208"/>
      <c r="FKG126" s="208"/>
      <c r="FKH126" s="208"/>
      <c r="FKI126" s="208"/>
      <c r="FKJ126" s="208"/>
      <c r="FKK126" s="208"/>
      <c r="FKL126" s="208"/>
      <c r="FKM126" s="208"/>
      <c r="FKN126" s="208"/>
      <c r="FKO126" s="208"/>
      <c r="FKP126" s="208"/>
      <c r="FKQ126" s="208"/>
      <c r="FKR126" s="208"/>
      <c r="FKS126" s="208"/>
      <c r="FKT126" s="208"/>
      <c r="FKU126" s="208"/>
      <c r="FKV126" s="208"/>
      <c r="FKW126" s="208"/>
      <c r="FKX126" s="208"/>
      <c r="FKY126" s="208"/>
      <c r="FKZ126" s="208"/>
      <c r="FLA126" s="208"/>
      <c r="FLB126" s="208"/>
      <c r="FLC126" s="208"/>
      <c r="FLD126" s="208"/>
      <c r="FLE126" s="208"/>
      <c r="FLF126" s="208"/>
      <c r="FLG126" s="208"/>
      <c r="FLH126" s="208"/>
      <c r="FLI126" s="208"/>
      <c r="FLJ126" s="208"/>
      <c r="FLK126" s="208"/>
      <c r="FLL126" s="208"/>
      <c r="FLM126" s="208"/>
      <c r="FLN126" s="208"/>
      <c r="FLO126" s="208"/>
      <c r="FLP126" s="208"/>
      <c r="FLQ126" s="208"/>
      <c r="FLR126" s="208"/>
      <c r="FLS126" s="208"/>
      <c r="FLT126" s="208"/>
      <c r="FLU126" s="208"/>
      <c r="FLV126" s="208"/>
      <c r="FLW126" s="208"/>
      <c r="FLX126" s="208"/>
      <c r="FLY126" s="208"/>
      <c r="FLZ126" s="208"/>
      <c r="FMA126" s="208"/>
      <c r="FMB126" s="208"/>
      <c r="FMC126" s="208"/>
      <c r="FMD126" s="208"/>
      <c r="FME126" s="208"/>
      <c r="FMF126" s="208"/>
      <c r="FMG126" s="208"/>
      <c r="FMH126" s="208"/>
      <c r="FMI126" s="208"/>
      <c r="FMJ126" s="208"/>
      <c r="FMK126" s="208"/>
      <c r="FML126" s="208"/>
      <c r="FMM126" s="208"/>
      <c r="FMN126" s="208"/>
      <c r="FMO126" s="208"/>
      <c r="FMP126" s="208"/>
      <c r="FMQ126" s="208"/>
      <c r="FMR126" s="208"/>
      <c r="FMS126" s="208"/>
      <c r="FMT126" s="208"/>
      <c r="FMU126" s="208"/>
      <c r="FMV126" s="208"/>
      <c r="FMW126" s="208"/>
      <c r="FMX126" s="208"/>
      <c r="FMY126" s="208"/>
      <c r="FMZ126" s="208"/>
      <c r="FNA126" s="208"/>
      <c r="FNB126" s="208"/>
      <c r="FNC126" s="208"/>
      <c r="FND126" s="208"/>
      <c r="FNE126" s="208"/>
      <c r="FNF126" s="208"/>
      <c r="FNG126" s="208"/>
      <c r="FNH126" s="208"/>
      <c r="FNI126" s="208"/>
      <c r="FNJ126" s="208"/>
      <c r="FNK126" s="208"/>
      <c r="FNL126" s="208"/>
      <c r="FNM126" s="208"/>
      <c r="FNN126" s="208"/>
      <c r="FNO126" s="208"/>
      <c r="FNP126" s="208"/>
      <c r="FNQ126" s="208"/>
      <c r="FNR126" s="208"/>
      <c r="FNS126" s="208"/>
      <c r="FNT126" s="208"/>
      <c r="FNU126" s="208"/>
      <c r="FNV126" s="208"/>
      <c r="FNW126" s="208"/>
      <c r="FNX126" s="208"/>
      <c r="FNY126" s="208"/>
      <c r="FNZ126" s="208"/>
      <c r="FOA126" s="208"/>
      <c r="FOB126" s="208"/>
      <c r="FOC126" s="208"/>
      <c r="FOD126" s="208"/>
      <c r="FOE126" s="208"/>
      <c r="FOF126" s="208"/>
      <c r="FOG126" s="208"/>
      <c r="FOH126" s="208"/>
      <c r="FOI126" s="208"/>
      <c r="FOJ126" s="208"/>
      <c r="FOK126" s="208"/>
      <c r="FOL126" s="208"/>
      <c r="FOM126" s="208"/>
      <c r="FON126" s="208"/>
      <c r="FOO126" s="208"/>
      <c r="FOP126" s="208"/>
      <c r="FOQ126" s="208"/>
      <c r="FOR126" s="208"/>
      <c r="FOS126" s="208"/>
      <c r="FOT126" s="208"/>
      <c r="FOU126" s="208"/>
      <c r="FOV126" s="208"/>
      <c r="FOW126" s="208"/>
      <c r="FOX126" s="208"/>
      <c r="FOY126" s="208"/>
      <c r="FOZ126" s="208"/>
      <c r="FPA126" s="208"/>
      <c r="FPB126" s="208"/>
      <c r="FPC126" s="208"/>
      <c r="FPD126" s="208"/>
      <c r="FPE126" s="208"/>
      <c r="FPF126" s="208"/>
      <c r="FPG126" s="208"/>
      <c r="FPH126" s="208"/>
      <c r="FPI126" s="208"/>
      <c r="FPJ126" s="208"/>
      <c r="FPK126" s="208"/>
      <c r="FPL126" s="208"/>
      <c r="FPM126" s="208"/>
      <c r="FPN126" s="208"/>
      <c r="FPO126" s="208"/>
      <c r="FPP126" s="208"/>
      <c r="FPQ126" s="208"/>
      <c r="FPR126" s="208"/>
      <c r="FPS126" s="208"/>
      <c r="FPT126" s="208"/>
      <c r="FPU126" s="208"/>
      <c r="FPV126" s="208"/>
      <c r="FPW126" s="208"/>
      <c r="FPX126" s="208"/>
      <c r="FPY126" s="208"/>
      <c r="FPZ126" s="208"/>
      <c r="FQA126" s="208"/>
      <c r="FQB126" s="208"/>
      <c r="FQC126" s="208"/>
      <c r="FQD126" s="208"/>
      <c r="FQE126" s="208"/>
      <c r="FQF126" s="208"/>
      <c r="FQG126" s="208"/>
      <c r="FQH126" s="208"/>
      <c r="FQI126" s="208"/>
      <c r="FQJ126" s="208"/>
      <c r="FQK126" s="208"/>
      <c r="FQL126" s="208"/>
      <c r="FQM126" s="208"/>
      <c r="FQN126" s="208"/>
      <c r="FQO126" s="208"/>
      <c r="FQP126" s="208"/>
      <c r="FQQ126" s="208"/>
      <c r="FQR126" s="208"/>
      <c r="FQS126" s="208"/>
      <c r="FQT126" s="208"/>
      <c r="FQU126" s="208"/>
      <c r="FQV126" s="208"/>
      <c r="FQW126" s="208"/>
      <c r="FQX126" s="208"/>
      <c r="FQY126" s="208"/>
      <c r="FQZ126" s="208"/>
      <c r="FRA126" s="208"/>
      <c r="FRB126" s="208"/>
      <c r="FRC126" s="208"/>
      <c r="FRD126" s="208"/>
      <c r="FRE126" s="208"/>
      <c r="FRF126" s="208"/>
      <c r="FRG126" s="208"/>
      <c r="FRH126" s="208"/>
      <c r="FRI126" s="208"/>
      <c r="FRJ126" s="208"/>
      <c r="FRK126" s="208"/>
      <c r="FRL126" s="208"/>
      <c r="FRM126" s="208"/>
      <c r="FRN126" s="208"/>
      <c r="FRO126" s="208"/>
      <c r="FRP126" s="208"/>
      <c r="FRQ126" s="208"/>
      <c r="FRR126" s="208"/>
      <c r="FRS126" s="208"/>
      <c r="FRT126" s="208"/>
      <c r="FRU126" s="208"/>
      <c r="FRV126" s="208"/>
      <c r="FRW126" s="208"/>
      <c r="FRX126" s="208"/>
      <c r="FRY126" s="208"/>
      <c r="FRZ126" s="208"/>
      <c r="FSA126" s="208"/>
      <c r="FSB126" s="208"/>
      <c r="FSC126" s="208"/>
      <c r="FSD126" s="208"/>
      <c r="FSE126" s="208"/>
      <c r="FSF126" s="208"/>
      <c r="FSG126" s="208"/>
      <c r="FSH126" s="208"/>
      <c r="FSI126" s="208"/>
      <c r="FSJ126" s="208"/>
      <c r="FSK126" s="208"/>
      <c r="FSL126" s="208"/>
      <c r="FSM126" s="208"/>
      <c r="FSN126" s="208"/>
      <c r="FSO126" s="208"/>
      <c r="FSP126" s="208"/>
      <c r="FSQ126" s="208"/>
      <c r="FSR126" s="208"/>
      <c r="FSS126" s="208"/>
      <c r="FST126" s="208"/>
      <c r="FSU126" s="208"/>
      <c r="FSV126" s="208"/>
      <c r="FSW126" s="208"/>
      <c r="FSX126" s="208"/>
      <c r="FSY126" s="208"/>
      <c r="FSZ126" s="208"/>
      <c r="FTA126" s="208"/>
      <c r="FTB126" s="208"/>
      <c r="FTC126" s="208"/>
      <c r="FTD126" s="208"/>
      <c r="FTE126" s="208"/>
      <c r="FTF126" s="208"/>
      <c r="FTG126" s="208"/>
      <c r="FTH126" s="208"/>
      <c r="FTI126" s="208"/>
      <c r="FTJ126" s="208"/>
      <c r="FTK126" s="208"/>
      <c r="FTL126" s="208"/>
      <c r="FTM126" s="208"/>
      <c r="FTN126" s="208"/>
      <c r="FTO126" s="208"/>
      <c r="FTP126" s="208"/>
      <c r="FTQ126" s="208"/>
      <c r="FTR126" s="208"/>
      <c r="FTS126" s="208"/>
      <c r="FTT126" s="208"/>
      <c r="FTU126" s="208"/>
      <c r="FTV126" s="208"/>
      <c r="FTW126" s="208"/>
      <c r="FTX126" s="208"/>
      <c r="FTY126" s="208"/>
      <c r="FTZ126" s="208"/>
      <c r="FUA126" s="208"/>
      <c r="FUB126" s="208"/>
      <c r="FUC126" s="208"/>
      <c r="FUD126" s="208"/>
      <c r="FUE126" s="208"/>
      <c r="FUF126" s="208"/>
      <c r="FUG126" s="208"/>
      <c r="FUH126" s="208"/>
      <c r="FUI126" s="208"/>
      <c r="FUJ126" s="208"/>
      <c r="FUK126" s="208"/>
      <c r="FUL126" s="208"/>
      <c r="FUM126" s="208"/>
      <c r="FUN126" s="208"/>
      <c r="FUO126" s="208"/>
      <c r="FUP126" s="208"/>
      <c r="FUQ126" s="208"/>
      <c r="FUR126" s="208"/>
      <c r="FUS126" s="208"/>
      <c r="FUT126" s="208"/>
      <c r="FUU126" s="208"/>
      <c r="FUV126" s="208"/>
      <c r="FUW126" s="208"/>
      <c r="FUX126" s="208"/>
      <c r="FUY126" s="208"/>
      <c r="FUZ126" s="208"/>
      <c r="FVA126" s="208"/>
      <c r="FVB126" s="208"/>
      <c r="FVC126" s="208"/>
      <c r="FVD126" s="208"/>
      <c r="FVE126" s="208"/>
      <c r="FVF126" s="208"/>
      <c r="FVG126" s="208"/>
      <c r="FVH126" s="208"/>
      <c r="FVI126" s="208"/>
      <c r="FVJ126" s="208"/>
      <c r="FVK126" s="208"/>
      <c r="FVL126" s="208"/>
      <c r="FVM126" s="208"/>
      <c r="FVN126" s="208"/>
      <c r="FVO126" s="208"/>
      <c r="FVP126" s="208"/>
      <c r="FVQ126" s="208"/>
      <c r="FVR126" s="208"/>
      <c r="FVS126" s="208"/>
      <c r="FVT126" s="208"/>
      <c r="FVU126" s="208"/>
      <c r="FVV126" s="208"/>
      <c r="FVW126" s="208"/>
      <c r="FVX126" s="208"/>
      <c r="FVY126" s="208"/>
      <c r="FVZ126" s="208"/>
      <c r="FWA126" s="208"/>
      <c r="FWB126" s="208"/>
      <c r="FWC126" s="208"/>
      <c r="FWD126" s="208"/>
      <c r="FWE126" s="208"/>
      <c r="FWF126" s="208"/>
      <c r="FWG126" s="208"/>
      <c r="FWH126" s="208"/>
      <c r="FWI126" s="208"/>
      <c r="FWJ126" s="208"/>
      <c r="FWK126" s="208"/>
      <c r="FWL126" s="208"/>
      <c r="FWM126" s="208"/>
      <c r="FWN126" s="208"/>
      <c r="FWO126" s="208"/>
      <c r="FWP126" s="208"/>
      <c r="FWQ126" s="208"/>
      <c r="FWR126" s="208"/>
      <c r="FWS126" s="208"/>
      <c r="FWT126" s="208"/>
      <c r="FWU126" s="208"/>
      <c r="FWV126" s="208"/>
      <c r="FWW126" s="208"/>
      <c r="FWX126" s="208"/>
      <c r="FWY126" s="208"/>
      <c r="FWZ126" s="208"/>
      <c r="FXA126" s="208"/>
      <c r="FXB126" s="208"/>
      <c r="FXC126" s="208"/>
      <c r="FXD126" s="208"/>
      <c r="FXE126" s="208"/>
      <c r="FXF126" s="208"/>
      <c r="FXG126" s="208"/>
      <c r="FXH126" s="208"/>
      <c r="FXI126" s="208"/>
      <c r="FXJ126" s="208"/>
      <c r="FXK126" s="208"/>
      <c r="FXL126" s="208"/>
      <c r="FXM126" s="208"/>
      <c r="FXN126" s="208"/>
      <c r="FXO126" s="208"/>
      <c r="FXP126" s="208"/>
      <c r="FXQ126" s="208"/>
      <c r="FXR126" s="208"/>
      <c r="FXS126" s="208"/>
      <c r="FXT126" s="208"/>
      <c r="FXU126" s="208"/>
      <c r="FXV126" s="208"/>
      <c r="FXW126" s="208"/>
      <c r="FXX126" s="208"/>
      <c r="FXY126" s="208"/>
      <c r="FXZ126" s="208"/>
      <c r="FYA126" s="208"/>
      <c r="FYB126" s="208"/>
      <c r="FYC126" s="208"/>
      <c r="FYD126" s="208"/>
      <c r="FYE126" s="208"/>
      <c r="FYF126" s="208"/>
      <c r="FYG126" s="208"/>
      <c r="FYH126" s="208"/>
      <c r="FYI126" s="208"/>
      <c r="FYJ126" s="208"/>
      <c r="FYK126" s="208"/>
      <c r="FYL126" s="208"/>
      <c r="FYM126" s="208"/>
      <c r="FYN126" s="208"/>
      <c r="FYO126" s="208"/>
      <c r="FYP126" s="208"/>
      <c r="FYQ126" s="208"/>
      <c r="FYR126" s="208"/>
      <c r="FYS126" s="208"/>
      <c r="FYT126" s="208"/>
      <c r="FYU126" s="208"/>
      <c r="FYV126" s="208"/>
      <c r="FYW126" s="208"/>
      <c r="FYX126" s="208"/>
      <c r="FYY126" s="208"/>
      <c r="FYZ126" s="208"/>
      <c r="FZA126" s="208"/>
      <c r="FZB126" s="208"/>
      <c r="FZC126" s="208"/>
      <c r="FZD126" s="208"/>
      <c r="FZE126" s="208"/>
      <c r="FZF126" s="208"/>
      <c r="FZG126" s="208"/>
      <c r="FZH126" s="208"/>
      <c r="FZI126" s="208"/>
      <c r="FZJ126" s="208"/>
      <c r="FZK126" s="208"/>
      <c r="FZL126" s="208"/>
      <c r="FZM126" s="208"/>
      <c r="FZN126" s="208"/>
      <c r="FZO126" s="208"/>
      <c r="FZP126" s="208"/>
      <c r="FZQ126" s="208"/>
      <c r="FZR126" s="208"/>
      <c r="FZS126" s="208"/>
      <c r="FZT126" s="208"/>
      <c r="FZU126" s="208"/>
      <c r="FZV126" s="208"/>
      <c r="FZW126" s="208"/>
      <c r="FZX126" s="208"/>
      <c r="FZY126" s="208"/>
      <c r="FZZ126" s="208"/>
      <c r="GAA126" s="208"/>
      <c r="GAB126" s="208"/>
      <c r="GAC126" s="208"/>
      <c r="GAD126" s="208"/>
      <c r="GAE126" s="208"/>
      <c r="GAF126" s="208"/>
      <c r="GAG126" s="208"/>
      <c r="GAH126" s="208"/>
      <c r="GAI126" s="208"/>
      <c r="GAJ126" s="208"/>
      <c r="GAK126" s="208"/>
      <c r="GAL126" s="208"/>
      <c r="GAM126" s="208"/>
      <c r="GAN126" s="208"/>
      <c r="GAO126" s="208"/>
      <c r="GAP126" s="208"/>
      <c r="GAQ126" s="208"/>
      <c r="GAR126" s="208"/>
      <c r="GAS126" s="208"/>
      <c r="GAT126" s="208"/>
      <c r="GAU126" s="208"/>
      <c r="GAV126" s="208"/>
      <c r="GAW126" s="208"/>
      <c r="GAX126" s="208"/>
      <c r="GAY126" s="208"/>
      <c r="GAZ126" s="208"/>
      <c r="GBA126" s="208"/>
      <c r="GBB126" s="208"/>
      <c r="GBC126" s="208"/>
      <c r="GBD126" s="208"/>
      <c r="GBE126" s="208"/>
      <c r="GBF126" s="208"/>
      <c r="GBG126" s="208"/>
      <c r="GBH126" s="208"/>
      <c r="GBI126" s="208"/>
      <c r="GBJ126" s="208"/>
      <c r="GBK126" s="208"/>
      <c r="GBL126" s="208"/>
      <c r="GBM126" s="208"/>
      <c r="GBN126" s="208"/>
      <c r="GBO126" s="208"/>
      <c r="GBP126" s="208"/>
      <c r="GBQ126" s="208"/>
      <c r="GBR126" s="208"/>
      <c r="GBS126" s="208"/>
      <c r="GBT126" s="208"/>
      <c r="GBU126" s="208"/>
      <c r="GBV126" s="208"/>
      <c r="GBW126" s="208"/>
      <c r="GBX126" s="208"/>
      <c r="GBY126" s="208"/>
      <c r="GBZ126" s="208"/>
      <c r="GCA126" s="208"/>
      <c r="GCB126" s="208"/>
      <c r="GCC126" s="208"/>
      <c r="GCD126" s="208"/>
      <c r="GCE126" s="208"/>
      <c r="GCF126" s="208"/>
      <c r="GCG126" s="208"/>
      <c r="GCH126" s="208"/>
      <c r="GCI126" s="208"/>
      <c r="GCJ126" s="208"/>
      <c r="GCK126" s="208"/>
      <c r="GCL126" s="208"/>
      <c r="GCM126" s="208"/>
      <c r="GCN126" s="208"/>
      <c r="GCO126" s="208"/>
      <c r="GCP126" s="208"/>
      <c r="GCQ126" s="208"/>
      <c r="GCR126" s="208"/>
      <c r="GCS126" s="208"/>
      <c r="GCT126" s="208"/>
      <c r="GCU126" s="208"/>
      <c r="GCV126" s="208"/>
      <c r="GCW126" s="208"/>
      <c r="GCX126" s="208"/>
      <c r="GCY126" s="208"/>
      <c r="GCZ126" s="208"/>
      <c r="GDA126" s="208"/>
      <c r="GDB126" s="208"/>
      <c r="GDC126" s="208"/>
      <c r="GDD126" s="208"/>
      <c r="GDE126" s="208"/>
      <c r="GDF126" s="208"/>
      <c r="GDG126" s="208"/>
      <c r="GDH126" s="208"/>
      <c r="GDI126" s="208"/>
      <c r="GDJ126" s="208"/>
      <c r="GDK126" s="208"/>
      <c r="GDL126" s="208"/>
      <c r="GDM126" s="208"/>
      <c r="GDN126" s="208"/>
      <c r="GDO126" s="208"/>
      <c r="GDP126" s="208"/>
      <c r="GDQ126" s="208"/>
      <c r="GDR126" s="208"/>
      <c r="GDS126" s="208"/>
      <c r="GDT126" s="208"/>
      <c r="GDU126" s="208"/>
      <c r="GDV126" s="208"/>
      <c r="GDW126" s="208"/>
      <c r="GDX126" s="208"/>
      <c r="GDY126" s="208"/>
      <c r="GDZ126" s="208"/>
      <c r="GEA126" s="208"/>
      <c r="GEB126" s="208"/>
      <c r="GEC126" s="208"/>
      <c r="GED126" s="208"/>
      <c r="GEE126" s="208"/>
      <c r="GEF126" s="208"/>
      <c r="GEG126" s="208"/>
      <c r="GEH126" s="208"/>
      <c r="GEI126" s="208"/>
      <c r="GEJ126" s="208"/>
      <c r="GEK126" s="208"/>
      <c r="GEL126" s="208"/>
      <c r="GEM126" s="208"/>
      <c r="GEN126" s="208"/>
      <c r="GEO126" s="208"/>
      <c r="GEP126" s="208"/>
      <c r="GEQ126" s="208"/>
      <c r="GER126" s="208"/>
      <c r="GES126" s="208"/>
      <c r="GET126" s="208"/>
      <c r="GEU126" s="208"/>
      <c r="GEV126" s="208"/>
      <c r="GEW126" s="208"/>
      <c r="GEX126" s="208"/>
      <c r="GEY126" s="208"/>
      <c r="GEZ126" s="208"/>
      <c r="GFA126" s="208"/>
      <c r="GFB126" s="208"/>
      <c r="GFC126" s="208"/>
      <c r="GFD126" s="208"/>
      <c r="GFE126" s="208"/>
      <c r="GFF126" s="208"/>
      <c r="GFG126" s="208"/>
      <c r="GFH126" s="208"/>
      <c r="GFI126" s="208"/>
      <c r="GFJ126" s="208"/>
      <c r="GFK126" s="208"/>
      <c r="GFL126" s="208"/>
      <c r="GFM126" s="208"/>
      <c r="GFN126" s="208"/>
      <c r="GFO126" s="208"/>
      <c r="GFP126" s="208"/>
      <c r="GFQ126" s="208"/>
      <c r="GFR126" s="208"/>
      <c r="GFS126" s="208"/>
      <c r="GFT126" s="208"/>
      <c r="GFU126" s="208"/>
      <c r="GFV126" s="208"/>
      <c r="GFW126" s="208"/>
      <c r="GFX126" s="208"/>
      <c r="GFY126" s="208"/>
      <c r="GFZ126" s="208"/>
      <c r="GGA126" s="208"/>
      <c r="GGB126" s="208"/>
      <c r="GGC126" s="208"/>
      <c r="GGD126" s="208"/>
      <c r="GGE126" s="208"/>
      <c r="GGF126" s="208"/>
      <c r="GGG126" s="208"/>
      <c r="GGH126" s="208"/>
      <c r="GGI126" s="208"/>
      <c r="GGJ126" s="208"/>
      <c r="GGK126" s="208"/>
      <c r="GGL126" s="208"/>
      <c r="GGM126" s="208"/>
      <c r="GGN126" s="208"/>
      <c r="GGO126" s="208"/>
      <c r="GGP126" s="208"/>
      <c r="GGQ126" s="208"/>
      <c r="GGR126" s="208"/>
      <c r="GGS126" s="208"/>
      <c r="GGT126" s="208"/>
      <c r="GGU126" s="208"/>
      <c r="GGV126" s="208"/>
      <c r="GGW126" s="208"/>
      <c r="GGX126" s="208"/>
      <c r="GGY126" s="208"/>
      <c r="GGZ126" s="208"/>
      <c r="GHA126" s="208"/>
      <c r="GHB126" s="208"/>
      <c r="GHC126" s="208"/>
      <c r="GHD126" s="208"/>
      <c r="GHE126" s="208"/>
      <c r="GHF126" s="208"/>
      <c r="GHG126" s="208"/>
      <c r="GHH126" s="208"/>
      <c r="GHI126" s="208"/>
      <c r="GHJ126" s="208"/>
      <c r="GHK126" s="208"/>
      <c r="GHL126" s="208"/>
      <c r="GHM126" s="208"/>
      <c r="GHN126" s="208"/>
      <c r="GHO126" s="208"/>
      <c r="GHP126" s="208"/>
      <c r="GHQ126" s="208"/>
      <c r="GHR126" s="208"/>
      <c r="GHS126" s="208"/>
      <c r="GHT126" s="208"/>
      <c r="GHU126" s="208"/>
      <c r="GHV126" s="208"/>
      <c r="GHW126" s="208"/>
      <c r="GHX126" s="208"/>
      <c r="GHY126" s="208"/>
      <c r="GHZ126" s="208"/>
      <c r="GIA126" s="208"/>
      <c r="GIB126" s="208"/>
      <c r="GIC126" s="208"/>
      <c r="GID126" s="208"/>
      <c r="GIE126" s="208"/>
      <c r="GIF126" s="208"/>
      <c r="GIG126" s="208"/>
      <c r="GIH126" s="208"/>
      <c r="GII126" s="208"/>
      <c r="GIJ126" s="208"/>
      <c r="GIK126" s="208"/>
      <c r="GIL126" s="208"/>
      <c r="GIM126" s="208"/>
      <c r="GIN126" s="208"/>
      <c r="GIO126" s="208"/>
      <c r="GIP126" s="208"/>
      <c r="GIQ126" s="208"/>
      <c r="GIR126" s="208"/>
      <c r="GIS126" s="208"/>
      <c r="GIT126" s="208"/>
      <c r="GIU126" s="208"/>
      <c r="GIV126" s="208"/>
      <c r="GIW126" s="208"/>
      <c r="GIX126" s="208"/>
      <c r="GIY126" s="208"/>
      <c r="GIZ126" s="208"/>
      <c r="GJA126" s="208"/>
      <c r="GJB126" s="208"/>
      <c r="GJC126" s="208"/>
      <c r="GJD126" s="208"/>
      <c r="GJE126" s="208"/>
      <c r="GJF126" s="208"/>
      <c r="GJG126" s="208"/>
      <c r="GJH126" s="208"/>
      <c r="GJI126" s="208"/>
      <c r="GJJ126" s="208"/>
      <c r="GJK126" s="208"/>
      <c r="GJL126" s="208"/>
      <c r="GJM126" s="208"/>
      <c r="GJN126" s="208"/>
      <c r="GJO126" s="208"/>
      <c r="GJP126" s="208"/>
      <c r="GJQ126" s="208"/>
      <c r="GJR126" s="208"/>
      <c r="GJS126" s="208"/>
      <c r="GJT126" s="208"/>
      <c r="GJU126" s="208"/>
      <c r="GJV126" s="208"/>
      <c r="GJW126" s="208"/>
      <c r="GJX126" s="208"/>
      <c r="GJY126" s="208"/>
      <c r="GJZ126" s="208"/>
      <c r="GKA126" s="208"/>
      <c r="GKB126" s="208"/>
      <c r="GKC126" s="208"/>
      <c r="GKD126" s="208"/>
      <c r="GKE126" s="208"/>
      <c r="GKF126" s="208"/>
      <c r="GKG126" s="208"/>
      <c r="GKH126" s="208"/>
      <c r="GKI126" s="208"/>
      <c r="GKJ126" s="208"/>
      <c r="GKK126" s="208"/>
      <c r="GKL126" s="208"/>
      <c r="GKM126" s="208"/>
      <c r="GKN126" s="208"/>
      <c r="GKO126" s="208"/>
      <c r="GKP126" s="208"/>
      <c r="GKQ126" s="208"/>
      <c r="GKR126" s="208"/>
      <c r="GKS126" s="208"/>
      <c r="GKT126" s="208"/>
      <c r="GKU126" s="208"/>
      <c r="GKV126" s="208"/>
      <c r="GKW126" s="208"/>
      <c r="GKX126" s="208"/>
      <c r="GKY126" s="208"/>
      <c r="GKZ126" s="208"/>
      <c r="GLA126" s="208"/>
      <c r="GLB126" s="208"/>
      <c r="GLC126" s="208"/>
      <c r="GLD126" s="208"/>
      <c r="GLE126" s="208"/>
      <c r="GLF126" s="208"/>
      <c r="GLG126" s="208"/>
      <c r="GLH126" s="208"/>
      <c r="GLI126" s="208"/>
      <c r="GLJ126" s="208"/>
      <c r="GLK126" s="208"/>
      <c r="GLL126" s="208"/>
      <c r="GLM126" s="208"/>
      <c r="GLN126" s="208"/>
      <c r="GLO126" s="208"/>
      <c r="GLP126" s="208"/>
      <c r="GLQ126" s="208"/>
      <c r="GLR126" s="208"/>
      <c r="GLS126" s="208"/>
      <c r="GLT126" s="208"/>
      <c r="GLU126" s="208"/>
      <c r="GLV126" s="208"/>
      <c r="GLW126" s="208"/>
      <c r="GLX126" s="208"/>
      <c r="GLY126" s="208"/>
      <c r="GLZ126" s="208"/>
      <c r="GMA126" s="208"/>
      <c r="GMB126" s="208"/>
      <c r="GMC126" s="208"/>
      <c r="GMD126" s="208"/>
      <c r="GME126" s="208"/>
      <c r="GMF126" s="208"/>
      <c r="GMG126" s="208"/>
      <c r="GMH126" s="208"/>
      <c r="GMI126" s="208"/>
      <c r="GMJ126" s="208"/>
      <c r="GMK126" s="208"/>
      <c r="GML126" s="208"/>
      <c r="GMM126" s="208"/>
      <c r="GMN126" s="208"/>
      <c r="GMO126" s="208"/>
      <c r="GMP126" s="208"/>
      <c r="GMQ126" s="208"/>
      <c r="GMR126" s="208"/>
      <c r="GMS126" s="208"/>
      <c r="GMT126" s="208"/>
      <c r="GMU126" s="208"/>
      <c r="GMV126" s="208"/>
      <c r="GMW126" s="208"/>
      <c r="GMX126" s="208"/>
      <c r="GMY126" s="208"/>
      <c r="GMZ126" s="208"/>
      <c r="GNA126" s="208"/>
      <c r="GNB126" s="208"/>
      <c r="GNC126" s="208"/>
      <c r="GND126" s="208"/>
      <c r="GNE126" s="208"/>
      <c r="GNF126" s="208"/>
      <c r="GNG126" s="208"/>
      <c r="GNH126" s="208"/>
      <c r="GNI126" s="208"/>
      <c r="GNJ126" s="208"/>
      <c r="GNK126" s="208"/>
      <c r="GNL126" s="208"/>
      <c r="GNM126" s="208"/>
      <c r="GNN126" s="208"/>
      <c r="GNO126" s="208"/>
      <c r="GNP126" s="208"/>
      <c r="GNQ126" s="208"/>
      <c r="GNR126" s="208"/>
      <c r="GNS126" s="208"/>
      <c r="GNT126" s="208"/>
      <c r="GNU126" s="208"/>
      <c r="GNV126" s="208"/>
      <c r="GNW126" s="208"/>
      <c r="GNX126" s="208"/>
      <c r="GNY126" s="208"/>
      <c r="GNZ126" s="208"/>
      <c r="GOA126" s="208"/>
      <c r="GOB126" s="208"/>
      <c r="GOC126" s="208"/>
      <c r="GOD126" s="208"/>
      <c r="GOE126" s="208"/>
      <c r="GOF126" s="208"/>
      <c r="GOG126" s="208"/>
      <c r="GOH126" s="208"/>
      <c r="GOI126" s="208"/>
      <c r="GOJ126" s="208"/>
      <c r="GOK126" s="208"/>
      <c r="GOL126" s="208"/>
      <c r="GOM126" s="208"/>
      <c r="GON126" s="208"/>
      <c r="GOO126" s="208"/>
      <c r="GOP126" s="208"/>
      <c r="GOQ126" s="208"/>
      <c r="GOR126" s="208"/>
      <c r="GOS126" s="208"/>
      <c r="GOT126" s="208"/>
      <c r="GOU126" s="208"/>
      <c r="GOV126" s="208"/>
      <c r="GOW126" s="208"/>
      <c r="GOX126" s="208"/>
      <c r="GOY126" s="208"/>
      <c r="GOZ126" s="208"/>
      <c r="GPA126" s="208"/>
      <c r="GPB126" s="208"/>
      <c r="GPC126" s="208"/>
      <c r="GPD126" s="208"/>
      <c r="GPE126" s="208"/>
      <c r="GPF126" s="208"/>
      <c r="GPG126" s="208"/>
      <c r="GPH126" s="208"/>
      <c r="GPI126" s="208"/>
      <c r="GPJ126" s="208"/>
      <c r="GPK126" s="208"/>
      <c r="GPL126" s="208"/>
      <c r="GPM126" s="208"/>
      <c r="GPN126" s="208"/>
      <c r="GPO126" s="208"/>
      <c r="GPP126" s="208"/>
      <c r="GPQ126" s="208"/>
      <c r="GPR126" s="208"/>
      <c r="GPS126" s="208"/>
      <c r="GPT126" s="208"/>
      <c r="GPU126" s="208"/>
      <c r="GPV126" s="208"/>
      <c r="GPW126" s="208"/>
      <c r="GPX126" s="208"/>
      <c r="GPY126" s="208"/>
      <c r="GPZ126" s="208"/>
      <c r="GQA126" s="208"/>
      <c r="GQB126" s="208"/>
      <c r="GQC126" s="208"/>
      <c r="GQD126" s="208"/>
      <c r="GQE126" s="208"/>
      <c r="GQF126" s="208"/>
      <c r="GQG126" s="208"/>
      <c r="GQH126" s="208"/>
      <c r="GQI126" s="208"/>
      <c r="GQJ126" s="208"/>
      <c r="GQK126" s="208"/>
      <c r="GQL126" s="208"/>
      <c r="GQM126" s="208"/>
      <c r="GQN126" s="208"/>
      <c r="GQO126" s="208"/>
      <c r="GQP126" s="208"/>
      <c r="GQQ126" s="208"/>
      <c r="GQR126" s="208"/>
      <c r="GQS126" s="208"/>
      <c r="GQT126" s="208"/>
      <c r="GQU126" s="208"/>
      <c r="GQV126" s="208"/>
      <c r="GQW126" s="208"/>
      <c r="GQX126" s="208"/>
      <c r="GQY126" s="208"/>
      <c r="GQZ126" s="208"/>
      <c r="GRA126" s="208"/>
      <c r="GRB126" s="208"/>
      <c r="GRC126" s="208"/>
      <c r="GRD126" s="208"/>
      <c r="GRE126" s="208"/>
      <c r="GRF126" s="208"/>
      <c r="GRG126" s="208"/>
      <c r="GRH126" s="208"/>
      <c r="GRI126" s="208"/>
      <c r="GRJ126" s="208"/>
      <c r="GRK126" s="208"/>
      <c r="GRL126" s="208"/>
      <c r="GRM126" s="208"/>
      <c r="GRN126" s="208"/>
      <c r="GRO126" s="208"/>
      <c r="GRP126" s="208"/>
      <c r="GRQ126" s="208"/>
      <c r="GRR126" s="208"/>
      <c r="GRS126" s="208"/>
      <c r="GRT126" s="208"/>
      <c r="GRU126" s="208"/>
      <c r="GRV126" s="208"/>
      <c r="GRW126" s="208"/>
      <c r="GRX126" s="208"/>
      <c r="GRY126" s="208"/>
      <c r="GRZ126" s="208"/>
      <c r="GSA126" s="208"/>
      <c r="GSB126" s="208"/>
      <c r="GSC126" s="208"/>
      <c r="GSD126" s="208"/>
      <c r="GSE126" s="208"/>
      <c r="GSF126" s="208"/>
      <c r="GSG126" s="208"/>
      <c r="GSH126" s="208"/>
      <c r="GSI126" s="208"/>
      <c r="GSJ126" s="208"/>
      <c r="GSK126" s="208"/>
      <c r="GSL126" s="208"/>
      <c r="GSM126" s="208"/>
      <c r="GSN126" s="208"/>
      <c r="GSO126" s="208"/>
      <c r="GSP126" s="208"/>
      <c r="GSQ126" s="208"/>
      <c r="GSR126" s="208"/>
      <c r="GSS126" s="208"/>
      <c r="GST126" s="208"/>
      <c r="GSU126" s="208"/>
      <c r="GSV126" s="208"/>
      <c r="GSW126" s="208"/>
      <c r="GSX126" s="208"/>
      <c r="GSY126" s="208"/>
      <c r="GSZ126" s="208"/>
      <c r="GTA126" s="208"/>
      <c r="GTB126" s="208"/>
      <c r="GTC126" s="208"/>
      <c r="GTD126" s="208"/>
      <c r="GTE126" s="208"/>
      <c r="GTF126" s="208"/>
      <c r="GTG126" s="208"/>
      <c r="GTH126" s="208"/>
      <c r="GTI126" s="208"/>
      <c r="GTJ126" s="208"/>
      <c r="GTK126" s="208"/>
      <c r="GTL126" s="208"/>
      <c r="GTM126" s="208"/>
      <c r="GTN126" s="208"/>
      <c r="GTO126" s="208"/>
      <c r="GTP126" s="208"/>
      <c r="GTQ126" s="208"/>
      <c r="GTR126" s="208"/>
      <c r="GTS126" s="208"/>
      <c r="GTT126" s="208"/>
      <c r="GTU126" s="208"/>
      <c r="GTV126" s="208"/>
      <c r="GTW126" s="208"/>
      <c r="GTX126" s="208"/>
      <c r="GTY126" s="208"/>
      <c r="GTZ126" s="208"/>
      <c r="GUA126" s="208"/>
      <c r="GUB126" s="208"/>
      <c r="GUC126" s="208"/>
      <c r="GUD126" s="208"/>
      <c r="GUE126" s="208"/>
      <c r="GUF126" s="208"/>
      <c r="GUG126" s="208"/>
      <c r="GUH126" s="208"/>
      <c r="GUI126" s="208"/>
      <c r="GUJ126" s="208"/>
      <c r="GUK126" s="208"/>
      <c r="GUL126" s="208"/>
      <c r="GUM126" s="208"/>
      <c r="GUN126" s="208"/>
      <c r="GUO126" s="208"/>
      <c r="GUP126" s="208"/>
      <c r="GUQ126" s="208"/>
      <c r="GUR126" s="208"/>
      <c r="GUS126" s="208"/>
      <c r="GUT126" s="208"/>
      <c r="GUU126" s="208"/>
      <c r="GUV126" s="208"/>
      <c r="GUW126" s="208"/>
      <c r="GUX126" s="208"/>
      <c r="GUY126" s="208"/>
      <c r="GUZ126" s="208"/>
      <c r="GVA126" s="208"/>
      <c r="GVB126" s="208"/>
      <c r="GVC126" s="208"/>
      <c r="GVD126" s="208"/>
      <c r="GVE126" s="208"/>
      <c r="GVF126" s="208"/>
      <c r="GVG126" s="208"/>
      <c r="GVH126" s="208"/>
      <c r="GVI126" s="208"/>
      <c r="GVJ126" s="208"/>
      <c r="GVK126" s="208"/>
      <c r="GVL126" s="208"/>
      <c r="GVM126" s="208"/>
      <c r="GVN126" s="208"/>
      <c r="GVO126" s="208"/>
      <c r="GVP126" s="208"/>
      <c r="GVQ126" s="208"/>
      <c r="GVR126" s="208"/>
      <c r="GVS126" s="208"/>
      <c r="GVT126" s="208"/>
      <c r="GVU126" s="208"/>
      <c r="GVV126" s="208"/>
      <c r="GVW126" s="208"/>
      <c r="GVX126" s="208"/>
      <c r="GVY126" s="208"/>
      <c r="GVZ126" s="208"/>
      <c r="GWA126" s="208"/>
      <c r="GWB126" s="208"/>
      <c r="GWC126" s="208"/>
      <c r="GWD126" s="208"/>
      <c r="GWE126" s="208"/>
      <c r="GWF126" s="208"/>
      <c r="GWG126" s="208"/>
      <c r="GWH126" s="208"/>
      <c r="GWI126" s="208"/>
      <c r="GWJ126" s="208"/>
      <c r="GWK126" s="208"/>
      <c r="GWL126" s="208"/>
      <c r="GWM126" s="208"/>
      <c r="GWN126" s="208"/>
      <c r="GWO126" s="208"/>
      <c r="GWP126" s="208"/>
      <c r="GWQ126" s="208"/>
      <c r="GWR126" s="208"/>
      <c r="GWS126" s="208"/>
      <c r="GWT126" s="208"/>
      <c r="GWU126" s="208"/>
      <c r="GWV126" s="208"/>
      <c r="GWW126" s="208"/>
      <c r="GWX126" s="208"/>
      <c r="GWY126" s="208"/>
      <c r="GWZ126" s="208"/>
      <c r="GXA126" s="208"/>
      <c r="GXB126" s="208"/>
      <c r="GXC126" s="208"/>
      <c r="GXD126" s="208"/>
      <c r="GXE126" s="208"/>
      <c r="GXF126" s="208"/>
      <c r="GXG126" s="208"/>
      <c r="GXH126" s="208"/>
      <c r="GXI126" s="208"/>
      <c r="GXJ126" s="208"/>
      <c r="GXK126" s="208"/>
      <c r="GXL126" s="208"/>
      <c r="GXM126" s="208"/>
      <c r="GXN126" s="208"/>
      <c r="GXO126" s="208"/>
      <c r="GXP126" s="208"/>
      <c r="GXQ126" s="208"/>
      <c r="GXR126" s="208"/>
      <c r="GXS126" s="208"/>
      <c r="GXT126" s="208"/>
      <c r="GXU126" s="208"/>
      <c r="GXV126" s="208"/>
      <c r="GXW126" s="208"/>
      <c r="GXX126" s="208"/>
      <c r="GXY126" s="208"/>
      <c r="GXZ126" s="208"/>
      <c r="GYA126" s="208"/>
      <c r="GYB126" s="208"/>
      <c r="GYC126" s="208"/>
      <c r="GYD126" s="208"/>
      <c r="GYE126" s="208"/>
      <c r="GYF126" s="208"/>
      <c r="GYG126" s="208"/>
      <c r="GYH126" s="208"/>
      <c r="GYI126" s="208"/>
      <c r="GYJ126" s="208"/>
      <c r="GYK126" s="208"/>
      <c r="GYL126" s="208"/>
      <c r="GYM126" s="208"/>
      <c r="GYN126" s="208"/>
      <c r="GYO126" s="208"/>
      <c r="GYP126" s="208"/>
      <c r="GYQ126" s="208"/>
      <c r="GYR126" s="208"/>
      <c r="GYS126" s="208"/>
      <c r="GYT126" s="208"/>
      <c r="GYU126" s="208"/>
      <c r="GYV126" s="208"/>
      <c r="GYW126" s="208"/>
      <c r="GYX126" s="208"/>
      <c r="GYY126" s="208"/>
      <c r="GYZ126" s="208"/>
      <c r="GZA126" s="208"/>
      <c r="GZB126" s="208"/>
      <c r="GZC126" s="208"/>
      <c r="GZD126" s="208"/>
      <c r="GZE126" s="208"/>
      <c r="GZF126" s="208"/>
      <c r="GZG126" s="208"/>
      <c r="GZH126" s="208"/>
      <c r="GZI126" s="208"/>
      <c r="GZJ126" s="208"/>
      <c r="GZK126" s="208"/>
      <c r="GZL126" s="208"/>
      <c r="GZM126" s="208"/>
      <c r="GZN126" s="208"/>
      <c r="GZO126" s="208"/>
      <c r="GZP126" s="208"/>
      <c r="GZQ126" s="208"/>
      <c r="GZR126" s="208"/>
      <c r="GZS126" s="208"/>
      <c r="GZT126" s="208"/>
      <c r="GZU126" s="208"/>
      <c r="GZV126" s="208"/>
      <c r="GZW126" s="208"/>
      <c r="GZX126" s="208"/>
      <c r="GZY126" s="208"/>
      <c r="GZZ126" s="208"/>
      <c r="HAA126" s="208"/>
      <c r="HAB126" s="208"/>
      <c r="HAC126" s="208"/>
      <c r="HAD126" s="208"/>
      <c r="HAE126" s="208"/>
      <c r="HAF126" s="208"/>
      <c r="HAG126" s="208"/>
      <c r="HAH126" s="208"/>
      <c r="HAI126" s="208"/>
      <c r="HAJ126" s="208"/>
      <c r="HAK126" s="208"/>
      <c r="HAL126" s="208"/>
      <c r="HAM126" s="208"/>
      <c r="HAN126" s="208"/>
      <c r="HAO126" s="208"/>
      <c r="HAP126" s="208"/>
      <c r="HAQ126" s="208"/>
      <c r="HAR126" s="208"/>
      <c r="HAS126" s="208"/>
      <c r="HAT126" s="208"/>
      <c r="HAU126" s="208"/>
      <c r="HAV126" s="208"/>
      <c r="HAW126" s="208"/>
      <c r="HAX126" s="208"/>
      <c r="HAY126" s="208"/>
      <c r="HAZ126" s="208"/>
      <c r="HBA126" s="208"/>
      <c r="HBB126" s="208"/>
      <c r="HBC126" s="208"/>
      <c r="HBD126" s="208"/>
      <c r="HBE126" s="208"/>
      <c r="HBF126" s="208"/>
      <c r="HBG126" s="208"/>
      <c r="HBH126" s="208"/>
      <c r="HBI126" s="208"/>
      <c r="HBJ126" s="208"/>
      <c r="HBK126" s="208"/>
      <c r="HBL126" s="208"/>
      <c r="HBM126" s="208"/>
      <c r="HBN126" s="208"/>
      <c r="HBO126" s="208"/>
      <c r="HBP126" s="208"/>
      <c r="HBQ126" s="208"/>
      <c r="HBR126" s="208"/>
      <c r="HBS126" s="208"/>
      <c r="HBT126" s="208"/>
      <c r="HBU126" s="208"/>
      <c r="HBV126" s="208"/>
      <c r="HBW126" s="208"/>
      <c r="HBX126" s="208"/>
      <c r="HBY126" s="208"/>
      <c r="HBZ126" s="208"/>
      <c r="HCA126" s="208"/>
      <c r="HCB126" s="208"/>
      <c r="HCC126" s="208"/>
      <c r="HCD126" s="208"/>
      <c r="HCE126" s="208"/>
      <c r="HCF126" s="208"/>
      <c r="HCG126" s="208"/>
      <c r="HCH126" s="208"/>
      <c r="HCI126" s="208"/>
      <c r="HCJ126" s="208"/>
      <c r="HCK126" s="208"/>
      <c r="HCL126" s="208"/>
      <c r="HCM126" s="208"/>
      <c r="HCN126" s="208"/>
      <c r="HCO126" s="208"/>
      <c r="HCP126" s="208"/>
      <c r="HCQ126" s="208"/>
      <c r="HCR126" s="208"/>
      <c r="HCS126" s="208"/>
      <c r="HCT126" s="208"/>
      <c r="HCU126" s="208"/>
      <c r="HCV126" s="208"/>
      <c r="HCW126" s="208"/>
      <c r="HCX126" s="208"/>
      <c r="HCY126" s="208"/>
      <c r="HCZ126" s="208"/>
      <c r="HDA126" s="208"/>
      <c r="HDB126" s="208"/>
      <c r="HDC126" s="208"/>
      <c r="HDD126" s="208"/>
      <c r="HDE126" s="208"/>
      <c r="HDF126" s="208"/>
      <c r="HDG126" s="208"/>
      <c r="HDH126" s="208"/>
      <c r="HDI126" s="208"/>
      <c r="HDJ126" s="208"/>
      <c r="HDK126" s="208"/>
      <c r="HDL126" s="208"/>
      <c r="HDM126" s="208"/>
      <c r="HDN126" s="208"/>
      <c r="HDO126" s="208"/>
      <c r="HDP126" s="208"/>
      <c r="HDQ126" s="208"/>
      <c r="HDR126" s="208"/>
      <c r="HDS126" s="208"/>
      <c r="HDT126" s="208"/>
      <c r="HDU126" s="208"/>
      <c r="HDV126" s="208"/>
      <c r="HDW126" s="208"/>
      <c r="HDX126" s="208"/>
      <c r="HDY126" s="208"/>
      <c r="HDZ126" s="208"/>
      <c r="HEA126" s="208"/>
      <c r="HEB126" s="208"/>
      <c r="HEC126" s="208"/>
      <c r="HED126" s="208"/>
      <c r="HEE126" s="208"/>
      <c r="HEF126" s="208"/>
      <c r="HEG126" s="208"/>
      <c r="HEH126" s="208"/>
      <c r="HEI126" s="208"/>
      <c r="HEJ126" s="208"/>
      <c r="HEK126" s="208"/>
      <c r="HEL126" s="208"/>
      <c r="HEM126" s="208"/>
      <c r="HEN126" s="208"/>
      <c r="HEO126" s="208"/>
      <c r="HEP126" s="208"/>
      <c r="HEQ126" s="208"/>
      <c r="HER126" s="208"/>
      <c r="HES126" s="208"/>
      <c r="HET126" s="208"/>
      <c r="HEU126" s="208"/>
      <c r="HEV126" s="208"/>
      <c r="HEW126" s="208"/>
      <c r="HEX126" s="208"/>
      <c r="HEY126" s="208"/>
      <c r="HEZ126" s="208"/>
      <c r="HFA126" s="208"/>
      <c r="HFB126" s="208"/>
      <c r="HFC126" s="208"/>
      <c r="HFD126" s="208"/>
      <c r="HFE126" s="208"/>
      <c r="HFF126" s="208"/>
      <c r="HFG126" s="208"/>
      <c r="HFH126" s="208"/>
      <c r="HFI126" s="208"/>
      <c r="HFJ126" s="208"/>
      <c r="HFK126" s="208"/>
      <c r="HFL126" s="208"/>
      <c r="HFM126" s="208"/>
      <c r="HFN126" s="208"/>
      <c r="HFO126" s="208"/>
      <c r="HFP126" s="208"/>
      <c r="HFQ126" s="208"/>
      <c r="HFR126" s="208"/>
      <c r="HFS126" s="208"/>
      <c r="HFT126" s="208"/>
      <c r="HFU126" s="208"/>
      <c r="HFV126" s="208"/>
      <c r="HFW126" s="208"/>
      <c r="HFX126" s="208"/>
      <c r="HFY126" s="208"/>
      <c r="HFZ126" s="208"/>
      <c r="HGA126" s="208"/>
      <c r="HGB126" s="208"/>
      <c r="HGC126" s="208"/>
      <c r="HGD126" s="208"/>
      <c r="HGE126" s="208"/>
      <c r="HGF126" s="208"/>
      <c r="HGG126" s="208"/>
      <c r="HGH126" s="208"/>
      <c r="HGI126" s="208"/>
      <c r="HGJ126" s="208"/>
      <c r="HGK126" s="208"/>
      <c r="HGL126" s="208"/>
      <c r="HGM126" s="208"/>
      <c r="HGN126" s="208"/>
      <c r="HGO126" s="208"/>
      <c r="HGP126" s="208"/>
      <c r="HGQ126" s="208"/>
      <c r="HGR126" s="208"/>
      <c r="HGS126" s="208"/>
      <c r="HGT126" s="208"/>
      <c r="HGU126" s="208"/>
      <c r="HGV126" s="208"/>
      <c r="HGW126" s="208"/>
      <c r="HGX126" s="208"/>
      <c r="HGY126" s="208"/>
      <c r="HGZ126" s="208"/>
      <c r="HHA126" s="208"/>
      <c r="HHB126" s="208"/>
      <c r="HHC126" s="208"/>
      <c r="HHD126" s="208"/>
      <c r="HHE126" s="208"/>
      <c r="HHF126" s="208"/>
      <c r="HHG126" s="208"/>
      <c r="HHH126" s="208"/>
      <c r="HHI126" s="208"/>
      <c r="HHJ126" s="208"/>
      <c r="HHK126" s="208"/>
      <c r="HHL126" s="208"/>
      <c r="HHM126" s="208"/>
      <c r="HHN126" s="208"/>
      <c r="HHO126" s="208"/>
      <c r="HHP126" s="208"/>
      <c r="HHQ126" s="208"/>
      <c r="HHR126" s="208"/>
      <c r="HHS126" s="208"/>
      <c r="HHT126" s="208"/>
      <c r="HHU126" s="208"/>
      <c r="HHV126" s="208"/>
      <c r="HHW126" s="208"/>
      <c r="HHX126" s="208"/>
      <c r="HHY126" s="208"/>
      <c r="HHZ126" s="208"/>
      <c r="HIA126" s="208"/>
      <c r="HIB126" s="208"/>
      <c r="HIC126" s="208"/>
      <c r="HID126" s="208"/>
      <c r="HIE126" s="208"/>
      <c r="HIF126" s="208"/>
      <c r="HIG126" s="208"/>
      <c r="HIH126" s="208"/>
      <c r="HII126" s="208"/>
      <c r="HIJ126" s="208"/>
      <c r="HIK126" s="208"/>
      <c r="HIL126" s="208"/>
      <c r="HIM126" s="208"/>
      <c r="HIN126" s="208"/>
      <c r="HIO126" s="208"/>
      <c r="HIP126" s="208"/>
      <c r="HIQ126" s="208"/>
      <c r="HIR126" s="208"/>
      <c r="HIS126" s="208"/>
      <c r="HIT126" s="208"/>
      <c r="HIU126" s="208"/>
      <c r="HIV126" s="208"/>
      <c r="HIW126" s="208"/>
      <c r="HIX126" s="208"/>
      <c r="HIY126" s="208"/>
      <c r="HIZ126" s="208"/>
      <c r="HJA126" s="208"/>
      <c r="HJB126" s="208"/>
      <c r="HJC126" s="208"/>
      <c r="HJD126" s="208"/>
      <c r="HJE126" s="208"/>
      <c r="HJF126" s="208"/>
      <c r="HJG126" s="208"/>
      <c r="HJH126" s="208"/>
      <c r="HJI126" s="208"/>
      <c r="HJJ126" s="208"/>
      <c r="HJK126" s="208"/>
      <c r="HJL126" s="208"/>
      <c r="HJM126" s="208"/>
      <c r="HJN126" s="208"/>
      <c r="HJO126" s="208"/>
      <c r="HJP126" s="208"/>
      <c r="HJQ126" s="208"/>
      <c r="HJR126" s="208"/>
      <c r="HJS126" s="208"/>
      <c r="HJT126" s="208"/>
      <c r="HJU126" s="208"/>
      <c r="HJV126" s="208"/>
      <c r="HJW126" s="208"/>
      <c r="HJX126" s="208"/>
      <c r="HJY126" s="208"/>
      <c r="HJZ126" s="208"/>
      <c r="HKA126" s="208"/>
      <c r="HKB126" s="208"/>
      <c r="HKC126" s="208"/>
      <c r="HKD126" s="208"/>
      <c r="HKE126" s="208"/>
      <c r="HKF126" s="208"/>
      <c r="HKG126" s="208"/>
      <c r="HKH126" s="208"/>
      <c r="HKI126" s="208"/>
      <c r="HKJ126" s="208"/>
      <c r="HKK126" s="208"/>
      <c r="HKL126" s="208"/>
      <c r="HKM126" s="208"/>
      <c r="HKN126" s="208"/>
      <c r="HKO126" s="208"/>
      <c r="HKP126" s="208"/>
      <c r="HKQ126" s="208"/>
      <c r="HKR126" s="208"/>
      <c r="HKS126" s="208"/>
      <c r="HKT126" s="208"/>
      <c r="HKU126" s="208"/>
      <c r="HKV126" s="208"/>
      <c r="HKW126" s="208"/>
      <c r="HKX126" s="208"/>
      <c r="HKY126" s="208"/>
      <c r="HKZ126" s="208"/>
      <c r="HLA126" s="208"/>
      <c r="HLB126" s="208"/>
      <c r="HLC126" s="208"/>
      <c r="HLD126" s="208"/>
      <c r="HLE126" s="208"/>
      <c r="HLF126" s="208"/>
      <c r="HLG126" s="208"/>
      <c r="HLH126" s="208"/>
      <c r="HLI126" s="208"/>
      <c r="HLJ126" s="208"/>
      <c r="HLK126" s="208"/>
      <c r="HLL126" s="208"/>
      <c r="HLM126" s="208"/>
      <c r="HLN126" s="208"/>
      <c r="HLO126" s="208"/>
      <c r="HLP126" s="208"/>
      <c r="HLQ126" s="208"/>
      <c r="HLR126" s="208"/>
      <c r="HLS126" s="208"/>
      <c r="HLT126" s="208"/>
      <c r="HLU126" s="208"/>
      <c r="HLV126" s="208"/>
      <c r="HLW126" s="208"/>
      <c r="HLX126" s="208"/>
      <c r="HLY126" s="208"/>
      <c r="HLZ126" s="208"/>
      <c r="HMA126" s="208"/>
      <c r="HMB126" s="208"/>
      <c r="HMC126" s="208"/>
      <c r="HMD126" s="208"/>
      <c r="HME126" s="208"/>
      <c r="HMF126" s="208"/>
      <c r="HMG126" s="208"/>
      <c r="HMH126" s="208"/>
      <c r="HMI126" s="208"/>
      <c r="HMJ126" s="208"/>
      <c r="HMK126" s="208"/>
      <c r="HML126" s="208"/>
      <c r="HMM126" s="208"/>
      <c r="HMN126" s="208"/>
      <c r="HMO126" s="208"/>
      <c r="HMP126" s="208"/>
      <c r="HMQ126" s="208"/>
      <c r="HMR126" s="208"/>
      <c r="HMS126" s="208"/>
      <c r="HMT126" s="208"/>
      <c r="HMU126" s="208"/>
      <c r="HMV126" s="208"/>
      <c r="HMW126" s="208"/>
      <c r="HMX126" s="208"/>
      <c r="HMY126" s="208"/>
      <c r="HMZ126" s="208"/>
      <c r="HNA126" s="208"/>
      <c r="HNB126" s="208"/>
      <c r="HNC126" s="208"/>
      <c r="HND126" s="208"/>
      <c r="HNE126" s="208"/>
      <c r="HNF126" s="208"/>
      <c r="HNG126" s="208"/>
      <c r="HNH126" s="208"/>
      <c r="HNI126" s="208"/>
      <c r="HNJ126" s="208"/>
      <c r="HNK126" s="208"/>
      <c r="HNL126" s="208"/>
      <c r="HNM126" s="208"/>
      <c r="HNN126" s="208"/>
      <c r="HNO126" s="208"/>
      <c r="HNP126" s="208"/>
      <c r="HNQ126" s="208"/>
      <c r="HNR126" s="208"/>
      <c r="HNS126" s="208"/>
      <c r="HNT126" s="208"/>
      <c r="HNU126" s="208"/>
      <c r="HNV126" s="208"/>
      <c r="HNW126" s="208"/>
      <c r="HNX126" s="208"/>
      <c r="HNY126" s="208"/>
      <c r="HNZ126" s="208"/>
      <c r="HOA126" s="208"/>
      <c r="HOB126" s="208"/>
      <c r="HOC126" s="208"/>
      <c r="HOD126" s="208"/>
      <c r="HOE126" s="208"/>
      <c r="HOF126" s="208"/>
      <c r="HOG126" s="208"/>
      <c r="HOH126" s="208"/>
      <c r="HOI126" s="208"/>
      <c r="HOJ126" s="208"/>
      <c r="HOK126" s="208"/>
      <c r="HOL126" s="208"/>
      <c r="HOM126" s="208"/>
      <c r="HON126" s="208"/>
      <c r="HOO126" s="208"/>
      <c r="HOP126" s="208"/>
      <c r="HOQ126" s="208"/>
      <c r="HOR126" s="208"/>
      <c r="HOS126" s="208"/>
      <c r="HOT126" s="208"/>
      <c r="HOU126" s="208"/>
      <c r="HOV126" s="208"/>
      <c r="HOW126" s="208"/>
      <c r="HOX126" s="208"/>
      <c r="HOY126" s="208"/>
      <c r="HOZ126" s="208"/>
      <c r="HPA126" s="208"/>
      <c r="HPB126" s="208"/>
      <c r="HPC126" s="208"/>
      <c r="HPD126" s="208"/>
      <c r="HPE126" s="208"/>
      <c r="HPF126" s="208"/>
      <c r="HPG126" s="208"/>
      <c r="HPH126" s="208"/>
      <c r="HPI126" s="208"/>
      <c r="HPJ126" s="208"/>
      <c r="HPK126" s="208"/>
      <c r="HPL126" s="208"/>
      <c r="HPM126" s="208"/>
      <c r="HPN126" s="208"/>
      <c r="HPO126" s="208"/>
      <c r="HPP126" s="208"/>
      <c r="HPQ126" s="208"/>
      <c r="HPR126" s="208"/>
      <c r="HPS126" s="208"/>
      <c r="HPT126" s="208"/>
      <c r="HPU126" s="208"/>
      <c r="HPV126" s="208"/>
      <c r="HPW126" s="208"/>
      <c r="HPX126" s="208"/>
      <c r="HPY126" s="208"/>
      <c r="HPZ126" s="208"/>
      <c r="HQA126" s="208"/>
      <c r="HQB126" s="208"/>
      <c r="HQC126" s="208"/>
      <c r="HQD126" s="208"/>
      <c r="HQE126" s="208"/>
      <c r="HQF126" s="208"/>
      <c r="HQG126" s="208"/>
      <c r="HQH126" s="208"/>
      <c r="HQI126" s="208"/>
      <c r="HQJ126" s="208"/>
      <c r="HQK126" s="208"/>
      <c r="HQL126" s="208"/>
      <c r="HQM126" s="208"/>
      <c r="HQN126" s="208"/>
      <c r="HQO126" s="208"/>
      <c r="HQP126" s="208"/>
      <c r="HQQ126" s="208"/>
      <c r="HQR126" s="208"/>
      <c r="HQS126" s="208"/>
      <c r="HQT126" s="208"/>
      <c r="HQU126" s="208"/>
      <c r="HQV126" s="208"/>
      <c r="HQW126" s="208"/>
      <c r="HQX126" s="208"/>
      <c r="HQY126" s="208"/>
      <c r="HQZ126" s="208"/>
      <c r="HRA126" s="208"/>
      <c r="HRB126" s="208"/>
      <c r="HRC126" s="208"/>
      <c r="HRD126" s="208"/>
      <c r="HRE126" s="208"/>
      <c r="HRF126" s="208"/>
      <c r="HRG126" s="208"/>
      <c r="HRH126" s="208"/>
      <c r="HRI126" s="208"/>
      <c r="HRJ126" s="208"/>
      <c r="HRK126" s="208"/>
      <c r="HRL126" s="208"/>
      <c r="HRM126" s="208"/>
      <c r="HRN126" s="208"/>
      <c r="HRO126" s="208"/>
      <c r="HRP126" s="208"/>
      <c r="HRQ126" s="208"/>
      <c r="HRR126" s="208"/>
      <c r="HRS126" s="208"/>
      <c r="HRT126" s="208"/>
      <c r="HRU126" s="208"/>
      <c r="HRV126" s="208"/>
      <c r="HRW126" s="208"/>
      <c r="HRX126" s="208"/>
      <c r="HRY126" s="208"/>
      <c r="HRZ126" s="208"/>
      <c r="HSA126" s="208"/>
      <c r="HSB126" s="208"/>
      <c r="HSC126" s="208"/>
      <c r="HSD126" s="208"/>
      <c r="HSE126" s="208"/>
      <c r="HSF126" s="208"/>
      <c r="HSG126" s="208"/>
      <c r="HSH126" s="208"/>
      <c r="HSI126" s="208"/>
      <c r="HSJ126" s="208"/>
      <c r="HSK126" s="208"/>
      <c r="HSL126" s="208"/>
      <c r="HSM126" s="208"/>
      <c r="HSN126" s="208"/>
      <c r="HSO126" s="208"/>
      <c r="HSP126" s="208"/>
      <c r="HSQ126" s="208"/>
      <c r="HSR126" s="208"/>
      <c r="HSS126" s="208"/>
      <c r="HST126" s="208"/>
      <c r="HSU126" s="208"/>
      <c r="HSV126" s="208"/>
      <c r="HSW126" s="208"/>
      <c r="HSX126" s="208"/>
      <c r="HSY126" s="208"/>
      <c r="HSZ126" s="208"/>
      <c r="HTA126" s="208"/>
      <c r="HTB126" s="208"/>
      <c r="HTC126" s="208"/>
      <c r="HTD126" s="208"/>
      <c r="HTE126" s="208"/>
      <c r="HTF126" s="208"/>
      <c r="HTG126" s="208"/>
      <c r="HTH126" s="208"/>
      <c r="HTI126" s="208"/>
      <c r="HTJ126" s="208"/>
      <c r="HTK126" s="208"/>
      <c r="HTL126" s="208"/>
      <c r="HTM126" s="208"/>
      <c r="HTN126" s="208"/>
      <c r="HTO126" s="208"/>
      <c r="HTP126" s="208"/>
      <c r="HTQ126" s="208"/>
      <c r="HTR126" s="208"/>
      <c r="HTS126" s="208"/>
      <c r="HTT126" s="208"/>
      <c r="HTU126" s="208"/>
      <c r="HTV126" s="208"/>
      <c r="HTW126" s="208"/>
      <c r="HTX126" s="208"/>
      <c r="HTY126" s="208"/>
      <c r="HTZ126" s="208"/>
      <c r="HUA126" s="208"/>
      <c r="HUB126" s="208"/>
      <c r="HUC126" s="208"/>
      <c r="HUD126" s="208"/>
      <c r="HUE126" s="208"/>
      <c r="HUF126" s="208"/>
      <c r="HUG126" s="208"/>
      <c r="HUH126" s="208"/>
      <c r="HUI126" s="208"/>
      <c r="HUJ126" s="208"/>
      <c r="HUK126" s="208"/>
      <c r="HUL126" s="208"/>
      <c r="HUM126" s="208"/>
      <c r="HUN126" s="208"/>
      <c r="HUO126" s="208"/>
      <c r="HUP126" s="208"/>
      <c r="HUQ126" s="208"/>
      <c r="HUR126" s="208"/>
      <c r="HUS126" s="208"/>
      <c r="HUT126" s="208"/>
      <c r="HUU126" s="208"/>
      <c r="HUV126" s="208"/>
      <c r="HUW126" s="208"/>
      <c r="HUX126" s="208"/>
      <c r="HUY126" s="208"/>
      <c r="HUZ126" s="208"/>
      <c r="HVA126" s="208"/>
      <c r="HVB126" s="208"/>
      <c r="HVC126" s="208"/>
      <c r="HVD126" s="208"/>
      <c r="HVE126" s="208"/>
      <c r="HVF126" s="208"/>
      <c r="HVG126" s="208"/>
      <c r="HVH126" s="208"/>
      <c r="HVI126" s="208"/>
      <c r="HVJ126" s="208"/>
      <c r="HVK126" s="208"/>
      <c r="HVL126" s="208"/>
      <c r="HVM126" s="208"/>
      <c r="HVN126" s="208"/>
      <c r="HVO126" s="208"/>
      <c r="HVP126" s="208"/>
      <c r="HVQ126" s="208"/>
      <c r="HVR126" s="208"/>
      <c r="HVS126" s="208"/>
      <c r="HVT126" s="208"/>
      <c r="HVU126" s="208"/>
      <c r="HVV126" s="208"/>
      <c r="HVW126" s="208"/>
      <c r="HVX126" s="208"/>
      <c r="HVY126" s="208"/>
      <c r="HVZ126" s="208"/>
      <c r="HWA126" s="208"/>
      <c r="HWB126" s="208"/>
      <c r="HWC126" s="208"/>
      <c r="HWD126" s="208"/>
      <c r="HWE126" s="208"/>
      <c r="HWF126" s="208"/>
      <c r="HWG126" s="208"/>
      <c r="HWH126" s="208"/>
      <c r="HWI126" s="208"/>
      <c r="HWJ126" s="208"/>
      <c r="HWK126" s="208"/>
      <c r="HWL126" s="208"/>
      <c r="HWM126" s="208"/>
      <c r="HWN126" s="208"/>
      <c r="HWO126" s="208"/>
      <c r="HWP126" s="208"/>
      <c r="HWQ126" s="208"/>
      <c r="HWR126" s="208"/>
      <c r="HWS126" s="208"/>
      <c r="HWT126" s="208"/>
      <c r="HWU126" s="208"/>
      <c r="HWV126" s="208"/>
      <c r="HWW126" s="208"/>
      <c r="HWX126" s="208"/>
      <c r="HWY126" s="208"/>
      <c r="HWZ126" s="208"/>
      <c r="HXA126" s="208"/>
      <c r="HXB126" s="208"/>
      <c r="HXC126" s="208"/>
      <c r="HXD126" s="208"/>
      <c r="HXE126" s="208"/>
      <c r="HXF126" s="208"/>
      <c r="HXG126" s="208"/>
      <c r="HXH126" s="208"/>
      <c r="HXI126" s="208"/>
      <c r="HXJ126" s="208"/>
      <c r="HXK126" s="208"/>
      <c r="HXL126" s="208"/>
      <c r="HXM126" s="208"/>
      <c r="HXN126" s="208"/>
      <c r="HXO126" s="208"/>
      <c r="HXP126" s="208"/>
      <c r="HXQ126" s="208"/>
      <c r="HXR126" s="208"/>
      <c r="HXS126" s="208"/>
      <c r="HXT126" s="208"/>
      <c r="HXU126" s="208"/>
      <c r="HXV126" s="208"/>
      <c r="HXW126" s="208"/>
      <c r="HXX126" s="208"/>
      <c r="HXY126" s="208"/>
      <c r="HXZ126" s="208"/>
      <c r="HYA126" s="208"/>
      <c r="HYB126" s="208"/>
      <c r="HYC126" s="208"/>
      <c r="HYD126" s="208"/>
      <c r="HYE126" s="208"/>
      <c r="HYF126" s="208"/>
      <c r="HYG126" s="208"/>
      <c r="HYH126" s="208"/>
      <c r="HYI126" s="208"/>
      <c r="HYJ126" s="208"/>
      <c r="HYK126" s="208"/>
      <c r="HYL126" s="208"/>
      <c r="HYM126" s="208"/>
      <c r="HYN126" s="208"/>
      <c r="HYO126" s="208"/>
      <c r="HYP126" s="208"/>
      <c r="HYQ126" s="208"/>
      <c r="HYR126" s="208"/>
      <c r="HYS126" s="208"/>
      <c r="HYT126" s="208"/>
      <c r="HYU126" s="208"/>
      <c r="HYV126" s="208"/>
      <c r="HYW126" s="208"/>
      <c r="HYX126" s="208"/>
      <c r="HYY126" s="208"/>
      <c r="HYZ126" s="208"/>
      <c r="HZA126" s="208"/>
      <c r="HZB126" s="208"/>
      <c r="HZC126" s="208"/>
      <c r="HZD126" s="208"/>
      <c r="HZE126" s="208"/>
      <c r="HZF126" s="208"/>
      <c r="HZG126" s="208"/>
      <c r="HZH126" s="208"/>
      <c r="HZI126" s="208"/>
      <c r="HZJ126" s="208"/>
      <c r="HZK126" s="208"/>
      <c r="HZL126" s="208"/>
      <c r="HZM126" s="208"/>
      <c r="HZN126" s="208"/>
      <c r="HZO126" s="208"/>
      <c r="HZP126" s="208"/>
      <c r="HZQ126" s="208"/>
      <c r="HZR126" s="208"/>
      <c r="HZS126" s="208"/>
      <c r="HZT126" s="208"/>
      <c r="HZU126" s="208"/>
      <c r="HZV126" s="208"/>
      <c r="HZW126" s="208"/>
      <c r="HZX126" s="208"/>
      <c r="HZY126" s="208"/>
      <c r="HZZ126" s="208"/>
      <c r="IAA126" s="208"/>
      <c r="IAB126" s="208"/>
      <c r="IAC126" s="208"/>
      <c r="IAD126" s="208"/>
      <c r="IAE126" s="208"/>
      <c r="IAF126" s="208"/>
      <c r="IAG126" s="208"/>
      <c r="IAH126" s="208"/>
      <c r="IAI126" s="208"/>
      <c r="IAJ126" s="208"/>
      <c r="IAK126" s="208"/>
      <c r="IAL126" s="208"/>
      <c r="IAM126" s="208"/>
      <c r="IAN126" s="208"/>
      <c r="IAO126" s="208"/>
      <c r="IAP126" s="208"/>
      <c r="IAQ126" s="208"/>
      <c r="IAR126" s="208"/>
      <c r="IAS126" s="208"/>
      <c r="IAT126" s="208"/>
      <c r="IAU126" s="208"/>
      <c r="IAV126" s="208"/>
      <c r="IAW126" s="208"/>
      <c r="IAX126" s="208"/>
      <c r="IAY126" s="208"/>
      <c r="IAZ126" s="208"/>
      <c r="IBA126" s="208"/>
      <c r="IBB126" s="208"/>
      <c r="IBC126" s="208"/>
      <c r="IBD126" s="208"/>
      <c r="IBE126" s="208"/>
      <c r="IBF126" s="208"/>
      <c r="IBG126" s="208"/>
      <c r="IBH126" s="208"/>
      <c r="IBI126" s="208"/>
      <c r="IBJ126" s="208"/>
      <c r="IBK126" s="208"/>
      <c r="IBL126" s="208"/>
      <c r="IBM126" s="208"/>
      <c r="IBN126" s="208"/>
      <c r="IBO126" s="208"/>
      <c r="IBP126" s="208"/>
      <c r="IBQ126" s="208"/>
      <c r="IBR126" s="208"/>
      <c r="IBS126" s="208"/>
      <c r="IBT126" s="208"/>
      <c r="IBU126" s="208"/>
      <c r="IBV126" s="208"/>
      <c r="IBW126" s="208"/>
      <c r="IBX126" s="208"/>
      <c r="IBY126" s="208"/>
      <c r="IBZ126" s="208"/>
      <c r="ICA126" s="208"/>
      <c r="ICB126" s="208"/>
      <c r="ICC126" s="208"/>
      <c r="ICD126" s="208"/>
      <c r="ICE126" s="208"/>
      <c r="ICF126" s="208"/>
      <c r="ICG126" s="208"/>
      <c r="ICH126" s="208"/>
      <c r="ICI126" s="208"/>
      <c r="ICJ126" s="208"/>
      <c r="ICK126" s="208"/>
      <c r="ICL126" s="208"/>
      <c r="ICM126" s="208"/>
      <c r="ICN126" s="208"/>
      <c r="ICO126" s="208"/>
      <c r="ICP126" s="208"/>
      <c r="ICQ126" s="208"/>
      <c r="ICR126" s="208"/>
      <c r="ICS126" s="208"/>
      <c r="ICT126" s="208"/>
      <c r="ICU126" s="208"/>
      <c r="ICV126" s="208"/>
      <c r="ICW126" s="208"/>
      <c r="ICX126" s="208"/>
      <c r="ICY126" s="208"/>
      <c r="ICZ126" s="208"/>
      <c r="IDA126" s="208"/>
      <c r="IDB126" s="208"/>
      <c r="IDC126" s="208"/>
      <c r="IDD126" s="208"/>
      <c r="IDE126" s="208"/>
      <c r="IDF126" s="208"/>
      <c r="IDG126" s="208"/>
      <c r="IDH126" s="208"/>
      <c r="IDI126" s="208"/>
      <c r="IDJ126" s="208"/>
      <c r="IDK126" s="208"/>
      <c r="IDL126" s="208"/>
      <c r="IDM126" s="208"/>
      <c r="IDN126" s="208"/>
      <c r="IDO126" s="208"/>
      <c r="IDP126" s="208"/>
      <c r="IDQ126" s="208"/>
      <c r="IDR126" s="208"/>
      <c r="IDS126" s="208"/>
      <c r="IDT126" s="208"/>
      <c r="IDU126" s="208"/>
      <c r="IDV126" s="208"/>
      <c r="IDW126" s="208"/>
      <c r="IDX126" s="208"/>
      <c r="IDY126" s="208"/>
      <c r="IDZ126" s="208"/>
      <c r="IEA126" s="208"/>
      <c r="IEB126" s="208"/>
      <c r="IEC126" s="208"/>
      <c r="IED126" s="208"/>
      <c r="IEE126" s="208"/>
      <c r="IEF126" s="208"/>
      <c r="IEG126" s="208"/>
      <c r="IEH126" s="208"/>
      <c r="IEI126" s="208"/>
      <c r="IEJ126" s="208"/>
      <c r="IEK126" s="208"/>
      <c r="IEL126" s="208"/>
      <c r="IEM126" s="208"/>
      <c r="IEN126" s="208"/>
      <c r="IEO126" s="208"/>
      <c r="IEP126" s="208"/>
      <c r="IEQ126" s="208"/>
      <c r="IER126" s="208"/>
      <c r="IES126" s="208"/>
      <c r="IET126" s="208"/>
      <c r="IEU126" s="208"/>
      <c r="IEV126" s="208"/>
      <c r="IEW126" s="208"/>
      <c r="IEX126" s="208"/>
      <c r="IEY126" s="208"/>
      <c r="IEZ126" s="208"/>
      <c r="IFA126" s="208"/>
      <c r="IFB126" s="208"/>
      <c r="IFC126" s="208"/>
      <c r="IFD126" s="208"/>
      <c r="IFE126" s="208"/>
      <c r="IFF126" s="208"/>
      <c r="IFG126" s="208"/>
      <c r="IFH126" s="208"/>
      <c r="IFI126" s="208"/>
      <c r="IFJ126" s="208"/>
      <c r="IFK126" s="208"/>
      <c r="IFL126" s="208"/>
      <c r="IFM126" s="208"/>
      <c r="IFN126" s="208"/>
      <c r="IFO126" s="208"/>
      <c r="IFP126" s="208"/>
      <c r="IFQ126" s="208"/>
      <c r="IFR126" s="208"/>
      <c r="IFS126" s="208"/>
      <c r="IFT126" s="208"/>
      <c r="IFU126" s="208"/>
      <c r="IFV126" s="208"/>
      <c r="IFW126" s="208"/>
      <c r="IFX126" s="208"/>
      <c r="IFY126" s="208"/>
      <c r="IFZ126" s="208"/>
      <c r="IGA126" s="208"/>
      <c r="IGB126" s="208"/>
      <c r="IGC126" s="208"/>
      <c r="IGD126" s="208"/>
      <c r="IGE126" s="208"/>
      <c r="IGF126" s="208"/>
      <c r="IGG126" s="208"/>
      <c r="IGH126" s="208"/>
      <c r="IGI126" s="208"/>
      <c r="IGJ126" s="208"/>
      <c r="IGK126" s="208"/>
      <c r="IGL126" s="208"/>
      <c r="IGM126" s="208"/>
      <c r="IGN126" s="208"/>
      <c r="IGO126" s="208"/>
      <c r="IGP126" s="208"/>
      <c r="IGQ126" s="208"/>
      <c r="IGR126" s="208"/>
      <c r="IGS126" s="208"/>
      <c r="IGT126" s="208"/>
      <c r="IGU126" s="208"/>
      <c r="IGV126" s="208"/>
      <c r="IGW126" s="208"/>
      <c r="IGX126" s="208"/>
      <c r="IGY126" s="208"/>
      <c r="IGZ126" s="208"/>
      <c r="IHA126" s="208"/>
      <c r="IHB126" s="208"/>
      <c r="IHC126" s="208"/>
      <c r="IHD126" s="208"/>
      <c r="IHE126" s="208"/>
      <c r="IHF126" s="208"/>
      <c r="IHG126" s="208"/>
      <c r="IHH126" s="208"/>
      <c r="IHI126" s="208"/>
      <c r="IHJ126" s="208"/>
      <c r="IHK126" s="208"/>
      <c r="IHL126" s="208"/>
      <c r="IHM126" s="208"/>
      <c r="IHN126" s="208"/>
      <c r="IHO126" s="208"/>
      <c r="IHP126" s="208"/>
      <c r="IHQ126" s="208"/>
      <c r="IHR126" s="208"/>
      <c r="IHS126" s="208"/>
      <c r="IHT126" s="208"/>
      <c r="IHU126" s="208"/>
      <c r="IHV126" s="208"/>
      <c r="IHW126" s="208"/>
      <c r="IHX126" s="208"/>
      <c r="IHY126" s="208"/>
      <c r="IHZ126" s="208"/>
      <c r="IIA126" s="208"/>
      <c r="IIB126" s="208"/>
      <c r="IIC126" s="208"/>
      <c r="IID126" s="208"/>
      <c r="IIE126" s="208"/>
      <c r="IIF126" s="208"/>
      <c r="IIG126" s="208"/>
      <c r="IIH126" s="208"/>
      <c r="III126" s="208"/>
      <c r="IIJ126" s="208"/>
      <c r="IIK126" s="208"/>
      <c r="IIL126" s="208"/>
      <c r="IIM126" s="208"/>
      <c r="IIN126" s="208"/>
      <c r="IIO126" s="208"/>
      <c r="IIP126" s="208"/>
      <c r="IIQ126" s="208"/>
      <c r="IIR126" s="208"/>
      <c r="IIS126" s="208"/>
      <c r="IIT126" s="208"/>
      <c r="IIU126" s="208"/>
      <c r="IIV126" s="208"/>
      <c r="IIW126" s="208"/>
      <c r="IIX126" s="208"/>
      <c r="IIY126" s="208"/>
      <c r="IIZ126" s="208"/>
      <c r="IJA126" s="208"/>
      <c r="IJB126" s="208"/>
      <c r="IJC126" s="208"/>
      <c r="IJD126" s="208"/>
      <c r="IJE126" s="208"/>
      <c r="IJF126" s="208"/>
      <c r="IJG126" s="208"/>
      <c r="IJH126" s="208"/>
      <c r="IJI126" s="208"/>
      <c r="IJJ126" s="208"/>
      <c r="IJK126" s="208"/>
      <c r="IJL126" s="208"/>
      <c r="IJM126" s="208"/>
      <c r="IJN126" s="208"/>
      <c r="IJO126" s="208"/>
      <c r="IJP126" s="208"/>
      <c r="IJQ126" s="208"/>
      <c r="IJR126" s="208"/>
      <c r="IJS126" s="208"/>
      <c r="IJT126" s="208"/>
      <c r="IJU126" s="208"/>
      <c r="IJV126" s="208"/>
      <c r="IJW126" s="208"/>
      <c r="IJX126" s="208"/>
      <c r="IJY126" s="208"/>
      <c r="IJZ126" s="208"/>
      <c r="IKA126" s="208"/>
      <c r="IKB126" s="208"/>
      <c r="IKC126" s="208"/>
      <c r="IKD126" s="208"/>
      <c r="IKE126" s="208"/>
      <c r="IKF126" s="208"/>
      <c r="IKG126" s="208"/>
      <c r="IKH126" s="208"/>
      <c r="IKI126" s="208"/>
      <c r="IKJ126" s="208"/>
      <c r="IKK126" s="208"/>
      <c r="IKL126" s="208"/>
      <c r="IKM126" s="208"/>
      <c r="IKN126" s="208"/>
      <c r="IKO126" s="208"/>
      <c r="IKP126" s="208"/>
      <c r="IKQ126" s="208"/>
      <c r="IKR126" s="208"/>
      <c r="IKS126" s="208"/>
      <c r="IKT126" s="208"/>
      <c r="IKU126" s="208"/>
      <c r="IKV126" s="208"/>
      <c r="IKW126" s="208"/>
      <c r="IKX126" s="208"/>
      <c r="IKY126" s="208"/>
      <c r="IKZ126" s="208"/>
      <c r="ILA126" s="208"/>
      <c r="ILB126" s="208"/>
      <c r="ILC126" s="208"/>
      <c r="ILD126" s="208"/>
      <c r="ILE126" s="208"/>
      <c r="ILF126" s="208"/>
      <c r="ILG126" s="208"/>
      <c r="ILH126" s="208"/>
      <c r="ILI126" s="208"/>
      <c r="ILJ126" s="208"/>
      <c r="ILK126" s="208"/>
      <c r="ILL126" s="208"/>
      <c r="ILM126" s="208"/>
      <c r="ILN126" s="208"/>
      <c r="ILO126" s="208"/>
      <c r="ILP126" s="208"/>
      <c r="ILQ126" s="208"/>
      <c r="ILR126" s="208"/>
      <c r="ILS126" s="208"/>
      <c r="ILT126" s="208"/>
      <c r="ILU126" s="208"/>
      <c r="ILV126" s="208"/>
      <c r="ILW126" s="208"/>
      <c r="ILX126" s="208"/>
      <c r="ILY126" s="208"/>
      <c r="ILZ126" s="208"/>
      <c r="IMA126" s="208"/>
      <c r="IMB126" s="208"/>
      <c r="IMC126" s="208"/>
      <c r="IMD126" s="208"/>
      <c r="IME126" s="208"/>
      <c r="IMF126" s="208"/>
      <c r="IMG126" s="208"/>
      <c r="IMH126" s="208"/>
      <c r="IMI126" s="208"/>
      <c r="IMJ126" s="208"/>
      <c r="IMK126" s="208"/>
      <c r="IML126" s="208"/>
      <c r="IMM126" s="208"/>
      <c r="IMN126" s="208"/>
      <c r="IMO126" s="208"/>
      <c r="IMP126" s="208"/>
      <c r="IMQ126" s="208"/>
      <c r="IMR126" s="208"/>
      <c r="IMS126" s="208"/>
      <c r="IMT126" s="208"/>
      <c r="IMU126" s="208"/>
      <c r="IMV126" s="208"/>
      <c r="IMW126" s="208"/>
      <c r="IMX126" s="208"/>
      <c r="IMY126" s="208"/>
      <c r="IMZ126" s="208"/>
      <c r="INA126" s="208"/>
      <c r="INB126" s="208"/>
      <c r="INC126" s="208"/>
      <c r="IND126" s="208"/>
      <c r="INE126" s="208"/>
      <c r="INF126" s="208"/>
      <c r="ING126" s="208"/>
      <c r="INH126" s="208"/>
      <c r="INI126" s="208"/>
      <c r="INJ126" s="208"/>
      <c r="INK126" s="208"/>
      <c r="INL126" s="208"/>
      <c r="INM126" s="208"/>
      <c r="INN126" s="208"/>
      <c r="INO126" s="208"/>
      <c r="INP126" s="208"/>
      <c r="INQ126" s="208"/>
      <c r="INR126" s="208"/>
      <c r="INS126" s="208"/>
      <c r="INT126" s="208"/>
      <c r="INU126" s="208"/>
      <c r="INV126" s="208"/>
      <c r="INW126" s="208"/>
      <c r="INX126" s="208"/>
      <c r="INY126" s="208"/>
      <c r="INZ126" s="208"/>
      <c r="IOA126" s="208"/>
      <c r="IOB126" s="208"/>
      <c r="IOC126" s="208"/>
      <c r="IOD126" s="208"/>
      <c r="IOE126" s="208"/>
      <c r="IOF126" s="208"/>
      <c r="IOG126" s="208"/>
      <c r="IOH126" s="208"/>
      <c r="IOI126" s="208"/>
      <c r="IOJ126" s="208"/>
      <c r="IOK126" s="208"/>
      <c r="IOL126" s="208"/>
      <c r="IOM126" s="208"/>
      <c r="ION126" s="208"/>
      <c r="IOO126" s="208"/>
      <c r="IOP126" s="208"/>
      <c r="IOQ126" s="208"/>
      <c r="IOR126" s="208"/>
      <c r="IOS126" s="208"/>
      <c r="IOT126" s="208"/>
      <c r="IOU126" s="208"/>
      <c r="IOV126" s="208"/>
      <c r="IOW126" s="208"/>
      <c r="IOX126" s="208"/>
      <c r="IOY126" s="208"/>
      <c r="IOZ126" s="208"/>
      <c r="IPA126" s="208"/>
      <c r="IPB126" s="208"/>
      <c r="IPC126" s="208"/>
      <c r="IPD126" s="208"/>
      <c r="IPE126" s="208"/>
      <c r="IPF126" s="208"/>
      <c r="IPG126" s="208"/>
      <c r="IPH126" s="208"/>
      <c r="IPI126" s="208"/>
      <c r="IPJ126" s="208"/>
      <c r="IPK126" s="208"/>
      <c r="IPL126" s="208"/>
      <c r="IPM126" s="208"/>
      <c r="IPN126" s="208"/>
      <c r="IPO126" s="208"/>
      <c r="IPP126" s="208"/>
      <c r="IPQ126" s="208"/>
      <c r="IPR126" s="208"/>
      <c r="IPS126" s="208"/>
      <c r="IPT126" s="208"/>
      <c r="IPU126" s="208"/>
      <c r="IPV126" s="208"/>
      <c r="IPW126" s="208"/>
      <c r="IPX126" s="208"/>
      <c r="IPY126" s="208"/>
      <c r="IPZ126" s="208"/>
      <c r="IQA126" s="208"/>
      <c r="IQB126" s="208"/>
      <c r="IQC126" s="208"/>
      <c r="IQD126" s="208"/>
      <c r="IQE126" s="208"/>
      <c r="IQF126" s="208"/>
      <c r="IQG126" s="208"/>
      <c r="IQH126" s="208"/>
      <c r="IQI126" s="208"/>
      <c r="IQJ126" s="208"/>
      <c r="IQK126" s="208"/>
      <c r="IQL126" s="208"/>
      <c r="IQM126" s="208"/>
      <c r="IQN126" s="208"/>
      <c r="IQO126" s="208"/>
      <c r="IQP126" s="208"/>
      <c r="IQQ126" s="208"/>
      <c r="IQR126" s="208"/>
      <c r="IQS126" s="208"/>
      <c r="IQT126" s="208"/>
      <c r="IQU126" s="208"/>
      <c r="IQV126" s="208"/>
      <c r="IQW126" s="208"/>
      <c r="IQX126" s="208"/>
      <c r="IQY126" s="208"/>
      <c r="IQZ126" s="208"/>
      <c r="IRA126" s="208"/>
      <c r="IRB126" s="208"/>
      <c r="IRC126" s="208"/>
      <c r="IRD126" s="208"/>
      <c r="IRE126" s="208"/>
      <c r="IRF126" s="208"/>
      <c r="IRG126" s="208"/>
      <c r="IRH126" s="208"/>
      <c r="IRI126" s="208"/>
      <c r="IRJ126" s="208"/>
      <c r="IRK126" s="208"/>
      <c r="IRL126" s="208"/>
      <c r="IRM126" s="208"/>
      <c r="IRN126" s="208"/>
      <c r="IRO126" s="208"/>
      <c r="IRP126" s="208"/>
      <c r="IRQ126" s="208"/>
      <c r="IRR126" s="208"/>
      <c r="IRS126" s="208"/>
      <c r="IRT126" s="208"/>
      <c r="IRU126" s="208"/>
      <c r="IRV126" s="208"/>
      <c r="IRW126" s="208"/>
      <c r="IRX126" s="208"/>
      <c r="IRY126" s="208"/>
      <c r="IRZ126" s="208"/>
      <c r="ISA126" s="208"/>
      <c r="ISB126" s="208"/>
      <c r="ISC126" s="208"/>
      <c r="ISD126" s="208"/>
      <c r="ISE126" s="208"/>
      <c r="ISF126" s="208"/>
      <c r="ISG126" s="208"/>
      <c r="ISH126" s="208"/>
      <c r="ISI126" s="208"/>
      <c r="ISJ126" s="208"/>
      <c r="ISK126" s="208"/>
      <c r="ISL126" s="208"/>
      <c r="ISM126" s="208"/>
      <c r="ISN126" s="208"/>
      <c r="ISO126" s="208"/>
      <c r="ISP126" s="208"/>
      <c r="ISQ126" s="208"/>
      <c r="ISR126" s="208"/>
      <c r="ISS126" s="208"/>
      <c r="IST126" s="208"/>
      <c r="ISU126" s="208"/>
      <c r="ISV126" s="208"/>
      <c r="ISW126" s="208"/>
      <c r="ISX126" s="208"/>
      <c r="ISY126" s="208"/>
      <c r="ISZ126" s="208"/>
      <c r="ITA126" s="208"/>
      <c r="ITB126" s="208"/>
      <c r="ITC126" s="208"/>
      <c r="ITD126" s="208"/>
      <c r="ITE126" s="208"/>
      <c r="ITF126" s="208"/>
      <c r="ITG126" s="208"/>
      <c r="ITH126" s="208"/>
      <c r="ITI126" s="208"/>
      <c r="ITJ126" s="208"/>
      <c r="ITK126" s="208"/>
      <c r="ITL126" s="208"/>
      <c r="ITM126" s="208"/>
      <c r="ITN126" s="208"/>
      <c r="ITO126" s="208"/>
      <c r="ITP126" s="208"/>
      <c r="ITQ126" s="208"/>
      <c r="ITR126" s="208"/>
      <c r="ITS126" s="208"/>
      <c r="ITT126" s="208"/>
      <c r="ITU126" s="208"/>
      <c r="ITV126" s="208"/>
      <c r="ITW126" s="208"/>
      <c r="ITX126" s="208"/>
      <c r="ITY126" s="208"/>
      <c r="ITZ126" s="208"/>
      <c r="IUA126" s="208"/>
      <c r="IUB126" s="208"/>
      <c r="IUC126" s="208"/>
      <c r="IUD126" s="208"/>
      <c r="IUE126" s="208"/>
      <c r="IUF126" s="208"/>
      <c r="IUG126" s="208"/>
      <c r="IUH126" s="208"/>
      <c r="IUI126" s="208"/>
      <c r="IUJ126" s="208"/>
      <c r="IUK126" s="208"/>
      <c r="IUL126" s="208"/>
      <c r="IUM126" s="208"/>
      <c r="IUN126" s="208"/>
      <c r="IUO126" s="208"/>
      <c r="IUP126" s="208"/>
      <c r="IUQ126" s="208"/>
      <c r="IUR126" s="208"/>
      <c r="IUS126" s="208"/>
      <c r="IUT126" s="208"/>
      <c r="IUU126" s="208"/>
      <c r="IUV126" s="208"/>
      <c r="IUW126" s="208"/>
      <c r="IUX126" s="208"/>
      <c r="IUY126" s="208"/>
      <c r="IUZ126" s="208"/>
      <c r="IVA126" s="208"/>
      <c r="IVB126" s="208"/>
      <c r="IVC126" s="208"/>
      <c r="IVD126" s="208"/>
      <c r="IVE126" s="208"/>
      <c r="IVF126" s="208"/>
      <c r="IVG126" s="208"/>
      <c r="IVH126" s="208"/>
      <c r="IVI126" s="208"/>
      <c r="IVJ126" s="208"/>
      <c r="IVK126" s="208"/>
      <c r="IVL126" s="208"/>
      <c r="IVM126" s="208"/>
      <c r="IVN126" s="208"/>
      <c r="IVO126" s="208"/>
      <c r="IVP126" s="208"/>
      <c r="IVQ126" s="208"/>
      <c r="IVR126" s="208"/>
      <c r="IVS126" s="208"/>
      <c r="IVT126" s="208"/>
      <c r="IVU126" s="208"/>
      <c r="IVV126" s="208"/>
      <c r="IVW126" s="208"/>
      <c r="IVX126" s="208"/>
      <c r="IVY126" s="208"/>
      <c r="IVZ126" s="208"/>
      <c r="IWA126" s="208"/>
      <c r="IWB126" s="208"/>
      <c r="IWC126" s="208"/>
      <c r="IWD126" s="208"/>
      <c r="IWE126" s="208"/>
      <c r="IWF126" s="208"/>
      <c r="IWG126" s="208"/>
      <c r="IWH126" s="208"/>
      <c r="IWI126" s="208"/>
      <c r="IWJ126" s="208"/>
      <c r="IWK126" s="208"/>
      <c r="IWL126" s="208"/>
      <c r="IWM126" s="208"/>
      <c r="IWN126" s="208"/>
      <c r="IWO126" s="208"/>
      <c r="IWP126" s="208"/>
      <c r="IWQ126" s="208"/>
      <c r="IWR126" s="208"/>
      <c r="IWS126" s="208"/>
      <c r="IWT126" s="208"/>
      <c r="IWU126" s="208"/>
      <c r="IWV126" s="208"/>
      <c r="IWW126" s="208"/>
      <c r="IWX126" s="208"/>
      <c r="IWY126" s="208"/>
      <c r="IWZ126" s="208"/>
      <c r="IXA126" s="208"/>
      <c r="IXB126" s="208"/>
      <c r="IXC126" s="208"/>
      <c r="IXD126" s="208"/>
      <c r="IXE126" s="208"/>
      <c r="IXF126" s="208"/>
      <c r="IXG126" s="208"/>
      <c r="IXH126" s="208"/>
      <c r="IXI126" s="208"/>
      <c r="IXJ126" s="208"/>
      <c r="IXK126" s="208"/>
      <c r="IXL126" s="208"/>
      <c r="IXM126" s="208"/>
      <c r="IXN126" s="208"/>
      <c r="IXO126" s="208"/>
      <c r="IXP126" s="208"/>
      <c r="IXQ126" s="208"/>
      <c r="IXR126" s="208"/>
      <c r="IXS126" s="208"/>
      <c r="IXT126" s="208"/>
      <c r="IXU126" s="208"/>
      <c r="IXV126" s="208"/>
      <c r="IXW126" s="208"/>
      <c r="IXX126" s="208"/>
      <c r="IXY126" s="208"/>
      <c r="IXZ126" s="208"/>
      <c r="IYA126" s="208"/>
      <c r="IYB126" s="208"/>
      <c r="IYC126" s="208"/>
      <c r="IYD126" s="208"/>
      <c r="IYE126" s="208"/>
      <c r="IYF126" s="208"/>
      <c r="IYG126" s="208"/>
      <c r="IYH126" s="208"/>
      <c r="IYI126" s="208"/>
      <c r="IYJ126" s="208"/>
      <c r="IYK126" s="208"/>
      <c r="IYL126" s="208"/>
      <c r="IYM126" s="208"/>
      <c r="IYN126" s="208"/>
      <c r="IYO126" s="208"/>
      <c r="IYP126" s="208"/>
      <c r="IYQ126" s="208"/>
      <c r="IYR126" s="208"/>
      <c r="IYS126" s="208"/>
      <c r="IYT126" s="208"/>
      <c r="IYU126" s="208"/>
      <c r="IYV126" s="208"/>
      <c r="IYW126" s="208"/>
      <c r="IYX126" s="208"/>
      <c r="IYY126" s="208"/>
      <c r="IYZ126" s="208"/>
      <c r="IZA126" s="208"/>
      <c r="IZB126" s="208"/>
      <c r="IZC126" s="208"/>
      <c r="IZD126" s="208"/>
      <c r="IZE126" s="208"/>
      <c r="IZF126" s="208"/>
      <c r="IZG126" s="208"/>
      <c r="IZH126" s="208"/>
      <c r="IZI126" s="208"/>
      <c r="IZJ126" s="208"/>
      <c r="IZK126" s="208"/>
      <c r="IZL126" s="208"/>
      <c r="IZM126" s="208"/>
      <c r="IZN126" s="208"/>
      <c r="IZO126" s="208"/>
      <c r="IZP126" s="208"/>
      <c r="IZQ126" s="208"/>
      <c r="IZR126" s="208"/>
      <c r="IZS126" s="208"/>
      <c r="IZT126" s="208"/>
      <c r="IZU126" s="208"/>
      <c r="IZV126" s="208"/>
      <c r="IZW126" s="208"/>
      <c r="IZX126" s="208"/>
      <c r="IZY126" s="208"/>
      <c r="IZZ126" s="208"/>
      <c r="JAA126" s="208"/>
      <c r="JAB126" s="208"/>
      <c r="JAC126" s="208"/>
      <c r="JAD126" s="208"/>
      <c r="JAE126" s="208"/>
      <c r="JAF126" s="208"/>
      <c r="JAG126" s="208"/>
      <c r="JAH126" s="208"/>
      <c r="JAI126" s="208"/>
      <c r="JAJ126" s="208"/>
      <c r="JAK126" s="208"/>
      <c r="JAL126" s="208"/>
      <c r="JAM126" s="208"/>
      <c r="JAN126" s="208"/>
      <c r="JAO126" s="208"/>
      <c r="JAP126" s="208"/>
      <c r="JAQ126" s="208"/>
      <c r="JAR126" s="208"/>
      <c r="JAS126" s="208"/>
      <c r="JAT126" s="208"/>
      <c r="JAU126" s="208"/>
      <c r="JAV126" s="208"/>
      <c r="JAW126" s="208"/>
      <c r="JAX126" s="208"/>
      <c r="JAY126" s="208"/>
      <c r="JAZ126" s="208"/>
      <c r="JBA126" s="208"/>
      <c r="JBB126" s="208"/>
      <c r="JBC126" s="208"/>
      <c r="JBD126" s="208"/>
      <c r="JBE126" s="208"/>
      <c r="JBF126" s="208"/>
      <c r="JBG126" s="208"/>
      <c r="JBH126" s="208"/>
      <c r="JBI126" s="208"/>
      <c r="JBJ126" s="208"/>
      <c r="JBK126" s="208"/>
      <c r="JBL126" s="208"/>
      <c r="JBM126" s="208"/>
      <c r="JBN126" s="208"/>
      <c r="JBO126" s="208"/>
      <c r="JBP126" s="208"/>
      <c r="JBQ126" s="208"/>
      <c r="JBR126" s="208"/>
      <c r="JBS126" s="208"/>
      <c r="JBT126" s="208"/>
      <c r="JBU126" s="208"/>
      <c r="JBV126" s="208"/>
      <c r="JBW126" s="208"/>
      <c r="JBX126" s="208"/>
      <c r="JBY126" s="208"/>
      <c r="JBZ126" s="208"/>
      <c r="JCA126" s="208"/>
      <c r="JCB126" s="208"/>
      <c r="JCC126" s="208"/>
      <c r="JCD126" s="208"/>
      <c r="JCE126" s="208"/>
      <c r="JCF126" s="208"/>
      <c r="JCG126" s="208"/>
      <c r="JCH126" s="208"/>
      <c r="JCI126" s="208"/>
      <c r="JCJ126" s="208"/>
      <c r="JCK126" s="208"/>
      <c r="JCL126" s="208"/>
      <c r="JCM126" s="208"/>
      <c r="JCN126" s="208"/>
      <c r="JCO126" s="208"/>
      <c r="JCP126" s="208"/>
      <c r="JCQ126" s="208"/>
      <c r="JCR126" s="208"/>
      <c r="JCS126" s="208"/>
      <c r="JCT126" s="208"/>
      <c r="JCU126" s="208"/>
      <c r="JCV126" s="208"/>
      <c r="JCW126" s="208"/>
      <c r="JCX126" s="208"/>
      <c r="JCY126" s="208"/>
      <c r="JCZ126" s="208"/>
      <c r="JDA126" s="208"/>
      <c r="JDB126" s="208"/>
      <c r="JDC126" s="208"/>
      <c r="JDD126" s="208"/>
      <c r="JDE126" s="208"/>
      <c r="JDF126" s="208"/>
      <c r="JDG126" s="208"/>
      <c r="JDH126" s="208"/>
      <c r="JDI126" s="208"/>
      <c r="JDJ126" s="208"/>
      <c r="JDK126" s="208"/>
      <c r="JDL126" s="208"/>
      <c r="JDM126" s="208"/>
      <c r="JDN126" s="208"/>
      <c r="JDO126" s="208"/>
      <c r="JDP126" s="208"/>
      <c r="JDQ126" s="208"/>
      <c r="JDR126" s="208"/>
      <c r="JDS126" s="208"/>
      <c r="JDT126" s="208"/>
      <c r="JDU126" s="208"/>
      <c r="JDV126" s="208"/>
      <c r="JDW126" s="208"/>
      <c r="JDX126" s="208"/>
      <c r="JDY126" s="208"/>
      <c r="JDZ126" s="208"/>
      <c r="JEA126" s="208"/>
      <c r="JEB126" s="208"/>
      <c r="JEC126" s="208"/>
      <c r="JED126" s="208"/>
      <c r="JEE126" s="208"/>
      <c r="JEF126" s="208"/>
      <c r="JEG126" s="208"/>
      <c r="JEH126" s="208"/>
      <c r="JEI126" s="208"/>
      <c r="JEJ126" s="208"/>
      <c r="JEK126" s="208"/>
      <c r="JEL126" s="208"/>
      <c r="JEM126" s="208"/>
      <c r="JEN126" s="208"/>
      <c r="JEO126" s="208"/>
      <c r="JEP126" s="208"/>
      <c r="JEQ126" s="208"/>
      <c r="JER126" s="208"/>
      <c r="JES126" s="208"/>
      <c r="JET126" s="208"/>
      <c r="JEU126" s="208"/>
      <c r="JEV126" s="208"/>
      <c r="JEW126" s="208"/>
      <c r="JEX126" s="208"/>
      <c r="JEY126" s="208"/>
      <c r="JEZ126" s="208"/>
      <c r="JFA126" s="208"/>
      <c r="JFB126" s="208"/>
      <c r="JFC126" s="208"/>
      <c r="JFD126" s="208"/>
      <c r="JFE126" s="208"/>
      <c r="JFF126" s="208"/>
      <c r="JFG126" s="208"/>
      <c r="JFH126" s="208"/>
      <c r="JFI126" s="208"/>
      <c r="JFJ126" s="208"/>
      <c r="JFK126" s="208"/>
      <c r="JFL126" s="208"/>
      <c r="JFM126" s="208"/>
      <c r="JFN126" s="208"/>
      <c r="JFO126" s="208"/>
      <c r="JFP126" s="208"/>
      <c r="JFQ126" s="208"/>
      <c r="JFR126" s="208"/>
      <c r="JFS126" s="208"/>
      <c r="JFT126" s="208"/>
      <c r="JFU126" s="208"/>
      <c r="JFV126" s="208"/>
      <c r="JFW126" s="208"/>
      <c r="JFX126" s="208"/>
      <c r="JFY126" s="208"/>
      <c r="JFZ126" s="208"/>
      <c r="JGA126" s="208"/>
      <c r="JGB126" s="208"/>
      <c r="JGC126" s="208"/>
      <c r="JGD126" s="208"/>
      <c r="JGE126" s="208"/>
      <c r="JGF126" s="208"/>
      <c r="JGG126" s="208"/>
      <c r="JGH126" s="208"/>
      <c r="JGI126" s="208"/>
      <c r="JGJ126" s="208"/>
      <c r="JGK126" s="208"/>
      <c r="JGL126" s="208"/>
      <c r="JGM126" s="208"/>
      <c r="JGN126" s="208"/>
      <c r="JGO126" s="208"/>
      <c r="JGP126" s="208"/>
      <c r="JGQ126" s="208"/>
      <c r="JGR126" s="208"/>
      <c r="JGS126" s="208"/>
      <c r="JGT126" s="208"/>
      <c r="JGU126" s="208"/>
      <c r="JGV126" s="208"/>
      <c r="JGW126" s="208"/>
      <c r="JGX126" s="208"/>
      <c r="JGY126" s="208"/>
      <c r="JGZ126" s="208"/>
      <c r="JHA126" s="208"/>
      <c r="JHB126" s="208"/>
      <c r="JHC126" s="208"/>
      <c r="JHD126" s="208"/>
      <c r="JHE126" s="208"/>
      <c r="JHF126" s="208"/>
      <c r="JHG126" s="208"/>
      <c r="JHH126" s="208"/>
      <c r="JHI126" s="208"/>
      <c r="JHJ126" s="208"/>
      <c r="JHK126" s="208"/>
      <c r="JHL126" s="208"/>
      <c r="JHM126" s="208"/>
      <c r="JHN126" s="208"/>
      <c r="JHO126" s="208"/>
      <c r="JHP126" s="208"/>
      <c r="JHQ126" s="208"/>
      <c r="JHR126" s="208"/>
      <c r="JHS126" s="208"/>
      <c r="JHT126" s="208"/>
      <c r="JHU126" s="208"/>
      <c r="JHV126" s="208"/>
      <c r="JHW126" s="208"/>
      <c r="JHX126" s="208"/>
      <c r="JHY126" s="208"/>
      <c r="JHZ126" s="208"/>
      <c r="JIA126" s="208"/>
      <c r="JIB126" s="208"/>
      <c r="JIC126" s="208"/>
      <c r="JID126" s="208"/>
      <c r="JIE126" s="208"/>
      <c r="JIF126" s="208"/>
      <c r="JIG126" s="208"/>
      <c r="JIH126" s="208"/>
      <c r="JII126" s="208"/>
      <c r="JIJ126" s="208"/>
      <c r="JIK126" s="208"/>
      <c r="JIL126" s="208"/>
      <c r="JIM126" s="208"/>
      <c r="JIN126" s="208"/>
      <c r="JIO126" s="208"/>
      <c r="JIP126" s="208"/>
      <c r="JIQ126" s="208"/>
      <c r="JIR126" s="208"/>
      <c r="JIS126" s="208"/>
      <c r="JIT126" s="208"/>
      <c r="JIU126" s="208"/>
      <c r="JIV126" s="208"/>
      <c r="JIW126" s="208"/>
      <c r="JIX126" s="208"/>
      <c r="JIY126" s="208"/>
      <c r="JIZ126" s="208"/>
      <c r="JJA126" s="208"/>
      <c r="JJB126" s="208"/>
      <c r="JJC126" s="208"/>
      <c r="JJD126" s="208"/>
      <c r="JJE126" s="208"/>
      <c r="JJF126" s="208"/>
      <c r="JJG126" s="208"/>
      <c r="JJH126" s="208"/>
      <c r="JJI126" s="208"/>
      <c r="JJJ126" s="208"/>
      <c r="JJK126" s="208"/>
      <c r="JJL126" s="208"/>
      <c r="JJM126" s="208"/>
      <c r="JJN126" s="208"/>
      <c r="JJO126" s="208"/>
      <c r="JJP126" s="208"/>
      <c r="JJQ126" s="208"/>
      <c r="JJR126" s="208"/>
      <c r="JJS126" s="208"/>
      <c r="JJT126" s="208"/>
      <c r="JJU126" s="208"/>
      <c r="JJV126" s="208"/>
      <c r="JJW126" s="208"/>
      <c r="JJX126" s="208"/>
      <c r="JJY126" s="208"/>
      <c r="JJZ126" s="208"/>
      <c r="JKA126" s="208"/>
      <c r="JKB126" s="208"/>
      <c r="JKC126" s="208"/>
      <c r="JKD126" s="208"/>
      <c r="JKE126" s="208"/>
      <c r="JKF126" s="208"/>
      <c r="JKG126" s="208"/>
      <c r="JKH126" s="208"/>
      <c r="JKI126" s="208"/>
      <c r="JKJ126" s="208"/>
      <c r="JKK126" s="208"/>
      <c r="JKL126" s="208"/>
      <c r="JKM126" s="208"/>
      <c r="JKN126" s="208"/>
      <c r="JKO126" s="208"/>
      <c r="JKP126" s="208"/>
      <c r="JKQ126" s="208"/>
      <c r="JKR126" s="208"/>
      <c r="JKS126" s="208"/>
      <c r="JKT126" s="208"/>
      <c r="JKU126" s="208"/>
      <c r="JKV126" s="208"/>
      <c r="JKW126" s="208"/>
      <c r="JKX126" s="208"/>
      <c r="JKY126" s="208"/>
      <c r="JKZ126" s="208"/>
      <c r="JLA126" s="208"/>
      <c r="JLB126" s="208"/>
      <c r="JLC126" s="208"/>
      <c r="JLD126" s="208"/>
      <c r="JLE126" s="208"/>
      <c r="JLF126" s="208"/>
      <c r="JLG126" s="208"/>
      <c r="JLH126" s="208"/>
      <c r="JLI126" s="208"/>
      <c r="JLJ126" s="208"/>
      <c r="JLK126" s="208"/>
      <c r="JLL126" s="208"/>
      <c r="JLM126" s="208"/>
      <c r="JLN126" s="208"/>
      <c r="JLO126" s="208"/>
      <c r="JLP126" s="208"/>
      <c r="JLQ126" s="208"/>
      <c r="JLR126" s="208"/>
      <c r="JLS126" s="208"/>
      <c r="JLT126" s="208"/>
      <c r="JLU126" s="208"/>
      <c r="JLV126" s="208"/>
      <c r="JLW126" s="208"/>
      <c r="JLX126" s="208"/>
      <c r="JLY126" s="208"/>
      <c r="JLZ126" s="208"/>
      <c r="JMA126" s="208"/>
      <c r="JMB126" s="208"/>
      <c r="JMC126" s="208"/>
      <c r="JMD126" s="208"/>
      <c r="JME126" s="208"/>
      <c r="JMF126" s="208"/>
      <c r="JMG126" s="208"/>
      <c r="JMH126" s="208"/>
      <c r="JMI126" s="208"/>
      <c r="JMJ126" s="208"/>
      <c r="JMK126" s="208"/>
      <c r="JML126" s="208"/>
      <c r="JMM126" s="208"/>
      <c r="JMN126" s="208"/>
      <c r="JMO126" s="208"/>
      <c r="JMP126" s="208"/>
      <c r="JMQ126" s="208"/>
      <c r="JMR126" s="208"/>
      <c r="JMS126" s="208"/>
      <c r="JMT126" s="208"/>
      <c r="JMU126" s="208"/>
      <c r="JMV126" s="208"/>
      <c r="JMW126" s="208"/>
      <c r="JMX126" s="208"/>
      <c r="JMY126" s="208"/>
      <c r="JMZ126" s="208"/>
      <c r="JNA126" s="208"/>
      <c r="JNB126" s="208"/>
      <c r="JNC126" s="208"/>
      <c r="JND126" s="208"/>
      <c r="JNE126" s="208"/>
      <c r="JNF126" s="208"/>
      <c r="JNG126" s="208"/>
      <c r="JNH126" s="208"/>
      <c r="JNI126" s="208"/>
      <c r="JNJ126" s="208"/>
      <c r="JNK126" s="208"/>
      <c r="JNL126" s="208"/>
      <c r="JNM126" s="208"/>
      <c r="JNN126" s="208"/>
      <c r="JNO126" s="208"/>
      <c r="JNP126" s="208"/>
      <c r="JNQ126" s="208"/>
      <c r="JNR126" s="208"/>
      <c r="JNS126" s="208"/>
      <c r="JNT126" s="208"/>
      <c r="JNU126" s="208"/>
      <c r="JNV126" s="208"/>
      <c r="JNW126" s="208"/>
      <c r="JNX126" s="208"/>
      <c r="JNY126" s="208"/>
      <c r="JNZ126" s="208"/>
      <c r="JOA126" s="208"/>
      <c r="JOB126" s="208"/>
      <c r="JOC126" s="208"/>
      <c r="JOD126" s="208"/>
      <c r="JOE126" s="208"/>
      <c r="JOF126" s="208"/>
      <c r="JOG126" s="208"/>
      <c r="JOH126" s="208"/>
      <c r="JOI126" s="208"/>
      <c r="JOJ126" s="208"/>
      <c r="JOK126" s="208"/>
      <c r="JOL126" s="208"/>
      <c r="JOM126" s="208"/>
      <c r="JON126" s="208"/>
      <c r="JOO126" s="208"/>
      <c r="JOP126" s="208"/>
      <c r="JOQ126" s="208"/>
      <c r="JOR126" s="208"/>
      <c r="JOS126" s="208"/>
      <c r="JOT126" s="208"/>
      <c r="JOU126" s="208"/>
      <c r="JOV126" s="208"/>
      <c r="JOW126" s="208"/>
      <c r="JOX126" s="208"/>
      <c r="JOY126" s="208"/>
      <c r="JOZ126" s="208"/>
      <c r="JPA126" s="208"/>
      <c r="JPB126" s="208"/>
      <c r="JPC126" s="208"/>
      <c r="JPD126" s="208"/>
      <c r="JPE126" s="208"/>
      <c r="JPF126" s="208"/>
      <c r="JPG126" s="208"/>
      <c r="JPH126" s="208"/>
      <c r="JPI126" s="208"/>
      <c r="JPJ126" s="208"/>
      <c r="JPK126" s="208"/>
      <c r="JPL126" s="208"/>
      <c r="JPM126" s="208"/>
      <c r="JPN126" s="208"/>
      <c r="JPO126" s="208"/>
      <c r="JPP126" s="208"/>
      <c r="JPQ126" s="208"/>
      <c r="JPR126" s="208"/>
      <c r="JPS126" s="208"/>
      <c r="JPT126" s="208"/>
      <c r="JPU126" s="208"/>
      <c r="JPV126" s="208"/>
      <c r="JPW126" s="208"/>
      <c r="JPX126" s="208"/>
      <c r="JPY126" s="208"/>
      <c r="JPZ126" s="208"/>
      <c r="JQA126" s="208"/>
      <c r="JQB126" s="208"/>
      <c r="JQC126" s="208"/>
      <c r="JQD126" s="208"/>
      <c r="JQE126" s="208"/>
      <c r="JQF126" s="208"/>
      <c r="JQG126" s="208"/>
      <c r="JQH126" s="208"/>
      <c r="JQI126" s="208"/>
      <c r="JQJ126" s="208"/>
      <c r="JQK126" s="208"/>
      <c r="JQL126" s="208"/>
      <c r="JQM126" s="208"/>
      <c r="JQN126" s="208"/>
      <c r="JQO126" s="208"/>
      <c r="JQP126" s="208"/>
      <c r="JQQ126" s="208"/>
      <c r="JQR126" s="208"/>
      <c r="JQS126" s="208"/>
      <c r="JQT126" s="208"/>
      <c r="JQU126" s="208"/>
      <c r="JQV126" s="208"/>
      <c r="JQW126" s="208"/>
      <c r="JQX126" s="208"/>
      <c r="JQY126" s="208"/>
      <c r="JQZ126" s="208"/>
      <c r="JRA126" s="208"/>
      <c r="JRB126" s="208"/>
      <c r="JRC126" s="208"/>
      <c r="JRD126" s="208"/>
      <c r="JRE126" s="208"/>
      <c r="JRF126" s="208"/>
      <c r="JRG126" s="208"/>
      <c r="JRH126" s="208"/>
      <c r="JRI126" s="208"/>
      <c r="JRJ126" s="208"/>
      <c r="JRK126" s="208"/>
      <c r="JRL126" s="208"/>
      <c r="JRM126" s="208"/>
      <c r="JRN126" s="208"/>
      <c r="JRO126" s="208"/>
      <c r="JRP126" s="208"/>
      <c r="JRQ126" s="208"/>
      <c r="JRR126" s="208"/>
      <c r="JRS126" s="208"/>
      <c r="JRT126" s="208"/>
      <c r="JRU126" s="208"/>
      <c r="JRV126" s="208"/>
      <c r="JRW126" s="208"/>
      <c r="JRX126" s="208"/>
      <c r="JRY126" s="208"/>
      <c r="JRZ126" s="208"/>
      <c r="JSA126" s="208"/>
      <c r="JSB126" s="208"/>
      <c r="JSC126" s="208"/>
      <c r="JSD126" s="208"/>
      <c r="JSE126" s="208"/>
      <c r="JSF126" s="208"/>
      <c r="JSG126" s="208"/>
      <c r="JSH126" s="208"/>
      <c r="JSI126" s="208"/>
      <c r="JSJ126" s="208"/>
      <c r="JSK126" s="208"/>
      <c r="JSL126" s="208"/>
      <c r="JSM126" s="208"/>
      <c r="JSN126" s="208"/>
      <c r="JSO126" s="208"/>
      <c r="JSP126" s="208"/>
      <c r="JSQ126" s="208"/>
      <c r="JSR126" s="208"/>
      <c r="JSS126" s="208"/>
      <c r="JST126" s="208"/>
      <c r="JSU126" s="208"/>
      <c r="JSV126" s="208"/>
      <c r="JSW126" s="208"/>
      <c r="JSX126" s="208"/>
      <c r="JSY126" s="208"/>
      <c r="JSZ126" s="208"/>
      <c r="JTA126" s="208"/>
      <c r="JTB126" s="208"/>
      <c r="JTC126" s="208"/>
      <c r="JTD126" s="208"/>
      <c r="JTE126" s="208"/>
      <c r="JTF126" s="208"/>
      <c r="JTG126" s="208"/>
      <c r="JTH126" s="208"/>
      <c r="JTI126" s="208"/>
      <c r="JTJ126" s="208"/>
      <c r="JTK126" s="208"/>
      <c r="JTL126" s="208"/>
      <c r="JTM126" s="208"/>
      <c r="JTN126" s="208"/>
      <c r="JTO126" s="208"/>
      <c r="JTP126" s="208"/>
      <c r="JTQ126" s="208"/>
      <c r="JTR126" s="208"/>
      <c r="JTS126" s="208"/>
      <c r="JTT126" s="208"/>
      <c r="JTU126" s="208"/>
      <c r="JTV126" s="208"/>
      <c r="JTW126" s="208"/>
      <c r="JTX126" s="208"/>
      <c r="JTY126" s="208"/>
      <c r="JTZ126" s="208"/>
      <c r="JUA126" s="208"/>
      <c r="JUB126" s="208"/>
      <c r="JUC126" s="208"/>
      <c r="JUD126" s="208"/>
      <c r="JUE126" s="208"/>
      <c r="JUF126" s="208"/>
      <c r="JUG126" s="208"/>
      <c r="JUH126" s="208"/>
      <c r="JUI126" s="208"/>
      <c r="JUJ126" s="208"/>
      <c r="JUK126" s="208"/>
      <c r="JUL126" s="208"/>
      <c r="JUM126" s="208"/>
      <c r="JUN126" s="208"/>
      <c r="JUO126" s="208"/>
      <c r="JUP126" s="208"/>
      <c r="JUQ126" s="208"/>
      <c r="JUR126" s="208"/>
      <c r="JUS126" s="208"/>
      <c r="JUT126" s="208"/>
      <c r="JUU126" s="208"/>
      <c r="JUV126" s="208"/>
      <c r="JUW126" s="208"/>
      <c r="JUX126" s="208"/>
      <c r="JUY126" s="208"/>
      <c r="JUZ126" s="208"/>
      <c r="JVA126" s="208"/>
      <c r="JVB126" s="208"/>
      <c r="JVC126" s="208"/>
      <c r="JVD126" s="208"/>
      <c r="JVE126" s="208"/>
      <c r="JVF126" s="208"/>
      <c r="JVG126" s="208"/>
      <c r="JVH126" s="208"/>
      <c r="JVI126" s="208"/>
      <c r="JVJ126" s="208"/>
      <c r="JVK126" s="208"/>
      <c r="JVL126" s="208"/>
      <c r="JVM126" s="208"/>
      <c r="JVN126" s="208"/>
      <c r="JVO126" s="208"/>
      <c r="JVP126" s="208"/>
      <c r="JVQ126" s="208"/>
      <c r="JVR126" s="208"/>
      <c r="JVS126" s="208"/>
      <c r="JVT126" s="208"/>
      <c r="JVU126" s="208"/>
      <c r="JVV126" s="208"/>
      <c r="JVW126" s="208"/>
      <c r="JVX126" s="208"/>
      <c r="JVY126" s="208"/>
      <c r="JVZ126" s="208"/>
      <c r="JWA126" s="208"/>
      <c r="JWB126" s="208"/>
      <c r="JWC126" s="208"/>
      <c r="JWD126" s="208"/>
      <c r="JWE126" s="208"/>
      <c r="JWF126" s="208"/>
      <c r="JWG126" s="208"/>
      <c r="JWH126" s="208"/>
      <c r="JWI126" s="208"/>
      <c r="JWJ126" s="208"/>
      <c r="JWK126" s="208"/>
      <c r="JWL126" s="208"/>
      <c r="JWM126" s="208"/>
      <c r="JWN126" s="208"/>
      <c r="JWO126" s="208"/>
      <c r="JWP126" s="208"/>
      <c r="JWQ126" s="208"/>
      <c r="JWR126" s="208"/>
      <c r="JWS126" s="208"/>
      <c r="JWT126" s="208"/>
      <c r="JWU126" s="208"/>
      <c r="JWV126" s="208"/>
      <c r="JWW126" s="208"/>
      <c r="JWX126" s="208"/>
      <c r="JWY126" s="208"/>
      <c r="JWZ126" s="208"/>
      <c r="JXA126" s="208"/>
      <c r="JXB126" s="208"/>
      <c r="JXC126" s="208"/>
      <c r="JXD126" s="208"/>
      <c r="JXE126" s="208"/>
      <c r="JXF126" s="208"/>
      <c r="JXG126" s="208"/>
      <c r="JXH126" s="208"/>
      <c r="JXI126" s="208"/>
      <c r="JXJ126" s="208"/>
      <c r="JXK126" s="208"/>
      <c r="JXL126" s="208"/>
      <c r="JXM126" s="208"/>
      <c r="JXN126" s="208"/>
      <c r="JXO126" s="208"/>
      <c r="JXP126" s="208"/>
      <c r="JXQ126" s="208"/>
      <c r="JXR126" s="208"/>
      <c r="JXS126" s="208"/>
      <c r="JXT126" s="208"/>
      <c r="JXU126" s="208"/>
      <c r="JXV126" s="208"/>
      <c r="JXW126" s="208"/>
      <c r="JXX126" s="208"/>
      <c r="JXY126" s="208"/>
      <c r="JXZ126" s="208"/>
      <c r="JYA126" s="208"/>
      <c r="JYB126" s="208"/>
      <c r="JYC126" s="208"/>
      <c r="JYD126" s="208"/>
      <c r="JYE126" s="208"/>
      <c r="JYF126" s="208"/>
      <c r="JYG126" s="208"/>
      <c r="JYH126" s="208"/>
      <c r="JYI126" s="208"/>
      <c r="JYJ126" s="208"/>
      <c r="JYK126" s="208"/>
      <c r="JYL126" s="208"/>
      <c r="JYM126" s="208"/>
      <c r="JYN126" s="208"/>
      <c r="JYO126" s="208"/>
      <c r="JYP126" s="208"/>
      <c r="JYQ126" s="208"/>
      <c r="JYR126" s="208"/>
      <c r="JYS126" s="208"/>
      <c r="JYT126" s="208"/>
      <c r="JYU126" s="208"/>
      <c r="JYV126" s="208"/>
      <c r="JYW126" s="208"/>
      <c r="JYX126" s="208"/>
      <c r="JYY126" s="208"/>
      <c r="JYZ126" s="208"/>
      <c r="JZA126" s="208"/>
      <c r="JZB126" s="208"/>
      <c r="JZC126" s="208"/>
      <c r="JZD126" s="208"/>
      <c r="JZE126" s="208"/>
      <c r="JZF126" s="208"/>
      <c r="JZG126" s="208"/>
      <c r="JZH126" s="208"/>
      <c r="JZI126" s="208"/>
      <c r="JZJ126" s="208"/>
      <c r="JZK126" s="208"/>
      <c r="JZL126" s="208"/>
      <c r="JZM126" s="208"/>
      <c r="JZN126" s="208"/>
      <c r="JZO126" s="208"/>
      <c r="JZP126" s="208"/>
      <c r="JZQ126" s="208"/>
      <c r="JZR126" s="208"/>
      <c r="JZS126" s="208"/>
      <c r="JZT126" s="208"/>
      <c r="JZU126" s="208"/>
      <c r="JZV126" s="208"/>
      <c r="JZW126" s="208"/>
      <c r="JZX126" s="208"/>
      <c r="JZY126" s="208"/>
      <c r="JZZ126" s="208"/>
      <c r="KAA126" s="208"/>
      <c r="KAB126" s="208"/>
      <c r="KAC126" s="208"/>
      <c r="KAD126" s="208"/>
      <c r="KAE126" s="208"/>
      <c r="KAF126" s="208"/>
      <c r="KAG126" s="208"/>
      <c r="KAH126" s="208"/>
      <c r="KAI126" s="208"/>
      <c r="KAJ126" s="208"/>
      <c r="KAK126" s="208"/>
      <c r="KAL126" s="208"/>
      <c r="KAM126" s="208"/>
      <c r="KAN126" s="208"/>
      <c r="KAO126" s="208"/>
      <c r="KAP126" s="208"/>
      <c r="KAQ126" s="208"/>
      <c r="KAR126" s="208"/>
      <c r="KAS126" s="208"/>
      <c r="KAT126" s="208"/>
      <c r="KAU126" s="208"/>
      <c r="KAV126" s="208"/>
      <c r="KAW126" s="208"/>
      <c r="KAX126" s="208"/>
      <c r="KAY126" s="208"/>
      <c r="KAZ126" s="208"/>
      <c r="KBA126" s="208"/>
      <c r="KBB126" s="208"/>
      <c r="KBC126" s="208"/>
      <c r="KBD126" s="208"/>
      <c r="KBE126" s="208"/>
      <c r="KBF126" s="208"/>
      <c r="KBG126" s="208"/>
      <c r="KBH126" s="208"/>
      <c r="KBI126" s="208"/>
      <c r="KBJ126" s="208"/>
      <c r="KBK126" s="208"/>
      <c r="KBL126" s="208"/>
      <c r="KBM126" s="208"/>
      <c r="KBN126" s="208"/>
      <c r="KBO126" s="208"/>
      <c r="KBP126" s="208"/>
      <c r="KBQ126" s="208"/>
      <c r="KBR126" s="208"/>
      <c r="KBS126" s="208"/>
      <c r="KBT126" s="208"/>
      <c r="KBU126" s="208"/>
      <c r="KBV126" s="208"/>
      <c r="KBW126" s="208"/>
      <c r="KBX126" s="208"/>
      <c r="KBY126" s="208"/>
      <c r="KBZ126" s="208"/>
      <c r="KCA126" s="208"/>
      <c r="KCB126" s="208"/>
      <c r="KCC126" s="208"/>
      <c r="KCD126" s="208"/>
      <c r="KCE126" s="208"/>
      <c r="KCF126" s="208"/>
      <c r="KCG126" s="208"/>
      <c r="KCH126" s="208"/>
      <c r="KCI126" s="208"/>
      <c r="KCJ126" s="208"/>
      <c r="KCK126" s="208"/>
      <c r="KCL126" s="208"/>
      <c r="KCM126" s="208"/>
      <c r="KCN126" s="208"/>
      <c r="KCO126" s="208"/>
      <c r="KCP126" s="208"/>
      <c r="KCQ126" s="208"/>
      <c r="KCR126" s="208"/>
      <c r="KCS126" s="208"/>
      <c r="KCT126" s="208"/>
      <c r="KCU126" s="208"/>
      <c r="KCV126" s="208"/>
      <c r="KCW126" s="208"/>
      <c r="KCX126" s="208"/>
      <c r="KCY126" s="208"/>
      <c r="KCZ126" s="208"/>
      <c r="KDA126" s="208"/>
      <c r="KDB126" s="208"/>
      <c r="KDC126" s="208"/>
      <c r="KDD126" s="208"/>
      <c r="KDE126" s="208"/>
      <c r="KDF126" s="208"/>
      <c r="KDG126" s="208"/>
      <c r="KDH126" s="208"/>
      <c r="KDI126" s="208"/>
      <c r="KDJ126" s="208"/>
      <c r="KDK126" s="208"/>
      <c r="KDL126" s="208"/>
      <c r="KDM126" s="208"/>
      <c r="KDN126" s="208"/>
      <c r="KDO126" s="208"/>
      <c r="KDP126" s="208"/>
      <c r="KDQ126" s="208"/>
      <c r="KDR126" s="208"/>
      <c r="KDS126" s="208"/>
      <c r="KDT126" s="208"/>
      <c r="KDU126" s="208"/>
      <c r="KDV126" s="208"/>
      <c r="KDW126" s="208"/>
      <c r="KDX126" s="208"/>
      <c r="KDY126" s="208"/>
      <c r="KDZ126" s="208"/>
      <c r="KEA126" s="208"/>
      <c r="KEB126" s="208"/>
      <c r="KEC126" s="208"/>
      <c r="KED126" s="208"/>
      <c r="KEE126" s="208"/>
      <c r="KEF126" s="208"/>
      <c r="KEG126" s="208"/>
      <c r="KEH126" s="208"/>
      <c r="KEI126" s="208"/>
      <c r="KEJ126" s="208"/>
      <c r="KEK126" s="208"/>
      <c r="KEL126" s="208"/>
      <c r="KEM126" s="208"/>
      <c r="KEN126" s="208"/>
      <c r="KEO126" s="208"/>
      <c r="KEP126" s="208"/>
      <c r="KEQ126" s="208"/>
      <c r="KER126" s="208"/>
      <c r="KES126" s="208"/>
      <c r="KET126" s="208"/>
      <c r="KEU126" s="208"/>
      <c r="KEV126" s="208"/>
      <c r="KEW126" s="208"/>
      <c r="KEX126" s="208"/>
      <c r="KEY126" s="208"/>
      <c r="KEZ126" s="208"/>
      <c r="KFA126" s="208"/>
      <c r="KFB126" s="208"/>
      <c r="KFC126" s="208"/>
      <c r="KFD126" s="208"/>
      <c r="KFE126" s="208"/>
      <c r="KFF126" s="208"/>
      <c r="KFG126" s="208"/>
      <c r="KFH126" s="208"/>
      <c r="KFI126" s="208"/>
      <c r="KFJ126" s="208"/>
      <c r="KFK126" s="208"/>
      <c r="KFL126" s="208"/>
      <c r="KFM126" s="208"/>
      <c r="KFN126" s="208"/>
      <c r="KFO126" s="208"/>
      <c r="KFP126" s="208"/>
      <c r="KFQ126" s="208"/>
      <c r="KFR126" s="208"/>
      <c r="KFS126" s="208"/>
      <c r="KFT126" s="208"/>
      <c r="KFU126" s="208"/>
      <c r="KFV126" s="208"/>
      <c r="KFW126" s="208"/>
      <c r="KFX126" s="208"/>
      <c r="KFY126" s="208"/>
      <c r="KFZ126" s="208"/>
      <c r="KGA126" s="208"/>
      <c r="KGB126" s="208"/>
      <c r="KGC126" s="208"/>
      <c r="KGD126" s="208"/>
      <c r="KGE126" s="208"/>
      <c r="KGF126" s="208"/>
      <c r="KGG126" s="208"/>
      <c r="KGH126" s="208"/>
      <c r="KGI126" s="208"/>
      <c r="KGJ126" s="208"/>
      <c r="KGK126" s="208"/>
      <c r="KGL126" s="208"/>
      <c r="KGM126" s="208"/>
      <c r="KGN126" s="208"/>
      <c r="KGO126" s="208"/>
      <c r="KGP126" s="208"/>
      <c r="KGQ126" s="208"/>
      <c r="KGR126" s="208"/>
      <c r="KGS126" s="208"/>
      <c r="KGT126" s="208"/>
      <c r="KGU126" s="208"/>
      <c r="KGV126" s="208"/>
      <c r="KGW126" s="208"/>
      <c r="KGX126" s="208"/>
      <c r="KGY126" s="208"/>
      <c r="KGZ126" s="208"/>
      <c r="KHA126" s="208"/>
      <c r="KHB126" s="208"/>
      <c r="KHC126" s="208"/>
      <c r="KHD126" s="208"/>
      <c r="KHE126" s="208"/>
      <c r="KHF126" s="208"/>
      <c r="KHG126" s="208"/>
      <c r="KHH126" s="208"/>
      <c r="KHI126" s="208"/>
      <c r="KHJ126" s="208"/>
      <c r="KHK126" s="208"/>
      <c r="KHL126" s="208"/>
      <c r="KHM126" s="208"/>
      <c r="KHN126" s="208"/>
      <c r="KHO126" s="208"/>
      <c r="KHP126" s="208"/>
      <c r="KHQ126" s="208"/>
      <c r="KHR126" s="208"/>
      <c r="KHS126" s="208"/>
      <c r="KHT126" s="208"/>
      <c r="KHU126" s="208"/>
      <c r="KHV126" s="208"/>
      <c r="KHW126" s="208"/>
      <c r="KHX126" s="208"/>
      <c r="KHY126" s="208"/>
      <c r="KHZ126" s="208"/>
      <c r="KIA126" s="208"/>
      <c r="KIB126" s="208"/>
      <c r="KIC126" s="208"/>
      <c r="KID126" s="208"/>
      <c r="KIE126" s="208"/>
      <c r="KIF126" s="208"/>
      <c r="KIG126" s="208"/>
      <c r="KIH126" s="208"/>
      <c r="KII126" s="208"/>
      <c r="KIJ126" s="208"/>
      <c r="KIK126" s="208"/>
      <c r="KIL126" s="208"/>
      <c r="KIM126" s="208"/>
      <c r="KIN126" s="208"/>
      <c r="KIO126" s="208"/>
      <c r="KIP126" s="208"/>
      <c r="KIQ126" s="208"/>
      <c r="KIR126" s="208"/>
      <c r="KIS126" s="208"/>
      <c r="KIT126" s="208"/>
      <c r="KIU126" s="208"/>
      <c r="KIV126" s="208"/>
      <c r="KIW126" s="208"/>
      <c r="KIX126" s="208"/>
      <c r="KIY126" s="208"/>
      <c r="KIZ126" s="208"/>
      <c r="KJA126" s="208"/>
      <c r="KJB126" s="208"/>
      <c r="KJC126" s="208"/>
      <c r="KJD126" s="208"/>
      <c r="KJE126" s="208"/>
      <c r="KJF126" s="208"/>
      <c r="KJG126" s="208"/>
      <c r="KJH126" s="208"/>
      <c r="KJI126" s="208"/>
      <c r="KJJ126" s="208"/>
      <c r="KJK126" s="208"/>
      <c r="KJL126" s="208"/>
      <c r="KJM126" s="208"/>
      <c r="KJN126" s="208"/>
      <c r="KJO126" s="208"/>
      <c r="KJP126" s="208"/>
      <c r="KJQ126" s="208"/>
      <c r="KJR126" s="208"/>
      <c r="KJS126" s="208"/>
      <c r="KJT126" s="208"/>
      <c r="KJU126" s="208"/>
      <c r="KJV126" s="208"/>
      <c r="KJW126" s="208"/>
      <c r="KJX126" s="208"/>
      <c r="KJY126" s="208"/>
      <c r="KJZ126" s="208"/>
      <c r="KKA126" s="208"/>
      <c r="KKB126" s="208"/>
      <c r="KKC126" s="208"/>
      <c r="KKD126" s="208"/>
      <c r="KKE126" s="208"/>
      <c r="KKF126" s="208"/>
      <c r="KKG126" s="208"/>
      <c r="KKH126" s="208"/>
      <c r="KKI126" s="208"/>
      <c r="KKJ126" s="208"/>
      <c r="KKK126" s="208"/>
      <c r="KKL126" s="208"/>
      <c r="KKM126" s="208"/>
      <c r="KKN126" s="208"/>
      <c r="KKO126" s="208"/>
      <c r="KKP126" s="208"/>
      <c r="KKQ126" s="208"/>
      <c r="KKR126" s="208"/>
      <c r="KKS126" s="208"/>
      <c r="KKT126" s="208"/>
      <c r="KKU126" s="208"/>
      <c r="KKV126" s="208"/>
      <c r="KKW126" s="208"/>
      <c r="KKX126" s="208"/>
      <c r="KKY126" s="208"/>
      <c r="KKZ126" s="208"/>
      <c r="KLA126" s="208"/>
      <c r="KLB126" s="208"/>
      <c r="KLC126" s="208"/>
      <c r="KLD126" s="208"/>
      <c r="KLE126" s="208"/>
      <c r="KLF126" s="208"/>
      <c r="KLG126" s="208"/>
      <c r="KLH126" s="208"/>
      <c r="KLI126" s="208"/>
      <c r="KLJ126" s="208"/>
      <c r="KLK126" s="208"/>
      <c r="KLL126" s="208"/>
      <c r="KLM126" s="208"/>
      <c r="KLN126" s="208"/>
      <c r="KLO126" s="208"/>
      <c r="KLP126" s="208"/>
      <c r="KLQ126" s="208"/>
      <c r="KLR126" s="208"/>
      <c r="KLS126" s="208"/>
      <c r="KLT126" s="208"/>
      <c r="KLU126" s="208"/>
      <c r="KLV126" s="208"/>
      <c r="KLW126" s="208"/>
      <c r="KLX126" s="208"/>
      <c r="KLY126" s="208"/>
      <c r="KLZ126" s="208"/>
      <c r="KMA126" s="208"/>
      <c r="KMB126" s="208"/>
      <c r="KMC126" s="208"/>
      <c r="KMD126" s="208"/>
      <c r="KME126" s="208"/>
      <c r="KMF126" s="208"/>
      <c r="KMG126" s="208"/>
      <c r="KMH126" s="208"/>
      <c r="KMI126" s="208"/>
      <c r="KMJ126" s="208"/>
      <c r="KMK126" s="208"/>
      <c r="KML126" s="208"/>
      <c r="KMM126" s="208"/>
      <c r="KMN126" s="208"/>
      <c r="KMO126" s="208"/>
      <c r="KMP126" s="208"/>
      <c r="KMQ126" s="208"/>
      <c r="KMR126" s="208"/>
      <c r="KMS126" s="208"/>
      <c r="KMT126" s="208"/>
      <c r="KMU126" s="208"/>
      <c r="KMV126" s="208"/>
      <c r="KMW126" s="208"/>
      <c r="KMX126" s="208"/>
      <c r="KMY126" s="208"/>
      <c r="KMZ126" s="208"/>
      <c r="KNA126" s="208"/>
      <c r="KNB126" s="208"/>
      <c r="KNC126" s="208"/>
      <c r="KND126" s="208"/>
      <c r="KNE126" s="208"/>
      <c r="KNF126" s="208"/>
      <c r="KNG126" s="208"/>
      <c r="KNH126" s="208"/>
      <c r="KNI126" s="208"/>
      <c r="KNJ126" s="208"/>
      <c r="KNK126" s="208"/>
      <c r="KNL126" s="208"/>
      <c r="KNM126" s="208"/>
      <c r="KNN126" s="208"/>
      <c r="KNO126" s="208"/>
      <c r="KNP126" s="208"/>
      <c r="KNQ126" s="208"/>
      <c r="KNR126" s="208"/>
      <c r="KNS126" s="208"/>
      <c r="KNT126" s="208"/>
      <c r="KNU126" s="208"/>
      <c r="KNV126" s="208"/>
      <c r="KNW126" s="208"/>
      <c r="KNX126" s="208"/>
      <c r="KNY126" s="208"/>
      <c r="KNZ126" s="208"/>
      <c r="KOA126" s="208"/>
      <c r="KOB126" s="208"/>
      <c r="KOC126" s="208"/>
      <c r="KOD126" s="208"/>
      <c r="KOE126" s="208"/>
      <c r="KOF126" s="208"/>
      <c r="KOG126" s="208"/>
      <c r="KOH126" s="208"/>
      <c r="KOI126" s="208"/>
      <c r="KOJ126" s="208"/>
      <c r="KOK126" s="208"/>
      <c r="KOL126" s="208"/>
      <c r="KOM126" s="208"/>
      <c r="KON126" s="208"/>
      <c r="KOO126" s="208"/>
      <c r="KOP126" s="208"/>
      <c r="KOQ126" s="208"/>
      <c r="KOR126" s="208"/>
      <c r="KOS126" s="208"/>
      <c r="KOT126" s="208"/>
      <c r="KOU126" s="208"/>
      <c r="KOV126" s="208"/>
      <c r="KOW126" s="208"/>
      <c r="KOX126" s="208"/>
      <c r="KOY126" s="208"/>
      <c r="KOZ126" s="208"/>
      <c r="KPA126" s="208"/>
      <c r="KPB126" s="208"/>
      <c r="KPC126" s="208"/>
      <c r="KPD126" s="208"/>
      <c r="KPE126" s="208"/>
      <c r="KPF126" s="208"/>
      <c r="KPG126" s="208"/>
      <c r="KPH126" s="208"/>
      <c r="KPI126" s="208"/>
      <c r="KPJ126" s="208"/>
      <c r="KPK126" s="208"/>
      <c r="KPL126" s="208"/>
      <c r="KPM126" s="208"/>
      <c r="KPN126" s="208"/>
      <c r="KPO126" s="208"/>
      <c r="KPP126" s="208"/>
      <c r="KPQ126" s="208"/>
      <c r="KPR126" s="208"/>
      <c r="KPS126" s="208"/>
      <c r="KPT126" s="208"/>
      <c r="KPU126" s="208"/>
      <c r="KPV126" s="208"/>
      <c r="KPW126" s="208"/>
      <c r="KPX126" s="208"/>
      <c r="KPY126" s="208"/>
      <c r="KPZ126" s="208"/>
      <c r="KQA126" s="208"/>
      <c r="KQB126" s="208"/>
      <c r="KQC126" s="208"/>
      <c r="KQD126" s="208"/>
      <c r="KQE126" s="208"/>
      <c r="KQF126" s="208"/>
      <c r="KQG126" s="208"/>
      <c r="KQH126" s="208"/>
      <c r="KQI126" s="208"/>
      <c r="KQJ126" s="208"/>
      <c r="KQK126" s="208"/>
      <c r="KQL126" s="208"/>
      <c r="KQM126" s="208"/>
      <c r="KQN126" s="208"/>
      <c r="KQO126" s="208"/>
      <c r="KQP126" s="208"/>
      <c r="KQQ126" s="208"/>
      <c r="KQR126" s="208"/>
      <c r="KQS126" s="208"/>
      <c r="KQT126" s="208"/>
      <c r="KQU126" s="208"/>
      <c r="KQV126" s="208"/>
      <c r="KQW126" s="208"/>
      <c r="KQX126" s="208"/>
      <c r="KQY126" s="208"/>
      <c r="KQZ126" s="208"/>
      <c r="KRA126" s="208"/>
      <c r="KRB126" s="208"/>
      <c r="KRC126" s="208"/>
      <c r="KRD126" s="208"/>
      <c r="KRE126" s="208"/>
      <c r="KRF126" s="208"/>
      <c r="KRG126" s="208"/>
      <c r="KRH126" s="208"/>
      <c r="KRI126" s="208"/>
      <c r="KRJ126" s="208"/>
      <c r="KRK126" s="208"/>
      <c r="KRL126" s="208"/>
      <c r="KRM126" s="208"/>
      <c r="KRN126" s="208"/>
      <c r="KRO126" s="208"/>
      <c r="KRP126" s="208"/>
      <c r="KRQ126" s="208"/>
      <c r="KRR126" s="208"/>
      <c r="KRS126" s="208"/>
      <c r="KRT126" s="208"/>
      <c r="KRU126" s="208"/>
      <c r="KRV126" s="208"/>
      <c r="KRW126" s="208"/>
      <c r="KRX126" s="208"/>
      <c r="KRY126" s="208"/>
      <c r="KRZ126" s="208"/>
      <c r="KSA126" s="208"/>
      <c r="KSB126" s="208"/>
      <c r="KSC126" s="208"/>
      <c r="KSD126" s="208"/>
      <c r="KSE126" s="208"/>
      <c r="KSF126" s="208"/>
      <c r="KSG126" s="208"/>
      <c r="KSH126" s="208"/>
      <c r="KSI126" s="208"/>
      <c r="KSJ126" s="208"/>
      <c r="KSK126" s="208"/>
      <c r="KSL126" s="208"/>
      <c r="KSM126" s="208"/>
      <c r="KSN126" s="208"/>
      <c r="KSO126" s="208"/>
      <c r="KSP126" s="208"/>
      <c r="KSQ126" s="208"/>
      <c r="KSR126" s="208"/>
      <c r="KSS126" s="208"/>
      <c r="KST126" s="208"/>
      <c r="KSU126" s="208"/>
      <c r="KSV126" s="208"/>
      <c r="KSW126" s="208"/>
      <c r="KSX126" s="208"/>
      <c r="KSY126" s="208"/>
      <c r="KSZ126" s="208"/>
      <c r="KTA126" s="208"/>
      <c r="KTB126" s="208"/>
      <c r="KTC126" s="208"/>
      <c r="KTD126" s="208"/>
      <c r="KTE126" s="208"/>
      <c r="KTF126" s="208"/>
      <c r="KTG126" s="208"/>
      <c r="KTH126" s="208"/>
      <c r="KTI126" s="208"/>
      <c r="KTJ126" s="208"/>
      <c r="KTK126" s="208"/>
      <c r="KTL126" s="208"/>
      <c r="KTM126" s="208"/>
      <c r="KTN126" s="208"/>
      <c r="KTO126" s="208"/>
      <c r="KTP126" s="208"/>
      <c r="KTQ126" s="208"/>
      <c r="KTR126" s="208"/>
      <c r="KTS126" s="208"/>
      <c r="KTT126" s="208"/>
      <c r="KTU126" s="208"/>
      <c r="KTV126" s="208"/>
      <c r="KTW126" s="208"/>
      <c r="KTX126" s="208"/>
      <c r="KTY126" s="208"/>
      <c r="KTZ126" s="208"/>
      <c r="KUA126" s="208"/>
      <c r="KUB126" s="208"/>
      <c r="KUC126" s="208"/>
      <c r="KUD126" s="208"/>
      <c r="KUE126" s="208"/>
      <c r="KUF126" s="208"/>
      <c r="KUG126" s="208"/>
      <c r="KUH126" s="208"/>
      <c r="KUI126" s="208"/>
      <c r="KUJ126" s="208"/>
      <c r="KUK126" s="208"/>
      <c r="KUL126" s="208"/>
      <c r="KUM126" s="208"/>
      <c r="KUN126" s="208"/>
      <c r="KUO126" s="208"/>
      <c r="KUP126" s="208"/>
      <c r="KUQ126" s="208"/>
      <c r="KUR126" s="208"/>
      <c r="KUS126" s="208"/>
      <c r="KUT126" s="208"/>
      <c r="KUU126" s="208"/>
      <c r="KUV126" s="208"/>
      <c r="KUW126" s="208"/>
      <c r="KUX126" s="208"/>
      <c r="KUY126" s="208"/>
      <c r="KUZ126" s="208"/>
      <c r="KVA126" s="208"/>
      <c r="KVB126" s="208"/>
      <c r="KVC126" s="208"/>
      <c r="KVD126" s="208"/>
      <c r="KVE126" s="208"/>
      <c r="KVF126" s="208"/>
      <c r="KVG126" s="208"/>
      <c r="KVH126" s="208"/>
      <c r="KVI126" s="208"/>
      <c r="KVJ126" s="208"/>
      <c r="KVK126" s="208"/>
      <c r="KVL126" s="208"/>
      <c r="KVM126" s="208"/>
      <c r="KVN126" s="208"/>
      <c r="KVO126" s="208"/>
      <c r="KVP126" s="208"/>
      <c r="KVQ126" s="208"/>
      <c r="KVR126" s="208"/>
      <c r="KVS126" s="208"/>
      <c r="KVT126" s="208"/>
      <c r="KVU126" s="208"/>
      <c r="KVV126" s="208"/>
      <c r="KVW126" s="208"/>
      <c r="KVX126" s="208"/>
      <c r="KVY126" s="208"/>
      <c r="KVZ126" s="208"/>
      <c r="KWA126" s="208"/>
      <c r="KWB126" s="208"/>
      <c r="KWC126" s="208"/>
      <c r="KWD126" s="208"/>
      <c r="KWE126" s="208"/>
      <c r="KWF126" s="208"/>
      <c r="KWG126" s="208"/>
      <c r="KWH126" s="208"/>
      <c r="KWI126" s="208"/>
      <c r="KWJ126" s="208"/>
      <c r="KWK126" s="208"/>
      <c r="KWL126" s="208"/>
      <c r="KWM126" s="208"/>
      <c r="KWN126" s="208"/>
      <c r="KWO126" s="208"/>
      <c r="KWP126" s="208"/>
      <c r="KWQ126" s="208"/>
      <c r="KWR126" s="208"/>
      <c r="KWS126" s="208"/>
      <c r="KWT126" s="208"/>
      <c r="KWU126" s="208"/>
      <c r="KWV126" s="208"/>
      <c r="KWW126" s="208"/>
      <c r="KWX126" s="208"/>
      <c r="KWY126" s="208"/>
      <c r="KWZ126" s="208"/>
      <c r="KXA126" s="208"/>
      <c r="KXB126" s="208"/>
      <c r="KXC126" s="208"/>
      <c r="KXD126" s="208"/>
      <c r="KXE126" s="208"/>
      <c r="KXF126" s="208"/>
      <c r="KXG126" s="208"/>
      <c r="KXH126" s="208"/>
      <c r="KXI126" s="208"/>
      <c r="KXJ126" s="208"/>
      <c r="KXK126" s="208"/>
      <c r="KXL126" s="208"/>
      <c r="KXM126" s="208"/>
      <c r="KXN126" s="208"/>
      <c r="KXO126" s="208"/>
      <c r="KXP126" s="208"/>
      <c r="KXQ126" s="208"/>
      <c r="KXR126" s="208"/>
      <c r="KXS126" s="208"/>
      <c r="KXT126" s="208"/>
      <c r="KXU126" s="208"/>
      <c r="KXV126" s="208"/>
      <c r="KXW126" s="208"/>
      <c r="KXX126" s="208"/>
      <c r="KXY126" s="208"/>
      <c r="KXZ126" s="208"/>
      <c r="KYA126" s="208"/>
      <c r="KYB126" s="208"/>
      <c r="KYC126" s="208"/>
      <c r="KYD126" s="208"/>
      <c r="KYE126" s="208"/>
      <c r="KYF126" s="208"/>
      <c r="KYG126" s="208"/>
      <c r="KYH126" s="208"/>
      <c r="KYI126" s="208"/>
      <c r="KYJ126" s="208"/>
      <c r="KYK126" s="208"/>
      <c r="KYL126" s="208"/>
      <c r="KYM126" s="208"/>
      <c r="KYN126" s="208"/>
      <c r="KYO126" s="208"/>
      <c r="KYP126" s="208"/>
      <c r="KYQ126" s="208"/>
      <c r="KYR126" s="208"/>
      <c r="KYS126" s="208"/>
      <c r="KYT126" s="208"/>
      <c r="KYU126" s="208"/>
      <c r="KYV126" s="208"/>
      <c r="KYW126" s="208"/>
      <c r="KYX126" s="208"/>
      <c r="KYY126" s="208"/>
      <c r="KYZ126" s="208"/>
      <c r="KZA126" s="208"/>
      <c r="KZB126" s="208"/>
      <c r="KZC126" s="208"/>
      <c r="KZD126" s="208"/>
      <c r="KZE126" s="208"/>
      <c r="KZF126" s="208"/>
      <c r="KZG126" s="208"/>
      <c r="KZH126" s="208"/>
      <c r="KZI126" s="208"/>
      <c r="KZJ126" s="208"/>
      <c r="KZK126" s="208"/>
      <c r="KZL126" s="208"/>
      <c r="KZM126" s="208"/>
      <c r="KZN126" s="208"/>
      <c r="KZO126" s="208"/>
      <c r="KZP126" s="208"/>
      <c r="KZQ126" s="208"/>
      <c r="KZR126" s="208"/>
      <c r="KZS126" s="208"/>
      <c r="KZT126" s="208"/>
      <c r="KZU126" s="208"/>
      <c r="KZV126" s="208"/>
      <c r="KZW126" s="208"/>
      <c r="KZX126" s="208"/>
      <c r="KZY126" s="208"/>
      <c r="KZZ126" s="208"/>
      <c r="LAA126" s="208"/>
      <c r="LAB126" s="208"/>
      <c r="LAC126" s="208"/>
      <c r="LAD126" s="208"/>
      <c r="LAE126" s="208"/>
      <c r="LAF126" s="208"/>
      <c r="LAG126" s="208"/>
      <c r="LAH126" s="208"/>
      <c r="LAI126" s="208"/>
      <c r="LAJ126" s="208"/>
      <c r="LAK126" s="208"/>
      <c r="LAL126" s="208"/>
      <c r="LAM126" s="208"/>
      <c r="LAN126" s="208"/>
      <c r="LAO126" s="208"/>
      <c r="LAP126" s="208"/>
      <c r="LAQ126" s="208"/>
      <c r="LAR126" s="208"/>
      <c r="LAS126" s="208"/>
      <c r="LAT126" s="208"/>
      <c r="LAU126" s="208"/>
      <c r="LAV126" s="208"/>
      <c r="LAW126" s="208"/>
      <c r="LAX126" s="208"/>
      <c r="LAY126" s="208"/>
      <c r="LAZ126" s="208"/>
      <c r="LBA126" s="208"/>
      <c r="LBB126" s="208"/>
      <c r="LBC126" s="208"/>
      <c r="LBD126" s="208"/>
      <c r="LBE126" s="208"/>
      <c r="LBF126" s="208"/>
      <c r="LBG126" s="208"/>
      <c r="LBH126" s="208"/>
      <c r="LBI126" s="208"/>
      <c r="LBJ126" s="208"/>
      <c r="LBK126" s="208"/>
      <c r="LBL126" s="208"/>
      <c r="LBM126" s="208"/>
      <c r="LBN126" s="208"/>
      <c r="LBO126" s="208"/>
      <c r="LBP126" s="208"/>
      <c r="LBQ126" s="208"/>
      <c r="LBR126" s="208"/>
      <c r="LBS126" s="208"/>
      <c r="LBT126" s="208"/>
      <c r="LBU126" s="208"/>
      <c r="LBV126" s="208"/>
      <c r="LBW126" s="208"/>
      <c r="LBX126" s="208"/>
      <c r="LBY126" s="208"/>
      <c r="LBZ126" s="208"/>
      <c r="LCA126" s="208"/>
      <c r="LCB126" s="208"/>
      <c r="LCC126" s="208"/>
      <c r="LCD126" s="208"/>
      <c r="LCE126" s="208"/>
      <c r="LCF126" s="208"/>
      <c r="LCG126" s="208"/>
      <c r="LCH126" s="208"/>
      <c r="LCI126" s="208"/>
      <c r="LCJ126" s="208"/>
      <c r="LCK126" s="208"/>
      <c r="LCL126" s="208"/>
      <c r="LCM126" s="208"/>
      <c r="LCN126" s="208"/>
      <c r="LCO126" s="208"/>
      <c r="LCP126" s="208"/>
      <c r="LCQ126" s="208"/>
      <c r="LCR126" s="208"/>
      <c r="LCS126" s="208"/>
      <c r="LCT126" s="208"/>
      <c r="LCU126" s="208"/>
      <c r="LCV126" s="208"/>
      <c r="LCW126" s="208"/>
      <c r="LCX126" s="208"/>
      <c r="LCY126" s="208"/>
      <c r="LCZ126" s="208"/>
      <c r="LDA126" s="208"/>
      <c r="LDB126" s="208"/>
      <c r="LDC126" s="208"/>
      <c r="LDD126" s="208"/>
      <c r="LDE126" s="208"/>
      <c r="LDF126" s="208"/>
      <c r="LDG126" s="208"/>
      <c r="LDH126" s="208"/>
      <c r="LDI126" s="208"/>
      <c r="LDJ126" s="208"/>
      <c r="LDK126" s="208"/>
      <c r="LDL126" s="208"/>
      <c r="LDM126" s="208"/>
      <c r="LDN126" s="208"/>
      <c r="LDO126" s="208"/>
      <c r="LDP126" s="208"/>
      <c r="LDQ126" s="208"/>
      <c r="LDR126" s="208"/>
      <c r="LDS126" s="208"/>
      <c r="LDT126" s="208"/>
      <c r="LDU126" s="208"/>
      <c r="LDV126" s="208"/>
      <c r="LDW126" s="208"/>
      <c r="LDX126" s="208"/>
      <c r="LDY126" s="208"/>
      <c r="LDZ126" s="208"/>
      <c r="LEA126" s="208"/>
      <c r="LEB126" s="208"/>
      <c r="LEC126" s="208"/>
      <c r="LED126" s="208"/>
      <c r="LEE126" s="208"/>
      <c r="LEF126" s="208"/>
      <c r="LEG126" s="208"/>
      <c r="LEH126" s="208"/>
      <c r="LEI126" s="208"/>
      <c r="LEJ126" s="208"/>
      <c r="LEK126" s="208"/>
      <c r="LEL126" s="208"/>
      <c r="LEM126" s="208"/>
      <c r="LEN126" s="208"/>
      <c r="LEO126" s="208"/>
      <c r="LEP126" s="208"/>
      <c r="LEQ126" s="208"/>
      <c r="LER126" s="208"/>
      <c r="LES126" s="208"/>
      <c r="LET126" s="208"/>
      <c r="LEU126" s="208"/>
      <c r="LEV126" s="208"/>
      <c r="LEW126" s="208"/>
      <c r="LEX126" s="208"/>
      <c r="LEY126" s="208"/>
      <c r="LEZ126" s="208"/>
      <c r="LFA126" s="208"/>
      <c r="LFB126" s="208"/>
      <c r="LFC126" s="208"/>
      <c r="LFD126" s="208"/>
      <c r="LFE126" s="208"/>
      <c r="LFF126" s="208"/>
      <c r="LFG126" s="208"/>
      <c r="LFH126" s="208"/>
      <c r="LFI126" s="208"/>
      <c r="LFJ126" s="208"/>
      <c r="LFK126" s="208"/>
      <c r="LFL126" s="208"/>
      <c r="LFM126" s="208"/>
      <c r="LFN126" s="208"/>
      <c r="LFO126" s="208"/>
      <c r="LFP126" s="208"/>
      <c r="LFQ126" s="208"/>
      <c r="LFR126" s="208"/>
      <c r="LFS126" s="208"/>
      <c r="LFT126" s="208"/>
      <c r="LFU126" s="208"/>
      <c r="LFV126" s="208"/>
      <c r="LFW126" s="208"/>
      <c r="LFX126" s="208"/>
      <c r="LFY126" s="208"/>
      <c r="LFZ126" s="208"/>
      <c r="LGA126" s="208"/>
      <c r="LGB126" s="208"/>
      <c r="LGC126" s="208"/>
      <c r="LGD126" s="208"/>
      <c r="LGE126" s="208"/>
      <c r="LGF126" s="208"/>
      <c r="LGG126" s="208"/>
      <c r="LGH126" s="208"/>
      <c r="LGI126" s="208"/>
      <c r="LGJ126" s="208"/>
      <c r="LGK126" s="208"/>
      <c r="LGL126" s="208"/>
      <c r="LGM126" s="208"/>
      <c r="LGN126" s="208"/>
      <c r="LGO126" s="208"/>
      <c r="LGP126" s="208"/>
      <c r="LGQ126" s="208"/>
      <c r="LGR126" s="208"/>
      <c r="LGS126" s="208"/>
      <c r="LGT126" s="208"/>
      <c r="LGU126" s="208"/>
      <c r="LGV126" s="208"/>
      <c r="LGW126" s="208"/>
      <c r="LGX126" s="208"/>
      <c r="LGY126" s="208"/>
      <c r="LGZ126" s="208"/>
      <c r="LHA126" s="208"/>
      <c r="LHB126" s="208"/>
      <c r="LHC126" s="208"/>
      <c r="LHD126" s="208"/>
      <c r="LHE126" s="208"/>
      <c r="LHF126" s="208"/>
      <c r="LHG126" s="208"/>
      <c r="LHH126" s="208"/>
      <c r="LHI126" s="208"/>
      <c r="LHJ126" s="208"/>
      <c r="LHK126" s="208"/>
      <c r="LHL126" s="208"/>
      <c r="LHM126" s="208"/>
      <c r="LHN126" s="208"/>
      <c r="LHO126" s="208"/>
      <c r="LHP126" s="208"/>
      <c r="LHQ126" s="208"/>
      <c r="LHR126" s="208"/>
      <c r="LHS126" s="208"/>
      <c r="LHT126" s="208"/>
      <c r="LHU126" s="208"/>
      <c r="LHV126" s="208"/>
      <c r="LHW126" s="208"/>
      <c r="LHX126" s="208"/>
      <c r="LHY126" s="208"/>
      <c r="LHZ126" s="208"/>
      <c r="LIA126" s="208"/>
      <c r="LIB126" s="208"/>
      <c r="LIC126" s="208"/>
      <c r="LID126" s="208"/>
      <c r="LIE126" s="208"/>
      <c r="LIF126" s="208"/>
      <c r="LIG126" s="208"/>
      <c r="LIH126" s="208"/>
      <c r="LII126" s="208"/>
      <c r="LIJ126" s="208"/>
      <c r="LIK126" s="208"/>
      <c r="LIL126" s="208"/>
      <c r="LIM126" s="208"/>
      <c r="LIN126" s="208"/>
      <c r="LIO126" s="208"/>
      <c r="LIP126" s="208"/>
      <c r="LIQ126" s="208"/>
      <c r="LIR126" s="208"/>
      <c r="LIS126" s="208"/>
      <c r="LIT126" s="208"/>
      <c r="LIU126" s="208"/>
      <c r="LIV126" s="208"/>
      <c r="LIW126" s="208"/>
      <c r="LIX126" s="208"/>
      <c r="LIY126" s="208"/>
      <c r="LIZ126" s="208"/>
      <c r="LJA126" s="208"/>
      <c r="LJB126" s="208"/>
      <c r="LJC126" s="208"/>
      <c r="LJD126" s="208"/>
      <c r="LJE126" s="208"/>
      <c r="LJF126" s="208"/>
      <c r="LJG126" s="208"/>
      <c r="LJH126" s="208"/>
      <c r="LJI126" s="208"/>
      <c r="LJJ126" s="208"/>
      <c r="LJK126" s="208"/>
      <c r="LJL126" s="208"/>
      <c r="LJM126" s="208"/>
      <c r="LJN126" s="208"/>
      <c r="LJO126" s="208"/>
      <c r="LJP126" s="208"/>
      <c r="LJQ126" s="208"/>
      <c r="LJR126" s="208"/>
      <c r="LJS126" s="208"/>
      <c r="LJT126" s="208"/>
      <c r="LJU126" s="208"/>
      <c r="LJV126" s="208"/>
      <c r="LJW126" s="208"/>
      <c r="LJX126" s="208"/>
      <c r="LJY126" s="208"/>
      <c r="LJZ126" s="208"/>
      <c r="LKA126" s="208"/>
      <c r="LKB126" s="208"/>
      <c r="LKC126" s="208"/>
      <c r="LKD126" s="208"/>
      <c r="LKE126" s="208"/>
      <c r="LKF126" s="208"/>
      <c r="LKG126" s="208"/>
      <c r="LKH126" s="208"/>
      <c r="LKI126" s="208"/>
      <c r="LKJ126" s="208"/>
      <c r="LKK126" s="208"/>
      <c r="LKL126" s="208"/>
      <c r="LKM126" s="208"/>
      <c r="LKN126" s="208"/>
      <c r="LKO126" s="208"/>
      <c r="LKP126" s="208"/>
      <c r="LKQ126" s="208"/>
      <c r="LKR126" s="208"/>
      <c r="LKS126" s="208"/>
      <c r="LKT126" s="208"/>
      <c r="LKU126" s="208"/>
      <c r="LKV126" s="208"/>
      <c r="LKW126" s="208"/>
      <c r="LKX126" s="208"/>
      <c r="LKY126" s="208"/>
      <c r="LKZ126" s="208"/>
      <c r="LLA126" s="208"/>
      <c r="LLB126" s="208"/>
      <c r="LLC126" s="208"/>
      <c r="LLD126" s="208"/>
      <c r="LLE126" s="208"/>
      <c r="LLF126" s="208"/>
      <c r="LLG126" s="208"/>
      <c r="LLH126" s="208"/>
      <c r="LLI126" s="208"/>
      <c r="LLJ126" s="208"/>
      <c r="LLK126" s="208"/>
      <c r="LLL126" s="208"/>
      <c r="LLM126" s="208"/>
      <c r="LLN126" s="208"/>
      <c r="LLO126" s="208"/>
      <c r="LLP126" s="208"/>
      <c r="LLQ126" s="208"/>
      <c r="LLR126" s="208"/>
      <c r="LLS126" s="208"/>
      <c r="LLT126" s="208"/>
      <c r="LLU126" s="208"/>
      <c r="LLV126" s="208"/>
      <c r="LLW126" s="208"/>
      <c r="LLX126" s="208"/>
      <c r="LLY126" s="208"/>
      <c r="LLZ126" s="208"/>
      <c r="LMA126" s="208"/>
      <c r="LMB126" s="208"/>
      <c r="LMC126" s="208"/>
      <c r="LMD126" s="208"/>
      <c r="LME126" s="208"/>
      <c r="LMF126" s="208"/>
      <c r="LMG126" s="208"/>
      <c r="LMH126" s="208"/>
      <c r="LMI126" s="208"/>
      <c r="LMJ126" s="208"/>
      <c r="LMK126" s="208"/>
      <c r="LML126" s="208"/>
      <c r="LMM126" s="208"/>
      <c r="LMN126" s="208"/>
      <c r="LMO126" s="208"/>
      <c r="LMP126" s="208"/>
      <c r="LMQ126" s="208"/>
      <c r="LMR126" s="208"/>
      <c r="LMS126" s="208"/>
      <c r="LMT126" s="208"/>
      <c r="LMU126" s="208"/>
      <c r="LMV126" s="208"/>
      <c r="LMW126" s="208"/>
      <c r="LMX126" s="208"/>
      <c r="LMY126" s="208"/>
      <c r="LMZ126" s="208"/>
      <c r="LNA126" s="208"/>
      <c r="LNB126" s="208"/>
      <c r="LNC126" s="208"/>
      <c r="LND126" s="208"/>
      <c r="LNE126" s="208"/>
      <c r="LNF126" s="208"/>
      <c r="LNG126" s="208"/>
      <c r="LNH126" s="208"/>
      <c r="LNI126" s="208"/>
      <c r="LNJ126" s="208"/>
      <c r="LNK126" s="208"/>
      <c r="LNL126" s="208"/>
      <c r="LNM126" s="208"/>
      <c r="LNN126" s="208"/>
      <c r="LNO126" s="208"/>
      <c r="LNP126" s="208"/>
      <c r="LNQ126" s="208"/>
      <c r="LNR126" s="208"/>
      <c r="LNS126" s="208"/>
      <c r="LNT126" s="208"/>
      <c r="LNU126" s="208"/>
      <c r="LNV126" s="208"/>
      <c r="LNW126" s="208"/>
      <c r="LNX126" s="208"/>
      <c r="LNY126" s="208"/>
      <c r="LNZ126" s="208"/>
      <c r="LOA126" s="208"/>
      <c r="LOB126" s="208"/>
      <c r="LOC126" s="208"/>
      <c r="LOD126" s="208"/>
      <c r="LOE126" s="208"/>
      <c r="LOF126" s="208"/>
      <c r="LOG126" s="208"/>
      <c r="LOH126" s="208"/>
      <c r="LOI126" s="208"/>
      <c r="LOJ126" s="208"/>
      <c r="LOK126" s="208"/>
      <c r="LOL126" s="208"/>
      <c r="LOM126" s="208"/>
      <c r="LON126" s="208"/>
      <c r="LOO126" s="208"/>
      <c r="LOP126" s="208"/>
      <c r="LOQ126" s="208"/>
      <c r="LOR126" s="208"/>
      <c r="LOS126" s="208"/>
      <c r="LOT126" s="208"/>
      <c r="LOU126" s="208"/>
      <c r="LOV126" s="208"/>
      <c r="LOW126" s="208"/>
      <c r="LOX126" s="208"/>
      <c r="LOY126" s="208"/>
      <c r="LOZ126" s="208"/>
      <c r="LPA126" s="208"/>
      <c r="LPB126" s="208"/>
      <c r="LPC126" s="208"/>
      <c r="LPD126" s="208"/>
      <c r="LPE126" s="208"/>
      <c r="LPF126" s="208"/>
      <c r="LPG126" s="208"/>
      <c r="LPH126" s="208"/>
      <c r="LPI126" s="208"/>
      <c r="LPJ126" s="208"/>
      <c r="LPK126" s="208"/>
      <c r="LPL126" s="208"/>
      <c r="LPM126" s="208"/>
      <c r="LPN126" s="208"/>
      <c r="LPO126" s="208"/>
      <c r="LPP126" s="208"/>
      <c r="LPQ126" s="208"/>
      <c r="LPR126" s="208"/>
      <c r="LPS126" s="208"/>
      <c r="LPT126" s="208"/>
      <c r="LPU126" s="208"/>
      <c r="LPV126" s="208"/>
      <c r="LPW126" s="208"/>
      <c r="LPX126" s="208"/>
      <c r="LPY126" s="208"/>
      <c r="LPZ126" s="208"/>
      <c r="LQA126" s="208"/>
      <c r="LQB126" s="208"/>
      <c r="LQC126" s="208"/>
      <c r="LQD126" s="208"/>
      <c r="LQE126" s="208"/>
      <c r="LQF126" s="208"/>
      <c r="LQG126" s="208"/>
      <c r="LQH126" s="208"/>
      <c r="LQI126" s="208"/>
      <c r="LQJ126" s="208"/>
      <c r="LQK126" s="208"/>
      <c r="LQL126" s="208"/>
      <c r="LQM126" s="208"/>
      <c r="LQN126" s="208"/>
      <c r="LQO126" s="208"/>
      <c r="LQP126" s="208"/>
      <c r="LQQ126" s="208"/>
      <c r="LQR126" s="208"/>
      <c r="LQS126" s="208"/>
      <c r="LQT126" s="208"/>
      <c r="LQU126" s="208"/>
      <c r="LQV126" s="208"/>
      <c r="LQW126" s="208"/>
      <c r="LQX126" s="208"/>
      <c r="LQY126" s="208"/>
      <c r="LQZ126" s="208"/>
      <c r="LRA126" s="208"/>
      <c r="LRB126" s="208"/>
      <c r="LRC126" s="208"/>
      <c r="LRD126" s="208"/>
      <c r="LRE126" s="208"/>
      <c r="LRF126" s="208"/>
      <c r="LRG126" s="208"/>
      <c r="LRH126" s="208"/>
      <c r="LRI126" s="208"/>
      <c r="LRJ126" s="208"/>
      <c r="LRK126" s="208"/>
      <c r="LRL126" s="208"/>
      <c r="LRM126" s="208"/>
      <c r="LRN126" s="208"/>
      <c r="LRO126" s="208"/>
      <c r="LRP126" s="208"/>
      <c r="LRQ126" s="208"/>
      <c r="LRR126" s="208"/>
      <c r="LRS126" s="208"/>
      <c r="LRT126" s="208"/>
      <c r="LRU126" s="208"/>
      <c r="LRV126" s="208"/>
      <c r="LRW126" s="208"/>
      <c r="LRX126" s="208"/>
      <c r="LRY126" s="208"/>
      <c r="LRZ126" s="208"/>
      <c r="LSA126" s="208"/>
      <c r="LSB126" s="208"/>
      <c r="LSC126" s="208"/>
      <c r="LSD126" s="208"/>
      <c r="LSE126" s="208"/>
      <c r="LSF126" s="208"/>
      <c r="LSG126" s="208"/>
      <c r="LSH126" s="208"/>
      <c r="LSI126" s="208"/>
      <c r="LSJ126" s="208"/>
      <c r="LSK126" s="208"/>
      <c r="LSL126" s="208"/>
      <c r="LSM126" s="208"/>
      <c r="LSN126" s="208"/>
      <c r="LSO126" s="208"/>
      <c r="LSP126" s="208"/>
      <c r="LSQ126" s="208"/>
      <c r="LSR126" s="208"/>
      <c r="LSS126" s="208"/>
      <c r="LST126" s="208"/>
      <c r="LSU126" s="208"/>
      <c r="LSV126" s="208"/>
      <c r="LSW126" s="208"/>
      <c r="LSX126" s="208"/>
      <c r="LSY126" s="208"/>
      <c r="LSZ126" s="208"/>
      <c r="LTA126" s="208"/>
      <c r="LTB126" s="208"/>
      <c r="LTC126" s="208"/>
      <c r="LTD126" s="208"/>
      <c r="LTE126" s="208"/>
      <c r="LTF126" s="208"/>
      <c r="LTG126" s="208"/>
      <c r="LTH126" s="208"/>
      <c r="LTI126" s="208"/>
      <c r="LTJ126" s="208"/>
      <c r="LTK126" s="208"/>
      <c r="LTL126" s="208"/>
      <c r="LTM126" s="208"/>
      <c r="LTN126" s="208"/>
      <c r="LTO126" s="208"/>
      <c r="LTP126" s="208"/>
      <c r="LTQ126" s="208"/>
      <c r="LTR126" s="208"/>
      <c r="LTS126" s="208"/>
      <c r="LTT126" s="208"/>
      <c r="LTU126" s="208"/>
      <c r="LTV126" s="208"/>
      <c r="LTW126" s="208"/>
      <c r="LTX126" s="208"/>
      <c r="LTY126" s="208"/>
      <c r="LTZ126" s="208"/>
      <c r="LUA126" s="208"/>
      <c r="LUB126" s="208"/>
      <c r="LUC126" s="208"/>
      <c r="LUD126" s="208"/>
      <c r="LUE126" s="208"/>
      <c r="LUF126" s="208"/>
      <c r="LUG126" s="208"/>
      <c r="LUH126" s="208"/>
      <c r="LUI126" s="208"/>
      <c r="LUJ126" s="208"/>
      <c r="LUK126" s="208"/>
      <c r="LUL126" s="208"/>
      <c r="LUM126" s="208"/>
      <c r="LUN126" s="208"/>
      <c r="LUO126" s="208"/>
      <c r="LUP126" s="208"/>
      <c r="LUQ126" s="208"/>
      <c r="LUR126" s="208"/>
      <c r="LUS126" s="208"/>
      <c r="LUT126" s="208"/>
      <c r="LUU126" s="208"/>
      <c r="LUV126" s="208"/>
      <c r="LUW126" s="208"/>
      <c r="LUX126" s="208"/>
      <c r="LUY126" s="208"/>
      <c r="LUZ126" s="208"/>
      <c r="LVA126" s="208"/>
      <c r="LVB126" s="208"/>
      <c r="LVC126" s="208"/>
      <c r="LVD126" s="208"/>
      <c r="LVE126" s="208"/>
      <c r="LVF126" s="208"/>
      <c r="LVG126" s="208"/>
      <c r="LVH126" s="208"/>
      <c r="LVI126" s="208"/>
      <c r="LVJ126" s="208"/>
      <c r="LVK126" s="208"/>
      <c r="LVL126" s="208"/>
      <c r="LVM126" s="208"/>
      <c r="LVN126" s="208"/>
      <c r="LVO126" s="208"/>
      <c r="LVP126" s="208"/>
      <c r="LVQ126" s="208"/>
      <c r="LVR126" s="208"/>
      <c r="LVS126" s="208"/>
      <c r="LVT126" s="208"/>
      <c r="LVU126" s="208"/>
      <c r="LVV126" s="208"/>
      <c r="LVW126" s="208"/>
      <c r="LVX126" s="208"/>
      <c r="LVY126" s="208"/>
      <c r="LVZ126" s="208"/>
      <c r="LWA126" s="208"/>
      <c r="LWB126" s="208"/>
      <c r="LWC126" s="208"/>
      <c r="LWD126" s="208"/>
      <c r="LWE126" s="208"/>
      <c r="LWF126" s="208"/>
      <c r="LWG126" s="208"/>
      <c r="LWH126" s="208"/>
      <c r="LWI126" s="208"/>
      <c r="LWJ126" s="208"/>
      <c r="LWK126" s="208"/>
      <c r="LWL126" s="208"/>
      <c r="LWM126" s="208"/>
      <c r="LWN126" s="208"/>
      <c r="LWO126" s="208"/>
      <c r="LWP126" s="208"/>
      <c r="LWQ126" s="208"/>
      <c r="LWR126" s="208"/>
      <c r="LWS126" s="208"/>
      <c r="LWT126" s="208"/>
      <c r="LWU126" s="208"/>
      <c r="LWV126" s="208"/>
      <c r="LWW126" s="208"/>
      <c r="LWX126" s="208"/>
      <c r="LWY126" s="208"/>
      <c r="LWZ126" s="208"/>
      <c r="LXA126" s="208"/>
      <c r="LXB126" s="208"/>
      <c r="LXC126" s="208"/>
      <c r="LXD126" s="208"/>
      <c r="LXE126" s="208"/>
      <c r="LXF126" s="208"/>
      <c r="LXG126" s="208"/>
      <c r="LXH126" s="208"/>
      <c r="LXI126" s="208"/>
      <c r="LXJ126" s="208"/>
      <c r="LXK126" s="208"/>
      <c r="LXL126" s="208"/>
      <c r="LXM126" s="208"/>
      <c r="LXN126" s="208"/>
      <c r="LXO126" s="208"/>
      <c r="LXP126" s="208"/>
      <c r="LXQ126" s="208"/>
      <c r="LXR126" s="208"/>
      <c r="LXS126" s="208"/>
      <c r="LXT126" s="208"/>
      <c r="LXU126" s="208"/>
      <c r="LXV126" s="208"/>
      <c r="LXW126" s="208"/>
      <c r="LXX126" s="208"/>
      <c r="LXY126" s="208"/>
      <c r="LXZ126" s="208"/>
      <c r="LYA126" s="208"/>
      <c r="LYB126" s="208"/>
      <c r="LYC126" s="208"/>
      <c r="LYD126" s="208"/>
      <c r="LYE126" s="208"/>
      <c r="LYF126" s="208"/>
      <c r="LYG126" s="208"/>
      <c r="LYH126" s="208"/>
      <c r="LYI126" s="208"/>
      <c r="LYJ126" s="208"/>
      <c r="LYK126" s="208"/>
      <c r="LYL126" s="208"/>
      <c r="LYM126" s="208"/>
      <c r="LYN126" s="208"/>
      <c r="LYO126" s="208"/>
      <c r="LYP126" s="208"/>
      <c r="LYQ126" s="208"/>
      <c r="LYR126" s="208"/>
      <c r="LYS126" s="208"/>
      <c r="LYT126" s="208"/>
      <c r="LYU126" s="208"/>
      <c r="LYV126" s="208"/>
      <c r="LYW126" s="208"/>
      <c r="LYX126" s="208"/>
      <c r="LYY126" s="208"/>
      <c r="LYZ126" s="208"/>
      <c r="LZA126" s="208"/>
      <c r="LZB126" s="208"/>
      <c r="LZC126" s="208"/>
      <c r="LZD126" s="208"/>
      <c r="LZE126" s="208"/>
      <c r="LZF126" s="208"/>
      <c r="LZG126" s="208"/>
      <c r="LZH126" s="208"/>
      <c r="LZI126" s="208"/>
      <c r="LZJ126" s="208"/>
      <c r="LZK126" s="208"/>
      <c r="LZL126" s="208"/>
      <c r="LZM126" s="208"/>
      <c r="LZN126" s="208"/>
      <c r="LZO126" s="208"/>
      <c r="LZP126" s="208"/>
      <c r="LZQ126" s="208"/>
      <c r="LZR126" s="208"/>
      <c r="LZS126" s="208"/>
      <c r="LZT126" s="208"/>
      <c r="LZU126" s="208"/>
      <c r="LZV126" s="208"/>
      <c r="LZW126" s="208"/>
      <c r="LZX126" s="208"/>
      <c r="LZY126" s="208"/>
      <c r="LZZ126" s="208"/>
      <c r="MAA126" s="208"/>
      <c r="MAB126" s="208"/>
      <c r="MAC126" s="208"/>
      <c r="MAD126" s="208"/>
      <c r="MAE126" s="208"/>
      <c r="MAF126" s="208"/>
      <c r="MAG126" s="208"/>
      <c r="MAH126" s="208"/>
      <c r="MAI126" s="208"/>
      <c r="MAJ126" s="208"/>
      <c r="MAK126" s="208"/>
      <c r="MAL126" s="208"/>
      <c r="MAM126" s="208"/>
      <c r="MAN126" s="208"/>
      <c r="MAO126" s="208"/>
      <c r="MAP126" s="208"/>
      <c r="MAQ126" s="208"/>
      <c r="MAR126" s="208"/>
      <c r="MAS126" s="208"/>
      <c r="MAT126" s="208"/>
      <c r="MAU126" s="208"/>
      <c r="MAV126" s="208"/>
      <c r="MAW126" s="208"/>
      <c r="MAX126" s="208"/>
      <c r="MAY126" s="208"/>
      <c r="MAZ126" s="208"/>
      <c r="MBA126" s="208"/>
      <c r="MBB126" s="208"/>
      <c r="MBC126" s="208"/>
      <c r="MBD126" s="208"/>
      <c r="MBE126" s="208"/>
      <c r="MBF126" s="208"/>
      <c r="MBG126" s="208"/>
      <c r="MBH126" s="208"/>
      <c r="MBI126" s="208"/>
      <c r="MBJ126" s="208"/>
      <c r="MBK126" s="208"/>
      <c r="MBL126" s="208"/>
      <c r="MBM126" s="208"/>
      <c r="MBN126" s="208"/>
      <c r="MBO126" s="208"/>
      <c r="MBP126" s="208"/>
      <c r="MBQ126" s="208"/>
      <c r="MBR126" s="208"/>
      <c r="MBS126" s="208"/>
      <c r="MBT126" s="208"/>
      <c r="MBU126" s="208"/>
      <c r="MBV126" s="208"/>
      <c r="MBW126" s="208"/>
      <c r="MBX126" s="208"/>
      <c r="MBY126" s="208"/>
      <c r="MBZ126" s="208"/>
      <c r="MCA126" s="208"/>
      <c r="MCB126" s="208"/>
      <c r="MCC126" s="208"/>
      <c r="MCD126" s="208"/>
      <c r="MCE126" s="208"/>
      <c r="MCF126" s="208"/>
      <c r="MCG126" s="208"/>
      <c r="MCH126" s="208"/>
      <c r="MCI126" s="208"/>
      <c r="MCJ126" s="208"/>
      <c r="MCK126" s="208"/>
      <c r="MCL126" s="208"/>
      <c r="MCM126" s="208"/>
      <c r="MCN126" s="208"/>
      <c r="MCO126" s="208"/>
      <c r="MCP126" s="208"/>
      <c r="MCQ126" s="208"/>
      <c r="MCR126" s="208"/>
      <c r="MCS126" s="208"/>
      <c r="MCT126" s="208"/>
      <c r="MCU126" s="208"/>
      <c r="MCV126" s="208"/>
      <c r="MCW126" s="208"/>
      <c r="MCX126" s="208"/>
      <c r="MCY126" s="208"/>
      <c r="MCZ126" s="208"/>
      <c r="MDA126" s="208"/>
      <c r="MDB126" s="208"/>
      <c r="MDC126" s="208"/>
      <c r="MDD126" s="208"/>
      <c r="MDE126" s="208"/>
      <c r="MDF126" s="208"/>
      <c r="MDG126" s="208"/>
      <c r="MDH126" s="208"/>
      <c r="MDI126" s="208"/>
      <c r="MDJ126" s="208"/>
      <c r="MDK126" s="208"/>
      <c r="MDL126" s="208"/>
      <c r="MDM126" s="208"/>
      <c r="MDN126" s="208"/>
      <c r="MDO126" s="208"/>
      <c r="MDP126" s="208"/>
      <c r="MDQ126" s="208"/>
      <c r="MDR126" s="208"/>
      <c r="MDS126" s="208"/>
      <c r="MDT126" s="208"/>
      <c r="MDU126" s="208"/>
      <c r="MDV126" s="208"/>
      <c r="MDW126" s="208"/>
      <c r="MDX126" s="208"/>
      <c r="MDY126" s="208"/>
      <c r="MDZ126" s="208"/>
      <c r="MEA126" s="208"/>
      <c r="MEB126" s="208"/>
      <c r="MEC126" s="208"/>
      <c r="MED126" s="208"/>
      <c r="MEE126" s="208"/>
      <c r="MEF126" s="208"/>
      <c r="MEG126" s="208"/>
      <c r="MEH126" s="208"/>
      <c r="MEI126" s="208"/>
      <c r="MEJ126" s="208"/>
      <c r="MEK126" s="208"/>
      <c r="MEL126" s="208"/>
      <c r="MEM126" s="208"/>
      <c r="MEN126" s="208"/>
      <c r="MEO126" s="208"/>
      <c r="MEP126" s="208"/>
      <c r="MEQ126" s="208"/>
      <c r="MER126" s="208"/>
      <c r="MES126" s="208"/>
      <c r="MET126" s="208"/>
      <c r="MEU126" s="208"/>
      <c r="MEV126" s="208"/>
      <c r="MEW126" s="208"/>
      <c r="MEX126" s="208"/>
      <c r="MEY126" s="208"/>
      <c r="MEZ126" s="208"/>
      <c r="MFA126" s="208"/>
      <c r="MFB126" s="208"/>
      <c r="MFC126" s="208"/>
      <c r="MFD126" s="208"/>
      <c r="MFE126" s="208"/>
      <c r="MFF126" s="208"/>
      <c r="MFG126" s="208"/>
      <c r="MFH126" s="208"/>
      <c r="MFI126" s="208"/>
      <c r="MFJ126" s="208"/>
      <c r="MFK126" s="208"/>
      <c r="MFL126" s="208"/>
      <c r="MFM126" s="208"/>
      <c r="MFN126" s="208"/>
      <c r="MFO126" s="208"/>
      <c r="MFP126" s="208"/>
      <c r="MFQ126" s="208"/>
      <c r="MFR126" s="208"/>
      <c r="MFS126" s="208"/>
      <c r="MFT126" s="208"/>
      <c r="MFU126" s="208"/>
      <c r="MFV126" s="208"/>
      <c r="MFW126" s="208"/>
      <c r="MFX126" s="208"/>
      <c r="MFY126" s="208"/>
      <c r="MFZ126" s="208"/>
      <c r="MGA126" s="208"/>
      <c r="MGB126" s="208"/>
      <c r="MGC126" s="208"/>
      <c r="MGD126" s="208"/>
      <c r="MGE126" s="208"/>
      <c r="MGF126" s="208"/>
      <c r="MGG126" s="208"/>
      <c r="MGH126" s="208"/>
      <c r="MGI126" s="208"/>
      <c r="MGJ126" s="208"/>
      <c r="MGK126" s="208"/>
      <c r="MGL126" s="208"/>
      <c r="MGM126" s="208"/>
      <c r="MGN126" s="208"/>
      <c r="MGO126" s="208"/>
      <c r="MGP126" s="208"/>
      <c r="MGQ126" s="208"/>
      <c r="MGR126" s="208"/>
      <c r="MGS126" s="208"/>
      <c r="MGT126" s="208"/>
      <c r="MGU126" s="208"/>
      <c r="MGV126" s="208"/>
      <c r="MGW126" s="208"/>
      <c r="MGX126" s="208"/>
      <c r="MGY126" s="208"/>
      <c r="MGZ126" s="208"/>
      <c r="MHA126" s="208"/>
      <c r="MHB126" s="208"/>
      <c r="MHC126" s="208"/>
      <c r="MHD126" s="208"/>
      <c r="MHE126" s="208"/>
      <c r="MHF126" s="208"/>
      <c r="MHG126" s="208"/>
      <c r="MHH126" s="208"/>
      <c r="MHI126" s="208"/>
      <c r="MHJ126" s="208"/>
      <c r="MHK126" s="208"/>
      <c r="MHL126" s="208"/>
      <c r="MHM126" s="208"/>
      <c r="MHN126" s="208"/>
      <c r="MHO126" s="208"/>
      <c r="MHP126" s="208"/>
      <c r="MHQ126" s="208"/>
      <c r="MHR126" s="208"/>
      <c r="MHS126" s="208"/>
      <c r="MHT126" s="208"/>
      <c r="MHU126" s="208"/>
      <c r="MHV126" s="208"/>
      <c r="MHW126" s="208"/>
      <c r="MHX126" s="208"/>
      <c r="MHY126" s="208"/>
      <c r="MHZ126" s="208"/>
      <c r="MIA126" s="208"/>
      <c r="MIB126" s="208"/>
      <c r="MIC126" s="208"/>
      <c r="MID126" s="208"/>
      <c r="MIE126" s="208"/>
      <c r="MIF126" s="208"/>
      <c r="MIG126" s="208"/>
      <c r="MIH126" s="208"/>
      <c r="MII126" s="208"/>
      <c r="MIJ126" s="208"/>
      <c r="MIK126" s="208"/>
      <c r="MIL126" s="208"/>
      <c r="MIM126" s="208"/>
      <c r="MIN126" s="208"/>
      <c r="MIO126" s="208"/>
      <c r="MIP126" s="208"/>
      <c r="MIQ126" s="208"/>
      <c r="MIR126" s="208"/>
      <c r="MIS126" s="208"/>
      <c r="MIT126" s="208"/>
      <c r="MIU126" s="208"/>
      <c r="MIV126" s="208"/>
      <c r="MIW126" s="208"/>
      <c r="MIX126" s="208"/>
      <c r="MIY126" s="208"/>
      <c r="MIZ126" s="208"/>
      <c r="MJA126" s="208"/>
      <c r="MJB126" s="208"/>
      <c r="MJC126" s="208"/>
      <c r="MJD126" s="208"/>
      <c r="MJE126" s="208"/>
      <c r="MJF126" s="208"/>
      <c r="MJG126" s="208"/>
      <c r="MJH126" s="208"/>
      <c r="MJI126" s="208"/>
      <c r="MJJ126" s="208"/>
      <c r="MJK126" s="208"/>
      <c r="MJL126" s="208"/>
      <c r="MJM126" s="208"/>
      <c r="MJN126" s="208"/>
      <c r="MJO126" s="208"/>
      <c r="MJP126" s="208"/>
      <c r="MJQ126" s="208"/>
      <c r="MJR126" s="208"/>
      <c r="MJS126" s="208"/>
      <c r="MJT126" s="208"/>
      <c r="MJU126" s="208"/>
      <c r="MJV126" s="208"/>
      <c r="MJW126" s="208"/>
      <c r="MJX126" s="208"/>
      <c r="MJY126" s="208"/>
      <c r="MJZ126" s="208"/>
      <c r="MKA126" s="208"/>
      <c r="MKB126" s="208"/>
      <c r="MKC126" s="208"/>
      <c r="MKD126" s="208"/>
      <c r="MKE126" s="208"/>
      <c r="MKF126" s="208"/>
      <c r="MKG126" s="208"/>
      <c r="MKH126" s="208"/>
      <c r="MKI126" s="208"/>
      <c r="MKJ126" s="208"/>
      <c r="MKK126" s="208"/>
      <c r="MKL126" s="208"/>
      <c r="MKM126" s="208"/>
      <c r="MKN126" s="208"/>
      <c r="MKO126" s="208"/>
      <c r="MKP126" s="208"/>
      <c r="MKQ126" s="208"/>
      <c r="MKR126" s="208"/>
      <c r="MKS126" s="208"/>
      <c r="MKT126" s="208"/>
      <c r="MKU126" s="208"/>
      <c r="MKV126" s="208"/>
      <c r="MKW126" s="208"/>
      <c r="MKX126" s="208"/>
      <c r="MKY126" s="208"/>
      <c r="MKZ126" s="208"/>
      <c r="MLA126" s="208"/>
      <c r="MLB126" s="208"/>
      <c r="MLC126" s="208"/>
      <c r="MLD126" s="208"/>
      <c r="MLE126" s="208"/>
      <c r="MLF126" s="208"/>
      <c r="MLG126" s="208"/>
      <c r="MLH126" s="208"/>
      <c r="MLI126" s="208"/>
      <c r="MLJ126" s="208"/>
      <c r="MLK126" s="208"/>
      <c r="MLL126" s="208"/>
      <c r="MLM126" s="208"/>
      <c r="MLN126" s="208"/>
      <c r="MLO126" s="208"/>
      <c r="MLP126" s="208"/>
      <c r="MLQ126" s="208"/>
      <c r="MLR126" s="208"/>
      <c r="MLS126" s="208"/>
      <c r="MLT126" s="208"/>
      <c r="MLU126" s="208"/>
      <c r="MLV126" s="208"/>
      <c r="MLW126" s="208"/>
      <c r="MLX126" s="208"/>
      <c r="MLY126" s="208"/>
      <c r="MLZ126" s="208"/>
      <c r="MMA126" s="208"/>
      <c r="MMB126" s="208"/>
      <c r="MMC126" s="208"/>
      <c r="MMD126" s="208"/>
      <c r="MME126" s="208"/>
      <c r="MMF126" s="208"/>
      <c r="MMG126" s="208"/>
      <c r="MMH126" s="208"/>
      <c r="MMI126" s="208"/>
      <c r="MMJ126" s="208"/>
      <c r="MMK126" s="208"/>
      <c r="MML126" s="208"/>
      <c r="MMM126" s="208"/>
      <c r="MMN126" s="208"/>
      <c r="MMO126" s="208"/>
      <c r="MMP126" s="208"/>
      <c r="MMQ126" s="208"/>
      <c r="MMR126" s="208"/>
      <c r="MMS126" s="208"/>
      <c r="MMT126" s="208"/>
      <c r="MMU126" s="208"/>
      <c r="MMV126" s="208"/>
      <c r="MMW126" s="208"/>
      <c r="MMX126" s="208"/>
      <c r="MMY126" s="208"/>
      <c r="MMZ126" s="208"/>
      <c r="MNA126" s="208"/>
      <c r="MNB126" s="208"/>
      <c r="MNC126" s="208"/>
      <c r="MND126" s="208"/>
      <c r="MNE126" s="208"/>
      <c r="MNF126" s="208"/>
      <c r="MNG126" s="208"/>
      <c r="MNH126" s="208"/>
      <c r="MNI126" s="208"/>
      <c r="MNJ126" s="208"/>
      <c r="MNK126" s="208"/>
      <c r="MNL126" s="208"/>
      <c r="MNM126" s="208"/>
      <c r="MNN126" s="208"/>
      <c r="MNO126" s="208"/>
      <c r="MNP126" s="208"/>
      <c r="MNQ126" s="208"/>
      <c r="MNR126" s="208"/>
      <c r="MNS126" s="208"/>
      <c r="MNT126" s="208"/>
      <c r="MNU126" s="208"/>
      <c r="MNV126" s="208"/>
      <c r="MNW126" s="208"/>
      <c r="MNX126" s="208"/>
      <c r="MNY126" s="208"/>
      <c r="MNZ126" s="208"/>
      <c r="MOA126" s="208"/>
      <c r="MOB126" s="208"/>
      <c r="MOC126" s="208"/>
      <c r="MOD126" s="208"/>
      <c r="MOE126" s="208"/>
      <c r="MOF126" s="208"/>
      <c r="MOG126" s="208"/>
      <c r="MOH126" s="208"/>
      <c r="MOI126" s="208"/>
      <c r="MOJ126" s="208"/>
      <c r="MOK126" s="208"/>
      <c r="MOL126" s="208"/>
      <c r="MOM126" s="208"/>
      <c r="MON126" s="208"/>
      <c r="MOO126" s="208"/>
      <c r="MOP126" s="208"/>
      <c r="MOQ126" s="208"/>
      <c r="MOR126" s="208"/>
      <c r="MOS126" s="208"/>
      <c r="MOT126" s="208"/>
      <c r="MOU126" s="208"/>
      <c r="MOV126" s="208"/>
      <c r="MOW126" s="208"/>
      <c r="MOX126" s="208"/>
      <c r="MOY126" s="208"/>
      <c r="MOZ126" s="208"/>
      <c r="MPA126" s="208"/>
      <c r="MPB126" s="208"/>
      <c r="MPC126" s="208"/>
      <c r="MPD126" s="208"/>
      <c r="MPE126" s="208"/>
      <c r="MPF126" s="208"/>
      <c r="MPG126" s="208"/>
      <c r="MPH126" s="208"/>
      <c r="MPI126" s="208"/>
      <c r="MPJ126" s="208"/>
      <c r="MPK126" s="208"/>
      <c r="MPL126" s="208"/>
      <c r="MPM126" s="208"/>
      <c r="MPN126" s="208"/>
      <c r="MPO126" s="208"/>
      <c r="MPP126" s="208"/>
      <c r="MPQ126" s="208"/>
      <c r="MPR126" s="208"/>
      <c r="MPS126" s="208"/>
      <c r="MPT126" s="208"/>
      <c r="MPU126" s="208"/>
      <c r="MPV126" s="208"/>
      <c r="MPW126" s="208"/>
      <c r="MPX126" s="208"/>
      <c r="MPY126" s="208"/>
      <c r="MPZ126" s="208"/>
      <c r="MQA126" s="208"/>
      <c r="MQB126" s="208"/>
      <c r="MQC126" s="208"/>
      <c r="MQD126" s="208"/>
      <c r="MQE126" s="208"/>
      <c r="MQF126" s="208"/>
      <c r="MQG126" s="208"/>
      <c r="MQH126" s="208"/>
      <c r="MQI126" s="208"/>
      <c r="MQJ126" s="208"/>
      <c r="MQK126" s="208"/>
      <c r="MQL126" s="208"/>
      <c r="MQM126" s="208"/>
      <c r="MQN126" s="208"/>
      <c r="MQO126" s="208"/>
      <c r="MQP126" s="208"/>
      <c r="MQQ126" s="208"/>
      <c r="MQR126" s="208"/>
      <c r="MQS126" s="208"/>
      <c r="MQT126" s="208"/>
      <c r="MQU126" s="208"/>
      <c r="MQV126" s="208"/>
      <c r="MQW126" s="208"/>
      <c r="MQX126" s="208"/>
      <c r="MQY126" s="208"/>
      <c r="MQZ126" s="208"/>
      <c r="MRA126" s="208"/>
      <c r="MRB126" s="208"/>
      <c r="MRC126" s="208"/>
      <c r="MRD126" s="208"/>
      <c r="MRE126" s="208"/>
      <c r="MRF126" s="208"/>
      <c r="MRG126" s="208"/>
      <c r="MRH126" s="208"/>
      <c r="MRI126" s="208"/>
      <c r="MRJ126" s="208"/>
      <c r="MRK126" s="208"/>
      <c r="MRL126" s="208"/>
      <c r="MRM126" s="208"/>
      <c r="MRN126" s="208"/>
      <c r="MRO126" s="208"/>
      <c r="MRP126" s="208"/>
      <c r="MRQ126" s="208"/>
      <c r="MRR126" s="208"/>
      <c r="MRS126" s="208"/>
      <c r="MRT126" s="208"/>
      <c r="MRU126" s="208"/>
      <c r="MRV126" s="208"/>
      <c r="MRW126" s="208"/>
      <c r="MRX126" s="208"/>
      <c r="MRY126" s="208"/>
      <c r="MRZ126" s="208"/>
      <c r="MSA126" s="208"/>
      <c r="MSB126" s="208"/>
      <c r="MSC126" s="208"/>
      <c r="MSD126" s="208"/>
      <c r="MSE126" s="208"/>
      <c r="MSF126" s="208"/>
      <c r="MSG126" s="208"/>
      <c r="MSH126" s="208"/>
      <c r="MSI126" s="208"/>
      <c r="MSJ126" s="208"/>
      <c r="MSK126" s="208"/>
      <c r="MSL126" s="208"/>
      <c r="MSM126" s="208"/>
      <c r="MSN126" s="208"/>
      <c r="MSO126" s="208"/>
      <c r="MSP126" s="208"/>
      <c r="MSQ126" s="208"/>
      <c r="MSR126" s="208"/>
      <c r="MSS126" s="208"/>
      <c r="MST126" s="208"/>
      <c r="MSU126" s="208"/>
      <c r="MSV126" s="208"/>
      <c r="MSW126" s="208"/>
      <c r="MSX126" s="208"/>
      <c r="MSY126" s="208"/>
      <c r="MSZ126" s="208"/>
      <c r="MTA126" s="208"/>
      <c r="MTB126" s="208"/>
      <c r="MTC126" s="208"/>
      <c r="MTD126" s="208"/>
      <c r="MTE126" s="208"/>
      <c r="MTF126" s="208"/>
      <c r="MTG126" s="208"/>
      <c r="MTH126" s="208"/>
      <c r="MTI126" s="208"/>
      <c r="MTJ126" s="208"/>
      <c r="MTK126" s="208"/>
      <c r="MTL126" s="208"/>
      <c r="MTM126" s="208"/>
      <c r="MTN126" s="208"/>
      <c r="MTO126" s="208"/>
      <c r="MTP126" s="208"/>
      <c r="MTQ126" s="208"/>
      <c r="MTR126" s="208"/>
      <c r="MTS126" s="208"/>
      <c r="MTT126" s="208"/>
      <c r="MTU126" s="208"/>
      <c r="MTV126" s="208"/>
      <c r="MTW126" s="208"/>
      <c r="MTX126" s="208"/>
      <c r="MTY126" s="208"/>
      <c r="MTZ126" s="208"/>
      <c r="MUA126" s="208"/>
      <c r="MUB126" s="208"/>
      <c r="MUC126" s="208"/>
      <c r="MUD126" s="208"/>
      <c r="MUE126" s="208"/>
      <c r="MUF126" s="208"/>
      <c r="MUG126" s="208"/>
      <c r="MUH126" s="208"/>
      <c r="MUI126" s="208"/>
      <c r="MUJ126" s="208"/>
      <c r="MUK126" s="208"/>
      <c r="MUL126" s="208"/>
      <c r="MUM126" s="208"/>
      <c r="MUN126" s="208"/>
      <c r="MUO126" s="208"/>
      <c r="MUP126" s="208"/>
      <c r="MUQ126" s="208"/>
      <c r="MUR126" s="208"/>
      <c r="MUS126" s="208"/>
      <c r="MUT126" s="208"/>
      <c r="MUU126" s="208"/>
      <c r="MUV126" s="208"/>
      <c r="MUW126" s="208"/>
      <c r="MUX126" s="208"/>
      <c r="MUY126" s="208"/>
      <c r="MUZ126" s="208"/>
      <c r="MVA126" s="208"/>
      <c r="MVB126" s="208"/>
      <c r="MVC126" s="208"/>
      <c r="MVD126" s="208"/>
      <c r="MVE126" s="208"/>
      <c r="MVF126" s="208"/>
      <c r="MVG126" s="208"/>
      <c r="MVH126" s="208"/>
      <c r="MVI126" s="208"/>
      <c r="MVJ126" s="208"/>
      <c r="MVK126" s="208"/>
      <c r="MVL126" s="208"/>
      <c r="MVM126" s="208"/>
      <c r="MVN126" s="208"/>
      <c r="MVO126" s="208"/>
      <c r="MVP126" s="208"/>
      <c r="MVQ126" s="208"/>
      <c r="MVR126" s="208"/>
      <c r="MVS126" s="208"/>
      <c r="MVT126" s="208"/>
      <c r="MVU126" s="208"/>
      <c r="MVV126" s="208"/>
      <c r="MVW126" s="208"/>
      <c r="MVX126" s="208"/>
      <c r="MVY126" s="208"/>
      <c r="MVZ126" s="208"/>
      <c r="MWA126" s="208"/>
      <c r="MWB126" s="208"/>
      <c r="MWC126" s="208"/>
      <c r="MWD126" s="208"/>
      <c r="MWE126" s="208"/>
      <c r="MWF126" s="208"/>
      <c r="MWG126" s="208"/>
      <c r="MWH126" s="208"/>
      <c r="MWI126" s="208"/>
      <c r="MWJ126" s="208"/>
      <c r="MWK126" s="208"/>
      <c r="MWL126" s="208"/>
      <c r="MWM126" s="208"/>
      <c r="MWN126" s="208"/>
      <c r="MWO126" s="208"/>
      <c r="MWP126" s="208"/>
      <c r="MWQ126" s="208"/>
      <c r="MWR126" s="208"/>
      <c r="MWS126" s="208"/>
      <c r="MWT126" s="208"/>
      <c r="MWU126" s="208"/>
      <c r="MWV126" s="208"/>
      <c r="MWW126" s="208"/>
      <c r="MWX126" s="208"/>
      <c r="MWY126" s="208"/>
      <c r="MWZ126" s="208"/>
      <c r="MXA126" s="208"/>
      <c r="MXB126" s="208"/>
      <c r="MXC126" s="208"/>
      <c r="MXD126" s="208"/>
      <c r="MXE126" s="208"/>
      <c r="MXF126" s="208"/>
      <c r="MXG126" s="208"/>
      <c r="MXH126" s="208"/>
      <c r="MXI126" s="208"/>
      <c r="MXJ126" s="208"/>
      <c r="MXK126" s="208"/>
      <c r="MXL126" s="208"/>
      <c r="MXM126" s="208"/>
      <c r="MXN126" s="208"/>
      <c r="MXO126" s="208"/>
      <c r="MXP126" s="208"/>
      <c r="MXQ126" s="208"/>
      <c r="MXR126" s="208"/>
      <c r="MXS126" s="208"/>
      <c r="MXT126" s="208"/>
      <c r="MXU126" s="208"/>
      <c r="MXV126" s="208"/>
      <c r="MXW126" s="208"/>
      <c r="MXX126" s="208"/>
      <c r="MXY126" s="208"/>
      <c r="MXZ126" s="208"/>
      <c r="MYA126" s="208"/>
      <c r="MYB126" s="208"/>
      <c r="MYC126" s="208"/>
      <c r="MYD126" s="208"/>
      <c r="MYE126" s="208"/>
      <c r="MYF126" s="208"/>
      <c r="MYG126" s="208"/>
      <c r="MYH126" s="208"/>
      <c r="MYI126" s="208"/>
      <c r="MYJ126" s="208"/>
      <c r="MYK126" s="208"/>
      <c r="MYL126" s="208"/>
      <c r="MYM126" s="208"/>
      <c r="MYN126" s="208"/>
      <c r="MYO126" s="208"/>
      <c r="MYP126" s="208"/>
      <c r="MYQ126" s="208"/>
      <c r="MYR126" s="208"/>
      <c r="MYS126" s="208"/>
      <c r="MYT126" s="208"/>
      <c r="MYU126" s="208"/>
      <c r="MYV126" s="208"/>
      <c r="MYW126" s="208"/>
      <c r="MYX126" s="208"/>
      <c r="MYY126" s="208"/>
      <c r="MYZ126" s="208"/>
      <c r="MZA126" s="208"/>
      <c r="MZB126" s="208"/>
      <c r="MZC126" s="208"/>
      <c r="MZD126" s="208"/>
      <c r="MZE126" s="208"/>
      <c r="MZF126" s="208"/>
      <c r="MZG126" s="208"/>
      <c r="MZH126" s="208"/>
      <c r="MZI126" s="208"/>
      <c r="MZJ126" s="208"/>
      <c r="MZK126" s="208"/>
      <c r="MZL126" s="208"/>
      <c r="MZM126" s="208"/>
      <c r="MZN126" s="208"/>
      <c r="MZO126" s="208"/>
      <c r="MZP126" s="208"/>
      <c r="MZQ126" s="208"/>
      <c r="MZR126" s="208"/>
      <c r="MZS126" s="208"/>
      <c r="MZT126" s="208"/>
      <c r="MZU126" s="208"/>
      <c r="MZV126" s="208"/>
      <c r="MZW126" s="208"/>
      <c r="MZX126" s="208"/>
      <c r="MZY126" s="208"/>
      <c r="MZZ126" s="208"/>
      <c r="NAA126" s="208"/>
      <c r="NAB126" s="208"/>
      <c r="NAC126" s="208"/>
      <c r="NAD126" s="208"/>
      <c r="NAE126" s="208"/>
      <c r="NAF126" s="208"/>
      <c r="NAG126" s="208"/>
      <c r="NAH126" s="208"/>
      <c r="NAI126" s="208"/>
      <c r="NAJ126" s="208"/>
      <c r="NAK126" s="208"/>
      <c r="NAL126" s="208"/>
      <c r="NAM126" s="208"/>
      <c r="NAN126" s="208"/>
      <c r="NAO126" s="208"/>
      <c r="NAP126" s="208"/>
      <c r="NAQ126" s="208"/>
      <c r="NAR126" s="208"/>
      <c r="NAS126" s="208"/>
      <c r="NAT126" s="208"/>
      <c r="NAU126" s="208"/>
      <c r="NAV126" s="208"/>
      <c r="NAW126" s="208"/>
      <c r="NAX126" s="208"/>
      <c r="NAY126" s="208"/>
      <c r="NAZ126" s="208"/>
      <c r="NBA126" s="208"/>
      <c r="NBB126" s="208"/>
      <c r="NBC126" s="208"/>
      <c r="NBD126" s="208"/>
      <c r="NBE126" s="208"/>
      <c r="NBF126" s="208"/>
      <c r="NBG126" s="208"/>
      <c r="NBH126" s="208"/>
      <c r="NBI126" s="208"/>
      <c r="NBJ126" s="208"/>
      <c r="NBK126" s="208"/>
      <c r="NBL126" s="208"/>
      <c r="NBM126" s="208"/>
      <c r="NBN126" s="208"/>
      <c r="NBO126" s="208"/>
      <c r="NBP126" s="208"/>
      <c r="NBQ126" s="208"/>
      <c r="NBR126" s="208"/>
      <c r="NBS126" s="208"/>
      <c r="NBT126" s="208"/>
      <c r="NBU126" s="208"/>
      <c r="NBV126" s="208"/>
      <c r="NBW126" s="208"/>
      <c r="NBX126" s="208"/>
      <c r="NBY126" s="208"/>
      <c r="NBZ126" s="208"/>
      <c r="NCA126" s="208"/>
      <c r="NCB126" s="208"/>
      <c r="NCC126" s="208"/>
      <c r="NCD126" s="208"/>
      <c r="NCE126" s="208"/>
      <c r="NCF126" s="208"/>
      <c r="NCG126" s="208"/>
      <c r="NCH126" s="208"/>
      <c r="NCI126" s="208"/>
      <c r="NCJ126" s="208"/>
      <c r="NCK126" s="208"/>
      <c r="NCL126" s="208"/>
      <c r="NCM126" s="208"/>
      <c r="NCN126" s="208"/>
      <c r="NCO126" s="208"/>
      <c r="NCP126" s="208"/>
      <c r="NCQ126" s="208"/>
      <c r="NCR126" s="208"/>
      <c r="NCS126" s="208"/>
      <c r="NCT126" s="208"/>
      <c r="NCU126" s="208"/>
      <c r="NCV126" s="208"/>
      <c r="NCW126" s="208"/>
      <c r="NCX126" s="208"/>
      <c r="NCY126" s="208"/>
      <c r="NCZ126" s="208"/>
      <c r="NDA126" s="208"/>
      <c r="NDB126" s="208"/>
      <c r="NDC126" s="208"/>
      <c r="NDD126" s="208"/>
      <c r="NDE126" s="208"/>
      <c r="NDF126" s="208"/>
      <c r="NDG126" s="208"/>
      <c r="NDH126" s="208"/>
      <c r="NDI126" s="208"/>
      <c r="NDJ126" s="208"/>
      <c r="NDK126" s="208"/>
      <c r="NDL126" s="208"/>
      <c r="NDM126" s="208"/>
      <c r="NDN126" s="208"/>
      <c r="NDO126" s="208"/>
      <c r="NDP126" s="208"/>
      <c r="NDQ126" s="208"/>
      <c r="NDR126" s="208"/>
      <c r="NDS126" s="208"/>
      <c r="NDT126" s="208"/>
      <c r="NDU126" s="208"/>
      <c r="NDV126" s="208"/>
      <c r="NDW126" s="208"/>
      <c r="NDX126" s="208"/>
      <c r="NDY126" s="208"/>
      <c r="NDZ126" s="208"/>
      <c r="NEA126" s="208"/>
      <c r="NEB126" s="208"/>
      <c r="NEC126" s="208"/>
      <c r="NED126" s="208"/>
      <c r="NEE126" s="208"/>
      <c r="NEF126" s="208"/>
      <c r="NEG126" s="208"/>
      <c r="NEH126" s="208"/>
      <c r="NEI126" s="208"/>
      <c r="NEJ126" s="208"/>
      <c r="NEK126" s="208"/>
      <c r="NEL126" s="208"/>
      <c r="NEM126" s="208"/>
      <c r="NEN126" s="208"/>
      <c r="NEO126" s="208"/>
      <c r="NEP126" s="208"/>
      <c r="NEQ126" s="208"/>
      <c r="NER126" s="208"/>
      <c r="NES126" s="208"/>
      <c r="NET126" s="208"/>
      <c r="NEU126" s="208"/>
      <c r="NEV126" s="208"/>
      <c r="NEW126" s="208"/>
      <c r="NEX126" s="208"/>
      <c r="NEY126" s="208"/>
      <c r="NEZ126" s="208"/>
      <c r="NFA126" s="208"/>
      <c r="NFB126" s="208"/>
      <c r="NFC126" s="208"/>
      <c r="NFD126" s="208"/>
      <c r="NFE126" s="208"/>
      <c r="NFF126" s="208"/>
      <c r="NFG126" s="208"/>
      <c r="NFH126" s="208"/>
      <c r="NFI126" s="208"/>
      <c r="NFJ126" s="208"/>
      <c r="NFK126" s="208"/>
      <c r="NFL126" s="208"/>
      <c r="NFM126" s="208"/>
      <c r="NFN126" s="208"/>
      <c r="NFO126" s="208"/>
      <c r="NFP126" s="208"/>
      <c r="NFQ126" s="208"/>
      <c r="NFR126" s="208"/>
      <c r="NFS126" s="208"/>
      <c r="NFT126" s="208"/>
      <c r="NFU126" s="208"/>
      <c r="NFV126" s="208"/>
      <c r="NFW126" s="208"/>
      <c r="NFX126" s="208"/>
      <c r="NFY126" s="208"/>
      <c r="NFZ126" s="208"/>
      <c r="NGA126" s="208"/>
      <c r="NGB126" s="208"/>
      <c r="NGC126" s="208"/>
      <c r="NGD126" s="208"/>
      <c r="NGE126" s="208"/>
      <c r="NGF126" s="208"/>
      <c r="NGG126" s="208"/>
      <c r="NGH126" s="208"/>
      <c r="NGI126" s="208"/>
      <c r="NGJ126" s="208"/>
      <c r="NGK126" s="208"/>
      <c r="NGL126" s="208"/>
      <c r="NGM126" s="208"/>
      <c r="NGN126" s="208"/>
      <c r="NGO126" s="208"/>
      <c r="NGP126" s="208"/>
      <c r="NGQ126" s="208"/>
      <c r="NGR126" s="208"/>
      <c r="NGS126" s="208"/>
      <c r="NGT126" s="208"/>
      <c r="NGU126" s="208"/>
      <c r="NGV126" s="208"/>
      <c r="NGW126" s="208"/>
      <c r="NGX126" s="208"/>
      <c r="NGY126" s="208"/>
      <c r="NGZ126" s="208"/>
      <c r="NHA126" s="208"/>
      <c r="NHB126" s="208"/>
      <c r="NHC126" s="208"/>
      <c r="NHD126" s="208"/>
      <c r="NHE126" s="208"/>
      <c r="NHF126" s="208"/>
      <c r="NHG126" s="208"/>
      <c r="NHH126" s="208"/>
      <c r="NHI126" s="208"/>
      <c r="NHJ126" s="208"/>
      <c r="NHK126" s="208"/>
      <c r="NHL126" s="208"/>
      <c r="NHM126" s="208"/>
      <c r="NHN126" s="208"/>
      <c r="NHO126" s="208"/>
      <c r="NHP126" s="208"/>
      <c r="NHQ126" s="208"/>
      <c r="NHR126" s="208"/>
      <c r="NHS126" s="208"/>
      <c r="NHT126" s="208"/>
      <c r="NHU126" s="208"/>
      <c r="NHV126" s="208"/>
      <c r="NHW126" s="208"/>
      <c r="NHX126" s="208"/>
      <c r="NHY126" s="208"/>
      <c r="NHZ126" s="208"/>
      <c r="NIA126" s="208"/>
      <c r="NIB126" s="208"/>
      <c r="NIC126" s="208"/>
      <c r="NID126" s="208"/>
      <c r="NIE126" s="208"/>
      <c r="NIF126" s="208"/>
      <c r="NIG126" s="208"/>
      <c r="NIH126" s="208"/>
      <c r="NII126" s="208"/>
      <c r="NIJ126" s="208"/>
      <c r="NIK126" s="208"/>
      <c r="NIL126" s="208"/>
      <c r="NIM126" s="208"/>
      <c r="NIN126" s="208"/>
      <c r="NIO126" s="208"/>
      <c r="NIP126" s="208"/>
      <c r="NIQ126" s="208"/>
      <c r="NIR126" s="208"/>
      <c r="NIS126" s="208"/>
      <c r="NIT126" s="208"/>
      <c r="NIU126" s="208"/>
      <c r="NIV126" s="208"/>
      <c r="NIW126" s="208"/>
      <c r="NIX126" s="208"/>
      <c r="NIY126" s="208"/>
      <c r="NIZ126" s="208"/>
      <c r="NJA126" s="208"/>
      <c r="NJB126" s="208"/>
      <c r="NJC126" s="208"/>
      <c r="NJD126" s="208"/>
      <c r="NJE126" s="208"/>
      <c r="NJF126" s="208"/>
      <c r="NJG126" s="208"/>
      <c r="NJH126" s="208"/>
      <c r="NJI126" s="208"/>
      <c r="NJJ126" s="208"/>
      <c r="NJK126" s="208"/>
      <c r="NJL126" s="208"/>
      <c r="NJM126" s="208"/>
      <c r="NJN126" s="208"/>
      <c r="NJO126" s="208"/>
      <c r="NJP126" s="208"/>
      <c r="NJQ126" s="208"/>
      <c r="NJR126" s="208"/>
      <c r="NJS126" s="208"/>
      <c r="NJT126" s="208"/>
      <c r="NJU126" s="208"/>
      <c r="NJV126" s="208"/>
      <c r="NJW126" s="208"/>
      <c r="NJX126" s="208"/>
      <c r="NJY126" s="208"/>
      <c r="NJZ126" s="208"/>
      <c r="NKA126" s="208"/>
      <c r="NKB126" s="208"/>
      <c r="NKC126" s="208"/>
      <c r="NKD126" s="208"/>
      <c r="NKE126" s="208"/>
      <c r="NKF126" s="208"/>
      <c r="NKG126" s="208"/>
      <c r="NKH126" s="208"/>
      <c r="NKI126" s="208"/>
      <c r="NKJ126" s="208"/>
      <c r="NKK126" s="208"/>
      <c r="NKL126" s="208"/>
      <c r="NKM126" s="208"/>
      <c r="NKN126" s="208"/>
      <c r="NKO126" s="208"/>
      <c r="NKP126" s="208"/>
      <c r="NKQ126" s="208"/>
      <c r="NKR126" s="208"/>
      <c r="NKS126" s="208"/>
      <c r="NKT126" s="208"/>
      <c r="NKU126" s="208"/>
      <c r="NKV126" s="208"/>
      <c r="NKW126" s="208"/>
      <c r="NKX126" s="208"/>
      <c r="NKY126" s="208"/>
      <c r="NKZ126" s="208"/>
      <c r="NLA126" s="208"/>
      <c r="NLB126" s="208"/>
      <c r="NLC126" s="208"/>
      <c r="NLD126" s="208"/>
      <c r="NLE126" s="208"/>
      <c r="NLF126" s="208"/>
      <c r="NLG126" s="208"/>
      <c r="NLH126" s="208"/>
      <c r="NLI126" s="208"/>
      <c r="NLJ126" s="208"/>
      <c r="NLK126" s="208"/>
      <c r="NLL126" s="208"/>
      <c r="NLM126" s="208"/>
      <c r="NLN126" s="208"/>
      <c r="NLO126" s="208"/>
      <c r="NLP126" s="208"/>
      <c r="NLQ126" s="208"/>
      <c r="NLR126" s="208"/>
      <c r="NLS126" s="208"/>
      <c r="NLT126" s="208"/>
      <c r="NLU126" s="208"/>
      <c r="NLV126" s="208"/>
      <c r="NLW126" s="208"/>
      <c r="NLX126" s="208"/>
      <c r="NLY126" s="208"/>
      <c r="NLZ126" s="208"/>
      <c r="NMA126" s="208"/>
      <c r="NMB126" s="208"/>
      <c r="NMC126" s="208"/>
      <c r="NMD126" s="208"/>
      <c r="NME126" s="208"/>
      <c r="NMF126" s="208"/>
      <c r="NMG126" s="208"/>
      <c r="NMH126" s="208"/>
      <c r="NMI126" s="208"/>
      <c r="NMJ126" s="208"/>
      <c r="NMK126" s="208"/>
      <c r="NML126" s="208"/>
      <c r="NMM126" s="208"/>
      <c r="NMN126" s="208"/>
      <c r="NMO126" s="208"/>
      <c r="NMP126" s="208"/>
      <c r="NMQ126" s="208"/>
      <c r="NMR126" s="208"/>
      <c r="NMS126" s="208"/>
      <c r="NMT126" s="208"/>
      <c r="NMU126" s="208"/>
      <c r="NMV126" s="208"/>
      <c r="NMW126" s="208"/>
      <c r="NMX126" s="208"/>
      <c r="NMY126" s="208"/>
      <c r="NMZ126" s="208"/>
      <c r="NNA126" s="208"/>
      <c r="NNB126" s="208"/>
      <c r="NNC126" s="208"/>
      <c r="NND126" s="208"/>
      <c r="NNE126" s="208"/>
      <c r="NNF126" s="208"/>
      <c r="NNG126" s="208"/>
      <c r="NNH126" s="208"/>
      <c r="NNI126" s="208"/>
      <c r="NNJ126" s="208"/>
      <c r="NNK126" s="208"/>
      <c r="NNL126" s="208"/>
      <c r="NNM126" s="208"/>
      <c r="NNN126" s="208"/>
      <c r="NNO126" s="208"/>
      <c r="NNP126" s="208"/>
      <c r="NNQ126" s="208"/>
      <c r="NNR126" s="208"/>
      <c r="NNS126" s="208"/>
      <c r="NNT126" s="208"/>
      <c r="NNU126" s="208"/>
      <c r="NNV126" s="208"/>
      <c r="NNW126" s="208"/>
      <c r="NNX126" s="208"/>
      <c r="NNY126" s="208"/>
      <c r="NNZ126" s="208"/>
      <c r="NOA126" s="208"/>
      <c r="NOB126" s="208"/>
      <c r="NOC126" s="208"/>
      <c r="NOD126" s="208"/>
      <c r="NOE126" s="208"/>
      <c r="NOF126" s="208"/>
      <c r="NOG126" s="208"/>
      <c r="NOH126" s="208"/>
      <c r="NOI126" s="208"/>
      <c r="NOJ126" s="208"/>
      <c r="NOK126" s="208"/>
      <c r="NOL126" s="208"/>
      <c r="NOM126" s="208"/>
      <c r="NON126" s="208"/>
      <c r="NOO126" s="208"/>
      <c r="NOP126" s="208"/>
      <c r="NOQ126" s="208"/>
      <c r="NOR126" s="208"/>
      <c r="NOS126" s="208"/>
      <c r="NOT126" s="208"/>
      <c r="NOU126" s="208"/>
      <c r="NOV126" s="208"/>
      <c r="NOW126" s="208"/>
      <c r="NOX126" s="208"/>
      <c r="NOY126" s="208"/>
      <c r="NOZ126" s="208"/>
      <c r="NPA126" s="208"/>
      <c r="NPB126" s="208"/>
      <c r="NPC126" s="208"/>
      <c r="NPD126" s="208"/>
      <c r="NPE126" s="208"/>
      <c r="NPF126" s="208"/>
      <c r="NPG126" s="208"/>
      <c r="NPH126" s="208"/>
      <c r="NPI126" s="208"/>
      <c r="NPJ126" s="208"/>
      <c r="NPK126" s="208"/>
      <c r="NPL126" s="208"/>
      <c r="NPM126" s="208"/>
      <c r="NPN126" s="208"/>
      <c r="NPO126" s="208"/>
      <c r="NPP126" s="208"/>
      <c r="NPQ126" s="208"/>
      <c r="NPR126" s="208"/>
      <c r="NPS126" s="208"/>
      <c r="NPT126" s="208"/>
      <c r="NPU126" s="208"/>
      <c r="NPV126" s="208"/>
      <c r="NPW126" s="208"/>
      <c r="NPX126" s="208"/>
      <c r="NPY126" s="208"/>
      <c r="NPZ126" s="208"/>
      <c r="NQA126" s="208"/>
      <c r="NQB126" s="208"/>
      <c r="NQC126" s="208"/>
      <c r="NQD126" s="208"/>
      <c r="NQE126" s="208"/>
      <c r="NQF126" s="208"/>
      <c r="NQG126" s="208"/>
      <c r="NQH126" s="208"/>
      <c r="NQI126" s="208"/>
      <c r="NQJ126" s="208"/>
      <c r="NQK126" s="208"/>
      <c r="NQL126" s="208"/>
      <c r="NQM126" s="208"/>
      <c r="NQN126" s="208"/>
      <c r="NQO126" s="208"/>
      <c r="NQP126" s="208"/>
      <c r="NQQ126" s="208"/>
      <c r="NQR126" s="208"/>
      <c r="NQS126" s="208"/>
      <c r="NQT126" s="208"/>
      <c r="NQU126" s="208"/>
      <c r="NQV126" s="208"/>
      <c r="NQW126" s="208"/>
      <c r="NQX126" s="208"/>
      <c r="NQY126" s="208"/>
      <c r="NQZ126" s="208"/>
      <c r="NRA126" s="208"/>
      <c r="NRB126" s="208"/>
      <c r="NRC126" s="208"/>
      <c r="NRD126" s="208"/>
      <c r="NRE126" s="208"/>
      <c r="NRF126" s="208"/>
      <c r="NRG126" s="208"/>
      <c r="NRH126" s="208"/>
      <c r="NRI126" s="208"/>
      <c r="NRJ126" s="208"/>
      <c r="NRK126" s="208"/>
      <c r="NRL126" s="208"/>
      <c r="NRM126" s="208"/>
      <c r="NRN126" s="208"/>
      <c r="NRO126" s="208"/>
      <c r="NRP126" s="208"/>
      <c r="NRQ126" s="208"/>
      <c r="NRR126" s="208"/>
      <c r="NRS126" s="208"/>
      <c r="NRT126" s="208"/>
      <c r="NRU126" s="208"/>
      <c r="NRV126" s="208"/>
      <c r="NRW126" s="208"/>
      <c r="NRX126" s="208"/>
      <c r="NRY126" s="208"/>
      <c r="NRZ126" s="208"/>
      <c r="NSA126" s="208"/>
      <c r="NSB126" s="208"/>
      <c r="NSC126" s="208"/>
      <c r="NSD126" s="208"/>
      <c r="NSE126" s="208"/>
      <c r="NSF126" s="208"/>
      <c r="NSG126" s="208"/>
      <c r="NSH126" s="208"/>
      <c r="NSI126" s="208"/>
      <c r="NSJ126" s="208"/>
      <c r="NSK126" s="208"/>
      <c r="NSL126" s="208"/>
      <c r="NSM126" s="208"/>
      <c r="NSN126" s="208"/>
      <c r="NSO126" s="208"/>
      <c r="NSP126" s="208"/>
      <c r="NSQ126" s="208"/>
      <c r="NSR126" s="208"/>
      <c r="NSS126" s="208"/>
      <c r="NST126" s="208"/>
      <c r="NSU126" s="208"/>
      <c r="NSV126" s="208"/>
      <c r="NSW126" s="208"/>
      <c r="NSX126" s="208"/>
      <c r="NSY126" s="208"/>
      <c r="NSZ126" s="208"/>
      <c r="NTA126" s="208"/>
      <c r="NTB126" s="208"/>
      <c r="NTC126" s="208"/>
      <c r="NTD126" s="208"/>
      <c r="NTE126" s="208"/>
      <c r="NTF126" s="208"/>
      <c r="NTG126" s="208"/>
      <c r="NTH126" s="208"/>
      <c r="NTI126" s="208"/>
      <c r="NTJ126" s="208"/>
      <c r="NTK126" s="208"/>
      <c r="NTL126" s="208"/>
      <c r="NTM126" s="208"/>
      <c r="NTN126" s="208"/>
      <c r="NTO126" s="208"/>
      <c r="NTP126" s="208"/>
      <c r="NTQ126" s="208"/>
      <c r="NTR126" s="208"/>
      <c r="NTS126" s="208"/>
      <c r="NTT126" s="208"/>
      <c r="NTU126" s="208"/>
      <c r="NTV126" s="208"/>
      <c r="NTW126" s="208"/>
      <c r="NTX126" s="208"/>
      <c r="NTY126" s="208"/>
      <c r="NTZ126" s="208"/>
      <c r="NUA126" s="208"/>
      <c r="NUB126" s="208"/>
      <c r="NUC126" s="208"/>
      <c r="NUD126" s="208"/>
      <c r="NUE126" s="208"/>
      <c r="NUF126" s="208"/>
      <c r="NUG126" s="208"/>
      <c r="NUH126" s="208"/>
      <c r="NUI126" s="208"/>
      <c r="NUJ126" s="208"/>
      <c r="NUK126" s="208"/>
      <c r="NUL126" s="208"/>
      <c r="NUM126" s="208"/>
      <c r="NUN126" s="208"/>
      <c r="NUO126" s="208"/>
      <c r="NUP126" s="208"/>
      <c r="NUQ126" s="208"/>
      <c r="NUR126" s="208"/>
      <c r="NUS126" s="208"/>
      <c r="NUT126" s="208"/>
      <c r="NUU126" s="208"/>
      <c r="NUV126" s="208"/>
      <c r="NUW126" s="208"/>
      <c r="NUX126" s="208"/>
      <c r="NUY126" s="208"/>
      <c r="NUZ126" s="208"/>
      <c r="NVA126" s="208"/>
      <c r="NVB126" s="208"/>
      <c r="NVC126" s="208"/>
      <c r="NVD126" s="208"/>
      <c r="NVE126" s="208"/>
      <c r="NVF126" s="208"/>
      <c r="NVG126" s="208"/>
      <c r="NVH126" s="208"/>
      <c r="NVI126" s="208"/>
      <c r="NVJ126" s="208"/>
      <c r="NVK126" s="208"/>
      <c r="NVL126" s="208"/>
      <c r="NVM126" s="208"/>
      <c r="NVN126" s="208"/>
      <c r="NVO126" s="208"/>
      <c r="NVP126" s="208"/>
      <c r="NVQ126" s="208"/>
      <c r="NVR126" s="208"/>
      <c r="NVS126" s="208"/>
      <c r="NVT126" s="208"/>
      <c r="NVU126" s="208"/>
      <c r="NVV126" s="208"/>
      <c r="NVW126" s="208"/>
      <c r="NVX126" s="208"/>
      <c r="NVY126" s="208"/>
      <c r="NVZ126" s="208"/>
      <c r="NWA126" s="208"/>
      <c r="NWB126" s="208"/>
      <c r="NWC126" s="208"/>
      <c r="NWD126" s="208"/>
      <c r="NWE126" s="208"/>
      <c r="NWF126" s="208"/>
      <c r="NWG126" s="208"/>
      <c r="NWH126" s="208"/>
      <c r="NWI126" s="208"/>
      <c r="NWJ126" s="208"/>
      <c r="NWK126" s="208"/>
      <c r="NWL126" s="208"/>
      <c r="NWM126" s="208"/>
      <c r="NWN126" s="208"/>
      <c r="NWO126" s="208"/>
      <c r="NWP126" s="208"/>
      <c r="NWQ126" s="208"/>
      <c r="NWR126" s="208"/>
      <c r="NWS126" s="208"/>
      <c r="NWT126" s="208"/>
      <c r="NWU126" s="208"/>
      <c r="NWV126" s="208"/>
      <c r="NWW126" s="208"/>
      <c r="NWX126" s="208"/>
      <c r="NWY126" s="208"/>
      <c r="NWZ126" s="208"/>
      <c r="NXA126" s="208"/>
      <c r="NXB126" s="208"/>
      <c r="NXC126" s="208"/>
      <c r="NXD126" s="208"/>
      <c r="NXE126" s="208"/>
      <c r="NXF126" s="208"/>
      <c r="NXG126" s="208"/>
      <c r="NXH126" s="208"/>
      <c r="NXI126" s="208"/>
      <c r="NXJ126" s="208"/>
      <c r="NXK126" s="208"/>
      <c r="NXL126" s="208"/>
      <c r="NXM126" s="208"/>
      <c r="NXN126" s="208"/>
      <c r="NXO126" s="208"/>
      <c r="NXP126" s="208"/>
      <c r="NXQ126" s="208"/>
      <c r="NXR126" s="208"/>
      <c r="NXS126" s="208"/>
      <c r="NXT126" s="208"/>
      <c r="NXU126" s="208"/>
      <c r="NXV126" s="208"/>
      <c r="NXW126" s="208"/>
      <c r="NXX126" s="208"/>
      <c r="NXY126" s="208"/>
      <c r="NXZ126" s="208"/>
      <c r="NYA126" s="208"/>
      <c r="NYB126" s="208"/>
      <c r="NYC126" s="208"/>
      <c r="NYD126" s="208"/>
      <c r="NYE126" s="208"/>
      <c r="NYF126" s="208"/>
      <c r="NYG126" s="208"/>
      <c r="NYH126" s="208"/>
      <c r="NYI126" s="208"/>
      <c r="NYJ126" s="208"/>
      <c r="NYK126" s="208"/>
      <c r="NYL126" s="208"/>
      <c r="NYM126" s="208"/>
      <c r="NYN126" s="208"/>
      <c r="NYO126" s="208"/>
      <c r="NYP126" s="208"/>
      <c r="NYQ126" s="208"/>
      <c r="NYR126" s="208"/>
      <c r="NYS126" s="208"/>
      <c r="NYT126" s="208"/>
      <c r="NYU126" s="208"/>
      <c r="NYV126" s="208"/>
      <c r="NYW126" s="208"/>
      <c r="NYX126" s="208"/>
      <c r="NYY126" s="208"/>
      <c r="NYZ126" s="208"/>
      <c r="NZA126" s="208"/>
      <c r="NZB126" s="208"/>
      <c r="NZC126" s="208"/>
      <c r="NZD126" s="208"/>
      <c r="NZE126" s="208"/>
      <c r="NZF126" s="208"/>
      <c r="NZG126" s="208"/>
      <c r="NZH126" s="208"/>
      <c r="NZI126" s="208"/>
      <c r="NZJ126" s="208"/>
      <c r="NZK126" s="208"/>
      <c r="NZL126" s="208"/>
      <c r="NZM126" s="208"/>
      <c r="NZN126" s="208"/>
      <c r="NZO126" s="208"/>
      <c r="NZP126" s="208"/>
      <c r="NZQ126" s="208"/>
      <c r="NZR126" s="208"/>
      <c r="NZS126" s="208"/>
      <c r="NZT126" s="208"/>
      <c r="NZU126" s="208"/>
      <c r="NZV126" s="208"/>
      <c r="NZW126" s="208"/>
      <c r="NZX126" s="208"/>
      <c r="NZY126" s="208"/>
      <c r="NZZ126" s="208"/>
      <c r="OAA126" s="208"/>
      <c r="OAB126" s="208"/>
      <c r="OAC126" s="208"/>
      <c r="OAD126" s="208"/>
      <c r="OAE126" s="208"/>
      <c r="OAF126" s="208"/>
      <c r="OAG126" s="208"/>
      <c r="OAH126" s="208"/>
      <c r="OAI126" s="208"/>
      <c r="OAJ126" s="208"/>
      <c r="OAK126" s="208"/>
      <c r="OAL126" s="208"/>
      <c r="OAM126" s="208"/>
      <c r="OAN126" s="208"/>
      <c r="OAO126" s="208"/>
      <c r="OAP126" s="208"/>
      <c r="OAQ126" s="208"/>
      <c r="OAR126" s="208"/>
      <c r="OAS126" s="208"/>
      <c r="OAT126" s="208"/>
      <c r="OAU126" s="208"/>
      <c r="OAV126" s="208"/>
      <c r="OAW126" s="208"/>
      <c r="OAX126" s="208"/>
      <c r="OAY126" s="208"/>
      <c r="OAZ126" s="208"/>
      <c r="OBA126" s="208"/>
      <c r="OBB126" s="208"/>
      <c r="OBC126" s="208"/>
      <c r="OBD126" s="208"/>
      <c r="OBE126" s="208"/>
      <c r="OBF126" s="208"/>
      <c r="OBG126" s="208"/>
      <c r="OBH126" s="208"/>
      <c r="OBI126" s="208"/>
      <c r="OBJ126" s="208"/>
      <c r="OBK126" s="208"/>
      <c r="OBL126" s="208"/>
      <c r="OBM126" s="208"/>
      <c r="OBN126" s="208"/>
      <c r="OBO126" s="208"/>
      <c r="OBP126" s="208"/>
      <c r="OBQ126" s="208"/>
      <c r="OBR126" s="208"/>
      <c r="OBS126" s="208"/>
      <c r="OBT126" s="208"/>
      <c r="OBU126" s="208"/>
      <c r="OBV126" s="208"/>
      <c r="OBW126" s="208"/>
      <c r="OBX126" s="208"/>
      <c r="OBY126" s="208"/>
      <c r="OBZ126" s="208"/>
      <c r="OCA126" s="208"/>
      <c r="OCB126" s="208"/>
      <c r="OCC126" s="208"/>
      <c r="OCD126" s="208"/>
      <c r="OCE126" s="208"/>
      <c r="OCF126" s="208"/>
      <c r="OCG126" s="208"/>
      <c r="OCH126" s="208"/>
      <c r="OCI126" s="208"/>
      <c r="OCJ126" s="208"/>
      <c r="OCK126" s="208"/>
      <c r="OCL126" s="208"/>
      <c r="OCM126" s="208"/>
      <c r="OCN126" s="208"/>
      <c r="OCO126" s="208"/>
      <c r="OCP126" s="208"/>
      <c r="OCQ126" s="208"/>
      <c r="OCR126" s="208"/>
      <c r="OCS126" s="208"/>
      <c r="OCT126" s="208"/>
      <c r="OCU126" s="208"/>
      <c r="OCV126" s="208"/>
      <c r="OCW126" s="208"/>
      <c r="OCX126" s="208"/>
      <c r="OCY126" s="208"/>
      <c r="OCZ126" s="208"/>
      <c r="ODA126" s="208"/>
      <c r="ODB126" s="208"/>
      <c r="ODC126" s="208"/>
      <c r="ODD126" s="208"/>
      <c r="ODE126" s="208"/>
      <c r="ODF126" s="208"/>
      <c r="ODG126" s="208"/>
      <c r="ODH126" s="208"/>
      <c r="ODI126" s="208"/>
      <c r="ODJ126" s="208"/>
      <c r="ODK126" s="208"/>
      <c r="ODL126" s="208"/>
      <c r="ODM126" s="208"/>
      <c r="ODN126" s="208"/>
      <c r="ODO126" s="208"/>
      <c r="ODP126" s="208"/>
      <c r="ODQ126" s="208"/>
      <c r="ODR126" s="208"/>
      <c r="ODS126" s="208"/>
      <c r="ODT126" s="208"/>
      <c r="ODU126" s="208"/>
      <c r="ODV126" s="208"/>
      <c r="ODW126" s="208"/>
      <c r="ODX126" s="208"/>
      <c r="ODY126" s="208"/>
      <c r="ODZ126" s="208"/>
      <c r="OEA126" s="208"/>
      <c r="OEB126" s="208"/>
      <c r="OEC126" s="208"/>
      <c r="OED126" s="208"/>
      <c r="OEE126" s="208"/>
      <c r="OEF126" s="208"/>
      <c r="OEG126" s="208"/>
      <c r="OEH126" s="208"/>
      <c r="OEI126" s="208"/>
      <c r="OEJ126" s="208"/>
      <c r="OEK126" s="208"/>
      <c r="OEL126" s="208"/>
      <c r="OEM126" s="208"/>
      <c r="OEN126" s="208"/>
      <c r="OEO126" s="208"/>
      <c r="OEP126" s="208"/>
      <c r="OEQ126" s="208"/>
      <c r="OER126" s="208"/>
      <c r="OES126" s="208"/>
      <c r="OET126" s="208"/>
      <c r="OEU126" s="208"/>
      <c r="OEV126" s="208"/>
      <c r="OEW126" s="208"/>
      <c r="OEX126" s="208"/>
      <c r="OEY126" s="208"/>
      <c r="OEZ126" s="208"/>
      <c r="OFA126" s="208"/>
      <c r="OFB126" s="208"/>
      <c r="OFC126" s="208"/>
      <c r="OFD126" s="208"/>
      <c r="OFE126" s="208"/>
      <c r="OFF126" s="208"/>
      <c r="OFG126" s="208"/>
      <c r="OFH126" s="208"/>
      <c r="OFI126" s="208"/>
      <c r="OFJ126" s="208"/>
      <c r="OFK126" s="208"/>
      <c r="OFL126" s="208"/>
      <c r="OFM126" s="208"/>
      <c r="OFN126" s="208"/>
      <c r="OFO126" s="208"/>
      <c r="OFP126" s="208"/>
      <c r="OFQ126" s="208"/>
      <c r="OFR126" s="208"/>
      <c r="OFS126" s="208"/>
      <c r="OFT126" s="208"/>
      <c r="OFU126" s="208"/>
      <c r="OFV126" s="208"/>
      <c r="OFW126" s="208"/>
      <c r="OFX126" s="208"/>
      <c r="OFY126" s="208"/>
      <c r="OFZ126" s="208"/>
      <c r="OGA126" s="208"/>
      <c r="OGB126" s="208"/>
      <c r="OGC126" s="208"/>
      <c r="OGD126" s="208"/>
      <c r="OGE126" s="208"/>
      <c r="OGF126" s="208"/>
      <c r="OGG126" s="208"/>
      <c r="OGH126" s="208"/>
      <c r="OGI126" s="208"/>
      <c r="OGJ126" s="208"/>
      <c r="OGK126" s="208"/>
      <c r="OGL126" s="208"/>
      <c r="OGM126" s="208"/>
      <c r="OGN126" s="208"/>
      <c r="OGO126" s="208"/>
      <c r="OGP126" s="208"/>
      <c r="OGQ126" s="208"/>
      <c r="OGR126" s="208"/>
      <c r="OGS126" s="208"/>
      <c r="OGT126" s="208"/>
      <c r="OGU126" s="208"/>
      <c r="OGV126" s="208"/>
      <c r="OGW126" s="208"/>
      <c r="OGX126" s="208"/>
      <c r="OGY126" s="208"/>
      <c r="OGZ126" s="208"/>
      <c r="OHA126" s="208"/>
      <c r="OHB126" s="208"/>
      <c r="OHC126" s="208"/>
      <c r="OHD126" s="208"/>
      <c r="OHE126" s="208"/>
      <c r="OHF126" s="208"/>
      <c r="OHG126" s="208"/>
      <c r="OHH126" s="208"/>
      <c r="OHI126" s="208"/>
      <c r="OHJ126" s="208"/>
      <c r="OHK126" s="208"/>
      <c r="OHL126" s="208"/>
      <c r="OHM126" s="208"/>
      <c r="OHN126" s="208"/>
      <c r="OHO126" s="208"/>
      <c r="OHP126" s="208"/>
      <c r="OHQ126" s="208"/>
      <c r="OHR126" s="208"/>
      <c r="OHS126" s="208"/>
      <c r="OHT126" s="208"/>
      <c r="OHU126" s="208"/>
      <c r="OHV126" s="208"/>
      <c r="OHW126" s="208"/>
      <c r="OHX126" s="208"/>
      <c r="OHY126" s="208"/>
      <c r="OHZ126" s="208"/>
      <c r="OIA126" s="208"/>
      <c r="OIB126" s="208"/>
      <c r="OIC126" s="208"/>
      <c r="OID126" s="208"/>
      <c r="OIE126" s="208"/>
      <c r="OIF126" s="208"/>
      <c r="OIG126" s="208"/>
      <c r="OIH126" s="208"/>
      <c r="OII126" s="208"/>
      <c r="OIJ126" s="208"/>
      <c r="OIK126" s="208"/>
      <c r="OIL126" s="208"/>
      <c r="OIM126" s="208"/>
      <c r="OIN126" s="208"/>
      <c r="OIO126" s="208"/>
      <c r="OIP126" s="208"/>
      <c r="OIQ126" s="208"/>
      <c r="OIR126" s="208"/>
      <c r="OIS126" s="208"/>
      <c r="OIT126" s="208"/>
      <c r="OIU126" s="208"/>
      <c r="OIV126" s="208"/>
      <c r="OIW126" s="208"/>
      <c r="OIX126" s="208"/>
      <c r="OIY126" s="208"/>
      <c r="OIZ126" s="208"/>
      <c r="OJA126" s="208"/>
      <c r="OJB126" s="208"/>
      <c r="OJC126" s="208"/>
      <c r="OJD126" s="208"/>
      <c r="OJE126" s="208"/>
      <c r="OJF126" s="208"/>
      <c r="OJG126" s="208"/>
      <c r="OJH126" s="208"/>
      <c r="OJI126" s="208"/>
      <c r="OJJ126" s="208"/>
      <c r="OJK126" s="208"/>
      <c r="OJL126" s="208"/>
      <c r="OJM126" s="208"/>
      <c r="OJN126" s="208"/>
      <c r="OJO126" s="208"/>
      <c r="OJP126" s="208"/>
      <c r="OJQ126" s="208"/>
      <c r="OJR126" s="208"/>
      <c r="OJS126" s="208"/>
      <c r="OJT126" s="208"/>
      <c r="OJU126" s="208"/>
      <c r="OJV126" s="208"/>
      <c r="OJW126" s="208"/>
      <c r="OJX126" s="208"/>
      <c r="OJY126" s="208"/>
      <c r="OJZ126" s="208"/>
      <c r="OKA126" s="208"/>
      <c r="OKB126" s="208"/>
      <c r="OKC126" s="208"/>
      <c r="OKD126" s="208"/>
      <c r="OKE126" s="208"/>
      <c r="OKF126" s="208"/>
      <c r="OKG126" s="208"/>
      <c r="OKH126" s="208"/>
      <c r="OKI126" s="208"/>
      <c r="OKJ126" s="208"/>
      <c r="OKK126" s="208"/>
      <c r="OKL126" s="208"/>
      <c r="OKM126" s="208"/>
      <c r="OKN126" s="208"/>
      <c r="OKO126" s="208"/>
      <c r="OKP126" s="208"/>
      <c r="OKQ126" s="208"/>
      <c r="OKR126" s="208"/>
      <c r="OKS126" s="208"/>
      <c r="OKT126" s="208"/>
      <c r="OKU126" s="208"/>
      <c r="OKV126" s="208"/>
      <c r="OKW126" s="208"/>
      <c r="OKX126" s="208"/>
      <c r="OKY126" s="208"/>
      <c r="OKZ126" s="208"/>
      <c r="OLA126" s="208"/>
      <c r="OLB126" s="208"/>
      <c r="OLC126" s="208"/>
      <c r="OLD126" s="208"/>
      <c r="OLE126" s="208"/>
      <c r="OLF126" s="208"/>
      <c r="OLG126" s="208"/>
      <c r="OLH126" s="208"/>
      <c r="OLI126" s="208"/>
      <c r="OLJ126" s="208"/>
      <c r="OLK126" s="208"/>
      <c r="OLL126" s="208"/>
      <c r="OLM126" s="208"/>
      <c r="OLN126" s="208"/>
      <c r="OLO126" s="208"/>
      <c r="OLP126" s="208"/>
      <c r="OLQ126" s="208"/>
      <c r="OLR126" s="208"/>
      <c r="OLS126" s="208"/>
      <c r="OLT126" s="208"/>
      <c r="OLU126" s="208"/>
      <c r="OLV126" s="208"/>
      <c r="OLW126" s="208"/>
      <c r="OLX126" s="208"/>
      <c r="OLY126" s="208"/>
      <c r="OLZ126" s="208"/>
      <c r="OMA126" s="208"/>
      <c r="OMB126" s="208"/>
      <c r="OMC126" s="208"/>
      <c r="OMD126" s="208"/>
      <c r="OME126" s="208"/>
      <c r="OMF126" s="208"/>
      <c r="OMG126" s="208"/>
      <c r="OMH126" s="208"/>
      <c r="OMI126" s="208"/>
      <c r="OMJ126" s="208"/>
      <c r="OMK126" s="208"/>
      <c r="OML126" s="208"/>
      <c r="OMM126" s="208"/>
      <c r="OMN126" s="208"/>
      <c r="OMO126" s="208"/>
      <c r="OMP126" s="208"/>
      <c r="OMQ126" s="208"/>
      <c r="OMR126" s="208"/>
      <c r="OMS126" s="208"/>
      <c r="OMT126" s="208"/>
      <c r="OMU126" s="208"/>
      <c r="OMV126" s="208"/>
      <c r="OMW126" s="208"/>
      <c r="OMX126" s="208"/>
      <c r="OMY126" s="208"/>
      <c r="OMZ126" s="208"/>
      <c r="ONA126" s="208"/>
      <c r="ONB126" s="208"/>
      <c r="ONC126" s="208"/>
      <c r="OND126" s="208"/>
      <c r="ONE126" s="208"/>
      <c r="ONF126" s="208"/>
      <c r="ONG126" s="208"/>
      <c r="ONH126" s="208"/>
      <c r="ONI126" s="208"/>
      <c r="ONJ126" s="208"/>
      <c r="ONK126" s="208"/>
      <c r="ONL126" s="208"/>
      <c r="ONM126" s="208"/>
      <c r="ONN126" s="208"/>
      <c r="ONO126" s="208"/>
      <c r="ONP126" s="208"/>
      <c r="ONQ126" s="208"/>
      <c r="ONR126" s="208"/>
      <c r="ONS126" s="208"/>
      <c r="ONT126" s="208"/>
      <c r="ONU126" s="208"/>
      <c r="ONV126" s="208"/>
      <c r="ONW126" s="208"/>
      <c r="ONX126" s="208"/>
      <c r="ONY126" s="208"/>
      <c r="ONZ126" s="208"/>
      <c r="OOA126" s="208"/>
      <c r="OOB126" s="208"/>
      <c r="OOC126" s="208"/>
      <c r="OOD126" s="208"/>
      <c r="OOE126" s="208"/>
      <c r="OOF126" s="208"/>
      <c r="OOG126" s="208"/>
      <c r="OOH126" s="208"/>
      <c r="OOI126" s="208"/>
      <c r="OOJ126" s="208"/>
      <c r="OOK126" s="208"/>
      <c r="OOL126" s="208"/>
      <c r="OOM126" s="208"/>
      <c r="OON126" s="208"/>
      <c r="OOO126" s="208"/>
      <c r="OOP126" s="208"/>
      <c r="OOQ126" s="208"/>
      <c r="OOR126" s="208"/>
      <c r="OOS126" s="208"/>
      <c r="OOT126" s="208"/>
      <c r="OOU126" s="208"/>
      <c r="OOV126" s="208"/>
      <c r="OOW126" s="208"/>
      <c r="OOX126" s="208"/>
      <c r="OOY126" s="208"/>
      <c r="OOZ126" s="208"/>
      <c r="OPA126" s="208"/>
      <c r="OPB126" s="208"/>
      <c r="OPC126" s="208"/>
      <c r="OPD126" s="208"/>
      <c r="OPE126" s="208"/>
      <c r="OPF126" s="208"/>
      <c r="OPG126" s="208"/>
      <c r="OPH126" s="208"/>
      <c r="OPI126" s="208"/>
      <c r="OPJ126" s="208"/>
      <c r="OPK126" s="208"/>
      <c r="OPL126" s="208"/>
      <c r="OPM126" s="208"/>
      <c r="OPN126" s="208"/>
      <c r="OPO126" s="208"/>
      <c r="OPP126" s="208"/>
      <c r="OPQ126" s="208"/>
      <c r="OPR126" s="208"/>
      <c r="OPS126" s="208"/>
      <c r="OPT126" s="208"/>
      <c r="OPU126" s="208"/>
      <c r="OPV126" s="208"/>
      <c r="OPW126" s="208"/>
      <c r="OPX126" s="208"/>
      <c r="OPY126" s="208"/>
      <c r="OPZ126" s="208"/>
      <c r="OQA126" s="208"/>
      <c r="OQB126" s="208"/>
      <c r="OQC126" s="208"/>
      <c r="OQD126" s="208"/>
      <c r="OQE126" s="208"/>
      <c r="OQF126" s="208"/>
      <c r="OQG126" s="208"/>
      <c r="OQH126" s="208"/>
      <c r="OQI126" s="208"/>
      <c r="OQJ126" s="208"/>
      <c r="OQK126" s="208"/>
      <c r="OQL126" s="208"/>
      <c r="OQM126" s="208"/>
      <c r="OQN126" s="208"/>
      <c r="OQO126" s="208"/>
      <c r="OQP126" s="208"/>
      <c r="OQQ126" s="208"/>
      <c r="OQR126" s="208"/>
      <c r="OQS126" s="208"/>
      <c r="OQT126" s="208"/>
      <c r="OQU126" s="208"/>
      <c r="OQV126" s="208"/>
      <c r="OQW126" s="208"/>
      <c r="OQX126" s="208"/>
      <c r="OQY126" s="208"/>
      <c r="OQZ126" s="208"/>
      <c r="ORA126" s="208"/>
      <c r="ORB126" s="208"/>
      <c r="ORC126" s="208"/>
      <c r="ORD126" s="208"/>
      <c r="ORE126" s="208"/>
      <c r="ORF126" s="208"/>
      <c r="ORG126" s="208"/>
      <c r="ORH126" s="208"/>
      <c r="ORI126" s="208"/>
      <c r="ORJ126" s="208"/>
      <c r="ORK126" s="208"/>
      <c r="ORL126" s="208"/>
      <c r="ORM126" s="208"/>
      <c r="ORN126" s="208"/>
      <c r="ORO126" s="208"/>
      <c r="ORP126" s="208"/>
      <c r="ORQ126" s="208"/>
      <c r="ORR126" s="208"/>
      <c r="ORS126" s="208"/>
      <c r="ORT126" s="208"/>
      <c r="ORU126" s="208"/>
      <c r="ORV126" s="208"/>
      <c r="ORW126" s="208"/>
      <c r="ORX126" s="208"/>
      <c r="ORY126" s="208"/>
      <c r="ORZ126" s="208"/>
      <c r="OSA126" s="208"/>
      <c r="OSB126" s="208"/>
      <c r="OSC126" s="208"/>
      <c r="OSD126" s="208"/>
      <c r="OSE126" s="208"/>
      <c r="OSF126" s="208"/>
      <c r="OSG126" s="208"/>
      <c r="OSH126" s="208"/>
      <c r="OSI126" s="208"/>
      <c r="OSJ126" s="208"/>
      <c r="OSK126" s="208"/>
      <c r="OSL126" s="208"/>
      <c r="OSM126" s="208"/>
      <c r="OSN126" s="208"/>
      <c r="OSO126" s="208"/>
      <c r="OSP126" s="208"/>
      <c r="OSQ126" s="208"/>
      <c r="OSR126" s="208"/>
      <c r="OSS126" s="208"/>
      <c r="OST126" s="208"/>
      <c r="OSU126" s="208"/>
      <c r="OSV126" s="208"/>
      <c r="OSW126" s="208"/>
      <c r="OSX126" s="208"/>
      <c r="OSY126" s="208"/>
      <c r="OSZ126" s="208"/>
      <c r="OTA126" s="208"/>
      <c r="OTB126" s="208"/>
      <c r="OTC126" s="208"/>
      <c r="OTD126" s="208"/>
      <c r="OTE126" s="208"/>
      <c r="OTF126" s="208"/>
      <c r="OTG126" s="208"/>
      <c r="OTH126" s="208"/>
      <c r="OTI126" s="208"/>
      <c r="OTJ126" s="208"/>
      <c r="OTK126" s="208"/>
      <c r="OTL126" s="208"/>
      <c r="OTM126" s="208"/>
      <c r="OTN126" s="208"/>
      <c r="OTO126" s="208"/>
      <c r="OTP126" s="208"/>
      <c r="OTQ126" s="208"/>
      <c r="OTR126" s="208"/>
      <c r="OTS126" s="208"/>
      <c r="OTT126" s="208"/>
      <c r="OTU126" s="208"/>
      <c r="OTV126" s="208"/>
      <c r="OTW126" s="208"/>
      <c r="OTX126" s="208"/>
      <c r="OTY126" s="208"/>
      <c r="OTZ126" s="208"/>
      <c r="OUA126" s="208"/>
      <c r="OUB126" s="208"/>
      <c r="OUC126" s="208"/>
      <c r="OUD126" s="208"/>
      <c r="OUE126" s="208"/>
      <c r="OUF126" s="208"/>
      <c r="OUG126" s="208"/>
      <c r="OUH126" s="208"/>
      <c r="OUI126" s="208"/>
      <c r="OUJ126" s="208"/>
      <c r="OUK126" s="208"/>
      <c r="OUL126" s="208"/>
      <c r="OUM126" s="208"/>
      <c r="OUN126" s="208"/>
      <c r="OUO126" s="208"/>
      <c r="OUP126" s="208"/>
      <c r="OUQ126" s="208"/>
      <c r="OUR126" s="208"/>
      <c r="OUS126" s="208"/>
      <c r="OUT126" s="208"/>
      <c r="OUU126" s="208"/>
      <c r="OUV126" s="208"/>
      <c r="OUW126" s="208"/>
      <c r="OUX126" s="208"/>
      <c r="OUY126" s="208"/>
      <c r="OUZ126" s="208"/>
      <c r="OVA126" s="208"/>
      <c r="OVB126" s="208"/>
      <c r="OVC126" s="208"/>
      <c r="OVD126" s="208"/>
      <c r="OVE126" s="208"/>
      <c r="OVF126" s="208"/>
      <c r="OVG126" s="208"/>
      <c r="OVH126" s="208"/>
      <c r="OVI126" s="208"/>
      <c r="OVJ126" s="208"/>
      <c r="OVK126" s="208"/>
      <c r="OVL126" s="208"/>
      <c r="OVM126" s="208"/>
      <c r="OVN126" s="208"/>
      <c r="OVO126" s="208"/>
      <c r="OVP126" s="208"/>
      <c r="OVQ126" s="208"/>
      <c r="OVR126" s="208"/>
      <c r="OVS126" s="208"/>
      <c r="OVT126" s="208"/>
      <c r="OVU126" s="208"/>
      <c r="OVV126" s="208"/>
      <c r="OVW126" s="208"/>
      <c r="OVX126" s="208"/>
      <c r="OVY126" s="208"/>
      <c r="OVZ126" s="208"/>
      <c r="OWA126" s="208"/>
      <c r="OWB126" s="208"/>
      <c r="OWC126" s="208"/>
      <c r="OWD126" s="208"/>
      <c r="OWE126" s="208"/>
      <c r="OWF126" s="208"/>
      <c r="OWG126" s="208"/>
      <c r="OWH126" s="208"/>
      <c r="OWI126" s="208"/>
      <c r="OWJ126" s="208"/>
      <c r="OWK126" s="208"/>
      <c r="OWL126" s="208"/>
      <c r="OWM126" s="208"/>
      <c r="OWN126" s="208"/>
      <c r="OWO126" s="208"/>
      <c r="OWP126" s="208"/>
      <c r="OWQ126" s="208"/>
      <c r="OWR126" s="208"/>
      <c r="OWS126" s="208"/>
      <c r="OWT126" s="208"/>
      <c r="OWU126" s="208"/>
      <c r="OWV126" s="208"/>
      <c r="OWW126" s="208"/>
      <c r="OWX126" s="208"/>
      <c r="OWY126" s="208"/>
      <c r="OWZ126" s="208"/>
      <c r="OXA126" s="208"/>
      <c r="OXB126" s="208"/>
      <c r="OXC126" s="208"/>
      <c r="OXD126" s="208"/>
      <c r="OXE126" s="208"/>
      <c r="OXF126" s="208"/>
      <c r="OXG126" s="208"/>
      <c r="OXH126" s="208"/>
      <c r="OXI126" s="208"/>
      <c r="OXJ126" s="208"/>
      <c r="OXK126" s="208"/>
      <c r="OXL126" s="208"/>
      <c r="OXM126" s="208"/>
      <c r="OXN126" s="208"/>
      <c r="OXO126" s="208"/>
      <c r="OXP126" s="208"/>
      <c r="OXQ126" s="208"/>
      <c r="OXR126" s="208"/>
      <c r="OXS126" s="208"/>
      <c r="OXT126" s="208"/>
      <c r="OXU126" s="208"/>
      <c r="OXV126" s="208"/>
      <c r="OXW126" s="208"/>
      <c r="OXX126" s="208"/>
      <c r="OXY126" s="208"/>
      <c r="OXZ126" s="208"/>
      <c r="OYA126" s="208"/>
      <c r="OYB126" s="208"/>
      <c r="OYC126" s="208"/>
      <c r="OYD126" s="208"/>
      <c r="OYE126" s="208"/>
      <c r="OYF126" s="208"/>
      <c r="OYG126" s="208"/>
      <c r="OYH126" s="208"/>
      <c r="OYI126" s="208"/>
      <c r="OYJ126" s="208"/>
      <c r="OYK126" s="208"/>
      <c r="OYL126" s="208"/>
      <c r="OYM126" s="208"/>
      <c r="OYN126" s="208"/>
      <c r="OYO126" s="208"/>
      <c r="OYP126" s="208"/>
      <c r="OYQ126" s="208"/>
      <c r="OYR126" s="208"/>
      <c r="OYS126" s="208"/>
      <c r="OYT126" s="208"/>
      <c r="OYU126" s="208"/>
      <c r="OYV126" s="208"/>
      <c r="OYW126" s="208"/>
      <c r="OYX126" s="208"/>
      <c r="OYY126" s="208"/>
      <c r="OYZ126" s="208"/>
      <c r="OZA126" s="208"/>
      <c r="OZB126" s="208"/>
      <c r="OZC126" s="208"/>
      <c r="OZD126" s="208"/>
      <c r="OZE126" s="208"/>
      <c r="OZF126" s="208"/>
      <c r="OZG126" s="208"/>
      <c r="OZH126" s="208"/>
      <c r="OZI126" s="208"/>
      <c r="OZJ126" s="208"/>
      <c r="OZK126" s="208"/>
      <c r="OZL126" s="208"/>
      <c r="OZM126" s="208"/>
      <c r="OZN126" s="208"/>
      <c r="OZO126" s="208"/>
      <c r="OZP126" s="208"/>
      <c r="OZQ126" s="208"/>
      <c r="OZR126" s="208"/>
      <c r="OZS126" s="208"/>
      <c r="OZT126" s="208"/>
      <c r="OZU126" s="208"/>
      <c r="OZV126" s="208"/>
      <c r="OZW126" s="208"/>
      <c r="OZX126" s="208"/>
      <c r="OZY126" s="208"/>
      <c r="OZZ126" s="208"/>
      <c r="PAA126" s="208"/>
      <c r="PAB126" s="208"/>
      <c r="PAC126" s="208"/>
      <c r="PAD126" s="208"/>
      <c r="PAE126" s="208"/>
      <c r="PAF126" s="208"/>
      <c r="PAG126" s="208"/>
      <c r="PAH126" s="208"/>
      <c r="PAI126" s="208"/>
      <c r="PAJ126" s="208"/>
      <c r="PAK126" s="208"/>
      <c r="PAL126" s="208"/>
      <c r="PAM126" s="208"/>
      <c r="PAN126" s="208"/>
      <c r="PAO126" s="208"/>
      <c r="PAP126" s="208"/>
      <c r="PAQ126" s="208"/>
      <c r="PAR126" s="208"/>
      <c r="PAS126" s="208"/>
      <c r="PAT126" s="208"/>
      <c r="PAU126" s="208"/>
      <c r="PAV126" s="208"/>
      <c r="PAW126" s="208"/>
      <c r="PAX126" s="208"/>
      <c r="PAY126" s="208"/>
      <c r="PAZ126" s="208"/>
      <c r="PBA126" s="208"/>
      <c r="PBB126" s="208"/>
      <c r="PBC126" s="208"/>
      <c r="PBD126" s="208"/>
      <c r="PBE126" s="208"/>
      <c r="PBF126" s="208"/>
      <c r="PBG126" s="208"/>
      <c r="PBH126" s="208"/>
      <c r="PBI126" s="208"/>
      <c r="PBJ126" s="208"/>
      <c r="PBK126" s="208"/>
      <c r="PBL126" s="208"/>
      <c r="PBM126" s="208"/>
      <c r="PBN126" s="208"/>
      <c r="PBO126" s="208"/>
      <c r="PBP126" s="208"/>
      <c r="PBQ126" s="208"/>
      <c r="PBR126" s="208"/>
      <c r="PBS126" s="208"/>
      <c r="PBT126" s="208"/>
      <c r="PBU126" s="208"/>
      <c r="PBV126" s="208"/>
      <c r="PBW126" s="208"/>
      <c r="PBX126" s="208"/>
      <c r="PBY126" s="208"/>
      <c r="PBZ126" s="208"/>
      <c r="PCA126" s="208"/>
      <c r="PCB126" s="208"/>
      <c r="PCC126" s="208"/>
      <c r="PCD126" s="208"/>
      <c r="PCE126" s="208"/>
      <c r="PCF126" s="208"/>
      <c r="PCG126" s="208"/>
      <c r="PCH126" s="208"/>
      <c r="PCI126" s="208"/>
      <c r="PCJ126" s="208"/>
      <c r="PCK126" s="208"/>
      <c r="PCL126" s="208"/>
      <c r="PCM126" s="208"/>
      <c r="PCN126" s="208"/>
      <c r="PCO126" s="208"/>
      <c r="PCP126" s="208"/>
      <c r="PCQ126" s="208"/>
      <c r="PCR126" s="208"/>
      <c r="PCS126" s="208"/>
      <c r="PCT126" s="208"/>
      <c r="PCU126" s="208"/>
      <c r="PCV126" s="208"/>
      <c r="PCW126" s="208"/>
      <c r="PCX126" s="208"/>
      <c r="PCY126" s="208"/>
      <c r="PCZ126" s="208"/>
      <c r="PDA126" s="208"/>
      <c r="PDB126" s="208"/>
      <c r="PDC126" s="208"/>
      <c r="PDD126" s="208"/>
      <c r="PDE126" s="208"/>
      <c r="PDF126" s="208"/>
      <c r="PDG126" s="208"/>
      <c r="PDH126" s="208"/>
      <c r="PDI126" s="208"/>
      <c r="PDJ126" s="208"/>
      <c r="PDK126" s="208"/>
      <c r="PDL126" s="208"/>
      <c r="PDM126" s="208"/>
      <c r="PDN126" s="208"/>
      <c r="PDO126" s="208"/>
      <c r="PDP126" s="208"/>
      <c r="PDQ126" s="208"/>
      <c r="PDR126" s="208"/>
      <c r="PDS126" s="208"/>
      <c r="PDT126" s="208"/>
      <c r="PDU126" s="208"/>
      <c r="PDV126" s="208"/>
      <c r="PDW126" s="208"/>
      <c r="PDX126" s="208"/>
      <c r="PDY126" s="208"/>
      <c r="PDZ126" s="208"/>
      <c r="PEA126" s="208"/>
      <c r="PEB126" s="208"/>
      <c r="PEC126" s="208"/>
      <c r="PED126" s="208"/>
      <c r="PEE126" s="208"/>
      <c r="PEF126" s="208"/>
      <c r="PEG126" s="208"/>
      <c r="PEH126" s="208"/>
      <c r="PEI126" s="208"/>
      <c r="PEJ126" s="208"/>
      <c r="PEK126" s="208"/>
      <c r="PEL126" s="208"/>
      <c r="PEM126" s="208"/>
      <c r="PEN126" s="208"/>
      <c r="PEO126" s="208"/>
      <c r="PEP126" s="208"/>
      <c r="PEQ126" s="208"/>
      <c r="PER126" s="208"/>
      <c r="PES126" s="208"/>
      <c r="PET126" s="208"/>
      <c r="PEU126" s="208"/>
      <c r="PEV126" s="208"/>
      <c r="PEW126" s="208"/>
      <c r="PEX126" s="208"/>
      <c r="PEY126" s="208"/>
      <c r="PEZ126" s="208"/>
      <c r="PFA126" s="208"/>
      <c r="PFB126" s="208"/>
      <c r="PFC126" s="208"/>
      <c r="PFD126" s="208"/>
      <c r="PFE126" s="208"/>
      <c r="PFF126" s="208"/>
      <c r="PFG126" s="208"/>
      <c r="PFH126" s="208"/>
      <c r="PFI126" s="208"/>
      <c r="PFJ126" s="208"/>
      <c r="PFK126" s="208"/>
      <c r="PFL126" s="208"/>
      <c r="PFM126" s="208"/>
      <c r="PFN126" s="208"/>
      <c r="PFO126" s="208"/>
      <c r="PFP126" s="208"/>
      <c r="PFQ126" s="208"/>
      <c r="PFR126" s="208"/>
      <c r="PFS126" s="208"/>
      <c r="PFT126" s="208"/>
      <c r="PFU126" s="208"/>
      <c r="PFV126" s="208"/>
      <c r="PFW126" s="208"/>
      <c r="PFX126" s="208"/>
      <c r="PFY126" s="208"/>
      <c r="PFZ126" s="208"/>
      <c r="PGA126" s="208"/>
      <c r="PGB126" s="208"/>
      <c r="PGC126" s="208"/>
      <c r="PGD126" s="208"/>
      <c r="PGE126" s="208"/>
      <c r="PGF126" s="208"/>
      <c r="PGG126" s="208"/>
      <c r="PGH126" s="208"/>
      <c r="PGI126" s="208"/>
      <c r="PGJ126" s="208"/>
      <c r="PGK126" s="208"/>
      <c r="PGL126" s="208"/>
      <c r="PGM126" s="208"/>
      <c r="PGN126" s="208"/>
      <c r="PGO126" s="208"/>
      <c r="PGP126" s="208"/>
      <c r="PGQ126" s="208"/>
      <c r="PGR126" s="208"/>
      <c r="PGS126" s="208"/>
      <c r="PGT126" s="208"/>
      <c r="PGU126" s="208"/>
      <c r="PGV126" s="208"/>
      <c r="PGW126" s="208"/>
      <c r="PGX126" s="208"/>
      <c r="PGY126" s="208"/>
      <c r="PGZ126" s="208"/>
      <c r="PHA126" s="208"/>
      <c r="PHB126" s="208"/>
      <c r="PHC126" s="208"/>
      <c r="PHD126" s="208"/>
      <c r="PHE126" s="208"/>
      <c r="PHF126" s="208"/>
      <c r="PHG126" s="208"/>
      <c r="PHH126" s="208"/>
      <c r="PHI126" s="208"/>
      <c r="PHJ126" s="208"/>
      <c r="PHK126" s="208"/>
      <c r="PHL126" s="208"/>
      <c r="PHM126" s="208"/>
      <c r="PHN126" s="208"/>
      <c r="PHO126" s="208"/>
      <c r="PHP126" s="208"/>
      <c r="PHQ126" s="208"/>
      <c r="PHR126" s="208"/>
      <c r="PHS126" s="208"/>
      <c r="PHT126" s="208"/>
      <c r="PHU126" s="208"/>
      <c r="PHV126" s="208"/>
      <c r="PHW126" s="208"/>
      <c r="PHX126" s="208"/>
      <c r="PHY126" s="208"/>
      <c r="PHZ126" s="208"/>
      <c r="PIA126" s="208"/>
      <c r="PIB126" s="208"/>
      <c r="PIC126" s="208"/>
      <c r="PID126" s="208"/>
      <c r="PIE126" s="208"/>
      <c r="PIF126" s="208"/>
      <c r="PIG126" s="208"/>
      <c r="PIH126" s="208"/>
      <c r="PII126" s="208"/>
      <c r="PIJ126" s="208"/>
      <c r="PIK126" s="208"/>
      <c r="PIL126" s="208"/>
      <c r="PIM126" s="208"/>
      <c r="PIN126" s="208"/>
      <c r="PIO126" s="208"/>
      <c r="PIP126" s="208"/>
      <c r="PIQ126" s="208"/>
      <c r="PIR126" s="208"/>
      <c r="PIS126" s="208"/>
      <c r="PIT126" s="208"/>
      <c r="PIU126" s="208"/>
      <c r="PIV126" s="208"/>
      <c r="PIW126" s="208"/>
      <c r="PIX126" s="208"/>
      <c r="PIY126" s="208"/>
      <c r="PIZ126" s="208"/>
      <c r="PJA126" s="208"/>
      <c r="PJB126" s="208"/>
      <c r="PJC126" s="208"/>
      <c r="PJD126" s="208"/>
      <c r="PJE126" s="208"/>
      <c r="PJF126" s="208"/>
      <c r="PJG126" s="208"/>
      <c r="PJH126" s="208"/>
      <c r="PJI126" s="208"/>
      <c r="PJJ126" s="208"/>
      <c r="PJK126" s="208"/>
      <c r="PJL126" s="208"/>
      <c r="PJM126" s="208"/>
      <c r="PJN126" s="208"/>
      <c r="PJO126" s="208"/>
      <c r="PJP126" s="208"/>
      <c r="PJQ126" s="208"/>
      <c r="PJR126" s="208"/>
      <c r="PJS126" s="208"/>
      <c r="PJT126" s="208"/>
      <c r="PJU126" s="208"/>
      <c r="PJV126" s="208"/>
      <c r="PJW126" s="208"/>
      <c r="PJX126" s="208"/>
      <c r="PJY126" s="208"/>
      <c r="PJZ126" s="208"/>
      <c r="PKA126" s="208"/>
      <c r="PKB126" s="208"/>
      <c r="PKC126" s="208"/>
      <c r="PKD126" s="208"/>
      <c r="PKE126" s="208"/>
      <c r="PKF126" s="208"/>
      <c r="PKG126" s="208"/>
      <c r="PKH126" s="208"/>
      <c r="PKI126" s="208"/>
      <c r="PKJ126" s="208"/>
      <c r="PKK126" s="208"/>
      <c r="PKL126" s="208"/>
      <c r="PKM126" s="208"/>
      <c r="PKN126" s="208"/>
      <c r="PKO126" s="208"/>
      <c r="PKP126" s="208"/>
      <c r="PKQ126" s="208"/>
      <c r="PKR126" s="208"/>
      <c r="PKS126" s="208"/>
      <c r="PKT126" s="208"/>
      <c r="PKU126" s="208"/>
      <c r="PKV126" s="208"/>
      <c r="PKW126" s="208"/>
      <c r="PKX126" s="208"/>
      <c r="PKY126" s="208"/>
      <c r="PKZ126" s="208"/>
      <c r="PLA126" s="208"/>
      <c r="PLB126" s="208"/>
      <c r="PLC126" s="208"/>
      <c r="PLD126" s="208"/>
      <c r="PLE126" s="208"/>
      <c r="PLF126" s="208"/>
      <c r="PLG126" s="208"/>
      <c r="PLH126" s="208"/>
      <c r="PLI126" s="208"/>
      <c r="PLJ126" s="208"/>
      <c r="PLK126" s="208"/>
      <c r="PLL126" s="208"/>
      <c r="PLM126" s="208"/>
      <c r="PLN126" s="208"/>
      <c r="PLO126" s="208"/>
      <c r="PLP126" s="208"/>
      <c r="PLQ126" s="208"/>
      <c r="PLR126" s="208"/>
      <c r="PLS126" s="208"/>
      <c r="PLT126" s="208"/>
      <c r="PLU126" s="208"/>
      <c r="PLV126" s="208"/>
      <c r="PLW126" s="208"/>
      <c r="PLX126" s="208"/>
      <c r="PLY126" s="208"/>
      <c r="PLZ126" s="208"/>
      <c r="PMA126" s="208"/>
      <c r="PMB126" s="208"/>
      <c r="PMC126" s="208"/>
      <c r="PMD126" s="208"/>
      <c r="PME126" s="208"/>
      <c r="PMF126" s="208"/>
      <c r="PMG126" s="208"/>
      <c r="PMH126" s="208"/>
      <c r="PMI126" s="208"/>
      <c r="PMJ126" s="208"/>
      <c r="PMK126" s="208"/>
      <c r="PML126" s="208"/>
      <c r="PMM126" s="208"/>
      <c r="PMN126" s="208"/>
      <c r="PMO126" s="208"/>
      <c r="PMP126" s="208"/>
      <c r="PMQ126" s="208"/>
      <c r="PMR126" s="208"/>
      <c r="PMS126" s="208"/>
      <c r="PMT126" s="208"/>
      <c r="PMU126" s="208"/>
      <c r="PMV126" s="208"/>
      <c r="PMW126" s="208"/>
      <c r="PMX126" s="208"/>
      <c r="PMY126" s="208"/>
      <c r="PMZ126" s="208"/>
      <c r="PNA126" s="208"/>
      <c r="PNB126" s="208"/>
      <c r="PNC126" s="208"/>
      <c r="PND126" s="208"/>
      <c r="PNE126" s="208"/>
      <c r="PNF126" s="208"/>
      <c r="PNG126" s="208"/>
      <c r="PNH126" s="208"/>
      <c r="PNI126" s="208"/>
      <c r="PNJ126" s="208"/>
      <c r="PNK126" s="208"/>
      <c r="PNL126" s="208"/>
      <c r="PNM126" s="208"/>
      <c r="PNN126" s="208"/>
      <c r="PNO126" s="208"/>
      <c r="PNP126" s="208"/>
      <c r="PNQ126" s="208"/>
      <c r="PNR126" s="208"/>
      <c r="PNS126" s="208"/>
      <c r="PNT126" s="208"/>
      <c r="PNU126" s="208"/>
      <c r="PNV126" s="208"/>
      <c r="PNW126" s="208"/>
      <c r="PNX126" s="208"/>
      <c r="PNY126" s="208"/>
      <c r="PNZ126" s="208"/>
      <c r="POA126" s="208"/>
      <c r="POB126" s="208"/>
      <c r="POC126" s="208"/>
      <c r="POD126" s="208"/>
      <c r="POE126" s="208"/>
      <c r="POF126" s="208"/>
      <c r="POG126" s="208"/>
      <c r="POH126" s="208"/>
      <c r="POI126" s="208"/>
      <c r="POJ126" s="208"/>
      <c r="POK126" s="208"/>
      <c r="POL126" s="208"/>
      <c r="POM126" s="208"/>
      <c r="PON126" s="208"/>
      <c r="POO126" s="208"/>
      <c r="POP126" s="208"/>
      <c r="POQ126" s="208"/>
      <c r="POR126" s="208"/>
      <c r="POS126" s="208"/>
      <c r="POT126" s="208"/>
      <c r="POU126" s="208"/>
      <c r="POV126" s="208"/>
      <c r="POW126" s="208"/>
      <c r="POX126" s="208"/>
      <c r="POY126" s="208"/>
      <c r="POZ126" s="208"/>
      <c r="PPA126" s="208"/>
      <c r="PPB126" s="208"/>
      <c r="PPC126" s="208"/>
      <c r="PPD126" s="208"/>
      <c r="PPE126" s="208"/>
      <c r="PPF126" s="208"/>
      <c r="PPG126" s="208"/>
      <c r="PPH126" s="208"/>
      <c r="PPI126" s="208"/>
      <c r="PPJ126" s="208"/>
      <c r="PPK126" s="208"/>
      <c r="PPL126" s="208"/>
      <c r="PPM126" s="208"/>
      <c r="PPN126" s="208"/>
      <c r="PPO126" s="208"/>
      <c r="PPP126" s="208"/>
      <c r="PPQ126" s="208"/>
      <c r="PPR126" s="208"/>
      <c r="PPS126" s="208"/>
      <c r="PPT126" s="208"/>
      <c r="PPU126" s="208"/>
      <c r="PPV126" s="208"/>
      <c r="PPW126" s="208"/>
      <c r="PPX126" s="208"/>
      <c r="PPY126" s="208"/>
      <c r="PPZ126" s="208"/>
      <c r="PQA126" s="208"/>
      <c r="PQB126" s="208"/>
      <c r="PQC126" s="208"/>
      <c r="PQD126" s="208"/>
      <c r="PQE126" s="208"/>
      <c r="PQF126" s="208"/>
      <c r="PQG126" s="208"/>
      <c r="PQH126" s="208"/>
      <c r="PQI126" s="208"/>
      <c r="PQJ126" s="208"/>
      <c r="PQK126" s="208"/>
      <c r="PQL126" s="208"/>
      <c r="PQM126" s="208"/>
      <c r="PQN126" s="208"/>
      <c r="PQO126" s="208"/>
      <c r="PQP126" s="208"/>
      <c r="PQQ126" s="208"/>
      <c r="PQR126" s="208"/>
      <c r="PQS126" s="208"/>
      <c r="PQT126" s="208"/>
      <c r="PQU126" s="208"/>
      <c r="PQV126" s="208"/>
      <c r="PQW126" s="208"/>
      <c r="PQX126" s="208"/>
      <c r="PQY126" s="208"/>
      <c r="PQZ126" s="208"/>
      <c r="PRA126" s="208"/>
      <c r="PRB126" s="208"/>
      <c r="PRC126" s="208"/>
      <c r="PRD126" s="208"/>
      <c r="PRE126" s="208"/>
      <c r="PRF126" s="208"/>
      <c r="PRG126" s="208"/>
      <c r="PRH126" s="208"/>
      <c r="PRI126" s="208"/>
      <c r="PRJ126" s="208"/>
      <c r="PRK126" s="208"/>
      <c r="PRL126" s="208"/>
      <c r="PRM126" s="208"/>
      <c r="PRN126" s="208"/>
      <c r="PRO126" s="208"/>
      <c r="PRP126" s="208"/>
      <c r="PRQ126" s="208"/>
      <c r="PRR126" s="208"/>
      <c r="PRS126" s="208"/>
      <c r="PRT126" s="208"/>
      <c r="PRU126" s="208"/>
      <c r="PRV126" s="208"/>
      <c r="PRW126" s="208"/>
      <c r="PRX126" s="208"/>
      <c r="PRY126" s="208"/>
      <c r="PRZ126" s="208"/>
      <c r="PSA126" s="208"/>
      <c r="PSB126" s="208"/>
      <c r="PSC126" s="208"/>
      <c r="PSD126" s="208"/>
      <c r="PSE126" s="208"/>
      <c r="PSF126" s="208"/>
      <c r="PSG126" s="208"/>
      <c r="PSH126" s="208"/>
      <c r="PSI126" s="208"/>
      <c r="PSJ126" s="208"/>
      <c r="PSK126" s="208"/>
      <c r="PSL126" s="208"/>
      <c r="PSM126" s="208"/>
      <c r="PSN126" s="208"/>
      <c r="PSO126" s="208"/>
      <c r="PSP126" s="208"/>
      <c r="PSQ126" s="208"/>
      <c r="PSR126" s="208"/>
      <c r="PSS126" s="208"/>
      <c r="PST126" s="208"/>
      <c r="PSU126" s="208"/>
      <c r="PSV126" s="208"/>
      <c r="PSW126" s="208"/>
      <c r="PSX126" s="208"/>
      <c r="PSY126" s="208"/>
      <c r="PSZ126" s="208"/>
      <c r="PTA126" s="208"/>
      <c r="PTB126" s="208"/>
      <c r="PTC126" s="208"/>
      <c r="PTD126" s="208"/>
      <c r="PTE126" s="208"/>
      <c r="PTF126" s="208"/>
      <c r="PTG126" s="208"/>
      <c r="PTH126" s="208"/>
      <c r="PTI126" s="208"/>
      <c r="PTJ126" s="208"/>
      <c r="PTK126" s="208"/>
      <c r="PTL126" s="208"/>
      <c r="PTM126" s="208"/>
      <c r="PTN126" s="208"/>
      <c r="PTO126" s="208"/>
      <c r="PTP126" s="208"/>
      <c r="PTQ126" s="208"/>
      <c r="PTR126" s="208"/>
      <c r="PTS126" s="208"/>
      <c r="PTT126" s="208"/>
      <c r="PTU126" s="208"/>
      <c r="PTV126" s="208"/>
      <c r="PTW126" s="208"/>
      <c r="PTX126" s="208"/>
      <c r="PTY126" s="208"/>
      <c r="PTZ126" s="208"/>
      <c r="PUA126" s="208"/>
      <c r="PUB126" s="208"/>
      <c r="PUC126" s="208"/>
      <c r="PUD126" s="208"/>
      <c r="PUE126" s="208"/>
      <c r="PUF126" s="208"/>
      <c r="PUG126" s="208"/>
      <c r="PUH126" s="208"/>
      <c r="PUI126" s="208"/>
      <c r="PUJ126" s="208"/>
      <c r="PUK126" s="208"/>
      <c r="PUL126" s="208"/>
      <c r="PUM126" s="208"/>
      <c r="PUN126" s="208"/>
      <c r="PUO126" s="208"/>
      <c r="PUP126" s="208"/>
      <c r="PUQ126" s="208"/>
      <c r="PUR126" s="208"/>
      <c r="PUS126" s="208"/>
      <c r="PUT126" s="208"/>
      <c r="PUU126" s="208"/>
      <c r="PUV126" s="208"/>
      <c r="PUW126" s="208"/>
      <c r="PUX126" s="208"/>
      <c r="PUY126" s="208"/>
      <c r="PUZ126" s="208"/>
      <c r="PVA126" s="208"/>
      <c r="PVB126" s="208"/>
      <c r="PVC126" s="208"/>
      <c r="PVD126" s="208"/>
      <c r="PVE126" s="208"/>
      <c r="PVF126" s="208"/>
      <c r="PVG126" s="208"/>
      <c r="PVH126" s="208"/>
      <c r="PVI126" s="208"/>
      <c r="PVJ126" s="208"/>
      <c r="PVK126" s="208"/>
      <c r="PVL126" s="208"/>
      <c r="PVM126" s="208"/>
      <c r="PVN126" s="208"/>
      <c r="PVO126" s="208"/>
      <c r="PVP126" s="208"/>
      <c r="PVQ126" s="208"/>
      <c r="PVR126" s="208"/>
      <c r="PVS126" s="208"/>
      <c r="PVT126" s="208"/>
      <c r="PVU126" s="208"/>
      <c r="PVV126" s="208"/>
      <c r="PVW126" s="208"/>
      <c r="PVX126" s="208"/>
      <c r="PVY126" s="208"/>
      <c r="PVZ126" s="208"/>
      <c r="PWA126" s="208"/>
      <c r="PWB126" s="208"/>
      <c r="PWC126" s="208"/>
      <c r="PWD126" s="208"/>
      <c r="PWE126" s="208"/>
      <c r="PWF126" s="208"/>
      <c r="PWG126" s="208"/>
      <c r="PWH126" s="208"/>
      <c r="PWI126" s="208"/>
      <c r="PWJ126" s="208"/>
      <c r="PWK126" s="208"/>
      <c r="PWL126" s="208"/>
      <c r="PWM126" s="208"/>
      <c r="PWN126" s="208"/>
      <c r="PWO126" s="208"/>
      <c r="PWP126" s="208"/>
      <c r="PWQ126" s="208"/>
      <c r="PWR126" s="208"/>
      <c r="PWS126" s="208"/>
      <c r="PWT126" s="208"/>
      <c r="PWU126" s="208"/>
      <c r="PWV126" s="208"/>
      <c r="PWW126" s="208"/>
      <c r="PWX126" s="208"/>
      <c r="PWY126" s="208"/>
      <c r="PWZ126" s="208"/>
      <c r="PXA126" s="208"/>
      <c r="PXB126" s="208"/>
      <c r="PXC126" s="208"/>
      <c r="PXD126" s="208"/>
      <c r="PXE126" s="208"/>
      <c r="PXF126" s="208"/>
      <c r="PXG126" s="208"/>
      <c r="PXH126" s="208"/>
      <c r="PXI126" s="208"/>
      <c r="PXJ126" s="208"/>
      <c r="PXK126" s="208"/>
      <c r="PXL126" s="208"/>
      <c r="PXM126" s="208"/>
      <c r="PXN126" s="208"/>
      <c r="PXO126" s="208"/>
      <c r="PXP126" s="208"/>
      <c r="PXQ126" s="208"/>
      <c r="PXR126" s="208"/>
      <c r="PXS126" s="208"/>
      <c r="PXT126" s="208"/>
      <c r="PXU126" s="208"/>
      <c r="PXV126" s="208"/>
      <c r="PXW126" s="208"/>
      <c r="PXX126" s="208"/>
      <c r="PXY126" s="208"/>
      <c r="PXZ126" s="208"/>
      <c r="PYA126" s="208"/>
      <c r="PYB126" s="208"/>
      <c r="PYC126" s="208"/>
      <c r="PYD126" s="208"/>
      <c r="PYE126" s="208"/>
      <c r="PYF126" s="208"/>
      <c r="PYG126" s="208"/>
      <c r="PYH126" s="208"/>
      <c r="PYI126" s="208"/>
      <c r="PYJ126" s="208"/>
      <c r="PYK126" s="208"/>
      <c r="PYL126" s="208"/>
      <c r="PYM126" s="208"/>
      <c r="PYN126" s="208"/>
      <c r="PYO126" s="208"/>
      <c r="PYP126" s="208"/>
      <c r="PYQ126" s="208"/>
      <c r="PYR126" s="208"/>
      <c r="PYS126" s="208"/>
      <c r="PYT126" s="208"/>
      <c r="PYU126" s="208"/>
      <c r="PYV126" s="208"/>
      <c r="PYW126" s="208"/>
      <c r="PYX126" s="208"/>
      <c r="PYY126" s="208"/>
      <c r="PYZ126" s="208"/>
      <c r="PZA126" s="208"/>
      <c r="PZB126" s="208"/>
      <c r="PZC126" s="208"/>
      <c r="PZD126" s="208"/>
      <c r="PZE126" s="208"/>
      <c r="PZF126" s="208"/>
      <c r="PZG126" s="208"/>
      <c r="PZH126" s="208"/>
      <c r="PZI126" s="208"/>
      <c r="PZJ126" s="208"/>
      <c r="PZK126" s="208"/>
      <c r="PZL126" s="208"/>
      <c r="PZM126" s="208"/>
      <c r="PZN126" s="208"/>
      <c r="PZO126" s="208"/>
      <c r="PZP126" s="208"/>
      <c r="PZQ126" s="208"/>
      <c r="PZR126" s="208"/>
      <c r="PZS126" s="208"/>
      <c r="PZT126" s="208"/>
      <c r="PZU126" s="208"/>
      <c r="PZV126" s="208"/>
      <c r="PZW126" s="208"/>
      <c r="PZX126" s="208"/>
      <c r="PZY126" s="208"/>
      <c r="PZZ126" s="208"/>
      <c r="QAA126" s="208"/>
      <c r="QAB126" s="208"/>
      <c r="QAC126" s="208"/>
      <c r="QAD126" s="208"/>
      <c r="QAE126" s="208"/>
      <c r="QAF126" s="208"/>
      <c r="QAG126" s="208"/>
      <c r="QAH126" s="208"/>
      <c r="QAI126" s="208"/>
      <c r="QAJ126" s="208"/>
      <c r="QAK126" s="208"/>
      <c r="QAL126" s="208"/>
      <c r="QAM126" s="208"/>
      <c r="QAN126" s="208"/>
      <c r="QAO126" s="208"/>
      <c r="QAP126" s="208"/>
      <c r="QAQ126" s="208"/>
      <c r="QAR126" s="208"/>
      <c r="QAS126" s="208"/>
      <c r="QAT126" s="208"/>
      <c r="QAU126" s="208"/>
      <c r="QAV126" s="208"/>
      <c r="QAW126" s="208"/>
      <c r="QAX126" s="208"/>
      <c r="QAY126" s="208"/>
      <c r="QAZ126" s="208"/>
      <c r="QBA126" s="208"/>
      <c r="QBB126" s="208"/>
      <c r="QBC126" s="208"/>
      <c r="QBD126" s="208"/>
      <c r="QBE126" s="208"/>
      <c r="QBF126" s="208"/>
      <c r="QBG126" s="208"/>
      <c r="QBH126" s="208"/>
      <c r="QBI126" s="208"/>
      <c r="QBJ126" s="208"/>
      <c r="QBK126" s="208"/>
      <c r="QBL126" s="208"/>
      <c r="QBM126" s="208"/>
      <c r="QBN126" s="208"/>
      <c r="QBO126" s="208"/>
      <c r="QBP126" s="208"/>
      <c r="QBQ126" s="208"/>
      <c r="QBR126" s="208"/>
      <c r="QBS126" s="208"/>
      <c r="QBT126" s="208"/>
      <c r="QBU126" s="208"/>
      <c r="QBV126" s="208"/>
      <c r="QBW126" s="208"/>
      <c r="QBX126" s="208"/>
      <c r="QBY126" s="208"/>
      <c r="QBZ126" s="208"/>
      <c r="QCA126" s="208"/>
      <c r="QCB126" s="208"/>
      <c r="QCC126" s="208"/>
      <c r="QCD126" s="208"/>
      <c r="QCE126" s="208"/>
      <c r="QCF126" s="208"/>
      <c r="QCG126" s="208"/>
      <c r="QCH126" s="208"/>
      <c r="QCI126" s="208"/>
      <c r="QCJ126" s="208"/>
      <c r="QCK126" s="208"/>
      <c r="QCL126" s="208"/>
      <c r="QCM126" s="208"/>
      <c r="QCN126" s="208"/>
      <c r="QCO126" s="208"/>
      <c r="QCP126" s="208"/>
      <c r="QCQ126" s="208"/>
      <c r="QCR126" s="208"/>
      <c r="QCS126" s="208"/>
      <c r="QCT126" s="208"/>
      <c r="QCU126" s="208"/>
      <c r="QCV126" s="208"/>
      <c r="QCW126" s="208"/>
      <c r="QCX126" s="208"/>
      <c r="QCY126" s="208"/>
      <c r="QCZ126" s="208"/>
      <c r="QDA126" s="208"/>
      <c r="QDB126" s="208"/>
      <c r="QDC126" s="208"/>
      <c r="QDD126" s="208"/>
      <c r="QDE126" s="208"/>
      <c r="QDF126" s="208"/>
      <c r="QDG126" s="208"/>
      <c r="QDH126" s="208"/>
      <c r="QDI126" s="208"/>
      <c r="QDJ126" s="208"/>
      <c r="QDK126" s="208"/>
      <c r="QDL126" s="208"/>
      <c r="QDM126" s="208"/>
      <c r="QDN126" s="208"/>
      <c r="QDO126" s="208"/>
      <c r="QDP126" s="208"/>
      <c r="QDQ126" s="208"/>
      <c r="QDR126" s="208"/>
      <c r="QDS126" s="208"/>
      <c r="QDT126" s="208"/>
      <c r="QDU126" s="208"/>
      <c r="QDV126" s="208"/>
      <c r="QDW126" s="208"/>
      <c r="QDX126" s="208"/>
      <c r="QDY126" s="208"/>
      <c r="QDZ126" s="208"/>
      <c r="QEA126" s="208"/>
      <c r="QEB126" s="208"/>
      <c r="QEC126" s="208"/>
      <c r="QED126" s="208"/>
      <c r="QEE126" s="208"/>
      <c r="QEF126" s="208"/>
      <c r="QEG126" s="208"/>
      <c r="QEH126" s="208"/>
      <c r="QEI126" s="208"/>
      <c r="QEJ126" s="208"/>
      <c r="QEK126" s="208"/>
      <c r="QEL126" s="208"/>
      <c r="QEM126" s="208"/>
      <c r="QEN126" s="208"/>
      <c r="QEO126" s="208"/>
      <c r="QEP126" s="208"/>
      <c r="QEQ126" s="208"/>
      <c r="QER126" s="208"/>
      <c r="QES126" s="208"/>
      <c r="QET126" s="208"/>
      <c r="QEU126" s="208"/>
      <c r="QEV126" s="208"/>
      <c r="QEW126" s="208"/>
      <c r="QEX126" s="208"/>
      <c r="QEY126" s="208"/>
      <c r="QEZ126" s="208"/>
      <c r="QFA126" s="208"/>
      <c r="QFB126" s="208"/>
      <c r="QFC126" s="208"/>
      <c r="QFD126" s="208"/>
      <c r="QFE126" s="208"/>
      <c r="QFF126" s="208"/>
      <c r="QFG126" s="208"/>
      <c r="QFH126" s="208"/>
      <c r="QFI126" s="208"/>
      <c r="QFJ126" s="208"/>
      <c r="QFK126" s="208"/>
      <c r="QFL126" s="208"/>
      <c r="QFM126" s="208"/>
      <c r="QFN126" s="208"/>
      <c r="QFO126" s="208"/>
      <c r="QFP126" s="208"/>
      <c r="QFQ126" s="208"/>
      <c r="QFR126" s="208"/>
      <c r="QFS126" s="208"/>
      <c r="QFT126" s="208"/>
      <c r="QFU126" s="208"/>
      <c r="QFV126" s="208"/>
      <c r="QFW126" s="208"/>
      <c r="QFX126" s="208"/>
      <c r="QFY126" s="208"/>
      <c r="QFZ126" s="208"/>
      <c r="QGA126" s="208"/>
      <c r="QGB126" s="208"/>
      <c r="QGC126" s="208"/>
      <c r="QGD126" s="208"/>
      <c r="QGE126" s="208"/>
      <c r="QGF126" s="208"/>
      <c r="QGG126" s="208"/>
      <c r="QGH126" s="208"/>
      <c r="QGI126" s="208"/>
      <c r="QGJ126" s="208"/>
      <c r="QGK126" s="208"/>
      <c r="QGL126" s="208"/>
      <c r="QGM126" s="208"/>
      <c r="QGN126" s="208"/>
      <c r="QGO126" s="208"/>
      <c r="QGP126" s="208"/>
      <c r="QGQ126" s="208"/>
      <c r="QGR126" s="208"/>
      <c r="QGS126" s="208"/>
      <c r="QGT126" s="208"/>
      <c r="QGU126" s="208"/>
      <c r="QGV126" s="208"/>
      <c r="QGW126" s="208"/>
      <c r="QGX126" s="208"/>
      <c r="QGY126" s="208"/>
      <c r="QGZ126" s="208"/>
      <c r="QHA126" s="208"/>
      <c r="QHB126" s="208"/>
      <c r="QHC126" s="208"/>
      <c r="QHD126" s="208"/>
      <c r="QHE126" s="208"/>
      <c r="QHF126" s="208"/>
      <c r="QHG126" s="208"/>
      <c r="QHH126" s="208"/>
      <c r="QHI126" s="208"/>
      <c r="QHJ126" s="208"/>
      <c r="QHK126" s="208"/>
      <c r="QHL126" s="208"/>
      <c r="QHM126" s="208"/>
      <c r="QHN126" s="208"/>
      <c r="QHO126" s="208"/>
      <c r="QHP126" s="208"/>
      <c r="QHQ126" s="208"/>
      <c r="QHR126" s="208"/>
      <c r="QHS126" s="208"/>
      <c r="QHT126" s="208"/>
      <c r="QHU126" s="208"/>
      <c r="QHV126" s="208"/>
      <c r="QHW126" s="208"/>
      <c r="QHX126" s="208"/>
      <c r="QHY126" s="208"/>
      <c r="QHZ126" s="208"/>
      <c r="QIA126" s="208"/>
      <c r="QIB126" s="208"/>
      <c r="QIC126" s="208"/>
      <c r="QID126" s="208"/>
      <c r="QIE126" s="208"/>
      <c r="QIF126" s="208"/>
      <c r="QIG126" s="208"/>
      <c r="QIH126" s="208"/>
      <c r="QII126" s="208"/>
      <c r="QIJ126" s="208"/>
      <c r="QIK126" s="208"/>
      <c r="QIL126" s="208"/>
      <c r="QIM126" s="208"/>
      <c r="QIN126" s="208"/>
      <c r="QIO126" s="208"/>
      <c r="QIP126" s="208"/>
      <c r="QIQ126" s="208"/>
      <c r="QIR126" s="208"/>
      <c r="QIS126" s="208"/>
      <c r="QIT126" s="208"/>
      <c r="QIU126" s="208"/>
      <c r="QIV126" s="208"/>
      <c r="QIW126" s="208"/>
      <c r="QIX126" s="208"/>
      <c r="QIY126" s="208"/>
      <c r="QIZ126" s="208"/>
      <c r="QJA126" s="208"/>
      <c r="QJB126" s="208"/>
      <c r="QJC126" s="208"/>
      <c r="QJD126" s="208"/>
      <c r="QJE126" s="208"/>
      <c r="QJF126" s="208"/>
      <c r="QJG126" s="208"/>
      <c r="QJH126" s="208"/>
      <c r="QJI126" s="208"/>
      <c r="QJJ126" s="208"/>
      <c r="QJK126" s="208"/>
      <c r="QJL126" s="208"/>
      <c r="QJM126" s="208"/>
      <c r="QJN126" s="208"/>
      <c r="QJO126" s="208"/>
      <c r="QJP126" s="208"/>
      <c r="QJQ126" s="208"/>
      <c r="QJR126" s="208"/>
      <c r="QJS126" s="208"/>
      <c r="QJT126" s="208"/>
      <c r="QJU126" s="208"/>
      <c r="QJV126" s="208"/>
      <c r="QJW126" s="208"/>
      <c r="QJX126" s="208"/>
      <c r="QJY126" s="208"/>
      <c r="QJZ126" s="208"/>
      <c r="QKA126" s="208"/>
      <c r="QKB126" s="208"/>
      <c r="QKC126" s="208"/>
      <c r="QKD126" s="208"/>
      <c r="QKE126" s="208"/>
      <c r="QKF126" s="208"/>
      <c r="QKG126" s="208"/>
      <c r="QKH126" s="208"/>
      <c r="QKI126" s="208"/>
      <c r="QKJ126" s="208"/>
      <c r="QKK126" s="208"/>
      <c r="QKL126" s="208"/>
      <c r="QKM126" s="208"/>
      <c r="QKN126" s="208"/>
      <c r="QKO126" s="208"/>
      <c r="QKP126" s="208"/>
      <c r="QKQ126" s="208"/>
      <c r="QKR126" s="208"/>
      <c r="QKS126" s="208"/>
      <c r="QKT126" s="208"/>
      <c r="QKU126" s="208"/>
      <c r="QKV126" s="208"/>
      <c r="QKW126" s="208"/>
      <c r="QKX126" s="208"/>
      <c r="QKY126" s="208"/>
      <c r="QKZ126" s="208"/>
      <c r="QLA126" s="208"/>
      <c r="QLB126" s="208"/>
      <c r="QLC126" s="208"/>
      <c r="QLD126" s="208"/>
      <c r="QLE126" s="208"/>
      <c r="QLF126" s="208"/>
      <c r="QLG126" s="208"/>
      <c r="QLH126" s="208"/>
      <c r="QLI126" s="208"/>
      <c r="QLJ126" s="208"/>
      <c r="QLK126" s="208"/>
      <c r="QLL126" s="208"/>
      <c r="QLM126" s="208"/>
      <c r="QLN126" s="208"/>
      <c r="QLO126" s="208"/>
      <c r="QLP126" s="208"/>
      <c r="QLQ126" s="208"/>
      <c r="QLR126" s="208"/>
      <c r="QLS126" s="208"/>
      <c r="QLT126" s="208"/>
      <c r="QLU126" s="208"/>
      <c r="QLV126" s="208"/>
      <c r="QLW126" s="208"/>
      <c r="QLX126" s="208"/>
      <c r="QLY126" s="208"/>
      <c r="QLZ126" s="208"/>
      <c r="QMA126" s="208"/>
      <c r="QMB126" s="208"/>
      <c r="QMC126" s="208"/>
      <c r="QMD126" s="208"/>
      <c r="QME126" s="208"/>
      <c r="QMF126" s="208"/>
      <c r="QMG126" s="208"/>
      <c r="QMH126" s="208"/>
      <c r="QMI126" s="208"/>
      <c r="QMJ126" s="208"/>
      <c r="QMK126" s="208"/>
      <c r="QML126" s="208"/>
      <c r="QMM126" s="208"/>
      <c r="QMN126" s="208"/>
      <c r="QMO126" s="208"/>
      <c r="QMP126" s="208"/>
      <c r="QMQ126" s="208"/>
      <c r="QMR126" s="208"/>
      <c r="QMS126" s="208"/>
      <c r="QMT126" s="208"/>
      <c r="QMU126" s="208"/>
      <c r="QMV126" s="208"/>
      <c r="QMW126" s="208"/>
      <c r="QMX126" s="208"/>
      <c r="QMY126" s="208"/>
      <c r="QMZ126" s="208"/>
      <c r="QNA126" s="208"/>
      <c r="QNB126" s="208"/>
      <c r="QNC126" s="208"/>
      <c r="QND126" s="208"/>
      <c r="QNE126" s="208"/>
      <c r="QNF126" s="208"/>
      <c r="QNG126" s="208"/>
      <c r="QNH126" s="208"/>
      <c r="QNI126" s="208"/>
      <c r="QNJ126" s="208"/>
      <c r="QNK126" s="208"/>
      <c r="QNL126" s="208"/>
      <c r="QNM126" s="208"/>
      <c r="QNN126" s="208"/>
      <c r="QNO126" s="208"/>
      <c r="QNP126" s="208"/>
      <c r="QNQ126" s="208"/>
      <c r="QNR126" s="208"/>
      <c r="QNS126" s="208"/>
      <c r="QNT126" s="208"/>
      <c r="QNU126" s="208"/>
      <c r="QNV126" s="208"/>
      <c r="QNW126" s="208"/>
      <c r="QNX126" s="208"/>
      <c r="QNY126" s="208"/>
      <c r="QNZ126" s="208"/>
      <c r="QOA126" s="208"/>
      <c r="QOB126" s="208"/>
      <c r="QOC126" s="208"/>
      <c r="QOD126" s="208"/>
      <c r="QOE126" s="208"/>
      <c r="QOF126" s="208"/>
      <c r="QOG126" s="208"/>
      <c r="QOH126" s="208"/>
      <c r="QOI126" s="208"/>
      <c r="QOJ126" s="208"/>
      <c r="QOK126" s="208"/>
      <c r="QOL126" s="208"/>
      <c r="QOM126" s="208"/>
      <c r="QON126" s="208"/>
      <c r="QOO126" s="208"/>
      <c r="QOP126" s="208"/>
      <c r="QOQ126" s="208"/>
      <c r="QOR126" s="208"/>
      <c r="QOS126" s="208"/>
      <c r="QOT126" s="208"/>
      <c r="QOU126" s="208"/>
      <c r="QOV126" s="208"/>
      <c r="QOW126" s="208"/>
      <c r="QOX126" s="208"/>
      <c r="QOY126" s="208"/>
      <c r="QOZ126" s="208"/>
      <c r="QPA126" s="208"/>
      <c r="QPB126" s="208"/>
      <c r="QPC126" s="208"/>
      <c r="QPD126" s="208"/>
      <c r="QPE126" s="208"/>
      <c r="QPF126" s="208"/>
      <c r="QPG126" s="208"/>
      <c r="QPH126" s="208"/>
      <c r="QPI126" s="208"/>
      <c r="QPJ126" s="208"/>
      <c r="QPK126" s="208"/>
      <c r="QPL126" s="208"/>
      <c r="QPM126" s="208"/>
      <c r="QPN126" s="208"/>
      <c r="QPO126" s="208"/>
      <c r="QPP126" s="208"/>
      <c r="QPQ126" s="208"/>
      <c r="QPR126" s="208"/>
      <c r="QPS126" s="208"/>
      <c r="QPT126" s="208"/>
      <c r="QPU126" s="208"/>
      <c r="QPV126" s="208"/>
      <c r="QPW126" s="208"/>
      <c r="QPX126" s="208"/>
      <c r="QPY126" s="208"/>
      <c r="QPZ126" s="208"/>
      <c r="QQA126" s="208"/>
      <c r="QQB126" s="208"/>
      <c r="QQC126" s="208"/>
      <c r="QQD126" s="208"/>
      <c r="QQE126" s="208"/>
      <c r="QQF126" s="208"/>
      <c r="QQG126" s="208"/>
      <c r="QQH126" s="208"/>
      <c r="QQI126" s="208"/>
      <c r="QQJ126" s="208"/>
      <c r="QQK126" s="208"/>
      <c r="QQL126" s="208"/>
      <c r="QQM126" s="208"/>
      <c r="QQN126" s="208"/>
      <c r="QQO126" s="208"/>
      <c r="QQP126" s="208"/>
      <c r="QQQ126" s="208"/>
      <c r="QQR126" s="208"/>
      <c r="QQS126" s="208"/>
      <c r="QQT126" s="208"/>
      <c r="QQU126" s="208"/>
      <c r="QQV126" s="208"/>
      <c r="QQW126" s="208"/>
      <c r="QQX126" s="208"/>
      <c r="QQY126" s="208"/>
      <c r="QQZ126" s="208"/>
      <c r="QRA126" s="208"/>
      <c r="QRB126" s="208"/>
      <c r="QRC126" s="208"/>
      <c r="QRD126" s="208"/>
      <c r="QRE126" s="208"/>
      <c r="QRF126" s="208"/>
      <c r="QRG126" s="208"/>
      <c r="QRH126" s="208"/>
      <c r="QRI126" s="208"/>
      <c r="QRJ126" s="208"/>
      <c r="QRK126" s="208"/>
      <c r="QRL126" s="208"/>
      <c r="QRM126" s="208"/>
      <c r="QRN126" s="208"/>
      <c r="QRO126" s="208"/>
      <c r="QRP126" s="208"/>
      <c r="QRQ126" s="208"/>
      <c r="QRR126" s="208"/>
      <c r="QRS126" s="208"/>
      <c r="QRT126" s="208"/>
      <c r="QRU126" s="208"/>
      <c r="QRV126" s="208"/>
      <c r="QRW126" s="208"/>
      <c r="QRX126" s="208"/>
      <c r="QRY126" s="208"/>
      <c r="QRZ126" s="208"/>
      <c r="QSA126" s="208"/>
      <c r="QSB126" s="208"/>
      <c r="QSC126" s="208"/>
      <c r="QSD126" s="208"/>
      <c r="QSE126" s="208"/>
      <c r="QSF126" s="208"/>
      <c r="QSG126" s="208"/>
      <c r="QSH126" s="208"/>
      <c r="QSI126" s="208"/>
      <c r="QSJ126" s="208"/>
      <c r="QSK126" s="208"/>
      <c r="QSL126" s="208"/>
      <c r="QSM126" s="208"/>
      <c r="QSN126" s="208"/>
      <c r="QSO126" s="208"/>
      <c r="QSP126" s="208"/>
      <c r="QSQ126" s="208"/>
      <c r="QSR126" s="208"/>
      <c r="QSS126" s="208"/>
      <c r="QST126" s="208"/>
      <c r="QSU126" s="208"/>
      <c r="QSV126" s="208"/>
      <c r="QSW126" s="208"/>
      <c r="QSX126" s="208"/>
      <c r="QSY126" s="208"/>
      <c r="QSZ126" s="208"/>
      <c r="QTA126" s="208"/>
      <c r="QTB126" s="208"/>
      <c r="QTC126" s="208"/>
      <c r="QTD126" s="208"/>
      <c r="QTE126" s="208"/>
      <c r="QTF126" s="208"/>
      <c r="QTG126" s="208"/>
      <c r="QTH126" s="208"/>
      <c r="QTI126" s="208"/>
      <c r="QTJ126" s="208"/>
      <c r="QTK126" s="208"/>
      <c r="QTL126" s="208"/>
      <c r="QTM126" s="208"/>
      <c r="QTN126" s="208"/>
      <c r="QTO126" s="208"/>
      <c r="QTP126" s="208"/>
      <c r="QTQ126" s="208"/>
      <c r="QTR126" s="208"/>
      <c r="QTS126" s="208"/>
      <c r="QTT126" s="208"/>
      <c r="QTU126" s="208"/>
      <c r="QTV126" s="208"/>
      <c r="QTW126" s="208"/>
      <c r="QTX126" s="208"/>
      <c r="QTY126" s="208"/>
      <c r="QTZ126" s="208"/>
      <c r="QUA126" s="208"/>
      <c r="QUB126" s="208"/>
      <c r="QUC126" s="208"/>
      <c r="QUD126" s="208"/>
      <c r="QUE126" s="208"/>
      <c r="QUF126" s="208"/>
      <c r="QUG126" s="208"/>
      <c r="QUH126" s="208"/>
      <c r="QUI126" s="208"/>
      <c r="QUJ126" s="208"/>
      <c r="QUK126" s="208"/>
      <c r="QUL126" s="208"/>
      <c r="QUM126" s="208"/>
      <c r="QUN126" s="208"/>
      <c r="QUO126" s="208"/>
      <c r="QUP126" s="208"/>
      <c r="QUQ126" s="208"/>
      <c r="QUR126" s="208"/>
      <c r="QUS126" s="208"/>
      <c r="QUT126" s="208"/>
      <c r="QUU126" s="208"/>
      <c r="QUV126" s="208"/>
      <c r="QUW126" s="208"/>
      <c r="QUX126" s="208"/>
      <c r="QUY126" s="208"/>
      <c r="QUZ126" s="208"/>
      <c r="QVA126" s="208"/>
      <c r="QVB126" s="208"/>
      <c r="QVC126" s="208"/>
      <c r="QVD126" s="208"/>
      <c r="QVE126" s="208"/>
      <c r="QVF126" s="208"/>
      <c r="QVG126" s="208"/>
      <c r="QVH126" s="208"/>
      <c r="QVI126" s="208"/>
      <c r="QVJ126" s="208"/>
      <c r="QVK126" s="208"/>
      <c r="QVL126" s="208"/>
      <c r="QVM126" s="208"/>
      <c r="QVN126" s="208"/>
      <c r="QVO126" s="208"/>
      <c r="QVP126" s="208"/>
      <c r="QVQ126" s="208"/>
      <c r="QVR126" s="208"/>
      <c r="QVS126" s="208"/>
      <c r="QVT126" s="208"/>
      <c r="QVU126" s="208"/>
      <c r="QVV126" s="208"/>
      <c r="QVW126" s="208"/>
      <c r="QVX126" s="208"/>
      <c r="QVY126" s="208"/>
      <c r="QVZ126" s="208"/>
      <c r="QWA126" s="208"/>
      <c r="QWB126" s="208"/>
      <c r="QWC126" s="208"/>
      <c r="QWD126" s="208"/>
      <c r="QWE126" s="208"/>
      <c r="QWF126" s="208"/>
      <c r="QWG126" s="208"/>
      <c r="QWH126" s="208"/>
      <c r="QWI126" s="208"/>
      <c r="QWJ126" s="208"/>
      <c r="QWK126" s="208"/>
      <c r="QWL126" s="208"/>
      <c r="QWM126" s="208"/>
      <c r="QWN126" s="208"/>
      <c r="QWO126" s="208"/>
      <c r="QWP126" s="208"/>
      <c r="QWQ126" s="208"/>
      <c r="QWR126" s="208"/>
      <c r="QWS126" s="208"/>
      <c r="QWT126" s="208"/>
      <c r="QWU126" s="208"/>
      <c r="QWV126" s="208"/>
      <c r="QWW126" s="208"/>
      <c r="QWX126" s="208"/>
      <c r="QWY126" s="208"/>
      <c r="QWZ126" s="208"/>
      <c r="QXA126" s="208"/>
      <c r="QXB126" s="208"/>
      <c r="QXC126" s="208"/>
      <c r="QXD126" s="208"/>
      <c r="QXE126" s="208"/>
      <c r="QXF126" s="208"/>
      <c r="QXG126" s="208"/>
      <c r="QXH126" s="208"/>
      <c r="QXI126" s="208"/>
      <c r="QXJ126" s="208"/>
      <c r="QXK126" s="208"/>
      <c r="QXL126" s="208"/>
      <c r="QXM126" s="208"/>
      <c r="QXN126" s="208"/>
      <c r="QXO126" s="208"/>
      <c r="QXP126" s="208"/>
      <c r="QXQ126" s="208"/>
      <c r="QXR126" s="208"/>
      <c r="QXS126" s="208"/>
      <c r="QXT126" s="208"/>
      <c r="QXU126" s="208"/>
      <c r="QXV126" s="208"/>
      <c r="QXW126" s="208"/>
      <c r="QXX126" s="208"/>
      <c r="QXY126" s="208"/>
      <c r="QXZ126" s="208"/>
      <c r="QYA126" s="208"/>
      <c r="QYB126" s="208"/>
      <c r="QYC126" s="208"/>
      <c r="QYD126" s="208"/>
      <c r="QYE126" s="208"/>
      <c r="QYF126" s="208"/>
      <c r="QYG126" s="208"/>
      <c r="QYH126" s="208"/>
      <c r="QYI126" s="208"/>
      <c r="QYJ126" s="208"/>
      <c r="QYK126" s="208"/>
      <c r="QYL126" s="208"/>
      <c r="QYM126" s="208"/>
      <c r="QYN126" s="208"/>
      <c r="QYO126" s="208"/>
      <c r="QYP126" s="208"/>
      <c r="QYQ126" s="208"/>
      <c r="QYR126" s="208"/>
      <c r="QYS126" s="208"/>
      <c r="QYT126" s="208"/>
      <c r="QYU126" s="208"/>
      <c r="QYV126" s="208"/>
      <c r="QYW126" s="208"/>
      <c r="QYX126" s="208"/>
      <c r="QYY126" s="208"/>
      <c r="QYZ126" s="208"/>
      <c r="QZA126" s="208"/>
      <c r="QZB126" s="208"/>
      <c r="QZC126" s="208"/>
      <c r="QZD126" s="208"/>
      <c r="QZE126" s="208"/>
      <c r="QZF126" s="208"/>
      <c r="QZG126" s="208"/>
      <c r="QZH126" s="208"/>
      <c r="QZI126" s="208"/>
      <c r="QZJ126" s="208"/>
      <c r="QZK126" s="208"/>
      <c r="QZL126" s="208"/>
      <c r="QZM126" s="208"/>
      <c r="QZN126" s="208"/>
      <c r="QZO126" s="208"/>
      <c r="QZP126" s="208"/>
      <c r="QZQ126" s="208"/>
      <c r="QZR126" s="208"/>
      <c r="QZS126" s="208"/>
      <c r="QZT126" s="208"/>
      <c r="QZU126" s="208"/>
      <c r="QZV126" s="208"/>
      <c r="QZW126" s="208"/>
      <c r="QZX126" s="208"/>
      <c r="QZY126" s="208"/>
      <c r="QZZ126" s="208"/>
      <c r="RAA126" s="208"/>
      <c r="RAB126" s="208"/>
      <c r="RAC126" s="208"/>
      <c r="RAD126" s="208"/>
      <c r="RAE126" s="208"/>
      <c r="RAF126" s="208"/>
      <c r="RAG126" s="208"/>
      <c r="RAH126" s="208"/>
      <c r="RAI126" s="208"/>
      <c r="RAJ126" s="208"/>
      <c r="RAK126" s="208"/>
      <c r="RAL126" s="208"/>
      <c r="RAM126" s="208"/>
      <c r="RAN126" s="208"/>
      <c r="RAO126" s="208"/>
      <c r="RAP126" s="208"/>
      <c r="RAQ126" s="208"/>
      <c r="RAR126" s="208"/>
      <c r="RAS126" s="208"/>
      <c r="RAT126" s="208"/>
      <c r="RAU126" s="208"/>
      <c r="RAV126" s="208"/>
      <c r="RAW126" s="208"/>
      <c r="RAX126" s="208"/>
      <c r="RAY126" s="208"/>
      <c r="RAZ126" s="208"/>
      <c r="RBA126" s="208"/>
      <c r="RBB126" s="208"/>
      <c r="RBC126" s="208"/>
      <c r="RBD126" s="208"/>
      <c r="RBE126" s="208"/>
      <c r="RBF126" s="208"/>
      <c r="RBG126" s="208"/>
      <c r="RBH126" s="208"/>
      <c r="RBI126" s="208"/>
      <c r="RBJ126" s="208"/>
      <c r="RBK126" s="208"/>
      <c r="RBL126" s="208"/>
      <c r="RBM126" s="208"/>
      <c r="RBN126" s="208"/>
      <c r="RBO126" s="208"/>
      <c r="RBP126" s="208"/>
      <c r="RBQ126" s="208"/>
      <c r="RBR126" s="208"/>
      <c r="RBS126" s="208"/>
      <c r="RBT126" s="208"/>
      <c r="RBU126" s="208"/>
      <c r="RBV126" s="208"/>
      <c r="RBW126" s="208"/>
      <c r="RBX126" s="208"/>
      <c r="RBY126" s="208"/>
      <c r="RBZ126" s="208"/>
      <c r="RCA126" s="208"/>
      <c r="RCB126" s="208"/>
      <c r="RCC126" s="208"/>
      <c r="RCD126" s="208"/>
      <c r="RCE126" s="208"/>
      <c r="RCF126" s="208"/>
      <c r="RCG126" s="208"/>
      <c r="RCH126" s="208"/>
      <c r="RCI126" s="208"/>
      <c r="RCJ126" s="208"/>
      <c r="RCK126" s="208"/>
      <c r="RCL126" s="208"/>
      <c r="RCM126" s="208"/>
      <c r="RCN126" s="208"/>
      <c r="RCO126" s="208"/>
      <c r="RCP126" s="208"/>
      <c r="RCQ126" s="208"/>
      <c r="RCR126" s="208"/>
      <c r="RCS126" s="208"/>
      <c r="RCT126" s="208"/>
      <c r="RCU126" s="208"/>
      <c r="RCV126" s="208"/>
      <c r="RCW126" s="208"/>
      <c r="RCX126" s="208"/>
      <c r="RCY126" s="208"/>
      <c r="RCZ126" s="208"/>
      <c r="RDA126" s="208"/>
      <c r="RDB126" s="208"/>
      <c r="RDC126" s="208"/>
      <c r="RDD126" s="208"/>
      <c r="RDE126" s="208"/>
      <c r="RDF126" s="208"/>
      <c r="RDG126" s="208"/>
      <c r="RDH126" s="208"/>
      <c r="RDI126" s="208"/>
      <c r="RDJ126" s="208"/>
      <c r="RDK126" s="208"/>
      <c r="RDL126" s="208"/>
      <c r="RDM126" s="208"/>
      <c r="RDN126" s="208"/>
      <c r="RDO126" s="208"/>
      <c r="RDP126" s="208"/>
      <c r="RDQ126" s="208"/>
      <c r="RDR126" s="208"/>
      <c r="RDS126" s="208"/>
      <c r="RDT126" s="208"/>
      <c r="RDU126" s="208"/>
      <c r="RDV126" s="208"/>
      <c r="RDW126" s="208"/>
      <c r="RDX126" s="208"/>
      <c r="RDY126" s="208"/>
      <c r="RDZ126" s="208"/>
      <c r="REA126" s="208"/>
      <c r="REB126" s="208"/>
      <c r="REC126" s="208"/>
      <c r="RED126" s="208"/>
      <c r="REE126" s="208"/>
      <c r="REF126" s="208"/>
      <c r="REG126" s="208"/>
      <c r="REH126" s="208"/>
      <c r="REI126" s="208"/>
      <c r="REJ126" s="208"/>
      <c r="REK126" s="208"/>
      <c r="REL126" s="208"/>
      <c r="REM126" s="208"/>
      <c r="REN126" s="208"/>
      <c r="REO126" s="208"/>
      <c r="REP126" s="208"/>
      <c r="REQ126" s="208"/>
      <c r="RER126" s="208"/>
      <c r="RES126" s="208"/>
      <c r="RET126" s="208"/>
      <c r="REU126" s="208"/>
      <c r="REV126" s="208"/>
      <c r="REW126" s="208"/>
      <c r="REX126" s="208"/>
      <c r="REY126" s="208"/>
      <c r="REZ126" s="208"/>
      <c r="RFA126" s="208"/>
      <c r="RFB126" s="208"/>
      <c r="RFC126" s="208"/>
      <c r="RFD126" s="208"/>
      <c r="RFE126" s="208"/>
      <c r="RFF126" s="208"/>
      <c r="RFG126" s="208"/>
      <c r="RFH126" s="208"/>
      <c r="RFI126" s="208"/>
      <c r="RFJ126" s="208"/>
      <c r="RFK126" s="208"/>
      <c r="RFL126" s="208"/>
      <c r="RFM126" s="208"/>
      <c r="RFN126" s="208"/>
      <c r="RFO126" s="208"/>
      <c r="RFP126" s="208"/>
      <c r="RFQ126" s="208"/>
      <c r="RFR126" s="208"/>
      <c r="RFS126" s="208"/>
      <c r="RFT126" s="208"/>
      <c r="RFU126" s="208"/>
      <c r="RFV126" s="208"/>
      <c r="RFW126" s="208"/>
      <c r="RFX126" s="208"/>
      <c r="RFY126" s="208"/>
      <c r="RFZ126" s="208"/>
      <c r="RGA126" s="208"/>
      <c r="RGB126" s="208"/>
      <c r="RGC126" s="208"/>
      <c r="RGD126" s="208"/>
      <c r="RGE126" s="208"/>
      <c r="RGF126" s="208"/>
      <c r="RGG126" s="208"/>
      <c r="RGH126" s="208"/>
      <c r="RGI126" s="208"/>
      <c r="RGJ126" s="208"/>
      <c r="RGK126" s="208"/>
      <c r="RGL126" s="208"/>
      <c r="RGM126" s="208"/>
      <c r="RGN126" s="208"/>
      <c r="RGO126" s="208"/>
      <c r="RGP126" s="208"/>
      <c r="RGQ126" s="208"/>
      <c r="RGR126" s="208"/>
      <c r="RGS126" s="208"/>
      <c r="RGT126" s="208"/>
      <c r="RGU126" s="208"/>
      <c r="RGV126" s="208"/>
      <c r="RGW126" s="208"/>
      <c r="RGX126" s="208"/>
      <c r="RGY126" s="208"/>
      <c r="RGZ126" s="208"/>
      <c r="RHA126" s="208"/>
      <c r="RHB126" s="208"/>
      <c r="RHC126" s="208"/>
      <c r="RHD126" s="208"/>
      <c r="RHE126" s="208"/>
      <c r="RHF126" s="208"/>
      <c r="RHG126" s="208"/>
      <c r="RHH126" s="208"/>
      <c r="RHI126" s="208"/>
      <c r="RHJ126" s="208"/>
      <c r="RHK126" s="208"/>
      <c r="RHL126" s="208"/>
      <c r="RHM126" s="208"/>
      <c r="RHN126" s="208"/>
      <c r="RHO126" s="208"/>
      <c r="RHP126" s="208"/>
      <c r="RHQ126" s="208"/>
      <c r="RHR126" s="208"/>
      <c r="RHS126" s="208"/>
      <c r="RHT126" s="208"/>
      <c r="RHU126" s="208"/>
      <c r="RHV126" s="208"/>
      <c r="RHW126" s="208"/>
      <c r="RHX126" s="208"/>
      <c r="RHY126" s="208"/>
      <c r="RHZ126" s="208"/>
      <c r="RIA126" s="208"/>
      <c r="RIB126" s="208"/>
      <c r="RIC126" s="208"/>
      <c r="RID126" s="208"/>
      <c r="RIE126" s="208"/>
      <c r="RIF126" s="208"/>
      <c r="RIG126" s="208"/>
      <c r="RIH126" s="208"/>
      <c r="RII126" s="208"/>
      <c r="RIJ126" s="208"/>
      <c r="RIK126" s="208"/>
      <c r="RIL126" s="208"/>
      <c r="RIM126" s="208"/>
      <c r="RIN126" s="208"/>
      <c r="RIO126" s="208"/>
      <c r="RIP126" s="208"/>
      <c r="RIQ126" s="208"/>
      <c r="RIR126" s="208"/>
      <c r="RIS126" s="208"/>
      <c r="RIT126" s="208"/>
      <c r="RIU126" s="208"/>
      <c r="RIV126" s="208"/>
      <c r="RIW126" s="208"/>
      <c r="RIX126" s="208"/>
      <c r="RIY126" s="208"/>
      <c r="RIZ126" s="208"/>
      <c r="RJA126" s="208"/>
      <c r="RJB126" s="208"/>
      <c r="RJC126" s="208"/>
      <c r="RJD126" s="208"/>
      <c r="RJE126" s="208"/>
      <c r="RJF126" s="208"/>
      <c r="RJG126" s="208"/>
      <c r="RJH126" s="208"/>
      <c r="RJI126" s="208"/>
      <c r="RJJ126" s="208"/>
      <c r="RJK126" s="208"/>
      <c r="RJL126" s="208"/>
      <c r="RJM126" s="208"/>
      <c r="RJN126" s="208"/>
      <c r="RJO126" s="208"/>
      <c r="RJP126" s="208"/>
      <c r="RJQ126" s="208"/>
      <c r="RJR126" s="208"/>
      <c r="RJS126" s="208"/>
      <c r="RJT126" s="208"/>
      <c r="RJU126" s="208"/>
      <c r="RJV126" s="208"/>
      <c r="RJW126" s="208"/>
      <c r="RJX126" s="208"/>
      <c r="RJY126" s="208"/>
      <c r="RJZ126" s="208"/>
      <c r="RKA126" s="208"/>
      <c r="RKB126" s="208"/>
      <c r="RKC126" s="208"/>
      <c r="RKD126" s="208"/>
      <c r="RKE126" s="208"/>
      <c r="RKF126" s="208"/>
      <c r="RKG126" s="208"/>
      <c r="RKH126" s="208"/>
      <c r="RKI126" s="208"/>
      <c r="RKJ126" s="208"/>
      <c r="RKK126" s="208"/>
      <c r="RKL126" s="208"/>
      <c r="RKM126" s="208"/>
      <c r="RKN126" s="208"/>
      <c r="RKO126" s="208"/>
      <c r="RKP126" s="208"/>
      <c r="RKQ126" s="208"/>
      <c r="RKR126" s="208"/>
      <c r="RKS126" s="208"/>
      <c r="RKT126" s="208"/>
      <c r="RKU126" s="208"/>
      <c r="RKV126" s="208"/>
      <c r="RKW126" s="208"/>
      <c r="RKX126" s="208"/>
      <c r="RKY126" s="208"/>
      <c r="RKZ126" s="208"/>
      <c r="RLA126" s="208"/>
      <c r="RLB126" s="208"/>
      <c r="RLC126" s="208"/>
      <c r="RLD126" s="208"/>
      <c r="RLE126" s="208"/>
      <c r="RLF126" s="208"/>
      <c r="RLG126" s="208"/>
      <c r="RLH126" s="208"/>
      <c r="RLI126" s="208"/>
      <c r="RLJ126" s="208"/>
      <c r="RLK126" s="208"/>
      <c r="RLL126" s="208"/>
      <c r="RLM126" s="208"/>
      <c r="RLN126" s="208"/>
      <c r="RLO126" s="208"/>
      <c r="RLP126" s="208"/>
      <c r="RLQ126" s="208"/>
      <c r="RLR126" s="208"/>
      <c r="RLS126" s="208"/>
      <c r="RLT126" s="208"/>
      <c r="RLU126" s="208"/>
      <c r="RLV126" s="208"/>
      <c r="RLW126" s="208"/>
      <c r="RLX126" s="208"/>
      <c r="RLY126" s="208"/>
      <c r="RLZ126" s="208"/>
      <c r="RMA126" s="208"/>
      <c r="RMB126" s="208"/>
      <c r="RMC126" s="208"/>
      <c r="RMD126" s="208"/>
      <c r="RME126" s="208"/>
      <c r="RMF126" s="208"/>
      <c r="RMG126" s="208"/>
      <c r="RMH126" s="208"/>
      <c r="RMI126" s="208"/>
      <c r="RMJ126" s="208"/>
      <c r="RMK126" s="208"/>
      <c r="RML126" s="208"/>
      <c r="RMM126" s="208"/>
      <c r="RMN126" s="208"/>
      <c r="RMO126" s="208"/>
      <c r="RMP126" s="208"/>
      <c r="RMQ126" s="208"/>
      <c r="RMR126" s="208"/>
      <c r="RMS126" s="208"/>
      <c r="RMT126" s="208"/>
      <c r="RMU126" s="208"/>
      <c r="RMV126" s="208"/>
      <c r="RMW126" s="208"/>
      <c r="RMX126" s="208"/>
      <c r="RMY126" s="208"/>
      <c r="RMZ126" s="208"/>
      <c r="RNA126" s="208"/>
      <c r="RNB126" s="208"/>
      <c r="RNC126" s="208"/>
      <c r="RND126" s="208"/>
      <c r="RNE126" s="208"/>
      <c r="RNF126" s="208"/>
      <c r="RNG126" s="208"/>
      <c r="RNH126" s="208"/>
      <c r="RNI126" s="208"/>
      <c r="RNJ126" s="208"/>
      <c r="RNK126" s="208"/>
      <c r="RNL126" s="208"/>
      <c r="RNM126" s="208"/>
      <c r="RNN126" s="208"/>
      <c r="RNO126" s="208"/>
      <c r="RNP126" s="208"/>
      <c r="RNQ126" s="208"/>
      <c r="RNR126" s="208"/>
      <c r="RNS126" s="208"/>
      <c r="RNT126" s="208"/>
      <c r="RNU126" s="208"/>
      <c r="RNV126" s="208"/>
      <c r="RNW126" s="208"/>
      <c r="RNX126" s="208"/>
      <c r="RNY126" s="208"/>
      <c r="RNZ126" s="208"/>
      <c r="ROA126" s="208"/>
      <c r="ROB126" s="208"/>
      <c r="ROC126" s="208"/>
      <c r="ROD126" s="208"/>
      <c r="ROE126" s="208"/>
      <c r="ROF126" s="208"/>
      <c r="ROG126" s="208"/>
      <c r="ROH126" s="208"/>
      <c r="ROI126" s="208"/>
      <c r="ROJ126" s="208"/>
      <c r="ROK126" s="208"/>
      <c r="ROL126" s="208"/>
      <c r="ROM126" s="208"/>
      <c r="RON126" s="208"/>
      <c r="ROO126" s="208"/>
      <c r="ROP126" s="208"/>
      <c r="ROQ126" s="208"/>
      <c r="ROR126" s="208"/>
      <c r="ROS126" s="208"/>
      <c r="ROT126" s="208"/>
      <c r="ROU126" s="208"/>
      <c r="ROV126" s="208"/>
      <c r="ROW126" s="208"/>
      <c r="ROX126" s="208"/>
      <c r="ROY126" s="208"/>
      <c r="ROZ126" s="208"/>
      <c r="RPA126" s="208"/>
      <c r="RPB126" s="208"/>
      <c r="RPC126" s="208"/>
      <c r="RPD126" s="208"/>
      <c r="RPE126" s="208"/>
      <c r="RPF126" s="208"/>
      <c r="RPG126" s="208"/>
      <c r="RPH126" s="208"/>
      <c r="RPI126" s="208"/>
      <c r="RPJ126" s="208"/>
      <c r="RPK126" s="208"/>
      <c r="RPL126" s="208"/>
      <c r="RPM126" s="208"/>
      <c r="RPN126" s="208"/>
      <c r="RPO126" s="208"/>
      <c r="RPP126" s="208"/>
      <c r="RPQ126" s="208"/>
      <c r="RPR126" s="208"/>
      <c r="RPS126" s="208"/>
      <c r="RPT126" s="208"/>
      <c r="RPU126" s="208"/>
      <c r="RPV126" s="208"/>
      <c r="RPW126" s="208"/>
      <c r="RPX126" s="208"/>
      <c r="RPY126" s="208"/>
      <c r="RPZ126" s="208"/>
      <c r="RQA126" s="208"/>
      <c r="RQB126" s="208"/>
      <c r="RQC126" s="208"/>
      <c r="RQD126" s="208"/>
      <c r="RQE126" s="208"/>
      <c r="RQF126" s="208"/>
      <c r="RQG126" s="208"/>
      <c r="RQH126" s="208"/>
      <c r="RQI126" s="208"/>
      <c r="RQJ126" s="208"/>
      <c r="RQK126" s="208"/>
      <c r="RQL126" s="208"/>
      <c r="RQM126" s="208"/>
      <c r="RQN126" s="208"/>
      <c r="RQO126" s="208"/>
      <c r="RQP126" s="208"/>
      <c r="RQQ126" s="208"/>
      <c r="RQR126" s="208"/>
      <c r="RQS126" s="208"/>
      <c r="RQT126" s="208"/>
      <c r="RQU126" s="208"/>
      <c r="RQV126" s="208"/>
      <c r="RQW126" s="208"/>
      <c r="RQX126" s="208"/>
      <c r="RQY126" s="208"/>
      <c r="RQZ126" s="208"/>
      <c r="RRA126" s="208"/>
      <c r="RRB126" s="208"/>
      <c r="RRC126" s="208"/>
      <c r="RRD126" s="208"/>
      <c r="RRE126" s="208"/>
      <c r="RRF126" s="208"/>
      <c r="RRG126" s="208"/>
      <c r="RRH126" s="208"/>
      <c r="RRI126" s="208"/>
      <c r="RRJ126" s="208"/>
      <c r="RRK126" s="208"/>
      <c r="RRL126" s="208"/>
      <c r="RRM126" s="208"/>
      <c r="RRN126" s="208"/>
      <c r="RRO126" s="208"/>
      <c r="RRP126" s="208"/>
      <c r="RRQ126" s="208"/>
      <c r="RRR126" s="208"/>
      <c r="RRS126" s="208"/>
      <c r="RRT126" s="208"/>
      <c r="RRU126" s="208"/>
      <c r="RRV126" s="208"/>
      <c r="RRW126" s="208"/>
      <c r="RRX126" s="208"/>
      <c r="RRY126" s="208"/>
      <c r="RRZ126" s="208"/>
      <c r="RSA126" s="208"/>
      <c r="RSB126" s="208"/>
      <c r="RSC126" s="208"/>
      <c r="RSD126" s="208"/>
      <c r="RSE126" s="208"/>
      <c r="RSF126" s="208"/>
      <c r="RSG126" s="208"/>
      <c r="RSH126" s="208"/>
      <c r="RSI126" s="208"/>
      <c r="RSJ126" s="208"/>
      <c r="RSK126" s="208"/>
      <c r="RSL126" s="208"/>
      <c r="RSM126" s="208"/>
      <c r="RSN126" s="208"/>
      <c r="RSO126" s="208"/>
      <c r="RSP126" s="208"/>
      <c r="RSQ126" s="208"/>
      <c r="RSR126" s="208"/>
      <c r="RSS126" s="208"/>
      <c r="RST126" s="208"/>
      <c r="RSU126" s="208"/>
      <c r="RSV126" s="208"/>
      <c r="RSW126" s="208"/>
      <c r="RSX126" s="208"/>
      <c r="RSY126" s="208"/>
      <c r="RSZ126" s="208"/>
      <c r="RTA126" s="208"/>
      <c r="RTB126" s="208"/>
      <c r="RTC126" s="208"/>
      <c r="RTD126" s="208"/>
      <c r="RTE126" s="208"/>
      <c r="RTF126" s="208"/>
      <c r="RTG126" s="208"/>
      <c r="RTH126" s="208"/>
      <c r="RTI126" s="208"/>
      <c r="RTJ126" s="208"/>
      <c r="RTK126" s="208"/>
      <c r="RTL126" s="208"/>
      <c r="RTM126" s="208"/>
      <c r="RTN126" s="208"/>
      <c r="RTO126" s="208"/>
      <c r="RTP126" s="208"/>
      <c r="RTQ126" s="208"/>
      <c r="RTR126" s="208"/>
      <c r="RTS126" s="208"/>
      <c r="RTT126" s="208"/>
      <c r="RTU126" s="208"/>
      <c r="RTV126" s="208"/>
      <c r="RTW126" s="208"/>
      <c r="RTX126" s="208"/>
      <c r="RTY126" s="208"/>
      <c r="RTZ126" s="208"/>
      <c r="RUA126" s="208"/>
      <c r="RUB126" s="208"/>
      <c r="RUC126" s="208"/>
      <c r="RUD126" s="208"/>
      <c r="RUE126" s="208"/>
      <c r="RUF126" s="208"/>
      <c r="RUG126" s="208"/>
      <c r="RUH126" s="208"/>
      <c r="RUI126" s="208"/>
      <c r="RUJ126" s="208"/>
      <c r="RUK126" s="208"/>
      <c r="RUL126" s="208"/>
      <c r="RUM126" s="208"/>
      <c r="RUN126" s="208"/>
      <c r="RUO126" s="208"/>
      <c r="RUP126" s="208"/>
      <c r="RUQ126" s="208"/>
      <c r="RUR126" s="208"/>
      <c r="RUS126" s="208"/>
      <c r="RUT126" s="208"/>
      <c r="RUU126" s="208"/>
      <c r="RUV126" s="208"/>
      <c r="RUW126" s="208"/>
      <c r="RUX126" s="208"/>
      <c r="RUY126" s="208"/>
      <c r="RUZ126" s="208"/>
      <c r="RVA126" s="208"/>
      <c r="RVB126" s="208"/>
      <c r="RVC126" s="208"/>
      <c r="RVD126" s="208"/>
      <c r="RVE126" s="208"/>
      <c r="RVF126" s="208"/>
      <c r="RVG126" s="208"/>
      <c r="RVH126" s="208"/>
      <c r="RVI126" s="208"/>
      <c r="RVJ126" s="208"/>
      <c r="RVK126" s="208"/>
      <c r="RVL126" s="208"/>
      <c r="RVM126" s="208"/>
      <c r="RVN126" s="208"/>
      <c r="RVO126" s="208"/>
      <c r="RVP126" s="208"/>
      <c r="RVQ126" s="208"/>
      <c r="RVR126" s="208"/>
      <c r="RVS126" s="208"/>
      <c r="RVT126" s="208"/>
      <c r="RVU126" s="208"/>
      <c r="RVV126" s="208"/>
      <c r="RVW126" s="208"/>
      <c r="RVX126" s="208"/>
      <c r="RVY126" s="208"/>
      <c r="RVZ126" s="208"/>
      <c r="RWA126" s="208"/>
      <c r="RWB126" s="208"/>
      <c r="RWC126" s="208"/>
      <c r="RWD126" s="208"/>
      <c r="RWE126" s="208"/>
      <c r="RWF126" s="208"/>
      <c r="RWG126" s="208"/>
      <c r="RWH126" s="208"/>
      <c r="RWI126" s="208"/>
      <c r="RWJ126" s="208"/>
      <c r="RWK126" s="208"/>
      <c r="RWL126" s="208"/>
      <c r="RWM126" s="208"/>
      <c r="RWN126" s="208"/>
      <c r="RWO126" s="208"/>
      <c r="RWP126" s="208"/>
      <c r="RWQ126" s="208"/>
      <c r="RWR126" s="208"/>
      <c r="RWS126" s="208"/>
      <c r="RWT126" s="208"/>
      <c r="RWU126" s="208"/>
      <c r="RWV126" s="208"/>
      <c r="RWW126" s="208"/>
      <c r="RWX126" s="208"/>
      <c r="RWY126" s="208"/>
      <c r="RWZ126" s="208"/>
      <c r="RXA126" s="208"/>
      <c r="RXB126" s="208"/>
      <c r="RXC126" s="208"/>
      <c r="RXD126" s="208"/>
      <c r="RXE126" s="208"/>
      <c r="RXF126" s="208"/>
      <c r="RXG126" s="208"/>
      <c r="RXH126" s="208"/>
      <c r="RXI126" s="208"/>
      <c r="RXJ126" s="208"/>
      <c r="RXK126" s="208"/>
      <c r="RXL126" s="208"/>
      <c r="RXM126" s="208"/>
      <c r="RXN126" s="208"/>
      <c r="RXO126" s="208"/>
      <c r="RXP126" s="208"/>
      <c r="RXQ126" s="208"/>
      <c r="RXR126" s="208"/>
      <c r="RXS126" s="208"/>
      <c r="RXT126" s="208"/>
      <c r="RXU126" s="208"/>
      <c r="RXV126" s="208"/>
      <c r="RXW126" s="208"/>
      <c r="RXX126" s="208"/>
      <c r="RXY126" s="208"/>
      <c r="RXZ126" s="208"/>
      <c r="RYA126" s="208"/>
      <c r="RYB126" s="208"/>
      <c r="RYC126" s="208"/>
      <c r="RYD126" s="208"/>
      <c r="RYE126" s="208"/>
      <c r="RYF126" s="208"/>
      <c r="RYG126" s="208"/>
      <c r="RYH126" s="208"/>
      <c r="RYI126" s="208"/>
      <c r="RYJ126" s="208"/>
      <c r="RYK126" s="208"/>
      <c r="RYL126" s="208"/>
      <c r="RYM126" s="208"/>
      <c r="RYN126" s="208"/>
      <c r="RYO126" s="208"/>
      <c r="RYP126" s="208"/>
      <c r="RYQ126" s="208"/>
      <c r="RYR126" s="208"/>
      <c r="RYS126" s="208"/>
      <c r="RYT126" s="208"/>
      <c r="RYU126" s="208"/>
      <c r="RYV126" s="208"/>
      <c r="RYW126" s="208"/>
      <c r="RYX126" s="208"/>
      <c r="RYY126" s="208"/>
      <c r="RYZ126" s="208"/>
      <c r="RZA126" s="208"/>
      <c r="RZB126" s="208"/>
      <c r="RZC126" s="208"/>
      <c r="RZD126" s="208"/>
      <c r="RZE126" s="208"/>
      <c r="RZF126" s="208"/>
      <c r="RZG126" s="208"/>
      <c r="RZH126" s="208"/>
      <c r="RZI126" s="208"/>
      <c r="RZJ126" s="208"/>
      <c r="RZK126" s="208"/>
      <c r="RZL126" s="208"/>
      <c r="RZM126" s="208"/>
      <c r="RZN126" s="208"/>
      <c r="RZO126" s="208"/>
      <c r="RZP126" s="208"/>
      <c r="RZQ126" s="208"/>
      <c r="RZR126" s="208"/>
      <c r="RZS126" s="208"/>
      <c r="RZT126" s="208"/>
      <c r="RZU126" s="208"/>
      <c r="RZV126" s="208"/>
      <c r="RZW126" s="208"/>
      <c r="RZX126" s="208"/>
      <c r="RZY126" s="208"/>
      <c r="RZZ126" s="208"/>
      <c r="SAA126" s="208"/>
      <c r="SAB126" s="208"/>
      <c r="SAC126" s="208"/>
      <c r="SAD126" s="208"/>
      <c r="SAE126" s="208"/>
      <c r="SAF126" s="208"/>
      <c r="SAG126" s="208"/>
      <c r="SAH126" s="208"/>
      <c r="SAI126" s="208"/>
      <c r="SAJ126" s="208"/>
      <c r="SAK126" s="208"/>
      <c r="SAL126" s="208"/>
      <c r="SAM126" s="208"/>
      <c r="SAN126" s="208"/>
      <c r="SAO126" s="208"/>
      <c r="SAP126" s="208"/>
      <c r="SAQ126" s="208"/>
      <c r="SAR126" s="208"/>
      <c r="SAS126" s="208"/>
      <c r="SAT126" s="208"/>
      <c r="SAU126" s="208"/>
      <c r="SAV126" s="208"/>
      <c r="SAW126" s="208"/>
      <c r="SAX126" s="208"/>
      <c r="SAY126" s="208"/>
      <c r="SAZ126" s="208"/>
      <c r="SBA126" s="208"/>
      <c r="SBB126" s="208"/>
      <c r="SBC126" s="208"/>
      <c r="SBD126" s="208"/>
      <c r="SBE126" s="208"/>
      <c r="SBF126" s="208"/>
      <c r="SBG126" s="208"/>
      <c r="SBH126" s="208"/>
      <c r="SBI126" s="208"/>
      <c r="SBJ126" s="208"/>
      <c r="SBK126" s="208"/>
      <c r="SBL126" s="208"/>
      <c r="SBM126" s="208"/>
      <c r="SBN126" s="208"/>
      <c r="SBO126" s="208"/>
      <c r="SBP126" s="208"/>
      <c r="SBQ126" s="208"/>
      <c r="SBR126" s="208"/>
      <c r="SBS126" s="208"/>
      <c r="SBT126" s="208"/>
      <c r="SBU126" s="208"/>
      <c r="SBV126" s="208"/>
      <c r="SBW126" s="208"/>
      <c r="SBX126" s="208"/>
      <c r="SBY126" s="208"/>
      <c r="SBZ126" s="208"/>
      <c r="SCA126" s="208"/>
      <c r="SCB126" s="208"/>
      <c r="SCC126" s="208"/>
      <c r="SCD126" s="208"/>
      <c r="SCE126" s="208"/>
      <c r="SCF126" s="208"/>
      <c r="SCG126" s="208"/>
      <c r="SCH126" s="208"/>
      <c r="SCI126" s="208"/>
      <c r="SCJ126" s="208"/>
      <c r="SCK126" s="208"/>
      <c r="SCL126" s="208"/>
      <c r="SCM126" s="208"/>
      <c r="SCN126" s="208"/>
      <c r="SCO126" s="208"/>
      <c r="SCP126" s="208"/>
      <c r="SCQ126" s="208"/>
      <c r="SCR126" s="208"/>
      <c r="SCS126" s="208"/>
      <c r="SCT126" s="208"/>
      <c r="SCU126" s="208"/>
      <c r="SCV126" s="208"/>
      <c r="SCW126" s="208"/>
      <c r="SCX126" s="208"/>
      <c r="SCY126" s="208"/>
      <c r="SCZ126" s="208"/>
      <c r="SDA126" s="208"/>
      <c r="SDB126" s="208"/>
      <c r="SDC126" s="208"/>
      <c r="SDD126" s="208"/>
      <c r="SDE126" s="208"/>
      <c r="SDF126" s="208"/>
      <c r="SDG126" s="208"/>
      <c r="SDH126" s="208"/>
      <c r="SDI126" s="208"/>
      <c r="SDJ126" s="208"/>
      <c r="SDK126" s="208"/>
      <c r="SDL126" s="208"/>
      <c r="SDM126" s="208"/>
      <c r="SDN126" s="208"/>
      <c r="SDO126" s="208"/>
      <c r="SDP126" s="208"/>
      <c r="SDQ126" s="208"/>
      <c r="SDR126" s="208"/>
      <c r="SDS126" s="208"/>
      <c r="SDT126" s="208"/>
      <c r="SDU126" s="208"/>
      <c r="SDV126" s="208"/>
      <c r="SDW126" s="208"/>
      <c r="SDX126" s="208"/>
      <c r="SDY126" s="208"/>
      <c r="SDZ126" s="208"/>
      <c r="SEA126" s="208"/>
      <c r="SEB126" s="208"/>
      <c r="SEC126" s="208"/>
      <c r="SED126" s="208"/>
      <c r="SEE126" s="208"/>
      <c r="SEF126" s="208"/>
      <c r="SEG126" s="208"/>
      <c r="SEH126" s="208"/>
      <c r="SEI126" s="208"/>
      <c r="SEJ126" s="208"/>
      <c r="SEK126" s="208"/>
      <c r="SEL126" s="208"/>
      <c r="SEM126" s="208"/>
      <c r="SEN126" s="208"/>
      <c r="SEO126" s="208"/>
      <c r="SEP126" s="208"/>
      <c r="SEQ126" s="208"/>
      <c r="SER126" s="208"/>
      <c r="SES126" s="208"/>
      <c r="SET126" s="208"/>
      <c r="SEU126" s="208"/>
      <c r="SEV126" s="208"/>
      <c r="SEW126" s="208"/>
      <c r="SEX126" s="208"/>
      <c r="SEY126" s="208"/>
      <c r="SEZ126" s="208"/>
      <c r="SFA126" s="208"/>
      <c r="SFB126" s="208"/>
      <c r="SFC126" s="208"/>
      <c r="SFD126" s="208"/>
      <c r="SFE126" s="208"/>
      <c r="SFF126" s="208"/>
      <c r="SFG126" s="208"/>
      <c r="SFH126" s="208"/>
      <c r="SFI126" s="208"/>
      <c r="SFJ126" s="208"/>
      <c r="SFK126" s="208"/>
      <c r="SFL126" s="208"/>
      <c r="SFM126" s="208"/>
      <c r="SFN126" s="208"/>
      <c r="SFO126" s="208"/>
      <c r="SFP126" s="208"/>
      <c r="SFQ126" s="208"/>
      <c r="SFR126" s="208"/>
      <c r="SFS126" s="208"/>
      <c r="SFT126" s="208"/>
      <c r="SFU126" s="208"/>
      <c r="SFV126" s="208"/>
      <c r="SFW126" s="208"/>
      <c r="SFX126" s="208"/>
      <c r="SFY126" s="208"/>
      <c r="SFZ126" s="208"/>
      <c r="SGA126" s="208"/>
      <c r="SGB126" s="208"/>
      <c r="SGC126" s="208"/>
      <c r="SGD126" s="208"/>
      <c r="SGE126" s="208"/>
      <c r="SGF126" s="208"/>
      <c r="SGG126" s="208"/>
      <c r="SGH126" s="208"/>
      <c r="SGI126" s="208"/>
      <c r="SGJ126" s="208"/>
      <c r="SGK126" s="208"/>
      <c r="SGL126" s="208"/>
      <c r="SGM126" s="208"/>
      <c r="SGN126" s="208"/>
      <c r="SGO126" s="208"/>
      <c r="SGP126" s="208"/>
      <c r="SGQ126" s="208"/>
      <c r="SGR126" s="208"/>
      <c r="SGS126" s="208"/>
      <c r="SGT126" s="208"/>
      <c r="SGU126" s="208"/>
      <c r="SGV126" s="208"/>
      <c r="SGW126" s="208"/>
      <c r="SGX126" s="208"/>
      <c r="SGY126" s="208"/>
      <c r="SGZ126" s="208"/>
      <c r="SHA126" s="208"/>
      <c r="SHB126" s="208"/>
      <c r="SHC126" s="208"/>
      <c r="SHD126" s="208"/>
      <c r="SHE126" s="208"/>
      <c r="SHF126" s="208"/>
      <c r="SHG126" s="208"/>
      <c r="SHH126" s="208"/>
      <c r="SHI126" s="208"/>
      <c r="SHJ126" s="208"/>
      <c r="SHK126" s="208"/>
      <c r="SHL126" s="208"/>
      <c r="SHM126" s="208"/>
      <c r="SHN126" s="208"/>
      <c r="SHO126" s="208"/>
      <c r="SHP126" s="208"/>
      <c r="SHQ126" s="208"/>
      <c r="SHR126" s="208"/>
      <c r="SHS126" s="208"/>
      <c r="SHT126" s="208"/>
      <c r="SHU126" s="208"/>
      <c r="SHV126" s="208"/>
      <c r="SHW126" s="208"/>
      <c r="SHX126" s="208"/>
      <c r="SHY126" s="208"/>
      <c r="SHZ126" s="208"/>
      <c r="SIA126" s="208"/>
      <c r="SIB126" s="208"/>
      <c r="SIC126" s="208"/>
      <c r="SID126" s="208"/>
      <c r="SIE126" s="208"/>
      <c r="SIF126" s="208"/>
      <c r="SIG126" s="208"/>
      <c r="SIH126" s="208"/>
      <c r="SII126" s="208"/>
      <c r="SIJ126" s="208"/>
      <c r="SIK126" s="208"/>
      <c r="SIL126" s="208"/>
      <c r="SIM126" s="208"/>
      <c r="SIN126" s="208"/>
      <c r="SIO126" s="208"/>
      <c r="SIP126" s="208"/>
      <c r="SIQ126" s="208"/>
      <c r="SIR126" s="208"/>
      <c r="SIS126" s="208"/>
      <c r="SIT126" s="208"/>
      <c r="SIU126" s="208"/>
      <c r="SIV126" s="208"/>
      <c r="SIW126" s="208"/>
      <c r="SIX126" s="208"/>
      <c r="SIY126" s="208"/>
      <c r="SIZ126" s="208"/>
      <c r="SJA126" s="208"/>
      <c r="SJB126" s="208"/>
      <c r="SJC126" s="208"/>
      <c r="SJD126" s="208"/>
      <c r="SJE126" s="208"/>
      <c r="SJF126" s="208"/>
      <c r="SJG126" s="208"/>
      <c r="SJH126" s="208"/>
      <c r="SJI126" s="208"/>
      <c r="SJJ126" s="208"/>
      <c r="SJK126" s="208"/>
      <c r="SJL126" s="208"/>
      <c r="SJM126" s="208"/>
      <c r="SJN126" s="208"/>
      <c r="SJO126" s="208"/>
      <c r="SJP126" s="208"/>
      <c r="SJQ126" s="208"/>
      <c r="SJR126" s="208"/>
      <c r="SJS126" s="208"/>
      <c r="SJT126" s="208"/>
      <c r="SJU126" s="208"/>
      <c r="SJV126" s="208"/>
      <c r="SJW126" s="208"/>
      <c r="SJX126" s="208"/>
      <c r="SJY126" s="208"/>
      <c r="SJZ126" s="208"/>
      <c r="SKA126" s="208"/>
      <c r="SKB126" s="208"/>
      <c r="SKC126" s="208"/>
      <c r="SKD126" s="208"/>
      <c r="SKE126" s="208"/>
      <c r="SKF126" s="208"/>
      <c r="SKG126" s="208"/>
      <c r="SKH126" s="208"/>
      <c r="SKI126" s="208"/>
      <c r="SKJ126" s="208"/>
      <c r="SKK126" s="208"/>
      <c r="SKL126" s="208"/>
      <c r="SKM126" s="208"/>
      <c r="SKN126" s="208"/>
      <c r="SKO126" s="208"/>
      <c r="SKP126" s="208"/>
      <c r="SKQ126" s="208"/>
      <c r="SKR126" s="208"/>
      <c r="SKS126" s="208"/>
      <c r="SKT126" s="208"/>
      <c r="SKU126" s="208"/>
      <c r="SKV126" s="208"/>
      <c r="SKW126" s="208"/>
      <c r="SKX126" s="208"/>
      <c r="SKY126" s="208"/>
      <c r="SKZ126" s="208"/>
      <c r="SLA126" s="208"/>
      <c r="SLB126" s="208"/>
      <c r="SLC126" s="208"/>
      <c r="SLD126" s="208"/>
      <c r="SLE126" s="208"/>
      <c r="SLF126" s="208"/>
      <c r="SLG126" s="208"/>
      <c r="SLH126" s="208"/>
      <c r="SLI126" s="208"/>
      <c r="SLJ126" s="208"/>
      <c r="SLK126" s="208"/>
      <c r="SLL126" s="208"/>
      <c r="SLM126" s="208"/>
      <c r="SLN126" s="208"/>
      <c r="SLO126" s="208"/>
      <c r="SLP126" s="208"/>
      <c r="SLQ126" s="208"/>
      <c r="SLR126" s="208"/>
      <c r="SLS126" s="208"/>
      <c r="SLT126" s="208"/>
      <c r="SLU126" s="208"/>
      <c r="SLV126" s="208"/>
      <c r="SLW126" s="208"/>
      <c r="SLX126" s="208"/>
      <c r="SLY126" s="208"/>
      <c r="SLZ126" s="208"/>
      <c r="SMA126" s="208"/>
      <c r="SMB126" s="208"/>
      <c r="SMC126" s="208"/>
      <c r="SMD126" s="208"/>
      <c r="SME126" s="208"/>
      <c r="SMF126" s="208"/>
      <c r="SMG126" s="208"/>
      <c r="SMH126" s="208"/>
      <c r="SMI126" s="208"/>
      <c r="SMJ126" s="208"/>
      <c r="SMK126" s="208"/>
      <c r="SML126" s="208"/>
      <c r="SMM126" s="208"/>
      <c r="SMN126" s="208"/>
      <c r="SMO126" s="208"/>
      <c r="SMP126" s="208"/>
      <c r="SMQ126" s="208"/>
      <c r="SMR126" s="208"/>
      <c r="SMS126" s="208"/>
      <c r="SMT126" s="208"/>
      <c r="SMU126" s="208"/>
      <c r="SMV126" s="208"/>
      <c r="SMW126" s="208"/>
      <c r="SMX126" s="208"/>
      <c r="SMY126" s="208"/>
      <c r="SMZ126" s="208"/>
      <c r="SNA126" s="208"/>
      <c r="SNB126" s="208"/>
      <c r="SNC126" s="208"/>
      <c r="SND126" s="208"/>
      <c r="SNE126" s="208"/>
      <c r="SNF126" s="208"/>
      <c r="SNG126" s="208"/>
      <c r="SNH126" s="208"/>
      <c r="SNI126" s="208"/>
      <c r="SNJ126" s="208"/>
      <c r="SNK126" s="208"/>
      <c r="SNL126" s="208"/>
      <c r="SNM126" s="208"/>
      <c r="SNN126" s="208"/>
      <c r="SNO126" s="208"/>
      <c r="SNP126" s="208"/>
      <c r="SNQ126" s="208"/>
      <c r="SNR126" s="208"/>
      <c r="SNS126" s="208"/>
      <c r="SNT126" s="208"/>
      <c r="SNU126" s="208"/>
      <c r="SNV126" s="208"/>
      <c r="SNW126" s="208"/>
      <c r="SNX126" s="208"/>
      <c r="SNY126" s="208"/>
      <c r="SNZ126" s="208"/>
      <c r="SOA126" s="208"/>
      <c r="SOB126" s="208"/>
      <c r="SOC126" s="208"/>
      <c r="SOD126" s="208"/>
      <c r="SOE126" s="208"/>
      <c r="SOF126" s="208"/>
      <c r="SOG126" s="208"/>
      <c r="SOH126" s="208"/>
      <c r="SOI126" s="208"/>
      <c r="SOJ126" s="208"/>
      <c r="SOK126" s="208"/>
      <c r="SOL126" s="208"/>
      <c r="SOM126" s="208"/>
      <c r="SON126" s="208"/>
      <c r="SOO126" s="208"/>
      <c r="SOP126" s="208"/>
      <c r="SOQ126" s="208"/>
      <c r="SOR126" s="208"/>
      <c r="SOS126" s="208"/>
      <c r="SOT126" s="208"/>
      <c r="SOU126" s="208"/>
      <c r="SOV126" s="208"/>
      <c r="SOW126" s="208"/>
      <c r="SOX126" s="208"/>
      <c r="SOY126" s="208"/>
      <c r="SOZ126" s="208"/>
      <c r="SPA126" s="208"/>
      <c r="SPB126" s="208"/>
      <c r="SPC126" s="208"/>
      <c r="SPD126" s="208"/>
      <c r="SPE126" s="208"/>
      <c r="SPF126" s="208"/>
      <c r="SPG126" s="208"/>
      <c r="SPH126" s="208"/>
      <c r="SPI126" s="208"/>
      <c r="SPJ126" s="208"/>
      <c r="SPK126" s="208"/>
      <c r="SPL126" s="208"/>
      <c r="SPM126" s="208"/>
      <c r="SPN126" s="208"/>
      <c r="SPO126" s="208"/>
      <c r="SPP126" s="208"/>
      <c r="SPQ126" s="208"/>
      <c r="SPR126" s="208"/>
      <c r="SPS126" s="208"/>
      <c r="SPT126" s="208"/>
      <c r="SPU126" s="208"/>
      <c r="SPV126" s="208"/>
      <c r="SPW126" s="208"/>
      <c r="SPX126" s="208"/>
      <c r="SPY126" s="208"/>
      <c r="SPZ126" s="208"/>
      <c r="SQA126" s="208"/>
      <c r="SQB126" s="208"/>
      <c r="SQC126" s="208"/>
      <c r="SQD126" s="208"/>
      <c r="SQE126" s="208"/>
      <c r="SQF126" s="208"/>
      <c r="SQG126" s="208"/>
      <c r="SQH126" s="208"/>
      <c r="SQI126" s="208"/>
      <c r="SQJ126" s="208"/>
      <c r="SQK126" s="208"/>
      <c r="SQL126" s="208"/>
      <c r="SQM126" s="208"/>
      <c r="SQN126" s="208"/>
      <c r="SQO126" s="208"/>
      <c r="SQP126" s="208"/>
      <c r="SQQ126" s="208"/>
      <c r="SQR126" s="208"/>
      <c r="SQS126" s="208"/>
      <c r="SQT126" s="208"/>
      <c r="SQU126" s="208"/>
      <c r="SQV126" s="208"/>
      <c r="SQW126" s="208"/>
      <c r="SQX126" s="208"/>
      <c r="SQY126" s="208"/>
      <c r="SQZ126" s="208"/>
      <c r="SRA126" s="208"/>
      <c r="SRB126" s="208"/>
      <c r="SRC126" s="208"/>
      <c r="SRD126" s="208"/>
      <c r="SRE126" s="208"/>
      <c r="SRF126" s="208"/>
      <c r="SRG126" s="208"/>
      <c r="SRH126" s="208"/>
      <c r="SRI126" s="208"/>
      <c r="SRJ126" s="208"/>
      <c r="SRK126" s="208"/>
      <c r="SRL126" s="208"/>
      <c r="SRM126" s="208"/>
      <c r="SRN126" s="208"/>
      <c r="SRO126" s="208"/>
      <c r="SRP126" s="208"/>
      <c r="SRQ126" s="208"/>
      <c r="SRR126" s="208"/>
      <c r="SRS126" s="208"/>
      <c r="SRT126" s="208"/>
      <c r="SRU126" s="208"/>
      <c r="SRV126" s="208"/>
      <c r="SRW126" s="208"/>
      <c r="SRX126" s="208"/>
      <c r="SRY126" s="208"/>
      <c r="SRZ126" s="208"/>
      <c r="SSA126" s="208"/>
      <c r="SSB126" s="208"/>
      <c r="SSC126" s="208"/>
      <c r="SSD126" s="208"/>
      <c r="SSE126" s="208"/>
      <c r="SSF126" s="208"/>
      <c r="SSG126" s="208"/>
      <c r="SSH126" s="208"/>
      <c r="SSI126" s="208"/>
      <c r="SSJ126" s="208"/>
      <c r="SSK126" s="208"/>
      <c r="SSL126" s="208"/>
      <c r="SSM126" s="208"/>
      <c r="SSN126" s="208"/>
      <c r="SSO126" s="208"/>
      <c r="SSP126" s="208"/>
      <c r="SSQ126" s="208"/>
      <c r="SSR126" s="208"/>
      <c r="SSS126" s="208"/>
      <c r="SST126" s="208"/>
      <c r="SSU126" s="208"/>
      <c r="SSV126" s="208"/>
      <c r="SSW126" s="208"/>
      <c r="SSX126" s="208"/>
      <c r="SSY126" s="208"/>
      <c r="SSZ126" s="208"/>
      <c r="STA126" s="208"/>
      <c r="STB126" s="208"/>
      <c r="STC126" s="208"/>
      <c r="STD126" s="208"/>
      <c r="STE126" s="208"/>
      <c r="STF126" s="208"/>
      <c r="STG126" s="208"/>
      <c r="STH126" s="208"/>
      <c r="STI126" s="208"/>
      <c r="STJ126" s="208"/>
      <c r="STK126" s="208"/>
      <c r="STL126" s="208"/>
      <c r="STM126" s="208"/>
      <c r="STN126" s="208"/>
      <c r="STO126" s="208"/>
      <c r="STP126" s="208"/>
      <c r="STQ126" s="208"/>
      <c r="STR126" s="208"/>
      <c r="STS126" s="208"/>
      <c r="STT126" s="208"/>
      <c r="STU126" s="208"/>
      <c r="STV126" s="208"/>
      <c r="STW126" s="208"/>
      <c r="STX126" s="208"/>
      <c r="STY126" s="208"/>
      <c r="STZ126" s="208"/>
      <c r="SUA126" s="208"/>
      <c r="SUB126" s="208"/>
      <c r="SUC126" s="208"/>
      <c r="SUD126" s="208"/>
      <c r="SUE126" s="208"/>
      <c r="SUF126" s="208"/>
      <c r="SUG126" s="208"/>
      <c r="SUH126" s="208"/>
      <c r="SUI126" s="208"/>
      <c r="SUJ126" s="208"/>
      <c r="SUK126" s="208"/>
      <c r="SUL126" s="208"/>
      <c r="SUM126" s="208"/>
      <c r="SUN126" s="208"/>
      <c r="SUO126" s="208"/>
      <c r="SUP126" s="208"/>
      <c r="SUQ126" s="208"/>
      <c r="SUR126" s="208"/>
      <c r="SUS126" s="208"/>
      <c r="SUT126" s="208"/>
      <c r="SUU126" s="208"/>
      <c r="SUV126" s="208"/>
      <c r="SUW126" s="208"/>
      <c r="SUX126" s="208"/>
      <c r="SUY126" s="208"/>
      <c r="SUZ126" s="208"/>
      <c r="SVA126" s="208"/>
      <c r="SVB126" s="208"/>
      <c r="SVC126" s="208"/>
      <c r="SVD126" s="208"/>
      <c r="SVE126" s="208"/>
      <c r="SVF126" s="208"/>
      <c r="SVG126" s="208"/>
      <c r="SVH126" s="208"/>
      <c r="SVI126" s="208"/>
      <c r="SVJ126" s="208"/>
      <c r="SVK126" s="208"/>
      <c r="SVL126" s="208"/>
      <c r="SVM126" s="208"/>
      <c r="SVN126" s="208"/>
      <c r="SVO126" s="208"/>
      <c r="SVP126" s="208"/>
      <c r="SVQ126" s="208"/>
      <c r="SVR126" s="208"/>
      <c r="SVS126" s="208"/>
      <c r="SVT126" s="208"/>
      <c r="SVU126" s="208"/>
      <c r="SVV126" s="208"/>
      <c r="SVW126" s="208"/>
      <c r="SVX126" s="208"/>
      <c r="SVY126" s="208"/>
      <c r="SVZ126" s="208"/>
      <c r="SWA126" s="208"/>
      <c r="SWB126" s="208"/>
      <c r="SWC126" s="208"/>
      <c r="SWD126" s="208"/>
      <c r="SWE126" s="208"/>
      <c r="SWF126" s="208"/>
      <c r="SWG126" s="208"/>
      <c r="SWH126" s="208"/>
      <c r="SWI126" s="208"/>
      <c r="SWJ126" s="208"/>
      <c r="SWK126" s="208"/>
      <c r="SWL126" s="208"/>
      <c r="SWM126" s="208"/>
      <c r="SWN126" s="208"/>
      <c r="SWO126" s="208"/>
      <c r="SWP126" s="208"/>
      <c r="SWQ126" s="208"/>
      <c r="SWR126" s="208"/>
      <c r="SWS126" s="208"/>
      <c r="SWT126" s="208"/>
      <c r="SWU126" s="208"/>
      <c r="SWV126" s="208"/>
      <c r="SWW126" s="208"/>
      <c r="SWX126" s="208"/>
      <c r="SWY126" s="208"/>
      <c r="SWZ126" s="208"/>
      <c r="SXA126" s="208"/>
      <c r="SXB126" s="208"/>
      <c r="SXC126" s="208"/>
      <c r="SXD126" s="208"/>
      <c r="SXE126" s="208"/>
      <c r="SXF126" s="208"/>
      <c r="SXG126" s="208"/>
      <c r="SXH126" s="208"/>
      <c r="SXI126" s="208"/>
      <c r="SXJ126" s="208"/>
      <c r="SXK126" s="208"/>
      <c r="SXL126" s="208"/>
      <c r="SXM126" s="208"/>
      <c r="SXN126" s="208"/>
      <c r="SXO126" s="208"/>
      <c r="SXP126" s="208"/>
      <c r="SXQ126" s="208"/>
      <c r="SXR126" s="208"/>
      <c r="SXS126" s="208"/>
      <c r="SXT126" s="208"/>
      <c r="SXU126" s="208"/>
      <c r="SXV126" s="208"/>
      <c r="SXW126" s="208"/>
      <c r="SXX126" s="208"/>
      <c r="SXY126" s="208"/>
      <c r="SXZ126" s="208"/>
      <c r="SYA126" s="208"/>
      <c r="SYB126" s="208"/>
      <c r="SYC126" s="208"/>
      <c r="SYD126" s="208"/>
      <c r="SYE126" s="208"/>
      <c r="SYF126" s="208"/>
      <c r="SYG126" s="208"/>
      <c r="SYH126" s="208"/>
      <c r="SYI126" s="208"/>
      <c r="SYJ126" s="208"/>
      <c r="SYK126" s="208"/>
      <c r="SYL126" s="208"/>
      <c r="SYM126" s="208"/>
      <c r="SYN126" s="208"/>
      <c r="SYO126" s="208"/>
      <c r="SYP126" s="208"/>
      <c r="SYQ126" s="208"/>
      <c r="SYR126" s="208"/>
      <c r="SYS126" s="208"/>
      <c r="SYT126" s="208"/>
      <c r="SYU126" s="208"/>
      <c r="SYV126" s="208"/>
      <c r="SYW126" s="208"/>
      <c r="SYX126" s="208"/>
      <c r="SYY126" s="208"/>
      <c r="SYZ126" s="208"/>
      <c r="SZA126" s="208"/>
      <c r="SZB126" s="208"/>
      <c r="SZC126" s="208"/>
      <c r="SZD126" s="208"/>
      <c r="SZE126" s="208"/>
      <c r="SZF126" s="208"/>
      <c r="SZG126" s="208"/>
      <c r="SZH126" s="208"/>
      <c r="SZI126" s="208"/>
      <c r="SZJ126" s="208"/>
      <c r="SZK126" s="208"/>
      <c r="SZL126" s="208"/>
      <c r="SZM126" s="208"/>
      <c r="SZN126" s="208"/>
      <c r="SZO126" s="208"/>
      <c r="SZP126" s="208"/>
      <c r="SZQ126" s="208"/>
      <c r="SZR126" s="208"/>
      <c r="SZS126" s="208"/>
      <c r="SZT126" s="208"/>
      <c r="SZU126" s="208"/>
      <c r="SZV126" s="208"/>
      <c r="SZW126" s="208"/>
      <c r="SZX126" s="208"/>
      <c r="SZY126" s="208"/>
      <c r="SZZ126" s="208"/>
      <c r="TAA126" s="208"/>
      <c r="TAB126" s="208"/>
      <c r="TAC126" s="208"/>
      <c r="TAD126" s="208"/>
      <c r="TAE126" s="208"/>
      <c r="TAF126" s="208"/>
      <c r="TAG126" s="208"/>
      <c r="TAH126" s="208"/>
      <c r="TAI126" s="208"/>
      <c r="TAJ126" s="208"/>
      <c r="TAK126" s="208"/>
      <c r="TAL126" s="208"/>
      <c r="TAM126" s="208"/>
      <c r="TAN126" s="208"/>
      <c r="TAO126" s="208"/>
      <c r="TAP126" s="208"/>
      <c r="TAQ126" s="208"/>
      <c r="TAR126" s="208"/>
      <c r="TAS126" s="208"/>
      <c r="TAT126" s="208"/>
      <c r="TAU126" s="208"/>
      <c r="TAV126" s="208"/>
      <c r="TAW126" s="208"/>
      <c r="TAX126" s="208"/>
      <c r="TAY126" s="208"/>
      <c r="TAZ126" s="208"/>
      <c r="TBA126" s="208"/>
      <c r="TBB126" s="208"/>
      <c r="TBC126" s="208"/>
      <c r="TBD126" s="208"/>
      <c r="TBE126" s="208"/>
      <c r="TBF126" s="208"/>
      <c r="TBG126" s="208"/>
      <c r="TBH126" s="208"/>
      <c r="TBI126" s="208"/>
      <c r="TBJ126" s="208"/>
      <c r="TBK126" s="208"/>
      <c r="TBL126" s="208"/>
      <c r="TBM126" s="208"/>
      <c r="TBN126" s="208"/>
      <c r="TBO126" s="208"/>
      <c r="TBP126" s="208"/>
      <c r="TBQ126" s="208"/>
      <c r="TBR126" s="208"/>
      <c r="TBS126" s="208"/>
      <c r="TBT126" s="208"/>
      <c r="TBU126" s="208"/>
      <c r="TBV126" s="208"/>
      <c r="TBW126" s="208"/>
      <c r="TBX126" s="208"/>
      <c r="TBY126" s="208"/>
      <c r="TBZ126" s="208"/>
      <c r="TCA126" s="208"/>
      <c r="TCB126" s="208"/>
      <c r="TCC126" s="208"/>
      <c r="TCD126" s="208"/>
      <c r="TCE126" s="208"/>
      <c r="TCF126" s="208"/>
      <c r="TCG126" s="208"/>
      <c r="TCH126" s="208"/>
      <c r="TCI126" s="208"/>
      <c r="TCJ126" s="208"/>
      <c r="TCK126" s="208"/>
      <c r="TCL126" s="208"/>
      <c r="TCM126" s="208"/>
      <c r="TCN126" s="208"/>
      <c r="TCO126" s="208"/>
      <c r="TCP126" s="208"/>
      <c r="TCQ126" s="208"/>
      <c r="TCR126" s="208"/>
      <c r="TCS126" s="208"/>
      <c r="TCT126" s="208"/>
      <c r="TCU126" s="208"/>
      <c r="TCV126" s="208"/>
      <c r="TCW126" s="208"/>
      <c r="TCX126" s="208"/>
      <c r="TCY126" s="208"/>
      <c r="TCZ126" s="208"/>
      <c r="TDA126" s="208"/>
      <c r="TDB126" s="208"/>
      <c r="TDC126" s="208"/>
      <c r="TDD126" s="208"/>
      <c r="TDE126" s="208"/>
      <c r="TDF126" s="208"/>
      <c r="TDG126" s="208"/>
      <c r="TDH126" s="208"/>
      <c r="TDI126" s="208"/>
      <c r="TDJ126" s="208"/>
      <c r="TDK126" s="208"/>
      <c r="TDL126" s="208"/>
      <c r="TDM126" s="208"/>
      <c r="TDN126" s="208"/>
      <c r="TDO126" s="208"/>
      <c r="TDP126" s="208"/>
      <c r="TDQ126" s="208"/>
      <c r="TDR126" s="208"/>
      <c r="TDS126" s="208"/>
      <c r="TDT126" s="208"/>
      <c r="TDU126" s="208"/>
      <c r="TDV126" s="208"/>
      <c r="TDW126" s="208"/>
      <c r="TDX126" s="208"/>
      <c r="TDY126" s="208"/>
      <c r="TDZ126" s="208"/>
      <c r="TEA126" s="208"/>
      <c r="TEB126" s="208"/>
      <c r="TEC126" s="208"/>
      <c r="TED126" s="208"/>
      <c r="TEE126" s="208"/>
      <c r="TEF126" s="208"/>
      <c r="TEG126" s="208"/>
      <c r="TEH126" s="208"/>
      <c r="TEI126" s="208"/>
      <c r="TEJ126" s="208"/>
      <c r="TEK126" s="208"/>
      <c r="TEL126" s="208"/>
      <c r="TEM126" s="208"/>
      <c r="TEN126" s="208"/>
      <c r="TEO126" s="208"/>
      <c r="TEP126" s="208"/>
      <c r="TEQ126" s="208"/>
      <c r="TER126" s="208"/>
      <c r="TES126" s="208"/>
      <c r="TET126" s="208"/>
      <c r="TEU126" s="208"/>
      <c r="TEV126" s="208"/>
      <c r="TEW126" s="208"/>
      <c r="TEX126" s="208"/>
      <c r="TEY126" s="208"/>
      <c r="TEZ126" s="208"/>
      <c r="TFA126" s="208"/>
      <c r="TFB126" s="208"/>
      <c r="TFC126" s="208"/>
      <c r="TFD126" s="208"/>
      <c r="TFE126" s="208"/>
      <c r="TFF126" s="208"/>
      <c r="TFG126" s="208"/>
      <c r="TFH126" s="208"/>
      <c r="TFI126" s="208"/>
      <c r="TFJ126" s="208"/>
      <c r="TFK126" s="208"/>
      <c r="TFL126" s="208"/>
      <c r="TFM126" s="208"/>
      <c r="TFN126" s="208"/>
      <c r="TFO126" s="208"/>
      <c r="TFP126" s="208"/>
      <c r="TFQ126" s="208"/>
      <c r="TFR126" s="208"/>
      <c r="TFS126" s="208"/>
      <c r="TFT126" s="208"/>
      <c r="TFU126" s="208"/>
      <c r="TFV126" s="208"/>
      <c r="TFW126" s="208"/>
      <c r="TFX126" s="208"/>
      <c r="TFY126" s="208"/>
      <c r="TFZ126" s="208"/>
      <c r="TGA126" s="208"/>
      <c r="TGB126" s="208"/>
      <c r="TGC126" s="208"/>
      <c r="TGD126" s="208"/>
      <c r="TGE126" s="208"/>
      <c r="TGF126" s="208"/>
      <c r="TGG126" s="208"/>
      <c r="TGH126" s="208"/>
      <c r="TGI126" s="208"/>
      <c r="TGJ126" s="208"/>
      <c r="TGK126" s="208"/>
      <c r="TGL126" s="208"/>
      <c r="TGM126" s="208"/>
      <c r="TGN126" s="208"/>
      <c r="TGO126" s="208"/>
      <c r="TGP126" s="208"/>
      <c r="TGQ126" s="208"/>
      <c r="TGR126" s="208"/>
      <c r="TGS126" s="208"/>
      <c r="TGT126" s="208"/>
      <c r="TGU126" s="208"/>
      <c r="TGV126" s="208"/>
      <c r="TGW126" s="208"/>
      <c r="TGX126" s="208"/>
      <c r="TGY126" s="208"/>
      <c r="TGZ126" s="208"/>
      <c r="THA126" s="208"/>
      <c r="THB126" s="208"/>
      <c r="THC126" s="208"/>
      <c r="THD126" s="208"/>
      <c r="THE126" s="208"/>
      <c r="THF126" s="208"/>
      <c r="THG126" s="208"/>
      <c r="THH126" s="208"/>
      <c r="THI126" s="208"/>
      <c r="THJ126" s="208"/>
      <c r="THK126" s="208"/>
      <c r="THL126" s="208"/>
      <c r="THM126" s="208"/>
      <c r="THN126" s="208"/>
      <c r="THO126" s="208"/>
      <c r="THP126" s="208"/>
      <c r="THQ126" s="208"/>
      <c r="THR126" s="208"/>
      <c r="THS126" s="208"/>
      <c r="THT126" s="208"/>
      <c r="THU126" s="208"/>
      <c r="THV126" s="208"/>
      <c r="THW126" s="208"/>
      <c r="THX126" s="208"/>
      <c r="THY126" s="208"/>
      <c r="THZ126" s="208"/>
      <c r="TIA126" s="208"/>
      <c r="TIB126" s="208"/>
      <c r="TIC126" s="208"/>
      <c r="TID126" s="208"/>
      <c r="TIE126" s="208"/>
      <c r="TIF126" s="208"/>
      <c r="TIG126" s="208"/>
      <c r="TIH126" s="208"/>
      <c r="TII126" s="208"/>
      <c r="TIJ126" s="208"/>
      <c r="TIK126" s="208"/>
      <c r="TIL126" s="208"/>
      <c r="TIM126" s="208"/>
      <c r="TIN126" s="208"/>
      <c r="TIO126" s="208"/>
      <c r="TIP126" s="208"/>
      <c r="TIQ126" s="208"/>
      <c r="TIR126" s="208"/>
      <c r="TIS126" s="208"/>
      <c r="TIT126" s="208"/>
      <c r="TIU126" s="208"/>
      <c r="TIV126" s="208"/>
      <c r="TIW126" s="208"/>
      <c r="TIX126" s="208"/>
      <c r="TIY126" s="208"/>
      <c r="TIZ126" s="208"/>
      <c r="TJA126" s="208"/>
      <c r="TJB126" s="208"/>
      <c r="TJC126" s="208"/>
      <c r="TJD126" s="208"/>
      <c r="TJE126" s="208"/>
      <c r="TJF126" s="208"/>
      <c r="TJG126" s="208"/>
      <c r="TJH126" s="208"/>
      <c r="TJI126" s="208"/>
      <c r="TJJ126" s="208"/>
      <c r="TJK126" s="208"/>
      <c r="TJL126" s="208"/>
      <c r="TJM126" s="208"/>
      <c r="TJN126" s="208"/>
      <c r="TJO126" s="208"/>
      <c r="TJP126" s="208"/>
      <c r="TJQ126" s="208"/>
      <c r="TJR126" s="208"/>
      <c r="TJS126" s="208"/>
      <c r="TJT126" s="208"/>
      <c r="TJU126" s="208"/>
      <c r="TJV126" s="208"/>
      <c r="TJW126" s="208"/>
      <c r="TJX126" s="208"/>
      <c r="TJY126" s="208"/>
      <c r="TJZ126" s="208"/>
      <c r="TKA126" s="208"/>
      <c r="TKB126" s="208"/>
      <c r="TKC126" s="208"/>
      <c r="TKD126" s="208"/>
      <c r="TKE126" s="208"/>
      <c r="TKF126" s="208"/>
      <c r="TKG126" s="208"/>
      <c r="TKH126" s="208"/>
      <c r="TKI126" s="208"/>
      <c r="TKJ126" s="208"/>
      <c r="TKK126" s="208"/>
      <c r="TKL126" s="208"/>
      <c r="TKM126" s="208"/>
      <c r="TKN126" s="208"/>
      <c r="TKO126" s="208"/>
      <c r="TKP126" s="208"/>
      <c r="TKQ126" s="208"/>
      <c r="TKR126" s="208"/>
      <c r="TKS126" s="208"/>
      <c r="TKT126" s="208"/>
      <c r="TKU126" s="208"/>
      <c r="TKV126" s="208"/>
      <c r="TKW126" s="208"/>
      <c r="TKX126" s="208"/>
      <c r="TKY126" s="208"/>
      <c r="TKZ126" s="208"/>
      <c r="TLA126" s="208"/>
      <c r="TLB126" s="208"/>
      <c r="TLC126" s="208"/>
      <c r="TLD126" s="208"/>
      <c r="TLE126" s="208"/>
      <c r="TLF126" s="208"/>
      <c r="TLG126" s="208"/>
      <c r="TLH126" s="208"/>
      <c r="TLI126" s="208"/>
      <c r="TLJ126" s="208"/>
      <c r="TLK126" s="208"/>
      <c r="TLL126" s="208"/>
      <c r="TLM126" s="208"/>
      <c r="TLN126" s="208"/>
      <c r="TLO126" s="208"/>
      <c r="TLP126" s="208"/>
      <c r="TLQ126" s="208"/>
      <c r="TLR126" s="208"/>
      <c r="TLS126" s="208"/>
      <c r="TLT126" s="208"/>
      <c r="TLU126" s="208"/>
      <c r="TLV126" s="208"/>
      <c r="TLW126" s="208"/>
      <c r="TLX126" s="208"/>
      <c r="TLY126" s="208"/>
      <c r="TLZ126" s="208"/>
      <c r="TMA126" s="208"/>
      <c r="TMB126" s="208"/>
      <c r="TMC126" s="208"/>
      <c r="TMD126" s="208"/>
      <c r="TME126" s="208"/>
      <c r="TMF126" s="208"/>
      <c r="TMG126" s="208"/>
      <c r="TMH126" s="208"/>
      <c r="TMI126" s="208"/>
      <c r="TMJ126" s="208"/>
      <c r="TMK126" s="208"/>
      <c r="TML126" s="208"/>
      <c r="TMM126" s="208"/>
      <c r="TMN126" s="208"/>
      <c r="TMO126" s="208"/>
      <c r="TMP126" s="208"/>
      <c r="TMQ126" s="208"/>
      <c r="TMR126" s="208"/>
      <c r="TMS126" s="208"/>
      <c r="TMT126" s="208"/>
      <c r="TMU126" s="208"/>
      <c r="TMV126" s="208"/>
      <c r="TMW126" s="208"/>
      <c r="TMX126" s="208"/>
      <c r="TMY126" s="208"/>
      <c r="TMZ126" s="208"/>
      <c r="TNA126" s="208"/>
      <c r="TNB126" s="208"/>
      <c r="TNC126" s="208"/>
      <c r="TND126" s="208"/>
      <c r="TNE126" s="208"/>
      <c r="TNF126" s="208"/>
      <c r="TNG126" s="208"/>
      <c r="TNH126" s="208"/>
      <c r="TNI126" s="208"/>
      <c r="TNJ126" s="208"/>
      <c r="TNK126" s="208"/>
      <c r="TNL126" s="208"/>
      <c r="TNM126" s="208"/>
      <c r="TNN126" s="208"/>
      <c r="TNO126" s="208"/>
      <c r="TNP126" s="208"/>
      <c r="TNQ126" s="208"/>
      <c r="TNR126" s="208"/>
      <c r="TNS126" s="208"/>
      <c r="TNT126" s="208"/>
      <c r="TNU126" s="208"/>
      <c r="TNV126" s="208"/>
      <c r="TNW126" s="208"/>
      <c r="TNX126" s="208"/>
      <c r="TNY126" s="208"/>
      <c r="TNZ126" s="208"/>
      <c r="TOA126" s="208"/>
      <c r="TOB126" s="208"/>
      <c r="TOC126" s="208"/>
      <c r="TOD126" s="208"/>
      <c r="TOE126" s="208"/>
      <c r="TOF126" s="208"/>
      <c r="TOG126" s="208"/>
      <c r="TOH126" s="208"/>
      <c r="TOI126" s="208"/>
      <c r="TOJ126" s="208"/>
      <c r="TOK126" s="208"/>
      <c r="TOL126" s="208"/>
      <c r="TOM126" s="208"/>
      <c r="TON126" s="208"/>
      <c r="TOO126" s="208"/>
      <c r="TOP126" s="208"/>
      <c r="TOQ126" s="208"/>
      <c r="TOR126" s="208"/>
      <c r="TOS126" s="208"/>
      <c r="TOT126" s="208"/>
      <c r="TOU126" s="208"/>
      <c r="TOV126" s="208"/>
      <c r="TOW126" s="208"/>
      <c r="TOX126" s="208"/>
      <c r="TOY126" s="208"/>
      <c r="TOZ126" s="208"/>
      <c r="TPA126" s="208"/>
      <c r="TPB126" s="208"/>
      <c r="TPC126" s="208"/>
      <c r="TPD126" s="208"/>
      <c r="TPE126" s="208"/>
      <c r="TPF126" s="208"/>
      <c r="TPG126" s="208"/>
      <c r="TPH126" s="208"/>
      <c r="TPI126" s="208"/>
      <c r="TPJ126" s="208"/>
      <c r="TPK126" s="208"/>
      <c r="TPL126" s="208"/>
      <c r="TPM126" s="208"/>
      <c r="TPN126" s="208"/>
      <c r="TPO126" s="208"/>
      <c r="TPP126" s="208"/>
      <c r="TPQ126" s="208"/>
      <c r="TPR126" s="208"/>
      <c r="TPS126" s="208"/>
      <c r="TPT126" s="208"/>
      <c r="TPU126" s="208"/>
      <c r="TPV126" s="208"/>
      <c r="TPW126" s="208"/>
      <c r="TPX126" s="208"/>
      <c r="TPY126" s="208"/>
      <c r="TPZ126" s="208"/>
      <c r="TQA126" s="208"/>
      <c r="TQB126" s="208"/>
      <c r="TQC126" s="208"/>
      <c r="TQD126" s="208"/>
      <c r="TQE126" s="208"/>
      <c r="TQF126" s="208"/>
      <c r="TQG126" s="208"/>
      <c r="TQH126" s="208"/>
      <c r="TQI126" s="208"/>
      <c r="TQJ126" s="208"/>
      <c r="TQK126" s="208"/>
      <c r="TQL126" s="208"/>
      <c r="TQM126" s="208"/>
      <c r="TQN126" s="208"/>
      <c r="TQO126" s="208"/>
      <c r="TQP126" s="208"/>
      <c r="TQQ126" s="208"/>
      <c r="TQR126" s="208"/>
      <c r="TQS126" s="208"/>
      <c r="TQT126" s="208"/>
      <c r="TQU126" s="208"/>
      <c r="TQV126" s="208"/>
      <c r="TQW126" s="208"/>
      <c r="TQX126" s="208"/>
      <c r="TQY126" s="208"/>
      <c r="TQZ126" s="208"/>
      <c r="TRA126" s="208"/>
      <c r="TRB126" s="208"/>
      <c r="TRC126" s="208"/>
      <c r="TRD126" s="208"/>
      <c r="TRE126" s="208"/>
      <c r="TRF126" s="208"/>
      <c r="TRG126" s="208"/>
      <c r="TRH126" s="208"/>
      <c r="TRI126" s="208"/>
      <c r="TRJ126" s="208"/>
      <c r="TRK126" s="208"/>
      <c r="TRL126" s="208"/>
      <c r="TRM126" s="208"/>
      <c r="TRN126" s="208"/>
      <c r="TRO126" s="208"/>
      <c r="TRP126" s="208"/>
      <c r="TRQ126" s="208"/>
      <c r="TRR126" s="208"/>
      <c r="TRS126" s="208"/>
      <c r="TRT126" s="208"/>
      <c r="TRU126" s="208"/>
      <c r="TRV126" s="208"/>
      <c r="TRW126" s="208"/>
      <c r="TRX126" s="208"/>
      <c r="TRY126" s="208"/>
      <c r="TRZ126" s="208"/>
      <c r="TSA126" s="208"/>
      <c r="TSB126" s="208"/>
      <c r="TSC126" s="208"/>
      <c r="TSD126" s="208"/>
      <c r="TSE126" s="208"/>
      <c r="TSF126" s="208"/>
      <c r="TSG126" s="208"/>
      <c r="TSH126" s="208"/>
      <c r="TSI126" s="208"/>
      <c r="TSJ126" s="208"/>
      <c r="TSK126" s="208"/>
      <c r="TSL126" s="208"/>
      <c r="TSM126" s="208"/>
      <c r="TSN126" s="208"/>
      <c r="TSO126" s="208"/>
      <c r="TSP126" s="208"/>
      <c r="TSQ126" s="208"/>
      <c r="TSR126" s="208"/>
      <c r="TSS126" s="208"/>
      <c r="TST126" s="208"/>
      <c r="TSU126" s="208"/>
      <c r="TSV126" s="208"/>
      <c r="TSW126" s="208"/>
      <c r="TSX126" s="208"/>
      <c r="TSY126" s="208"/>
      <c r="TSZ126" s="208"/>
      <c r="TTA126" s="208"/>
      <c r="TTB126" s="208"/>
      <c r="TTC126" s="208"/>
      <c r="TTD126" s="208"/>
      <c r="TTE126" s="208"/>
      <c r="TTF126" s="208"/>
      <c r="TTG126" s="208"/>
      <c r="TTH126" s="208"/>
      <c r="TTI126" s="208"/>
      <c r="TTJ126" s="208"/>
      <c r="TTK126" s="208"/>
      <c r="TTL126" s="208"/>
      <c r="TTM126" s="208"/>
      <c r="TTN126" s="208"/>
      <c r="TTO126" s="208"/>
      <c r="TTP126" s="208"/>
      <c r="TTQ126" s="208"/>
      <c r="TTR126" s="208"/>
      <c r="TTS126" s="208"/>
      <c r="TTT126" s="208"/>
      <c r="TTU126" s="208"/>
      <c r="TTV126" s="208"/>
      <c r="TTW126" s="208"/>
      <c r="TTX126" s="208"/>
      <c r="TTY126" s="208"/>
      <c r="TTZ126" s="208"/>
      <c r="TUA126" s="208"/>
      <c r="TUB126" s="208"/>
      <c r="TUC126" s="208"/>
      <c r="TUD126" s="208"/>
      <c r="TUE126" s="208"/>
      <c r="TUF126" s="208"/>
      <c r="TUG126" s="208"/>
      <c r="TUH126" s="208"/>
      <c r="TUI126" s="208"/>
      <c r="TUJ126" s="208"/>
      <c r="TUK126" s="208"/>
      <c r="TUL126" s="208"/>
      <c r="TUM126" s="208"/>
      <c r="TUN126" s="208"/>
      <c r="TUO126" s="208"/>
      <c r="TUP126" s="208"/>
      <c r="TUQ126" s="208"/>
      <c r="TUR126" s="208"/>
      <c r="TUS126" s="208"/>
      <c r="TUT126" s="208"/>
      <c r="TUU126" s="208"/>
      <c r="TUV126" s="208"/>
      <c r="TUW126" s="208"/>
      <c r="TUX126" s="208"/>
      <c r="TUY126" s="208"/>
      <c r="TUZ126" s="208"/>
      <c r="TVA126" s="208"/>
      <c r="TVB126" s="208"/>
      <c r="TVC126" s="208"/>
      <c r="TVD126" s="208"/>
      <c r="TVE126" s="208"/>
      <c r="TVF126" s="208"/>
      <c r="TVG126" s="208"/>
      <c r="TVH126" s="208"/>
      <c r="TVI126" s="208"/>
      <c r="TVJ126" s="208"/>
      <c r="TVK126" s="208"/>
      <c r="TVL126" s="208"/>
      <c r="TVM126" s="208"/>
      <c r="TVN126" s="208"/>
      <c r="TVO126" s="208"/>
      <c r="TVP126" s="208"/>
      <c r="TVQ126" s="208"/>
      <c r="TVR126" s="208"/>
      <c r="TVS126" s="208"/>
      <c r="TVT126" s="208"/>
      <c r="TVU126" s="208"/>
      <c r="TVV126" s="208"/>
      <c r="TVW126" s="208"/>
      <c r="TVX126" s="208"/>
      <c r="TVY126" s="208"/>
      <c r="TVZ126" s="208"/>
      <c r="TWA126" s="208"/>
      <c r="TWB126" s="208"/>
      <c r="TWC126" s="208"/>
      <c r="TWD126" s="208"/>
      <c r="TWE126" s="208"/>
      <c r="TWF126" s="208"/>
      <c r="TWG126" s="208"/>
      <c r="TWH126" s="208"/>
      <c r="TWI126" s="208"/>
      <c r="TWJ126" s="208"/>
      <c r="TWK126" s="208"/>
      <c r="TWL126" s="208"/>
      <c r="TWM126" s="208"/>
      <c r="TWN126" s="208"/>
      <c r="TWO126" s="208"/>
      <c r="TWP126" s="208"/>
      <c r="TWQ126" s="208"/>
      <c r="TWR126" s="208"/>
      <c r="TWS126" s="208"/>
      <c r="TWT126" s="208"/>
      <c r="TWU126" s="208"/>
      <c r="TWV126" s="208"/>
      <c r="TWW126" s="208"/>
      <c r="TWX126" s="208"/>
      <c r="TWY126" s="208"/>
      <c r="TWZ126" s="208"/>
      <c r="TXA126" s="208"/>
      <c r="TXB126" s="208"/>
      <c r="TXC126" s="208"/>
      <c r="TXD126" s="208"/>
      <c r="TXE126" s="208"/>
      <c r="TXF126" s="208"/>
      <c r="TXG126" s="208"/>
      <c r="TXH126" s="208"/>
      <c r="TXI126" s="208"/>
      <c r="TXJ126" s="208"/>
      <c r="TXK126" s="208"/>
      <c r="TXL126" s="208"/>
      <c r="TXM126" s="208"/>
      <c r="TXN126" s="208"/>
      <c r="TXO126" s="208"/>
      <c r="TXP126" s="208"/>
      <c r="TXQ126" s="208"/>
      <c r="TXR126" s="208"/>
      <c r="TXS126" s="208"/>
      <c r="TXT126" s="208"/>
      <c r="TXU126" s="208"/>
      <c r="TXV126" s="208"/>
      <c r="TXW126" s="208"/>
      <c r="TXX126" s="208"/>
      <c r="TXY126" s="208"/>
      <c r="TXZ126" s="208"/>
      <c r="TYA126" s="208"/>
      <c r="TYB126" s="208"/>
      <c r="TYC126" s="208"/>
      <c r="TYD126" s="208"/>
      <c r="TYE126" s="208"/>
      <c r="TYF126" s="208"/>
      <c r="TYG126" s="208"/>
      <c r="TYH126" s="208"/>
      <c r="TYI126" s="208"/>
      <c r="TYJ126" s="208"/>
      <c r="TYK126" s="208"/>
      <c r="TYL126" s="208"/>
      <c r="TYM126" s="208"/>
      <c r="TYN126" s="208"/>
      <c r="TYO126" s="208"/>
      <c r="TYP126" s="208"/>
      <c r="TYQ126" s="208"/>
      <c r="TYR126" s="208"/>
      <c r="TYS126" s="208"/>
      <c r="TYT126" s="208"/>
      <c r="TYU126" s="208"/>
      <c r="TYV126" s="208"/>
      <c r="TYW126" s="208"/>
      <c r="TYX126" s="208"/>
      <c r="TYY126" s="208"/>
      <c r="TYZ126" s="208"/>
      <c r="TZA126" s="208"/>
      <c r="TZB126" s="208"/>
      <c r="TZC126" s="208"/>
      <c r="TZD126" s="208"/>
      <c r="TZE126" s="208"/>
      <c r="TZF126" s="208"/>
      <c r="TZG126" s="208"/>
      <c r="TZH126" s="208"/>
      <c r="TZI126" s="208"/>
      <c r="TZJ126" s="208"/>
      <c r="TZK126" s="208"/>
      <c r="TZL126" s="208"/>
      <c r="TZM126" s="208"/>
      <c r="TZN126" s="208"/>
      <c r="TZO126" s="208"/>
      <c r="TZP126" s="208"/>
      <c r="TZQ126" s="208"/>
      <c r="TZR126" s="208"/>
      <c r="TZS126" s="208"/>
      <c r="TZT126" s="208"/>
      <c r="TZU126" s="208"/>
      <c r="TZV126" s="208"/>
      <c r="TZW126" s="208"/>
      <c r="TZX126" s="208"/>
      <c r="TZY126" s="208"/>
      <c r="TZZ126" s="208"/>
      <c r="UAA126" s="208"/>
      <c r="UAB126" s="208"/>
      <c r="UAC126" s="208"/>
      <c r="UAD126" s="208"/>
      <c r="UAE126" s="208"/>
      <c r="UAF126" s="208"/>
      <c r="UAG126" s="208"/>
      <c r="UAH126" s="208"/>
      <c r="UAI126" s="208"/>
      <c r="UAJ126" s="208"/>
      <c r="UAK126" s="208"/>
      <c r="UAL126" s="208"/>
      <c r="UAM126" s="208"/>
      <c r="UAN126" s="208"/>
      <c r="UAO126" s="208"/>
      <c r="UAP126" s="208"/>
      <c r="UAQ126" s="208"/>
      <c r="UAR126" s="208"/>
      <c r="UAS126" s="208"/>
      <c r="UAT126" s="208"/>
      <c r="UAU126" s="208"/>
      <c r="UAV126" s="208"/>
      <c r="UAW126" s="208"/>
      <c r="UAX126" s="208"/>
      <c r="UAY126" s="208"/>
      <c r="UAZ126" s="208"/>
      <c r="UBA126" s="208"/>
      <c r="UBB126" s="208"/>
      <c r="UBC126" s="208"/>
      <c r="UBD126" s="208"/>
      <c r="UBE126" s="208"/>
      <c r="UBF126" s="208"/>
      <c r="UBG126" s="208"/>
      <c r="UBH126" s="208"/>
      <c r="UBI126" s="208"/>
      <c r="UBJ126" s="208"/>
      <c r="UBK126" s="208"/>
      <c r="UBL126" s="208"/>
      <c r="UBM126" s="208"/>
      <c r="UBN126" s="208"/>
      <c r="UBO126" s="208"/>
      <c r="UBP126" s="208"/>
      <c r="UBQ126" s="208"/>
      <c r="UBR126" s="208"/>
      <c r="UBS126" s="208"/>
      <c r="UBT126" s="208"/>
      <c r="UBU126" s="208"/>
      <c r="UBV126" s="208"/>
      <c r="UBW126" s="208"/>
      <c r="UBX126" s="208"/>
      <c r="UBY126" s="208"/>
      <c r="UBZ126" s="208"/>
      <c r="UCA126" s="208"/>
      <c r="UCB126" s="208"/>
      <c r="UCC126" s="208"/>
      <c r="UCD126" s="208"/>
      <c r="UCE126" s="208"/>
      <c r="UCF126" s="208"/>
      <c r="UCG126" s="208"/>
      <c r="UCH126" s="208"/>
      <c r="UCI126" s="208"/>
      <c r="UCJ126" s="208"/>
      <c r="UCK126" s="208"/>
      <c r="UCL126" s="208"/>
      <c r="UCM126" s="208"/>
      <c r="UCN126" s="208"/>
      <c r="UCO126" s="208"/>
      <c r="UCP126" s="208"/>
      <c r="UCQ126" s="208"/>
      <c r="UCR126" s="208"/>
      <c r="UCS126" s="208"/>
      <c r="UCT126" s="208"/>
      <c r="UCU126" s="208"/>
      <c r="UCV126" s="208"/>
      <c r="UCW126" s="208"/>
      <c r="UCX126" s="208"/>
      <c r="UCY126" s="208"/>
      <c r="UCZ126" s="208"/>
      <c r="UDA126" s="208"/>
      <c r="UDB126" s="208"/>
      <c r="UDC126" s="208"/>
      <c r="UDD126" s="208"/>
      <c r="UDE126" s="208"/>
      <c r="UDF126" s="208"/>
      <c r="UDG126" s="208"/>
      <c r="UDH126" s="208"/>
      <c r="UDI126" s="208"/>
      <c r="UDJ126" s="208"/>
      <c r="UDK126" s="208"/>
      <c r="UDL126" s="208"/>
      <c r="UDM126" s="208"/>
      <c r="UDN126" s="208"/>
      <c r="UDO126" s="208"/>
      <c r="UDP126" s="208"/>
      <c r="UDQ126" s="208"/>
      <c r="UDR126" s="208"/>
      <c r="UDS126" s="208"/>
      <c r="UDT126" s="208"/>
      <c r="UDU126" s="208"/>
      <c r="UDV126" s="208"/>
      <c r="UDW126" s="208"/>
      <c r="UDX126" s="208"/>
      <c r="UDY126" s="208"/>
      <c r="UDZ126" s="208"/>
      <c r="UEA126" s="208"/>
      <c r="UEB126" s="208"/>
      <c r="UEC126" s="208"/>
      <c r="UED126" s="208"/>
      <c r="UEE126" s="208"/>
      <c r="UEF126" s="208"/>
      <c r="UEG126" s="208"/>
      <c r="UEH126" s="208"/>
      <c r="UEI126" s="208"/>
      <c r="UEJ126" s="208"/>
      <c r="UEK126" s="208"/>
      <c r="UEL126" s="208"/>
      <c r="UEM126" s="208"/>
      <c r="UEN126" s="208"/>
      <c r="UEO126" s="208"/>
      <c r="UEP126" s="208"/>
      <c r="UEQ126" s="208"/>
      <c r="UER126" s="208"/>
      <c r="UES126" s="208"/>
      <c r="UET126" s="208"/>
      <c r="UEU126" s="208"/>
      <c r="UEV126" s="208"/>
      <c r="UEW126" s="208"/>
      <c r="UEX126" s="208"/>
      <c r="UEY126" s="208"/>
      <c r="UEZ126" s="208"/>
      <c r="UFA126" s="208"/>
      <c r="UFB126" s="208"/>
      <c r="UFC126" s="208"/>
      <c r="UFD126" s="208"/>
      <c r="UFE126" s="208"/>
      <c r="UFF126" s="208"/>
      <c r="UFG126" s="208"/>
      <c r="UFH126" s="208"/>
      <c r="UFI126" s="208"/>
      <c r="UFJ126" s="208"/>
      <c r="UFK126" s="208"/>
      <c r="UFL126" s="208"/>
      <c r="UFM126" s="208"/>
      <c r="UFN126" s="208"/>
      <c r="UFO126" s="208"/>
      <c r="UFP126" s="208"/>
      <c r="UFQ126" s="208"/>
      <c r="UFR126" s="208"/>
      <c r="UFS126" s="208"/>
      <c r="UFT126" s="208"/>
      <c r="UFU126" s="208"/>
      <c r="UFV126" s="208"/>
      <c r="UFW126" s="208"/>
      <c r="UFX126" s="208"/>
      <c r="UFY126" s="208"/>
      <c r="UFZ126" s="208"/>
      <c r="UGA126" s="208"/>
      <c r="UGB126" s="208"/>
      <c r="UGC126" s="208"/>
      <c r="UGD126" s="208"/>
      <c r="UGE126" s="208"/>
      <c r="UGF126" s="208"/>
      <c r="UGG126" s="208"/>
      <c r="UGH126" s="208"/>
      <c r="UGI126" s="208"/>
      <c r="UGJ126" s="208"/>
      <c r="UGK126" s="208"/>
      <c r="UGL126" s="208"/>
      <c r="UGM126" s="208"/>
      <c r="UGN126" s="208"/>
      <c r="UGO126" s="208"/>
      <c r="UGP126" s="208"/>
      <c r="UGQ126" s="208"/>
      <c r="UGR126" s="208"/>
      <c r="UGS126" s="208"/>
      <c r="UGT126" s="208"/>
      <c r="UGU126" s="208"/>
      <c r="UGV126" s="208"/>
      <c r="UGW126" s="208"/>
      <c r="UGX126" s="208"/>
      <c r="UGY126" s="208"/>
      <c r="UGZ126" s="208"/>
      <c r="UHA126" s="208"/>
      <c r="UHB126" s="208"/>
      <c r="UHC126" s="208"/>
      <c r="UHD126" s="208"/>
      <c r="UHE126" s="208"/>
      <c r="UHF126" s="208"/>
      <c r="UHG126" s="208"/>
      <c r="UHH126" s="208"/>
      <c r="UHI126" s="208"/>
      <c r="UHJ126" s="208"/>
      <c r="UHK126" s="208"/>
      <c r="UHL126" s="208"/>
      <c r="UHM126" s="208"/>
      <c r="UHN126" s="208"/>
      <c r="UHO126" s="208"/>
      <c r="UHP126" s="208"/>
      <c r="UHQ126" s="208"/>
      <c r="UHR126" s="208"/>
      <c r="UHS126" s="208"/>
      <c r="UHT126" s="208"/>
      <c r="UHU126" s="208"/>
      <c r="UHV126" s="208"/>
      <c r="UHW126" s="208"/>
      <c r="UHX126" s="208"/>
      <c r="UHY126" s="208"/>
      <c r="UHZ126" s="208"/>
      <c r="UIA126" s="208"/>
      <c r="UIB126" s="208"/>
      <c r="UIC126" s="208"/>
      <c r="UID126" s="208"/>
      <c r="UIE126" s="208"/>
      <c r="UIF126" s="208"/>
      <c r="UIG126" s="208"/>
      <c r="UIH126" s="208"/>
      <c r="UII126" s="208"/>
      <c r="UIJ126" s="208"/>
      <c r="UIK126" s="208"/>
      <c r="UIL126" s="208"/>
      <c r="UIM126" s="208"/>
      <c r="UIN126" s="208"/>
      <c r="UIO126" s="208"/>
      <c r="UIP126" s="208"/>
      <c r="UIQ126" s="208"/>
      <c r="UIR126" s="208"/>
      <c r="UIS126" s="208"/>
      <c r="UIT126" s="208"/>
      <c r="UIU126" s="208"/>
      <c r="UIV126" s="208"/>
      <c r="UIW126" s="208"/>
      <c r="UIX126" s="208"/>
      <c r="UIY126" s="208"/>
      <c r="UIZ126" s="208"/>
      <c r="UJA126" s="208"/>
      <c r="UJB126" s="208"/>
      <c r="UJC126" s="208"/>
      <c r="UJD126" s="208"/>
      <c r="UJE126" s="208"/>
      <c r="UJF126" s="208"/>
      <c r="UJG126" s="208"/>
      <c r="UJH126" s="208"/>
      <c r="UJI126" s="208"/>
      <c r="UJJ126" s="208"/>
      <c r="UJK126" s="208"/>
      <c r="UJL126" s="208"/>
      <c r="UJM126" s="208"/>
      <c r="UJN126" s="208"/>
      <c r="UJO126" s="208"/>
      <c r="UJP126" s="208"/>
      <c r="UJQ126" s="208"/>
      <c r="UJR126" s="208"/>
      <c r="UJS126" s="208"/>
      <c r="UJT126" s="208"/>
      <c r="UJU126" s="208"/>
      <c r="UJV126" s="208"/>
      <c r="UJW126" s="208"/>
      <c r="UJX126" s="208"/>
      <c r="UJY126" s="208"/>
      <c r="UJZ126" s="208"/>
      <c r="UKA126" s="208"/>
      <c r="UKB126" s="208"/>
      <c r="UKC126" s="208"/>
      <c r="UKD126" s="208"/>
      <c r="UKE126" s="208"/>
      <c r="UKF126" s="208"/>
      <c r="UKG126" s="208"/>
      <c r="UKH126" s="208"/>
      <c r="UKI126" s="208"/>
      <c r="UKJ126" s="208"/>
      <c r="UKK126" s="208"/>
      <c r="UKL126" s="208"/>
      <c r="UKM126" s="208"/>
      <c r="UKN126" s="208"/>
      <c r="UKO126" s="208"/>
      <c r="UKP126" s="208"/>
      <c r="UKQ126" s="208"/>
      <c r="UKR126" s="208"/>
      <c r="UKS126" s="208"/>
      <c r="UKT126" s="208"/>
      <c r="UKU126" s="208"/>
      <c r="UKV126" s="208"/>
      <c r="UKW126" s="208"/>
      <c r="UKX126" s="208"/>
      <c r="UKY126" s="208"/>
      <c r="UKZ126" s="208"/>
      <c r="ULA126" s="208"/>
      <c r="ULB126" s="208"/>
      <c r="ULC126" s="208"/>
      <c r="ULD126" s="208"/>
      <c r="ULE126" s="208"/>
      <c r="ULF126" s="208"/>
      <c r="ULG126" s="208"/>
      <c r="ULH126" s="208"/>
      <c r="ULI126" s="208"/>
      <c r="ULJ126" s="208"/>
      <c r="ULK126" s="208"/>
      <c r="ULL126" s="208"/>
      <c r="ULM126" s="208"/>
      <c r="ULN126" s="208"/>
      <c r="ULO126" s="208"/>
      <c r="ULP126" s="208"/>
      <c r="ULQ126" s="208"/>
      <c r="ULR126" s="208"/>
      <c r="ULS126" s="208"/>
      <c r="ULT126" s="208"/>
      <c r="ULU126" s="208"/>
      <c r="ULV126" s="208"/>
      <c r="ULW126" s="208"/>
      <c r="ULX126" s="208"/>
      <c r="ULY126" s="208"/>
      <c r="ULZ126" s="208"/>
      <c r="UMA126" s="208"/>
      <c r="UMB126" s="208"/>
      <c r="UMC126" s="208"/>
      <c r="UMD126" s="208"/>
      <c r="UME126" s="208"/>
      <c r="UMF126" s="208"/>
      <c r="UMG126" s="208"/>
      <c r="UMH126" s="208"/>
      <c r="UMI126" s="208"/>
      <c r="UMJ126" s="208"/>
      <c r="UMK126" s="208"/>
      <c r="UML126" s="208"/>
      <c r="UMM126" s="208"/>
      <c r="UMN126" s="208"/>
      <c r="UMO126" s="208"/>
      <c r="UMP126" s="208"/>
      <c r="UMQ126" s="208"/>
      <c r="UMR126" s="208"/>
      <c r="UMS126" s="208"/>
      <c r="UMT126" s="208"/>
      <c r="UMU126" s="208"/>
      <c r="UMV126" s="208"/>
      <c r="UMW126" s="208"/>
      <c r="UMX126" s="208"/>
      <c r="UMY126" s="208"/>
      <c r="UMZ126" s="208"/>
      <c r="UNA126" s="208"/>
      <c r="UNB126" s="208"/>
      <c r="UNC126" s="208"/>
      <c r="UND126" s="208"/>
      <c r="UNE126" s="208"/>
      <c r="UNF126" s="208"/>
      <c r="UNG126" s="208"/>
      <c r="UNH126" s="208"/>
      <c r="UNI126" s="208"/>
      <c r="UNJ126" s="208"/>
      <c r="UNK126" s="208"/>
      <c r="UNL126" s="208"/>
      <c r="UNM126" s="208"/>
      <c r="UNN126" s="208"/>
      <c r="UNO126" s="208"/>
      <c r="UNP126" s="208"/>
      <c r="UNQ126" s="208"/>
      <c r="UNR126" s="208"/>
      <c r="UNS126" s="208"/>
      <c r="UNT126" s="208"/>
      <c r="UNU126" s="208"/>
      <c r="UNV126" s="208"/>
      <c r="UNW126" s="208"/>
      <c r="UNX126" s="208"/>
      <c r="UNY126" s="208"/>
      <c r="UNZ126" s="208"/>
      <c r="UOA126" s="208"/>
      <c r="UOB126" s="208"/>
      <c r="UOC126" s="208"/>
      <c r="UOD126" s="208"/>
      <c r="UOE126" s="208"/>
      <c r="UOF126" s="208"/>
      <c r="UOG126" s="208"/>
      <c r="UOH126" s="208"/>
      <c r="UOI126" s="208"/>
      <c r="UOJ126" s="208"/>
      <c r="UOK126" s="208"/>
      <c r="UOL126" s="208"/>
      <c r="UOM126" s="208"/>
      <c r="UON126" s="208"/>
      <c r="UOO126" s="208"/>
      <c r="UOP126" s="208"/>
      <c r="UOQ126" s="208"/>
      <c r="UOR126" s="208"/>
      <c r="UOS126" s="208"/>
      <c r="UOT126" s="208"/>
      <c r="UOU126" s="208"/>
      <c r="UOV126" s="208"/>
      <c r="UOW126" s="208"/>
      <c r="UOX126" s="208"/>
      <c r="UOY126" s="208"/>
      <c r="UOZ126" s="208"/>
      <c r="UPA126" s="208"/>
      <c r="UPB126" s="208"/>
      <c r="UPC126" s="208"/>
      <c r="UPD126" s="208"/>
      <c r="UPE126" s="208"/>
      <c r="UPF126" s="208"/>
      <c r="UPG126" s="208"/>
      <c r="UPH126" s="208"/>
      <c r="UPI126" s="208"/>
      <c r="UPJ126" s="208"/>
      <c r="UPK126" s="208"/>
      <c r="UPL126" s="208"/>
      <c r="UPM126" s="208"/>
      <c r="UPN126" s="208"/>
      <c r="UPO126" s="208"/>
      <c r="UPP126" s="208"/>
      <c r="UPQ126" s="208"/>
      <c r="UPR126" s="208"/>
      <c r="UPS126" s="208"/>
      <c r="UPT126" s="208"/>
      <c r="UPU126" s="208"/>
      <c r="UPV126" s="208"/>
      <c r="UPW126" s="208"/>
      <c r="UPX126" s="208"/>
      <c r="UPY126" s="208"/>
      <c r="UPZ126" s="208"/>
      <c r="UQA126" s="208"/>
      <c r="UQB126" s="208"/>
      <c r="UQC126" s="208"/>
      <c r="UQD126" s="208"/>
      <c r="UQE126" s="208"/>
      <c r="UQF126" s="208"/>
      <c r="UQG126" s="208"/>
      <c r="UQH126" s="208"/>
      <c r="UQI126" s="208"/>
      <c r="UQJ126" s="208"/>
      <c r="UQK126" s="208"/>
      <c r="UQL126" s="208"/>
      <c r="UQM126" s="208"/>
      <c r="UQN126" s="208"/>
      <c r="UQO126" s="208"/>
      <c r="UQP126" s="208"/>
      <c r="UQQ126" s="208"/>
      <c r="UQR126" s="208"/>
      <c r="UQS126" s="208"/>
      <c r="UQT126" s="208"/>
      <c r="UQU126" s="208"/>
      <c r="UQV126" s="208"/>
      <c r="UQW126" s="208"/>
      <c r="UQX126" s="208"/>
      <c r="UQY126" s="208"/>
      <c r="UQZ126" s="208"/>
      <c r="URA126" s="208"/>
      <c r="URB126" s="208"/>
      <c r="URC126" s="208"/>
      <c r="URD126" s="208"/>
      <c r="URE126" s="208"/>
      <c r="URF126" s="208"/>
      <c r="URG126" s="208"/>
      <c r="URH126" s="208"/>
      <c r="URI126" s="208"/>
      <c r="URJ126" s="208"/>
      <c r="URK126" s="208"/>
      <c r="URL126" s="208"/>
      <c r="URM126" s="208"/>
      <c r="URN126" s="208"/>
      <c r="URO126" s="208"/>
      <c r="URP126" s="208"/>
      <c r="URQ126" s="208"/>
      <c r="URR126" s="208"/>
      <c r="URS126" s="208"/>
      <c r="URT126" s="208"/>
      <c r="URU126" s="208"/>
      <c r="URV126" s="208"/>
      <c r="URW126" s="208"/>
      <c r="URX126" s="208"/>
      <c r="URY126" s="208"/>
      <c r="URZ126" s="208"/>
      <c r="USA126" s="208"/>
      <c r="USB126" s="208"/>
      <c r="USC126" s="208"/>
      <c r="USD126" s="208"/>
      <c r="USE126" s="208"/>
      <c r="USF126" s="208"/>
      <c r="USG126" s="208"/>
      <c r="USH126" s="208"/>
      <c r="USI126" s="208"/>
      <c r="USJ126" s="208"/>
      <c r="USK126" s="208"/>
      <c r="USL126" s="208"/>
      <c r="USM126" s="208"/>
      <c r="USN126" s="208"/>
      <c r="USO126" s="208"/>
      <c r="USP126" s="208"/>
      <c r="USQ126" s="208"/>
      <c r="USR126" s="208"/>
      <c r="USS126" s="208"/>
      <c r="UST126" s="208"/>
      <c r="USU126" s="208"/>
      <c r="USV126" s="208"/>
      <c r="USW126" s="208"/>
      <c r="USX126" s="208"/>
      <c r="USY126" s="208"/>
      <c r="USZ126" s="208"/>
      <c r="UTA126" s="208"/>
      <c r="UTB126" s="208"/>
      <c r="UTC126" s="208"/>
      <c r="UTD126" s="208"/>
      <c r="UTE126" s="208"/>
      <c r="UTF126" s="208"/>
      <c r="UTG126" s="208"/>
      <c r="UTH126" s="208"/>
      <c r="UTI126" s="208"/>
      <c r="UTJ126" s="208"/>
      <c r="UTK126" s="208"/>
      <c r="UTL126" s="208"/>
      <c r="UTM126" s="208"/>
      <c r="UTN126" s="208"/>
      <c r="UTO126" s="208"/>
      <c r="UTP126" s="208"/>
      <c r="UTQ126" s="208"/>
      <c r="UTR126" s="208"/>
      <c r="UTS126" s="208"/>
      <c r="UTT126" s="208"/>
      <c r="UTU126" s="208"/>
      <c r="UTV126" s="208"/>
      <c r="UTW126" s="208"/>
      <c r="UTX126" s="208"/>
      <c r="UTY126" s="208"/>
      <c r="UTZ126" s="208"/>
      <c r="UUA126" s="208"/>
      <c r="UUB126" s="208"/>
      <c r="UUC126" s="208"/>
      <c r="UUD126" s="208"/>
      <c r="UUE126" s="208"/>
      <c r="UUF126" s="208"/>
      <c r="UUG126" s="208"/>
      <c r="UUH126" s="208"/>
      <c r="UUI126" s="208"/>
      <c r="UUJ126" s="208"/>
      <c r="UUK126" s="208"/>
      <c r="UUL126" s="208"/>
      <c r="UUM126" s="208"/>
      <c r="UUN126" s="208"/>
      <c r="UUO126" s="208"/>
      <c r="UUP126" s="208"/>
      <c r="UUQ126" s="208"/>
      <c r="UUR126" s="208"/>
      <c r="UUS126" s="208"/>
      <c r="UUT126" s="208"/>
      <c r="UUU126" s="208"/>
      <c r="UUV126" s="208"/>
      <c r="UUW126" s="208"/>
      <c r="UUX126" s="208"/>
      <c r="UUY126" s="208"/>
      <c r="UUZ126" s="208"/>
      <c r="UVA126" s="208"/>
      <c r="UVB126" s="208"/>
      <c r="UVC126" s="208"/>
      <c r="UVD126" s="208"/>
      <c r="UVE126" s="208"/>
      <c r="UVF126" s="208"/>
      <c r="UVG126" s="208"/>
      <c r="UVH126" s="208"/>
      <c r="UVI126" s="208"/>
      <c r="UVJ126" s="208"/>
      <c r="UVK126" s="208"/>
      <c r="UVL126" s="208"/>
      <c r="UVM126" s="208"/>
      <c r="UVN126" s="208"/>
      <c r="UVO126" s="208"/>
      <c r="UVP126" s="208"/>
      <c r="UVQ126" s="208"/>
      <c r="UVR126" s="208"/>
      <c r="UVS126" s="208"/>
      <c r="UVT126" s="208"/>
      <c r="UVU126" s="208"/>
      <c r="UVV126" s="208"/>
      <c r="UVW126" s="208"/>
      <c r="UVX126" s="208"/>
      <c r="UVY126" s="208"/>
      <c r="UVZ126" s="208"/>
      <c r="UWA126" s="208"/>
      <c r="UWB126" s="208"/>
      <c r="UWC126" s="208"/>
      <c r="UWD126" s="208"/>
      <c r="UWE126" s="208"/>
      <c r="UWF126" s="208"/>
      <c r="UWG126" s="208"/>
      <c r="UWH126" s="208"/>
      <c r="UWI126" s="208"/>
      <c r="UWJ126" s="208"/>
      <c r="UWK126" s="208"/>
      <c r="UWL126" s="208"/>
      <c r="UWM126" s="208"/>
      <c r="UWN126" s="208"/>
      <c r="UWO126" s="208"/>
      <c r="UWP126" s="208"/>
      <c r="UWQ126" s="208"/>
      <c r="UWR126" s="208"/>
      <c r="UWS126" s="208"/>
      <c r="UWT126" s="208"/>
      <c r="UWU126" s="208"/>
      <c r="UWV126" s="208"/>
      <c r="UWW126" s="208"/>
      <c r="UWX126" s="208"/>
      <c r="UWY126" s="208"/>
      <c r="UWZ126" s="208"/>
      <c r="UXA126" s="208"/>
      <c r="UXB126" s="208"/>
      <c r="UXC126" s="208"/>
      <c r="UXD126" s="208"/>
      <c r="UXE126" s="208"/>
      <c r="UXF126" s="208"/>
      <c r="UXG126" s="208"/>
      <c r="UXH126" s="208"/>
      <c r="UXI126" s="208"/>
      <c r="UXJ126" s="208"/>
      <c r="UXK126" s="208"/>
      <c r="UXL126" s="208"/>
      <c r="UXM126" s="208"/>
      <c r="UXN126" s="208"/>
      <c r="UXO126" s="208"/>
      <c r="UXP126" s="208"/>
      <c r="UXQ126" s="208"/>
      <c r="UXR126" s="208"/>
      <c r="UXS126" s="208"/>
      <c r="UXT126" s="208"/>
      <c r="UXU126" s="208"/>
      <c r="UXV126" s="208"/>
      <c r="UXW126" s="208"/>
      <c r="UXX126" s="208"/>
      <c r="UXY126" s="208"/>
      <c r="UXZ126" s="208"/>
      <c r="UYA126" s="208"/>
      <c r="UYB126" s="208"/>
      <c r="UYC126" s="208"/>
      <c r="UYD126" s="208"/>
      <c r="UYE126" s="208"/>
      <c r="UYF126" s="208"/>
      <c r="UYG126" s="208"/>
      <c r="UYH126" s="208"/>
      <c r="UYI126" s="208"/>
      <c r="UYJ126" s="208"/>
      <c r="UYK126" s="208"/>
      <c r="UYL126" s="208"/>
      <c r="UYM126" s="208"/>
      <c r="UYN126" s="208"/>
      <c r="UYO126" s="208"/>
      <c r="UYP126" s="208"/>
      <c r="UYQ126" s="208"/>
      <c r="UYR126" s="208"/>
      <c r="UYS126" s="208"/>
      <c r="UYT126" s="208"/>
      <c r="UYU126" s="208"/>
      <c r="UYV126" s="208"/>
      <c r="UYW126" s="208"/>
      <c r="UYX126" s="208"/>
      <c r="UYY126" s="208"/>
      <c r="UYZ126" s="208"/>
      <c r="UZA126" s="208"/>
      <c r="UZB126" s="208"/>
      <c r="UZC126" s="208"/>
      <c r="UZD126" s="208"/>
      <c r="UZE126" s="208"/>
      <c r="UZF126" s="208"/>
      <c r="UZG126" s="208"/>
      <c r="UZH126" s="208"/>
      <c r="UZI126" s="208"/>
      <c r="UZJ126" s="208"/>
      <c r="UZK126" s="208"/>
      <c r="UZL126" s="208"/>
      <c r="UZM126" s="208"/>
      <c r="UZN126" s="208"/>
      <c r="UZO126" s="208"/>
      <c r="UZP126" s="208"/>
      <c r="UZQ126" s="208"/>
      <c r="UZR126" s="208"/>
      <c r="UZS126" s="208"/>
      <c r="UZT126" s="208"/>
      <c r="UZU126" s="208"/>
      <c r="UZV126" s="208"/>
      <c r="UZW126" s="208"/>
      <c r="UZX126" s="208"/>
      <c r="UZY126" s="208"/>
      <c r="UZZ126" s="208"/>
      <c r="VAA126" s="208"/>
      <c r="VAB126" s="208"/>
      <c r="VAC126" s="208"/>
      <c r="VAD126" s="208"/>
      <c r="VAE126" s="208"/>
      <c r="VAF126" s="208"/>
      <c r="VAG126" s="208"/>
      <c r="VAH126" s="208"/>
      <c r="VAI126" s="208"/>
      <c r="VAJ126" s="208"/>
      <c r="VAK126" s="208"/>
      <c r="VAL126" s="208"/>
      <c r="VAM126" s="208"/>
      <c r="VAN126" s="208"/>
      <c r="VAO126" s="208"/>
      <c r="VAP126" s="208"/>
      <c r="VAQ126" s="208"/>
      <c r="VAR126" s="208"/>
      <c r="VAS126" s="208"/>
      <c r="VAT126" s="208"/>
      <c r="VAU126" s="208"/>
      <c r="VAV126" s="208"/>
      <c r="VAW126" s="208"/>
      <c r="VAX126" s="208"/>
      <c r="VAY126" s="208"/>
      <c r="VAZ126" s="208"/>
      <c r="VBA126" s="208"/>
      <c r="VBB126" s="208"/>
      <c r="VBC126" s="208"/>
      <c r="VBD126" s="208"/>
      <c r="VBE126" s="208"/>
      <c r="VBF126" s="208"/>
      <c r="VBG126" s="208"/>
      <c r="VBH126" s="208"/>
      <c r="VBI126" s="208"/>
      <c r="VBJ126" s="208"/>
      <c r="VBK126" s="208"/>
      <c r="VBL126" s="208"/>
      <c r="VBM126" s="208"/>
      <c r="VBN126" s="208"/>
      <c r="VBO126" s="208"/>
      <c r="VBP126" s="208"/>
      <c r="VBQ126" s="208"/>
      <c r="VBR126" s="208"/>
      <c r="VBS126" s="208"/>
      <c r="VBT126" s="208"/>
      <c r="VBU126" s="208"/>
      <c r="VBV126" s="208"/>
      <c r="VBW126" s="208"/>
      <c r="VBX126" s="208"/>
      <c r="VBY126" s="208"/>
      <c r="VBZ126" s="208"/>
      <c r="VCA126" s="208"/>
      <c r="VCB126" s="208"/>
      <c r="VCC126" s="208"/>
      <c r="VCD126" s="208"/>
      <c r="VCE126" s="208"/>
      <c r="VCF126" s="208"/>
      <c r="VCG126" s="208"/>
      <c r="VCH126" s="208"/>
      <c r="VCI126" s="208"/>
      <c r="VCJ126" s="208"/>
      <c r="VCK126" s="208"/>
      <c r="VCL126" s="208"/>
      <c r="VCM126" s="208"/>
      <c r="VCN126" s="208"/>
      <c r="VCO126" s="208"/>
      <c r="VCP126" s="208"/>
      <c r="VCQ126" s="208"/>
      <c r="VCR126" s="208"/>
      <c r="VCS126" s="208"/>
      <c r="VCT126" s="208"/>
      <c r="VCU126" s="208"/>
      <c r="VCV126" s="208"/>
      <c r="VCW126" s="208"/>
      <c r="VCX126" s="208"/>
      <c r="VCY126" s="208"/>
      <c r="VCZ126" s="208"/>
      <c r="VDA126" s="208"/>
      <c r="VDB126" s="208"/>
      <c r="VDC126" s="208"/>
      <c r="VDD126" s="208"/>
      <c r="VDE126" s="208"/>
      <c r="VDF126" s="208"/>
      <c r="VDG126" s="208"/>
      <c r="VDH126" s="208"/>
      <c r="VDI126" s="208"/>
      <c r="VDJ126" s="208"/>
      <c r="VDK126" s="208"/>
      <c r="VDL126" s="208"/>
      <c r="VDM126" s="208"/>
      <c r="VDN126" s="208"/>
      <c r="VDO126" s="208"/>
      <c r="VDP126" s="208"/>
      <c r="VDQ126" s="208"/>
      <c r="VDR126" s="208"/>
      <c r="VDS126" s="208"/>
      <c r="VDT126" s="208"/>
      <c r="VDU126" s="208"/>
      <c r="VDV126" s="208"/>
      <c r="VDW126" s="208"/>
      <c r="VDX126" s="208"/>
      <c r="VDY126" s="208"/>
      <c r="VDZ126" s="208"/>
      <c r="VEA126" s="208"/>
      <c r="VEB126" s="208"/>
      <c r="VEC126" s="208"/>
      <c r="VED126" s="208"/>
      <c r="VEE126" s="208"/>
      <c r="VEF126" s="208"/>
      <c r="VEG126" s="208"/>
      <c r="VEH126" s="208"/>
      <c r="VEI126" s="208"/>
      <c r="VEJ126" s="208"/>
      <c r="VEK126" s="208"/>
      <c r="VEL126" s="208"/>
      <c r="VEM126" s="208"/>
      <c r="VEN126" s="208"/>
      <c r="VEO126" s="208"/>
      <c r="VEP126" s="208"/>
      <c r="VEQ126" s="208"/>
      <c r="VER126" s="208"/>
      <c r="VES126" s="208"/>
      <c r="VET126" s="208"/>
      <c r="VEU126" s="208"/>
      <c r="VEV126" s="208"/>
      <c r="VEW126" s="208"/>
      <c r="VEX126" s="208"/>
      <c r="VEY126" s="208"/>
      <c r="VEZ126" s="208"/>
      <c r="VFA126" s="208"/>
      <c r="VFB126" s="208"/>
      <c r="VFC126" s="208"/>
      <c r="VFD126" s="208"/>
      <c r="VFE126" s="208"/>
      <c r="VFF126" s="208"/>
      <c r="VFG126" s="208"/>
      <c r="VFH126" s="208"/>
      <c r="VFI126" s="208"/>
      <c r="VFJ126" s="208"/>
      <c r="VFK126" s="208"/>
      <c r="VFL126" s="208"/>
      <c r="VFM126" s="208"/>
      <c r="VFN126" s="208"/>
      <c r="VFO126" s="208"/>
      <c r="VFP126" s="208"/>
      <c r="VFQ126" s="208"/>
      <c r="VFR126" s="208"/>
      <c r="VFS126" s="208"/>
      <c r="VFT126" s="208"/>
      <c r="VFU126" s="208"/>
      <c r="VFV126" s="208"/>
      <c r="VFW126" s="208"/>
      <c r="VFX126" s="208"/>
      <c r="VFY126" s="208"/>
      <c r="VFZ126" s="208"/>
      <c r="VGA126" s="208"/>
      <c r="VGB126" s="208"/>
      <c r="VGC126" s="208"/>
      <c r="VGD126" s="208"/>
      <c r="VGE126" s="208"/>
      <c r="VGF126" s="208"/>
      <c r="VGG126" s="208"/>
      <c r="VGH126" s="208"/>
      <c r="VGI126" s="208"/>
      <c r="VGJ126" s="208"/>
      <c r="VGK126" s="208"/>
      <c r="VGL126" s="208"/>
      <c r="VGM126" s="208"/>
      <c r="VGN126" s="208"/>
      <c r="VGO126" s="208"/>
      <c r="VGP126" s="208"/>
      <c r="VGQ126" s="208"/>
      <c r="VGR126" s="208"/>
      <c r="VGS126" s="208"/>
      <c r="VGT126" s="208"/>
      <c r="VGU126" s="208"/>
      <c r="VGV126" s="208"/>
      <c r="VGW126" s="208"/>
      <c r="VGX126" s="208"/>
      <c r="VGY126" s="208"/>
      <c r="VGZ126" s="208"/>
      <c r="VHA126" s="208"/>
      <c r="VHB126" s="208"/>
      <c r="VHC126" s="208"/>
      <c r="VHD126" s="208"/>
      <c r="VHE126" s="208"/>
      <c r="VHF126" s="208"/>
      <c r="VHG126" s="208"/>
      <c r="VHH126" s="208"/>
      <c r="VHI126" s="208"/>
      <c r="VHJ126" s="208"/>
      <c r="VHK126" s="208"/>
      <c r="VHL126" s="208"/>
      <c r="VHM126" s="208"/>
      <c r="VHN126" s="208"/>
      <c r="VHO126" s="208"/>
      <c r="VHP126" s="208"/>
      <c r="VHQ126" s="208"/>
      <c r="VHR126" s="208"/>
      <c r="VHS126" s="208"/>
      <c r="VHT126" s="208"/>
      <c r="VHU126" s="208"/>
      <c r="VHV126" s="208"/>
      <c r="VHW126" s="208"/>
      <c r="VHX126" s="208"/>
      <c r="VHY126" s="208"/>
      <c r="VHZ126" s="208"/>
      <c r="VIA126" s="208"/>
      <c r="VIB126" s="208"/>
      <c r="VIC126" s="208"/>
      <c r="VID126" s="208"/>
      <c r="VIE126" s="208"/>
      <c r="VIF126" s="208"/>
      <c r="VIG126" s="208"/>
      <c r="VIH126" s="208"/>
      <c r="VII126" s="208"/>
      <c r="VIJ126" s="208"/>
      <c r="VIK126" s="208"/>
      <c r="VIL126" s="208"/>
      <c r="VIM126" s="208"/>
      <c r="VIN126" s="208"/>
      <c r="VIO126" s="208"/>
      <c r="VIP126" s="208"/>
      <c r="VIQ126" s="208"/>
      <c r="VIR126" s="208"/>
      <c r="VIS126" s="208"/>
      <c r="VIT126" s="208"/>
      <c r="VIU126" s="208"/>
      <c r="VIV126" s="208"/>
      <c r="VIW126" s="208"/>
      <c r="VIX126" s="208"/>
      <c r="VIY126" s="208"/>
      <c r="VIZ126" s="208"/>
      <c r="VJA126" s="208"/>
      <c r="VJB126" s="208"/>
      <c r="VJC126" s="208"/>
      <c r="VJD126" s="208"/>
      <c r="VJE126" s="208"/>
      <c r="VJF126" s="208"/>
      <c r="VJG126" s="208"/>
      <c r="VJH126" s="208"/>
      <c r="VJI126" s="208"/>
      <c r="VJJ126" s="208"/>
      <c r="VJK126" s="208"/>
      <c r="VJL126" s="208"/>
      <c r="VJM126" s="208"/>
      <c r="VJN126" s="208"/>
      <c r="VJO126" s="208"/>
      <c r="VJP126" s="208"/>
      <c r="VJQ126" s="208"/>
      <c r="VJR126" s="208"/>
      <c r="VJS126" s="208"/>
      <c r="VJT126" s="208"/>
      <c r="VJU126" s="208"/>
      <c r="VJV126" s="208"/>
      <c r="VJW126" s="208"/>
      <c r="VJX126" s="208"/>
      <c r="VJY126" s="208"/>
      <c r="VJZ126" s="208"/>
      <c r="VKA126" s="208"/>
      <c r="VKB126" s="208"/>
      <c r="VKC126" s="208"/>
      <c r="VKD126" s="208"/>
      <c r="VKE126" s="208"/>
      <c r="VKF126" s="208"/>
      <c r="VKG126" s="208"/>
      <c r="VKH126" s="208"/>
      <c r="VKI126" s="208"/>
      <c r="VKJ126" s="208"/>
      <c r="VKK126" s="208"/>
      <c r="VKL126" s="208"/>
      <c r="VKM126" s="208"/>
      <c r="VKN126" s="208"/>
      <c r="VKO126" s="208"/>
      <c r="VKP126" s="208"/>
      <c r="VKQ126" s="208"/>
      <c r="VKR126" s="208"/>
      <c r="VKS126" s="208"/>
      <c r="VKT126" s="208"/>
      <c r="VKU126" s="208"/>
      <c r="VKV126" s="208"/>
      <c r="VKW126" s="208"/>
      <c r="VKX126" s="208"/>
      <c r="VKY126" s="208"/>
      <c r="VKZ126" s="208"/>
      <c r="VLA126" s="208"/>
      <c r="VLB126" s="208"/>
      <c r="VLC126" s="208"/>
      <c r="VLD126" s="208"/>
      <c r="VLE126" s="208"/>
      <c r="VLF126" s="208"/>
      <c r="VLG126" s="208"/>
      <c r="VLH126" s="208"/>
      <c r="VLI126" s="208"/>
      <c r="VLJ126" s="208"/>
      <c r="VLK126" s="208"/>
      <c r="VLL126" s="208"/>
      <c r="VLM126" s="208"/>
      <c r="VLN126" s="208"/>
      <c r="VLO126" s="208"/>
      <c r="VLP126" s="208"/>
      <c r="VLQ126" s="208"/>
      <c r="VLR126" s="208"/>
      <c r="VLS126" s="208"/>
      <c r="VLT126" s="208"/>
      <c r="VLU126" s="208"/>
      <c r="VLV126" s="208"/>
      <c r="VLW126" s="208"/>
      <c r="VLX126" s="208"/>
      <c r="VLY126" s="208"/>
      <c r="VLZ126" s="208"/>
      <c r="VMA126" s="208"/>
      <c r="VMB126" s="208"/>
      <c r="VMC126" s="208"/>
      <c r="VMD126" s="208"/>
      <c r="VME126" s="208"/>
      <c r="VMF126" s="208"/>
      <c r="VMG126" s="208"/>
      <c r="VMH126" s="208"/>
      <c r="VMI126" s="208"/>
      <c r="VMJ126" s="208"/>
      <c r="VMK126" s="208"/>
      <c r="VML126" s="208"/>
      <c r="VMM126" s="208"/>
      <c r="VMN126" s="208"/>
      <c r="VMO126" s="208"/>
      <c r="VMP126" s="208"/>
      <c r="VMQ126" s="208"/>
      <c r="VMR126" s="208"/>
      <c r="VMS126" s="208"/>
      <c r="VMT126" s="208"/>
      <c r="VMU126" s="208"/>
      <c r="VMV126" s="208"/>
      <c r="VMW126" s="208"/>
      <c r="VMX126" s="208"/>
      <c r="VMY126" s="208"/>
      <c r="VMZ126" s="208"/>
      <c r="VNA126" s="208"/>
      <c r="VNB126" s="208"/>
      <c r="VNC126" s="208"/>
      <c r="VND126" s="208"/>
      <c r="VNE126" s="208"/>
      <c r="VNF126" s="208"/>
      <c r="VNG126" s="208"/>
      <c r="VNH126" s="208"/>
      <c r="VNI126" s="208"/>
      <c r="VNJ126" s="208"/>
      <c r="VNK126" s="208"/>
      <c r="VNL126" s="208"/>
      <c r="VNM126" s="208"/>
      <c r="VNN126" s="208"/>
      <c r="VNO126" s="208"/>
      <c r="VNP126" s="208"/>
      <c r="VNQ126" s="208"/>
      <c r="VNR126" s="208"/>
      <c r="VNS126" s="208"/>
      <c r="VNT126" s="208"/>
      <c r="VNU126" s="208"/>
      <c r="VNV126" s="208"/>
      <c r="VNW126" s="208"/>
      <c r="VNX126" s="208"/>
      <c r="VNY126" s="208"/>
      <c r="VNZ126" s="208"/>
      <c r="VOA126" s="208"/>
      <c r="VOB126" s="208"/>
      <c r="VOC126" s="208"/>
      <c r="VOD126" s="208"/>
      <c r="VOE126" s="208"/>
      <c r="VOF126" s="208"/>
      <c r="VOG126" s="208"/>
      <c r="VOH126" s="208"/>
      <c r="VOI126" s="208"/>
      <c r="VOJ126" s="208"/>
      <c r="VOK126" s="208"/>
      <c r="VOL126" s="208"/>
      <c r="VOM126" s="208"/>
      <c r="VON126" s="208"/>
      <c r="VOO126" s="208"/>
      <c r="VOP126" s="208"/>
      <c r="VOQ126" s="208"/>
      <c r="VOR126" s="208"/>
      <c r="VOS126" s="208"/>
      <c r="VOT126" s="208"/>
      <c r="VOU126" s="208"/>
      <c r="VOV126" s="208"/>
      <c r="VOW126" s="208"/>
      <c r="VOX126" s="208"/>
      <c r="VOY126" s="208"/>
      <c r="VOZ126" s="208"/>
      <c r="VPA126" s="208"/>
      <c r="VPB126" s="208"/>
      <c r="VPC126" s="208"/>
      <c r="VPD126" s="208"/>
      <c r="VPE126" s="208"/>
      <c r="VPF126" s="208"/>
      <c r="VPG126" s="208"/>
      <c r="VPH126" s="208"/>
      <c r="VPI126" s="208"/>
      <c r="VPJ126" s="208"/>
      <c r="VPK126" s="208"/>
      <c r="VPL126" s="208"/>
      <c r="VPM126" s="208"/>
      <c r="VPN126" s="208"/>
      <c r="VPO126" s="208"/>
      <c r="VPP126" s="208"/>
      <c r="VPQ126" s="208"/>
      <c r="VPR126" s="208"/>
      <c r="VPS126" s="208"/>
      <c r="VPT126" s="208"/>
      <c r="VPU126" s="208"/>
      <c r="VPV126" s="208"/>
      <c r="VPW126" s="208"/>
      <c r="VPX126" s="208"/>
      <c r="VPY126" s="208"/>
      <c r="VPZ126" s="208"/>
      <c r="VQA126" s="208"/>
      <c r="VQB126" s="208"/>
      <c r="VQC126" s="208"/>
      <c r="VQD126" s="208"/>
      <c r="VQE126" s="208"/>
      <c r="VQF126" s="208"/>
      <c r="VQG126" s="208"/>
      <c r="VQH126" s="208"/>
      <c r="VQI126" s="208"/>
      <c r="VQJ126" s="208"/>
      <c r="VQK126" s="208"/>
      <c r="VQL126" s="208"/>
      <c r="VQM126" s="208"/>
      <c r="VQN126" s="208"/>
      <c r="VQO126" s="208"/>
      <c r="VQP126" s="208"/>
      <c r="VQQ126" s="208"/>
      <c r="VQR126" s="208"/>
      <c r="VQS126" s="208"/>
      <c r="VQT126" s="208"/>
      <c r="VQU126" s="208"/>
      <c r="VQV126" s="208"/>
      <c r="VQW126" s="208"/>
      <c r="VQX126" s="208"/>
      <c r="VQY126" s="208"/>
      <c r="VQZ126" s="208"/>
      <c r="VRA126" s="208"/>
      <c r="VRB126" s="208"/>
      <c r="VRC126" s="208"/>
      <c r="VRD126" s="208"/>
      <c r="VRE126" s="208"/>
      <c r="VRF126" s="208"/>
      <c r="VRG126" s="208"/>
      <c r="VRH126" s="208"/>
      <c r="VRI126" s="208"/>
      <c r="VRJ126" s="208"/>
      <c r="VRK126" s="208"/>
      <c r="VRL126" s="208"/>
      <c r="VRM126" s="208"/>
      <c r="VRN126" s="208"/>
      <c r="VRO126" s="208"/>
      <c r="VRP126" s="208"/>
      <c r="VRQ126" s="208"/>
      <c r="VRR126" s="208"/>
      <c r="VRS126" s="208"/>
      <c r="VRT126" s="208"/>
      <c r="VRU126" s="208"/>
      <c r="VRV126" s="208"/>
      <c r="VRW126" s="208"/>
      <c r="VRX126" s="208"/>
      <c r="VRY126" s="208"/>
      <c r="VRZ126" s="208"/>
      <c r="VSA126" s="208"/>
      <c r="VSB126" s="208"/>
      <c r="VSC126" s="208"/>
      <c r="VSD126" s="208"/>
      <c r="VSE126" s="208"/>
      <c r="VSF126" s="208"/>
      <c r="VSG126" s="208"/>
      <c r="VSH126" s="208"/>
      <c r="VSI126" s="208"/>
      <c r="VSJ126" s="208"/>
      <c r="VSK126" s="208"/>
      <c r="VSL126" s="208"/>
      <c r="VSM126" s="208"/>
      <c r="VSN126" s="208"/>
      <c r="VSO126" s="208"/>
      <c r="VSP126" s="208"/>
      <c r="VSQ126" s="208"/>
      <c r="VSR126" s="208"/>
      <c r="VSS126" s="208"/>
      <c r="VST126" s="208"/>
      <c r="VSU126" s="208"/>
      <c r="VSV126" s="208"/>
      <c r="VSW126" s="208"/>
      <c r="VSX126" s="208"/>
      <c r="VSY126" s="208"/>
      <c r="VSZ126" s="208"/>
      <c r="VTA126" s="208"/>
      <c r="VTB126" s="208"/>
      <c r="VTC126" s="208"/>
      <c r="VTD126" s="208"/>
      <c r="VTE126" s="208"/>
      <c r="VTF126" s="208"/>
      <c r="VTG126" s="208"/>
      <c r="VTH126" s="208"/>
      <c r="VTI126" s="208"/>
      <c r="VTJ126" s="208"/>
      <c r="VTK126" s="208"/>
      <c r="VTL126" s="208"/>
      <c r="VTM126" s="208"/>
      <c r="VTN126" s="208"/>
      <c r="VTO126" s="208"/>
      <c r="VTP126" s="208"/>
      <c r="VTQ126" s="208"/>
      <c r="VTR126" s="208"/>
      <c r="VTS126" s="208"/>
      <c r="VTT126" s="208"/>
      <c r="VTU126" s="208"/>
      <c r="VTV126" s="208"/>
      <c r="VTW126" s="208"/>
      <c r="VTX126" s="208"/>
      <c r="VTY126" s="208"/>
      <c r="VTZ126" s="208"/>
      <c r="VUA126" s="208"/>
      <c r="VUB126" s="208"/>
      <c r="VUC126" s="208"/>
      <c r="VUD126" s="208"/>
      <c r="VUE126" s="208"/>
      <c r="VUF126" s="208"/>
      <c r="VUG126" s="208"/>
      <c r="VUH126" s="208"/>
      <c r="VUI126" s="208"/>
      <c r="VUJ126" s="208"/>
      <c r="VUK126" s="208"/>
      <c r="VUL126" s="208"/>
      <c r="VUM126" s="208"/>
      <c r="VUN126" s="208"/>
      <c r="VUO126" s="208"/>
      <c r="VUP126" s="208"/>
      <c r="VUQ126" s="208"/>
      <c r="VUR126" s="208"/>
      <c r="VUS126" s="208"/>
      <c r="VUT126" s="208"/>
      <c r="VUU126" s="208"/>
      <c r="VUV126" s="208"/>
      <c r="VUW126" s="208"/>
      <c r="VUX126" s="208"/>
      <c r="VUY126" s="208"/>
      <c r="VUZ126" s="208"/>
      <c r="VVA126" s="208"/>
      <c r="VVB126" s="208"/>
      <c r="VVC126" s="208"/>
      <c r="VVD126" s="208"/>
      <c r="VVE126" s="208"/>
      <c r="VVF126" s="208"/>
      <c r="VVG126" s="208"/>
      <c r="VVH126" s="208"/>
      <c r="VVI126" s="208"/>
      <c r="VVJ126" s="208"/>
      <c r="VVK126" s="208"/>
      <c r="VVL126" s="208"/>
      <c r="VVM126" s="208"/>
      <c r="VVN126" s="208"/>
      <c r="VVO126" s="208"/>
      <c r="VVP126" s="208"/>
      <c r="VVQ126" s="208"/>
      <c r="VVR126" s="208"/>
      <c r="VVS126" s="208"/>
      <c r="VVT126" s="208"/>
      <c r="VVU126" s="208"/>
      <c r="VVV126" s="208"/>
      <c r="VVW126" s="208"/>
      <c r="VVX126" s="208"/>
      <c r="VVY126" s="208"/>
      <c r="VVZ126" s="208"/>
      <c r="VWA126" s="208"/>
      <c r="VWB126" s="208"/>
      <c r="VWC126" s="208"/>
      <c r="VWD126" s="208"/>
      <c r="VWE126" s="208"/>
      <c r="VWF126" s="208"/>
      <c r="VWG126" s="208"/>
      <c r="VWH126" s="208"/>
      <c r="VWI126" s="208"/>
      <c r="VWJ126" s="208"/>
      <c r="VWK126" s="208"/>
      <c r="VWL126" s="208"/>
      <c r="VWM126" s="208"/>
      <c r="VWN126" s="208"/>
      <c r="VWO126" s="208"/>
      <c r="VWP126" s="208"/>
      <c r="VWQ126" s="208"/>
      <c r="VWR126" s="208"/>
      <c r="VWS126" s="208"/>
      <c r="VWT126" s="208"/>
      <c r="VWU126" s="208"/>
      <c r="VWV126" s="208"/>
      <c r="VWW126" s="208"/>
      <c r="VWX126" s="208"/>
      <c r="VWY126" s="208"/>
      <c r="VWZ126" s="208"/>
      <c r="VXA126" s="208"/>
      <c r="VXB126" s="208"/>
      <c r="VXC126" s="208"/>
      <c r="VXD126" s="208"/>
      <c r="VXE126" s="208"/>
      <c r="VXF126" s="208"/>
      <c r="VXG126" s="208"/>
      <c r="VXH126" s="208"/>
      <c r="VXI126" s="208"/>
      <c r="VXJ126" s="208"/>
      <c r="VXK126" s="208"/>
      <c r="VXL126" s="208"/>
      <c r="VXM126" s="208"/>
      <c r="VXN126" s="208"/>
      <c r="VXO126" s="208"/>
      <c r="VXP126" s="208"/>
      <c r="VXQ126" s="208"/>
      <c r="VXR126" s="208"/>
      <c r="VXS126" s="208"/>
      <c r="VXT126" s="208"/>
      <c r="VXU126" s="208"/>
      <c r="VXV126" s="208"/>
      <c r="VXW126" s="208"/>
      <c r="VXX126" s="208"/>
      <c r="VXY126" s="208"/>
      <c r="VXZ126" s="208"/>
      <c r="VYA126" s="208"/>
      <c r="VYB126" s="208"/>
      <c r="VYC126" s="208"/>
      <c r="VYD126" s="208"/>
      <c r="VYE126" s="208"/>
      <c r="VYF126" s="208"/>
      <c r="VYG126" s="208"/>
      <c r="VYH126" s="208"/>
      <c r="VYI126" s="208"/>
      <c r="VYJ126" s="208"/>
      <c r="VYK126" s="208"/>
      <c r="VYL126" s="208"/>
      <c r="VYM126" s="208"/>
      <c r="VYN126" s="208"/>
      <c r="VYO126" s="208"/>
      <c r="VYP126" s="208"/>
      <c r="VYQ126" s="208"/>
      <c r="VYR126" s="208"/>
      <c r="VYS126" s="208"/>
      <c r="VYT126" s="208"/>
      <c r="VYU126" s="208"/>
      <c r="VYV126" s="208"/>
      <c r="VYW126" s="208"/>
      <c r="VYX126" s="208"/>
      <c r="VYY126" s="208"/>
      <c r="VYZ126" s="208"/>
      <c r="VZA126" s="208"/>
      <c r="VZB126" s="208"/>
      <c r="VZC126" s="208"/>
      <c r="VZD126" s="208"/>
      <c r="VZE126" s="208"/>
      <c r="VZF126" s="208"/>
      <c r="VZG126" s="208"/>
      <c r="VZH126" s="208"/>
      <c r="VZI126" s="208"/>
      <c r="VZJ126" s="208"/>
      <c r="VZK126" s="208"/>
      <c r="VZL126" s="208"/>
      <c r="VZM126" s="208"/>
      <c r="VZN126" s="208"/>
      <c r="VZO126" s="208"/>
      <c r="VZP126" s="208"/>
      <c r="VZQ126" s="208"/>
      <c r="VZR126" s="208"/>
      <c r="VZS126" s="208"/>
      <c r="VZT126" s="208"/>
      <c r="VZU126" s="208"/>
      <c r="VZV126" s="208"/>
      <c r="VZW126" s="208"/>
      <c r="VZX126" s="208"/>
      <c r="VZY126" s="208"/>
      <c r="VZZ126" s="208"/>
      <c r="WAA126" s="208"/>
      <c r="WAB126" s="208"/>
      <c r="WAC126" s="208"/>
      <c r="WAD126" s="208"/>
      <c r="WAE126" s="208"/>
      <c r="WAF126" s="208"/>
      <c r="WAG126" s="208"/>
      <c r="WAH126" s="208"/>
      <c r="WAI126" s="208"/>
      <c r="WAJ126" s="208"/>
      <c r="WAK126" s="208"/>
      <c r="WAL126" s="208"/>
      <c r="WAM126" s="208"/>
      <c r="WAN126" s="208"/>
      <c r="WAO126" s="208"/>
      <c r="WAP126" s="208"/>
      <c r="WAQ126" s="208"/>
      <c r="WAR126" s="208"/>
      <c r="WAS126" s="208"/>
      <c r="WAT126" s="208"/>
      <c r="WAU126" s="208"/>
      <c r="WAV126" s="208"/>
      <c r="WAW126" s="208"/>
      <c r="WAX126" s="208"/>
      <c r="WAY126" s="208"/>
      <c r="WAZ126" s="208"/>
      <c r="WBA126" s="208"/>
      <c r="WBB126" s="208"/>
      <c r="WBC126" s="208"/>
      <c r="WBD126" s="208"/>
      <c r="WBE126" s="208"/>
      <c r="WBF126" s="208"/>
      <c r="WBG126" s="208"/>
      <c r="WBH126" s="208"/>
      <c r="WBI126" s="208"/>
      <c r="WBJ126" s="208"/>
      <c r="WBK126" s="208"/>
      <c r="WBL126" s="208"/>
      <c r="WBM126" s="208"/>
      <c r="WBN126" s="208"/>
      <c r="WBO126" s="208"/>
      <c r="WBP126" s="208"/>
      <c r="WBQ126" s="208"/>
      <c r="WBR126" s="208"/>
      <c r="WBS126" s="208"/>
      <c r="WBT126" s="208"/>
      <c r="WBU126" s="208"/>
      <c r="WBV126" s="208"/>
      <c r="WBW126" s="208"/>
      <c r="WBX126" s="208"/>
      <c r="WBY126" s="208"/>
      <c r="WBZ126" s="208"/>
      <c r="WCA126" s="208"/>
      <c r="WCB126" s="208"/>
      <c r="WCC126" s="208"/>
      <c r="WCD126" s="208"/>
      <c r="WCE126" s="208"/>
      <c r="WCF126" s="208"/>
      <c r="WCG126" s="208"/>
      <c r="WCH126" s="208"/>
      <c r="WCI126" s="208"/>
      <c r="WCJ126" s="208"/>
      <c r="WCK126" s="208"/>
      <c r="WCL126" s="208"/>
      <c r="WCM126" s="208"/>
      <c r="WCN126" s="208"/>
      <c r="WCO126" s="208"/>
      <c r="WCP126" s="208"/>
      <c r="WCQ126" s="208"/>
      <c r="WCR126" s="208"/>
      <c r="WCS126" s="208"/>
      <c r="WCT126" s="208"/>
      <c r="WCU126" s="208"/>
      <c r="WCV126" s="208"/>
      <c r="WCW126" s="208"/>
      <c r="WCX126" s="208"/>
      <c r="WCY126" s="208"/>
      <c r="WCZ126" s="208"/>
      <c r="WDA126" s="208"/>
      <c r="WDB126" s="208"/>
      <c r="WDC126" s="208"/>
      <c r="WDD126" s="208"/>
      <c r="WDE126" s="208"/>
      <c r="WDF126" s="208"/>
      <c r="WDG126" s="208"/>
      <c r="WDH126" s="208"/>
      <c r="WDI126" s="208"/>
      <c r="WDJ126" s="208"/>
      <c r="WDK126" s="208"/>
      <c r="WDL126" s="208"/>
      <c r="WDM126" s="208"/>
      <c r="WDN126" s="208"/>
      <c r="WDO126" s="208"/>
      <c r="WDP126" s="208"/>
      <c r="WDQ126" s="208"/>
      <c r="WDR126" s="208"/>
      <c r="WDS126" s="208"/>
      <c r="WDT126" s="208"/>
      <c r="WDU126" s="208"/>
      <c r="WDV126" s="208"/>
      <c r="WDW126" s="208"/>
      <c r="WDX126" s="208"/>
      <c r="WDY126" s="208"/>
      <c r="WDZ126" s="208"/>
      <c r="WEA126" s="208"/>
      <c r="WEB126" s="208"/>
      <c r="WEC126" s="208"/>
      <c r="WED126" s="208"/>
      <c r="WEE126" s="208"/>
      <c r="WEF126" s="208"/>
      <c r="WEG126" s="208"/>
      <c r="WEH126" s="208"/>
      <c r="WEI126" s="208"/>
      <c r="WEJ126" s="208"/>
      <c r="WEK126" s="208"/>
      <c r="WEL126" s="208"/>
      <c r="WEM126" s="208"/>
      <c r="WEN126" s="208"/>
      <c r="WEO126" s="208"/>
      <c r="WEP126" s="208"/>
      <c r="WEQ126" s="208"/>
      <c r="WER126" s="208"/>
      <c r="WES126" s="208"/>
      <c r="WET126" s="208"/>
      <c r="WEU126" s="208"/>
      <c r="WEV126" s="208"/>
      <c r="WEW126" s="208"/>
      <c r="WEX126" s="208"/>
      <c r="WEY126" s="208"/>
      <c r="WEZ126" s="208"/>
      <c r="WFA126" s="208"/>
      <c r="WFB126" s="208"/>
      <c r="WFC126" s="208"/>
      <c r="WFD126" s="208"/>
      <c r="WFE126" s="208"/>
      <c r="WFF126" s="208"/>
      <c r="WFG126" s="208"/>
      <c r="WFH126" s="208"/>
      <c r="WFI126" s="208"/>
      <c r="WFJ126" s="208"/>
      <c r="WFK126" s="208"/>
      <c r="WFL126" s="208"/>
      <c r="WFM126" s="208"/>
      <c r="WFN126" s="208"/>
      <c r="WFO126" s="208"/>
      <c r="WFP126" s="208"/>
      <c r="WFQ126" s="208"/>
      <c r="WFR126" s="208"/>
      <c r="WFS126" s="208"/>
      <c r="WFT126" s="208"/>
      <c r="WFU126" s="208"/>
      <c r="WFV126" s="208"/>
      <c r="WFW126" s="208"/>
      <c r="WFX126" s="208"/>
      <c r="WFY126" s="208"/>
      <c r="WFZ126" s="208"/>
      <c r="WGA126" s="208"/>
      <c r="WGB126" s="208"/>
      <c r="WGC126" s="208"/>
      <c r="WGD126" s="208"/>
      <c r="WGE126" s="208"/>
      <c r="WGF126" s="208"/>
      <c r="WGG126" s="208"/>
      <c r="WGH126" s="208"/>
      <c r="WGI126" s="208"/>
      <c r="WGJ126" s="208"/>
      <c r="WGK126" s="208"/>
      <c r="WGL126" s="208"/>
      <c r="WGM126" s="208"/>
      <c r="WGN126" s="208"/>
      <c r="WGO126" s="208"/>
      <c r="WGP126" s="208"/>
      <c r="WGQ126" s="208"/>
      <c r="WGR126" s="208"/>
      <c r="WGS126" s="208"/>
      <c r="WGT126" s="208"/>
      <c r="WGU126" s="208"/>
      <c r="WGV126" s="208"/>
      <c r="WGW126" s="208"/>
      <c r="WGX126" s="208"/>
      <c r="WGY126" s="208"/>
      <c r="WGZ126" s="208"/>
      <c r="WHA126" s="208"/>
      <c r="WHB126" s="208"/>
      <c r="WHC126" s="208"/>
      <c r="WHD126" s="208"/>
      <c r="WHE126" s="208"/>
      <c r="WHF126" s="208"/>
      <c r="WHG126" s="208"/>
      <c r="WHH126" s="208"/>
      <c r="WHI126" s="208"/>
      <c r="WHJ126" s="208"/>
      <c r="WHK126" s="208"/>
      <c r="WHL126" s="208"/>
      <c r="WHM126" s="208"/>
      <c r="WHN126" s="208"/>
      <c r="WHO126" s="208"/>
      <c r="WHP126" s="208"/>
      <c r="WHQ126" s="208"/>
      <c r="WHR126" s="208"/>
      <c r="WHS126" s="208"/>
      <c r="WHT126" s="208"/>
      <c r="WHU126" s="208"/>
      <c r="WHV126" s="208"/>
      <c r="WHW126" s="208"/>
      <c r="WHX126" s="208"/>
      <c r="WHY126" s="208"/>
      <c r="WHZ126" s="208"/>
      <c r="WIA126" s="208"/>
      <c r="WIB126" s="208"/>
      <c r="WIC126" s="208"/>
      <c r="WID126" s="208"/>
      <c r="WIE126" s="208"/>
      <c r="WIF126" s="208"/>
      <c r="WIG126" s="208"/>
      <c r="WIH126" s="208"/>
      <c r="WII126" s="208"/>
      <c r="WIJ126" s="208"/>
      <c r="WIK126" s="208"/>
      <c r="WIL126" s="208"/>
      <c r="WIM126" s="208"/>
      <c r="WIN126" s="208"/>
      <c r="WIO126" s="208"/>
      <c r="WIP126" s="208"/>
      <c r="WIQ126" s="208"/>
      <c r="WIR126" s="208"/>
      <c r="WIS126" s="208"/>
      <c r="WIT126" s="208"/>
      <c r="WIU126" s="208"/>
      <c r="WIV126" s="208"/>
      <c r="WIW126" s="208"/>
      <c r="WIX126" s="208"/>
      <c r="WIY126" s="208"/>
      <c r="WIZ126" s="208"/>
      <c r="WJA126" s="208"/>
      <c r="WJB126" s="208"/>
      <c r="WJC126" s="208"/>
      <c r="WJD126" s="208"/>
      <c r="WJE126" s="208"/>
      <c r="WJF126" s="208"/>
      <c r="WJG126" s="208"/>
      <c r="WJH126" s="208"/>
      <c r="WJI126" s="208"/>
      <c r="WJJ126" s="208"/>
      <c r="WJK126" s="208"/>
      <c r="WJL126" s="208"/>
      <c r="WJM126" s="208"/>
      <c r="WJN126" s="208"/>
      <c r="WJO126" s="208"/>
      <c r="WJP126" s="208"/>
      <c r="WJQ126" s="208"/>
      <c r="WJR126" s="208"/>
      <c r="WJS126" s="208"/>
      <c r="WJT126" s="208"/>
      <c r="WJU126" s="208"/>
      <c r="WJV126" s="208"/>
      <c r="WJW126" s="208"/>
      <c r="WJX126" s="208"/>
      <c r="WJY126" s="208"/>
      <c r="WJZ126" s="208"/>
      <c r="WKA126" s="208"/>
      <c r="WKB126" s="208"/>
      <c r="WKC126" s="208"/>
      <c r="WKD126" s="208"/>
      <c r="WKE126" s="208"/>
      <c r="WKF126" s="208"/>
      <c r="WKG126" s="208"/>
      <c r="WKH126" s="208"/>
      <c r="WKI126" s="208"/>
      <c r="WKJ126" s="208"/>
      <c r="WKK126" s="208"/>
      <c r="WKL126" s="208"/>
      <c r="WKM126" s="208"/>
      <c r="WKN126" s="208"/>
      <c r="WKO126" s="208"/>
      <c r="WKP126" s="208"/>
      <c r="WKQ126" s="208"/>
      <c r="WKR126" s="208"/>
      <c r="WKS126" s="208"/>
      <c r="WKT126" s="208"/>
      <c r="WKU126" s="208"/>
      <c r="WKV126" s="208"/>
      <c r="WKW126" s="208"/>
      <c r="WKX126" s="208"/>
      <c r="WKY126" s="208"/>
      <c r="WKZ126" s="208"/>
      <c r="WLA126" s="208"/>
      <c r="WLB126" s="208"/>
      <c r="WLC126" s="208"/>
      <c r="WLD126" s="208"/>
      <c r="WLE126" s="208"/>
      <c r="WLF126" s="208"/>
      <c r="WLG126" s="208"/>
      <c r="WLH126" s="208"/>
      <c r="WLI126" s="208"/>
      <c r="WLJ126" s="208"/>
      <c r="WLK126" s="208"/>
      <c r="WLL126" s="208"/>
      <c r="WLM126" s="208"/>
      <c r="WLN126" s="208"/>
      <c r="WLO126" s="208"/>
      <c r="WLP126" s="208"/>
      <c r="WLQ126" s="208"/>
      <c r="WLR126" s="208"/>
      <c r="WLS126" s="208"/>
      <c r="WLT126" s="208"/>
      <c r="WLU126" s="208"/>
      <c r="WLV126" s="208"/>
      <c r="WLW126" s="208"/>
      <c r="WLX126" s="208"/>
      <c r="WLY126" s="208"/>
      <c r="WLZ126" s="208"/>
      <c r="WMA126" s="208"/>
      <c r="WMB126" s="208"/>
      <c r="WMC126" s="208"/>
      <c r="WMD126" s="208"/>
      <c r="WME126" s="208"/>
      <c r="WMF126" s="208"/>
      <c r="WMG126" s="208"/>
      <c r="WMH126" s="208"/>
      <c r="WMI126" s="208"/>
      <c r="WMJ126" s="208"/>
      <c r="WMK126" s="208"/>
      <c r="WML126" s="208"/>
      <c r="WMM126" s="208"/>
      <c r="WMN126" s="208"/>
      <c r="WMO126" s="208"/>
      <c r="WMP126" s="208"/>
      <c r="WMQ126" s="208"/>
      <c r="WMR126" s="208"/>
      <c r="WMS126" s="208"/>
      <c r="WMT126" s="208"/>
      <c r="WMU126" s="208"/>
      <c r="WMV126" s="208"/>
      <c r="WMW126" s="208"/>
      <c r="WMX126" s="208"/>
      <c r="WMY126" s="208"/>
      <c r="WMZ126" s="208"/>
      <c r="WNA126" s="208"/>
      <c r="WNB126" s="208"/>
      <c r="WNC126" s="208"/>
      <c r="WND126" s="208"/>
      <c r="WNE126" s="208"/>
      <c r="WNF126" s="208"/>
      <c r="WNG126" s="208"/>
      <c r="WNH126" s="208"/>
      <c r="WNI126" s="208"/>
      <c r="WNJ126" s="208"/>
      <c r="WNK126" s="208"/>
      <c r="WNL126" s="208"/>
      <c r="WNM126" s="208"/>
      <c r="WNN126" s="208"/>
      <c r="WNO126" s="208"/>
      <c r="WNP126" s="208"/>
      <c r="WNQ126" s="208"/>
      <c r="WNR126" s="208"/>
      <c r="WNS126" s="208"/>
      <c r="WNT126" s="208"/>
      <c r="WNU126" s="208"/>
      <c r="WNV126" s="208"/>
      <c r="WNW126" s="208"/>
      <c r="WNX126" s="208"/>
      <c r="WNY126" s="208"/>
      <c r="WNZ126" s="208"/>
      <c r="WOA126" s="208"/>
      <c r="WOB126" s="208"/>
      <c r="WOC126" s="208"/>
      <c r="WOD126" s="208"/>
      <c r="WOE126" s="208"/>
      <c r="WOF126" s="208"/>
      <c r="WOG126" s="208"/>
      <c r="WOH126" s="208"/>
      <c r="WOI126" s="208"/>
      <c r="WOJ126" s="208"/>
      <c r="WOK126" s="208"/>
      <c r="WOL126" s="208"/>
      <c r="WOM126" s="208"/>
      <c r="WON126" s="208"/>
      <c r="WOO126" s="208"/>
      <c r="WOP126" s="208"/>
      <c r="WOQ126" s="208"/>
      <c r="WOR126" s="208"/>
      <c r="WOS126" s="208"/>
      <c r="WOT126" s="208"/>
      <c r="WOU126" s="208"/>
      <c r="WOV126" s="208"/>
      <c r="WOW126" s="208"/>
      <c r="WOX126" s="208"/>
      <c r="WOY126" s="208"/>
      <c r="WOZ126" s="208"/>
      <c r="WPA126" s="208"/>
      <c r="WPB126" s="208"/>
      <c r="WPC126" s="208"/>
      <c r="WPD126" s="208"/>
      <c r="WPE126" s="208"/>
      <c r="WPF126" s="208"/>
      <c r="WPG126" s="208"/>
      <c r="WPH126" s="208"/>
      <c r="WPI126" s="208"/>
      <c r="WPJ126" s="208"/>
      <c r="WPK126" s="208"/>
      <c r="WPL126" s="208"/>
      <c r="WPM126" s="208"/>
      <c r="WPN126" s="208"/>
      <c r="WPO126" s="208"/>
      <c r="WPP126" s="208"/>
      <c r="WPQ126" s="208"/>
      <c r="WPR126" s="208"/>
      <c r="WPS126" s="208"/>
      <c r="WPT126" s="208"/>
      <c r="WPU126" s="208"/>
      <c r="WPV126" s="208"/>
      <c r="WPW126" s="208"/>
      <c r="WPX126" s="208"/>
      <c r="WPY126" s="208"/>
      <c r="WPZ126" s="208"/>
      <c r="WQA126" s="208"/>
      <c r="WQB126" s="208"/>
      <c r="WQC126" s="208"/>
      <c r="WQD126" s="208"/>
      <c r="WQE126" s="208"/>
      <c r="WQF126" s="208"/>
      <c r="WQG126" s="208"/>
      <c r="WQH126" s="208"/>
      <c r="WQI126" s="208"/>
      <c r="WQJ126" s="208"/>
      <c r="WQK126" s="208"/>
      <c r="WQL126" s="208"/>
      <c r="WQM126" s="208"/>
      <c r="WQN126" s="208"/>
      <c r="WQO126" s="208"/>
      <c r="WQP126" s="208"/>
      <c r="WQQ126" s="208"/>
      <c r="WQR126" s="208"/>
      <c r="WQS126" s="208"/>
      <c r="WQT126" s="208"/>
      <c r="WQU126" s="208"/>
      <c r="WQV126" s="208"/>
      <c r="WQW126" s="208"/>
      <c r="WQX126" s="208"/>
      <c r="WQY126" s="208"/>
      <c r="WQZ126" s="208"/>
      <c r="WRA126" s="208"/>
      <c r="WRB126" s="208"/>
      <c r="WRC126" s="208"/>
      <c r="WRD126" s="208"/>
      <c r="WRE126" s="208"/>
      <c r="WRF126" s="208"/>
      <c r="WRG126" s="208"/>
      <c r="WRH126" s="208"/>
      <c r="WRI126" s="208"/>
      <c r="WRJ126" s="208"/>
      <c r="WRK126" s="208"/>
      <c r="WRL126" s="208"/>
      <c r="WRM126" s="208"/>
      <c r="WRN126" s="208"/>
      <c r="WRO126" s="208"/>
      <c r="WRP126" s="208"/>
      <c r="WRQ126" s="208"/>
      <c r="WRR126" s="208"/>
      <c r="WRS126" s="208"/>
      <c r="WRT126" s="208"/>
      <c r="WRU126" s="208"/>
      <c r="WRV126" s="208"/>
      <c r="WRW126" s="208"/>
      <c r="WRX126" s="208"/>
      <c r="WRY126" s="208"/>
      <c r="WRZ126" s="208"/>
      <c r="WSA126" s="208"/>
      <c r="WSB126" s="208"/>
      <c r="WSC126" s="208"/>
      <c r="WSD126" s="208"/>
      <c r="WSE126" s="208"/>
      <c r="WSF126" s="208"/>
      <c r="WSG126" s="208"/>
      <c r="WSH126" s="208"/>
      <c r="WSI126" s="208"/>
      <c r="WSJ126" s="208"/>
      <c r="WSK126" s="208"/>
      <c r="WSL126" s="208"/>
      <c r="WSM126" s="208"/>
      <c r="WSN126" s="208"/>
      <c r="WSO126" s="208"/>
      <c r="WSP126" s="208"/>
      <c r="WSQ126" s="208"/>
      <c r="WSR126" s="208"/>
      <c r="WSS126" s="208"/>
      <c r="WST126" s="208"/>
      <c r="WSU126" s="208"/>
      <c r="WSV126" s="208"/>
      <c r="WSW126" s="208"/>
      <c r="WSX126" s="208"/>
      <c r="WSY126" s="208"/>
      <c r="WSZ126" s="208"/>
      <c r="WTA126" s="208"/>
      <c r="WTB126" s="208"/>
      <c r="WTC126" s="208"/>
      <c r="WTD126" s="208"/>
      <c r="WTE126" s="208"/>
      <c r="WTF126" s="208"/>
      <c r="WTG126" s="208"/>
      <c r="WTH126" s="208"/>
      <c r="WTI126" s="208"/>
      <c r="WTJ126" s="208"/>
      <c r="WTK126" s="208"/>
      <c r="WTL126" s="208"/>
      <c r="WTM126" s="208"/>
      <c r="WTN126" s="208"/>
      <c r="WTO126" s="208"/>
      <c r="WTP126" s="208"/>
      <c r="WTQ126" s="208"/>
      <c r="WTR126" s="208"/>
      <c r="WTS126" s="208"/>
      <c r="WTT126" s="208"/>
      <c r="WTU126" s="208"/>
      <c r="WTV126" s="208"/>
      <c r="WTW126" s="208"/>
      <c r="WTX126" s="208"/>
      <c r="WTY126" s="208"/>
      <c r="WTZ126" s="208"/>
      <c r="WUA126" s="208"/>
      <c r="WUB126" s="208"/>
      <c r="WUC126" s="208"/>
      <c r="WUD126" s="208"/>
      <c r="WUE126" s="208"/>
      <c r="WUF126" s="208"/>
      <c r="WUG126" s="208"/>
      <c r="WUH126" s="208"/>
      <c r="WUI126" s="208"/>
      <c r="WUJ126" s="208"/>
      <c r="WUK126" s="208"/>
      <c r="WUL126" s="208"/>
      <c r="WUM126" s="208"/>
      <c r="WUN126" s="208"/>
      <c r="WUO126" s="208"/>
      <c r="WUP126" s="208"/>
      <c r="WUQ126" s="208"/>
      <c r="WUR126" s="208"/>
      <c r="WUS126" s="208"/>
      <c r="WUT126" s="208"/>
      <c r="WUU126" s="208"/>
      <c r="WUV126" s="208"/>
      <c r="WUW126" s="208"/>
      <c r="WUX126" s="208"/>
      <c r="WUY126" s="208"/>
      <c r="WUZ126" s="208"/>
      <c r="WVA126" s="208"/>
      <c r="WVB126" s="208"/>
      <c r="WVC126" s="208"/>
      <c r="WVD126" s="208"/>
      <c r="WVE126" s="208"/>
      <c r="WVF126" s="208"/>
      <c r="WVG126" s="208"/>
      <c r="WVH126" s="208"/>
      <c r="WVI126" s="208"/>
      <c r="WVJ126" s="208"/>
      <c r="WVK126" s="208"/>
      <c r="WVL126" s="208"/>
      <c r="WVM126" s="208"/>
      <c r="WVN126" s="208"/>
      <c r="WVO126" s="208"/>
      <c r="WVP126" s="208"/>
      <c r="WVQ126" s="208"/>
      <c r="WVR126" s="208"/>
      <c r="WVS126" s="208"/>
      <c r="WVT126" s="208"/>
      <c r="WVU126" s="208"/>
      <c r="WVV126" s="208"/>
      <c r="WVW126" s="208"/>
      <c r="WVX126" s="208"/>
      <c r="WVY126" s="208"/>
      <c r="WVZ126" s="208"/>
      <c r="WWA126" s="208"/>
      <c r="WWB126" s="208"/>
      <c r="WWC126" s="208"/>
      <c r="WWD126" s="208"/>
      <c r="WWE126" s="208"/>
      <c r="WWF126" s="208"/>
      <c r="WWG126" s="208"/>
      <c r="WWH126" s="208"/>
      <c r="WWI126" s="208"/>
      <c r="WWJ126" s="208"/>
      <c r="WWK126" s="208"/>
      <c r="WWL126" s="208"/>
      <c r="WWM126" s="208"/>
      <c r="WWN126" s="208"/>
      <c r="WWO126" s="208"/>
      <c r="WWP126" s="208"/>
      <c r="WWQ126" s="208"/>
      <c r="WWR126" s="208"/>
      <c r="WWS126" s="208"/>
      <c r="WWT126" s="208"/>
      <c r="WWU126" s="208"/>
      <c r="WWV126" s="208"/>
      <c r="WWW126" s="208"/>
      <c r="WWX126" s="208"/>
      <c r="WWY126" s="208"/>
      <c r="WWZ126" s="208"/>
      <c r="WXA126" s="208"/>
      <c r="WXB126" s="208"/>
      <c r="WXC126" s="208"/>
      <c r="WXD126" s="208"/>
      <c r="WXE126" s="208"/>
      <c r="WXF126" s="208"/>
      <c r="WXG126" s="208"/>
      <c r="WXH126" s="208"/>
      <c r="WXI126" s="208"/>
      <c r="WXJ126" s="208"/>
      <c r="WXK126" s="208"/>
      <c r="WXL126" s="208"/>
      <c r="WXM126" s="208"/>
      <c r="WXN126" s="208"/>
      <c r="WXO126" s="208"/>
      <c r="WXP126" s="208"/>
      <c r="WXQ126" s="208"/>
      <c r="WXR126" s="208"/>
      <c r="WXS126" s="208"/>
      <c r="WXT126" s="208"/>
      <c r="WXU126" s="208"/>
      <c r="WXV126" s="208"/>
      <c r="WXW126" s="208"/>
      <c r="WXX126" s="208"/>
      <c r="WXY126" s="208"/>
      <c r="WXZ126" s="208"/>
      <c r="WYA126" s="208"/>
      <c r="WYB126" s="208"/>
      <c r="WYC126" s="208"/>
      <c r="WYD126" s="208"/>
      <c r="WYE126" s="208"/>
      <c r="WYF126" s="208"/>
      <c r="WYG126" s="208"/>
      <c r="WYH126" s="208"/>
      <c r="WYI126" s="208"/>
      <c r="WYJ126" s="208"/>
      <c r="WYK126" s="208"/>
      <c r="WYL126" s="208"/>
      <c r="WYM126" s="208"/>
      <c r="WYN126" s="208"/>
      <c r="WYO126" s="208"/>
      <c r="WYP126" s="208"/>
      <c r="WYQ126" s="208"/>
      <c r="WYR126" s="208"/>
      <c r="WYS126" s="208"/>
      <c r="WYT126" s="208"/>
      <c r="WYU126" s="208"/>
      <c r="WYV126" s="208"/>
      <c r="WYW126" s="208"/>
      <c r="WYX126" s="208"/>
      <c r="WYY126" s="208"/>
      <c r="WYZ126" s="208"/>
      <c r="WZA126" s="208"/>
      <c r="WZB126" s="208"/>
      <c r="WZC126" s="208"/>
      <c r="WZD126" s="208"/>
      <c r="WZE126" s="208"/>
      <c r="WZF126" s="208"/>
      <c r="WZG126" s="208"/>
      <c r="WZH126" s="208"/>
      <c r="WZI126" s="208"/>
      <c r="WZJ126" s="208"/>
      <c r="WZK126" s="208"/>
      <c r="WZL126" s="208"/>
      <c r="WZM126" s="208"/>
      <c r="WZN126" s="208"/>
      <c r="WZO126" s="208"/>
      <c r="WZP126" s="208"/>
      <c r="WZQ126" s="208"/>
      <c r="WZR126" s="208"/>
      <c r="WZS126" s="208"/>
      <c r="WZT126" s="208"/>
      <c r="WZU126" s="208"/>
      <c r="WZV126" s="208"/>
      <c r="WZW126" s="208"/>
      <c r="WZX126" s="208"/>
      <c r="WZY126" s="208"/>
      <c r="WZZ126" s="208"/>
      <c r="XAA126" s="208"/>
      <c r="XAB126" s="208"/>
      <c r="XAC126" s="208"/>
      <c r="XAD126" s="208"/>
      <c r="XAE126" s="208"/>
      <c r="XAF126" s="208"/>
      <c r="XAG126" s="208"/>
      <c r="XAH126" s="208"/>
      <c r="XAI126" s="208"/>
      <c r="XAJ126" s="208"/>
      <c r="XAK126" s="208"/>
      <c r="XAL126" s="208"/>
      <c r="XAM126" s="208"/>
      <c r="XAN126" s="208"/>
      <c r="XAO126" s="208"/>
      <c r="XAP126" s="208"/>
      <c r="XAQ126" s="208"/>
      <c r="XAR126" s="208"/>
      <c r="XAS126" s="208"/>
      <c r="XAT126" s="208"/>
      <c r="XAU126" s="208"/>
      <c r="XAV126" s="208"/>
      <c r="XAW126" s="208"/>
      <c r="XAX126" s="208"/>
      <c r="XAY126" s="208"/>
      <c r="XAZ126" s="208"/>
      <c r="XBA126" s="208"/>
      <c r="XBB126" s="208"/>
      <c r="XBC126" s="208"/>
      <c r="XBD126" s="208"/>
      <c r="XBE126" s="208"/>
      <c r="XBF126" s="208"/>
      <c r="XBG126" s="208"/>
      <c r="XBH126" s="208"/>
      <c r="XBI126" s="208"/>
      <c r="XBJ126" s="208"/>
      <c r="XBK126" s="208"/>
      <c r="XBL126" s="208"/>
      <c r="XBM126" s="208"/>
      <c r="XBN126" s="208"/>
      <c r="XBO126" s="208"/>
      <c r="XBP126" s="208"/>
      <c r="XBQ126" s="208"/>
      <c r="XBR126" s="208"/>
      <c r="XBS126" s="208"/>
      <c r="XBT126" s="208"/>
      <c r="XBU126" s="208"/>
      <c r="XBV126" s="208"/>
      <c r="XBW126" s="208"/>
      <c r="XBX126" s="208"/>
      <c r="XBY126" s="208"/>
      <c r="XBZ126" s="208"/>
      <c r="XCA126" s="208"/>
      <c r="XCB126" s="208"/>
      <c r="XCC126" s="208"/>
      <c r="XCD126" s="208"/>
      <c r="XCE126" s="208"/>
      <c r="XCF126" s="208"/>
      <c r="XCG126" s="208"/>
      <c r="XCH126" s="208"/>
      <c r="XCI126" s="208"/>
      <c r="XCJ126" s="208"/>
      <c r="XCK126" s="208"/>
      <c r="XCL126" s="208"/>
      <c r="XCM126" s="208"/>
      <c r="XCN126" s="208"/>
      <c r="XCO126" s="208"/>
      <c r="XCP126" s="208"/>
      <c r="XCQ126" s="208"/>
      <c r="XCR126" s="208"/>
      <c r="XCS126" s="208"/>
      <c r="XCT126" s="208"/>
      <c r="XCU126" s="208"/>
      <c r="XCV126" s="208"/>
      <c r="XCW126" s="208"/>
      <c r="XCX126" s="208"/>
      <c r="XCY126" s="208"/>
      <c r="XCZ126" s="208"/>
      <c r="XDA126" s="208"/>
      <c r="XDB126" s="208"/>
      <c r="XDC126" s="208"/>
      <c r="XDD126" s="208"/>
      <c r="XDE126" s="208"/>
      <c r="XDF126" s="208"/>
      <c r="XDG126" s="208"/>
      <c r="XDH126" s="208"/>
      <c r="XDI126" s="208"/>
      <c r="XDJ126" s="208"/>
      <c r="XDK126" s="208"/>
      <c r="XDL126" s="208"/>
      <c r="XDM126" s="208"/>
      <c r="XDN126" s="208"/>
      <c r="XDO126" s="208"/>
      <c r="XDP126" s="208"/>
      <c r="XDQ126" s="208"/>
      <c r="XDR126" s="208"/>
      <c r="XDS126" s="208"/>
      <c r="XDT126" s="208"/>
      <c r="XDU126" s="208"/>
      <c r="XDV126" s="208"/>
      <c r="XDW126" s="208"/>
      <c r="XDX126" s="208"/>
      <c r="XDY126" s="208"/>
      <c r="XDZ126" s="208"/>
      <c r="XEA126" s="208"/>
      <c r="XEB126" s="208"/>
      <c r="XEC126" s="208"/>
      <c r="XED126" s="208"/>
      <c r="XEE126" s="208"/>
      <c r="XEF126" s="208"/>
      <c r="XEG126" s="208"/>
      <c r="XEH126" s="208"/>
      <c r="XEI126" s="208"/>
      <c r="XEJ126" s="208"/>
      <c r="XEK126" s="208"/>
      <c r="XEL126" s="208"/>
      <c r="XEM126" s="208"/>
      <c r="XEN126" s="208"/>
      <c r="XEO126" s="208"/>
      <c r="XEP126" s="208"/>
      <c r="XEQ126" s="208"/>
      <c r="XER126" s="208"/>
      <c r="XES126" s="208"/>
      <c r="XET126" s="208"/>
      <c r="XEU126" s="208"/>
      <c r="XEV126" s="208"/>
      <c r="XEW126" s="208"/>
    </row>
    <row r="127" spans="1:16377" ht="15" customHeight="1">
      <c r="E127" s="376"/>
      <c r="F127" s="376" t="s">
        <v>542</v>
      </c>
      <c r="G127" s="376"/>
      <c r="H127" s="377"/>
      <c r="I127" s="377"/>
      <c r="J127" s="377"/>
      <c r="K127" s="377"/>
      <c r="L127" s="377"/>
      <c r="M127" s="377"/>
      <c r="N127" s="377"/>
      <c r="O127" s="377"/>
      <c r="P127" s="377"/>
      <c r="Q127" s="377"/>
      <c r="R127" s="377"/>
      <c r="S127" s="377"/>
      <c r="T127" s="384" t="s">
        <v>543</v>
      </c>
      <c r="U127" s="384" t="s">
        <v>543</v>
      </c>
      <c r="V127" s="384" t="s">
        <v>543</v>
      </c>
      <c r="W127" s="384">
        <v>42644</v>
      </c>
      <c r="X127" s="384">
        <v>43009</v>
      </c>
      <c r="Y127" s="384">
        <v>43374</v>
      </c>
      <c r="Z127" s="384">
        <v>43739</v>
      </c>
      <c r="AA127" s="384">
        <v>44105</v>
      </c>
      <c r="AB127" s="384">
        <v>44470</v>
      </c>
      <c r="AC127" s="384" t="s">
        <v>543</v>
      </c>
      <c r="AD127" s="384" t="s">
        <v>543</v>
      </c>
      <c r="AE127" s="384" t="s">
        <v>543</v>
      </c>
      <c r="AF127" s="384" t="s">
        <v>543</v>
      </c>
      <c r="AG127" s="384" t="s">
        <v>543</v>
      </c>
      <c r="AH127" s="384" t="s">
        <v>543</v>
      </c>
      <c r="AI127" s="384" t="s">
        <v>543</v>
      </c>
      <c r="AJ127" s="384" t="s">
        <v>543</v>
      </c>
      <c r="AK127" s="208"/>
      <c r="AL127" s="385"/>
      <c r="AM127" s="385"/>
      <c r="AN127" s="385"/>
      <c r="AO127" s="385"/>
      <c r="AP127" s="385">
        <v>41183</v>
      </c>
      <c r="AQ127" s="385">
        <v>41548</v>
      </c>
      <c r="AR127" s="385" t="s">
        <v>543</v>
      </c>
      <c r="AS127" s="385" t="s">
        <v>543</v>
      </c>
      <c r="AT127" s="385">
        <v>42644</v>
      </c>
      <c r="AU127" s="385">
        <v>43009</v>
      </c>
      <c r="AV127" s="385">
        <v>43374</v>
      </c>
      <c r="AW127" s="385">
        <v>43739</v>
      </c>
      <c r="AX127" s="385">
        <v>44105</v>
      </c>
      <c r="AY127" s="208"/>
      <c r="AZ127" s="384"/>
      <c r="BA127" s="384"/>
      <c r="BB127" s="384"/>
      <c r="BC127" s="384"/>
      <c r="BD127" s="384"/>
      <c r="BE127" s="384"/>
      <c r="BF127" s="384"/>
      <c r="BG127" s="384"/>
      <c r="BH127" s="384"/>
      <c r="BI127" s="384"/>
      <c r="BJ127" s="384"/>
      <c r="BK127" s="384"/>
      <c r="BL127" s="384"/>
      <c r="BM127" s="208"/>
      <c r="BN127" s="208"/>
      <c r="BO127" s="208"/>
      <c r="BP127" s="208"/>
      <c r="BQ127" s="208"/>
      <c r="BR127" s="208"/>
      <c r="BS127" s="208"/>
      <c r="BT127" s="208"/>
      <c r="BU127" s="208"/>
      <c r="BV127" s="208"/>
      <c r="BW127" s="208"/>
      <c r="BX127" s="208"/>
      <c r="BY127" s="208"/>
      <c r="BZ127" s="208"/>
      <c r="CA127" s="208"/>
      <c r="CB127" s="208"/>
      <c r="CC127" s="208"/>
      <c r="CD127" s="208"/>
      <c r="CE127" s="208"/>
      <c r="CF127" s="208"/>
      <c r="CG127" s="208"/>
      <c r="CH127" s="208"/>
      <c r="CI127" s="208"/>
      <c r="CJ127" s="208"/>
      <c r="CK127" s="208"/>
      <c r="CL127" s="208"/>
      <c r="CM127" s="208"/>
      <c r="CN127" s="381"/>
      <c r="CO127" s="208"/>
      <c r="CP127" s="208"/>
      <c r="CQ127" s="208">
        <v>0</v>
      </c>
      <c r="CR127" s="208">
        <v>0</v>
      </c>
      <c r="CS127" s="208">
        <v>0</v>
      </c>
      <c r="CT127" s="208">
        <v>0</v>
      </c>
      <c r="CU127" s="208">
        <v>0</v>
      </c>
      <c r="CV127" s="208">
        <v>0</v>
      </c>
      <c r="CW127" s="208">
        <v>0</v>
      </c>
      <c r="CX127" s="208">
        <v>0</v>
      </c>
      <c r="CY127" s="208">
        <v>0</v>
      </c>
      <c r="CZ127" s="208">
        <v>0</v>
      </c>
      <c r="DA127" s="208" t="s">
        <v>543</v>
      </c>
      <c r="DB127" s="208">
        <v>41183</v>
      </c>
      <c r="DC127" s="208">
        <v>41548</v>
      </c>
      <c r="DD127" s="208"/>
      <c r="DE127" s="208"/>
      <c r="DF127" s="208"/>
      <c r="DG127" s="208"/>
      <c r="DH127" s="208"/>
      <c r="DI127" s="208"/>
      <c r="DJ127" s="208"/>
      <c r="DK127" s="208"/>
      <c r="DL127" s="208"/>
      <c r="DM127" s="208"/>
      <c r="DN127" s="208"/>
      <c r="DO127" s="208"/>
      <c r="DP127" s="208"/>
      <c r="DQ127" s="208"/>
      <c r="DR127" s="208"/>
      <c r="DS127" s="208"/>
      <c r="DT127" s="208"/>
      <c r="DU127" s="208"/>
      <c r="DV127" s="208"/>
      <c r="DW127" s="208"/>
      <c r="DX127" s="208"/>
      <c r="DY127" s="208"/>
      <c r="DZ127" s="208"/>
      <c r="EA127" s="208"/>
      <c r="EB127" s="208"/>
      <c r="EC127" s="208"/>
      <c r="ED127" s="208"/>
      <c r="EE127" s="208"/>
      <c r="EF127" s="208"/>
      <c r="EG127" s="208"/>
      <c r="EH127" s="208"/>
      <c r="EI127" s="208"/>
      <c r="EJ127" s="208"/>
      <c r="EK127" s="208"/>
      <c r="EL127" s="195"/>
      <c r="EM127" s="195"/>
      <c r="EN127" s="195"/>
      <c r="EO127" s="195"/>
      <c r="EP127" s="195"/>
      <c r="EQ127" s="195"/>
      <c r="ER127" s="195"/>
      <c r="ES127" s="195"/>
      <c r="ET127" s="195"/>
      <c r="EU127" s="195"/>
      <c r="EV127" s="195"/>
      <c r="EW127" s="195"/>
      <c r="EX127" s="195"/>
      <c r="EY127" s="208"/>
      <c r="EZ127" s="195"/>
      <c r="FA127" s="354"/>
      <c r="FB127" s="195"/>
      <c r="FC127" s="195"/>
      <c r="FD127" s="195"/>
      <c r="FE127" s="195"/>
      <c r="FF127" s="195"/>
      <c r="FG127" s="195"/>
      <c r="FH127" s="195"/>
      <c r="FI127" s="195"/>
      <c r="FJ127" s="208"/>
      <c r="FV127" s="208"/>
      <c r="FW127" s="195"/>
      <c r="FX127" s="195"/>
      <c r="FY127" s="195"/>
      <c r="FZ127" s="195"/>
      <c r="GA127" s="195"/>
      <c r="GB127" s="195"/>
      <c r="GC127" s="195"/>
      <c r="GD127" s="195"/>
      <c r="GE127" s="195"/>
      <c r="GF127" s="195"/>
      <c r="GG127" s="208"/>
      <c r="GH127" s="383"/>
      <c r="GI127" s="385" t="s">
        <v>543</v>
      </c>
      <c r="GJ127" s="385" t="s">
        <v>543</v>
      </c>
      <c r="GK127" s="385" t="s">
        <v>543</v>
      </c>
      <c r="GL127" s="385">
        <v>41913</v>
      </c>
      <c r="GM127" s="385">
        <v>42278</v>
      </c>
      <c r="GN127" s="385">
        <v>42644</v>
      </c>
      <c r="GO127" s="385">
        <v>43009</v>
      </c>
      <c r="GP127" s="385">
        <v>43374</v>
      </c>
      <c r="GQ127" s="385">
        <v>43739</v>
      </c>
      <c r="GR127" s="208"/>
      <c r="GS127" s="383"/>
      <c r="GT127" s="385">
        <v>41183</v>
      </c>
      <c r="GU127" s="385">
        <v>41548</v>
      </c>
      <c r="GV127" s="385" t="s">
        <v>543</v>
      </c>
      <c r="GW127" s="385" t="s">
        <v>543</v>
      </c>
      <c r="GX127" s="385">
        <v>42644</v>
      </c>
      <c r="GY127" s="385">
        <v>43009</v>
      </c>
      <c r="GZ127" s="385">
        <v>43374</v>
      </c>
      <c r="HA127" s="385">
        <v>43739</v>
      </c>
      <c r="HB127" s="385">
        <v>44105</v>
      </c>
      <c r="HC127" s="208"/>
      <c r="HD127" s="208"/>
      <c r="HE127" s="208"/>
      <c r="HF127" s="208"/>
      <c r="HG127" s="208"/>
      <c r="HH127" s="208"/>
      <c r="HI127" s="208"/>
      <c r="HJ127" s="208"/>
      <c r="HK127" s="208"/>
      <c r="HL127" s="208"/>
      <c r="HM127" s="208"/>
      <c r="HN127" s="208"/>
      <c r="HO127" s="208"/>
      <c r="HP127" s="208"/>
      <c r="HQ127" s="208"/>
      <c r="HR127" s="208"/>
      <c r="HS127" s="208"/>
      <c r="HT127" s="208"/>
      <c r="HU127" s="208"/>
      <c r="HV127" s="208"/>
      <c r="HW127" s="208"/>
      <c r="HX127" s="208"/>
      <c r="HY127" s="208"/>
      <c r="HZ127" s="208"/>
      <c r="IA127" s="208"/>
      <c r="IB127" s="208"/>
      <c r="IC127" s="208"/>
      <c r="ID127" s="208"/>
      <c r="IE127" s="208"/>
      <c r="IF127" s="208"/>
      <c r="IG127" s="208"/>
      <c r="IH127" s="208"/>
      <c r="II127" s="208"/>
      <c r="IJ127" s="208"/>
      <c r="IK127" s="208"/>
      <c r="IL127" s="208"/>
      <c r="IM127" s="208"/>
      <c r="IN127" s="208"/>
      <c r="IO127" s="208"/>
      <c r="IP127" s="208"/>
      <c r="IQ127" s="208"/>
      <c r="IR127" s="208"/>
      <c r="IS127" s="208"/>
      <c r="IT127" s="208"/>
      <c r="IU127" s="208"/>
      <c r="IV127" s="208"/>
      <c r="IW127" s="208"/>
      <c r="IX127" s="208"/>
      <c r="IY127" s="208"/>
      <c r="IZ127" s="208"/>
      <c r="JA127" s="208"/>
      <c r="JB127" s="208"/>
      <c r="JC127" s="208"/>
      <c r="JD127" s="208"/>
      <c r="JE127" s="208"/>
      <c r="JF127" s="208"/>
      <c r="JG127" s="208"/>
      <c r="JH127" s="208"/>
      <c r="JI127" s="208"/>
      <c r="JJ127" s="208"/>
      <c r="JK127" s="208"/>
      <c r="JL127" s="208"/>
      <c r="JM127" s="208"/>
      <c r="JN127" s="208"/>
      <c r="JO127" s="208"/>
      <c r="JP127" s="208"/>
      <c r="JQ127" s="208"/>
      <c r="JR127" s="208"/>
      <c r="JS127" s="208"/>
      <c r="JT127" s="208"/>
      <c r="JU127" s="208"/>
      <c r="JV127" s="208"/>
      <c r="JW127" s="208"/>
      <c r="JX127" s="208"/>
      <c r="JY127" s="208"/>
      <c r="JZ127" s="208"/>
      <c r="KA127" s="208"/>
      <c r="KB127" s="208"/>
      <c r="KC127" s="208"/>
      <c r="KD127" s="208"/>
      <c r="KE127" s="208"/>
      <c r="KF127" s="208"/>
      <c r="KG127" s="208"/>
      <c r="KH127" s="208"/>
      <c r="KI127" s="208"/>
      <c r="KJ127" s="208"/>
      <c r="KK127" s="208"/>
      <c r="KL127" s="208"/>
      <c r="KM127" s="208"/>
      <c r="KN127" s="208"/>
      <c r="KO127" s="208"/>
      <c r="KP127" s="208"/>
      <c r="KQ127" s="208"/>
      <c r="KR127" s="208"/>
      <c r="KS127" s="208"/>
      <c r="KT127" s="208"/>
      <c r="KU127" s="208"/>
      <c r="KV127" s="208"/>
      <c r="KW127" s="208"/>
      <c r="KX127" s="208"/>
      <c r="KY127" s="208"/>
      <c r="KZ127" s="208"/>
      <c r="LA127" s="208"/>
      <c r="LB127" s="208"/>
      <c r="LC127" s="208"/>
      <c r="LD127" s="208"/>
      <c r="LE127" s="208"/>
      <c r="LF127" s="208"/>
      <c r="LG127" s="208"/>
      <c r="LH127" s="208"/>
      <c r="LI127" s="208"/>
      <c r="LJ127" s="208"/>
      <c r="LK127" s="208"/>
      <c r="LL127" s="208"/>
      <c r="LM127" s="208"/>
      <c r="LN127" s="208"/>
      <c r="LO127" s="208"/>
      <c r="LP127" s="208"/>
      <c r="LQ127" s="208"/>
      <c r="LR127" s="208"/>
      <c r="LS127" s="208"/>
      <c r="LT127" s="208"/>
      <c r="LU127" s="208"/>
      <c r="LV127" s="208"/>
      <c r="LW127" s="208"/>
      <c r="LX127" s="208"/>
      <c r="LY127" s="208"/>
      <c r="LZ127" s="208"/>
      <c r="MA127" s="208"/>
      <c r="MB127" s="208"/>
      <c r="MC127" s="208"/>
      <c r="MD127" s="208"/>
      <c r="ME127" s="208"/>
      <c r="MF127" s="208"/>
      <c r="MG127" s="208"/>
      <c r="MH127" s="208"/>
      <c r="MI127" s="208"/>
      <c r="MJ127" s="208"/>
      <c r="MK127" s="208"/>
      <c r="ML127" s="208"/>
      <c r="MM127" s="208"/>
      <c r="MN127" s="208"/>
      <c r="MO127" s="208"/>
      <c r="MP127" s="208"/>
      <c r="MQ127" s="208"/>
      <c r="MR127" s="208"/>
      <c r="MS127" s="208"/>
      <c r="MT127" s="208"/>
      <c r="MU127" s="208"/>
      <c r="MV127" s="208"/>
      <c r="MW127" s="208"/>
      <c r="MX127" s="208"/>
      <c r="MY127" s="208"/>
      <c r="MZ127" s="208"/>
      <c r="NA127" s="208"/>
      <c r="NB127" s="208"/>
      <c r="NC127" s="208"/>
      <c r="ND127" s="208"/>
      <c r="NE127" s="208"/>
      <c r="NF127" s="208"/>
      <c r="NG127" s="208"/>
      <c r="NH127" s="208"/>
      <c r="NI127" s="208"/>
      <c r="NJ127" s="208"/>
      <c r="NK127" s="208"/>
      <c r="NL127" s="208"/>
      <c r="NM127" s="208"/>
      <c r="NN127" s="208"/>
      <c r="NO127" s="208"/>
      <c r="NP127" s="208"/>
      <c r="NQ127" s="208"/>
      <c r="NR127" s="208"/>
      <c r="NS127" s="208"/>
      <c r="NT127" s="208"/>
      <c r="NU127" s="208"/>
      <c r="NV127" s="208"/>
      <c r="NW127" s="208"/>
      <c r="NX127" s="208"/>
      <c r="NY127" s="208"/>
      <c r="NZ127" s="208"/>
      <c r="OA127" s="208"/>
      <c r="OB127" s="208"/>
      <c r="OC127" s="208"/>
      <c r="OD127" s="208"/>
      <c r="OE127" s="208"/>
      <c r="OF127" s="208"/>
      <c r="OG127" s="208"/>
      <c r="OH127" s="208"/>
      <c r="OI127" s="208"/>
      <c r="OJ127" s="208"/>
      <c r="OK127" s="208"/>
      <c r="OL127" s="208"/>
      <c r="OM127" s="208"/>
      <c r="ON127" s="208"/>
      <c r="OO127" s="208"/>
      <c r="OP127" s="208"/>
      <c r="OQ127" s="208"/>
      <c r="OR127" s="208"/>
      <c r="OS127" s="208"/>
      <c r="OT127" s="208"/>
      <c r="OU127" s="208"/>
      <c r="OV127" s="208"/>
      <c r="OW127" s="208"/>
      <c r="OX127" s="208"/>
      <c r="OY127" s="208"/>
      <c r="OZ127" s="208"/>
      <c r="PA127" s="208"/>
      <c r="PB127" s="208"/>
      <c r="PC127" s="208"/>
      <c r="PD127" s="208"/>
      <c r="PE127" s="208"/>
      <c r="PF127" s="208"/>
      <c r="PG127" s="208"/>
      <c r="PH127" s="208"/>
      <c r="PI127" s="208"/>
      <c r="PJ127" s="208"/>
      <c r="PK127" s="208"/>
      <c r="PL127" s="208"/>
      <c r="PM127" s="208"/>
      <c r="PN127" s="208"/>
      <c r="PO127" s="208"/>
      <c r="PP127" s="208"/>
      <c r="PQ127" s="208"/>
      <c r="PR127" s="208"/>
      <c r="PS127" s="208"/>
      <c r="PT127" s="208"/>
      <c r="PU127" s="208"/>
      <c r="PV127" s="208"/>
      <c r="PW127" s="208"/>
      <c r="PX127" s="208"/>
      <c r="PY127" s="208"/>
      <c r="PZ127" s="208"/>
      <c r="QA127" s="208"/>
      <c r="QB127" s="208"/>
      <c r="QC127" s="208"/>
      <c r="QD127" s="208"/>
      <c r="QE127" s="208"/>
      <c r="QF127" s="208"/>
      <c r="QG127" s="208"/>
      <c r="QH127" s="208"/>
      <c r="QI127" s="208"/>
      <c r="QJ127" s="208"/>
      <c r="QK127" s="208"/>
      <c r="QL127" s="208"/>
      <c r="QM127" s="208"/>
      <c r="QN127" s="208"/>
      <c r="QO127" s="208"/>
      <c r="QP127" s="208"/>
      <c r="QQ127" s="208"/>
      <c r="QR127" s="208"/>
      <c r="QS127" s="208"/>
      <c r="QT127" s="208"/>
      <c r="QU127" s="208"/>
      <c r="QV127" s="208"/>
      <c r="QW127" s="208"/>
      <c r="QX127" s="208"/>
      <c r="QY127" s="208"/>
      <c r="QZ127" s="208"/>
      <c r="RA127" s="208"/>
      <c r="RB127" s="208"/>
      <c r="RC127" s="208"/>
      <c r="RD127" s="208"/>
      <c r="RE127" s="208"/>
      <c r="RF127" s="208"/>
      <c r="RG127" s="208"/>
      <c r="RH127" s="208"/>
      <c r="RI127" s="208"/>
      <c r="RJ127" s="208"/>
      <c r="RK127" s="208"/>
      <c r="RL127" s="208"/>
      <c r="RM127" s="208"/>
      <c r="RN127" s="208"/>
      <c r="RO127" s="208"/>
      <c r="RP127" s="208"/>
      <c r="RQ127" s="208"/>
      <c r="RR127" s="208"/>
      <c r="RS127" s="208"/>
      <c r="RT127" s="208"/>
      <c r="RU127" s="208"/>
      <c r="RV127" s="208"/>
      <c r="RW127" s="208"/>
      <c r="RX127" s="208"/>
      <c r="RY127" s="208"/>
      <c r="RZ127" s="208"/>
      <c r="SA127" s="208"/>
      <c r="SB127" s="208"/>
      <c r="SC127" s="208"/>
      <c r="SD127" s="208"/>
      <c r="SE127" s="208"/>
      <c r="SF127" s="208"/>
      <c r="SG127" s="208"/>
      <c r="SH127" s="208"/>
      <c r="SI127" s="208"/>
      <c r="SJ127" s="208"/>
      <c r="SK127" s="208"/>
      <c r="SL127" s="208"/>
      <c r="SM127" s="208"/>
      <c r="SN127" s="208"/>
      <c r="SO127" s="208"/>
      <c r="SP127" s="208"/>
      <c r="SQ127" s="208"/>
      <c r="SR127" s="208"/>
      <c r="SS127" s="208"/>
      <c r="ST127" s="208"/>
      <c r="SU127" s="208"/>
      <c r="SV127" s="208"/>
      <c r="SW127" s="208"/>
      <c r="SX127" s="208"/>
      <c r="SY127" s="208"/>
      <c r="SZ127" s="208"/>
      <c r="TA127" s="208"/>
      <c r="TB127" s="208"/>
      <c r="TC127" s="208"/>
      <c r="TD127" s="208"/>
      <c r="TE127" s="208"/>
      <c r="TF127" s="208"/>
      <c r="TG127" s="208"/>
      <c r="TH127" s="208"/>
      <c r="TI127" s="208"/>
      <c r="TJ127" s="208"/>
      <c r="TK127" s="208"/>
      <c r="TL127" s="208"/>
      <c r="TM127" s="208"/>
      <c r="TN127" s="208"/>
      <c r="TO127" s="208"/>
      <c r="TP127" s="208"/>
      <c r="TQ127" s="208"/>
      <c r="TR127" s="208"/>
      <c r="TS127" s="208"/>
      <c r="TT127" s="208"/>
      <c r="TU127" s="208"/>
      <c r="TV127" s="208"/>
      <c r="TW127" s="208"/>
      <c r="TX127" s="208"/>
      <c r="TY127" s="208"/>
      <c r="TZ127" s="208"/>
      <c r="UA127" s="208"/>
      <c r="UB127" s="208"/>
      <c r="UC127" s="208"/>
      <c r="UD127" s="208"/>
      <c r="UE127" s="208"/>
      <c r="UF127" s="208"/>
      <c r="UG127" s="208"/>
      <c r="UH127" s="208"/>
      <c r="UI127" s="208"/>
      <c r="UJ127" s="208"/>
      <c r="UK127" s="208"/>
      <c r="UL127" s="208"/>
      <c r="UM127" s="208"/>
      <c r="UN127" s="208"/>
      <c r="UO127" s="208"/>
      <c r="UP127" s="208"/>
      <c r="UQ127" s="208"/>
      <c r="UR127" s="208"/>
      <c r="US127" s="208"/>
      <c r="UT127" s="208"/>
      <c r="UU127" s="208"/>
      <c r="UV127" s="208"/>
      <c r="UW127" s="208"/>
      <c r="UX127" s="208"/>
      <c r="UY127" s="208"/>
      <c r="UZ127" s="208"/>
      <c r="VA127" s="208"/>
      <c r="VB127" s="208"/>
      <c r="VC127" s="208"/>
      <c r="VD127" s="208"/>
      <c r="VE127" s="208"/>
      <c r="VF127" s="208"/>
      <c r="VG127" s="208"/>
      <c r="VH127" s="208"/>
      <c r="VI127" s="208"/>
      <c r="VJ127" s="208"/>
      <c r="VK127" s="208"/>
      <c r="VL127" s="208"/>
      <c r="VM127" s="208"/>
      <c r="VN127" s="208"/>
      <c r="VO127" s="208"/>
      <c r="VP127" s="208"/>
      <c r="VQ127" s="208"/>
      <c r="VR127" s="208"/>
      <c r="VS127" s="208"/>
      <c r="VT127" s="208"/>
      <c r="VU127" s="208"/>
      <c r="VV127" s="208"/>
      <c r="VW127" s="208"/>
      <c r="VX127" s="208"/>
      <c r="VY127" s="208"/>
      <c r="VZ127" s="208"/>
      <c r="WA127" s="208"/>
      <c r="WB127" s="208"/>
      <c r="WC127" s="208"/>
      <c r="WD127" s="208"/>
      <c r="WE127" s="208"/>
      <c r="WF127" s="208"/>
      <c r="WG127" s="208"/>
      <c r="WH127" s="208"/>
      <c r="WI127" s="208"/>
      <c r="WJ127" s="208"/>
      <c r="WK127" s="208"/>
      <c r="WL127" s="208"/>
      <c r="WM127" s="208"/>
      <c r="WN127" s="208"/>
      <c r="WO127" s="208"/>
      <c r="WP127" s="208"/>
      <c r="WQ127" s="208"/>
      <c r="WR127" s="208"/>
      <c r="WS127" s="208"/>
      <c r="WT127" s="208"/>
      <c r="WU127" s="208"/>
      <c r="WV127" s="208"/>
      <c r="WW127" s="208"/>
      <c r="WX127" s="208"/>
      <c r="WY127" s="208"/>
      <c r="WZ127" s="208"/>
      <c r="XA127" s="208"/>
      <c r="XB127" s="208"/>
      <c r="XC127" s="208"/>
      <c r="XD127" s="208"/>
      <c r="XE127" s="208"/>
      <c r="XF127" s="208"/>
      <c r="XG127" s="208"/>
      <c r="XH127" s="208"/>
      <c r="XI127" s="208"/>
      <c r="XJ127" s="208"/>
      <c r="XK127" s="208"/>
      <c r="XL127" s="208"/>
      <c r="XM127" s="208"/>
      <c r="XN127" s="208"/>
      <c r="XO127" s="208"/>
      <c r="XP127" s="208"/>
      <c r="XQ127" s="208"/>
      <c r="XR127" s="208"/>
      <c r="XS127" s="208"/>
      <c r="XT127" s="208"/>
      <c r="XU127" s="208"/>
      <c r="XV127" s="208"/>
      <c r="XW127" s="208"/>
      <c r="XX127" s="208"/>
      <c r="XY127" s="208"/>
      <c r="XZ127" s="208"/>
      <c r="YA127" s="208"/>
      <c r="YB127" s="208"/>
      <c r="YC127" s="208"/>
      <c r="YD127" s="208"/>
      <c r="YE127" s="208"/>
      <c r="YF127" s="208"/>
      <c r="YG127" s="208"/>
      <c r="YH127" s="208"/>
      <c r="YI127" s="208"/>
      <c r="YJ127" s="208"/>
      <c r="YK127" s="208"/>
      <c r="YL127" s="208"/>
      <c r="YM127" s="208"/>
      <c r="YN127" s="208"/>
      <c r="YO127" s="208"/>
      <c r="YP127" s="208"/>
      <c r="YQ127" s="208"/>
      <c r="YR127" s="208"/>
      <c r="YS127" s="208"/>
      <c r="YT127" s="208"/>
      <c r="YU127" s="208"/>
      <c r="YV127" s="208"/>
      <c r="YW127" s="208"/>
      <c r="YX127" s="208"/>
      <c r="YY127" s="208"/>
      <c r="YZ127" s="208"/>
      <c r="ZA127" s="208"/>
      <c r="ZB127" s="208"/>
      <c r="ZC127" s="208"/>
      <c r="ZD127" s="208"/>
      <c r="ZE127" s="208"/>
      <c r="ZF127" s="208"/>
      <c r="ZG127" s="208"/>
      <c r="ZH127" s="208"/>
      <c r="ZI127" s="208"/>
      <c r="ZJ127" s="208"/>
      <c r="ZK127" s="208"/>
      <c r="ZL127" s="208"/>
      <c r="ZM127" s="208"/>
      <c r="ZN127" s="208"/>
      <c r="ZO127" s="208"/>
      <c r="ZP127" s="208"/>
      <c r="ZQ127" s="208"/>
      <c r="ZR127" s="208"/>
      <c r="ZS127" s="208"/>
      <c r="ZT127" s="208"/>
      <c r="ZU127" s="208"/>
      <c r="ZV127" s="208"/>
      <c r="ZW127" s="208"/>
      <c r="ZX127" s="208"/>
      <c r="ZY127" s="208"/>
      <c r="ZZ127" s="208"/>
      <c r="AAA127" s="208"/>
      <c r="AAB127" s="208"/>
      <c r="AAC127" s="208"/>
      <c r="AAD127" s="208"/>
      <c r="AAE127" s="208"/>
      <c r="AAF127" s="208"/>
      <c r="AAG127" s="208"/>
      <c r="AAH127" s="208"/>
      <c r="AAI127" s="208"/>
      <c r="AAJ127" s="208"/>
      <c r="AAK127" s="208"/>
      <c r="AAL127" s="208"/>
      <c r="AAM127" s="208"/>
      <c r="AAN127" s="208"/>
      <c r="AAO127" s="208"/>
      <c r="AAP127" s="208"/>
      <c r="AAQ127" s="208"/>
      <c r="AAR127" s="208"/>
      <c r="AAS127" s="208"/>
      <c r="AAT127" s="208"/>
      <c r="AAU127" s="208"/>
      <c r="AAV127" s="208"/>
      <c r="AAW127" s="208"/>
      <c r="AAX127" s="208"/>
      <c r="AAY127" s="208"/>
      <c r="AAZ127" s="208"/>
      <c r="ABA127" s="208"/>
      <c r="ABB127" s="208"/>
      <c r="ABC127" s="208"/>
      <c r="ABD127" s="208"/>
      <c r="ABE127" s="208"/>
      <c r="ABF127" s="208"/>
      <c r="ABG127" s="208"/>
      <c r="ABH127" s="208"/>
      <c r="ABI127" s="208"/>
      <c r="ABJ127" s="208"/>
      <c r="ABK127" s="208"/>
      <c r="ABL127" s="208"/>
      <c r="ABM127" s="208"/>
      <c r="ABN127" s="208"/>
      <c r="ABO127" s="208"/>
      <c r="ABP127" s="208"/>
      <c r="ABQ127" s="208"/>
      <c r="ABR127" s="208"/>
      <c r="ABS127" s="208"/>
      <c r="ABT127" s="208"/>
      <c r="ABU127" s="208"/>
      <c r="ABV127" s="208"/>
      <c r="ABW127" s="208"/>
      <c r="ABX127" s="208"/>
      <c r="ABY127" s="208"/>
      <c r="ABZ127" s="208"/>
      <c r="ACA127" s="208"/>
      <c r="ACB127" s="208"/>
      <c r="ACC127" s="208"/>
      <c r="ACD127" s="208"/>
      <c r="ACE127" s="208"/>
      <c r="ACF127" s="208"/>
      <c r="ACG127" s="208"/>
      <c r="ACH127" s="208"/>
      <c r="ACI127" s="208"/>
      <c r="ACJ127" s="208"/>
      <c r="ACK127" s="208"/>
      <c r="ACL127" s="208"/>
      <c r="ACM127" s="208"/>
      <c r="ACN127" s="208"/>
      <c r="ACO127" s="208"/>
      <c r="ACP127" s="208"/>
      <c r="ACQ127" s="208"/>
      <c r="ACR127" s="208"/>
      <c r="ACS127" s="208"/>
      <c r="ACT127" s="208"/>
      <c r="ACU127" s="208"/>
      <c r="ACV127" s="208"/>
      <c r="ACW127" s="208"/>
      <c r="ACX127" s="208"/>
      <c r="ACY127" s="208"/>
      <c r="ACZ127" s="208"/>
      <c r="ADA127" s="208"/>
      <c r="ADB127" s="208"/>
      <c r="ADC127" s="208"/>
      <c r="ADD127" s="208"/>
      <c r="ADE127" s="208"/>
      <c r="ADF127" s="208"/>
      <c r="ADG127" s="208"/>
      <c r="ADH127" s="208"/>
      <c r="ADI127" s="208"/>
      <c r="ADJ127" s="208"/>
      <c r="ADK127" s="208"/>
      <c r="ADL127" s="208"/>
      <c r="ADM127" s="208"/>
      <c r="ADN127" s="208"/>
      <c r="ADO127" s="208"/>
      <c r="ADP127" s="208"/>
      <c r="ADQ127" s="208"/>
      <c r="ADR127" s="208"/>
      <c r="ADS127" s="208"/>
      <c r="ADT127" s="208"/>
      <c r="ADU127" s="208"/>
      <c r="ADV127" s="208"/>
      <c r="ADW127" s="208"/>
      <c r="ADX127" s="208"/>
      <c r="ADY127" s="208"/>
      <c r="ADZ127" s="208"/>
      <c r="AEA127" s="208"/>
      <c r="AEB127" s="208"/>
      <c r="AEC127" s="208"/>
      <c r="AED127" s="208"/>
      <c r="AEE127" s="208"/>
      <c r="AEF127" s="208"/>
      <c r="AEG127" s="208"/>
      <c r="AEH127" s="208"/>
      <c r="AEI127" s="208"/>
      <c r="AEJ127" s="208"/>
      <c r="AEK127" s="208"/>
      <c r="AEL127" s="208"/>
      <c r="AEM127" s="208"/>
      <c r="AEN127" s="208"/>
      <c r="AEO127" s="208"/>
      <c r="AEP127" s="208"/>
      <c r="AEQ127" s="208"/>
      <c r="AER127" s="208"/>
      <c r="AES127" s="208"/>
      <c r="AET127" s="208"/>
      <c r="AEU127" s="208"/>
      <c r="AEV127" s="208"/>
      <c r="AEW127" s="208"/>
      <c r="AEX127" s="208"/>
      <c r="AEY127" s="208"/>
      <c r="AEZ127" s="208"/>
      <c r="AFA127" s="208"/>
      <c r="AFB127" s="208"/>
      <c r="AFC127" s="208"/>
      <c r="AFD127" s="208"/>
      <c r="AFE127" s="208"/>
      <c r="AFF127" s="208"/>
      <c r="AFG127" s="208"/>
      <c r="AFH127" s="208"/>
      <c r="AFI127" s="208"/>
      <c r="AFJ127" s="208"/>
      <c r="AFK127" s="208"/>
      <c r="AFL127" s="208"/>
      <c r="AFM127" s="208"/>
      <c r="AFN127" s="208"/>
      <c r="AFO127" s="208"/>
      <c r="AFP127" s="208"/>
      <c r="AFQ127" s="208"/>
      <c r="AFR127" s="208"/>
      <c r="AFS127" s="208"/>
      <c r="AFT127" s="208"/>
      <c r="AFU127" s="208"/>
      <c r="AFV127" s="208"/>
      <c r="AFW127" s="208"/>
      <c r="AFX127" s="208"/>
      <c r="AFY127" s="208"/>
      <c r="AFZ127" s="208"/>
      <c r="AGA127" s="208"/>
      <c r="AGB127" s="208"/>
      <c r="AGC127" s="208"/>
      <c r="AGD127" s="208"/>
      <c r="AGE127" s="208"/>
      <c r="AGF127" s="208"/>
      <c r="AGG127" s="208"/>
      <c r="AGH127" s="208"/>
      <c r="AGI127" s="208"/>
      <c r="AGJ127" s="208"/>
      <c r="AGK127" s="208"/>
      <c r="AGL127" s="208"/>
      <c r="AGM127" s="208"/>
      <c r="AGN127" s="208"/>
      <c r="AGO127" s="208"/>
      <c r="AGP127" s="208"/>
      <c r="AGQ127" s="208"/>
      <c r="AGR127" s="208"/>
      <c r="AGS127" s="208"/>
      <c r="AGT127" s="208"/>
      <c r="AGU127" s="208"/>
      <c r="AGV127" s="208"/>
      <c r="AGW127" s="208"/>
      <c r="AGX127" s="208"/>
      <c r="AGY127" s="208"/>
      <c r="AGZ127" s="208"/>
      <c r="AHA127" s="208"/>
      <c r="AHB127" s="208"/>
      <c r="AHC127" s="208"/>
      <c r="AHD127" s="208"/>
      <c r="AHE127" s="208"/>
      <c r="AHF127" s="208"/>
      <c r="AHG127" s="208"/>
      <c r="AHH127" s="208"/>
      <c r="AHI127" s="208"/>
      <c r="AHJ127" s="208"/>
      <c r="AHK127" s="208"/>
      <c r="AHL127" s="208"/>
      <c r="AHM127" s="208"/>
      <c r="AHN127" s="208"/>
      <c r="AHO127" s="208"/>
      <c r="AHP127" s="208"/>
      <c r="AHQ127" s="208"/>
      <c r="AHR127" s="208"/>
      <c r="AHS127" s="208"/>
      <c r="AHT127" s="208"/>
      <c r="AHU127" s="208"/>
      <c r="AHV127" s="208"/>
      <c r="AHW127" s="208"/>
      <c r="AHX127" s="208"/>
      <c r="AHY127" s="208"/>
      <c r="AHZ127" s="208"/>
      <c r="AIA127" s="208"/>
      <c r="AIB127" s="208"/>
      <c r="AIC127" s="208"/>
      <c r="AID127" s="208"/>
      <c r="AIE127" s="208"/>
      <c r="AIF127" s="208"/>
      <c r="AIG127" s="208"/>
      <c r="AIH127" s="208"/>
      <c r="AII127" s="208"/>
      <c r="AIJ127" s="208"/>
      <c r="AIK127" s="208"/>
      <c r="AIL127" s="208"/>
      <c r="AIM127" s="208"/>
      <c r="AIN127" s="208"/>
      <c r="AIO127" s="208"/>
      <c r="AIP127" s="208"/>
      <c r="AIQ127" s="208"/>
      <c r="AIR127" s="208"/>
      <c r="AIS127" s="208"/>
      <c r="AIT127" s="208"/>
      <c r="AIU127" s="208"/>
      <c r="AIV127" s="208"/>
      <c r="AIW127" s="208"/>
      <c r="AIX127" s="208"/>
      <c r="AIY127" s="208"/>
      <c r="AIZ127" s="208"/>
      <c r="AJA127" s="208"/>
      <c r="AJB127" s="208"/>
      <c r="AJC127" s="208"/>
      <c r="AJD127" s="208"/>
      <c r="AJE127" s="208"/>
      <c r="AJF127" s="208"/>
      <c r="AJG127" s="208"/>
      <c r="AJH127" s="208"/>
      <c r="AJI127" s="208"/>
      <c r="AJJ127" s="208"/>
      <c r="AJK127" s="208"/>
      <c r="AJL127" s="208"/>
      <c r="AJM127" s="208"/>
      <c r="AJN127" s="208"/>
      <c r="AJO127" s="208"/>
      <c r="AJP127" s="208"/>
      <c r="AJQ127" s="208"/>
      <c r="AJR127" s="208"/>
      <c r="AJS127" s="208"/>
      <c r="AJT127" s="208"/>
      <c r="AJU127" s="208"/>
      <c r="AJV127" s="208"/>
      <c r="AJW127" s="208"/>
      <c r="AJX127" s="208"/>
      <c r="AJY127" s="208"/>
      <c r="AJZ127" s="208"/>
      <c r="AKA127" s="208"/>
      <c r="AKB127" s="208"/>
      <c r="AKC127" s="208"/>
      <c r="AKD127" s="208"/>
      <c r="AKE127" s="208"/>
      <c r="AKF127" s="208"/>
      <c r="AKG127" s="208"/>
      <c r="AKH127" s="208"/>
      <c r="AKI127" s="208"/>
      <c r="AKJ127" s="208"/>
      <c r="AKK127" s="208"/>
      <c r="AKL127" s="208"/>
      <c r="AKM127" s="208"/>
      <c r="AKN127" s="208"/>
      <c r="AKO127" s="208"/>
      <c r="AKP127" s="208"/>
      <c r="AKQ127" s="208"/>
      <c r="AKR127" s="208"/>
      <c r="AKS127" s="208"/>
      <c r="AKT127" s="208"/>
      <c r="AKU127" s="208"/>
      <c r="AKV127" s="208"/>
      <c r="AKW127" s="208"/>
      <c r="AKX127" s="208"/>
      <c r="AKY127" s="208"/>
      <c r="AKZ127" s="208"/>
      <c r="ALA127" s="208"/>
      <c r="ALB127" s="208"/>
      <c r="ALC127" s="208"/>
      <c r="ALD127" s="208"/>
      <c r="ALE127" s="208"/>
      <c r="ALF127" s="208"/>
      <c r="ALG127" s="208"/>
      <c r="ALH127" s="208"/>
      <c r="ALI127" s="208"/>
      <c r="ALJ127" s="208"/>
      <c r="ALK127" s="208"/>
      <c r="ALL127" s="208"/>
      <c r="ALM127" s="208"/>
      <c r="ALN127" s="208"/>
      <c r="ALO127" s="208"/>
      <c r="ALP127" s="208"/>
      <c r="ALQ127" s="208"/>
      <c r="ALR127" s="208"/>
      <c r="ALS127" s="208"/>
      <c r="ALT127" s="208"/>
      <c r="ALU127" s="208"/>
      <c r="ALV127" s="208"/>
      <c r="ALW127" s="208"/>
      <c r="ALX127" s="208"/>
      <c r="ALY127" s="208"/>
      <c r="ALZ127" s="208"/>
      <c r="AMA127" s="208"/>
      <c r="AMB127" s="208"/>
      <c r="AMC127" s="208"/>
      <c r="AMD127" s="208"/>
      <c r="AME127" s="208"/>
      <c r="AMF127" s="208"/>
      <c r="AMG127" s="208"/>
      <c r="AMH127" s="208"/>
      <c r="AMI127" s="208"/>
      <c r="AMJ127" s="208"/>
      <c r="AMK127" s="208"/>
      <c r="AML127" s="208"/>
      <c r="AMM127" s="208"/>
      <c r="AMN127" s="208"/>
      <c r="AMO127" s="208"/>
      <c r="AMP127" s="208"/>
      <c r="AMQ127" s="208"/>
      <c r="AMR127" s="208"/>
      <c r="AMS127" s="208"/>
      <c r="AMT127" s="208"/>
      <c r="AMU127" s="208"/>
      <c r="AMV127" s="208"/>
      <c r="AMW127" s="208"/>
      <c r="AMX127" s="208"/>
      <c r="AMY127" s="208"/>
      <c r="AMZ127" s="208"/>
      <c r="ANA127" s="208"/>
      <c r="ANB127" s="208"/>
      <c r="ANC127" s="208"/>
      <c r="AND127" s="208"/>
      <c r="ANE127" s="208"/>
      <c r="ANF127" s="208"/>
      <c r="ANG127" s="208"/>
      <c r="ANH127" s="208"/>
      <c r="ANI127" s="208"/>
      <c r="ANJ127" s="208"/>
      <c r="ANK127" s="208"/>
      <c r="ANL127" s="208"/>
      <c r="ANM127" s="208"/>
      <c r="ANN127" s="208"/>
      <c r="ANO127" s="208"/>
      <c r="ANP127" s="208"/>
      <c r="ANQ127" s="208"/>
      <c r="ANR127" s="208"/>
      <c r="ANS127" s="208"/>
      <c r="ANT127" s="208"/>
      <c r="ANU127" s="208"/>
      <c r="ANV127" s="208"/>
      <c r="ANW127" s="208"/>
      <c r="ANX127" s="208"/>
      <c r="ANY127" s="208"/>
      <c r="ANZ127" s="208"/>
      <c r="AOA127" s="208"/>
      <c r="AOB127" s="208"/>
      <c r="AOC127" s="208"/>
      <c r="AOD127" s="208"/>
      <c r="AOE127" s="208"/>
      <c r="AOF127" s="208"/>
      <c r="AOG127" s="208"/>
      <c r="AOH127" s="208"/>
      <c r="AOI127" s="208"/>
      <c r="AOJ127" s="208"/>
      <c r="AOK127" s="208"/>
      <c r="AOL127" s="208"/>
      <c r="AOM127" s="208"/>
      <c r="AON127" s="208"/>
      <c r="AOO127" s="208"/>
      <c r="AOP127" s="208"/>
      <c r="AOQ127" s="208"/>
      <c r="AOR127" s="208"/>
      <c r="AOS127" s="208"/>
      <c r="AOT127" s="208"/>
      <c r="AOU127" s="208"/>
      <c r="AOV127" s="208"/>
      <c r="AOW127" s="208"/>
      <c r="AOX127" s="208"/>
      <c r="AOY127" s="208"/>
      <c r="AOZ127" s="208"/>
      <c r="APA127" s="208"/>
      <c r="APB127" s="208"/>
      <c r="APC127" s="208"/>
      <c r="APD127" s="208"/>
      <c r="APE127" s="208"/>
      <c r="APF127" s="208"/>
      <c r="APG127" s="208"/>
      <c r="APH127" s="208"/>
      <c r="API127" s="208"/>
      <c r="APJ127" s="208"/>
      <c r="APK127" s="208"/>
      <c r="APL127" s="208"/>
      <c r="APM127" s="208"/>
      <c r="APN127" s="208"/>
      <c r="APO127" s="208"/>
      <c r="APP127" s="208"/>
      <c r="APQ127" s="208"/>
      <c r="APR127" s="208"/>
      <c r="APS127" s="208"/>
      <c r="APT127" s="208"/>
      <c r="APU127" s="208"/>
      <c r="APV127" s="208"/>
      <c r="APW127" s="208"/>
      <c r="APX127" s="208"/>
      <c r="APY127" s="208"/>
      <c r="APZ127" s="208"/>
      <c r="AQA127" s="208"/>
      <c r="AQB127" s="208"/>
      <c r="AQC127" s="208"/>
      <c r="AQD127" s="208"/>
      <c r="AQE127" s="208"/>
      <c r="AQF127" s="208"/>
      <c r="AQG127" s="208"/>
      <c r="AQH127" s="208"/>
      <c r="AQI127" s="208"/>
      <c r="AQJ127" s="208"/>
      <c r="AQK127" s="208"/>
      <c r="AQL127" s="208"/>
      <c r="AQM127" s="208"/>
      <c r="AQN127" s="208"/>
      <c r="AQO127" s="208"/>
      <c r="AQP127" s="208"/>
      <c r="AQQ127" s="208"/>
      <c r="AQR127" s="208"/>
      <c r="AQS127" s="208"/>
      <c r="AQT127" s="208"/>
      <c r="AQU127" s="208"/>
      <c r="AQV127" s="208"/>
      <c r="AQW127" s="208"/>
      <c r="AQX127" s="208"/>
      <c r="AQY127" s="208"/>
      <c r="AQZ127" s="208"/>
      <c r="ARA127" s="208"/>
      <c r="ARB127" s="208"/>
      <c r="ARC127" s="208"/>
      <c r="ARD127" s="208"/>
      <c r="ARE127" s="208"/>
      <c r="ARF127" s="208"/>
      <c r="ARG127" s="208"/>
      <c r="ARH127" s="208"/>
      <c r="ARI127" s="208"/>
      <c r="ARJ127" s="208"/>
      <c r="ARK127" s="208"/>
      <c r="ARL127" s="208"/>
      <c r="ARM127" s="208"/>
      <c r="ARN127" s="208"/>
      <c r="ARO127" s="208"/>
      <c r="ARP127" s="208"/>
      <c r="ARQ127" s="208"/>
      <c r="ARR127" s="208"/>
      <c r="ARS127" s="208"/>
      <c r="ART127" s="208"/>
      <c r="ARU127" s="208"/>
      <c r="ARV127" s="208"/>
      <c r="ARW127" s="208"/>
      <c r="ARX127" s="208"/>
      <c r="ARY127" s="208"/>
      <c r="ARZ127" s="208"/>
      <c r="ASA127" s="208"/>
      <c r="ASB127" s="208"/>
      <c r="ASC127" s="208"/>
      <c r="ASD127" s="208"/>
      <c r="ASE127" s="208"/>
      <c r="ASF127" s="208"/>
      <c r="ASG127" s="208"/>
      <c r="ASH127" s="208"/>
      <c r="ASI127" s="208"/>
      <c r="ASJ127" s="208"/>
      <c r="ASK127" s="208"/>
      <c r="ASL127" s="208"/>
      <c r="ASM127" s="208"/>
      <c r="ASN127" s="208"/>
      <c r="ASO127" s="208"/>
      <c r="ASP127" s="208"/>
      <c r="ASQ127" s="208"/>
      <c r="ASR127" s="208"/>
      <c r="ASS127" s="208"/>
      <c r="AST127" s="208"/>
      <c r="ASU127" s="208"/>
      <c r="ASV127" s="208"/>
      <c r="ASW127" s="208"/>
      <c r="ASX127" s="208"/>
      <c r="ASY127" s="208"/>
      <c r="ASZ127" s="208"/>
      <c r="ATA127" s="208"/>
      <c r="ATB127" s="208"/>
      <c r="ATC127" s="208"/>
      <c r="ATD127" s="208"/>
      <c r="ATE127" s="208"/>
      <c r="ATF127" s="208"/>
      <c r="ATG127" s="208"/>
      <c r="ATH127" s="208"/>
      <c r="ATI127" s="208"/>
      <c r="ATJ127" s="208"/>
      <c r="ATK127" s="208"/>
      <c r="ATL127" s="208"/>
      <c r="ATM127" s="208"/>
      <c r="ATN127" s="208"/>
      <c r="ATO127" s="208"/>
      <c r="ATP127" s="208"/>
      <c r="ATQ127" s="208"/>
      <c r="ATR127" s="208"/>
      <c r="ATS127" s="208"/>
      <c r="ATT127" s="208"/>
      <c r="ATU127" s="208"/>
      <c r="ATV127" s="208"/>
      <c r="ATW127" s="208"/>
      <c r="ATX127" s="208"/>
      <c r="ATY127" s="208"/>
      <c r="ATZ127" s="208"/>
      <c r="AUA127" s="208"/>
      <c r="AUB127" s="208"/>
      <c r="AUC127" s="208"/>
      <c r="AUD127" s="208"/>
      <c r="AUE127" s="208"/>
      <c r="AUF127" s="208"/>
      <c r="AUG127" s="208"/>
      <c r="AUH127" s="208"/>
      <c r="AUI127" s="208"/>
      <c r="AUJ127" s="208"/>
      <c r="AUK127" s="208"/>
      <c r="AUL127" s="208"/>
      <c r="AUM127" s="208"/>
      <c r="AUN127" s="208"/>
      <c r="AUO127" s="208"/>
      <c r="AUP127" s="208"/>
      <c r="AUQ127" s="208"/>
      <c r="AUR127" s="208"/>
      <c r="AUS127" s="208"/>
      <c r="AUT127" s="208"/>
      <c r="AUU127" s="208"/>
      <c r="AUV127" s="208"/>
      <c r="AUW127" s="208"/>
      <c r="AUX127" s="208"/>
      <c r="AUY127" s="208"/>
      <c r="AUZ127" s="208"/>
      <c r="AVA127" s="208"/>
      <c r="AVB127" s="208"/>
      <c r="AVC127" s="208"/>
      <c r="AVD127" s="208"/>
      <c r="AVE127" s="208"/>
      <c r="AVF127" s="208"/>
      <c r="AVG127" s="208"/>
      <c r="AVH127" s="208"/>
      <c r="AVI127" s="208"/>
      <c r="AVJ127" s="208"/>
      <c r="AVK127" s="208"/>
      <c r="AVL127" s="208"/>
      <c r="AVM127" s="208"/>
      <c r="AVN127" s="208"/>
      <c r="AVO127" s="208"/>
      <c r="AVP127" s="208"/>
      <c r="AVQ127" s="208"/>
      <c r="AVR127" s="208"/>
      <c r="AVS127" s="208"/>
      <c r="AVT127" s="208"/>
      <c r="AVU127" s="208"/>
      <c r="AVV127" s="208"/>
      <c r="AVW127" s="208"/>
      <c r="AVX127" s="208"/>
      <c r="AVY127" s="208"/>
      <c r="AVZ127" s="208"/>
      <c r="AWA127" s="208"/>
      <c r="AWB127" s="208"/>
      <c r="AWC127" s="208"/>
      <c r="AWD127" s="208"/>
      <c r="AWE127" s="208"/>
      <c r="AWF127" s="208"/>
      <c r="AWG127" s="208"/>
      <c r="AWH127" s="208"/>
      <c r="AWI127" s="208"/>
      <c r="AWJ127" s="208"/>
      <c r="AWK127" s="208"/>
      <c r="AWL127" s="208"/>
      <c r="AWM127" s="208"/>
      <c r="AWN127" s="208"/>
      <c r="AWO127" s="208"/>
      <c r="AWP127" s="208"/>
      <c r="AWQ127" s="208"/>
      <c r="AWR127" s="208"/>
      <c r="AWS127" s="208"/>
      <c r="AWT127" s="208"/>
      <c r="AWU127" s="208"/>
      <c r="AWV127" s="208"/>
      <c r="AWW127" s="208"/>
      <c r="AWX127" s="208"/>
      <c r="AWY127" s="208"/>
      <c r="AWZ127" s="208"/>
      <c r="AXA127" s="208"/>
      <c r="AXB127" s="208"/>
      <c r="AXC127" s="208"/>
      <c r="AXD127" s="208"/>
      <c r="AXE127" s="208"/>
      <c r="AXF127" s="208"/>
      <c r="AXG127" s="208"/>
      <c r="AXH127" s="208"/>
      <c r="AXI127" s="208"/>
      <c r="AXJ127" s="208"/>
      <c r="AXK127" s="208"/>
      <c r="AXL127" s="208"/>
      <c r="AXM127" s="208"/>
      <c r="AXN127" s="208"/>
      <c r="AXO127" s="208"/>
      <c r="AXP127" s="208"/>
      <c r="AXQ127" s="208"/>
      <c r="AXR127" s="208"/>
      <c r="AXS127" s="208"/>
      <c r="AXT127" s="208"/>
      <c r="AXU127" s="208"/>
      <c r="AXV127" s="208"/>
      <c r="AXW127" s="208"/>
      <c r="AXX127" s="208"/>
      <c r="AXY127" s="208"/>
      <c r="AXZ127" s="208"/>
      <c r="AYA127" s="208"/>
      <c r="AYB127" s="208"/>
      <c r="AYC127" s="208"/>
      <c r="AYD127" s="208"/>
      <c r="AYE127" s="208"/>
      <c r="AYF127" s="208"/>
      <c r="AYG127" s="208"/>
      <c r="AYH127" s="208"/>
      <c r="AYI127" s="208"/>
      <c r="AYJ127" s="208"/>
      <c r="AYK127" s="208"/>
      <c r="AYL127" s="208"/>
      <c r="AYM127" s="208"/>
      <c r="AYN127" s="208"/>
      <c r="AYO127" s="208"/>
      <c r="AYP127" s="208"/>
      <c r="AYQ127" s="208"/>
      <c r="AYR127" s="208"/>
      <c r="AYS127" s="208"/>
      <c r="AYT127" s="208"/>
      <c r="AYU127" s="208"/>
      <c r="AYV127" s="208"/>
      <c r="AYW127" s="208"/>
      <c r="AYX127" s="208"/>
      <c r="AYY127" s="208"/>
      <c r="AYZ127" s="208"/>
      <c r="AZA127" s="208"/>
      <c r="AZB127" s="208"/>
      <c r="AZC127" s="208"/>
      <c r="AZD127" s="208"/>
      <c r="AZE127" s="208"/>
      <c r="AZF127" s="208"/>
      <c r="AZG127" s="208"/>
      <c r="AZH127" s="208"/>
      <c r="AZI127" s="208"/>
      <c r="AZJ127" s="208"/>
      <c r="AZK127" s="208"/>
      <c r="AZL127" s="208"/>
      <c r="AZM127" s="208"/>
      <c r="AZN127" s="208"/>
      <c r="AZO127" s="208"/>
      <c r="AZP127" s="208"/>
      <c r="AZQ127" s="208"/>
      <c r="AZR127" s="208"/>
      <c r="AZS127" s="208"/>
      <c r="AZT127" s="208"/>
      <c r="AZU127" s="208"/>
      <c r="AZV127" s="208"/>
      <c r="AZW127" s="208"/>
      <c r="AZX127" s="208"/>
      <c r="AZY127" s="208"/>
      <c r="AZZ127" s="208"/>
      <c r="BAA127" s="208"/>
      <c r="BAB127" s="208"/>
      <c r="BAC127" s="208"/>
      <c r="BAD127" s="208"/>
      <c r="BAE127" s="208"/>
      <c r="BAF127" s="208"/>
      <c r="BAG127" s="208"/>
      <c r="BAH127" s="208"/>
      <c r="BAI127" s="208"/>
      <c r="BAJ127" s="208"/>
      <c r="BAK127" s="208"/>
      <c r="BAL127" s="208"/>
      <c r="BAM127" s="208"/>
      <c r="BAN127" s="208"/>
      <c r="BAO127" s="208"/>
      <c r="BAP127" s="208"/>
      <c r="BAQ127" s="208"/>
      <c r="BAR127" s="208"/>
      <c r="BAS127" s="208"/>
      <c r="BAT127" s="208"/>
      <c r="BAU127" s="208"/>
      <c r="BAV127" s="208"/>
      <c r="BAW127" s="208"/>
      <c r="BAX127" s="208"/>
      <c r="BAY127" s="208"/>
      <c r="BAZ127" s="208"/>
      <c r="BBA127" s="208"/>
      <c r="BBB127" s="208"/>
      <c r="BBC127" s="208"/>
      <c r="BBD127" s="208"/>
      <c r="BBE127" s="208"/>
      <c r="BBF127" s="208"/>
      <c r="BBG127" s="208"/>
      <c r="BBH127" s="208"/>
      <c r="BBI127" s="208"/>
      <c r="BBJ127" s="208"/>
      <c r="BBK127" s="208"/>
      <c r="BBL127" s="208"/>
      <c r="BBM127" s="208"/>
      <c r="BBN127" s="208"/>
      <c r="BBO127" s="208"/>
      <c r="BBP127" s="208"/>
      <c r="BBQ127" s="208"/>
      <c r="BBR127" s="208"/>
      <c r="BBS127" s="208"/>
      <c r="BBT127" s="208"/>
      <c r="BBU127" s="208"/>
      <c r="BBV127" s="208"/>
      <c r="BBW127" s="208"/>
      <c r="BBX127" s="208"/>
      <c r="BBY127" s="208"/>
      <c r="BBZ127" s="208"/>
      <c r="BCA127" s="208"/>
      <c r="BCB127" s="208"/>
      <c r="BCC127" s="208"/>
      <c r="BCD127" s="208"/>
      <c r="BCE127" s="208"/>
      <c r="BCF127" s="208"/>
      <c r="BCG127" s="208"/>
      <c r="BCH127" s="208"/>
      <c r="BCI127" s="208"/>
      <c r="BCJ127" s="208"/>
      <c r="BCK127" s="208"/>
      <c r="BCL127" s="208"/>
      <c r="BCM127" s="208"/>
      <c r="BCN127" s="208"/>
      <c r="BCO127" s="208"/>
      <c r="BCP127" s="208"/>
      <c r="BCQ127" s="208"/>
      <c r="BCR127" s="208"/>
      <c r="BCS127" s="208"/>
      <c r="BCT127" s="208"/>
      <c r="BCU127" s="208"/>
      <c r="BCV127" s="208"/>
      <c r="BCW127" s="208"/>
      <c r="BCX127" s="208"/>
      <c r="BCY127" s="208"/>
      <c r="BCZ127" s="208"/>
      <c r="BDA127" s="208"/>
      <c r="BDB127" s="208"/>
      <c r="BDC127" s="208"/>
      <c r="BDD127" s="208"/>
      <c r="BDE127" s="208"/>
      <c r="BDF127" s="208"/>
      <c r="BDG127" s="208"/>
      <c r="BDH127" s="208"/>
      <c r="BDI127" s="208"/>
      <c r="BDJ127" s="208"/>
      <c r="BDK127" s="208"/>
      <c r="BDL127" s="208"/>
      <c r="BDM127" s="208"/>
      <c r="BDN127" s="208"/>
      <c r="BDO127" s="208"/>
      <c r="BDP127" s="208"/>
      <c r="BDQ127" s="208"/>
      <c r="BDR127" s="208"/>
      <c r="BDS127" s="208"/>
      <c r="BDT127" s="208"/>
      <c r="BDU127" s="208"/>
      <c r="BDV127" s="208"/>
      <c r="BDW127" s="208"/>
      <c r="BDX127" s="208"/>
      <c r="BDY127" s="208"/>
      <c r="BDZ127" s="208"/>
      <c r="BEA127" s="208"/>
      <c r="BEB127" s="208"/>
      <c r="BEC127" s="208"/>
      <c r="BED127" s="208"/>
      <c r="BEE127" s="208"/>
      <c r="BEF127" s="208"/>
      <c r="BEG127" s="208"/>
      <c r="BEH127" s="208"/>
      <c r="BEI127" s="208"/>
      <c r="BEJ127" s="208"/>
      <c r="BEK127" s="208"/>
      <c r="BEL127" s="208"/>
      <c r="BEM127" s="208"/>
      <c r="BEN127" s="208"/>
      <c r="BEO127" s="208"/>
      <c r="BEP127" s="208"/>
      <c r="BEQ127" s="208"/>
      <c r="BER127" s="208"/>
      <c r="BES127" s="208"/>
      <c r="BET127" s="208"/>
      <c r="BEU127" s="208"/>
      <c r="BEV127" s="208"/>
      <c r="BEW127" s="208"/>
      <c r="BEX127" s="208"/>
      <c r="BEY127" s="208"/>
      <c r="BEZ127" s="208"/>
      <c r="BFA127" s="208"/>
      <c r="BFB127" s="208"/>
      <c r="BFC127" s="208"/>
      <c r="BFD127" s="208"/>
      <c r="BFE127" s="208"/>
      <c r="BFF127" s="208"/>
      <c r="BFG127" s="208"/>
      <c r="BFH127" s="208"/>
      <c r="BFI127" s="208"/>
      <c r="BFJ127" s="208"/>
      <c r="BFK127" s="208"/>
      <c r="BFL127" s="208"/>
      <c r="BFM127" s="208"/>
      <c r="BFN127" s="208"/>
      <c r="BFO127" s="208"/>
      <c r="BFP127" s="208"/>
      <c r="BFQ127" s="208"/>
      <c r="BFR127" s="208"/>
      <c r="BFS127" s="208"/>
      <c r="BFT127" s="208"/>
      <c r="BFU127" s="208"/>
      <c r="BFV127" s="208"/>
      <c r="BFW127" s="208"/>
      <c r="BFX127" s="208"/>
      <c r="BFY127" s="208"/>
      <c r="BFZ127" s="208"/>
      <c r="BGA127" s="208"/>
      <c r="BGB127" s="208"/>
      <c r="BGC127" s="208"/>
      <c r="BGD127" s="208"/>
      <c r="BGE127" s="208"/>
      <c r="BGF127" s="208"/>
      <c r="BGG127" s="208"/>
      <c r="BGH127" s="208"/>
      <c r="BGI127" s="208"/>
      <c r="BGJ127" s="208"/>
      <c r="BGK127" s="208"/>
      <c r="BGL127" s="208"/>
      <c r="BGM127" s="208"/>
      <c r="BGN127" s="208"/>
      <c r="BGO127" s="208"/>
      <c r="BGP127" s="208"/>
      <c r="BGQ127" s="208"/>
      <c r="BGR127" s="208"/>
      <c r="BGS127" s="208"/>
      <c r="BGT127" s="208"/>
      <c r="BGU127" s="208"/>
      <c r="BGV127" s="208"/>
      <c r="BGW127" s="208"/>
      <c r="BGX127" s="208"/>
      <c r="BGY127" s="208"/>
      <c r="BGZ127" s="208"/>
      <c r="BHA127" s="208"/>
      <c r="BHB127" s="208"/>
      <c r="BHC127" s="208"/>
      <c r="BHD127" s="208"/>
      <c r="BHE127" s="208"/>
      <c r="BHF127" s="208"/>
      <c r="BHG127" s="208"/>
      <c r="BHH127" s="208"/>
      <c r="BHI127" s="208"/>
      <c r="BHJ127" s="208"/>
      <c r="BHK127" s="208"/>
      <c r="BHL127" s="208"/>
      <c r="BHM127" s="208"/>
      <c r="BHN127" s="208"/>
      <c r="BHO127" s="208"/>
      <c r="BHP127" s="208"/>
      <c r="BHQ127" s="208"/>
      <c r="BHR127" s="208"/>
      <c r="BHS127" s="208"/>
      <c r="BHT127" s="208"/>
      <c r="BHU127" s="208"/>
      <c r="BHV127" s="208"/>
      <c r="BHW127" s="208"/>
      <c r="BHX127" s="208"/>
      <c r="BHY127" s="208"/>
      <c r="BHZ127" s="208"/>
      <c r="BIA127" s="208"/>
      <c r="BIB127" s="208"/>
      <c r="BIC127" s="208"/>
      <c r="BID127" s="208"/>
      <c r="BIE127" s="208"/>
      <c r="BIF127" s="208"/>
      <c r="BIG127" s="208"/>
      <c r="BIH127" s="208"/>
      <c r="BII127" s="208"/>
      <c r="BIJ127" s="208"/>
      <c r="BIK127" s="208"/>
      <c r="BIL127" s="208"/>
      <c r="BIM127" s="208"/>
      <c r="BIN127" s="208"/>
      <c r="BIO127" s="208"/>
      <c r="BIP127" s="208"/>
      <c r="BIQ127" s="208"/>
      <c r="BIR127" s="208"/>
      <c r="BIS127" s="208"/>
      <c r="BIT127" s="208"/>
      <c r="BIU127" s="208"/>
      <c r="BIV127" s="208"/>
      <c r="BIW127" s="208"/>
      <c r="BIX127" s="208"/>
      <c r="BIY127" s="208"/>
      <c r="BIZ127" s="208"/>
      <c r="BJA127" s="208"/>
      <c r="BJB127" s="208"/>
      <c r="BJC127" s="208"/>
      <c r="BJD127" s="208"/>
      <c r="BJE127" s="208"/>
      <c r="BJF127" s="208"/>
      <c r="BJG127" s="208"/>
      <c r="BJH127" s="208"/>
      <c r="BJI127" s="208"/>
      <c r="BJJ127" s="208"/>
      <c r="BJK127" s="208"/>
      <c r="BJL127" s="208"/>
      <c r="BJM127" s="208"/>
      <c r="BJN127" s="208"/>
      <c r="BJO127" s="208"/>
      <c r="BJP127" s="208"/>
      <c r="BJQ127" s="208"/>
      <c r="BJR127" s="208"/>
      <c r="BJS127" s="208"/>
      <c r="BJT127" s="208"/>
      <c r="BJU127" s="208"/>
      <c r="BJV127" s="208"/>
      <c r="BJW127" s="208"/>
      <c r="BJX127" s="208"/>
      <c r="BJY127" s="208"/>
      <c r="BJZ127" s="208"/>
      <c r="BKA127" s="208"/>
      <c r="BKB127" s="208"/>
      <c r="BKC127" s="208"/>
      <c r="BKD127" s="208"/>
      <c r="BKE127" s="208"/>
      <c r="BKF127" s="208"/>
      <c r="BKG127" s="208"/>
      <c r="BKH127" s="208"/>
      <c r="BKI127" s="208"/>
      <c r="BKJ127" s="208"/>
      <c r="BKK127" s="208"/>
      <c r="BKL127" s="208"/>
      <c r="BKM127" s="208"/>
      <c r="BKN127" s="208"/>
      <c r="BKO127" s="208"/>
      <c r="BKP127" s="208"/>
      <c r="BKQ127" s="208"/>
      <c r="BKR127" s="208"/>
      <c r="BKS127" s="208"/>
      <c r="BKT127" s="208"/>
      <c r="BKU127" s="208"/>
      <c r="BKV127" s="208"/>
      <c r="BKW127" s="208"/>
      <c r="BKX127" s="208"/>
      <c r="BKY127" s="208"/>
      <c r="BKZ127" s="208"/>
      <c r="BLA127" s="208"/>
      <c r="BLB127" s="208"/>
      <c r="BLC127" s="208"/>
      <c r="BLD127" s="208"/>
      <c r="BLE127" s="208"/>
      <c r="BLF127" s="208"/>
      <c r="BLG127" s="208"/>
      <c r="BLH127" s="208"/>
      <c r="BLI127" s="208"/>
      <c r="BLJ127" s="208"/>
      <c r="BLK127" s="208"/>
      <c r="BLL127" s="208"/>
      <c r="BLM127" s="208"/>
      <c r="BLN127" s="208"/>
      <c r="BLO127" s="208"/>
      <c r="BLP127" s="208"/>
      <c r="BLQ127" s="208"/>
      <c r="BLR127" s="208"/>
      <c r="BLS127" s="208"/>
      <c r="BLT127" s="208"/>
      <c r="BLU127" s="208"/>
      <c r="BLV127" s="208"/>
      <c r="BLW127" s="208"/>
      <c r="BLX127" s="208"/>
      <c r="BLY127" s="208"/>
      <c r="BLZ127" s="208"/>
      <c r="BMA127" s="208"/>
      <c r="BMB127" s="208"/>
      <c r="BMC127" s="208"/>
      <c r="BMD127" s="208"/>
      <c r="BME127" s="208"/>
      <c r="BMF127" s="208"/>
      <c r="BMG127" s="208"/>
      <c r="BMH127" s="208"/>
      <c r="BMI127" s="208"/>
      <c r="BMJ127" s="208"/>
      <c r="BMK127" s="208"/>
      <c r="BML127" s="208"/>
      <c r="BMM127" s="208"/>
      <c r="BMN127" s="208"/>
      <c r="BMO127" s="208"/>
      <c r="BMP127" s="208"/>
      <c r="BMQ127" s="208"/>
      <c r="BMR127" s="208"/>
      <c r="BMS127" s="208"/>
      <c r="BMT127" s="208"/>
      <c r="BMU127" s="208"/>
      <c r="BMV127" s="208"/>
      <c r="BMW127" s="208"/>
      <c r="BMX127" s="208"/>
      <c r="BMY127" s="208"/>
      <c r="BMZ127" s="208"/>
      <c r="BNA127" s="208"/>
      <c r="BNB127" s="208"/>
      <c r="BNC127" s="208"/>
      <c r="BND127" s="208"/>
      <c r="BNE127" s="208"/>
      <c r="BNF127" s="208"/>
      <c r="BNG127" s="208"/>
      <c r="BNH127" s="208"/>
      <c r="BNI127" s="208"/>
      <c r="BNJ127" s="208"/>
      <c r="BNK127" s="208"/>
      <c r="BNL127" s="208"/>
      <c r="BNM127" s="208"/>
      <c r="BNN127" s="208"/>
      <c r="BNO127" s="208"/>
      <c r="BNP127" s="208"/>
      <c r="BNQ127" s="208"/>
      <c r="BNR127" s="208"/>
      <c r="BNS127" s="208"/>
      <c r="BNT127" s="208"/>
      <c r="BNU127" s="208"/>
      <c r="BNV127" s="208"/>
      <c r="BNW127" s="208"/>
      <c r="BNX127" s="208"/>
      <c r="BNY127" s="208"/>
      <c r="BNZ127" s="208"/>
      <c r="BOA127" s="208"/>
      <c r="BOB127" s="208"/>
      <c r="BOC127" s="208"/>
      <c r="BOD127" s="208"/>
      <c r="BOE127" s="208"/>
      <c r="BOF127" s="208"/>
      <c r="BOG127" s="208"/>
      <c r="BOH127" s="208"/>
      <c r="BOI127" s="208"/>
      <c r="BOJ127" s="208"/>
      <c r="BOK127" s="208"/>
      <c r="BOL127" s="208"/>
      <c r="BOM127" s="208"/>
      <c r="BON127" s="208"/>
      <c r="BOO127" s="208"/>
      <c r="BOP127" s="208"/>
      <c r="BOQ127" s="208"/>
      <c r="BOR127" s="208"/>
      <c r="BOS127" s="208"/>
      <c r="BOT127" s="208"/>
      <c r="BOU127" s="208"/>
      <c r="BOV127" s="208"/>
      <c r="BOW127" s="208"/>
      <c r="BOX127" s="208"/>
      <c r="BOY127" s="208"/>
      <c r="BOZ127" s="208"/>
      <c r="BPA127" s="208"/>
      <c r="BPB127" s="208"/>
      <c r="BPC127" s="208"/>
      <c r="BPD127" s="208"/>
      <c r="BPE127" s="208"/>
      <c r="BPF127" s="208"/>
      <c r="BPG127" s="208"/>
      <c r="BPH127" s="208"/>
      <c r="BPI127" s="208"/>
      <c r="BPJ127" s="208"/>
      <c r="BPK127" s="208"/>
      <c r="BPL127" s="208"/>
      <c r="BPM127" s="208"/>
      <c r="BPN127" s="208"/>
      <c r="BPO127" s="208"/>
      <c r="BPP127" s="208"/>
      <c r="BPQ127" s="208"/>
      <c r="BPR127" s="208"/>
      <c r="BPS127" s="208"/>
      <c r="BPT127" s="208"/>
      <c r="BPU127" s="208"/>
      <c r="BPV127" s="208"/>
      <c r="BPW127" s="208"/>
      <c r="BPX127" s="208"/>
      <c r="BPY127" s="208"/>
      <c r="BPZ127" s="208"/>
      <c r="BQA127" s="208"/>
      <c r="BQB127" s="208"/>
      <c r="BQC127" s="208"/>
      <c r="BQD127" s="208"/>
      <c r="BQE127" s="208"/>
      <c r="BQF127" s="208"/>
      <c r="BQG127" s="208"/>
      <c r="BQH127" s="208"/>
      <c r="BQI127" s="208"/>
      <c r="BQJ127" s="208"/>
      <c r="BQK127" s="208"/>
      <c r="BQL127" s="208"/>
      <c r="BQM127" s="208"/>
      <c r="BQN127" s="208"/>
      <c r="BQO127" s="208"/>
      <c r="BQP127" s="208"/>
      <c r="BQQ127" s="208"/>
      <c r="BQR127" s="208"/>
      <c r="BQS127" s="208"/>
      <c r="BQT127" s="208"/>
      <c r="BQU127" s="208"/>
      <c r="BQV127" s="208"/>
      <c r="BQW127" s="208"/>
      <c r="BQX127" s="208"/>
      <c r="BQY127" s="208"/>
      <c r="BQZ127" s="208"/>
      <c r="BRA127" s="208"/>
      <c r="BRB127" s="208"/>
      <c r="BRC127" s="208"/>
      <c r="BRD127" s="208"/>
      <c r="BRE127" s="208"/>
      <c r="BRF127" s="208"/>
      <c r="BRG127" s="208"/>
      <c r="BRH127" s="208"/>
      <c r="BRI127" s="208"/>
      <c r="BRJ127" s="208"/>
      <c r="BRK127" s="208"/>
      <c r="BRL127" s="208"/>
      <c r="BRM127" s="208"/>
      <c r="BRN127" s="208"/>
      <c r="BRO127" s="208"/>
      <c r="BRP127" s="208"/>
      <c r="BRQ127" s="208"/>
      <c r="BRR127" s="208"/>
      <c r="BRS127" s="208"/>
      <c r="BRT127" s="208"/>
      <c r="BRU127" s="208"/>
      <c r="BRV127" s="208"/>
      <c r="BRW127" s="208"/>
      <c r="BRX127" s="208"/>
      <c r="BRY127" s="208"/>
      <c r="BRZ127" s="208"/>
      <c r="BSA127" s="208"/>
      <c r="BSB127" s="208"/>
      <c r="BSC127" s="208"/>
      <c r="BSD127" s="208"/>
      <c r="BSE127" s="208"/>
      <c r="BSF127" s="208"/>
      <c r="BSG127" s="208"/>
      <c r="BSH127" s="208"/>
      <c r="BSI127" s="208"/>
      <c r="BSJ127" s="208"/>
      <c r="BSK127" s="208"/>
      <c r="BSL127" s="208"/>
      <c r="BSM127" s="208"/>
      <c r="BSN127" s="208"/>
      <c r="BSO127" s="208"/>
      <c r="BSP127" s="208"/>
      <c r="BSQ127" s="208"/>
      <c r="BSR127" s="208"/>
      <c r="BSS127" s="208"/>
      <c r="BST127" s="208"/>
      <c r="BSU127" s="208"/>
      <c r="BSV127" s="208"/>
      <c r="BSW127" s="208"/>
      <c r="BSX127" s="208"/>
      <c r="BSY127" s="208"/>
      <c r="BSZ127" s="208"/>
      <c r="BTA127" s="208"/>
      <c r="BTB127" s="208"/>
      <c r="BTC127" s="208"/>
      <c r="BTD127" s="208"/>
      <c r="BTE127" s="208"/>
      <c r="BTF127" s="208"/>
      <c r="BTG127" s="208"/>
      <c r="BTH127" s="208"/>
      <c r="BTI127" s="208"/>
      <c r="BTJ127" s="208"/>
      <c r="BTK127" s="208"/>
      <c r="BTL127" s="208"/>
      <c r="BTM127" s="208"/>
      <c r="BTN127" s="208"/>
      <c r="BTO127" s="208"/>
      <c r="BTP127" s="208"/>
      <c r="BTQ127" s="208"/>
      <c r="BTR127" s="208"/>
      <c r="BTS127" s="208"/>
      <c r="BTT127" s="208"/>
      <c r="BTU127" s="208"/>
      <c r="BTV127" s="208"/>
      <c r="BTW127" s="208"/>
      <c r="BTX127" s="208"/>
      <c r="BTY127" s="208"/>
      <c r="BTZ127" s="208"/>
      <c r="BUA127" s="208"/>
      <c r="BUB127" s="208"/>
      <c r="BUC127" s="208"/>
      <c r="BUD127" s="208"/>
      <c r="BUE127" s="208"/>
      <c r="BUF127" s="208"/>
      <c r="BUG127" s="208"/>
      <c r="BUH127" s="208"/>
      <c r="BUI127" s="208"/>
      <c r="BUJ127" s="208"/>
      <c r="BUK127" s="208"/>
      <c r="BUL127" s="208"/>
      <c r="BUM127" s="208"/>
      <c r="BUN127" s="208"/>
      <c r="BUO127" s="208"/>
      <c r="BUP127" s="208"/>
      <c r="BUQ127" s="208"/>
      <c r="BUR127" s="208"/>
      <c r="BUS127" s="208"/>
      <c r="BUT127" s="208"/>
      <c r="BUU127" s="208"/>
      <c r="BUV127" s="208"/>
      <c r="BUW127" s="208"/>
      <c r="BUX127" s="208"/>
      <c r="BUY127" s="208"/>
      <c r="BUZ127" s="208"/>
      <c r="BVA127" s="208"/>
      <c r="BVB127" s="208"/>
      <c r="BVC127" s="208"/>
      <c r="BVD127" s="208"/>
      <c r="BVE127" s="208"/>
      <c r="BVF127" s="208"/>
      <c r="BVG127" s="208"/>
      <c r="BVH127" s="208"/>
      <c r="BVI127" s="208"/>
      <c r="BVJ127" s="208"/>
      <c r="BVK127" s="208"/>
      <c r="BVL127" s="208"/>
      <c r="BVM127" s="208"/>
      <c r="BVN127" s="208"/>
      <c r="BVO127" s="208"/>
      <c r="BVP127" s="208"/>
      <c r="BVQ127" s="208"/>
      <c r="BVR127" s="208"/>
      <c r="BVS127" s="208"/>
      <c r="BVT127" s="208"/>
      <c r="BVU127" s="208"/>
      <c r="BVV127" s="208"/>
      <c r="BVW127" s="208"/>
      <c r="BVX127" s="208"/>
      <c r="BVY127" s="208"/>
      <c r="BVZ127" s="208"/>
      <c r="BWA127" s="208"/>
      <c r="BWB127" s="208"/>
      <c r="BWC127" s="208"/>
      <c r="BWD127" s="208"/>
      <c r="BWE127" s="208"/>
      <c r="BWF127" s="208"/>
      <c r="BWG127" s="208"/>
      <c r="BWH127" s="208"/>
      <c r="BWI127" s="208"/>
      <c r="BWJ127" s="208"/>
      <c r="BWK127" s="208"/>
      <c r="BWL127" s="208"/>
      <c r="BWM127" s="208"/>
      <c r="BWN127" s="208"/>
      <c r="BWO127" s="208"/>
      <c r="BWP127" s="208"/>
      <c r="BWQ127" s="208"/>
      <c r="BWR127" s="208"/>
      <c r="BWS127" s="208"/>
      <c r="BWT127" s="208"/>
      <c r="BWU127" s="208"/>
      <c r="BWV127" s="208"/>
      <c r="BWW127" s="208"/>
      <c r="BWX127" s="208"/>
      <c r="BWY127" s="208"/>
      <c r="BWZ127" s="208"/>
      <c r="BXA127" s="208"/>
      <c r="BXB127" s="208"/>
      <c r="BXC127" s="208"/>
      <c r="BXD127" s="208"/>
      <c r="BXE127" s="208"/>
      <c r="BXF127" s="208"/>
      <c r="BXG127" s="208"/>
      <c r="BXH127" s="208"/>
      <c r="BXI127" s="208"/>
      <c r="BXJ127" s="208"/>
      <c r="BXK127" s="208"/>
      <c r="BXL127" s="208"/>
      <c r="BXM127" s="208"/>
      <c r="BXN127" s="208"/>
      <c r="BXO127" s="208"/>
      <c r="BXP127" s="208"/>
      <c r="BXQ127" s="208"/>
      <c r="BXR127" s="208"/>
      <c r="BXS127" s="208"/>
      <c r="BXT127" s="208"/>
      <c r="BXU127" s="208"/>
      <c r="BXV127" s="208"/>
      <c r="BXW127" s="208"/>
      <c r="BXX127" s="208"/>
      <c r="BXY127" s="208"/>
      <c r="BXZ127" s="208"/>
      <c r="BYA127" s="208"/>
      <c r="BYB127" s="208"/>
      <c r="BYC127" s="208"/>
      <c r="BYD127" s="208"/>
      <c r="BYE127" s="208"/>
      <c r="BYF127" s="208"/>
      <c r="BYG127" s="208"/>
      <c r="BYH127" s="208"/>
      <c r="BYI127" s="208"/>
      <c r="BYJ127" s="208"/>
      <c r="BYK127" s="208"/>
      <c r="BYL127" s="208"/>
      <c r="BYM127" s="208"/>
      <c r="BYN127" s="208"/>
      <c r="BYO127" s="208"/>
      <c r="BYP127" s="208"/>
      <c r="BYQ127" s="208"/>
      <c r="BYR127" s="208"/>
      <c r="BYS127" s="208"/>
      <c r="BYT127" s="208"/>
      <c r="BYU127" s="208"/>
      <c r="BYV127" s="208"/>
      <c r="BYW127" s="208"/>
      <c r="BYX127" s="208"/>
      <c r="BYY127" s="208"/>
      <c r="BYZ127" s="208"/>
      <c r="BZA127" s="208"/>
      <c r="BZB127" s="208"/>
      <c r="BZC127" s="208"/>
      <c r="BZD127" s="208"/>
      <c r="BZE127" s="208"/>
      <c r="BZF127" s="208"/>
      <c r="BZG127" s="208"/>
      <c r="BZH127" s="208"/>
      <c r="BZI127" s="208"/>
      <c r="BZJ127" s="208"/>
      <c r="BZK127" s="208"/>
      <c r="BZL127" s="208"/>
      <c r="BZM127" s="208"/>
      <c r="BZN127" s="208"/>
      <c r="BZO127" s="208"/>
      <c r="BZP127" s="208"/>
      <c r="BZQ127" s="208"/>
      <c r="BZR127" s="208"/>
      <c r="BZS127" s="208"/>
      <c r="BZT127" s="208"/>
      <c r="BZU127" s="208"/>
      <c r="BZV127" s="208"/>
      <c r="BZW127" s="208"/>
      <c r="BZX127" s="208"/>
      <c r="BZY127" s="208"/>
      <c r="BZZ127" s="208"/>
      <c r="CAA127" s="208"/>
      <c r="CAB127" s="208"/>
      <c r="CAC127" s="208"/>
      <c r="CAD127" s="208"/>
      <c r="CAE127" s="208"/>
      <c r="CAF127" s="208"/>
      <c r="CAG127" s="208"/>
      <c r="CAH127" s="208"/>
      <c r="CAI127" s="208"/>
      <c r="CAJ127" s="208"/>
      <c r="CAK127" s="208"/>
      <c r="CAL127" s="208"/>
      <c r="CAM127" s="208"/>
      <c r="CAN127" s="208"/>
      <c r="CAO127" s="208"/>
      <c r="CAP127" s="208"/>
      <c r="CAQ127" s="208"/>
      <c r="CAR127" s="208"/>
      <c r="CAS127" s="208"/>
      <c r="CAT127" s="208"/>
      <c r="CAU127" s="208"/>
      <c r="CAV127" s="208"/>
      <c r="CAW127" s="208"/>
      <c r="CAX127" s="208"/>
      <c r="CAY127" s="208"/>
      <c r="CAZ127" s="208"/>
      <c r="CBA127" s="208"/>
      <c r="CBB127" s="208"/>
      <c r="CBC127" s="208"/>
      <c r="CBD127" s="208"/>
      <c r="CBE127" s="208"/>
      <c r="CBF127" s="208"/>
      <c r="CBG127" s="208"/>
      <c r="CBH127" s="208"/>
      <c r="CBI127" s="208"/>
      <c r="CBJ127" s="208"/>
      <c r="CBK127" s="208"/>
      <c r="CBL127" s="208"/>
      <c r="CBM127" s="208"/>
      <c r="CBN127" s="208"/>
      <c r="CBO127" s="208"/>
      <c r="CBP127" s="208"/>
      <c r="CBQ127" s="208"/>
      <c r="CBR127" s="208"/>
      <c r="CBS127" s="208"/>
      <c r="CBT127" s="208"/>
      <c r="CBU127" s="208"/>
      <c r="CBV127" s="208"/>
      <c r="CBW127" s="208"/>
      <c r="CBX127" s="208"/>
      <c r="CBY127" s="208"/>
      <c r="CBZ127" s="208"/>
      <c r="CCA127" s="208"/>
      <c r="CCB127" s="208"/>
      <c r="CCC127" s="208"/>
      <c r="CCD127" s="208"/>
      <c r="CCE127" s="208"/>
      <c r="CCF127" s="208"/>
      <c r="CCG127" s="208"/>
      <c r="CCH127" s="208"/>
      <c r="CCI127" s="208"/>
      <c r="CCJ127" s="208"/>
      <c r="CCK127" s="208"/>
      <c r="CCL127" s="208"/>
      <c r="CCM127" s="208"/>
      <c r="CCN127" s="208"/>
      <c r="CCO127" s="208"/>
      <c r="CCP127" s="208"/>
      <c r="CCQ127" s="208"/>
      <c r="CCR127" s="208"/>
      <c r="CCS127" s="208"/>
      <c r="CCT127" s="208"/>
      <c r="CCU127" s="208"/>
      <c r="CCV127" s="208"/>
      <c r="CCW127" s="208"/>
      <c r="CCX127" s="208"/>
      <c r="CCY127" s="208"/>
      <c r="CCZ127" s="208"/>
      <c r="CDA127" s="208"/>
      <c r="CDB127" s="208"/>
      <c r="CDC127" s="208"/>
      <c r="CDD127" s="208"/>
      <c r="CDE127" s="208"/>
      <c r="CDF127" s="208"/>
      <c r="CDG127" s="208"/>
      <c r="CDH127" s="208"/>
      <c r="CDI127" s="208"/>
      <c r="CDJ127" s="208"/>
      <c r="CDK127" s="208"/>
      <c r="CDL127" s="208"/>
      <c r="CDM127" s="208"/>
      <c r="CDN127" s="208"/>
      <c r="CDO127" s="208"/>
      <c r="CDP127" s="208"/>
      <c r="CDQ127" s="208"/>
      <c r="CDR127" s="208"/>
      <c r="CDS127" s="208"/>
      <c r="CDT127" s="208"/>
      <c r="CDU127" s="208"/>
      <c r="CDV127" s="208"/>
      <c r="CDW127" s="208"/>
      <c r="CDX127" s="208"/>
      <c r="CDY127" s="208"/>
      <c r="CDZ127" s="208"/>
      <c r="CEA127" s="208"/>
      <c r="CEB127" s="208"/>
      <c r="CEC127" s="208"/>
      <c r="CED127" s="208"/>
      <c r="CEE127" s="208"/>
      <c r="CEF127" s="208"/>
      <c r="CEG127" s="208"/>
      <c r="CEH127" s="208"/>
      <c r="CEI127" s="208"/>
      <c r="CEJ127" s="208"/>
      <c r="CEK127" s="208"/>
      <c r="CEL127" s="208"/>
      <c r="CEM127" s="208"/>
      <c r="CEN127" s="208"/>
      <c r="CEO127" s="208"/>
      <c r="CEP127" s="208"/>
      <c r="CEQ127" s="208"/>
      <c r="CER127" s="208"/>
      <c r="CES127" s="208"/>
      <c r="CET127" s="208"/>
      <c r="CEU127" s="208"/>
      <c r="CEV127" s="208"/>
      <c r="CEW127" s="208"/>
      <c r="CEX127" s="208"/>
      <c r="CEY127" s="208"/>
      <c r="CEZ127" s="208"/>
      <c r="CFA127" s="208"/>
      <c r="CFB127" s="208"/>
      <c r="CFC127" s="208"/>
      <c r="CFD127" s="208"/>
      <c r="CFE127" s="208"/>
      <c r="CFF127" s="208"/>
      <c r="CFG127" s="208"/>
      <c r="CFH127" s="208"/>
      <c r="CFI127" s="208"/>
      <c r="CFJ127" s="208"/>
      <c r="CFK127" s="208"/>
      <c r="CFL127" s="208"/>
      <c r="CFM127" s="208"/>
      <c r="CFN127" s="208"/>
      <c r="CFO127" s="208"/>
      <c r="CFP127" s="208"/>
      <c r="CFQ127" s="208"/>
      <c r="CFR127" s="208"/>
      <c r="CFS127" s="208"/>
      <c r="CFT127" s="208"/>
      <c r="CFU127" s="208"/>
      <c r="CFV127" s="208"/>
      <c r="CFW127" s="208"/>
      <c r="CFX127" s="208"/>
      <c r="CFY127" s="208"/>
      <c r="CFZ127" s="208"/>
      <c r="CGA127" s="208"/>
      <c r="CGB127" s="208"/>
      <c r="CGC127" s="208"/>
      <c r="CGD127" s="208"/>
      <c r="CGE127" s="208"/>
      <c r="CGF127" s="208"/>
      <c r="CGG127" s="208"/>
      <c r="CGH127" s="208"/>
      <c r="CGI127" s="208"/>
      <c r="CGJ127" s="208"/>
      <c r="CGK127" s="208"/>
      <c r="CGL127" s="208"/>
      <c r="CGM127" s="208"/>
      <c r="CGN127" s="208"/>
      <c r="CGO127" s="208"/>
      <c r="CGP127" s="208"/>
      <c r="CGQ127" s="208"/>
      <c r="CGR127" s="208"/>
      <c r="CGS127" s="208"/>
      <c r="CGT127" s="208"/>
      <c r="CGU127" s="208"/>
      <c r="CGV127" s="208"/>
      <c r="CGW127" s="208"/>
      <c r="CGX127" s="208"/>
      <c r="CGY127" s="208"/>
      <c r="CGZ127" s="208"/>
      <c r="CHA127" s="208"/>
      <c r="CHB127" s="208"/>
      <c r="CHC127" s="208"/>
      <c r="CHD127" s="208"/>
      <c r="CHE127" s="208"/>
      <c r="CHF127" s="208"/>
      <c r="CHG127" s="208"/>
      <c r="CHH127" s="208"/>
      <c r="CHI127" s="208"/>
      <c r="CHJ127" s="208"/>
      <c r="CHK127" s="208"/>
      <c r="CHL127" s="208"/>
      <c r="CHM127" s="208"/>
      <c r="CHN127" s="208"/>
      <c r="CHO127" s="208"/>
      <c r="CHP127" s="208"/>
      <c r="CHQ127" s="208"/>
      <c r="CHR127" s="208"/>
      <c r="CHS127" s="208"/>
      <c r="CHT127" s="208"/>
      <c r="CHU127" s="208"/>
      <c r="CHV127" s="208"/>
      <c r="CHW127" s="208"/>
      <c r="CHX127" s="208"/>
      <c r="CHY127" s="208"/>
      <c r="CHZ127" s="208"/>
      <c r="CIA127" s="208"/>
      <c r="CIB127" s="208"/>
      <c r="CIC127" s="208"/>
      <c r="CID127" s="208"/>
      <c r="CIE127" s="208"/>
      <c r="CIF127" s="208"/>
      <c r="CIG127" s="208"/>
      <c r="CIH127" s="208"/>
      <c r="CII127" s="208"/>
      <c r="CIJ127" s="208"/>
      <c r="CIK127" s="208"/>
      <c r="CIL127" s="208"/>
      <c r="CIM127" s="208"/>
      <c r="CIN127" s="208"/>
      <c r="CIO127" s="208"/>
      <c r="CIP127" s="208"/>
      <c r="CIQ127" s="208"/>
      <c r="CIR127" s="208"/>
      <c r="CIS127" s="208"/>
      <c r="CIT127" s="208"/>
      <c r="CIU127" s="208"/>
      <c r="CIV127" s="208"/>
      <c r="CIW127" s="208"/>
      <c r="CIX127" s="208"/>
      <c r="CIY127" s="208"/>
      <c r="CIZ127" s="208"/>
      <c r="CJA127" s="208"/>
      <c r="CJB127" s="208"/>
      <c r="CJC127" s="208"/>
      <c r="CJD127" s="208"/>
      <c r="CJE127" s="208"/>
      <c r="CJF127" s="208"/>
      <c r="CJG127" s="208"/>
      <c r="CJH127" s="208"/>
      <c r="CJI127" s="208"/>
      <c r="CJJ127" s="208"/>
      <c r="CJK127" s="208"/>
      <c r="CJL127" s="208"/>
      <c r="CJM127" s="208"/>
      <c r="CJN127" s="208"/>
      <c r="CJO127" s="208"/>
      <c r="CJP127" s="208"/>
      <c r="CJQ127" s="208"/>
      <c r="CJR127" s="208"/>
      <c r="CJS127" s="208"/>
      <c r="CJT127" s="208"/>
      <c r="CJU127" s="208"/>
      <c r="CJV127" s="208"/>
      <c r="CJW127" s="208"/>
      <c r="CJX127" s="208"/>
      <c r="CJY127" s="208"/>
      <c r="CJZ127" s="208"/>
      <c r="CKA127" s="208"/>
      <c r="CKB127" s="208"/>
      <c r="CKC127" s="208"/>
      <c r="CKD127" s="208"/>
      <c r="CKE127" s="208"/>
      <c r="CKF127" s="208"/>
      <c r="CKG127" s="208"/>
      <c r="CKH127" s="208"/>
      <c r="CKI127" s="208"/>
      <c r="CKJ127" s="208"/>
      <c r="CKK127" s="208"/>
      <c r="CKL127" s="208"/>
      <c r="CKM127" s="208"/>
      <c r="CKN127" s="208"/>
      <c r="CKO127" s="208"/>
      <c r="CKP127" s="208"/>
      <c r="CKQ127" s="208"/>
      <c r="CKR127" s="208"/>
      <c r="CKS127" s="208"/>
      <c r="CKT127" s="208"/>
      <c r="CKU127" s="208"/>
      <c r="CKV127" s="208"/>
      <c r="CKW127" s="208"/>
      <c r="CKX127" s="208"/>
      <c r="CKY127" s="208"/>
      <c r="CKZ127" s="208"/>
      <c r="CLA127" s="208"/>
      <c r="CLB127" s="208"/>
      <c r="CLC127" s="208"/>
      <c r="CLD127" s="208"/>
      <c r="CLE127" s="208"/>
      <c r="CLF127" s="208"/>
      <c r="CLG127" s="208"/>
      <c r="CLH127" s="208"/>
      <c r="CLI127" s="208"/>
      <c r="CLJ127" s="208"/>
      <c r="CLK127" s="208"/>
      <c r="CLL127" s="208"/>
      <c r="CLM127" s="208"/>
      <c r="CLN127" s="208"/>
      <c r="CLO127" s="208"/>
      <c r="CLP127" s="208"/>
      <c r="CLQ127" s="208"/>
      <c r="CLR127" s="208"/>
      <c r="CLS127" s="208"/>
      <c r="CLT127" s="208"/>
      <c r="CLU127" s="208"/>
      <c r="CLV127" s="208"/>
      <c r="CLW127" s="208"/>
      <c r="CLX127" s="208"/>
      <c r="CLY127" s="208"/>
      <c r="CLZ127" s="208"/>
      <c r="CMA127" s="208"/>
      <c r="CMB127" s="208"/>
      <c r="CMC127" s="208"/>
      <c r="CMD127" s="208"/>
      <c r="CME127" s="208"/>
      <c r="CMF127" s="208"/>
      <c r="CMG127" s="208"/>
      <c r="CMH127" s="208"/>
      <c r="CMI127" s="208"/>
      <c r="CMJ127" s="208"/>
      <c r="CMK127" s="208"/>
      <c r="CML127" s="208"/>
      <c r="CMM127" s="208"/>
      <c r="CMN127" s="208"/>
      <c r="CMO127" s="208"/>
      <c r="CMP127" s="208"/>
      <c r="CMQ127" s="208"/>
      <c r="CMR127" s="208"/>
      <c r="CMS127" s="208"/>
      <c r="CMT127" s="208"/>
      <c r="CMU127" s="208"/>
      <c r="CMV127" s="208"/>
      <c r="CMW127" s="208"/>
      <c r="CMX127" s="208"/>
      <c r="CMY127" s="208"/>
      <c r="CMZ127" s="208"/>
      <c r="CNA127" s="208"/>
      <c r="CNB127" s="208"/>
      <c r="CNC127" s="208"/>
      <c r="CND127" s="208"/>
      <c r="CNE127" s="208"/>
      <c r="CNF127" s="208"/>
      <c r="CNG127" s="208"/>
      <c r="CNH127" s="208"/>
      <c r="CNI127" s="208"/>
      <c r="CNJ127" s="208"/>
      <c r="CNK127" s="208"/>
      <c r="CNL127" s="208"/>
      <c r="CNM127" s="208"/>
      <c r="CNN127" s="208"/>
      <c r="CNO127" s="208"/>
      <c r="CNP127" s="208"/>
      <c r="CNQ127" s="208"/>
      <c r="CNR127" s="208"/>
      <c r="CNS127" s="208"/>
      <c r="CNT127" s="208"/>
      <c r="CNU127" s="208"/>
      <c r="CNV127" s="208"/>
      <c r="CNW127" s="208"/>
      <c r="CNX127" s="208"/>
      <c r="CNY127" s="208"/>
      <c r="CNZ127" s="208"/>
      <c r="COA127" s="208"/>
      <c r="COB127" s="208"/>
      <c r="COC127" s="208"/>
      <c r="COD127" s="208"/>
      <c r="COE127" s="208"/>
      <c r="COF127" s="208"/>
      <c r="COG127" s="208"/>
      <c r="COH127" s="208"/>
      <c r="COI127" s="208"/>
      <c r="COJ127" s="208"/>
      <c r="COK127" s="208"/>
      <c r="COL127" s="208"/>
      <c r="COM127" s="208"/>
      <c r="CON127" s="208"/>
      <c r="COO127" s="208"/>
      <c r="COP127" s="208"/>
      <c r="COQ127" s="208"/>
      <c r="COR127" s="208"/>
      <c r="COS127" s="208"/>
      <c r="COT127" s="208"/>
      <c r="COU127" s="208"/>
      <c r="COV127" s="208"/>
      <c r="COW127" s="208"/>
      <c r="COX127" s="208"/>
      <c r="COY127" s="208"/>
      <c r="COZ127" s="208"/>
      <c r="CPA127" s="208"/>
      <c r="CPB127" s="208"/>
      <c r="CPC127" s="208"/>
      <c r="CPD127" s="208"/>
      <c r="CPE127" s="208"/>
      <c r="CPF127" s="208"/>
      <c r="CPG127" s="208"/>
      <c r="CPH127" s="208"/>
      <c r="CPI127" s="208"/>
      <c r="CPJ127" s="208"/>
      <c r="CPK127" s="208"/>
      <c r="CPL127" s="208"/>
      <c r="CPM127" s="208"/>
      <c r="CPN127" s="208"/>
      <c r="CPO127" s="208"/>
      <c r="CPP127" s="208"/>
      <c r="CPQ127" s="208"/>
      <c r="CPR127" s="208"/>
      <c r="CPS127" s="208"/>
      <c r="CPT127" s="208"/>
      <c r="CPU127" s="208"/>
      <c r="CPV127" s="208"/>
      <c r="CPW127" s="208"/>
      <c r="CPX127" s="208"/>
      <c r="CPY127" s="208"/>
      <c r="CPZ127" s="208"/>
      <c r="CQA127" s="208"/>
      <c r="CQB127" s="208"/>
      <c r="CQC127" s="208"/>
      <c r="CQD127" s="208"/>
      <c r="CQE127" s="208"/>
      <c r="CQF127" s="208"/>
      <c r="CQG127" s="208"/>
      <c r="CQH127" s="208"/>
      <c r="CQI127" s="208"/>
      <c r="CQJ127" s="208"/>
      <c r="CQK127" s="208"/>
      <c r="CQL127" s="208"/>
      <c r="CQM127" s="208"/>
      <c r="CQN127" s="208"/>
      <c r="CQO127" s="208"/>
      <c r="CQP127" s="208"/>
      <c r="CQQ127" s="208"/>
      <c r="CQR127" s="208"/>
      <c r="CQS127" s="208"/>
      <c r="CQT127" s="208"/>
      <c r="CQU127" s="208"/>
      <c r="CQV127" s="208"/>
      <c r="CQW127" s="208"/>
      <c r="CQX127" s="208"/>
      <c r="CQY127" s="208"/>
      <c r="CQZ127" s="208"/>
      <c r="CRA127" s="208"/>
      <c r="CRB127" s="208"/>
      <c r="CRC127" s="208"/>
      <c r="CRD127" s="208"/>
      <c r="CRE127" s="208"/>
      <c r="CRF127" s="208"/>
      <c r="CRG127" s="208"/>
      <c r="CRH127" s="208"/>
      <c r="CRI127" s="208"/>
      <c r="CRJ127" s="208"/>
      <c r="CRK127" s="208"/>
      <c r="CRL127" s="208"/>
      <c r="CRM127" s="208"/>
      <c r="CRN127" s="208"/>
      <c r="CRO127" s="208"/>
      <c r="CRP127" s="208"/>
      <c r="CRQ127" s="208"/>
      <c r="CRR127" s="208"/>
      <c r="CRS127" s="208"/>
      <c r="CRT127" s="208"/>
      <c r="CRU127" s="208"/>
      <c r="CRV127" s="208"/>
      <c r="CRW127" s="208"/>
      <c r="CRX127" s="208"/>
      <c r="CRY127" s="208"/>
      <c r="CRZ127" s="208"/>
      <c r="CSA127" s="208"/>
      <c r="CSB127" s="208"/>
      <c r="CSC127" s="208"/>
      <c r="CSD127" s="208"/>
      <c r="CSE127" s="208"/>
      <c r="CSF127" s="208"/>
      <c r="CSG127" s="208"/>
      <c r="CSH127" s="208"/>
      <c r="CSI127" s="208"/>
      <c r="CSJ127" s="208"/>
      <c r="CSK127" s="208"/>
      <c r="CSL127" s="208"/>
      <c r="CSM127" s="208"/>
      <c r="CSN127" s="208"/>
      <c r="CSO127" s="208"/>
      <c r="CSP127" s="208"/>
      <c r="CSQ127" s="208"/>
      <c r="CSR127" s="208"/>
      <c r="CSS127" s="208"/>
      <c r="CST127" s="208"/>
      <c r="CSU127" s="208"/>
      <c r="CSV127" s="208"/>
      <c r="CSW127" s="208"/>
      <c r="CSX127" s="208"/>
      <c r="CSY127" s="208"/>
      <c r="CSZ127" s="208"/>
      <c r="CTA127" s="208"/>
      <c r="CTB127" s="208"/>
      <c r="CTC127" s="208"/>
      <c r="CTD127" s="208"/>
      <c r="CTE127" s="208"/>
      <c r="CTF127" s="208"/>
      <c r="CTG127" s="208"/>
      <c r="CTH127" s="208"/>
      <c r="CTI127" s="208"/>
      <c r="CTJ127" s="208"/>
      <c r="CTK127" s="208"/>
      <c r="CTL127" s="208"/>
      <c r="CTM127" s="208"/>
      <c r="CTN127" s="208"/>
      <c r="CTO127" s="208"/>
      <c r="CTP127" s="208"/>
      <c r="CTQ127" s="208"/>
      <c r="CTR127" s="208"/>
      <c r="CTS127" s="208"/>
      <c r="CTT127" s="208"/>
      <c r="CTU127" s="208"/>
      <c r="CTV127" s="208"/>
      <c r="CTW127" s="208"/>
      <c r="CTX127" s="208"/>
      <c r="CTY127" s="208"/>
      <c r="CTZ127" s="208"/>
      <c r="CUA127" s="208"/>
      <c r="CUB127" s="208"/>
      <c r="CUC127" s="208"/>
      <c r="CUD127" s="208"/>
      <c r="CUE127" s="208"/>
      <c r="CUF127" s="208"/>
      <c r="CUG127" s="208"/>
      <c r="CUH127" s="208"/>
      <c r="CUI127" s="208"/>
      <c r="CUJ127" s="208"/>
      <c r="CUK127" s="208"/>
      <c r="CUL127" s="208"/>
      <c r="CUM127" s="208"/>
      <c r="CUN127" s="208"/>
      <c r="CUO127" s="208"/>
      <c r="CUP127" s="208"/>
      <c r="CUQ127" s="208"/>
      <c r="CUR127" s="208"/>
      <c r="CUS127" s="208"/>
      <c r="CUT127" s="208"/>
      <c r="CUU127" s="208"/>
      <c r="CUV127" s="208"/>
      <c r="CUW127" s="208"/>
      <c r="CUX127" s="208"/>
      <c r="CUY127" s="208"/>
      <c r="CUZ127" s="208"/>
      <c r="CVA127" s="208"/>
      <c r="CVB127" s="208"/>
      <c r="CVC127" s="208"/>
      <c r="CVD127" s="208"/>
      <c r="CVE127" s="208"/>
      <c r="CVF127" s="208"/>
      <c r="CVG127" s="208"/>
      <c r="CVH127" s="208"/>
      <c r="CVI127" s="208"/>
      <c r="CVJ127" s="208"/>
      <c r="CVK127" s="208"/>
      <c r="CVL127" s="208"/>
      <c r="CVM127" s="208"/>
      <c r="CVN127" s="208"/>
      <c r="CVO127" s="208"/>
      <c r="CVP127" s="208"/>
      <c r="CVQ127" s="208"/>
      <c r="CVR127" s="208"/>
      <c r="CVS127" s="208"/>
      <c r="CVT127" s="208"/>
      <c r="CVU127" s="208"/>
      <c r="CVV127" s="208"/>
      <c r="CVW127" s="208"/>
      <c r="CVX127" s="208"/>
      <c r="CVY127" s="208"/>
      <c r="CVZ127" s="208"/>
      <c r="CWA127" s="208"/>
      <c r="CWB127" s="208"/>
      <c r="CWC127" s="208"/>
      <c r="CWD127" s="208"/>
      <c r="CWE127" s="208"/>
      <c r="CWF127" s="208"/>
      <c r="CWG127" s="208"/>
      <c r="CWH127" s="208"/>
      <c r="CWI127" s="208"/>
      <c r="CWJ127" s="208"/>
      <c r="CWK127" s="208"/>
      <c r="CWL127" s="208"/>
      <c r="CWM127" s="208"/>
      <c r="CWN127" s="208"/>
      <c r="CWO127" s="208"/>
      <c r="CWP127" s="208"/>
      <c r="CWQ127" s="208"/>
      <c r="CWR127" s="208"/>
      <c r="CWS127" s="208"/>
      <c r="CWT127" s="208"/>
      <c r="CWU127" s="208"/>
      <c r="CWV127" s="208"/>
      <c r="CWW127" s="208"/>
      <c r="CWX127" s="208"/>
      <c r="CWY127" s="208"/>
      <c r="CWZ127" s="208"/>
      <c r="CXA127" s="208"/>
      <c r="CXB127" s="208"/>
      <c r="CXC127" s="208"/>
      <c r="CXD127" s="208"/>
      <c r="CXE127" s="208"/>
      <c r="CXF127" s="208"/>
      <c r="CXG127" s="208"/>
      <c r="CXH127" s="208"/>
      <c r="CXI127" s="208"/>
      <c r="CXJ127" s="208"/>
      <c r="CXK127" s="208"/>
      <c r="CXL127" s="208"/>
      <c r="CXM127" s="208"/>
      <c r="CXN127" s="208"/>
      <c r="CXO127" s="208"/>
      <c r="CXP127" s="208"/>
      <c r="CXQ127" s="208"/>
      <c r="CXR127" s="208"/>
      <c r="CXS127" s="208"/>
      <c r="CXT127" s="208"/>
      <c r="CXU127" s="208"/>
      <c r="CXV127" s="208"/>
      <c r="CXW127" s="208"/>
      <c r="CXX127" s="208"/>
      <c r="CXY127" s="208"/>
      <c r="CXZ127" s="208"/>
      <c r="CYA127" s="208"/>
      <c r="CYB127" s="208"/>
      <c r="CYC127" s="208"/>
      <c r="CYD127" s="208"/>
      <c r="CYE127" s="208"/>
      <c r="CYF127" s="208"/>
      <c r="CYG127" s="208"/>
      <c r="CYH127" s="208"/>
      <c r="CYI127" s="208"/>
      <c r="CYJ127" s="208"/>
      <c r="CYK127" s="208"/>
      <c r="CYL127" s="208"/>
      <c r="CYM127" s="208"/>
      <c r="CYN127" s="208"/>
      <c r="CYO127" s="208"/>
      <c r="CYP127" s="208"/>
      <c r="CYQ127" s="208"/>
      <c r="CYR127" s="208"/>
      <c r="CYS127" s="208"/>
      <c r="CYT127" s="208"/>
      <c r="CYU127" s="208"/>
      <c r="CYV127" s="208"/>
      <c r="CYW127" s="208"/>
      <c r="CYX127" s="208"/>
      <c r="CYY127" s="208"/>
      <c r="CYZ127" s="208"/>
      <c r="CZA127" s="208"/>
      <c r="CZB127" s="208"/>
      <c r="CZC127" s="208"/>
      <c r="CZD127" s="208"/>
      <c r="CZE127" s="208"/>
      <c r="CZF127" s="208"/>
      <c r="CZG127" s="208"/>
      <c r="CZH127" s="208"/>
      <c r="CZI127" s="208"/>
      <c r="CZJ127" s="208"/>
      <c r="CZK127" s="208"/>
      <c r="CZL127" s="208"/>
      <c r="CZM127" s="208"/>
      <c r="CZN127" s="208"/>
      <c r="CZO127" s="208"/>
      <c r="CZP127" s="208"/>
      <c r="CZQ127" s="208"/>
      <c r="CZR127" s="208"/>
      <c r="CZS127" s="208"/>
      <c r="CZT127" s="208"/>
      <c r="CZU127" s="208"/>
      <c r="CZV127" s="208"/>
      <c r="CZW127" s="208"/>
      <c r="CZX127" s="208"/>
      <c r="CZY127" s="208"/>
      <c r="CZZ127" s="208"/>
      <c r="DAA127" s="208"/>
      <c r="DAB127" s="208"/>
      <c r="DAC127" s="208"/>
      <c r="DAD127" s="208"/>
      <c r="DAE127" s="208"/>
      <c r="DAF127" s="208"/>
      <c r="DAG127" s="208"/>
      <c r="DAH127" s="208"/>
      <c r="DAI127" s="208"/>
      <c r="DAJ127" s="208"/>
      <c r="DAK127" s="208"/>
      <c r="DAL127" s="208"/>
      <c r="DAM127" s="208"/>
      <c r="DAN127" s="208"/>
      <c r="DAO127" s="208"/>
      <c r="DAP127" s="208"/>
      <c r="DAQ127" s="208"/>
      <c r="DAR127" s="208"/>
      <c r="DAS127" s="208"/>
      <c r="DAT127" s="208"/>
      <c r="DAU127" s="208"/>
      <c r="DAV127" s="208"/>
      <c r="DAW127" s="208"/>
      <c r="DAX127" s="208"/>
      <c r="DAY127" s="208"/>
      <c r="DAZ127" s="208"/>
      <c r="DBA127" s="208"/>
      <c r="DBB127" s="208"/>
      <c r="DBC127" s="208"/>
      <c r="DBD127" s="208"/>
      <c r="DBE127" s="208"/>
      <c r="DBF127" s="208"/>
      <c r="DBG127" s="208"/>
      <c r="DBH127" s="208"/>
      <c r="DBI127" s="208"/>
      <c r="DBJ127" s="208"/>
      <c r="DBK127" s="208"/>
      <c r="DBL127" s="208"/>
      <c r="DBM127" s="208"/>
      <c r="DBN127" s="208"/>
      <c r="DBO127" s="208"/>
      <c r="DBP127" s="208"/>
      <c r="DBQ127" s="208"/>
      <c r="DBR127" s="208"/>
      <c r="DBS127" s="208"/>
      <c r="DBT127" s="208"/>
      <c r="DBU127" s="208"/>
      <c r="DBV127" s="208"/>
      <c r="DBW127" s="208"/>
      <c r="DBX127" s="208"/>
      <c r="DBY127" s="208"/>
      <c r="DBZ127" s="208"/>
      <c r="DCA127" s="208"/>
      <c r="DCB127" s="208"/>
      <c r="DCC127" s="208"/>
      <c r="DCD127" s="208"/>
      <c r="DCE127" s="208"/>
      <c r="DCF127" s="208"/>
      <c r="DCG127" s="208"/>
      <c r="DCH127" s="208"/>
      <c r="DCI127" s="208"/>
      <c r="DCJ127" s="208"/>
      <c r="DCK127" s="208"/>
      <c r="DCL127" s="208"/>
      <c r="DCM127" s="208"/>
      <c r="DCN127" s="208"/>
      <c r="DCO127" s="208"/>
      <c r="DCP127" s="208"/>
      <c r="DCQ127" s="208"/>
      <c r="DCR127" s="208"/>
      <c r="DCS127" s="208"/>
      <c r="DCT127" s="208"/>
      <c r="DCU127" s="208"/>
      <c r="DCV127" s="208"/>
      <c r="DCW127" s="208"/>
      <c r="DCX127" s="208"/>
      <c r="DCY127" s="208"/>
      <c r="DCZ127" s="208"/>
      <c r="DDA127" s="208"/>
      <c r="DDB127" s="208"/>
      <c r="DDC127" s="208"/>
      <c r="DDD127" s="208"/>
      <c r="DDE127" s="208"/>
      <c r="DDF127" s="208"/>
      <c r="DDG127" s="208"/>
      <c r="DDH127" s="208"/>
      <c r="DDI127" s="208"/>
      <c r="DDJ127" s="208"/>
      <c r="DDK127" s="208"/>
      <c r="DDL127" s="208"/>
      <c r="DDM127" s="208"/>
      <c r="DDN127" s="208"/>
      <c r="DDO127" s="208"/>
      <c r="DDP127" s="208"/>
      <c r="DDQ127" s="208"/>
      <c r="DDR127" s="208"/>
      <c r="DDS127" s="208"/>
      <c r="DDT127" s="208"/>
      <c r="DDU127" s="208"/>
      <c r="DDV127" s="208"/>
      <c r="DDW127" s="208"/>
      <c r="DDX127" s="208"/>
      <c r="DDY127" s="208"/>
      <c r="DDZ127" s="208"/>
      <c r="DEA127" s="208"/>
      <c r="DEB127" s="208"/>
      <c r="DEC127" s="208"/>
      <c r="DED127" s="208"/>
      <c r="DEE127" s="208"/>
      <c r="DEF127" s="208"/>
      <c r="DEG127" s="208"/>
      <c r="DEH127" s="208"/>
      <c r="DEI127" s="208"/>
      <c r="DEJ127" s="208"/>
      <c r="DEK127" s="208"/>
      <c r="DEL127" s="208"/>
      <c r="DEM127" s="208"/>
      <c r="DEN127" s="208"/>
      <c r="DEO127" s="208"/>
      <c r="DEP127" s="208"/>
      <c r="DEQ127" s="208"/>
      <c r="DER127" s="208"/>
      <c r="DES127" s="208"/>
      <c r="DET127" s="208"/>
      <c r="DEU127" s="208"/>
      <c r="DEV127" s="208"/>
      <c r="DEW127" s="208"/>
      <c r="DEX127" s="208"/>
      <c r="DEY127" s="208"/>
      <c r="DEZ127" s="208"/>
      <c r="DFA127" s="208"/>
      <c r="DFB127" s="208"/>
      <c r="DFC127" s="208"/>
      <c r="DFD127" s="208"/>
      <c r="DFE127" s="208"/>
      <c r="DFF127" s="208"/>
      <c r="DFG127" s="208"/>
      <c r="DFH127" s="208"/>
      <c r="DFI127" s="208"/>
      <c r="DFJ127" s="208"/>
      <c r="DFK127" s="208"/>
      <c r="DFL127" s="208"/>
      <c r="DFM127" s="208"/>
      <c r="DFN127" s="208"/>
      <c r="DFO127" s="208"/>
      <c r="DFP127" s="208"/>
      <c r="DFQ127" s="208"/>
      <c r="DFR127" s="208"/>
      <c r="DFS127" s="208"/>
      <c r="DFT127" s="208"/>
      <c r="DFU127" s="208"/>
      <c r="DFV127" s="208"/>
      <c r="DFW127" s="208"/>
      <c r="DFX127" s="208"/>
      <c r="DFY127" s="208"/>
      <c r="DFZ127" s="208"/>
      <c r="DGA127" s="208"/>
      <c r="DGB127" s="208"/>
      <c r="DGC127" s="208"/>
      <c r="DGD127" s="208"/>
      <c r="DGE127" s="208"/>
      <c r="DGF127" s="208"/>
      <c r="DGG127" s="208"/>
      <c r="DGH127" s="208"/>
      <c r="DGI127" s="208"/>
      <c r="DGJ127" s="208"/>
      <c r="DGK127" s="208"/>
      <c r="DGL127" s="208"/>
      <c r="DGM127" s="208"/>
      <c r="DGN127" s="208"/>
      <c r="DGO127" s="208"/>
      <c r="DGP127" s="208"/>
      <c r="DGQ127" s="208"/>
      <c r="DGR127" s="208"/>
      <c r="DGS127" s="208"/>
      <c r="DGT127" s="208"/>
      <c r="DGU127" s="208"/>
      <c r="DGV127" s="208"/>
      <c r="DGW127" s="208"/>
      <c r="DGX127" s="208"/>
      <c r="DGY127" s="208"/>
      <c r="DGZ127" s="208"/>
      <c r="DHA127" s="208"/>
      <c r="DHB127" s="208"/>
      <c r="DHC127" s="208"/>
      <c r="DHD127" s="208"/>
      <c r="DHE127" s="208"/>
      <c r="DHF127" s="208"/>
      <c r="DHG127" s="208"/>
      <c r="DHH127" s="208"/>
      <c r="DHI127" s="208"/>
      <c r="DHJ127" s="208"/>
      <c r="DHK127" s="208"/>
      <c r="DHL127" s="208"/>
      <c r="DHM127" s="208"/>
      <c r="DHN127" s="208"/>
      <c r="DHO127" s="208"/>
      <c r="DHP127" s="208"/>
      <c r="DHQ127" s="208"/>
      <c r="DHR127" s="208"/>
      <c r="DHS127" s="208"/>
      <c r="DHT127" s="208"/>
      <c r="DHU127" s="208"/>
      <c r="DHV127" s="208"/>
      <c r="DHW127" s="208"/>
      <c r="DHX127" s="208"/>
      <c r="DHY127" s="208"/>
      <c r="DHZ127" s="208"/>
      <c r="DIA127" s="208"/>
      <c r="DIB127" s="208"/>
      <c r="DIC127" s="208"/>
      <c r="DID127" s="208"/>
      <c r="DIE127" s="208"/>
      <c r="DIF127" s="208"/>
      <c r="DIG127" s="208"/>
      <c r="DIH127" s="208"/>
      <c r="DII127" s="208"/>
      <c r="DIJ127" s="208"/>
      <c r="DIK127" s="208"/>
      <c r="DIL127" s="208"/>
      <c r="DIM127" s="208"/>
      <c r="DIN127" s="208"/>
      <c r="DIO127" s="208"/>
      <c r="DIP127" s="208"/>
      <c r="DIQ127" s="208"/>
      <c r="DIR127" s="208"/>
      <c r="DIS127" s="208"/>
      <c r="DIT127" s="208"/>
      <c r="DIU127" s="208"/>
      <c r="DIV127" s="208"/>
      <c r="DIW127" s="208"/>
      <c r="DIX127" s="208"/>
      <c r="DIY127" s="208"/>
      <c r="DIZ127" s="208"/>
      <c r="DJA127" s="208"/>
      <c r="DJB127" s="208"/>
      <c r="DJC127" s="208"/>
      <c r="DJD127" s="208"/>
      <c r="DJE127" s="208"/>
      <c r="DJF127" s="208"/>
      <c r="DJG127" s="208"/>
      <c r="DJH127" s="208"/>
      <c r="DJI127" s="208"/>
      <c r="DJJ127" s="208"/>
      <c r="DJK127" s="208"/>
      <c r="DJL127" s="208"/>
      <c r="DJM127" s="208"/>
      <c r="DJN127" s="208"/>
      <c r="DJO127" s="208"/>
      <c r="DJP127" s="208"/>
      <c r="DJQ127" s="208"/>
      <c r="DJR127" s="208"/>
      <c r="DJS127" s="208"/>
      <c r="DJT127" s="208"/>
      <c r="DJU127" s="208"/>
      <c r="DJV127" s="208"/>
      <c r="DJW127" s="208"/>
      <c r="DJX127" s="208"/>
      <c r="DJY127" s="208"/>
      <c r="DJZ127" s="208"/>
      <c r="DKA127" s="208"/>
      <c r="DKB127" s="208"/>
      <c r="DKC127" s="208"/>
      <c r="DKD127" s="208"/>
      <c r="DKE127" s="208"/>
      <c r="DKF127" s="208"/>
      <c r="DKG127" s="208"/>
      <c r="DKH127" s="208"/>
      <c r="DKI127" s="208"/>
      <c r="DKJ127" s="208"/>
      <c r="DKK127" s="208"/>
      <c r="DKL127" s="208"/>
      <c r="DKM127" s="208"/>
      <c r="DKN127" s="208"/>
      <c r="DKO127" s="208"/>
      <c r="DKP127" s="208"/>
      <c r="DKQ127" s="208"/>
      <c r="DKR127" s="208"/>
      <c r="DKS127" s="208"/>
      <c r="DKT127" s="208"/>
      <c r="DKU127" s="208"/>
      <c r="DKV127" s="208"/>
      <c r="DKW127" s="208"/>
      <c r="DKX127" s="208"/>
      <c r="DKY127" s="208"/>
      <c r="DKZ127" s="208"/>
      <c r="DLA127" s="208"/>
      <c r="DLB127" s="208"/>
      <c r="DLC127" s="208"/>
      <c r="DLD127" s="208"/>
      <c r="DLE127" s="208"/>
      <c r="DLF127" s="208"/>
      <c r="DLG127" s="208"/>
      <c r="DLH127" s="208"/>
      <c r="DLI127" s="208"/>
      <c r="DLJ127" s="208"/>
      <c r="DLK127" s="208"/>
      <c r="DLL127" s="208"/>
      <c r="DLM127" s="208"/>
      <c r="DLN127" s="208"/>
      <c r="DLO127" s="208"/>
      <c r="DLP127" s="208"/>
      <c r="DLQ127" s="208"/>
      <c r="DLR127" s="208"/>
      <c r="DLS127" s="208"/>
      <c r="DLT127" s="208"/>
      <c r="DLU127" s="208"/>
      <c r="DLV127" s="208"/>
      <c r="DLW127" s="208"/>
      <c r="DLX127" s="208"/>
      <c r="DLY127" s="208"/>
      <c r="DLZ127" s="208"/>
      <c r="DMA127" s="208"/>
      <c r="DMB127" s="208"/>
      <c r="DMC127" s="208"/>
      <c r="DMD127" s="208"/>
      <c r="DME127" s="208"/>
      <c r="DMF127" s="208"/>
      <c r="DMG127" s="208"/>
      <c r="DMH127" s="208"/>
      <c r="DMI127" s="208"/>
      <c r="DMJ127" s="208"/>
      <c r="DMK127" s="208"/>
      <c r="DML127" s="208"/>
      <c r="DMM127" s="208"/>
      <c r="DMN127" s="208"/>
      <c r="DMO127" s="208"/>
      <c r="DMP127" s="208"/>
      <c r="DMQ127" s="208"/>
      <c r="DMR127" s="208"/>
      <c r="DMS127" s="208"/>
      <c r="DMT127" s="208"/>
      <c r="DMU127" s="208"/>
      <c r="DMV127" s="208"/>
      <c r="DMW127" s="208"/>
      <c r="DMX127" s="208"/>
      <c r="DMY127" s="208"/>
      <c r="DMZ127" s="208"/>
      <c r="DNA127" s="208"/>
      <c r="DNB127" s="208"/>
      <c r="DNC127" s="208"/>
      <c r="DND127" s="208"/>
      <c r="DNE127" s="208"/>
      <c r="DNF127" s="208"/>
      <c r="DNG127" s="208"/>
      <c r="DNH127" s="208"/>
      <c r="DNI127" s="208"/>
      <c r="DNJ127" s="208"/>
      <c r="DNK127" s="208"/>
      <c r="DNL127" s="208"/>
      <c r="DNM127" s="208"/>
      <c r="DNN127" s="208"/>
      <c r="DNO127" s="208"/>
      <c r="DNP127" s="208"/>
      <c r="DNQ127" s="208"/>
      <c r="DNR127" s="208"/>
      <c r="DNS127" s="208"/>
      <c r="DNT127" s="208"/>
      <c r="DNU127" s="208"/>
      <c r="DNV127" s="208"/>
      <c r="DNW127" s="208"/>
      <c r="DNX127" s="208"/>
      <c r="DNY127" s="208"/>
      <c r="DNZ127" s="208"/>
      <c r="DOA127" s="208"/>
      <c r="DOB127" s="208"/>
      <c r="DOC127" s="208"/>
      <c r="DOD127" s="208"/>
      <c r="DOE127" s="208"/>
      <c r="DOF127" s="208"/>
      <c r="DOG127" s="208"/>
      <c r="DOH127" s="208"/>
      <c r="DOI127" s="208"/>
      <c r="DOJ127" s="208"/>
      <c r="DOK127" s="208"/>
      <c r="DOL127" s="208"/>
      <c r="DOM127" s="208"/>
      <c r="DON127" s="208"/>
      <c r="DOO127" s="208"/>
      <c r="DOP127" s="208"/>
      <c r="DOQ127" s="208"/>
      <c r="DOR127" s="208"/>
      <c r="DOS127" s="208"/>
      <c r="DOT127" s="208"/>
      <c r="DOU127" s="208"/>
      <c r="DOV127" s="208"/>
      <c r="DOW127" s="208"/>
      <c r="DOX127" s="208"/>
      <c r="DOY127" s="208"/>
      <c r="DOZ127" s="208"/>
      <c r="DPA127" s="208"/>
      <c r="DPB127" s="208"/>
      <c r="DPC127" s="208"/>
      <c r="DPD127" s="208"/>
      <c r="DPE127" s="208"/>
      <c r="DPF127" s="208"/>
      <c r="DPG127" s="208"/>
      <c r="DPH127" s="208"/>
      <c r="DPI127" s="208"/>
      <c r="DPJ127" s="208"/>
      <c r="DPK127" s="208"/>
      <c r="DPL127" s="208"/>
      <c r="DPM127" s="208"/>
      <c r="DPN127" s="208"/>
      <c r="DPO127" s="208"/>
      <c r="DPP127" s="208"/>
      <c r="DPQ127" s="208"/>
      <c r="DPR127" s="208"/>
      <c r="DPS127" s="208"/>
      <c r="DPT127" s="208"/>
      <c r="DPU127" s="208"/>
      <c r="DPV127" s="208"/>
      <c r="DPW127" s="208"/>
      <c r="DPX127" s="208"/>
      <c r="DPY127" s="208"/>
      <c r="DPZ127" s="208"/>
      <c r="DQA127" s="208"/>
      <c r="DQB127" s="208"/>
      <c r="DQC127" s="208"/>
      <c r="DQD127" s="208"/>
      <c r="DQE127" s="208"/>
      <c r="DQF127" s="208"/>
      <c r="DQG127" s="208"/>
      <c r="DQH127" s="208"/>
      <c r="DQI127" s="208"/>
      <c r="DQJ127" s="208"/>
      <c r="DQK127" s="208"/>
      <c r="DQL127" s="208"/>
      <c r="DQM127" s="208"/>
      <c r="DQN127" s="208"/>
      <c r="DQO127" s="208"/>
      <c r="DQP127" s="208"/>
      <c r="DQQ127" s="208"/>
      <c r="DQR127" s="208"/>
      <c r="DQS127" s="208"/>
      <c r="DQT127" s="208"/>
      <c r="DQU127" s="208"/>
      <c r="DQV127" s="208"/>
      <c r="DQW127" s="208"/>
      <c r="DQX127" s="208"/>
      <c r="DQY127" s="208"/>
      <c r="DQZ127" s="208"/>
      <c r="DRA127" s="208"/>
      <c r="DRB127" s="208"/>
      <c r="DRC127" s="208"/>
      <c r="DRD127" s="208"/>
      <c r="DRE127" s="208"/>
      <c r="DRF127" s="208"/>
      <c r="DRG127" s="208"/>
      <c r="DRH127" s="208"/>
      <c r="DRI127" s="208"/>
      <c r="DRJ127" s="208"/>
      <c r="DRK127" s="208"/>
      <c r="DRL127" s="208"/>
      <c r="DRM127" s="208"/>
      <c r="DRN127" s="208"/>
      <c r="DRO127" s="208"/>
      <c r="DRP127" s="208"/>
      <c r="DRQ127" s="208"/>
      <c r="DRR127" s="208"/>
      <c r="DRS127" s="208"/>
      <c r="DRT127" s="208"/>
      <c r="DRU127" s="208"/>
      <c r="DRV127" s="208"/>
      <c r="DRW127" s="208"/>
      <c r="DRX127" s="208"/>
      <c r="DRY127" s="208"/>
      <c r="DRZ127" s="208"/>
      <c r="DSA127" s="208"/>
      <c r="DSB127" s="208"/>
      <c r="DSC127" s="208"/>
      <c r="DSD127" s="208"/>
      <c r="DSE127" s="208"/>
      <c r="DSF127" s="208"/>
      <c r="DSG127" s="208"/>
      <c r="DSH127" s="208"/>
      <c r="DSI127" s="208"/>
      <c r="DSJ127" s="208"/>
      <c r="DSK127" s="208"/>
      <c r="DSL127" s="208"/>
      <c r="DSM127" s="208"/>
      <c r="DSN127" s="208"/>
      <c r="DSO127" s="208"/>
      <c r="DSP127" s="208"/>
      <c r="DSQ127" s="208"/>
      <c r="DSR127" s="208"/>
      <c r="DSS127" s="208"/>
      <c r="DST127" s="208"/>
      <c r="DSU127" s="208"/>
      <c r="DSV127" s="208"/>
      <c r="DSW127" s="208"/>
      <c r="DSX127" s="208"/>
      <c r="DSY127" s="208"/>
      <c r="DSZ127" s="208"/>
      <c r="DTA127" s="208"/>
      <c r="DTB127" s="208"/>
      <c r="DTC127" s="208"/>
      <c r="DTD127" s="208"/>
      <c r="DTE127" s="208"/>
      <c r="DTF127" s="208"/>
      <c r="DTG127" s="208"/>
      <c r="DTH127" s="208"/>
      <c r="DTI127" s="208"/>
      <c r="DTJ127" s="208"/>
      <c r="DTK127" s="208"/>
      <c r="DTL127" s="208"/>
      <c r="DTM127" s="208"/>
      <c r="DTN127" s="208"/>
      <c r="DTO127" s="208"/>
      <c r="DTP127" s="208"/>
      <c r="DTQ127" s="208"/>
      <c r="DTR127" s="208"/>
      <c r="DTS127" s="208"/>
      <c r="DTT127" s="208"/>
      <c r="DTU127" s="208"/>
      <c r="DTV127" s="208"/>
      <c r="DTW127" s="208"/>
      <c r="DTX127" s="208"/>
      <c r="DTY127" s="208"/>
      <c r="DTZ127" s="208"/>
      <c r="DUA127" s="208"/>
      <c r="DUB127" s="208"/>
      <c r="DUC127" s="208"/>
      <c r="DUD127" s="208"/>
      <c r="DUE127" s="208"/>
      <c r="DUF127" s="208"/>
      <c r="DUG127" s="208"/>
      <c r="DUH127" s="208"/>
      <c r="DUI127" s="208"/>
      <c r="DUJ127" s="208"/>
      <c r="DUK127" s="208"/>
      <c r="DUL127" s="208"/>
      <c r="DUM127" s="208"/>
      <c r="DUN127" s="208"/>
      <c r="DUO127" s="208"/>
      <c r="DUP127" s="208"/>
      <c r="DUQ127" s="208"/>
      <c r="DUR127" s="208"/>
      <c r="DUS127" s="208"/>
      <c r="DUT127" s="208"/>
      <c r="DUU127" s="208"/>
      <c r="DUV127" s="208"/>
      <c r="DUW127" s="208"/>
      <c r="DUX127" s="208"/>
      <c r="DUY127" s="208"/>
      <c r="DUZ127" s="208"/>
      <c r="DVA127" s="208"/>
      <c r="DVB127" s="208"/>
      <c r="DVC127" s="208"/>
      <c r="DVD127" s="208"/>
      <c r="DVE127" s="208"/>
      <c r="DVF127" s="208"/>
      <c r="DVG127" s="208"/>
      <c r="DVH127" s="208"/>
      <c r="DVI127" s="208"/>
      <c r="DVJ127" s="208"/>
      <c r="DVK127" s="208"/>
      <c r="DVL127" s="208"/>
      <c r="DVM127" s="208"/>
      <c r="DVN127" s="208"/>
      <c r="DVO127" s="208"/>
      <c r="DVP127" s="208"/>
      <c r="DVQ127" s="208"/>
      <c r="DVR127" s="208"/>
      <c r="DVS127" s="208"/>
      <c r="DVT127" s="208"/>
      <c r="DVU127" s="208"/>
      <c r="DVV127" s="208"/>
      <c r="DVW127" s="208"/>
      <c r="DVX127" s="208"/>
      <c r="DVY127" s="208"/>
      <c r="DVZ127" s="208"/>
      <c r="DWA127" s="208"/>
      <c r="DWB127" s="208"/>
      <c r="DWC127" s="208"/>
      <c r="DWD127" s="208"/>
      <c r="DWE127" s="208"/>
      <c r="DWF127" s="208"/>
      <c r="DWG127" s="208"/>
      <c r="DWH127" s="208"/>
      <c r="DWI127" s="208"/>
      <c r="DWJ127" s="208"/>
      <c r="DWK127" s="208"/>
      <c r="DWL127" s="208"/>
      <c r="DWM127" s="208"/>
      <c r="DWN127" s="208"/>
      <c r="DWO127" s="208"/>
      <c r="DWP127" s="208"/>
      <c r="DWQ127" s="208"/>
      <c r="DWR127" s="208"/>
      <c r="DWS127" s="208"/>
      <c r="DWT127" s="208"/>
      <c r="DWU127" s="208"/>
      <c r="DWV127" s="208"/>
      <c r="DWW127" s="208"/>
      <c r="DWX127" s="208"/>
      <c r="DWY127" s="208"/>
      <c r="DWZ127" s="208"/>
      <c r="DXA127" s="208"/>
      <c r="DXB127" s="208"/>
      <c r="DXC127" s="208"/>
      <c r="DXD127" s="208"/>
      <c r="DXE127" s="208"/>
      <c r="DXF127" s="208"/>
      <c r="DXG127" s="208"/>
      <c r="DXH127" s="208"/>
      <c r="DXI127" s="208"/>
      <c r="DXJ127" s="208"/>
      <c r="DXK127" s="208"/>
      <c r="DXL127" s="208"/>
      <c r="DXM127" s="208"/>
      <c r="DXN127" s="208"/>
      <c r="DXO127" s="208"/>
      <c r="DXP127" s="208"/>
      <c r="DXQ127" s="208"/>
      <c r="DXR127" s="208"/>
      <c r="DXS127" s="208"/>
      <c r="DXT127" s="208"/>
      <c r="DXU127" s="208"/>
      <c r="DXV127" s="208"/>
      <c r="DXW127" s="208"/>
      <c r="DXX127" s="208"/>
      <c r="DXY127" s="208"/>
      <c r="DXZ127" s="208"/>
      <c r="DYA127" s="208"/>
      <c r="DYB127" s="208"/>
      <c r="DYC127" s="208"/>
      <c r="DYD127" s="208"/>
      <c r="DYE127" s="208"/>
      <c r="DYF127" s="208"/>
      <c r="DYG127" s="208"/>
      <c r="DYH127" s="208"/>
      <c r="DYI127" s="208"/>
      <c r="DYJ127" s="208"/>
      <c r="DYK127" s="208"/>
      <c r="DYL127" s="208"/>
      <c r="DYM127" s="208"/>
      <c r="DYN127" s="208"/>
      <c r="DYO127" s="208"/>
      <c r="DYP127" s="208"/>
      <c r="DYQ127" s="208"/>
      <c r="DYR127" s="208"/>
      <c r="DYS127" s="208"/>
      <c r="DYT127" s="208"/>
      <c r="DYU127" s="208"/>
      <c r="DYV127" s="208"/>
      <c r="DYW127" s="208"/>
      <c r="DYX127" s="208"/>
      <c r="DYY127" s="208"/>
      <c r="DYZ127" s="208"/>
      <c r="DZA127" s="208"/>
      <c r="DZB127" s="208"/>
      <c r="DZC127" s="208"/>
      <c r="DZD127" s="208"/>
      <c r="DZE127" s="208"/>
      <c r="DZF127" s="208"/>
      <c r="DZG127" s="208"/>
      <c r="DZH127" s="208"/>
      <c r="DZI127" s="208"/>
      <c r="DZJ127" s="208"/>
      <c r="DZK127" s="208"/>
      <c r="DZL127" s="208"/>
      <c r="DZM127" s="208"/>
      <c r="DZN127" s="208"/>
      <c r="DZO127" s="208"/>
      <c r="DZP127" s="208"/>
      <c r="DZQ127" s="208"/>
      <c r="DZR127" s="208"/>
      <c r="DZS127" s="208"/>
      <c r="DZT127" s="208"/>
      <c r="DZU127" s="208"/>
      <c r="DZV127" s="208"/>
      <c r="DZW127" s="208"/>
      <c r="DZX127" s="208"/>
      <c r="DZY127" s="208"/>
      <c r="DZZ127" s="208"/>
      <c r="EAA127" s="208"/>
      <c r="EAB127" s="208"/>
      <c r="EAC127" s="208"/>
      <c r="EAD127" s="208"/>
      <c r="EAE127" s="208"/>
      <c r="EAF127" s="208"/>
      <c r="EAG127" s="208"/>
      <c r="EAH127" s="208"/>
      <c r="EAI127" s="208"/>
      <c r="EAJ127" s="208"/>
      <c r="EAK127" s="208"/>
      <c r="EAL127" s="208"/>
      <c r="EAM127" s="208"/>
      <c r="EAN127" s="208"/>
      <c r="EAO127" s="208"/>
      <c r="EAP127" s="208"/>
      <c r="EAQ127" s="208"/>
      <c r="EAR127" s="208"/>
      <c r="EAS127" s="208"/>
      <c r="EAT127" s="208"/>
      <c r="EAU127" s="208"/>
      <c r="EAV127" s="208"/>
      <c r="EAW127" s="208"/>
      <c r="EAX127" s="208"/>
      <c r="EAY127" s="208"/>
      <c r="EAZ127" s="208"/>
      <c r="EBA127" s="208"/>
      <c r="EBB127" s="208"/>
      <c r="EBC127" s="208"/>
      <c r="EBD127" s="208"/>
      <c r="EBE127" s="208"/>
      <c r="EBF127" s="208"/>
      <c r="EBG127" s="208"/>
      <c r="EBH127" s="208"/>
      <c r="EBI127" s="208"/>
      <c r="EBJ127" s="208"/>
      <c r="EBK127" s="208"/>
      <c r="EBL127" s="208"/>
      <c r="EBM127" s="208"/>
      <c r="EBN127" s="208"/>
      <c r="EBO127" s="208"/>
      <c r="EBP127" s="208"/>
      <c r="EBQ127" s="208"/>
      <c r="EBR127" s="208"/>
      <c r="EBS127" s="208"/>
      <c r="EBT127" s="208"/>
      <c r="EBU127" s="208"/>
      <c r="EBV127" s="208"/>
      <c r="EBW127" s="208"/>
      <c r="EBX127" s="208"/>
      <c r="EBY127" s="208"/>
      <c r="EBZ127" s="208"/>
      <c r="ECA127" s="208"/>
      <c r="ECB127" s="208"/>
      <c r="ECC127" s="208"/>
      <c r="ECD127" s="208"/>
      <c r="ECE127" s="208"/>
      <c r="ECF127" s="208"/>
      <c r="ECG127" s="208"/>
      <c r="ECH127" s="208"/>
      <c r="ECI127" s="208"/>
      <c r="ECJ127" s="208"/>
      <c r="ECK127" s="208"/>
      <c r="ECL127" s="208"/>
      <c r="ECM127" s="208"/>
      <c r="ECN127" s="208"/>
      <c r="ECO127" s="208"/>
      <c r="ECP127" s="208"/>
      <c r="ECQ127" s="208"/>
      <c r="ECR127" s="208"/>
      <c r="ECS127" s="208"/>
      <c r="ECT127" s="208"/>
      <c r="ECU127" s="208"/>
      <c r="ECV127" s="208"/>
      <c r="ECW127" s="208"/>
      <c r="ECX127" s="208"/>
      <c r="ECY127" s="208"/>
      <c r="ECZ127" s="208"/>
      <c r="EDA127" s="208"/>
      <c r="EDB127" s="208"/>
      <c r="EDC127" s="208"/>
      <c r="EDD127" s="208"/>
      <c r="EDE127" s="208"/>
      <c r="EDF127" s="208"/>
      <c r="EDG127" s="208"/>
      <c r="EDH127" s="208"/>
      <c r="EDI127" s="208"/>
      <c r="EDJ127" s="208"/>
      <c r="EDK127" s="208"/>
      <c r="EDL127" s="208"/>
      <c r="EDM127" s="208"/>
      <c r="EDN127" s="208"/>
      <c r="EDO127" s="208"/>
      <c r="EDP127" s="208"/>
      <c r="EDQ127" s="208"/>
      <c r="EDR127" s="208"/>
      <c r="EDS127" s="208"/>
      <c r="EDT127" s="208"/>
      <c r="EDU127" s="208"/>
      <c r="EDV127" s="208"/>
      <c r="EDW127" s="208"/>
      <c r="EDX127" s="208"/>
      <c r="EDY127" s="208"/>
      <c r="EDZ127" s="208"/>
      <c r="EEA127" s="208"/>
      <c r="EEB127" s="208"/>
      <c r="EEC127" s="208"/>
      <c r="EED127" s="208"/>
      <c r="EEE127" s="208"/>
      <c r="EEF127" s="208"/>
      <c r="EEG127" s="208"/>
      <c r="EEH127" s="208"/>
      <c r="EEI127" s="208"/>
      <c r="EEJ127" s="208"/>
      <c r="EEK127" s="208"/>
      <c r="EEL127" s="208"/>
      <c r="EEM127" s="208"/>
      <c r="EEN127" s="208"/>
      <c r="EEO127" s="208"/>
      <c r="EEP127" s="208"/>
      <c r="EEQ127" s="208"/>
      <c r="EER127" s="208"/>
      <c r="EES127" s="208"/>
      <c r="EET127" s="208"/>
      <c r="EEU127" s="208"/>
      <c r="EEV127" s="208"/>
      <c r="EEW127" s="208"/>
      <c r="EEX127" s="208"/>
      <c r="EEY127" s="208"/>
      <c r="EEZ127" s="208"/>
      <c r="EFA127" s="208"/>
      <c r="EFB127" s="208"/>
      <c r="EFC127" s="208"/>
      <c r="EFD127" s="208"/>
      <c r="EFE127" s="208"/>
      <c r="EFF127" s="208"/>
      <c r="EFG127" s="208"/>
      <c r="EFH127" s="208"/>
      <c r="EFI127" s="208"/>
      <c r="EFJ127" s="208"/>
      <c r="EFK127" s="208"/>
      <c r="EFL127" s="208"/>
      <c r="EFM127" s="208"/>
      <c r="EFN127" s="208"/>
      <c r="EFO127" s="208"/>
      <c r="EFP127" s="208"/>
      <c r="EFQ127" s="208"/>
      <c r="EFR127" s="208"/>
      <c r="EFS127" s="208"/>
      <c r="EFT127" s="208"/>
      <c r="EFU127" s="208"/>
      <c r="EFV127" s="208"/>
      <c r="EFW127" s="208"/>
      <c r="EFX127" s="208"/>
      <c r="EFY127" s="208"/>
      <c r="EFZ127" s="208"/>
      <c r="EGA127" s="208"/>
      <c r="EGB127" s="208"/>
      <c r="EGC127" s="208"/>
      <c r="EGD127" s="208"/>
      <c r="EGE127" s="208"/>
      <c r="EGF127" s="208"/>
      <c r="EGG127" s="208"/>
      <c r="EGH127" s="208"/>
      <c r="EGI127" s="208"/>
      <c r="EGJ127" s="208"/>
      <c r="EGK127" s="208"/>
      <c r="EGL127" s="208"/>
      <c r="EGM127" s="208"/>
      <c r="EGN127" s="208"/>
      <c r="EGO127" s="208"/>
      <c r="EGP127" s="208"/>
      <c r="EGQ127" s="208"/>
      <c r="EGR127" s="208"/>
      <c r="EGS127" s="208"/>
      <c r="EGT127" s="208"/>
      <c r="EGU127" s="208"/>
      <c r="EGV127" s="208"/>
      <c r="EGW127" s="208"/>
      <c r="EGX127" s="208"/>
      <c r="EGY127" s="208"/>
      <c r="EGZ127" s="208"/>
      <c r="EHA127" s="208"/>
      <c r="EHB127" s="208"/>
      <c r="EHC127" s="208"/>
      <c r="EHD127" s="208"/>
      <c r="EHE127" s="208"/>
      <c r="EHF127" s="208"/>
      <c r="EHG127" s="208"/>
      <c r="EHH127" s="208"/>
      <c r="EHI127" s="208"/>
      <c r="EHJ127" s="208"/>
      <c r="EHK127" s="208"/>
      <c r="EHL127" s="208"/>
      <c r="EHM127" s="208"/>
      <c r="EHN127" s="208"/>
      <c r="EHO127" s="208"/>
      <c r="EHP127" s="208"/>
      <c r="EHQ127" s="208"/>
      <c r="EHR127" s="208"/>
      <c r="EHS127" s="208"/>
      <c r="EHT127" s="208"/>
      <c r="EHU127" s="208"/>
      <c r="EHV127" s="208"/>
      <c r="EHW127" s="208"/>
      <c r="EHX127" s="208"/>
      <c r="EHY127" s="208"/>
      <c r="EHZ127" s="208"/>
      <c r="EIA127" s="208"/>
      <c r="EIB127" s="208"/>
      <c r="EIC127" s="208"/>
      <c r="EID127" s="208"/>
      <c r="EIE127" s="208"/>
      <c r="EIF127" s="208"/>
      <c r="EIG127" s="208"/>
      <c r="EIH127" s="208"/>
      <c r="EII127" s="208"/>
      <c r="EIJ127" s="208"/>
      <c r="EIK127" s="208"/>
      <c r="EIL127" s="208"/>
      <c r="EIM127" s="208"/>
      <c r="EIN127" s="208"/>
      <c r="EIO127" s="208"/>
      <c r="EIP127" s="208"/>
      <c r="EIQ127" s="208"/>
      <c r="EIR127" s="208"/>
      <c r="EIS127" s="208"/>
      <c r="EIT127" s="208"/>
      <c r="EIU127" s="208"/>
      <c r="EIV127" s="208"/>
      <c r="EIW127" s="208"/>
      <c r="EIX127" s="208"/>
      <c r="EIY127" s="208"/>
      <c r="EIZ127" s="208"/>
      <c r="EJA127" s="208"/>
      <c r="EJB127" s="208"/>
      <c r="EJC127" s="208"/>
      <c r="EJD127" s="208"/>
      <c r="EJE127" s="208"/>
      <c r="EJF127" s="208"/>
      <c r="EJG127" s="208"/>
      <c r="EJH127" s="208"/>
      <c r="EJI127" s="208"/>
      <c r="EJJ127" s="208"/>
      <c r="EJK127" s="208"/>
      <c r="EJL127" s="208"/>
      <c r="EJM127" s="208"/>
      <c r="EJN127" s="208"/>
      <c r="EJO127" s="208"/>
      <c r="EJP127" s="208"/>
      <c r="EJQ127" s="208"/>
      <c r="EJR127" s="208"/>
      <c r="EJS127" s="208"/>
      <c r="EJT127" s="208"/>
      <c r="EJU127" s="208"/>
      <c r="EJV127" s="208"/>
      <c r="EJW127" s="208"/>
      <c r="EJX127" s="208"/>
      <c r="EJY127" s="208"/>
      <c r="EJZ127" s="208"/>
      <c r="EKA127" s="208"/>
      <c r="EKB127" s="208"/>
      <c r="EKC127" s="208"/>
      <c r="EKD127" s="208"/>
      <c r="EKE127" s="208"/>
      <c r="EKF127" s="208"/>
      <c r="EKG127" s="208"/>
      <c r="EKH127" s="208"/>
      <c r="EKI127" s="208"/>
      <c r="EKJ127" s="208"/>
      <c r="EKK127" s="208"/>
      <c r="EKL127" s="208"/>
      <c r="EKM127" s="208"/>
      <c r="EKN127" s="208"/>
      <c r="EKO127" s="208"/>
      <c r="EKP127" s="208"/>
      <c r="EKQ127" s="208"/>
      <c r="EKR127" s="208"/>
      <c r="EKS127" s="208"/>
      <c r="EKT127" s="208"/>
      <c r="EKU127" s="208"/>
      <c r="EKV127" s="208"/>
      <c r="EKW127" s="208"/>
      <c r="EKX127" s="208"/>
      <c r="EKY127" s="208"/>
      <c r="EKZ127" s="208"/>
      <c r="ELA127" s="208"/>
      <c r="ELB127" s="208"/>
      <c r="ELC127" s="208"/>
      <c r="ELD127" s="208"/>
      <c r="ELE127" s="208"/>
      <c r="ELF127" s="208"/>
      <c r="ELG127" s="208"/>
      <c r="ELH127" s="208"/>
      <c r="ELI127" s="208"/>
      <c r="ELJ127" s="208"/>
      <c r="ELK127" s="208"/>
      <c r="ELL127" s="208"/>
      <c r="ELM127" s="208"/>
      <c r="ELN127" s="208"/>
      <c r="ELO127" s="208"/>
      <c r="ELP127" s="208"/>
      <c r="ELQ127" s="208"/>
      <c r="ELR127" s="208"/>
      <c r="ELS127" s="208"/>
      <c r="ELT127" s="208"/>
      <c r="ELU127" s="208"/>
      <c r="ELV127" s="208"/>
      <c r="ELW127" s="208"/>
      <c r="ELX127" s="208"/>
      <c r="ELY127" s="208"/>
      <c r="ELZ127" s="208"/>
      <c r="EMA127" s="208"/>
      <c r="EMB127" s="208"/>
      <c r="EMC127" s="208"/>
      <c r="EMD127" s="208"/>
      <c r="EME127" s="208"/>
      <c r="EMF127" s="208"/>
      <c r="EMG127" s="208"/>
      <c r="EMH127" s="208"/>
      <c r="EMI127" s="208"/>
      <c r="EMJ127" s="208"/>
      <c r="EMK127" s="208"/>
      <c r="EML127" s="208"/>
      <c r="EMM127" s="208"/>
      <c r="EMN127" s="208"/>
      <c r="EMO127" s="208"/>
      <c r="EMP127" s="208"/>
      <c r="EMQ127" s="208"/>
      <c r="EMR127" s="208"/>
      <c r="EMS127" s="208"/>
      <c r="EMT127" s="208"/>
      <c r="EMU127" s="208"/>
      <c r="EMV127" s="208"/>
      <c r="EMW127" s="208"/>
      <c r="EMX127" s="208"/>
      <c r="EMY127" s="208"/>
      <c r="EMZ127" s="208"/>
      <c r="ENA127" s="208"/>
      <c r="ENB127" s="208"/>
      <c r="ENC127" s="208"/>
      <c r="END127" s="208"/>
      <c r="ENE127" s="208"/>
      <c r="ENF127" s="208"/>
      <c r="ENG127" s="208"/>
      <c r="ENH127" s="208"/>
      <c r="ENI127" s="208"/>
      <c r="ENJ127" s="208"/>
      <c r="ENK127" s="208"/>
      <c r="ENL127" s="208"/>
      <c r="ENM127" s="208"/>
      <c r="ENN127" s="208"/>
      <c r="ENO127" s="208"/>
      <c r="ENP127" s="208"/>
      <c r="ENQ127" s="208"/>
      <c r="ENR127" s="208"/>
      <c r="ENS127" s="208"/>
      <c r="ENT127" s="208"/>
      <c r="ENU127" s="208"/>
      <c r="ENV127" s="208"/>
      <c r="ENW127" s="208"/>
      <c r="ENX127" s="208"/>
      <c r="ENY127" s="208"/>
      <c r="ENZ127" s="208"/>
      <c r="EOA127" s="208"/>
      <c r="EOB127" s="208"/>
      <c r="EOC127" s="208"/>
      <c r="EOD127" s="208"/>
      <c r="EOE127" s="208"/>
      <c r="EOF127" s="208"/>
      <c r="EOG127" s="208"/>
      <c r="EOH127" s="208"/>
      <c r="EOI127" s="208"/>
      <c r="EOJ127" s="208"/>
      <c r="EOK127" s="208"/>
      <c r="EOL127" s="208"/>
      <c r="EOM127" s="208"/>
      <c r="EON127" s="208"/>
      <c r="EOO127" s="208"/>
      <c r="EOP127" s="208"/>
      <c r="EOQ127" s="208"/>
      <c r="EOR127" s="208"/>
      <c r="EOS127" s="208"/>
      <c r="EOT127" s="208"/>
      <c r="EOU127" s="208"/>
      <c r="EOV127" s="208"/>
      <c r="EOW127" s="208"/>
      <c r="EOX127" s="208"/>
      <c r="EOY127" s="208"/>
      <c r="EOZ127" s="208"/>
      <c r="EPA127" s="208"/>
      <c r="EPB127" s="208"/>
      <c r="EPC127" s="208"/>
      <c r="EPD127" s="208"/>
      <c r="EPE127" s="208"/>
      <c r="EPF127" s="208"/>
      <c r="EPG127" s="208"/>
      <c r="EPH127" s="208"/>
      <c r="EPI127" s="208"/>
      <c r="EPJ127" s="208"/>
      <c r="EPK127" s="208"/>
      <c r="EPL127" s="208"/>
      <c r="EPM127" s="208"/>
      <c r="EPN127" s="208"/>
      <c r="EPO127" s="208"/>
      <c r="EPP127" s="208"/>
      <c r="EPQ127" s="208"/>
      <c r="EPR127" s="208"/>
      <c r="EPS127" s="208"/>
      <c r="EPT127" s="208"/>
      <c r="EPU127" s="208"/>
      <c r="EPV127" s="208"/>
      <c r="EPW127" s="208"/>
      <c r="EPX127" s="208"/>
      <c r="EPY127" s="208"/>
      <c r="EPZ127" s="208"/>
      <c r="EQA127" s="208"/>
      <c r="EQB127" s="208"/>
      <c r="EQC127" s="208"/>
      <c r="EQD127" s="208"/>
      <c r="EQE127" s="208"/>
      <c r="EQF127" s="208"/>
      <c r="EQG127" s="208"/>
      <c r="EQH127" s="208"/>
      <c r="EQI127" s="208"/>
      <c r="EQJ127" s="208"/>
      <c r="EQK127" s="208"/>
      <c r="EQL127" s="208"/>
      <c r="EQM127" s="208"/>
      <c r="EQN127" s="208"/>
      <c r="EQO127" s="208"/>
      <c r="EQP127" s="208"/>
      <c r="EQQ127" s="208"/>
      <c r="EQR127" s="208"/>
      <c r="EQS127" s="208"/>
      <c r="EQT127" s="208"/>
      <c r="EQU127" s="208"/>
      <c r="EQV127" s="208"/>
      <c r="EQW127" s="208"/>
      <c r="EQX127" s="208"/>
      <c r="EQY127" s="208"/>
      <c r="EQZ127" s="208"/>
      <c r="ERA127" s="208"/>
      <c r="ERB127" s="208"/>
      <c r="ERC127" s="208"/>
      <c r="ERD127" s="208"/>
      <c r="ERE127" s="208"/>
      <c r="ERF127" s="208"/>
      <c r="ERG127" s="208"/>
      <c r="ERH127" s="208"/>
      <c r="ERI127" s="208"/>
      <c r="ERJ127" s="208"/>
      <c r="ERK127" s="208"/>
      <c r="ERL127" s="208"/>
      <c r="ERM127" s="208"/>
      <c r="ERN127" s="208"/>
      <c r="ERO127" s="208"/>
      <c r="ERP127" s="208"/>
      <c r="ERQ127" s="208"/>
      <c r="ERR127" s="208"/>
      <c r="ERS127" s="208"/>
      <c r="ERT127" s="208"/>
      <c r="ERU127" s="208"/>
      <c r="ERV127" s="208"/>
      <c r="ERW127" s="208"/>
      <c r="ERX127" s="208"/>
      <c r="ERY127" s="208"/>
      <c r="ERZ127" s="208"/>
      <c r="ESA127" s="208"/>
      <c r="ESB127" s="208"/>
      <c r="ESC127" s="208"/>
      <c r="ESD127" s="208"/>
      <c r="ESE127" s="208"/>
      <c r="ESF127" s="208"/>
      <c r="ESG127" s="208"/>
      <c r="ESH127" s="208"/>
      <c r="ESI127" s="208"/>
      <c r="ESJ127" s="208"/>
      <c r="ESK127" s="208"/>
      <c r="ESL127" s="208"/>
      <c r="ESM127" s="208"/>
      <c r="ESN127" s="208"/>
      <c r="ESO127" s="208"/>
      <c r="ESP127" s="208"/>
      <c r="ESQ127" s="208"/>
      <c r="ESR127" s="208"/>
      <c r="ESS127" s="208"/>
      <c r="EST127" s="208"/>
      <c r="ESU127" s="208"/>
      <c r="ESV127" s="208"/>
      <c r="ESW127" s="208"/>
      <c r="ESX127" s="208"/>
      <c r="ESY127" s="208"/>
      <c r="ESZ127" s="208"/>
      <c r="ETA127" s="208"/>
      <c r="ETB127" s="208"/>
      <c r="ETC127" s="208"/>
      <c r="ETD127" s="208"/>
      <c r="ETE127" s="208"/>
      <c r="ETF127" s="208"/>
      <c r="ETG127" s="208"/>
      <c r="ETH127" s="208"/>
      <c r="ETI127" s="208"/>
      <c r="ETJ127" s="208"/>
      <c r="ETK127" s="208"/>
      <c r="ETL127" s="208"/>
      <c r="ETM127" s="208"/>
      <c r="ETN127" s="208"/>
      <c r="ETO127" s="208"/>
      <c r="ETP127" s="208"/>
      <c r="ETQ127" s="208"/>
      <c r="ETR127" s="208"/>
      <c r="ETS127" s="208"/>
      <c r="ETT127" s="208"/>
      <c r="ETU127" s="208"/>
      <c r="ETV127" s="208"/>
      <c r="ETW127" s="208"/>
      <c r="ETX127" s="208"/>
      <c r="ETY127" s="208"/>
      <c r="ETZ127" s="208"/>
      <c r="EUA127" s="208"/>
      <c r="EUB127" s="208"/>
      <c r="EUC127" s="208"/>
      <c r="EUD127" s="208"/>
      <c r="EUE127" s="208"/>
      <c r="EUF127" s="208"/>
      <c r="EUG127" s="208"/>
      <c r="EUH127" s="208"/>
      <c r="EUI127" s="208"/>
      <c r="EUJ127" s="208"/>
      <c r="EUK127" s="208"/>
      <c r="EUL127" s="208"/>
      <c r="EUM127" s="208"/>
      <c r="EUN127" s="208"/>
      <c r="EUO127" s="208"/>
      <c r="EUP127" s="208"/>
      <c r="EUQ127" s="208"/>
      <c r="EUR127" s="208"/>
      <c r="EUS127" s="208"/>
      <c r="EUT127" s="208"/>
      <c r="EUU127" s="208"/>
      <c r="EUV127" s="208"/>
      <c r="EUW127" s="208"/>
      <c r="EUX127" s="208"/>
      <c r="EUY127" s="208"/>
      <c r="EUZ127" s="208"/>
      <c r="EVA127" s="208"/>
      <c r="EVB127" s="208"/>
      <c r="EVC127" s="208"/>
      <c r="EVD127" s="208"/>
      <c r="EVE127" s="208"/>
      <c r="EVF127" s="208"/>
      <c r="EVG127" s="208"/>
      <c r="EVH127" s="208"/>
      <c r="EVI127" s="208"/>
      <c r="EVJ127" s="208"/>
      <c r="EVK127" s="208"/>
      <c r="EVL127" s="208"/>
      <c r="EVM127" s="208"/>
      <c r="EVN127" s="208"/>
      <c r="EVO127" s="208"/>
      <c r="EVP127" s="208"/>
      <c r="EVQ127" s="208"/>
      <c r="EVR127" s="208"/>
      <c r="EVS127" s="208"/>
      <c r="EVT127" s="208"/>
      <c r="EVU127" s="208"/>
      <c r="EVV127" s="208"/>
      <c r="EVW127" s="208"/>
      <c r="EVX127" s="208"/>
      <c r="EVY127" s="208"/>
      <c r="EVZ127" s="208"/>
      <c r="EWA127" s="208"/>
      <c r="EWB127" s="208"/>
      <c r="EWC127" s="208"/>
      <c r="EWD127" s="208"/>
      <c r="EWE127" s="208"/>
      <c r="EWF127" s="208"/>
      <c r="EWG127" s="208"/>
      <c r="EWH127" s="208"/>
      <c r="EWI127" s="208"/>
      <c r="EWJ127" s="208"/>
      <c r="EWK127" s="208"/>
      <c r="EWL127" s="208"/>
      <c r="EWM127" s="208"/>
      <c r="EWN127" s="208"/>
      <c r="EWO127" s="208"/>
      <c r="EWP127" s="208"/>
      <c r="EWQ127" s="208"/>
      <c r="EWR127" s="208"/>
      <c r="EWS127" s="208"/>
      <c r="EWT127" s="208"/>
      <c r="EWU127" s="208"/>
      <c r="EWV127" s="208"/>
      <c r="EWW127" s="208"/>
      <c r="EWX127" s="208"/>
      <c r="EWY127" s="208"/>
      <c r="EWZ127" s="208"/>
      <c r="EXA127" s="208"/>
      <c r="EXB127" s="208"/>
      <c r="EXC127" s="208"/>
      <c r="EXD127" s="208"/>
      <c r="EXE127" s="208"/>
      <c r="EXF127" s="208"/>
      <c r="EXG127" s="208"/>
      <c r="EXH127" s="208"/>
      <c r="EXI127" s="208"/>
      <c r="EXJ127" s="208"/>
      <c r="EXK127" s="208"/>
      <c r="EXL127" s="208"/>
      <c r="EXM127" s="208"/>
      <c r="EXN127" s="208"/>
      <c r="EXO127" s="208"/>
      <c r="EXP127" s="208"/>
      <c r="EXQ127" s="208"/>
      <c r="EXR127" s="208"/>
      <c r="EXS127" s="208"/>
      <c r="EXT127" s="208"/>
      <c r="EXU127" s="208"/>
      <c r="EXV127" s="208"/>
      <c r="EXW127" s="208"/>
      <c r="EXX127" s="208"/>
      <c r="EXY127" s="208"/>
      <c r="EXZ127" s="208"/>
      <c r="EYA127" s="208"/>
      <c r="EYB127" s="208"/>
      <c r="EYC127" s="208"/>
      <c r="EYD127" s="208"/>
      <c r="EYE127" s="208"/>
      <c r="EYF127" s="208"/>
      <c r="EYG127" s="208"/>
      <c r="EYH127" s="208"/>
      <c r="EYI127" s="208"/>
      <c r="EYJ127" s="208"/>
      <c r="EYK127" s="208"/>
      <c r="EYL127" s="208"/>
      <c r="EYM127" s="208"/>
      <c r="EYN127" s="208"/>
      <c r="EYO127" s="208"/>
      <c r="EYP127" s="208"/>
      <c r="EYQ127" s="208"/>
      <c r="EYR127" s="208"/>
      <c r="EYS127" s="208"/>
      <c r="EYT127" s="208"/>
      <c r="EYU127" s="208"/>
      <c r="EYV127" s="208"/>
      <c r="EYW127" s="208"/>
      <c r="EYX127" s="208"/>
      <c r="EYY127" s="208"/>
      <c r="EYZ127" s="208"/>
      <c r="EZA127" s="208"/>
      <c r="EZB127" s="208"/>
      <c r="EZC127" s="208"/>
      <c r="EZD127" s="208"/>
      <c r="EZE127" s="208"/>
      <c r="EZF127" s="208"/>
      <c r="EZG127" s="208"/>
      <c r="EZH127" s="208"/>
      <c r="EZI127" s="208"/>
      <c r="EZJ127" s="208"/>
      <c r="EZK127" s="208"/>
      <c r="EZL127" s="208"/>
      <c r="EZM127" s="208"/>
      <c r="EZN127" s="208"/>
      <c r="EZO127" s="208"/>
      <c r="EZP127" s="208"/>
      <c r="EZQ127" s="208"/>
      <c r="EZR127" s="208"/>
      <c r="EZS127" s="208"/>
      <c r="EZT127" s="208"/>
      <c r="EZU127" s="208"/>
      <c r="EZV127" s="208"/>
      <c r="EZW127" s="208"/>
      <c r="EZX127" s="208"/>
      <c r="EZY127" s="208"/>
      <c r="EZZ127" s="208"/>
      <c r="FAA127" s="208"/>
      <c r="FAB127" s="208"/>
      <c r="FAC127" s="208"/>
      <c r="FAD127" s="208"/>
      <c r="FAE127" s="208"/>
      <c r="FAF127" s="208"/>
      <c r="FAG127" s="208"/>
      <c r="FAH127" s="208"/>
      <c r="FAI127" s="208"/>
      <c r="FAJ127" s="208"/>
      <c r="FAK127" s="208"/>
      <c r="FAL127" s="208"/>
      <c r="FAM127" s="208"/>
      <c r="FAN127" s="208"/>
      <c r="FAO127" s="208"/>
      <c r="FAP127" s="208"/>
      <c r="FAQ127" s="208"/>
      <c r="FAR127" s="208"/>
      <c r="FAS127" s="208"/>
      <c r="FAT127" s="208"/>
      <c r="FAU127" s="208"/>
      <c r="FAV127" s="208"/>
      <c r="FAW127" s="208"/>
      <c r="FAX127" s="208"/>
      <c r="FAY127" s="208"/>
      <c r="FAZ127" s="208"/>
      <c r="FBA127" s="208"/>
      <c r="FBB127" s="208"/>
      <c r="FBC127" s="208"/>
      <c r="FBD127" s="208"/>
      <c r="FBE127" s="208"/>
      <c r="FBF127" s="208"/>
      <c r="FBG127" s="208"/>
      <c r="FBH127" s="208"/>
      <c r="FBI127" s="208"/>
      <c r="FBJ127" s="208"/>
      <c r="FBK127" s="208"/>
      <c r="FBL127" s="208"/>
      <c r="FBM127" s="208"/>
      <c r="FBN127" s="208"/>
      <c r="FBO127" s="208"/>
      <c r="FBP127" s="208"/>
      <c r="FBQ127" s="208"/>
      <c r="FBR127" s="208"/>
      <c r="FBS127" s="208"/>
      <c r="FBT127" s="208"/>
      <c r="FBU127" s="208"/>
      <c r="FBV127" s="208"/>
      <c r="FBW127" s="208"/>
      <c r="FBX127" s="208"/>
      <c r="FBY127" s="208"/>
      <c r="FBZ127" s="208"/>
      <c r="FCA127" s="208"/>
      <c r="FCB127" s="208"/>
      <c r="FCC127" s="208"/>
      <c r="FCD127" s="208"/>
      <c r="FCE127" s="208"/>
      <c r="FCF127" s="208"/>
      <c r="FCG127" s="208"/>
      <c r="FCH127" s="208"/>
      <c r="FCI127" s="208"/>
      <c r="FCJ127" s="208"/>
      <c r="FCK127" s="208"/>
      <c r="FCL127" s="208"/>
      <c r="FCM127" s="208"/>
      <c r="FCN127" s="208"/>
      <c r="FCO127" s="208"/>
      <c r="FCP127" s="208"/>
      <c r="FCQ127" s="208"/>
      <c r="FCR127" s="208"/>
      <c r="FCS127" s="208"/>
      <c r="FCT127" s="208"/>
      <c r="FCU127" s="208"/>
      <c r="FCV127" s="208"/>
      <c r="FCW127" s="208"/>
      <c r="FCX127" s="208"/>
      <c r="FCY127" s="208"/>
      <c r="FCZ127" s="208"/>
      <c r="FDA127" s="208"/>
      <c r="FDB127" s="208"/>
      <c r="FDC127" s="208"/>
      <c r="FDD127" s="208"/>
      <c r="FDE127" s="208"/>
      <c r="FDF127" s="208"/>
      <c r="FDG127" s="208"/>
      <c r="FDH127" s="208"/>
      <c r="FDI127" s="208"/>
      <c r="FDJ127" s="208"/>
      <c r="FDK127" s="208"/>
      <c r="FDL127" s="208"/>
      <c r="FDM127" s="208"/>
      <c r="FDN127" s="208"/>
      <c r="FDO127" s="208"/>
      <c r="FDP127" s="208"/>
      <c r="FDQ127" s="208"/>
      <c r="FDR127" s="208"/>
      <c r="FDS127" s="208"/>
      <c r="FDT127" s="208"/>
      <c r="FDU127" s="208"/>
      <c r="FDV127" s="208"/>
      <c r="FDW127" s="208"/>
      <c r="FDX127" s="208"/>
      <c r="FDY127" s="208"/>
      <c r="FDZ127" s="208"/>
      <c r="FEA127" s="208"/>
      <c r="FEB127" s="208"/>
      <c r="FEC127" s="208"/>
      <c r="FED127" s="208"/>
      <c r="FEE127" s="208"/>
      <c r="FEF127" s="208"/>
      <c r="FEG127" s="208"/>
      <c r="FEH127" s="208"/>
      <c r="FEI127" s="208"/>
      <c r="FEJ127" s="208"/>
      <c r="FEK127" s="208"/>
      <c r="FEL127" s="208"/>
      <c r="FEM127" s="208"/>
      <c r="FEN127" s="208"/>
      <c r="FEO127" s="208"/>
      <c r="FEP127" s="208"/>
      <c r="FEQ127" s="208"/>
      <c r="FER127" s="208"/>
      <c r="FES127" s="208"/>
      <c r="FET127" s="208"/>
      <c r="FEU127" s="208"/>
      <c r="FEV127" s="208"/>
      <c r="FEW127" s="208"/>
      <c r="FEX127" s="208"/>
      <c r="FEY127" s="208"/>
      <c r="FEZ127" s="208"/>
      <c r="FFA127" s="208"/>
      <c r="FFB127" s="208"/>
      <c r="FFC127" s="208"/>
      <c r="FFD127" s="208"/>
      <c r="FFE127" s="208"/>
      <c r="FFF127" s="208"/>
      <c r="FFG127" s="208"/>
      <c r="FFH127" s="208"/>
      <c r="FFI127" s="208"/>
      <c r="FFJ127" s="208"/>
      <c r="FFK127" s="208"/>
      <c r="FFL127" s="208"/>
      <c r="FFM127" s="208"/>
      <c r="FFN127" s="208"/>
      <c r="FFO127" s="208"/>
      <c r="FFP127" s="208"/>
      <c r="FFQ127" s="208"/>
      <c r="FFR127" s="208"/>
      <c r="FFS127" s="208"/>
      <c r="FFT127" s="208"/>
      <c r="FFU127" s="208"/>
      <c r="FFV127" s="208"/>
      <c r="FFW127" s="208"/>
      <c r="FFX127" s="208"/>
      <c r="FFY127" s="208"/>
      <c r="FFZ127" s="208"/>
      <c r="FGA127" s="208"/>
      <c r="FGB127" s="208"/>
      <c r="FGC127" s="208"/>
      <c r="FGD127" s="208"/>
      <c r="FGE127" s="208"/>
      <c r="FGF127" s="208"/>
      <c r="FGG127" s="208"/>
      <c r="FGH127" s="208"/>
      <c r="FGI127" s="208"/>
      <c r="FGJ127" s="208"/>
      <c r="FGK127" s="208"/>
      <c r="FGL127" s="208"/>
      <c r="FGM127" s="208"/>
      <c r="FGN127" s="208"/>
      <c r="FGO127" s="208"/>
      <c r="FGP127" s="208"/>
      <c r="FGQ127" s="208"/>
      <c r="FGR127" s="208"/>
      <c r="FGS127" s="208"/>
      <c r="FGT127" s="208"/>
      <c r="FGU127" s="208"/>
      <c r="FGV127" s="208"/>
      <c r="FGW127" s="208"/>
      <c r="FGX127" s="208"/>
      <c r="FGY127" s="208"/>
      <c r="FGZ127" s="208"/>
      <c r="FHA127" s="208"/>
      <c r="FHB127" s="208"/>
      <c r="FHC127" s="208"/>
      <c r="FHD127" s="208"/>
      <c r="FHE127" s="208"/>
      <c r="FHF127" s="208"/>
      <c r="FHG127" s="208"/>
      <c r="FHH127" s="208"/>
      <c r="FHI127" s="208"/>
      <c r="FHJ127" s="208"/>
      <c r="FHK127" s="208"/>
      <c r="FHL127" s="208"/>
      <c r="FHM127" s="208"/>
      <c r="FHN127" s="208"/>
      <c r="FHO127" s="208"/>
      <c r="FHP127" s="208"/>
      <c r="FHQ127" s="208"/>
      <c r="FHR127" s="208"/>
      <c r="FHS127" s="208"/>
      <c r="FHT127" s="208"/>
      <c r="FHU127" s="208"/>
      <c r="FHV127" s="208"/>
      <c r="FHW127" s="208"/>
      <c r="FHX127" s="208"/>
      <c r="FHY127" s="208"/>
      <c r="FHZ127" s="208"/>
      <c r="FIA127" s="208"/>
      <c r="FIB127" s="208"/>
      <c r="FIC127" s="208"/>
      <c r="FID127" s="208"/>
      <c r="FIE127" s="208"/>
      <c r="FIF127" s="208"/>
      <c r="FIG127" s="208"/>
      <c r="FIH127" s="208"/>
      <c r="FII127" s="208"/>
      <c r="FIJ127" s="208"/>
      <c r="FIK127" s="208"/>
      <c r="FIL127" s="208"/>
      <c r="FIM127" s="208"/>
      <c r="FIN127" s="208"/>
      <c r="FIO127" s="208"/>
      <c r="FIP127" s="208"/>
      <c r="FIQ127" s="208"/>
      <c r="FIR127" s="208"/>
      <c r="FIS127" s="208"/>
      <c r="FIT127" s="208"/>
      <c r="FIU127" s="208"/>
      <c r="FIV127" s="208"/>
      <c r="FIW127" s="208"/>
      <c r="FIX127" s="208"/>
      <c r="FIY127" s="208"/>
      <c r="FIZ127" s="208"/>
      <c r="FJA127" s="208"/>
      <c r="FJB127" s="208"/>
      <c r="FJC127" s="208"/>
      <c r="FJD127" s="208"/>
      <c r="FJE127" s="208"/>
      <c r="FJF127" s="208"/>
      <c r="FJG127" s="208"/>
      <c r="FJH127" s="208"/>
      <c r="FJI127" s="208"/>
      <c r="FJJ127" s="208"/>
      <c r="FJK127" s="208"/>
      <c r="FJL127" s="208"/>
      <c r="FJM127" s="208"/>
      <c r="FJN127" s="208"/>
      <c r="FJO127" s="208"/>
      <c r="FJP127" s="208"/>
      <c r="FJQ127" s="208"/>
      <c r="FJR127" s="208"/>
      <c r="FJS127" s="208"/>
      <c r="FJT127" s="208"/>
      <c r="FJU127" s="208"/>
      <c r="FJV127" s="208"/>
      <c r="FJW127" s="208"/>
      <c r="FJX127" s="208"/>
      <c r="FJY127" s="208"/>
      <c r="FJZ127" s="208"/>
      <c r="FKA127" s="208"/>
      <c r="FKB127" s="208"/>
      <c r="FKC127" s="208"/>
      <c r="FKD127" s="208"/>
      <c r="FKE127" s="208"/>
      <c r="FKF127" s="208"/>
      <c r="FKG127" s="208"/>
      <c r="FKH127" s="208"/>
      <c r="FKI127" s="208"/>
      <c r="FKJ127" s="208"/>
      <c r="FKK127" s="208"/>
      <c r="FKL127" s="208"/>
      <c r="FKM127" s="208"/>
      <c r="FKN127" s="208"/>
      <c r="FKO127" s="208"/>
      <c r="FKP127" s="208"/>
      <c r="FKQ127" s="208"/>
      <c r="FKR127" s="208"/>
      <c r="FKS127" s="208"/>
      <c r="FKT127" s="208"/>
      <c r="FKU127" s="208"/>
      <c r="FKV127" s="208"/>
      <c r="FKW127" s="208"/>
      <c r="FKX127" s="208"/>
      <c r="FKY127" s="208"/>
      <c r="FKZ127" s="208"/>
      <c r="FLA127" s="208"/>
      <c r="FLB127" s="208"/>
      <c r="FLC127" s="208"/>
      <c r="FLD127" s="208"/>
      <c r="FLE127" s="208"/>
      <c r="FLF127" s="208"/>
      <c r="FLG127" s="208"/>
      <c r="FLH127" s="208"/>
      <c r="FLI127" s="208"/>
      <c r="FLJ127" s="208"/>
      <c r="FLK127" s="208"/>
      <c r="FLL127" s="208"/>
      <c r="FLM127" s="208"/>
      <c r="FLN127" s="208"/>
      <c r="FLO127" s="208"/>
      <c r="FLP127" s="208"/>
      <c r="FLQ127" s="208"/>
      <c r="FLR127" s="208"/>
      <c r="FLS127" s="208"/>
      <c r="FLT127" s="208"/>
      <c r="FLU127" s="208"/>
      <c r="FLV127" s="208"/>
      <c r="FLW127" s="208"/>
      <c r="FLX127" s="208"/>
      <c r="FLY127" s="208"/>
      <c r="FLZ127" s="208"/>
      <c r="FMA127" s="208"/>
      <c r="FMB127" s="208"/>
      <c r="FMC127" s="208"/>
      <c r="FMD127" s="208"/>
      <c r="FME127" s="208"/>
      <c r="FMF127" s="208"/>
      <c r="FMG127" s="208"/>
      <c r="FMH127" s="208"/>
      <c r="FMI127" s="208"/>
      <c r="FMJ127" s="208"/>
      <c r="FMK127" s="208"/>
      <c r="FML127" s="208"/>
      <c r="FMM127" s="208"/>
      <c r="FMN127" s="208"/>
      <c r="FMO127" s="208"/>
      <c r="FMP127" s="208"/>
      <c r="FMQ127" s="208"/>
      <c r="FMR127" s="208"/>
      <c r="FMS127" s="208"/>
      <c r="FMT127" s="208"/>
      <c r="FMU127" s="208"/>
      <c r="FMV127" s="208"/>
      <c r="FMW127" s="208"/>
      <c r="FMX127" s="208"/>
      <c r="FMY127" s="208"/>
      <c r="FMZ127" s="208"/>
      <c r="FNA127" s="208"/>
      <c r="FNB127" s="208"/>
      <c r="FNC127" s="208"/>
      <c r="FND127" s="208"/>
      <c r="FNE127" s="208"/>
      <c r="FNF127" s="208"/>
      <c r="FNG127" s="208"/>
      <c r="FNH127" s="208"/>
      <c r="FNI127" s="208"/>
      <c r="FNJ127" s="208"/>
      <c r="FNK127" s="208"/>
      <c r="FNL127" s="208"/>
      <c r="FNM127" s="208"/>
      <c r="FNN127" s="208"/>
      <c r="FNO127" s="208"/>
      <c r="FNP127" s="208"/>
      <c r="FNQ127" s="208"/>
      <c r="FNR127" s="208"/>
      <c r="FNS127" s="208"/>
      <c r="FNT127" s="208"/>
      <c r="FNU127" s="208"/>
      <c r="FNV127" s="208"/>
      <c r="FNW127" s="208"/>
      <c r="FNX127" s="208"/>
      <c r="FNY127" s="208"/>
      <c r="FNZ127" s="208"/>
      <c r="FOA127" s="208"/>
      <c r="FOB127" s="208"/>
      <c r="FOC127" s="208"/>
      <c r="FOD127" s="208"/>
      <c r="FOE127" s="208"/>
      <c r="FOF127" s="208"/>
      <c r="FOG127" s="208"/>
      <c r="FOH127" s="208"/>
      <c r="FOI127" s="208"/>
      <c r="FOJ127" s="208"/>
      <c r="FOK127" s="208"/>
      <c r="FOL127" s="208"/>
      <c r="FOM127" s="208"/>
      <c r="FON127" s="208"/>
      <c r="FOO127" s="208"/>
      <c r="FOP127" s="208"/>
      <c r="FOQ127" s="208"/>
      <c r="FOR127" s="208"/>
      <c r="FOS127" s="208"/>
      <c r="FOT127" s="208"/>
      <c r="FOU127" s="208"/>
      <c r="FOV127" s="208"/>
      <c r="FOW127" s="208"/>
      <c r="FOX127" s="208"/>
      <c r="FOY127" s="208"/>
      <c r="FOZ127" s="208"/>
      <c r="FPA127" s="208"/>
      <c r="FPB127" s="208"/>
      <c r="FPC127" s="208"/>
      <c r="FPD127" s="208"/>
      <c r="FPE127" s="208"/>
      <c r="FPF127" s="208"/>
      <c r="FPG127" s="208"/>
      <c r="FPH127" s="208"/>
      <c r="FPI127" s="208"/>
      <c r="FPJ127" s="208"/>
      <c r="FPK127" s="208"/>
      <c r="FPL127" s="208"/>
      <c r="FPM127" s="208"/>
      <c r="FPN127" s="208"/>
      <c r="FPO127" s="208"/>
      <c r="FPP127" s="208"/>
      <c r="FPQ127" s="208"/>
      <c r="FPR127" s="208"/>
      <c r="FPS127" s="208"/>
      <c r="FPT127" s="208"/>
      <c r="FPU127" s="208"/>
      <c r="FPV127" s="208"/>
      <c r="FPW127" s="208"/>
      <c r="FPX127" s="208"/>
      <c r="FPY127" s="208"/>
      <c r="FPZ127" s="208"/>
      <c r="FQA127" s="208"/>
      <c r="FQB127" s="208"/>
      <c r="FQC127" s="208"/>
      <c r="FQD127" s="208"/>
      <c r="FQE127" s="208"/>
      <c r="FQF127" s="208"/>
      <c r="FQG127" s="208"/>
      <c r="FQH127" s="208"/>
      <c r="FQI127" s="208"/>
      <c r="FQJ127" s="208"/>
      <c r="FQK127" s="208"/>
      <c r="FQL127" s="208"/>
      <c r="FQM127" s="208"/>
      <c r="FQN127" s="208"/>
      <c r="FQO127" s="208"/>
      <c r="FQP127" s="208"/>
      <c r="FQQ127" s="208"/>
      <c r="FQR127" s="208"/>
      <c r="FQS127" s="208"/>
      <c r="FQT127" s="208"/>
      <c r="FQU127" s="208"/>
      <c r="FQV127" s="208"/>
      <c r="FQW127" s="208"/>
      <c r="FQX127" s="208"/>
      <c r="FQY127" s="208"/>
      <c r="FQZ127" s="208"/>
      <c r="FRA127" s="208"/>
      <c r="FRB127" s="208"/>
      <c r="FRC127" s="208"/>
      <c r="FRD127" s="208"/>
      <c r="FRE127" s="208"/>
      <c r="FRF127" s="208"/>
      <c r="FRG127" s="208"/>
      <c r="FRH127" s="208"/>
      <c r="FRI127" s="208"/>
      <c r="FRJ127" s="208"/>
      <c r="FRK127" s="208"/>
      <c r="FRL127" s="208"/>
      <c r="FRM127" s="208"/>
      <c r="FRN127" s="208"/>
      <c r="FRO127" s="208"/>
      <c r="FRP127" s="208"/>
      <c r="FRQ127" s="208"/>
      <c r="FRR127" s="208"/>
      <c r="FRS127" s="208"/>
      <c r="FRT127" s="208"/>
      <c r="FRU127" s="208"/>
      <c r="FRV127" s="208"/>
      <c r="FRW127" s="208"/>
      <c r="FRX127" s="208"/>
      <c r="FRY127" s="208"/>
      <c r="FRZ127" s="208"/>
      <c r="FSA127" s="208"/>
      <c r="FSB127" s="208"/>
      <c r="FSC127" s="208"/>
      <c r="FSD127" s="208"/>
      <c r="FSE127" s="208"/>
      <c r="FSF127" s="208"/>
      <c r="FSG127" s="208"/>
      <c r="FSH127" s="208"/>
      <c r="FSI127" s="208"/>
      <c r="FSJ127" s="208"/>
      <c r="FSK127" s="208"/>
      <c r="FSL127" s="208"/>
      <c r="FSM127" s="208"/>
      <c r="FSN127" s="208"/>
      <c r="FSO127" s="208"/>
      <c r="FSP127" s="208"/>
      <c r="FSQ127" s="208"/>
      <c r="FSR127" s="208"/>
      <c r="FSS127" s="208"/>
      <c r="FST127" s="208"/>
      <c r="FSU127" s="208"/>
      <c r="FSV127" s="208"/>
      <c r="FSW127" s="208"/>
      <c r="FSX127" s="208"/>
      <c r="FSY127" s="208"/>
      <c r="FSZ127" s="208"/>
      <c r="FTA127" s="208"/>
      <c r="FTB127" s="208"/>
      <c r="FTC127" s="208"/>
      <c r="FTD127" s="208"/>
      <c r="FTE127" s="208"/>
      <c r="FTF127" s="208"/>
      <c r="FTG127" s="208"/>
      <c r="FTH127" s="208"/>
      <c r="FTI127" s="208"/>
      <c r="FTJ127" s="208"/>
      <c r="FTK127" s="208"/>
      <c r="FTL127" s="208"/>
      <c r="FTM127" s="208"/>
      <c r="FTN127" s="208"/>
      <c r="FTO127" s="208"/>
      <c r="FTP127" s="208"/>
      <c r="FTQ127" s="208"/>
      <c r="FTR127" s="208"/>
      <c r="FTS127" s="208"/>
      <c r="FTT127" s="208"/>
      <c r="FTU127" s="208"/>
      <c r="FTV127" s="208"/>
      <c r="FTW127" s="208"/>
      <c r="FTX127" s="208"/>
      <c r="FTY127" s="208"/>
      <c r="FTZ127" s="208"/>
      <c r="FUA127" s="208"/>
      <c r="FUB127" s="208"/>
      <c r="FUC127" s="208"/>
      <c r="FUD127" s="208"/>
      <c r="FUE127" s="208"/>
      <c r="FUF127" s="208"/>
      <c r="FUG127" s="208"/>
      <c r="FUH127" s="208"/>
      <c r="FUI127" s="208"/>
      <c r="FUJ127" s="208"/>
      <c r="FUK127" s="208"/>
      <c r="FUL127" s="208"/>
      <c r="FUM127" s="208"/>
      <c r="FUN127" s="208"/>
      <c r="FUO127" s="208"/>
      <c r="FUP127" s="208"/>
      <c r="FUQ127" s="208"/>
      <c r="FUR127" s="208"/>
      <c r="FUS127" s="208"/>
      <c r="FUT127" s="208"/>
      <c r="FUU127" s="208"/>
      <c r="FUV127" s="208"/>
      <c r="FUW127" s="208"/>
      <c r="FUX127" s="208"/>
      <c r="FUY127" s="208"/>
      <c r="FUZ127" s="208"/>
      <c r="FVA127" s="208"/>
      <c r="FVB127" s="208"/>
      <c r="FVC127" s="208"/>
      <c r="FVD127" s="208"/>
      <c r="FVE127" s="208"/>
      <c r="FVF127" s="208"/>
      <c r="FVG127" s="208"/>
      <c r="FVH127" s="208"/>
      <c r="FVI127" s="208"/>
      <c r="FVJ127" s="208"/>
      <c r="FVK127" s="208"/>
      <c r="FVL127" s="208"/>
      <c r="FVM127" s="208"/>
      <c r="FVN127" s="208"/>
      <c r="FVO127" s="208"/>
      <c r="FVP127" s="208"/>
      <c r="FVQ127" s="208"/>
      <c r="FVR127" s="208"/>
      <c r="FVS127" s="208"/>
      <c r="FVT127" s="208"/>
      <c r="FVU127" s="208"/>
      <c r="FVV127" s="208"/>
      <c r="FVW127" s="208"/>
      <c r="FVX127" s="208"/>
      <c r="FVY127" s="208"/>
      <c r="FVZ127" s="208"/>
      <c r="FWA127" s="208"/>
      <c r="FWB127" s="208"/>
      <c r="FWC127" s="208"/>
      <c r="FWD127" s="208"/>
      <c r="FWE127" s="208"/>
      <c r="FWF127" s="208"/>
      <c r="FWG127" s="208"/>
      <c r="FWH127" s="208"/>
      <c r="FWI127" s="208"/>
      <c r="FWJ127" s="208"/>
      <c r="FWK127" s="208"/>
      <c r="FWL127" s="208"/>
      <c r="FWM127" s="208"/>
      <c r="FWN127" s="208"/>
      <c r="FWO127" s="208"/>
      <c r="FWP127" s="208"/>
      <c r="FWQ127" s="208"/>
      <c r="FWR127" s="208"/>
      <c r="FWS127" s="208"/>
      <c r="FWT127" s="208"/>
      <c r="FWU127" s="208"/>
      <c r="FWV127" s="208"/>
      <c r="FWW127" s="208"/>
      <c r="FWX127" s="208"/>
      <c r="FWY127" s="208"/>
      <c r="FWZ127" s="208"/>
      <c r="FXA127" s="208"/>
      <c r="FXB127" s="208"/>
      <c r="FXC127" s="208"/>
      <c r="FXD127" s="208"/>
      <c r="FXE127" s="208"/>
      <c r="FXF127" s="208"/>
      <c r="FXG127" s="208"/>
      <c r="FXH127" s="208"/>
      <c r="FXI127" s="208"/>
      <c r="FXJ127" s="208"/>
      <c r="FXK127" s="208"/>
      <c r="FXL127" s="208"/>
      <c r="FXM127" s="208"/>
      <c r="FXN127" s="208"/>
      <c r="FXO127" s="208"/>
      <c r="FXP127" s="208"/>
      <c r="FXQ127" s="208"/>
      <c r="FXR127" s="208"/>
      <c r="FXS127" s="208"/>
      <c r="FXT127" s="208"/>
      <c r="FXU127" s="208"/>
      <c r="FXV127" s="208"/>
      <c r="FXW127" s="208"/>
      <c r="FXX127" s="208"/>
      <c r="FXY127" s="208"/>
      <c r="FXZ127" s="208"/>
      <c r="FYA127" s="208"/>
      <c r="FYB127" s="208"/>
      <c r="FYC127" s="208"/>
      <c r="FYD127" s="208"/>
      <c r="FYE127" s="208"/>
      <c r="FYF127" s="208"/>
      <c r="FYG127" s="208"/>
      <c r="FYH127" s="208"/>
      <c r="FYI127" s="208"/>
      <c r="FYJ127" s="208"/>
      <c r="FYK127" s="208"/>
      <c r="FYL127" s="208"/>
      <c r="FYM127" s="208"/>
      <c r="FYN127" s="208"/>
      <c r="FYO127" s="208"/>
      <c r="FYP127" s="208"/>
      <c r="FYQ127" s="208"/>
      <c r="FYR127" s="208"/>
      <c r="FYS127" s="208"/>
      <c r="FYT127" s="208"/>
      <c r="FYU127" s="208"/>
      <c r="FYV127" s="208"/>
      <c r="FYW127" s="208"/>
      <c r="FYX127" s="208"/>
      <c r="FYY127" s="208"/>
      <c r="FYZ127" s="208"/>
      <c r="FZA127" s="208"/>
      <c r="FZB127" s="208"/>
      <c r="FZC127" s="208"/>
      <c r="FZD127" s="208"/>
      <c r="FZE127" s="208"/>
      <c r="FZF127" s="208"/>
      <c r="FZG127" s="208"/>
      <c r="FZH127" s="208"/>
      <c r="FZI127" s="208"/>
      <c r="FZJ127" s="208"/>
      <c r="FZK127" s="208"/>
      <c r="FZL127" s="208"/>
      <c r="FZM127" s="208"/>
      <c r="FZN127" s="208"/>
      <c r="FZO127" s="208"/>
      <c r="FZP127" s="208"/>
      <c r="FZQ127" s="208"/>
      <c r="FZR127" s="208"/>
      <c r="FZS127" s="208"/>
      <c r="FZT127" s="208"/>
      <c r="FZU127" s="208"/>
      <c r="FZV127" s="208"/>
      <c r="FZW127" s="208"/>
      <c r="FZX127" s="208"/>
      <c r="FZY127" s="208"/>
      <c r="FZZ127" s="208"/>
      <c r="GAA127" s="208"/>
      <c r="GAB127" s="208"/>
      <c r="GAC127" s="208"/>
      <c r="GAD127" s="208"/>
      <c r="GAE127" s="208"/>
      <c r="GAF127" s="208"/>
      <c r="GAG127" s="208"/>
      <c r="GAH127" s="208"/>
      <c r="GAI127" s="208"/>
      <c r="GAJ127" s="208"/>
      <c r="GAK127" s="208"/>
      <c r="GAL127" s="208"/>
      <c r="GAM127" s="208"/>
      <c r="GAN127" s="208"/>
      <c r="GAO127" s="208"/>
      <c r="GAP127" s="208"/>
      <c r="GAQ127" s="208"/>
      <c r="GAR127" s="208"/>
      <c r="GAS127" s="208"/>
      <c r="GAT127" s="208"/>
      <c r="GAU127" s="208"/>
      <c r="GAV127" s="208"/>
      <c r="GAW127" s="208"/>
      <c r="GAX127" s="208"/>
      <c r="GAY127" s="208"/>
      <c r="GAZ127" s="208"/>
      <c r="GBA127" s="208"/>
      <c r="GBB127" s="208"/>
      <c r="GBC127" s="208"/>
      <c r="GBD127" s="208"/>
      <c r="GBE127" s="208"/>
      <c r="GBF127" s="208"/>
      <c r="GBG127" s="208"/>
      <c r="GBH127" s="208"/>
      <c r="GBI127" s="208"/>
      <c r="GBJ127" s="208"/>
      <c r="GBK127" s="208"/>
      <c r="GBL127" s="208"/>
      <c r="GBM127" s="208"/>
      <c r="GBN127" s="208"/>
      <c r="GBO127" s="208"/>
      <c r="GBP127" s="208"/>
      <c r="GBQ127" s="208"/>
      <c r="GBR127" s="208"/>
      <c r="GBS127" s="208"/>
      <c r="GBT127" s="208"/>
      <c r="GBU127" s="208"/>
      <c r="GBV127" s="208"/>
      <c r="GBW127" s="208"/>
      <c r="GBX127" s="208"/>
      <c r="GBY127" s="208"/>
      <c r="GBZ127" s="208"/>
      <c r="GCA127" s="208"/>
      <c r="GCB127" s="208"/>
      <c r="GCC127" s="208"/>
      <c r="GCD127" s="208"/>
      <c r="GCE127" s="208"/>
      <c r="GCF127" s="208"/>
      <c r="GCG127" s="208"/>
      <c r="GCH127" s="208"/>
      <c r="GCI127" s="208"/>
      <c r="GCJ127" s="208"/>
      <c r="GCK127" s="208"/>
      <c r="GCL127" s="208"/>
      <c r="GCM127" s="208"/>
      <c r="GCN127" s="208"/>
      <c r="GCO127" s="208"/>
      <c r="GCP127" s="208"/>
      <c r="GCQ127" s="208"/>
      <c r="GCR127" s="208"/>
      <c r="GCS127" s="208"/>
      <c r="GCT127" s="208"/>
      <c r="GCU127" s="208"/>
      <c r="GCV127" s="208"/>
      <c r="GCW127" s="208"/>
      <c r="GCX127" s="208"/>
      <c r="GCY127" s="208"/>
      <c r="GCZ127" s="208"/>
      <c r="GDA127" s="208"/>
      <c r="GDB127" s="208"/>
      <c r="GDC127" s="208"/>
      <c r="GDD127" s="208"/>
      <c r="GDE127" s="208"/>
      <c r="GDF127" s="208"/>
      <c r="GDG127" s="208"/>
      <c r="GDH127" s="208"/>
      <c r="GDI127" s="208"/>
      <c r="GDJ127" s="208"/>
      <c r="GDK127" s="208"/>
      <c r="GDL127" s="208"/>
      <c r="GDM127" s="208"/>
      <c r="GDN127" s="208"/>
      <c r="GDO127" s="208"/>
      <c r="GDP127" s="208"/>
      <c r="GDQ127" s="208"/>
      <c r="GDR127" s="208"/>
      <c r="GDS127" s="208"/>
      <c r="GDT127" s="208"/>
      <c r="GDU127" s="208"/>
      <c r="GDV127" s="208"/>
      <c r="GDW127" s="208"/>
      <c r="GDX127" s="208"/>
      <c r="GDY127" s="208"/>
      <c r="GDZ127" s="208"/>
      <c r="GEA127" s="208"/>
      <c r="GEB127" s="208"/>
      <c r="GEC127" s="208"/>
      <c r="GED127" s="208"/>
      <c r="GEE127" s="208"/>
      <c r="GEF127" s="208"/>
      <c r="GEG127" s="208"/>
      <c r="GEH127" s="208"/>
      <c r="GEI127" s="208"/>
      <c r="GEJ127" s="208"/>
      <c r="GEK127" s="208"/>
      <c r="GEL127" s="208"/>
      <c r="GEM127" s="208"/>
      <c r="GEN127" s="208"/>
      <c r="GEO127" s="208"/>
      <c r="GEP127" s="208"/>
      <c r="GEQ127" s="208"/>
      <c r="GER127" s="208"/>
      <c r="GES127" s="208"/>
      <c r="GET127" s="208"/>
      <c r="GEU127" s="208"/>
      <c r="GEV127" s="208"/>
      <c r="GEW127" s="208"/>
      <c r="GEX127" s="208"/>
      <c r="GEY127" s="208"/>
      <c r="GEZ127" s="208"/>
      <c r="GFA127" s="208"/>
      <c r="GFB127" s="208"/>
      <c r="GFC127" s="208"/>
      <c r="GFD127" s="208"/>
      <c r="GFE127" s="208"/>
      <c r="GFF127" s="208"/>
      <c r="GFG127" s="208"/>
      <c r="GFH127" s="208"/>
      <c r="GFI127" s="208"/>
      <c r="GFJ127" s="208"/>
      <c r="GFK127" s="208"/>
      <c r="GFL127" s="208"/>
      <c r="GFM127" s="208"/>
      <c r="GFN127" s="208"/>
      <c r="GFO127" s="208"/>
      <c r="GFP127" s="208"/>
      <c r="GFQ127" s="208"/>
      <c r="GFR127" s="208"/>
      <c r="GFS127" s="208"/>
      <c r="GFT127" s="208"/>
      <c r="GFU127" s="208"/>
      <c r="GFV127" s="208"/>
      <c r="GFW127" s="208"/>
      <c r="GFX127" s="208"/>
      <c r="GFY127" s="208"/>
      <c r="GFZ127" s="208"/>
      <c r="GGA127" s="208"/>
      <c r="GGB127" s="208"/>
      <c r="GGC127" s="208"/>
      <c r="GGD127" s="208"/>
      <c r="GGE127" s="208"/>
      <c r="GGF127" s="208"/>
      <c r="GGG127" s="208"/>
      <c r="GGH127" s="208"/>
      <c r="GGI127" s="208"/>
      <c r="GGJ127" s="208"/>
      <c r="GGK127" s="208"/>
      <c r="GGL127" s="208"/>
      <c r="GGM127" s="208"/>
      <c r="GGN127" s="208"/>
      <c r="GGO127" s="208"/>
      <c r="GGP127" s="208"/>
      <c r="GGQ127" s="208"/>
      <c r="GGR127" s="208"/>
      <c r="GGS127" s="208"/>
      <c r="GGT127" s="208"/>
      <c r="GGU127" s="208"/>
      <c r="GGV127" s="208"/>
      <c r="GGW127" s="208"/>
      <c r="GGX127" s="208"/>
      <c r="GGY127" s="208"/>
      <c r="GGZ127" s="208"/>
      <c r="GHA127" s="208"/>
      <c r="GHB127" s="208"/>
      <c r="GHC127" s="208"/>
      <c r="GHD127" s="208"/>
      <c r="GHE127" s="208"/>
      <c r="GHF127" s="208"/>
      <c r="GHG127" s="208"/>
      <c r="GHH127" s="208"/>
      <c r="GHI127" s="208"/>
      <c r="GHJ127" s="208"/>
      <c r="GHK127" s="208"/>
      <c r="GHL127" s="208"/>
      <c r="GHM127" s="208"/>
      <c r="GHN127" s="208"/>
      <c r="GHO127" s="208"/>
      <c r="GHP127" s="208"/>
      <c r="GHQ127" s="208"/>
      <c r="GHR127" s="208"/>
      <c r="GHS127" s="208"/>
      <c r="GHT127" s="208"/>
      <c r="GHU127" s="208"/>
      <c r="GHV127" s="208"/>
      <c r="GHW127" s="208"/>
      <c r="GHX127" s="208"/>
      <c r="GHY127" s="208"/>
      <c r="GHZ127" s="208"/>
      <c r="GIA127" s="208"/>
      <c r="GIB127" s="208"/>
      <c r="GIC127" s="208"/>
      <c r="GID127" s="208"/>
      <c r="GIE127" s="208"/>
      <c r="GIF127" s="208"/>
      <c r="GIG127" s="208"/>
      <c r="GIH127" s="208"/>
      <c r="GII127" s="208"/>
      <c r="GIJ127" s="208"/>
      <c r="GIK127" s="208"/>
      <c r="GIL127" s="208"/>
      <c r="GIM127" s="208"/>
      <c r="GIN127" s="208"/>
      <c r="GIO127" s="208"/>
      <c r="GIP127" s="208"/>
      <c r="GIQ127" s="208"/>
      <c r="GIR127" s="208"/>
      <c r="GIS127" s="208"/>
      <c r="GIT127" s="208"/>
      <c r="GIU127" s="208"/>
      <c r="GIV127" s="208"/>
      <c r="GIW127" s="208"/>
      <c r="GIX127" s="208"/>
      <c r="GIY127" s="208"/>
      <c r="GIZ127" s="208"/>
      <c r="GJA127" s="208"/>
      <c r="GJB127" s="208"/>
      <c r="GJC127" s="208"/>
      <c r="GJD127" s="208"/>
      <c r="GJE127" s="208"/>
      <c r="GJF127" s="208"/>
      <c r="GJG127" s="208"/>
      <c r="GJH127" s="208"/>
      <c r="GJI127" s="208"/>
      <c r="GJJ127" s="208"/>
      <c r="GJK127" s="208"/>
      <c r="GJL127" s="208"/>
      <c r="GJM127" s="208"/>
      <c r="GJN127" s="208"/>
      <c r="GJO127" s="208"/>
      <c r="GJP127" s="208"/>
      <c r="GJQ127" s="208"/>
      <c r="GJR127" s="208"/>
      <c r="GJS127" s="208"/>
      <c r="GJT127" s="208"/>
      <c r="GJU127" s="208"/>
      <c r="GJV127" s="208"/>
      <c r="GJW127" s="208"/>
      <c r="GJX127" s="208"/>
      <c r="GJY127" s="208"/>
      <c r="GJZ127" s="208"/>
      <c r="GKA127" s="208"/>
      <c r="GKB127" s="208"/>
      <c r="GKC127" s="208"/>
      <c r="GKD127" s="208"/>
      <c r="GKE127" s="208"/>
      <c r="GKF127" s="208"/>
      <c r="GKG127" s="208"/>
      <c r="GKH127" s="208"/>
      <c r="GKI127" s="208"/>
      <c r="GKJ127" s="208"/>
      <c r="GKK127" s="208"/>
      <c r="GKL127" s="208"/>
      <c r="GKM127" s="208"/>
      <c r="GKN127" s="208"/>
      <c r="GKO127" s="208"/>
      <c r="GKP127" s="208"/>
      <c r="GKQ127" s="208"/>
      <c r="GKR127" s="208"/>
      <c r="GKS127" s="208"/>
      <c r="GKT127" s="208"/>
      <c r="GKU127" s="208"/>
      <c r="GKV127" s="208"/>
      <c r="GKW127" s="208"/>
      <c r="GKX127" s="208"/>
      <c r="GKY127" s="208"/>
      <c r="GKZ127" s="208"/>
      <c r="GLA127" s="208"/>
      <c r="GLB127" s="208"/>
      <c r="GLC127" s="208"/>
      <c r="GLD127" s="208"/>
      <c r="GLE127" s="208"/>
      <c r="GLF127" s="208"/>
      <c r="GLG127" s="208"/>
      <c r="GLH127" s="208"/>
      <c r="GLI127" s="208"/>
      <c r="GLJ127" s="208"/>
      <c r="GLK127" s="208"/>
      <c r="GLL127" s="208"/>
      <c r="GLM127" s="208"/>
      <c r="GLN127" s="208"/>
      <c r="GLO127" s="208"/>
      <c r="GLP127" s="208"/>
      <c r="GLQ127" s="208"/>
      <c r="GLR127" s="208"/>
      <c r="GLS127" s="208"/>
      <c r="GLT127" s="208"/>
      <c r="GLU127" s="208"/>
      <c r="GLV127" s="208"/>
      <c r="GLW127" s="208"/>
      <c r="GLX127" s="208"/>
      <c r="GLY127" s="208"/>
      <c r="GLZ127" s="208"/>
      <c r="GMA127" s="208"/>
      <c r="GMB127" s="208"/>
      <c r="GMC127" s="208"/>
      <c r="GMD127" s="208"/>
      <c r="GME127" s="208"/>
      <c r="GMF127" s="208"/>
      <c r="GMG127" s="208"/>
      <c r="GMH127" s="208"/>
      <c r="GMI127" s="208"/>
      <c r="GMJ127" s="208"/>
      <c r="GMK127" s="208"/>
      <c r="GML127" s="208"/>
      <c r="GMM127" s="208"/>
      <c r="GMN127" s="208"/>
      <c r="GMO127" s="208"/>
      <c r="GMP127" s="208"/>
      <c r="GMQ127" s="208"/>
      <c r="GMR127" s="208"/>
      <c r="GMS127" s="208"/>
      <c r="GMT127" s="208"/>
      <c r="GMU127" s="208"/>
      <c r="GMV127" s="208"/>
      <c r="GMW127" s="208"/>
      <c r="GMX127" s="208"/>
      <c r="GMY127" s="208"/>
      <c r="GMZ127" s="208"/>
      <c r="GNA127" s="208"/>
      <c r="GNB127" s="208"/>
      <c r="GNC127" s="208"/>
      <c r="GND127" s="208"/>
      <c r="GNE127" s="208"/>
      <c r="GNF127" s="208"/>
      <c r="GNG127" s="208"/>
      <c r="GNH127" s="208"/>
      <c r="GNI127" s="208"/>
      <c r="GNJ127" s="208"/>
      <c r="GNK127" s="208"/>
      <c r="GNL127" s="208"/>
      <c r="GNM127" s="208"/>
      <c r="GNN127" s="208"/>
      <c r="GNO127" s="208"/>
      <c r="GNP127" s="208"/>
      <c r="GNQ127" s="208"/>
      <c r="GNR127" s="208"/>
      <c r="GNS127" s="208"/>
      <c r="GNT127" s="208"/>
      <c r="GNU127" s="208"/>
      <c r="GNV127" s="208"/>
      <c r="GNW127" s="208"/>
      <c r="GNX127" s="208"/>
      <c r="GNY127" s="208"/>
      <c r="GNZ127" s="208"/>
      <c r="GOA127" s="208"/>
      <c r="GOB127" s="208"/>
      <c r="GOC127" s="208"/>
      <c r="GOD127" s="208"/>
      <c r="GOE127" s="208"/>
      <c r="GOF127" s="208"/>
      <c r="GOG127" s="208"/>
      <c r="GOH127" s="208"/>
      <c r="GOI127" s="208"/>
      <c r="GOJ127" s="208"/>
      <c r="GOK127" s="208"/>
      <c r="GOL127" s="208"/>
      <c r="GOM127" s="208"/>
      <c r="GON127" s="208"/>
      <c r="GOO127" s="208"/>
      <c r="GOP127" s="208"/>
      <c r="GOQ127" s="208"/>
      <c r="GOR127" s="208"/>
      <c r="GOS127" s="208"/>
      <c r="GOT127" s="208"/>
      <c r="GOU127" s="208"/>
      <c r="GOV127" s="208"/>
      <c r="GOW127" s="208"/>
      <c r="GOX127" s="208"/>
      <c r="GOY127" s="208"/>
      <c r="GOZ127" s="208"/>
      <c r="GPA127" s="208"/>
      <c r="GPB127" s="208"/>
      <c r="GPC127" s="208"/>
      <c r="GPD127" s="208"/>
      <c r="GPE127" s="208"/>
      <c r="GPF127" s="208"/>
      <c r="GPG127" s="208"/>
      <c r="GPH127" s="208"/>
      <c r="GPI127" s="208"/>
      <c r="GPJ127" s="208"/>
      <c r="GPK127" s="208"/>
      <c r="GPL127" s="208"/>
      <c r="GPM127" s="208"/>
      <c r="GPN127" s="208"/>
      <c r="GPO127" s="208"/>
      <c r="GPP127" s="208"/>
      <c r="GPQ127" s="208"/>
      <c r="GPR127" s="208"/>
      <c r="GPS127" s="208"/>
      <c r="GPT127" s="208"/>
      <c r="GPU127" s="208"/>
      <c r="GPV127" s="208"/>
      <c r="GPW127" s="208"/>
      <c r="GPX127" s="208"/>
      <c r="GPY127" s="208"/>
      <c r="GPZ127" s="208"/>
      <c r="GQA127" s="208"/>
      <c r="GQB127" s="208"/>
      <c r="GQC127" s="208"/>
      <c r="GQD127" s="208"/>
      <c r="GQE127" s="208"/>
      <c r="GQF127" s="208"/>
      <c r="GQG127" s="208"/>
      <c r="GQH127" s="208"/>
      <c r="GQI127" s="208"/>
      <c r="GQJ127" s="208"/>
      <c r="GQK127" s="208"/>
      <c r="GQL127" s="208"/>
      <c r="GQM127" s="208"/>
      <c r="GQN127" s="208"/>
      <c r="GQO127" s="208"/>
      <c r="GQP127" s="208"/>
      <c r="GQQ127" s="208"/>
      <c r="GQR127" s="208"/>
      <c r="GQS127" s="208"/>
      <c r="GQT127" s="208"/>
      <c r="GQU127" s="208"/>
      <c r="GQV127" s="208"/>
      <c r="GQW127" s="208"/>
      <c r="GQX127" s="208"/>
      <c r="GQY127" s="208"/>
      <c r="GQZ127" s="208"/>
      <c r="GRA127" s="208"/>
      <c r="GRB127" s="208"/>
      <c r="GRC127" s="208"/>
      <c r="GRD127" s="208"/>
      <c r="GRE127" s="208"/>
      <c r="GRF127" s="208"/>
      <c r="GRG127" s="208"/>
      <c r="GRH127" s="208"/>
      <c r="GRI127" s="208"/>
      <c r="GRJ127" s="208"/>
      <c r="GRK127" s="208"/>
      <c r="GRL127" s="208"/>
      <c r="GRM127" s="208"/>
      <c r="GRN127" s="208"/>
      <c r="GRO127" s="208"/>
      <c r="GRP127" s="208"/>
      <c r="GRQ127" s="208"/>
      <c r="GRR127" s="208"/>
      <c r="GRS127" s="208"/>
      <c r="GRT127" s="208"/>
      <c r="GRU127" s="208"/>
      <c r="GRV127" s="208"/>
      <c r="GRW127" s="208"/>
      <c r="GRX127" s="208"/>
      <c r="GRY127" s="208"/>
      <c r="GRZ127" s="208"/>
      <c r="GSA127" s="208"/>
      <c r="GSB127" s="208"/>
      <c r="GSC127" s="208"/>
      <c r="GSD127" s="208"/>
      <c r="GSE127" s="208"/>
      <c r="GSF127" s="208"/>
      <c r="GSG127" s="208"/>
      <c r="GSH127" s="208"/>
      <c r="GSI127" s="208"/>
      <c r="GSJ127" s="208"/>
      <c r="GSK127" s="208"/>
      <c r="GSL127" s="208"/>
      <c r="GSM127" s="208"/>
      <c r="GSN127" s="208"/>
      <c r="GSO127" s="208"/>
      <c r="GSP127" s="208"/>
      <c r="GSQ127" s="208"/>
      <c r="GSR127" s="208"/>
      <c r="GSS127" s="208"/>
      <c r="GST127" s="208"/>
      <c r="GSU127" s="208"/>
      <c r="GSV127" s="208"/>
      <c r="GSW127" s="208"/>
      <c r="GSX127" s="208"/>
      <c r="GSY127" s="208"/>
      <c r="GSZ127" s="208"/>
      <c r="GTA127" s="208"/>
      <c r="GTB127" s="208"/>
      <c r="GTC127" s="208"/>
      <c r="GTD127" s="208"/>
      <c r="GTE127" s="208"/>
      <c r="GTF127" s="208"/>
      <c r="GTG127" s="208"/>
      <c r="GTH127" s="208"/>
      <c r="GTI127" s="208"/>
      <c r="GTJ127" s="208"/>
      <c r="GTK127" s="208"/>
      <c r="GTL127" s="208"/>
      <c r="GTM127" s="208"/>
      <c r="GTN127" s="208"/>
      <c r="GTO127" s="208"/>
      <c r="GTP127" s="208"/>
      <c r="GTQ127" s="208"/>
      <c r="GTR127" s="208"/>
      <c r="GTS127" s="208"/>
      <c r="GTT127" s="208"/>
      <c r="GTU127" s="208"/>
      <c r="GTV127" s="208"/>
      <c r="GTW127" s="208"/>
      <c r="GTX127" s="208"/>
      <c r="GTY127" s="208"/>
      <c r="GTZ127" s="208"/>
      <c r="GUA127" s="208"/>
      <c r="GUB127" s="208"/>
      <c r="GUC127" s="208"/>
      <c r="GUD127" s="208"/>
      <c r="GUE127" s="208"/>
      <c r="GUF127" s="208"/>
      <c r="GUG127" s="208"/>
      <c r="GUH127" s="208"/>
      <c r="GUI127" s="208"/>
      <c r="GUJ127" s="208"/>
      <c r="GUK127" s="208"/>
      <c r="GUL127" s="208"/>
      <c r="GUM127" s="208"/>
      <c r="GUN127" s="208"/>
      <c r="GUO127" s="208"/>
      <c r="GUP127" s="208"/>
      <c r="GUQ127" s="208"/>
      <c r="GUR127" s="208"/>
      <c r="GUS127" s="208"/>
      <c r="GUT127" s="208"/>
      <c r="GUU127" s="208"/>
      <c r="GUV127" s="208"/>
      <c r="GUW127" s="208"/>
      <c r="GUX127" s="208"/>
      <c r="GUY127" s="208"/>
      <c r="GUZ127" s="208"/>
      <c r="GVA127" s="208"/>
      <c r="GVB127" s="208"/>
      <c r="GVC127" s="208"/>
      <c r="GVD127" s="208"/>
      <c r="GVE127" s="208"/>
      <c r="GVF127" s="208"/>
      <c r="GVG127" s="208"/>
      <c r="GVH127" s="208"/>
      <c r="GVI127" s="208"/>
      <c r="GVJ127" s="208"/>
      <c r="GVK127" s="208"/>
      <c r="GVL127" s="208"/>
      <c r="GVM127" s="208"/>
      <c r="GVN127" s="208"/>
      <c r="GVO127" s="208"/>
      <c r="GVP127" s="208"/>
      <c r="GVQ127" s="208"/>
      <c r="GVR127" s="208"/>
      <c r="GVS127" s="208"/>
      <c r="GVT127" s="208"/>
      <c r="GVU127" s="208"/>
      <c r="GVV127" s="208"/>
      <c r="GVW127" s="208"/>
      <c r="GVX127" s="208"/>
      <c r="GVY127" s="208"/>
      <c r="GVZ127" s="208"/>
      <c r="GWA127" s="208"/>
      <c r="GWB127" s="208"/>
      <c r="GWC127" s="208"/>
      <c r="GWD127" s="208"/>
      <c r="GWE127" s="208"/>
      <c r="GWF127" s="208"/>
      <c r="GWG127" s="208"/>
      <c r="GWH127" s="208"/>
      <c r="GWI127" s="208"/>
      <c r="GWJ127" s="208"/>
      <c r="GWK127" s="208"/>
      <c r="GWL127" s="208"/>
      <c r="GWM127" s="208"/>
      <c r="GWN127" s="208"/>
      <c r="GWO127" s="208"/>
      <c r="GWP127" s="208"/>
      <c r="GWQ127" s="208"/>
      <c r="GWR127" s="208"/>
      <c r="GWS127" s="208"/>
      <c r="GWT127" s="208"/>
      <c r="GWU127" s="208"/>
      <c r="GWV127" s="208"/>
      <c r="GWW127" s="208"/>
      <c r="GWX127" s="208"/>
      <c r="GWY127" s="208"/>
      <c r="GWZ127" s="208"/>
      <c r="GXA127" s="208"/>
      <c r="GXB127" s="208"/>
      <c r="GXC127" s="208"/>
      <c r="GXD127" s="208"/>
      <c r="GXE127" s="208"/>
      <c r="GXF127" s="208"/>
      <c r="GXG127" s="208"/>
      <c r="GXH127" s="208"/>
      <c r="GXI127" s="208"/>
      <c r="GXJ127" s="208"/>
      <c r="GXK127" s="208"/>
      <c r="GXL127" s="208"/>
      <c r="GXM127" s="208"/>
      <c r="GXN127" s="208"/>
      <c r="GXO127" s="208"/>
      <c r="GXP127" s="208"/>
      <c r="GXQ127" s="208"/>
      <c r="GXR127" s="208"/>
      <c r="GXS127" s="208"/>
      <c r="GXT127" s="208"/>
      <c r="GXU127" s="208"/>
      <c r="GXV127" s="208"/>
      <c r="GXW127" s="208"/>
      <c r="GXX127" s="208"/>
      <c r="GXY127" s="208"/>
      <c r="GXZ127" s="208"/>
      <c r="GYA127" s="208"/>
      <c r="GYB127" s="208"/>
      <c r="GYC127" s="208"/>
      <c r="GYD127" s="208"/>
      <c r="GYE127" s="208"/>
      <c r="GYF127" s="208"/>
      <c r="GYG127" s="208"/>
      <c r="GYH127" s="208"/>
      <c r="GYI127" s="208"/>
      <c r="GYJ127" s="208"/>
      <c r="GYK127" s="208"/>
      <c r="GYL127" s="208"/>
      <c r="GYM127" s="208"/>
      <c r="GYN127" s="208"/>
      <c r="GYO127" s="208"/>
      <c r="GYP127" s="208"/>
      <c r="GYQ127" s="208"/>
      <c r="GYR127" s="208"/>
      <c r="GYS127" s="208"/>
      <c r="GYT127" s="208"/>
      <c r="GYU127" s="208"/>
      <c r="GYV127" s="208"/>
      <c r="GYW127" s="208"/>
      <c r="GYX127" s="208"/>
      <c r="GYY127" s="208"/>
      <c r="GYZ127" s="208"/>
      <c r="GZA127" s="208"/>
      <c r="GZB127" s="208"/>
      <c r="GZC127" s="208"/>
      <c r="GZD127" s="208"/>
      <c r="GZE127" s="208"/>
      <c r="GZF127" s="208"/>
      <c r="GZG127" s="208"/>
      <c r="GZH127" s="208"/>
      <c r="GZI127" s="208"/>
      <c r="GZJ127" s="208"/>
      <c r="GZK127" s="208"/>
      <c r="GZL127" s="208"/>
      <c r="GZM127" s="208"/>
      <c r="GZN127" s="208"/>
      <c r="GZO127" s="208"/>
      <c r="GZP127" s="208"/>
      <c r="GZQ127" s="208"/>
      <c r="GZR127" s="208"/>
      <c r="GZS127" s="208"/>
      <c r="GZT127" s="208"/>
      <c r="GZU127" s="208"/>
      <c r="GZV127" s="208"/>
      <c r="GZW127" s="208"/>
      <c r="GZX127" s="208"/>
      <c r="GZY127" s="208"/>
      <c r="GZZ127" s="208"/>
      <c r="HAA127" s="208"/>
      <c r="HAB127" s="208"/>
      <c r="HAC127" s="208"/>
      <c r="HAD127" s="208"/>
      <c r="HAE127" s="208"/>
      <c r="HAF127" s="208"/>
      <c r="HAG127" s="208"/>
      <c r="HAH127" s="208"/>
      <c r="HAI127" s="208"/>
      <c r="HAJ127" s="208"/>
      <c r="HAK127" s="208"/>
      <c r="HAL127" s="208"/>
      <c r="HAM127" s="208"/>
      <c r="HAN127" s="208"/>
      <c r="HAO127" s="208"/>
      <c r="HAP127" s="208"/>
      <c r="HAQ127" s="208"/>
      <c r="HAR127" s="208"/>
      <c r="HAS127" s="208"/>
      <c r="HAT127" s="208"/>
      <c r="HAU127" s="208"/>
      <c r="HAV127" s="208"/>
      <c r="HAW127" s="208"/>
      <c r="HAX127" s="208"/>
      <c r="HAY127" s="208"/>
      <c r="HAZ127" s="208"/>
      <c r="HBA127" s="208"/>
      <c r="HBB127" s="208"/>
      <c r="HBC127" s="208"/>
      <c r="HBD127" s="208"/>
      <c r="HBE127" s="208"/>
      <c r="HBF127" s="208"/>
      <c r="HBG127" s="208"/>
      <c r="HBH127" s="208"/>
      <c r="HBI127" s="208"/>
      <c r="HBJ127" s="208"/>
      <c r="HBK127" s="208"/>
      <c r="HBL127" s="208"/>
      <c r="HBM127" s="208"/>
      <c r="HBN127" s="208"/>
      <c r="HBO127" s="208"/>
      <c r="HBP127" s="208"/>
      <c r="HBQ127" s="208"/>
      <c r="HBR127" s="208"/>
      <c r="HBS127" s="208"/>
      <c r="HBT127" s="208"/>
      <c r="HBU127" s="208"/>
      <c r="HBV127" s="208"/>
      <c r="HBW127" s="208"/>
      <c r="HBX127" s="208"/>
      <c r="HBY127" s="208"/>
      <c r="HBZ127" s="208"/>
      <c r="HCA127" s="208"/>
      <c r="HCB127" s="208"/>
      <c r="HCC127" s="208"/>
      <c r="HCD127" s="208"/>
      <c r="HCE127" s="208"/>
      <c r="HCF127" s="208"/>
      <c r="HCG127" s="208"/>
      <c r="HCH127" s="208"/>
      <c r="HCI127" s="208"/>
      <c r="HCJ127" s="208"/>
      <c r="HCK127" s="208"/>
      <c r="HCL127" s="208"/>
      <c r="HCM127" s="208"/>
      <c r="HCN127" s="208"/>
      <c r="HCO127" s="208"/>
      <c r="HCP127" s="208"/>
      <c r="HCQ127" s="208"/>
      <c r="HCR127" s="208"/>
      <c r="HCS127" s="208"/>
      <c r="HCT127" s="208"/>
      <c r="HCU127" s="208"/>
      <c r="HCV127" s="208"/>
      <c r="HCW127" s="208"/>
      <c r="HCX127" s="208"/>
      <c r="HCY127" s="208"/>
      <c r="HCZ127" s="208"/>
      <c r="HDA127" s="208"/>
      <c r="HDB127" s="208"/>
      <c r="HDC127" s="208"/>
      <c r="HDD127" s="208"/>
      <c r="HDE127" s="208"/>
      <c r="HDF127" s="208"/>
      <c r="HDG127" s="208"/>
      <c r="HDH127" s="208"/>
      <c r="HDI127" s="208"/>
      <c r="HDJ127" s="208"/>
      <c r="HDK127" s="208"/>
      <c r="HDL127" s="208"/>
      <c r="HDM127" s="208"/>
      <c r="HDN127" s="208"/>
      <c r="HDO127" s="208"/>
      <c r="HDP127" s="208"/>
      <c r="HDQ127" s="208"/>
      <c r="HDR127" s="208"/>
      <c r="HDS127" s="208"/>
      <c r="HDT127" s="208"/>
      <c r="HDU127" s="208"/>
      <c r="HDV127" s="208"/>
      <c r="HDW127" s="208"/>
      <c r="HDX127" s="208"/>
      <c r="HDY127" s="208"/>
      <c r="HDZ127" s="208"/>
      <c r="HEA127" s="208"/>
      <c r="HEB127" s="208"/>
      <c r="HEC127" s="208"/>
      <c r="HED127" s="208"/>
      <c r="HEE127" s="208"/>
      <c r="HEF127" s="208"/>
      <c r="HEG127" s="208"/>
      <c r="HEH127" s="208"/>
      <c r="HEI127" s="208"/>
      <c r="HEJ127" s="208"/>
      <c r="HEK127" s="208"/>
      <c r="HEL127" s="208"/>
      <c r="HEM127" s="208"/>
      <c r="HEN127" s="208"/>
      <c r="HEO127" s="208"/>
      <c r="HEP127" s="208"/>
      <c r="HEQ127" s="208"/>
      <c r="HER127" s="208"/>
      <c r="HES127" s="208"/>
      <c r="HET127" s="208"/>
      <c r="HEU127" s="208"/>
      <c r="HEV127" s="208"/>
      <c r="HEW127" s="208"/>
      <c r="HEX127" s="208"/>
      <c r="HEY127" s="208"/>
      <c r="HEZ127" s="208"/>
      <c r="HFA127" s="208"/>
      <c r="HFB127" s="208"/>
      <c r="HFC127" s="208"/>
      <c r="HFD127" s="208"/>
      <c r="HFE127" s="208"/>
      <c r="HFF127" s="208"/>
      <c r="HFG127" s="208"/>
      <c r="HFH127" s="208"/>
      <c r="HFI127" s="208"/>
      <c r="HFJ127" s="208"/>
      <c r="HFK127" s="208"/>
      <c r="HFL127" s="208"/>
      <c r="HFM127" s="208"/>
      <c r="HFN127" s="208"/>
      <c r="HFO127" s="208"/>
      <c r="HFP127" s="208"/>
      <c r="HFQ127" s="208"/>
      <c r="HFR127" s="208"/>
      <c r="HFS127" s="208"/>
      <c r="HFT127" s="208"/>
      <c r="HFU127" s="208"/>
      <c r="HFV127" s="208"/>
      <c r="HFW127" s="208"/>
      <c r="HFX127" s="208"/>
      <c r="HFY127" s="208"/>
      <c r="HFZ127" s="208"/>
      <c r="HGA127" s="208"/>
      <c r="HGB127" s="208"/>
      <c r="HGC127" s="208"/>
      <c r="HGD127" s="208"/>
      <c r="HGE127" s="208"/>
      <c r="HGF127" s="208"/>
      <c r="HGG127" s="208"/>
      <c r="HGH127" s="208"/>
      <c r="HGI127" s="208"/>
      <c r="HGJ127" s="208"/>
      <c r="HGK127" s="208"/>
      <c r="HGL127" s="208"/>
      <c r="HGM127" s="208"/>
      <c r="HGN127" s="208"/>
      <c r="HGO127" s="208"/>
      <c r="HGP127" s="208"/>
      <c r="HGQ127" s="208"/>
      <c r="HGR127" s="208"/>
      <c r="HGS127" s="208"/>
      <c r="HGT127" s="208"/>
      <c r="HGU127" s="208"/>
      <c r="HGV127" s="208"/>
      <c r="HGW127" s="208"/>
      <c r="HGX127" s="208"/>
      <c r="HGY127" s="208"/>
      <c r="HGZ127" s="208"/>
      <c r="HHA127" s="208"/>
      <c r="HHB127" s="208"/>
      <c r="HHC127" s="208"/>
      <c r="HHD127" s="208"/>
      <c r="HHE127" s="208"/>
      <c r="HHF127" s="208"/>
      <c r="HHG127" s="208"/>
      <c r="HHH127" s="208"/>
      <c r="HHI127" s="208"/>
      <c r="HHJ127" s="208"/>
      <c r="HHK127" s="208"/>
      <c r="HHL127" s="208"/>
      <c r="HHM127" s="208"/>
      <c r="HHN127" s="208"/>
      <c r="HHO127" s="208"/>
      <c r="HHP127" s="208"/>
      <c r="HHQ127" s="208"/>
      <c r="HHR127" s="208"/>
      <c r="HHS127" s="208"/>
      <c r="HHT127" s="208"/>
      <c r="HHU127" s="208"/>
      <c r="HHV127" s="208"/>
      <c r="HHW127" s="208"/>
      <c r="HHX127" s="208"/>
      <c r="HHY127" s="208"/>
      <c r="HHZ127" s="208"/>
      <c r="HIA127" s="208"/>
      <c r="HIB127" s="208"/>
      <c r="HIC127" s="208"/>
      <c r="HID127" s="208"/>
      <c r="HIE127" s="208"/>
      <c r="HIF127" s="208"/>
      <c r="HIG127" s="208"/>
      <c r="HIH127" s="208"/>
      <c r="HII127" s="208"/>
      <c r="HIJ127" s="208"/>
      <c r="HIK127" s="208"/>
      <c r="HIL127" s="208"/>
      <c r="HIM127" s="208"/>
      <c r="HIN127" s="208"/>
      <c r="HIO127" s="208"/>
      <c r="HIP127" s="208"/>
      <c r="HIQ127" s="208"/>
      <c r="HIR127" s="208"/>
      <c r="HIS127" s="208"/>
      <c r="HIT127" s="208"/>
      <c r="HIU127" s="208"/>
      <c r="HIV127" s="208"/>
      <c r="HIW127" s="208"/>
      <c r="HIX127" s="208"/>
      <c r="HIY127" s="208"/>
      <c r="HIZ127" s="208"/>
      <c r="HJA127" s="208"/>
      <c r="HJB127" s="208"/>
      <c r="HJC127" s="208"/>
      <c r="HJD127" s="208"/>
      <c r="HJE127" s="208"/>
      <c r="HJF127" s="208"/>
      <c r="HJG127" s="208"/>
      <c r="HJH127" s="208"/>
      <c r="HJI127" s="208"/>
      <c r="HJJ127" s="208"/>
      <c r="HJK127" s="208"/>
      <c r="HJL127" s="208"/>
      <c r="HJM127" s="208"/>
      <c r="HJN127" s="208"/>
      <c r="HJO127" s="208"/>
      <c r="HJP127" s="208"/>
      <c r="HJQ127" s="208"/>
      <c r="HJR127" s="208"/>
      <c r="HJS127" s="208"/>
      <c r="HJT127" s="208"/>
      <c r="HJU127" s="208"/>
      <c r="HJV127" s="208"/>
      <c r="HJW127" s="208"/>
      <c r="HJX127" s="208"/>
      <c r="HJY127" s="208"/>
      <c r="HJZ127" s="208"/>
      <c r="HKA127" s="208"/>
      <c r="HKB127" s="208"/>
      <c r="HKC127" s="208"/>
      <c r="HKD127" s="208"/>
      <c r="HKE127" s="208"/>
      <c r="HKF127" s="208"/>
      <c r="HKG127" s="208"/>
      <c r="HKH127" s="208"/>
      <c r="HKI127" s="208"/>
      <c r="HKJ127" s="208"/>
      <c r="HKK127" s="208"/>
      <c r="HKL127" s="208"/>
      <c r="HKM127" s="208"/>
      <c r="HKN127" s="208"/>
      <c r="HKO127" s="208"/>
      <c r="HKP127" s="208"/>
      <c r="HKQ127" s="208"/>
      <c r="HKR127" s="208"/>
      <c r="HKS127" s="208"/>
      <c r="HKT127" s="208"/>
      <c r="HKU127" s="208"/>
      <c r="HKV127" s="208"/>
      <c r="HKW127" s="208"/>
      <c r="HKX127" s="208"/>
      <c r="HKY127" s="208"/>
      <c r="HKZ127" s="208"/>
      <c r="HLA127" s="208"/>
      <c r="HLB127" s="208"/>
      <c r="HLC127" s="208"/>
      <c r="HLD127" s="208"/>
      <c r="HLE127" s="208"/>
      <c r="HLF127" s="208"/>
      <c r="HLG127" s="208"/>
      <c r="HLH127" s="208"/>
      <c r="HLI127" s="208"/>
      <c r="HLJ127" s="208"/>
      <c r="HLK127" s="208"/>
      <c r="HLL127" s="208"/>
      <c r="HLM127" s="208"/>
      <c r="HLN127" s="208"/>
      <c r="HLO127" s="208"/>
      <c r="HLP127" s="208"/>
      <c r="HLQ127" s="208"/>
      <c r="HLR127" s="208"/>
      <c r="HLS127" s="208"/>
      <c r="HLT127" s="208"/>
      <c r="HLU127" s="208"/>
      <c r="HLV127" s="208"/>
      <c r="HLW127" s="208"/>
      <c r="HLX127" s="208"/>
      <c r="HLY127" s="208"/>
      <c r="HLZ127" s="208"/>
      <c r="HMA127" s="208"/>
      <c r="HMB127" s="208"/>
      <c r="HMC127" s="208"/>
      <c r="HMD127" s="208"/>
      <c r="HME127" s="208"/>
      <c r="HMF127" s="208"/>
      <c r="HMG127" s="208"/>
      <c r="HMH127" s="208"/>
      <c r="HMI127" s="208"/>
      <c r="HMJ127" s="208"/>
      <c r="HMK127" s="208"/>
      <c r="HML127" s="208"/>
      <c r="HMM127" s="208"/>
      <c r="HMN127" s="208"/>
      <c r="HMO127" s="208"/>
      <c r="HMP127" s="208"/>
      <c r="HMQ127" s="208"/>
      <c r="HMR127" s="208"/>
      <c r="HMS127" s="208"/>
      <c r="HMT127" s="208"/>
      <c r="HMU127" s="208"/>
      <c r="HMV127" s="208"/>
      <c r="HMW127" s="208"/>
      <c r="HMX127" s="208"/>
      <c r="HMY127" s="208"/>
      <c r="HMZ127" s="208"/>
      <c r="HNA127" s="208"/>
      <c r="HNB127" s="208"/>
      <c r="HNC127" s="208"/>
      <c r="HND127" s="208"/>
      <c r="HNE127" s="208"/>
      <c r="HNF127" s="208"/>
      <c r="HNG127" s="208"/>
      <c r="HNH127" s="208"/>
      <c r="HNI127" s="208"/>
      <c r="HNJ127" s="208"/>
      <c r="HNK127" s="208"/>
      <c r="HNL127" s="208"/>
      <c r="HNM127" s="208"/>
      <c r="HNN127" s="208"/>
      <c r="HNO127" s="208"/>
      <c r="HNP127" s="208"/>
      <c r="HNQ127" s="208"/>
      <c r="HNR127" s="208"/>
      <c r="HNS127" s="208"/>
      <c r="HNT127" s="208"/>
      <c r="HNU127" s="208"/>
      <c r="HNV127" s="208"/>
      <c r="HNW127" s="208"/>
      <c r="HNX127" s="208"/>
      <c r="HNY127" s="208"/>
      <c r="HNZ127" s="208"/>
      <c r="HOA127" s="208"/>
      <c r="HOB127" s="208"/>
      <c r="HOC127" s="208"/>
      <c r="HOD127" s="208"/>
      <c r="HOE127" s="208"/>
      <c r="HOF127" s="208"/>
      <c r="HOG127" s="208"/>
      <c r="HOH127" s="208"/>
      <c r="HOI127" s="208"/>
      <c r="HOJ127" s="208"/>
      <c r="HOK127" s="208"/>
      <c r="HOL127" s="208"/>
      <c r="HOM127" s="208"/>
      <c r="HON127" s="208"/>
      <c r="HOO127" s="208"/>
      <c r="HOP127" s="208"/>
      <c r="HOQ127" s="208"/>
      <c r="HOR127" s="208"/>
      <c r="HOS127" s="208"/>
      <c r="HOT127" s="208"/>
      <c r="HOU127" s="208"/>
      <c r="HOV127" s="208"/>
      <c r="HOW127" s="208"/>
      <c r="HOX127" s="208"/>
      <c r="HOY127" s="208"/>
      <c r="HOZ127" s="208"/>
      <c r="HPA127" s="208"/>
      <c r="HPB127" s="208"/>
      <c r="HPC127" s="208"/>
      <c r="HPD127" s="208"/>
      <c r="HPE127" s="208"/>
      <c r="HPF127" s="208"/>
      <c r="HPG127" s="208"/>
      <c r="HPH127" s="208"/>
      <c r="HPI127" s="208"/>
      <c r="HPJ127" s="208"/>
      <c r="HPK127" s="208"/>
      <c r="HPL127" s="208"/>
      <c r="HPM127" s="208"/>
      <c r="HPN127" s="208"/>
      <c r="HPO127" s="208"/>
      <c r="HPP127" s="208"/>
      <c r="HPQ127" s="208"/>
      <c r="HPR127" s="208"/>
      <c r="HPS127" s="208"/>
      <c r="HPT127" s="208"/>
      <c r="HPU127" s="208"/>
      <c r="HPV127" s="208"/>
      <c r="HPW127" s="208"/>
      <c r="HPX127" s="208"/>
      <c r="HPY127" s="208"/>
      <c r="HPZ127" s="208"/>
      <c r="HQA127" s="208"/>
      <c r="HQB127" s="208"/>
      <c r="HQC127" s="208"/>
      <c r="HQD127" s="208"/>
      <c r="HQE127" s="208"/>
      <c r="HQF127" s="208"/>
      <c r="HQG127" s="208"/>
      <c r="HQH127" s="208"/>
      <c r="HQI127" s="208"/>
      <c r="HQJ127" s="208"/>
      <c r="HQK127" s="208"/>
      <c r="HQL127" s="208"/>
      <c r="HQM127" s="208"/>
      <c r="HQN127" s="208"/>
      <c r="HQO127" s="208"/>
      <c r="HQP127" s="208"/>
      <c r="HQQ127" s="208"/>
      <c r="HQR127" s="208"/>
      <c r="HQS127" s="208"/>
      <c r="HQT127" s="208"/>
      <c r="HQU127" s="208"/>
      <c r="HQV127" s="208"/>
      <c r="HQW127" s="208"/>
      <c r="HQX127" s="208"/>
      <c r="HQY127" s="208"/>
      <c r="HQZ127" s="208"/>
      <c r="HRA127" s="208"/>
      <c r="HRB127" s="208"/>
      <c r="HRC127" s="208"/>
      <c r="HRD127" s="208"/>
      <c r="HRE127" s="208"/>
      <c r="HRF127" s="208"/>
      <c r="HRG127" s="208"/>
      <c r="HRH127" s="208"/>
      <c r="HRI127" s="208"/>
      <c r="HRJ127" s="208"/>
      <c r="HRK127" s="208"/>
      <c r="HRL127" s="208"/>
      <c r="HRM127" s="208"/>
      <c r="HRN127" s="208"/>
      <c r="HRO127" s="208"/>
      <c r="HRP127" s="208"/>
      <c r="HRQ127" s="208"/>
      <c r="HRR127" s="208"/>
      <c r="HRS127" s="208"/>
      <c r="HRT127" s="208"/>
      <c r="HRU127" s="208"/>
      <c r="HRV127" s="208"/>
      <c r="HRW127" s="208"/>
      <c r="HRX127" s="208"/>
      <c r="HRY127" s="208"/>
      <c r="HRZ127" s="208"/>
      <c r="HSA127" s="208"/>
      <c r="HSB127" s="208"/>
      <c r="HSC127" s="208"/>
      <c r="HSD127" s="208"/>
      <c r="HSE127" s="208"/>
      <c r="HSF127" s="208"/>
      <c r="HSG127" s="208"/>
      <c r="HSH127" s="208"/>
      <c r="HSI127" s="208"/>
      <c r="HSJ127" s="208"/>
      <c r="HSK127" s="208"/>
      <c r="HSL127" s="208"/>
      <c r="HSM127" s="208"/>
      <c r="HSN127" s="208"/>
      <c r="HSO127" s="208"/>
      <c r="HSP127" s="208"/>
      <c r="HSQ127" s="208"/>
      <c r="HSR127" s="208"/>
      <c r="HSS127" s="208"/>
      <c r="HST127" s="208"/>
      <c r="HSU127" s="208"/>
      <c r="HSV127" s="208"/>
      <c r="HSW127" s="208"/>
      <c r="HSX127" s="208"/>
      <c r="HSY127" s="208"/>
      <c r="HSZ127" s="208"/>
      <c r="HTA127" s="208"/>
      <c r="HTB127" s="208"/>
      <c r="HTC127" s="208"/>
      <c r="HTD127" s="208"/>
      <c r="HTE127" s="208"/>
      <c r="HTF127" s="208"/>
      <c r="HTG127" s="208"/>
      <c r="HTH127" s="208"/>
      <c r="HTI127" s="208"/>
      <c r="HTJ127" s="208"/>
      <c r="HTK127" s="208"/>
      <c r="HTL127" s="208"/>
      <c r="HTM127" s="208"/>
      <c r="HTN127" s="208"/>
      <c r="HTO127" s="208"/>
      <c r="HTP127" s="208"/>
      <c r="HTQ127" s="208"/>
      <c r="HTR127" s="208"/>
      <c r="HTS127" s="208"/>
      <c r="HTT127" s="208"/>
      <c r="HTU127" s="208"/>
      <c r="HTV127" s="208"/>
      <c r="HTW127" s="208"/>
      <c r="HTX127" s="208"/>
      <c r="HTY127" s="208"/>
      <c r="HTZ127" s="208"/>
      <c r="HUA127" s="208"/>
      <c r="HUB127" s="208"/>
      <c r="HUC127" s="208"/>
      <c r="HUD127" s="208"/>
      <c r="HUE127" s="208"/>
      <c r="HUF127" s="208"/>
      <c r="HUG127" s="208"/>
      <c r="HUH127" s="208"/>
      <c r="HUI127" s="208"/>
      <c r="HUJ127" s="208"/>
      <c r="HUK127" s="208"/>
      <c r="HUL127" s="208"/>
      <c r="HUM127" s="208"/>
      <c r="HUN127" s="208"/>
      <c r="HUO127" s="208"/>
      <c r="HUP127" s="208"/>
      <c r="HUQ127" s="208"/>
      <c r="HUR127" s="208"/>
      <c r="HUS127" s="208"/>
      <c r="HUT127" s="208"/>
      <c r="HUU127" s="208"/>
      <c r="HUV127" s="208"/>
      <c r="HUW127" s="208"/>
      <c r="HUX127" s="208"/>
      <c r="HUY127" s="208"/>
      <c r="HUZ127" s="208"/>
      <c r="HVA127" s="208"/>
      <c r="HVB127" s="208"/>
      <c r="HVC127" s="208"/>
      <c r="HVD127" s="208"/>
      <c r="HVE127" s="208"/>
      <c r="HVF127" s="208"/>
      <c r="HVG127" s="208"/>
      <c r="HVH127" s="208"/>
      <c r="HVI127" s="208"/>
      <c r="HVJ127" s="208"/>
      <c r="HVK127" s="208"/>
      <c r="HVL127" s="208"/>
      <c r="HVM127" s="208"/>
      <c r="HVN127" s="208"/>
      <c r="HVO127" s="208"/>
      <c r="HVP127" s="208"/>
      <c r="HVQ127" s="208"/>
      <c r="HVR127" s="208"/>
      <c r="HVS127" s="208"/>
      <c r="HVT127" s="208"/>
      <c r="HVU127" s="208"/>
      <c r="HVV127" s="208"/>
      <c r="HVW127" s="208"/>
      <c r="HVX127" s="208"/>
      <c r="HVY127" s="208"/>
      <c r="HVZ127" s="208"/>
      <c r="HWA127" s="208"/>
      <c r="HWB127" s="208"/>
      <c r="HWC127" s="208"/>
      <c r="HWD127" s="208"/>
      <c r="HWE127" s="208"/>
      <c r="HWF127" s="208"/>
      <c r="HWG127" s="208"/>
      <c r="HWH127" s="208"/>
      <c r="HWI127" s="208"/>
      <c r="HWJ127" s="208"/>
      <c r="HWK127" s="208"/>
      <c r="HWL127" s="208"/>
      <c r="HWM127" s="208"/>
      <c r="HWN127" s="208"/>
      <c r="HWO127" s="208"/>
      <c r="HWP127" s="208"/>
      <c r="HWQ127" s="208"/>
      <c r="HWR127" s="208"/>
      <c r="HWS127" s="208"/>
      <c r="HWT127" s="208"/>
      <c r="HWU127" s="208"/>
      <c r="HWV127" s="208"/>
      <c r="HWW127" s="208"/>
      <c r="HWX127" s="208"/>
      <c r="HWY127" s="208"/>
      <c r="HWZ127" s="208"/>
      <c r="HXA127" s="208"/>
      <c r="HXB127" s="208"/>
      <c r="HXC127" s="208"/>
      <c r="HXD127" s="208"/>
      <c r="HXE127" s="208"/>
      <c r="HXF127" s="208"/>
      <c r="HXG127" s="208"/>
      <c r="HXH127" s="208"/>
      <c r="HXI127" s="208"/>
      <c r="HXJ127" s="208"/>
      <c r="HXK127" s="208"/>
      <c r="HXL127" s="208"/>
      <c r="HXM127" s="208"/>
      <c r="HXN127" s="208"/>
      <c r="HXO127" s="208"/>
      <c r="HXP127" s="208"/>
      <c r="HXQ127" s="208"/>
      <c r="HXR127" s="208"/>
      <c r="HXS127" s="208"/>
      <c r="HXT127" s="208"/>
      <c r="HXU127" s="208"/>
      <c r="HXV127" s="208"/>
      <c r="HXW127" s="208"/>
      <c r="HXX127" s="208"/>
      <c r="HXY127" s="208"/>
      <c r="HXZ127" s="208"/>
      <c r="HYA127" s="208"/>
      <c r="HYB127" s="208"/>
      <c r="HYC127" s="208"/>
      <c r="HYD127" s="208"/>
      <c r="HYE127" s="208"/>
      <c r="HYF127" s="208"/>
      <c r="HYG127" s="208"/>
      <c r="HYH127" s="208"/>
      <c r="HYI127" s="208"/>
      <c r="HYJ127" s="208"/>
      <c r="HYK127" s="208"/>
      <c r="HYL127" s="208"/>
      <c r="HYM127" s="208"/>
      <c r="HYN127" s="208"/>
      <c r="HYO127" s="208"/>
      <c r="HYP127" s="208"/>
      <c r="HYQ127" s="208"/>
      <c r="HYR127" s="208"/>
      <c r="HYS127" s="208"/>
      <c r="HYT127" s="208"/>
      <c r="HYU127" s="208"/>
      <c r="HYV127" s="208"/>
      <c r="HYW127" s="208"/>
      <c r="HYX127" s="208"/>
      <c r="HYY127" s="208"/>
      <c r="HYZ127" s="208"/>
      <c r="HZA127" s="208"/>
      <c r="HZB127" s="208"/>
      <c r="HZC127" s="208"/>
      <c r="HZD127" s="208"/>
      <c r="HZE127" s="208"/>
      <c r="HZF127" s="208"/>
      <c r="HZG127" s="208"/>
      <c r="HZH127" s="208"/>
      <c r="HZI127" s="208"/>
      <c r="HZJ127" s="208"/>
      <c r="HZK127" s="208"/>
      <c r="HZL127" s="208"/>
      <c r="HZM127" s="208"/>
      <c r="HZN127" s="208"/>
      <c r="HZO127" s="208"/>
      <c r="HZP127" s="208"/>
      <c r="HZQ127" s="208"/>
      <c r="HZR127" s="208"/>
      <c r="HZS127" s="208"/>
      <c r="HZT127" s="208"/>
      <c r="HZU127" s="208"/>
      <c r="HZV127" s="208"/>
      <c r="HZW127" s="208"/>
      <c r="HZX127" s="208"/>
      <c r="HZY127" s="208"/>
      <c r="HZZ127" s="208"/>
      <c r="IAA127" s="208"/>
      <c r="IAB127" s="208"/>
      <c r="IAC127" s="208"/>
      <c r="IAD127" s="208"/>
      <c r="IAE127" s="208"/>
      <c r="IAF127" s="208"/>
      <c r="IAG127" s="208"/>
      <c r="IAH127" s="208"/>
      <c r="IAI127" s="208"/>
      <c r="IAJ127" s="208"/>
      <c r="IAK127" s="208"/>
      <c r="IAL127" s="208"/>
      <c r="IAM127" s="208"/>
      <c r="IAN127" s="208"/>
      <c r="IAO127" s="208"/>
      <c r="IAP127" s="208"/>
      <c r="IAQ127" s="208"/>
      <c r="IAR127" s="208"/>
      <c r="IAS127" s="208"/>
      <c r="IAT127" s="208"/>
      <c r="IAU127" s="208"/>
      <c r="IAV127" s="208"/>
      <c r="IAW127" s="208"/>
      <c r="IAX127" s="208"/>
      <c r="IAY127" s="208"/>
      <c r="IAZ127" s="208"/>
      <c r="IBA127" s="208"/>
      <c r="IBB127" s="208"/>
      <c r="IBC127" s="208"/>
      <c r="IBD127" s="208"/>
      <c r="IBE127" s="208"/>
      <c r="IBF127" s="208"/>
      <c r="IBG127" s="208"/>
      <c r="IBH127" s="208"/>
      <c r="IBI127" s="208"/>
      <c r="IBJ127" s="208"/>
      <c r="IBK127" s="208"/>
      <c r="IBL127" s="208"/>
      <c r="IBM127" s="208"/>
      <c r="IBN127" s="208"/>
      <c r="IBO127" s="208"/>
      <c r="IBP127" s="208"/>
      <c r="IBQ127" s="208"/>
      <c r="IBR127" s="208"/>
      <c r="IBS127" s="208"/>
      <c r="IBT127" s="208"/>
      <c r="IBU127" s="208"/>
      <c r="IBV127" s="208"/>
      <c r="IBW127" s="208"/>
      <c r="IBX127" s="208"/>
      <c r="IBY127" s="208"/>
      <c r="IBZ127" s="208"/>
      <c r="ICA127" s="208"/>
      <c r="ICB127" s="208"/>
      <c r="ICC127" s="208"/>
      <c r="ICD127" s="208"/>
      <c r="ICE127" s="208"/>
      <c r="ICF127" s="208"/>
      <c r="ICG127" s="208"/>
      <c r="ICH127" s="208"/>
      <c r="ICI127" s="208"/>
      <c r="ICJ127" s="208"/>
      <c r="ICK127" s="208"/>
      <c r="ICL127" s="208"/>
      <c r="ICM127" s="208"/>
      <c r="ICN127" s="208"/>
      <c r="ICO127" s="208"/>
      <c r="ICP127" s="208"/>
      <c r="ICQ127" s="208"/>
      <c r="ICR127" s="208"/>
      <c r="ICS127" s="208"/>
      <c r="ICT127" s="208"/>
      <c r="ICU127" s="208"/>
      <c r="ICV127" s="208"/>
      <c r="ICW127" s="208"/>
      <c r="ICX127" s="208"/>
      <c r="ICY127" s="208"/>
      <c r="ICZ127" s="208"/>
      <c r="IDA127" s="208"/>
      <c r="IDB127" s="208"/>
      <c r="IDC127" s="208"/>
      <c r="IDD127" s="208"/>
      <c r="IDE127" s="208"/>
      <c r="IDF127" s="208"/>
      <c r="IDG127" s="208"/>
      <c r="IDH127" s="208"/>
      <c r="IDI127" s="208"/>
      <c r="IDJ127" s="208"/>
      <c r="IDK127" s="208"/>
      <c r="IDL127" s="208"/>
      <c r="IDM127" s="208"/>
      <c r="IDN127" s="208"/>
      <c r="IDO127" s="208"/>
      <c r="IDP127" s="208"/>
      <c r="IDQ127" s="208"/>
      <c r="IDR127" s="208"/>
      <c r="IDS127" s="208"/>
      <c r="IDT127" s="208"/>
      <c r="IDU127" s="208"/>
      <c r="IDV127" s="208"/>
      <c r="IDW127" s="208"/>
      <c r="IDX127" s="208"/>
      <c r="IDY127" s="208"/>
      <c r="IDZ127" s="208"/>
      <c r="IEA127" s="208"/>
      <c r="IEB127" s="208"/>
      <c r="IEC127" s="208"/>
      <c r="IED127" s="208"/>
      <c r="IEE127" s="208"/>
      <c r="IEF127" s="208"/>
      <c r="IEG127" s="208"/>
      <c r="IEH127" s="208"/>
      <c r="IEI127" s="208"/>
      <c r="IEJ127" s="208"/>
      <c r="IEK127" s="208"/>
      <c r="IEL127" s="208"/>
      <c r="IEM127" s="208"/>
      <c r="IEN127" s="208"/>
      <c r="IEO127" s="208"/>
      <c r="IEP127" s="208"/>
      <c r="IEQ127" s="208"/>
      <c r="IER127" s="208"/>
      <c r="IES127" s="208"/>
      <c r="IET127" s="208"/>
      <c r="IEU127" s="208"/>
      <c r="IEV127" s="208"/>
      <c r="IEW127" s="208"/>
      <c r="IEX127" s="208"/>
      <c r="IEY127" s="208"/>
      <c r="IEZ127" s="208"/>
      <c r="IFA127" s="208"/>
      <c r="IFB127" s="208"/>
      <c r="IFC127" s="208"/>
      <c r="IFD127" s="208"/>
      <c r="IFE127" s="208"/>
      <c r="IFF127" s="208"/>
      <c r="IFG127" s="208"/>
      <c r="IFH127" s="208"/>
      <c r="IFI127" s="208"/>
      <c r="IFJ127" s="208"/>
      <c r="IFK127" s="208"/>
      <c r="IFL127" s="208"/>
      <c r="IFM127" s="208"/>
      <c r="IFN127" s="208"/>
      <c r="IFO127" s="208"/>
      <c r="IFP127" s="208"/>
      <c r="IFQ127" s="208"/>
      <c r="IFR127" s="208"/>
      <c r="IFS127" s="208"/>
      <c r="IFT127" s="208"/>
      <c r="IFU127" s="208"/>
      <c r="IFV127" s="208"/>
      <c r="IFW127" s="208"/>
      <c r="IFX127" s="208"/>
      <c r="IFY127" s="208"/>
      <c r="IFZ127" s="208"/>
      <c r="IGA127" s="208"/>
      <c r="IGB127" s="208"/>
      <c r="IGC127" s="208"/>
      <c r="IGD127" s="208"/>
      <c r="IGE127" s="208"/>
      <c r="IGF127" s="208"/>
      <c r="IGG127" s="208"/>
      <c r="IGH127" s="208"/>
      <c r="IGI127" s="208"/>
      <c r="IGJ127" s="208"/>
      <c r="IGK127" s="208"/>
      <c r="IGL127" s="208"/>
      <c r="IGM127" s="208"/>
      <c r="IGN127" s="208"/>
      <c r="IGO127" s="208"/>
      <c r="IGP127" s="208"/>
      <c r="IGQ127" s="208"/>
      <c r="IGR127" s="208"/>
      <c r="IGS127" s="208"/>
      <c r="IGT127" s="208"/>
      <c r="IGU127" s="208"/>
      <c r="IGV127" s="208"/>
      <c r="IGW127" s="208"/>
      <c r="IGX127" s="208"/>
      <c r="IGY127" s="208"/>
      <c r="IGZ127" s="208"/>
      <c r="IHA127" s="208"/>
      <c r="IHB127" s="208"/>
      <c r="IHC127" s="208"/>
      <c r="IHD127" s="208"/>
      <c r="IHE127" s="208"/>
      <c r="IHF127" s="208"/>
      <c r="IHG127" s="208"/>
      <c r="IHH127" s="208"/>
      <c r="IHI127" s="208"/>
      <c r="IHJ127" s="208"/>
      <c r="IHK127" s="208"/>
      <c r="IHL127" s="208"/>
      <c r="IHM127" s="208"/>
      <c r="IHN127" s="208"/>
      <c r="IHO127" s="208"/>
      <c r="IHP127" s="208"/>
      <c r="IHQ127" s="208"/>
      <c r="IHR127" s="208"/>
      <c r="IHS127" s="208"/>
      <c r="IHT127" s="208"/>
      <c r="IHU127" s="208"/>
      <c r="IHV127" s="208"/>
      <c r="IHW127" s="208"/>
      <c r="IHX127" s="208"/>
      <c r="IHY127" s="208"/>
      <c r="IHZ127" s="208"/>
      <c r="IIA127" s="208"/>
      <c r="IIB127" s="208"/>
      <c r="IIC127" s="208"/>
      <c r="IID127" s="208"/>
      <c r="IIE127" s="208"/>
      <c r="IIF127" s="208"/>
      <c r="IIG127" s="208"/>
      <c r="IIH127" s="208"/>
      <c r="III127" s="208"/>
      <c r="IIJ127" s="208"/>
      <c r="IIK127" s="208"/>
      <c r="IIL127" s="208"/>
      <c r="IIM127" s="208"/>
      <c r="IIN127" s="208"/>
      <c r="IIO127" s="208"/>
      <c r="IIP127" s="208"/>
      <c r="IIQ127" s="208"/>
      <c r="IIR127" s="208"/>
      <c r="IIS127" s="208"/>
      <c r="IIT127" s="208"/>
      <c r="IIU127" s="208"/>
      <c r="IIV127" s="208"/>
      <c r="IIW127" s="208"/>
      <c r="IIX127" s="208"/>
      <c r="IIY127" s="208"/>
      <c r="IIZ127" s="208"/>
      <c r="IJA127" s="208"/>
      <c r="IJB127" s="208"/>
      <c r="IJC127" s="208"/>
      <c r="IJD127" s="208"/>
      <c r="IJE127" s="208"/>
      <c r="IJF127" s="208"/>
      <c r="IJG127" s="208"/>
      <c r="IJH127" s="208"/>
      <c r="IJI127" s="208"/>
      <c r="IJJ127" s="208"/>
      <c r="IJK127" s="208"/>
      <c r="IJL127" s="208"/>
      <c r="IJM127" s="208"/>
      <c r="IJN127" s="208"/>
      <c r="IJO127" s="208"/>
      <c r="IJP127" s="208"/>
      <c r="IJQ127" s="208"/>
      <c r="IJR127" s="208"/>
      <c r="IJS127" s="208"/>
      <c r="IJT127" s="208"/>
      <c r="IJU127" s="208"/>
      <c r="IJV127" s="208"/>
      <c r="IJW127" s="208"/>
      <c r="IJX127" s="208"/>
      <c r="IJY127" s="208"/>
      <c r="IJZ127" s="208"/>
      <c r="IKA127" s="208"/>
      <c r="IKB127" s="208"/>
      <c r="IKC127" s="208"/>
      <c r="IKD127" s="208"/>
      <c r="IKE127" s="208"/>
      <c r="IKF127" s="208"/>
      <c r="IKG127" s="208"/>
      <c r="IKH127" s="208"/>
      <c r="IKI127" s="208"/>
      <c r="IKJ127" s="208"/>
      <c r="IKK127" s="208"/>
      <c r="IKL127" s="208"/>
      <c r="IKM127" s="208"/>
      <c r="IKN127" s="208"/>
      <c r="IKO127" s="208"/>
      <c r="IKP127" s="208"/>
      <c r="IKQ127" s="208"/>
      <c r="IKR127" s="208"/>
      <c r="IKS127" s="208"/>
      <c r="IKT127" s="208"/>
      <c r="IKU127" s="208"/>
      <c r="IKV127" s="208"/>
      <c r="IKW127" s="208"/>
      <c r="IKX127" s="208"/>
      <c r="IKY127" s="208"/>
      <c r="IKZ127" s="208"/>
      <c r="ILA127" s="208"/>
      <c r="ILB127" s="208"/>
      <c r="ILC127" s="208"/>
      <c r="ILD127" s="208"/>
      <c r="ILE127" s="208"/>
      <c r="ILF127" s="208"/>
      <c r="ILG127" s="208"/>
      <c r="ILH127" s="208"/>
      <c r="ILI127" s="208"/>
      <c r="ILJ127" s="208"/>
      <c r="ILK127" s="208"/>
      <c r="ILL127" s="208"/>
      <c r="ILM127" s="208"/>
      <c r="ILN127" s="208"/>
      <c r="ILO127" s="208"/>
      <c r="ILP127" s="208"/>
      <c r="ILQ127" s="208"/>
      <c r="ILR127" s="208"/>
      <c r="ILS127" s="208"/>
      <c r="ILT127" s="208"/>
      <c r="ILU127" s="208"/>
      <c r="ILV127" s="208"/>
      <c r="ILW127" s="208"/>
      <c r="ILX127" s="208"/>
      <c r="ILY127" s="208"/>
      <c r="ILZ127" s="208"/>
      <c r="IMA127" s="208"/>
      <c r="IMB127" s="208"/>
      <c r="IMC127" s="208"/>
      <c r="IMD127" s="208"/>
      <c r="IME127" s="208"/>
      <c r="IMF127" s="208"/>
      <c r="IMG127" s="208"/>
      <c r="IMH127" s="208"/>
      <c r="IMI127" s="208"/>
      <c r="IMJ127" s="208"/>
      <c r="IMK127" s="208"/>
      <c r="IML127" s="208"/>
      <c r="IMM127" s="208"/>
      <c r="IMN127" s="208"/>
      <c r="IMO127" s="208"/>
      <c r="IMP127" s="208"/>
      <c r="IMQ127" s="208"/>
      <c r="IMR127" s="208"/>
      <c r="IMS127" s="208"/>
      <c r="IMT127" s="208"/>
      <c r="IMU127" s="208"/>
      <c r="IMV127" s="208"/>
      <c r="IMW127" s="208"/>
      <c r="IMX127" s="208"/>
      <c r="IMY127" s="208"/>
      <c r="IMZ127" s="208"/>
      <c r="INA127" s="208"/>
      <c r="INB127" s="208"/>
      <c r="INC127" s="208"/>
      <c r="IND127" s="208"/>
      <c r="INE127" s="208"/>
      <c r="INF127" s="208"/>
      <c r="ING127" s="208"/>
      <c r="INH127" s="208"/>
      <c r="INI127" s="208"/>
      <c r="INJ127" s="208"/>
      <c r="INK127" s="208"/>
      <c r="INL127" s="208"/>
      <c r="INM127" s="208"/>
      <c r="INN127" s="208"/>
      <c r="INO127" s="208"/>
      <c r="INP127" s="208"/>
      <c r="INQ127" s="208"/>
      <c r="INR127" s="208"/>
      <c r="INS127" s="208"/>
      <c r="INT127" s="208"/>
      <c r="INU127" s="208"/>
      <c r="INV127" s="208"/>
      <c r="INW127" s="208"/>
      <c r="INX127" s="208"/>
      <c r="INY127" s="208"/>
      <c r="INZ127" s="208"/>
      <c r="IOA127" s="208"/>
      <c r="IOB127" s="208"/>
      <c r="IOC127" s="208"/>
      <c r="IOD127" s="208"/>
      <c r="IOE127" s="208"/>
      <c r="IOF127" s="208"/>
      <c r="IOG127" s="208"/>
      <c r="IOH127" s="208"/>
      <c r="IOI127" s="208"/>
      <c r="IOJ127" s="208"/>
      <c r="IOK127" s="208"/>
      <c r="IOL127" s="208"/>
      <c r="IOM127" s="208"/>
      <c r="ION127" s="208"/>
      <c r="IOO127" s="208"/>
      <c r="IOP127" s="208"/>
      <c r="IOQ127" s="208"/>
      <c r="IOR127" s="208"/>
      <c r="IOS127" s="208"/>
      <c r="IOT127" s="208"/>
      <c r="IOU127" s="208"/>
      <c r="IOV127" s="208"/>
      <c r="IOW127" s="208"/>
      <c r="IOX127" s="208"/>
      <c r="IOY127" s="208"/>
      <c r="IOZ127" s="208"/>
      <c r="IPA127" s="208"/>
      <c r="IPB127" s="208"/>
      <c r="IPC127" s="208"/>
      <c r="IPD127" s="208"/>
      <c r="IPE127" s="208"/>
      <c r="IPF127" s="208"/>
      <c r="IPG127" s="208"/>
      <c r="IPH127" s="208"/>
      <c r="IPI127" s="208"/>
      <c r="IPJ127" s="208"/>
      <c r="IPK127" s="208"/>
      <c r="IPL127" s="208"/>
      <c r="IPM127" s="208"/>
      <c r="IPN127" s="208"/>
      <c r="IPO127" s="208"/>
      <c r="IPP127" s="208"/>
      <c r="IPQ127" s="208"/>
      <c r="IPR127" s="208"/>
      <c r="IPS127" s="208"/>
      <c r="IPT127" s="208"/>
      <c r="IPU127" s="208"/>
      <c r="IPV127" s="208"/>
      <c r="IPW127" s="208"/>
      <c r="IPX127" s="208"/>
      <c r="IPY127" s="208"/>
      <c r="IPZ127" s="208"/>
      <c r="IQA127" s="208"/>
      <c r="IQB127" s="208"/>
      <c r="IQC127" s="208"/>
      <c r="IQD127" s="208"/>
      <c r="IQE127" s="208"/>
      <c r="IQF127" s="208"/>
      <c r="IQG127" s="208"/>
      <c r="IQH127" s="208"/>
      <c r="IQI127" s="208"/>
      <c r="IQJ127" s="208"/>
      <c r="IQK127" s="208"/>
      <c r="IQL127" s="208"/>
      <c r="IQM127" s="208"/>
      <c r="IQN127" s="208"/>
      <c r="IQO127" s="208"/>
      <c r="IQP127" s="208"/>
      <c r="IQQ127" s="208"/>
      <c r="IQR127" s="208"/>
      <c r="IQS127" s="208"/>
      <c r="IQT127" s="208"/>
      <c r="IQU127" s="208"/>
      <c r="IQV127" s="208"/>
      <c r="IQW127" s="208"/>
      <c r="IQX127" s="208"/>
      <c r="IQY127" s="208"/>
      <c r="IQZ127" s="208"/>
      <c r="IRA127" s="208"/>
      <c r="IRB127" s="208"/>
      <c r="IRC127" s="208"/>
      <c r="IRD127" s="208"/>
      <c r="IRE127" s="208"/>
      <c r="IRF127" s="208"/>
      <c r="IRG127" s="208"/>
      <c r="IRH127" s="208"/>
      <c r="IRI127" s="208"/>
      <c r="IRJ127" s="208"/>
      <c r="IRK127" s="208"/>
      <c r="IRL127" s="208"/>
      <c r="IRM127" s="208"/>
      <c r="IRN127" s="208"/>
      <c r="IRO127" s="208"/>
      <c r="IRP127" s="208"/>
      <c r="IRQ127" s="208"/>
      <c r="IRR127" s="208"/>
      <c r="IRS127" s="208"/>
      <c r="IRT127" s="208"/>
      <c r="IRU127" s="208"/>
      <c r="IRV127" s="208"/>
      <c r="IRW127" s="208"/>
      <c r="IRX127" s="208"/>
      <c r="IRY127" s="208"/>
      <c r="IRZ127" s="208"/>
      <c r="ISA127" s="208"/>
      <c r="ISB127" s="208"/>
      <c r="ISC127" s="208"/>
      <c r="ISD127" s="208"/>
      <c r="ISE127" s="208"/>
      <c r="ISF127" s="208"/>
      <c r="ISG127" s="208"/>
      <c r="ISH127" s="208"/>
      <c r="ISI127" s="208"/>
      <c r="ISJ127" s="208"/>
      <c r="ISK127" s="208"/>
      <c r="ISL127" s="208"/>
      <c r="ISM127" s="208"/>
      <c r="ISN127" s="208"/>
      <c r="ISO127" s="208"/>
      <c r="ISP127" s="208"/>
      <c r="ISQ127" s="208"/>
      <c r="ISR127" s="208"/>
      <c r="ISS127" s="208"/>
      <c r="IST127" s="208"/>
      <c r="ISU127" s="208"/>
      <c r="ISV127" s="208"/>
      <c r="ISW127" s="208"/>
      <c r="ISX127" s="208"/>
      <c r="ISY127" s="208"/>
      <c r="ISZ127" s="208"/>
      <c r="ITA127" s="208"/>
      <c r="ITB127" s="208"/>
      <c r="ITC127" s="208"/>
      <c r="ITD127" s="208"/>
      <c r="ITE127" s="208"/>
      <c r="ITF127" s="208"/>
      <c r="ITG127" s="208"/>
      <c r="ITH127" s="208"/>
      <c r="ITI127" s="208"/>
      <c r="ITJ127" s="208"/>
      <c r="ITK127" s="208"/>
      <c r="ITL127" s="208"/>
      <c r="ITM127" s="208"/>
      <c r="ITN127" s="208"/>
      <c r="ITO127" s="208"/>
      <c r="ITP127" s="208"/>
      <c r="ITQ127" s="208"/>
      <c r="ITR127" s="208"/>
      <c r="ITS127" s="208"/>
      <c r="ITT127" s="208"/>
      <c r="ITU127" s="208"/>
      <c r="ITV127" s="208"/>
      <c r="ITW127" s="208"/>
      <c r="ITX127" s="208"/>
      <c r="ITY127" s="208"/>
      <c r="ITZ127" s="208"/>
      <c r="IUA127" s="208"/>
      <c r="IUB127" s="208"/>
      <c r="IUC127" s="208"/>
      <c r="IUD127" s="208"/>
      <c r="IUE127" s="208"/>
      <c r="IUF127" s="208"/>
      <c r="IUG127" s="208"/>
      <c r="IUH127" s="208"/>
      <c r="IUI127" s="208"/>
      <c r="IUJ127" s="208"/>
      <c r="IUK127" s="208"/>
      <c r="IUL127" s="208"/>
      <c r="IUM127" s="208"/>
      <c r="IUN127" s="208"/>
      <c r="IUO127" s="208"/>
      <c r="IUP127" s="208"/>
      <c r="IUQ127" s="208"/>
      <c r="IUR127" s="208"/>
      <c r="IUS127" s="208"/>
      <c r="IUT127" s="208"/>
      <c r="IUU127" s="208"/>
      <c r="IUV127" s="208"/>
      <c r="IUW127" s="208"/>
      <c r="IUX127" s="208"/>
      <c r="IUY127" s="208"/>
      <c r="IUZ127" s="208"/>
      <c r="IVA127" s="208"/>
      <c r="IVB127" s="208"/>
      <c r="IVC127" s="208"/>
      <c r="IVD127" s="208"/>
      <c r="IVE127" s="208"/>
      <c r="IVF127" s="208"/>
      <c r="IVG127" s="208"/>
      <c r="IVH127" s="208"/>
      <c r="IVI127" s="208"/>
      <c r="IVJ127" s="208"/>
      <c r="IVK127" s="208"/>
      <c r="IVL127" s="208"/>
      <c r="IVM127" s="208"/>
      <c r="IVN127" s="208"/>
      <c r="IVO127" s="208"/>
      <c r="IVP127" s="208"/>
      <c r="IVQ127" s="208"/>
      <c r="IVR127" s="208"/>
      <c r="IVS127" s="208"/>
      <c r="IVT127" s="208"/>
      <c r="IVU127" s="208"/>
      <c r="IVV127" s="208"/>
      <c r="IVW127" s="208"/>
      <c r="IVX127" s="208"/>
      <c r="IVY127" s="208"/>
      <c r="IVZ127" s="208"/>
      <c r="IWA127" s="208"/>
      <c r="IWB127" s="208"/>
      <c r="IWC127" s="208"/>
      <c r="IWD127" s="208"/>
      <c r="IWE127" s="208"/>
      <c r="IWF127" s="208"/>
      <c r="IWG127" s="208"/>
      <c r="IWH127" s="208"/>
      <c r="IWI127" s="208"/>
      <c r="IWJ127" s="208"/>
      <c r="IWK127" s="208"/>
      <c r="IWL127" s="208"/>
      <c r="IWM127" s="208"/>
      <c r="IWN127" s="208"/>
      <c r="IWO127" s="208"/>
      <c r="IWP127" s="208"/>
      <c r="IWQ127" s="208"/>
      <c r="IWR127" s="208"/>
      <c r="IWS127" s="208"/>
      <c r="IWT127" s="208"/>
      <c r="IWU127" s="208"/>
      <c r="IWV127" s="208"/>
      <c r="IWW127" s="208"/>
      <c r="IWX127" s="208"/>
      <c r="IWY127" s="208"/>
      <c r="IWZ127" s="208"/>
      <c r="IXA127" s="208"/>
      <c r="IXB127" s="208"/>
      <c r="IXC127" s="208"/>
      <c r="IXD127" s="208"/>
      <c r="IXE127" s="208"/>
      <c r="IXF127" s="208"/>
      <c r="IXG127" s="208"/>
      <c r="IXH127" s="208"/>
      <c r="IXI127" s="208"/>
      <c r="IXJ127" s="208"/>
      <c r="IXK127" s="208"/>
      <c r="IXL127" s="208"/>
      <c r="IXM127" s="208"/>
      <c r="IXN127" s="208"/>
      <c r="IXO127" s="208"/>
      <c r="IXP127" s="208"/>
      <c r="IXQ127" s="208"/>
      <c r="IXR127" s="208"/>
      <c r="IXS127" s="208"/>
      <c r="IXT127" s="208"/>
      <c r="IXU127" s="208"/>
      <c r="IXV127" s="208"/>
      <c r="IXW127" s="208"/>
      <c r="IXX127" s="208"/>
      <c r="IXY127" s="208"/>
      <c r="IXZ127" s="208"/>
      <c r="IYA127" s="208"/>
      <c r="IYB127" s="208"/>
      <c r="IYC127" s="208"/>
      <c r="IYD127" s="208"/>
      <c r="IYE127" s="208"/>
      <c r="IYF127" s="208"/>
      <c r="IYG127" s="208"/>
      <c r="IYH127" s="208"/>
      <c r="IYI127" s="208"/>
      <c r="IYJ127" s="208"/>
      <c r="IYK127" s="208"/>
      <c r="IYL127" s="208"/>
      <c r="IYM127" s="208"/>
      <c r="IYN127" s="208"/>
      <c r="IYO127" s="208"/>
      <c r="IYP127" s="208"/>
      <c r="IYQ127" s="208"/>
      <c r="IYR127" s="208"/>
      <c r="IYS127" s="208"/>
      <c r="IYT127" s="208"/>
      <c r="IYU127" s="208"/>
      <c r="IYV127" s="208"/>
      <c r="IYW127" s="208"/>
      <c r="IYX127" s="208"/>
      <c r="IYY127" s="208"/>
      <c r="IYZ127" s="208"/>
      <c r="IZA127" s="208"/>
      <c r="IZB127" s="208"/>
      <c r="IZC127" s="208"/>
      <c r="IZD127" s="208"/>
      <c r="IZE127" s="208"/>
      <c r="IZF127" s="208"/>
      <c r="IZG127" s="208"/>
      <c r="IZH127" s="208"/>
      <c r="IZI127" s="208"/>
      <c r="IZJ127" s="208"/>
      <c r="IZK127" s="208"/>
      <c r="IZL127" s="208"/>
      <c r="IZM127" s="208"/>
      <c r="IZN127" s="208"/>
      <c r="IZO127" s="208"/>
      <c r="IZP127" s="208"/>
      <c r="IZQ127" s="208"/>
      <c r="IZR127" s="208"/>
      <c r="IZS127" s="208"/>
      <c r="IZT127" s="208"/>
      <c r="IZU127" s="208"/>
      <c r="IZV127" s="208"/>
      <c r="IZW127" s="208"/>
      <c r="IZX127" s="208"/>
      <c r="IZY127" s="208"/>
      <c r="IZZ127" s="208"/>
      <c r="JAA127" s="208"/>
      <c r="JAB127" s="208"/>
      <c r="JAC127" s="208"/>
      <c r="JAD127" s="208"/>
      <c r="JAE127" s="208"/>
      <c r="JAF127" s="208"/>
      <c r="JAG127" s="208"/>
      <c r="JAH127" s="208"/>
      <c r="JAI127" s="208"/>
      <c r="JAJ127" s="208"/>
      <c r="JAK127" s="208"/>
      <c r="JAL127" s="208"/>
      <c r="JAM127" s="208"/>
      <c r="JAN127" s="208"/>
      <c r="JAO127" s="208"/>
      <c r="JAP127" s="208"/>
      <c r="JAQ127" s="208"/>
      <c r="JAR127" s="208"/>
      <c r="JAS127" s="208"/>
      <c r="JAT127" s="208"/>
      <c r="JAU127" s="208"/>
      <c r="JAV127" s="208"/>
      <c r="JAW127" s="208"/>
      <c r="JAX127" s="208"/>
      <c r="JAY127" s="208"/>
      <c r="JAZ127" s="208"/>
      <c r="JBA127" s="208"/>
      <c r="JBB127" s="208"/>
      <c r="JBC127" s="208"/>
      <c r="JBD127" s="208"/>
      <c r="JBE127" s="208"/>
      <c r="JBF127" s="208"/>
      <c r="JBG127" s="208"/>
      <c r="JBH127" s="208"/>
      <c r="JBI127" s="208"/>
      <c r="JBJ127" s="208"/>
      <c r="JBK127" s="208"/>
      <c r="JBL127" s="208"/>
      <c r="JBM127" s="208"/>
      <c r="JBN127" s="208"/>
      <c r="JBO127" s="208"/>
      <c r="JBP127" s="208"/>
      <c r="JBQ127" s="208"/>
      <c r="JBR127" s="208"/>
      <c r="JBS127" s="208"/>
      <c r="JBT127" s="208"/>
      <c r="JBU127" s="208"/>
      <c r="JBV127" s="208"/>
      <c r="JBW127" s="208"/>
      <c r="JBX127" s="208"/>
      <c r="JBY127" s="208"/>
      <c r="JBZ127" s="208"/>
      <c r="JCA127" s="208"/>
      <c r="JCB127" s="208"/>
      <c r="JCC127" s="208"/>
      <c r="JCD127" s="208"/>
      <c r="JCE127" s="208"/>
      <c r="JCF127" s="208"/>
      <c r="JCG127" s="208"/>
      <c r="JCH127" s="208"/>
      <c r="JCI127" s="208"/>
      <c r="JCJ127" s="208"/>
      <c r="JCK127" s="208"/>
      <c r="JCL127" s="208"/>
      <c r="JCM127" s="208"/>
      <c r="JCN127" s="208"/>
      <c r="JCO127" s="208"/>
      <c r="JCP127" s="208"/>
      <c r="JCQ127" s="208"/>
      <c r="JCR127" s="208"/>
      <c r="JCS127" s="208"/>
      <c r="JCT127" s="208"/>
      <c r="JCU127" s="208"/>
      <c r="JCV127" s="208"/>
      <c r="JCW127" s="208"/>
      <c r="JCX127" s="208"/>
      <c r="JCY127" s="208"/>
      <c r="JCZ127" s="208"/>
      <c r="JDA127" s="208"/>
      <c r="JDB127" s="208"/>
      <c r="JDC127" s="208"/>
      <c r="JDD127" s="208"/>
      <c r="JDE127" s="208"/>
      <c r="JDF127" s="208"/>
      <c r="JDG127" s="208"/>
      <c r="JDH127" s="208"/>
      <c r="JDI127" s="208"/>
      <c r="JDJ127" s="208"/>
      <c r="JDK127" s="208"/>
      <c r="JDL127" s="208"/>
      <c r="JDM127" s="208"/>
      <c r="JDN127" s="208"/>
      <c r="JDO127" s="208"/>
      <c r="JDP127" s="208"/>
      <c r="JDQ127" s="208"/>
      <c r="JDR127" s="208"/>
      <c r="JDS127" s="208"/>
      <c r="JDT127" s="208"/>
      <c r="JDU127" s="208"/>
      <c r="JDV127" s="208"/>
      <c r="JDW127" s="208"/>
      <c r="JDX127" s="208"/>
      <c r="JDY127" s="208"/>
      <c r="JDZ127" s="208"/>
      <c r="JEA127" s="208"/>
      <c r="JEB127" s="208"/>
      <c r="JEC127" s="208"/>
      <c r="JED127" s="208"/>
      <c r="JEE127" s="208"/>
      <c r="JEF127" s="208"/>
      <c r="JEG127" s="208"/>
      <c r="JEH127" s="208"/>
      <c r="JEI127" s="208"/>
      <c r="JEJ127" s="208"/>
      <c r="JEK127" s="208"/>
      <c r="JEL127" s="208"/>
      <c r="JEM127" s="208"/>
      <c r="JEN127" s="208"/>
      <c r="JEO127" s="208"/>
      <c r="JEP127" s="208"/>
      <c r="JEQ127" s="208"/>
      <c r="JER127" s="208"/>
      <c r="JES127" s="208"/>
      <c r="JET127" s="208"/>
      <c r="JEU127" s="208"/>
      <c r="JEV127" s="208"/>
      <c r="JEW127" s="208"/>
      <c r="JEX127" s="208"/>
      <c r="JEY127" s="208"/>
      <c r="JEZ127" s="208"/>
      <c r="JFA127" s="208"/>
      <c r="JFB127" s="208"/>
      <c r="JFC127" s="208"/>
      <c r="JFD127" s="208"/>
      <c r="JFE127" s="208"/>
      <c r="JFF127" s="208"/>
      <c r="JFG127" s="208"/>
      <c r="JFH127" s="208"/>
      <c r="JFI127" s="208"/>
      <c r="JFJ127" s="208"/>
      <c r="JFK127" s="208"/>
      <c r="JFL127" s="208"/>
      <c r="JFM127" s="208"/>
      <c r="JFN127" s="208"/>
      <c r="JFO127" s="208"/>
      <c r="JFP127" s="208"/>
      <c r="JFQ127" s="208"/>
      <c r="JFR127" s="208"/>
      <c r="JFS127" s="208"/>
      <c r="JFT127" s="208"/>
      <c r="JFU127" s="208"/>
      <c r="JFV127" s="208"/>
      <c r="JFW127" s="208"/>
      <c r="JFX127" s="208"/>
      <c r="JFY127" s="208"/>
      <c r="JFZ127" s="208"/>
      <c r="JGA127" s="208"/>
      <c r="JGB127" s="208"/>
      <c r="JGC127" s="208"/>
      <c r="JGD127" s="208"/>
      <c r="JGE127" s="208"/>
      <c r="JGF127" s="208"/>
      <c r="JGG127" s="208"/>
      <c r="JGH127" s="208"/>
      <c r="JGI127" s="208"/>
      <c r="JGJ127" s="208"/>
      <c r="JGK127" s="208"/>
      <c r="JGL127" s="208"/>
      <c r="JGM127" s="208"/>
      <c r="JGN127" s="208"/>
      <c r="JGO127" s="208"/>
      <c r="JGP127" s="208"/>
      <c r="JGQ127" s="208"/>
      <c r="JGR127" s="208"/>
      <c r="JGS127" s="208"/>
      <c r="JGT127" s="208"/>
      <c r="JGU127" s="208"/>
      <c r="JGV127" s="208"/>
      <c r="JGW127" s="208"/>
      <c r="JGX127" s="208"/>
      <c r="JGY127" s="208"/>
      <c r="JGZ127" s="208"/>
      <c r="JHA127" s="208"/>
      <c r="JHB127" s="208"/>
      <c r="JHC127" s="208"/>
      <c r="JHD127" s="208"/>
      <c r="JHE127" s="208"/>
      <c r="JHF127" s="208"/>
      <c r="JHG127" s="208"/>
      <c r="JHH127" s="208"/>
      <c r="JHI127" s="208"/>
      <c r="JHJ127" s="208"/>
      <c r="JHK127" s="208"/>
      <c r="JHL127" s="208"/>
      <c r="JHM127" s="208"/>
      <c r="JHN127" s="208"/>
      <c r="JHO127" s="208"/>
      <c r="JHP127" s="208"/>
      <c r="JHQ127" s="208"/>
      <c r="JHR127" s="208"/>
      <c r="JHS127" s="208"/>
      <c r="JHT127" s="208"/>
      <c r="JHU127" s="208"/>
      <c r="JHV127" s="208"/>
      <c r="JHW127" s="208"/>
      <c r="JHX127" s="208"/>
      <c r="JHY127" s="208"/>
      <c r="JHZ127" s="208"/>
      <c r="JIA127" s="208"/>
      <c r="JIB127" s="208"/>
      <c r="JIC127" s="208"/>
      <c r="JID127" s="208"/>
      <c r="JIE127" s="208"/>
      <c r="JIF127" s="208"/>
      <c r="JIG127" s="208"/>
      <c r="JIH127" s="208"/>
      <c r="JII127" s="208"/>
      <c r="JIJ127" s="208"/>
      <c r="JIK127" s="208"/>
      <c r="JIL127" s="208"/>
      <c r="JIM127" s="208"/>
      <c r="JIN127" s="208"/>
      <c r="JIO127" s="208"/>
      <c r="JIP127" s="208"/>
      <c r="JIQ127" s="208"/>
      <c r="JIR127" s="208"/>
      <c r="JIS127" s="208"/>
      <c r="JIT127" s="208"/>
      <c r="JIU127" s="208"/>
      <c r="JIV127" s="208"/>
      <c r="JIW127" s="208"/>
      <c r="JIX127" s="208"/>
      <c r="JIY127" s="208"/>
      <c r="JIZ127" s="208"/>
      <c r="JJA127" s="208"/>
      <c r="JJB127" s="208"/>
      <c r="JJC127" s="208"/>
      <c r="JJD127" s="208"/>
      <c r="JJE127" s="208"/>
      <c r="JJF127" s="208"/>
      <c r="JJG127" s="208"/>
      <c r="JJH127" s="208"/>
      <c r="JJI127" s="208"/>
      <c r="JJJ127" s="208"/>
      <c r="JJK127" s="208"/>
      <c r="JJL127" s="208"/>
      <c r="JJM127" s="208"/>
      <c r="JJN127" s="208"/>
      <c r="JJO127" s="208"/>
      <c r="JJP127" s="208"/>
      <c r="JJQ127" s="208"/>
      <c r="JJR127" s="208"/>
      <c r="JJS127" s="208"/>
      <c r="JJT127" s="208"/>
      <c r="JJU127" s="208"/>
      <c r="JJV127" s="208"/>
      <c r="JJW127" s="208"/>
      <c r="JJX127" s="208"/>
      <c r="JJY127" s="208"/>
      <c r="JJZ127" s="208"/>
      <c r="JKA127" s="208"/>
      <c r="JKB127" s="208"/>
      <c r="JKC127" s="208"/>
      <c r="JKD127" s="208"/>
      <c r="JKE127" s="208"/>
      <c r="JKF127" s="208"/>
      <c r="JKG127" s="208"/>
      <c r="JKH127" s="208"/>
      <c r="JKI127" s="208"/>
      <c r="JKJ127" s="208"/>
      <c r="JKK127" s="208"/>
      <c r="JKL127" s="208"/>
      <c r="JKM127" s="208"/>
      <c r="JKN127" s="208"/>
      <c r="JKO127" s="208"/>
      <c r="JKP127" s="208"/>
      <c r="JKQ127" s="208"/>
      <c r="JKR127" s="208"/>
      <c r="JKS127" s="208"/>
      <c r="JKT127" s="208"/>
      <c r="JKU127" s="208"/>
      <c r="JKV127" s="208"/>
      <c r="JKW127" s="208"/>
      <c r="JKX127" s="208"/>
      <c r="JKY127" s="208"/>
      <c r="JKZ127" s="208"/>
      <c r="JLA127" s="208"/>
      <c r="JLB127" s="208"/>
      <c r="JLC127" s="208"/>
      <c r="JLD127" s="208"/>
      <c r="JLE127" s="208"/>
      <c r="JLF127" s="208"/>
      <c r="JLG127" s="208"/>
      <c r="JLH127" s="208"/>
      <c r="JLI127" s="208"/>
      <c r="JLJ127" s="208"/>
      <c r="JLK127" s="208"/>
      <c r="JLL127" s="208"/>
      <c r="JLM127" s="208"/>
      <c r="JLN127" s="208"/>
      <c r="JLO127" s="208"/>
      <c r="JLP127" s="208"/>
      <c r="JLQ127" s="208"/>
      <c r="JLR127" s="208"/>
      <c r="JLS127" s="208"/>
      <c r="JLT127" s="208"/>
      <c r="JLU127" s="208"/>
      <c r="JLV127" s="208"/>
      <c r="JLW127" s="208"/>
      <c r="JLX127" s="208"/>
      <c r="JLY127" s="208"/>
      <c r="JLZ127" s="208"/>
      <c r="JMA127" s="208"/>
      <c r="JMB127" s="208"/>
      <c r="JMC127" s="208"/>
      <c r="JMD127" s="208"/>
      <c r="JME127" s="208"/>
      <c r="JMF127" s="208"/>
      <c r="JMG127" s="208"/>
      <c r="JMH127" s="208"/>
      <c r="JMI127" s="208"/>
      <c r="JMJ127" s="208"/>
      <c r="JMK127" s="208"/>
      <c r="JML127" s="208"/>
      <c r="JMM127" s="208"/>
      <c r="JMN127" s="208"/>
      <c r="JMO127" s="208"/>
      <c r="JMP127" s="208"/>
      <c r="JMQ127" s="208"/>
      <c r="JMR127" s="208"/>
      <c r="JMS127" s="208"/>
      <c r="JMT127" s="208"/>
      <c r="JMU127" s="208"/>
      <c r="JMV127" s="208"/>
      <c r="JMW127" s="208"/>
      <c r="JMX127" s="208"/>
      <c r="JMY127" s="208"/>
      <c r="JMZ127" s="208"/>
      <c r="JNA127" s="208"/>
      <c r="JNB127" s="208"/>
      <c r="JNC127" s="208"/>
      <c r="JND127" s="208"/>
      <c r="JNE127" s="208"/>
      <c r="JNF127" s="208"/>
      <c r="JNG127" s="208"/>
      <c r="JNH127" s="208"/>
      <c r="JNI127" s="208"/>
      <c r="JNJ127" s="208"/>
      <c r="JNK127" s="208"/>
      <c r="JNL127" s="208"/>
      <c r="JNM127" s="208"/>
      <c r="JNN127" s="208"/>
      <c r="JNO127" s="208"/>
      <c r="JNP127" s="208"/>
      <c r="JNQ127" s="208"/>
      <c r="JNR127" s="208"/>
      <c r="JNS127" s="208"/>
      <c r="JNT127" s="208"/>
      <c r="JNU127" s="208"/>
      <c r="JNV127" s="208"/>
      <c r="JNW127" s="208"/>
      <c r="JNX127" s="208"/>
      <c r="JNY127" s="208"/>
      <c r="JNZ127" s="208"/>
      <c r="JOA127" s="208"/>
      <c r="JOB127" s="208"/>
      <c r="JOC127" s="208"/>
      <c r="JOD127" s="208"/>
      <c r="JOE127" s="208"/>
      <c r="JOF127" s="208"/>
      <c r="JOG127" s="208"/>
      <c r="JOH127" s="208"/>
      <c r="JOI127" s="208"/>
      <c r="JOJ127" s="208"/>
      <c r="JOK127" s="208"/>
      <c r="JOL127" s="208"/>
      <c r="JOM127" s="208"/>
      <c r="JON127" s="208"/>
      <c r="JOO127" s="208"/>
      <c r="JOP127" s="208"/>
      <c r="JOQ127" s="208"/>
      <c r="JOR127" s="208"/>
      <c r="JOS127" s="208"/>
      <c r="JOT127" s="208"/>
      <c r="JOU127" s="208"/>
      <c r="JOV127" s="208"/>
      <c r="JOW127" s="208"/>
      <c r="JOX127" s="208"/>
      <c r="JOY127" s="208"/>
      <c r="JOZ127" s="208"/>
      <c r="JPA127" s="208"/>
      <c r="JPB127" s="208"/>
      <c r="JPC127" s="208"/>
      <c r="JPD127" s="208"/>
      <c r="JPE127" s="208"/>
      <c r="JPF127" s="208"/>
      <c r="JPG127" s="208"/>
      <c r="JPH127" s="208"/>
      <c r="JPI127" s="208"/>
      <c r="JPJ127" s="208"/>
      <c r="JPK127" s="208"/>
      <c r="JPL127" s="208"/>
      <c r="JPM127" s="208"/>
      <c r="JPN127" s="208"/>
      <c r="JPO127" s="208"/>
      <c r="JPP127" s="208"/>
      <c r="JPQ127" s="208"/>
      <c r="JPR127" s="208"/>
      <c r="JPS127" s="208"/>
      <c r="JPT127" s="208"/>
      <c r="JPU127" s="208"/>
      <c r="JPV127" s="208"/>
      <c r="JPW127" s="208"/>
      <c r="JPX127" s="208"/>
      <c r="JPY127" s="208"/>
      <c r="JPZ127" s="208"/>
      <c r="JQA127" s="208"/>
      <c r="JQB127" s="208"/>
      <c r="JQC127" s="208"/>
      <c r="JQD127" s="208"/>
      <c r="JQE127" s="208"/>
      <c r="JQF127" s="208"/>
      <c r="JQG127" s="208"/>
      <c r="JQH127" s="208"/>
      <c r="JQI127" s="208"/>
      <c r="JQJ127" s="208"/>
      <c r="JQK127" s="208"/>
      <c r="JQL127" s="208"/>
      <c r="JQM127" s="208"/>
      <c r="JQN127" s="208"/>
      <c r="JQO127" s="208"/>
      <c r="JQP127" s="208"/>
      <c r="JQQ127" s="208"/>
      <c r="JQR127" s="208"/>
      <c r="JQS127" s="208"/>
      <c r="JQT127" s="208"/>
      <c r="JQU127" s="208"/>
      <c r="JQV127" s="208"/>
      <c r="JQW127" s="208"/>
      <c r="JQX127" s="208"/>
      <c r="JQY127" s="208"/>
      <c r="JQZ127" s="208"/>
      <c r="JRA127" s="208"/>
      <c r="JRB127" s="208"/>
      <c r="JRC127" s="208"/>
      <c r="JRD127" s="208"/>
      <c r="JRE127" s="208"/>
      <c r="JRF127" s="208"/>
      <c r="JRG127" s="208"/>
      <c r="JRH127" s="208"/>
      <c r="JRI127" s="208"/>
      <c r="JRJ127" s="208"/>
      <c r="JRK127" s="208"/>
      <c r="JRL127" s="208"/>
      <c r="JRM127" s="208"/>
      <c r="JRN127" s="208"/>
      <c r="JRO127" s="208"/>
      <c r="JRP127" s="208"/>
      <c r="JRQ127" s="208"/>
      <c r="JRR127" s="208"/>
      <c r="JRS127" s="208"/>
      <c r="JRT127" s="208"/>
      <c r="JRU127" s="208"/>
      <c r="JRV127" s="208"/>
      <c r="JRW127" s="208"/>
      <c r="JRX127" s="208"/>
      <c r="JRY127" s="208"/>
      <c r="JRZ127" s="208"/>
      <c r="JSA127" s="208"/>
      <c r="JSB127" s="208"/>
      <c r="JSC127" s="208"/>
      <c r="JSD127" s="208"/>
      <c r="JSE127" s="208"/>
      <c r="JSF127" s="208"/>
      <c r="JSG127" s="208"/>
      <c r="JSH127" s="208"/>
      <c r="JSI127" s="208"/>
      <c r="JSJ127" s="208"/>
      <c r="JSK127" s="208"/>
      <c r="JSL127" s="208"/>
      <c r="JSM127" s="208"/>
      <c r="JSN127" s="208"/>
      <c r="JSO127" s="208"/>
      <c r="JSP127" s="208"/>
      <c r="JSQ127" s="208"/>
      <c r="JSR127" s="208"/>
      <c r="JSS127" s="208"/>
      <c r="JST127" s="208"/>
      <c r="JSU127" s="208"/>
      <c r="JSV127" s="208"/>
      <c r="JSW127" s="208"/>
      <c r="JSX127" s="208"/>
      <c r="JSY127" s="208"/>
      <c r="JSZ127" s="208"/>
      <c r="JTA127" s="208"/>
      <c r="JTB127" s="208"/>
      <c r="JTC127" s="208"/>
      <c r="JTD127" s="208"/>
      <c r="JTE127" s="208"/>
      <c r="JTF127" s="208"/>
      <c r="JTG127" s="208"/>
      <c r="JTH127" s="208"/>
      <c r="JTI127" s="208"/>
      <c r="JTJ127" s="208"/>
      <c r="JTK127" s="208"/>
      <c r="JTL127" s="208"/>
      <c r="JTM127" s="208"/>
      <c r="JTN127" s="208"/>
      <c r="JTO127" s="208"/>
      <c r="JTP127" s="208"/>
      <c r="JTQ127" s="208"/>
      <c r="JTR127" s="208"/>
      <c r="JTS127" s="208"/>
      <c r="JTT127" s="208"/>
      <c r="JTU127" s="208"/>
      <c r="JTV127" s="208"/>
      <c r="JTW127" s="208"/>
      <c r="JTX127" s="208"/>
      <c r="JTY127" s="208"/>
      <c r="JTZ127" s="208"/>
      <c r="JUA127" s="208"/>
      <c r="JUB127" s="208"/>
      <c r="JUC127" s="208"/>
      <c r="JUD127" s="208"/>
      <c r="JUE127" s="208"/>
      <c r="JUF127" s="208"/>
      <c r="JUG127" s="208"/>
      <c r="JUH127" s="208"/>
      <c r="JUI127" s="208"/>
      <c r="JUJ127" s="208"/>
      <c r="JUK127" s="208"/>
      <c r="JUL127" s="208"/>
      <c r="JUM127" s="208"/>
      <c r="JUN127" s="208"/>
      <c r="JUO127" s="208"/>
      <c r="JUP127" s="208"/>
      <c r="JUQ127" s="208"/>
      <c r="JUR127" s="208"/>
      <c r="JUS127" s="208"/>
      <c r="JUT127" s="208"/>
      <c r="JUU127" s="208"/>
      <c r="JUV127" s="208"/>
      <c r="JUW127" s="208"/>
      <c r="JUX127" s="208"/>
      <c r="JUY127" s="208"/>
      <c r="JUZ127" s="208"/>
      <c r="JVA127" s="208"/>
      <c r="JVB127" s="208"/>
      <c r="JVC127" s="208"/>
      <c r="JVD127" s="208"/>
      <c r="JVE127" s="208"/>
      <c r="JVF127" s="208"/>
      <c r="JVG127" s="208"/>
      <c r="JVH127" s="208"/>
      <c r="JVI127" s="208"/>
      <c r="JVJ127" s="208"/>
      <c r="JVK127" s="208"/>
      <c r="JVL127" s="208"/>
      <c r="JVM127" s="208"/>
      <c r="JVN127" s="208"/>
      <c r="JVO127" s="208"/>
      <c r="JVP127" s="208"/>
      <c r="JVQ127" s="208"/>
      <c r="JVR127" s="208"/>
      <c r="JVS127" s="208"/>
      <c r="JVT127" s="208"/>
      <c r="JVU127" s="208"/>
      <c r="JVV127" s="208"/>
      <c r="JVW127" s="208"/>
      <c r="JVX127" s="208"/>
      <c r="JVY127" s="208"/>
      <c r="JVZ127" s="208"/>
      <c r="JWA127" s="208"/>
      <c r="JWB127" s="208"/>
      <c r="JWC127" s="208"/>
      <c r="JWD127" s="208"/>
      <c r="JWE127" s="208"/>
      <c r="JWF127" s="208"/>
      <c r="JWG127" s="208"/>
      <c r="JWH127" s="208"/>
      <c r="JWI127" s="208"/>
      <c r="JWJ127" s="208"/>
      <c r="JWK127" s="208"/>
      <c r="JWL127" s="208"/>
      <c r="JWM127" s="208"/>
      <c r="JWN127" s="208"/>
      <c r="JWO127" s="208"/>
      <c r="JWP127" s="208"/>
      <c r="JWQ127" s="208"/>
      <c r="JWR127" s="208"/>
      <c r="JWS127" s="208"/>
      <c r="JWT127" s="208"/>
      <c r="JWU127" s="208"/>
      <c r="JWV127" s="208"/>
      <c r="JWW127" s="208"/>
      <c r="JWX127" s="208"/>
      <c r="JWY127" s="208"/>
      <c r="JWZ127" s="208"/>
      <c r="JXA127" s="208"/>
      <c r="JXB127" s="208"/>
      <c r="JXC127" s="208"/>
      <c r="JXD127" s="208"/>
      <c r="JXE127" s="208"/>
      <c r="JXF127" s="208"/>
      <c r="JXG127" s="208"/>
      <c r="JXH127" s="208"/>
      <c r="JXI127" s="208"/>
      <c r="JXJ127" s="208"/>
      <c r="JXK127" s="208"/>
      <c r="JXL127" s="208"/>
      <c r="JXM127" s="208"/>
      <c r="JXN127" s="208"/>
      <c r="JXO127" s="208"/>
      <c r="JXP127" s="208"/>
      <c r="JXQ127" s="208"/>
      <c r="JXR127" s="208"/>
      <c r="JXS127" s="208"/>
      <c r="JXT127" s="208"/>
      <c r="JXU127" s="208"/>
      <c r="JXV127" s="208"/>
      <c r="JXW127" s="208"/>
      <c r="JXX127" s="208"/>
      <c r="JXY127" s="208"/>
      <c r="JXZ127" s="208"/>
      <c r="JYA127" s="208"/>
      <c r="JYB127" s="208"/>
      <c r="JYC127" s="208"/>
      <c r="JYD127" s="208"/>
      <c r="JYE127" s="208"/>
      <c r="JYF127" s="208"/>
      <c r="JYG127" s="208"/>
      <c r="JYH127" s="208"/>
      <c r="JYI127" s="208"/>
      <c r="JYJ127" s="208"/>
      <c r="JYK127" s="208"/>
      <c r="JYL127" s="208"/>
      <c r="JYM127" s="208"/>
      <c r="JYN127" s="208"/>
      <c r="JYO127" s="208"/>
      <c r="JYP127" s="208"/>
      <c r="JYQ127" s="208"/>
      <c r="JYR127" s="208"/>
      <c r="JYS127" s="208"/>
      <c r="JYT127" s="208"/>
      <c r="JYU127" s="208"/>
      <c r="JYV127" s="208"/>
      <c r="JYW127" s="208"/>
      <c r="JYX127" s="208"/>
      <c r="JYY127" s="208"/>
      <c r="JYZ127" s="208"/>
      <c r="JZA127" s="208"/>
      <c r="JZB127" s="208"/>
      <c r="JZC127" s="208"/>
      <c r="JZD127" s="208"/>
      <c r="JZE127" s="208"/>
      <c r="JZF127" s="208"/>
      <c r="JZG127" s="208"/>
      <c r="JZH127" s="208"/>
      <c r="JZI127" s="208"/>
      <c r="JZJ127" s="208"/>
      <c r="JZK127" s="208"/>
      <c r="JZL127" s="208"/>
      <c r="JZM127" s="208"/>
      <c r="JZN127" s="208"/>
      <c r="JZO127" s="208"/>
      <c r="JZP127" s="208"/>
      <c r="JZQ127" s="208"/>
      <c r="JZR127" s="208"/>
      <c r="JZS127" s="208"/>
      <c r="JZT127" s="208"/>
      <c r="JZU127" s="208"/>
      <c r="JZV127" s="208"/>
      <c r="JZW127" s="208"/>
      <c r="JZX127" s="208"/>
      <c r="JZY127" s="208"/>
      <c r="JZZ127" s="208"/>
      <c r="KAA127" s="208"/>
      <c r="KAB127" s="208"/>
      <c r="KAC127" s="208"/>
      <c r="KAD127" s="208"/>
      <c r="KAE127" s="208"/>
      <c r="KAF127" s="208"/>
      <c r="KAG127" s="208"/>
      <c r="KAH127" s="208"/>
      <c r="KAI127" s="208"/>
      <c r="KAJ127" s="208"/>
      <c r="KAK127" s="208"/>
      <c r="KAL127" s="208"/>
      <c r="KAM127" s="208"/>
      <c r="KAN127" s="208"/>
      <c r="KAO127" s="208"/>
      <c r="KAP127" s="208"/>
      <c r="KAQ127" s="208"/>
      <c r="KAR127" s="208"/>
      <c r="KAS127" s="208"/>
      <c r="KAT127" s="208"/>
      <c r="KAU127" s="208"/>
      <c r="KAV127" s="208"/>
      <c r="KAW127" s="208"/>
      <c r="KAX127" s="208"/>
      <c r="KAY127" s="208"/>
      <c r="KAZ127" s="208"/>
      <c r="KBA127" s="208"/>
      <c r="KBB127" s="208"/>
      <c r="KBC127" s="208"/>
      <c r="KBD127" s="208"/>
      <c r="KBE127" s="208"/>
      <c r="KBF127" s="208"/>
      <c r="KBG127" s="208"/>
      <c r="KBH127" s="208"/>
      <c r="KBI127" s="208"/>
      <c r="KBJ127" s="208"/>
      <c r="KBK127" s="208"/>
      <c r="KBL127" s="208"/>
      <c r="KBM127" s="208"/>
      <c r="KBN127" s="208"/>
      <c r="KBO127" s="208"/>
      <c r="KBP127" s="208"/>
      <c r="KBQ127" s="208"/>
      <c r="KBR127" s="208"/>
      <c r="KBS127" s="208"/>
      <c r="KBT127" s="208"/>
      <c r="KBU127" s="208"/>
      <c r="KBV127" s="208"/>
      <c r="KBW127" s="208"/>
      <c r="KBX127" s="208"/>
      <c r="KBY127" s="208"/>
      <c r="KBZ127" s="208"/>
      <c r="KCA127" s="208"/>
      <c r="KCB127" s="208"/>
      <c r="KCC127" s="208"/>
      <c r="KCD127" s="208"/>
      <c r="KCE127" s="208"/>
      <c r="KCF127" s="208"/>
      <c r="KCG127" s="208"/>
      <c r="KCH127" s="208"/>
      <c r="KCI127" s="208"/>
      <c r="KCJ127" s="208"/>
      <c r="KCK127" s="208"/>
      <c r="KCL127" s="208"/>
      <c r="KCM127" s="208"/>
      <c r="KCN127" s="208"/>
      <c r="KCO127" s="208"/>
      <c r="KCP127" s="208"/>
      <c r="KCQ127" s="208"/>
      <c r="KCR127" s="208"/>
      <c r="KCS127" s="208"/>
      <c r="KCT127" s="208"/>
      <c r="KCU127" s="208"/>
      <c r="KCV127" s="208"/>
      <c r="KCW127" s="208"/>
      <c r="KCX127" s="208"/>
      <c r="KCY127" s="208"/>
      <c r="KCZ127" s="208"/>
      <c r="KDA127" s="208"/>
      <c r="KDB127" s="208"/>
      <c r="KDC127" s="208"/>
      <c r="KDD127" s="208"/>
      <c r="KDE127" s="208"/>
      <c r="KDF127" s="208"/>
      <c r="KDG127" s="208"/>
      <c r="KDH127" s="208"/>
      <c r="KDI127" s="208"/>
      <c r="KDJ127" s="208"/>
      <c r="KDK127" s="208"/>
      <c r="KDL127" s="208"/>
      <c r="KDM127" s="208"/>
      <c r="KDN127" s="208"/>
      <c r="KDO127" s="208"/>
      <c r="KDP127" s="208"/>
      <c r="KDQ127" s="208"/>
      <c r="KDR127" s="208"/>
      <c r="KDS127" s="208"/>
      <c r="KDT127" s="208"/>
      <c r="KDU127" s="208"/>
      <c r="KDV127" s="208"/>
      <c r="KDW127" s="208"/>
      <c r="KDX127" s="208"/>
      <c r="KDY127" s="208"/>
      <c r="KDZ127" s="208"/>
      <c r="KEA127" s="208"/>
      <c r="KEB127" s="208"/>
      <c r="KEC127" s="208"/>
      <c r="KED127" s="208"/>
      <c r="KEE127" s="208"/>
      <c r="KEF127" s="208"/>
      <c r="KEG127" s="208"/>
      <c r="KEH127" s="208"/>
      <c r="KEI127" s="208"/>
      <c r="KEJ127" s="208"/>
      <c r="KEK127" s="208"/>
      <c r="KEL127" s="208"/>
      <c r="KEM127" s="208"/>
      <c r="KEN127" s="208"/>
      <c r="KEO127" s="208"/>
      <c r="KEP127" s="208"/>
      <c r="KEQ127" s="208"/>
      <c r="KER127" s="208"/>
      <c r="KES127" s="208"/>
      <c r="KET127" s="208"/>
      <c r="KEU127" s="208"/>
      <c r="KEV127" s="208"/>
      <c r="KEW127" s="208"/>
      <c r="KEX127" s="208"/>
      <c r="KEY127" s="208"/>
      <c r="KEZ127" s="208"/>
      <c r="KFA127" s="208"/>
      <c r="KFB127" s="208"/>
      <c r="KFC127" s="208"/>
      <c r="KFD127" s="208"/>
      <c r="KFE127" s="208"/>
      <c r="KFF127" s="208"/>
      <c r="KFG127" s="208"/>
      <c r="KFH127" s="208"/>
      <c r="KFI127" s="208"/>
      <c r="KFJ127" s="208"/>
      <c r="KFK127" s="208"/>
      <c r="KFL127" s="208"/>
      <c r="KFM127" s="208"/>
      <c r="KFN127" s="208"/>
      <c r="KFO127" s="208"/>
      <c r="KFP127" s="208"/>
      <c r="KFQ127" s="208"/>
      <c r="KFR127" s="208"/>
      <c r="KFS127" s="208"/>
      <c r="KFT127" s="208"/>
      <c r="KFU127" s="208"/>
      <c r="KFV127" s="208"/>
      <c r="KFW127" s="208"/>
      <c r="KFX127" s="208"/>
      <c r="KFY127" s="208"/>
      <c r="KFZ127" s="208"/>
      <c r="KGA127" s="208"/>
      <c r="KGB127" s="208"/>
      <c r="KGC127" s="208"/>
      <c r="KGD127" s="208"/>
      <c r="KGE127" s="208"/>
      <c r="KGF127" s="208"/>
      <c r="KGG127" s="208"/>
      <c r="KGH127" s="208"/>
      <c r="KGI127" s="208"/>
      <c r="KGJ127" s="208"/>
      <c r="KGK127" s="208"/>
      <c r="KGL127" s="208"/>
      <c r="KGM127" s="208"/>
      <c r="KGN127" s="208"/>
      <c r="KGO127" s="208"/>
      <c r="KGP127" s="208"/>
      <c r="KGQ127" s="208"/>
      <c r="KGR127" s="208"/>
      <c r="KGS127" s="208"/>
      <c r="KGT127" s="208"/>
      <c r="KGU127" s="208"/>
      <c r="KGV127" s="208"/>
      <c r="KGW127" s="208"/>
      <c r="KGX127" s="208"/>
      <c r="KGY127" s="208"/>
      <c r="KGZ127" s="208"/>
      <c r="KHA127" s="208"/>
      <c r="KHB127" s="208"/>
      <c r="KHC127" s="208"/>
      <c r="KHD127" s="208"/>
      <c r="KHE127" s="208"/>
      <c r="KHF127" s="208"/>
      <c r="KHG127" s="208"/>
      <c r="KHH127" s="208"/>
      <c r="KHI127" s="208"/>
      <c r="KHJ127" s="208"/>
      <c r="KHK127" s="208"/>
      <c r="KHL127" s="208"/>
      <c r="KHM127" s="208"/>
      <c r="KHN127" s="208"/>
      <c r="KHO127" s="208"/>
      <c r="KHP127" s="208"/>
      <c r="KHQ127" s="208"/>
      <c r="KHR127" s="208"/>
      <c r="KHS127" s="208"/>
      <c r="KHT127" s="208"/>
      <c r="KHU127" s="208"/>
      <c r="KHV127" s="208"/>
      <c r="KHW127" s="208"/>
      <c r="KHX127" s="208"/>
      <c r="KHY127" s="208"/>
      <c r="KHZ127" s="208"/>
      <c r="KIA127" s="208"/>
      <c r="KIB127" s="208"/>
      <c r="KIC127" s="208"/>
      <c r="KID127" s="208"/>
      <c r="KIE127" s="208"/>
      <c r="KIF127" s="208"/>
      <c r="KIG127" s="208"/>
      <c r="KIH127" s="208"/>
      <c r="KII127" s="208"/>
      <c r="KIJ127" s="208"/>
      <c r="KIK127" s="208"/>
      <c r="KIL127" s="208"/>
      <c r="KIM127" s="208"/>
      <c r="KIN127" s="208"/>
      <c r="KIO127" s="208"/>
      <c r="KIP127" s="208"/>
      <c r="KIQ127" s="208"/>
      <c r="KIR127" s="208"/>
      <c r="KIS127" s="208"/>
      <c r="KIT127" s="208"/>
      <c r="KIU127" s="208"/>
      <c r="KIV127" s="208"/>
      <c r="KIW127" s="208"/>
      <c r="KIX127" s="208"/>
      <c r="KIY127" s="208"/>
      <c r="KIZ127" s="208"/>
      <c r="KJA127" s="208"/>
      <c r="KJB127" s="208"/>
      <c r="KJC127" s="208"/>
      <c r="KJD127" s="208"/>
      <c r="KJE127" s="208"/>
      <c r="KJF127" s="208"/>
      <c r="KJG127" s="208"/>
      <c r="KJH127" s="208"/>
      <c r="KJI127" s="208"/>
      <c r="KJJ127" s="208"/>
      <c r="KJK127" s="208"/>
      <c r="KJL127" s="208"/>
      <c r="KJM127" s="208"/>
      <c r="KJN127" s="208"/>
      <c r="KJO127" s="208"/>
      <c r="KJP127" s="208"/>
      <c r="KJQ127" s="208"/>
      <c r="KJR127" s="208"/>
      <c r="KJS127" s="208"/>
      <c r="KJT127" s="208"/>
      <c r="KJU127" s="208"/>
      <c r="KJV127" s="208"/>
      <c r="KJW127" s="208"/>
      <c r="KJX127" s="208"/>
      <c r="KJY127" s="208"/>
      <c r="KJZ127" s="208"/>
      <c r="KKA127" s="208"/>
      <c r="KKB127" s="208"/>
      <c r="KKC127" s="208"/>
      <c r="KKD127" s="208"/>
      <c r="KKE127" s="208"/>
      <c r="KKF127" s="208"/>
      <c r="KKG127" s="208"/>
      <c r="KKH127" s="208"/>
      <c r="KKI127" s="208"/>
      <c r="KKJ127" s="208"/>
      <c r="KKK127" s="208"/>
      <c r="KKL127" s="208"/>
      <c r="KKM127" s="208"/>
      <c r="KKN127" s="208"/>
      <c r="KKO127" s="208"/>
      <c r="KKP127" s="208"/>
      <c r="KKQ127" s="208"/>
      <c r="KKR127" s="208"/>
      <c r="KKS127" s="208"/>
      <c r="KKT127" s="208"/>
      <c r="KKU127" s="208"/>
      <c r="KKV127" s="208"/>
      <c r="KKW127" s="208"/>
      <c r="KKX127" s="208"/>
      <c r="KKY127" s="208"/>
      <c r="KKZ127" s="208"/>
      <c r="KLA127" s="208"/>
      <c r="KLB127" s="208"/>
      <c r="KLC127" s="208"/>
      <c r="KLD127" s="208"/>
      <c r="KLE127" s="208"/>
      <c r="KLF127" s="208"/>
      <c r="KLG127" s="208"/>
      <c r="KLH127" s="208"/>
      <c r="KLI127" s="208"/>
      <c r="KLJ127" s="208"/>
      <c r="KLK127" s="208"/>
      <c r="KLL127" s="208"/>
      <c r="KLM127" s="208"/>
      <c r="KLN127" s="208"/>
      <c r="KLO127" s="208"/>
      <c r="KLP127" s="208"/>
      <c r="KLQ127" s="208"/>
      <c r="KLR127" s="208"/>
      <c r="KLS127" s="208"/>
      <c r="KLT127" s="208"/>
      <c r="KLU127" s="208"/>
      <c r="KLV127" s="208"/>
      <c r="KLW127" s="208"/>
      <c r="KLX127" s="208"/>
      <c r="KLY127" s="208"/>
      <c r="KLZ127" s="208"/>
      <c r="KMA127" s="208"/>
      <c r="KMB127" s="208"/>
      <c r="KMC127" s="208"/>
      <c r="KMD127" s="208"/>
      <c r="KME127" s="208"/>
      <c r="KMF127" s="208"/>
      <c r="KMG127" s="208"/>
      <c r="KMH127" s="208"/>
      <c r="KMI127" s="208"/>
      <c r="KMJ127" s="208"/>
      <c r="KMK127" s="208"/>
      <c r="KML127" s="208"/>
      <c r="KMM127" s="208"/>
      <c r="KMN127" s="208"/>
      <c r="KMO127" s="208"/>
      <c r="KMP127" s="208"/>
      <c r="KMQ127" s="208"/>
      <c r="KMR127" s="208"/>
      <c r="KMS127" s="208"/>
      <c r="KMT127" s="208"/>
      <c r="KMU127" s="208"/>
      <c r="KMV127" s="208"/>
      <c r="KMW127" s="208"/>
      <c r="KMX127" s="208"/>
      <c r="KMY127" s="208"/>
      <c r="KMZ127" s="208"/>
      <c r="KNA127" s="208"/>
      <c r="KNB127" s="208"/>
      <c r="KNC127" s="208"/>
      <c r="KND127" s="208"/>
      <c r="KNE127" s="208"/>
      <c r="KNF127" s="208"/>
      <c r="KNG127" s="208"/>
      <c r="KNH127" s="208"/>
      <c r="KNI127" s="208"/>
      <c r="KNJ127" s="208"/>
      <c r="KNK127" s="208"/>
      <c r="KNL127" s="208"/>
      <c r="KNM127" s="208"/>
      <c r="KNN127" s="208"/>
      <c r="KNO127" s="208"/>
      <c r="KNP127" s="208"/>
      <c r="KNQ127" s="208"/>
      <c r="KNR127" s="208"/>
      <c r="KNS127" s="208"/>
      <c r="KNT127" s="208"/>
      <c r="KNU127" s="208"/>
      <c r="KNV127" s="208"/>
      <c r="KNW127" s="208"/>
      <c r="KNX127" s="208"/>
      <c r="KNY127" s="208"/>
      <c r="KNZ127" s="208"/>
      <c r="KOA127" s="208"/>
      <c r="KOB127" s="208"/>
      <c r="KOC127" s="208"/>
      <c r="KOD127" s="208"/>
      <c r="KOE127" s="208"/>
      <c r="KOF127" s="208"/>
      <c r="KOG127" s="208"/>
      <c r="KOH127" s="208"/>
      <c r="KOI127" s="208"/>
      <c r="KOJ127" s="208"/>
      <c r="KOK127" s="208"/>
      <c r="KOL127" s="208"/>
      <c r="KOM127" s="208"/>
      <c r="KON127" s="208"/>
      <c r="KOO127" s="208"/>
      <c r="KOP127" s="208"/>
      <c r="KOQ127" s="208"/>
      <c r="KOR127" s="208"/>
      <c r="KOS127" s="208"/>
      <c r="KOT127" s="208"/>
      <c r="KOU127" s="208"/>
      <c r="KOV127" s="208"/>
      <c r="KOW127" s="208"/>
      <c r="KOX127" s="208"/>
      <c r="KOY127" s="208"/>
      <c r="KOZ127" s="208"/>
      <c r="KPA127" s="208"/>
      <c r="KPB127" s="208"/>
      <c r="KPC127" s="208"/>
      <c r="KPD127" s="208"/>
      <c r="KPE127" s="208"/>
      <c r="KPF127" s="208"/>
      <c r="KPG127" s="208"/>
      <c r="KPH127" s="208"/>
      <c r="KPI127" s="208"/>
      <c r="KPJ127" s="208"/>
      <c r="KPK127" s="208"/>
      <c r="KPL127" s="208"/>
      <c r="KPM127" s="208"/>
      <c r="KPN127" s="208"/>
      <c r="KPO127" s="208"/>
      <c r="KPP127" s="208"/>
      <c r="KPQ127" s="208"/>
      <c r="KPR127" s="208"/>
      <c r="KPS127" s="208"/>
      <c r="KPT127" s="208"/>
      <c r="KPU127" s="208"/>
      <c r="KPV127" s="208"/>
      <c r="KPW127" s="208"/>
      <c r="KPX127" s="208"/>
      <c r="KPY127" s="208"/>
      <c r="KPZ127" s="208"/>
      <c r="KQA127" s="208"/>
      <c r="KQB127" s="208"/>
      <c r="KQC127" s="208"/>
      <c r="KQD127" s="208"/>
      <c r="KQE127" s="208"/>
      <c r="KQF127" s="208"/>
      <c r="KQG127" s="208"/>
      <c r="KQH127" s="208"/>
      <c r="KQI127" s="208"/>
      <c r="KQJ127" s="208"/>
      <c r="KQK127" s="208"/>
      <c r="KQL127" s="208"/>
      <c r="KQM127" s="208"/>
      <c r="KQN127" s="208"/>
      <c r="KQO127" s="208"/>
      <c r="KQP127" s="208"/>
      <c r="KQQ127" s="208"/>
      <c r="KQR127" s="208"/>
      <c r="KQS127" s="208"/>
      <c r="KQT127" s="208"/>
      <c r="KQU127" s="208"/>
      <c r="KQV127" s="208"/>
      <c r="KQW127" s="208"/>
      <c r="KQX127" s="208"/>
      <c r="KQY127" s="208"/>
      <c r="KQZ127" s="208"/>
      <c r="KRA127" s="208"/>
      <c r="KRB127" s="208"/>
      <c r="KRC127" s="208"/>
      <c r="KRD127" s="208"/>
      <c r="KRE127" s="208"/>
      <c r="KRF127" s="208"/>
      <c r="KRG127" s="208"/>
      <c r="KRH127" s="208"/>
      <c r="KRI127" s="208"/>
      <c r="KRJ127" s="208"/>
      <c r="KRK127" s="208"/>
      <c r="KRL127" s="208"/>
      <c r="KRM127" s="208"/>
      <c r="KRN127" s="208"/>
      <c r="KRO127" s="208"/>
      <c r="KRP127" s="208"/>
      <c r="KRQ127" s="208"/>
      <c r="KRR127" s="208"/>
      <c r="KRS127" s="208"/>
      <c r="KRT127" s="208"/>
      <c r="KRU127" s="208"/>
      <c r="KRV127" s="208"/>
      <c r="KRW127" s="208"/>
      <c r="KRX127" s="208"/>
      <c r="KRY127" s="208"/>
      <c r="KRZ127" s="208"/>
      <c r="KSA127" s="208"/>
      <c r="KSB127" s="208"/>
      <c r="KSC127" s="208"/>
      <c r="KSD127" s="208"/>
      <c r="KSE127" s="208"/>
      <c r="KSF127" s="208"/>
      <c r="KSG127" s="208"/>
      <c r="KSH127" s="208"/>
      <c r="KSI127" s="208"/>
      <c r="KSJ127" s="208"/>
      <c r="KSK127" s="208"/>
      <c r="KSL127" s="208"/>
      <c r="KSM127" s="208"/>
      <c r="KSN127" s="208"/>
      <c r="KSO127" s="208"/>
      <c r="KSP127" s="208"/>
      <c r="KSQ127" s="208"/>
      <c r="KSR127" s="208"/>
      <c r="KSS127" s="208"/>
      <c r="KST127" s="208"/>
      <c r="KSU127" s="208"/>
      <c r="KSV127" s="208"/>
      <c r="KSW127" s="208"/>
      <c r="KSX127" s="208"/>
      <c r="KSY127" s="208"/>
      <c r="KSZ127" s="208"/>
      <c r="KTA127" s="208"/>
      <c r="KTB127" s="208"/>
      <c r="KTC127" s="208"/>
      <c r="KTD127" s="208"/>
      <c r="KTE127" s="208"/>
      <c r="KTF127" s="208"/>
      <c r="KTG127" s="208"/>
      <c r="KTH127" s="208"/>
      <c r="KTI127" s="208"/>
      <c r="KTJ127" s="208"/>
      <c r="KTK127" s="208"/>
      <c r="KTL127" s="208"/>
      <c r="KTM127" s="208"/>
      <c r="KTN127" s="208"/>
      <c r="KTO127" s="208"/>
      <c r="KTP127" s="208"/>
      <c r="KTQ127" s="208"/>
      <c r="KTR127" s="208"/>
      <c r="KTS127" s="208"/>
      <c r="KTT127" s="208"/>
      <c r="KTU127" s="208"/>
      <c r="KTV127" s="208"/>
      <c r="KTW127" s="208"/>
      <c r="KTX127" s="208"/>
      <c r="KTY127" s="208"/>
      <c r="KTZ127" s="208"/>
      <c r="KUA127" s="208"/>
      <c r="KUB127" s="208"/>
      <c r="KUC127" s="208"/>
      <c r="KUD127" s="208"/>
      <c r="KUE127" s="208"/>
      <c r="KUF127" s="208"/>
      <c r="KUG127" s="208"/>
      <c r="KUH127" s="208"/>
      <c r="KUI127" s="208"/>
      <c r="KUJ127" s="208"/>
      <c r="KUK127" s="208"/>
      <c r="KUL127" s="208"/>
      <c r="KUM127" s="208"/>
      <c r="KUN127" s="208"/>
      <c r="KUO127" s="208"/>
      <c r="KUP127" s="208"/>
      <c r="KUQ127" s="208"/>
      <c r="KUR127" s="208"/>
      <c r="KUS127" s="208"/>
      <c r="KUT127" s="208"/>
      <c r="KUU127" s="208"/>
      <c r="KUV127" s="208"/>
      <c r="KUW127" s="208"/>
      <c r="KUX127" s="208"/>
      <c r="KUY127" s="208"/>
      <c r="KUZ127" s="208"/>
      <c r="KVA127" s="208"/>
      <c r="KVB127" s="208"/>
      <c r="KVC127" s="208"/>
      <c r="KVD127" s="208"/>
      <c r="KVE127" s="208"/>
      <c r="KVF127" s="208"/>
      <c r="KVG127" s="208"/>
      <c r="KVH127" s="208"/>
      <c r="KVI127" s="208"/>
      <c r="KVJ127" s="208"/>
      <c r="KVK127" s="208"/>
      <c r="KVL127" s="208"/>
      <c r="KVM127" s="208"/>
      <c r="KVN127" s="208"/>
      <c r="KVO127" s="208"/>
      <c r="KVP127" s="208"/>
      <c r="KVQ127" s="208"/>
      <c r="KVR127" s="208"/>
      <c r="KVS127" s="208"/>
      <c r="KVT127" s="208"/>
      <c r="KVU127" s="208"/>
      <c r="KVV127" s="208"/>
      <c r="KVW127" s="208"/>
      <c r="KVX127" s="208"/>
      <c r="KVY127" s="208"/>
      <c r="KVZ127" s="208"/>
      <c r="KWA127" s="208"/>
      <c r="KWB127" s="208"/>
      <c r="KWC127" s="208"/>
      <c r="KWD127" s="208"/>
      <c r="KWE127" s="208"/>
      <c r="KWF127" s="208"/>
      <c r="KWG127" s="208"/>
      <c r="KWH127" s="208"/>
      <c r="KWI127" s="208"/>
      <c r="KWJ127" s="208"/>
      <c r="KWK127" s="208"/>
      <c r="KWL127" s="208"/>
      <c r="KWM127" s="208"/>
      <c r="KWN127" s="208"/>
      <c r="KWO127" s="208"/>
      <c r="KWP127" s="208"/>
      <c r="KWQ127" s="208"/>
      <c r="KWR127" s="208"/>
      <c r="KWS127" s="208"/>
      <c r="KWT127" s="208"/>
      <c r="KWU127" s="208"/>
      <c r="KWV127" s="208"/>
      <c r="KWW127" s="208"/>
      <c r="KWX127" s="208"/>
      <c r="KWY127" s="208"/>
      <c r="KWZ127" s="208"/>
      <c r="KXA127" s="208"/>
      <c r="KXB127" s="208"/>
      <c r="KXC127" s="208"/>
      <c r="KXD127" s="208"/>
      <c r="KXE127" s="208"/>
      <c r="KXF127" s="208"/>
      <c r="KXG127" s="208"/>
      <c r="KXH127" s="208"/>
      <c r="KXI127" s="208"/>
      <c r="KXJ127" s="208"/>
      <c r="KXK127" s="208"/>
      <c r="KXL127" s="208"/>
      <c r="KXM127" s="208"/>
      <c r="KXN127" s="208"/>
      <c r="KXO127" s="208"/>
      <c r="KXP127" s="208"/>
      <c r="KXQ127" s="208"/>
      <c r="KXR127" s="208"/>
      <c r="KXS127" s="208"/>
      <c r="KXT127" s="208"/>
      <c r="KXU127" s="208"/>
      <c r="KXV127" s="208"/>
      <c r="KXW127" s="208"/>
      <c r="KXX127" s="208"/>
      <c r="KXY127" s="208"/>
      <c r="KXZ127" s="208"/>
      <c r="KYA127" s="208"/>
      <c r="KYB127" s="208"/>
      <c r="KYC127" s="208"/>
      <c r="KYD127" s="208"/>
      <c r="KYE127" s="208"/>
      <c r="KYF127" s="208"/>
      <c r="KYG127" s="208"/>
      <c r="KYH127" s="208"/>
      <c r="KYI127" s="208"/>
      <c r="KYJ127" s="208"/>
      <c r="KYK127" s="208"/>
      <c r="KYL127" s="208"/>
      <c r="KYM127" s="208"/>
      <c r="KYN127" s="208"/>
      <c r="KYO127" s="208"/>
      <c r="KYP127" s="208"/>
      <c r="KYQ127" s="208"/>
      <c r="KYR127" s="208"/>
      <c r="KYS127" s="208"/>
      <c r="KYT127" s="208"/>
      <c r="KYU127" s="208"/>
      <c r="KYV127" s="208"/>
      <c r="KYW127" s="208"/>
      <c r="KYX127" s="208"/>
      <c r="KYY127" s="208"/>
      <c r="KYZ127" s="208"/>
      <c r="KZA127" s="208"/>
      <c r="KZB127" s="208"/>
      <c r="KZC127" s="208"/>
      <c r="KZD127" s="208"/>
      <c r="KZE127" s="208"/>
      <c r="KZF127" s="208"/>
      <c r="KZG127" s="208"/>
      <c r="KZH127" s="208"/>
      <c r="KZI127" s="208"/>
      <c r="KZJ127" s="208"/>
      <c r="KZK127" s="208"/>
      <c r="KZL127" s="208"/>
      <c r="KZM127" s="208"/>
      <c r="KZN127" s="208"/>
      <c r="KZO127" s="208"/>
      <c r="KZP127" s="208"/>
      <c r="KZQ127" s="208"/>
      <c r="KZR127" s="208"/>
      <c r="KZS127" s="208"/>
      <c r="KZT127" s="208"/>
      <c r="KZU127" s="208"/>
      <c r="KZV127" s="208"/>
      <c r="KZW127" s="208"/>
      <c r="KZX127" s="208"/>
      <c r="KZY127" s="208"/>
      <c r="KZZ127" s="208"/>
      <c r="LAA127" s="208"/>
      <c r="LAB127" s="208"/>
      <c r="LAC127" s="208"/>
      <c r="LAD127" s="208"/>
      <c r="LAE127" s="208"/>
      <c r="LAF127" s="208"/>
      <c r="LAG127" s="208"/>
      <c r="LAH127" s="208"/>
      <c r="LAI127" s="208"/>
      <c r="LAJ127" s="208"/>
      <c r="LAK127" s="208"/>
      <c r="LAL127" s="208"/>
      <c r="LAM127" s="208"/>
      <c r="LAN127" s="208"/>
      <c r="LAO127" s="208"/>
      <c r="LAP127" s="208"/>
      <c r="LAQ127" s="208"/>
      <c r="LAR127" s="208"/>
      <c r="LAS127" s="208"/>
      <c r="LAT127" s="208"/>
      <c r="LAU127" s="208"/>
      <c r="LAV127" s="208"/>
      <c r="LAW127" s="208"/>
      <c r="LAX127" s="208"/>
      <c r="LAY127" s="208"/>
      <c r="LAZ127" s="208"/>
      <c r="LBA127" s="208"/>
      <c r="LBB127" s="208"/>
      <c r="LBC127" s="208"/>
      <c r="LBD127" s="208"/>
      <c r="LBE127" s="208"/>
      <c r="LBF127" s="208"/>
      <c r="LBG127" s="208"/>
      <c r="LBH127" s="208"/>
      <c r="LBI127" s="208"/>
      <c r="LBJ127" s="208"/>
      <c r="LBK127" s="208"/>
      <c r="LBL127" s="208"/>
      <c r="LBM127" s="208"/>
      <c r="LBN127" s="208"/>
      <c r="LBO127" s="208"/>
      <c r="LBP127" s="208"/>
      <c r="LBQ127" s="208"/>
      <c r="LBR127" s="208"/>
      <c r="LBS127" s="208"/>
      <c r="LBT127" s="208"/>
      <c r="LBU127" s="208"/>
      <c r="LBV127" s="208"/>
      <c r="LBW127" s="208"/>
      <c r="LBX127" s="208"/>
      <c r="LBY127" s="208"/>
      <c r="LBZ127" s="208"/>
      <c r="LCA127" s="208"/>
      <c r="LCB127" s="208"/>
      <c r="LCC127" s="208"/>
      <c r="LCD127" s="208"/>
      <c r="LCE127" s="208"/>
      <c r="LCF127" s="208"/>
      <c r="LCG127" s="208"/>
      <c r="LCH127" s="208"/>
      <c r="LCI127" s="208"/>
      <c r="LCJ127" s="208"/>
      <c r="LCK127" s="208"/>
      <c r="LCL127" s="208"/>
      <c r="LCM127" s="208"/>
      <c r="LCN127" s="208"/>
      <c r="LCO127" s="208"/>
      <c r="LCP127" s="208"/>
      <c r="LCQ127" s="208"/>
      <c r="LCR127" s="208"/>
      <c r="LCS127" s="208"/>
      <c r="LCT127" s="208"/>
      <c r="LCU127" s="208"/>
      <c r="LCV127" s="208"/>
      <c r="LCW127" s="208"/>
      <c r="LCX127" s="208"/>
      <c r="LCY127" s="208"/>
      <c r="LCZ127" s="208"/>
      <c r="LDA127" s="208"/>
      <c r="LDB127" s="208"/>
      <c r="LDC127" s="208"/>
      <c r="LDD127" s="208"/>
      <c r="LDE127" s="208"/>
      <c r="LDF127" s="208"/>
      <c r="LDG127" s="208"/>
      <c r="LDH127" s="208"/>
      <c r="LDI127" s="208"/>
      <c r="LDJ127" s="208"/>
      <c r="LDK127" s="208"/>
      <c r="LDL127" s="208"/>
      <c r="LDM127" s="208"/>
      <c r="LDN127" s="208"/>
      <c r="LDO127" s="208"/>
      <c r="LDP127" s="208"/>
      <c r="LDQ127" s="208"/>
      <c r="LDR127" s="208"/>
      <c r="LDS127" s="208"/>
      <c r="LDT127" s="208"/>
      <c r="LDU127" s="208"/>
      <c r="LDV127" s="208"/>
      <c r="LDW127" s="208"/>
      <c r="LDX127" s="208"/>
      <c r="LDY127" s="208"/>
      <c r="LDZ127" s="208"/>
      <c r="LEA127" s="208"/>
      <c r="LEB127" s="208"/>
      <c r="LEC127" s="208"/>
      <c r="LED127" s="208"/>
      <c r="LEE127" s="208"/>
      <c r="LEF127" s="208"/>
      <c r="LEG127" s="208"/>
      <c r="LEH127" s="208"/>
      <c r="LEI127" s="208"/>
      <c r="LEJ127" s="208"/>
      <c r="LEK127" s="208"/>
      <c r="LEL127" s="208"/>
      <c r="LEM127" s="208"/>
      <c r="LEN127" s="208"/>
      <c r="LEO127" s="208"/>
      <c r="LEP127" s="208"/>
      <c r="LEQ127" s="208"/>
      <c r="LER127" s="208"/>
      <c r="LES127" s="208"/>
      <c r="LET127" s="208"/>
      <c r="LEU127" s="208"/>
      <c r="LEV127" s="208"/>
      <c r="LEW127" s="208"/>
      <c r="LEX127" s="208"/>
      <c r="LEY127" s="208"/>
      <c r="LEZ127" s="208"/>
      <c r="LFA127" s="208"/>
      <c r="LFB127" s="208"/>
      <c r="LFC127" s="208"/>
      <c r="LFD127" s="208"/>
      <c r="LFE127" s="208"/>
      <c r="LFF127" s="208"/>
      <c r="LFG127" s="208"/>
      <c r="LFH127" s="208"/>
      <c r="LFI127" s="208"/>
      <c r="LFJ127" s="208"/>
      <c r="LFK127" s="208"/>
      <c r="LFL127" s="208"/>
      <c r="LFM127" s="208"/>
      <c r="LFN127" s="208"/>
      <c r="LFO127" s="208"/>
      <c r="LFP127" s="208"/>
      <c r="LFQ127" s="208"/>
      <c r="LFR127" s="208"/>
      <c r="LFS127" s="208"/>
      <c r="LFT127" s="208"/>
      <c r="LFU127" s="208"/>
      <c r="LFV127" s="208"/>
      <c r="LFW127" s="208"/>
      <c r="LFX127" s="208"/>
      <c r="LFY127" s="208"/>
      <c r="LFZ127" s="208"/>
      <c r="LGA127" s="208"/>
      <c r="LGB127" s="208"/>
      <c r="LGC127" s="208"/>
      <c r="LGD127" s="208"/>
      <c r="LGE127" s="208"/>
      <c r="LGF127" s="208"/>
      <c r="LGG127" s="208"/>
      <c r="LGH127" s="208"/>
      <c r="LGI127" s="208"/>
      <c r="LGJ127" s="208"/>
      <c r="LGK127" s="208"/>
      <c r="LGL127" s="208"/>
      <c r="LGM127" s="208"/>
      <c r="LGN127" s="208"/>
      <c r="LGO127" s="208"/>
      <c r="LGP127" s="208"/>
      <c r="LGQ127" s="208"/>
      <c r="LGR127" s="208"/>
      <c r="LGS127" s="208"/>
      <c r="LGT127" s="208"/>
      <c r="LGU127" s="208"/>
      <c r="LGV127" s="208"/>
      <c r="LGW127" s="208"/>
      <c r="LGX127" s="208"/>
      <c r="LGY127" s="208"/>
      <c r="LGZ127" s="208"/>
      <c r="LHA127" s="208"/>
      <c r="LHB127" s="208"/>
      <c r="LHC127" s="208"/>
      <c r="LHD127" s="208"/>
      <c r="LHE127" s="208"/>
      <c r="LHF127" s="208"/>
      <c r="LHG127" s="208"/>
      <c r="LHH127" s="208"/>
      <c r="LHI127" s="208"/>
      <c r="LHJ127" s="208"/>
      <c r="LHK127" s="208"/>
      <c r="LHL127" s="208"/>
      <c r="LHM127" s="208"/>
      <c r="LHN127" s="208"/>
      <c r="LHO127" s="208"/>
      <c r="LHP127" s="208"/>
      <c r="LHQ127" s="208"/>
      <c r="LHR127" s="208"/>
      <c r="LHS127" s="208"/>
      <c r="LHT127" s="208"/>
      <c r="LHU127" s="208"/>
      <c r="LHV127" s="208"/>
      <c r="LHW127" s="208"/>
      <c r="LHX127" s="208"/>
      <c r="LHY127" s="208"/>
      <c r="LHZ127" s="208"/>
      <c r="LIA127" s="208"/>
      <c r="LIB127" s="208"/>
      <c r="LIC127" s="208"/>
      <c r="LID127" s="208"/>
      <c r="LIE127" s="208"/>
      <c r="LIF127" s="208"/>
      <c r="LIG127" s="208"/>
      <c r="LIH127" s="208"/>
      <c r="LII127" s="208"/>
      <c r="LIJ127" s="208"/>
      <c r="LIK127" s="208"/>
      <c r="LIL127" s="208"/>
      <c r="LIM127" s="208"/>
      <c r="LIN127" s="208"/>
      <c r="LIO127" s="208"/>
      <c r="LIP127" s="208"/>
      <c r="LIQ127" s="208"/>
      <c r="LIR127" s="208"/>
      <c r="LIS127" s="208"/>
      <c r="LIT127" s="208"/>
      <c r="LIU127" s="208"/>
      <c r="LIV127" s="208"/>
      <c r="LIW127" s="208"/>
      <c r="LIX127" s="208"/>
      <c r="LIY127" s="208"/>
      <c r="LIZ127" s="208"/>
      <c r="LJA127" s="208"/>
      <c r="LJB127" s="208"/>
      <c r="LJC127" s="208"/>
      <c r="LJD127" s="208"/>
      <c r="LJE127" s="208"/>
      <c r="LJF127" s="208"/>
      <c r="LJG127" s="208"/>
      <c r="LJH127" s="208"/>
      <c r="LJI127" s="208"/>
      <c r="LJJ127" s="208"/>
      <c r="LJK127" s="208"/>
      <c r="LJL127" s="208"/>
      <c r="LJM127" s="208"/>
      <c r="LJN127" s="208"/>
      <c r="LJO127" s="208"/>
      <c r="LJP127" s="208"/>
      <c r="LJQ127" s="208"/>
      <c r="LJR127" s="208"/>
      <c r="LJS127" s="208"/>
      <c r="LJT127" s="208"/>
      <c r="LJU127" s="208"/>
      <c r="LJV127" s="208"/>
      <c r="LJW127" s="208"/>
      <c r="LJX127" s="208"/>
      <c r="LJY127" s="208"/>
      <c r="LJZ127" s="208"/>
      <c r="LKA127" s="208"/>
      <c r="LKB127" s="208"/>
      <c r="LKC127" s="208"/>
      <c r="LKD127" s="208"/>
      <c r="LKE127" s="208"/>
      <c r="LKF127" s="208"/>
      <c r="LKG127" s="208"/>
      <c r="LKH127" s="208"/>
      <c r="LKI127" s="208"/>
      <c r="LKJ127" s="208"/>
      <c r="LKK127" s="208"/>
      <c r="LKL127" s="208"/>
      <c r="LKM127" s="208"/>
      <c r="LKN127" s="208"/>
      <c r="LKO127" s="208"/>
      <c r="LKP127" s="208"/>
      <c r="LKQ127" s="208"/>
      <c r="LKR127" s="208"/>
      <c r="LKS127" s="208"/>
      <c r="LKT127" s="208"/>
      <c r="LKU127" s="208"/>
      <c r="LKV127" s="208"/>
      <c r="LKW127" s="208"/>
      <c r="LKX127" s="208"/>
      <c r="LKY127" s="208"/>
      <c r="LKZ127" s="208"/>
      <c r="LLA127" s="208"/>
      <c r="LLB127" s="208"/>
      <c r="LLC127" s="208"/>
      <c r="LLD127" s="208"/>
      <c r="LLE127" s="208"/>
      <c r="LLF127" s="208"/>
      <c r="LLG127" s="208"/>
      <c r="LLH127" s="208"/>
      <c r="LLI127" s="208"/>
      <c r="LLJ127" s="208"/>
      <c r="LLK127" s="208"/>
      <c r="LLL127" s="208"/>
      <c r="LLM127" s="208"/>
      <c r="LLN127" s="208"/>
      <c r="LLO127" s="208"/>
      <c r="LLP127" s="208"/>
      <c r="LLQ127" s="208"/>
      <c r="LLR127" s="208"/>
      <c r="LLS127" s="208"/>
      <c r="LLT127" s="208"/>
      <c r="LLU127" s="208"/>
      <c r="LLV127" s="208"/>
      <c r="LLW127" s="208"/>
      <c r="LLX127" s="208"/>
      <c r="LLY127" s="208"/>
      <c r="LLZ127" s="208"/>
      <c r="LMA127" s="208"/>
      <c r="LMB127" s="208"/>
      <c r="LMC127" s="208"/>
      <c r="LMD127" s="208"/>
      <c r="LME127" s="208"/>
      <c r="LMF127" s="208"/>
      <c r="LMG127" s="208"/>
      <c r="LMH127" s="208"/>
      <c r="LMI127" s="208"/>
      <c r="LMJ127" s="208"/>
      <c r="LMK127" s="208"/>
      <c r="LML127" s="208"/>
      <c r="LMM127" s="208"/>
      <c r="LMN127" s="208"/>
      <c r="LMO127" s="208"/>
      <c r="LMP127" s="208"/>
      <c r="LMQ127" s="208"/>
      <c r="LMR127" s="208"/>
      <c r="LMS127" s="208"/>
      <c r="LMT127" s="208"/>
      <c r="LMU127" s="208"/>
      <c r="LMV127" s="208"/>
      <c r="LMW127" s="208"/>
      <c r="LMX127" s="208"/>
      <c r="LMY127" s="208"/>
      <c r="LMZ127" s="208"/>
      <c r="LNA127" s="208"/>
      <c r="LNB127" s="208"/>
      <c r="LNC127" s="208"/>
      <c r="LND127" s="208"/>
      <c r="LNE127" s="208"/>
      <c r="LNF127" s="208"/>
      <c r="LNG127" s="208"/>
      <c r="LNH127" s="208"/>
      <c r="LNI127" s="208"/>
      <c r="LNJ127" s="208"/>
      <c r="LNK127" s="208"/>
      <c r="LNL127" s="208"/>
      <c r="LNM127" s="208"/>
      <c r="LNN127" s="208"/>
      <c r="LNO127" s="208"/>
      <c r="LNP127" s="208"/>
      <c r="LNQ127" s="208"/>
      <c r="LNR127" s="208"/>
      <c r="LNS127" s="208"/>
      <c r="LNT127" s="208"/>
      <c r="LNU127" s="208"/>
      <c r="LNV127" s="208"/>
      <c r="LNW127" s="208"/>
      <c r="LNX127" s="208"/>
      <c r="LNY127" s="208"/>
      <c r="LNZ127" s="208"/>
      <c r="LOA127" s="208"/>
      <c r="LOB127" s="208"/>
      <c r="LOC127" s="208"/>
      <c r="LOD127" s="208"/>
      <c r="LOE127" s="208"/>
      <c r="LOF127" s="208"/>
      <c r="LOG127" s="208"/>
      <c r="LOH127" s="208"/>
      <c r="LOI127" s="208"/>
      <c r="LOJ127" s="208"/>
      <c r="LOK127" s="208"/>
      <c r="LOL127" s="208"/>
      <c r="LOM127" s="208"/>
      <c r="LON127" s="208"/>
      <c r="LOO127" s="208"/>
      <c r="LOP127" s="208"/>
      <c r="LOQ127" s="208"/>
      <c r="LOR127" s="208"/>
      <c r="LOS127" s="208"/>
      <c r="LOT127" s="208"/>
      <c r="LOU127" s="208"/>
      <c r="LOV127" s="208"/>
      <c r="LOW127" s="208"/>
      <c r="LOX127" s="208"/>
      <c r="LOY127" s="208"/>
      <c r="LOZ127" s="208"/>
      <c r="LPA127" s="208"/>
      <c r="LPB127" s="208"/>
      <c r="LPC127" s="208"/>
      <c r="LPD127" s="208"/>
      <c r="LPE127" s="208"/>
      <c r="LPF127" s="208"/>
      <c r="LPG127" s="208"/>
      <c r="LPH127" s="208"/>
      <c r="LPI127" s="208"/>
      <c r="LPJ127" s="208"/>
      <c r="LPK127" s="208"/>
      <c r="LPL127" s="208"/>
      <c r="LPM127" s="208"/>
      <c r="LPN127" s="208"/>
      <c r="LPO127" s="208"/>
      <c r="LPP127" s="208"/>
      <c r="LPQ127" s="208"/>
      <c r="LPR127" s="208"/>
      <c r="LPS127" s="208"/>
      <c r="LPT127" s="208"/>
      <c r="LPU127" s="208"/>
      <c r="LPV127" s="208"/>
      <c r="LPW127" s="208"/>
      <c r="LPX127" s="208"/>
      <c r="LPY127" s="208"/>
      <c r="LPZ127" s="208"/>
      <c r="LQA127" s="208"/>
      <c r="LQB127" s="208"/>
      <c r="LQC127" s="208"/>
      <c r="LQD127" s="208"/>
      <c r="LQE127" s="208"/>
      <c r="LQF127" s="208"/>
      <c r="LQG127" s="208"/>
      <c r="LQH127" s="208"/>
      <c r="LQI127" s="208"/>
      <c r="LQJ127" s="208"/>
      <c r="LQK127" s="208"/>
      <c r="LQL127" s="208"/>
      <c r="LQM127" s="208"/>
      <c r="LQN127" s="208"/>
      <c r="LQO127" s="208"/>
      <c r="LQP127" s="208"/>
      <c r="LQQ127" s="208"/>
      <c r="LQR127" s="208"/>
      <c r="LQS127" s="208"/>
      <c r="LQT127" s="208"/>
      <c r="LQU127" s="208"/>
      <c r="LQV127" s="208"/>
      <c r="LQW127" s="208"/>
      <c r="LQX127" s="208"/>
      <c r="LQY127" s="208"/>
      <c r="LQZ127" s="208"/>
      <c r="LRA127" s="208"/>
      <c r="LRB127" s="208"/>
      <c r="LRC127" s="208"/>
      <c r="LRD127" s="208"/>
      <c r="LRE127" s="208"/>
      <c r="LRF127" s="208"/>
      <c r="LRG127" s="208"/>
      <c r="LRH127" s="208"/>
      <c r="LRI127" s="208"/>
      <c r="LRJ127" s="208"/>
      <c r="LRK127" s="208"/>
      <c r="LRL127" s="208"/>
      <c r="LRM127" s="208"/>
      <c r="LRN127" s="208"/>
      <c r="LRO127" s="208"/>
      <c r="LRP127" s="208"/>
      <c r="LRQ127" s="208"/>
      <c r="LRR127" s="208"/>
      <c r="LRS127" s="208"/>
      <c r="LRT127" s="208"/>
      <c r="LRU127" s="208"/>
      <c r="LRV127" s="208"/>
      <c r="LRW127" s="208"/>
      <c r="LRX127" s="208"/>
      <c r="LRY127" s="208"/>
      <c r="LRZ127" s="208"/>
      <c r="LSA127" s="208"/>
      <c r="LSB127" s="208"/>
      <c r="LSC127" s="208"/>
      <c r="LSD127" s="208"/>
      <c r="LSE127" s="208"/>
      <c r="LSF127" s="208"/>
      <c r="LSG127" s="208"/>
      <c r="LSH127" s="208"/>
      <c r="LSI127" s="208"/>
      <c r="LSJ127" s="208"/>
      <c r="LSK127" s="208"/>
      <c r="LSL127" s="208"/>
      <c r="LSM127" s="208"/>
      <c r="LSN127" s="208"/>
      <c r="LSO127" s="208"/>
      <c r="LSP127" s="208"/>
      <c r="LSQ127" s="208"/>
      <c r="LSR127" s="208"/>
      <c r="LSS127" s="208"/>
      <c r="LST127" s="208"/>
      <c r="LSU127" s="208"/>
      <c r="LSV127" s="208"/>
      <c r="LSW127" s="208"/>
      <c r="LSX127" s="208"/>
      <c r="LSY127" s="208"/>
      <c r="LSZ127" s="208"/>
      <c r="LTA127" s="208"/>
      <c r="LTB127" s="208"/>
      <c r="LTC127" s="208"/>
      <c r="LTD127" s="208"/>
      <c r="LTE127" s="208"/>
      <c r="LTF127" s="208"/>
      <c r="LTG127" s="208"/>
      <c r="LTH127" s="208"/>
      <c r="LTI127" s="208"/>
      <c r="LTJ127" s="208"/>
      <c r="LTK127" s="208"/>
      <c r="LTL127" s="208"/>
      <c r="LTM127" s="208"/>
      <c r="LTN127" s="208"/>
      <c r="LTO127" s="208"/>
      <c r="LTP127" s="208"/>
      <c r="LTQ127" s="208"/>
      <c r="LTR127" s="208"/>
      <c r="LTS127" s="208"/>
      <c r="LTT127" s="208"/>
      <c r="LTU127" s="208"/>
      <c r="LTV127" s="208"/>
      <c r="LTW127" s="208"/>
      <c r="LTX127" s="208"/>
      <c r="LTY127" s="208"/>
      <c r="LTZ127" s="208"/>
      <c r="LUA127" s="208"/>
      <c r="LUB127" s="208"/>
      <c r="LUC127" s="208"/>
      <c r="LUD127" s="208"/>
      <c r="LUE127" s="208"/>
      <c r="LUF127" s="208"/>
      <c r="LUG127" s="208"/>
      <c r="LUH127" s="208"/>
      <c r="LUI127" s="208"/>
      <c r="LUJ127" s="208"/>
      <c r="LUK127" s="208"/>
      <c r="LUL127" s="208"/>
      <c r="LUM127" s="208"/>
      <c r="LUN127" s="208"/>
      <c r="LUO127" s="208"/>
      <c r="LUP127" s="208"/>
      <c r="LUQ127" s="208"/>
      <c r="LUR127" s="208"/>
      <c r="LUS127" s="208"/>
      <c r="LUT127" s="208"/>
      <c r="LUU127" s="208"/>
      <c r="LUV127" s="208"/>
      <c r="LUW127" s="208"/>
      <c r="LUX127" s="208"/>
      <c r="LUY127" s="208"/>
      <c r="LUZ127" s="208"/>
      <c r="LVA127" s="208"/>
      <c r="LVB127" s="208"/>
      <c r="LVC127" s="208"/>
      <c r="LVD127" s="208"/>
      <c r="LVE127" s="208"/>
      <c r="LVF127" s="208"/>
      <c r="LVG127" s="208"/>
      <c r="LVH127" s="208"/>
      <c r="LVI127" s="208"/>
      <c r="LVJ127" s="208"/>
      <c r="LVK127" s="208"/>
      <c r="LVL127" s="208"/>
      <c r="LVM127" s="208"/>
      <c r="LVN127" s="208"/>
      <c r="LVO127" s="208"/>
      <c r="LVP127" s="208"/>
      <c r="LVQ127" s="208"/>
      <c r="LVR127" s="208"/>
      <c r="LVS127" s="208"/>
      <c r="LVT127" s="208"/>
      <c r="LVU127" s="208"/>
      <c r="LVV127" s="208"/>
      <c r="LVW127" s="208"/>
      <c r="LVX127" s="208"/>
      <c r="LVY127" s="208"/>
      <c r="LVZ127" s="208"/>
      <c r="LWA127" s="208"/>
      <c r="LWB127" s="208"/>
      <c r="LWC127" s="208"/>
      <c r="LWD127" s="208"/>
      <c r="LWE127" s="208"/>
      <c r="LWF127" s="208"/>
      <c r="LWG127" s="208"/>
      <c r="LWH127" s="208"/>
      <c r="LWI127" s="208"/>
      <c r="LWJ127" s="208"/>
      <c r="LWK127" s="208"/>
      <c r="LWL127" s="208"/>
      <c r="LWM127" s="208"/>
      <c r="LWN127" s="208"/>
      <c r="LWO127" s="208"/>
      <c r="LWP127" s="208"/>
      <c r="LWQ127" s="208"/>
      <c r="LWR127" s="208"/>
      <c r="LWS127" s="208"/>
      <c r="LWT127" s="208"/>
      <c r="LWU127" s="208"/>
      <c r="LWV127" s="208"/>
      <c r="LWW127" s="208"/>
      <c r="LWX127" s="208"/>
      <c r="LWY127" s="208"/>
      <c r="LWZ127" s="208"/>
      <c r="LXA127" s="208"/>
      <c r="LXB127" s="208"/>
      <c r="LXC127" s="208"/>
      <c r="LXD127" s="208"/>
      <c r="LXE127" s="208"/>
      <c r="LXF127" s="208"/>
      <c r="LXG127" s="208"/>
      <c r="LXH127" s="208"/>
      <c r="LXI127" s="208"/>
      <c r="LXJ127" s="208"/>
      <c r="LXK127" s="208"/>
      <c r="LXL127" s="208"/>
      <c r="LXM127" s="208"/>
      <c r="LXN127" s="208"/>
      <c r="LXO127" s="208"/>
      <c r="LXP127" s="208"/>
      <c r="LXQ127" s="208"/>
      <c r="LXR127" s="208"/>
      <c r="LXS127" s="208"/>
      <c r="LXT127" s="208"/>
      <c r="LXU127" s="208"/>
      <c r="LXV127" s="208"/>
      <c r="LXW127" s="208"/>
      <c r="LXX127" s="208"/>
      <c r="LXY127" s="208"/>
      <c r="LXZ127" s="208"/>
      <c r="LYA127" s="208"/>
      <c r="LYB127" s="208"/>
      <c r="LYC127" s="208"/>
      <c r="LYD127" s="208"/>
      <c r="LYE127" s="208"/>
      <c r="LYF127" s="208"/>
      <c r="LYG127" s="208"/>
      <c r="LYH127" s="208"/>
      <c r="LYI127" s="208"/>
      <c r="LYJ127" s="208"/>
      <c r="LYK127" s="208"/>
      <c r="LYL127" s="208"/>
      <c r="LYM127" s="208"/>
      <c r="LYN127" s="208"/>
      <c r="LYO127" s="208"/>
      <c r="LYP127" s="208"/>
      <c r="LYQ127" s="208"/>
      <c r="LYR127" s="208"/>
      <c r="LYS127" s="208"/>
      <c r="LYT127" s="208"/>
      <c r="LYU127" s="208"/>
      <c r="LYV127" s="208"/>
      <c r="LYW127" s="208"/>
      <c r="LYX127" s="208"/>
      <c r="LYY127" s="208"/>
      <c r="LYZ127" s="208"/>
      <c r="LZA127" s="208"/>
      <c r="LZB127" s="208"/>
      <c r="LZC127" s="208"/>
      <c r="LZD127" s="208"/>
      <c r="LZE127" s="208"/>
      <c r="LZF127" s="208"/>
      <c r="LZG127" s="208"/>
      <c r="LZH127" s="208"/>
      <c r="LZI127" s="208"/>
      <c r="LZJ127" s="208"/>
      <c r="LZK127" s="208"/>
      <c r="LZL127" s="208"/>
      <c r="LZM127" s="208"/>
      <c r="LZN127" s="208"/>
      <c r="LZO127" s="208"/>
      <c r="LZP127" s="208"/>
      <c r="LZQ127" s="208"/>
      <c r="LZR127" s="208"/>
      <c r="LZS127" s="208"/>
      <c r="LZT127" s="208"/>
      <c r="LZU127" s="208"/>
      <c r="LZV127" s="208"/>
      <c r="LZW127" s="208"/>
      <c r="LZX127" s="208"/>
      <c r="LZY127" s="208"/>
      <c r="LZZ127" s="208"/>
      <c r="MAA127" s="208"/>
      <c r="MAB127" s="208"/>
      <c r="MAC127" s="208"/>
      <c r="MAD127" s="208"/>
      <c r="MAE127" s="208"/>
      <c r="MAF127" s="208"/>
      <c r="MAG127" s="208"/>
      <c r="MAH127" s="208"/>
      <c r="MAI127" s="208"/>
      <c r="MAJ127" s="208"/>
      <c r="MAK127" s="208"/>
      <c r="MAL127" s="208"/>
      <c r="MAM127" s="208"/>
      <c r="MAN127" s="208"/>
      <c r="MAO127" s="208"/>
      <c r="MAP127" s="208"/>
      <c r="MAQ127" s="208"/>
      <c r="MAR127" s="208"/>
      <c r="MAS127" s="208"/>
      <c r="MAT127" s="208"/>
      <c r="MAU127" s="208"/>
      <c r="MAV127" s="208"/>
      <c r="MAW127" s="208"/>
      <c r="MAX127" s="208"/>
      <c r="MAY127" s="208"/>
      <c r="MAZ127" s="208"/>
      <c r="MBA127" s="208"/>
      <c r="MBB127" s="208"/>
      <c r="MBC127" s="208"/>
      <c r="MBD127" s="208"/>
      <c r="MBE127" s="208"/>
      <c r="MBF127" s="208"/>
      <c r="MBG127" s="208"/>
      <c r="MBH127" s="208"/>
      <c r="MBI127" s="208"/>
      <c r="MBJ127" s="208"/>
      <c r="MBK127" s="208"/>
      <c r="MBL127" s="208"/>
      <c r="MBM127" s="208"/>
      <c r="MBN127" s="208"/>
      <c r="MBO127" s="208"/>
      <c r="MBP127" s="208"/>
      <c r="MBQ127" s="208"/>
      <c r="MBR127" s="208"/>
      <c r="MBS127" s="208"/>
      <c r="MBT127" s="208"/>
      <c r="MBU127" s="208"/>
      <c r="MBV127" s="208"/>
      <c r="MBW127" s="208"/>
      <c r="MBX127" s="208"/>
      <c r="MBY127" s="208"/>
      <c r="MBZ127" s="208"/>
      <c r="MCA127" s="208"/>
      <c r="MCB127" s="208"/>
      <c r="MCC127" s="208"/>
      <c r="MCD127" s="208"/>
      <c r="MCE127" s="208"/>
      <c r="MCF127" s="208"/>
      <c r="MCG127" s="208"/>
      <c r="MCH127" s="208"/>
      <c r="MCI127" s="208"/>
      <c r="MCJ127" s="208"/>
      <c r="MCK127" s="208"/>
      <c r="MCL127" s="208"/>
      <c r="MCM127" s="208"/>
      <c r="MCN127" s="208"/>
      <c r="MCO127" s="208"/>
      <c r="MCP127" s="208"/>
      <c r="MCQ127" s="208"/>
      <c r="MCR127" s="208"/>
      <c r="MCS127" s="208"/>
      <c r="MCT127" s="208"/>
      <c r="MCU127" s="208"/>
      <c r="MCV127" s="208"/>
      <c r="MCW127" s="208"/>
      <c r="MCX127" s="208"/>
      <c r="MCY127" s="208"/>
      <c r="MCZ127" s="208"/>
      <c r="MDA127" s="208"/>
      <c r="MDB127" s="208"/>
      <c r="MDC127" s="208"/>
      <c r="MDD127" s="208"/>
      <c r="MDE127" s="208"/>
      <c r="MDF127" s="208"/>
      <c r="MDG127" s="208"/>
      <c r="MDH127" s="208"/>
      <c r="MDI127" s="208"/>
      <c r="MDJ127" s="208"/>
      <c r="MDK127" s="208"/>
      <c r="MDL127" s="208"/>
      <c r="MDM127" s="208"/>
      <c r="MDN127" s="208"/>
      <c r="MDO127" s="208"/>
      <c r="MDP127" s="208"/>
      <c r="MDQ127" s="208"/>
      <c r="MDR127" s="208"/>
      <c r="MDS127" s="208"/>
      <c r="MDT127" s="208"/>
      <c r="MDU127" s="208"/>
      <c r="MDV127" s="208"/>
      <c r="MDW127" s="208"/>
      <c r="MDX127" s="208"/>
      <c r="MDY127" s="208"/>
      <c r="MDZ127" s="208"/>
      <c r="MEA127" s="208"/>
      <c r="MEB127" s="208"/>
      <c r="MEC127" s="208"/>
      <c r="MED127" s="208"/>
      <c r="MEE127" s="208"/>
      <c r="MEF127" s="208"/>
      <c r="MEG127" s="208"/>
      <c r="MEH127" s="208"/>
      <c r="MEI127" s="208"/>
      <c r="MEJ127" s="208"/>
      <c r="MEK127" s="208"/>
      <c r="MEL127" s="208"/>
      <c r="MEM127" s="208"/>
      <c r="MEN127" s="208"/>
      <c r="MEO127" s="208"/>
      <c r="MEP127" s="208"/>
      <c r="MEQ127" s="208"/>
      <c r="MER127" s="208"/>
      <c r="MES127" s="208"/>
      <c r="MET127" s="208"/>
      <c r="MEU127" s="208"/>
      <c r="MEV127" s="208"/>
      <c r="MEW127" s="208"/>
      <c r="MEX127" s="208"/>
      <c r="MEY127" s="208"/>
      <c r="MEZ127" s="208"/>
      <c r="MFA127" s="208"/>
      <c r="MFB127" s="208"/>
      <c r="MFC127" s="208"/>
      <c r="MFD127" s="208"/>
      <c r="MFE127" s="208"/>
      <c r="MFF127" s="208"/>
      <c r="MFG127" s="208"/>
      <c r="MFH127" s="208"/>
      <c r="MFI127" s="208"/>
      <c r="MFJ127" s="208"/>
      <c r="MFK127" s="208"/>
      <c r="MFL127" s="208"/>
      <c r="MFM127" s="208"/>
      <c r="MFN127" s="208"/>
      <c r="MFO127" s="208"/>
      <c r="MFP127" s="208"/>
      <c r="MFQ127" s="208"/>
      <c r="MFR127" s="208"/>
      <c r="MFS127" s="208"/>
      <c r="MFT127" s="208"/>
      <c r="MFU127" s="208"/>
      <c r="MFV127" s="208"/>
      <c r="MFW127" s="208"/>
      <c r="MFX127" s="208"/>
      <c r="MFY127" s="208"/>
      <c r="MFZ127" s="208"/>
      <c r="MGA127" s="208"/>
      <c r="MGB127" s="208"/>
      <c r="MGC127" s="208"/>
      <c r="MGD127" s="208"/>
      <c r="MGE127" s="208"/>
      <c r="MGF127" s="208"/>
      <c r="MGG127" s="208"/>
      <c r="MGH127" s="208"/>
      <c r="MGI127" s="208"/>
      <c r="MGJ127" s="208"/>
      <c r="MGK127" s="208"/>
      <c r="MGL127" s="208"/>
      <c r="MGM127" s="208"/>
      <c r="MGN127" s="208"/>
      <c r="MGO127" s="208"/>
      <c r="MGP127" s="208"/>
      <c r="MGQ127" s="208"/>
      <c r="MGR127" s="208"/>
      <c r="MGS127" s="208"/>
      <c r="MGT127" s="208"/>
      <c r="MGU127" s="208"/>
      <c r="MGV127" s="208"/>
      <c r="MGW127" s="208"/>
      <c r="MGX127" s="208"/>
      <c r="MGY127" s="208"/>
      <c r="MGZ127" s="208"/>
      <c r="MHA127" s="208"/>
      <c r="MHB127" s="208"/>
      <c r="MHC127" s="208"/>
      <c r="MHD127" s="208"/>
      <c r="MHE127" s="208"/>
      <c r="MHF127" s="208"/>
      <c r="MHG127" s="208"/>
      <c r="MHH127" s="208"/>
      <c r="MHI127" s="208"/>
      <c r="MHJ127" s="208"/>
      <c r="MHK127" s="208"/>
      <c r="MHL127" s="208"/>
      <c r="MHM127" s="208"/>
      <c r="MHN127" s="208"/>
      <c r="MHO127" s="208"/>
      <c r="MHP127" s="208"/>
      <c r="MHQ127" s="208"/>
      <c r="MHR127" s="208"/>
      <c r="MHS127" s="208"/>
      <c r="MHT127" s="208"/>
      <c r="MHU127" s="208"/>
      <c r="MHV127" s="208"/>
      <c r="MHW127" s="208"/>
      <c r="MHX127" s="208"/>
      <c r="MHY127" s="208"/>
      <c r="MHZ127" s="208"/>
      <c r="MIA127" s="208"/>
      <c r="MIB127" s="208"/>
      <c r="MIC127" s="208"/>
      <c r="MID127" s="208"/>
      <c r="MIE127" s="208"/>
      <c r="MIF127" s="208"/>
      <c r="MIG127" s="208"/>
      <c r="MIH127" s="208"/>
      <c r="MII127" s="208"/>
      <c r="MIJ127" s="208"/>
      <c r="MIK127" s="208"/>
      <c r="MIL127" s="208"/>
      <c r="MIM127" s="208"/>
      <c r="MIN127" s="208"/>
      <c r="MIO127" s="208"/>
      <c r="MIP127" s="208"/>
      <c r="MIQ127" s="208"/>
      <c r="MIR127" s="208"/>
      <c r="MIS127" s="208"/>
      <c r="MIT127" s="208"/>
      <c r="MIU127" s="208"/>
      <c r="MIV127" s="208"/>
      <c r="MIW127" s="208"/>
      <c r="MIX127" s="208"/>
      <c r="MIY127" s="208"/>
      <c r="MIZ127" s="208"/>
      <c r="MJA127" s="208"/>
      <c r="MJB127" s="208"/>
      <c r="MJC127" s="208"/>
      <c r="MJD127" s="208"/>
      <c r="MJE127" s="208"/>
      <c r="MJF127" s="208"/>
      <c r="MJG127" s="208"/>
      <c r="MJH127" s="208"/>
      <c r="MJI127" s="208"/>
      <c r="MJJ127" s="208"/>
      <c r="MJK127" s="208"/>
      <c r="MJL127" s="208"/>
      <c r="MJM127" s="208"/>
      <c r="MJN127" s="208"/>
      <c r="MJO127" s="208"/>
      <c r="MJP127" s="208"/>
      <c r="MJQ127" s="208"/>
      <c r="MJR127" s="208"/>
      <c r="MJS127" s="208"/>
      <c r="MJT127" s="208"/>
      <c r="MJU127" s="208"/>
      <c r="MJV127" s="208"/>
      <c r="MJW127" s="208"/>
      <c r="MJX127" s="208"/>
      <c r="MJY127" s="208"/>
      <c r="MJZ127" s="208"/>
      <c r="MKA127" s="208"/>
      <c r="MKB127" s="208"/>
      <c r="MKC127" s="208"/>
      <c r="MKD127" s="208"/>
      <c r="MKE127" s="208"/>
      <c r="MKF127" s="208"/>
      <c r="MKG127" s="208"/>
      <c r="MKH127" s="208"/>
      <c r="MKI127" s="208"/>
      <c r="MKJ127" s="208"/>
      <c r="MKK127" s="208"/>
      <c r="MKL127" s="208"/>
      <c r="MKM127" s="208"/>
      <c r="MKN127" s="208"/>
      <c r="MKO127" s="208"/>
      <c r="MKP127" s="208"/>
      <c r="MKQ127" s="208"/>
      <c r="MKR127" s="208"/>
      <c r="MKS127" s="208"/>
      <c r="MKT127" s="208"/>
      <c r="MKU127" s="208"/>
      <c r="MKV127" s="208"/>
      <c r="MKW127" s="208"/>
      <c r="MKX127" s="208"/>
      <c r="MKY127" s="208"/>
      <c r="MKZ127" s="208"/>
      <c r="MLA127" s="208"/>
      <c r="MLB127" s="208"/>
      <c r="MLC127" s="208"/>
      <c r="MLD127" s="208"/>
      <c r="MLE127" s="208"/>
      <c r="MLF127" s="208"/>
      <c r="MLG127" s="208"/>
      <c r="MLH127" s="208"/>
      <c r="MLI127" s="208"/>
      <c r="MLJ127" s="208"/>
      <c r="MLK127" s="208"/>
      <c r="MLL127" s="208"/>
      <c r="MLM127" s="208"/>
      <c r="MLN127" s="208"/>
      <c r="MLO127" s="208"/>
      <c r="MLP127" s="208"/>
      <c r="MLQ127" s="208"/>
      <c r="MLR127" s="208"/>
      <c r="MLS127" s="208"/>
      <c r="MLT127" s="208"/>
      <c r="MLU127" s="208"/>
      <c r="MLV127" s="208"/>
      <c r="MLW127" s="208"/>
      <c r="MLX127" s="208"/>
      <c r="MLY127" s="208"/>
      <c r="MLZ127" s="208"/>
      <c r="MMA127" s="208"/>
      <c r="MMB127" s="208"/>
      <c r="MMC127" s="208"/>
      <c r="MMD127" s="208"/>
      <c r="MME127" s="208"/>
      <c r="MMF127" s="208"/>
      <c r="MMG127" s="208"/>
      <c r="MMH127" s="208"/>
      <c r="MMI127" s="208"/>
      <c r="MMJ127" s="208"/>
      <c r="MMK127" s="208"/>
      <c r="MML127" s="208"/>
      <c r="MMM127" s="208"/>
      <c r="MMN127" s="208"/>
      <c r="MMO127" s="208"/>
      <c r="MMP127" s="208"/>
      <c r="MMQ127" s="208"/>
      <c r="MMR127" s="208"/>
      <c r="MMS127" s="208"/>
      <c r="MMT127" s="208"/>
      <c r="MMU127" s="208"/>
      <c r="MMV127" s="208"/>
      <c r="MMW127" s="208"/>
      <c r="MMX127" s="208"/>
      <c r="MMY127" s="208"/>
      <c r="MMZ127" s="208"/>
      <c r="MNA127" s="208"/>
      <c r="MNB127" s="208"/>
      <c r="MNC127" s="208"/>
      <c r="MND127" s="208"/>
      <c r="MNE127" s="208"/>
      <c r="MNF127" s="208"/>
      <c r="MNG127" s="208"/>
      <c r="MNH127" s="208"/>
      <c r="MNI127" s="208"/>
      <c r="MNJ127" s="208"/>
      <c r="MNK127" s="208"/>
      <c r="MNL127" s="208"/>
      <c r="MNM127" s="208"/>
      <c r="MNN127" s="208"/>
      <c r="MNO127" s="208"/>
      <c r="MNP127" s="208"/>
      <c r="MNQ127" s="208"/>
      <c r="MNR127" s="208"/>
      <c r="MNS127" s="208"/>
      <c r="MNT127" s="208"/>
      <c r="MNU127" s="208"/>
      <c r="MNV127" s="208"/>
      <c r="MNW127" s="208"/>
      <c r="MNX127" s="208"/>
      <c r="MNY127" s="208"/>
      <c r="MNZ127" s="208"/>
      <c r="MOA127" s="208"/>
      <c r="MOB127" s="208"/>
      <c r="MOC127" s="208"/>
      <c r="MOD127" s="208"/>
      <c r="MOE127" s="208"/>
      <c r="MOF127" s="208"/>
      <c r="MOG127" s="208"/>
      <c r="MOH127" s="208"/>
      <c r="MOI127" s="208"/>
      <c r="MOJ127" s="208"/>
      <c r="MOK127" s="208"/>
      <c r="MOL127" s="208"/>
      <c r="MOM127" s="208"/>
      <c r="MON127" s="208"/>
      <c r="MOO127" s="208"/>
      <c r="MOP127" s="208"/>
      <c r="MOQ127" s="208"/>
      <c r="MOR127" s="208"/>
      <c r="MOS127" s="208"/>
      <c r="MOT127" s="208"/>
      <c r="MOU127" s="208"/>
      <c r="MOV127" s="208"/>
      <c r="MOW127" s="208"/>
      <c r="MOX127" s="208"/>
      <c r="MOY127" s="208"/>
      <c r="MOZ127" s="208"/>
      <c r="MPA127" s="208"/>
      <c r="MPB127" s="208"/>
      <c r="MPC127" s="208"/>
      <c r="MPD127" s="208"/>
      <c r="MPE127" s="208"/>
      <c r="MPF127" s="208"/>
      <c r="MPG127" s="208"/>
      <c r="MPH127" s="208"/>
      <c r="MPI127" s="208"/>
      <c r="MPJ127" s="208"/>
      <c r="MPK127" s="208"/>
      <c r="MPL127" s="208"/>
      <c r="MPM127" s="208"/>
      <c r="MPN127" s="208"/>
      <c r="MPO127" s="208"/>
      <c r="MPP127" s="208"/>
      <c r="MPQ127" s="208"/>
      <c r="MPR127" s="208"/>
      <c r="MPS127" s="208"/>
      <c r="MPT127" s="208"/>
      <c r="MPU127" s="208"/>
      <c r="MPV127" s="208"/>
      <c r="MPW127" s="208"/>
      <c r="MPX127" s="208"/>
      <c r="MPY127" s="208"/>
      <c r="MPZ127" s="208"/>
      <c r="MQA127" s="208"/>
      <c r="MQB127" s="208"/>
      <c r="MQC127" s="208"/>
      <c r="MQD127" s="208"/>
      <c r="MQE127" s="208"/>
      <c r="MQF127" s="208"/>
      <c r="MQG127" s="208"/>
      <c r="MQH127" s="208"/>
      <c r="MQI127" s="208"/>
      <c r="MQJ127" s="208"/>
      <c r="MQK127" s="208"/>
      <c r="MQL127" s="208"/>
      <c r="MQM127" s="208"/>
      <c r="MQN127" s="208"/>
      <c r="MQO127" s="208"/>
      <c r="MQP127" s="208"/>
      <c r="MQQ127" s="208"/>
      <c r="MQR127" s="208"/>
      <c r="MQS127" s="208"/>
      <c r="MQT127" s="208"/>
      <c r="MQU127" s="208"/>
      <c r="MQV127" s="208"/>
      <c r="MQW127" s="208"/>
      <c r="MQX127" s="208"/>
      <c r="MQY127" s="208"/>
      <c r="MQZ127" s="208"/>
      <c r="MRA127" s="208"/>
      <c r="MRB127" s="208"/>
      <c r="MRC127" s="208"/>
      <c r="MRD127" s="208"/>
      <c r="MRE127" s="208"/>
      <c r="MRF127" s="208"/>
      <c r="MRG127" s="208"/>
      <c r="MRH127" s="208"/>
      <c r="MRI127" s="208"/>
      <c r="MRJ127" s="208"/>
      <c r="MRK127" s="208"/>
      <c r="MRL127" s="208"/>
      <c r="MRM127" s="208"/>
      <c r="MRN127" s="208"/>
      <c r="MRO127" s="208"/>
      <c r="MRP127" s="208"/>
      <c r="MRQ127" s="208"/>
      <c r="MRR127" s="208"/>
      <c r="MRS127" s="208"/>
      <c r="MRT127" s="208"/>
      <c r="MRU127" s="208"/>
      <c r="MRV127" s="208"/>
      <c r="MRW127" s="208"/>
      <c r="MRX127" s="208"/>
      <c r="MRY127" s="208"/>
      <c r="MRZ127" s="208"/>
      <c r="MSA127" s="208"/>
      <c r="MSB127" s="208"/>
      <c r="MSC127" s="208"/>
      <c r="MSD127" s="208"/>
      <c r="MSE127" s="208"/>
      <c r="MSF127" s="208"/>
      <c r="MSG127" s="208"/>
      <c r="MSH127" s="208"/>
      <c r="MSI127" s="208"/>
      <c r="MSJ127" s="208"/>
      <c r="MSK127" s="208"/>
      <c r="MSL127" s="208"/>
      <c r="MSM127" s="208"/>
      <c r="MSN127" s="208"/>
      <c r="MSO127" s="208"/>
      <c r="MSP127" s="208"/>
      <c r="MSQ127" s="208"/>
      <c r="MSR127" s="208"/>
      <c r="MSS127" s="208"/>
      <c r="MST127" s="208"/>
      <c r="MSU127" s="208"/>
      <c r="MSV127" s="208"/>
      <c r="MSW127" s="208"/>
      <c r="MSX127" s="208"/>
      <c r="MSY127" s="208"/>
      <c r="MSZ127" s="208"/>
      <c r="MTA127" s="208"/>
      <c r="MTB127" s="208"/>
      <c r="MTC127" s="208"/>
      <c r="MTD127" s="208"/>
      <c r="MTE127" s="208"/>
      <c r="MTF127" s="208"/>
      <c r="MTG127" s="208"/>
      <c r="MTH127" s="208"/>
      <c r="MTI127" s="208"/>
      <c r="MTJ127" s="208"/>
      <c r="MTK127" s="208"/>
      <c r="MTL127" s="208"/>
      <c r="MTM127" s="208"/>
      <c r="MTN127" s="208"/>
      <c r="MTO127" s="208"/>
      <c r="MTP127" s="208"/>
      <c r="MTQ127" s="208"/>
      <c r="MTR127" s="208"/>
      <c r="MTS127" s="208"/>
      <c r="MTT127" s="208"/>
      <c r="MTU127" s="208"/>
      <c r="MTV127" s="208"/>
      <c r="MTW127" s="208"/>
      <c r="MTX127" s="208"/>
      <c r="MTY127" s="208"/>
      <c r="MTZ127" s="208"/>
      <c r="MUA127" s="208"/>
      <c r="MUB127" s="208"/>
      <c r="MUC127" s="208"/>
      <c r="MUD127" s="208"/>
      <c r="MUE127" s="208"/>
      <c r="MUF127" s="208"/>
      <c r="MUG127" s="208"/>
      <c r="MUH127" s="208"/>
      <c r="MUI127" s="208"/>
      <c r="MUJ127" s="208"/>
      <c r="MUK127" s="208"/>
      <c r="MUL127" s="208"/>
      <c r="MUM127" s="208"/>
      <c r="MUN127" s="208"/>
      <c r="MUO127" s="208"/>
      <c r="MUP127" s="208"/>
      <c r="MUQ127" s="208"/>
      <c r="MUR127" s="208"/>
      <c r="MUS127" s="208"/>
      <c r="MUT127" s="208"/>
      <c r="MUU127" s="208"/>
      <c r="MUV127" s="208"/>
      <c r="MUW127" s="208"/>
      <c r="MUX127" s="208"/>
      <c r="MUY127" s="208"/>
      <c r="MUZ127" s="208"/>
      <c r="MVA127" s="208"/>
      <c r="MVB127" s="208"/>
      <c r="MVC127" s="208"/>
      <c r="MVD127" s="208"/>
      <c r="MVE127" s="208"/>
      <c r="MVF127" s="208"/>
      <c r="MVG127" s="208"/>
      <c r="MVH127" s="208"/>
      <c r="MVI127" s="208"/>
      <c r="MVJ127" s="208"/>
      <c r="MVK127" s="208"/>
      <c r="MVL127" s="208"/>
      <c r="MVM127" s="208"/>
      <c r="MVN127" s="208"/>
      <c r="MVO127" s="208"/>
      <c r="MVP127" s="208"/>
      <c r="MVQ127" s="208"/>
      <c r="MVR127" s="208"/>
      <c r="MVS127" s="208"/>
      <c r="MVT127" s="208"/>
      <c r="MVU127" s="208"/>
      <c r="MVV127" s="208"/>
      <c r="MVW127" s="208"/>
      <c r="MVX127" s="208"/>
      <c r="MVY127" s="208"/>
      <c r="MVZ127" s="208"/>
      <c r="MWA127" s="208"/>
      <c r="MWB127" s="208"/>
      <c r="MWC127" s="208"/>
      <c r="MWD127" s="208"/>
      <c r="MWE127" s="208"/>
      <c r="MWF127" s="208"/>
      <c r="MWG127" s="208"/>
      <c r="MWH127" s="208"/>
      <c r="MWI127" s="208"/>
      <c r="MWJ127" s="208"/>
      <c r="MWK127" s="208"/>
      <c r="MWL127" s="208"/>
      <c r="MWM127" s="208"/>
      <c r="MWN127" s="208"/>
      <c r="MWO127" s="208"/>
      <c r="MWP127" s="208"/>
      <c r="MWQ127" s="208"/>
      <c r="MWR127" s="208"/>
      <c r="MWS127" s="208"/>
      <c r="MWT127" s="208"/>
      <c r="MWU127" s="208"/>
      <c r="MWV127" s="208"/>
      <c r="MWW127" s="208"/>
      <c r="MWX127" s="208"/>
      <c r="MWY127" s="208"/>
      <c r="MWZ127" s="208"/>
      <c r="MXA127" s="208"/>
      <c r="MXB127" s="208"/>
      <c r="MXC127" s="208"/>
      <c r="MXD127" s="208"/>
      <c r="MXE127" s="208"/>
      <c r="MXF127" s="208"/>
      <c r="MXG127" s="208"/>
      <c r="MXH127" s="208"/>
      <c r="MXI127" s="208"/>
      <c r="MXJ127" s="208"/>
      <c r="MXK127" s="208"/>
      <c r="MXL127" s="208"/>
      <c r="MXM127" s="208"/>
      <c r="MXN127" s="208"/>
      <c r="MXO127" s="208"/>
      <c r="MXP127" s="208"/>
      <c r="MXQ127" s="208"/>
      <c r="MXR127" s="208"/>
      <c r="MXS127" s="208"/>
      <c r="MXT127" s="208"/>
      <c r="MXU127" s="208"/>
      <c r="MXV127" s="208"/>
      <c r="MXW127" s="208"/>
      <c r="MXX127" s="208"/>
      <c r="MXY127" s="208"/>
      <c r="MXZ127" s="208"/>
      <c r="MYA127" s="208"/>
      <c r="MYB127" s="208"/>
      <c r="MYC127" s="208"/>
      <c r="MYD127" s="208"/>
      <c r="MYE127" s="208"/>
      <c r="MYF127" s="208"/>
      <c r="MYG127" s="208"/>
      <c r="MYH127" s="208"/>
      <c r="MYI127" s="208"/>
      <c r="MYJ127" s="208"/>
      <c r="MYK127" s="208"/>
      <c r="MYL127" s="208"/>
      <c r="MYM127" s="208"/>
      <c r="MYN127" s="208"/>
      <c r="MYO127" s="208"/>
      <c r="MYP127" s="208"/>
      <c r="MYQ127" s="208"/>
      <c r="MYR127" s="208"/>
      <c r="MYS127" s="208"/>
      <c r="MYT127" s="208"/>
      <c r="MYU127" s="208"/>
      <c r="MYV127" s="208"/>
      <c r="MYW127" s="208"/>
      <c r="MYX127" s="208"/>
      <c r="MYY127" s="208"/>
      <c r="MYZ127" s="208"/>
      <c r="MZA127" s="208"/>
      <c r="MZB127" s="208"/>
      <c r="MZC127" s="208"/>
      <c r="MZD127" s="208"/>
      <c r="MZE127" s="208"/>
      <c r="MZF127" s="208"/>
      <c r="MZG127" s="208"/>
      <c r="MZH127" s="208"/>
      <c r="MZI127" s="208"/>
      <c r="MZJ127" s="208"/>
      <c r="MZK127" s="208"/>
      <c r="MZL127" s="208"/>
      <c r="MZM127" s="208"/>
      <c r="MZN127" s="208"/>
      <c r="MZO127" s="208"/>
      <c r="MZP127" s="208"/>
      <c r="MZQ127" s="208"/>
      <c r="MZR127" s="208"/>
      <c r="MZS127" s="208"/>
      <c r="MZT127" s="208"/>
      <c r="MZU127" s="208"/>
      <c r="MZV127" s="208"/>
      <c r="MZW127" s="208"/>
      <c r="MZX127" s="208"/>
      <c r="MZY127" s="208"/>
      <c r="MZZ127" s="208"/>
      <c r="NAA127" s="208"/>
      <c r="NAB127" s="208"/>
      <c r="NAC127" s="208"/>
      <c r="NAD127" s="208"/>
      <c r="NAE127" s="208"/>
      <c r="NAF127" s="208"/>
      <c r="NAG127" s="208"/>
      <c r="NAH127" s="208"/>
      <c r="NAI127" s="208"/>
      <c r="NAJ127" s="208"/>
      <c r="NAK127" s="208"/>
      <c r="NAL127" s="208"/>
      <c r="NAM127" s="208"/>
      <c r="NAN127" s="208"/>
      <c r="NAO127" s="208"/>
      <c r="NAP127" s="208"/>
      <c r="NAQ127" s="208"/>
      <c r="NAR127" s="208"/>
      <c r="NAS127" s="208"/>
      <c r="NAT127" s="208"/>
      <c r="NAU127" s="208"/>
      <c r="NAV127" s="208"/>
      <c r="NAW127" s="208"/>
      <c r="NAX127" s="208"/>
      <c r="NAY127" s="208"/>
      <c r="NAZ127" s="208"/>
      <c r="NBA127" s="208"/>
      <c r="NBB127" s="208"/>
      <c r="NBC127" s="208"/>
      <c r="NBD127" s="208"/>
      <c r="NBE127" s="208"/>
      <c r="NBF127" s="208"/>
      <c r="NBG127" s="208"/>
      <c r="NBH127" s="208"/>
      <c r="NBI127" s="208"/>
      <c r="NBJ127" s="208"/>
      <c r="NBK127" s="208"/>
      <c r="NBL127" s="208"/>
      <c r="NBM127" s="208"/>
      <c r="NBN127" s="208"/>
      <c r="NBO127" s="208"/>
      <c r="NBP127" s="208"/>
      <c r="NBQ127" s="208"/>
      <c r="NBR127" s="208"/>
      <c r="NBS127" s="208"/>
      <c r="NBT127" s="208"/>
      <c r="NBU127" s="208"/>
      <c r="NBV127" s="208"/>
      <c r="NBW127" s="208"/>
      <c r="NBX127" s="208"/>
      <c r="NBY127" s="208"/>
      <c r="NBZ127" s="208"/>
      <c r="NCA127" s="208"/>
      <c r="NCB127" s="208"/>
      <c r="NCC127" s="208"/>
      <c r="NCD127" s="208"/>
      <c r="NCE127" s="208"/>
      <c r="NCF127" s="208"/>
      <c r="NCG127" s="208"/>
      <c r="NCH127" s="208"/>
      <c r="NCI127" s="208"/>
      <c r="NCJ127" s="208"/>
      <c r="NCK127" s="208"/>
      <c r="NCL127" s="208"/>
      <c r="NCM127" s="208"/>
      <c r="NCN127" s="208"/>
      <c r="NCO127" s="208"/>
      <c r="NCP127" s="208"/>
      <c r="NCQ127" s="208"/>
      <c r="NCR127" s="208"/>
      <c r="NCS127" s="208"/>
      <c r="NCT127" s="208"/>
      <c r="NCU127" s="208"/>
      <c r="NCV127" s="208"/>
      <c r="NCW127" s="208"/>
      <c r="NCX127" s="208"/>
      <c r="NCY127" s="208"/>
      <c r="NCZ127" s="208"/>
      <c r="NDA127" s="208"/>
      <c r="NDB127" s="208"/>
      <c r="NDC127" s="208"/>
      <c r="NDD127" s="208"/>
      <c r="NDE127" s="208"/>
      <c r="NDF127" s="208"/>
      <c r="NDG127" s="208"/>
      <c r="NDH127" s="208"/>
      <c r="NDI127" s="208"/>
      <c r="NDJ127" s="208"/>
      <c r="NDK127" s="208"/>
      <c r="NDL127" s="208"/>
      <c r="NDM127" s="208"/>
      <c r="NDN127" s="208"/>
      <c r="NDO127" s="208"/>
      <c r="NDP127" s="208"/>
      <c r="NDQ127" s="208"/>
      <c r="NDR127" s="208"/>
      <c r="NDS127" s="208"/>
      <c r="NDT127" s="208"/>
      <c r="NDU127" s="208"/>
      <c r="NDV127" s="208"/>
      <c r="NDW127" s="208"/>
      <c r="NDX127" s="208"/>
      <c r="NDY127" s="208"/>
      <c r="NDZ127" s="208"/>
      <c r="NEA127" s="208"/>
      <c r="NEB127" s="208"/>
      <c r="NEC127" s="208"/>
      <c r="NED127" s="208"/>
      <c r="NEE127" s="208"/>
      <c r="NEF127" s="208"/>
      <c r="NEG127" s="208"/>
      <c r="NEH127" s="208"/>
      <c r="NEI127" s="208"/>
      <c r="NEJ127" s="208"/>
      <c r="NEK127" s="208"/>
      <c r="NEL127" s="208"/>
      <c r="NEM127" s="208"/>
      <c r="NEN127" s="208"/>
      <c r="NEO127" s="208"/>
      <c r="NEP127" s="208"/>
      <c r="NEQ127" s="208"/>
      <c r="NER127" s="208"/>
      <c r="NES127" s="208"/>
      <c r="NET127" s="208"/>
      <c r="NEU127" s="208"/>
      <c r="NEV127" s="208"/>
      <c r="NEW127" s="208"/>
      <c r="NEX127" s="208"/>
      <c r="NEY127" s="208"/>
      <c r="NEZ127" s="208"/>
      <c r="NFA127" s="208"/>
      <c r="NFB127" s="208"/>
      <c r="NFC127" s="208"/>
      <c r="NFD127" s="208"/>
      <c r="NFE127" s="208"/>
      <c r="NFF127" s="208"/>
      <c r="NFG127" s="208"/>
      <c r="NFH127" s="208"/>
      <c r="NFI127" s="208"/>
      <c r="NFJ127" s="208"/>
      <c r="NFK127" s="208"/>
      <c r="NFL127" s="208"/>
      <c r="NFM127" s="208"/>
      <c r="NFN127" s="208"/>
      <c r="NFO127" s="208"/>
      <c r="NFP127" s="208"/>
      <c r="NFQ127" s="208"/>
      <c r="NFR127" s="208"/>
      <c r="NFS127" s="208"/>
      <c r="NFT127" s="208"/>
      <c r="NFU127" s="208"/>
      <c r="NFV127" s="208"/>
      <c r="NFW127" s="208"/>
      <c r="NFX127" s="208"/>
      <c r="NFY127" s="208"/>
      <c r="NFZ127" s="208"/>
      <c r="NGA127" s="208"/>
      <c r="NGB127" s="208"/>
      <c r="NGC127" s="208"/>
      <c r="NGD127" s="208"/>
      <c r="NGE127" s="208"/>
      <c r="NGF127" s="208"/>
      <c r="NGG127" s="208"/>
      <c r="NGH127" s="208"/>
      <c r="NGI127" s="208"/>
      <c r="NGJ127" s="208"/>
      <c r="NGK127" s="208"/>
      <c r="NGL127" s="208"/>
      <c r="NGM127" s="208"/>
      <c r="NGN127" s="208"/>
      <c r="NGO127" s="208"/>
      <c r="NGP127" s="208"/>
      <c r="NGQ127" s="208"/>
      <c r="NGR127" s="208"/>
      <c r="NGS127" s="208"/>
      <c r="NGT127" s="208"/>
      <c r="NGU127" s="208"/>
      <c r="NGV127" s="208"/>
      <c r="NGW127" s="208"/>
      <c r="NGX127" s="208"/>
      <c r="NGY127" s="208"/>
      <c r="NGZ127" s="208"/>
      <c r="NHA127" s="208"/>
      <c r="NHB127" s="208"/>
      <c r="NHC127" s="208"/>
      <c r="NHD127" s="208"/>
      <c r="NHE127" s="208"/>
      <c r="NHF127" s="208"/>
      <c r="NHG127" s="208"/>
      <c r="NHH127" s="208"/>
      <c r="NHI127" s="208"/>
      <c r="NHJ127" s="208"/>
      <c r="NHK127" s="208"/>
      <c r="NHL127" s="208"/>
      <c r="NHM127" s="208"/>
      <c r="NHN127" s="208"/>
      <c r="NHO127" s="208"/>
      <c r="NHP127" s="208"/>
      <c r="NHQ127" s="208"/>
      <c r="NHR127" s="208"/>
      <c r="NHS127" s="208"/>
      <c r="NHT127" s="208"/>
      <c r="NHU127" s="208"/>
      <c r="NHV127" s="208"/>
      <c r="NHW127" s="208"/>
      <c r="NHX127" s="208"/>
      <c r="NHY127" s="208"/>
      <c r="NHZ127" s="208"/>
      <c r="NIA127" s="208"/>
      <c r="NIB127" s="208"/>
      <c r="NIC127" s="208"/>
      <c r="NID127" s="208"/>
      <c r="NIE127" s="208"/>
      <c r="NIF127" s="208"/>
      <c r="NIG127" s="208"/>
      <c r="NIH127" s="208"/>
      <c r="NII127" s="208"/>
      <c r="NIJ127" s="208"/>
      <c r="NIK127" s="208"/>
      <c r="NIL127" s="208"/>
      <c r="NIM127" s="208"/>
      <c r="NIN127" s="208"/>
      <c r="NIO127" s="208"/>
      <c r="NIP127" s="208"/>
      <c r="NIQ127" s="208"/>
      <c r="NIR127" s="208"/>
      <c r="NIS127" s="208"/>
      <c r="NIT127" s="208"/>
      <c r="NIU127" s="208"/>
      <c r="NIV127" s="208"/>
      <c r="NIW127" s="208"/>
      <c r="NIX127" s="208"/>
      <c r="NIY127" s="208"/>
      <c r="NIZ127" s="208"/>
      <c r="NJA127" s="208"/>
      <c r="NJB127" s="208"/>
      <c r="NJC127" s="208"/>
      <c r="NJD127" s="208"/>
      <c r="NJE127" s="208"/>
      <c r="NJF127" s="208"/>
      <c r="NJG127" s="208"/>
      <c r="NJH127" s="208"/>
      <c r="NJI127" s="208"/>
      <c r="NJJ127" s="208"/>
      <c r="NJK127" s="208"/>
      <c r="NJL127" s="208"/>
      <c r="NJM127" s="208"/>
      <c r="NJN127" s="208"/>
      <c r="NJO127" s="208"/>
      <c r="NJP127" s="208"/>
      <c r="NJQ127" s="208"/>
      <c r="NJR127" s="208"/>
      <c r="NJS127" s="208"/>
      <c r="NJT127" s="208"/>
      <c r="NJU127" s="208"/>
      <c r="NJV127" s="208"/>
      <c r="NJW127" s="208"/>
      <c r="NJX127" s="208"/>
      <c r="NJY127" s="208"/>
      <c r="NJZ127" s="208"/>
      <c r="NKA127" s="208"/>
      <c r="NKB127" s="208"/>
      <c r="NKC127" s="208"/>
      <c r="NKD127" s="208"/>
      <c r="NKE127" s="208"/>
      <c r="NKF127" s="208"/>
      <c r="NKG127" s="208"/>
      <c r="NKH127" s="208"/>
      <c r="NKI127" s="208"/>
      <c r="NKJ127" s="208"/>
      <c r="NKK127" s="208"/>
      <c r="NKL127" s="208"/>
      <c r="NKM127" s="208"/>
      <c r="NKN127" s="208"/>
      <c r="NKO127" s="208"/>
      <c r="NKP127" s="208"/>
      <c r="NKQ127" s="208"/>
      <c r="NKR127" s="208"/>
      <c r="NKS127" s="208"/>
      <c r="NKT127" s="208"/>
      <c r="NKU127" s="208"/>
      <c r="NKV127" s="208"/>
      <c r="NKW127" s="208"/>
      <c r="NKX127" s="208"/>
      <c r="NKY127" s="208"/>
      <c r="NKZ127" s="208"/>
      <c r="NLA127" s="208"/>
      <c r="NLB127" s="208"/>
      <c r="NLC127" s="208"/>
      <c r="NLD127" s="208"/>
      <c r="NLE127" s="208"/>
      <c r="NLF127" s="208"/>
      <c r="NLG127" s="208"/>
      <c r="NLH127" s="208"/>
      <c r="NLI127" s="208"/>
      <c r="NLJ127" s="208"/>
      <c r="NLK127" s="208"/>
      <c r="NLL127" s="208"/>
      <c r="NLM127" s="208"/>
      <c r="NLN127" s="208"/>
      <c r="NLO127" s="208"/>
      <c r="NLP127" s="208"/>
      <c r="NLQ127" s="208"/>
      <c r="NLR127" s="208"/>
      <c r="NLS127" s="208"/>
      <c r="NLT127" s="208"/>
      <c r="NLU127" s="208"/>
      <c r="NLV127" s="208"/>
      <c r="NLW127" s="208"/>
      <c r="NLX127" s="208"/>
      <c r="NLY127" s="208"/>
      <c r="NLZ127" s="208"/>
      <c r="NMA127" s="208"/>
      <c r="NMB127" s="208"/>
      <c r="NMC127" s="208"/>
      <c r="NMD127" s="208"/>
      <c r="NME127" s="208"/>
      <c r="NMF127" s="208"/>
      <c r="NMG127" s="208"/>
      <c r="NMH127" s="208"/>
      <c r="NMI127" s="208"/>
      <c r="NMJ127" s="208"/>
      <c r="NMK127" s="208"/>
      <c r="NML127" s="208"/>
      <c r="NMM127" s="208"/>
      <c r="NMN127" s="208"/>
      <c r="NMO127" s="208"/>
      <c r="NMP127" s="208"/>
      <c r="NMQ127" s="208"/>
      <c r="NMR127" s="208"/>
      <c r="NMS127" s="208"/>
      <c r="NMT127" s="208"/>
      <c r="NMU127" s="208"/>
      <c r="NMV127" s="208"/>
      <c r="NMW127" s="208"/>
      <c r="NMX127" s="208"/>
      <c r="NMY127" s="208"/>
      <c r="NMZ127" s="208"/>
      <c r="NNA127" s="208"/>
      <c r="NNB127" s="208"/>
      <c r="NNC127" s="208"/>
      <c r="NND127" s="208"/>
      <c r="NNE127" s="208"/>
      <c r="NNF127" s="208"/>
      <c r="NNG127" s="208"/>
      <c r="NNH127" s="208"/>
      <c r="NNI127" s="208"/>
      <c r="NNJ127" s="208"/>
      <c r="NNK127" s="208"/>
      <c r="NNL127" s="208"/>
      <c r="NNM127" s="208"/>
      <c r="NNN127" s="208"/>
      <c r="NNO127" s="208"/>
      <c r="NNP127" s="208"/>
      <c r="NNQ127" s="208"/>
      <c r="NNR127" s="208"/>
      <c r="NNS127" s="208"/>
      <c r="NNT127" s="208"/>
      <c r="NNU127" s="208"/>
      <c r="NNV127" s="208"/>
      <c r="NNW127" s="208"/>
      <c r="NNX127" s="208"/>
      <c r="NNY127" s="208"/>
      <c r="NNZ127" s="208"/>
      <c r="NOA127" s="208"/>
      <c r="NOB127" s="208"/>
      <c r="NOC127" s="208"/>
      <c r="NOD127" s="208"/>
      <c r="NOE127" s="208"/>
      <c r="NOF127" s="208"/>
      <c r="NOG127" s="208"/>
      <c r="NOH127" s="208"/>
      <c r="NOI127" s="208"/>
      <c r="NOJ127" s="208"/>
      <c r="NOK127" s="208"/>
      <c r="NOL127" s="208"/>
      <c r="NOM127" s="208"/>
      <c r="NON127" s="208"/>
      <c r="NOO127" s="208"/>
      <c r="NOP127" s="208"/>
      <c r="NOQ127" s="208"/>
      <c r="NOR127" s="208"/>
      <c r="NOS127" s="208"/>
      <c r="NOT127" s="208"/>
      <c r="NOU127" s="208"/>
      <c r="NOV127" s="208"/>
      <c r="NOW127" s="208"/>
      <c r="NOX127" s="208"/>
      <c r="NOY127" s="208"/>
      <c r="NOZ127" s="208"/>
      <c r="NPA127" s="208"/>
      <c r="NPB127" s="208"/>
      <c r="NPC127" s="208"/>
      <c r="NPD127" s="208"/>
      <c r="NPE127" s="208"/>
      <c r="NPF127" s="208"/>
      <c r="NPG127" s="208"/>
      <c r="NPH127" s="208"/>
      <c r="NPI127" s="208"/>
      <c r="NPJ127" s="208"/>
      <c r="NPK127" s="208"/>
      <c r="NPL127" s="208"/>
      <c r="NPM127" s="208"/>
      <c r="NPN127" s="208"/>
      <c r="NPO127" s="208"/>
      <c r="NPP127" s="208"/>
      <c r="NPQ127" s="208"/>
      <c r="NPR127" s="208"/>
      <c r="NPS127" s="208"/>
      <c r="NPT127" s="208"/>
      <c r="NPU127" s="208"/>
      <c r="NPV127" s="208"/>
      <c r="NPW127" s="208"/>
      <c r="NPX127" s="208"/>
      <c r="NPY127" s="208"/>
      <c r="NPZ127" s="208"/>
      <c r="NQA127" s="208"/>
      <c r="NQB127" s="208"/>
      <c r="NQC127" s="208"/>
      <c r="NQD127" s="208"/>
      <c r="NQE127" s="208"/>
      <c r="NQF127" s="208"/>
      <c r="NQG127" s="208"/>
      <c r="NQH127" s="208"/>
      <c r="NQI127" s="208"/>
      <c r="NQJ127" s="208"/>
      <c r="NQK127" s="208"/>
      <c r="NQL127" s="208"/>
      <c r="NQM127" s="208"/>
      <c r="NQN127" s="208"/>
      <c r="NQO127" s="208"/>
      <c r="NQP127" s="208"/>
      <c r="NQQ127" s="208"/>
      <c r="NQR127" s="208"/>
      <c r="NQS127" s="208"/>
      <c r="NQT127" s="208"/>
      <c r="NQU127" s="208"/>
      <c r="NQV127" s="208"/>
      <c r="NQW127" s="208"/>
      <c r="NQX127" s="208"/>
      <c r="NQY127" s="208"/>
      <c r="NQZ127" s="208"/>
      <c r="NRA127" s="208"/>
      <c r="NRB127" s="208"/>
      <c r="NRC127" s="208"/>
      <c r="NRD127" s="208"/>
      <c r="NRE127" s="208"/>
      <c r="NRF127" s="208"/>
      <c r="NRG127" s="208"/>
      <c r="NRH127" s="208"/>
      <c r="NRI127" s="208"/>
      <c r="NRJ127" s="208"/>
      <c r="NRK127" s="208"/>
      <c r="NRL127" s="208"/>
      <c r="NRM127" s="208"/>
      <c r="NRN127" s="208"/>
      <c r="NRO127" s="208"/>
      <c r="NRP127" s="208"/>
      <c r="NRQ127" s="208"/>
      <c r="NRR127" s="208"/>
      <c r="NRS127" s="208"/>
      <c r="NRT127" s="208"/>
      <c r="NRU127" s="208"/>
      <c r="NRV127" s="208"/>
      <c r="NRW127" s="208"/>
      <c r="NRX127" s="208"/>
      <c r="NRY127" s="208"/>
      <c r="NRZ127" s="208"/>
      <c r="NSA127" s="208"/>
      <c r="NSB127" s="208"/>
      <c r="NSC127" s="208"/>
      <c r="NSD127" s="208"/>
      <c r="NSE127" s="208"/>
      <c r="NSF127" s="208"/>
      <c r="NSG127" s="208"/>
      <c r="NSH127" s="208"/>
      <c r="NSI127" s="208"/>
      <c r="NSJ127" s="208"/>
      <c r="NSK127" s="208"/>
      <c r="NSL127" s="208"/>
      <c r="NSM127" s="208"/>
      <c r="NSN127" s="208"/>
      <c r="NSO127" s="208"/>
      <c r="NSP127" s="208"/>
      <c r="NSQ127" s="208"/>
      <c r="NSR127" s="208"/>
      <c r="NSS127" s="208"/>
      <c r="NST127" s="208"/>
      <c r="NSU127" s="208"/>
      <c r="NSV127" s="208"/>
      <c r="NSW127" s="208"/>
      <c r="NSX127" s="208"/>
      <c r="NSY127" s="208"/>
      <c r="NSZ127" s="208"/>
      <c r="NTA127" s="208"/>
      <c r="NTB127" s="208"/>
      <c r="NTC127" s="208"/>
      <c r="NTD127" s="208"/>
      <c r="NTE127" s="208"/>
      <c r="NTF127" s="208"/>
      <c r="NTG127" s="208"/>
      <c r="NTH127" s="208"/>
      <c r="NTI127" s="208"/>
      <c r="NTJ127" s="208"/>
      <c r="NTK127" s="208"/>
      <c r="NTL127" s="208"/>
      <c r="NTM127" s="208"/>
      <c r="NTN127" s="208"/>
      <c r="NTO127" s="208"/>
      <c r="NTP127" s="208"/>
      <c r="NTQ127" s="208"/>
      <c r="NTR127" s="208"/>
      <c r="NTS127" s="208"/>
      <c r="NTT127" s="208"/>
      <c r="NTU127" s="208"/>
      <c r="NTV127" s="208"/>
      <c r="NTW127" s="208"/>
      <c r="NTX127" s="208"/>
      <c r="NTY127" s="208"/>
      <c r="NTZ127" s="208"/>
      <c r="NUA127" s="208"/>
      <c r="NUB127" s="208"/>
      <c r="NUC127" s="208"/>
      <c r="NUD127" s="208"/>
      <c r="NUE127" s="208"/>
      <c r="NUF127" s="208"/>
      <c r="NUG127" s="208"/>
      <c r="NUH127" s="208"/>
      <c r="NUI127" s="208"/>
      <c r="NUJ127" s="208"/>
      <c r="NUK127" s="208"/>
      <c r="NUL127" s="208"/>
      <c r="NUM127" s="208"/>
      <c r="NUN127" s="208"/>
      <c r="NUO127" s="208"/>
      <c r="NUP127" s="208"/>
      <c r="NUQ127" s="208"/>
      <c r="NUR127" s="208"/>
      <c r="NUS127" s="208"/>
      <c r="NUT127" s="208"/>
      <c r="NUU127" s="208"/>
      <c r="NUV127" s="208"/>
      <c r="NUW127" s="208"/>
      <c r="NUX127" s="208"/>
      <c r="NUY127" s="208"/>
      <c r="NUZ127" s="208"/>
      <c r="NVA127" s="208"/>
      <c r="NVB127" s="208"/>
      <c r="NVC127" s="208"/>
      <c r="NVD127" s="208"/>
      <c r="NVE127" s="208"/>
      <c r="NVF127" s="208"/>
      <c r="NVG127" s="208"/>
      <c r="NVH127" s="208"/>
      <c r="NVI127" s="208"/>
      <c r="NVJ127" s="208"/>
      <c r="NVK127" s="208"/>
      <c r="NVL127" s="208"/>
      <c r="NVM127" s="208"/>
      <c r="NVN127" s="208"/>
      <c r="NVO127" s="208"/>
      <c r="NVP127" s="208"/>
      <c r="NVQ127" s="208"/>
      <c r="NVR127" s="208"/>
      <c r="NVS127" s="208"/>
      <c r="NVT127" s="208"/>
      <c r="NVU127" s="208"/>
      <c r="NVV127" s="208"/>
      <c r="NVW127" s="208"/>
      <c r="NVX127" s="208"/>
      <c r="NVY127" s="208"/>
      <c r="NVZ127" s="208"/>
      <c r="NWA127" s="208"/>
      <c r="NWB127" s="208"/>
      <c r="NWC127" s="208"/>
      <c r="NWD127" s="208"/>
      <c r="NWE127" s="208"/>
      <c r="NWF127" s="208"/>
      <c r="NWG127" s="208"/>
      <c r="NWH127" s="208"/>
      <c r="NWI127" s="208"/>
      <c r="NWJ127" s="208"/>
      <c r="NWK127" s="208"/>
      <c r="NWL127" s="208"/>
      <c r="NWM127" s="208"/>
      <c r="NWN127" s="208"/>
      <c r="NWO127" s="208"/>
      <c r="NWP127" s="208"/>
      <c r="NWQ127" s="208"/>
      <c r="NWR127" s="208"/>
      <c r="NWS127" s="208"/>
      <c r="NWT127" s="208"/>
      <c r="NWU127" s="208"/>
      <c r="NWV127" s="208"/>
      <c r="NWW127" s="208"/>
      <c r="NWX127" s="208"/>
      <c r="NWY127" s="208"/>
      <c r="NWZ127" s="208"/>
      <c r="NXA127" s="208"/>
      <c r="NXB127" s="208"/>
      <c r="NXC127" s="208"/>
      <c r="NXD127" s="208"/>
      <c r="NXE127" s="208"/>
      <c r="NXF127" s="208"/>
      <c r="NXG127" s="208"/>
      <c r="NXH127" s="208"/>
      <c r="NXI127" s="208"/>
      <c r="NXJ127" s="208"/>
      <c r="NXK127" s="208"/>
      <c r="NXL127" s="208"/>
      <c r="NXM127" s="208"/>
      <c r="NXN127" s="208"/>
      <c r="NXO127" s="208"/>
      <c r="NXP127" s="208"/>
      <c r="NXQ127" s="208"/>
      <c r="NXR127" s="208"/>
      <c r="NXS127" s="208"/>
      <c r="NXT127" s="208"/>
      <c r="NXU127" s="208"/>
      <c r="NXV127" s="208"/>
      <c r="NXW127" s="208"/>
      <c r="NXX127" s="208"/>
      <c r="NXY127" s="208"/>
      <c r="NXZ127" s="208"/>
      <c r="NYA127" s="208"/>
      <c r="NYB127" s="208"/>
      <c r="NYC127" s="208"/>
      <c r="NYD127" s="208"/>
      <c r="NYE127" s="208"/>
      <c r="NYF127" s="208"/>
      <c r="NYG127" s="208"/>
      <c r="NYH127" s="208"/>
      <c r="NYI127" s="208"/>
      <c r="NYJ127" s="208"/>
      <c r="NYK127" s="208"/>
      <c r="NYL127" s="208"/>
      <c r="NYM127" s="208"/>
      <c r="NYN127" s="208"/>
      <c r="NYO127" s="208"/>
      <c r="NYP127" s="208"/>
      <c r="NYQ127" s="208"/>
      <c r="NYR127" s="208"/>
      <c r="NYS127" s="208"/>
      <c r="NYT127" s="208"/>
      <c r="NYU127" s="208"/>
      <c r="NYV127" s="208"/>
      <c r="NYW127" s="208"/>
      <c r="NYX127" s="208"/>
      <c r="NYY127" s="208"/>
      <c r="NYZ127" s="208"/>
      <c r="NZA127" s="208"/>
      <c r="NZB127" s="208"/>
      <c r="NZC127" s="208"/>
      <c r="NZD127" s="208"/>
      <c r="NZE127" s="208"/>
      <c r="NZF127" s="208"/>
      <c r="NZG127" s="208"/>
      <c r="NZH127" s="208"/>
      <c r="NZI127" s="208"/>
      <c r="NZJ127" s="208"/>
      <c r="NZK127" s="208"/>
      <c r="NZL127" s="208"/>
      <c r="NZM127" s="208"/>
      <c r="NZN127" s="208"/>
      <c r="NZO127" s="208"/>
      <c r="NZP127" s="208"/>
      <c r="NZQ127" s="208"/>
      <c r="NZR127" s="208"/>
      <c r="NZS127" s="208"/>
      <c r="NZT127" s="208"/>
      <c r="NZU127" s="208"/>
      <c r="NZV127" s="208"/>
      <c r="NZW127" s="208"/>
      <c r="NZX127" s="208"/>
      <c r="NZY127" s="208"/>
      <c r="NZZ127" s="208"/>
      <c r="OAA127" s="208"/>
      <c r="OAB127" s="208"/>
      <c r="OAC127" s="208"/>
      <c r="OAD127" s="208"/>
      <c r="OAE127" s="208"/>
      <c r="OAF127" s="208"/>
      <c r="OAG127" s="208"/>
      <c r="OAH127" s="208"/>
      <c r="OAI127" s="208"/>
      <c r="OAJ127" s="208"/>
      <c r="OAK127" s="208"/>
      <c r="OAL127" s="208"/>
      <c r="OAM127" s="208"/>
      <c r="OAN127" s="208"/>
      <c r="OAO127" s="208"/>
      <c r="OAP127" s="208"/>
      <c r="OAQ127" s="208"/>
      <c r="OAR127" s="208"/>
      <c r="OAS127" s="208"/>
      <c r="OAT127" s="208"/>
      <c r="OAU127" s="208"/>
      <c r="OAV127" s="208"/>
      <c r="OAW127" s="208"/>
      <c r="OAX127" s="208"/>
      <c r="OAY127" s="208"/>
      <c r="OAZ127" s="208"/>
      <c r="OBA127" s="208"/>
      <c r="OBB127" s="208"/>
      <c r="OBC127" s="208"/>
      <c r="OBD127" s="208"/>
      <c r="OBE127" s="208"/>
      <c r="OBF127" s="208"/>
      <c r="OBG127" s="208"/>
      <c r="OBH127" s="208"/>
      <c r="OBI127" s="208"/>
      <c r="OBJ127" s="208"/>
      <c r="OBK127" s="208"/>
      <c r="OBL127" s="208"/>
      <c r="OBM127" s="208"/>
      <c r="OBN127" s="208"/>
      <c r="OBO127" s="208"/>
      <c r="OBP127" s="208"/>
      <c r="OBQ127" s="208"/>
      <c r="OBR127" s="208"/>
      <c r="OBS127" s="208"/>
      <c r="OBT127" s="208"/>
      <c r="OBU127" s="208"/>
      <c r="OBV127" s="208"/>
      <c r="OBW127" s="208"/>
      <c r="OBX127" s="208"/>
      <c r="OBY127" s="208"/>
      <c r="OBZ127" s="208"/>
      <c r="OCA127" s="208"/>
      <c r="OCB127" s="208"/>
      <c r="OCC127" s="208"/>
      <c r="OCD127" s="208"/>
      <c r="OCE127" s="208"/>
      <c r="OCF127" s="208"/>
      <c r="OCG127" s="208"/>
      <c r="OCH127" s="208"/>
      <c r="OCI127" s="208"/>
      <c r="OCJ127" s="208"/>
      <c r="OCK127" s="208"/>
      <c r="OCL127" s="208"/>
      <c r="OCM127" s="208"/>
      <c r="OCN127" s="208"/>
      <c r="OCO127" s="208"/>
      <c r="OCP127" s="208"/>
      <c r="OCQ127" s="208"/>
      <c r="OCR127" s="208"/>
      <c r="OCS127" s="208"/>
      <c r="OCT127" s="208"/>
      <c r="OCU127" s="208"/>
      <c r="OCV127" s="208"/>
      <c r="OCW127" s="208"/>
      <c r="OCX127" s="208"/>
      <c r="OCY127" s="208"/>
      <c r="OCZ127" s="208"/>
      <c r="ODA127" s="208"/>
      <c r="ODB127" s="208"/>
      <c r="ODC127" s="208"/>
      <c r="ODD127" s="208"/>
      <c r="ODE127" s="208"/>
      <c r="ODF127" s="208"/>
      <c r="ODG127" s="208"/>
      <c r="ODH127" s="208"/>
      <c r="ODI127" s="208"/>
      <c r="ODJ127" s="208"/>
      <c r="ODK127" s="208"/>
      <c r="ODL127" s="208"/>
      <c r="ODM127" s="208"/>
      <c r="ODN127" s="208"/>
      <c r="ODO127" s="208"/>
      <c r="ODP127" s="208"/>
      <c r="ODQ127" s="208"/>
      <c r="ODR127" s="208"/>
      <c r="ODS127" s="208"/>
      <c r="ODT127" s="208"/>
      <c r="ODU127" s="208"/>
      <c r="ODV127" s="208"/>
      <c r="ODW127" s="208"/>
      <c r="ODX127" s="208"/>
      <c r="ODY127" s="208"/>
      <c r="ODZ127" s="208"/>
      <c r="OEA127" s="208"/>
      <c r="OEB127" s="208"/>
      <c r="OEC127" s="208"/>
      <c r="OED127" s="208"/>
      <c r="OEE127" s="208"/>
      <c r="OEF127" s="208"/>
      <c r="OEG127" s="208"/>
      <c r="OEH127" s="208"/>
      <c r="OEI127" s="208"/>
      <c r="OEJ127" s="208"/>
      <c r="OEK127" s="208"/>
      <c r="OEL127" s="208"/>
      <c r="OEM127" s="208"/>
      <c r="OEN127" s="208"/>
      <c r="OEO127" s="208"/>
      <c r="OEP127" s="208"/>
      <c r="OEQ127" s="208"/>
      <c r="OER127" s="208"/>
      <c r="OES127" s="208"/>
      <c r="OET127" s="208"/>
      <c r="OEU127" s="208"/>
      <c r="OEV127" s="208"/>
      <c r="OEW127" s="208"/>
      <c r="OEX127" s="208"/>
      <c r="OEY127" s="208"/>
      <c r="OEZ127" s="208"/>
      <c r="OFA127" s="208"/>
      <c r="OFB127" s="208"/>
      <c r="OFC127" s="208"/>
      <c r="OFD127" s="208"/>
      <c r="OFE127" s="208"/>
      <c r="OFF127" s="208"/>
      <c r="OFG127" s="208"/>
      <c r="OFH127" s="208"/>
      <c r="OFI127" s="208"/>
      <c r="OFJ127" s="208"/>
      <c r="OFK127" s="208"/>
      <c r="OFL127" s="208"/>
      <c r="OFM127" s="208"/>
      <c r="OFN127" s="208"/>
      <c r="OFO127" s="208"/>
      <c r="OFP127" s="208"/>
      <c r="OFQ127" s="208"/>
      <c r="OFR127" s="208"/>
      <c r="OFS127" s="208"/>
      <c r="OFT127" s="208"/>
      <c r="OFU127" s="208"/>
      <c r="OFV127" s="208"/>
      <c r="OFW127" s="208"/>
      <c r="OFX127" s="208"/>
      <c r="OFY127" s="208"/>
      <c r="OFZ127" s="208"/>
      <c r="OGA127" s="208"/>
      <c r="OGB127" s="208"/>
      <c r="OGC127" s="208"/>
      <c r="OGD127" s="208"/>
      <c r="OGE127" s="208"/>
      <c r="OGF127" s="208"/>
      <c r="OGG127" s="208"/>
      <c r="OGH127" s="208"/>
      <c r="OGI127" s="208"/>
      <c r="OGJ127" s="208"/>
      <c r="OGK127" s="208"/>
      <c r="OGL127" s="208"/>
      <c r="OGM127" s="208"/>
      <c r="OGN127" s="208"/>
      <c r="OGO127" s="208"/>
      <c r="OGP127" s="208"/>
      <c r="OGQ127" s="208"/>
      <c r="OGR127" s="208"/>
      <c r="OGS127" s="208"/>
      <c r="OGT127" s="208"/>
      <c r="OGU127" s="208"/>
      <c r="OGV127" s="208"/>
      <c r="OGW127" s="208"/>
      <c r="OGX127" s="208"/>
      <c r="OGY127" s="208"/>
      <c r="OGZ127" s="208"/>
      <c r="OHA127" s="208"/>
      <c r="OHB127" s="208"/>
      <c r="OHC127" s="208"/>
      <c r="OHD127" s="208"/>
      <c r="OHE127" s="208"/>
      <c r="OHF127" s="208"/>
      <c r="OHG127" s="208"/>
      <c r="OHH127" s="208"/>
      <c r="OHI127" s="208"/>
      <c r="OHJ127" s="208"/>
      <c r="OHK127" s="208"/>
      <c r="OHL127" s="208"/>
      <c r="OHM127" s="208"/>
      <c r="OHN127" s="208"/>
      <c r="OHO127" s="208"/>
      <c r="OHP127" s="208"/>
      <c r="OHQ127" s="208"/>
      <c r="OHR127" s="208"/>
      <c r="OHS127" s="208"/>
      <c r="OHT127" s="208"/>
      <c r="OHU127" s="208"/>
      <c r="OHV127" s="208"/>
      <c r="OHW127" s="208"/>
      <c r="OHX127" s="208"/>
      <c r="OHY127" s="208"/>
      <c r="OHZ127" s="208"/>
      <c r="OIA127" s="208"/>
      <c r="OIB127" s="208"/>
      <c r="OIC127" s="208"/>
      <c r="OID127" s="208"/>
      <c r="OIE127" s="208"/>
      <c r="OIF127" s="208"/>
      <c r="OIG127" s="208"/>
      <c r="OIH127" s="208"/>
      <c r="OII127" s="208"/>
      <c r="OIJ127" s="208"/>
      <c r="OIK127" s="208"/>
      <c r="OIL127" s="208"/>
      <c r="OIM127" s="208"/>
      <c r="OIN127" s="208"/>
      <c r="OIO127" s="208"/>
      <c r="OIP127" s="208"/>
      <c r="OIQ127" s="208"/>
      <c r="OIR127" s="208"/>
      <c r="OIS127" s="208"/>
      <c r="OIT127" s="208"/>
      <c r="OIU127" s="208"/>
      <c r="OIV127" s="208"/>
      <c r="OIW127" s="208"/>
      <c r="OIX127" s="208"/>
      <c r="OIY127" s="208"/>
      <c r="OIZ127" s="208"/>
      <c r="OJA127" s="208"/>
      <c r="OJB127" s="208"/>
      <c r="OJC127" s="208"/>
      <c r="OJD127" s="208"/>
      <c r="OJE127" s="208"/>
      <c r="OJF127" s="208"/>
      <c r="OJG127" s="208"/>
      <c r="OJH127" s="208"/>
      <c r="OJI127" s="208"/>
      <c r="OJJ127" s="208"/>
      <c r="OJK127" s="208"/>
      <c r="OJL127" s="208"/>
      <c r="OJM127" s="208"/>
      <c r="OJN127" s="208"/>
      <c r="OJO127" s="208"/>
      <c r="OJP127" s="208"/>
      <c r="OJQ127" s="208"/>
      <c r="OJR127" s="208"/>
      <c r="OJS127" s="208"/>
      <c r="OJT127" s="208"/>
      <c r="OJU127" s="208"/>
      <c r="OJV127" s="208"/>
      <c r="OJW127" s="208"/>
      <c r="OJX127" s="208"/>
      <c r="OJY127" s="208"/>
      <c r="OJZ127" s="208"/>
      <c r="OKA127" s="208"/>
      <c r="OKB127" s="208"/>
      <c r="OKC127" s="208"/>
      <c r="OKD127" s="208"/>
      <c r="OKE127" s="208"/>
      <c r="OKF127" s="208"/>
      <c r="OKG127" s="208"/>
      <c r="OKH127" s="208"/>
      <c r="OKI127" s="208"/>
      <c r="OKJ127" s="208"/>
      <c r="OKK127" s="208"/>
      <c r="OKL127" s="208"/>
      <c r="OKM127" s="208"/>
      <c r="OKN127" s="208"/>
      <c r="OKO127" s="208"/>
      <c r="OKP127" s="208"/>
      <c r="OKQ127" s="208"/>
      <c r="OKR127" s="208"/>
      <c r="OKS127" s="208"/>
      <c r="OKT127" s="208"/>
      <c r="OKU127" s="208"/>
      <c r="OKV127" s="208"/>
      <c r="OKW127" s="208"/>
      <c r="OKX127" s="208"/>
      <c r="OKY127" s="208"/>
      <c r="OKZ127" s="208"/>
      <c r="OLA127" s="208"/>
      <c r="OLB127" s="208"/>
      <c r="OLC127" s="208"/>
      <c r="OLD127" s="208"/>
      <c r="OLE127" s="208"/>
      <c r="OLF127" s="208"/>
      <c r="OLG127" s="208"/>
      <c r="OLH127" s="208"/>
      <c r="OLI127" s="208"/>
      <c r="OLJ127" s="208"/>
      <c r="OLK127" s="208"/>
      <c r="OLL127" s="208"/>
      <c r="OLM127" s="208"/>
      <c r="OLN127" s="208"/>
      <c r="OLO127" s="208"/>
      <c r="OLP127" s="208"/>
      <c r="OLQ127" s="208"/>
      <c r="OLR127" s="208"/>
      <c r="OLS127" s="208"/>
      <c r="OLT127" s="208"/>
      <c r="OLU127" s="208"/>
      <c r="OLV127" s="208"/>
      <c r="OLW127" s="208"/>
      <c r="OLX127" s="208"/>
      <c r="OLY127" s="208"/>
      <c r="OLZ127" s="208"/>
      <c r="OMA127" s="208"/>
      <c r="OMB127" s="208"/>
      <c r="OMC127" s="208"/>
      <c r="OMD127" s="208"/>
      <c r="OME127" s="208"/>
      <c r="OMF127" s="208"/>
      <c r="OMG127" s="208"/>
      <c r="OMH127" s="208"/>
      <c r="OMI127" s="208"/>
      <c r="OMJ127" s="208"/>
      <c r="OMK127" s="208"/>
      <c r="OML127" s="208"/>
      <c r="OMM127" s="208"/>
      <c r="OMN127" s="208"/>
      <c r="OMO127" s="208"/>
      <c r="OMP127" s="208"/>
      <c r="OMQ127" s="208"/>
      <c r="OMR127" s="208"/>
      <c r="OMS127" s="208"/>
      <c r="OMT127" s="208"/>
      <c r="OMU127" s="208"/>
      <c r="OMV127" s="208"/>
      <c r="OMW127" s="208"/>
      <c r="OMX127" s="208"/>
      <c r="OMY127" s="208"/>
      <c r="OMZ127" s="208"/>
      <c r="ONA127" s="208"/>
      <c r="ONB127" s="208"/>
      <c r="ONC127" s="208"/>
      <c r="OND127" s="208"/>
      <c r="ONE127" s="208"/>
      <c r="ONF127" s="208"/>
      <c r="ONG127" s="208"/>
      <c r="ONH127" s="208"/>
      <c r="ONI127" s="208"/>
      <c r="ONJ127" s="208"/>
      <c r="ONK127" s="208"/>
      <c r="ONL127" s="208"/>
      <c r="ONM127" s="208"/>
      <c r="ONN127" s="208"/>
      <c r="ONO127" s="208"/>
      <c r="ONP127" s="208"/>
      <c r="ONQ127" s="208"/>
      <c r="ONR127" s="208"/>
      <c r="ONS127" s="208"/>
      <c r="ONT127" s="208"/>
      <c r="ONU127" s="208"/>
      <c r="ONV127" s="208"/>
      <c r="ONW127" s="208"/>
      <c r="ONX127" s="208"/>
      <c r="ONY127" s="208"/>
      <c r="ONZ127" s="208"/>
      <c r="OOA127" s="208"/>
      <c r="OOB127" s="208"/>
      <c r="OOC127" s="208"/>
      <c r="OOD127" s="208"/>
      <c r="OOE127" s="208"/>
      <c r="OOF127" s="208"/>
      <c r="OOG127" s="208"/>
      <c r="OOH127" s="208"/>
      <c r="OOI127" s="208"/>
      <c r="OOJ127" s="208"/>
      <c r="OOK127" s="208"/>
      <c r="OOL127" s="208"/>
      <c r="OOM127" s="208"/>
      <c r="OON127" s="208"/>
      <c r="OOO127" s="208"/>
      <c r="OOP127" s="208"/>
      <c r="OOQ127" s="208"/>
      <c r="OOR127" s="208"/>
      <c r="OOS127" s="208"/>
      <c r="OOT127" s="208"/>
      <c r="OOU127" s="208"/>
      <c r="OOV127" s="208"/>
      <c r="OOW127" s="208"/>
      <c r="OOX127" s="208"/>
      <c r="OOY127" s="208"/>
      <c r="OOZ127" s="208"/>
      <c r="OPA127" s="208"/>
      <c r="OPB127" s="208"/>
      <c r="OPC127" s="208"/>
      <c r="OPD127" s="208"/>
      <c r="OPE127" s="208"/>
      <c r="OPF127" s="208"/>
      <c r="OPG127" s="208"/>
      <c r="OPH127" s="208"/>
      <c r="OPI127" s="208"/>
      <c r="OPJ127" s="208"/>
      <c r="OPK127" s="208"/>
      <c r="OPL127" s="208"/>
      <c r="OPM127" s="208"/>
      <c r="OPN127" s="208"/>
      <c r="OPO127" s="208"/>
      <c r="OPP127" s="208"/>
      <c r="OPQ127" s="208"/>
      <c r="OPR127" s="208"/>
      <c r="OPS127" s="208"/>
      <c r="OPT127" s="208"/>
      <c r="OPU127" s="208"/>
      <c r="OPV127" s="208"/>
      <c r="OPW127" s="208"/>
      <c r="OPX127" s="208"/>
      <c r="OPY127" s="208"/>
      <c r="OPZ127" s="208"/>
      <c r="OQA127" s="208"/>
      <c r="OQB127" s="208"/>
      <c r="OQC127" s="208"/>
      <c r="OQD127" s="208"/>
      <c r="OQE127" s="208"/>
      <c r="OQF127" s="208"/>
      <c r="OQG127" s="208"/>
      <c r="OQH127" s="208"/>
      <c r="OQI127" s="208"/>
      <c r="OQJ127" s="208"/>
      <c r="OQK127" s="208"/>
      <c r="OQL127" s="208"/>
      <c r="OQM127" s="208"/>
      <c r="OQN127" s="208"/>
      <c r="OQO127" s="208"/>
      <c r="OQP127" s="208"/>
      <c r="OQQ127" s="208"/>
      <c r="OQR127" s="208"/>
      <c r="OQS127" s="208"/>
      <c r="OQT127" s="208"/>
      <c r="OQU127" s="208"/>
      <c r="OQV127" s="208"/>
      <c r="OQW127" s="208"/>
      <c r="OQX127" s="208"/>
      <c r="OQY127" s="208"/>
      <c r="OQZ127" s="208"/>
      <c r="ORA127" s="208"/>
      <c r="ORB127" s="208"/>
      <c r="ORC127" s="208"/>
      <c r="ORD127" s="208"/>
      <c r="ORE127" s="208"/>
      <c r="ORF127" s="208"/>
      <c r="ORG127" s="208"/>
      <c r="ORH127" s="208"/>
      <c r="ORI127" s="208"/>
      <c r="ORJ127" s="208"/>
      <c r="ORK127" s="208"/>
      <c r="ORL127" s="208"/>
      <c r="ORM127" s="208"/>
      <c r="ORN127" s="208"/>
      <c r="ORO127" s="208"/>
      <c r="ORP127" s="208"/>
      <c r="ORQ127" s="208"/>
      <c r="ORR127" s="208"/>
      <c r="ORS127" s="208"/>
      <c r="ORT127" s="208"/>
      <c r="ORU127" s="208"/>
      <c r="ORV127" s="208"/>
      <c r="ORW127" s="208"/>
      <c r="ORX127" s="208"/>
      <c r="ORY127" s="208"/>
      <c r="ORZ127" s="208"/>
      <c r="OSA127" s="208"/>
      <c r="OSB127" s="208"/>
      <c r="OSC127" s="208"/>
      <c r="OSD127" s="208"/>
      <c r="OSE127" s="208"/>
      <c r="OSF127" s="208"/>
      <c r="OSG127" s="208"/>
      <c r="OSH127" s="208"/>
      <c r="OSI127" s="208"/>
      <c r="OSJ127" s="208"/>
      <c r="OSK127" s="208"/>
      <c r="OSL127" s="208"/>
      <c r="OSM127" s="208"/>
      <c r="OSN127" s="208"/>
      <c r="OSO127" s="208"/>
      <c r="OSP127" s="208"/>
      <c r="OSQ127" s="208"/>
      <c r="OSR127" s="208"/>
      <c r="OSS127" s="208"/>
      <c r="OST127" s="208"/>
      <c r="OSU127" s="208"/>
      <c r="OSV127" s="208"/>
      <c r="OSW127" s="208"/>
      <c r="OSX127" s="208"/>
      <c r="OSY127" s="208"/>
      <c r="OSZ127" s="208"/>
      <c r="OTA127" s="208"/>
      <c r="OTB127" s="208"/>
      <c r="OTC127" s="208"/>
      <c r="OTD127" s="208"/>
      <c r="OTE127" s="208"/>
      <c r="OTF127" s="208"/>
      <c r="OTG127" s="208"/>
      <c r="OTH127" s="208"/>
      <c r="OTI127" s="208"/>
      <c r="OTJ127" s="208"/>
      <c r="OTK127" s="208"/>
      <c r="OTL127" s="208"/>
      <c r="OTM127" s="208"/>
      <c r="OTN127" s="208"/>
      <c r="OTO127" s="208"/>
      <c r="OTP127" s="208"/>
      <c r="OTQ127" s="208"/>
      <c r="OTR127" s="208"/>
      <c r="OTS127" s="208"/>
      <c r="OTT127" s="208"/>
      <c r="OTU127" s="208"/>
      <c r="OTV127" s="208"/>
      <c r="OTW127" s="208"/>
      <c r="OTX127" s="208"/>
      <c r="OTY127" s="208"/>
      <c r="OTZ127" s="208"/>
      <c r="OUA127" s="208"/>
      <c r="OUB127" s="208"/>
      <c r="OUC127" s="208"/>
      <c r="OUD127" s="208"/>
      <c r="OUE127" s="208"/>
      <c r="OUF127" s="208"/>
      <c r="OUG127" s="208"/>
      <c r="OUH127" s="208"/>
      <c r="OUI127" s="208"/>
      <c r="OUJ127" s="208"/>
      <c r="OUK127" s="208"/>
      <c r="OUL127" s="208"/>
      <c r="OUM127" s="208"/>
      <c r="OUN127" s="208"/>
      <c r="OUO127" s="208"/>
      <c r="OUP127" s="208"/>
      <c r="OUQ127" s="208"/>
      <c r="OUR127" s="208"/>
      <c r="OUS127" s="208"/>
      <c r="OUT127" s="208"/>
      <c r="OUU127" s="208"/>
      <c r="OUV127" s="208"/>
      <c r="OUW127" s="208"/>
      <c r="OUX127" s="208"/>
      <c r="OUY127" s="208"/>
      <c r="OUZ127" s="208"/>
      <c r="OVA127" s="208"/>
      <c r="OVB127" s="208"/>
      <c r="OVC127" s="208"/>
      <c r="OVD127" s="208"/>
      <c r="OVE127" s="208"/>
      <c r="OVF127" s="208"/>
      <c r="OVG127" s="208"/>
      <c r="OVH127" s="208"/>
      <c r="OVI127" s="208"/>
      <c r="OVJ127" s="208"/>
      <c r="OVK127" s="208"/>
      <c r="OVL127" s="208"/>
      <c r="OVM127" s="208"/>
      <c r="OVN127" s="208"/>
      <c r="OVO127" s="208"/>
      <c r="OVP127" s="208"/>
      <c r="OVQ127" s="208"/>
      <c r="OVR127" s="208"/>
      <c r="OVS127" s="208"/>
      <c r="OVT127" s="208"/>
      <c r="OVU127" s="208"/>
      <c r="OVV127" s="208"/>
      <c r="OVW127" s="208"/>
      <c r="OVX127" s="208"/>
      <c r="OVY127" s="208"/>
      <c r="OVZ127" s="208"/>
      <c r="OWA127" s="208"/>
      <c r="OWB127" s="208"/>
      <c r="OWC127" s="208"/>
      <c r="OWD127" s="208"/>
      <c r="OWE127" s="208"/>
      <c r="OWF127" s="208"/>
      <c r="OWG127" s="208"/>
      <c r="OWH127" s="208"/>
      <c r="OWI127" s="208"/>
      <c r="OWJ127" s="208"/>
      <c r="OWK127" s="208"/>
      <c r="OWL127" s="208"/>
      <c r="OWM127" s="208"/>
      <c r="OWN127" s="208"/>
      <c r="OWO127" s="208"/>
      <c r="OWP127" s="208"/>
      <c r="OWQ127" s="208"/>
      <c r="OWR127" s="208"/>
      <c r="OWS127" s="208"/>
      <c r="OWT127" s="208"/>
      <c r="OWU127" s="208"/>
      <c r="OWV127" s="208"/>
      <c r="OWW127" s="208"/>
      <c r="OWX127" s="208"/>
      <c r="OWY127" s="208"/>
      <c r="OWZ127" s="208"/>
      <c r="OXA127" s="208"/>
      <c r="OXB127" s="208"/>
      <c r="OXC127" s="208"/>
      <c r="OXD127" s="208"/>
      <c r="OXE127" s="208"/>
      <c r="OXF127" s="208"/>
      <c r="OXG127" s="208"/>
      <c r="OXH127" s="208"/>
      <c r="OXI127" s="208"/>
      <c r="OXJ127" s="208"/>
      <c r="OXK127" s="208"/>
      <c r="OXL127" s="208"/>
      <c r="OXM127" s="208"/>
      <c r="OXN127" s="208"/>
      <c r="OXO127" s="208"/>
      <c r="OXP127" s="208"/>
      <c r="OXQ127" s="208"/>
      <c r="OXR127" s="208"/>
      <c r="OXS127" s="208"/>
      <c r="OXT127" s="208"/>
      <c r="OXU127" s="208"/>
      <c r="OXV127" s="208"/>
      <c r="OXW127" s="208"/>
      <c r="OXX127" s="208"/>
      <c r="OXY127" s="208"/>
      <c r="OXZ127" s="208"/>
      <c r="OYA127" s="208"/>
      <c r="OYB127" s="208"/>
      <c r="OYC127" s="208"/>
      <c r="OYD127" s="208"/>
      <c r="OYE127" s="208"/>
      <c r="OYF127" s="208"/>
      <c r="OYG127" s="208"/>
      <c r="OYH127" s="208"/>
      <c r="OYI127" s="208"/>
      <c r="OYJ127" s="208"/>
      <c r="OYK127" s="208"/>
      <c r="OYL127" s="208"/>
      <c r="OYM127" s="208"/>
      <c r="OYN127" s="208"/>
      <c r="OYO127" s="208"/>
      <c r="OYP127" s="208"/>
      <c r="OYQ127" s="208"/>
      <c r="OYR127" s="208"/>
      <c r="OYS127" s="208"/>
      <c r="OYT127" s="208"/>
      <c r="OYU127" s="208"/>
      <c r="OYV127" s="208"/>
      <c r="OYW127" s="208"/>
      <c r="OYX127" s="208"/>
      <c r="OYY127" s="208"/>
      <c r="OYZ127" s="208"/>
      <c r="OZA127" s="208"/>
      <c r="OZB127" s="208"/>
      <c r="OZC127" s="208"/>
      <c r="OZD127" s="208"/>
      <c r="OZE127" s="208"/>
      <c r="OZF127" s="208"/>
      <c r="OZG127" s="208"/>
      <c r="OZH127" s="208"/>
      <c r="OZI127" s="208"/>
      <c r="OZJ127" s="208"/>
      <c r="OZK127" s="208"/>
      <c r="OZL127" s="208"/>
      <c r="OZM127" s="208"/>
      <c r="OZN127" s="208"/>
      <c r="OZO127" s="208"/>
      <c r="OZP127" s="208"/>
      <c r="OZQ127" s="208"/>
      <c r="OZR127" s="208"/>
      <c r="OZS127" s="208"/>
      <c r="OZT127" s="208"/>
      <c r="OZU127" s="208"/>
      <c r="OZV127" s="208"/>
      <c r="OZW127" s="208"/>
      <c r="OZX127" s="208"/>
      <c r="OZY127" s="208"/>
      <c r="OZZ127" s="208"/>
      <c r="PAA127" s="208"/>
      <c r="PAB127" s="208"/>
      <c r="PAC127" s="208"/>
      <c r="PAD127" s="208"/>
      <c r="PAE127" s="208"/>
      <c r="PAF127" s="208"/>
      <c r="PAG127" s="208"/>
      <c r="PAH127" s="208"/>
      <c r="PAI127" s="208"/>
      <c r="PAJ127" s="208"/>
      <c r="PAK127" s="208"/>
      <c r="PAL127" s="208"/>
      <c r="PAM127" s="208"/>
      <c r="PAN127" s="208"/>
      <c r="PAO127" s="208"/>
      <c r="PAP127" s="208"/>
      <c r="PAQ127" s="208"/>
      <c r="PAR127" s="208"/>
      <c r="PAS127" s="208"/>
      <c r="PAT127" s="208"/>
      <c r="PAU127" s="208"/>
      <c r="PAV127" s="208"/>
      <c r="PAW127" s="208"/>
      <c r="PAX127" s="208"/>
      <c r="PAY127" s="208"/>
      <c r="PAZ127" s="208"/>
      <c r="PBA127" s="208"/>
      <c r="PBB127" s="208"/>
      <c r="PBC127" s="208"/>
      <c r="PBD127" s="208"/>
      <c r="PBE127" s="208"/>
      <c r="PBF127" s="208"/>
      <c r="PBG127" s="208"/>
      <c r="PBH127" s="208"/>
      <c r="PBI127" s="208"/>
      <c r="PBJ127" s="208"/>
      <c r="PBK127" s="208"/>
      <c r="PBL127" s="208"/>
      <c r="PBM127" s="208"/>
      <c r="PBN127" s="208"/>
      <c r="PBO127" s="208"/>
      <c r="PBP127" s="208"/>
      <c r="PBQ127" s="208"/>
      <c r="PBR127" s="208"/>
      <c r="PBS127" s="208"/>
      <c r="PBT127" s="208"/>
      <c r="PBU127" s="208"/>
      <c r="PBV127" s="208"/>
      <c r="PBW127" s="208"/>
      <c r="PBX127" s="208"/>
      <c r="PBY127" s="208"/>
      <c r="PBZ127" s="208"/>
      <c r="PCA127" s="208"/>
      <c r="PCB127" s="208"/>
      <c r="PCC127" s="208"/>
      <c r="PCD127" s="208"/>
      <c r="PCE127" s="208"/>
      <c r="PCF127" s="208"/>
      <c r="PCG127" s="208"/>
      <c r="PCH127" s="208"/>
      <c r="PCI127" s="208"/>
      <c r="PCJ127" s="208"/>
      <c r="PCK127" s="208"/>
      <c r="PCL127" s="208"/>
      <c r="PCM127" s="208"/>
      <c r="PCN127" s="208"/>
      <c r="PCO127" s="208"/>
      <c r="PCP127" s="208"/>
      <c r="PCQ127" s="208"/>
      <c r="PCR127" s="208"/>
      <c r="PCS127" s="208"/>
      <c r="PCT127" s="208"/>
      <c r="PCU127" s="208"/>
      <c r="PCV127" s="208"/>
      <c r="PCW127" s="208"/>
      <c r="PCX127" s="208"/>
      <c r="PCY127" s="208"/>
      <c r="PCZ127" s="208"/>
      <c r="PDA127" s="208"/>
      <c r="PDB127" s="208"/>
      <c r="PDC127" s="208"/>
      <c r="PDD127" s="208"/>
      <c r="PDE127" s="208"/>
      <c r="PDF127" s="208"/>
      <c r="PDG127" s="208"/>
      <c r="PDH127" s="208"/>
      <c r="PDI127" s="208"/>
      <c r="PDJ127" s="208"/>
      <c r="PDK127" s="208"/>
      <c r="PDL127" s="208"/>
      <c r="PDM127" s="208"/>
      <c r="PDN127" s="208"/>
      <c r="PDO127" s="208"/>
      <c r="PDP127" s="208"/>
      <c r="PDQ127" s="208"/>
      <c r="PDR127" s="208"/>
      <c r="PDS127" s="208"/>
      <c r="PDT127" s="208"/>
      <c r="PDU127" s="208"/>
      <c r="PDV127" s="208"/>
      <c r="PDW127" s="208"/>
      <c r="PDX127" s="208"/>
      <c r="PDY127" s="208"/>
      <c r="PDZ127" s="208"/>
      <c r="PEA127" s="208"/>
      <c r="PEB127" s="208"/>
      <c r="PEC127" s="208"/>
      <c r="PED127" s="208"/>
      <c r="PEE127" s="208"/>
      <c r="PEF127" s="208"/>
      <c r="PEG127" s="208"/>
      <c r="PEH127" s="208"/>
      <c r="PEI127" s="208"/>
      <c r="PEJ127" s="208"/>
      <c r="PEK127" s="208"/>
      <c r="PEL127" s="208"/>
      <c r="PEM127" s="208"/>
      <c r="PEN127" s="208"/>
      <c r="PEO127" s="208"/>
      <c r="PEP127" s="208"/>
      <c r="PEQ127" s="208"/>
      <c r="PER127" s="208"/>
      <c r="PES127" s="208"/>
      <c r="PET127" s="208"/>
      <c r="PEU127" s="208"/>
      <c r="PEV127" s="208"/>
      <c r="PEW127" s="208"/>
      <c r="PEX127" s="208"/>
      <c r="PEY127" s="208"/>
      <c r="PEZ127" s="208"/>
      <c r="PFA127" s="208"/>
      <c r="PFB127" s="208"/>
      <c r="PFC127" s="208"/>
      <c r="PFD127" s="208"/>
      <c r="PFE127" s="208"/>
      <c r="PFF127" s="208"/>
      <c r="PFG127" s="208"/>
      <c r="PFH127" s="208"/>
      <c r="PFI127" s="208"/>
      <c r="PFJ127" s="208"/>
      <c r="PFK127" s="208"/>
      <c r="PFL127" s="208"/>
      <c r="PFM127" s="208"/>
      <c r="PFN127" s="208"/>
      <c r="PFO127" s="208"/>
      <c r="PFP127" s="208"/>
      <c r="PFQ127" s="208"/>
      <c r="PFR127" s="208"/>
      <c r="PFS127" s="208"/>
      <c r="PFT127" s="208"/>
      <c r="PFU127" s="208"/>
      <c r="PFV127" s="208"/>
      <c r="PFW127" s="208"/>
      <c r="PFX127" s="208"/>
      <c r="PFY127" s="208"/>
      <c r="PFZ127" s="208"/>
      <c r="PGA127" s="208"/>
      <c r="PGB127" s="208"/>
      <c r="PGC127" s="208"/>
      <c r="PGD127" s="208"/>
      <c r="PGE127" s="208"/>
      <c r="PGF127" s="208"/>
      <c r="PGG127" s="208"/>
      <c r="PGH127" s="208"/>
      <c r="PGI127" s="208"/>
      <c r="PGJ127" s="208"/>
      <c r="PGK127" s="208"/>
      <c r="PGL127" s="208"/>
      <c r="PGM127" s="208"/>
      <c r="PGN127" s="208"/>
      <c r="PGO127" s="208"/>
      <c r="PGP127" s="208"/>
      <c r="PGQ127" s="208"/>
      <c r="PGR127" s="208"/>
      <c r="PGS127" s="208"/>
      <c r="PGT127" s="208"/>
      <c r="PGU127" s="208"/>
      <c r="PGV127" s="208"/>
      <c r="PGW127" s="208"/>
      <c r="PGX127" s="208"/>
      <c r="PGY127" s="208"/>
      <c r="PGZ127" s="208"/>
      <c r="PHA127" s="208"/>
      <c r="PHB127" s="208"/>
      <c r="PHC127" s="208"/>
      <c r="PHD127" s="208"/>
      <c r="PHE127" s="208"/>
      <c r="PHF127" s="208"/>
      <c r="PHG127" s="208"/>
      <c r="PHH127" s="208"/>
      <c r="PHI127" s="208"/>
      <c r="PHJ127" s="208"/>
      <c r="PHK127" s="208"/>
      <c r="PHL127" s="208"/>
      <c r="PHM127" s="208"/>
      <c r="PHN127" s="208"/>
      <c r="PHO127" s="208"/>
      <c r="PHP127" s="208"/>
      <c r="PHQ127" s="208"/>
      <c r="PHR127" s="208"/>
      <c r="PHS127" s="208"/>
      <c r="PHT127" s="208"/>
      <c r="PHU127" s="208"/>
      <c r="PHV127" s="208"/>
      <c r="PHW127" s="208"/>
      <c r="PHX127" s="208"/>
      <c r="PHY127" s="208"/>
      <c r="PHZ127" s="208"/>
      <c r="PIA127" s="208"/>
      <c r="PIB127" s="208"/>
      <c r="PIC127" s="208"/>
      <c r="PID127" s="208"/>
      <c r="PIE127" s="208"/>
      <c r="PIF127" s="208"/>
      <c r="PIG127" s="208"/>
      <c r="PIH127" s="208"/>
      <c r="PII127" s="208"/>
      <c r="PIJ127" s="208"/>
      <c r="PIK127" s="208"/>
      <c r="PIL127" s="208"/>
      <c r="PIM127" s="208"/>
      <c r="PIN127" s="208"/>
      <c r="PIO127" s="208"/>
      <c r="PIP127" s="208"/>
      <c r="PIQ127" s="208"/>
      <c r="PIR127" s="208"/>
      <c r="PIS127" s="208"/>
      <c r="PIT127" s="208"/>
      <c r="PIU127" s="208"/>
      <c r="PIV127" s="208"/>
      <c r="PIW127" s="208"/>
      <c r="PIX127" s="208"/>
      <c r="PIY127" s="208"/>
      <c r="PIZ127" s="208"/>
      <c r="PJA127" s="208"/>
      <c r="PJB127" s="208"/>
      <c r="PJC127" s="208"/>
      <c r="PJD127" s="208"/>
      <c r="PJE127" s="208"/>
      <c r="PJF127" s="208"/>
      <c r="PJG127" s="208"/>
      <c r="PJH127" s="208"/>
      <c r="PJI127" s="208"/>
      <c r="PJJ127" s="208"/>
      <c r="PJK127" s="208"/>
      <c r="PJL127" s="208"/>
      <c r="PJM127" s="208"/>
      <c r="PJN127" s="208"/>
      <c r="PJO127" s="208"/>
      <c r="PJP127" s="208"/>
      <c r="PJQ127" s="208"/>
      <c r="PJR127" s="208"/>
      <c r="PJS127" s="208"/>
      <c r="PJT127" s="208"/>
      <c r="PJU127" s="208"/>
      <c r="PJV127" s="208"/>
      <c r="PJW127" s="208"/>
      <c r="PJX127" s="208"/>
      <c r="PJY127" s="208"/>
      <c r="PJZ127" s="208"/>
      <c r="PKA127" s="208"/>
      <c r="PKB127" s="208"/>
      <c r="PKC127" s="208"/>
      <c r="PKD127" s="208"/>
      <c r="PKE127" s="208"/>
      <c r="PKF127" s="208"/>
      <c r="PKG127" s="208"/>
      <c r="PKH127" s="208"/>
      <c r="PKI127" s="208"/>
      <c r="PKJ127" s="208"/>
      <c r="PKK127" s="208"/>
      <c r="PKL127" s="208"/>
      <c r="PKM127" s="208"/>
      <c r="PKN127" s="208"/>
      <c r="PKO127" s="208"/>
      <c r="PKP127" s="208"/>
      <c r="PKQ127" s="208"/>
      <c r="PKR127" s="208"/>
      <c r="PKS127" s="208"/>
      <c r="PKT127" s="208"/>
      <c r="PKU127" s="208"/>
      <c r="PKV127" s="208"/>
      <c r="PKW127" s="208"/>
      <c r="PKX127" s="208"/>
      <c r="PKY127" s="208"/>
      <c r="PKZ127" s="208"/>
      <c r="PLA127" s="208"/>
      <c r="PLB127" s="208"/>
      <c r="PLC127" s="208"/>
      <c r="PLD127" s="208"/>
      <c r="PLE127" s="208"/>
      <c r="PLF127" s="208"/>
      <c r="PLG127" s="208"/>
      <c r="PLH127" s="208"/>
      <c r="PLI127" s="208"/>
      <c r="PLJ127" s="208"/>
      <c r="PLK127" s="208"/>
      <c r="PLL127" s="208"/>
      <c r="PLM127" s="208"/>
      <c r="PLN127" s="208"/>
      <c r="PLO127" s="208"/>
      <c r="PLP127" s="208"/>
      <c r="PLQ127" s="208"/>
      <c r="PLR127" s="208"/>
      <c r="PLS127" s="208"/>
      <c r="PLT127" s="208"/>
      <c r="PLU127" s="208"/>
      <c r="PLV127" s="208"/>
      <c r="PLW127" s="208"/>
      <c r="PLX127" s="208"/>
      <c r="PLY127" s="208"/>
      <c r="PLZ127" s="208"/>
      <c r="PMA127" s="208"/>
      <c r="PMB127" s="208"/>
      <c r="PMC127" s="208"/>
      <c r="PMD127" s="208"/>
      <c r="PME127" s="208"/>
      <c r="PMF127" s="208"/>
      <c r="PMG127" s="208"/>
      <c r="PMH127" s="208"/>
      <c r="PMI127" s="208"/>
      <c r="PMJ127" s="208"/>
      <c r="PMK127" s="208"/>
      <c r="PML127" s="208"/>
      <c r="PMM127" s="208"/>
      <c r="PMN127" s="208"/>
      <c r="PMO127" s="208"/>
      <c r="PMP127" s="208"/>
      <c r="PMQ127" s="208"/>
      <c r="PMR127" s="208"/>
      <c r="PMS127" s="208"/>
      <c r="PMT127" s="208"/>
      <c r="PMU127" s="208"/>
      <c r="PMV127" s="208"/>
      <c r="PMW127" s="208"/>
      <c r="PMX127" s="208"/>
      <c r="PMY127" s="208"/>
      <c r="PMZ127" s="208"/>
      <c r="PNA127" s="208"/>
      <c r="PNB127" s="208"/>
      <c r="PNC127" s="208"/>
      <c r="PND127" s="208"/>
      <c r="PNE127" s="208"/>
      <c r="PNF127" s="208"/>
      <c r="PNG127" s="208"/>
      <c r="PNH127" s="208"/>
      <c r="PNI127" s="208"/>
      <c r="PNJ127" s="208"/>
      <c r="PNK127" s="208"/>
      <c r="PNL127" s="208"/>
      <c r="PNM127" s="208"/>
      <c r="PNN127" s="208"/>
      <c r="PNO127" s="208"/>
      <c r="PNP127" s="208"/>
      <c r="PNQ127" s="208"/>
      <c r="PNR127" s="208"/>
      <c r="PNS127" s="208"/>
      <c r="PNT127" s="208"/>
      <c r="PNU127" s="208"/>
      <c r="PNV127" s="208"/>
      <c r="PNW127" s="208"/>
      <c r="PNX127" s="208"/>
      <c r="PNY127" s="208"/>
      <c r="PNZ127" s="208"/>
      <c r="POA127" s="208"/>
      <c r="POB127" s="208"/>
      <c r="POC127" s="208"/>
      <c r="POD127" s="208"/>
      <c r="POE127" s="208"/>
      <c r="POF127" s="208"/>
      <c r="POG127" s="208"/>
      <c r="POH127" s="208"/>
      <c r="POI127" s="208"/>
      <c r="POJ127" s="208"/>
      <c r="POK127" s="208"/>
      <c r="POL127" s="208"/>
      <c r="POM127" s="208"/>
      <c r="PON127" s="208"/>
      <c r="POO127" s="208"/>
      <c r="POP127" s="208"/>
      <c r="POQ127" s="208"/>
      <c r="POR127" s="208"/>
      <c r="POS127" s="208"/>
      <c r="POT127" s="208"/>
      <c r="POU127" s="208"/>
      <c r="POV127" s="208"/>
      <c r="POW127" s="208"/>
      <c r="POX127" s="208"/>
      <c r="POY127" s="208"/>
      <c r="POZ127" s="208"/>
      <c r="PPA127" s="208"/>
      <c r="PPB127" s="208"/>
      <c r="PPC127" s="208"/>
      <c r="PPD127" s="208"/>
      <c r="PPE127" s="208"/>
      <c r="PPF127" s="208"/>
      <c r="PPG127" s="208"/>
      <c r="PPH127" s="208"/>
      <c r="PPI127" s="208"/>
      <c r="PPJ127" s="208"/>
      <c r="PPK127" s="208"/>
      <c r="PPL127" s="208"/>
      <c r="PPM127" s="208"/>
      <c r="PPN127" s="208"/>
      <c r="PPO127" s="208"/>
      <c r="PPP127" s="208"/>
      <c r="PPQ127" s="208"/>
      <c r="PPR127" s="208"/>
      <c r="PPS127" s="208"/>
      <c r="PPT127" s="208"/>
      <c r="PPU127" s="208"/>
      <c r="PPV127" s="208"/>
      <c r="PPW127" s="208"/>
      <c r="PPX127" s="208"/>
      <c r="PPY127" s="208"/>
      <c r="PPZ127" s="208"/>
      <c r="PQA127" s="208"/>
      <c r="PQB127" s="208"/>
      <c r="PQC127" s="208"/>
      <c r="PQD127" s="208"/>
      <c r="PQE127" s="208"/>
      <c r="PQF127" s="208"/>
      <c r="PQG127" s="208"/>
      <c r="PQH127" s="208"/>
      <c r="PQI127" s="208"/>
      <c r="PQJ127" s="208"/>
      <c r="PQK127" s="208"/>
      <c r="PQL127" s="208"/>
      <c r="PQM127" s="208"/>
      <c r="PQN127" s="208"/>
      <c r="PQO127" s="208"/>
      <c r="PQP127" s="208"/>
      <c r="PQQ127" s="208"/>
      <c r="PQR127" s="208"/>
      <c r="PQS127" s="208"/>
      <c r="PQT127" s="208"/>
      <c r="PQU127" s="208"/>
      <c r="PQV127" s="208"/>
      <c r="PQW127" s="208"/>
      <c r="PQX127" s="208"/>
      <c r="PQY127" s="208"/>
      <c r="PQZ127" s="208"/>
      <c r="PRA127" s="208"/>
      <c r="PRB127" s="208"/>
      <c r="PRC127" s="208"/>
      <c r="PRD127" s="208"/>
      <c r="PRE127" s="208"/>
      <c r="PRF127" s="208"/>
      <c r="PRG127" s="208"/>
      <c r="PRH127" s="208"/>
      <c r="PRI127" s="208"/>
      <c r="PRJ127" s="208"/>
      <c r="PRK127" s="208"/>
      <c r="PRL127" s="208"/>
      <c r="PRM127" s="208"/>
      <c r="PRN127" s="208"/>
      <c r="PRO127" s="208"/>
      <c r="PRP127" s="208"/>
      <c r="PRQ127" s="208"/>
      <c r="PRR127" s="208"/>
      <c r="PRS127" s="208"/>
      <c r="PRT127" s="208"/>
      <c r="PRU127" s="208"/>
      <c r="PRV127" s="208"/>
      <c r="PRW127" s="208"/>
      <c r="PRX127" s="208"/>
      <c r="PRY127" s="208"/>
      <c r="PRZ127" s="208"/>
      <c r="PSA127" s="208"/>
      <c r="PSB127" s="208"/>
      <c r="PSC127" s="208"/>
      <c r="PSD127" s="208"/>
      <c r="PSE127" s="208"/>
      <c r="PSF127" s="208"/>
      <c r="PSG127" s="208"/>
      <c r="PSH127" s="208"/>
      <c r="PSI127" s="208"/>
      <c r="PSJ127" s="208"/>
      <c r="PSK127" s="208"/>
      <c r="PSL127" s="208"/>
      <c r="PSM127" s="208"/>
      <c r="PSN127" s="208"/>
      <c r="PSO127" s="208"/>
      <c r="PSP127" s="208"/>
      <c r="PSQ127" s="208"/>
      <c r="PSR127" s="208"/>
      <c r="PSS127" s="208"/>
      <c r="PST127" s="208"/>
      <c r="PSU127" s="208"/>
      <c r="PSV127" s="208"/>
      <c r="PSW127" s="208"/>
      <c r="PSX127" s="208"/>
      <c r="PSY127" s="208"/>
      <c r="PSZ127" s="208"/>
      <c r="PTA127" s="208"/>
      <c r="PTB127" s="208"/>
      <c r="PTC127" s="208"/>
      <c r="PTD127" s="208"/>
      <c r="PTE127" s="208"/>
      <c r="PTF127" s="208"/>
      <c r="PTG127" s="208"/>
      <c r="PTH127" s="208"/>
      <c r="PTI127" s="208"/>
      <c r="PTJ127" s="208"/>
      <c r="PTK127" s="208"/>
      <c r="PTL127" s="208"/>
      <c r="PTM127" s="208"/>
      <c r="PTN127" s="208"/>
      <c r="PTO127" s="208"/>
      <c r="PTP127" s="208"/>
      <c r="PTQ127" s="208"/>
      <c r="PTR127" s="208"/>
      <c r="PTS127" s="208"/>
      <c r="PTT127" s="208"/>
      <c r="PTU127" s="208"/>
      <c r="PTV127" s="208"/>
      <c r="PTW127" s="208"/>
      <c r="PTX127" s="208"/>
      <c r="PTY127" s="208"/>
      <c r="PTZ127" s="208"/>
      <c r="PUA127" s="208"/>
      <c r="PUB127" s="208"/>
      <c r="PUC127" s="208"/>
      <c r="PUD127" s="208"/>
      <c r="PUE127" s="208"/>
      <c r="PUF127" s="208"/>
      <c r="PUG127" s="208"/>
      <c r="PUH127" s="208"/>
      <c r="PUI127" s="208"/>
      <c r="PUJ127" s="208"/>
      <c r="PUK127" s="208"/>
      <c r="PUL127" s="208"/>
      <c r="PUM127" s="208"/>
      <c r="PUN127" s="208"/>
      <c r="PUO127" s="208"/>
      <c r="PUP127" s="208"/>
      <c r="PUQ127" s="208"/>
      <c r="PUR127" s="208"/>
      <c r="PUS127" s="208"/>
      <c r="PUT127" s="208"/>
      <c r="PUU127" s="208"/>
      <c r="PUV127" s="208"/>
      <c r="PUW127" s="208"/>
      <c r="PUX127" s="208"/>
      <c r="PUY127" s="208"/>
      <c r="PUZ127" s="208"/>
      <c r="PVA127" s="208"/>
      <c r="PVB127" s="208"/>
      <c r="PVC127" s="208"/>
      <c r="PVD127" s="208"/>
      <c r="PVE127" s="208"/>
      <c r="PVF127" s="208"/>
      <c r="PVG127" s="208"/>
      <c r="PVH127" s="208"/>
      <c r="PVI127" s="208"/>
      <c r="PVJ127" s="208"/>
      <c r="PVK127" s="208"/>
      <c r="PVL127" s="208"/>
      <c r="PVM127" s="208"/>
      <c r="PVN127" s="208"/>
      <c r="PVO127" s="208"/>
      <c r="PVP127" s="208"/>
      <c r="PVQ127" s="208"/>
      <c r="PVR127" s="208"/>
      <c r="PVS127" s="208"/>
      <c r="PVT127" s="208"/>
      <c r="PVU127" s="208"/>
      <c r="PVV127" s="208"/>
      <c r="PVW127" s="208"/>
      <c r="PVX127" s="208"/>
      <c r="PVY127" s="208"/>
      <c r="PVZ127" s="208"/>
      <c r="PWA127" s="208"/>
      <c r="PWB127" s="208"/>
      <c r="PWC127" s="208"/>
      <c r="PWD127" s="208"/>
      <c r="PWE127" s="208"/>
      <c r="PWF127" s="208"/>
      <c r="PWG127" s="208"/>
      <c r="PWH127" s="208"/>
      <c r="PWI127" s="208"/>
      <c r="PWJ127" s="208"/>
      <c r="PWK127" s="208"/>
      <c r="PWL127" s="208"/>
      <c r="PWM127" s="208"/>
      <c r="PWN127" s="208"/>
      <c r="PWO127" s="208"/>
      <c r="PWP127" s="208"/>
      <c r="PWQ127" s="208"/>
      <c r="PWR127" s="208"/>
      <c r="PWS127" s="208"/>
      <c r="PWT127" s="208"/>
      <c r="PWU127" s="208"/>
      <c r="PWV127" s="208"/>
      <c r="PWW127" s="208"/>
      <c r="PWX127" s="208"/>
      <c r="PWY127" s="208"/>
      <c r="PWZ127" s="208"/>
      <c r="PXA127" s="208"/>
      <c r="PXB127" s="208"/>
      <c r="PXC127" s="208"/>
      <c r="PXD127" s="208"/>
      <c r="PXE127" s="208"/>
      <c r="PXF127" s="208"/>
      <c r="PXG127" s="208"/>
      <c r="PXH127" s="208"/>
      <c r="PXI127" s="208"/>
      <c r="PXJ127" s="208"/>
      <c r="PXK127" s="208"/>
      <c r="PXL127" s="208"/>
      <c r="PXM127" s="208"/>
      <c r="PXN127" s="208"/>
      <c r="PXO127" s="208"/>
      <c r="PXP127" s="208"/>
      <c r="PXQ127" s="208"/>
      <c r="PXR127" s="208"/>
      <c r="PXS127" s="208"/>
      <c r="PXT127" s="208"/>
      <c r="PXU127" s="208"/>
      <c r="PXV127" s="208"/>
      <c r="PXW127" s="208"/>
      <c r="PXX127" s="208"/>
      <c r="PXY127" s="208"/>
      <c r="PXZ127" s="208"/>
      <c r="PYA127" s="208"/>
      <c r="PYB127" s="208"/>
      <c r="PYC127" s="208"/>
      <c r="PYD127" s="208"/>
      <c r="PYE127" s="208"/>
      <c r="PYF127" s="208"/>
      <c r="PYG127" s="208"/>
      <c r="PYH127" s="208"/>
      <c r="PYI127" s="208"/>
      <c r="PYJ127" s="208"/>
      <c r="PYK127" s="208"/>
      <c r="PYL127" s="208"/>
      <c r="PYM127" s="208"/>
      <c r="PYN127" s="208"/>
      <c r="PYO127" s="208"/>
      <c r="PYP127" s="208"/>
      <c r="PYQ127" s="208"/>
      <c r="PYR127" s="208"/>
      <c r="PYS127" s="208"/>
      <c r="PYT127" s="208"/>
      <c r="PYU127" s="208"/>
      <c r="PYV127" s="208"/>
      <c r="PYW127" s="208"/>
      <c r="PYX127" s="208"/>
      <c r="PYY127" s="208"/>
      <c r="PYZ127" s="208"/>
      <c r="PZA127" s="208"/>
      <c r="PZB127" s="208"/>
      <c r="PZC127" s="208"/>
      <c r="PZD127" s="208"/>
      <c r="PZE127" s="208"/>
      <c r="PZF127" s="208"/>
      <c r="PZG127" s="208"/>
      <c r="PZH127" s="208"/>
      <c r="PZI127" s="208"/>
      <c r="PZJ127" s="208"/>
      <c r="PZK127" s="208"/>
      <c r="PZL127" s="208"/>
      <c r="PZM127" s="208"/>
      <c r="PZN127" s="208"/>
      <c r="PZO127" s="208"/>
      <c r="PZP127" s="208"/>
      <c r="PZQ127" s="208"/>
      <c r="PZR127" s="208"/>
      <c r="PZS127" s="208"/>
      <c r="PZT127" s="208"/>
      <c r="PZU127" s="208"/>
      <c r="PZV127" s="208"/>
      <c r="PZW127" s="208"/>
      <c r="PZX127" s="208"/>
      <c r="PZY127" s="208"/>
      <c r="PZZ127" s="208"/>
      <c r="QAA127" s="208"/>
      <c r="QAB127" s="208"/>
      <c r="QAC127" s="208"/>
      <c r="QAD127" s="208"/>
      <c r="QAE127" s="208"/>
      <c r="QAF127" s="208"/>
      <c r="QAG127" s="208"/>
      <c r="QAH127" s="208"/>
      <c r="QAI127" s="208"/>
      <c r="QAJ127" s="208"/>
      <c r="QAK127" s="208"/>
      <c r="QAL127" s="208"/>
      <c r="QAM127" s="208"/>
      <c r="QAN127" s="208"/>
      <c r="QAO127" s="208"/>
      <c r="QAP127" s="208"/>
      <c r="QAQ127" s="208"/>
      <c r="QAR127" s="208"/>
      <c r="QAS127" s="208"/>
      <c r="QAT127" s="208"/>
      <c r="QAU127" s="208"/>
      <c r="QAV127" s="208"/>
      <c r="QAW127" s="208"/>
      <c r="QAX127" s="208"/>
      <c r="QAY127" s="208"/>
      <c r="QAZ127" s="208"/>
      <c r="QBA127" s="208"/>
      <c r="QBB127" s="208"/>
      <c r="QBC127" s="208"/>
      <c r="QBD127" s="208"/>
      <c r="QBE127" s="208"/>
      <c r="QBF127" s="208"/>
      <c r="QBG127" s="208"/>
      <c r="QBH127" s="208"/>
      <c r="QBI127" s="208"/>
      <c r="QBJ127" s="208"/>
      <c r="QBK127" s="208"/>
      <c r="QBL127" s="208"/>
      <c r="QBM127" s="208"/>
      <c r="QBN127" s="208"/>
      <c r="QBO127" s="208"/>
      <c r="QBP127" s="208"/>
      <c r="QBQ127" s="208"/>
      <c r="QBR127" s="208"/>
      <c r="QBS127" s="208"/>
      <c r="QBT127" s="208"/>
      <c r="QBU127" s="208"/>
      <c r="QBV127" s="208"/>
      <c r="QBW127" s="208"/>
      <c r="QBX127" s="208"/>
      <c r="QBY127" s="208"/>
      <c r="QBZ127" s="208"/>
      <c r="QCA127" s="208"/>
      <c r="QCB127" s="208"/>
      <c r="QCC127" s="208"/>
      <c r="QCD127" s="208"/>
      <c r="QCE127" s="208"/>
      <c r="QCF127" s="208"/>
      <c r="QCG127" s="208"/>
      <c r="QCH127" s="208"/>
      <c r="QCI127" s="208"/>
      <c r="QCJ127" s="208"/>
      <c r="QCK127" s="208"/>
      <c r="QCL127" s="208"/>
      <c r="QCM127" s="208"/>
      <c r="QCN127" s="208"/>
      <c r="QCO127" s="208"/>
      <c r="QCP127" s="208"/>
      <c r="QCQ127" s="208"/>
      <c r="QCR127" s="208"/>
      <c r="QCS127" s="208"/>
      <c r="QCT127" s="208"/>
      <c r="QCU127" s="208"/>
      <c r="QCV127" s="208"/>
      <c r="QCW127" s="208"/>
      <c r="QCX127" s="208"/>
      <c r="QCY127" s="208"/>
      <c r="QCZ127" s="208"/>
      <c r="QDA127" s="208"/>
      <c r="QDB127" s="208"/>
      <c r="QDC127" s="208"/>
      <c r="QDD127" s="208"/>
      <c r="QDE127" s="208"/>
      <c r="QDF127" s="208"/>
      <c r="QDG127" s="208"/>
      <c r="QDH127" s="208"/>
      <c r="QDI127" s="208"/>
      <c r="QDJ127" s="208"/>
      <c r="QDK127" s="208"/>
      <c r="QDL127" s="208"/>
      <c r="QDM127" s="208"/>
      <c r="QDN127" s="208"/>
      <c r="QDO127" s="208"/>
      <c r="QDP127" s="208"/>
      <c r="QDQ127" s="208"/>
      <c r="QDR127" s="208"/>
      <c r="QDS127" s="208"/>
      <c r="QDT127" s="208"/>
      <c r="QDU127" s="208"/>
      <c r="QDV127" s="208"/>
      <c r="QDW127" s="208"/>
      <c r="QDX127" s="208"/>
      <c r="QDY127" s="208"/>
      <c r="QDZ127" s="208"/>
      <c r="QEA127" s="208"/>
      <c r="QEB127" s="208"/>
      <c r="QEC127" s="208"/>
      <c r="QED127" s="208"/>
      <c r="QEE127" s="208"/>
      <c r="QEF127" s="208"/>
      <c r="QEG127" s="208"/>
      <c r="QEH127" s="208"/>
      <c r="QEI127" s="208"/>
      <c r="QEJ127" s="208"/>
      <c r="QEK127" s="208"/>
      <c r="QEL127" s="208"/>
      <c r="QEM127" s="208"/>
      <c r="QEN127" s="208"/>
      <c r="QEO127" s="208"/>
      <c r="QEP127" s="208"/>
      <c r="QEQ127" s="208"/>
      <c r="QER127" s="208"/>
      <c r="QES127" s="208"/>
      <c r="QET127" s="208"/>
      <c r="QEU127" s="208"/>
      <c r="QEV127" s="208"/>
      <c r="QEW127" s="208"/>
      <c r="QEX127" s="208"/>
      <c r="QEY127" s="208"/>
      <c r="QEZ127" s="208"/>
      <c r="QFA127" s="208"/>
      <c r="QFB127" s="208"/>
      <c r="QFC127" s="208"/>
      <c r="QFD127" s="208"/>
      <c r="QFE127" s="208"/>
      <c r="QFF127" s="208"/>
      <c r="QFG127" s="208"/>
      <c r="QFH127" s="208"/>
      <c r="QFI127" s="208"/>
      <c r="QFJ127" s="208"/>
      <c r="QFK127" s="208"/>
      <c r="QFL127" s="208"/>
      <c r="QFM127" s="208"/>
      <c r="QFN127" s="208"/>
      <c r="QFO127" s="208"/>
      <c r="QFP127" s="208"/>
      <c r="QFQ127" s="208"/>
      <c r="QFR127" s="208"/>
      <c r="QFS127" s="208"/>
      <c r="QFT127" s="208"/>
      <c r="QFU127" s="208"/>
      <c r="QFV127" s="208"/>
      <c r="QFW127" s="208"/>
      <c r="QFX127" s="208"/>
      <c r="QFY127" s="208"/>
      <c r="QFZ127" s="208"/>
      <c r="QGA127" s="208"/>
      <c r="QGB127" s="208"/>
      <c r="QGC127" s="208"/>
      <c r="QGD127" s="208"/>
      <c r="QGE127" s="208"/>
      <c r="QGF127" s="208"/>
      <c r="QGG127" s="208"/>
      <c r="QGH127" s="208"/>
      <c r="QGI127" s="208"/>
      <c r="QGJ127" s="208"/>
      <c r="QGK127" s="208"/>
      <c r="QGL127" s="208"/>
      <c r="QGM127" s="208"/>
      <c r="QGN127" s="208"/>
      <c r="QGO127" s="208"/>
      <c r="QGP127" s="208"/>
      <c r="QGQ127" s="208"/>
      <c r="QGR127" s="208"/>
      <c r="QGS127" s="208"/>
      <c r="QGT127" s="208"/>
      <c r="QGU127" s="208"/>
      <c r="QGV127" s="208"/>
      <c r="QGW127" s="208"/>
      <c r="QGX127" s="208"/>
      <c r="QGY127" s="208"/>
      <c r="QGZ127" s="208"/>
      <c r="QHA127" s="208"/>
      <c r="QHB127" s="208"/>
      <c r="QHC127" s="208"/>
      <c r="QHD127" s="208"/>
      <c r="QHE127" s="208"/>
      <c r="QHF127" s="208"/>
      <c r="QHG127" s="208"/>
      <c r="QHH127" s="208"/>
      <c r="QHI127" s="208"/>
      <c r="QHJ127" s="208"/>
      <c r="QHK127" s="208"/>
      <c r="QHL127" s="208"/>
      <c r="QHM127" s="208"/>
      <c r="QHN127" s="208"/>
      <c r="QHO127" s="208"/>
      <c r="QHP127" s="208"/>
      <c r="QHQ127" s="208"/>
      <c r="QHR127" s="208"/>
      <c r="QHS127" s="208"/>
      <c r="QHT127" s="208"/>
      <c r="QHU127" s="208"/>
      <c r="QHV127" s="208"/>
      <c r="QHW127" s="208"/>
      <c r="QHX127" s="208"/>
      <c r="QHY127" s="208"/>
      <c r="QHZ127" s="208"/>
      <c r="QIA127" s="208"/>
      <c r="QIB127" s="208"/>
      <c r="QIC127" s="208"/>
      <c r="QID127" s="208"/>
      <c r="QIE127" s="208"/>
      <c r="QIF127" s="208"/>
      <c r="QIG127" s="208"/>
      <c r="QIH127" s="208"/>
      <c r="QII127" s="208"/>
      <c r="QIJ127" s="208"/>
      <c r="QIK127" s="208"/>
      <c r="QIL127" s="208"/>
      <c r="QIM127" s="208"/>
      <c r="QIN127" s="208"/>
      <c r="QIO127" s="208"/>
      <c r="QIP127" s="208"/>
      <c r="QIQ127" s="208"/>
      <c r="QIR127" s="208"/>
      <c r="QIS127" s="208"/>
      <c r="QIT127" s="208"/>
      <c r="QIU127" s="208"/>
      <c r="QIV127" s="208"/>
      <c r="QIW127" s="208"/>
      <c r="QIX127" s="208"/>
      <c r="QIY127" s="208"/>
      <c r="QIZ127" s="208"/>
      <c r="QJA127" s="208"/>
      <c r="QJB127" s="208"/>
      <c r="QJC127" s="208"/>
      <c r="QJD127" s="208"/>
      <c r="QJE127" s="208"/>
      <c r="QJF127" s="208"/>
      <c r="QJG127" s="208"/>
      <c r="QJH127" s="208"/>
      <c r="QJI127" s="208"/>
      <c r="QJJ127" s="208"/>
      <c r="QJK127" s="208"/>
      <c r="QJL127" s="208"/>
      <c r="QJM127" s="208"/>
      <c r="QJN127" s="208"/>
      <c r="QJO127" s="208"/>
      <c r="QJP127" s="208"/>
      <c r="QJQ127" s="208"/>
      <c r="QJR127" s="208"/>
      <c r="QJS127" s="208"/>
      <c r="QJT127" s="208"/>
      <c r="QJU127" s="208"/>
      <c r="QJV127" s="208"/>
      <c r="QJW127" s="208"/>
      <c r="QJX127" s="208"/>
      <c r="QJY127" s="208"/>
      <c r="QJZ127" s="208"/>
      <c r="QKA127" s="208"/>
      <c r="QKB127" s="208"/>
      <c r="QKC127" s="208"/>
      <c r="QKD127" s="208"/>
      <c r="QKE127" s="208"/>
      <c r="QKF127" s="208"/>
      <c r="QKG127" s="208"/>
      <c r="QKH127" s="208"/>
      <c r="QKI127" s="208"/>
      <c r="QKJ127" s="208"/>
      <c r="QKK127" s="208"/>
      <c r="QKL127" s="208"/>
      <c r="QKM127" s="208"/>
      <c r="QKN127" s="208"/>
      <c r="QKO127" s="208"/>
      <c r="QKP127" s="208"/>
      <c r="QKQ127" s="208"/>
      <c r="QKR127" s="208"/>
      <c r="QKS127" s="208"/>
      <c r="QKT127" s="208"/>
      <c r="QKU127" s="208"/>
      <c r="QKV127" s="208"/>
      <c r="QKW127" s="208"/>
      <c r="QKX127" s="208"/>
      <c r="QKY127" s="208"/>
      <c r="QKZ127" s="208"/>
      <c r="QLA127" s="208"/>
      <c r="QLB127" s="208"/>
      <c r="QLC127" s="208"/>
      <c r="QLD127" s="208"/>
      <c r="QLE127" s="208"/>
      <c r="QLF127" s="208"/>
      <c r="QLG127" s="208"/>
      <c r="QLH127" s="208"/>
      <c r="QLI127" s="208"/>
      <c r="QLJ127" s="208"/>
      <c r="QLK127" s="208"/>
      <c r="QLL127" s="208"/>
      <c r="QLM127" s="208"/>
      <c r="QLN127" s="208"/>
      <c r="QLO127" s="208"/>
      <c r="QLP127" s="208"/>
      <c r="QLQ127" s="208"/>
      <c r="QLR127" s="208"/>
      <c r="QLS127" s="208"/>
      <c r="QLT127" s="208"/>
      <c r="QLU127" s="208"/>
      <c r="QLV127" s="208"/>
      <c r="QLW127" s="208"/>
      <c r="QLX127" s="208"/>
      <c r="QLY127" s="208"/>
      <c r="QLZ127" s="208"/>
      <c r="QMA127" s="208"/>
      <c r="QMB127" s="208"/>
      <c r="QMC127" s="208"/>
      <c r="QMD127" s="208"/>
      <c r="QME127" s="208"/>
      <c r="QMF127" s="208"/>
      <c r="QMG127" s="208"/>
      <c r="QMH127" s="208"/>
      <c r="QMI127" s="208"/>
      <c r="QMJ127" s="208"/>
      <c r="QMK127" s="208"/>
      <c r="QML127" s="208"/>
      <c r="QMM127" s="208"/>
      <c r="QMN127" s="208"/>
      <c r="QMO127" s="208"/>
      <c r="QMP127" s="208"/>
      <c r="QMQ127" s="208"/>
      <c r="QMR127" s="208"/>
      <c r="QMS127" s="208"/>
      <c r="QMT127" s="208"/>
      <c r="QMU127" s="208"/>
      <c r="QMV127" s="208"/>
      <c r="QMW127" s="208"/>
      <c r="QMX127" s="208"/>
      <c r="QMY127" s="208"/>
      <c r="QMZ127" s="208"/>
      <c r="QNA127" s="208"/>
      <c r="QNB127" s="208"/>
      <c r="QNC127" s="208"/>
      <c r="QND127" s="208"/>
      <c r="QNE127" s="208"/>
      <c r="QNF127" s="208"/>
      <c r="QNG127" s="208"/>
      <c r="QNH127" s="208"/>
      <c r="QNI127" s="208"/>
      <c r="QNJ127" s="208"/>
      <c r="QNK127" s="208"/>
      <c r="QNL127" s="208"/>
      <c r="QNM127" s="208"/>
      <c r="QNN127" s="208"/>
      <c r="QNO127" s="208"/>
      <c r="QNP127" s="208"/>
      <c r="QNQ127" s="208"/>
      <c r="QNR127" s="208"/>
      <c r="QNS127" s="208"/>
      <c r="QNT127" s="208"/>
      <c r="QNU127" s="208"/>
      <c r="QNV127" s="208"/>
      <c r="QNW127" s="208"/>
      <c r="QNX127" s="208"/>
      <c r="QNY127" s="208"/>
      <c r="QNZ127" s="208"/>
      <c r="QOA127" s="208"/>
      <c r="QOB127" s="208"/>
      <c r="QOC127" s="208"/>
      <c r="QOD127" s="208"/>
      <c r="QOE127" s="208"/>
      <c r="QOF127" s="208"/>
      <c r="QOG127" s="208"/>
      <c r="QOH127" s="208"/>
      <c r="QOI127" s="208"/>
      <c r="QOJ127" s="208"/>
      <c r="QOK127" s="208"/>
      <c r="QOL127" s="208"/>
      <c r="QOM127" s="208"/>
      <c r="QON127" s="208"/>
      <c r="QOO127" s="208"/>
      <c r="QOP127" s="208"/>
      <c r="QOQ127" s="208"/>
      <c r="QOR127" s="208"/>
      <c r="QOS127" s="208"/>
      <c r="QOT127" s="208"/>
      <c r="QOU127" s="208"/>
      <c r="QOV127" s="208"/>
      <c r="QOW127" s="208"/>
      <c r="QOX127" s="208"/>
      <c r="QOY127" s="208"/>
      <c r="QOZ127" s="208"/>
      <c r="QPA127" s="208"/>
      <c r="QPB127" s="208"/>
      <c r="QPC127" s="208"/>
      <c r="QPD127" s="208"/>
      <c r="QPE127" s="208"/>
      <c r="QPF127" s="208"/>
      <c r="QPG127" s="208"/>
      <c r="QPH127" s="208"/>
      <c r="QPI127" s="208"/>
      <c r="QPJ127" s="208"/>
      <c r="QPK127" s="208"/>
      <c r="QPL127" s="208"/>
      <c r="QPM127" s="208"/>
      <c r="QPN127" s="208"/>
      <c r="QPO127" s="208"/>
      <c r="QPP127" s="208"/>
      <c r="QPQ127" s="208"/>
      <c r="QPR127" s="208"/>
      <c r="QPS127" s="208"/>
      <c r="QPT127" s="208"/>
      <c r="QPU127" s="208"/>
      <c r="QPV127" s="208"/>
      <c r="QPW127" s="208"/>
      <c r="QPX127" s="208"/>
      <c r="QPY127" s="208"/>
      <c r="QPZ127" s="208"/>
      <c r="QQA127" s="208"/>
      <c r="QQB127" s="208"/>
      <c r="QQC127" s="208"/>
      <c r="QQD127" s="208"/>
      <c r="QQE127" s="208"/>
      <c r="QQF127" s="208"/>
      <c r="QQG127" s="208"/>
      <c r="QQH127" s="208"/>
      <c r="QQI127" s="208"/>
      <c r="QQJ127" s="208"/>
      <c r="QQK127" s="208"/>
      <c r="QQL127" s="208"/>
      <c r="QQM127" s="208"/>
      <c r="QQN127" s="208"/>
      <c r="QQO127" s="208"/>
      <c r="QQP127" s="208"/>
      <c r="QQQ127" s="208"/>
      <c r="QQR127" s="208"/>
      <c r="QQS127" s="208"/>
      <c r="QQT127" s="208"/>
      <c r="QQU127" s="208"/>
      <c r="QQV127" s="208"/>
      <c r="QQW127" s="208"/>
      <c r="QQX127" s="208"/>
      <c r="QQY127" s="208"/>
      <c r="QQZ127" s="208"/>
      <c r="QRA127" s="208"/>
      <c r="QRB127" s="208"/>
      <c r="QRC127" s="208"/>
      <c r="QRD127" s="208"/>
      <c r="QRE127" s="208"/>
      <c r="QRF127" s="208"/>
      <c r="QRG127" s="208"/>
      <c r="QRH127" s="208"/>
      <c r="QRI127" s="208"/>
      <c r="QRJ127" s="208"/>
      <c r="QRK127" s="208"/>
      <c r="QRL127" s="208"/>
      <c r="QRM127" s="208"/>
      <c r="QRN127" s="208"/>
      <c r="QRO127" s="208"/>
      <c r="QRP127" s="208"/>
      <c r="QRQ127" s="208"/>
      <c r="QRR127" s="208"/>
      <c r="QRS127" s="208"/>
      <c r="QRT127" s="208"/>
      <c r="QRU127" s="208"/>
      <c r="QRV127" s="208"/>
      <c r="QRW127" s="208"/>
      <c r="QRX127" s="208"/>
      <c r="QRY127" s="208"/>
      <c r="QRZ127" s="208"/>
      <c r="QSA127" s="208"/>
      <c r="QSB127" s="208"/>
      <c r="QSC127" s="208"/>
      <c r="QSD127" s="208"/>
      <c r="QSE127" s="208"/>
      <c r="QSF127" s="208"/>
      <c r="QSG127" s="208"/>
      <c r="QSH127" s="208"/>
      <c r="QSI127" s="208"/>
      <c r="QSJ127" s="208"/>
      <c r="QSK127" s="208"/>
      <c r="QSL127" s="208"/>
      <c r="QSM127" s="208"/>
      <c r="QSN127" s="208"/>
      <c r="QSO127" s="208"/>
      <c r="QSP127" s="208"/>
      <c r="QSQ127" s="208"/>
      <c r="QSR127" s="208"/>
      <c r="QSS127" s="208"/>
      <c r="QST127" s="208"/>
      <c r="QSU127" s="208"/>
      <c r="QSV127" s="208"/>
      <c r="QSW127" s="208"/>
      <c r="QSX127" s="208"/>
      <c r="QSY127" s="208"/>
      <c r="QSZ127" s="208"/>
      <c r="QTA127" s="208"/>
      <c r="QTB127" s="208"/>
      <c r="QTC127" s="208"/>
      <c r="QTD127" s="208"/>
      <c r="QTE127" s="208"/>
      <c r="QTF127" s="208"/>
      <c r="QTG127" s="208"/>
      <c r="QTH127" s="208"/>
      <c r="QTI127" s="208"/>
      <c r="QTJ127" s="208"/>
      <c r="QTK127" s="208"/>
      <c r="QTL127" s="208"/>
      <c r="QTM127" s="208"/>
      <c r="QTN127" s="208"/>
      <c r="QTO127" s="208"/>
      <c r="QTP127" s="208"/>
      <c r="QTQ127" s="208"/>
      <c r="QTR127" s="208"/>
      <c r="QTS127" s="208"/>
      <c r="QTT127" s="208"/>
      <c r="QTU127" s="208"/>
      <c r="QTV127" s="208"/>
      <c r="QTW127" s="208"/>
      <c r="QTX127" s="208"/>
      <c r="QTY127" s="208"/>
      <c r="QTZ127" s="208"/>
      <c r="QUA127" s="208"/>
      <c r="QUB127" s="208"/>
      <c r="QUC127" s="208"/>
      <c r="QUD127" s="208"/>
      <c r="QUE127" s="208"/>
      <c r="QUF127" s="208"/>
      <c r="QUG127" s="208"/>
      <c r="QUH127" s="208"/>
      <c r="QUI127" s="208"/>
      <c r="QUJ127" s="208"/>
      <c r="QUK127" s="208"/>
      <c r="QUL127" s="208"/>
      <c r="QUM127" s="208"/>
      <c r="QUN127" s="208"/>
      <c r="QUO127" s="208"/>
      <c r="QUP127" s="208"/>
      <c r="QUQ127" s="208"/>
      <c r="QUR127" s="208"/>
      <c r="QUS127" s="208"/>
      <c r="QUT127" s="208"/>
      <c r="QUU127" s="208"/>
      <c r="QUV127" s="208"/>
      <c r="QUW127" s="208"/>
      <c r="QUX127" s="208"/>
      <c r="QUY127" s="208"/>
      <c r="QUZ127" s="208"/>
      <c r="QVA127" s="208"/>
      <c r="QVB127" s="208"/>
      <c r="QVC127" s="208"/>
      <c r="QVD127" s="208"/>
      <c r="QVE127" s="208"/>
      <c r="QVF127" s="208"/>
      <c r="QVG127" s="208"/>
      <c r="QVH127" s="208"/>
      <c r="QVI127" s="208"/>
      <c r="QVJ127" s="208"/>
      <c r="QVK127" s="208"/>
      <c r="QVL127" s="208"/>
      <c r="QVM127" s="208"/>
      <c r="QVN127" s="208"/>
      <c r="QVO127" s="208"/>
      <c r="QVP127" s="208"/>
      <c r="QVQ127" s="208"/>
      <c r="QVR127" s="208"/>
      <c r="QVS127" s="208"/>
      <c r="QVT127" s="208"/>
      <c r="QVU127" s="208"/>
      <c r="QVV127" s="208"/>
      <c r="QVW127" s="208"/>
      <c r="QVX127" s="208"/>
      <c r="QVY127" s="208"/>
      <c r="QVZ127" s="208"/>
      <c r="QWA127" s="208"/>
      <c r="QWB127" s="208"/>
      <c r="QWC127" s="208"/>
      <c r="QWD127" s="208"/>
      <c r="QWE127" s="208"/>
      <c r="QWF127" s="208"/>
      <c r="QWG127" s="208"/>
      <c r="QWH127" s="208"/>
      <c r="QWI127" s="208"/>
      <c r="QWJ127" s="208"/>
      <c r="QWK127" s="208"/>
      <c r="QWL127" s="208"/>
      <c r="QWM127" s="208"/>
      <c r="QWN127" s="208"/>
      <c r="QWO127" s="208"/>
      <c r="QWP127" s="208"/>
      <c r="QWQ127" s="208"/>
      <c r="QWR127" s="208"/>
      <c r="QWS127" s="208"/>
      <c r="QWT127" s="208"/>
      <c r="QWU127" s="208"/>
      <c r="QWV127" s="208"/>
      <c r="QWW127" s="208"/>
      <c r="QWX127" s="208"/>
      <c r="QWY127" s="208"/>
      <c r="QWZ127" s="208"/>
      <c r="QXA127" s="208"/>
      <c r="QXB127" s="208"/>
      <c r="QXC127" s="208"/>
      <c r="QXD127" s="208"/>
      <c r="QXE127" s="208"/>
      <c r="QXF127" s="208"/>
      <c r="QXG127" s="208"/>
      <c r="QXH127" s="208"/>
      <c r="QXI127" s="208"/>
      <c r="QXJ127" s="208"/>
      <c r="QXK127" s="208"/>
      <c r="QXL127" s="208"/>
      <c r="QXM127" s="208"/>
      <c r="QXN127" s="208"/>
      <c r="QXO127" s="208"/>
      <c r="QXP127" s="208"/>
      <c r="QXQ127" s="208"/>
      <c r="QXR127" s="208"/>
      <c r="QXS127" s="208"/>
      <c r="QXT127" s="208"/>
      <c r="QXU127" s="208"/>
      <c r="QXV127" s="208"/>
      <c r="QXW127" s="208"/>
      <c r="QXX127" s="208"/>
      <c r="QXY127" s="208"/>
      <c r="QXZ127" s="208"/>
      <c r="QYA127" s="208"/>
      <c r="QYB127" s="208"/>
      <c r="QYC127" s="208"/>
      <c r="QYD127" s="208"/>
      <c r="QYE127" s="208"/>
      <c r="QYF127" s="208"/>
      <c r="QYG127" s="208"/>
      <c r="QYH127" s="208"/>
      <c r="QYI127" s="208"/>
      <c r="QYJ127" s="208"/>
      <c r="QYK127" s="208"/>
      <c r="QYL127" s="208"/>
      <c r="QYM127" s="208"/>
      <c r="QYN127" s="208"/>
      <c r="QYO127" s="208"/>
      <c r="QYP127" s="208"/>
      <c r="QYQ127" s="208"/>
      <c r="QYR127" s="208"/>
      <c r="QYS127" s="208"/>
      <c r="QYT127" s="208"/>
      <c r="QYU127" s="208"/>
      <c r="QYV127" s="208"/>
      <c r="QYW127" s="208"/>
      <c r="QYX127" s="208"/>
      <c r="QYY127" s="208"/>
      <c r="QYZ127" s="208"/>
      <c r="QZA127" s="208"/>
      <c r="QZB127" s="208"/>
      <c r="QZC127" s="208"/>
      <c r="QZD127" s="208"/>
      <c r="QZE127" s="208"/>
      <c r="QZF127" s="208"/>
      <c r="QZG127" s="208"/>
      <c r="QZH127" s="208"/>
      <c r="QZI127" s="208"/>
      <c r="QZJ127" s="208"/>
      <c r="QZK127" s="208"/>
      <c r="QZL127" s="208"/>
      <c r="QZM127" s="208"/>
      <c r="QZN127" s="208"/>
      <c r="QZO127" s="208"/>
      <c r="QZP127" s="208"/>
      <c r="QZQ127" s="208"/>
      <c r="QZR127" s="208"/>
      <c r="QZS127" s="208"/>
      <c r="QZT127" s="208"/>
      <c r="QZU127" s="208"/>
      <c r="QZV127" s="208"/>
      <c r="QZW127" s="208"/>
      <c r="QZX127" s="208"/>
      <c r="QZY127" s="208"/>
      <c r="QZZ127" s="208"/>
      <c r="RAA127" s="208"/>
      <c r="RAB127" s="208"/>
      <c r="RAC127" s="208"/>
      <c r="RAD127" s="208"/>
      <c r="RAE127" s="208"/>
      <c r="RAF127" s="208"/>
      <c r="RAG127" s="208"/>
      <c r="RAH127" s="208"/>
      <c r="RAI127" s="208"/>
      <c r="RAJ127" s="208"/>
      <c r="RAK127" s="208"/>
      <c r="RAL127" s="208"/>
      <c r="RAM127" s="208"/>
      <c r="RAN127" s="208"/>
      <c r="RAO127" s="208"/>
      <c r="RAP127" s="208"/>
      <c r="RAQ127" s="208"/>
      <c r="RAR127" s="208"/>
      <c r="RAS127" s="208"/>
      <c r="RAT127" s="208"/>
      <c r="RAU127" s="208"/>
      <c r="RAV127" s="208"/>
      <c r="RAW127" s="208"/>
      <c r="RAX127" s="208"/>
      <c r="RAY127" s="208"/>
      <c r="RAZ127" s="208"/>
      <c r="RBA127" s="208"/>
      <c r="RBB127" s="208"/>
      <c r="RBC127" s="208"/>
      <c r="RBD127" s="208"/>
      <c r="RBE127" s="208"/>
      <c r="RBF127" s="208"/>
      <c r="RBG127" s="208"/>
      <c r="RBH127" s="208"/>
      <c r="RBI127" s="208"/>
      <c r="RBJ127" s="208"/>
      <c r="RBK127" s="208"/>
      <c r="RBL127" s="208"/>
      <c r="RBM127" s="208"/>
      <c r="RBN127" s="208"/>
      <c r="RBO127" s="208"/>
      <c r="RBP127" s="208"/>
      <c r="RBQ127" s="208"/>
      <c r="RBR127" s="208"/>
      <c r="RBS127" s="208"/>
      <c r="RBT127" s="208"/>
      <c r="RBU127" s="208"/>
      <c r="RBV127" s="208"/>
      <c r="RBW127" s="208"/>
      <c r="RBX127" s="208"/>
      <c r="RBY127" s="208"/>
      <c r="RBZ127" s="208"/>
      <c r="RCA127" s="208"/>
      <c r="RCB127" s="208"/>
      <c r="RCC127" s="208"/>
      <c r="RCD127" s="208"/>
      <c r="RCE127" s="208"/>
      <c r="RCF127" s="208"/>
      <c r="RCG127" s="208"/>
      <c r="RCH127" s="208"/>
      <c r="RCI127" s="208"/>
      <c r="RCJ127" s="208"/>
      <c r="RCK127" s="208"/>
      <c r="RCL127" s="208"/>
      <c r="RCM127" s="208"/>
      <c r="RCN127" s="208"/>
      <c r="RCO127" s="208"/>
      <c r="RCP127" s="208"/>
      <c r="RCQ127" s="208"/>
      <c r="RCR127" s="208"/>
      <c r="RCS127" s="208"/>
      <c r="RCT127" s="208"/>
      <c r="RCU127" s="208"/>
      <c r="RCV127" s="208"/>
      <c r="RCW127" s="208"/>
      <c r="RCX127" s="208"/>
      <c r="RCY127" s="208"/>
      <c r="RCZ127" s="208"/>
      <c r="RDA127" s="208"/>
      <c r="RDB127" s="208"/>
      <c r="RDC127" s="208"/>
      <c r="RDD127" s="208"/>
      <c r="RDE127" s="208"/>
      <c r="RDF127" s="208"/>
      <c r="RDG127" s="208"/>
      <c r="RDH127" s="208"/>
      <c r="RDI127" s="208"/>
      <c r="RDJ127" s="208"/>
      <c r="RDK127" s="208"/>
      <c r="RDL127" s="208"/>
      <c r="RDM127" s="208"/>
      <c r="RDN127" s="208"/>
      <c r="RDO127" s="208"/>
      <c r="RDP127" s="208"/>
      <c r="RDQ127" s="208"/>
      <c r="RDR127" s="208"/>
      <c r="RDS127" s="208"/>
      <c r="RDT127" s="208"/>
      <c r="RDU127" s="208"/>
      <c r="RDV127" s="208"/>
      <c r="RDW127" s="208"/>
      <c r="RDX127" s="208"/>
      <c r="RDY127" s="208"/>
      <c r="RDZ127" s="208"/>
      <c r="REA127" s="208"/>
      <c r="REB127" s="208"/>
      <c r="REC127" s="208"/>
      <c r="RED127" s="208"/>
      <c r="REE127" s="208"/>
      <c r="REF127" s="208"/>
      <c r="REG127" s="208"/>
      <c r="REH127" s="208"/>
      <c r="REI127" s="208"/>
      <c r="REJ127" s="208"/>
      <c r="REK127" s="208"/>
      <c r="REL127" s="208"/>
      <c r="REM127" s="208"/>
      <c r="REN127" s="208"/>
      <c r="REO127" s="208"/>
      <c r="REP127" s="208"/>
      <c r="REQ127" s="208"/>
      <c r="RER127" s="208"/>
      <c r="RES127" s="208"/>
      <c r="RET127" s="208"/>
      <c r="REU127" s="208"/>
      <c r="REV127" s="208"/>
      <c r="REW127" s="208"/>
      <c r="REX127" s="208"/>
      <c r="REY127" s="208"/>
      <c r="REZ127" s="208"/>
      <c r="RFA127" s="208"/>
      <c r="RFB127" s="208"/>
      <c r="RFC127" s="208"/>
      <c r="RFD127" s="208"/>
      <c r="RFE127" s="208"/>
      <c r="RFF127" s="208"/>
      <c r="RFG127" s="208"/>
      <c r="RFH127" s="208"/>
      <c r="RFI127" s="208"/>
      <c r="RFJ127" s="208"/>
      <c r="RFK127" s="208"/>
      <c r="RFL127" s="208"/>
      <c r="RFM127" s="208"/>
      <c r="RFN127" s="208"/>
      <c r="RFO127" s="208"/>
      <c r="RFP127" s="208"/>
      <c r="RFQ127" s="208"/>
      <c r="RFR127" s="208"/>
      <c r="RFS127" s="208"/>
      <c r="RFT127" s="208"/>
      <c r="RFU127" s="208"/>
      <c r="RFV127" s="208"/>
      <c r="RFW127" s="208"/>
      <c r="RFX127" s="208"/>
      <c r="RFY127" s="208"/>
      <c r="RFZ127" s="208"/>
      <c r="RGA127" s="208"/>
      <c r="RGB127" s="208"/>
      <c r="RGC127" s="208"/>
      <c r="RGD127" s="208"/>
      <c r="RGE127" s="208"/>
      <c r="RGF127" s="208"/>
      <c r="RGG127" s="208"/>
      <c r="RGH127" s="208"/>
      <c r="RGI127" s="208"/>
      <c r="RGJ127" s="208"/>
      <c r="RGK127" s="208"/>
      <c r="RGL127" s="208"/>
      <c r="RGM127" s="208"/>
      <c r="RGN127" s="208"/>
      <c r="RGO127" s="208"/>
      <c r="RGP127" s="208"/>
      <c r="RGQ127" s="208"/>
      <c r="RGR127" s="208"/>
      <c r="RGS127" s="208"/>
      <c r="RGT127" s="208"/>
      <c r="RGU127" s="208"/>
      <c r="RGV127" s="208"/>
      <c r="RGW127" s="208"/>
      <c r="RGX127" s="208"/>
      <c r="RGY127" s="208"/>
      <c r="RGZ127" s="208"/>
      <c r="RHA127" s="208"/>
      <c r="RHB127" s="208"/>
      <c r="RHC127" s="208"/>
      <c r="RHD127" s="208"/>
      <c r="RHE127" s="208"/>
      <c r="RHF127" s="208"/>
      <c r="RHG127" s="208"/>
      <c r="RHH127" s="208"/>
      <c r="RHI127" s="208"/>
      <c r="RHJ127" s="208"/>
      <c r="RHK127" s="208"/>
      <c r="RHL127" s="208"/>
      <c r="RHM127" s="208"/>
      <c r="RHN127" s="208"/>
      <c r="RHO127" s="208"/>
      <c r="RHP127" s="208"/>
      <c r="RHQ127" s="208"/>
      <c r="RHR127" s="208"/>
      <c r="RHS127" s="208"/>
      <c r="RHT127" s="208"/>
      <c r="RHU127" s="208"/>
      <c r="RHV127" s="208"/>
      <c r="RHW127" s="208"/>
      <c r="RHX127" s="208"/>
      <c r="RHY127" s="208"/>
      <c r="RHZ127" s="208"/>
      <c r="RIA127" s="208"/>
      <c r="RIB127" s="208"/>
      <c r="RIC127" s="208"/>
      <c r="RID127" s="208"/>
      <c r="RIE127" s="208"/>
      <c r="RIF127" s="208"/>
      <c r="RIG127" s="208"/>
      <c r="RIH127" s="208"/>
      <c r="RII127" s="208"/>
      <c r="RIJ127" s="208"/>
      <c r="RIK127" s="208"/>
      <c r="RIL127" s="208"/>
      <c r="RIM127" s="208"/>
      <c r="RIN127" s="208"/>
      <c r="RIO127" s="208"/>
      <c r="RIP127" s="208"/>
      <c r="RIQ127" s="208"/>
      <c r="RIR127" s="208"/>
      <c r="RIS127" s="208"/>
      <c r="RIT127" s="208"/>
      <c r="RIU127" s="208"/>
      <c r="RIV127" s="208"/>
      <c r="RIW127" s="208"/>
      <c r="RIX127" s="208"/>
      <c r="RIY127" s="208"/>
      <c r="RIZ127" s="208"/>
      <c r="RJA127" s="208"/>
      <c r="RJB127" s="208"/>
      <c r="RJC127" s="208"/>
      <c r="RJD127" s="208"/>
      <c r="RJE127" s="208"/>
      <c r="RJF127" s="208"/>
      <c r="RJG127" s="208"/>
      <c r="RJH127" s="208"/>
      <c r="RJI127" s="208"/>
      <c r="RJJ127" s="208"/>
      <c r="RJK127" s="208"/>
      <c r="RJL127" s="208"/>
      <c r="RJM127" s="208"/>
      <c r="RJN127" s="208"/>
      <c r="RJO127" s="208"/>
      <c r="RJP127" s="208"/>
      <c r="RJQ127" s="208"/>
      <c r="RJR127" s="208"/>
      <c r="RJS127" s="208"/>
      <c r="RJT127" s="208"/>
      <c r="RJU127" s="208"/>
      <c r="RJV127" s="208"/>
      <c r="RJW127" s="208"/>
      <c r="RJX127" s="208"/>
      <c r="RJY127" s="208"/>
      <c r="RJZ127" s="208"/>
      <c r="RKA127" s="208"/>
      <c r="RKB127" s="208"/>
      <c r="RKC127" s="208"/>
      <c r="RKD127" s="208"/>
      <c r="RKE127" s="208"/>
      <c r="RKF127" s="208"/>
      <c r="RKG127" s="208"/>
      <c r="RKH127" s="208"/>
      <c r="RKI127" s="208"/>
      <c r="RKJ127" s="208"/>
      <c r="RKK127" s="208"/>
      <c r="RKL127" s="208"/>
      <c r="RKM127" s="208"/>
      <c r="RKN127" s="208"/>
      <c r="RKO127" s="208"/>
      <c r="RKP127" s="208"/>
      <c r="RKQ127" s="208"/>
      <c r="RKR127" s="208"/>
      <c r="RKS127" s="208"/>
      <c r="RKT127" s="208"/>
      <c r="RKU127" s="208"/>
      <c r="RKV127" s="208"/>
      <c r="RKW127" s="208"/>
      <c r="RKX127" s="208"/>
      <c r="RKY127" s="208"/>
      <c r="RKZ127" s="208"/>
      <c r="RLA127" s="208"/>
      <c r="RLB127" s="208"/>
      <c r="RLC127" s="208"/>
      <c r="RLD127" s="208"/>
      <c r="RLE127" s="208"/>
      <c r="RLF127" s="208"/>
      <c r="RLG127" s="208"/>
      <c r="RLH127" s="208"/>
      <c r="RLI127" s="208"/>
      <c r="RLJ127" s="208"/>
      <c r="RLK127" s="208"/>
      <c r="RLL127" s="208"/>
      <c r="RLM127" s="208"/>
      <c r="RLN127" s="208"/>
      <c r="RLO127" s="208"/>
      <c r="RLP127" s="208"/>
      <c r="RLQ127" s="208"/>
      <c r="RLR127" s="208"/>
      <c r="RLS127" s="208"/>
      <c r="RLT127" s="208"/>
      <c r="RLU127" s="208"/>
      <c r="RLV127" s="208"/>
      <c r="RLW127" s="208"/>
      <c r="RLX127" s="208"/>
      <c r="RLY127" s="208"/>
      <c r="RLZ127" s="208"/>
      <c r="RMA127" s="208"/>
      <c r="RMB127" s="208"/>
      <c r="RMC127" s="208"/>
      <c r="RMD127" s="208"/>
      <c r="RME127" s="208"/>
      <c r="RMF127" s="208"/>
      <c r="RMG127" s="208"/>
      <c r="RMH127" s="208"/>
      <c r="RMI127" s="208"/>
      <c r="RMJ127" s="208"/>
      <c r="RMK127" s="208"/>
      <c r="RML127" s="208"/>
      <c r="RMM127" s="208"/>
      <c r="RMN127" s="208"/>
      <c r="RMO127" s="208"/>
      <c r="RMP127" s="208"/>
      <c r="RMQ127" s="208"/>
      <c r="RMR127" s="208"/>
      <c r="RMS127" s="208"/>
      <c r="RMT127" s="208"/>
      <c r="RMU127" s="208"/>
      <c r="RMV127" s="208"/>
      <c r="RMW127" s="208"/>
      <c r="RMX127" s="208"/>
      <c r="RMY127" s="208"/>
      <c r="RMZ127" s="208"/>
      <c r="RNA127" s="208"/>
      <c r="RNB127" s="208"/>
      <c r="RNC127" s="208"/>
      <c r="RND127" s="208"/>
      <c r="RNE127" s="208"/>
      <c r="RNF127" s="208"/>
      <c r="RNG127" s="208"/>
      <c r="RNH127" s="208"/>
      <c r="RNI127" s="208"/>
      <c r="RNJ127" s="208"/>
      <c r="RNK127" s="208"/>
      <c r="RNL127" s="208"/>
      <c r="RNM127" s="208"/>
      <c r="RNN127" s="208"/>
      <c r="RNO127" s="208"/>
      <c r="RNP127" s="208"/>
      <c r="RNQ127" s="208"/>
      <c r="RNR127" s="208"/>
      <c r="RNS127" s="208"/>
      <c r="RNT127" s="208"/>
      <c r="RNU127" s="208"/>
      <c r="RNV127" s="208"/>
      <c r="RNW127" s="208"/>
      <c r="RNX127" s="208"/>
      <c r="RNY127" s="208"/>
      <c r="RNZ127" s="208"/>
      <c r="ROA127" s="208"/>
      <c r="ROB127" s="208"/>
      <c r="ROC127" s="208"/>
      <c r="ROD127" s="208"/>
      <c r="ROE127" s="208"/>
      <c r="ROF127" s="208"/>
      <c r="ROG127" s="208"/>
      <c r="ROH127" s="208"/>
      <c r="ROI127" s="208"/>
      <c r="ROJ127" s="208"/>
      <c r="ROK127" s="208"/>
      <c r="ROL127" s="208"/>
      <c r="ROM127" s="208"/>
      <c r="RON127" s="208"/>
      <c r="ROO127" s="208"/>
      <c r="ROP127" s="208"/>
      <c r="ROQ127" s="208"/>
      <c r="ROR127" s="208"/>
      <c r="ROS127" s="208"/>
      <c r="ROT127" s="208"/>
      <c r="ROU127" s="208"/>
      <c r="ROV127" s="208"/>
      <c r="ROW127" s="208"/>
      <c r="ROX127" s="208"/>
      <c r="ROY127" s="208"/>
      <c r="ROZ127" s="208"/>
      <c r="RPA127" s="208"/>
      <c r="RPB127" s="208"/>
      <c r="RPC127" s="208"/>
      <c r="RPD127" s="208"/>
      <c r="RPE127" s="208"/>
      <c r="RPF127" s="208"/>
      <c r="RPG127" s="208"/>
      <c r="RPH127" s="208"/>
      <c r="RPI127" s="208"/>
      <c r="RPJ127" s="208"/>
      <c r="RPK127" s="208"/>
      <c r="RPL127" s="208"/>
      <c r="RPM127" s="208"/>
      <c r="RPN127" s="208"/>
      <c r="RPO127" s="208"/>
      <c r="RPP127" s="208"/>
      <c r="RPQ127" s="208"/>
      <c r="RPR127" s="208"/>
      <c r="RPS127" s="208"/>
      <c r="RPT127" s="208"/>
      <c r="RPU127" s="208"/>
      <c r="RPV127" s="208"/>
      <c r="RPW127" s="208"/>
      <c r="RPX127" s="208"/>
      <c r="RPY127" s="208"/>
      <c r="RPZ127" s="208"/>
      <c r="RQA127" s="208"/>
      <c r="RQB127" s="208"/>
      <c r="RQC127" s="208"/>
      <c r="RQD127" s="208"/>
      <c r="RQE127" s="208"/>
      <c r="RQF127" s="208"/>
      <c r="RQG127" s="208"/>
      <c r="RQH127" s="208"/>
      <c r="RQI127" s="208"/>
      <c r="RQJ127" s="208"/>
      <c r="RQK127" s="208"/>
      <c r="RQL127" s="208"/>
      <c r="RQM127" s="208"/>
      <c r="RQN127" s="208"/>
      <c r="RQO127" s="208"/>
      <c r="RQP127" s="208"/>
      <c r="RQQ127" s="208"/>
      <c r="RQR127" s="208"/>
      <c r="RQS127" s="208"/>
      <c r="RQT127" s="208"/>
      <c r="RQU127" s="208"/>
      <c r="RQV127" s="208"/>
      <c r="RQW127" s="208"/>
      <c r="RQX127" s="208"/>
      <c r="RQY127" s="208"/>
      <c r="RQZ127" s="208"/>
      <c r="RRA127" s="208"/>
      <c r="RRB127" s="208"/>
      <c r="RRC127" s="208"/>
      <c r="RRD127" s="208"/>
      <c r="RRE127" s="208"/>
      <c r="RRF127" s="208"/>
      <c r="RRG127" s="208"/>
      <c r="RRH127" s="208"/>
      <c r="RRI127" s="208"/>
      <c r="RRJ127" s="208"/>
      <c r="RRK127" s="208"/>
      <c r="RRL127" s="208"/>
      <c r="RRM127" s="208"/>
      <c r="RRN127" s="208"/>
      <c r="RRO127" s="208"/>
      <c r="RRP127" s="208"/>
      <c r="RRQ127" s="208"/>
      <c r="RRR127" s="208"/>
      <c r="RRS127" s="208"/>
      <c r="RRT127" s="208"/>
      <c r="RRU127" s="208"/>
      <c r="RRV127" s="208"/>
      <c r="RRW127" s="208"/>
      <c r="RRX127" s="208"/>
      <c r="RRY127" s="208"/>
      <c r="RRZ127" s="208"/>
      <c r="RSA127" s="208"/>
      <c r="RSB127" s="208"/>
      <c r="RSC127" s="208"/>
      <c r="RSD127" s="208"/>
      <c r="RSE127" s="208"/>
      <c r="RSF127" s="208"/>
      <c r="RSG127" s="208"/>
      <c r="RSH127" s="208"/>
      <c r="RSI127" s="208"/>
      <c r="RSJ127" s="208"/>
      <c r="RSK127" s="208"/>
      <c r="RSL127" s="208"/>
      <c r="RSM127" s="208"/>
      <c r="RSN127" s="208"/>
      <c r="RSO127" s="208"/>
      <c r="RSP127" s="208"/>
      <c r="RSQ127" s="208"/>
      <c r="RSR127" s="208"/>
      <c r="RSS127" s="208"/>
      <c r="RST127" s="208"/>
      <c r="RSU127" s="208"/>
      <c r="RSV127" s="208"/>
      <c r="RSW127" s="208"/>
      <c r="RSX127" s="208"/>
      <c r="RSY127" s="208"/>
      <c r="RSZ127" s="208"/>
      <c r="RTA127" s="208"/>
      <c r="RTB127" s="208"/>
      <c r="RTC127" s="208"/>
      <c r="RTD127" s="208"/>
      <c r="RTE127" s="208"/>
      <c r="RTF127" s="208"/>
      <c r="RTG127" s="208"/>
      <c r="RTH127" s="208"/>
      <c r="RTI127" s="208"/>
      <c r="RTJ127" s="208"/>
      <c r="RTK127" s="208"/>
      <c r="RTL127" s="208"/>
      <c r="RTM127" s="208"/>
      <c r="RTN127" s="208"/>
      <c r="RTO127" s="208"/>
      <c r="RTP127" s="208"/>
      <c r="RTQ127" s="208"/>
      <c r="RTR127" s="208"/>
      <c r="RTS127" s="208"/>
      <c r="RTT127" s="208"/>
      <c r="RTU127" s="208"/>
      <c r="RTV127" s="208"/>
      <c r="RTW127" s="208"/>
      <c r="RTX127" s="208"/>
      <c r="RTY127" s="208"/>
      <c r="RTZ127" s="208"/>
      <c r="RUA127" s="208"/>
      <c r="RUB127" s="208"/>
      <c r="RUC127" s="208"/>
      <c r="RUD127" s="208"/>
      <c r="RUE127" s="208"/>
      <c r="RUF127" s="208"/>
      <c r="RUG127" s="208"/>
      <c r="RUH127" s="208"/>
      <c r="RUI127" s="208"/>
      <c r="RUJ127" s="208"/>
      <c r="RUK127" s="208"/>
      <c r="RUL127" s="208"/>
      <c r="RUM127" s="208"/>
      <c r="RUN127" s="208"/>
      <c r="RUO127" s="208"/>
      <c r="RUP127" s="208"/>
      <c r="RUQ127" s="208"/>
      <c r="RUR127" s="208"/>
      <c r="RUS127" s="208"/>
      <c r="RUT127" s="208"/>
      <c r="RUU127" s="208"/>
      <c r="RUV127" s="208"/>
      <c r="RUW127" s="208"/>
      <c r="RUX127" s="208"/>
      <c r="RUY127" s="208"/>
      <c r="RUZ127" s="208"/>
      <c r="RVA127" s="208"/>
      <c r="RVB127" s="208"/>
      <c r="RVC127" s="208"/>
      <c r="RVD127" s="208"/>
      <c r="RVE127" s="208"/>
      <c r="RVF127" s="208"/>
      <c r="RVG127" s="208"/>
      <c r="RVH127" s="208"/>
      <c r="RVI127" s="208"/>
      <c r="RVJ127" s="208"/>
      <c r="RVK127" s="208"/>
      <c r="RVL127" s="208"/>
      <c r="RVM127" s="208"/>
      <c r="RVN127" s="208"/>
      <c r="RVO127" s="208"/>
      <c r="RVP127" s="208"/>
      <c r="RVQ127" s="208"/>
      <c r="RVR127" s="208"/>
      <c r="RVS127" s="208"/>
      <c r="RVT127" s="208"/>
      <c r="RVU127" s="208"/>
      <c r="RVV127" s="208"/>
      <c r="RVW127" s="208"/>
      <c r="RVX127" s="208"/>
      <c r="RVY127" s="208"/>
      <c r="RVZ127" s="208"/>
      <c r="RWA127" s="208"/>
      <c r="RWB127" s="208"/>
      <c r="RWC127" s="208"/>
      <c r="RWD127" s="208"/>
      <c r="RWE127" s="208"/>
      <c r="RWF127" s="208"/>
      <c r="RWG127" s="208"/>
      <c r="RWH127" s="208"/>
      <c r="RWI127" s="208"/>
      <c r="RWJ127" s="208"/>
      <c r="RWK127" s="208"/>
      <c r="RWL127" s="208"/>
      <c r="RWM127" s="208"/>
      <c r="RWN127" s="208"/>
      <c r="RWO127" s="208"/>
      <c r="RWP127" s="208"/>
      <c r="RWQ127" s="208"/>
      <c r="RWR127" s="208"/>
      <c r="RWS127" s="208"/>
      <c r="RWT127" s="208"/>
      <c r="RWU127" s="208"/>
      <c r="RWV127" s="208"/>
      <c r="RWW127" s="208"/>
      <c r="RWX127" s="208"/>
      <c r="RWY127" s="208"/>
      <c r="RWZ127" s="208"/>
      <c r="RXA127" s="208"/>
      <c r="RXB127" s="208"/>
      <c r="RXC127" s="208"/>
      <c r="RXD127" s="208"/>
      <c r="RXE127" s="208"/>
      <c r="RXF127" s="208"/>
      <c r="RXG127" s="208"/>
      <c r="RXH127" s="208"/>
      <c r="RXI127" s="208"/>
      <c r="RXJ127" s="208"/>
      <c r="RXK127" s="208"/>
      <c r="RXL127" s="208"/>
      <c r="RXM127" s="208"/>
      <c r="RXN127" s="208"/>
      <c r="RXO127" s="208"/>
      <c r="RXP127" s="208"/>
      <c r="RXQ127" s="208"/>
      <c r="RXR127" s="208"/>
      <c r="RXS127" s="208"/>
      <c r="RXT127" s="208"/>
      <c r="RXU127" s="208"/>
      <c r="RXV127" s="208"/>
      <c r="RXW127" s="208"/>
      <c r="RXX127" s="208"/>
      <c r="RXY127" s="208"/>
      <c r="RXZ127" s="208"/>
      <c r="RYA127" s="208"/>
      <c r="RYB127" s="208"/>
      <c r="RYC127" s="208"/>
      <c r="RYD127" s="208"/>
      <c r="RYE127" s="208"/>
      <c r="RYF127" s="208"/>
      <c r="RYG127" s="208"/>
      <c r="RYH127" s="208"/>
      <c r="RYI127" s="208"/>
      <c r="RYJ127" s="208"/>
      <c r="RYK127" s="208"/>
      <c r="RYL127" s="208"/>
      <c r="RYM127" s="208"/>
      <c r="RYN127" s="208"/>
      <c r="RYO127" s="208"/>
      <c r="RYP127" s="208"/>
      <c r="RYQ127" s="208"/>
      <c r="RYR127" s="208"/>
      <c r="RYS127" s="208"/>
      <c r="RYT127" s="208"/>
      <c r="RYU127" s="208"/>
      <c r="RYV127" s="208"/>
      <c r="RYW127" s="208"/>
      <c r="RYX127" s="208"/>
      <c r="RYY127" s="208"/>
      <c r="RYZ127" s="208"/>
      <c r="RZA127" s="208"/>
      <c r="RZB127" s="208"/>
      <c r="RZC127" s="208"/>
      <c r="RZD127" s="208"/>
      <c r="RZE127" s="208"/>
      <c r="RZF127" s="208"/>
      <c r="RZG127" s="208"/>
      <c r="RZH127" s="208"/>
      <c r="RZI127" s="208"/>
      <c r="RZJ127" s="208"/>
      <c r="RZK127" s="208"/>
      <c r="RZL127" s="208"/>
      <c r="RZM127" s="208"/>
      <c r="RZN127" s="208"/>
      <c r="RZO127" s="208"/>
      <c r="RZP127" s="208"/>
      <c r="RZQ127" s="208"/>
      <c r="RZR127" s="208"/>
      <c r="RZS127" s="208"/>
      <c r="RZT127" s="208"/>
      <c r="RZU127" s="208"/>
      <c r="RZV127" s="208"/>
      <c r="RZW127" s="208"/>
      <c r="RZX127" s="208"/>
      <c r="RZY127" s="208"/>
      <c r="RZZ127" s="208"/>
      <c r="SAA127" s="208"/>
      <c r="SAB127" s="208"/>
      <c r="SAC127" s="208"/>
      <c r="SAD127" s="208"/>
      <c r="SAE127" s="208"/>
      <c r="SAF127" s="208"/>
      <c r="SAG127" s="208"/>
      <c r="SAH127" s="208"/>
      <c r="SAI127" s="208"/>
      <c r="SAJ127" s="208"/>
      <c r="SAK127" s="208"/>
      <c r="SAL127" s="208"/>
      <c r="SAM127" s="208"/>
      <c r="SAN127" s="208"/>
      <c r="SAO127" s="208"/>
      <c r="SAP127" s="208"/>
      <c r="SAQ127" s="208"/>
      <c r="SAR127" s="208"/>
      <c r="SAS127" s="208"/>
      <c r="SAT127" s="208"/>
      <c r="SAU127" s="208"/>
      <c r="SAV127" s="208"/>
      <c r="SAW127" s="208"/>
      <c r="SAX127" s="208"/>
      <c r="SAY127" s="208"/>
      <c r="SAZ127" s="208"/>
      <c r="SBA127" s="208"/>
      <c r="SBB127" s="208"/>
      <c r="SBC127" s="208"/>
      <c r="SBD127" s="208"/>
      <c r="SBE127" s="208"/>
      <c r="SBF127" s="208"/>
      <c r="SBG127" s="208"/>
      <c r="SBH127" s="208"/>
      <c r="SBI127" s="208"/>
      <c r="SBJ127" s="208"/>
      <c r="SBK127" s="208"/>
      <c r="SBL127" s="208"/>
      <c r="SBM127" s="208"/>
      <c r="SBN127" s="208"/>
      <c r="SBO127" s="208"/>
      <c r="SBP127" s="208"/>
      <c r="SBQ127" s="208"/>
      <c r="SBR127" s="208"/>
      <c r="SBS127" s="208"/>
      <c r="SBT127" s="208"/>
      <c r="SBU127" s="208"/>
      <c r="SBV127" s="208"/>
      <c r="SBW127" s="208"/>
      <c r="SBX127" s="208"/>
      <c r="SBY127" s="208"/>
      <c r="SBZ127" s="208"/>
      <c r="SCA127" s="208"/>
      <c r="SCB127" s="208"/>
      <c r="SCC127" s="208"/>
      <c r="SCD127" s="208"/>
      <c r="SCE127" s="208"/>
      <c r="SCF127" s="208"/>
      <c r="SCG127" s="208"/>
      <c r="SCH127" s="208"/>
      <c r="SCI127" s="208"/>
      <c r="SCJ127" s="208"/>
      <c r="SCK127" s="208"/>
      <c r="SCL127" s="208"/>
      <c r="SCM127" s="208"/>
      <c r="SCN127" s="208"/>
      <c r="SCO127" s="208"/>
      <c r="SCP127" s="208"/>
      <c r="SCQ127" s="208"/>
      <c r="SCR127" s="208"/>
      <c r="SCS127" s="208"/>
      <c r="SCT127" s="208"/>
      <c r="SCU127" s="208"/>
      <c r="SCV127" s="208"/>
      <c r="SCW127" s="208"/>
      <c r="SCX127" s="208"/>
      <c r="SCY127" s="208"/>
      <c r="SCZ127" s="208"/>
      <c r="SDA127" s="208"/>
      <c r="SDB127" s="208"/>
      <c r="SDC127" s="208"/>
      <c r="SDD127" s="208"/>
      <c r="SDE127" s="208"/>
      <c r="SDF127" s="208"/>
      <c r="SDG127" s="208"/>
      <c r="SDH127" s="208"/>
      <c r="SDI127" s="208"/>
      <c r="SDJ127" s="208"/>
      <c r="SDK127" s="208"/>
      <c r="SDL127" s="208"/>
      <c r="SDM127" s="208"/>
      <c r="SDN127" s="208"/>
      <c r="SDO127" s="208"/>
      <c r="SDP127" s="208"/>
      <c r="SDQ127" s="208"/>
      <c r="SDR127" s="208"/>
      <c r="SDS127" s="208"/>
      <c r="SDT127" s="208"/>
      <c r="SDU127" s="208"/>
      <c r="SDV127" s="208"/>
      <c r="SDW127" s="208"/>
      <c r="SDX127" s="208"/>
      <c r="SDY127" s="208"/>
      <c r="SDZ127" s="208"/>
      <c r="SEA127" s="208"/>
      <c r="SEB127" s="208"/>
      <c r="SEC127" s="208"/>
      <c r="SED127" s="208"/>
      <c r="SEE127" s="208"/>
      <c r="SEF127" s="208"/>
      <c r="SEG127" s="208"/>
      <c r="SEH127" s="208"/>
      <c r="SEI127" s="208"/>
      <c r="SEJ127" s="208"/>
      <c r="SEK127" s="208"/>
      <c r="SEL127" s="208"/>
      <c r="SEM127" s="208"/>
      <c r="SEN127" s="208"/>
      <c r="SEO127" s="208"/>
      <c r="SEP127" s="208"/>
      <c r="SEQ127" s="208"/>
      <c r="SER127" s="208"/>
      <c r="SES127" s="208"/>
      <c r="SET127" s="208"/>
      <c r="SEU127" s="208"/>
      <c r="SEV127" s="208"/>
      <c r="SEW127" s="208"/>
      <c r="SEX127" s="208"/>
      <c r="SEY127" s="208"/>
      <c r="SEZ127" s="208"/>
      <c r="SFA127" s="208"/>
      <c r="SFB127" s="208"/>
      <c r="SFC127" s="208"/>
      <c r="SFD127" s="208"/>
      <c r="SFE127" s="208"/>
      <c r="SFF127" s="208"/>
      <c r="SFG127" s="208"/>
      <c r="SFH127" s="208"/>
      <c r="SFI127" s="208"/>
      <c r="SFJ127" s="208"/>
      <c r="SFK127" s="208"/>
      <c r="SFL127" s="208"/>
      <c r="SFM127" s="208"/>
      <c r="SFN127" s="208"/>
      <c r="SFO127" s="208"/>
      <c r="SFP127" s="208"/>
      <c r="SFQ127" s="208"/>
      <c r="SFR127" s="208"/>
      <c r="SFS127" s="208"/>
      <c r="SFT127" s="208"/>
      <c r="SFU127" s="208"/>
      <c r="SFV127" s="208"/>
      <c r="SFW127" s="208"/>
      <c r="SFX127" s="208"/>
      <c r="SFY127" s="208"/>
      <c r="SFZ127" s="208"/>
      <c r="SGA127" s="208"/>
      <c r="SGB127" s="208"/>
      <c r="SGC127" s="208"/>
      <c r="SGD127" s="208"/>
      <c r="SGE127" s="208"/>
      <c r="SGF127" s="208"/>
      <c r="SGG127" s="208"/>
      <c r="SGH127" s="208"/>
      <c r="SGI127" s="208"/>
      <c r="SGJ127" s="208"/>
      <c r="SGK127" s="208"/>
      <c r="SGL127" s="208"/>
      <c r="SGM127" s="208"/>
      <c r="SGN127" s="208"/>
      <c r="SGO127" s="208"/>
      <c r="SGP127" s="208"/>
      <c r="SGQ127" s="208"/>
      <c r="SGR127" s="208"/>
      <c r="SGS127" s="208"/>
      <c r="SGT127" s="208"/>
      <c r="SGU127" s="208"/>
      <c r="SGV127" s="208"/>
      <c r="SGW127" s="208"/>
      <c r="SGX127" s="208"/>
      <c r="SGY127" s="208"/>
      <c r="SGZ127" s="208"/>
      <c r="SHA127" s="208"/>
      <c r="SHB127" s="208"/>
      <c r="SHC127" s="208"/>
      <c r="SHD127" s="208"/>
      <c r="SHE127" s="208"/>
      <c r="SHF127" s="208"/>
      <c r="SHG127" s="208"/>
      <c r="SHH127" s="208"/>
      <c r="SHI127" s="208"/>
      <c r="SHJ127" s="208"/>
      <c r="SHK127" s="208"/>
      <c r="SHL127" s="208"/>
      <c r="SHM127" s="208"/>
      <c r="SHN127" s="208"/>
      <c r="SHO127" s="208"/>
      <c r="SHP127" s="208"/>
      <c r="SHQ127" s="208"/>
      <c r="SHR127" s="208"/>
      <c r="SHS127" s="208"/>
      <c r="SHT127" s="208"/>
      <c r="SHU127" s="208"/>
      <c r="SHV127" s="208"/>
      <c r="SHW127" s="208"/>
      <c r="SHX127" s="208"/>
      <c r="SHY127" s="208"/>
      <c r="SHZ127" s="208"/>
      <c r="SIA127" s="208"/>
      <c r="SIB127" s="208"/>
      <c r="SIC127" s="208"/>
      <c r="SID127" s="208"/>
      <c r="SIE127" s="208"/>
      <c r="SIF127" s="208"/>
      <c r="SIG127" s="208"/>
      <c r="SIH127" s="208"/>
      <c r="SII127" s="208"/>
      <c r="SIJ127" s="208"/>
      <c r="SIK127" s="208"/>
      <c r="SIL127" s="208"/>
      <c r="SIM127" s="208"/>
      <c r="SIN127" s="208"/>
      <c r="SIO127" s="208"/>
      <c r="SIP127" s="208"/>
      <c r="SIQ127" s="208"/>
      <c r="SIR127" s="208"/>
      <c r="SIS127" s="208"/>
      <c r="SIT127" s="208"/>
      <c r="SIU127" s="208"/>
      <c r="SIV127" s="208"/>
      <c r="SIW127" s="208"/>
      <c r="SIX127" s="208"/>
      <c r="SIY127" s="208"/>
      <c r="SIZ127" s="208"/>
      <c r="SJA127" s="208"/>
      <c r="SJB127" s="208"/>
      <c r="SJC127" s="208"/>
      <c r="SJD127" s="208"/>
      <c r="SJE127" s="208"/>
      <c r="SJF127" s="208"/>
      <c r="SJG127" s="208"/>
      <c r="SJH127" s="208"/>
      <c r="SJI127" s="208"/>
      <c r="SJJ127" s="208"/>
      <c r="SJK127" s="208"/>
      <c r="SJL127" s="208"/>
      <c r="SJM127" s="208"/>
      <c r="SJN127" s="208"/>
      <c r="SJO127" s="208"/>
      <c r="SJP127" s="208"/>
      <c r="SJQ127" s="208"/>
      <c r="SJR127" s="208"/>
      <c r="SJS127" s="208"/>
      <c r="SJT127" s="208"/>
      <c r="SJU127" s="208"/>
      <c r="SJV127" s="208"/>
      <c r="SJW127" s="208"/>
      <c r="SJX127" s="208"/>
      <c r="SJY127" s="208"/>
      <c r="SJZ127" s="208"/>
      <c r="SKA127" s="208"/>
      <c r="SKB127" s="208"/>
      <c r="SKC127" s="208"/>
      <c r="SKD127" s="208"/>
      <c r="SKE127" s="208"/>
      <c r="SKF127" s="208"/>
      <c r="SKG127" s="208"/>
      <c r="SKH127" s="208"/>
      <c r="SKI127" s="208"/>
      <c r="SKJ127" s="208"/>
      <c r="SKK127" s="208"/>
      <c r="SKL127" s="208"/>
      <c r="SKM127" s="208"/>
      <c r="SKN127" s="208"/>
      <c r="SKO127" s="208"/>
      <c r="SKP127" s="208"/>
      <c r="SKQ127" s="208"/>
      <c r="SKR127" s="208"/>
      <c r="SKS127" s="208"/>
      <c r="SKT127" s="208"/>
      <c r="SKU127" s="208"/>
      <c r="SKV127" s="208"/>
      <c r="SKW127" s="208"/>
      <c r="SKX127" s="208"/>
      <c r="SKY127" s="208"/>
      <c r="SKZ127" s="208"/>
      <c r="SLA127" s="208"/>
      <c r="SLB127" s="208"/>
      <c r="SLC127" s="208"/>
      <c r="SLD127" s="208"/>
      <c r="SLE127" s="208"/>
      <c r="SLF127" s="208"/>
      <c r="SLG127" s="208"/>
      <c r="SLH127" s="208"/>
      <c r="SLI127" s="208"/>
      <c r="SLJ127" s="208"/>
      <c r="SLK127" s="208"/>
      <c r="SLL127" s="208"/>
      <c r="SLM127" s="208"/>
      <c r="SLN127" s="208"/>
      <c r="SLO127" s="208"/>
      <c r="SLP127" s="208"/>
      <c r="SLQ127" s="208"/>
      <c r="SLR127" s="208"/>
      <c r="SLS127" s="208"/>
      <c r="SLT127" s="208"/>
      <c r="SLU127" s="208"/>
      <c r="SLV127" s="208"/>
      <c r="SLW127" s="208"/>
      <c r="SLX127" s="208"/>
      <c r="SLY127" s="208"/>
      <c r="SLZ127" s="208"/>
      <c r="SMA127" s="208"/>
      <c r="SMB127" s="208"/>
      <c r="SMC127" s="208"/>
      <c r="SMD127" s="208"/>
      <c r="SME127" s="208"/>
      <c r="SMF127" s="208"/>
      <c r="SMG127" s="208"/>
      <c r="SMH127" s="208"/>
      <c r="SMI127" s="208"/>
      <c r="SMJ127" s="208"/>
      <c r="SMK127" s="208"/>
      <c r="SML127" s="208"/>
      <c r="SMM127" s="208"/>
      <c r="SMN127" s="208"/>
      <c r="SMO127" s="208"/>
      <c r="SMP127" s="208"/>
      <c r="SMQ127" s="208"/>
      <c r="SMR127" s="208"/>
      <c r="SMS127" s="208"/>
      <c r="SMT127" s="208"/>
      <c r="SMU127" s="208"/>
      <c r="SMV127" s="208"/>
      <c r="SMW127" s="208"/>
      <c r="SMX127" s="208"/>
      <c r="SMY127" s="208"/>
      <c r="SMZ127" s="208"/>
      <c r="SNA127" s="208"/>
      <c r="SNB127" s="208"/>
      <c r="SNC127" s="208"/>
      <c r="SND127" s="208"/>
      <c r="SNE127" s="208"/>
      <c r="SNF127" s="208"/>
      <c r="SNG127" s="208"/>
      <c r="SNH127" s="208"/>
      <c r="SNI127" s="208"/>
      <c r="SNJ127" s="208"/>
      <c r="SNK127" s="208"/>
      <c r="SNL127" s="208"/>
      <c r="SNM127" s="208"/>
      <c r="SNN127" s="208"/>
      <c r="SNO127" s="208"/>
      <c r="SNP127" s="208"/>
      <c r="SNQ127" s="208"/>
      <c r="SNR127" s="208"/>
      <c r="SNS127" s="208"/>
      <c r="SNT127" s="208"/>
      <c r="SNU127" s="208"/>
      <c r="SNV127" s="208"/>
      <c r="SNW127" s="208"/>
      <c r="SNX127" s="208"/>
      <c r="SNY127" s="208"/>
      <c r="SNZ127" s="208"/>
      <c r="SOA127" s="208"/>
      <c r="SOB127" s="208"/>
      <c r="SOC127" s="208"/>
      <c r="SOD127" s="208"/>
      <c r="SOE127" s="208"/>
      <c r="SOF127" s="208"/>
      <c r="SOG127" s="208"/>
      <c r="SOH127" s="208"/>
      <c r="SOI127" s="208"/>
      <c r="SOJ127" s="208"/>
      <c r="SOK127" s="208"/>
      <c r="SOL127" s="208"/>
      <c r="SOM127" s="208"/>
      <c r="SON127" s="208"/>
      <c r="SOO127" s="208"/>
      <c r="SOP127" s="208"/>
      <c r="SOQ127" s="208"/>
      <c r="SOR127" s="208"/>
      <c r="SOS127" s="208"/>
      <c r="SOT127" s="208"/>
      <c r="SOU127" s="208"/>
      <c r="SOV127" s="208"/>
      <c r="SOW127" s="208"/>
      <c r="SOX127" s="208"/>
      <c r="SOY127" s="208"/>
      <c r="SOZ127" s="208"/>
      <c r="SPA127" s="208"/>
      <c r="SPB127" s="208"/>
      <c r="SPC127" s="208"/>
      <c r="SPD127" s="208"/>
      <c r="SPE127" s="208"/>
      <c r="SPF127" s="208"/>
      <c r="SPG127" s="208"/>
      <c r="SPH127" s="208"/>
      <c r="SPI127" s="208"/>
      <c r="SPJ127" s="208"/>
      <c r="SPK127" s="208"/>
      <c r="SPL127" s="208"/>
      <c r="SPM127" s="208"/>
      <c r="SPN127" s="208"/>
      <c r="SPO127" s="208"/>
      <c r="SPP127" s="208"/>
      <c r="SPQ127" s="208"/>
      <c r="SPR127" s="208"/>
      <c r="SPS127" s="208"/>
      <c r="SPT127" s="208"/>
      <c r="SPU127" s="208"/>
      <c r="SPV127" s="208"/>
      <c r="SPW127" s="208"/>
      <c r="SPX127" s="208"/>
      <c r="SPY127" s="208"/>
      <c r="SPZ127" s="208"/>
      <c r="SQA127" s="208"/>
      <c r="SQB127" s="208"/>
      <c r="SQC127" s="208"/>
      <c r="SQD127" s="208"/>
      <c r="SQE127" s="208"/>
      <c r="SQF127" s="208"/>
      <c r="SQG127" s="208"/>
      <c r="SQH127" s="208"/>
      <c r="SQI127" s="208"/>
      <c r="SQJ127" s="208"/>
      <c r="SQK127" s="208"/>
      <c r="SQL127" s="208"/>
      <c r="SQM127" s="208"/>
      <c r="SQN127" s="208"/>
      <c r="SQO127" s="208"/>
      <c r="SQP127" s="208"/>
      <c r="SQQ127" s="208"/>
      <c r="SQR127" s="208"/>
      <c r="SQS127" s="208"/>
      <c r="SQT127" s="208"/>
      <c r="SQU127" s="208"/>
      <c r="SQV127" s="208"/>
      <c r="SQW127" s="208"/>
      <c r="SQX127" s="208"/>
      <c r="SQY127" s="208"/>
      <c r="SQZ127" s="208"/>
      <c r="SRA127" s="208"/>
      <c r="SRB127" s="208"/>
      <c r="SRC127" s="208"/>
      <c r="SRD127" s="208"/>
      <c r="SRE127" s="208"/>
      <c r="SRF127" s="208"/>
      <c r="SRG127" s="208"/>
      <c r="SRH127" s="208"/>
      <c r="SRI127" s="208"/>
      <c r="SRJ127" s="208"/>
      <c r="SRK127" s="208"/>
      <c r="SRL127" s="208"/>
      <c r="SRM127" s="208"/>
      <c r="SRN127" s="208"/>
      <c r="SRO127" s="208"/>
      <c r="SRP127" s="208"/>
      <c r="SRQ127" s="208"/>
      <c r="SRR127" s="208"/>
      <c r="SRS127" s="208"/>
      <c r="SRT127" s="208"/>
      <c r="SRU127" s="208"/>
      <c r="SRV127" s="208"/>
      <c r="SRW127" s="208"/>
      <c r="SRX127" s="208"/>
      <c r="SRY127" s="208"/>
      <c r="SRZ127" s="208"/>
      <c r="SSA127" s="208"/>
      <c r="SSB127" s="208"/>
      <c r="SSC127" s="208"/>
      <c r="SSD127" s="208"/>
      <c r="SSE127" s="208"/>
      <c r="SSF127" s="208"/>
      <c r="SSG127" s="208"/>
      <c r="SSH127" s="208"/>
      <c r="SSI127" s="208"/>
      <c r="SSJ127" s="208"/>
      <c r="SSK127" s="208"/>
      <c r="SSL127" s="208"/>
      <c r="SSM127" s="208"/>
      <c r="SSN127" s="208"/>
      <c r="SSO127" s="208"/>
      <c r="SSP127" s="208"/>
      <c r="SSQ127" s="208"/>
      <c r="SSR127" s="208"/>
      <c r="SSS127" s="208"/>
      <c r="SST127" s="208"/>
      <c r="SSU127" s="208"/>
      <c r="SSV127" s="208"/>
      <c r="SSW127" s="208"/>
      <c r="SSX127" s="208"/>
      <c r="SSY127" s="208"/>
      <c r="SSZ127" s="208"/>
      <c r="STA127" s="208"/>
      <c r="STB127" s="208"/>
      <c r="STC127" s="208"/>
      <c r="STD127" s="208"/>
      <c r="STE127" s="208"/>
      <c r="STF127" s="208"/>
      <c r="STG127" s="208"/>
      <c r="STH127" s="208"/>
      <c r="STI127" s="208"/>
      <c r="STJ127" s="208"/>
      <c r="STK127" s="208"/>
      <c r="STL127" s="208"/>
      <c r="STM127" s="208"/>
      <c r="STN127" s="208"/>
      <c r="STO127" s="208"/>
      <c r="STP127" s="208"/>
      <c r="STQ127" s="208"/>
      <c r="STR127" s="208"/>
      <c r="STS127" s="208"/>
      <c r="STT127" s="208"/>
      <c r="STU127" s="208"/>
      <c r="STV127" s="208"/>
      <c r="STW127" s="208"/>
      <c r="STX127" s="208"/>
      <c r="STY127" s="208"/>
      <c r="STZ127" s="208"/>
      <c r="SUA127" s="208"/>
      <c r="SUB127" s="208"/>
      <c r="SUC127" s="208"/>
      <c r="SUD127" s="208"/>
      <c r="SUE127" s="208"/>
      <c r="SUF127" s="208"/>
      <c r="SUG127" s="208"/>
      <c r="SUH127" s="208"/>
      <c r="SUI127" s="208"/>
      <c r="SUJ127" s="208"/>
      <c r="SUK127" s="208"/>
      <c r="SUL127" s="208"/>
      <c r="SUM127" s="208"/>
      <c r="SUN127" s="208"/>
      <c r="SUO127" s="208"/>
      <c r="SUP127" s="208"/>
      <c r="SUQ127" s="208"/>
      <c r="SUR127" s="208"/>
      <c r="SUS127" s="208"/>
      <c r="SUT127" s="208"/>
      <c r="SUU127" s="208"/>
      <c r="SUV127" s="208"/>
      <c r="SUW127" s="208"/>
      <c r="SUX127" s="208"/>
      <c r="SUY127" s="208"/>
      <c r="SUZ127" s="208"/>
      <c r="SVA127" s="208"/>
      <c r="SVB127" s="208"/>
      <c r="SVC127" s="208"/>
      <c r="SVD127" s="208"/>
      <c r="SVE127" s="208"/>
      <c r="SVF127" s="208"/>
      <c r="SVG127" s="208"/>
      <c r="SVH127" s="208"/>
      <c r="SVI127" s="208"/>
      <c r="SVJ127" s="208"/>
      <c r="SVK127" s="208"/>
      <c r="SVL127" s="208"/>
      <c r="SVM127" s="208"/>
      <c r="SVN127" s="208"/>
      <c r="SVO127" s="208"/>
      <c r="SVP127" s="208"/>
      <c r="SVQ127" s="208"/>
      <c r="SVR127" s="208"/>
      <c r="SVS127" s="208"/>
      <c r="SVT127" s="208"/>
      <c r="SVU127" s="208"/>
      <c r="SVV127" s="208"/>
      <c r="SVW127" s="208"/>
      <c r="SVX127" s="208"/>
      <c r="SVY127" s="208"/>
      <c r="SVZ127" s="208"/>
      <c r="SWA127" s="208"/>
      <c r="SWB127" s="208"/>
      <c r="SWC127" s="208"/>
      <c r="SWD127" s="208"/>
      <c r="SWE127" s="208"/>
      <c r="SWF127" s="208"/>
      <c r="SWG127" s="208"/>
      <c r="SWH127" s="208"/>
      <c r="SWI127" s="208"/>
      <c r="SWJ127" s="208"/>
      <c r="SWK127" s="208"/>
      <c r="SWL127" s="208"/>
      <c r="SWM127" s="208"/>
      <c r="SWN127" s="208"/>
      <c r="SWO127" s="208"/>
      <c r="SWP127" s="208"/>
      <c r="SWQ127" s="208"/>
      <c r="SWR127" s="208"/>
      <c r="SWS127" s="208"/>
      <c r="SWT127" s="208"/>
      <c r="SWU127" s="208"/>
      <c r="SWV127" s="208"/>
      <c r="SWW127" s="208"/>
      <c r="SWX127" s="208"/>
      <c r="SWY127" s="208"/>
      <c r="SWZ127" s="208"/>
      <c r="SXA127" s="208"/>
      <c r="SXB127" s="208"/>
      <c r="SXC127" s="208"/>
      <c r="SXD127" s="208"/>
      <c r="SXE127" s="208"/>
      <c r="SXF127" s="208"/>
      <c r="SXG127" s="208"/>
      <c r="SXH127" s="208"/>
      <c r="SXI127" s="208"/>
      <c r="SXJ127" s="208"/>
      <c r="SXK127" s="208"/>
      <c r="SXL127" s="208"/>
      <c r="SXM127" s="208"/>
      <c r="SXN127" s="208"/>
      <c r="SXO127" s="208"/>
      <c r="SXP127" s="208"/>
      <c r="SXQ127" s="208"/>
      <c r="SXR127" s="208"/>
      <c r="SXS127" s="208"/>
      <c r="SXT127" s="208"/>
      <c r="SXU127" s="208"/>
      <c r="SXV127" s="208"/>
      <c r="SXW127" s="208"/>
      <c r="SXX127" s="208"/>
      <c r="SXY127" s="208"/>
      <c r="SXZ127" s="208"/>
      <c r="SYA127" s="208"/>
      <c r="SYB127" s="208"/>
      <c r="SYC127" s="208"/>
      <c r="SYD127" s="208"/>
      <c r="SYE127" s="208"/>
      <c r="SYF127" s="208"/>
      <c r="SYG127" s="208"/>
      <c r="SYH127" s="208"/>
      <c r="SYI127" s="208"/>
      <c r="SYJ127" s="208"/>
      <c r="SYK127" s="208"/>
      <c r="SYL127" s="208"/>
      <c r="SYM127" s="208"/>
      <c r="SYN127" s="208"/>
      <c r="SYO127" s="208"/>
      <c r="SYP127" s="208"/>
      <c r="SYQ127" s="208"/>
      <c r="SYR127" s="208"/>
      <c r="SYS127" s="208"/>
      <c r="SYT127" s="208"/>
      <c r="SYU127" s="208"/>
      <c r="SYV127" s="208"/>
      <c r="SYW127" s="208"/>
      <c r="SYX127" s="208"/>
      <c r="SYY127" s="208"/>
      <c r="SYZ127" s="208"/>
      <c r="SZA127" s="208"/>
      <c r="SZB127" s="208"/>
      <c r="SZC127" s="208"/>
      <c r="SZD127" s="208"/>
      <c r="SZE127" s="208"/>
      <c r="SZF127" s="208"/>
      <c r="SZG127" s="208"/>
      <c r="SZH127" s="208"/>
      <c r="SZI127" s="208"/>
      <c r="SZJ127" s="208"/>
      <c r="SZK127" s="208"/>
      <c r="SZL127" s="208"/>
      <c r="SZM127" s="208"/>
      <c r="SZN127" s="208"/>
      <c r="SZO127" s="208"/>
      <c r="SZP127" s="208"/>
      <c r="SZQ127" s="208"/>
      <c r="SZR127" s="208"/>
      <c r="SZS127" s="208"/>
      <c r="SZT127" s="208"/>
      <c r="SZU127" s="208"/>
      <c r="SZV127" s="208"/>
      <c r="SZW127" s="208"/>
      <c r="SZX127" s="208"/>
      <c r="SZY127" s="208"/>
      <c r="SZZ127" s="208"/>
      <c r="TAA127" s="208"/>
      <c r="TAB127" s="208"/>
      <c r="TAC127" s="208"/>
      <c r="TAD127" s="208"/>
      <c r="TAE127" s="208"/>
      <c r="TAF127" s="208"/>
      <c r="TAG127" s="208"/>
      <c r="TAH127" s="208"/>
      <c r="TAI127" s="208"/>
      <c r="TAJ127" s="208"/>
      <c r="TAK127" s="208"/>
      <c r="TAL127" s="208"/>
      <c r="TAM127" s="208"/>
      <c r="TAN127" s="208"/>
      <c r="TAO127" s="208"/>
      <c r="TAP127" s="208"/>
      <c r="TAQ127" s="208"/>
      <c r="TAR127" s="208"/>
      <c r="TAS127" s="208"/>
      <c r="TAT127" s="208"/>
      <c r="TAU127" s="208"/>
      <c r="TAV127" s="208"/>
      <c r="TAW127" s="208"/>
      <c r="TAX127" s="208"/>
      <c r="TAY127" s="208"/>
      <c r="TAZ127" s="208"/>
      <c r="TBA127" s="208"/>
      <c r="TBB127" s="208"/>
      <c r="TBC127" s="208"/>
      <c r="TBD127" s="208"/>
      <c r="TBE127" s="208"/>
      <c r="TBF127" s="208"/>
      <c r="TBG127" s="208"/>
      <c r="TBH127" s="208"/>
      <c r="TBI127" s="208"/>
      <c r="TBJ127" s="208"/>
      <c r="TBK127" s="208"/>
      <c r="TBL127" s="208"/>
      <c r="TBM127" s="208"/>
      <c r="TBN127" s="208"/>
      <c r="TBO127" s="208"/>
      <c r="TBP127" s="208"/>
      <c r="TBQ127" s="208"/>
      <c r="TBR127" s="208"/>
      <c r="TBS127" s="208"/>
      <c r="TBT127" s="208"/>
      <c r="TBU127" s="208"/>
      <c r="TBV127" s="208"/>
      <c r="TBW127" s="208"/>
      <c r="TBX127" s="208"/>
      <c r="TBY127" s="208"/>
      <c r="TBZ127" s="208"/>
      <c r="TCA127" s="208"/>
      <c r="TCB127" s="208"/>
      <c r="TCC127" s="208"/>
      <c r="TCD127" s="208"/>
      <c r="TCE127" s="208"/>
      <c r="TCF127" s="208"/>
      <c r="TCG127" s="208"/>
      <c r="TCH127" s="208"/>
      <c r="TCI127" s="208"/>
      <c r="TCJ127" s="208"/>
      <c r="TCK127" s="208"/>
      <c r="TCL127" s="208"/>
      <c r="TCM127" s="208"/>
      <c r="TCN127" s="208"/>
      <c r="TCO127" s="208"/>
      <c r="TCP127" s="208"/>
      <c r="TCQ127" s="208"/>
      <c r="TCR127" s="208"/>
      <c r="TCS127" s="208"/>
      <c r="TCT127" s="208"/>
      <c r="TCU127" s="208"/>
      <c r="TCV127" s="208"/>
      <c r="TCW127" s="208"/>
      <c r="TCX127" s="208"/>
      <c r="TCY127" s="208"/>
      <c r="TCZ127" s="208"/>
      <c r="TDA127" s="208"/>
      <c r="TDB127" s="208"/>
      <c r="TDC127" s="208"/>
      <c r="TDD127" s="208"/>
      <c r="TDE127" s="208"/>
      <c r="TDF127" s="208"/>
      <c r="TDG127" s="208"/>
      <c r="TDH127" s="208"/>
      <c r="TDI127" s="208"/>
      <c r="TDJ127" s="208"/>
      <c r="TDK127" s="208"/>
      <c r="TDL127" s="208"/>
      <c r="TDM127" s="208"/>
      <c r="TDN127" s="208"/>
      <c r="TDO127" s="208"/>
      <c r="TDP127" s="208"/>
      <c r="TDQ127" s="208"/>
      <c r="TDR127" s="208"/>
      <c r="TDS127" s="208"/>
      <c r="TDT127" s="208"/>
      <c r="TDU127" s="208"/>
      <c r="TDV127" s="208"/>
      <c r="TDW127" s="208"/>
      <c r="TDX127" s="208"/>
      <c r="TDY127" s="208"/>
      <c r="TDZ127" s="208"/>
      <c r="TEA127" s="208"/>
      <c r="TEB127" s="208"/>
      <c r="TEC127" s="208"/>
      <c r="TED127" s="208"/>
      <c r="TEE127" s="208"/>
      <c r="TEF127" s="208"/>
      <c r="TEG127" s="208"/>
      <c r="TEH127" s="208"/>
      <c r="TEI127" s="208"/>
      <c r="TEJ127" s="208"/>
      <c r="TEK127" s="208"/>
      <c r="TEL127" s="208"/>
      <c r="TEM127" s="208"/>
      <c r="TEN127" s="208"/>
      <c r="TEO127" s="208"/>
      <c r="TEP127" s="208"/>
      <c r="TEQ127" s="208"/>
      <c r="TER127" s="208"/>
      <c r="TES127" s="208"/>
      <c r="TET127" s="208"/>
      <c r="TEU127" s="208"/>
      <c r="TEV127" s="208"/>
      <c r="TEW127" s="208"/>
      <c r="TEX127" s="208"/>
      <c r="TEY127" s="208"/>
      <c r="TEZ127" s="208"/>
      <c r="TFA127" s="208"/>
      <c r="TFB127" s="208"/>
      <c r="TFC127" s="208"/>
      <c r="TFD127" s="208"/>
      <c r="TFE127" s="208"/>
      <c r="TFF127" s="208"/>
      <c r="TFG127" s="208"/>
      <c r="TFH127" s="208"/>
      <c r="TFI127" s="208"/>
      <c r="TFJ127" s="208"/>
      <c r="TFK127" s="208"/>
      <c r="TFL127" s="208"/>
      <c r="TFM127" s="208"/>
      <c r="TFN127" s="208"/>
      <c r="TFO127" s="208"/>
      <c r="TFP127" s="208"/>
      <c r="TFQ127" s="208"/>
      <c r="TFR127" s="208"/>
      <c r="TFS127" s="208"/>
      <c r="TFT127" s="208"/>
      <c r="TFU127" s="208"/>
      <c r="TFV127" s="208"/>
      <c r="TFW127" s="208"/>
      <c r="TFX127" s="208"/>
      <c r="TFY127" s="208"/>
      <c r="TFZ127" s="208"/>
      <c r="TGA127" s="208"/>
      <c r="TGB127" s="208"/>
      <c r="TGC127" s="208"/>
      <c r="TGD127" s="208"/>
      <c r="TGE127" s="208"/>
      <c r="TGF127" s="208"/>
      <c r="TGG127" s="208"/>
      <c r="TGH127" s="208"/>
      <c r="TGI127" s="208"/>
      <c r="TGJ127" s="208"/>
      <c r="TGK127" s="208"/>
      <c r="TGL127" s="208"/>
      <c r="TGM127" s="208"/>
      <c r="TGN127" s="208"/>
      <c r="TGO127" s="208"/>
      <c r="TGP127" s="208"/>
      <c r="TGQ127" s="208"/>
      <c r="TGR127" s="208"/>
      <c r="TGS127" s="208"/>
      <c r="TGT127" s="208"/>
      <c r="TGU127" s="208"/>
      <c r="TGV127" s="208"/>
      <c r="TGW127" s="208"/>
      <c r="TGX127" s="208"/>
      <c r="TGY127" s="208"/>
      <c r="TGZ127" s="208"/>
      <c r="THA127" s="208"/>
      <c r="THB127" s="208"/>
      <c r="THC127" s="208"/>
      <c r="THD127" s="208"/>
      <c r="THE127" s="208"/>
      <c r="THF127" s="208"/>
      <c r="THG127" s="208"/>
      <c r="THH127" s="208"/>
      <c r="THI127" s="208"/>
      <c r="THJ127" s="208"/>
      <c r="THK127" s="208"/>
      <c r="THL127" s="208"/>
      <c r="THM127" s="208"/>
      <c r="THN127" s="208"/>
      <c r="THO127" s="208"/>
      <c r="THP127" s="208"/>
      <c r="THQ127" s="208"/>
      <c r="THR127" s="208"/>
      <c r="THS127" s="208"/>
      <c r="THT127" s="208"/>
      <c r="THU127" s="208"/>
      <c r="THV127" s="208"/>
      <c r="THW127" s="208"/>
      <c r="THX127" s="208"/>
      <c r="THY127" s="208"/>
      <c r="THZ127" s="208"/>
      <c r="TIA127" s="208"/>
      <c r="TIB127" s="208"/>
      <c r="TIC127" s="208"/>
      <c r="TID127" s="208"/>
      <c r="TIE127" s="208"/>
      <c r="TIF127" s="208"/>
      <c r="TIG127" s="208"/>
      <c r="TIH127" s="208"/>
      <c r="TII127" s="208"/>
      <c r="TIJ127" s="208"/>
      <c r="TIK127" s="208"/>
      <c r="TIL127" s="208"/>
      <c r="TIM127" s="208"/>
      <c r="TIN127" s="208"/>
      <c r="TIO127" s="208"/>
      <c r="TIP127" s="208"/>
      <c r="TIQ127" s="208"/>
      <c r="TIR127" s="208"/>
      <c r="TIS127" s="208"/>
      <c r="TIT127" s="208"/>
      <c r="TIU127" s="208"/>
      <c r="TIV127" s="208"/>
      <c r="TIW127" s="208"/>
      <c r="TIX127" s="208"/>
      <c r="TIY127" s="208"/>
      <c r="TIZ127" s="208"/>
      <c r="TJA127" s="208"/>
      <c r="TJB127" s="208"/>
      <c r="TJC127" s="208"/>
      <c r="TJD127" s="208"/>
      <c r="TJE127" s="208"/>
      <c r="TJF127" s="208"/>
      <c r="TJG127" s="208"/>
      <c r="TJH127" s="208"/>
      <c r="TJI127" s="208"/>
      <c r="TJJ127" s="208"/>
      <c r="TJK127" s="208"/>
      <c r="TJL127" s="208"/>
      <c r="TJM127" s="208"/>
      <c r="TJN127" s="208"/>
      <c r="TJO127" s="208"/>
      <c r="TJP127" s="208"/>
      <c r="TJQ127" s="208"/>
      <c r="TJR127" s="208"/>
      <c r="TJS127" s="208"/>
      <c r="TJT127" s="208"/>
      <c r="TJU127" s="208"/>
      <c r="TJV127" s="208"/>
      <c r="TJW127" s="208"/>
      <c r="TJX127" s="208"/>
      <c r="TJY127" s="208"/>
      <c r="TJZ127" s="208"/>
      <c r="TKA127" s="208"/>
      <c r="TKB127" s="208"/>
      <c r="TKC127" s="208"/>
      <c r="TKD127" s="208"/>
      <c r="TKE127" s="208"/>
      <c r="TKF127" s="208"/>
      <c r="TKG127" s="208"/>
      <c r="TKH127" s="208"/>
      <c r="TKI127" s="208"/>
      <c r="TKJ127" s="208"/>
      <c r="TKK127" s="208"/>
      <c r="TKL127" s="208"/>
      <c r="TKM127" s="208"/>
      <c r="TKN127" s="208"/>
      <c r="TKO127" s="208"/>
      <c r="TKP127" s="208"/>
      <c r="TKQ127" s="208"/>
      <c r="TKR127" s="208"/>
      <c r="TKS127" s="208"/>
      <c r="TKT127" s="208"/>
      <c r="TKU127" s="208"/>
      <c r="TKV127" s="208"/>
      <c r="TKW127" s="208"/>
      <c r="TKX127" s="208"/>
      <c r="TKY127" s="208"/>
      <c r="TKZ127" s="208"/>
      <c r="TLA127" s="208"/>
      <c r="TLB127" s="208"/>
      <c r="TLC127" s="208"/>
      <c r="TLD127" s="208"/>
      <c r="TLE127" s="208"/>
      <c r="TLF127" s="208"/>
      <c r="TLG127" s="208"/>
      <c r="TLH127" s="208"/>
      <c r="TLI127" s="208"/>
      <c r="TLJ127" s="208"/>
      <c r="TLK127" s="208"/>
      <c r="TLL127" s="208"/>
      <c r="TLM127" s="208"/>
      <c r="TLN127" s="208"/>
      <c r="TLO127" s="208"/>
      <c r="TLP127" s="208"/>
      <c r="TLQ127" s="208"/>
      <c r="TLR127" s="208"/>
      <c r="TLS127" s="208"/>
      <c r="TLT127" s="208"/>
      <c r="TLU127" s="208"/>
      <c r="TLV127" s="208"/>
      <c r="TLW127" s="208"/>
      <c r="TLX127" s="208"/>
      <c r="TLY127" s="208"/>
      <c r="TLZ127" s="208"/>
      <c r="TMA127" s="208"/>
      <c r="TMB127" s="208"/>
      <c r="TMC127" s="208"/>
      <c r="TMD127" s="208"/>
      <c r="TME127" s="208"/>
      <c r="TMF127" s="208"/>
      <c r="TMG127" s="208"/>
      <c r="TMH127" s="208"/>
      <c r="TMI127" s="208"/>
      <c r="TMJ127" s="208"/>
      <c r="TMK127" s="208"/>
      <c r="TML127" s="208"/>
      <c r="TMM127" s="208"/>
      <c r="TMN127" s="208"/>
      <c r="TMO127" s="208"/>
      <c r="TMP127" s="208"/>
      <c r="TMQ127" s="208"/>
      <c r="TMR127" s="208"/>
      <c r="TMS127" s="208"/>
      <c r="TMT127" s="208"/>
      <c r="TMU127" s="208"/>
      <c r="TMV127" s="208"/>
      <c r="TMW127" s="208"/>
      <c r="TMX127" s="208"/>
      <c r="TMY127" s="208"/>
      <c r="TMZ127" s="208"/>
      <c r="TNA127" s="208"/>
      <c r="TNB127" s="208"/>
      <c r="TNC127" s="208"/>
      <c r="TND127" s="208"/>
      <c r="TNE127" s="208"/>
      <c r="TNF127" s="208"/>
      <c r="TNG127" s="208"/>
      <c r="TNH127" s="208"/>
      <c r="TNI127" s="208"/>
      <c r="TNJ127" s="208"/>
      <c r="TNK127" s="208"/>
      <c r="TNL127" s="208"/>
      <c r="TNM127" s="208"/>
      <c r="TNN127" s="208"/>
      <c r="TNO127" s="208"/>
      <c r="TNP127" s="208"/>
      <c r="TNQ127" s="208"/>
      <c r="TNR127" s="208"/>
      <c r="TNS127" s="208"/>
      <c r="TNT127" s="208"/>
      <c r="TNU127" s="208"/>
      <c r="TNV127" s="208"/>
      <c r="TNW127" s="208"/>
      <c r="TNX127" s="208"/>
      <c r="TNY127" s="208"/>
      <c r="TNZ127" s="208"/>
      <c r="TOA127" s="208"/>
      <c r="TOB127" s="208"/>
      <c r="TOC127" s="208"/>
      <c r="TOD127" s="208"/>
      <c r="TOE127" s="208"/>
      <c r="TOF127" s="208"/>
      <c r="TOG127" s="208"/>
      <c r="TOH127" s="208"/>
      <c r="TOI127" s="208"/>
      <c r="TOJ127" s="208"/>
      <c r="TOK127" s="208"/>
      <c r="TOL127" s="208"/>
      <c r="TOM127" s="208"/>
      <c r="TON127" s="208"/>
      <c r="TOO127" s="208"/>
      <c r="TOP127" s="208"/>
      <c r="TOQ127" s="208"/>
      <c r="TOR127" s="208"/>
      <c r="TOS127" s="208"/>
      <c r="TOT127" s="208"/>
      <c r="TOU127" s="208"/>
      <c r="TOV127" s="208"/>
      <c r="TOW127" s="208"/>
      <c r="TOX127" s="208"/>
      <c r="TOY127" s="208"/>
      <c r="TOZ127" s="208"/>
      <c r="TPA127" s="208"/>
      <c r="TPB127" s="208"/>
      <c r="TPC127" s="208"/>
      <c r="TPD127" s="208"/>
      <c r="TPE127" s="208"/>
      <c r="TPF127" s="208"/>
      <c r="TPG127" s="208"/>
      <c r="TPH127" s="208"/>
      <c r="TPI127" s="208"/>
      <c r="TPJ127" s="208"/>
      <c r="TPK127" s="208"/>
      <c r="TPL127" s="208"/>
      <c r="TPM127" s="208"/>
      <c r="TPN127" s="208"/>
      <c r="TPO127" s="208"/>
      <c r="TPP127" s="208"/>
      <c r="TPQ127" s="208"/>
      <c r="TPR127" s="208"/>
      <c r="TPS127" s="208"/>
      <c r="TPT127" s="208"/>
      <c r="TPU127" s="208"/>
      <c r="TPV127" s="208"/>
      <c r="TPW127" s="208"/>
      <c r="TPX127" s="208"/>
      <c r="TPY127" s="208"/>
      <c r="TPZ127" s="208"/>
      <c r="TQA127" s="208"/>
      <c r="TQB127" s="208"/>
      <c r="TQC127" s="208"/>
      <c r="TQD127" s="208"/>
      <c r="TQE127" s="208"/>
      <c r="TQF127" s="208"/>
      <c r="TQG127" s="208"/>
      <c r="TQH127" s="208"/>
      <c r="TQI127" s="208"/>
      <c r="TQJ127" s="208"/>
      <c r="TQK127" s="208"/>
      <c r="TQL127" s="208"/>
      <c r="TQM127" s="208"/>
      <c r="TQN127" s="208"/>
      <c r="TQO127" s="208"/>
      <c r="TQP127" s="208"/>
      <c r="TQQ127" s="208"/>
      <c r="TQR127" s="208"/>
      <c r="TQS127" s="208"/>
      <c r="TQT127" s="208"/>
      <c r="TQU127" s="208"/>
      <c r="TQV127" s="208"/>
      <c r="TQW127" s="208"/>
      <c r="TQX127" s="208"/>
      <c r="TQY127" s="208"/>
      <c r="TQZ127" s="208"/>
      <c r="TRA127" s="208"/>
      <c r="TRB127" s="208"/>
      <c r="TRC127" s="208"/>
      <c r="TRD127" s="208"/>
      <c r="TRE127" s="208"/>
      <c r="TRF127" s="208"/>
      <c r="TRG127" s="208"/>
      <c r="TRH127" s="208"/>
      <c r="TRI127" s="208"/>
      <c r="TRJ127" s="208"/>
      <c r="TRK127" s="208"/>
      <c r="TRL127" s="208"/>
      <c r="TRM127" s="208"/>
      <c r="TRN127" s="208"/>
      <c r="TRO127" s="208"/>
      <c r="TRP127" s="208"/>
      <c r="TRQ127" s="208"/>
      <c r="TRR127" s="208"/>
      <c r="TRS127" s="208"/>
      <c r="TRT127" s="208"/>
      <c r="TRU127" s="208"/>
      <c r="TRV127" s="208"/>
      <c r="TRW127" s="208"/>
      <c r="TRX127" s="208"/>
      <c r="TRY127" s="208"/>
      <c r="TRZ127" s="208"/>
      <c r="TSA127" s="208"/>
      <c r="TSB127" s="208"/>
      <c r="TSC127" s="208"/>
      <c r="TSD127" s="208"/>
      <c r="TSE127" s="208"/>
      <c r="TSF127" s="208"/>
      <c r="TSG127" s="208"/>
      <c r="TSH127" s="208"/>
      <c r="TSI127" s="208"/>
      <c r="TSJ127" s="208"/>
      <c r="TSK127" s="208"/>
      <c r="TSL127" s="208"/>
      <c r="TSM127" s="208"/>
      <c r="TSN127" s="208"/>
      <c r="TSO127" s="208"/>
      <c r="TSP127" s="208"/>
      <c r="TSQ127" s="208"/>
      <c r="TSR127" s="208"/>
      <c r="TSS127" s="208"/>
      <c r="TST127" s="208"/>
      <c r="TSU127" s="208"/>
      <c r="TSV127" s="208"/>
      <c r="TSW127" s="208"/>
      <c r="TSX127" s="208"/>
      <c r="TSY127" s="208"/>
      <c r="TSZ127" s="208"/>
      <c r="TTA127" s="208"/>
      <c r="TTB127" s="208"/>
      <c r="TTC127" s="208"/>
      <c r="TTD127" s="208"/>
      <c r="TTE127" s="208"/>
      <c r="TTF127" s="208"/>
      <c r="TTG127" s="208"/>
      <c r="TTH127" s="208"/>
      <c r="TTI127" s="208"/>
      <c r="TTJ127" s="208"/>
      <c r="TTK127" s="208"/>
      <c r="TTL127" s="208"/>
      <c r="TTM127" s="208"/>
      <c r="TTN127" s="208"/>
      <c r="TTO127" s="208"/>
      <c r="TTP127" s="208"/>
      <c r="TTQ127" s="208"/>
      <c r="TTR127" s="208"/>
      <c r="TTS127" s="208"/>
      <c r="TTT127" s="208"/>
      <c r="TTU127" s="208"/>
      <c r="TTV127" s="208"/>
      <c r="TTW127" s="208"/>
      <c r="TTX127" s="208"/>
      <c r="TTY127" s="208"/>
      <c r="TTZ127" s="208"/>
      <c r="TUA127" s="208"/>
      <c r="TUB127" s="208"/>
      <c r="TUC127" s="208"/>
      <c r="TUD127" s="208"/>
      <c r="TUE127" s="208"/>
      <c r="TUF127" s="208"/>
      <c r="TUG127" s="208"/>
      <c r="TUH127" s="208"/>
      <c r="TUI127" s="208"/>
      <c r="TUJ127" s="208"/>
      <c r="TUK127" s="208"/>
      <c r="TUL127" s="208"/>
      <c r="TUM127" s="208"/>
      <c r="TUN127" s="208"/>
      <c r="TUO127" s="208"/>
      <c r="TUP127" s="208"/>
      <c r="TUQ127" s="208"/>
      <c r="TUR127" s="208"/>
      <c r="TUS127" s="208"/>
      <c r="TUT127" s="208"/>
      <c r="TUU127" s="208"/>
      <c r="TUV127" s="208"/>
      <c r="TUW127" s="208"/>
      <c r="TUX127" s="208"/>
      <c r="TUY127" s="208"/>
      <c r="TUZ127" s="208"/>
      <c r="TVA127" s="208"/>
      <c r="TVB127" s="208"/>
      <c r="TVC127" s="208"/>
      <c r="TVD127" s="208"/>
      <c r="TVE127" s="208"/>
      <c r="TVF127" s="208"/>
      <c r="TVG127" s="208"/>
      <c r="TVH127" s="208"/>
      <c r="TVI127" s="208"/>
      <c r="TVJ127" s="208"/>
      <c r="TVK127" s="208"/>
      <c r="TVL127" s="208"/>
      <c r="TVM127" s="208"/>
      <c r="TVN127" s="208"/>
      <c r="TVO127" s="208"/>
      <c r="TVP127" s="208"/>
      <c r="TVQ127" s="208"/>
      <c r="TVR127" s="208"/>
      <c r="TVS127" s="208"/>
      <c r="TVT127" s="208"/>
      <c r="TVU127" s="208"/>
      <c r="TVV127" s="208"/>
      <c r="TVW127" s="208"/>
      <c r="TVX127" s="208"/>
      <c r="TVY127" s="208"/>
      <c r="TVZ127" s="208"/>
      <c r="TWA127" s="208"/>
      <c r="TWB127" s="208"/>
      <c r="TWC127" s="208"/>
      <c r="TWD127" s="208"/>
      <c r="TWE127" s="208"/>
      <c r="TWF127" s="208"/>
      <c r="TWG127" s="208"/>
      <c r="TWH127" s="208"/>
      <c r="TWI127" s="208"/>
      <c r="TWJ127" s="208"/>
      <c r="TWK127" s="208"/>
      <c r="TWL127" s="208"/>
      <c r="TWM127" s="208"/>
      <c r="TWN127" s="208"/>
      <c r="TWO127" s="208"/>
      <c r="TWP127" s="208"/>
      <c r="TWQ127" s="208"/>
      <c r="TWR127" s="208"/>
      <c r="TWS127" s="208"/>
      <c r="TWT127" s="208"/>
      <c r="TWU127" s="208"/>
      <c r="TWV127" s="208"/>
      <c r="TWW127" s="208"/>
      <c r="TWX127" s="208"/>
      <c r="TWY127" s="208"/>
      <c r="TWZ127" s="208"/>
      <c r="TXA127" s="208"/>
      <c r="TXB127" s="208"/>
      <c r="TXC127" s="208"/>
      <c r="TXD127" s="208"/>
      <c r="TXE127" s="208"/>
      <c r="TXF127" s="208"/>
      <c r="TXG127" s="208"/>
      <c r="TXH127" s="208"/>
      <c r="TXI127" s="208"/>
      <c r="TXJ127" s="208"/>
      <c r="TXK127" s="208"/>
      <c r="TXL127" s="208"/>
      <c r="TXM127" s="208"/>
      <c r="TXN127" s="208"/>
      <c r="TXO127" s="208"/>
      <c r="TXP127" s="208"/>
      <c r="TXQ127" s="208"/>
      <c r="TXR127" s="208"/>
      <c r="TXS127" s="208"/>
      <c r="TXT127" s="208"/>
      <c r="TXU127" s="208"/>
      <c r="TXV127" s="208"/>
      <c r="TXW127" s="208"/>
      <c r="TXX127" s="208"/>
      <c r="TXY127" s="208"/>
      <c r="TXZ127" s="208"/>
      <c r="TYA127" s="208"/>
      <c r="TYB127" s="208"/>
      <c r="TYC127" s="208"/>
      <c r="TYD127" s="208"/>
      <c r="TYE127" s="208"/>
      <c r="TYF127" s="208"/>
      <c r="TYG127" s="208"/>
      <c r="TYH127" s="208"/>
      <c r="TYI127" s="208"/>
      <c r="TYJ127" s="208"/>
      <c r="TYK127" s="208"/>
      <c r="TYL127" s="208"/>
      <c r="TYM127" s="208"/>
      <c r="TYN127" s="208"/>
      <c r="TYO127" s="208"/>
      <c r="TYP127" s="208"/>
      <c r="TYQ127" s="208"/>
      <c r="TYR127" s="208"/>
      <c r="TYS127" s="208"/>
      <c r="TYT127" s="208"/>
      <c r="TYU127" s="208"/>
      <c r="TYV127" s="208"/>
      <c r="TYW127" s="208"/>
      <c r="TYX127" s="208"/>
      <c r="TYY127" s="208"/>
      <c r="TYZ127" s="208"/>
      <c r="TZA127" s="208"/>
      <c r="TZB127" s="208"/>
      <c r="TZC127" s="208"/>
      <c r="TZD127" s="208"/>
      <c r="TZE127" s="208"/>
      <c r="TZF127" s="208"/>
      <c r="TZG127" s="208"/>
      <c r="TZH127" s="208"/>
      <c r="TZI127" s="208"/>
      <c r="TZJ127" s="208"/>
      <c r="TZK127" s="208"/>
      <c r="TZL127" s="208"/>
      <c r="TZM127" s="208"/>
      <c r="TZN127" s="208"/>
      <c r="TZO127" s="208"/>
      <c r="TZP127" s="208"/>
      <c r="TZQ127" s="208"/>
      <c r="TZR127" s="208"/>
      <c r="TZS127" s="208"/>
      <c r="TZT127" s="208"/>
      <c r="TZU127" s="208"/>
      <c r="TZV127" s="208"/>
      <c r="TZW127" s="208"/>
      <c r="TZX127" s="208"/>
      <c r="TZY127" s="208"/>
      <c r="TZZ127" s="208"/>
      <c r="UAA127" s="208"/>
      <c r="UAB127" s="208"/>
      <c r="UAC127" s="208"/>
      <c r="UAD127" s="208"/>
      <c r="UAE127" s="208"/>
      <c r="UAF127" s="208"/>
      <c r="UAG127" s="208"/>
      <c r="UAH127" s="208"/>
      <c r="UAI127" s="208"/>
      <c r="UAJ127" s="208"/>
      <c r="UAK127" s="208"/>
      <c r="UAL127" s="208"/>
      <c r="UAM127" s="208"/>
      <c r="UAN127" s="208"/>
      <c r="UAO127" s="208"/>
      <c r="UAP127" s="208"/>
      <c r="UAQ127" s="208"/>
      <c r="UAR127" s="208"/>
      <c r="UAS127" s="208"/>
      <c r="UAT127" s="208"/>
      <c r="UAU127" s="208"/>
      <c r="UAV127" s="208"/>
      <c r="UAW127" s="208"/>
      <c r="UAX127" s="208"/>
      <c r="UAY127" s="208"/>
      <c r="UAZ127" s="208"/>
      <c r="UBA127" s="208"/>
      <c r="UBB127" s="208"/>
      <c r="UBC127" s="208"/>
      <c r="UBD127" s="208"/>
      <c r="UBE127" s="208"/>
      <c r="UBF127" s="208"/>
      <c r="UBG127" s="208"/>
      <c r="UBH127" s="208"/>
      <c r="UBI127" s="208"/>
      <c r="UBJ127" s="208"/>
      <c r="UBK127" s="208"/>
      <c r="UBL127" s="208"/>
      <c r="UBM127" s="208"/>
      <c r="UBN127" s="208"/>
      <c r="UBO127" s="208"/>
      <c r="UBP127" s="208"/>
      <c r="UBQ127" s="208"/>
      <c r="UBR127" s="208"/>
      <c r="UBS127" s="208"/>
      <c r="UBT127" s="208"/>
      <c r="UBU127" s="208"/>
      <c r="UBV127" s="208"/>
      <c r="UBW127" s="208"/>
      <c r="UBX127" s="208"/>
      <c r="UBY127" s="208"/>
      <c r="UBZ127" s="208"/>
      <c r="UCA127" s="208"/>
      <c r="UCB127" s="208"/>
      <c r="UCC127" s="208"/>
      <c r="UCD127" s="208"/>
      <c r="UCE127" s="208"/>
      <c r="UCF127" s="208"/>
      <c r="UCG127" s="208"/>
      <c r="UCH127" s="208"/>
      <c r="UCI127" s="208"/>
      <c r="UCJ127" s="208"/>
      <c r="UCK127" s="208"/>
      <c r="UCL127" s="208"/>
      <c r="UCM127" s="208"/>
      <c r="UCN127" s="208"/>
      <c r="UCO127" s="208"/>
      <c r="UCP127" s="208"/>
      <c r="UCQ127" s="208"/>
      <c r="UCR127" s="208"/>
      <c r="UCS127" s="208"/>
      <c r="UCT127" s="208"/>
      <c r="UCU127" s="208"/>
      <c r="UCV127" s="208"/>
      <c r="UCW127" s="208"/>
      <c r="UCX127" s="208"/>
      <c r="UCY127" s="208"/>
      <c r="UCZ127" s="208"/>
      <c r="UDA127" s="208"/>
      <c r="UDB127" s="208"/>
      <c r="UDC127" s="208"/>
      <c r="UDD127" s="208"/>
      <c r="UDE127" s="208"/>
      <c r="UDF127" s="208"/>
      <c r="UDG127" s="208"/>
      <c r="UDH127" s="208"/>
      <c r="UDI127" s="208"/>
      <c r="UDJ127" s="208"/>
      <c r="UDK127" s="208"/>
      <c r="UDL127" s="208"/>
      <c r="UDM127" s="208"/>
      <c r="UDN127" s="208"/>
      <c r="UDO127" s="208"/>
      <c r="UDP127" s="208"/>
      <c r="UDQ127" s="208"/>
      <c r="UDR127" s="208"/>
      <c r="UDS127" s="208"/>
      <c r="UDT127" s="208"/>
      <c r="UDU127" s="208"/>
      <c r="UDV127" s="208"/>
      <c r="UDW127" s="208"/>
      <c r="UDX127" s="208"/>
      <c r="UDY127" s="208"/>
      <c r="UDZ127" s="208"/>
      <c r="UEA127" s="208"/>
      <c r="UEB127" s="208"/>
      <c r="UEC127" s="208"/>
      <c r="UED127" s="208"/>
      <c r="UEE127" s="208"/>
      <c r="UEF127" s="208"/>
      <c r="UEG127" s="208"/>
      <c r="UEH127" s="208"/>
      <c r="UEI127" s="208"/>
      <c r="UEJ127" s="208"/>
      <c r="UEK127" s="208"/>
      <c r="UEL127" s="208"/>
      <c r="UEM127" s="208"/>
      <c r="UEN127" s="208"/>
      <c r="UEO127" s="208"/>
      <c r="UEP127" s="208"/>
      <c r="UEQ127" s="208"/>
      <c r="UER127" s="208"/>
      <c r="UES127" s="208"/>
      <c r="UET127" s="208"/>
      <c r="UEU127" s="208"/>
      <c r="UEV127" s="208"/>
      <c r="UEW127" s="208"/>
      <c r="UEX127" s="208"/>
      <c r="UEY127" s="208"/>
      <c r="UEZ127" s="208"/>
      <c r="UFA127" s="208"/>
      <c r="UFB127" s="208"/>
      <c r="UFC127" s="208"/>
      <c r="UFD127" s="208"/>
      <c r="UFE127" s="208"/>
      <c r="UFF127" s="208"/>
      <c r="UFG127" s="208"/>
      <c r="UFH127" s="208"/>
      <c r="UFI127" s="208"/>
      <c r="UFJ127" s="208"/>
      <c r="UFK127" s="208"/>
      <c r="UFL127" s="208"/>
      <c r="UFM127" s="208"/>
      <c r="UFN127" s="208"/>
      <c r="UFO127" s="208"/>
      <c r="UFP127" s="208"/>
      <c r="UFQ127" s="208"/>
      <c r="UFR127" s="208"/>
      <c r="UFS127" s="208"/>
      <c r="UFT127" s="208"/>
      <c r="UFU127" s="208"/>
      <c r="UFV127" s="208"/>
      <c r="UFW127" s="208"/>
      <c r="UFX127" s="208"/>
      <c r="UFY127" s="208"/>
      <c r="UFZ127" s="208"/>
      <c r="UGA127" s="208"/>
      <c r="UGB127" s="208"/>
      <c r="UGC127" s="208"/>
      <c r="UGD127" s="208"/>
      <c r="UGE127" s="208"/>
      <c r="UGF127" s="208"/>
      <c r="UGG127" s="208"/>
      <c r="UGH127" s="208"/>
      <c r="UGI127" s="208"/>
      <c r="UGJ127" s="208"/>
      <c r="UGK127" s="208"/>
      <c r="UGL127" s="208"/>
      <c r="UGM127" s="208"/>
      <c r="UGN127" s="208"/>
      <c r="UGO127" s="208"/>
      <c r="UGP127" s="208"/>
      <c r="UGQ127" s="208"/>
      <c r="UGR127" s="208"/>
      <c r="UGS127" s="208"/>
      <c r="UGT127" s="208"/>
      <c r="UGU127" s="208"/>
      <c r="UGV127" s="208"/>
      <c r="UGW127" s="208"/>
      <c r="UGX127" s="208"/>
      <c r="UGY127" s="208"/>
      <c r="UGZ127" s="208"/>
      <c r="UHA127" s="208"/>
      <c r="UHB127" s="208"/>
      <c r="UHC127" s="208"/>
      <c r="UHD127" s="208"/>
      <c r="UHE127" s="208"/>
      <c r="UHF127" s="208"/>
      <c r="UHG127" s="208"/>
      <c r="UHH127" s="208"/>
      <c r="UHI127" s="208"/>
      <c r="UHJ127" s="208"/>
      <c r="UHK127" s="208"/>
      <c r="UHL127" s="208"/>
      <c r="UHM127" s="208"/>
      <c r="UHN127" s="208"/>
      <c r="UHO127" s="208"/>
      <c r="UHP127" s="208"/>
      <c r="UHQ127" s="208"/>
      <c r="UHR127" s="208"/>
      <c r="UHS127" s="208"/>
      <c r="UHT127" s="208"/>
      <c r="UHU127" s="208"/>
      <c r="UHV127" s="208"/>
      <c r="UHW127" s="208"/>
      <c r="UHX127" s="208"/>
      <c r="UHY127" s="208"/>
      <c r="UHZ127" s="208"/>
      <c r="UIA127" s="208"/>
      <c r="UIB127" s="208"/>
      <c r="UIC127" s="208"/>
      <c r="UID127" s="208"/>
      <c r="UIE127" s="208"/>
      <c r="UIF127" s="208"/>
      <c r="UIG127" s="208"/>
      <c r="UIH127" s="208"/>
      <c r="UII127" s="208"/>
      <c r="UIJ127" s="208"/>
      <c r="UIK127" s="208"/>
      <c r="UIL127" s="208"/>
      <c r="UIM127" s="208"/>
      <c r="UIN127" s="208"/>
      <c r="UIO127" s="208"/>
      <c r="UIP127" s="208"/>
      <c r="UIQ127" s="208"/>
      <c r="UIR127" s="208"/>
      <c r="UIS127" s="208"/>
      <c r="UIT127" s="208"/>
      <c r="UIU127" s="208"/>
      <c r="UIV127" s="208"/>
      <c r="UIW127" s="208"/>
      <c r="UIX127" s="208"/>
      <c r="UIY127" s="208"/>
      <c r="UIZ127" s="208"/>
      <c r="UJA127" s="208"/>
      <c r="UJB127" s="208"/>
      <c r="UJC127" s="208"/>
      <c r="UJD127" s="208"/>
      <c r="UJE127" s="208"/>
      <c r="UJF127" s="208"/>
      <c r="UJG127" s="208"/>
      <c r="UJH127" s="208"/>
      <c r="UJI127" s="208"/>
      <c r="UJJ127" s="208"/>
      <c r="UJK127" s="208"/>
      <c r="UJL127" s="208"/>
      <c r="UJM127" s="208"/>
      <c r="UJN127" s="208"/>
      <c r="UJO127" s="208"/>
      <c r="UJP127" s="208"/>
      <c r="UJQ127" s="208"/>
      <c r="UJR127" s="208"/>
      <c r="UJS127" s="208"/>
      <c r="UJT127" s="208"/>
      <c r="UJU127" s="208"/>
      <c r="UJV127" s="208"/>
      <c r="UJW127" s="208"/>
      <c r="UJX127" s="208"/>
      <c r="UJY127" s="208"/>
      <c r="UJZ127" s="208"/>
      <c r="UKA127" s="208"/>
      <c r="UKB127" s="208"/>
      <c r="UKC127" s="208"/>
      <c r="UKD127" s="208"/>
      <c r="UKE127" s="208"/>
      <c r="UKF127" s="208"/>
      <c r="UKG127" s="208"/>
      <c r="UKH127" s="208"/>
      <c r="UKI127" s="208"/>
      <c r="UKJ127" s="208"/>
      <c r="UKK127" s="208"/>
      <c r="UKL127" s="208"/>
      <c r="UKM127" s="208"/>
      <c r="UKN127" s="208"/>
      <c r="UKO127" s="208"/>
      <c r="UKP127" s="208"/>
      <c r="UKQ127" s="208"/>
      <c r="UKR127" s="208"/>
      <c r="UKS127" s="208"/>
      <c r="UKT127" s="208"/>
      <c r="UKU127" s="208"/>
      <c r="UKV127" s="208"/>
      <c r="UKW127" s="208"/>
      <c r="UKX127" s="208"/>
      <c r="UKY127" s="208"/>
      <c r="UKZ127" s="208"/>
      <c r="ULA127" s="208"/>
      <c r="ULB127" s="208"/>
      <c r="ULC127" s="208"/>
      <c r="ULD127" s="208"/>
      <c r="ULE127" s="208"/>
      <c r="ULF127" s="208"/>
      <c r="ULG127" s="208"/>
      <c r="ULH127" s="208"/>
      <c r="ULI127" s="208"/>
      <c r="ULJ127" s="208"/>
      <c r="ULK127" s="208"/>
      <c r="ULL127" s="208"/>
      <c r="ULM127" s="208"/>
      <c r="ULN127" s="208"/>
      <c r="ULO127" s="208"/>
      <c r="ULP127" s="208"/>
      <c r="ULQ127" s="208"/>
      <c r="ULR127" s="208"/>
      <c r="ULS127" s="208"/>
      <c r="ULT127" s="208"/>
      <c r="ULU127" s="208"/>
      <c r="ULV127" s="208"/>
      <c r="ULW127" s="208"/>
      <c r="ULX127" s="208"/>
      <c r="ULY127" s="208"/>
      <c r="ULZ127" s="208"/>
      <c r="UMA127" s="208"/>
      <c r="UMB127" s="208"/>
      <c r="UMC127" s="208"/>
      <c r="UMD127" s="208"/>
      <c r="UME127" s="208"/>
      <c r="UMF127" s="208"/>
      <c r="UMG127" s="208"/>
      <c r="UMH127" s="208"/>
      <c r="UMI127" s="208"/>
      <c r="UMJ127" s="208"/>
      <c r="UMK127" s="208"/>
      <c r="UML127" s="208"/>
      <c r="UMM127" s="208"/>
      <c r="UMN127" s="208"/>
      <c r="UMO127" s="208"/>
      <c r="UMP127" s="208"/>
      <c r="UMQ127" s="208"/>
      <c r="UMR127" s="208"/>
      <c r="UMS127" s="208"/>
      <c r="UMT127" s="208"/>
      <c r="UMU127" s="208"/>
      <c r="UMV127" s="208"/>
      <c r="UMW127" s="208"/>
      <c r="UMX127" s="208"/>
      <c r="UMY127" s="208"/>
      <c r="UMZ127" s="208"/>
      <c r="UNA127" s="208"/>
      <c r="UNB127" s="208"/>
      <c r="UNC127" s="208"/>
      <c r="UND127" s="208"/>
      <c r="UNE127" s="208"/>
      <c r="UNF127" s="208"/>
      <c r="UNG127" s="208"/>
      <c r="UNH127" s="208"/>
      <c r="UNI127" s="208"/>
      <c r="UNJ127" s="208"/>
      <c r="UNK127" s="208"/>
      <c r="UNL127" s="208"/>
      <c r="UNM127" s="208"/>
      <c r="UNN127" s="208"/>
      <c r="UNO127" s="208"/>
      <c r="UNP127" s="208"/>
      <c r="UNQ127" s="208"/>
      <c r="UNR127" s="208"/>
      <c r="UNS127" s="208"/>
      <c r="UNT127" s="208"/>
      <c r="UNU127" s="208"/>
      <c r="UNV127" s="208"/>
      <c r="UNW127" s="208"/>
      <c r="UNX127" s="208"/>
      <c r="UNY127" s="208"/>
      <c r="UNZ127" s="208"/>
      <c r="UOA127" s="208"/>
      <c r="UOB127" s="208"/>
      <c r="UOC127" s="208"/>
      <c r="UOD127" s="208"/>
      <c r="UOE127" s="208"/>
      <c r="UOF127" s="208"/>
      <c r="UOG127" s="208"/>
      <c r="UOH127" s="208"/>
      <c r="UOI127" s="208"/>
      <c r="UOJ127" s="208"/>
      <c r="UOK127" s="208"/>
      <c r="UOL127" s="208"/>
      <c r="UOM127" s="208"/>
      <c r="UON127" s="208"/>
      <c r="UOO127" s="208"/>
      <c r="UOP127" s="208"/>
      <c r="UOQ127" s="208"/>
      <c r="UOR127" s="208"/>
      <c r="UOS127" s="208"/>
      <c r="UOT127" s="208"/>
      <c r="UOU127" s="208"/>
      <c r="UOV127" s="208"/>
      <c r="UOW127" s="208"/>
      <c r="UOX127" s="208"/>
      <c r="UOY127" s="208"/>
      <c r="UOZ127" s="208"/>
      <c r="UPA127" s="208"/>
      <c r="UPB127" s="208"/>
      <c r="UPC127" s="208"/>
      <c r="UPD127" s="208"/>
      <c r="UPE127" s="208"/>
      <c r="UPF127" s="208"/>
      <c r="UPG127" s="208"/>
      <c r="UPH127" s="208"/>
      <c r="UPI127" s="208"/>
      <c r="UPJ127" s="208"/>
      <c r="UPK127" s="208"/>
      <c r="UPL127" s="208"/>
      <c r="UPM127" s="208"/>
      <c r="UPN127" s="208"/>
      <c r="UPO127" s="208"/>
      <c r="UPP127" s="208"/>
      <c r="UPQ127" s="208"/>
      <c r="UPR127" s="208"/>
      <c r="UPS127" s="208"/>
      <c r="UPT127" s="208"/>
      <c r="UPU127" s="208"/>
      <c r="UPV127" s="208"/>
      <c r="UPW127" s="208"/>
      <c r="UPX127" s="208"/>
      <c r="UPY127" s="208"/>
      <c r="UPZ127" s="208"/>
      <c r="UQA127" s="208"/>
      <c r="UQB127" s="208"/>
      <c r="UQC127" s="208"/>
      <c r="UQD127" s="208"/>
      <c r="UQE127" s="208"/>
      <c r="UQF127" s="208"/>
      <c r="UQG127" s="208"/>
      <c r="UQH127" s="208"/>
      <c r="UQI127" s="208"/>
      <c r="UQJ127" s="208"/>
      <c r="UQK127" s="208"/>
      <c r="UQL127" s="208"/>
      <c r="UQM127" s="208"/>
      <c r="UQN127" s="208"/>
      <c r="UQO127" s="208"/>
      <c r="UQP127" s="208"/>
      <c r="UQQ127" s="208"/>
      <c r="UQR127" s="208"/>
      <c r="UQS127" s="208"/>
      <c r="UQT127" s="208"/>
      <c r="UQU127" s="208"/>
      <c r="UQV127" s="208"/>
      <c r="UQW127" s="208"/>
      <c r="UQX127" s="208"/>
      <c r="UQY127" s="208"/>
      <c r="UQZ127" s="208"/>
      <c r="URA127" s="208"/>
      <c r="URB127" s="208"/>
      <c r="URC127" s="208"/>
      <c r="URD127" s="208"/>
      <c r="URE127" s="208"/>
      <c r="URF127" s="208"/>
      <c r="URG127" s="208"/>
      <c r="URH127" s="208"/>
      <c r="URI127" s="208"/>
      <c r="URJ127" s="208"/>
      <c r="URK127" s="208"/>
      <c r="URL127" s="208"/>
      <c r="URM127" s="208"/>
      <c r="URN127" s="208"/>
      <c r="URO127" s="208"/>
      <c r="URP127" s="208"/>
      <c r="URQ127" s="208"/>
      <c r="URR127" s="208"/>
      <c r="URS127" s="208"/>
      <c r="URT127" s="208"/>
      <c r="URU127" s="208"/>
      <c r="URV127" s="208"/>
      <c r="URW127" s="208"/>
      <c r="URX127" s="208"/>
      <c r="URY127" s="208"/>
      <c r="URZ127" s="208"/>
      <c r="USA127" s="208"/>
      <c r="USB127" s="208"/>
      <c r="USC127" s="208"/>
      <c r="USD127" s="208"/>
      <c r="USE127" s="208"/>
      <c r="USF127" s="208"/>
      <c r="USG127" s="208"/>
      <c r="USH127" s="208"/>
      <c r="USI127" s="208"/>
      <c r="USJ127" s="208"/>
      <c r="USK127" s="208"/>
      <c r="USL127" s="208"/>
      <c r="USM127" s="208"/>
      <c r="USN127" s="208"/>
      <c r="USO127" s="208"/>
      <c r="USP127" s="208"/>
      <c r="USQ127" s="208"/>
      <c r="USR127" s="208"/>
      <c r="USS127" s="208"/>
      <c r="UST127" s="208"/>
      <c r="USU127" s="208"/>
      <c r="USV127" s="208"/>
      <c r="USW127" s="208"/>
      <c r="USX127" s="208"/>
      <c r="USY127" s="208"/>
      <c r="USZ127" s="208"/>
      <c r="UTA127" s="208"/>
      <c r="UTB127" s="208"/>
      <c r="UTC127" s="208"/>
      <c r="UTD127" s="208"/>
      <c r="UTE127" s="208"/>
      <c r="UTF127" s="208"/>
      <c r="UTG127" s="208"/>
      <c r="UTH127" s="208"/>
      <c r="UTI127" s="208"/>
      <c r="UTJ127" s="208"/>
      <c r="UTK127" s="208"/>
      <c r="UTL127" s="208"/>
      <c r="UTM127" s="208"/>
      <c r="UTN127" s="208"/>
      <c r="UTO127" s="208"/>
      <c r="UTP127" s="208"/>
      <c r="UTQ127" s="208"/>
      <c r="UTR127" s="208"/>
      <c r="UTS127" s="208"/>
      <c r="UTT127" s="208"/>
      <c r="UTU127" s="208"/>
      <c r="UTV127" s="208"/>
      <c r="UTW127" s="208"/>
      <c r="UTX127" s="208"/>
      <c r="UTY127" s="208"/>
      <c r="UTZ127" s="208"/>
      <c r="UUA127" s="208"/>
      <c r="UUB127" s="208"/>
      <c r="UUC127" s="208"/>
      <c r="UUD127" s="208"/>
      <c r="UUE127" s="208"/>
      <c r="UUF127" s="208"/>
      <c r="UUG127" s="208"/>
      <c r="UUH127" s="208"/>
      <c r="UUI127" s="208"/>
      <c r="UUJ127" s="208"/>
      <c r="UUK127" s="208"/>
      <c r="UUL127" s="208"/>
      <c r="UUM127" s="208"/>
      <c r="UUN127" s="208"/>
      <c r="UUO127" s="208"/>
      <c r="UUP127" s="208"/>
      <c r="UUQ127" s="208"/>
      <c r="UUR127" s="208"/>
      <c r="UUS127" s="208"/>
      <c r="UUT127" s="208"/>
      <c r="UUU127" s="208"/>
      <c r="UUV127" s="208"/>
      <c r="UUW127" s="208"/>
      <c r="UUX127" s="208"/>
      <c r="UUY127" s="208"/>
      <c r="UUZ127" s="208"/>
      <c r="UVA127" s="208"/>
      <c r="UVB127" s="208"/>
      <c r="UVC127" s="208"/>
      <c r="UVD127" s="208"/>
      <c r="UVE127" s="208"/>
      <c r="UVF127" s="208"/>
      <c r="UVG127" s="208"/>
      <c r="UVH127" s="208"/>
      <c r="UVI127" s="208"/>
      <c r="UVJ127" s="208"/>
      <c r="UVK127" s="208"/>
      <c r="UVL127" s="208"/>
      <c r="UVM127" s="208"/>
      <c r="UVN127" s="208"/>
      <c r="UVO127" s="208"/>
      <c r="UVP127" s="208"/>
      <c r="UVQ127" s="208"/>
      <c r="UVR127" s="208"/>
      <c r="UVS127" s="208"/>
      <c r="UVT127" s="208"/>
      <c r="UVU127" s="208"/>
      <c r="UVV127" s="208"/>
      <c r="UVW127" s="208"/>
      <c r="UVX127" s="208"/>
      <c r="UVY127" s="208"/>
      <c r="UVZ127" s="208"/>
      <c r="UWA127" s="208"/>
      <c r="UWB127" s="208"/>
      <c r="UWC127" s="208"/>
      <c r="UWD127" s="208"/>
      <c r="UWE127" s="208"/>
      <c r="UWF127" s="208"/>
      <c r="UWG127" s="208"/>
      <c r="UWH127" s="208"/>
      <c r="UWI127" s="208"/>
      <c r="UWJ127" s="208"/>
      <c r="UWK127" s="208"/>
      <c r="UWL127" s="208"/>
      <c r="UWM127" s="208"/>
      <c r="UWN127" s="208"/>
      <c r="UWO127" s="208"/>
      <c r="UWP127" s="208"/>
      <c r="UWQ127" s="208"/>
      <c r="UWR127" s="208"/>
      <c r="UWS127" s="208"/>
      <c r="UWT127" s="208"/>
      <c r="UWU127" s="208"/>
      <c r="UWV127" s="208"/>
      <c r="UWW127" s="208"/>
      <c r="UWX127" s="208"/>
      <c r="UWY127" s="208"/>
      <c r="UWZ127" s="208"/>
      <c r="UXA127" s="208"/>
      <c r="UXB127" s="208"/>
      <c r="UXC127" s="208"/>
      <c r="UXD127" s="208"/>
      <c r="UXE127" s="208"/>
      <c r="UXF127" s="208"/>
      <c r="UXG127" s="208"/>
      <c r="UXH127" s="208"/>
      <c r="UXI127" s="208"/>
      <c r="UXJ127" s="208"/>
      <c r="UXK127" s="208"/>
      <c r="UXL127" s="208"/>
      <c r="UXM127" s="208"/>
      <c r="UXN127" s="208"/>
      <c r="UXO127" s="208"/>
      <c r="UXP127" s="208"/>
      <c r="UXQ127" s="208"/>
      <c r="UXR127" s="208"/>
      <c r="UXS127" s="208"/>
      <c r="UXT127" s="208"/>
      <c r="UXU127" s="208"/>
      <c r="UXV127" s="208"/>
      <c r="UXW127" s="208"/>
      <c r="UXX127" s="208"/>
      <c r="UXY127" s="208"/>
      <c r="UXZ127" s="208"/>
      <c r="UYA127" s="208"/>
      <c r="UYB127" s="208"/>
      <c r="UYC127" s="208"/>
      <c r="UYD127" s="208"/>
      <c r="UYE127" s="208"/>
      <c r="UYF127" s="208"/>
      <c r="UYG127" s="208"/>
      <c r="UYH127" s="208"/>
      <c r="UYI127" s="208"/>
      <c r="UYJ127" s="208"/>
      <c r="UYK127" s="208"/>
      <c r="UYL127" s="208"/>
      <c r="UYM127" s="208"/>
      <c r="UYN127" s="208"/>
      <c r="UYO127" s="208"/>
      <c r="UYP127" s="208"/>
      <c r="UYQ127" s="208"/>
      <c r="UYR127" s="208"/>
      <c r="UYS127" s="208"/>
      <c r="UYT127" s="208"/>
      <c r="UYU127" s="208"/>
      <c r="UYV127" s="208"/>
      <c r="UYW127" s="208"/>
      <c r="UYX127" s="208"/>
      <c r="UYY127" s="208"/>
      <c r="UYZ127" s="208"/>
      <c r="UZA127" s="208"/>
      <c r="UZB127" s="208"/>
      <c r="UZC127" s="208"/>
      <c r="UZD127" s="208"/>
      <c r="UZE127" s="208"/>
      <c r="UZF127" s="208"/>
      <c r="UZG127" s="208"/>
      <c r="UZH127" s="208"/>
      <c r="UZI127" s="208"/>
      <c r="UZJ127" s="208"/>
      <c r="UZK127" s="208"/>
      <c r="UZL127" s="208"/>
      <c r="UZM127" s="208"/>
      <c r="UZN127" s="208"/>
      <c r="UZO127" s="208"/>
      <c r="UZP127" s="208"/>
      <c r="UZQ127" s="208"/>
      <c r="UZR127" s="208"/>
      <c r="UZS127" s="208"/>
      <c r="UZT127" s="208"/>
      <c r="UZU127" s="208"/>
      <c r="UZV127" s="208"/>
      <c r="UZW127" s="208"/>
      <c r="UZX127" s="208"/>
      <c r="UZY127" s="208"/>
      <c r="UZZ127" s="208"/>
      <c r="VAA127" s="208"/>
      <c r="VAB127" s="208"/>
      <c r="VAC127" s="208"/>
      <c r="VAD127" s="208"/>
      <c r="VAE127" s="208"/>
      <c r="VAF127" s="208"/>
      <c r="VAG127" s="208"/>
      <c r="VAH127" s="208"/>
      <c r="VAI127" s="208"/>
      <c r="VAJ127" s="208"/>
      <c r="VAK127" s="208"/>
      <c r="VAL127" s="208"/>
      <c r="VAM127" s="208"/>
      <c r="VAN127" s="208"/>
      <c r="VAO127" s="208"/>
      <c r="VAP127" s="208"/>
      <c r="VAQ127" s="208"/>
      <c r="VAR127" s="208"/>
      <c r="VAS127" s="208"/>
      <c r="VAT127" s="208"/>
      <c r="VAU127" s="208"/>
      <c r="VAV127" s="208"/>
      <c r="VAW127" s="208"/>
      <c r="VAX127" s="208"/>
      <c r="VAY127" s="208"/>
      <c r="VAZ127" s="208"/>
      <c r="VBA127" s="208"/>
      <c r="VBB127" s="208"/>
      <c r="VBC127" s="208"/>
      <c r="VBD127" s="208"/>
      <c r="VBE127" s="208"/>
      <c r="VBF127" s="208"/>
      <c r="VBG127" s="208"/>
      <c r="VBH127" s="208"/>
      <c r="VBI127" s="208"/>
      <c r="VBJ127" s="208"/>
      <c r="VBK127" s="208"/>
      <c r="VBL127" s="208"/>
      <c r="VBM127" s="208"/>
      <c r="VBN127" s="208"/>
      <c r="VBO127" s="208"/>
      <c r="VBP127" s="208"/>
      <c r="VBQ127" s="208"/>
      <c r="VBR127" s="208"/>
      <c r="VBS127" s="208"/>
      <c r="VBT127" s="208"/>
      <c r="VBU127" s="208"/>
      <c r="VBV127" s="208"/>
      <c r="VBW127" s="208"/>
      <c r="VBX127" s="208"/>
      <c r="VBY127" s="208"/>
      <c r="VBZ127" s="208"/>
      <c r="VCA127" s="208"/>
      <c r="VCB127" s="208"/>
      <c r="VCC127" s="208"/>
      <c r="VCD127" s="208"/>
      <c r="VCE127" s="208"/>
      <c r="VCF127" s="208"/>
      <c r="VCG127" s="208"/>
      <c r="VCH127" s="208"/>
      <c r="VCI127" s="208"/>
      <c r="VCJ127" s="208"/>
      <c r="VCK127" s="208"/>
      <c r="VCL127" s="208"/>
      <c r="VCM127" s="208"/>
      <c r="VCN127" s="208"/>
      <c r="VCO127" s="208"/>
      <c r="VCP127" s="208"/>
      <c r="VCQ127" s="208"/>
      <c r="VCR127" s="208"/>
      <c r="VCS127" s="208"/>
      <c r="VCT127" s="208"/>
      <c r="VCU127" s="208"/>
      <c r="VCV127" s="208"/>
      <c r="VCW127" s="208"/>
      <c r="VCX127" s="208"/>
      <c r="VCY127" s="208"/>
      <c r="VCZ127" s="208"/>
      <c r="VDA127" s="208"/>
      <c r="VDB127" s="208"/>
      <c r="VDC127" s="208"/>
      <c r="VDD127" s="208"/>
      <c r="VDE127" s="208"/>
      <c r="VDF127" s="208"/>
      <c r="VDG127" s="208"/>
      <c r="VDH127" s="208"/>
      <c r="VDI127" s="208"/>
      <c r="VDJ127" s="208"/>
      <c r="VDK127" s="208"/>
      <c r="VDL127" s="208"/>
      <c r="VDM127" s="208"/>
      <c r="VDN127" s="208"/>
      <c r="VDO127" s="208"/>
      <c r="VDP127" s="208"/>
      <c r="VDQ127" s="208"/>
      <c r="VDR127" s="208"/>
      <c r="VDS127" s="208"/>
      <c r="VDT127" s="208"/>
      <c r="VDU127" s="208"/>
      <c r="VDV127" s="208"/>
      <c r="VDW127" s="208"/>
      <c r="VDX127" s="208"/>
      <c r="VDY127" s="208"/>
      <c r="VDZ127" s="208"/>
      <c r="VEA127" s="208"/>
      <c r="VEB127" s="208"/>
      <c r="VEC127" s="208"/>
      <c r="VED127" s="208"/>
      <c r="VEE127" s="208"/>
      <c r="VEF127" s="208"/>
      <c r="VEG127" s="208"/>
      <c r="VEH127" s="208"/>
      <c r="VEI127" s="208"/>
      <c r="VEJ127" s="208"/>
      <c r="VEK127" s="208"/>
      <c r="VEL127" s="208"/>
      <c r="VEM127" s="208"/>
      <c r="VEN127" s="208"/>
      <c r="VEO127" s="208"/>
      <c r="VEP127" s="208"/>
      <c r="VEQ127" s="208"/>
      <c r="VER127" s="208"/>
      <c r="VES127" s="208"/>
      <c r="VET127" s="208"/>
      <c r="VEU127" s="208"/>
      <c r="VEV127" s="208"/>
      <c r="VEW127" s="208"/>
      <c r="VEX127" s="208"/>
      <c r="VEY127" s="208"/>
      <c r="VEZ127" s="208"/>
      <c r="VFA127" s="208"/>
      <c r="VFB127" s="208"/>
      <c r="VFC127" s="208"/>
      <c r="VFD127" s="208"/>
      <c r="VFE127" s="208"/>
      <c r="VFF127" s="208"/>
      <c r="VFG127" s="208"/>
      <c r="VFH127" s="208"/>
      <c r="VFI127" s="208"/>
      <c r="VFJ127" s="208"/>
      <c r="VFK127" s="208"/>
      <c r="VFL127" s="208"/>
      <c r="VFM127" s="208"/>
      <c r="VFN127" s="208"/>
      <c r="VFO127" s="208"/>
      <c r="VFP127" s="208"/>
      <c r="VFQ127" s="208"/>
      <c r="VFR127" s="208"/>
      <c r="VFS127" s="208"/>
      <c r="VFT127" s="208"/>
      <c r="VFU127" s="208"/>
      <c r="VFV127" s="208"/>
      <c r="VFW127" s="208"/>
      <c r="VFX127" s="208"/>
      <c r="VFY127" s="208"/>
      <c r="VFZ127" s="208"/>
      <c r="VGA127" s="208"/>
      <c r="VGB127" s="208"/>
      <c r="VGC127" s="208"/>
      <c r="VGD127" s="208"/>
      <c r="VGE127" s="208"/>
      <c r="VGF127" s="208"/>
      <c r="VGG127" s="208"/>
      <c r="VGH127" s="208"/>
      <c r="VGI127" s="208"/>
      <c r="VGJ127" s="208"/>
      <c r="VGK127" s="208"/>
      <c r="VGL127" s="208"/>
      <c r="VGM127" s="208"/>
      <c r="VGN127" s="208"/>
      <c r="VGO127" s="208"/>
      <c r="VGP127" s="208"/>
      <c r="VGQ127" s="208"/>
      <c r="VGR127" s="208"/>
      <c r="VGS127" s="208"/>
      <c r="VGT127" s="208"/>
      <c r="VGU127" s="208"/>
      <c r="VGV127" s="208"/>
      <c r="VGW127" s="208"/>
      <c r="VGX127" s="208"/>
      <c r="VGY127" s="208"/>
      <c r="VGZ127" s="208"/>
      <c r="VHA127" s="208"/>
      <c r="VHB127" s="208"/>
      <c r="VHC127" s="208"/>
      <c r="VHD127" s="208"/>
      <c r="VHE127" s="208"/>
      <c r="VHF127" s="208"/>
      <c r="VHG127" s="208"/>
      <c r="VHH127" s="208"/>
      <c r="VHI127" s="208"/>
      <c r="VHJ127" s="208"/>
      <c r="VHK127" s="208"/>
      <c r="VHL127" s="208"/>
      <c r="VHM127" s="208"/>
      <c r="VHN127" s="208"/>
      <c r="VHO127" s="208"/>
      <c r="VHP127" s="208"/>
      <c r="VHQ127" s="208"/>
      <c r="VHR127" s="208"/>
      <c r="VHS127" s="208"/>
      <c r="VHT127" s="208"/>
      <c r="VHU127" s="208"/>
      <c r="VHV127" s="208"/>
      <c r="VHW127" s="208"/>
      <c r="VHX127" s="208"/>
      <c r="VHY127" s="208"/>
      <c r="VHZ127" s="208"/>
      <c r="VIA127" s="208"/>
      <c r="VIB127" s="208"/>
      <c r="VIC127" s="208"/>
      <c r="VID127" s="208"/>
      <c r="VIE127" s="208"/>
      <c r="VIF127" s="208"/>
      <c r="VIG127" s="208"/>
      <c r="VIH127" s="208"/>
      <c r="VII127" s="208"/>
      <c r="VIJ127" s="208"/>
      <c r="VIK127" s="208"/>
      <c r="VIL127" s="208"/>
      <c r="VIM127" s="208"/>
      <c r="VIN127" s="208"/>
      <c r="VIO127" s="208"/>
      <c r="VIP127" s="208"/>
      <c r="VIQ127" s="208"/>
      <c r="VIR127" s="208"/>
      <c r="VIS127" s="208"/>
      <c r="VIT127" s="208"/>
      <c r="VIU127" s="208"/>
      <c r="VIV127" s="208"/>
      <c r="VIW127" s="208"/>
      <c r="VIX127" s="208"/>
      <c r="VIY127" s="208"/>
      <c r="VIZ127" s="208"/>
      <c r="VJA127" s="208"/>
      <c r="VJB127" s="208"/>
      <c r="VJC127" s="208"/>
      <c r="VJD127" s="208"/>
      <c r="VJE127" s="208"/>
      <c r="VJF127" s="208"/>
      <c r="VJG127" s="208"/>
      <c r="VJH127" s="208"/>
      <c r="VJI127" s="208"/>
      <c r="VJJ127" s="208"/>
      <c r="VJK127" s="208"/>
      <c r="VJL127" s="208"/>
      <c r="VJM127" s="208"/>
      <c r="VJN127" s="208"/>
      <c r="VJO127" s="208"/>
      <c r="VJP127" s="208"/>
      <c r="VJQ127" s="208"/>
      <c r="VJR127" s="208"/>
      <c r="VJS127" s="208"/>
      <c r="VJT127" s="208"/>
      <c r="VJU127" s="208"/>
      <c r="VJV127" s="208"/>
      <c r="VJW127" s="208"/>
      <c r="VJX127" s="208"/>
      <c r="VJY127" s="208"/>
      <c r="VJZ127" s="208"/>
      <c r="VKA127" s="208"/>
      <c r="VKB127" s="208"/>
      <c r="VKC127" s="208"/>
      <c r="VKD127" s="208"/>
      <c r="VKE127" s="208"/>
      <c r="VKF127" s="208"/>
      <c r="VKG127" s="208"/>
      <c r="VKH127" s="208"/>
      <c r="VKI127" s="208"/>
      <c r="VKJ127" s="208"/>
      <c r="VKK127" s="208"/>
      <c r="VKL127" s="208"/>
      <c r="VKM127" s="208"/>
      <c r="VKN127" s="208"/>
      <c r="VKO127" s="208"/>
      <c r="VKP127" s="208"/>
      <c r="VKQ127" s="208"/>
      <c r="VKR127" s="208"/>
      <c r="VKS127" s="208"/>
      <c r="VKT127" s="208"/>
      <c r="VKU127" s="208"/>
      <c r="VKV127" s="208"/>
      <c r="VKW127" s="208"/>
      <c r="VKX127" s="208"/>
      <c r="VKY127" s="208"/>
      <c r="VKZ127" s="208"/>
      <c r="VLA127" s="208"/>
      <c r="VLB127" s="208"/>
      <c r="VLC127" s="208"/>
      <c r="VLD127" s="208"/>
      <c r="VLE127" s="208"/>
      <c r="VLF127" s="208"/>
      <c r="VLG127" s="208"/>
      <c r="VLH127" s="208"/>
      <c r="VLI127" s="208"/>
      <c r="VLJ127" s="208"/>
      <c r="VLK127" s="208"/>
      <c r="VLL127" s="208"/>
      <c r="VLM127" s="208"/>
      <c r="VLN127" s="208"/>
      <c r="VLO127" s="208"/>
      <c r="VLP127" s="208"/>
      <c r="VLQ127" s="208"/>
      <c r="VLR127" s="208"/>
      <c r="VLS127" s="208"/>
      <c r="VLT127" s="208"/>
      <c r="VLU127" s="208"/>
      <c r="VLV127" s="208"/>
      <c r="VLW127" s="208"/>
      <c r="VLX127" s="208"/>
      <c r="VLY127" s="208"/>
      <c r="VLZ127" s="208"/>
      <c r="VMA127" s="208"/>
      <c r="VMB127" s="208"/>
      <c r="VMC127" s="208"/>
      <c r="VMD127" s="208"/>
      <c r="VME127" s="208"/>
      <c r="VMF127" s="208"/>
      <c r="VMG127" s="208"/>
      <c r="VMH127" s="208"/>
      <c r="VMI127" s="208"/>
      <c r="VMJ127" s="208"/>
      <c r="VMK127" s="208"/>
      <c r="VML127" s="208"/>
      <c r="VMM127" s="208"/>
      <c r="VMN127" s="208"/>
      <c r="VMO127" s="208"/>
      <c r="VMP127" s="208"/>
      <c r="VMQ127" s="208"/>
      <c r="VMR127" s="208"/>
      <c r="VMS127" s="208"/>
      <c r="VMT127" s="208"/>
      <c r="VMU127" s="208"/>
      <c r="VMV127" s="208"/>
      <c r="VMW127" s="208"/>
      <c r="VMX127" s="208"/>
      <c r="VMY127" s="208"/>
      <c r="VMZ127" s="208"/>
      <c r="VNA127" s="208"/>
      <c r="VNB127" s="208"/>
      <c r="VNC127" s="208"/>
      <c r="VND127" s="208"/>
      <c r="VNE127" s="208"/>
      <c r="VNF127" s="208"/>
      <c r="VNG127" s="208"/>
      <c r="VNH127" s="208"/>
      <c r="VNI127" s="208"/>
      <c r="VNJ127" s="208"/>
      <c r="VNK127" s="208"/>
      <c r="VNL127" s="208"/>
      <c r="VNM127" s="208"/>
      <c r="VNN127" s="208"/>
      <c r="VNO127" s="208"/>
      <c r="VNP127" s="208"/>
      <c r="VNQ127" s="208"/>
      <c r="VNR127" s="208"/>
      <c r="VNS127" s="208"/>
      <c r="VNT127" s="208"/>
      <c r="VNU127" s="208"/>
      <c r="VNV127" s="208"/>
      <c r="VNW127" s="208"/>
      <c r="VNX127" s="208"/>
      <c r="VNY127" s="208"/>
      <c r="VNZ127" s="208"/>
      <c r="VOA127" s="208"/>
      <c r="VOB127" s="208"/>
      <c r="VOC127" s="208"/>
      <c r="VOD127" s="208"/>
      <c r="VOE127" s="208"/>
      <c r="VOF127" s="208"/>
      <c r="VOG127" s="208"/>
      <c r="VOH127" s="208"/>
      <c r="VOI127" s="208"/>
      <c r="VOJ127" s="208"/>
      <c r="VOK127" s="208"/>
      <c r="VOL127" s="208"/>
      <c r="VOM127" s="208"/>
      <c r="VON127" s="208"/>
      <c r="VOO127" s="208"/>
      <c r="VOP127" s="208"/>
      <c r="VOQ127" s="208"/>
      <c r="VOR127" s="208"/>
      <c r="VOS127" s="208"/>
      <c r="VOT127" s="208"/>
      <c r="VOU127" s="208"/>
      <c r="VOV127" s="208"/>
      <c r="VOW127" s="208"/>
      <c r="VOX127" s="208"/>
      <c r="VOY127" s="208"/>
      <c r="VOZ127" s="208"/>
      <c r="VPA127" s="208"/>
      <c r="VPB127" s="208"/>
      <c r="VPC127" s="208"/>
      <c r="VPD127" s="208"/>
      <c r="VPE127" s="208"/>
      <c r="VPF127" s="208"/>
      <c r="VPG127" s="208"/>
      <c r="VPH127" s="208"/>
      <c r="VPI127" s="208"/>
      <c r="VPJ127" s="208"/>
      <c r="VPK127" s="208"/>
      <c r="VPL127" s="208"/>
      <c r="VPM127" s="208"/>
      <c r="VPN127" s="208"/>
      <c r="VPO127" s="208"/>
      <c r="VPP127" s="208"/>
      <c r="VPQ127" s="208"/>
      <c r="VPR127" s="208"/>
      <c r="VPS127" s="208"/>
      <c r="VPT127" s="208"/>
      <c r="VPU127" s="208"/>
      <c r="VPV127" s="208"/>
      <c r="VPW127" s="208"/>
      <c r="VPX127" s="208"/>
      <c r="VPY127" s="208"/>
      <c r="VPZ127" s="208"/>
      <c r="VQA127" s="208"/>
      <c r="VQB127" s="208"/>
      <c r="VQC127" s="208"/>
      <c r="VQD127" s="208"/>
      <c r="VQE127" s="208"/>
      <c r="VQF127" s="208"/>
      <c r="VQG127" s="208"/>
      <c r="VQH127" s="208"/>
      <c r="VQI127" s="208"/>
      <c r="VQJ127" s="208"/>
      <c r="VQK127" s="208"/>
      <c r="VQL127" s="208"/>
      <c r="VQM127" s="208"/>
      <c r="VQN127" s="208"/>
      <c r="VQO127" s="208"/>
      <c r="VQP127" s="208"/>
      <c r="VQQ127" s="208"/>
      <c r="VQR127" s="208"/>
      <c r="VQS127" s="208"/>
      <c r="VQT127" s="208"/>
      <c r="VQU127" s="208"/>
      <c r="VQV127" s="208"/>
      <c r="VQW127" s="208"/>
      <c r="VQX127" s="208"/>
      <c r="VQY127" s="208"/>
      <c r="VQZ127" s="208"/>
      <c r="VRA127" s="208"/>
      <c r="VRB127" s="208"/>
      <c r="VRC127" s="208"/>
      <c r="VRD127" s="208"/>
      <c r="VRE127" s="208"/>
      <c r="VRF127" s="208"/>
      <c r="VRG127" s="208"/>
      <c r="VRH127" s="208"/>
      <c r="VRI127" s="208"/>
      <c r="VRJ127" s="208"/>
      <c r="VRK127" s="208"/>
      <c r="VRL127" s="208"/>
      <c r="VRM127" s="208"/>
      <c r="VRN127" s="208"/>
      <c r="VRO127" s="208"/>
      <c r="VRP127" s="208"/>
      <c r="VRQ127" s="208"/>
      <c r="VRR127" s="208"/>
      <c r="VRS127" s="208"/>
      <c r="VRT127" s="208"/>
      <c r="VRU127" s="208"/>
      <c r="VRV127" s="208"/>
      <c r="VRW127" s="208"/>
      <c r="VRX127" s="208"/>
      <c r="VRY127" s="208"/>
      <c r="VRZ127" s="208"/>
      <c r="VSA127" s="208"/>
      <c r="VSB127" s="208"/>
      <c r="VSC127" s="208"/>
      <c r="VSD127" s="208"/>
      <c r="VSE127" s="208"/>
      <c r="VSF127" s="208"/>
      <c r="VSG127" s="208"/>
      <c r="VSH127" s="208"/>
      <c r="VSI127" s="208"/>
      <c r="VSJ127" s="208"/>
      <c r="VSK127" s="208"/>
      <c r="VSL127" s="208"/>
      <c r="VSM127" s="208"/>
      <c r="VSN127" s="208"/>
      <c r="VSO127" s="208"/>
      <c r="VSP127" s="208"/>
      <c r="VSQ127" s="208"/>
      <c r="VSR127" s="208"/>
      <c r="VSS127" s="208"/>
      <c r="VST127" s="208"/>
      <c r="VSU127" s="208"/>
      <c r="VSV127" s="208"/>
      <c r="VSW127" s="208"/>
      <c r="VSX127" s="208"/>
      <c r="VSY127" s="208"/>
      <c r="VSZ127" s="208"/>
      <c r="VTA127" s="208"/>
      <c r="VTB127" s="208"/>
      <c r="VTC127" s="208"/>
      <c r="VTD127" s="208"/>
      <c r="VTE127" s="208"/>
      <c r="VTF127" s="208"/>
      <c r="VTG127" s="208"/>
      <c r="VTH127" s="208"/>
      <c r="VTI127" s="208"/>
      <c r="VTJ127" s="208"/>
      <c r="VTK127" s="208"/>
      <c r="VTL127" s="208"/>
      <c r="VTM127" s="208"/>
      <c r="VTN127" s="208"/>
      <c r="VTO127" s="208"/>
      <c r="VTP127" s="208"/>
      <c r="VTQ127" s="208"/>
      <c r="VTR127" s="208"/>
      <c r="VTS127" s="208"/>
      <c r="VTT127" s="208"/>
      <c r="VTU127" s="208"/>
      <c r="VTV127" s="208"/>
      <c r="VTW127" s="208"/>
      <c r="VTX127" s="208"/>
      <c r="VTY127" s="208"/>
      <c r="VTZ127" s="208"/>
      <c r="VUA127" s="208"/>
      <c r="VUB127" s="208"/>
      <c r="VUC127" s="208"/>
      <c r="VUD127" s="208"/>
      <c r="VUE127" s="208"/>
      <c r="VUF127" s="208"/>
      <c r="VUG127" s="208"/>
      <c r="VUH127" s="208"/>
      <c r="VUI127" s="208"/>
      <c r="VUJ127" s="208"/>
      <c r="VUK127" s="208"/>
      <c r="VUL127" s="208"/>
      <c r="VUM127" s="208"/>
      <c r="VUN127" s="208"/>
      <c r="VUO127" s="208"/>
      <c r="VUP127" s="208"/>
      <c r="VUQ127" s="208"/>
      <c r="VUR127" s="208"/>
      <c r="VUS127" s="208"/>
      <c r="VUT127" s="208"/>
      <c r="VUU127" s="208"/>
      <c r="VUV127" s="208"/>
      <c r="VUW127" s="208"/>
      <c r="VUX127" s="208"/>
      <c r="VUY127" s="208"/>
      <c r="VUZ127" s="208"/>
      <c r="VVA127" s="208"/>
      <c r="VVB127" s="208"/>
      <c r="VVC127" s="208"/>
      <c r="VVD127" s="208"/>
      <c r="VVE127" s="208"/>
      <c r="VVF127" s="208"/>
      <c r="VVG127" s="208"/>
      <c r="VVH127" s="208"/>
      <c r="VVI127" s="208"/>
      <c r="VVJ127" s="208"/>
      <c r="VVK127" s="208"/>
      <c r="VVL127" s="208"/>
      <c r="VVM127" s="208"/>
      <c r="VVN127" s="208"/>
      <c r="VVO127" s="208"/>
      <c r="VVP127" s="208"/>
      <c r="VVQ127" s="208"/>
      <c r="VVR127" s="208"/>
      <c r="VVS127" s="208"/>
      <c r="VVT127" s="208"/>
      <c r="VVU127" s="208"/>
      <c r="VVV127" s="208"/>
      <c r="VVW127" s="208"/>
      <c r="VVX127" s="208"/>
      <c r="VVY127" s="208"/>
      <c r="VVZ127" s="208"/>
      <c r="VWA127" s="208"/>
      <c r="VWB127" s="208"/>
      <c r="VWC127" s="208"/>
      <c r="VWD127" s="208"/>
      <c r="VWE127" s="208"/>
      <c r="VWF127" s="208"/>
      <c r="VWG127" s="208"/>
      <c r="VWH127" s="208"/>
      <c r="VWI127" s="208"/>
      <c r="VWJ127" s="208"/>
      <c r="VWK127" s="208"/>
      <c r="VWL127" s="208"/>
      <c r="VWM127" s="208"/>
      <c r="VWN127" s="208"/>
      <c r="VWO127" s="208"/>
      <c r="VWP127" s="208"/>
      <c r="VWQ127" s="208"/>
      <c r="VWR127" s="208"/>
      <c r="VWS127" s="208"/>
      <c r="VWT127" s="208"/>
      <c r="VWU127" s="208"/>
      <c r="VWV127" s="208"/>
      <c r="VWW127" s="208"/>
      <c r="VWX127" s="208"/>
      <c r="VWY127" s="208"/>
      <c r="VWZ127" s="208"/>
      <c r="VXA127" s="208"/>
      <c r="VXB127" s="208"/>
      <c r="VXC127" s="208"/>
      <c r="VXD127" s="208"/>
      <c r="VXE127" s="208"/>
      <c r="VXF127" s="208"/>
      <c r="VXG127" s="208"/>
      <c r="VXH127" s="208"/>
      <c r="VXI127" s="208"/>
      <c r="VXJ127" s="208"/>
      <c r="VXK127" s="208"/>
      <c r="VXL127" s="208"/>
      <c r="VXM127" s="208"/>
      <c r="VXN127" s="208"/>
      <c r="VXO127" s="208"/>
      <c r="VXP127" s="208"/>
      <c r="VXQ127" s="208"/>
      <c r="VXR127" s="208"/>
      <c r="VXS127" s="208"/>
      <c r="VXT127" s="208"/>
      <c r="VXU127" s="208"/>
      <c r="VXV127" s="208"/>
      <c r="VXW127" s="208"/>
      <c r="VXX127" s="208"/>
      <c r="VXY127" s="208"/>
      <c r="VXZ127" s="208"/>
      <c r="VYA127" s="208"/>
      <c r="VYB127" s="208"/>
      <c r="VYC127" s="208"/>
      <c r="VYD127" s="208"/>
      <c r="VYE127" s="208"/>
      <c r="VYF127" s="208"/>
      <c r="VYG127" s="208"/>
      <c r="VYH127" s="208"/>
      <c r="VYI127" s="208"/>
      <c r="VYJ127" s="208"/>
      <c r="VYK127" s="208"/>
      <c r="VYL127" s="208"/>
      <c r="VYM127" s="208"/>
      <c r="VYN127" s="208"/>
      <c r="VYO127" s="208"/>
      <c r="VYP127" s="208"/>
      <c r="VYQ127" s="208"/>
      <c r="VYR127" s="208"/>
      <c r="VYS127" s="208"/>
      <c r="VYT127" s="208"/>
      <c r="VYU127" s="208"/>
      <c r="VYV127" s="208"/>
      <c r="VYW127" s="208"/>
      <c r="VYX127" s="208"/>
      <c r="VYY127" s="208"/>
      <c r="VYZ127" s="208"/>
      <c r="VZA127" s="208"/>
      <c r="VZB127" s="208"/>
      <c r="VZC127" s="208"/>
      <c r="VZD127" s="208"/>
      <c r="VZE127" s="208"/>
      <c r="VZF127" s="208"/>
      <c r="VZG127" s="208"/>
      <c r="VZH127" s="208"/>
      <c r="VZI127" s="208"/>
      <c r="VZJ127" s="208"/>
      <c r="VZK127" s="208"/>
      <c r="VZL127" s="208"/>
      <c r="VZM127" s="208"/>
      <c r="VZN127" s="208"/>
      <c r="VZO127" s="208"/>
      <c r="VZP127" s="208"/>
      <c r="VZQ127" s="208"/>
      <c r="VZR127" s="208"/>
      <c r="VZS127" s="208"/>
      <c r="VZT127" s="208"/>
      <c r="VZU127" s="208"/>
      <c r="VZV127" s="208"/>
      <c r="VZW127" s="208"/>
      <c r="VZX127" s="208"/>
      <c r="VZY127" s="208"/>
      <c r="VZZ127" s="208"/>
      <c r="WAA127" s="208"/>
      <c r="WAB127" s="208"/>
      <c r="WAC127" s="208"/>
      <c r="WAD127" s="208"/>
      <c r="WAE127" s="208"/>
      <c r="WAF127" s="208"/>
      <c r="WAG127" s="208"/>
      <c r="WAH127" s="208"/>
      <c r="WAI127" s="208"/>
      <c r="WAJ127" s="208"/>
      <c r="WAK127" s="208"/>
      <c r="WAL127" s="208"/>
      <c r="WAM127" s="208"/>
      <c r="WAN127" s="208"/>
      <c r="WAO127" s="208"/>
      <c r="WAP127" s="208"/>
      <c r="WAQ127" s="208"/>
      <c r="WAR127" s="208"/>
      <c r="WAS127" s="208"/>
      <c r="WAT127" s="208"/>
      <c r="WAU127" s="208"/>
      <c r="WAV127" s="208"/>
      <c r="WAW127" s="208"/>
      <c r="WAX127" s="208"/>
      <c r="WAY127" s="208"/>
      <c r="WAZ127" s="208"/>
      <c r="WBA127" s="208"/>
      <c r="WBB127" s="208"/>
      <c r="WBC127" s="208"/>
      <c r="WBD127" s="208"/>
      <c r="WBE127" s="208"/>
      <c r="WBF127" s="208"/>
      <c r="WBG127" s="208"/>
      <c r="WBH127" s="208"/>
      <c r="WBI127" s="208"/>
      <c r="WBJ127" s="208"/>
      <c r="WBK127" s="208"/>
      <c r="WBL127" s="208"/>
      <c r="WBM127" s="208"/>
      <c r="WBN127" s="208"/>
      <c r="WBO127" s="208"/>
      <c r="WBP127" s="208"/>
      <c r="WBQ127" s="208"/>
      <c r="WBR127" s="208"/>
      <c r="WBS127" s="208"/>
      <c r="WBT127" s="208"/>
      <c r="WBU127" s="208"/>
      <c r="WBV127" s="208"/>
      <c r="WBW127" s="208"/>
      <c r="WBX127" s="208"/>
      <c r="WBY127" s="208"/>
      <c r="WBZ127" s="208"/>
      <c r="WCA127" s="208"/>
      <c r="WCB127" s="208"/>
      <c r="WCC127" s="208"/>
      <c r="WCD127" s="208"/>
      <c r="WCE127" s="208"/>
      <c r="WCF127" s="208"/>
      <c r="WCG127" s="208"/>
      <c r="WCH127" s="208"/>
      <c r="WCI127" s="208"/>
      <c r="WCJ127" s="208"/>
      <c r="WCK127" s="208"/>
      <c r="WCL127" s="208"/>
      <c r="WCM127" s="208"/>
      <c r="WCN127" s="208"/>
      <c r="WCO127" s="208"/>
      <c r="WCP127" s="208"/>
      <c r="WCQ127" s="208"/>
      <c r="WCR127" s="208"/>
      <c r="WCS127" s="208"/>
      <c r="WCT127" s="208"/>
      <c r="WCU127" s="208"/>
      <c r="WCV127" s="208"/>
      <c r="WCW127" s="208"/>
      <c r="WCX127" s="208"/>
      <c r="WCY127" s="208"/>
      <c r="WCZ127" s="208"/>
      <c r="WDA127" s="208"/>
      <c r="WDB127" s="208"/>
      <c r="WDC127" s="208"/>
      <c r="WDD127" s="208"/>
      <c r="WDE127" s="208"/>
      <c r="WDF127" s="208"/>
      <c r="WDG127" s="208"/>
      <c r="WDH127" s="208"/>
      <c r="WDI127" s="208"/>
      <c r="WDJ127" s="208"/>
      <c r="WDK127" s="208"/>
      <c r="WDL127" s="208"/>
      <c r="WDM127" s="208"/>
      <c r="WDN127" s="208"/>
      <c r="WDO127" s="208"/>
      <c r="WDP127" s="208"/>
      <c r="WDQ127" s="208"/>
      <c r="WDR127" s="208"/>
      <c r="WDS127" s="208"/>
      <c r="WDT127" s="208"/>
      <c r="WDU127" s="208"/>
      <c r="WDV127" s="208"/>
      <c r="WDW127" s="208"/>
      <c r="WDX127" s="208"/>
      <c r="WDY127" s="208"/>
      <c r="WDZ127" s="208"/>
      <c r="WEA127" s="208"/>
      <c r="WEB127" s="208"/>
      <c r="WEC127" s="208"/>
      <c r="WED127" s="208"/>
      <c r="WEE127" s="208"/>
      <c r="WEF127" s="208"/>
      <c r="WEG127" s="208"/>
      <c r="WEH127" s="208"/>
      <c r="WEI127" s="208"/>
      <c r="WEJ127" s="208"/>
      <c r="WEK127" s="208"/>
      <c r="WEL127" s="208"/>
      <c r="WEM127" s="208"/>
      <c r="WEN127" s="208"/>
      <c r="WEO127" s="208"/>
      <c r="WEP127" s="208"/>
      <c r="WEQ127" s="208"/>
      <c r="WER127" s="208"/>
      <c r="WES127" s="208"/>
      <c r="WET127" s="208"/>
      <c r="WEU127" s="208"/>
      <c r="WEV127" s="208"/>
      <c r="WEW127" s="208"/>
      <c r="WEX127" s="208"/>
      <c r="WEY127" s="208"/>
      <c r="WEZ127" s="208"/>
      <c r="WFA127" s="208"/>
      <c r="WFB127" s="208"/>
      <c r="WFC127" s="208"/>
      <c r="WFD127" s="208"/>
      <c r="WFE127" s="208"/>
      <c r="WFF127" s="208"/>
      <c r="WFG127" s="208"/>
      <c r="WFH127" s="208"/>
      <c r="WFI127" s="208"/>
      <c r="WFJ127" s="208"/>
      <c r="WFK127" s="208"/>
      <c r="WFL127" s="208"/>
      <c r="WFM127" s="208"/>
      <c r="WFN127" s="208"/>
      <c r="WFO127" s="208"/>
      <c r="WFP127" s="208"/>
      <c r="WFQ127" s="208"/>
      <c r="WFR127" s="208"/>
      <c r="WFS127" s="208"/>
      <c r="WFT127" s="208"/>
      <c r="WFU127" s="208"/>
      <c r="WFV127" s="208"/>
      <c r="WFW127" s="208"/>
      <c r="WFX127" s="208"/>
      <c r="WFY127" s="208"/>
      <c r="WFZ127" s="208"/>
      <c r="WGA127" s="208"/>
      <c r="WGB127" s="208"/>
      <c r="WGC127" s="208"/>
      <c r="WGD127" s="208"/>
      <c r="WGE127" s="208"/>
      <c r="WGF127" s="208"/>
      <c r="WGG127" s="208"/>
      <c r="WGH127" s="208"/>
      <c r="WGI127" s="208"/>
      <c r="WGJ127" s="208"/>
      <c r="WGK127" s="208"/>
      <c r="WGL127" s="208"/>
      <c r="WGM127" s="208"/>
      <c r="WGN127" s="208"/>
      <c r="WGO127" s="208"/>
      <c r="WGP127" s="208"/>
      <c r="WGQ127" s="208"/>
      <c r="WGR127" s="208"/>
      <c r="WGS127" s="208"/>
      <c r="WGT127" s="208"/>
      <c r="WGU127" s="208"/>
      <c r="WGV127" s="208"/>
      <c r="WGW127" s="208"/>
      <c r="WGX127" s="208"/>
      <c r="WGY127" s="208"/>
      <c r="WGZ127" s="208"/>
      <c r="WHA127" s="208"/>
      <c r="WHB127" s="208"/>
      <c r="WHC127" s="208"/>
      <c r="WHD127" s="208"/>
      <c r="WHE127" s="208"/>
      <c r="WHF127" s="208"/>
      <c r="WHG127" s="208"/>
      <c r="WHH127" s="208"/>
      <c r="WHI127" s="208"/>
      <c r="WHJ127" s="208"/>
      <c r="WHK127" s="208"/>
      <c r="WHL127" s="208"/>
      <c r="WHM127" s="208"/>
      <c r="WHN127" s="208"/>
      <c r="WHO127" s="208"/>
      <c r="WHP127" s="208"/>
      <c r="WHQ127" s="208"/>
      <c r="WHR127" s="208"/>
      <c r="WHS127" s="208"/>
      <c r="WHT127" s="208"/>
      <c r="WHU127" s="208"/>
      <c r="WHV127" s="208"/>
      <c r="WHW127" s="208"/>
      <c r="WHX127" s="208"/>
      <c r="WHY127" s="208"/>
      <c r="WHZ127" s="208"/>
      <c r="WIA127" s="208"/>
      <c r="WIB127" s="208"/>
      <c r="WIC127" s="208"/>
      <c r="WID127" s="208"/>
      <c r="WIE127" s="208"/>
      <c r="WIF127" s="208"/>
      <c r="WIG127" s="208"/>
      <c r="WIH127" s="208"/>
      <c r="WII127" s="208"/>
      <c r="WIJ127" s="208"/>
      <c r="WIK127" s="208"/>
      <c r="WIL127" s="208"/>
      <c r="WIM127" s="208"/>
      <c r="WIN127" s="208"/>
      <c r="WIO127" s="208"/>
      <c r="WIP127" s="208"/>
      <c r="WIQ127" s="208"/>
      <c r="WIR127" s="208"/>
      <c r="WIS127" s="208"/>
      <c r="WIT127" s="208"/>
      <c r="WIU127" s="208"/>
      <c r="WIV127" s="208"/>
      <c r="WIW127" s="208"/>
      <c r="WIX127" s="208"/>
      <c r="WIY127" s="208"/>
      <c r="WIZ127" s="208"/>
      <c r="WJA127" s="208"/>
      <c r="WJB127" s="208"/>
      <c r="WJC127" s="208"/>
      <c r="WJD127" s="208"/>
      <c r="WJE127" s="208"/>
      <c r="WJF127" s="208"/>
      <c r="WJG127" s="208"/>
      <c r="WJH127" s="208"/>
      <c r="WJI127" s="208"/>
      <c r="WJJ127" s="208"/>
      <c r="WJK127" s="208"/>
      <c r="WJL127" s="208"/>
      <c r="WJM127" s="208"/>
      <c r="WJN127" s="208"/>
      <c r="WJO127" s="208"/>
      <c r="WJP127" s="208"/>
      <c r="WJQ127" s="208"/>
      <c r="WJR127" s="208"/>
      <c r="WJS127" s="208"/>
      <c r="WJT127" s="208"/>
      <c r="WJU127" s="208"/>
      <c r="WJV127" s="208"/>
      <c r="WJW127" s="208"/>
      <c r="WJX127" s="208"/>
      <c r="WJY127" s="208"/>
      <c r="WJZ127" s="208"/>
      <c r="WKA127" s="208"/>
      <c r="WKB127" s="208"/>
      <c r="WKC127" s="208"/>
      <c r="WKD127" s="208"/>
      <c r="WKE127" s="208"/>
      <c r="WKF127" s="208"/>
      <c r="WKG127" s="208"/>
      <c r="WKH127" s="208"/>
      <c r="WKI127" s="208"/>
      <c r="WKJ127" s="208"/>
      <c r="WKK127" s="208"/>
      <c r="WKL127" s="208"/>
      <c r="WKM127" s="208"/>
      <c r="WKN127" s="208"/>
      <c r="WKO127" s="208"/>
      <c r="WKP127" s="208"/>
      <c r="WKQ127" s="208"/>
      <c r="WKR127" s="208"/>
      <c r="WKS127" s="208"/>
      <c r="WKT127" s="208"/>
      <c r="WKU127" s="208"/>
      <c r="WKV127" s="208"/>
      <c r="WKW127" s="208"/>
      <c r="WKX127" s="208"/>
      <c r="WKY127" s="208"/>
      <c r="WKZ127" s="208"/>
      <c r="WLA127" s="208"/>
      <c r="WLB127" s="208"/>
      <c r="WLC127" s="208"/>
      <c r="WLD127" s="208"/>
      <c r="WLE127" s="208"/>
      <c r="WLF127" s="208"/>
      <c r="WLG127" s="208"/>
      <c r="WLH127" s="208"/>
      <c r="WLI127" s="208"/>
      <c r="WLJ127" s="208"/>
      <c r="WLK127" s="208"/>
      <c r="WLL127" s="208"/>
      <c r="WLM127" s="208"/>
      <c r="WLN127" s="208"/>
      <c r="WLO127" s="208"/>
      <c r="WLP127" s="208"/>
      <c r="WLQ127" s="208"/>
      <c r="WLR127" s="208"/>
      <c r="WLS127" s="208"/>
      <c r="WLT127" s="208"/>
      <c r="WLU127" s="208"/>
      <c r="WLV127" s="208"/>
      <c r="WLW127" s="208"/>
      <c r="WLX127" s="208"/>
      <c r="WLY127" s="208"/>
      <c r="WLZ127" s="208"/>
      <c r="WMA127" s="208"/>
      <c r="WMB127" s="208"/>
      <c r="WMC127" s="208"/>
      <c r="WMD127" s="208"/>
      <c r="WME127" s="208"/>
      <c r="WMF127" s="208"/>
      <c r="WMG127" s="208"/>
      <c r="WMH127" s="208"/>
      <c r="WMI127" s="208"/>
      <c r="WMJ127" s="208"/>
      <c r="WMK127" s="208"/>
      <c r="WML127" s="208"/>
      <c r="WMM127" s="208"/>
      <c r="WMN127" s="208"/>
      <c r="WMO127" s="208"/>
      <c r="WMP127" s="208"/>
      <c r="WMQ127" s="208"/>
      <c r="WMR127" s="208"/>
      <c r="WMS127" s="208"/>
      <c r="WMT127" s="208"/>
      <c r="WMU127" s="208"/>
      <c r="WMV127" s="208"/>
      <c r="WMW127" s="208"/>
      <c r="WMX127" s="208"/>
      <c r="WMY127" s="208"/>
      <c r="WMZ127" s="208"/>
      <c r="WNA127" s="208"/>
      <c r="WNB127" s="208"/>
      <c r="WNC127" s="208"/>
      <c r="WND127" s="208"/>
      <c r="WNE127" s="208"/>
      <c r="WNF127" s="208"/>
      <c r="WNG127" s="208"/>
      <c r="WNH127" s="208"/>
      <c r="WNI127" s="208"/>
      <c r="WNJ127" s="208"/>
      <c r="WNK127" s="208"/>
      <c r="WNL127" s="208"/>
      <c r="WNM127" s="208"/>
      <c r="WNN127" s="208"/>
      <c r="WNO127" s="208"/>
      <c r="WNP127" s="208"/>
      <c r="WNQ127" s="208"/>
      <c r="WNR127" s="208"/>
      <c r="WNS127" s="208"/>
      <c r="WNT127" s="208"/>
      <c r="WNU127" s="208"/>
      <c r="WNV127" s="208"/>
      <c r="WNW127" s="208"/>
      <c r="WNX127" s="208"/>
      <c r="WNY127" s="208"/>
      <c r="WNZ127" s="208"/>
      <c r="WOA127" s="208"/>
      <c r="WOB127" s="208"/>
      <c r="WOC127" s="208"/>
      <c r="WOD127" s="208"/>
      <c r="WOE127" s="208"/>
      <c r="WOF127" s="208"/>
      <c r="WOG127" s="208"/>
      <c r="WOH127" s="208"/>
      <c r="WOI127" s="208"/>
      <c r="WOJ127" s="208"/>
      <c r="WOK127" s="208"/>
      <c r="WOL127" s="208"/>
      <c r="WOM127" s="208"/>
      <c r="WON127" s="208"/>
      <c r="WOO127" s="208"/>
      <c r="WOP127" s="208"/>
      <c r="WOQ127" s="208"/>
      <c r="WOR127" s="208"/>
      <c r="WOS127" s="208"/>
      <c r="WOT127" s="208"/>
      <c r="WOU127" s="208"/>
      <c r="WOV127" s="208"/>
      <c r="WOW127" s="208"/>
      <c r="WOX127" s="208"/>
      <c r="WOY127" s="208"/>
      <c r="WOZ127" s="208"/>
      <c r="WPA127" s="208"/>
      <c r="WPB127" s="208"/>
      <c r="WPC127" s="208"/>
      <c r="WPD127" s="208"/>
      <c r="WPE127" s="208"/>
      <c r="WPF127" s="208"/>
      <c r="WPG127" s="208"/>
      <c r="WPH127" s="208"/>
      <c r="WPI127" s="208"/>
      <c r="WPJ127" s="208"/>
      <c r="WPK127" s="208"/>
      <c r="WPL127" s="208"/>
      <c r="WPM127" s="208"/>
      <c r="WPN127" s="208"/>
      <c r="WPO127" s="208"/>
      <c r="WPP127" s="208"/>
      <c r="WPQ127" s="208"/>
      <c r="WPR127" s="208"/>
      <c r="WPS127" s="208"/>
      <c r="WPT127" s="208"/>
      <c r="WPU127" s="208"/>
      <c r="WPV127" s="208"/>
      <c r="WPW127" s="208"/>
      <c r="WPX127" s="208"/>
      <c r="WPY127" s="208"/>
      <c r="WPZ127" s="208"/>
      <c r="WQA127" s="208"/>
      <c r="WQB127" s="208"/>
      <c r="WQC127" s="208"/>
      <c r="WQD127" s="208"/>
      <c r="WQE127" s="208"/>
      <c r="WQF127" s="208"/>
      <c r="WQG127" s="208"/>
      <c r="WQH127" s="208"/>
      <c r="WQI127" s="208"/>
      <c r="WQJ127" s="208"/>
      <c r="WQK127" s="208"/>
      <c r="WQL127" s="208"/>
      <c r="WQM127" s="208"/>
      <c r="WQN127" s="208"/>
      <c r="WQO127" s="208"/>
      <c r="WQP127" s="208"/>
      <c r="WQQ127" s="208"/>
      <c r="WQR127" s="208"/>
      <c r="WQS127" s="208"/>
      <c r="WQT127" s="208"/>
      <c r="WQU127" s="208"/>
      <c r="WQV127" s="208"/>
      <c r="WQW127" s="208"/>
      <c r="WQX127" s="208"/>
      <c r="WQY127" s="208"/>
      <c r="WQZ127" s="208"/>
      <c r="WRA127" s="208"/>
      <c r="WRB127" s="208"/>
      <c r="WRC127" s="208"/>
      <c r="WRD127" s="208"/>
      <c r="WRE127" s="208"/>
      <c r="WRF127" s="208"/>
      <c r="WRG127" s="208"/>
      <c r="WRH127" s="208"/>
      <c r="WRI127" s="208"/>
      <c r="WRJ127" s="208"/>
      <c r="WRK127" s="208"/>
      <c r="WRL127" s="208"/>
      <c r="WRM127" s="208"/>
      <c r="WRN127" s="208"/>
      <c r="WRO127" s="208"/>
      <c r="WRP127" s="208"/>
      <c r="WRQ127" s="208"/>
      <c r="WRR127" s="208"/>
      <c r="WRS127" s="208"/>
      <c r="WRT127" s="208"/>
      <c r="WRU127" s="208"/>
      <c r="WRV127" s="208"/>
      <c r="WRW127" s="208"/>
      <c r="WRX127" s="208"/>
      <c r="WRY127" s="208"/>
      <c r="WRZ127" s="208"/>
      <c r="WSA127" s="208"/>
      <c r="WSB127" s="208"/>
      <c r="WSC127" s="208"/>
      <c r="WSD127" s="208"/>
      <c r="WSE127" s="208"/>
      <c r="WSF127" s="208"/>
      <c r="WSG127" s="208"/>
      <c r="WSH127" s="208"/>
      <c r="WSI127" s="208"/>
      <c r="WSJ127" s="208"/>
      <c r="WSK127" s="208"/>
      <c r="WSL127" s="208"/>
      <c r="WSM127" s="208"/>
      <c r="WSN127" s="208"/>
      <c r="WSO127" s="208"/>
      <c r="WSP127" s="208"/>
      <c r="WSQ127" s="208"/>
      <c r="WSR127" s="208"/>
      <c r="WSS127" s="208"/>
      <c r="WST127" s="208"/>
      <c r="WSU127" s="208"/>
      <c r="WSV127" s="208"/>
      <c r="WSW127" s="208"/>
      <c r="WSX127" s="208"/>
      <c r="WSY127" s="208"/>
      <c r="WSZ127" s="208"/>
      <c r="WTA127" s="208"/>
      <c r="WTB127" s="208"/>
      <c r="WTC127" s="208"/>
      <c r="WTD127" s="208"/>
      <c r="WTE127" s="208"/>
      <c r="WTF127" s="208"/>
      <c r="WTG127" s="208"/>
      <c r="WTH127" s="208"/>
      <c r="WTI127" s="208"/>
      <c r="WTJ127" s="208"/>
      <c r="WTK127" s="208"/>
      <c r="WTL127" s="208"/>
      <c r="WTM127" s="208"/>
      <c r="WTN127" s="208"/>
      <c r="WTO127" s="208"/>
      <c r="WTP127" s="208"/>
      <c r="WTQ127" s="208"/>
      <c r="WTR127" s="208"/>
      <c r="WTS127" s="208"/>
      <c r="WTT127" s="208"/>
      <c r="WTU127" s="208"/>
      <c r="WTV127" s="208"/>
      <c r="WTW127" s="208"/>
      <c r="WTX127" s="208"/>
      <c r="WTY127" s="208"/>
      <c r="WTZ127" s="208"/>
      <c r="WUA127" s="208"/>
      <c r="WUB127" s="208"/>
      <c r="WUC127" s="208"/>
      <c r="WUD127" s="208"/>
      <c r="WUE127" s="208"/>
      <c r="WUF127" s="208"/>
      <c r="WUG127" s="208"/>
      <c r="WUH127" s="208"/>
      <c r="WUI127" s="208"/>
      <c r="WUJ127" s="208"/>
      <c r="WUK127" s="208"/>
      <c r="WUL127" s="208"/>
      <c r="WUM127" s="208"/>
      <c r="WUN127" s="208"/>
      <c r="WUO127" s="208"/>
      <c r="WUP127" s="208"/>
      <c r="WUQ127" s="208"/>
      <c r="WUR127" s="208"/>
      <c r="WUS127" s="208"/>
      <c r="WUT127" s="208"/>
      <c r="WUU127" s="208"/>
      <c r="WUV127" s="208"/>
      <c r="WUW127" s="208"/>
      <c r="WUX127" s="208"/>
      <c r="WUY127" s="208"/>
      <c r="WUZ127" s="208"/>
      <c r="WVA127" s="208"/>
      <c r="WVB127" s="208"/>
      <c r="WVC127" s="208"/>
      <c r="WVD127" s="208"/>
      <c r="WVE127" s="208"/>
      <c r="WVF127" s="208"/>
      <c r="WVG127" s="208"/>
      <c r="WVH127" s="208"/>
      <c r="WVI127" s="208"/>
      <c r="WVJ127" s="208"/>
      <c r="WVK127" s="208"/>
      <c r="WVL127" s="208"/>
      <c r="WVM127" s="208"/>
      <c r="WVN127" s="208"/>
      <c r="WVO127" s="208"/>
      <c r="WVP127" s="208"/>
      <c r="WVQ127" s="208"/>
      <c r="WVR127" s="208"/>
      <c r="WVS127" s="208"/>
      <c r="WVT127" s="208"/>
      <c r="WVU127" s="208"/>
      <c r="WVV127" s="208"/>
      <c r="WVW127" s="208"/>
      <c r="WVX127" s="208"/>
      <c r="WVY127" s="208"/>
      <c r="WVZ127" s="208"/>
      <c r="WWA127" s="208"/>
      <c r="WWB127" s="208"/>
      <c r="WWC127" s="208"/>
      <c r="WWD127" s="208"/>
      <c r="WWE127" s="208"/>
      <c r="WWF127" s="208"/>
      <c r="WWG127" s="208"/>
      <c r="WWH127" s="208"/>
      <c r="WWI127" s="208"/>
      <c r="WWJ127" s="208"/>
      <c r="WWK127" s="208"/>
      <c r="WWL127" s="208"/>
      <c r="WWM127" s="208"/>
      <c r="WWN127" s="208"/>
      <c r="WWO127" s="208"/>
      <c r="WWP127" s="208"/>
      <c r="WWQ127" s="208"/>
      <c r="WWR127" s="208"/>
      <c r="WWS127" s="208"/>
      <c r="WWT127" s="208"/>
      <c r="WWU127" s="208"/>
      <c r="WWV127" s="208"/>
      <c r="WWW127" s="208"/>
      <c r="WWX127" s="208"/>
      <c r="WWY127" s="208"/>
      <c r="WWZ127" s="208"/>
      <c r="WXA127" s="208"/>
      <c r="WXB127" s="208"/>
      <c r="WXC127" s="208"/>
      <c r="WXD127" s="208"/>
      <c r="WXE127" s="208"/>
      <c r="WXF127" s="208"/>
      <c r="WXG127" s="208"/>
      <c r="WXH127" s="208"/>
      <c r="WXI127" s="208"/>
      <c r="WXJ127" s="208"/>
      <c r="WXK127" s="208"/>
      <c r="WXL127" s="208"/>
      <c r="WXM127" s="208"/>
      <c r="WXN127" s="208"/>
      <c r="WXO127" s="208"/>
      <c r="WXP127" s="208"/>
      <c r="WXQ127" s="208"/>
      <c r="WXR127" s="208"/>
      <c r="WXS127" s="208"/>
      <c r="WXT127" s="208"/>
      <c r="WXU127" s="208"/>
      <c r="WXV127" s="208"/>
      <c r="WXW127" s="208"/>
      <c r="WXX127" s="208"/>
      <c r="WXY127" s="208"/>
      <c r="WXZ127" s="208"/>
      <c r="WYA127" s="208"/>
      <c r="WYB127" s="208"/>
      <c r="WYC127" s="208"/>
      <c r="WYD127" s="208"/>
      <c r="WYE127" s="208"/>
      <c r="WYF127" s="208"/>
      <c r="WYG127" s="208"/>
      <c r="WYH127" s="208"/>
      <c r="WYI127" s="208"/>
      <c r="WYJ127" s="208"/>
      <c r="WYK127" s="208"/>
      <c r="WYL127" s="208"/>
      <c r="WYM127" s="208"/>
      <c r="WYN127" s="208"/>
      <c r="WYO127" s="208"/>
      <c r="WYP127" s="208"/>
      <c r="WYQ127" s="208"/>
      <c r="WYR127" s="208"/>
      <c r="WYS127" s="208"/>
      <c r="WYT127" s="208"/>
      <c r="WYU127" s="208"/>
      <c r="WYV127" s="208"/>
      <c r="WYW127" s="208"/>
      <c r="WYX127" s="208"/>
      <c r="WYY127" s="208"/>
      <c r="WYZ127" s="208"/>
      <c r="WZA127" s="208"/>
      <c r="WZB127" s="208"/>
      <c r="WZC127" s="208"/>
      <c r="WZD127" s="208"/>
      <c r="WZE127" s="208"/>
      <c r="WZF127" s="208"/>
      <c r="WZG127" s="208"/>
      <c r="WZH127" s="208"/>
      <c r="WZI127" s="208"/>
      <c r="WZJ127" s="208"/>
      <c r="WZK127" s="208"/>
      <c r="WZL127" s="208"/>
      <c r="WZM127" s="208"/>
      <c r="WZN127" s="208"/>
      <c r="WZO127" s="208"/>
      <c r="WZP127" s="208"/>
      <c r="WZQ127" s="208"/>
      <c r="WZR127" s="208"/>
      <c r="WZS127" s="208"/>
      <c r="WZT127" s="208"/>
      <c r="WZU127" s="208"/>
      <c r="WZV127" s="208"/>
      <c r="WZW127" s="208"/>
      <c r="WZX127" s="208"/>
      <c r="WZY127" s="208"/>
      <c r="WZZ127" s="208"/>
      <c r="XAA127" s="208"/>
      <c r="XAB127" s="208"/>
      <c r="XAC127" s="208"/>
      <c r="XAD127" s="208"/>
      <c r="XAE127" s="208"/>
      <c r="XAF127" s="208"/>
      <c r="XAG127" s="208"/>
      <c r="XAH127" s="208"/>
      <c r="XAI127" s="208"/>
      <c r="XAJ127" s="208"/>
      <c r="XAK127" s="208"/>
      <c r="XAL127" s="208"/>
      <c r="XAM127" s="208"/>
      <c r="XAN127" s="208"/>
      <c r="XAO127" s="208"/>
      <c r="XAP127" s="208"/>
      <c r="XAQ127" s="208"/>
      <c r="XAR127" s="208"/>
      <c r="XAS127" s="208"/>
      <c r="XAT127" s="208"/>
      <c r="XAU127" s="208"/>
      <c r="XAV127" s="208"/>
      <c r="XAW127" s="208"/>
      <c r="XAX127" s="208"/>
      <c r="XAY127" s="208"/>
      <c r="XAZ127" s="208"/>
      <c r="XBA127" s="208"/>
      <c r="XBB127" s="208"/>
      <c r="XBC127" s="208"/>
      <c r="XBD127" s="208"/>
      <c r="XBE127" s="208"/>
      <c r="XBF127" s="208"/>
      <c r="XBG127" s="208"/>
      <c r="XBH127" s="208"/>
      <c r="XBI127" s="208"/>
      <c r="XBJ127" s="208"/>
      <c r="XBK127" s="208"/>
      <c r="XBL127" s="208"/>
      <c r="XBM127" s="208"/>
      <c r="XBN127" s="208"/>
      <c r="XBO127" s="208"/>
      <c r="XBP127" s="208"/>
      <c r="XBQ127" s="208"/>
      <c r="XBR127" s="208"/>
      <c r="XBS127" s="208"/>
      <c r="XBT127" s="208"/>
      <c r="XBU127" s="208"/>
      <c r="XBV127" s="208"/>
      <c r="XBW127" s="208"/>
      <c r="XBX127" s="208"/>
      <c r="XBY127" s="208"/>
      <c r="XBZ127" s="208"/>
      <c r="XCA127" s="208"/>
      <c r="XCB127" s="208"/>
      <c r="XCC127" s="208"/>
      <c r="XCD127" s="208"/>
      <c r="XCE127" s="208"/>
      <c r="XCF127" s="208"/>
      <c r="XCG127" s="208"/>
      <c r="XCH127" s="208"/>
      <c r="XCI127" s="208"/>
      <c r="XCJ127" s="208"/>
      <c r="XCK127" s="208"/>
      <c r="XCL127" s="208"/>
      <c r="XCM127" s="208"/>
      <c r="XCN127" s="208"/>
      <c r="XCO127" s="208"/>
      <c r="XCP127" s="208"/>
      <c r="XCQ127" s="208"/>
      <c r="XCR127" s="208"/>
      <c r="XCS127" s="208"/>
      <c r="XCT127" s="208"/>
      <c r="XCU127" s="208"/>
      <c r="XCV127" s="208"/>
      <c r="XCW127" s="208"/>
      <c r="XCX127" s="208"/>
      <c r="XCY127" s="208"/>
      <c r="XCZ127" s="208"/>
      <c r="XDA127" s="208"/>
      <c r="XDB127" s="208"/>
      <c r="XDC127" s="208"/>
      <c r="XDD127" s="208"/>
      <c r="XDE127" s="208"/>
      <c r="XDF127" s="208"/>
      <c r="XDG127" s="208"/>
      <c r="XDH127" s="208"/>
      <c r="XDI127" s="208"/>
      <c r="XDJ127" s="208"/>
      <c r="XDK127" s="208"/>
      <c r="XDL127" s="208"/>
      <c r="XDM127" s="208"/>
      <c r="XDN127" s="208"/>
      <c r="XDO127" s="208"/>
      <c r="XDP127" s="208"/>
      <c r="XDQ127" s="208"/>
      <c r="XDR127" s="208"/>
      <c r="XDS127" s="208"/>
      <c r="XDT127" s="208"/>
      <c r="XDU127" s="208"/>
      <c r="XDV127" s="208"/>
      <c r="XDW127" s="208"/>
      <c r="XDX127" s="208"/>
      <c r="XDY127" s="208"/>
      <c r="XDZ127" s="208"/>
      <c r="XEA127" s="208"/>
      <c r="XEB127" s="208"/>
      <c r="XEC127" s="208"/>
      <c r="XED127" s="208"/>
      <c r="XEE127" s="208"/>
      <c r="XEF127" s="208"/>
      <c r="XEG127" s="208"/>
      <c r="XEH127" s="208"/>
      <c r="XEI127" s="208"/>
      <c r="XEJ127" s="208"/>
      <c r="XEK127" s="208"/>
      <c r="XEL127" s="208"/>
      <c r="XEM127" s="208"/>
      <c r="XEN127" s="208"/>
      <c r="XEO127" s="208"/>
      <c r="XEP127" s="208"/>
      <c r="XEQ127" s="208"/>
      <c r="XER127" s="208"/>
      <c r="XES127" s="208"/>
      <c r="XET127" s="208"/>
      <c r="XEU127" s="208"/>
      <c r="XEV127" s="208"/>
      <c r="XEW127" s="208"/>
    </row>
    <row r="128" spans="1:16377" ht="15" customHeight="1">
      <c r="E128" s="376"/>
      <c r="F128" s="376" t="s">
        <v>544</v>
      </c>
      <c r="G128" s="376"/>
      <c r="H128" s="377"/>
      <c r="I128" s="377"/>
      <c r="J128" s="377"/>
      <c r="K128" s="377"/>
      <c r="L128" s="377"/>
      <c r="M128" s="377"/>
      <c r="N128" s="377"/>
      <c r="O128" s="377"/>
      <c r="P128" s="377"/>
      <c r="Q128" s="377"/>
      <c r="R128" s="377"/>
      <c r="S128" s="377"/>
      <c r="T128" s="388">
        <v>1.1999999999999999E-3</v>
      </c>
      <c r="U128" s="388">
        <v>2E-3</v>
      </c>
      <c r="V128" s="388">
        <v>3.5000000000000001E-3</v>
      </c>
      <c r="W128" s="388">
        <v>4.62E-3</v>
      </c>
      <c r="X128" s="388">
        <v>4.62E-3</v>
      </c>
      <c r="Y128" s="388">
        <v>4.62E-3</v>
      </c>
      <c r="Z128" s="388">
        <v>4.62E-3</v>
      </c>
      <c r="AA128" s="388">
        <v>4.62E-3</v>
      </c>
      <c r="AB128" s="388">
        <v>4.62E-3</v>
      </c>
      <c r="AC128" s="388">
        <v>4.62E-3</v>
      </c>
      <c r="AD128" s="388">
        <v>4.62E-3</v>
      </c>
      <c r="AE128" s="388">
        <v>4.62E-3</v>
      </c>
      <c r="AF128" s="388">
        <v>4.62E-3</v>
      </c>
      <c r="AG128" s="388">
        <v>4.62E-3</v>
      </c>
      <c r="AH128" s="388">
        <v>4.62E-3</v>
      </c>
      <c r="AI128" s="388">
        <v>4.62E-3</v>
      </c>
      <c r="AJ128" s="388">
        <v>4.62E-3</v>
      </c>
      <c r="AK128" s="208"/>
      <c r="AL128" s="389"/>
      <c r="AM128" s="389"/>
      <c r="AN128" s="389"/>
      <c r="AO128" s="389"/>
      <c r="AP128" s="389">
        <v>4.4749999999999998E-3</v>
      </c>
      <c r="AQ128" s="389">
        <v>4.9875000000000006E-3</v>
      </c>
      <c r="AR128" s="389">
        <v>6.45E-3</v>
      </c>
      <c r="AS128" s="389">
        <v>6.45E-3</v>
      </c>
      <c r="AT128" s="389">
        <v>6.45E-3</v>
      </c>
      <c r="AU128" s="389">
        <v>6.45E-3</v>
      </c>
      <c r="AV128" s="389">
        <v>6.45E-3</v>
      </c>
      <c r="AW128" s="389">
        <v>6.45E-3</v>
      </c>
      <c r="AX128" s="389">
        <v>6.45E-3</v>
      </c>
      <c r="AY128" s="208"/>
      <c r="AZ128" s="388">
        <v>0</v>
      </c>
      <c r="BA128" s="388">
        <v>0</v>
      </c>
      <c r="BB128" s="388">
        <v>0</v>
      </c>
      <c r="BC128" s="388">
        <v>0</v>
      </c>
      <c r="BD128" s="388">
        <v>-4.4749999999999998E-3</v>
      </c>
      <c r="BE128" s="388">
        <v>-3.7875000000000009E-3</v>
      </c>
      <c r="BF128" s="388">
        <v>-4.45E-3</v>
      </c>
      <c r="BG128" s="388">
        <v>-2.9499999999999999E-3</v>
      </c>
      <c r="BH128" s="388">
        <v>-1.83E-3</v>
      </c>
      <c r="BI128" s="388">
        <v>-1.83E-3</v>
      </c>
      <c r="BJ128" s="388">
        <v>-1.83E-3</v>
      </c>
      <c r="BK128" s="388">
        <v>-1.83E-3</v>
      </c>
      <c r="BL128" s="388">
        <v>-1.83E-3</v>
      </c>
      <c r="BM128" s="208"/>
      <c r="BN128" s="208"/>
      <c r="BO128" s="208"/>
      <c r="BP128" s="208"/>
      <c r="BQ128" s="208"/>
      <c r="BR128" s="208"/>
      <c r="BS128" s="208"/>
      <c r="BT128" s="208"/>
      <c r="BU128" s="208"/>
      <c r="BV128" s="208"/>
      <c r="BW128" s="208"/>
      <c r="BX128" s="208"/>
      <c r="BY128" s="208"/>
      <c r="BZ128" s="208"/>
      <c r="CA128" s="208"/>
      <c r="CB128" s="208"/>
      <c r="CC128" s="208"/>
      <c r="CD128" s="208"/>
      <c r="CE128" s="208"/>
      <c r="CF128" s="208"/>
      <c r="CG128" s="208"/>
      <c r="CH128" s="208"/>
      <c r="CI128" s="208"/>
      <c r="CJ128" s="208"/>
      <c r="CK128" s="208"/>
      <c r="CL128" s="208"/>
      <c r="CM128" s="208"/>
      <c r="CN128" s="381"/>
      <c r="CO128" s="208"/>
      <c r="CP128" s="208"/>
      <c r="CQ128" s="208">
        <v>0</v>
      </c>
      <c r="CR128" s="208">
        <v>0</v>
      </c>
      <c r="CS128" s="208">
        <v>0</v>
      </c>
      <c r="CT128" s="208">
        <v>0</v>
      </c>
      <c r="CU128" s="208">
        <v>0</v>
      </c>
      <c r="CV128" s="208">
        <v>0</v>
      </c>
      <c r="CW128" s="208">
        <v>0</v>
      </c>
      <c r="CX128" s="208">
        <v>0</v>
      </c>
      <c r="CY128" s="208">
        <v>0</v>
      </c>
      <c r="CZ128" s="208">
        <v>0</v>
      </c>
      <c r="DA128" s="208">
        <v>5.0000000000000001E-3</v>
      </c>
      <c r="DB128" s="208">
        <v>4.4749999999999998E-3</v>
      </c>
      <c r="DC128" s="208">
        <v>4.9875000000000006E-3</v>
      </c>
      <c r="DD128" s="208"/>
      <c r="DE128" s="208"/>
      <c r="DF128" s="208"/>
      <c r="DG128" s="208"/>
      <c r="DH128" s="208"/>
      <c r="DI128" s="208"/>
      <c r="DJ128" s="208"/>
      <c r="DK128" s="208"/>
      <c r="DL128" s="208"/>
      <c r="DM128" s="208"/>
      <c r="DN128" s="208"/>
      <c r="DO128" s="208"/>
      <c r="DP128" s="208"/>
      <c r="DQ128" s="208"/>
      <c r="DR128" s="208"/>
      <c r="DS128" s="208"/>
      <c r="DT128" s="208"/>
      <c r="DU128" s="208"/>
      <c r="DV128" s="208"/>
      <c r="DW128" s="208"/>
      <c r="DX128" s="208"/>
      <c r="DY128" s="208"/>
      <c r="DZ128" s="208"/>
      <c r="EA128" s="208"/>
      <c r="EB128" s="208"/>
      <c r="EC128" s="208"/>
      <c r="ED128" s="208"/>
      <c r="EE128" s="208"/>
      <c r="EF128" s="208"/>
      <c r="EG128" s="208"/>
      <c r="EH128" s="208"/>
      <c r="EI128" s="208"/>
      <c r="EJ128" s="208"/>
      <c r="EK128" s="208"/>
      <c r="EL128" s="195"/>
      <c r="EM128" s="195"/>
      <c r="EN128" s="195"/>
      <c r="EO128" s="195"/>
      <c r="EP128" s="195"/>
      <c r="EQ128" s="195"/>
      <c r="ER128" s="195"/>
      <c r="ES128" s="195"/>
      <c r="ET128" s="195"/>
      <c r="EU128" s="195"/>
      <c r="EV128" s="195"/>
      <c r="EW128" s="195"/>
      <c r="EX128" s="195"/>
      <c r="EY128" s="208"/>
      <c r="EZ128" s="195"/>
      <c r="FA128" s="195"/>
      <c r="FB128" s="195"/>
      <c r="FC128" s="195"/>
      <c r="FD128" s="195"/>
      <c r="FE128" s="195"/>
      <c r="FF128" s="195"/>
      <c r="FG128" s="195"/>
      <c r="FH128" s="195"/>
      <c r="FI128" s="195"/>
      <c r="FJ128" s="208"/>
      <c r="FV128" s="208"/>
      <c r="FW128" s="195"/>
      <c r="FX128" s="195"/>
      <c r="FY128" s="195"/>
      <c r="FZ128" s="195"/>
      <c r="GA128" s="195"/>
      <c r="GB128" s="195"/>
      <c r="GC128" s="195"/>
      <c r="GD128" s="195"/>
      <c r="GE128" s="195"/>
      <c r="GF128" s="195"/>
      <c r="GG128" s="208"/>
      <c r="GH128" s="383"/>
      <c r="GI128" s="389">
        <v>5.0000000000000001E-3</v>
      </c>
      <c r="GJ128" s="389">
        <v>8.0000000000000002E-3</v>
      </c>
      <c r="GK128" s="389">
        <v>1.2E-2</v>
      </c>
      <c r="GL128" s="389">
        <v>1.7000000000000001E-2</v>
      </c>
      <c r="GM128" s="389">
        <v>1.7000000000000001E-2</v>
      </c>
      <c r="GN128" s="389">
        <v>1.7000000000000001E-2</v>
      </c>
      <c r="GO128" s="389">
        <v>1.7000000000000001E-2</v>
      </c>
      <c r="GP128" s="389">
        <v>1.7000000000000001E-2</v>
      </c>
      <c r="GQ128" s="389">
        <v>1.7000000000000001E-2</v>
      </c>
      <c r="GR128" s="208"/>
      <c r="GS128" s="383"/>
      <c r="GT128" s="389">
        <v>4.4749999999999998E-3</v>
      </c>
      <c r="GU128" s="389">
        <v>4.9875000000000006E-3</v>
      </c>
      <c r="GV128" s="389">
        <v>6.45E-3</v>
      </c>
      <c r="GW128" s="389">
        <v>6.45E-3</v>
      </c>
      <c r="GX128" s="389">
        <v>6.45E-3</v>
      </c>
      <c r="GY128" s="389">
        <v>6.45E-3</v>
      </c>
      <c r="GZ128" s="389">
        <v>6.45E-3</v>
      </c>
      <c r="HA128" s="389">
        <v>6.45E-3</v>
      </c>
      <c r="HB128" s="389">
        <v>6.45E-3</v>
      </c>
      <c r="HC128" s="208"/>
      <c r="HD128" s="208"/>
      <c r="HE128" s="208"/>
      <c r="HF128" s="208"/>
      <c r="HG128" s="208"/>
      <c r="HH128" s="208"/>
      <c r="HI128" s="208"/>
      <c r="HJ128" s="208"/>
      <c r="HK128" s="208"/>
      <c r="HL128" s="208"/>
      <c r="HM128" s="208"/>
      <c r="HN128" s="208"/>
      <c r="HO128" s="208"/>
      <c r="HP128" s="208"/>
      <c r="HQ128" s="208"/>
      <c r="HR128" s="208"/>
      <c r="HS128" s="208"/>
      <c r="HT128" s="208"/>
      <c r="HU128" s="208"/>
      <c r="HV128" s="208"/>
      <c r="HW128" s="208"/>
      <c r="HX128" s="208"/>
      <c r="HY128" s="208"/>
      <c r="HZ128" s="208"/>
      <c r="IA128" s="208"/>
      <c r="IB128" s="208"/>
      <c r="IC128" s="208"/>
      <c r="ID128" s="208"/>
      <c r="IE128" s="208"/>
      <c r="IF128" s="208"/>
      <c r="IG128" s="208"/>
      <c r="IH128" s="208"/>
      <c r="II128" s="208"/>
      <c r="IJ128" s="208"/>
      <c r="IK128" s="208"/>
      <c r="IL128" s="208"/>
      <c r="IM128" s="208"/>
      <c r="IN128" s="208"/>
      <c r="IO128" s="208"/>
      <c r="IP128" s="208"/>
      <c r="IQ128" s="208"/>
      <c r="IR128" s="208"/>
      <c r="IS128" s="208"/>
      <c r="IT128" s="208"/>
      <c r="IU128" s="208"/>
      <c r="IV128" s="208"/>
      <c r="IW128" s="208"/>
      <c r="IX128" s="208"/>
      <c r="IY128" s="208"/>
      <c r="IZ128" s="208"/>
      <c r="JA128" s="208"/>
      <c r="JB128" s="208"/>
      <c r="JC128" s="208"/>
      <c r="JD128" s="208"/>
      <c r="JE128" s="208"/>
      <c r="JF128" s="208"/>
      <c r="JG128" s="208"/>
      <c r="JH128" s="208"/>
      <c r="JI128" s="208"/>
      <c r="JJ128" s="208"/>
      <c r="JK128" s="208"/>
      <c r="JL128" s="208"/>
      <c r="JM128" s="208"/>
      <c r="JN128" s="208"/>
      <c r="JO128" s="208"/>
      <c r="JP128" s="208"/>
      <c r="JQ128" s="208"/>
      <c r="JR128" s="208"/>
      <c r="JS128" s="208"/>
      <c r="JT128" s="208"/>
      <c r="JU128" s="208"/>
      <c r="JV128" s="208"/>
      <c r="JW128" s="208"/>
      <c r="JX128" s="208"/>
      <c r="JY128" s="208"/>
      <c r="JZ128" s="208"/>
      <c r="KA128" s="208"/>
      <c r="KB128" s="208"/>
      <c r="KC128" s="208"/>
      <c r="KD128" s="208"/>
      <c r="KE128" s="208"/>
      <c r="KF128" s="208"/>
      <c r="KG128" s="208"/>
      <c r="KH128" s="208"/>
      <c r="KI128" s="208"/>
      <c r="KJ128" s="208"/>
      <c r="KK128" s="208"/>
      <c r="KL128" s="208"/>
      <c r="KM128" s="208"/>
      <c r="KN128" s="208"/>
      <c r="KO128" s="208"/>
      <c r="KP128" s="208"/>
      <c r="KQ128" s="208"/>
      <c r="KR128" s="208"/>
      <c r="KS128" s="208"/>
      <c r="KT128" s="208"/>
      <c r="KU128" s="208"/>
      <c r="KV128" s="208"/>
      <c r="KW128" s="208"/>
      <c r="KX128" s="208"/>
      <c r="KY128" s="208"/>
      <c r="KZ128" s="208"/>
      <c r="LA128" s="208"/>
      <c r="LB128" s="208"/>
      <c r="LC128" s="208"/>
      <c r="LD128" s="208"/>
      <c r="LE128" s="208"/>
      <c r="LF128" s="208"/>
      <c r="LG128" s="208"/>
      <c r="LH128" s="208"/>
      <c r="LI128" s="208"/>
      <c r="LJ128" s="208"/>
      <c r="LK128" s="208"/>
      <c r="LL128" s="208"/>
      <c r="LM128" s="208"/>
      <c r="LN128" s="208"/>
      <c r="LO128" s="208"/>
      <c r="LP128" s="208"/>
      <c r="LQ128" s="208"/>
      <c r="LR128" s="208"/>
      <c r="LS128" s="208"/>
      <c r="LT128" s="208"/>
      <c r="LU128" s="208"/>
      <c r="LV128" s="208"/>
      <c r="LW128" s="208"/>
      <c r="LX128" s="208"/>
      <c r="LY128" s="208"/>
      <c r="LZ128" s="208"/>
      <c r="MA128" s="208"/>
      <c r="MB128" s="208"/>
      <c r="MC128" s="208"/>
      <c r="MD128" s="208"/>
      <c r="ME128" s="208"/>
      <c r="MF128" s="208"/>
      <c r="MG128" s="208"/>
      <c r="MH128" s="208"/>
      <c r="MI128" s="208"/>
      <c r="MJ128" s="208"/>
      <c r="MK128" s="208"/>
      <c r="ML128" s="208"/>
      <c r="MM128" s="208"/>
      <c r="MN128" s="208"/>
      <c r="MO128" s="208"/>
      <c r="MP128" s="208"/>
      <c r="MQ128" s="208"/>
      <c r="MR128" s="208"/>
      <c r="MS128" s="208"/>
      <c r="MT128" s="208"/>
      <c r="MU128" s="208"/>
      <c r="MV128" s="208"/>
      <c r="MW128" s="208"/>
      <c r="MX128" s="208"/>
      <c r="MY128" s="208"/>
      <c r="MZ128" s="208"/>
      <c r="NA128" s="208"/>
      <c r="NB128" s="208"/>
      <c r="NC128" s="208"/>
      <c r="ND128" s="208"/>
      <c r="NE128" s="208"/>
      <c r="NF128" s="208"/>
      <c r="NG128" s="208"/>
      <c r="NH128" s="208"/>
      <c r="NI128" s="208"/>
      <c r="NJ128" s="208"/>
      <c r="NK128" s="208"/>
      <c r="NL128" s="208"/>
      <c r="NM128" s="208"/>
      <c r="NN128" s="208"/>
      <c r="NO128" s="208"/>
      <c r="NP128" s="208"/>
      <c r="NQ128" s="208"/>
      <c r="NR128" s="208"/>
      <c r="NS128" s="208"/>
      <c r="NT128" s="208"/>
      <c r="NU128" s="208"/>
      <c r="NV128" s="208"/>
      <c r="NW128" s="208"/>
      <c r="NX128" s="208"/>
      <c r="NY128" s="208"/>
      <c r="NZ128" s="208"/>
      <c r="OA128" s="208"/>
      <c r="OB128" s="208"/>
      <c r="OC128" s="208"/>
      <c r="OD128" s="208"/>
      <c r="OE128" s="208"/>
      <c r="OF128" s="208"/>
      <c r="OG128" s="208"/>
      <c r="OH128" s="208"/>
      <c r="OI128" s="208"/>
      <c r="OJ128" s="208"/>
      <c r="OK128" s="208"/>
      <c r="OL128" s="208"/>
      <c r="OM128" s="208"/>
      <c r="ON128" s="208"/>
      <c r="OO128" s="208"/>
      <c r="OP128" s="208"/>
      <c r="OQ128" s="208"/>
      <c r="OR128" s="208"/>
      <c r="OS128" s="208"/>
      <c r="OT128" s="208"/>
      <c r="OU128" s="208"/>
      <c r="OV128" s="208"/>
      <c r="OW128" s="208"/>
      <c r="OX128" s="208"/>
      <c r="OY128" s="208"/>
      <c r="OZ128" s="208"/>
      <c r="PA128" s="208"/>
      <c r="PB128" s="208"/>
      <c r="PC128" s="208"/>
      <c r="PD128" s="208"/>
      <c r="PE128" s="208"/>
      <c r="PF128" s="208"/>
      <c r="PG128" s="208"/>
      <c r="PH128" s="208"/>
      <c r="PI128" s="208"/>
      <c r="PJ128" s="208"/>
      <c r="PK128" s="208"/>
      <c r="PL128" s="208"/>
      <c r="PM128" s="208"/>
      <c r="PN128" s="208"/>
      <c r="PO128" s="208"/>
      <c r="PP128" s="208"/>
      <c r="PQ128" s="208"/>
      <c r="PR128" s="208"/>
      <c r="PS128" s="208"/>
      <c r="PT128" s="208"/>
      <c r="PU128" s="208"/>
      <c r="PV128" s="208"/>
      <c r="PW128" s="208"/>
      <c r="PX128" s="208"/>
      <c r="PY128" s="208"/>
      <c r="PZ128" s="208"/>
      <c r="QA128" s="208"/>
      <c r="QB128" s="208"/>
      <c r="QC128" s="208"/>
      <c r="QD128" s="208"/>
      <c r="QE128" s="208"/>
      <c r="QF128" s="208"/>
      <c r="QG128" s="208"/>
      <c r="QH128" s="208"/>
      <c r="QI128" s="208"/>
      <c r="QJ128" s="208"/>
      <c r="QK128" s="208"/>
      <c r="QL128" s="208"/>
      <c r="QM128" s="208"/>
      <c r="QN128" s="208"/>
      <c r="QO128" s="208"/>
      <c r="QP128" s="208"/>
      <c r="QQ128" s="208"/>
      <c r="QR128" s="208"/>
      <c r="QS128" s="208"/>
      <c r="QT128" s="208"/>
      <c r="QU128" s="208"/>
      <c r="QV128" s="208"/>
      <c r="QW128" s="208"/>
      <c r="QX128" s="208"/>
      <c r="QY128" s="208"/>
      <c r="QZ128" s="208"/>
      <c r="RA128" s="208"/>
      <c r="RB128" s="208"/>
      <c r="RC128" s="208"/>
      <c r="RD128" s="208"/>
      <c r="RE128" s="208"/>
      <c r="RF128" s="208"/>
      <c r="RG128" s="208"/>
      <c r="RH128" s="208"/>
      <c r="RI128" s="208"/>
      <c r="RJ128" s="208"/>
      <c r="RK128" s="208"/>
      <c r="RL128" s="208"/>
      <c r="RM128" s="208"/>
      <c r="RN128" s="208"/>
      <c r="RO128" s="208"/>
      <c r="RP128" s="208"/>
      <c r="RQ128" s="208"/>
      <c r="RR128" s="208"/>
      <c r="RS128" s="208"/>
      <c r="RT128" s="208"/>
      <c r="RU128" s="208"/>
      <c r="RV128" s="208"/>
      <c r="RW128" s="208"/>
      <c r="RX128" s="208"/>
      <c r="RY128" s="208"/>
      <c r="RZ128" s="208"/>
      <c r="SA128" s="208"/>
      <c r="SB128" s="208"/>
      <c r="SC128" s="208"/>
      <c r="SD128" s="208"/>
      <c r="SE128" s="208"/>
      <c r="SF128" s="208"/>
      <c r="SG128" s="208"/>
      <c r="SH128" s="208"/>
      <c r="SI128" s="208"/>
      <c r="SJ128" s="208"/>
      <c r="SK128" s="208"/>
      <c r="SL128" s="208"/>
      <c r="SM128" s="208"/>
      <c r="SN128" s="208"/>
      <c r="SO128" s="208"/>
      <c r="SP128" s="208"/>
      <c r="SQ128" s="208"/>
      <c r="SR128" s="208"/>
      <c r="SS128" s="208"/>
      <c r="ST128" s="208"/>
      <c r="SU128" s="208"/>
      <c r="SV128" s="208"/>
      <c r="SW128" s="208"/>
      <c r="SX128" s="208"/>
      <c r="SY128" s="208"/>
      <c r="SZ128" s="208"/>
      <c r="TA128" s="208"/>
      <c r="TB128" s="208"/>
      <c r="TC128" s="208"/>
      <c r="TD128" s="208"/>
      <c r="TE128" s="208"/>
      <c r="TF128" s="208"/>
      <c r="TG128" s="208"/>
      <c r="TH128" s="208"/>
      <c r="TI128" s="208"/>
      <c r="TJ128" s="208"/>
      <c r="TK128" s="208"/>
      <c r="TL128" s="208"/>
      <c r="TM128" s="208"/>
      <c r="TN128" s="208"/>
      <c r="TO128" s="208"/>
      <c r="TP128" s="208"/>
      <c r="TQ128" s="208"/>
      <c r="TR128" s="208"/>
      <c r="TS128" s="208"/>
      <c r="TT128" s="208"/>
      <c r="TU128" s="208"/>
      <c r="TV128" s="208"/>
      <c r="TW128" s="208"/>
      <c r="TX128" s="208"/>
      <c r="TY128" s="208"/>
      <c r="TZ128" s="208"/>
      <c r="UA128" s="208"/>
      <c r="UB128" s="208"/>
      <c r="UC128" s="208"/>
      <c r="UD128" s="208"/>
      <c r="UE128" s="208"/>
      <c r="UF128" s="208"/>
      <c r="UG128" s="208"/>
      <c r="UH128" s="208"/>
      <c r="UI128" s="208"/>
      <c r="UJ128" s="208"/>
      <c r="UK128" s="208"/>
      <c r="UL128" s="208"/>
      <c r="UM128" s="208"/>
      <c r="UN128" s="208"/>
      <c r="UO128" s="208"/>
      <c r="UP128" s="208"/>
      <c r="UQ128" s="208"/>
      <c r="UR128" s="208"/>
      <c r="US128" s="208"/>
      <c r="UT128" s="208"/>
      <c r="UU128" s="208"/>
      <c r="UV128" s="208"/>
      <c r="UW128" s="208"/>
      <c r="UX128" s="208"/>
      <c r="UY128" s="208"/>
      <c r="UZ128" s="208"/>
      <c r="VA128" s="208"/>
      <c r="VB128" s="208"/>
      <c r="VC128" s="208"/>
      <c r="VD128" s="208"/>
      <c r="VE128" s="208"/>
      <c r="VF128" s="208"/>
      <c r="VG128" s="208"/>
      <c r="VH128" s="208"/>
      <c r="VI128" s="208"/>
      <c r="VJ128" s="208"/>
      <c r="VK128" s="208"/>
      <c r="VL128" s="208"/>
      <c r="VM128" s="208"/>
      <c r="VN128" s="208"/>
      <c r="VO128" s="208"/>
      <c r="VP128" s="208"/>
      <c r="VQ128" s="208"/>
      <c r="VR128" s="208"/>
      <c r="VS128" s="208"/>
      <c r="VT128" s="208"/>
      <c r="VU128" s="208"/>
      <c r="VV128" s="208"/>
      <c r="VW128" s="208"/>
      <c r="VX128" s="208"/>
      <c r="VY128" s="208"/>
      <c r="VZ128" s="208"/>
      <c r="WA128" s="208"/>
      <c r="WB128" s="208"/>
      <c r="WC128" s="208"/>
      <c r="WD128" s="208"/>
      <c r="WE128" s="208"/>
      <c r="WF128" s="208"/>
      <c r="WG128" s="208"/>
      <c r="WH128" s="208"/>
      <c r="WI128" s="208"/>
      <c r="WJ128" s="208"/>
      <c r="WK128" s="208"/>
      <c r="WL128" s="208"/>
      <c r="WM128" s="208"/>
      <c r="WN128" s="208"/>
      <c r="WO128" s="208"/>
      <c r="WP128" s="208"/>
      <c r="WQ128" s="208"/>
      <c r="WR128" s="208"/>
      <c r="WS128" s="208"/>
      <c r="WT128" s="208"/>
      <c r="WU128" s="208"/>
      <c r="WV128" s="208"/>
      <c r="WW128" s="208"/>
      <c r="WX128" s="208"/>
      <c r="WY128" s="208"/>
      <c r="WZ128" s="208"/>
      <c r="XA128" s="208"/>
      <c r="XB128" s="208"/>
      <c r="XC128" s="208"/>
      <c r="XD128" s="208"/>
      <c r="XE128" s="208"/>
      <c r="XF128" s="208"/>
      <c r="XG128" s="208"/>
      <c r="XH128" s="208"/>
      <c r="XI128" s="208"/>
      <c r="XJ128" s="208"/>
      <c r="XK128" s="208"/>
      <c r="XL128" s="208"/>
      <c r="XM128" s="208"/>
      <c r="XN128" s="208"/>
      <c r="XO128" s="208"/>
      <c r="XP128" s="208"/>
      <c r="XQ128" s="208"/>
      <c r="XR128" s="208"/>
      <c r="XS128" s="208"/>
      <c r="XT128" s="208"/>
      <c r="XU128" s="208"/>
      <c r="XV128" s="208"/>
      <c r="XW128" s="208"/>
      <c r="XX128" s="208"/>
      <c r="XY128" s="208"/>
      <c r="XZ128" s="208"/>
      <c r="YA128" s="208"/>
      <c r="YB128" s="208"/>
      <c r="YC128" s="208"/>
      <c r="YD128" s="208"/>
      <c r="YE128" s="208"/>
      <c r="YF128" s="208"/>
      <c r="YG128" s="208"/>
      <c r="YH128" s="208"/>
      <c r="YI128" s="208"/>
      <c r="YJ128" s="208"/>
      <c r="YK128" s="208"/>
      <c r="YL128" s="208"/>
      <c r="YM128" s="208"/>
      <c r="YN128" s="208"/>
      <c r="YO128" s="208"/>
      <c r="YP128" s="208"/>
      <c r="YQ128" s="208"/>
      <c r="YR128" s="208"/>
      <c r="YS128" s="208"/>
      <c r="YT128" s="208"/>
      <c r="YU128" s="208"/>
      <c r="YV128" s="208"/>
      <c r="YW128" s="208"/>
      <c r="YX128" s="208"/>
      <c r="YY128" s="208"/>
      <c r="YZ128" s="208"/>
      <c r="ZA128" s="208"/>
      <c r="ZB128" s="208"/>
      <c r="ZC128" s="208"/>
      <c r="ZD128" s="208"/>
      <c r="ZE128" s="208"/>
      <c r="ZF128" s="208"/>
      <c r="ZG128" s="208"/>
      <c r="ZH128" s="208"/>
      <c r="ZI128" s="208"/>
      <c r="ZJ128" s="208"/>
      <c r="ZK128" s="208"/>
      <c r="ZL128" s="208"/>
      <c r="ZM128" s="208"/>
      <c r="ZN128" s="208"/>
      <c r="ZO128" s="208"/>
      <c r="ZP128" s="208"/>
      <c r="ZQ128" s="208"/>
      <c r="ZR128" s="208"/>
      <c r="ZS128" s="208"/>
      <c r="ZT128" s="208"/>
      <c r="ZU128" s="208"/>
      <c r="ZV128" s="208"/>
      <c r="ZW128" s="208"/>
      <c r="ZX128" s="208"/>
      <c r="ZY128" s="208"/>
      <c r="ZZ128" s="208"/>
      <c r="AAA128" s="208"/>
      <c r="AAB128" s="208"/>
      <c r="AAC128" s="208"/>
      <c r="AAD128" s="208"/>
      <c r="AAE128" s="208"/>
      <c r="AAF128" s="208"/>
      <c r="AAG128" s="208"/>
      <c r="AAH128" s="208"/>
      <c r="AAI128" s="208"/>
      <c r="AAJ128" s="208"/>
      <c r="AAK128" s="208"/>
      <c r="AAL128" s="208"/>
      <c r="AAM128" s="208"/>
      <c r="AAN128" s="208"/>
      <c r="AAO128" s="208"/>
      <c r="AAP128" s="208"/>
      <c r="AAQ128" s="208"/>
      <c r="AAR128" s="208"/>
      <c r="AAS128" s="208"/>
      <c r="AAT128" s="208"/>
      <c r="AAU128" s="208"/>
      <c r="AAV128" s="208"/>
      <c r="AAW128" s="208"/>
      <c r="AAX128" s="208"/>
      <c r="AAY128" s="208"/>
      <c r="AAZ128" s="208"/>
      <c r="ABA128" s="208"/>
      <c r="ABB128" s="208"/>
      <c r="ABC128" s="208"/>
      <c r="ABD128" s="208"/>
      <c r="ABE128" s="208"/>
      <c r="ABF128" s="208"/>
      <c r="ABG128" s="208"/>
      <c r="ABH128" s="208"/>
      <c r="ABI128" s="208"/>
      <c r="ABJ128" s="208"/>
      <c r="ABK128" s="208"/>
      <c r="ABL128" s="208"/>
      <c r="ABM128" s="208"/>
      <c r="ABN128" s="208"/>
      <c r="ABO128" s="208"/>
      <c r="ABP128" s="208"/>
      <c r="ABQ128" s="208"/>
      <c r="ABR128" s="208"/>
      <c r="ABS128" s="208"/>
      <c r="ABT128" s="208"/>
      <c r="ABU128" s="208"/>
      <c r="ABV128" s="208"/>
      <c r="ABW128" s="208"/>
      <c r="ABX128" s="208"/>
      <c r="ABY128" s="208"/>
      <c r="ABZ128" s="208"/>
      <c r="ACA128" s="208"/>
      <c r="ACB128" s="208"/>
      <c r="ACC128" s="208"/>
      <c r="ACD128" s="208"/>
      <c r="ACE128" s="208"/>
      <c r="ACF128" s="208"/>
      <c r="ACG128" s="208"/>
      <c r="ACH128" s="208"/>
      <c r="ACI128" s="208"/>
      <c r="ACJ128" s="208"/>
      <c r="ACK128" s="208"/>
      <c r="ACL128" s="208"/>
      <c r="ACM128" s="208"/>
      <c r="ACN128" s="208"/>
      <c r="ACO128" s="208"/>
      <c r="ACP128" s="208"/>
      <c r="ACQ128" s="208"/>
      <c r="ACR128" s="208"/>
      <c r="ACS128" s="208"/>
      <c r="ACT128" s="208"/>
      <c r="ACU128" s="208"/>
      <c r="ACV128" s="208"/>
      <c r="ACW128" s="208"/>
      <c r="ACX128" s="208"/>
      <c r="ACY128" s="208"/>
      <c r="ACZ128" s="208"/>
      <c r="ADA128" s="208"/>
      <c r="ADB128" s="208"/>
      <c r="ADC128" s="208"/>
      <c r="ADD128" s="208"/>
      <c r="ADE128" s="208"/>
      <c r="ADF128" s="208"/>
      <c r="ADG128" s="208"/>
      <c r="ADH128" s="208"/>
      <c r="ADI128" s="208"/>
      <c r="ADJ128" s="208"/>
      <c r="ADK128" s="208"/>
      <c r="ADL128" s="208"/>
      <c r="ADM128" s="208"/>
      <c r="ADN128" s="208"/>
      <c r="ADO128" s="208"/>
      <c r="ADP128" s="208"/>
      <c r="ADQ128" s="208"/>
      <c r="ADR128" s="208"/>
      <c r="ADS128" s="208"/>
      <c r="ADT128" s="208"/>
      <c r="ADU128" s="208"/>
      <c r="ADV128" s="208"/>
      <c r="ADW128" s="208"/>
      <c r="ADX128" s="208"/>
      <c r="ADY128" s="208"/>
      <c r="ADZ128" s="208"/>
      <c r="AEA128" s="208"/>
      <c r="AEB128" s="208"/>
      <c r="AEC128" s="208"/>
      <c r="AED128" s="208"/>
      <c r="AEE128" s="208"/>
      <c r="AEF128" s="208"/>
      <c r="AEG128" s="208"/>
      <c r="AEH128" s="208"/>
      <c r="AEI128" s="208"/>
      <c r="AEJ128" s="208"/>
      <c r="AEK128" s="208"/>
      <c r="AEL128" s="208"/>
      <c r="AEM128" s="208"/>
      <c r="AEN128" s="208"/>
      <c r="AEO128" s="208"/>
      <c r="AEP128" s="208"/>
      <c r="AEQ128" s="208"/>
      <c r="AER128" s="208"/>
      <c r="AES128" s="208"/>
      <c r="AET128" s="208"/>
      <c r="AEU128" s="208"/>
      <c r="AEV128" s="208"/>
      <c r="AEW128" s="208"/>
      <c r="AEX128" s="208"/>
      <c r="AEY128" s="208"/>
      <c r="AEZ128" s="208"/>
      <c r="AFA128" s="208"/>
      <c r="AFB128" s="208"/>
      <c r="AFC128" s="208"/>
      <c r="AFD128" s="208"/>
      <c r="AFE128" s="208"/>
      <c r="AFF128" s="208"/>
      <c r="AFG128" s="208"/>
      <c r="AFH128" s="208"/>
      <c r="AFI128" s="208"/>
      <c r="AFJ128" s="208"/>
      <c r="AFK128" s="208"/>
      <c r="AFL128" s="208"/>
      <c r="AFM128" s="208"/>
      <c r="AFN128" s="208"/>
      <c r="AFO128" s="208"/>
      <c r="AFP128" s="208"/>
      <c r="AFQ128" s="208"/>
      <c r="AFR128" s="208"/>
      <c r="AFS128" s="208"/>
      <c r="AFT128" s="208"/>
      <c r="AFU128" s="208"/>
      <c r="AFV128" s="208"/>
      <c r="AFW128" s="208"/>
      <c r="AFX128" s="208"/>
      <c r="AFY128" s="208"/>
      <c r="AFZ128" s="208"/>
      <c r="AGA128" s="208"/>
      <c r="AGB128" s="208"/>
      <c r="AGC128" s="208"/>
      <c r="AGD128" s="208"/>
      <c r="AGE128" s="208"/>
      <c r="AGF128" s="208"/>
      <c r="AGG128" s="208"/>
      <c r="AGH128" s="208"/>
      <c r="AGI128" s="208"/>
      <c r="AGJ128" s="208"/>
      <c r="AGK128" s="208"/>
      <c r="AGL128" s="208"/>
      <c r="AGM128" s="208"/>
      <c r="AGN128" s="208"/>
      <c r="AGO128" s="208"/>
      <c r="AGP128" s="208"/>
      <c r="AGQ128" s="208"/>
      <c r="AGR128" s="208"/>
      <c r="AGS128" s="208"/>
      <c r="AGT128" s="208"/>
      <c r="AGU128" s="208"/>
      <c r="AGV128" s="208"/>
      <c r="AGW128" s="208"/>
      <c r="AGX128" s="208"/>
      <c r="AGY128" s="208"/>
      <c r="AGZ128" s="208"/>
      <c r="AHA128" s="208"/>
      <c r="AHB128" s="208"/>
      <c r="AHC128" s="208"/>
      <c r="AHD128" s="208"/>
      <c r="AHE128" s="208"/>
      <c r="AHF128" s="208"/>
      <c r="AHG128" s="208"/>
      <c r="AHH128" s="208"/>
      <c r="AHI128" s="208"/>
      <c r="AHJ128" s="208"/>
      <c r="AHK128" s="208"/>
      <c r="AHL128" s="208"/>
      <c r="AHM128" s="208"/>
      <c r="AHN128" s="208"/>
      <c r="AHO128" s="208"/>
      <c r="AHP128" s="208"/>
      <c r="AHQ128" s="208"/>
      <c r="AHR128" s="208"/>
      <c r="AHS128" s="208"/>
      <c r="AHT128" s="208"/>
      <c r="AHU128" s="208"/>
      <c r="AHV128" s="208"/>
      <c r="AHW128" s="208"/>
      <c r="AHX128" s="208"/>
      <c r="AHY128" s="208"/>
      <c r="AHZ128" s="208"/>
      <c r="AIA128" s="208"/>
      <c r="AIB128" s="208"/>
      <c r="AIC128" s="208"/>
      <c r="AID128" s="208"/>
      <c r="AIE128" s="208"/>
      <c r="AIF128" s="208"/>
      <c r="AIG128" s="208"/>
      <c r="AIH128" s="208"/>
      <c r="AII128" s="208"/>
      <c r="AIJ128" s="208"/>
      <c r="AIK128" s="208"/>
      <c r="AIL128" s="208"/>
      <c r="AIM128" s="208"/>
      <c r="AIN128" s="208"/>
      <c r="AIO128" s="208"/>
      <c r="AIP128" s="208"/>
      <c r="AIQ128" s="208"/>
      <c r="AIR128" s="208"/>
      <c r="AIS128" s="208"/>
      <c r="AIT128" s="208"/>
      <c r="AIU128" s="208"/>
      <c r="AIV128" s="208"/>
      <c r="AIW128" s="208"/>
      <c r="AIX128" s="208"/>
      <c r="AIY128" s="208"/>
      <c r="AIZ128" s="208"/>
      <c r="AJA128" s="208"/>
      <c r="AJB128" s="208"/>
      <c r="AJC128" s="208"/>
      <c r="AJD128" s="208"/>
      <c r="AJE128" s="208"/>
      <c r="AJF128" s="208"/>
      <c r="AJG128" s="208"/>
      <c r="AJH128" s="208"/>
      <c r="AJI128" s="208"/>
      <c r="AJJ128" s="208"/>
      <c r="AJK128" s="208"/>
      <c r="AJL128" s="208"/>
      <c r="AJM128" s="208"/>
      <c r="AJN128" s="208"/>
      <c r="AJO128" s="208"/>
      <c r="AJP128" s="208"/>
      <c r="AJQ128" s="208"/>
      <c r="AJR128" s="208"/>
      <c r="AJS128" s="208"/>
      <c r="AJT128" s="208"/>
      <c r="AJU128" s="208"/>
      <c r="AJV128" s="208"/>
      <c r="AJW128" s="208"/>
      <c r="AJX128" s="208"/>
      <c r="AJY128" s="208"/>
      <c r="AJZ128" s="208"/>
      <c r="AKA128" s="208"/>
      <c r="AKB128" s="208"/>
      <c r="AKC128" s="208"/>
      <c r="AKD128" s="208"/>
      <c r="AKE128" s="208"/>
      <c r="AKF128" s="208"/>
      <c r="AKG128" s="208"/>
      <c r="AKH128" s="208"/>
      <c r="AKI128" s="208"/>
      <c r="AKJ128" s="208"/>
      <c r="AKK128" s="208"/>
      <c r="AKL128" s="208"/>
      <c r="AKM128" s="208"/>
      <c r="AKN128" s="208"/>
      <c r="AKO128" s="208"/>
      <c r="AKP128" s="208"/>
      <c r="AKQ128" s="208"/>
      <c r="AKR128" s="208"/>
      <c r="AKS128" s="208"/>
      <c r="AKT128" s="208"/>
      <c r="AKU128" s="208"/>
      <c r="AKV128" s="208"/>
      <c r="AKW128" s="208"/>
      <c r="AKX128" s="208"/>
      <c r="AKY128" s="208"/>
      <c r="AKZ128" s="208"/>
      <c r="ALA128" s="208"/>
      <c r="ALB128" s="208"/>
      <c r="ALC128" s="208"/>
      <c r="ALD128" s="208"/>
      <c r="ALE128" s="208"/>
      <c r="ALF128" s="208"/>
      <c r="ALG128" s="208"/>
      <c r="ALH128" s="208"/>
      <c r="ALI128" s="208"/>
      <c r="ALJ128" s="208"/>
      <c r="ALK128" s="208"/>
      <c r="ALL128" s="208"/>
      <c r="ALM128" s="208"/>
      <c r="ALN128" s="208"/>
      <c r="ALO128" s="208"/>
      <c r="ALP128" s="208"/>
      <c r="ALQ128" s="208"/>
      <c r="ALR128" s="208"/>
      <c r="ALS128" s="208"/>
      <c r="ALT128" s="208"/>
      <c r="ALU128" s="208"/>
      <c r="ALV128" s="208"/>
      <c r="ALW128" s="208"/>
      <c r="ALX128" s="208"/>
      <c r="ALY128" s="208"/>
      <c r="ALZ128" s="208"/>
      <c r="AMA128" s="208"/>
      <c r="AMB128" s="208"/>
      <c r="AMC128" s="208"/>
      <c r="AMD128" s="208"/>
      <c r="AME128" s="208"/>
      <c r="AMF128" s="208"/>
      <c r="AMG128" s="208"/>
      <c r="AMH128" s="208"/>
      <c r="AMI128" s="208"/>
      <c r="AMJ128" s="208"/>
      <c r="AMK128" s="208"/>
      <c r="AML128" s="208"/>
      <c r="AMM128" s="208"/>
      <c r="AMN128" s="208"/>
      <c r="AMO128" s="208"/>
      <c r="AMP128" s="208"/>
      <c r="AMQ128" s="208"/>
      <c r="AMR128" s="208"/>
      <c r="AMS128" s="208"/>
      <c r="AMT128" s="208"/>
      <c r="AMU128" s="208"/>
      <c r="AMV128" s="208"/>
      <c r="AMW128" s="208"/>
      <c r="AMX128" s="208"/>
      <c r="AMY128" s="208"/>
      <c r="AMZ128" s="208"/>
      <c r="ANA128" s="208"/>
      <c r="ANB128" s="208"/>
      <c r="ANC128" s="208"/>
      <c r="AND128" s="208"/>
      <c r="ANE128" s="208"/>
      <c r="ANF128" s="208"/>
      <c r="ANG128" s="208"/>
      <c r="ANH128" s="208"/>
      <c r="ANI128" s="208"/>
      <c r="ANJ128" s="208"/>
      <c r="ANK128" s="208"/>
      <c r="ANL128" s="208"/>
      <c r="ANM128" s="208"/>
      <c r="ANN128" s="208"/>
      <c r="ANO128" s="208"/>
      <c r="ANP128" s="208"/>
      <c r="ANQ128" s="208"/>
      <c r="ANR128" s="208"/>
      <c r="ANS128" s="208"/>
      <c r="ANT128" s="208"/>
      <c r="ANU128" s="208"/>
      <c r="ANV128" s="208"/>
      <c r="ANW128" s="208"/>
      <c r="ANX128" s="208"/>
      <c r="ANY128" s="208"/>
      <c r="ANZ128" s="208"/>
      <c r="AOA128" s="208"/>
      <c r="AOB128" s="208"/>
      <c r="AOC128" s="208"/>
      <c r="AOD128" s="208"/>
      <c r="AOE128" s="208"/>
      <c r="AOF128" s="208"/>
      <c r="AOG128" s="208"/>
      <c r="AOH128" s="208"/>
      <c r="AOI128" s="208"/>
      <c r="AOJ128" s="208"/>
      <c r="AOK128" s="208"/>
      <c r="AOL128" s="208"/>
      <c r="AOM128" s="208"/>
      <c r="AON128" s="208"/>
      <c r="AOO128" s="208"/>
      <c r="AOP128" s="208"/>
      <c r="AOQ128" s="208"/>
      <c r="AOR128" s="208"/>
      <c r="AOS128" s="208"/>
      <c r="AOT128" s="208"/>
      <c r="AOU128" s="208"/>
      <c r="AOV128" s="208"/>
      <c r="AOW128" s="208"/>
      <c r="AOX128" s="208"/>
      <c r="AOY128" s="208"/>
      <c r="AOZ128" s="208"/>
      <c r="APA128" s="208"/>
      <c r="APB128" s="208"/>
      <c r="APC128" s="208"/>
      <c r="APD128" s="208"/>
      <c r="APE128" s="208"/>
      <c r="APF128" s="208"/>
      <c r="APG128" s="208"/>
      <c r="APH128" s="208"/>
      <c r="API128" s="208"/>
      <c r="APJ128" s="208"/>
      <c r="APK128" s="208"/>
      <c r="APL128" s="208"/>
      <c r="APM128" s="208"/>
      <c r="APN128" s="208"/>
      <c r="APO128" s="208"/>
      <c r="APP128" s="208"/>
      <c r="APQ128" s="208"/>
      <c r="APR128" s="208"/>
      <c r="APS128" s="208"/>
      <c r="APT128" s="208"/>
      <c r="APU128" s="208"/>
      <c r="APV128" s="208"/>
      <c r="APW128" s="208"/>
      <c r="APX128" s="208"/>
      <c r="APY128" s="208"/>
      <c r="APZ128" s="208"/>
      <c r="AQA128" s="208"/>
      <c r="AQB128" s="208"/>
      <c r="AQC128" s="208"/>
      <c r="AQD128" s="208"/>
      <c r="AQE128" s="208"/>
      <c r="AQF128" s="208"/>
      <c r="AQG128" s="208"/>
      <c r="AQH128" s="208"/>
      <c r="AQI128" s="208"/>
      <c r="AQJ128" s="208"/>
      <c r="AQK128" s="208"/>
      <c r="AQL128" s="208"/>
      <c r="AQM128" s="208"/>
      <c r="AQN128" s="208"/>
      <c r="AQO128" s="208"/>
      <c r="AQP128" s="208"/>
      <c r="AQQ128" s="208"/>
      <c r="AQR128" s="208"/>
      <c r="AQS128" s="208"/>
      <c r="AQT128" s="208"/>
      <c r="AQU128" s="208"/>
      <c r="AQV128" s="208"/>
      <c r="AQW128" s="208"/>
      <c r="AQX128" s="208"/>
      <c r="AQY128" s="208"/>
      <c r="AQZ128" s="208"/>
      <c r="ARA128" s="208"/>
      <c r="ARB128" s="208"/>
      <c r="ARC128" s="208"/>
      <c r="ARD128" s="208"/>
      <c r="ARE128" s="208"/>
      <c r="ARF128" s="208"/>
      <c r="ARG128" s="208"/>
      <c r="ARH128" s="208"/>
      <c r="ARI128" s="208"/>
      <c r="ARJ128" s="208"/>
      <c r="ARK128" s="208"/>
      <c r="ARL128" s="208"/>
      <c r="ARM128" s="208"/>
      <c r="ARN128" s="208"/>
      <c r="ARO128" s="208"/>
      <c r="ARP128" s="208"/>
      <c r="ARQ128" s="208"/>
      <c r="ARR128" s="208"/>
      <c r="ARS128" s="208"/>
      <c r="ART128" s="208"/>
      <c r="ARU128" s="208"/>
      <c r="ARV128" s="208"/>
      <c r="ARW128" s="208"/>
      <c r="ARX128" s="208"/>
      <c r="ARY128" s="208"/>
      <c r="ARZ128" s="208"/>
      <c r="ASA128" s="208"/>
      <c r="ASB128" s="208"/>
      <c r="ASC128" s="208"/>
      <c r="ASD128" s="208"/>
      <c r="ASE128" s="208"/>
      <c r="ASF128" s="208"/>
      <c r="ASG128" s="208"/>
      <c r="ASH128" s="208"/>
      <c r="ASI128" s="208"/>
      <c r="ASJ128" s="208"/>
      <c r="ASK128" s="208"/>
      <c r="ASL128" s="208"/>
      <c r="ASM128" s="208"/>
      <c r="ASN128" s="208"/>
      <c r="ASO128" s="208"/>
      <c r="ASP128" s="208"/>
      <c r="ASQ128" s="208"/>
      <c r="ASR128" s="208"/>
      <c r="ASS128" s="208"/>
      <c r="AST128" s="208"/>
      <c r="ASU128" s="208"/>
      <c r="ASV128" s="208"/>
      <c r="ASW128" s="208"/>
      <c r="ASX128" s="208"/>
      <c r="ASY128" s="208"/>
      <c r="ASZ128" s="208"/>
      <c r="ATA128" s="208"/>
      <c r="ATB128" s="208"/>
      <c r="ATC128" s="208"/>
      <c r="ATD128" s="208"/>
      <c r="ATE128" s="208"/>
      <c r="ATF128" s="208"/>
      <c r="ATG128" s="208"/>
      <c r="ATH128" s="208"/>
      <c r="ATI128" s="208"/>
      <c r="ATJ128" s="208"/>
      <c r="ATK128" s="208"/>
      <c r="ATL128" s="208"/>
      <c r="ATM128" s="208"/>
      <c r="ATN128" s="208"/>
      <c r="ATO128" s="208"/>
      <c r="ATP128" s="208"/>
      <c r="ATQ128" s="208"/>
      <c r="ATR128" s="208"/>
      <c r="ATS128" s="208"/>
      <c r="ATT128" s="208"/>
      <c r="ATU128" s="208"/>
      <c r="ATV128" s="208"/>
      <c r="ATW128" s="208"/>
      <c r="ATX128" s="208"/>
      <c r="ATY128" s="208"/>
      <c r="ATZ128" s="208"/>
      <c r="AUA128" s="208"/>
      <c r="AUB128" s="208"/>
      <c r="AUC128" s="208"/>
      <c r="AUD128" s="208"/>
      <c r="AUE128" s="208"/>
      <c r="AUF128" s="208"/>
      <c r="AUG128" s="208"/>
      <c r="AUH128" s="208"/>
      <c r="AUI128" s="208"/>
      <c r="AUJ128" s="208"/>
      <c r="AUK128" s="208"/>
      <c r="AUL128" s="208"/>
      <c r="AUM128" s="208"/>
      <c r="AUN128" s="208"/>
      <c r="AUO128" s="208"/>
      <c r="AUP128" s="208"/>
      <c r="AUQ128" s="208"/>
      <c r="AUR128" s="208"/>
      <c r="AUS128" s="208"/>
      <c r="AUT128" s="208"/>
      <c r="AUU128" s="208"/>
      <c r="AUV128" s="208"/>
      <c r="AUW128" s="208"/>
      <c r="AUX128" s="208"/>
      <c r="AUY128" s="208"/>
      <c r="AUZ128" s="208"/>
      <c r="AVA128" s="208"/>
      <c r="AVB128" s="208"/>
      <c r="AVC128" s="208"/>
      <c r="AVD128" s="208"/>
      <c r="AVE128" s="208"/>
      <c r="AVF128" s="208"/>
      <c r="AVG128" s="208"/>
      <c r="AVH128" s="208"/>
      <c r="AVI128" s="208"/>
      <c r="AVJ128" s="208"/>
      <c r="AVK128" s="208"/>
      <c r="AVL128" s="208"/>
      <c r="AVM128" s="208"/>
      <c r="AVN128" s="208"/>
      <c r="AVO128" s="208"/>
      <c r="AVP128" s="208"/>
      <c r="AVQ128" s="208"/>
      <c r="AVR128" s="208"/>
      <c r="AVS128" s="208"/>
      <c r="AVT128" s="208"/>
      <c r="AVU128" s="208"/>
      <c r="AVV128" s="208"/>
      <c r="AVW128" s="208"/>
      <c r="AVX128" s="208"/>
      <c r="AVY128" s="208"/>
      <c r="AVZ128" s="208"/>
      <c r="AWA128" s="208"/>
      <c r="AWB128" s="208"/>
      <c r="AWC128" s="208"/>
      <c r="AWD128" s="208"/>
      <c r="AWE128" s="208"/>
      <c r="AWF128" s="208"/>
      <c r="AWG128" s="208"/>
      <c r="AWH128" s="208"/>
      <c r="AWI128" s="208"/>
      <c r="AWJ128" s="208"/>
      <c r="AWK128" s="208"/>
      <c r="AWL128" s="208"/>
      <c r="AWM128" s="208"/>
      <c r="AWN128" s="208"/>
      <c r="AWO128" s="208"/>
      <c r="AWP128" s="208"/>
      <c r="AWQ128" s="208"/>
      <c r="AWR128" s="208"/>
      <c r="AWS128" s="208"/>
      <c r="AWT128" s="208"/>
      <c r="AWU128" s="208"/>
      <c r="AWV128" s="208"/>
      <c r="AWW128" s="208"/>
      <c r="AWX128" s="208"/>
      <c r="AWY128" s="208"/>
      <c r="AWZ128" s="208"/>
      <c r="AXA128" s="208"/>
      <c r="AXB128" s="208"/>
      <c r="AXC128" s="208"/>
      <c r="AXD128" s="208"/>
      <c r="AXE128" s="208"/>
      <c r="AXF128" s="208"/>
      <c r="AXG128" s="208"/>
      <c r="AXH128" s="208"/>
      <c r="AXI128" s="208"/>
      <c r="AXJ128" s="208"/>
      <c r="AXK128" s="208"/>
      <c r="AXL128" s="208"/>
      <c r="AXM128" s="208"/>
      <c r="AXN128" s="208"/>
      <c r="AXO128" s="208"/>
      <c r="AXP128" s="208"/>
      <c r="AXQ128" s="208"/>
      <c r="AXR128" s="208"/>
      <c r="AXS128" s="208"/>
      <c r="AXT128" s="208"/>
      <c r="AXU128" s="208"/>
      <c r="AXV128" s="208"/>
      <c r="AXW128" s="208"/>
      <c r="AXX128" s="208"/>
      <c r="AXY128" s="208"/>
      <c r="AXZ128" s="208"/>
      <c r="AYA128" s="208"/>
      <c r="AYB128" s="208"/>
      <c r="AYC128" s="208"/>
      <c r="AYD128" s="208"/>
      <c r="AYE128" s="208"/>
      <c r="AYF128" s="208"/>
      <c r="AYG128" s="208"/>
      <c r="AYH128" s="208"/>
      <c r="AYI128" s="208"/>
      <c r="AYJ128" s="208"/>
      <c r="AYK128" s="208"/>
      <c r="AYL128" s="208"/>
      <c r="AYM128" s="208"/>
      <c r="AYN128" s="208"/>
      <c r="AYO128" s="208"/>
      <c r="AYP128" s="208"/>
      <c r="AYQ128" s="208"/>
      <c r="AYR128" s="208"/>
      <c r="AYS128" s="208"/>
      <c r="AYT128" s="208"/>
      <c r="AYU128" s="208"/>
      <c r="AYV128" s="208"/>
      <c r="AYW128" s="208"/>
      <c r="AYX128" s="208"/>
      <c r="AYY128" s="208"/>
      <c r="AYZ128" s="208"/>
      <c r="AZA128" s="208"/>
      <c r="AZB128" s="208"/>
      <c r="AZC128" s="208"/>
      <c r="AZD128" s="208"/>
      <c r="AZE128" s="208"/>
      <c r="AZF128" s="208"/>
      <c r="AZG128" s="208"/>
      <c r="AZH128" s="208"/>
      <c r="AZI128" s="208"/>
      <c r="AZJ128" s="208"/>
      <c r="AZK128" s="208"/>
      <c r="AZL128" s="208"/>
      <c r="AZM128" s="208"/>
      <c r="AZN128" s="208"/>
      <c r="AZO128" s="208"/>
      <c r="AZP128" s="208"/>
      <c r="AZQ128" s="208"/>
      <c r="AZR128" s="208"/>
      <c r="AZS128" s="208"/>
      <c r="AZT128" s="208"/>
      <c r="AZU128" s="208"/>
      <c r="AZV128" s="208"/>
      <c r="AZW128" s="208"/>
      <c r="AZX128" s="208"/>
      <c r="AZY128" s="208"/>
      <c r="AZZ128" s="208"/>
      <c r="BAA128" s="208"/>
      <c r="BAB128" s="208"/>
      <c r="BAC128" s="208"/>
      <c r="BAD128" s="208"/>
      <c r="BAE128" s="208"/>
      <c r="BAF128" s="208"/>
      <c r="BAG128" s="208"/>
      <c r="BAH128" s="208"/>
      <c r="BAI128" s="208"/>
      <c r="BAJ128" s="208"/>
      <c r="BAK128" s="208"/>
      <c r="BAL128" s="208"/>
      <c r="BAM128" s="208"/>
      <c r="BAN128" s="208"/>
      <c r="BAO128" s="208"/>
      <c r="BAP128" s="208"/>
      <c r="BAQ128" s="208"/>
      <c r="BAR128" s="208"/>
      <c r="BAS128" s="208"/>
      <c r="BAT128" s="208"/>
      <c r="BAU128" s="208"/>
      <c r="BAV128" s="208"/>
      <c r="BAW128" s="208"/>
      <c r="BAX128" s="208"/>
      <c r="BAY128" s="208"/>
      <c r="BAZ128" s="208"/>
      <c r="BBA128" s="208"/>
      <c r="BBB128" s="208"/>
      <c r="BBC128" s="208"/>
      <c r="BBD128" s="208"/>
      <c r="BBE128" s="208"/>
      <c r="BBF128" s="208"/>
      <c r="BBG128" s="208"/>
      <c r="BBH128" s="208"/>
      <c r="BBI128" s="208"/>
      <c r="BBJ128" s="208"/>
      <c r="BBK128" s="208"/>
      <c r="BBL128" s="208"/>
      <c r="BBM128" s="208"/>
      <c r="BBN128" s="208"/>
      <c r="BBO128" s="208"/>
      <c r="BBP128" s="208"/>
      <c r="BBQ128" s="208"/>
      <c r="BBR128" s="208"/>
      <c r="BBS128" s="208"/>
      <c r="BBT128" s="208"/>
      <c r="BBU128" s="208"/>
      <c r="BBV128" s="208"/>
      <c r="BBW128" s="208"/>
      <c r="BBX128" s="208"/>
      <c r="BBY128" s="208"/>
      <c r="BBZ128" s="208"/>
      <c r="BCA128" s="208"/>
      <c r="BCB128" s="208"/>
      <c r="BCC128" s="208"/>
      <c r="BCD128" s="208"/>
      <c r="BCE128" s="208"/>
      <c r="BCF128" s="208"/>
      <c r="BCG128" s="208"/>
      <c r="BCH128" s="208"/>
      <c r="BCI128" s="208"/>
      <c r="BCJ128" s="208"/>
      <c r="BCK128" s="208"/>
      <c r="BCL128" s="208"/>
      <c r="BCM128" s="208"/>
      <c r="BCN128" s="208"/>
      <c r="BCO128" s="208"/>
      <c r="BCP128" s="208"/>
      <c r="BCQ128" s="208"/>
      <c r="BCR128" s="208"/>
      <c r="BCS128" s="208"/>
      <c r="BCT128" s="208"/>
      <c r="BCU128" s="208"/>
      <c r="BCV128" s="208"/>
      <c r="BCW128" s="208"/>
      <c r="BCX128" s="208"/>
      <c r="BCY128" s="208"/>
      <c r="BCZ128" s="208"/>
      <c r="BDA128" s="208"/>
      <c r="BDB128" s="208"/>
      <c r="BDC128" s="208"/>
      <c r="BDD128" s="208"/>
      <c r="BDE128" s="208"/>
      <c r="BDF128" s="208"/>
      <c r="BDG128" s="208"/>
      <c r="BDH128" s="208"/>
      <c r="BDI128" s="208"/>
      <c r="BDJ128" s="208"/>
      <c r="BDK128" s="208"/>
      <c r="BDL128" s="208"/>
      <c r="BDM128" s="208"/>
      <c r="BDN128" s="208"/>
      <c r="BDO128" s="208"/>
      <c r="BDP128" s="208"/>
      <c r="BDQ128" s="208"/>
      <c r="BDR128" s="208"/>
      <c r="BDS128" s="208"/>
      <c r="BDT128" s="208"/>
      <c r="BDU128" s="208"/>
      <c r="BDV128" s="208"/>
      <c r="BDW128" s="208"/>
      <c r="BDX128" s="208"/>
      <c r="BDY128" s="208"/>
      <c r="BDZ128" s="208"/>
      <c r="BEA128" s="208"/>
      <c r="BEB128" s="208"/>
      <c r="BEC128" s="208"/>
      <c r="BED128" s="208"/>
      <c r="BEE128" s="208"/>
      <c r="BEF128" s="208"/>
      <c r="BEG128" s="208"/>
      <c r="BEH128" s="208"/>
      <c r="BEI128" s="208"/>
      <c r="BEJ128" s="208"/>
      <c r="BEK128" s="208"/>
      <c r="BEL128" s="208"/>
      <c r="BEM128" s="208"/>
      <c r="BEN128" s="208"/>
      <c r="BEO128" s="208"/>
      <c r="BEP128" s="208"/>
      <c r="BEQ128" s="208"/>
      <c r="BER128" s="208"/>
      <c r="BES128" s="208"/>
      <c r="BET128" s="208"/>
      <c r="BEU128" s="208"/>
      <c r="BEV128" s="208"/>
      <c r="BEW128" s="208"/>
      <c r="BEX128" s="208"/>
      <c r="BEY128" s="208"/>
      <c r="BEZ128" s="208"/>
      <c r="BFA128" s="208"/>
      <c r="BFB128" s="208"/>
      <c r="BFC128" s="208"/>
      <c r="BFD128" s="208"/>
      <c r="BFE128" s="208"/>
      <c r="BFF128" s="208"/>
      <c r="BFG128" s="208"/>
      <c r="BFH128" s="208"/>
      <c r="BFI128" s="208"/>
      <c r="BFJ128" s="208"/>
      <c r="BFK128" s="208"/>
      <c r="BFL128" s="208"/>
      <c r="BFM128" s="208"/>
      <c r="BFN128" s="208"/>
      <c r="BFO128" s="208"/>
      <c r="BFP128" s="208"/>
      <c r="BFQ128" s="208"/>
      <c r="BFR128" s="208"/>
      <c r="BFS128" s="208"/>
      <c r="BFT128" s="208"/>
      <c r="BFU128" s="208"/>
      <c r="BFV128" s="208"/>
      <c r="BFW128" s="208"/>
      <c r="BFX128" s="208"/>
      <c r="BFY128" s="208"/>
      <c r="BFZ128" s="208"/>
      <c r="BGA128" s="208"/>
      <c r="BGB128" s="208"/>
      <c r="BGC128" s="208"/>
      <c r="BGD128" s="208"/>
      <c r="BGE128" s="208"/>
      <c r="BGF128" s="208"/>
      <c r="BGG128" s="208"/>
      <c r="BGH128" s="208"/>
      <c r="BGI128" s="208"/>
      <c r="BGJ128" s="208"/>
      <c r="BGK128" s="208"/>
      <c r="BGL128" s="208"/>
      <c r="BGM128" s="208"/>
      <c r="BGN128" s="208"/>
      <c r="BGO128" s="208"/>
      <c r="BGP128" s="208"/>
      <c r="BGQ128" s="208"/>
      <c r="BGR128" s="208"/>
      <c r="BGS128" s="208"/>
      <c r="BGT128" s="208"/>
      <c r="BGU128" s="208"/>
      <c r="BGV128" s="208"/>
      <c r="BGW128" s="208"/>
      <c r="BGX128" s="208"/>
      <c r="BGY128" s="208"/>
      <c r="BGZ128" s="208"/>
      <c r="BHA128" s="208"/>
      <c r="BHB128" s="208"/>
      <c r="BHC128" s="208"/>
      <c r="BHD128" s="208"/>
      <c r="BHE128" s="208"/>
      <c r="BHF128" s="208"/>
      <c r="BHG128" s="208"/>
      <c r="BHH128" s="208"/>
      <c r="BHI128" s="208"/>
      <c r="BHJ128" s="208"/>
      <c r="BHK128" s="208"/>
      <c r="BHL128" s="208"/>
      <c r="BHM128" s="208"/>
      <c r="BHN128" s="208"/>
      <c r="BHO128" s="208"/>
      <c r="BHP128" s="208"/>
      <c r="BHQ128" s="208"/>
      <c r="BHR128" s="208"/>
      <c r="BHS128" s="208"/>
      <c r="BHT128" s="208"/>
      <c r="BHU128" s="208"/>
      <c r="BHV128" s="208"/>
      <c r="BHW128" s="208"/>
      <c r="BHX128" s="208"/>
      <c r="BHY128" s="208"/>
      <c r="BHZ128" s="208"/>
      <c r="BIA128" s="208"/>
      <c r="BIB128" s="208"/>
      <c r="BIC128" s="208"/>
      <c r="BID128" s="208"/>
      <c r="BIE128" s="208"/>
      <c r="BIF128" s="208"/>
      <c r="BIG128" s="208"/>
      <c r="BIH128" s="208"/>
      <c r="BII128" s="208"/>
      <c r="BIJ128" s="208"/>
      <c r="BIK128" s="208"/>
      <c r="BIL128" s="208"/>
      <c r="BIM128" s="208"/>
      <c r="BIN128" s="208"/>
      <c r="BIO128" s="208"/>
      <c r="BIP128" s="208"/>
      <c r="BIQ128" s="208"/>
      <c r="BIR128" s="208"/>
      <c r="BIS128" s="208"/>
      <c r="BIT128" s="208"/>
      <c r="BIU128" s="208"/>
      <c r="BIV128" s="208"/>
      <c r="BIW128" s="208"/>
      <c r="BIX128" s="208"/>
      <c r="BIY128" s="208"/>
      <c r="BIZ128" s="208"/>
      <c r="BJA128" s="208"/>
      <c r="BJB128" s="208"/>
      <c r="BJC128" s="208"/>
      <c r="BJD128" s="208"/>
      <c r="BJE128" s="208"/>
      <c r="BJF128" s="208"/>
      <c r="BJG128" s="208"/>
      <c r="BJH128" s="208"/>
      <c r="BJI128" s="208"/>
      <c r="BJJ128" s="208"/>
      <c r="BJK128" s="208"/>
      <c r="BJL128" s="208"/>
      <c r="BJM128" s="208"/>
      <c r="BJN128" s="208"/>
      <c r="BJO128" s="208"/>
      <c r="BJP128" s="208"/>
      <c r="BJQ128" s="208"/>
      <c r="BJR128" s="208"/>
      <c r="BJS128" s="208"/>
      <c r="BJT128" s="208"/>
      <c r="BJU128" s="208"/>
      <c r="BJV128" s="208"/>
      <c r="BJW128" s="208"/>
      <c r="BJX128" s="208"/>
      <c r="BJY128" s="208"/>
      <c r="BJZ128" s="208"/>
      <c r="BKA128" s="208"/>
      <c r="BKB128" s="208"/>
      <c r="BKC128" s="208"/>
      <c r="BKD128" s="208"/>
      <c r="BKE128" s="208"/>
      <c r="BKF128" s="208"/>
      <c r="BKG128" s="208"/>
      <c r="BKH128" s="208"/>
      <c r="BKI128" s="208"/>
      <c r="BKJ128" s="208"/>
      <c r="BKK128" s="208"/>
      <c r="BKL128" s="208"/>
      <c r="BKM128" s="208"/>
      <c r="BKN128" s="208"/>
      <c r="BKO128" s="208"/>
      <c r="BKP128" s="208"/>
      <c r="BKQ128" s="208"/>
      <c r="BKR128" s="208"/>
      <c r="BKS128" s="208"/>
      <c r="BKT128" s="208"/>
      <c r="BKU128" s="208"/>
      <c r="BKV128" s="208"/>
      <c r="BKW128" s="208"/>
      <c r="BKX128" s="208"/>
      <c r="BKY128" s="208"/>
      <c r="BKZ128" s="208"/>
      <c r="BLA128" s="208"/>
      <c r="BLB128" s="208"/>
      <c r="BLC128" s="208"/>
      <c r="BLD128" s="208"/>
      <c r="BLE128" s="208"/>
      <c r="BLF128" s="208"/>
      <c r="BLG128" s="208"/>
      <c r="BLH128" s="208"/>
      <c r="BLI128" s="208"/>
      <c r="BLJ128" s="208"/>
      <c r="BLK128" s="208"/>
      <c r="BLL128" s="208"/>
      <c r="BLM128" s="208"/>
      <c r="BLN128" s="208"/>
      <c r="BLO128" s="208"/>
      <c r="BLP128" s="208"/>
      <c r="BLQ128" s="208"/>
      <c r="BLR128" s="208"/>
      <c r="BLS128" s="208"/>
      <c r="BLT128" s="208"/>
      <c r="BLU128" s="208"/>
      <c r="BLV128" s="208"/>
      <c r="BLW128" s="208"/>
      <c r="BLX128" s="208"/>
      <c r="BLY128" s="208"/>
      <c r="BLZ128" s="208"/>
      <c r="BMA128" s="208"/>
      <c r="BMB128" s="208"/>
      <c r="BMC128" s="208"/>
      <c r="BMD128" s="208"/>
      <c r="BME128" s="208"/>
      <c r="BMF128" s="208"/>
      <c r="BMG128" s="208"/>
      <c r="BMH128" s="208"/>
      <c r="BMI128" s="208"/>
      <c r="BMJ128" s="208"/>
      <c r="BMK128" s="208"/>
      <c r="BML128" s="208"/>
      <c r="BMM128" s="208"/>
      <c r="BMN128" s="208"/>
      <c r="BMO128" s="208"/>
      <c r="BMP128" s="208"/>
      <c r="BMQ128" s="208"/>
      <c r="BMR128" s="208"/>
      <c r="BMS128" s="208"/>
      <c r="BMT128" s="208"/>
      <c r="BMU128" s="208"/>
      <c r="BMV128" s="208"/>
      <c r="BMW128" s="208"/>
      <c r="BMX128" s="208"/>
      <c r="BMY128" s="208"/>
      <c r="BMZ128" s="208"/>
      <c r="BNA128" s="208"/>
      <c r="BNB128" s="208"/>
      <c r="BNC128" s="208"/>
      <c r="BND128" s="208"/>
      <c r="BNE128" s="208"/>
      <c r="BNF128" s="208"/>
      <c r="BNG128" s="208"/>
      <c r="BNH128" s="208"/>
      <c r="BNI128" s="208"/>
      <c r="BNJ128" s="208"/>
      <c r="BNK128" s="208"/>
      <c r="BNL128" s="208"/>
      <c r="BNM128" s="208"/>
      <c r="BNN128" s="208"/>
      <c r="BNO128" s="208"/>
      <c r="BNP128" s="208"/>
      <c r="BNQ128" s="208"/>
      <c r="BNR128" s="208"/>
      <c r="BNS128" s="208"/>
      <c r="BNT128" s="208"/>
      <c r="BNU128" s="208"/>
      <c r="BNV128" s="208"/>
      <c r="BNW128" s="208"/>
      <c r="BNX128" s="208"/>
      <c r="BNY128" s="208"/>
      <c r="BNZ128" s="208"/>
      <c r="BOA128" s="208"/>
      <c r="BOB128" s="208"/>
      <c r="BOC128" s="208"/>
      <c r="BOD128" s="208"/>
      <c r="BOE128" s="208"/>
      <c r="BOF128" s="208"/>
      <c r="BOG128" s="208"/>
      <c r="BOH128" s="208"/>
      <c r="BOI128" s="208"/>
      <c r="BOJ128" s="208"/>
      <c r="BOK128" s="208"/>
      <c r="BOL128" s="208"/>
      <c r="BOM128" s="208"/>
      <c r="BON128" s="208"/>
      <c r="BOO128" s="208"/>
      <c r="BOP128" s="208"/>
      <c r="BOQ128" s="208"/>
      <c r="BOR128" s="208"/>
      <c r="BOS128" s="208"/>
      <c r="BOT128" s="208"/>
      <c r="BOU128" s="208"/>
      <c r="BOV128" s="208"/>
      <c r="BOW128" s="208"/>
      <c r="BOX128" s="208"/>
      <c r="BOY128" s="208"/>
      <c r="BOZ128" s="208"/>
      <c r="BPA128" s="208"/>
      <c r="BPB128" s="208"/>
      <c r="BPC128" s="208"/>
      <c r="BPD128" s="208"/>
      <c r="BPE128" s="208"/>
      <c r="BPF128" s="208"/>
      <c r="BPG128" s="208"/>
      <c r="BPH128" s="208"/>
      <c r="BPI128" s="208"/>
      <c r="BPJ128" s="208"/>
      <c r="BPK128" s="208"/>
      <c r="BPL128" s="208"/>
      <c r="BPM128" s="208"/>
      <c r="BPN128" s="208"/>
      <c r="BPO128" s="208"/>
      <c r="BPP128" s="208"/>
      <c r="BPQ128" s="208"/>
      <c r="BPR128" s="208"/>
      <c r="BPS128" s="208"/>
      <c r="BPT128" s="208"/>
      <c r="BPU128" s="208"/>
      <c r="BPV128" s="208"/>
      <c r="BPW128" s="208"/>
      <c r="BPX128" s="208"/>
      <c r="BPY128" s="208"/>
      <c r="BPZ128" s="208"/>
      <c r="BQA128" s="208"/>
      <c r="BQB128" s="208"/>
      <c r="BQC128" s="208"/>
      <c r="BQD128" s="208"/>
      <c r="BQE128" s="208"/>
      <c r="BQF128" s="208"/>
      <c r="BQG128" s="208"/>
      <c r="BQH128" s="208"/>
      <c r="BQI128" s="208"/>
      <c r="BQJ128" s="208"/>
      <c r="BQK128" s="208"/>
      <c r="BQL128" s="208"/>
      <c r="BQM128" s="208"/>
      <c r="BQN128" s="208"/>
      <c r="BQO128" s="208"/>
      <c r="BQP128" s="208"/>
      <c r="BQQ128" s="208"/>
      <c r="BQR128" s="208"/>
      <c r="BQS128" s="208"/>
      <c r="BQT128" s="208"/>
      <c r="BQU128" s="208"/>
      <c r="BQV128" s="208"/>
      <c r="BQW128" s="208"/>
      <c r="BQX128" s="208"/>
      <c r="BQY128" s="208"/>
      <c r="BQZ128" s="208"/>
      <c r="BRA128" s="208"/>
      <c r="BRB128" s="208"/>
      <c r="BRC128" s="208"/>
      <c r="BRD128" s="208"/>
      <c r="BRE128" s="208"/>
      <c r="BRF128" s="208"/>
      <c r="BRG128" s="208"/>
      <c r="BRH128" s="208"/>
      <c r="BRI128" s="208"/>
      <c r="BRJ128" s="208"/>
      <c r="BRK128" s="208"/>
      <c r="BRL128" s="208"/>
      <c r="BRM128" s="208"/>
      <c r="BRN128" s="208"/>
      <c r="BRO128" s="208"/>
      <c r="BRP128" s="208"/>
      <c r="BRQ128" s="208"/>
      <c r="BRR128" s="208"/>
      <c r="BRS128" s="208"/>
      <c r="BRT128" s="208"/>
      <c r="BRU128" s="208"/>
      <c r="BRV128" s="208"/>
      <c r="BRW128" s="208"/>
      <c r="BRX128" s="208"/>
      <c r="BRY128" s="208"/>
      <c r="BRZ128" s="208"/>
      <c r="BSA128" s="208"/>
      <c r="BSB128" s="208"/>
      <c r="BSC128" s="208"/>
      <c r="BSD128" s="208"/>
      <c r="BSE128" s="208"/>
      <c r="BSF128" s="208"/>
      <c r="BSG128" s="208"/>
      <c r="BSH128" s="208"/>
      <c r="BSI128" s="208"/>
      <c r="BSJ128" s="208"/>
      <c r="BSK128" s="208"/>
      <c r="BSL128" s="208"/>
      <c r="BSM128" s="208"/>
      <c r="BSN128" s="208"/>
      <c r="BSO128" s="208"/>
      <c r="BSP128" s="208"/>
      <c r="BSQ128" s="208"/>
      <c r="BSR128" s="208"/>
      <c r="BSS128" s="208"/>
      <c r="BST128" s="208"/>
      <c r="BSU128" s="208"/>
      <c r="BSV128" s="208"/>
      <c r="BSW128" s="208"/>
      <c r="BSX128" s="208"/>
      <c r="BSY128" s="208"/>
      <c r="BSZ128" s="208"/>
      <c r="BTA128" s="208"/>
      <c r="BTB128" s="208"/>
      <c r="BTC128" s="208"/>
      <c r="BTD128" s="208"/>
      <c r="BTE128" s="208"/>
      <c r="BTF128" s="208"/>
      <c r="BTG128" s="208"/>
      <c r="BTH128" s="208"/>
      <c r="BTI128" s="208"/>
      <c r="BTJ128" s="208"/>
      <c r="BTK128" s="208"/>
      <c r="BTL128" s="208"/>
      <c r="BTM128" s="208"/>
      <c r="BTN128" s="208"/>
      <c r="BTO128" s="208"/>
      <c r="BTP128" s="208"/>
      <c r="BTQ128" s="208"/>
      <c r="BTR128" s="208"/>
      <c r="BTS128" s="208"/>
      <c r="BTT128" s="208"/>
      <c r="BTU128" s="208"/>
      <c r="BTV128" s="208"/>
      <c r="BTW128" s="208"/>
      <c r="BTX128" s="208"/>
      <c r="BTY128" s="208"/>
      <c r="BTZ128" s="208"/>
      <c r="BUA128" s="208"/>
      <c r="BUB128" s="208"/>
      <c r="BUC128" s="208"/>
      <c r="BUD128" s="208"/>
      <c r="BUE128" s="208"/>
      <c r="BUF128" s="208"/>
      <c r="BUG128" s="208"/>
      <c r="BUH128" s="208"/>
      <c r="BUI128" s="208"/>
      <c r="BUJ128" s="208"/>
      <c r="BUK128" s="208"/>
      <c r="BUL128" s="208"/>
      <c r="BUM128" s="208"/>
      <c r="BUN128" s="208"/>
      <c r="BUO128" s="208"/>
      <c r="BUP128" s="208"/>
      <c r="BUQ128" s="208"/>
      <c r="BUR128" s="208"/>
      <c r="BUS128" s="208"/>
      <c r="BUT128" s="208"/>
      <c r="BUU128" s="208"/>
      <c r="BUV128" s="208"/>
      <c r="BUW128" s="208"/>
      <c r="BUX128" s="208"/>
      <c r="BUY128" s="208"/>
      <c r="BUZ128" s="208"/>
      <c r="BVA128" s="208"/>
      <c r="BVB128" s="208"/>
      <c r="BVC128" s="208"/>
      <c r="BVD128" s="208"/>
      <c r="BVE128" s="208"/>
      <c r="BVF128" s="208"/>
      <c r="BVG128" s="208"/>
      <c r="BVH128" s="208"/>
      <c r="BVI128" s="208"/>
      <c r="BVJ128" s="208"/>
      <c r="BVK128" s="208"/>
      <c r="BVL128" s="208"/>
      <c r="BVM128" s="208"/>
      <c r="BVN128" s="208"/>
      <c r="BVO128" s="208"/>
      <c r="BVP128" s="208"/>
      <c r="BVQ128" s="208"/>
      <c r="BVR128" s="208"/>
      <c r="BVS128" s="208"/>
      <c r="BVT128" s="208"/>
      <c r="BVU128" s="208"/>
      <c r="BVV128" s="208"/>
      <c r="BVW128" s="208"/>
      <c r="BVX128" s="208"/>
      <c r="BVY128" s="208"/>
      <c r="BVZ128" s="208"/>
      <c r="BWA128" s="208"/>
      <c r="BWB128" s="208"/>
      <c r="BWC128" s="208"/>
      <c r="BWD128" s="208"/>
      <c r="BWE128" s="208"/>
      <c r="BWF128" s="208"/>
      <c r="BWG128" s="208"/>
      <c r="BWH128" s="208"/>
      <c r="BWI128" s="208"/>
      <c r="BWJ128" s="208"/>
      <c r="BWK128" s="208"/>
      <c r="BWL128" s="208"/>
      <c r="BWM128" s="208"/>
      <c r="BWN128" s="208"/>
      <c r="BWO128" s="208"/>
      <c r="BWP128" s="208"/>
      <c r="BWQ128" s="208"/>
      <c r="BWR128" s="208"/>
      <c r="BWS128" s="208"/>
      <c r="BWT128" s="208"/>
      <c r="BWU128" s="208"/>
      <c r="BWV128" s="208"/>
      <c r="BWW128" s="208"/>
      <c r="BWX128" s="208"/>
      <c r="BWY128" s="208"/>
      <c r="BWZ128" s="208"/>
      <c r="BXA128" s="208"/>
      <c r="BXB128" s="208"/>
      <c r="BXC128" s="208"/>
      <c r="BXD128" s="208"/>
      <c r="BXE128" s="208"/>
      <c r="BXF128" s="208"/>
      <c r="BXG128" s="208"/>
      <c r="BXH128" s="208"/>
      <c r="BXI128" s="208"/>
      <c r="BXJ128" s="208"/>
      <c r="BXK128" s="208"/>
      <c r="BXL128" s="208"/>
      <c r="BXM128" s="208"/>
      <c r="BXN128" s="208"/>
      <c r="BXO128" s="208"/>
      <c r="BXP128" s="208"/>
      <c r="BXQ128" s="208"/>
      <c r="BXR128" s="208"/>
      <c r="BXS128" s="208"/>
      <c r="BXT128" s="208"/>
      <c r="BXU128" s="208"/>
      <c r="BXV128" s="208"/>
      <c r="BXW128" s="208"/>
      <c r="BXX128" s="208"/>
      <c r="BXY128" s="208"/>
      <c r="BXZ128" s="208"/>
      <c r="BYA128" s="208"/>
      <c r="BYB128" s="208"/>
      <c r="BYC128" s="208"/>
      <c r="BYD128" s="208"/>
      <c r="BYE128" s="208"/>
      <c r="BYF128" s="208"/>
      <c r="BYG128" s="208"/>
      <c r="BYH128" s="208"/>
      <c r="BYI128" s="208"/>
      <c r="BYJ128" s="208"/>
      <c r="BYK128" s="208"/>
      <c r="BYL128" s="208"/>
      <c r="BYM128" s="208"/>
      <c r="BYN128" s="208"/>
      <c r="BYO128" s="208"/>
      <c r="BYP128" s="208"/>
      <c r="BYQ128" s="208"/>
      <c r="BYR128" s="208"/>
      <c r="BYS128" s="208"/>
      <c r="BYT128" s="208"/>
      <c r="BYU128" s="208"/>
      <c r="BYV128" s="208"/>
      <c r="BYW128" s="208"/>
      <c r="BYX128" s="208"/>
      <c r="BYY128" s="208"/>
      <c r="BYZ128" s="208"/>
      <c r="BZA128" s="208"/>
      <c r="BZB128" s="208"/>
      <c r="BZC128" s="208"/>
      <c r="BZD128" s="208"/>
      <c r="BZE128" s="208"/>
      <c r="BZF128" s="208"/>
      <c r="BZG128" s="208"/>
      <c r="BZH128" s="208"/>
      <c r="BZI128" s="208"/>
      <c r="BZJ128" s="208"/>
      <c r="BZK128" s="208"/>
      <c r="BZL128" s="208"/>
      <c r="BZM128" s="208"/>
      <c r="BZN128" s="208"/>
      <c r="BZO128" s="208"/>
      <c r="BZP128" s="208"/>
      <c r="BZQ128" s="208"/>
      <c r="BZR128" s="208"/>
      <c r="BZS128" s="208"/>
      <c r="BZT128" s="208"/>
      <c r="BZU128" s="208"/>
      <c r="BZV128" s="208"/>
      <c r="BZW128" s="208"/>
      <c r="BZX128" s="208"/>
      <c r="BZY128" s="208"/>
      <c r="BZZ128" s="208"/>
      <c r="CAA128" s="208"/>
      <c r="CAB128" s="208"/>
      <c r="CAC128" s="208"/>
      <c r="CAD128" s="208"/>
      <c r="CAE128" s="208"/>
      <c r="CAF128" s="208"/>
      <c r="CAG128" s="208"/>
      <c r="CAH128" s="208"/>
      <c r="CAI128" s="208"/>
      <c r="CAJ128" s="208"/>
      <c r="CAK128" s="208"/>
      <c r="CAL128" s="208"/>
      <c r="CAM128" s="208"/>
      <c r="CAN128" s="208"/>
      <c r="CAO128" s="208"/>
      <c r="CAP128" s="208"/>
      <c r="CAQ128" s="208"/>
      <c r="CAR128" s="208"/>
      <c r="CAS128" s="208"/>
      <c r="CAT128" s="208"/>
      <c r="CAU128" s="208"/>
      <c r="CAV128" s="208"/>
      <c r="CAW128" s="208"/>
      <c r="CAX128" s="208"/>
      <c r="CAY128" s="208"/>
      <c r="CAZ128" s="208"/>
      <c r="CBA128" s="208"/>
      <c r="CBB128" s="208"/>
      <c r="CBC128" s="208"/>
      <c r="CBD128" s="208"/>
      <c r="CBE128" s="208"/>
      <c r="CBF128" s="208"/>
      <c r="CBG128" s="208"/>
      <c r="CBH128" s="208"/>
      <c r="CBI128" s="208"/>
      <c r="CBJ128" s="208"/>
      <c r="CBK128" s="208"/>
      <c r="CBL128" s="208"/>
      <c r="CBM128" s="208"/>
      <c r="CBN128" s="208"/>
      <c r="CBO128" s="208"/>
      <c r="CBP128" s="208"/>
      <c r="CBQ128" s="208"/>
      <c r="CBR128" s="208"/>
      <c r="CBS128" s="208"/>
      <c r="CBT128" s="208"/>
      <c r="CBU128" s="208"/>
      <c r="CBV128" s="208"/>
      <c r="CBW128" s="208"/>
      <c r="CBX128" s="208"/>
      <c r="CBY128" s="208"/>
      <c r="CBZ128" s="208"/>
      <c r="CCA128" s="208"/>
      <c r="CCB128" s="208"/>
      <c r="CCC128" s="208"/>
      <c r="CCD128" s="208"/>
      <c r="CCE128" s="208"/>
      <c r="CCF128" s="208"/>
      <c r="CCG128" s="208"/>
      <c r="CCH128" s="208"/>
      <c r="CCI128" s="208"/>
      <c r="CCJ128" s="208"/>
      <c r="CCK128" s="208"/>
      <c r="CCL128" s="208"/>
      <c r="CCM128" s="208"/>
      <c r="CCN128" s="208"/>
      <c r="CCO128" s="208"/>
      <c r="CCP128" s="208"/>
      <c r="CCQ128" s="208"/>
      <c r="CCR128" s="208"/>
      <c r="CCS128" s="208"/>
      <c r="CCT128" s="208"/>
      <c r="CCU128" s="208"/>
      <c r="CCV128" s="208"/>
      <c r="CCW128" s="208"/>
      <c r="CCX128" s="208"/>
      <c r="CCY128" s="208"/>
      <c r="CCZ128" s="208"/>
      <c r="CDA128" s="208"/>
      <c r="CDB128" s="208"/>
      <c r="CDC128" s="208"/>
      <c r="CDD128" s="208"/>
      <c r="CDE128" s="208"/>
      <c r="CDF128" s="208"/>
      <c r="CDG128" s="208"/>
      <c r="CDH128" s="208"/>
      <c r="CDI128" s="208"/>
      <c r="CDJ128" s="208"/>
      <c r="CDK128" s="208"/>
      <c r="CDL128" s="208"/>
      <c r="CDM128" s="208"/>
      <c r="CDN128" s="208"/>
      <c r="CDO128" s="208"/>
      <c r="CDP128" s="208"/>
      <c r="CDQ128" s="208"/>
      <c r="CDR128" s="208"/>
      <c r="CDS128" s="208"/>
      <c r="CDT128" s="208"/>
      <c r="CDU128" s="208"/>
      <c r="CDV128" s="208"/>
      <c r="CDW128" s="208"/>
      <c r="CDX128" s="208"/>
      <c r="CDY128" s="208"/>
      <c r="CDZ128" s="208"/>
      <c r="CEA128" s="208"/>
      <c r="CEB128" s="208"/>
      <c r="CEC128" s="208"/>
      <c r="CED128" s="208"/>
      <c r="CEE128" s="208"/>
      <c r="CEF128" s="208"/>
      <c r="CEG128" s="208"/>
      <c r="CEH128" s="208"/>
      <c r="CEI128" s="208"/>
      <c r="CEJ128" s="208"/>
      <c r="CEK128" s="208"/>
      <c r="CEL128" s="208"/>
      <c r="CEM128" s="208"/>
      <c r="CEN128" s="208"/>
      <c r="CEO128" s="208"/>
      <c r="CEP128" s="208"/>
      <c r="CEQ128" s="208"/>
      <c r="CER128" s="208"/>
      <c r="CES128" s="208"/>
      <c r="CET128" s="208"/>
      <c r="CEU128" s="208"/>
      <c r="CEV128" s="208"/>
      <c r="CEW128" s="208"/>
      <c r="CEX128" s="208"/>
      <c r="CEY128" s="208"/>
      <c r="CEZ128" s="208"/>
      <c r="CFA128" s="208"/>
      <c r="CFB128" s="208"/>
      <c r="CFC128" s="208"/>
      <c r="CFD128" s="208"/>
      <c r="CFE128" s="208"/>
      <c r="CFF128" s="208"/>
      <c r="CFG128" s="208"/>
      <c r="CFH128" s="208"/>
      <c r="CFI128" s="208"/>
      <c r="CFJ128" s="208"/>
      <c r="CFK128" s="208"/>
      <c r="CFL128" s="208"/>
      <c r="CFM128" s="208"/>
      <c r="CFN128" s="208"/>
      <c r="CFO128" s="208"/>
      <c r="CFP128" s="208"/>
      <c r="CFQ128" s="208"/>
      <c r="CFR128" s="208"/>
      <c r="CFS128" s="208"/>
      <c r="CFT128" s="208"/>
      <c r="CFU128" s="208"/>
      <c r="CFV128" s="208"/>
      <c r="CFW128" s="208"/>
      <c r="CFX128" s="208"/>
      <c r="CFY128" s="208"/>
      <c r="CFZ128" s="208"/>
      <c r="CGA128" s="208"/>
      <c r="CGB128" s="208"/>
      <c r="CGC128" s="208"/>
      <c r="CGD128" s="208"/>
      <c r="CGE128" s="208"/>
      <c r="CGF128" s="208"/>
      <c r="CGG128" s="208"/>
      <c r="CGH128" s="208"/>
      <c r="CGI128" s="208"/>
      <c r="CGJ128" s="208"/>
      <c r="CGK128" s="208"/>
      <c r="CGL128" s="208"/>
      <c r="CGM128" s="208"/>
      <c r="CGN128" s="208"/>
      <c r="CGO128" s="208"/>
      <c r="CGP128" s="208"/>
      <c r="CGQ128" s="208"/>
      <c r="CGR128" s="208"/>
      <c r="CGS128" s="208"/>
      <c r="CGT128" s="208"/>
      <c r="CGU128" s="208"/>
      <c r="CGV128" s="208"/>
      <c r="CGW128" s="208"/>
      <c r="CGX128" s="208"/>
      <c r="CGY128" s="208"/>
      <c r="CGZ128" s="208"/>
      <c r="CHA128" s="208"/>
      <c r="CHB128" s="208"/>
      <c r="CHC128" s="208"/>
      <c r="CHD128" s="208"/>
      <c r="CHE128" s="208"/>
      <c r="CHF128" s="208"/>
      <c r="CHG128" s="208"/>
      <c r="CHH128" s="208"/>
      <c r="CHI128" s="208"/>
      <c r="CHJ128" s="208"/>
      <c r="CHK128" s="208"/>
      <c r="CHL128" s="208"/>
      <c r="CHM128" s="208"/>
      <c r="CHN128" s="208"/>
      <c r="CHO128" s="208"/>
      <c r="CHP128" s="208"/>
      <c r="CHQ128" s="208"/>
      <c r="CHR128" s="208"/>
      <c r="CHS128" s="208"/>
      <c r="CHT128" s="208"/>
      <c r="CHU128" s="208"/>
      <c r="CHV128" s="208"/>
      <c r="CHW128" s="208"/>
      <c r="CHX128" s="208"/>
      <c r="CHY128" s="208"/>
      <c r="CHZ128" s="208"/>
      <c r="CIA128" s="208"/>
      <c r="CIB128" s="208"/>
      <c r="CIC128" s="208"/>
      <c r="CID128" s="208"/>
      <c r="CIE128" s="208"/>
      <c r="CIF128" s="208"/>
      <c r="CIG128" s="208"/>
      <c r="CIH128" s="208"/>
      <c r="CII128" s="208"/>
      <c r="CIJ128" s="208"/>
      <c r="CIK128" s="208"/>
      <c r="CIL128" s="208"/>
      <c r="CIM128" s="208"/>
      <c r="CIN128" s="208"/>
      <c r="CIO128" s="208"/>
      <c r="CIP128" s="208"/>
      <c r="CIQ128" s="208"/>
      <c r="CIR128" s="208"/>
      <c r="CIS128" s="208"/>
      <c r="CIT128" s="208"/>
      <c r="CIU128" s="208"/>
      <c r="CIV128" s="208"/>
      <c r="CIW128" s="208"/>
      <c r="CIX128" s="208"/>
      <c r="CIY128" s="208"/>
      <c r="CIZ128" s="208"/>
      <c r="CJA128" s="208"/>
      <c r="CJB128" s="208"/>
      <c r="CJC128" s="208"/>
      <c r="CJD128" s="208"/>
      <c r="CJE128" s="208"/>
      <c r="CJF128" s="208"/>
      <c r="CJG128" s="208"/>
      <c r="CJH128" s="208"/>
      <c r="CJI128" s="208"/>
      <c r="CJJ128" s="208"/>
      <c r="CJK128" s="208"/>
      <c r="CJL128" s="208"/>
      <c r="CJM128" s="208"/>
      <c r="CJN128" s="208"/>
      <c r="CJO128" s="208"/>
      <c r="CJP128" s="208"/>
      <c r="CJQ128" s="208"/>
      <c r="CJR128" s="208"/>
      <c r="CJS128" s="208"/>
      <c r="CJT128" s="208"/>
      <c r="CJU128" s="208"/>
      <c r="CJV128" s="208"/>
      <c r="CJW128" s="208"/>
      <c r="CJX128" s="208"/>
      <c r="CJY128" s="208"/>
      <c r="CJZ128" s="208"/>
      <c r="CKA128" s="208"/>
      <c r="CKB128" s="208"/>
      <c r="CKC128" s="208"/>
      <c r="CKD128" s="208"/>
      <c r="CKE128" s="208"/>
      <c r="CKF128" s="208"/>
      <c r="CKG128" s="208"/>
      <c r="CKH128" s="208"/>
      <c r="CKI128" s="208"/>
      <c r="CKJ128" s="208"/>
      <c r="CKK128" s="208"/>
      <c r="CKL128" s="208"/>
      <c r="CKM128" s="208"/>
      <c r="CKN128" s="208"/>
      <c r="CKO128" s="208"/>
      <c r="CKP128" s="208"/>
      <c r="CKQ128" s="208"/>
      <c r="CKR128" s="208"/>
      <c r="CKS128" s="208"/>
      <c r="CKT128" s="208"/>
      <c r="CKU128" s="208"/>
      <c r="CKV128" s="208"/>
      <c r="CKW128" s="208"/>
      <c r="CKX128" s="208"/>
      <c r="CKY128" s="208"/>
      <c r="CKZ128" s="208"/>
      <c r="CLA128" s="208"/>
      <c r="CLB128" s="208"/>
      <c r="CLC128" s="208"/>
      <c r="CLD128" s="208"/>
      <c r="CLE128" s="208"/>
      <c r="CLF128" s="208"/>
      <c r="CLG128" s="208"/>
      <c r="CLH128" s="208"/>
      <c r="CLI128" s="208"/>
      <c r="CLJ128" s="208"/>
      <c r="CLK128" s="208"/>
      <c r="CLL128" s="208"/>
      <c r="CLM128" s="208"/>
      <c r="CLN128" s="208"/>
      <c r="CLO128" s="208"/>
      <c r="CLP128" s="208"/>
      <c r="CLQ128" s="208"/>
      <c r="CLR128" s="208"/>
      <c r="CLS128" s="208"/>
      <c r="CLT128" s="208"/>
      <c r="CLU128" s="208"/>
      <c r="CLV128" s="208"/>
      <c r="CLW128" s="208"/>
      <c r="CLX128" s="208"/>
      <c r="CLY128" s="208"/>
      <c r="CLZ128" s="208"/>
      <c r="CMA128" s="208"/>
      <c r="CMB128" s="208"/>
      <c r="CMC128" s="208"/>
      <c r="CMD128" s="208"/>
      <c r="CME128" s="208"/>
      <c r="CMF128" s="208"/>
      <c r="CMG128" s="208"/>
      <c r="CMH128" s="208"/>
      <c r="CMI128" s="208"/>
      <c r="CMJ128" s="208"/>
      <c r="CMK128" s="208"/>
      <c r="CML128" s="208"/>
      <c r="CMM128" s="208"/>
      <c r="CMN128" s="208"/>
      <c r="CMO128" s="208"/>
      <c r="CMP128" s="208"/>
      <c r="CMQ128" s="208"/>
      <c r="CMR128" s="208"/>
      <c r="CMS128" s="208"/>
      <c r="CMT128" s="208"/>
      <c r="CMU128" s="208"/>
      <c r="CMV128" s="208"/>
      <c r="CMW128" s="208"/>
      <c r="CMX128" s="208"/>
      <c r="CMY128" s="208"/>
      <c r="CMZ128" s="208"/>
      <c r="CNA128" s="208"/>
      <c r="CNB128" s="208"/>
      <c r="CNC128" s="208"/>
      <c r="CND128" s="208"/>
      <c r="CNE128" s="208"/>
      <c r="CNF128" s="208"/>
      <c r="CNG128" s="208"/>
      <c r="CNH128" s="208"/>
      <c r="CNI128" s="208"/>
      <c r="CNJ128" s="208"/>
      <c r="CNK128" s="208"/>
      <c r="CNL128" s="208"/>
      <c r="CNM128" s="208"/>
      <c r="CNN128" s="208"/>
      <c r="CNO128" s="208"/>
      <c r="CNP128" s="208"/>
      <c r="CNQ128" s="208"/>
      <c r="CNR128" s="208"/>
      <c r="CNS128" s="208"/>
      <c r="CNT128" s="208"/>
      <c r="CNU128" s="208"/>
      <c r="CNV128" s="208"/>
      <c r="CNW128" s="208"/>
      <c r="CNX128" s="208"/>
      <c r="CNY128" s="208"/>
      <c r="CNZ128" s="208"/>
      <c r="COA128" s="208"/>
      <c r="COB128" s="208"/>
      <c r="COC128" s="208"/>
      <c r="COD128" s="208"/>
      <c r="COE128" s="208"/>
      <c r="COF128" s="208"/>
      <c r="COG128" s="208"/>
      <c r="COH128" s="208"/>
      <c r="COI128" s="208"/>
      <c r="COJ128" s="208"/>
      <c r="COK128" s="208"/>
      <c r="COL128" s="208"/>
      <c r="COM128" s="208"/>
      <c r="CON128" s="208"/>
      <c r="COO128" s="208"/>
      <c r="COP128" s="208"/>
      <c r="COQ128" s="208"/>
      <c r="COR128" s="208"/>
      <c r="COS128" s="208"/>
      <c r="COT128" s="208"/>
      <c r="COU128" s="208"/>
      <c r="COV128" s="208"/>
      <c r="COW128" s="208"/>
      <c r="COX128" s="208"/>
      <c r="COY128" s="208"/>
      <c r="COZ128" s="208"/>
      <c r="CPA128" s="208"/>
      <c r="CPB128" s="208"/>
      <c r="CPC128" s="208"/>
      <c r="CPD128" s="208"/>
      <c r="CPE128" s="208"/>
      <c r="CPF128" s="208"/>
      <c r="CPG128" s="208"/>
      <c r="CPH128" s="208"/>
      <c r="CPI128" s="208"/>
      <c r="CPJ128" s="208"/>
      <c r="CPK128" s="208"/>
      <c r="CPL128" s="208"/>
      <c r="CPM128" s="208"/>
      <c r="CPN128" s="208"/>
      <c r="CPO128" s="208"/>
      <c r="CPP128" s="208"/>
      <c r="CPQ128" s="208"/>
      <c r="CPR128" s="208"/>
      <c r="CPS128" s="208"/>
      <c r="CPT128" s="208"/>
      <c r="CPU128" s="208"/>
      <c r="CPV128" s="208"/>
      <c r="CPW128" s="208"/>
      <c r="CPX128" s="208"/>
      <c r="CPY128" s="208"/>
      <c r="CPZ128" s="208"/>
      <c r="CQA128" s="208"/>
      <c r="CQB128" s="208"/>
      <c r="CQC128" s="208"/>
      <c r="CQD128" s="208"/>
      <c r="CQE128" s="208"/>
      <c r="CQF128" s="208"/>
      <c r="CQG128" s="208"/>
      <c r="CQH128" s="208"/>
      <c r="CQI128" s="208"/>
      <c r="CQJ128" s="208"/>
      <c r="CQK128" s="208"/>
      <c r="CQL128" s="208"/>
      <c r="CQM128" s="208"/>
      <c r="CQN128" s="208"/>
      <c r="CQO128" s="208"/>
      <c r="CQP128" s="208"/>
      <c r="CQQ128" s="208"/>
      <c r="CQR128" s="208"/>
      <c r="CQS128" s="208"/>
      <c r="CQT128" s="208"/>
      <c r="CQU128" s="208"/>
      <c r="CQV128" s="208"/>
      <c r="CQW128" s="208"/>
      <c r="CQX128" s="208"/>
      <c r="CQY128" s="208"/>
      <c r="CQZ128" s="208"/>
      <c r="CRA128" s="208"/>
      <c r="CRB128" s="208"/>
      <c r="CRC128" s="208"/>
      <c r="CRD128" s="208"/>
      <c r="CRE128" s="208"/>
      <c r="CRF128" s="208"/>
      <c r="CRG128" s="208"/>
      <c r="CRH128" s="208"/>
      <c r="CRI128" s="208"/>
      <c r="CRJ128" s="208"/>
      <c r="CRK128" s="208"/>
      <c r="CRL128" s="208"/>
      <c r="CRM128" s="208"/>
      <c r="CRN128" s="208"/>
      <c r="CRO128" s="208"/>
      <c r="CRP128" s="208"/>
      <c r="CRQ128" s="208"/>
      <c r="CRR128" s="208"/>
      <c r="CRS128" s="208"/>
      <c r="CRT128" s="208"/>
      <c r="CRU128" s="208"/>
      <c r="CRV128" s="208"/>
      <c r="CRW128" s="208"/>
      <c r="CRX128" s="208"/>
      <c r="CRY128" s="208"/>
      <c r="CRZ128" s="208"/>
      <c r="CSA128" s="208"/>
      <c r="CSB128" s="208"/>
      <c r="CSC128" s="208"/>
      <c r="CSD128" s="208"/>
      <c r="CSE128" s="208"/>
      <c r="CSF128" s="208"/>
      <c r="CSG128" s="208"/>
      <c r="CSH128" s="208"/>
      <c r="CSI128" s="208"/>
      <c r="CSJ128" s="208"/>
      <c r="CSK128" s="208"/>
      <c r="CSL128" s="208"/>
      <c r="CSM128" s="208"/>
      <c r="CSN128" s="208"/>
      <c r="CSO128" s="208"/>
      <c r="CSP128" s="208"/>
      <c r="CSQ128" s="208"/>
      <c r="CSR128" s="208"/>
      <c r="CSS128" s="208"/>
      <c r="CST128" s="208"/>
      <c r="CSU128" s="208"/>
      <c r="CSV128" s="208"/>
      <c r="CSW128" s="208"/>
      <c r="CSX128" s="208"/>
      <c r="CSY128" s="208"/>
      <c r="CSZ128" s="208"/>
      <c r="CTA128" s="208"/>
      <c r="CTB128" s="208"/>
      <c r="CTC128" s="208"/>
      <c r="CTD128" s="208"/>
      <c r="CTE128" s="208"/>
      <c r="CTF128" s="208"/>
      <c r="CTG128" s="208"/>
      <c r="CTH128" s="208"/>
      <c r="CTI128" s="208"/>
      <c r="CTJ128" s="208"/>
      <c r="CTK128" s="208"/>
      <c r="CTL128" s="208"/>
      <c r="CTM128" s="208"/>
      <c r="CTN128" s="208"/>
      <c r="CTO128" s="208"/>
      <c r="CTP128" s="208"/>
      <c r="CTQ128" s="208"/>
      <c r="CTR128" s="208"/>
      <c r="CTS128" s="208"/>
      <c r="CTT128" s="208"/>
      <c r="CTU128" s="208"/>
      <c r="CTV128" s="208"/>
      <c r="CTW128" s="208"/>
      <c r="CTX128" s="208"/>
      <c r="CTY128" s="208"/>
      <c r="CTZ128" s="208"/>
      <c r="CUA128" s="208"/>
      <c r="CUB128" s="208"/>
      <c r="CUC128" s="208"/>
      <c r="CUD128" s="208"/>
      <c r="CUE128" s="208"/>
      <c r="CUF128" s="208"/>
      <c r="CUG128" s="208"/>
      <c r="CUH128" s="208"/>
      <c r="CUI128" s="208"/>
      <c r="CUJ128" s="208"/>
      <c r="CUK128" s="208"/>
      <c r="CUL128" s="208"/>
      <c r="CUM128" s="208"/>
      <c r="CUN128" s="208"/>
      <c r="CUO128" s="208"/>
      <c r="CUP128" s="208"/>
      <c r="CUQ128" s="208"/>
      <c r="CUR128" s="208"/>
      <c r="CUS128" s="208"/>
      <c r="CUT128" s="208"/>
      <c r="CUU128" s="208"/>
      <c r="CUV128" s="208"/>
      <c r="CUW128" s="208"/>
      <c r="CUX128" s="208"/>
      <c r="CUY128" s="208"/>
      <c r="CUZ128" s="208"/>
      <c r="CVA128" s="208"/>
      <c r="CVB128" s="208"/>
      <c r="CVC128" s="208"/>
      <c r="CVD128" s="208"/>
      <c r="CVE128" s="208"/>
      <c r="CVF128" s="208"/>
      <c r="CVG128" s="208"/>
      <c r="CVH128" s="208"/>
      <c r="CVI128" s="208"/>
      <c r="CVJ128" s="208"/>
      <c r="CVK128" s="208"/>
      <c r="CVL128" s="208"/>
      <c r="CVM128" s="208"/>
      <c r="CVN128" s="208"/>
      <c r="CVO128" s="208"/>
      <c r="CVP128" s="208"/>
      <c r="CVQ128" s="208"/>
      <c r="CVR128" s="208"/>
      <c r="CVS128" s="208"/>
      <c r="CVT128" s="208"/>
      <c r="CVU128" s="208"/>
      <c r="CVV128" s="208"/>
      <c r="CVW128" s="208"/>
      <c r="CVX128" s="208"/>
      <c r="CVY128" s="208"/>
      <c r="CVZ128" s="208"/>
      <c r="CWA128" s="208"/>
      <c r="CWB128" s="208"/>
      <c r="CWC128" s="208"/>
      <c r="CWD128" s="208"/>
      <c r="CWE128" s="208"/>
      <c r="CWF128" s="208"/>
      <c r="CWG128" s="208"/>
      <c r="CWH128" s="208"/>
      <c r="CWI128" s="208"/>
      <c r="CWJ128" s="208"/>
      <c r="CWK128" s="208"/>
      <c r="CWL128" s="208"/>
      <c r="CWM128" s="208"/>
      <c r="CWN128" s="208"/>
      <c r="CWO128" s="208"/>
      <c r="CWP128" s="208"/>
      <c r="CWQ128" s="208"/>
      <c r="CWR128" s="208"/>
      <c r="CWS128" s="208"/>
      <c r="CWT128" s="208"/>
      <c r="CWU128" s="208"/>
      <c r="CWV128" s="208"/>
      <c r="CWW128" s="208"/>
      <c r="CWX128" s="208"/>
      <c r="CWY128" s="208"/>
      <c r="CWZ128" s="208"/>
      <c r="CXA128" s="208"/>
      <c r="CXB128" s="208"/>
      <c r="CXC128" s="208"/>
      <c r="CXD128" s="208"/>
      <c r="CXE128" s="208"/>
      <c r="CXF128" s="208"/>
      <c r="CXG128" s="208"/>
      <c r="CXH128" s="208"/>
      <c r="CXI128" s="208"/>
      <c r="CXJ128" s="208"/>
      <c r="CXK128" s="208"/>
      <c r="CXL128" s="208"/>
      <c r="CXM128" s="208"/>
      <c r="CXN128" s="208"/>
      <c r="CXO128" s="208"/>
      <c r="CXP128" s="208"/>
      <c r="CXQ128" s="208"/>
      <c r="CXR128" s="208"/>
      <c r="CXS128" s="208"/>
      <c r="CXT128" s="208"/>
      <c r="CXU128" s="208"/>
      <c r="CXV128" s="208"/>
      <c r="CXW128" s="208"/>
      <c r="CXX128" s="208"/>
      <c r="CXY128" s="208"/>
      <c r="CXZ128" s="208"/>
      <c r="CYA128" s="208"/>
      <c r="CYB128" s="208"/>
      <c r="CYC128" s="208"/>
      <c r="CYD128" s="208"/>
      <c r="CYE128" s="208"/>
      <c r="CYF128" s="208"/>
      <c r="CYG128" s="208"/>
      <c r="CYH128" s="208"/>
      <c r="CYI128" s="208"/>
      <c r="CYJ128" s="208"/>
      <c r="CYK128" s="208"/>
      <c r="CYL128" s="208"/>
      <c r="CYM128" s="208"/>
      <c r="CYN128" s="208"/>
      <c r="CYO128" s="208"/>
      <c r="CYP128" s="208"/>
      <c r="CYQ128" s="208"/>
      <c r="CYR128" s="208"/>
      <c r="CYS128" s="208"/>
      <c r="CYT128" s="208"/>
      <c r="CYU128" s="208"/>
      <c r="CYV128" s="208"/>
      <c r="CYW128" s="208"/>
      <c r="CYX128" s="208"/>
      <c r="CYY128" s="208"/>
      <c r="CYZ128" s="208"/>
      <c r="CZA128" s="208"/>
      <c r="CZB128" s="208"/>
      <c r="CZC128" s="208"/>
      <c r="CZD128" s="208"/>
      <c r="CZE128" s="208"/>
      <c r="CZF128" s="208"/>
      <c r="CZG128" s="208"/>
      <c r="CZH128" s="208"/>
      <c r="CZI128" s="208"/>
      <c r="CZJ128" s="208"/>
      <c r="CZK128" s="208"/>
      <c r="CZL128" s="208"/>
      <c r="CZM128" s="208"/>
      <c r="CZN128" s="208"/>
      <c r="CZO128" s="208"/>
      <c r="CZP128" s="208"/>
      <c r="CZQ128" s="208"/>
      <c r="CZR128" s="208"/>
      <c r="CZS128" s="208"/>
      <c r="CZT128" s="208"/>
      <c r="CZU128" s="208"/>
      <c r="CZV128" s="208"/>
      <c r="CZW128" s="208"/>
      <c r="CZX128" s="208"/>
      <c r="CZY128" s="208"/>
      <c r="CZZ128" s="208"/>
      <c r="DAA128" s="208"/>
      <c r="DAB128" s="208"/>
      <c r="DAC128" s="208"/>
      <c r="DAD128" s="208"/>
      <c r="DAE128" s="208"/>
      <c r="DAF128" s="208"/>
      <c r="DAG128" s="208"/>
      <c r="DAH128" s="208"/>
      <c r="DAI128" s="208"/>
      <c r="DAJ128" s="208"/>
      <c r="DAK128" s="208"/>
      <c r="DAL128" s="208"/>
      <c r="DAM128" s="208"/>
      <c r="DAN128" s="208"/>
      <c r="DAO128" s="208"/>
      <c r="DAP128" s="208"/>
      <c r="DAQ128" s="208"/>
      <c r="DAR128" s="208"/>
      <c r="DAS128" s="208"/>
      <c r="DAT128" s="208"/>
      <c r="DAU128" s="208"/>
      <c r="DAV128" s="208"/>
      <c r="DAW128" s="208"/>
      <c r="DAX128" s="208"/>
      <c r="DAY128" s="208"/>
      <c r="DAZ128" s="208"/>
      <c r="DBA128" s="208"/>
      <c r="DBB128" s="208"/>
      <c r="DBC128" s="208"/>
      <c r="DBD128" s="208"/>
      <c r="DBE128" s="208"/>
      <c r="DBF128" s="208"/>
      <c r="DBG128" s="208"/>
      <c r="DBH128" s="208"/>
      <c r="DBI128" s="208"/>
      <c r="DBJ128" s="208"/>
      <c r="DBK128" s="208"/>
      <c r="DBL128" s="208"/>
      <c r="DBM128" s="208"/>
      <c r="DBN128" s="208"/>
      <c r="DBO128" s="208"/>
      <c r="DBP128" s="208"/>
      <c r="DBQ128" s="208"/>
      <c r="DBR128" s="208"/>
      <c r="DBS128" s="208"/>
      <c r="DBT128" s="208"/>
      <c r="DBU128" s="208"/>
      <c r="DBV128" s="208"/>
      <c r="DBW128" s="208"/>
      <c r="DBX128" s="208"/>
      <c r="DBY128" s="208"/>
      <c r="DBZ128" s="208"/>
      <c r="DCA128" s="208"/>
      <c r="DCB128" s="208"/>
      <c r="DCC128" s="208"/>
      <c r="DCD128" s="208"/>
      <c r="DCE128" s="208"/>
      <c r="DCF128" s="208"/>
      <c r="DCG128" s="208"/>
      <c r="DCH128" s="208"/>
      <c r="DCI128" s="208"/>
      <c r="DCJ128" s="208"/>
      <c r="DCK128" s="208"/>
      <c r="DCL128" s="208"/>
      <c r="DCM128" s="208"/>
      <c r="DCN128" s="208"/>
      <c r="DCO128" s="208"/>
      <c r="DCP128" s="208"/>
      <c r="DCQ128" s="208"/>
      <c r="DCR128" s="208"/>
      <c r="DCS128" s="208"/>
      <c r="DCT128" s="208"/>
      <c r="DCU128" s="208"/>
      <c r="DCV128" s="208"/>
      <c r="DCW128" s="208"/>
      <c r="DCX128" s="208"/>
      <c r="DCY128" s="208"/>
      <c r="DCZ128" s="208"/>
      <c r="DDA128" s="208"/>
      <c r="DDB128" s="208"/>
      <c r="DDC128" s="208"/>
      <c r="DDD128" s="208"/>
      <c r="DDE128" s="208"/>
      <c r="DDF128" s="208"/>
      <c r="DDG128" s="208"/>
      <c r="DDH128" s="208"/>
      <c r="DDI128" s="208"/>
      <c r="DDJ128" s="208"/>
      <c r="DDK128" s="208"/>
      <c r="DDL128" s="208"/>
      <c r="DDM128" s="208"/>
      <c r="DDN128" s="208"/>
      <c r="DDO128" s="208"/>
      <c r="DDP128" s="208"/>
      <c r="DDQ128" s="208"/>
      <c r="DDR128" s="208"/>
      <c r="DDS128" s="208"/>
      <c r="DDT128" s="208"/>
      <c r="DDU128" s="208"/>
      <c r="DDV128" s="208"/>
      <c r="DDW128" s="208"/>
      <c r="DDX128" s="208"/>
      <c r="DDY128" s="208"/>
      <c r="DDZ128" s="208"/>
      <c r="DEA128" s="208"/>
      <c r="DEB128" s="208"/>
      <c r="DEC128" s="208"/>
      <c r="DED128" s="208"/>
      <c r="DEE128" s="208"/>
      <c r="DEF128" s="208"/>
      <c r="DEG128" s="208"/>
      <c r="DEH128" s="208"/>
      <c r="DEI128" s="208"/>
      <c r="DEJ128" s="208"/>
      <c r="DEK128" s="208"/>
      <c r="DEL128" s="208"/>
      <c r="DEM128" s="208"/>
      <c r="DEN128" s="208"/>
      <c r="DEO128" s="208"/>
      <c r="DEP128" s="208"/>
      <c r="DEQ128" s="208"/>
      <c r="DER128" s="208"/>
      <c r="DES128" s="208"/>
      <c r="DET128" s="208"/>
      <c r="DEU128" s="208"/>
      <c r="DEV128" s="208"/>
      <c r="DEW128" s="208"/>
      <c r="DEX128" s="208"/>
      <c r="DEY128" s="208"/>
      <c r="DEZ128" s="208"/>
      <c r="DFA128" s="208"/>
      <c r="DFB128" s="208"/>
      <c r="DFC128" s="208"/>
      <c r="DFD128" s="208"/>
      <c r="DFE128" s="208"/>
      <c r="DFF128" s="208"/>
      <c r="DFG128" s="208"/>
      <c r="DFH128" s="208"/>
      <c r="DFI128" s="208"/>
      <c r="DFJ128" s="208"/>
      <c r="DFK128" s="208"/>
      <c r="DFL128" s="208"/>
      <c r="DFM128" s="208"/>
      <c r="DFN128" s="208"/>
      <c r="DFO128" s="208"/>
      <c r="DFP128" s="208"/>
      <c r="DFQ128" s="208"/>
      <c r="DFR128" s="208"/>
      <c r="DFS128" s="208"/>
      <c r="DFT128" s="208"/>
      <c r="DFU128" s="208"/>
      <c r="DFV128" s="208"/>
      <c r="DFW128" s="208"/>
      <c r="DFX128" s="208"/>
      <c r="DFY128" s="208"/>
      <c r="DFZ128" s="208"/>
      <c r="DGA128" s="208"/>
      <c r="DGB128" s="208"/>
      <c r="DGC128" s="208"/>
      <c r="DGD128" s="208"/>
      <c r="DGE128" s="208"/>
      <c r="DGF128" s="208"/>
      <c r="DGG128" s="208"/>
      <c r="DGH128" s="208"/>
      <c r="DGI128" s="208"/>
      <c r="DGJ128" s="208"/>
      <c r="DGK128" s="208"/>
      <c r="DGL128" s="208"/>
      <c r="DGM128" s="208"/>
      <c r="DGN128" s="208"/>
      <c r="DGO128" s="208"/>
      <c r="DGP128" s="208"/>
      <c r="DGQ128" s="208"/>
      <c r="DGR128" s="208"/>
      <c r="DGS128" s="208"/>
      <c r="DGT128" s="208"/>
      <c r="DGU128" s="208"/>
      <c r="DGV128" s="208"/>
      <c r="DGW128" s="208"/>
      <c r="DGX128" s="208"/>
      <c r="DGY128" s="208"/>
      <c r="DGZ128" s="208"/>
      <c r="DHA128" s="208"/>
      <c r="DHB128" s="208"/>
      <c r="DHC128" s="208"/>
      <c r="DHD128" s="208"/>
      <c r="DHE128" s="208"/>
      <c r="DHF128" s="208"/>
      <c r="DHG128" s="208"/>
      <c r="DHH128" s="208"/>
      <c r="DHI128" s="208"/>
      <c r="DHJ128" s="208"/>
      <c r="DHK128" s="208"/>
      <c r="DHL128" s="208"/>
      <c r="DHM128" s="208"/>
      <c r="DHN128" s="208"/>
      <c r="DHO128" s="208"/>
      <c r="DHP128" s="208"/>
      <c r="DHQ128" s="208"/>
      <c r="DHR128" s="208"/>
      <c r="DHS128" s="208"/>
      <c r="DHT128" s="208"/>
      <c r="DHU128" s="208"/>
      <c r="DHV128" s="208"/>
      <c r="DHW128" s="208"/>
      <c r="DHX128" s="208"/>
      <c r="DHY128" s="208"/>
      <c r="DHZ128" s="208"/>
      <c r="DIA128" s="208"/>
      <c r="DIB128" s="208"/>
      <c r="DIC128" s="208"/>
      <c r="DID128" s="208"/>
      <c r="DIE128" s="208"/>
      <c r="DIF128" s="208"/>
      <c r="DIG128" s="208"/>
      <c r="DIH128" s="208"/>
      <c r="DII128" s="208"/>
      <c r="DIJ128" s="208"/>
      <c r="DIK128" s="208"/>
      <c r="DIL128" s="208"/>
      <c r="DIM128" s="208"/>
      <c r="DIN128" s="208"/>
      <c r="DIO128" s="208"/>
      <c r="DIP128" s="208"/>
      <c r="DIQ128" s="208"/>
      <c r="DIR128" s="208"/>
      <c r="DIS128" s="208"/>
      <c r="DIT128" s="208"/>
      <c r="DIU128" s="208"/>
      <c r="DIV128" s="208"/>
      <c r="DIW128" s="208"/>
      <c r="DIX128" s="208"/>
      <c r="DIY128" s="208"/>
      <c r="DIZ128" s="208"/>
      <c r="DJA128" s="208"/>
      <c r="DJB128" s="208"/>
      <c r="DJC128" s="208"/>
      <c r="DJD128" s="208"/>
      <c r="DJE128" s="208"/>
      <c r="DJF128" s="208"/>
      <c r="DJG128" s="208"/>
      <c r="DJH128" s="208"/>
      <c r="DJI128" s="208"/>
      <c r="DJJ128" s="208"/>
      <c r="DJK128" s="208"/>
      <c r="DJL128" s="208"/>
      <c r="DJM128" s="208"/>
      <c r="DJN128" s="208"/>
      <c r="DJO128" s="208"/>
      <c r="DJP128" s="208"/>
      <c r="DJQ128" s="208"/>
      <c r="DJR128" s="208"/>
      <c r="DJS128" s="208"/>
      <c r="DJT128" s="208"/>
      <c r="DJU128" s="208"/>
      <c r="DJV128" s="208"/>
      <c r="DJW128" s="208"/>
      <c r="DJX128" s="208"/>
      <c r="DJY128" s="208"/>
      <c r="DJZ128" s="208"/>
      <c r="DKA128" s="208"/>
      <c r="DKB128" s="208"/>
      <c r="DKC128" s="208"/>
      <c r="DKD128" s="208"/>
      <c r="DKE128" s="208"/>
      <c r="DKF128" s="208"/>
      <c r="DKG128" s="208"/>
      <c r="DKH128" s="208"/>
      <c r="DKI128" s="208"/>
      <c r="DKJ128" s="208"/>
      <c r="DKK128" s="208"/>
      <c r="DKL128" s="208"/>
      <c r="DKM128" s="208"/>
      <c r="DKN128" s="208"/>
      <c r="DKO128" s="208"/>
      <c r="DKP128" s="208"/>
      <c r="DKQ128" s="208"/>
      <c r="DKR128" s="208"/>
      <c r="DKS128" s="208"/>
      <c r="DKT128" s="208"/>
      <c r="DKU128" s="208"/>
      <c r="DKV128" s="208"/>
      <c r="DKW128" s="208"/>
      <c r="DKX128" s="208"/>
      <c r="DKY128" s="208"/>
      <c r="DKZ128" s="208"/>
      <c r="DLA128" s="208"/>
      <c r="DLB128" s="208"/>
      <c r="DLC128" s="208"/>
      <c r="DLD128" s="208"/>
      <c r="DLE128" s="208"/>
      <c r="DLF128" s="208"/>
      <c r="DLG128" s="208"/>
      <c r="DLH128" s="208"/>
      <c r="DLI128" s="208"/>
      <c r="DLJ128" s="208"/>
      <c r="DLK128" s="208"/>
      <c r="DLL128" s="208"/>
      <c r="DLM128" s="208"/>
      <c r="DLN128" s="208"/>
      <c r="DLO128" s="208"/>
      <c r="DLP128" s="208"/>
      <c r="DLQ128" s="208"/>
      <c r="DLR128" s="208"/>
      <c r="DLS128" s="208"/>
      <c r="DLT128" s="208"/>
      <c r="DLU128" s="208"/>
      <c r="DLV128" s="208"/>
      <c r="DLW128" s="208"/>
      <c r="DLX128" s="208"/>
      <c r="DLY128" s="208"/>
      <c r="DLZ128" s="208"/>
      <c r="DMA128" s="208"/>
      <c r="DMB128" s="208"/>
      <c r="DMC128" s="208"/>
      <c r="DMD128" s="208"/>
      <c r="DME128" s="208"/>
      <c r="DMF128" s="208"/>
      <c r="DMG128" s="208"/>
      <c r="DMH128" s="208"/>
      <c r="DMI128" s="208"/>
      <c r="DMJ128" s="208"/>
      <c r="DMK128" s="208"/>
      <c r="DML128" s="208"/>
      <c r="DMM128" s="208"/>
      <c r="DMN128" s="208"/>
      <c r="DMO128" s="208"/>
      <c r="DMP128" s="208"/>
      <c r="DMQ128" s="208"/>
      <c r="DMR128" s="208"/>
      <c r="DMS128" s="208"/>
      <c r="DMT128" s="208"/>
      <c r="DMU128" s="208"/>
      <c r="DMV128" s="208"/>
      <c r="DMW128" s="208"/>
      <c r="DMX128" s="208"/>
      <c r="DMY128" s="208"/>
      <c r="DMZ128" s="208"/>
      <c r="DNA128" s="208"/>
      <c r="DNB128" s="208"/>
      <c r="DNC128" s="208"/>
      <c r="DND128" s="208"/>
      <c r="DNE128" s="208"/>
      <c r="DNF128" s="208"/>
      <c r="DNG128" s="208"/>
      <c r="DNH128" s="208"/>
      <c r="DNI128" s="208"/>
      <c r="DNJ128" s="208"/>
      <c r="DNK128" s="208"/>
      <c r="DNL128" s="208"/>
      <c r="DNM128" s="208"/>
      <c r="DNN128" s="208"/>
      <c r="DNO128" s="208"/>
      <c r="DNP128" s="208"/>
      <c r="DNQ128" s="208"/>
      <c r="DNR128" s="208"/>
      <c r="DNS128" s="208"/>
      <c r="DNT128" s="208"/>
      <c r="DNU128" s="208"/>
      <c r="DNV128" s="208"/>
      <c r="DNW128" s="208"/>
      <c r="DNX128" s="208"/>
      <c r="DNY128" s="208"/>
      <c r="DNZ128" s="208"/>
      <c r="DOA128" s="208"/>
      <c r="DOB128" s="208"/>
      <c r="DOC128" s="208"/>
      <c r="DOD128" s="208"/>
      <c r="DOE128" s="208"/>
      <c r="DOF128" s="208"/>
      <c r="DOG128" s="208"/>
      <c r="DOH128" s="208"/>
      <c r="DOI128" s="208"/>
      <c r="DOJ128" s="208"/>
      <c r="DOK128" s="208"/>
      <c r="DOL128" s="208"/>
      <c r="DOM128" s="208"/>
      <c r="DON128" s="208"/>
      <c r="DOO128" s="208"/>
      <c r="DOP128" s="208"/>
      <c r="DOQ128" s="208"/>
      <c r="DOR128" s="208"/>
      <c r="DOS128" s="208"/>
      <c r="DOT128" s="208"/>
      <c r="DOU128" s="208"/>
      <c r="DOV128" s="208"/>
      <c r="DOW128" s="208"/>
      <c r="DOX128" s="208"/>
      <c r="DOY128" s="208"/>
      <c r="DOZ128" s="208"/>
      <c r="DPA128" s="208"/>
      <c r="DPB128" s="208"/>
      <c r="DPC128" s="208"/>
      <c r="DPD128" s="208"/>
      <c r="DPE128" s="208"/>
      <c r="DPF128" s="208"/>
      <c r="DPG128" s="208"/>
      <c r="DPH128" s="208"/>
      <c r="DPI128" s="208"/>
      <c r="DPJ128" s="208"/>
      <c r="DPK128" s="208"/>
      <c r="DPL128" s="208"/>
      <c r="DPM128" s="208"/>
      <c r="DPN128" s="208"/>
      <c r="DPO128" s="208"/>
      <c r="DPP128" s="208"/>
      <c r="DPQ128" s="208"/>
      <c r="DPR128" s="208"/>
      <c r="DPS128" s="208"/>
      <c r="DPT128" s="208"/>
      <c r="DPU128" s="208"/>
      <c r="DPV128" s="208"/>
      <c r="DPW128" s="208"/>
      <c r="DPX128" s="208"/>
      <c r="DPY128" s="208"/>
      <c r="DPZ128" s="208"/>
      <c r="DQA128" s="208"/>
      <c r="DQB128" s="208"/>
      <c r="DQC128" s="208"/>
      <c r="DQD128" s="208"/>
      <c r="DQE128" s="208"/>
      <c r="DQF128" s="208"/>
      <c r="DQG128" s="208"/>
      <c r="DQH128" s="208"/>
      <c r="DQI128" s="208"/>
      <c r="DQJ128" s="208"/>
      <c r="DQK128" s="208"/>
      <c r="DQL128" s="208"/>
      <c r="DQM128" s="208"/>
      <c r="DQN128" s="208"/>
      <c r="DQO128" s="208"/>
      <c r="DQP128" s="208"/>
      <c r="DQQ128" s="208"/>
      <c r="DQR128" s="208"/>
      <c r="DQS128" s="208"/>
      <c r="DQT128" s="208"/>
      <c r="DQU128" s="208"/>
      <c r="DQV128" s="208"/>
      <c r="DQW128" s="208"/>
      <c r="DQX128" s="208"/>
      <c r="DQY128" s="208"/>
      <c r="DQZ128" s="208"/>
      <c r="DRA128" s="208"/>
      <c r="DRB128" s="208"/>
      <c r="DRC128" s="208"/>
      <c r="DRD128" s="208"/>
      <c r="DRE128" s="208"/>
      <c r="DRF128" s="208"/>
      <c r="DRG128" s="208"/>
      <c r="DRH128" s="208"/>
      <c r="DRI128" s="208"/>
      <c r="DRJ128" s="208"/>
      <c r="DRK128" s="208"/>
      <c r="DRL128" s="208"/>
      <c r="DRM128" s="208"/>
      <c r="DRN128" s="208"/>
      <c r="DRO128" s="208"/>
      <c r="DRP128" s="208"/>
      <c r="DRQ128" s="208"/>
      <c r="DRR128" s="208"/>
      <c r="DRS128" s="208"/>
      <c r="DRT128" s="208"/>
      <c r="DRU128" s="208"/>
      <c r="DRV128" s="208"/>
      <c r="DRW128" s="208"/>
      <c r="DRX128" s="208"/>
      <c r="DRY128" s="208"/>
      <c r="DRZ128" s="208"/>
      <c r="DSA128" s="208"/>
      <c r="DSB128" s="208"/>
      <c r="DSC128" s="208"/>
      <c r="DSD128" s="208"/>
      <c r="DSE128" s="208"/>
      <c r="DSF128" s="208"/>
      <c r="DSG128" s="208"/>
      <c r="DSH128" s="208"/>
      <c r="DSI128" s="208"/>
      <c r="DSJ128" s="208"/>
      <c r="DSK128" s="208"/>
      <c r="DSL128" s="208"/>
      <c r="DSM128" s="208"/>
      <c r="DSN128" s="208"/>
      <c r="DSO128" s="208"/>
      <c r="DSP128" s="208"/>
      <c r="DSQ128" s="208"/>
      <c r="DSR128" s="208"/>
      <c r="DSS128" s="208"/>
      <c r="DST128" s="208"/>
      <c r="DSU128" s="208"/>
      <c r="DSV128" s="208"/>
      <c r="DSW128" s="208"/>
      <c r="DSX128" s="208"/>
      <c r="DSY128" s="208"/>
      <c r="DSZ128" s="208"/>
      <c r="DTA128" s="208"/>
      <c r="DTB128" s="208"/>
      <c r="DTC128" s="208"/>
      <c r="DTD128" s="208"/>
      <c r="DTE128" s="208"/>
      <c r="DTF128" s="208"/>
      <c r="DTG128" s="208"/>
      <c r="DTH128" s="208"/>
      <c r="DTI128" s="208"/>
      <c r="DTJ128" s="208"/>
      <c r="DTK128" s="208"/>
      <c r="DTL128" s="208"/>
      <c r="DTM128" s="208"/>
      <c r="DTN128" s="208"/>
      <c r="DTO128" s="208"/>
      <c r="DTP128" s="208"/>
      <c r="DTQ128" s="208"/>
      <c r="DTR128" s="208"/>
      <c r="DTS128" s="208"/>
      <c r="DTT128" s="208"/>
      <c r="DTU128" s="208"/>
      <c r="DTV128" s="208"/>
      <c r="DTW128" s="208"/>
      <c r="DTX128" s="208"/>
      <c r="DTY128" s="208"/>
      <c r="DTZ128" s="208"/>
      <c r="DUA128" s="208"/>
      <c r="DUB128" s="208"/>
      <c r="DUC128" s="208"/>
      <c r="DUD128" s="208"/>
      <c r="DUE128" s="208"/>
      <c r="DUF128" s="208"/>
      <c r="DUG128" s="208"/>
      <c r="DUH128" s="208"/>
      <c r="DUI128" s="208"/>
      <c r="DUJ128" s="208"/>
      <c r="DUK128" s="208"/>
      <c r="DUL128" s="208"/>
      <c r="DUM128" s="208"/>
      <c r="DUN128" s="208"/>
      <c r="DUO128" s="208"/>
      <c r="DUP128" s="208"/>
      <c r="DUQ128" s="208"/>
      <c r="DUR128" s="208"/>
      <c r="DUS128" s="208"/>
      <c r="DUT128" s="208"/>
      <c r="DUU128" s="208"/>
      <c r="DUV128" s="208"/>
      <c r="DUW128" s="208"/>
      <c r="DUX128" s="208"/>
      <c r="DUY128" s="208"/>
      <c r="DUZ128" s="208"/>
      <c r="DVA128" s="208"/>
      <c r="DVB128" s="208"/>
      <c r="DVC128" s="208"/>
      <c r="DVD128" s="208"/>
      <c r="DVE128" s="208"/>
      <c r="DVF128" s="208"/>
      <c r="DVG128" s="208"/>
      <c r="DVH128" s="208"/>
      <c r="DVI128" s="208"/>
      <c r="DVJ128" s="208"/>
      <c r="DVK128" s="208"/>
      <c r="DVL128" s="208"/>
      <c r="DVM128" s="208"/>
      <c r="DVN128" s="208"/>
      <c r="DVO128" s="208"/>
      <c r="DVP128" s="208"/>
      <c r="DVQ128" s="208"/>
      <c r="DVR128" s="208"/>
      <c r="DVS128" s="208"/>
      <c r="DVT128" s="208"/>
      <c r="DVU128" s="208"/>
      <c r="DVV128" s="208"/>
      <c r="DVW128" s="208"/>
      <c r="DVX128" s="208"/>
      <c r="DVY128" s="208"/>
      <c r="DVZ128" s="208"/>
      <c r="DWA128" s="208"/>
      <c r="DWB128" s="208"/>
      <c r="DWC128" s="208"/>
      <c r="DWD128" s="208"/>
      <c r="DWE128" s="208"/>
      <c r="DWF128" s="208"/>
      <c r="DWG128" s="208"/>
      <c r="DWH128" s="208"/>
      <c r="DWI128" s="208"/>
      <c r="DWJ128" s="208"/>
      <c r="DWK128" s="208"/>
      <c r="DWL128" s="208"/>
      <c r="DWM128" s="208"/>
      <c r="DWN128" s="208"/>
      <c r="DWO128" s="208"/>
      <c r="DWP128" s="208"/>
      <c r="DWQ128" s="208"/>
      <c r="DWR128" s="208"/>
      <c r="DWS128" s="208"/>
      <c r="DWT128" s="208"/>
      <c r="DWU128" s="208"/>
      <c r="DWV128" s="208"/>
      <c r="DWW128" s="208"/>
      <c r="DWX128" s="208"/>
      <c r="DWY128" s="208"/>
      <c r="DWZ128" s="208"/>
      <c r="DXA128" s="208"/>
      <c r="DXB128" s="208"/>
      <c r="DXC128" s="208"/>
      <c r="DXD128" s="208"/>
      <c r="DXE128" s="208"/>
      <c r="DXF128" s="208"/>
      <c r="DXG128" s="208"/>
      <c r="DXH128" s="208"/>
      <c r="DXI128" s="208"/>
      <c r="DXJ128" s="208"/>
      <c r="DXK128" s="208"/>
      <c r="DXL128" s="208"/>
      <c r="DXM128" s="208"/>
      <c r="DXN128" s="208"/>
      <c r="DXO128" s="208"/>
      <c r="DXP128" s="208"/>
      <c r="DXQ128" s="208"/>
      <c r="DXR128" s="208"/>
      <c r="DXS128" s="208"/>
      <c r="DXT128" s="208"/>
      <c r="DXU128" s="208"/>
      <c r="DXV128" s="208"/>
      <c r="DXW128" s="208"/>
      <c r="DXX128" s="208"/>
      <c r="DXY128" s="208"/>
      <c r="DXZ128" s="208"/>
      <c r="DYA128" s="208"/>
      <c r="DYB128" s="208"/>
      <c r="DYC128" s="208"/>
      <c r="DYD128" s="208"/>
      <c r="DYE128" s="208"/>
      <c r="DYF128" s="208"/>
      <c r="DYG128" s="208"/>
      <c r="DYH128" s="208"/>
      <c r="DYI128" s="208"/>
      <c r="DYJ128" s="208"/>
      <c r="DYK128" s="208"/>
      <c r="DYL128" s="208"/>
      <c r="DYM128" s="208"/>
      <c r="DYN128" s="208"/>
      <c r="DYO128" s="208"/>
      <c r="DYP128" s="208"/>
      <c r="DYQ128" s="208"/>
      <c r="DYR128" s="208"/>
      <c r="DYS128" s="208"/>
      <c r="DYT128" s="208"/>
      <c r="DYU128" s="208"/>
      <c r="DYV128" s="208"/>
      <c r="DYW128" s="208"/>
      <c r="DYX128" s="208"/>
      <c r="DYY128" s="208"/>
      <c r="DYZ128" s="208"/>
      <c r="DZA128" s="208"/>
      <c r="DZB128" s="208"/>
      <c r="DZC128" s="208"/>
      <c r="DZD128" s="208"/>
      <c r="DZE128" s="208"/>
      <c r="DZF128" s="208"/>
      <c r="DZG128" s="208"/>
      <c r="DZH128" s="208"/>
      <c r="DZI128" s="208"/>
      <c r="DZJ128" s="208"/>
      <c r="DZK128" s="208"/>
      <c r="DZL128" s="208"/>
      <c r="DZM128" s="208"/>
      <c r="DZN128" s="208"/>
      <c r="DZO128" s="208"/>
      <c r="DZP128" s="208"/>
      <c r="DZQ128" s="208"/>
      <c r="DZR128" s="208"/>
      <c r="DZS128" s="208"/>
      <c r="DZT128" s="208"/>
      <c r="DZU128" s="208"/>
      <c r="DZV128" s="208"/>
      <c r="DZW128" s="208"/>
      <c r="DZX128" s="208"/>
      <c r="DZY128" s="208"/>
      <c r="DZZ128" s="208"/>
      <c r="EAA128" s="208"/>
      <c r="EAB128" s="208"/>
      <c r="EAC128" s="208"/>
      <c r="EAD128" s="208"/>
      <c r="EAE128" s="208"/>
      <c r="EAF128" s="208"/>
      <c r="EAG128" s="208"/>
      <c r="EAH128" s="208"/>
      <c r="EAI128" s="208"/>
      <c r="EAJ128" s="208"/>
      <c r="EAK128" s="208"/>
      <c r="EAL128" s="208"/>
      <c r="EAM128" s="208"/>
      <c r="EAN128" s="208"/>
      <c r="EAO128" s="208"/>
      <c r="EAP128" s="208"/>
      <c r="EAQ128" s="208"/>
      <c r="EAR128" s="208"/>
      <c r="EAS128" s="208"/>
      <c r="EAT128" s="208"/>
      <c r="EAU128" s="208"/>
      <c r="EAV128" s="208"/>
      <c r="EAW128" s="208"/>
      <c r="EAX128" s="208"/>
      <c r="EAY128" s="208"/>
      <c r="EAZ128" s="208"/>
      <c r="EBA128" s="208"/>
      <c r="EBB128" s="208"/>
      <c r="EBC128" s="208"/>
      <c r="EBD128" s="208"/>
      <c r="EBE128" s="208"/>
      <c r="EBF128" s="208"/>
      <c r="EBG128" s="208"/>
      <c r="EBH128" s="208"/>
      <c r="EBI128" s="208"/>
      <c r="EBJ128" s="208"/>
      <c r="EBK128" s="208"/>
      <c r="EBL128" s="208"/>
      <c r="EBM128" s="208"/>
      <c r="EBN128" s="208"/>
      <c r="EBO128" s="208"/>
      <c r="EBP128" s="208"/>
      <c r="EBQ128" s="208"/>
      <c r="EBR128" s="208"/>
      <c r="EBS128" s="208"/>
      <c r="EBT128" s="208"/>
      <c r="EBU128" s="208"/>
      <c r="EBV128" s="208"/>
      <c r="EBW128" s="208"/>
      <c r="EBX128" s="208"/>
      <c r="EBY128" s="208"/>
      <c r="EBZ128" s="208"/>
      <c r="ECA128" s="208"/>
      <c r="ECB128" s="208"/>
      <c r="ECC128" s="208"/>
      <c r="ECD128" s="208"/>
      <c r="ECE128" s="208"/>
      <c r="ECF128" s="208"/>
      <c r="ECG128" s="208"/>
      <c r="ECH128" s="208"/>
      <c r="ECI128" s="208"/>
      <c r="ECJ128" s="208"/>
      <c r="ECK128" s="208"/>
      <c r="ECL128" s="208"/>
      <c r="ECM128" s="208"/>
      <c r="ECN128" s="208"/>
      <c r="ECO128" s="208"/>
      <c r="ECP128" s="208"/>
      <c r="ECQ128" s="208"/>
      <c r="ECR128" s="208"/>
      <c r="ECS128" s="208"/>
      <c r="ECT128" s="208"/>
      <c r="ECU128" s="208"/>
      <c r="ECV128" s="208"/>
      <c r="ECW128" s="208"/>
      <c r="ECX128" s="208"/>
      <c r="ECY128" s="208"/>
      <c r="ECZ128" s="208"/>
      <c r="EDA128" s="208"/>
      <c r="EDB128" s="208"/>
      <c r="EDC128" s="208"/>
      <c r="EDD128" s="208"/>
      <c r="EDE128" s="208"/>
      <c r="EDF128" s="208"/>
      <c r="EDG128" s="208"/>
      <c r="EDH128" s="208"/>
      <c r="EDI128" s="208"/>
      <c r="EDJ128" s="208"/>
      <c r="EDK128" s="208"/>
      <c r="EDL128" s="208"/>
      <c r="EDM128" s="208"/>
      <c r="EDN128" s="208"/>
      <c r="EDO128" s="208"/>
      <c r="EDP128" s="208"/>
      <c r="EDQ128" s="208"/>
      <c r="EDR128" s="208"/>
      <c r="EDS128" s="208"/>
      <c r="EDT128" s="208"/>
      <c r="EDU128" s="208"/>
      <c r="EDV128" s="208"/>
      <c r="EDW128" s="208"/>
      <c r="EDX128" s="208"/>
      <c r="EDY128" s="208"/>
      <c r="EDZ128" s="208"/>
      <c r="EEA128" s="208"/>
      <c r="EEB128" s="208"/>
      <c r="EEC128" s="208"/>
      <c r="EED128" s="208"/>
      <c r="EEE128" s="208"/>
      <c r="EEF128" s="208"/>
      <c r="EEG128" s="208"/>
      <c r="EEH128" s="208"/>
      <c r="EEI128" s="208"/>
      <c r="EEJ128" s="208"/>
      <c r="EEK128" s="208"/>
      <c r="EEL128" s="208"/>
      <c r="EEM128" s="208"/>
      <c r="EEN128" s="208"/>
      <c r="EEO128" s="208"/>
      <c r="EEP128" s="208"/>
      <c r="EEQ128" s="208"/>
      <c r="EER128" s="208"/>
      <c r="EES128" s="208"/>
      <c r="EET128" s="208"/>
      <c r="EEU128" s="208"/>
      <c r="EEV128" s="208"/>
      <c r="EEW128" s="208"/>
      <c r="EEX128" s="208"/>
      <c r="EEY128" s="208"/>
      <c r="EEZ128" s="208"/>
      <c r="EFA128" s="208"/>
      <c r="EFB128" s="208"/>
      <c r="EFC128" s="208"/>
      <c r="EFD128" s="208"/>
      <c r="EFE128" s="208"/>
      <c r="EFF128" s="208"/>
      <c r="EFG128" s="208"/>
      <c r="EFH128" s="208"/>
      <c r="EFI128" s="208"/>
      <c r="EFJ128" s="208"/>
      <c r="EFK128" s="208"/>
      <c r="EFL128" s="208"/>
      <c r="EFM128" s="208"/>
      <c r="EFN128" s="208"/>
      <c r="EFO128" s="208"/>
      <c r="EFP128" s="208"/>
      <c r="EFQ128" s="208"/>
      <c r="EFR128" s="208"/>
      <c r="EFS128" s="208"/>
      <c r="EFT128" s="208"/>
      <c r="EFU128" s="208"/>
      <c r="EFV128" s="208"/>
      <c r="EFW128" s="208"/>
      <c r="EFX128" s="208"/>
      <c r="EFY128" s="208"/>
      <c r="EFZ128" s="208"/>
      <c r="EGA128" s="208"/>
      <c r="EGB128" s="208"/>
      <c r="EGC128" s="208"/>
      <c r="EGD128" s="208"/>
      <c r="EGE128" s="208"/>
      <c r="EGF128" s="208"/>
      <c r="EGG128" s="208"/>
      <c r="EGH128" s="208"/>
      <c r="EGI128" s="208"/>
      <c r="EGJ128" s="208"/>
      <c r="EGK128" s="208"/>
      <c r="EGL128" s="208"/>
      <c r="EGM128" s="208"/>
      <c r="EGN128" s="208"/>
      <c r="EGO128" s="208"/>
      <c r="EGP128" s="208"/>
      <c r="EGQ128" s="208"/>
      <c r="EGR128" s="208"/>
      <c r="EGS128" s="208"/>
      <c r="EGT128" s="208"/>
      <c r="EGU128" s="208"/>
      <c r="EGV128" s="208"/>
      <c r="EGW128" s="208"/>
      <c r="EGX128" s="208"/>
      <c r="EGY128" s="208"/>
      <c r="EGZ128" s="208"/>
      <c r="EHA128" s="208"/>
      <c r="EHB128" s="208"/>
      <c r="EHC128" s="208"/>
      <c r="EHD128" s="208"/>
      <c r="EHE128" s="208"/>
      <c r="EHF128" s="208"/>
      <c r="EHG128" s="208"/>
      <c r="EHH128" s="208"/>
      <c r="EHI128" s="208"/>
      <c r="EHJ128" s="208"/>
      <c r="EHK128" s="208"/>
      <c r="EHL128" s="208"/>
      <c r="EHM128" s="208"/>
      <c r="EHN128" s="208"/>
      <c r="EHO128" s="208"/>
      <c r="EHP128" s="208"/>
      <c r="EHQ128" s="208"/>
      <c r="EHR128" s="208"/>
      <c r="EHS128" s="208"/>
      <c r="EHT128" s="208"/>
      <c r="EHU128" s="208"/>
      <c r="EHV128" s="208"/>
      <c r="EHW128" s="208"/>
      <c r="EHX128" s="208"/>
      <c r="EHY128" s="208"/>
      <c r="EHZ128" s="208"/>
      <c r="EIA128" s="208"/>
      <c r="EIB128" s="208"/>
      <c r="EIC128" s="208"/>
      <c r="EID128" s="208"/>
      <c r="EIE128" s="208"/>
      <c r="EIF128" s="208"/>
      <c r="EIG128" s="208"/>
      <c r="EIH128" s="208"/>
      <c r="EII128" s="208"/>
      <c r="EIJ128" s="208"/>
      <c r="EIK128" s="208"/>
      <c r="EIL128" s="208"/>
      <c r="EIM128" s="208"/>
      <c r="EIN128" s="208"/>
      <c r="EIO128" s="208"/>
      <c r="EIP128" s="208"/>
      <c r="EIQ128" s="208"/>
      <c r="EIR128" s="208"/>
      <c r="EIS128" s="208"/>
      <c r="EIT128" s="208"/>
      <c r="EIU128" s="208"/>
      <c r="EIV128" s="208"/>
      <c r="EIW128" s="208"/>
      <c r="EIX128" s="208"/>
      <c r="EIY128" s="208"/>
      <c r="EIZ128" s="208"/>
      <c r="EJA128" s="208"/>
      <c r="EJB128" s="208"/>
      <c r="EJC128" s="208"/>
      <c r="EJD128" s="208"/>
      <c r="EJE128" s="208"/>
      <c r="EJF128" s="208"/>
      <c r="EJG128" s="208"/>
      <c r="EJH128" s="208"/>
      <c r="EJI128" s="208"/>
      <c r="EJJ128" s="208"/>
      <c r="EJK128" s="208"/>
      <c r="EJL128" s="208"/>
      <c r="EJM128" s="208"/>
      <c r="EJN128" s="208"/>
      <c r="EJO128" s="208"/>
      <c r="EJP128" s="208"/>
      <c r="EJQ128" s="208"/>
      <c r="EJR128" s="208"/>
      <c r="EJS128" s="208"/>
      <c r="EJT128" s="208"/>
      <c r="EJU128" s="208"/>
      <c r="EJV128" s="208"/>
      <c r="EJW128" s="208"/>
      <c r="EJX128" s="208"/>
      <c r="EJY128" s="208"/>
      <c r="EJZ128" s="208"/>
      <c r="EKA128" s="208"/>
      <c r="EKB128" s="208"/>
      <c r="EKC128" s="208"/>
      <c r="EKD128" s="208"/>
      <c r="EKE128" s="208"/>
      <c r="EKF128" s="208"/>
      <c r="EKG128" s="208"/>
      <c r="EKH128" s="208"/>
      <c r="EKI128" s="208"/>
      <c r="EKJ128" s="208"/>
      <c r="EKK128" s="208"/>
      <c r="EKL128" s="208"/>
      <c r="EKM128" s="208"/>
      <c r="EKN128" s="208"/>
      <c r="EKO128" s="208"/>
      <c r="EKP128" s="208"/>
      <c r="EKQ128" s="208"/>
      <c r="EKR128" s="208"/>
      <c r="EKS128" s="208"/>
      <c r="EKT128" s="208"/>
      <c r="EKU128" s="208"/>
      <c r="EKV128" s="208"/>
      <c r="EKW128" s="208"/>
      <c r="EKX128" s="208"/>
      <c r="EKY128" s="208"/>
      <c r="EKZ128" s="208"/>
      <c r="ELA128" s="208"/>
      <c r="ELB128" s="208"/>
      <c r="ELC128" s="208"/>
      <c r="ELD128" s="208"/>
      <c r="ELE128" s="208"/>
      <c r="ELF128" s="208"/>
      <c r="ELG128" s="208"/>
      <c r="ELH128" s="208"/>
      <c r="ELI128" s="208"/>
      <c r="ELJ128" s="208"/>
      <c r="ELK128" s="208"/>
      <c r="ELL128" s="208"/>
      <c r="ELM128" s="208"/>
      <c r="ELN128" s="208"/>
      <c r="ELO128" s="208"/>
      <c r="ELP128" s="208"/>
      <c r="ELQ128" s="208"/>
      <c r="ELR128" s="208"/>
      <c r="ELS128" s="208"/>
      <c r="ELT128" s="208"/>
      <c r="ELU128" s="208"/>
      <c r="ELV128" s="208"/>
      <c r="ELW128" s="208"/>
      <c r="ELX128" s="208"/>
      <c r="ELY128" s="208"/>
      <c r="ELZ128" s="208"/>
      <c r="EMA128" s="208"/>
      <c r="EMB128" s="208"/>
      <c r="EMC128" s="208"/>
      <c r="EMD128" s="208"/>
      <c r="EME128" s="208"/>
      <c r="EMF128" s="208"/>
      <c r="EMG128" s="208"/>
      <c r="EMH128" s="208"/>
      <c r="EMI128" s="208"/>
      <c r="EMJ128" s="208"/>
      <c r="EMK128" s="208"/>
      <c r="EML128" s="208"/>
      <c r="EMM128" s="208"/>
      <c r="EMN128" s="208"/>
      <c r="EMO128" s="208"/>
      <c r="EMP128" s="208"/>
      <c r="EMQ128" s="208"/>
      <c r="EMR128" s="208"/>
      <c r="EMS128" s="208"/>
      <c r="EMT128" s="208"/>
      <c r="EMU128" s="208"/>
      <c r="EMV128" s="208"/>
      <c r="EMW128" s="208"/>
      <c r="EMX128" s="208"/>
      <c r="EMY128" s="208"/>
      <c r="EMZ128" s="208"/>
      <c r="ENA128" s="208"/>
      <c r="ENB128" s="208"/>
      <c r="ENC128" s="208"/>
      <c r="END128" s="208"/>
      <c r="ENE128" s="208"/>
      <c r="ENF128" s="208"/>
      <c r="ENG128" s="208"/>
      <c r="ENH128" s="208"/>
      <c r="ENI128" s="208"/>
      <c r="ENJ128" s="208"/>
      <c r="ENK128" s="208"/>
      <c r="ENL128" s="208"/>
      <c r="ENM128" s="208"/>
      <c r="ENN128" s="208"/>
      <c r="ENO128" s="208"/>
      <c r="ENP128" s="208"/>
      <c r="ENQ128" s="208"/>
      <c r="ENR128" s="208"/>
      <c r="ENS128" s="208"/>
      <c r="ENT128" s="208"/>
      <c r="ENU128" s="208"/>
      <c r="ENV128" s="208"/>
      <c r="ENW128" s="208"/>
      <c r="ENX128" s="208"/>
      <c r="ENY128" s="208"/>
      <c r="ENZ128" s="208"/>
      <c r="EOA128" s="208"/>
      <c r="EOB128" s="208"/>
      <c r="EOC128" s="208"/>
      <c r="EOD128" s="208"/>
      <c r="EOE128" s="208"/>
      <c r="EOF128" s="208"/>
      <c r="EOG128" s="208"/>
      <c r="EOH128" s="208"/>
      <c r="EOI128" s="208"/>
      <c r="EOJ128" s="208"/>
      <c r="EOK128" s="208"/>
      <c r="EOL128" s="208"/>
      <c r="EOM128" s="208"/>
      <c r="EON128" s="208"/>
      <c r="EOO128" s="208"/>
      <c r="EOP128" s="208"/>
      <c r="EOQ128" s="208"/>
      <c r="EOR128" s="208"/>
      <c r="EOS128" s="208"/>
      <c r="EOT128" s="208"/>
      <c r="EOU128" s="208"/>
      <c r="EOV128" s="208"/>
      <c r="EOW128" s="208"/>
      <c r="EOX128" s="208"/>
      <c r="EOY128" s="208"/>
      <c r="EOZ128" s="208"/>
      <c r="EPA128" s="208"/>
      <c r="EPB128" s="208"/>
      <c r="EPC128" s="208"/>
      <c r="EPD128" s="208"/>
      <c r="EPE128" s="208"/>
      <c r="EPF128" s="208"/>
      <c r="EPG128" s="208"/>
      <c r="EPH128" s="208"/>
      <c r="EPI128" s="208"/>
      <c r="EPJ128" s="208"/>
      <c r="EPK128" s="208"/>
      <c r="EPL128" s="208"/>
      <c r="EPM128" s="208"/>
      <c r="EPN128" s="208"/>
      <c r="EPO128" s="208"/>
      <c r="EPP128" s="208"/>
      <c r="EPQ128" s="208"/>
      <c r="EPR128" s="208"/>
      <c r="EPS128" s="208"/>
      <c r="EPT128" s="208"/>
      <c r="EPU128" s="208"/>
      <c r="EPV128" s="208"/>
      <c r="EPW128" s="208"/>
      <c r="EPX128" s="208"/>
      <c r="EPY128" s="208"/>
      <c r="EPZ128" s="208"/>
      <c r="EQA128" s="208"/>
      <c r="EQB128" s="208"/>
      <c r="EQC128" s="208"/>
      <c r="EQD128" s="208"/>
      <c r="EQE128" s="208"/>
      <c r="EQF128" s="208"/>
      <c r="EQG128" s="208"/>
      <c r="EQH128" s="208"/>
      <c r="EQI128" s="208"/>
      <c r="EQJ128" s="208"/>
      <c r="EQK128" s="208"/>
      <c r="EQL128" s="208"/>
      <c r="EQM128" s="208"/>
      <c r="EQN128" s="208"/>
      <c r="EQO128" s="208"/>
      <c r="EQP128" s="208"/>
      <c r="EQQ128" s="208"/>
      <c r="EQR128" s="208"/>
      <c r="EQS128" s="208"/>
      <c r="EQT128" s="208"/>
      <c r="EQU128" s="208"/>
      <c r="EQV128" s="208"/>
      <c r="EQW128" s="208"/>
      <c r="EQX128" s="208"/>
      <c r="EQY128" s="208"/>
      <c r="EQZ128" s="208"/>
      <c r="ERA128" s="208"/>
      <c r="ERB128" s="208"/>
      <c r="ERC128" s="208"/>
      <c r="ERD128" s="208"/>
      <c r="ERE128" s="208"/>
      <c r="ERF128" s="208"/>
      <c r="ERG128" s="208"/>
      <c r="ERH128" s="208"/>
      <c r="ERI128" s="208"/>
      <c r="ERJ128" s="208"/>
      <c r="ERK128" s="208"/>
      <c r="ERL128" s="208"/>
      <c r="ERM128" s="208"/>
      <c r="ERN128" s="208"/>
      <c r="ERO128" s="208"/>
      <c r="ERP128" s="208"/>
      <c r="ERQ128" s="208"/>
      <c r="ERR128" s="208"/>
      <c r="ERS128" s="208"/>
      <c r="ERT128" s="208"/>
      <c r="ERU128" s="208"/>
      <c r="ERV128" s="208"/>
      <c r="ERW128" s="208"/>
      <c r="ERX128" s="208"/>
      <c r="ERY128" s="208"/>
      <c r="ERZ128" s="208"/>
      <c r="ESA128" s="208"/>
      <c r="ESB128" s="208"/>
      <c r="ESC128" s="208"/>
      <c r="ESD128" s="208"/>
      <c r="ESE128" s="208"/>
      <c r="ESF128" s="208"/>
      <c r="ESG128" s="208"/>
      <c r="ESH128" s="208"/>
      <c r="ESI128" s="208"/>
      <c r="ESJ128" s="208"/>
      <c r="ESK128" s="208"/>
      <c r="ESL128" s="208"/>
      <c r="ESM128" s="208"/>
      <c r="ESN128" s="208"/>
      <c r="ESO128" s="208"/>
      <c r="ESP128" s="208"/>
      <c r="ESQ128" s="208"/>
      <c r="ESR128" s="208"/>
      <c r="ESS128" s="208"/>
      <c r="EST128" s="208"/>
      <c r="ESU128" s="208"/>
      <c r="ESV128" s="208"/>
      <c r="ESW128" s="208"/>
      <c r="ESX128" s="208"/>
      <c r="ESY128" s="208"/>
      <c r="ESZ128" s="208"/>
      <c r="ETA128" s="208"/>
      <c r="ETB128" s="208"/>
      <c r="ETC128" s="208"/>
      <c r="ETD128" s="208"/>
      <c r="ETE128" s="208"/>
      <c r="ETF128" s="208"/>
      <c r="ETG128" s="208"/>
      <c r="ETH128" s="208"/>
      <c r="ETI128" s="208"/>
      <c r="ETJ128" s="208"/>
      <c r="ETK128" s="208"/>
      <c r="ETL128" s="208"/>
      <c r="ETM128" s="208"/>
      <c r="ETN128" s="208"/>
      <c r="ETO128" s="208"/>
      <c r="ETP128" s="208"/>
      <c r="ETQ128" s="208"/>
      <c r="ETR128" s="208"/>
      <c r="ETS128" s="208"/>
      <c r="ETT128" s="208"/>
      <c r="ETU128" s="208"/>
      <c r="ETV128" s="208"/>
      <c r="ETW128" s="208"/>
      <c r="ETX128" s="208"/>
      <c r="ETY128" s="208"/>
      <c r="ETZ128" s="208"/>
      <c r="EUA128" s="208"/>
      <c r="EUB128" s="208"/>
      <c r="EUC128" s="208"/>
      <c r="EUD128" s="208"/>
      <c r="EUE128" s="208"/>
      <c r="EUF128" s="208"/>
      <c r="EUG128" s="208"/>
      <c r="EUH128" s="208"/>
      <c r="EUI128" s="208"/>
      <c r="EUJ128" s="208"/>
      <c r="EUK128" s="208"/>
      <c r="EUL128" s="208"/>
      <c r="EUM128" s="208"/>
      <c r="EUN128" s="208"/>
      <c r="EUO128" s="208"/>
      <c r="EUP128" s="208"/>
      <c r="EUQ128" s="208"/>
      <c r="EUR128" s="208"/>
      <c r="EUS128" s="208"/>
      <c r="EUT128" s="208"/>
      <c r="EUU128" s="208"/>
      <c r="EUV128" s="208"/>
      <c r="EUW128" s="208"/>
      <c r="EUX128" s="208"/>
      <c r="EUY128" s="208"/>
      <c r="EUZ128" s="208"/>
      <c r="EVA128" s="208"/>
      <c r="EVB128" s="208"/>
      <c r="EVC128" s="208"/>
      <c r="EVD128" s="208"/>
      <c r="EVE128" s="208"/>
      <c r="EVF128" s="208"/>
      <c r="EVG128" s="208"/>
      <c r="EVH128" s="208"/>
      <c r="EVI128" s="208"/>
      <c r="EVJ128" s="208"/>
      <c r="EVK128" s="208"/>
      <c r="EVL128" s="208"/>
      <c r="EVM128" s="208"/>
      <c r="EVN128" s="208"/>
      <c r="EVO128" s="208"/>
      <c r="EVP128" s="208"/>
      <c r="EVQ128" s="208"/>
      <c r="EVR128" s="208"/>
      <c r="EVS128" s="208"/>
      <c r="EVT128" s="208"/>
      <c r="EVU128" s="208"/>
      <c r="EVV128" s="208"/>
      <c r="EVW128" s="208"/>
      <c r="EVX128" s="208"/>
      <c r="EVY128" s="208"/>
      <c r="EVZ128" s="208"/>
      <c r="EWA128" s="208"/>
      <c r="EWB128" s="208"/>
      <c r="EWC128" s="208"/>
      <c r="EWD128" s="208"/>
      <c r="EWE128" s="208"/>
      <c r="EWF128" s="208"/>
      <c r="EWG128" s="208"/>
      <c r="EWH128" s="208"/>
      <c r="EWI128" s="208"/>
      <c r="EWJ128" s="208"/>
      <c r="EWK128" s="208"/>
      <c r="EWL128" s="208"/>
      <c r="EWM128" s="208"/>
      <c r="EWN128" s="208"/>
      <c r="EWO128" s="208"/>
      <c r="EWP128" s="208"/>
      <c r="EWQ128" s="208"/>
      <c r="EWR128" s="208"/>
      <c r="EWS128" s="208"/>
      <c r="EWT128" s="208"/>
      <c r="EWU128" s="208"/>
      <c r="EWV128" s="208"/>
      <c r="EWW128" s="208"/>
      <c r="EWX128" s="208"/>
      <c r="EWY128" s="208"/>
      <c r="EWZ128" s="208"/>
      <c r="EXA128" s="208"/>
      <c r="EXB128" s="208"/>
      <c r="EXC128" s="208"/>
      <c r="EXD128" s="208"/>
      <c r="EXE128" s="208"/>
      <c r="EXF128" s="208"/>
      <c r="EXG128" s="208"/>
      <c r="EXH128" s="208"/>
      <c r="EXI128" s="208"/>
      <c r="EXJ128" s="208"/>
      <c r="EXK128" s="208"/>
      <c r="EXL128" s="208"/>
      <c r="EXM128" s="208"/>
      <c r="EXN128" s="208"/>
      <c r="EXO128" s="208"/>
      <c r="EXP128" s="208"/>
      <c r="EXQ128" s="208"/>
      <c r="EXR128" s="208"/>
      <c r="EXS128" s="208"/>
      <c r="EXT128" s="208"/>
      <c r="EXU128" s="208"/>
      <c r="EXV128" s="208"/>
      <c r="EXW128" s="208"/>
      <c r="EXX128" s="208"/>
      <c r="EXY128" s="208"/>
      <c r="EXZ128" s="208"/>
      <c r="EYA128" s="208"/>
      <c r="EYB128" s="208"/>
      <c r="EYC128" s="208"/>
      <c r="EYD128" s="208"/>
      <c r="EYE128" s="208"/>
      <c r="EYF128" s="208"/>
      <c r="EYG128" s="208"/>
      <c r="EYH128" s="208"/>
      <c r="EYI128" s="208"/>
      <c r="EYJ128" s="208"/>
      <c r="EYK128" s="208"/>
      <c r="EYL128" s="208"/>
      <c r="EYM128" s="208"/>
      <c r="EYN128" s="208"/>
      <c r="EYO128" s="208"/>
      <c r="EYP128" s="208"/>
      <c r="EYQ128" s="208"/>
      <c r="EYR128" s="208"/>
      <c r="EYS128" s="208"/>
      <c r="EYT128" s="208"/>
      <c r="EYU128" s="208"/>
      <c r="EYV128" s="208"/>
      <c r="EYW128" s="208"/>
      <c r="EYX128" s="208"/>
      <c r="EYY128" s="208"/>
      <c r="EYZ128" s="208"/>
      <c r="EZA128" s="208"/>
      <c r="EZB128" s="208"/>
      <c r="EZC128" s="208"/>
      <c r="EZD128" s="208"/>
      <c r="EZE128" s="208"/>
      <c r="EZF128" s="208"/>
      <c r="EZG128" s="208"/>
      <c r="EZH128" s="208"/>
      <c r="EZI128" s="208"/>
      <c r="EZJ128" s="208"/>
      <c r="EZK128" s="208"/>
      <c r="EZL128" s="208"/>
      <c r="EZM128" s="208"/>
      <c r="EZN128" s="208"/>
      <c r="EZO128" s="208"/>
      <c r="EZP128" s="208"/>
      <c r="EZQ128" s="208"/>
      <c r="EZR128" s="208"/>
      <c r="EZS128" s="208"/>
      <c r="EZT128" s="208"/>
      <c r="EZU128" s="208"/>
      <c r="EZV128" s="208"/>
      <c r="EZW128" s="208"/>
      <c r="EZX128" s="208"/>
      <c r="EZY128" s="208"/>
      <c r="EZZ128" s="208"/>
      <c r="FAA128" s="208"/>
      <c r="FAB128" s="208"/>
      <c r="FAC128" s="208"/>
      <c r="FAD128" s="208"/>
      <c r="FAE128" s="208"/>
      <c r="FAF128" s="208"/>
      <c r="FAG128" s="208"/>
      <c r="FAH128" s="208"/>
      <c r="FAI128" s="208"/>
      <c r="FAJ128" s="208"/>
      <c r="FAK128" s="208"/>
      <c r="FAL128" s="208"/>
      <c r="FAM128" s="208"/>
      <c r="FAN128" s="208"/>
      <c r="FAO128" s="208"/>
      <c r="FAP128" s="208"/>
      <c r="FAQ128" s="208"/>
      <c r="FAR128" s="208"/>
      <c r="FAS128" s="208"/>
      <c r="FAT128" s="208"/>
      <c r="FAU128" s="208"/>
      <c r="FAV128" s="208"/>
      <c r="FAW128" s="208"/>
      <c r="FAX128" s="208"/>
      <c r="FAY128" s="208"/>
      <c r="FAZ128" s="208"/>
      <c r="FBA128" s="208"/>
      <c r="FBB128" s="208"/>
      <c r="FBC128" s="208"/>
      <c r="FBD128" s="208"/>
      <c r="FBE128" s="208"/>
      <c r="FBF128" s="208"/>
      <c r="FBG128" s="208"/>
      <c r="FBH128" s="208"/>
      <c r="FBI128" s="208"/>
      <c r="FBJ128" s="208"/>
      <c r="FBK128" s="208"/>
      <c r="FBL128" s="208"/>
      <c r="FBM128" s="208"/>
      <c r="FBN128" s="208"/>
      <c r="FBO128" s="208"/>
      <c r="FBP128" s="208"/>
      <c r="FBQ128" s="208"/>
      <c r="FBR128" s="208"/>
      <c r="FBS128" s="208"/>
      <c r="FBT128" s="208"/>
      <c r="FBU128" s="208"/>
      <c r="FBV128" s="208"/>
      <c r="FBW128" s="208"/>
      <c r="FBX128" s="208"/>
      <c r="FBY128" s="208"/>
      <c r="FBZ128" s="208"/>
      <c r="FCA128" s="208"/>
      <c r="FCB128" s="208"/>
      <c r="FCC128" s="208"/>
      <c r="FCD128" s="208"/>
      <c r="FCE128" s="208"/>
      <c r="FCF128" s="208"/>
      <c r="FCG128" s="208"/>
      <c r="FCH128" s="208"/>
      <c r="FCI128" s="208"/>
      <c r="FCJ128" s="208"/>
      <c r="FCK128" s="208"/>
      <c r="FCL128" s="208"/>
      <c r="FCM128" s="208"/>
      <c r="FCN128" s="208"/>
      <c r="FCO128" s="208"/>
      <c r="FCP128" s="208"/>
      <c r="FCQ128" s="208"/>
      <c r="FCR128" s="208"/>
      <c r="FCS128" s="208"/>
      <c r="FCT128" s="208"/>
      <c r="FCU128" s="208"/>
      <c r="FCV128" s="208"/>
      <c r="FCW128" s="208"/>
      <c r="FCX128" s="208"/>
      <c r="FCY128" s="208"/>
      <c r="FCZ128" s="208"/>
      <c r="FDA128" s="208"/>
      <c r="FDB128" s="208"/>
      <c r="FDC128" s="208"/>
      <c r="FDD128" s="208"/>
      <c r="FDE128" s="208"/>
      <c r="FDF128" s="208"/>
      <c r="FDG128" s="208"/>
      <c r="FDH128" s="208"/>
      <c r="FDI128" s="208"/>
      <c r="FDJ128" s="208"/>
      <c r="FDK128" s="208"/>
      <c r="FDL128" s="208"/>
      <c r="FDM128" s="208"/>
      <c r="FDN128" s="208"/>
      <c r="FDO128" s="208"/>
      <c r="FDP128" s="208"/>
      <c r="FDQ128" s="208"/>
      <c r="FDR128" s="208"/>
      <c r="FDS128" s="208"/>
      <c r="FDT128" s="208"/>
      <c r="FDU128" s="208"/>
      <c r="FDV128" s="208"/>
      <c r="FDW128" s="208"/>
      <c r="FDX128" s="208"/>
      <c r="FDY128" s="208"/>
      <c r="FDZ128" s="208"/>
      <c r="FEA128" s="208"/>
      <c r="FEB128" s="208"/>
      <c r="FEC128" s="208"/>
      <c r="FED128" s="208"/>
      <c r="FEE128" s="208"/>
      <c r="FEF128" s="208"/>
      <c r="FEG128" s="208"/>
      <c r="FEH128" s="208"/>
      <c r="FEI128" s="208"/>
      <c r="FEJ128" s="208"/>
      <c r="FEK128" s="208"/>
      <c r="FEL128" s="208"/>
      <c r="FEM128" s="208"/>
      <c r="FEN128" s="208"/>
      <c r="FEO128" s="208"/>
      <c r="FEP128" s="208"/>
      <c r="FEQ128" s="208"/>
      <c r="FER128" s="208"/>
      <c r="FES128" s="208"/>
      <c r="FET128" s="208"/>
      <c r="FEU128" s="208"/>
      <c r="FEV128" s="208"/>
      <c r="FEW128" s="208"/>
      <c r="FEX128" s="208"/>
      <c r="FEY128" s="208"/>
      <c r="FEZ128" s="208"/>
      <c r="FFA128" s="208"/>
      <c r="FFB128" s="208"/>
      <c r="FFC128" s="208"/>
      <c r="FFD128" s="208"/>
      <c r="FFE128" s="208"/>
      <c r="FFF128" s="208"/>
      <c r="FFG128" s="208"/>
      <c r="FFH128" s="208"/>
      <c r="FFI128" s="208"/>
      <c r="FFJ128" s="208"/>
      <c r="FFK128" s="208"/>
      <c r="FFL128" s="208"/>
      <c r="FFM128" s="208"/>
      <c r="FFN128" s="208"/>
      <c r="FFO128" s="208"/>
      <c r="FFP128" s="208"/>
      <c r="FFQ128" s="208"/>
      <c r="FFR128" s="208"/>
      <c r="FFS128" s="208"/>
      <c r="FFT128" s="208"/>
      <c r="FFU128" s="208"/>
      <c r="FFV128" s="208"/>
      <c r="FFW128" s="208"/>
      <c r="FFX128" s="208"/>
      <c r="FFY128" s="208"/>
      <c r="FFZ128" s="208"/>
      <c r="FGA128" s="208"/>
      <c r="FGB128" s="208"/>
      <c r="FGC128" s="208"/>
      <c r="FGD128" s="208"/>
      <c r="FGE128" s="208"/>
      <c r="FGF128" s="208"/>
      <c r="FGG128" s="208"/>
      <c r="FGH128" s="208"/>
      <c r="FGI128" s="208"/>
      <c r="FGJ128" s="208"/>
      <c r="FGK128" s="208"/>
      <c r="FGL128" s="208"/>
      <c r="FGM128" s="208"/>
      <c r="FGN128" s="208"/>
      <c r="FGO128" s="208"/>
      <c r="FGP128" s="208"/>
      <c r="FGQ128" s="208"/>
      <c r="FGR128" s="208"/>
      <c r="FGS128" s="208"/>
      <c r="FGT128" s="208"/>
      <c r="FGU128" s="208"/>
      <c r="FGV128" s="208"/>
      <c r="FGW128" s="208"/>
      <c r="FGX128" s="208"/>
      <c r="FGY128" s="208"/>
      <c r="FGZ128" s="208"/>
      <c r="FHA128" s="208"/>
      <c r="FHB128" s="208"/>
      <c r="FHC128" s="208"/>
      <c r="FHD128" s="208"/>
      <c r="FHE128" s="208"/>
      <c r="FHF128" s="208"/>
      <c r="FHG128" s="208"/>
      <c r="FHH128" s="208"/>
      <c r="FHI128" s="208"/>
      <c r="FHJ128" s="208"/>
      <c r="FHK128" s="208"/>
      <c r="FHL128" s="208"/>
      <c r="FHM128" s="208"/>
      <c r="FHN128" s="208"/>
      <c r="FHO128" s="208"/>
      <c r="FHP128" s="208"/>
      <c r="FHQ128" s="208"/>
      <c r="FHR128" s="208"/>
      <c r="FHS128" s="208"/>
      <c r="FHT128" s="208"/>
      <c r="FHU128" s="208"/>
      <c r="FHV128" s="208"/>
      <c r="FHW128" s="208"/>
      <c r="FHX128" s="208"/>
      <c r="FHY128" s="208"/>
      <c r="FHZ128" s="208"/>
      <c r="FIA128" s="208"/>
      <c r="FIB128" s="208"/>
      <c r="FIC128" s="208"/>
      <c r="FID128" s="208"/>
      <c r="FIE128" s="208"/>
      <c r="FIF128" s="208"/>
      <c r="FIG128" s="208"/>
      <c r="FIH128" s="208"/>
      <c r="FII128" s="208"/>
      <c r="FIJ128" s="208"/>
      <c r="FIK128" s="208"/>
      <c r="FIL128" s="208"/>
      <c r="FIM128" s="208"/>
      <c r="FIN128" s="208"/>
      <c r="FIO128" s="208"/>
      <c r="FIP128" s="208"/>
      <c r="FIQ128" s="208"/>
      <c r="FIR128" s="208"/>
      <c r="FIS128" s="208"/>
      <c r="FIT128" s="208"/>
      <c r="FIU128" s="208"/>
      <c r="FIV128" s="208"/>
      <c r="FIW128" s="208"/>
      <c r="FIX128" s="208"/>
      <c r="FIY128" s="208"/>
      <c r="FIZ128" s="208"/>
      <c r="FJA128" s="208"/>
      <c r="FJB128" s="208"/>
      <c r="FJC128" s="208"/>
      <c r="FJD128" s="208"/>
      <c r="FJE128" s="208"/>
      <c r="FJF128" s="208"/>
      <c r="FJG128" s="208"/>
      <c r="FJH128" s="208"/>
      <c r="FJI128" s="208"/>
      <c r="FJJ128" s="208"/>
      <c r="FJK128" s="208"/>
      <c r="FJL128" s="208"/>
      <c r="FJM128" s="208"/>
      <c r="FJN128" s="208"/>
      <c r="FJO128" s="208"/>
      <c r="FJP128" s="208"/>
      <c r="FJQ128" s="208"/>
      <c r="FJR128" s="208"/>
      <c r="FJS128" s="208"/>
      <c r="FJT128" s="208"/>
      <c r="FJU128" s="208"/>
      <c r="FJV128" s="208"/>
      <c r="FJW128" s="208"/>
      <c r="FJX128" s="208"/>
      <c r="FJY128" s="208"/>
      <c r="FJZ128" s="208"/>
      <c r="FKA128" s="208"/>
      <c r="FKB128" s="208"/>
      <c r="FKC128" s="208"/>
      <c r="FKD128" s="208"/>
      <c r="FKE128" s="208"/>
      <c r="FKF128" s="208"/>
      <c r="FKG128" s="208"/>
      <c r="FKH128" s="208"/>
      <c r="FKI128" s="208"/>
      <c r="FKJ128" s="208"/>
      <c r="FKK128" s="208"/>
      <c r="FKL128" s="208"/>
      <c r="FKM128" s="208"/>
      <c r="FKN128" s="208"/>
      <c r="FKO128" s="208"/>
      <c r="FKP128" s="208"/>
      <c r="FKQ128" s="208"/>
      <c r="FKR128" s="208"/>
      <c r="FKS128" s="208"/>
      <c r="FKT128" s="208"/>
      <c r="FKU128" s="208"/>
      <c r="FKV128" s="208"/>
      <c r="FKW128" s="208"/>
      <c r="FKX128" s="208"/>
      <c r="FKY128" s="208"/>
      <c r="FKZ128" s="208"/>
      <c r="FLA128" s="208"/>
      <c r="FLB128" s="208"/>
      <c r="FLC128" s="208"/>
      <c r="FLD128" s="208"/>
      <c r="FLE128" s="208"/>
      <c r="FLF128" s="208"/>
      <c r="FLG128" s="208"/>
      <c r="FLH128" s="208"/>
      <c r="FLI128" s="208"/>
      <c r="FLJ128" s="208"/>
      <c r="FLK128" s="208"/>
      <c r="FLL128" s="208"/>
      <c r="FLM128" s="208"/>
      <c r="FLN128" s="208"/>
      <c r="FLO128" s="208"/>
      <c r="FLP128" s="208"/>
      <c r="FLQ128" s="208"/>
      <c r="FLR128" s="208"/>
      <c r="FLS128" s="208"/>
      <c r="FLT128" s="208"/>
      <c r="FLU128" s="208"/>
      <c r="FLV128" s="208"/>
      <c r="FLW128" s="208"/>
      <c r="FLX128" s="208"/>
      <c r="FLY128" s="208"/>
      <c r="FLZ128" s="208"/>
      <c r="FMA128" s="208"/>
      <c r="FMB128" s="208"/>
      <c r="FMC128" s="208"/>
      <c r="FMD128" s="208"/>
      <c r="FME128" s="208"/>
      <c r="FMF128" s="208"/>
      <c r="FMG128" s="208"/>
      <c r="FMH128" s="208"/>
      <c r="FMI128" s="208"/>
      <c r="FMJ128" s="208"/>
      <c r="FMK128" s="208"/>
      <c r="FML128" s="208"/>
      <c r="FMM128" s="208"/>
      <c r="FMN128" s="208"/>
      <c r="FMO128" s="208"/>
      <c r="FMP128" s="208"/>
      <c r="FMQ128" s="208"/>
      <c r="FMR128" s="208"/>
      <c r="FMS128" s="208"/>
      <c r="FMT128" s="208"/>
      <c r="FMU128" s="208"/>
      <c r="FMV128" s="208"/>
      <c r="FMW128" s="208"/>
      <c r="FMX128" s="208"/>
      <c r="FMY128" s="208"/>
      <c r="FMZ128" s="208"/>
      <c r="FNA128" s="208"/>
      <c r="FNB128" s="208"/>
      <c r="FNC128" s="208"/>
      <c r="FND128" s="208"/>
      <c r="FNE128" s="208"/>
      <c r="FNF128" s="208"/>
      <c r="FNG128" s="208"/>
      <c r="FNH128" s="208"/>
      <c r="FNI128" s="208"/>
      <c r="FNJ128" s="208"/>
      <c r="FNK128" s="208"/>
      <c r="FNL128" s="208"/>
      <c r="FNM128" s="208"/>
      <c r="FNN128" s="208"/>
      <c r="FNO128" s="208"/>
      <c r="FNP128" s="208"/>
      <c r="FNQ128" s="208"/>
      <c r="FNR128" s="208"/>
      <c r="FNS128" s="208"/>
      <c r="FNT128" s="208"/>
      <c r="FNU128" s="208"/>
      <c r="FNV128" s="208"/>
      <c r="FNW128" s="208"/>
      <c r="FNX128" s="208"/>
      <c r="FNY128" s="208"/>
      <c r="FNZ128" s="208"/>
      <c r="FOA128" s="208"/>
      <c r="FOB128" s="208"/>
      <c r="FOC128" s="208"/>
      <c r="FOD128" s="208"/>
      <c r="FOE128" s="208"/>
      <c r="FOF128" s="208"/>
      <c r="FOG128" s="208"/>
      <c r="FOH128" s="208"/>
      <c r="FOI128" s="208"/>
      <c r="FOJ128" s="208"/>
      <c r="FOK128" s="208"/>
      <c r="FOL128" s="208"/>
      <c r="FOM128" s="208"/>
      <c r="FON128" s="208"/>
      <c r="FOO128" s="208"/>
      <c r="FOP128" s="208"/>
      <c r="FOQ128" s="208"/>
      <c r="FOR128" s="208"/>
      <c r="FOS128" s="208"/>
      <c r="FOT128" s="208"/>
      <c r="FOU128" s="208"/>
      <c r="FOV128" s="208"/>
      <c r="FOW128" s="208"/>
      <c r="FOX128" s="208"/>
      <c r="FOY128" s="208"/>
      <c r="FOZ128" s="208"/>
      <c r="FPA128" s="208"/>
      <c r="FPB128" s="208"/>
      <c r="FPC128" s="208"/>
      <c r="FPD128" s="208"/>
      <c r="FPE128" s="208"/>
      <c r="FPF128" s="208"/>
      <c r="FPG128" s="208"/>
      <c r="FPH128" s="208"/>
      <c r="FPI128" s="208"/>
      <c r="FPJ128" s="208"/>
      <c r="FPK128" s="208"/>
      <c r="FPL128" s="208"/>
      <c r="FPM128" s="208"/>
      <c r="FPN128" s="208"/>
      <c r="FPO128" s="208"/>
      <c r="FPP128" s="208"/>
      <c r="FPQ128" s="208"/>
      <c r="FPR128" s="208"/>
      <c r="FPS128" s="208"/>
      <c r="FPT128" s="208"/>
      <c r="FPU128" s="208"/>
      <c r="FPV128" s="208"/>
      <c r="FPW128" s="208"/>
      <c r="FPX128" s="208"/>
      <c r="FPY128" s="208"/>
      <c r="FPZ128" s="208"/>
      <c r="FQA128" s="208"/>
      <c r="FQB128" s="208"/>
      <c r="FQC128" s="208"/>
      <c r="FQD128" s="208"/>
      <c r="FQE128" s="208"/>
      <c r="FQF128" s="208"/>
      <c r="FQG128" s="208"/>
      <c r="FQH128" s="208"/>
      <c r="FQI128" s="208"/>
      <c r="FQJ128" s="208"/>
      <c r="FQK128" s="208"/>
      <c r="FQL128" s="208"/>
      <c r="FQM128" s="208"/>
      <c r="FQN128" s="208"/>
      <c r="FQO128" s="208"/>
      <c r="FQP128" s="208"/>
      <c r="FQQ128" s="208"/>
      <c r="FQR128" s="208"/>
      <c r="FQS128" s="208"/>
      <c r="FQT128" s="208"/>
      <c r="FQU128" s="208"/>
      <c r="FQV128" s="208"/>
      <c r="FQW128" s="208"/>
      <c r="FQX128" s="208"/>
      <c r="FQY128" s="208"/>
      <c r="FQZ128" s="208"/>
      <c r="FRA128" s="208"/>
      <c r="FRB128" s="208"/>
      <c r="FRC128" s="208"/>
      <c r="FRD128" s="208"/>
      <c r="FRE128" s="208"/>
      <c r="FRF128" s="208"/>
      <c r="FRG128" s="208"/>
      <c r="FRH128" s="208"/>
      <c r="FRI128" s="208"/>
      <c r="FRJ128" s="208"/>
      <c r="FRK128" s="208"/>
      <c r="FRL128" s="208"/>
      <c r="FRM128" s="208"/>
      <c r="FRN128" s="208"/>
      <c r="FRO128" s="208"/>
      <c r="FRP128" s="208"/>
      <c r="FRQ128" s="208"/>
      <c r="FRR128" s="208"/>
      <c r="FRS128" s="208"/>
      <c r="FRT128" s="208"/>
      <c r="FRU128" s="208"/>
      <c r="FRV128" s="208"/>
      <c r="FRW128" s="208"/>
      <c r="FRX128" s="208"/>
      <c r="FRY128" s="208"/>
      <c r="FRZ128" s="208"/>
      <c r="FSA128" s="208"/>
      <c r="FSB128" s="208"/>
      <c r="FSC128" s="208"/>
      <c r="FSD128" s="208"/>
      <c r="FSE128" s="208"/>
      <c r="FSF128" s="208"/>
      <c r="FSG128" s="208"/>
      <c r="FSH128" s="208"/>
      <c r="FSI128" s="208"/>
      <c r="FSJ128" s="208"/>
      <c r="FSK128" s="208"/>
      <c r="FSL128" s="208"/>
      <c r="FSM128" s="208"/>
      <c r="FSN128" s="208"/>
      <c r="FSO128" s="208"/>
      <c r="FSP128" s="208"/>
      <c r="FSQ128" s="208"/>
      <c r="FSR128" s="208"/>
      <c r="FSS128" s="208"/>
      <c r="FST128" s="208"/>
      <c r="FSU128" s="208"/>
      <c r="FSV128" s="208"/>
      <c r="FSW128" s="208"/>
      <c r="FSX128" s="208"/>
      <c r="FSY128" s="208"/>
      <c r="FSZ128" s="208"/>
      <c r="FTA128" s="208"/>
      <c r="FTB128" s="208"/>
      <c r="FTC128" s="208"/>
      <c r="FTD128" s="208"/>
      <c r="FTE128" s="208"/>
      <c r="FTF128" s="208"/>
      <c r="FTG128" s="208"/>
      <c r="FTH128" s="208"/>
      <c r="FTI128" s="208"/>
      <c r="FTJ128" s="208"/>
      <c r="FTK128" s="208"/>
      <c r="FTL128" s="208"/>
      <c r="FTM128" s="208"/>
      <c r="FTN128" s="208"/>
      <c r="FTO128" s="208"/>
      <c r="FTP128" s="208"/>
      <c r="FTQ128" s="208"/>
      <c r="FTR128" s="208"/>
      <c r="FTS128" s="208"/>
      <c r="FTT128" s="208"/>
      <c r="FTU128" s="208"/>
      <c r="FTV128" s="208"/>
      <c r="FTW128" s="208"/>
      <c r="FTX128" s="208"/>
      <c r="FTY128" s="208"/>
      <c r="FTZ128" s="208"/>
      <c r="FUA128" s="208"/>
      <c r="FUB128" s="208"/>
      <c r="FUC128" s="208"/>
      <c r="FUD128" s="208"/>
      <c r="FUE128" s="208"/>
      <c r="FUF128" s="208"/>
      <c r="FUG128" s="208"/>
      <c r="FUH128" s="208"/>
      <c r="FUI128" s="208"/>
      <c r="FUJ128" s="208"/>
      <c r="FUK128" s="208"/>
      <c r="FUL128" s="208"/>
      <c r="FUM128" s="208"/>
      <c r="FUN128" s="208"/>
      <c r="FUO128" s="208"/>
      <c r="FUP128" s="208"/>
      <c r="FUQ128" s="208"/>
      <c r="FUR128" s="208"/>
      <c r="FUS128" s="208"/>
      <c r="FUT128" s="208"/>
      <c r="FUU128" s="208"/>
      <c r="FUV128" s="208"/>
      <c r="FUW128" s="208"/>
      <c r="FUX128" s="208"/>
      <c r="FUY128" s="208"/>
      <c r="FUZ128" s="208"/>
      <c r="FVA128" s="208"/>
      <c r="FVB128" s="208"/>
      <c r="FVC128" s="208"/>
      <c r="FVD128" s="208"/>
      <c r="FVE128" s="208"/>
      <c r="FVF128" s="208"/>
      <c r="FVG128" s="208"/>
      <c r="FVH128" s="208"/>
      <c r="FVI128" s="208"/>
      <c r="FVJ128" s="208"/>
      <c r="FVK128" s="208"/>
      <c r="FVL128" s="208"/>
      <c r="FVM128" s="208"/>
      <c r="FVN128" s="208"/>
      <c r="FVO128" s="208"/>
      <c r="FVP128" s="208"/>
      <c r="FVQ128" s="208"/>
      <c r="FVR128" s="208"/>
      <c r="FVS128" s="208"/>
      <c r="FVT128" s="208"/>
      <c r="FVU128" s="208"/>
      <c r="FVV128" s="208"/>
      <c r="FVW128" s="208"/>
      <c r="FVX128" s="208"/>
      <c r="FVY128" s="208"/>
      <c r="FVZ128" s="208"/>
      <c r="FWA128" s="208"/>
      <c r="FWB128" s="208"/>
      <c r="FWC128" s="208"/>
      <c r="FWD128" s="208"/>
      <c r="FWE128" s="208"/>
      <c r="FWF128" s="208"/>
      <c r="FWG128" s="208"/>
      <c r="FWH128" s="208"/>
      <c r="FWI128" s="208"/>
      <c r="FWJ128" s="208"/>
      <c r="FWK128" s="208"/>
      <c r="FWL128" s="208"/>
      <c r="FWM128" s="208"/>
      <c r="FWN128" s="208"/>
      <c r="FWO128" s="208"/>
      <c r="FWP128" s="208"/>
      <c r="FWQ128" s="208"/>
      <c r="FWR128" s="208"/>
      <c r="FWS128" s="208"/>
      <c r="FWT128" s="208"/>
      <c r="FWU128" s="208"/>
      <c r="FWV128" s="208"/>
      <c r="FWW128" s="208"/>
      <c r="FWX128" s="208"/>
      <c r="FWY128" s="208"/>
      <c r="FWZ128" s="208"/>
      <c r="FXA128" s="208"/>
      <c r="FXB128" s="208"/>
      <c r="FXC128" s="208"/>
      <c r="FXD128" s="208"/>
      <c r="FXE128" s="208"/>
      <c r="FXF128" s="208"/>
      <c r="FXG128" s="208"/>
      <c r="FXH128" s="208"/>
      <c r="FXI128" s="208"/>
      <c r="FXJ128" s="208"/>
      <c r="FXK128" s="208"/>
      <c r="FXL128" s="208"/>
      <c r="FXM128" s="208"/>
      <c r="FXN128" s="208"/>
      <c r="FXO128" s="208"/>
      <c r="FXP128" s="208"/>
      <c r="FXQ128" s="208"/>
      <c r="FXR128" s="208"/>
      <c r="FXS128" s="208"/>
      <c r="FXT128" s="208"/>
      <c r="FXU128" s="208"/>
      <c r="FXV128" s="208"/>
      <c r="FXW128" s="208"/>
      <c r="FXX128" s="208"/>
      <c r="FXY128" s="208"/>
      <c r="FXZ128" s="208"/>
      <c r="FYA128" s="208"/>
      <c r="FYB128" s="208"/>
      <c r="FYC128" s="208"/>
      <c r="FYD128" s="208"/>
      <c r="FYE128" s="208"/>
      <c r="FYF128" s="208"/>
      <c r="FYG128" s="208"/>
      <c r="FYH128" s="208"/>
      <c r="FYI128" s="208"/>
      <c r="FYJ128" s="208"/>
      <c r="FYK128" s="208"/>
      <c r="FYL128" s="208"/>
      <c r="FYM128" s="208"/>
      <c r="FYN128" s="208"/>
      <c r="FYO128" s="208"/>
      <c r="FYP128" s="208"/>
      <c r="FYQ128" s="208"/>
      <c r="FYR128" s="208"/>
      <c r="FYS128" s="208"/>
      <c r="FYT128" s="208"/>
      <c r="FYU128" s="208"/>
      <c r="FYV128" s="208"/>
      <c r="FYW128" s="208"/>
      <c r="FYX128" s="208"/>
      <c r="FYY128" s="208"/>
      <c r="FYZ128" s="208"/>
      <c r="FZA128" s="208"/>
      <c r="FZB128" s="208"/>
      <c r="FZC128" s="208"/>
      <c r="FZD128" s="208"/>
      <c r="FZE128" s="208"/>
      <c r="FZF128" s="208"/>
      <c r="FZG128" s="208"/>
      <c r="FZH128" s="208"/>
      <c r="FZI128" s="208"/>
      <c r="FZJ128" s="208"/>
      <c r="FZK128" s="208"/>
      <c r="FZL128" s="208"/>
      <c r="FZM128" s="208"/>
      <c r="FZN128" s="208"/>
      <c r="FZO128" s="208"/>
      <c r="FZP128" s="208"/>
      <c r="FZQ128" s="208"/>
      <c r="FZR128" s="208"/>
      <c r="FZS128" s="208"/>
      <c r="FZT128" s="208"/>
      <c r="FZU128" s="208"/>
      <c r="FZV128" s="208"/>
      <c r="FZW128" s="208"/>
      <c r="FZX128" s="208"/>
      <c r="FZY128" s="208"/>
      <c r="FZZ128" s="208"/>
      <c r="GAA128" s="208"/>
      <c r="GAB128" s="208"/>
      <c r="GAC128" s="208"/>
      <c r="GAD128" s="208"/>
      <c r="GAE128" s="208"/>
      <c r="GAF128" s="208"/>
      <c r="GAG128" s="208"/>
      <c r="GAH128" s="208"/>
      <c r="GAI128" s="208"/>
      <c r="GAJ128" s="208"/>
      <c r="GAK128" s="208"/>
      <c r="GAL128" s="208"/>
      <c r="GAM128" s="208"/>
      <c r="GAN128" s="208"/>
      <c r="GAO128" s="208"/>
      <c r="GAP128" s="208"/>
      <c r="GAQ128" s="208"/>
      <c r="GAR128" s="208"/>
      <c r="GAS128" s="208"/>
      <c r="GAT128" s="208"/>
      <c r="GAU128" s="208"/>
      <c r="GAV128" s="208"/>
      <c r="GAW128" s="208"/>
      <c r="GAX128" s="208"/>
      <c r="GAY128" s="208"/>
      <c r="GAZ128" s="208"/>
      <c r="GBA128" s="208"/>
      <c r="GBB128" s="208"/>
      <c r="GBC128" s="208"/>
      <c r="GBD128" s="208"/>
      <c r="GBE128" s="208"/>
      <c r="GBF128" s="208"/>
      <c r="GBG128" s="208"/>
      <c r="GBH128" s="208"/>
      <c r="GBI128" s="208"/>
      <c r="GBJ128" s="208"/>
      <c r="GBK128" s="208"/>
      <c r="GBL128" s="208"/>
      <c r="GBM128" s="208"/>
      <c r="GBN128" s="208"/>
      <c r="GBO128" s="208"/>
      <c r="GBP128" s="208"/>
      <c r="GBQ128" s="208"/>
      <c r="GBR128" s="208"/>
      <c r="GBS128" s="208"/>
      <c r="GBT128" s="208"/>
      <c r="GBU128" s="208"/>
      <c r="GBV128" s="208"/>
      <c r="GBW128" s="208"/>
      <c r="GBX128" s="208"/>
      <c r="GBY128" s="208"/>
      <c r="GBZ128" s="208"/>
      <c r="GCA128" s="208"/>
      <c r="GCB128" s="208"/>
      <c r="GCC128" s="208"/>
      <c r="GCD128" s="208"/>
      <c r="GCE128" s="208"/>
      <c r="GCF128" s="208"/>
      <c r="GCG128" s="208"/>
      <c r="GCH128" s="208"/>
      <c r="GCI128" s="208"/>
      <c r="GCJ128" s="208"/>
      <c r="GCK128" s="208"/>
      <c r="GCL128" s="208"/>
      <c r="GCM128" s="208"/>
      <c r="GCN128" s="208"/>
      <c r="GCO128" s="208"/>
      <c r="GCP128" s="208"/>
      <c r="GCQ128" s="208"/>
      <c r="GCR128" s="208"/>
      <c r="GCS128" s="208"/>
      <c r="GCT128" s="208"/>
      <c r="GCU128" s="208"/>
      <c r="GCV128" s="208"/>
      <c r="GCW128" s="208"/>
      <c r="GCX128" s="208"/>
      <c r="GCY128" s="208"/>
      <c r="GCZ128" s="208"/>
      <c r="GDA128" s="208"/>
      <c r="GDB128" s="208"/>
      <c r="GDC128" s="208"/>
      <c r="GDD128" s="208"/>
      <c r="GDE128" s="208"/>
      <c r="GDF128" s="208"/>
      <c r="GDG128" s="208"/>
      <c r="GDH128" s="208"/>
      <c r="GDI128" s="208"/>
      <c r="GDJ128" s="208"/>
      <c r="GDK128" s="208"/>
      <c r="GDL128" s="208"/>
      <c r="GDM128" s="208"/>
      <c r="GDN128" s="208"/>
      <c r="GDO128" s="208"/>
      <c r="GDP128" s="208"/>
      <c r="GDQ128" s="208"/>
      <c r="GDR128" s="208"/>
      <c r="GDS128" s="208"/>
      <c r="GDT128" s="208"/>
      <c r="GDU128" s="208"/>
      <c r="GDV128" s="208"/>
      <c r="GDW128" s="208"/>
      <c r="GDX128" s="208"/>
      <c r="GDY128" s="208"/>
      <c r="GDZ128" s="208"/>
      <c r="GEA128" s="208"/>
      <c r="GEB128" s="208"/>
      <c r="GEC128" s="208"/>
      <c r="GED128" s="208"/>
      <c r="GEE128" s="208"/>
      <c r="GEF128" s="208"/>
      <c r="GEG128" s="208"/>
      <c r="GEH128" s="208"/>
      <c r="GEI128" s="208"/>
      <c r="GEJ128" s="208"/>
      <c r="GEK128" s="208"/>
      <c r="GEL128" s="208"/>
      <c r="GEM128" s="208"/>
      <c r="GEN128" s="208"/>
      <c r="GEO128" s="208"/>
      <c r="GEP128" s="208"/>
      <c r="GEQ128" s="208"/>
      <c r="GER128" s="208"/>
      <c r="GES128" s="208"/>
      <c r="GET128" s="208"/>
      <c r="GEU128" s="208"/>
      <c r="GEV128" s="208"/>
      <c r="GEW128" s="208"/>
      <c r="GEX128" s="208"/>
      <c r="GEY128" s="208"/>
      <c r="GEZ128" s="208"/>
      <c r="GFA128" s="208"/>
      <c r="GFB128" s="208"/>
      <c r="GFC128" s="208"/>
      <c r="GFD128" s="208"/>
      <c r="GFE128" s="208"/>
      <c r="GFF128" s="208"/>
      <c r="GFG128" s="208"/>
      <c r="GFH128" s="208"/>
      <c r="GFI128" s="208"/>
      <c r="GFJ128" s="208"/>
      <c r="GFK128" s="208"/>
      <c r="GFL128" s="208"/>
      <c r="GFM128" s="208"/>
      <c r="GFN128" s="208"/>
      <c r="GFO128" s="208"/>
      <c r="GFP128" s="208"/>
      <c r="GFQ128" s="208"/>
      <c r="GFR128" s="208"/>
      <c r="GFS128" s="208"/>
      <c r="GFT128" s="208"/>
      <c r="GFU128" s="208"/>
      <c r="GFV128" s="208"/>
      <c r="GFW128" s="208"/>
      <c r="GFX128" s="208"/>
      <c r="GFY128" s="208"/>
      <c r="GFZ128" s="208"/>
      <c r="GGA128" s="208"/>
      <c r="GGB128" s="208"/>
      <c r="GGC128" s="208"/>
      <c r="GGD128" s="208"/>
      <c r="GGE128" s="208"/>
      <c r="GGF128" s="208"/>
      <c r="GGG128" s="208"/>
      <c r="GGH128" s="208"/>
      <c r="GGI128" s="208"/>
      <c r="GGJ128" s="208"/>
      <c r="GGK128" s="208"/>
      <c r="GGL128" s="208"/>
      <c r="GGM128" s="208"/>
      <c r="GGN128" s="208"/>
      <c r="GGO128" s="208"/>
      <c r="GGP128" s="208"/>
      <c r="GGQ128" s="208"/>
      <c r="GGR128" s="208"/>
      <c r="GGS128" s="208"/>
      <c r="GGT128" s="208"/>
      <c r="GGU128" s="208"/>
      <c r="GGV128" s="208"/>
      <c r="GGW128" s="208"/>
      <c r="GGX128" s="208"/>
      <c r="GGY128" s="208"/>
      <c r="GGZ128" s="208"/>
      <c r="GHA128" s="208"/>
      <c r="GHB128" s="208"/>
      <c r="GHC128" s="208"/>
      <c r="GHD128" s="208"/>
      <c r="GHE128" s="208"/>
      <c r="GHF128" s="208"/>
      <c r="GHG128" s="208"/>
      <c r="GHH128" s="208"/>
      <c r="GHI128" s="208"/>
      <c r="GHJ128" s="208"/>
      <c r="GHK128" s="208"/>
      <c r="GHL128" s="208"/>
      <c r="GHM128" s="208"/>
      <c r="GHN128" s="208"/>
      <c r="GHO128" s="208"/>
      <c r="GHP128" s="208"/>
      <c r="GHQ128" s="208"/>
      <c r="GHR128" s="208"/>
      <c r="GHS128" s="208"/>
      <c r="GHT128" s="208"/>
      <c r="GHU128" s="208"/>
      <c r="GHV128" s="208"/>
      <c r="GHW128" s="208"/>
      <c r="GHX128" s="208"/>
      <c r="GHY128" s="208"/>
      <c r="GHZ128" s="208"/>
      <c r="GIA128" s="208"/>
      <c r="GIB128" s="208"/>
      <c r="GIC128" s="208"/>
      <c r="GID128" s="208"/>
      <c r="GIE128" s="208"/>
      <c r="GIF128" s="208"/>
      <c r="GIG128" s="208"/>
      <c r="GIH128" s="208"/>
      <c r="GII128" s="208"/>
      <c r="GIJ128" s="208"/>
      <c r="GIK128" s="208"/>
      <c r="GIL128" s="208"/>
      <c r="GIM128" s="208"/>
      <c r="GIN128" s="208"/>
      <c r="GIO128" s="208"/>
      <c r="GIP128" s="208"/>
      <c r="GIQ128" s="208"/>
      <c r="GIR128" s="208"/>
      <c r="GIS128" s="208"/>
      <c r="GIT128" s="208"/>
      <c r="GIU128" s="208"/>
      <c r="GIV128" s="208"/>
      <c r="GIW128" s="208"/>
      <c r="GIX128" s="208"/>
      <c r="GIY128" s="208"/>
      <c r="GIZ128" s="208"/>
      <c r="GJA128" s="208"/>
      <c r="GJB128" s="208"/>
      <c r="GJC128" s="208"/>
      <c r="GJD128" s="208"/>
      <c r="GJE128" s="208"/>
      <c r="GJF128" s="208"/>
      <c r="GJG128" s="208"/>
      <c r="GJH128" s="208"/>
      <c r="GJI128" s="208"/>
      <c r="GJJ128" s="208"/>
      <c r="GJK128" s="208"/>
      <c r="GJL128" s="208"/>
      <c r="GJM128" s="208"/>
      <c r="GJN128" s="208"/>
      <c r="GJO128" s="208"/>
      <c r="GJP128" s="208"/>
      <c r="GJQ128" s="208"/>
      <c r="GJR128" s="208"/>
      <c r="GJS128" s="208"/>
      <c r="GJT128" s="208"/>
      <c r="GJU128" s="208"/>
      <c r="GJV128" s="208"/>
      <c r="GJW128" s="208"/>
      <c r="GJX128" s="208"/>
      <c r="GJY128" s="208"/>
      <c r="GJZ128" s="208"/>
      <c r="GKA128" s="208"/>
      <c r="GKB128" s="208"/>
      <c r="GKC128" s="208"/>
      <c r="GKD128" s="208"/>
      <c r="GKE128" s="208"/>
      <c r="GKF128" s="208"/>
      <c r="GKG128" s="208"/>
      <c r="GKH128" s="208"/>
      <c r="GKI128" s="208"/>
      <c r="GKJ128" s="208"/>
      <c r="GKK128" s="208"/>
      <c r="GKL128" s="208"/>
      <c r="GKM128" s="208"/>
      <c r="GKN128" s="208"/>
      <c r="GKO128" s="208"/>
      <c r="GKP128" s="208"/>
      <c r="GKQ128" s="208"/>
      <c r="GKR128" s="208"/>
      <c r="GKS128" s="208"/>
      <c r="GKT128" s="208"/>
      <c r="GKU128" s="208"/>
      <c r="GKV128" s="208"/>
      <c r="GKW128" s="208"/>
      <c r="GKX128" s="208"/>
      <c r="GKY128" s="208"/>
      <c r="GKZ128" s="208"/>
      <c r="GLA128" s="208"/>
      <c r="GLB128" s="208"/>
      <c r="GLC128" s="208"/>
      <c r="GLD128" s="208"/>
      <c r="GLE128" s="208"/>
      <c r="GLF128" s="208"/>
      <c r="GLG128" s="208"/>
      <c r="GLH128" s="208"/>
      <c r="GLI128" s="208"/>
      <c r="GLJ128" s="208"/>
      <c r="GLK128" s="208"/>
      <c r="GLL128" s="208"/>
      <c r="GLM128" s="208"/>
      <c r="GLN128" s="208"/>
      <c r="GLO128" s="208"/>
      <c r="GLP128" s="208"/>
      <c r="GLQ128" s="208"/>
      <c r="GLR128" s="208"/>
      <c r="GLS128" s="208"/>
      <c r="GLT128" s="208"/>
      <c r="GLU128" s="208"/>
      <c r="GLV128" s="208"/>
      <c r="GLW128" s="208"/>
      <c r="GLX128" s="208"/>
      <c r="GLY128" s="208"/>
      <c r="GLZ128" s="208"/>
      <c r="GMA128" s="208"/>
      <c r="GMB128" s="208"/>
      <c r="GMC128" s="208"/>
      <c r="GMD128" s="208"/>
      <c r="GME128" s="208"/>
      <c r="GMF128" s="208"/>
      <c r="GMG128" s="208"/>
      <c r="GMH128" s="208"/>
      <c r="GMI128" s="208"/>
      <c r="GMJ128" s="208"/>
      <c r="GMK128" s="208"/>
      <c r="GML128" s="208"/>
      <c r="GMM128" s="208"/>
      <c r="GMN128" s="208"/>
      <c r="GMO128" s="208"/>
      <c r="GMP128" s="208"/>
      <c r="GMQ128" s="208"/>
      <c r="GMR128" s="208"/>
      <c r="GMS128" s="208"/>
      <c r="GMT128" s="208"/>
      <c r="GMU128" s="208"/>
      <c r="GMV128" s="208"/>
      <c r="GMW128" s="208"/>
      <c r="GMX128" s="208"/>
      <c r="GMY128" s="208"/>
      <c r="GMZ128" s="208"/>
      <c r="GNA128" s="208"/>
      <c r="GNB128" s="208"/>
      <c r="GNC128" s="208"/>
      <c r="GND128" s="208"/>
      <c r="GNE128" s="208"/>
      <c r="GNF128" s="208"/>
      <c r="GNG128" s="208"/>
      <c r="GNH128" s="208"/>
      <c r="GNI128" s="208"/>
      <c r="GNJ128" s="208"/>
      <c r="GNK128" s="208"/>
      <c r="GNL128" s="208"/>
      <c r="GNM128" s="208"/>
      <c r="GNN128" s="208"/>
      <c r="GNO128" s="208"/>
      <c r="GNP128" s="208"/>
      <c r="GNQ128" s="208"/>
      <c r="GNR128" s="208"/>
      <c r="GNS128" s="208"/>
      <c r="GNT128" s="208"/>
      <c r="GNU128" s="208"/>
      <c r="GNV128" s="208"/>
      <c r="GNW128" s="208"/>
      <c r="GNX128" s="208"/>
      <c r="GNY128" s="208"/>
      <c r="GNZ128" s="208"/>
      <c r="GOA128" s="208"/>
      <c r="GOB128" s="208"/>
      <c r="GOC128" s="208"/>
      <c r="GOD128" s="208"/>
      <c r="GOE128" s="208"/>
      <c r="GOF128" s="208"/>
      <c r="GOG128" s="208"/>
      <c r="GOH128" s="208"/>
      <c r="GOI128" s="208"/>
      <c r="GOJ128" s="208"/>
      <c r="GOK128" s="208"/>
      <c r="GOL128" s="208"/>
      <c r="GOM128" s="208"/>
      <c r="GON128" s="208"/>
      <c r="GOO128" s="208"/>
      <c r="GOP128" s="208"/>
      <c r="GOQ128" s="208"/>
      <c r="GOR128" s="208"/>
      <c r="GOS128" s="208"/>
      <c r="GOT128" s="208"/>
      <c r="GOU128" s="208"/>
      <c r="GOV128" s="208"/>
      <c r="GOW128" s="208"/>
      <c r="GOX128" s="208"/>
      <c r="GOY128" s="208"/>
      <c r="GOZ128" s="208"/>
      <c r="GPA128" s="208"/>
      <c r="GPB128" s="208"/>
      <c r="GPC128" s="208"/>
      <c r="GPD128" s="208"/>
      <c r="GPE128" s="208"/>
      <c r="GPF128" s="208"/>
      <c r="GPG128" s="208"/>
      <c r="GPH128" s="208"/>
      <c r="GPI128" s="208"/>
      <c r="GPJ128" s="208"/>
      <c r="GPK128" s="208"/>
      <c r="GPL128" s="208"/>
      <c r="GPM128" s="208"/>
      <c r="GPN128" s="208"/>
      <c r="GPO128" s="208"/>
      <c r="GPP128" s="208"/>
      <c r="GPQ128" s="208"/>
      <c r="GPR128" s="208"/>
      <c r="GPS128" s="208"/>
      <c r="GPT128" s="208"/>
      <c r="GPU128" s="208"/>
      <c r="GPV128" s="208"/>
      <c r="GPW128" s="208"/>
      <c r="GPX128" s="208"/>
      <c r="GPY128" s="208"/>
      <c r="GPZ128" s="208"/>
      <c r="GQA128" s="208"/>
      <c r="GQB128" s="208"/>
      <c r="GQC128" s="208"/>
      <c r="GQD128" s="208"/>
      <c r="GQE128" s="208"/>
      <c r="GQF128" s="208"/>
      <c r="GQG128" s="208"/>
      <c r="GQH128" s="208"/>
      <c r="GQI128" s="208"/>
      <c r="GQJ128" s="208"/>
      <c r="GQK128" s="208"/>
      <c r="GQL128" s="208"/>
      <c r="GQM128" s="208"/>
      <c r="GQN128" s="208"/>
      <c r="GQO128" s="208"/>
      <c r="GQP128" s="208"/>
      <c r="GQQ128" s="208"/>
      <c r="GQR128" s="208"/>
      <c r="GQS128" s="208"/>
      <c r="GQT128" s="208"/>
      <c r="GQU128" s="208"/>
      <c r="GQV128" s="208"/>
      <c r="GQW128" s="208"/>
      <c r="GQX128" s="208"/>
      <c r="GQY128" s="208"/>
      <c r="GQZ128" s="208"/>
      <c r="GRA128" s="208"/>
      <c r="GRB128" s="208"/>
      <c r="GRC128" s="208"/>
      <c r="GRD128" s="208"/>
      <c r="GRE128" s="208"/>
      <c r="GRF128" s="208"/>
      <c r="GRG128" s="208"/>
      <c r="GRH128" s="208"/>
      <c r="GRI128" s="208"/>
      <c r="GRJ128" s="208"/>
      <c r="GRK128" s="208"/>
      <c r="GRL128" s="208"/>
      <c r="GRM128" s="208"/>
      <c r="GRN128" s="208"/>
      <c r="GRO128" s="208"/>
      <c r="GRP128" s="208"/>
      <c r="GRQ128" s="208"/>
      <c r="GRR128" s="208"/>
      <c r="GRS128" s="208"/>
      <c r="GRT128" s="208"/>
      <c r="GRU128" s="208"/>
      <c r="GRV128" s="208"/>
      <c r="GRW128" s="208"/>
      <c r="GRX128" s="208"/>
      <c r="GRY128" s="208"/>
      <c r="GRZ128" s="208"/>
      <c r="GSA128" s="208"/>
      <c r="GSB128" s="208"/>
      <c r="GSC128" s="208"/>
      <c r="GSD128" s="208"/>
      <c r="GSE128" s="208"/>
      <c r="GSF128" s="208"/>
      <c r="GSG128" s="208"/>
      <c r="GSH128" s="208"/>
      <c r="GSI128" s="208"/>
      <c r="GSJ128" s="208"/>
      <c r="GSK128" s="208"/>
      <c r="GSL128" s="208"/>
      <c r="GSM128" s="208"/>
      <c r="GSN128" s="208"/>
      <c r="GSO128" s="208"/>
      <c r="GSP128" s="208"/>
      <c r="GSQ128" s="208"/>
      <c r="GSR128" s="208"/>
      <c r="GSS128" s="208"/>
      <c r="GST128" s="208"/>
      <c r="GSU128" s="208"/>
      <c r="GSV128" s="208"/>
      <c r="GSW128" s="208"/>
      <c r="GSX128" s="208"/>
      <c r="GSY128" s="208"/>
      <c r="GSZ128" s="208"/>
      <c r="GTA128" s="208"/>
      <c r="GTB128" s="208"/>
      <c r="GTC128" s="208"/>
      <c r="GTD128" s="208"/>
      <c r="GTE128" s="208"/>
      <c r="GTF128" s="208"/>
      <c r="GTG128" s="208"/>
      <c r="GTH128" s="208"/>
      <c r="GTI128" s="208"/>
      <c r="GTJ128" s="208"/>
      <c r="GTK128" s="208"/>
      <c r="GTL128" s="208"/>
      <c r="GTM128" s="208"/>
      <c r="GTN128" s="208"/>
      <c r="GTO128" s="208"/>
      <c r="GTP128" s="208"/>
      <c r="GTQ128" s="208"/>
      <c r="GTR128" s="208"/>
      <c r="GTS128" s="208"/>
      <c r="GTT128" s="208"/>
      <c r="GTU128" s="208"/>
      <c r="GTV128" s="208"/>
      <c r="GTW128" s="208"/>
      <c r="GTX128" s="208"/>
      <c r="GTY128" s="208"/>
      <c r="GTZ128" s="208"/>
      <c r="GUA128" s="208"/>
      <c r="GUB128" s="208"/>
      <c r="GUC128" s="208"/>
      <c r="GUD128" s="208"/>
      <c r="GUE128" s="208"/>
      <c r="GUF128" s="208"/>
      <c r="GUG128" s="208"/>
      <c r="GUH128" s="208"/>
      <c r="GUI128" s="208"/>
      <c r="GUJ128" s="208"/>
      <c r="GUK128" s="208"/>
      <c r="GUL128" s="208"/>
      <c r="GUM128" s="208"/>
      <c r="GUN128" s="208"/>
      <c r="GUO128" s="208"/>
      <c r="GUP128" s="208"/>
      <c r="GUQ128" s="208"/>
      <c r="GUR128" s="208"/>
      <c r="GUS128" s="208"/>
      <c r="GUT128" s="208"/>
      <c r="GUU128" s="208"/>
      <c r="GUV128" s="208"/>
      <c r="GUW128" s="208"/>
      <c r="GUX128" s="208"/>
      <c r="GUY128" s="208"/>
      <c r="GUZ128" s="208"/>
      <c r="GVA128" s="208"/>
      <c r="GVB128" s="208"/>
      <c r="GVC128" s="208"/>
      <c r="GVD128" s="208"/>
      <c r="GVE128" s="208"/>
      <c r="GVF128" s="208"/>
      <c r="GVG128" s="208"/>
      <c r="GVH128" s="208"/>
      <c r="GVI128" s="208"/>
      <c r="GVJ128" s="208"/>
      <c r="GVK128" s="208"/>
      <c r="GVL128" s="208"/>
      <c r="GVM128" s="208"/>
      <c r="GVN128" s="208"/>
      <c r="GVO128" s="208"/>
      <c r="GVP128" s="208"/>
      <c r="GVQ128" s="208"/>
      <c r="GVR128" s="208"/>
      <c r="GVS128" s="208"/>
      <c r="GVT128" s="208"/>
      <c r="GVU128" s="208"/>
      <c r="GVV128" s="208"/>
      <c r="GVW128" s="208"/>
      <c r="GVX128" s="208"/>
      <c r="GVY128" s="208"/>
      <c r="GVZ128" s="208"/>
      <c r="GWA128" s="208"/>
      <c r="GWB128" s="208"/>
      <c r="GWC128" s="208"/>
      <c r="GWD128" s="208"/>
      <c r="GWE128" s="208"/>
      <c r="GWF128" s="208"/>
      <c r="GWG128" s="208"/>
      <c r="GWH128" s="208"/>
      <c r="GWI128" s="208"/>
      <c r="GWJ128" s="208"/>
      <c r="GWK128" s="208"/>
      <c r="GWL128" s="208"/>
      <c r="GWM128" s="208"/>
      <c r="GWN128" s="208"/>
      <c r="GWO128" s="208"/>
      <c r="GWP128" s="208"/>
      <c r="GWQ128" s="208"/>
      <c r="GWR128" s="208"/>
      <c r="GWS128" s="208"/>
      <c r="GWT128" s="208"/>
      <c r="GWU128" s="208"/>
      <c r="GWV128" s="208"/>
      <c r="GWW128" s="208"/>
      <c r="GWX128" s="208"/>
      <c r="GWY128" s="208"/>
      <c r="GWZ128" s="208"/>
      <c r="GXA128" s="208"/>
      <c r="GXB128" s="208"/>
      <c r="GXC128" s="208"/>
      <c r="GXD128" s="208"/>
      <c r="GXE128" s="208"/>
      <c r="GXF128" s="208"/>
      <c r="GXG128" s="208"/>
      <c r="GXH128" s="208"/>
      <c r="GXI128" s="208"/>
      <c r="GXJ128" s="208"/>
      <c r="GXK128" s="208"/>
      <c r="GXL128" s="208"/>
      <c r="GXM128" s="208"/>
      <c r="GXN128" s="208"/>
      <c r="GXO128" s="208"/>
      <c r="GXP128" s="208"/>
      <c r="GXQ128" s="208"/>
      <c r="GXR128" s="208"/>
      <c r="GXS128" s="208"/>
      <c r="GXT128" s="208"/>
      <c r="GXU128" s="208"/>
      <c r="GXV128" s="208"/>
      <c r="GXW128" s="208"/>
      <c r="GXX128" s="208"/>
      <c r="GXY128" s="208"/>
      <c r="GXZ128" s="208"/>
      <c r="GYA128" s="208"/>
      <c r="GYB128" s="208"/>
      <c r="GYC128" s="208"/>
      <c r="GYD128" s="208"/>
      <c r="GYE128" s="208"/>
      <c r="GYF128" s="208"/>
      <c r="GYG128" s="208"/>
      <c r="GYH128" s="208"/>
      <c r="GYI128" s="208"/>
      <c r="GYJ128" s="208"/>
      <c r="GYK128" s="208"/>
      <c r="GYL128" s="208"/>
      <c r="GYM128" s="208"/>
      <c r="GYN128" s="208"/>
      <c r="GYO128" s="208"/>
      <c r="GYP128" s="208"/>
      <c r="GYQ128" s="208"/>
      <c r="GYR128" s="208"/>
      <c r="GYS128" s="208"/>
      <c r="GYT128" s="208"/>
      <c r="GYU128" s="208"/>
      <c r="GYV128" s="208"/>
      <c r="GYW128" s="208"/>
      <c r="GYX128" s="208"/>
      <c r="GYY128" s="208"/>
      <c r="GYZ128" s="208"/>
      <c r="GZA128" s="208"/>
      <c r="GZB128" s="208"/>
      <c r="GZC128" s="208"/>
      <c r="GZD128" s="208"/>
      <c r="GZE128" s="208"/>
      <c r="GZF128" s="208"/>
      <c r="GZG128" s="208"/>
      <c r="GZH128" s="208"/>
      <c r="GZI128" s="208"/>
      <c r="GZJ128" s="208"/>
      <c r="GZK128" s="208"/>
      <c r="GZL128" s="208"/>
      <c r="GZM128" s="208"/>
      <c r="GZN128" s="208"/>
      <c r="GZO128" s="208"/>
      <c r="GZP128" s="208"/>
      <c r="GZQ128" s="208"/>
      <c r="GZR128" s="208"/>
      <c r="GZS128" s="208"/>
      <c r="GZT128" s="208"/>
      <c r="GZU128" s="208"/>
      <c r="GZV128" s="208"/>
      <c r="GZW128" s="208"/>
      <c r="GZX128" s="208"/>
      <c r="GZY128" s="208"/>
      <c r="GZZ128" s="208"/>
      <c r="HAA128" s="208"/>
      <c r="HAB128" s="208"/>
      <c r="HAC128" s="208"/>
      <c r="HAD128" s="208"/>
      <c r="HAE128" s="208"/>
      <c r="HAF128" s="208"/>
      <c r="HAG128" s="208"/>
      <c r="HAH128" s="208"/>
      <c r="HAI128" s="208"/>
      <c r="HAJ128" s="208"/>
      <c r="HAK128" s="208"/>
      <c r="HAL128" s="208"/>
      <c r="HAM128" s="208"/>
      <c r="HAN128" s="208"/>
      <c r="HAO128" s="208"/>
      <c r="HAP128" s="208"/>
      <c r="HAQ128" s="208"/>
      <c r="HAR128" s="208"/>
      <c r="HAS128" s="208"/>
      <c r="HAT128" s="208"/>
      <c r="HAU128" s="208"/>
      <c r="HAV128" s="208"/>
      <c r="HAW128" s="208"/>
      <c r="HAX128" s="208"/>
      <c r="HAY128" s="208"/>
      <c r="HAZ128" s="208"/>
      <c r="HBA128" s="208"/>
      <c r="HBB128" s="208"/>
      <c r="HBC128" s="208"/>
      <c r="HBD128" s="208"/>
      <c r="HBE128" s="208"/>
      <c r="HBF128" s="208"/>
      <c r="HBG128" s="208"/>
      <c r="HBH128" s="208"/>
      <c r="HBI128" s="208"/>
      <c r="HBJ128" s="208"/>
      <c r="HBK128" s="208"/>
      <c r="HBL128" s="208"/>
      <c r="HBM128" s="208"/>
      <c r="HBN128" s="208"/>
      <c r="HBO128" s="208"/>
      <c r="HBP128" s="208"/>
      <c r="HBQ128" s="208"/>
      <c r="HBR128" s="208"/>
      <c r="HBS128" s="208"/>
      <c r="HBT128" s="208"/>
      <c r="HBU128" s="208"/>
      <c r="HBV128" s="208"/>
      <c r="HBW128" s="208"/>
      <c r="HBX128" s="208"/>
      <c r="HBY128" s="208"/>
      <c r="HBZ128" s="208"/>
      <c r="HCA128" s="208"/>
      <c r="HCB128" s="208"/>
      <c r="HCC128" s="208"/>
      <c r="HCD128" s="208"/>
      <c r="HCE128" s="208"/>
      <c r="HCF128" s="208"/>
      <c r="HCG128" s="208"/>
      <c r="HCH128" s="208"/>
      <c r="HCI128" s="208"/>
      <c r="HCJ128" s="208"/>
      <c r="HCK128" s="208"/>
      <c r="HCL128" s="208"/>
      <c r="HCM128" s="208"/>
      <c r="HCN128" s="208"/>
      <c r="HCO128" s="208"/>
      <c r="HCP128" s="208"/>
      <c r="HCQ128" s="208"/>
      <c r="HCR128" s="208"/>
      <c r="HCS128" s="208"/>
      <c r="HCT128" s="208"/>
      <c r="HCU128" s="208"/>
      <c r="HCV128" s="208"/>
      <c r="HCW128" s="208"/>
      <c r="HCX128" s="208"/>
      <c r="HCY128" s="208"/>
      <c r="HCZ128" s="208"/>
      <c r="HDA128" s="208"/>
      <c r="HDB128" s="208"/>
      <c r="HDC128" s="208"/>
      <c r="HDD128" s="208"/>
      <c r="HDE128" s="208"/>
      <c r="HDF128" s="208"/>
      <c r="HDG128" s="208"/>
      <c r="HDH128" s="208"/>
      <c r="HDI128" s="208"/>
      <c r="HDJ128" s="208"/>
      <c r="HDK128" s="208"/>
      <c r="HDL128" s="208"/>
      <c r="HDM128" s="208"/>
      <c r="HDN128" s="208"/>
      <c r="HDO128" s="208"/>
      <c r="HDP128" s="208"/>
      <c r="HDQ128" s="208"/>
      <c r="HDR128" s="208"/>
      <c r="HDS128" s="208"/>
      <c r="HDT128" s="208"/>
      <c r="HDU128" s="208"/>
      <c r="HDV128" s="208"/>
      <c r="HDW128" s="208"/>
      <c r="HDX128" s="208"/>
      <c r="HDY128" s="208"/>
      <c r="HDZ128" s="208"/>
      <c r="HEA128" s="208"/>
      <c r="HEB128" s="208"/>
      <c r="HEC128" s="208"/>
      <c r="HED128" s="208"/>
      <c r="HEE128" s="208"/>
      <c r="HEF128" s="208"/>
      <c r="HEG128" s="208"/>
      <c r="HEH128" s="208"/>
      <c r="HEI128" s="208"/>
      <c r="HEJ128" s="208"/>
      <c r="HEK128" s="208"/>
      <c r="HEL128" s="208"/>
      <c r="HEM128" s="208"/>
      <c r="HEN128" s="208"/>
      <c r="HEO128" s="208"/>
      <c r="HEP128" s="208"/>
      <c r="HEQ128" s="208"/>
      <c r="HER128" s="208"/>
      <c r="HES128" s="208"/>
      <c r="HET128" s="208"/>
      <c r="HEU128" s="208"/>
      <c r="HEV128" s="208"/>
      <c r="HEW128" s="208"/>
      <c r="HEX128" s="208"/>
      <c r="HEY128" s="208"/>
      <c r="HEZ128" s="208"/>
      <c r="HFA128" s="208"/>
      <c r="HFB128" s="208"/>
      <c r="HFC128" s="208"/>
      <c r="HFD128" s="208"/>
      <c r="HFE128" s="208"/>
      <c r="HFF128" s="208"/>
      <c r="HFG128" s="208"/>
      <c r="HFH128" s="208"/>
      <c r="HFI128" s="208"/>
      <c r="HFJ128" s="208"/>
      <c r="HFK128" s="208"/>
      <c r="HFL128" s="208"/>
      <c r="HFM128" s="208"/>
      <c r="HFN128" s="208"/>
      <c r="HFO128" s="208"/>
      <c r="HFP128" s="208"/>
      <c r="HFQ128" s="208"/>
      <c r="HFR128" s="208"/>
      <c r="HFS128" s="208"/>
      <c r="HFT128" s="208"/>
      <c r="HFU128" s="208"/>
      <c r="HFV128" s="208"/>
      <c r="HFW128" s="208"/>
      <c r="HFX128" s="208"/>
      <c r="HFY128" s="208"/>
      <c r="HFZ128" s="208"/>
      <c r="HGA128" s="208"/>
      <c r="HGB128" s="208"/>
      <c r="HGC128" s="208"/>
      <c r="HGD128" s="208"/>
      <c r="HGE128" s="208"/>
      <c r="HGF128" s="208"/>
      <c r="HGG128" s="208"/>
      <c r="HGH128" s="208"/>
      <c r="HGI128" s="208"/>
      <c r="HGJ128" s="208"/>
      <c r="HGK128" s="208"/>
      <c r="HGL128" s="208"/>
      <c r="HGM128" s="208"/>
      <c r="HGN128" s="208"/>
      <c r="HGO128" s="208"/>
      <c r="HGP128" s="208"/>
      <c r="HGQ128" s="208"/>
      <c r="HGR128" s="208"/>
      <c r="HGS128" s="208"/>
      <c r="HGT128" s="208"/>
      <c r="HGU128" s="208"/>
      <c r="HGV128" s="208"/>
      <c r="HGW128" s="208"/>
      <c r="HGX128" s="208"/>
      <c r="HGY128" s="208"/>
      <c r="HGZ128" s="208"/>
      <c r="HHA128" s="208"/>
      <c r="HHB128" s="208"/>
      <c r="HHC128" s="208"/>
      <c r="HHD128" s="208"/>
      <c r="HHE128" s="208"/>
      <c r="HHF128" s="208"/>
      <c r="HHG128" s="208"/>
      <c r="HHH128" s="208"/>
      <c r="HHI128" s="208"/>
      <c r="HHJ128" s="208"/>
      <c r="HHK128" s="208"/>
      <c r="HHL128" s="208"/>
      <c r="HHM128" s="208"/>
      <c r="HHN128" s="208"/>
      <c r="HHO128" s="208"/>
      <c r="HHP128" s="208"/>
      <c r="HHQ128" s="208"/>
      <c r="HHR128" s="208"/>
      <c r="HHS128" s="208"/>
      <c r="HHT128" s="208"/>
      <c r="HHU128" s="208"/>
      <c r="HHV128" s="208"/>
      <c r="HHW128" s="208"/>
      <c r="HHX128" s="208"/>
      <c r="HHY128" s="208"/>
      <c r="HHZ128" s="208"/>
      <c r="HIA128" s="208"/>
      <c r="HIB128" s="208"/>
      <c r="HIC128" s="208"/>
      <c r="HID128" s="208"/>
      <c r="HIE128" s="208"/>
      <c r="HIF128" s="208"/>
      <c r="HIG128" s="208"/>
      <c r="HIH128" s="208"/>
      <c r="HII128" s="208"/>
      <c r="HIJ128" s="208"/>
      <c r="HIK128" s="208"/>
      <c r="HIL128" s="208"/>
      <c r="HIM128" s="208"/>
      <c r="HIN128" s="208"/>
      <c r="HIO128" s="208"/>
      <c r="HIP128" s="208"/>
      <c r="HIQ128" s="208"/>
      <c r="HIR128" s="208"/>
      <c r="HIS128" s="208"/>
      <c r="HIT128" s="208"/>
      <c r="HIU128" s="208"/>
      <c r="HIV128" s="208"/>
      <c r="HIW128" s="208"/>
      <c r="HIX128" s="208"/>
      <c r="HIY128" s="208"/>
      <c r="HIZ128" s="208"/>
      <c r="HJA128" s="208"/>
      <c r="HJB128" s="208"/>
      <c r="HJC128" s="208"/>
      <c r="HJD128" s="208"/>
      <c r="HJE128" s="208"/>
      <c r="HJF128" s="208"/>
      <c r="HJG128" s="208"/>
      <c r="HJH128" s="208"/>
      <c r="HJI128" s="208"/>
      <c r="HJJ128" s="208"/>
      <c r="HJK128" s="208"/>
      <c r="HJL128" s="208"/>
      <c r="HJM128" s="208"/>
      <c r="HJN128" s="208"/>
      <c r="HJO128" s="208"/>
      <c r="HJP128" s="208"/>
      <c r="HJQ128" s="208"/>
      <c r="HJR128" s="208"/>
      <c r="HJS128" s="208"/>
      <c r="HJT128" s="208"/>
      <c r="HJU128" s="208"/>
      <c r="HJV128" s="208"/>
      <c r="HJW128" s="208"/>
      <c r="HJX128" s="208"/>
      <c r="HJY128" s="208"/>
      <c r="HJZ128" s="208"/>
      <c r="HKA128" s="208"/>
      <c r="HKB128" s="208"/>
      <c r="HKC128" s="208"/>
      <c r="HKD128" s="208"/>
      <c r="HKE128" s="208"/>
      <c r="HKF128" s="208"/>
      <c r="HKG128" s="208"/>
      <c r="HKH128" s="208"/>
      <c r="HKI128" s="208"/>
      <c r="HKJ128" s="208"/>
      <c r="HKK128" s="208"/>
      <c r="HKL128" s="208"/>
      <c r="HKM128" s="208"/>
      <c r="HKN128" s="208"/>
      <c r="HKO128" s="208"/>
      <c r="HKP128" s="208"/>
      <c r="HKQ128" s="208"/>
      <c r="HKR128" s="208"/>
      <c r="HKS128" s="208"/>
      <c r="HKT128" s="208"/>
      <c r="HKU128" s="208"/>
      <c r="HKV128" s="208"/>
      <c r="HKW128" s="208"/>
      <c r="HKX128" s="208"/>
      <c r="HKY128" s="208"/>
      <c r="HKZ128" s="208"/>
      <c r="HLA128" s="208"/>
      <c r="HLB128" s="208"/>
      <c r="HLC128" s="208"/>
      <c r="HLD128" s="208"/>
      <c r="HLE128" s="208"/>
      <c r="HLF128" s="208"/>
      <c r="HLG128" s="208"/>
      <c r="HLH128" s="208"/>
      <c r="HLI128" s="208"/>
      <c r="HLJ128" s="208"/>
      <c r="HLK128" s="208"/>
      <c r="HLL128" s="208"/>
      <c r="HLM128" s="208"/>
      <c r="HLN128" s="208"/>
      <c r="HLO128" s="208"/>
      <c r="HLP128" s="208"/>
      <c r="HLQ128" s="208"/>
      <c r="HLR128" s="208"/>
      <c r="HLS128" s="208"/>
      <c r="HLT128" s="208"/>
      <c r="HLU128" s="208"/>
      <c r="HLV128" s="208"/>
      <c r="HLW128" s="208"/>
      <c r="HLX128" s="208"/>
      <c r="HLY128" s="208"/>
      <c r="HLZ128" s="208"/>
      <c r="HMA128" s="208"/>
      <c r="HMB128" s="208"/>
      <c r="HMC128" s="208"/>
      <c r="HMD128" s="208"/>
      <c r="HME128" s="208"/>
      <c r="HMF128" s="208"/>
      <c r="HMG128" s="208"/>
      <c r="HMH128" s="208"/>
      <c r="HMI128" s="208"/>
      <c r="HMJ128" s="208"/>
      <c r="HMK128" s="208"/>
      <c r="HML128" s="208"/>
      <c r="HMM128" s="208"/>
      <c r="HMN128" s="208"/>
      <c r="HMO128" s="208"/>
      <c r="HMP128" s="208"/>
      <c r="HMQ128" s="208"/>
      <c r="HMR128" s="208"/>
      <c r="HMS128" s="208"/>
      <c r="HMT128" s="208"/>
      <c r="HMU128" s="208"/>
      <c r="HMV128" s="208"/>
      <c r="HMW128" s="208"/>
      <c r="HMX128" s="208"/>
      <c r="HMY128" s="208"/>
      <c r="HMZ128" s="208"/>
      <c r="HNA128" s="208"/>
      <c r="HNB128" s="208"/>
      <c r="HNC128" s="208"/>
      <c r="HND128" s="208"/>
      <c r="HNE128" s="208"/>
      <c r="HNF128" s="208"/>
      <c r="HNG128" s="208"/>
      <c r="HNH128" s="208"/>
      <c r="HNI128" s="208"/>
      <c r="HNJ128" s="208"/>
      <c r="HNK128" s="208"/>
      <c r="HNL128" s="208"/>
      <c r="HNM128" s="208"/>
      <c r="HNN128" s="208"/>
      <c r="HNO128" s="208"/>
      <c r="HNP128" s="208"/>
      <c r="HNQ128" s="208"/>
      <c r="HNR128" s="208"/>
      <c r="HNS128" s="208"/>
      <c r="HNT128" s="208"/>
      <c r="HNU128" s="208"/>
      <c r="HNV128" s="208"/>
      <c r="HNW128" s="208"/>
      <c r="HNX128" s="208"/>
      <c r="HNY128" s="208"/>
      <c r="HNZ128" s="208"/>
      <c r="HOA128" s="208"/>
      <c r="HOB128" s="208"/>
      <c r="HOC128" s="208"/>
      <c r="HOD128" s="208"/>
      <c r="HOE128" s="208"/>
      <c r="HOF128" s="208"/>
      <c r="HOG128" s="208"/>
      <c r="HOH128" s="208"/>
      <c r="HOI128" s="208"/>
      <c r="HOJ128" s="208"/>
      <c r="HOK128" s="208"/>
      <c r="HOL128" s="208"/>
      <c r="HOM128" s="208"/>
      <c r="HON128" s="208"/>
      <c r="HOO128" s="208"/>
      <c r="HOP128" s="208"/>
      <c r="HOQ128" s="208"/>
      <c r="HOR128" s="208"/>
      <c r="HOS128" s="208"/>
      <c r="HOT128" s="208"/>
      <c r="HOU128" s="208"/>
      <c r="HOV128" s="208"/>
      <c r="HOW128" s="208"/>
      <c r="HOX128" s="208"/>
      <c r="HOY128" s="208"/>
      <c r="HOZ128" s="208"/>
      <c r="HPA128" s="208"/>
      <c r="HPB128" s="208"/>
      <c r="HPC128" s="208"/>
      <c r="HPD128" s="208"/>
      <c r="HPE128" s="208"/>
      <c r="HPF128" s="208"/>
      <c r="HPG128" s="208"/>
      <c r="HPH128" s="208"/>
      <c r="HPI128" s="208"/>
      <c r="HPJ128" s="208"/>
      <c r="HPK128" s="208"/>
      <c r="HPL128" s="208"/>
      <c r="HPM128" s="208"/>
      <c r="HPN128" s="208"/>
      <c r="HPO128" s="208"/>
      <c r="HPP128" s="208"/>
      <c r="HPQ128" s="208"/>
      <c r="HPR128" s="208"/>
      <c r="HPS128" s="208"/>
      <c r="HPT128" s="208"/>
      <c r="HPU128" s="208"/>
      <c r="HPV128" s="208"/>
      <c r="HPW128" s="208"/>
      <c r="HPX128" s="208"/>
      <c r="HPY128" s="208"/>
      <c r="HPZ128" s="208"/>
      <c r="HQA128" s="208"/>
      <c r="HQB128" s="208"/>
      <c r="HQC128" s="208"/>
      <c r="HQD128" s="208"/>
      <c r="HQE128" s="208"/>
      <c r="HQF128" s="208"/>
      <c r="HQG128" s="208"/>
      <c r="HQH128" s="208"/>
      <c r="HQI128" s="208"/>
      <c r="HQJ128" s="208"/>
      <c r="HQK128" s="208"/>
      <c r="HQL128" s="208"/>
      <c r="HQM128" s="208"/>
      <c r="HQN128" s="208"/>
      <c r="HQO128" s="208"/>
      <c r="HQP128" s="208"/>
      <c r="HQQ128" s="208"/>
      <c r="HQR128" s="208"/>
      <c r="HQS128" s="208"/>
      <c r="HQT128" s="208"/>
      <c r="HQU128" s="208"/>
      <c r="HQV128" s="208"/>
      <c r="HQW128" s="208"/>
      <c r="HQX128" s="208"/>
      <c r="HQY128" s="208"/>
      <c r="HQZ128" s="208"/>
      <c r="HRA128" s="208"/>
      <c r="HRB128" s="208"/>
      <c r="HRC128" s="208"/>
      <c r="HRD128" s="208"/>
      <c r="HRE128" s="208"/>
      <c r="HRF128" s="208"/>
      <c r="HRG128" s="208"/>
      <c r="HRH128" s="208"/>
      <c r="HRI128" s="208"/>
      <c r="HRJ128" s="208"/>
      <c r="HRK128" s="208"/>
      <c r="HRL128" s="208"/>
      <c r="HRM128" s="208"/>
      <c r="HRN128" s="208"/>
      <c r="HRO128" s="208"/>
      <c r="HRP128" s="208"/>
      <c r="HRQ128" s="208"/>
      <c r="HRR128" s="208"/>
      <c r="HRS128" s="208"/>
      <c r="HRT128" s="208"/>
      <c r="HRU128" s="208"/>
      <c r="HRV128" s="208"/>
      <c r="HRW128" s="208"/>
      <c r="HRX128" s="208"/>
      <c r="HRY128" s="208"/>
      <c r="HRZ128" s="208"/>
      <c r="HSA128" s="208"/>
      <c r="HSB128" s="208"/>
      <c r="HSC128" s="208"/>
      <c r="HSD128" s="208"/>
      <c r="HSE128" s="208"/>
      <c r="HSF128" s="208"/>
      <c r="HSG128" s="208"/>
      <c r="HSH128" s="208"/>
      <c r="HSI128" s="208"/>
      <c r="HSJ128" s="208"/>
      <c r="HSK128" s="208"/>
      <c r="HSL128" s="208"/>
      <c r="HSM128" s="208"/>
      <c r="HSN128" s="208"/>
      <c r="HSO128" s="208"/>
      <c r="HSP128" s="208"/>
      <c r="HSQ128" s="208"/>
      <c r="HSR128" s="208"/>
      <c r="HSS128" s="208"/>
      <c r="HST128" s="208"/>
      <c r="HSU128" s="208"/>
      <c r="HSV128" s="208"/>
      <c r="HSW128" s="208"/>
      <c r="HSX128" s="208"/>
      <c r="HSY128" s="208"/>
      <c r="HSZ128" s="208"/>
      <c r="HTA128" s="208"/>
      <c r="HTB128" s="208"/>
      <c r="HTC128" s="208"/>
      <c r="HTD128" s="208"/>
      <c r="HTE128" s="208"/>
      <c r="HTF128" s="208"/>
      <c r="HTG128" s="208"/>
      <c r="HTH128" s="208"/>
      <c r="HTI128" s="208"/>
      <c r="HTJ128" s="208"/>
      <c r="HTK128" s="208"/>
      <c r="HTL128" s="208"/>
      <c r="HTM128" s="208"/>
      <c r="HTN128" s="208"/>
      <c r="HTO128" s="208"/>
      <c r="HTP128" s="208"/>
      <c r="HTQ128" s="208"/>
      <c r="HTR128" s="208"/>
      <c r="HTS128" s="208"/>
      <c r="HTT128" s="208"/>
      <c r="HTU128" s="208"/>
      <c r="HTV128" s="208"/>
      <c r="HTW128" s="208"/>
      <c r="HTX128" s="208"/>
      <c r="HTY128" s="208"/>
      <c r="HTZ128" s="208"/>
      <c r="HUA128" s="208"/>
      <c r="HUB128" s="208"/>
      <c r="HUC128" s="208"/>
      <c r="HUD128" s="208"/>
      <c r="HUE128" s="208"/>
      <c r="HUF128" s="208"/>
      <c r="HUG128" s="208"/>
      <c r="HUH128" s="208"/>
      <c r="HUI128" s="208"/>
      <c r="HUJ128" s="208"/>
      <c r="HUK128" s="208"/>
      <c r="HUL128" s="208"/>
      <c r="HUM128" s="208"/>
      <c r="HUN128" s="208"/>
      <c r="HUO128" s="208"/>
      <c r="HUP128" s="208"/>
      <c r="HUQ128" s="208"/>
      <c r="HUR128" s="208"/>
      <c r="HUS128" s="208"/>
      <c r="HUT128" s="208"/>
      <c r="HUU128" s="208"/>
      <c r="HUV128" s="208"/>
      <c r="HUW128" s="208"/>
      <c r="HUX128" s="208"/>
      <c r="HUY128" s="208"/>
      <c r="HUZ128" s="208"/>
      <c r="HVA128" s="208"/>
      <c r="HVB128" s="208"/>
      <c r="HVC128" s="208"/>
      <c r="HVD128" s="208"/>
      <c r="HVE128" s="208"/>
      <c r="HVF128" s="208"/>
      <c r="HVG128" s="208"/>
      <c r="HVH128" s="208"/>
      <c r="HVI128" s="208"/>
      <c r="HVJ128" s="208"/>
      <c r="HVK128" s="208"/>
      <c r="HVL128" s="208"/>
      <c r="HVM128" s="208"/>
      <c r="HVN128" s="208"/>
      <c r="HVO128" s="208"/>
      <c r="HVP128" s="208"/>
      <c r="HVQ128" s="208"/>
      <c r="HVR128" s="208"/>
      <c r="HVS128" s="208"/>
      <c r="HVT128" s="208"/>
      <c r="HVU128" s="208"/>
      <c r="HVV128" s="208"/>
      <c r="HVW128" s="208"/>
      <c r="HVX128" s="208"/>
      <c r="HVY128" s="208"/>
      <c r="HVZ128" s="208"/>
      <c r="HWA128" s="208"/>
      <c r="HWB128" s="208"/>
      <c r="HWC128" s="208"/>
      <c r="HWD128" s="208"/>
      <c r="HWE128" s="208"/>
      <c r="HWF128" s="208"/>
      <c r="HWG128" s="208"/>
      <c r="HWH128" s="208"/>
      <c r="HWI128" s="208"/>
      <c r="HWJ128" s="208"/>
      <c r="HWK128" s="208"/>
      <c r="HWL128" s="208"/>
      <c r="HWM128" s="208"/>
      <c r="HWN128" s="208"/>
      <c r="HWO128" s="208"/>
      <c r="HWP128" s="208"/>
      <c r="HWQ128" s="208"/>
      <c r="HWR128" s="208"/>
      <c r="HWS128" s="208"/>
      <c r="HWT128" s="208"/>
      <c r="HWU128" s="208"/>
      <c r="HWV128" s="208"/>
      <c r="HWW128" s="208"/>
      <c r="HWX128" s="208"/>
      <c r="HWY128" s="208"/>
      <c r="HWZ128" s="208"/>
      <c r="HXA128" s="208"/>
      <c r="HXB128" s="208"/>
      <c r="HXC128" s="208"/>
      <c r="HXD128" s="208"/>
      <c r="HXE128" s="208"/>
      <c r="HXF128" s="208"/>
      <c r="HXG128" s="208"/>
      <c r="HXH128" s="208"/>
      <c r="HXI128" s="208"/>
      <c r="HXJ128" s="208"/>
      <c r="HXK128" s="208"/>
      <c r="HXL128" s="208"/>
      <c r="HXM128" s="208"/>
      <c r="HXN128" s="208"/>
      <c r="HXO128" s="208"/>
      <c r="HXP128" s="208"/>
      <c r="HXQ128" s="208"/>
      <c r="HXR128" s="208"/>
      <c r="HXS128" s="208"/>
      <c r="HXT128" s="208"/>
      <c r="HXU128" s="208"/>
      <c r="HXV128" s="208"/>
      <c r="HXW128" s="208"/>
      <c r="HXX128" s="208"/>
      <c r="HXY128" s="208"/>
      <c r="HXZ128" s="208"/>
      <c r="HYA128" s="208"/>
      <c r="HYB128" s="208"/>
      <c r="HYC128" s="208"/>
      <c r="HYD128" s="208"/>
      <c r="HYE128" s="208"/>
      <c r="HYF128" s="208"/>
      <c r="HYG128" s="208"/>
      <c r="HYH128" s="208"/>
      <c r="HYI128" s="208"/>
      <c r="HYJ128" s="208"/>
      <c r="HYK128" s="208"/>
      <c r="HYL128" s="208"/>
      <c r="HYM128" s="208"/>
      <c r="HYN128" s="208"/>
      <c r="HYO128" s="208"/>
      <c r="HYP128" s="208"/>
      <c r="HYQ128" s="208"/>
      <c r="HYR128" s="208"/>
      <c r="HYS128" s="208"/>
      <c r="HYT128" s="208"/>
      <c r="HYU128" s="208"/>
      <c r="HYV128" s="208"/>
      <c r="HYW128" s="208"/>
      <c r="HYX128" s="208"/>
      <c r="HYY128" s="208"/>
      <c r="HYZ128" s="208"/>
      <c r="HZA128" s="208"/>
      <c r="HZB128" s="208"/>
      <c r="HZC128" s="208"/>
      <c r="HZD128" s="208"/>
      <c r="HZE128" s="208"/>
      <c r="HZF128" s="208"/>
      <c r="HZG128" s="208"/>
      <c r="HZH128" s="208"/>
      <c r="HZI128" s="208"/>
      <c r="HZJ128" s="208"/>
      <c r="HZK128" s="208"/>
      <c r="HZL128" s="208"/>
      <c r="HZM128" s="208"/>
      <c r="HZN128" s="208"/>
      <c r="HZO128" s="208"/>
      <c r="HZP128" s="208"/>
      <c r="HZQ128" s="208"/>
      <c r="HZR128" s="208"/>
      <c r="HZS128" s="208"/>
      <c r="HZT128" s="208"/>
      <c r="HZU128" s="208"/>
      <c r="HZV128" s="208"/>
      <c r="HZW128" s="208"/>
      <c r="HZX128" s="208"/>
      <c r="HZY128" s="208"/>
      <c r="HZZ128" s="208"/>
      <c r="IAA128" s="208"/>
      <c r="IAB128" s="208"/>
      <c r="IAC128" s="208"/>
      <c r="IAD128" s="208"/>
      <c r="IAE128" s="208"/>
      <c r="IAF128" s="208"/>
      <c r="IAG128" s="208"/>
      <c r="IAH128" s="208"/>
      <c r="IAI128" s="208"/>
      <c r="IAJ128" s="208"/>
      <c r="IAK128" s="208"/>
      <c r="IAL128" s="208"/>
      <c r="IAM128" s="208"/>
      <c r="IAN128" s="208"/>
      <c r="IAO128" s="208"/>
      <c r="IAP128" s="208"/>
      <c r="IAQ128" s="208"/>
      <c r="IAR128" s="208"/>
      <c r="IAS128" s="208"/>
      <c r="IAT128" s="208"/>
      <c r="IAU128" s="208"/>
      <c r="IAV128" s="208"/>
      <c r="IAW128" s="208"/>
      <c r="IAX128" s="208"/>
      <c r="IAY128" s="208"/>
      <c r="IAZ128" s="208"/>
      <c r="IBA128" s="208"/>
      <c r="IBB128" s="208"/>
      <c r="IBC128" s="208"/>
      <c r="IBD128" s="208"/>
      <c r="IBE128" s="208"/>
      <c r="IBF128" s="208"/>
      <c r="IBG128" s="208"/>
      <c r="IBH128" s="208"/>
      <c r="IBI128" s="208"/>
      <c r="IBJ128" s="208"/>
      <c r="IBK128" s="208"/>
      <c r="IBL128" s="208"/>
      <c r="IBM128" s="208"/>
      <c r="IBN128" s="208"/>
      <c r="IBO128" s="208"/>
      <c r="IBP128" s="208"/>
      <c r="IBQ128" s="208"/>
      <c r="IBR128" s="208"/>
      <c r="IBS128" s="208"/>
      <c r="IBT128" s="208"/>
      <c r="IBU128" s="208"/>
      <c r="IBV128" s="208"/>
      <c r="IBW128" s="208"/>
      <c r="IBX128" s="208"/>
      <c r="IBY128" s="208"/>
      <c r="IBZ128" s="208"/>
      <c r="ICA128" s="208"/>
      <c r="ICB128" s="208"/>
      <c r="ICC128" s="208"/>
      <c r="ICD128" s="208"/>
      <c r="ICE128" s="208"/>
      <c r="ICF128" s="208"/>
      <c r="ICG128" s="208"/>
      <c r="ICH128" s="208"/>
      <c r="ICI128" s="208"/>
      <c r="ICJ128" s="208"/>
      <c r="ICK128" s="208"/>
      <c r="ICL128" s="208"/>
      <c r="ICM128" s="208"/>
      <c r="ICN128" s="208"/>
      <c r="ICO128" s="208"/>
      <c r="ICP128" s="208"/>
      <c r="ICQ128" s="208"/>
      <c r="ICR128" s="208"/>
      <c r="ICS128" s="208"/>
      <c r="ICT128" s="208"/>
      <c r="ICU128" s="208"/>
      <c r="ICV128" s="208"/>
      <c r="ICW128" s="208"/>
      <c r="ICX128" s="208"/>
      <c r="ICY128" s="208"/>
      <c r="ICZ128" s="208"/>
      <c r="IDA128" s="208"/>
      <c r="IDB128" s="208"/>
      <c r="IDC128" s="208"/>
      <c r="IDD128" s="208"/>
      <c r="IDE128" s="208"/>
      <c r="IDF128" s="208"/>
      <c r="IDG128" s="208"/>
      <c r="IDH128" s="208"/>
      <c r="IDI128" s="208"/>
      <c r="IDJ128" s="208"/>
      <c r="IDK128" s="208"/>
      <c r="IDL128" s="208"/>
      <c r="IDM128" s="208"/>
      <c r="IDN128" s="208"/>
      <c r="IDO128" s="208"/>
      <c r="IDP128" s="208"/>
      <c r="IDQ128" s="208"/>
      <c r="IDR128" s="208"/>
      <c r="IDS128" s="208"/>
      <c r="IDT128" s="208"/>
      <c r="IDU128" s="208"/>
      <c r="IDV128" s="208"/>
      <c r="IDW128" s="208"/>
      <c r="IDX128" s="208"/>
      <c r="IDY128" s="208"/>
      <c r="IDZ128" s="208"/>
      <c r="IEA128" s="208"/>
      <c r="IEB128" s="208"/>
      <c r="IEC128" s="208"/>
      <c r="IED128" s="208"/>
      <c r="IEE128" s="208"/>
      <c r="IEF128" s="208"/>
      <c r="IEG128" s="208"/>
      <c r="IEH128" s="208"/>
      <c r="IEI128" s="208"/>
      <c r="IEJ128" s="208"/>
      <c r="IEK128" s="208"/>
      <c r="IEL128" s="208"/>
      <c r="IEM128" s="208"/>
      <c r="IEN128" s="208"/>
      <c r="IEO128" s="208"/>
      <c r="IEP128" s="208"/>
      <c r="IEQ128" s="208"/>
      <c r="IER128" s="208"/>
      <c r="IES128" s="208"/>
      <c r="IET128" s="208"/>
      <c r="IEU128" s="208"/>
      <c r="IEV128" s="208"/>
      <c r="IEW128" s="208"/>
      <c r="IEX128" s="208"/>
      <c r="IEY128" s="208"/>
      <c r="IEZ128" s="208"/>
      <c r="IFA128" s="208"/>
      <c r="IFB128" s="208"/>
      <c r="IFC128" s="208"/>
      <c r="IFD128" s="208"/>
      <c r="IFE128" s="208"/>
      <c r="IFF128" s="208"/>
      <c r="IFG128" s="208"/>
      <c r="IFH128" s="208"/>
      <c r="IFI128" s="208"/>
      <c r="IFJ128" s="208"/>
      <c r="IFK128" s="208"/>
      <c r="IFL128" s="208"/>
      <c r="IFM128" s="208"/>
      <c r="IFN128" s="208"/>
      <c r="IFO128" s="208"/>
      <c r="IFP128" s="208"/>
      <c r="IFQ128" s="208"/>
      <c r="IFR128" s="208"/>
      <c r="IFS128" s="208"/>
      <c r="IFT128" s="208"/>
      <c r="IFU128" s="208"/>
      <c r="IFV128" s="208"/>
      <c r="IFW128" s="208"/>
      <c r="IFX128" s="208"/>
      <c r="IFY128" s="208"/>
      <c r="IFZ128" s="208"/>
      <c r="IGA128" s="208"/>
      <c r="IGB128" s="208"/>
      <c r="IGC128" s="208"/>
      <c r="IGD128" s="208"/>
      <c r="IGE128" s="208"/>
      <c r="IGF128" s="208"/>
      <c r="IGG128" s="208"/>
      <c r="IGH128" s="208"/>
      <c r="IGI128" s="208"/>
      <c r="IGJ128" s="208"/>
      <c r="IGK128" s="208"/>
      <c r="IGL128" s="208"/>
      <c r="IGM128" s="208"/>
      <c r="IGN128" s="208"/>
      <c r="IGO128" s="208"/>
      <c r="IGP128" s="208"/>
      <c r="IGQ128" s="208"/>
      <c r="IGR128" s="208"/>
      <c r="IGS128" s="208"/>
      <c r="IGT128" s="208"/>
      <c r="IGU128" s="208"/>
      <c r="IGV128" s="208"/>
      <c r="IGW128" s="208"/>
      <c r="IGX128" s="208"/>
      <c r="IGY128" s="208"/>
      <c r="IGZ128" s="208"/>
      <c r="IHA128" s="208"/>
      <c r="IHB128" s="208"/>
      <c r="IHC128" s="208"/>
      <c r="IHD128" s="208"/>
      <c r="IHE128" s="208"/>
      <c r="IHF128" s="208"/>
      <c r="IHG128" s="208"/>
      <c r="IHH128" s="208"/>
      <c r="IHI128" s="208"/>
      <c r="IHJ128" s="208"/>
      <c r="IHK128" s="208"/>
      <c r="IHL128" s="208"/>
      <c r="IHM128" s="208"/>
      <c r="IHN128" s="208"/>
      <c r="IHO128" s="208"/>
      <c r="IHP128" s="208"/>
      <c r="IHQ128" s="208"/>
      <c r="IHR128" s="208"/>
      <c r="IHS128" s="208"/>
      <c r="IHT128" s="208"/>
      <c r="IHU128" s="208"/>
      <c r="IHV128" s="208"/>
      <c r="IHW128" s="208"/>
      <c r="IHX128" s="208"/>
      <c r="IHY128" s="208"/>
      <c r="IHZ128" s="208"/>
      <c r="IIA128" s="208"/>
      <c r="IIB128" s="208"/>
      <c r="IIC128" s="208"/>
      <c r="IID128" s="208"/>
      <c r="IIE128" s="208"/>
      <c r="IIF128" s="208"/>
      <c r="IIG128" s="208"/>
      <c r="IIH128" s="208"/>
      <c r="III128" s="208"/>
      <c r="IIJ128" s="208"/>
      <c r="IIK128" s="208"/>
      <c r="IIL128" s="208"/>
      <c r="IIM128" s="208"/>
      <c r="IIN128" s="208"/>
      <c r="IIO128" s="208"/>
      <c r="IIP128" s="208"/>
      <c r="IIQ128" s="208"/>
      <c r="IIR128" s="208"/>
      <c r="IIS128" s="208"/>
      <c r="IIT128" s="208"/>
      <c r="IIU128" s="208"/>
      <c r="IIV128" s="208"/>
      <c r="IIW128" s="208"/>
      <c r="IIX128" s="208"/>
      <c r="IIY128" s="208"/>
      <c r="IIZ128" s="208"/>
      <c r="IJA128" s="208"/>
      <c r="IJB128" s="208"/>
      <c r="IJC128" s="208"/>
      <c r="IJD128" s="208"/>
      <c r="IJE128" s="208"/>
      <c r="IJF128" s="208"/>
      <c r="IJG128" s="208"/>
      <c r="IJH128" s="208"/>
      <c r="IJI128" s="208"/>
      <c r="IJJ128" s="208"/>
      <c r="IJK128" s="208"/>
      <c r="IJL128" s="208"/>
      <c r="IJM128" s="208"/>
      <c r="IJN128" s="208"/>
      <c r="IJO128" s="208"/>
      <c r="IJP128" s="208"/>
      <c r="IJQ128" s="208"/>
      <c r="IJR128" s="208"/>
      <c r="IJS128" s="208"/>
      <c r="IJT128" s="208"/>
      <c r="IJU128" s="208"/>
      <c r="IJV128" s="208"/>
      <c r="IJW128" s="208"/>
      <c r="IJX128" s="208"/>
      <c r="IJY128" s="208"/>
      <c r="IJZ128" s="208"/>
      <c r="IKA128" s="208"/>
      <c r="IKB128" s="208"/>
      <c r="IKC128" s="208"/>
      <c r="IKD128" s="208"/>
      <c r="IKE128" s="208"/>
      <c r="IKF128" s="208"/>
      <c r="IKG128" s="208"/>
      <c r="IKH128" s="208"/>
      <c r="IKI128" s="208"/>
      <c r="IKJ128" s="208"/>
      <c r="IKK128" s="208"/>
      <c r="IKL128" s="208"/>
      <c r="IKM128" s="208"/>
      <c r="IKN128" s="208"/>
      <c r="IKO128" s="208"/>
      <c r="IKP128" s="208"/>
      <c r="IKQ128" s="208"/>
      <c r="IKR128" s="208"/>
      <c r="IKS128" s="208"/>
      <c r="IKT128" s="208"/>
      <c r="IKU128" s="208"/>
      <c r="IKV128" s="208"/>
      <c r="IKW128" s="208"/>
      <c r="IKX128" s="208"/>
      <c r="IKY128" s="208"/>
      <c r="IKZ128" s="208"/>
      <c r="ILA128" s="208"/>
      <c r="ILB128" s="208"/>
      <c r="ILC128" s="208"/>
      <c r="ILD128" s="208"/>
      <c r="ILE128" s="208"/>
      <c r="ILF128" s="208"/>
      <c r="ILG128" s="208"/>
      <c r="ILH128" s="208"/>
      <c r="ILI128" s="208"/>
      <c r="ILJ128" s="208"/>
      <c r="ILK128" s="208"/>
      <c r="ILL128" s="208"/>
      <c r="ILM128" s="208"/>
      <c r="ILN128" s="208"/>
      <c r="ILO128" s="208"/>
      <c r="ILP128" s="208"/>
      <c r="ILQ128" s="208"/>
      <c r="ILR128" s="208"/>
      <c r="ILS128" s="208"/>
      <c r="ILT128" s="208"/>
      <c r="ILU128" s="208"/>
      <c r="ILV128" s="208"/>
      <c r="ILW128" s="208"/>
      <c r="ILX128" s="208"/>
      <c r="ILY128" s="208"/>
      <c r="ILZ128" s="208"/>
      <c r="IMA128" s="208"/>
      <c r="IMB128" s="208"/>
      <c r="IMC128" s="208"/>
      <c r="IMD128" s="208"/>
      <c r="IME128" s="208"/>
      <c r="IMF128" s="208"/>
      <c r="IMG128" s="208"/>
      <c r="IMH128" s="208"/>
      <c r="IMI128" s="208"/>
      <c r="IMJ128" s="208"/>
      <c r="IMK128" s="208"/>
      <c r="IML128" s="208"/>
      <c r="IMM128" s="208"/>
      <c r="IMN128" s="208"/>
      <c r="IMO128" s="208"/>
      <c r="IMP128" s="208"/>
      <c r="IMQ128" s="208"/>
      <c r="IMR128" s="208"/>
      <c r="IMS128" s="208"/>
      <c r="IMT128" s="208"/>
      <c r="IMU128" s="208"/>
      <c r="IMV128" s="208"/>
      <c r="IMW128" s="208"/>
      <c r="IMX128" s="208"/>
      <c r="IMY128" s="208"/>
      <c r="IMZ128" s="208"/>
      <c r="INA128" s="208"/>
      <c r="INB128" s="208"/>
      <c r="INC128" s="208"/>
      <c r="IND128" s="208"/>
      <c r="INE128" s="208"/>
      <c r="INF128" s="208"/>
      <c r="ING128" s="208"/>
      <c r="INH128" s="208"/>
      <c r="INI128" s="208"/>
      <c r="INJ128" s="208"/>
      <c r="INK128" s="208"/>
      <c r="INL128" s="208"/>
      <c r="INM128" s="208"/>
      <c r="INN128" s="208"/>
      <c r="INO128" s="208"/>
      <c r="INP128" s="208"/>
      <c r="INQ128" s="208"/>
      <c r="INR128" s="208"/>
      <c r="INS128" s="208"/>
      <c r="INT128" s="208"/>
      <c r="INU128" s="208"/>
      <c r="INV128" s="208"/>
      <c r="INW128" s="208"/>
      <c r="INX128" s="208"/>
      <c r="INY128" s="208"/>
      <c r="INZ128" s="208"/>
      <c r="IOA128" s="208"/>
      <c r="IOB128" s="208"/>
      <c r="IOC128" s="208"/>
      <c r="IOD128" s="208"/>
      <c r="IOE128" s="208"/>
      <c r="IOF128" s="208"/>
      <c r="IOG128" s="208"/>
      <c r="IOH128" s="208"/>
      <c r="IOI128" s="208"/>
      <c r="IOJ128" s="208"/>
      <c r="IOK128" s="208"/>
      <c r="IOL128" s="208"/>
      <c r="IOM128" s="208"/>
      <c r="ION128" s="208"/>
      <c r="IOO128" s="208"/>
      <c r="IOP128" s="208"/>
      <c r="IOQ128" s="208"/>
      <c r="IOR128" s="208"/>
      <c r="IOS128" s="208"/>
      <c r="IOT128" s="208"/>
      <c r="IOU128" s="208"/>
      <c r="IOV128" s="208"/>
      <c r="IOW128" s="208"/>
      <c r="IOX128" s="208"/>
      <c r="IOY128" s="208"/>
      <c r="IOZ128" s="208"/>
      <c r="IPA128" s="208"/>
      <c r="IPB128" s="208"/>
      <c r="IPC128" s="208"/>
      <c r="IPD128" s="208"/>
      <c r="IPE128" s="208"/>
      <c r="IPF128" s="208"/>
      <c r="IPG128" s="208"/>
      <c r="IPH128" s="208"/>
      <c r="IPI128" s="208"/>
      <c r="IPJ128" s="208"/>
      <c r="IPK128" s="208"/>
      <c r="IPL128" s="208"/>
      <c r="IPM128" s="208"/>
      <c r="IPN128" s="208"/>
      <c r="IPO128" s="208"/>
      <c r="IPP128" s="208"/>
      <c r="IPQ128" s="208"/>
      <c r="IPR128" s="208"/>
      <c r="IPS128" s="208"/>
      <c r="IPT128" s="208"/>
      <c r="IPU128" s="208"/>
      <c r="IPV128" s="208"/>
      <c r="IPW128" s="208"/>
      <c r="IPX128" s="208"/>
      <c r="IPY128" s="208"/>
      <c r="IPZ128" s="208"/>
      <c r="IQA128" s="208"/>
      <c r="IQB128" s="208"/>
      <c r="IQC128" s="208"/>
      <c r="IQD128" s="208"/>
      <c r="IQE128" s="208"/>
      <c r="IQF128" s="208"/>
      <c r="IQG128" s="208"/>
      <c r="IQH128" s="208"/>
      <c r="IQI128" s="208"/>
      <c r="IQJ128" s="208"/>
      <c r="IQK128" s="208"/>
      <c r="IQL128" s="208"/>
      <c r="IQM128" s="208"/>
      <c r="IQN128" s="208"/>
      <c r="IQO128" s="208"/>
      <c r="IQP128" s="208"/>
      <c r="IQQ128" s="208"/>
      <c r="IQR128" s="208"/>
      <c r="IQS128" s="208"/>
      <c r="IQT128" s="208"/>
      <c r="IQU128" s="208"/>
      <c r="IQV128" s="208"/>
      <c r="IQW128" s="208"/>
      <c r="IQX128" s="208"/>
      <c r="IQY128" s="208"/>
      <c r="IQZ128" s="208"/>
      <c r="IRA128" s="208"/>
      <c r="IRB128" s="208"/>
      <c r="IRC128" s="208"/>
      <c r="IRD128" s="208"/>
      <c r="IRE128" s="208"/>
      <c r="IRF128" s="208"/>
      <c r="IRG128" s="208"/>
      <c r="IRH128" s="208"/>
      <c r="IRI128" s="208"/>
      <c r="IRJ128" s="208"/>
      <c r="IRK128" s="208"/>
      <c r="IRL128" s="208"/>
      <c r="IRM128" s="208"/>
      <c r="IRN128" s="208"/>
      <c r="IRO128" s="208"/>
      <c r="IRP128" s="208"/>
      <c r="IRQ128" s="208"/>
      <c r="IRR128" s="208"/>
      <c r="IRS128" s="208"/>
      <c r="IRT128" s="208"/>
      <c r="IRU128" s="208"/>
      <c r="IRV128" s="208"/>
      <c r="IRW128" s="208"/>
      <c r="IRX128" s="208"/>
      <c r="IRY128" s="208"/>
      <c r="IRZ128" s="208"/>
      <c r="ISA128" s="208"/>
      <c r="ISB128" s="208"/>
      <c r="ISC128" s="208"/>
      <c r="ISD128" s="208"/>
      <c r="ISE128" s="208"/>
      <c r="ISF128" s="208"/>
      <c r="ISG128" s="208"/>
      <c r="ISH128" s="208"/>
      <c r="ISI128" s="208"/>
      <c r="ISJ128" s="208"/>
      <c r="ISK128" s="208"/>
      <c r="ISL128" s="208"/>
      <c r="ISM128" s="208"/>
      <c r="ISN128" s="208"/>
      <c r="ISO128" s="208"/>
      <c r="ISP128" s="208"/>
      <c r="ISQ128" s="208"/>
      <c r="ISR128" s="208"/>
      <c r="ISS128" s="208"/>
      <c r="IST128" s="208"/>
      <c r="ISU128" s="208"/>
      <c r="ISV128" s="208"/>
      <c r="ISW128" s="208"/>
      <c r="ISX128" s="208"/>
      <c r="ISY128" s="208"/>
      <c r="ISZ128" s="208"/>
      <c r="ITA128" s="208"/>
      <c r="ITB128" s="208"/>
      <c r="ITC128" s="208"/>
      <c r="ITD128" s="208"/>
      <c r="ITE128" s="208"/>
      <c r="ITF128" s="208"/>
      <c r="ITG128" s="208"/>
      <c r="ITH128" s="208"/>
      <c r="ITI128" s="208"/>
      <c r="ITJ128" s="208"/>
      <c r="ITK128" s="208"/>
      <c r="ITL128" s="208"/>
      <c r="ITM128" s="208"/>
      <c r="ITN128" s="208"/>
      <c r="ITO128" s="208"/>
      <c r="ITP128" s="208"/>
      <c r="ITQ128" s="208"/>
      <c r="ITR128" s="208"/>
      <c r="ITS128" s="208"/>
      <c r="ITT128" s="208"/>
      <c r="ITU128" s="208"/>
      <c r="ITV128" s="208"/>
      <c r="ITW128" s="208"/>
      <c r="ITX128" s="208"/>
      <c r="ITY128" s="208"/>
      <c r="ITZ128" s="208"/>
      <c r="IUA128" s="208"/>
      <c r="IUB128" s="208"/>
      <c r="IUC128" s="208"/>
      <c r="IUD128" s="208"/>
      <c r="IUE128" s="208"/>
      <c r="IUF128" s="208"/>
      <c r="IUG128" s="208"/>
      <c r="IUH128" s="208"/>
      <c r="IUI128" s="208"/>
      <c r="IUJ128" s="208"/>
      <c r="IUK128" s="208"/>
      <c r="IUL128" s="208"/>
      <c r="IUM128" s="208"/>
      <c r="IUN128" s="208"/>
      <c r="IUO128" s="208"/>
      <c r="IUP128" s="208"/>
      <c r="IUQ128" s="208"/>
      <c r="IUR128" s="208"/>
      <c r="IUS128" s="208"/>
      <c r="IUT128" s="208"/>
      <c r="IUU128" s="208"/>
      <c r="IUV128" s="208"/>
      <c r="IUW128" s="208"/>
      <c r="IUX128" s="208"/>
      <c r="IUY128" s="208"/>
      <c r="IUZ128" s="208"/>
      <c r="IVA128" s="208"/>
      <c r="IVB128" s="208"/>
      <c r="IVC128" s="208"/>
      <c r="IVD128" s="208"/>
      <c r="IVE128" s="208"/>
      <c r="IVF128" s="208"/>
      <c r="IVG128" s="208"/>
      <c r="IVH128" s="208"/>
      <c r="IVI128" s="208"/>
      <c r="IVJ128" s="208"/>
      <c r="IVK128" s="208"/>
      <c r="IVL128" s="208"/>
      <c r="IVM128" s="208"/>
      <c r="IVN128" s="208"/>
      <c r="IVO128" s="208"/>
      <c r="IVP128" s="208"/>
      <c r="IVQ128" s="208"/>
      <c r="IVR128" s="208"/>
      <c r="IVS128" s="208"/>
      <c r="IVT128" s="208"/>
      <c r="IVU128" s="208"/>
      <c r="IVV128" s="208"/>
      <c r="IVW128" s="208"/>
      <c r="IVX128" s="208"/>
      <c r="IVY128" s="208"/>
      <c r="IVZ128" s="208"/>
      <c r="IWA128" s="208"/>
      <c r="IWB128" s="208"/>
      <c r="IWC128" s="208"/>
      <c r="IWD128" s="208"/>
      <c r="IWE128" s="208"/>
      <c r="IWF128" s="208"/>
      <c r="IWG128" s="208"/>
      <c r="IWH128" s="208"/>
      <c r="IWI128" s="208"/>
      <c r="IWJ128" s="208"/>
      <c r="IWK128" s="208"/>
      <c r="IWL128" s="208"/>
      <c r="IWM128" s="208"/>
      <c r="IWN128" s="208"/>
      <c r="IWO128" s="208"/>
      <c r="IWP128" s="208"/>
      <c r="IWQ128" s="208"/>
      <c r="IWR128" s="208"/>
      <c r="IWS128" s="208"/>
      <c r="IWT128" s="208"/>
      <c r="IWU128" s="208"/>
      <c r="IWV128" s="208"/>
      <c r="IWW128" s="208"/>
      <c r="IWX128" s="208"/>
      <c r="IWY128" s="208"/>
      <c r="IWZ128" s="208"/>
      <c r="IXA128" s="208"/>
      <c r="IXB128" s="208"/>
      <c r="IXC128" s="208"/>
      <c r="IXD128" s="208"/>
      <c r="IXE128" s="208"/>
      <c r="IXF128" s="208"/>
      <c r="IXG128" s="208"/>
      <c r="IXH128" s="208"/>
      <c r="IXI128" s="208"/>
      <c r="IXJ128" s="208"/>
      <c r="IXK128" s="208"/>
      <c r="IXL128" s="208"/>
      <c r="IXM128" s="208"/>
      <c r="IXN128" s="208"/>
      <c r="IXO128" s="208"/>
      <c r="IXP128" s="208"/>
      <c r="IXQ128" s="208"/>
      <c r="IXR128" s="208"/>
      <c r="IXS128" s="208"/>
      <c r="IXT128" s="208"/>
      <c r="IXU128" s="208"/>
      <c r="IXV128" s="208"/>
      <c r="IXW128" s="208"/>
      <c r="IXX128" s="208"/>
      <c r="IXY128" s="208"/>
      <c r="IXZ128" s="208"/>
      <c r="IYA128" s="208"/>
      <c r="IYB128" s="208"/>
      <c r="IYC128" s="208"/>
      <c r="IYD128" s="208"/>
      <c r="IYE128" s="208"/>
      <c r="IYF128" s="208"/>
      <c r="IYG128" s="208"/>
      <c r="IYH128" s="208"/>
      <c r="IYI128" s="208"/>
      <c r="IYJ128" s="208"/>
      <c r="IYK128" s="208"/>
      <c r="IYL128" s="208"/>
      <c r="IYM128" s="208"/>
      <c r="IYN128" s="208"/>
      <c r="IYO128" s="208"/>
      <c r="IYP128" s="208"/>
      <c r="IYQ128" s="208"/>
      <c r="IYR128" s="208"/>
      <c r="IYS128" s="208"/>
      <c r="IYT128" s="208"/>
      <c r="IYU128" s="208"/>
      <c r="IYV128" s="208"/>
      <c r="IYW128" s="208"/>
      <c r="IYX128" s="208"/>
      <c r="IYY128" s="208"/>
      <c r="IYZ128" s="208"/>
      <c r="IZA128" s="208"/>
      <c r="IZB128" s="208"/>
      <c r="IZC128" s="208"/>
      <c r="IZD128" s="208"/>
      <c r="IZE128" s="208"/>
      <c r="IZF128" s="208"/>
      <c r="IZG128" s="208"/>
      <c r="IZH128" s="208"/>
      <c r="IZI128" s="208"/>
      <c r="IZJ128" s="208"/>
      <c r="IZK128" s="208"/>
      <c r="IZL128" s="208"/>
      <c r="IZM128" s="208"/>
      <c r="IZN128" s="208"/>
      <c r="IZO128" s="208"/>
      <c r="IZP128" s="208"/>
      <c r="IZQ128" s="208"/>
      <c r="IZR128" s="208"/>
      <c r="IZS128" s="208"/>
      <c r="IZT128" s="208"/>
      <c r="IZU128" s="208"/>
      <c r="IZV128" s="208"/>
      <c r="IZW128" s="208"/>
      <c r="IZX128" s="208"/>
      <c r="IZY128" s="208"/>
      <c r="IZZ128" s="208"/>
      <c r="JAA128" s="208"/>
      <c r="JAB128" s="208"/>
      <c r="JAC128" s="208"/>
      <c r="JAD128" s="208"/>
      <c r="JAE128" s="208"/>
      <c r="JAF128" s="208"/>
      <c r="JAG128" s="208"/>
      <c r="JAH128" s="208"/>
      <c r="JAI128" s="208"/>
      <c r="JAJ128" s="208"/>
      <c r="JAK128" s="208"/>
      <c r="JAL128" s="208"/>
      <c r="JAM128" s="208"/>
      <c r="JAN128" s="208"/>
      <c r="JAO128" s="208"/>
      <c r="JAP128" s="208"/>
      <c r="JAQ128" s="208"/>
      <c r="JAR128" s="208"/>
      <c r="JAS128" s="208"/>
      <c r="JAT128" s="208"/>
      <c r="JAU128" s="208"/>
      <c r="JAV128" s="208"/>
      <c r="JAW128" s="208"/>
      <c r="JAX128" s="208"/>
      <c r="JAY128" s="208"/>
      <c r="JAZ128" s="208"/>
      <c r="JBA128" s="208"/>
      <c r="JBB128" s="208"/>
      <c r="JBC128" s="208"/>
      <c r="JBD128" s="208"/>
      <c r="JBE128" s="208"/>
      <c r="JBF128" s="208"/>
      <c r="JBG128" s="208"/>
      <c r="JBH128" s="208"/>
      <c r="JBI128" s="208"/>
      <c r="JBJ128" s="208"/>
      <c r="JBK128" s="208"/>
      <c r="JBL128" s="208"/>
      <c r="JBM128" s="208"/>
      <c r="JBN128" s="208"/>
      <c r="JBO128" s="208"/>
      <c r="JBP128" s="208"/>
      <c r="JBQ128" s="208"/>
      <c r="JBR128" s="208"/>
      <c r="JBS128" s="208"/>
      <c r="JBT128" s="208"/>
      <c r="JBU128" s="208"/>
      <c r="JBV128" s="208"/>
      <c r="JBW128" s="208"/>
      <c r="JBX128" s="208"/>
      <c r="JBY128" s="208"/>
      <c r="JBZ128" s="208"/>
      <c r="JCA128" s="208"/>
      <c r="JCB128" s="208"/>
      <c r="JCC128" s="208"/>
      <c r="JCD128" s="208"/>
      <c r="JCE128" s="208"/>
      <c r="JCF128" s="208"/>
      <c r="JCG128" s="208"/>
      <c r="JCH128" s="208"/>
      <c r="JCI128" s="208"/>
      <c r="JCJ128" s="208"/>
      <c r="JCK128" s="208"/>
      <c r="JCL128" s="208"/>
      <c r="JCM128" s="208"/>
      <c r="JCN128" s="208"/>
      <c r="JCO128" s="208"/>
      <c r="JCP128" s="208"/>
      <c r="JCQ128" s="208"/>
      <c r="JCR128" s="208"/>
      <c r="JCS128" s="208"/>
      <c r="JCT128" s="208"/>
      <c r="JCU128" s="208"/>
      <c r="JCV128" s="208"/>
      <c r="JCW128" s="208"/>
      <c r="JCX128" s="208"/>
      <c r="JCY128" s="208"/>
      <c r="JCZ128" s="208"/>
      <c r="JDA128" s="208"/>
      <c r="JDB128" s="208"/>
      <c r="JDC128" s="208"/>
      <c r="JDD128" s="208"/>
      <c r="JDE128" s="208"/>
      <c r="JDF128" s="208"/>
      <c r="JDG128" s="208"/>
      <c r="JDH128" s="208"/>
      <c r="JDI128" s="208"/>
      <c r="JDJ128" s="208"/>
      <c r="JDK128" s="208"/>
      <c r="JDL128" s="208"/>
      <c r="JDM128" s="208"/>
      <c r="JDN128" s="208"/>
      <c r="JDO128" s="208"/>
      <c r="JDP128" s="208"/>
      <c r="JDQ128" s="208"/>
      <c r="JDR128" s="208"/>
      <c r="JDS128" s="208"/>
      <c r="JDT128" s="208"/>
      <c r="JDU128" s="208"/>
      <c r="JDV128" s="208"/>
      <c r="JDW128" s="208"/>
      <c r="JDX128" s="208"/>
      <c r="JDY128" s="208"/>
      <c r="JDZ128" s="208"/>
      <c r="JEA128" s="208"/>
      <c r="JEB128" s="208"/>
      <c r="JEC128" s="208"/>
      <c r="JED128" s="208"/>
      <c r="JEE128" s="208"/>
      <c r="JEF128" s="208"/>
      <c r="JEG128" s="208"/>
      <c r="JEH128" s="208"/>
      <c r="JEI128" s="208"/>
      <c r="JEJ128" s="208"/>
      <c r="JEK128" s="208"/>
      <c r="JEL128" s="208"/>
      <c r="JEM128" s="208"/>
      <c r="JEN128" s="208"/>
      <c r="JEO128" s="208"/>
      <c r="JEP128" s="208"/>
      <c r="JEQ128" s="208"/>
      <c r="JER128" s="208"/>
      <c r="JES128" s="208"/>
      <c r="JET128" s="208"/>
      <c r="JEU128" s="208"/>
      <c r="JEV128" s="208"/>
      <c r="JEW128" s="208"/>
      <c r="JEX128" s="208"/>
      <c r="JEY128" s="208"/>
      <c r="JEZ128" s="208"/>
      <c r="JFA128" s="208"/>
      <c r="JFB128" s="208"/>
      <c r="JFC128" s="208"/>
      <c r="JFD128" s="208"/>
      <c r="JFE128" s="208"/>
      <c r="JFF128" s="208"/>
      <c r="JFG128" s="208"/>
      <c r="JFH128" s="208"/>
      <c r="JFI128" s="208"/>
      <c r="JFJ128" s="208"/>
      <c r="JFK128" s="208"/>
      <c r="JFL128" s="208"/>
      <c r="JFM128" s="208"/>
      <c r="JFN128" s="208"/>
      <c r="JFO128" s="208"/>
      <c r="JFP128" s="208"/>
      <c r="JFQ128" s="208"/>
      <c r="JFR128" s="208"/>
      <c r="JFS128" s="208"/>
      <c r="JFT128" s="208"/>
      <c r="JFU128" s="208"/>
      <c r="JFV128" s="208"/>
      <c r="JFW128" s="208"/>
      <c r="JFX128" s="208"/>
      <c r="JFY128" s="208"/>
      <c r="JFZ128" s="208"/>
      <c r="JGA128" s="208"/>
      <c r="JGB128" s="208"/>
      <c r="JGC128" s="208"/>
      <c r="JGD128" s="208"/>
      <c r="JGE128" s="208"/>
      <c r="JGF128" s="208"/>
      <c r="JGG128" s="208"/>
      <c r="JGH128" s="208"/>
      <c r="JGI128" s="208"/>
      <c r="JGJ128" s="208"/>
      <c r="JGK128" s="208"/>
      <c r="JGL128" s="208"/>
      <c r="JGM128" s="208"/>
      <c r="JGN128" s="208"/>
      <c r="JGO128" s="208"/>
      <c r="JGP128" s="208"/>
      <c r="JGQ128" s="208"/>
      <c r="JGR128" s="208"/>
      <c r="JGS128" s="208"/>
      <c r="JGT128" s="208"/>
      <c r="JGU128" s="208"/>
      <c r="JGV128" s="208"/>
      <c r="JGW128" s="208"/>
      <c r="JGX128" s="208"/>
      <c r="JGY128" s="208"/>
      <c r="JGZ128" s="208"/>
      <c r="JHA128" s="208"/>
      <c r="JHB128" s="208"/>
      <c r="JHC128" s="208"/>
      <c r="JHD128" s="208"/>
      <c r="JHE128" s="208"/>
      <c r="JHF128" s="208"/>
      <c r="JHG128" s="208"/>
      <c r="JHH128" s="208"/>
      <c r="JHI128" s="208"/>
      <c r="JHJ128" s="208"/>
      <c r="JHK128" s="208"/>
      <c r="JHL128" s="208"/>
      <c r="JHM128" s="208"/>
      <c r="JHN128" s="208"/>
      <c r="JHO128" s="208"/>
      <c r="JHP128" s="208"/>
      <c r="JHQ128" s="208"/>
      <c r="JHR128" s="208"/>
      <c r="JHS128" s="208"/>
      <c r="JHT128" s="208"/>
      <c r="JHU128" s="208"/>
      <c r="JHV128" s="208"/>
      <c r="JHW128" s="208"/>
      <c r="JHX128" s="208"/>
      <c r="JHY128" s="208"/>
      <c r="JHZ128" s="208"/>
      <c r="JIA128" s="208"/>
      <c r="JIB128" s="208"/>
      <c r="JIC128" s="208"/>
      <c r="JID128" s="208"/>
      <c r="JIE128" s="208"/>
      <c r="JIF128" s="208"/>
      <c r="JIG128" s="208"/>
      <c r="JIH128" s="208"/>
      <c r="JII128" s="208"/>
      <c r="JIJ128" s="208"/>
      <c r="JIK128" s="208"/>
      <c r="JIL128" s="208"/>
      <c r="JIM128" s="208"/>
      <c r="JIN128" s="208"/>
      <c r="JIO128" s="208"/>
      <c r="JIP128" s="208"/>
      <c r="JIQ128" s="208"/>
      <c r="JIR128" s="208"/>
      <c r="JIS128" s="208"/>
      <c r="JIT128" s="208"/>
      <c r="JIU128" s="208"/>
      <c r="JIV128" s="208"/>
      <c r="JIW128" s="208"/>
      <c r="JIX128" s="208"/>
      <c r="JIY128" s="208"/>
      <c r="JIZ128" s="208"/>
      <c r="JJA128" s="208"/>
      <c r="JJB128" s="208"/>
      <c r="JJC128" s="208"/>
      <c r="JJD128" s="208"/>
      <c r="JJE128" s="208"/>
      <c r="JJF128" s="208"/>
      <c r="JJG128" s="208"/>
      <c r="JJH128" s="208"/>
      <c r="JJI128" s="208"/>
      <c r="JJJ128" s="208"/>
      <c r="JJK128" s="208"/>
      <c r="JJL128" s="208"/>
      <c r="JJM128" s="208"/>
      <c r="JJN128" s="208"/>
      <c r="JJO128" s="208"/>
      <c r="JJP128" s="208"/>
      <c r="JJQ128" s="208"/>
      <c r="JJR128" s="208"/>
      <c r="JJS128" s="208"/>
      <c r="JJT128" s="208"/>
      <c r="JJU128" s="208"/>
      <c r="JJV128" s="208"/>
      <c r="JJW128" s="208"/>
      <c r="JJX128" s="208"/>
      <c r="JJY128" s="208"/>
      <c r="JJZ128" s="208"/>
      <c r="JKA128" s="208"/>
      <c r="JKB128" s="208"/>
      <c r="JKC128" s="208"/>
      <c r="JKD128" s="208"/>
      <c r="JKE128" s="208"/>
      <c r="JKF128" s="208"/>
      <c r="JKG128" s="208"/>
      <c r="JKH128" s="208"/>
      <c r="JKI128" s="208"/>
      <c r="JKJ128" s="208"/>
      <c r="JKK128" s="208"/>
      <c r="JKL128" s="208"/>
      <c r="JKM128" s="208"/>
      <c r="JKN128" s="208"/>
      <c r="JKO128" s="208"/>
      <c r="JKP128" s="208"/>
      <c r="JKQ128" s="208"/>
      <c r="JKR128" s="208"/>
      <c r="JKS128" s="208"/>
      <c r="JKT128" s="208"/>
      <c r="JKU128" s="208"/>
      <c r="JKV128" s="208"/>
      <c r="JKW128" s="208"/>
      <c r="JKX128" s="208"/>
      <c r="JKY128" s="208"/>
      <c r="JKZ128" s="208"/>
      <c r="JLA128" s="208"/>
      <c r="JLB128" s="208"/>
      <c r="JLC128" s="208"/>
      <c r="JLD128" s="208"/>
      <c r="JLE128" s="208"/>
      <c r="JLF128" s="208"/>
      <c r="JLG128" s="208"/>
      <c r="JLH128" s="208"/>
      <c r="JLI128" s="208"/>
      <c r="JLJ128" s="208"/>
      <c r="JLK128" s="208"/>
      <c r="JLL128" s="208"/>
      <c r="JLM128" s="208"/>
      <c r="JLN128" s="208"/>
      <c r="JLO128" s="208"/>
      <c r="JLP128" s="208"/>
      <c r="JLQ128" s="208"/>
      <c r="JLR128" s="208"/>
      <c r="JLS128" s="208"/>
      <c r="JLT128" s="208"/>
      <c r="JLU128" s="208"/>
      <c r="JLV128" s="208"/>
      <c r="JLW128" s="208"/>
      <c r="JLX128" s="208"/>
      <c r="JLY128" s="208"/>
      <c r="JLZ128" s="208"/>
      <c r="JMA128" s="208"/>
      <c r="JMB128" s="208"/>
      <c r="JMC128" s="208"/>
      <c r="JMD128" s="208"/>
      <c r="JME128" s="208"/>
      <c r="JMF128" s="208"/>
      <c r="JMG128" s="208"/>
      <c r="JMH128" s="208"/>
      <c r="JMI128" s="208"/>
      <c r="JMJ128" s="208"/>
      <c r="JMK128" s="208"/>
      <c r="JML128" s="208"/>
      <c r="JMM128" s="208"/>
      <c r="JMN128" s="208"/>
      <c r="JMO128" s="208"/>
      <c r="JMP128" s="208"/>
      <c r="JMQ128" s="208"/>
      <c r="JMR128" s="208"/>
      <c r="JMS128" s="208"/>
      <c r="JMT128" s="208"/>
      <c r="JMU128" s="208"/>
      <c r="JMV128" s="208"/>
      <c r="JMW128" s="208"/>
      <c r="JMX128" s="208"/>
      <c r="JMY128" s="208"/>
      <c r="JMZ128" s="208"/>
      <c r="JNA128" s="208"/>
      <c r="JNB128" s="208"/>
      <c r="JNC128" s="208"/>
      <c r="JND128" s="208"/>
      <c r="JNE128" s="208"/>
      <c r="JNF128" s="208"/>
      <c r="JNG128" s="208"/>
      <c r="JNH128" s="208"/>
      <c r="JNI128" s="208"/>
      <c r="JNJ128" s="208"/>
      <c r="JNK128" s="208"/>
      <c r="JNL128" s="208"/>
      <c r="JNM128" s="208"/>
      <c r="JNN128" s="208"/>
      <c r="JNO128" s="208"/>
      <c r="JNP128" s="208"/>
      <c r="JNQ128" s="208"/>
      <c r="JNR128" s="208"/>
      <c r="JNS128" s="208"/>
      <c r="JNT128" s="208"/>
      <c r="JNU128" s="208"/>
      <c r="JNV128" s="208"/>
      <c r="JNW128" s="208"/>
      <c r="JNX128" s="208"/>
      <c r="JNY128" s="208"/>
      <c r="JNZ128" s="208"/>
      <c r="JOA128" s="208"/>
      <c r="JOB128" s="208"/>
      <c r="JOC128" s="208"/>
      <c r="JOD128" s="208"/>
      <c r="JOE128" s="208"/>
      <c r="JOF128" s="208"/>
      <c r="JOG128" s="208"/>
      <c r="JOH128" s="208"/>
      <c r="JOI128" s="208"/>
      <c r="JOJ128" s="208"/>
      <c r="JOK128" s="208"/>
      <c r="JOL128" s="208"/>
      <c r="JOM128" s="208"/>
      <c r="JON128" s="208"/>
      <c r="JOO128" s="208"/>
      <c r="JOP128" s="208"/>
      <c r="JOQ128" s="208"/>
      <c r="JOR128" s="208"/>
      <c r="JOS128" s="208"/>
      <c r="JOT128" s="208"/>
      <c r="JOU128" s="208"/>
      <c r="JOV128" s="208"/>
      <c r="JOW128" s="208"/>
      <c r="JOX128" s="208"/>
      <c r="JOY128" s="208"/>
      <c r="JOZ128" s="208"/>
      <c r="JPA128" s="208"/>
      <c r="JPB128" s="208"/>
      <c r="JPC128" s="208"/>
      <c r="JPD128" s="208"/>
      <c r="JPE128" s="208"/>
      <c r="JPF128" s="208"/>
      <c r="JPG128" s="208"/>
      <c r="JPH128" s="208"/>
      <c r="JPI128" s="208"/>
      <c r="JPJ128" s="208"/>
      <c r="JPK128" s="208"/>
      <c r="JPL128" s="208"/>
      <c r="JPM128" s="208"/>
      <c r="JPN128" s="208"/>
      <c r="JPO128" s="208"/>
      <c r="JPP128" s="208"/>
      <c r="JPQ128" s="208"/>
      <c r="JPR128" s="208"/>
      <c r="JPS128" s="208"/>
      <c r="JPT128" s="208"/>
      <c r="JPU128" s="208"/>
      <c r="JPV128" s="208"/>
      <c r="JPW128" s="208"/>
      <c r="JPX128" s="208"/>
      <c r="JPY128" s="208"/>
      <c r="JPZ128" s="208"/>
      <c r="JQA128" s="208"/>
      <c r="JQB128" s="208"/>
      <c r="JQC128" s="208"/>
      <c r="JQD128" s="208"/>
      <c r="JQE128" s="208"/>
      <c r="JQF128" s="208"/>
      <c r="JQG128" s="208"/>
      <c r="JQH128" s="208"/>
      <c r="JQI128" s="208"/>
      <c r="JQJ128" s="208"/>
      <c r="JQK128" s="208"/>
      <c r="JQL128" s="208"/>
      <c r="JQM128" s="208"/>
      <c r="JQN128" s="208"/>
      <c r="JQO128" s="208"/>
      <c r="JQP128" s="208"/>
      <c r="JQQ128" s="208"/>
      <c r="JQR128" s="208"/>
      <c r="JQS128" s="208"/>
      <c r="JQT128" s="208"/>
      <c r="JQU128" s="208"/>
      <c r="JQV128" s="208"/>
      <c r="JQW128" s="208"/>
      <c r="JQX128" s="208"/>
      <c r="JQY128" s="208"/>
      <c r="JQZ128" s="208"/>
      <c r="JRA128" s="208"/>
      <c r="JRB128" s="208"/>
      <c r="JRC128" s="208"/>
      <c r="JRD128" s="208"/>
      <c r="JRE128" s="208"/>
      <c r="JRF128" s="208"/>
      <c r="JRG128" s="208"/>
      <c r="JRH128" s="208"/>
      <c r="JRI128" s="208"/>
      <c r="JRJ128" s="208"/>
      <c r="JRK128" s="208"/>
      <c r="JRL128" s="208"/>
      <c r="JRM128" s="208"/>
      <c r="JRN128" s="208"/>
      <c r="JRO128" s="208"/>
      <c r="JRP128" s="208"/>
      <c r="JRQ128" s="208"/>
      <c r="JRR128" s="208"/>
      <c r="JRS128" s="208"/>
      <c r="JRT128" s="208"/>
      <c r="JRU128" s="208"/>
      <c r="JRV128" s="208"/>
      <c r="JRW128" s="208"/>
      <c r="JRX128" s="208"/>
      <c r="JRY128" s="208"/>
      <c r="JRZ128" s="208"/>
      <c r="JSA128" s="208"/>
      <c r="JSB128" s="208"/>
      <c r="JSC128" s="208"/>
      <c r="JSD128" s="208"/>
      <c r="JSE128" s="208"/>
      <c r="JSF128" s="208"/>
      <c r="JSG128" s="208"/>
      <c r="JSH128" s="208"/>
      <c r="JSI128" s="208"/>
      <c r="JSJ128" s="208"/>
      <c r="JSK128" s="208"/>
      <c r="JSL128" s="208"/>
      <c r="JSM128" s="208"/>
      <c r="JSN128" s="208"/>
      <c r="JSO128" s="208"/>
      <c r="JSP128" s="208"/>
      <c r="JSQ128" s="208"/>
      <c r="JSR128" s="208"/>
      <c r="JSS128" s="208"/>
      <c r="JST128" s="208"/>
      <c r="JSU128" s="208"/>
      <c r="JSV128" s="208"/>
      <c r="JSW128" s="208"/>
      <c r="JSX128" s="208"/>
      <c r="JSY128" s="208"/>
      <c r="JSZ128" s="208"/>
      <c r="JTA128" s="208"/>
      <c r="JTB128" s="208"/>
      <c r="JTC128" s="208"/>
      <c r="JTD128" s="208"/>
      <c r="JTE128" s="208"/>
      <c r="JTF128" s="208"/>
      <c r="JTG128" s="208"/>
      <c r="JTH128" s="208"/>
      <c r="JTI128" s="208"/>
      <c r="JTJ128" s="208"/>
      <c r="JTK128" s="208"/>
      <c r="JTL128" s="208"/>
      <c r="JTM128" s="208"/>
      <c r="JTN128" s="208"/>
      <c r="JTO128" s="208"/>
      <c r="JTP128" s="208"/>
      <c r="JTQ128" s="208"/>
      <c r="JTR128" s="208"/>
      <c r="JTS128" s="208"/>
      <c r="JTT128" s="208"/>
      <c r="JTU128" s="208"/>
      <c r="JTV128" s="208"/>
      <c r="JTW128" s="208"/>
      <c r="JTX128" s="208"/>
      <c r="JTY128" s="208"/>
      <c r="JTZ128" s="208"/>
      <c r="JUA128" s="208"/>
      <c r="JUB128" s="208"/>
      <c r="JUC128" s="208"/>
      <c r="JUD128" s="208"/>
      <c r="JUE128" s="208"/>
      <c r="JUF128" s="208"/>
      <c r="JUG128" s="208"/>
      <c r="JUH128" s="208"/>
      <c r="JUI128" s="208"/>
      <c r="JUJ128" s="208"/>
      <c r="JUK128" s="208"/>
      <c r="JUL128" s="208"/>
      <c r="JUM128" s="208"/>
      <c r="JUN128" s="208"/>
      <c r="JUO128" s="208"/>
      <c r="JUP128" s="208"/>
      <c r="JUQ128" s="208"/>
      <c r="JUR128" s="208"/>
      <c r="JUS128" s="208"/>
      <c r="JUT128" s="208"/>
      <c r="JUU128" s="208"/>
      <c r="JUV128" s="208"/>
      <c r="JUW128" s="208"/>
      <c r="JUX128" s="208"/>
      <c r="JUY128" s="208"/>
      <c r="JUZ128" s="208"/>
      <c r="JVA128" s="208"/>
      <c r="JVB128" s="208"/>
      <c r="JVC128" s="208"/>
      <c r="JVD128" s="208"/>
      <c r="JVE128" s="208"/>
      <c r="JVF128" s="208"/>
      <c r="JVG128" s="208"/>
      <c r="JVH128" s="208"/>
      <c r="JVI128" s="208"/>
      <c r="JVJ128" s="208"/>
      <c r="JVK128" s="208"/>
      <c r="JVL128" s="208"/>
      <c r="JVM128" s="208"/>
      <c r="JVN128" s="208"/>
      <c r="JVO128" s="208"/>
      <c r="JVP128" s="208"/>
      <c r="JVQ128" s="208"/>
      <c r="JVR128" s="208"/>
      <c r="JVS128" s="208"/>
      <c r="JVT128" s="208"/>
      <c r="JVU128" s="208"/>
      <c r="JVV128" s="208"/>
      <c r="JVW128" s="208"/>
      <c r="JVX128" s="208"/>
      <c r="JVY128" s="208"/>
      <c r="JVZ128" s="208"/>
      <c r="JWA128" s="208"/>
      <c r="JWB128" s="208"/>
      <c r="JWC128" s="208"/>
      <c r="JWD128" s="208"/>
      <c r="JWE128" s="208"/>
      <c r="JWF128" s="208"/>
      <c r="JWG128" s="208"/>
      <c r="JWH128" s="208"/>
      <c r="JWI128" s="208"/>
      <c r="JWJ128" s="208"/>
      <c r="JWK128" s="208"/>
      <c r="JWL128" s="208"/>
      <c r="JWM128" s="208"/>
      <c r="JWN128" s="208"/>
      <c r="JWO128" s="208"/>
      <c r="JWP128" s="208"/>
      <c r="JWQ128" s="208"/>
      <c r="JWR128" s="208"/>
      <c r="JWS128" s="208"/>
      <c r="JWT128" s="208"/>
      <c r="JWU128" s="208"/>
      <c r="JWV128" s="208"/>
      <c r="JWW128" s="208"/>
      <c r="JWX128" s="208"/>
      <c r="JWY128" s="208"/>
      <c r="JWZ128" s="208"/>
      <c r="JXA128" s="208"/>
      <c r="JXB128" s="208"/>
      <c r="JXC128" s="208"/>
      <c r="JXD128" s="208"/>
      <c r="JXE128" s="208"/>
      <c r="JXF128" s="208"/>
      <c r="JXG128" s="208"/>
      <c r="JXH128" s="208"/>
      <c r="JXI128" s="208"/>
      <c r="JXJ128" s="208"/>
      <c r="JXK128" s="208"/>
      <c r="JXL128" s="208"/>
      <c r="JXM128" s="208"/>
      <c r="JXN128" s="208"/>
      <c r="JXO128" s="208"/>
      <c r="JXP128" s="208"/>
      <c r="JXQ128" s="208"/>
      <c r="JXR128" s="208"/>
      <c r="JXS128" s="208"/>
      <c r="JXT128" s="208"/>
      <c r="JXU128" s="208"/>
      <c r="JXV128" s="208"/>
      <c r="JXW128" s="208"/>
      <c r="JXX128" s="208"/>
      <c r="JXY128" s="208"/>
      <c r="JXZ128" s="208"/>
      <c r="JYA128" s="208"/>
      <c r="JYB128" s="208"/>
      <c r="JYC128" s="208"/>
      <c r="JYD128" s="208"/>
      <c r="JYE128" s="208"/>
      <c r="JYF128" s="208"/>
      <c r="JYG128" s="208"/>
      <c r="JYH128" s="208"/>
      <c r="JYI128" s="208"/>
      <c r="JYJ128" s="208"/>
      <c r="JYK128" s="208"/>
      <c r="JYL128" s="208"/>
      <c r="JYM128" s="208"/>
      <c r="JYN128" s="208"/>
      <c r="JYO128" s="208"/>
      <c r="JYP128" s="208"/>
      <c r="JYQ128" s="208"/>
      <c r="JYR128" s="208"/>
      <c r="JYS128" s="208"/>
      <c r="JYT128" s="208"/>
      <c r="JYU128" s="208"/>
      <c r="JYV128" s="208"/>
      <c r="JYW128" s="208"/>
      <c r="JYX128" s="208"/>
      <c r="JYY128" s="208"/>
      <c r="JYZ128" s="208"/>
      <c r="JZA128" s="208"/>
      <c r="JZB128" s="208"/>
      <c r="JZC128" s="208"/>
      <c r="JZD128" s="208"/>
      <c r="JZE128" s="208"/>
      <c r="JZF128" s="208"/>
      <c r="JZG128" s="208"/>
      <c r="JZH128" s="208"/>
      <c r="JZI128" s="208"/>
      <c r="JZJ128" s="208"/>
      <c r="JZK128" s="208"/>
      <c r="JZL128" s="208"/>
      <c r="JZM128" s="208"/>
      <c r="JZN128" s="208"/>
      <c r="JZO128" s="208"/>
      <c r="JZP128" s="208"/>
      <c r="JZQ128" s="208"/>
      <c r="JZR128" s="208"/>
      <c r="JZS128" s="208"/>
      <c r="JZT128" s="208"/>
      <c r="JZU128" s="208"/>
      <c r="JZV128" s="208"/>
      <c r="JZW128" s="208"/>
      <c r="JZX128" s="208"/>
      <c r="JZY128" s="208"/>
      <c r="JZZ128" s="208"/>
      <c r="KAA128" s="208"/>
      <c r="KAB128" s="208"/>
      <c r="KAC128" s="208"/>
      <c r="KAD128" s="208"/>
      <c r="KAE128" s="208"/>
      <c r="KAF128" s="208"/>
      <c r="KAG128" s="208"/>
      <c r="KAH128" s="208"/>
      <c r="KAI128" s="208"/>
      <c r="KAJ128" s="208"/>
      <c r="KAK128" s="208"/>
      <c r="KAL128" s="208"/>
      <c r="KAM128" s="208"/>
      <c r="KAN128" s="208"/>
      <c r="KAO128" s="208"/>
      <c r="KAP128" s="208"/>
      <c r="KAQ128" s="208"/>
      <c r="KAR128" s="208"/>
      <c r="KAS128" s="208"/>
      <c r="KAT128" s="208"/>
      <c r="KAU128" s="208"/>
      <c r="KAV128" s="208"/>
      <c r="KAW128" s="208"/>
      <c r="KAX128" s="208"/>
      <c r="KAY128" s="208"/>
      <c r="KAZ128" s="208"/>
      <c r="KBA128" s="208"/>
      <c r="KBB128" s="208"/>
      <c r="KBC128" s="208"/>
      <c r="KBD128" s="208"/>
      <c r="KBE128" s="208"/>
      <c r="KBF128" s="208"/>
      <c r="KBG128" s="208"/>
      <c r="KBH128" s="208"/>
      <c r="KBI128" s="208"/>
      <c r="KBJ128" s="208"/>
      <c r="KBK128" s="208"/>
      <c r="KBL128" s="208"/>
      <c r="KBM128" s="208"/>
      <c r="KBN128" s="208"/>
      <c r="KBO128" s="208"/>
      <c r="KBP128" s="208"/>
      <c r="KBQ128" s="208"/>
      <c r="KBR128" s="208"/>
      <c r="KBS128" s="208"/>
      <c r="KBT128" s="208"/>
      <c r="KBU128" s="208"/>
      <c r="KBV128" s="208"/>
      <c r="KBW128" s="208"/>
      <c r="KBX128" s="208"/>
      <c r="KBY128" s="208"/>
      <c r="KBZ128" s="208"/>
      <c r="KCA128" s="208"/>
      <c r="KCB128" s="208"/>
      <c r="KCC128" s="208"/>
      <c r="KCD128" s="208"/>
      <c r="KCE128" s="208"/>
      <c r="KCF128" s="208"/>
      <c r="KCG128" s="208"/>
      <c r="KCH128" s="208"/>
      <c r="KCI128" s="208"/>
      <c r="KCJ128" s="208"/>
      <c r="KCK128" s="208"/>
      <c r="KCL128" s="208"/>
      <c r="KCM128" s="208"/>
      <c r="KCN128" s="208"/>
      <c r="KCO128" s="208"/>
      <c r="KCP128" s="208"/>
      <c r="KCQ128" s="208"/>
      <c r="KCR128" s="208"/>
      <c r="KCS128" s="208"/>
      <c r="KCT128" s="208"/>
      <c r="KCU128" s="208"/>
      <c r="KCV128" s="208"/>
      <c r="KCW128" s="208"/>
      <c r="KCX128" s="208"/>
      <c r="KCY128" s="208"/>
      <c r="KCZ128" s="208"/>
      <c r="KDA128" s="208"/>
      <c r="KDB128" s="208"/>
      <c r="KDC128" s="208"/>
      <c r="KDD128" s="208"/>
      <c r="KDE128" s="208"/>
      <c r="KDF128" s="208"/>
      <c r="KDG128" s="208"/>
      <c r="KDH128" s="208"/>
      <c r="KDI128" s="208"/>
      <c r="KDJ128" s="208"/>
      <c r="KDK128" s="208"/>
      <c r="KDL128" s="208"/>
      <c r="KDM128" s="208"/>
      <c r="KDN128" s="208"/>
      <c r="KDO128" s="208"/>
      <c r="KDP128" s="208"/>
      <c r="KDQ128" s="208"/>
      <c r="KDR128" s="208"/>
      <c r="KDS128" s="208"/>
      <c r="KDT128" s="208"/>
      <c r="KDU128" s="208"/>
      <c r="KDV128" s="208"/>
      <c r="KDW128" s="208"/>
      <c r="KDX128" s="208"/>
      <c r="KDY128" s="208"/>
      <c r="KDZ128" s="208"/>
      <c r="KEA128" s="208"/>
      <c r="KEB128" s="208"/>
      <c r="KEC128" s="208"/>
      <c r="KED128" s="208"/>
      <c r="KEE128" s="208"/>
      <c r="KEF128" s="208"/>
      <c r="KEG128" s="208"/>
      <c r="KEH128" s="208"/>
      <c r="KEI128" s="208"/>
      <c r="KEJ128" s="208"/>
      <c r="KEK128" s="208"/>
      <c r="KEL128" s="208"/>
      <c r="KEM128" s="208"/>
      <c r="KEN128" s="208"/>
      <c r="KEO128" s="208"/>
      <c r="KEP128" s="208"/>
      <c r="KEQ128" s="208"/>
      <c r="KER128" s="208"/>
      <c r="KES128" s="208"/>
      <c r="KET128" s="208"/>
      <c r="KEU128" s="208"/>
      <c r="KEV128" s="208"/>
      <c r="KEW128" s="208"/>
      <c r="KEX128" s="208"/>
      <c r="KEY128" s="208"/>
      <c r="KEZ128" s="208"/>
      <c r="KFA128" s="208"/>
      <c r="KFB128" s="208"/>
      <c r="KFC128" s="208"/>
      <c r="KFD128" s="208"/>
      <c r="KFE128" s="208"/>
      <c r="KFF128" s="208"/>
      <c r="KFG128" s="208"/>
      <c r="KFH128" s="208"/>
      <c r="KFI128" s="208"/>
      <c r="KFJ128" s="208"/>
      <c r="KFK128" s="208"/>
      <c r="KFL128" s="208"/>
      <c r="KFM128" s="208"/>
      <c r="KFN128" s="208"/>
      <c r="KFO128" s="208"/>
      <c r="KFP128" s="208"/>
      <c r="KFQ128" s="208"/>
      <c r="KFR128" s="208"/>
      <c r="KFS128" s="208"/>
      <c r="KFT128" s="208"/>
      <c r="KFU128" s="208"/>
      <c r="KFV128" s="208"/>
      <c r="KFW128" s="208"/>
      <c r="KFX128" s="208"/>
      <c r="KFY128" s="208"/>
      <c r="KFZ128" s="208"/>
      <c r="KGA128" s="208"/>
      <c r="KGB128" s="208"/>
      <c r="KGC128" s="208"/>
      <c r="KGD128" s="208"/>
      <c r="KGE128" s="208"/>
      <c r="KGF128" s="208"/>
      <c r="KGG128" s="208"/>
      <c r="KGH128" s="208"/>
      <c r="KGI128" s="208"/>
      <c r="KGJ128" s="208"/>
      <c r="KGK128" s="208"/>
      <c r="KGL128" s="208"/>
      <c r="KGM128" s="208"/>
      <c r="KGN128" s="208"/>
      <c r="KGO128" s="208"/>
      <c r="KGP128" s="208"/>
      <c r="KGQ128" s="208"/>
      <c r="KGR128" s="208"/>
      <c r="KGS128" s="208"/>
      <c r="KGT128" s="208"/>
      <c r="KGU128" s="208"/>
      <c r="KGV128" s="208"/>
      <c r="KGW128" s="208"/>
      <c r="KGX128" s="208"/>
      <c r="KGY128" s="208"/>
      <c r="KGZ128" s="208"/>
      <c r="KHA128" s="208"/>
      <c r="KHB128" s="208"/>
      <c r="KHC128" s="208"/>
      <c r="KHD128" s="208"/>
      <c r="KHE128" s="208"/>
      <c r="KHF128" s="208"/>
      <c r="KHG128" s="208"/>
      <c r="KHH128" s="208"/>
      <c r="KHI128" s="208"/>
      <c r="KHJ128" s="208"/>
      <c r="KHK128" s="208"/>
      <c r="KHL128" s="208"/>
      <c r="KHM128" s="208"/>
      <c r="KHN128" s="208"/>
      <c r="KHO128" s="208"/>
      <c r="KHP128" s="208"/>
      <c r="KHQ128" s="208"/>
      <c r="KHR128" s="208"/>
      <c r="KHS128" s="208"/>
      <c r="KHT128" s="208"/>
      <c r="KHU128" s="208"/>
      <c r="KHV128" s="208"/>
      <c r="KHW128" s="208"/>
      <c r="KHX128" s="208"/>
      <c r="KHY128" s="208"/>
      <c r="KHZ128" s="208"/>
      <c r="KIA128" s="208"/>
      <c r="KIB128" s="208"/>
      <c r="KIC128" s="208"/>
      <c r="KID128" s="208"/>
      <c r="KIE128" s="208"/>
      <c r="KIF128" s="208"/>
      <c r="KIG128" s="208"/>
      <c r="KIH128" s="208"/>
      <c r="KII128" s="208"/>
      <c r="KIJ128" s="208"/>
      <c r="KIK128" s="208"/>
      <c r="KIL128" s="208"/>
      <c r="KIM128" s="208"/>
      <c r="KIN128" s="208"/>
      <c r="KIO128" s="208"/>
      <c r="KIP128" s="208"/>
      <c r="KIQ128" s="208"/>
      <c r="KIR128" s="208"/>
      <c r="KIS128" s="208"/>
      <c r="KIT128" s="208"/>
      <c r="KIU128" s="208"/>
      <c r="KIV128" s="208"/>
      <c r="KIW128" s="208"/>
      <c r="KIX128" s="208"/>
      <c r="KIY128" s="208"/>
      <c r="KIZ128" s="208"/>
      <c r="KJA128" s="208"/>
      <c r="KJB128" s="208"/>
      <c r="KJC128" s="208"/>
      <c r="KJD128" s="208"/>
      <c r="KJE128" s="208"/>
      <c r="KJF128" s="208"/>
      <c r="KJG128" s="208"/>
      <c r="KJH128" s="208"/>
      <c r="KJI128" s="208"/>
      <c r="KJJ128" s="208"/>
      <c r="KJK128" s="208"/>
      <c r="KJL128" s="208"/>
      <c r="KJM128" s="208"/>
      <c r="KJN128" s="208"/>
      <c r="KJO128" s="208"/>
      <c r="KJP128" s="208"/>
      <c r="KJQ128" s="208"/>
      <c r="KJR128" s="208"/>
      <c r="KJS128" s="208"/>
      <c r="KJT128" s="208"/>
      <c r="KJU128" s="208"/>
      <c r="KJV128" s="208"/>
      <c r="KJW128" s="208"/>
      <c r="KJX128" s="208"/>
      <c r="KJY128" s="208"/>
      <c r="KJZ128" s="208"/>
      <c r="KKA128" s="208"/>
      <c r="KKB128" s="208"/>
      <c r="KKC128" s="208"/>
      <c r="KKD128" s="208"/>
      <c r="KKE128" s="208"/>
      <c r="KKF128" s="208"/>
      <c r="KKG128" s="208"/>
      <c r="KKH128" s="208"/>
      <c r="KKI128" s="208"/>
      <c r="KKJ128" s="208"/>
      <c r="KKK128" s="208"/>
      <c r="KKL128" s="208"/>
      <c r="KKM128" s="208"/>
      <c r="KKN128" s="208"/>
      <c r="KKO128" s="208"/>
      <c r="KKP128" s="208"/>
      <c r="KKQ128" s="208"/>
      <c r="KKR128" s="208"/>
      <c r="KKS128" s="208"/>
      <c r="KKT128" s="208"/>
      <c r="KKU128" s="208"/>
      <c r="KKV128" s="208"/>
      <c r="KKW128" s="208"/>
      <c r="KKX128" s="208"/>
      <c r="KKY128" s="208"/>
      <c r="KKZ128" s="208"/>
      <c r="KLA128" s="208"/>
      <c r="KLB128" s="208"/>
      <c r="KLC128" s="208"/>
      <c r="KLD128" s="208"/>
      <c r="KLE128" s="208"/>
      <c r="KLF128" s="208"/>
      <c r="KLG128" s="208"/>
      <c r="KLH128" s="208"/>
      <c r="KLI128" s="208"/>
      <c r="KLJ128" s="208"/>
      <c r="KLK128" s="208"/>
      <c r="KLL128" s="208"/>
      <c r="KLM128" s="208"/>
      <c r="KLN128" s="208"/>
      <c r="KLO128" s="208"/>
      <c r="KLP128" s="208"/>
      <c r="KLQ128" s="208"/>
      <c r="KLR128" s="208"/>
      <c r="KLS128" s="208"/>
      <c r="KLT128" s="208"/>
      <c r="KLU128" s="208"/>
      <c r="KLV128" s="208"/>
      <c r="KLW128" s="208"/>
      <c r="KLX128" s="208"/>
      <c r="KLY128" s="208"/>
      <c r="KLZ128" s="208"/>
      <c r="KMA128" s="208"/>
      <c r="KMB128" s="208"/>
      <c r="KMC128" s="208"/>
      <c r="KMD128" s="208"/>
      <c r="KME128" s="208"/>
      <c r="KMF128" s="208"/>
      <c r="KMG128" s="208"/>
      <c r="KMH128" s="208"/>
      <c r="KMI128" s="208"/>
      <c r="KMJ128" s="208"/>
      <c r="KMK128" s="208"/>
      <c r="KML128" s="208"/>
      <c r="KMM128" s="208"/>
      <c r="KMN128" s="208"/>
      <c r="KMO128" s="208"/>
      <c r="KMP128" s="208"/>
      <c r="KMQ128" s="208"/>
      <c r="KMR128" s="208"/>
      <c r="KMS128" s="208"/>
      <c r="KMT128" s="208"/>
      <c r="KMU128" s="208"/>
      <c r="KMV128" s="208"/>
      <c r="KMW128" s="208"/>
      <c r="KMX128" s="208"/>
      <c r="KMY128" s="208"/>
      <c r="KMZ128" s="208"/>
      <c r="KNA128" s="208"/>
      <c r="KNB128" s="208"/>
      <c r="KNC128" s="208"/>
      <c r="KND128" s="208"/>
      <c r="KNE128" s="208"/>
      <c r="KNF128" s="208"/>
      <c r="KNG128" s="208"/>
      <c r="KNH128" s="208"/>
      <c r="KNI128" s="208"/>
      <c r="KNJ128" s="208"/>
      <c r="KNK128" s="208"/>
      <c r="KNL128" s="208"/>
      <c r="KNM128" s="208"/>
      <c r="KNN128" s="208"/>
      <c r="KNO128" s="208"/>
      <c r="KNP128" s="208"/>
      <c r="KNQ128" s="208"/>
      <c r="KNR128" s="208"/>
      <c r="KNS128" s="208"/>
      <c r="KNT128" s="208"/>
      <c r="KNU128" s="208"/>
      <c r="KNV128" s="208"/>
      <c r="KNW128" s="208"/>
      <c r="KNX128" s="208"/>
      <c r="KNY128" s="208"/>
      <c r="KNZ128" s="208"/>
      <c r="KOA128" s="208"/>
      <c r="KOB128" s="208"/>
      <c r="KOC128" s="208"/>
      <c r="KOD128" s="208"/>
      <c r="KOE128" s="208"/>
      <c r="KOF128" s="208"/>
      <c r="KOG128" s="208"/>
      <c r="KOH128" s="208"/>
      <c r="KOI128" s="208"/>
      <c r="KOJ128" s="208"/>
      <c r="KOK128" s="208"/>
      <c r="KOL128" s="208"/>
      <c r="KOM128" s="208"/>
      <c r="KON128" s="208"/>
      <c r="KOO128" s="208"/>
      <c r="KOP128" s="208"/>
      <c r="KOQ128" s="208"/>
      <c r="KOR128" s="208"/>
      <c r="KOS128" s="208"/>
      <c r="KOT128" s="208"/>
      <c r="KOU128" s="208"/>
      <c r="KOV128" s="208"/>
      <c r="KOW128" s="208"/>
      <c r="KOX128" s="208"/>
      <c r="KOY128" s="208"/>
      <c r="KOZ128" s="208"/>
      <c r="KPA128" s="208"/>
      <c r="KPB128" s="208"/>
      <c r="KPC128" s="208"/>
      <c r="KPD128" s="208"/>
      <c r="KPE128" s="208"/>
      <c r="KPF128" s="208"/>
      <c r="KPG128" s="208"/>
      <c r="KPH128" s="208"/>
      <c r="KPI128" s="208"/>
      <c r="KPJ128" s="208"/>
      <c r="KPK128" s="208"/>
      <c r="KPL128" s="208"/>
      <c r="KPM128" s="208"/>
      <c r="KPN128" s="208"/>
      <c r="KPO128" s="208"/>
      <c r="KPP128" s="208"/>
      <c r="KPQ128" s="208"/>
      <c r="KPR128" s="208"/>
      <c r="KPS128" s="208"/>
      <c r="KPT128" s="208"/>
      <c r="KPU128" s="208"/>
      <c r="KPV128" s="208"/>
      <c r="KPW128" s="208"/>
      <c r="KPX128" s="208"/>
      <c r="KPY128" s="208"/>
      <c r="KPZ128" s="208"/>
      <c r="KQA128" s="208"/>
      <c r="KQB128" s="208"/>
      <c r="KQC128" s="208"/>
      <c r="KQD128" s="208"/>
      <c r="KQE128" s="208"/>
      <c r="KQF128" s="208"/>
      <c r="KQG128" s="208"/>
      <c r="KQH128" s="208"/>
      <c r="KQI128" s="208"/>
      <c r="KQJ128" s="208"/>
      <c r="KQK128" s="208"/>
      <c r="KQL128" s="208"/>
      <c r="KQM128" s="208"/>
      <c r="KQN128" s="208"/>
      <c r="KQO128" s="208"/>
      <c r="KQP128" s="208"/>
      <c r="KQQ128" s="208"/>
      <c r="KQR128" s="208"/>
      <c r="KQS128" s="208"/>
      <c r="KQT128" s="208"/>
      <c r="KQU128" s="208"/>
      <c r="KQV128" s="208"/>
      <c r="KQW128" s="208"/>
      <c r="KQX128" s="208"/>
      <c r="KQY128" s="208"/>
      <c r="KQZ128" s="208"/>
      <c r="KRA128" s="208"/>
      <c r="KRB128" s="208"/>
      <c r="KRC128" s="208"/>
      <c r="KRD128" s="208"/>
      <c r="KRE128" s="208"/>
      <c r="KRF128" s="208"/>
      <c r="KRG128" s="208"/>
      <c r="KRH128" s="208"/>
      <c r="KRI128" s="208"/>
      <c r="KRJ128" s="208"/>
      <c r="KRK128" s="208"/>
      <c r="KRL128" s="208"/>
      <c r="KRM128" s="208"/>
      <c r="KRN128" s="208"/>
      <c r="KRO128" s="208"/>
      <c r="KRP128" s="208"/>
      <c r="KRQ128" s="208"/>
      <c r="KRR128" s="208"/>
      <c r="KRS128" s="208"/>
      <c r="KRT128" s="208"/>
      <c r="KRU128" s="208"/>
      <c r="KRV128" s="208"/>
      <c r="KRW128" s="208"/>
      <c r="KRX128" s="208"/>
      <c r="KRY128" s="208"/>
      <c r="KRZ128" s="208"/>
      <c r="KSA128" s="208"/>
      <c r="KSB128" s="208"/>
      <c r="KSC128" s="208"/>
      <c r="KSD128" s="208"/>
      <c r="KSE128" s="208"/>
      <c r="KSF128" s="208"/>
      <c r="KSG128" s="208"/>
      <c r="KSH128" s="208"/>
      <c r="KSI128" s="208"/>
      <c r="KSJ128" s="208"/>
      <c r="KSK128" s="208"/>
      <c r="KSL128" s="208"/>
      <c r="KSM128" s="208"/>
      <c r="KSN128" s="208"/>
      <c r="KSO128" s="208"/>
      <c r="KSP128" s="208"/>
      <c r="KSQ128" s="208"/>
      <c r="KSR128" s="208"/>
      <c r="KSS128" s="208"/>
      <c r="KST128" s="208"/>
      <c r="KSU128" s="208"/>
      <c r="KSV128" s="208"/>
      <c r="KSW128" s="208"/>
      <c r="KSX128" s="208"/>
      <c r="KSY128" s="208"/>
      <c r="KSZ128" s="208"/>
      <c r="KTA128" s="208"/>
      <c r="KTB128" s="208"/>
      <c r="KTC128" s="208"/>
      <c r="KTD128" s="208"/>
      <c r="KTE128" s="208"/>
      <c r="KTF128" s="208"/>
      <c r="KTG128" s="208"/>
      <c r="KTH128" s="208"/>
      <c r="KTI128" s="208"/>
      <c r="KTJ128" s="208"/>
      <c r="KTK128" s="208"/>
      <c r="KTL128" s="208"/>
      <c r="KTM128" s="208"/>
      <c r="KTN128" s="208"/>
      <c r="KTO128" s="208"/>
      <c r="KTP128" s="208"/>
      <c r="KTQ128" s="208"/>
      <c r="KTR128" s="208"/>
      <c r="KTS128" s="208"/>
      <c r="KTT128" s="208"/>
      <c r="KTU128" s="208"/>
      <c r="KTV128" s="208"/>
      <c r="KTW128" s="208"/>
      <c r="KTX128" s="208"/>
      <c r="KTY128" s="208"/>
      <c r="KTZ128" s="208"/>
      <c r="KUA128" s="208"/>
      <c r="KUB128" s="208"/>
      <c r="KUC128" s="208"/>
      <c r="KUD128" s="208"/>
      <c r="KUE128" s="208"/>
      <c r="KUF128" s="208"/>
      <c r="KUG128" s="208"/>
      <c r="KUH128" s="208"/>
      <c r="KUI128" s="208"/>
      <c r="KUJ128" s="208"/>
      <c r="KUK128" s="208"/>
      <c r="KUL128" s="208"/>
      <c r="KUM128" s="208"/>
      <c r="KUN128" s="208"/>
      <c r="KUO128" s="208"/>
      <c r="KUP128" s="208"/>
      <c r="KUQ128" s="208"/>
      <c r="KUR128" s="208"/>
      <c r="KUS128" s="208"/>
      <c r="KUT128" s="208"/>
      <c r="KUU128" s="208"/>
      <c r="KUV128" s="208"/>
      <c r="KUW128" s="208"/>
      <c r="KUX128" s="208"/>
      <c r="KUY128" s="208"/>
      <c r="KUZ128" s="208"/>
      <c r="KVA128" s="208"/>
      <c r="KVB128" s="208"/>
      <c r="KVC128" s="208"/>
      <c r="KVD128" s="208"/>
      <c r="KVE128" s="208"/>
      <c r="KVF128" s="208"/>
      <c r="KVG128" s="208"/>
      <c r="KVH128" s="208"/>
      <c r="KVI128" s="208"/>
      <c r="KVJ128" s="208"/>
      <c r="KVK128" s="208"/>
      <c r="KVL128" s="208"/>
      <c r="KVM128" s="208"/>
      <c r="KVN128" s="208"/>
      <c r="KVO128" s="208"/>
      <c r="KVP128" s="208"/>
      <c r="KVQ128" s="208"/>
      <c r="KVR128" s="208"/>
      <c r="KVS128" s="208"/>
      <c r="KVT128" s="208"/>
      <c r="KVU128" s="208"/>
      <c r="KVV128" s="208"/>
      <c r="KVW128" s="208"/>
      <c r="KVX128" s="208"/>
      <c r="KVY128" s="208"/>
      <c r="KVZ128" s="208"/>
      <c r="KWA128" s="208"/>
      <c r="KWB128" s="208"/>
      <c r="KWC128" s="208"/>
      <c r="KWD128" s="208"/>
      <c r="KWE128" s="208"/>
      <c r="KWF128" s="208"/>
      <c r="KWG128" s="208"/>
      <c r="KWH128" s="208"/>
      <c r="KWI128" s="208"/>
      <c r="KWJ128" s="208"/>
      <c r="KWK128" s="208"/>
      <c r="KWL128" s="208"/>
      <c r="KWM128" s="208"/>
      <c r="KWN128" s="208"/>
      <c r="KWO128" s="208"/>
      <c r="KWP128" s="208"/>
      <c r="KWQ128" s="208"/>
      <c r="KWR128" s="208"/>
      <c r="KWS128" s="208"/>
      <c r="KWT128" s="208"/>
      <c r="KWU128" s="208"/>
      <c r="KWV128" s="208"/>
      <c r="KWW128" s="208"/>
      <c r="KWX128" s="208"/>
      <c r="KWY128" s="208"/>
      <c r="KWZ128" s="208"/>
      <c r="KXA128" s="208"/>
      <c r="KXB128" s="208"/>
      <c r="KXC128" s="208"/>
      <c r="KXD128" s="208"/>
      <c r="KXE128" s="208"/>
      <c r="KXF128" s="208"/>
      <c r="KXG128" s="208"/>
      <c r="KXH128" s="208"/>
      <c r="KXI128" s="208"/>
      <c r="KXJ128" s="208"/>
      <c r="KXK128" s="208"/>
      <c r="KXL128" s="208"/>
      <c r="KXM128" s="208"/>
      <c r="KXN128" s="208"/>
      <c r="KXO128" s="208"/>
      <c r="KXP128" s="208"/>
      <c r="KXQ128" s="208"/>
      <c r="KXR128" s="208"/>
      <c r="KXS128" s="208"/>
      <c r="KXT128" s="208"/>
      <c r="KXU128" s="208"/>
      <c r="KXV128" s="208"/>
      <c r="KXW128" s="208"/>
      <c r="KXX128" s="208"/>
      <c r="KXY128" s="208"/>
      <c r="KXZ128" s="208"/>
      <c r="KYA128" s="208"/>
      <c r="KYB128" s="208"/>
      <c r="KYC128" s="208"/>
      <c r="KYD128" s="208"/>
      <c r="KYE128" s="208"/>
      <c r="KYF128" s="208"/>
      <c r="KYG128" s="208"/>
      <c r="KYH128" s="208"/>
      <c r="KYI128" s="208"/>
      <c r="KYJ128" s="208"/>
      <c r="KYK128" s="208"/>
      <c r="KYL128" s="208"/>
      <c r="KYM128" s="208"/>
      <c r="KYN128" s="208"/>
      <c r="KYO128" s="208"/>
      <c r="KYP128" s="208"/>
      <c r="KYQ128" s="208"/>
      <c r="KYR128" s="208"/>
      <c r="KYS128" s="208"/>
      <c r="KYT128" s="208"/>
      <c r="KYU128" s="208"/>
      <c r="KYV128" s="208"/>
      <c r="KYW128" s="208"/>
      <c r="KYX128" s="208"/>
      <c r="KYY128" s="208"/>
      <c r="KYZ128" s="208"/>
      <c r="KZA128" s="208"/>
      <c r="KZB128" s="208"/>
      <c r="KZC128" s="208"/>
      <c r="KZD128" s="208"/>
      <c r="KZE128" s="208"/>
      <c r="KZF128" s="208"/>
      <c r="KZG128" s="208"/>
      <c r="KZH128" s="208"/>
      <c r="KZI128" s="208"/>
      <c r="KZJ128" s="208"/>
      <c r="KZK128" s="208"/>
      <c r="KZL128" s="208"/>
      <c r="KZM128" s="208"/>
      <c r="KZN128" s="208"/>
      <c r="KZO128" s="208"/>
      <c r="KZP128" s="208"/>
      <c r="KZQ128" s="208"/>
      <c r="KZR128" s="208"/>
      <c r="KZS128" s="208"/>
      <c r="KZT128" s="208"/>
      <c r="KZU128" s="208"/>
      <c r="KZV128" s="208"/>
      <c r="KZW128" s="208"/>
      <c r="KZX128" s="208"/>
      <c r="KZY128" s="208"/>
      <c r="KZZ128" s="208"/>
      <c r="LAA128" s="208"/>
      <c r="LAB128" s="208"/>
      <c r="LAC128" s="208"/>
      <c r="LAD128" s="208"/>
      <c r="LAE128" s="208"/>
      <c r="LAF128" s="208"/>
      <c r="LAG128" s="208"/>
      <c r="LAH128" s="208"/>
      <c r="LAI128" s="208"/>
      <c r="LAJ128" s="208"/>
      <c r="LAK128" s="208"/>
      <c r="LAL128" s="208"/>
      <c r="LAM128" s="208"/>
      <c r="LAN128" s="208"/>
      <c r="LAO128" s="208"/>
      <c r="LAP128" s="208"/>
      <c r="LAQ128" s="208"/>
      <c r="LAR128" s="208"/>
      <c r="LAS128" s="208"/>
      <c r="LAT128" s="208"/>
      <c r="LAU128" s="208"/>
      <c r="LAV128" s="208"/>
      <c r="LAW128" s="208"/>
      <c r="LAX128" s="208"/>
      <c r="LAY128" s="208"/>
      <c r="LAZ128" s="208"/>
      <c r="LBA128" s="208"/>
      <c r="LBB128" s="208"/>
      <c r="LBC128" s="208"/>
      <c r="LBD128" s="208"/>
      <c r="LBE128" s="208"/>
      <c r="LBF128" s="208"/>
      <c r="LBG128" s="208"/>
      <c r="LBH128" s="208"/>
      <c r="LBI128" s="208"/>
      <c r="LBJ128" s="208"/>
      <c r="LBK128" s="208"/>
      <c r="LBL128" s="208"/>
      <c r="LBM128" s="208"/>
      <c r="LBN128" s="208"/>
      <c r="LBO128" s="208"/>
      <c r="LBP128" s="208"/>
      <c r="LBQ128" s="208"/>
      <c r="LBR128" s="208"/>
      <c r="LBS128" s="208"/>
      <c r="LBT128" s="208"/>
      <c r="LBU128" s="208"/>
      <c r="LBV128" s="208"/>
      <c r="LBW128" s="208"/>
      <c r="LBX128" s="208"/>
      <c r="LBY128" s="208"/>
      <c r="LBZ128" s="208"/>
      <c r="LCA128" s="208"/>
      <c r="LCB128" s="208"/>
      <c r="LCC128" s="208"/>
      <c r="LCD128" s="208"/>
      <c r="LCE128" s="208"/>
      <c r="LCF128" s="208"/>
      <c r="LCG128" s="208"/>
      <c r="LCH128" s="208"/>
      <c r="LCI128" s="208"/>
      <c r="LCJ128" s="208"/>
      <c r="LCK128" s="208"/>
      <c r="LCL128" s="208"/>
      <c r="LCM128" s="208"/>
      <c r="LCN128" s="208"/>
      <c r="LCO128" s="208"/>
      <c r="LCP128" s="208"/>
      <c r="LCQ128" s="208"/>
      <c r="LCR128" s="208"/>
      <c r="LCS128" s="208"/>
      <c r="LCT128" s="208"/>
      <c r="LCU128" s="208"/>
      <c r="LCV128" s="208"/>
      <c r="LCW128" s="208"/>
      <c r="LCX128" s="208"/>
      <c r="LCY128" s="208"/>
      <c r="LCZ128" s="208"/>
      <c r="LDA128" s="208"/>
      <c r="LDB128" s="208"/>
      <c r="LDC128" s="208"/>
      <c r="LDD128" s="208"/>
      <c r="LDE128" s="208"/>
      <c r="LDF128" s="208"/>
      <c r="LDG128" s="208"/>
      <c r="LDH128" s="208"/>
      <c r="LDI128" s="208"/>
      <c r="LDJ128" s="208"/>
      <c r="LDK128" s="208"/>
      <c r="LDL128" s="208"/>
      <c r="LDM128" s="208"/>
      <c r="LDN128" s="208"/>
      <c r="LDO128" s="208"/>
      <c r="LDP128" s="208"/>
      <c r="LDQ128" s="208"/>
      <c r="LDR128" s="208"/>
      <c r="LDS128" s="208"/>
      <c r="LDT128" s="208"/>
      <c r="LDU128" s="208"/>
      <c r="LDV128" s="208"/>
      <c r="LDW128" s="208"/>
      <c r="LDX128" s="208"/>
      <c r="LDY128" s="208"/>
      <c r="LDZ128" s="208"/>
      <c r="LEA128" s="208"/>
      <c r="LEB128" s="208"/>
      <c r="LEC128" s="208"/>
      <c r="LED128" s="208"/>
      <c r="LEE128" s="208"/>
      <c r="LEF128" s="208"/>
      <c r="LEG128" s="208"/>
      <c r="LEH128" s="208"/>
      <c r="LEI128" s="208"/>
      <c r="LEJ128" s="208"/>
      <c r="LEK128" s="208"/>
      <c r="LEL128" s="208"/>
      <c r="LEM128" s="208"/>
      <c r="LEN128" s="208"/>
      <c r="LEO128" s="208"/>
      <c r="LEP128" s="208"/>
      <c r="LEQ128" s="208"/>
      <c r="LER128" s="208"/>
      <c r="LES128" s="208"/>
      <c r="LET128" s="208"/>
      <c r="LEU128" s="208"/>
      <c r="LEV128" s="208"/>
      <c r="LEW128" s="208"/>
      <c r="LEX128" s="208"/>
      <c r="LEY128" s="208"/>
      <c r="LEZ128" s="208"/>
      <c r="LFA128" s="208"/>
      <c r="LFB128" s="208"/>
      <c r="LFC128" s="208"/>
      <c r="LFD128" s="208"/>
      <c r="LFE128" s="208"/>
      <c r="LFF128" s="208"/>
      <c r="LFG128" s="208"/>
      <c r="LFH128" s="208"/>
      <c r="LFI128" s="208"/>
      <c r="LFJ128" s="208"/>
      <c r="LFK128" s="208"/>
      <c r="LFL128" s="208"/>
      <c r="LFM128" s="208"/>
      <c r="LFN128" s="208"/>
      <c r="LFO128" s="208"/>
      <c r="LFP128" s="208"/>
      <c r="LFQ128" s="208"/>
      <c r="LFR128" s="208"/>
      <c r="LFS128" s="208"/>
      <c r="LFT128" s="208"/>
      <c r="LFU128" s="208"/>
      <c r="LFV128" s="208"/>
      <c r="LFW128" s="208"/>
      <c r="LFX128" s="208"/>
      <c r="LFY128" s="208"/>
      <c r="LFZ128" s="208"/>
      <c r="LGA128" s="208"/>
      <c r="LGB128" s="208"/>
      <c r="LGC128" s="208"/>
      <c r="LGD128" s="208"/>
      <c r="LGE128" s="208"/>
      <c r="LGF128" s="208"/>
      <c r="LGG128" s="208"/>
      <c r="LGH128" s="208"/>
      <c r="LGI128" s="208"/>
      <c r="LGJ128" s="208"/>
      <c r="LGK128" s="208"/>
      <c r="LGL128" s="208"/>
      <c r="LGM128" s="208"/>
      <c r="LGN128" s="208"/>
      <c r="LGO128" s="208"/>
      <c r="LGP128" s="208"/>
      <c r="LGQ128" s="208"/>
      <c r="LGR128" s="208"/>
      <c r="LGS128" s="208"/>
      <c r="LGT128" s="208"/>
      <c r="LGU128" s="208"/>
      <c r="LGV128" s="208"/>
      <c r="LGW128" s="208"/>
      <c r="LGX128" s="208"/>
      <c r="LGY128" s="208"/>
      <c r="LGZ128" s="208"/>
      <c r="LHA128" s="208"/>
      <c r="LHB128" s="208"/>
      <c r="LHC128" s="208"/>
      <c r="LHD128" s="208"/>
      <c r="LHE128" s="208"/>
      <c r="LHF128" s="208"/>
      <c r="LHG128" s="208"/>
      <c r="LHH128" s="208"/>
      <c r="LHI128" s="208"/>
      <c r="LHJ128" s="208"/>
      <c r="LHK128" s="208"/>
      <c r="LHL128" s="208"/>
      <c r="LHM128" s="208"/>
      <c r="LHN128" s="208"/>
      <c r="LHO128" s="208"/>
      <c r="LHP128" s="208"/>
      <c r="LHQ128" s="208"/>
      <c r="LHR128" s="208"/>
      <c r="LHS128" s="208"/>
      <c r="LHT128" s="208"/>
      <c r="LHU128" s="208"/>
      <c r="LHV128" s="208"/>
      <c r="LHW128" s="208"/>
      <c r="LHX128" s="208"/>
      <c r="LHY128" s="208"/>
      <c r="LHZ128" s="208"/>
      <c r="LIA128" s="208"/>
      <c r="LIB128" s="208"/>
      <c r="LIC128" s="208"/>
      <c r="LID128" s="208"/>
      <c r="LIE128" s="208"/>
      <c r="LIF128" s="208"/>
      <c r="LIG128" s="208"/>
      <c r="LIH128" s="208"/>
      <c r="LII128" s="208"/>
      <c r="LIJ128" s="208"/>
      <c r="LIK128" s="208"/>
      <c r="LIL128" s="208"/>
      <c r="LIM128" s="208"/>
      <c r="LIN128" s="208"/>
      <c r="LIO128" s="208"/>
      <c r="LIP128" s="208"/>
      <c r="LIQ128" s="208"/>
      <c r="LIR128" s="208"/>
      <c r="LIS128" s="208"/>
      <c r="LIT128" s="208"/>
      <c r="LIU128" s="208"/>
      <c r="LIV128" s="208"/>
      <c r="LIW128" s="208"/>
      <c r="LIX128" s="208"/>
      <c r="LIY128" s="208"/>
      <c r="LIZ128" s="208"/>
      <c r="LJA128" s="208"/>
      <c r="LJB128" s="208"/>
      <c r="LJC128" s="208"/>
      <c r="LJD128" s="208"/>
      <c r="LJE128" s="208"/>
      <c r="LJF128" s="208"/>
      <c r="LJG128" s="208"/>
      <c r="LJH128" s="208"/>
      <c r="LJI128" s="208"/>
      <c r="LJJ128" s="208"/>
      <c r="LJK128" s="208"/>
      <c r="LJL128" s="208"/>
      <c r="LJM128" s="208"/>
      <c r="LJN128" s="208"/>
      <c r="LJO128" s="208"/>
      <c r="LJP128" s="208"/>
      <c r="LJQ128" s="208"/>
      <c r="LJR128" s="208"/>
      <c r="LJS128" s="208"/>
      <c r="LJT128" s="208"/>
      <c r="LJU128" s="208"/>
      <c r="LJV128" s="208"/>
      <c r="LJW128" s="208"/>
      <c r="LJX128" s="208"/>
      <c r="LJY128" s="208"/>
      <c r="LJZ128" s="208"/>
      <c r="LKA128" s="208"/>
      <c r="LKB128" s="208"/>
      <c r="LKC128" s="208"/>
      <c r="LKD128" s="208"/>
      <c r="LKE128" s="208"/>
      <c r="LKF128" s="208"/>
      <c r="LKG128" s="208"/>
      <c r="LKH128" s="208"/>
      <c r="LKI128" s="208"/>
      <c r="LKJ128" s="208"/>
      <c r="LKK128" s="208"/>
      <c r="LKL128" s="208"/>
      <c r="LKM128" s="208"/>
      <c r="LKN128" s="208"/>
      <c r="LKO128" s="208"/>
      <c r="LKP128" s="208"/>
      <c r="LKQ128" s="208"/>
      <c r="LKR128" s="208"/>
      <c r="LKS128" s="208"/>
      <c r="LKT128" s="208"/>
      <c r="LKU128" s="208"/>
      <c r="LKV128" s="208"/>
      <c r="LKW128" s="208"/>
      <c r="LKX128" s="208"/>
      <c r="LKY128" s="208"/>
      <c r="LKZ128" s="208"/>
      <c r="LLA128" s="208"/>
      <c r="LLB128" s="208"/>
      <c r="LLC128" s="208"/>
      <c r="LLD128" s="208"/>
      <c r="LLE128" s="208"/>
      <c r="LLF128" s="208"/>
      <c r="LLG128" s="208"/>
      <c r="LLH128" s="208"/>
      <c r="LLI128" s="208"/>
      <c r="LLJ128" s="208"/>
      <c r="LLK128" s="208"/>
      <c r="LLL128" s="208"/>
      <c r="LLM128" s="208"/>
      <c r="LLN128" s="208"/>
      <c r="LLO128" s="208"/>
      <c r="LLP128" s="208"/>
      <c r="LLQ128" s="208"/>
      <c r="LLR128" s="208"/>
      <c r="LLS128" s="208"/>
      <c r="LLT128" s="208"/>
      <c r="LLU128" s="208"/>
      <c r="LLV128" s="208"/>
      <c r="LLW128" s="208"/>
      <c r="LLX128" s="208"/>
      <c r="LLY128" s="208"/>
      <c r="LLZ128" s="208"/>
      <c r="LMA128" s="208"/>
      <c r="LMB128" s="208"/>
      <c r="LMC128" s="208"/>
      <c r="LMD128" s="208"/>
      <c r="LME128" s="208"/>
      <c r="LMF128" s="208"/>
      <c r="LMG128" s="208"/>
      <c r="LMH128" s="208"/>
      <c r="LMI128" s="208"/>
      <c r="LMJ128" s="208"/>
      <c r="LMK128" s="208"/>
      <c r="LML128" s="208"/>
      <c r="LMM128" s="208"/>
      <c r="LMN128" s="208"/>
      <c r="LMO128" s="208"/>
      <c r="LMP128" s="208"/>
      <c r="LMQ128" s="208"/>
      <c r="LMR128" s="208"/>
      <c r="LMS128" s="208"/>
      <c r="LMT128" s="208"/>
      <c r="LMU128" s="208"/>
      <c r="LMV128" s="208"/>
      <c r="LMW128" s="208"/>
      <c r="LMX128" s="208"/>
      <c r="LMY128" s="208"/>
      <c r="LMZ128" s="208"/>
      <c r="LNA128" s="208"/>
      <c r="LNB128" s="208"/>
      <c r="LNC128" s="208"/>
      <c r="LND128" s="208"/>
      <c r="LNE128" s="208"/>
      <c r="LNF128" s="208"/>
      <c r="LNG128" s="208"/>
      <c r="LNH128" s="208"/>
      <c r="LNI128" s="208"/>
      <c r="LNJ128" s="208"/>
      <c r="LNK128" s="208"/>
      <c r="LNL128" s="208"/>
      <c r="LNM128" s="208"/>
      <c r="LNN128" s="208"/>
      <c r="LNO128" s="208"/>
      <c r="LNP128" s="208"/>
      <c r="LNQ128" s="208"/>
      <c r="LNR128" s="208"/>
      <c r="LNS128" s="208"/>
      <c r="LNT128" s="208"/>
      <c r="LNU128" s="208"/>
      <c r="LNV128" s="208"/>
      <c r="LNW128" s="208"/>
      <c r="LNX128" s="208"/>
      <c r="LNY128" s="208"/>
      <c r="LNZ128" s="208"/>
      <c r="LOA128" s="208"/>
      <c r="LOB128" s="208"/>
      <c r="LOC128" s="208"/>
      <c r="LOD128" s="208"/>
      <c r="LOE128" s="208"/>
      <c r="LOF128" s="208"/>
      <c r="LOG128" s="208"/>
      <c r="LOH128" s="208"/>
      <c r="LOI128" s="208"/>
      <c r="LOJ128" s="208"/>
      <c r="LOK128" s="208"/>
      <c r="LOL128" s="208"/>
      <c r="LOM128" s="208"/>
      <c r="LON128" s="208"/>
      <c r="LOO128" s="208"/>
      <c r="LOP128" s="208"/>
      <c r="LOQ128" s="208"/>
      <c r="LOR128" s="208"/>
      <c r="LOS128" s="208"/>
      <c r="LOT128" s="208"/>
      <c r="LOU128" s="208"/>
      <c r="LOV128" s="208"/>
      <c r="LOW128" s="208"/>
      <c r="LOX128" s="208"/>
      <c r="LOY128" s="208"/>
      <c r="LOZ128" s="208"/>
      <c r="LPA128" s="208"/>
      <c r="LPB128" s="208"/>
      <c r="LPC128" s="208"/>
      <c r="LPD128" s="208"/>
      <c r="LPE128" s="208"/>
      <c r="LPF128" s="208"/>
      <c r="LPG128" s="208"/>
      <c r="LPH128" s="208"/>
      <c r="LPI128" s="208"/>
      <c r="LPJ128" s="208"/>
      <c r="LPK128" s="208"/>
      <c r="LPL128" s="208"/>
      <c r="LPM128" s="208"/>
      <c r="LPN128" s="208"/>
      <c r="LPO128" s="208"/>
      <c r="LPP128" s="208"/>
      <c r="LPQ128" s="208"/>
      <c r="LPR128" s="208"/>
      <c r="LPS128" s="208"/>
      <c r="LPT128" s="208"/>
      <c r="LPU128" s="208"/>
      <c r="LPV128" s="208"/>
      <c r="LPW128" s="208"/>
      <c r="LPX128" s="208"/>
      <c r="LPY128" s="208"/>
      <c r="LPZ128" s="208"/>
      <c r="LQA128" s="208"/>
      <c r="LQB128" s="208"/>
      <c r="LQC128" s="208"/>
      <c r="LQD128" s="208"/>
      <c r="LQE128" s="208"/>
      <c r="LQF128" s="208"/>
      <c r="LQG128" s="208"/>
      <c r="LQH128" s="208"/>
      <c r="LQI128" s="208"/>
      <c r="LQJ128" s="208"/>
      <c r="LQK128" s="208"/>
      <c r="LQL128" s="208"/>
      <c r="LQM128" s="208"/>
      <c r="LQN128" s="208"/>
      <c r="LQO128" s="208"/>
      <c r="LQP128" s="208"/>
      <c r="LQQ128" s="208"/>
      <c r="LQR128" s="208"/>
      <c r="LQS128" s="208"/>
      <c r="LQT128" s="208"/>
      <c r="LQU128" s="208"/>
      <c r="LQV128" s="208"/>
      <c r="LQW128" s="208"/>
      <c r="LQX128" s="208"/>
      <c r="LQY128" s="208"/>
      <c r="LQZ128" s="208"/>
      <c r="LRA128" s="208"/>
      <c r="LRB128" s="208"/>
      <c r="LRC128" s="208"/>
      <c r="LRD128" s="208"/>
      <c r="LRE128" s="208"/>
      <c r="LRF128" s="208"/>
      <c r="LRG128" s="208"/>
      <c r="LRH128" s="208"/>
      <c r="LRI128" s="208"/>
      <c r="LRJ128" s="208"/>
      <c r="LRK128" s="208"/>
      <c r="LRL128" s="208"/>
      <c r="LRM128" s="208"/>
      <c r="LRN128" s="208"/>
      <c r="LRO128" s="208"/>
      <c r="LRP128" s="208"/>
      <c r="LRQ128" s="208"/>
      <c r="LRR128" s="208"/>
      <c r="LRS128" s="208"/>
      <c r="LRT128" s="208"/>
      <c r="LRU128" s="208"/>
      <c r="LRV128" s="208"/>
      <c r="LRW128" s="208"/>
      <c r="LRX128" s="208"/>
      <c r="LRY128" s="208"/>
      <c r="LRZ128" s="208"/>
      <c r="LSA128" s="208"/>
      <c r="LSB128" s="208"/>
      <c r="LSC128" s="208"/>
      <c r="LSD128" s="208"/>
      <c r="LSE128" s="208"/>
      <c r="LSF128" s="208"/>
      <c r="LSG128" s="208"/>
      <c r="LSH128" s="208"/>
      <c r="LSI128" s="208"/>
      <c r="LSJ128" s="208"/>
      <c r="LSK128" s="208"/>
      <c r="LSL128" s="208"/>
      <c r="LSM128" s="208"/>
      <c r="LSN128" s="208"/>
      <c r="LSO128" s="208"/>
      <c r="LSP128" s="208"/>
      <c r="LSQ128" s="208"/>
      <c r="LSR128" s="208"/>
      <c r="LSS128" s="208"/>
      <c r="LST128" s="208"/>
      <c r="LSU128" s="208"/>
      <c r="LSV128" s="208"/>
      <c r="LSW128" s="208"/>
      <c r="LSX128" s="208"/>
      <c r="LSY128" s="208"/>
      <c r="LSZ128" s="208"/>
      <c r="LTA128" s="208"/>
      <c r="LTB128" s="208"/>
      <c r="LTC128" s="208"/>
      <c r="LTD128" s="208"/>
      <c r="LTE128" s="208"/>
      <c r="LTF128" s="208"/>
      <c r="LTG128" s="208"/>
      <c r="LTH128" s="208"/>
      <c r="LTI128" s="208"/>
      <c r="LTJ128" s="208"/>
      <c r="LTK128" s="208"/>
      <c r="LTL128" s="208"/>
      <c r="LTM128" s="208"/>
      <c r="LTN128" s="208"/>
      <c r="LTO128" s="208"/>
      <c r="LTP128" s="208"/>
      <c r="LTQ128" s="208"/>
      <c r="LTR128" s="208"/>
      <c r="LTS128" s="208"/>
      <c r="LTT128" s="208"/>
      <c r="LTU128" s="208"/>
      <c r="LTV128" s="208"/>
      <c r="LTW128" s="208"/>
      <c r="LTX128" s="208"/>
      <c r="LTY128" s="208"/>
      <c r="LTZ128" s="208"/>
      <c r="LUA128" s="208"/>
      <c r="LUB128" s="208"/>
      <c r="LUC128" s="208"/>
      <c r="LUD128" s="208"/>
      <c r="LUE128" s="208"/>
      <c r="LUF128" s="208"/>
      <c r="LUG128" s="208"/>
      <c r="LUH128" s="208"/>
      <c r="LUI128" s="208"/>
      <c r="LUJ128" s="208"/>
      <c r="LUK128" s="208"/>
      <c r="LUL128" s="208"/>
      <c r="LUM128" s="208"/>
      <c r="LUN128" s="208"/>
      <c r="LUO128" s="208"/>
      <c r="LUP128" s="208"/>
      <c r="LUQ128" s="208"/>
      <c r="LUR128" s="208"/>
      <c r="LUS128" s="208"/>
      <c r="LUT128" s="208"/>
      <c r="LUU128" s="208"/>
      <c r="LUV128" s="208"/>
      <c r="LUW128" s="208"/>
      <c r="LUX128" s="208"/>
      <c r="LUY128" s="208"/>
      <c r="LUZ128" s="208"/>
      <c r="LVA128" s="208"/>
      <c r="LVB128" s="208"/>
      <c r="LVC128" s="208"/>
      <c r="LVD128" s="208"/>
      <c r="LVE128" s="208"/>
      <c r="LVF128" s="208"/>
      <c r="LVG128" s="208"/>
      <c r="LVH128" s="208"/>
      <c r="LVI128" s="208"/>
      <c r="LVJ128" s="208"/>
      <c r="LVK128" s="208"/>
      <c r="LVL128" s="208"/>
      <c r="LVM128" s="208"/>
      <c r="LVN128" s="208"/>
      <c r="LVO128" s="208"/>
      <c r="LVP128" s="208"/>
      <c r="LVQ128" s="208"/>
      <c r="LVR128" s="208"/>
      <c r="LVS128" s="208"/>
      <c r="LVT128" s="208"/>
      <c r="LVU128" s="208"/>
      <c r="LVV128" s="208"/>
      <c r="LVW128" s="208"/>
      <c r="LVX128" s="208"/>
      <c r="LVY128" s="208"/>
      <c r="LVZ128" s="208"/>
      <c r="LWA128" s="208"/>
      <c r="LWB128" s="208"/>
      <c r="LWC128" s="208"/>
      <c r="LWD128" s="208"/>
      <c r="LWE128" s="208"/>
      <c r="LWF128" s="208"/>
      <c r="LWG128" s="208"/>
      <c r="LWH128" s="208"/>
      <c r="LWI128" s="208"/>
      <c r="LWJ128" s="208"/>
      <c r="LWK128" s="208"/>
      <c r="LWL128" s="208"/>
      <c r="LWM128" s="208"/>
      <c r="LWN128" s="208"/>
      <c r="LWO128" s="208"/>
      <c r="LWP128" s="208"/>
      <c r="LWQ128" s="208"/>
      <c r="LWR128" s="208"/>
      <c r="LWS128" s="208"/>
      <c r="LWT128" s="208"/>
      <c r="LWU128" s="208"/>
      <c r="LWV128" s="208"/>
      <c r="LWW128" s="208"/>
      <c r="LWX128" s="208"/>
      <c r="LWY128" s="208"/>
      <c r="LWZ128" s="208"/>
      <c r="LXA128" s="208"/>
      <c r="LXB128" s="208"/>
      <c r="LXC128" s="208"/>
      <c r="LXD128" s="208"/>
      <c r="LXE128" s="208"/>
      <c r="LXF128" s="208"/>
      <c r="LXG128" s="208"/>
      <c r="LXH128" s="208"/>
      <c r="LXI128" s="208"/>
      <c r="LXJ128" s="208"/>
      <c r="LXK128" s="208"/>
      <c r="LXL128" s="208"/>
      <c r="LXM128" s="208"/>
      <c r="LXN128" s="208"/>
      <c r="LXO128" s="208"/>
      <c r="LXP128" s="208"/>
      <c r="LXQ128" s="208"/>
      <c r="LXR128" s="208"/>
      <c r="LXS128" s="208"/>
      <c r="LXT128" s="208"/>
      <c r="LXU128" s="208"/>
      <c r="LXV128" s="208"/>
      <c r="LXW128" s="208"/>
      <c r="LXX128" s="208"/>
      <c r="LXY128" s="208"/>
      <c r="LXZ128" s="208"/>
      <c r="LYA128" s="208"/>
      <c r="LYB128" s="208"/>
      <c r="LYC128" s="208"/>
      <c r="LYD128" s="208"/>
      <c r="LYE128" s="208"/>
      <c r="LYF128" s="208"/>
      <c r="LYG128" s="208"/>
      <c r="LYH128" s="208"/>
      <c r="LYI128" s="208"/>
      <c r="LYJ128" s="208"/>
      <c r="LYK128" s="208"/>
      <c r="LYL128" s="208"/>
      <c r="LYM128" s="208"/>
      <c r="LYN128" s="208"/>
      <c r="LYO128" s="208"/>
      <c r="LYP128" s="208"/>
      <c r="LYQ128" s="208"/>
      <c r="LYR128" s="208"/>
      <c r="LYS128" s="208"/>
      <c r="LYT128" s="208"/>
      <c r="LYU128" s="208"/>
      <c r="LYV128" s="208"/>
      <c r="LYW128" s="208"/>
      <c r="LYX128" s="208"/>
      <c r="LYY128" s="208"/>
      <c r="LYZ128" s="208"/>
      <c r="LZA128" s="208"/>
      <c r="LZB128" s="208"/>
      <c r="LZC128" s="208"/>
      <c r="LZD128" s="208"/>
      <c r="LZE128" s="208"/>
      <c r="LZF128" s="208"/>
      <c r="LZG128" s="208"/>
      <c r="LZH128" s="208"/>
      <c r="LZI128" s="208"/>
      <c r="LZJ128" s="208"/>
      <c r="LZK128" s="208"/>
      <c r="LZL128" s="208"/>
      <c r="LZM128" s="208"/>
      <c r="LZN128" s="208"/>
      <c r="LZO128" s="208"/>
      <c r="LZP128" s="208"/>
      <c r="LZQ128" s="208"/>
      <c r="LZR128" s="208"/>
      <c r="LZS128" s="208"/>
      <c r="LZT128" s="208"/>
      <c r="LZU128" s="208"/>
      <c r="LZV128" s="208"/>
      <c r="LZW128" s="208"/>
      <c r="LZX128" s="208"/>
      <c r="LZY128" s="208"/>
      <c r="LZZ128" s="208"/>
      <c r="MAA128" s="208"/>
      <c r="MAB128" s="208"/>
      <c r="MAC128" s="208"/>
      <c r="MAD128" s="208"/>
      <c r="MAE128" s="208"/>
      <c r="MAF128" s="208"/>
      <c r="MAG128" s="208"/>
      <c r="MAH128" s="208"/>
      <c r="MAI128" s="208"/>
      <c r="MAJ128" s="208"/>
      <c r="MAK128" s="208"/>
      <c r="MAL128" s="208"/>
      <c r="MAM128" s="208"/>
      <c r="MAN128" s="208"/>
      <c r="MAO128" s="208"/>
      <c r="MAP128" s="208"/>
      <c r="MAQ128" s="208"/>
      <c r="MAR128" s="208"/>
      <c r="MAS128" s="208"/>
      <c r="MAT128" s="208"/>
      <c r="MAU128" s="208"/>
      <c r="MAV128" s="208"/>
      <c r="MAW128" s="208"/>
      <c r="MAX128" s="208"/>
      <c r="MAY128" s="208"/>
      <c r="MAZ128" s="208"/>
      <c r="MBA128" s="208"/>
      <c r="MBB128" s="208"/>
      <c r="MBC128" s="208"/>
      <c r="MBD128" s="208"/>
      <c r="MBE128" s="208"/>
      <c r="MBF128" s="208"/>
      <c r="MBG128" s="208"/>
      <c r="MBH128" s="208"/>
      <c r="MBI128" s="208"/>
      <c r="MBJ128" s="208"/>
      <c r="MBK128" s="208"/>
      <c r="MBL128" s="208"/>
      <c r="MBM128" s="208"/>
      <c r="MBN128" s="208"/>
      <c r="MBO128" s="208"/>
      <c r="MBP128" s="208"/>
      <c r="MBQ128" s="208"/>
      <c r="MBR128" s="208"/>
      <c r="MBS128" s="208"/>
      <c r="MBT128" s="208"/>
      <c r="MBU128" s="208"/>
      <c r="MBV128" s="208"/>
      <c r="MBW128" s="208"/>
      <c r="MBX128" s="208"/>
      <c r="MBY128" s="208"/>
      <c r="MBZ128" s="208"/>
      <c r="MCA128" s="208"/>
      <c r="MCB128" s="208"/>
      <c r="MCC128" s="208"/>
      <c r="MCD128" s="208"/>
      <c r="MCE128" s="208"/>
      <c r="MCF128" s="208"/>
      <c r="MCG128" s="208"/>
      <c r="MCH128" s="208"/>
      <c r="MCI128" s="208"/>
      <c r="MCJ128" s="208"/>
      <c r="MCK128" s="208"/>
      <c r="MCL128" s="208"/>
      <c r="MCM128" s="208"/>
      <c r="MCN128" s="208"/>
      <c r="MCO128" s="208"/>
      <c r="MCP128" s="208"/>
      <c r="MCQ128" s="208"/>
      <c r="MCR128" s="208"/>
      <c r="MCS128" s="208"/>
      <c r="MCT128" s="208"/>
      <c r="MCU128" s="208"/>
      <c r="MCV128" s="208"/>
      <c r="MCW128" s="208"/>
      <c r="MCX128" s="208"/>
      <c r="MCY128" s="208"/>
      <c r="MCZ128" s="208"/>
      <c r="MDA128" s="208"/>
      <c r="MDB128" s="208"/>
      <c r="MDC128" s="208"/>
      <c r="MDD128" s="208"/>
      <c r="MDE128" s="208"/>
      <c r="MDF128" s="208"/>
      <c r="MDG128" s="208"/>
      <c r="MDH128" s="208"/>
      <c r="MDI128" s="208"/>
      <c r="MDJ128" s="208"/>
      <c r="MDK128" s="208"/>
      <c r="MDL128" s="208"/>
      <c r="MDM128" s="208"/>
      <c r="MDN128" s="208"/>
      <c r="MDO128" s="208"/>
      <c r="MDP128" s="208"/>
      <c r="MDQ128" s="208"/>
      <c r="MDR128" s="208"/>
      <c r="MDS128" s="208"/>
      <c r="MDT128" s="208"/>
      <c r="MDU128" s="208"/>
      <c r="MDV128" s="208"/>
      <c r="MDW128" s="208"/>
      <c r="MDX128" s="208"/>
      <c r="MDY128" s="208"/>
      <c r="MDZ128" s="208"/>
      <c r="MEA128" s="208"/>
      <c r="MEB128" s="208"/>
      <c r="MEC128" s="208"/>
      <c r="MED128" s="208"/>
      <c r="MEE128" s="208"/>
      <c r="MEF128" s="208"/>
      <c r="MEG128" s="208"/>
      <c r="MEH128" s="208"/>
      <c r="MEI128" s="208"/>
      <c r="MEJ128" s="208"/>
      <c r="MEK128" s="208"/>
      <c r="MEL128" s="208"/>
      <c r="MEM128" s="208"/>
      <c r="MEN128" s="208"/>
      <c r="MEO128" s="208"/>
      <c r="MEP128" s="208"/>
      <c r="MEQ128" s="208"/>
      <c r="MER128" s="208"/>
      <c r="MES128" s="208"/>
      <c r="MET128" s="208"/>
      <c r="MEU128" s="208"/>
      <c r="MEV128" s="208"/>
      <c r="MEW128" s="208"/>
      <c r="MEX128" s="208"/>
      <c r="MEY128" s="208"/>
      <c r="MEZ128" s="208"/>
      <c r="MFA128" s="208"/>
      <c r="MFB128" s="208"/>
      <c r="MFC128" s="208"/>
      <c r="MFD128" s="208"/>
      <c r="MFE128" s="208"/>
      <c r="MFF128" s="208"/>
      <c r="MFG128" s="208"/>
      <c r="MFH128" s="208"/>
      <c r="MFI128" s="208"/>
      <c r="MFJ128" s="208"/>
      <c r="MFK128" s="208"/>
      <c r="MFL128" s="208"/>
      <c r="MFM128" s="208"/>
      <c r="MFN128" s="208"/>
      <c r="MFO128" s="208"/>
      <c r="MFP128" s="208"/>
      <c r="MFQ128" s="208"/>
      <c r="MFR128" s="208"/>
      <c r="MFS128" s="208"/>
      <c r="MFT128" s="208"/>
      <c r="MFU128" s="208"/>
      <c r="MFV128" s="208"/>
      <c r="MFW128" s="208"/>
      <c r="MFX128" s="208"/>
      <c r="MFY128" s="208"/>
      <c r="MFZ128" s="208"/>
      <c r="MGA128" s="208"/>
      <c r="MGB128" s="208"/>
      <c r="MGC128" s="208"/>
      <c r="MGD128" s="208"/>
      <c r="MGE128" s="208"/>
      <c r="MGF128" s="208"/>
      <c r="MGG128" s="208"/>
      <c r="MGH128" s="208"/>
      <c r="MGI128" s="208"/>
      <c r="MGJ128" s="208"/>
      <c r="MGK128" s="208"/>
      <c r="MGL128" s="208"/>
      <c r="MGM128" s="208"/>
      <c r="MGN128" s="208"/>
      <c r="MGO128" s="208"/>
      <c r="MGP128" s="208"/>
      <c r="MGQ128" s="208"/>
      <c r="MGR128" s="208"/>
      <c r="MGS128" s="208"/>
      <c r="MGT128" s="208"/>
      <c r="MGU128" s="208"/>
      <c r="MGV128" s="208"/>
      <c r="MGW128" s="208"/>
      <c r="MGX128" s="208"/>
      <c r="MGY128" s="208"/>
      <c r="MGZ128" s="208"/>
      <c r="MHA128" s="208"/>
      <c r="MHB128" s="208"/>
      <c r="MHC128" s="208"/>
      <c r="MHD128" s="208"/>
      <c r="MHE128" s="208"/>
      <c r="MHF128" s="208"/>
      <c r="MHG128" s="208"/>
      <c r="MHH128" s="208"/>
      <c r="MHI128" s="208"/>
      <c r="MHJ128" s="208"/>
      <c r="MHK128" s="208"/>
      <c r="MHL128" s="208"/>
      <c r="MHM128" s="208"/>
      <c r="MHN128" s="208"/>
      <c r="MHO128" s="208"/>
      <c r="MHP128" s="208"/>
      <c r="MHQ128" s="208"/>
      <c r="MHR128" s="208"/>
      <c r="MHS128" s="208"/>
      <c r="MHT128" s="208"/>
      <c r="MHU128" s="208"/>
      <c r="MHV128" s="208"/>
      <c r="MHW128" s="208"/>
      <c r="MHX128" s="208"/>
      <c r="MHY128" s="208"/>
      <c r="MHZ128" s="208"/>
      <c r="MIA128" s="208"/>
      <c r="MIB128" s="208"/>
      <c r="MIC128" s="208"/>
      <c r="MID128" s="208"/>
      <c r="MIE128" s="208"/>
      <c r="MIF128" s="208"/>
      <c r="MIG128" s="208"/>
      <c r="MIH128" s="208"/>
      <c r="MII128" s="208"/>
      <c r="MIJ128" s="208"/>
      <c r="MIK128" s="208"/>
      <c r="MIL128" s="208"/>
      <c r="MIM128" s="208"/>
      <c r="MIN128" s="208"/>
      <c r="MIO128" s="208"/>
      <c r="MIP128" s="208"/>
      <c r="MIQ128" s="208"/>
      <c r="MIR128" s="208"/>
      <c r="MIS128" s="208"/>
      <c r="MIT128" s="208"/>
      <c r="MIU128" s="208"/>
      <c r="MIV128" s="208"/>
      <c r="MIW128" s="208"/>
      <c r="MIX128" s="208"/>
      <c r="MIY128" s="208"/>
      <c r="MIZ128" s="208"/>
      <c r="MJA128" s="208"/>
      <c r="MJB128" s="208"/>
      <c r="MJC128" s="208"/>
      <c r="MJD128" s="208"/>
      <c r="MJE128" s="208"/>
      <c r="MJF128" s="208"/>
      <c r="MJG128" s="208"/>
      <c r="MJH128" s="208"/>
      <c r="MJI128" s="208"/>
      <c r="MJJ128" s="208"/>
      <c r="MJK128" s="208"/>
      <c r="MJL128" s="208"/>
      <c r="MJM128" s="208"/>
      <c r="MJN128" s="208"/>
      <c r="MJO128" s="208"/>
      <c r="MJP128" s="208"/>
      <c r="MJQ128" s="208"/>
      <c r="MJR128" s="208"/>
      <c r="MJS128" s="208"/>
      <c r="MJT128" s="208"/>
      <c r="MJU128" s="208"/>
      <c r="MJV128" s="208"/>
      <c r="MJW128" s="208"/>
      <c r="MJX128" s="208"/>
      <c r="MJY128" s="208"/>
      <c r="MJZ128" s="208"/>
      <c r="MKA128" s="208"/>
      <c r="MKB128" s="208"/>
      <c r="MKC128" s="208"/>
      <c r="MKD128" s="208"/>
      <c r="MKE128" s="208"/>
      <c r="MKF128" s="208"/>
      <c r="MKG128" s="208"/>
      <c r="MKH128" s="208"/>
      <c r="MKI128" s="208"/>
      <c r="MKJ128" s="208"/>
      <c r="MKK128" s="208"/>
      <c r="MKL128" s="208"/>
      <c r="MKM128" s="208"/>
      <c r="MKN128" s="208"/>
      <c r="MKO128" s="208"/>
      <c r="MKP128" s="208"/>
      <c r="MKQ128" s="208"/>
      <c r="MKR128" s="208"/>
      <c r="MKS128" s="208"/>
      <c r="MKT128" s="208"/>
      <c r="MKU128" s="208"/>
      <c r="MKV128" s="208"/>
      <c r="MKW128" s="208"/>
      <c r="MKX128" s="208"/>
      <c r="MKY128" s="208"/>
      <c r="MKZ128" s="208"/>
      <c r="MLA128" s="208"/>
      <c r="MLB128" s="208"/>
      <c r="MLC128" s="208"/>
      <c r="MLD128" s="208"/>
      <c r="MLE128" s="208"/>
      <c r="MLF128" s="208"/>
      <c r="MLG128" s="208"/>
      <c r="MLH128" s="208"/>
      <c r="MLI128" s="208"/>
      <c r="MLJ128" s="208"/>
      <c r="MLK128" s="208"/>
      <c r="MLL128" s="208"/>
      <c r="MLM128" s="208"/>
      <c r="MLN128" s="208"/>
      <c r="MLO128" s="208"/>
      <c r="MLP128" s="208"/>
      <c r="MLQ128" s="208"/>
      <c r="MLR128" s="208"/>
      <c r="MLS128" s="208"/>
      <c r="MLT128" s="208"/>
      <c r="MLU128" s="208"/>
      <c r="MLV128" s="208"/>
      <c r="MLW128" s="208"/>
      <c r="MLX128" s="208"/>
      <c r="MLY128" s="208"/>
      <c r="MLZ128" s="208"/>
      <c r="MMA128" s="208"/>
      <c r="MMB128" s="208"/>
      <c r="MMC128" s="208"/>
      <c r="MMD128" s="208"/>
      <c r="MME128" s="208"/>
      <c r="MMF128" s="208"/>
      <c r="MMG128" s="208"/>
      <c r="MMH128" s="208"/>
      <c r="MMI128" s="208"/>
      <c r="MMJ128" s="208"/>
      <c r="MMK128" s="208"/>
      <c r="MML128" s="208"/>
      <c r="MMM128" s="208"/>
      <c r="MMN128" s="208"/>
      <c r="MMO128" s="208"/>
      <c r="MMP128" s="208"/>
      <c r="MMQ128" s="208"/>
      <c r="MMR128" s="208"/>
      <c r="MMS128" s="208"/>
      <c r="MMT128" s="208"/>
      <c r="MMU128" s="208"/>
      <c r="MMV128" s="208"/>
      <c r="MMW128" s="208"/>
      <c r="MMX128" s="208"/>
      <c r="MMY128" s="208"/>
      <c r="MMZ128" s="208"/>
      <c r="MNA128" s="208"/>
      <c r="MNB128" s="208"/>
      <c r="MNC128" s="208"/>
      <c r="MND128" s="208"/>
      <c r="MNE128" s="208"/>
      <c r="MNF128" s="208"/>
      <c r="MNG128" s="208"/>
      <c r="MNH128" s="208"/>
      <c r="MNI128" s="208"/>
      <c r="MNJ128" s="208"/>
      <c r="MNK128" s="208"/>
      <c r="MNL128" s="208"/>
      <c r="MNM128" s="208"/>
      <c r="MNN128" s="208"/>
      <c r="MNO128" s="208"/>
      <c r="MNP128" s="208"/>
      <c r="MNQ128" s="208"/>
      <c r="MNR128" s="208"/>
      <c r="MNS128" s="208"/>
      <c r="MNT128" s="208"/>
      <c r="MNU128" s="208"/>
      <c r="MNV128" s="208"/>
      <c r="MNW128" s="208"/>
      <c r="MNX128" s="208"/>
      <c r="MNY128" s="208"/>
      <c r="MNZ128" s="208"/>
      <c r="MOA128" s="208"/>
      <c r="MOB128" s="208"/>
      <c r="MOC128" s="208"/>
      <c r="MOD128" s="208"/>
      <c r="MOE128" s="208"/>
      <c r="MOF128" s="208"/>
      <c r="MOG128" s="208"/>
      <c r="MOH128" s="208"/>
      <c r="MOI128" s="208"/>
      <c r="MOJ128" s="208"/>
      <c r="MOK128" s="208"/>
      <c r="MOL128" s="208"/>
      <c r="MOM128" s="208"/>
      <c r="MON128" s="208"/>
      <c r="MOO128" s="208"/>
      <c r="MOP128" s="208"/>
      <c r="MOQ128" s="208"/>
      <c r="MOR128" s="208"/>
      <c r="MOS128" s="208"/>
      <c r="MOT128" s="208"/>
      <c r="MOU128" s="208"/>
      <c r="MOV128" s="208"/>
      <c r="MOW128" s="208"/>
      <c r="MOX128" s="208"/>
      <c r="MOY128" s="208"/>
      <c r="MOZ128" s="208"/>
      <c r="MPA128" s="208"/>
      <c r="MPB128" s="208"/>
      <c r="MPC128" s="208"/>
      <c r="MPD128" s="208"/>
      <c r="MPE128" s="208"/>
      <c r="MPF128" s="208"/>
      <c r="MPG128" s="208"/>
      <c r="MPH128" s="208"/>
      <c r="MPI128" s="208"/>
      <c r="MPJ128" s="208"/>
      <c r="MPK128" s="208"/>
      <c r="MPL128" s="208"/>
      <c r="MPM128" s="208"/>
      <c r="MPN128" s="208"/>
      <c r="MPO128" s="208"/>
      <c r="MPP128" s="208"/>
      <c r="MPQ128" s="208"/>
      <c r="MPR128" s="208"/>
      <c r="MPS128" s="208"/>
      <c r="MPT128" s="208"/>
      <c r="MPU128" s="208"/>
      <c r="MPV128" s="208"/>
      <c r="MPW128" s="208"/>
      <c r="MPX128" s="208"/>
      <c r="MPY128" s="208"/>
      <c r="MPZ128" s="208"/>
      <c r="MQA128" s="208"/>
      <c r="MQB128" s="208"/>
      <c r="MQC128" s="208"/>
      <c r="MQD128" s="208"/>
      <c r="MQE128" s="208"/>
      <c r="MQF128" s="208"/>
      <c r="MQG128" s="208"/>
      <c r="MQH128" s="208"/>
      <c r="MQI128" s="208"/>
      <c r="MQJ128" s="208"/>
      <c r="MQK128" s="208"/>
      <c r="MQL128" s="208"/>
      <c r="MQM128" s="208"/>
      <c r="MQN128" s="208"/>
      <c r="MQO128" s="208"/>
      <c r="MQP128" s="208"/>
      <c r="MQQ128" s="208"/>
      <c r="MQR128" s="208"/>
      <c r="MQS128" s="208"/>
      <c r="MQT128" s="208"/>
      <c r="MQU128" s="208"/>
      <c r="MQV128" s="208"/>
      <c r="MQW128" s="208"/>
      <c r="MQX128" s="208"/>
      <c r="MQY128" s="208"/>
      <c r="MQZ128" s="208"/>
      <c r="MRA128" s="208"/>
      <c r="MRB128" s="208"/>
      <c r="MRC128" s="208"/>
      <c r="MRD128" s="208"/>
      <c r="MRE128" s="208"/>
      <c r="MRF128" s="208"/>
      <c r="MRG128" s="208"/>
      <c r="MRH128" s="208"/>
      <c r="MRI128" s="208"/>
      <c r="MRJ128" s="208"/>
      <c r="MRK128" s="208"/>
      <c r="MRL128" s="208"/>
      <c r="MRM128" s="208"/>
      <c r="MRN128" s="208"/>
      <c r="MRO128" s="208"/>
      <c r="MRP128" s="208"/>
      <c r="MRQ128" s="208"/>
      <c r="MRR128" s="208"/>
      <c r="MRS128" s="208"/>
      <c r="MRT128" s="208"/>
      <c r="MRU128" s="208"/>
      <c r="MRV128" s="208"/>
      <c r="MRW128" s="208"/>
      <c r="MRX128" s="208"/>
      <c r="MRY128" s="208"/>
      <c r="MRZ128" s="208"/>
      <c r="MSA128" s="208"/>
      <c r="MSB128" s="208"/>
      <c r="MSC128" s="208"/>
      <c r="MSD128" s="208"/>
      <c r="MSE128" s="208"/>
      <c r="MSF128" s="208"/>
      <c r="MSG128" s="208"/>
      <c r="MSH128" s="208"/>
      <c r="MSI128" s="208"/>
      <c r="MSJ128" s="208"/>
      <c r="MSK128" s="208"/>
      <c r="MSL128" s="208"/>
      <c r="MSM128" s="208"/>
      <c r="MSN128" s="208"/>
      <c r="MSO128" s="208"/>
      <c r="MSP128" s="208"/>
      <c r="MSQ128" s="208"/>
      <c r="MSR128" s="208"/>
      <c r="MSS128" s="208"/>
      <c r="MST128" s="208"/>
      <c r="MSU128" s="208"/>
      <c r="MSV128" s="208"/>
      <c r="MSW128" s="208"/>
      <c r="MSX128" s="208"/>
      <c r="MSY128" s="208"/>
      <c r="MSZ128" s="208"/>
      <c r="MTA128" s="208"/>
      <c r="MTB128" s="208"/>
      <c r="MTC128" s="208"/>
      <c r="MTD128" s="208"/>
      <c r="MTE128" s="208"/>
      <c r="MTF128" s="208"/>
      <c r="MTG128" s="208"/>
      <c r="MTH128" s="208"/>
      <c r="MTI128" s="208"/>
      <c r="MTJ128" s="208"/>
      <c r="MTK128" s="208"/>
      <c r="MTL128" s="208"/>
      <c r="MTM128" s="208"/>
      <c r="MTN128" s="208"/>
      <c r="MTO128" s="208"/>
      <c r="MTP128" s="208"/>
      <c r="MTQ128" s="208"/>
      <c r="MTR128" s="208"/>
      <c r="MTS128" s="208"/>
      <c r="MTT128" s="208"/>
      <c r="MTU128" s="208"/>
      <c r="MTV128" s="208"/>
      <c r="MTW128" s="208"/>
      <c r="MTX128" s="208"/>
      <c r="MTY128" s="208"/>
      <c r="MTZ128" s="208"/>
      <c r="MUA128" s="208"/>
      <c r="MUB128" s="208"/>
      <c r="MUC128" s="208"/>
      <c r="MUD128" s="208"/>
      <c r="MUE128" s="208"/>
      <c r="MUF128" s="208"/>
      <c r="MUG128" s="208"/>
      <c r="MUH128" s="208"/>
      <c r="MUI128" s="208"/>
      <c r="MUJ128" s="208"/>
      <c r="MUK128" s="208"/>
      <c r="MUL128" s="208"/>
      <c r="MUM128" s="208"/>
      <c r="MUN128" s="208"/>
      <c r="MUO128" s="208"/>
      <c r="MUP128" s="208"/>
      <c r="MUQ128" s="208"/>
      <c r="MUR128" s="208"/>
      <c r="MUS128" s="208"/>
      <c r="MUT128" s="208"/>
      <c r="MUU128" s="208"/>
      <c r="MUV128" s="208"/>
      <c r="MUW128" s="208"/>
      <c r="MUX128" s="208"/>
      <c r="MUY128" s="208"/>
      <c r="MUZ128" s="208"/>
      <c r="MVA128" s="208"/>
      <c r="MVB128" s="208"/>
      <c r="MVC128" s="208"/>
      <c r="MVD128" s="208"/>
      <c r="MVE128" s="208"/>
      <c r="MVF128" s="208"/>
      <c r="MVG128" s="208"/>
      <c r="MVH128" s="208"/>
      <c r="MVI128" s="208"/>
      <c r="MVJ128" s="208"/>
      <c r="MVK128" s="208"/>
      <c r="MVL128" s="208"/>
      <c r="MVM128" s="208"/>
      <c r="MVN128" s="208"/>
      <c r="MVO128" s="208"/>
      <c r="MVP128" s="208"/>
      <c r="MVQ128" s="208"/>
      <c r="MVR128" s="208"/>
      <c r="MVS128" s="208"/>
      <c r="MVT128" s="208"/>
      <c r="MVU128" s="208"/>
      <c r="MVV128" s="208"/>
      <c r="MVW128" s="208"/>
      <c r="MVX128" s="208"/>
      <c r="MVY128" s="208"/>
      <c r="MVZ128" s="208"/>
      <c r="MWA128" s="208"/>
      <c r="MWB128" s="208"/>
      <c r="MWC128" s="208"/>
      <c r="MWD128" s="208"/>
      <c r="MWE128" s="208"/>
      <c r="MWF128" s="208"/>
      <c r="MWG128" s="208"/>
      <c r="MWH128" s="208"/>
      <c r="MWI128" s="208"/>
      <c r="MWJ128" s="208"/>
      <c r="MWK128" s="208"/>
      <c r="MWL128" s="208"/>
      <c r="MWM128" s="208"/>
      <c r="MWN128" s="208"/>
      <c r="MWO128" s="208"/>
      <c r="MWP128" s="208"/>
      <c r="MWQ128" s="208"/>
      <c r="MWR128" s="208"/>
      <c r="MWS128" s="208"/>
      <c r="MWT128" s="208"/>
      <c r="MWU128" s="208"/>
      <c r="MWV128" s="208"/>
      <c r="MWW128" s="208"/>
      <c r="MWX128" s="208"/>
      <c r="MWY128" s="208"/>
      <c r="MWZ128" s="208"/>
      <c r="MXA128" s="208"/>
      <c r="MXB128" s="208"/>
      <c r="MXC128" s="208"/>
      <c r="MXD128" s="208"/>
      <c r="MXE128" s="208"/>
      <c r="MXF128" s="208"/>
      <c r="MXG128" s="208"/>
      <c r="MXH128" s="208"/>
      <c r="MXI128" s="208"/>
      <c r="MXJ128" s="208"/>
      <c r="MXK128" s="208"/>
      <c r="MXL128" s="208"/>
      <c r="MXM128" s="208"/>
      <c r="MXN128" s="208"/>
      <c r="MXO128" s="208"/>
      <c r="MXP128" s="208"/>
      <c r="MXQ128" s="208"/>
      <c r="MXR128" s="208"/>
      <c r="MXS128" s="208"/>
      <c r="MXT128" s="208"/>
      <c r="MXU128" s="208"/>
      <c r="MXV128" s="208"/>
      <c r="MXW128" s="208"/>
      <c r="MXX128" s="208"/>
      <c r="MXY128" s="208"/>
      <c r="MXZ128" s="208"/>
      <c r="MYA128" s="208"/>
      <c r="MYB128" s="208"/>
      <c r="MYC128" s="208"/>
      <c r="MYD128" s="208"/>
      <c r="MYE128" s="208"/>
      <c r="MYF128" s="208"/>
      <c r="MYG128" s="208"/>
      <c r="MYH128" s="208"/>
      <c r="MYI128" s="208"/>
      <c r="MYJ128" s="208"/>
      <c r="MYK128" s="208"/>
      <c r="MYL128" s="208"/>
      <c r="MYM128" s="208"/>
      <c r="MYN128" s="208"/>
      <c r="MYO128" s="208"/>
      <c r="MYP128" s="208"/>
      <c r="MYQ128" s="208"/>
      <c r="MYR128" s="208"/>
      <c r="MYS128" s="208"/>
      <c r="MYT128" s="208"/>
      <c r="MYU128" s="208"/>
      <c r="MYV128" s="208"/>
      <c r="MYW128" s="208"/>
      <c r="MYX128" s="208"/>
      <c r="MYY128" s="208"/>
      <c r="MYZ128" s="208"/>
      <c r="MZA128" s="208"/>
      <c r="MZB128" s="208"/>
      <c r="MZC128" s="208"/>
      <c r="MZD128" s="208"/>
      <c r="MZE128" s="208"/>
      <c r="MZF128" s="208"/>
      <c r="MZG128" s="208"/>
      <c r="MZH128" s="208"/>
      <c r="MZI128" s="208"/>
      <c r="MZJ128" s="208"/>
      <c r="MZK128" s="208"/>
      <c r="MZL128" s="208"/>
      <c r="MZM128" s="208"/>
      <c r="MZN128" s="208"/>
      <c r="MZO128" s="208"/>
      <c r="MZP128" s="208"/>
      <c r="MZQ128" s="208"/>
      <c r="MZR128" s="208"/>
      <c r="MZS128" s="208"/>
      <c r="MZT128" s="208"/>
      <c r="MZU128" s="208"/>
      <c r="MZV128" s="208"/>
      <c r="MZW128" s="208"/>
      <c r="MZX128" s="208"/>
      <c r="MZY128" s="208"/>
      <c r="MZZ128" s="208"/>
      <c r="NAA128" s="208"/>
      <c r="NAB128" s="208"/>
      <c r="NAC128" s="208"/>
      <c r="NAD128" s="208"/>
      <c r="NAE128" s="208"/>
      <c r="NAF128" s="208"/>
      <c r="NAG128" s="208"/>
      <c r="NAH128" s="208"/>
      <c r="NAI128" s="208"/>
      <c r="NAJ128" s="208"/>
      <c r="NAK128" s="208"/>
      <c r="NAL128" s="208"/>
      <c r="NAM128" s="208"/>
      <c r="NAN128" s="208"/>
      <c r="NAO128" s="208"/>
      <c r="NAP128" s="208"/>
      <c r="NAQ128" s="208"/>
      <c r="NAR128" s="208"/>
      <c r="NAS128" s="208"/>
      <c r="NAT128" s="208"/>
      <c r="NAU128" s="208"/>
      <c r="NAV128" s="208"/>
      <c r="NAW128" s="208"/>
      <c r="NAX128" s="208"/>
      <c r="NAY128" s="208"/>
      <c r="NAZ128" s="208"/>
      <c r="NBA128" s="208"/>
      <c r="NBB128" s="208"/>
      <c r="NBC128" s="208"/>
      <c r="NBD128" s="208"/>
      <c r="NBE128" s="208"/>
      <c r="NBF128" s="208"/>
      <c r="NBG128" s="208"/>
      <c r="NBH128" s="208"/>
      <c r="NBI128" s="208"/>
      <c r="NBJ128" s="208"/>
      <c r="NBK128" s="208"/>
      <c r="NBL128" s="208"/>
      <c r="NBM128" s="208"/>
      <c r="NBN128" s="208"/>
      <c r="NBO128" s="208"/>
      <c r="NBP128" s="208"/>
      <c r="NBQ128" s="208"/>
      <c r="NBR128" s="208"/>
      <c r="NBS128" s="208"/>
      <c r="NBT128" s="208"/>
      <c r="NBU128" s="208"/>
      <c r="NBV128" s="208"/>
      <c r="NBW128" s="208"/>
      <c r="NBX128" s="208"/>
      <c r="NBY128" s="208"/>
      <c r="NBZ128" s="208"/>
      <c r="NCA128" s="208"/>
      <c r="NCB128" s="208"/>
      <c r="NCC128" s="208"/>
      <c r="NCD128" s="208"/>
      <c r="NCE128" s="208"/>
      <c r="NCF128" s="208"/>
      <c r="NCG128" s="208"/>
      <c r="NCH128" s="208"/>
      <c r="NCI128" s="208"/>
      <c r="NCJ128" s="208"/>
      <c r="NCK128" s="208"/>
      <c r="NCL128" s="208"/>
      <c r="NCM128" s="208"/>
      <c r="NCN128" s="208"/>
      <c r="NCO128" s="208"/>
      <c r="NCP128" s="208"/>
      <c r="NCQ128" s="208"/>
      <c r="NCR128" s="208"/>
      <c r="NCS128" s="208"/>
      <c r="NCT128" s="208"/>
      <c r="NCU128" s="208"/>
      <c r="NCV128" s="208"/>
      <c r="NCW128" s="208"/>
      <c r="NCX128" s="208"/>
      <c r="NCY128" s="208"/>
      <c r="NCZ128" s="208"/>
      <c r="NDA128" s="208"/>
      <c r="NDB128" s="208"/>
      <c r="NDC128" s="208"/>
      <c r="NDD128" s="208"/>
      <c r="NDE128" s="208"/>
      <c r="NDF128" s="208"/>
      <c r="NDG128" s="208"/>
      <c r="NDH128" s="208"/>
      <c r="NDI128" s="208"/>
      <c r="NDJ128" s="208"/>
      <c r="NDK128" s="208"/>
      <c r="NDL128" s="208"/>
      <c r="NDM128" s="208"/>
      <c r="NDN128" s="208"/>
      <c r="NDO128" s="208"/>
      <c r="NDP128" s="208"/>
      <c r="NDQ128" s="208"/>
      <c r="NDR128" s="208"/>
      <c r="NDS128" s="208"/>
      <c r="NDT128" s="208"/>
      <c r="NDU128" s="208"/>
      <c r="NDV128" s="208"/>
      <c r="NDW128" s="208"/>
      <c r="NDX128" s="208"/>
      <c r="NDY128" s="208"/>
      <c r="NDZ128" s="208"/>
      <c r="NEA128" s="208"/>
      <c r="NEB128" s="208"/>
      <c r="NEC128" s="208"/>
      <c r="NED128" s="208"/>
      <c r="NEE128" s="208"/>
      <c r="NEF128" s="208"/>
      <c r="NEG128" s="208"/>
      <c r="NEH128" s="208"/>
      <c r="NEI128" s="208"/>
      <c r="NEJ128" s="208"/>
      <c r="NEK128" s="208"/>
      <c r="NEL128" s="208"/>
      <c r="NEM128" s="208"/>
      <c r="NEN128" s="208"/>
      <c r="NEO128" s="208"/>
      <c r="NEP128" s="208"/>
      <c r="NEQ128" s="208"/>
      <c r="NER128" s="208"/>
      <c r="NES128" s="208"/>
      <c r="NET128" s="208"/>
      <c r="NEU128" s="208"/>
      <c r="NEV128" s="208"/>
      <c r="NEW128" s="208"/>
      <c r="NEX128" s="208"/>
      <c r="NEY128" s="208"/>
      <c r="NEZ128" s="208"/>
      <c r="NFA128" s="208"/>
      <c r="NFB128" s="208"/>
      <c r="NFC128" s="208"/>
      <c r="NFD128" s="208"/>
      <c r="NFE128" s="208"/>
      <c r="NFF128" s="208"/>
      <c r="NFG128" s="208"/>
      <c r="NFH128" s="208"/>
      <c r="NFI128" s="208"/>
      <c r="NFJ128" s="208"/>
      <c r="NFK128" s="208"/>
      <c r="NFL128" s="208"/>
      <c r="NFM128" s="208"/>
      <c r="NFN128" s="208"/>
      <c r="NFO128" s="208"/>
      <c r="NFP128" s="208"/>
      <c r="NFQ128" s="208"/>
      <c r="NFR128" s="208"/>
      <c r="NFS128" s="208"/>
      <c r="NFT128" s="208"/>
      <c r="NFU128" s="208"/>
      <c r="NFV128" s="208"/>
      <c r="NFW128" s="208"/>
      <c r="NFX128" s="208"/>
      <c r="NFY128" s="208"/>
      <c r="NFZ128" s="208"/>
      <c r="NGA128" s="208"/>
      <c r="NGB128" s="208"/>
      <c r="NGC128" s="208"/>
      <c r="NGD128" s="208"/>
      <c r="NGE128" s="208"/>
      <c r="NGF128" s="208"/>
      <c r="NGG128" s="208"/>
      <c r="NGH128" s="208"/>
      <c r="NGI128" s="208"/>
      <c r="NGJ128" s="208"/>
      <c r="NGK128" s="208"/>
      <c r="NGL128" s="208"/>
      <c r="NGM128" s="208"/>
      <c r="NGN128" s="208"/>
      <c r="NGO128" s="208"/>
      <c r="NGP128" s="208"/>
      <c r="NGQ128" s="208"/>
      <c r="NGR128" s="208"/>
      <c r="NGS128" s="208"/>
      <c r="NGT128" s="208"/>
      <c r="NGU128" s="208"/>
      <c r="NGV128" s="208"/>
      <c r="NGW128" s="208"/>
      <c r="NGX128" s="208"/>
      <c r="NGY128" s="208"/>
      <c r="NGZ128" s="208"/>
      <c r="NHA128" s="208"/>
      <c r="NHB128" s="208"/>
      <c r="NHC128" s="208"/>
      <c r="NHD128" s="208"/>
      <c r="NHE128" s="208"/>
      <c r="NHF128" s="208"/>
      <c r="NHG128" s="208"/>
      <c r="NHH128" s="208"/>
      <c r="NHI128" s="208"/>
      <c r="NHJ128" s="208"/>
      <c r="NHK128" s="208"/>
      <c r="NHL128" s="208"/>
      <c r="NHM128" s="208"/>
      <c r="NHN128" s="208"/>
      <c r="NHO128" s="208"/>
      <c r="NHP128" s="208"/>
      <c r="NHQ128" s="208"/>
      <c r="NHR128" s="208"/>
      <c r="NHS128" s="208"/>
      <c r="NHT128" s="208"/>
      <c r="NHU128" s="208"/>
      <c r="NHV128" s="208"/>
      <c r="NHW128" s="208"/>
      <c r="NHX128" s="208"/>
      <c r="NHY128" s="208"/>
      <c r="NHZ128" s="208"/>
      <c r="NIA128" s="208"/>
      <c r="NIB128" s="208"/>
      <c r="NIC128" s="208"/>
      <c r="NID128" s="208"/>
      <c r="NIE128" s="208"/>
      <c r="NIF128" s="208"/>
      <c r="NIG128" s="208"/>
      <c r="NIH128" s="208"/>
      <c r="NII128" s="208"/>
      <c r="NIJ128" s="208"/>
      <c r="NIK128" s="208"/>
      <c r="NIL128" s="208"/>
      <c r="NIM128" s="208"/>
      <c r="NIN128" s="208"/>
      <c r="NIO128" s="208"/>
      <c r="NIP128" s="208"/>
      <c r="NIQ128" s="208"/>
      <c r="NIR128" s="208"/>
      <c r="NIS128" s="208"/>
      <c r="NIT128" s="208"/>
      <c r="NIU128" s="208"/>
      <c r="NIV128" s="208"/>
      <c r="NIW128" s="208"/>
      <c r="NIX128" s="208"/>
      <c r="NIY128" s="208"/>
      <c r="NIZ128" s="208"/>
      <c r="NJA128" s="208"/>
      <c r="NJB128" s="208"/>
      <c r="NJC128" s="208"/>
      <c r="NJD128" s="208"/>
      <c r="NJE128" s="208"/>
      <c r="NJF128" s="208"/>
      <c r="NJG128" s="208"/>
      <c r="NJH128" s="208"/>
      <c r="NJI128" s="208"/>
      <c r="NJJ128" s="208"/>
      <c r="NJK128" s="208"/>
      <c r="NJL128" s="208"/>
      <c r="NJM128" s="208"/>
      <c r="NJN128" s="208"/>
      <c r="NJO128" s="208"/>
      <c r="NJP128" s="208"/>
      <c r="NJQ128" s="208"/>
      <c r="NJR128" s="208"/>
      <c r="NJS128" s="208"/>
      <c r="NJT128" s="208"/>
      <c r="NJU128" s="208"/>
      <c r="NJV128" s="208"/>
      <c r="NJW128" s="208"/>
      <c r="NJX128" s="208"/>
      <c r="NJY128" s="208"/>
      <c r="NJZ128" s="208"/>
      <c r="NKA128" s="208"/>
      <c r="NKB128" s="208"/>
      <c r="NKC128" s="208"/>
      <c r="NKD128" s="208"/>
      <c r="NKE128" s="208"/>
      <c r="NKF128" s="208"/>
      <c r="NKG128" s="208"/>
      <c r="NKH128" s="208"/>
      <c r="NKI128" s="208"/>
      <c r="NKJ128" s="208"/>
      <c r="NKK128" s="208"/>
      <c r="NKL128" s="208"/>
      <c r="NKM128" s="208"/>
      <c r="NKN128" s="208"/>
      <c r="NKO128" s="208"/>
      <c r="NKP128" s="208"/>
      <c r="NKQ128" s="208"/>
      <c r="NKR128" s="208"/>
      <c r="NKS128" s="208"/>
      <c r="NKT128" s="208"/>
      <c r="NKU128" s="208"/>
      <c r="NKV128" s="208"/>
      <c r="NKW128" s="208"/>
      <c r="NKX128" s="208"/>
      <c r="NKY128" s="208"/>
      <c r="NKZ128" s="208"/>
      <c r="NLA128" s="208"/>
      <c r="NLB128" s="208"/>
      <c r="NLC128" s="208"/>
      <c r="NLD128" s="208"/>
      <c r="NLE128" s="208"/>
      <c r="NLF128" s="208"/>
      <c r="NLG128" s="208"/>
      <c r="NLH128" s="208"/>
      <c r="NLI128" s="208"/>
      <c r="NLJ128" s="208"/>
      <c r="NLK128" s="208"/>
      <c r="NLL128" s="208"/>
      <c r="NLM128" s="208"/>
      <c r="NLN128" s="208"/>
      <c r="NLO128" s="208"/>
      <c r="NLP128" s="208"/>
      <c r="NLQ128" s="208"/>
      <c r="NLR128" s="208"/>
      <c r="NLS128" s="208"/>
      <c r="NLT128" s="208"/>
      <c r="NLU128" s="208"/>
      <c r="NLV128" s="208"/>
      <c r="NLW128" s="208"/>
      <c r="NLX128" s="208"/>
      <c r="NLY128" s="208"/>
      <c r="NLZ128" s="208"/>
      <c r="NMA128" s="208"/>
      <c r="NMB128" s="208"/>
      <c r="NMC128" s="208"/>
      <c r="NMD128" s="208"/>
      <c r="NME128" s="208"/>
      <c r="NMF128" s="208"/>
      <c r="NMG128" s="208"/>
      <c r="NMH128" s="208"/>
      <c r="NMI128" s="208"/>
      <c r="NMJ128" s="208"/>
      <c r="NMK128" s="208"/>
      <c r="NML128" s="208"/>
      <c r="NMM128" s="208"/>
      <c r="NMN128" s="208"/>
      <c r="NMO128" s="208"/>
      <c r="NMP128" s="208"/>
      <c r="NMQ128" s="208"/>
      <c r="NMR128" s="208"/>
      <c r="NMS128" s="208"/>
      <c r="NMT128" s="208"/>
      <c r="NMU128" s="208"/>
      <c r="NMV128" s="208"/>
      <c r="NMW128" s="208"/>
      <c r="NMX128" s="208"/>
      <c r="NMY128" s="208"/>
      <c r="NMZ128" s="208"/>
      <c r="NNA128" s="208"/>
      <c r="NNB128" s="208"/>
      <c r="NNC128" s="208"/>
      <c r="NND128" s="208"/>
      <c r="NNE128" s="208"/>
      <c r="NNF128" s="208"/>
      <c r="NNG128" s="208"/>
      <c r="NNH128" s="208"/>
      <c r="NNI128" s="208"/>
      <c r="NNJ128" s="208"/>
      <c r="NNK128" s="208"/>
      <c r="NNL128" s="208"/>
      <c r="NNM128" s="208"/>
      <c r="NNN128" s="208"/>
      <c r="NNO128" s="208"/>
      <c r="NNP128" s="208"/>
      <c r="NNQ128" s="208"/>
      <c r="NNR128" s="208"/>
      <c r="NNS128" s="208"/>
      <c r="NNT128" s="208"/>
      <c r="NNU128" s="208"/>
      <c r="NNV128" s="208"/>
      <c r="NNW128" s="208"/>
      <c r="NNX128" s="208"/>
      <c r="NNY128" s="208"/>
      <c r="NNZ128" s="208"/>
      <c r="NOA128" s="208"/>
      <c r="NOB128" s="208"/>
      <c r="NOC128" s="208"/>
      <c r="NOD128" s="208"/>
      <c r="NOE128" s="208"/>
      <c r="NOF128" s="208"/>
      <c r="NOG128" s="208"/>
      <c r="NOH128" s="208"/>
      <c r="NOI128" s="208"/>
      <c r="NOJ128" s="208"/>
      <c r="NOK128" s="208"/>
      <c r="NOL128" s="208"/>
      <c r="NOM128" s="208"/>
      <c r="NON128" s="208"/>
      <c r="NOO128" s="208"/>
      <c r="NOP128" s="208"/>
      <c r="NOQ128" s="208"/>
      <c r="NOR128" s="208"/>
      <c r="NOS128" s="208"/>
      <c r="NOT128" s="208"/>
      <c r="NOU128" s="208"/>
      <c r="NOV128" s="208"/>
      <c r="NOW128" s="208"/>
      <c r="NOX128" s="208"/>
      <c r="NOY128" s="208"/>
      <c r="NOZ128" s="208"/>
      <c r="NPA128" s="208"/>
      <c r="NPB128" s="208"/>
      <c r="NPC128" s="208"/>
      <c r="NPD128" s="208"/>
      <c r="NPE128" s="208"/>
      <c r="NPF128" s="208"/>
      <c r="NPG128" s="208"/>
      <c r="NPH128" s="208"/>
      <c r="NPI128" s="208"/>
      <c r="NPJ128" s="208"/>
      <c r="NPK128" s="208"/>
      <c r="NPL128" s="208"/>
      <c r="NPM128" s="208"/>
      <c r="NPN128" s="208"/>
      <c r="NPO128" s="208"/>
      <c r="NPP128" s="208"/>
      <c r="NPQ128" s="208"/>
      <c r="NPR128" s="208"/>
      <c r="NPS128" s="208"/>
      <c r="NPT128" s="208"/>
      <c r="NPU128" s="208"/>
      <c r="NPV128" s="208"/>
      <c r="NPW128" s="208"/>
      <c r="NPX128" s="208"/>
      <c r="NPY128" s="208"/>
      <c r="NPZ128" s="208"/>
      <c r="NQA128" s="208"/>
      <c r="NQB128" s="208"/>
      <c r="NQC128" s="208"/>
      <c r="NQD128" s="208"/>
      <c r="NQE128" s="208"/>
      <c r="NQF128" s="208"/>
      <c r="NQG128" s="208"/>
      <c r="NQH128" s="208"/>
      <c r="NQI128" s="208"/>
      <c r="NQJ128" s="208"/>
      <c r="NQK128" s="208"/>
      <c r="NQL128" s="208"/>
      <c r="NQM128" s="208"/>
      <c r="NQN128" s="208"/>
      <c r="NQO128" s="208"/>
      <c r="NQP128" s="208"/>
      <c r="NQQ128" s="208"/>
      <c r="NQR128" s="208"/>
      <c r="NQS128" s="208"/>
      <c r="NQT128" s="208"/>
      <c r="NQU128" s="208"/>
      <c r="NQV128" s="208"/>
      <c r="NQW128" s="208"/>
      <c r="NQX128" s="208"/>
      <c r="NQY128" s="208"/>
      <c r="NQZ128" s="208"/>
      <c r="NRA128" s="208"/>
      <c r="NRB128" s="208"/>
      <c r="NRC128" s="208"/>
      <c r="NRD128" s="208"/>
      <c r="NRE128" s="208"/>
      <c r="NRF128" s="208"/>
      <c r="NRG128" s="208"/>
      <c r="NRH128" s="208"/>
      <c r="NRI128" s="208"/>
      <c r="NRJ128" s="208"/>
      <c r="NRK128" s="208"/>
      <c r="NRL128" s="208"/>
      <c r="NRM128" s="208"/>
      <c r="NRN128" s="208"/>
      <c r="NRO128" s="208"/>
      <c r="NRP128" s="208"/>
      <c r="NRQ128" s="208"/>
      <c r="NRR128" s="208"/>
      <c r="NRS128" s="208"/>
      <c r="NRT128" s="208"/>
      <c r="NRU128" s="208"/>
      <c r="NRV128" s="208"/>
      <c r="NRW128" s="208"/>
      <c r="NRX128" s="208"/>
      <c r="NRY128" s="208"/>
      <c r="NRZ128" s="208"/>
      <c r="NSA128" s="208"/>
      <c r="NSB128" s="208"/>
      <c r="NSC128" s="208"/>
      <c r="NSD128" s="208"/>
      <c r="NSE128" s="208"/>
      <c r="NSF128" s="208"/>
      <c r="NSG128" s="208"/>
      <c r="NSH128" s="208"/>
      <c r="NSI128" s="208"/>
      <c r="NSJ128" s="208"/>
      <c r="NSK128" s="208"/>
      <c r="NSL128" s="208"/>
      <c r="NSM128" s="208"/>
      <c r="NSN128" s="208"/>
      <c r="NSO128" s="208"/>
      <c r="NSP128" s="208"/>
      <c r="NSQ128" s="208"/>
      <c r="NSR128" s="208"/>
      <c r="NSS128" s="208"/>
      <c r="NST128" s="208"/>
      <c r="NSU128" s="208"/>
      <c r="NSV128" s="208"/>
      <c r="NSW128" s="208"/>
      <c r="NSX128" s="208"/>
      <c r="NSY128" s="208"/>
      <c r="NSZ128" s="208"/>
      <c r="NTA128" s="208"/>
      <c r="NTB128" s="208"/>
      <c r="NTC128" s="208"/>
      <c r="NTD128" s="208"/>
      <c r="NTE128" s="208"/>
      <c r="NTF128" s="208"/>
      <c r="NTG128" s="208"/>
      <c r="NTH128" s="208"/>
      <c r="NTI128" s="208"/>
      <c r="NTJ128" s="208"/>
      <c r="NTK128" s="208"/>
      <c r="NTL128" s="208"/>
      <c r="NTM128" s="208"/>
      <c r="NTN128" s="208"/>
      <c r="NTO128" s="208"/>
      <c r="NTP128" s="208"/>
      <c r="NTQ128" s="208"/>
      <c r="NTR128" s="208"/>
      <c r="NTS128" s="208"/>
      <c r="NTT128" s="208"/>
      <c r="NTU128" s="208"/>
      <c r="NTV128" s="208"/>
      <c r="NTW128" s="208"/>
      <c r="NTX128" s="208"/>
      <c r="NTY128" s="208"/>
      <c r="NTZ128" s="208"/>
      <c r="NUA128" s="208"/>
      <c r="NUB128" s="208"/>
      <c r="NUC128" s="208"/>
      <c r="NUD128" s="208"/>
      <c r="NUE128" s="208"/>
      <c r="NUF128" s="208"/>
      <c r="NUG128" s="208"/>
      <c r="NUH128" s="208"/>
      <c r="NUI128" s="208"/>
      <c r="NUJ128" s="208"/>
      <c r="NUK128" s="208"/>
      <c r="NUL128" s="208"/>
      <c r="NUM128" s="208"/>
      <c r="NUN128" s="208"/>
      <c r="NUO128" s="208"/>
      <c r="NUP128" s="208"/>
      <c r="NUQ128" s="208"/>
      <c r="NUR128" s="208"/>
      <c r="NUS128" s="208"/>
      <c r="NUT128" s="208"/>
      <c r="NUU128" s="208"/>
      <c r="NUV128" s="208"/>
      <c r="NUW128" s="208"/>
      <c r="NUX128" s="208"/>
      <c r="NUY128" s="208"/>
      <c r="NUZ128" s="208"/>
      <c r="NVA128" s="208"/>
      <c r="NVB128" s="208"/>
      <c r="NVC128" s="208"/>
      <c r="NVD128" s="208"/>
      <c r="NVE128" s="208"/>
      <c r="NVF128" s="208"/>
      <c r="NVG128" s="208"/>
      <c r="NVH128" s="208"/>
      <c r="NVI128" s="208"/>
      <c r="NVJ128" s="208"/>
      <c r="NVK128" s="208"/>
      <c r="NVL128" s="208"/>
      <c r="NVM128" s="208"/>
      <c r="NVN128" s="208"/>
      <c r="NVO128" s="208"/>
      <c r="NVP128" s="208"/>
      <c r="NVQ128" s="208"/>
      <c r="NVR128" s="208"/>
      <c r="NVS128" s="208"/>
      <c r="NVT128" s="208"/>
      <c r="NVU128" s="208"/>
      <c r="NVV128" s="208"/>
      <c r="NVW128" s="208"/>
      <c r="NVX128" s="208"/>
      <c r="NVY128" s="208"/>
      <c r="NVZ128" s="208"/>
      <c r="NWA128" s="208"/>
      <c r="NWB128" s="208"/>
      <c r="NWC128" s="208"/>
      <c r="NWD128" s="208"/>
      <c r="NWE128" s="208"/>
      <c r="NWF128" s="208"/>
      <c r="NWG128" s="208"/>
      <c r="NWH128" s="208"/>
      <c r="NWI128" s="208"/>
      <c r="NWJ128" s="208"/>
      <c r="NWK128" s="208"/>
      <c r="NWL128" s="208"/>
      <c r="NWM128" s="208"/>
      <c r="NWN128" s="208"/>
      <c r="NWO128" s="208"/>
      <c r="NWP128" s="208"/>
      <c r="NWQ128" s="208"/>
      <c r="NWR128" s="208"/>
      <c r="NWS128" s="208"/>
      <c r="NWT128" s="208"/>
      <c r="NWU128" s="208"/>
      <c r="NWV128" s="208"/>
      <c r="NWW128" s="208"/>
      <c r="NWX128" s="208"/>
      <c r="NWY128" s="208"/>
      <c r="NWZ128" s="208"/>
      <c r="NXA128" s="208"/>
      <c r="NXB128" s="208"/>
      <c r="NXC128" s="208"/>
      <c r="NXD128" s="208"/>
      <c r="NXE128" s="208"/>
      <c r="NXF128" s="208"/>
      <c r="NXG128" s="208"/>
      <c r="NXH128" s="208"/>
      <c r="NXI128" s="208"/>
      <c r="NXJ128" s="208"/>
      <c r="NXK128" s="208"/>
      <c r="NXL128" s="208"/>
      <c r="NXM128" s="208"/>
      <c r="NXN128" s="208"/>
      <c r="NXO128" s="208"/>
      <c r="NXP128" s="208"/>
      <c r="NXQ128" s="208"/>
      <c r="NXR128" s="208"/>
      <c r="NXS128" s="208"/>
      <c r="NXT128" s="208"/>
      <c r="NXU128" s="208"/>
      <c r="NXV128" s="208"/>
      <c r="NXW128" s="208"/>
      <c r="NXX128" s="208"/>
      <c r="NXY128" s="208"/>
      <c r="NXZ128" s="208"/>
      <c r="NYA128" s="208"/>
      <c r="NYB128" s="208"/>
      <c r="NYC128" s="208"/>
      <c r="NYD128" s="208"/>
      <c r="NYE128" s="208"/>
      <c r="NYF128" s="208"/>
      <c r="NYG128" s="208"/>
      <c r="NYH128" s="208"/>
      <c r="NYI128" s="208"/>
      <c r="NYJ128" s="208"/>
      <c r="NYK128" s="208"/>
      <c r="NYL128" s="208"/>
      <c r="NYM128" s="208"/>
      <c r="NYN128" s="208"/>
      <c r="NYO128" s="208"/>
      <c r="NYP128" s="208"/>
      <c r="NYQ128" s="208"/>
      <c r="NYR128" s="208"/>
      <c r="NYS128" s="208"/>
      <c r="NYT128" s="208"/>
      <c r="NYU128" s="208"/>
      <c r="NYV128" s="208"/>
      <c r="NYW128" s="208"/>
      <c r="NYX128" s="208"/>
      <c r="NYY128" s="208"/>
      <c r="NYZ128" s="208"/>
      <c r="NZA128" s="208"/>
      <c r="NZB128" s="208"/>
      <c r="NZC128" s="208"/>
      <c r="NZD128" s="208"/>
      <c r="NZE128" s="208"/>
      <c r="NZF128" s="208"/>
      <c r="NZG128" s="208"/>
      <c r="NZH128" s="208"/>
      <c r="NZI128" s="208"/>
      <c r="NZJ128" s="208"/>
      <c r="NZK128" s="208"/>
      <c r="NZL128" s="208"/>
      <c r="NZM128" s="208"/>
      <c r="NZN128" s="208"/>
      <c r="NZO128" s="208"/>
      <c r="NZP128" s="208"/>
      <c r="NZQ128" s="208"/>
      <c r="NZR128" s="208"/>
      <c r="NZS128" s="208"/>
      <c r="NZT128" s="208"/>
      <c r="NZU128" s="208"/>
      <c r="NZV128" s="208"/>
      <c r="NZW128" s="208"/>
      <c r="NZX128" s="208"/>
      <c r="NZY128" s="208"/>
      <c r="NZZ128" s="208"/>
      <c r="OAA128" s="208"/>
      <c r="OAB128" s="208"/>
      <c r="OAC128" s="208"/>
      <c r="OAD128" s="208"/>
      <c r="OAE128" s="208"/>
      <c r="OAF128" s="208"/>
      <c r="OAG128" s="208"/>
      <c r="OAH128" s="208"/>
      <c r="OAI128" s="208"/>
      <c r="OAJ128" s="208"/>
      <c r="OAK128" s="208"/>
      <c r="OAL128" s="208"/>
      <c r="OAM128" s="208"/>
      <c r="OAN128" s="208"/>
      <c r="OAO128" s="208"/>
      <c r="OAP128" s="208"/>
      <c r="OAQ128" s="208"/>
      <c r="OAR128" s="208"/>
      <c r="OAS128" s="208"/>
      <c r="OAT128" s="208"/>
      <c r="OAU128" s="208"/>
      <c r="OAV128" s="208"/>
      <c r="OAW128" s="208"/>
      <c r="OAX128" s="208"/>
      <c r="OAY128" s="208"/>
      <c r="OAZ128" s="208"/>
      <c r="OBA128" s="208"/>
      <c r="OBB128" s="208"/>
      <c r="OBC128" s="208"/>
      <c r="OBD128" s="208"/>
      <c r="OBE128" s="208"/>
      <c r="OBF128" s="208"/>
      <c r="OBG128" s="208"/>
      <c r="OBH128" s="208"/>
      <c r="OBI128" s="208"/>
      <c r="OBJ128" s="208"/>
      <c r="OBK128" s="208"/>
      <c r="OBL128" s="208"/>
      <c r="OBM128" s="208"/>
      <c r="OBN128" s="208"/>
      <c r="OBO128" s="208"/>
      <c r="OBP128" s="208"/>
      <c r="OBQ128" s="208"/>
      <c r="OBR128" s="208"/>
      <c r="OBS128" s="208"/>
      <c r="OBT128" s="208"/>
      <c r="OBU128" s="208"/>
      <c r="OBV128" s="208"/>
      <c r="OBW128" s="208"/>
      <c r="OBX128" s="208"/>
      <c r="OBY128" s="208"/>
      <c r="OBZ128" s="208"/>
      <c r="OCA128" s="208"/>
      <c r="OCB128" s="208"/>
      <c r="OCC128" s="208"/>
      <c r="OCD128" s="208"/>
      <c r="OCE128" s="208"/>
      <c r="OCF128" s="208"/>
      <c r="OCG128" s="208"/>
      <c r="OCH128" s="208"/>
      <c r="OCI128" s="208"/>
      <c r="OCJ128" s="208"/>
      <c r="OCK128" s="208"/>
      <c r="OCL128" s="208"/>
      <c r="OCM128" s="208"/>
      <c r="OCN128" s="208"/>
      <c r="OCO128" s="208"/>
      <c r="OCP128" s="208"/>
      <c r="OCQ128" s="208"/>
      <c r="OCR128" s="208"/>
      <c r="OCS128" s="208"/>
      <c r="OCT128" s="208"/>
      <c r="OCU128" s="208"/>
      <c r="OCV128" s="208"/>
      <c r="OCW128" s="208"/>
      <c r="OCX128" s="208"/>
      <c r="OCY128" s="208"/>
      <c r="OCZ128" s="208"/>
      <c r="ODA128" s="208"/>
      <c r="ODB128" s="208"/>
      <c r="ODC128" s="208"/>
      <c r="ODD128" s="208"/>
      <c r="ODE128" s="208"/>
      <c r="ODF128" s="208"/>
      <c r="ODG128" s="208"/>
      <c r="ODH128" s="208"/>
      <c r="ODI128" s="208"/>
      <c r="ODJ128" s="208"/>
      <c r="ODK128" s="208"/>
      <c r="ODL128" s="208"/>
      <c r="ODM128" s="208"/>
      <c r="ODN128" s="208"/>
      <c r="ODO128" s="208"/>
      <c r="ODP128" s="208"/>
      <c r="ODQ128" s="208"/>
      <c r="ODR128" s="208"/>
      <c r="ODS128" s="208"/>
      <c r="ODT128" s="208"/>
      <c r="ODU128" s="208"/>
      <c r="ODV128" s="208"/>
      <c r="ODW128" s="208"/>
      <c r="ODX128" s="208"/>
      <c r="ODY128" s="208"/>
      <c r="ODZ128" s="208"/>
      <c r="OEA128" s="208"/>
      <c r="OEB128" s="208"/>
      <c r="OEC128" s="208"/>
      <c r="OED128" s="208"/>
      <c r="OEE128" s="208"/>
      <c r="OEF128" s="208"/>
      <c r="OEG128" s="208"/>
      <c r="OEH128" s="208"/>
      <c r="OEI128" s="208"/>
      <c r="OEJ128" s="208"/>
      <c r="OEK128" s="208"/>
      <c r="OEL128" s="208"/>
      <c r="OEM128" s="208"/>
      <c r="OEN128" s="208"/>
      <c r="OEO128" s="208"/>
      <c r="OEP128" s="208"/>
      <c r="OEQ128" s="208"/>
      <c r="OER128" s="208"/>
      <c r="OES128" s="208"/>
      <c r="OET128" s="208"/>
      <c r="OEU128" s="208"/>
      <c r="OEV128" s="208"/>
      <c r="OEW128" s="208"/>
      <c r="OEX128" s="208"/>
      <c r="OEY128" s="208"/>
      <c r="OEZ128" s="208"/>
      <c r="OFA128" s="208"/>
      <c r="OFB128" s="208"/>
      <c r="OFC128" s="208"/>
      <c r="OFD128" s="208"/>
      <c r="OFE128" s="208"/>
      <c r="OFF128" s="208"/>
      <c r="OFG128" s="208"/>
      <c r="OFH128" s="208"/>
      <c r="OFI128" s="208"/>
      <c r="OFJ128" s="208"/>
      <c r="OFK128" s="208"/>
      <c r="OFL128" s="208"/>
      <c r="OFM128" s="208"/>
      <c r="OFN128" s="208"/>
      <c r="OFO128" s="208"/>
      <c r="OFP128" s="208"/>
      <c r="OFQ128" s="208"/>
      <c r="OFR128" s="208"/>
      <c r="OFS128" s="208"/>
      <c r="OFT128" s="208"/>
      <c r="OFU128" s="208"/>
      <c r="OFV128" s="208"/>
      <c r="OFW128" s="208"/>
      <c r="OFX128" s="208"/>
      <c r="OFY128" s="208"/>
      <c r="OFZ128" s="208"/>
      <c r="OGA128" s="208"/>
      <c r="OGB128" s="208"/>
      <c r="OGC128" s="208"/>
      <c r="OGD128" s="208"/>
      <c r="OGE128" s="208"/>
      <c r="OGF128" s="208"/>
      <c r="OGG128" s="208"/>
      <c r="OGH128" s="208"/>
      <c r="OGI128" s="208"/>
      <c r="OGJ128" s="208"/>
      <c r="OGK128" s="208"/>
      <c r="OGL128" s="208"/>
      <c r="OGM128" s="208"/>
      <c r="OGN128" s="208"/>
      <c r="OGO128" s="208"/>
      <c r="OGP128" s="208"/>
      <c r="OGQ128" s="208"/>
      <c r="OGR128" s="208"/>
      <c r="OGS128" s="208"/>
      <c r="OGT128" s="208"/>
      <c r="OGU128" s="208"/>
      <c r="OGV128" s="208"/>
      <c r="OGW128" s="208"/>
      <c r="OGX128" s="208"/>
      <c r="OGY128" s="208"/>
      <c r="OGZ128" s="208"/>
      <c r="OHA128" s="208"/>
      <c r="OHB128" s="208"/>
      <c r="OHC128" s="208"/>
      <c r="OHD128" s="208"/>
      <c r="OHE128" s="208"/>
      <c r="OHF128" s="208"/>
      <c r="OHG128" s="208"/>
      <c r="OHH128" s="208"/>
      <c r="OHI128" s="208"/>
      <c r="OHJ128" s="208"/>
      <c r="OHK128" s="208"/>
      <c r="OHL128" s="208"/>
      <c r="OHM128" s="208"/>
      <c r="OHN128" s="208"/>
      <c r="OHO128" s="208"/>
      <c r="OHP128" s="208"/>
      <c r="OHQ128" s="208"/>
      <c r="OHR128" s="208"/>
      <c r="OHS128" s="208"/>
      <c r="OHT128" s="208"/>
      <c r="OHU128" s="208"/>
      <c r="OHV128" s="208"/>
      <c r="OHW128" s="208"/>
      <c r="OHX128" s="208"/>
      <c r="OHY128" s="208"/>
      <c r="OHZ128" s="208"/>
      <c r="OIA128" s="208"/>
      <c r="OIB128" s="208"/>
      <c r="OIC128" s="208"/>
      <c r="OID128" s="208"/>
      <c r="OIE128" s="208"/>
      <c r="OIF128" s="208"/>
      <c r="OIG128" s="208"/>
      <c r="OIH128" s="208"/>
      <c r="OII128" s="208"/>
      <c r="OIJ128" s="208"/>
      <c r="OIK128" s="208"/>
      <c r="OIL128" s="208"/>
      <c r="OIM128" s="208"/>
      <c r="OIN128" s="208"/>
      <c r="OIO128" s="208"/>
      <c r="OIP128" s="208"/>
      <c r="OIQ128" s="208"/>
      <c r="OIR128" s="208"/>
      <c r="OIS128" s="208"/>
      <c r="OIT128" s="208"/>
      <c r="OIU128" s="208"/>
      <c r="OIV128" s="208"/>
      <c r="OIW128" s="208"/>
      <c r="OIX128" s="208"/>
      <c r="OIY128" s="208"/>
      <c r="OIZ128" s="208"/>
      <c r="OJA128" s="208"/>
      <c r="OJB128" s="208"/>
      <c r="OJC128" s="208"/>
      <c r="OJD128" s="208"/>
      <c r="OJE128" s="208"/>
      <c r="OJF128" s="208"/>
      <c r="OJG128" s="208"/>
      <c r="OJH128" s="208"/>
      <c r="OJI128" s="208"/>
      <c r="OJJ128" s="208"/>
      <c r="OJK128" s="208"/>
      <c r="OJL128" s="208"/>
      <c r="OJM128" s="208"/>
      <c r="OJN128" s="208"/>
      <c r="OJO128" s="208"/>
      <c r="OJP128" s="208"/>
      <c r="OJQ128" s="208"/>
      <c r="OJR128" s="208"/>
      <c r="OJS128" s="208"/>
      <c r="OJT128" s="208"/>
      <c r="OJU128" s="208"/>
      <c r="OJV128" s="208"/>
      <c r="OJW128" s="208"/>
      <c r="OJX128" s="208"/>
      <c r="OJY128" s="208"/>
      <c r="OJZ128" s="208"/>
      <c r="OKA128" s="208"/>
      <c r="OKB128" s="208"/>
      <c r="OKC128" s="208"/>
      <c r="OKD128" s="208"/>
      <c r="OKE128" s="208"/>
      <c r="OKF128" s="208"/>
      <c r="OKG128" s="208"/>
      <c r="OKH128" s="208"/>
      <c r="OKI128" s="208"/>
      <c r="OKJ128" s="208"/>
      <c r="OKK128" s="208"/>
      <c r="OKL128" s="208"/>
      <c r="OKM128" s="208"/>
      <c r="OKN128" s="208"/>
      <c r="OKO128" s="208"/>
      <c r="OKP128" s="208"/>
      <c r="OKQ128" s="208"/>
      <c r="OKR128" s="208"/>
      <c r="OKS128" s="208"/>
      <c r="OKT128" s="208"/>
      <c r="OKU128" s="208"/>
      <c r="OKV128" s="208"/>
      <c r="OKW128" s="208"/>
      <c r="OKX128" s="208"/>
      <c r="OKY128" s="208"/>
      <c r="OKZ128" s="208"/>
      <c r="OLA128" s="208"/>
      <c r="OLB128" s="208"/>
      <c r="OLC128" s="208"/>
      <c r="OLD128" s="208"/>
      <c r="OLE128" s="208"/>
      <c r="OLF128" s="208"/>
      <c r="OLG128" s="208"/>
      <c r="OLH128" s="208"/>
      <c r="OLI128" s="208"/>
      <c r="OLJ128" s="208"/>
      <c r="OLK128" s="208"/>
      <c r="OLL128" s="208"/>
      <c r="OLM128" s="208"/>
      <c r="OLN128" s="208"/>
      <c r="OLO128" s="208"/>
      <c r="OLP128" s="208"/>
      <c r="OLQ128" s="208"/>
      <c r="OLR128" s="208"/>
      <c r="OLS128" s="208"/>
      <c r="OLT128" s="208"/>
      <c r="OLU128" s="208"/>
      <c r="OLV128" s="208"/>
      <c r="OLW128" s="208"/>
      <c r="OLX128" s="208"/>
      <c r="OLY128" s="208"/>
      <c r="OLZ128" s="208"/>
      <c r="OMA128" s="208"/>
      <c r="OMB128" s="208"/>
      <c r="OMC128" s="208"/>
      <c r="OMD128" s="208"/>
      <c r="OME128" s="208"/>
      <c r="OMF128" s="208"/>
      <c r="OMG128" s="208"/>
      <c r="OMH128" s="208"/>
      <c r="OMI128" s="208"/>
      <c r="OMJ128" s="208"/>
      <c r="OMK128" s="208"/>
      <c r="OML128" s="208"/>
      <c r="OMM128" s="208"/>
      <c r="OMN128" s="208"/>
      <c r="OMO128" s="208"/>
      <c r="OMP128" s="208"/>
      <c r="OMQ128" s="208"/>
      <c r="OMR128" s="208"/>
      <c r="OMS128" s="208"/>
      <c r="OMT128" s="208"/>
      <c r="OMU128" s="208"/>
      <c r="OMV128" s="208"/>
      <c r="OMW128" s="208"/>
      <c r="OMX128" s="208"/>
      <c r="OMY128" s="208"/>
      <c r="OMZ128" s="208"/>
      <c r="ONA128" s="208"/>
      <c r="ONB128" s="208"/>
      <c r="ONC128" s="208"/>
      <c r="OND128" s="208"/>
      <c r="ONE128" s="208"/>
      <c r="ONF128" s="208"/>
      <c r="ONG128" s="208"/>
      <c r="ONH128" s="208"/>
      <c r="ONI128" s="208"/>
      <c r="ONJ128" s="208"/>
      <c r="ONK128" s="208"/>
      <c r="ONL128" s="208"/>
      <c r="ONM128" s="208"/>
      <c r="ONN128" s="208"/>
      <c r="ONO128" s="208"/>
      <c r="ONP128" s="208"/>
      <c r="ONQ128" s="208"/>
      <c r="ONR128" s="208"/>
      <c r="ONS128" s="208"/>
      <c r="ONT128" s="208"/>
      <c r="ONU128" s="208"/>
      <c r="ONV128" s="208"/>
      <c r="ONW128" s="208"/>
      <c r="ONX128" s="208"/>
      <c r="ONY128" s="208"/>
      <c r="ONZ128" s="208"/>
      <c r="OOA128" s="208"/>
      <c r="OOB128" s="208"/>
      <c r="OOC128" s="208"/>
      <c r="OOD128" s="208"/>
      <c r="OOE128" s="208"/>
      <c r="OOF128" s="208"/>
      <c r="OOG128" s="208"/>
      <c r="OOH128" s="208"/>
      <c r="OOI128" s="208"/>
      <c r="OOJ128" s="208"/>
      <c r="OOK128" s="208"/>
      <c r="OOL128" s="208"/>
      <c r="OOM128" s="208"/>
      <c r="OON128" s="208"/>
      <c r="OOO128" s="208"/>
      <c r="OOP128" s="208"/>
      <c r="OOQ128" s="208"/>
      <c r="OOR128" s="208"/>
      <c r="OOS128" s="208"/>
      <c r="OOT128" s="208"/>
      <c r="OOU128" s="208"/>
      <c r="OOV128" s="208"/>
      <c r="OOW128" s="208"/>
      <c r="OOX128" s="208"/>
      <c r="OOY128" s="208"/>
      <c r="OOZ128" s="208"/>
      <c r="OPA128" s="208"/>
      <c r="OPB128" s="208"/>
      <c r="OPC128" s="208"/>
      <c r="OPD128" s="208"/>
      <c r="OPE128" s="208"/>
      <c r="OPF128" s="208"/>
      <c r="OPG128" s="208"/>
      <c r="OPH128" s="208"/>
      <c r="OPI128" s="208"/>
      <c r="OPJ128" s="208"/>
      <c r="OPK128" s="208"/>
      <c r="OPL128" s="208"/>
      <c r="OPM128" s="208"/>
      <c r="OPN128" s="208"/>
      <c r="OPO128" s="208"/>
      <c r="OPP128" s="208"/>
      <c r="OPQ128" s="208"/>
      <c r="OPR128" s="208"/>
      <c r="OPS128" s="208"/>
      <c r="OPT128" s="208"/>
      <c r="OPU128" s="208"/>
      <c r="OPV128" s="208"/>
      <c r="OPW128" s="208"/>
      <c r="OPX128" s="208"/>
      <c r="OPY128" s="208"/>
      <c r="OPZ128" s="208"/>
      <c r="OQA128" s="208"/>
      <c r="OQB128" s="208"/>
      <c r="OQC128" s="208"/>
      <c r="OQD128" s="208"/>
      <c r="OQE128" s="208"/>
      <c r="OQF128" s="208"/>
      <c r="OQG128" s="208"/>
      <c r="OQH128" s="208"/>
      <c r="OQI128" s="208"/>
      <c r="OQJ128" s="208"/>
      <c r="OQK128" s="208"/>
      <c r="OQL128" s="208"/>
      <c r="OQM128" s="208"/>
      <c r="OQN128" s="208"/>
      <c r="OQO128" s="208"/>
      <c r="OQP128" s="208"/>
      <c r="OQQ128" s="208"/>
      <c r="OQR128" s="208"/>
      <c r="OQS128" s="208"/>
      <c r="OQT128" s="208"/>
      <c r="OQU128" s="208"/>
      <c r="OQV128" s="208"/>
      <c r="OQW128" s="208"/>
      <c r="OQX128" s="208"/>
      <c r="OQY128" s="208"/>
      <c r="OQZ128" s="208"/>
      <c r="ORA128" s="208"/>
      <c r="ORB128" s="208"/>
      <c r="ORC128" s="208"/>
      <c r="ORD128" s="208"/>
      <c r="ORE128" s="208"/>
      <c r="ORF128" s="208"/>
      <c r="ORG128" s="208"/>
      <c r="ORH128" s="208"/>
      <c r="ORI128" s="208"/>
      <c r="ORJ128" s="208"/>
      <c r="ORK128" s="208"/>
      <c r="ORL128" s="208"/>
      <c r="ORM128" s="208"/>
      <c r="ORN128" s="208"/>
      <c r="ORO128" s="208"/>
      <c r="ORP128" s="208"/>
      <c r="ORQ128" s="208"/>
      <c r="ORR128" s="208"/>
      <c r="ORS128" s="208"/>
      <c r="ORT128" s="208"/>
      <c r="ORU128" s="208"/>
      <c r="ORV128" s="208"/>
      <c r="ORW128" s="208"/>
      <c r="ORX128" s="208"/>
      <c r="ORY128" s="208"/>
      <c r="ORZ128" s="208"/>
      <c r="OSA128" s="208"/>
      <c r="OSB128" s="208"/>
      <c r="OSC128" s="208"/>
      <c r="OSD128" s="208"/>
      <c r="OSE128" s="208"/>
      <c r="OSF128" s="208"/>
      <c r="OSG128" s="208"/>
      <c r="OSH128" s="208"/>
      <c r="OSI128" s="208"/>
      <c r="OSJ128" s="208"/>
      <c r="OSK128" s="208"/>
      <c r="OSL128" s="208"/>
      <c r="OSM128" s="208"/>
      <c r="OSN128" s="208"/>
      <c r="OSO128" s="208"/>
      <c r="OSP128" s="208"/>
      <c r="OSQ128" s="208"/>
      <c r="OSR128" s="208"/>
      <c r="OSS128" s="208"/>
      <c r="OST128" s="208"/>
      <c r="OSU128" s="208"/>
      <c r="OSV128" s="208"/>
      <c r="OSW128" s="208"/>
      <c r="OSX128" s="208"/>
      <c r="OSY128" s="208"/>
      <c r="OSZ128" s="208"/>
      <c r="OTA128" s="208"/>
      <c r="OTB128" s="208"/>
      <c r="OTC128" s="208"/>
      <c r="OTD128" s="208"/>
      <c r="OTE128" s="208"/>
      <c r="OTF128" s="208"/>
      <c r="OTG128" s="208"/>
      <c r="OTH128" s="208"/>
      <c r="OTI128" s="208"/>
      <c r="OTJ128" s="208"/>
      <c r="OTK128" s="208"/>
      <c r="OTL128" s="208"/>
      <c r="OTM128" s="208"/>
      <c r="OTN128" s="208"/>
      <c r="OTO128" s="208"/>
      <c r="OTP128" s="208"/>
      <c r="OTQ128" s="208"/>
      <c r="OTR128" s="208"/>
      <c r="OTS128" s="208"/>
      <c r="OTT128" s="208"/>
      <c r="OTU128" s="208"/>
      <c r="OTV128" s="208"/>
      <c r="OTW128" s="208"/>
      <c r="OTX128" s="208"/>
      <c r="OTY128" s="208"/>
      <c r="OTZ128" s="208"/>
      <c r="OUA128" s="208"/>
      <c r="OUB128" s="208"/>
      <c r="OUC128" s="208"/>
      <c r="OUD128" s="208"/>
      <c r="OUE128" s="208"/>
      <c r="OUF128" s="208"/>
      <c r="OUG128" s="208"/>
      <c r="OUH128" s="208"/>
      <c r="OUI128" s="208"/>
      <c r="OUJ128" s="208"/>
      <c r="OUK128" s="208"/>
      <c r="OUL128" s="208"/>
      <c r="OUM128" s="208"/>
      <c r="OUN128" s="208"/>
      <c r="OUO128" s="208"/>
      <c r="OUP128" s="208"/>
      <c r="OUQ128" s="208"/>
      <c r="OUR128" s="208"/>
      <c r="OUS128" s="208"/>
      <c r="OUT128" s="208"/>
      <c r="OUU128" s="208"/>
      <c r="OUV128" s="208"/>
      <c r="OUW128" s="208"/>
      <c r="OUX128" s="208"/>
      <c r="OUY128" s="208"/>
      <c r="OUZ128" s="208"/>
      <c r="OVA128" s="208"/>
      <c r="OVB128" s="208"/>
      <c r="OVC128" s="208"/>
      <c r="OVD128" s="208"/>
      <c r="OVE128" s="208"/>
      <c r="OVF128" s="208"/>
      <c r="OVG128" s="208"/>
      <c r="OVH128" s="208"/>
      <c r="OVI128" s="208"/>
      <c r="OVJ128" s="208"/>
      <c r="OVK128" s="208"/>
      <c r="OVL128" s="208"/>
      <c r="OVM128" s="208"/>
      <c r="OVN128" s="208"/>
      <c r="OVO128" s="208"/>
      <c r="OVP128" s="208"/>
      <c r="OVQ128" s="208"/>
      <c r="OVR128" s="208"/>
      <c r="OVS128" s="208"/>
      <c r="OVT128" s="208"/>
      <c r="OVU128" s="208"/>
      <c r="OVV128" s="208"/>
      <c r="OVW128" s="208"/>
      <c r="OVX128" s="208"/>
      <c r="OVY128" s="208"/>
      <c r="OVZ128" s="208"/>
      <c r="OWA128" s="208"/>
      <c r="OWB128" s="208"/>
      <c r="OWC128" s="208"/>
      <c r="OWD128" s="208"/>
      <c r="OWE128" s="208"/>
      <c r="OWF128" s="208"/>
      <c r="OWG128" s="208"/>
      <c r="OWH128" s="208"/>
      <c r="OWI128" s="208"/>
      <c r="OWJ128" s="208"/>
      <c r="OWK128" s="208"/>
      <c r="OWL128" s="208"/>
      <c r="OWM128" s="208"/>
      <c r="OWN128" s="208"/>
      <c r="OWO128" s="208"/>
      <c r="OWP128" s="208"/>
      <c r="OWQ128" s="208"/>
      <c r="OWR128" s="208"/>
      <c r="OWS128" s="208"/>
      <c r="OWT128" s="208"/>
      <c r="OWU128" s="208"/>
      <c r="OWV128" s="208"/>
      <c r="OWW128" s="208"/>
      <c r="OWX128" s="208"/>
      <c r="OWY128" s="208"/>
      <c r="OWZ128" s="208"/>
      <c r="OXA128" s="208"/>
      <c r="OXB128" s="208"/>
      <c r="OXC128" s="208"/>
      <c r="OXD128" s="208"/>
      <c r="OXE128" s="208"/>
      <c r="OXF128" s="208"/>
      <c r="OXG128" s="208"/>
      <c r="OXH128" s="208"/>
      <c r="OXI128" s="208"/>
      <c r="OXJ128" s="208"/>
      <c r="OXK128" s="208"/>
      <c r="OXL128" s="208"/>
      <c r="OXM128" s="208"/>
      <c r="OXN128" s="208"/>
      <c r="OXO128" s="208"/>
      <c r="OXP128" s="208"/>
      <c r="OXQ128" s="208"/>
      <c r="OXR128" s="208"/>
      <c r="OXS128" s="208"/>
      <c r="OXT128" s="208"/>
      <c r="OXU128" s="208"/>
      <c r="OXV128" s="208"/>
      <c r="OXW128" s="208"/>
      <c r="OXX128" s="208"/>
      <c r="OXY128" s="208"/>
      <c r="OXZ128" s="208"/>
      <c r="OYA128" s="208"/>
      <c r="OYB128" s="208"/>
      <c r="OYC128" s="208"/>
      <c r="OYD128" s="208"/>
      <c r="OYE128" s="208"/>
      <c r="OYF128" s="208"/>
      <c r="OYG128" s="208"/>
      <c r="OYH128" s="208"/>
      <c r="OYI128" s="208"/>
      <c r="OYJ128" s="208"/>
      <c r="OYK128" s="208"/>
      <c r="OYL128" s="208"/>
      <c r="OYM128" s="208"/>
      <c r="OYN128" s="208"/>
      <c r="OYO128" s="208"/>
      <c r="OYP128" s="208"/>
      <c r="OYQ128" s="208"/>
      <c r="OYR128" s="208"/>
      <c r="OYS128" s="208"/>
      <c r="OYT128" s="208"/>
      <c r="OYU128" s="208"/>
      <c r="OYV128" s="208"/>
      <c r="OYW128" s="208"/>
      <c r="OYX128" s="208"/>
      <c r="OYY128" s="208"/>
      <c r="OYZ128" s="208"/>
      <c r="OZA128" s="208"/>
      <c r="OZB128" s="208"/>
      <c r="OZC128" s="208"/>
      <c r="OZD128" s="208"/>
      <c r="OZE128" s="208"/>
      <c r="OZF128" s="208"/>
      <c r="OZG128" s="208"/>
      <c r="OZH128" s="208"/>
      <c r="OZI128" s="208"/>
      <c r="OZJ128" s="208"/>
      <c r="OZK128" s="208"/>
      <c r="OZL128" s="208"/>
      <c r="OZM128" s="208"/>
      <c r="OZN128" s="208"/>
      <c r="OZO128" s="208"/>
      <c r="OZP128" s="208"/>
      <c r="OZQ128" s="208"/>
      <c r="OZR128" s="208"/>
      <c r="OZS128" s="208"/>
      <c r="OZT128" s="208"/>
      <c r="OZU128" s="208"/>
      <c r="OZV128" s="208"/>
      <c r="OZW128" s="208"/>
      <c r="OZX128" s="208"/>
      <c r="OZY128" s="208"/>
      <c r="OZZ128" s="208"/>
      <c r="PAA128" s="208"/>
      <c r="PAB128" s="208"/>
      <c r="PAC128" s="208"/>
      <c r="PAD128" s="208"/>
      <c r="PAE128" s="208"/>
      <c r="PAF128" s="208"/>
      <c r="PAG128" s="208"/>
      <c r="PAH128" s="208"/>
      <c r="PAI128" s="208"/>
      <c r="PAJ128" s="208"/>
      <c r="PAK128" s="208"/>
      <c r="PAL128" s="208"/>
      <c r="PAM128" s="208"/>
      <c r="PAN128" s="208"/>
      <c r="PAO128" s="208"/>
      <c r="PAP128" s="208"/>
      <c r="PAQ128" s="208"/>
      <c r="PAR128" s="208"/>
      <c r="PAS128" s="208"/>
      <c r="PAT128" s="208"/>
      <c r="PAU128" s="208"/>
      <c r="PAV128" s="208"/>
      <c r="PAW128" s="208"/>
      <c r="PAX128" s="208"/>
      <c r="PAY128" s="208"/>
      <c r="PAZ128" s="208"/>
      <c r="PBA128" s="208"/>
      <c r="PBB128" s="208"/>
      <c r="PBC128" s="208"/>
      <c r="PBD128" s="208"/>
      <c r="PBE128" s="208"/>
      <c r="PBF128" s="208"/>
      <c r="PBG128" s="208"/>
      <c r="PBH128" s="208"/>
      <c r="PBI128" s="208"/>
      <c r="PBJ128" s="208"/>
      <c r="PBK128" s="208"/>
      <c r="PBL128" s="208"/>
      <c r="PBM128" s="208"/>
      <c r="PBN128" s="208"/>
      <c r="PBO128" s="208"/>
      <c r="PBP128" s="208"/>
      <c r="PBQ128" s="208"/>
      <c r="PBR128" s="208"/>
      <c r="PBS128" s="208"/>
      <c r="PBT128" s="208"/>
      <c r="PBU128" s="208"/>
      <c r="PBV128" s="208"/>
      <c r="PBW128" s="208"/>
      <c r="PBX128" s="208"/>
      <c r="PBY128" s="208"/>
      <c r="PBZ128" s="208"/>
      <c r="PCA128" s="208"/>
      <c r="PCB128" s="208"/>
      <c r="PCC128" s="208"/>
      <c r="PCD128" s="208"/>
      <c r="PCE128" s="208"/>
      <c r="PCF128" s="208"/>
      <c r="PCG128" s="208"/>
      <c r="PCH128" s="208"/>
      <c r="PCI128" s="208"/>
      <c r="PCJ128" s="208"/>
      <c r="PCK128" s="208"/>
      <c r="PCL128" s="208"/>
      <c r="PCM128" s="208"/>
      <c r="PCN128" s="208"/>
      <c r="PCO128" s="208"/>
      <c r="PCP128" s="208"/>
      <c r="PCQ128" s="208"/>
      <c r="PCR128" s="208"/>
      <c r="PCS128" s="208"/>
      <c r="PCT128" s="208"/>
      <c r="PCU128" s="208"/>
      <c r="PCV128" s="208"/>
      <c r="PCW128" s="208"/>
      <c r="PCX128" s="208"/>
      <c r="PCY128" s="208"/>
      <c r="PCZ128" s="208"/>
      <c r="PDA128" s="208"/>
      <c r="PDB128" s="208"/>
      <c r="PDC128" s="208"/>
      <c r="PDD128" s="208"/>
      <c r="PDE128" s="208"/>
      <c r="PDF128" s="208"/>
      <c r="PDG128" s="208"/>
      <c r="PDH128" s="208"/>
      <c r="PDI128" s="208"/>
      <c r="PDJ128" s="208"/>
      <c r="PDK128" s="208"/>
      <c r="PDL128" s="208"/>
      <c r="PDM128" s="208"/>
      <c r="PDN128" s="208"/>
      <c r="PDO128" s="208"/>
      <c r="PDP128" s="208"/>
      <c r="PDQ128" s="208"/>
      <c r="PDR128" s="208"/>
      <c r="PDS128" s="208"/>
      <c r="PDT128" s="208"/>
      <c r="PDU128" s="208"/>
      <c r="PDV128" s="208"/>
      <c r="PDW128" s="208"/>
      <c r="PDX128" s="208"/>
      <c r="PDY128" s="208"/>
      <c r="PDZ128" s="208"/>
      <c r="PEA128" s="208"/>
      <c r="PEB128" s="208"/>
      <c r="PEC128" s="208"/>
      <c r="PED128" s="208"/>
      <c r="PEE128" s="208"/>
      <c r="PEF128" s="208"/>
      <c r="PEG128" s="208"/>
      <c r="PEH128" s="208"/>
      <c r="PEI128" s="208"/>
      <c r="PEJ128" s="208"/>
      <c r="PEK128" s="208"/>
      <c r="PEL128" s="208"/>
      <c r="PEM128" s="208"/>
      <c r="PEN128" s="208"/>
      <c r="PEO128" s="208"/>
      <c r="PEP128" s="208"/>
      <c r="PEQ128" s="208"/>
      <c r="PER128" s="208"/>
      <c r="PES128" s="208"/>
      <c r="PET128" s="208"/>
      <c r="PEU128" s="208"/>
      <c r="PEV128" s="208"/>
      <c r="PEW128" s="208"/>
      <c r="PEX128" s="208"/>
      <c r="PEY128" s="208"/>
      <c r="PEZ128" s="208"/>
      <c r="PFA128" s="208"/>
      <c r="PFB128" s="208"/>
      <c r="PFC128" s="208"/>
      <c r="PFD128" s="208"/>
      <c r="PFE128" s="208"/>
      <c r="PFF128" s="208"/>
      <c r="PFG128" s="208"/>
      <c r="PFH128" s="208"/>
      <c r="PFI128" s="208"/>
      <c r="PFJ128" s="208"/>
      <c r="PFK128" s="208"/>
      <c r="PFL128" s="208"/>
      <c r="PFM128" s="208"/>
      <c r="PFN128" s="208"/>
      <c r="PFO128" s="208"/>
      <c r="PFP128" s="208"/>
      <c r="PFQ128" s="208"/>
      <c r="PFR128" s="208"/>
      <c r="PFS128" s="208"/>
      <c r="PFT128" s="208"/>
      <c r="PFU128" s="208"/>
      <c r="PFV128" s="208"/>
      <c r="PFW128" s="208"/>
      <c r="PFX128" s="208"/>
      <c r="PFY128" s="208"/>
      <c r="PFZ128" s="208"/>
      <c r="PGA128" s="208"/>
      <c r="PGB128" s="208"/>
      <c r="PGC128" s="208"/>
      <c r="PGD128" s="208"/>
      <c r="PGE128" s="208"/>
      <c r="PGF128" s="208"/>
      <c r="PGG128" s="208"/>
      <c r="PGH128" s="208"/>
      <c r="PGI128" s="208"/>
      <c r="PGJ128" s="208"/>
      <c r="PGK128" s="208"/>
      <c r="PGL128" s="208"/>
      <c r="PGM128" s="208"/>
      <c r="PGN128" s="208"/>
      <c r="PGO128" s="208"/>
      <c r="PGP128" s="208"/>
      <c r="PGQ128" s="208"/>
      <c r="PGR128" s="208"/>
      <c r="PGS128" s="208"/>
      <c r="PGT128" s="208"/>
      <c r="PGU128" s="208"/>
      <c r="PGV128" s="208"/>
      <c r="PGW128" s="208"/>
      <c r="PGX128" s="208"/>
      <c r="PGY128" s="208"/>
      <c r="PGZ128" s="208"/>
      <c r="PHA128" s="208"/>
      <c r="PHB128" s="208"/>
      <c r="PHC128" s="208"/>
      <c r="PHD128" s="208"/>
      <c r="PHE128" s="208"/>
      <c r="PHF128" s="208"/>
      <c r="PHG128" s="208"/>
      <c r="PHH128" s="208"/>
      <c r="PHI128" s="208"/>
      <c r="PHJ128" s="208"/>
      <c r="PHK128" s="208"/>
      <c r="PHL128" s="208"/>
      <c r="PHM128" s="208"/>
      <c r="PHN128" s="208"/>
      <c r="PHO128" s="208"/>
      <c r="PHP128" s="208"/>
      <c r="PHQ128" s="208"/>
      <c r="PHR128" s="208"/>
      <c r="PHS128" s="208"/>
      <c r="PHT128" s="208"/>
      <c r="PHU128" s="208"/>
      <c r="PHV128" s="208"/>
      <c r="PHW128" s="208"/>
      <c r="PHX128" s="208"/>
      <c r="PHY128" s="208"/>
      <c r="PHZ128" s="208"/>
      <c r="PIA128" s="208"/>
      <c r="PIB128" s="208"/>
      <c r="PIC128" s="208"/>
      <c r="PID128" s="208"/>
      <c r="PIE128" s="208"/>
      <c r="PIF128" s="208"/>
      <c r="PIG128" s="208"/>
      <c r="PIH128" s="208"/>
      <c r="PII128" s="208"/>
      <c r="PIJ128" s="208"/>
      <c r="PIK128" s="208"/>
      <c r="PIL128" s="208"/>
      <c r="PIM128" s="208"/>
      <c r="PIN128" s="208"/>
      <c r="PIO128" s="208"/>
      <c r="PIP128" s="208"/>
      <c r="PIQ128" s="208"/>
      <c r="PIR128" s="208"/>
      <c r="PIS128" s="208"/>
      <c r="PIT128" s="208"/>
      <c r="PIU128" s="208"/>
      <c r="PIV128" s="208"/>
      <c r="PIW128" s="208"/>
      <c r="PIX128" s="208"/>
      <c r="PIY128" s="208"/>
      <c r="PIZ128" s="208"/>
      <c r="PJA128" s="208"/>
      <c r="PJB128" s="208"/>
      <c r="PJC128" s="208"/>
      <c r="PJD128" s="208"/>
      <c r="PJE128" s="208"/>
      <c r="PJF128" s="208"/>
      <c r="PJG128" s="208"/>
      <c r="PJH128" s="208"/>
      <c r="PJI128" s="208"/>
      <c r="PJJ128" s="208"/>
      <c r="PJK128" s="208"/>
      <c r="PJL128" s="208"/>
      <c r="PJM128" s="208"/>
      <c r="PJN128" s="208"/>
      <c r="PJO128" s="208"/>
      <c r="PJP128" s="208"/>
      <c r="PJQ128" s="208"/>
      <c r="PJR128" s="208"/>
      <c r="PJS128" s="208"/>
      <c r="PJT128" s="208"/>
      <c r="PJU128" s="208"/>
      <c r="PJV128" s="208"/>
      <c r="PJW128" s="208"/>
      <c r="PJX128" s="208"/>
      <c r="PJY128" s="208"/>
      <c r="PJZ128" s="208"/>
      <c r="PKA128" s="208"/>
      <c r="PKB128" s="208"/>
      <c r="PKC128" s="208"/>
      <c r="PKD128" s="208"/>
      <c r="PKE128" s="208"/>
      <c r="PKF128" s="208"/>
      <c r="PKG128" s="208"/>
      <c r="PKH128" s="208"/>
      <c r="PKI128" s="208"/>
      <c r="PKJ128" s="208"/>
      <c r="PKK128" s="208"/>
      <c r="PKL128" s="208"/>
      <c r="PKM128" s="208"/>
      <c r="PKN128" s="208"/>
      <c r="PKO128" s="208"/>
      <c r="PKP128" s="208"/>
      <c r="PKQ128" s="208"/>
      <c r="PKR128" s="208"/>
      <c r="PKS128" s="208"/>
      <c r="PKT128" s="208"/>
      <c r="PKU128" s="208"/>
      <c r="PKV128" s="208"/>
      <c r="PKW128" s="208"/>
      <c r="PKX128" s="208"/>
      <c r="PKY128" s="208"/>
      <c r="PKZ128" s="208"/>
      <c r="PLA128" s="208"/>
      <c r="PLB128" s="208"/>
      <c r="PLC128" s="208"/>
      <c r="PLD128" s="208"/>
      <c r="PLE128" s="208"/>
      <c r="PLF128" s="208"/>
      <c r="PLG128" s="208"/>
      <c r="PLH128" s="208"/>
      <c r="PLI128" s="208"/>
      <c r="PLJ128" s="208"/>
      <c r="PLK128" s="208"/>
      <c r="PLL128" s="208"/>
      <c r="PLM128" s="208"/>
      <c r="PLN128" s="208"/>
      <c r="PLO128" s="208"/>
      <c r="PLP128" s="208"/>
      <c r="PLQ128" s="208"/>
      <c r="PLR128" s="208"/>
      <c r="PLS128" s="208"/>
      <c r="PLT128" s="208"/>
      <c r="PLU128" s="208"/>
      <c r="PLV128" s="208"/>
      <c r="PLW128" s="208"/>
      <c r="PLX128" s="208"/>
      <c r="PLY128" s="208"/>
      <c r="PLZ128" s="208"/>
      <c r="PMA128" s="208"/>
      <c r="PMB128" s="208"/>
      <c r="PMC128" s="208"/>
      <c r="PMD128" s="208"/>
      <c r="PME128" s="208"/>
      <c r="PMF128" s="208"/>
      <c r="PMG128" s="208"/>
      <c r="PMH128" s="208"/>
      <c r="PMI128" s="208"/>
      <c r="PMJ128" s="208"/>
      <c r="PMK128" s="208"/>
      <c r="PML128" s="208"/>
      <c r="PMM128" s="208"/>
      <c r="PMN128" s="208"/>
      <c r="PMO128" s="208"/>
      <c r="PMP128" s="208"/>
      <c r="PMQ128" s="208"/>
      <c r="PMR128" s="208"/>
      <c r="PMS128" s="208"/>
      <c r="PMT128" s="208"/>
      <c r="PMU128" s="208"/>
      <c r="PMV128" s="208"/>
      <c r="PMW128" s="208"/>
      <c r="PMX128" s="208"/>
      <c r="PMY128" s="208"/>
      <c r="PMZ128" s="208"/>
      <c r="PNA128" s="208"/>
      <c r="PNB128" s="208"/>
      <c r="PNC128" s="208"/>
      <c r="PND128" s="208"/>
      <c r="PNE128" s="208"/>
      <c r="PNF128" s="208"/>
      <c r="PNG128" s="208"/>
      <c r="PNH128" s="208"/>
      <c r="PNI128" s="208"/>
      <c r="PNJ128" s="208"/>
      <c r="PNK128" s="208"/>
      <c r="PNL128" s="208"/>
      <c r="PNM128" s="208"/>
      <c r="PNN128" s="208"/>
      <c r="PNO128" s="208"/>
      <c r="PNP128" s="208"/>
      <c r="PNQ128" s="208"/>
      <c r="PNR128" s="208"/>
      <c r="PNS128" s="208"/>
      <c r="PNT128" s="208"/>
      <c r="PNU128" s="208"/>
      <c r="PNV128" s="208"/>
      <c r="PNW128" s="208"/>
      <c r="PNX128" s="208"/>
      <c r="PNY128" s="208"/>
      <c r="PNZ128" s="208"/>
      <c r="POA128" s="208"/>
      <c r="POB128" s="208"/>
      <c r="POC128" s="208"/>
      <c r="POD128" s="208"/>
      <c r="POE128" s="208"/>
      <c r="POF128" s="208"/>
      <c r="POG128" s="208"/>
      <c r="POH128" s="208"/>
      <c r="POI128" s="208"/>
      <c r="POJ128" s="208"/>
      <c r="POK128" s="208"/>
      <c r="POL128" s="208"/>
      <c r="POM128" s="208"/>
      <c r="PON128" s="208"/>
      <c r="POO128" s="208"/>
      <c r="POP128" s="208"/>
      <c r="POQ128" s="208"/>
      <c r="POR128" s="208"/>
      <c r="POS128" s="208"/>
      <c r="POT128" s="208"/>
      <c r="POU128" s="208"/>
      <c r="POV128" s="208"/>
      <c r="POW128" s="208"/>
      <c r="POX128" s="208"/>
      <c r="POY128" s="208"/>
      <c r="POZ128" s="208"/>
      <c r="PPA128" s="208"/>
      <c r="PPB128" s="208"/>
      <c r="PPC128" s="208"/>
      <c r="PPD128" s="208"/>
      <c r="PPE128" s="208"/>
      <c r="PPF128" s="208"/>
      <c r="PPG128" s="208"/>
      <c r="PPH128" s="208"/>
      <c r="PPI128" s="208"/>
      <c r="PPJ128" s="208"/>
      <c r="PPK128" s="208"/>
      <c r="PPL128" s="208"/>
      <c r="PPM128" s="208"/>
      <c r="PPN128" s="208"/>
      <c r="PPO128" s="208"/>
      <c r="PPP128" s="208"/>
      <c r="PPQ128" s="208"/>
      <c r="PPR128" s="208"/>
      <c r="PPS128" s="208"/>
      <c r="PPT128" s="208"/>
      <c r="PPU128" s="208"/>
      <c r="PPV128" s="208"/>
      <c r="PPW128" s="208"/>
      <c r="PPX128" s="208"/>
      <c r="PPY128" s="208"/>
      <c r="PPZ128" s="208"/>
      <c r="PQA128" s="208"/>
      <c r="PQB128" s="208"/>
      <c r="PQC128" s="208"/>
      <c r="PQD128" s="208"/>
      <c r="PQE128" s="208"/>
      <c r="PQF128" s="208"/>
      <c r="PQG128" s="208"/>
      <c r="PQH128" s="208"/>
      <c r="PQI128" s="208"/>
      <c r="PQJ128" s="208"/>
      <c r="PQK128" s="208"/>
      <c r="PQL128" s="208"/>
      <c r="PQM128" s="208"/>
      <c r="PQN128" s="208"/>
      <c r="PQO128" s="208"/>
      <c r="PQP128" s="208"/>
      <c r="PQQ128" s="208"/>
      <c r="PQR128" s="208"/>
      <c r="PQS128" s="208"/>
      <c r="PQT128" s="208"/>
      <c r="PQU128" s="208"/>
      <c r="PQV128" s="208"/>
      <c r="PQW128" s="208"/>
      <c r="PQX128" s="208"/>
      <c r="PQY128" s="208"/>
      <c r="PQZ128" s="208"/>
      <c r="PRA128" s="208"/>
      <c r="PRB128" s="208"/>
      <c r="PRC128" s="208"/>
      <c r="PRD128" s="208"/>
      <c r="PRE128" s="208"/>
      <c r="PRF128" s="208"/>
      <c r="PRG128" s="208"/>
      <c r="PRH128" s="208"/>
      <c r="PRI128" s="208"/>
      <c r="PRJ128" s="208"/>
      <c r="PRK128" s="208"/>
      <c r="PRL128" s="208"/>
      <c r="PRM128" s="208"/>
      <c r="PRN128" s="208"/>
      <c r="PRO128" s="208"/>
      <c r="PRP128" s="208"/>
      <c r="PRQ128" s="208"/>
      <c r="PRR128" s="208"/>
      <c r="PRS128" s="208"/>
      <c r="PRT128" s="208"/>
      <c r="PRU128" s="208"/>
      <c r="PRV128" s="208"/>
      <c r="PRW128" s="208"/>
      <c r="PRX128" s="208"/>
      <c r="PRY128" s="208"/>
      <c r="PRZ128" s="208"/>
      <c r="PSA128" s="208"/>
      <c r="PSB128" s="208"/>
      <c r="PSC128" s="208"/>
      <c r="PSD128" s="208"/>
      <c r="PSE128" s="208"/>
      <c r="PSF128" s="208"/>
      <c r="PSG128" s="208"/>
      <c r="PSH128" s="208"/>
      <c r="PSI128" s="208"/>
      <c r="PSJ128" s="208"/>
      <c r="PSK128" s="208"/>
      <c r="PSL128" s="208"/>
      <c r="PSM128" s="208"/>
      <c r="PSN128" s="208"/>
      <c r="PSO128" s="208"/>
      <c r="PSP128" s="208"/>
      <c r="PSQ128" s="208"/>
      <c r="PSR128" s="208"/>
      <c r="PSS128" s="208"/>
      <c r="PST128" s="208"/>
      <c r="PSU128" s="208"/>
      <c r="PSV128" s="208"/>
      <c r="PSW128" s="208"/>
      <c r="PSX128" s="208"/>
      <c r="PSY128" s="208"/>
      <c r="PSZ128" s="208"/>
      <c r="PTA128" s="208"/>
      <c r="PTB128" s="208"/>
      <c r="PTC128" s="208"/>
      <c r="PTD128" s="208"/>
      <c r="PTE128" s="208"/>
      <c r="PTF128" s="208"/>
      <c r="PTG128" s="208"/>
      <c r="PTH128" s="208"/>
      <c r="PTI128" s="208"/>
      <c r="PTJ128" s="208"/>
      <c r="PTK128" s="208"/>
      <c r="PTL128" s="208"/>
      <c r="PTM128" s="208"/>
      <c r="PTN128" s="208"/>
      <c r="PTO128" s="208"/>
      <c r="PTP128" s="208"/>
      <c r="PTQ128" s="208"/>
      <c r="PTR128" s="208"/>
      <c r="PTS128" s="208"/>
      <c r="PTT128" s="208"/>
      <c r="PTU128" s="208"/>
      <c r="PTV128" s="208"/>
      <c r="PTW128" s="208"/>
      <c r="PTX128" s="208"/>
      <c r="PTY128" s="208"/>
      <c r="PTZ128" s="208"/>
      <c r="PUA128" s="208"/>
      <c r="PUB128" s="208"/>
      <c r="PUC128" s="208"/>
      <c r="PUD128" s="208"/>
      <c r="PUE128" s="208"/>
      <c r="PUF128" s="208"/>
      <c r="PUG128" s="208"/>
      <c r="PUH128" s="208"/>
      <c r="PUI128" s="208"/>
      <c r="PUJ128" s="208"/>
      <c r="PUK128" s="208"/>
      <c r="PUL128" s="208"/>
      <c r="PUM128" s="208"/>
      <c r="PUN128" s="208"/>
      <c r="PUO128" s="208"/>
      <c r="PUP128" s="208"/>
      <c r="PUQ128" s="208"/>
      <c r="PUR128" s="208"/>
      <c r="PUS128" s="208"/>
      <c r="PUT128" s="208"/>
      <c r="PUU128" s="208"/>
      <c r="PUV128" s="208"/>
      <c r="PUW128" s="208"/>
      <c r="PUX128" s="208"/>
      <c r="PUY128" s="208"/>
      <c r="PUZ128" s="208"/>
      <c r="PVA128" s="208"/>
      <c r="PVB128" s="208"/>
      <c r="PVC128" s="208"/>
      <c r="PVD128" s="208"/>
      <c r="PVE128" s="208"/>
      <c r="PVF128" s="208"/>
      <c r="PVG128" s="208"/>
      <c r="PVH128" s="208"/>
      <c r="PVI128" s="208"/>
      <c r="PVJ128" s="208"/>
      <c r="PVK128" s="208"/>
      <c r="PVL128" s="208"/>
      <c r="PVM128" s="208"/>
      <c r="PVN128" s="208"/>
      <c r="PVO128" s="208"/>
      <c r="PVP128" s="208"/>
      <c r="PVQ128" s="208"/>
      <c r="PVR128" s="208"/>
      <c r="PVS128" s="208"/>
      <c r="PVT128" s="208"/>
      <c r="PVU128" s="208"/>
      <c r="PVV128" s="208"/>
      <c r="PVW128" s="208"/>
      <c r="PVX128" s="208"/>
      <c r="PVY128" s="208"/>
      <c r="PVZ128" s="208"/>
      <c r="PWA128" s="208"/>
      <c r="PWB128" s="208"/>
      <c r="PWC128" s="208"/>
      <c r="PWD128" s="208"/>
      <c r="PWE128" s="208"/>
      <c r="PWF128" s="208"/>
      <c r="PWG128" s="208"/>
      <c r="PWH128" s="208"/>
      <c r="PWI128" s="208"/>
      <c r="PWJ128" s="208"/>
      <c r="PWK128" s="208"/>
      <c r="PWL128" s="208"/>
      <c r="PWM128" s="208"/>
      <c r="PWN128" s="208"/>
      <c r="PWO128" s="208"/>
      <c r="PWP128" s="208"/>
      <c r="PWQ128" s="208"/>
      <c r="PWR128" s="208"/>
      <c r="PWS128" s="208"/>
      <c r="PWT128" s="208"/>
      <c r="PWU128" s="208"/>
      <c r="PWV128" s="208"/>
      <c r="PWW128" s="208"/>
      <c r="PWX128" s="208"/>
      <c r="PWY128" s="208"/>
      <c r="PWZ128" s="208"/>
      <c r="PXA128" s="208"/>
      <c r="PXB128" s="208"/>
      <c r="PXC128" s="208"/>
      <c r="PXD128" s="208"/>
      <c r="PXE128" s="208"/>
      <c r="PXF128" s="208"/>
      <c r="PXG128" s="208"/>
      <c r="PXH128" s="208"/>
      <c r="PXI128" s="208"/>
      <c r="PXJ128" s="208"/>
      <c r="PXK128" s="208"/>
      <c r="PXL128" s="208"/>
      <c r="PXM128" s="208"/>
      <c r="PXN128" s="208"/>
      <c r="PXO128" s="208"/>
      <c r="PXP128" s="208"/>
      <c r="PXQ128" s="208"/>
      <c r="PXR128" s="208"/>
      <c r="PXS128" s="208"/>
      <c r="PXT128" s="208"/>
      <c r="PXU128" s="208"/>
      <c r="PXV128" s="208"/>
      <c r="PXW128" s="208"/>
      <c r="PXX128" s="208"/>
      <c r="PXY128" s="208"/>
      <c r="PXZ128" s="208"/>
      <c r="PYA128" s="208"/>
      <c r="PYB128" s="208"/>
      <c r="PYC128" s="208"/>
      <c r="PYD128" s="208"/>
      <c r="PYE128" s="208"/>
      <c r="PYF128" s="208"/>
      <c r="PYG128" s="208"/>
      <c r="PYH128" s="208"/>
      <c r="PYI128" s="208"/>
      <c r="PYJ128" s="208"/>
      <c r="PYK128" s="208"/>
      <c r="PYL128" s="208"/>
      <c r="PYM128" s="208"/>
      <c r="PYN128" s="208"/>
      <c r="PYO128" s="208"/>
      <c r="PYP128" s="208"/>
      <c r="PYQ128" s="208"/>
      <c r="PYR128" s="208"/>
      <c r="PYS128" s="208"/>
      <c r="PYT128" s="208"/>
      <c r="PYU128" s="208"/>
      <c r="PYV128" s="208"/>
      <c r="PYW128" s="208"/>
      <c r="PYX128" s="208"/>
      <c r="PYY128" s="208"/>
      <c r="PYZ128" s="208"/>
      <c r="PZA128" s="208"/>
      <c r="PZB128" s="208"/>
      <c r="PZC128" s="208"/>
      <c r="PZD128" s="208"/>
      <c r="PZE128" s="208"/>
      <c r="PZF128" s="208"/>
      <c r="PZG128" s="208"/>
      <c r="PZH128" s="208"/>
      <c r="PZI128" s="208"/>
      <c r="PZJ128" s="208"/>
      <c r="PZK128" s="208"/>
      <c r="PZL128" s="208"/>
      <c r="PZM128" s="208"/>
      <c r="PZN128" s="208"/>
      <c r="PZO128" s="208"/>
      <c r="PZP128" s="208"/>
      <c r="PZQ128" s="208"/>
      <c r="PZR128" s="208"/>
      <c r="PZS128" s="208"/>
      <c r="PZT128" s="208"/>
      <c r="PZU128" s="208"/>
      <c r="PZV128" s="208"/>
      <c r="PZW128" s="208"/>
      <c r="PZX128" s="208"/>
      <c r="PZY128" s="208"/>
      <c r="PZZ128" s="208"/>
      <c r="QAA128" s="208"/>
      <c r="QAB128" s="208"/>
      <c r="QAC128" s="208"/>
      <c r="QAD128" s="208"/>
      <c r="QAE128" s="208"/>
      <c r="QAF128" s="208"/>
      <c r="QAG128" s="208"/>
      <c r="QAH128" s="208"/>
      <c r="QAI128" s="208"/>
      <c r="QAJ128" s="208"/>
      <c r="QAK128" s="208"/>
      <c r="QAL128" s="208"/>
      <c r="QAM128" s="208"/>
      <c r="QAN128" s="208"/>
      <c r="QAO128" s="208"/>
      <c r="QAP128" s="208"/>
      <c r="QAQ128" s="208"/>
      <c r="QAR128" s="208"/>
      <c r="QAS128" s="208"/>
      <c r="QAT128" s="208"/>
      <c r="QAU128" s="208"/>
      <c r="QAV128" s="208"/>
      <c r="QAW128" s="208"/>
      <c r="QAX128" s="208"/>
      <c r="QAY128" s="208"/>
      <c r="QAZ128" s="208"/>
      <c r="QBA128" s="208"/>
      <c r="QBB128" s="208"/>
      <c r="QBC128" s="208"/>
      <c r="QBD128" s="208"/>
      <c r="QBE128" s="208"/>
      <c r="QBF128" s="208"/>
      <c r="QBG128" s="208"/>
      <c r="QBH128" s="208"/>
      <c r="QBI128" s="208"/>
      <c r="QBJ128" s="208"/>
      <c r="QBK128" s="208"/>
      <c r="QBL128" s="208"/>
      <c r="QBM128" s="208"/>
      <c r="QBN128" s="208"/>
      <c r="QBO128" s="208"/>
      <c r="QBP128" s="208"/>
      <c r="QBQ128" s="208"/>
      <c r="QBR128" s="208"/>
      <c r="QBS128" s="208"/>
      <c r="QBT128" s="208"/>
      <c r="QBU128" s="208"/>
      <c r="QBV128" s="208"/>
      <c r="QBW128" s="208"/>
      <c r="QBX128" s="208"/>
      <c r="QBY128" s="208"/>
      <c r="QBZ128" s="208"/>
      <c r="QCA128" s="208"/>
      <c r="QCB128" s="208"/>
      <c r="QCC128" s="208"/>
      <c r="QCD128" s="208"/>
      <c r="QCE128" s="208"/>
      <c r="QCF128" s="208"/>
      <c r="QCG128" s="208"/>
      <c r="QCH128" s="208"/>
      <c r="QCI128" s="208"/>
      <c r="QCJ128" s="208"/>
      <c r="QCK128" s="208"/>
      <c r="QCL128" s="208"/>
      <c r="QCM128" s="208"/>
      <c r="QCN128" s="208"/>
      <c r="QCO128" s="208"/>
      <c r="QCP128" s="208"/>
      <c r="QCQ128" s="208"/>
      <c r="QCR128" s="208"/>
      <c r="QCS128" s="208"/>
      <c r="QCT128" s="208"/>
      <c r="QCU128" s="208"/>
      <c r="QCV128" s="208"/>
      <c r="QCW128" s="208"/>
      <c r="QCX128" s="208"/>
      <c r="QCY128" s="208"/>
      <c r="QCZ128" s="208"/>
      <c r="QDA128" s="208"/>
      <c r="QDB128" s="208"/>
      <c r="QDC128" s="208"/>
      <c r="QDD128" s="208"/>
      <c r="QDE128" s="208"/>
      <c r="QDF128" s="208"/>
      <c r="QDG128" s="208"/>
      <c r="QDH128" s="208"/>
      <c r="QDI128" s="208"/>
      <c r="QDJ128" s="208"/>
      <c r="QDK128" s="208"/>
      <c r="QDL128" s="208"/>
      <c r="QDM128" s="208"/>
      <c r="QDN128" s="208"/>
      <c r="QDO128" s="208"/>
      <c r="QDP128" s="208"/>
      <c r="QDQ128" s="208"/>
      <c r="QDR128" s="208"/>
      <c r="QDS128" s="208"/>
      <c r="QDT128" s="208"/>
      <c r="QDU128" s="208"/>
      <c r="QDV128" s="208"/>
      <c r="QDW128" s="208"/>
      <c r="QDX128" s="208"/>
      <c r="QDY128" s="208"/>
      <c r="QDZ128" s="208"/>
      <c r="QEA128" s="208"/>
      <c r="QEB128" s="208"/>
      <c r="QEC128" s="208"/>
      <c r="QED128" s="208"/>
      <c r="QEE128" s="208"/>
      <c r="QEF128" s="208"/>
      <c r="QEG128" s="208"/>
      <c r="QEH128" s="208"/>
      <c r="QEI128" s="208"/>
      <c r="QEJ128" s="208"/>
      <c r="QEK128" s="208"/>
      <c r="QEL128" s="208"/>
      <c r="QEM128" s="208"/>
      <c r="QEN128" s="208"/>
      <c r="QEO128" s="208"/>
      <c r="QEP128" s="208"/>
      <c r="QEQ128" s="208"/>
      <c r="QER128" s="208"/>
      <c r="QES128" s="208"/>
      <c r="QET128" s="208"/>
      <c r="QEU128" s="208"/>
      <c r="QEV128" s="208"/>
      <c r="QEW128" s="208"/>
      <c r="QEX128" s="208"/>
      <c r="QEY128" s="208"/>
      <c r="QEZ128" s="208"/>
      <c r="QFA128" s="208"/>
      <c r="QFB128" s="208"/>
      <c r="QFC128" s="208"/>
      <c r="QFD128" s="208"/>
      <c r="QFE128" s="208"/>
      <c r="QFF128" s="208"/>
      <c r="QFG128" s="208"/>
      <c r="QFH128" s="208"/>
      <c r="QFI128" s="208"/>
      <c r="QFJ128" s="208"/>
      <c r="QFK128" s="208"/>
      <c r="QFL128" s="208"/>
      <c r="QFM128" s="208"/>
      <c r="QFN128" s="208"/>
      <c r="QFO128" s="208"/>
      <c r="QFP128" s="208"/>
      <c r="QFQ128" s="208"/>
      <c r="QFR128" s="208"/>
      <c r="QFS128" s="208"/>
      <c r="QFT128" s="208"/>
      <c r="QFU128" s="208"/>
      <c r="QFV128" s="208"/>
      <c r="QFW128" s="208"/>
      <c r="QFX128" s="208"/>
      <c r="QFY128" s="208"/>
      <c r="QFZ128" s="208"/>
      <c r="QGA128" s="208"/>
      <c r="QGB128" s="208"/>
      <c r="QGC128" s="208"/>
      <c r="QGD128" s="208"/>
      <c r="QGE128" s="208"/>
      <c r="QGF128" s="208"/>
      <c r="QGG128" s="208"/>
      <c r="QGH128" s="208"/>
      <c r="QGI128" s="208"/>
      <c r="QGJ128" s="208"/>
      <c r="QGK128" s="208"/>
      <c r="QGL128" s="208"/>
      <c r="QGM128" s="208"/>
      <c r="QGN128" s="208"/>
      <c r="QGO128" s="208"/>
      <c r="QGP128" s="208"/>
      <c r="QGQ128" s="208"/>
      <c r="QGR128" s="208"/>
      <c r="QGS128" s="208"/>
      <c r="QGT128" s="208"/>
      <c r="QGU128" s="208"/>
      <c r="QGV128" s="208"/>
      <c r="QGW128" s="208"/>
      <c r="QGX128" s="208"/>
      <c r="QGY128" s="208"/>
      <c r="QGZ128" s="208"/>
      <c r="QHA128" s="208"/>
      <c r="QHB128" s="208"/>
      <c r="QHC128" s="208"/>
      <c r="QHD128" s="208"/>
      <c r="QHE128" s="208"/>
      <c r="QHF128" s="208"/>
      <c r="QHG128" s="208"/>
      <c r="QHH128" s="208"/>
      <c r="QHI128" s="208"/>
      <c r="QHJ128" s="208"/>
      <c r="QHK128" s="208"/>
      <c r="QHL128" s="208"/>
      <c r="QHM128" s="208"/>
      <c r="QHN128" s="208"/>
      <c r="QHO128" s="208"/>
      <c r="QHP128" s="208"/>
      <c r="QHQ128" s="208"/>
      <c r="QHR128" s="208"/>
      <c r="QHS128" s="208"/>
      <c r="QHT128" s="208"/>
      <c r="QHU128" s="208"/>
      <c r="QHV128" s="208"/>
      <c r="QHW128" s="208"/>
      <c r="QHX128" s="208"/>
      <c r="QHY128" s="208"/>
      <c r="QHZ128" s="208"/>
      <c r="QIA128" s="208"/>
      <c r="QIB128" s="208"/>
      <c r="QIC128" s="208"/>
      <c r="QID128" s="208"/>
      <c r="QIE128" s="208"/>
      <c r="QIF128" s="208"/>
      <c r="QIG128" s="208"/>
      <c r="QIH128" s="208"/>
      <c r="QII128" s="208"/>
      <c r="QIJ128" s="208"/>
      <c r="QIK128" s="208"/>
      <c r="QIL128" s="208"/>
      <c r="QIM128" s="208"/>
      <c r="QIN128" s="208"/>
      <c r="QIO128" s="208"/>
      <c r="QIP128" s="208"/>
      <c r="QIQ128" s="208"/>
      <c r="QIR128" s="208"/>
      <c r="QIS128" s="208"/>
      <c r="QIT128" s="208"/>
      <c r="QIU128" s="208"/>
      <c r="QIV128" s="208"/>
      <c r="QIW128" s="208"/>
      <c r="QIX128" s="208"/>
      <c r="QIY128" s="208"/>
      <c r="QIZ128" s="208"/>
      <c r="QJA128" s="208"/>
      <c r="QJB128" s="208"/>
      <c r="QJC128" s="208"/>
      <c r="QJD128" s="208"/>
      <c r="QJE128" s="208"/>
      <c r="QJF128" s="208"/>
      <c r="QJG128" s="208"/>
      <c r="QJH128" s="208"/>
      <c r="QJI128" s="208"/>
      <c r="QJJ128" s="208"/>
      <c r="QJK128" s="208"/>
      <c r="QJL128" s="208"/>
      <c r="QJM128" s="208"/>
      <c r="QJN128" s="208"/>
      <c r="QJO128" s="208"/>
      <c r="QJP128" s="208"/>
      <c r="QJQ128" s="208"/>
      <c r="QJR128" s="208"/>
      <c r="QJS128" s="208"/>
      <c r="QJT128" s="208"/>
      <c r="QJU128" s="208"/>
      <c r="QJV128" s="208"/>
      <c r="QJW128" s="208"/>
      <c r="QJX128" s="208"/>
      <c r="QJY128" s="208"/>
      <c r="QJZ128" s="208"/>
      <c r="QKA128" s="208"/>
      <c r="QKB128" s="208"/>
      <c r="QKC128" s="208"/>
      <c r="QKD128" s="208"/>
      <c r="QKE128" s="208"/>
      <c r="QKF128" s="208"/>
      <c r="QKG128" s="208"/>
      <c r="QKH128" s="208"/>
      <c r="QKI128" s="208"/>
      <c r="QKJ128" s="208"/>
      <c r="QKK128" s="208"/>
      <c r="QKL128" s="208"/>
      <c r="QKM128" s="208"/>
      <c r="QKN128" s="208"/>
      <c r="QKO128" s="208"/>
      <c r="QKP128" s="208"/>
      <c r="QKQ128" s="208"/>
      <c r="QKR128" s="208"/>
      <c r="QKS128" s="208"/>
      <c r="QKT128" s="208"/>
      <c r="QKU128" s="208"/>
      <c r="QKV128" s="208"/>
      <c r="QKW128" s="208"/>
      <c r="QKX128" s="208"/>
      <c r="QKY128" s="208"/>
      <c r="QKZ128" s="208"/>
      <c r="QLA128" s="208"/>
      <c r="QLB128" s="208"/>
      <c r="QLC128" s="208"/>
      <c r="QLD128" s="208"/>
      <c r="QLE128" s="208"/>
      <c r="QLF128" s="208"/>
      <c r="QLG128" s="208"/>
      <c r="QLH128" s="208"/>
      <c r="QLI128" s="208"/>
      <c r="QLJ128" s="208"/>
      <c r="QLK128" s="208"/>
      <c r="QLL128" s="208"/>
      <c r="QLM128" s="208"/>
      <c r="QLN128" s="208"/>
      <c r="QLO128" s="208"/>
      <c r="QLP128" s="208"/>
      <c r="QLQ128" s="208"/>
      <c r="QLR128" s="208"/>
      <c r="QLS128" s="208"/>
      <c r="QLT128" s="208"/>
      <c r="QLU128" s="208"/>
      <c r="QLV128" s="208"/>
      <c r="QLW128" s="208"/>
      <c r="QLX128" s="208"/>
      <c r="QLY128" s="208"/>
      <c r="QLZ128" s="208"/>
      <c r="QMA128" s="208"/>
      <c r="QMB128" s="208"/>
      <c r="QMC128" s="208"/>
      <c r="QMD128" s="208"/>
      <c r="QME128" s="208"/>
      <c r="QMF128" s="208"/>
      <c r="QMG128" s="208"/>
      <c r="QMH128" s="208"/>
      <c r="QMI128" s="208"/>
      <c r="QMJ128" s="208"/>
      <c r="QMK128" s="208"/>
      <c r="QML128" s="208"/>
      <c r="QMM128" s="208"/>
      <c r="QMN128" s="208"/>
      <c r="QMO128" s="208"/>
      <c r="QMP128" s="208"/>
      <c r="QMQ128" s="208"/>
      <c r="QMR128" s="208"/>
      <c r="QMS128" s="208"/>
      <c r="QMT128" s="208"/>
      <c r="QMU128" s="208"/>
      <c r="QMV128" s="208"/>
      <c r="QMW128" s="208"/>
      <c r="QMX128" s="208"/>
      <c r="QMY128" s="208"/>
      <c r="QMZ128" s="208"/>
      <c r="QNA128" s="208"/>
      <c r="QNB128" s="208"/>
      <c r="QNC128" s="208"/>
      <c r="QND128" s="208"/>
      <c r="QNE128" s="208"/>
      <c r="QNF128" s="208"/>
      <c r="QNG128" s="208"/>
      <c r="QNH128" s="208"/>
      <c r="QNI128" s="208"/>
      <c r="QNJ128" s="208"/>
      <c r="QNK128" s="208"/>
      <c r="QNL128" s="208"/>
      <c r="QNM128" s="208"/>
      <c r="QNN128" s="208"/>
      <c r="QNO128" s="208"/>
      <c r="QNP128" s="208"/>
      <c r="QNQ128" s="208"/>
      <c r="QNR128" s="208"/>
      <c r="QNS128" s="208"/>
      <c r="QNT128" s="208"/>
      <c r="QNU128" s="208"/>
      <c r="QNV128" s="208"/>
      <c r="QNW128" s="208"/>
      <c r="QNX128" s="208"/>
      <c r="QNY128" s="208"/>
      <c r="QNZ128" s="208"/>
      <c r="QOA128" s="208"/>
      <c r="QOB128" s="208"/>
      <c r="QOC128" s="208"/>
      <c r="QOD128" s="208"/>
      <c r="QOE128" s="208"/>
      <c r="QOF128" s="208"/>
      <c r="QOG128" s="208"/>
      <c r="QOH128" s="208"/>
      <c r="QOI128" s="208"/>
      <c r="QOJ128" s="208"/>
      <c r="QOK128" s="208"/>
      <c r="QOL128" s="208"/>
      <c r="QOM128" s="208"/>
      <c r="QON128" s="208"/>
      <c r="QOO128" s="208"/>
      <c r="QOP128" s="208"/>
      <c r="QOQ128" s="208"/>
      <c r="QOR128" s="208"/>
      <c r="QOS128" s="208"/>
      <c r="QOT128" s="208"/>
      <c r="QOU128" s="208"/>
      <c r="QOV128" s="208"/>
      <c r="QOW128" s="208"/>
      <c r="QOX128" s="208"/>
      <c r="QOY128" s="208"/>
      <c r="QOZ128" s="208"/>
      <c r="QPA128" s="208"/>
      <c r="QPB128" s="208"/>
      <c r="QPC128" s="208"/>
      <c r="QPD128" s="208"/>
      <c r="QPE128" s="208"/>
      <c r="QPF128" s="208"/>
      <c r="QPG128" s="208"/>
      <c r="QPH128" s="208"/>
      <c r="QPI128" s="208"/>
      <c r="QPJ128" s="208"/>
      <c r="QPK128" s="208"/>
      <c r="QPL128" s="208"/>
      <c r="QPM128" s="208"/>
      <c r="QPN128" s="208"/>
      <c r="QPO128" s="208"/>
      <c r="QPP128" s="208"/>
      <c r="QPQ128" s="208"/>
      <c r="QPR128" s="208"/>
      <c r="QPS128" s="208"/>
      <c r="QPT128" s="208"/>
      <c r="QPU128" s="208"/>
      <c r="QPV128" s="208"/>
      <c r="QPW128" s="208"/>
      <c r="QPX128" s="208"/>
      <c r="QPY128" s="208"/>
      <c r="QPZ128" s="208"/>
      <c r="QQA128" s="208"/>
      <c r="QQB128" s="208"/>
      <c r="QQC128" s="208"/>
      <c r="QQD128" s="208"/>
      <c r="QQE128" s="208"/>
      <c r="QQF128" s="208"/>
      <c r="QQG128" s="208"/>
      <c r="QQH128" s="208"/>
      <c r="QQI128" s="208"/>
      <c r="QQJ128" s="208"/>
      <c r="QQK128" s="208"/>
      <c r="QQL128" s="208"/>
      <c r="QQM128" s="208"/>
      <c r="QQN128" s="208"/>
      <c r="QQO128" s="208"/>
      <c r="QQP128" s="208"/>
      <c r="QQQ128" s="208"/>
      <c r="QQR128" s="208"/>
      <c r="QQS128" s="208"/>
      <c r="QQT128" s="208"/>
      <c r="QQU128" s="208"/>
      <c r="QQV128" s="208"/>
      <c r="QQW128" s="208"/>
      <c r="QQX128" s="208"/>
      <c r="QQY128" s="208"/>
      <c r="QQZ128" s="208"/>
      <c r="QRA128" s="208"/>
      <c r="QRB128" s="208"/>
      <c r="QRC128" s="208"/>
      <c r="QRD128" s="208"/>
      <c r="QRE128" s="208"/>
      <c r="QRF128" s="208"/>
      <c r="QRG128" s="208"/>
      <c r="QRH128" s="208"/>
      <c r="QRI128" s="208"/>
      <c r="QRJ128" s="208"/>
      <c r="QRK128" s="208"/>
      <c r="QRL128" s="208"/>
      <c r="QRM128" s="208"/>
      <c r="QRN128" s="208"/>
      <c r="QRO128" s="208"/>
      <c r="QRP128" s="208"/>
      <c r="QRQ128" s="208"/>
      <c r="QRR128" s="208"/>
      <c r="QRS128" s="208"/>
      <c r="QRT128" s="208"/>
      <c r="QRU128" s="208"/>
      <c r="QRV128" s="208"/>
      <c r="QRW128" s="208"/>
      <c r="QRX128" s="208"/>
      <c r="QRY128" s="208"/>
      <c r="QRZ128" s="208"/>
      <c r="QSA128" s="208"/>
      <c r="QSB128" s="208"/>
      <c r="QSC128" s="208"/>
      <c r="QSD128" s="208"/>
      <c r="QSE128" s="208"/>
      <c r="QSF128" s="208"/>
      <c r="QSG128" s="208"/>
      <c r="QSH128" s="208"/>
      <c r="QSI128" s="208"/>
      <c r="QSJ128" s="208"/>
      <c r="QSK128" s="208"/>
      <c r="QSL128" s="208"/>
      <c r="QSM128" s="208"/>
      <c r="QSN128" s="208"/>
      <c r="QSO128" s="208"/>
      <c r="QSP128" s="208"/>
      <c r="QSQ128" s="208"/>
      <c r="QSR128" s="208"/>
      <c r="QSS128" s="208"/>
      <c r="QST128" s="208"/>
      <c r="QSU128" s="208"/>
      <c r="QSV128" s="208"/>
      <c r="QSW128" s="208"/>
      <c r="QSX128" s="208"/>
      <c r="QSY128" s="208"/>
      <c r="QSZ128" s="208"/>
      <c r="QTA128" s="208"/>
      <c r="QTB128" s="208"/>
      <c r="QTC128" s="208"/>
      <c r="QTD128" s="208"/>
      <c r="QTE128" s="208"/>
      <c r="QTF128" s="208"/>
      <c r="QTG128" s="208"/>
      <c r="QTH128" s="208"/>
      <c r="QTI128" s="208"/>
      <c r="QTJ128" s="208"/>
      <c r="QTK128" s="208"/>
      <c r="QTL128" s="208"/>
      <c r="QTM128" s="208"/>
      <c r="QTN128" s="208"/>
      <c r="QTO128" s="208"/>
      <c r="QTP128" s="208"/>
      <c r="QTQ128" s="208"/>
      <c r="QTR128" s="208"/>
      <c r="QTS128" s="208"/>
      <c r="QTT128" s="208"/>
      <c r="QTU128" s="208"/>
      <c r="QTV128" s="208"/>
      <c r="QTW128" s="208"/>
      <c r="QTX128" s="208"/>
      <c r="QTY128" s="208"/>
      <c r="QTZ128" s="208"/>
      <c r="QUA128" s="208"/>
      <c r="QUB128" s="208"/>
      <c r="QUC128" s="208"/>
      <c r="QUD128" s="208"/>
      <c r="QUE128" s="208"/>
      <c r="QUF128" s="208"/>
      <c r="QUG128" s="208"/>
      <c r="QUH128" s="208"/>
      <c r="QUI128" s="208"/>
      <c r="QUJ128" s="208"/>
      <c r="QUK128" s="208"/>
      <c r="QUL128" s="208"/>
      <c r="QUM128" s="208"/>
      <c r="QUN128" s="208"/>
      <c r="QUO128" s="208"/>
      <c r="QUP128" s="208"/>
      <c r="QUQ128" s="208"/>
      <c r="QUR128" s="208"/>
      <c r="QUS128" s="208"/>
      <c r="QUT128" s="208"/>
      <c r="QUU128" s="208"/>
      <c r="QUV128" s="208"/>
      <c r="QUW128" s="208"/>
      <c r="QUX128" s="208"/>
      <c r="QUY128" s="208"/>
      <c r="QUZ128" s="208"/>
      <c r="QVA128" s="208"/>
      <c r="QVB128" s="208"/>
      <c r="QVC128" s="208"/>
      <c r="QVD128" s="208"/>
      <c r="QVE128" s="208"/>
      <c r="QVF128" s="208"/>
      <c r="QVG128" s="208"/>
      <c r="QVH128" s="208"/>
      <c r="QVI128" s="208"/>
      <c r="QVJ128" s="208"/>
      <c r="QVK128" s="208"/>
      <c r="QVL128" s="208"/>
      <c r="QVM128" s="208"/>
      <c r="QVN128" s="208"/>
      <c r="QVO128" s="208"/>
      <c r="QVP128" s="208"/>
      <c r="QVQ128" s="208"/>
      <c r="QVR128" s="208"/>
      <c r="QVS128" s="208"/>
      <c r="QVT128" s="208"/>
      <c r="QVU128" s="208"/>
      <c r="QVV128" s="208"/>
      <c r="QVW128" s="208"/>
      <c r="QVX128" s="208"/>
      <c r="QVY128" s="208"/>
      <c r="QVZ128" s="208"/>
      <c r="QWA128" s="208"/>
      <c r="QWB128" s="208"/>
      <c r="QWC128" s="208"/>
      <c r="QWD128" s="208"/>
      <c r="QWE128" s="208"/>
      <c r="QWF128" s="208"/>
      <c r="QWG128" s="208"/>
      <c r="QWH128" s="208"/>
      <c r="QWI128" s="208"/>
      <c r="QWJ128" s="208"/>
      <c r="QWK128" s="208"/>
      <c r="QWL128" s="208"/>
      <c r="QWM128" s="208"/>
      <c r="QWN128" s="208"/>
      <c r="QWO128" s="208"/>
      <c r="QWP128" s="208"/>
      <c r="QWQ128" s="208"/>
      <c r="QWR128" s="208"/>
      <c r="QWS128" s="208"/>
      <c r="QWT128" s="208"/>
      <c r="QWU128" s="208"/>
      <c r="QWV128" s="208"/>
      <c r="QWW128" s="208"/>
      <c r="QWX128" s="208"/>
      <c r="QWY128" s="208"/>
      <c r="QWZ128" s="208"/>
      <c r="QXA128" s="208"/>
      <c r="QXB128" s="208"/>
      <c r="QXC128" s="208"/>
      <c r="QXD128" s="208"/>
      <c r="QXE128" s="208"/>
      <c r="QXF128" s="208"/>
      <c r="QXG128" s="208"/>
      <c r="QXH128" s="208"/>
      <c r="QXI128" s="208"/>
      <c r="QXJ128" s="208"/>
      <c r="QXK128" s="208"/>
      <c r="QXL128" s="208"/>
      <c r="QXM128" s="208"/>
      <c r="QXN128" s="208"/>
      <c r="QXO128" s="208"/>
      <c r="QXP128" s="208"/>
      <c r="QXQ128" s="208"/>
      <c r="QXR128" s="208"/>
      <c r="QXS128" s="208"/>
      <c r="QXT128" s="208"/>
      <c r="QXU128" s="208"/>
      <c r="QXV128" s="208"/>
      <c r="QXW128" s="208"/>
      <c r="QXX128" s="208"/>
      <c r="QXY128" s="208"/>
      <c r="QXZ128" s="208"/>
      <c r="QYA128" s="208"/>
      <c r="QYB128" s="208"/>
      <c r="QYC128" s="208"/>
      <c r="QYD128" s="208"/>
      <c r="QYE128" s="208"/>
      <c r="QYF128" s="208"/>
      <c r="QYG128" s="208"/>
      <c r="QYH128" s="208"/>
      <c r="QYI128" s="208"/>
      <c r="QYJ128" s="208"/>
      <c r="QYK128" s="208"/>
      <c r="QYL128" s="208"/>
      <c r="QYM128" s="208"/>
      <c r="QYN128" s="208"/>
      <c r="QYO128" s="208"/>
      <c r="QYP128" s="208"/>
      <c r="QYQ128" s="208"/>
      <c r="QYR128" s="208"/>
      <c r="QYS128" s="208"/>
      <c r="QYT128" s="208"/>
      <c r="QYU128" s="208"/>
      <c r="QYV128" s="208"/>
      <c r="QYW128" s="208"/>
      <c r="QYX128" s="208"/>
      <c r="QYY128" s="208"/>
      <c r="QYZ128" s="208"/>
      <c r="QZA128" s="208"/>
      <c r="QZB128" s="208"/>
      <c r="QZC128" s="208"/>
      <c r="QZD128" s="208"/>
      <c r="QZE128" s="208"/>
      <c r="QZF128" s="208"/>
      <c r="QZG128" s="208"/>
      <c r="QZH128" s="208"/>
      <c r="QZI128" s="208"/>
      <c r="QZJ128" s="208"/>
      <c r="QZK128" s="208"/>
      <c r="QZL128" s="208"/>
      <c r="QZM128" s="208"/>
      <c r="QZN128" s="208"/>
      <c r="QZO128" s="208"/>
      <c r="QZP128" s="208"/>
      <c r="QZQ128" s="208"/>
      <c r="QZR128" s="208"/>
      <c r="QZS128" s="208"/>
      <c r="QZT128" s="208"/>
      <c r="QZU128" s="208"/>
      <c r="QZV128" s="208"/>
      <c r="QZW128" s="208"/>
      <c r="QZX128" s="208"/>
      <c r="QZY128" s="208"/>
      <c r="QZZ128" s="208"/>
      <c r="RAA128" s="208"/>
      <c r="RAB128" s="208"/>
      <c r="RAC128" s="208"/>
      <c r="RAD128" s="208"/>
      <c r="RAE128" s="208"/>
      <c r="RAF128" s="208"/>
      <c r="RAG128" s="208"/>
      <c r="RAH128" s="208"/>
      <c r="RAI128" s="208"/>
      <c r="RAJ128" s="208"/>
      <c r="RAK128" s="208"/>
      <c r="RAL128" s="208"/>
      <c r="RAM128" s="208"/>
      <c r="RAN128" s="208"/>
      <c r="RAO128" s="208"/>
      <c r="RAP128" s="208"/>
      <c r="RAQ128" s="208"/>
      <c r="RAR128" s="208"/>
      <c r="RAS128" s="208"/>
      <c r="RAT128" s="208"/>
      <c r="RAU128" s="208"/>
      <c r="RAV128" s="208"/>
      <c r="RAW128" s="208"/>
      <c r="RAX128" s="208"/>
      <c r="RAY128" s="208"/>
      <c r="RAZ128" s="208"/>
      <c r="RBA128" s="208"/>
      <c r="RBB128" s="208"/>
      <c r="RBC128" s="208"/>
      <c r="RBD128" s="208"/>
      <c r="RBE128" s="208"/>
      <c r="RBF128" s="208"/>
      <c r="RBG128" s="208"/>
      <c r="RBH128" s="208"/>
      <c r="RBI128" s="208"/>
      <c r="RBJ128" s="208"/>
      <c r="RBK128" s="208"/>
      <c r="RBL128" s="208"/>
      <c r="RBM128" s="208"/>
      <c r="RBN128" s="208"/>
      <c r="RBO128" s="208"/>
      <c r="RBP128" s="208"/>
      <c r="RBQ128" s="208"/>
      <c r="RBR128" s="208"/>
      <c r="RBS128" s="208"/>
      <c r="RBT128" s="208"/>
      <c r="RBU128" s="208"/>
      <c r="RBV128" s="208"/>
      <c r="RBW128" s="208"/>
      <c r="RBX128" s="208"/>
      <c r="RBY128" s="208"/>
      <c r="RBZ128" s="208"/>
      <c r="RCA128" s="208"/>
      <c r="RCB128" s="208"/>
      <c r="RCC128" s="208"/>
      <c r="RCD128" s="208"/>
      <c r="RCE128" s="208"/>
      <c r="RCF128" s="208"/>
      <c r="RCG128" s="208"/>
      <c r="RCH128" s="208"/>
      <c r="RCI128" s="208"/>
      <c r="RCJ128" s="208"/>
      <c r="RCK128" s="208"/>
      <c r="RCL128" s="208"/>
      <c r="RCM128" s="208"/>
      <c r="RCN128" s="208"/>
      <c r="RCO128" s="208"/>
      <c r="RCP128" s="208"/>
      <c r="RCQ128" s="208"/>
      <c r="RCR128" s="208"/>
      <c r="RCS128" s="208"/>
      <c r="RCT128" s="208"/>
      <c r="RCU128" s="208"/>
      <c r="RCV128" s="208"/>
      <c r="RCW128" s="208"/>
      <c r="RCX128" s="208"/>
      <c r="RCY128" s="208"/>
      <c r="RCZ128" s="208"/>
      <c r="RDA128" s="208"/>
      <c r="RDB128" s="208"/>
      <c r="RDC128" s="208"/>
      <c r="RDD128" s="208"/>
      <c r="RDE128" s="208"/>
      <c r="RDF128" s="208"/>
      <c r="RDG128" s="208"/>
      <c r="RDH128" s="208"/>
      <c r="RDI128" s="208"/>
      <c r="RDJ128" s="208"/>
      <c r="RDK128" s="208"/>
      <c r="RDL128" s="208"/>
      <c r="RDM128" s="208"/>
      <c r="RDN128" s="208"/>
      <c r="RDO128" s="208"/>
      <c r="RDP128" s="208"/>
      <c r="RDQ128" s="208"/>
      <c r="RDR128" s="208"/>
      <c r="RDS128" s="208"/>
      <c r="RDT128" s="208"/>
      <c r="RDU128" s="208"/>
      <c r="RDV128" s="208"/>
      <c r="RDW128" s="208"/>
      <c r="RDX128" s="208"/>
      <c r="RDY128" s="208"/>
      <c r="RDZ128" s="208"/>
      <c r="REA128" s="208"/>
      <c r="REB128" s="208"/>
      <c r="REC128" s="208"/>
      <c r="RED128" s="208"/>
      <c r="REE128" s="208"/>
      <c r="REF128" s="208"/>
      <c r="REG128" s="208"/>
      <c r="REH128" s="208"/>
      <c r="REI128" s="208"/>
      <c r="REJ128" s="208"/>
      <c r="REK128" s="208"/>
      <c r="REL128" s="208"/>
      <c r="REM128" s="208"/>
      <c r="REN128" s="208"/>
      <c r="REO128" s="208"/>
      <c r="REP128" s="208"/>
      <c r="REQ128" s="208"/>
      <c r="RER128" s="208"/>
      <c r="RES128" s="208"/>
      <c r="RET128" s="208"/>
      <c r="REU128" s="208"/>
      <c r="REV128" s="208"/>
      <c r="REW128" s="208"/>
      <c r="REX128" s="208"/>
      <c r="REY128" s="208"/>
      <c r="REZ128" s="208"/>
      <c r="RFA128" s="208"/>
      <c r="RFB128" s="208"/>
      <c r="RFC128" s="208"/>
      <c r="RFD128" s="208"/>
      <c r="RFE128" s="208"/>
      <c r="RFF128" s="208"/>
      <c r="RFG128" s="208"/>
      <c r="RFH128" s="208"/>
      <c r="RFI128" s="208"/>
      <c r="RFJ128" s="208"/>
      <c r="RFK128" s="208"/>
      <c r="RFL128" s="208"/>
      <c r="RFM128" s="208"/>
      <c r="RFN128" s="208"/>
      <c r="RFO128" s="208"/>
      <c r="RFP128" s="208"/>
      <c r="RFQ128" s="208"/>
      <c r="RFR128" s="208"/>
      <c r="RFS128" s="208"/>
      <c r="RFT128" s="208"/>
      <c r="RFU128" s="208"/>
      <c r="RFV128" s="208"/>
      <c r="RFW128" s="208"/>
      <c r="RFX128" s="208"/>
      <c r="RFY128" s="208"/>
      <c r="RFZ128" s="208"/>
      <c r="RGA128" s="208"/>
      <c r="RGB128" s="208"/>
      <c r="RGC128" s="208"/>
      <c r="RGD128" s="208"/>
      <c r="RGE128" s="208"/>
      <c r="RGF128" s="208"/>
      <c r="RGG128" s="208"/>
      <c r="RGH128" s="208"/>
      <c r="RGI128" s="208"/>
      <c r="RGJ128" s="208"/>
      <c r="RGK128" s="208"/>
      <c r="RGL128" s="208"/>
      <c r="RGM128" s="208"/>
      <c r="RGN128" s="208"/>
      <c r="RGO128" s="208"/>
      <c r="RGP128" s="208"/>
      <c r="RGQ128" s="208"/>
      <c r="RGR128" s="208"/>
      <c r="RGS128" s="208"/>
      <c r="RGT128" s="208"/>
      <c r="RGU128" s="208"/>
      <c r="RGV128" s="208"/>
      <c r="RGW128" s="208"/>
      <c r="RGX128" s="208"/>
      <c r="RGY128" s="208"/>
      <c r="RGZ128" s="208"/>
      <c r="RHA128" s="208"/>
      <c r="RHB128" s="208"/>
      <c r="RHC128" s="208"/>
      <c r="RHD128" s="208"/>
      <c r="RHE128" s="208"/>
      <c r="RHF128" s="208"/>
      <c r="RHG128" s="208"/>
      <c r="RHH128" s="208"/>
      <c r="RHI128" s="208"/>
      <c r="RHJ128" s="208"/>
      <c r="RHK128" s="208"/>
      <c r="RHL128" s="208"/>
      <c r="RHM128" s="208"/>
      <c r="RHN128" s="208"/>
      <c r="RHO128" s="208"/>
      <c r="RHP128" s="208"/>
      <c r="RHQ128" s="208"/>
      <c r="RHR128" s="208"/>
      <c r="RHS128" s="208"/>
      <c r="RHT128" s="208"/>
      <c r="RHU128" s="208"/>
      <c r="RHV128" s="208"/>
      <c r="RHW128" s="208"/>
      <c r="RHX128" s="208"/>
      <c r="RHY128" s="208"/>
      <c r="RHZ128" s="208"/>
      <c r="RIA128" s="208"/>
      <c r="RIB128" s="208"/>
      <c r="RIC128" s="208"/>
      <c r="RID128" s="208"/>
      <c r="RIE128" s="208"/>
      <c r="RIF128" s="208"/>
      <c r="RIG128" s="208"/>
      <c r="RIH128" s="208"/>
      <c r="RII128" s="208"/>
      <c r="RIJ128" s="208"/>
      <c r="RIK128" s="208"/>
      <c r="RIL128" s="208"/>
      <c r="RIM128" s="208"/>
      <c r="RIN128" s="208"/>
      <c r="RIO128" s="208"/>
      <c r="RIP128" s="208"/>
      <c r="RIQ128" s="208"/>
      <c r="RIR128" s="208"/>
      <c r="RIS128" s="208"/>
      <c r="RIT128" s="208"/>
      <c r="RIU128" s="208"/>
      <c r="RIV128" s="208"/>
      <c r="RIW128" s="208"/>
      <c r="RIX128" s="208"/>
      <c r="RIY128" s="208"/>
      <c r="RIZ128" s="208"/>
      <c r="RJA128" s="208"/>
      <c r="RJB128" s="208"/>
      <c r="RJC128" s="208"/>
      <c r="RJD128" s="208"/>
      <c r="RJE128" s="208"/>
      <c r="RJF128" s="208"/>
      <c r="RJG128" s="208"/>
      <c r="RJH128" s="208"/>
      <c r="RJI128" s="208"/>
      <c r="RJJ128" s="208"/>
      <c r="RJK128" s="208"/>
      <c r="RJL128" s="208"/>
      <c r="RJM128" s="208"/>
      <c r="RJN128" s="208"/>
      <c r="RJO128" s="208"/>
      <c r="RJP128" s="208"/>
      <c r="RJQ128" s="208"/>
      <c r="RJR128" s="208"/>
      <c r="RJS128" s="208"/>
      <c r="RJT128" s="208"/>
      <c r="RJU128" s="208"/>
      <c r="RJV128" s="208"/>
      <c r="RJW128" s="208"/>
      <c r="RJX128" s="208"/>
      <c r="RJY128" s="208"/>
      <c r="RJZ128" s="208"/>
      <c r="RKA128" s="208"/>
      <c r="RKB128" s="208"/>
      <c r="RKC128" s="208"/>
      <c r="RKD128" s="208"/>
      <c r="RKE128" s="208"/>
      <c r="RKF128" s="208"/>
      <c r="RKG128" s="208"/>
      <c r="RKH128" s="208"/>
      <c r="RKI128" s="208"/>
      <c r="RKJ128" s="208"/>
      <c r="RKK128" s="208"/>
      <c r="RKL128" s="208"/>
      <c r="RKM128" s="208"/>
      <c r="RKN128" s="208"/>
      <c r="RKO128" s="208"/>
      <c r="RKP128" s="208"/>
      <c r="RKQ128" s="208"/>
      <c r="RKR128" s="208"/>
      <c r="RKS128" s="208"/>
      <c r="RKT128" s="208"/>
      <c r="RKU128" s="208"/>
      <c r="RKV128" s="208"/>
      <c r="RKW128" s="208"/>
      <c r="RKX128" s="208"/>
      <c r="RKY128" s="208"/>
      <c r="RKZ128" s="208"/>
      <c r="RLA128" s="208"/>
      <c r="RLB128" s="208"/>
      <c r="RLC128" s="208"/>
      <c r="RLD128" s="208"/>
      <c r="RLE128" s="208"/>
      <c r="RLF128" s="208"/>
      <c r="RLG128" s="208"/>
      <c r="RLH128" s="208"/>
      <c r="RLI128" s="208"/>
      <c r="RLJ128" s="208"/>
      <c r="RLK128" s="208"/>
      <c r="RLL128" s="208"/>
      <c r="RLM128" s="208"/>
      <c r="RLN128" s="208"/>
      <c r="RLO128" s="208"/>
      <c r="RLP128" s="208"/>
      <c r="RLQ128" s="208"/>
      <c r="RLR128" s="208"/>
      <c r="RLS128" s="208"/>
      <c r="RLT128" s="208"/>
      <c r="RLU128" s="208"/>
      <c r="RLV128" s="208"/>
      <c r="RLW128" s="208"/>
      <c r="RLX128" s="208"/>
      <c r="RLY128" s="208"/>
      <c r="RLZ128" s="208"/>
      <c r="RMA128" s="208"/>
      <c r="RMB128" s="208"/>
      <c r="RMC128" s="208"/>
      <c r="RMD128" s="208"/>
      <c r="RME128" s="208"/>
      <c r="RMF128" s="208"/>
      <c r="RMG128" s="208"/>
      <c r="RMH128" s="208"/>
      <c r="RMI128" s="208"/>
      <c r="RMJ128" s="208"/>
      <c r="RMK128" s="208"/>
      <c r="RML128" s="208"/>
      <c r="RMM128" s="208"/>
      <c r="RMN128" s="208"/>
      <c r="RMO128" s="208"/>
      <c r="RMP128" s="208"/>
      <c r="RMQ128" s="208"/>
      <c r="RMR128" s="208"/>
      <c r="RMS128" s="208"/>
      <c r="RMT128" s="208"/>
      <c r="RMU128" s="208"/>
      <c r="RMV128" s="208"/>
      <c r="RMW128" s="208"/>
      <c r="RMX128" s="208"/>
      <c r="RMY128" s="208"/>
      <c r="RMZ128" s="208"/>
      <c r="RNA128" s="208"/>
      <c r="RNB128" s="208"/>
      <c r="RNC128" s="208"/>
      <c r="RND128" s="208"/>
      <c r="RNE128" s="208"/>
      <c r="RNF128" s="208"/>
      <c r="RNG128" s="208"/>
      <c r="RNH128" s="208"/>
      <c r="RNI128" s="208"/>
      <c r="RNJ128" s="208"/>
      <c r="RNK128" s="208"/>
      <c r="RNL128" s="208"/>
      <c r="RNM128" s="208"/>
      <c r="RNN128" s="208"/>
      <c r="RNO128" s="208"/>
      <c r="RNP128" s="208"/>
      <c r="RNQ128" s="208"/>
      <c r="RNR128" s="208"/>
      <c r="RNS128" s="208"/>
      <c r="RNT128" s="208"/>
      <c r="RNU128" s="208"/>
      <c r="RNV128" s="208"/>
      <c r="RNW128" s="208"/>
      <c r="RNX128" s="208"/>
      <c r="RNY128" s="208"/>
      <c r="RNZ128" s="208"/>
      <c r="ROA128" s="208"/>
      <c r="ROB128" s="208"/>
      <c r="ROC128" s="208"/>
      <c r="ROD128" s="208"/>
      <c r="ROE128" s="208"/>
      <c r="ROF128" s="208"/>
      <c r="ROG128" s="208"/>
      <c r="ROH128" s="208"/>
      <c r="ROI128" s="208"/>
      <c r="ROJ128" s="208"/>
      <c r="ROK128" s="208"/>
      <c r="ROL128" s="208"/>
      <c r="ROM128" s="208"/>
      <c r="RON128" s="208"/>
      <c r="ROO128" s="208"/>
      <c r="ROP128" s="208"/>
      <c r="ROQ128" s="208"/>
      <c r="ROR128" s="208"/>
      <c r="ROS128" s="208"/>
      <c r="ROT128" s="208"/>
      <c r="ROU128" s="208"/>
      <c r="ROV128" s="208"/>
      <c r="ROW128" s="208"/>
      <c r="ROX128" s="208"/>
      <c r="ROY128" s="208"/>
      <c r="ROZ128" s="208"/>
      <c r="RPA128" s="208"/>
      <c r="RPB128" s="208"/>
      <c r="RPC128" s="208"/>
      <c r="RPD128" s="208"/>
      <c r="RPE128" s="208"/>
      <c r="RPF128" s="208"/>
      <c r="RPG128" s="208"/>
      <c r="RPH128" s="208"/>
      <c r="RPI128" s="208"/>
      <c r="RPJ128" s="208"/>
      <c r="RPK128" s="208"/>
      <c r="RPL128" s="208"/>
      <c r="RPM128" s="208"/>
      <c r="RPN128" s="208"/>
      <c r="RPO128" s="208"/>
      <c r="RPP128" s="208"/>
      <c r="RPQ128" s="208"/>
      <c r="RPR128" s="208"/>
      <c r="RPS128" s="208"/>
      <c r="RPT128" s="208"/>
      <c r="RPU128" s="208"/>
      <c r="RPV128" s="208"/>
      <c r="RPW128" s="208"/>
      <c r="RPX128" s="208"/>
      <c r="RPY128" s="208"/>
      <c r="RPZ128" s="208"/>
      <c r="RQA128" s="208"/>
      <c r="RQB128" s="208"/>
      <c r="RQC128" s="208"/>
      <c r="RQD128" s="208"/>
      <c r="RQE128" s="208"/>
      <c r="RQF128" s="208"/>
      <c r="RQG128" s="208"/>
      <c r="RQH128" s="208"/>
      <c r="RQI128" s="208"/>
      <c r="RQJ128" s="208"/>
      <c r="RQK128" s="208"/>
      <c r="RQL128" s="208"/>
      <c r="RQM128" s="208"/>
      <c r="RQN128" s="208"/>
      <c r="RQO128" s="208"/>
      <c r="RQP128" s="208"/>
      <c r="RQQ128" s="208"/>
      <c r="RQR128" s="208"/>
      <c r="RQS128" s="208"/>
      <c r="RQT128" s="208"/>
      <c r="RQU128" s="208"/>
      <c r="RQV128" s="208"/>
      <c r="RQW128" s="208"/>
      <c r="RQX128" s="208"/>
      <c r="RQY128" s="208"/>
      <c r="RQZ128" s="208"/>
      <c r="RRA128" s="208"/>
      <c r="RRB128" s="208"/>
      <c r="RRC128" s="208"/>
      <c r="RRD128" s="208"/>
      <c r="RRE128" s="208"/>
      <c r="RRF128" s="208"/>
      <c r="RRG128" s="208"/>
      <c r="RRH128" s="208"/>
      <c r="RRI128" s="208"/>
      <c r="RRJ128" s="208"/>
      <c r="RRK128" s="208"/>
      <c r="RRL128" s="208"/>
      <c r="RRM128" s="208"/>
      <c r="RRN128" s="208"/>
      <c r="RRO128" s="208"/>
      <c r="RRP128" s="208"/>
      <c r="RRQ128" s="208"/>
      <c r="RRR128" s="208"/>
      <c r="RRS128" s="208"/>
      <c r="RRT128" s="208"/>
      <c r="RRU128" s="208"/>
      <c r="RRV128" s="208"/>
      <c r="RRW128" s="208"/>
      <c r="RRX128" s="208"/>
      <c r="RRY128" s="208"/>
      <c r="RRZ128" s="208"/>
      <c r="RSA128" s="208"/>
      <c r="RSB128" s="208"/>
      <c r="RSC128" s="208"/>
      <c r="RSD128" s="208"/>
      <c r="RSE128" s="208"/>
      <c r="RSF128" s="208"/>
      <c r="RSG128" s="208"/>
      <c r="RSH128" s="208"/>
      <c r="RSI128" s="208"/>
      <c r="RSJ128" s="208"/>
      <c r="RSK128" s="208"/>
      <c r="RSL128" s="208"/>
      <c r="RSM128" s="208"/>
      <c r="RSN128" s="208"/>
      <c r="RSO128" s="208"/>
      <c r="RSP128" s="208"/>
      <c r="RSQ128" s="208"/>
      <c r="RSR128" s="208"/>
      <c r="RSS128" s="208"/>
      <c r="RST128" s="208"/>
      <c r="RSU128" s="208"/>
      <c r="RSV128" s="208"/>
      <c r="RSW128" s="208"/>
      <c r="RSX128" s="208"/>
      <c r="RSY128" s="208"/>
      <c r="RSZ128" s="208"/>
      <c r="RTA128" s="208"/>
      <c r="RTB128" s="208"/>
      <c r="RTC128" s="208"/>
      <c r="RTD128" s="208"/>
      <c r="RTE128" s="208"/>
      <c r="RTF128" s="208"/>
      <c r="RTG128" s="208"/>
      <c r="RTH128" s="208"/>
      <c r="RTI128" s="208"/>
      <c r="RTJ128" s="208"/>
      <c r="RTK128" s="208"/>
      <c r="RTL128" s="208"/>
      <c r="RTM128" s="208"/>
      <c r="RTN128" s="208"/>
      <c r="RTO128" s="208"/>
      <c r="RTP128" s="208"/>
      <c r="RTQ128" s="208"/>
      <c r="RTR128" s="208"/>
      <c r="RTS128" s="208"/>
      <c r="RTT128" s="208"/>
      <c r="RTU128" s="208"/>
      <c r="RTV128" s="208"/>
      <c r="RTW128" s="208"/>
      <c r="RTX128" s="208"/>
      <c r="RTY128" s="208"/>
      <c r="RTZ128" s="208"/>
      <c r="RUA128" s="208"/>
      <c r="RUB128" s="208"/>
      <c r="RUC128" s="208"/>
      <c r="RUD128" s="208"/>
      <c r="RUE128" s="208"/>
      <c r="RUF128" s="208"/>
      <c r="RUG128" s="208"/>
      <c r="RUH128" s="208"/>
      <c r="RUI128" s="208"/>
      <c r="RUJ128" s="208"/>
      <c r="RUK128" s="208"/>
      <c r="RUL128" s="208"/>
      <c r="RUM128" s="208"/>
      <c r="RUN128" s="208"/>
      <c r="RUO128" s="208"/>
      <c r="RUP128" s="208"/>
      <c r="RUQ128" s="208"/>
      <c r="RUR128" s="208"/>
      <c r="RUS128" s="208"/>
      <c r="RUT128" s="208"/>
      <c r="RUU128" s="208"/>
      <c r="RUV128" s="208"/>
      <c r="RUW128" s="208"/>
      <c r="RUX128" s="208"/>
      <c r="RUY128" s="208"/>
      <c r="RUZ128" s="208"/>
      <c r="RVA128" s="208"/>
      <c r="RVB128" s="208"/>
      <c r="RVC128" s="208"/>
      <c r="RVD128" s="208"/>
      <c r="RVE128" s="208"/>
      <c r="RVF128" s="208"/>
      <c r="RVG128" s="208"/>
      <c r="RVH128" s="208"/>
      <c r="RVI128" s="208"/>
      <c r="RVJ128" s="208"/>
      <c r="RVK128" s="208"/>
      <c r="RVL128" s="208"/>
      <c r="RVM128" s="208"/>
      <c r="RVN128" s="208"/>
      <c r="RVO128" s="208"/>
      <c r="RVP128" s="208"/>
      <c r="RVQ128" s="208"/>
      <c r="RVR128" s="208"/>
      <c r="RVS128" s="208"/>
      <c r="RVT128" s="208"/>
      <c r="RVU128" s="208"/>
      <c r="RVV128" s="208"/>
      <c r="RVW128" s="208"/>
      <c r="RVX128" s="208"/>
      <c r="RVY128" s="208"/>
      <c r="RVZ128" s="208"/>
      <c r="RWA128" s="208"/>
      <c r="RWB128" s="208"/>
      <c r="RWC128" s="208"/>
      <c r="RWD128" s="208"/>
      <c r="RWE128" s="208"/>
      <c r="RWF128" s="208"/>
      <c r="RWG128" s="208"/>
      <c r="RWH128" s="208"/>
      <c r="RWI128" s="208"/>
      <c r="RWJ128" s="208"/>
      <c r="RWK128" s="208"/>
      <c r="RWL128" s="208"/>
      <c r="RWM128" s="208"/>
      <c r="RWN128" s="208"/>
      <c r="RWO128" s="208"/>
      <c r="RWP128" s="208"/>
      <c r="RWQ128" s="208"/>
      <c r="RWR128" s="208"/>
      <c r="RWS128" s="208"/>
      <c r="RWT128" s="208"/>
      <c r="RWU128" s="208"/>
      <c r="RWV128" s="208"/>
      <c r="RWW128" s="208"/>
      <c r="RWX128" s="208"/>
      <c r="RWY128" s="208"/>
      <c r="RWZ128" s="208"/>
      <c r="RXA128" s="208"/>
      <c r="RXB128" s="208"/>
      <c r="RXC128" s="208"/>
      <c r="RXD128" s="208"/>
      <c r="RXE128" s="208"/>
      <c r="RXF128" s="208"/>
      <c r="RXG128" s="208"/>
      <c r="RXH128" s="208"/>
      <c r="RXI128" s="208"/>
      <c r="RXJ128" s="208"/>
      <c r="RXK128" s="208"/>
      <c r="RXL128" s="208"/>
      <c r="RXM128" s="208"/>
      <c r="RXN128" s="208"/>
      <c r="RXO128" s="208"/>
      <c r="RXP128" s="208"/>
      <c r="RXQ128" s="208"/>
      <c r="RXR128" s="208"/>
      <c r="RXS128" s="208"/>
      <c r="RXT128" s="208"/>
      <c r="RXU128" s="208"/>
      <c r="RXV128" s="208"/>
      <c r="RXW128" s="208"/>
      <c r="RXX128" s="208"/>
      <c r="RXY128" s="208"/>
      <c r="RXZ128" s="208"/>
      <c r="RYA128" s="208"/>
      <c r="RYB128" s="208"/>
      <c r="RYC128" s="208"/>
      <c r="RYD128" s="208"/>
      <c r="RYE128" s="208"/>
      <c r="RYF128" s="208"/>
      <c r="RYG128" s="208"/>
      <c r="RYH128" s="208"/>
      <c r="RYI128" s="208"/>
      <c r="RYJ128" s="208"/>
      <c r="RYK128" s="208"/>
      <c r="RYL128" s="208"/>
      <c r="RYM128" s="208"/>
      <c r="RYN128" s="208"/>
      <c r="RYO128" s="208"/>
      <c r="RYP128" s="208"/>
      <c r="RYQ128" s="208"/>
      <c r="RYR128" s="208"/>
      <c r="RYS128" s="208"/>
      <c r="RYT128" s="208"/>
      <c r="RYU128" s="208"/>
      <c r="RYV128" s="208"/>
      <c r="RYW128" s="208"/>
      <c r="RYX128" s="208"/>
      <c r="RYY128" s="208"/>
      <c r="RYZ128" s="208"/>
      <c r="RZA128" s="208"/>
      <c r="RZB128" s="208"/>
      <c r="RZC128" s="208"/>
      <c r="RZD128" s="208"/>
      <c r="RZE128" s="208"/>
      <c r="RZF128" s="208"/>
      <c r="RZG128" s="208"/>
      <c r="RZH128" s="208"/>
      <c r="RZI128" s="208"/>
      <c r="RZJ128" s="208"/>
      <c r="RZK128" s="208"/>
      <c r="RZL128" s="208"/>
      <c r="RZM128" s="208"/>
      <c r="RZN128" s="208"/>
      <c r="RZO128" s="208"/>
      <c r="RZP128" s="208"/>
      <c r="RZQ128" s="208"/>
      <c r="RZR128" s="208"/>
      <c r="RZS128" s="208"/>
      <c r="RZT128" s="208"/>
      <c r="RZU128" s="208"/>
      <c r="RZV128" s="208"/>
      <c r="RZW128" s="208"/>
      <c r="RZX128" s="208"/>
      <c r="RZY128" s="208"/>
      <c r="RZZ128" s="208"/>
      <c r="SAA128" s="208"/>
      <c r="SAB128" s="208"/>
      <c r="SAC128" s="208"/>
      <c r="SAD128" s="208"/>
      <c r="SAE128" s="208"/>
      <c r="SAF128" s="208"/>
      <c r="SAG128" s="208"/>
      <c r="SAH128" s="208"/>
      <c r="SAI128" s="208"/>
      <c r="SAJ128" s="208"/>
      <c r="SAK128" s="208"/>
      <c r="SAL128" s="208"/>
      <c r="SAM128" s="208"/>
      <c r="SAN128" s="208"/>
      <c r="SAO128" s="208"/>
      <c r="SAP128" s="208"/>
      <c r="SAQ128" s="208"/>
      <c r="SAR128" s="208"/>
      <c r="SAS128" s="208"/>
      <c r="SAT128" s="208"/>
      <c r="SAU128" s="208"/>
      <c r="SAV128" s="208"/>
      <c r="SAW128" s="208"/>
      <c r="SAX128" s="208"/>
      <c r="SAY128" s="208"/>
      <c r="SAZ128" s="208"/>
      <c r="SBA128" s="208"/>
      <c r="SBB128" s="208"/>
      <c r="SBC128" s="208"/>
      <c r="SBD128" s="208"/>
      <c r="SBE128" s="208"/>
      <c r="SBF128" s="208"/>
      <c r="SBG128" s="208"/>
      <c r="SBH128" s="208"/>
      <c r="SBI128" s="208"/>
      <c r="SBJ128" s="208"/>
      <c r="SBK128" s="208"/>
      <c r="SBL128" s="208"/>
      <c r="SBM128" s="208"/>
      <c r="SBN128" s="208"/>
      <c r="SBO128" s="208"/>
      <c r="SBP128" s="208"/>
      <c r="SBQ128" s="208"/>
      <c r="SBR128" s="208"/>
      <c r="SBS128" s="208"/>
      <c r="SBT128" s="208"/>
      <c r="SBU128" s="208"/>
      <c r="SBV128" s="208"/>
      <c r="SBW128" s="208"/>
      <c r="SBX128" s="208"/>
      <c r="SBY128" s="208"/>
      <c r="SBZ128" s="208"/>
      <c r="SCA128" s="208"/>
      <c r="SCB128" s="208"/>
      <c r="SCC128" s="208"/>
      <c r="SCD128" s="208"/>
      <c r="SCE128" s="208"/>
      <c r="SCF128" s="208"/>
      <c r="SCG128" s="208"/>
      <c r="SCH128" s="208"/>
      <c r="SCI128" s="208"/>
      <c r="SCJ128" s="208"/>
      <c r="SCK128" s="208"/>
      <c r="SCL128" s="208"/>
      <c r="SCM128" s="208"/>
      <c r="SCN128" s="208"/>
      <c r="SCO128" s="208"/>
      <c r="SCP128" s="208"/>
      <c r="SCQ128" s="208"/>
      <c r="SCR128" s="208"/>
      <c r="SCS128" s="208"/>
      <c r="SCT128" s="208"/>
      <c r="SCU128" s="208"/>
      <c r="SCV128" s="208"/>
      <c r="SCW128" s="208"/>
      <c r="SCX128" s="208"/>
      <c r="SCY128" s="208"/>
      <c r="SCZ128" s="208"/>
      <c r="SDA128" s="208"/>
      <c r="SDB128" s="208"/>
      <c r="SDC128" s="208"/>
      <c r="SDD128" s="208"/>
      <c r="SDE128" s="208"/>
      <c r="SDF128" s="208"/>
      <c r="SDG128" s="208"/>
      <c r="SDH128" s="208"/>
      <c r="SDI128" s="208"/>
      <c r="SDJ128" s="208"/>
      <c r="SDK128" s="208"/>
      <c r="SDL128" s="208"/>
      <c r="SDM128" s="208"/>
      <c r="SDN128" s="208"/>
      <c r="SDO128" s="208"/>
      <c r="SDP128" s="208"/>
      <c r="SDQ128" s="208"/>
      <c r="SDR128" s="208"/>
      <c r="SDS128" s="208"/>
      <c r="SDT128" s="208"/>
      <c r="SDU128" s="208"/>
      <c r="SDV128" s="208"/>
      <c r="SDW128" s="208"/>
      <c r="SDX128" s="208"/>
      <c r="SDY128" s="208"/>
      <c r="SDZ128" s="208"/>
      <c r="SEA128" s="208"/>
      <c r="SEB128" s="208"/>
      <c r="SEC128" s="208"/>
      <c r="SED128" s="208"/>
      <c r="SEE128" s="208"/>
      <c r="SEF128" s="208"/>
      <c r="SEG128" s="208"/>
      <c r="SEH128" s="208"/>
      <c r="SEI128" s="208"/>
      <c r="SEJ128" s="208"/>
      <c r="SEK128" s="208"/>
      <c r="SEL128" s="208"/>
      <c r="SEM128" s="208"/>
      <c r="SEN128" s="208"/>
      <c r="SEO128" s="208"/>
      <c r="SEP128" s="208"/>
      <c r="SEQ128" s="208"/>
      <c r="SER128" s="208"/>
      <c r="SES128" s="208"/>
      <c r="SET128" s="208"/>
      <c r="SEU128" s="208"/>
      <c r="SEV128" s="208"/>
      <c r="SEW128" s="208"/>
      <c r="SEX128" s="208"/>
      <c r="SEY128" s="208"/>
      <c r="SEZ128" s="208"/>
      <c r="SFA128" s="208"/>
      <c r="SFB128" s="208"/>
      <c r="SFC128" s="208"/>
      <c r="SFD128" s="208"/>
      <c r="SFE128" s="208"/>
      <c r="SFF128" s="208"/>
      <c r="SFG128" s="208"/>
      <c r="SFH128" s="208"/>
      <c r="SFI128" s="208"/>
      <c r="SFJ128" s="208"/>
      <c r="SFK128" s="208"/>
      <c r="SFL128" s="208"/>
      <c r="SFM128" s="208"/>
      <c r="SFN128" s="208"/>
      <c r="SFO128" s="208"/>
      <c r="SFP128" s="208"/>
      <c r="SFQ128" s="208"/>
      <c r="SFR128" s="208"/>
      <c r="SFS128" s="208"/>
      <c r="SFT128" s="208"/>
      <c r="SFU128" s="208"/>
      <c r="SFV128" s="208"/>
      <c r="SFW128" s="208"/>
      <c r="SFX128" s="208"/>
      <c r="SFY128" s="208"/>
      <c r="SFZ128" s="208"/>
      <c r="SGA128" s="208"/>
      <c r="SGB128" s="208"/>
      <c r="SGC128" s="208"/>
      <c r="SGD128" s="208"/>
      <c r="SGE128" s="208"/>
      <c r="SGF128" s="208"/>
      <c r="SGG128" s="208"/>
      <c r="SGH128" s="208"/>
      <c r="SGI128" s="208"/>
      <c r="SGJ128" s="208"/>
      <c r="SGK128" s="208"/>
      <c r="SGL128" s="208"/>
      <c r="SGM128" s="208"/>
      <c r="SGN128" s="208"/>
      <c r="SGO128" s="208"/>
      <c r="SGP128" s="208"/>
      <c r="SGQ128" s="208"/>
      <c r="SGR128" s="208"/>
      <c r="SGS128" s="208"/>
      <c r="SGT128" s="208"/>
      <c r="SGU128" s="208"/>
      <c r="SGV128" s="208"/>
      <c r="SGW128" s="208"/>
      <c r="SGX128" s="208"/>
      <c r="SGY128" s="208"/>
      <c r="SGZ128" s="208"/>
      <c r="SHA128" s="208"/>
      <c r="SHB128" s="208"/>
      <c r="SHC128" s="208"/>
      <c r="SHD128" s="208"/>
      <c r="SHE128" s="208"/>
      <c r="SHF128" s="208"/>
      <c r="SHG128" s="208"/>
      <c r="SHH128" s="208"/>
      <c r="SHI128" s="208"/>
      <c r="SHJ128" s="208"/>
      <c r="SHK128" s="208"/>
      <c r="SHL128" s="208"/>
      <c r="SHM128" s="208"/>
      <c r="SHN128" s="208"/>
      <c r="SHO128" s="208"/>
      <c r="SHP128" s="208"/>
      <c r="SHQ128" s="208"/>
      <c r="SHR128" s="208"/>
      <c r="SHS128" s="208"/>
      <c r="SHT128" s="208"/>
      <c r="SHU128" s="208"/>
      <c r="SHV128" s="208"/>
      <c r="SHW128" s="208"/>
      <c r="SHX128" s="208"/>
      <c r="SHY128" s="208"/>
      <c r="SHZ128" s="208"/>
      <c r="SIA128" s="208"/>
      <c r="SIB128" s="208"/>
      <c r="SIC128" s="208"/>
      <c r="SID128" s="208"/>
      <c r="SIE128" s="208"/>
      <c r="SIF128" s="208"/>
      <c r="SIG128" s="208"/>
      <c r="SIH128" s="208"/>
      <c r="SII128" s="208"/>
      <c r="SIJ128" s="208"/>
      <c r="SIK128" s="208"/>
      <c r="SIL128" s="208"/>
      <c r="SIM128" s="208"/>
      <c r="SIN128" s="208"/>
      <c r="SIO128" s="208"/>
      <c r="SIP128" s="208"/>
      <c r="SIQ128" s="208"/>
      <c r="SIR128" s="208"/>
      <c r="SIS128" s="208"/>
      <c r="SIT128" s="208"/>
      <c r="SIU128" s="208"/>
      <c r="SIV128" s="208"/>
      <c r="SIW128" s="208"/>
      <c r="SIX128" s="208"/>
      <c r="SIY128" s="208"/>
      <c r="SIZ128" s="208"/>
      <c r="SJA128" s="208"/>
      <c r="SJB128" s="208"/>
      <c r="SJC128" s="208"/>
      <c r="SJD128" s="208"/>
      <c r="SJE128" s="208"/>
      <c r="SJF128" s="208"/>
      <c r="SJG128" s="208"/>
      <c r="SJH128" s="208"/>
      <c r="SJI128" s="208"/>
      <c r="SJJ128" s="208"/>
      <c r="SJK128" s="208"/>
      <c r="SJL128" s="208"/>
      <c r="SJM128" s="208"/>
      <c r="SJN128" s="208"/>
      <c r="SJO128" s="208"/>
      <c r="SJP128" s="208"/>
      <c r="SJQ128" s="208"/>
      <c r="SJR128" s="208"/>
      <c r="SJS128" s="208"/>
      <c r="SJT128" s="208"/>
      <c r="SJU128" s="208"/>
      <c r="SJV128" s="208"/>
      <c r="SJW128" s="208"/>
      <c r="SJX128" s="208"/>
      <c r="SJY128" s="208"/>
      <c r="SJZ128" s="208"/>
      <c r="SKA128" s="208"/>
      <c r="SKB128" s="208"/>
      <c r="SKC128" s="208"/>
      <c r="SKD128" s="208"/>
      <c r="SKE128" s="208"/>
      <c r="SKF128" s="208"/>
      <c r="SKG128" s="208"/>
      <c r="SKH128" s="208"/>
      <c r="SKI128" s="208"/>
      <c r="SKJ128" s="208"/>
      <c r="SKK128" s="208"/>
      <c r="SKL128" s="208"/>
      <c r="SKM128" s="208"/>
      <c r="SKN128" s="208"/>
      <c r="SKO128" s="208"/>
      <c r="SKP128" s="208"/>
      <c r="SKQ128" s="208"/>
      <c r="SKR128" s="208"/>
      <c r="SKS128" s="208"/>
      <c r="SKT128" s="208"/>
      <c r="SKU128" s="208"/>
      <c r="SKV128" s="208"/>
      <c r="SKW128" s="208"/>
      <c r="SKX128" s="208"/>
      <c r="SKY128" s="208"/>
      <c r="SKZ128" s="208"/>
      <c r="SLA128" s="208"/>
      <c r="SLB128" s="208"/>
      <c r="SLC128" s="208"/>
      <c r="SLD128" s="208"/>
      <c r="SLE128" s="208"/>
      <c r="SLF128" s="208"/>
      <c r="SLG128" s="208"/>
      <c r="SLH128" s="208"/>
      <c r="SLI128" s="208"/>
      <c r="SLJ128" s="208"/>
      <c r="SLK128" s="208"/>
      <c r="SLL128" s="208"/>
      <c r="SLM128" s="208"/>
      <c r="SLN128" s="208"/>
      <c r="SLO128" s="208"/>
      <c r="SLP128" s="208"/>
      <c r="SLQ128" s="208"/>
      <c r="SLR128" s="208"/>
      <c r="SLS128" s="208"/>
      <c r="SLT128" s="208"/>
      <c r="SLU128" s="208"/>
      <c r="SLV128" s="208"/>
      <c r="SLW128" s="208"/>
      <c r="SLX128" s="208"/>
      <c r="SLY128" s="208"/>
      <c r="SLZ128" s="208"/>
      <c r="SMA128" s="208"/>
      <c r="SMB128" s="208"/>
      <c r="SMC128" s="208"/>
      <c r="SMD128" s="208"/>
      <c r="SME128" s="208"/>
      <c r="SMF128" s="208"/>
      <c r="SMG128" s="208"/>
      <c r="SMH128" s="208"/>
      <c r="SMI128" s="208"/>
      <c r="SMJ128" s="208"/>
      <c r="SMK128" s="208"/>
      <c r="SML128" s="208"/>
      <c r="SMM128" s="208"/>
      <c r="SMN128" s="208"/>
      <c r="SMO128" s="208"/>
      <c r="SMP128" s="208"/>
      <c r="SMQ128" s="208"/>
      <c r="SMR128" s="208"/>
      <c r="SMS128" s="208"/>
      <c r="SMT128" s="208"/>
      <c r="SMU128" s="208"/>
      <c r="SMV128" s="208"/>
      <c r="SMW128" s="208"/>
      <c r="SMX128" s="208"/>
      <c r="SMY128" s="208"/>
      <c r="SMZ128" s="208"/>
      <c r="SNA128" s="208"/>
      <c r="SNB128" s="208"/>
      <c r="SNC128" s="208"/>
      <c r="SND128" s="208"/>
      <c r="SNE128" s="208"/>
      <c r="SNF128" s="208"/>
      <c r="SNG128" s="208"/>
      <c r="SNH128" s="208"/>
      <c r="SNI128" s="208"/>
      <c r="SNJ128" s="208"/>
      <c r="SNK128" s="208"/>
      <c r="SNL128" s="208"/>
      <c r="SNM128" s="208"/>
      <c r="SNN128" s="208"/>
      <c r="SNO128" s="208"/>
      <c r="SNP128" s="208"/>
      <c r="SNQ128" s="208"/>
      <c r="SNR128" s="208"/>
      <c r="SNS128" s="208"/>
      <c r="SNT128" s="208"/>
      <c r="SNU128" s="208"/>
      <c r="SNV128" s="208"/>
      <c r="SNW128" s="208"/>
      <c r="SNX128" s="208"/>
      <c r="SNY128" s="208"/>
      <c r="SNZ128" s="208"/>
      <c r="SOA128" s="208"/>
      <c r="SOB128" s="208"/>
      <c r="SOC128" s="208"/>
      <c r="SOD128" s="208"/>
      <c r="SOE128" s="208"/>
      <c r="SOF128" s="208"/>
      <c r="SOG128" s="208"/>
      <c r="SOH128" s="208"/>
      <c r="SOI128" s="208"/>
      <c r="SOJ128" s="208"/>
      <c r="SOK128" s="208"/>
      <c r="SOL128" s="208"/>
      <c r="SOM128" s="208"/>
      <c r="SON128" s="208"/>
      <c r="SOO128" s="208"/>
      <c r="SOP128" s="208"/>
      <c r="SOQ128" s="208"/>
      <c r="SOR128" s="208"/>
      <c r="SOS128" s="208"/>
      <c r="SOT128" s="208"/>
      <c r="SOU128" s="208"/>
      <c r="SOV128" s="208"/>
      <c r="SOW128" s="208"/>
      <c r="SOX128" s="208"/>
      <c r="SOY128" s="208"/>
      <c r="SOZ128" s="208"/>
      <c r="SPA128" s="208"/>
      <c r="SPB128" s="208"/>
      <c r="SPC128" s="208"/>
      <c r="SPD128" s="208"/>
      <c r="SPE128" s="208"/>
      <c r="SPF128" s="208"/>
      <c r="SPG128" s="208"/>
      <c r="SPH128" s="208"/>
      <c r="SPI128" s="208"/>
      <c r="SPJ128" s="208"/>
      <c r="SPK128" s="208"/>
      <c r="SPL128" s="208"/>
      <c r="SPM128" s="208"/>
      <c r="SPN128" s="208"/>
      <c r="SPO128" s="208"/>
      <c r="SPP128" s="208"/>
      <c r="SPQ128" s="208"/>
      <c r="SPR128" s="208"/>
      <c r="SPS128" s="208"/>
      <c r="SPT128" s="208"/>
      <c r="SPU128" s="208"/>
      <c r="SPV128" s="208"/>
      <c r="SPW128" s="208"/>
      <c r="SPX128" s="208"/>
      <c r="SPY128" s="208"/>
      <c r="SPZ128" s="208"/>
      <c r="SQA128" s="208"/>
      <c r="SQB128" s="208"/>
      <c r="SQC128" s="208"/>
      <c r="SQD128" s="208"/>
      <c r="SQE128" s="208"/>
      <c r="SQF128" s="208"/>
      <c r="SQG128" s="208"/>
      <c r="SQH128" s="208"/>
      <c r="SQI128" s="208"/>
      <c r="SQJ128" s="208"/>
      <c r="SQK128" s="208"/>
      <c r="SQL128" s="208"/>
      <c r="SQM128" s="208"/>
      <c r="SQN128" s="208"/>
      <c r="SQO128" s="208"/>
      <c r="SQP128" s="208"/>
      <c r="SQQ128" s="208"/>
      <c r="SQR128" s="208"/>
      <c r="SQS128" s="208"/>
      <c r="SQT128" s="208"/>
      <c r="SQU128" s="208"/>
      <c r="SQV128" s="208"/>
      <c r="SQW128" s="208"/>
      <c r="SQX128" s="208"/>
      <c r="SQY128" s="208"/>
      <c r="SQZ128" s="208"/>
      <c r="SRA128" s="208"/>
      <c r="SRB128" s="208"/>
      <c r="SRC128" s="208"/>
      <c r="SRD128" s="208"/>
      <c r="SRE128" s="208"/>
      <c r="SRF128" s="208"/>
      <c r="SRG128" s="208"/>
      <c r="SRH128" s="208"/>
      <c r="SRI128" s="208"/>
      <c r="SRJ128" s="208"/>
      <c r="SRK128" s="208"/>
      <c r="SRL128" s="208"/>
      <c r="SRM128" s="208"/>
      <c r="SRN128" s="208"/>
      <c r="SRO128" s="208"/>
      <c r="SRP128" s="208"/>
      <c r="SRQ128" s="208"/>
      <c r="SRR128" s="208"/>
      <c r="SRS128" s="208"/>
      <c r="SRT128" s="208"/>
      <c r="SRU128" s="208"/>
      <c r="SRV128" s="208"/>
      <c r="SRW128" s="208"/>
      <c r="SRX128" s="208"/>
      <c r="SRY128" s="208"/>
      <c r="SRZ128" s="208"/>
      <c r="SSA128" s="208"/>
      <c r="SSB128" s="208"/>
      <c r="SSC128" s="208"/>
      <c r="SSD128" s="208"/>
      <c r="SSE128" s="208"/>
      <c r="SSF128" s="208"/>
      <c r="SSG128" s="208"/>
      <c r="SSH128" s="208"/>
      <c r="SSI128" s="208"/>
      <c r="SSJ128" s="208"/>
      <c r="SSK128" s="208"/>
      <c r="SSL128" s="208"/>
      <c r="SSM128" s="208"/>
      <c r="SSN128" s="208"/>
      <c r="SSO128" s="208"/>
      <c r="SSP128" s="208"/>
      <c r="SSQ128" s="208"/>
      <c r="SSR128" s="208"/>
      <c r="SSS128" s="208"/>
      <c r="SST128" s="208"/>
      <c r="SSU128" s="208"/>
      <c r="SSV128" s="208"/>
      <c r="SSW128" s="208"/>
      <c r="SSX128" s="208"/>
      <c r="SSY128" s="208"/>
      <c r="SSZ128" s="208"/>
      <c r="STA128" s="208"/>
      <c r="STB128" s="208"/>
      <c r="STC128" s="208"/>
      <c r="STD128" s="208"/>
      <c r="STE128" s="208"/>
      <c r="STF128" s="208"/>
      <c r="STG128" s="208"/>
      <c r="STH128" s="208"/>
      <c r="STI128" s="208"/>
      <c r="STJ128" s="208"/>
      <c r="STK128" s="208"/>
      <c r="STL128" s="208"/>
      <c r="STM128" s="208"/>
      <c r="STN128" s="208"/>
      <c r="STO128" s="208"/>
      <c r="STP128" s="208"/>
      <c r="STQ128" s="208"/>
      <c r="STR128" s="208"/>
      <c r="STS128" s="208"/>
      <c r="STT128" s="208"/>
      <c r="STU128" s="208"/>
      <c r="STV128" s="208"/>
      <c r="STW128" s="208"/>
      <c r="STX128" s="208"/>
      <c r="STY128" s="208"/>
      <c r="STZ128" s="208"/>
      <c r="SUA128" s="208"/>
      <c r="SUB128" s="208"/>
      <c r="SUC128" s="208"/>
      <c r="SUD128" s="208"/>
      <c r="SUE128" s="208"/>
      <c r="SUF128" s="208"/>
      <c r="SUG128" s="208"/>
      <c r="SUH128" s="208"/>
      <c r="SUI128" s="208"/>
      <c r="SUJ128" s="208"/>
      <c r="SUK128" s="208"/>
      <c r="SUL128" s="208"/>
      <c r="SUM128" s="208"/>
      <c r="SUN128" s="208"/>
      <c r="SUO128" s="208"/>
      <c r="SUP128" s="208"/>
      <c r="SUQ128" s="208"/>
      <c r="SUR128" s="208"/>
      <c r="SUS128" s="208"/>
      <c r="SUT128" s="208"/>
      <c r="SUU128" s="208"/>
      <c r="SUV128" s="208"/>
      <c r="SUW128" s="208"/>
      <c r="SUX128" s="208"/>
      <c r="SUY128" s="208"/>
      <c r="SUZ128" s="208"/>
      <c r="SVA128" s="208"/>
      <c r="SVB128" s="208"/>
      <c r="SVC128" s="208"/>
      <c r="SVD128" s="208"/>
      <c r="SVE128" s="208"/>
      <c r="SVF128" s="208"/>
      <c r="SVG128" s="208"/>
      <c r="SVH128" s="208"/>
      <c r="SVI128" s="208"/>
      <c r="SVJ128" s="208"/>
      <c r="SVK128" s="208"/>
      <c r="SVL128" s="208"/>
      <c r="SVM128" s="208"/>
      <c r="SVN128" s="208"/>
      <c r="SVO128" s="208"/>
      <c r="SVP128" s="208"/>
      <c r="SVQ128" s="208"/>
      <c r="SVR128" s="208"/>
      <c r="SVS128" s="208"/>
      <c r="SVT128" s="208"/>
      <c r="SVU128" s="208"/>
      <c r="SVV128" s="208"/>
      <c r="SVW128" s="208"/>
      <c r="SVX128" s="208"/>
      <c r="SVY128" s="208"/>
      <c r="SVZ128" s="208"/>
      <c r="SWA128" s="208"/>
      <c r="SWB128" s="208"/>
      <c r="SWC128" s="208"/>
      <c r="SWD128" s="208"/>
      <c r="SWE128" s="208"/>
      <c r="SWF128" s="208"/>
      <c r="SWG128" s="208"/>
      <c r="SWH128" s="208"/>
      <c r="SWI128" s="208"/>
      <c r="SWJ128" s="208"/>
      <c r="SWK128" s="208"/>
      <c r="SWL128" s="208"/>
      <c r="SWM128" s="208"/>
      <c r="SWN128" s="208"/>
      <c r="SWO128" s="208"/>
      <c r="SWP128" s="208"/>
      <c r="SWQ128" s="208"/>
      <c r="SWR128" s="208"/>
      <c r="SWS128" s="208"/>
      <c r="SWT128" s="208"/>
      <c r="SWU128" s="208"/>
      <c r="SWV128" s="208"/>
      <c r="SWW128" s="208"/>
      <c r="SWX128" s="208"/>
      <c r="SWY128" s="208"/>
      <c r="SWZ128" s="208"/>
      <c r="SXA128" s="208"/>
      <c r="SXB128" s="208"/>
      <c r="SXC128" s="208"/>
      <c r="SXD128" s="208"/>
      <c r="SXE128" s="208"/>
      <c r="SXF128" s="208"/>
      <c r="SXG128" s="208"/>
      <c r="SXH128" s="208"/>
      <c r="SXI128" s="208"/>
      <c r="SXJ128" s="208"/>
      <c r="SXK128" s="208"/>
      <c r="SXL128" s="208"/>
      <c r="SXM128" s="208"/>
      <c r="SXN128" s="208"/>
      <c r="SXO128" s="208"/>
      <c r="SXP128" s="208"/>
      <c r="SXQ128" s="208"/>
      <c r="SXR128" s="208"/>
      <c r="SXS128" s="208"/>
      <c r="SXT128" s="208"/>
      <c r="SXU128" s="208"/>
      <c r="SXV128" s="208"/>
      <c r="SXW128" s="208"/>
      <c r="SXX128" s="208"/>
      <c r="SXY128" s="208"/>
      <c r="SXZ128" s="208"/>
      <c r="SYA128" s="208"/>
      <c r="SYB128" s="208"/>
      <c r="SYC128" s="208"/>
      <c r="SYD128" s="208"/>
      <c r="SYE128" s="208"/>
      <c r="SYF128" s="208"/>
      <c r="SYG128" s="208"/>
      <c r="SYH128" s="208"/>
      <c r="SYI128" s="208"/>
      <c r="SYJ128" s="208"/>
      <c r="SYK128" s="208"/>
      <c r="SYL128" s="208"/>
      <c r="SYM128" s="208"/>
      <c r="SYN128" s="208"/>
      <c r="SYO128" s="208"/>
      <c r="SYP128" s="208"/>
      <c r="SYQ128" s="208"/>
      <c r="SYR128" s="208"/>
      <c r="SYS128" s="208"/>
      <c r="SYT128" s="208"/>
      <c r="SYU128" s="208"/>
      <c r="SYV128" s="208"/>
      <c r="SYW128" s="208"/>
      <c r="SYX128" s="208"/>
      <c r="SYY128" s="208"/>
      <c r="SYZ128" s="208"/>
      <c r="SZA128" s="208"/>
      <c r="SZB128" s="208"/>
      <c r="SZC128" s="208"/>
      <c r="SZD128" s="208"/>
      <c r="SZE128" s="208"/>
      <c r="SZF128" s="208"/>
      <c r="SZG128" s="208"/>
      <c r="SZH128" s="208"/>
      <c r="SZI128" s="208"/>
      <c r="SZJ128" s="208"/>
      <c r="SZK128" s="208"/>
      <c r="SZL128" s="208"/>
      <c r="SZM128" s="208"/>
      <c r="SZN128" s="208"/>
      <c r="SZO128" s="208"/>
      <c r="SZP128" s="208"/>
      <c r="SZQ128" s="208"/>
      <c r="SZR128" s="208"/>
      <c r="SZS128" s="208"/>
      <c r="SZT128" s="208"/>
      <c r="SZU128" s="208"/>
      <c r="SZV128" s="208"/>
      <c r="SZW128" s="208"/>
      <c r="SZX128" s="208"/>
      <c r="SZY128" s="208"/>
      <c r="SZZ128" s="208"/>
      <c r="TAA128" s="208"/>
      <c r="TAB128" s="208"/>
      <c r="TAC128" s="208"/>
      <c r="TAD128" s="208"/>
      <c r="TAE128" s="208"/>
      <c r="TAF128" s="208"/>
      <c r="TAG128" s="208"/>
      <c r="TAH128" s="208"/>
      <c r="TAI128" s="208"/>
      <c r="TAJ128" s="208"/>
      <c r="TAK128" s="208"/>
      <c r="TAL128" s="208"/>
      <c r="TAM128" s="208"/>
      <c r="TAN128" s="208"/>
      <c r="TAO128" s="208"/>
      <c r="TAP128" s="208"/>
      <c r="TAQ128" s="208"/>
      <c r="TAR128" s="208"/>
      <c r="TAS128" s="208"/>
      <c r="TAT128" s="208"/>
      <c r="TAU128" s="208"/>
      <c r="TAV128" s="208"/>
      <c r="TAW128" s="208"/>
      <c r="TAX128" s="208"/>
      <c r="TAY128" s="208"/>
      <c r="TAZ128" s="208"/>
      <c r="TBA128" s="208"/>
      <c r="TBB128" s="208"/>
      <c r="TBC128" s="208"/>
      <c r="TBD128" s="208"/>
      <c r="TBE128" s="208"/>
      <c r="TBF128" s="208"/>
      <c r="TBG128" s="208"/>
      <c r="TBH128" s="208"/>
      <c r="TBI128" s="208"/>
      <c r="TBJ128" s="208"/>
      <c r="TBK128" s="208"/>
      <c r="TBL128" s="208"/>
      <c r="TBM128" s="208"/>
      <c r="TBN128" s="208"/>
      <c r="TBO128" s="208"/>
      <c r="TBP128" s="208"/>
      <c r="TBQ128" s="208"/>
      <c r="TBR128" s="208"/>
      <c r="TBS128" s="208"/>
      <c r="TBT128" s="208"/>
      <c r="TBU128" s="208"/>
      <c r="TBV128" s="208"/>
      <c r="TBW128" s="208"/>
      <c r="TBX128" s="208"/>
      <c r="TBY128" s="208"/>
      <c r="TBZ128" s="208"/>
      <c r="TCA128" s="208"/>
      <c r="TCB128" s="208"/>
      <c r="TCC128" s="208"/>
      <c r="TCD128" s="208"/>
      <c r="TCE128" s="208"/>
      <c r="TCF128" s="208"/>
      <c r="TCG128" s="208"/>
      <c r="TCH128" s="208"/>
      <c r="TCI128" s="208"/>
      <c r="TCJ128" s="208"/>
      <c r="TCK128" s="208"/>
      <c r="TCL128" s="208"/>
      <c r="TCM128" s="208"/>
      <c r="TCN128" s="208"/>
      <c r="TCO128" s="208"/>
      <c r="TCP128" s="208"/>
      <c r="TCQ128" s="208"/>
      <c r="TCR128" s="208"/>
      <c r="TCS128" s="208"/>
      <c r="TCT128" s="208"/>
      <c r="TCU128" s="208"/>
      <c r="TCV128" s="208"/>
      <c r="TCW128" s="208"/>
      <c r="TCX128" s="208"/>
      <c r="TCY128" s="208"/>
      <c r="TCZ128" s="208"/>
      <c r="TDA128" s="208"/>
      <c r="TDB128" s="208"/>
      <c r="TDC128" s="208"/>
      <c r="TDD128" s="208"/>
      <c r="TDE128" s="208"/>
      <c r="TDF128" s="208"/>
      <c r="TDG128" s="208"/>
      <c r="TDH128" s="208"/>
      <c r="TDI128" s="208"/>
      <c r="TDJ128" s="208"/>
      <c r="TDK128" s="208"/>
      <c r="TDL128" s="208"/>
      <c r="TDM128" s="208"/>
      <c r="TDN128" s="208"/>
      <c r="TDO128" s="208"/>
      <c r="TDP128" s="208"/>
      <c r="TDQ128" s="208"/>
      <c r="TDR128" s="208"/>
      <c r="TDS128" s="208"/>
      <c r="TDT128" s="208"/>
      <c r="TDU128" s="208"/>
      <c r="TDV128" s="208"/>
      <c r="TDW128" s="208"/>
      <c r="TDX128" s="208"/>
      <c r="TDY128" s="208"/>
      <c r="TDZ128" s="208"/>
      <c r="TEA128" s="208"/>
      <c r="TEB128" s="208"/>
      <c r="TEC128" s="208"/>
      <c r="TED128" s="208"/>
      <c r="TEE128" s="208"/>
      <c r="TEF128" s="208"/>
      <c r="TEG128" s="208"/>
      <c r="TEH128" s="208"/>
      <c r="TEI128" s="208"/>
      <c r="TEJ128" s="208"/>
      <c r="TEK128" s="208"/>
      <c r="TEL128" s="208"/>
      <c r="TEM128" s="208"/>
      <c r="TEN128" s="208"/>
      <c r="TEO128" s="208"/>
      <c r="TEP128" s="208"/>
      <c r="TEQ128" s="208"/>
      <c r="TER128" s="208"/>
      <c r="TES128" s="208"/>
      <c r="TET128" s="208"/>
      <c r="TEU128" s="208"/>
      <c r="TEV128" s="208"/>
      <c r="TEW128" s="208"/>
      <c r="TEX128" s="208"/>
      <c r="TEY128" s="208"/>
      <c r="TEZ128" s="208"/>
      <c r="TFA128" s="208"/>
      <c r="TFB128" s="208"/>
      <c r="TFC128" s="208"/>
      <c r="TFD128" s="208"/>
      <c r="TFE128" s="208"/>
      <c r="TFF128" s="208"/>
      <c r="TFG128" s="208"/>
      <c r="TFH128" s="208"/>
      <c r="TFI128" s="208"/>
      <c r="TFJ128" s="208"/>
      <c r="TFK128" s="208"/>
      <c r="TFL128" s="208"/>
      <c r="TFM128" s="208"/>
      <c r="TFN128" s="208"/>
      <c r="TFO128" s="208"/>
      <c r="TFP128" s="208"/>
      <c r="TFQ128" s="208"/>
      <c r="TFR128" s="208"/>
      <c r="TFS128" s="208"/>
      <c r="TFT128" s="208"/>
      <c r="TFU128" s="208"/>
      <c r="TFV128" s="208"/>
      <c r="TFW128" s="208"/>
      <c r="TFX128" s="208"/>
      <c r="TFY128" s="208"/>
      <c r="TFZ128" s="208"/>
      <c r="TGA128" s="208"/>
      <c r="TGB128" s="208"/>
      <c r="TGC128" s="208"/>
      <c r="TGD128" s="208"/>
      <c r="TGE128" s="208"/>
      <c r="TGF128" s="208"/>
      <c r="TGG128" s="208"/>
      <c r="TGH128" s="208"/>
      <c r="TGI128" s="208"/>
      <c r="TGJ128" s="208"/>
      <c r="TGK128" s="208"/>
      <c r="TGL128" s="208"/>
      <c r="TGM128" s="208"/>
      <c r="TGN128" s="208"/>
      <c r="TGO128" s="208"/>
      <c r="TGP128" s="208"/>
      <c r="TGQ128" s="208"/>
      <c r="TGR128" s="208"/>
      <c r="TGS128" s="208"/>
      <c r="TGT128" s="208"/>
      <c r="TGU128" s="208"/>
      <c r="TGV128" s="208"/>
      <c r="TGW128" s="208"/>
      <c r="TGX128" s="208"/>
      <c r="TGY128" s="208"/>
      <c r="TGZ128" s="208"/>
      <c r="THA128" s="208"/>
      <c r="THB128" s="208"/>
      <c r="THC128" s="208"/>
      <c r="THD128" s="208"/>
      <c r="THE128" s="208"/>
      <c r="THF128" s="208"/>
      <c r="THG128" s="208"/>
      <c r="THH128" s="208"/>
      <c r="THI128" s="208"/>
      <c r="THJ128" s="208"/>
      <c r="THK128" s="208"/>
      <c r="THL128" s="208"/>
      <c r="THM128" s="208"/>
      <c r="THN128" s="208"/>
      <c r="THO128" s="208"/>
      <c r="THP128" s="208"/>
      <c r="THQ128" s="208"/>
      <c r="THR128" s="208"/>
      <c r="THS128" s="208"/>
      <c r="THT128" s="208"/>
      <c r="THU128" s="208"/>
      <c r="THV128" s="208"/>
      <c r="THW128" s="208"/>
      <c r="THX128" s="208"/>
      <c r="THY128" s="208"/>
      <c r="THZ128" s="208"/>
      <c r="TIA128" s="208"/>
      <c r="TIB128" s="208"/>
      <c r="TIC128" s="208"/>
      <c r="TID128" s="208"/>
      <c r="TIE128" s="208"/>
      <c r="TIF128" s="208"/>
      <c r="TIG128" s="208"/>
      <c r="TIH128" s="208"/>
      <c r="TII128" s="208"/>
      <c r="TIJ128" s="208"/>
      <c r="TIK128" s="208"/>
      <c r="TIL128" s="208"/>
      <c r="TIM128" s="208"/>
      <c r="TIN128" s="208"/>
      <c r="TIO128" s="208"/>
      <c r="TIP128" s="208"/>
      <c r="TIQ128" s="208"/>
      <c r="TIR128" s="208"/>
      <c r="TIS128" s="208"/>
      <c r="TIT128" s="208"/>
      <c r="TIU128" s="208"/>
      <c r="TIV128" s="208"/>
      <c r="TIW128" s="208"/>
      <c r="TIX128" s="208"/>
      <c r="TIY128" s="208"/>
      <c r="TIZ128" s="208"/>
      <c r="TJA128" s="208"/>
      <c r="TJB128" s="208"/>
      <c r="TJC128" s="208"/>
      <c r="TJD128" s="208"/>
      <c r="TJE128" s="208"/>
      <c r="TJF128" s="208"/>
      <c r="TJG128" s="208"/>
      <c r="TJH128" s="208"/>
      <c r="TJI128" s="208"/>
      <c r="TJJ128" s="208"/>
      <c r="TJK128" s="208"/>
      <c r="TJL128" s="208"/>
      <c r="TJM128" s="208"/>
      <c r="TJN128" s="208"/>
      <c r="TJO128" s="208"/>
      <c r="TJP128" s="208"/>
      <c r="TJQ128" s="208"/>
      <c r="TJR128" s="208"/>
      <c r="TJS128" s="208"/>
      <c r="TJT128" s="208"/>
      <c r="TJU128" s="208"/>
      <c r="TJV128" s="208"/>
      <c r="TJW128" s="208"/>
      <c r="TJX128" s="208"/>
      <c r="TJY128" s="208"/>
      <c r="TJZ128" s="208"/>
      <c r="TKA128" s="208"/>
      <c r="TKB128" s="208"/>
      <c r="TKC128" s="208"/>
      <c r="TKD128" s="208"/>
      <c r="TKE128" s="208"/>
      <c r="TKF128" s="208"/>
      <c r="TKG128" s="208"/>
      <c r="TKH128" s="208"/>
      <c r="TKI128" s="208"/>
      <c r="TKJ128" s="208"/>
      <c r="TKK128" s="208"/>
      <c r="TKL128" s="208"/>
      <c r="TKM128" s="208"/>
      <c r="TKN128" s="208"/>
      <c r="TKO128" s="208"/>
      <c r="TKP128" s="208"/>
      <c r="TKQ128" s="208"/>
      <c r="TKR128" s="208"/>
      <c r="TKS128" s="208"/>
      <c r="TKT128" s="208"/>
      <c r="TKU128" s="208"/>
      <c r="TKV128" s="208"/>
      <c r="TKW128" s="208"/>
      <c r="TKX128" s="208"/>
      <c r="TKY128" s="208"/>
      <c r="TKZ128" s="208"/>
      <c r="TLA128" s="208"/>
      <c r="TLB128" s="208"/>
      <c r="TLC128" s="208"/>
      <c r="TLD128" s="208"/>
      <c r="TLE128" s="208"/>
      <c r="TLF128" s="208"/>
      <c r="TLG128" s="208"/>
      <c r="TLH128" s="208"/>
      <c r="TLI128" s="208"/>
      <c r="TLJ128" s="208"/>
      <c r="TLK128" s="208"/>
      <c r="TLL128" s="208"/>
      <c r="TLM128" s="208"/>
      <c r="TLN128" s="208"/>
      <c r="TLO128" s="208"/>
      <c r="TLP128" s="208"/>
      <c r="TLQ128" s="208"/>
      <c r="TLR128" s="208"/>
      <c r="TLS128" s="208"/>
      <c r="TLT128" s="208"/>
      <c r="TLU128" s="208"/>
      <c r="TLV128" s="208"/>
      <c r="TLW128" s="208"/>
      <c r="TLX128" s="208"/>
      <c r="TLY128" s="208"/>
      <c r="TLZ128" s="208"/>
      <c r="TMA128" s="208"/>
      <c r="TMB128" s="208"/>
      <c r="TMC128" s="208"/>
      <c r="TMD128" s="208"/>
      <c r="TME128" s="208"/>
      <c r="TMF128" s="208"/>
      <c r="TMG128" s="208"/>
      <c r="TMH128" s="208"/>
      <c r="TMI128" s="208"/>
      <c r="TMJ128" s="208"/>
      <c r="TMK128" s="208"/>
      <c r="TML128" s="208"/>
      <c r="TMM128" s="208"/>
      <c r="TMN128" s="208"/>
      <c r="TMO128" s="208"/>
      <c r="TMP128" s="208"/>
      <c r="TMQ128" s="208"/>
      <c r="TMR128" s="208"/>
      <c r="TMS128" s="208"/>
      <c r="TMT128" s="208"/>
      <c r="TMU128" s="208"/>
      <c r="TMV128" s="208"/>
      <c r="TMW128" s="208"/>
      <c r="TMX128" s="208"/>
      <c r="TMY128" s="208"/>
      <c r="TMZ128" s="208"/>
      <c r="TNA128" s="208"/>
      <c r="TNB128" s="208"/>
      <c r="TNC128" s="208"/>
      <c r="TND128" s="208"/>
      <c r="TNE128" s="208"/>
      <c r="TNF128" s="208"/>
      <c r="TNG128" s="208"/>
      <c r="TNH128" s="208"/>
      <c r="TNI128" s="208"/>
      <c r="TNJ128" s="208"/>
      <c r="TNK128" s="208"/>
      <c r="TNL128" s="208"/>
      <c r="TNM128" s="208"/>
      <c r="TNN128" s="208"/>
      <c r="TNO128" s="208"/>
      <c r="TNP128" s="208"/>
      <c r="TNQ128" s="208"/>
      <c r="TNR128" s="208"/>
      <c r="TNS128" s="208"/>
      <c r="TNT128" s="208"/>
      <c r="TNU128" s="208"/>
      <c r="TNV128" s="208"/>
      <c r="TNW128" s="208"/>
      <c r="TNX128" s="208"/>
      <c r="TNY128" s="208"/>
      <c r="TNZ128" s="208"/>
      <c r="TOA128" s="208"/>
      <c r="TOB128" s="208"/>
      <c r="TOC128" s="208"/>
      <c r="TOD128" s="208"/>
      <c r="TOE128" s="208"/>
      <c r="TOF128" s="208"/>
      <c r="TOG128" s="208"/>
      <c r="TOH128" s="208"/>
      <c r="TOI128" s="208"/>
      <c r="TOJ128" s="208"/>
      <c r="TOK128" s="208"/>
      <c r="TOL128" s="208"/>
      <c r="TOM128" s="208"/>
      <c r="TON128" s="208"/>
      <c r="TOO128" s="208"/>
      <c r="TOP128" s="208"/>
      <c r="TOQ128" s="208"/>
      <c r="TOR128" s="208"/>
      <c r="TOS128" s="208"/>
      <c r="TOT128" s="208"/>
      <c r="TOU128" s="208"/>
      <c r="TOV128" s="208"/>
      <c r="TOW128" s="208"/>
      <c r="TOX128" s="208"/>
      <c r="TOY128" s="208"/>
      <c r="TOZ128" s="208"/>
      <c r="TPA128" s="208"/>
      <c r="TPB128" s="208"/>
      <c r="TPC128" s="208"/>
      <c r="TPD128" s="208"/>
      <c r="TPE128" s="208"/>
      <c r="TPF128" s="208"/>
      <c r="TPG128" s="208"/>
      <c r="TPH128" s="208"/>
      <c r="TPI128" s="208"/>
      <c r="TPJ128" s="208"/>
      <c r="TPK128" s="208"/>
      <c r="TPL128" s="208"/>
      <c r="TPM128" s="208"/>
      <c r="TPN128" s="208"/>
      <c r="TPO128" s="208"/>
      <c r="TPP128" s="208"/>
      <c r="TPQ128" s="208"/>
      <c r="TPR128" s="208"/>
      <c r="TPS128" s="208"/>
      <c r="TPT128" s="208"/>
      <c r="TPU128" s="208"/>
      <c r="TPV128" s="208"/>
      <c r="TPW128" s="208"/>
      <c r="TPX128" s="208"/>
      <c r="TPY128" s="208"/>
      <c r="TPZ128" s="208"/>
      <c r="TQA128" s="208"/>
      <c r="TQB128" s="208"/>
      <c r="TQC128" s="208"/>
      <c r="TQD128" s="208"/>
      <c r="TQE128" s="208"/>
      <c r="TQF128" s="208"/>
      <c r="TQG128" s="208"/>
      <c r="TQH128" s="208"/>
      <c r="TQI128" s="208"/>
      <c r="TQJ128" s="208"/>
      <c r="TQK128" s="208"/>
      <c r="TQL128" s="208"/>
      <c r="TQM128" s="208"/>
      <c r="TQN128" s="208"/>
      <c r="TQO128" s="208"/>
      <c r="TQP128" s="208"/>
      <c r="TQQ128" s="208"/>
      <c r="TQR128" s="208"/>
      <c r="TQS128" s="208"/>
      <c r="TQT128" s="208"/>
      <c r="TQU128" s="208"/>
      <c r="TQV128" s="208"/>
      <c r="TQW128" s="208"/>
      <c r="TQX128" s="208"/>
      <c r="TQY128" s="208"/>
      <c r="TQZ128" s="208"/>
      <c r="TRA128" s="208"/>
      <c r="TRB128" s="208"/>
      <c r="TRC128" s="208"/>
      <c r="TRD128" s="208"/>
      <c r="TRE128" s="208"/>
      <c r="TRF128" s="208"/>
      <c r="TRG128" s="208"/>
      <c r="TRH128" s="208"/>
      <c r="TRI128" s="208"/>
      <c r="TRJ128" s="208"/>
      <c r="TRK128" s="208"/>
      <c r="TRL128" s="208"/>
      <c r="TRM128" s="208"/>
      <c r="TRN128" s="208"/>
      <c r="TRO128" s="208"/>
      <c r="TRP128" s="208"/>
      <c r="TRQ128" s="208"/>
      <c r="TRR128" s="208"/>
      <c r="TRS128" s="208"/>
      <c r="TRT128" s="208"/>
      <c r="TRU128" s="208"/>
      <c r="TRV128" s="208"/>
      <c r="TRW128" s="208"/>
      <c r="TRX128" s="208"/>
      <c r="TRY128" s="208"/>
      <c r="TRZ128" s="208"/>
      <c r="TSA128" s="208"/>
      <c r="TSB128" s="208"/>
      <c r="TSC128" s="208"/>
      <c r="TSD128" s="208"/>
      <c r="TSE128" s="208"/>
      <c r="TSF128" s="208"/>
      <c r="TSG128" s="208"/>
      <c r="TSH128" s="208"/>
      <c r="TSI128" s="208"/>
      <c r="TSJ128" s="208"/>
      <c r="TSK128" s="208"/>
      <c r="TSL128" s="208"/>
      <c r="TSM128" s="208"/>
      <c r="TSN128" s="208"/>
      <c r="TSO128" s="208"/>
      <c r="TSP128" s="208"/>
      <c r="TSQ128" s="208"/>
      <c r="TSR128" s="208"/>
      <c r="TSS128" s="208"/>
      <c r="TST128" s="208"/>
      <c r="TSU128" s="208"/>
      <c r="TSV128" s="208"/>
      <c r="TSW128" s="208"/>
      <c r="TSX128" s="208"/>
      <c r="TSY128" s="208"/>
      <c r="TSZ128" s="208"/>
      <c r="TTA128" s="208"/>
      <c r="TTB128" s="208"/>
      <c r="TTC128" s="208"/>
      <c r="TTD128" s="208"/>
      <c r="TTE128" s="208"/>
      <c r="TTF128" s="208"/>
      <c r="TTG128" s="208"/>
      <c r="TTH128" s="208"/>
      <c r="TTI128" s="208"/>
      <c r="TTJ128" s="208"/>
      <c r="TTK128" s="208"/>
      <c r="TTL128" s="208"/>
      <c r="TTM128" s="208"/>
      <c r="TTN128" s="208"/>
      <c r="TTO128" s="208"/>
      <c r="TTP128" s="208"/>
      <c r="TTQ128" s="208"/>
      <c r="TTR128" s="208"/>
      <c r="TTS128" s="208"/>
      <c r="TTT128" s="208"/>
      <c r="TTU128" s="208"/>
      <c r="TTV128" s="208"/>
      <c r="TTW128" s="208"/>
      <c r="TTX128" s="208"/>
      <c r="TTY128" s="208"/>
      <c r="TTZ128" s="208"/>
      <c r="TUA128" s="208"/>
      <c r="TUB128" s="208"/>
      <c r="TUC128" s="208"/>
      <c r="TUD128" s="208"/>
      <c r="TUE128" s="208"/>
      <c r="TUF128" s="208"/>
      <c r="TUG128" s="208"/>
      <c r="TUH128" s="208"/>
      <c r="TUI128" s="208"/>
      <c r="TUJ128" s="208"/>
      <c r="TUK128" s="208"/>
      <c r="TUL128" s="208"/>
      <c r="TUM128" s="208"/>
      <c r="TUN128" s="208"/>
      <c r="TUO128" s="208"/>
      <c r="TUP128" s="208"/>
      <c r="TUQ128" s="208"/>
      <c r="TUR128" s="208"/>
      <c r="TUS128" s="208"/>
      <c r="TUT128" s="208"/>
      <c r="TUU128" s="208"/>
      <c r="TUV128" s="208"/>
      <c r="TUW128" s="208"/>
      <c r="TUX128" s="208"/>
      <c r="TUY128" s="208"/>
      <c r="TUZ128" s="208"/>
      <c r="TVA128" s="208"/>
      <c r="TVB128" s="208"/>
      <c r="TVC128" s="208"/>
      <c r="TVD128" s="208"/>
      <c r="TVE128" s="208"/>
      <c r="TVF128" s="208"/>
      <c r="TVG128" s="208"/>
      <c r="TVH128" s="208"/>
      <c r="TVI128" s="208"/>
      <c r="TVJ128" s="208"/>
      <c r="TVK128" s="208"/>
      <c r="TVL128" s="208"/>
      <c r="TVM128" s="208"/>
      <c r="TVN128" s="208"/>
      <c r="TVO128" s="208"/>
      <c r="TVP128" s="208"/>
      <c r="TVQ128" s="208"/>
      <c r="TVR128" s="208"/>
      <c r="TVS128" s="208"/>
      <c r="TVT128" s="208"/>
      <c r="TVU128" s="208"/>
      <c r="TVV128" s="208"/>
      <c r="TVW128" s="208"/>
      <c r="TVX128" s="208"/>
      <c r="TVY128" s="208"/>
      <c r="TVZ128" s="208"/>
      <c r="TWA128" s="208"/>
      <c r="TWB128" s="208"/>
      <c r="TWC128" s="208"/>
      <c r="TWD128" s="208"/>
      <c r="TWE128" s="208"/>
      <c r="TWF128" s="208"/>
      <c r="TWG128" s="208"/>
      <c r="TWH128" s="208"/>
      <c r="TWI128" s="208"/>
      <c r="TWJ128" s="208"/>
      <c r="TWK128" s="208"/>
      <c r="TWL128" s="208"/>
      <c r="TWM128" s="208"/>
      <c r="TWN128" s="208"/>
      <c r="TWO128" s="208"/>
      <c r="TWP128" s="208"/>
      <c r="TWQ128" s="208"/>
      <c r="TWR128" s="208"/>
      <c r="TWS128" s="208"/>
      <c r="TWT128" s="208"/>
      <c r="TWU128" s="208"/>
      <c r="TWV128" s="208"/>
      <c r="TWW128" s="208"/>
      <c r="TWX128" s="208"/>
      <c r="TWY128" s="208"/>
      <c r="TWZ128" s="208"/>
      <c r="TXA128" s="208"/>
      <c r="TXB128" s="208"/>
      <c r="TXC128" s="208"/>
      <c r="TXD128" s="208"/>
      <c r="TXE128" s="208"/>
      <c r="TXF128" s="208"/>
      <c r="TXG128" s="208"/>
      <c r="TXH128" s="208"/>
      <c r="TXI128" s="208"/>
      <c r="TXJ128" s="208"/>
      <c r="TXK128" s="208"/>
      <c r="TXL128" s="208"/>
      <c r="TXM128" s="208"/>
      <c r="TXN128" s="208"/>
      <c r="TXO128" s="208"/>
      <c r="TXP128" s="208"/>
      <c r="TXQ128" s="208"/>
      <c r="TXR128" s="208"/>
      <c r="TXS128" s="208"/>
      <c r="TXT128" s="208"/>
      <c r="TXU128" s="208"/>
      <c r="TXV128" s="208"/>
      <c r="TXW128" s="208"/>
      <c r="TXX128" s="208"/>
      <c r="TXY128" s="208"/>
      <c r="TXZ128" s="208"/>
      <c r="TYA128" s="208"/>
      <c r="TYB128" s="208"/>
      <c r="TYC128" s="208"/>
      <c r="TYD128" s="208"/>
      <c r="TYE128" s="208"/>
      <c r="TYF128" s="208"/>
      <c r="TYG128" s="208"/>
      <c r="TYH128" s="208"/>
      <c r="TYI128" s="208"/>
      <c r="TYJ128" s="208"/>
      <c r="TYK128" s="208"/>
      <c r="TYL128" s="208"/>
      <c r="TYM128" s="208"/>
      <c r="TYN128" s="208"/>
      <c r="TYO128" s="208"/>
      <c r="TYP128" s="208"/>
      <c r="TYQ128" s="208"/>
      <c r="TYR128" s="208"/>
      <c r="TYS128" s="208"/>
      <c r="TYT128" s="208"/>
      <c r="TYU128" s="208"/>
      <c r="TYV128" s="208"/>
      <c r="TYW128" s="208"/>
      <c r="TYX128" s="208"/>
      <c r="TYY128" s="208"/>
      <c r="TYZ128" s="208"/>
      <c r="TZA128" s="208"/>
      <c r="TZB128" s="208"/>
      <c r="TZC128" s="208"/>
      <c r="TZD128" s="208"/>
      <c r="TZE128" s="208"/>
      <c r="TZF128" s="208"/>
      <c r="TZG128" s="208"/>
      <c r="TZH128" s="208"/>
      <c r="TZI128" s="208"/>
      <c r="TZJ128" s="208"/>
      <c r="TZK128" s="208"/>
      <c r="TZL128" s="208"/>
      <c r="TZM128" s="208"/>
      <c r="TZN128" s="208"/>
      <c r="TZO128" s="208"/>
      <c r="TZP128" s="208"/>
      <c r="TZQ128" s="208"/>
      <c r="TZR128" s="208"/>
      <c r="TZS128" s="208"/>
      <c r="TZT128" s="208"/>
      <c r="TZU128" s="208"/>
      <c r="TZV128" s="208"/>
      <c r="TZW128" s="208"/>
      <c r="TZX128" s="208"/>
      <c r="TZY128" s="208"/>
      <c r="TZZ128" s="208"/>
      <c r="UAA128" s="208"/>
      <c r="UAB128" s="208"/>
      <c r="UAC128" s="208"/>
      <c r="UAD128" s="208"/>
      <c r="UAE128" s="208"/>
      <c r="UAF128" s="208"/>
      <c r="UAG128" s="208"/>
      <c r="UAH128" s="208"/>
      <c r="UAI128" s="208"/>
      <c r="UAJ128" s="208"/>
      <c r="UAK128" s="208"/>
      <c r="UAL128" s="208"/>
      <c r="UAM128" s="208"/>
      <c r="UAN128" s="208"/>
      <c r="UAO128" s="208"/>
      <c r="UAP128" s="208"/>
      <c r="UAQ128" s="208"/>
      <c r="UAR128" s="208"/>
      <c r="UAS128" s="208"/>
      <c r="UAT128" s="208"/>
      <c r="UAU128" s="208"/>
      <c r="UAV128" s="208"/>
      <c r="UAW128" s="208"/>
      <c r="UAX128" s="208"/>
      <c r="UAY128" s="208"/>
      <c r="UAZ128" s="208"/>
      <c r="UBA128" s="208"/>
      <c r="UBB128" s="208"/>
      <c r="UBC128" s="208"/>
      <c r="UBD128" s="208"/>
      <c r="UBE128" s="208"/>
      <c r="UBF128" s="208"/>
      <c r="UBG128" s="208"/>
      <c r="UBH128" s="208"/>
      <c r="UBI128" s="208"/>
      <c r="UBJ128" s="208"/>
      <c r="UBK128" s="208"/>
      <c r="UBL128" s="208"/>
      <c r="UBM128" s="208"/>
      <c r="UBN128" s="208"/>
      <c r="UBO128" s="208"/>
      <c r="UBP128" s="208"/>
      <c r="UBQ128" s="208"/>
      <c r="UBR128" s="208"/>
      <c r="UBS128" s="208"/>
      <c r="UBT128" s="208"/>
      <c r="UBU128" s="208"/>
      <c r="UBV128" s="208"/>
      <c r="UBW128" s="208"/>
      <c r="UBX128" s="208"/>
      <c r="UBY128" s="208"/>
      <c r="UBZ128" s="208"/>
      <c r="UCA128" s="208"/>
      <c r="UCB128" s="208"/>
      <c r="UCC128" s="208"/>
      <c r="UCD128" s="208"/>
      <c r="UCE128" s="208"/>
      <c r="UCF128" s="208"/>
      <c r="UCG128" s="208"/>
      <c r="UCH128" s="208"/>
      <c r="UCI128" s="208"/>
      <c r="UCJ128" s="208"/>
      <c r="UCK128" s="208"/>
      <c r="UCL128" s="208"/>
      <c r="UCM128" s="208"/>
      <c r="UCN128" s="208"/>
      <c r="UCO128" s="208"/>
      <c r="UCP128" s="208"/>
      <c r="UCQ128" s="208"/>
      <c r="UCR128" s="208"/>
      <c r="UCS128" s="208"/>
      <c r="UCT128" s="208"/>
      <c r="UCU128" s="208"/>
      <c r="UCV128" s="208"/>
      <c r="UCW128" s="208"/>
      <c r="UCX128" s="208"/>
      <c r="UCY128" s="208"/>
      <c r="UCZ128" s="208"/>
      <c r="UDA128" s="208"/>
      <c r="UDB128" s="208"/>
      <c r="UDC128" s="208"/>
      <c r="UDD128" s="208"/>
      <c r="UDE128" s="208"/>
      <c r="UDF128" s="208"/>
      <c r="UDG128" s="208"/>
      <c r="UDH128" s="208"/>
      <c r="UDI128" s="208"/>
      <c r="UDJ128" s="208"/>
      <c r="UDK128" s="208"/>
      <c r="UDL128" s="208"/>
      <c r="UDM128" s="208"/>
      <c r="UDN128" s="208"/>
      <c r="UDO128" s="208"/>
      <c r="UDP128" s="208"/>
      <c r="UDQ128" s="208"/>
      <c r="UDR128" s="208"/>
      <c r="UDS128" s="208"/>
      <c r="UDT128" s="208"/>
      <c r="UDU128" s="208"/>
      <c r="UDV128" s="208"/>
      <c r="UDW128" s="208"/>
      <c r="UDX128" s="208"/>
      <c r="UDY128" s="208"/>
      <c r="UDZ128" s="208"/>
      <c r="UEA128" s="208"/>
      <c r="UEB128" s="208"/>
      <c r="UEC128" s="208"/>
      <c r="UED128" s="208"/>
      <c r="UEE128" s="208"/>
      <c r="UEF128" s="208"/>
      <c r="UEG128" s="208"/>
      <c r="UEH128" s="208"/>
      <c r="UEI128" s="208"/>
      <c r="UEJ128" s="208"/>
      <c r="UEK128" s="208"/>
      <c r="UEL128" s="208"/>
      <c r="UEM128" s="208"/>
      <c r="UEN128" s="208"/>
      <c r="UEO128" s="208"/>
      <c r="UEP128" s="208"/>
      <c r="UEQ128" s="208"/>
      <c r="UER128" s="208"/>
      <c r="UES128" s="208"/>
      <c r="UET128" s="208"/>
      <c r="UEU128" s="208"/>
      <c r="UEV128" s="208"/>
      <c r="UEW128" s="208"/>
      <c r="UEX128" s="208"/>
      <c r="UEY128" s="208"/>
      <c r="UEZ128" s="208"/>
      <c r="UFA128" s="208"/>
      <c r="UFB128" s="208"/>
      <c r="UFC128" s="208"/>
      <c r="UFD128" s="208"/>
      <c r="UFE128" s="208"/>
      <c r="UFF128" s="208"/>
      <c r="UFG128" s="208"/>
      <c r="UFH128" s="208"/>
      <c r="UFI128" s="208"/>
      <c r="UFJ128" s="208"/>
      <c r="UFK128" s="208"/>
      <c r="UFL128" s="208"/>
      <c r="UFM128" s="208"/>
      <c r="UFN128" s="208"/>
      <c r="UFO128" s="208"/>
      <c r="UFP128" s="208"/>
      <c r="UFQ128" s="208"/>
      <c r="UFR128" s="208"/>
      <c r="UFS128" s="208"/>
      <c r="UFT128" s="208"/>
      <c r="UFU128" s="208"/>
      <c r="UFV128" s="208"/>
      <c r="UFW128" s="208"/>
      <c r="UFX128" s="208"/>
      <c r="UFY128" s="208"/>
      <c r="UFZ128" s="208"/>
      <c r="UGA128" s="208"/>
      <c r="UGB128" s="208"/>
      <c r="UGC128" s="208"/>
      <c r="UGD128" s="208"/>
      <c r="UGE128" s="208"/>
      <c r="UGF128" s="208"/>
      <c r="UGG128" s="208"/>
      <c r="UGH128" s="208"/>
      <c r="UGI128" s="208"/>
      <c r="UGJ128" s="208"/>
      <c r="UGK128" s="208"/>
      <c r="UGL128" s="208"/>
      <c r="UGM128" s="208"/>
      <c r="UGN128" s="208"/>
      <c r="UGO128" s="208"/>
      <c r="UGP128" s="208"/>
      <c r="UGQ128" s="208"/>
      <c r="UGR128" s="208"/>
      <c r="UGS128" s="208"/>
      <c r="UGT128" s="208"/>
      <c r="UGU128" s="208"/>
      <c r="UGV128" s="208"/>
      <c r="UGW128" s="208"/>
      <c r="UGX128" s="208"/>
      <c r="UGY128" s="208"/>
      <c r="UGZ128" s="208"/>
      <c r="UHA128" s="208"/>
      <c r="UHB128" s="208"/>
      <c r="UHC128" s="208"/>
      <c r="UHD128" s="208"/>
      <c r="UHE128" s="208"/>
      <c r="UHF128" s="208"/>
      <c r="UHG128" s="208"/>
      <c r="UHH128" s="208"/>
      <c r="UHI128" s="208"/>
      <c r="UHJ128" s="208"/>
      <c r="UHK128" s="208"/>
      <c r="UHL128" s="208"/>
      <c r="UHM128" s="208"/>
      <c r="UHN128" s="208"/>
      <c r="UHO128" s="208"/>
      <c r="UHP128" s="208"/>
      <c r="UHQ128" s="208"/>
      <c r="UHR128" s="208"/>
      <c r="UHS128" s="208"/>
      <c r="UHT128" s="208"/>
      <c r="UHU128" s="208"/>
      <c r="UHV128" s="208"/>
      <c r="UHW128" s="208"/>
      <c r="UHX128" s="208"/>
      <c r="UHY128" s="208"/>
      <c r="UHZ128" s="208"/>
      <c r="UIA128" s="208"/>
      <c r="UIB128" s="208"/>
      <c r="UIC128" s="208"/>
      <c r="UID128" s="208"/>
      <c r="UIE128" s="208"/>
      <c r="UIF128" s="208"/>
      <c r="UIG128" s="208"/>
      <c r="UIH128" s="208"/>
      <c r="UII128" s="208"/>
      <c r="UIJ128" s="208"/>
      <c r="UIK128" s="208"/>
      <c r="UIL128" s="208"/>
      <c r="UIM128" s="208"/>
      <c r="UIN128" s="208"/>
      <c r="UIO128" s="208"/>
      <c r="UIP128" s="208"/>
      <c r="UIQ128" s="208"/>
      <c r="UIR128" s="208"/>
      <c r="UIS128" s="208"/>
      <c r="UIT128" s="208"/>
      <c r="UIU128" s="208"/>
      <c r="UIV128" s="208"/>
      <c r="UIW128" s="208"/>
      <c r="UIX128" s="208"/>
      <c r="UIY128" s="208"/>
      <c r="UIZ128" s="208"/>
      <c r="UJA128" s="208"/>
      <c r="UJB128" s="208"/>
      <c r="UJC128" s="208"/>
      <c r="UJD128" s="208"/>
      <c r="UJE128" s="208"/>
      <c r="UJF128" s="208"/>
      <c r="UJG128" s="208"/>
      <c r="UJH128" s="208"/>
      <c r="UJI128" s="208"/>
      <c r="UJJ128" s="208"/>
      <c r="UJK128" s="208"/>
      <c r="UJL128" s="208"/>
      <c r="UJM128" s="208"/>
      <c r="UJN128" s="208"/>
      <c r="UJO128" s="208"/>
      <c r="UJP128" s="208"/>
      <c r="UJQ128" s="208"/>
      <c r="UJR128" s="208"/>
      <c r="UJS128" s="208"/>
      <c r="UJT128" s="208"/>
      <c r="UJU128" s="208"/>
      <c r="UJV128" s="208"/>
      <c r="UJW128" s="208"/>
      <c r="UJX128" s="208"/>
      <c r="UJY128" s="208"/>
      <c r="UJZ128" s="208"/>
      <c r="UKA128" s="208"/>
      <c r="UKB128" s="208"/>
      <c r="UKC128" s="208"/>
      <c r="UKD128" s="208"/>
      <c r="UKE128" s="208"/>
      <c r="UKF128" s="208"/>
      <c r="UKG128" s="208"/>
      <c r="UKH128" s="208"/>
      <c r="UKI128" s="208"/>
      <c r="UKJ128" s="208"/>
      <c r="UKK128" s="208"/>
      <c r="UKL128" s="208"/>
      <c r="UKM128" s="208"/>
      <c r="UKN128" s="208"/>
      <c r="UKO128" s="208"/>
      <c r="UKP128" s="208"/>
      <c r="UKQ128" s="208"/>
      <c r="UKR128" s="208"/>
      <c r="UKS128" s="208"/>
      <c r="UKT128" s="208"/>
      <c r="UKU128" s="208"/>
      <c r="UKV128" s="208"/>
      <c r="UKW128" s="208"/>
      <c r="UKX128" s="208"/>
      <c r="UKY128" s="208"/>
      <c r="UKZ128" s="208"/>
      <c r="ULA128" s="208"/>
      <c r="ULB128" s="208"/>
      <c r="ULC128" s="208"/>
      <c r="ULD128" s="208"/>
      <c r="ULE128" s="208"/>
      <c r="ULF128" s="208"/>
      <c r="ULG128" s="208"/>
      <c r="ULH128" s="208"/>
      <c r="ULI128" s="208"/>
      <c r="ULJ128" s="208"/>
      <c r="ULK128" s="208"/>
      <c r="ULL128" s="208"/>
      <c r="ULM128" s="208"/>
      <c r="ULN128" s="208"/>
      <c r="ULO128" s="208"/>
      <c r="ULP128" s="208"/>
      <c r="ULQ128" s="208"/>
      <c r="ULR128" s="208"/>
      <c r="ULS128" s="208"/>
      <c r="ULT128" s="208"/>
      <c r="ULU128" s="208"/>
      <c r="ULV128" s="208"/>
      <c r="ULW128" s="208"/>
      <c r="ULX128" s="208"/>
      <c r="ULY128" s="208"/>
      <c r="ULZ128" s="208"/>
      <c r="UMA128" s="208"/>
      <c r="UMB128" s="208"/>
      <c r="UMC128" s="208"/>
      <c r="UMD128" s="208"/>
      <c r="UME128" s="208"/>
      <c r="UMF128" s="208"/>
      <c r="UMG128" s="208"/>
      <c r="UMH128" s="208"/>
      <c r="UMI128" s="208"/>
      <c r="UMJ128" s="208"/>
      <c r="UMK128" s="208"/>
      <c r="UML128" s="208"/>
      <c r="UMM128" s="208"/>
      <c r="UMN128" s="208"/>
      <c r="UMO128" s="208"/>
      <c r="UMP128" s="208"/>
      <c r="UMQ128" s="208"/>
      <c r="UMR128" s="208"/>
      <c r="UMS128" s="208"/>
      <c r="UMT128" s="208"/>
      <c r="UMU128" s="208"/>
      <c r="UMV128" s="208"/>
      <c r="UMW128" s="208"/>
      <c r="UMX128" s="208"/>
      <c r="UMY128" s="208"/>
      <c r="UMZ128" s="208"/>
      <c r="UNA128" s="208"/>
      <c r="UNB128" s="208"/>
      <c r="UNC128" s="208"/>
      <c r="UND128" s="208"/>
      <c r="UNE128" s="208"/>
      <c r="UNF128" s="208"/>
      <c r="UNG128" s="208"/>
      <c r="UNH128" s="208"/>
      <c r="UNI128" s="208"/>
      <c r="UNJ128" s="208"/>
      <c r="UNK128" s="208"/>
      <c r="UNL128" s="208"/>
      <c r="UNM128" s="208"/>
      <c r="UNN128" s="208"/>
      <c r="UNO128" s="208"/>
      <c r="UNP128" s="208"/>
      <c r="UNQ128" s="208"/>
      <c r="UNR128" s="208"/>
      <c r="UNS128" s="208"/>
      <c r="UNT128" s="208"/>
      <c r="UNU128" s="208"/>
      <c r="UNV128" s="208"/>
      <c r="UNW128" s="208"/>
      <c r="UNX128" s="208"/>
      <c r="UNY128" s="208"/>
      <c r="UNZ128" s="208"/>
      <c r="UOA128" s="208"/>
      <c r="UOB128" s="208"/>
      <c r="UOC128" s="208"/>
      <c r="UOD128" s="208"/>
      <c r="UOE128" s="208"/>
      <c r="UOF128" s="208"/>
      <c r="UOG128" s="208"/>
      <c r="UOH128" s="208"/>
      <c r="UOI128" s="208"/>
      <c r="UOJ128" s="208"/>
      <c r="UOK128" s="208"/>
      <c r="UOL128" s="208"/>
      <c r="UOM128" s="208"/>
      <c r="UON128" s="208"/>
      <c r="UOO128" s="208"/>
      <c r="UOP128" s="208"/>
      <c r="UOQ128" s="208"/>
      <c r="UOR128" s="208"/>
      <c r="UOS128" s="208"/>
      <c r="UOT128" s="208"/>
      <c r="UOU128" s="208"/>
      <c r="UOV128" s="208"/>
      <c r="UOW128" s="208"/>
      <c r="UOX128" s="208"/>
      <c r="UOY128" s="208"/>
      <c r="UOZ128" s="208"/>
      <c r="UPA128" s="208"/>
      <c r="UPB128" s="208"/>
      <c r="UPC128" s="208"/>
      <c r="UPD128" s="208"/>
      <c r="UPE128" s="208"/>
      <c r="UPF128" s="208"/>
      <c r="UPG128" s="208"/>
      <c r="UPH128" s="208"/>
      <c r="UPI128" s="208"/>
      <c r="UPJ128" s="208"/>
      <c r="UPK128" s="208"/>
      <c r="UPL128" s="208"/>
      <c r="UPM128" s="208"/>
      <c r="UPN128" s="208"/>
      <c r="UPO128" s="208"/>
      <c r="UPP128" s="208"/>
      <c r="UPQ128" s="208"/>
      <c r="UPR128" s="208"/>
      <c r="UPS128" s="208"/>
      <c r="UPT128" s="208"/>
      <c r="UPU128" s="208"/>
      <c r="UPV128" s="208"/>
      <c r="UPW128" s="208"/>
      <c r="UPX128" s="208"/>
      <c r="UPY128" s="208"/>
      <c r="UPZ128" s="208"/>
      <c r="UQA128" s="208"/>
      <c r="UQB128" s="208"/>
      <c r="UQC128" s="208"/>
      <c r="UQD128" s="208"/>
      <c r="UQE128" s="208"/>
      <c r="UQF128" s="208"/>
      <c r="UQG128" s="208"/>
      <c r="UQH128" s="208"/>
      <c r="UQI128" s="208"/>
      <c r="UQJ128" s="208"/>
      <c r="UQK128" s="208"/>
      <c r="UQL128" s="208"/>
      <c r="UQM128" s="208"/>
      <c r="UQN128" s="208"/>
      <c r="UQO128" s="208"/>
      <c r="UQP128" s="208"/>
      <c r="UQQ128" s="208"/>
      <c r="UQR128" s="208"/>
      <c r="UQS128" s="208"/>
      <c r="UQT128" s="208"/>
      <c r="UQU128" s="208"/>
      <c r="UQV128" s="208"/>
      <c r="UQW128" s="208"/>
      <c r="UQX128" s="208"/>
      <c r="UQY128" s="208"/>
      <c r="UQZ128" s="208"/>
      <c r="URA128" s="208"/>
      <c r="URB128" s="208"/>
      <c r="URC128" s="208"/>
      <c r="URD128" s="208"/>
      <c r="URE128" s="208"/>
      <c r="URF128" s="208"/>
      <c r="URG128" s="208"/>
      <c r="URH128" s="208"/>
      <c r="URI128" s="208"/>
      <c r="URJ128" s="208"/>
      <c r="URK128" s="208"/>
      <c r="URL128" s="208"/>
      <c r="URM128" s="208"/>
      <c r="URN128" s="208"/>
      <c r="URO128" s="208"/>
      <c r="URP128" s="208"/>
      <c r="URQ128" s="208"/>
      <c r="URR128" s="208"/>
      <c r="URS128" s="208"/>
      <c r="URT128" s="208"/>
      <c r="URU128" s="208"/>
      <c r="URV128" s="208"/>
      <c r="URW128" s="208"/>
      <c r="URX128" s="208"/>
      <c r="URY128" s="208"/>
      <c r="URZ128" s="208"/>
      <c r="USA128" s="208"/>
      <c r="USB128" s="208"/>
      <c r="USC128" s="208"/>
      <c r="USD128" s="208"/>
      <c r="USE128" s="208"/>
      <c r="USF128" s="208"/>
      <c r="USG128" s="208"/>
      <c r="USH128" s="208"/>
      <c r="USI128" s="208"/>
      <c r="USJ128" s="208"/>
      <c r="USK128" s="208"/>
      <c r="USL128" s="208"/>
      <c r="USM128" s="208"/>
      <c r="USN128" s="208"/>
      <c r="USO128" s="208"/>
      <c r="USP128" s="208"/>
      <c r="USQ128" s="208"/>
      <c r="USR128" s="208"/>
      <c r="USS128" s="208"/>
      <c r="UST128" s="208"/>
      <c r="USU128" s="208"/>
      <c r="USV128" s="208"/>
      <c r="USW128" s="208"/>
      <c r="USX128" s="208"/>
      <c r="USY128" s="208"/>
      <c r="USZ128" s="208"/>
      <c r="UTA128" s="208"/>
      <c r="UTB128" s="208"/>
      <c r="UTC128" s="208"/>
      <c r="UTD128" s="208"/>
      <c r="UTE128" s="208"/>
      <c r="UTF128" s="208"/>
      <c r="UTG128" s="208"/>
      <c r="UTH128" s="208"/>
      <c r="UTI128" s="208"/>
      <c r="UTJ128" s="208"/>
      <c r="UTK128" s="208"/>
      <c r="UTL128" s="208"/>
      <c r="UTM128" s="208"/>
      <c r="UTN128" s="208"/>
      <c r="UTO128" s="208"/>
      <c r="UTP128" s="208"/>
      <c r="UTQ128" s="208"/>
      <c r="UTR128" s="208"/>
      <c r="UTS128" s="208"/>
      <c r="UTT128" s="208"/>
      <c r="UTU128" s="208"/>
      <c r="UTV128" s="208"/>
      <c r="UTW128" s="208"/>
      <c r="UTX128" s="208"/>
      <c r="UTY128" s="208"/>
      <c r="UTZ128" s="208"/>
      <c r="UUA128" s="208"/>
      <c r="UUB128" s="208"/>
      <c r="UUC128" s="208"/>
      <c r="UUD128" s="208"/>
      <c r="UUE128" s="208"/>
      <c r="UUF128" s="208"/>
      <c r="UUG128" s="208"/>
      <c r="UUH128" s="208"/>
      <c r="UUI128" s="208"/>
      <c r="UUJ128" s="208"/>
      <c r="UUK128" s="208"/>
      <c r="UUL128" s="208"/>
      <c r="UUM128" s="208"/>
      <c r="UUN128" s="208"/>
      <c r="UUO128" s="208"/>
      <c r="UUP128" s="208"/>
      <c r="UUQ128" s="208"/>
      <c r="UUR128" s="208"/>
      <c r="UUS128" s="208"/>
      <c r="UUT128" s="208"/>
      <c r="UUU128" s="208"/>
      <c r="UUV128" s="208"/>
      <c r="UUW128" s="208"/>
      <c r="UUX128" s="208"/>
      <c r="UUY128" s="208"/>
      <c r="UUZ128" s="208"/>
      <c r="UVA128" s="208"/>
      <c r="UVB128" s="208"/>
      <c r="UVC128" s="208"/>
      <c r="UVD128" s="208"/>
      <c r="UVE128" s="208"/>
      <c r="UVF128" s="208"/>
      <c r="UVG128" s="208"/>
      <c r="UVH128" s="208"/>
      <c r="UVI128" s="208"/>
      <c r="UVJ128" s="208"/>
      <c r="UVK128" s="208"/>
      <c r="UVL128" s="208"/>
      <c r="UVM128" s="208"/>
      <c r="UVN128" s="208"/>
      <c r="UVO128" s="208"/>
      <c r="UVP128" s="208"/>
      <c r="UVQ128" s="208"/>
      <c r="UVR128" s="208"/>
      <c r="UVS128" s="208"/>
      <c r="UVT128" s="208"/>
      <c r="UVU128" s="208"/>
      <c r="UVV128" s="208"/>
      <c r="UVW128" s="208"/>
      <c r="UVX128" s="208"/>
      <c r="UVY128" s="208"/>
      <c r="UVZ128" s="208"/>
      <c r="UWA128" s="208"/>
      <c r="UWB128" s="208"/>
      <c r="UWC128" s="208"/>
      <c r="UWD128" s="208"/>
      <c r="UWE128" s="208"/>
      <c r="UWF128" s="208"/>
      <c r="UWG128" s="208"/>
      <c r="UWH128" s="208"/>
      <c r="UWI128" s="208"/>
      <c r="UWJ128" s="208"/>
      <c r="UWK128" s="208"/>
      <c r="UWL128" s="208"/>
      <c r="UWM128" s="208"/>
      <c r="UWN128" s="208"/>
      <c r="UWO128" s="208"/>
      <c r="UWP128" s="208"/>
      <c r="UWQ128" s="208"/>
      <c r="UWR128" s="208"/>
      <c r="UWS128" s="208"/>
      <c r="UWT128" s="208"/>
      <c r="UWU128" s="208"/>
      <c r="UWV128" s="208"/>
      <c r="UWW128" s="208"/>
      <c r="UWX128" s="208"/>
      <c r="UWY128" s="208"/>
      <c r="UWZ128" s="208"/>
      <c r="UXA128" s="208"/>
      <c r="UXB128" s="208"/>
      <c r="UXC128" s="208"/>
      <c r="UXD128" s="208"/>
      <c r="UXE128" s="208"/>
      <c r="UXF128" s="208"/>
      <c r="UXG128" s="208"/>
      <c r="UXH128" s="208"/>
      <c r="UXI128" s="208"/>
      <c r="UXJ128" s="208"/>
      <c r="UXK128" s="208"/>
      <c r="UXL128" s="208"/>
      <c r="UXM128" s="208"/>
      <c r="UXN128" s="208"/>
      <c r="UXO128" s="208"/>
      <c r="UXP128" s="208"/>
      <c r="UXQ128" s="208"/>
      <c r="UXR128" s="208"/>
      <c r="UXS128" s="208"/>
      <c r="UXT128" s="208"/>
      <c r="UXU128" s="208"/>
      <c r="UXV128" s="208"/>
      <c r="UXW128" s="208"/>
      <c r="UXX128" s="208"/>
      <c r="UXY128" s="208"/>
      <c r="UXZ128" s="208"/>
      <c r="UYA128" s="208"/>
      <c r="UYB128" s="208"/>
      <c r="UYC128" s="208"/>
      <c r="UYD128" s="208"/>
      <c r="UYE128" s="208"/>
      <c r="UYF128" s="208"/>
      <c r="UYG128" s="208"/>
      <c r="UYH128" s="208"/>
      <c r="UYI128" s="208"/>
      <c r="UYJ128" s="208"/>
      <c r="UYK128" s="208"/>
      <c r="UYL128" s="208"/>
      <c r="UYM128" s="208"/>
      <c r="UYN128" s="208"/>
      <c r="UYO128" s="208"/>
      <c r="UYP128" s="208"/>
      <c r="UYQ128" s="208"/>
      <c r="UYR128" s="208"/>
      <c r="UYS128" s="208"/>
      <c r="UYT128" s="208"/>
      <c r="UYU128" s="208"/>
      <c r="UYV128" s="208"/>
      <c r="UYW128" s="208"/>
      <c r="UYX128" s="208"/>
      <c r="UYY128" s="208"/>
      <c r="UYZ128" s="208"/>
      <c r="UZA128" s="208"/>
      <c r="UZB128" s="208"/>
      <c r="UZC128" s="208"/>
      <c r="UZD128" s="208"/>
      <c r="UZE128" s="208"/>
      <c r="UZF128" s="208"/>
      <c r="UZG128" s="208"/>
      <c r="UZH128" s="208"/>
      <c r="UZI128" s="208"/>
      <c r="UZJ128" s="208"/>
      <c r="UZK128" s="208"/>
      <c r="UZL128" s="208"/>
      <c r="UZM128" s="208"/>
      <c r="UZN128" s="208"/>
      <c r="UZO128" s="208"/>
      <c r="UZP128" s="208"/>
      <c r="UZQ128" s="208"/>
      <c r="UZR128" s="208"/>
      <c r="UZS128" s="208"/>
      <c r="UZT128" s="208"/>
      <c r="UZU128" s="208"/>
      <c r="UZV128" s="208"/>
      <c r="UZW128" s="208"/>
      <c r="UZX128" s="208"/>
      <c r="UZY128" s="208"/>
      <c r="UZZ128" s="208"/>
      <c r="VAA128" s="208"/>
      <c r="VAB128" s="208"/>
      <c r="VAC128" s="208"/>
      <c r="VAD128" s="208"/>
      <c r="VAE128" s="208"/>
      <c r="VAF128" s="208"/>
      <c r="VAG128" s="208"/>
      <c r="VAH128" s="208"/>
      <c r="VAI128" s="208"/>
      <c r="VAJ128" s="208"/>
      <c r="VAK128" s="208"/>
      <c r="VAL128" s="208"/>
      <c r="VAM128" s="208"/>
      <c r="VAN128" s="208"/>
      <c r="VAO128" s="208"/>
      <c r="VAP128" s="208"/>
      <c r="VAQ128" s="208"/>
      <c r="VAR128" s="208"/>
      <c r="VAS128" s="208"/>
      <c r="VAT128" s="208"/>
      <c r="VAU128" s="208"/>
      <c r="VAV128" s="208"/>
      <c r="VAW128" s="208"/>
      <c r="VAX128" s="208"/>
      <c r="VAY128" s="208"/>
      <c r="VAZ128" s="208"/>
      <c r="VBA128" s="208"/>
      <c r="VBB128" s="208"/>
      <c r="VBC128" s="208"/>
      <c r="VBD128" s="208"/>
      <c r="VBE128" s="208"/>
      <c r="VBF128" s="208"/>
      <c r="VBG128" s="208"/>
      <c r="VBH128" s="208"/>
      <c r="VBI128" s="208"/>
      <c r="VBJ128" s="208"/>
      <c r="VBK128" s="208"/>
      <c r="VBL128" s="208"/>
      <c r="VBM128" s="208"/>
      <c r="VBN128" s="208"/>
      <c r="VBO128" s="208"/>
      <c r="VBP128" s="208"/>
      <c r="VBQ128" s="208"/>
      <c r="VBR128" s="208"/>
      <c r="VBS128" s="208"/>
      <c r="VBT128" s="208"/>
      <c r="VBU128" s="208"/>
      <c r="VBV128" s="208"/>
      <c r="VBW128" s="208"/>
      <c r="VBX128" s="208"/>
      <c r="VBY128" s="208"/>
      <c r="VBZ128" s="208"/>
      <c r="VCA128" s="208"/>
      <c r="VCB128" s="208"/>
      <c r="VCC128" s="208"/>
      <c r="VCD128" s="208"/>
      <c r="VCE128" s="208"/>
      <c r="VCF128" s="208"/>
      <c r="VCG128" s="208"/>
      <c r="VCH128" s="208"/>
      <c r="VCI128" s="208"/>
      <c r="VCJ128" s="208"/>
      <c r="VCK128" s="208"/>
      <c r="VCL128" s="208"/>
      <c r="VCM128" s="208"/>
      <c r="VCN128" s="208"/>
      <c r="VCO128" s="208"/>
      <c r="VCP128" s="208"/>
      <c r="VCQ128" s="208"/>
      <c r="VCR128" s="208"/>
      <c r="VCS128" s="208"/>
      <c r="VCT128" s="208"/>
      <c r="VCU128" s="208"/>
      <c r="VCV128" s="208"/>
      <c r="VCW128" s="208"/>
      <c r="VCX128" s="208"/>
      <c r="VCY128" s="208"/>
      <c r="VCZ128" s="208"/>
      <c r="VDA128" s="208"/>
      <c r="VDB128" s="208"/>
      <c r="VDC128" s="208"/>
      <c r="VDD128" s="208"/>
      <c r="VDE128" s="208"/>
      <c r="VDF128" s="208"/>
      <c r="VDG128" s="208"/>
      <c r="VDH128" s="208"/>
      <c r="VDI128" s="208"/>
      <c r="VDJ128" s="208"/>
      <c r="VDK128" s="208"/>
      <c r="VDL128" s="208"/>
      <c r="VDM128" s="208"/>
      <c r="VDN128" s="208"/>
      <c r="VDO128" s="208"/>
      <c r="VDP128" s="208"/>
      <c r="VDQ128" s="208"/>
      <c r="VDR128" s="208"/>
      <c r="VDS128" s="208"/>
      <c r="VDT128" s="208"/>
      <c r="VDU128" s="208"/>
      <c r="VDV128" s="208"/>
      <c r="VDW128" s="208"/>
      <c r="VDX128" s="208"/>
      <c r="VDY128" s="208"/>
      <c r="VDZ128" s="208"/>
      <c r="VEA128" s="208"/>
      <c r="VEB128" s="208"/>
      <c r="VEC128" s="208"/>
      <c r="VED128" s="208"/>
      <c r="VEE128" s="208"/>
      <c r="VEF128" s="208"/>
      <c r="VEG128" s="208"/>
      <c r="VEH128" s="208"/>
      <c r="VEI128" s="208"/>
      <c r="VEJ128" s="208"/>
      <c r="VEK128" s="208"/>
      <c r="VEL128" s="208"/>
      <c r="VEM128" s="208"/>
      <c r="VEN128" s="208"/>
      <c r="VEO128" s="208"/>
      <c r="VEP128" s="208"/>
      <c r="VEQ128" s="208"/>
      <c r="VER128" s="208"/>
      <c r="VES128" s="208"/>
      <c r="VET128" s="208"/>
      <c r="VEU128" s="208"/>
      <c r="VEV128" s="208"/>
      <c r="VEW128" s="208"/>
      <c r="VEX128" s="208"/>
      <c r="VEY128" s="208"/>
      <c r="VEZ128" s="208"/>
      <c r="VFA128" s="208"/>
      <c r="VFB128" s="208"/>
      <c r="VFC128" s="208"/>
      <c r="VFD128" s="208"/>
      <c r="VFE128" s="208"/>
      <c r="VFF128" s="208"/>
      <c r="VFG128" s="208"/>
      <c r="VFH128" s="208"/>
      <c r="VFI128" s="208"/>
      <c r="VFJ128" s="208"/>
      <c r="VFK128" s="208"/>
      <c r="VFL128" s="208"/>
      <c r="VFM128" s="208"/>
      <c r="VFN128" s="208"/>
      <c r="VFO128" s="208"/>
      <c r="VFP128" s="208"/>
      <c r="VFQ128" s="208"/>
      <c r="VFR128" s="208"/>
      <c r="VFS128" s="208"/>
      <c r="VFT128" s="208"/>
      <c r="VFU128" s="208"/>
      <c r="VFV128" s="208"/>
      <c r="VFW128" s="208"/>
      <c r="VFX128" s="208"/>
      <c r="VFY128" s="208"/>
      <c r="VFZ128" s="208"/>
      <c r="VGA128" s="208"/>
      <c r="VGB128" s="208"/>
      <c r="VGC128" s="208"/>
      <c r="VGD128" s="208"/>
      <c r="VGE128" s="208"/>
      <c r="VGF128" s="208"/>
      <c r="VGG128" s="208"/>
      <c r="VGH128" s="208"/>
      <c r="VGI128" s="208"/>
      <c r="VGJ128" s="208"/>
      <c r="VGK128" s="208"/>
      <c r="VGL128" s="208"/>
      <c r="VGM128" s="208"/>
      <c r="VGN128" s="208"/>
      <c r="VGO128" s="208"/>
      <c r="VGP128" s="208"/>
      <c r="VGQ128" s="208"/>
      <c r="VGR128" s="208"/>
      <c r="VGS128" s="208"/>
      <c r="VGT128" s="208"/>
      <c r="VGU128" s="208"/>
      <c r="VGV128" s="208"/>
      <c r="VGW128" s="208"/>
      <c r="VGX128" s="208"/>
      <c r="VGY128" s="208"/>
      <c r="VGZ128" s="208"/>
      <c r="VHA128" s="208"/>
      <c r="VHB128" s="208"/>
      <c r="VHC128" s="208"/>
      <c r="VHD128" s="208"/>
      <c r="VHE128" s="208"/>
      <c r="VHF128" s="208"/>
      <c r="VHG128" s="208"/>
      <c r="VHH128" s="208"/>
      <c r="VHI128" s="208"/>
      <c r="VHJ128" s="208"/>
      <c r="VHK128" s="208"/>
      <c r="VHL128" s="208"/>
      <c r="VHM128" s="208"/>
      <c r="VHN128" s="208"/>
      <c r="VHO128" s="208"/>
      <c r="VHP128" s="208"/>
      <c r="VHQ128" s="208"/>
      <c r="VHR128" s="208"/>
      <c r="VHS128" s="208"/>
      <c r="VHT128" s="208"/>
      <c r="VHU128" s="208"/>
      <c r="VHV128" s="208"/>
      <c r="VHW128" s="208"/>
      <c r="VHX128" s="208"/>
      <c r="VHY128" s="208"/>
      <c r="VHZ128" s="208"/>
      <c r="VIA128" s="208"/>
      <c r="VIB128" s="208"/>
      <c r="VIC128" s="208"/>
      <c r="VID128" s="208"/>
      <c r="VIE128" s="208"/>
      <c r="VIF128" s="208"/>
      <c r="VIG128" s="208"/>
      <c r="VIH128" s="208"/>
      <c r="VII128" s="208"/>
      <c r="VIJ128" s="208"/>
      <c r="VIK128" s="208"/>
      <c r="VIL128" s="208"/>
      <c r="VIM128" s="208"/>
      <c r="VIN128" s="208"/>
      <c r="VIO128" s="208"/>
      <c r="VIP128" s="208"/>
      <c r="VIQ128" s="208"/>
      <c r="VIR128" s="208"/>
      <c r="VIS128" s="208"/>
      <c r="VIT128" s="208"/>
      <c r="VIU128" s="208"/>
      <c r="VIV128" s="208"/>
      <c r="VIW128" s="208"/>
      <c r="VIX128" s="208"/>
      <c r="VIY128" s="208"/>
      <c r="VIZ128" s="208"/>
      <c r="VJA128" s="208"/>
      <c r="VJB128" s="208"/>
      <c r="VJC128" s="208"/>
      <c r="VJD128" s="208"/>
      <c r="VJE128" s="208"/>
      <c r="VJF128" s="208"/>
      <c r="VJG128" s="208"/>
      <c r="VJH128" s="208"/>
      <c r="VJI128" s="208"/>
      <c r="VJJ128" s="208"/>
      <c r="VJK128" s="208"/>
      <c r="VJL128" s="208"/>
      <c r="VJM128" s="208"/>
      <c r="VJN128" s="208"/>
      <c r="VJO128" s="208"/>
      <c r="VJP128" s="208"/>
      <c r="VJQ128" s="208"/>
      <c r="VJR128" s="208"/>
      <c r="VJS128" s="208"/>
      <c r="VJT128" s="208"/>
      <c r="VJU128" s="208"/>
      <c r="VJV128" s="208"/>
      <c r="VJW128" s="208"/>
      <c r="VJX128" s="208"/>
      <c r="VJY128" s="208"/>
      <c r="VJZ128" s="208"/>
      <c r="VKA128" s="208"/>
      <c r="VKB128" s="208"/>
      <c r="VKC128" s="208"/>
      <c r="VKD128" s="208"/>
      <c r="VKE128" s="208"/>
      <c r="VKF128" s="208"/>
      <c r="VKG128" s="208"/>
      <c r="VKH128" s="208"/>
      <c r="VKI128" s="208"/>
      <c r="VKJ128" s="208"/>
      <c r="VKK128" s="208"/>
      <c r="VKL128" s="208"/>
      <c r="VKM128" s="208"/>
      <c r="VKN128" s="208"/>
      <c r="VKO128" s="208"/>
      <c r="VKP128" s="208"/>
      <c r="VKQ128" s="208"/>
      <c r="VKR128" s="208"/>
      <c r="VKS128" s="208"/>
      <c r="VKT128" s="208"/>
      <c r="VKU128" s="208"/>
      <c r="VKV128" s="208"/>
      <c r="VKW128" s="208"/>
      <c r="VKX128" s="208"/>
      <c r="VKY128" s="208"/>
      <c r="VKZ128" s="208"/>
      <c r="VLA128" s="208"/>
      <c r="VLB128" s="208"/>
      <c r="VLC128" s="208"/>
      <c r="VLD128" s="208"/>
      <c r="VLE128" s="208"/>
      <c r="VLF128" s="208"/>
      <c r="VLG128" s="208"/>
      <c r="VLH128" s="208"/>
      <c r="VLI128" s="208"/>
      <c r="VLJ128" s="208"/>
      <c r="VLK128" s="208"/>
      <c r="VLL128" s="208"/>
      <c r="VLM128" s="208"/>
      <c r="VLN128" s="208"/>
      <c r="VLO128" s="208"/>
      <c r="VLP128" s="208"/>
      <c r="VLQ128" s="208"/>
      <c r="VLR128" s="208"/>
      <c r="VLS128" s="208"/>
      <c r="VLT128" s="208"/>
      <c r="VLU128" s="208"/>
      <c r="VLV128" s="208"/>
      <c r="VLW128" s="208"/>
      <c r="VLX128" s="208"/>
      <c r="VLY128" s="208"/>
      <c r="VLZ128" s="208"/>
      <c r="VMA128" s="208"/>
      <c r="VMB128" s="208"/>
      <c r="VMC128" s="208"/>
      <c r="VMD128" s="208"/>
      <c r="VME128" s="208"/>
      <c r="VMF128" s="208"/>
      <c r="VMG128" s="208"/>
      <c r="VMH128" s="208"/>
      <c r="VMI128" s="208"/>
      <c r="VMJ128" s="208"/>
      <c r="VMK128" s="208"/>
      <c r="VML128" s="208"/>
      <c r="VMM128" s="208"/>
      <c r="VMN128" s="208"/>
      <c r="VMO128" s="208"/>
      <c r="VMP128" s="208"/>
      <c r="VMQ128" s="208"/>
      <c r="VMR128" s="208"/>
      <c r="VMS128" s="208"/>
      <c r="VMT128" s="208"/>
      <c r="VMU128" s="208"/>
      <c r="VMV128" s="208"/>
      <c r="VMW128" s="208"/>
      <c r="VMX128" s="208"/>
      <c r="VMY128" s="208"/>
      <c r="VMZ128" s="208"/>
      <c r="VNA128" s="208"/>
      <c r="VNB128" s="208"/>
      <c r="VNC128" s="208"/>
      <c r="VND128" s="208"/>
      <c r="VNE128" s="208"/>
      <c r="VNF128" s="208"/>
      <c r="VNG128" s="208"/>
      <c r="VNH128" s="208"/>
      <c r="VNI128" s="208"/>
      <c r="VNJ128" s="208"/>
      <c r="VNK128" s="208"/>
      <c r="VNL128" s="208"/>
      <c r="VNM128" s="208"/>
      <c r="VNN128" s="208"/>
      <c r="VNO128" s="208"/>
      <c r="VNP128" s="208"/>
      <c r="VNQ128" s="208"/>
      <c r="VNR128" s="208"/>
      <c r="VNS128" s="208"/>
      <c r="VNT128" s="208"/>
      <c r="VNU128" s="208"/>
      <c r="VNV128" s="208"/>
      <c r="VNW128" s="208"/>
      <c r="VNX128" s="208"/>
      <c r="VNY128" s="208"/>
      <c r="VNZ128" s="208"/>
      <c r="VOA128" s="208"/>
      <c r="VOB128" s="208"/>
      <c r="VOC128" s="208"/>
      <c r="VOD128" s="208"/>
      <c r="VOE128" s="208"/>
      <c r="VOF128" s="208"/>
      <c r="VOG128" s="208"/>
      <c r="VOH128" s="208"/>
      <c r="VOI128" s="208"/>
      <c r="VOJ128" s="208"/>
      <c r="VOK128" s="208"/>
      <c r="VOL128" s="208"/>
      <c r="VOM128" s="208"/>
      <c r="VON128" s="208"/>
      <c r="VOO128" s="208"/>
      <c r="VOP128" s="208"/>
      <c r="VOQ128" s="208"/>
      <c r="VOR128" s="208"/>
      <c r="VOS128" s="208"/>
      <c r="VOT128" s="208"/>
      <c r="VOU128" s="208"/>
      <c r="VOV128" s="208"/>
      <c r="VOW128" s="208"/>
      <c r="VOX128" s="208"/>
      <c r="VOY128" s="208"/>
      <c r="VOZ128" s="208"/>
      <c r="VPA128" s="208"/>
      <c r="VPB128" s="208"/>
      <c r="VPC128" s="208"/>
      <c r="VPD128" s="208"/>
      <c r="VPE128" s="208"/>
      <c r="VPF128" s="208"/>
      <c r="VPG128" s="208"/>
      <c r="VPH128" s="208"/>
      <c r="VPI128" s="208"/>
      <c r="VPJ128" s="208"/>
      <c r="VPK128" s="208"/>
      <c r="VPL128" s="208"/>
      <c r="VPM128" s="208"/>
      <c r="VPN128" s="208"/>
      <c r="VPO128" s="208"/>
      <c r="VPP128" s="208"/>
      <c r="VPQ128" s="208"/>
      <c r="VPR128" s="208"/>
      <c r="VPS128" s="208"/>
      <c r="VPT128" s="208"/>
      <c r="VPU128" s="208"/>
      <c r="VPV128" s="208"/>
      <c r="VPW128" s="208"/>
      <c r="VPX128" s="208"/>
      <c r="VPY128" s="208"/>
      <c r="VPZ128" s="208"/>
      <c r="VQA128" s="208"/>
      <c r="VQB128" s="208"/>
      <c r="VQC128" s="208"/>
      <c r="VQD128" s="208"/>
      <c r="VQE128" s="208"/>
      <c r="VQF128" s="208"/>
      <c r="VQG128" s="208"/>
      <c r="VQH128" s="208"/>
      <c r="VQI128" s="208"/>
      <c r="VQJ128" s="208"/>
      <c r="VQK128" s="208"/>
      <c r="VQL128" s="208"/>
      <c r="VQM128" s="208"/>
      <c r="VQN128" s="208"/>
      <c r="VQO128" s="208"/>
      <c r="VQP128" s="208"/>
      <c r="VQQ128" s="208"/>
      <c r="VQR128" s="208"/>
      <c r="VQS128" s="208"/>
      <c r="VQT128" s="208"/>
      <c r="VQU128" s="208"/>
      <c r="VQV128" s="208"/>
      <c r="VQW128" s="208"/>
      <c r="VQX128" s="208"/>
      <c r="VQY128" s="208"/>
      <c r="VQZ128" s="208"/>
      <c r="VRA128" s="208"/>
      <c r="VRB128" s="208"/>
      <c r="VRC128" s="208"/>
      <c r="VRD128" s="208"/>
      <c r="VRE128" s="208"/>
      <c r="VRF128" s="208"/>
      <c r="VRG128" s="208"/>
      <c r="VRH128" s="208"/>
      <c r="VRI128" s="208"/>
      <c r="VRJ128" s="208"/>
      <c r="VRK128" s="208"/>
      <c r="VRL128" s="208"/>
      <c r="VRM128" s="208"/>
      <c r="VRN128" s="208"/>
      <c r="VRO128" s="208"/>
      <c r="VRP128" s="208"/>
      <c r="VRQ128" s="208"/>
      <c r="VRR128" s="208"/>
      <c r="VRS128" s="208"/>
      <c r="VRT128" s="208"/>
      <c r="VRU128" s="208"/>
      <c r="VRV128" s="208"/>
      <c r="VRW128" s="208"/>
      <c r="VRX128" s="208"/>
      <c r="VRY128" s="208"/>
      <c r="VRZ128" s="208"/>
      <c r="VSA128" s="208"/>
      <c r="VSB128" s="208"/>
      <c r="VSC128" s="208"/>
      <c r="VSD128" s="208"/>
      <c r="VSE128" s="208"/>
      <c r="VSF128" s="208"/>
      <c r="VSG128" s="208"/>
      <c r="VSH128" s="208"/>
      <c r="VSI128" s="208"/>
      <c r="VSJ128" s="208"/>
      <c r="VSK128" s="208"/>
      <c r="VSL128" s="208"/>
      <c r="VSM128" s="208"/>
      <c r="VSN128" s="208"/>
      <c r="VSO128" s="208"/>
      <c r="VSP128" s="208"/>
      <c r="VSQ128" s="208"/>
      <c r="VSR128" s="208"/>
      <c r="VSS128" s="208"/>
      <c r="VST128" s="208"/>
      <c r="VSU128" s="208"/>
      <c r="VSV128" s="208"/>
      <c r="VSW128" s="208"/>
      <c r="VSX128" s="208"/>
      <c r="VSY128" s="208"/>
      <c r="VSZ128" s="208"/>
      <c r="VTA128" s="208"/>
      <c r="VTB128" s="208"/>
      <c r="VTC128" s="208"/>
      <c r="VTD128" s="208"/>
      <c r="VTE128" s="208"/>
      <c r="VTF128" s="208"/>
      <c r="VTG128" s="208"/>
      <c r="VTH128" s="208"/>
      <c r="VTI128" s="208"/>
      <c r="VTJ128" s="208"/>
      <c r="VTK128" s="208"/>
      <c r="VTL128" s="208"/>
      <c r="VTM128" s="208"/>
      <c r="VTN128" s="208"/>
      <c r="VTO128" s="208"/>
      <c r="VTP128" s="208"/>
      <c r="VTQ128" s="208"/>
      <c r="VTR128" s="208"/>
      <c r="VTS128" s="208"/>
      <c r="VTT128" s="208"/>
      <c r="VTU128" s="208"/>
      <c r="VTV128" s="208"/>
      <c r="VTW128" s="208"/>
      <c r="VTX128" s="208"/>
      <c r="VTY128" s="208"/>
      <c r="VTZ128" s="208"/>
      <c r="VUA128" s="208"/>
      <c r="VUB128" s="208"/>
      <c r="VUC128" s="208"/>
      <c r="VUD128" s="208"/>
      <c r="VUE128" s="208"/>
      <c r="VUF128" s="208"/>
      <c r="VUG128" s="208"/>
      <c r="VUH128" s="208"/>
      <c r="VUI128" s="208"/>
      <c r="VUJ128" s="208"/>
      <c r="VUK128" s="208"/>
      <c r="VUL128" s="208"/>
      <c r="VUM128" s="208"/>
      <c r="VUN128" s="208"/>
      <c r="VUO128" s="208"/>
      <c r="VUP128" s="208"/>
      <c r="VUQ128" s="208"/>
      <c r="VUR128" s="208"/>
      <c r="VUS128" s="208"/>
      <c r="VUT128" s="208"/>
      <c r="VUU128" s="208"/>
      <c r="VUV128" s="208"/>
      <c r="VUW128" s="208"/>
      <c r="VUX128" s="208"/>
      <c r="VUY128" s="208"/>
      <c r="VUZ128" s="208"/>
      <c r="VVA128" s="208"/>
      <c r="VVB128" s="208"/>
      <c r="VVC128" s="208"/>
      <c r="VVD128" s="208"/>
      <c r="VVE128" s="208"/>
      <c r="VVF128" s="208"/>
      <c r="VVG128" s="208"/>
      <c r="VVH128" s="208"/>
      <c r="VVI128" s="208"/>
      <c r="VVJ128" s="208"/>
      <c r="VVK128" s="208"/>
      <c r="VVL128" s="208"/>
      <c r="VVM128" s="208"/>
      <c r="VVN128" s="208"/>
      <c r="VVO128" s="208"/>
      <c r="VVP128" s="208"/>
      <c r="VVQ128" s="208"/>
      <c r="VVR128" s="208"/>
      <c r="VVS128" s="208"/>
      <c r="VVT128" s="208"/>
      <c r="VVU128" s="208"/>
      <c r="VVV128" s="208"/>
      <c r="VVW128" s="208"/>
      <c r="VVX128" s="208"/>
      <c r="VVY128" s="208"/>
      <c r="VVZ128" s="208"/>
      <c r="VWA128" s="208"/>
      <c r="VWB128" s="208"/>
      <c r="VWC128" s="208"/>
      <c r="VWD128" s="208"/>
      <c r="VWE128" s="208"/>
      <c r="VWF128" s="208"/>
      <c r="VWG128" s="208"/>
      <c r="VWH128" s="208"/>
      <c r="VWI128" s="208"/>
      <c r="VWJ128" s="208"/>
      <c r="VWK128" s="208"/>
      <c r="VWL128" s="208"/>
      <c r="VWM128" s="208"/>
      <c r="VWN128" s="208"/>
      <c r="VWO128" s="208"/>
      <c r="VWP128" s="208"/>
      <c r="VWQ128" s="208"/>
      <c r="VWR128" s="208"/>
      <c r="VWS128" s="208"/>
      <c r="VWT128" s="208"/>
      <c r="VWU128" s="208"/>
      <c r="VWV128" s="208"/>
      <c r="VWW128" s="208"/>
      <c r="VWX128" s="208"/>
      <c r="VWY128" s="208"/>
      <c r="VWZ128" s="208"/>
      <c r="VXA128" s="208"/>
      <c r="VXB128" s="208"/>
      <c r="VXC128" s="208"/>
      <c r="VXD128" s="208"/>
      <c r="VXE128" s="208"/>
      <c r="VXF128" s="208"/>
      <c r="VXG128" s="208"/>
      <c r="VXH128" s="208"/>
      <c r="VXI128" s="208"/>
      <c r="VXJ128" s="208"/>
      <c r="VXK128" s="208"/>
      <c r="VXL128" s="208"/>
      <c r="VXM128" s="208"/>
      <c r="VXN128" s="208"/>
      <c r="VXO128" s="208"/>
      <c r="VXP128" s="208"/>
      <c r="VXQ128" s="208"/>
      <c r="VXR128" s="208"/>
      <c r="VXS128" s="208"/>
      <c r="VXT128" s="208"/>
      <c r="VXU128" s="208"/>
      <c r="VXV128" s="208"/>
      <c r="VXW128" s="208"/>
      <c r="VXX128" s="208"/>
      <c r="VXY128" s="208"/>
      <c r="VXZ128" s="208"/>
      <c r="VYA128" s="208"/>
      <c r="VYB128" s="208"/>
      <c r="VYC128" s="208"/>
      <c r="VYD128" s="208"/>
      <c r="VYE128" s="208"/>
      <c r="VYF128" s="208"/>
      <c r="VYG128" s="208"/>
      <c r="VYH128" s="208"/>
      <c r="VYI128" s="208"/>
      <c r="VYJ128" s="208"/>
      <c r="VYK128" s="208"/>
      <c r="VYL128" s="208"/>
      <c r="VYM128" s="208"/>
      <c r="VYN128" s="208"/>
      <c r="VYO128" s="208"/>
      <c r="VYP128" s="208"/>
      <c r="VYQ128" s="208"/>
      <c r="VYR128" s="208"/>
      <c r="VYS128" s="208"/>
      <c r="VYT128" s="208"/>
      <c r="VYU128" s="208"/>
      <c r="VYV128" s="208"/>
      <c r="VYW128" s="208"/>
      <c r="VYX128" s="208"/>
      <c r="VYY128" s="208"/>
      <c r="VYZ128" s="208"/>
      <c r="VZA128" s="208"/>
      <c r="VZB128" s="208"/>
      <c r="VZC128" s="208"/>
      <c r="VZD128" s="208"/>
      <c r="VZE128" s="208"/>
      <c r="VZF128" s="208"/>
      <c r="VZG128" s="208"/>
      <c r="VZH128" s="208"/>
      <c r="VZI128" s="208"/>
      <c r="VZJ128" s="208"/>
      <c r="VZK128" s="208"/>
      <c r="VZL128" s="208"/>
      <c r="VZM128" s="208"/>
      <c r="VZN128" s="208"/>
      <c r="VZO128" s="208"/>
      <c r="VZP128" s="208"/>
      <c r="VZQ128" s="208"/>
      <c r="VZR128" s="208"/>
      <c r="VZS128" s="208"/>
      <c r="VZT128" s="208"/>
      <c r="VZU128" s="208"/>
      <c r="VZV128" s="208"/>
      <c r="VZW128" s="208"/>
      <c r="VZX128" s="208"/>
      <c r="VZY128" s="208"/>
      <c r="VZZ128" s="208"/>
      <c r="WAA128" s="208"/>
      <c r="WAB128" s="208"/>
      <c r="WAC128" s="208"/>
      <c r="WAD128" s="208"/>
      <c r="WAE128" s="208"/>
      <c r="WAF128" s="208"/>
      <c r="WAG128" s="208"/>
      <c r="WAH128" s="208"/>
      <c r="WAI128" s="208"/>
      <c r="WAJ128" s="208"/>
      <c r="WAK128" s="208"/>
      <c r="WAL128" s="208"/>
      <c r="WAM128" s="208"/>
      <c r="WAN128" s="208"/>
      <c r="WAO128" s="208"/>
      <c r="WAP128" s="208"/>
      <c r="WAQ128" s="208"/>
      <c r="WAR128" s="208"/>
      <c r="WAS128" s="208"/>
      <c r="WAT128" s="208"/>
      <c r="WAU128" s="208"/>
      <c r="WAV128" s="208"/>
      <c r="WAW128" s="208"/>
      <c r="WAX128" s="208"/>
      <c r="WAY128" s="208"/>
      <c r="WAZ128" s="208"/>
      <c r="WBA128" s="208"/>
      <c r="WBB128" s="208"/>
      <c r="WBC128" s="208"/>
      <c r="WBD128" s="208"/>
      <c r="WBE128" s="208"/>
      <c r="WBF128" s="208"/>
      <c r="WBG128" s="208"/>
      <c r="WBH128" s="208"/>
      <c r="WBI128" s="208"/>
      <c r="WBJ128" s="208"/>
      <c r="WBK128" s="208"/>
      <c r="WBL128" s="208"/>
      <c r="WBM128" s="208"/>
      <c r="WBN128" s="208"/>
      <c r="WBO128" s="208"/>
      <c r="WBP128" s="208"/>
      <c r="WBQ128" s="208"/>
      <c r="WBR128" s="208"/>
      <c r="WBS128" s="208"/>
      <c r="WBT128" s="208"/>
      <c r="WBU128" s="208"/>
      <c r="WBV128" s="208"/>
      <c r="WBW128" s="208"/>
      <c r="WBX128" s="208"/>
      <c r="WBY128" s="208"/>
      <c r="WBZ128" s="208"/>
      <c r="WCA128" s="208"/>
      <c r="WCB128" s="208"/>
      <c r="WCC128" s="208"/>
      <c r="WCD128" s="208"/>
      <c r="WCE128" s="208"/>
      <c r="WCF128" s="208"/>
      <c r="WCG128" s="208"/>
      <c r="WCH128" s="208"/>
      <c r="WCI128" s="208"/>
      <c r="WCJ128" s="208"/>
      <c r="WCK128" s="208"/>
      <c r="WCL128" s="208"/>
      <c r="WCM128" s="208"/>
      <c r="WCN128" s="208"/>
      <c r="WCO128" s="208"/>
      <c r="WCP128" s="208"/>
      <c r="WCQ128" s="208"/>
      <c r="WCR128" s="208"/>
      <c r="WCS128" s="208"/>
      <c r="WCT128" s="208"/>
      <c r="WCU128" s="208"/>
      <c r="WCV128" s="208"/>
      <c r="WCW128" s="208"/>
      <c r="WCX128" s="208"/>
      <c r="WCY128" s="208"/>
      <c r="WCZ128" s="208"/>
      <c r="WDA128" s="208"/>
      <c r="WDB128" s="208"/>
      <c r="WDC128" s="208"/>
      <c r="WDD128" s="208"/>
      <c r="WDE128" s="208"/>
      <c r="WDF128" s="208"/>
      <c r="WDG128" s="208"/>
      <c r="WDH128" s="208"/>
      <c r="WDI128" s="208"/>
      <c r="WDJ128" s="208"/>
      <c r="WDK128" s="208"/>
      <c r="WDL128" s="208"/>
      <c r="WDM128" s="208"/>
      <c r="WDN128" s="208"/>
      <c r="WDO128" s="208"/>
      <c r="WDP128" s="208"/>
      <c r="WDQ128" s="208"/>
      <c r="WDR128" s="208"/>
      <c r="WDS128" s="208"/>
      <c r="WDT128" s="208"/>
      <c r="WDU128" s="208"/>
      <c r="WDV128" s="208"/>
      <c r="WDW128" s="208"/>
      <c r="WDX128" s="208"/>
      <c r="WDY128" s="208"/>
      <c r="WDZ128" s="208"/>
      <c r="WEA128" s="208"/>
      <c r="WEB128" s="208"/>
      <c r="WEC128" s="208"/>
      <c r="WED128" s="208"/>
      <c r="WEE128" s="208"/>
      <c r="WEF128" s="208"/>
      <c r="WEG128" s="208"/>
      <c r="WEH128" s="208"/>
      <c r="WEI128" s="208"/>
      <c r="WEJ128" s="208"/>
      <c r="WEK128" s="208"/>
      <c r="WEL128" s="208"/>
      <c r="WEM128" s="208"/>
      <c r="WEN128" s="208"/>
      <c r="WEO128" s="208"/>
      <c r="WEP128" s="208"/>
      <c r="WEQ128" s="208"/>
      <c r="WER128" s="208"/>
      <c r="WES128" s="208"/>
      <c r="WET128" s="208"/>
      <c r="WEU128" s="208"/>
      <c r="WEV128" s="208"/>
      <c r="WEW128" s="208"/>
      <c r="WEX128" s="208"/>
      <c r="WEY128" s="208"/>
      <c r="WEZ128" s="208"/>
      <c r="WFA128" s="208"/>
      <c r="WFB128" s="208"/>
      <c r="WFC128" s="208"/>
      <c r="WFD128" s="208"/>
      <c r="WFE128" s="208"/>
      <c r="WFF128" s="208"/>
      <c r="WFG128" s="208"/>
      <c r="WFH128" s="208"/>
      <c r="WFI128" s="208"/>
      <c r="WFJ128" s="208"/>
      <c r="WFK128" s="208"/>
      <c r="WFL128" s="208"/>
      <c r="WFM128" s="208"/>
      <c r="WFN128" s="208"/>
      <c r="WFO128" s="208"/>
      <c r="WFP128" s="208"/>
      <c r="WFQ128" s="208"/>
      <c r="WFR128" s="208"/>
      <c r="WFS128" s="208"/>
      <c r="WFT128" s="208"/>
      <c r="WFU128" s="208"/>
      <c r="WFV128" s="208"/>
      <c r="WFW128" s="208"/>
      <c r="WFX128" s="208"/>
      <c r="WFY128" s="208"/>
      <c r="WFZ128" s="208"/>
      <c r="WGA128" s="208"/>
      <c r="WGB128" s="208"/>
      <c r="WGC128" s="208"/>
      <c r="WGD128" s="208"/>
      <c r="WGE128" s="208"/>
      <c r="WGF128" s="208"/>
      <c r="WGG128" s="208"/>
      <c r="WGH128" s="208"/>
      <c r="WGI128" s="208"/>
      <c r="WGJ128" s="208"/>
      <c r="WGK128" s="208"/>
      <c r="WGL128" s="208"/>
      <c r="WGM128" s="208"/>
      <c r="WGN128" s="208"/>
      <c r="WGO128" s="208"/>
      <c r="WGP128" s="208"/>
      <c r="WGQ128" s="208"/>
      <c r="WGR128" s="208"/>
      <c r="WGS128" s="208"/>
      <c r="WGT128" s="208"/>
      <c r="WGU128" s="208"/>
      <c r="WGV128" s="208"/>
      <c r="WGW128" s="208"/>
      <c r="WGX128" s="208"/>
      <c r="WGY128" s="208"/>
      <c r="WGZ128" s="208"/>
      <c r="WHA128" s="208"/>
      <c r="WHB128" s="208"/>
      <c r="WHC128" s="208"/>
      <c r="WHD128" s="208"/>
      <c r="WHE128" s="208"/>
      <c r="WHF128" s="208"/>
      <c r="WHG128" s="208"/>
      <c r="WHH128" s="208"/>
      <c r="WHI128" s="208"/>
      <c r="WHJ128" s="208"/>
      <c r="WHK128" s="208"/>
      <c r="WHL128" s="208"/>
      <c r="WHM128" s="208"/>
      <c r="WHN128" s="208"/>
      <c r="WHO128" s="208"/>
      <c r="WHP128" s="208"/>
      <c r="WHQ128" s="208"/>
      <c r="WHR128" s="208"/>
      <c r="WHS128" s="208"/>
      <c r="WHT128" s="208"/>
      <c r="WHU128" s="208"/>
      <c r="WHV128" s="208"/>
      <c r="WHW128" s="208"/>
      <c r="WHX128" s="208"/>
      <c r="WHY128" s="208"/>
      <c r="WHZ128" s="208"/>
      <c r="WIA128" s="208"/>
      <c r="WIB128" s="208"/>
      <c r="WIC128" s="208"/>
      <c r="WID128" s="208"/>
      <c r="WIE128" s="208"/>
      <c r="WIF128" s="208"/>
      <c r="WIG128" s="208"/>
      <c r="WIH128" s="208"/>
      <c r="WII128" s="208"/>
      <c r="WIJ128" s="208"/>
      <c r="WIK128" s="208"/>
      <c r="WIL128" s="208"/>
      <c r="WIM128" s="208"/>
      <c r="WIN128" s="208"/>
      <c r="WIO128" s="208"/>
      <c r="WIP128" s="208"/>
      <c r="WIQ128" s="208"/>
      <c r="WIR128" s="208"/>
      <c r="WIS128" s="208"/>
      <c r="WIT128" s="208"/>
      <c r="WIU128" s="208"/>
      <c r="WIV128" s="208"/>
      <c r="WIW128" s="208"/>
      <c r="WIX128" s="208"/>
      <c r="WIY128" s="208"/>
      <c r="WIZ128" s="208"/>
      <c r="WJA128" s="208"/>
      <c r="WJB128" s="208"/>
      <c r="WJC128" s="208"/>
      <c r="WJD128" s="208"/>
      <c r="WJE128" s="208"/>
      <c r="WJF128" s="208"/>
      <c r="WJG128" s="208"/>
      <c r="WJH128" s="208"/>
      <c r="WJI128" s="208"/>
      <c r="WJJ128" s="208"/>
      <c r="WJK128" s="208"/>
      <c r="WJL128" s="208"/>
      <c r="WJM128" s="208"/>
      <c r="WJN128" s="208"/>
      <c r="WJO128" s="208"/>
      <c r="WJP128" s="208"/>
      <c r="WJQ128" s="208"/>
      <c r="WJR128" s="208"/>
      <c r="WJS128" s="208"/>
      <c r="WJT128" s="208"/>
      <c r="WJU128" s="208"/>
      <c r="WJV128" s="208"/>
      <c r="WJW128" s="208"/>
      <c r="WJX128" s="208"/>
      <c r="WJY128" s="208"/>
      <c r="WJZ128" s="208"/>
      <c r="WKA128" s="208"/>
      <c r="WKB128" s="208"/>
      <c r="WKC128" s="208"/>
      <c r="WKD128" s="208"/>
      <c r="WKE128" s="208"/>
      <c r="WKF128" s="208"/>
      <c r="WKG128" s="208"/>
      <c r="WKH128" s="208"/>
      <c r="WKI128" s="208"/>
      <c r="WKJ128" s="208"/>
      <c r="WKK128" s="208"/>
      <c r="WKL128" s="208"/>
      <c r="WKM128" s="208"/>
      <c r="WKN128" s="208"/>
      <c r="WKO128" s="208"/>
      <c r="WKP128" s="208"/>
      <c r="WKQ128" s="208"/>
      <c r="WKR128" s="208"/>
      <c r="WKS128" s="208"/>
      <c r="WKT128" s="208"/>
      <c r="WKU128" s="208"/>
      <c r="WKV128" s="208"/>
      <c r="WKW128" s="208"/>
      <c r="WKX128" s="208"/>
      <c r="WKY128" s="208"/>
      <c r="WKZ128" s="208"/>
      <c r="WLA128" s="208"/>
      <c r="WLB128" s="208"/>
      <c r="WLC128" s="208"/>
      <c r="WLD128" s="208"/>
      <c r="WLE128" s="208"/>
      <c r="WLF128" s="208"/>
      <c r="WLG128" s="208"/>
      <c r="WLH128" s="208"/>
      <c r="WLI128" s="208"/>
      <c r="WLJ128" s="208"/>
      <c r="WLK128" s="208"/>
      <c r="WLL128" s="208"/>
      <c r="WLM128" s="208"/>
      <c r="WLN128" s="208"/>
      <c r="WLO128" s="208"/>
      <c r="WLP128" s="208"/>
      <c r="WLQ128" s="208"/>
      <c r="WLR128" s="208"/>
      <c r="WLS128" s="208"/>
      <c r="WLT128" s="208"/>
      <c r="WLU128" s="208"/>
      <c r="WLV128" s="208"/>
      <c r="WLW128" s="208"/>
      <c r="WLX128" s="208"/>
      <c r="WLY128" s="208"/>
      <c r="WLZ128" s="208"/>
      <c r="WMA128" s="208"/>
      <c r="WMB128" s="208"/>
      <c r="WMC128" s="208"/>
      <c r="WMD128" s="208"/>
      <c r="WME128" s="208"/>
      <c r="WMF128" s="208"/>
      <c r="WMG128" s="208"/>
      <c r="WMH128" s="208"/>
      <c r="WMI128" s="208"/>
      <c r="WMJ128" s="208"/>
      <c r="WMK128" s="208"/>
      <c r="WML128" s="208"/>
      <c r="WMM128" s="208"/>
      <c r="WMN128" s="208"/>
      <c r="WMO128" s="208"/>
      <c r="WMP128" s="208"/>
      <c r="WMQ128" s="208"/>
      <c r="WMR128" s="208"/>
      <c r="WMS128" s="208"/>
      <c r="WMT128" s="208"/>
      <c r="WMU128" s="208"/>
      <c r="WMV128" s="208"/>
      <c r="WMW128" s="208"/>
      <c r="WMX128" s="208"/>
      <c r="WMY128" s="208"/>
      <c r="WMZ128" s="208"/>
      <c r="WNA128" s="208"/>
      <c r="WNB128" s="208"/>
      <c r="WNC128" s="208"/>
      <c r="WND128" s="208"/>
      <c r="WNE128" s="208"/>
      <c r="WNF128" s="208"/>
      <c r="WNG128" s="208"/>
      <c r="WNH128" s="208"/>
      <c r="WNI128" s="208"/>
      <c r="WNJ128" s="208"/>
      <c r="WNK128" s="208"/>
      <c r="WNL128" s="208"/>
      <c r="WNM128" s="208"/>
      <c r="WNN128" s="208"/>
      <c r="WNO128" s="208"/>
      <c r="WNP128" s="208"/>
      <c r="WNQ128" s="208"/>
      <c r="WNR128" s="208"/>
      <c r="WNS128" s="208"/>
      <c r="WNT128" s="208"/>
      <c r="WNU128" s="208"/>
      <c r="WNV128" s="208"/>
      <c r="WNW128" s="208"/>
      <c r="WNX128" s="208"/>
      <c r="WNY128" s="208"/>
      <c r="WNZ128" s="208"/>
      <c r="WOA128" s="208"/>
      <c r="WOB128" s="208"/>
      <c r="WOC128" s="208"/>
      <c r="WOD128" s="208"/>
      <c r="WOE128" s="208"/>
      <c r="WOF128" s="208"/>
      <c r="WOG128" s="208"/>
      <c r="WOH128" s="208"/>
      <c r="WOI128" s="208"/>
      <c r="WOJ128" s="208"/>
      <c r="WOK128" s="208"/>
      <c r="WOL128" s="208"/>
      <c r="WOM128" s="208"/>
      <c r="WON128" s="208"/>
      <c r="WOO128" s="208"/>
      <c r="WOP128" s="208"/>
      <c r="WOQ128" s="208"/>
      <c r="WOR128" s="208"/>
      <c r="WOS128" s="208"/>
      <c r="WOT128" s="208"/>
      <c r="WOU128" s="208"/>
      <c r="WOV128" s="208"/>
      <c r="WOW128" s="208"/>
      <c r="WOX128" s="208"/>
      <c r="WOY128" s="208"/>
      <c r="WOZ128" s="208"/>
      <c r="WPA128" s="208"/>
      <c r="WPB128" s="208"/>
      <c r="WPC128" s="208"/>
      <c r="WPD128" s="208"/>
      <c r="WPE128" s="208"/>
      <c r="WPF128" s="208"/>
      <c r="WPG128" s="208"/>
      <c r="WPH128" s="208"/>
      <c r="WPI128" s="208"/>
      <c r="WPJ128" s="208"/>
      <c r="WPK128" s="208"/>
      <c r="WPL128" s="208"/>
      <c r="WPM128" s="208"/>
      <c r="WPN128" s="208"/>
      <c r="WPO128" s="208"/>
      <c r="WPP128" s="208"/>
      <c r="WPQ128" s="208"/>
      <c r="WPR128" s="208"/>
      <c r="WPS128" s="208"/>
      <c r="WPT128" s="208"/>
      <c r="WPU128" s="208"/>
      <c r="WPV128" s="208"/>
      <c r="WPW128" s="208"/>
      <c r="WPX128" s="208"/>
      <c r="WPY128" s="208"/>
      <c r="WPZ128" s="208"/>
      <c r="WQA128" s="208"/>
      <c r="WQB128" s="208"/>
      <c r="WQC128" s="208"/>
      <c r="WQD128" s="208"/>
      <c r="WQE128" s="208"/>
      <c r="WQF128" s="208"/>
      <c r="WQG128" s="208"/>
      <c r="WQH128" s="208"/>
      <c r="WQI128" s="208"/>
      <c r="WQJ128" s="208"/>
      <c r="WQK128" s="208"/>
      <c r="WQL128" s="208"/>
      <c r="WQM128" s="208"/>
      <c r="WQN128" s="208"/>
      <c r="WQO128" s="208"/>
      <c r="WQP128" s="208"/>
      <c r="WQQ128" s="208"/>
      <c r="WQR128" s="208"/>
      <c r="WQS128" s="208"/>
      <c r="WQT128" s="208"/>
      <c r="WQU128" s="208"/>
      <c r="WQV128" s="208"/>
      <c r="WQW128" s="208"/>
      <c r="WQX128" s="208"/>
      <c r="WQY128" s="208"/>
      <c r="WQZ128" s="208"/>
      <c r="WRA128" s="208"/>
      <c r="WRB128" s="208"/>
      <c r="WRC128" s="208"/>
      <c r="WRD128" s="208"/>
      <c r="WRE128" s="208"/>
      <c r="WRF128" s="208"/>
      <c r="WRG128" s="208"/>
      <c r="WRH128" s="208"/>
      <c r="WRI128" s="208"/>
      <c r="WRJ128" s="208"/>
      <c r="WRK128" s="208"/>
      <c r="WRL128" s="208"/>
      <c r="WRM128" s="208"/>
      <c r="WRN128" s="208"/>
      <c r="WRO128" s="208"/>
      <c r="WRP128" s="208"/>
      <c r="WRQ128" s="208"/>
      <c r="WRR128" s="208"/>
      <c r="WRS128" s="208"/>
      <c r="WRT128" s="208"/>
      <c r="WRU128" s="208"/>
      <c r="WRV128" s="208"/>
      <c r="WRW128" s="208"/>
      <c r="WRX128" s="208"/>
      <c r="WRY128" s="208"/>
      <c r="WRZ128" s="208"/>
      <c r="WSA128" s="208"/>
      <c r="WSB128" s="208"/>
      <c r="WSC128" s="208"/>
      <c r="WSD128" s="208"/>
      <c r="WSE128" s="208"/>
      <c r="WSF128" s="208"/>
      <c r="WSG128" s="208"/>
      <c r="WSH128" s="208"/>
      <c r="WSI128" s="208"/>
      <c r="WSJ128" s="208"/>
      <c r="WSK128" s="208"/>
      <c r="WSL128" s="208"/>
      <c r="WSM128" s="208"/>
      <c r="WSN128" s="208"/>
      <c r="WSO128" s="208"/>
      <c r="WSP128" s="208"/>
      <c r="WSQ128" s="208"/>
      <c r="WSR128" s="208"/>
      <c r="WSS128" s="208"/>
      <c r="WST128" s="208"/>
      <c r="WSU128" s="208"/>
      <c r="WSV128" s="208"/>
      <c r="WSW128" s="208"/>
      <c r="WSX128" s="208"/>
      <c r="WSY128" s="208"/>
      <c r="WSZ128" s="208"/>
      <c r="WTA128" s="208"/>
      <c r="WTB128" s="208"/>
      <c r="WTC128" s="208"/>
      <c r="WTD128" s="208"/>
      <c r="WTE128" s="208"/>
      <c r="WTF128" s="208"/>
      <c r="WTG128" s="208"/>
      <c r="WTH128" s="208"/>
      <c r="WTI128" s="208"/>
      <c r="WTJ128" s="208"/>
      <c r="WTK128" s="208"/>
      <c r="WTL128" s="208"/>
      <c r="WTM128" s="208"/>
      <c r="WTN128" s="208"/>
      <c r="WTO128" s="208"/>
      <c r="WTP128" s="208"/>
      <c r="WTQ128" s="208"/>
      <c r="WTR128" s="208"/>
      <c r="WTS128" s="208"/>
      <c r="WTT128" s="208"/>
      <c r="WTU128" s="208"/>
      <c r="WTV128" s="208"/>
      <c r="WTW128" s="208"/>
      <c r="WTX128" s="208"/>
      <c r="WTY128" s="208"/>
      <c r="WTZ128" s="208"/>
      <c r="WUA128" s="208"/>
      <c r="WUB128" s="208"/>
      <c r="WUC128" s="208"/>
      <c r="WUD128" s="208"/>
      <c r="WUE128" s="208"/>
      <c r="WUF128" s="208"/>
      <c r="WUG128" s="208"/>
      <c r="WUH128" s="208"/>
      <c r="WUI128" s="208"/>
      <c r="WUJ128" s="208"/>
      <c r="WUK128" s="208"/>
      <c r="WUL128" s="208"/>
      <c r="WUM128" s="208"/>
      <c r="WUN128" s="208"/>
      <c r="WUO128" s="208"/>
      <c r="WUP128" s="208"/>
      <c r="WUQ128" s="208"/>
      <c r="WUR128" s="208"/>
      <c r="WUS128" s="208"/>
      <c r="WUT128" s="208"/>
      <c r="WUU128" s="208"/>
      <c r="WUV128" s="208"/>
      <c r="WUW128" s="208"/>
      <c r="WUX128" s="208"/>
      <c r="WUY128" s="208"/>
      <c r="WUZ128" s="208"/>
      <c r="WVA128" s="208"/>
      <c r="WVB128" s="208"/>
      <c r="WVC128" s="208"/>
      <c r="WVD128" s="208"/>
      <c r="WVE128" s="208"/>
      <c r="WVF128" s="208"/>
      <c r="WVG128" s="208"/>
      <c r="WVH128" s="208"/>
      <c r="WVI128" s="208"/>
      <c r="WVJ128" s="208"/>
      <c r="WVK128" s="208"/>
      <c r="WVL128" s="208"/>
      <c r="WVM128" s="208"/>
      <c r="WVN128" s="208"/>
      <c r="WVO128" s="208"/>
      <c r="WVP128" s="208"/>
      <c r="WVQ128" s="208"/>
      <c r="WVR128" s="208"/>
      <c r="WVS128" s="208"/>
      <c r="WVT128" s="208"/>
      <c r="WVU128" s="208"/>
      <c r="WVV128" s="208"/>
      <c r="WVW128" s="208"/>
      <c r="WVX128" s="208"/>
      <c r="WVY128" s="208"/>
      <c r="WVZ128" s="208"/>
      <c r="WWA128" s="208"/>
      <c r="WWB128" s="208"/>
      <c r="WWC128" s="208"/>
      <c r="WWD128" s="208"/>
      <c r="WWE128" s="208"/>
      <c r="WWF128" s="208"/>
      <c r="WWG128" s="208"/>
      <c r="WWH128" s="208"/>
      <c r="WWI128" s="208"/>
      <c r="WWJ128" s="208"/>
      <c r="WWK128" s="208"/>
      <c r="WWL128" s="208"/>
      <c r="WWM128" s="208"/>
      <c r="WWN128" s="208"/>
      <c r="WWO128" s="208"/>
      <c r="WWP128" s="208"/>
      <c r="WWQ128" s="208"/>
      <c r="WWR128" s="208"/>
      <c r="WWS128" s="208"/>
      <c r="WWT128" s="208"/>
      <c r="WWU128" s="208"/>
      <c r="WWV128" s="208"/>
      <c r="WWW128" s="208"/>
      <c r="WWX128" s="208"/>
      <c r="WWY128" s="208"/>
      <c r="WWZ128" s="208"/>
      <c r="WXA128" s="208"/>
      <c r="WXB128" s="208"/>
      <c r="WXC128" s="208"/>
      <c r="WXD128" s="208"/>
      <c r="WXE128" s="208"/>
      <c r="WXF128" s="208"/>
      <c r="WXG128" s="208"/>
      <c r="WXH128" s="208"/>
      <c r="WXI128" s="208"/>
      <c r="WXJ128" s="208"/>
      <c r="WXK128" s="208"/>
      <c r="WXL128" s="208"/>
      <c r="WXM128" s="208"/>
      <c r="WXN128" s="208"/>
      <c r="WXO128" s="208"/>
      <c r="WXP128" s="208"/>
      <c r="WXQ128" s="208"/>
      <c r="WXR128" s="208"/>
      <c r="WXS128" s="208"/>
      <c r="WXT128" s="208"/>
      <c r="WXU128" s="208"/>
      <c r="WXV128" s="208"/>
      <c r="WXW128" s="208"/>
      <c r="WXX128" s="208"/>
      <c r="WXY128" s="208"/>
      <c r="WXZ128" s="208"/>
      <c r="WYA128" s="208"/>
      <c r="WYB128" s="208"/>
      <c r="WYC128" s="208"/>
      <c r="WYD128" s="208"/>
      <c r="WYE128" s="208"/>
      <c r="WYF128" s="208"/>
      <c r="WYG128" s="208"/>
      <c r="WYH128" s="208"/>
      <c r="WYI128" s="208"/>
      <c r="WYJ128" s="208"/>
      <c r="WYK128" s="208"/>
      <c r="WYL128" s="208"/>
      <c r="WYM128" s="208"/>
      <c r="WYN128" s="208"/>
      <c r="WYO128" s="208"/>
      <c r="WYP128" s="208"/>
      <c r="WYQ128" s="208"/>
      <c r="WYR128" s="208"/>
      <c r="WYS128" s="208"/>
      <c r="WYT128" s="208"/>
      <c r="WYU128" s="208"/>
      <c r="WYV128" s="208"/>
      <c r="WYW128" s="208"/>
      <c r="WYX128" s="208"/>
      <c r="WYY128" s="208"/>
      <c r="WYZ128" s="208"/>
      <c r="WZA128" s="208"/>
      <c r="WZB128" s="208"/>
      <c r="WZC128" s="208"/>
      <c r="WZD128" s="208"/>
      <c r="WZE128" s="208"/>
      <c r="WZF128" s="208"/>
      <c r="WZG128" s="208"/>
      <c r="WZH128" s="208"/>
      <c r="WZI128" s="208"/>
      <c r="WZJ128" s="208"/>
      <c r="WZK128" s="208"/>
      <c r="WZL128" s="208"/>
      <c r="WZM128" s="208"/>
      <c r="WZN128" s="208"/>
      <c r="WZO128" s="208"/>
      <c r="WZP128" s="208"/>
      <c r="WZQ128" s="208"/>
      <c r="WZR128" s="208"/>
      <c r="WZS128" s="208"/>
      <c r="WZT128" s="208"/>
      <c r="WZU128" s="208"/>
      <c r="WZV128" s="208"/>
      <c r="WZW128" s="208"/>
      <c r="WZX128" s="208"/>
      <c r="WZY128" s="208"/>
      <c r="WZZ128" s="208"/>
      <c r="XAA128" s="208"/>
      <c r="XAB128" s="208"/>
      <c r="XAC128" s="208"/>
      <c r="XAD128" s="208"/>
      <c r="XAE128" s="208"/>
      <c r="XAF128" s="208"/>
      <c r="XAG128" s="208"/>
      <c r="XAH128" s="208"/>
      <c r="XAI128" s="208"/>
      <c r="XAJ128" s="208"/>
      <c r="XAK128" s="208"/>
      <c r="XAL128" s="208"/>
      <c r="XAM128" s="208"/>
      <c r="XAN128" s="208"/>
      <c r="XAO128" s="208"/>
      <c r="XAP128" s="208"/>
      <c r="XAQ128" s="208"/>
      <c r="XAR128" s="208"/>
      <c r="XAS128" s="208"/>
      <c r="XAT128" s="208"/>
      <c r="XAU128" s="208"/>
      <c r="XAV128" s="208"/>
      <c r="XAW128" s="208"/>
      <c r="XAX128" s="208"/>
      <c r="XAY128" s="208"/>
      <c r="XAZ128" s="208"/>
      <c r="XBA128" s="208"/>
      <c r="XBB128" s="208"/>
      <c r="XBC128" s="208"/>
      <c r="XBD128" s="208"/>
      <c r="XBE128" s="208"/>
      <c r="XBF128" s="208"/>
      <c r="XBG128" s="208"/>
      <c r="XBH128" s="208"/>
      <c r="XBI128" s="208"/>
      <c r="XBJ128" s="208"/>
      <c r="XBK128" s="208"/>
      <c r="XBL128" s="208"/>
      <c r="XBM128" s="208"/>
      <c r="XBN128" s="208"/>
      <c r="XBO128" s="208"/>
      <c r="XBP128" s="208"/>
      <c r="XBQ128" s="208"/>
      <c r="XBR128" s="208"/>
      <c r="XBS128" s="208"/>
      <c r="XBT128" s="208"/>
      <c r="XBU128" s="208"/>
      <c r="XBV128" s="208"/>
      <c r="XBW128" s="208"/>
      <c r="XBX128" s="208"/>
      <c r="XBY128" s="208"/>
      <c r="XBZ128" s="208"/>
      <c r="XCA128" s="208"/>
      <c r="XCB128" s="208"/>
      <c r="XCC128" s="208"/>
      <c r="XCD128" s="208"/>
      <c r="XCE128" s="208"/>
      <c r="XCF128" s="208"/>
      <c r="XCG128" s="208"/>
      <c r="XCH128" s="208"/>
      <c r="XCI128" s="208"/>
      <c r="XCJ128" s="208"/>
      <c r="XCK128" s="208"/>
      <c r="XCL128" s="208"/>
      <c r="XCM128" s="208"/>
      <c r="XCN128" s="208"/>
      <c r="XCO128" s="208"/>
      <c r="XCP128" s="208"/>
      <c r="XCQ128" s="208"/>
      <c r="XCR128" s="208"/>
      <c r="XCS128" s="208"/>
      <c r="XCT128" s="208"/>
      <c r="XCU128" s="208"/>
      <c r="XCV128" s="208"/>
      <c r="XCW128" s="208"/>
      <c r="XCX128" s="208"/>
      <c r="XCY128" s="208"/>
      <c r="XCZ128" s="208"/>
      <c r="XDA128" s="208"/>
      <c r="XDB128" s="208"/>
      <c r="XDC128" s="208"/>
      <c r="XDD128" s="208"/>
      <c r="XDE128" s="208"/>
      <c r="XDF128" s="208"/>
      <c r="XDG128" s="208"/>
      <c r="XDH128" s="208"/>
      <c r="XDI128" s="208"/>
      <c r="XDJ128" s="208"/>
      <c r="XDK128" s="208"/>
      <c r="XDL128" s="208"/>
      <c r="XDM128" s="208"/>
      <c r="XDN128" s="208"/>
      <c r="XDO128" s="208"/>
      <c r="XDP128" s="208"/>
      <c r="XDQ128" s="208"/>
      <c r="XDR128" s="208"/>
      <c r="XDS128" s="208"/>
      <c r="XDT128" s="208"/>
      <c r="XDU128" s="208"/>
      <c r="XDV128" s="208"/>
      <c r="XDW128" s="208"/>
      <c r="XDX128" s="208"/>
      <c r="XDY128" s="208"/>
      <c r="XDZ128" s="208"/>
      <c r="XEA128" s="208"/>
      <c r="XEB128" s="208"/>
      <c r="XEC128" s="208"/>
      <c r="XED128" s="208"/>
      <c r="XEE128" s="208"/>
      <c r="XEF128" s="208"/>
      <c r="XEG128" s="208"/>
      <c r="XEH128" s="208"/>
      <c r="XEI128" s="208"/>
      <c r="XEJ128" s="208"/>
      <c r="XEK128" s="208"/>
      <c r="XEL128" s="208"/>
      <c r="XEM128" s="208"/>
      <c r="XEN128" s="208"/>
      <c r="XEO128" s="208"/>
      <c r="XEP128" s="208"/>
      <c r="XEQ128" s="208"/>
      <c r="XER128" s="208"/>
      <c r="XES128" s="208"/>
      <c r="XET128" s="208"/>
      <c r="XEU128" s="208"/>
      <c r="XEV128" s="208"/>
      <c r="XEW128" s="208"/>
    </row>
    <row r="129" spans="3:211" ht="15" customHeight="1">
      <c r="E129" s="29"/>
      <c r="R129" s="5">
        <v>1000</v>
      </c>
      <c r="AZ129" s="5"/>
      <c r="BA129" s="5"/>
      <c r="BB129" s="5"/>
      <c r="BC129" s="5"/>
      <c r="BD129" s="5"/>
      <c r="BE129" s="5"/>
      <c r="BF129" s="5"/>
      <c r="BG129" s="5"/>
      <c r="BH129" s="5"/>
      <c r="BI129" s="5"/>
      <c r="BJ129" s="5"/>
      <c r="BK129" s="5"/>
      <c r="BL129" s="5"/>
      <c r="BN129" s="295"/>
      <c r="BO129" s="295"/>
      <c r="BP129" s="295"/>
      <c r="BQ129" s="295"/>
      <c r="BR129" s="295"/>
      <c r="BS129" s="295"/>
      <c r="BT129" s="295"/>
      <c r="BU129" s="295"/>
      <c r="BV129" s="295"/>
      <c r="BW129" s="295"/>
      <c r="BX129" s="295"/>
      <c r="BY129" s="295"/>
      <c r="CA129" s="295"/>
      <c r="CB129" s="295"/>
      <c r="CC129" s="295"/>
      <c r="CD129" s="295"/>
      <c r="CE129" s="295"/>
      <c r="CF129" s="295"/>
      <c r="CG129" s="295"/>
      <c r="CH129" s="295"/>
      <c r="CI129" s="295"/>
      <c r="CJ129" s="295"/>
      <c r="CK129" s="295"/>
      <c r="CL129" s="295"/>
      <c r="CQ129" s="295"/>
      <c r="CR129" s="295"/>
      <c r="CS129" s="295"/>
      <c r="CT129" s="295"/>
      <c r="CU129" s="295"/>
      <c r="CV129" s="295"/>
      <c r="CW129" s="295"/>
      <c r="CX129" s="295"/>
      <c r="CY129" s="295"/>
      <c r="CZ129" s="295"/>
      <c r="DA129" s="295"/>
      <c r="DB129" s="295"/>
      <c r="DC129" s="295"/>
      <c r="DX129" s="208"/>
      <c r="DY129" s="208"/>
      <c r="DZ129" s="208"/>
      <c r="EA129" s="208"/>
      <c r="EB129" s="208"/>
      <c r="EC129" s="208"/>
      <c r="ED129" s="208"/>
      <c r="EE129" s="208"/>
      <c r="EF129" s="208"/>
      <c r="EG129" s="208"/>
      <c r="EH129" s="208"/>
      <c r="EI129" s="208"/>
      <c r="EJ129" s="208"/>
      <c r="EZ129" s="195"/>
      <c r="FA129" s="195"/>
      <c r="FB129" s="195"/>
      <c r="FC129" s="195"/>
      <c r="FD129" s="195"/>
      <c r="FE129" s="195"/>
      <c r="FF129" s="195"/>
      <c r="FG129" s="195"/>
      <c r="FH129" s="195"/>
      <c r="FI129" s="195"/>
      <c r="FJ129" s="208"/>
      <c r="FV129" s="208"/>
      <c r="FW129" s="195"/>
      <c r="FX129" s="195"/>
      <c r="FY129" s="195"/>
      <c r="FZ129" s="195"/>
      <c r="GA129" s="195"/>
      <c r="GB129" s="195"/>
      <c r="GC129" s="195"/>
      <c r="GD129" s="195"/>
      <c r="GE129" s="195"/>
      <c r="GF129" s="195"/>
      <c r="GG129" s="208"/>
      <c r="GH129" s="195"/>
      <c r="GI129" s="195"/>
      <c r="GJ129" s="195"/>
      <c r="GK129" s="195"/>
      <c r="GL129" s="195"/>
      <c r="GM129" s="195"/>
      <c r="GN129" s="195"/>
      <c r="GO129" s="195"/>
      <c r="GP129" s="195"/>
      <c r="GQ129" s="195"/>
      <c r="HC129" s="208"/>
    </row>
    <row r="130" spans="3:211" ht="23.25">
      <c r="E130" s="210" t="s">
        <v>546</v>
      </c>
      <c r="G130" s="29"/>
      <c r="H130" s="29"/>
      <c r="I130" s="29"/>
      <c r="J130" s="29"/>
      <c r="K130" s="29"/>
      <c r="AZ130" s="5"/>
      <c r="BA130" s="5"/>
      <c r="BB130" s="5"/>
      <c r="BC130" s="5"/>
      <c r="BD130" s="5"/>
      <c r="BE130" s="5"/>
      <c r="BF130" s="5"/>
      <c r="BG130" s="5"/>
      <c r="BH130" s="5"/>
      <c r="BI130" s="5"/>
      <c r="BJ130" s="5"/>
      <c r="BK130" s="5"/>
      <c r="BL130" s="5"/>
      <c r="CQ130" s="195"/>
      <c r="CR130" s="195"/>
      <c r="CS130" s="195"/>
      <c r="CT130" s="195"/>
      <c r="CU130" s="195"/>
      <c r="CV130" s="195"/>
      <c r="CW130" s="195"/>
      <c r="CX130" s="195"/>
      <c r="CY130" s="195"/>
      <c r="CZ130" s="195"/>
      <c r="DA130" s="195"/>
      <c r="DB130" s="195"/>
      <c r="DC130" s="195"/>
      <c r="FJ130" s="208"/>
      <c r="FV130" s="208"/>
      <c r="FW130" s="195"/>
      <c r="FX130" s="195"/>
      <c r="FY130" s="195"/>
      <c r="FZ130" s="195"/>
      <c r="GA130" s="195"/>
      <c r="GB130" s="195"/>
      <c r="GC130" s="195"/>
      <c r="GD130" s="195"/>
      <c r="GE130" s="195"/>
      <c r="GF130" s="195"/>
      <c r="GH130" s="195"/>
      <c r="GI130" s="195"/>
      <c r="GJ130" s="195"/>
      <c r="GK130" s="195"/>
      <c r="GL130" s="195"/>
      <c r="GM130" s="195"/>
      <c r="GN130" s="195"/>
      <c r="GO130" s="195"/>
      <c r="GP130" s="195"/>
      <c r="GQ130" s="195"/>
    </row>
    <row r="131" spans="3:211" ht="15" customHeight="1">
      <c r="E131" s="223" t="s">
        <v>547</v>
      </c>
      <c r="F131" s="223"/>
      <c r="G131" s="223"/>
      <c r="H131" s="224">
        <v>2002</v>
      </c>
      <c r="I131" s="224">
        <v>2003</v>
      </c>
      <c r="J131" s="224">
        <v>2004</v>
      </c>
      <c r="K131" s="224">
        <v>2005</v>
      </c>
      <c r="L131" s="224">
        <v>2006</v>
      </c>
      <c r="M131" s="224">
        <v>2007</v>
      </c>
      <c r="N131" s="224">
        <v>2008</v>
      </c>
      <c r="O131" s="224">
        <v>2009</v>
      </c>
      <c r="P131" s="224">
        <v>2010</v>
      </c>
      <c r="Q131" s="224">
        <v>2011</v>
      </c>
      <c r="R131" s="224">
        <v>2012</v>
      </c>
      <c r="S131" s="224">
        <v>2013</v>
      </c>
      <c r="T131" s="224">
        <v>2014</v>
      </c>
      <c r="U131" s="224">
        <v>2015</v>
      </c>
      <c r="V131" s="224">
        <v>2016</v>
      </c>
      <c r="W131" s="224">
        <v>2017</v>
      </c>
      <c r="X131" s="224">
        <v>2018</v>
      </c>
      <c r="Y131" s="224">
        <v>2019</v>
      </c>
      <c r="Z131" s="224">
        <v>2020</v>
      </c>
      <c r="AA131" s="224">
        <v>2021</v>
      </c>
      <c r="AB131" s="224">
        <v>2022</v>
      </c>
      <c r="AC131" s="224">
        <v>2023</v>
      </c>
      <c r="AD131" s="224">
        <v>2024</v>
      </c>
      <c r="AE131" s="224">
        <v>2025</v>
      </c>
      <c r="AF131" s="224">
        <v>2026</v>
      </c>
      <c r="AG131" s="224">
        <v>2027</v>
      </c>
      <c r="AH131" s="224">
        <v>2028</v>
      </c>
      <c r="AI131" s="224">
        <v>2029</v>
      </c>
      <c r="AJ131" s="224">
        <v>2030</v>
      </c>
      <c r="AL131" s="225">
        <v>2009</v>
      </c>
      <c r="AM131" s="225">
        <v>2010</v>
      </c>
      <c r="AN131" s="225">
        <v>2011</v>
      </c>
      <c r="AO131" s="225">
        <v>2012</v>
      </c>
      <c r="AP131" s="225">
        <v>2013</v>
      </c>
      <c r="AQ131" s="225">
        <v>2014</v>
      </c>
      <c r="AR131" s="225">
        <v>2015</v>
      </c>
      <c r="AS131" s="225">
        <v>2016</v>
      </c>
      <c r="AT131" s="225">
        <v>2017</v>
      </c>
      <c r="AU131" s="225">
        <v>2018</v>
      </c>
      <c r="AV131" s="225">
        <v>2019</v>
      </c>
      <c r="AW131" s="225">
        <v>2020</v>
      </c>
      <c r="AX131" s="225">
        <v>2021</v>
      </c>
      <c r="AZ131" s="224">
        <v>2009</v>
      </c>
      <c r="BA131" s="224">
        <v>2010</v>
      </c>
      <c r="BB131" s="224">
        <v>2011</v>
      </c>
      <c r="BC131" s="224">
        <v>2012</v>
      </c>
      <c r="BD131" s="224">
        <v>2013</v>
      </c>
      <c r="BE131" s="224">
        <v>2014</v>
      </c>
      <c r="BF131" s="224">
        <v>2015</v>
      </c>
      <c r="BG131" s="224">
        <v>2016</v>
      </c>
      <c r="BH131" s="224">
        <v>2017</v>
      </c>
      <c r="BI131" s="224">
        <v>2018</v>
      </c>
      <c r="BJ131" s="224">
        <v>2019</v>
      </c>
      <c r="BK131" s="224">
        <v>2020</v>
      </c>
      <c r="BL131" s="224">
        <v>2021</v>
      </c>
      <c r="BN131" s="225">
        <v>2009</v>
      </c>
      <c r="BO131" s="225">
        <v>2010</v>
      </c>
      <c r="BP131" s="225">
        <v>2011</v>
      </c>
      <c r="BQ131" s="225">
        <v>2012</v>
      </c>
      <c r="BR131" s="225">
        <v>2013</v>
      </c>
      <c r="BS131" s="225">
        <v>2014</v>
      </c>
      <c r="BT131" s="225">
        <v>2015</v>
      </c>
      <c r="BU131" s="225">
        <v>2016</v>
      </c>
      <c r="BV131" s="225">
        <v>2017</v>
      </c>
      <c r="BW131" s="225">
        <v>2018</v>
      </c>
      <c r="BX131" s="225">
        <v>2019</v>
      </c>
      <c r="BY131" s="225">
        <v>2020</v>
      </c>
      <c r="CA131" s="225">
        <v>2009</v>
      </c>
      <c r="CB131" s="225">
        <v>2010</v>
      </c>
      <c r="CC131" s="225">
        <v>2011</v>
      </c>
      <c r="CD131" s="225">
        <v>2012</v>
      </c>
      <c r="CE131" s="225">
        <v>2013</v>
      </c>
      <c r="CF131" s="225">
        <v>2014</v>
      </c>
      <c r="CG131" s="225">
        <v>2015</v>
      </c>
      <c r="CH131" s="225">
        <v>2016</v>
      </c>
      <c r="CI131" s="225">
        <v>2017</v>
      </c>
      <c r="CJ131" s="225">
        <v>2018</v>
      </c>
      <c r="CK131" s="225">
        <v>2019</v>
      </c>
      <c r="CL131" s="225">
        <v>2020</v>
      </c>
      <c r="CQ131" s="224">
        <v>2002</v>
      </c>
      <c r="CR131" s="224">
        <v>2003</v>
      </c>
      <c r="CS131" s="224">
        <v>2004</v>
      </c>
      <c r="CT131" s="224">
        <v>2005</v>
      </c>
      <c r="CU131" s="224">
        <v>2006</v>
      </c>
      <c r="CV131" s="224">
        <v>2007</v>
      </c>
      <c r="CW131" s="224">
        <v>2008</v>
      </c>
      <c r="CX131" s="224">
        <v>2009</v>
      </c>
      <c r="CY131" s="224">
        <v>2010</v>
      </c>
      <c r="CZ131" s="224">
        <v>2011</v>
      </c>
      <c r="DA131" s="224">
        <v>2012</v>
      </c>
      <c r="DB131" s="224">
        <v>2013</v>
      </c>
      <c r="DC131" s="224">
        <v>2014</v>
      </c>
      <c r="FK131" s="225">
        <v>2010</v>
      </c>
      <c r="FL131" s="225">
        <v>2011</v>
      </c>
      <c r="FM131" s="225">
        <v>2012</v>
      </c>
      <c r="FN131" s="225">
        <v>2013</v>
      </c>
      <c r="FO131" s="225">
        <v>2014</v>
      </c>
      <c r="FP131" s="225">
        <v>2015</v>
      </c>
      <c r="FQ131" s="225">
        <v>2016</v>
      </c>
      <c r="FR131" s="225">
        <v>2017</v>
      </c>
      <c r="FS131" s="225">
        <v>2018</v>
      </c>
      <c r="FT131" s="225">
        <v>2019</v>
      </c>
      <c r="FU131" s="225">
        <v>2020</v>
      </c>
      <c r="FW131" s="225">
        <v>2011</v>
      </c>
      <c r="FX131" s="225">
        <v>2012</v>
      </c>
      <c r="FY131" s="225">
        <v>2013</v>
      </c>
      <c r="FZ131" s="225">
        <v>2014</v>
      </c>
      <c r="GA131" s="225">
        <v>2015</v>
      </c>
      <c r="GB131" s="225">
        <v>2016</v>
      </c>
      <c r="GC131" s="225">
        <v>2017</v>
      </c>
      <c r="GD131" s="225">
        <v>2018</v>
      </c>
      <c r="GE131" s="225">
        <v>2019</v>
      </c>
      <c r="GF131" s="225">
        <v>2020</v>
      </c>
      <c r="GH131" s="225">
        <v>2011</v>
      </c>
      <c r="GI131" s="225">
        <v>2012</v>
      </c>
      <c r="GJ131" s="225">
        <v>2013</v>
      </c>
      <c r="GK131" s="225">
        <v>2014</v>
      </c>
      <c r="GL131" s="225">
        <v>2015</v>
      </c>
      <c r="GM131" s="225">
        <v>2016</v>
      </c>
      <c r="GN131" s="225">
        <v>2017</v>
      </c>
      <c r="GO131" s="225">
        <v>2018</v>
      </c>
      <c r="GP131" s="225">
        <v>2019</v>
      </c>
      <c r="GQ131" s="225">
        <v>2020</v>
      </c>
      <c r="GS131" s="225">
        <v>2012</v>
      </c>
      <c r="GT131" s="225">
        <v>2013</v>
      </c>
      <c r="GU131" s="225">
        <v>2014</v>
      </c>
      <c r="GV131" s="225">
        <v>2015</v>
      </c>
      <c r="GW131" s="225">
        <v>2016</v>
      </c>
      <c r="GX131" s="225">
        <v>2017</v>
      </c>
      <c r="GY131" s="225">
        <v>2018</v>
      </c>
      <c r="GZ131" s="225">
        <v>2019</v>
      </c>
      <c r="HA131" s="225">
        <v>2020</v>
      </c>
      <c r="HB131" s="225">
        <v>2021</v>
      </c>
    </row>
    <row r="132" spans="3:211" ht="15" customHeight="1">
      <c r="C132" s="277"/>
      <c r="E132" s="29" t="s">
        <v>548</v>
      </c>
      <c r="H132" s="391">
        <v>0</v>
      </c>
      <c r="I132" s="391">
        <v>0</v>
      </c>
      <c r="J132" s="391">
        <v>0.02</v>
      </c>
      <c r="K132" s="391">
        <v>4.3999999999999997E-2</v>
      </c>
      <c r="L132" s="391">
        <v>1.6E-2</v>
      </c>
      <c r="M132" s="391">
        <v>3.4000000000000002E-2</v>
      </c>
      <c r="N132" s="391">
        <v>5.8000000000000003E-2</v>
      </c>
      <c r="O132" s="391">
        <v>0.14299999999999999</v>
      </c>
      <c r="P132" s="391">
        <v>0.19700000000000001</v>
      </c>
      <c r="Q132" s="391">
        <v>7.4999999999999997E-2</v>
      </c>
      <c r="R132" s="391">
        <v>7.4999999999999997E-2</v>
      </c>
      <c r="S132" s="391">
        <v>0.05</v>
      </c>
      <c r="T132" s="391">
        <v>0.05</v>
      </c>
      <c r="U132" s="392">
        <v>7.4522445844568373E-3</v>
      </c>
      <c r="V132" s="392">
        <v>1.2589120514336038E-2</v>
      </c>
      <c r="W132" s="392">
        <v>3.0623003197066238E-2</v>
      </c>
      <c r="X132" s="392">
        <v>3.466896045136246E-2</v>
      </c>
      <c r="Y132" s="392">
        <v>3.9650417864969791E-2</v>
      </c>
      <c r="Z132" s="392">
        <v>5.0087125873078044E-2</v>
      </c>
      <c r="AA132" s="392">
        <v>4.9901553620038126E-2</v>
      </c>
      <c r="AB132" s="392">
        <v>4.9570072528436912E-2</v>
      </c>
      <c r="AC132" s="392">
        <v>4.9688058993925588E-2</v>
      </c>
      <c r="AD132" s="392">
        <v>5.0475402691701553E-2</v>
      </c>
      <c r="AE132" s="392">
        <v>2.9055591098385132E-2</v>
      </c>
      <c r="AF132" s="392">
        <v>0.41924359593964888</v>
      </c>
      <c r="AG132" s="392">
        <v>0.18128188867480921</v>
      </c>
      <c r="AH132" s="392">
        <v>9.4836677940675587E-2</v>
      </c>
      <c r="AI132" s="392">
        <v>1.4379184877326123E-2</v>
      </c>
      <c r="AJ132" s="392">
        <v>2.0056901491256364E-2</v>
      </c>
      <c r="AL132" s="393">
        <v>0.14255988570719028</v>
      </c>
      <c r="AM132" s="393">
        <v>0.19700000000000001</v>
      </c>
      <c r="AN132" s="393">
        <v>7.4872901057721999E-2</v>
      </c>
      <c r="AO132" s="393">
        <v>7.4768252726465118E-2</v>
      </c>
      <c r="AP132" s="393">
        <v>4.9570586939933936E-2</v>
      </c>
      <c r="AQ132" s="393">
        <v>4.9870300932718326E-2</v>
      </c>
      <c r="AR132" s="393">
        <v>3.0109098107095368E-2</v>
      </c>
      <c r="AS132" s="393">
        <v>4.0422253688152533E-2</v>
      </c>
      <c r="AT132" s="393">
        <v>4.0258077378789753E-2</v>
      </c>
      <c r="AU132" s="393">
        <v>4.0023270299633949E-2</v>
      </c>
      <c r="AV132" s="393">
        <v>4.1693513138715978E-2</v>
      </c>
      <c r="AW132" s="393">
        <v>5.813683602492261E-2</v>
      </c>
      <c r="AX132" s="393">
        <v>5.0955747219664775E-2</v>
      </c>
      <c r="AZ132" s="392">
        <v>4.4011429280971237E-4</v>
      </c>
      <c r="BA132" s="392">
        <v>0</v>
      </c>
      <c r="BB132" s="392">
        <v>1.2709894227799778E-4</v>
      </c>
      <c r="BC132" s="392">
        <v>2.3174727353487967E-4</v>
      </c>
      <c r="BD132" s="392">
        <v>4.2941306006606672E-4</v>
      </c>
      <c r="BE132" s="392">
        <v>1.2969906728167724E-4</v>
      </c>
      <c r="BF132" s="392">
        <v>-2.2656853522638531E-2</v>
      </c>
      <c r="BG132" s="392">
        <v>-2.7833133173816495E-2</v>
      </c>
      <c r="BH132" s="392">
        <v>-9.6350741817235151E-3</v>
      </c>
      <c r="BI132" s="392">
        <v>-5.3543098482714893E-3</v>
      </c>
      <c r="BJ132" s="392">
        <v>-2.0430952737461872E-3</v>
      </c>
      <c r="BK132" s="392">
        <v>-8.0497101518445663E-3</v>
      </c>
      <c r="BL132" s="392">
        <v>-1.0541935996266488E-3</v>
      </c>
      <c r="BN132" s="392">
        <v>0.14255988570719028</v>
      </c>
      <c r="BO132" s="392">
        <v>0.19700000000000001</v>
      </c>
      <c r="BP132" s="392">
        <v>7.4872901057721999E-2</v>
      </c>
      <c r="BQ132" s="392">
        <v>7.4768252726465118E-2</v>
      </c>
      <c r="BR132" s="392">
        <v>4.9938525339074051E-2</v>
      </c>
      <c r="BS132" s="392">
        <v>5.022448746889524E-2</v>
      </c>
      <c r="BT132" s="392">
        <v>5.096152608365509E-2</v>
      </c>
      <c r="BU132" s="392">
        <v>6.6472363996063849E-2</v>
      </c>
      <c r="BV132" s="392">
        <v>4.0642169299146699E-2</v>
      </c>
      <c r="BW132" s="392">
        <v>3.9958993475987276E-2</v>
      </c>
      <c r="BX132" s="392">
        <v>2.9470352570410797E-2</v>
      </c>
      <c r="BY132" s="392">
        <v>2.9908501941076773E-2</v>
      </c>
      <c r="CA132" s="394">
        <v>4.4011429280971237E-4</v>
      </c>
      <c r="CB132" s="293">
        <v>0</v>
      </c>
      <c r="CC132" s="293">
        <v>1.2709894227799778E-4</v>
      </c>
      <c r="CD132" s="293">
        <v>2.3174727353487967E-4</v>
      </c>
      <c r="CE132" s="293">
        <v>6.1474660925951718E-5</v>
      </c>
      <c r="CF132" s="293">
        <v>-2.2448746889523752E-4</v>
      </c>
      <c r="CG132" s="293">
        <v>-4.3509281499198249E-2</v>
      </c>
      <c r="CH132" s="293">
        <v>-5.3883243481727808E-2</v>
      </c>
      <c r="CI132" s="293">
        <v>-1.0019166102080462E-2</v>
      </c>
      <c r="CJ132" s="293">
        <v>-5.2900330246248156E-3</v>
      </c>
      <c r="CK132" s="293">
        <v>1.0180065294558994E-2</v>
      </c>
      <c r="CL132" s="293">
        <v>2.0178623932001271E-2</v>
      </c>
      <c r="CQ132" s="293">
        <v>0</v>
      </c>
      <c r="CR132" s="293">
        <v>0</v>
      </c>
      <c r="CS132" s="293">
        <v>0</v>
      </c>
      <c r="CT132" s="293">
        <v>0</v>
      </c>
      <c r="CU132" s="293">
        <v>0</v>
      </c>
      <c r="CV132" s="293">
        <v>0</v>
      </c>
      <c r="CW132" s="293">
        <v>0</v>
      </c>
      <c r="CX132" s="293">
        <v>0</v>
      </c>
      <c r="CY132" s="293">
        <v>0</v>
      </c>
      <c r="CZ132" s="293">
        <v>7.4872901057721999E-2</v>
      </c>
      <c r="DA132" s="293">
        <v>7.4768252726465118E-2</v>
      </c>
      <c r="DB132" s="293">
        <v>4.9570586939933936E-2</v>
      </c>
      <c r="DC132" s="293">
        <v>4.9870300932718326E-2</v>
      </c>
      <c r="FK132" s="296">
        <v>0.19700000000000001</v>
      </c>
      <c r="FL132" s="296">
        <v>7.4872901057721999E-2</v>
      </c>
      <c r="FM132" s="296">
        <v>7.4768252726465118E-2</v>
      </c>
      <c r="FN132" s="296">
        <v>4.9938525339074051E-2</v>
      </c>
      <c r="FO132" s="296">
        <v>5.022448746889524E-2</v>
      </c>
      <c r="FP132" s="296">
        <v>5.096152608365509E-2</v>
      </c>
      <c r="FQ132" s="296">
        <v>6.6472363996063849E-2</v>
      </c>
      <c r="FR132" s="296">
        <v>4.0642169299146699E-2</v>
      </c>
      <c r="FS132" s="296">
        <v>3.9958993475987276E-2</v>
      </c>
      <c r="FT132" s="296">
        <v>2.9470352570410797E-2</v>
      </c>
      <c r="FU132" s="296">
        <v>2.9908501941076773E-2</v>
      </c>
      <c r="FW132" s="395"/>
      <c r="FX132" s="395"/>
      <c r="FY132" s="393"/>
      <c r="FZ132" s="393"/>
      <c r="GA132" s="393"/>
      <c r="GB132" s="393"/>
      <c r="GC132" s="393"/>
      <c r="GD132" s="393"/>
      <c r="GE132" s="393"/>
      <c r="GF132" s="393"/>
      <c r="GH132" s="395">
        <v>7.4872901057721999E-2</v>
      </c>
      <c r="GI132" s="395">
        <v>7.4768252726465118E-2</v>
      </c>
      <c r="GJ132" s="393">
        <v>4.8868646275933451E-2</v>
      </c>
      <c r="GK132" s="393">
        <v>4.940181357452552E-2</v>
      </c>
      <c r="GL132" s="393">
        <v>5.0920380956158501E-2</v>
      </c>
      <c r="GM132" s="393">
        <v>5.8031259524152709E-2</v>
      </c>
      <c r="GN132" s="393">
        <v>5.8622049278125157E-2</v>
      </c>
      <c r="GO132" s="393">
        <v>5.7562867168584358E-2</v>
      </c>
      <c r="GP132" s="393">
        <v>5.7102053939415032E-2</v>
      </c>
      <c r="GQ132" s="393">
        <v>5.8366798519835908E-2</v>
      </c>
      <c r="GS132" s="395">
        <v>7.4768252726465118E-2</v>
      </c>
      <c r="GT132" s="393">
        <v>4.9570586939933936E-2</v>
      </c>
      <c r="GU132" s="393">
        <v>4.9870300932718326E-2</v>
      </c>
      <c r="GV132" s="393">
        <v>3.0109098107095368E-2</v>
      </c>
      <c r="GW132" s="393">
        <v>4.0422253688152533E-2</v>
      </c>
      <c r="GX132" s="393">
        <v>4.0258077378789753E-2</v>
      </c>
      <c r="GY132" s="393">
        <v>4.0023270299633949E-2</v>
      </c>
      <c r="GZ132" s="393">
        <v>4.1693513138715978E-2</v>
      </c>
      <c r="HA132" s="393">
        <v>5.813683602492261E-2</v>
      </c>
      <c r="HB132" s="393">
        <v>5.0955747219664775E-2</v>
      </c>
    </row>
    <row r="133" spans="3:211" ht="15" customHeight="1">
      <c r="C133" s="277"/>
      <c r="E133" s="29" t="s">
        <v>549</v>
      </c>
      <c r="I133" s="391">
        <v>0</v>
      </c>
      <c r="J133" s="391">
        <v>0.12195121951219512</v>
      </c>
      <c r="K133" s="391">
        <v>0.21739130434782608</v>
      </c>
      <c r="L133" s="391">
        <v>8.9285714285714288E-2</v>
      </c>
      <c r="M133" s="391">
        <v>0.20491803278688525</v>
      </c>
      <c r="N133" s="391">
        <v>6.8027210884353748E-2</v>
      </c>
      <c r="O133" s="391">
        <v>6.3694267515923567E-2</v>
      </c>
      <c r="P133" s="391">
        <v>0.29940119760479039</v>
      </c>
      <c r="Q133" s="391">
        <v>0</v>
      </c>
      <c r="R133" s="391">
        <v>7.8341013824884786E-2</v>
      </c>
      <c r="S133" s="391">
        <v>8.5470085470085472E-2</v>
      </c>
      <c r="T133" s="391">
        <v>0.16929133858267717</v>
      </c>
      <c r="U133" s="392">
        <v>0.13468013468013468</v>
      </c>
      <c r="V133" s="392">
        <v>1.7804154302670624E-2</v>
      </c>
      <c r="W133" s="392">
        <v>3.4985422740524783E-2</v>
      </c>
      <c r="X133" s="392">
        <v>1.4084507042253521E-2</v>
      </c>
      <c r="Y133" s="392">
        <v>0</v>
      </c>
      <c r="Z133" s="392">
        <v>0</v>
      </c>
      <c r="AA133" s="392">
        <v>0</v>
      </c>
      <c r="AB133" s="392">
        <v>0</v>
      </c>
      <c r="AC133" s="392">
        <v>0</v>
      </c>
      <c r="AD133" s="392">
        <v>0</v>
      </c>
      <c r="AE133" s="392">
        <v>9.166666666666666E-2</v>
      </c>
      <c r="AF133" s="392">
        <v>0.41475826972010177</v>
      </c>
      <c r="AG133" s="392">
        <v>0.19424460431654678</v>
      </c>
      <c r="AH133" s="392">
        <v>5.1204819277108432E-2</v>
      </c>
      <c r="AI133" s="392">
        <v>0</v>
      </c>
      <c r="AJ133" s="392">
        <v>0</v>
      </c>
      <c r="AL133" s="393"/>
      <c r="AM133" s="393"/>
      <c r="AN133" s="393"/>
      <c r="AO133" s="393"/>
      <c r="AP133" s="393"/>
      <c r="AQ133" s="393"/>
      <c r="AR133" s="393"/>
      <c r="AS133" s="393"/>
      <c r="AT133" s="393"/>
      <c r="AU133" s="393"/>
      <c r="AV133" s="393"/>
      <c r="AW133" s="393"/>
      <c r="AX133" s="393"/>
      <c r="AZ133" s="392"/>
      <c r="BA133" s="392"/>
      <c r="BB133" s="392"/>
      <c r="BC133" s="392"/>
      <c r="BD133" s="392"/>
      <c r="BE133" s="392"/>
      <c r="BF133" s="392"/>
      <c r="BG133" s="392"/>
      <c r="BH133" s="392"/>
      <c r="BI133" s="392"/>
      <c r="BJ133" s="392"/>
      <c r="BK133" s="392"/>
      <c r="BL133" s="392"/>
      <c r="BN133" s="392"/>
      <c r="BO133" s="392"/>
      <c r="BP133" s="392"/>
      <c r="BQ133" s="392"/>
      <c r="BR133" s="392"/>
      <c r="BS133" s="392"/>
      <c r="BT133" s="392"/>
      <c r="BU133" s="392"/>
      <c r="BV133" s="392"/>
      <c r="BW133" s="392"/>
      <c r="BX133" s="392"/>
      <c r="BY133" s="392"/>
      <c r="CA133" s="394"/>
      <c r="CB133" s="293"/>
      <c r="CC133" s="293"/>
      <c r="CD133" s="293"/>
      <c r="CE133" s="293"/>
      <c r="CF133" s="293"/>
      <c r="CG133" s="293"/>
      <c r="CH133" s="293"/>
      <c r="CI133" s="293"/>
      <c r="CJ133" s="293"/>
      <c r="CK133" s="293"/>
      <c r="CL133" s="293"/>
      <c r="CQ133" s="293"/>
      <c r="CR133" s="293"/>
      <c r="CS133" s="293"/>
      <c r="CT133" s="293"/>
      <c r="CU133" s="293"/>
      <c r="CV133" s="293"/>
      <c r="CW133" s="293"/>
      <c r="CX133" s="293"/>
      <c r="CY133" s="293"/>
      <c r="CZ133" s="293"/>
      <c r="DA133" s="293"/>
      <c r="DB133" s="293"/>
      <c r="DC133" s="293"/>
      <c r="FK133" s="296"/>
      <c r="FL133" s="296"/>
      <c r="FM133" s="296"/>
      <c r="FN133" s="296"/>
      <c r="FO133" s="296"/>
      <c r="FP133" s="296"/>
      <c r="FQ133" s="296"/>
      <c r="FR133" s="296"/>
      <c r="FS133" s="296"/>
      <c r="FT133" s="296"/>
      <c r="FU133" s="296"/>
      <c r="FW133" s="395"/>
      <c r="FX133" s="395"/>
      <c r="FY133" s="393"/>
      <c r="FZ133" s="393"/>
      <c r="GA133" s="393"/>
      <c r="GB133" s="393"/>
      <c r="GC133" s="393"/>
      <c r="GD133" s="393"/>
      <c r="GE133" s="393"/>
      <c r="GF133" s="393"/>
      <c r="GH133" s="395"/>
      <c r="GI133" s="395"/>
      <c r="GJ133" s="393"/>
      <c r="GK133" s="393"/>
      <c r="GL133" s="393"/>
      <c r="GM133" s="393"/>
      <c r="GN133" s="393"/>
      <c r="GO133" s="393"/>
      <c r="GP133" s="393"/>
      <c r="GQ133" s="393"/>
      <c r="GS133" s="395"/>
      <c r="GT133" s="393"/>
      <c r="GU133" s="393"/>
      <c r="GV133" s="393"/>
      <c r="GW133" s="393"/>
      <c r="GX133" s="393"/>
      <c r="GY133" s="393"/>
      <c r="GZ133" s="393"/>
      <c r="HA133" s="393"/>
      <c r="HB133" s="393"/>
    </row>
    <row r="134" spans="3:211" ht="15" customHeight="1">
      <c r="C134" s="277"/>
      <c r="E134" s="29" t="s">
        <v>550</v>
      </c>
      <c r="M134" s="284"/>
      <c r="N134" s="284"/>
      <c r="O134" s="284"/>
      <c r="P134" s="284"/>
      <c r="Q134" s="284">
        <v>0</v>
      </c>
      <c r="R134" s="284">
        <v>0</v>
      </c>
      <c r="S134" s="284">
        <v>0</v>
      </c>
      <c r="T134" s="284">
        <v>845.30696820628862</v>
      </c>
      <c r="U134" s="284">
        <v>847.44205655117469</v>
      </c>
      <c r="V134" s="284">
        <v>858.36036143260981</v>
      </c>
      <c r="W134" s="284">
        <v>876.62481806627966</v>
      </c>
      <c r="X134" s="284">
        <v>906.8545490759135</v>
      </c>
      <c r="Y134" s="284">
        <v>939.86637583555432</v>
      </c>
      <c r="Z134" s="284">
        <v>992.9459403168986</v>
      </c>
      <c r="AA134" s="284">
        <v>1040.1779428554851</v>
      </c>
      <c r="AB134" s="284">
        <v>1091.0372676454288</v>
      </c>
      <c r="AC134" s="284">
        <v>1144.6881912350357</v>
      </c>
      <c r="AD134" s="284">
        <v>1201.0850661206357</v>
      </c>
      <c r="AE134" s="284">
        <v>1236.6631595135757</v>
      </c>
      <c r="AF134" s="284">
        <v>1753.5240810601613</v>
      </c>
      <c r="AG134" s="284">
        <v>2070.0056152042898</v>
      </c>
      <c r="AH134" s="284">
        <v>2264.7576515300984</v>
      </c>
      <c r="AI134" s="284">
        <v>2295.9395596503014</v>
      </c>
      <c r="AJ134" s="284">
        <v>2340.8407100080576</v>
      </c>
      <c r="AL134" s="303"/>
      <c r="AM134" s="303"/>
      <c r="AN134" s="303">
        <v>0</v>
      </c>
      <c r="AO134" s="303">
        <v>783.07709206391894</v>
      </c>
      <c r="AP134" s="303">
        <v>817.71018145441531</v>
      </c>
      <c r="AQ134" s="303">
        <v>856.93957151323536</v>
      </c>
      <c r="AR134" s="303">
        <v>882.07480715972542</v>
      </c>
      <c r="AS134" s="303">
        <v>917.73025878666431</v>
      </c>
      <c r="AT134" s="303">
        <v>954.76569999129094</v>
      </c>
      <c r="AU134" s="303">
        <v>990.21200311147197</v>
      </c>
      <c r="AV134" s="303">
        <v>1028.6864419528272</v>
      </c>
      <c r="AW134" s="303">
        <v>1085.1514907117144</v>
      </c>
      <c r="AX134" s="303">
        <v>1139.0407148072522</v>
      </c>
      <c r="AZ134" s="284">
        <v>0</v>
      </c>
      <c r="BA134" s="284">
        <v>0</v>
      </c>
      <c r="BB134" s="284">
        <v>0</v>
      </c>
      <c r="BC134" s="284">
        <v>-783.07709206391894</v>
      </c>
      <c r="BD134" s="284">
        <v>-817.71018145441531</v>
      </c>
      <c r="BE134" s="284">
        <v>-11.632603306946748</v>
      </c>
      <c r="BF134" s="284">
        <v>-34.632750608550737</v>
      </c>
      <c r="BG134" s="284">
        <v>-59.369897354054501</v>
      </c>
      <c r="BH134" s="284">
        <v>-78.140881925011286</v>
      </c>
      <c r="BI134" s="284">
        <v>-83.357454035558476</v>
      </c>
      <c r="BJ134" s="284">
        <v>-88.820066117272859</v>
      </c>
      <c r="BK134" s="284">
        <v>-92.205550394815759</v>
      </c>
      <c r="BL134" s="284">
        <v>-98.862771951767172</v>
      </c>
      <c r="BN134" s="284"/>
      <c r="BO134" s="284"/>
      <c r="BP134" s="284">
        <v>734.8173115706478</v>
      </c>
      <c r="BQ134" s="284">
        <v>788.01403026238131</v>
      </c>
      <c r="BR134" s="284">
        <v>826.08397555673366</v>
      </c>
      <c r="BS134" s="284">
        <v>867.30720546514533</v>
      </c>
      <c r="BT134" s="284">
        <v>911.36203087469426</v>
      </c>
      <c r="BU134" s="284">
        <v>971.46268420176398</v>
      </c>
      <c r="BV134" s="284">
        <v>1009.6901558027735</v>
      </c>
      <c r="BW134" s="284">
        <v>1043.975365501215</v>
      </c>
      <c r="BX134" s="284">
        <v>1069.5298627468737</v>
      </c>
      <c r="BY134" s="284">
        <v>1095.9059751517752</v>
      </c>
      <c r="CA134" s="396">
        <v>0</v>
      </c>
      <c r="CB134" s="302">
        <v>0</v>
      </c>
      <c r="CC134" s="302">
        <v>-734.8173115706478</v>
      </c>
      <c r="CD134" s="302">
        <v>-788.01403026238131</v>
      </c>
      <c r="CE134" s="302">
        <v>-826.08397555673366</v>
      </c>
      <c r="CF134" s="302">
        <v>-22.000237258856714</v>
      </c>
      <c r="CG134" s="302">
        <v>-63.919974323519568</v>
      </c>
      <c r="CH134" s="302">
        <v>-113.10232276915417</v>
      </c>
      <c r="CI134" s="302">
        <v>-133.0653377364938</v>
      </c>
      <c r="CJ134" s="302">
        <v>-137.12081642530154</v>
      </c>
      <c r="CK134" s="302">
        <v>-129.66348691131941</v>
      </c>
      <c r="CL134" s="302">
        <v>-102.96003483487664</v>
      </c>
      <c r="CQ134" s="302">
        <v>0</v>
      </c>
      <c r="CR134" s="302">
        <v>0</v>
      </c>
      <c r="CS134" s="302">
        <v>0</v>
      </c>
      <c r="CT134" s="302">
        <v>0</v>
      </c>
      <c r="CU134" s="302">
        <v>0</v>
      </c>
      <c r="CV134" s="302">
        <v>0</v>
      </c>
      <c r="CW134" s="302">
        <v>0</v>
      </c>
      <c r="CX134" s="302">
        <v>0</v>
      </c>
      <c r="CY134" s="302">
        <v>0</v>
      </c>
      <c r="CZ134" s="302">
        <v>734.8173115706478</v>
      </c>
      <c r="DA134" s="302">
        <v>775.59929035321954</v>
      </c>
      <c r="DB134" s="302">
        <v>817.71018145441531</v>
      </c>
      <c r="DC134" s="302">
        <v>856.93957151323536</v>
      </c>
      <c r="FL134" s="195">
        <v>734.8173115706478</v>
      </c>
      <c r="FM134" s="195">
        <v>788.01403026238131</v>
      </c>
      <c r="FN134" s="195">
        <v>826.08397555673366</v>
      </c>
      <c r="FO134" s="195">
        <v>867.30720546514533</v>
      </c>
      <c r="FP134" s="195">
        <v>911.36203087469426</v>
      </c>
      <c r="FQ134" s="195">
        <v>971.46268420176398</v>
      </c>
      <c r="FR134" s="195">
        <v>1009.6901558027735</v>
      </c>
      <c r="FS134" s="195">
        <v>1043.975365501215</v>
      </c>
      <c r="FT134" s="195">
        <v>1069.5298627468737</v>
      </c>
      <c r="FU134" s="195">
        <v>1095.9059751517752</v>
      </c>
      <c r="FW134" s="303"/>
      <c r="FX134" s="303"/>
      <c r="FY134" s="303"/>
      <c r="FZ134" s="303"/>
      <c r="GA134" s="303"/>
      <c r="GB134" s="303"/>
      <c r="GC134" s="303"/>
      <c r="GD134" s="303"/>
      <c r="GE134" s="303"/>
      <c r="GF134" s="303"/>
      <c r="GH134" s="303">
        <v>719.64263410166234</v>
      </c>
      <c r="GI134" s="303">
        <v>775.59929035321954</v>
      </c>
      <c r="GJ134" s="303">
        <v>809.9989101847566</v>
      </c>
      <c r="GK134" s="303">
        <v>849.93162716701875</v>
      </c>
      <c r="GL134" s="303">
        <v>893.16913918946398</v>
      </c>
      <c r="GM134" s="303">
        <v>945.33172809823304</v>
      </c>
      <c r="GN134" s="303">
        <v>1000.5941221229072</v>
      </c>
      <c r="GO134" s="303">
        <v>1054.9159602468496</v>
      </c>
      <c r="GP134" s="303">
        <v>1112.7976003999122</v>
      </c>
      <c r="GQ134" s="303">
        <v>1174.1896194113262</v>
      </c>
      <c r="GS134" s="303">
        <v>783.07709206391894</v>
      </c>
      <c r="GT134" s="303">
        <v>817.71018145441531</v>
      </c>
      <c r="GU134" s="303">
        <v>856.93957151323536</v>
      </c>
      <c r="GV134" s="303">
        <v>882.07480715972542</v>
      </c>
      <c r="GW134" s="303">
        <v>917.73025878666431</v>
      </c>
      <c r="GX134" s="303">
        <v>954.76569999129094</v>
      </c>
      <c r="GY134" s="303">
        <v>990.21200311147197</v>
      </c>
      <c r="GZ134" s="303">
        <v>1028.6864419528272</v>
      </c>
      <c r="HA134" s="303">
        <v>1085.1514907117144</v>
      </c>
      <c r="HB134" s="303">
        <v>1139.0407148072522</v>
      </c>
    </row>
    <row r="135" spans="3:211" ht="15" customHeight="1">
      <c r="C135" s="277"/>
      <c r="E135" s="29"/>
      <c r="F135" s="5" t="s">
        <v>532</v>
      </c>
      <c r="H135" s="5">
        <v>96</v>
      </c>
      <c r="I135" s="5">
        <v>73</v>
      </c>
      <c r="J135" s="5">
        <v>73</v>
      </c>
      <c r="K135" s="5">
        <v>73</v>
      </c>
      <c r="L135" s="5">
        <v>73</v>
      </c>
      <c r="M135" s="5">
        <v>73</v>
      </c>
      <c r="N135" s="5">
        <v>73</v>
      </c>
      <c r="O135" s="5">
        <v>134</v>
      </c>
      <c r="P135" s="5">
        <v>170</v>
      </c>
      <c r="Q135" s="5">
        <v>155</v>
      </c>
      <c r="R135" s="5">
        <v>164</v>
      </c>
      <c r="S135" s="5">
        <v>140</v>
      </c>
      <c r="T135" s="5">
        <v>148</v>
      </c>
      <c r="U135" s="5">
        <v>157</v>
      </c>
      <c r="V135" s="5">
        <v>154</v>
      </c>
      <c r="W135" s="5">
        <v>154</v>
      </c>
      <c r="X135" s="5">
        <v>154</v>
      </c>
      <c r="Y135" s="5">
        <v>156</v>
      </c>
      <c r="Z135" s="5">
        <v>160</v>
      </c>
      <c r="AA135" s="5">
        <v>164</v>
      </c>
      <c r="AB135" s="5">
        <v>168</v>
      </c>
      <c r="AC135" s="5">
        <v>171</v>
      </c>
      <c r="AD135" s="5">
        <v>176</v>
      </c>
      <c r="AE135" s="5">
        <v>176</v>
      </c>
      <c r="AF135" s="5">
        <v>276</v>
      </c>
      <c r="AG135" s="5">
        <v>304</v>
      </c>
      <c r="AH135" s="5">
        <v>316</v>
      </c>
      <c r="AI135" s="5">
        <v>316</v>
      </c>
      <c r="AJ135" s="5">
        <v>316</v>
      </c>
      <c r="AL135" s="195">
        <v>134</v>
      </c>
      <c r="AM135" s="195">
        <v>170</v>
      </c>
      <c r="AN135" s="195">
        <v>155</v>
      </c>
      <c r="AO135" s="195">
        <v>164</v>
      </c>
      <c r="AP135" s="195">
        <v>140</v>
      </c>
      <c r="AQ135" s="195">
        <v>148</v>
      </c>
      <c r="AR135" s="195">
        <v>148</v>
      </c>
      <c r="AS135" s="195">
        <v>152</v>
      </c>
      <c r="AT135" s="195">
        <v>151</v>
      </c>
      <c r="AU135" s="195">
        <v>152</v>
      </c>
      <c r="AV135" s="195">
        <v>161</v>
      </c>
      <c r="AW135" s="195">
        <v>173</v>
      </c>
      <c r="AX135" s="195">
        <v>187</v>
      </c>
      <c r="AZ135" s="5">
        <v>0</v>
      </c>
      <c r="BA135" s="5">
        <v>0</v>
      </c>
      <c r="BB135" s="5">
        <v>0</v>
      </c>
      <c r="BC135" s="5">
        <v>0</v>
      </c>
      <c r="BD135" s="5">
        <v>0</v>
      </c>
      <c r="BE135" s="5">
        <v>0</v>
      </c>
      <c r="BF135" s="5">
        <v>9</v>
      </c>
      <c r="BG135" s="5">
        <v>2</v>
      </c>
      <c r="BH135" s="5">
        <v>3</v>
      </c>
      <c r="BI135" s="5">
        <v>2</v>
      </c>
      <c r="BJ135" s="5">
        <v>-5</v>
      </c>
      <c r="BK135" s="5">
        <v>-13</v>
      </c>
      <c r="BL135" s="5">
        <v>-23</v>
      </c>
      <c r="BN135" s="5"/>
      <c r="BO135" s="5"/>
      <c r="BP135" s="5">
        <v>155</v>
      </c>
      <c r="BQ135" s="5">
        <v>164</v>
      </c>
      <c r="BR135" s="5">
        <v>164</v>
      </c>
      <c r="BS135" s="5">
        <v>168</v>
      </c>
      <c r="BT135" s="5">
        <v>173</v>
      </c>
      <c r="BU135" s="5">
        <v>180</v>
      </c>
      <c r="BV135" s="5">
        <v>188</v>
      </c>
      <c r="BW135" s="5">
        <v>198</v>
      </c>
      <c r="BX135" s="5">
        <v>214</v>
      </c>
      <c r="BY135" s="5">
        <v>230</v>
      </c>
      <c r="CA135" s="396"/>
      <c r="CB135" s="302"/>
      <c r="CC135" s="302"/>
      <c r="CD135" s="302"/>
      <c r="CE135" s="302"/>
      <c r="CF135" s="302"/>
      <c r="CG135" s="302"/>
      <c r="CH135" s="302"/>
      <c r="CI135" s="302"/>
      <c r="CJ135" s="302"/>
      <c r="CK135" s="302"/>
      <c r="CL135" s="302"/>
      <c r="CQ135" s="302">
        <v>0</v>
      </c>
      <c r="CR135" s="302">
        <v>0</v>
      </c>
      <c r="CS135" s="302">
        <v>0</v>
      </c>
      <c r="CT135" s="302">
        <v>0</v>
      </c>
      <c r="CU135" s="302">
        <v>0</v>
      </c>
      <c r="CV135" s="302">
        <v>0</v>
      </c>
      <c r="CW135" s="302">
        <v>0</v>
      </c>
      <c r="CX135" s="302">
        <v>0</v>
      </c>
      <c r="CY135" s="302">
        <v>0</v>
      </c>
      <c r="CZ135" s="302">
        <v>0</v>
      </c>
      <c r="DA135" s="302">
        <v>164</v>
      </c>
      <c r="DB135" s="302">
        <v>140</v>
      </c>
      <c r="DC135" s="302">
        <v>148</v>
      </c>
      <c r="FK135" s="5"/>
      <c r="FL135" s="5"/>
      <c r="FM135" s="5"/>
      <c r="FN135" s="5"/>
      <c r="FO135" s="5"/>
      <c r="FP135" s="5"/>
      <c r="FQ135" s="5"/>
      <c r="FR135" s="5"/>
      <c r="FS135" s="5"/>
      <c r="FT135" s="5"/>
      <c r="FU135" s="5"/>
      <c r="FW135" s="295"/>
      <c r="FX135" s="295"/>
      <c r="FY135" s="295"/>
      <c r="FZ135" s="295"/>
      <c r="GA135" s="295"/>
      <c r="GB135" s="295"/>
      <c r="GC135" s="295"/>
      <c r="GD135" s="295"/>
      <c r="GE135" s="295"/>
      <c r="GF135" s="295"/>
      <c r="GH135" s="195">
        <v>155</v>
      </c>
      <c r="GI135" s="195">
        <v>164</v>
      </c>
      <c r="GJ135" s="195">
        <v>140</v>
      </c>
      <c r="GK135" s="195">
        <v>152</v>
      </c>
      <c r="GL135" s="195">
        <v>166</v>
      </c>
      <c r="GM135" s="195">
        <v>170</v>
      </c>
      <c r="GN135" s="195">
        <v>174</v>
      </c>
      <c r="GO135" s="195">
        <v>180</v>
      </c>
      <c r="GP135" s="195">
        <v>193</v>
      </c>
      <c r="GQ135" s="195">
        <v>208</v>
      </c>
      <c r="GS135" s="195">
        <v>164</v>
      </c>
      <c r="GT135" s="195">
        <v>140</v>
      </c>
      <c r="GU135" s="195">
        <v>148</v>
      </c>
      <c r="GV135" s="195">
        <v>148</v>
      </c>
      <c r="GW135" s="195">
        <v>152</v>
      </c>
      <c r="GX135" s="195">
        <v>151</v>
      </c>
      <c r="GY135" s="195">
        <v>152</v>
      </c>
      <c r="GZ135" s="195">
        <v>161</v>
      </c>
      <c r="HA135" s="195">
        <v>173</v>
      </c>
      <c r="HB135" s="195">
        <v>187</v>
      </c>
    </row>
    <row r="136" spans="3:211" ht="15" customHeight="1">
      <c r="C136" s="277"/>
      <c r="E136" s="29"/>
      <c r="F136" s="5" t="s">
        <v>533</v>
      </c>
      <c r="H136" s="5">
        <v>96</v>
      </c>
      <c r="I136" s="5">
        <v>154</v>
      </c>
      <c r="J136" s="5">
        <v>154</v>
      </c>
      <c r="K136" s="5">
        <v>154</v>
      </c>
      <c r="L136" s="5">
        <v>169</v>
      </c>
      <c r="M136" s="5">
        <v>169</v>
      </c>
      <c r="N136" s="5">
        <v>171</v>
      </c>
      <c r="O136" s="5">
        <v>250</v>
      </c>
      <c r="P136" s="5">
        <v>280</v>
      </c>
      <c r="Q136" s="5">
        <v>280</v>
      </c>
      <c r="R136" s="5">
        <v>290</v>
      </c>
      <c r="S136" s="5">
        <v>290</v>
      </c>
      <c r="T136" s="5">
        <v>290</v>
      </c>
      <c r="U136" s="5">
        <v>290</v>
      </c>
      <c r="V136" s="5">
        <v>290</v>
      </c>
      <c r="W136" s="5">
        <v>290</v>
      </c>
      <c r="X136" s="5">
        <v>290</v>
      </c>
      <c r="Y136" s="5">
        <v>290</v>
      </c>
      <c r="Z136" s="5">
        <v>290</v>
      </c>
      <c r="AA136" s="5">
        <v>290</v>
      </c>
      <c r="AB136" s="5">
        <v>290</v>
      </c>
      <c r="AC136" s="5">
        <v>290</v>
      </c>
      <c r="AD136" s="5">
        <v>290</v>
      </c>
      <c r="AE136" s="5">
        <v>297</v>
      </c>
      <c r="AF136" s="5">
        <v>304</v>
      </c>
      <c r="AG136" s="5">
        <v>312</v>
      </c>
      <c r="AH136" s="5">
        <v>320</v>
      </c>
      <c r="AI136" s="5">
        <v>328</v>
      </c>
      <c r="AJ136" s="5">
        <v>336</v>
      </c>
      <c r="AL136" s="195">
        <v>250</v>
      </c>
      <c r="AM136" s="195">
        <v>280</v>
      </c>
      <c r="AN136" s="195">
        <v>280</v>
      </c>
      <c r="AO136" s="195">
        <v>290</v>
      </c>
      <c r="AP136" s="195">
        <v>290</v>
      </c>
      <c r="AQ136" s="195">
        <v>290</v>
      </c>
      <c r="AR136" s="195">
        <v>300</v>
      </c>
      <c r="AS136" s="195">
        <v>311</v>
      </c>
      <c r="AT136" s="195">
        <v>322</v>
      </c>
      <c r="AU136" s="195">
        <v>333</v>
      </c>
      <c r="AV136" s="195">
        <v>345</v>
      </c>
      <c r="AW136" s="195">
        <v>357</v>
      </c>
      <c r="AX136" s="195">
        <v>369</v>
      </c>
      <c r="AZ136" s="5">
        <v>0</v>
      </c>
      <c r="BA136" s="5">
        <v>0</v>
      </c>
      <c r="BB136" s="5">
        <v>0</v>
      </c>
      <c r="BC136" s="5">
        <v>0</v>
      </c>
      <c r="BD136" s="5">
        <v>0</v>
      </c>
      <c r="BE136" s="5">
        <v>0</v>
      </c>
      <c r="BF136" s="5">
        <v>-10</v>
      </c>
      <c r="BG136" s="5">
        <v>-21</v>
      </c>
      <c r="BH136" s="5">
        <v>-32</v>
      </c>
      <c r="BI136" s="5">
        <v>-43</v>
      </c>
      <c r="BJ136" s="5">
        <v>-55</v>
      </c>
      <c r="BK136" s="5">
        <v>-67</v>
      </c>
      <c r="BL136" s="5">
        <v>-79</v>
      </c>
      <c r="BN136" s="5"/>
      <c r="BO136" s="5"/>
      <c r="BP136" s="5">
        <v>280</v>
      </c>
      <c r="BQ136" s="5">
        <v>290</v>
      </c>
      <c r="BR136" s="5">
        <v>300</v>
      </c>
      <c r="BS136" s="5">
        <v>311</v>
      </c>
      <c r="BT136" s="5">
        <v>322</v>
      </c>
      <c r="BU136" s="5">
        <v>333</v>
      </c>
      <c r="BV136" s="5">
        <v>345</v>
      </c>
      <c r="BW136" s="5">
        <v>357</v>
      </c>
      <c r="BX136" s="5">
        <v>369</v>
      </c>
      <c r="BY136" s="5">
        <v>382</v>
      </c>
      <c r="CA136" s="396"/>
      <c r="CB136" s="302"/>
      <c r="CC136" s="302"/>
      <c r="CD136" s="302"/>
      <c r="CE136" s="302"/>
      <c r="CF136" s="302"/>
      <c r="CG136" s="302"/>
      <c r="CH136" s="302"/>
      <c r="CI136" s="302"/>
      <c r="CJ136" s="302"/>
      <c r="CK136" s="302"/>
      <c r="CL136" s="302"/>
      <c r="CQ136" s="302">
        <v>0</v>
      </c>
      <c r="CR136" s="302">
        <v>0</v>
      </c>
      <c r="CS136" s="302">
        <v>0</v>
      </c>
      <c r="CT136" s="302">
        <v>0</v>
      </c>
      <c r="CU136" s="302">
        <v>0</v>
      </c>
      <c r="CV136" s="302">
        <v>0</v>
      </c>
      <c r="CW136" s="302">
        <v>0</v>
      </c>
      <c r="CX136" s="302">
        <v>0</v>
      </c>
      <c r="CY136" s="302">
        <v>0</v>
      </c>
      <c r="CZ136" s="302">
        <v>0</v>
      </c>
      <c r="DA136" s="302">
        <v>290</v>
      </c>
      <c r="DB136" s="302">
        <v>290</v>
      </c>
      <c r="DC136" s="302">
        <v>290</v>
      </c>
      <c r="FK136" s="295"/>
      <c r="FL136" s="295"/>
      <c r="FM136" s="295"/>
      <c r="FN136" s="295"/>
      <c r="FO136" s="295"/>
      <c r="FP136" s="295"/>
      <c r="FQ136" s="295"/>
      <c r="FR136" s="295"/>
      <c r="FS136" s="295"/>
      <c r="FT136" s="295"/>
      <c r="FU136" s="295"/>
      <c r="FW136" s="195"/>
      <c r="FX136" s="195"/>
      <c r="FY136" s="195"/>
      <c r="FZ136" s="195"/>
      <c r="GA136" s="195"/>
      <c r="GB136" s="195"/>
      <c r="GC136" s="195"/>
      <c r="GD136" s="195"/>
      <c r="GE136" s="195"/>
      <c r="GF136" s="195"/>
      <c r="GH136" s="195">
        <v>280</v>
      </c>
      <c r="GI136" s="195">
        <v>290</v>
      </c>
      <c r="GJ136" s="195">
        <v>300</v>
      </c>
      <c r="GK136" s="195">
        <v>311</v>
      </c>
      <c r="GL136" s="195">
        <v>322</v>
      </c>
      <c r="GM136" s="195">
        <v>333</v>
      </c>
      <c r="GN136" s="195">
        <v>345</v>
      </c>
      <c r="GO136" s="195">
        <v>357</v>
      </c>
      <c r="GP136" s="195">
        <v>369</v>
      </c>
      <c r="GQ136" s="195">
        <v>382</v>
      </c>
      <c r="GS136" s="195">
        <v>290</v>
      </c>
      <c r="GT136" s="195">
        <v>290</v>
      </c>
      <c r="GU136" s="195">
        <v>290</v>
      </c>
      <c r="GV136" s="195">
        <v>300</v>
      </c>
      <c r="GW136" s="195">
        <v>311</v>
      </c>
      <c r="GX136" s="195">
        <v>322</v>
      </c>
      <c r="GY136" s="195">
        <v>333</v>
      </c>
      <c r="GZ136" s="195">
        <v>345</v>
      </c>
      <c r="HA136" s="195">
        <v>357</v>
      </c>
      <c r="HB136" s="195">
        <v>369</v>
      </c>
    </row>
    <row r="137" spans="3:211" ht="15" customHeight="1">
      <c r="C137" s="277"/>
      <c r="E137" s="29"/>
      <c r="F137" s="397"/>
      <c r="G137" s="398" t="s">
        <v>551</v>
      </c>
      <c r="H137" s="398">
        <v>0</v>
      </c>
      <c r="I137" s="398">
        <v>81</v>
      </c>
      <c r="J137" s="398">
        <v>81</v>
      </c>
      <c r="K137" s="398">
        <v>81</v>
      </c>
      <c r="L137" s="398">
        <v>96</v>
      </c>
      <c r="M137" s="398">
        <v>96</v>
      </c>
      <c r="N137" s="398">
        <v>98</v>
      </c>
      <c r="O137" s="398">
        <v>116</v>
      </c>
      <c r="P137" s="398">
        <v>110</v>
      </c>
      <c r="Q137" s="398">
        <v>125</v>
      </c>
      <c r="R137" s="398">
        <v>126</v>
      </c>
      <c r="S137" s="398">
        <v>150</v>
      </c>
      <c r="T137" s="398">
        <v>142</v>
      </c>
      <c r="U137" s="398">
        <v>133</v>
      </c>
      <c r="V137" s="398">
        <v>136</v>
      </c>
      <c r="W137" s="398">
        <v>136</v>
      </c>
      <c r="X137" s="398">
        <v>136</v>
      </c>
      <c r="Y137" s="398">
        <v>134</v>
      </c>
      <c r="Z137" s="398">
        <v>130</v>
      </c>
      <c r="AA137" s="398">
        <v>126</v>
      </c>
      <c r="AB137" s="398">
        <v>122</v>
      </c>
      <c r="AC137" s="398">
        <v>119</v>
      </c>
      <c r="AD137" s="398">
        <v>114</v>
      </c>
      <c r="AE137" s="398">
        <v>121</v>
      </c>
      <c r="AF137" s="398">
        <v>28</v>
      </c>
      <c r="AG137" s="398">
        <v>8</v>
      </c>
      <c r="AH137" s="398">
        <v>4</v>
      </c>
      <c r="AI137" s="398">
        <v>12</v>
      </c>
      <c r="AJ137" s="398">
        <v>20</v>
      </c>
      <c r="AL137" s="399">
        <v>116</v>
      </c>
      <c r="AM137" s="399">
        <v>110</v>
      </c>
      <c r="AN137" s="399">
        <v>125</v>
      </c>
      <c r="AO137" s="399">
        <v>126</v>
      </c>
      <c r="AP137" s="399">
        <v>150</v>
      </c>
      <c r="AQ137" s="399">
        <v>142</v>
      </c>
      <c r="AR137" s="399">
        <v>152</v>
      </c>
      <c r="AS137" s="399">
        <v>159</v>
      </c>
      <c r="AT137" s="399">
        <v>171</v>
      </c>
      <c r="AU137" s="399">
        <v>181</v>
      </c>
      <c r="AV137" s="399">
        <v>184</v>
      </c>
      <c r="AW137" s="399">
        <v>184</v>
      </c>
      <c r="AX137" s="399">
        <v>182</v>
      </c>
      <c r="AZ137" s="398">
        <v>0</v>
      </c>
      <c r="BA137" s="398">
        <v>0</v>
      </c>
      <c r="BB137" s="398">
        <v>0</v>
      </c>
      <c r="BC137" s="398">
        <v>0</v>
      </c>
      <c r="BD137" s="398">
        <v>0</v>
      </c>
      <c r="BE137" s="398">
        <v>0</v>
      </c>
      <c r="BF137" s="398">
        <v>-19</v>
      </c>
      <c r="BG137" s="398">
        <v>-23</v>
      </c>
      <c r="BH137" s="398">
        <v>-35</v>
      </c>
      <c r="BI137" s="398">
        <v>-45</v>
      </c>
      <c r="BJ137" s="398">
        <v>-50</v>
      </c>
      <c r="BK137" s="398">
        <v>-54</v>
      </c>
      <c r="BL137" s="398">
        <v>-56</v>
      </c>
      <c r="BN137" s="398"/>
      <c r="BO137" s="398"/>
      <c r="BP137" s="398"/>
      <c r="BQ137" s="398">
        <v>126</v>
      </c>
      <c r="BR137" s="398">
        <v>136</v>
      </c>
      <c r="BS137" s="398">
        <v>143</v>
      </c>
      <c r="BT137" s="398">
        <v>149</v>
      </c>
      <c r="BU137" s="398">
        <v>153</v>
      </c>
      <c r="BV137" s="398">
        <v>157</v>
      </c>
      <c r="BW137" s="398">
        <v>159</v>
      </c>
      <c r="BX137" s="398">
        <v>155</v>
      </c>
      <c r="BY137" s="398">
        <v>152</v>
      </c>
      <c r="CA137" s="396"/>
      <c r="CB137" s="302"/>
      <c r="CC137" s="302"/>
      <c r="CD137" s="302"/>
      <c r="CE137" s="302"/>
      <c r="CF137" s="302"/>
      <c r="CG137" s="302"/>
      <c r="CH137" s="302"/>
      <c r="CI137" s="302"/>
      <c r="CJ137" s="302"/>
      <c r="CK137" s="302"/>
      <c r="CL137" s="302"/>
      <c r="CQ137" s="302">
        <v>0</v>
      </c>
      <c r="CR137" s="302">
        <v>0</v>
      </c>
      <c r="CS137" s="302">
        <v>0</v>
      </c>
      <c r="CT137" s="302">
        <v>0</v>
      </c>
      <c r="CU137" s="302">
        <v>0</v>
      </c>
      <c r="CV137" s="302">
        <v>0</v>
      </c>
      <c r="CW137" s="302">
        <v>0</v>
      </c>
      <c r="CX137" s="302">
        <v>0</v>
      </c>
      <c r="CY137" s="302">
        <v>0</v>
      </c>
      <c r="CZ137" s="302">
        <v>0</v>
      </c>
      <c r="DA137" s="302">
        <v>126</v>
      </c>
      <c r="DB137" s="302">
        <v>150</v>
      </c>
      <c r="DC137" s="302">
        <v>142</v>
      </c>
      <c r="FW137" s="195"/>
      <c r="FX137" s="195"/>
      <c r="FY137" s="195"/>
      <c r="FZ137" s="195"/>
      <c r="GA137" s="195"/>
      <c r="GB137" s="195"/>
      <c r="GC137" s="195"/>
      <c r="GD137" s="195"/>
      <c r="GE137" s="195"/>
      <c r="GF137" s="195"/>
      <c r="GH137" s="399">
        <v>125</v>
      </c>
      <c r="GI137" s="399">
        <v>126</v>
      </c>
      <c r="GJ137" s="399">
        <v>160</v>
      </c>
      <c r="GK137" s="399">
        <v>159</v>
      </c>
      <c r="GL137" s="399">
        <v>156</v>
      </c>
      <c r="GM137" s="399">
        <v>163</v>
      </c>
      <c r="GN137" s="399">
        <v>171</v>
      </c>
      <c r="GO137" s="399">
        <v>177</v>
      </c>
      <c r="GP137" s="399">
        <v>176</v>
      </c>
      <c r="GQ137" s="399">
        <v>174</v>
      </c>
      <c r="GS137" s="399">
        <v>126</v>
      </c>
      <c r="GT137" s="399">
        <v>150</v>
      </c>
      <c r="GU137" s="399">
        <v>142</v>
      </c>
      <c r="GV137" s="399">
        <v>152</v>
      </c>
      <c r="GW137" s="399">
        <v>159</v>
      </c>
      <c r="GX137" s="399">
        <v>171</v>
      </c>
      <c r="GY137" s="399">
        <v>181</v>
      </c>
      <c r="GZ137" s="399">
        <v>184</v>
      </c>
      <c r="HA137" s="399">
        <v>184</v>
      </c>
      <c r="HB137" s="399">
        <v>182</v>
      </c>
    </row>
    <row r="138" spans="3:211" ht="15" customHeight="1">
      <c r="C138" s="277"/>
      <c r="E138" s="29"/>
      <c r="F138" s="5" t="s">
        <v>552</v>
      </c>
      <c r="H138" s="5">
        <v>141</v>
      </c>
      <c r="I138" s="5">
        <v>141</v>
      </c>
      <c r="J138" s="5">
        <v>163</v>
      </c>
      <c r="K138" s="5">
        <v>152</v>
      </c>
      <c r="L138" s="5">
        <v>152</v>
      </c>
      <c r="M138" s="5">
        <v>143</v>
      </c>
      <c r="N138" s="5">
        <v>143</v>
      </c>
      <c r="O138" s="5">
        <v>143</v>
      </c>
      <c r="P138" s="5">
        <v>154</v>
      </c>
      <c r="Q138" s="5">
        <v>204</v>
      </c>
      <c r="R138" s="5">
        <v>217</v>
      </c>
      <c r="S138" s="5">
        <v>223</v>
      </c>
      <c r="T138" s="5">
        <v>243</v>
      </c>
      <c r="U138" s="5">
        <v>255</v>
      </c>
      <c r="V138" s="5">
        <v>258</v>
      </c>
      <c r="W138" s="5">
        <v>267</v>
      </c>
      <c r="X138" s="5">
        <v>277</v>
      </c>
      <c r="Y138" s="5">
        <v>291</v>
      </c>
      <c r="Z138" s="5">
        <v>308</v>
      </c>
      <c r="AA138" s="5">
        <v>328</v>
      </c>
      <c r="AB138" s="5">
        <v>351</v>
      </c>
      <c r="AC138" s="5">
        <v>373</v>
      </c>
      <c r="AD138" s="5">
        <v>398</v>
      </c>
      <c r="AE138" s="5">
        <v>409</v>
      </c>
      <c r="AF138" s="5">
        <v>580</v>
      </c>
      <c r="AG138" s="5">
        <v>690</v>
      </c>
      <c r="AH138" s="5">
        <v>799</v>
      </c>
      <c r="AI138" s="5">
        <v>799</v>
      </c>
      <c r="AJ138" s="5">
        <v>799</v>
      </c>
      <c r="AL138" s="195">
        <v>143</v>
      </c>
      <c r="AM138" s="195">
        <v>154</v>
      </c>
      <c r="AN138" s="195">
        <v>204</v>
      </c>
      <c r="AO138" s="195">
        <v>217</v>
      </c>
      <c r="AP138" s="195">
        <v>223</v>
      </c>
      <c r="AQ138" s="195">
        <v>243</v>
      </c>
      <c r="AR138" s="195">
        <v>248</v>
      </c>
      <c r="AS138" s="195">
        <v>261</v>
      </c>
      <c r="AT138" s="195">
        <v>274</v>
      </c>
      <c r="AU138" s="195">
        <v>291</v>
      </c>
      <c r="AV138" s="195">
        <v>306</v>
      </c>
      <c r="AW138" s="195">
        <v>329</v>
      </c>
      <c r="AX138" s="195">
        <v>342</v>
      </c>
      <c r="AZ138" s="5">
        <v>0</v>
      </c>
      <c r="BA138" s="5">
        <v>0</v>
      </c>
      <c r="BB138" s="5">
        <v>0</v>
      </c>
      <c r="BC138" s="5">
        <v>0</v>
      </c>
      <c r="BD138" s="5">
        <v>0</v>
      </c>
      <c r="BE138" s="5">
        <v>0</v>
      </c>
      <c r="BF138" s="5">
        <v>7</v>
      </c>
      <c r="BG138" s="5">
        <v>-3</v>
      </c>
      <c r="BH138" s="5">
        <v>-7</v>
      </c>
      <c r="BI138" s="5">
        <v>-14</v>
      </c>
      <c r="BJ138" s="5">
        <v>-15</v>
      </c>
      <c r="BK138" s="5">
        <v>-21</v>
      </c>
      <c r="BL138" s="5">
        <v>-14</v>
      </c>
      <c r="BN138" s="5"/>
      <c r="BO138" s="5"/>
      <c r="BP138" s="5">
        <v>204</v>
      </c>
      <c r="BQ138" s="5">
        <v>217</v>
      </c>
      <c r="BR138" s="5">
        <v>234</v>
      </c>
      <c r="BS138" s="5">
        <v>250</v>
      </c>
      <c r="BT138" s="5">
        <v>270</v>
      </c>
      <c r="BU138" s="5">
        <v>294</v>
      </c>
      <c r="BV138" s="5">
        <v>318</v>
      </c>
      <c r="BW138" s="5">
        <v>339</v>
      </c>
      <c r="BX138" s="5">
        <v>357</v>
      </c>
      <c r="BY138" s="5">
        <v>380</v>
      </c>
      <c r="CA138" s="396"/>
      <c r="CB138" s="302"/>
      <c r="CC138" s="302"/>
      <c r="CD138" s="302"/>
      <c r="CE138" s="302"/>
      <c r="CF138" s="302"/>
      <c r="CG138" s="302"/>
      <c r="CH138" s="302"/>
      <c r="CI138" s="302"/>
      <c r="CJ138" s="302"/>
      <c r="CK138" s="302"/>
      <c r="CL138" s="302"/>
      <c r="CQ138" s="302">
        <v>0</v>
      </c>
      <c r="CR138" s="302">
        <v>0</v>
      </c>
      <c r="CS138" s="302">
        <v>0</v>
      </c>
      <c r="CT138" s="302">
        <v>0</v>
      </c>
      <c r="CU138" s="302">
        <v>0</v>
      </c>
      <c r="CV138" s="302">
        <v>0</v>
      </c>
      <c r="CW138" s="302">
        <v>0</v>
      </c>
      <c r="CX138" s="302">
        <v>0</v>
      </c>
      <c r="CY138" s="302">
        <v>0</v>
      </c>
      <c r="CZ138" s="302">
        <v>0</v>
      </c>
      <c r="DA138" s="302">
        <v>217</v>
      </c>
      <c r="DB138" s="302">
        <v>223</v>
      </c>
      <c r="DC138" s="302">
        <v>243</v>
      </c>
      <c r="FW138" s="195"/>
      <c r="FX138" s="195"/>
      <c r="FY138" s="195"/>
      <c r="FZ138" s="195"/>
      <c r="GA138" s="195"/>
      <c r="GB138" s="195"/>
      <c r="GC138" s="195"/>
      <c r="GD138" s="195"/>
      <c r="GE138" s="195"/>
      <c r="GF138" s="195"/>
      <c r="GH138" s="195">
        <v>204</v>
      </c>
      <c r="GI138" s="195">
        <v>217</v>
      </c>
      <c r="GJ138" s="195">
        <v>236</v>
      </c>
      <c r="GK138" s="195">
        <v>238</v>
      </c>
      <c r="GL138" s="195">
        <v>256</v>
      </c>
      <c r="GM138" s="195">
        <v>284</v>
      </c>
      <c r="GN138" s="195">
        <v>306</v>
      </c>
      <c r="GO138" s="195">
        <v>327</v>
      </c>
      <c r="GP138" s="195">
        <v>345</v>
      </c>
      <c r="GQ138" s="195">
        <v>363</v>
      </c>
      <c r="GS138" s="195">
        <v>217</v>
      </c>
      <c r="GT138" s="195">
        <v>223</v>
      </c>
      <c r="GU138" s="195">
        <v>243</v>
      </c>
      <c r="GV138" s="195">
        <v>248</v>
      </c>
      <c r="GW138" s="195">
        <v>261</v>
      </c>
      <c r="GX138" s="195">
        <v>274</v>
      </c>
      <c r="GY138" s="195">
        <v>291</v>
      </c>
      <c r="GZ138" s="195">
        <v>306</v>
      </c>
      <c r="HA138" s="195">
        <v>329</v>
      </c>
      <c r="HB138" s="195">
        <v>342</v>
      </c>
    </row>
    <row r="139" spans="3:211" ht="15" customHeight="1">
      <c r="C139" s="277"/>
      <c r="E139" s="29"/>
      <c r="F139" s="5" t="s">
        <v>553</v>
      </c>
      <c r="H139" s="5">
        <v>23</v>
      </c>
      <c r="I139" s="5">
        <v>23</v>
      </c>
      <c r="J139" s="5">
        <v>30</v>
      </c>
      <c r="K139" s="5">
        <v>25</v>
      </c>
      <c r="L139" s="5">
        <v>25</v>
      </c>
      <c r="M139" s="5">
        <v>25</v>
      </c>
      <c r="N139" s="5">
        <v>25</v>
      </c>
      <c r="O139" s="5">
        <v>25</v>
      </c>
      <c r="P139" s="5">
        <v>41</v>
      </c>
      <c r="Q139" s="5">
        <v>41</v>
      </c>
      <c r="R139" s="5">
        <v>43</v>
      </c>
      <c r="S139" s="5">
        <v>41</v>
      </c>
      <c r="T139" s="5">
        <v>41</v>
      </c>
      <c r="U139" s="5">
        <v>41</v>
      </c>
      <c r="V139" s="5">
        <v>41</v>
      </c>
      <c r="W139" s="5">
        <v>41</v>
      </c>
      <c r="X139" s="5">
        <v>41</v>
      </c>
      <c r="Y139" s="5">
        <v>41</v>
      </c>
      <c r="Z139" s="5">
        <v>41</v>
      </c>
      <c r="AA139" s="5">
        <v>41</v>
      </c>
      <c r="AB139" s="5">
        <v>41</v>
      </c>
      <c r="AC139" s="5">
        <v>41</v>
      </c>
      <c r="AD139" s="5">
        <v>41</v>
      </c>
      <c r="AE139" s="5">
        <v>41</v>
      </c>
      <c r="AF139" s="5">
        <v>74</v>
      </c>
      <c r="AG139" s="5">
        <v>74</v>
      </c>
      <c r="AH139" s="5">
        <v>84</v>
      </c>
      <c r="AI139" s="5">
        <v>88</v>
      </c>
      <c r="AJ139" s="5">
        <v>92</v>
      </c>
      <c r="AL139" s="195">
        <v>25</v>
      </c>
      <c r="AM139" s="195">
        <v>41</v>
      </c>
      <c r="AN139" s="195">
        <v>41</v>
      </c>
      <c r="AO139" s="195">
        <v>43</v>
      </c>
      <c r="AP139" s="195">
        <v>41</v>
      </c>
      <c r="AQ139" s="195">
        <v>41</v>
      </c>
      <c r="AR139" s="195">
        <v>46</v>
      </c>
      <c r="AS139" s="195">
        <v>50</v>
      </c>
      <c r="AT139" s="195">
        <v>54</v>
      </c>
      <c r="AU139" s="195">
        <v>52</v>
      </c>
      <c r="AV139" s="195">
        <v>54</v>
      </c>
      <c r="AW139" s="195">
        <v>42</v>
      </c>
      <c r="AX139" s="195">
        <v>44</v>
      </c>
      <c r="AZ139" s="5">
        <v>0</v>
      </c>
      <c r="BA139" s="5">
        <v>0</v>
      </c>
      <c r="BB139" s="5">
        <v>0</v>
      </c>
      <c r="BC139" s="5">
        <v>0</v>
      </c>
      <c r="BD139" s="5">
        <v>0</v>
      </c>
      <c r="BE139" s="5">
        <v>0</v>
      </c>
      <c r="BF139" s="5">
        <v>-5</v>
      </c>
      <c r="BG139" s="5">
        <v>-9</v>
      </c>
      <c r="BH139" s="5">
        <v>-13</v>
      </c>
      <c r="BI139" s="5">
        <v>-11</v>
      </c>
      <c r="BJ139" s="5">
        <v>-13</v>
      </c>
      <c r="BK139" s="5">
        <v>-1</v>
      </c>
      <c r="BL139" s="5">
        <v>-3</v>
      </c>
      <c r="BN139" s="5"/>
      <c r="BO139" s="5"/>
      <c r="BP139" s="5">
        <v>41</v>
      </c>
      <c r="BQ139" s="5">
        <v>43</v>
      </c>
      <c r="BR139" s="5">
        <v>46</v>
      </c>
      <c r="BS139" s="5">
        <v>51</v>
      </c>
      <c r="BT139" s="5">
        <v>54</v>
      </c>
      <c r="BU139" s="5">
        <v>55</v>
      </c>
      <c r="BV139" s="5">
        <v>58</v>
      </c>
      <c r="BW139" s="5">
        <v>58</v>
      </c>
      <c r="BX139" s="5">
        <v>58</v>
      </c>
      <c r="BY139" s="5">
        <v>58</v>
      </c>
      <c r="CA139" s="396"/>
      <c r="CB139" s="302"/>
      <c r="CC139" s="302"/>
      <c r="CD139" s="302"/>
      <c r="CE139" s="302"/>
      <c r="CF139" s="302"/>
      <c r="CG139" s="302"/>
      <c r="CH139" s="302"/>
      <c r="CI139" s="302"/>
      <c r="CJ139" s="302"/>
      <c r="CK139" s="302"/>
      <c r="CL139" s="302"/>
      <c r="CQ139" s="302">
        <v>0</v>
      </c>
      <c r="CR139" s="302">
        <v>0</v>
      </c>
      <c r="CS139" s="302">
        <v>0</v>
      </c>
      <c r="CT139" s="302">
        <v>0</v>
      </c>
      <c r="CU139" s="302">
        <v>0</v>
      </c>
      <c r="CV139" s="302">
        <v>0</v>
      </c>
      <c r="CW139" s="302">
        <v>0</v>
      </c>
      <c r="CX139" s="302">
        <v>0</v>
      </c>
      <c r="CY139" s="302">
        <v>0</v>
      </c>
      <c r="CZ139" s="302">
        <v>0</v>
      </c>
      <c r="DA139" s="302">
        <v>43</v>
      </c>
      <c r="DB139" s="302">
        <v>41</v>
      </c>
      <c r="DC139" s="302">
        <v>41</v>
      </c>
      <c r="FW139" s="195"/>
      <c r="FX139" s="195"/>
      <c r="FY139" s="195"/>
      <c r="FZ139" s="195"/>
      <c r="GA139" s="195"/>
      <c r="GB139" s="195"/>
      <c r="GC139" s="195"/>
      <c r="GD139" s="195"/>
      <c r="GE139" s="195"/>
      <c r="GF139" s="195"/>
      <c r="GH139" s="195">
        <v>41</v>
      </c>
      <c r="GI139" s="195">
        <v>43</v>
      </c>
      <c r="GJ139" s="195">
        <v>46</v>
      </c>
      <c r="GK139" s="195">
        <v>47</v>
      </c>
      <c r="GL139" s="195">
        <v>49</v>
      </c>
      <c r="GM139" s="195">
        <v>50</v>
      </c>
      <c r="GN139" s="195">
        <v>54</v>
      </c>
      <c r="GO139" s="195">
        <v>54</v>
      </c>
      <c r="GP139" s="195">
        <v>54</v>
      </c>
      <c r="GQ139" s="195">
        <v>54</v>
      </c>
      <c r="GS139" s="195">
        <v>43</v>
      </c>
      <c r="GT139" s="195">
        <v>41</v>
      </c>
      <c r="GU139" s="195">
        <v>41</v>
      </c>
      <c r="GV139" s="195">
        <v>46</v>
      </c>
      <c r="GW139" s="195">
        <v>50</v>
      </c>
      <c r="GX139" s="195">
        <v>54</v>
      </c>
      <c r="GY139" s="195">
        <v>52</v>
      </c>
      <c r="GZ139" s="195">
        <v>54</v>
      </c>
      <c r="HA139" s="195">
        <v>42</v>
      </c>
      <c r="HB139" s="195">
        <v>44</v>
      </c>
    </row>
    <row r="140" spans="3:211" ht="15" customHeight="1">
      <c r="C140" s="277"/>
      <c r="E140" s="29"/>
      <c r="F140" s="5" t="s">
        <v>554</v>
      </c>
      <c r="H140" s="5">
        <v>89</v>
      </c>
      <c r="I140" s="5">
        <v>89</v>
      </c>
      <c r="J140" s="5">
        <v>60</v>
      </c>
      <c r="K140" s="5">
        <v>81</v>
      </c>
      <c r="L140" s="5">
        <v>81</v>
      </c>
      <c r="M140" s="5">
        <v>90</v>
      </c>
      <c r="N140" s="5">
        <v>110</v>
      </c>
      <c r="O140" s="5">
        <v>110</v>
      </c>
      <c r="P140" s="5">
        <v>119</v>
      </c>
      <c r="Q140" s="5">
        <v>127</v>
      </c>
      <c r="R140" s="5">
        <v>136</v>
      </c>
      <c r="S140" s="5">
        <v>189</v>
      </c>
      <c r="T140" s="5">
        <v>161</v>
      </c>
      <c r="U140" s="5">
        <v>125</v>
      </c>
      <c r="V140" s="5">
        <v>137</v>
      </c>
      <c r="W140" s="5">
        <v>148</v>
      </c>
      <c r="X140" s="5">
        <v>163</v>
      </c>
      <c r="Y140" s="5">
        <v>179</v>
      </c>
      <c r="Z140" s="5">
        <v>200</v>
      </c>
      <c r="AA140" s="5">
        <v>215</v>
      </c>
      <c r="AB140" s="5">
        <v>226</v>
      </c>
      <c r="AC140" s="5">
        <v>243</v>
      </c>
      <c r="AD140" s="5">
        <v>258</v>
      </c>
      <c r="AE140" s="5">
        <v>258</v>
      </c>
      <c r="AF140" s="5">
        <v>358</v>
      </c>
      <c r="AG140" s="5">
        <v>457</v>
      </c>
      <c r="AH140" s="5">
        <v>477</v>
      </c>
      <c r="AI140" s="5">
        <v>477</v>
      </c>
      <c r="AJ140" s="5">
        <v>477</v>
      </c>
      <c r="AL140" s="195">
        <v>110</v>
      </c>
      <c r="AM140" s="195">
        <v>119</v>
      </c>
      <c r="AN140" s="195">
        <v>127</v>
      </c>
      <c r="AO140" s="195">
        <v>136</v>
      </c>
      <c r="AP140" s="195">
        <v>189</v>
      </c>
      <c r="AQ140" s="195">
        <v>161</v>
      </c>
      <c r="AR140" s="195">
        <v>169</v>
      </c>
      <c r="AS140" s="195">
        <v>167</v>
      </c>
      <c r="AT140" s="195">
        <v>175</v>
      </c>
      <c r="AU140" s="195">
        <v>184</v>
      </c>
      <c r="AV140" s="195">
        <v>194</v>
      </c>
      <c r="AW140" s="195">
        <v>211</v>
      </c>
      <c r="AX140" s="195">
        <v>236</v>
      </c>
      <c r="AZ140" s="5">
        <v>0</v>
      </c>
      <c r="BA140" s="5">
        <v>0</v>
      </c>
      <c r="BB140" s="5">
        <v>0</v>
      </c>
      <c r="BC140" s="5">
        <v>0</v>
      </c>
      <c r="BD140" s="5">
        <v>0</v>
      </c>
      <c r="BE140" s="5">
        <v>0</v>
      </c>
      <c r="BF140" s="5">
        <v>-44</v>
      </c>
      <c r="BG140" s="5">
        <v>-30</v>
      </c>
      <c r="BH140" s="5">
        <v>-27</v>
      </c>
      <c r="BI140" s="5">
        <v>-21</v>
      </c>
      <c r="BJ140" s="5">
        <v>-15</v>
      </c>
      <c r="BK140" s="5">
        <v>-11</v>
      </c>
      <c r="BL140" s="5">
        <v>-21</v>
      </c>
      <c r="BN140" s="5"/>
      <c r="BO140" s="5"/>
      <c r="BP140" s="5">
        <v>127</v>
      </c>
      <c r="BQ140" s="5">
        <v>136</v>
      </c>
      <c r="BR140" s="5">
        <v>136</v>
      </c>
      <c r="BS140" s="5">
        <v>136</v>
      </c>
      <c r="BT140" s="5">
        <v>136</v>
      </c>
      <c r="BU140" s="5">
        <v>145</v>
      </c>
      <c r="BV140" s="5">
        <v>151</v>
      </c>
      <c r="BW140" s="5">
        <v>163</v>
      </c>
      <c r="BX140" s="5">
        <v>179</v>
      </c>
      <c r="BY140" s="5">
        <v>189</v>
      </c>
      <c r="CA140" s="396"/>
      <c r="CB140" s="302"/>
      <c r="CC140" s="302"/>
      <c r="CD140" s="302"/>
      <c r="CE140" s="302"/>
      <c r="CF140" s="302"/>
      <c r="CG140" s="302"/>
      <c r="CH140" s="302"/>
      <c r="CI140" s="302"/>
      <c r="CJ140" s="302"/>
      <c r="CK140" s="302"/>
      <c r="CL140" s="302"/>
      <c r="CQ140" s="302">
        <v>0</v>
      </c>
      <c r="CR140" s="302">
        <v>0</v>
      </c>
      <c r="CS140" s="302">
        <v>0</v>
      </c>
      <c r="CT140" s="302">
        <v>0</v>
      </c>
      <c r="CU140" s="302">
        <v>0</v>
      </c>
      <c r="CV140" s="302">
        <v>0</v>
      </c>
      <c r="CW140" s="302">
        <v>0</v>
      </c>
      <c r="CX140" s="302">
        <v>0</v>
      </c>
      <c r="CY140" s="302">
        <v>0</v>
      </c>
      <c r="CZ140" s="302">
        <v>0</v>
      </c>
      <c r="DA140" s="302">
        <v>136</v>
      </c>
      <c r="DB140" s="302">
        <v>189</v>
      </c>
      <c r="DC140" s="302">
        <v>161</v>
      </c>
      <c r="FW140" s="195"/>
      <c r="FX140" s="195"/>
      <c r="FY140" s="195"/>
      <c r="FZ140" s="195"/>
      <c r="GA140" s="195"/>
      <c r="GB140" s="195"/>
      <c r="GC140" s="195"/>
      <c r="GD140" s="195"/>
      <c r="GE140" s="195"/>
      <c r="GF140" s="195"/>
      <c r="GH140" s="195">
        <v>127</v>
      </c>
      <c r="GI140" s="195">
        <v>136</v>
      </c>
      <c r="GJ140" s="195">
        <v>149</v>
      </c>
      <c r="GK140" s="195">
        <v>149</v>
      </c>
      <c r="GL140" s="195">
        <v>149</v>
      </c>
      <c r="GM140" s="195">
        <v>153</v>
      </c>
      <c r="GN140" s="195">
        <v>160</v>
      </c>
      <c r="GO140" s="195">
        <v>171</v>
      </c>
      <c r="GP140" s="195">
        <v>185</v>
      </c>
      <c r="GQ140" s="195">
        <v>199</v>
      </c>
      <c r="GS140" s="195">
        <v>136</v>
      </c>
      <c r="GT140" s="195">
        <v>189</v>
      </c>
      <c r="GU140" s="195">
        <v>161</v>
      </c>
      <c r="GV140" s="195">
        <v>169</v>
      </c>
      <c r="GW140" s="195">
        <v>167</v>
      </c>
      <c r="GX140" s="195">
        <v>175</v>
      </c>
      <c r="GY140" s="195">
        <v>184</v>
      </c>
      <c r="GZ140" s="195">
        <v>194</v>
      </c>
      <c r="HA140" s="195">
        <v>211</v>
      </c>
      <c r="HB140" s="195">
        <v>236</v>
      </c>
    </row>
    <row r="141" spans="3:211" ht="15" customHeight="1">
      <c r="C141" s="277"/>
      <c r="E141" s="29"/>
      <c r="F141" s="5" t="s">
        <v>555</v>
      </c>
      <c r="H141" s="5">
        <v>82</v>
      </c>
      <c r="I141" s="5">
        <v>82</v>
      </c>
      <c r="J141" s="5">
        <v>92</v>
      </c>
      <c r="K141" s="5">
        <v>112</v>
      </c>
      <c r="L141" s="5">
        <v>122</v>
      </c>
      <c r="M141" s="5">
        <v>147</v>
      </c>
      <c r="N141" s="5">
        <v>157</v>
      </c>
      <c r="O141" s="5">
        <v>167</v>
      </c>
      <c r="P141" s="5">
        <v>217</v>
      </c>
      <c r="Q141" s="5">
        <v>217</v>
      </c>
      <c r="R141" s="5">
        <v>234</v>
      </c>
      <c r="S141" s="5">
        <v>254</v>
      </c>
      <c r="T141" s="5">
        <v>297</v>
      </c>
      <c r="U141" s="5">
        <v>337</v>
      </c>
      <c r="V141" s="5">
        <v>343</v>
      </c>
      <c r="W141" s="5">
        <v>355</v>
      </c>
      <c r="X141" s="5">
        <v>360</v>
      </c>
      <c r="Y141" s="5">
        <v>360</v>
      </c>
      <c r="Z141" s="5">
        <v>360</v>
      </c>
      <c r="AA141" s="5">
        <v>360</v>
      </c>
      <c r="AB141" s="5">
        <v>360</v>
      </c>
      <c r="AC141" s="5">
        <v>360</v>
      </c>
      <c r="AD141" s="5">
        <v>360</v>
      </c>
      <c r="AE141" s="5">
        <v>393</v>
      </c>
      <c r="AF141" s="5">
        <v>556</v>
      </c>
      <c r="AG141" s="5">
        <v>664</v>
      </c>
      <c r="AH141" s="5">
        <v>698</v>
      </c>
      <c r="AI141" s="5">
        <v>698</v>
      </c>
      <c r="AJ141" s="5">
        <v>698</v>
      </c>
      <c r="AL141" s="195">
        <v>167</v>
      </c>
      <c r="AM141" s="195">
        <v>217</v>
      </c>
      <c r="AN141" s="195">
        <v>217</v>
      </c>
      <c r="AO141" s="195">
        <v>234</v>
      </c>
      <c r="AP141" s="195">
        <v>254</v>
      </c>
      <c r="AQ141" s="195">
        <v>297</v>
      </c>
      <c r="AR141" s="195">
        <v>304</v>
      </c>
      <c r="AS141" s="195">
        <v>322</v>
      </c>
      <c r="AT141" s="195">
        <v>335</v>
      </c>
      <c r="AU141" s="195">
        <v>343</v>
      </c>
      <c r="AV141" s="195">
        <v>344</v>
      </c>
      <c r="AW141" s="195">
        <v>360</v>
      </c>
      <c r="AX141" s="195">
        <v>358</v>
      </c>
      <c r="AZ141" s="5">
        <v>0</v>
      </c>
      <c r="BA141" s="5">
        <v>0</v>
      </c>
      <c r="BB141" s="5">
        <v>0</v>
      </c>
      <c r="BC141" s="5">
        <v>0</v>
      </c>
      <c r="BD141" s="5">
        <v>0</v>
      </c>
      <c r="BE141" s="5">
        <v>0</v>
      </c>
      <c r="BF141" s="5">
        <v>33</v>
      </c>
      <c r="BG141" s="5">
        <v>21</v>
      </c>
      <c r="BH141" s="5">
        <v>20</v>
      </c>
      <c r="BI141" s="5">
        <v>17</v>
      </c>
      <c r="BJ141" s="5">
        <v>16</v>
      </c>
      <c r="BK141" s="5">
        <v>0</v>
      </c>
      <c r="BL141" s="5">
        <v>2</v>
      </c>
      <c r="BN141" s="5"/>
      <c r="BO141" s="5"/>
      <c r="BP141" s="5">
        <v>217</v>
      </c>
      <c r="BQ141" s="5">
        <v>234</v>
      </c>
      <c r="BR141" s="5">
        <v>253</v>
      </c>
      <c r="BS141" s="5">
        <v>272</v>
      </c>
      <c r="BT141" s="5">
        <v>287</v>
      </c>
      <c r="BU141" s="5">
        <v>296</v>
      </c>
      <c r="BV141" s="5">
        <v>308</v>
      </c>
      <c r="BW141" s="5">
        <v>321</v>
      </c>
      <c r="BX141" s="5">
        <v>338</v>
      </c>
      <c r="BY141" s="5">
        <v>357</v>
      </c>
      <c r="CA141" s="396"/>
      <c r="CB141" s="302"/>
      <c r="CC141" s="302"/>
      <c r="CD141" s="302"/>
      <c r="CE141" s="302"/>
      <c r="CF141" s="302"/>
      <c r="CG141" s="302"/>
      <c r="CH141" s="302"/>
      <c r="CI141" s="302"/>
      <c r="CJ141" s="302"/>
      <c r="CK141" s="302"/>
      <c r="CL141" s="302"/>
      <c r="CQ141" s="302">
        <v>0</v>
      </c>
      <c r="CR141" s="302">
        <v>0</v>
      </c>
      <c r="CS141" s="302">
        <v>0</v>
      </c>
      <c r="CT141" s="302">
        <v>0</v>
      </c>
      <c r="CU141" s="302">
        <v>0</v>
      </c>
      <c r="CV141" s="302">
        <v>0</v>
      </c>
      <c r="CW141" s="302">
        <v>0</v>
      </c>
      <c r="CX141" s="302">
        <v>0</v>
      </c>
      <c r="CY141" s="302">
        <v>0</v>
      </c>
      <c r="CZ141" s="302">
        <v>0</v>
      </c>
      <c r="DA141" s="302">
        <v>234</v>
      </c>
      <c r="DB141" s="302">
        <v>254</v>
      </c>
      <c r="DC141" s="302">
        <v>297</v>
      </c>
      <c r="FW141" s="195"/>
      <c r="FX141" s="195"/>
      <c r="FY141" s="195"/>
      <c r="FZ141" s="195"/>
      <c r="GA141" s="195"/>
      <c r="GB141" s="195"/>
      <c r="GC141" s="195"/>
      <c r="GD141" s="195"/>
      <c r="GE141" s="195"/>
      <c r="GF141" s="195"/>
      <c r="GH141" s="195">
        <v>217</v>
      </c>
      <c r="GI141" s="195">
        <v>234</v>
      </c>
      <c r="GJ141" s="195">
        <v>265</v>
      </c>
      <c r="GK141" s="195">
        <v>291</v>
      </c>
      <c r="GL141" s="195">
        <v>306</v>
      </c>
      <c r="GM141" s="195">
        <v>321</v>
      </c>
      <c r="GN141" s="195">
        <v>336</v>
      </c>
      <c r="GO141" s="195">
        <v>351</v>
      </c>
      <c r="GP141" s="195">
        <v>365</v>
      </c>
      <c r="GQ141" s="195">
        <v>384</v>
      </c>
      <c r="GS141" s="195">
        <v>234</v>
      </c>
      <c r="GT141" s="195">
        <v>254</v>
      </c>
      <c r="GU141" s="195">
        <v>297</v>
      </c>
      <c r="GV141" s="195">
        <v>304</v>
      </c>
      <c r="GW141" s="195">
        <v>322</v>
      </c>
      <c r="GX141" s="195">
        <v>335</v>
      </c>
      <c r="GY141" s="195">
        <v>343</v>
      </c>
      <c r="GZ141" s="195">
        <v>344</v>
      </c>
      <c r="HA141" s="195">
        <v>360</v>
      </c>
      <c r="HB141" s="195">
        <v>358</v>
      </c>
    </row>
    <row r="142" spans="3:211" ht="15" hidden="1" customHeight="1" outlineLevel="1">
      <c r="C142" s="277"/>
      <c r="E142" s="29"/>
      <c r="F142" s="400" t="s">
        <v>556</v>
      </c>
      <c r="G142" s="400"/>
      <c r="H142" s="400">
        <v>236</v>
      </c>
      <c r="I142" s="400">
        <v>236</v>
      </c>
      <c r="J142" s="400">
        <v>236</v>
      </c>
      <c r="K142" s="400">
        <v>241</v>
      </c>
      <c r="L142" s="400">
        <v>241</v>
      </c>
      <c r="M142" s="400">
        <v>241</v>
      </c>
      <c r="N142" s="400">
        <v>261</v>
      </c>
      <c r="O142" s="400">
        <v>322</v>
      </c>
      <c r="P142" s="400">
        <v>416</v>
      </c>
      <c r="Q142" s="400">
        <v>482</v>
      </c>
      <c r="R142" s="400">
        <v>537</v>
      </c>
      <c r="S142" s="400">
        <v>593</v>
      </c>
      <c r="T142" s="400">
        <v>593</v>
      </c>
      <c r="U142" s="400">
        <v>578</v>
      </c>
      <c r="V142" s="400">
        <v>590</v>
      </c>
      <c r="W142" s="400">
        <v>610</v>
      </c>
      <c r="X142" s="400">
        <v>635</v>
      </c>
      <c r="Y142" s="400">
        <v>667</v>
      </c>
      <c r="Z142" s="400">
        <v>709</v>
      </c>
      <c r="AA142" s="400">
        <v>748</v>
      </c>
      <c r="AB142" s="400">
        <v>786</v>
      </c>
      <c r="AC142" s="400">
        <v>828</v>
      </c>
      <c r="AD142" s="400">
        <v>873</v>
      </c>
      <c r="AE142" s="400">
        <v>884</v>
      </c>
      <c r="AF142" s="400">
        <v>1288</v>
      </c>
      <c r="AG142" s="400">
        <v>1525</v>
      </c>
      <c r="AH142" s="400">
        <v>1676</v>
      </c>
      <c r="AI142" s="400">
        <v>1680</v>
      </c>
      <c r="AJ142" s="400">
        <v>1684</v>
      </c>
      <c r="AL142" s="401">
        <v>322</v>
      </c>
      <c r="AM142" s="401">
        <v>416</v>
      </c>
      <c r="AN142" s="401">
        <v>482</v>
      </c>
      <c r="AO142" s="401">
        <v>537</v>
      </c>
      <c r="AP142" s="401">
        <v>593</v>
      </c>
      <c r="AQ142" s="401">
        <v>593</v>
      </c>
      <c r="AR142" s="401">
        <v>611</v>
      </c>
      <c r="AS142" s="401">
        <v>630</v>
      </c>
      <c r="AT142" s="401">
        <v>654</v>
      </c>
      <c r="AU142" s="401">
        <v>679</v>
      </c>
      <c r="AV142" s="401">
        <v>715</v>
      </c>
      <c r="AW142" s="401">
        <v>755</v>
      </c>
      <c r="AX142" s="401">
        <v>809</v>
      </c>
      <c r="AZ142" s="400">
        <v>0</v>
      </c>
      <c r="BA142" s="400">
        <v>0</v>
      </c>
      <c r="BB142" s="400">
        <v>0</v>
      </c>
      <c r="BC142" s="400">
        <v>0</v>
      </c>
      <c r="BD142" s="400">
        <v>0</v>
      </c>
      <c r="BE142" s="400">
        <v>0</v>
      </c>
      <c r="BF142" s="400">
        <v>-33</v>
      </c>
      <c r="BG142" s="400">
        <v>-40</v>
      </c>
      <c r="BH142" s="400">
        <v>-44</v>
      </c>
      <c r="BI142" s="400">
        <v>-44</v>
      </c>
      <c r="BJ142" s="400">
        <v>-48</v>
      </c>
      <c r="BK142" s="400">
        <v>-46</v>
      </c>
      <c r="BL142" s="400">
        <v>-61</v>
      </c>
      <c r="BN142" s="400"/>
      <c r="BO142" s="400"/>
      <c r="BP142" s="400">
        <v>482</v>
      </c>
      <c r="BQ142" s="400">
        <v>537</v>
      </c>
      <c r="BR142" s="400">
        <v>580</v>
      </c>
      <c r="BS142" s="400">
        <v>605</v>
      </c>
      <c r="BT142" s="400">
        <v>633</v>
      </c>
      <c r="BU142" s="400">
        <v>674</v>
      </c>
      <c r="BV142" s="400">
        <v>715</v>
      </c>
      <c r="BW142" s="400">
        <v>758</v>
      </c>
      <c r="BX142" s="400">
        <v>808</v>
      </c>
      <c r="BY142" s="400">
        <v>857</v>
      </c>
      <c r="CA142" s="396"/>
      <c r="CB142" s="302"/>
      <c r="CC142" s="302"/>
      <c r="CD142" s="302"/>
      <c r="CE142" s="302"/>
      <c r="CF142" s="302"/>
      <c r="CG142" s="302"/>
      <c r="CH142" s="302"/>
      <c r="CI142" s="302"/>
      <c r="CJ142" s="302"/>
      <c r="CK142" s="302"/>
      <c r="CL142" s="302"/>
      <c r="CQ142" s="302">
        <v>0</v>
      </c>
      <c r="CR142" s="302">
        <v>0</v>
      </c>
      <c r="CS142" s="302">
        <v>0</v>
      </c>
      <c r="CT142" s="302">
        <v>0</v>
      </c>
      <c r="CU142" s="302">
        <v>0</v>
      </c>
      <c r="CV142" s="302">
        <v>0</v>
      </c>
      <c r="CW142" s="302">
        <v>0</v>
      </c>
      <c r="CX142" s="302">
        <v>0</v>
      </c>
      <c r="CY142" s="302">
        <v>0</v>
      </c>
      <c r="CZ142" s="302">
        <v>0</v>
      </c>
      <c r="DA142" s="302">
        <v>537</v>
      </c>
      <c r="DB142" s="302">
        <v>593</v>
      </c>
      <c r="DC142" s="302">
        <v>593</v>
      </c>
      <c r="FW142" s="195"/>
      <c r="FX142" s="195"/>
      <c r="FY142" s="195"/>
      <c r="FZ142" s="195"/>
      <c r="GA142" s="195"/>
      <c r="GB142" s="195"/>
      <c r="GC142" s="195"/>
      <c r="GD142" s="195"/>
      <c r="GE142" s="195"/>
      <c r="GF142" s="195"/>
      <c r="GH142" s="401">
        <v>482</v>
      </c>
      <c r="GI142" s="401">
        <v>537</v>
      </c>
      <c r="GJ142" s="401">
        <v>571</v>
      </c>
      <c r="GK142" s="401">
        <v>586</v>
      </c>
      <c r="GL142" s="401">
        <v>620</v>
      </c>
      <c r="GM142" s="401">
        <v>657</v>
      </c>
      <c r="GN142" s="401">
        <v>694</v>
      </c>
      <c r="GO142" s="401">
        <v>732</v>
      </c>
      <c r="GP142" s="401">
        <v>777</v>
      </c>
      <c r="GQ142" s="401">
        <v>824</v>
      </c>
      <c r="GS142" s="401">
        <v>537</v>
      </c>
      <c r="GT142" s="401">
        <v>593</v>
      </c>
      <c r="GU142" s="401">
        <v>593</v>
      </c>
      <c r="GV142" s="401">
        <v>611</v>
      </c>
      <c r="GW142" s="401">
        <v>630</v>
      </c>
      <c r="GX142" s="401">
        <v>654</v>
      </c>
      <c r="GY142" s="401">
        <v>679</v>
      </c>
      <c r="GZ142" s="401">
        <v>715</v>
      </c>
      <c r="HA142" s="401">
        <v>755</v>
      </c>
      <c r="HB142" s="401">
        <v>809</v>
      </c>
    </row>
    <row r="143" spans="3:211" ht="15" hidden="1" customHeight="1" outlineLevel="1">
      <c r="C143" s="277"/>
      <c r="E143" s="29"/>
      <c r="F143" s="402" t="s">
        <v>557</v>
      </c>
      <c r="G143" s="156"/>
      <c r="H143" s="156">
        <v>233</v>
      </c>
      <c r="I143" s="156">
        <v>233</v>
      </c>
      <c r="J143" s="156">
        <v>233</v>
      </c>
      <c r="K143" s="156">
        <v>238</v>
      </c>
      <c r="L143" s="156">
        <v>238</v>
      </c>
      <c r="M143" s="156">
        <v>238</v>
      </c>
      <c r="N143" s="156">
        <v>258</v>
      </c>
      <c r="O143" s="156">
        <v>294</v>
      </c>
      <c r="P143" s="156">
        <v>366</v>
      </c>
      <c r="Q143" s="156">
        <v>409</v>
      </c>
      <c r="R143" s="156">
        <v>442</v>
      </c>
      <c r="S143" s="156">
        <v>475</v>
      </c>
      <c r="T143" s="156">
        <v>475</v>
      </c>
      <c r="U143" s="156">
        <v>475</v>
      </c>
      <c r="V143" s="156">
        <v>487</v>
      </c>
      <c r="W143" s="156">
        <v>507</v>
      </c>
      <c r="X143" s="156">
        <v>532</v>
      </c>
      <c r="Y143" s="156">
        <v>564</v>
      </c>
      <c r="Z143" s="156">
        <v>606</v>
      </c>
      <c r="AA143" s="156">
        <v>645</v>
      </c>
      <c r="AB143" s="156">
        <v>683</v>
      </c>
      <c r="AC143" s="156">
        <v>725</v>
      </c>
      <c r="AD143" s="156">
        <v>770</v>
      </c>
      <c r="AE143" s="156">
        <v>781</v>
      </c>
      <c r="AF143" s="156">
        <v>1185</v>
      </c>
      <c r="AG143" s="156">
        <v>1422</v>
      </c>
      <c r="AH143" s="156">
        <v>1573</v>
      </c>
      <c r="AI143" s="156">
        <v>1577</v>
      </c>
      <c r="AJ143" s="156">
        <v>1581</v>
      </c>
      <c r="AL143" s="74">
        <v>294</v>
      </c>
      <c r="AM143" s="74">
        <v>366</v>
      </c>
      <c r="AN143" s="74">
        <v>409</v>
      </c>
      <c r="AO143" s="74">
        <v>442</v>
      </c>
      <c r="AP143" s="74">
        <v>475</v>
      </c>
      <c r="AQ143" s="74">
        <v>475</v>
      </c>
      <c r="AR143" s="74">
        <v>493</v>
      </c>
      <c r="AS143" s="74">
        <v>512</v>
      </c>
      <c r="AT143" s="74">
        <v>536</v>
      </c>
      <c r="AU143" s="74">
        <v>561</v>
      </c>
      <c r="AV143" s="74">
        <v>597</v>
      </c>
      <c r="AW143" s="74">
        <v>637</v>
      </c>
      <c r="AX143" s="74">
        <v>691</v>
      </c>
      <c r="AZ143" s="156">
        <v>0</v>
      </c>
      <c r="BA143" s="156">
        <v>0</v>
      </c>
      <c r="BB143" s="156">
        <v>0</v>
      </c>
      <c r="BC143" s="156">
        <v>0</v>
      </c>
      <c r="BD143" s="156">
        <v>0</v>
      </c>
      <c r="BE143" s="156">
        <v>0</v>
      </c>
      <c r="BF143" s="156">
        <v>-18</v>
      </c>
      <c r="BG143" s="156">
        <v>-25</v>
      </c>
      <c r="BH143" s="156">
        <v>-29</v>
      </c>
      <c r="BI143" s="156">
        <v>-29</v>
      </c>
      <c r="BJ143" s="156">
        <v>-33</v>
      </c>
      <c r="BK143" s="156">
        <v>-31</v>
      </c>
      <c r="BL143" s="156">
        <v>-46</v>
      </c>
      <c r="BN143" s="156"/>
      <c r="BO143" s="156"/>
      <c r="BP143" s="156">
        <v>409</v>
      </c>
      <c r="BQ143" s="156">
        <v>442</v>
      </c>
      <c r="BR143" s="156">
        <v>462</v>
      </c>
      <c r="BS143" s="156">
        <v>487</v>
      </c>
      <c r="BT143" s="156">
        <v>515</v>
      </c>
      <c r="BU143" s="156">
        <v>556</v>
      </c>
      <c r="BV143" s="156">
        <v>597</v>
      </c>
      <c r="BW143" s="156">
        <v>640</v>
      </c>
      <c r="BX143" s="156">
        <v>690</v>
      </c>
      <c r="BY143" s="156">
        <v>739</v>
      </c>
      <c r="CA143" s="396"/>
      <c r="CB143" s="302"/>
      <c r="CC143" s="302"/>
      <c r="CD143" s="302"/>
      <c r="CE143" s="302"/>
      <c r="CF143" s="302"/>
      <c r="CG143" s="302"/>
      <c r="CH143" s="302"/>
      <c r="CI143" s="302"/>
      <c r="CJ143" s="302"/>
      <c r="CK143" s="302"/>
      <c r="CL143" s="302"/>
      <c r="CQ143" s="302">
        <v>0</v>
      </c>
      <c r="CR143" s="302">
        <v>0</v>
      </c>
      <c r="CS143" s="302">
        <v>0</v>
      </c>
      <c r="CT143" s="302">
        <v>0</v>
      </c>
      <c r="CU143" s="302">
        <v>0</v>
      </c>
      <c r="CV143" s="302">
        <v>0</v>
      </c>
      <c r="CW143" s="302">
        <v>0</v>
      </c>
      <c r="CX143" s="302">
        <v>0</v>
      </c>
      <c r="CY143" s="302">
        <v>0</v>
      </c>
      <c r="CZ143" s="302">
        <v>0</v>
      </c>
      <c r="DA143" s="302">
        <v>442</v>
      </c>
      <c r="DB143" s="302">
        <v>475</v>
      </c>
      <c r="DC143" s="302">
        <v>475</v>
      </c>
      <c r="FW143" s="195"/>
      <c r="FX143" s="195"/>
      <c r="FY143" s="195"/>
      <c r="FZ143" s="195"/>
      <c r="GA143" s="195"/>
      <c r="GB143" s="195"/>
      <c r="GC143" s="195"/>
      <c r="GD143" s="195"/>
      <c r="GE143" s="195"/>
      <c r="GF143" s="195"/>
      <c r="GH143" s="74">
        <v>409</v>
      </c>
      <c r="GI143" s="74">
        <v>442</v>
      </c>
      <c r="GJ143" s="74">
        <v>453</v>
      </c>
      <c r="GK143" s="74">
        <v>468</v>
      </c>
      <c r="GL143" s="74">
        <v>502</v>
      </c>
      <c r="GM143" s="74">
        <v>539</v>
      </c>
      <c r="GN143" s="74">
        <v>576</v>
      </c>
      <c r="GO143" s="74">
        <v>614</v>
      </c>
      <c r="GP143" s="74">
        <v>659</v>
      </c>
      <c r="GQ143" s="74">
        <v>706</v>
      </c>
      <c r="GS143" s="74">
        <v>442</v>
      </c>
      <c r="GT143" s="74">
        <v>475</v>
      </c>
      <c r="GU143" s="74">
        <v>475</v>
      </c>
      <c r="GV143" s="74">
        <v>493</v>
      </c>
      <c r="GW143" s="74">
        <v>512</v>
      </c>
      <c r="GX143" s="74">
        <v>536</v>
      </c>
      <c r="GY143" s="74">
        <v>561</v>
      </c>
      <c r="GZ143" s="74">
        <v>597</v>
      </c>
      <c r="HA143" s="74">
        <v>637</v>
      </c>
      <c r="HB143" s="74">
        <v>691</v>
      </c>
    </row>
    <row r="144" spans="3:211" ht="15" hidden="1" customHeight="1" outlineLevel="1">
      <c r="C144" s="277"/>
      <c r="E144" s="29"/>
      <c r="F144" s="156" t="s">
        <v>558</v>
      </c>
      <c r="G144" s="156"/>
      <c r="H144" s="156">
        <v>294</v>
      </c>
      <c r="I144" s="156">
        <v>294</v>
      </c>
      <c r="J144" s="156">
        <v>304</v>
      </c>
      <c r="K144" s="156">
        <v>329</v>
      </c>
      <c r="L144" s="156">
        <v>339</v>
      </c>
      <c r="M144" s="156">
        <v>364</v>
      </c>
      <c r="N144" s="156">
        <v>394</v>
      </c>
      <c r="O144" s="156">
        <v>465</v>
      </c>
      <c r="P144" s="156">
        <v>615</v>
      </c>
      <c r="Q144" s="156">
        <v>687</v>
      </c>
      <c r="R144" s="156">
        <v>765</v>
      </c>
      <c r="S144" s="156">
        <v>847</v>
      </c>
      <c r="T144" s="156">
        <v>890</v>
      </c>
      <c r="U144" s="156">
        <v>915</v>
      </c>
      <c r="V144" s="156">
        <v>933</v>
      </c>
      <c r="W144" s="156">
        <v>965</v>
      </c>
      <c r="X144" s="156">
        <v>995</v>
      </c>
      <c r="Y144" s="156">
        <v>1027</v>
      </c>
      <c r="Z144" s="156">
        <v>1069</v>
      </c>
      <c r="AA144" s="156">
        <v>1108</v>
      </c>
      <c r="AB144" s="156">
        <v>1146</v>
      </c>
      <c r="AC144" s="156">
        <v>1188</v>
      </c>
      <c r="AD144" s="156">
        <v>1233</v>
      </c>
      <c r="AE144" s="156">
        <v>1277</v>
      </c>
      <c r="AF144" s="156">
        <v>1844</v>
      </c>
      <c r="AG144" s="156">
        <v>2189</v>
      </c>
      <c r="AH144" s="156">
        <v>2374</v>
      </c>
      <c r="AI144" s="156">
        <v>2378</v>
      </c>
      <c r="AJ144" s="156">
        <v>2382</v>
      </c>
      <c r="AL144" s="74">
        <v>465</v>
      </c>
      <c r="AM144" s="74">
        <v>615</v>
      </c>
      <c r="AN144" s="74">
        <v>687</v>
      </c>
      <c r="AO144" s="74">
        <v>765</v>
      </c>
      <c r="AP144" s="74">
        <v>847</v>
      </c>
      <c r="AQ144" s="74">
        <v>890</v>
      </c>
      <c r="AR144" s="74">
        <v>915</v>
      </c>
      <c r="AS144" s="74">
        <v>952</v>
      </c>
      <c r="AT144" s="74">
        <v>989</v>
      </c>
      <c r="AU144" s="74">
        <v>1022</v>
      </c>
      <c r="AV144" s="74">
        <v>1059</v>
      </c>
      <c r="AW144" s="74">
        <v>1115</v>
      </c>
      <c r="AX144" s="74">
        <v>1167</v>
      </c>
      <c r="AZ144" s="156">
        <v>0</v>
      </c>
      <c r="BA144" s="156">
        <v>0</v>
      </c>
      <c r="BB144" s="156">
        <v>0</v>
      </c>
      <c r="BC144" s="156">
        <v>0</v>
      </c>
      <c r="BD144" s="156">
        <v>0</v>
      </c>
      <c r="BE144" s="156">
        <v>0</v>
      </c>
      <c r="BF144" s="156">
        <v>0</v>
      </c>
      <c r="BG144" s="156">
        <v>-19</v>
      </c>
      <c r="BH144" s="156">
        <v>-24</v>
      </c>
      <c r="BI144" s="156">
        <v>-27</v>
      </c>
      <c r="BJ144" s="156">
        <v>-32</v>
      </c>
      <c r="BK144" s="156">
        <v>-46</v>
      </c>
      <c r="BL144" s="156">
        <v>-59</v>
      </c>
      <c r="BN144" s="156"/>
      <c r="BO144" s="156"/>
      <c r="BP144" s="156">
        <v>687</v>
      </c>
      <c r="BQ144" s="156">
        <v>765</v>
      </c>
      <c r="BR144" s="156">
        <v>833</v>
      </c>
      <c r="BS144" s="156">
        <v>877</v>
      </c>
      <c r="BT144" s="156">
        <v>920</v>
      </c>
      <c r="BU144" s="156">
        <v>970</v>
      </c>
      <c r="BV144" s="156">
        <v>1023</v>
      </c>
      <c r="BW144" s="156">
        <v>1079</v>
      </c>
      <c r="BX144" s="156">
        <v>1146</v>
      </c>
      <c r="BY144" s="156">
        <v>1214</v>
      </c>
      <c r="CA144" s="396"/>
      <c r="CB144" s="302"/>
      <c r="CC144" s="302"/>
      <c r="CD144" s="302"/>
      <c r="CE144" s="302"/>
      <c r="CF144" s="302"/>
      <c r="CG144" s="302"/>
      <c r="CH144" s="302"/>
      <c r="CI144" s="302"/>
      <c r="CJ144" s="302"/>
      <c r="CK144" s="302"/>
      <c r="CL144" s="302"/>
      <c r="CQ144" s="302">
        <v>0</v>
      </c>
      <c r="CR144" s="302">
        <v>0</v>
      </c>
      <c r="CS144" s="302">
        <v>0</v>
      </c>
      <c r="CT144" s="302">
        <v>0</v>
      </c>
      <c r="CU144" s="302">
        <v>0</v>
      </c>
      <c r="CV144" s="302">
        <v>0</v>
      </c>
      <c r="CW144" s="302">
        <v>0</v>
      </c>
      <c r="CX144" s="302">
        <v>0</v>
      </c>
      <c r="CY144" s="302">
        <v>0</v>
      </c>
      <c r="CZ144" s="302">
        <v>0</v>
      </c>
      <c r="DA144" s="302">
        <v>765</v>
      </c>
      <c r="DB144" s="302">
        <v>847</v>
      </c>
      <c r="DC144" s="302">
        <v>890</v>
      </c>
      <c r="FW144" s="195"/>
      <c r="FX144" s="195"/>
      <c r="FY144" s="195"/>
      <c r="FZ144" s="195"/>
      <c r="GA144" s="195"/>
      <c r="GB144" s="195"/>
      <c r="GC144" s="195"/>
      <c r="GD144" s="195"/>
      <c r="GE144" s="195"/>
      <c r="GF144" s="195"/>
      <c r="GH144" s="74">
        <v>687</v>
      </c>
      <c r="GI144" s="74">
        <v>765</v>
      </c>
      <c r="GJ144" s="74">
        <v>836</v>
      </c>
      <c r="GK144" s="74">
        <v>877</v>
      </c>
      <c r="GL144" s="74">
        <v>926</v>
      </c>
      <c r="GM144" s="74">
        <v>978</v>
      </c>
      <c r="GN144" s="74">
        <v>1030</v>
      </c>
      <c r="GO144" s="74">
        <v>1083</v>
      </c>
      <c r="GP144" s="74">
        <v>1142</v>
      </c>
      <c r="GQ144" s="74">
        <v>1208</v>
      </c>
      <c r="GS144" s="74">
        <v>765</v>
      </c>
      <c r="GT144" s="74">
        <v>847</v>
      </c>
      <c r="GU144" s="74">
        <v>890</v>
      </c>
      <c r="GV144" s="74">
        <v>915</v>
      </c>
      <c r="GW144" s="74">
        <v>952</v>
      </c>
      <c r="GX144" s="74">
        <v>989</v>
      </c>
      <c r="GY144" s="74">
        <v>1022</v>
      </c>
      <c r="GZ144" s="74">
        <v>1059</v>
      </c>
      <c r="HA144" s="74">
        <v>1115</v>
      </c>
      <c r="HB144" s="74">
        <v>1167</v>
      </c>
    </row>
    <row r="145" spans="1:211" ht="15" hidden="1" customHeight="1" outlineLevel="1">
      <c r="C145" s="277"/>
      <c r="E145" s="29"/>
      <c r="F145" s="403" t="s">
        <v>559</v>
      </c>
      <c r="G145" s="332"/>
      <c r="H145" s="332">
        <v>290</v>
      </c>
      <c r="I145" s="332">
        <v>290</v>
      </c>
      <c r="J145" s="332">
        <v>300</v>
      </c>
      <c r="K145" s="332">
        <v>325</v>
      </c>
      <c r="L145" s="332">
        <v>335</v>
      </c>
      <c r="M145" s="332">
        <v>360</v>
      </c>
      <c r="N145" s="332">
        <v>390</v>
      </c>
      <c r="O145" s="332">
        <v>436</v>
      </c>
      <c r="P145" s="332">
        <v>558</v>
      </c>
      <c r="Q145" s="332">
        <v>601</v>
      </c>
      <c r="R145" s="332">
        <v>651</v>
      </c>
      <c r="S145" s="332">
        <v>704</v>
      </c>
      <c r="T145" s="332">
        <v>747</v>
      </c>
      <c r="U145" s="332">
        <v>787</v>
      </c>
      <c r="V145" s="332">
        <v>805</v>
      </c>
      <c r="W145" s="332">
        <v>837</v>
      </c>
      <c r="X145" s="332">
        <v>867</v>
      </c>
      <c r="Y145" s="332">
        <v>899</v>
      </c>
      <c r="Z145" s="332">
        <v>941</v>
      </c>
      <c r="AA145" s="332">
        <v>980</v>
      </c>
      <c r="AB145" s="332">
        <v>1018</v>
      </c>
      <c r="AC145" s="332">
        <v>1060</v>
      </c>
      <c r="AD145" s="332">
        <v>1105</v>
      </c>
      <c r="AE145" s="332">
        <v>1149</v>
      </c>
      <c r="AF145" s="332">
        <v>1716</v>
      </c>
      <c r="AG145" s="332">
        <v>2061</v>
      </c>
      <c r="AH145" s="332">
        <v>2246</v>
      </c>
      <c r="AI145" s="332">
        <v>2250</v>
      </c>
      <c r="AJ145" s="332">
        <v>2254</v>
      </c>
      <c r="AL145" s="404">
        <v>436</v>
      </c>
      <c r="AM145" s="404">
        <v>558</v>
      </c>
      <c r="AN145" s="404">
        <v>601</v>
      </c>
      <c r="AO145" s="404">
        <v>651</v>
      </c>
      <c r="AP145" s="404">
        <v>704</v>
      </c>
      <c r="AQ145" s="404">
        <v>747</v>
      </c>
      <c r="AR145" s="404">
        <v>772</v>
      </c>
      <c r="AS145" s="404">
        <v>809</v>
      </c>
      <c r="AT145" s="404">
        <v>846</v>
      </c>
      <c r="AU145" s="404">
        <v>879</v>
      </c>
      <c r="AV145" s="404">
        <v>916</v>
      </c>
      <c r="AW145" s="404">
        <v>972</v>
      </c>
      <c r="AX145" s="404">
        <v>1024</v>
      </c>
      <c r="AZ145" s="332">
        <v>0</v>
      </c>
      <c r="BA145" s="332">
        <v>0</v>
      </c>
      <c r="BB145" s="332">
        <v>0</v>
      </c>
      <c r="BC145" s="332">
        <v>0</v>
      </c>
      <c r="BD145" s="332">
        <v>0</v>
      </c>
      <c r="BE145" s="332">
        <v>0</v>
      </c>
      <c r="BF145" s="332">
        <v>15</v>
      </c>
      <c r="BG145" s="332">
        <v>-4</v>
      </c>
      <c r="BH145" s="332">
        <v>-9</v>
      </c>
      <c r="BI145" s="332">
        <v>-12</v>
      </c>
      <c r="BJ145" s="332">
        <v>-17</v>
      </c>
      <c r="BK145" s="332">
        <v>-31</v>
      </c>
      <c r="BL145" s="332">
        <v>-44</v>
      </c>
      <c r="BN145" s="332"/>
      <c r="BO145" s="332"/>
      <c r="BP145" s="332">
        <v>601</v>
      </c>
      <c r="BQ145" s="332">
        <v>651</v>
      </c>
      <c r="BR145" s="332">
        <v>690</v>
      </c>
      <c r="BS145" s="332">
        <v>734</v>
      </c>
      <c r="BT145" s="332">
        <v>777</v>
      </c>
      <c r="BU145" s="332">
        <v>827</v>
      </c>
      <c r="BV145" s="332">
        <v>880</v>
      </c>
      <c r="BW145" s="332">
        <v>936</v>
      </c>
      <c r="BX145" s="332">
        <v>1003</v>
      </c>
      <c r="BY145" s="332">
        <v>1071</v>
      </c>
      <c r="CA145" s="396"/>
      <c r="CB145" s="302"/>
      <c r="CC145" s="302"/>
      <c r="CD145" s="302"/>
      <c r="CE145" s="302"/>
      <c r="CF145" s="302"/>
      <c r="CG145" s="302"/>
      <c r="CH145" s="302"/>
      <c r="CI145" s="302"/>
      <c r="CJ145" s="302"/>
      <c r="CK145" s="302"/>
      <c r="CL145" s="302"/>
      <c r="CQ145" s="302">
        <v>0</v>
      </c>
      <c r="CR145" s="302">
        <v>0</v>
      </c>
      <c r="CS145" s="302">
        <v>0</v>
      </c>
      <c r="CT145" s="302">
        <v>0</v>
      </c>
      <c r="CU145" s="302">
        <v>0</v>
      </c>
      <c r="CV145" s="302">
        <v>0</v>
      </c>
      <c r="CW145" s="302">
        <v>0</v>
      </c>
      <c r="CX145" s="302">
        <v>0</v>
      </c>
      <c r="CY145" s="302">
        <v>0</v>
      </c>
      <c r="CZ145" s="302">
        <v>0</v>
      </c>
      <c r="DA145" s="302">
        <v>651</v>
      </c>
      <c r="DB145" s="302">
        <v>704</v>
      </c>
      <c r="DC145" s="302">
        <v>747</v>
      </c>
      <c r="FW145" s="195"/>
      <c r="FX145" s="195"/>
      <c r="FY145" s="195"/>
      <c r="FZ145" s="195"/>
      <c r="GA145" s="195"/>
      <c r="GB145" s="195"/>
      <c r="GC145" s="195"/>
      <c r="GD145" s="195"/>
      <c r="GE145" s="195"/>
      <c r="GF145" s="195"/>
      <c r="GH145" s="404">
        <v>601</v>
      </c>
      <c r="GI145" s="404">
        <v>651</v>
      </c>
      <c r="GJ145" s="404">
        <v>693</v>
      </c>
      <c r="GK145" s="404">
        <v>734</v>
      </c>
      <c r="GL145" s="404">
        <v>783</v>
      </c>
      <c r="GM145" s="404">
        <v>835</v>
      </c>
      <c r="GN145" s="404">
        <v>887</v>
      </c>
      <c r="GO145" s="404">
        <v>940</v>
      </c>
      <c r="GP145" s="404">
        <v>999</v>
      </c>
      <c r="GQ145" s="404">
        <v>1065</v>
      </c>
      <c r="GS145" s="404">
        <v>651</v>
      </c>
      <c r="GT145" s="404">
        <v>704</v>
      </c>
      <c r="GU145" s="404">
        <v>747</v>
      </c>
      <c r="GV145" s="404">
        <v>772</v>
      </c>
      <c r="GW145" s="404">
        <v>809</v>
      </c>
      <c r="GX145" s="404">
        <v>846</v>
      </c>
      <c r="GY145" s="404">
        <v>879</v>
      </c>
      <c r="GZ145" s="404">
        <v>916</v>
      </c>
      <c r="HA145" s="404">
        <v>972</v>
      </c>
      <c r="HB145" s="404">
        <v>1024</v>
      </c>
    </row>
    <row r="146" spans="1:211" ht="15" customHeight="1" collapsed="1">
      <c r="C146" s="277"/>
      <c r="E146" s="29"/>
      <c r="F146" s="5" t="s">
        <v>560</v>
      </c>
      <c r="H146" s="5">
        <v>349</v>
      </c>
      <c r="I146" s="5">
        <v>326</v>
      </c>
      <c r="J146" s="5">
        <v>326</v>
      </c>
      <c r="K146" s="5">
        <v>331</v>
      </c>
      <c r="L146" s="5">
        <v>331</v>
      </c>
      <c r="M146" s="5">
        <v>331</v>
      </c>
      <c r="N146" s="5">
        <v>351</v>
      </c>
      <c r="O146" s="5">
        <v>412</v>
      </c>
      <c r="P146" s="5">
        <v>484</v>
      </c>
      <c r="Q146" s="5">
        <v>527</v>
      </c>
      <c r="R146" s="5">
        <v>560</v>
      </c>
      <c r="S146" s="5">
        <v>593</v>
      </c>
      <c r="T146" s="5">
        <v>593</v>
      </c>
      <c r="U146" s="5">
        <v>578</v>
      </c>
      <c r="V146" s="5">
        <v>590</v>
      </c>
      <c r="W146" s="5">
        <v>610</v>
      </c>
      <c r="X146" s="5">
        <v>635</v>
      </c>
      <c r="Y146" s="5">
        <v>667</v>
      </c>
      <c r="Z146" s="5">
        <v>709</v>
      </c>
      <c r="AA146" s="5">
        <v>748</v>
      </c>
      <c r="AB146" s="5">
        <v>786</v>
      </c>
      <c r="AC146" s="5">
        <v>828</v>
      </c>
      <c r="AD146" s="5">
        <v>873</v>
      </c>
      <c r="AE146" s="5">
        <v>884</v>
      </c>
      <c r="AF146" s="5">
        <v>1288</v>
      </c>
      <c r="AG146" s="5">
        <v>1525</v>
      </c>
      <c r="AH146" s="5">
        <v>1676</v>
      </c>
      <c r="AI146" s="5">
        <v>1680</v>
      </c>
      <c r="AJ146" s="5">
        <v>1684</v>
      </c>
      <c r="AL146" s="195">
        <v>412</v>
      </c>
      <c r="AM146" s="195">
        <v>484</v>
      </c>
      <c r="AN146" s="195">
        <v>527</v>
      </c>
      <c r="AO146" s="195">
        <v>560</v>
      </c>
      <c r="AP146" s="195">
        <v>593</v>
      </c>
      <c r="AQ146" s="195">
        <v>593</v>
      </c>
      <c r="AR146" s="195">
        <v>611</v>
      </c>
      <c r="AS146" s="195">
        <v>630</v>
      </c>
      <c r="AT146" s="195">
        <v>654</v>
      </c>
      <c r="AU146" s="195">
        <v>679</v>
      </c>
      <c r="AV146" s="195">
        <v>715</v>
      </c>
      <c r="AW146" s="195">
        <v>755</v>
      </c>
      <c r="AX146" s="195">
        <v>809</v>
      </c>
      <c r="AZ146" s="5">
        <v>0</v>
      </c>
      <c r="BA146" s="5">
        <v>0</v>
      </c>
      <c r="BB146" s="5">
        <v>0</v>
      </c>
      <c r="BC146" s="5">
        <v>0</v>
      </c>
      <c r="BD146" s="5">
        <v>0</v>
      </c>
      <c r="BE146" s="5">
        <v>0</v>
      </c>
      <c r="BF146" s="5">
        <v>-33</v>
      </c>
      <c r="BG146" s="5">
        <v>-40</v>
      </c>
      <c r="BH146" s="5">
        <v>-44</v>
      </c>
      <c r="BI146" s="5">
        <v>-44</v>
      </c>
      <c r="BJ146" s="5">
        <v>-48</v>
      </c>
      <c r="BK146" s="5">
        <v>-46</v>
      </c>
      <c r="BL146" s="5">
        <v>-61</v>
      </c>
      <c r="BN146" s="5"/>
      <c r="BO146" s="5"/>
      <c r="BP146" s="5">
        <v>527</v>
      </c>
      <c r="BQ146" s="5">
        <v>560</v>
      </c>
      <c r="BR146" s="5">
        <v>580</v>
      </c>
      <c r="BS146" s="5">
        <v>605</v>
      </c>
      <c r="BT146" s="5">
        <v>633</v>
      </c>
      <c r="BU146" s="5">
        <v>674</v>
      </c>
      <c r="BV146" s="5">
        <v>715</v>
      </c>
      <c r="BW146" s="5">
        <v>758</v>
      </c>
      <c r="BX146" s="5">
        <v>808</v>
      </c>
      <c r="BY146" s="5">
        <v>857</v>
      </c>
      <c r="CA146" s="396"/>
      <c r="CB146" s="302"/>
      <c r="CC146" s="302"/>
      <c r="CD146" s="302"/>
      <c r="CE146" s="302"/>
      <c r="CF146" s="302"/>
      <c r="CG146" s="302"/>
      <c r="CH146" s="302"/>
      <c r="CI146" s="302"/>
      <c r="CJ146" s="302"/>
      <c r="CK146" s="302"/>
      <c r="CL146" s="302"/>
      <c r="CQ146" s="302">
        <v>0</v>
      </c>
      <c r="CR146" s="302">
        <v>0</v>
      </c>
      <c r="CS146" s="302">
        <v>0</v>
      </c>
      <c r="CT146" s="302">
        <v>0</v>
      </c>
      <c r="CU146" s="302">
        <v>0</v>
      </c>
      <c r="CV146" s="302">
        <v>0</v>
      </c>
      <c r="CW146" s="302">
        <v>0</v>
      </c>
      <c r="CX146" s="302">
        <v>0</v>
      </c>
      <c r="CY146" s="302">
        <v>0</v>
      </c>
      <c r="CZ146" s="302">
        <v>0</v>
      </c>
      <c r="DA146" s="302">
        <v>560</v>
      </c>
      <c r="DB146" s="302">
        <v>593</v>
      </c>
      <c r="DC146" s="302">
        <v>593</v>
      </c>
      <c r="FW146" s="195"/>
      <c r="FX146" s="195"/>
      <c r="FY146" s="195"/>
      <c r="FZ146" s="195"/>
      <c r="GA146" s="195"/>
      <c r="GB146" s="195"/>
      <c r="GC146" s="195"/>
      <c r="GD146" s="195"/>
      <c r="GE146" s="195"/>
      <c r="GF146" s="195"/>
      <c r="GH146" s="195">
        <v>527</v>
      </c>
      <c r="GI146" s="195">
        <v>560</v>
      </c>
      <c r="GJ146" s="195">
        <v>571</v>
      </c>
      <c r="GK146" s="195">
        <v>586</v>
      </c>
      <c r="GL146" s="195">
        <v>620</v>
      </c>
      <c r="GM146" s="195">
        <v>657</v>
      </c>
      <c r="GN146" s="195">
        <v>694</v>
      </c>
      <c r="GO146" s="195">
        <v>732</v>
      </c>
      <c r="GP146" s="195">
        <v>777</v>
      </c>
      <c r="GQ146" s="195">
        <v>824</v>
      </c>
      <c r="GS146" s="195">
        <v>560</v>
      </c>
      <c r="GT146" s="195">
        <v>593</v>
      </c>
      <c r="GU146" s="195">
        <v>593</v>
      </c>
      <c r="GV146" s="195">
        <v>611</v>
      </c>
      <c r="GW146" s="195">
        <v>630</v>
      </c>
      <c r="GX146" s="195">
        <v>654</v>
      </c>
      <c r="GY146" s="195">
        <v>679</v>
      </c>
      <c r="GZ146" s="195">
        <v>715</v>
      </c>
      <c r="HA146" s="195">
        <v>755</v>
      </c>
      <c r="HB146" s="195">
        <v>809</v>
      </c>
    </row>
    <row r="147" spans="1:211" ht="15" customHeight="1">
      <c r="C147" s="277"/>
      <c r="E147" s="29"/>
      <c r="F147" s="29" t="s">
        <v>561</v>
      </c>
      <c r="H147" s="29">
        <v>431</v>
      </c>
      <c r="I147" s="29">
        <v>408</v>
      </c>
      <c r="J147" s="29">
        <v>418</v>
      </c>
      <c r="K147" s="29">
        <v>443</v>
      </c>
      <c r="L147" s="29">
        <v>453</v>
      </c>
      <c r="M147" s="29">
        <v>478</v>
      </c>
      <c r="N147" s="29">
        <v>508</v>
      </c>
      <c r="O147" s="29">
        <v>579</v>
      </c>
      <c r="P147" s="29">
        <v>701</v>
      </c>
      <c r="Q147" s="29">
        <v>744</v>
      </c>
      <c r="R147" s="29">
        <v>794</v>
      </c>
      <c r="S147" s="29">
        <v>847</v>
      </c>
      <c r="T147" s="29">
        <v>890</v>
      </c>
      <c r="U147" s="29">
        <v>915</v>
      </c>
      <c r="V147" s="29">
        <v>933</v>
      </c>
      <c r="W147" s="29">
        <v>965</v>
      </c>
      <c r="X147" s="29">
        <v>995</v>
      </c>
      <c r="Y147" s="29">
        <v>1027</v>
      </c>
      <c r="Z147" s="29">
        <v>1069</v>
      </c>
      <c r="AA147" s="29">
        <v>1108</v>
      </c>
      <c r="AB147" s="29">
        <v>1146</v>
      </c>
      <c r="AC147" s="29">
        <v>1188</v>
      </c>
      <c r="AD147" s="29">
        <v>1233</v>
      </c>
      <c r="AE147" s="29">
        <v>1277</v>
      </c>
      <c r="AF147" s="29">
        <v>1844</v>
      </c>
      <c r="AG147" s="29">
        <v>2189</v>
      </c>
      <c r="AH147" s="29">
        <v>2374</v>
      </c>
      <c r="AI147" s="29">
        <v>2378</v>
      </c>
      <c r="AJ147" s="29">
        <v>2382</v>
      </c>
      <c r="AL147" s="259">
        <v>579</v>
      </c>
      <c r="AM147" s="259">
        <v>701</v>
      </c>
      <c r="AN147" s="259">
        <v>744</v>
      </c>
      <c r="AO147" s="259">
        <v>794</v>
      </c>
      <c r="AP147" s="259">
        <v>847</v>
      </c>
      <c r="AQ147" s="259">
        <v>890</v>
      </c>
      <c r="AR147" s="259">
        <v>915</v>
      </c>
      <c r="AS147" s="259">
        <v>952</v>
      </c>
      <c r="AT147" s="259">
        <v>989</v>
      </c>
      <c r="AU147" s="259">
        <v>1022</v>
      </c>
      <c r="AV147" s="259">
        <v>1059</v>
      </c>
      <c r="AW147" s="259">
        <v>1115</v>
      </c>
      <c r="AX147" s="259">
        <v>1167</v>
      </c>
      <c r="AZ147" s="29">
        <v>0</v>
      </c>
      <c r="BA147" s="29">
        <v>0</v>
      </c>
      <c r="BB147" s="29">
        <v>0</v>
      </c>
      <c r="BC147" s="29">
        <v>0</v>
      </c>
      <c r="BD147" s="29">
        <v>0</v>
      </c>
      <c r="BE147" s="29">
        <v>0</v>
      </c>
      <c r="BF147" s="29">
        <v>0</v>
      </c>
      <c r="BG147" s="29">
        <v>-19</v>
      </c>
      <c r="BH147" s="29">
        <v>-24</v>
      </c>
      <c r="BI147" s="29">
        <v>-27</v>
      </c>
      <c r="BJ147" s="29">
        <v>-32</v>
      </c>
      <c r="BK147" s="29">
        <v>-46</v>
      </c>
      <c r="BL147" s="29">
        <v>-59</v>
      </c>
      <c r="BN147" s="29"/>
      <c r="BO147" s="29"/>
      <c r="BP147" s="29">
        <v>744</v>
      </c>
      <c r="BQ147" s="29">
        <v>794</v>
      </c>
      <c r="BR147" s="29">
        <v>833</v>
      </c>
      <c r="BS147" s="29">
        <v>877</v>
      </c>
      <c r="BT147" s="29">
        <v>920</v>
      </c>
      <c r="BU147" s="29">
        <v>970</v>
      </c>
      <c r="BV147" s="29">
        <v>1023</v>
      </c>
      <c r="BW147" s="29">
        <v>1079</v>
      </c>
      <c r="BX147" s="29">
        <v>1146</v>
      </c>
      <c r="BY147" s="29">
        <v>1214</v>
      </c>
      <c r="CA147" s="396"/>
      <c r="CB147" s="302"/>
      <c r="CC147" s="302"/>
      <c r="CD147" s="302"/>
      <c r="CE147" s="302"/>
      <c r="CF147" s="302"/>
      <c r="CG147" s="302"/>
      <c r="CH147" s="302"/>
      <c r="CI147" s="302"/>
      <c r="CJ147" s="302"/>
      <c r="CK147" s="302"/>
      <c r="CL147" s="302"/>
      <c r="CQ147" s="302">
        <v>0</v>
      </c>
      <c r="CR147" s="302">
        <v>0</v>
      </c>
      <c r="CS147" s="302">
        <v>0</v>
      </c>
      <c r="CT147" s="302">
        <v>0</v>
      </c>
      <c r="CU147" s="302">
        <v>0</v>
      </c>
      <c r="CV147" s="302">
        <v>0</v>
      </c>
      <c r="CW147" s="302">
        <v>0</v>
      </c>
      <c r="CX147" s="302">
        <v>0</v>
      </c>
      <c r="CY147" s="302">
        <v>0</v>
      </c>
      <c r="CZ147" s="302">
        <v>0</v>
      </c>
      <c r="DA147" s="302">
        <v>794</v>
      </c>
      <c r="DB147" s="302">
        <v>847</v>
      </c>
      <c r="DC147" s="302">
        <v>890</v>
      </c>
      <c r="FW147" s="195"/>
      <c r="FX147" s="195"/>
      <c r="FY147" s="195"/>
      <c r="FZ147" s="195"/>
      <c r="GA147" s="195"/>
      <c r="GB147" s="195"/>
      <c r="GC147" s="195"/>
      <c r="GD147" s="195"/>
      <c r="GE147" s="195"/>
      <c r="GF147" s="195"/>
      <c r="GH147" s="259">
        <v>744</v>
      </c>
      <c r="GI147" s="259">
        <v>794</v>
      </c>
      <c r="GJ147" s="259">
        <v>836</v>
      </c>
      <c r="GK147" s="259">
        <v>877</v>
      </c>
      <c r="GL147" s="259">
        <v>926</v>
      </c>
      <c r="GM147" s="259">
        <v>978</v>
      </c>
      <c r="GN147" s="259">
        <v>1030</v>
      </c>
      <c r="GO147" s="259">
        <v>1083</v>
      </c>
      <c r="GP147" s="259">
        <v>1142</v>
      </c>
      <c r="GQ147" s="259">
        <v>1208</v>
      </c>
      <c r="GS147" s="259">
        <v>794</v>
      </c>
      <c r="GT147" s="259">
        <v>847</v>
      </c>
      <c r="GU147" s="259">
        <v>890</v>
      </c>
      <c r="GV147" s="259">
        <v>915</v>
      </c>
      <c r="GW147" s="259">
        <v>952</v>
      </c>
      <c r="GX147" s="259">
        <v>989</v>
      </c>
      <c r="GY147" s="259">
        <v>1022</v>
      </c>
      <c r="GZ147" s="259">
        <v>1059</v>
      </c>
      <c r="HA147" s="259">
        <v>1115</v>
      </c>
      <c r="HB147" s="259">
        <v>1167</v>
      </c>
    </row>
    <row r="148" spans="1:211" ht="15" customHeight="1">
      <c r="C148" s="277"/>
      <c r="E148" s="29"/>
      <c r="F148" s="405" t="s">
        <v>562</v>
      </c>
      <c r="G148" s="405"/>
      <c r="H148" s="405">
        <v>253</v>
      </c>
      <c r="I148" s="405">
        <v>253</v>
      </c>
      <c r="J148" s="405">
        <v>253</v>
      </c>
      <c r="K148" s="405">
        <v>258</v>
      </c>
      <c r="L148" s="405">
        <v>258</v>
      </c>
      <c r="M148" s="405">
        <v>258</v>
      </c>
      <c r="N148" s="405">
        <v>278</v>
      </c>
      <c r="O148" s="405">
        <v>278</v>
      </c>
      <c r="P148" s="405">
        <v>314</v>
      </c>
      <c r="Q148" s="405">
        <v>372</v>
      </c>
      <c r="R148" s="405">
        <v>396</v>
      </c>
      <c r="S148" s="405">
        <v>453</v>
      </c>
      <c r="T148" s="405">
        <v>445</v>
      </c>
      <c r="U148" s="405">
        <v>421</v>
      </c>
      <c r="V148" s="405">
        <v>436</v>
      </c>
      <c r="W148" s="405">
        <v>456</v>
      </c>
      <c r="X148" s="405">
        <v>481</v>
      </c>
      <c r="Y148" s="405">
        <v>511</v>
      </c>
      <c r="Z148" s="405">
        <v>549</v>
      </c>
      <c r="AA148" s="405">
        <v>584</v>
      </c>
      <c r="AB148" s="405">
        <v>618</v>
      </c>
      <c r="AC148" s="405">
        <v>657</v>
      </c>
      <c r="AD148" s="405">
        <v>697</v>
      </c>
      <c r="AE148" s="405">
        <v>708</v>
      </c>
      <c r="AF148" s="405">
        <v>1012</v>
      </c>
      <c r="AG148" s="405">
        <v>1221</v>
      </c>
      <c r="AH148" s="405">
        <v>1360</v>
      </c>
      <c r="AI148" s="405">
        <v>1364</v>
      </c>
      <c r="AJ148" s="405">
        <v>1368</v>
      </c>
      <c r="AL148" s="406">
        <v>278</v>
      </c>
      <c r="AM148" s="406">
        <v>314</v>
      </c>
      <c r="AN148" s="406">
        <v>372</v>
      </c>
      <c r="AO148" s="406">
        <v>396</v>
      </c>
      <c r="AP148" s="406">
        <v>453</v>
      </c>
      <c r="AQ148" s="406">
        <v>445</v>
      </c>
      <c r="AR148" s="406">
        <v>463</v>
      </c>
      <c r="AS148" s="406">
        <v>478</v>
      </c>
      <c r="AT148" s="406">
        <v>503</v>
      </c>
      <c r="AU148" s="406">
        <v>527</v>
      </c>
      <c r="AV148" s="406">
        <v>554</v>
      </c>
      <c r="AW148" s="406">
        <v>582</v>
      </c>
      <c r="AX148" s="406">
        <v>622</v>
      </c>
      <c r="AZ148" s="405">
        <v>0</v>
      </c>
      <c r="BA148" s="405">
        <v>0</v>
      </c>
      <c r="BB148" s="405">
        <v>0</v>
      </c>
      <c r="BC148" s="405">
        <v>0</v>
      </c>
      <c r="BD148" s="405">
        <v>0</v>
      </c>
      <c r="BE148" s="405">
        <v>0</v>
      </c>
      <c r="BF148" s="405">
        <v>-42</v>
      </c>
      <c r="BG148" s="405">
        <v>-42</v>
      </c>
      <c r="BH148" s="405">
        <v>-47</v>
      </c>
      <c r="BI148" s="405">
        <v>-46</v>
      </c>
      <c r="BJ148" s="405">
        <v>-43</v>
      </c>
      <c r="BK148" s="405">
        <v>-33</v>
      </c>
      <c r="BL148" s="405">
        <v>-38</v>
      </c>
      <c r="BN148" s="405"/>
      <c r="BO148" s="405"/>
      <c r="BP148" s="405">
        <v>372</v>
      </c>
      <c r="BQ148" s="405">
        <v>396</v>
      </c>
      <c r="BR148" s="405">
        <v>416</v>
      </c>
      <c r="BS148" s="405">
        <v>437</v>
      </c>
      <c r="BT148" s="405">
        <v>460</v>
      </c>
      <c r="BU148" s="405">
        <v>494</v>
      </c>
      <c r="BV148" s="405">
        <v>527</v>
      </c>
      <c r="BW148" s="405">
        <v>560</v>
      </c>
      <c r="BX148" s="405">
        <v>594</v>
      </c>
      <c r="BY148" s="405">
        <v>627</v>
      </c>
      <c r="CA148" s="396"/>
      <c r="CB148" s="302"/>
      <c r="CC148" s="302"/>
      <c r="CD148" s="302"/>
      <c r="CE148" s="302"/>
      <c r="CF148" s="302"/>
      <c r="CG148" s="302"/>
      <c r="CH148" s="302"/>
      <c r="CI148" s="302"/>
      <c r="CJ148" s="302"/>
      <c r="CK148" s="302"/>
      <c r="CL148" s="302"/>
      <c r="CQ148" s="302">
        <v>0</v>
      </c>
      <c r="CR148" s="302">
        <v>0</v>
      </c>
      <c r="CS148" s="302">
        <v>0</v>
      </c>
      <c r="CT148" s="302">
        <v>0</v>
      </c>
      <c r="CU148" s="302">
        <v>0</v>
      </c>
      <c r="CV148" s="302">
        <v>0</v>
      </c>
      <c r="CW148" s="302">
        <v>0</v>
      </c>
      <c r="CX148" s="302">
        <v>0</v>
      </c>
      <c r="CY148" s="302">
        <v>0</v>
      </c>
      <c r="CZ148" s="302">
        <v>0</v>
      </c>
      <c r="DA148" s="302">
        <v>396</v>
      </c>
      <c r="DB148" s="302">
        <v>453</v>
      </c>
      <c r="DC148" s="302">
        <v>445</v>
      </c>
      <c r="FW148" s="195"/>
      <c r="FX148" s="195"/>
      <c r="FY148" s="195"/>
      <c r="FZ148" s="195"/>
      <c r="GA148" s="195"/>
      <c r="GB148" s="195"/>
      <c r="GC148" s="195"/>
      <c r="GD148" s="195"/>
      <c r="GE148" s="195"/>
      <c r="GF148" s="195"/>
      <c r="GH148" s="406">
        <v>372</v>
      </c>
      <c r="GI148" s="406">
        <v>396</v>
      </c>
      <c r="GJ148" s="406">
        <v>431</v>
      </c>
      <c r="GK148" s="406">
        <v>434</v>
      </c>
      <c r="GL148" s="406">
        <v>454</v>
      </c>
      <c r="GM148" s="406">
        <v>487</v>
      </c>
      <c r="GN148" s="406">
        <v>520</v>
      </c>
      <c r="GO148" s="406">
        <v>552</v>
      </c>
      <c r="GP148" s="406">
        <v>584</v>
      </c>
      <c r="GQ148" s="406">
        <v>616</v>
      </c>
      <c r="GS148" s="406">
        <v>396</v>
      </c>
      <c r="GT148" s="406">
        <v>453</v>
      </c>
      <c r="GU148" s="406">
        <v>445</v>
      </c>
      <c r="GV148" s="406">
        <v>463</v>
      </c>
      <c r="GW148" s="406">
        <v>478</v>
      </c>
      <c r="GX148" s="406">
        <v>503</v>
      </c>
      <c r="GY148" s="406">
        <v>527</v>
      </c>
      <c r="GZ148" s="406">
        <v>554</v>
      </c>
      <c r="HA148" s="406">
        <v>582</v>
      </c>
      <c r="HB148" s="406">
        <v>622</v>
      </c>
    </row>
    <row r="149" spans="1:211" ht="15" customHeight="1">
      <c r="C149" s="277"/>
      <c r="E149" s="29"/>
      <c r="F149" s="308" t="s">
        <v>563</v>
      </c>
      <c r="G149" s="400"/>
      <c r="H149" s="407">
        <v>0</v>
      </c>
      <c r="I149" s="407">
        <v>15.858169999999998</v>
      </c>
      <c r="J149" s="407">
        <v>30.664090000000002</v>
      </c>
      <c r="K149" s="407">
        <v>31.81448</v>
      </c>
      <c r="L149" s="407">
        <v>32.741999999999997</v>
      </c>
      <c r="M149" s="407">
        <v>32.394519999999993</v>
      </c>
      <c r="N149" s="407">
        <v>32.959600000000002</v>
      </c>
      <c r="O149" s="407">
        <v>32.414239999999999</v>
      </c>
      <c r="P149" s="407">
        <v>34.472160000000002</v>
      </c>
      <c r="Q149" s="407">
        <v>34.2684</v>
      </c>
      <c r="R149" s="407">
        <v>35.220300000000002</v>
      </c>
      <c r="S149" s="407">
        <v>25.614719999999998</v>
      </c>
      <c r="T149" s="407">
        <v>31.264440000000004</v>
      </c>
      <c r="U149" s="407">
        <v>43.306999999999995</v>
      </c>
      <c r="V149" s="407">
        <v>42.125899999999994</v>
      </c>
      <c r="W149" s="407">
        <v>42.51959999999999</v>
      </c>
      <c r="X149" s="407">
        <v>44.881799999999991</v>
      </c>
      <c r="Y149" s="407">
        <v>47.637699999999995</v>
      </c>
      <c r="Z149" s="407">
        <v>47.637699999999995</v>
      </c>
      <c r="AA149" s="407">
        <v>47.637699999999995</v>
      </c>
      <c r="AB149" s="407">
        <v>48.031399999999991</v>
      </c>
      <c r="AC149" s="407">
        <v>48.818799999999982</v>
      </c>
      <c r="AD149" s="407">
        <v>49.212499999999984</v>
      </c>
      <c r="AE149" s="407">
        <v>49.212499999999984</v>
      </c>
      <c r="AF149" s="407">
        <v>85.826599999999985</v>
      </c>
      <c r="AG149" s="407">
        <v>91.338399999999979</v>
      </c>
      <c r="AH149" s="407">
        <v>95.669099999999986</v>
      </c>
      <c r="AI149" s="407">
        <v>95.669099999999986</v>
      </c>
      <c r="AJ149" s="407">
        <v>118.89739999999998</v>
      </c>
      <c r="AL149" s="408">
        <v>32.414239999999999</v>
      </c>
      <c r="AM149" s="408">
        <v>34.472160000000002</v>
      </c>
      <c r="AN149" s="408">
        <v>34.2684</v>
      </c>
      <c r="AO149" s="408">
        <v>35.220300000000002</v>
      </c>
      <c r="AP149" s="408">
        <v>25.516160000000003</v>
      </c>
      <c r="AQ149" s="408">
        <v>30.747579999999999</v>
      </c>
      <c r="AR149" s="408">
        <v>30.589200000000005</v>
      </c>
      <c r="AS149" s="408">
        <v>31.644000000000005</v>
      </c>
      <c r="AT149" s="408">
        <v>33.402000000000001</v>
      </c>
      <c r="AU149" s="408">
        <v>35.863200000000006</v>
      </c>
      <c r="AV149" s="408">
        <v>37.621200000000009</v>
      </c>
      <c r="AW149" s="408">
        <v>40.785600000000009</v>
      </c>
      <c r="AX149" s="408">
        <v>40.785600000000009</v>
      </c>
      <c r="AZ149" s="407">
        <v>0</v>
      </c>
      <c r="BA149" s="407">
        <v>0</v>
      </c>
      <c r="BB149" s="407">
        <v>0</v>
      </c>
      <c r="BC149" s="407">
        <v>0</v>
      </c>
      <c r="BD149" s="407">
        <v>9.855999999999554E-2</v>
      </c>
      <c r="BE149" s="407">
        <v>0.51686000000000476</v>
      </c>
      <c r="BF149" s="407">
        <v>12.71779999999999</v>
      </c>
      <c r="BG149" s="407">
        <v>10.481899999999989</v>
      </c>
      <c r="BH149" s="407">
        <v>9.1175999999999888</v>
      </c>
      <c r="BI149" s="407">
        <v>9.0185999999999851</v>
      </c>
      <c r="BJ149" s="407">
        <v>10.016499999999986</v>
      </c>
      <c r="BK149" s="407">
        <v>6.8520999999999859</v>
      </c>
      <c r="BL149" s="407">
        <v>6.8520999999999859</v>
      </c>
      <c r="BN149" s="407"/>
      <c r="BO149" s="407"/>
      <c r="BP149" s="407">
        <v>34.884999999999998</v>
      </c>
      <c r="BQ149" s="407">
        <v>35.779490000000003</v>
      </c>
      <c r="BR149" s="407">
        <v>36.269619999999989</v>
      </c>
      <c r="BS149" s="407">
        <v>36.269619999999989</v>
      </c>
      <c r="BT149" s="407">
        <v>36.514684999999993</v>
      </c>
      <c r="BU149" s="407">
        <v>37.494945000000001</v>
      </c>
      <c r="BV149" s="407">
        <v>38.965335000000003</v>
      </c>
      <c r="BW149" s="407">
        <v>40.680790000000002</v>
      </c>
      <c r="BX149" s="407">
        <v>42.64130999999999</v>
      </c>
      <c r="BY149" s="407">
        <v>44.601830000000007</v>
      </c>
      <c r="CA149" s="396"/>
      <c r="CB149" s="302"/>
      <c r="CC149" s="302"/>
      <c r="CD149" s="302"/>
      <c r="CE149" s="302"/>
      <c r="CF149" s="302"/>
      <c r="CG149" s="302"/>
      <c r="CH149" s="302"/>
      <c r="CI149" s="302"/>
      <c r="CJ149" s="302"/>
      <c r="CK149" s="302"/>
      <c r="CL149" s="302"/>
      <c r="CQ149" s="302">
        <v>0</v>
      </c>
      <c r="CR149" s="302">
        <v>0</v>
      </c>
      <c r="CS149" s="302">
        <v>0</v>
      </c>
      <c r="CT149" s="302">
        <v>0</v>
      </c>
      <c r="CU149" s="302">
        <v>0</v>
      </c>
      <c r="CV149" s="302">
        <v>0</v>
      </c>
      <c r="CW149" s="302">
        <v>0</v>
      </c>
      <c r="CX149" s="302">
        <v>0</v>
      </c>
      <c r="CY149" s="302">
        <v>0</v>
      </c>
      <c r="CZ149" s="302">
        <v>0</v>
      </c>
      <c r="DA149" s="302">
        <v>35.220300000000002</v>
      </c>
      <c r="DB149" s="302">
        <v>25.516160000000003</v>
      </c>
      <c r="DC149" s="302">
        <v>30.747579999999999</v>
      </c>
      <c r="FW149" s="195"/>
      <c r="FX149" s="195"/>
      <c r="FY149" s="195"/>
      <c r="FZ149" s="195"/>
      <c r="GA149" s="195"/>
      <c r="GB149" s="195"/>
      <c r="GC149" s="195"/>
      <c r="GD149" s="195"/>
      <c r="GE149" s="195"/>
      <c r="GF149" s="195"/>
      <c r="GH149" s="408">
        <v>34.2684</v>
      </c>
      <c r="GI149" s="408">
        <v>35.220300000000002</v>
      </c>
      <c r="GJ149" s="408">
        <v>29.503060000000005</v>
      </c>
      <c r="GK149" s="408">
        <v>27.887339999999998</v>
      </c>
      <c r="GL149" s="408">
        <v>27.424800000000005</v>
      </c>
      <c r="GM149" s="408">
        <v>27.424800000000005</v>
      </c>
      <c r="GN149" s="408">
        <v>28.128000000000004</v>
      </c>
      <c r="GO149" s="408">
        <v>30.237600000000004</v>
      </c>
      <c r="GP149" s="408">
        <v>32.347200000000001</v>
      </c>
      <c r="GQ149" s="408">
        <v>34.105200000000011</v>
      </c>
      <c r="GS149" s="408">
        <v>35.220300000000002</v>
      </c>
      <c r="GT149" s="408">
        <v>25.516160000000003</v>
      </c>
      <c r="GU149" s="408">
        <v>30.747579999999999</v>
      </c>
      <c r="GV149" s="408">
        <v>30.589200000000005</v>
      </c>
      <c r="GW149" s="408">
        <v>31.644000000000005</v>
      </c>
      <c r="GX149" s="408">
        <v>33.402000000000001</v>
      </c>
      <c r="GY149" s="408">
        <v>35.863200000000006</v>
      </c>
      <c r="GZ149" s="408">
        <v>37.621200000000009</v>
      </c>
      <c r="HA149" s="408">
        <v>40.785600000000009</v>
      </c>
      <c r="HB149" s="408">
        <v>40.785600000000009</v>
      </c>
    </row>
    <row r="150" spans="1:211" ht="15" customHeight="1">
      <c r="E150" s="29"/>
      <c r="F150" s="156"/>
      <c r="G150" s="156" t="s">
        <v>564</v>
      </c>
      <c r="H150" s="156">
        <v>0</v>
      </c>
      <c r="I150" s="156">
        <v>6100</v>
      </c>
      <c r="J150" s="156">
        <v>6100</v>
      </c>
      <c r="K150" s="156">
        <v>6800</v>
      </c>
      <c r="L150" s="156">
        <v>6800</v>
      </c>
      <c r="M150" s="156">
        <v>6800</v>
      </c>
      <c r="N150" s="156">
        <v>6800</v>
      </c>
      <c r="O150" s="156">
        <v>6800</v>
      </c>
      <c r="P150" s="156">
        <v>7200</v>
      </c>
      <c r="Q150" s="156">
        <v>7200</v>
      </c>
      <c r="R150" s="156">
        <v>7400</v>
      </c>
      <c r="S150" s="156">
        <v>6400</v>
      </c>
      <c r="T150" s="156">
        <v>8600</v>
      </c>
      <c r="U150" s="156">
        <v>11000</v>
      </c>
      <c r="V150" s="156">
        <v>10700</v>
      </c>
      <c r="W150" s="156">
        <v>10800</v>
      </c>
      <c r="X150" s="156">
        <v>11400</v>
      </c>
      <c r="Y150" s="156">
        <v>12100</v>
      </c>
      <c r="Z150" s="156">
        <v>12100</v>
      </c>
      <c r="AA150" s="156">
        <v>12100</v>
      </c>
      <c r="AB150" s="156">
        <v>12200</v>
      </c>
      <c r="AC150" s="156">
        <v>12400</v>
      </c>
      <c r="AD150" s="156">
        <v>12500</v>
      </c>
      <c r="AE150" s="156">
        <v>12500</v>
      </c>
      <c r="AF150" s="156">
        <v>21800</v>
      </c>
      <c r="AG150" s="156">
        <v>23200</v>
      </c>
      <c r="AH150" s="156">
        <v>24300</v>
      </c>
      <c r="AI150" s="156">
        <v>24300</v>
      </c>
      <c r="AJ150" s="156">
        <v>30200</v>
      </c>
      <c r="AL150" s="74">
        <v>6800</v>
      </c>
      <c r="AM150" s="74">
        <v>7200</v>
      </c>
      <c r="AN150" s="74">
        <v>7200</v>
      </c>
      <c r="AO150" s="74">
        <v>7400</v>
      </c>
      <c r="AP150" s="74">
        <v>6400</v>
      </c>
      <c r="AQ150" s="74">
        <v>8600</v>
      </c>
      <c r="AR150" s="74">
        <v>8700</v>
      </c>
      <c r="AS150" s="74">
        <v>9000</v>
      </c>
      <c r="AT150" s="74">
        <v>9500</v>
      </c>
      <c r="AU150" s="74">
        <v>10200</v>
      </c>
      <c r="AV150" s="74">
        <v>10700</v>
      </c>
      <c r="AW150" s="74">
        <v>11600</v>
      </c>
      <c r="AX150" s="74">
        <v>11600</v>
      </c>
      <c r="AZ150" s="156">
        <v>0</v>
      </c>
      <c r="BA150" s="156">
        <v>0</v>
      </c>
      <c r="BB150" s="156">
        <v>0</v>
      </c>
      <c r="BC150" s="156">
        <v>0</v>
      </c>
      <c r="BD150" s="156">
        <v>0</v>
      </c>
      <c r="BE150" s="156">
        <v>0</v>
      </c>
      <c r="BF150" s="156">
        <v>2300</v>
      </c>
      <c r="BG150" s="156">
        <v>1700</v>
      </c>
      <c r="BH150" s="156">
        <v>1300</v>
      </c>
      <c r="BI150" s="156">
        <v>1200</v>
      </c>
      <c r="BJ150" s="156">
        <v>1400</v>
      </c>
      <c r="BK150" s="156">
        <v>500</v>
      </c>
      <c r="BL150" s="156">
        <v>500</v>
      </c>
      <c r="BN150" s="156"/>
      <c r="BO150" s="156"/>
      <c r="BP150" s="156">
        <v>7200</v>
      </c>
      <c r="BQ150" s="156">
        <v>7400</v>
      </c>
      <c r="BR150" s="156">
        <v>7400</v>
      </c>
      <c r="BS150" s="156">
        <v>7400</v>
      </c>
      <c r="BT150" s="156">
        <v>7500</v>
      </c>
      <c r="BU150" s="156">
        <v>7800</v>
      </c>
      <c r="BV150" s="156">
        <v>8100</v>
      </c>
      <c r="BW150" s="156">
        <v>8500</v>
      </c>
      <c r="BX150" s="156">
        <v>8900</v>
      </c>
      <c r="BY150" s="156">
        <v>9300</v>
      </c>
      <c r="CA150" s="295"/>
      <c r="CB150" s="295"/>
      <c r="CC150" s="295"/>
      <c r="CD150" s="295"/>
      <c r="CE150" s="295"/>
      <c r="CF150" s="295"/>
      <c r="CG150" s="295"/>
      <c r="CH150" s="295"/>
      <c r="CI150" s="295"/>
      <c r="CJ150" s="295"/>
      <c r="CK150" s="295"/>
      <c r="CL150" s="295"/>
      <c r="CQ150" s="295">
        <v>0</v>
      </c>
      <c r="CR150" s="295">
        <v>0</v>
      </c>
      <c r="CS150" s="295">
        <v>0</v>
      </c>
      <c r="CT150" s="295">
        <v>0</v>
      </c>
      <c r="CU150" s="295">
        <v>0</v>
      </c>
      <c r="CV150" s="295">
        <v>0</v>
      </c>
      <c r="CW150" s="295">
        <v>0</v>
      </c>
      <c r="CX150" s="295">
        <v>0</v>
      </c>
      <c r="CY150" s="295">
        <v>0</v>
      </c>
      <c r="CZ150" s="295">
        <v>0</v>
      </c>
      <c r="DA150" s="295">
        <v>7400</v>
      </c>
      <c r="DB150" s="295">
        <v>6400</v>
      </c>
      <c r="DC150" s="295">
        <v>8600</v>
      </c>
      <c r="FW150" s="195"/>
      <c r="FX150" s="195"/>
      <c r="FY150" s="195"/>
      <c r="FZ150" s="195"/>
      <c r="GA150" s="195"/>
      <c r="GB150" s="195"/>
      <c r="GC150" s="195"/>
      <c r="GD150" s="195"/>
      <c r="GE150" s="195"/>
      <c r="GF150" s="195"/>
      <c r="GH150" s="74">
        <v>7200</v>
      </c>
      <c r="GI150" s="74">
        <v>7400</v>
      </c>
      <c r="GJ150" s="74">
        <v>7400</v>
      </c>
      <c r="GK150" s="74">
        <v>7800</v>
      </c>
      <c r="GL150" s="74">
        <v>7800</v>
      </c>
      <c r="GM150" s="74">
        <v>7800</v>
      </c>
      <c r="GN150" s="74">
        <v>8000</v>
      </c>
      <c r="GO150" s="74">
        <v>8600</v>
      </c>
      <c r="GP150" s="74">
        <v>9200</v>
      </c>
      <c r="GQ150" s="74">
        <v>9700</v>
      </c>
      <c r="GS150" s="74">
        <v>7400</v>
      </c>
      <c r="GT150" s="74">
        <v>6400</v>
      </c>
      <c r="GU150" s="74">
        <v>8600</v>
      </c>
      <c r="GV150" s="74">
        <v>8700</v>
      </c>
      <c r="GW150" s="74">
        <v>9000</v>
      </c>
      <c r="GX150" s="74">
        <v>9500</v>
      </c>
      <c r="GY150" s="74">
        <v>10200</v>
      </c>
      <c r="GZ150" s="74">
        <v>10700</v>
      </c>
      <c r="HA150" s="74">
        <v>11600</v>
      </c>
      <c r="HB150" s="74">
        <v>11600</v>
      </c>
    </row>
    <row r="151" spans="1:211" ht="15" customHeight="1">
      <c r="E151" s="29"/>
      <c r="F151" s="156"/>
      <c r="G151" s="156" t="s">
        <v>565</v>
      </c>
      <c r="H151" s="156">
        <v>0</v>
      </c>
      <c r="I151" s="156">
        <v>2599.6999999999998</v>
      </c>
      <c r="J151" s="156">
        <v>5027</v>
      </c>
      <c r="K151" s="156">
        <v>4679</v>
      </c>
      <c r="L151" s="156">
        <v>4815</v>
      </c>
      <c r="M151" s="156">
        <v>4763.8999999999996</v>
      </c>
      <c r="N151" s="156">
        <v>4847</v>
      </c>
      <c r="O151" s="156">
        <v>4766.8</v>
      </c>
      <c r="P151" s="156">
        <v>4787.8</v>
      </c>
      <c r="Q151" s="156">
        <v>4759.5</v>
      </c>
      <c r="R151" s="156">
        <v>4759.5</v>
      </c>
      <c r="S151" s="156">
        <v>4002.3</v>
      </c>
      <c r="T151" s="156">
        <v>3635.4000000000005</v>
      </c>
      <c r="U151" s="156">
        <v>3936.9999999999991</v>
      </c>
      <c r="V151" s="156">
        <v>3936.9999999999991</v>
      </c>
      <c r="W151" s="156">
        <v>3936.9999999999991</v>
      </c>
      <c r="X151" s="156">
        <v>3936.9999999999991</v>
      </c>
      <c r="Y151" s="156">
        <v>3936.9999999999991</v>
      </c>
      <c r="Z151" s="156">
        <v>3936.9999999999991</v>
      </c>
      <c r="AA151" s="156">
        <v>3936.9999999999991</v>
      </c>
      <c r="AB151" s="156">
        <v>3936.9999999999991</v>
      </c>
      <c r="AC151" s="156">
        <v>3936.9999999999991</v>
      </c>
      <c r="AD151" s="156">
        <v>3936.9999999999991</v>
      </c>
      <c r="AE151" s="156">
        <v>3936.9999999999991</v>
      </c>
      <c r="AF151" s="156">
        <v>3936.9999999999991</v>
      </c>
      <c r="AG151" s="156">
        <v>3936.9999999999991</v>
      </c>
      <c r="AH151" s="156">
        <v>3936.9999999999991</v>
      </c>
      <c r="AI151" s="156">
        <v>3936.9999999999991</v>
      </c>
      <c r="AJ151" s="156">
        <v>3936.9999999999991</v>
      </c>
      <c r="AL151" s="74">
        <v>4766.8</v>
      </c>
      <c r="AM151" s="74">
        <v>4787.8</v>
      </c>
      <c r="AN151" s="74">
        <v>4759.5</v>
      </c>
      <c r="AO151" s="74">
        <v>4759.5</v>
      </c>
      <c r="AP151" s="74">
        <v>3986.9000000000005</v>
      </c>
      <c r="AQ151" s="74">
        <v>3575.3</v>
      </c>
      <c r="AR151" s="74">
        <v>3516.0000000000005</v>
      </c>
      <c r="AS151" s="74">
        <v>3516.0000000000005</v>
      </c>
      <c r="AT151" s="74">
        <v>3516.0000000000005</v>
      </c>
      <c r="AU151" s="74">
        <v>3516.0000000000005</v>
      </c>
      <c r="AV151" s="74">
        <v>3516.0000000000005</v>
      </c>
      <c r="AW151" s="74">
        <v>3516.0000000000005</v>
      </c>
      <c r="AX151" s="74">
        <v>3516.0000000000005</v>
      </c>
      <c r="AZ151" s="156">
        <v>0</v>
      </c>
      <c r="BA151" s="156">
        <v>0</v>
      </c>
      <c r="BB151" s="156">
        <v>0</v>
      </c>
      <c r="BC151" s="156">
        <v>0</v>
      </c>
      <c r="BD151" s="156">
        <v>15.399999999999636</v>
      </c>
      <c r="BE151" s="156">
        <v>60.100000000000364</v>
      </c>
      <c r="BF151" s="156">
        <v>420.99999999999864</v>
      </c>
      <c r="BG151" s="156">
        <v>420.99999999999864</v>
      </c>
      <c r="BH151" s="156">
        <v>420.99999999999864</v>
      </c>
      <c r="BI151" s="156">
        <v>420.99999999999864</v>
      </c>
      <c r="BJ151" s="156">
        <v>420.99999999999864</v>
      </c>
      <c r="BK151" s="156">
        <v>420.99999999999864</v>
      </c>
      <c r="BL151" s="156">
        <v>420.99999999999864</v>
      </c>
      <c r="BN151" s="156"/>
      <c r="BO151" s="156"/>
      <c r="BP151" s="156">
        <v>4845.1388888888887</v>
      </c>
      <c r="BQ151" s="156">
        <v>4835.0662162162171</v>
      </c>
      <c r="BR151" s="156">
        <v>4901.2999999999984</v>
      </c>
      <c r="BS151" s="156">
        <v>4901.2999999999984</v>
      </c>
      <c r="BT151" s="156">
        <v>4868.6246666666657</v>
      </c>
      <c r="BU151" s="156">
        <v>4807.044230769231</v>
      </c>
      <c r="BV151" s="156">
        <v>4810.5351851851856</v>
      </c>
      <c r="BW151" s="156">
        <v>4785.9752941176475</v>
      </c>
      <c r="BX151" s="156">
        <v>4791.1584269662908</v>
      </c>
      <c r="BY151" s="156">
        <v>4795.8956989247317</v>
      </c>
      <c r="CA151" s="295"/>
      <c r="CB151" s="295"/>
      <c r="CC151" s="295"/>
      <c r="CD151" s="295"/>
      <c r="CE151" s="295"/>
      <c r="CF151" s="295"/>
      <c r="CG151" s="295"/>
      <c r="CH151" s="295"/>
      <c r="CI151" s="295"/>
      <c r="CJ151" s="295"/>
      <c r="CK151" s="295"/>
      <c r="CL151" s="295"/>
      <c r="CQ151" s="295">
        <v>0</v>
      </c>
      <c r="CR151" s="295">
        <v>0</v>
      </c>
      <c r="CS151" s="295">
        <v>0</v>
      </c>
      <c r="CT151" s="295">
        <v>0</v>
      </c>
      <c r="CU151" s="295">
        <v>0</v>
      </c>
      <c r="CV151" s="295">
        <v>0</v>
      </c>
      <c r="CW151" s="295">
        <v>0</v>
      </c>
      <c r="CX151" s="295">
        <v>0</v>
      </c>
      <c r="CY151" s="295">
        <v>0</v>
      </c>
      <c r="CZ151" s="295">
        <v>0</v>
      </c>
      <c r="DA151" s="295">
        <v>4759.5</v>
      </c>
      <c r="DB151" s="295">
        <v>3986.9000000000005</v>
      </c>
      <c r="DC151" s="295">
        <v>3575.3</v>
      </c>
      <c r="FW151" s="195"/>
      <c r="FX151" s="195"/>
      <c r="FY151" s="195"/>
      <c r="FZ151" s="195"/>
      <c r="GA151" s="195"/>
      <c r="GB151" s="195"/>
      <c r="GC151" s="195"/>
      <c r="GD151" s="195"/>
      <c r="GE151" s="195"/>
      <c r="GF151" s="195"/>
      <c r="GH151" s="74">
        <v>4759.5</v>
      </c>
      <c r="GI151" s="74">
        <v>4759.5</v>
      </c>
      <c r="GJ151" s="74">
        <v>3986.9000000000005</v>
      </c>
      <c r="GK151" s="74">
        <v>3575.3</v>
      </c>
      <c r="GL151" s="74">
        <v>3516.0000000000005</v>
      </c>
      <c r="GM151" s="74">
        <v>3516.0000000000005</v>
      </c>
      <c r="GN151" s="74">
        <v>3516.0000000000005</v>
      </c>
      <c r="GO151" s="74">
        <v>3516.0000000000005</v>
      </c>
      <c r="GP151" s="74">
        <v>3516.0000000000005</v>
      </c>
      <c r="GQ151" s="74">
        <v>3516.0000000000005</v>
      </c>
      <c r="GS151" s="74">
        <v>4759.5</v>
      </c>
      <c r="GT151" s="74">
        <v>3986.9000000000005</v>
      </c>
      <c r="GU151" s="74">
        <v>3575.3</v>
      </c>
      <c r="GV151" s="74">
        <v>3516.0000000000005</v>
      </c>
      <c r="GW151" s="74">
        <v>3516.0000000000005</v>
      </c>
      <c r="GX151" s="74">
        <v>3516.0000000000005</v>
      </c>
      <c r="GY151" s="74">
        <v>3516.0000000000005</v>
      </c>
      <c r="GZ151" s="74">
        <v>3516.0000000000005</v>
      </c>
      <c r="HA151" s="74">
        <v>3516.0000000000005</v>
      </c>
      <c r="HB151" s="74">
        <v>3516.0000000000005</v>
      </c>
    </row>
    <row r="152" spans="1:211" ht="15" customHeight="1">
      <c r="E152" s="29"/>
      <c r="F152" s="330" t="s">
        <v>566</v>
      </c>
      <c r="G152" s="332"/>
      <c r="H152" s="409">
        <v>80</v>
      </c>
      <c r="I152" s="409">
        <v>80</v>
      </c>
      <c r="J152" s="409">
        <v>80</v>
      </c>
      <c r="K152" s="409">
        <v>80</v>
      </c>
      <c r="L152" s="409">
        <v>80</v>
      </c>
      <c r="M152" s="409">
        <v>80</v>
      </c>
      <c r="N152" s="409">
        <v>82</v>
      </c>
      <c r="O152" s="409">
        <v>92</v>
      </c>
      <c r="P152" s="409">
        <v>114</v>
      </c>
      <c r="Q152" s="409">
        <v>125</v>
      </c>
      <c r="R152" s="409">
        <v>146</v>
      </c>
      <c r="S152" s="409">
        <v>142</v>
      </c>
      <c r="T152" s="409">
        <v>166</v>
      </c>
      <c r="U152" s="409">
        <v>157</v>
      </c>
      <c r="V152" s="409">
        <v>150</v>
      </c>
      <c r="W152" s="409">
        <v>150</v>
      </c>
      <c r="X152" s="409">
        <v>153</v>
      </c>
      <c r="Y152" s="409">
        <v>158</v>
      </c>
      <c r="Z152" s="409">
        <v>169</v>
      </c>
      <c r="AA152" s="409">
        <v>189</v>
      </c>
      <c r="AB152" s="409">
        <v>214</v>
      </c>
      <c r="AC152" s="409">
        <v>236</v>
      </c>
      <c r="AD152" s="409">
        <v>260</v>
      </c>
      <c r="AE152" s="409">
        <v>272</v>
      </c>
      <c r="AF152" s="409">
        <v>322</v>
      </c>
      <c r="AG152" s="409">
        <v>372</v>
      </c>
      <c r="AH152" s="409">
        <v>422</v>
      </c>
      <c r="AI152" s="409">
        <v>472</v>
      </c>
      <c r="AJ152" s="409">
        <v>522</v>
      </c>
      <c r="AL152" s="410">
        <v>92</v>
      </c>
      <c r="AM152" s="410">
        <v>114</v>
      </c>
      <c r="AN152" s="410">
        <v>125</v>
      </c>
      <c r="AO152" s="410">
        <v>146</v>
      </c>
      <c r="AP152" s="410">
        <v>142</v>
      </c>
      <c r="AQ152" s="410">
        <v>166</v>
      </c>
      <c r="AR152" s="410">
        <v>173</v>
      </c>
      <c r="AS152" s="410">
        <v>184</v>
      </c>
      <c r="AT152" s="410">
        <v>192</v>
      </c>
      <c r="AU152" s="410">
        <v>205</v>
      </c>
      <c r="AV152" s="410">
        <v>214</v>
      </c>
      <c r="AW152" s="410">
        <v>233</v>
      </c>
      <c r="AX152" s="410">
        <v>242</v>
      </c>
      <c r="AZ152" s="409">
        <v>0</v>
      </c>
      <c r="BA152" s="409">
        <v>0</v>
      </c>
      <c r="BB152" s="409">
        <v>0</v>
      </c>
      <c r="BC152" s="409">
        <v>0</v>
      </c>
      <c r="BD152" s="409">
        <v>0</v>
      </c>
      <c r="BE152" s="409">
        <v>0</v>
      </c>
      <c r="BF152" s="409">
        <v>-16</v>
      </c>
      <c r="BG152" s="409">
        <v>-34</v>
      </c>
      <c r="BH152" s="409">
        <v>-42</v>
      </c>
      <c r="BI152" s="409">
        <v>-52</v>
      </c>
      <c r="BJ152" s="409">
        <v>-56</v>
      </c>
      <c r="BK152" s="409">
        <v>-64</v>
      </c>
      <c r="BL152" s="409">
        <v>-53</v>
      </c>
      <c r="BN152" s="409"/>
      <c r="BO152" s="409"/>
      <c r="BP152" s="409">
        <v>125</v>
      </c>
      <c r="BQ152" s="409">
        <v>146</v>
      </c>
      <c r="BR152" s="409">
        <v>160</v>
      </c>
      <c r="BS152" s="409">
        <v>168</v>
      </c>
      <c r="BT152" s="409">
        <v>180</v>
      </c>
      <c r="BU152" s="409">
        <v>195</v>
      </c>
      <c r="BV152" s="409">
        <v>213</v>
      </c>
      <c r="BW152" s="409">
        <v>231</v>
      </c>
      <c r="BX152" s="409">
        <v>240</v>
      </c>
      <c r="BY152" s="409">
        <v>256</v>
      </c>
      <c r="CA152" s="295"/>
      <c r="CB152" s="295"/>
      <c r="CC152" s="295"/>
      <c r="CD152" s="295"/>
      <c r="CE152" s="295"/>
      <c r="CF152" s="295"/>
      <c r="CG152" s="295"/>
      <c r="CH152" s="295"/>
      <c r="CI152" s="295"/>
      <c r="CJ152" s="295"/>
      <c r="CK152" s="295"/>
      <c r="CL152" s="295"/>
      <c r="CQ152" s="295">
        <v>0</v>
      </c>
      <c r="CR152" s="295">
        <v>0</v>
      </c>
      <c r="CS152" s="295">
        <v>0</v>
      </c>
      <c r="CT152" s="295">
        <v>0</v>
      </c>
      <c r="CU152" s="295">
        <v>0</v>
      </c>
      <c r="CV152" s="295">
        <v>0</v>
      </c>
      <c r="CW152" s="295">
        <v>0</v>
      </c>
      <c r="CX152" s="295">
        <v>0</v>
      </c>
      <c r="CY152" s="295">
        <v>0</v>
      </c>
      <c r="CZ152" s="295">
        <v>0</v>
      </c>
      <c r="DA152" s="295">
        <v>146</v>
      </c>
      <c r="DB152" s="295">
        <v>142</v>
      </c>
      <c r="DC152" s="295">
        <v>166</v>
      </c>
      <c r="FW152" s="195"/>
      <c r="FX152" s="195"/>
      <c r="FY152" s="195"/>
      <c r="FZ152" s="195"/>
      <c r="GA152" s="195"/>
      <c r="GB152" s="195"/>
      <c r="GC152" s="195"/>
      <c r="GD152" s="195"/>
      <c r="GE152" s="195"/>
      <c r="GF152" s="195"/>
      <c r="GH152" s="410">
        <v>125</v>
      </c>
      <c r="GI152" s="410">
        <v>146</v>
      </c>
      <c r="GJ152" s="410">
        <v>163</v>
      </c>
      <c r="GK152" s="410">
        <v>187</v>
      </c>
      <c r="GL152" s="410">
        <v>192</v>
      </c>
      <c r="GM152" s="410">
        <v>205</v>
      </c>
      <c r="GN152" s="410">
        <v>224</v>
      </c>
      <c r="GO152" s="410">
        <v>244</v>
      </c>
      <c r="GP152" s="410">
        <v>259</v>
      </c>
      <c r="GQ152" s="410">
        <v>275</v>
      </c>
      <c r="GS152" s="410">
        <v>146</v>
      </c>
      <c r="GT152" s="410">
        <v>142</v>
      </c>
      <c r="GU152" s="410">
        <v>166</v>
      </c>
      <c r="GV152" s="410">
        <v>173</v>
      </c>
      <c r="GW152" s="410">
        <v>184</v>
      </c>
      <c r="GX152" s="410">
        <v>192</v>
      </c>
      <c r="GY152" s="410">
        <v>205</v>
      </c>
      <c r="GZ152" s="410">
        <v>214</v>
      </c>
      <c r="HA152" s="410">
        <v>233</v>
      </c>
      <c r="HB152" s="410">
        <v>242</v>
      </c>
    </row>
    <row r="153" spans="1:211" ht="15" customHeight="1">
      <c r="E153" s="29"/>
      <c r="F153" s="314"/>
      <c r="G153" s="156"/>
      <c r="H153" s="156"/>
      <c r="I153" s="156"/>
      <c r="J153" s="156"/>
      <c r="K153" s="156"/>
      <c r="L153" s="411"/>
      <c r="M153" s="411"/>
      <c r="N153" s="411"/>
      <c r="O153" s="411"/>
      <c r="P153" s="411"/>
      <c r="Q153" s="411"/>
      <c r="R153" s="411"/>
      <c r="S153" s="411"/>
      <c r="T153" s="411"/>
      <c r="U153" s="411"/>
      <c r="V153" s="411"/>
      <c r="W153" s="411"/>
      <c r="X153" s="411"/>
      <c r="Y153" s="411"/>
      <c r="Z153" s="411"/>
      <c r="AA153" s="411"/>
      <c r="AB153" s="411"/>
      <c r="AC153" s="411"/>
      <c r="AD153" s="411"/>
      <c r="AE153" s="411"/>
      <c r="AF153" s="411"/>
      <c r="AG153" s="411"/>
      <c r="AH153" s="411"/>
      <c r="AI153" s="411"/>
      <c r="AJ153" s="411"/>
      <c r="AL153" s="412"/>
      <c r="AM153" s="412"/>
      <c r="AN153" s="412"/>
      <c r="AO153" s="412"/>
      <c r="AP153" s="412"/>
      <c r="AQ153" s="412"/>
      <c r="AR153" s="412"/>
      <c r="AS153" s="412"/>
      <c r="AT153" s="412"/>
      <c r="AU153" s="412"/>
      <c r="AV153" s="412"/>
      <c r="AW153" s="412"/>
      <c r="AX153" s="412"/>
      <c r="AZ153" s="411"/>
      <c r="BA153" s="411"/>
      <c r="BB153" s="411"/>
      <c r="BC153" s="411"/>
      <c r="BD153" s="411"/>
      <c r="BE153" s="411"/>
      <c r="BF153" s="411"/>
      <c r="BG153" s="411"/>
      <c r="BH153" s="411"/>
      <c r="BI153" s="411"/>
      <c r="BJ153" s="411"/>
      <c r="BK153" s="411"/>
      <c r="BL153" s="411"/>
      <c r="BN153" s="295"/>
      <c r="BO153" s="295"/>
      <c r="BP153" s="295"/>
      <c r="BQ153" s="295"/>
      <c r="BR153" s="295"/>
      <c r="BS153" s="295"/>
      <c r="BT153" s="295"/>
      <c r="BU153" s="295"/>
      <c r="BV153" s="295"/>
      <c r="BW153" s="295"/>
      <c r="BX153" s="295"/>
      <c r="BY153" s="295"/>
      <c r="CA153" s="295"/>
      <c r="CB153" s="295"/>
      <c r="CC153" s="295"/>
      <c r="CD153" s="295"/>
      <c r="CE153" s="295"/>
      <c r="CF153" s="295"/>
      <c r="CG153" s="295"/>
      <c r="CH153" s="295"/>
      <c r="CI153" s="295"/>
      <c r="CJ153" s="295"/>
      <c r="CK153" s="295"/>
      <c r="CL153" s="295"/>
      <c r="CQ153" s="295"/>
      <c r="CR153" s="295"/>
      <c r="CS153" s="295"/>
      <c r="CT153" s="295"/>
      <c r="CU153" s="295"/>
      <c r="CV153" s="295"/>
      <c r="CW153" s="295"/>
      <c r="CX153" s="295"/>
      <c r="CY153" s="295"/>
      <c r="CZ153" s="295"/>
      <c r="DA153" s="295"/>
      <c r="DB153" s="295"/>
      <c r="DC153" s="295"/>
      <c r="FW153" s="195"/>
      <c r="FX153" s="195"/>
      <c r="FY153" s="195"/>
      <c r="FZ153" s="195"/>
      <c r="GA153" s="195"/>
      <c r="GB153" s="195"/>
      <c r="GC153" s="195"/>
      <c r="GD153" s="195"/>
      <c r="GE153" s="195"/>
      <c r="GF153" s="195"/>
      <c r="GH153" s="412"/>
      <c r="GI153" s="412"/>
      <c r="GJ153" s="412"/>
      <c r="GK153" s="412"/>
      <c r="GL153" s="412"/>
      <c r="GM153" s="412"/>
      <c r="GN153" s="412"/>
      <c r="GO153" s="412"/>
      <c r="GP153" s="412"/>
      <c r="GQ153" s="412"/>
      <c r="GS153" s="412"/>
      <c r="GT153" s="412"/>
      <c r="GU153" s="412"/>
      <c r="GV153" s="412"/>
      <c r="GW153" s="412"/>
      <c r="GX153" s="412"/>
      <c r="GY153" s="412"/>
      <c r="GZ153" s="412"/>
      <c r="HA153" s="412"/>
      <c r="HB153" s="412"/>
    </row>
    <row r="154" spans="1:211" ht="23.25">
      <c r="E154" s="413" t="s">
        <v>567</v>
      </c>
      <c r="F154" s="281"/>
      <c r="P154" s="251"/>
      <c r="AZ154" s="5"/>
      <c r="BA154" s="5"/>
      <c r="BB154" s="5"/>
      <c r="BC154" s="5"/>
      <c r="BD154" s="5"/>
      <c r="BE154" s="5"/>
      <c r="BF154" s="5"/>
      <c r="BG154" s="5"/>
      <c r="BH154" s="5"/>
      <c r="BI154" s="5"/>
      <c r="BJ154" s="5"/>
      <c r="BK154" s="5"/>
      <c r="BL154" s="5"/>
      <c r="CQ154" s="195"/>
      <c r="CR154" s="195"/>
      <c r="CS154" s="195"/>
      <c r="CT154" s="195"/>
      <c r="CU154" s="195"/>
      <c r="CV154" s="195"/>
      <c r="CW154" s="195"/>
      <c r="CX154" s="195"/>
      <c r="CY154" s="195"/>
      <c r="CZ154" s="195"/>
      <c r="DA154" s="195"/>
      <c r="DB154" s="195"/>
      <c r="DC154" s="195"/>
      <c r="FW154" s="195"/>
      <c r="FX154" s="195"/>
      <c r="FY154" s="195"/>
      <c r="FZ154" s="195"/>
      <c r="GA154" s="195"/>
      <c r="GB154" s="195"/>
      <c r="GC154" s="195"/>
      <c r="GD154" s="195"/>
      <c r="GE154" s="195"/>
      <c r="GF154" s="195"/>
      <c r="GH154" s="195"/>
      <c r="GI154" s="195"/>
      <c r="GJ154" s="195"/>
      <c r="GK154" s="195"/>
      <c r="GL154" s="195"/>
      <c r="GM154" s="195"/>
      <c r="GN154" s="195"/>
      <c r="GO154" s="195"/>
      <c r="GP154" s="195"/>
      <c r="GQ154" s="195"/>
    </row>
    <row r="155" spans="1:211" ht="15" customHeight="1">
      <c r="E155" s="414" t="s">
        <v>547</v>
      </c>
      <c r="F155" s="415"/>
      <c r="G155" s="416"/>
      <c r="H155" s="416">
        <v>2002</v>
      </c>
      <c r="I155" s="416">
        <v>2003</v>
      </c>
      <c r="J155" s="416">
        <v>2004</v>
      </c>
      <c r="K155" s="416">
        <v>2005</v>
      </c>
      <c r="L155" s="416">
        <v>2006</v>
      </c>
      <c r="M155" s="416">
        <v>2007</v>
      </c>
      <c r="N155" s="416">
        <v>2008</v>
      </c>
      <c r="O155" s="416">
        <v>2009</v>
      </c>
      <c r="P155" s="416">
        <v>2010</v>
      </c>
      <c r="Q155" s="416">
        <v>2011</v>
      </c>
      <c r="R155" s="416">
        <v>2012</v>
      </c>
      <c r="S155" s="416">
        <v>2013</v>
      </c>
      <c r="T155" s="416">
        <v>2014</v>
      </c>
      <c r="U155" s="416">
        <v>2015</v>
      </c>
      <c r="V155" s="416">
        <v>2016</v>
      </c>
      <c r="W155" s="416">
        <v>2017</v>
      </c>
      <c r="X155" s="416">
        <v>2018</v>
      </c>
      <c r="Y155" s="416">
        <v>2019</v>
      </c>
      <c r="Z155" s="416">
        <v>2020</v>
      </c>
      <c r="AA155" s="416">
        <v>2021</v>
      </c>
      <c r="AB155" s="416">
        <v>2022</v>
      </c>
      <c r="AC155" s="416">
        <v>2023</v>
      </c>
      <c r="AD155" s="416">
        <v>2024</v>
      </c>
      <c r="AE155" s="416">
        <v>2025</v>
      </c>
      <c r="AF155" s="416">
        <v>2026</v>
      </c>
      <c r="AG155" s="416">
        <v>2027</v>
      </c>
      <c r="AH155" s="416">
        <v>2028</v>
      </c>
      <c r="AI155" s="416">
        <v>2029</v>
      </c>
      <c r="AJ155" s="416">
        <v>2030</v>
      </c>
      <c r="AL155" s="416">
        <v>2009</v>
      </c>
      <c r="AM155" s="416">
        <v>2010</v>
      </c>
      <c r="AN155" s="416">
        <v>2011</v>
      </c>
      <c r="AO155" s="416">
        <v>2012</v>
      </c>
      <c r="AP155" s="416">
        <v>2013</v>
      </c>
      <c r="AQ155" s="416">
        <v>2014</v>
      </c>
      <c r="AR155" s="416">
        <v>2015</v>
      </c>
      <c r="AS155" s="416">
        <v>2016</v>
      </c>
      <c r="AT155" s="416">
        <v>2017</v>
      </c>
      <c r="AU155" s="416">
        <v>2018</v>
      </c>
      <c r="AV155" s="416">
        <v>2019</v>
      </c>
      <c r="AW155" s="416">
        <v>2020</v>
      </c>
      <c r="AX155" s="416">
        <v>2021</v>
      </c>
      <c r="AZ155" s="416">
        <v>2009</v>
      </c>
      <c r="BA155" s="416">
        <v>2010</v>
      </c>
      <c r="BB155" s="416">
        <v>2011</v>
      </c>
      <c r="BC155" s="416">
        <v>2012</v>
      </c>
      <c r="BD155" s="416">
        <v>2013</v>
      </c>
      <c r="BE155" s="416">
        <v>2014</v>
      </c>
      <c r="BF155" s="416">
        <v>2015</v>
      </c>
      <c r="BG155" s="416">
        <v>2016</v>
      </c>
      <c r="BH155" s="416">
        <v>2017</v>
      </c>
      <c r="BI155" s="416">
        <v>2018</v>
      </c>
      <c r="BJ155" s="416">
        <v>2019</v>
      </c>
      <c r="BK155" s="416">
        <v>2020</v>
      </c>
      <c r="BL155" s="416">
        <v>2021</v>
      </c>
      <c r="BN155" s="416">
        <v>2009</v>
      </c>
      <c r="BO155" s="416">
        <v>2010</v>
      </c>
      <c r="BP155" s="416">
        <v>2011</v>
      </c>
      <c r="BQ155" s="416">
        <v>2012</v>
      </c>
      <c r="BR155" s="416">
        <v>2013</v>
      </c>
      <c r="BS155" s="416">
        <v>2014</v>
      </c>
      <c r="BT155" s="416">
        <v>2015</v>
      </c>
      <c r="BU155" s="416">
        <v>2016</v>
      </c>
      <c r="BV155" s="416">
        <v>2017</v>
      </c>
      <c r="BW155" s="416">
        <v>2018</v>
      </c>
      <c r="BX155" s="416">
        <v>2019</v>
      </c>
      <c r="BY155" s="416">
        <v>2020</v>
      </c>
      <c r="CA155" s="416">
        <v>2009</v>
      </c>
      <c r="CB155" s="416">
        <v>2010</v>
      </c>
      <c r="CC155" s="416">
        <v>2011</v>
      </c>
      <c r="CD155" s="416">
        <v>2012</v>
      </c>
      <c r="CE155" s="416">
        <v>2013</v>
      </c>
      <c r="CF155" s="416">
        <v>2014</v>
      </c>
      <c r="CG155" s="416">
        <v>2015</v>
      </c>
      <c r="CH155" s="416">
        <v>2016</v>
      </c>
      <c r="CI155" s="416">
        <v>2017</v>
      </c>
      <c r="CJ155" s="416">
        <v>2018</v>
      </c>
      <c r="CK155" s="416">
        <v>2019</v>
      </c>
      <c r="CL155" s="416">
        <v>2020</v>
      </c>
      <c r="CQ155" s="224">
        <v>2002</v>
      </c>
      <c r="CR155" s="224">
        <v>2003</v>
      </c>
      <c r="CS155" s="224">
        <v>2004</v>
      </c>
      <c r="CT155" s="224">
        <v>2005</v>
      </c>
      <c r="CU155" s="224">
        <v>2006</v>
      </c>
      <c r="CV155" s="224">
        <v>2007</v>
      </c>
      <c r="CW155" s="224">
        <v>2008</v>
      </c>
      <c r="CX155" s="224">
        <v>2009</v>
      </c>
      <c r="CY155" s="224">
        <v>2010</v>
      </c>
      <c r="CZ155" s="224">
        <v>2011</v>
      </c>
      <c r="DA155" s="224">
        <v>2012</v>
      </c>
      <c r="DB155" s="224">
        <v>2013</v>
      </c>
      <c r="DC155" s="224">
        <v>2014</v>
      </c>
      <c r="FK155" s="416">
        <v>2010</v>
      </c>
      <c r="FL155" s="416">
        <v>2011</v>
      </c>
      <c r="FM155" s="416">
        <v>2012</v>
      </c>
      <c r="FN155" s="416">
        <v>2013</v>
      </c>
      <c r="FO155" s="416">
        <v>2014</v>
      </c>
      <c r="FP155" s="416">
        <v>2015</v>
      </c>
      <c r="FQ155" s="416">
        <v>2016</v>
      </c>
      <c r="FR155" s="416">
        <v>2017</v>
      </c>
      <c r="FS155" s="416">
        <v>2018</v>
      </c>
      <c r="FT155" s="416">
        <v>2019</v>
      </c>
      <c r="FU155" s="416">
        <v>2020</v>
      </c>
      <c r="FW155" s="416">
        <v>2011</v>
      </c>
      <c r="FX155" s="416">
        <v>2012</v>
      </c>
      <c r="FY155" s="416">
        <v>2013</v>
      </c>
      <c r="FZ155" s="416">
        <v>2014</v>
      </c>
      <c r="GA155" s="416">
        <v>2015</v>
      </c>
      <c r="GB155" s="416">
        <v>2016</v>
      </c>
      <c r="GC155" s="416">
        <v>2017</v>
      </c>
      <c r="GD155" s="416">
        <v>2018</v>
      </c>
      <c r="GE155" s="416">
        <v>2019</v>
      </c>
      <c r="GF155" s="416">
        <v>2020</v>
      </c>
      <c r="GH155" s="416">
        <v>2011</v>
      </c>
      <c r="GI155" s="416">
        <v>2012</v>
      </c>
      <c r="GJ155" s="416">
        <v>2013</v>
      </c>
      <c r="GK155" s="416">
        <v>2014</v>
      </c>
      <c r="GL155" s="416">
        <v>2015</v>
      </c>
      <c r="GM155" s="416">
        <v>2016</v>
      </c>
      <c r="GN155" s="416">
        <v>2017</v>
      </c>
      <c r="GO155" s="416">
        <v>2018</v>
      </c>
      <c r="GP155" s="416">
        <v>2019</v>
      </c>
      <c r="GQ155" s="416">
        <v>2020</v>
      </c>
      <c r="GS155" s="416">
        <v>2012</v>
      </c>
      <c r="GT155" s="416">
        <v>2013</v>
      </c>
      <c r="GU155" s="416">
        <v>2014</v>
      </c>
      <c r="GV155" s="416">
        <v>2015</v>
      </c>
      <c r="GW155" s="416">
        <v>2016</v>
      </c>
      <c r="GX155" s="416">
        <v>2017</v>
      </c>
      <c r="GY155" s="416">
        <v>2018</v>
      </c>
      <c r="GZ155" s="416">
        <v>2019</v>
      </c>
      <c r="HA155" s="416">
        <v>2020</v>
      </c>
      <c r="HB155" s="416">
        <v>2021</v>
      </c>
    </row>
    <row r="156" spans="1:211" ht="15" customHeight="1">
      <c r="C156" s="314"/>
      <c r="E156" s="417" t="s">
        <v>568</v>
      </c>
      <c r="F156" s="29"/>
      <c r="H156" s="418">
        <v>2433.8340999999996</v>
      </c>
      <c r="I156" s="418">
        <v>2252.4741999999997</v>
      </c>
      <c r="J156" s="418">
        <v>2451.0230000000001</v>
      </c>
      <c r="K156" s="418">
        <v>2009.3603999999998</v>
      </c>
      <c r="L156" s="418">
        <v>2141.4555</v>
      </c>
      <c r="M156" s="418">
        <v>2391.8409999999999</v>
      </c>
      <c r="N156" s="418">
        <v>2213.1165000000001</v>
      </c>
      <c r="O156" s="418">
        <v>1921.1510000000001</v>
      </c>
      <c r="P156" s="418">
        <v>1658.8205000000003</v>
      </c>
      <c r="Q156" s="418">
        <v>1653.1686000000004</v>
      </c>
      <c r="R156" s="418">
        <v>1745.6414</v>
      </c>
      <c r="S156" s="418">
        <v>1924.5554000000004</v>
      </c>
      <c r="T156" s="29">
        <v>1778.6078280085694</v>
      </c>
      <c r="U156" s="29">
        <v>1771.9348071338161</v>
      </c>
      <c r="V156" s="29">
        <v>1744.6218429439318</v>
      </c>
      <c r="W156" s="29">
        <v>1751.5114125558403</v>
      </c>
      <c r="X156" s="29">
        <v>1745.1059882197585</v>
      </c>
      <c r="Y156" s="29">
        <v>1766.1994197775696</v>
      </c>
      <c r="Z156" s="29">
        <v>1727.4837571002306</v>
      </c>
      <c r="AA156" s="29">
        <v>1749.1975077637435</v>
      </c>
      <c r="AB156" s="29">
        <v>1750.4186196600758</v>
      </c>
      <c r="AC156" s="29">
        <v>1749.7120917229677</v>
      </c>
      <c r="AD156" s="29">
        <v>1754.0874310763106</v>
      </c>
      <c r="AE156" s="29">
        <v>1746.6988676242083</v>
      </c>
      <c r="AF156" s="29">
        <v>1750.7246891000625</v>
      </c>
      <c r="AG156" s="29">
        <v>1750.6130702841679</v>
      </c>
      <c r="AH156" s="29">
        <v>1750.6770763692189</v>
      </c>
      <c r="AI156" s="29">
        <v>1750.5816496778266</v>
      </c>
      <c r="AJ156" s="29">
        <v>1752.4254000917031</v>
      </c>
      <c r="AL156" s="259">
        <v>1936.6710999999998</v>
      </c>
      <c r="AM156" s="259">
        <v>1658.6117000000002</v>
      </c>
      <c r="AN156" s="259">
        <v>1785.5000000000009</v>
      </c>
      <c r="AO156" s="259">
        <v>1723.3392619775434</v>
      </c>
      <c r="AP156" s="259">
        <v>1691.8220541165113</v>
      </c>
      <c r="AQ156" s="259">
        <v>1733.6687233039008</v>
      </c>
      <c r="AR156" s="259">
        <v>1750.0000000000002</v>
      </c>
      <c r="AS156" s="259">
        <v>1750.0000000000002</v>
      </c>
      <c r="AT156" s="259">
        <v>1748.1246709052957</v>
      </c>
      <c r="AU156" s="259">
        <v>1747.6408029684233</v>
      </c>
      <c r="AV156" s="259">
        <v>1747.4834575654343</v>
      </c>
      <c r="AW156" s="259">
        <v>1748.7024063229208</v>
      </c>
      <c r="AX156" s="259">
        <v>1749.9562180417529</v>
      </c>
      <c r="AZ156" s="29"/>
      <c r="BA156" s="29"/>
      <c r="BB156" s="29">
        <v>-132.33140000000049</v>
      </c>
      <c r="BC156" s="29">
        <v>22.302138022456575</v>
      </c>
      <c r="BD156" s="29">
        <v>232.73334588348916</v>
      </c>
      <c r="BE156" s="29">
        <v>44.93910470466858</v>
      </c>
      <c r="BF156" s="29">
        <v>21.934807133815866</v>
      </c>
      <c r="BG156" s="29">
        <v>-5.3781570560684031</v>
      </c>
      <c r="BH156" s="29">
        <v>3.3867416505445362</v>
      </c>
      <c r="BI156" s="29">
        <v>-2.5348147486647576</v>
      </c>
      <c r="BJ156" s="29">
        <v>18.71596221213531</v>
      </c>
      <c r="BK156" s="29">
        <v>-21.218649222690146</v>
      </c>
      <c r="BL156" s="29">
        <v>-0.75871027800940283</v>
      </c>
      <c r="BN156" s="29"/>
      <c r="BO156" s="29"/>
      <c r="BP156" s="29">
        <v>1973.5181290879609</v>
      </c>
      <c r="BQ156" s="29">
        <v>2000.1969352910955</v>
      </c>
      <c r="BR156" s="29">
        <v>1989.1621441677003</v>
      </c>
      <c r="BS156" s="29">
        <v>1978.0581842806771</v>
      </c>
      <c r="BT156" s="29">
        <v>1956.8834749108291</v>
      </c>
      <c r="BU156" s="29">
        <v>1930.3606695524318</v>
      </c>
      <c r="BV156" s="29">
        <v>1899.0603923732228</v>
      </c>
      <c r="BW156" s="29">
        <v>1878.4184141114349</v>
      </c>
      <c r="BX156" s="29">
        <v>1853.8467234175625</v>
      </c>
      <c r="BY156" s="29">
        <v>1844.7075226217205</v>
      </c>
      <c r="CA156" s="29"/>
      <c r="CB156" s="29"/>
      <c r="CC156" s="29">
        <v>-320.34952908796049</v>
      </c>
      <c r="CD156" s="29">
        <v>-254.55553529109557</v>
      </c>
      <c r="CE156" s="29">
        <v>-64.606744167699844</v>
      </c>
      <c r="CF156" s="29">
        <v>-199.45035627210768</v>
      </c>
      <c r="CG156" s="29">
        <v>-184.94866777701304</v>
      </c>
      <c r="CH156" s="29">
        <v>-185.73882660849995</v>
      </c>
      <c r="CI156" s="29">
        <v>-147.54897981738259</v>
      </c>
      <c r="CJ156" s="29">
        <v>-133.31242589167641</v>
      </c>
      <c r="CK156" s="29">
        <v>-87.64730363999297</v>
      </c>
      <c r="CL156" s="29">
        <v>-117.2237655214899</v>
      </c>
      <c r="CQ156" s="29">
        <v>0</v>
      </c>
      <c r="CR156" s="29">
        <v>0</v>
      </c>
      <c r="CS156" s="29">
        <v>0</v>
      </c>
      <c r="CT156" s="29">
        <v>0</v>
      </c>
      <c r="CU156" s="29">
        <v>0</v>
      </c>
      <c r="CV156" s="29">
        <v>0</v>
      </c>
      <c r="CW156" s="29">
        <v>0</v>
      </c>
      <c r="CX156" s="29">
        <v>0</v>
      </c>
      <c r="CY156" s="29">
        <v>0</v>
      </c>
      <c r="CZ156" s="29">
        <v>2000.0000000000002</v>
      </c>
      <c r="DA156" s="29">
        <v>1798.717712942876</v>
      </c>
      <c r="DB156" s="29">
        <v>1691.8220541165113</v>
      </c>
      <c r="DC156" s="29">
        <v>1733.6687233039008</v>
      </c>
      <c r="FK156" s="259">
        <v>1900</v>
      </c>
      <c r="FL156" s="259">
        <v>2000.0000000000002</v>
      </c>
      <c r="FM156" s="259">
        <v>2000</v>
      </c>
      <c r="FN156" s="259">
        <v>2100.0000000000014</v>
      </c>
      <c r="FO156" s="259">
        <v>2110.0000000000005</v>
      </c>
      <c r="FP156" s="259">
        <v>2110.0000000000005</v>
      </c>
      <c r="FQ156" s="259">
        <v>2110</v>
      </c>
      <c r="FR156" s="259">
        <v>2110.0000000000005</v>
      </c>
      <c r="FS156" s="259">
        <v>2139.9999999999995</v>
      </c>
      <c r="FT156" s="259">
        <v>2169.9999999999991</v>
      </c>
      <c r="FU156" s="259">
        <v>2202.5</v>
      </c>
      <c r="FW156" s="259">
        <v>2000.0000000000002</v>
      </c>
      <c r="FX156" s="259">
        <v>2000</v>
      </c>
      <c r="FY156" s="259">
        <v>2100.0000000000014</v>
      </c>
      <c r="FZ156" s="259">
        <v>2110.0000000000005</v>
      </c>
      <c r="GA156" s="259">
        <v>2110.0000000000005</v>
      </c>
      <c r="GB156" s="259">
        <v>2110</v>
      </c>
      <c r="GC156" s="259">
        <v>2110.0000000000005</v>
      </c>
      <c r="GD156" s="259">
        <v>2139.9999999999995</v>
      </c>
      <c r="GE156" s="259">
        <v>2169.9999999999991</v>
      </c>
      <c r="GF156" s="259">
        <v>2202.5</v>
      </c>
      <c r="GH156" s="259">
        <v>1791.7895840685846</v>
      </c>
      <c r="GI156" s="259">
        <v>1798.717712942876</v>
      </c>
      <c r="GJ156" s="259">
        <v>1939.082004898981</v>
      </c>
      <c r="GK156" s="259">
        <v>1978.0741184363123</v>
      </c>
      <c r="GL156" s="259">
        <v>1956.910337011466</v>
      </c>
      <c r="GM156" s="259">
        <v>1930.3920308518118</v>
      </c>
      <c r="GN156" s="259">
        <v>1903.4013801851618</v>
      </c>
      <c r="GO156" s="259">
        <v>1877.3564116158188</v>
      </c>
      <c r="GP156" s="259">
        <v>1853.1687558402471</v>
      </c>
      <c r="GQ156" s="259">
        <v>1840.8707822172796</v>
      </c>
      <c r="GS156" s="259">
        <v>1723.3392619775434</v>
      </c>
      <c r="GT156" s="259">
        <v>1691.8220541165113</v>
      </c>
      <c r="GU156" s="259">
        <v>1733.6687233039008</v>
      </c>
      <c r="GV156" s="259">
        <v>1750.0000000000002</v>
      </c>
      <c r="GW156" s="259">
        <v>1750.0000000000002</v>
      </c>
      <c r="GX156" s="259">
        <v>1748.1246709052957</v>
      </c>
      <c r="GY156" s="259">
        <v>1747.6408029684233</v>
      </c>
      <c r="GZ156" s="259">
        <v>1747.4834575654343</v>
      </c>
      <c r="HA156" s="259">
        <v>1748.7024063229208</v>
      </c>
      <c r="HB156" s="259">
        <v>1749.9562180417529</v>
      </c>
    </row>
    <row r="157" spans="1:211" s="195" customFormat="1" ht="15" customHeight="1">
      <c r="A157" s="419"/>
      <c r="B157" s="419"/>
      <c r="C157" s="336"/>
      <c r="D157" s="161"/>
      <c r="E157" s="420"/>
      <c r="F157" s="195" t="s">
        <v>538</v>
      </c>
      <c r="H157" s="421">
        <v>0.5995341670987353</v>
      </c>
      <c r="I157" s="421">
        <v>0.62931251332423688</v>
      </c>
      <c r="J157" s="421">
        <v>0.59491134926110445</v>
      </c>
      <c r="K157" s="421">
        <v>0.69264085228314454</v>
      </c>
      <c r="L157" s="421">
        <v>0.65202008633847386</v>
      </c>
      <c r="M157" s="421">
        <v>0.58063065228834188</v>
      </c>
      <c r="N157" s="421">
        <v>0.57160872461978385</v>
      </c>
      <c r="O157" s="421">
        <v>0.55035871724814966</v>
      </c>
      <c r="P157" s="421">
        <v>0.57216190660773725</v>
      </c>
      <c r="Q157" s="421">
        <v>0.61014563184904436</v>
      </c>
      <c r="R157" s="421">
        <v>0.55558100306282832</v>
      </c>
      <c r="S157" s="421">
        <v>0.53097468381528523</v>
      </c>
      <c r="T157" s="422">
        <v>0.52671299400543592</v>
      </c>
      <c r="U157" s="422">
        <v>0.51186090268448836</v>
      </c>
      <c r="V157" s="422">
        <v>0.50808917022365752</v>
      </c>
      <c r="W157" s="422">
        <v>0.49902946756642763</v>
      </c>
      <c r="X157" s="422">
        <v>0.50512099369977781</v>
      </c>
      <c r="Y157" s="422">
        <v>0.50750368129469936</v>
      </c>
      <c r="Z157" s="422">
        <v>0.5259262503879194</v>
      </c>
      <c r="AA157" s="422">
        <v>0.52623310593629036</v>
      </c>
      <c r="AB157" s="422">
        <v>0.52392266066570081</v>
      </c>
      <c r="AC157" s="422">
        <v>0.52164178429406549</v>
      </c>
      <c r="AD157" s="422">
        <v>0.51888119049046755</v>
      </c>
      <c r="AE157" s="422">
        <v>0.51905622156481124</v>
      </c>
      <c r="AF157" s="422">
        <v>0.51705361474677836</v>
      </c>
      <c r="AG157" s="422">
        <v>0.51490067837541609</v>
      </c>
      <c r="AH157" s="422">
        <v>0.51276539623451911</v>
      </c>
      <c r="AI157" s="422">
        <v>0.51079342829064567</v>
      </c>
      <c r="AJ157" s="422">
        <v>0.50902191863340629</v>
      </c>
      <c r="AL157" s="422">
        <v>0.54594825109952849</v>
      </c>
      <c r="AM157" s="422">
        <v>0.5722339351639687</v>
      </c>
      <c r="AN157" s="422">
        <v>0.57586978845301062</v>
      </c>
      <c r="AO157" s="422">
        <v>0.57376187873853357</v>
      </c>
      <c r="AP157" s="422">
        <v>0.57191687239022015</v>
      </c>
      <c r="AQ157" s="422">
        <v>0.57365364775399919</v>
      </c>
      <c r="AR157" s="422">
        <v>0.57441524911563857</v>
      </c>
      <c r="AS157" s="422">
        <v>0.57441524911563857</v>
      </c>
      <c r="AT157" s="422">
        <v>0.57433971986778964</v>
      </c>
      <c r="AU157" s="422">
        <v>0.57404714133794521</v>
      </c>
      <c r="AV157" s="422">
        <v>0.57375764913158933</v>
      </c>
      <c r="AW157" s="422">
        <v>0.57351710387149046</v>
      </c>
      <c r="AX157" s="422">
        <v>0.57348106910194285</v>
      </c>
      <c r="AZ157" s="422"/>
      <c r="BA157" s="422"/>
      <c r="BB157" s="422">
        <v>3.4275843396033734E-2</v>
      </c>
      <c r="BC157" s="422">
        <v>-1.8180875675705255E-2</v>
      </c>
      <c r="BD157" s="422">
        <v>-4.0942188574934923E-2</v>
      </c>
      <c r="BE157" s="422">
        <v>-4.6940653748563266E-2</v>
      </c>
      <c r="BF157" s="422">
        <v>-6.255434643115021E-2</v>
      </c>
      <c r="BG157" s="422">
        <v>-6.6326078891981055E-2</v>
      </c>
      <c r="BH157" s="422">
        <v>-7.5310252301362013E-2</v>
      </c>
      <c r="BI157" s="422">
        <v>-6.8926147638167401E-2</v>
      </c>
      <c r="BJ157" s="422">
        <v>-6.6253967836889971E-2</v>
      </c>
      <c r="BK157" s="422">
        <v>-4.7590853483571061E-2</v>
      </c>
      <c r="BL157" s="422">
        <v>-4.7247963165652496E-2</v>
      </c>
      <c r="BN157" s="422">
        <v>0.54594825109952838</v>
      </c>
      <c r="BO157" s="422">
        <v>0.6414491436849159</v>
      </c>
      <c r="BP157" s="422">
        <v>0.63891508040340861</v>
      </c>
      <c r="BQ157" s="422">
        <v>0.63839095657424905</v>
      </c>
      <c r="BR157" s="422">
        <v>0.63642090697923293</v>
      </c>
      <c r="BS157" s="422">
        <v>0.63605399153846254</v>
      </c>
      <c r="BT157" s="422">
        <v>0.63532264762557733</v>
      </c>
      <c r="BU157" s="422">
        <v>0.63437072890613799</v>
      </c>
      <c r="BV157" s="422">
        <v>0.633213799713505</v>
      </c>
      <c r="BW157" s="422">
        <v>0.63063737968980815</v>
      </c>
      <c r="BX157" s="422">
        <v>0.63323230031293198</v>
      </c>
      <c r="BY157" s="422">
        <v>0.62926788572629166</v>
      </c>
      <c r="CA157" s="422"/>
      <c r="CB157" s="422"/>
      <c r="CC157" s="422">
        <v>-2.8769448554364252E-2</v>
      </c>
      <c r="CD157" s="422">
        <v>-8.2809953511420731E-2</v>
      </c>
      <c r="CE157" s="422">
        <v>-0.10544622316394769</v>
      </c>
      <c r="CF157" s="422">
        <v>-0.10934099753302662</v>
      </c>
      <c r="CG157" s="422">
        <v>-0.12346174494108897</v>
      </c>
      <c r="CH157" s="422">
        <v>-0.12628155868248048</v>
      </c>
      <c r="CI157" s="422">
        <v>-0.13418433214707737</v>
      </c>
      <c r="CJ157" s="422">
        <v>-0.12551638599003034</v>
      </c>
      <c r="CK157" s="422">
        <v>-0.12572861901823262</v>
      </c>
      <c r="CL157" s="422">
        <v>-0.10334163533837226</v>
      </c>
      <c r="CN157" s="423"/>
      <c r="CQ157" s="422">
        <v>0</v>
      </c>
      <c r="CR157" s="422">
        <v>0</v>
      </c>
      <c r="CS157" s="422">
        <v>0</v>
      </c>
      <c r="CT157" s="422">
        <v>0</v>
      </c>
      <c r="CU157" s="422">
        <v>0</v>
      </c>
      <c r="CV157" s="422">
        <v>0</v>
      </c>
      <c r="CW157" s="422">
        <v>0</v>
      </c>
      <c r="CX157" s="422">
        <v>0</v>
      </c>
      <c r="CY157" s="422">
        <v>0</v>
      </c>
      <c r="CZ157" s="422">
        <v>0.64658945186308514</v>
      </c>
      <c r="DA157" s="422">
        <v>0.57379014824397112</v>
      </c>
      <c r="DB157" s="422">
        <v>0.57191687239022015</v>
      </c>
      <c r="DC157" s="422">
        <v>0.57365364775399919</v>
      </c>
      <c r="DO157" s="5"/>
      <c r="DP157" s="5"/>
      <c r="DR157" s="5"/>
      <c r="DS157" s="5"/>
      <c r="DT157" s="5"/>
      <c r="DU157" s="5"/>
      <c r="DV157" s="5"/>
      <c r="DW157" s="5"/>
      <c r="DX157" s="5"/>
      <c r="DY157" s="5"/>
      <c r="DZ157" s="5"/>
      <c r="EA157" s="5"/>
      <c r="EB157" s="5"/>
      <c r="EC157" s="5"/>
      <c r="ED157" s="5"/>
      <c r="EE157" s="5"/>
      <c r="EF157" s="5"/>
      <c r="EG157" s="5"/>
      <c r="EH157" s="5"/>
      <c r="EI157" s="5"/>
      <c r="EJ157" s="5"/>
      <c r="EK157" s="5"/>
      <c r="EL157" s="5"/>
      <c r="EM157" s="5"/>
      <c r="EN157" s="5"/>
      <c r="EO157" s="5"/>
      <c r="EP157" s="5"/>
      <c r="EQ157" s="5"/>
      <c r="ER157" s="5"/>
      <c r="ES157" s="5"/>
      <c r="ET157" s="5"/>
      <c r="EU157" s="5"/>
      <c r="EV157" s="5"/>
      <c r="EW157" s="5"/>
      <c r="EX157" s="5"/>
      <c r="EZ157" s="5"/>
      <c r="FA157" s="5"/>
      <c r="FB157" s="5"/>
      <c r="FC157" s="5"/>
      <c r="FD157" s="5"/>
      <c r="FE157" s="5"/>
      <c r="FF157" s="5"/>
      <c r="FG157" s="5"/>
      <c r="FH157" s="5"/>
      <c r="FI157" s="5"/>
      <c r="FJ157" s="5"/>
      <c r="FK157" s="422">
        <v>0.64881397234706273</v>
      </c>
      <c r="FL157" s="422">
        <v>0.64658945186308514</v>
      </c>
      <c r="FM157" s="422">
        <v>0.64473804885183761</v>
      </c>
      <c r="FN157" s="422">
        <v>0.64704896614872853</v>
      </c>
      <c r="FO157" s="422">
        <v>0.6473605630034156</v>
      </c>
      <c r="FP157" s="422">
        <v>0.6473605630034156</v>
      </c>
      <c r="FQ157" s="422">
        <v>0.6473605630034156</v>
      </c>
      <c r="FR157" s="422">
        <v>0.6473605630034156</v>
      </c>
      <c r="FS157" s="422">
        <v>0.64377162448052216</v>
      </c>
      <c r="FT157" s="422">
        <v>0.6402819192808421</v>
      </c>
      <c r="FU157" s="422">
        <v>0.63660868437145501</v>
      </c>
      <c r="FV157" s="5"/>
      <c r="FW157" s="422">
        <v>0.64658945186308514</v>
      </c>
      <c r="FX157" s="422">
        <v>0.64473804885183761</v>
      </c>
      <c r="FY157" s="422">
        <v>0.64704896614872853</v>
      </c>
      <c r="FZ157" s="422">
        <v>0.6473605630034156</v>
      </c>
      <c r="GA157" s="422">
        <v>0.6473605630034156</v>
      </c>
      <c r="GB157" s="422">
        <v>0.6473605630034156</v>
      </c>
      <c r="GC157" s="422">
        <v>0.6473605630034156</v>
      </c>
      <c r="GD157" s="422">
        <v>0.64377162448052216</v>
      </c>
      <c r="GE157" s="422">
        <v>0.6402819192808421</v>
      </c>
      <c r="GF157" s="422">
        <v>0.63660868437145501</v>
      </c>
      <c r="GG157" s="5"/>
      <c r="GH157" s="422">
        <v>0.5632968559282604</v>
      </c>
      <c r="GI157" s="422">
        <v>0.57379014824397112</v>
      </c>
      <c r="GJ157" s="422">
        <v>0.5725052413287024</v>
      </c>
      <c r="GK157" s="422">
        <v>0.5743200974500372</v>
      </c>
      <c r="GL157" s="422">
        <v>0.57366098106816898</v>
      </c>
      <c r="GM157" s="422">
        <v>0.57279392140899321</v>
      </c>
      <c r="GN157" s="422">
        <v>0.57187431921424081</v>
      </c>
      <c r="GO157" s="422">
        <v>0.56990733871385379</v>
      </c>
      <c r="GP157" s="422">
        <v>0.56763000721174695</v>
      </c>
      <c r="GQ157" s="422">
        <v>0.56549824382213754</v>
      </c>
      <c r="GS157" s="422">
        <v>0.57376187873853357</v>
      </c>
      <c r="GT157" s="422">
        <v>0.57191687239022015</v>
      </c>
      <c r="GU157" s="422">
        <v>0.57365364775399919</v>
      </c>
      <c r="GV157" s="422">
        <v>0.57441524911563857</v>
      </c>
      <c r="GW157" s="422">
        <v>0.57441524911563857</v>
      </c>
      <c r="GX157" s="422">
        <v>0.57433971986778964</v>
      </c>
      <c r="GY157" s="422">
        <v>0.57404714133794521</v>
      </c>
      <c r="GZ157" s="422">
        <v>0.57375764913158933</v>
      </c>
      <c r="HA157" s="422">
        <v>0.57351710387149046</v>
      </c>
      <c r="HB157" s="422">
        <v>0.57348106910194285</v>
      </c>
      <c r="HC157" s="5"/>
    </row>
    <row r="158" spans="1:211" ht="15" customHeight="1">
      <c r="E158" s="424" t="s">
        <v>569</v>
      </c>
      <c r="F158" s="425"/>
      <c r="O158" s="426"/>
      <c r="P158" s="426"/>
      <c r="Q158" s="426"/>
      <c r="R158" s="426"/>
      <c r="S158" s="426"/>
      <c r="T158" s="426">
        <v>0.5</v>
      </c>
      <c r="U158" s="426">
        <v>0.5</v>
      </c>
      <c r="V158" s="426">
        <v>0.5</v>
      </c>
      <c r="W158" s="426">
        <v>0.5</v>
      </c>
      <c r="X158" s="426">
        <v>0.5</v>
      </c>
      <c r="Y158" s="426">
        <v>0.5</v>
      </c>
      <c r="Z158" s="426">
        <v>0.5</v>
      </c>
      <c r="AA158" s="426">
        <v>0.5</v>
      </c>
      <c r="AB158" s="426">
        <v>0.5</v>
      </c>
      <c r="AC158" s="426">
        <v>0.5</v>
      </c>
      <c r="AD158" s="426">
        <v>0.5</v>
      </c>
      <c r="AE158" s="426">
        <v>0.5</v>
      </c>
      <c r="AF158" s="426">
        <v>0.5</v>
      </c>
      <c r="AG158" s="426">
        <v>0.5</v>
      </c>
      <c r="AH158" s="426">
        <v>0.5</v>
      </c>
      <c r="AI158" s="426">
        <v>0.5</v>
      </c>
      <c r="AJ158" s="426">
        <v>0.5</v>
      </c>
      <c r="AL158" s="426"/>
      <c r="AM158" s="426"/>
      <c r="AN158" s="426">
        <v>0</v>
      </c>
      <c r="AO158" s="426">
        <v>0.6</v>
      </c>
      <c r="AP158" s="426">
        <v>0.55000000000000004</v>
      </c>
      <c r="AQ158" s="426">
        <v>0.5</v>
      </c>
      <c r="AR158" s="426">
        <v>0.5</v>
      </c>
      <c r="AS158" s="426">
        <v>0.5</v>
      </c>
      <c r="AT158" s="426">
        <v>0.5</v>
      </c>
      <c r="AU158" s="426">
        <v>0.5</v>
      </c>
      <c r="AV158" s="426">
        <v>0.5</v>
      </c>
      <c r="AW158" s="426">
        <v>0.5</v>
      </c>
      <c r="AX158" s="426">
        <v>0.5</v>
      </c>
      <c r="AZ158" s="426"/>
      <c r="BA158" s="426"/>
      <c r="BB158" s="426">
        <v>0</v>
      </c>
      <c r="BC158" s="426">
        <v>-0.6</v>
      </c>
      <c r="BD158" s="426">
        <v>-0.55000000000000004</v>
      </c>
      <c r="BE158" s="426">
        <v>0</v>
      </c>
      <c r="BF158" s="426">
        <v>0</v>
      </c>
      <c r="BG158" s="426">
        <v>0</v>
      </c>
      <c r="BH158" s="426">
        <v>0</v>
      </c>
      <c r="BI158" s="426">
        <v>0</v>
      </c>
      <c r="BJ158" s="426">
        <v>0</v>
      </c>
      <c r="BK158" s="426">
        <v>0</v>
      </c>
      <c r="BL158" s="426">
        <v>0</v>
      </c>
      <c r="BN158" s="426"/>
      <c r="BO158" s="426">
        <v>0.4</v>
      </c>
      <c r="BP158" s="426">
        <v>0.4</v>
      </c>
      <c r="BQ158" s="426">
        <v>0.4</v>
      </c>
      <c r="BR158" s="426">
        <v>0.45</v>
      </c>
      <c r="BS158" s="426">
        <v>0.45</v>
      </c>
      <c r="BT158" s="426">
        <v>0.45</v>
      </c>
      <c r="BU158" s="426">
        <v>0.45</v>
      </c>
      <c r="BV158" s="426">
        <v>0.45</v>
      </c>
      <c r="BW158" s="426">
        <v>0.45</v>
      </c>
      <c r="BX158" s="426">
        <v>0.45</v>
      </c>
      <c r="BY158" s="426">
        <v>0.45</v>
      </c>
      <c r="CA158" s="426"/>
      <c r="CB158" s="426"/>
      <c r="CC158" s="426">
        <v>-0.4</v>
      </c>
      <c r="CD158" s="426">
        <v>-0.4</v>
      </c>
      <c r="CE158" s="426">
        <v>-0.45</v>
      </c>
      <c r="CF158" s="426">
        <v>4.9999999999999989E-2</v>
      </c>
      <c r="CG158" s="426">
        <v>4.9999999999999989E-2</v>
      </c>
      <c r="CH158" s="426">
        <v>4.9999999999999989E-2</v>
      </c>
      <c r="CI158" s="426">
        <v>4.9999999999999989E-2</v>
      </c>
      <c r="CJ158" s="426">
        <v>4.9999999999999989E-2</v>
      </c>
      <c r="CK158" s="426">
        <v>4.9999999999999989E-2</v>
      </c>
      <c r="CL158" s="426">
        <v>4.9999999999999989E-2</v>
      </c>
      <c r="CQ158" s="426">
        <v>0</v>
      </c>
      <c r="CR158" s="426">
        <v>0</v>
      </c>
      <c r="CS158" s="426">
        <v>0</v>
      </c>
      <c r="CT158" s="426">
        <v>0</v>
      </c>
      <c r="CU158" s="426">
        <v>0</v>
      </c>
      <c r="CV158" s="426">
        <v>0</v>
      </c>
      <c r="CW158" s="426">
        <v>0</v>
      </c>
      <c r="CX158" s="426">
        <v>0</v>
      </c>
      <c r="CY158" s="426">
        <v>0</v>
      </c>
      <c r="CZ158" s="426">
        <v>0.4</v>
      </c>
      <c r="DA158" s="426">
        <v>0.45</v>
      </c>
      <c r="DB158" s="426">
        <v>0.55000000000000004</v>
      </c>
      <c r="DC158" s="426">
        <v>0.5</v>
      </c>
      <c r="DX158" s="195"/>
      <c r="DY158" s="195"/>
      <c r="DZ158" s="195"/>
      <c r="EA158" s="195"/>
      <c r="EB158" s="195"/>
      <c r="EC158" s="195"/>
      <c r="ED158" s="195"/>
      <c r="EE158" s="195"/>
      <c r="EF158" s="195"/>
      <c r="EG158" s="195"/>
      <c r="EH158" s="195"/>
      <c r="EI158" s="195"/>
      <c r="EJ158" s="195"/>
      <c r="EZ158" s="195"/>
      <c r="FA158" s="195"/>
      <c r="FB158" s="195"/>
      <c r="FC158" s="195"/>
      <c r="FD158" s="195"/>
      <c r="FE158" s="195"/>
      <c r="FF158" s="195"/>
      <c r="FG158" s="195"/>
      <c r="FH158" s="195"/>
      <c r="FI158" s="195"/>
      <c r="FK158" s="426">
        <v>0.35</v>
      </c>
      <c r="FL158" s="426">
        <v>0.4</v>
      </c>
      <c r="FM158" s="426">
        <v>0.4</v>
      </c>
      <c r="FN158" s="426">
        <v>0.45</v>
      </c>
      <c r="FO158" s="426">
        <v>0.45</v>
      </c>
      <c r="FP158" s="426">
        <v>0.45</v>
      </c>
      <c r="FQ158" s="426">
        <v>0.45</v>
      </c>
      <c r="FR158" s="426">
        <v>0.45</v>
      </c>
      <c r="FS158" s="426">
        <v>0.45</v>
      </c>
      <c r="FT158" s="426">
        <v>0.45</v>
      </c>
      <c r="FU158" s="426">
        <v>0.45</v>
      </c>
      <c r="FW158" s="426">
        <v>0.4</v>
      </c>
      <c r="FX158" s="426">
        <v>0.4</v>
      </c>
      <c r="FY158" s="426">
        <v>0.45</v>
      </c>
      <c r="FZ158" s="426">
        <v>0.45</v>
      </c>
      <c r="GA158" s="426">
        <v>0.45</v>
      </c>
      <c r="GB158" s="426">
        <v>0.45</v>
      </c>
      <c r="GC158" s="426">
        <v>0.45</v>
      </c>
      <c r="GD158" s="426">
        <v>0.45</v>
      </c>
      <c r="GE158" s="426">
        <v>0.45</v>
      </c>
      <c r="GF158" s="426">
        <v>0.45</v>
      </c>
      <c r="GG158" s="195"/>
      <c r="GH158" s="426">
        <v>0.6</v>
      </c>
      <c r="GI158" s="426">
        <v>0.45</v>
      </c>
      <c r="GJ158" s="426">
        <v>0.45</v>
      </c>
      <c r="GK158" s="426">
        <v>0.45</v>
      </c>
      <c r="GL158" s="426">
        <v>0.45</v>
      </c>
      <c r="GM158" s="426">
        <v>0.45</v>
      </c>
      <c r="GN158" s="426">
        <v>0.45</v>
      </c>
      <c r="GO158" s="426">
        <v>0.45</v>
      </c>
      <c r="GP158" s="426">
        <v>0.45</v>
      </c>
      <c r="GQ158" s="426">
        <v>0.45</v>
      </c>
      <c r="GS158" s="426">
        <v>0.6</v>
      </c>
      <c r="GT158" s="426">
        <v>0.55000000000000004</v>
      </c>
      <c r="GU158" s="426">
        <v>0.5</v>
      </c>
      <c r="GV158" s="426">
        <v>0.5</v>
      </c>
      <c r="GW158" s="426">
        <v>0.5</v>
      </c>
      <c r="GX158" s="426">
        <v>0.5</v>
      </c>
      <c r="GY158" s="426">
        <v>0.5</v>
      </c>
      <c r="GZ158" s="426">
        <v>0.5</v>
      </c>
      <c r="HA158" s="426">
        <v>0.5</v>
      </c>
      <c r="HB158" s="426">
        <v>0.5</v>
      </c>
      <c r="HC158" s="195"/>
    </row>
    <row r="159" spans="1:211" ht="15" customHeight="1">
      <c r="E159" s="286" t="s">
        <v>570</v>
      </c>
      <c r="F159" s="427"/>
      <c r="P159" s="427"/>
      <c r="Q159" s="427"/>
      <c r="R159" s="427"/>
      <c r="S159" s="427"/>
      <c r="T159" s="427"/>
      <c r="U159" s="427"/>
      <c r="V159" s="427"/>
      <c r="W159" s="427"/>
      <c r="X159" s="427"/>
      <c r="Y159" s="427"/>
      <c r="Z159" s="427"/>
      <c r="AA159" s="427"/>
      <c r="AB159" s="427"/>
      <c r="AC159" s="427"/>
      <c r="AD159" s="427"/>
      <c r="AE159" s="427"/>
      <c r="AF159" s="427"/>
      <c r="AG159" s="427"/>
      <c r="AH159" s="427"/>
      <c r="AI159" s="427"/>
      <c r="AJ159" s="427"/>
      <c r="AL159" s="427"/>
      <c r="AM159" s="427"/>
      <c r="AN159" s="427"/>
      <c r="AO159" s="427"/>
      <c r="AP159" s="427"/>
      <c r="AQ159" s="427"/>
      <c r="AR159" s="427"/>
      <c r="AS159" s="427"/>
      <c r="AT159" s="427"/>
      <c r="AU159" s="427"/>
      <c r="AV159" s="427"/>
      <c r="AW159" s="427"/>
      <c r="AX159" s="427"/>
      <c r="AZ159" s="427"/>
      <c r="BA159" s="427"/>
      <c r="BB159" s="427"/>
      <c r="BC159" s="427"/>
      <c r="BD159" s="427"/>
      <c r="BE159" s="427"/>
      <c r="BF159" s="427"/>
      <c r="BG159" s="427"/>
      <c r="BH159" s="427"/>
      <c r="BI159" s="427"/>
      <c r="BJ159" s="427"/>
      <c r="BK159" s="427"/>
      <c r="BL159" s="427"/>
      <c r="BN159" s="427"/>
      <c r="BO159" s="427"/>
      <c r="BP159" s="427"/>
      <c r="BQ159" s="427"/>
      <c r="BR159" s="427"/>
      <c r="BS159" s="427"/>
      <c r="BT159" s="427"/>
      <c r="BU159" s="427"/>
      <c r="BV159" s="427"/>
      <c r="BW159" s="427"/>
      <c r="BX159" s="427"/>
      <c r="BY159" s="427"/>
      <c r="CA159" s="427"/>
      <c r="CB159" s="427"/>
      <c r="CC159" s="427"/>
      <c r="CD159" s="427"/>
      <c r="CE159" s="427"/>
      <c r="CF159" s="427"/>
      <c r="CG159" s="427"/>
      <c r="CH159" s="427"/>
      <c r="CI159" s="427"/>
      <c r="CJ159" s="427"/>
      <c r="CK159" s="427"/>
      <c r="CL159" s="427"/>
      <c r="CQ159" s="427"/>
      <c r="CR159" s="427"/>
      <c r="CS159" s="427"/>
      <c r="CT159" s="427"/>
      <c r="CU159" s="427"/>
      <c r="CV159" s="427"/>
      <c r="CW159" s="427"/>
      <c r="CX159" s="427"/>
      <c r="CY159" s="427"/>
      <c r="CZ159" s="427"/>
      <c r="DA159" s="427"/>
      <c r="DB159" s="427"/>
      <c r="DC159" s="427"/>
      <c r="FJ159" s="195"/>
      <c r="FK159" s="427"/>
      <c r="FL159" s="427"/>
      <c r="FM159" s="427"/>
      <c r="FN159" s="427"/>
      <c r="FO159" s="427"/>
      <c r="FP159" s="427"/>
      <c r="FQ159" s="427"/>
      <c r="FR159" s="427"/>
      <c r="FS159" s="427"/>
      <c r="FT159" s="427"/>
      <c r="FU159" s="427"/>
      <c r="FV159" s="195"/>
      <c r="FW159" s="195"/>
      <c r="FX159" s="195"/>
      <c r="FY159" s="195"/>
      <c r="FZ159" s="195"/>
      <c r="GA159" s="195"/>
      <c r="GB159" s="195"/>
      <c r="GC159" s="195"/>
      <c r="GD159" s="195"/>
      <c r="GE159" s="195"/>
      <c r="GF159" s="195"/>
      <c r="GH159" s="427"/>
      <c r="GI159" s="427"/>
      <c r="GJ159" s="427"/>
      <c r="GK159" s="427"/>
      <c r="GL159" s="427"/>
      <c r="GM159" s="427"/>
      <c r="GN159" s="427"/>
      <c r="GO159" s="427"/>
      <c r="GP159" s="427"/>
      <c r="GQ159" s="427"/>
      <c r="GS159" s="427"/>
      <c r="GT159" s="427"/>
      <c r="GU159" s="427"/>
      <c r="GV159" s="427"/>
      <c r="GW159" s="427"/>
      <c r="GX159" s="427"/>
      <c r="GY159" s="427"/>
      <c r="GZ159" s="427"/>
      <c r="HA159" s="427"/>
      <c r="HB159" s="427"/>
    </row>
    <row r="160" spans="1:211" ht="15" customHeight="1">
      <c r="E160" s="427"/>
      <c r="F160" s="428" t="s">
        <v>571</v>
      </c>
      <c r="P160" s="429"/>
      <c r="Q160" s="429"/>
      <c r="R160" s="429"/>
      <c r="S160" s="429"/>
      <c r="T160" s="429">
        <v>786.10833333333335</v>
      </c>
      <c r="U160" s="429">
        <v>785.95500000000004</v>
      </c>
      <c r="V160" s="429">
        <v>773.18666666666661</v>
      </c>
      <c r="W160" s="429">
        <v>775.33600000000001</v>
      </c>
      <c r="X160" s="429">
        <v>778.27700000000004</v>
      </c>
      <c r="Y160" s="429">
        <v>808.21799999999996</v>
      </c>
      <c r="Z160" s="429">
        <v>840.65899999999999</v>
      </c>
      <c r="AA160" s="429">
        <v>852.97</v>
      </c>
      <c r="AB160" s="429">
        <v>850.28200000000004</v>
      </c>
      <c r="AC160" s="429">
        <v>847.59299999999996</v>
      </c>
      <c r="AD160" s="429">
        <v>847.40499999999997</v>
      </c>
      <c r="AE160" s="429">
        <v>847.21600000000001</v>
      </c>
      <c r="AF160" s="429">
        <v>1007.377</v>
      </c>
      <c r="AG160" s="429">
        <v>817.48900000000003</v>
      </c>
      <c r="AH160" s="429">
        <v>816.65</v>
      </c>
      <c r="AI160" s="429">
        <v>816.46199999999999</v>
      </c>
      <c r="AJ160" s="429">
        <v>816.27300000000002</v>
      </c>
      <c r="AL160" s="429"/>
      <c r="AM160" s="429"/>
      <c r="AN160" s="429"/>
      <c r="AO160" s="429">
        <v>437.30533333333335</v>
      </c>
      <c r="AP160" s="429">
        <v>609.47199999999998</v>
      </c>
      <c r="AQ160" s="429">
        <v>657.98099999999999</v>
      </c>
      <c r="AR160" s="429">
        <v>754.29</v>
      </c>
      <c r="AS160" s="429">
        <v>751.23099999999999</v>
      </c>
      <c r="AT160" s="429">
        <v>751.173</v>
      </c>
      <c r="AU160" s="429">
        <v>781.11400000000003</v>
      </c>
      <c r="AV160" s="429">
        <v>811.05600000000004</v>
      </c>
      <c r="AW160" s="429">
        <v>843.49699999999996</v>
      </c>
      <c r="AX160" s="429">
        <v>855.93799999999999</v>
      </c>
      <c r="AZ160" s="429"/>
      <c r="BA160" s="429"/>
      <c r="BB160" s="429">
        <v>0</v>
      </c>
      <c r="BC160" s="429">
        <v>-437.30533333333335</v>
      </c>
      <c r="BD160" s="429">
        <v>-609.47199999999998</v>
      </c>
      <c r="BE160" s="429">
        <v>128.12733333333335</v>
      </c>
      <c r="BF160" s="429">
        <v>31.665000000000077</v>
      </c>
      <c r="BG160" s="429">
        <v>21.955666666666616</v>
      </c>
      <c r="BH160" s="429">
        <v>24.163000000000011</v>
      </c>
      <c r="BI160" s="429">
        <v>-2.8369999999999891</v>
      </c>
      <c r="BJ160" s="429">
        <v>-2.8380000000000791</v>
      </c>
      <c r="BK160" s="429">
        <v>-2.8379999999999654</v>
      </c>
      <c r="BL160" s="429">
        <v>-2.9679999999999609</v>
      </c>
      <c r="BN160" s="429"/>
      <c r="BO160" s="429"/>
      <c r="BP160" s="429">
        <v>1095.9886000000001</v>
      </c>
      <c r="BQ160" s="429">
        <v>1078.9302</v>
      </c>
      <c r="BR160" s="429">
        <v>1074.4543000000001</v>
      </c>
      <c r="BS160" s="429">
        <v>1049.3959</v>
      </c>
      <c r="BT160" s="429">
        <v>1064.3375000000001</v>
      </c>
      <c r="BU160" s="429">
        <v>1012.2788999999999</v>
      </c>
      <c r="BV160" s="429">
        <v>1007.2203000000001</v>
      </c>
      <c r="BW160" s="429">
        <v>1027.1616999999999</v>
      </c>
      <c r="BX160" s="429">
        <v>1042.1031</v>
      </c>
      <c r="BY160" s="429">
        <v>1077.0445</v>
      </c>
      <c r="CA160" s="429"/>
      <c r="CB160" s="429"/>
      <c r="CC160" s="429">
        <v>-1095.9886000000001</v>
      </c>
      <c r="CD160" s="429">
        <v>-1078.9302</v>
      </c>
      <c r="CE160" s="429">
        <v>-1074.4543000000001</v>
      </c>
      <c r="CF160" s="429">
        <v>-263.28756666666663</v>
      </c>
      <c r="CG160" s="429">
        <v>-278.38250000000005</v>
      </c>
      <c r="CH160" s="429">
        <v>-239.0922333333333</v>
      </c>
      <c r="CI160" s="429">
        <v>-231.88430000000005</v>
      </c>
      <c r="CJ160" s="429">
        <v>-248.88469999999984</v>
      </c>
      <c r="CK160" s="429">
        <v>-233.88510000000008</v>
      </c>
      <c r="CL160" s="429">
        <v>-236.38549999999998</v>
      </c>
      <c r="CQ160" s="429">
        <v>0</v>
      </c>
      <c r="CR160" s="429">
        <v>0</v>
      </c>
      <c r="CS160" s="429">
        <v>0</v>
      </c>
      <c r="CT160" s="429">
        <v>0</v>
      </c>
      <c r="CU160" s="429">
        <v>0</v>
      </c>
      <c r="CV160" s="429">
        <v>0</v>
      </c>
      <c r="CW160" s="429">
        <v>0</v>
      </c>
      <c r="CX160" s="429">
        <v>0</v>
      </c>
      <c r="CY160" s="429">
        <v>0</v>
      </c>
      <c r="CZ160" s="429">
        <v>1095.9886000000001</v>
      </c>
      <c r="DA160" s="429">
        <v>899.4425</v>
      </c>
      <c r="DB160" s="429">
        <v>609.47199999999998</v>
      </c>
      <c r="DC160" s="429">
        <v>657.98099999999999</v>
      </c>
      <c r="FK160" s="429">
        <v>1105.7774999999999</v>
      </c>
      <c r="FL160" s="429">
        <v>1095.9886000000001</v>
      </c>
      <c r="FM160" s="429">
        <v>1078.9302</v>
      </c>
      <c r="FN160" s="429">
        <v>1074.4543000000001</v>
      </c>
      <c r="FO160" s="429">
        <v>1049.3959</v>
      </c>
      <c r="FP160" s="429">
        <v>1064.3375000000001</v>
      </c>
      <c r="FQ160" s="429">
        <v>1012.2788999999999</v>
      </c>
      <c r="FR160" s="429">
        <v>1007.2203000000001</v>
      </c>
      <c r="FS160" s="429">
        <v>1027.1616999999999</v>
      </c>
      <c r="FT160" s="429">
        <v>1042.1031</v>
      </c>
      <c r="FU160" s="429">
        <v>1077.0445</v>
      </c>
      <c r="FW160" s="429">
        <v>1095.9886000000001</v>
      </c>
      <c r="FX160" s="429">
        <v>1078.9302</v>
      </c>
      <c r="FY160" s="429">
        <v>1074.4543000000001</v>
      </c>
      <c r="FZ160" s="429">
        <v>1049.3959</v>
      </c>
      <c r="GA160" s="429">
        <v>1064.3375000000001</v>
      </c>
      <c r="GB160" s="429">
        <v>1012.2788999999999</v>
      </c>
      <c r="GC160" s="429">
        <v>1007.2203000000001</v>
      </c>
      <c r="GD160" s="429">
        <v>1027.1616999999999</v>
      </c>
      <c r="GE160" s="429">
        <v>1042.1031</v>
      </c>
      <c r="GF160" s="429">
        <v>1077.0445</v>
      </c>
      <c r="GH160" s="429">
        <v>921.19</v>
      </c>
      <c r="GI160" s="429">
        <v>899.4425</v>
      </c>
      <c r="GJ160" s="429">
        <v>900.9425</v>
      </c>
      <c r="GK160" s="429">
        <v>1016.3958999999999</v>
      </c>
      <c r="GL160" s="429">
        <v>1011.3375</v>
      </c>
      <c r="GM160" s="429">
        <v>1006.2788999999999</v>
      </c>
      <c r="GN160" s="429">
        <v>1001.2203000000001</v>
      </c>
      <c r="GO160" s="429">
        <v>1021.1617</v>
      </c>
      <c r="GP160" s="429">
        <v>1036.1031</v>
      </c>
      <c r="GQ160" s="429">
        <v>1063.5445</v>
      </c>
      <c r="GS160" s="429">
        <v>437.30533333333335</v>
      </c>
      <c r="GT160" s="429">
        <v>609.47199999999998</v>
      </c>
      <c r="GU160" s="429">
        <v>657.98099999999999</v>
      </c>
      <c r="GV160" s="429">
        <v>754.29</v>
      </c>
      <c r="GW160" s="429">
        <v>751.23099999999999</v>
      </c>
      <c r="GX160" s="429">
        <v>751.173</v>
      </c>
      <c r="GY160" s="429">
        <v>781.11400000000003</v>
      </c>
      <c r="GZ160" s="429">
        <v>811.05600000000004</v>
      </c>
      <c r="HA160" s="429">
        <v>843.49699999999996</v>
      </c>
      <c r="HB160" s="429">
        <v>855.93799999999999</v>
      </c>
    </row>
    <row r="161" spans="2:210" ht="15" customHeight="1">
      <c r="E161" s="427"/>
      <c r="F161" s="428" t="s">
        <v>572</v>
      </c>
      <c r="P161" s="429"/>
      <c r="Q161" s="429"/>
      <c r="R161" s="429"/>
      <c r="S161" s="429"/>
      <c r="T161" s="429">
        <v>1030.8499999999999</v>
      </c>
      <c r="U161" s="429">
        <v>1020.85</v>
      </c>
      <c r="V161" s="429">
        <v>1020.85</v>
      </c>
      <c r="W161" s="429">
        <v>1041.8499999999999</v>
      </c>
      <c r="X161" s="429">
        <v>1041.8499999999999</v>
      </c>
      <c r="Y161" s="429">
        <v>1041.8499999999999</v>
      </c>
      <c r="Z161" s="429">
        <v>1041.8499999999999</v>
      </c>
      <c r="AA161" s="429">
        <v>1041.8499999999999</v>
      </c>
      <c r="AB161" s="429">
        <v>1041.8499999999999</v>
      </c>
      <c r="AC161" s="429">
        <v>1041.8499999999999</v>
      </c>
      <c r="AD161" s="429">
        <v>1041.8499999999999</v>
      </c>
      <c r="AE161" s="429">
        <v>1041.8499999999999</v>
      </c>
      <c r="AF161" s="429">
        <v>1041.8499999999999</v>
      </c>
      <c r="AG161" s="429">
        <v>1041.8499999999999</v>
      </c>
      <c r="AH161" s="429">
        <v>1041.8499999999999</v>
      </c>
      <c r="AI161" s="429">
        <v>1041.8499999999999</v>
      </c>
      <c r="AJ161" s="429">
        <v>1041.8499999999999</v>
      </c>
      <c r="AL161" s="429"/>
      <c r="AM161" s="429"/>
      <c r="AN161" s="429"/>
      <c r="AO161" s="429">
        <v>1299.3</v>
      </c>
      <c r="AP161" s="429">
        <v>1140.9349999999999</v>
      </c>
      <c r="AQ161" s="429">
        <v>1141.8499999999999</v>
      </c>
      <c r="AR161" s="429">
        <v>1051.8499999999999</v>
      </c>
      <c r="AS161" s="429">
        <v>1051.8499999999999</v>
      </c>
      <c r="AT161" s="429">
        <v>1051.8499999999999</v>
      </c>
      <c r="AU161" s="429">
        <v>1031.8499999999999</v>
      </c>
      <c r="AV161" s="429">
        <v>1011.85</v>
      </c>
      <c r="AW161" s="429">
        <v>1011.85</v>
      </c>
      <c r="AX161" s="429">
        <v>991.85</v>
      </c>
      <c r="AZ161" s="429"/>
      <c r="BA161" s="429"/>
      <c r="BB161" s="429">
        <v>0</v>
      </c>
      <c r="BC161" s="429">
        <v>-1299.3</v>
      </c>
      <c r="BD161" s="429">
        <v>-1140.9349999999999</v>
      </c>
      <c r="BE161" s="429">
        <v>-111</v>
      </c>
      <c r="BF161" s="429">
        <v>-30.999999999999886</v>
      </c>
      <c r="BG161" s="429">
        <v>-30.999999999999886</v>
      </c>
      <c r="BH161" s="429">
        <v>-10</v>
      </c>
      <c r="BI161" s="429">
        <v>10</v>
      </c>
      <c r="BJ161" s="429">
        <v>29.999999999999886</v>
      </c>
      <c r="BK161" s="429">
        <v>29.999999999999886</v>
      </c>
      <c r="BL161" s="429">
        <v>49.999999999999886</v>
      </c>
      <c r="BN161" s="429"/>
      <c r="BO161" s="429"/>
      <c r="BP161" s="429">
        <v>881.94</v>
      </c>
      <c r="BQ161" s="429">
        <v>864.94</v>
      </c>
      <c r="BR161" s="429">
        <v>969.9325</v>
      </c>
      <c r="BS161" s="429">
        <v>969.9325</v>
      </c>
      <c r="BT161" s="429">
        <v>969.9325</v>
      </c>
      <c r="BU161" s="429">
        <v>969.9325</v>
      </c>
      <c r="BV161" s="429">
        <v>969.9325</v>
      </c>
      <c r="BW161" s="429">
        <v>969.9325</v>
      </c>
      <c r="BX161" s="429">
        <v>969.9325</v>
      </c>
      <c r="BY161" s="429">
        <v>869.9325</v>
      </c>
      <c r="CA161" s="429"/>
      <c r="CB161" s="429"/>
      <c r="CC161" s="429">
        <v>-881.94</v>
      </c>
      <c r="CD161" s="429">
        <v>-864.94</v>
      </c>
      <c r="CE161" s="429">
        <v>-969.9325</v>
      </c>
      <c r="CF161" s="429">
        <v>60.917499999999905</v>
      </c>
      <c r="CG161" s="429">
        <v>50.917500000000018</v>
      </c>
      <c r="CH161" s="429">
        <v>50.917500000000018</v>
      </c>
      <c r="CI161" s="429">
        <v>71.917499999999905</v>
      </c>
      <c r="CJ161" s="429">
        <v>71.917499999999905</v>
      </c>
      <c r="CK161" s="429">
        <v>71.917499999999905</v>
      </c>
      <c r="CL161" s="429">
        <v>171.9174999999999</v>
      </c>
      <c r="CQ161" s="429">
        <v>0</v>
      </c>
      <c r="CR161" s="429">
        <v>0</v>
      </c>
      <c r="CS161" s="429">
        <v>0</v>
      </c>
      <c r="CT161" s="429">
        <v>0</v>
      </c>
      <c r="CU161" s="429">
        <v>0</v>
      </c>
      <c r="CV161" s="429">
        <v>0</v>
      </c>
      <c r="CW161" s="429">
        <v>0</v>
      </c>
      <c r="CX161" s="429">
        <v>0</v>
      </c>
      <c r="CY161" s="429">
        <v>0</v>
      </c>
      <c r="CZ161" s="429">
        <v>959.54</v>
      </c>
      <c r="DA161" s="429">
        <v>985.76499999999999</v>
      </c>
      <c r="DB161" s="429">
        <v>1140.9349999999999</v>
      </c>
      <c r="DC161" s="429">
        <v>1141.8499999999999</v>
      </c>
      <c r="FK161" s="429">
        <v>909.54750000000001</v>
      </c>
      <c r="FL161" s="429">
        <v>959.54</v>
      </c>
      <c r="FM161" s="429">
        <v>942.54</v>
      </c>
      <c r="FN161" s="429">
        <v>1086.3325</v>
      </c>
      <c r="FO161" s="429">
        <v>1086.3325</v>
      </c>
      <c r="FP161" s="429">
        <v>1086.3325</v>
      </c>
      <c r="FQ161" s="429">
        <v>1125.1324999999999</v>
      </c>
      <c r="FR161" s="429">
        <v>1125.1324999999999</v>
      </c>
      <c r="FS161" s="429">
        <v>1125.1324999999999</v>
      </c>
      <c r="FT161" s="429">
        <v>1125.1324999999999</v>
      </c>
      <c r="FU161" s="429">
        <v>1025.1324999999999</v>
      </c>
      <c r="FW161" s="429">
        <v>959.54</v>
      </c>
      <c r="FX161" s="429">
        <v>942.54</v>
      </c>
      <c r="FY161" s="429">
        <v>1086.3325</v>
      </c>
      <c r="FZ161" s="429">
        <v>1086.3325</v>
      </c>
      <c r="GA161" s="429">
        <v>1086.3325</v>
      </c>
      <c r="GB161" s="429">
        <v>1125.1324999999999</v>
      </c>
      <c r="GC161" s="429">
        <v>1125.1324999999999</v>
      </c>
      <c r="GD161" s="429">
        <v>1125.1324999999999</v>
      </c>
      <c r="GE161" s="429">
        <v>1125.1324999999999</v>
      </c>
      <c r="GF161" s="429">
        <v>1025.1324999999999</v>
      </c>
      <c r="GH161" s="429">
        <v>1261.1489999999999</v>
      </c>
      <c r="GI161" s="429">
        <v>985.76499999999999</v>
      </c>
      <c r="GJ161" s="429">
        <v>1007.5650000000001</v>
      </c>
      <c r="GK161" s="429">
        <v>1034.7249999999999</v>
      </c>
      <c r="GL161" s="429">
        <v>1019.205</v>
      </c>
      <c r="GM161" s="429">
        <v>995.92499999999995</v>
      </c>
      <c r="GN161" s="429">
        <v>976.52499999999998</v>
      </c>
      <c r="GO161" s="429">
        <v>968.76499999999999</v>
      </c>
      <c r="GP161" s="429">
        <v>968.76499999999999</v>
      </c>
      <c r="GQ161" s="429">
        <v>968.76499999999999</v>
      </c>
      <c r="GS161" s="429">
        <v>1299.3</v>
      </c>
      <c r="GT161" s="429">
        <v>1140.9349999999999</v>
      </c>
      <c r="GU161" s="429">
        <v>1141.8499999999999</v>
      </c>
      <c r="GV161" s="429">
        <v>1051.8499999999999</v>
      </c>
      <c r="GW161" s="429">
        <v>1051.8499999999999</v>
      </c>
      <c r="GX161" s="429">
        <v>1051.8499999999999</v>
      </c>
      <c r="GY161" s="429">
        <v>1031.8499999999999</v>
      </c>
      <c r="GZ161" s="429">
        <v>1011.85</v>
      </c>
      <c r="HA161" s="429">
        <v>1011.85</v>
      </c>
      <c r="HB161" s="429">
        <v>991.85</v>
      </c>
    </row>
    <row r="162" spans="2:210" ht="15" customHeight="1">
      <c r="E162" s="427"/>
      <c r="F162" s="428" t="s">
        <v>573</v>
      </c>
      <c r="P162" s="429"/>
      <c r="Q162" s="429"/>
      <c r="R162" s="429"/>
      <c r="S162" s="429"/>
      <c r="T162" s="429">
        <v>18.649494675235591</v>
      </c>
      <c r="U162" s="429">
        <v>22.129807133816183</v>
      </c>
      <c r="V162" s="429">
        <v>7.585176277265651</v>
      </c>
      <c r="W162" s="429">
        <v>-8.674587444159668</v>
      </c>
      <c r="X162" s="429">
        <v>-18.021011780241505</v>
      </c>
      <c r="Y162" s="429">
        <v>-26.868580222430641</v>
      </c>
      <c r="Z162" s="429">
        <v>-98.025242899769452</v>
      </c>
      <c r="AA162" s="429">
        <v>-88.622492236256363</v>
      </c>
      <c r="AB162" s="429">
        <v>-84.713380339924242</v>
      </c>
      <c r="AC162" s="429">
        <v>-82.730908277032427</v>
      </c>
      <c r="AD162" s="429">
        <v>-78.16756892368943</v>
      </c>
      <c r="AE162" s="429">
        <v>-85.36713237579167</v>
      </c>
      <c r="AF162" s="429">
        <v>-241.50231089993753</v>
      </c>
      <c r="AG162" s="429">
        <v>-51.72592971583223</v>
      </c>
      <c r="AH162" s="429">
        <v>-50.82292363078124</v>
      </c>
      <c r="AI162" s="429">
        <v>-50.730350322173443</v>
      </c>
      <c r="AJ162" s="429">
        <v>-48.697599908296951</v>
      </c>
      <c r="AL162" s="429"/>
      <c r="AM162" s="429"/>
      <c r="AN162" s="429"/>
      <c r="AO162" s="429">
        <v>42.733928644209868</v>
      </c>
      <c r="AP162" s="429">
        <v>-2.5849458834889809</v>
      </c>
      <c r="AQ162" s="429">
        <v>-10.162276696098969</v>
      </c>
      <c r="AR162" s="429">
        <v>-0.13999999999953433</v>
      </c>
      <c r="AS162" s="429">
        <v>2.9190000000004654</v>
      </c>
      <c r="AT162" s="429">
        <v>1.101670905296225</v>
      </c>
      <c r="AU162" s="429">
        <v>-9.3231970315766528</v>
      </c>
      <c r="AV162" s="429">
        <v>-19.422542434565724</v>
      </c>
      <c r="AW162" s="429">
        <v>-50.644593677078838</v>
      </c>
      <c r="AX162" s="429">
        <v>-41.83178195824707</v>
      </c>
      <c r="AZ162" s="429"/>
      <c r="BA162" s="429"/>
      <c r="BB162" s="429">
        <v>0</v>
      </c>
      <c r="BC162" s="429">
        <v>-42.733928644209868</v>
      </c>
      <c r="BD162" s="429">
        <v>2.5849458834889809</v>
      </c>
      <c r="BE162" s="429">
        <v>28.811771371334558</v>
      </c>
      <c r="BF162" s="429">
        <v>22.269807133815718</v>
      </c>
      <c r="BG162" s="429">
        <v>4.6661762772651851</v>
      </c>
      <c r="BH162" s="429">
        <v>-9.7762583494558939</v>
      </c>
      <c r="BI162" s="429">
        <v>-8.697814748664852</v>
      </c>
      <c r="BJ162" s="429">
        <v>-7.4460377878649169</v>
      </c>
      <c r="BK162" s="429">
        <v>-47.380649222690614</v>
      </c>
      <c r="BL162" s="429">
        <v>-46.790710278009293</v>
      </c>
      <c r="BN162" s="429"/>
      <c r="BO162" s="429"/>
      <c r="BP162" s="429">
        <v>51.58952908796072</v>
      </c>
      <c r="BQ162" s="429">
        <v>112.32673529109569</v>
      </c>
      <c r="BR162" s="429">
        <v>0.77534416770003733</v>
      </c>
      <c r="BS162" s="429">
        <v>14.729784280677325</v>
      </c>
      <c r="BT162" s="429">
        <v>-21.386525089170785</v>
      </c>
      <c r="BU162" s="429">
        <v>4.1492695524317682</v>
      </c>
      <c r="BV162" s="429">
        <v>-22.092407626777188</v>
      </c>
      <c r="BW162" s="429">
        <v>-62.675785888565002</v>
      </c>
      <c r="BX162" s="429">
        <v>-102.18887658243766</v>
      </c>
      <c r="BY162" s="429">
        <v>-46.269477378279433</v>
      </c>
      <c r="CA162" s="429"/>
      <c r="CB162" s="429"/>
      <c r="CC162" s="429">
        <v>-51.58952908796072</v>
      </c>
      <c r="CD162" s="429">
        <v>-112.32673529109569</v>
      </c>
      <c r="CE162" s="429">
        <v>-0.77534416770003733</v>
      </c>
      <c r="CF162" s="429">
        <v>3.9197103945582654</v>
      </c>
      <c r="CG162" s="429">
        <v>43.516332222986968</v>
      </c>
      <c r="CH162" s="429">
        <v>3.4359067248338828</v>
      </c>
      <c r="CI162" s="429">
        <v>13.41782018261752</v>
      </c>
      <c r="CJ162" s="429">
        <v>44.654774108323494</v>
      </c>
      <c r="CK162" s="429">
        <v>75.320296360007021</v>
      </c>
      <c r="CL162" s="429">
        <v>-51.755765521490019</v>
      </c>
      <c r="CQ162" s="429">
        <v>0</v>
      </c>
      <c r="CR162" s="429">
        <v>0</v>
      </c>
      <c r="CS162" s="429">
        <v>0</v>
      </c>
      <c r="CT162" s="429">
        <v>0</v>
      </c>
      <c r="CU162" s="429">
        <v>0</v>
      </c>
      <c r="CV162" s="429">
        <v>0</v>
      </c>
      <c r="CW162" s="429">
        <v>0</v>
      </c>
      <c r="CX162" s="429">
        <v>0</v>
      </c>
      <c r="CY162" s="429">
        <v>0</v>
      </c>
      <c r="CZ162" s="429">
        <v>0.47139999999990689</v>
      </c>
      <c r="DA162" s="429">
        <v>-30.489787057124079</v>
      </c>
      <c r="DB162" s="429">
        <v>-2.5849458834889809</v>
      </c>
      <c r="DC162" s="429">
        <v>-10.162276696098969</v>
      </c>
      <c r="FK162" s="429">
        <v>-59.325000000000003</v>
      </c>
      <c r="FL162" s="429">
        <v>0.47139999999990689</v>
      </c>
      <c r="FM162" s="429">
        <v>34.529800000000044</v>
      </c>
      <c r="FN162" s="429">
        <v>-4.7867999999988822</v>
      </c>
      <c r="FO162" s="429">
        <v>30.271600000000092</v>
      </c>
      <c r="FP162" s="429">
        <v>15.33</v>
      </c>
      <c r="FQ162" s="429">
        <v>28.588600000000092</v>
      </c>
      <c r="FR162" s="429">
        <v>33.647200000000183</v>
      </c>
      <c r="FS162" s="429">
        <v>43.70579999999935</v>
      </c>
      <c r="FT162" s="429">
        <v>58.764399999998979</v>
      </c>
      <c r="FU162" s="429">
        <v>156.32300000000001</v>
      </c>
      <c r="FW162" s="429">
        <v>0.47139999999990689</v>
      </c>
      <c r="FX162" s="429">
        <v>34.529800000000044</v>
      </c>
      <c r="FY162" s="429">
        <v>-4.7867999999988822</v>
      </c>
      <c r="FZ162" s="429">
        <v>30.271600000000092</v>
      </c>
      <c r="GA162" s="429">
        <v>15.33</v>
      </c>
      <c r="GB162" s="429">
        <v>28.588600000000092</v>
      </c>
      <c r="GC162" s="429">
        <v>33.647200000000183</v>
      </c>
      <c r="GD162" s="429">
        <v>43.70579999999935</v>
      </c>
      <c r="GE162" s="429">
        <v>58.764399999998979</v>
      </c>
      <c r="GF162" s="429">
        <v>156.32300000000001</v>
      </c>
      <c r="GH162" s="429">
        <v>-334.5494159314153</v>
      </c>
      <c r="GI162" s="429">
        <v>-30.489787057124079</v>
      </c>
      <c r="GJ162" s="429">
        <v>86.57450489898072</v>
      </c>
      <c r="GK162" s="429">
        <v>-17.046781563687837</v>
      </c>
      <c r="GL162" s="429">
        <v>-17.632162988534198</v>
      </c>
      <c r="GM162" s="429">
        <v>-15.81186914818827</v>
      </c>
      <c r="GN162" s="429">
        <v>-18.34391981483833</v>
      </c>
      <c r="GO162" s="429">
        <v>-56.570288384181211</v>
      </c>
      <c r="GP162" s="429">
        <v>-95.699344159753068</v>
      </c>
      <c r="GQ162" s="429">
        <v>-135.43871778272046</v>
      </c>
      <c r="GS162" s="429">
        <v>42.733928644209868</v>
      </c>
      <c r="GT162" s="429">
        <v>-2.5849458834889809</v>
      </c>
      <c r="GU162" s="429">
        <v>-10.162276696098969</v>
      </c>
      <c r="GV162" s="429">
        <v>-0.13999999999953433</v>
      </c>
      <c r="GW162" s="429">
        <v>2.9190000000004654</v>
      </c>
      <c r="GX162" s="429">
        <v>1.101670905296225</v>
      </c>
      <c r="GY162" s="429">
        <v>-9.3231970315766528</v>
      </c>
      <c r="GZ162" s="429">
        <v>-19.422542434565724</v>
      </c>
      <c r="HA162" s="429">
        <v>-50.644593677078838</v>
      </c>
      <c r="HB162" s="429">
        <v>-41.83178195824707</v>
      </c>
    </row>
    <row r="163" spans="2:210" ht="15" customHeight="1">
      <c r="E163" s="427"/>
      <c r="F163" s="428" t="s">
        <v>574</v>
      </c>
      <c r="P163" s="430"/>
      <c r="Q163" s="430"/>
      <c r="R163" s="430"/>
      <c r="S163" s="430"/>
      <c r="T163" s="430">
        <v>-57</v>
      </c>
      <c r="U163" s="430">
        <v>-57</v>
      </c>
      <c r="V163" s="430">
        <v>-57</v>
      </c>
      <c r="W163" s="430">
        <v>-57</v>
      </c>
      <c r="X163" s="430">
        <v>-57</v>
      </c>
      <c r="Y163" s="430">
        <v>-57</v>
      </c>
      <c r="Z163" s="430">
        <v>-57</v>
      </c>
      <c r="AA163" s="430">
        <v>-57</v>
      </c>
      <c r="AB163" s="430">
        <v>-57</v>
      </c>
      <c r="AC163" s="430">
        <v>-57</v>
      </c>
      <c r="AD163" s="430">
        <v>-57</v>
      </c>
      <c r="AE163" s="430">
        <v>-57</v>
      </c>
      <c r="AF163" s="430">
        <v>-57</v>
      </c>
      <c r="AG163" s="430">
        <v>-57</v>
      </c>
      <c r="AH163" s="430">
        <v>-57</v>
      </c>
      <c r="AI163" s="430">
        <v>-57</v>
      </c>
      <c r="AJ163" s="430">
        <v>-57</v>
      </c>
      <c r="AL163" s="430"/>
      <c r="AM163" s="430"/>
      <c r="AN163" s="430"/>
      <c r="AO163" s="430">
        <v>-56</v>
      </c>
      <c r="AP163" s="430">
        <v>-56</v>
      </c>
      <c r="AQ163" s="430">
        <v>-56</v>
      </c>
      <c r="AR163" s="430">
        <v>-56</v>
      </c>
      <c r="AS163" s="430">
        <v>-56</v>
      </c>
      <c r="AT163" s="430">
        <v>-56</v>
      </c>
      <c r="AU163" s="430">
        <v>-56</v>
      </c>
      <c r="AV163" s="430">
        <v>-56</v>
      </c>
      <c r="AW163" s="430">
        <v>-56</v>
      </c>
      <c r="AX163" s="430">
        <v>-56</v>
      </c>
      <c r="AZ163" s="430"/>
      <c r="BA163" s="430"/>
      <c r="BB163" s="430">
        <v>0</v>
      </c>
      <c r="BC163" s="430">
        <v>56</v>
      </c>
      <c r="BD163" s="430">
        <v>56</v>
      </c>
      <c r="BE163" s="430">
        <v>-1</v>
      </c>
      <c r="BF163" s="430">
        <v>-1</v>
      </c>
      <c r="BG163" s="430">
        <v>-1</v>
      </c>
      <c r="BH163" s="430">
        <v>-1</v>
      </c>
      <c r="BI163" s="430">
        <v>-1</v>
      </c>
      <c r="BJ163" s="430">
        <v>-1</v>
      </c>
      <c r="BK163" s="430">
        <v>-1</v>
      </c>
      <c r="BL163" s="430">
        <v>-1</v>
      </c>
      <c r="BN163" s="430"/>
      <c r="BO163" s="430"/>
      <c r="BP163" s="430">
        <v>-56</v>
      </c>
      <c r="BQ163" s="430">
        <v>-56</v>
      </c>
      <c r="BR163" s="430">
        <v>-56</v>
      </c>
      <c r="BS163" s="430">
        <v>-56</v>
      </c>
      <c r="BT163" s="430">
        <v>-56</v>
      </c>
      <c r="BU163" s="430">
        <v>-56</v>
      </c>
      <c r="BV163" s="430">
        <v>-56</v>
      </c>
      <c r="BW163" s="430">
        <v>-56</v>
      </c>
      <c r="BX163" s="430">
        <v>-56</v>
      </c>
      <c r="BY163" s="430">
        <v>-56</v>
      </c>
      <c r="CA163" s="430"/>
      <c r="CB163" s="430"/>
      <c r="CC163" s="430">
        <v>56</v>
      </c>
      <c r="CD163" s="430">
        <v>56</v>
      </c>
      <c r="CE163" s="430">
        <v>56</v>
      </c>
      <c r="CF163" s="430">
        <v>-1</v>
      </c>
      <c r="CG163" s="430">
        <v>-1</v>
      </c>
      <c r="CH163" s="430">
        <v>-1</v>
      </c>
      <c r="CI163" s="430">
        <v>-1</v>
      </c>
      <c r="CJ163" s="430">
        <v>-1</v>
      </c>
      <c r="CK163" s="430">
        <v>-1</v>
      </c>
      <c r="CL163" s="430">
        <v>-1</v>
      </c>
      <c r="CQ163" s="430">
        <v>0</v>
      </c>
      <c r="CR163" s="430">
        <v>0</v>
      </c>
      <c r="CS163" s="430">
        <v>0</v>
      </c>
      <c r="CT163" s="430">
        <v>0</v>
      </c>
      <c r="CU163" s="430">
        <v>0</v>
      </c>
      <c r="CV163" s="430">
        <v>0</v>
      </c>
      <c r="CW163" s="430">
        <v>0</v>
      </c>
      <c r="CX163" s="430">
        <v>0</v>
      </c>
      <c r="CY163" s="430">
        <v>0</v>
      </c>
      <c r="CZ163" s="430">
        <v>-56</v>
      </c>
      <c r="DA163" s="430">
        <v>-56</v>
      </c>
      <c r="DB163" s="430">
        <v>-56</v>
      </c>
      <c r="DC163" s="430">
        <v>-56</v>
      </c>
      <c r="FK163" s="430">
        <v>-56</v>
      </c>
      <c r="FL163" s="430">
        <v>-56</v>
      </c>
      <c r="FM163" s="430">
        <v>-56</v>
      </c>
      <c r="FN163" s="430">
        <v>-56</v>
      </c>
      <c r="FO163" s="430">
        <v>-56</v>
      </c>
      <c r="FP163" s="430">
        <v>-56</v>
      </c>
      <c r="FQ163" s="430">
        <v>-56</v>
      </c>
      <c r="FR163" s="430">
        <v>-56</v>
      </c>
      <c r="FS163" s="430">
        <v>-56</v>
      </c>
      <c r="FT163" s="430">
        <v>-56</v>
      </c>
      <c r="FU163" s="430">
        <v>-56</v>
      </c>
      <c r="FW163" s="430">
        <v>-56</v>
      </c>
      <c r="FX163" s="430">
        <v>-56</v>
      </c>
      <c r="FY163" s="430">
        <v>-56</v>
      </c>
      <c r="FZ163" s="430">
        <v>-56</v>
      </c>
      <c r="GA163" s="430">
        <v>-56</v>
      </c>
      <c r="GB163" s="430">
        <v>-56</v>
      </c>
      <c r="GC163" s="430">
        <v>-56</v>
      </c>
      <c r="GD163" s="430">
        <v>-56</v>
      </c>
      <c r="GE163" s="430">
        <v>-56</v>
      </c>
      <c r="GF163" s="430">
        <v>-56</v>
      </c>
      <c r="GH163" s="430">
        <v>-56</v>
      </c>
      <c r="GI163" s="430">
        <v>-56</v>
      </c>
      <c r="GJ163" s="430">
        <v>-56</v>
      </c>
      <c r="GK163" s="430">
        <v>-56</v>
      </c>
      <c r="GL163" s="430">
        <v>-56</v>
      </c>
      <c r="GM163" s="430">
        <v>-56</v>
      </c>
      <c r="GN163" s="430">
        <v>-56</v>
      </c>
      <c r="GO163" s="430">
        <v>-56</v>
      </c>
      <c r="GP163" s="430">
        <v>-56</v>
      </c>
      <c r="GQ163" s="430">
        <v>-56</v>
      </c>
      <c r="GS163" s="430">
        <v>-56</v>
      </c>
      <c r="GT163" s="430">
        <v>-56</v>
      </c>
      <c r="GU163" s="430">
        <v>-56</v>
      </c>
      <c r="GV163" s="430">
        <v>-56</v>
      </c>
      <c r="GW163" s="430">
        <v>-56</v>
      </c>
      <c r="GX163" s="430">
        <v>-56</v>
      </c>
      <c r="GY163" s="430">
        <v>-56</v>
      </c>
      <c r="GZ163" s="430">
        <v>-56</v>
      </c>
      <c r="HA163" s="430">
        <v>-56</v>
      </c>
      <c r="HB163" s="430">
        <v>-56</v>
      </c>
    </row>
    <row r="164" spans="2:210" ht="15" customHeight="1">
      <c r="E164" s="427"/>
      <c r="F164" s="286" t="s">
        <v>37</v>
      </c>
      <c r="P164" s="431"/>
      <c r="Q164" s="431"/>
      <c r="R164" s="431"/>
      <c r="S164" s="431"/>
      <c r="T164" s="431">
        <v>1778.607828008569</v>
      </c>
      <c r="U164" s="431">
        <v>1771.9348071338163</v>
      </c>
      <c r="V164" s="431">
        <v>1744.6218429439323</v>
      </c>
      <c r="W164" s="431">
        <v>1751.5114125558403</v>
      </c>
      <c r="X164" s="431">
        <v>1745.1059882197585</v>
      </c>
      <c r="Y164" s="431">
        <v>1766.1994197775691</v>
      </c>
      <c r="Z164" s="431">
        <v>1727.4837571002306</v>
      </c>
      <c r="AA164" s="431">
        <v>1749.1975077637435</v>
      </c>
      <c r="AB164" s="431">
        <v>1750.4186196600758</v>
      </c>
      <c r="AC164" s="431">
        <v>1749.7120917229672</v>
      </c>
      <c r="AD164" s="431">
        <v>1754.0874310763104</v>
      </c>
      <c r="AE164" s="431">
        <v>1746.6988676242081</v>
      </c>
      <c r="AF164" s="431">
        <v>1750.7246891000623</v>
      </c>
      <c r="AG164" s="431">
        <v>1750.6130702841676</v>
      </c>
      <c r="AH164" s="431">
        <v>1750.6770763692189</v>
      </c>
      <c r="AI164" s="431">
        <v>1750.5816496778264</v>
      </c>
      <c r="AJ164" s="431">
        <v>1752.4254000917031</v>
      </c>
      <c r="AL164" s="431"/>
      <c r="AM164" s="431"/>
      <c r="AN164" s="431"/>
      <c r="AO164" s="431">
        <v>1723.3392619775432</v>
      </c>
      <c r="AP164" s="431">
        <v>1691.822054116511</v>
      </c>
      <c r="AQ164" s="431">
        <v>1733.6687233039008</v>
      </c>
      <c r="AR164" s="431">
        <v>1750.0000000000002</v>
      </c>
      <c r="AS164" s="431">
        <v>1750.0000000000005</v>
      </c>
      <c r="AT164" s="431">
        <v>1748.1246709052962</v>
      </c>
      <c r="AU164" s="431">
        <v>1747.6408029684233</v>
      </c>
      <c r="AV164" s="431">
        <v>1747.4834575654343</v>
      </c>
      <c r="AW164" s="431">
        <v>1748.7024063229212</v>
      </c>
      <c r="AX164" s="431">
        <v>1749.9562180417529</v>
      </c>
      <c r="AZ164" s="431"/>
      <c r="BA164" s="431"/>
      <c r="BB164" s="431">
        <v>0</v>
      </c>
      <c r="BC164" s="431">
        <v>-1723.3392619775432</v>
      </c>
      <c r="BD164" s="431">
        <v>-1691.822054116511</v>
      </c>
      <c r="BE164" s="431">
        <v>44.939104704668125</v>
      </c>
      <c r="BF164" s="431">
        <v>21.934807133816093</v>
      </c>
      <c r="BG164" s="431">
        <v>-5.3781570560681757</v>
      </c>
      <c r="BH164" s="431">
        <v>3.3867416505440815</v>
      </c>
      <c r="BI164" s="431">
        <v>-2.5348147486647576</v>
      </c>
      <c r="BJ164" s="431">
        <v>18.715962212134855</v>
      </c>
      <c r="BK164" s="431">
        <v>-21.218649222690601</v>
      </c>
      <c r="BL164" s="431">
        <v>-0.75871027800940283</v>
      </c>
      <c r="BN164" s="431"/>
      <c r="BO164" s="431"/>
      <c r="BP164" s="431">
        <v>1973.5181290879609</v>
      </c>
      <c r="BQ164" s="431">
        <v>2000.1969352910955</v>
      </c>
      <c r="BR164" s="431">
        <v>1989.1621441677003</v>
      </c>
      <c r="BS164" s="431">
        <v>1978.0581842806771</v>
      </c>
      <c r="BT164" s="431">
        <v>1956.8834749108291</v>
      </c>
      <c r="BU164" s="431">
        <v>1930.3606695524318</v>
      </c>
      <c r="BV164" s="431">
        <v>1899.0603923732228</v>
      </c>
      <c r="BW164" s="431">
        <v>1878.4184141114349</v>
      </c>
      <c r="BX164" s="431">
        <v>1853.8467234175625</v>
      </c>
      <c r="BY164" s="431">
        <v>1844.7075226217205</v>
      </c>
      <c r="CA164" s="431"/>
      <c r="CB164" s="431"/>
      <c r="CC164" s="431">
        <v>-1973.5181290879609</v>
      </c>
      <c r="CD164" s="431">
        <v>-2000.1969352910955</v>
      </c>
      <c r="CE164" s="431">
        <v>-1989.1621441677003</v>
      </c>
      <c r="CF164" s="431">
        <v>-199.45035627210814</v>
      </c>
      <c r="CG164" s="431">
        <v>-184.94866777701282</v>
      </c>
      <c r="CH164" s="431">
        <v>-185.73882660849949</v>
      </c>
      <c r="CI164" s="431">
        <v>-147.54897981738259</v>
      </c>
      <c r="CJ164" s="431">
        <v>-133.31242589167641</v>
      </c>
      <c r="CK164" s="431">
        <v>-87.647303639993424</v>
      </c>
      <c r="CL164" s="431">
        <v>-117.2237655214899</v>
      </c>
      <c r="CQ164" s="431">
        <v>0</v>
      </c>
      <c r="CR164" s="431">
        <v>0</v>
      </c>
      <c r="CS164" s="431">
        <v>0</v>
      </c>
      <c r="CT164" s="431">
        <v>0</v>
      </c>
      <c r="CU164" s="431">
        <v>0</v>
      </c>
      <c r="CV164" s="431">
        <v>0</v>
      </c>
      <c r="CW164" s="431">
        <v>0</v>
      </c>
      <c r="CX164" s="431">
        <v>0</v>
      </c>
      <c r="CY164" s="431">
        <v>0</v>
      </c>
      <c r="CZ164" s="431">
        <v>2000</v>
      </c>
      <c r="DA164" s="431">
        <v>1798.717712942876</v>
      </c>
      <c r="DB164" s="431">
        <v>1691.822054116511</v>
      </c>
      <c r="DC164" s="431">
        <v>1733.6687233039008</v>
      </c>
      <c r="FK164" s="431">
        <v>1899.9999999999998</v>
      </c>
      <c r="FL164" s="431">
        <v>2000</v>
      </c>
      <c r="FM164" s="431">
        <v>2000</v>
      </c>
      <c r="FN164" s="431">
        <v>2100.0000000000009</v>
      </c>
      <c r="FO164" s="431">
        <v>2110</v>
      </c>
      <c r="FP164" s="431">
        <v>2110</v>
      </c>
      <c r="FQ164" s="431">
        <v>2110</v>
      </c>
      <c r="FR164" s="431">
        <v>2110.0000000000005</v>
      </c>
      <c r="FS164" s="431">
        <v>2139.9999999999991</v>
      </c>
      <c r="FT164" s="431">
        <v>2169.9999999999991</v>
      </c>
      <c r="FU164" s="431">
        <v>2202.4999999999995</v>
      </c>
      <c r="FW164" s="431">
        <v>2000</v>
      </c>
      <c r="FX164" s="431">
        <v>2000</v>
      </c>
      <c r="FY164" s="431">
        <v>2100.0000000000009</v>
      </c>
      <c r="FZ164" s="431">
        <v>2110</v>
      </c>
      <c r="GA164" s="431">
        <v>2110</v>
      </c>
      <c r="GB164" s="431">
        <v>2110</v>
      </c>
      <c r="GC164" s="431">
        <v>2110.0000000000005</v>
      </c>
      <c r="GD164" s="431">
        <v>2139.9999999999991</v>
      </c>
      <c r="GE164" s="431">
        <v>2169.9999999999991</v>
      </c>
      <c r="GF164" s="431">
        <v>2202.4999999999995</v>
      </c>
      <c r="GH164" s="431">
        <v>1791.7895840685846</v>
      </c>
      <c r="GI164" s="431">
        <v>1798.717712942876</v>
      </c>
      <c r="GJ164" s="431">
        <v>1939.0820048989808</v>
      </c>
      <c r="GK164" s="431">
        <v>1978.0741184363121</v>
      </c>
      <c r="GL164" s="431">
        <v>1956.9103370114658</v>
      </c>
      <c r="GM164" s="431">
        <v>1930.3920308518118</v>
      </c>
      <c r="GN164" s="431">
        <v>1903.4013801851618</v>
      </c>
      <c r="GO164" s="431">
        <v>1877.3564116158188</v>
      </c>
      <c r="GP164" s="431">
        <v>1853.1687558402471</v>
      </c>
      <c r="GQ164" s="431">
        <v>1840.8707822172794</v>
      </c>
      <c r="GS164" s="431">
        <v>1723.3392619775432</v>
      </c>
      <c r="GT164" s="431">
        <v>1691.822054116511</v>
      </c>
      <c r="GU164" s="431">
        <v>1733.6687233039008</v>
      </c>
      <c r="GV164" s="431">
        <v>1750.0000000000002</v>
      </c>
      <c r="GW164" s="431">
        <v>1750.0000000000005</v>
      </c>
      <c r="GX164" s="431">
        <v>1748.1246709052962</v>
      </c>
      <c r="GY164" s="431">
        <v>1747.6408029684233</v>
      </c>
      <c r="GZ164" s="431">
        <v>1747.4834575654343</v>
      </c>
      <c r="HA164" s="431">
        <v>1748.7024063229212</v>
      </c>
      <c r="HB164" s="431">
        <v>1749.9562180417529</v>
      </c>
    </row>
    <row r="165" spans="2:210" ht="15" customHeight="1">
      <c r="E165" s="427"/>
      <c r="F165" s="286"/>
      <c r="O165" s="431"/>
      <c r="P165" s="431"/>
      <c r="Q165" s="431"/>
      <c r="R165" s="431"/>
      <c r="S165" s="431"/>
      <c r="T165" s="431"/>
      <c r="U165" s="431"/>
      <c r="V165" s="431"/>
      <c r="W165" s="431"/>
      <c r="X165" s="431"/>
      <c r="Y165" s="431"/>
      <c r="Z165" s="431"/>
      <c r="AA165" s="431"/>
      <c r="AB165" s="431"/>
      <c r="AC165" s="431"/>
      <c r="AD165" s="431"/>
      <c r="AE165" s="431"/>
      <c r="AF165" s="431"/>
      <c r="AG165" s="431"/>
      <c r="AH165" s="431"/>
      <c r="AI165" s="431"/>
      <c r="AJ165" s="431"/>
      <c r="AL165" s="431"/>
      <c r="AM165" s="431"/>
      <c r="AN165" s="431"/>
      <c r="AO165" s="431"/>
      <c r="AP165" s="431"/>
      <c r="AQ165" s="431"/>
      <c r="AR165" s="431"/>
      <c r="AS165" s="431"/>
      <c r="AT165" s="431"/>
      <c r="AU165" s="431"/>
      <c r="AV165" s="431"/>
      <c r="AW165" s="431"/>
      <c r="AX165" s="431"/>
      <c r="CQ165" s="195"/>
      <c r="CR165" s="195"/>
      <c r="CS165" s="195"/>
      <c r="CT165" s="195"/>
      <c r="CU165" s="195"/>
      <c r="CV165" s="195"/>
      <c r="CW165" s="195"/>
      <c r="CX165" s="195"/>
      <c r="CY165" s="195"/>
      <c r="CZ165" s="195"/>
      <c r="DA165" s="195"/>
      <c r="DB165" s="195"/>
      <c r="DC165" s="195"/>
      <c r="FK165" s="431"/>
      <c r="FL165" s="431"/>
      <c r="FM165" s="431"/>
      <c r="FN165" s="431"/>
      <c r="FO165" s="431"/>
      <c r="FP165" s="431"/>
      <c r="FQ165" s="431"/>
      <c r="FR165" s="431"/>
      <c r="FS165" s="431"/>
      <c r="FT165" s="431"/>
      <c r="FU165" s="431"/>
      <c r="FW165" s="431"/>
      <c r="FX165" s="431"/>
      <c r="FY165" s="431"/>
      <c r="FZ165" s="431"/>
      <c r="GA165" s="431"/>
      <c r="GB165" s="431"/>
      <c r="GC165" s="431"/>
      <c r="GD165" s="431"/>
      <c r="GE165" s="431"/>
      <c r="GF165" s="431"/>
      <c r="GH165" s="431"/>
      <c r="GI165" s="431"/>
      <c r="GJ165" s="431"/>
      <c r="GK165" s="431"/>
      <c r="GL165" s="431"/>
      <c r="GM165" s="431"/>
      <c r="GN165" s="431"/>
      <c r="GO165" s="431"/>
      <c r="GP165" s="431"/>
      <c r="GQ165" s="431"/>
      <c r="GS165" s="431"/>
      <c r="GT165" s="431"/>
      <c r="GU165" s="431"/>
      <c r="GV165" s="431"/>
      <c r="GW165" s="431"/>
      <c r="GX165" s="431"/>
      <c r="GY165" s="431"/>
      <c r="GZ165" s="431"/>
      <c r="HA165" s="431"/>
      <c r="HB165" s="431"/>
    </row>
    <row r="166" spans="2:210" ht="15" customHeight="1">
      <c r="E166" s="427"/>
      <c r="F166" s="286"/>
      <c r="O166" s="431"/>
      <c r="P166" s="431"/>
      <c r="Q166" s="431"/>
      <c r="R166" s="431"/>
      <c r="S166" s="431"/>
      <c r="T166" s="431"/>
      <c r="U166" s="431"/>
      <c r="V166" s="431"/>
      <c r="W166" s="431"/>
      <c r="X166" s="431"/>
      <c r="Y166" s="431"/>
      <c r="Z166" s="431"/>
      <c r="AA166" s="431"/>
      <c r="AB166" s="431"/>
      <c r="AC166" s="431"/>
      <c r="AD166" s="431"/>
      <c r="AE166" s="431"/>
      <c r="AF166" s="431"/>
      <c r="AG166" s="431"/>
      <c r="AH166" s="431"/>
      <c r="AI166" s="431"/>
      <c r="AJ166" s="431"/>
      <c r="AL166" s="431"/>
      <c r="AM166" s="431"/>
      <c r="AN166" s="431"/>
      <c r="AO166" s="431"/>
      <c r="AP166" s="431"/>
      <c r="AQ166" s="431"/>
      <c r="AR166" s="431"/>
      <c r="AS166" s="431"/>
      <c r="AT166" s="431"/>
      <c r="AU166" s="431"/>
      <c r="AV166" s="431"/>
      <c r="AW166" s="431"/>
      <c r="AX166" s="431"/>
      <c r="CQ166" s="195"/>
      <c r="CR166" s="195"/>
      <c r="CS166" s="195"/>
      <c r="CT166" s="195"/>
      <c r="CU166" s="195"/>
      <c r="CV166" s="195"/>
      <c r="CW166" s="195"/>
      <c r="CX166" s="195"/>
      <c r="CY166" s="195"/>
      <c r="CZ166" s="195"/>
      <c r="DA166" s="195"/>
      <c r="DB166" s="195"/>
      <c r="DC166" s="195"/>
      <c r="FK166" s="431"/>
      <c r="FL166" s="431"/>
      <c r="FM166" s="431"/>
      <c r="FN166" s="431"/>
      <c r="FO166" s="431"/>
      <c r="FP166" s="431"/>
      <c r="FQ166" s="431"/>
      <c r="FR166" s="431"/>
      <c r="FS166" s="431"/>
      <c r="FT166" s="431"/>
      <c r="FU166" s="431"/>
      <c r="FW166" s="431"/>
      <c r="FX166" s="431"/>
      <c r="FY166" s="431"/>
      <c r="FZ166" s="431"/>
      <c r="GA166" s="431"/>
      <c r="GB166" s="431"/>
      <c r="GC166" s="431"/>
      <c r="GD166" s="431"/>
      <c r="GE166" s="431"/>
      <c r="GF166" s="431"/>
      <c r="GH166" s="431"/>
      <c r="GI166" s="431"/>
      <c r="GJ166" s="431"/>
      <c r="GK166" s="431"/>
      <c r="GL166" s="431"/>
      <c r="GM166" s="431"/>
      <c r="GN166" s="431"/>
      <c r="GO166" s="431"/>
      <c r="GP166" s="431"/>
      <c r="GQ166" s="431"/>
      <c r="GS166" s="431"/>
      <c r="GT166" s="431"/>
      <c r="GU166" s="431"/>
      <c r="GV166" s="431"/>
      <c r="GW166" s="431"/>
      <c r="GX166" s="431"/>
      <c r="GY166" s="431"/>
      <c r="GZ166" s="431"/>
      <c r="HA166" s="431"/>
      <c r="HB166" s="431"/>
    </row>
    <row r="167" spans="2:210" ht="15" customHeight="1">
      <c r="F167" s="417"/>
      <c r="O167" s="431"/>
      <c r="P167" s="431"/>
      <c r="Q167" s="431"/>
      <c r="R167" s="431"/>
      <c r="S167" s="431"/>
      <c r="T167" s="431"/>
      <c r="U167" s="431"/>
      <c r="V167" s="431"/>
      <c r="W167" s="431"/>
      <c r="X167" s="431"/>
      <c r="Y167" s="431"/>
      <c r="Z167" s="431"/>
      <c r="AA167" s="431"/>
      <c r="AB167" s="431"/>
      <c r="AC167" s="431"/>
      <c r="AD167" s="431"/>
      <c r="AE167" s="431"/>
      <c r="AF167" s="431"/>
      <c r="AG167" s="431"/>
      <c r="AH167" s="431"/>
      <c r="AI167" s="431"/>
      <c r="AJ167" s="431"/>
      <c r="AL167" s="431"/>
      <c r="AM167" s="431"/>
      <c r="AN167" s="431"/>
      <c r="AO167" s="431"/>
      <c r="AP167" s="431"/>
      <c r="AQ167" s="431"/>
      <c r="AR167" s="431"/>
      <c r="AS167" s="431"/>
      <c r="AT167" s="431"/>
      <c r="AU167" s="431"/>
      <c r="AV167" s="431"/>
      <c r="AW167" s="431"/>
      <c r="AX167" s="431"/>
      <c r="CQ167" s="195"/>
      <c r="CR167" s="195"/>
      <c r="CS167" s="195"/>
      <c r="CT167" s="195"/>
      <c r="CU167" s="195"/>
      <c r="CV167" s="195"/>
      <c r="CW167" s="195"/>
      <c r="CX167" s="195"/>
      <c r="CY167" s="195"/>
      <c r="CZ167" s="195"/>
      <c r="DA167" s="195"/>
      <c r="DB167" s="195"/>
      <c r="DC167" s="195"/>
      <c r="FK167" s="429"/>
      <c r="FL167" s="429"/>
      <c r="FM167" s="429"/>
      <c r="FN167" s="429"/>
      <c r="FO167" s="429"/>
      <c r="FP167" s="429"/>
      <c r="FQ167" s="429"/>
      <c r="FR167" s="429"/>
      <c r="FS167" s="429"/>
      <c r="FT167" s="429"/>
      <c r="FU167" s="429"/>
      <c r="FW167" s="429"/>
      <c r="FX167" s="429"/>
      <c r="FY167" s="429"/>
      <c r="FZ167" s="429"/>
      <c r="GA167" s="429"/>
      <c r="GB167" s="429"/>
      <c r="GC167" s="429"/>
      <c r="GD167" s="429"/>
      <c r="GE167" s="429"/>
      <c r="GF167" s="429"/>
      <c r="GH167" s="431"/>
      <c r="GI167" s="431"/>
      <c r="GJ167" s="431"/>
      <c r="GK167" s="431"/>
      <c r="GL167" s="431"/>
      <c r="GM167" s="431"/>
      <c r="GN167" s="431"/>
      <c r="GO167" s="431"/>
      <c r="GP167" s="431"/>
      <c r="GQ167" s="431"/>
      <c r="GS167" s="431"/>
      <c r="GT167" s="431"/>
      <c r="GU167" s="431"/>
      <c r="GV167" s="431"/>
      <c r="GW167" s="431"/>
      <c r="GX167" s="431"/>
      <c r="GY167" s="431"/>
      <c r="GZ167" s="431"/>
      <c r="HA167" s="431"/>
      <c r="HB167" s="431"/>
    </row>
    <row r="168" spans="2:210" ht="15" customHeight="1">
      <c r="F168" s="417"/>
      <c r="O168" s="431"/>
      <c r="P168" s="431"/>
      <c r="Q168" s="431"/>
      <c r="R168" s="431"/>
      <c r="S168" s="431"/>
      <c r="T168" s="431"/>
      <c r="U168" s="431"/>
      <c r="V168" s="431"/>
      <c r="W168" s="431"/>
      <c r="X168" s="431"/>
      <c r="Y168" s="431"/>
      <c r="Z168" s="431"/>
      <c r="AA168" s="431"/>
      <c r="AB168" s="431"/>
      <c r="AC168" s="431"/>
      <c r="AD168" s="431"/>
      <c r="AE168" s="431"/>
      <c r="AF168" s="431"/>
      <c r="AG168" s="431"/>
      <c r="AH168" s="431"/>
      <c r="AI168" s="431"/>
      <c r="AJ168" s="431"/>
      <c r="AL168" s="431"/>
      <c r="AM168" s="431"/>
      <c r="AN168" s="431"/>
      <c r="AO168" s="431"/>
      <c r="AP168" s="431"/>
      <c r="AQ168" s="431"/>
      <c r="AR168" s="431"/>
      <c r="AS168" s="431"/>
      <c r="AT168" s="431"/>
      <c r="AU168" s="431"/>
      <c r="AV168" s="431"/>
      <c r="AW168" s="431"/>
      <c r="AX168" s="431"/>
      <c r="CQ168" s="195"/>
      <c r="CR168" s="195"/>
      <c r="CS168" s="195"/>
      <c r="CT168" s="195"/>
      <c r="CU168" s="195"/>
      <c r="CV168" s="195"/>
      <c r="CW168" s="195"/>
      <c r="CX168" s="195"/>
      <c r="CY168" s="195"/>
      <c r="CZ168" s="195"/>
      <c r="DA168" s="195"/>
      <c r="DB168" s="195"/>
      <c r="DC168" s="195"/>
      <c r="FK168" s="429"/>
      <c r="FL168" s="429"/>
      <c r="FM168" s="429"/>
      <c r="FN168" s="429"/>
      <c r="FO168" s="429"/>
      <c r="FP168" s="429"/>
      <c r="FQ168" s="429"/>
      <c r="FR168" s="429"/>
      <c r="FS168" s="429"/>
      <c r="FT168" s="429"/>
      <c r="FU168" s="429"/>
      <c r="FW168" s="429"/>
      <c r="FX168" s="429"/>
      <c r="FY168" s="429"/>
      <c r="FZ168" s="429"/>
      <c r="GA168" s="429"/>
      <c r="GB168" s="429"/>
      <c r="GC168" s="429"/>
      <c r="GD168" s="429"/>
      <c r="GE168" s="429"/>
      <c r="GF168" s="429"/>
      <c r="GH168" s="431"/>
      <c r="GI168" s="431"/>
      <c r="GJ168" s="431"/>
      <c r="GK168" s="431"/>
      <c r="GL168" s="431"/>
      <c r="GM168" s="431"/>
      <c r="GN168" s="431"/>
      <c r="GO168" s="431"/>
      <c r="GP168" s="431"/>
      <c r="GQ168" s="431"/>
      <c r="GS168" s="431"/>
      <c r="GT168" s="431"/>
      <c r="GU168" s="431"/>
      <c r="GV168" s="431"/>
      <c r="GW168" s="431"/>
      <c r="GX168" s="431"/>
      <c r="GY168" s="431"/>
      <c r="GZ168" s="431"/>
      <c r="HA168" s="431"/>
      <c r="HB168" s="431"/>
    </row>
    <row r="169" spans="2:210" ht="15" customHeight="1">
      <c r="F169" s="417"/>
      <c r="O169" s="431"/>
      <c r="P169" s="431"/>
      <c r="Q169" s="431"/>
      <c r="R169" s="431"/>
      <c r="S169" s="431"/>
      <c r="T169" s="431"/>
      <c r="U169" s="431"/>
      <c r="V169" s="431"/>
      <c r="W169" s="431"/>
      <c r="X169" s="431"/>
      <c r="Y169" s="431"/>
      <c r="Z169" s="431"/>
      <c r="AA169" s="431"/>
      <c r="AB169" s="431"/>
      <c r="AC169" s="431"/>
      <c r="AD169" s="431"/>
      <c r="AE169" s="431"/>
      <c r="AF169" s="431"/>
      <c r="AG169" s="431"/>
      <c r="AH169" s="431"/>
      <c r="AI169" s="431"/>
      <c r="AJ169" s="431"/>
      <c r="AL169" s="431"/>
      <c r="AM169" s="431"/>
      <c r="AN169" s="431"/>
      <c r="AO169" s="431"/>
      <c r="AP169" s="431"/>
      <c r="AQ169" s="431"/>
      <c r="AR169" s="431"/>
      <c r="AS169" s="431"/>
      <c r="AT169" s="431"/>
      <c r="AU169" s="431"/>
      <c r="AV169" s="431"/>
      <c r="AW169" s="431"/>
      <c r="AX169" s="431"/>
      <c r="CQ169" s="195"/>
      <c r="CR169" s="195"/>
      <c r="CS169" s="195"/>
      <c r="CT169" s="195"/>
      <c r="CU169" s="195"/>
      <c r="CV169" s="195"/>
      <c r="CW169" s="195"/>
      <c r="CX169" s="195"/>
      <c r="CY169" s="195"/>
      <c r="CZ169" s="195"/>
      <c r="DA169" s="195"/>
      <c r="DB169" s="195"/>
      <c r="DC169" s="195"/>
      <c r="FK169" s="429"/>
      <c r="FL169" s="429"/>
      <c r="FM169" s="429"/>
      <c r="FN169" s="429"/>
      <c r="FO169" s="429"/>
      <c r="FP169" s="429"/>
      <c r="FQ169" s="429"/>
      <c r="FR169" s="429"/>
      <c r="FS169" s="429"/>
      <c r="FT169" s="429"/>
      <c r="FU169" s="429"/>
      <c r="FW169" s="429"/>
      <c r="FX169" s="429"/>
      <c r="FY169" s="429"/>
      <c r="FZ169" s="429"/>
      <c r="GA169" s="429"/>
      <c r="GB169" s="429"/>
      <c r="GC169" s="429"/>
      <c r="GD169" s="429"/>
      <c r="GE169" s="429"/>
      <c r="GF169" s="429"/>
      <c r="GH169" s="431"/>
      <c r="GI169" s="431"/>
      <c r="GJ169" s="431"/>
      <c r="GK169" s="431"/>
      <c r="GL169" s="431"/>
      <c r="GM169" s="431"/>
      <c r="GN169" s="431"/>
      <c r="GO169" s="431"/>
      <c r="GP169" s="431"/>
      <c r="GQ169" s="431"/>
      <c r="GS169" s="431"/>
      <c r="GT169" s="431"/>
      <c r="GU169" s="431"/>
      <c r="GV169" s="431"/>
      <c r="GW169" s="431"/>
      <c r="GX169" s="431"/>
      <c r="GY169" s="431"/>
      <c r="GZ169" s="431"/>
      <c r="HA169" s="431"/>
      <c r="HB169" s="431"/>
    </row>
    <row r="170" spans="2:210" ht="15" customHeight="1">
      <c r="E170" s="29" t="s">
        <v>575</v>
      </c>
      <c r="S170" s="431"/>
      <c r="CQ170" s="195"/>
      <c r="CR170" s="195"/>
      <c r="CS170" s="195"/>
      <c r="CT170" s="195"/>
      <c r="CU170" s="195"/>
      <c r="CV170" s="195"/>
      <c r="CW170" s="195"/>
      <c r="CX170" s="195"/>
      <c r="CY170" s="195"/>
      <c r="CZ170" s="195"/>
      <c r="DA170" s="195"/>
      <c r="DB170" s="195"/>
      <c r="DC170" s="195"/>
      <c r="FK170" s="431"/>
      <c r="FL170" s="431"/>
      <c r="FM170" s="431"/>
      <c r="FN170" s="431"/>
      <c r="FO170" s="431"/>
      <c r="FP170" s="431"/>
      <c r="FQ170" s="431"/>
      <c r="FR170" s="431"/>
      <c r="FS170" s="431"/>
      <c r="FT170" s="431"/>
      <c r="FU170" s="431"/>
      <c r="FW170" s="431"/>
      <c r="FX170" s="431"/>
      <c r="FY170" s="431"/>
      <c r="FZ170" s="431"/>
      <c r="GA170" s="431"/>
      <c r="GB170" s="431"/>
      <c r="GC170" s="431"/>
      <c r="GD170" s="431"/>
      <c r="GE170" s="431"/>
      <c r="GF170" s="431"/>
      <c r="GH170" s="195"/>
      <c r="GI170" s="195"/>
      <c r="GJ170" s="195"/>
      <c r="GK170" s="195"/>
      <c r="GL170" s="195"/>
      <c r="GM170" s="195"/>
      <c r="GN170" s="195"/>
      <c r="GO170" s="195"/>
      <c r="GP170" s="195"/>
      <c r="GQ170" s="195"/>
    </row>
    <row r="171" spans="2:210" ht="15" customHeight="1">
      <c r="B171" s="207">
        <v>0</v>
      </c>
      <c r="F171" s="284" t="s">
        <v>576</v>
      </c>
      <c r="G171" s="284"/>
      <c r="H171" s="284"/>
      <c r="I171" s="284"/>
      <c r="J171" s="284"/>
      <c r="K171" s="284"/>
      <c r="L171" s="227"/>
      <c r="M171" s="227"/>
      <c r="N171" s="227"/>
      <c r="O171" s="227"/>
      <c r="P171" s="227"/>
      <c r="Q171" s="227"/>
      <c r="R171" s="227"/>
      <c r="S171" s="431"/>
      <c r="T171" s="227">
        <v>0</v>
      </c>
      <c r="U171" s="227">
        <v>0</v>
      </c>
      <c r="V171" s="227">
        <v>0</v>
      </c>
      <c r="W171" s="227">
        <v>0</v>
      </c>
      <c r="X171" s="227">
        <v>0</v>
      </c>
      <c r="Y171" s="227">
        <v>0</v>
      </c>
      <c r="Z171" s="227">
        <v>0</v>
      </c>
      <c r="AA171" s="227">
        <v>0</v>
      </c>
      <c r="AB171" s="227">
        <v>0</v>
      </c>
      <c r="AC171" s="227">
        <v>0</v>
      </c>
      <c r="AD171" s="227">
        <v>0</v>
      </c>
      <c r="AE171" s="227">
        <v>0</v>
      </c>
      <c r="AF171" s="227">
        <v>0</v>
      </c>
      <c r="AG171" s="227">
        <v>0</v>
      </c>
      <c r="AH171" s="227">
        <v>0</v>
      </c>
      <c r="AI171" s="227">
        <v>0</v>
      </c>
      <c r="AJ171" s="227">
        <v>0</v>
      </c>
      <c r="AL171" s="246"/>
      <c r="AM171" s="246"/>
      <c r="AN171" s="246"/>
      <c r="AO171" s="246"/>
      <c r="AP171" s="246">
        <v>0</v>
      </c>
      <c r="AQ171" s="246">
        <v>0</v>
      </c>
      <c r="AR171" s="246">
        <v>0</v>
      </c>
      <c r="AS171" s="246">
        <v>0</v>
      </c>
      <c r="AT171" s="246">
        <v>0</v>
      </c>
      <c r="AU171" s="246">
        <v>0</v>
      </c>
      <c r="AV171" s="246">
        <v>0</v>
      </c>
      <c r="AW171" s="246">
        <v>0</v>
      </c>
      <c r="AX171" s="246">
        <v>0</v>
      </c>
      <c r="AZ171" s="246">
        <v>0</v>
      </c>
      <c r="BA171" s="246">
        <v>0</v>
      </c>
      <c r="BB171" s="246">
        <v>0</v>
      </c>
      <c r="BC171" s="246">
        <v>0</v>
      </c>
      <c r="BD171" s="246">
        <v>0</v>
      </c>
      <c r="BE171" s="246">
        <v>0</v>
      </c>
      <c r="BF171" s="246">
        <v>0</v>
      </c>
      <c r="BG171" s="246">
        <v>0</v>
      </c>
      <c r="BH171" s="246">
        <v>0</v>
      </c>
      <c r="BI171" s="246">
        <v>0</v>
      </c>
      <c r="BJ171" s="246">
        <v>0</v>
      </c>
      <c r="BK171" s="246">
        <v>0</v>
      </c>
      <c r="BL171" s="246">
        <v>0</v>
      </c>
      <c r="BN171" s="246"/>
      <c r="BO171" s="246"/>
      <c r="BP171" s="246">
        <v>0</v>
      </c>
      <c r="BQ171" s="246">
        <v>0</v>
      </c>
      <c r="BR171" s="246">
        <v>0</v>
      </c>
      <c r="BS171" s="246">
        <v>0</v>
      </c>
      <c r="BT171" s="246">
        <v>0</v>
      </c>
      <c r="BU171" s="246">
        <v>0</v>
      </c>
      <c r="BV171" s="246">
        <v>0</v>
      </c>
      <c r="BW171" s="246">
        <v>0</v>
      </c>
      <c r="BX171" s="246">
        <v>0</v>
      </c>
      <c r="BY171" s="246">
        <v>0</v>
      </c>
      <c r="CA171" s="246">
        <v>0</v>
      </c>
      <c r="CB171" s="246">
        <v>0</v>
      </c>
      <c r="CC171" s="246">
        <v>0</v>
      </c>
      <c r="CD171" s="246">
        <v>0</v>
      </c>
      <c r="CE171" s="246">
        <v>0</v>
      </c>
      <c r="CF171" s="246">
        <v>0</v>
      </c>
      <c r="CG171" s="246">
        <v>0</v>
      </c>
      <c r="CH171" s="246">
        <v>0</v>
      </c>
      <c r="CI171" s="246">
        <v>0</v>
      </c>
      <c r="CJ171" s="246">
        <v>0</v>
      </c>
      <c r="CK171" s="246">
        <v>0</v>
      </c>
      <c r="CL171" s="246">
        <v>0</v>
      </c>
      <c r="CQ171" s="246"/>
      <c r="CR171" s="246"/>
      <c r="CS171" s="246"/>
      <c r="CT171" s="246"/>
      <c r="CU171" s="246"/>
      <c r="CV171" s="246"/>
      <c r="CW171" s="246"/>
      <c r="CX171" s="246"/>
      <c r="CY171" s="246"/>
      <c r="CZ171" s="246"/>
      <c r="DA171" s="246"/>
      <c r="DB171" s="246"/>
      <c r="DC171" s="246"/>
      <c r="FW171" s="431"/>
      <c r="FX171" s="431"/>
      <c r="FY171" s="431"/>
      <c r="FZ171" s="431"/>
      <c r="GA171" s="431"/>
      <c r="GB171" s="431"/>
      <c r="GC171" s="431"/>
      <c r="GD171" s="431"/>
      <c r="GE171" s="431"/>
      <c r="GF171" s="431"/>
      <c r="GH171" s="246">
        <v>0</v>
      </c>
      <c r="GI171" s="246">
        <v>0</v>
      </c>
      <c r="GJ171" s="246">
        <v>0</v>
      </c>
      <c r="GK171" s="246">
        <v>0</v>
      </c>
      <c r="GL171" s="246">
        <v>0</v>
      </c>
      <c r="GM171" s="246">
        <v>0</v>
      </c>
      <c r="GN171" s="246">
        <v>0</v>
      </c>
      <c r="GO171" s="246">
        <v>0</v>
      </c>
      <c r="GP171" s="246">
        <v>0</v>
      </c>
      <c r="GQ171" s="246">
        <v>0</v>
      </c>
      <c r="GS171" s="246"/>
      <c r="GT171" s="246">
        <v>0</v>
      </c>
      <c r="GU171" s="246">
        <v>0</v>
      </c>
      <c r="GV171" s="246">
        <v>0</v>
      </c>
      <c r="GW171" s="246">
        <v>0</v>
      </c>
      <c r="GX171" s="246">
        <v>0</v>
      </c>
      <c r="GY171" s="246">
        <v>0</v>
      </c>
      <c r="GZ171" s="246">
        <v>0</v>
      </c>
      <c r="HA171" s="246">
        <v>0</v>
      </c>
      <c r="HB171" s="246">
        <v>0</v>
      </c>
    </row>
    <row r="172" spans="2:210" ht="15" customHeight="1">
      <c r="B172" s="207">
        <v>0</v>
      </c>
      <c r="E172" s="281"/>
      <c r="F172" s="5" t="s">
        <v>36</v>
      </c>
      <c r="S172" s="431"/>
      <c r="T172" s="5">
        <v>0</v>
      </c>
      <c r="U172" s="5">
        <v>0</v>
      </c>
      <c r="V172" s="5">
        <v>0</v>
      </c>
      <c r="W172" s="5">
        <v>0</v>
      </c>
      <c r="X172" s="5">
        <v>0</v>
      </c>
      <c r="Y172" s="5">
        <v>0</v>
      </c>
      <c r="Z172" s="5">
        <v>0</v>
      </c>
      <c r="AA172" s="5">
        <v>0</v>
      </c>
      <c r="AB172" s="5">
        <v>0</v>
      </c>
      <c r="AC172" s="5">
        <v>0</v>
      </c>
      <c r="AD172" s="5">
        <v>0</v>
      </c>
      <c r="AE172" s="5">
        <v>0</v>
      </c>
      <c r="AF172" s="5">
        <v>0</v>
      </c>
      <c r="AG172" s="5">
        <v>0</v>
      </c>
      <c r="AH172" s="5">
        <v>0</v>
      </c>
      <c r="AI172" s="5">
        <v>0</v>
      </c>
      <c r="AJ172" s="5">
        <v>0</v>
      </c>
      <c r="AP172" s="195">
        <v>0</v>
      </c>
      <c r="AQ172" s="195">
        <v>0</v>
      </c>
      <c r="AR172" s="195">
        <v>0</v>
      </c>
      <c r="AS172" s="195">
        <v>0</v>
      </c>
      <c r="AT172" s="195">
        <v>0</v>
      </c>
      <c r="AU172" s="195">
        <v>0</v>
      </c>
      <c r="AV172" s="195">
        <v>0</v>
      </c>
      <c r="AW172" s="195">
        <v>0</v>
      </c>
      <c r="AX172" s="195">
        <v>0</v>
      </c>
      <c r="AZ172" s="195">
        <v>0</v>
      </c>
      <c r="BA172" s="195">
        <v>0</v>
      </c>
      <c r="BB172" s="195">
        <v>0</v>
      </c>
      <c r="BC172" s="195">
        <v>0</v>
      </c>
      <c r="BD172" s="195">
        <v>0</v>
      </c>
      <c r="BE172" s="195">
        <v>0</v>
      </c>
      <c r="BF172" s="195">
        <v>0</v>
      </c>
      <c r="BG172" s="195">
        <v>0</v>
      </c>
      <c r="BH172" s="195">
        <v>0</v>
      </c>
      <c r="BI172" s="195">
        <v>0</v>
      </c>
      <c r="BJ172" s="195">
        <v>0</v>
      </c>
      <c r="BK172" s="195">
        <v>0</v>
      </c>
      <c r="BL172" s="195">
        <v>0</v>
      </c>
      <c r="BP172" s="195">
        <v>0</v>
      </c>
      <c r="BQ172" s="195">
        <v>0</v>
      </c>
      <c r="BR172" s="195">
        <v>0</v>
      </c>
      <c r="BS172" s="195">
        <v>0</v>
      </c>
      <c r="BT172" s="195">
        <v>0</v>
      </c>
      <c r="BU172" s="195">
        <v>0</v>
      </c>
      <c r="BV172" s="195">
        <v>0</v>
      </c>
      <c r="BW172" s="195">
        <v>0</v>
      </c>
      <c r="BX172" s="195">
        <v>0</v>
      </c>
      <c r="BY172" s="195">
        <v>0</v>
      </c>
      <c r="CA172" s="195">
        <v>0</v>
      </c>
      <c r="CB172" s="195">
        <v>0</v>
      </c>
      <c r="CC172" s="195">
        <v>0</v>
      </c>
      <c r="CD172" s="195">
        <v>0</v>
      </c>
      <c r="CE172" s="195">
        <v>0</v>
      </c>
      <c r="CF172" s="195">
        <v>0</v>
      </c>
      <c r="CG172" s="195">
        <v>0</v>
      </c>
      <c r="CH172" s="195">
        <v>0</v>
      </c>
      <c r="CI172" s="195">
        <v>0</v>
      </c>
      <c r="CJ172" s="195">
        <v>0</v>
      </c>
      <c r="CK172" s="195">
        <v>0</v>
      </c>
      <c r="CL172" s="195">
        <v>0</v>
      </c>
      <c r="CQ172" s="195"/>
      <c r="CR172" s="195"/>
      <c r="CS172" s="195"/>
      <c r="CT172" s="195"/>
      <c r="CU172" s="195"/>
      <c r="CV172" s="195"/>
      <c r="CW172" s="195"/>
      <c r="CX172" s="195"/>
      <c r="CY172" s="195"/>
      <c r="CZ172" s="195"/>
      <c r="DA172" s="195"/>
      <c r="DB172" s="195"/>
      <c r="DC172" s="195"/>
      <c r="FW172" s="431"/>
      <c r="FX172" s="431"/>
      <c r="FY172" s="431"/>
      <c r="FZ172" s="431"/>
      <c r="GA172" s="431"/>
      <c r="GB172" s="431"/>
      <c r="GC172" s="431"/>
      <c r="GD172" s="431"/>
      <c r="GE172" s="431"/>
      <c r="GF172" s="431"/>
      <c r="GH172" s="195">
        <v>0</v>
      </c>
      <c r="GI172" s="195">
        <v>0</v>
      </c>
      <c r="GJ172" s="195">
        <v>0</v>
      </c>
      <c r="GK172" s="195">
        <v>0</v>
      </c>
      <c r="GL172" s="195">
        <v>0</v>
      </c>
      <c r="GM172" s="195">
        <v>0</v>
      </c>
      <c r="GN172" s="195">
        <v>0</v>
      </c>
      <c r="GO172" s="195">
        <v>0</v>
      </c>
      <c r="GP172" s="195">
        <v>0</v>
      </c>
      <c r="GQ172" s="195">
        <v>0</v>
      </c>
      <c r="GT172" s="195">
        <v>0</v>
      </c>
      <c r="GU172" s="195">
        <v>0</v>
      </c>
      <c r="GV172" s="195">
        <v>0</v>
      </c>
      <c r="GW172" s="195">
        <v>0</v>
      </c>
      <c r="GX172" s="195">
        <v>0</v>
      </c>
      <c r="GY172" s="195">
        <v>0</v>
      </c>
      <c r="GZ172" s="195">
        <v>0</v>
      </c>
      <c r="HA172" s="195">
        <v>0</v>
      </c>
      <c r="HB172" s="195">
        <v>0</v>
      </c>
    </row>
    <row r="173" spans="2:210" ht="15" customHeight="1">
      <c r="B173" s="207">
        <v>0</v>
      </c>
      <c r="E173" s="281"/>
      <c r="F173" s="5" t="s">
        <v>36</v>
      </c>
      <c r="L173" s="227"/>
      <c r="M173" s="227"/>
      <c r="N173" s="227"/>
      <c r="O173" s="227"/>
      <c r="P173" s="227"/>
      <c r="Q173" s="227"/>
      <c r="R173" s="227"/>
      <c r="S173" s="431"/>
      <c r="T173" s="227">
        <v>0</v>
      </c>
      <c r="U173" s="227">
        <v>0</v>
      </c>
      <c r="V173" s="227">
        <v>0</v>
      </c>
      <c r="W173" s="227">
        <v>0</v>
      </c>
      <c r="X173" s="227">
        <v>0</v>
      </c>
      <c r="Y173" s="227">
        <v>0</v>
      </c>
      <c r="Z173" s="227">
        <v>0</v>
      </c>
      <c r="AA173" s="227">
        <v>0</v>
      </c>
      <c r="AB173" s="227">
        <v>0</v>
      </c>
      <c r="AC173" s="227">
        <v>0</v>
      </c>
      <c r="AD173" s="227">
        <v>0</v>
      </c>
      <c r="AE173" s="227">
        <v>0</v>
      </c>
      <c r="AF173" s="227">
        <v>0</v>
      </c>
      <c r="AG173" s="227">
        <v>0</v>
      </c>
      <c r="AH173" s="227">
        <v>0</v>
      </c>
      <c r="AI173" s="227">
        <v>0</v>
      </c>
      <c r="AJ173" s="227">
        <v>0</v>
      </c>
      <c r="AL173" s="246"/>
      <c r="AM173" s="246"/>
      <c r="AN173" s="246"/>
      <c r="AO173" s="246"/>
      <c r="AP173" s="246">
        <v>0</v>
      </c>
      <c r="AQ173" s="246">
        <v>0</v>
      </c>
      <c r="AR173" s="246">
        <v>0</v>
      </c>
      <c r="AS173" s="246">
        <v>0</v>
      </c>
      <c r="AT173" s="246">
        <v>0</v>
      </c>
      <c r="AU173" s="246">
        <v>0</v>
      </c>
      <c r="AV173" s="246">
        <v>0</v>
      </c>
      <c r="AW173" s="246">
        <v>0</v>
      </c>
      <c r="AX173" s="246">
        <v>0</v>
      </c>
      <c r="AZ173" s="246">
        <v>0</v>
      </c>
      <c r="BA173" s="246">
        <v>0</v>
      </c>
      <c r="BB173" s="246">
        <v>0</v>
      </c>
      <c r="BC173" s="246">
        <v>0</v>
      </c>
      <c r="BD173" s="246">
        <v>0</v>
      </c>
      <c r="BE173" s="246">
        <v>0</v>
      </c>
      <c r="BF173" s="246">
        <v>0</v>
      </c>
      <c r="BG173" s="246">
        <v>0</v>
      </c>
      <c r="BH173" s="246">
        <v>0</v>
      </c>
      <c r="BI173" s="246">
        <v>0</v>
      </c>
      <c r="BJ173" s="246">
        <v>0</v>
      </c>
      <c r="BK173" s="246">
        <v>0</v>
      </c>
      <c r="BL173" s="246">
        <v>0</v>
      </c>
      <c r="BN173" s="246"/>
      <c r="BO173" s="246"/>
      <c r="BP173" s="246">
        <v>0</v>
      </c>
      <c r="BQ173" s="246">
        <v>0</v>
      </c>
      <c r="BR173" s="246">
        <v>0</v>
      </c>
      <c r="BS173" s="246">
        <v>0</v>
      </c>
      <c r="BT173" s="246">
        <v>0</v>
      </c>
      <c r="BU173" s="246">
        <v>0</v>
      </c>
      <c r="BV173" s="246">
        <v>0</v>
      </c>
      <c r="BW173" s="246">
        <v>0</v>
      </c>
      <c r="BX173" s="246">
        <v>0</v>
      </c>
      <c r="BY173" s="246">
        <v>0</v>
      </c>
      <c r="CA173" s="246">
        <v>0</v>
      </c>
      <c r="CB173" s="246">
        <v>0</v>
      </c>
      <c r="CC173" s="246">
        <v>0</v>
      </c>
      <c r="CD173" s="246">
        <v>0</v>
      </c>
      <c r="CE173" s="246">
        <v>0</v>
      </c>
      <c r="CF173" s="246">
        <v>0</v>
      </c>
      <c r="CG173" s="246">
        <v>0</v>
      </c>
      <c r="CH173" s="246">
        <v>0</v>
      </c>
      <c r="CI173" s="246">
        <v>0</v>
      </c>
      <c r="CJ173" s="246">
        <v>0</v>
      </c>
      <c r="CK173" s="246">
        <v>0</v>
      </c>
      <c r="CL173" s="246">
        <v>0</v>
      </c>
      <c r="CQ173" s="246"/>
      <c r="CR173" s="246"/>
      <c r="CS173" s="246"/>
      <c r="CT173" s="246"/>
      <c r="CU173" s="246"/>
      <c r="CV173" s="246"/>
      <c r="CW173" s="246"/>
      <c r="CX173" s="246"/>
      <c r="CY173" s="246"/>
      <c r="CZ173" s="246"/>
      <c r="DA173" s="246"/>
      <c r="DB173" s="246"/>
      <c r="DC173" s="246"/>
      <c r="FW173" s="431"/>
      <c r="FX173" s="431"/>
      <c r="FY173" s="431"/>
      <c r="FZ173" s="431"/>
      <c r="GA173" s="431"/>
      <c r="GB173" s="431"/>
      <c r="GC173" s="431"/>
      <c r="GD173" s="431"/>
      <c r="GE173" s="431"/>
      <c r="GF173" s="431"/>
      <c r="GH173" s="246">
        <v>0</v>
      </c>
      <c r="GI173" s="246">
        <v>0</v>
      </c>
      <c r="GJ173" s="246">
        <v>0</v>
      </c>
      <c r="GK173" s="246">
        <v>0</v>
      </c>
      <c r="GL173" s="246">
        <v>0</v>
      </c>
      <c r="GM173" s="246">
        <v>0</v>
      </c>
      <c r="GN173" s="246">
        <v>0</v>
      </c>
      <c r="GO173" s="246">
        <v>0</v>
      </c>
      <c r="GP173" s="246">
        <v>0</v>
      </c>
      <c r="GQ173" s="246">
        <v>0</v>
      </c>
      <c r="GS173" s="246"/>
      <c r="GT173" s="246">
        <v>0</v>
      </c>
      <c r="GU173" s="246">
        <v>0</v>
      </c>
      <c r="GV173" s="246">
        <v>0</v>
      </c>
      <c r="GW173" s="246">
        <v>0</v>
      </c>
      <c r="GX173" s="246">
        <v>0</v>
      </c>
      <c r="GY173" s="246">
        <v>0</v>
      </c>
      <c r="GZ173" s="246">
        <v>0</v>
      </c>
      <c r="HA173" s="246">
        <v>0</v>
      </c>
      <c r="HB173" s="246">
        <v>0</v>
      </c>
    </row>
    <row r="174" spans="2:210" ht="15" customHeight="1">
      <c r="B174" s="207">
        <v>0</v>
      </c>
      <c r="F174" s="5" t="s">
        <v>577</v>
      </c>
      <c r="O174" s="429"/>
      <c r="P174" s="429"/>
      <c r="Q174" s="429"/>
      <c r="R174" s="429"/>
      <c r="S174" s="431"/>
      <c r="T174" s="429">
        <v>0</v>
      </c>
      <c r="U174" s="429">
        <v>0</v>
      </c>
      <c r="V174" s="429">
        <v>0</v>
      </c>
      <c r="W174" s="429">
        <v>0</v>
      </c>
      <c r="X174" s="429">
        <v>0</v>
      </c>
      <c r="Y174" s="429">
        <v>0</v>
      </c>
      <c r="Z174" s="429">
        <v>0</v>
      </c>
      <c r="AA174" s="429">
        <v>0</v>
      </c>
      <c r="AB174" s="429">
        <v>0</v>
      </c>
      <c r="AC174" s="429">
        <v>0</v>
      </c>
      <c r="AD174" s="429">
        <v>0</v>
      </c>
      <c r="AE174" s="429">
        <v>0</v>
      </c>
      <c r="AF174" s="429">
        <v>0</v>
      </c>
      <c r="AG174" s="429">
        <v>0</v>
      </c>
      <c r="AH174" s="429">
        <v>0</v>
      </c>
      <c r="AI174" s="429">
        <v>0</v>
      </c>
      <c r="AJ174" s="429">
        <v>0</v>
      </c>
      <c r="AL174" s="429"/>
      <c r="AM174" s="429"/>
      <c r="AN174" s="429"/>
      <c r="AO174" s="429"/>
      <c r="AP174" s="429">
        <v>0</v>
      </c>
      <c r="AQ174" s="429">
        <v>0</v>
      </c>
      <c r="AR174" s="429">
        <v>0</v>
      </c>
      <c r="AS174" s="429">
        <v>0</v>
      </c>
      <c r="AT174" s="429">
        <v>0</v>
      </c>
      <c r="AU174" s="429">
        <v>0</v>
      </c>
      <c r="AV174" s="429">
        <v>0</v>
      </c>
      <c r="AW174" s="429">
        <v>0</v>
      </c>
      <c r="AX174" s="429">
        <v>0</v>
      </c>
      <c r="BN174" s="195">
        <v>0</v>
      </c>
      <c r="BO174" s="195">
        <v>0</v>
      </c>
      <c r="BP174" s="195">
        <v>0</v>
      </c>
      <c r="BQ174" s="195">
        <v>0</v>
      </c>
      <c r="BR174" s="195">
        <v>0</v>
      </c>
      <c r="BS174" s="195">
        <v>0</v>
      </c>
      <c r="BT174" s="195">
        <v>0</v>
      </c>
      <c r="BU174" s="195">
        <v>0</v>
      </c>
      <c r="BV174" s="195">
        <v>0</v>
      </c>
      <c r="BW174" s="195">
        <v>0</v>
      </c>
      <c r="BX174" s="195">
        <v>0</v>
      </c>
      <c r="BY174" s="195">
        <v>0</v>
      </c>
      <c r="CQ174" s="195"/>
      <c r="CR174" s="195"/>
      <c r="CS174" s="195"/>
      <c r="CT174" s="195"/>
      <c r="CU174" s="195"/>
      <c r="CV174" s="195"/>
      <c r="CW174" s="195"/>
      <c r="CX174" s="195"/>
      <c r="CY174" s="195"/>
      <c r="CZ174" s="195"/>
      <c r="DA174" s="195"/>
      <c r="DB174" s="195"/>
      <c r="DC174" s="195"/>
      <c r="FW174" s="431"/>
      <c r="FX174" s="431"/>
      <c r="FY174" s="431"/>
      <c r="FZ174" s="431"/>
      <c r="GA174" s="431"/>
      <c r="GB174" s="431"/>
      <c r="GC174" s="431"/>
      <c r="GD174" s="431"/>
      <c r="GE174" s="431"/>
      <c r="GF174" s="431"/>
      <c r="GH174" s="429">
        <v>0</v>
      </c>
      <c r="GI174" s="429">
        <v>0</v>
      </c>
      <c r="GJ174" s="429">
        <v>0</v>
      </c>
      <c r="GK174" s="429">
        <v>0</v>
      </c>
      <c r="GL174" s="429">
        <v>0</v>
      </c>
      <c r="GM174" s="429">
        <v>0</v>
      </c>
      <c r="GN174" s="429">
        <v>0</v>
      </c>
      <c r="GO174" s="429">
        <v>0</v>
      </c>
      <c r="GP174" s="429">
        <v>0</v>
      </c>
      <c r="GQ174" s="429">
        <v>0</v>
      </c>
      <c r="GS174" s="429"/>
      <c r="GT174" s="429">
        <v>0</v>
      </c>
      <c r="GU174" s="429">
        <v>0</v>
      </c>
      <c r="GV174" s="429">
        <v>0</v>
      </c>
      <c r="GW174" s="429">
        <v>0</v>
      </c>
      <c r="GX174" s="429">
        <v>0</v>
      </c>
      <c r="GY174" s="429">
        <v>0</v>
      </c>
      <c r="GZ174" s="429">
        <v>0</v>
      </c>
      <c r="HA174" s="429">
        <v>0</v>
      </c>
      <c r="HB174" s="429">
        <v>0</v>
      </c>
    </row>
    <row r="175" spans="2:210" ht="15" customHeight="1">
      <c r="B175" s="207">
        <v>0</v>
      </c>
      <c r="E175" s="281"/>
      <c r="F175" s="5" t="s">
        <v>578</v>
      </c>
      <c r="M175" s="227"/>
      <c r="N175" s="227"/>
      <c r="O175" s="227"/>
      <c r="P175" s="227"/>
      <c r="Q175" s="227"/>
      <c r="R175" s="227"/>
      <c r="S175" s="431"/>
      <c r="T175" s="227">
        <v>0</v>
      </c>
      <c r="U175" s="227">
        <v>0</v>
      </c>
      <c r="V175" s="227">
        <v>0</v>
      </c>
      <c r="W175" s="227">
        <v>0</v>
      </c>
      <c r="X175" s="227">
        <v>0</v>
      </c>
      <c r="Y175" s="227">
        <v>0</v>
      </c>
      <c r="Z175" s="227">
        <v>0</v>
      </c>
      <c r="AA175" s="227">
        <v>0</v>
      </c>
      <c r="AB175" s="227">
        <v>0</v>
      </c>
      <c r="AC175" s="227">
        <v>0</v>
      </c>
      <c r="AD175" s="227">
        <v>0</v>
      </c>
      <c r="AE175" s="227">
        <v>0</v>
      </c>
      <c r="AF175" s="227">
        <v>0</v>
      </c>
      <c r="AG175" s="227">
        <v>0</v>
      </c>
      <c r="AH175" s="227">
        <v>0</v>
      </c>
      <c r="AI175" s="227">
        <v>0</v>
      </c>
      <c r="AJ175" s="227">
        <v>0</v>
      </c>
      <c r="AL175" s="246"/>
      <c r="AM175" s="246"/>
      <c r="AN175" s="246"/>
      <c r="AO175" s="246"/>
      <c r="AP175" s="246">
        <v>0</v>
      </c>
      <c r="AQ175" s="246">
        <v>0</v>
      </c>
      <c r="AR175" s="246">
        <v>0</v>
      </c>
      <c r="AS175" s="246">
        <v>0</v>
      </c>
      <c r="AT175" s="246">
        <v>0</v>
      </c>
      <c r="AU175" s="246">
        <v>0</v>
      </c>
      <c r="AV175" s="246">
        <v>0</v>
      </c>
      <c r="AW175" s="246">
        <v>0</v>
      </c>
      <c r="AX175" s="246">
        <v>0</v>
      </c>
      <c r="BN175" s="195">
        <v>0</v>
      </c>
      <c r="BO175" s="195">
        <v>0</v>
      </c>
      <c r="BP175" s="195">
        <v>0</v>
      </c>
      <c r="BQ175" s="195">
        <v>0</v>
      </c>
      <c r="BR175" s="195">
        <v>0</v>
      </c>
      <c r="BS175" s="195">
        <v>0</v>
      </c>
      <c r="BT175" s="195">
        <v>0</v>
      </c>
      <c r="BU175" s="195">
        <v>0</v>
      </c>
      <c r="BV175" s="195">
        <v>0</v>
      </c>
      <c r="BW175" s="195">
        <v>0</v>
      </c>
      <c r="BX175" s="195">
        <v>0</v>
      </c>
      <c r="BY175" s="195">
        <v>0</v>
      </c>
      <c r="CQ175" s="195"/>
      <c r="CR175" s="195"/>
      <c r="CS175" s="195"/>
      <c r="CT175" s="195"/>
      <c r="CU175" s="195"/>
      <c r="CV175" s="195"/>
      <c r="CW175" s="195"/>
      <c r="CX175" s="195"/>
      <c r="CY175" s="195"/>
      <c r="CZ175" s="195"/>
      <c r="DA175" s="195"/>
      <c r="DB175" s="195"/>
      <c r="DC175" s="195"/>
      <c r="FW175" s="431"/>
      <c r="FX175" s="431"/>
      <c r="FY175" s="431"/>
      <c r="FZ175" s="431"/>
      <c r="GA175" s="431"/>
      <c r="GB175" s="431"/>
      <c r="GC175" s="431"/>
      <c r="GD175" s="431"/>
      <c r="GE175" s="431"/>
      <c r="GF175" s="431"/>
      <c r="GH175" s="246">
        <v>0</v>
      </c>
      <c r="GI175" s="246">
        <v>0</v>
      </c>
      <c r="GJ175" s="246">
        <v>0</v>
      </c>
      <c r="GK175" s="246">
        <v>0</v>
      </c>
      <c r="GL175" s="246">
        <v>0</v>
      </c>
      <c r="GM175" s="246">
        <v>0</v>
      </c>
      <c r="GN175" s="246">
        <v>0</v>
      </c>
      <c r="GO175" s="246">
        <v>0</v>
      </c>
      <c r="GP175" s="246">
        <v>0</v>
      </c>
      <c r="GQ175" s="246">
        <v>0</v>
      </c>
      <c r="GS175" s="246"/>
      <c r="GT175" s="246">
        <v>0</v>
      </c>
      <c r="GU175" s="246">
        <v>0</v>
      </c>
      <c r="GV175" s="246">
        <v>0</v>
      </c>
      <c r="GW175" s="246">
        <v>0</v>
      </c>
      <c r="GX175" s="246">
        <v>0</v>
      </c>
      <c r="GY175" s="246">
        <v>0</v>
      </c>
      <c r="GZ175" s="246">
        <v>0</v>
      </c>
      <c r="HA175" s="246">
        <v>0</v>
      </c>
      <c r="HB175" s="246">
        <v>0</v>
      </c>
    </row>
    <row r="176" spans="2:210" ht="15" customHeight="1">
      <c r="F176" s="5" t="s">
        <v>579</v>
      </c>
      <c r="S176" s="431"/>
      <c r="CQ176" s="195"/>
      <c r="CR176" s="195"/>
      <c r="CS176" s="195"/>
      <c r="CT176" s="195"/>
      <c r="CU176" s="195"/>
      <c r="CV176" s="195"/>
      <c r="CW176" s="195"/>
      <c r="CX176" s="195"/>
      <c r="CY176" s="195"/>
      <c r="CZ176" s="195"/>
      <c r="DA176" s="195"/>
      <c r="DB176" s="195"/>
      <c r="DC176" s="195"/>
      <c r="FW176" s="195"/>
      <c r="FX176" s="195"/>
      <c r="FY176" s="195"/>
      <c r="FZ176" s="195"/>
      <c r="GA176" s="195"/>
      <c r="GB176" s="195"/>
      <c r="GC176" s="195"/>
      <c r="GD176" s="195"/>
      <c r="GE176" s="195"/>
      <c r="GF176" s="195"/>
      <c r="GH176" s="195"/>
      <c r="GI176" s="195"/>
      <c r="GJ176" s="195"/>
      <c r="GK176" s="195"/>
      <c r="GL176" s="195"/>
      <c r="GM176" s="195"/>
      <c r="GN176" s="195"/>
      <c r="GO176" s="195"/>
      <c r="GP176" s="195"/>
      <c r="GQ176" s="195"/>
    </row>
    <row r="177" spans="2:210" ht="15" customHeight="1">
      <c r="G177" s="5" t="s">
        <v>580</v>
      </c>
      <c r="S177" s="431"/>
      <c r="T177" s="5">
        <v>1778.6078280085694</v>
      </c>
      <c r="U177" s="5">
        <v>1771.9348071338161</v>
      </c>
      <c r="V177" s="5">
        <v>1744.6218429439318</v>
      </c>
      <c r="W177" s="5">
        <v>1751.5114125558403</v>
      </c>
      <c r="X177" s="5">
        <v>1745.1059882197585</v>
      </c>
      <c r="Y177" s="5">
        <v>1766.1994197775696</v>
      </c>
      <c r="Z177" s="5">
        <v>1727.4837571002306</v>
      </c>
      <c r="AA177" s="5">
        <v>1749.1975077637435</v>
      </c>
      <c r="AB177" s="5">
        <v>1750.4186196600758</v>
      </c>
      <c r="AC177" s="5">
        <v>1749.7120917229677</v>
      </c>
      <c r="AD177" s="5">
        <v>1754.0874310763106</v>
      </c>
      <c r="AE177" s="5">
        <v>1746.6988676242083</v>
      </c>
      <c r="AF177" s="5">
        <v>1750.7246891000625</v>
      </c>
      <c r="AG177" s="5">
        <v>1750.6130702841679</v>
      </c>
      <c r="AH177" s="5">
        <v>1750.6770763692189</v>
      </c>
      <c r="AI177" s="5">
        <v>1750.5816496778266</v>
      </c>
      <c r="AJ177" s="5">
        <v>1752.4254000917031</v>
      </c>
      <c r="AP177" s="195">
        <v>1691.8220541165113</v>
      </c>
      <c r="AQ177" s="195">
        <v>1733.6687233039008</v>
      </c>
      <c r="AR177" s="195">
        <v>1750.0000000000002</v>
      </c>
      <c r="AS177" s="195">
        <v>1750.0000000000002</v>
      </c>
      <c r="AT177" s="195">
        <v>1748.1246709052957</v>
      </c>
      <c r="AU177" s="195">
        <v>1747.6408029684233</v>
      </c>
      <c r="AV177" s="195">
        <v>1747.4834575654343</v>
      </c>
      <c r="AW177" s="195">
        <v>1748.7024063229208</v>
      </c>
      <c r="AX177" s="195">
        <v>1749.9562180417529</v>
      </c>
      <c r="BP177" s="195">
        <v>2000</v>
      </c>
      <c r="BQ177" s="195">
        <v>1999.9999999999998</v>
      </c>
      <c r="BR177" s="195">
        <v>2100.0000000000009</v>
      </c>
      <c r="BS177" s="195">
        <v>2110</v>
      </c>
      <c r="BT177" s="195">
        <v>2110</v>
      </c>
      <c r="BU177" s="195">
        <v>2110</v>
      </c>
      <c r="BV177" s="195">
        <v>2110</v>
      </c>
      <c r="BW177" s="195">
        <v>2140</v>
      </c>
      <c r="BX177" s="195">
        <v>2169.9999999999991</v>
      </c>
      <c r="BY177" s="195">
        <v>2202.5</v>
      </c>
      <c r="CQ177" s="195"/>
      <c r="CR177" s="195"/>
      <c r="CS177" s="195"/>
      <c r="CT177" s="195"/>
      <c r="CU177" s="195"/>
      <c r="CV177" s="195"/>
      <c r="CW177" s="195"/>
      <c r="CX177" s="195"/>
      <c r="CY177" s="195"/>
      <c r="CZ177" s="195"/>
      <c r="DA177" s="195"/>
      <c r="DB177" s="195"/>
      <c r="DC177" s="195"/>
      <c r="FK177" s="246"/>
      <c r="FL177" s="246"/>
      <c r="FM177" s="246"/>
      <c r="FN177" s="246"/>
      <c r="FO177" s="246"/>
      <c r="FP177" s="246"/>
      <c r="FQ177" s="246"/>
      <c r="FR177" s="246"/>
      <c r="FS177" s="246"/>
      <c r="FT177" s="246"/>
      <c r="FU177" s="246"/>
      <c r="FW177" s="246"/>
      <c r="FX177" s="246"/>
      <c r="FY177" s="246"/>
      <c r="FZ177" s="246"/>
      <c r="GA177" s="246"/>
      <c r="GB177" s="246"/>
      <c r="GC177" s="246"/>
      <c r="GD177" s="246"/>
      <c r="GE177" s="246"/>
      <c r="GF177" s="246"/>
      <c r="GH177" s="195">
        <v>1791.7895840685846</v>
      </c>
      <c r="GI177" s="195">
        <v>1798.717712942876</v>
      </c>
      <c r="GJ177" s="195">
        <v>1939.082004898981</v>
      </c>
      <c r="GK177" s="195">
        <v>1978.0741184363123</v>
      </c>
      <c r="GL177" s="195">
        <v>1956.910337011466</v>
      </c>
      <c r="GM177" s="195">
        <v>1930.3920308518118</v>
      </c>
      <c r="GN177" s="195">
        <v>1903.4013801851618</v>
      </c>
      <c r="GO177" s="195">
        <v>1877.3564116158188</v>
      </c>
      <c r="GP177" s="195">
        <v>1853.1687558402471</v>
      </c>
      <c r="GQ177" s="195">
        <v>1840.8707822172796</v>
      </c>
      <c r="GT177" s="195">
        <v>1691.8220541165113</v>
      </c>
      <c r="GU177" s="195">
        <v>1733.6687233039008</v>
      </c>
      <c r="GV177" s="195">
        <v>1750.0000000000002</v>
      </c>
      <c r="GW177" s="195">
        <v>1750.0000000000002</v>
      </c>
      <c r="GX177" s="195">
        <v>1748.1246709052957</v>
      </c>
      <c r="GY177" s="195">
        <v>1747.6408029684233</v>
      </c>
      <c r="GZ177" s="195">
        <v>1747.4834575654343</v>
      </c>
      <c r="HA177" s="195">
        <v>1748.7024063229208</v>
      </c>
      <c r="HB177" s="195">
        <v>1749.9562180417529</v>
      </c>
    </row>
    <row r="178" spans="2:210" ht="15" customHeight="1">
      <c r="G178" s="5" t="s">
        <v>581</v>
      </c>
      <c r="O178" s="429"/>
      <c r="P178" s="429"/>
      <c r="Q178" s="429"/>
      <c r="R178" s="429"/>
      <c r="S178" s="431"/>
      <c r="T178" s="429">
        <v>1778.6078280085692</v>
      </c>
      <c r="U178" s="429">
        <v>1771.9348071338161</v>
      </c>
      <c r="V178" s="429">
        <v>1744.6218429439321</v>
      </c>
      <c r="W178" s="429">
        <v>1751.5114125558403</v>
      </c>
      <c r="X178" s="429">
        <v>1745.1059882197585</v>
      </c>
      <c r="Y178" s="429">
        <v>1766.1994197775693</v>
      </c>
      <c r="Z178" s="429">
        <v>1727.4837571002306</v>
      </c>
      <c r="AA178" s="429">
        <v>1749.1975077637437</v>
      </c>
      <c r="AB178" s="429">
        <v>1750.4186196600758</v>
      </c>
      <c r="AC178" s="429">
        <v>1749.7120917229677</v>
      </c>
      <c r="AD178" s="429">
        <v>1754.0874310763106</v>
      </c>
      <c r="AE178" s="429">
        <v>1746.6988676242083</v>
      </c>
      <c r="AF178" s="429">
        <v>1750.7246891000625</v>
      </c>
      <c r="AG178" s="429">
        <v>1750.6130702841679</v>
      </c>
      <c r="AH178" s="429">
        <v>1750.6770763692189</v>
      </c>
      <c r="AI178" s="429">
        <v>1750.5816496778266</v>
      </c>
      <c r="AJ178" s="429">
        <v>1752.4254000917031</v>
      </c>
      <c r="AL178" s="429"/>
      <c r="AM178" s="429"/>
      <c r="AN178" s="429"/>
      <c r="AO178" s="429"/>
      <c r="AP178" s="429">
        <v>1691.822054116511</v>
      </c>
      <c r="AQ178" s="429">
        <v>1733.6687233039011</v>
      </c>
      <c r="AR178" s="429">
        <v>1750.0000000000005</v>
      </c>
      <c r="AS178" s="429">
        <v>1750.0000000000005</v>
      </c>
      <c r="AT178" s="429">
        <v>1748.1246709052962</v>
      </c>
      <c r="AU178" s="429">
        <v>1747.6408029684233</v>
      </c>
      <c r="AV178" s="429">
        <v>1747.4834575654343</v>
      </c>
      <c r="AW178" s="429">
        <v>1748.7024063229212</v>
      </c>
      <c r="AX178" s="429">
        <v>1749.9562180417529</v>
      </c>
      <c r="BP178" s="195">
        <v>2000</v>
      </c>
      <c r="BQ178" s="195">
        <v>2000</v>
      </c>
      <c r="BR178" s="195">
        <v>2100.0000000000009</v>
      </c>
      <c r="BS178" s="195">
        <v>2110</v>
      </c>
      <c r="BT178" s="195">
        <v>2110</v>
      </c>
      <c r="BU178" s="195">
        <v>2110</v>
      </c>
      <c r="BV178" s="195">
        <v>2110</v>
      </c>
      <c r="BW178" s="195">
        <v>2139.9999999999995</v>
      </c>
      <c r="BX178" s="195">
        <v>2169.9999999999991</v>
      </c>
      <c r="BY178" s="195">
        <v>2202.5</v>
      </c>
      <c r="CQ178" s="195"/>
      <c r="CR178" s="195"/>
      <c r="CS178" s="195"/>
      <c r="CT178" s="195"/>
      <c r="CU178" s="195"/>
      <c r="CV178" s="195"/>
      <c r="CW178" s="195"/>
      <c r="CX178" s="195"/>
      <c r="CY178" s="195"/>
      <c r="CZ178" s="195"/>
      <c r="DA178" s="195"/>
      <c r="DB178" s="195"/>
      <c r="DC178" s="195"/>
      <c r="FW178" s="195"/>
      <c r="FX178" s="195"/>
      <c r="FY178" s="195"/>
      <c r="FZ178" s="195"/>
      <c r="GA178" s="195"/>
      <c r="GB178" s="195"/>
      <c r="GC178" s="195"/>
      <c r="GD178" s="195"/>
      <c r="GE178" s="195"/>
      <c r="GF178" s="195"/>
      <c r="GH178" s="429">
        <v>1791.7895840685846</v>
      </c>
      <c r="GI178" s="429">
        <v>1798.717712942876</v>
      </c>
      <c r="GJ178" s="429">
        <v>1939.0820048989808</v>
      </c>
      <c r="GK178" s="429">
        <v>1978.0741184363121</v>
      </c>
      <c r="GL178" s="429">
        <v>1956.9103370114658</v>
      </c>
      <c r="GM178" s="429">
        <v>1930.3920308518116</v>
      </c>
      <c r="GN178" s="429">
        <v>1903.4013801851618</v>
      </c>
      <c r="GO178" s="429">
        <v>1877.3564116158188</v>
      </c>
      <c r="GP178" s="429">
        <v>1853.1687558402471</v>
      </c>
      <c r="GQ178" s="429">
        <v>1840.8707822172796</v>
      </c>
      <c r="GS178" s="429"/>
      <c r="GT178" s="429">
        <v>1691.822054116511</v>
      </c>
      <c r="GU178" s="429">
        <v>1733.6687233039011</v>
      </c>
      <c r="GV178" s="429">
        <v>1750.0000000000005</v>
      </c>
      <c r="GW178" s="429">
        <v>1750.0000000000005</v>
      </c>
      <c r="GX178" s="429">
        <v>1748.1246709052962</v>
      </c>
      <c r="GY178" s="429">
        <v>1747.6408029684233</v>
      </c>
      <c r="GZ178" s="429">
        <v>1747.4834575654343</v>
      </c>
      <c r="HA178" s="429">
        <v>1748.7024063229212</v>
      </c>
      <c r="HB178" s="429">
        <v>1749.9562180417529</v>
      </c>
    </row>
    <row r="179" spans="2:210" ht="15" customHeight="1">
      <c r="B179" s="207">
        <v>0</v>
      </c>
      <c r="G179" s="5" t="s">
        <v>41</v>
      </c>
      <c r="S179" s="431"/>
      <c r="T179" s="301">
        <v>0</v>
      </c>
      <c r="U179" s="301">
        <v>0</v>
      </c>
      <c r="V179" s="301">
        <v>0</v>
      </c>
      <c r="W179" s="301">
        <v>0</v>
      </c>
      <c r="X179" s="301">
        <v>0</v>
      </c>
      <c r="Y179" s="301">
        <v>0</v>
      </c>
      <c r="Z179" s="301">
        <v>0</v>
      </c>
      <c r="AA179" s="301">
        <v>0</v>
      </c>
      <c r="AB179" s="301">
        <v>0</v>
      </c>
      <c r="AC179" s="301">
        <v>0</v>
      </c>
      <c r="AD179" s="301">
        <v>0</v>
      </c>
      <c r="AE179" s="301">
        <v>0</v>
      </c>
      <c r="AF179" s="301">
        <v>0</v>
      </c>
      <c r="AG179" s="301">
        <v>0</v>
      </c>
      <c r="AH179" s="301">
        <v>0</v>
      </c>
      <c r="AI179" s="301">
        <v>0</v>
      </c>
      <c r="AJ179" s="301">
        <v>0</v>
      </c>
      <c r="AL179" s="302"/>
      <c r="AM179" s="302"/>
      <c r="AN179" s="302"/>
      <c r="AO179" s="302"/>
      <c r="AP179" s="302">
        <v>0</v>
      </c>
      <c r="AQ179" s="302">
        <v>0</v>
      </c>
      <c r="AR179" s="302">
        <v>0</v>
      </c>
      <c r="AS179" s="302">
        <v>0</v>
      </c>
      <c r="AT179" s="302">
        <v>0</v>
      </c>
      <c r="AU179" s="302">
        <v>0</v>
      </c>
      <c r="AV179" s="302">
        <v>0</v>
      </c>
      <c r="AW179" s="302">
        <v>0</v>
      </c>
      <c r="AX179" s="302">
        <v>0</v>
      </c>
      <c r="BP179" s="195">
        <v>0</v>
      </c>
      <c r="BQ179" s="195">
        <v>0</v>
      </c>
      <c r="BR179" s="195">
        <v>0</v>
      </c>
      <c r="BS179" s="195">
        <v>0</v>
      </c>
      <c r="BT179" s="195">
        <v>0</v>
      </c>
      <c r="BU179" s="195">
        <v>0</v>
      </c>
      <c r="BV179" s="195">
        <v>0</v>
      </c>
      <c r="BW179" s="195">
        <v>0</v>
      </c>
      <c r="BX179" s="195">
        <v>0</v>
      </c>
      <c r="BY179" s="195">
        <v>0</v>
      </c>
      <c r="CQ179" s="195"/>
      <c r="CR179" s="195"/>
      <c r="CS179" s="195"/>
      <c r="CT179" s="195"/>
      <c r="CU179" s="195"/>
      <c r="CV179" s="195"/>
      <c r="CW179" s="195"/>
      <c r="CX179" s="195"/>
      <c r="CY179" s="195"/>
      <c r="CZ179" s="195"/>
      <c r="DA179" s="195"/>
      <c r="DB179" s="195"/>
      <c r="DC179" s="195"/>
      <c r="FK179" s="246"/>
      <c r="FL179" s="246"/>
      <c r="FM179" s="246"/>
      <c r="FN179" s="246"/>
      <c r="FO179" s="246"/>
      <c r="FP179" s="246"/>
      <c r="FQ179" s="246"/>
      <c r="FR179" s="246"/>
      <c r="FS179" s="246"/>
      <c r="FT179" s="246"/>
      <c r="FU179" s="246"/>
      <c r="FW179" s="246"/>
      <c r="FX179" s="246"/>
      <c r="FY179" s="246"/>
      <c r="FZ179" s="246"/>
      <c r="GA179" s="246"/>
      <c r="GB179" s="246"/>
      <c r="GC179" s="246"/>
      <c r="GD179" s="246"/>
      <c r="GE179" s="246"/>
      <c r="GF179" s="246"/>
      <c r="GH179" s="302">
        <v>0</v>
      </c>
      <c r="GI179" s="302">
        <v>0</v>
      </c>
      <c r="GJ179" s="302">
        <v>0</v>
      </c>
      <c r="GK179" s="302">
        <v>0</v>
      </c>
      <c r="GL179" s="302">
        <v>0</v>
      </c>
      <c r="GM179" s="302">
        <v>0</v>
      </c>
      <c r="GN179" s="302">
        <v>0</v>
      </c>
      <c r="GO179" s="302">
        <v>0</v>
      </c>
      <c r="GP179" s="302">
        <v>0</v>
      </c>
      <c r="GQ179" s="302">
        <v>0</v>
      </c>
      <c r="GT179" s="302">
        <v>0</v>
      </c>
      <c r="GU179" s="302">
        <v>0</v>
      </c>
      <c r="GV179" s="302">
        <v>0</v>
      </c>
      <c r="GW179" s="302">
        <v>0</v>
      </c>
      <c r="GX179" s="302">
        <v>0</v>
      </c>
      <c r="GY179" s="302">
        <v>0</v>
      </c>
      <c r="GZ179" s="302">
        <v>0</v>
      </c>
      <c r="HA179" s="302">
        <v>0</v>
      </c>
      <c r="HB179" s="302">
        <v>0</v>
      </c>
    </row>
    <row r="180" spans="2:210" ht="15" customHeight="1">
      <c r="S180" s="431"/>
      <c r="CQ180" s="195"/>
      <c r="CR180" s="195"/>
      <c r="CS180" s="195"/>
      <c r="CT180" s="195"/>
      <c r="CU180" s="195"/>
      <c r="CV180" s="195"/>
      <c r="CW180" s="195"/>
      <c r="CX180" s="195"/>
      <c r="CY180" s="195"/>
      <c r="CZ180" s="195"/>
      <c r="DA180" s="195"/>
      <c r="DB180" s="195"/>
      <c r="DC180" s="195"/>
      <c r="FW180" s="429"/>
      <c r="FX180" s="429"/>
      <c r="FY180" s="429"/>
      <c r="FZ180" s="429"/>
      <c r="GA180" s="429"/>
      <c r="GB180" s="429"/>
      <c r="GC180" s="429"/>
      <c r="GD180" s="429"/>
      <c r="GE180" s="429"/>
      <c r="GF180" s="429"/>
      <c r="GH180" s="195"/>
      <c r="GI180" s="195"/>
      <c r="GJ180" s="195"/>
      <c r="GK180" s="195"/>
      <c r="GL180" s="195"/>
      <c r="GM180" s="195"/>
      <c r="GN180" s="195"/>
      <c r="GO180" s="195"/>
      <c r="GP180" s="195"/>
      <c r="GQ180" s="195"/>
    </row>
    <row r="181" spans="2:210" ht="15" customHeight="1">
      <c r="S181" s="431"/>
      <c r="CQ181" s="195"/>
      <c r="CR181" s="195"/>
      <c r="CS181" s="195"/>
      <c r="CT181" s="195"/>
      <c r="CU181" s="195"/>
      <c r="CV181" s="195"/>
      <c r="CW181" s="195"/>
      <c r="CX181" s="195"/>
      <c r="CY181" s="195"/>
      <c r="CZ181" s="195"/>
      <c r="DA181" s="195"/>
      <c r="DB181" s="195"/>
      <c r="DC181" s="195"/>
      <c r="FW181" s="246"/>
      <c r="FX181" s="246"/>
      <c r="FY181" s="246"/>
      <c r="FZ181" s="246"/>
      <c r="GA181" s="246"/>
      <c r="GB181" s="246"/>
      <c r="GC181" s="246"/>
      <c r="GD181" s="246"/>
      <c r="GE181" s="246"/>
      <c r="GF181" s="246"/>
      <c r="GH181" s="195"/>
      <c r="GI181" s="195"/>
      <c r="GJ181" s="195"/>
      <c r="GK181" s="195"/>
      <c r="GL181" s="195"/>
      <c r="GM181" s="195"/>
      <c r="GN181" s="195"/>
      <c r="GO181" s="195"/>
      <c r="GP181" s="195"/>
      <c r="GQ181" s="195"/>
    </row>
    <row r="182" spans="2:210" ht="15" customHeight="1">
      <c r="CQ182" s="195"/>
      <c r="CR182" s="195"/>
      <c r="CS182" s="195"/>
      <c r="CT182" s="195"/>
      <c r="CU182" s="195"/>
      <c r="CV182" s="195"/>
      <c r="CW182" s="195"/>
      <c r="CX182" s="195"/>
      <c r="CY182" s="195"/>
      <c r="CZ182" s="195"/>
      <c r="DA182" s="195"/>
      <c r="DB182" s="195"/>
      <c r="DC182" s="195"/>
      <c r="FW182" s="195"/>
      <c r="FX182" s="195"/>
      <c r="FY182" s="195"/>
      <c r="FZ182" s="195"/>
      <c r="GA182" s="195"/>
      <c r="GB182" s="195"/>
      <c r="GC182" s="195"/>
      <c r="GD182" s="195"/>
      <c r="GE182" s="195"/>
      <c r="GF182" s="195"/>
      <c r="GH182" s="195"/>
      <c r="GI182" s="195"/>
      <c r="GJ182" s="195"/>
      <c r="GK182" s="195"/>
      <c r="GL182" s="195"/>
      <c r="GM182" s="195"/>
      <c r="GN182" s="195"/>
      <c r="GO182" s="195"/>
      <c r="GP182" s="195"/>
      <c r="GQ182" s="195"/>
    </row>
    <row r="183" spans="2:210" ht="15" customHeight="1">
      <c r="CQ183" s="195"/>
      <c r="CR183" s="195"/>
      <c r="CS183" s="195"/>
      <c r="CT183" s="195"/>
      <c r="CU183" s="195"/>
      <c r="CV183" s="195"/>
      <c r="CW183" s="195"/>
      <c r="CX183" s="195"/>
      <c r="CY183" s="195"/>
      <c r="CZ183" s="195"/>
      <c r="DA183" s="195"/>
      <c r="DB183" s="195"/>
      <c r="DC183" s="195"/>
      <c r="FW183" s="195"/>
      <c r="FX183" s="195"/>
      <c r="FY183" s="195"/>
      <c r="FZ183" s="195"/>
      <c r="GA183" s="195"/>
      <c r="GB183" s="195"/>
      <c r="GC183" s="195"/>
      <c r="GD183" s="195"/>
      <c r="GE183" s="195"/>
      <c r="GF183" s="195"/>
      <c r="GH183" s="195"/>
      <c r="GI183" s="195"/>
      <c r="GJ183" s="195"/>
      <c r="GK183" s="195"/>
      <c r="GL183" s="195"/>
      <c r="GM183" s="195"/>
      <c r="GN183" s="195"/>
      <c r="GO183" s="195"/>
      <c r="GP183" s="195"/>
      <c r="GQ183" s="195"/>
    </row>
    <row r="184" spans="2:210" ht="15" customHeight="1">
      <c r="CQ184" s="195"/>
      <c r="CR184" s="195"/>
      <c r="CS184" s="195"/>
      <c r="CT184" s="195"/>
      <c r="CU184" s="195"/>
      <c r="CV184" s="195"/>
      <c r="CW184" s="195"/>
      <c r="CX184" s="195"/>
      <c r="CY184" s="195"/>
      <c r="CZ184" s="195"/>
      <c r="DA184" s="195"/>
      <c r="DB184" s="195"/>
      <c r="DC184" s="195"/>
      <c r="FW184" s="429"/>
      <c r="FX184" s="429"/>
      <c r="FY184" s="429"/>
      <c r="FZ184" s="429"/>
      <c r="GA184" s="429"/>
      <c r="GB184" s="429"/>
      <c r="GC184" s="429"/>
      <c r="GD184" s="429"/>
      <c r="GE184" s="429"/>
      <c r="GF184" s="429"/>
      <c r="GH184" s="195"/>
      <c r="GI184" s="195"/>
      <c r="GJ184" s="195"/>
      <c r="GK184" s="195"/>
      <c r="GL184" s="195"/>
      <c r="GM184" s="195"/>
      <c r="GN184" s="195"/>
      <c r="GO184" s="195"/>
      <c r="GP184" s="195"/>
      <c r="GQ184" s="195"/>
    </row>
    <row r="185" spans="2:210" ht="15" customHeight="1">
      <c r="CQ185" s="195"/>
      <c r="CR185" s="195"/>
      <c r="CS185" s="195"/>
      <c r="CT185" s="195"/>
      <c r="CU185" s="195"/>
      <c r="CV185" s="195"/>
      <c r="CW185" s="195"/>
      <c r="CX185" s="195"/>
      <c r="CY185" s="195"/>
      <c r="CZ185" s="195"/>
      <c r="DA185" s="195"/>
      <c r="DB185" s="195"/>
      <c r="DC185" s="195"/>
      <c r="FW185" s="195"/>
      <c r="FX185" s="195"/>
      <c r="FY185" s="195"/>
      <c r="FZ185" s="195"/>
      <c r="GA185" s="195"/>
      <c r="GB185" s="195"/>
      <c r="GC185" s="195"/>
      <c r="GD185" s="195"/>
      <c r="GE185" s="195"/>
      <c r="GF185" s="195"/>
      <c r="GH185" s="195"/>
      <c r="GI185" s="195"/>
      <c r="GJ185" s="195"/>
      <c r="GK185" s="195"/>
      <c r="GL185" s="195"/>
      <c r="GM185" s="195"/>
      <c r="GN185" s="195"/>
      <c r="GO185" s="195"/>
      <c r="GP185" s="195"/>
      <c r="GQ185" s="195"/>
    </row>
    <row r="186" spans="2:210" ht="15" customHeight="1">
      <c r="AL186" s="246"/>
      <c r="AM186" s="246"/>
      <c r="AN186" s="246"/>
      <c r="AO186" s="246"/>
      <c r="AP186" s="246"/>
      <c r="AQ186" s="246"/>
      <c r="AR186" s="246"/>
      <c r="AS186" s="246"/>
      <c r="AT186" s="246"/>
      <c r="AU186" s="246"/>
      <c r="AV186" s="246"/>
      <c r="AW186" s="246"/>
      <c r="AX186" s="246"/>
      <c r="FW186" s="195"/>
      <c r="FX186" s="195"/>
      <c r="FY186" s="195"/>
      <c r="FZ186" s="195"/>
      <c r="GA186" s="195"/>
      <c r="GB186" s="195"/>
      <c r="GC186" s="195"/>
      <c r="GD186" s="195"/>
      <c r="GE186" s="195"/>
      <c r="GF186" s="195"/>
      <c r="GH186" s="232"/>
      <c r="GI186" s="231"/>
      <c r="GJ186" s="231"/>
      <c r="GK186" s="231"/>
      <c r="GL186" s="231"/>
      <c r="GM186" s="231"/>
      <c r="GN186" s="231"/>
      <c r="GO186" s="231"/>
      <c r="GP186" s="231"/>
      <c r="GQ186" s="231"/>
    </row>
    <row r="187" spans="2:210" ht="15" customHeight="1">
      <c r="DM187" s="227"/>
      <c r="FW187" s="195"/>
      <c r="FX187" s="195"/>
      <c r="FY187" s="195"/>
      <c r="FZ187" s="195"/>
      <c r="GA187" s="195"/>
      <c r="GB187" s="195"/>
      <c r="GC187" s="195"/>
      <c r="GD187" s="195"/>
      <c r="GE187" s="195"/>
      <c r="GF187" s="195"/>
      <c r="GH187" s="232"/>
      <c r="GI187" s="231"/>
      <c r="GJ187" s="231"/>
      <c r="GK187" s="231"/>
      <c r="GL187" s="231"/>
      <c r="GM187" s="231"/>
      <c r="GN187" s="231"/>
      <c r="GO187" s="231"/>
      <c r="GP187" s="231"/>
      <c r="GQ187" s="231"/>
    </row>
    <row r="188" spans="2:210" ht="15" customHeight="1">
      <c r="FW188" s="195"/>
      <c r="FX188" s="195"/>
      <c r="FY188" s="195"/>
      <c r="FZ188" s="195"/>
      <c r="GA188" s="195"/>
      <c r="GB188" s="195"/>
      <c r="GC188" s="195"/>
      <c r="GD188" s="195"/>
      <c r="GE188" s="195"/>
      <c r="GF188" s="195"/>
      <c r="GH188" s="304"/>
      <c r="GI188" s="304"/>
      <c r="GJ188" s="304"/>
      <c r="GK188" s="304"/>
      <c r="GL188" s="304"/>
      <c r="GM188" s="304"/>
      <c r="GN188" s="304"/>
      <c r="GO188" s="304"/>
      <c r="GP188" s="304"/>
      <c r="GQ188" s="304"/>
    </row>
    <row r="189" spans="2:210" ht="15" customHeight="1">
      <c r="FW189" s="195"/>
      <c r="FX189" s="195"/>
      <c r="FY189" s="195"/>
      <c r="FZ189" s="195"/>
      <c r="GA189" s="195"/>
      <c r="GB189" s="195"/>
      <c r="GC189" s="195"/>
      <c r="GD189" s="195"/>
      <c r="GE189" s="195"/>
      <c r="GF189" s="195"/>
      <c r="GH189" s="304"/>
      <c r="GI189" s="304"/>
      <c r="GJ189" s="304"/>
      <c r="GK189" s="304"/>
      <c r="GL189" s="304"/>
      <c r="GM189" s="304"/>
      <c r="GN189" s="304"/>
      <c r="GO189" s="304"/>
      <c r="GP189" s="304"/>
      <c r="GQ189" s="304"/>
    </row>
    <row r="190" spans="2:210" ht="15" customHeight="1">
      <c r="FW190" s="195"/>
      <c r="FX190" s="195"/>
      <c r="FY190" s="195"/>
      <c r="FZ190" s="195"/>
      <c r="GA190" s="195"/>
      <c r="GB190" s="195"/>
      <c r="GC190" s="195"/>
      <c r="GD190" s="195"/>
      <c r="GE190" s="195"/>
      <c r="GF190" s="195"/>
      <c r="GH190" s="304"/>
      <c r="GI190" s="304"/>
      <c r="GJ190" s="304"/>
      <c r="GK190" s="304"/>
      <c r="GL190" s="304"/>
      <c r="GM190" s="304"/>
      <c r="GN190" s="304"/>
      <c r="GO190" s="304"/>
      <c r="GP190" s="304"/>
      <c r="GQ190" s="304"/>
    </row>
    <row r="191" spans="2:210" ht="15" customHeight="1">
      <c r="FW191" s="195"/>
      <c r="FX191" s="195"/>
      <c r="FY191" s="195"/>
      <c r="FZ191" s="195"/>
      <c r="GA191" s="195"/>
      <c r="GB191" s="195"/>
      <c r="GC191" s="195"/>
      <c r="GD191" s="195"/>
      <c r="GE191" s="195"/>
      <c r="GF191" s="195"/>
      <c r="GH191" s="249"/>
      <c r="GI191" s="249"/>
      <c r="GJ191" s="249"/>
      <c r="GK191" s="249"/>
      <c r="GL191" s="249"/>
      <c r="GM191" s="249"/>
      <c r="GN191" s="249"/>
      <c r="GO191" s="249"/>
      <c r="GP191" s="249"/>
      <c r="GQ191" s="249"/>
    </row>
    <row r="192" spans="2:210" ht="15" customHeight="1">
      <c r="FW192" s="195"/>
      <c r="FX192" s="195"/>
      <c r="FY192" s="195"/>
      <c r="FZ192" s="195"/>
      <c r="GA192" s="195"/>
      <c r="GB192" s="195"/>
      <c r="GC192" s="195"/>
      <c r="GD192" s="195"/>
      <c r="GE192" s="195"/>
      <c r="GF192" s="195"/>
      <c r="GH192" s="195"/>
      <c r="GI192" s="195"/>
      <c r="GJ192" s="195"/>
      <c r="GK192" s="195"/>
      <c r="GL192" s="195"/>
      <c r="GM192" s="195"/>
      <c r="GN192" s="195"/>
      <c r="GO192" s="195"/>
      <c r="GP192" s="195"/>
      <c r="GQ192" s="195"/>
    </row>
    <row r="193" spans="179:199" ht="15" customHeight="1">
      <c r="FW193" s="195"/>
      <c r="FX193" s="195"/>
      <c r="FY193" s="195"/>
      <c r="FZ193" s="195"/>
      <c r="GA193" s="195"/>
      <c r="GB193" s="195"/>
      <c r="GC193" s="195"/>
      <c r="GD193" s="195"/>
      <c r="GE193" s="195"/>
      <c r="GF193" s="195"/>
      <c r="GH193" s="195"/>
      <c r="GI193" s="195"/>
      <c r="GJ193" s="195"/>
      <c r="GK193" s="195"/>
      <c r="GL193" s="195"/>
      <c r="GM193" s="195"/>
      <c r="GN193" s="195"/>
      <c r="GO193" s="195"/>
      <c r="GP193" s="195"/>
      <c r="GQ193" s="195"/>
    </row>
    <row r="194" spans="179:199" ht="15" customHeight="1">
      <c r="FW194" s="195"/>
      <c r="FX194" s="195"/>
      <c r="FY194" s="195"/>
      <c r="FZ194" s="195"/>
      <c r="GA194" s="195"/>
      <c r="GB194" s="195"/>
      <c r="GC194" s="195"/>
      <c r="GD194" s="195"/>
      <c r="GE194" s="195"/>
      <c r="GF194" s="195"/>
      <c r="GH194" s="195"/>
      <c r="GI194" s="195"/>
      <c r="GJ194" s="195"/>
      <c r="GK194" s="195"/>
      <c r="GL194" s="195"/>
      <c r="GM194" s="195"/>
      <c r="GN194" s="195"/>
      <c r="GO194" s="195"/>
      <c r="GP194" s="195"/>
      <c r="GQ194" s="195"/>
    </row>
    <row r="195" spans="179:199" ht="15" customHeight="1">
      <c r="FW195" s="195"/>
      <c r="FX195" s="195"/>
      <c r="FY195" s="195"/>
      <c r="FZ195" s="195"/>
      <c r="GA195" s="195"/>
      <c r="GB195" s="195"/>
      <c r="GC195" s="195"/>
      <c r="GD195" s="195"/>
      <c r="GE195" s="195"/>
      <c r="GF195" s="195"/>
      <c r="GH195" s="195"/>
      <c r="GI195" s="195"/>
      <c r="GJ195" s="195"/>
      <c r="GK195" s="195"/>
      <c r="GL195" s="195"/>
      <c r="GM195" s="195"/>
      <c r="GN195" s="195"/>
      <c r="GO195" s="195"/>
      <c r="GP195" s="195"/>
      <c r="GQ195" s="195"/>
    </row>
    <row r="196" spans="179:199" ht="15" customHeight="1">
      <c r="FW196" s="195"/>
      <c r="FX196" s="195"/>
      <c r="FY196" s="195"/>
      <c r="FZ196" s="195"/>
      <c r="GA196" s="195"/>
      <c r="GB196" s="195"/>
      <c r="GC196" s="195"/>
      <c r="GD196" s="195"/>
      <c r="GE196" s="195"/>
      <c r="GF196" s="195"/>
      <c r="GH196" s="195"/>
      <c r="GI196" s="195"/>
      <c r="GJ196" s="195"/>
      <c r="GK196" s="195"/>
      <c r="GL196" s="195"/>
      <c r="GM196" s="195"/>
      <c r="GN196" s="195"/>
      <c r="GO196" s="195"/>
      <c r="GP196" s="195"/>
      <c r="GQ196" s="195"/>
    </row>
    <row r="197" spans="179:199" ht="15" customHeight="1">
      <c r="FW197" s="195"/>
      <c r="FX197" s="195"/>
      <c r="FY197" s="195"/>
      <c r="FZ197" s="195"/>
      <c r="GA197" s="195"/>
      <c r="GB197" s="195"/>
      <c r="GC197" s="195"/>
      <c r="GD197" s="195"/>
      <c r="GE197" s="195"/>
      <c r="GF197" s="195"/>
      <c r="GH197" s="195"/>
      <c r="GI197" s="195"/>
      <c r="GJ197" s="195"/>
      <c r="GK197" s="195"/>
      <c r="GL197" s="195"/>
      <c r="GM197" s="195"/>
      <c r="GN197" s="195"/>
      <c r="GO197" s="195"/>
      <c r="GP197" s="195"/>
      <c r="GQ197" s="195"/>
    </row>
    <row r="198" spans="179:199" ht="15" customHeight="1">
      <c r="FW198" s="195"/>
      <c r="FX198" s="195"/>
      <c r="FY198" s="195"/>
      <c r="FZ198" s="195"/>
      <c r="GA198" s="195"/>
      <c r="GB198" s="195"/>
      <c r="GC198" s="195"/>
      <c r="GD198" s="195"/>
      <c r="GE198" s="195"/>
      <c r="GF198" s="195"/>
      <c r="GH198" s="195"/>
      <c r="GI198" s="259"/>
      <c r="GJ198" s="259"/>
      <c r="GK198" s="195"/>
      <c r="GL198" s="195"/>
      <c r="GM198" s="195"/>
      <c r="GN198" s="195"/>
      <c r="GO198" s="195"/>
      <c r="GP198" s="195"/>
      <c r="GQ198" s="195"/>
    </row>
    <row r="199" spans="179:199" ht="15" customHeight="1">
      <c r="FW199" s="195"/>
      <c r="FX199" s="195"/>
      <c r="FY199" s="195"/>
      <c r="FZ199" s="195"/>
      <c r="GA199" s="195"/>
      <c r="GB199" s="195"/>
      <c r="GC199" s="195"/>
      <c r="GD199" s="195"/>
      <c r="GE199" s="195"/>
      <c r="GF199" s="195"/>
      <c r="GH199" s="195"/>
      <c r="GI199" s="195"/>
      <c r="GJ199" s="195"/>
      <c r="GK199" s="195"/>
      <c r="GL199" s="195"/>
      <c r="GM199" s="195"/>
      <c r="GN199" s="195"/>
      <c r="GO199" s="195"/>
      <c r="GP199" s="195"/>
      <c r="GQ199" s="195"/>
    </row>
    <row r="200" spans="179:199" ht="15" customHeight="1">
      <c r="FW200" s="195"/>
      <c r="FX200" s="195"/>
      <c r="FY200" s="195"/>
      <c r="FZ200" s="195"/>
      <c r="GA200" s="195"/>
      <c r="GB200" s="195"/>
      <c r="GC200" s="195"/>
      <c r="GD200" s="195"/>
      <c r="GE200" s="195"/>
      <c r="GF200" s="195"/>
      <c r="GH200" s="195"/>
      <c r="GI200" s="195"/>
      <c r="GJ200" s="195"/>
      <c r="GK200" s="195"/>
      <c r="GL200" s="195"/>
      <c r="GM200" s="195"/>
      <c r="GN200" s="195"/>
      <c r="GO200" s="195"/>
      <c r="GP200" s="195"/>
      <c r="GQ200" s="195"/>
    </row>
    <row r="201" spans="179:199" ht="15" customHeight="1">
      <c r="FW201" s="195"/>
      <c r="FX201" s="195"/>
      <c r="FY201" s="195"/>
      <c r="FZ201" s="195"/>
      <c r="GA201" s="195"/>
      <c r="GB201" s="195"/>
      <c r="GC201" s="195"/>
      <c r="GD201" s="195"/>
      <c r="GE201" s="195"/>
      <c r="GF201" s="195"/>
      <c r="GH201" s="195"/>
      <c r="GI201" s="195"/>
      <c r="GJ201" s="195"/>
      <c r="GK201" s="195"/>
      <c r="GL201" s="195"/>
      <c r="GM201" s="195"/>
      <c r="GN201" s="195"/>
      <c r="GO201" s="195"/>
      <c r="GP201" s="195"/>
      <c r="GQ201" s="195"/>
    </row>
    <row r="202" spans="179:199" ht="15" customHeight="1">
      <c r="FW202" s="195"/>
      <c r="FX202" s="195"/>
      <c r="FY202" s="195"/>
      <c r="FZ202" s="195"/>
      <c r="GA202" s="195"/>
      <c r="GB202" s="195"/>
      <c r="GC202" s="195"/>
      <c r="GD202" s="195"/>
      <c r="GE202" s="195"/>
      <c r="GF202" s="195"/>
      <c r="GH202" s="195"/>
      <c r="GI202" s="195"/>
      <c r="GJ202" s="195"/>
      <c r="GK202" s="195"/>
      <c r="GL202" s="195"/>
      <c r="GM202" s="195"/>
      <c r="GN202" s="195"/>
      <c r="GO202" s="195"/>
      <c r="GP202" s="195"/>
      <c r="GQ202" s="195"/>
    </row>
    <row r="203" spans="179:199" ht="15" customHeight="1">
      <c r="FW203" s="195"/>
      <c r="FX203" s="195"/>
      <c r="FY203" s="195"/>
      <c r="FZ203" s="195"/>
      <c r="GA203" s="195"/>
      <c r="GB203" s="195"/>
      <c r="GC203" s="195"/>
      <c r="GD203" s="195"/>
      <c r="GE203" s="195"/>
      <c r="GF203" s="195"/>
      <c r="GH203" s="195"/>
      <c r="GI203" s="195"/>
      <c r="GJ203" s="195"/>
      <c r="GK203" s="195"/>
      <c r="GL203" s="195"/>
      <c r="GM203" s="195"/>
      <c r="GN203" s="195"/>
      <c r="GO203" s="195"/>
      <c r="GP203" s="195"/>
      <c r="GQ203" s="195"/>
    </row>
    <row r="204" spans="179:199" ht="15" customHeight="1">
      <c r="FW204" s="195"/>
      <c r="FX204" s="195"/>
      <c r="FY204" s="195"/>
      <c r="FZ204" s="195"/>
      <c r="GA204" s="195"/>
      <c r="GB204" s="195"/>
      <c r="GC204" s="195"/>
      <c r="GD204" s="195"/>
      <c r="GE204" s="195"/>
      <c r="GF204" s="195"/>
      <c r="GH204" s="195"/>
      <c r="GI204" s="195"/>
      <c r="GJ204" s="195"/>
      <c r="GK204" s="195"/>
      <c r="GL204" s="195"/>
      <c r="GM204" s="195"/>
      <c r="GN204" s="195"/>
      <c r="GO204" s="195"/>
      <c r="GP204" s="195"/>
      <c r="GQ204" s="195"/>
    </row>
    <row r="205" spans="179:199" ht="15" customHeight="1">
      <c r="FW205" s="195"/>
      <c r="FX205" s="195"/>
      <c r="FY205" s="195"/>
      <c r="FZ205" s="195"/>
      <c r="GA205" s="195"/>
      <c r="GB205" s="195"/>
      <c r="GC205" s="195"/>
      <c r="GD205" s="195"/>
      <c r="GE205" s="195"/>
      <c r="GF205" s="195"/>
      <c r="GH205" s="195"/>
      <c r="GI205" s="195"/>
      <c r="GJ205" s="195"/>
      <c r="GK205" s="195"/>
      <c r="GL205" s="195"/>
      <c r="GM205" s="195"/>
      <c r="GN205" s="195"/>
      <c r="GO205" s="195"/>
      <c r="GP205" s="195"/>
      <c r="GQ205" s="195"/>
    </row>
    <row r="206" spans="179:199" ht="15" customHeight="1">
      <c r="FW206" s="195"/>
      <c r="FX206" s="195"/>
      <c r="FY206" s="195"/>
      <c r="FZ206" s="195"/>
      <c r="GA206" s="195"/>
      <c r="GB206" s="195"/>
      <c r="GC206" s="195"/>
      <c r="GD206" s="195"/>
      <c r="GE206" s="195"/>
      <c r="GF206" s="195"/>
      <c r="GH206" s="195"/>
      <c r="GI206" s="195"/>
      <c r="GJ206" s="195"/>
      <c r="GK206" s="195"/>
      <c r="GL206" s="195"/>
      <c r="GM206" s="195"/>
      <c r="GN206" s="195"/>
      <c r="GO206" s="195"/>
      <c r="GP206" s="195"/>
      <c r="GQ206" s="195"/>
    </row>
    <row r="207" spans="179:199" ht="15" customHeight="1">
      <c r="FW207" s="195"/>
      <c r="FX207" s="195"/>
      <c r="FY207" s="195"/>
      <c r="FZ207" s="195"/>
      <c r="GA207" s="195"/>
      <c r="GB207" s="195"/>
      <c r="GC207" s="195"/>
      <c r="GD207" s="195"/>
      <c r="GE207" s="195"/>
      <c r="GF207" s="195"/>
      <c r="GH207" s="195"/>
      <c r="GI207" s="195"/>
      <c r="GJ207" s="195"/>
      <c r="GK207" s="195"/>
      <c r="GL207" s="195"/>
      <c r="GM207" s="195"/>
      <c r="GN207" s="195"/>
      <c r="GO207" s="195"/>
      <c r="GP207" s="195"/>
      <c r="GQ207" s="195"/>
    </row>
    <row r="208" spans="179:199" ht="15" customHeight="1">
      <c r="FW208" s="195"/>
      <c r="FX208" s="195"/>
      <c r="FY208" s="195"/>
      <c r="FZ208" s="195"/>
      <c r="GA208" s="195"/>
      <c r="GB208" s="195"/>
      <c r="GC208" s="195"/>
      <c r="GD208" s="195"/>
      <c r="GE208" s="195"/>
      <c r="GF208" s="195"/>
      <c r="GH208" s="195"/>
      <c r="GI208" s="195"/>
      <c r="GJ208" s="195"/>
      <c r="GK208" s="195"/>
      <c r="GL208" s="195"/>
      <c r="GM208" s="195"/>
      <c r="GN208" s="195"/>
      <c r="GO208" s="195"/>
      <c r="GP208" s="195"/>
      <c r="GQ208" s="195"/>
    </row>
    <row r="209" spans="179:199" ht="15" customHeight="1">
      <c r="FW209" s="195"/>
      <c r="FX209" s="195"/>
      <c r="FY209" s="195"/>
      <c r="FZ209" s="195"/>
      <c r="GA209" s="195"/>
      <c r="GB209" s="195"/>
      <c r="GC209" s="195"/>
      <c r="GD209" s="195"/>
      <c r="GE209" s="195"/>
      <c r="GF209" s="195"/>
      <c r="GH209" s="195"/>
      <c r="GI209" s="195"/>
      <c r="GJ209" s="195"/>
      <c r="GK209" s="195"/>
      <c r="GL209" s="195"/>
      <c r="GM209" s="195"/>
      <c r="GN209" s="195"/>
      <c r="GO209" s="195"/>
      <c r="GP209" s="195"/>
      <c r="GQ209" s="195"/>
    </row>
    <row r="210" spans="179:199" ht="15" customHeight="1">
      <c r="FW210" s="195"/>
      <c r="FX210" s="195"/>
      <c r="FY210" s="195"/>
      <c r="FZ210" s="195"/>
      <c r="GA210" s="195"/>
      <c r="GB210" s="195"/>
      <c r="GC210" s="195"/>
      <c r="GD210" s="195"/>
      <c r="GE210" s="195"/>
      <c r="GF210" s="195"/>
    </row>
    <row r="211" spans="179:199" ht="15" customHeight="1">
      <c r="FW211" s="195"/>
      <c r="FX211" s="195"/>
      <c r="FY211" s="195"/>
      <c r="FZ211" s="195"/>
      <c r="GA211" s="195"/>
      <c r="GB211" s="195"/>
      <c r="GC211" s="195"/>
      <c r="GD211" s="195"/>
      <c r="GE211" s="195"/>
      <c r="GF211" s="195"/>
    </row>
    <row r="212" spans="179:199" ht="15" customHeight="1">
      <c r="FW212" s="195"/>
      <c r="FX212" s="195"/>
      <c r="FY212" s="195"/>
      <c r="FZ212" s="195"/>
      <c r="GA212" s="195"/>
      <c r="GB212" s="195"/>
      <c r="GC212" s="195"/>
      <c r="GD212" s="195"/>
      <c r="GE212" s="195"/>
      <c r="GF212" s="195"/>
    </row>
    <row r="213" spans="179:199" ht="15" customHeight="1">
      <c r="FW213" s="195"/>
      <c r="FX213" s="195"/>
      <c r="FY213" s="195"/>
      <c r="FZ213" s="195"/>
      <c r="GA213" s="195"/>
      <c r="GB213" s="195"/>
      <c r="GC213" s="195"/>
      <c r="GD213" s="195"/>
      <c r="GE213" s="195"/>
      <c r="GF213" s="195"/>
    </row>
    <row r="214" spans="179:199" ht="15" customHeight="1">
      <c r="FW214" s="195"/>
      <c r="FX214" s="195"/>
      <c r="FY214" s="195"/>
      <c r="FZ214" s="195"/>
      <c r="GA214" s="195"/>
      <c r="GB214" s="195"/>
      <c r="GC214" s="195"/>
      <c r="GD214" s="195"/>
      <c r="GE214" s="195"/>
      <c r="GF214" s="195"/>
    </row>
    <row r="215" spans="179:199" ht="15" customHeight="1">
      <c r="FW215" s="195"/>
      <c r="FX215" s="195"/>
      <c r="FY215" s="195"/>
      <c r="FZ215" s="195"/>
      <c r="GA215" s="195"/>
      <c r="GB215" s="195"/>
      <c r="GC215" s="195"/>
      <c r="GD215" s="195"/>
      <c r="GE215" s="195"/>
      <c r="GF215" s="195"/>
    </row>
    <row r="216" spans="179:199" ht="15" customHeight="1">
      <c r="FW216" s="195"/>
      <c r="FX216" s="195"/>
      <c r="FY216" s="195"/>
      <c r="FZ216" s="195"/>
      <c r="GA216" s="195"/>
      <c r="GB216" s="195"/>
      <c r="GC216" s="195"/>
      <c r="GD216" s="195"/>
      <c r="GE216" s="195"/>
      <c r="GF216" s="195"/>
    </row>
    <row r="217" spans="179:199" ht="15" customHeight="1">
      <c r="FW217" s="195"/>
      <c r="FX217" s="195"/>
      <c r="FY217" s="195"/>
      <c r="FZ217" s="195"/>
      <c r="GA217" s="195"/>
      <c r="GB217" s="195"/>
      <c r="GC217" s="195"/>
      <c r="GD217" s="195"/>
      <c r="GE217" s="195"/>
      <c r="GF217" s="195"/>
    </row>
    <row r="218" spans="179:199" ht="15" customHeight="1">
      <c r="FW218" s="195"/>
      <c r="FX218" s="195"/>
      <c r="FY218" s="195"/>
      <c r="FZ218" s="195"/>
      <c r="GA218" s="195"/>
      <c r="GB218" s="195"/>
      <c r="GC218" s="195"/>
      <c r="GD218" s="195"/>
      <c r="GE218" s="195"/>
      <c r="GF218" s="195"/>
    </row>
    <row r="219" spans="179:199" ht="15" customHeight="1">
      <c r="FW219" s="195"/>
      <c r="FX219" s="195"/>
      <c r="FY219" s="195"/>
      <c r="FZ219" s="195"/>
      <c r="GA219" s="195"/>
      <c r="GB219" s="195"/>
      <c r="GC219" s="195"/>
      <c r="GD219" s="195"/>
      <c r="GE219" s="195"/>
      <c r="GF219" s="195"/>
    </row>
    <row r="220" spans="179:199" ht="15" customHeight="1">
      <c r="FW220" s="195"/>
      <c r="FX220" s="195"/>
      <c r="FY220" s="195"/>
      <c r="FZ220" s="195"/>
      <c r="GA220" s="195"/>
      <c r="GB220" s="195"/>
      <c r="GC220" s="195"/>
      <c r="GD220" s="195"/>
      <c r="GE220" s="195"/>
      <c r="GF220" s="195"/>
    </row>
    <row r="221" spans="179:199" ht="15" customHeight="1">
      <c r="FW221" s="195"/>
      <c r="FX221" s="195"/>
      <c r="FY221" s="195"/>
      <c r="FZ221" s="195"/>
      <c r="GA221" s="195"/>
      <c r="GB221" s="195"/>
      <c r="GC221" s="195"/>
      <c r="GD221" s="195"/>
      <c r="GE221" s="195"/>
      <c r="GF221" s="195"/>
    </row>
    <row r="222" spans="179:199" ht="15" customHeight="1">
      <c r="FW222" s="195"/>
      <c r="FX222" s="195"/>
      <c r="FY222" s="195"/>
      <c r="FZ222" s="195"/>
      <c r="GA222" s="195"/>
      <c r="GB222" s="195"/>
      <c r="GC222" s="195"/>
      <c r="GD222" s="195"/>
      <c r="GE222" s="195"/>
      <c r="GF222" s="195"/>
    </row>
    <row r="223" spans="179:199" ht="15" customHeight="1">
      <c r="FW223" s="195"/>
      <c r="FX223" s="195"/>
      <c r="FY223" s="195"/>
      <c r="FZ223" s="195"/>
      <c r="GA223" s="195"/>
      <c r="GB223" s="195"/>
      <c r="GC223" s="195"/>
      <c r="GD223" s="195"/>
      <c r="GE223" s="195"/>
      <c r="GF223" s="195"/>
    </row>
    <row r="224" spans="179:199" ht="15" customHeight="1">
      <c r="FW224" s="195"/>
      <c r="FX224" s="195"/>
      <c r="FY224" s="195"/>
      <c r="FZ224" s="195"/>
      <c r="GA224" s="195"/>
      <c r="GB224" s="195"/>
      <c r="GC224" s="195"/>
      <c r="GD224" s="195"/>
      <c r="GE224" s="195"/>
      <c r="GF224" s="195"/>
    </row>
    <row r="225" spans="2:188" ht="15" customHeight="1">
      <c r="FW225" s="195"/>
      <c r="FX225" s="195"/>
      <c r="FY225" s="195"/>
      <c r="FZ225" s="195"/>
      <c r="GA225" s="195"/>
      <c r="GB225" s="195"/>
      <c r="GC225" s="195"/>
      <c r="GD225" s="195"/>
      <c r="GE225" s="195"/>
      <c r="GF225" s="195"/>
    </row>
    <row r="226" spans="2:188" ht="15" customHeight="1">
      <c r="FW226" s="195"/>
      <c r="FX226" s="195"/>
      <c r="FY226" s="195"/>
      <c r="FZ226" s="195"/>
      <c r="GA226" s="195"/>
      <c r="GB226" s="195"/>
      <c r="GC226" s="195"/>
      <c r="GD226" s="195"/>
      <c r="GE226" s="195"/>
      <c r="GF226" s="195"/>
    </row>
    <row r="227" spans="2:188" ht="15" customHeight="1">
      <c r="FW227" s="195"/>
      <c r="FX227" s="195"/>
      <c r="FY227" s="195"/>
      <c r="FZ227" s="195"/>
      <c r="GA227" s="195"/>
      <c r="GB227" s="195"/>
      <c r="GC227" s="195"/>
      <c r="GD227" s="195"/>
      <c r="GE227" s="195"/>
      <c r="GF227" s="195"/>
    </row>
    <row r="228" spans="2:188" ht="15" customHeight="1">
      <c r="FW228" s="195"/>
      <c r="FX228" s="195"/>
      <c r="FY228" s="195"/>
      <c r="FZ228" s="195"/>
      <c r="GA228" s="195"/>
      <c r="GB228" s="195"/>
      <c r="GC228" s="195"/>
      <c r="GD228" s="195"/>
      <c r="GE228" s="195"/>
      <c r="GF228" s="195"/>
    </row>
    <row r="229" spans="2:188" ht="15" customHeight="1">
      <c r="FW229" s="195"/>
      <c r="FX229" s="195"/>
      <c r="FY229" s="195"/>
      <c r="FZ229" s="195"/>
      <c r="GA229" s="195"/>
      <c r="GB229" s="195"/>
      <c r="GC229" s="195"/>
      <c r="GD229" s="195"/>
      <c r="GE229" s="195"/>
      <c r="GF229" s="195"/>
    </row>
    <row r="230" spans="2:188" ht="15" customHeight="1">
      <c r="FW230" s="195"/>
      <c r="FX230" s="195"/>
      <c r="FY230" s="195"/>
      <c r="FZ230" s="195"/>
      <c r="GA230" s="195"/>
      <c r="GB230" s="195"/>
      <c r="GC230" s="195"/>
      <c r="GD230" s="195"/>
      <c r="GE230" s="195"/>
      <c r="GF230" s="195"/>
    </row>
    <row r="231" spans="2:188" ht="15" customHeight="1">
      <c r="FW231" s="195"/>
      <c r="FX231" s="195"/>
      <c r="FY231" s="195"/>
      <c r="FZ231" s="195"/>
      <c r="GA231" s="195"/>
      <c r="GB231" s="195"/>
      <c r="GC231" s="195"/>
      <c r="GD231" s="195"/>
      <c r="GE231" s="195"/>
      <c r="GF231" s="195"/>
    </row>
    <row r="232" spans="2:188" ht="15" customHeight="1">
      <c r="FW232" s="195"/>
      <c r="FX232" s="195"/>
      <c r="FY232" s="195"/>
      <c r="FZ232" s="195"/>
      <c r="GA232" s="195"/>
      <c r="GB232" s="195"/>
      <c r="GC232" s="195"/>
      <c r="GD232" s="195"/>
      <c r="GE232" s="195"/>
      <c r="GF232" s="195"/>
    </row>
    <row r="233" spans="2:188" ht="15" customHeight="1">
      <c r="B233" s="432"/>
      <c r="FW233" s="195"/>
      <c r="FX233" s="195"/>
      <c r="FY233" s="195"/>
      <c r="FZ233" s="195"/>
      <c r="GA233" s="195"/>
      <c r="GB233" s="195"/>
      <c r="GC233" s="195"/>
      <c r="GD233" s="195"/>
      <c r="GE233" s="195"/>
      <c r="GF233" s="195"/>
    </row>
    <row r="234" spans="2:188" ht="15" customHeight="1">
      <c r="FW234" s="195"/>
      <c r="FX234" s="195"/>
      <c r="FY234" s="195"/>
      <c r="FZ234" s="195"/>
      <c r="GA234" s="195"/>
      <c r="GB234" s="195"/>
      <c r="GC234" s="195"/>
      <c r="GD234" s="195"/>
      <c r="GE234" s="195"/>
      <c r="GF234" s="195"/>
    </row>
    <row r="235" spans="2:188" ht="15" customHeight="1">
      <c r="FW235" s="195"/>
      <c r="FX235" s="195"/>
      <c r="FY235" s="195"/>
      <c r="FZ235" s="195"/>
      <c r="GA235" s="195"/>
      <c r="GB235" s="195"/>
      <c r="GC235" s="195"/>
      <c r="GD235" s="195"/>
      <c r="GE235" s="195"/>
      <c r="GF235" s="195"/>
    </row>
    <row r="236" spans="2:188" ht="15" customHeight="1">
      <c r="FW236" s="195"/>
      <c r="FX236" s="195"/>
      <c r="FY236" s="195"/>
      <c r="FZ236" s="195"/>
      <c r="GA236" s="195"/>
      <c r="GB236" s="195"/>
      <c r="GC236" s="195"/>
      <c r="GD236" s="195"/>
      <c r="GE236" s="195"/>
      <c r="GF236" s="195"/>
    </row>
    <row r="237" spans="2:188" ht="15" customHeight="1">
      <c r="FW237" s="195"/>
      <c r="FX237" s="195"/>
      <c r="FY237" s="195"/>
      <c r="FZ237" s="195"/>
      <c r="GA237" s="195"/>
      <c r="GB237" s="195"/>
      <c r="GC237" s="195"/>
      <c r="GD237" s="195"/>
      <c r="GE237" s="195"/>
      <c r="GF237" s="195"/>
    </row>
    <row r="238" spans="2:188" ht="15" customHeight="1">
      <c r="FW238" s="195"/>
      <c r="FX238" s="195"/>
      <c r="FY238" s="195"/>
      <c r="FZ238" s="195"/>
      <c r="GA238" s="195"/>
      <c r="GB238" s="195"/>
      <c r="GC238" s="195"/>
      <c r="GD238" s="195"/>
      <c r="GE238" s="195"/>
      <c r="GF238" s="195"/>
    </row>
    <row r="239" spans="2:188" ht="15" customHeight="1">
      <c r="FW239" s="195"/>
      <c r="FX239" s="195"/>
      <c r="FY239" s="195"/>
      <c r="FZ239" s="195"/>
      <c r="GA239" s="195"/>
      <c r="GB239" s="195"/>
      <c r="GC239" s="195"/>
      <c r="GD239" s="195"/>
      <c r="GE239" s="195"/>
      <c r="GF239" s="195"/>
    </row>
    <row r="240" spans="2:188" ht="15" customHeight="1">
      <c r="FW240" s="195"/>
      <c r="FX240" s="195"/>
      <c r="FY240" s="195"/>
      <c r="FZ240" s="195"/>
      <c r="GA240" s="195"/>
      <c r="GB240" s="195"/>
      <c r="GC240" s="195"/>
      <c r="GD240" s="195"/>
      <c r="GE240" s="195"/>
      <c r="GF240" s="195"/>
    </row>
    <row r="241" spans="179:188" ht="15" customHeight="1">
      <c r="FW241" s="195"/>
      <c r="FX241" s="195"/>
      <c r="FY241" s="195"/>
      <c r="FZ241" s="195"/>
      <c r="GA241" s="195"/>
      <c r="GB241" s="195"/>
      <c r="GC241" s="195"/>
      <c r="GD241" s="195"/>
      <c r="GE241" s="195"/>
      <c r="GF241" s="195"/>
    </row>
    <row r="242" spans="179:188" ht="15" customHeight="1">
      <c r="FW242" s="195"/>
      <c r="FX242" s="195"/>
      <c r="FY242" s="195"/>
      <c r="FZ242" s="195"/>
      <c r="GA242" s="195"/>
      <c r="GB242" s="195"/>
      <c r="GC242" s="195"/>
      <c r="GD242" s="195"/>
      <c r="GE242" s="195"/>
      <c r="GF242" s="195"/>
    </row>
    <row r="243" spans="179:188" ht="15" customHeight="1">
      <c r="FW243" s="195"/>
      <c r="FX243" s="195"/>
      <c r="FY243" s="195"/>
      <c r="FZ243" s="195"/>
      <c r="GA243" s="195"/>
      <c r="GB243" s="195"/>
      <c r="GC243" s="195"/>
      <c r="GD243" s="195"/>
      <c r="GE243" s="195"/>
      <c r="GF243" s="195"/>
    </row>
    <row r="244" spans="179:188" ht="15" customHeight="1">
      <c r="FW244" s="195"/>
      <c r="FX244" s="195"/>
      <c r="FY244" s="195"/>
      <c r="FZ244" s="195"/>
      <c r="GA244" s="195"/>
      <c r="GB244" s="195"/>
      <c r="GC244" s="195"/>
      <c r="GD244" s="195"/>
      <c r="GE244" s="195"/>
      <c r="GF244" s="195"/>
    </row>
    <row r="245" spans="179:188" ht="15" customHeight="1">
      <c r="FW245" s="195"/>
      <c r="FX245" s="195"/>
      <c r="FY245" s="195"/>
      <c r="FZ245" s="195"/>
      <c r="GA245" s="195"/>
      <c r="GB245" s="195"/>
      <c r="GC245" s="195"/>
      <c r="GD245" s="195"/>
      <c r="GE245" s="195"/>
      <c r="GF245" s="195"/>
    </row>
    <row r="246" spans="179:188" ht="15" customHeight="1">
      <c r="FW246" s="195"/>
      <c r="FX246" s="195"/>
      <c r="FY246" s="195"/>
      <c r="FZ246" s="195"/>
      <c r="GA246" s="195"/>
      <c r="GB246" s="195"/>
      <c r="GC246" s="195"/>
      <c r="GD246" s="195"/>
      <c r="GE246" s="195"/>
      <c r="GF246" s="195"/>
    </row>
    <row r="247" spans="179:188" ht="15" customHeight="1">
      <c r="FW247" s="195"/>
      <c r="FX247" s="195"/>
      <c r="FY247" s="195"/>
      <c r="FZ247" s="195"/>
      <c r="GA247" s="195"/>
      <c r="GB247" s="195"/>
      <c r="GC247" s="195"/>
      <c r="GD247" s="195"/>
      <c r="GE247" s="195"/>
      <c r="GF247" s="195"/>
    </row>
    <row r="248" spans="179:188" ht="15" customHeight="1">
      <c r="FW248" s="195"/>
      <c r="FX248" s="195"/>
      <c r="FY248" s="195"/>
      <c r="FZ248" s="195"/>
      <c r="GA248" s="195"/>
      <c r="GB248" s="195"/>
      <c r="GC248" s="195"/>
      <c r="GD248" s="195"/>
      <c r="GE248" s="195"/>
      <c r="GF248" s="195"/>
    </row>
    <row r="249" spans="179:188" ht="15" customHeight="1">
      <c r="FW249" s="195"/>
      <c r="FX249" s="195"/>
      <c r="FY249" s="195"/>
      <c r="FZ249" s="195"/>
      <c r="GA249" s="195"/>
      <c r="GB249" s="195"/>
      <c r="GC249" s="195"/>
      <c r="GD249" s="195"/>
      <c r="GE249" s="195"/>
      <c r="GF249" s="195"/>
    </row>
    <row r="250" spans="179:188" ht="15" customHeight="1">
      <c r="FW250" s="195"/>
      <c r="FX250" s="195"/>
      <c r="FY250" s="195"/>
      <c r="FZ250" s="195"/>
      <c r="GA250" s="195"/>
      <c r="GB250" s="195"/>
      <c r="GC250" s="195"/>
      <c r="GD250" s="195"/>
      <c r="GE250" s="195"/>
      <c r="GF250" s="195"/>
    </row>
    <row r="251" spans="179:188" ht="15" customHeight="1">
      <c r="FW251" s="195"/>
      <c r="FX251" s="195"/>
      <c r="FY251" s="195"/>
      <c r="FZ251" s="195"/>
      <c r="GA251" s="195"/>
      <c r="GB251" s="195"/>
      <c r="GC251" s="195"/>
      <c r="GD251" s="195"/>
      <c r="GE251" s="195"/>
      <c r="GF251" s="195"/>
    </row>
    <row r="252" spans="179:188" ht="15" customHeight="1">
      <c r="FW252" s="195"/>
      <c r="FX252" s="195"/>
      <c r="FY252" s="195"/>
      <c r="FZ252" s="195"/>
      <c r="GA252" s="195"/>
      <c r="GB252" s="195"/>
      <c r="GC252" s="195"/>
      <c r="GD252" s="195"/>
      <c r="GE252" s="195"/>
      <c r="GF252" s="195"/>
    </row>
    <row r="253" spans="179:188" ht="15" customHeight="1">
      <c r="FW253" s="195"/>
      <c r="FX253" s="195"/>
      <c r="FY253" s="195"/>
      <c r="FZ253" s="195"/>
      <c r="GA253" s="195"/>
      <c r="GB253" s="195"/>
      <c r="GC253" s="195"/>
      <c r="GD253" s="195"/>
      <c r="GE253" s="195"/>
      <c r="GF253" s="195"/>
    </row>
    <row r="254" spans="179:188" ht="15" customHeight="1">
      <c r="FW254" s="195"/>
      <c r="FX254" s="195"/>
      <c r="FY254" s="195"/>
      <c r="FZ254" s="195"/>
      <c r="GA254" s="195"/>
      <c r="GB254" s="195"/>
      <c r="GC254" s="195"/>
      <c r="GD254" s="195"/>
      <c r="GE254" s="195"/>
      <c r="GF254" s="195"/>
    </row>
    <row r="255" spans="179:188" ht="15" customHeight="1">
      <c r="FW255" s="195"/>
      <c r="FX255" s="195"/>
      <c r="FY255" s="195"/>
      <c r="FZ255" s="195"/>
      <c r="GA255" s="195"/>
      <c r="GB255" s="195"/>
      <c r="GC255" s="195"/>
      <c r="GD255" s="195"/>
      <c r="GE255" s="195"/>
      <c r="GF255" s="195"/>
    </row>
    <row r="256" spans="179:188" ht="15" customHeight="1">
      <c r="FW256" s="195"/>
      <c r="FX256" s="195"/>
      <c r="FY256" s="195"/>
      <c r="FZ256" s="195"/>
      <c r="GA256" s="195"/>
      <c r="GB256" s="195"/>
      <c r="GC256" s="195"/>
      <c r="GD256" s="195"/>
      <c r="GE256" s="195"/>
      <c r="GF256" s="195"/>
    </row>
    <row r="257" spans="179:188" ht="15" customHeight="1">
      <c r="FW257" s="195"/>
      <c r="FX257" s="195"/>
      <c r="FY257" s="195"/>
      <c r="FZ257" s="195"/>
      <c r="GA257" s="195"/>
      <c r="GB257" s="195"/>
      <c r="GC257" s="195"/>
      <c r="GD257" s="195"/>
      <c r="GE257" s="195"/>
      <c r="GF257" s="195"/>
    </row>
    <row r="258" spans="179:188" ht="15" customHeight="1">
      <c r="FW258" s="195"/>
      <c r="FX258" s="195"/>
      <c r="FY258" s="195"/>
      <c r="FZ258" s="195"/>
      <c r="GA258" s="195"/>
      <c r="GB258" s="195"/>
      <c r="GC258" s="195"/>
      <c r="GD258" s="195"/>
      <c r="GE258" s="195"/>
      <c r="GF258" s="195"/>
    </row>
    <row r="259" spans="179:188" ht="15" customHeight="1">
      <c r="FW259" s="195"/>
      <c r="FX259" s="195"/>
      <c r="FY259" s="195"/>
      <c r="FZ259" s="195"/>
      <c r="GA259" s="195"/>
      <c r="GB259" s="195"/>
      <c r="GC259" s="195"/>
      <c r="GD259" s="195"/>
      <c r="GE259" s="195"/>
      <c r="GF259" s="195"/>
    </row>
    <row r="260" spans="179:188" ht="15" customHeight="1">
      <c r="FW260" s="195"/>
      <c r="FX260" s="195"/>
      <c r="FY260" s="195"/>
      <c r="FZ260" s="195"/>
      <c r="GA260" s="195"/>
      <c r="GB260" s="195"/>
      <c r="GC260" s="195"/>
      <c r="GD260" s="195"/>
      <c r="GE260" s="195"/>
      <c r="GF260" s="195"/>
    </row>
    <row r="261" spans="179:188" ht="15" customHeight="1">
      <c r="FW261" s="195"/>
      <c r="FX261" s="195"/>
      <c r="FY261" s="195"/>
      <c r="FZ261" s="195"/>
      <c r="GA261" s="195"/>
      <c r="GB261" s="195"/>
      <c r="GC261" s="195"/>
      <c r="GD261" s="195"/>
      <c r="GE261" s="195"/>
      <c r="GF261" s="195"/>
    </row>
    <row r="262" spans="179:188" ht="15" customHeight="1">
      <c r="FW262" s="195"/>
      <c r="FX262" s="195"/>
      <c r="FY262" s="195"/>
      <c r="FZ262" s="195"/>
      <c r="GA262" s="195"/>
      <c r="GB262" s="195"/>
      <c r="GC262" s="195"/>
      <c r="GD262" s="195"/>
      <c r="GE262" s="195"/>
      <c r="GF262" s="195"/>
    </row>
    <row r="263" spans="179:188" ht="15" customHeight="1">
      <c r="FW263" s="195"/>
      <c r="FX263" s="195"/>
      <c r="FY263" s="195"/>
      <c r="FZ263" s="195"/>
      <c r="GA263" s="195"/>
      <c r="GB263" s="195"/>
      <c r="GC263" s="195"/>
      <c r="GD263" s="195"/>
      <c r="GE263" s="195"/>
      <c r="GF263" s="195"/>
    </row>
    <row r="264" spans="179:188" ht="15" customHeight="1">
      <c r="FW264" s="195"/>
      <c r="FX264" s="195"/>
      <c r="FY264" s="195"/>
      <c r="FZ264" s="195"/>
      <c r="GA264" s="195"/>
      <c r="GB264" s="195"/>
      <c r="GC264" s="195"/>
      <c r="GD264" s="195"/>
      <c r="GE264" s="195"/>
      <c r="GF264" s="195"/>
    </row>
    <row r="265" spans="179:188" ht="15" customHeight="1">
      <c r="FW265" s="195"/>
      <c r="FX265" s="195"/>
      <c r="FY265" s="195"/>
      <c r="FZ265" s="195"/>
      <c r="GA265" s="195"/>
      <c r="GB265" s="195"/>
      <c r="GC265" s="195"/>
      <c r="GD265" s="195"/>
      <c r="GE265" s="195"/>
      <c r="GF265" s="195"/>
    </row>
    <row r="266" spans="179:188" ht="15" customHeight="1">
      <c r="FW266" s="195"/>
      <c r="FX266" s="195"/>
      <c r="FY266" s="195"/>
      <c r="FZ266" s="195"/>
      <c r="GA266" s="195"/>
      <c r="GB266" s="195"/>
      <c r="GC266" s="195"/>
      <c r="GD266" s="195"/>
      <c r="GE266" s="195"/>
      <c r="GF266" s="195"/>
    </row>
    <row r="267" spans="179:188" ht="15" customHeight="1">
      <c r="FW267" s="195"/>
      <c r="FX267" s="195"/>
      <c r="FY267" s="195"/>
      <c r="FZ267" s="195"/>
      <c r="GA267" s="195"/>
      <c r="GB267" s="195"/>
      <c r="GC267" s="195"/>
      <c r="GD267" s="195"/>
      <c r="GE267" s="195"/>
      <c r="GF267" s="195"/>
    </row>
    <row r="268" spans="179:188" ht="15" customHeight="1">
      <c r="FW268" s="195"/>
      <c r="FX268" s="195"/>
      <c r="FY268" s="195"/>
      <c r="FZ268" s="195"/>
      <c r="GA268" s="195"/>
      <c r="GB268" s="195"/>
      <c r="GC268" s="195"/>
      <c r="GD268" s="195"/>
      <c r="GE268" s="195"/>
      <c r="GF268" s="195"/>
    </row>
    <row r="269" spans="179:188" ht="15" customHeight="1">
      <c r="FW269" s="195"/>
      <c r="FX269" s="195"/>
      <c r="FY269" s="195"/>
      <c r="FZ269" s="195"/>
      <c r="GA269" s="195"/>
      <c r="GB269" s="195"/>
      <c r="GC269" s="195"/>
      <c r="GD269" s="195"/>
      <c r="GE269" s="195"/>
      <c r="GF269" s="195"/>
    </row>
    <row r="270" spans="179:188" ht="15" customHeight="1">
      <c r="FW270" s="195"/>
      <c r="FX270" s="195"/>
      <c r="FY270" s="195"/>
      <c r="FZ270" s="195"/>
      <c r="GA270" s="195"/>
      <c r="GB270" s="195"/>
      <c r="GC270" s="195"/>
      <c r="GD270" s="195"/>
      <c r="GE270" s="195"/>
      <c r="GF270" s="195"/>
    </row>
    <row r="271" spans="179:188" ht="15" customHeight="1">
      <c r="FW271" s="195"/>
      <c r="FX271" s="195"/>
      <c r="FY271" s="195"/>
      <c r="FZ271" s="195"/>
      <c r="GA271" s="195"/>
      <c r="GB271" s="195"/>
      <c r="GC271" s="195"/>
      <c r="GD271" s="195"/>
      <c r="GE271" s="195"/>
      <c r="GF271" s="195"/>
    </row>
    <row r="272" spans="179:188" ht="15" customHeight="1">
      <c r="FW272" s="195"/>
      <c r="FX272" s="195"/>
      <c r="FY272" s="195"/>
      <c r="FZ272" s="195"/>
      <c r="GA272" s="195"/>
      <c r="GB272" s="195"/>
      <c r="GC272" s="195"/>
      <c r="GD272" s="195"/>
      <c r="GE272" s="195"/>
      <c r="GF272" s="195"/>
    </row>
    <row r="273" spans="179:188" ht="15" customHeight="1">
      <c r="FW273" s="195"/>
      <c r="FX273" s="195"/>
      <c r="FY273" s="195"/>
      <c r="FZ273" s="195"/>
      <c r="GA273" s="195"/>
      <c r="GB273" s="195"/>
      <c r="GC273" s="195"/>
      <c r="GD273" s="195"/>
      <c r="GE273" s="195"/>
      <c r="GF273" s="195"/>
    </row>
    <row r="274" spans="179:188" ht="15" customHeight="1">
      <c r="FW274" s="195"/>
      <c r="FX274" s="195"/>
      <c r="FY274" s="195"/>
      <c r="FZ274" s="195"/>
      <c r="GA274" s="195"/>
      <c r="GB274" s="195"/>
      <c r="GC274" s="195"/>
      <c r="GD274" s="195"/>
      <c r="GE274" s="195"/>
      <c r="GF274" s="195"/>
    </row>
    <row r="275" spans="179:188" ht="15" customHeight="1">
      <c r="FW275" s="195"/>
      <c r="FX275" s="195"/>
      <c r="FY275" s="195"/>
      <c r="FZ275" s="195"/>
      <c r="GA275" s="195"/>
      <c r="GB275" s="195"/>
      <c r="GC275" s="195"/>
      <c r="GD275" s="195"/>
      <c r="GE275" s="195"/>
      <c r="GF275" s="195"/>
    </row>
    <row r="276" spans="179:188" ht="15" customHeight="1">
      <c r="FW276" s="195"/>
      <c r="FX276" s="195"/>
      <c r="FY276" s="195"/>
      <c r="FZ276" s="195"/>
      <c r="GA276" s="195"/>
      <c r="GB276" s="195"/>
      <c r="GC276" s="195"/>
      <c r="GD276" s="195"/>
      <c r="GE276" s="195"/>
      <c r="GF276" s="195"/>
    </row>
    <row r="277" spans="179:188" ht="15" customHeight="1">
      <c r="FW277" s="195"/>
      <c r="FX277" s="195"/>
      <c r="FY277" s="195"/>
      <c r="FZ277" s="195"/>
      <c r="GA277" s="195"/>
      <c r="GB277" s="195"/>
      <c r="GC277" s="195"/>
      <c r="GD277" s="195"/>
      <c r="GE277" s="195"/>
      <c r="GF277" s="195"/>
    </row>
    <row r="278" spans="179:188" ht="15" customHeight="1">
      <c r="FW278" s="195"/>
      <c r="FX278" s="195"/>
      <c r="FY278" s="195"/>
      <c r="FZ278" s="195"/>
      <c r="GA278" s="195"/>
      <c r="GB278" s="195"/>
      <c r="GC278" s="195"/>
      <c r="GD278" s="195"/>
      <c r="GE278" s="195"/>
      <c r="GF278" s="195"/>
    </row>
    <row r="279" spans="179:188" ht="15" customHeight="1">
      <c r="FW279" s="195"/>
      <c r="FX279" s="195"/>
      <c r="FY279" s="195"/>
      <c r="FZ279" s="195"/>
      <c r="GA279" s="195"/>
      <c r="GB279" s="195"/>
      <c r="GC279" s="195"/>
      <c r="GD279" s="195"/>
      <c r="GE279" s="195"/>
      <c r="GF279" s="195"/>
    </row>
    <row r="280" spans="179:188" ht="15" customHeight="1">
      <c r="FW280" s="195"/>
      <c r="FX280" s="195"/>
      <c r="FY280" s="195"/>
      <c r="FZ280" s="195"/>
      <c r="GA280" s="195"/>
      <c r="GB280" s="195"/>
      <c r="GC280" s="195"/>
      <c r="GD280" s="195"/>
      <c r="GE280" s="195"/>
      <c r="GF280" s="195"/>
    </row>
    <row r="281" spans="179:188" ht="15" customHeight="1">
      <c r="FW281" s="195"/>
      <c r="FX281" s="195"/>
      <c r="FY281" s="195"/>
      <c r="FZ281" s="195"/>
      <c r="GA281" s="195"/>
      <c r="GB281" s="195"/>
      <c r="GC281" s="195"/>
      <c r="GD281" s="195"/>
      <c r="GE281" s="195"/>
      <c r="GF281" s="195"/>
    </row>
    <row r="282" spans="179:188" ht="15" customHeight="1">
      <c r="FW282" s="195"/>
      <c r="FX282" s="195"/>
      <c r="FY282" s="195"/>
      <c r="FZ282" s="195"/>
      <c r="GA282" s="195"/>
      <c r="GB282" s="195"/>
      <c r="GC282" s="195"/>
      <c r="GD282" s="195"/>
      <c r="GE282" s="195"/>
      <c r="GF282" s="195"/>
    </row>
    <row r="283" spans="179:188" ht="15" customHeight="1">
      <c r="FW283" s="195"/>
      <c r="FX283" s="195"/>
      <c r="FY283" s="195"/>
      <c r="FZ283" s="195"/>
      <c r="GA283" s="195"/>
      <c r="GB283" s="195"/>
      <c r="GC283" s="195"/>
      <c r="GD283" s="195"/>
      <c r="GE283" s="195"/>
      <c r="GF283" s="195"/>
    </row>
    <row r="284" spans="179:188" ht="15" customHeight="1">
      <c r="FW284" s="195"/>
      <c r="FX284" s="195"/>
      <c r="FY284" s="195"/>
      <c r="FZ284" s="195"/>
      <c r="GA284" s="195"/>
      <c r="GB284" s="195"/>
      <c r="GC284" s="195"/>
      <c r="GD284" s="195"/>
      <c r="GE284" s="195"/>
      <c r="GF284" s="195"/>
    </row>
    <row r="285" spans="179:188" ht="15" customHeight="1">
      <c r="FW285" s="195"/>
      <c r="FX285" s="195"/>
      <c r="FY285" s="195"/>
      <c r="FZ285" s="195"/>
      <c r="GA285" s="195"/>
      <c r="GB285" s="195"/>
      <c r="GC285" s="195"/>
      <c r="GD285" s="195"/>
      <c r="GE285" s="195"/>
      <c r="GF285" s="195"/>
    </row>
    <row r="286" spans="179:188" ht="15" customHeight="1">
      <c r="FW286" s="195"/>
      <c r="FX286" s="195"/>
      <c r="FY286" s="195"/>
      <c r="FZ286" s="195"/>
      <c r="GA286" s="195"/>
      <c r="GB286" s="195"/>
      <c r="GC286" s="195"/>
      <c r="GD286" s="195"/>
      <c r="GE286" s="195"/>
      <c r="GF286" s="195"/>
    </row>
    <row r="287" spans="179:188" ht="15" customHeight="1">
      <c r="FW287" s="195"/>
      <c r="FX287" s="195"/>
      <c r="FY287" s="195"/>
      <c r="FZ287" s="195"/>
      <c r="GA287" s="195"/>
      <c r="GB287" s="195"/>
      <c r="GC287" s="195"/>
      <c r="GD287" s="195"/>
      <c r="GE287" s="195"/>
      <c r="GF287" s="195"/>
    </row>
    <row r="288" spans="179:188" ht="15" customHeight="1">
      <c r="FW288" s="195"/>
      <c r="FX288" s="195"/>
      <c r="FY288" s="195"/>
      <c r="FZ288" s="195"/>
      <c r="GA288" s="195"/>
      <c r="GB288" s="195"/>
      <c r="GC288" s="195"/>
      <c r="GD288" s="195"/>
      <c r="GE288" s="195"/>
      <c r="GF288" s="195"/>
    </row>
    <row r="289" spans="179:188" ht="15" customHeight="1">
      <c r="FW289" s="195"/>
      <c r="FX289" s="195"/>
      <c r="FY289" s="195"/>
      <c r="FZ289" s="195"/>
      <c r="GA289" s="195"/>
      <c r="GB289" s="195"/>
      <c r="GC289" s="195"/>
      <c r="GD289" s="195"/>
      <c r="GE289" s="195"/>
      <c r="GF289" s="195"/>
    </row>
    <row r="290" spans="179:188" ht="15" customHeight="1">
      <c r="FW290" s="195"/>
      <c r="FX290" s="195"/>
      <c r="FY290" s="195"/>
      <c r="FZ290" s="195"/>
      <c r="GA290" s="195"/>
      <c r="GB290" s="195"/>
      <c r="GC290" s="195"/>
      <c r="GD290" s="195"/>
      <c r="GE290" s="195"/>
      <c r="GF290" s="195"/>
    </row>
    <row r="291" spans="179:188" ht="15" customHeight="1">
      <c r="FW291" s="195"/>
      <c r="FX291" s="195"/>
      <c r="FY291" s="195"/>
      <c r="FZ291" s="195"/>
      <c r="GA291" s="195"/>
      <c r="GB291" s="195"/>
      <c r="GC291" s="195"/>
      <c r="GD291" s="195"/>
      <c r="GE291" s="195"/>
      <c r="GF291" s="195"/>
    </row>
    <row r="292" spans="179:188" ht="15" customHeight="1">
      <c r="FW292" s="195"/>
      <c r="FX292" s="195"/>
      <c r="FY292" s="195"/>
      <c r="FZ292" s="195"/>
      <c r="GA292" s="195"/>
      <c r="GB292" s="195"/>
      <c r="GC292" s="195"/>
      <c r="GD292" s="195"/>
      <c r="GE292" s="195"/>
      <c r="GF292" s="195"/>
    </row>
    <row r="293" spans="179:188" ht="15" customHeight="1">
      <c r="FW293" s="195"/>
      <c r="FX293" s="195"/>
      <c r="FY293" s="195"/>
      <c r="FZ293" s="195"/>
      <c r="GA293" s="195"/>
      <c r="GB293" s="195"/>
      <c r="GC293" s="195"/>
      <c r="GD293" s="195"/>
      <c r="GE293" s="195"/>
      <c r="GF293" s="195"/>
    </row>
    <row r="294" spans="179:188" ht="15" customHeight="1">
      <c r="FW294" s="195"/>
      <c r="FX294" s="195"/>
      <c r="FY294" s="195"/>
      <c r="FZ294" s="195"/>
      <c r="GA294" s="195"/>
      <c r="GB294" s="195"/>
      <c r="GC294" s="195"/>
      <c r="GD294" s="195"/>
      <c r="GE294" s="195"/>
      <c r="GF294" s="195"/>
    </row>
    <row r="295" spans="179:188" ht="15" customHeight="1">
      <c r="FW295" s="195"/>
      <c r="FX295" s="195"/>
      <c r="FY295" s="195"/>
      <c r="FZ295" s="195"/>
      <c r="GA295" s="195"/>
      <c r="GB295" s="195"/>
      <c r="GC295" s="195"/>
      <c r="GD295" s="195"/>
      <c r="GE295" s="195"/>
      <c r="GF295" s="195"/>
    </row>
    <row r="296" spans="179:188" ht="15" customHeight="1">
      <c r="FW296" s="195"/>
      <c r="FX296" s="195"/>
      <c r="FY296" s="195"/>
      <c r="FZ296" s="195"/>
      <c r="GA296" s="195"/>
      <c r="GB296" s="195"/>
      <c r="GC296" s="195"/>
      <c r="GD296" s="195"/>
      <c r="GE296" s="195"/>
      <c r="GF296" s="195"/>
    </row>
    <row r="297" spans="179:188" ht="15" customHeight="1">
      <c r="FW297" s="195"/>
      <c r="FX297" s="195"/>
      <c r="FY297" s="195"/>
      <c r="FZ297" s="195"/>
      <c r="GA297" s="195"/>
      <c r="GB297" s="195"/>
      <c r="GC297" s="195"/>
      <c r="GD297" s="195"/>
      <c r="GE297" s="195"/>
      <c r="GF297" s="195"/>
    </row>
    <row r="298" spans="179:188" ht="15" customHeight="1">
      <c r="FW298" s="195"/>
      <c r="FX298" s="195"/>
      <c r="FY298" s="195"/>
      <c r="FZ298" s="195"/>
      <c r="GA298" s="195"/>
      <c r="GB298" s="195"/>
      <c r="GC298" s="195"/>
      <c r="GD298" s="195"/>
      <c r="GE298" s="195"/>
      <c r="GF298" s="195"/>
    </row>
    <row r="299" spans="179:188" ht="15" customHeight="1">
      <c r="FW299" s="195"/>
      <c r="FX299" s="195"/>
      <c r="FY299" s="195"/>
      <c r="FZ299" s="195"/>
      <c r="GA299" s="195"/>
      <c r="GB299" s="195"/>
      <c r="GC299" s="195"/>
      <c r="GD299" s="195"/>
      <c r="GE299" s="195"/>
      <c r="GF299" s="195"/>
    </row>
    <row r="300" spans="179:188" ht="15" customHeight="1">
      <c r="FW300" s="195"/>
      <c r="FX300" s="195"/>
      <c r="FY300" s="195"/>
      <c r="FZ300" s="195"/>
      <c r="GA300" s="195"/>
      <c r="GB300" s="195"/>
      <c r="GC300" s="195"/>
      <c r="GD300" s="195"/>
      <c r="GE300" s="195"/>
      <c r="GF300" s="195"/>
    </row>
    <row r="301" spans="179:188" ht="15" customHeight="1">
      <c r="FW301" s="195"/>
      <c r="FX301" s="195"/>
      <c r="FY301" s="195"/>
      <c r="FZ301" s="195"/>
      <c r="GA301" s="195"/>
      <c r="GB301" s="195"/>
      <c r="GC301" s="195"/>
      <c r="GD301" s="195"/>
      <c r="GE301" s="195"/>
      <c r="GF301" s="195"/>
    </row>
    <row r="302" spans="179:188" ht="15" customHeight="1">
      <c r="FW302" s="195"/>
      <c r="FX302" s="195"/>
      <c r="FY302" s="195"/>
      <c r="FZ302" s="195"/>
      <c r="GA302" s="195"/>
      <c r="GB302" s="195"/>
      <c r="GC302" s="195"/>
      <c r="GD302" s="195"/>
      <c r="GE302" s="195"/>
      <c r="GF302" s="195"/>
    </row>
    <row r="303" spans="179:188" ht="15" customHeight="1">
      <c r="FW303" s="195"/>
      <c r="FX303" s="195"/>
      <c r="FY303" s="195"/>
      <c r="FZ303" s="195"/>
      <c r="GA303" s="195"/>
      <c r="GB303" s="195"/>
      <c r="GC303" s="195"/>
      <c r="GD303" s="195"/>
      <c r="GE303" s="195"/>
      <c r="GF303" s="195"/>
    </row>
    <row r="304" spans="179:188" ht="15" customHeight="1">
      <c r="FW304" s="195"/>
      <c r="FX304" s="195"/>
      <c r="FY304" s="195"/>
      <c r="FZ304" s="195"/>
      <c r="GA304" s="195"/>
      <c r="GB304" s="195"/>
      <c r="GC304" s="195"/>
      <c r="GD304" s="195"/>
      <c r="GE304" s="195"/>
      <c r="GF304" s="195"/>
    </row>
    <row r="305" spans="179:188" ht="15" customHeight="1">
      <c r="FW305" s="195"/>
      <c r="FX305" s="195"/>
      <c r="FY305" s="195"/>
      <c r="FZ305" s="195"/>
      <c r="GA305" s="195"/>
      <c r="GB305" s="195"/>
      <c r="GC305" s="195"/>
      <c r="GD305" s="195"/>
      <c r="GE305" s="195"/>
      <c r="GF305" s="195"/>
    </row>
    <row r="306" spans="179:188" ht="15" customHeight="1">
      <c r="FW306" s="195"/>
      <c r="FX306" s="195"/>
      <c r="FY306" s="195"/>
      <c r="FZ306" s="195"/>
      <c r="GA306" s="195"/>
      <c r="GB306" s="195"/>
      <c r="GC306" s="195"/>
      <c r="GD306" s="195"/>
      <c r="GE306" s="195"/>
      <c r="GF306" s="195"/>
    </row>
    <row r="307" spans="179:188" ht="15" customHeight="1">
      <c r="FW307" s="195"/>
      <c r="FX307" s="195"/>
      <c r="FY307" s="195"/>
      <c r="FZ307" s="195"/>
      <c r="GA307" s="195"/>
      <c r="GB307" s="195"/>
      <c r="GC307" s="195"/>
      <c r="GD307" s="195"/>
      <c r="GE307" s="195"/>
      <c r="GF307" s="195"/>
    </row>
    <row r="308" spans="179:188" ht="15" customHeight="1">
      <c r="FW308" s="195"/>
      <c r="FX308" s="195"/>
      <c r="FY308" s="195"/>
      <c r="FZ308" s="195"/>
      <c r="GA308" s="195"/>
      <c r="GB308" s="195"/>
      <c r="GC308" s="195"/>
      <c r="GD308" s="195"/>
      <c r="GE308" s="195"/>
      <c r="GF308" s="195"/>
    </row>
    <row r="309" spans="179:188" ht="15" customHeight="1">
      <c r="FW309" s="195"/>
      <c r="FX309" s="195"/>
      <c r="FY309" s="195"/>
      <c r="FZ309" s="195"/>
      <c r="GA309" s="195"/>
      <c r="GB309" s="195"/>
      <c r="GC309" s="195"/>
      <c r="GD309" s="195"/>
      <c r="GE309" s="195"/>
      <c r="GF309" s="195"/>
    </row>
    <row r="310" spans="179:188" ht="15" customHeight="1">
      <c r="FW310" s="195"/>
      <c r="FX310" s="195"/>
      <c r="FY310" s="195"/>
      <c r="FZ310" s="195"/>
      <c r="GA310" s="195"/>
      <c r="GB310" s="195"/>
      <c r="GC310" s="195"/>
      <c r="GD310" s="195"/>
      <c r="GE310" s="195"/>
      <c r="GF310" s="195"/>
    </row>
    <row r="311" spans="179:188" ht="15" customHeight="1">
      <c r="FW311" s="195"/>
      <c r="FX311" s="195"/>
      <c r="FY311" s="195"/>
      <c r="FZ311" s="195"/>
      <c r="GA311" s="195"/>
      <c r="GB311" s="195"/>
      <c r="GC311" s="195"/>
      <c r="GD311" s="195"/>
      <c r="GE311" s="195"/>
      <c r="GF311" s="195"/>
    </row>
    <row r="312" spans="179:188" ht="15" customHeight="1">
      <c r="FW312" s="195"/>
      <c r="FX312" s="195"/>
      <c r="FY312" s="195"/>
      <c r="FZ312" s="195"/>
      <c r="GA312" s="195"/>
      <c r="GB312" s="195"/>
      <c r="GC312" s="195"/>
      <c r="GD312" s="195"/>
      <c r="GE312" s="195"/>
      <c r="GF312" s="195"/>
    </row>
    <row r="313" spans="179:188" ht="15" customHeight="1">
      <c r="FW313" s="195"/>
      <c r="FX313" s="195"/>
      <c r="FY313" s="195"/>
      <c r="FZ313" s="195"/>
      <c r="GA313" s="195"/>
      <c r="GB313" s="195"/>
      <c r="GC313" s="195"/>
      <c r="GD313" s="195"/>
      <c r="GE313" s="195"/>
      <c r="GF313" s="195"/>
    </row>
    <row r="314" spans="179:188" ht="15" customHeight="1">
      <c r="FW314" s="195"/>
      <c r="FX314" s="195"/>
      <c r="FY314" s="195"/>
      <c r="FZ314" s="195"/>
      <c r="GA314" s="195"/>
      <c r="GB314" s="195"/>
      <c r="GC314" s="195"/>
      <c r="GD314" s="195"/>
      <c r="GE314" s="195"/>
      <c r="GF314" s="195"/>
    </row>
    <row r="315" spans="179:188" ht="15" customHeight="1">
      <c r="FW315" s="195"/>
      <c r="FX315" s="195"/>
      <c r="FY315" s="195"/>
      <c r="FZ315" s="195"/>
      <c r="GA315" s="195"/>
      <c r="GB315" s="195"/>
      <c r="GC315" s="195"/>
      <c r="GD315" s="195"/>
      <c r="GE315" s="195"/>
      <c r="GF315" s="195"/>
    </row>
    <row r="316" spans="179:188" ht="15" customHeight="1">
      <c r="FW316" s="195"/>
      <c r="FX316" s="195"/>
      <c r="FY316" s="195"/>
      <c r="FZ316" s="195"/>
      <c r="GA316" s="195"/>
      <c r="GB316" s="195"/>
      <c r="GC316" s="195"/>
      <c r="GD316" s="195"/>
      <c r="GE316" s="195"/>
      <c r="GF316" s="195"/>
    </row>
    <row r="317" spans="179:188" ht="15" customHeight="1">
      <c r="FW317" s="195"/>
      <c r="FX317" s="195"/>
      <c r="FY317" s="195"/>
      <c r="FZ317" s="195"/>
      <c r="GA317" s="195"/>
      <c r="GB317" s="195"/>
      <c r="GC317" s="195"/>
      <c r="GD317" s="195"/>
      <c r="GE317" s="195"/>
      <c r="GF317" s="195"/>
    </row>
    <row r="318" spans="179:188" ht="15" customHeight="1">
      <c r="FW318" s="195"/>
      <c r="FX318" s="195"/>
      <c r="FY318" s="195"/>
      <c r="FZ318" s="195"/>
      <c r="GA318" s="195"/>
      <c r="GB318" s="195"/>
      <c r="GC318" s="195"/>
      <c r="GD318" s="195"/>
      <c r="GE318" s="195"/>
      <c r="GF318" s="195"/>
    </row>
    <row r="319" spans="179:188" ht="15" customHeight="1">
      <c r="FW319" s="195"/>
      <c r="FX319" s="195"/>
      <c r="FY319" s="195"/>
      <c r="FZ319" s="195"/>
      <c r="GA319" s="195"/>
      <c r="GB319" s="195"/>
      <c r="GC319" s="195"/>
      <c r="GD319" s="195"/>
      <c r="GE319" s="195"/>
      <c r="GF319" s="195"/>
    </row>
    <row r="320" spans="179:188" ht="15" customHeight="1">
      <c r="FW320" s="195"/>
      <c r="FX320" s="195"/>
      <c r="FY320" s="195"/>
      <c r="FZ320" s="195"/>
      <c r="GA320" s="195"/>
      <c r="GB320" s="195"/>
      <c r="GC320" s="195"/>
      <c r="GD320" s="195"/>
      <c r="GE320" s="195"/>
      <c r="GF320" s="195"/>
    </row>
    <row r="321" spans="179:188" ht="15" customHeight="1">
      <c r="FW321" s="195"/>
      <c r="FX321" s="195"/>
      <c r="FY321" s="195"/>
      <c r="FZ321" s="195"/>
      <c r="GA321" s="195"/>
      <c r="GB321" s="195"/>
      <c r="GC321" s="195"/>
      <c r="GD321" s="195"/>
      <c r="GE321" s="195"/>
      <c r="GF321" s="195"/>
    </row>
    <row r="322" spans="179:188" ht="15" customHeight="1">
      <c r="FW322" s="195"/>
      <c r="FX322" s="195"/>
      <c r="FY322" s="195"/>
      <c r="FZ322" s="195"/>
      <c r="GA322" s="195"/>
      <c r="GB322" s="195"/>
      <c r="GC322" s="195"/>
      <c r="GD322" s="195"/>
      <c r="GE322" s="195"/>
      <c r="GF322" s="195"/>
    </row>
    <row r="323" spans="179:188" ht="15" customHeight="1">
      <c r="FW323" s="195"/>
      <c r="FX323" s="195"/>
      <c r="FY323" s="195"/>
      <c r="FZ323" s="195"/>
      <c r="GA323" s="195"/>
      <c r="GB323" s="195"/>
      <c r="GC323" s="195"/>
      <c r="GD323" s="195"/>
      <c r="GE323" s="195"/>
      <c r="GF323" s="195"/>
    </row>
    <row r="324" spans="179:188" ht="15" customHeight="1">
      <c r="FW324" s="195"/>
      <c r="FX324" s="195"/>
      <c r="FY324" s="195"/>
      <c r="FZ324" s="195"/>
      <c r="GA324" s="195"/>
      <c r="GB324" s="195"/>
      <c r="GC324" s="195"/>
      <c r="GD324" s="195"/>
      <c r="GE324" s="195"/>
      <c r="GF324" s="195"/>
    </row>
    <row r="325" spans="179:188" ht="15" customHeight="1">
      <c r="FW325" s="195"/>
      <c r="FX325" s="195"/>
      <c r="FY325" s="195"/>
      <c r="FZ325" s="195"/>
      <c r="GA325" s="195"/>
      <c r="GB325" s="195"/>
      <c r="GC325" s="195"/>
      <c r="GD325" s="195"/>
      <c r="GE325" s="195"/>
      <c r="GF325" s="195"/>
    </row>
    <row r="326" spans="179:188" ht="15" customHeight="1">
      <c r="FW326" s="195"/>
      <c r="FX326" s="195"/>
      <c r="FY326" s="195"/>
      <c r="FZ326" s="195"/>
      <c r="GA326" s="195"/>
      <c r="GB326" s="195"/>
      <c r="GC326" s="195"/>
      <c r="GD326" s="195"/>
      <c r="GE326" s="195"/>
      <c r="GF326" s="195"/>
    </row>
    <row r="327" spans="179:188" ht="15" customHeight="1">
      <c r="FW327" s="195"/>
      <c r="FX327" s="195"/>
      <c r="FY327" s="195"/>
      <c r="FZ327" s="195"/>
      <c r="GA327" s="195"/>
      <c r="GB327" s="195"/>
      <c r="GC327" s="195"/>
      <c r="GD327" s="195"/>
      <c r="GE327" s="195"/>
      <c r="GF327" s="195"/>
    </row>
    <row r="328" spans="179:188" ht="15" customHeight="1">
      <c r="FW328" s="195"/>
      <c r="FX328" s="195"/>
      <c r="FY328" s="195"/>
      <c r="FZ328" s="195"/>
      <c r="GA328" s="195"/>
      <c r="GB328" s="195"/>
      <c r="GC328" s="195"/>
      <c r="GD328" s="195"/>
      <c r="GE328" s="195"/>
      <c r="GF328" s="195"/>
    </row>
    <row r="329" spans="179:188" ht="15" customHeight="1">
      <c r="FW329" s="195"/>
      <c r="FX329" s="195"/>
      <c r="FY329" s="195"/>
      <c r="FZ329" s="195"/>
      <c r="GA329" s="195"/>
      <c r="GB329" s="195"/>
      <c r="GC329" s="195"/>
      <c r="GD329" s="195"/>
      <c r="GE329" s="195"/>
      <c r="GF329" s="195"/>
    </row>
    <row r="330" spans="179:188" ht="15" customHeight="1">
      <c r="FW330" s="195"/>
      <c r="FX330" s="195"/>
      <c r="FY330" s="195"/>
      <c r="FZ330" s="195"/>
      <c r="GA330" s="195"/>
      <c r="GB330" s="195"/>
      <c r="GC330" s="195"/>
      <c r="GD330" s="195"/>
      <c r="GE330" s="195"/>
      <c r="GF330" s="195"/>
    </row>
    <row r="331" spans="179:188" ht="15" customHeight="1">
      <c r="FW331" s="195"/>
      <c r="FX331" s="195"/>
      <c r="FY331" s="195"/>
      <c r="FZ331" s="195"/>
      <c r="GA331" s="195"/>
      <c r="GB331" s="195"/>
      <c r="GC331" s="195"/>
      <c r="GD331" s="195"/>
      <c r="GE331" s="195"/>
      <c r="GF331" s="195"/>
    </row>
    <row r="332" spans="179:188" ht="15" customHeight="1">
      <c r="FW332" s="195"/>
      <c r="FX332" s="195"/>
      <c r="FY332" s="195"/>
      <c r="FZ332" s="195"/>
      <c r="GA332" s="195"/>
      <c r="GB332" s="195"/>
      <c r="GC332" s="195"/>
      <c r="GD332" s="195"/>
      <c r="GE332" s="195"/>
      <c r="GF332" s="195"/>
    </row>
    <row r="333" spans="179:188" ht="15" customHeight="1">
      <c r="FW333" s="195"/>
      <c r="FX333" s="195"/>
      <c r="FY333" s="195"/>
      <c r="FZ333" s="195"/>
      <c r="GA333" s="195"/>
      <c r="GB333" s="195"/>
      <c r="GC333" s="195"/>
      <c r="GD333" s="195"/>
      <c r="GE333" s="195"/>
      <c r="GF333" s="195"/>
    </row>
    <row r="334" spans="179:188" ht="15" customHeight="1">
      <c r="FW334" s="195"/>
      <c r="FX334" s="195"/>
      <c r="FY334" s="195"/>
      <c r="FZ334" s="195"/>
      <c r="GA334" s="195"/>
      <c r="GB334" s="195"/>
      <c r="GC334" s="195"/>
      <c r="GD334" s="195"/>
      <c r="GE334" s="195"/>
      <c r="GF334" s="195"/>
    </row>
    <row r="335" spans="179:188" ht="15" customHeight="1">
      <c r="FW335" s="195"/>
      <c r="FX335" s="195"/>
      <c r="FY335" s="195"/>
      <c r="FZ335" s="195"/>
      <c r="GA335" s="195"/>
      <c r="GB335" s="195"/>
      <c r="GC335" s="195"/>
      <c r="GD335" s="195"/>
      <c r="GE335" s="195"/>
      <c r="GF335" s="195"/>
    </row>
    <row r="336" spans="179:188" ht="15" customHeight="1">
      <c r="FW336" s="195"/>
      <c r="FX336" s="195"/>
      <c r="FY336" s="195"/>
      <c r="FZ336" s="195"/>
      <c r="GA336" s="195"/>
      <c r="GB336" s="195"/>
      <c r="GC336" s="195"/>
      <c r="GD336" s="195"/>
      <c r="GE336" s="195"/>
      <c r="GF336" s="195"/>
    </row>
    <row r="337" spans="179:188" ht="15" customHeight="1">
      <c r="FW337" s="195"/>
      <c r="FX337" s="195"/>
      <c r="FY337" s="195"/>
      <c r="FZ337" s="195"/>
      <c r="GA337" s="195"/>
      <c r="GB337" s="195"/>
      <c r="GC337" s="195"/>
      <c r="GD337" s="195"/>
      <c r="GE337" s="195"/>
      <c r="GF337" s="195"/>
    </row>
    <row r="338" spans="179:188" ht="15" customHeight="1">
      <c r="FW338" s="195"/>
      <c r="FX338" s="195"/>
      <c r="FY338" s="195"/>
      <c r="FZ338" s="195"/>
      <c r="GA338" s="195"/>
      <c r="GB338" s="195"/>
      <c r="GC338" s="195"/>
      <c r="GD338" s="195"/>
      <c r="GE338" s="195"/>
      <c r="GF338" s="195"/>
    </row>
    <row r="339" spans="179:188" ht="15" customHeight="1">
      <c r="FW339" s="195"/>
      <c r="FX339" s="195"/>
      <c r="FY339" s="195"/>
      <c r="FZ339" s="195"/>
      <c r="GA339" s="195"/>
      <c r="GB339" s="195"/>
      <c r="GC339" s="195"/>
      <c r="GD339" s="195"/>
      <c r="GE339" s="195"/>
      <c r="GF339" s="195"/>
    </row>
    <row r="340" spans="179:188" ht="15" customHeight="1">
      <c r="FW340" s="195"/>
      <c r="FX340" s="195"/>
      <c r="FY340" s="195"/>
      <c r="FZ340" s="195"/>
      <c r="GA340" s="195"/>
      <c r="GB340" s="195"/>
      <c r="GC340" s="195"/>
      <c r="GD340" s="195"/>
      <c r="GE340" s="195"/>
      <c r="GF340" s="195"/>
    </row>
    <row r="341" spans="179:188" ht="15" customHeight="1">
      <c r="FW341" s="195"/>
      <c r="FX341" s="195"/>
      <c r="FY341" s="195"/>
      <c r="FZ341" s="195"/>
      <c r="GA341" s="195"/>
      <c r="GB341" s="195"/>
      <c r="GC341" s="195"/>
      <c r="GD341" s="195"/>
      <c r="GE341" s="195"/>
      <c r="GF341" s="195"/>
    </row>
    <row r="342" spans="179:188" ht="15" customHeight="1">
      <c r="FW342" s="195"/>
      <c r="FX342" s="195"/>
      <c r="FY342" s="195"/>
      <c r="FZ342" s="195"/>
      <c r="GA342" s="195"/>
      <c r="GB342" s="195"/>
      <c r="GC342" s="195"/>
      <c r="GD342" s="195"/>
      <c r="GE342" s="195"/>
      <c r="GF342" s="195"/>
    </row>
    <row r="343" spans="179:188" ht="15" customHeight="1">
      <c r="FW343" s="195"/>
      <c r="FX343" s="195"/>
      <c r="FY343" s="195"/>
      <c r="FZ343" s="195"/>
      <c r="GA343" s="195"/>
      <c r="GB343" s="195"/>
      <c r="GC343" s="195"/>
      <c r="GD343" s="195"/>
      <c r="GE343" s="195"/>
      <c r="GF343" s="195"/>
    </row>
    <row r="344" spans="179:188" ht="15" customHeight="1">
      <c r="FW344" s="195"/>
      <c r="FX344" s="195"/>
      <c r="FY344" s="195"/>
      <c r="FZ344" s="195"/>
      <c r="GA344" s="195"/>
      <c r="GB344" s="195"/>
      <c r="GC344" s="195"/>
      <c r="GD344" s="195"/>
      <c r="GE344" s="195"/>
      <c r="GF344" s="195"/>
    </row>
    <row r="345" spans="179:188" ht="15" customHeight="1">
      <c r="FW345" s="195"/>
      <c r="FX345" s="195"/>
      <c r="FY345" s="195"/>
      <c r="FZ345" s="195"/>
      <c r="GA345" s="195"/>
      <c r="GB345" s="195"/>
      <c r="GC345" s="195"/>
      <c r="GD345" s="195"/>
      <c r="GE345" s="195"/>
      <c r="GF345" s="195"/>
    </row>
    <row r="346" spans="179:188" ht="15" customHeight="1">
      <c r="FW346" s="195"/>
      <c r="FX346" s="195"/>
      <c r="FY346" s="195"/>
      <c r="FZ346" s="195"/>
      <c r="GA346" s="195"/>
      <c r="GB346" s="195"/>
      <c r="GC346" s="195"/>
      <c r="GD346" s="195"/>
      <c r="GE346" s="195"/>
      <c r="GF346" s="195"/>
    </row>
    <row r="347" spans="179:188" ht="15" customHeight="1">
      <c r="FW347" s="195"/>
      <c r="FX347" s="195"/>
      <c r="FY347" s="195"/>
      <c r="FZ347" s="195"/>
      <c r="GA347" s="195"/>
      <c r="GB347" s="195"/>
      <c r="GC347" s="195"/>
      <c r="GD347" s="195"/>
      <c r="GE347" s="195"/>
      <c r="GF347" s="195"/>
    </row>
    <row r="348" spans="179:188" ht="15" customHeight="1">
      <c r="FW348" s="195"/>
      <c r="FX348" s="195"/>
      <c r="FY348" s="195"/>
      <c r="FZ348" s="195"/>
      <c r="GA348" s="195"/>
      <c r="GB348" s="195"/>
      <c r="GC348" s="195"/>
      <c r="GD348" s="195"/>
      <c r="GE348" s="195"/>
      <c r="GF348" s="195"/>
    </row>
    <row r="349" spans="179:188" ht="15" customHeight="1">
      <c r="FW349" s="195"/>
      <c r="FX349" s="195"/>
      <c r="FY349" s="195"/>
      <c r="FZ349" s="195"/>
      <c r="GA349" s="195"/>
      <c r="GB349" s="195"/>
      <c r="GC349" s="195"/>
      <c r="GD349" s="195"/>
      <c r="GE349" s="195"/>
      <c r="GF349" s="195"/>
    </row>
    <row r="350" spans="179:188" ht="15" customHeight="1">
      <c r="FW350" s="195"/>
      <c r="FX350" s="195"/>
      <c r="FY350" s="195"/>
      <c r="FZ350" s="195"/>
      <c r="GA350" s="195"/>
      <c r="GB350" s="195"/>
      <c r="GC350" s="195"/>
      <c r="GD350" s="195"/>
      <c r="GE350" s="195"/>
      <c r="GF350" s="195"/>
    </row>
    <row r="351" spans="179:188" ht="15" customHeight="1">
      <c r="FW351" s="195"/>
      <c r="FX351" s="195"/>
      <c r="FY351" s="195"/>
      <c r="FZ351" s="195"/>
      <c r="GA351" s="195"/>
      <c r="GB351" s="195"/>
      <c r="GC351" s="195"/>
      <c r="GD351" s="195"/>
      <c r="GE351" s="195"/>
      <c r="GF351" s="195"/>
    </row>
    <row r="352" spans="179:188" ht="15" customHeight="1">
      <c r="FW352" s="195"/>
      <c r="FX352" s="195"/>
      <c r="FY352" s="195"/>
      <c r="FZ352" s="195"/>
      <c r="GA352" s="195"/>
      <c r="GB352" s="195"/>
      <c r="GC352" s="195"/>
      <c r="GD352" s="195"/>
      <c r="GE352" s="195"/>
      <c r="GF352" s="195"/>
    </row>
    <row r="353" spans="179:188" ht="15" customHeight="1">
      <c r="FW353" s="195"/>
      <c r="FX353" s="195"/>
      <c r="FY353" s="195"/>
      <c r="FZ353" s="195"/>
      <c r="GA353" s="195"/>
      <c r="GB353" s="195"/>
      <c r="GC353" s="195"/>
      <c r="GD353" s="195"/>
      <c r="GE353" s="195"/>
      <c r="GF353" s="195"/>
    </row>
    <row r="354" spans="179:188" ht="15" customHeight="1">
      <c r="FW354" s="195"/>
      <c r="FX354" s="195"/>
      <c r="FY354" s="195"/>
      <c r="FZ354" s="195"/>
      <c r="GA354" s="195"/>
      <c r="GB354" s="195"/>
      <c r="GC354" s="195"/>
      <c r="GD354" s="195"/>
      <c r="GE354" s="195"/>
      <c r="GF354" s="195"/>
    </row>
    <row r="355" spans="179:188" ht="15" customHeight="1">
      <c r="FW355" s="195"/>
      <c r="FX355" s="195"/>
      <c r="FY355" s="195"/>
      <c r="FZ355" s="195"/>
      <c r="GA355" s="195"/>
      <c r="GB355" s="195"/>
      <c r="GC355" s="195"/>
      <c r="GD355" s="195"/>
      <c r="GE355" s="195"/>
      <c r="GF355" s="195"/>
    </row>
    <row r="356" spans="179:188" ht="15" customHeight="1">
      <c r="FW356" s="195"/>
      <c r="FX356" s="195"/>
      <c r="FY356" s="195"/>
      <c r="FZ356" s="195"/>
      <c r="GA356" s="195"/>
      <c r="GB356" s="195"/>
      <c r="GC356" s="195"/>
      <c r="GD356" s="195"/>
      <c r="GE356" s="195"/>
      <c r="GF356" s="195"/>
    </row>
    <row r="357" spans="179:188" ht="15" customHeight="1">
      <c r="FW357" s="195"/>
      <c r="FX357" s="195"/>
      <c r="FY357" s="195"/>
      <c r="FZ357" s="195"/>
      <c r="GA357" s="195"/>
      <c r="GB357" s="195"/>
      <c r="GC357" s="195"/>
      <c r="GD357" s="195"/>
      <c r="GE357" s="195"/>
      <c r="GF357" s="195"/>
    </row>
    <row r="358" spans="179:188" ht="15" customHeight="1">
      <c r="FW358" s="195"/>
      <c r="FX358" s="195"/>
      <c r="FY358" s="195"/>
      <c r="FZ358" s="195"/>
      <c r="GA358" s="195"/>
      <c r="GB358" s="195"/>
      <c r="GC358" s="195"/>
      <c r="GD358" s="195"/>
      <c r="GE358" s="195"/>
      <c r="GF358" s="195"/>
    </row>
    <row r="359" spans="179:188" ht="15" customHeight="1">
      <c r="FW359" s="195"/>
      <c r="FX359" s="195"/>
      <c r="FY359" s="195"/>
      <c r="FZ359" s="195"/>
      <c r="GA359" s="195"/>
      <c r="GB359" s="195"/>
      <c r="GC359" s="195"/>
      <c r="GD359" s="195"/>
      <c r="GE359" s="195"/>
      <c r="GF359" s="195"/>
    </row>
    <row r="360" spans="179:188" ht="15" customHeight="1">
      <c r="FW360" s="195"/>
      <c r="FX360" s="195"/>
      <c r="FY360" s="195"/>
      <c r="FZ360" s="195"/>
      <c r="GA360" s="195"/>
      <c r="GB360" s="195"/>
      <c r="GC360" s="195"/>
      <c r="GD360" s="195"/>
      <c r="GE360" s="195"/>
      <c r="GF360" s="195"/>
    </row>
    <row r="361" spans="179:188" ht="15" customHeight="1">
      <c r="FW361" s="195"/>
      <c r="FX361" s="195"/>
      <c r="FY361" s="195"/>
      <c r="FZ361" s="195"/>
      <c r="GA361" s="195"/>
      <c r="GB361" s="195"/>
      <c r="GC361" s="195"/>
      <c r="GD361" s="195"/>
      <c r="GE361" s="195"/>
      <c r="GF361" s="195"/>
    </row>
    <row r="362" spans="179:188" ht="15" customHeight="1">
      <c r="FW362" s="195"/>
      <c r="FX362" s="195"/>
      <c r="FY362" s="195"/>
      <c r="FZ362" s="195"/>
      <c r="GA362" s="195"/>
      <c r="GB362" s="195"/>
      <c r="GC362" s="195"/>
      <c r="GD362" s="195"/>
      <c r="GE362" s="195"/>
      <c r="GF362" s="195"/>
    </row>
    <row r="363" spans="179:188" ht="15" customHeight="1">
      <c r="FW363" s="195"/>
      <c r="FX363" s="195"/>
      <c r="FY363" s="195"/>
      <c r="FZ363" s="195"/>
      <c r="GA363" s="195"/>
      <c r="GB363" s="195"/>
      <c r="GC363" s="195"/>
      <c r="GD363" s="195"/>
      <c r="GE363" s="195"/>
      <c r="GF363" s="195"/>
    </row>
    <row r="364" spans="179:188" ht="15" customHeight="1">
      <c r="FW364" s="195"/>
      <c r="FX364" s="195"/>
      <c r="FY364" s="195"/>
      <c r="FZ364" s="195"/>
      <c r="GA364" s="195"/>
      <c r="GB364" s="195"/>
      <c r="GC364" s="195"/>
      <c r="GD364" s="195"/>
      <c r="GE364" s="195"/>
      <c r="GF364" s="195"/>
    </row>
    <row r="365" spans="179:188" ht="15" customHeight="1">
      <c r="FW365" s="195"/>
      <c r="FX365" s="195"/>
      <c r="FY365" s="195"/>
      <c r="FZ365" s="195"/>
      <c r="GA365" s="195"/>
      <c r="GB365" s="195"/>
      <c r="GC365" s="195"/>
      <c r="GD365" s="195"/>
      <c r="GE365" s="195"/>
      <c r="GF365" s="195"/>
    </row>
    <row r="366" spans="179:188" ht="15" customHeight="1">
      <c r="FW366" s="195"/>
      <c r="FX366" s="195"/>
      <c r="FY366" s="195"/>
      <c r="FZ366" s="195"/>
      <c r="GA366" s="195"/>
      <c r="GB366" s="195"/>
      <c r="GC366" s="195"/>
      <c r="GD366" s="195"/>
      <c r="GE366" s="195"/>
      <c r="GF366" s="195"/>
    </row>
    <row r="367" spans="179:188" ht="15" customHeight="1">
      <c r="FW367" s="195"/>
      <c r="FX367" s="195"/>
      <c r="FY367" s="195"/>
      <c r="FZ367" s="195"/>
      <c r="GA367" s="195"/>
      <c r="GB367" s="195"/>
      <c r="GC367" s="195"/>
      <c r="GD367" s="195"/>
      <c r="GE367" s="195"/>
      <c r="GF367" s="195"/>
    </row>
    <row r="621" spans="2:3" ht="15" customHeight="1">
      <c r="C621" s="204"/>
    </row>
    <row r="624" spans="2:3" ht="15" customHeight="1">
      <c r="B624" s="266"/>
    </row>
    <row r="628" spans="1:1" ht="15" customHeight="1">
      <c r="A628" s="266"/>
    </row>
    <row r="646" spans="1:3" ht="15" customHeight="1">
      <c r="C646" s="204"/>
    </row>
    <row r="649" spans="1:3" ht="15" customHeight="1">
      <c r="B649" s="266"/>
    </row>
    <row r="653" spans="1:3" ht="15" customHeight="1">
      <c r="A653" s="266"/>
    </row>
    <row r="673" spans="1:3" ht="15" customHeight="1">
      <c r="C673" s="204"/>
    </row>
    <row r="674" spans="1:3" ht="15" customHeight="1">
      <c r="C674" s="204"/>
    </row>
    <row r="675" spans="1:3" ht="15" customHeight="1">
      <c r="C675" s="204"/>
    </row>
    <row r="676" spans="1:3" ht="15" customHeight="1">
      <c r="B676" s="266"/>
      <c r="C676" s="204"/>
    </row>
    <row r="677" spans="1:3" ht="15" customHeight="1">
      <c r="B677" s="266"/>
      <c r="C677" s="204"/>
    </row>
    <row r="678" spans="1:3" ht="15" customHeight="1">
      <c r="B678" s="266"/>
      <c r="C678" s="204"/>
    </row>
    <row r="679" spans="1:3" ht="15" customHeight="1">
      <c r="B679" s="266"/>
      <c r="C679" s="204"/>
    </row>
    <row r="680" spans="1:3" ht="15" customHeight="1">
      <c r="A680" s="266"/>
      <c r="B680" s="266"/>
      <c r="C680" s="204"/>
    </row>
    <row r="681" spans="1:3" ht="15" customHeight="1">
      <c r="A681" s="266"/>
      <c r="B681" s="266"/>
    </row>
    <row r="682" spans="1:3" ht="15" customHeight="1">
      <c r="A682" s="266"/>
      <c r="B682" s="266"/>
    </row>
    <row r="683" spans="1:3" ht="15" customHeight="1">
      <c r="A683" s="266"/>
      <c r="B683" s="266"/>
    </row>
    <row r="684" spans="1:3" ht="15" customHeight="1">
      <c r="A684" s="266"/>
    </row>
    <row r="685" spans="1:3" ht="15" customHeight="1">
      <c r="A685" s="266"/>
    </row>
    <row r="686" spans="1:3" ht="15" customHeight="1">
      <c r="A686" s="266"/>
    </row>
    <row r="687" spans="1:3" ht="15" customHeight="1">
      <c r="A687" s="266"/>
    </row>
    <row r="762" spans="2:3" ht="15" customHeight="1">
      <c r="C762" s="277"/>
    </row>
    <row r="763" spans="2:3" ht="15" customHeight="1">
      <c r="C763" s="277"/>
    </row>
    <row r="765" spans="2:3" ht="15" customHeight="1">
      <c r="B765" s="257"/>
    </row>
    <row r="766" spans="2:3" ht="15" customHeight="1">
      <c r="B766" s="257"/>
    </row>
    <row r="769" spans="1:3" ht="15" customHeight="1">
      <c r="A769" s="257"/>
    </row>
    <row r="770" spans="1:3" ht="15" customHeight="1">
      <c r="A770" s="257"/>
    </row>
    <row r="773" spans="1:3" ht="15" customHeight="1">
      <c r="C773" s="277"/>
    </row>
    <row r="776" spans="1:3" ht="15" customHeight="1">
      <c r="B776" s="257"/>
    </row>
    <row r="780" spans="1:3" ht="15" customHeight="1">
      <c r="A780" s="257"/>
    </row>
    <row r="785" spans="1:3" ht="15" customHeight="1">
      <c r="C785" s="277"/>
    </row>
    <row r="788" spans="1:3" ht="15" customHeight="1">
      <c r="B788" s="257"/>
    </row>
    <row r="792" spans="1:3" ht="15" customHeight="1">
      <c r="A792" s="257"/>
    </row>
    <row r="796" spans="1:3" ht="15" customHeight="1">
      <c r="C796" s="277"/>
    </row>
    <row r="799" spans="1:3" ht="15" customHeight="1">
      <c r="B799" s="257"/>
      <c r="C799" s="277"/>
    </row>
    <row r="800" spans="1:3" ht="15" customHeight="1">
      <c r="A800" s="257"/>
      <c r="C800" s="277"/>
    </row>
    <row r="802" spans="1:3" ht="15" customHeight="1">
      <c r="B802" s="257"/>
    </row>
    <row r="803" spans="1:3" ht="15" customHeight="1">
      <c r="A803" s="257"/>
      <c r="B803" s="257"/>
    </row>
    <row r="806" spans="1:3" ht="15" customHeight="1">
      <c r="A806" s="257"/>
    </row>
    <row r="807" spans="1:3" ht="15" customHeight="1">
      <c r="A807" s="257"/>
    </row>
    <row r="809" spans="1:3" ht="15" customHeight="1">
      <c r="C809" s="277"/>
    </row>
    <row r="810" spans="1:3" ht="15" customHeight="1">
      <c r="C810" s="433"/>
    </row>
    <row r="812" spans="1:3" ht="15" customHeight="1">
      <c r="B812" s="257"/>
    </row>
    <row r="813" spans="1:3" ht="15" customHeight="1">
      <c r="B813" s="434"/>
    </row>
    <row r="816" spans="1:3" ht="15" customHeight="1">
      <c r="A816" s="257"/>
    </row>
  </sheetData>
  <conditionalFormatting sqref="B33">
    <cfRule type="cellIs" dxfId="286" priority="4" stopIfTrue="1" operator="notEqual">
      <formula>0</formula>
    </cfRule>
  </conditionalFormatting>
  <conditionalFormatting sqref="A637:B660 A662:B696 B805 B628 B176:B619 A35:B35 A84:A623 A42:B83">
    <cfRule type="cellIs" dxfId="285" priority="5" stopIfTrue="1" operator="greaterThan">
      <formula>0</formula>
    </cfRule>
  </conditionalFormatting>
  <conditionalFormatting sqref="FW122:GF122 GH122:GQ122 GS122:HB122 FK122:FU122 BN122:BY122 AL122:AX122 R122:AJ122">
    <cfRule type="cellIs" dxfId="284" priority="3" operator="lessThan">
      <formula>2</formula>
    </cfRule>
  </conditionalFormatting>
  <conditionalFormatting sqref="GS121:HB121 BN121:BY121 AL121:AX121 R121:AJ121">
    <cfRule type="cellIs" dxfId="283" priority="2" operator="lessThan">
      <formula>1.2</formula>
    </cfRule>
  </conditionalFormatting>
  <conditionalFormatting sqref="FW121:GF121 GH121:GQ121 FK121:FU121">
    <cfRule type="cellIs" dxfId="282" priority="1" operator="lessThan">
      <formula>1.1</formula>
    </cfRule>
  </conditionalFormatting>
  <printOptions horizontalCentered="1" gridLines="1"/>
  <pageMargins left="0.3" right="0.21" top="0.31" bottom="0.41" header="0.42" footer="0.16"/>
  <pageSetup paperSize="17" scale="50" orientation="portrait" r:id="rId1"/>
  <headerFooter alignWithMargins="0">
    <oddFooter>&amp;F</oddFooter>
  </headerFooter>
  <legacyDrawing r:id="rId2"/>
</worksheet>
</file>

<file path=xl/worksheets/sheet17.xml><?xml version="1.0" encoding="utf-8"?>
<worksheet xmlns="http://schemas.openxmlformats.org/spreadsheetml/2006/main" xmlns:r="http://schemas.openxmlformats.org/officeDocument/2006/relationships">
  <sheetPr codeName="Sheet11"/>
  <dimension ref="A1:XEZ816"/>
  <sheetViews>
    <sheetView zoomScale="55" zoomScaleNormal="55" workbookViewId="0">
      <pane xSplit="5070" topLeftCell="AV1" activePane="topRight"/>
      <selection sqref="A1:XFD1048576"/>
      <selection pane="topRight" sqref="A1:XFD1048576"/>
    </sheetView>
  </sheetViews>
  <sheetFormatPr defaultColWidth="8.77734375" defaultRowHeight="15" customHeight="1" outlineLevelRow="1" outlineLevelCol="1"/>
  <cols>
    <col min="1" max="1" width="7.33203125" style="207" customWidth="1"/>
    <col min="2" max="2" width="8.21875" style="207" customWidth="1"/>
    <col min="3" max="3" width="3.77734375" style="208" customWidth="1"/>
    <col min="4" max="4" width="3.77734375" style="205" customWidth="1"/>
    <col min="5" max="6" width="2.109375" style="5" customWidth="1"/>
    <col min="7" max="7" width="32.6640625" style="5" customWidth="1"/>
    <col min="8" max="12" width="8.6640625" style="5" customWidth="1" outlineLevel="1"/>
    <col min="13" max="18" width="9.21875" style="5" customWidth="1" outlineLevel="1"/>
    <col min="19" max="19" width="10.5546875" style="5" customWidth="1"/>
    <col min="20" max="20" width="9.21875" style="5" customWidth="1"/>
    <col min="21" max="22" width="8.33203125" style="5" bestFit="1" customWidth="1"/>
    <col min="23" max="36" width="9.21875" style="5" customWidth="1"/>
    <col min="37" max="37" width="5.21875" style="5" customWidth="1"/>
    <col min="38" max="38" width="9.21875" style="195" customWidth="1"/>
    <col min="39" max="48" width="9.21875" style="195" customWidth="1" outlineLevel="1"/>
    <col min="49" max="49" width="5.44140625" style="195" customWidth="1"/>
    <col min="50" max="60" width="9" style="195" customWidth="1"/>
    <col min="61" max="61" width="8.77734375" style="5"/>
    <col min="62" max="62" width="11.109375" style="195" bestFit="1" customWidth="1"/>
    <col min="63" max="63" width="9" style="195" customWidth="1"/>
    <col min="64" max="64" width="9.77734375" style="195" bestFit="1" customWidth="1"/>
    <col min="65" max="66" width="10.21875" style="195" bestFit="1" customWidth="1"/>
    <col min="67" max="67" width="9.77734375" style="195" bestFit="1" customWidth="1"/>
    <col min="68" max="68" width="9.109375" style="195" customWidth="1" outlineLevel="1"/>
    <col min="69" max="69" width="9.33203125" style="195" customWidth="1" outlineLevel="1"/>
    <col min="70" max="70" width="9" style="195" customWidth="1" outlineLevel="1"/>
    <col min="71" max="71" width="9.44140625" style="195" customWidth="1" outlineLevel="1"/>
    <col min="72" max="72" width="9" style="195" customWidth="1" outlineLevel="1"/>
    <col min="73" max="77" width="9.44140625" style="195" customWidth="1" outlineLevel="1"/>
    <col min="78" max="78" width="5.44140625" style="195" customWidth="1"/>
    <col min="79" max="94" width="9" style="195" customWidth="1"/>
    <col min="95" max="95" width="8.77734375" style="5"/>
    <col min="96" max="96" width="15.6640625" style="235" customWidth="1"/>
    <col min="97" max="98" width="8.77734375" style="5"/>
    <col min="99" max="99" width="10.21875" style="5" customWidth="1"/>
    <col min="100" max="113" width="8.77734375" style="5"/>
    <col min="114" max="114" width="10.21875" style="5" bestFit="1" customWidth="1"/>
    <col min="115" max="115" width="13.77734375" style="5" customWidth="1"/>
    <col min="116" max="116" width="8.77734375" style="5"/>
    <col min="117" max="117" width="10.21875" style="5" bestFit="1" customWidth="1"/>
    <col min="118" max="118" width="8.77734375" style="5" bestFit="1" customWidth="1"/>
    <col min="119" max="119" width="8.77734375" style="5"/>
    <col min="120" max="121" width="19.109375" style="5" customWidth="1"/>
    <col min="122" max="122" width="10.21875" style="5" bestFit="1" customWidth="1"/>
    <col min="123" max="123" width="17.21875" style="5" customWidth="1"/>
    <col min="124" max="124" width="18.33203125" style="5" customWidth="1"/>
    <col min="125" max="125" width="10.21875" style="5" bestFit="1" customWidth="1"/>
    <col min="126" max="127" width="17.77734375" style="5" customWidth="1"/>
    <col min="128" max="128" width="8.77734375" style="5"/>
    <col min="129" max="130" width="18" style="5" customWidth="1"/>
    <col min="131" max="131" width="8.77734375" style="5"/>
    <col min="132" max="132" width="10.21875" style="5" bestFit="1" customWidth="1"/>
    <col min="133" max="141" width="9.77734375" style="5" bestFit="1" customWidth="1"/>
    <col min="142" max="142" width="9.5546875" style="5" bestFit="1" customWidth="1"/>
    <col min="143" max="143" width="9.77734375" style="5" bestFit="1" customWidth="1"/>
    <col min="144" max="144" width="9.5546875" style="5" bestFit="1" customWidth="1"/>
    <col min="145" max="145" width="8.77734375" style="5"/>
    <col min="146" max="146" width="10.21875" style="5" bestFit="1" customWidth="1"/>
    <col min="147" max="147" width="10.44140625" style="5" bestFit="1" customWidth="1"/>
    <col min="148" max="148" width="9.77734375" style="5" bestFit="1" customWidth="1"/>
    <col min="149" max="151" width="10.21875" style="5" bestFit="1" customWidth="1"/>
    <col min="152" max="152" width="9.77734375" style="5" bestFit="1" customWidth="1"/>
    <col min="153" max="154" width="10.21875" style="5" bestFit="1" customWidth="1"/>
    <col min="155" max="156" width="9.77734375" style="5" bestFit="1" customWidth="1"/>
    <col min="157" max="158" width="10.21875" style="5" bestFit="1" customWidth="1"/>
    <col min="159" max="159" width="8.77734375" style="5"/>
    <col min="160" max="160" width="10.21875" style="5" bestFit="1" customWidth="1"/>
    <col min="161" max="162" width="9.77734375" style="5" bestFit="1" customWidth="1"/>
    <col min="163" max="169" width="10.21875" style="5" bestFit="1" customWidth="1"/>
    <col min="170" max="170" width="8.77734375" style="5"/>
    <col min="171" max="171" width="9" style="195" customWidth="1"/>
    <col min="172" max="172" width="9.77734375" style="195" bestFit="1" customWidth="1"/>
    <col min="173" max="174" width="10.21875" style="195" bestFit="1" customWidth="1"/>
    <col min="175" max="175" width="9.77734375" style="195" bestFit="1" customWidth="1"/>
    <col min="176" max="176" width="9.109375" style="195" customWidth="1" outlineLevel="1"/>
    <col min="177" max="177" width="9.33203125" style="195" customWidth="1" outlineLevel="1"/>
    <col min="178" max="178" width="9" style="195" customWidth="1" outlineLevel="1"/>
    <col min="179" max="179" width="9.44140625" style="195" customWidth="1" outlineLevel="1"/>
    <col min="180" max="180" width="9" style="195" customWidth="1" outlineLevel="1"/>
    <col min="181" max="181" width="9.44140625" style="195" customWidth="1" outlineLevel="1"/>
    <col min="182" max="182" width="8.77734375" style="5"/>
    <col min="183" max="183" width="9.77734375" style="5" bestFit="1" customWidth="1"/>
    <col min="184" max="185" width="10.21875" style="5" bestFit="1" customWidth="1"/>
    <col min="186" max="186" width="9.77734375" style="5" bestFit="1" customWidth="1"/>
    <col min="187" max="189" width="9.5546875" style="5" bestFit="1" customWidth="1"/>
    <col min="190" max="192" width="9.77734375" style="5" bestFit="1" customWidth="1"/>
    <col min="193" max="194" width="8.77734375" style="5"/>
    <col min="195" max="196" width="11.77734375" style="5" customWidth="1"/>
    <col min="197" max="204" width="8.77734375" style="5"/>
    <col min="205" max="214" width="9.21875" style="195" customWidth="1"/>
    <col min="215" max="215" width="8.77734375" style="5"/>
    <col min="216" max="216" width="11.109375" style="195" bestFit="1" customWidth="1"/>
    <col min="217" max="217" width="9" style="195" customWidth="1"/>
    <col min="218" max="218" width="9.77734375" style="195" bestFit="1" customWidth="1"/>
    <col min="219" max="220" width="10.21875" style="195" bestFit="1" customWidth="1"/>
    <col min="221" max="221" width="9.77734375" style="195" bestFit="1" customWidth="1"/>
    <col min="222" max="222" width="9.109375" style="195" customWidth="1" outlineLevel="1"/>
    <col min="223" max="223" width="9.33203125" style="195" customWidth="1" outlineLevel="1"/>
    <col min="224" max="224" width="9" style="195" customWidth="1" outlineLevel="1"/>
    <col min="225" max="225" width="9.44140625" style="195" customWidth="1" outlineLevel="1"/>
    <col min="226" max="226" width="9" style="195" customWidth="1" outlineLevel="1"/>
    <col min="227" max="227" width="9.44140625" style="195" customWidth="1" outlineLevel="1"/>
    <col min="228" max="16384" width="8.77734375" style="5"/>
  </cols>
  <sheetData>
    <row r="1" spans="1:227" ht="18.600000000000001" customHeight="1" thickBot="1">
      <c r="A1" s="202" t="s">
        <v>14</v>
      </c>
      <c r="B1" s="203" t="s">
        <v>15</v>
      </c>
      <c r="C1" s="204"/>
      <c r="E1" s="210" t="s">
        <v>582</v>
      </c>
      <c r="O1" s="195"/>
      <c r="AL1" s="195" t="s">
        <v>583</v>
      </c>
      <c r="BO1" s="195" t="s">
        <v>584</v>
      </c>
      <c r="CR1" s="206" t="s">
        <v>412</v>
      </c>
      <c r="DJ1" s="5" t="s">
        <v>413</v>
      </c>
      <c r="DM1" s="5" t="s">
        <v>414</v>
      </c>
      <c r="DP1" s="5" t="s">
        <v>415</v>
      </c>
      <c r="DS1" s="5" t="s">
        <v>416</v>
      </c>
      <c r="DV1" s="5" t="s">
        <v>417</v>
      </c>
      <c r="DY1" s="5" t="s">
        <v>418</v>
      </c>
      <c r="EB1" s="5" t="s">
        <v>419</v>
      </c>
      <c r="EP1" s="5" t="s">
        <v>420</v>
      </c>
      <c r="FD1" s="5" t="s">
        <v>421</v>
      </c>
      <c r="FO1" s="195" t="s">
        <v>422</v>
      </c>
      <c r="GA1" s="5" t="s">
        <v>423</v>
      </c>
      <c r="GL1" s="5" t="s">
        <v>424</v>
      </c>
      <c r="GW1" s="5" t="s">
        <v>425</v>
      </c>
      <c r="HH1" s="195" t="s">
        <v>411</v>
      </c>
    </row>
    <row r="2" spans="1:227" ht="20.25">
      <c r="D2" s="209"/>
      <c r="O2" s="211"/>
      <c r="T2" s="211" t="s">
        <v>585</v>
      </c>
      <c r="AL2" s="211" t="s">
        <v>586</v>
      </c>
      <c r="AX2" s="211" t="s">
        <v>4790</v>
      </c>
      <c r="BO2" s="211" t="s">
        <v>587</v>
      </c>
      <c r="CA2" s="211"/>
      <c r="CC2" s="5"/>
      <c r="CF2" s="211" t="s">
        <v>24</v>
      </c>
      <c r="CR2" s="206" t="s">
        <v>431</v>
      </c>
      <c r="CU2" s="212" t="s">
        <v>432</v>
      </c>
      <c r="DJ2" s="211" t="s">
        <v>433</v>
      </c>
      <c r="DM2" s="211" t="s">
        <v>434</v>
      </c>
      <c r="DP2" s="211" t="s">
        <v>435</v>
      </c>
      <c r="DS2" s="211" t="s">
        <v>436</v>
      </c>
      <c r="DV2" s="211" t="s">
        <v>437</v>
      </c>
      <c r="DY2" s="211" t="s">
        <v>438</v>
      </c>
      <c r="EB2" s="211" t="s">
        <v>439</v>
      </c>
      <c r="EP2" s="211" t="s">
        <v>440</v>
      </c>
      <c r="FD2" s="211" t="s">
        <v>441</v>
      </c>
      <c r="FO2" s="211" t="s">
        <v>442</v>
      </c>
      <c r="GA2" s="211" t="s">
        <v>443</v>
      </c>
      <c r="GL2" s="211" t="s">
        <v>444</v>
      </c>
      <c r="GM2" s="195"/>
      <c r="GN2" s="195"/>
      <c r="GO2" s="195"/>
      <c r="GP2" s="195"/>
      <c r="GQ2" s="195"/>
      <c r="GR2" s="195"/>
      <c r="GS2" s="195"/>
      <c r="GT2" s="195"/>
      <c r="GU2" s="195"/>
      <c r="GW2" s="213" t="s">
        <v>428</v>
      </c>
      <c r="GX2" s="214"/>
      <c r="GY2" s="214"/>
      <c r="GZ2" s="214"/>
      <c r="HA2" s="214"/>
      <c r="HH2" s="211" t="s">
        <v>588</v>
      </c>
    </row>
    <row r="3" spans="1:227" s="215" customFormat="1" ht="45">
      <c r="A3" s="207" t="s">
        <v>18</v>
      </c>
      <c r="B3" s="207"/>
      <c r="C3" s="208"/>
      <c r="D3" s="205"/>
      <c r="E3" s="5" t="s">
        <v>589</v>
      </c>
      <c r="F3" s="5"/>
      <c r="G3" s="5"/>
      <c r="H3" s="5"/>
      <c r="I3" s="5"/>
      <c r="J3" s="5"/>
      <c r="K3" s="5"/>
      <c r="M3" s="216" t="s">
        <v>446</v>
      </c>
      <c r="N3" s="216" t="s">
        <v>446</v>
      </c>
      <c r="O3" s="216" t="s">
        <v>446</v>
      </c>
      <c r="P3" s="216" t="s">
        <v>446</v>
      </c>
      <c r="Q3" s="216" t="s">
        <v>446</v>
      </c>
      <c r="R3" s="216" t="s">
        <v>446</v>
      </c>
      <c r="S3" s="216" t="s">
        <v>446</v>
      </c>
      <c r="T3" s="216" t="s">
        <v>447</v>
      </c>
      <c r="AL3" s="218" t="s">
        <v>448</v>
      </c>
      <c r="AM3" s="218" t="s">
        <v>449</v>
      </c>
      <c r="AN3" s="218" t="s">
        <v>449</v>
      </c>
      <c r="AO3" s="218"/>
      <c r="AP3" s="218"/>
      <c r="AQ3" s="218"/>
      <c r="AS3" s="218"/>
      <c r="AT3" s="218"/>
      <c r="AU3" s="218"/>
      <c r="AV3" s="218"/>
      <c r="AW3" s="218"/>
      <c r="AX3" s="218"/>
      <c r="AY3" s="218"/>
      <c r="AZ3" s="218"/>
      <c r="BA3" s="218"/>
      <c r="BB3" s="218"/>
      <c r="BC3" s="218"/>
      <c r="BD3" s="218"/>
      <c r="BE3" s="218"/>
      <c r="BF3" s="218"/>
      <c r="BG3" s="218"/>
      <c r="BH3" s="218"/>
      <c r="BJ3" s="217" t="s">
        <v>446</v>
      </c>
      <c r="BK3" s="217" t="s">
        <v>446</v>
      </c>
      <c r="BL3" s="218" t="s">
        <v>446</v>
      </c>
      <c r="BM3" s="218" t="s">
        <v>446</v>
      </c>
      <c r="BN3" s="218" t="s">
        <v>446</v>
      </c>
      <c r="BO3" s="218" t="s">
        <v>447</v>
      </c>
      <c r="BP3" s="218"/>
      <c r="BQ3" s="218"/>
      <c r="BR3" s="218"/>
      <c r="BS3" s="218"/>
      <c r="BT3" s="218"/>
      <c r="BU3" s="218"/>
      <c r="BV3" s="218"/>
      <c r="BW3" s="218"/>
      <c r="BX3" s="218"/>
      <c r="BY3" s="218"/>
      <c r="BZ3" s="218"/>
      <c r="CA3" s="217"/>
      <c r="CB3" s="218"/>
      <c r="CC3" s="218"/>
      <c r="CD3" s="218"/>
      <c r="CE3" s="218"/>
      <c r="CF3" s="218"/>
      <c r="CG3" s="218"/>
      <c r="CH3" s="218"/>
      <c r="CI3" s="218"/>
      <c r="CJ3" s="218"/>
      <c r="CK3" s="218"/>
      <c r="CL3" s="218"/>
      <c r="CM3" s="218"/>
      <c r="CN3" s="218"/>
      <c r="CO3" s="218"/>
      <c r="CP3" s="218"/>
      <c r="CR3" s="219" t="s">
        <v>451</v>
      </c>
      <c r="DE3" s="216" t="s">
        <v>454</v>
      </c>
      <c r="DJ3" s="216" t="s">
        <v>452</v>
      </c>
      <c r="DK3" s="220" t="s">
        <v>449</v>
      </c>
      <c r="DM3" s="216" t="s">
        <v>452</v>
      </c>
      <c r="DN3" s="220" t="s">
        <v>449</v>
      </c>
      <c r="DP3" s="216" t="s">
        <v>452</v>
      </c>
      <c r="DQ3" s="220" t="s">
        <v>449</v>
      </c>
      <c r="DS3" s="216" t="s">
        <v>452</v>
      </c>
      <c r="DT3" s="220" t="s">
        <v>449</v>
      </c>
      <c r="DV3" s="216" t="s">
        <v>452</v>
      </c>
      <c r="DW3" s="220" t="s">
        <v>449</v>
      </c>
      <c r="DY3" s="216" t="s">
        <v>452</v>
      </c>
      <c r="DZ3" s="220" t="s">
        <v>449</v>
      </c>
      <c r="EB3" s="195" t="s">
        <v>452</v>
      </c>
      <c r="EC3" s="195" t="s">
        <v>449</v>
      </c>
      <c r="ED3" s="195"/>
      <c r="EE3" s="195"/>
      <c r="EF3" s="195"/>
      <c r="EG3" s="195"/>
      <c r="EH3" s="195"/>
      <c r="EI3" s="195"/>
      <c r="EJ3" s="195"/>
      <c r="EK3" s="195"/>
      <c r="EL3" s="195"/>
      <c r="EM3" s="195"/>
      <c r="EN3" s="195"/>
      <c r="EP3" s="161" t="s">
        <v>448</v>
      </c>
      <c r="EQ3" s="161" t="s">
        <v>449</v>
      </c>
      <c r="ER3" s="195"/>
      <c r="ES3" s="195"/>
      <c r="ET3" s="195"/>
      <c r="EU3" s="195"/>
      <c r="EV3" s="195"/>
      <c r="EW3" s="195"/>
      <c r="EX3" s="195"/>
      <c r="EY3" s="195"/>
      <c r="EZ3" s="195"/>
      <c r="FA3" s="195"/>
      <c r="FB3" s="195"/>
      <c r="FD3" s="161" t="s">
        <v>448</v>
      </c>
      <c r="FE3" s="161" t="s">
        <v>449</v>
      </c>
      <c r="FF3" s="195"/>
      <c r="FG3" s="195"/>
      <c r="FH3" s="195"/>
      <c r="FI3" s="195"/>
      <c r="FJ3" s="195"/>
      <c r="FK3" s="195"/>
      <c r="FL3" s="195"/>
      <c r="FM3" s="195"/>
      <c r="FO3" s="161" t="s">
        <v>448</v>
      </c>
      <c r="FP3" s="161" t="s">
        <v>449</v>
      </c>
      <c r="FQ3" s="195"/>
      <c r="FR3" s="195"/>
      <c r="FS3" s="195"/>
      <c r="FT3" s="195"/>
      <c r="FU3" s="195"/>
      <c r="FV3" s="195"/>
      <c r="FW3" s="195"/>
      <c r="FX3" s="195"/>
      <c r="FY3" s="195"/>
      <c r="FZ3" s="5"/>
      <c r="GA3" s="161" t="s">
        <v>448</v>
      </c>
      <c r="GB3" s="217" t="s">
        <v>453</v>
      </c>
      <c r="GC3" s="195"/>
      <c r="GD3" s="195"/>
      <c r="GE3" s="195"/>
      <c r="GF3" s="195"/>
      <c r="GG3" s="195"/>
      <c r="GH3" s="195"/>
      <c r="GI3" s="195"/>
      <c r="GJ3" s="195"/>
      <c r="GL3" s="217" t="s">
        <v>448</v>
      </c>
      <c r="GM3" s="217" t="s">
        <v>454</v>
      </c>
      <c r="GN3" s="217" t="s">
        <v>455</v>
      </c>
      <c r="GO3" s="218"/>
      <c r="GP3" s="218"/>
      <c r="GQ3" s="218"/>
      <c r="GR3" s="218"/>
      <c r="GS3" s="218"/>
      <c r="GT3" s="218"/>
      <c r="GU3" s="218"/>
      <c r="GW3" s="217" t="s">
        <v>448</v>
      </c>
      <c r="GX3" s="217" t="s">
        <v>449</v>
      </c>
      <c r="GY3" s="217" t="s">
        <v>449</v>
      </c>
      <c r="GZ3" s="218"/>
      <c r="HA3" s="218"/>
      <c r="HB3" s="218"/>
      <c r="HC3" s="218"/>
      <c r="HD3" s="218"/>
      <c r="HE3" s="218"/>
      <c r="HF3" s="218"/>
      <c r="HH3" s="217" t="s">
        <v>448</v>
      </c>
      <c r="HI3" s="217" t="s">
        <v>449</v>
      </c>
      <c r="HJ3" s="218"/>
      <c r="HK3" s="218"/>
      <c r="HL3" s="218"/>
      <c r="HM3" s="218"/>
      <c r="HN3" s="218"/>
      <c r="HO3" s="218"/>
      <c r="HP3" s="218"/>
      <c r="HQ3" s="218"/>
      <c r="HR3" s="218"/>
      <c r="HS3" s="218"/>
    </row>
    <row r="4" spans="1:227" ht="15.75">
      <c r="A4" s="221">
        <v>0</v>
      </c>
      <c r="B4" s="222" t="s">
        <v>127</v>
      </c>
      <c r="E4" s="223" t="s">
        <v>22</v>
      </c>
      <c r="F4" s="223"/>
      <c r="G4" s="223"/>
      <c r="H4" s="224">
        <v>2002</v>
      </c>
      <c r="I4" s="224">
        <v>2003</v>
      </c>
      <c r="J4" s="224">
        <v>2004</v>
      </c>
      <c r="K4" s="224">
        <v>2005</v>
      </c>
      <c r="L4" s="224">
        <v>2006</v>
      </c>
      <c r="M4" s="224">
        <v>2007</v>
      </c>
      <c r="N4" s="224">
        <v>2008</v>
      </c>
      <c r="O4" s="224">
        <v>2009</v>
      </c>
      <c r="P4" s="224">
        <v>2010</v>
      </c>
      <c r="Q4" s="224">
        <v>2011</v>
      </c>
      <c r="R4" s="224">
        <v>2012</v>
      </c>
      <c r="S4" s="224">
        <v>2013</v>
      </c>
      <c r="T4" s="224">
        <v>2014</v>
      </c>
      <c r="U4" s="224">
        <v>2015</v>
      </c>
      <c r="V4" s="224">
        <v>2016</v>
      </c>
      <c r="W4" s="224">
        <v>2017</v>
      </c>
      <c r="X4" s="224">
        <v>2018</v>
      </c>
      <c r="Y4" s="224">
        <v>2019</v>
      </c>
      <c r="Z4" s="224">
        <v>2020</v>
      </c>
      <c r="AA4" s="224">
        <v>2021</v>
      </c>
      <c r="AB4" s="224">
        <v>2022</v>
      </c>
      <c r="AC4" s="224">
        <v>2023</v>
      </c>
      <c r="AD4" s="224">
        <v>2024</v>
      </c>
      <c r="AE4" s="224">
        <v>2025</v>
      </c>
      <c r="AF4" s="224">
        <v>2026</v>
      </c>
      <c r="AG4" s="224">
        <v>2027</v>
      </c>
      <c r="AH4" s="224">
        <v>2028</v>
      </c>
      <c r="AI4" s="224">
        <v>2029</v>
      </c>
      <c r="AJ4" s="224">
        <v>2030</v>
      </c>
      <c r="AL4" s="225">
        <v>2014</v>
      </c>
      <c r="AM4" s="225">
        <v>2015</v>
      </c>
      <c r="AN4" s="225">
        <v>2016</v>
      </c>
      <c r="AO4" s="225">
        <v>2017</v>
      </c>
      <c r="AP4" s="225">
        <v>2018</v>
      </c>
      <c r="AQ4" s="225">
        <v>2019</v>
      </c>
      <c r="AR4" s="225">
        <v>2020</v>
      </c>
      <c r="AS4" s="225">
        <v>2021</v>
      </c>
      <c r="AT4" s="225">
        <v>2022</v>
      </c>
      <c r="AU4" s="225">
        <v>2023</v>
      </c>
      <c r="AV4" s="225">
        <v>2024</v>
      </c>
      <c r="AX4" s="225">
        <v>2014</v>
      </c>
      <c r="AY4" s="225">
        <v>2015</v>
      </c>
      <c r="AZ4" s="225">
        <v>2016</v>
      </c>
      <c r="BA4" s="225">
        <v>2017</v>
      </c>
      <c r="BB4" s="225">
        <v>2018</v>
      </c>
      <c r="BC4" s="225">
        <v>2019</v>
      </c>
      <c r="BD4" s="225">
        <v>2020</v>
      </c>
      <c r="BE4" s="225">
        <v>2021</v>
      </c>
      <c r="BF4" s="225">
        <v>2022</v>
      </c>
      <c r="BG4" s="225">
        <v>2023</v>
      </c>
      <c r="BH4" s="225">
        <v>2024</v>
      </c>
      <c r="BJ4" s="225">
        <v>2009</v>
      </c>
      <c r="BK4" s="225">
        <v>2010</v>
      </c>
      <c r="BL4" s="225">
        <v>2011</v>
      </c>
      <c r="BM4" s="225">
        <v>2012</v>
      </c>
      <c r="BN4" s="225">
        <v>2013</v>
      </c>
      <c r="BO4" s="225">
        <v>2014</v>
      </c>
      <c r="BP4" s="225">
        <v>2015</v>
      </c>
      <c r="BQ4" s="225">
        <v>2016</v>
      </c>
      <c r="BR4" s="225">
        <v>2017</v>
      </c>
      <c r="BS4" s="225">
        <v>2018</v>
      </c>
      <c r="BT4" s="225">
        <v>2019</v>
      </c>
      <c r="BU4" s="225">
        <v>2020</v>
      </c>
      <c r="BV4" s="225">
        <v>2021</v>
      </c>
      <c r="BW4" s="225">
        <v>2022</v>
      </c>
      <c r="BX4" s="225">
        <v>2023</v>
      </c>
      <c r="BY4" s="225">
        <v>2024</v>
      </c>
      <c r="CA4" s="225">
        <v>2009</v>
      </c>
      <c r="CB4" s="225">
        <v>2010</v>
      </c>
      <c r="CC4" s="225">
        <v>2011</v>
      </c>
      <c r="CD4" s="225">
        <v>2012</v>
      </c>
      <c r="CE4" s="225">
        <v>2013</v>
      </c>
      <c r="CF4" s="225">
        <v>2014</v>
      </c>
      <c r="CG4" s="225">
        <v>2015</v>
      </c>
      <c r="CH4" s="225">
        <v>2016</v>
      </c>
      <c r="CI4" s="225">
        <v>2017</v>
      </c>
      <c r="CJ4" s="225">
        <v>2018</v>
      </c>
      <c r="CK4" s="225">
        <v>2019</v>
      </c>
      <c r="CL4" s="225">
        <v>2020</v>
      </c>
      <c r="CM4" s="225">
        <v>2021</v>
      </c>
      <c r="CN4" s="225">
        <v>2022</v>
      </c>
      <c r="CO4" s="225">
        <v>2023</v>
      </c>
      <c r="CP4" s="225">
        <v>2024</v>
      </c>
      <c r="CR4" s="219" t="s">
        <v>451</v>
      </c>
      <c r="CU4" s="224">
        <v>2002</v>
      </c>
      <c r="CV4" s="224">
        <v>2003</v>
      </c>
      <c r="CW4" s="224">
        <v>2004</v>
      </c>
      <c r="CX4" s="224">
        <v>2005</v>
      </c>
      <c r="CY4" s="224">
        <v>2006</v>
      </c>
      <c r="CZ4" s="224">
        <v>2007</v>
      </c>
      <c r="DA4" s="224">
        <v>2008</v>
      </c>
      <c r="DB4" s="224">
        <v>2009</v>
      </c>
      <c r="DC4" s="224">
        <v>2010</v>
      </c>
      <c r="DD4" s="224">
        <v>2011</v>
      </c>
      <c r="DE4" s="224">
        <v>2012</v>
      </c>
      <c r="DF4" s="224">
        <v>2013</v>
      </c>
      <c r="DG4" s="224">
        <v>2014</v>
      </c>
      <c r="DH4" s="215"/>
      <c r="DJ4" s="224">
        <v>2001</v>
      </c>
      <c r="DK4" s="224">
        <v>2002</v>
      </c>
      <c r="DM4" s="224">
        <v>2002</v>
      </c>
      <c r="DN4" s="224">
        <v>2003</v>
      </c>
      <c r="DP4" s="224">
        <v>2003</v>
      </c>
      <c r="DQ4" s="224">
        <v>2004</v>
      </c>
      <c r="DS4" s="224">
        <v>2004</v>
      </c>
      <c r="DT4" s="224">
        <v>2005</v>
      </c>
      <c r="DV4" s="224">
        <v>2005</v>
      </c>
      <c r="DW4" s="224">
        <v>2006</v>
      </c>
      <c r="DY4" s="224">
        <v>2006</v>
      </c>
      <c r="DZ4" s="224">
        <v>2007</v>
      </c>
      <c r="EB4" s="225">
        <v>2007</v>
      </c>
      <c r="EC4" s="225">
        <v>2008</v>
      </c>
      <c r="ED4" s="225">
        <v>2009</v>
      </c>
      <c r="EE4" s="225">
        <v>2010</v>
      </c>
      <c r="EF4" s="225">
        <v>2011</v>
      </c>
      <c r="EG4" s="225">
        <v>2012</v>
      </c>
      <c r="EH4" s="225">
        <v>2013</v>
      </c>
      <c r="EI4" s="225">
        <v>2014</v>
      </c>
      <c r="EJ4" s="225">
        <v>2015</v>
      </c>
      <c r="EK4" s="225">
        <v>2016</v>
      </c>
      <c r="EL4" s="225">
        <v>2017</v>
      </c>
      <c r="EM4" s="225">
        <v>2018</v>
      </c>
      <c r="EN4" s="225">
        <v>2019</v>
      </c>
      <c r="EP4" s="225">
        <v>2008</v>
      </c>
      <c r="EQ4" s="225">
        <v>2009</v>
      </c>
      <c r="ER4" s="225">
        <v>2010</v>
      </c>
      <c r="ES4" s="225">
        <v>2011</v>
      </c>
      <c r="ET4" s="225">
        <v>2012</v>
      </c>
      <c r="EU4" s="225">
        <v>2013</v>
      </c>
      <c r="EV4" s="225">
        <v>2014</v>
      </c>
      <c r="EW4" s="225">
        <v>2015</v>
      </c>
      <c r="EX4" s="225">
        <v>2016</v>
      </c>
      <c r="EY4" s="225">
        <v>2017</v>
      </c>
      <c r="EZ4" s="225">
        <v>2018</v>
      </c>
      <c r="FA4" s="225">
        <v>2019</v>
      </c>
      <c r="FB4" s="225">
        <v>2020</v>
      </c>
      <c r="FD4" s="225">
        <v>2009</v>
      </c>
      <c r="FE4" s="225">
        <v>2010</v>
      </c>
      <c r="FF4" s="225">
        <v>2011</v>
      </c>
      <c r="FG4" s="225">
        <v>2012</v>
      </c>
      <c r="FH4" s="225">
        <v>2013</v>
      </c>
      <c r="FI4" s="225">
        <v>2014</v>
      </c>
      <c r="FJ4" s="225">
        <v>2015</v>
      </c>
      <c r="FK4" s="225">
        <v>2016</v>
      </c>
      <c r="FL4" s="225">
        <v>2017</v>
      </c>
      <c r="FM4" s="225">
        <v>2018</v>
      </c>
      <c r="FO4" s="225">
        <v>2010</v>
      </c>
      <c r="FP4" s="225">
        <v>2011</v>
      </c>
      <c r="FQ4" s="225">
        <v>2012</v>
      </c>
      <c r="FR4" s="225">
        <v>2013</v>
      </c>
      <c r="FS4" s="225">
        <v>2014</v>
      </c>
      <c r="FT4" s="225">
        <v>2015</v>
      </c>
      <c r="FU4" s="225">
        <v>2016</v>
      </c>
      <c r="FV4" s="225">
        <v>2017</v>
      </c>
      <c r="FW4" s="225">
        <v>2018</v>
      </c>
      <c r="FX4" s="225">
        <v>2019</v>
      </c>
      <c r="FY4" s="225">
        <v>2020</v>
      </c>
      <c r="FZ4" s="215"/>
      <c r="GA4" s="225">
        <v>2011</v>
      </c>
      <c r="GB4" s="225">
        <v>2012</v>
      </c>
      <c r="GC4" s="225">
        <v>2013</v>
      </c>
      <c r="GD4" s="225">
        <v>2014</v>
      </c>
      <c r="GE4" s="225">
        <v>2015</v>
      </c>
      <c r="GF4" s="225">
        <v>2016</v>
      </c>
      <c r="GG4" s="225">
        <v>2017</v>
      </c>
      <c r="GH4" s="225">
        <v>2018</v>
      </c>
      <c r="GI4" s="225">
        <v>2019</v>
      </c>
      <c r="GJ4" s="225">
        <v>2020</v>
      </c>
      <c r="GL4" s="225">
        <v>2011</v>
      </c>
      <c r="GM4" s="225">
        <v>2012</v>
      </c>
      <c r="GN4" s="225">
        <v>2013</v>
      </c>
      <c r="GO4" s="225">
        <v>2014</v>
      </c>
      <c r="GP4" s="225">
        <v>2015</v>
      </c>
      <c r="GQ4" s="225">
        <v>2016</v>
      </c>
      <c r="GR4" s="225">
        <v>2017</v>
      </c>
      <c r="GS4" s="225">
        <v>2018</v>
      </c>
      <c r="GT4" s="225">
        <v>2019</v>
      </c>
      <c r="GU4" s="225">
        <v>2020</v>
      </c>
      <c r="GW4" s="225">
        <v>2012</v>
      </c>
      <c r="GX4" s="225">
        <v>2013</v>
      </c>
      <c r="GY4" s="225">
        <v>2014</v>
      </c>
      <c r="GZ4" s="225">
        <v>2015</v>
      </c>
      <c r="HA4" s="225">
        <v>2016</v>
      </c>
      <c r="HB4" s="225">
        <v>2017</v>
      </c>
      <c r="HC4" s="225">
        <v>2018</v>
      </c>
      <c r="HD4" s="225">
        <v>2019</v>
      </c>
      <c r="HE4" s="225">
        <v>2020</v>
      </c>
      <c r="HF4" s="225">
        <v>2021</v>
      </c>
      <c r="HH4" s="225">
        <v>2009</v>
      </c>
      <c r="HI4" s="225">
        <v>2010</v>
      </c>
      <c r="HJ4" s="225">
        <v>2011</v>
      </c>
      <c r="HK4" s="225">
        <v>2012</v>
      </c>
      <c r="HL4" s="225">
        <v>2013</v>
      </c>
      <c r="HM4" s="225">
        <v>2014</v>
      </c>
      <c r="HN4" s="225">
        <v>2015</v>
      </c>
      <c r="HO4" s="225">
        <v>2016</v>
      </c>
      <c r="HP4" s="225">
        <v>2017</v>
      </c>
      <c r="HQ4" s="225">
        <v>2018</v>
      </c>
      <c r="HR4" s="225">
        <v>2019</v>
      </c>
      <c r="HS4" s="225">
        <v>2020</v>
      </c>
    </row>
    <row r="5" spans="1:227" ht="15.75">
      <c r="A5" s="226"/>
      <c r="B5" s="226"/>
      <c r="D5" s="205" t="s">
        <v>456</v>
      </c>
      <c r="E5" s="29" t="s">
        <v>457</v>
      </c>
      <c r="F5" s="29"/>
      <c r="G5" s="29"/>
      <c r="H5" s="29"/>
      <c r="I5" s="29"/>
      <c r="J5" s="29"/>
      <c r="K5" s="29"/>
      <c r="CR5" s="219" t="s">
        <v>451</v>
      </c>
      <c r="DH5" s="215"/>
      <c r="DJ5" s="227"/>
      <c r="DK5" s="227"/>
      <c r="EB5" s="195"/>
      <c r="EC5" s="195"/>
      <c r="ED5" s="195"/>
      <c r="EE5" s="195"/>
      <c r="EF5" s="195"/>
      <c r="EG5" s="195"/>
      <c r="EH5" s="195"/>
      <c r="EI5" s="195"/>
      <c r="EJ5" s="195"/>
      <c r="EK5" s="195"/>
      <c r="EL5" s="195"/>
      <c r="EM5" s="195"/>
      <c r="EN5" s="195"/>
      <c r="EP5" s="195"/>
      <c r="EQ5" s="195"/>
      <c r="ER5" s="195"/>
      <c r="ES5" s="195"/>
      <c r="ET5" s="195"/>
      <c r="EU5" s="195"/>
      <c r="EV5" s="195"/>
      <c r="EW5" s="195"/>
      <c r="EX5" s="195"/>
      <c r="EY5" s="195"/>
      <c r="EZ5" s="195"/>
      <c r="FA5" s="195"/>
      <c r="FB5" s="195"/>
      <c r="FD5" s="195"/>
      <c r="FE5" s="195"/>
      <c r="FF5" s="195"/>
      <c r="FG5" s="195"/>
      <c r="FH5" s="195"/>
      <c r="FI5" s="195"/>
      <c r="FJ5" s="195"/>
      <c r="FK5" s="195"/>
      <c r="FL5" s="195"/>
      <c r="FM5" s="195"/>
      <c r="GA5" s="195"/>
      <c r="GB5" s="195"/>
      <c r="GC5" s="195"/>
      <c r="GD5" s="195"/>
      <c r="GE5" s="195"/>
      <c r="GF5" s="195"/>
      <c r="GG5" s="195"/>
      <c r="GH5" s="195"/>
      <c r="GI5" s="195"/>
      <c r="GJ5" s="195"/>
      <c r="GL5" s="195"/>
      <c r="GM5" s="195"/>
      <c r="GN5" s="195"/>
      <c r="GO5" s="195"/>
      <c r="GP5" s="195"/>
      <c r="GQ5" s="195"/>
      <c r="GR5" s="195"/>
      <c r="GS5" s="195"/>
      <c r="GT5" s="195"/>
      <c r="GU5" s="195"/>
    </row>
    <row r="6" spans="1:227" ht="15.75">
      <c r="F6" s="28" t="s">
        <v>458</v>
      </c>
      <c r="H6" s="29"/>
      <c r="I6" s="29"/>
      <c r="J6" s="29"/>
      <c r="K6" s="29"/>
      <c r="T6" s="230">
        <v>1437.5463563800001</v>
      </c>
      <c r="U6" s="230">
        <v>1285.2980009793134</v>
      </c>
      <c r="V6" s="230">
        <v>1297.6304651198486</v>
      </c>
      <c r="W6" s="230">
        <v>1320.8317082851279</v>
      </c>
      <c r="X6" s="230">
        <v>1361.5660211539825</v>
      </c>
      <c r="Y6" s="230">
        <v>1411.1026791683921</v>
      </c>
      <c r="Z6" s="230">
        <v>1473.8007753701206</v>
      </c>
      <c r="AA6" s="230">
        <v>1547.8526898862451</v>
      </c>
      <c r="AB6" s="230">
        <v>1611.6998609210157</v>
      </c>
      <c r="AC6" s="230">
        <v>1678.6150742313619</v>
      </c>
      <c r="AD6" s="230">
        <v>1751.3554241332383</v>
      </c>
      <c r="AE6" s="230">
        <v>1815.2826440104006</v>
      </c>
      <c r="AF6" s="230">
        <v>2204.6460628179102</v>
      </c>
      <c r="AG6" s="230">
        <v>2881.5208831641044</v>
      </c>
      <c r="AH6" s="230">
        <v>3285.7414691652939</v>
      </c>
      <c r="AI6" s="230">
        <v>3447.9091380516988</v>
      </c>
      <c r="AJ6" s="230">
        <v>3452.5172200483189</v>
      </c>
      <c r="AL6" s="231">
        <v>1437.5463563800001</v>
      </c>
      <c r="AM6" s="231">
        <v>1289.9735347424751</v>
      </c>
      <c r="AN6" s="231">
        <v>1308.364416247126</v>
      </c>
      <c r="AO6" s="231">
        <v>1331.7836229520046</v>
      </c>
      <c r="AP6" s="231">
        <v>1370.5399062281394</v>
      </c>
      <c r="AQ6" s="231">
        <v>1414.7779234980092</v>
      </c>
      <c r="AR6" s="231">
        <v>1473.8007753701206</v>
      </c>
      <c r="AS6" s="231">
        <v>1547.8526898862451</v>
      </c>
      <c r="AT6" s="231">
        <v>1611.6998609210157</v>
      </c>
      <c r="AU6" s="231">
        <v>1678.6150742313619</v>
      </c>
      <c r="AV6" s="231">
        <v>1751.3554241332383</v>
      </c>
      <c r="AX6" s="232">
        <v>0</v>
      </c>
      <c r="AY6" s="232">
        <v>-4.6755337631616385</v>
      </c>
      <c r="AZ6" s="232">
        <v>-10.733951127277351</v>
      </c>
      <c r="BA6" s="232">
        <v>-10.951914666876746</v>
      </c>
      <c r="BB6" s="232">
        <v>-8.9738850741568967</v>
      </c>
      <c r="BC6" s="232">
        <v>-3.6752443296170441</v>
      </c>
      <c r="BD6" s="232">
        <v>0</v>
      </c>
      <c r="BE6" s="232">
        <v>0</v>
      </c>
      <c r="BF6" s="232">
        <v>0</v>
      </c>
      <c r="BG6" s="232">
        <v>0</v>
      </c>
      <c r="BH6" s="232">
        <v>0</v>
      </c>
      <c r="BJ6" s="231"/>
      <c r="BK6" s="231"/>
      <c r="BL6" s="231"/>
      <c r="BM6" s="231"/>
      <c r="BN6" s="231"/>
      <c r="BO6" s="231">
        <v>1342.0545612600001</v>
      </c>
      <c r="BP6" s="231">
        <v>1336.1525801903335</v>
      </c>
      <c r="BQ6" s="231">
        <v>1360.464606957449</v>
      </c>
      <c r="BR6" s="231">
        <v>1368.2353282721833</v>
      </c>
      <c r="BS6" s="231">
        <v>1406.6101515856972</v>
      </c>
      <c r="BT6" s="231">
        <v>1447.9173756467437</v>
      </c>
      <c r="BU6" s="231">
        <v>1493.7903230519557</v>
      </c>
      <c r="BV6" s="231">
        <v>1556.1012181245626</v>
      </c>
      <c r="BW6" s="231">
        <v>1620.1577756692698</v>
      </c>
      <c r="BX6" s="231">
        <v>1687.7997569220499</v>
      </c>
      <c r="BY6" s="231">
        <v>1761.6419201366839</v>
      </c>
      <c r="CA6" s="232">
        <v>0</v>
      </c>
      <c r="CB6" s="232">
        <v>0</v>
      </c>
      <c r="CC6" s="232">
        <v>0</v>
      </c>
      <c r="CD6" s="232">
        <v>0</v>
      </c>
      <c r="CE6" s="232">
        <v>0</v>
      </c>
      <c r="CF6" s="232">
        <v>95.491795120000006</v>
      </c>
      <c r="CG6" s="232">
        <v>-50.854579211020109</v>
      </c>
      <c r="CH6" s="232">
        <v>-62.834141837600328</v>
      </c>
      <c r="CI6" s="232">
        <v>-47.403619987055436</v>
      </c>
      <c r="CJ6" s="232">
        <v>-45.04413043171462</v>
      </c>
      <c r="CK6" s="232">
        <v>-36.814696478351607</v>
      </c>
      <c r="CL6" s="232">
        <v>-19.98954768183512</v>
      </c>
      <c r="CM6" s="232">
        <v>-8.2485282383174763</v>
      </c>
      <c r="CN6" s="232">
        <v>-8.4579147482540975</v>
      </c>
      <c r="CO6" s="232">
        <v>-9.1846826906880779</v>
      </c>
      <c r="CP6" s="232">
        <v>-10.286496003445563</v>
      </c>
      <c r="CR6" s="219" t="s">
        <v>451</v>
      </c>
      <c r="CU6" s="232">
        <v>752.7</v>
      </c>
      <c r="CV6" s="232">
        <v>813.06000000000006</v>
      </c>
      <c r="CW6" s="232">
        <v>807.891097568291</v>
      </c>
      <c r="CX6" s="232">
        <v>872.45431637780769</v>
      </c>
      <c r="CY6" s="232">
        <v>733.95512846295412</v>
      </c>
      <c r="CZ6" s="232">
        <v>848.24821987999985</v>
      </c>
      <c r="DA6" s="232">
        <v>928.5560769199999</v>
      </c>
      <c r="DB6" s="232">
        <v>1022.1061777158001</v>
      </c>
      <c r="DC6" s="232">
        <v>1078.6123033539743</v>
      </c>
      <c r="DD6" s="232">
        <v>1199.8862186016825</v>
      </c>
      <c r="DE6" s="232">
        <v>1155.3789443439568</v>
      </c>
      <c r="DF6" s="232">
        <v>1183.7271078335275</v>
      </c>
      <c r="DG6" s="232">
        <v>1240.734600141267</v>
      </c>
      <c r="DJ6" s="227"/>
      <c r="DK6" s="227">
        <v>752.7</v>
      </c>
      <c r="DN6" s="227">
        <v>813.06000000000006</v>
      </c>
      <c r="DQ6" s="227">
        <v>807.891097568291</v>
      </c>
      <c r="DT6" s="227">
        <v>872.45431637780769</v>
      </c>
      <c r="DW6" s="233">
        <v>733.95512846295412</v>
      </c>
      <c r="DZ6" s="233">
        <v>848.24821987999985</v>
      </c>
      <c r="EB6" s="231">
        <v>888.53699999999992</v>
      </c>
      <c r="EC6" s="231">
        <v>928.5560769199999</v>
      </c>
      <c r="ED6" s="231">
        <v>1015.1869276546747</v>
      </c>
      <c r="EE6" s="231">
        <v>1145.2372475553248</v>
      </c>
      <c r="EF6" s="231">
        <v>1201.8678642451821</v>
      </c>
      <c r="EG6" s="231">
        <v>1245.6970074748369</v>
      </c>
      <c r="EH6" s="231">
        <v>1288.5400157272793</v>
      </c>
      <c r="EI6" s="231">
        <v>1324.2916394887002</v>
      </c>
      <c r="EJ6" s="231">
        <v>1359.1909731548544</v>
      </c>
      <c r="EK6" s="231">
        <v>1401.0382776878298</v>
      </c>
      <c r="EL6" s="231">
        <v>1452.7365718030128</v>
      </c>
      <c r="EM6" s="231">
        <v>1509.8287485204335</v>
      </c>
      <c r="EN6" s="231">
        <v>1581.2507372184205</v>
      </c>
      <c r="EP6" s="231">
        <v>988.05099999999982</v>
      </c>
      <c r="EQ6" s="231">
        <v>1022.1061777158001</v>
      </c>
      <c r="ER6" s="231">
        <v>1218.3061166906998</v>
      </c>
      <c r="ES6" s="231">
        <v>1277.9152509938945</v>
      </c>
      <c r="ET6" s="231">
        <v>1363.5529691966842</v>
      </c>
      <c r="EU6" s="231">
        <v>1393.5811327819038</v>
      </c>
      <c r="EV6" s="231">
        <v>1430.6843282638331</v>
      </c>
      <c r="EW6" s="231">
        <v>1471.7190232636613</v>
      </c>
      <c r="EX6" s="231">
        <v>1520.9082297264285</v>
      </c>
      <c r="EY6" s="231">
        <v>1588.0342582820924</v>
      </c>
      <c r="EZ6" s="231">
        <v>1645.4634613557139</v>
      </c>
      <c r="FA6" s="231">
        <v>1698.7283251778049</v>
      </c>
      <c r="FB6" s="231">
        <v>1733.0703448364243</v>
      </c>
      <c r="FD6" s="231">
        <v>975.97199999999998</v>
      </c>
      <c r="FE6" s="231">
        <v>1078.6123033539743</v>
      </c>
      <c r="FF6" s="231">
        <v>1203.581320558178</v>
      </c>
      <c r="FG6" s="231">
        <v>1467.2117637581753</v>
      </c>
      <c r="FH6" s="231">
        <v>1505.4393480659496</v>
      </c>
      <c r="FI6" s="231">
        <v>1543.7357388889518</v>
      </c>
      <c r="FJ6" s="231">
        <v>1594.5917131480994</v>
      </c>
      <c r="FK6" s="231">
        <v>1667.9761389297171</v>
      </c>
      <c r="FL6" s="231">
        <v>1714.6880391277955</v>
      </c>
      <c r="FM6" s="231">
        <v>1757.8132990735076</v>
      </c>
      <c r="FO6" s="231">
        <v>1016.717</v>
      </c>
      <c r="FP6" s="231">
        <v>1199.8862186016825</v>
      </c>
      <c r="FQ6" s="231">
        <v>1331.6180631803545</v>
      </c>
      <c r="FR6" s="231">
        <v>1433.7473417723997</v>
      </c>
      <c r="FS6" s="231">
        <v>1564.9596266810149</v>
      </c>
      <c r="FT6" s="231">
        <v>1648.657367600731</v>
      </c>
      <c r="FU6" s="231">
        <v>1741.8690884384482</v>
      </c>
      <c r="FV6" s="231">
        <v>1843.9638301645657</v>
      </c>
      <c r="FW6" s="231">
        <v>1918.0060996156897</v>
      </c>
      <c r="FX6" s="231">
        <v>2005.3482797952238</v>
      </c>
      <c r="FY6" s="231">
        <v>2088.8410944491243</v>
      </c>
      <c r="GA6" s="231">
        <v>1199.8862186016825</v>
      </c>
      <c r="GB6" s="231">
        <v>1331.6180631803545</v>
      </c>
      <c r="GC6" s="231">
        <v>1433.7473417723997</v>
      </c>
      <c r="GD6" s="231">
        <v>1564.9596266810149</v>
      </c>
      <c r="GE6" s="231">
        <v>1648.657367600731</v>
      </c>
      <c r="GF6" s="231">
        <v>1741.8690884384482</v>
      </c>
      <c r="GG6" s="231">
        <v>1843.9638301645657</v>
      </c>
      <c r="GH6" s="231">
        <v>1918.0060996156897</v>
      </c>
      <c r="GI6" s="231">
        <v>2005.3482797952238</v>
      </c>
      <c r="GJ6" s="231">
        <v>2088.8410944491243</v>
      </c>
      <c r="GL6" s="231">
        <v>1023.1300000000002</v>
      </c>
      <c r="GM6" s="231">
        <v>1155.3789443439568</v>
      </c>
      <c r="GN6" s="231">
        <v>1228.2904358266828</v>
      </c>
      <c r="GO6" s="231">
        <v>1429.5826852372088</v>
      </c>
      <c r="GP6" s="231">
        <v>1484.3263364959482</v>
      </c>
      <c r="GQ6" s="231">
        <v>1546.1316865771742</v>
      </c>
      <c r="GR6" s="231">
        <v>1608.6871231526775</v>
      </c>
      <c r="GS6" s="231">
        <v>1669.8609866399595</v>
      </c>
      <c r="GT6" s="231">
        <v>1725.1645758726322</v>
      </c>
      <c r="GU6" s="231">
        <v>1792.1720076864171</v>
      </c>
      <c r="GW6" s="231">
        <v>1069.4539703077096</v>
      </c>
      <c r="GX6" s="231">
        <v>1183.7271078335275</v>
      </c>
      <c r="GY6" s="231">
        <v>1240.734600141267</v>
      </c>
      <c r="GZ6" s="231">
        <v>1319.40781380932</v>
      </c>
      <c r="HA6" s="231">
        <v>1363.194442352868</v>
      </c>
      <c r="HB6" s="231">
        <v>1415.2575031396175</v>
      </c>
      <c r="HC6" s="231">
        <v>1465.2836964937362</v>
      </c>
      <c r="HD6" s="231">
        <v>1516.3458692306931</v>
      </c>
      <c r="HE6" s="231">
        <v>1582.3620065697512</v>
      </c>
      <c r="HF6" s="231">
        <v>1664.164404906548</v>
      </c>
      <c r="HH6" s="231">
        <v>988.07222716000001</v>
      </c>
      <c r="HI6" s="231">
        <v>1011.05591601</v>
      </c>
      <c r="HJ6" s="231">
        <v>1094.9179999999999</v>
      </c>
      <c r="HK6" s="231">
        <v>1352.9726462390122</v>
      </c>
      <c r="HL6" s="231">
        <v>1399.3674314710656</v>
      </c>
      <c r="HM6" s="231">
        <v>1463.1176550123212</v>
      </c>
      <c r="HN6" s="231">
        <v>1524.3374976969128</v>
      </c>
      <c r="HO6" s="231">
        <v>1581.0747424903234</v>
      </c>
      <c r="HP6" s="231">
        <v>1645.5873446805911</v>
      </c>
      <c r="HQ6" s="231">
        <v>1711.4042751353493</v>
      </c>
      <c r="HR6" s="231">
        <v>1774.9680327326514</v>
      </c>
      <c r="HS6" s="231">
        <v>1854.4157459406633</v>
      </c>
    </row>
    <row r="7" spans="1:227" ht="15" customHeight="1">
      <c r="E7" s="29"/>
      <c r="F7" s="28" t="s">
        <v>109</v>
      </c>
      <c r="G7" s="29"/>
      <c r="H7" s="29"/>
      <c r="I7" s="29"/>
      <c r="J7" s="29"/>
      <c r="K7" s="29"/>
      <c r="T7" s="230">
        <v>28.143449999999998</v>
      </c>
      <c r="U7" s="230">
        <v>37.285719999999991</v>
      </c>
      <c r="V7" s="230">
        <v>42.71644999999998</v>
      </c>
      <c r="W7" s="230">
        <v>42.322749999999985</v>
      </c>
      <c r="X7" s="230">
        <v>43.700699999999991</v>
      </c>
      <c r="Y7" s="230">
        <v>46.25974999999999</v>
      </c>
      <c r="Z7" s="230">
        <v>47.637700000000002</v>
      </c>
      <c r="AA7" s="230">
        <v>47.637700000000002</v>
      </c>
      <c r="AB7" s="230">
        <v>47.83455</v>
      </c>
      <c r="AC7" s="230">
        <v>48.425099999999979</v>
      </c>
      <c r="AD7" s="230">
        <v>49.015649999999972</v>
      </c>
      <c r="AE7" s="230">
        <v>49.212499999999977</v>
      </c>
      <c r="AF7" s="230">
        <v>67.519549999999981</v>
      </c>
      <c r="AG7" s="230">
        <v>88.582499999999996</v>
      </c>
      <c r="AH7" s="230">
        <v>93.503749999999968</v>
      </c>
      <c r="AI7" s="230">
        <v>95.669099999999986</v>
      </c>
      <c r="AJ7" s="230">
        <v>107.28324999999998</v>
      </c>
      <c r="AL7" s="231">
        <v>28.143449999999998</v>
      </c>
      <c r="AM7" s="231">
        <v>37.482570000000003</v>
      </c>
      <c r="AN7" s="231">
        <v>43.306999999999995</v>
      </c>
      <c r="AO7" s="231">
        <v>42.9133</v>
      </c>
      <c r="AP7" s="231">
        <v>44.0944</v>
      </c>
      <c r="AQ7" s="231">
        <v>46.456600000000002</v>
      </c>
      <c r="AR7" s="231">
        <v>47.637700000000002</v>
      </c>
      <c r="AS7" s="231">
        <v>47.637700000000002</v>
      </c>
      <c r="AT7" s="231">
        <v>47.83455</v>
      </c>
      <c r="AU7" s="231">
        <v>48.425099999999979</v>
      </c>
      <c r="AV7" s="231">
        <v>49.015649999999972</v>
      </c>
      <c r="AX7" s="232">
        <v>0</v>
      </c>
      <c r="AY7" s="232">
        <v>-0.19685000000001196</v>
      </c>
      <c r="AZ7" s="232">
        <v>-0.59055000000001456</v>
      </c>
      <c r="BA7" s="232">
        <v>-0.59055000000001456</v>
      </c>
      <c r="BB7" s="232">
        <v>-0.39370000000000971</v>
      </c>
      <c r="BC7" s="232">
        <v>-0.19685000000001196</v>
      </c>
      <c r="BD7" s="232">
        <v>0</v>
      </c>
      <c r="BE7" s="232">
        <v>0</v>
      </c>
      <c r="BF7" s="232">
        <v>0</v>
      </c>
      <c r="BG7" s="232">
        <v>0</v>
      </c>
      <c r="BH7" s="232">
        <v>0</v>
      </c>
      <c r="BJ7" s="231"/>
      <c r="BK7" s="231"/>
      <c r="BL7" s="231"/>
      <c r="BM7" s="231"/>
      <c r="BN7" s="231"/>
      <c r="BO7" s="231">
        <v>28.143443999999995</v>
      </c>
      <c r="BP7" s="231">
        <v>33.348719999999993</v>
      </c>
      <c r="BQ7" s="231">
        <v>35.432999999999993</v>
      </c>
      <c r="BR7" s="231">
        <v>35.826699999999995</v>
      </c>
      <c r="BS7" s="231">
        <v>37.007799999999982</v>
      </c>
      <c r="BT7" s="231">
        <v>39.173149999999993</v>
      </c>
      <c r="BU7" s="231">
        <v>41.141649999999998</v>
      </c>
      <c r="BV7" s="231">
        <v>42.322749999999999</v>
      </c>
      <c r="BW7" s="231">
        <v>43.700699999999991</v>
      </c>
      <c r="BX7" s="231">
        <v>44.881799999999984</v>
      </c>
      <c r="BY7" s="231">
        <v>45.669199999999996</v>
      </c>
      <c r="CA7" s="232">
        <v>0</v>
      </c>
      <c r="CB7" s="232">
        <v>0</v>
      </c>
      <c r="CC7" s="232">
        <v>0</v>
      </c>
      <c r="CD7" s="232">
        <v>0</v>
      </c>
      <c r="CE7" s="232">
        <v>0</v>
      </c>
      <c r="CF7" s="232">
        <v>6.0000000026150246E-6</v>
      </c>
      <c r="CG7" s="232">
        <v>3.9369999999999976</v>
      </c>
      <c r="CH7" s="232">
        <v>7.2834499999999878</v>
      </c>
      <c r="CI7" s="232">
        <v>6.4960499999999897</v>
      </c>
      <c r="CJ7" s="232">
        <v>6.6929000000000087</v>
      </c>
      <c r="CK7" s="232">
        <v>7.0865999999999971</v>
      </c>
      <c r="CL7" s="232">
        <v>6.4960500000000039</v>
      </c>
      <c r="CM7" s="232">
        <v>5.3149500000000032</v>
      </c>
      <c r="CN7" s="232">
        <v>4.1338500000000096</v>
      </c>
      <c r="CO7" s="232">
        <v>3.543299999999995</v>
      </c>
      <c r="CP7" s="232">
        <v>3.3464499999999759</v>
      </c>
      <c r="CR7" s="219" t="s">
        <v>451</v>
      </c>
      <c r="CU7" s="232">
        <v>0</v>
      </c>
      <c r="CV7" s="232">
        <v>10.453999999999999</v>
      </c>
      <c r="CW7" s="232">
        <v>22.545904999999998</v>
      </c>
      <c r="CX7" s="232">
        <v>30.664819999999999</v>
      </c>
      <c r="CY7" s="232">
        <v>32.422400000000003</v>
      </c>
      <c r="CZ7" s="232">
        <v>32.595558046240463</v>
      </c>
      <c r="DA7" s="232">
        <v>32.680219407188083</v>
      </c>
      <c r="DB7" s="232">
        <v>32.667879999999997</v>
      </c>
      <c r="DC7" s="232">
        <v>33.328399999999995</v>
      </c>
      <c r="DD7" s="232">
        <v>34.88364</v>
      </c>
      <c r="DE7" s="232">
        <v>34.744349999999997</v>
      </c>
      <c r="DF7" s="232">
        <v>30.368230000000004</v>
      </c>
      <c r="DG7" s="232">
        <v>28.131870000000006</v>
      </c>
      <c r="DJ7" s="227"/>
      <c r="DK7" s="227">
        <v>0</v>
      </c>
      <c r="DN7" s="227">
        <v>10.453999999999999</v>
      </c>
      <c r="DQ7" s="227">
        <v>22.545904999999998</v>
      </c>
      <c r="DT7" s="227">
        <v>30.664819999999999</v>
      </c>
      <c r="DW7" s="233">
        <v>32.422400000000003</v>
      </c>
      <c r="DZ7" s="233">
        <v>32.595558046240463</v>
      </c>
      <c r="EB7" s="231">
        <v>32.9</v>
      </c>
      <c r="EC7" s="231">
        <v>32.680219407188083</v>
      </c>
      <c r="ED7" s="231">
        <v>32.959943801934038</v>
      </c>
      <c r="EE7" s="231">
        <v>32.960279999999997</v>
      </c>
      <c r="EF7" s="231">
        <v>32.960279999999997</v>
      </c>
      <c r="EG7" s="231">
        <v>32.960279999999997</v>
      </c>
      <c r="EH7" s="231">
        <v>32.960279999999997</v>
      </c>
      <c r="EI7" s="231">
        <v>34.185605260654548</v>
      </c>
      <c r="EJ7" s="231">
        <v>37.589415469178178</v>
      </c>
      <c r="EK7" s="231">
        <v>41.706740417047278</v>
      </c>
      <c r="EL7" s="231">
        <v>45.584420417047276</v>
      </c>
      <c r="EM7" s="231">
        <v>48.481840208523629</v>
      </c>
      <c r="EN7" s="231">
        <v>51.155875364916362</v>
      </c>
      <c r="EP7" s="231">
        <v>32.695</v>
      </c>
      <c r="EQ7" s="231">
        <v>32.667879999999997</v>
      </c>
      <c r="ER7" s="231">
        <v>32.852279999999993</v>
      </c>
      <c r="ES7" s="231">
        <v>34.280640000000005</v>
      </c>
      <c r="ET7" s="231">
        <v>37.375420000000013</v>
      </c>
      <c r="EU7" s="231">
        <v>39.994080000000018</v>
      </c>
      <c r="EV7" s="231">
        <v>41.422440000000009</v>
      </c>
      <c r="EW7" s="231">
        <v>43.088860000000025</v>
      </c>
      <c r="EX7" s="231">
        <v>44.517220000000023</v>
      </c>
      <c r="EY7" s="231">
        <v>46.421700000000016</v>
      </c>
      <c r="EZ7" s="231">
        <v>47.612000000000002</v>
      </c>
      <c r="FA7" s="231">
        <v>47.850059999999999</v>
      </c>
      <c r="FB7" s="231">
        <v>49.278420000000018</v>
      </c>
      <c r="FD7" s="231">
        <v>32.741999999999997</v>
      </c>
      <c r="FE7" s="231">
        <v>33.328399999999995</v>
      </c>
      <c r="FF7" s="231">
        <v>36.423180000000009</v>
      </c>
      <c r="FG7" s="231">
        <v>39.279900000000005</v>
      </c>
      <c r="FH7" s="231">
        <v>40.946320000000007</v>
      </c>
      <c r="FI7" s="231">
        <v>42.850800000000007</v>
      </c>
      <c r="FJ7" s="231">
        <v>44.755280000000013</v>
      </c>
      <c r="FK7" s="231">
        <v>47.135880000000007</v>
      </c>
      <c r="FL7" s="231">
        <v>50.944840000000006</v>
      </c>
      <c r="FM7" s="231">
        <v>54.039619999999992</v>
      </c>
      <c r="FO7" s="231">
        <v>33.42868</v>
      </c>
      <c r="FP7" s="231">
        <v>34.88364</v>
      </c>
      <c r="FQ7" s="231">
        <v>35.779490000000003</v>
      </c>
      <c r="FR7" s="231">
        <v>36.269619999999989</v>
      </c>
      <c r="FS7" s="231">
        <v>36.514684999999993</v>
      </c>
      <c r="FT7" s="231">
        <v>37.004815000000001</v>
      </c>
      <c r="FU7" s="231">
        <v>38.230139999999999</v>
      </c>
      <c r="FV7" s="231">
        <v>39.700530000000001</v>
      </c>
      <c r="FW7" s="231">
        <v>41.170919999999995</v>
      </c>
      <c r="FX7" s="231">
        <v>42.886375000000001</v>
      </c>
      <c r="FY7" s="231">
        <v>44.356765000000003</v>
      </c>
      <c r="GA7" s="231">
        <v>34.88364</v>
      </c>
      <c r="GB7" s="231">
        <v>35.779490000000003</v>
      </c>
      <c r="GC7" s="231">
        <v>36.269619999999989</v>
      </c>
      <c r="GD7" s="231">
        <v>36.514684999999993</v>
      </c>
      <c r="GE7" s="231">
        <v>37.004815000000001</v>
      </c>
      <c r="GF7" s="231">
        <v>38.230139999999999</v>
      </c>
      <c r="GG7" s="231">
        <v>39.700530000000001</v>
      </c>
      <c r="GH7" s="231">
        <v>41.170919999999995</v>
      </c>
      <c r="GI7" s="231">
        <v>42.886375000000001</v>
      </c>
      <c r="GJ7" s="231">
        <v>44.356765000000003</v>
      </c>
      <c r="GL7" s="231">
        <v>34.884</v>
      </c>
      <c r="GM7" s="231">
        <v>34.744349999999997</v>
      </c>
      <c r="GN7" s="231">
        <v>32.36168</v>
      </c>
      <c r="GO7" s="231">
        <v>28.695199999999996</v>
      </c>
      <c r="GP7" s="231">
        <v>27.65607</v>
      </c>
      <c r="GQ7" s="231">
        <v>27.424800000000001</v>
      </c>
      <c r="GR7" s="231">
        <v>27.776399999999999</v>
      </c>
      <c r="GS7" s="231">
        <v>29.1828</v>
      </c>
      <c r="GT7" s="231">
        <v>31.292400000000001</v>
      </c>
      <c r="GU7" s="231">
        <v>33.226200000000006</v>
      </c>
      <c r="GW7" s="231">
        <v>34.744454418034096</v>
      </c>
      <c r="GX7" s="231">
        <v>30.368230000000004</v>
      </c>
      <c r="GY7" s="231">
        <v>28.131870000000006</v>
      </c>
      <c r="GZ7" s="231">
        <v>30.668389999999995</v>
      </c>
      <c r="HA7" s="231">
        <v>31.116600000000005</v>
      </c>
      <c r="HB7" s="231">
        <v>32.523000000000003</v>
      </c>
      <c r="HC7" s="231">
        <v>34.632600000000011</v>
      </c>
      <c r="HD7" s="231">
        <v>36.742200000000004</v>
      </c>
      <c r="HE7" s="231">
        <v>39.203400000000009</v>
      </c>
      <c r="HF7" s="231">
        <v>40.785600000000009</v>
      </c>
      <c r="HH7" s="231">
        <v>32.543486000000001</v>
      </c>
      <c r="HI7" s="231">
        <v>33.427946040000002</v>
      </c>
      <c r="HJ7" s="231">
        <v>34.884999999999998</v>
      </c>
      <c r="HK7" s="231">
        <v>35.779490000000003</v>
      </c>
      <c r="HL7" s="231">
        <v>36.269619999999989</v>
      </c>
      <c r="HM7" s="231">
        <v>36.269619999999989</v>
      </c>
      <c r="HN7" s="231">
        <v>36.514684999999993</v>
      </c>
      <c r="HO7" s="231">
        <v>37.494945000000001</v>
      </c>
      <c r="HP7" s="231">
        <v>38.965335000000003</v>
      </c>
      <c r="HQ7" s="231">
        <v>40.680790000000002</v>
      </c>
      <c r="HR7" s="231">
        <v>42.64130999999999</v>
      </c>
      <c r="HS7" s="231">
        <v>44.601830000000007</v>
      </c>
    </row>
    <row r="8" spans="1:227" ht="15" customHeight="1">
      <c r="D8" s="234"/>
      <c r="E8" s="29"/>
      <c r="F8" s="28" t="s">
        <v>459</v>
      </c>
      <c r="G8" s="29"/>
      <c r="H8" s="29"/>
      <c r="I8" s="29"/>
      <c r="J8" s="29"/>
      <c r="K8" s="29"/>
      <c r="T8" s="230">
        <v>153.99967624999996</v>
      </c>
      <c r="U8" s="230">
        <v>161.5</v>
      </c>
      <c r="V8" s="230">
        <v>153.5</v>
      </c>
      <c r="W8" s="230">
        <v>150</v>
      </c>
      <c r="X8" s="230">
        <v>151.5</v>
      </c>
      <c r="Y8" s="230">
        <v>155.5</v>
      </c>
      <c r="Z8" s="230">
        <v>163.5</v>
      </c>
      <c r="AA8" s="230">
        <v>179.00000000000003</v>
      </c>
      <c r="AB8" s="230">
        <v>201.5</v>
      </c>
      <c r="AC8" s="230">
        <v>225.00000000000006</v>
      </c>
      <c r="AD8" s="230">
        <v>247.99999999999997</v>
      </c>
      <c r="AE8" s="230">
        <v>265.99999999999994</v>
      </c>
      <c r="AF8" s="230">
        <v>297</v>
      </c>
      <c r="AG8" s="230">
        <v>347</v>
      </c>
      <c r="AH8" s="230">
        <v>397</v>
      </c>
      <c r="AI8" s="230">
        <v>447.00000000000011</v>
      </c>
      <c r="AJ8" s="230">
        <v>496.99999999999989</v>
      </c>
      <c r="AL8" s="231">
        <v>153.99967624999996</v>
      </c>
      <c r="AM8" s="231">
        <v>162</v>
      </c>
      <c r="AN8" s="231">
        <v>155.5</v>
      </c>
      <c r="AO8" s="231">
        <v>153</v>
      </c>
      <c r="AP8" s="231">
        <v>153.5</v>
      </c>
      <c r="AQ8" s="231">
        <v>156</v>
      </c>
      <c r="AR8" s="231">
        <v>163.5</v>
      </c>
      <c r="AS8" s="231">
        <v>179.00000000000003</v>
      </c>
      <c r="AT8" s="231">
        <v>201.5</v>
      </c>
      <c r="AU8" s="231">
        <v>225.00000000000006</v>
      </c>
      <c r="AV8" s="231">
        <v>247.99999999999997</v>
      </c>
      <c r="AX8" s="232">
        <v>0</v>
      </c>
      <c r="AY8" s="232">
        <v>-0.5</v>
      </c>
      <c r="AZ8" s="232">
        <v>-2</v>
      </c>
      <c r="BA8" s="232">
        <v>-3</v>
      </c>
      <c r="BB8" s="232">
        <v>-2</v>
      </c>
      <c r="BC8" s="232">
        <v>-0.5</v>
      </c>
      <c r="BD8" s="232">
        <v>0</v>
      </c>
      <c r="BE8" s="232">
        <v>0</v>
      </c>
      <c r="BF8" s="232">
        <v>0</v>
      </c>
      <c r="BG8" s="232">
        <v>0</v>
      </c>
      <c r="BH8" s="232">
        <v>0</v>
      </c>
      <c r="BJ8" s="231"/>
      <c r="BK8" s="231"/>
      <c r="BL8" s="231"/>
      <c r="BM8" s="231"/>
      <c r="BN8" s="231"/>
      <c r="BO8" s="231">
        <v>154.00001823999997</v>
      </c>
      <c r="BP8" s="231">
        <v>153</v>
      </c>
      <c r="BQ8" s="231">
        <v>139.50000000000003</v>
      </c>
      <c r="BR8" s="231">
        <v>139.99999999999997</v>
      </c>
      <c r="BS8" s="231">
        <v>141.5</v>
      </c>
      <c r="BT8" s="231">
        <v>144.99999999999997</v>
      </c>
      <c r="BU8" s="231">
        <v>155</v>
      </c>
      <c r="BV8" s="231">
        <v>171.5</v>
      </c>
      <c r="BW8" s="231">
        <v>192.50000000000003</v>
      </c>
      <c r="BX8" s="231">
        <v>215</v>
      </c>
      <c r="BY8" s="231">
        <v>236.50000000000003</v>
      </c>
      <c r="CA8" s="232">
        <v>0</v>
      </c>
      <c r="CB8" s="232">
        <v>0</v>
      </c>
      <c r="CC8" s="232">
        <v>0</v>
      </c>
      <c r="CD8" s="232">
        <v>0</v>
      </c>
      <c r="CE8" s="232">
        <v>0</v>
      </c>
      <c r="CF8" s="232">
        <v>-3.4199000000967317E-4</v>
      </c>
      <c r="CG8" s="232">
        <v>8.5</v>
      </c>
      <c r="CH8" s="232">
        <v>13.999999999999972</v>
      </c>
      <c r="CI8" s="232">
        <v>10.000000000000028</v>
      </c>
      <c r="CJ8" s="232">
        <v>10</v>
      </c>
      <c r="CK8" s="232">
        <v>10.500000000000028</v>
      </c>
      <c r="CL8" s="232">
        <v>8.5</v>
      </c>
      <c r="CM8" s="232">
        <v>7.5000000000000284</v>
      </c>
      <c r="CN8" s="232">
        <v>8.9999999999999716</v>
      </c>
      <c r="CO8" s="232">
        <v>10.000000000000057</v>
      </c>
      <c r="CP8" s="232">
        <v>11.499999999999943</v>
      </c>
      <c r="CU8" s="232">
        <v>80</v>
      </c>
      <c r="CV8" s="232">
        <v>80</v>
      </c>
      <c r="CW8" s="232">
        <v>80</v>
      </c>
      <c r="CX8" s="232">
        <v>80</v>
      </c>
      <c r="CY8" s="232">
        <v>80</v>
      </c>
      <c r="CZ8" s="232">
        <v>80.000000000000014</v>
      </c>
      <c r="DA8" s="232">
        <v>81.999999999999986</v>
      </c>
      <c r="DB8" s="232">
        <v>86.999999999999986</v>
      </c>
      <c r="DC8" s="232">
        <v>103.00000000000001</v>
      </c>
      <c r="DD8" s="232">
        <v>119.5</v>
      </c>
      <c r="DE8" s="232">
        <v>135.50000000000003</v>
      </c>
      <c r="DF8" s="232">
        <v>144.00000000000003</v>
      </c>
      <c r="DG8" s="232">
        <v>154</v>
      </c>
      <c r="DJ8" s="227"/>
      <c r="DK8" s="227">
        <v>80</v>
      </c>
      <c r="DN8" s="227">
        <v>80</v>
      </c>
      <c r="DQ8" s="227">
        <v>80</v>
      </c>
      <c r="DT8" s="227">
        <v>80</v>
      </c>
      <c r="DW8" s="233">
        <v>80</v>
      </c>
      <c r="DZ8" s="233">
        <v>80.000000000000014</v>
      </c>
      <c r="EB8" s="231">
        <v>80</v>
      </c>
      <c r="EC8" s="231">
        <v>81.999999999999986</v>
      </c>
      <c r="ED8" s="231">
        <v>84</v>
      </c>
      <c r="EE8" s="231">
        <v>84</v>
      </c>
      <c r="EF8" s="231">
        <v>84.999999999999986</v>
      </c>
      <c r="EG8" s="231">
        <v>86</v>
      </c>
      <c r="EH8" s="231">
        <v>86</v>
      </c>
      <c r="EI8" s="231">
        <v>86</v>
      </c>
      <c r="EJ8" s="231">
        <v>86</v>
      </c>
      <c r="EK8" s="231">
        <v>86</v>
      </c>
      <c r="EL8" s="231">
        <v>87</v>
      </c>
      <c r="EM8" s="231">
        <v>95</v>
      </c>
      <c r="EN8" s="231">
        <v>102</v>
      </c>
      <c r="EP8" s="231">
        <v>82</v>
      </c>
      <c r="EQ8" s="231">
        <v>86.999999999999986</v>
      </c>
      <c r="ER8" s="231">
        <v>97.000000000000014</v>
      </c>
      <c r="ES8" s="231">
        <v>105.49999999999999</v>
      </c>
      <c r="ET8" s="231">
        <v>113.99999999999997</v>
      </c>
      <c r="EU8" s="231">
        <v>122.00000000000001</v>
      </c>
      <c r="EV8" s="231">
        <v>127.00000000000003</v>
      </c>
      <c r="EW8" s="231">
        <v>132.49999999999997</v>
      </c>
      <c r="EX8" s="231">
        <v>137.49999999999997</v>
      </c>
      <c r="EY8" s="231">
        <v>140.49999999999997</v>
      </c>
      <c r="EZ8" s="231">
        <v>142.49999999999997</v>
      </c>
      <c r="FA8" s="231">
        <v>145.00000000000003</v>
      </c>
      <c r="FB8" s="231">
        <v>149.5</v>
      </c>
      <c r="FD8" s="231">
        <v>87</v>
      </c>
      <c r="FE8" s="231">
        <v>103.00000000000001</v>
      </c>
      <c r="FF8" s="231">
        <v>127.5</v>
      </c>
      <c r="FG8" s="231">
        <v>143.5</v>
      </c>
      <c r="FH8" s="231">
        <v>149</v>
      </c>
      <c r="FI8" s="231">
        <v>155</v>
      </c>
      <c r="FJ8" s="231">
        <v>161.99999999999997</v>
      </c>
      <c r="FK8" s="231">
        <v>170</v>
      </c>
      <c r="FL8" s="231">
        <v>180</v>
      </c>
      <c r="FM8" s="231">
        <v>189.5</v>
      </c>
      <c r="FO8" s="231">
        <v>103.00043899999999</v>
      </c>
      <c r="FP8" s="231">
        <v>119.5</v>
      </c>
      <c r="FQ8" s="231">
        <v>135.50000000000003</v>
      </c>
      <c r="FR8" s="231">
        <v>150.5</v>
      </c>
      <c r="FS8" s="231">
        <v>161</v>
      </c>
      <c r="FT8" s="231">
        <v>170.5</v>
      </c>
      <c r="FU8" s="231">
        <v>179.5</v>
      </c>
      <c r="FV8" s="231">
        <v>190.99999999999997</v>
      </c>
      <c r="FW8" s="231">
        <v>202.99999999999994</v>
      </c>
      <c r="FX8" s="231">
        <v>210.49999999999991</v>
      </c>
      <c r="FY8" s="231">
        <v>214.49999999999994</v>
      </c>
      <c r="GA8" s="231">
        <v>119.5</v>
      </c>
      <c r="GB8" s="231">
        <v>135.50000000000003</v>
      </c>
      <c r="GC8" s="231">
        <v>150.5</v>
      </c>
      <c r="GD8" s="231">
        <v>161</v>
      </c>
      <c r="GE8" s="231">
        <v>170.5</v>
      </c>
      <c r="GF8" s="231">
        <v>179.5</v>
      </c>
      <c r="GG8" s="231">
        <v>190.99999999999997</v>
      </c>
      <c r="GH8" s="231">
        <v>202.99999999999994</v>
      </c>
      <c r="GI8" s="231">
        <v>210.49999999999991</v>
      </c>
      <c r="GJ8" s="231">
        <v>214.49999999999994</v>
      </c>
      <c r="GL8" s="231">
        <v>119.5</v>
      </c>
      <c r="GM8" s="231">
        <v>135.50000000000003</v>
      </c>
      <c r="GN8" s="231">
        <v>154.5</v>
      </c>
      <c r="GO8" s="231">
        <v>175</v>
      </c>
      <c r="GP8" s="231">
        <v>189.50000000000003</v>
      </c>
      <c r="GQ8" s="231">
        <v>198.5</v>
      </c>
      <c r="GR8" s="231">
        <v>214.5</v>
      </c>
      <c r="GS8" s="231">
        <v>233.99999999999994</v>
      </c>
      <c r="GT8" s="231">
        <v>251.50000000000003</v>
      </c>
      <c r="GU8" s="231">
        <v>267.00000000000006</v>
      </c>
      <c r="GW8" s="231">
        <v>135.49998632869244</v>
      </c>
      <c r="GX8" s="231">
        <v>144.00000000000003</v>
      </c>
      <c r="GY8" s="231">
        <v>154</v>
      </c>
      <c r="GZ8" s="231">
        <v>169.5</v>
      </c>
      <c r="HA8" s="231">
        <v>178.49999999999997</v>
      </c>
      <c r="HB8" s="231">
        <v>188.00000000000003</v>
      </c>
      <c r="HC8" s="231">
        <v>198.5</v>
      </c>
      <c r="HD8" s="231">
        <v>209.50000000000003</v>
      </c>
      <c r="HE8" s="231">
        <v>223.50000000000006</v>
      </c>
      <c r="HF8" s="231">
        <v>237.49999999999997</v>
      </c>
      <c r="HH8" s="231">
        <v>87.171299819999987</v>
      </c>
      <c r="HI8" s="231">
        <v>101.8502854</v>
      </c>
      <c r="HJ8" s="231">
        <v>119.60899999999999</v>
      </c>
      <c r="HK8" s="231">
        <v>135.50000000000003</v>
      </c>
      <c r="HL8" s="231">
        <v>153</v>
      </c>
      <c r="HM8" s="231">
        <v>164</v>
      </c>
      <c r="HN8" s="231">
        <v>174</v>
      </c>
      <c r="HO8" s="231">
        <v>187.5</v>
      </c>
      <c r="HP8" s="231">
        <v>204</v>
      </c>
      <c r="HQ8" s="231">
        <v>222</v>
      </c>
      <c r="HR8" s="231">
        <v>235.5</v>
      </c>
      <c r="HS8" s="231">
        <v>248</v>
      </c>
    </row>
    <row r="9" spans="1:227" ht="15" customHeight="1">
      <c r="D9" s="234"/>
      <c r="E9" s="29"/>
      <c r="F9" s="28" t="s">
        <v>460</v>
      </c>
      <c r="G9" s="29"/>
      <c r="H9" s="29"/>
      <c r="I9" s="29"/>
      <c r="J9" s="29"/>
      <c r="K9" s="29"/>
      <c r="T9" s="230">
        <v>81.091279870000008</v>
      </c>
      <c r="U9" s="230">
        <v>90.199644817299941</v>
      </c>
      <c r="V9" s="230">
        <v>92.22189329531416</v>
      </c>
      <c r="W9" s="230">
        <v>94.292096862855075</v>
      </c>
      <c r="X9" s="230">
        <v>96.411425327121094</v>
      </c>
      <c r="Y9" s="230">
        <v>98.581077415605066</v>
      </c>
      <c r="Z9" s="230">
        <v>100.80228149547055</v>
      </c>
      <c r="AA9" s="230">
        <v>103.07629631087227</v>
      </c>
      <c r="AB9" s="230">
        <v>105.40441173866834</v>
      </c>
      <c r="AC9" s="230">
        <v>107.7879495629837</v>
      </c>
      <c r="AD9" s="230">
        <v>110.22826426909597</v>
      </c>
      <c r="AE9" s="230">
        <v>112.72674385712591</v>
      </c>
      <c r="AF9" s="230">
        <v>115.28481067602704</v>
      </c>
      <c r="AG9" s="230">
        <v>117.9039222783819</v>
      </c>
      <c r="AH9" s="230">
        <v>120.58557229652429</v>
      </c>
      <c r="AI9" s="230">
        <v>123.3312913405201</v>
      </c>
      <c r="AJ9" s="230">
        <v>126.14264791855292</v>
      </c>
      <c r="AL9" s="231">
        <v>81.091279870000008</v>
      </c>
      <c r="AM9" s="231">
        <v>90.199644817299941</v>
      </c>
      <c r="AN9" s="231">
        <v>92.22189329531416</v>
      </c>
      <c r="AO9" s="231">
        <v>94.292096862855075</v>
      </c>
      <c r="AP9" s="231">
        <v>96.411425327121094</v>
      </c>
      <c r="AQ9" s="231">
        <v>98.581077415605066</v>
      </c>
      <c r="AR9" s="231">
        <v>100.80228149547055</v>
      </c>
      <c r="AS9" s="231">
        <v>103.07629631087227</v>
      </c>
      <c r="AT9" s="231">
        <v>105.40441173866834</v>
      </c>
      <c r="AU9" s="231">
        <v>107.7879495629837</v>
      </c>
      <c r="AV9" s="231">
        <v>110.22826426909597</v>
      </c>
      <c r="AX9" s="232">
        <v>0</v>
      </c>
      <c r="AY9" s="232">
        <v>0</v>
      </c>
      <c r="AZ9" s="232">
        <v>0</v>
      </c>
      <c r="BA9" s="232">
        <v>0</v>
      </c>
      <c r="BB9" s="232">
        <v>0</v>
      </c>
      <c r="BC9" s="232">
        <v>0</v>
      </c>
      <c r="BD9" s="232">
        <v>0</v>
      </c>
      <c r="BE9" s="232">
        <v>0</v>
      </c>
      <c r="BF9" s="232">
        <v>0</v>
      </c>
      <c r="BG9" s="232">
        <v>0</v>
      </c>
      <c r="BH9" s="232">
        <v>0</v>
      </c>
      <c r="BJ9" s="231"/>
      <c r="BK9" s="231"/>
      <c r="BL9" s="231"/>
      <c r="BM9" s="231"/>
      <c r="BN9" s="231"/>
      <c r="BO9" s="231">
        <v>80.091400259999986</v>
      </c>
      <c r="BP9" s="231">
        <v>90.199644817299941</v>
      </c>
      <c r="BQ9" s="231">
        <v>92.22189329531416</v>
      </c>
      <c r="BR9" s="231">
        <v>94.292096862855075</v>
      </c>
      <c r="BS9" s="231">
        <v>96.411425327121094</v>
      </c>
      <c r="BT9" s="231">
        <v>98.581077415605066</v>
      </c>
      <c r="BU9" s="231">
        <v>100.80228149547055</v>
      </c>
      <c r="BV9" s="231">
        <v>103.07629631087227</v>
      </c>
      <c r="BW9" s="231">
        <v>105.40441173866834</v>
      </c>
      <c r="BX9" s="231">
        <v>107.7879495629837</v>
      </c>
      <c r="BY9" s="231">
        <v>110.22826426909597</v>
      </c>
      <c r="CA9" s="232">
        <v>0</v>
      </c>
      <c r="CB9" s="232">
        <v>0</v>
      </c>
      <c r="CC9" s="232">
        <v>0</v>
      </c>
      <c r="CD9" s="232">
        <v>0</v>
      </c>
      <c r="CE9" s="232">
        <v>0</v>
      </c>
      <c r="CF9" s="232">
        <v>0.99987961000002201</v>
      </c>
      <c r="CG9" s="232">
        <v>0</v>
      </c>
      <c r="CH9" s="232">
        <v>0</v>
      </c>
      <c r="CI9" s="232">
        <v>0</v>
      </c>
      <c r="CJ9" s="232">
        <v>0</v>
      </c>
      <c r="CK9" s="232">
        <v>0</v>
      </c>
      <c r="CL9" s="232">
        <v>0</v>
      </c>
      <c r="CM9" s="232">
        <v>0</v>
      </c>
      <c r="CN9" s="232">
        <v>0</v>
      </c>
      <c r="CO9" s="232">
        <v>0</v>
      </c>
      <c r="CP9" s="232">
        <v>0</v>
      </c>
      <c r="CU9" s="232">
        <v>103</v>
      </c>
      <c r="CV9" s="232">
        <v>102.11</v>
      </c>
      <c r="CW9" s="232">
        <v>98.009963292400002</v>
      </c>
      <c r="CX9" s="232">
        <v>97.421670714247995</v>
      </c>
      <c r="CY9" s="232">
        <v>96.179844700000004</v>
      </c>
      <c r="CZ9" s="232">
        <v>95.77326446180561</v>
      </c>
      <c r="DA9" s="232">
        <v>96.155918749999998</v>
      </c>
      <c r="DB9" s="232">
        <v>96.888313749999995</v>
      </c>
      <c r="DC9" s="232">
        <v>91.444847027599991</v>
      </c>
      <c r="DD9" s="232">
        <v>81.765039452667992</v>
      </c>
      <c r="DE9" s="232">
        <v>81.038177259999983</v>
      </c>
      <c r="DF9" s="232">
        <v>82.626089259999986</v>
      </c>
      <c r="DG9" s="232">
        <v>81.091400259999986</v>
      </c>
      <c r="DJ9" s="227"/>
      <c r="DK9" s="227">
        <v>103</v>
      </c>
      <c r="DN9" s="227">
        <v>102.11</v>
      </c>
      <c r="DQ9" s="227">
        <v>98.009963292400002</v>
      </c>
      <c r="DT9" s="227">
        <v>97.421670714247995</v>
      </c>
      <c r="DW9" s="233">
        <v>96.179844700000004</v>
      </c>
      <c r="DZ9" s="233">
        <v>95.77326446180561</v>
      </c>
      <c r="EB9" s="231">
        <v>97.199589156378593</v>
      </c>
      <c r="EC9" s="231">
        <v>96.155918749999998</v>
      </c>
      <c r="ED9" s="231">
        <v>96.888313749999995</v>
      </c>
      <c r="EE9" s="231">
        <v>95.833013750000006</v>
      </c>
      <c r="EF9" s="231">
        <v>86.227197500000003</v>
      </c>
      <c r="EG9" s="231">
        <v>85.801292500000002</v>
      </c>
      <c r="EH9" s="231">
        <v>86.622482500000004</v>
      </c>
      <c r="EI9" s="231">
        <v>85.014714999999995</v>
      </c>
      <c r="EJ9" s="231">
        <v>64.441705000000013</v>
      </c>
      <c r="EK9" s="231">
        <v>59.842770000000002</v>
      </c>
      <c r="EL9" s="231">
        <v>54.056572500000001</v>
      </c>
      <c r="EM9" s="231">
        <v>42.364523749999996</v>
      </c>
      <c r="EN9" s="231">
        <v>30.93360375</v>
      </c>
      <c r="EP9" s="231">
        <v>96.339130740740742</v>
      </c>
      <c r="EQ9" s="231">
        <v>96.888313749999995</v>
      </c>
      <c r="ER9" s="231">
        <v>95.833013750000006</v>
      </c>
      <c r="ES9" s="231">
        <v>86.227197500000003</v>
      </c>
      <c r="ET9" s="231">
        <v>85.801292500000002</v>
      </c>
      <c r="EU9" s="231">
        <v>86.622482500000004</v>
      </c>
      <c r="EV9" s="231">
        <v>85.014714999999995</v>
      </c>
      <c r="EW9" s="231">
        <v>64.441705000000013</v>
      </c>
      <c r="EX9" s="231">
        <v>59.842770000000002</v>
      </c>
      <c r="EY9" s="231">
        <v>54.056572500000001</v>
      </c>
      <c r="EZ9" s="231">
        <v>42.364523749999996</v>
      </c>
      <c r="FA9" s="231">
        <v>30.93360375</v>
      </c>
      <c r="FB9" s="231">
        <v>27.989460000000001</v>
      </c>
      <c r="FD9" s="231">
        <v>96.763766402032402</v>
      </c>
      <c r="FE9" s="231">
        <v>91.444847027599991</v>
      </c>
      <c r="FF9" s="231">
        <v>81.974557748800009</v>
      </c>
      <c r="FG9" s="231">
        <v>83.840399000000005</v>
      </c>
      <c r="FH9" s="231">
        <v>84.686536000000004</v>
      </c>
      <c r="FI9" s="231">
        <v>83.151658999999995</v>
      </c>
      <c r="FJ9" s="231">
        <v>62.728461000000003</v>
      </c>
      <c r="FK9" s="231">
        <v>58.342778000000003</v>
      </c>
      <c r="FL9" s="231">
        <v>52.813772999999998</v>
      </c>
      <c r="FM9" s="231">
        <v>41.438364999999997</v>
      </c>
      <c r="FO9" s="231">
        <v>91.444367415181631</v>
      </c>
      <c r="FP9" s="231">
        <v>81.765039452667992</v>
      </c>
      <c r="FQ9" s="231">
        <v>82.015121019999995</v>
      </c>
      <c r="FR9" s="231">
        <v>82.861758019999996</v>
      </c>
      <c r="FS9" s="231">
        <v>81.326006519999993</v>
      </c>
      <c r="FT9" s="231">
        <v>60.902583519999993</v>
      </c>
      <c r="FU9" s="231">
        <v>56.519488020000004</v>
      </c>
      <c r="FV9" s="231">
        <v>50.989470020000006</v>
      </c>
      <c r="FW9" s="231">
        <v>39.612687260000001</v>
      </c>
      <c r="FX9" s="231">
        <v>28.492551260000003</v>
      </c>
      <c r="FY9" s="231">
        <v>25.680775000000001</v>
      </c>
      <c r="GA9" s="231">
        <v>81.765039452667992</v>
      </c>
      <c r="GB9" s="231">
        <v>82.015121019999995</v>
      </c>
      <c r="GC9" s="231">
        <v>82.861758019999996</v>
      </c>
      <c r="GD9" s="231">
        <v>81.326006519999993</v>
      </c>
      <c r="GE9" s="231">
        <v>60.902583519999993</v>
      </c>
      <c r="GF9" s="231">
        <v>56.519488020000004</v>
      </c>
      <c r="GG9" s="231">
        <v>50.989470020000006</v>
      </c>
      <c r="GH9" s="231">
        <v>39.612687260000001</v>
      </c>
      <c r="GI9" s="231">
        <v>28.492551260000003</v>
      </c>
      <c r="GJ9" s="231">
        <v>25.680775000000001</v>
      </c>
      <c r="GL9" s="231">
        <v>81.765117031573894</v>
      </c>
      <c r="GM9" s="231">
        <v>81.038177259999983</v>
      </c>
      <c r="GN9" s="231">
        <v>82.626089259999986</v>
      </c>
      <c r="GO9" s="231">
        <v>81.091400259999986</v>
      </c>
      <c r="GP9" s="231">
        <v>60.667277259999999</v>
      </c>
      <c r="GQ9" s="231">
        <v>56.283581760000004</v>
      </c>
      <c r="GR9" s="231">
        <v>50.753876260000006</v>
      </c>
      <c r="GS9" s="231">
        <v>39.560112259999997</v>
      </c>
      <c r="GT9" s="231">
        <v>28.439976260000002</v>
      </c>
      <c r="GU9" s="231">
        <v>25.6282</v>
      </c>
      <c r="GW9" s="231">
        <v>81.037999999999997</v>
      </c>
      <c r="GX9" s="231">
        <v>82.626089259999986</v>
      </c>
      <c r="GY9" s="231">
        <v>81.091400259999986</v>
      </c>
      <c r="GZ9" s="231">
        <v>60.667277259999999</v>
      </c>
      <c r="HA9" s="231">
        <v>56.283581760000004</v>
      </c>
      <c r="HB9" s="231">
        <v>50.753876260000006</v>
      </c>
      <c r="HC9" s="231">
        <v>39.560112259999997</v>
      </c>
      <c r="HD9" s="231">
        <v>28.439976260000002</v>
      </c>
      <c r="HE9" s="231">
        <v>25.6282</v>
      </c>
      <c r="HF9" s="231">
        <v>16.933492999999999</v>
      </c>
      <c r="HH9" s="231">
        <v>105.20512447</v>
      </c>
      <c r="HI9" s="231">
        <v>97.258982569999986</v>
      </c>
      <c r="HJ9" s="231">
        <v>81.496736961894769</v>
      </c>
      <c r="HK9" s="231">
        <v>82.015121019999995</v>
      </c>
      <c r="HL9" s="231">
        <v>82.861758019999996</v>
      </c>
      <c r="HM9" s="231">
        <v>81.326006519999993</v>
      </c>
      <c r="HN9" s="231">
        <v>60.902583519999993</v>
      </c>
      <c r="HO9" s="231">
        <v>56.519488020000004</v>
      </c>
      <c r="HP9" s="231">
        <v>50.989470020000006</v>
      </c>
      <c r="HQ9" s="231">
        <v>39.612687260000001</v>
      </c>
      <c r="HR9" s="231">
        <v>28.492551260000003</v>
      </c>
      <c r="HS9" s="231">
        <v>25.680775000000001</v>
      </c>
    </row>
    <row r="10" spans="1:227" ht="15" customHeight="1">
      <c r="E10" s="29"/>
      <c r="F10" s="28" t="s">
        <v>461</v>
      </c>
      <c r="G10" s="29"/>
      <c r="H10" s="29"/>
      <c r="I10" s="29"/>
      <c r="J10" s="29"/>
      <c r="K10" s="29"/>
      <c r="T10" s="230">
        <v>17.019290247441873</v>
      </c>
      <c r="U10" s="230">
        <v>19.294544527837793</v>
      </c>
      <c r="V10" s="230">
        <v>18.865118560861198</v>
      </c>
      <c r="W10" s="230">
        <v>20.026447959381045</v>
      </c>
      <c r="X10" s="230">
        <v>20.513332939389183</v>
      </c>
      <c r="Y10" s="230">
        <v>20.678679724476151</v>
      </c>
      <c r="Z10" s="230">
        <v>21.355273372910595</v>
      </c>
      <c r="AA10" s="230">
        <v>21.00224862724686</v>
      </c>
      <c r="AB10" s="230">
        <v>21.714879571123792</v>
      </c>
      <c r="AC10" s="230">
        <v>22.226476342889807</v>
      </c>
      <c r="AD10" s="230">
        <v>22.722931235944749</v>
      </c>
      <c r="AE10" s="230">
        <v>23.285691495791873</v>
      </c>
      <c r="AF10" s="230">
        <v>23.725248258877066</v>
      </c>
      <c r="AG10" s="230">
        <v>24.296973043988181</v>
      </c>
      <c r="AH10" s="230">
        <v>24.831685688349239</v>
      </c>
      <c r="AI10" s="230">
        <v>25.379386128557162</v>
      </c>
      <c r="AJ10" s="230">
        <v>25.935060937435054</v>
      </c>
      <c r="AL10" s="231">
        <v>17.019290247441873</v>
      </c>
      <c r="AM10" s="231">
        <v>19.294544527837793</v>
      </c>
      <c r="AN10" s="231">
        <v>18.865118560861198</v>
      </c>
      <c r="AO10" s="231">
        <v>20.026447959381045</v>
      </c>
      <c r="AP10" s="231">
        <v>20.513332939389183</v>
      </c>
      <c r="AQ10" s="231">
        <v>20.678679724476151</v>
      </c>
      <c r="AR10" s="231">
        <v>21.355273372910595</v>
      </c>
      <c r="AS10" s="231">
        <v>21.00224862724686</v>
      </c>
      <c r="AT10" s="231">
        <v>21.714879571123792</v>
      </c>
      <c r="AU10" s="231">
        <v>22.226476342889807</v>
      </c>
      <c r="AV10" s="231">
        <v>22.722931235944749</v>
      </c>
      <c r="AX10" s="232">
        <v>0</v>
      </c>
      <c r="AY10" s="232">
        <v>0</v>
      </c>
      <c r="AZ10" s="232">
        <v>0</v>
      </c>
      <c r="BA10" s="232">
        <v>0</v>
      </c>
      <c r="BB10" s="232">
        <v>0</v>
      </c>
      <c r="BC10" s="232">
        <v>0</v>
      </c>
      <c r="BD10" s="232">
        <v>0</v>
      </c>
      <c r="BE10" s="232">
        <v>0</v>
      </c>
      <c r="BF10" s="232">
        <v>0</v>
      </c>
      <c r="BG10" s="232">
        <v>0</v>
      </c>
      <c r="BH10" s="232">
        <v>0</v>
      </c>
      <c r="BJ10" s="231"/>
      <c r="BK10" s="231"/>
      <c r="BL10" s="231"/>
      <c r="BM10" s="231"/>
      <c r="BN10" s="231"/>
      <c r="BO10" s="231">
        <v>19.549030771397071</v>
      </c>
      <c r="BP10" s="231">
        <v>19.839585032291204</v>
      </c>
      <c r="BQ10" s="231">
        <v>19.591269231980981</v>
      </c>
      <c r="BR10" s="231">
        <v>20.823069825244524</v>
      </c>
      <c r="BS10" s="231">
        <v>21.314681500123751</v>
      </c>
      <c r="BT10" s="231">
        <v>21.47572982142739</v>
      </c>
      <c r="BU10" s="231">
        <v>22.171141427355817</v>
      </c>
      <c r="BV10" s="231">
        <v>21.804587574732217</v>
      </c>
      <c r="BW10" s="231">
        <v>22.539481386693879</v>
      </c>
      <c r="BX10" s="231">
        <v>23.066803744598886</v>
      </c>
      <c r="BY10" s="231">
        <v>23.576957111988328</v>
      </c>
      <c r="CA10" s="232">
        <v>0</v>
      </c>
      <c r="CB10" s="232">
        <v>0</v>
      </c>
      <c r="CC10" s="232">
        <v>0</v>
      </c>
      <c r="CD10" s="232">
        <v>0</v>
      </c>
      <c r="CE10" s="232">
        <v>0</v>
      </c>
      <c r="CF10" s="232">
        <v>-2.5297405239551978</v>
      </c>
      <c r="CG10" s="232">
        <v>-0.54504050445341079</v>
      </c>
      <c r="CH10" s="232">
        <v>-0.72615067111978249</v>
      </c>
      <c r="CI10" s="232">
        <v>-0.79662186586347872</v>
      </c>
      <c r="CJ10" s="232">
        <v>-0.80134856073456717</v>
      </c>
      <c r="CK10" s="232">
        <v>-0.79705009695123863</v>
      </c>
      <c r="CL10" s="232">
        <v>-0.8158680544452217</v>
      </c>
      <c r="CM10" s="232">
        <v>-0.80233894748535661</v>
      </c>
      <c r="CN10" s="232">
        <v>-0.82460181557008738</v>
      </c>
      <c r="CO10" s="232">
        <v>-0.84032740170907871</v>
      </c>
      <c r="CP10" s="232">
        <v>-0.85402587604357905</v>
      </c>
      <c r="CU10" s="232">
        <v>24.2</v>
      </c>
      <c r="CV10" s="232">
        <v>16.337999999999997</v>
      </c>
      <c r="CW10" s="232">
        <v>17.919095850682421</v>
      </c>
      <c r="CX10" s="232">
        <v>18.571061110146065</v>
      </c>
      <c r="CY10" s="232">
        <v>15.740359694847134</v>
      </c>
      <c r="CZ10" s="232">
        <v>22.720845349513851</v>
      </c>
      <c r="DA10" s="232">
        <v>26.332184185290494</v>
      </c>
      <c r="DB10" s="232">
        <v>25.730999366965229</v>
      </c>
      <c r="DC10" s="232">
        <v>24.061982195024424</v>
      </c>
      <c r="DD10" s="232">
        <v>22.359759974295383</v>
      </c>
      <c r="DE10" s="232">
        <v>21.460829534563782</v>
      </c>
      <c r="DF10" s="232">
        <v>20.929834949862354</v>
      </c>
      <c r="DG10" s="232">
        <v>20.94528579889262</v>
      </c>
      <c r="DJ10" s="227"/>
      <c r="DK10" s="227">
        <v>24.2</v>
      </c>
      <c r="DN10" s="227">
        <v>16.337999999999997</v>
      </c>
      <c r="DQ10" s="227">
        <v>17.919095850682421</v>
      </c>
      <c r="DT10" s="227">
        <v>18.571061110146065</v>
      </c>
      <c r="DW10" s="236">
        <v>15.740359694847134</v>
      </c>
      <c r="DZ10" s="233">
        <v>22.720845349513851</v>
      </c>
      <c r="EB10" s="231">
        <v>25.981999999999999</v>
      </c>
      <c r="EC10" s="231">
        <v>26.332184185290494</v>
      </c>
      <c r="ED10" s="231">
        <v>32.074473783433348</v>
      </c>
      <c r="EE10" s="231">
        <v>35.28800669827698</v>
      </c>
      <c r="EF10" s="231">
        <v>36.711561309882349</v>
      </c>
      <c r="EG10" s="231">
        <v>36.835565552763761</v>
      </c>
      <c r="EH10" s="231">
        <v>37.36920114633601</v>
      </c>
      <c r="EI10" s="231">
        <v>36.916813990408578</v>
      </c>
      <c r="EJ10" s="231">
        <v>37.266675237256528</v>
      </c>
      <c r="EK10" s="231">
        <v>37.971516438255605</v>
      </c>
      <c r="EL10" s="231">
        <v>39.311075341127847</v>
      </c>
      <c r="EM10" s="231">
        <v>40.520740126442789</v>
      </c>
      <c r="EN10" s="231">
        <v>42.307091147321643</v>
      </c>
      <c r="EP10" s="231">
        <v>25.981999999999999</v>
      </c>
      <c r="EQ10" s="231">
        <v>25.730999366965229</v>
      </c>
      <c r="ER10" s="231">
        <v>31.108457550293846</v>
      </c>
      <c r="ES10" s="231">
        <v>35.675576841640563</v>
      </c>
      <c r="ET10" s="231">
        <v>34.999268742721185</v>
      </c>
      <c r="EU10" s="231">
        <v>35.024000599869133</v>
      </c>
      <c r="EV10" s="231">
        <v>33.872504710539538</v>
      </c>
      <c r="EW10" s="231">
        <v>33.883509280388743</v>
      </c>
      <c r="EX10" s="231">
        <v>34.719200000820976</v>
      </c>
      <c r="EY10" s="231">
        <v>35.745717434715772</v>
      </c>
      <c r="EZ10" s="231">
        <v>37.084733473833019</v>
      </c>
      <c r="FA10" s="231">
        <v>38.533242488970551</v>
      </c>
      <c r="FB10" s="231">
        <v>40.35793654532138</v>
      </c>
      <c r="FD10" s="231">
        <v>21.774000000000001</v>
      </c>
      <c r="FE10" s="231">
        <v>24.061982195024424</v>
      </c>
      <c r="FF10" s="231">
        <v>24.955780936768416</v>
      </c>
      <c r="FG10" s="231">
        <v>25.907758569312097</v>
      </c>
      <c r="FH10" s="231">
        <v>26.30667521242405</v>
      </c>
      <c r="FI10" s="231">
        <v>27.933983725701431</v>
      </c>
      <c r="FJ10" s="231">
        <v>28.435645543248324</v>
      </c>
      <c r="FK10" s="231">
        <v>28.71020989977584</v>
      </c>
      <c r="FL10" s="231">
        <v>29.118596579208152</v>
      </c>
      <c r="FM10" s="231">
        <v>29.284498408538948</v>
      </c>
      <c r="FO10" s="231">
        <v>19.568791999999995</v>
      </c>
      <c r="FP10" s="231">
        <v>22.359759974295383</v>
      </c>
      <c r="FQ10" s="231">
        <v>22.13124563399073</v>
      </c>
      <c r="FR10" s="231">
        <v>21.270348379696383</v>
      </c>
      <c r="FS10" s="231">
        <v>22.718310699049436</v>
      </c>
      <c r="FT10" s="231">
        <v>23.025899100797158</v>
      </c>
      <c r="FU10" s="231">
        <v>23.536176432826821</v>
      </c>
      <c r="FV10" s="231">
        <v>23.681861040580884</v>
      </c>
      <c r="FW10" s="231">
        <v>23.857905089431661</v>
      </c>
      <c r="FX10" s="231">
        <v>24.118360292440556</v>
      </c>
      <c r="FY10" s="231">
        <v>25.503996270492848</v>
      </c>
      <c r="GA10" s="231">
        <v>22.359759974295383</v>
      </c>
      <c r="GB10" s="231">
        <v>22.13124563399073</v>
      </c>
      <c r="GC10" s="231">
        <v>21.270348379696383</v>
      </c>
      <c r="GD10" s="231">
        <v>22.718310699049436</v>
      </c>
      <c r="GE10" s="231">
        <v>23.025899100797158</v>
      </c>
      <c r="GF10" s="231">
        <v>23.536176432826821</v>
      </c>
      <c r="GG10" s="231">
        <v>23.681861040580884</v>
      </c>
      <c r="GH10" s="231">
        <v>23.857905089431661</v>
      </c>
      <c r="GI10" s="231">
        <v>24.118360292440556</v>
      </c>
      <c r="GJ10" s="231">
        <v>25.503996270492848</v>
      </c>
      <c r="GL10" s="231">
        <v>24.991000000000003</v>
      </c>
      <c r="GM10" s="231">
        <v>21.460829534563782</v>
      </c>
      <c r="GN10" s="231">
        <v>20.537066634650071</v>
      </c>
      <c r="GO10" s="231">
        <v>22.296486031903591</v>
      </c>
      <c r="GP10" s="231">
        <v>22.576536375424343</v>
      </c>
      <c r="GQ10" s="231">
        <v>23.001819801164565</v>
      </c>
      <c r="GR10" s="231">
        <v>23.054632359168611</v>
      </c>
      <c r="GS10" s="231">
        <v>23.125149465570939</v>
      </c>
      <c r="GT10" s="231">
        <v>23.193016636363986</v>
      </c>
      <c r="GU10" s="231">
        <v>24.341227529220159</v>
      </c>
      <c r="GW10" s="231">
        <v>25.960963561231576</v>
      </c>
      <c r="GX10" s="231">
        <v>20.929834949862354</v>
      </c>
      <c r="GY10" s="231">
        <v>20.94528579889262</v>
      </c>
      <c r="GZ10" s="231">
        <v>21.437998626985301</v>
      </c>
      <c r="HA10" s="231">
        <v>24.890259127595336</v>
      </c>
      <c r="HB10" s="231">
        <v>24.930271777462607</v>
      </c>
      <c r="HC10" s="231">
        <v>24.97293375154819</v>
      </c>
      <c r="HD10" s="231">
        <v>25.249642561267244</v>
      </c>
      <c r="HE10" s="231">
        <v>26.918325405231084</v>
      </c>
      <c r="HF10" s="231">
        <v>28.981740463658003</v>
      </c>
      <c r="HH10" s="231">
        <v>16.78518073</v>
      </c>
      <c r="HI10" s="231">
        <v>18.820271959999999</v>
      </c>
      <c r="HJ10" s="231">
        <v>22.898000000000003</v>
      </c>
      <c r="HK10" s="231">
        <v>22.197571730693728</v>
      </c>
      <c r="HL10" s="231">
        <v>21.176596236626651</v>
      </c>
      <c r="HM10" s="231">
        <v>22.342004021111485</v>
      </c>
      <c r="HN10" s="231">
        <v>22.576380629735546</v>
      </c>
      <c r="HO10" s="231">
        <v>23.001799930655643</v>
      </c>
      <c r="HP10" s="231">
        <v>23.054609861922071</v>
      </c>
      <c r="HQ10" s="231">
        <v>23.120740563586111</v>
      </c>
      <c r="HR10" s="231">
        <v>23.193681316172611</v>
      </c>
      <c r="HS10" s="231">
        <v>24.341349243345338</v>
      </c>
    </row>
    <row r="11" spans="1:227" ht="15" customHeight="1">
      <c r="E11" s="29"/>
      <c r="F11" s="188" t="s">
        <v>462</v>
      </c>
      <c r="G11" s="29"/>
      <c r="H11" s="29"/>
      <c r="I11" s="29"/>
      <c r="J11" s="29"/>
      <c r="K11" s="29"/>
      <c r="T11" s="230">
        <v>0</v>
      </c>
      <c r="U11" s="230">
        <v>5.5886244611022774E-8</v>
      </c>
      <c r="V11" s="230">
        <v>4.0785487128567562E-8</v>
      </c>
      <c r="W11" s="230">
        <v>2.1725459324783185E-8</v>
      </c>
      <c r="X11" s="230">
        <v>6.2065489046475266E-9</v>
      </c>
      <c r="Y11" s="230">
        <v>4.6574821283496964E-2</v>
      </c>
      <c r="Z11" s="230">
        <v>0.23317776620470337</v>
      </c>
      <c r="AA11" s="230">
        <v>0</v>
      </c>
      <c r="AB11" s="230">
        <v>0</v>
      </c>
      <c r="AC11" s="230">
        <v>0</v>
      </c>
      <c r="AD11" s="230">
        <v>0</v>
      </c>
      <c r="AE11" s="230">
        <v>0</v>
      </c>
      <c r="AF11" s="230">
        <v>0</v>
      </c>
      <c r="AG11" s="230">
        <v>0.87394350086497308</v>
      </c>
      <c r="AH11" s="230">
        <v>0.92407845279619705</v>
      </c>
      <c r="AI11" s="230">
        <v>0.97717071510250508</v>
      </c>
      <c r="AJ11" s="230">
        <v>1.0333998609023649</v>
      </c>
      <c r="AL11" s="231">
        <v>0</v>
      </c>
      <c r="AM11" s="231">
        <v>5.5886244611022774E-8</v>
      </c>
      <c r="AN11" s="231">
        <v>4.0785487128567562E-8</v>
      </c>
      <c r="AO11" s="231">
        <v>2.1725459324783185E-8</v>
      </c>
      <c r="AP11" s="231">
        <v>6.2065489046475266E-9</v>
      </c>
      <c r="AQ11" s="231">
        <v>4.6574821283496964E-2</v>
      </c>
      <c r="AR11" s="231">
        <v>0.23317776620470337</v>
      </c>
      <c r="AS11" s="231">
        <v>0</v>
      </c>
      <c r="AT11" s="231">
        <v>0</v>
      </c>
      <c r="AU11" s="231">
        <v>0</v>
      </c>
      <c r="AV11" s="231">
        <v>0</v>
      </c>
      <c r="AX11" s="232">
        <v>0</v>
      </c>
      <c r="AY11" s="232">
        <v>0</v>
      </c>
      <c r="AZ11" s="232">
        <v>0</v>
      </c>
      <c r="BA11" s="232">
        <v>0</v>
      </c>
      <c r="BB11" s="232">
        <v>0</v>
      </c>
      <c r="BC11" s="232">
        <v>0</v>
      </c>
      <c r="BD11" s="232">
        <v>0</v>
      </c>
      <c r="BE11" s="232">
        <v>0</v>
      </c>
      <c r="BF11" s="232">
        <v>0</v>
      </c>
      <c r="BG11" s="232">
        <v>0</v>
      </c>
      <c r="BH11" s="232">
        <v>0</v>
      </c>
      <c r="BJ11" s="231"/>
      <c r="BK11" s="231"/>
      <c r="BL11" s="231"/>
      <c r="BM11" s="231"/>
      <c r="BN11" s="231"/>
      <c r="BO11" s="231">
        <v>0</v>
      </c>
      <c r="BP11" s="231">
        <v>5.5886244611022774E-8</v>
      </c>
      <c r="BQ11" s="231">
        <v>4.0785487128567562E-8</v>
      </c>
      <c r="BR11" s="231">
        <v>2.1725459324783185E-8</v>
      </c>
      <c r="BS11" s="231">
        <v>6.2065489046475266E-9</v>
      </c>
      <c r="BT11" s="231">
        <v>4.6574821283496964E-2</v>
      </c>
      <c r="BU11" s="231">
        <v>0.23317776620470337</v>
      </c>
      <c r="BV11" s="231">
        <v>0</v>
      </c>
      <c r="BW11" s="231">
        <v>0</v>
      </c>
      <c r="BX11" s="231">
        <v>0</v>
      </c>
      <c r="BY11" s="231">
        <v>0</v>
      </c>
      <c r="CA11" s="232">
        <v>0</v>
      </c>
      <c r="CB11" s="232">
        <v>0</v>
      </c>
      <c r="CC11" s="232">
        <v>0</v>
      </c>
      <c r="CD11" s="232">
        <v>0</v>
      </c>
      <c r="CE11" s="232">
        <v>0</v>
      </c>
      <c r="CF11" s="232">
        <v>0</v>
      </c>
      <c r="CG11" s="232">
        <v>0</v>
      </c>
      <c r="CH11" s="232">
        <v>0</v>
      </c>
      <c r="CI11" s="232">
        <v>0</v>
      </c>
      <c r="CJ11" s="232">
        <v>0</v>
      </c>
      <c r="CK11" s="232">
        <v>0</v>
      </c>
      <c r="CL11" s="232">
        <v>0</v>
      </c>
      <c r="CM11" s="232">
        <v>0</v>
      </c>
      <c r="CN11" s="232">
        <v>0</v>
      </c>
      <c r="CO11" s="232">
        <v>0</v>
      </c>
      <c r="CP11" s="232">
        <v>0</v>
      </c>
      <c r="CU11" s="232">
        <v>0</v>
      </c>
      <c r="CV11" s="232">
        <v>0</v>
      </c>
      <c r="CW11" s="232">
        <v>16.032192225104485</v>
      </c>
      <c r="CX11" s="232">
        <v>14.957110390867401</v>
      </c>
      <c r="CY11" s="232">
        <v>0</v>
      </c>
      <c r="CZ11" s="232">
        <v>0.30177728047864638</v>
      </c>
      <c r="DA11" s="232">
        <v>18.79755669725122</v>
      </c>
      <c r="DB11" s="232">
        <v>9.4866168201586127</v>
      </c>
      <c r="DC11" s="232">
        <v>0</v>
      </c>
      <c r="DD11" s="232">
        <v>0</v>
      </c>
      <c r="DE11" s="232">
        <v>0</v>
      </c>
      <c r="DF11" s="232">
        <v>2.6579999999999999</v>
      </c>
      <c r="DG11" s="232">
        <v>0</v>
      </c>
      <c r="DJ11" s="227"/>
      <c r="DK11" s="227">
        <v>0</v>
      </c>
      <c r="DN11" s="227">
        <v>0</v>
      </c>
      <c r="DQ11" s="227">
        <v>16.032192225104485</v>
      </c>
      <c r="DT11" s="227">
        <v>14.957110390867401</v>
      </c>
      <c r="DW11" s="237">
        <v>0</v>
      </c>
      <c r="DZ11" s="233">
        <v>0.30177728047864638</v>
      </c>
      <c r="EB11" s="231">
        <v>18.994</v>
      </c>
      <c r="EC11" s="231">
        <v>18.79755669725122</v>
      </c>
      <c r="ED11" s="231">
        <v>8.959693600223213</v>
      </c>
      <c r="EE11" s="231">
        <v>15.350297672677538</v>
      </c>
      <c r="EF11" s="231">
        <v>11.803325359338421</v>
      </c>
      <c r="EG11" s="231">
        <v>14.880928335672351</v>
      </c>
      <c r="EH11" s="231">
        <v>14.601841842008502</v>
      </c>
      <c r="EI11" s="231">
        <v>14.031235159823888</v>
      </c>
      <c r="EJ11" s="231">
        <v>14.304360525221943</v>
      </c>
      <c r="EK11" s="231">
        <v>14.259895519778011</v>
      </c>
      <c r="EL11" s="231">
        <v>23.971457257702081</v>
      </c>
      <c r="EM11" s="231">
        <v>31.699935948186187</v>
      </c>
      <c r="EN11" s="231">
        <v>28.54987640585253</v>
      </c>
      <c r="EP11" s="231">
        <v>15.981999999999999</v>
      </c>
      <c r="EQ11" s="231">
        <v>9.4866168201586127</v>
      </c>
      <c r="ER11" s="231">
        <v>1.9568959476488457</v>
      </c>
      <c r="ES11" s="231">
        <v>8.9060427775540845</v>
      </c>
      <c r="ET11" s="231">
        <v>4.6387178657554742</v>
      </c>
      <c r="EU11" s="231">
        <v>4.5669210440189625</v>
      </c>
      <c r="EV11" s="231">
        <v>4.6241547786370454</v>
      </c>
      <c r="EW11" s="231">
        <v>4.7664728680121637</v>
      </c>
      <c r="EX11" s="231">
        <v>4.9073515097077802</v>
      </c>
      <c r="EY11" s="231">
        <v>6.8098312794264944</v>
      </c>
      <c r="EZ11" s="231">
        <v>5.765407575359621</v>
      </c>
      <c r="FA11" s="231">
        <v>5.5738968577906967</v>
      </c>
      <c r="FB11" s="231">
        <v>5.7237822109358989</v>
      </c>
      <c r="FD11" s="231">
        <v>2.6150000000000002</v>
      </c>
      <c r="FE11" s="231">
        <v>0</v>
      </c>
      <c r="FF11" s="231">
        <v>0.10097152795006016</v>
      </c>
      <c r="FG11" s="231">
        <v>0.67196846320408588</v>
      </c>
      <c r="FH11" s="231">
        <v>0.29627843903347617</v>
      </c>
      <c r="FI11" s="231">
        <v>0.22500934879504034</v>
      </c>
      <c r="FJ11" s="231">
        <v>1.0060449048557314</v>
      </c>
      <c r="FK11" s="231">
        <v>0</v>
      </c>
      <c r="FL11" s="231">
        <v>4.0343960014330316</v>
      </c>
      <c r="FM11" s="231">
        <v>3.3513617367756865</v>
      </c>
      <c r="FO11" s="231">
        <v>0</v>
      </c>
      <c r="FP11" s="231">
        <v>0</v>
      </c>
      <c r="FQ11" s="231">
        <v>0</v>
      </c>
      <c r="FR11" s="231">
        <v>0</v>
      </c>
      <c r="FS11" s="231">
        <v>0</v>
      </c>
      <c r="FT11" s="231">
        <v>0</v>
      </c>
      <c r="FU11" s="231">
        <v>0</v>
      </c>
      <c r="FV11" s="231">
        <v>0</v>
      </c>
      <c r="FW11" s="231">
        <v>0</v>
      </c>
      <c r="FX11" s="231">
        <v>0</v>
      </c>
      <c r="FY11" s="231">
        <v>0</v>
      </c>
      <c r="GA11" s="231">
        <v>0</v>
      </c>
      <c r="GB11" s="231">
        <v>0</v>
      </c>
      <c r="GC11" s="231">
        <v>0</v>
      </c>
      <c r="GD11" s="231">
        <v>0</v>
      </c>
      <c r="GE11" s="231">
        <v>0</v>
      </c>
      <c r="GF11" s="231">
        <v>0</v>
      </c>
      <c r="GG11" s="231">
        <v>0</v>
      </c>
      <c r="GH11" s="231">
        <v>0</v>
      </c>
      <c r="GI11" s="231">
        <v>0</v>
      </c>
      <c r="GJ11" s="231">
        <v>0</v>
      </c>
      <c r="GL11" s="231">
        <v>0</v>
      </c>
      <c r="GM11" s="231">
        <v>0</v>
      </c>
      <c r="GN11" s="231">
        <v>0</v>
      </c>
      <c r="GO11" s="231">
        <v>0</v>
      </c>
      <c r="GP11" s="231">
        <v>0</v>
      </c>
      <c r="GQ11" s="231">
        <v>0</v>
      </c>
      <c r="GR11" s="231">
        <v>0</v>
      </c>
      <c r="GS11" s="231">
        <v>0</v>
      </c>
      <c r="GT11" s="231">
        <v>0</v>
      </c>
      <c r="GU11" s="231">
        <v>0</v>
      </c>
      <c r="GW11" s="231">
        <v>0</v>
      </c>
      <c r="GX11" s="231">
        <v>2.6579999999999999</v>
      </c>
      <c r="GY11" s="231">
        <v>0</v>
      </c>
      <c r="GZ11" s="231">
        <v>0</v>
      </c>
      <c r="HA11" s="231">
        <v>0</v>
      </c>
      <c r="HB11" s="231">
        <v>0</v>
      </c>
      <c r="HC11" s="231">
        <v>0</v>
      </c>
      <c r="HD11" s="231">
        <v>0</v>
      </c>
      <c r="HE11" s="231">
        <v>0</v>
      </c>
      <c r="HF11" s="231">
        <v>0</v>
      </c>
      <c r="HH11" s="231">
        <v>5.7140000000000004</v>
      </c>
      <c r="HI11" s="231"/>
      <c r="HJ11" s="231">
        <v>0</v>
      </c>
      <c r="HK11" s="231">
        <v>0</v>
      </c>
      <c r="HL11" s="231">
        <v>0</v>
      </c>
      <c r="HM11" s="231">
        <v>0</v>
      </c>
      <c r="HN11" s="231">
        <v>0</v>
      </c>
      <c r="HO11" s="231">
        <v>0</v>
      </c>
      <c r="HP11" s="231">
        <v>0</v>
      </c>
      <c r="HQ11" s="231">
        <v>0</v>
      </c>
      <c r="HR11" s="231">
        <v>0</v>
      </c>
      <c r="HS11" s="231">
        <v>0</v>
      </c>
    </row>
    <row r="12" spans="1:227" ht="15" customHeight="1">
      <c r="E12" s="29"/>
      <c r="F12" s="28" t="s">
        <v>463</v>
      </c>
      <c r="G12" s="29"/>
      <c r="H12" s="29"/>
      <c r="I12" s="29"/>
      <c r="J12" s="29"/>
      <c r="K12" s="29"/>
      <c r="T12" s="230">
        <v>7.51116612126006</v>
      </c>
      <c r="U12" s="230">
        <v>16.064906340868561</v>
      </c>
      <c r="V12" s="230">
        <v>27.334671485117571</v>
      </c>
      <c r="W12" s="230">
        <v>32.482066822754277</v>
      </c>
      <c r="X12" s="230">
        <v>31.030722672702048</v>
      </c>
      <c r="Y12" s="230">
        <v>30.842152166233134</v>
      </c>
      <c r="Z12" s="230">
        <v>31.314262612407671</v>
      </c>
      <c r="AA12" s="230">
        <v>32.00822274228981</v>
      </c>
      <c r="AB12" s="230">
        <v>32.758136010857235</v>
      </c>
      <c r="AC12" s="230">
        <v>33.512710433694345</v>
      </c>
      <c r="AD12" s="230">
        <v>34.275624639252335</v>
      </c>
      <c r="AE12" s="230">
        <v>35.399206896739855</v>
      </c>
      <c r="AF12" s="230">
        <v>38.813095920086518</v>
      </c>
      <c r="AG12" s="230">
        <v>53.557230726746731</v>
      </c>
      <c r="AH12" s="230">
        <v>83.102318010777267</v>
      </c>
      <c r="AI12" s="230">
        <v>122.62111844341398</v>
      </c>
      <c r="AJ12" s="230">
        <v>165.90451625940105</v>
      </c>
      <c r="AL12" s="231">
        <v>7.51116612126006</v>
      </c>
      <c r="AM12" s="231">
        <v>16.084263438510021</v>
      </c>
      <c r="AN12" s="231">
        <v>27.537997064144452</v>
      </c>
      <c r="AO12" s="231">
        <v>33.098060065715273</v>
      </c>
      <c r="AP12" s="231">
        <v>31.801059825759221</v>
      </c>
      <c r="AQ12" s="231">
        <v>31.65724220757598</v>
      </c>
      <c r="AR12" s="231">
        <v>32.225267067882385</v>
      </c>
      <c r="AS12" s="231">
        <v>32.94694208491822</v>
      </c>
      <c r="AT12" s="231">
        <v>33.724065632930802</v>
      </c>
      <c r="AU12" s="231">
        <v>34.506326637283323</v>
      </c>
      <c r="AV12" s="231">
        <v>35.293957101644352</v>
      </c>
      <c r="AX12" s="232">
        <v>0</v>
      </c>
      <c r="AY12" s="232">
        <v>-1.9357097641460541E-2</v>
      </c>
      <c r="AZ12" s="232">
        <v>-0.20332557902688109</v>
      </c>
      <c r="BA12" s="232">
        <v>-0.61599324296099667</v>
      </c>
      <c r="BB12" s="232">
        <v>-0.77033715305717365</v>
      </c>
      <c r="BC12" s="232">
        <v>-0.81509004134284524</v>
      </c>
      <c r="BD12" s="232">
        <v>-0.91100445547471409</v>
      </c>
      <c r="BE12" s="232">
        <v>-0.93871934262840995</v>
      </c>
      <c r="BF12" s="232">
        <v>-0.96592962207356692</v>
      </c>
      <c r="BG12" s="232">
        <v>-0.99361620358897795</v>
      </c>
      <c r="BH12" s="232">
        <v>-1.0183324623920171</v>
      </c>
      <c r="BJ12" s="231"/>
      <c r="BK12" s="231"/>
      <c r="BL12" s="231"/>
      <c r="BM12" s="231"/>
      <c r="BN12" s="231"/>
      <c r="BO12" s="231">
        <v>12.501944364004734</v>
      </c>
      <c r="BP12" s="231">
        <v>13.897201300346033</v>
      </c>
      <c r="BQ12" s="231">
        <v>25.907567175429204</v>
      </c>
      <c r="BR12" s="231">
        <v>33.999894651202631</v>
      </c>
      <c r="BS12" s="231">
        <v>34.892586168338063</v>
      </c>
      <c r="BT12" s="231">
        <v>35.896717154733466</v>
      </c>
      <c r="BU12" s="231">
        <v>36.634523816232146</v>
      </c>
      <c r="BV12" s="231">
        <v>36.872313313220829</v>
      </c>
      <c r="BW12" s="231">
        <v>36.894716057464699</v>
      </c>
      <c r="BX12" s="231">
        <v>36.770690624840768</v>
      </c>
      <c r="BY12" s="231">
        <v>36.395743159449374</v>
      </c>
      <c r="CA12" s="232">
        <v>0</v>
      </c>
      <c r="CB12" s="232">
        <v>0</v>
      </c>
      <c r="CC12" s="232">
        <v>0</v>
      </c>
      <c r="CD12" s="232">
        <v>0</v>
      </c>
      <c r="CE12" s="232">
        <v>0</v>
      </c>
      <c r="CF12" s="232">
        <v>-4.9907782427446739</v>
      </c>
      <c r="CG12" s="232">
        <v>2.1677050405225273</v>
      </c>
      <c r="CH12" s="232">
        <v>1.4271043096883673</v>
      </c>
      <c r="CI12" s="232">
        <v>-1.517827828448354</v>
      </c>
      <c r="CJ12" s="232">
        <v>-3.8618634956360154</v>
      </c>
      <c r="CK12" s="232">
        <v>-5.0545649885003314</v>
      </c>
      <c r="CL12" s="232">
        <v>-5.3202612038244759</v>
      </c>
      <c r="CM12" s="232">
        <v>-4.8640905709310189</v>
      </c>
      <c r="CN12" s="232">
        <v>-4.1365800466074631</v>
      </c>
      <c r="CO12" s="232">
        <v>-3.257980191146423</v>
      </c>
      <c r="CP12" s="232">
        <v>-2.1201185201970389</v>
      </c>
      <c r="CU12" s="232">
        <v>42</v>
      </c>
      <c r="CV12" s="232">
        <v>29.378</v>
      </c>
      <c r="CW12" s="232">
        <v>43.201013514588062</v>
      </c>
      <c r="CX12" s="232">
        <v>16.705112756560606</v>
      </c>
      <c r="CY12" s="232">
        <v>32.018162987785914</v>
      </c>
      <c r="CZ12" s="232">
        <v>31.843900544145679</v>
      </c>
      <c r="DA12" s="232">
        <v>38.668481160658153</v>
      </c>
      <c r="DB12" s="232">
        <v>38.360155135723161</v>
      </c>
      <c r="DC12" s="232">
        <v>34.167540978319344</v>
      </c>
      <c r="DD12" s="232">
        <v>30.189632233576273</v>
      </c>
      <c r="DE12" s="232">
        <v>14.385161129174156</v>
      </c>
      <c r="DF12" s="232">
        <v>12.693697975684243</v>
      </c>
      <c r="DG12" s="232">
        <v>13.137920882520191</v>
      </c>
      <c r="DJ12" s="227"/>
      <c r="DK12" s="227">
        <v>42</v>
      </c>
      <c r="DN12" s="227">
        <v>29.378</v>
      </c>
      <c r="DQ12" s="227">
        <v>43.201013514588062</v>
      </c>
      <c r="DT12" s="227">
        <v>16.705112756560606</v>
      </c>
      <c r="DW12" s="236">
        <v>32.018162987785914</v>
      </c>
      <c r="DZ12" s="233">
        <v>31.843900544145679</v>
      </c>
      <c r="EB12" s="231">
        <v>37.008000000000159</v>
      </c>
      <c r="EC12" s="231">
        <v>38.668481160658153</v>
      </c>
      <c r="ED12" s="231">
        <v>35.478379973842607</v>
      </c>
      <c r="EE12" s="231">
        <v>33.948464036617302</v>
      </c>
      <c r="EF12" s="231">
        <v>34.477683322751716</v>
      </c>
      <c r="EG12" s="231">
        <v>37.013810599307</v>
      </c>
      <c r="EH12" s="231">
        <v>38.012171857638897</v>
      </c>
      <c r="EI12" s="231">
        <v>40.67421911634495</v>
      </c>
      <c r="EJ12" s="231">
        <v>42.739728911579938</v>
      </c>
      <c r="EK12" s="231">
        <v>44.333206868926936</v>
      </c>
      <c r="EL12" s="231">
        <v>46.11655731261537</v>
      </c>
      <c r="EM12" s="231">
        <v>48.718516861343979</v>
      </c>
      <c r="EN12" s="231">
        <v>53.024962048909401</v>
      </c>
      <c r="EP12" s="231">
        <v>39.369999999999862</v>
      </c>
      <c r="EQ12" s="231">
        <v>38.360155135723161</v>
      </c>
      <c r="ER12" s="231">
        <v>34.977200209602884</v>
      </c>
      <c r="ES12" s="231">
        <v>37.315755967618884</v>
      </c>
      <c r="ET12" s="231">
        <v>42.716716524134398</v>
      </c>
      <c r="EU12" s="231">
        <v>48.046475210357606</v>
      </c>
      <c r="EV12" s="231">
        <v>53.768308332509292</v>
      </c>
      <c r="EW12" s="231">
        <v>59.061812598887236</v>
      </c>
      <c r="EX12" s="231">
        <v>62.720796876169025</v>
      </c>
      <c r="EY12" s="231">
        <v>64.312724184077439</v>
      </c>
      <c r="EZ12" s="231">
        <v>65.720977656208845</v>
      </c>
      <c r="FA12" s="231">
        <v>67.749251396011545</v>
      </c>
      <c r="FB12" s="231">
        <v>70.192309187001811</v>
      </c>
      <c r="FD12" s="231">
        <v>29.815000000000097</v>
      </c>
      <c r="FE12" s="231">
        <v>34.167540978319344</v>
      </c>
      <c r="FF12" s="231">
        <v>35.427579012835615</v>
      </c>
      <c r="FG12" s="231">
        <v>38.871441562164264</v>
      </c>
      <c r="FH12" s="231">
        <v>44.401822415948104</v>
      </c>
      <c r="FI12" s="231">
        <v>48.020528483094317</v>
      </c>
      <c r="FJ12" s="231">
        <v>51.311392390601171</v>
      </c>
      <c r="FK12" s="231">
        <v>53.799882026514275</v>
      </c>
      <c r="FL12" s="231">
        <v>55.637202465749802</v>
      </c>
      <c r="FM12" s="231">
        <v>55.984541228687569</v>
      </c>
      <c r="FO12" s="231">
        <v>17.043000000001111</v>
      </c>
      <c r="FP12" s="231">
        <v>30.189632233576273</v>
      </c>
      <c r="FQ12" s="231">
        <v>32.993814145425866</v>
      </c>
      <c r="FR12" s="231">
        <v>36.950418258366248</v>
      </c>
      <c r="FS12" s="231">
        <v>39.260799668445422</v>
      </c>
      <c r="FT12" s="231">
        <v>41.166553125174346</v>
      </c>
      <c r="FU12" s="231">
        <v>43.191268896003407</v>
      </c>
      <c r="FV12" s="231">
        <v>45.012055055477411</v>
      </c>
      <c r="FW12" s="231">
        <v>46.673152810053395</v>
      </c>
      <c r="FX12" s="231">
        <v>48.672305293329345</v>
      </c>
      <c r="FY12" s="231">
        <v>51.094366810154007</v>
      </c>
      <c r="GA12" s="231">
        <v>31.055257000000029</v>
      </c>
      <c r="GB12" s="231">
        <v>33.618093984842361</v>
      </c>
      <c r="GC12" s="231">
        <v>37.626522006106647</v>
      </c>
      <c r="GD12" s="231">
        <v>39.958238063488139</v>
      </c>
      <c r="GE12" s="231">
        <v>41.90669705588153</v>
      </c>
      <c r="GF12" s="231">
        <v>43.998762075832069</v>
      </c>
      <c r="GG12" s="231">
        <v>45.892037804884211</v>
      </c>
      <c r="GH12" s="231">
        <v>47.628049252812495</v>
      </c>
      <c r="GI12" s="231">
        <v>49.704678818674289</v>
      </c>
      <c r="GJ12" s="231">
        <v>52.206838920143277</v>
      </c>
      <c r="GL12" s="231">
        <v>24.488700000000975</v>
      </c>
      <c r="GM12" s="231">
        <v>14.385161129174156</v>
      </c>
      <c r="GN12" s="231">
        <v>16.239922459739077</v>
      </c>
      <c r="GO12" s="231">
        <v>20.662290094018608</v>
      </c>
      <c r="GP12" s="231">
        <v>25.41971100649846</v>
      </c>
      <c r="GQ12" s="231">
        <v>26.644799006034049</v>
      </c>
      <c r="GR12" s="231">
        <v>27.938666961340918</v>
      </c>
      <c r="GS12" s="231">
        <v>29.58607098870943</v>
      </c>
      <c r="GT12" s="231">
        <v>31.419199519480639</v>
      </c>
      <c r="GU12" s="231">
        <v>33.616063725203681</v>
      </c>
      <c r="GW12" s="231">
        <v>15.698000000000212</v>
      </c>
      <c r="GX12" s="231">
        <v>12.693697975684243</v>
      </c>
      <c r="GY12" s="231">
        <v>13.137920882520191</v>
      </c>
      <c r="GZ12" s="231">
        <v>15.444766453751898</v>
      </c>
      <c r="HA12" s="231">
        <v>16.095191234632271</v>
      </c>
      <c r="HB12" s="231">
        <v>16.845665038871683</v>
      </c>
      <c r="HC12" s="231">
        <v>17.41001767962355</v>
      </c>
      <c r="HD12" s="231">
        <v>17.726794077268444</v>
      </c>
      <c r="HE12" s="231">
        <v>18.099864583042635</v>
      </c>
      <c r="HF12" s="231">
        <v>18.914275989743373</v>
      </c>
      <c r="HH12" s="231">
        <v>32.204748430000009</v>
      </c>
      <c r="HI12" s="231">
        <v>18.525498839999997</v>
      </c>
      <c r="HJ12" s="231">
        <v>31.470726861313697</v>
      </c>
      <c r="HK12" s="231">
        <v>32.805866829361342</v>
      </c>
      <c r="HL12" s="231">
        <v>38.422900660418648</v>
      </c>
      <c r="HM12" s="231">
        <v>40.895415292393473</v>
      </c>
      <c r="HN12" s="231">
        <v>42.068217000693799</v>
      </c>
      <c r="HO12" s="231">
        <v>43.155091097450246</v>
      </c>
      <c r="HP12" s="231">
        <v>43.810072675269723</v>
      </c>
      <c r="HQ12" s="231">
        <v>44.2678372458967</v>
      </c>
      <c r="HR12" s="231">
        <v>44.898186983967705</v>
      </c>
      <c r="HS12" s="231">
        <v>46.466971562479856</v>
      </c>
    </row>
    <row r="13" spans="1:227" ht="15" customHeight="1">
      <c r="E13" s="29"/>
      <c r="F13" s="28" t="s">
        <v>464</v>
      </c>
      <c r="G13" s="29"/>
      <c r="H13" s="29"/>
      <c r="I13" s="29"/>
      <c r="J13" s="29"/>
      <c r="K13" s="29"/>
      <c r="T13" s="230">
        <v>0</v>
      </c>
      <c r="U13" s="230">
        <v>5.1132387310638832</v>
      </c>
      <c r="V13" s="230">
        <v>6.0754326151714242</v>
      </c>
      <c r="W13" s="230">
        <v>6.7036535305570988</v>
      </c>
      <c r="X13" s="230">
        <v>6.8908255431844498</v>
      </c>
      <c r="Y13" s="230">
        <v>7.2206874592921082</v>
      </c>
      <c r="Z13" s="230">
        <v>7.785387929254993</v>
      </c>
      <c r="AA13" s="230">
        <v>8.4880994400610419</v>
      </c>
      <c r="AB13" s="230">
        <v>8.7619340637679599</v>
      </c>
      <c r="AC13" s="230">
        <v>9.1398064280392468</v>
      </c>
      <c r="AD13" s="230">
        <v>9.863469006210023</v>
      </c>
      <c r="AE13" s="230">
        <v>10.043781007595785</v>
      </c>
      <c r="AF13" s="230">
        <v>10.191251134464837</v>
      </c>
      <c r="AG13" s="230">
        <v>10.396272486043239</v>
      </c>
      <c r="AH13" s="230">
        <v>10.598075725789718</v>
      </c>
      <c r="AI13" s="230">
        <v>10.777653025871111</v>
      </c>
      <c r="AJ13" s="230">
        <v>11.216453437113234</v>
      </c>
      <c r="AL13" s="231">
        <v>0</v>
      </c>
      <c r="AM13" s="231">
        <v>5.1132387310638832</v>
      </c>
      <c r="AN13" s="231">
        <v>6.0754326151714242</v>
      </c>
      <c r="AO13" s="231">
        <v>6.7036535305570988</v>
      </c>
      <c r="AP13" s="231">
        <v>6.8908255431844498</v>
      </c>
      <c r="AQ13" s="231">
        <v>7.2206874592921082</v>
      </c>
      <c r="AR13" s="231">
        <v>7.785387929254993</v>
      </c>
      <c r="AS13" s="231">
        <v>8.4880994400610419</v>
      </c>
      <c r="AT13" s="231">
        <v>8.7619340637679599</v>
      </c>
      <c r="AU13" s="231">
        <v>9.1398064280392468</v>
      </c>
      <c r="AV13" s="231">
        <v>9.863469006210023</v>
      </c>
      <c r="AX13" s="232">
        <v>0</v>
      </c>
      <c r="AY13" s="232">
        <v>0</v>
      </c>
      <c r="AZ13" s="232">
        <v>0</v>
      </c>
      <c r="BA13" s="232">
        <v>0</v>
      </c>
      <c r="BB13" s="232">
        <v>0</v>
      </c>
      <c r="BC13" s="232">
        <v>0</v>
      </c>
      <c r="BD13" s="232">
        <v>0</v>
      </c>
      <c r="BE13" s="232">
        <v>0</v>
      </c>
      <c r="BF13" s="232">
        <v>0</v>
      </c>
      <c r="BG13" s="232">
        <v>0</v>
      </c>
      <c r="BH13" s="232">
        <v>0</v>
      </c>
      <c r="BJ13" s="231"/>
      <c r="BK13" s="231"/>
      <c r="BL13" s="231"/>
      <c r="BM13" s="231"/>
      <c r="BN13" s="231"/>
      <c r="BO13" s="231">
        <v>0</v>
      </c>
      <c r="BP13" s="231">
        <v>5.126417274066803</v>
      </c>
      <c r="BQ13" s="231">
        <v>6.0829020927170934</v>
      </c>
      <c r="BR13" s="231">
        <v>6.705744415898347</v>
      </c>
      <c r="BS13" s="231">
        <v>6.9053791760975907</v>
      </c>
      <c r="BT13" s="231">
        <v>7.2391730373758518</v>
      </c>
      <c r="BU13" s="231">
        <v>7.8081909339836466</v>
      </c>
      <c r="BV13" s="231">
        <v>8.5175833009299957</v>
      </c>
      <c r="BW13" s="231">
        <v>8.7926588819075722</v>
      </c>
      <c r="BX13" s="231">
        <v>9.1748080720060745</v>
      </c>
      <c r="BY13" s="231">
        <v>9.906423770707228</v>
      </c>
      <c r="CA13" s="232">
        <v>0</v>
      </c>
      <c r="CB13" s="232">
        <v>0</v>
      </c>
      <c r="CC13" s="232">
        <v>0</v>
      </c>
      <c r="CD13" s="232">
        <v>0</v>
      </c>
      <c r="CE13" s="232">
        <v>0</v>
      </c>
      <c r="CF13" s="232">
        <v>0</v>
      </c>
      <c r="CG13" s="232">
        <v>-1.3178543002919874E-2</v>
      </c>
      <c r="CH13" s="232">
        <v>-7.4694775456691787E-3</v>
      </c>
      <c r="CI13" s="232">
        <v>-2.0908853412482387E-3</v>
      </c>
      <c r="CJ13" s="232">
        <v>-1.4553632913140824E-2</v>
      </c>
      <c r="CK13" s="232">
        <v>-1.8485578083743626E-2</v>
      </c>
      <c r="CL13" s="232">
        <v>-2.2803004728653598E-2</v>
      </c>
      <c r="CM13" s="232">
        <v>-2.9483860868953826E-2</v>
      </c>
      <c r="CN13" s="232">
        <v>-3.0724818139612253E-2</v>
      </c>
      <c r="CO13" s="232">
        <v>-3.50016439668277E-2</v>
      </c>
      <c r="CP13" s="232">
        <v>-4.2954764497205034E-2</v>
      </c>
      <c r="CU13" s="232">
        <v>0</v>
      </c>
      <c r="CV13" s="232">
        <v>0</v>
      </c>
      <c r="CW13" s="232">
        <v>0</v>
      </c>
      <c r="CX13" s="232">
        <v>0</v>
      </c>
      <c r="CY13" s="232">
        <v>0</v>
      </c>
      <c r="CZ13" s="232">
        <v>0</v>
      </c>
      <c r="DA13" s="232">
        <v>0</v>
      </c>
      <c r="DB13" s="232">
        <v>0</v>
      </c>
      <c r="DC13" s="232">
        <v>1.5851612377123063</v>
      </c>
      <c r="DD13" s="232">
        <v>1.5248917077448108</v>
      </c>
      <c r="DE13" s="232">
        <v>1.7292846114256304</v>
      </c>
      <c r="DF13" s="232">
        <v>0</v>
      </c>
      <c r="DG13" s="232">
        <v>0</v>
      </c>
      <c r="DJ13" s="227"/>
      <c r="DK13" s="227"/>
      <c r="DN13" s="227"/>
      <c r="DQ13" s="227"/>
      <c r="DW13" s="236">
        <v>0</v>
      </c>
      <c r="DZ13" s="233">
        <v>0</v>
      </c>
      <c r="EB13" s="231">
        <v>0</v>
      </c>
      <c r="EC13" s="231">
        <v>0</v>
      </c>
      <c r="ED13" s="231">
        <v>0</v>
      </c>
      <c r="EE13" s="231">
        <v>4.8016639114982631</v>
      </c>
      <c r="EF13" s="231">
        <v>4.6449446732963331</v>
      </c>
      <c r="EG13" s="231">
        <v>4.7560224256473518</v>
      </c>
      <c r="EH13" s="231">
        <v>4.7587783363817175</v>
      </c>
      <c r="EI13" s="231">
        <v>4.6143609365197555</v>
      </c>
      <c r="EJ13" s="231">
        <v>4.5737889370518952</v>
      </c>
      <c r="EK13" s="231">
        <v>4.7031002630749876</v>
      </c>
      <c r="EL13" s="231">
        <v>4.7986955050083697</v>
      </c>
      <c r="EM13" s="231">
        <v>4.999144342486141</v>
      </c>
      <c r="EN13" s="231">
        <v>5.021840984696456</v>
      </c>
      <c r="EP13" s="238">
        <v>0</v>
      </c>
      <c r="EQ13" s="238">
        <v>0</v>
      </c>
      <c r="ER13" s="238">
        <v>4.1915569849509167</v>
      </c>
      <c r="ES13" s="238">
        <v>4.3856962911349529</v>
      </c>
      <c r="ET13" s="238">
        <v>4.2066514861952573</v>
      </c>
      <c r="EU13" s="238">
        <v>4.3677332862294351</v>
      </c>
      <c r="EV13" s="238">
        <v>4.3734840963344679</v>
      </c>
      <c r="EW13" s="238">
        <v>4.4574078509362964</v>
      </c>
      <c r="EX13" s="238">
        <v>4.6647990415497853</v>
      </c>
      <c r="EY13" s="238">
        <v>4.8044857535987813</v>
      </c>
      <c r="EZ13" s="238">
        <v>4.9934882579276501</v>
      </c>
      <c r="FA13" s="238">
        <v>5.0543480032362336</v>
      </c>
      <c r="FB13" s="238">
        <v>5.1230792421361908</v>
      </c>
      <c r="FD13" s="231"/>
      <c r="FE13" s="231">
        <v>1.5851612377123063</v>
      </c>
      <c r="FF13" s="231">
        <v>5.123633868285177</v>
      </c>
      <c r="FG13" s="231">
        <v>5.1900889648336159</v>
      </c>
      <c r="FH13" s="231">
        <v>5.2906378883402425</v>
      </c>
      <c r="FI13" s="231">
        <v>4.8776754732022187</v>
      </c>
      <c r="FJ13" s="231">
        <v>4.4438306060745676</v>
      </c>
      <c r="FK13" s="231">
        <v>4.4757837915426117</v>
      </c>
      <c r="FL13" s="231">
        <v>4.5709666069092396</v>
      </c>
      <c r="FM13" s="231">
        <v>4.6826296389409796</v>
      </c>
      <c r="FO13" s="231">
        <v>0.27800000000000002</v>
      </c>
      <c r="FP13" s="231">
        <v>1.5248917077448108</v>
      </c>
      <c r="FQ13" s="231">
        <v>5.7620140139888223</v>
      </c>
      <c r="FR13" s="231">
        <v>5.5578323264935747</v>
      </c>
      <c r="FS13" s="231">
        <v>5.645867982650306</v>
      </c>
      <c r="FT13" s="231">
        <v>6.9062282682140888</v>
      </c>
      <c r="FU13" s="231">
        <v>7.1525094777994171</v>
      </c>
      <c r="FV13" s="231">
        <v>7.7209401367709765</v>
      </c>
      <c r="FW13" s="231">
        <v>7.8483917800720153</v>
      </c>
      <c r="FX13" s="231">
        <v>8.1103073759831936</v>
      </c>
      <c r="FY13" s="231">
        <v>8.2784371542403683</v>
      </c>
      <c r="GA13" s="231">
        <v>1.5248917077448108</v>
      </c>
      <c r="GB13" s="231">
        <v>5.7620140139888223</v>
      </c>
      <c r="GC13" s="231">
        <v>5.5578323264935747</v>
      </c>
      <c r="GD13" s="231">
        <v>5.645867982650306</v>
      </c>
      <c r="GE13" s="231">
        <v>6.9062282682140888</v>
      </c>
      <c r="GF13" s="231">
        <v>7.1525094777994171</v>
      </c>
      <c r="GG13" s="231">
        <v>7.7209401367709765</v>
      </c>
      <c r="GH13" s="231">
        <v>7.8483917800720153</v>
      </c>
      <c r="GI13" s="231">
        <v>8.1103073759831936</v>
      </c>
      <c r="GJ13" s="231">
        <v>8.2784371542403683</v>
      </c>
      <c r="GL13" s="231">
        <v>0</v>
      </c>
      <c r="GM13" s="231">
        <v>1.7292846114256304</v>
      </c>
      <c r="GN13" s="231">
        <v>2.6717447246525992</v>
      </c>
      <c r="GO13" s="231">
        <v>3.6691960885229027</v>
      </c>
      <c r="GP13" s="231">
        <v>4.7240899639732366</v>
      </c>
      <c r="GQ13" s="231">
        <v>5.8389751954709208</v>
      </c>
      <c r="GR13" s="231">
        <v>7.0165018598908926</v>
      </c>
      <c r="GS13" s="231">
        <v>7.2269969156876197</v>
      </c>
      <c r="GT13" s="231">
        <v>7.4438068231582486</v>
      </c>
      <c r="GU13" s="231">
        <v>7.6671210278529962</v>
      </c>
      <c r="GW13" s="231">
        <v>0</v>
      </c>
      <c r="GX13" s="231">
        <v>0</v>
      </c>
      <c r="GY13" s="231">
        <v>0</v>
      </c>
      <c r="GZ13" s="231">
        <v>6.6137259495625331</v>
      </c>
      <c r="HA13" s="231">
        <v>6.81213772804941</v>
      </c>
      <c r="HB13" s="231">
        <v>7.0165018598908926</v>
      </c>
      <c r="HC13" s="231">
        <v>7.2269969156876197</v>
      </c>
      <c r="HD13" s="231">
        <v>7.4438068231582486</v>
      </c>
      <c r="HE13" s="231">
        <v>7.6671210278529962</v>
      </c>
      <c r="HF13" s="231">
        <v>7.8971346586885849</v>
      </c>
      <c r="HH13" s="231">
        <v>0</v>
      </c>
      <c r="HI13" s="231">
        <v>0</v>
      </c>
      <c r="HJ13" s="231">
        <v>1.5318127167124247</v>
      </c>
      <c r="HK13" s="231">
        <v>5.6298997698783886</v>
      </c>
      <c r="HL13" s="231">
        <v>5.3437113948955854</v>
      </c>
      <c r="HM13" s="231">
        <v>5.3358692150277349</v>
      </c>
      <c r="HN13" s="231">
        <v>6.6778612636136918</v>
      </c>
      <c r="HO13" s="231">
        <v>6.8663679357983396</v>
      </c>
      <c r="HP13" s="231">
        <v>7.3255185210709479</v>
      </c>
      <c r="HQ13" s="231">
        <v>7.4341876193961083</v>
      </c>
      <c r="HR13" s="231">
        <v>7.6793719927098412</v>
      </c>
      <c r="HS13" s="231">
        <v>7.8278374743882804</v>
      </c>
    </row>
    <row r="14" spans="1:227" ht="15" customHeight="1">
      <c r="E14" s="29"/>
      <c r="F14" s="28" t="s">
        <v>465</v>
      </c>
      <c r="G14" s="29"/>
      <c r="H14" s="29"/>
      <c r="I14" s="29"/>
      <c r="J14" s="29"/>
      <c r="K14" s="29"/>
      <c r="T14" s="230">
        <v>6.1195272899999997</v>
      </c>
      <c r="U14" s="230">
        <v>5.0999999999999996</v>
      </c>
      <c r="V14" s="230">
        <v>5.202</v>
      </c>
      <c r="W14" s="230">
        <v>5.3060400000000003</v>
      </c>
      <c r="X14" s="230">
        <v>5.4121608000000005</v>
      </c>
      <c r="Y14" s="230">
        <v>5.5204040160000005</v>
      </c>
      <c r="Z14" s="230">
        <v>5.6308120963200006</v>
      </c>
      <c r="AA14" s="230">
        <v>5.7434283382464004</v>
      </c>
      <c r="AB14" s="230">
        <v>5.8582969050113283</v>
      </c>
      <c r="AC14" s="230">
        <v>5.9754628431115551</v>
      </c>
      <c r="AD14" s="230">
        <v>6.094972099973786</v>
      </c>
      <c r="AE14" s="230">
        <v>6.2168715419732621</v>
      </c>
      <c r="AF14" s="230">
        <v>6.3412089728127272</v>
      </c>
      <c r="AG14" s="230">
        <v>6.4680331522689816</v>
      </c>
      <c r="AH14" s="230">
        <v>6.5973938153143612</v>
      </c>
      <c r="AI14" s="230">
        <v>6.7293416916206485</v>
      </c>
      <c r="AJ14" s="230">
        <v>6.863928525453062</v>
      </c>
      <c r="AL14" s="231">
        <v>6.1195272899999997</v>
      </c>
      <c r="AM14" s="231">
        <v>5.0999999999999996</v>
      </c>
      <c r="AN14" s="231">
        <v>5.202</v>
      </c>
      <c r="AO14" s="231">
        <v>5.3060400000000003</v>
      </c>
      <c r="AP14" s="231">
        <v>5.4121608000000005</v>
      </c>
      <c r="AQ14" s="231">
        <v>5.5204040160000005</v>
      </c>
      <c r="AR14" s="231">
        <v>5.6308120963200006</v>
      </c>
      <c r="AS14" s="231">
        <v>5.7434283382464004</v>
      </c>
      <c r="AT14" s="231">
        <v>5.8582969050113283</v>
      </c>
      <c r="AU14" s="231">
        <v>5.9754628431115551</v>
      </c>
      <c r="AV14" s="231">
        <v>6.094972099973786</v>
      </c>
      <c r="AX14" s="232">
        <v>0</v>
      </c>
      <c r="AY14" s="232">
        <v>0</v>
      </c>
      <c r="AZ14" s="232">
        <v>0</v>
      </c>
      <c r="BA14" s="232">
        <v>0</v>
      </c>
      <c r="BB14" s="232">
        <v>0</v>
      </c>
      <c r="BC14" s="232">
        <v>0</v>
      </c>
      <c r="BD14" s="232">
        <v>0</v>
      </c>
      <c r="BE14" s="232">
        <v>0</v>
      </c>
      <c r="BF14" s="232">
        <v>0</v>
      </c>
      <c r="BG14" s="232">
        <v>0</v>
      </c>
      <c r="BH14" s="232">
        <v>0</v>
      </c>
      <c r="BJ14" s="231"/>
      <c r="BK14" s="231"/>
      <c r="BL14" s="231"/>
      <c r="BM14" s="231"/>
      <c r="BN14" s="231"/>
      <c r="BO14" s="231">
        <v>6.0523532900000001</v>
      </c>
      <c r="BP14" s="231">
        <v>5.0999999999999996</v>
      </c>
      <c r="BQ14" s="231">
        <v>5.202</v>
      </c>
      <c r="BR14" s="231">
        <v>5.3060400000000003</v>
      </c>
      <c r="BS14" s="231">
        <v>5.4121608000000005</v>
      </c>
      <c r="BT14" s="231">
        <v>5.5204040160000005</v>
      </c>
      <c r="BU14" s="231">
        <v>5.6308120963200006</v>
      </c>
      <c r="BV14" s="231">
        <v>5.7434283382464004</v>
      </c>
      <c r="BW14" s="231">
        <v>5.8582969050113283</v>
      </c>
      <c r="BX14" s="231">
        <v>5.9754628431115551</v>
      </c>
      <c r="BY14" s="231">
        <v>6.094972099973786</v>
      </c>
      <c r="CA14" s="232">
        <v>0</v>
      </c>
      <c r="CB14" s="232">
        <v>0</v>
      </c>
      <c r="CC14" s="232">
        <v>0</v>
      </c>
      <c r="CD14" s="232">
        <v>0</v>
      </c>
      <c r="CE14" s="232">
        <v>0</v>
      </c>
      <c r="CF14" s="232">
        <v>6.7173999999999623E-2</v>
      </c>
      <c r="CG14" s="232">
        <v>0</v>
      </c>
      <c r="CH14" s="232">
        <v>0</v>
      </c>
      <c r="CI14" s="232">
        <v>0</v>
      </c>
      <c r="CJ14" s="232">
        <v>0</v>
      </c>
      <c r="CK14" s="232">
        <v>0</v>
      </c>
      <c r="CL14" s="232">
        <v>0</v>
      </c>
      <c r="CM14" s="232">
        <v>0</v>
      </c>
      <c r="CN14" s="232">
        <v>0</v>
      </c>
      <c r="CO14" s="232">
        <v>0</v>
      </c>
      <c r="CP14" s="232">
        <v>0</v>
      </c>
      <c r="CU14" s="232">
        <v>0</v>
      </c>
      <c r="CV14" s="232">
        <v>0</v>
      </c>
      <c r="CW14" s="232">
        <v>0</v>
      </c>
      <c r="CX14" s="232">
        <v>0</v>
      </c>
      <c r="CY14" s="232">
        <v>6.12</v>
      </c>
      <c r="CZ14" s="232">
        <v>6.2423999999999999</v>
      </c>
      <c r="DA14" s="232">
        <v>6.3234899999999996</v>
      </c>
      <c r="DB14" s="232">
        <v>7.11348</v>
      </c>
      <c r="DC14" s="232">
        <v>7.2557496000000006</v>
      </c>
      <c r="DD14" s="232">
        <v>7.2706666666666662</v>
      </c>
      <c r="DE14" s="232">
        <v>16.511355605642937</v>
      </c>
      <c r="DF14" s="232">
        <v>6</v>
      </c>
      <c r="DG14" s="232">
        <v>6.12</v>
      </c>
      <c r="DJ14" s="227"/>
      <c r="DK14" s="227"/>
      <c r="DN14" s="227"/>
      <c r="DQ14" s="227"/>
      <c r="DW14" s="236">
        <v>6.12</v>
      </c>
      <c r="DZ14" s="233">
        <v>6.2423999999999999</v>
      </c>
      <c r="EB14" s="231">
        <v>6.1994999999999996</v>
      </c>
      <c r="EC14" s="231">
        <v>6.3234899999999996</v>
      </c>
      <c r="ED14" s="231">
        <v>6.4499598000000002</v>
      </c>
      <c r="EE14" s="231">
        <v>6.5789589959999999</v>
      </c>
      <c r="EF14" s="231">
        <v>6.71053817592</v>
      </c>
      <c r="EG14" s="231">
        <v>6.8447489394384009</v>
      </c>
      <c r="EH14" s="231">
        <v>6.981643918227169</v>
      </c>
      <c r="EI14" s="231">
        <v>7.1212767965917125</v>
      </c>
      <c r="EJ14" s="231">
        <v>7.2637023325235459</v>
      </c>
      <c r="EK14" s="231">
        <v>7.4089763791740175</v>
      </c>
      <c r="EL14" s="231">
        <v>7.5571559067574983</v>
      </c>
      <c r="EM14" s="231">
        <v>7.7082990248926491</v>
      </c>
      <c r="EN14" s="231">
        <v>7.8624650053905016</v>
      </c>
      <c r="EP14" s="231">
        <v>6.9740000000000002</v>
      </c>
      <c r="EQ14" s="231">
        <v>7.11348</v>
      </c>
      <c r="ER14" s="231">
        <v>7.2557496000000006</v>
      </c>
      <c r="ES14" s="231">
        <v>7.4008645920000014</v>
      </c>
      <c r="ET14" s="231">
        <v>7.5488818838400009</v>
      </c>
      <c r="EU14" s="231">
        <v>7.6998595215168022</v>
      </c>
      <c r="EV14" s="231">
        <v>7.8538567119471381</v>
      </c>
      <c r="EW14" s="231">
        <v>8.0109338461860808</v>
      </c>
      <c r="EX14" s="231">
        <v>8.1711525231098037</v>
      </c>
      <c r="EY14" s="231">
        <v>8.3345755735719997</v>
      </c>
      <c r="EZ14" s="231">
        <v>8.5012670850434393</v>
      </c>
      <c r="FA14" s="231">
        <v>8.6712924267443086</v>
      </c>
      <c r="FB14" s="231">
        <v>8.8447182752791935</v>
      </c>
      <c r="FD14" s="231">
        <v>7.11348</v>
      </c>
      <c r="FE14" s="231">
        <v>7.2557496000000006</v>
      </c>
      <c r="FF14" s="231">
        <v>7.4008645920000014</v>
      </c>
      <c r="FG14" s="231">
        <v>7.5488818838400009</v>
      </c>
      <c r="FH14" s="231">
        <v>7.6998595215168022</v>
      </c>
      <c r="FI14" s="231">
        <v>7.8538567119471381</v>
      </c>
      <c r="FJ14" s="231">
        <v>8.0109338461860808</v>
      </c>
      <c r="FK14" s="231">
        <v>8.1711525231098037</v>
      </c>
      <c r="FL14" s="231">
        <v>8.3345755735719997</v>
      </c>
      <c r="FM14" s="231">
        <v>8.5012670850434393</v>
      </c>
      <c r="FO14" s="231">
        <v>26.004999999999999</v>
      </c>
      <c r="FP14" s="231">
        <v>7.2706666666666662</v>
      </c>
      <c r="FQ14" s="231">
        <v>7.41608</v>
      </c>
      <c r="FR14" s="231">
        <v>7.5644016000000001</v>
      </c>
      <c r="FS14" s="231">
        <v>7.7156896320000001</v>
      </c>
      <c r="FT14" s="231">
        <v>7.8700034246400001</v>
      </c>
      <c r="FU14" s="231">
        <v>8.0274034931328</v>
      </c>
      <c r="FV14" s="231">
        <v>8.1879515629954565</v>
      </c>
      <c r="FW14" s="231">
        <v>8.3517105942553655</v>
      </c>
      <c r="FX14" s="231">
        <v>8.5187448061404734</v>
      </c>
      <c r="FY14" s="231">
        <v>8.6891197022632838</v>
      </c>
      <c r="GA14" s="231">
        <v>7.2706666666666697</v>
      </c>
      <c r="GB14" s="231">
        <v>7.4160800000000036</v>
      </c>
      <c r="GC14" s="231">
        <v>7.5644016000000036</v>
      </c>
      <c r="GD14" s="231">
        <v>7.7156896320000037</v>
      </c>
      <c r="GE14" s="231">
        <v>7.8700034246400037</v>
      </c>
      <c r="GF14" s="231">
        <v>8.0274034931328035</v>
      </c>
      <c r="GG14" s="231">
        <v>8.18795156299546</v>
      </c>
      <c r="GH14" s="231">
        <v>8.3517105942553691</v>
      </c>
      <c r="GI14" s="231">
        <v>8.5187448061404769</v>
      </c>
      <c r="GJ14" s="231">
        <v>8.6891197022632873</v>
      </c>
      <c r="GL14" s="231">
        <v>26.987603534944057</v>
      </c>
      <c r="GM14" s="231">
        <v>16.511355605642937</v>
      </c>
      <c r="GN14" s="231">
        <v>16.841582717755795</v>
      </c>
      <c r="GO14" s="231">
        <v>17.178414372110911</v>
      </c>
      <c r="GP14" s="231">
        <v>17.521982659553128</v>
      </c>
      <c r="GQ14" s="231">
        <v>17.872422312744192</v>
      </c>
      <c r="GR14" s="231">
        <v>18.229870758999077</v>
      </c>
      <c r="GS14" s="231">
        <v>18.59446817417906</v>
      </c>
      <c r="GT14" s="231">
        <v>18.966357537662642</v>
      </c>
      <c r="GU14" s="231">
        <v>19.345684688415894</v>
      </c>
      <c r="GW14" s="231">
        <v>35.857999999999997</v>
      </c>
      <c r="GX14" s="231">
        <v>6</v>
      </c>
      <c r="GY14" s="231">
        <v>6.12</v>
      </c>
      <c r="GZ14" s="231">
        <v>6.2423999999999999</v>
      </c>
      <c r="HA14" s="231">
        <v>6.367248</v>
      </c>
      <c r="HB14" s="231">
        <v>6.4945929600000003</v>
      </c>
      <c r="HC14" s="231">
        <v>6.6244848192000001</v>
      </c>
      <c r="HD14" s="231">
        <v>6.756974515584</v>
      </c>
      <c r="HE14" s="231">
        <v>6.8921140058956798</v>
      </c>
      <c r="HF14" s="231">
        <v>7.0299562860135936</v>
      </c>
      <c r="HH14" s="231">
        <v>8.3799702000000007</v>
      </c>
      <c r="HI14" s="231">
        <v>31.585954430000005</v>
      </c>
      <c r="HJ14" s="231">
        <v>8.129606287665716</v>
      </c>
      <c r="HK14" s="231">
        <v>8.2921984134190296</v>
      </c>
      <c r="HL14" s="231">
        <v>8.4580423816874095</v>
      </c>
      <c r="HM14" s="231">
        <v>8.6272032293211574</v>
      </c>
      <c r="HN14" s="231">
        <v>8.7997472939075809</v>
      </c>
      <c r="HO14" s="231">
        <v>8.9757422397857329</v>
      </c>
      <c r="HP14" s="231">
        <v>9.1552570845814483</v>
      </c>
      <c r="HQ14" s="231">
        <v>9.3383622262730768</v>
      </c>
      <c r="HR14" s="231">
        <v>9.5251294707985377</v>
      </c>
      <c r="HS14" s="231">
        <v>9.7156320602145083</v>
      </c>
    </row>
    <row r="15" spans="1:227" ht="16.899999999999999" customHeight="1">
      <c r="F15" s="29" t="s">
        <v>37</v>
      </c>
      <c r="G15" s="29"/>
      <c r="H15" s="29"/>
      <c r="I15" s="29"/>
      <c r="J15" s="29"/>
      <c r="K15" s="29"/>
      <c r="T15" s="239">
        <v>1731.430746158702</v>
      </c>
      <c r="U15" s="239">
        <v>1619.8560554522699</v>
      </c>
      <c r="V15" s="239">
        <v>1643.5460311170982</v>
      </c>
      <c r="W15" s="239">
        <v>1671.9647634824009</v>
      </c>
      <c r="X15" s="239">
        <v>1717.0251884425861</v>
      </c>
      <c r="Y15" s="239">
        <v>1775.7520047712817</v>
      </c>
      <c r="Z15" s="239">
        <v>1852.0596706426893</v>
      </c>
      <c r="AA15" s="239">
        <v>1944.8086853449613</v>
      </c>
      <c r="AB15" s="239">
        <v>2035.5320692104444</v>
      </c>
      <c r="AC15" s="239">
        <v>2130.6825798420805</v>
      </c>
      <c r="AD15" s="239">
        <v>2231.5563353837151</v>
      </c>
      <c r="AE15" s="239">
        <v>2318.1674388096276</v>
      </c>
      <c r="AF15" s="239">
        <v>2763.5212277801784</v>
      </c>
      <c r="AG15" s="239">
        <v>3530.5997583523981</v>
      </c>
      <c r="AH15" s="239">
        <v>4022.8843431548448</v>
      </c>
      <c r="AI15" s="239">
        <v>4280.3941993967846</v>
      </c>
      <c r="AJ15" s="239">
        <v>4393.8964769871764</v>
      </c>
      <c r="AL15" s="240">
        <v>1731.430746158702</v>
      </c>
      <c r="AM15" s="240">
        <v>1625.2477963130727</v>
      </c>
      <c r="AN15" s="240">
        <v>1657.0738578234027</v>
      </c>
      <c r="AO15" s="240">
        <v>1687.1232213922387</v>
      </c>
      <c r="AP15" s="240">
        <v>1729.1631106698001</v>
      </c>
      <c r="AQ15" s="240">
        <v>1780.9391891422417</v>
      </c>
      <c r="AR15" s="240">
        <v>1852.9706750981641</v>
      </c>
      <c r="AS15" s="240">
        <v>1945.7474046875898</v>
      </c>
      <c r="AT15" s="240">
        <v>2036.4979988325181</v>
      </c>
      <c r="AU15" s="240">
        <v>2131.6761960456693</v>
      </c>
      <c r="AV15" s="240">
        <v>2232.5746678461073</v>
      </c>
      <c r="AX15" s="241">
        <v>0</v>
      </c>
      <c r="AY15" s="241">
        <v>-5.3917408608028836</v>
      </c>
      <c r="AZ15" s="241">
        <v>-13.527826706304495</v>
      </c>
      <c r="BA15" s="241">
        <v>-15.158457909837807</v>
      </c>
      <c r="BB15" s="241">
        <v>-12.137922227213949</v>
      </c>
      <c r="BC15" s="241">
        <v>-5.1871843709600398</v>
      </c>
      <c r="BD15" s="241">
        <v>-0.91100445547476738</v>
      </c>
      <c r="BE15" s="241">
        <v>-0.9387193426284739</v>
      </c>
      <c r="BF15" s="241">
        <v>-0.96592962207364508</v>
      </c>
      <c r="BG15" s="241">
        <v>-0.9936162035887719</v>
      </c>
      <c r="BH15" s="241">
        <v>-1.018332462392209</v>
      </c>
      <c r="BJ15" s="239"/>
      <c r="BK15" s="239"/>
      <c r="BL15" s="239"/>
      <c r="BM15" s="239"/>
      <c r="BN15" s="239"/>
      <c r="BO15" s="239">
        <v>1642.3927521854018</v>
      </c>
      <c r="BP15" s="239">
        <v>1656.6641486702235</v>
      </c>
      <c r="BQ15" s="239">
        <v>1684.4032387936759</v>
      </c>
      <c r="BR15" s="239">
        <v>1705.1888740491095</v>
      </c>
      <c r="BS15" s="239">
        <v>1750.0541845635844</v>
      </c>
      <c r="BT15" s="239">
        <v>1800.850201913169</v>
      </c>
      <c r="BU15" s="239">
        <v>1863.2121005875229</v>
      </c>
      <c r="BV15" s="239">
        <v>1945.9381769625643</v>
      </c>
      <c r="BW15" s="239">
        <v>2035.8480406390156</v>
      </c>
      <c r="BX15" s="239">
        <v>2130.457271769591</v>
      </c>
      <c r="BY15" s="239">
        <v>2230.0134805478983</v>
      </c>
      <c r="CA15" s="241">
        <v>0</v>
      </c>
      <c r="CB15" s="241">
        <v>0</v>
      </c>
      <c r="CC15" s="241">
        <v>0</v>
      </c>
      <c r="CD15" s="241">
        <v>0</v>
      </c>
      <c r="CE15" s="241">
        <v>0</v>
      </c>
      <c r="CF15" s="241">
        <v>89.037993973300217</v>
      </c>
      <c r="CG15" s="241">
        <v>-36.808093217953683</v>
      </c>
      <c r="CH15" s="241">
        <v>-40.857207676577673</v>
      </c>
      <c r="CI15" s="241">
        <v>-33.224110566708532</v>
      </c>
      <c r="CJ15" s="241">
        <v>-33.028996120998272</v>
      </c>
      <c r="CK15" s="241">
        <v>-25.09819714188734</v>
      </c>
      <c r="CL15" s="241">
        <v>-11.152429944833557</v>
      </c>
      <c r="CM15" s="241">
        <v>-1.1294916176029801</v>
      </c>
      <c r="CN15" s="241">
        <v>-0.31597142857117433</v>
      </c>
      <c r="CO15" s="241">
        <v>0.22530807248949714</v>
      </c>
      <c r="CP15" s="241">
        <v>1.5428548358167973</v>
      </c>
      <c r="CU15" s="241">
        <v>1001.9000000000001</v>
      </c>
      <c r="CV15" s="241">
        <v>1051.3399999999999</v>
      </c>
      <c r="CW15" s="241">
        <v>1085.5992674510658</v>
      </c>
      <c r="CX15" s="241">
        <v>1130.7740913496298</v>
      </c>
      <c r="CY15" s="241">
        <v>996.4358958455872</v>
      </c>
      <c r="CZ15" s="241">
        <v>1117.7259655621845</v>
      </c>
      <c r="DA15" s="241">
        <v>1229.5139271203877</v>
      </c>
      <c r="DB15" s="241">
        <v>1319.353622788647</v>
      </c>
      <c r="DC15" s="241">
        <v>1373.4559843926304</v>
      </c>
      <c r="DD15" s="241">
        <v>1497.3798486366334</v>
      </c>
      <c r="DE15" s="241">
        <v>1460.748102484763</v>
      </c>
      <c r="DF15" s="241">
        <v>1483.0029600190742</v>
      </c>
      <c r="DG15" s="241">
        <v>1544.1610770826796</v>
      </c>
      <c r="DJ15" s="227"/>
      <c r="DK15" s="242">
        <v>1001.9000000000001</v>
      </c>
      <c r="DN15" s="242">
        <v>1051.3399999999999</v>
      </c>
      <c r="DQ15" s="242">
        <v>1085.5992674510658</v>
      </c>
      <c r="DT15" s="243">
        <v>1130.7740913496298</v>
      </c>
      <c r="DW15" s="243">
        <v>996.4358958455872</v>
      </c>
      <c r="DZ15" s="244">
        <v>1117.7259655621845</v>
      </c>
      <c r="EB15" s="240">
        <v>1186.8200891563786</v>
      </c>
      <c r="EC15" s="240">
        <v>1229.5139271203877</v>
      </c>
      <c r="ED15" s="240">
        <v>1311.9976923641082</v>
      </c>
      <c r="EE15" s="240">
        <v>1453.9979326203947</v>
      </c>
      <c r="EF15" s="240">
        <v>1500.4033945863712</v>
      </c>
      <c r="EG15" s="240">
        <v>1550.7896558276657</v>
      </c>
      <c r="EH15" s="240">
        <v>1595.8464153278715</v>
      </c>
      <c r="EI15" s="240">
        <v>1632.8498657490436</v>
      </c>
      <c r="EJ15" s="240">
        <v>1653.3703495676664</v>
      </c>
      <c r="EK15" s="240">
        <v>1697.2644835740864</v>
      </c>
      <c r="EL15" s="240">
        <v>1761.1325060432714</v>
      </c>
      <c r="EM15" s="240">
        <v>1829.3217487823088</v>
      </c>
      <c r="EN15" s="240">
        <v>1902.1064519255071</v>
      </c>
      <c r="EP15" s="240">
        <v>1287.3931307407404</v>
      </c>
      <c r="EQ15" s="240">
        <v>1319.353622788647</v>
      </c>
      <c r="ER15" s="240">
        <v>1523.4812707331964</v>
      </c>
      <c r="ES15" s="240">
        <v>1597.6070249638431</v>
      </c>
      <c r="ET15" s="240">
        <v>1694.8399181993309</v>
      </c>
      <c r="EU15" s="240">
        <v>1741.9026849438956</v>
      </c>
      <c r="EV15" s="240">
        <v>1788.6137918938009</v>
      </c>
      <c r="EW15" s="240">
        <v>1821.9297247080719</v>
      </c>
      <c r="EX15" s="240">
        <v>1877.9515196777859</v>
      </c>
      <c r="EY15" s="240">
        <v>1949.0198650074831</v>
      </c>
      <c r="EZ15" s="240">
        <v>2000.0058591540865</v>
      </c>
      <c r="FA15" s="240">
        <v>2048.0940201005583</v>
      </c>
      <c r="FB15" s="240">
        <v>2090.0800502970988</v>
      </c>
      <c r="FD15" s="240">
        <v>1253.7952464020325</v>
      </c>
      <c r="FE15" s="240">
        <v>1373.4559843926304</v>
      </c>
      <c r="FF15" s="240">
        <v>1522.4878882448174</v>
      </c>
      <c r="FG15" s="240">
        <v>1812.0222022015296</v>
      </c>
      <c r="FH15" s="240">
        <v>1864.0674775432124</v>
      </c>
      <c r="FI15" s="240">
        <v>1913.6492516316919</v>
      </c>
      <c r="FJ15" s="240">
        <v>1957.2833014390653</v>
      </c>
      <c r="FK15" s="240">
        <v>2038.6118251706598</v>
      </c>
      <c r="FL15" s="240">
        <v>2100.1423893546676</v>
      </c>
      <c r="FM15" s="240">
        <v>2144.5955821714942</v>
      </c>
      <c r="FO15" s="240">
        <v>1307.4852784151828</v>
      </c>
      <c r="FP15" s="240">
        <v>1497.3798486366334</v>
      </c>
      <c r="FQ15" s="240">
        <v>1653.2158279937598</v>
      </c>
      <c r="FR15" s="240">
        <v>1774.721720356956</v>
      </c>
      <c r="FS15" s="240">
        <v>1919.1409861831601</v>
      </c>
      <c r="FT15" s="240">
        <v>1996.0334500395568</v>
      </c>
      <c r="FU15" s="240">
        <v>2098.0260747582101</v>
      </c>
      <c r="FV15" s="240">
        <v>2210.2566379803902</v>
      </c>
      <c r="FW15" s="240">
        <v>2288.5208671495025</v>
      </c>
      <c r="FX15" s="240">
        <v>2376.6469238231175</v>
      </c>
      <c r="FY15" s="240">
        <v>2466.9445543862744</v>
      </c>
      <c r="GA15" s="240">
        <v>1498.2454734030571</v>
      </c>
      <c r="GB15" s="240">
        <v>1653.8401078331763</v>
      </c>
      <c r="GC15" s="240">
        <v>1775.3978241046964</v>
      </c>
      <c r="GD15" s="240">
        <v>1919.8384245782029</v>
      </c>
      <c r="GE15" s="240">
        <v>1996.7735939702638</v>
      </c>
      <c r="GF15" s="240">
        <v>2098.8335679380389</v>
      </c>
      <c r="GG15" s="240">
        <v>2211.136620729797</v>
      </c>
      <c r="GH15" s="240">
        <v>2289.4757635922615</v>
      </c>
      <c r="GI15" s="240">
        <v>2377.6792973484626</v>
      </c>
      <c r="GJ15" s="240">
        <v>2468.0570264962635</v>
      </c>
      <c r="GL15" s="240">
        <v>1335.7464205665192</v>
      </c>
      <c r="GM15" s="240">
        <v>1460.748102484763</v>
      </c>
      <c r="GN15" s="240">
        <v>1554.0685216234804</v>
      </c>
      <c r="GO15" s="240">
        <v>1778.1756720837648</v>
      </c>
      <c r="GP15" s="240">
        <v>1832.3920037613975</v>
      </c>
      <c r="GQ15" s="240">
        <v>1901.698084652588</v>
      </c>
      <c r="GR15" s="240">
        <v>1977.957071352077</v>
      </c>
      <c r="GS15" s="240">
        <v>2051.1365844441066</v>
      </c>
      <c r="GT15" s="240">
        <v>2117.4193326492978</v>
      </c>
      <c r="GU15" s="240">
        <v>2202.9965046571101</v>
      </c>
      <c r="GW15" s="240">
        <v>1398.2533746156682</v>
      </c>
      <c r="GX15" s="240">
        <v>1483.0029600190742</v>
      </c>
      <c r="GY15" s="240">
        <v>1544.1610770826796</v>
      </c>
      <c r="GZ15" s="240">
        <v>1629.9823720996199</v>
      </c>
      <c r="HA15" s="240">
        <v>1683.2594602031452</v>
      </c>
      <c r="HB15" s="240">
        <v>1741.8214110358426</v>
      </c>
      <c r="HC15" s="240">
        <v>1794.2108419197955</v>
      </c>
      <c r="HD15" s="240">
        <v>1848.205263467971</v>
      </c>
      <c r="HE15" s="240">
        <v>1930.2710315917741</v>
      </c>
      <c r="HF15" s="240">
        <v>2022.2066053046517</v>
      </c>
      <c r="HH15" s="239">
        <v>1276.0760368100002</v>
      </c>
      <c r="HI15" s="239">
        <v>1312.5248552499997</v>
      </c>
      <c r="HJ15" s="239">
        <v>1394.9388828275864</v>
      </c>
      <c r="HK15" s="239">
        <v>1675.1927940023645</v>
      </c>
      <c r="HL15" s="239">
        <v>1744.900060164694</v>
      </c>
      <c r="HM15" s="239">
        <v>1821.913773290175</v>
      </c>
      <c r="HN15" s="239">
        <v>1875.8769724048634</v>
      </c>
      <c r="HO15" s="239">
        <v>1944.5881767140129</v>
      </c>
      <c r="HP15" s="239">
        <v>2022.8876078434355</v>
      </c>
      <c r="HQ15" s="239">
        <v>2097.8588800505017</v>
      </c>
      <c r="HR15" s="239">
        <v>2166.8982637562999</v>
      </c>
      <c r="HS15" s="239">
        <v>2261.0501412810909</v>
      </c>
    </row>
    <row r="16" spans="1:227" ht="16.899999999999999" customHeight="1">
      <c r="F16" s="29"/>
      <c r="G16" s="29"/>
      <c r="H16" s="29"/>
      <c r="I16" s="29"/>
      <c r="J16" s="29"/>
      <c r="K16" s="29"/>
      <c r="T16" s="239"/>
      <c r="U16" s="239"/>
      <c r="V16" s="239"/>
      <c r="W16" s="239"/>
      <c r="X16" s="239"/>
      <c r="Y16" s="239"/>
      <c r="Z16" s="239"/>
      <c r="AA16" s="239"/>
      <c r="AB16" s="239"/>
      <c r="AC16" s="239"/>
      <c r="AD16" s="239"/>
      <c r="AE16" s="239"/>
      <c r="AF16" s="239"/>
      <c r="AG16" s="239"/>
      <c r="AH16" s="239"/>
      <c r="AI16" s="239"/>
      <c r="AJ16" s="239"/>
      <c r="AL16" s="240"/>
      <c r="AM16" s="240"/>
      <c r="AN16" s="240"/>
      <c r="AO16" s="240"/>
      <c r="AP16" s="240"/>
      <c r="AQ16" s="240"/>
      <c r="AR16" s="240"/>
      <c r="AS16" s="240"/>
      <c r="AT16" s="240"/>
      <c r="AU16" s="240"/>
      <c r="AV16" s="240"/>
      <c r="AX16" s="241"/>
      <c r="AY16" s="241"/>
      <c r="AZ16" s="241"/>
      <c r="BA16" s="241"/>
      <c r="BB16" s="241"/>
      <c r="BC16" s="241"/>
      <c r="BD16" s="241"/>
      <c r="BE16" s="241"/>
      <c r="BF16" s="241"/>
      <c r="BG16" s="241"/>
      <c r="BH16" s="241"/>
      <c r="BJ16" s="239"/>
      <c r="BK16" s="239"/>
      <c r="BL16" s="239"/>
      <c r="BM16" s="239"/>
      <c r="BN16" s="239"/>
      <c r="BO16" s="239"/>
      <c r="BP16" s="239"/>
      <c r="BQ16" s="239"/>
      <c r="BR16" s="239"/>
      <c r="BS16" s="239"/>
      <c r="BT16" s="239"/>
      <c r="BU16" s="239"/>
      <c r="BV16" s="239"/>
      <c r="BW16" s="239"/>
      <c r="BX16" s="239"/>
      <c r="BY16" s="239"/>
      <c r="CA16" s="241"/>
      <c r="CB16" s="241"/>
      <c r="CC16" s="241"/>
      <c r="CD16" s="241"/>
      <c r="CE16" s="241"/>
      <c r="CF16" s="241"/>
      <c r="CG16" s="241"/>
      <c r="CH16" s="241"/>
      <c r="CI16" s="241"/>
      <c r="CJ16" s="241"/>
      <c r="CK16" s="241"/>
      <c r="CL16" s="241"/>
      <c r="CM16" s="241"/>
      <c r="CN16" s="241"/>
      <c r="CO16" s="241"/>
      <c r="CP16" s="241"/>
      <c r="CU16" s="241"/>
      <c r="CV16" s="241"/>
      <c r="CW16" s="241"/>
      <c r="CX16" s="241"/>
      <c r="CY16" s="241"/>
      <c r="CZ16" s="241"/>
      <c r="DA16" s="241"/>
      <c r="DB16" s="241"/>
      <c r="DC16" s="241"/>
      <c r="DD16" s="241"/>
      <c r="DE16" s="241"/>
      <c r="DF16" s="241"/>
      <c r="DG16" s="241"/>
      <c r="DJ16" s="227"/>
      <c r="DK16" s="227"/>
      <c r="DN16" s="227"/>
      <c r="DQ16" s="227"/>
      <c r="DW16" s="236"/>
      <c r="DZ16" s="233"/>
      <c r="EB16" s="240"/>
      <c r="EC16" s="240"/>
      <c r="ED16" s="240"/>
      <c r="EE16" s="240"/>
      <c r="EF16" s="240"/>
      <c r="EG16" s="240"/>
      <c r="EH16" s="240"/>
      <c r="EI16" s="240"/>
      <c r="EJ16" s="240"/>
      <c r="EK16" s="240"/>
      <c r="EL16" s="240"/>
      <c r="EM16" s="240"/>
      <c r="EN16" s="240"/>
      <c r="EP16" s="240"/>
      <c r="EQ16" s="240"/>
      <c r="ER16" s="240"/>
      <c r="ES16" s="240"/>
      <c r="ET16" s="240"/>
      <c r="EU16" s="240"/>
      <c r="EV16" s="240"/>
      <c r="EW16" s="240"/>
      <c r="EX16" s="240"/>
      <c r="EY16" s="240"/>
      <c r="EZ16" s="240"/>
      <c r="FA16" s="240"/>
      <c r="FB16" s="240"/>
      <c r="FD16" s="240"/>
      <c r="FE16" s="240"/>
      <c r="FF16" s="240"/>
      <c r="FG16" s="240"/>
      <c r="FH16" s="240"/>
      <c r="FI16" s="240"/>
      <c r="FJ16" s="240"/>
      <c r="FK16" s="240"/>
      <c r="FL16" s="240"/>
      <c r="FM16" s="240"/>
      <c r="FO16" s="240"/>
      <c r="FP16" s="240"/>
      <c r="FQ16" s="240"/>
      <c r="FR16" s="240"/>
      <c r="FS16" s="240"/>
      <c r="FT16" s="240"/>
      <c r="FU16" s="240"/>
      <c r="FV16" s="240"/>
      <c r="FW16" s="240"/>
      <c r="FX16" s="240"/>
      <c r="FY16" s="240"/>
      <c r="GA16" s="240"/>
      <c r="GB16" s="240"/>
      <c r="GC16" s="240"/>
      <c r="GD16" s="240"/>
      <c r="GE16" s="240"/>
      <c r="GF16" s="240"/>
      <c r="GG16" s="240"/>
      <c r="GH16" s="240"/>
      <c r="GI16" s="240"/>
      <c r="GJ16" s="240"/>
      <c r="GL16" s="245"/>
      <c r="GM16" s="240"/>
      <c r="GN16" s="240"/>
      <c r="GO16" s="240"/>
      <c r="GP16" s="240"/>
      <c r="GQ16" s="240"/>
      <c r="GR16" s="240"/>
      <c r="GS16" s="240"/>
      <c r="GT16" s="240"/>
      <c r="GU16" s="240"/>
      <c r="GW16" s="240"/>
      <c r="GX16" s="240"/>
      <c r="GY16" s="240"/>
      <c r="GZ16" s="240"/>
      <c r="HA16" s="240"/>
      <c r="HB16" s="240"/>
      <c r="HC16" s="240"/>
      <c r="HD16" s="240"/>
      <c r="HE16" s="240"/>
      <c r="HF16" s="240"/>
      <c r="HH16" s="239"/>
      <c r="HI16" s="239"/>
      <c r="HJ16" s="239"/>
      <c r="HK16" s="239"/>
      <c r="HL16" s="239"/>
      <c r="HM16" s="239"/>
      <c r="HN16" s="239"/>
      <c r="HO16" s="239"/>
      <c r="HP16" s="239"/>
      <c r="HQ16" s="239"/>
      <c r="HR16" s="239"/>
      <c r="HS16" s="239"/>
    </row>
    <row r="17" spans="1:227" ht="15" customHeight="1">
      <c r="D17" s="205" t="s">
        <v>466</v>
      </c>
      <c r="E17" s="29" t="s">
        <v>467</v>
      </c>
      <c r="F17" s="29"/>
      <c r="G17" s="29"/>
      <c r="H17" s="29"/>
      <c r="I17" s="29"/>
      <c r="J17" s="29"/>
      <c r="K17" s="29"/>
      <c r="T17" s="227"/>
      <c r="U17" s="227"/>
      <c r="V17" s="227"/>
      <c r="W17" s="227"/>
      <c r="X17" s="227"/>
      <c r="Y17" s="227"/>
      <c r="Z17" s="227"/>
      <c r="AA17" s="227"/>
      <c r="AB17" s="227"/>
      <c r="AC17" s="227"/>
      <c r="AD17" s="227"/>
      <c r="AE17" s="227"/>
      <c r="AF17" s="227"/>
      <c r="AG17" s="227"/>
      <c r="AH17" s="227"/>
      <c r="AI17" s="227"/>
      <c r="AJ17" s="227"/>
      <c r="AL17" s="246"/>
      <c r="AM17" s="246"/>
      <c r="AN17" s="246"/>
      <c r="AO17" s="246"/>
      <c r="AP17" s="246"/>
      <c r="AQ17" s="246"/>
      <c r="AR17" s="246"/>
      <c r="AS17" s="246"/>
      <c r="AT17" s="246"/>
      <c r="AU17" s="246"/>
      <c r="AV17" s="246"/>
      <c r="AX17" s="247"/>
      <c r="AY17" s="247"/>
      <c r="AZ17" s="247"/>
      <c r="BA17" s="247"/>
      <c r="BB17" s="247"/>
      <c r="BC17" s="247"/>
      <c r="BD17" s="247"/>
      <c r="BE17" s="247"/>
      <c r="BF17" s="247"/>
      <c r="BG17" s="247"/>
      <c r="BH17" s="247"/>
      <c r="BJ17" s="246"/>
      <c r="BK17" s="246"/>
      <c r="BL17" s="246"/>
      <c r="BM17" s="246"/>
      <c r="BN17" s="246"/>
      <c r="BO17" s="246"/>
      <c r="BP17" s="246"/>
      <c r="BQ17" s="246"/>
      <c r="BR17" s="246"/>
      <c r="BS17" s="246"/>
      <c r="BT17" s="246"/>
      <c r="BU17" s="246"/>
      <c r="BV17" s="246"/>
      <c r="BW17" s="246"/>
      <c r="BX17" s="246"/>
      <c r="BY17" s="246"/>
      <c r="CA17" s="247"/>
      <c r="CB17" s="247"/>
      <c r="CC17" s="247"/>
      <c r="CD17" s="247"/>
      <c r="CE17" s="247"/>
      <c r="CF17" s="247"/>
      <c r="CG17" s="247"/>
      <c r="CH17" s="247"/>
      <c r="CI17" s="247"/>
      <c r="CJ17" s="247"/>
      <c r="CK17" s="247"/>
      <c r="CL17" s="247"/>
      <c r="CM17" s="247"/>
      <c r="CN17" s="247"/>
      <c r="CO17" s="247"/>
      <c r="CP17" s="247"/>
      <c r="CU17" s="247"/>
      <c r="CV17" s="247"/>
      <c r="CW17" s="247"/>
      <c r="CX17" s="247"/>
      <c r="CY17" s="247"/>
      <c r="CZ17" s="247"/>
      <c r="DA17" s="247"/>
      <c r="DB17" s="247"/>
      <c r="DC17" s="247"/>
      <c r="DD17" s="247"/>
      <c r="DE17" s="247"/>
      <c r="DF17" s="247"/>
      <c r="DG17" s="247"/>
      <c r="DJ17" s="227"/>
      <c r="DK17" s="227"/>
      <c r="DN17" s="227"/>
      <c r="DQ17" s="227"/>
      <c r="DW17" s="237"/>
      <c r="EB17" s="246"/>
      <c r="EC17" s="246"/>
      <c r="ED17" s="246"/>
      <c r="EE17" s="246"/>
      <c r="EF17" s="246"/>
      <c r="EG17" s="246"/>
      <c r="EH17" s="246"/>
      <c r="EI17" s="246"/>
      <c r="EJ17" s="246"/>
      <c r="EK17" s="246"/>
      <c r="EL17" s="246"/>
      <c r="EM17" s="246"/>
      <c r="EN17" s="246"/>
      <c r="EP17" s="246"/>
      <c r="EQ17" s="246"/>
      <c r="ER17" s="246"/>
      <c r="ES17" s="246"/>
      <c r="ET17" s="246"/>
      <c r="EU17" s="246"/>
      <c r="EV17" s="246"/>
      <c r="EW17" s="246"/>
      <c r="EX17" s="246"/>
      <c r="EY17" s="246"/>
      <c r="EZ17" s="246"/>
      <c r="FA17" s="246"/>
      <c r="FB17" s="246"/>
      <c r="FD17" s="246"/>
      <c r="FE17" s="246"/>
      <c r="FF17" s="246"/>
      <c r="FG17" s="246"/>
      <c r="FH17" s="246"/>
      <c r="FI17" s="246"/>
      <c r="FJ17" s="246"/>
      <c r="FK17" s="246"/>
      <c r="FL17" s="246"/>
      <c r="FM17" s="246"/>
      <c r="FO17" s="246"/>
      <c r="FP17" s="246"/>
      <c r="FQ17" s="246"/>
      <c r="FR17" s="246"/>
      <c r="FS17" s="246"/>
      <c r="FT17" s="246"/>
      <c r="FU17" s="246"/>
      <c r="FV17" s="246"/>
      <c r="FW17" s="246"/>
      <c r="FX17" s="246"/>
      <c r="FY17" s="246"/>
      <c r="GA17" s="246"/>
      <c r="GB17" s="246"/>
      <c r="GC17" s="246"/>
      <c r="GD17" s="246"/>
      <c r="GE17" s="246"/>
      <c r="GF17" s="246"/>
      <c r="GG17" s="246"/>
      <c r="GH17" s="246"/>
      <c r="GI17" s="246"/>
      <c r="GJ17" s="246"/>
      <c r="GL17" s="246"/>
      <c r="GM17" s="246"/>
      <c r="GN17" s="246"/>
      <c r="GO17" s="246"/>
      <c r="GP17" s="246"/>
      <c r="GQ17" s="246"/>
      <c r="GR17" s="246"/>
      <c r="GS17" s="246"/>
      <c r="GT17" s="246"/>
      <c r="GU17" s="246"/>
      <c r="GW17" s="246"/>
      <c r="GX17" s="246"/>
      <c r="GY17" s="246"/>
      <c r="GZ17" s="246"/>
      <c r="HA17" s="246"/>
      <c r="HB17" s="246"/>
      <c r="HC17" s="246"/>
      <c r="HD17" s="246"/>
      <c r="HE17" s="246"/>
      <c r="HF17" s="246"/>
      <c r="HH17" s="246"/>
      <c r="HI17" s="246"/>
      <c r="HJ17" s="246"/>
      <c r="HK17" s="246"/>
      <c r="HL17" s="246"/>
      <c r="HM17" s="246"/>
      <c r="HN17" s="246"/>
      <c r="HO17" s="246"/>
      <c r="HP17" s="246"/>
      <c r="HQ17" s="246"/>
      <c r="HR17" s="246"/>
      <c r="HS17" s="246"/>
    </row>
    <row r="18" spans="1:227" ht="15" customHeight="1">
      <c r="F18" s="28" t="s">
        <v>468</v>
      </c>
      <c r="G18" s="29"/>
      <c r="H18" s="29"/>
      <c r="I18" s="29"/>
      <c r="J18" s="29"/>
      <c r="K18" s="29"/>
      <c r="T18" s="230">
        <v>153.94544599999998</v>
      </c>
      <c r="U18" s="230">
        <v>161.92535719174873</v>
      </c>
      <c r="V18" s="230">
        <v>169.95701107143242</v>
      </c>
      <c r="W18" s="230">
        <v>183.5671580120073</v>
      </c>
      <c r="X18" s="230">
        <v>193.33330554996749</v>
      </c>
      <c r="Y18" s="230">
        <v>206.57831571003268</v>
      </c>
      <c r="Z18" s="230">
        <v>245.79137329667719</v>
      </c>
      <c r="AA18" s="230">
        <v>295.81816949860627</v>
      </c>
      <c r="AB18" s="230">
        <v>345.81060544504265</v>
      </c>
      <c r="AC18" s="230">
        <v>395.74307998481413</v>
      </c>
      <c r="AD18" s="230">
        <v>440.17581152467608</v>
      </c>
      <c r="AE18" s="230">
        <v>484.93466167943177</v>
      </c>
      <c r="AF18" s="230">
        <v>518.90696308658016</v>
      </c>
      <c r="AG18" s="230">
        <v>549.80173434787287</v>
      </c>
      <c r="AH18" s="230">
        <v>577.26909372115779</v>
      </c>
      <c r="AI18" s="230">
        <v>581.90157893347964</v>
      </c>
      <c r="AJ18" s="230">
        <v>572.83848882159748</v>
      </c>
      <c r="AL18" s="231">
        <v>153.94544599999998</v>
      </c>
      <c r="AM18" s="231">
        <v>161.92535719174873</v>
      </c>
      <c r="AN18" s="231">
        <v>169.95701107143242</v>
      </c>
      <c r="AO18" s="231">
        <v>183.5671580120073</v>
      </c>
      <c r="AP18" s="231">
        <v>193.33330554996749</v>
      </c>
      <c r="AQ18" s="231">
        <v>206.57831571003268</v>
      </c>
      <c r="AR18" s="231">
        <v>245.79137329667719</v>
      </c>
      <c r="AS18" s="231">
        <v>295.81816949860627</v>
      </c>
      <c r="AT18" s="231">
        <v>345.81060544504265</v>
      </c>
      <c r="AU18" s="231">
        <v>395.74307998481413</v>
      </c>
      <c r="AV18" s="231">
        <v>440.17581152467608</v>
      </c>
      <c r="AX18" s="232">
        <v>0</v>
      </c>
      <c r="AY18" s="232">
        <v>0</v>
      </c>
      <c r="AZ18" s="232">
        <v>0</v>
      </c>
      <c r="BA18" s="232">
        <v>0</v>
      </c>
      <c r="BB18" s="232">
        <v>0</v>
      </c>
      <c r="BC18" s="232">
        <v>0</v>
      </c>
      <c r="BD18" s="232">
        <v>0</v>
      </c>
      <c r="BE18" s="232">
        <v>0</v>
      </c>
      <c r="BF18" s="232">
        <v>0</v>
      </c>
      <c r="BG18" s="232">
        <v>0</v>
      </c>
      <c r="BH18" s="232">
        <v>0</v>
      </c>
      <c r="BJ18" s="231"/>
      <c r="BK18" s="231"/>
      <c r="BL18" s="231"/>
      <c r="BM18" s="231"/>
      <c r="BN18" s="231"/>
      <c r="BO18" s="231">
        <v>153.94544400000001</v>
      </c>
      <c r="BP18" s="231">
        <v>161.92535719174873</v>
      </c>
      <c r="BQ18" s="231">
        <v>169.95701107143242</v>
      </c>
      <c r="BR18" s="231">
        <v>183.5671580120073</v>
      </c>
      <c r="BS18" s="231">
        <v>193.33330554996749</v>
      </c>
      <c r="BT18" s="231">
        <v>206.57831571003268</v>
      </c>
      <c r="BU18" s="231">
        <v>245.79137329667719</v>
      </c>
      <c r="BV18" s="231">
        <v>295.81816949860627</v>
      </c>
      <c r="BW18" s="231">
        <v>345.81060544504265</v>
      </c>
      <c r="BX18" s="231">
        <v>395.74307998481413</v>
      </c>
      <c r="BY18" s="231">
        <v>440.17581152467608</v>
      </c>
      <c r="CA18" s="232">
        <v>0</v>
      </c>
      <c r="CB18" s="232">
        <v>0</v>
      </c>
      <c r="CC18" s="232">
        <v>0</v>
      </c>
      <c r="CD18" s="232">
        <v>0</v>
      </c>
      <c r="CE18" s="232">
        <v>0</v>
      </c>
      <c r="CF18" s="232">
        <v>1.999999966528776E-6</v>
      </c>
      <c r="CG18" s="232">
        <v>0</v>
      </c>
      <c r="CH18" s="232">
        <v>0</v>
      </c>
      <c r="CI18" s="232">
        <v>0</v>
      </c>
      <c r="CJ18" s="232">
        <v>0</v>
      </c>
      <c r="CK18" s="232">
        <v>0</v>
      </c>
      <c r="CL18" s="232">
        <v>0</v>
      </c>
      <c r="CM18" s="232">
        <v>0</v>
      </c>
      <c r="CN18" s="232">
        <v>0</v>
      </c>
      <c r="CO18" s="232">
        <v>0</v>
      </c>
      <c r="CP18" s="232">
        <v>0</v>
      </c>
      <c r="CU18" s="232">
        <v>152.61139799999998</v>
      </c>
      <c r="CV18" s="232">
        <v>143.137</v>
      </c>
      <c r="CW18" s="232">
        <v>153.37491555802251</v>
      </c>
      <c r="CX18" s="232">
        <v>157.3948504</v>
      </c>
      <c r="CY18" s="232">
        <v>142.992522380602</v>
      </c>
      <c r="CZ18" s="232">
        <v>145.15245365038967</v>
      </c>
      <c r="DA18" s="232">
        <v>156.36044999999999</v>
      </c>
      <c r="DB18" s="232">
        <v>155.80855446449851</v>
      </c>
      <c r="DC18" s="232">
        <v>161.73378576210365</v>
      </c>
      <c r="DD18" s="232">
        <v>175.88162940810867</v>
      </c>
      <c r="DE18" s="232">
        <v>172.98250748373292</v>
      </c>
      <c r="DF18" s="232">
        <v>179.57149754267934</v>
      </c>
      <c r="DG18" s="232">
        <v>185.28781461404159</v>
      </c>
      <c r="DJ18" s="227"/>
      <c r="DK18" s="227">
        <v>152.61139799999998</v>
      </c>
      <c r="DN18" s="227">
        <v>143.137</v>
      </c>
      <c r="DQ18" s="227">
        <v>153.37491555802251</v>
      </c>
      <c r="DT18" s="227">
        <v>157.3948504</v>
      </c>
      <c r="DW18" s="236">
        <v>142.992522380602</v>
      </c>
      <c r="DZ18" s="233">
        <v>145.15245365038967</v>
      </c>
      <c r="EB18" s="231">
        <v>145.34100000000001</v>
      </c>
      <c r="EC18" s="231">
        <v>156.36044999999999</v>
      </c>
      <c r="ED18" s="231">
        <v>159.21142422899109</v>
      </c>
      <c r="EE18" s="231">
        <v>163.8188135197679</v>
      </c>
      <c r="EF18" s="231">
        <v>165.37730169639258</v>
      </c>
      <c r="EG18" s="231">
        <v>167.98620624987797</v>
      </c>
      <c r="EH18" s="231">
        <v>168.89018818852446</v>
      </c>
      <c r="EI18" s="231">
        <v>179.7621798184278</v>
      </c>
      <c r="EJ18" s="231">
        <v>193.87984322347697</v>
      </c>
      <c r="EK18" s="231">
        <v>199.93951073283898</v>
      </c>
      <c r="EL18" s="231">
        <v>203.41122807123753</v>
      </c>
      <c r="EM18" s="231">
        <v>204.15370402710144</v>
      </c>
      <c r="EN18" s="231">
        <v>199.5755480408755</v>
      </c>
      <c r="EP18" s="231">
        <v>147.792</v>
      </c>
      <c r="EQ18" s="231">
        <v>155.80855446449851</v>
      </c>
      <c r="ER18" s="231">
        <v>170.23163206739565</v>
      </c>
      <c r="ES18" s="231">
        <v>179.32147771360098</v>
      </c>
      <c r="ET18" s="231">
        <v>190.12665740058213</v>
      </c>
      <c r="EU18" s="231">
        <v>197.89315592975657</v>
      </c>
      <c r="EV18" s="231">
        <v>202.12441414757549</v>
      </c>
      <c r="EW18" s="231">
        <v>209.31187691402911</v>
      </c>
      <c r="EX18" s="231">
        <v>263.82255952661603</v>
      </c>
      <c r="EY18" s="231">
        <v>316.09796928940438</v>
      </c>
      <c r="EZ18" s="231">
        <v>317.92510605023347</v>
      </c>
      <c r="FA18" s="231">
        <v>314.71140451354796</v>
      </c>
      <c r="FB18" s="231">
        <v>309.6997381483622</v>
      </c>
      <c r="FD18" s="231">
        <v>131.27200000000002</v>
      </c>
      <c r="FE18" s="231">
        <v>161.73378576210365</v>
      </c>
      <c r="FF18" s="231">
        <v>185.01063487201401</v>
      </c>
      <c r="FG18" s="231">
        <v>187.47170933098607</v>
      </c>
      <c r="FH18" s="231">
        <v>194.82627826016054</v>
      </c>
      <c r="FI18" s="231">
        <v>202.65693947773542</v>
      </c>
      <c r="FJ18" s="231">
        <v>205.09554373713587</v>
      </c>
      <c r="FK18" s="231">
        <v>206.43352264036074</v>
      </c>
      <c r="FL18" s="231">
        <v>207.61324214665791</v>
      </c>
      <c r="FM18" s="231">
        <v>250.34386968695128</v>
      </c>
      <c r="FO18" s="231">
        <v>163.66946300000001</v>
      </c>
      <c r="FP18" s="231">
        <v>175.88162940810867</v>
      </c>
      <c r="FQ18" s="231">
        <v>182.8995396135968</v>
      </c>
      <c r="FR18" s="231">
        <v>212.40463890910394</v>
      </c>
      <c r="FS18" s="231">
        <v>239.21671844301142</v>
      </c>
      <c r="FT18" s="231">
        <v>258.91411955241182</v>
      </c>
      <c r="FU18" s="231">
        <v>277.60141645563675</v>
      </c>
      <c r="FV18" s="231">
        <v>303.62626278002654</v>
      </c>
      <c r="FW18" s="231">
        <v>326.11130043499179</v>
      </c>
      <c r="FX18" s="231">
        <v>317.61872398453215</v>
      </c>
      <c r="FY18" s="231">
        <v>328.10396872247128</v>
      </c>
      <c r="GA18" s="231">
        <v>175.88162940810867</v>
      </c>
      <c r="GB18" s="231">
        <v>182.8995396135968</v>
      </c>
      <c r="GC18" s="231">
        <v>212.40463890910394</v>
      </c>
      <c r="GD18" s="231">
        <v>239.21671844301142</v>
      </c>
      <c r="GE18" s="231">
        <v>258.91411955241182</v>
      </c>
      <c r="GF18" s="231">
        <v>277.60141645563675</v>
      </c>
      <c r="GG18" s="231">
        <v>303.62626278002654</v>
      </c>
      <c r="GH18" s="231">
        <v>326.11130043499179</v>
      </c>
      <c r="GI18" s="231">
        <v>317.61872398453215</v>
      </c>
      <c r="GJ18" s="231">
        <v>328.10396872247128</v>
      </c>
      <c r="GL18" s="231">
        <v>176.60699999999997</v>
      </c>
      <c r="GM18" s="231">
        <v>172.98250748373292</v>
      </c>
      <c r="GN18" s="231">
        <v>199.31836033958675</v>
      </c>
      <c r="GO18" s="231">
        <v>215.31961942182758</v>
      </c>
      <c r="GP18" s="231">
        <v>238.33071965704045</v>
      </c>
      <c r="GQ18" s="231">
        <v>265.2824735694112</v>
      </c>
      <c r="GR18" s="231">
        <v>287.31708681046757</v>
      </c>
      <c r="GS18" s="231">
        <v>308.2315470820995</v>
      </c>
      <c r="GT18" s="231">
        <v>321.69091079830656</v>
      </c>
      <c r="GU18" s="231">
        <v>334.27278647102827</v>
      </c>
      <c r="GW18" s="231">
        <v>149.15789275000003</v>
      </c>
      <c r="GX18" s="231">
        <v>179.57149754267934</v>
      </c>
      <c r="GY18" s="231">
        <v>185.28781461404159</v>
      </c>
      <c r="GZ18" s="231">
        <v>202.7781206185233</v>
      </c>
      <c r="HA18" s="231">
        <v>216.45435179567517</v>
      </c>
      <c r="HB18" s="231">
        <v>222.27244292480603</v>
      </c>
      <c r="HC18" s="231">
        <v>233.45527015010893</v>
      </c>
      <c r="HD18" s="231">
        <v>247.30996777355296</v>
      </c>
      <c r="HE18" s="231">
        <v>267.17452847023895</v>
      </c>
      <c r="HF18" s="231">
        <v>292.23928276512197</v>
      </c>
      <c r="HH18" s="231">
        <v>136.647254</v>
      </c>
      <c r="HI18" s="231">
        <v>163.66919100000001</v>
      </c>
      <c r="HJ18" s="231">
        <v>180.304</v>
      </c>
      <c r="HK18" s="231">
        <v>182.8995396135968</v>
      </c>
      <c r="HL18" s="231">
        <v>212.40463890910394</v>
      </c>
      <c r="HM18" s="231">
        <v>239.21671844301142</v>
      </c>
      <c r="HN18" s="231">
        <v>258.91411955241182</v>
      </c>
      <c r="HO18" s="231">
        <v>277.60141645563675</v>
      </c>
      <c r="HP18" s="231">
        <v>303.62626278002654</v>
      </c>
      <c r="HQ18" s="231">
        <v>326.11130043499179</v>
      </c>
      <c r="HR18" s="231">
        <v>317.61872398453215</v>
      </c>
      <c r="HS18" s="231">
        <v>328.10396872247128</v>
      </c>
    </row>
    <row r="19" spans="1:227" ht="15" customHeight="1">
      <c r="F19" s="28" t="s">
        <v>469</v>
      </c>
      <c r="G19" s="29"/>
      <c r="H19" s="29"/>
      <c r="I19" s="29"/>
      <c r="J19" s="29"/>
      <c r="K19" s="29"/>
      <c r="T19" s="230">
        <v>187.96400800000004</v>
      </c>
      <c r="U19" s="230">
        <v>182.24006008463502</v>
      </c>
      <c r="V19" s="230">
        <v>184.62611409681807</v>
      </c>
      <c r="W19" s="230">
        <v>190.11080645319691</v>
      </c>
      <c r="X19" s="230">
        <v>191.03165953921524</v>
      </c>
      <c r="Y19" s="230">
        <v>192.55408136745459</v>
      </c>
      <c r="Z19" s="230">
        <v>194.07022937810521</v>
      </c>
      <c r="AA19" s="230">
        <v>195.78443833306611</v>
      </c>
      <c r="AB19" s="230">
        <v>198.35806600372632</v>
      </c>
      <c r="AC19" s="230">
        <v>200.78800296549372</v>
      </c>
      <c r="AD19" s="230">
        <v>202.44400830841161</v>
      </c>
      <c r="AE19" s="230">
        <v>215.85226275122471</v>
      </c>
      <c r="AF19" s="230">
        <v>234.54163421594194</v>
      </c>
      <c r="AG19" s="230">
        <v>241.66101070722891</v>
      </c>
      <c r="AH19" s="230">
        <v>243.68647325774791</v>
      </c>
      <c r="AI19" s="230">
        <v>245.65593998886146</v>
      </c>
      <c r="AJ19" s="230">
        <v>247.66300955513151</v>
      </c>
      <c r="AL19" s="231">
        <v>187.96400800000004</v>
      </c>
      <c r="AM19" s="231">
        <v>182.24006008463502</v>
      </c>
      <c r="AN19" s="231">
        <v>184.62611409681807</v>
      </c>
      <c r="AO19" s="231">
        <v>190.11080645319691</v>
      </c>
      <c r="AP19" s="231">
        <v>191.03165953921524</v>
      </c>
      <c r="AQ19" s="231">
        <v>192.55408136745459</v>
      </c>
      <c r="AR19" s="231">
        <v>194.07022937810521</v>
      </c>
      <c r="AS19" s="231">
        <v>195.78443833306611</v>
      </c>
      <c r="AT19" s="231">
        <v>198.35806600372632</v>
      </c>
      <c r="AU19" s="231">
        <v>200.78800296549372</v>
      </c>
      <c r="AV19" s="231">
        <v>202.44400830841161</v>
      </c>
      <c r="AX19" s="232">
        <v>0</v>
      </c>
      <c r="AY19" s="232">
        <v>0</v>
      </c>
      <c r="AZ19" s="232">
        <v>0</v>
      </c>
      <c r="BA19" s="232">
        <v>0</v>
      </c>
      <c r="BB19" s="232">
        <v>0</v>
      </c>
      <c r="BC19" s="232">
        <v>0</v>
      </c>
      <c r="BD19" s="232">
        <v>0</v>
      </c>
      <c r="BE19" s="232">
        <v>0</v>
      </c>
      <c r="BF19" s="232">
        <v>0</v>
      </c>
      <c r="BG19" s="232">
        <v>0</v>
      </c>
      <c r="BH19" s="232">
        <v>0</v>
      </c>
      <c r="BJ19" s="231"/>
      <c r="BK19" s="231"/>
      <c r="BL19" s="231"/>
      <c r="BM19" s="231"/>
      <c r="BN19" s="231"/>
      <c r="BO19" s="231">
        <v>187.96401000000003</v>
      </c>
      <c r="BP19" s="231">
        <v>182.24006008463502</v>
      </c>
      <c r="BQ19" s="231">
        <v>184.62611409681807</v>
      </c>
      <c r="BR19" s="231">
        <v>190.11080645319691</v>
      </c>
      <c r="BS19" s="231">
        <v>191.03165953921524</v>
      </c>
      <c r="BT19" s="231">
        <v>192.55408136745459</v>
      </c>
      <c r="BU19" s="231">
        <v>194.07022937810521</v>
      </c>
      <c r="BV19" s="231">
        <v>195.78443833306611</v>
      </c>
      <c r="BW19" s="231">
        <v>198.35806600372632</v>
      </c>
      <c r="BX19" s="231">
        <v>200.78800296549372</v>
      </c>
      <c r="BY19" s="231">
        <v>202.44400830841161</v>
      </c>
      <c r="CA19" s="232">
        <v>0</v>
      </c>
      <c r="CB19" s="232">
        <v>0</v>
      </c>
      <c r="CC19" s="232">
        <v>0</v>
      </c>
      <c r="CD19" s="232">
        <v>0</v>
      </c>
      <c r="CE19" s="232">
        <v>0</v>
      </c>
      <c r="CF19" s="232">
        <v>-1.9999999949504854E-6</v>
      </c>
      <c r="CG19" s="232">
        <v>0</v>
      </c>
      <c r="CH19" s="232">
        <v>0</v>
      </c>
      <c r="CI19" s="232">
        <v>0</v>
      </c>
      <c r="CJ19" s="232">
        <v>0</v>
      </c>
      <c r="CK19" s="232">
        <v>0</v>
      </c>
      <c r="CL19" s="232">
        <v>0</v>
      </c>
      <c r="CM19" s="232">
        <v>0</v>
      </c>
      <c r="CN19" s="232">
        <v>0</v>
      </c>
      <c r="CO19" s="232">
        <v>0</v>
      </c>
      <c r="CP19" s="232">
        <v>0</v>
      </c>
      <c r="CU19" s="232">
        <v>107.06747800000001</v>
      </c>
      <c r="CV19" s="232">
        <v>119.17</v>
      </c>
      <c r="CW19" s="232">
        <v>157.15719997867708</v>
      </c>
      <c r="CX19" s="232">
        <v>140.78565792209352</v>
      </c>
      <c r="CY19" s="232">
        <v>115.13775358333335</v>
      </c>
      <c r="CZ19" s="232">
        <v>119.8941375</v>
      </c>
      <c r="DA19" s="232">
        <v>107.68127933333335</v>
      </c>
      <c r="DB19" s="232">
        <v>149.25356100000002</v>
      </c>
      <c r="DC19" s="232">
        <v>183.85910742665894</v>
      </c>
      <c r="DD19" s="232">
        <v>182.26553372619847</v>
      </c>
      <c r="DE19" s="232">
        <v>183.99743815027</v>
      </c>
      <c r="DF19" s="232">
        <v>179.46524436566335</v>
      </c>
      <c r="DG19" s="232">
        <v>184.55009399029873</v>
      </c>
      <c r="DJ19" s="227"/>
      <c r="DK19" s="227">
        <v>107.06747800000001</v>
      </c>
      <c r="DN19" s="227">
        <v>119.17</v>
      </c>
      <c r="DQ19" s="227">
        <v>157.15719997867708</v>
      </c>
      <c r="DT19" s="227">
        <v>140.78565792209352</v>
      </c>
      <c r="DW19" s="236">
        <v>115.13775358333335</v>
      </c>
      <c r="DZ19" s="233">
        <v>119.8941375</v>
      </c>
      <c r="EB19" s="231">
        <v>121.33799999999999</v>
      </c>
      <c r="EC19" s="231">
        <v>107.68127933333335</v>
      </c>
      <c r="ED19" s="231">
        <v>121.29312863979165</v>
      </c>
      <c r="EE19" s="231">
        <v>114.85390117638174</v>
      </c>
      <c r="EF19" s="231">
        <v>117.82228430020973</v>
      </c>
      <c r="EG19" s="231">
        <v>120.77424169837489</v>
      </c>
      <c r="EH19" s="231">
        <v>123.50182842419488</v>
      </c>
      <c r="EI19" s="231">
        <v>126.76698834799819</v>
      </c>
      <c r="EJ19" s="231">
        <v>131.30410022949815</v>
      </c>
      <c r="EK19" s="231">
        <v>134.45761382671645</v>
      </c>
      <c r="EL19" s="231">
        <v>138.4191491069617</v>
      </c>
      <c r="EM19" s="231">
        <v>141.62588712166465</v>
      </c>
      <c r="EN19" s="231">
        <v>145.96378364630735</v>
      </c>
      <c r="EP19" s="231">
        <v>115.961</v>
      </c>
      <c r="EQ19" s="231">
        <v>149.25356100000002</v>
      </c>
      <c r="ER19" s="231">
        <v>131.91103292882914</v>
      </c>
      <c r="ES19" s="231">
        <v>130.516256688097</v>
      </c>
      <c r="ET19" s="231">
        <v>133.71209095240727</v>
      </c>
      <c r="EU19" s="231">
        <v>136.66963253131379</v>
      </c>
      <c r="EV19" s="231">
        <v>140.86882753852115</v>
      </c>
      <c r="EW19" s="231">
        <v>154.89820673596674</v>
      </c>
      <c r="EX19" s="231">
        <v>172.19138276584229</v>
      </c>
      <c r="EY19" s="231">
        <v>177.04564434392546</v>
      </c>
      <c r="EZ19" s="231">
        <v>181.30285591048829</v>
      </c>
      <c r="FA19" s="231">
        <v>185.96557985839664</v>
      </c>
      <c r="FB19" s="231">
        <v>189.61081845203404</v>
      </c>
      <c r="FD19" s="231">
        <v>167.529</v>
      </c>
      <c r="FE19" s="231">
        <v>183.85910742665894</v>
      </c>
      <c r="FF19" s="231">
        <v>163.47055603443246</v>
      </c>
      <c r="FG19" s="231">
        <v>152.58563758808555</v>
      </c>
      <c r="FH19" s="231">
        <v>156.38847132617138</v>
      </c>
      <c r="FI19" s="231">
        <v>160.84074795853846</v>
      </c>
      <c r="FJ19" s="231">
        <v>174.83756815885209</v>
      </c>
      <c r="FK19" s="231">
        <v>193.07079586422805</v>
      </c>
      <c r="FL19" s="231">
        <v>199.05922538393889</v>
      </c>
      <c r="FM19" s="231">
        <v>204.05154360250111</v>
      </c>
      <c r="FO19" s="231">
        <v>172.762</v>
      </c>
      <c r="FP19" s="231">
        <v>182.26553372619847</v>
      </c>
      <c r="FQ19" s="231">
        <v>182.81722824556505</v>
      </c>
      <c r="FR19" s="231">
        <v>188.16905995754294</v>
      </c>
      <c r="FS19" s="231">
        <v>194.00396673798434</v>
      </c>
      <c r="FT19" s="231">
        <v>209.37991644025928</v>
      </c>
      <c r="FU19" s="231">
        <v>228.96333225272048</v>
      </c>
      <c r="FV19" s="231">
        <v>235.76691027651142</v>
      </c>
      <c r="FW19" s="231">
        <v>242.41695333904198</v>
      </c>
      <c r="FX19" s="231">
        <v>249.30722746242941</v>
      </c>
      <c r="FY19" s="231">
        <v>256.44649846059264</v>
      </c>
      <c r="GA19" s="231">
        <v>182.26553372619847</v>
      </c>
      <c r="GB19" s="231">
        <v>182.81722824556505</v>
      </c>
      <c r="GC19" s="231">
        <v>188.16905995754294</v>
      </c>
      <c r="GD19" s="231">
        <v>194.00396673798434</v>
      </c>
      <c r="GE19" s="231">
        <v>209.37991644025928</v>
      </c>
      <c r="GF19" s="231">
        <v>228.96333225272048</v>
      </c>
      <c r="GG19" s="231">
        <v>235.76691027651142</v>
      </c>
      <c r="GH19" s="231">
        <v>242.41695333904198</v>
      </c>
      <c r="GI19" s="231">
        <v>249.30722746242941</v>
      </c>
      <c r="GJ19" s="231">
        <v>256.44649846059264</v>
      </c>
      <c r="GL19" s="231">
        <v>179.202</v>
      </c>
      <c r="GM19" s="231">
        <v>183.99743815027</v>
      </c>
      <c r="GN19" s="231">
        <v>194.62994512027416</v>
      </c>
      <c r="GO19" s="231">
        <v>196.1364144523514</v>
      </c>
      <c r="GP19" s="231">
        <v>206.63666969792112</v>
      </c>
      <c r="GQ19" s="231">
        <v>222.3501735281483</v>
      </c>
      <c r="GR19" s="231">
        <v>224.65848335728236</v>
      </c>
      <c r="GS19" s="231">
        <v>227.01296069982152</v>
      </c>
      <c r="GT19" s="231">
        <v>229.4147828430566</v>
      </c>
      <c r="GU19" s="231">
        <v>231.83842712466785</v>
      </c>
      <c r="GW19" s="231">
        <v>173.44710425</v>
      </c>
      <c r="GX19" s="231">
        <v>179.46524436566335</v>
      </c>
      <c r="GY19" s="231">
        <v>184.55009399029873</v>
      </c>
      <c r="GZ19" s="231">
        <v>186.08069567820036</v>
      </c>
      <c r="HA19" s="231">
        <v>189.55160537707351</v>
      </c>
      <c r="HB19" s="231">
        <v>191.07315509055462</v>
      </c>
      <c r="HC19" s="231">
        <v>202.19081021733436</v>
      </c>
      <c r="HD19" s="231">
        <v>217.42543116377337</v>
      </c>
      <c r="HE19" s="231">
        <v>219.6356037511884</v>
      </c>
      <c r="HF19" s="231">
        <v>222.54577504697568</v>
      </c>
      <c r="HH19" s="231">
        <v>162.15355600000001</v>
      </c>
      <c r="HI19" s="231">
        <v>172.760355</v>
      </c>
      <c r="HJ19" s="231">
        <v>174.91199999999998</v>
      </c>
      <c r="HK19" s="231">
        <v>182.81722824556505</v>
      </c>
      <c r="HL19" s="231">
        <v>188.16905995754294</v>
      </c>
      <c r="HM19" s="231">
        <v>194.00396673798434</v>
      </c>
      <c r="HN19" s="231">
        <v>209.37991644025928</v>
      </c>
      <c r="HO19" s="231">
        <v>228.96333225272048</v>
      </c>
      <c r="HP19" s="231">
        <v>235.76691027651142</v>
      </c>
      <c r="HQ19" s="231">
        <v>242.41695333904198</v>
      </c>
      <c r="HR19" s="231">
        <v>249.30722746242941</v>
      </c>
      <c r="HS19" s="231">
        <v>256.44649846059264</v>
      </c>
    </row>
    <row r="20" spans="1:227" ht="15" customHeight="1">
      <c r="F20" s="28" t="s">
        <v>470</v>
      </c>
      <c r="G20" s="29"/>
      <c r="H20" s="29"/>
      <c r="I20" s="29"/>
      <c r="J20" s="29"/>
      <c r="K20" s="29"/>
      <c r="T20" s="230">
        <v>70.450829000000013</v>
      </c>
      <c r="U20" s="230">
        <v>167.27540772878831</v>
      </c>
      <c r="V20" s="230">
        <v>186.96898905698558</v>
      </c>
      <c r="W20" s="230">
        <v>203.55330287822821</v>
      </c>
      <c r="X20" s="230">
        <v>214.6585473947205</v>
      </c>
      <c r="Y20" s="230">
        <v>230.30295478994512</v>
      </c>
      <c r="Z20" s="230">
        <v>252.52560010343856</v>
      </c>
      <c r="AA20" s="230">
        <v>269.6479122370194</v>
      </c>
      <c r="AB20" s="230">
        <v>282.65254970538382</v>
      </c>
      <c r="AC20" s="230">
        <v>306.66562569572295</v>
      </c>
      <c r="AD20" s="230">
        <v>322.7416200047993</v>
      </c>
      <c r="AE20" s="230">
        <v>328.63082563085982</v>
      </c>
      <c r="AF20" s="230">
        <v>334.9505517668116</v>
      </c>
      <c r="AG20" s="230">
        <v>342.12108685171773</v>
      </c>
      <c r="AH20" s="230">
        <v>348.95262544794724</v>
      </c>
      <c r="AI20" s="230">
        <v>356.68621204769426</v>
      </c>
      <c r="AJ20" s="230">
        <v>382.84301527589844</v>
      </c>
      <c r="AL20" s="231">
        <v>70.450829000000013</v>
      </c>
      <c r="AM20" s="231">
        <v>167.27540772878831</v>
      </c>
      <c r="AN20" s="231">
        <v>186.96898905698558</v>
      </c>
      <c r="AO20" s="231">
        <v>203.55330287822821</v>
      </c>
      <c r="AP20" s="231">
        <v>214.6585473947205</v>
      </c>
      <c r="AQ20" s="231">
        <v>230.30295478994512</v>
      </c>
      <c r="AR20" s="231">
        <v>252.52560010343856</v>
      </c>
      <c r="AS20" s="231">
        <v>269.6479122370194</v>
      </c>
      <c r="AT20" s="231">
        <v>282.65254970538382</v>
      </c>
      <c r="AU20" s="231">
        <v>306.66562569572295</v>
      </c>
      <c r="AV20" s="231">
        <v>322.7416200047993</v>
      </c>
      <c r="AX20" s="232">
        <v>0</v>
      </c>
      <c r="AY20" s="232">
        <v>0</v>
      </c>
      <c r="AZ20" s="232">
        <v>0</v>
      </c>
      <c r="BA20" s="232">
        <v>0</v>
      </c>
      <c r="BB20" s="232">
        <v>0</v>
      </c>
      <c r="BC20" s="232">
        <v>0</v>
      </c>
      <c r="BD20" s="232">
        <v>0</v>
      </c>
      <c r="BE20" s="232">
        <v>0</v>
      </c>
      <c r="BF20" s="232">
        <v>0</v>
      </c>
      <c r="BG20" s="232">
        <v>0</v>
      </c>
      <c r="BH20" s="232">
        <v>0</v>
      </c>
      <c r="BJ20" s="231"/>
      <c r="BK20" s="231"/>
      <c r="BL20" s="231"/>
      <c r="BM20" s="231"/>
      <c r="BN20" s="231"/>
      <c r="BO20" s="231">
        <v>129.13914199999999</v>
      </c>
      <c r="BP20" s="231">
        <v>174.73788942693244</v>
      </c>
      <c r="BQ20" s="231">
        <v>191.85019123944025</v>
      </c>
      <c r="BR20" s="231">
        <v>212.23115038045481</v>
      </c>
      <c r="BS20" s="231">
        <v>223.82492409325135</v>
      </c>
      <c r="BT20" s="231">
        <v>238.27471977035498</v>
      </c>
      <c r="BU20" s="231">
        <v>260.62864399591098</v>
      </c>
      <c r="BV20" s="231">
        <v>282.86029422180462</v>
      </c>
      <c r="BW20" s="231">
        <v>295.64115190414117</v>
      </c>
      <c r="BX20" s="231">
        <v>317.71962230209692</v>
      </c>
      <c r="BY20" s="231">
        <v>339.93257760851668</v>
      </c>
      <c r="CA20" s="232">
        <v>0</v>
      </c>
      <c r="CB20" s="232">
        <v>0</v>
      </c>
      <c r="CC20" s="232">
        <v>0</v>
      </c>
      <c r="CD20" s="232">
        <v>0</v>
      </c>
      <c r="CE20" s="232">
        <v>0</v>
      </c>
      <c r="CF20" s="232">
        <v>-58.68831299999998</v>
      </c>
      <c r="CG20" s="232">
        <v>-7.4624816981441313</v>
      </c>
      <c r="CH20" s="232">
        <v>-4.8812021824546719</v>
      </c>
      <c r="CI20" s="232">
        <v>-8.677847502226598</v>
      </c>
      <c r="CJ20" s="232">
        <v>-9.1663766985308541</v>
      </c>
      <c r="CK20" s="232">
        <v>-7.9717649804098585</v>
      </c>
      <c r="CL20" s="232">
        <v>-8.1030438924724137</v>
      </c>
      <c r="CM20" s="232">
        <v>-13.212381984785225</v>
      </c>
      <c r="CN20" s="232">
        <v>-12.988602198757349</v>
      </c>
      <c r="CO20" s="232">
        <v>-11.053996606373971</v>
      </c>
      <c r="CP20" s="232">
        <v>-17.190957603717379</v>
      </c>
      <c r="CU20" s="232">
        <v>16.090429693379381</v>
      </c>
      <c r="CV20" s="232">
        <v>64.17</v>
      </c>
      <c r="CW20" s="232">
        <v>71.155917989999992</v>
      </c>
      <c r="CX20" s="232">
        <v>134.4202952819</v>
      </c>
      <c r="CY20" s="232">
        <v>81.454788896317083</v>
      </c>
      <c r="CZ20" s="232">
        <v>99.676782428950219</v>
      </c>
      <c r="DA20" s="232">
        <v>143.18325090159524</v>
      </c>
      <c r="DB20" s="232">
        <v>135.27893661149199</v>
      </c>
      <c r="DC20" s="232">
        <v>89.058901082589998</v>
      </c>
      <c r="DD20" s="232">
        <v>99.737422747420894</v>
      </c>
      <c r="DE20" s="232">
        <v>151.00986865987218</v>
      </c>
      <c r="DF20" s="232">
        <v>200.66559335996007</v>
      </c>
      <c r="DG20" s="232">
        <v>200.02438234104974</v>
      </c>
      <c r="DJ20" s="227"/>
      <c r="DK20" s="227">
        <v>16.090429693379381</v>
      </c>
      <c r="DN20" s="227">
        <v>64.17</v>
      </c>
      <c r="DQ20" s="227">
        <v>71.155917989999992</v>
      </c>
      <c r="DT20" s="227">
        <v>134.4202952819</v>
      </c>
      <c r="DW20" s="236">
        <v>81.454788896317083</v>
      </c>
      <c r="DZ20" s="233">
        <v>99.676782428950219</v>
      </c>
      <c r="EB20" s="231">
        <v>90.332999999999998</v>
      </c>
      <c r="EC20" s="231">
        <v>143.18325090159524</v>
      </c>
      <c r="ED20" s="231">
        <v>141.67364006377355</v>
      </c>
      <c r="EE20" s="231">
        <v>170.00231607018787</v>
      </c>
      <c r="EF20" s="231">
        <v>159.5998055251155</v>
      </c>
      <c r="EG20" s="231">
        <v>171.68655750996683</v>
      </c>
      <c r="EH20" s="231">
        <v>169.71541043033332</v>
      </c>
      <c r="EI20" s="231">
        <v>206.57229108852445</v>
      </c>
      <c r="EJ20" s="231">
        <v>223.16617648056814</v>
      </c>
      <c r="EK20" s="231">
        <v>238.52942812920054</v>
      </c>
      <c r="EL20" s="231">
        <v>251.04714349812292</v>
      </c>
      <c r="EM20" s="231">
        <v>269.16953492591449</v>
      </c>
      <c r="EN20" s="231">
        <v>271.44897169029429</v>
      </c>
      <c r="EP20" s="231">
        <v>178.71899999999999</v>
      </c>
      <c r="EQ20" s="231">
        <v>135.27893661149199</v>
      </c>
      <c r="ER20" s="231">
        <v>149.81402574425778</v>
      </c>
      <c r="ES20" s="231">
        <v>172.08617816287909</v>
      </c>
      <c r="ET20" s="231">
        <v>114.06626346477853</v>
      </c>
      <c r="EU20" s="231">
        <v>126.21531868358166</v>
      </c>
      <c r="EV20" s="231">
        <v>173.37614698352274</v>
      </c>
      <c r="EW20" s="231">
        <v>198.24483345648429</v>
      </c>
      <c r="EX20" s="231">
        <v>219.7503048585275</v>
      </c>
      <c r="EY20" s="231">
        <v>233.36525426337104</v>
      </c>
      <c r="EZ20" s="231">
        <v>248.47707421934004</v>
      </c>
      <c r="FA20" s="231">
        <v>255.0977047877833</v>
      </c>
      <c r="FB20" s="231">
        <v>259.2115793959473</v>
      </c>
      <c r="FD20" s="231">
        <v>64.643000000000001</v>
      </c>
      <c r="FE20" s="231">
        <v>89.058901082589998</v>
      </c>
      <c r="FF20" s="231">
        <v>107.88138250155571</v>
      </c>
      <c r="FG20" s="231">
        <v>119.67798878181058</v>
      </c>
      <c r="FH20" s="231">
        <v>122.89343642008653</v>
      </c>
      <c r="FI20" s="231">
        <v>126.58023951268916</v>
      </c>
      <c r="FJ20" s="231">
        <v>144.28346256832819</v>
      </c>
      <c r="FK20" s="231">
        <v>190.57122575248698</v>
      </c>
      <c r="FL20" s="231">
        <v>197.02480655123259</v>
      </c>
      <c r="FM20" s="231">
        <v>203.2580793121239</v>
      </c>
      <c r="FO20" s="231">
        <v>70.42</v>
      </c>
      <c r="FP20" s="231">
        <v>99.737422747420894</v>
      </c>
      <c r="FQ20" s="231">
        <v>110.68784757560971</v>
      </c>
      <c r="FR20" s="231">
        <v>128.86868302503822</v>
      </c>
      <c r="FS20" s="231">
        <v>163.30750535485615</v>
      </c>
      <c r="FT20" s="231">
        <v>208.81529867628723</v>
      </c>
      <c r="FU20" s="231">
        <v>224.52837103921948</v>
      </c>
      <c r="FV20" s="231">
        <v>247.95760565990352</v>
      </c>
      <c r="FW20" s="231">
        <v>254.17188569564135</v>
      </c>
      <c r="FX20" s="231">
        <v>263.67227390723366</v>
      </c>
      <c r="FY20" s="231">
        <v>266.39852383241401</v>
      </c>
      <c r="GA20" s="231">
        <v>99.737422747420894</v>
      </c>
      <c r="GB20" s="231">
        <v>110.68784757560971</v>
      </c>
      <c r="GC20" s="231">
        <v>128.86868302503822</v>
      </c>
      <c r="GD20" s="231">
        <v>163.30750535485615</v>
      </c>
      <c r="GE20" s="231">
        <v>208.81529867628723</v>
      </c>
      <c r="GF20" s="231">
        <v>224.52837103921948</v>
      </c>
      <c r="GG20" s="231">
        <v>247.95760565990352</v>
      </c>
      <c r="GH20" s="231">
        <v>254.17188569564135</v>
      </c>
      <c r="GI20" s="231">
        <v>263.67227390723366</v>
      </c>
      <c r="GJ20" s="231">
        <v>266.39852383241401</v>
      </c>
      <c r="GL20" s="231">
        <v>102.82899999999999</v>
      </c>
      <c r="GM20" s="231">
        <v>151.00986865987218</v>
      </c>
      <c r="GN20" s="231">
        <v>129.32999490967342</v>
      </c>
      <c r="GO20" s="231">
        <v>145.97058942075995</v>
      </c>
      <c r="GP20" s="231">
        <v>193.18948446592552</v>
      </c>
      <c r="GQ20" s="231">
        <v>198.82991502187244</v>
      </c>
      <c r="GR20" s="231">
        <v>204.15652534418149</v>
      </c>
      <c r="GS20" s="231">
        <v>203.60293536383759</v>
      </c>
      <c r="GT20" s="231">
        <v>209.15344305161631</v>
      </c>
      <c r="GU20" s="231">
        <v>218.66007388555585</v>
      </c>
      <c r="GW20" s="231">
        <v>135.20944685640001</v>
      </c>
      <c r="GX20" s="231">
        <v>200.66559335996007</v>
      </c>
      <c r="GY20" s="231">
        <v>200.02438234104974</v>
      </c>
      <c r="GZ20" s="231">
        <v>227.74017338782195</v>
      </c>
      <c r="HA20" s="231">
        <v>224.94394344550591</v>
      </c>
      <c r="HB20" s="231">
        <v>238.43212156523603</v>
      </c>
      <c r="HC20" s="231">
        <v>237.93078391031483</v>
      </c>
      <c r="HD20" s="231">
        <v>245.18019554385739</v>
      </c>
      <c r="HE20" s="231">
        <v>256.13574948284719</v>
      </c>
      <c r="HF20" s="231">
        <v>285.64681060047553</v>
      </c>
      <c r="HH20" s="231">
        <v>56.724829</v>
      </c>
      <c r="HI20" s="231">
        <v>71.272828000000004</v>
      </c>
      <c r="HJ20" s="231">
        <v>115.651</v>
      </c>
      <c r="HK20" s="231">
        <v>96.007310356895815</v>
      </c>
      <c r="HL20" s="231">
        <v>109.74983015324753</v>
      </c>
      <c r="HM20" s="231">
        <v>135.01414225393145</v>
      </c>
      <c r="HN20" s="231">
        <v>176.40942169498277</v>
      </c>
      <c r="HO20" s="231">
        <v>185.80791334079385</v>
      </c>
      <c r="HP20" s="231">
        <v>197.41590299121521</v>
      </c>
      <c r="HQ20" s="231">
        <v>202.09895872107447</v>
      </c>
      <c r="HR20" s="231">
        <v>209.55494425641322</v>
      </c>
      <c r="HS20" s="231">
        <v>210.33586451337106</v>
      </c>
    </row>
    <row r="21" spans="1:227" ht="15" customHeight="1">
      <c r="F21" s="28" t="s">
        <v>471</v>
      </c>
      <c r="H21" s="29"/>
      <c r="I21" s="29"/>
      <c r="J21" s="29"/>
      <c r="K21" s="29"/>
      <c r="T21" s="230">
        <v>47.489060000000016</v>
      </c>
      <c r="U21" s="230">
        <v>22.255302416666666</v>
      </c>
      <c r="V21" s="230">
        <v>9.7995393999999987</v>
      </c>
      <c r="W21" s="230">
        <v>9.0195304499999995</v>
      </c>
      <c r="X21" s="230">
        <v>7.2086686583333339</v>
      </c>
      <c r="Y21" s="230">
        <v>4.8714313083333334</v>
      </c>
      <c r="Z21" s="230">
        <v>4.9504117833333332</v>
      </c>
      <c r="AA21" s="230">
        <v>5.6376857833333336</v>
      </c>
      <c r="AB21" s="230">
        <v>4.232884658333333</v>
      </c>
      <c r="AC21" s="230">
        <v>3.6495558166666666</v>
      </c>
      <c r="AD21" s="230">
        <v>2.7038694666666667</v>
      </c>
      <c r="AE21" s="230">
        <v>1.4741521666666668</v>
      </c>
      <c r="AF21" s="230">
        <v>0.41229930000000004</v>
      </c>
      <c r="AG21" s="230">
        <v>0.56359805833333332</v>
      </c>
      <c r="AH21" s="230">
        <v>0.60673252500000008</v>
      </c>
      <c r="AI21" s="230">
        <v>0.47694768333333337</v>
      </c>
      <c r="AJ21" s="230">
        <v>0.33688631666666663</v>
      </c>
      <c r="AL21" s="231">
        <v>47.489060000000016</v>
      </c>
      <c r="AM21" s="231">
        <v>22.255302416666666</v>
      </c>
      <c r="AN21" s="231">
        <v>9.7995393999999987</v>
      </c>
      <c r="AO21" s="231">
        <v>9.0195304499999995</v>
      </c>
      <c r="AP21" s="231">
        <v>7.2086686583333339</v>
      </c>
      <c r="AQ21" s="231">
        <v>4.8714313083333334</v>
      </c>
      <c r="AR21" s="231">
        <v>4.9504117833333332</v>
      </c>
      <c r="AS21" s="231">
        <v>5.6376857833333336</v>
      </c>
      <c r="AT21" s="231">
        <v>4.232884658333333</v>
      </c>
      <c r="AU21" s="231">
        <v>3.6495558166666666</v>
      </c>
      <c r="AV21" s="231">
        <v>2.7038694666666667</v>
      </c>
      <c r="AX21" s="232">
        <v>0</v>
      </c>
      <c r="AY21" s="232">
        <v>0</v>
      </c>
      <c r="AZ21" s="232">
        <v>0</v>
      </c>
      <c r="BA21" s="232">
        <v>0</v>
      </c>
      <c r="BB21" s="232">
        <v>0</v>
      </c>
      <c r="BC21" s="232">
        <v>0</v>
      </c>
      <c r="BD21" s="232">
        <v>0</v>
      </c>
      <c r="BE21" s="232">
        <v>0</v>
      </c>
      <c r="BF21" s="232">
        <v>0</v>
      </c>
      <c r="BG21" s="232">
        <v>0</v>
      </c>
      <c r="BH21" s="232">
        <v>0</v>
      </c>
      <c r="BJ21" s="231"/>
      <c r="BK21" s="231"/>
      <c r="BL21" s="231"/>
      <c r="BM21" s="231"/>
      <c r="BN21" s="231"/>
      <c r="BO21" s="231">
        <v>47.489060000000016</v>
      </c>
      <c r="BP21" s="231">
        <v>22.255302416666666</v>
      </c>
      <c r="BQ21" s="231">
        <v>9.7995393999999987</v>
      </c>
      <c r="BR21" s="231">
        <v>9.0195304499999995</v>
      </c>
      <c r="BS21" s="231">
        <v>7.2086686583333339</v>
      </c>
      <c r="BT21" s="231">
        <v>4.8714313083333334</v>
      </c>
      <c r="BU21" s="231">
        <v>4.9504117833333332</v>
      </c>
      <c r="BV21" s="231">
        <v>5.6376857833333336</v>
      </c>
      <c r="BW21" s="231">
        <v>4.232884658333333</v>
      </c>
      <c r="BX21" s="231">
        <v>3.6495558166666666</v>
      </c>
      <c r="BY21" s="231">
        <v>2.7038694666666667</v>
      </c>
      <c r="CA21" s="232">
        <v>0</v>
      </c>
      <c r="CB21" s="232">
        <v>0</v>
      </c>
      <c r="CC21" s="232">
        <v>0</v>
      </c>
      <c r="CD21" s="232">
        <v>0</v>
      </c>
      <c r="CE21" s="232">
        <v>0</v>
      </c>
      <c r="CF21" s="232">
        <v>0</v>
      </c>
      <c r="CG21" s="232">
        <v>0</v>
      </c>
      <c r="CH21" s="232">
        <v>0</v>
      </c>
      <c r="CI21" s="232">
        <v>0</v>
      </c>
      <c r="CJ21" s="232">
        <v>0</v>
      </c>
      <c r="CK21" s="232">
        <v>0</v>
      </c>
      <c r="CL21" s="232">
        <v>0</v>
      </c>
      <c r="CM21" s="232">
        <v>0</v>
      </c>
      <c r="CN21" s="232">
        <v>0</v>
      </c>
      <c r="CO21" s="232">
        <v>0</v>
      </c>
      <c r="CP21" s="232">
        <v>0</v>
      </c>
      <c r="CU21" s="232">
        <v>63.209347999999999</v>
      </c>
      <c r="CV21" s="232">
        <v>70.317999999999998</v>
      </c>
      <c r="CW21" s="232">
        <v>70.096975583333347</v>
      </c>
      <c r="CX21" s="232">
        <v>72.794839916666689</v>
      </c>
      <c r="CY21" s="232">
        <v>75.70514266666666</v>
      </c>
      <c r="CZ21" s="232">
        <v>72.182486749999995</v>
      </c>
      <c r="DA21" s="232">
        <v>96.91746466666666</v>
      </c>
      <c r="DB21" s="232">
        <v>96.324089750000013</v>
      </c>
      <c r="DC21" s="232">
        <v>97.856907226947442</v>
      </c>
      <c r="DD21" s="232">
        <v>93.066318249999995</v>
      </c>
      <c r="DE21" s="232">
        <v>102.65646691666667</v>
      </c>
      <c r="DF21" s="232">
        <v>78.962399902788093</v>
      </c>
      <c r="DG21" s="232">
        <v>38.317002300839512</v>
      </c>
      <c r="DJ21" s="227"/>
      <c r="DK21" s="227">
        <v>63.209347999999999</v>
      </c>
      <c r="DN21" s="227">
        <v>70.317999999999998</v>
      </c>
      <c r="DQ21" s="227">
        <v>70.096975583333347</v>
      </c>
      <c r="DT21" s="227">
        <v>72.794839916666689</v>
      </c>
      <c r="DW21" s="236">
        <v>75.70514266666666</v>
      </c>
      <c r="DZ21" s="233">
        <v>72.182486749999995</v>
      </c>
      <c r="EB21" s="231">
        <v>90.466999999999999</v>
      </c>
      <c r="EC21" s="231">
        <v>96.91746466666666</v>
      </c>
      <c r="ED21" s="231">
        <v>96.461665666666676</v>
      </c>
      <c r="EE21" s="231">
        <v>96.552751749999999</v>
      </c>
      <c r="EF21" s="231">
        <v>94.157323750000003</v>
      </c>
      <c r="EG21" s="231">
        <v>90.454588833333347</v>
      </c>
      <c r="EH21" s="231">
        <v>74.674370666666675</v>
      </c>
      <c r="EI21" s="231">
        <v>36.408402500000001</v>
      </c>
      <c r="EJ21" s="231">
        <v>11.205632250000001</v>
      </c>
      <c r="EK21" s="231">
        <v>7.5207915833333336</v>
      </c>
      <c r="EL21" s="231">
        <v>6.7467369166666682</v>
      </c>
      <c r="EM21" s="231">
        <v>5.0284356666666667</v>
      </c>
      <c r="EN21" s="231">
        <v>2.8193597499999998</v>
      </c>
      <c r="EP21" s="231">
        <v>92.24199999999999</v>
      </c>
      <c r="EQ21" s="231">
        <v>96.324089750000013</v>
      </c>
      <c r="ER21" s="231">
        <v>99.665862250000004</v>
      </c>
      <c r="ES21" s="231">
        <v>94.855322583333333</v>
      </c>
      <c r="ET21" s="231">
        <v>93.321208583333345</v>
      </c>
      <c r="EU21" s="231">
        <v>77.052817583333336</v>
      </c>
      <c r="EV21" s="231">
        <v>37.201075750000001</v>
      </c>
      <c r="EW21" s="231">
        <v>10.808895249999999</v>
      </c>
      <c r="EX21" s="231">
        <v>7.2484055833333336</v>
      </c>
      <c r="EY21" s="231">
        <v>6.4934090833333347</v>
      </c>
      <c r="EZ21" s="231">
        <v>4.7948399166666666</v>
      </c>
      <c r="FA21" s="231">
        <v>2.6247119999999997</v>
      </c>
      <c r="FB21" s="231">
        <v>2.6995578333333334</v>
      </c>
      <c r="FD21" s="231">
        <v>97.794000000000011</v>
      </c>
      <c r="FE21" s="231">
        <v>97.856907226947442</v>
      </c>
      <c r="FF21" s="231">
        <v>98.952090537228202</v>
      </c>
      <c r="FG21" s="231">
        <v>93.771903166666675</v>
      </c>
      <c r="FH21" s="231">
        <v>75.833663250000001</v>
      </c>
      <c r="FI21" s="231">
        <v>34.931774083333337</v>
      </c>
      <c r="FJ21" s="231">
        <v>10.641393833333334</v>
      </c>
      <c r="FK21" s="231">
        <v>7.1402841666666665</v>
      </c>
      <c r="FL21" s="231">
        <v>6.3978841666666666</v>
      </c>
      <c r="FM21" s="231">
        <v>4.7278168333333337</v>
      </c>
      <c r="FO21" s="231">
        <v>84.791779999999989</v>
      </c>
      <c r="FP21" s="231">
        <v>93.066318249999995</v>
      </c>
      <c r="FQ21" s="231">
        <v>93.848870750000003</v>
      </c>
      <c r="FR21" s="231">
        <v>77.029588083333351</v>
      </c>
      <c r="FS21" s="231">
        <v>36.700065250000002</v>
      </c>
      <c r="FT21" s="231">
        <v>10.906756250000001</v>
      </c>
      <c r="FU21" s="231">
        <v>7.1757747500000004</v>
      </c>
      <c r="FV21" s="231">
        <v>6.4221267500000003</v>
      </c>
      <c r="FW21" s="231">
        <v>4.7214905833333338</v>
      </c>
      <c r="FX21" s="231">
        <v>2.5479473333333336</v>
      </c>
      <c r="FY21" s="231">
        <v>2.6229651666666669</v>
      </c>
      <c r="GA21" s="231">
        <v>93.066318249999995</v>
      </c>
      <c r="GB21" s="231">
        <v>93.848870750000003</v>
      </c>
      <c r="GC21" s="231">
        <v>77.029588083333351</v>
      </c>
      <c r="GD21" s="231">
        <v>36.700065250000002</v>
      </c>
      <c r="GE21" s="231">
        <v>10.906756250000001</v>
      </c>
      <c r="GF21" s="231">
        <v>7.1757747500000004</v>
      </c>
      <c r="GG21" s="231">
        <v>6.4221267500000003</v>
      </c>
      <c r="GH21" s="231">
        <v>4.7214905833333338</v>
      </c>
      <c r="GI21" s="231">
        <v>2.5479473333333336</v>
      </c>
      <c r="GJ21" s="231">
        <v>2.6229651666666669</v>
      </c>
      <c r="GL21" s="231">
        <v>89.123999999999995</v>
      </c>
      <c r="GM21" s="231">
        <v>102.65646691666667</v>
      </c>
      <c r="GN21" s="231">
        <v>82.566879999999998</v>
      </c>
      <c r="GO21" s="231">
        <v>39.330553666666674</v>
      </c>
      <c r="GP21" s="231">
        <v>11.470533833333334</v>
      </c>
      <c r="GQ21" s="231">
        <v>7.2770080000000004</v>
      </c>
      <c r="GR21" s="231">
        <v>6.5128810833333342</v>
      </c>
      <c r="GS21" s="231">
        <v>4.788626166666667</v>
      </c>
      <c r="GT21" s="231">
        <v>2.5843048333333334</v>
      </c>
      <c r="GU21" s="231">
        <v>2.6589594999999999</v>
      </c>
      <c r="GW21" s="231">
        <v>104.18379699999998</v>
      </c>
      <c r="GX21" s="231">
        <v>78.962399902788093</v>
      </c>
      <c r="GY21" s="231">
        <v>38.317002300839512</v>
      </c>
      <c r="GZ21" s="231">
        <v>14.812746180835537</v>
      </c>
      <c r="HA21" s="231">
        <v>9.9248873544576544</v>
      </c>
      <c r="HB21" s="231">
        <v>8.8606923516666658</v>
      </c>
      <c r="HC21" s="231">
        <v>6.5629250116666666</v>
      </c>
      <c r="HD21" s="231">
        <v>3.6008139150000003</v>
      </c>
      <c r="HE21" s="231">
        <v>3.7033194549999999</v>
      </c>
      <c r="HF21" s="231">
        <v>4.7617668616666675</v>
      </c>
      <c r="HH21" s="231">
        <v>97.793552000000005</v>
      </c>
      <c r="HI21" s="231">
        <v>84.792414000000008</v>
      </c>
      <c r="HJ21" s="231">
        <v>87.292000000000002</v>
      </c>
      <c r="HK21" s="231">
        <v>93.848870750000003</v>
      </c>
      <c r="HL21" s="231">
        <v>77.029588083333351</v>
      </c>
      <c r="HM21" s="231">
        <v>36.700065250000002</v>
      </c>
      <c r="HN21" s="231">
        <v>10.906756250000001</v>
      </c>
      <c r="HO21" s="231">
        <v>7.1757747500000004</v>
      </c>
      <c r="HP21" s="231">
        <v>6.4221267500000003</v>
      </c>
      <c r="HQ21" s="231">
        <v>4.7214905833333338</v>
      </c>
      <c r="HR21" s="231">
        <v>2.5479473333333336</v>
      </c>
      <c r="HS21" s="231">
        <v>2.6229651666666669</v>
      </c>
    </row>
    <row r="22" spans="1:227" ht="15" customHeight="1">
      <c r="F22" s="28" t="s">
        <v>472</v>
      </c>
      <c r="H22" s="29"/>
      <c r="I22" s="29"/>
      <c r="J22" s="29"/>
      <c r="K22" s="29"/>
      <c r="T22" s="230">
        <v>-33.842387000000002</v>
      </c>
      <c r="U22" s="230">
        <v>-37.987250143688129</v>
      </c>
      <c r="V22" s="230">
        <v>-36.347291476250007</v>
      </c>
      <c r="W22" s="230">
        <v>-36.644538435000008</v>
      </c>
      <c r="X22" s="230">
        <v>-36.403966500750002</v>
      </c>
      <c r="Y22" s="230">
        <v>-35.942196743875002</v>
      </c>
      <c r="Z22" s="230">
        <v>-34.300462539625002</v>
      </c>
      <c r="AA22" s="230">
        <v>-33.856179832750001</v>
      </c>
      <c r="AB22" s="230">
        <v>-33.990417850749999</v>
      </c>
      <c r="AC22" s="230">
        <v>-33.625492775875003</v>
      </c>
      <c r="AD22" s="230">
        <v>-33.145048285249999</v>
      </c>
      <c r="AE22" s="230">
        <v>-32.660314310000004</v>
      </c>
      <c r="AF22" s="230">
        <v>-32.167804326500004</v>
      </c>
      <c r="AG22" s="230">
        <v>-31.019203729500003</v>
      </c>
      <c r="AH22" s="230">
        <v>-29.961930776875001</v>
      </c>
      <c r="AI22" s="230">
        <v>-30.112222897875004</v>
      </c>
      <c r="AJ22" s="230">
        <v>-29.154159327249999</v>
      </c>
      <c r="AL22" s="231">
        <v>-33.842387000000002</v>
      </c>
      <c r="AM22" s="231">
        <v>-37.987250143688129</v>
      </c>
      <c r="AN22" s="231">
        <v>-36.347291476250007</v>
      </c>
      <c r="AO22" s="231">
        <v>-36.644538435000008</v>
      </c>
      <c r="AP22" s="231">
        <v>-36.403966500750002</v>
      </c>
      <c r="AQ22" s="231">
        <v>-35.942196743875002</v>
      </c>
      <c r="AR22" s="231">
        <v>-34.300462539625002</v>
      </c>
      <c r="AS22" s="231">
        <v>-33.856179832750001</v>
      </c>
      <c r="AT22" s="231">
        <v>-33.990417850749999</v>
      </c>
      <c r="AU22" s="231">
        <v>-33.625492775875003</v>
      </c>
      <c r="AV22" s="231">
        <v>-33.145048285249999</v>
      </c>
      <c r="AX22" s="232">
        <v>0</v>
      </c>
      <c r="AY22" s="232">
        <v>0</v>
      </c>
      <c r="AZ22" s="232">
        <v>0</v>
      </c>
      <c r="BA22" s="232">
        <v>0</v>
      </c>
      <c r="BB22" s="232">
        <v>0</v>
      </c>
      <c r="BC22" s="232">
        <v>0</v>
      </c>
      <c r="BD22" s="232">
        <v>0</v>
      </c>
      <c r="BE22" s="232">
        <v>0</v>
      </c>
      <c r="BF22" s="232">
        <v>0</v>
      </c>
      <c r="BG22" s="232">
        <v>0</v>
      </c>
      <c r="BH22" s="232">
        <v>0</v>
      </c>
      <c r="BJ22" s="231"/>
      <c r="BK22" s="231"/>
      <c r="BL22" s="231"/>
      <c r="BM22" s="231"/>
      <c r="BN22" s="231"/>
      <c r="BO22" s="231">
        <v>-36.22847500000001</v>
      </c>
      <c r="BP22" s="231">
        <v>-37.987250143688129</v>
      </c>
      <c r="BQ22" s="231">
        <v>-36.347291476250007</v>
      </c>
      <c r="BR22" s="231">
        <v>-36.644538435000008</v>
      </c>
      <c r="BS22" s="231">
        <v>-36.403966500750002</v>
      </c>
      <c r="BT22" s="231">
        <v>-35.942196743875002</v>
      </c>
      <c r="BU22" s="231">
        <v>-34.300462539625002</v>
      </c>
      <c r="BV22" s="231">
        <v>-33.856179832750001</v>
      </c>
      <c r="BW22" s="231">
        <v>-33.990417850749999</v>
      </c>
      <c r="BX22" s="231">
        <v>-33.625492775875003</v>
      </c>
      <c r="BY22" s="231">
        <v>-33.145048285249999</v>
      </c>
      <c r="CA22" s="232">
        <v>0</v>
      </c>
      <c r="CB22" s="232">
        <v>0</v>
      </c>
      <c r="CC22" s="232">
        <v>0</v>
      </c>
      <c r="CD22" s="232">
        <v>0</v>
      </c>
      <c r="CE22" s="232">
        <v>0</v>
      </c>
      <c r="CF22" s="232">
        <v>2.386088000000008</v>
      </c>
      <c r="CG22" s="232">
        <v>0</v>
      </c>
      <c r="CH22" s="232">
        <v>0</v>
      </c>
      <c r="CI22" s="232">
        <v>0</v>
      </c>
      <c r="CJ22" s="232">
        <v>0</v>
      </c>
      <c r="CK22" s="232">
        <v>0</v>
      </c>
      <c r="CL22" s="232">
        <v>0</v>
      </c>
      <c r="CM22" s="232">
        <v>0</v>
      </c>
      <c r="CN22" s="232">
        <v>0</v>
      </c>
      <c r="CO22" s="232">
        <v>0</v>
      </c>
      <c r="CP22" s="232">
        <v>0</v>
      </c>
      <c r="CU22" s="232">
        <v>-43.04</v>
      </c>
      <c r="CV22" s="232">
        <v>-53.04</v>
      </c>
      <c r="CW22" s="232">
        <v>-77.681369000000004</v>
      </c>
      <c r="CX22" s="232">
        <v>-43.834000000000003</v>
      </c>
      <c r="CY22" s="232">
        <v>-34.721218999999998</v>
      </c>
      <c r="CZ22" s="232">
        <v>-41.048560853420902</v>
      </c>
      <c r="DA22" s="232">
        <v>-56.109653000000002</v>
      </c>
      <c r="DB22" s="232">
        <v>-48.065813999999996</v>
      </c>
      <c r="DC22" s="232">
        <v>-53.735747000000003</v>
      </c>
      <c r="DD22" s="232">
        <v>-62.431721999999993</v>
      </c>
      <c r="DE22" s="232">
        <v>-53.189546</v>
      </c>
      <c r="DF22" s="232">
        <v>-45.189546</v>
      </c>
      <c r="DG22" s="232">
        <v>-44.133352000000002</v>
      </c>
      <c r="DJ22" s="227"/>
      <c r="DK22" s="227">
        <v>-43.04</v>
      </c>
      <c r="DN22" s="227">
        <v>-53.04</v>
      </c>
      <c r="DQ22" s="227">
        <v>-77.681369000000004</v>
      </c>
      <c r="DT22" s="227">
        <v>-43.834000000000003</v>
      </c>
      <c r="DW22" s="236">
        <v>-34.721218999999998</v>
      </c>
      <c r="DZ22" s="233">
        <v>-41.048560853420902</v>
      </c>
      <c r="EB22" s="231">
        <v>-77.95999999999998</v>
      </c>
      <c r="EC22" s="231">
        <v>-56.109653000000002</v>
      </c>
      <c r="ED22" s="231">
        <v>-47.964690695000002</v>
      </c>
      <c r="EE22" s="231">
        <v>-53.259884027904391</v>
      </c>
      <c r="EF22" s="231">
        <v>-53.259884027904391</v>
      </c>
      <c r="EG22" s="231">
        <v>-53.259884027904391</v>
      </c>
      <c r="EH22" s="231">
        <v>-53.259884027904391</v>
      </c>
      <c r="EI22" s="231">
        <v>-45.941550493529391</v>
      </c>
      <c r="EJ22" s="231">
        <v>-37.941550493529391</v>
      </c>
      <c r="EK22" s="231">
        <v>-37.941550493529391</v>
      </c>
      <c r="EL22" s="231">
        <v>-37.941550493529391</v>
      </c>
      <c r="EM22" s="231">
        <v>-37.941550493529391</v>
      </c>
      <c r="EN22" s="231">
        <v>-37.941550493529391</v>
      </c>
      <c r="EP22" s="231">
        <v>-55.74499999999999</v>
      </c>
      <c r="EQ22" s="231">
        <v>-48.065813999999996</v>
      </c>
      <c r="ER22" s="231">
        <v>-51.391846999999999</v>
      </c>
      <c r="ES22" s="231">
        <v>-54.200783499253362</v>
      </c>
      <c r="ET22" s="231">
        <v>-54.200783499253362</v>
      </c>
      <c r="EU22" s="231">
        <v>-54.200783499253362</v>
      </c>
      <c r="EV22" s="231">
        <v>-54.200783499253362</v>
      </c>
      <c r="EW22" s="231">
        <v>-45.37688349925336</v>
      </c>
      <c r="EX22" s="231">
        <v>-37.37688349925336</v>
      </c>
      <c r="EY22" s="231">
        <v>-37.37688349925336</v>
      </c>
      <c r="EZ22" s="231">
        <v>-37.37688349925336</v>
      </c>
      <c r="FA22" s="231">
        <v>-37.37688349925336</v>
      </c>
      <c r="FB22" s="231">
        <v>-37.37688349925336</v>
      </c>
      <c r="FD22" s="231">
        <v>-48.066000000000003</v>
      </c>
      <c r="FE22" s="231">
        <v>-53.735747000000003</v>
      </c>
      <c r="FF22" s="231">
        <v>-55.974908501941265</v>
      </c>
      <c r="FG22" s="231">
        <v>-90.887908501941268</v>
      </c>
      <c r="FH22" s="231">
        <v>-55.974908501941265</v>
      </c>
      <c r="FI22" s="231">
        <v>-55.974908501941265</v>
      </c>
      <c r="FJ22" s="231">
        <v>-45.114216501941264</v>
      </c>
      <c r="FK22" s="231">
        <v>-37.114216501941264</v>
      </c>
      <c r="FL22" s="231">
        <v>-37.114216501941264</v>
      </c>
      <c r="FM22" s="231">
        <v>-37.114216501941264</v>
      </c>
      <c r="FO22" s="231">
        <v>-55.140445</v>
      </c>
      <c r="FP22" s="231">
        <v>-62.431721999999993</v>
      </c>
      <c r="FQ22" s="231">
        <v>-53.189546</v>
      </c>
      <c r="FR22" s="231">
        <v>-53.189546</v>
      </c>
      <c r="FS22" s="231">
        <v>-53.189546</v>
      </c>
      <c r="FT22" s="231">
        <v>-44.307465999999998</v>
      </c>
      <c r="FU22" s="231">
        <v>-36.307465999999998</v>
      </c>
      <c r="FV22" s="231">
        <v>-36.307465999999998</v>
      </c>
      <c r="FW22" s="231">
        <v>-36.307465999999998</v>
      </c>
      <c r="FX22" s="231">
        <v>-36.307465999999998</v>
      </c>
      <c r="FY22" s="231">
        <v>-36.307465999999998</v>
      </c>
      <c r="GA22" s="231">
        <v>-62.431721999999993</v>
      </c>
      <c r="GB22" s="231">
        <v>-53.189546</v>
      </c>
      <c r="GC22" s="231">
        <v>-53.189546</v>
      </c>
      <c r="GD22" s="231">
        <v>-53.189546</v>
      </c>
      <c r="GE22" s="231">
        <v>-44.307465999999998</v>
      </c>
      <c r="GF22" s="231">
        <v>-36.307465999999998</v>
      </c>
      <c r="GG22" s="231">
        <v>-36.307465999999998</v>
      </c>
      <c r="GH22" s="231">
        <v>-36.307465999999998</v>
      </c>
      <c r="GI22" s="231">
        <v>-36.307465999999998</v>
      </c>
      <c r="GJ22" s="231">
        <v>-36.307465999999998</v>
      </c>
      <c r="GL22" s="231">
        <v>-45.928999999999995</v>
      </c>
      <c r="GM22" s="231">
        <v>-53.189546</v>
      </c>
      <c r="GN22" s="231">
        <v>-53.189546</v>
      </c>
      <c r="GO22" s="231">
        <v>-53.189546</v>
      </c>
      <c r="GP22" s="231">
        <v>-44.307465999999998</v>
      </c>
      <c r="GQ22" s="231">
        <v>-36.307465999999998</v>
      </c>
      <c r="GR22" s="231">
        <v>-36.307465999999998</v>
      </c>
      <c r="GS22" s="231">
        <v>-36.307465999999998</v>
      </c>
      <c r="GT22" s="231">
        <v>-36.307465999999998</v>
      </c>
      <c r="GU22" s="231">
        <v>-36.307465999999998</v>
      </c>
      <c r="GW22" s="231">
        <v>-53.705999999999996</v>
      </c>
      <c r="GX22" s="231">
        <v>-45.189546</v>
      </c>
      <c r="GY22" s="231">
        <v>-44.133352000000002</v>
      </c>
      <c r="GZ22" s="231">
        <v>-35.328062000000003</v>
      </c>
      <c r="HA22" s="231">
        <v>-35.328062000000003</v>
      </c>
      <c r="HB22" s="231">
        <v>-35.328062000000003</v>
      </c>
      <c r="HC22" s="231">
        <v>-35.328062000000003</v>
      </c>
      <c r="HD22" s="231">
        <v>-35.328062000000003</v>
      </c>
      <c r="HE22" s="231">
        <v>-35.328062000000003</v>
      </c>
      <c r="HF22" s="231">
        <v>-35.328062000000003</v>
      </c>
      <c r="HH22" s="231">
        <v>-58.594843999999995</v>
      </c>
      <c r="HI22" s="231">
        <v>-54.277742000000003</v>
      </c>
      <c r="HJ22" s="231">
        <v>-60.725999999999999</v>
      </c>
      <c r="HK22" s="231">
        <v>-53.189546</v>
      </c>
      <c r="HL22" s="231">
        <v>-53.189546</v>
      </c>
      <c r="HM22" s="231">
        <v>-53.189546</v>
      </c>
      <c r="HN22" s="231">
        <v>-44.307465999999998</v>
      </c>
      <c r="HO22" s="231">
        <v>-36.307465999999998</v>
      </c>
      <c r="HP22" s="231">
        <v>-36.307465999999998</v>
      </c>
      <c r="HQ22" s="231">
        <v>-36.307465999999998</v>
      </c>
      <c r="HR22" s="231">
        <v>-36.307465999999998</v>
      </c>
      <c r="HS22" s="231">
        <v>-36.307465999999998</v>
      </c>
    </row>
    <row r="23" spans="1:227" ht="15" customHeight="1">
      <c r="F23" s="19"/>
      <c r="G23" s="29" t="s">
        <v>473</v>
      </c>
      <c r="H23" s="29"/>
      <c r="I23" s="29"/>
      <c r="J23" s="29"/>
      <c r="K23" s="29"/>
      <c r="T23" s="248">
        <v>426.00695599999995</v>
      </c>
      <c r="U23" s="248">
        <v>495.70887727815068</v>
      </c>
      <c r="V23" s="248">
        <v>515.00436214898605</v>
      </c>
      <c r="W23" s="248">
        <v>549.60625935843257</v>
      </c>
      <c r="X23" s="248">
        <v>569.82821464148651</v>
      </c>
      <c r="Y23" s="248">
        <v>598.36458643189064</v>
      </c>
      <c r="Z23" s="248">
        <v>663.03715202192939</v>
      </c>
      <c r="AA23" s="248">
        <v>733.03202601927501</v>
      </c>
      <c r="AB23" s="248">
        <v>797.06368796173604</v>
      </c>
      <c r="AC23" s="248">
        <v>873.22077168682233</v>
      </c>
      <c r="AD23" s="248">
        <v>934.92026101930367</v>
      </c>
      <c r="AE23" s="248">
        <v>998.23158791818298</v>
      </c>
      <c r="AF23" s="248">
        <v>1056.6436440428338</v>
      </c>
      <c r="AG23" s="248">
        <v>1103.1282262356528</v>
      </c>
      <c r="AH23" s="248">
        <v>1140.552994174978</v>
      </c>
      <c r="AI23" s="248">
        <v>1154.6084557554937</v>
      </c>
      <c r="AJ23" s="248">
        <v>1174.5272406420443</v>
      </c>
      <c r="AL23" s="249">
        <v>426.00695599999995</v>
      </c>
      <c r="AM23" s="249">
        <v>495.70887727815068</v>
      </c>
      <c r="AN23" s="249">
        <v>515.00436214898605</v>
      </c>
      <c r="AO23" s="249">
        <v>549.60625935843257</v>
      </c>
      <c r="AP23" s="249">
        <v>569.82821464148651</v>
      </c>
      <c r="AQ23" s="249">
        <v>598.36458643189064</v>
      </c>
      <c r="AR23" s="249">
        <v>663.03715202192939</v>
      </c>
      <c r="AS23" s="249">
        <v>733.03202601927501</v>
      </c>
      <c r="AT23" s="249">
        <v>797.06368796173604</v>
      </c>
      <c r="AU23" s="249">
        <v>873.22077168682233</v>
      </c>
      <c r="AV23" s="249">
        <v>934.92026101930367</v>
      </c>
      <c r="AX23" s="249">
        <v>0</v>
      </c>
      <c r="AY23" s="249">
        <v>0</v>
      </c>
      <c r="AZ23" s="249">
        <v>0</v>
      </c>
      <c r="BA23" s="249">
        <v>0</v>
      </c>
      <c r="BB23" s="249">
        <v>0</v>
      </c>
      <c r="BC23" s="249">
        <v>0</v>
      </c>
      <c r="BD23" s="249">
        <v>0</v>
      </c>
      <c r="BE23" s="249">
        <v>0</v>
      </c>
      <c r="BF23" s="249">
        <v>0</v>
      </c>
      <c r="BG23" s="249">
        <v>0</v>
      </c>
      <c r="BH23" s="249">
        <v>0</v>
      </c>
      <c r="BJ23" s="249"/>
      <c r="BK23" s="249"/>
      <c r="BL23" s="249"/>
      <c r="BM23" s="249"/>
      <c r="BN23" s="249"/>
      <c r="BO23" s="249">
        <v>482.30918100000008</v>
      </c>
      <c r="BP23" s="249">
        <v>503.17135897629475</v>
      </c>
      <c r="BQ23" s="249">
        <v>519.88556433144072</v>
      </c>
      <c r="BR23" s="249">
        <v>558.28410686065911</v>
      </c>
      <c r="BS23" s="249">
        <v>578.99459134001745</v>
      </c>
      <c r="BT23" s="249">
        <v>606.33635141230047</v>
      </c>
      <c r="BU23" s="249">
        <v>671.14019591440172</v>
      </c>
      <c r="BV23" s="249">
        <v>746.24440800406023</v>
      </c>
      <c r="BW23" s="249">
        <v>810.0522901604935</v>
      </c>
      <c r="BX23" s="249">
        <v>884.2747682931963</v>
      </c>
      <c r="BY23" s="249">
        <v>952.11121862302105</v>
      </c>
      <c r="CA23" s="249">
        <v>0</v>
      </c>
      <c r="CB23" s="249">
        <v>0</v>
      </c>
      <c r="CC23" s="249">
        <v>0</v>
      </c>
      <c r="CD23" s="249">
        <v>0</v>
      </c>
      <c r="CE23" s="249">
        <v>0</v>
      </c>
      <c r="CF23" s="249">
        <v>-56.302225000000135</v>
      </c>
      <c r="CG23" s="249">
        <v>-7.4624816981440745</v>
      </c>
      <c r="CH23" s="249">
        <v>-4.8812021824546719</v>
      </c>
      <c r="CI23" s="249">
        <v>-8.6778475022265411</v>
      </c>
      <c r="CJ23" s="249">
        <v>-9.1663766985309394</v>
      </c>
      <c r="CK23" s="249">
        <v>-7.9717649804098301</v>
      </c>
      <c r="CL23" s="249">
        <v>-8.1030438924723285</v>
      </c>
      <c r="CM23" s="249">
        <v>-13.212381984785225</v>
      </c>
      <c r="CN23" s="249">
        <v>-12.988602198757462</v>
      </c>
      <c r="CO23" s="249">
        <v>-11.053996606373971</v>
      </c>
      <c r="CP23" s="249">
        <v>-17.190957603717379</v>
      </c>
      <c r="CU23" s="249">
        <v>295.93865369337936</v>
      </c>
      <c r="CV23" s="249">
        <v>343.755</v>
      </c>
      <c r="CW23" s="249">
        <v>374.10364011003293</v>
      </c>
      <c r="CX23" s="249">
        <v>461.5616435206602</v>
      </c>
      <c r="CY23" s="249">
        <v>380.56898852691904</v>
      </c>
      <c r="CZ23" s="249">
        <v>395.85729947591904</v>
      </c>
      <c r="DA23" s="249">
        <v>448.03279190159526</v>
      </c>
      <c r="DB23" s="249">
        <v>488.59932782599054</v>
      </c>
      <c r="DC23" s="249">
        <v>478.77295449830007</v>
      </c>
      <c r="DD23" s="249">
        <v>488.51918213172809</v>
      </c>
      <c r="DE23" s="249">
        <v>557.45673521054175</v>
      </c>
      <c r="DF23" s="249">
        <v>593.47518917109096</v>
      </c>
      <c r="DG23" s="249">
        <v>564.04594124622963</v>
      </c>
      <c r="DJ23" s="227"/>
      <c r="DK23" s="248">
        <v>295.93865369337936</v>
      </c>
      <c r="DN23" s="248">
        <v>343.755</v>
      </c>
      <c r="DQ23" s="248">
        <v>374.10364011003293</v>
      </c>
      <c r="DT23" s="250">
        <v>461.5616435206602</v>
      </c>
      <c r="DW23" s="250">
        <v>380.56898852691904</v>
      </c>
      <c r="DZ23" s="250">
        <v>395.85729947591904</v>
      </c>
      <c r="EB23" s="249">
        <v>369.51899999999995</v>
      </c>
      <c r="EC23" s="249">
        <v>448.03279190159526</v>
      </c>
      <c r="ED23" s="249">
        <v>470.67516790422297</v>
      </c>
      <c r="EE23" s="249">
        <v>491.96789848843309</v>
      </c>
      <c r="EF23" s="249">
        <v>483.69683124381345</v>
      </c>
      <c r="EG23" s="249">
        <v>497.64171026364863</v>
      </c>
      <c r="EH23" s="249">
        <v>483.52191368181491</v>
      </c>
      <c r="EI23" s="249">
        <v>503.568311261421</v>
      </c>
      <c r="EJ23" s="249">
        <v>521.61420169001394</v>
      </c>
      <c r="EK23" s="249">
        <v>542.50579377855991</v>
      </c>
      <c r="EL23" s="249">
        <v>561.68270709945944</v>
      </c>
      <c r="EM23" s="249">
        <v>582.0360112478179</v>
      </c>
      <c r="EN23" s="249">
        <v>581.86611263394786</v>
      </c>
      <c r="EP23" s="249">
        <v>478.96899999999994</v>
      </c>
      <c r="EQ23" s="249">
        <v>488.59932782599054</v>
      </c>
      <c r="ER23" s="249">
        <v>500.23070599048253</v>
      </c>
      <c r="ES23" s="249">
        <v>522.57845164865705</v>
      </c>
      <c r="ET23" s="249">
        <v>477.02543690184791</v>
      </c>
      <c r="EU23" s="249">
        <v>483.63014122873199</v>
      </c>
      <c r="EV23" s="249">
        <v>499.36968092036602</v>
      </c>
      <c r="EW23" s="249">
        <v>527.88692885722674</v>
      </c>
      <c r="EX23" s="249">
        <v>625.63576923506571</v>
      </c>
      <c r="EY23" s="249">
        <v>695.62539348078076</v>
      </c>
      <c r="EZ23" s="249">
        <v>715.1229925974751</v>
      </c>
      <c r="FA23" s="249">
        <v>721.02251766047459</v>
      </c>
      <c r="FB23" s="249">
        <v>723.84481033042346</v>
      </c>
      <c r="FD23" s="249">
        <v>413.17200000000003</v>
      </c>
      <c r="FE23" s="249">
        <v>478.77295449830007</v>
      </c>
      <c r="FF23" s="249">
        <v>499.33975544328916</v>
      </c>
      <c r="FG23" s="249">
        <v>462.61933036560765</v>
      </c>
      <c r="FH23" s="249">
        <v>493.96694075447715</v>
      </c>
      <c r="FI23" s="249">
        <v>469.03479253035505</v>
      </c>
      <c r="FJ23" s="249">
        <v>489.74375179570831</v>
      </c>
      <c r="FK23" s="249">
        <v>560.10161192180112</v>
      </c>
      <c r="FL23" s="249">
        <v>572.98094174655478</v>
      </c>
      <c r="FM23" s="249">
        <v>625.26709293296835</v>
      </c>
      <c r="FO23" s="249">
        <v>436.50279799999998</v>
      </c>
      <c r="FP23" s="249">
        <v>488.51918213172809</v>
      </c>
      <c r="FQ23" s="249">
        <v>517.0639401847717</v>
      </c>
      <c r="FR23" s="249">
        <v>553.28242397501845</v>
      </c>
      <c r="FS23" s="249">
        <v>580.03870978585189</v>
      </c>
      <c r="FT23" s="249">
        <v>643.70862491895832</v>
      </c>
      <c r="FU23" s="249">
        <v>701.96142849757666</v>
      </c>
      <c r="FV23" s="249">
        <v>757.46543946644147</v>
      </c>
      <c r="FW23" s="249">
        <v>791.11416405300849</v>
      </c>
      <c r="FX23" s="249">
        <v>796.83870668752854</v>
      </c>
      <c r="FY23" s="249">
        <v>817.26449018214464</v>
      </c>
      <c r="GA23" s="249">
        <v>488.51918213172809</v>
      </c>
      <c r="GB23" s="249">
        <v>517.0639401847717</v>
      </c>
      <c r="GC23" s="249">
        <v>553.28242397501845</v>
      </c>
      <c r="GD23" s="249">
        <v>580.03870978585189</v>
      </c>
      <c r="GE23" s="249">
        <v>643.70862491895832</v>
      </c>
      <c r="GF23" s="249">
        <v>701.96142849757666</v>
      </c>
      <c r="GG23" s="249">
        <v>757.46543946644147</v>
      </c>
      <c r="GH23" s="249">
        <v>791.11416405300849</v>
      </c>
      <c r="GI23" s="249">
        <v>796.83870668752854</v>
      </c>
      <c r="GJ23" s="249">
        <v>817.26449018214464</v>
      </c>
      <c r="GL23" s="249">
        <v>501.83299999999997</v>
      </c>
      <c r="GM23" s="249">
        <v>557.45673521054175</v>
      </c>
      <c r="GN23" s="249">
        <v>552.65563436953425</v>
      </c>
      <c r="GO23" s="249">
        <v>543.56763096160569</v>
      </c>
      <c r="GP23" s="249">
        <v>605.31994165422043</v>
      </c>
      <c r="GQ23" s="249">
        <v>657.43210411943198</v>
      </c>
      <c r="GR23" s="249">
        <v>686.3375105952648</v>
      </c>
      <c r="GS23" s="249">
        <v>707.32860331242523</v>
      </c>
      <c r="GT23" s="249">
        <v>726.53597552631277</v>
      </c>
      <c r="GU23" s="249">
        <v>751.12278098125194</v>
      </c>
      <c r="GW23" s="249">
        <v>508.29224085639999</v>
      </c>
      <c r="GX23" s="249">
        <v>593.47518917109096</v>
      </c>
      <c r="GY23" s="249">
        <v>564.04594124622963</v>
      </c>
      <c r="GZ23" s="249">
        <v>596.08367386538112</v>
      </c>
      <c r="HA23" s="249">
        <v>605.54672597271212</v>
      </c>
      <c r="HB23" s="249">
        <v>625.31034993226331</v>
      </c>
      <c r="HC23" s="249">
        <v>644.81172728942477</v>
      </c>
      <c r="HD23" s="249">
        <v>678.18834639618365</v>
      </c>
      <c r="HE23" s="249">
        <v>711.32113915927459</v>
      </c>
      <c r="HF23" s="249">
        <v>769.86557327423975</v>
      </c>
      <c r="HH23" s="249">
        <v>394.72434700000008</v>
      </c>
      <c r="HI23" s="249">
        <v>438.21704600000004</v>
      </c>
      <c r="HJ23" s="249">
        <v>497.43299999999999</v>
      </c>
      <c r="HK23" s="249">
        <v>502.38340296605764</v>
      </c>
      <c r="HL23" s="249">
        <v>534.16357110322781</v>
      </c>
      <c r="HM23" s="249">
        <v>551.7453466849272</v>
      </c>
      <c r="HN23" s="249">
        <v>611.30274793765375</v>
      </c>
      <c r="HO23" s="249">
        <v>663.24097079915111</v>
      </c>
      <c r="HP23" s="249">
        <v>706.92373679775324</v>
      </c>
      <c r="HQ23" s="249">
        <v>739.04123707844167</v>
      </c>
      <c r="HR23" s="249">
        <v>742.72137703670819</v>
      </c>
      <c r="HS23" s="249">
        <v>761.20183086310169</v>
      </c>
    </row>
    <row r="24" spans="1:227" ht="15" customHeight="1">
      <c r="F24" s="28" t="s">
        <v>474</v>
      </c>
      <c r="H24" s="29"/>
      <c r="I24" s="29"/>
      <c r="J24" s="29"/>
      <c r="K24" s="29"/>
      <c r="T24" s="230">
        <v>336.06256835000005</v>
      </c>
      <c r="U24" s="230">
        <v>359.68301217841417</v>
      </c>
      <c r="V24" s="230">
        <v>363.30725321392435</v>
      </c>
      <c r="W24" s="230">
        <v>376.98610000000002</v>
      </c>
      <c r="X24" s="230">
        <v>392.65269999999998</v>
      </c>
      <c r="Y24" s="230">
        <v>409.19299999999998</v>
      </c>
      <c r="Z24" s="230">
        <v>426.25189999999998</v>
      </c>
      <c r="AA24" s="230">
        <v>440.64659999999998</v>
      </c>
      <c r="AB24" s="230">
        <v>455.5401</v>
      </c>
      <c r="AC24" s="230">
        <v>470.95299999999997</v>
      </c>
      <c r="AD24" s="230">
        <v>486.89920000000001</v>
      </c>
      <c r="AE24" s="230">
        <v>503.43990000000002</v>
      </c>
      <c r="AF24" s="230">
        <v>520.59699999999998</v>
      </c>
      <c r="AG24" s="230">
        <v>538.39200000000005</v>
      </c>
      <c r="AH24" s="230">
        <v>556.8501</v>
      </c>
      <c r="AI24" s="230">
        <v>575.995</v>
      </c>
      <c r="AJ24" s="230">
        <v>595.8528</v>
      </c>
      <c r="AL24" s="231">
        <v>336.06256835000005</v>
      </c>
      <c r="AM24" s="231">
        <v>359.68301217841417</v>
      </c>
      <c r="AN24" s="231">
        <v>363.30725321392435</v>
      </c>
      <c r="AO24" s="231">
        <v>376.98610000000002</v>
      </c>
      <c r="AP24" s="231">
        <v>392.65269999999998</v>
      </c>
      <c r="AQ24" s="231">
        <v>409.19299999999998</v>
      </c>
      <c r="AR24" s="231">
        <v>426.25189999999998</v>
      </c>
      <c r="AS24" s="231">
        <v>440.64659999999998</v>
      </c>
      <c r="AT24" s="231">
        <v>455.5401</v>
      </c>
      <c r="AU24" s="231">
        <v>470.95299999999997</v>
      </c>
      <c r="AV24" s="231">
        <v>486.89920000000001</v>
      </c>
      <c r="AX24" s="232">
        <v>0</v>
      </c>
      <c r="AY24" s="232">
        <v>0</v>
      </c>
      <c r="AZ24" s="232">
        <v>0</v>
      </c>
      <c r="BA24" s="232">
        <v>0</v>
      </c>
      <c r="BB24" s="232">
        <v>0</v>
      </c>
      <c r="BC24" s="232">
        <v>0</v>
      </c>
      <c r="BD24" s="232">
        <v>0</v>
      </c>
      <c r="BE24" s="232">
        <v>0</v>
      </c>
      <c r="BF24" s="232">
        <v>0</v>
      </c>
      <c r="BG24" s="232">
        <v>0</v>
      </c>
      <c r="BH24" s="232">
        <v>0</v>
      </c>
      <c r="BJ24" s="231"/>
      <c r="BK24" s="231"/>
      <c r="BL24" s="231"/>
      <c r="BM24" s="231"/>
      <c r="BN24" s="231"/>
      <c r="BO24" s="231">
        <v>323.73505638</v>
      </c>
      <c r="BP24" s="231">
        <v>373.07676249432268</v>
      </c>
      <c r="BQ24" s="231">
        <v>385.14353723038056</v>
      </c>
      <c r="BR24" s="231">
        <v>398.3236</v>
      </c>
      <c r="BS24" s="231">
        <v>414.65269999999998</v>
      </c>
      <c r="BT24" s="231">
        <v>431.8827</v>
      </c>
      <c r="BU24" s="231">
        <v>449.65039999999999</v>
      </c>
      <c r="BV24" s="231">
        <v>464.73410000000001</v>
      </c>
      <c r="BW24" s="231">
        <v>480.33969999999999</v>
      </c>
      <c r="BX24" s="231">
        <v>496.48559999999998</v>
      </c>
      <c r="BY24" s="231">
        <v>513.29300000000001</v>
      </c>
      <c r="CA24" s="232">
        <v>0</v>
      </c>
      <c r="CB24" s="232">
        <v>0</v>
      </c>
      <c r="CC24" s="252">
        <v>0</v>
      </c>
      <c r="CD24" s="232">
        <v>0</v>
      </c>
      <c r="CE24" s="232">
        <v>0</v>
      </c>
      <c r="CF24" s="232">
        <v>12.327511970000046</v>
      </c>
      <c r="CG24" s="232">
        <v>-13.393750315908505</v>
      </c>
      <c r="CH24" s="232">
        <v>-21.836284016456204</v>
      </c>
      <c r="CI24" s="232">
        <v>-21.337499999999977</v>
      </c>
      <c r="CJ24" s="232">
        <v>-22</v>
      </c>
      <c r="CK24" s="232">
        <v>-22.689700000000016</v>
      </c>
      <c r="CL24" s="232">
        <v>-23.398500000000013</v>
      </c>
      <c r="CM24" s="232">
        <v>-24.087500000000034</v>
      </c>
      <c r="CN24" s="232">
        <v>-24.799599999999998</v>
      </c>
      <c r="CO24" s="232">
        <v>-25.532600000000002</v>
      </c>
      <c r="CP24" s="232">
        <v>-26.393799999999999</v>
      </c>
      <c r="CU24" s="232">
        <v>191.90269999999998</v>
      </c>
      <c r="CV24" s="232">
        <v>228.16460000000001</v>
      </c>
      <c r="CW24" s="232">
        <v>229.53951699999999</v>
      </c>
      <c r="CX24" s="232">
        <v>240.2064</v>
      </c>
      <c r="CY24" s="232">
        <v>246.5309</v>
      </c>
      <c r="CZ24" s="232">
        <v>264.291</v>
      </c>
      <c r="DA24" s="232">
        <v>280.21769999999992</v>
      </c>
      <c r="DB24" s="232">
        <v>290.4194</v>
      </c>
      <c r="DC24" s="232">
        <v>289.32960000000003</v>
      </c>
      <c r="DD24" s="232">
        <v>294.83530000000002</v>
      </c>
      <c r="DE24" s="232">
        <v>309.7516</v>
      </c>
      <c r="DF24" s="232">
        <v>312.36489999999998</v>
      </c>
      <c r="DG24" s="232">
        <v>326.32600000000002</v>
      </c>
      <c r="DJ24" s="227"/>
      <c r="DK24" s="227">
        <v>191.90269999999998</v>
      </c>
      <c r="DN24" s="227">
        <v>228.16460000000001</v>
      </c>
      <c r="DQ24" s="227">
        <v>229.53951699999999</v>
      </c>
      <c r="DT24" s="227">
        <v>240.2064</v>
      </c>
      <c r="DW24" s="236">
        <v>246.5309</v>
      </c>
      <c r="DZ24" s="233">
        <v>264.291</v>
      </c>
      <c r="EB24" s="231">
        <v>267.43669999999997</v>
      </c>
      <c r="EC24" s="231">
        <v>280.21769999999992</v>
      </c>
      <c r="ED24" s="231">
        <v>293.90859999999998</v>
      </c>
      <c r="EE24" s="231">
        <v>308.80470000000003</v>
      </c>
      <c r="EF24" s="231">
        <v>324.46389999999991</v>
      </c>
      <c r="EG24" s="231">
        <v>340.92689999999999</v>
      </c>
      <c r="EH24" s="231">
        <v>358.23339999999996</v>
      </c>
      <c r="EI24" s="231">
        <v>376.42719999999997</v>
      </c>
      <c r="EJ24" s="231">
        <v>395.5539</v>
      </c>
      <c r="EK24" s="231">
        <v>415.66149999999999</v>
      </c>
      <c r="EL24" s="231">
        <v>436.80019999999996</v>
      </c>
      <c r="EM24" s="231">
        <v>459.0222</v>
      </c>
      <c r="EN24" s="231">
        <v>482.38339999999994</v>
      </c>
      <c r="EP24" s="231">
        <v>284.1551</v>
      </c>
      <c r="EQ24" s="231">
        <v>290.4194</v>
      </c>
      <c r="ER24" s="231">
        <v>304.3956</v>
      </c>
      <c r="ES24" s="231">
        <v>319.82909999999998</v>
      </c>
      <c r="ET24" s="231">
        <v>336.05369999999999</v>
      </c>
      <c r="EU24" s="231">
        <v>353.11079999999993</v>
      </c>
      <c r="EV24" s="231">
        <v>371.04199999999997</v>
      </c>
      <c r="EW24" s="231">
        <v>389.89249999999998</v>
      </c>
      <c r="EX24" s="231">
        <v>409.70949999999999</v>
      </c>
      <c r="EY24" s="231">
        <v>430.54300000000001</v>
      </c>
      <c r="EZ24" s="231">
        <v>452.44400000000002</v>
      </c>
      <c r="FA24" s="231">
        <v>475.4683</v>
      </c>
      <c r="FB24" s="231">
        <v>499.67279999999994</v>
      </c>
      <c r="FD24" s="231">
        <v>295.35739999999998</v>
      </c>
      <c r="FE24" s="231">
        <v>289.32960000000003</v>
      </c>
      <c r="FF24" s="231">
        <v>303.31920000000002</v>
      </c>
      <c r="FG24" s="231">
        <v>328.30110000000002</v>
      </c>
      <c r="FH24" s="231">
        <v>344.96050000000002</v>
      </c>
      <c r="FI24" s="231">
        <v>362.47430000000003</v>
      </c>
      <c r="FJ24" s="231">
        <v>380.88580000000002</v>
      </c>
      <c r="FK24" s="231">
        <v>400.2407</v>
      </c>
      <c r="FL24" s="231">
        <v>420.5883</v>
      </c>
      <c r="FM24" s="231">
        <v>441.97949999999997</v>
      </c>
      <c r="FO24" s="231">
        <v>294.15839999999997</v>
      </c>
      <c r="FP24" s="231">
        <v>294.83530000000002</v>
      </c>
      <c r="FQ24" s="231">
        <v>313.78710000000001</v>
      </c>
      <c r="FR24" s="231">
        <v>327.76350000000002</v>
      </c>
      <c r="FS24" s="231">
        <v>353.32159999999999</v>
      </c>
      <c r="FT24" s="231">
        <v>371.1438</v>
      </c>
      <c r="FU24" s="231">
        <v>388.33350000000002</v>
      </c>
      <c r="FV24" s="231">
        <v>406.02670000000001</v>
      </c>
      <c r="FW24" s="231">
        <v>424.3417</v>
      </c>
      <c r="FX24" s="231">
        <v>443.39679999999993</v>
      </c>
      <c r="FY24" s="231">
        <v>462.65210000000002</v>
      </c>
      <c r="GA24" s="232">
        <v>294.83530000000002</v>
      </c>
      <c r="GB24" s="231">
        <v>313.78710000000001</v>
      </c>
      <c r="GC24" s="231">
        <v>327.76350000000002</v>
      </c>
      <c r="GD24" s="231">
        <v>353.32159999999999</v>
      </c>
      <c r="GE24" s="231">
        <v>371.1438</v>
      </c>
      <c r="GF24" s="231">
        <v>388.33350000000002</v>
      </c>
      <c r="GG24" s="231">
        <v>406.02670000000001</v>
      </c>
      <c r="GH24" s="231">
        <v>424.3417</v>
      </c>
      <c r="GI24" s="231">
        <v>443.39679999999993</v>
      </c>
      <c r="GJ24" s="231">
        <v>462.65210000000002</v>
      </c>
      <c r="GL24" s="232">
        <v>295.37996364684</v>
      </c>
      <c r="GM24" s="231">
        <v>309.7516</v>
      </c>
      <c r="GN24" s="231">
        <v>316.15469999999999</v>
      </c>
      <c r="GO24" s="231">
        <v>337.77159999999998</v>
      </c>
      <c r="GP24" s="231">
        <v>356.4477</v>
      </c>
      <c r="GQ24" s="231">
        <v>372.76049999999998</v>
      </c>
      <c r="GR24" s="231">
        <v>389.53550000000001</v>
      </c>
      <c r="GS24" s="231">
        <v>406.90969999999999</v>
      </c>
      <c r="GT24" s="231">
        <v>424.98849999999999</v>
      </c>
      <c r="GU24" s="231">
        <v>443.2998</v>
      </c>
      <c r="GW24" s="231">
        <v>317.85226820700007</v>
      </c>
      <c r="GX24" s="231">
        <v>312.36489999999998</v>
      </c>
      <c r="GY24" s="231">
        <v>326.32600000000002</v>
      </c>
      <c r="GZ24" s="231">
        <v>339.05270000000002</v>
      </c>
      <c r="HA24" s="231">
        <v>351.51249999999999</v>
      </c>
      <c r="HB24" s="231">
        <v>364.16149999999999</v>
      </c>
      <c r="HC24" s="231">
        <v>380.34879999999998</v>
      </c>
      <c r="HD24" s="231">
        <v>397.1875</v>
      </c>
      <c r="HE24" s="231">
        <v>414.21159999999998</v>
      </c>
      <c r="HF24" s="231">
        <v>431.98050000000001</v>
      </c>
      <c r="HH24" s="231">
        <v>291.48043004999994</v>
      </c>
      <c r="HI24" s="231">
        <v>293.77237038999988</v>
      </c>
      <c r="HJ24" s="231">
        <v>294.83530000000002</v>
      </c>
      <c r="HK24" s="231">
        <v>313.78710000000001</v>
      </c>
      <c r="HL24" s="231">
        <v>327.76350000000008</v>
      </c>
      <c r="HM24" s="231">
        <v>353.32160000000005</v>
      </c>
      <c r="HN24" s="231">
        <v>371.14380000000006</v>
      </c>
      <c r="HO24" s="231">
        <v>388.33350000000002</v>
      </c>
      <c r="HP24" s="231">
        <v>406.02670000000001</v>
      </c>
      <c r="HQ24" s="231">
        <v>424.3417</v>
      </c>
      <c r="HR24" s="231">
        <v>443.39680000000004</v>
      </c>
      <c r="HS24" s="231">
        <v>462.65210000000002</v>
      </c>
    </row>
    <row r="25" spans="1:227" ht="15" customHeight="1">
      <c r="F25" s="28" t="s">
        <v>475</v>
      </c>
      <c r="H25" s="29"/>
      <c r="I25" s="29"/>
      <c r="J25" s="29"/>
      <c r="K25" s="29"/>
      <c r="T25" s="230">
        <v>26.409500000000001</v>
      </c>
      <c r="U25" s="230">
        <v>26.5657</v>
      </c>
      <c r="V25" s="230">
        <v>27.644213000000001</v>
      </c>
      <c r="W25" s="230">
        <v>27.653700000000001</v>
      </c>
      <c r="X25" s="230">
        <v>28.3628</v>
      </c>
      <c r="Y25" s="230">
        <v>29.3629</v>
      </c>
      <c r="Z25" s="230">
        <v>30.651599999999998</v>
      </c>
      <c r="AA25" s="230">
        <v>32.1267</v>
      </c>
      <c r="AB25" s="230">
        <v>32.827199999999998</v>
      </c>
      <c r="AC25" s="230">
        <v>33.498399999999997</v>
      </c>
      <c r="AD25" s="230">
        <v>34.173099999999998</v>
      </c>
      <c r="AE25" s="230">
        <v>34.9373</v>
      </c>
      <c r="AF25" s="230">
        <v>35.766199999999998</v>
      </c>
      <c r="AG25" s="230">
        <v>36.503</v>
      </c>
      <c r="AH25" s="230">
        <v>37.259500000000003</v>
      </c>
      <c r="AI25" s="230">
        <v>38.036799999999999</v>
      </c>
      <c r="AJ25" s="230">
        <v>38.840499999999999</v>
      </c>
      <c r="AL25" s="231">
        <v>26.409500000000001</v>
      </c>
      <c r="AM25" s="231">
        <v>26.5657</v>
      </c>
      <c r="AN25" s="231">
        <v>27.644213000000001</v>
      </c>
      <c r="AO25" s="231">
        <v>27.653700000000001</v>
      </c>
      <c r="AP25" s="231">
        <v>28.3628</v>
      </c>
      <c r="AQ25" s="231">
        <v>29.3629</v>
      </c>
      <c r="AR25" s="231">
        <v>30.651599999999998</v>
      </c>
      <c r="AS25" s="231">
        <v>32.1267</v>
      </c>
      <c r="AT25" s="231">
        <v>32.827199999999998</v>
      </c>
      <c r="AU25" s="231">
        <v>33.498399999999997</v>
      </c>
      <c r="AV25" s="231">
        <v>34.173099999999998</v>
      </c>
      <c r="AX25" s="232">
        <v>0</v>
      </c>
      <c r="AY25" s="232">
        <v>0</v>
      </c>
      <c r="AZ25" s="232">
        <v>0</v>
      </c>
      <c r="BA25" s="232">
        <v>0</v>
      </c>
      <c r="BB25" s="232">
        <v>0</v>
      </c>
      <c r="BC25" s="232">
        <v>0</v>
      </c>
      <c r="BD25" s="232">
        <v>0</v>
      </c>
      <c r="BE25" s="232">
        <v>0</v>
      </c>
      <c r="BF25" s="232">
        <v>0</v>
      </c>
      <c r="BG25" s="232">
        <v>0</v>
      </c>
      <c r="BH25" s="232">
        <v>0</v>
      </c>
      <c r="BJ25" s="231"/>
      <c r="BK25" s="231"/>
      <c r="BL25" s="231"/>
      <c r="BM25" s="231"/>
      <c r="BN25" s="231"/>
      <c r="BO25" s="231">
        <v>26.409500000000001</v>
      </c>
      <c r="BP25" s="231">
        <v>28.216699999999999</v>
      </c>
      <c r="BQ25" s="231">
        <v>29.358212999999999</v>
      </c>
      <c r="BR25" s="231">
        <v>28.6357</v>
      </c>
      <c r="BS25" s="231">
        <v>29.370899999999999</v>
      </c>
      <c r="BT25" s="231">
        <v>30.418600000000001</v>
      </c>
      <c r="BU25" s="231">
        <v>31.763999999999999</v>
      </c>
      <c r="BV25" s="231">
        <v>33.301600000000001</v>
      </c>
      <c r="BW25" s="231">
        <v>34.033099999999997</v>
      </c>
      <c r="BX25" s="231">
        <v>34.728000000000002</v>
      </c>
      <c r="BY25" s="231">
        <v>35.427</v>
      </c>
      <c r="CA25" s="232">
        <v>0</v>
      </c>
      <c r="CB25" s="232">
        <v>0</v>
      </c>
      <c r="CC25" s="252">
        <v>0</v>
      </c>
      <c r="CD25" s="232">
        <v>0</v>
      </c>
      <c r="CE25" s="232">
        <v>0</v>
      </c>
      <c r="CF25" s="232">
        <v>0</v>
      </c>
      <c r="CG25" s="232">
        <v>-1.6509999999999998</v>
      </c>
      <c r="CH25" s="232">
        <v>-1.7139999999999986</v>
      </c>
      <c r="CI25" s="232">
        <v>-0.98199999999999932</v>
      </c>
      <c r="CJ25" s="232">
        <v>-1.0080999999999989</v>
      </c>
      <c r="CK25" s="232">
        <v>-1.0557000000000016</v>
      </c>
      <c r="CL25" s="232">
        <v>-1.1124000000000009</v>
      </c>
      <c r="CM25" s="232">
        <v>-1.1749000000000009</v>
      </c>
      <c r="CN25" s="232">
        <v>-1.2058999999999997</v>
      </c>
      <c r="CO25" s="232">
        <v>-1.2296000000000049</v>
      </c>
      <c r="CP25" s="232">
        <v>-1.2539000000000016</v>
      </c>
      <c r="CU25" s="232">
        <v>10.103999999999999</v>
      </c>
      <c r="CV25" s="232" t="s">
        <v>476</v>
      </c>
      <c r="CW25" s="232">
        <v>41.213838000000003</v>
      </c>
      <c r="CX25" s="232">
        <v>29.456299999999999</v>
      </c>
      <c r="CY25" s="232">
        <v>31.459</v>
      </c>
      <c r="CZ25" s="232">
        <v>36.337400000000002</v>
      </c>
      <c r="DA25" s="232">
        <v>36.177199999999999</v>
      </c>
      <c r="DB25" s="232">
        <v>35.162999999999997</v>
      </c>
      <c r="DC25" s="232">
        <v>32.837200000000003</v>
      </c>
      <c r="DD25" s="232">
        <v>26.493300000000001</v>
      </c>
      <c r="DE25" s="232">
        <v>22.891400000000001</v>
      </c>
      <c r="DF25" s="232">
        <v>25.512699999999999</v>
      </c>
      <c r="DG25" s="232">
        <v>26.409500000000001</v>
      </c>
      <c r="DJ25" s="227"/>
      <c r="DK25" s="227">
        <v>10.103999999999999</v>
      </c>
      <c r="DN25" s="227" t="s">
        <v>476</v>
      </c>
      <c r="DQ25" s="227">
        <v>41.213838000000003</v>
      </c>
      <c r="DT25" s="227">
        <v>29.456299999999999</v>
      </c>
      <c r="DW25" s="236">
        <v>31.459</v>
      </c>
      <c r="DZ25" s="233">
        <v>36.337400000000002</v>
      </c>
      <c r="EB25" s="231">
        <v>31.4252</v>
      </c>
      <c r="EC25" s="231">
        <v>36.177199999999999</v>
      </c>
      <c r="ED25" s="231">
        <v>36.911270847550327</v>
      </c>
      <c r="EE25" s="231">
        <v>41.715772279875942</v>
      </c>
      <c r="EF25" s="231">
        <v>43.123649091798583</v>
      </c>
      <c r="EG25" s="231">
        <v>44.528583008897762</v>
      </c>
      <c r="EH25" s="231">
        <v>46.081980925970086</v>
      </c>
      <c r="EI25" s="231">
        <v>47.462216477159281</v>
      </c>
      <c r="EJ25" s="231">
        <v>48.932625480542193</v>
      </c>
      <c r="EK25" s="231">
        <v>50.696940609854359</v>
      </c>
      <c r="EL25" s="231">
        <v>52.97543533035531</v>
      </c>
      <c r="EM25" s="231">
        <v>55.069992963210858</v>
      </c>
      <c r="EN25" s="231">
        <v>57.302243671706826</v>
      </c>
      <c r="EP25" s="231">
        <v>33.426000000000002</v>
      </c>
      <c r="EQ25" s="231">
        <v>35.162999999999997</v>
      </c>
      <c r="ER25" s="231">
        <v>37.407704715007732</v>
      </c>
      <c r="ES25" s="231">
        <v>40.021397602900265</v>
      </c>
      <c r="ET25" s="231">
        <v>42.99942178719229</v>
      </c>
      <c r="EU25" s="231">
        <v>44.275941576474345</v>
      </c>
      <c r="EV25" s="231">
        <v>45.51065529122711</v>
      </c>
      <c r="EW25" s="231">
        <v>46.843235427969688</v>
      </c>
      <c r="EX25" s="231">
        <v>48.437921520822627</v>
      </c>
      <c r="EY25" s="231">
        <v>50.577076900273219</v>
      </c>
      <c r="EZ25" s="231">
        <v>52.553324297682359</v>
      </c>
      <c r="FA25" s="231">
        <v>54.658612157088449</v>
      </c>
      <c r="FB25" s="231">
        <v>56.823585729702287</v>
      </c>
      <c r="FD25" s="231">
        <v>33.133400000000002</v>
      </c>
      <c r="FE25" s="231">
        <v>32.837200000000003</v>
      </c>
      <c r="FF25" s="231">
        <v>34.703434579952983</v>
      </c>
      <c r="FG25" s="231">
        <v>40.011640829583953</v>
      </c>
      <c r="FH25" s="231">
        <v>42.59518327674904</v>
      </c>
      <c r="FI25" s="231">
        <v>45.278839121798761</v>
      </c>
      <c r="FJ25" s="231">
        <v>48.211429415095822</v>
      </c>
      <c r="FK25" s="231">
        <v>51.474147832988017</v>
      </c>
      <c r="FL25" s="231">
        <v>54.937193344879709</v>
      </c>
      <c r="FM25" s="231">
        <v>58.609401910814917</v>
      </c>
      <c r="FO25" s="231">
        <v>29.4923</v>
      </c>
      <c r="FP25" s="231">
        <v>26.493300000000001</v>
      </c>
      <c r="FQ25" s="231">
        <v>29.40598978773945</v>
      </c>
      <c r="FR25" s="231">
        <v>31.138388353391708</v>
      </c>
      <c r="FS25" s="231">
        <v>33.220847724745802</v>
      </c>
      <c r="FT25" s="231">
        <v>34.483613921235019</v>
      </c>
      <c r="FU25" s="231">
        <v>35.690540408478235</v>
      </c>
      <c r="FV25" s="231">
        <v>36.939709322774974</v>
      </c>
      <c r="FW25" s="231">
        <v>38.369772187358649</v>
      </c>
      <c r="FX25" s="231">
        <v>40.052833802313494</v>
      </c>
      <c r="FY25" s="231">
        <v>41.81895202504721</v>
      </c>
      <c r="GA25" s="232">
        <v>26.493300000000001</v>
      </c>
      <c r="GB25" s="231">
        <v>29.40598978773945</v>
      </c>
      <c r="GC25" s="231">
        <v>31.138388353391708</v>
      </c>
      <c r="GD25" s="231">
        <v>33.220847724745802</v>
      </c>
      <c r="GE25" s="231">
        <v>34.483613921235019</v>
      </c>
      <c r="GF25" s="231">
        <v>35.690540408478235</v>
      </c>
      <c r="GG25" s="231">
        <v>36.939709322774974</v>
      </c>
      <c r="GH25" s="231">
        <v>38.369772187358649</v>
      </c>
      <c r="GI25" s="231">
        <v>40.052833802313494</v>
      </c>
      <c r="GJ25" s="231">
        <v>41.81895202504721</v>
      </c>
      <c r="GL25" s="232">
        <v>26.493300000000001</v>
      </c>
      <c r="GM25" s="231">
        <v>22.891400000000001</v>
      </c>
      <c r="GN25" s="231">
        <v>24.281700000000001</v>
      </c>
      <c r="GO25" s="231">
        <v>27.352900000000002</v>
      </c>
      <c r="GP25" s="231">
        <v>28.062000000000001</v>
      </c>
      <c r="GQ25" s="231">
        <v>28.646899999999999</v>
      </c>
      <c r="GR25" s="231">
        <v>29.185600000000001</v>
      </c>
      <c r="GS25" s="231">
        <v>29.726900000000001</v>
      </c>
      <c r="GT25" s="231">
        <v>30.231000000000002</v>
      </c>
      <c r="GU25" s="231">
        <v>30.817599999999999</v>
      </c>
      <c r="GW25" s="231">
        <v>32.181399999999996</v>
      </c>
      <c r="GX25" s="231">
        <v>25.512699999999999</v>
      </c>
      <c r="GY25" s="231">
        <v>26.409500000000001</v>
      </c>
      <c r="GZ25" s="231">
        <v>28.245000000000001</v>
      </c>
      <c r="HA25" s="231">
        <v>29.233599999999999</v>
      </c>
      <c r="HB25" s="231">
        <v>30.247199999999999</v>
      </c>
      <c r="HC25" s="231">
        <v>31.261600000000001</v>
      </c>
      <c r="HD25" s="231">
        <v>32.339300000000001</v>
      </c>
      <c r="HE25" s="231">
        <v>33.457900000000002</v>
      </c>
      <c r="HF25" s="231">
        <v>34.650500000000001</v>
      </c>
      <c r="HH25" s="231">
        <v>28.381871</v>
      </c>
      <c r="HI25" s="231">
        <v>23.128077999999999</v>
      </c>
      <c r="HJ25" s="231">
        <v>26.493300000000001</v>
      </c>
      <c r="HK25" s="231">
        <v>29.566438636642033</v>
      </c>
      <c r="HL25" s="231">
        <v>29.863398678310467</v>
      </c>
      <c r="HM25" s="231">
        <v>30.824689062349524</v>
      </c>
      <c r="HN25" s="231">
        <v>31.624024179262481</v>
      </c>
      <c r="HO25" s="231">
        <v>32.283731935974686</v>
      </c>
      <c r="HP25" s="231">
        <v>32.871832436620181</v>
      </c>
      <c r="HQ25" s="231">
        <v>33.494655516033795</v>
      </c>
      <c r="HR25" s="231">
        <v>34.151701026319451</v>
      </c>
      <c r="HS25" s="231">
        <v>34.961997674592702</v>
      </c>
    </row>
    <row r="26" spans="1:227" ht="15" customHeight="1">
      <c r="F26" s="28" t="s">
        <v>1708</v>
      </c>
      <c r="H26" s="29"/>
      <c r="I26" s="29"/>
      <c r="J26" s="29"/>
      <c r="K26" s="29"/>
      <c r="T26" s="253">
        <v>100</v>
      </c>
      <c r="U26" s="253">
        <v>0</v>
      </c>
      <c r="V26" s="253">
        <v>0</v>
      </c>
      <c r="W26" s="253">
        <v>0</v>
      </c>
      <c r="X26" s="253">
        <v>0</v>
      </c>
      <c r="Y26" s="253">
        <v>0</v>
      </c>
      <c r="Z26" s="253">
        <v>0</v>
      </c>
      <c r="AA26" s="253">
        <v>0</v>
      </c>
      <c r="AB26" s="253">
        <v>0</v>
      </c>
      <c r="AC26" s="253">
        <v>0</v>
      </c>
      <c r="AD26" s="253">
        <v>0</v>
      </c>
      <c r="AE26" s="253">
        <v>0</v>
      </c>
      <c r="AF26" s="253">
        <v>0</v>
      </c>
      <c r="AG26" s="253">
        <v>0</v>
      </c>
      <c r="AH26" s="253">
        <v>0</v>
      </c>
      <c r="AI26" s="253">
        <v>0</v>
      </c>
      <c r="AJ26" s="253">
        <v>0</v>
      </c>
      <c r="AL26" s="232">
        <v>100</v>
      </c>
      <c r="AM26" s="232">
        <v>0</v>
      </c>
      <c r="AN26" s="232">
        <v>0</v>
      </c>
      <c r="AO26" s="232">
        <v>0</v>
      </c>
      <c r="AP26" s="232">
        <v>0</v>
      </c>
      <c r="AQ26" s="232">
        <v>0</v>
      </c>
      <c r="AR26" s="232">
        <v>0</v>
      </c>
      <c r="AS26" s="232">
        <v>0</v>
      </c>
      <c r="AT26" s="232">
        <v>0</v>
      </c>
      <c r="AU26" s="232">
        <v>0</v>
      </c>
      <c r="AV26" s="232">
        <v>0</v>
      </c>
      <c r="AX26" s="232">
        <v>0</v>
      </c>
      <c r="AY26" s="232">
        <v>0</v>
      </c>
      <c r="AZ26" s="232">
        <v>0</v>
      </c>
      <c r="BA26" s="232">
        <v>0</v>
      </c>
      <c r="BB26" s="232">
        <v>0</v>
      </c>
      <c r="BC26" s="232">
        <v>0</v>
      </c>
      <c r="BD26" s="232">
        <v>0</v>
      </c>
      <c r="BE26" s="232">
        <v>0</v>
      </c>
      <c r="BF26" s="232">
        <v>0</v>
      </c>
      <c r="BG26" s="232">
        <v>0</v>
      </c>
      <c r="BH26" s="232">
        <v>0</v>
      </c>
      <c r="BJ26" s="231"/>
      <c r="BK26" s="231"/>
      <c r="BL26" s="231"/>
      <c r="BM26" s="231"/>
      <c r="BN26" s="231"/>
      <c r="BO26" s="231">
        <v>220</v>
      </c>
      <c r="BP26" s="231">
        <v>0</v>
      </c>
      <c r="BQ26" s="231">
        <v>0</v>
      </c>
      <c r="BR26" s="231">
        <v>0</v>
      </c>
      <c r="BS26" s="231">
        <v>0</v>
      </c>
      <c r="BT26" s="231">
        <v>0</v>
      </c>
      <c r="BU26" s="231">
        <v>0</v>
      </c>
      <c r="BV26" s="231">
        <v>0</v>
      </c>
      <c r="BW26" s="231">
        <v>0</v>
      </c>
      <c r="BX26" s="231">
        <v>0</v>
      </c>
      <c r="BY26" s="231">
        <v>0</v>
      </c>
      <c r="CA26" s="232"/>
      <c r="CB26" s="232"/>
      <c r="CC26" s="252"/>
      <c r="CD26" s="232"/>
      <c r="CE26" s="232"/>
      <c r="CF26" s="232"/>
      <c r="CG26" s="232"/>
      <c r="CH26" s="232"/>
      <c r="CI26" s="232"/>
      <c r="CJ26" s="232"/>
      <c r="CK26" s="232"/>
      <c r="CL26" s="232"/>
      <c r="CM26" s="232"/>
      <c r="CN26" s="232"/>
      <c r="CO26" s="232"/>
      <c r="CP26" s="232"/>
      <c r="CU26" s="232"/>
      <c r="CV26" s="232"/>
      <c r="CW26" s="232"/>
      <c r="CX26" s="232"/>
      <c r="CY26" s="232"/>
      <c r="CZ26" s="232"/>
      <c r="DA26" s="232"/>
      <c r="DB26" s="232"/>
      <c r="DC26" s="232"/>
      <c r="DD26" s="232"/>
      <c r="DE26" s="232"/>
      <c r="DF26" s="232">
        <v>5</v>
      </c>
      <c r="DG26" s="232">
        <v>10</v>
      </c>
      <c r="DJ26" s="227"/>
      <c r="DK26" s="227"/>
      <c r="DN26" s="227"/>
      <c r="DQ26" s="227"/>
      <c r="DT26" s="227"/>
      <c r="DW26" s="236"/>
      <c r="DZ26" s="233"/>
      <c r="EB26" s="231"/>
      <c r="EC26" s="231"/>
      <c r="ED26" s="231"/>
      <c r="EE26" s="231"/>
      <c r="EF26" s="231"/>
      <c r="EG26" s="231"/>
      <c r="EH26" s="231"/>
      <c r="EI26" s="231"/>
      <c r="EJ26" s="231"/>
      <c r="EK26" s="231"/>
      <c r="EL26" s="231"/>
      <c r="EM26" s="231"/>
      <c r="EN26" s="231"/>
      <c r="EP26" s="231"/>
      <c r="EQ26" s="231"/>
      <c r="ER26" s="231"/>
      <c r="ES26" s="231"/>
      <c r="ET26" s="231"/>
      <c r="EU26" s="231"/>
      <c r="EV26" s="231"/>
      <c r="EW26" s="231"/>
      <c r="EX26" s="231"/>
      <c r="EY26" s="231"/>
      <c r="EZ26" s="231"/>
      <c r="FA26" s="231"/>
      <c r="FB26" s="231"/>
      <c r="FD26" s="231"/>
      <c r="FE26" s="231"/>
      <c r="FF26" s="231"/>
      <c r="FG26" s="231"/>
      <c r="FH26" s="231"/>
      <c r="FI26" s="231"/>
      <c r="FJ26" s="231"/>
      <c r="FK26" s="231"/>
      <c r="FL26" s="231"/>
      <c r="FM26" s="231"/>
      <c r="FO26" s="231"/>
      <c r="FP26" s="231"/>
      <c r="FQ26" s="231"/>
      <c r="FR26" s="231"/>
      <c r="FS26" s="231"/>
      <c r="FT26" s="231"/>
      <c r="FU26" s="231"/>
      <c r="FV26" s="231"/>
      <c r="FW26" s="231"/>
      <c r="FX26" s="231"/>
      <c r="FY26" s="231"/>
      <c r="GA26" s="232"/>
      <c r="GB26" s="231"/>
      <c r="GC26" s="231"/>
      <c r="GD26" s="231"/>
      <c r="GE26" s="231"/>
      <c r="GF26" s="231"/>
      <c r="GG26" s="231"/>
      <c r="GH26" s="231"/>
      <c r="GI26" s="231"/>
      <c r="GJ26" s="231"/>
      <c r="GL26" s="232"/>
      <c r="GM26" s="231"/>
      <c r="GN26" s="231"/>
      <c r="GO26" s="231"/>
      <c r="GP26" s="231"/>
      <c r="GQ26" s="231"/>
      <c r="GR26" s="231"/>
      <c r="GS26" s="231"/>
      <c r="GT26" s="231"/>
      <c r="GU26" s="231"/>
      <c r="GW26" s="231"/>
      <c r="GX26" s="231">
        <v>5</v>
      </c>
      <c r="GY26" s="231">
        <v>10</v>
      </c>
      <c r="GZ26" s="231">
        <v>15</v>
      </c>
      <c r="HA26" s="231">
        <v>20</v>
      </c>
      <c r="HB26" s="231">
        <v>25</v>
      </c>
      <c r="HC26" s="231">
        <v>25</v>
      </c>
      <c r="HD26" s="231">
        <v>25</v>
      </c>
      <c r="HE26" s="231">
        <v>25</v>
      </c>
      <c r="HF26" s="231">
        <v>25</v>
      </c>
      <c r="HH26" s="231"/>
      <c r="HI26" s="231"/>
      <c r="HJ26" s="231"/>
      <c r="HK26" s="231"/>
      <c r="HL26" s="231"/>
      <c r="HM26" s="231"/>
      <c r="HN26" s="231"/>
      <c r="HO26" s="231"/>
      <c r="HP26" s="231"/>
      <c r="HQ26" s="231"/>
      <c r="HR26" s="231"/>
      <c r="HS26" s="231"/>
    </row>
    <row r="27" spans="1:227" ht="15" customHeight="1">
      <c r="F27" s="28" t="s">
        <v>1707</v>
      </c>
      <c r="H27" s="29"/>
      <c r="I27" s="29"/>
      <c r="J27" s="29"/>
      <c r="K27" s="29"/>
      <c r="T27" s="253">
        <v>0</v>
      </c>
      <c r="U27" s="253">
        <v>0</v>
      </c>
      <c r="V27" s="253">
        <v>0</v>
      </c>
      <c r="W27" s="253">
        <v>0</v>
      </c>
      <c r="X27" s="253">
        <v>0</v>
      </c>
      <c r="Y27" s="253">
        <v>0</v>
      </c>
      <c r="Z27" s="253">
        <v>0</v>
      </c>
      <c r="AA27" s="253">
        <v>0</v>
      </c>
      <c r="AB27" s="253">
        <v>0</v>
      </c>
      <c r="AC27" s="253">
        <v>0</v>
      </c>
      <c r="AD27" s="253">
        <v>0</v>
      </c>
      <c r="AE27" s="253">
        <v>0</v>
      </c>
      <c r="AF27" s="253">
        <v>0</v>
      </c>
      <c r="AG27" s="253">
        <v>0</v>
      </c>
      <c r="AH27" s="253">
        <v>0</v>
      </c>
      <c r="AI27" s="253">
        <v>0</v>
      </c>
      <c r="AJ27" s="253">
        <v>0</v>
      </c>
      <c r="AL27" s="232">
        <v>0</v>
      </c>
      <c r="AM27" s="232">
        <v>0</v>
      </c>
      <c r="AN27" s="232">
        <v>0</v>
      </c>
      <c r="AO27" s="232">
        <v>0</v>
      </c>
      <c r="AP27" s="232">
        <v>0</v>
      </c>
      <c r="AQ27" s="232">
        <v>0</v>
      </c>
      <c r="AR27" s="232">
        <v>0</v>
      </c>
      <c r="AS27" s="232">
        <v>0</v>
      </c>
      <c r="AT27" s="232">
        <v>0</v>
      </c>
      <c r="AU27" s="232">
        <v>0</v>
      </c>
      <c r="AV27" s="232">
        <v>0</v>
      </c>
      <c r="AX27" s="232">
        <v>0</v>
      </c>
      <c r="AY27" s="232">
        <v>0</v>
      </c>
      <c r="AZ27" s="232">
        <v>0</v>
      </c>
      <c r="BA27" s="232">
        <v>0</v>
      </c>
      <c r="BB27" s="232">
        <v>0</v>
      </c>
      <c r="BC27" s="232">
        <v>0</v>
      </c>
      <c r="BD27" s="232">
        <v>0</v>
      </c>
      <c r="BE27" s="232">
        <v>0</v>
      </c>
      <c r="BF27" s="232">
        <v>0</v>
      </c>
      <c r="BG27" s="232">
        <v>0</v>
      </c>
      <c r="BH27" s="232">
        <v>0</v>
      </c>
      <c r="BJ27" s="231"/>
      <c r="BK27" s="231"/>
      <c r="BL27" s="231"/>
      <c r="BM27" s="231"/>
      <c r="BN27" s="231"/>
      <c r="BO27" s="231"/>
      <c r="BP27" s="231"/>
      <c r="BQ27" s="231"/>
      <c r="BR27" s="231"/>
      <c r="BS27" s="231"/>
      <c r="BT27" s="231"/>
      <c r="BU27" s="231"/>
      <c r="BV27" s="231"/>
      <c r="BW27" s="231"/>
      <c r="BX27" s="231"/>
      <c r="BY27" s="231"/>
      <c r="CA27" s="232"/>
      <c r="CB27" s="232"/>
      <c r="CC27" s="252"/>
      <c r="CD27" s="232"/>
      <c r="CE27" s="232"/>
      <c r="CF27" s="232"/>
      <c r="CG27" s="232"/>
      <c r="CH27" s="232"/>
      <c r="CI27" s="232"/>
      <c r="CJ27" s="232"/>
      <c r="CK27" s="232"/>
      <c r="CL27" s="232"/>
      <c r="CM27" s="232"/>
      <c r="CN27" s="232"/>
      <c r="CO27" s="232"/>
      <c r="CP27" s="232"/>
      <c r="CU27" s="232"/>
      <c r="CV27" s="232"/>
      <c r="CW27" s="232"/>
      <c r="CX27" s="232"/>
      <c r="CY27" s="232"/>
      <c r="CZ27" s="232"/>
      <c r="DA27" s="232"/>
      <c r="DB27" s="232"/>
      <c r="DC27" s="232"/>
      <c r="DD27" s="232"/>
      <c r="DE27" s="232"/>
      <c r="DF27" s="232"/>
      <c r="DG27" s="232"/>
      <c r="DJ27" s="227"/>
      <c r="DK27" s="227"/>
      <c r="DN27" s="227"/>
      <c r="DQ27" s="227"/>
      <c r="DT27" s="227"/>
      <c r="DW27" s="236"/>
      <c r="DZ27" s="233"/>
      <c r="EB27" s="231"/>
      <c r="EC27" s="231"/>
      <c r="ED27" s="231"/>
      <c r="EE27" s="231"/>
      <c r="EF27" s="231"/>
      <c r="EG27" s="231"/>
      <c r="EH27" s="231"/>
      <c r="EI27" s="231"/>
      <c r="EJ27" s="231"/>
      <c r="EK27" s="231"/>
      <c r="EL27" s="231"/>
      <c r="EM27" s="231"/>
      <c r="EN27" s="231"/>
      <c r="EP27" s="231"/>
      <c r="EQ27" s="231"/>
      <c r="ER27" s="231"/>
      <c r="ES27" s="231"/>
      <c r="ET27" s="231"/>
      <c r="EU27" s="231"/>
      <c r="EV27" s="231"/>
      <c r="EW27" s="231"/>
      <c r="EX27" s="231"/>
      <c r="EY27" s="231"/>
      <c r="EZ27" s="231"/>
      <c r="FA27" s="231"/>
      <c r="FB27" s="231"/>
      <c r="FD27" s="231"/>
      <c r="FE27" s="231"/>
      <c r="FF27" s="231"/>
      <c r="FG27" s="231"/>
      <c r="FH27" s="231"/>
      <c r="FI27" s="231"/>
      <c r="FJ27" s="231"/>
      <c r="FK27" s="231"/>
      <c r="FL27" s="231"/>
      <c r="FM27" s="231"/>
      <c r="FO27" s="231"/>
      <c r="FP27" s="231"/>
      <c r="FQ27" s="231"/>
      <c r="FR27" s="231"/>
      <c r="FS27" s="231"/>
      <c r="FT27" s="231"/>
      <c r="FU27" s="231"/>
      <c r="FV27" s="231"/>
      <c r="FW27" s="231"/>
      <c r="FX27" s="231"/>
      <c r="FY27" s="231"/>
      <c r="GA27" s="232"/>
      <c r="GB27" s="231"/>
      <c r="GC27" s="231"/>
      <c r="GD27" s="231"/>
      <c r="GE27" s="231"/>
      <c r="GF27" s="231"/>
      <c r="GG27" s="231"/>
      <c r="GH27" s="231"/>
      <c r="GI27" s="231"/>
      <c r="GJ27" s="231"/>
      <c r="GL27" s="232"/>
      <c r="GM27" s="231"/>
      <c r="GN27" s="231"/>
      <c r="GO27" s="231"/>
      <c r="GP27" s="231"/>
      <c r="GQ27" s="231"/>
      <c r="GR27" s="231"/>
      <c r="GS27" s="231"/>
      <c r="GT27" s="231"/>
      <c r="GU27" s="231"/>
      <c r="GW27" s="231"/>
      <c r="GX27" s="231"/>
      <c r="GY27" s="231"/>
      <c r="GZ27" s="231"/>
      <c r="HA27" s="231"/>
      <c r="HB27" s="231"/>
      <c r="HC27" s="231"/>
      <c r="HD27" s="231"/>
      <c r="HE27" s="231"/>
      <c r="HF27" s="231"/>
      <c r="HH27" s="231"/>
      <c r="HI27" s="231"/>
      <c r="HJ27" s="231"/>
      <c r="HK27" s="231"/>
      <c r="HL27" s="231"/>
      <c r="HM27" s="231"/>
      <c r="HN27" s="231"/>
      <c r="HO27" s="231"/>
      <c r="HP27" s="231"/>
      <c r="HQ27" s="231"/>
      <c r="HR27" s="231"/>
      <c r="HS27" s="231"/>
    </row>
    <row r="28" spans="1:227" ht="15" customHeight="1">
      <c r="F28" s="28" t="s">
        <v>477</v>
      </c>
      <c r="H28" s="29"/>
      <c r="I28" s="29"/>
      <c r="J28" s="29"/>
      <c r="K28" s="29"/>
      <c r="T28" s="230">
        <v>20.866699999999994</v>
      </c>
      <c r="U28" s="230">
        <v>19.822099999999999</v>
      </c>
      <c r="V28" s="230">
        <v>18.444500000000001</v>
      </c>
      <c r="W28" s="230">
        <v>18.905612500000004</v>
      </c>
      <c r="X28" s="230">
        <v>19.378252812500001</v>
      </c>
      <c r="Y28" s="230">
        <v>19.862709132812498</v>
      </c>
      <c r="Z28" s="230">
        <v>20.359276861132809</v>
      </c>
      <c r="AA28" s="230">
        <v>20.868258782661123</v>
      </c>
      <c r="AB28" s="230">
        <v>21.389965252227647</v>
      </c>
      <c r="AC28" s="230">
        <v>21.924714383533335</v>
      </c>
      <c r="AD28" s="230">
        <v>22.472832243121672</v>
      </c>
      <c r="AE28" s="230">
        <v>23.034653049199711</v>
      </c>
      <c r="AF28" s="230">
        <v>23.6105193754297</v>
      </c>
      <c r="AG28" s="230">
        <v>24.200782359815435</v>
      </c>
      <c r="AH28" s="230">
        <v>24.805801918810822</v>
      </c>
      <c r="AI28" s="230">
        <v>25.425946966781098</v>
      </c>
      <c r="AJ28" s="230">
        <v>26.061595640950621</v>
      </c>
      <c r="AL28" s="231">
        <v>20.866699999999994</v>
      </c>
      <c r="AM28" s="231">
        <v>19.822099999999999</v>
      </c>
      <c r="AN28" s="231">
        <v>18.444500000000001</v>
      </c>
      <c r="AO28" s="231">
        <v>18.905612500000004</v>
      </c>
      <c r="AP28" s="231">
        <v>19.378252812500001</v>
      </c>
      <c r="AQ28" s="231">
        <v>19.862709132812498</v>
      </c>
      <c r="AR28" s="231">
        <v>20.359276861132809</v>
      </c>
      <c r="AS28" s="231">
        <v>20.868258782661123</v>
      </c>
      <c r="AT28" s="231">
        <v>21.389965252227647</v>
      </c>
      <c r="AU28" s="231">
        <v>21.924714383533335</v>
      </c>
      <c r="AV28" s="231">
        <v>22.472832243121672</v>
      </c>
      <c r="AX28" s="232">
        <v>0</v>
      </c>
      <c r="AY28" s="232">
        <v>0</v>
      </c>
      <c r="AZ28" s="232">
        <v>0</v>
      </c>
      <c r="BA28" s="232">
        <v>0</v>
      </c>
      <c r="BB28" s="232">
        <v>0</v>
      </c>
      <c r="BC28" s="232">
        <v>0</v>
      </c>
      <c r="BD28" s="232">
        <v>0</v>
      </c>
      <c r="BE28" s="232">
        <v>0</v>
      </c>
      <c r="BF28" s="232">
        <v>0</v>
      </c>
      <c r="BG28" s="232">
        <v>0</v>
      </c>
      <c r="BH28" s="232">
        <v>0</v>
      </c>
      <c r="BJ28" s="231"/>
      <c r="BK28" s="231"/>
      <c r="BL28" s="231"/>
      <c r="BM28" s="231"/>
      <c r="BN28" s="231"/>
      <c r="BO28" s="231">
        <v>20.86669999999998</v>
      </c>
      <c r="BP28" s="231">
        <v>17.978100000000001</v>
      </c>
      <c r="BQ28" s="231">
        <v>18.524500000000003</v>
      </c>
      <c r="BR28" s="231">
        <v>18.987612500000001</v>
      </c>
      <c r="BS28" s="231">
        <v>19.462302812500003</v>
      </c>
      <c r="BT28" s="231">
        <v>19.948860382812502</v>
      </c>
      <c r="BU28" s="231">
        <v>20.447581892382811</v>
      </c>
      <c r="BV28" s="231">
        <v>20.958771439692377</v>
      </c>
      <c r="BW28" s="231">
        <v>21.482740725684685</v>
      </c>
      <c r="BX28" s="231">
        <v>22.019809243826799</v>
      </c>
      <c r="BY28" s="231">
        <v>22.570304474922473</v>
      </c>
      <c r="CA28" s="232">
        <v>0</v>
      </c>
      <c r="CB28" s="232">
        <v>0</v>
      </c>
      <c r="CC28" s="252">
        <v>0</v>
      </c>
      <c r="CD28" s="232">
        <v>0</v>
      </c>
      <c r="CE28" s="232">
        <v>0</v>
      </c>
      <c r="CF28" s="232">
        <v>0</v>
      </c>
      <c r="CG28" s="232">
        <v>1.8439999999999976</v>
      </c>
      <c r="CH28" s="232">
        <v>-8.0000000000001847E-2</v>
      </c>
      <c r="CI28" s="232">
        <v>-8.1999999999997186E-2</v>
      </c>
      <c r="CJ28" s="232">
        <v>-8.405000000000129E-2</v>
      </c>
      <c r="CK28" s="232">
        <v>-8.6151250000003898E-2</v>
      </c>
      <c r="CL28" s="232">
        <v>-8.8305031250001775E-2</v>
      </c>
      <c r="CM28" s="232">
        <v>-9.0512657031254662E-2</v>
      </c>
      <c r="CN28" s="232">
        <v>-9.2775473457038515E-2</v>
      </c>
      <c r="CO28" s="232">
        <v>-9.5094860293464478E-2</v>
      </c>
      <c r="CP28" s="232">
        <v>-9.7472231800800557E-2</v>
      </c>
      <c r="CU28" s="232">
        <v>8.1014999999999997</v>
      </c>
      <c r="CV28" s="232">
        <v>8.3637999999999995</v>
      </c>
      <c r="CW28" s="232">
        <v>5.4295101799999994</v>
      </c>
      <c r="CX28" s="232">
        <v>5.4276999999999997</v>
      </c>
      <c r="CY28" s="232">
        <v>5.5219999999999994</v>
      </c>
      <c r="CZ28" s="232">
        <v>14.758799999999999</v>
      </c>
      <c r="DA28" s="232">
        <v>8.0777999999999999</v>
      </c>
      <c r="DB28" s="232">
        <v>8.4367000000000001</v>
      </c>
      <c r="DC28" s="232">
        <v>13.437899999999999</v>
      </c>
      <c r="DD28" s="232">
        <v>13.3446</v>
      </c>
      <c r="DE28" s="232">
        <v>16.104400000000002</v>
      </c>
      <c r="DF28" s="232">
        <v>17.152800000000003</v>
      </c>
      <c r="DG28" s="232">
        <v>20.357999999999997</v>
      </c>
      <c r="DJ28" s="227"/>
      <c r="DK28" s="227">
        <v>8.1014999999999997</v>
      </c>
      <c r="DN28" s="227">
        <v>8.3637999999999995</v>
      </c>
      <c r="DQ28" s="227">
        <v>5.4295101799999994</v>
      </c>
      <c r="DT28" s="227">
        <v>5.4276999999999997</v>
      </c>
      <c r="DW28" s="236">
        <v>5.5219999999999994</v>
      </c>
      <c r="DZ28" s="233">
        <v>14.758799999999999</v>
      </c>
      <c r="EB28" s="231">
        <v>8.6742000000000008</v>
      </c>
      <c r="EC28" s="231">
        <v>8.0777999999999999</v>
      </c>
      <c r="ED28" s="231">
        <v>14.257</v>
      </c>
      <c r="EE28" s="231">
        <v>14.523999999999999</v>
      </c>
      <c r="EF28" s="231">
        <v>7.1890000000000001</v>
      </c>
      <c r="EG28" s="231">
        <v>7.4390000000000001</v>
      </c>
      <c r="EH28" s="231">
        <v>7.7009999999999996</v>
      </c>
      <c r="EI28" s="231">
        <v>7.9710000000000001</v>
      </c>
      <c r="EJ28" s="231">
        <v>8.2539999999999996</v>
      </c>
      <c r="EK28" s="231">
        <v>8.5510000000000002</v>
      </c>
      <c r="EL28" s="231">
        <v>8.8650000000000002</v>
      </c>
      <c r="EM28" s="231">
        <v>9.1890000000000001</v>
      </c>
      <c r="EN28" s="231">
        <v>9.5280000000000005</v>
      </c>
      <c r="EP28" s="231">
        <v>19.307600000000001</v>
      </c>
      <c r="EQ28" s="231">
        <v>8.4367000000000001</v>
      </c>
      <c r="ER28" s="231">
        <v>8.841899999999999</v>
      </c>
      <c r="ES28" s="231">
        <v>9.1368999999999989</v>
      </c>
      <c r="ET28" s="231">
        <v>9.4478999999999989</v>
      </c>
      <c r="EU28" s="231">
        <v>9.7539000000000016</v>
      </c>
      <c r="EV28" s="231">
        <v>10.0709</v>
      </c>
      <c r="EW28" s="231">
        <v>10.401900000000001</v>
      </c>
      <c r="EX28" s="231">
        <v>10.7499</v>
      </c>
      <c r="EY28" s="231">
        <v>11.115900000000002</v>
      </c>
      <c r="EZ28" s="231">
        <v>11.495899999999999</v>
      </c>
      <c r="FA28" s="231">
        <v>11.891900000000001</v>
      </c>
      <c r="FB28" s="231">
        <v>12.306900000000001</v>
      </c>
      <c r="FD28" s="231">
        <v>16.497800000000002</v>
      </c>
      <c r="FE28" s="231">
        <v>13.437899999999999</v>
      </c>
      <c r="FF28" s="231">
        <v>17.4009</v>
      </c>
      <c r="FG28" s="231">
        <v>38.279899999999998</v>
      </c>
      <c r="FH28" s="231">
        <v>38.856900000000003</v>
      </c>
      <c r="FI28" s="231">
        <v>39.4529</v>
      </c>
      <c r="FJ28" s="231">
        <v>40.0749</v>
      </c>
      <c r="FK28" s="231">
        <v>40.719900000000003</v>
      </c>
      <c r="FL28" s="231">
        <v>41.390900000000002</v>
      </c>
      <c r="FM28" s="231">
        <v>42.085900000000002</v>
      </c>
      <c r="FO28" s="231">
        <v>10.451699999999999</v>
      </c>
      <c r="FP28" s="231">
        <v>13.3446</v>
      </c>
      <c r="FQ28" s="231">
        <v>24.900001</v>
      </c>
      <c r="FR28" s="231">
        <v>30.366619534999998</v>
      </c>
      <c r="FS28" s="231">
        <v>35.847429718724996</v>
      </c>
      <c r="FT28" s="231">
        <v>36.344508258880381</v>
      </c>
      <c r="FU28" s="231">
        <v>36.859934547941187</v>
      </c>
      <c r="FV28" s="231">
        <v>37.393790757119135</v>
      </c>
      <c r="FW28" s="231">
        <v>37.946161933618299</v>
      </c>
      <c r="FX28" s="231">
        <v>38.518136101294928</v>
      </c>
      <c r="FY28" s="231">
        <v>39.109804364840265</v>
      </c>
      <c r="GA28" s="232">
        <v>13.3446</v>
      </c>
      <c r="GB28" s="231">
        <v>24.900001</v>
      </c>
      <c r="GC28" s="231">
        <v>30.366619534999998</v>
      </c>
      <c r="GD28" s="231">
        <v>35.847429718724996</v>
      </c>
      <c r="GE28" s="231">
        <v>36.344508258880381</v>
      </c>
      <c r="GF28" s="231">
        <v>36.859934547941187</v>
      </c>
      <c r="GG28" s="231">
        <v>37.393790757119135</v>
      </c>
      <c r="GH28" s="231">
        <v>37.946161933618299</v>
      </c>
      <c r="GI28" s="231">
        <v>38.518136101294928</v>
      </c>
      <c r="GJ28" s="231">
        <v>39.109804364840265</v>
      </c>
      <c r="GL28" s="232">
        <v>12.799800000000001</v>
      </c>
      <c r="GM28" s="231">
        <v>16.104400000000002</v>
      </c>
      <c r="GN28" s="231">
        <v>20.2562</v>
      </c>
      <c r="GO28" s="231">
        <v>44.061218499999995</v>
      </c>
      <c r="GP28" s="231">
        <v>41.512783647500001</v>
      </c>
      <c r="GQ28" s="231">
        <v>42.293863575162497</v>
      </c>
      <c r="GR28" s="231">
        <v>43.099528800293186</v>
      </c>
      <c r="GS28" s="231">
        <v>43.933752308303447</v>
      </c>
      <c r="GT28" s="231">
        <v>44.798409639094068</v>
      </c>
      <c r="GU28" s="231">
        <v>45.689778976462364</v>
      </c>
      <c r="GW28" s="231">
        <v>15.2683</v>
      </c>
      <c r="GX28" s="231">
        <v>17.152800000000003</v>
      </c>
      <c r="GY28" s="231">
        <v>20.357999999999997</v>
      </c>
      <c r="GZ28" s="231">
        <v>21.104118499999998</v>
      </c>
      <c r="HA28" s="231">
        <v>21.892983647500003</v>
      </c>
      <c r="HB28" s="231">
        <v>22.706363575162499</v>
      </c>
      <c r="HC28" s="231">
        <v>23.526428800293189</v>
      </c>
      <c r="HD28" s="231">
        <v>24.377252308303447</v>
      </c>
      <c r="HE28" s="231">
        <v>25.252809639094068</v>
      </c>
      <c r="HF28" s="231">
        <v>26.160378976462368</v>
      </c>
      <c r="HH28" s="231">
        <v>15.824</v>
      </c>
      <c r="HI28" s="231">
        <v>13.217079999999999</v>
      </c>
      <c r="HJ28" s="231">
        <v>13.3446</v>
      </c>
      <c r="HK28" s="231">
        <v>24.900001</v>
      </c>
      <c r="HL28" s="231">
        <v>30.366619534999998</v>
      </c>
      <c r="HM28" s="231">
        <v>35.847429718724996</v>
      </c>
      <c r="HN28" s="231">
        <v>36.344508258880381</v>
      </c>
      <c r="HO28" s="231">
        <v>36.859934547941187</v>
      </c>
      <c r="HP28" s="231">
        <v>37.393790757119135</v>
      </c>
      <c r="HQ28" s="231">
        <v>37.946161933618299</v>
      </c>
      <c r="HR28" s="231">
        <v>38.518136101294928</v>
      </c>
      <c r="HS28" s="231">
        <v>39.109804364840265</v>
      </c>
    </row>
    <row r="29" spans="1:227" ht="15" customHeight="1">
      <c r="F29" s="28" t="s">
        <v>478</v>
      </c>
      <c r="H29" s="29"/>
      <c r="I29" s="29"/>
      <c r="J29" s="29"/>
      <c r="K29" s="29"/>
      <c r="T29" s="230">
        <v>7.1246549100000003</v>
      </c>
      <c r="U29" s="230">
        <v>7.6408983700000004</v>
      </c>
      <c r="V29" s="230">
        <v>8.1902796799999997</v>
      </c>
      <c r="W29" s="230">
        <v>8.395036671999998</v>
      </c>
      <c r="X29" s="230">
        <v>8.6049125887999978</v>
      </c>
      <c r="Y29" s="230">
        <v>8.8200354035199968</v>
      </c>
      <c r="Z29" s="230">
        <v>9.0405362886079956</v>
      </c>
      <c r="AA29" s="230">
        <v>9.2665496958231941</v>
      </c>
      <c r="AB29" s="230">
        <v>9.4982134382187748</v>
      </c>
      <c r="AC29" s="230">
        <v>9.7356687741742434</v>
      </c>
      <c r="AD29" s="230">
        <v>9.9790604935285998</v>
      </c>
      <c r="AE29" s="230">
        <v>10.228537005866812</v>
      </c>
      <c r="AF29" s="230">
        <v>10.484250431013482</v>
      </c>
      <c r="AG29" s="230">
        <v>10.746356691788819</v>
      </c>
      <c r="AH29" s="230">
        <v>11.015015609083539</v>
      </c>
      <c r="AI29" s="230">
        <v>11.290390999310626</v>
      </c>
      <c r="AJ29" s="230">
        <v>11.572650774293392</v>
      </c>
      <c r="AL29" s="231">
        <v>7.1246549100000003</v>
      </c>
      <c r="AM29" s="231">
        <v>7.6408983700000004</v>
      </c>
      <c r="AN29" s="231">
        <v>8.1902796799999997</v>
      </c>
      <c r="AO29" s="231">
        <v>8.395036671999998</v>
      </c>
      <c r="AP29" s="231">
        <v>8.6049125887999978</v>
      </c>
      <c r="AQ29" s="231">
        <v>8.8200354035199968</v>
      </c>
      <c r="AR29" s="231">
        <v>9.0405362886079956</v>
      </c>
      <c r="AS29" s="231">
        <v>9.2665496958231941</v>
      </c>
      <c r="AT29" s="231">
        <v>9.4982134382187748</v>
      </c>
      <c r="AU29" s="231">
        <v>9.7356687741742434</v>
      </c>
      <c r="AV29" s="231">
        <v>9.9790604935285998</v>
      </c>
      <c r="AX29" s="232">
        <v>0</v>
      </c>
      <c r="AY29" s="232">
        <v>0</v>
      </c>
      <c r="AZ29" s="232">
        <v>0</v>
      </c>
      <c r="BA29" s="232">
        <v>0</v>
      </c>
      <c r="BB29" s="232">
        <v>0</v>
      </c>
      <c r="BC29" s="232">
        <v>0</v>
      </c>
      <c r="BD29" s="232">
        <v>0</v>
      </c>
      <c r="BE29" s="232">
        <v>0</v>
      </c>
      <c r="BF29" s="232">
        <v>0</v>
      </c>
      <c r="BG29" s="232">
        <v>0</v>
      </c>
      <c r="BH29" s="232">
        <v>0</v>
      </c>
      <c r="BJ29" s="231"/>
      <c r="BK29" s="231"/>
      <c r="BL29" s="231"/>
      <c r="BM29" s="231"/>
      <c r="BN29" s="231"/>
      <c r="BO29" s="231">
        <v>6.0410013300000003</v>
      </c>
      <c r="BP29" s="231">
        <v>7.8870904499999988</v>
      </c>
      <c r="BQ29" s="231">
        <v>1.7375614200000005</v>
      </c>
      <c r="BR29" s="231">
        <v>6.5</v>
      </c>
      <c r="BS29" s="231">
        <v>6.6624999999999988</v>
      </c>
      <c r="BT29" s="231">
        <v>6.8290624999999983</v>
      </c>
      <c r="BU29" s="231">
        <v>6.999789062499997</v>
      </c>
      <c r="BV29" s="231">
        <v>7.1747837890624959</v>
      </c>
      <c r="BW29" s="231">
        <v>7.3541533837890576</v>
      </c>
      <c r="BX29" s="231">
        <v>7.5380072183837834</v>
      </c>
      <c r="BY29" s="231">
        <v>7.7264573988433778</v>
      </c>
      <c r="CA29" s="232">
        <v>0</v>
      </c>
      <c r="CB29" s="232">
        <v>0</v>
      </c>
      <c r="CC29" s="252">
        <v>0</v>
      </c>
      <c r="CD29" s="232">
        <v>0</v>
      </c>
      <c r="CE29" s="232">
        <v>0</v>
      </c>
      <c r="CF29" s="232">
        <v>1.08365358</v>
      </c>
      <c r="CG29" s="232">
        <v>-0.24619207999999837</v>
      </c>
      <c r="CH29" s="232">
        <v>6.4527182599999993</v>
      </c>
      <c r="CI29" s="232">
        <v>1.895036671999998</v>
      </c>
      <c r="CJ29" s="232">
        <v>1.942412588799999</v>
      </c>
      <c r="CK29" s="232">
        <v>1.9909729035199986</v>
      </c>
      <c r="CL29" s="232">
        <v>2.0407472261079986</v>
      </c>
      <c r="CM29" s="232">
        <v>2.0917659067606982</v>
      </c>
      <c r="CN29" s="232">
        <v>2.1440600544297173</v>
      </c>
      <c r="CO29" s="232">
        <v>2.19766155579046</v>
      </c>
      <c r="CP29" s="232">
        <v>2.252603094685222</v>
      </c>
      <c r="CU29" s="232">
        <v>5.7340999999999998</v>
      </c>
      <c r="CV29" s="232">
        <v>6.9660000000000002</v>
      </c>
      <c r="CW29" s="232">
        <v>6.8977000000000004</v>
      </c>
      <c r="CX29" s="232">
        <v>6.8238000000000003</v>
      </c>
      <c r="CY29" s="232">
        <v>6.4371999999999998</v>
      </c>
      <c r="CZ29" s="232">
        <v>8.2751999999999999</v>
      </c>
      <c r="DA29" s="232">
        <v>9.6587999999999994</v>
      </c>
      <c r="DB29" s="232">
        <v>9.0085999999999995</v>
      </c>
      <c r="DC29" s="232">
        <v>5.2527999999999997</v>
      </c>
      <c r="DD29" s="232">
        <v>2.0914999999999999</v>
      </c>
      <c r="DE29" s="232">
        <v>7.4893999999999998</v>
      </c>
      <c r="DF29" s="232">
        <v>7.0415999999999999</v>
      </c>
      <c r="DG29" s="232">
        <v>7.1246</v>
      </c>
      <c r="DJ29" s="227"/>
      <c r="DK29" s="227">
        <v>5.7340999999999998</v>
      </c>
      <c r="DN29" s="227">
        <v>6.9660000000000002</v>
      </c>
      <c r="DQ29" s="227">
        <v>6.8977000000000004</v>
      </c>
      <c r="DT29" s="227">
        <v>6.8238000000000003</v>
      </c>
      <c r="DW29" s="236">
        <v>6.4371999999999998</v>
      </c>
      <c r="DY29" s="29"/>
      <c r="DZ29" s="233">
        <v>8.2751999999999999</v>
      </c>
      <c r="EB29" s="231">
        <v>9.0563000000000002</v>
      </c>
      <c r="EC29" s="231">
        <v>9.6587999999999994</v>
      </c>
      <c r="ED29" s="231">
        <v>9.8520000000000003</v>
      </c>
      <c r="EE29" s="231">
        <v>10.048999999999999</v>
      </c>
      <c r="EF29" s="231">
        <v>10.25</v>
      </c>
      <c r="EG29" s="231">
        <v>10.455</v>
      </c>
      <c r="EH29" s="231">
        <v>10.664</v>
      </c>
      <c r="EI29" s="231">
        <v>10.877000000000001</v>
      </c>
      <c r="EJ29" s="231">
        <v>11.095000000000001</v>
      </c>
      <c r="EK29" s="231">
        <v>11.317</v>
      </c>
      <c r="EL29" s="231">
        <v>11.542999999999999</v>
      </c>
      <c r="EM29" s="231">
        <v>11.773999999999999</v>
      </c>
      <c r="EN29" s="231">
        <v>12.009</v>
      </c>
      <c r="EO29" s="29"/>
      <c r="EP29" s="231">
        <v>9.8420000000000005</v>
      </c>
      <c r="EQ29" s="231">
        <v>9.0085999999999995</v>
      </c>
      <c r="ER29" s="231">
        <v>9.2789999999999999</v>
      </c>
      <c r="ES29" s="231">
        <v>9.5570000000000004</v>
      </c>
      <c r="ET29" s="231">
        <v>9.8439999999999994</v>
      </c>
      <c r="EU29" s="231">
        <v>10.138999999999999</v>
      </c>
      <c r="EV29" s="231">
        <v>10.443</v>
      </c>
      <c r="EW29" s="231">
        <v>10.756</v>
      </c>
      <c r="EX29" s="231">
        <v>11.079000000000001</v>
      </c>
      <c r="EY29" s="231">
        <v>11.411</v>
      </c>
      <c r="EZ29" s="231">
        <v>11.753</v>
      </c>
      <c r="FA29" s="231">
        <v>12.106</v>
      </c>
      <c r="FB29" s="231">
        <v>12.468999999999999</v>
      </c>
      <c r="FD29" s="231">
        <v>7</v>
      </c>
      <c r="FE29" s="231">
        <v>5.2527999999999997</v>
      </c>
      <c r="FF29" s="231">
        <v>5.41</v>
      </c>
      <c r="FG29" s="231">
        <v>5.5720000000000001</v>
      </c>
      <c r="FH29" s="231">
        <v>5.7389999999999999</v>
      </c>
      <c r="FI29" s="231">
        <v>5.9109999999999996</v>
      </c>
      <c r="FJ29" s="231">
        <v>6.0880000000000001</v>
      </c>
      <c r="FK29" s="231">
        <v>6.2709999999999999</v>
      </c>
      <c r="FL29" s="231">
        <v>6.4589999999999996</v>
      </c>
      <c r="FM29" s="231">
        <v>6.6529999999999996</v>
      </c>
      <c r="FO29" s="231">
        <v>5.3</v>
      </c>
      <c r="FP29" s="231">
        <v>2.0914999999999999</v>
      </c>
      <c r="FQ29" s="231">
        <v>5.8689999999999998</v>
      </c>
      <c r="FR29" s="231">
        <v>6.0739999999999998</v>
      </c>
      <c r="FS29" s="231">
        <v>6.2869999999999999</v>
      </c>
      <c r="FT29" s="231">
        <v>6.5069999999999997</v>
      </c>
      <c r="FU29" s="231">
        <v>6.7350000000000003</v>
      </c>
      <c r="FV29" s="231">
        <v>6.9710000000000001</v>
      </c>
      <c r="FW29" s="231">
        <v>7.2149999999999999</v>
      </c>
      <c r="FX29" s="231">
        <v>7.468</v>
      </c>
      <c r="FY29" s="231">
        <v>7.7290000000000001</v>
      </c>
      <c r="GA29" s="232">
        <v>2.0914999999999999</v>
      </c>
      <c r="GB29" s="231">
        <v>5.8689999999999998</v>
      </c>
      <c r="GC29" s="231">
        <v>6.0739999999999998</v>
      </c>
      <c r="GD29" s="231">
        <v>6.2869999999999999</v>
      </c>
      <c r="GE29" s="231">
        <v>6.5069999999999997</v>
      </c>
      <c r="GF29" s="231">
        <v>6.7350000000000003</v>
      </c>
      <c r="GG29" s="231">
        <v>6.9710000000000001</v>
      </c>
      <c r="GH29" s="231">
        <v>7.2149999999999999</v>
      </c>
      <c r="GI29" s="231">
        <v>7.468</v>
      </c>
      <c r="GJ29" s="231">
        <v>7.7290000000000001</v>
      </c>
      <c r="GL29" s="232">
        <v>2.1549999999999998</v>
      </c>
      <c r="GM29" s="231">
        <v>7.4893999999999998</v>
      </c>
      <c r="GN29" s="231">
        <v>7.3446999999999996</v>
      </c>
      <c r="GO29" s="231">
        <v>7.6020000000000003</v>
      </c>
      <c r="GP29" s="231">
        <v>7.8680000000000003</v>
      </c>
      <c r="GQ29" s="231">
        <v>8.1430000000000007</v>
      </c>
      <c r="GR29" s="231">
        <v>8.4280000000000008</v>
      </c>
      <c r="GS29" s="231">
        <v>8.7230000000000008</v>
      </c>
      <c r="GT29" s="231">
        <v>9.0280000000000005</v>
      </c>
      <c r="GU29" s="231">
        <v>9.3439999999999994</v>
      </c>
      <c r="GW29" s="231">
        <v>7.4892000000000012</v>
      </c>
      <c r="GX29" s="231">
        <v>7.0415999999999999</v>
      </c>
      <c r="GY29" s="231">
        <v>7.1246</v>
      </c>
      <c r="GZ29" s="231">
        <v>8.48</v>
      </c>
      <c r="HA29" s="231">
        <v>8.7769999999999992</v>
      </c>
      <c r="HB29" s="231">
        <v>9.0839999999999996</v>
      </c>
      <c r="HC29" s="231">
        <v>9.4019999999999992</v>
      </c>
      <c r="HD29" s="231">
        <v>9.7309999999999999</v>
      </c>
      <c r="HE29" s="231">
        <v>10.071999999999999</v>
      </c>
      <c r="HF29" s="231">
        <v>10.425000000000001</v>
      </c>
      <c r="HH29" s="231">
        <v>8.9324780100000005</v>
      </c>
      <c r="HI29" s="231">
        <v>5.2522683399999996</v>
      </c>
      <c r="HJ29" s="231">
        <v>2.0914999999999999</v>
      </c>
      <c r="HK29" s="231">
        <v>5.8689999999999998</v>
      </c>
      <c r="HL29" s="231">
        <v>6.0739999999999998</v>
      </c>
      <c r="HM29" s="231">
        <v>6.2869999999999999</v>
      </c>
      <c r="HN29" s="231">
        <v>6.5069999999999997</v>
      </c>
      <c r="HO29" s="231">
        <v>6.7350000000000003</v>
      </c>
      <c r="HP29" s="231">
        <v>6.9710000000000001</v>
      </c>
      <c r="HQ29" s="231">
        <v>7.2149999999999999</v>
      </c>
      <c r="HR29" s="231">
        <v>7.468</v>
      </c>
      <c r="HS29" s="231">
        <v>7.7290000000000001</v>
      </c>
    </row>
    <row r="30" spans="1:227" s="29" customFormat="1" ht="15" customHeight="1">
      <c r="A30" s="257"/>
      <c r="B30" s="257"/>
      <c r="C30" s="208"/>
      <c r="D30" s="258"/>
      <c r="F30" s="19"/>
      <c r="G30" s="29" t="s">
        <v>479</v>
      </c>
      <c r="L30" s="5"/>
      <c r="M30" s="5"/>
      <c r="N30" s="5"/>
      <c r="O30" s="5"/>
      <c r="P30" s="5"/>
      <c r="Q30" s="5"/>
      <c r="R30" s="5"/>
      <c r="S30" s="5"/>
      <c r="T30" s="248">
        <v>490.46342326000001</v>
      </c>
      <c r="U30" s="248">
        <v>413.71171054841415</v>
      </c>
      <c r="V30" s="248">
        <v>417.58624589392434</v>
      </c>
      <c r="W30" s="248">
        <v>431.94044917200006</v>
      </c>
      <c r="X30" s="248">
        <v>448.9986654013</v>
      </c>
      <c r="Y30" s="248">
        <v>467.23864453633252</v>
      </c>
      <c r="Z30" s="248">
        <v>486.30331314974075</v>
      </c>
      <c r="AA30" s="248">
        <v>502.90810847848428</v>
      </c>
      <c r="AB30" s="248">
        <v>519.25547869044635</v>
      </c>
      <c r="AC30" s="248">
        <v>536.11178315770746</v>
      </c>
      <c r="AD30" s="248">
        <v>553.52419273665032</v>
      </c>
      <c r="AE30" s="248">
        <v>571.64039005506652</v>
      </c>
      <c r="AF30" s="248">
        <v>590.4579698064432</v>
      </c>
      <c r="AG30" s="248">
        <v>609.84213905160436</v>
      </c>
      <c r="AH30" s="248">
        <v>629.93041752789441</v>
      </c>
      <c r="AI30" s="248">
        <v>650.74813796609169</v>
      </c>
      <c r="AJ30" s="248">
        <v>672.327546415244</v>
      </c>
      <c r="AL30" s="249">
        <v>490.46342326000001</v>
      </c>
      <c r="AM30" s="249">
        <v>413.71171054841415</v>
      </c>
      <c r="AN30" s="249">
        <v>417.58624589392434</v>
      </c>
      <c r="AO30" s="249">
        <v>431.94044917200006</v>
      </c>
      <c r="AP30" s="249">
        <v>448.9986654013</v>
      </c>
      <c r="AQ30" s="249">
        <v>467.23864453633252</v>
      </c>
      <c r="AR30" s="249">
        <v>486.30331314974075</v>
      </c>
      <c r="AS30" s="249">
        <v>502.90810847848428</v>
      </c>
      <c r="AT30" s="249">
        <v>519.25547869044635</v>
      </c>
      <c r="AU30" s="249">
        <v>536.11178315770746</v>
      </c>
      <c r="AV30" s="249">
        <v>553.52419273665032</v>
      </c>
      <c r="AW30" s="259"/>
      <c r="AX30" s="232">
        <v>0</v>
      </c>
      <c r="AY30" s="232">
        <v>0</v>
      </c>
      <c r="AZ30" s="232">
        <v>0</v>
      </c>
      <c r="BA30" s="232">
        <v>0</v>
      </c>
      <c r="BB30" s="232">
        <v>0</v>
      </c>
      <c r="BC30" s="232">
        <v>0</v>
      </c>
      <c r="BD30" s="232">
        <v>0</v>
      </c>
      <c r="BE30" s="232">
        <v>0</v>
      </c>
      <c r="BF30" s="232">
        <v>0</v>
      </c>
      <c r="BG30" s="232">
        <v>0</v>
      </c>
      <c r="BH30" s="232">
        <v>0</v>
      </c>
      <c r="BJ30" s="248"/>
      <c r="BK30" s="248"/>
      <c r="BL30" s="248"/>
      <c r="BM30" s="248"/>
      <c r="BN30" s="248"/>
      <c r="BO30" s="248">
        <v>597.05225771000005</v>
      </c>
      <c r="BP30" s="248">
        <v>427.15865294432268</v>
      </c>
      <c r="BQ30" s="248">
        <v>434.76381165038055</v>
      </c>
      <c r="BR30" s="248">
        <v>452.4469125</v>
      </c>
      <c r="BS30" s="248">
        <v>470.14840281250002</v>
      </c>
      <c r="BT30" s="248">
        <v>489.07922288281253</v>
      </c>
      <c r="BU30" s="248">
        <v>508.86177095488279</v>
      </c>
      <c r="BV30" s="248">
        <v>526.16925522875488</v>
      </c>
      <c r="BW30" s="248">
        <v>543.20969410947373</v>
      </c>
      <c r="BX30" s="248">
        <v>560.77141646221048</v>
      </c>
      <c r="BY30" s="248">
        <v>579.01676187376597</v>
      </c>
      <c r="BZ30" s="259"/>
      <c r="CA30" s="249">
        <v>0</v>
      </c>
      <c r="CB30" s="249">
        <v>0</v>
      </c>
      <c r="CC30" s="260">
        <v>0</v>
      </c>
      <c r="CD30" s="249">
        <v>0</v>
      </c>
      <c r="CE30" s="249">
        <v>0</v>
      </c>
      <c r="CF30" s="249">
        <v>-106.58883445000004</v>
      </c>
      <c r="CG30" s="249">
        <v>-13.446942395908536</v>
      </c>
      <c r="CH30" s="249">
        <v>-17.177565756456204</v>
      </c>
      <c r="CI30" s="249">
        <v>-20.506463327999938</v>
      </c>
      <c r="CJ30" s="249">
        <v>-21.149737411200022</v>
      </c>
      <c r="CK30" s="249">
        <v>-21.840578346480015</v>
      </c>
      <c r="CL30" s="249">
        <v>-22.558457805142041</v>
      </c>
      <c r="CM30" s="249">
        <v>-23.261146750270598</v>
      </c>
      <c r="CN30" s="249">
        <v>-23.954215419027378</v>
      </c>
      <c r="CO30" s="249">
        <v>-24.659633304503018</v>
      </c>
      <c r="CP30" s="249">
        <v>-25.492569137115652</v>
      </c>
      <c r="CR30" s="261"/>
      <c r="CU30" s="249">
        <v>215.84229999999997</v>
      </c>
      <c r="CV30" s="249">
        <v>243.49440000000001</v>
      </c>
      <c r="CW30" s="249">
        <v>283.08056518000001</v>
      </c>
      <c r="CX30" s="249">
        <v>281.91419999999999</v>
      </c>
      <c r="CY30" s="249">
        <v>289.94909999999999</v>
      </c>
      <c r="CZ30" s="249">
        <v>323.66239999999999</v>
      </c>
      <c r="DA30" s="249">
        <v>334.1314999999999</v>
      </c>
      <c r="DB30" s="249">
        <v>343.02769999999998</v>
      </c>
      <c r="DC30" s="249">
        <v>340.85750000000002</v>
      </c>
      <c r="DD30" s="249">
        <v>336.7647</v>
      </c>
      <c r="DE30" s="249">
        <v>356.23679999999996</v>
      </c>
      <c r="DF30" s="249">
        <v>367.072</v>
      </c>
      <c r="DG30" s="249">
        <v>390.21809999999999</v>
      </c>
      <c r="DJ30" s="227"/>
      <c r="DK30" s="262">
        <v>215.84229999999997</v>
      </c>
      <c r="DN30" s="239">
        <v>243.49440000000001</v>
      </c>
      <c r="DQ30" s="262">
        <v>283.08056518000001</v>
      </c>
      <c r="DS30" s="5"/>
      <c r="DT30" s="262">
        <v>281.91419999999999</v>
      </c>
      <c r="DW30" s="262">
        <v>289.94909999999999</v>
      </c>
      <c r="DY30" s="5"/>
      <c r="DZ30" s="239">
        <v>323.66239999999999</v>
      </c>
      <c r="EB30" s="239">
        <v>316.5924</v>
      </c>
      <c r="EC30" s="239">
        <v>334.1314999999999</v>
      </c>
      <c r="ED30" s="239">
        <v>354.92887084755029</v>
      </c>
      <c r="EE30" s="239">
        <v>375.09347227987593</v>
      </c>
      <c r="EF30" s="239">
        <v>385.02654909179853</v>
      </c>
      <c r="EG30" s="239">
        <v>403.34948300889778</v>
      </c>
      <c r="EH30" s="239">
        <v>422.68038092597004</v>
      </c>
      <c r="EI30" s="239">
        <v>442.73741647715929</v>
      </c>
      <c r="EJ30" s="239">
        <v>463.83552548054223</v>
      </c>
      <c r="EK30" s="239">
        <v>486.22644060985436</v>
      </c>
      <c r="EL30" s="239">
        <v>510.18363533035529</v>
      </c>
      <c r="EM30" s="239">
        <v>535.05519296321086</v>
      </c>
      <c r="EN30" s="239">
        <v>561.22264367170681</v>
      </c>
      <c r="EO30" s="5"/>
      <c r="EP30" s="239">
        <v>346.73069999999996</v>
      </c>
      <c r="EQ30" s="239">
        <v>343.02769999999998</v>
      </c>
      <c r="ER30" s="239">
        <v>359.92420471500776</v>
      </c>
      <c r="ES30" s="239">
        <v>378.54439760290029</v>
      </c>
      <c r="ET30" s="239">
        <v>398.34502178719225</v>
      </c>
      <c r="EU30" s="239">
        <v>417.27964157647426</v>
      </c>
      <c r="EV30" s="239">
        <v>437.06655529122708</v>
      </c>
      <c r="EW30" s="239">
        <v>457.89363542796968</v>
      </c>
      <c r="EX30" s="239">
        <v>479.97632152082264</v>
      </c>
      <c r="EY30" s="239">
        <v>503.64697690027322</v>
      </c>
      <c r="EZ30" s="239">
        <v>528.24622429768237</v>
      </c>
      <c r="FA30" s="239">
        <v>554.1248121570884</v>
      </c>
      <c r="FB30" s="239">
        <v>581.27228572970228</v>
      </c>
      <c r="FD30" s="239">
        <v>351.98859999999996</v>
      </c>
      <c r="FE30" s="239">
        <v>340.85750000000002</v>
      </c>
      <c r="FF30" s="239">
        <v>360.83353457995298</v>
      </c>
      <c r="FG30" s="239">
        <v>412.16464082958396</v>
      </c>
      <c r="FH30" s="239">
        <v>432.15158327674902</v>
      </c>
      <c r="FI30" s="239">
        <v>453.11703912179877</v>
      </c>
      <c r="FJ30" s="239">
        <v>475.26012941509589</v>
      </c>
      <c r="FK30" s="239">
        <v>498.70574783298804</v>
      </c>
      <c r="FL30" s="239">
        <v>523.37539334487963</v>
      </c>
      <c r="FM30" s="239">
        <v>549.32780191081497</v>
      </c>
      <c r="FN30" s="239"/>
      <c r="FO30" s="239">
        <v>339.4024</v>
      </c>
      <c r="FP30" s="239">
        <v>336.7647</v>
      </c>
      <c r="FQ30" s="239">
        <v>373.96209078773938</v>
      </c>
      <c r="FR30" s="239">
        <v>395.34250788839171</v>
      </c>
      <c r="FS30" s="239">
        <v>428.67687744347074</v>
      </c>
      <c r="FT30" s="239">
        <v>448.47892218011538</v>
      </c>
      <c r="FU30" s="239">
        <v>467.61897495641944</v>
      </c>
      <c r="FV30" s="239">
        <v>487.33120007989413</v>
      </c>
      <c r="FW30" s="239">
        <v>507.8726341209769</v>
      </c>
      <c r="FX30" s="239">
        <v>529.43576990360827</v>
      </c>
      <c r="FY30" s="239">
        <v>551.3098563898875</v>
      </c>
      <c r="FZ30" s="227"/>
      <c r="GA30" s="239">
        <v>336.7647</v>
      </c>
      <c r="GB30" s="239">
        <v>373.96209078773938</v>
      </c>
      <c r="GC30" s="239">
        <v>395.34250788839171</v>
      </c>
      <c r="GD30" s="239">
        <v>428.67687744347074</v>
      </c>
      <c r="GE30" s="239">
        <v>448.47892218011538</v>
      </c>
      <c r="GF30" s="239">
        <v>467.61897495641944</v>
      </c>
      <c r="GG30" s="239">
        <v>487.33120007989413</v>
      </c>
      <c r="GH30" s="239">
        <v>507.8726341209769</v>
      </c>
      <c r="GI30" s="239">
        <v>529.43576990360827</v>
      </c>
      <c r="GJ30" s="239">
        <v>551.3098563898875</v>
      </c>
      <c r="GK30" s="239"/>
      <c r="GL30" s="249">
        <v>336.82806364683995</v>
      </c>
      <c r="GM30" s="249">
        <v>356.23679999999996</v>
      </c>
      <c r="GN30" s="249">
        <v>368.03729999999996</v>
      </c>
      <c r="GO30" s="249">
        <v>416.78771849999993</v>
      </c>
      <c r="GP30" s="249">
        <v>433.89048364749999</v>
      </c>
      <c r="GQ30" s="249">
        <v>451.84426357516247</v>
      </c>
      <c r="GR30" s="249">
        <v>470.2486288002932</v>
      </c>
      <c r="GS30" s="249">
        <v>489.29335230830344</v>
      </c>
      <c r="GT30" s="249">
        <v>509.04590963909408</v>
      </c>
      <c r="GU30" s="249">
        <v>529.15117897646235</v>
      </c>
      <c r="GW30" s="249">
        <v>372.79116820700006</v>
      </c>
      <c r="GX30" s="249">
        <v>367.072</v>
      </c>
      <c r="GY30" s="249">
        <v>390.21809999999999</v>
      </c>
      <c r="GZ30" s="249">
        <v>411.88181850000001</v>
      </c>
      <c r="HA30" s="249">
        <v>431.41608364749999</v>
      </c>
      <c r="HB30" s="249">
        <v>451.19906357516248</v>
      </c>
      <c r="HC30" s="249">
        <v>469.53882880029317</v>
      </c>
      <c r="HD30" s="249">
        <v>488.63505230830344</v>
      </c>
      <c r="HE30" s="249">
        <v>507.99430963909401</v>
      </c>
      <c r="HF30" s="249">
        <v>528.21637897646235</v>
      </c>
      <c r="HH30" s="248">
        <v>344.61877905999995</v>
      </c>
      <c r="HI30" s="248">
        <v>335.3697967299999</v>
      </c>
      <c r="HJ30" s="248">
        <v>336.7647</v>
      </c>
      <c r="HK30" s="248">
        <v>374.12253963664205</v>
      </c>
      <c r="HL30" s="248">
        <v>394.06751821331056</v>
      </c>
      <c r="HM30" s="248">
        <v>426.28071878107454</v>
      </c>
      <c r="HN30" s="248">
        <v>445.61933243814298</v>
      </c>
      <c r="HO30" s="248">
        <v>464.21216648391589</v>
      </c>
      <c r="HP30" s="248">
        <v>483.26332319373932</v>
      </c>
      <c r="HQ30" s="248">
        <v>502.99751744965209</v>
      </c>
      <c r="HR30" s="248">
        <v>523.53463712761436</v>
      </c>
      <c r="HS30" s="248">
        <v>544.45290203943296</v>
      </c>
    </row>
    <row r="31" spans="1:227" ht="15.75">
      <c r="F31" s="28" t="s">
        <v>480</v>
      </c>
      <c r="H31" s="29"/>
      <c r="I31" s="29"/>
      <c r="J31" s="29"/>
      <c r="K31" s="29"/>
      <c r="T31" s="230">
        <v>347.90782601358319</v>
      </c>
      <c r="U31" s="230">
        <v>333.02540043658689</v>
      </c>
      <c r="V31" s="230">
        <v>332.05432321891738</v>
      </c>
      <c r="W31" s="230">
        <v>332.99182239575327</v>
      </c>
      <c r="X31" s="230">
        <v>332.06434113833876</v>
      </c>
      <c r="Y31" s="230">
        <v>320.89320229231856</v>
      </c>
      <c r="Z31" s="230">
        <v>315.45338955410216</v>
      </c>
      <c r="AA31" s="230">
        <v>300.38783941468347</v>
      </c>
      <c r="AB31" s="230">
        <v>301.4421055273491</v>
      </c>
      <c r="AC31" s="230">
        <v>300.17247471474138</v>
      </c>
      <c r="AD31" s="230">
        <v>301.06039173888121</v>
      </c>
      <c r="AE31" s="230">
        <v>291.94870746316724</v>
      </c>
      <c r="AF31" s="230">
        <v>299.76400226838598</v>
      </c>
      <c r="AG31" s="230">
        <v>308.95494950528462</v>
      </c>
      <c r="AH31" s="230">
        <v>315.22865241669479</v>
      </c>
      <c r="AI31" s="230">
        <v>264.5460123116161</v>
      </c>
      <c r="AJ31" s="230">
        <v>336.5915055262227</v>
      </c>
      <c r="AL31" s="231">
        <v>347.90782601358319</v>
      </c>
      <c r="AM31" s="231">
        <v>333.02540043658689</v>
      </c>
      <c r="AN31" s="231">
        <v>332.05432321891738</v>
      </c>
      <c r="AO31" s="231">
        <v>332.96102239575328</v>
      </c>
      <c r="AP31" s="231">
        <v>331.98734113833876</v>
      </c>
      <c r="AQ31" s="231">
        <v>320.83160229231856</v>
      </c>
      <c r="AR31" s="231">
        <v>315.37638955410216</v>
      </c>
      <c r="AS31" s="231">
        <v>300.32623941468347</v>
      </c>
      <c r="AT31" s="231">
        <v>301.3959055273491</v>
      </c>
      <c r="AU31" s="231">
        <v>300.12627471474138</v>
      </c>
      <c r="AV31" s="231">
        <v>300.9016917388812</v>
      </c>
      <c r="AX31" s="232">
        <v>0</v>
      </c>
      <c r="AY31" s="232">
        <v>0</v>
      </c>
      <c r="AZ31" s="232">
        <v>0</v>
      </c>
      <c r="BA31" s="232">
        <v>3.0799999999999272E-2</v>
      </c>
      <c r="BB31" s="232">
        <v>7.6999999999998181E-2</v>
      </c>
      <c r="BC31" s="232">
        <v>6.1599999999998545E-2</v>
      </c>
      <c r="BD31" s="232">
        <v>7.6999999999998181E-2</v>
      </c>
      <c r="BE31" s="232">
        <v>6.1599999999998545E-2</v>
      </c>
      <c r="BF31" s="232">
        <v>4.6199999999998909E-2</v>
      </c>
      <c r="BG31" s="232">
        <v>4.6199999999998909E-2</v>
      </c>
      <c r="BH31" s="232">
        <v>0.15870000000001028</v>
      </c>
      <c r="BI31" s="29"/>
      <c r="BJ31" s="231"/>
      <c r="BK31" s="231"/>
      <c r="BL31" s="231"/>
      <c r="BM31" s="231"/>
      <c r="BN31" s="231"/>
      <c r="BO31" s="231">
        <v>351.80171635999994</v>
      </c>
      <c r="BP31" s="231">
        <v>333.39182376992017</v>
      </c>
      <c r="BQ31" s="231">
        <v>333.05723071891737</v>
      </c>
      <c r="BR31" s="231">
        <v>334.73146029575321</v>
      </c>
      <c r="BS31" s="231">
        <v>334.0657790383388</v>
      </c>
      <c r="BT31" s="231">
        <v>322.99032809231863</v>
      </c>
      <c r="BU31" s="231">
        <v>317.54043220410222</v>
      </c>
      <c r="BV31" s="231">
        <v>303.43852493968348</v>
      </c>
      <c r="BW31" s="231">
        <v>308.63555810234902</v>
      </c>
      <c r="BX31" s="231">
        <v>309.31644861377453</v>
      </c>
      <c r="BY31" s="231">
        <v>311.11716063670588</v>
      </c>
      <c r="CA31" s="232">
        <v>0</v>
      </c>
      <c r="CB31" s="232">
        <v>0</v>
      </c>
      <c r="CC31" s="232">
        <v>0</v>
      </c>
      <c r="CD31" s="232">
        <v>0</v>
      </c>
      <c r="CE31" s="232">
        <v>0</v>
      </c>
      <c r="CF31" s="232">
        <v>-3.8938903464167538</v>
      </c>
      <c r="CG31" s="232">
        <v>-0.36642333333327315</v>
      </c>
      <c r="CH31" s="232">
        <v>-1.0029074999999921</v>
      </c>
      <c r="CI31" s="232">
        <v>-1.7396378999999342</v>
      </c>
      <c r="CJ31" s="232">
        <v>-2.0014379000000417</v>
      </c>
      <c r="CK31" s="232">
        <v>-2.0971258000000716</v>
      </c>
      <c r="CL31" s="232">
        <v>-2.0870426500000576</v>
      </c>
      <c r="CM31" s="232">
        <v>-3.0506855250000058</v>
      </c>
      <c r="CN31" s="232">
        <v>-7.1934525749999239</v>
      </c>
      <c r="CO31" s="232">
        <v>-9.1439738990331421</v>
      </c>
      <c r="CP31" s="232">
        <v>-10.056768897824668</v>
      </c>
      <c r="CU31" s="232">
        <v>238.252401157111</v>
      </c>
      <c r="CV31" s="232">
        <v>225.369</v>
      </c>
      <c r="CW31" s="232">
        <v>233.57744249858396</v>
      </c>
      <c r="CX31" s="232">
        <v>229.26868975132948</v>
      </c>
      <c r="CY31" s="232">
        <v>221.33972103198772</v>
      </c>
      <c r="CZ31" s="232">
        <v>244.03127392515816</v>
      </c>
      <c r="DA31" s="232">
        <v>274.1769421726861</v>
      </c>
      <c r="DB31" s="232">
        <v>305.56131560162447</v>
      </c>
      <c r="DC31" s="232">
        <v>315.99871575176599</v>
      </c>
      <c r="DD31" s="232">
        <v>323.85616038109015</v>
      </c>
      <c r="DE31" s="232">
        <v>334.47807846715341</v>
      </c>
      <c r="DF31" s="232">
        <v>345.32686560998411</v>
      </c>
      <c r="DG31" s="232">
        <v>347.90791778053381</v>
      </c>
      <c r="DJ31" s="227"/>
      <c r="DK31" s="227">
        <v>238.252401157111</v>
      </c>
      <c r="DN31" s="227">
        <v>225.369</v>
      </c>
      <c r="DQ31" s="227">
        <v>233.57744249858396</v>
      </c>
      <c r="DT31" s="227">
        <v>229.26868975132948</v>
      </c>
      <c r="DW31" s="236">
        <v>221.33972103198772</v>
      </c>
      <c r="DZ31" s="233">
        <v>244.03127392515816</v>
      </c>
      <c r="EB31" s="231">
        <v>245.60499999999999</v>
      </c>
      <c r="EC31" s="231">
        <v>274.1769421726861</v>
      </c>
      <c r="ED31" s="231">
        <v>301.61156436410209</v>
      </c>
      <c r="EE31" s="231">
        <v>309.66448045061446</v>
      </c>
      <c r="EF31" s="231">
        <v>313.9332417737358</v>
      </c>
      <c r="EG31" s="231">
        <v>322.15057626801956</v>
      </c>
      <c r="EH31" s="231">
        <v>325.31318660592643</v>
      </c>
      <c r="EI31" s="231">
        <v>328.16206352751044</v>
      </c>
      <c r="EJ31" s="231">
        <v>316.91076425888053</v>
      </c>
      <c r="EK31" s="231">
        <v>318.22611225467432</v>
      </c>
      <c r="EL31" s="231">
        <v>321.37711720693699</v>
      </c>
      <c r="EM31" s="231">
        <v>320.70731855633511</v>
      </c>
      <c r="EN31" s="231">
        <v>331.68617651580763</v>
      </c>
      <c r="EP31" s="231">
        <v>271.86899999999997</v>
      </c>
      <c r="EQ31" s="231">
        <v>305.56131560162447</v>
      </c>
      <c r="ER31" s="231">
        <v>317.09862615789905</v>
      </c>
      <c r="ES31" s="231">
        <v>331.49871807874291</v>
      </c>
      <c r="ET31" s="231">
        <v>348.13468882676858</v>
      </c>
      <c r="EU31" s="231">
        <v>360.02242229119622</v>
      </c>
      <c r="EV31" s="231">
        <v>362.10061611722807</v>
      </c>
      <c r="EW31" s="231">
        <v>345.48729304285166</v>
      </c>
      <c r="EX31" s="231">
        <v>346.21816104424761</v>
      </c>
      <c r="EY31" s="231">
        <v>347.12675256527842</v>
      </c>
      <c r="EZ31" s="231">
        <v>344.1565281932763</v>
      </c>
      <c r="FA31" s="231">
        <v>334.71569754663955</v>
      </c>
      <c r="FB31" s="231">
        <v>336.610362182014</v>
      </c>
      <c r="FD31" s="231">
        <v>273.24400000000003</v>
      </c>
      <c r="FE31" s="231">
        <v>315.99871575176599</v>
      </c>
      <c r="FF31" s="231">
        <v>340.22436440919142</v>
      </c>
      <c r="FG31" s="231">
        <v>352.12426040446456</v>
      </c>
      <c r="FH31" s="231">
        <v>374.00488739245736</v>
      </c>
      <c r="FI31" s="231">
        <v>386.95895214784281</v>
      </c>
      <c r="FJ31" s="231">
        <v>381.2725473870629</v>
      </c>
      <c r="FK31" s="231">
        <v>392.8956934322083</v>
      </c>
      <c r="FL31" s="231">
        <v>400.39440966868693</v>
      </c>
      <c r="FM31" s="231">
        <v>412.93551493873008</v>
      </c>
      <c r="FO31" s="231">
        <v>292.23</v>
      </c>
      <c r="FP31" s="231">
        <v>323.85616038109015</v>
      </c>
      <c r="FQ31" s="231">
        <v>350.52453834369459</v>
      </c>
      <c r="FR31" s="231">
        <v>368.06659240009333</v>
      </c>
      <c r="FS31" s="231">
        <v>385.11228321473874</v>
      </c>
      <c r="FT31" s="231">
        <v>385.58014178083431</v>
      </c>
      <c r="FU31" s="231">
        <v>400.35497270501793</v>
      </c>
      <c r="FV31" s="231">
        <v>413.12334580205896</v>
      </c>
      <c r="FW31" s="231">
        <v>426.10266694072072</v>
      </c>
      <c r="FX31" s="231">
        <v>431.33008333891746</v>
      </c>
      <c r="FY31" s="231">
        <v>444.56165773189878</v>
      </c>
      <c r="GA31" s="231">
        <v>323.85616038109015</v>
      </c>
      <c r="GB31" s="231">
        <v>350.52453834369459</v>
      </c>
      <c r="GC31" s="231">
        <v>367.81659240009333</v>
      </c>
      <c r="GD31" s="231">
        <v>384.11228321473874</v>
      </c>
      <c r="GE31" s="231">
        <v>384.41269326130327</v>
      </c>
      <c r="GF31" s="231">
        <v>399.02007566595591</v>
      </c>
      <c r="GG31" s="231">
        <v>411.78844876299689</v>
      </c>
      <c r="GH31" s="231">
        <v>424.76776990165865</v>
      </c>
      <c r="GI31" s="231">
        <v>429.99518629985533</v>
      </c>
      <c r="GJ31" s="231">
        <v>443.22676069283665</v>
      </c>
      <c r="GL31" s="231">
        <v>312.99337651861634</v>
      </c>
      <c r="GM31" s="231">
        <v>334.47807846715341</v>
      </c>
      <c r="GN31" s="231">
        <v>356.55742429677326</v>
      </c>
      <c r="GO31" s="231">
        <v>371.17359261991385</v>
      </c>
      <c r="GP31" s="231">
        <v>374.809461464739</v>
      </c>
      <c r="GQ31" s="231">
        <v>385.54614383838896</v>
      </c>
      <c r="GR31" s="231">
        <v>393.81709291207994</v>
      </c>
      <c r="GS31" s="231">
        <v>403.42010971362964</v>
      </c>
      <c r="GT31" s="231">
        <v>403.91330855089996</v>
      </c>
      <c r="GU31" s="231">
        <v>413.96635947916633</v>
      </c>
      <c r="GW31" s="231">
        <v>331.1</v>
      </c>
      <c r="GX31" s="231">
        <v>345.32686560998411</v>
      </c>
      <c r="GY31" s="231">
        <v>347.90791778053381</v>
      </c>
      <c r="GZ31" s="231">
        <v>338.95824108557264</v>
      </c>
      <c r="HA31" s="231">
        <v>348.4651446351865</v>
      </c>
      <c r="HB31" s="231">
        <v>359.04100982215618</v>
      </c>
      <c r="HC31" s="231">
        <v>368.66046209453816</v>
      </c>
      <c r="HD31" s="231">
        <v>367.96145848831577</v>
      </c>
      <c r="HE31" s="231">
        <v>376.39477950413226</v>
      </c>
      <c r="HF31" s="231">
        <v>353.22163906104942</v>
      </c>
      <c r="HH31" s="231">
        <v>278.91238391999997</v>
      </c>
      <c r="HI31" s="231">
        <v>290.93919080000001</v>
      </c>
      <c r="HJ31" s="231">
        <v>324.78266255321489</v>
      </c>
      <c r="HK31" s="231">
        <v>350.52453834369459</v>
      </c>
      <c r="HL31" s="231">
        <v>368.56659240009333</v>
      </c>
      <c r="HM31" s="231">
        <v>387.11228321473874</v>
      </c>
      <c r="HN31" s="231">
        <v>387.91503881989638</v>
      </c>
      <c r="HO31" s="231">
        <v>403.02476678314218</v>
      </c>
      <c r="HP31" s="231">
        <v>415.79313988018311</v>
      </c>
      <c r="HQ31" s="231">
        <v>428.69579435217821</v>
      </c>
      <c r="HR31" s="231">
        <v>433.88487741704165</v>
      </c>
      <c r="HS31" s="231">
        <v>447.11645181002291</v>
      </c>
    </row>
    <row r="32" spans="1:227" ht="15.75">
      <c r="F32" s="28" t="s">
        <v>481</v>
      </c>
      <c r="H32" s="29"/>
      <c r="I32" s="29"/>
      <c r="J32" s="29"/>
      <c r="K32" s="29"/>
      <c r="T32" s="230">
        <v>0</v>
      </c>
      <c r="U32" s="230">
        <v>0</v>
      </c>
      <c r="V32" s="230">
        <v>0</v>
      </c>
      <c r="W32" s="230">
        <v>0</v>
      </c>
      <c r="X32" s="230">
        <v>0</v>
      </c>
      <c r="Y32" s="230">
        <v>0</v>
      </c>
      <c r="Z32" s="230">
        <v>0</v>
      </c>
      <c r="AA32" s="230">
        <v>0</v>
      </c>
      <c r="AB32" s="230">
        <v>0</v>
      </c>
      <c r="AC32" s="230">
        <v>0</v>
      </c>
      <c r="AD32" s="230">
        <v>0</v>
      </c>
      <c r="AE32" s="230">
        <v>0</v>
      </c>
      <c r="AF32" s="230">
        <v>0</v>
      </c>
      <c r="AG32" s="230">
        <v>0</v>
      </c>
      <c r="AH32" s="230">
        <v>0</v>
      </c>
      <c r="AI32" s="230">
        <v>0</v>
      </c>
      <c r="AJ32" s="230">
        <v>0</v>
      </c>
      <c r="AL32" s="231">
        <v>0</v>
      </c>
      <c r="AM32" s="231">
        <v>0</v>
      </c>
      <c r="AN32" s="231">
        <v>0</v>
      </c>
      <c r="AO32" s="231">
        <v>0</v>
      </c>
      <c r="AP32" s="231">
        <v>0</v>
      </c>
      <c r="AQ32" s="231">
        <v>0</v>
      </c>
      <c r="AR32" s="231">
        <v>0</v>
      </c>
      <c r="AS32" s="231">
        <v>0</v>
      </c>
      <c r="AT32" s="231">
        <v>0</v>
      </c>
      <c r="AU32" s="231">
        <v>0</v>
      </c>
      <c r="AV32" s="231">
        <v>0</v>
      </c>
      <c r="AX32" s="232">
        <v>0</v>
      </c>
      <c r="AY32" s="232">
        <v>0</v>
      </c>
      <c r="AZ32" s="232">
        <v>0</v>
      </c>
      <c r="BA32" s="232">
        <v>0</v>
      </c>
      <c r="BB32" s="232">
        <v>0</v>
      </c>
      <c r="BC32" s="232">
        <v>0</v>
      </c>
      <c r="BD32" s="232">
        <v>0</v>
      </c>
      <c r="BE32" s="232">
        <v>0</v>
      </c>
      <c r="BF32" s="232">
        <v>0</v>
      </c>
      <c r="BG32" s="232">
        <v>0</v>
      </c>
      <c r="BH32" s="232">
        <v>0</v>
      </c>
      <c r="BI32" s="29"/>
      <c r="BJ32" s="231"/>
      <c r="BK32" s="231"/>
      <c r="BL32" s="231"/>
      <c r="BM32" s="231"/>
      <c r="BN32" s="231"/>
      <c r="BO32" s="231">
        <v>0</v>
      </c>
      <c r="BP32" s="231">
        <v>0</v>
      </c>
      <c r="BQ32" s="231">
        <v>0</v>
      </c>
      <c r="BR32" s="231">
        <v>0</v>
      </c>
      <c r="BS32" s="231">
        <v>0</v>
      </c>
      <c r="BT32" s="231">
        <v>0</v>
      </c>
      <c r="BU32" s="231">
        <v>0</v>
      </c>
      <c r="BV32" s="231">
        <v>0</v>
      </c>
      <c r="BW32" s="231">
        <v>0</v>
      </c>
      <c r="BX32" s="231">
        <v>0</v>
      </c>
      <c r="BY32" s="231">
        <v>0</v>
      </c>
      <c r="CA32" s="232"/>
      <c r="CB32" s="232"/>
      <c r="CC32" s="232"/>
      <c r="CD32" s="232"/>
      <c r="CE32" s="232"/>
      <c r="CF32" s="232"/>
      <c r="CG32" s="232"/>
      <c r="CH32" s="232"/>
      <c r="CI32" s="232"/>
      <c r="CJ32" s="232"/>
      <c r="CK32" s="232"/>
      <c r="CL32" s="232"/>
      <c r="CM32" s="232"/>
      <c r="CN32" s="232"/>
      <c r="CO32" s="232"/>
      <c r="CP32" s="232"/>
      <c r="CU32" s="232"/>
      <c r="CV32" s="232"/>
      <c r="CW32" s="232"/>
      <c r="CX32" s="232"/>
      <c r="CY32" s="232"/>
      <c r="CZ32" s="232"/>
      <c r="DA32" s="232"/>
      <c r="DB32" s="232"/>
      <c r="DC32" s="232"/>
      <c r="DD32" s="232"/>
      <c r="DE32" s="232"/>
      <c r="DF32" s="232"/>
      <c r="DG32" s="232"/>
      <c r="DJ32" s="227"/>
      <c r="DK32" s="227"/>
      <c r="DN32" s="227"/>
      <c r="DQ32" s="227"/>
      <c r="DT32" s="227"/>
      <c r="DW32" s="236"/>
      <c r="DZ32" s="233"/>
      <c r="EB32" s="231"/>
      <c r="EC32" s="231"/>
      <c r="ED32" s="231"/>
      <c r="EE32" s="231"/>
      <c r="EF32" s="231"/>
      <c r="EG32" s="231"/>
      <c r="EH32" s="231"/>
      <c r="EI32" s="231"/>
      <c r="EJ32" s="231"/>
      <c r="EK32" s="231"/>
      <c r="EL32" s="231"/>
      <c r="EM32" s="231"/>
      <c r="EN32" s="231"/>
      <c r="EP32" s="231"/>
      <c r="EQ32" s="231"/>
      <c r="ER32" s="231"/>
      <c r="ES32" s="231"/>
      <c r="ET32" s="231"/>
      <c r="EU32" s="231"/>
      <c r="EV32" s="231"/>
      <c r="EW32" s="231"/>
      <c r="EX32" s="231"/>
      <c r="EY32" s="231"/>
      <c r="EZ32" s="231"/>
      <c r="FA32" s="231"/>
      <c r="FB32" s="231"/>
      <c r="FD32" s="231"/>
      <c r="FE32" s="231"/>
      <c r="FF32" s="231"/>
      <c r="FG32" s="231"/>
      <c r="FH32" s="231"/>
      <c r="FI32" s="231"/>
      <c r="FJ32" s="231"/>
      <c r="FK32" s="231"/>
      <c r="FL32" s="231"/>
      <c r="FM32" s="231"/>
      <c r="FO32" s="231"/>
      <c r="FP32" s="231"/>
      <c r="FQ32" s="231"/>
      <c r="FR32" s="231"/>
      <c r="FS32" s="231"/>
      <c r="FT32" s="231"/>
      <c r="FU32" s="231"/>
      <c r="FV32" s="231"/>
      <c r="FW32" s="231"/>
      <c r="FX32" s="231"/>
      <c r="FY32" s="231"/>
      <c r="GA32" s="231"/>
      <c r="GB32" s="231"/>
      <c r="GC32" s="231"/>
      <c r="GD32" s="231"/>
      <c r="GE32" s="231"/>
      <c r="GF32" s="231"/>
      <c r="GG32" s="231"/>
      <c r="GH32" s="231"/>
      <c r="GI32" s="231"/>
      <c r="GJ32" s="231"/>
      <c r="GL32" s="231"/>
      <c r="GM32" s="231"/>
      <c r="GN32" s="231"/>
      <c r="GO32" s="231"/>
      <c r="GP32" s="231"/>
      <c r="GQ32" s="231"/>
      <c r="GR32" s="231"/>
      <c r="GS32" s="231"/>
      <c r="GT32" s="231"/>
      <c r="GU32" s="231"/>
      <c r="GW32" s="231"/>
      <c r="GX32" s="231"/>
      <c r="GY32" s="231"/>
      <c r="GZ32" s="231"/>
      <c r="HA32" s="231"/>
      <c r="HB32" s="231"/>
      <c r="HC32" s="231"/>
      <c r="HD32" s="231"/>
      <c r="HE32" s="231"/>
      <c r="HF32" s="231"/>
      <c r="HH32" s="231"/>
      <c r="HI32" s="231"/>
      <c r="HJ32" s="231"/>
      <c r="HK32" s="231"/>
      <c r="HL32" s="231"/>
      <c r="HM32" s="231"/>
      <c r="HN32" s="231"/>
      <c r="HO32" s="231"/>
      <c r="HP32" s="231"/>
      <c r="HQ32" s="231"/>
      <c r="HR32" s="231"/>
      <c r="HS32" s="231"/>
    </row>
    <row r="33" spans="1:227" ht="15" customHeight="1">
      <c r="A33" s="266"/>
      <c r="B33" s="267"/>
      <c r="E33" s="29"/>
      <c r="F33" s="28" t="s">
        <v>482</v>
      </c>
      <c r="G33" s="29"/>
      <c r="H33" s="29"/>
      <c r="I33" s="29"/>
      <c r="J33" s="29"/>
      <c r="K33" s="29"/>
      <c r="T33" s="230">
        <v>-13.01658224</v>
      </c>
      <c r="U33" s="230">
        <v>-12.320582274559998</v>
      </c>
      <c r="V33" s="230">
        <v>-12.320582274559998</v>
      </c>
      <c r="W33" s="230">
        <v>-12.320582274559998</v>
      </c>
      <c r="X33" s="230">
        <v>-12.320582274559998</v>
      </c>
      <c r="Y33" s="230">
        <v>-12.320582274559998</v>
      </c>
      <c r="Z33" s="230">
        <v>-12.320582274559998</v>
      </c>
      <c r="AA33" s="230">
        <v>-12.320582274559998</v>
      </c>
      <c r="AB33" s="230">
        <v>-12.283021834159998</v>
      </c>
      <c r="AC33" s="230">
        <v>-12.014183315119999</v>
      </c>
      <c r="AD33" s="230">
        <v>-11.541343973599998</v>
      </c>
      <c r="AE33" s="230">
        <v>-11.04736528392</v>
      </c>
      <c r="AF33" s="230">
        <v>-10.526255157039998</v>
      </c>
      <c r="AG33" s="230">
        <v>-10.13632043088</v>
      </c>
      <c r="AH33" s="230">
        <v>-9.8858247319999997</v>
      </c>
      <c r="AI33" s="230">
        <v>-9.6217601558400006</v>
      </c>
      <c r="AJ33" s="230">
        <v>-9.3464218528799989</v>
      </c>
      <c r="AL33" s="231">
        <v>-13.01658224</v>
      </c>
      <c r="AM33" s="231">
        <v>-12.320582274559998</v>
      </c>
      <c r="AN33" s="231">
        <v>-12.320582274559998</v>
      </c>
      <c r="AO33" s="231">
        <v>-12.320582274559998</v>
      </c>
      <c r="AP33" s="231">
        <v>-12.320582274559998</v>
      </c>
      <c r="AQ33" s="231">
        <v>-12.320582274559998</v>
      </c>
      <c r="AR33" s="231">
        <v>-12.320582274559998</v>
      </c>
      <c r="AS33" s="231">
        <v>-12.320582274559998</v>
      </c>
      <c r="AT33" s="231">
        <v>-12.283021834159998</v>
      </c>
      <c r="AU33" s="231">
        <v>-12.014183315119999</v>
      </c>
      <c r="AV33" s="231">
        <v>-11.541343973599998</v>
      </c>
      <c r="AX33" s="232">
        <v>0</v>
      </c>
      <c r="AY33" s="232">
        <v>0</v>
      </c>
      <c r="AZ33" s="232">
        <v>0</v>
      </c>
      <c r="BA33" s="232">
        <v>0</v>
      </c>
      <c r="BB33" s="232">
        <v>0</v>
      </c>
      <c r="BC33" s="232">
        <v>0</v>
      </c>
      <c r="BD33" s="232">
        <v>0</v>
      </c>
      <c r="BE33" s="232">
        <v>0</v>
      </c>
      <c r="BF33" s="232">
        <v>0</v>
      </c>
      <c r="BG33" s="232">
        <v>0</v>
      </c>
      <c r="BH33" s="232">
        <v>0</v>
      </c>
      <c r="BI33" s="29"/>
      <c r="BJ33" s="231"/>
      <c r="BK33" s="231"/>
      <c r="BL33" s="231"/>
      <c r="BM33" s="231"/>
      <c r="BN33" s="231"/>
      <c r="BO33" s="231">
        <v>-12.08</v>
      </c>
      <c r="BP33" s="231">
        <v>-12.320582274559998</v>
      </c>
      <c r="BQ33" s="231">
        <v>-12.320582274559998</v>
      </c>
      <c r="BR33" s="231">
        <v>-12.320582274559998</v>
      </c>
      <c r="BS33" s="231">
        <v>-12.320582274559998</v>
      </c>
      <c r="BT33" s="231">
        <v>-12.320582274559998</v>
      </c>
      <c r="BU33" s="231">
        <v>-12.320582274559998</v>
      </c>
      <c r="BV33" s="231">
        <v>-12.320582274559998</v>
      </c>
      <c r="BW33" s="231">
        <v>-12.283021834159998</v>
      </c>
      <c r="BX33" s="231">
        <v>-12.014183315119999</v>
      </c>
      <c r="BY33" s="231">
        <v>-11.541343973599998</v>
      </c>
      <c r="CA33" s="232">
        <v>0</v>
      </c>
      <c r="CB33" s="232">
        <v>0</v>
      </c>
      <c r="CC33" s="232">
        <v>0</v>
      </c>
      <c r="CD33" s="232">
        <v>0</v>
      </c>
      <c r="CE33" s="232">
        <v>0</v>
      </c>
      <c r="CF33" s="232">
        <v>-0.9365822399999999</v>
      </c>
      <c r="CG33" s="232">
        <v>0</v>
      </c>
      <c r="CH33" s="232">
        <v>0</v>
      </c>
      <c r="CI33" s="232">
        <v>0</v>
      </c>
      <c r="CJ33" s="232">
        <v>0</v>
      </c>
      <c r="CK33" s="232">
        <v>0</v>
      </c>
      <c r="CL33" s="232">
        <v>0</v>
      </c>
      <c r="CM33" s="232">
        <v>0</v>
      </c>
      <c r="CN33" s="232">
        <v>0</v>
      </c>
      <c r="CO33" s="232">
        <v>0</v>
      </c>
      <c r="CP33" s="232">
        <v>0</v>
      </c>
      <c r="CU33" s="232">
        <v>0</v>
      </c>
      <c r="CV33" s="232">
        <v>0</v>
      </c>
      <c r="CW33" s="232">
        <v>0</v>
      </c>
      <c r="CX33" s="232">
        <v>0</v>
      </c>
      <c r="CY33" s="232">
        <v>0</v>
      </c>
      <c r="CZ33" s="232">
        <v>0</v>
      </c>
      <c r="DA33" s="232">
        <v>0</v>
      </c>
      <c r="DB33" s="232">
        <v>0</v>
      </c>
      <c r="DC33" s="232">
        <v>0</v>
      </c>
      <c r="DD33" s="232">
        <v>-7.197864</v>
      </c>
      <c r="DE33" s="232">
        <v>-13.16208275</v>
      </c>
      <c r="DF33" s="232">
        <v>-13.016614000000001</v>
      </c>
      <c r="DG33" s="232">
        <v>-13.016614000000001</v>
      </c>
      <c r="DJ33" s="227"/>
      <c r="DK33" s="227">
        <v>0</v>
      </c>
      <c r="DN33" s="227">
        <v>0</v>
      </c>
      <c r="DQ33" s="227">
        <v>0</v>
      </c>
      <c r="DT33" s="227">
        <v>0</v>
      </c>
      <c r="DW33" s="237"/>
      <c r="EB33" s="231"/>
      <c r="EC33" s="231"/>
      <c r="ED33" s="231"/>
      <c r="EE33" s="231"/>
      <c r="EF33" s="231"/>
      <c r="EG33" s="231"/>
      <c r="EH33" s="231"/>
      <c r="EI33" s="231"/>
      <c r="EJ33" s="231"/>
      <c r="EK33" s="231"/>
      <c r="EL33" s="231"/>
      <c r="EM33" s="231"/>
      <c r="EN33" s="231"/>
      <c r="EP33" s="231"/>
      <c r="EQ33" s="231"/>
      <c r="ER33" s="231"/>
      <c r="ES33" s="231"/>
      <c r="ET33" s="231"/>
      <c r="EU33" s="231"/>
      <c r="EV33" s="231"/>
      <c r="EW33" s="231"/>
      <c r="EX33" s="231"/>
      <c r="EY33" s="231"/>
      <c r="EZ33" s="231"/>
      <c r="FA33" s="231"/>
      <c r="FB33" s="231"/>
      <c r="FD33" s="231"/>
      <c r="FE33" s="231"/>
      <c r="FF33" s="231"/>
      <c r="FG33" s="231"/>
      <c r="FH33" s="231"/>
      <c r="FI33" s="231"/>
      <c r="FJ33" s="231"/>
      <c r="FK33" s="231"/>
      <c r="FL33" s="231"/>
      <c r="FM33" s="231"/>
      <c r="FO33" s="231">
        <v>-3.0139999999999998</v>
      </c>
      <c r="FP33" s="231">
        <v>-7.197864</v>
      </c>
      <c r="FQ33" s="231">
        <v>-15.247864000000005</v>
      </c>
      <c r="FR33" s="231">
        <v>-16.857864000000006</v>
      </c>
      <c r="FS33" s="231">
        <v>-16.828537277627454</v>
      </c>
      <c r="FT33" s="231">
        <v>-16.707148394318505</v>
      </c>
      <c r="FU33" s="231">
        <v>-16.577239194942887</v>
      </c>
      <c r="FV33" s="231">
        <v>-16.438211636385795</v>
      </c>
      <c r="FW33" s="231">
        <v>-16.289425698736689</v>
      </c>
      <c r="FX33" s="231">
        <v>-16.130196438927513</v>
      </c>
      <c r="FY33" s="231">
        <v>-15.959790837565009</v>
      </c>
      <c r="GA33" s="231">
        <v>-7.197864</v>
      </c>
      <c r="GB33" s="231">
        <v>-15.247864000000005</v>
      </c>
      <c r="GC33" s="231">
        <v>-16.857864000000006</v>
      </c>
      <c r="GD33" s="231">
        <v>-16.828537277627454</v>
      </c>
      <c r="GE33" s="231">
        <v>-16.707148394318505</v>
      </c>
      <c r="GF33" s="231">
        <v>-16.577239194942887</v>
      </c>
      <c r="GG33" s="231">
        <v>-16.438211636385795</v>
      </c>
      <c r="GH33" s="231">
        <v>-16.289425698736689</v>
      </c>
      <c r="GI33" s="231">
        <v>-16.130196438927513</v>
      </c>
      <c r="GJ33" s="231">
        <v>-15.959790837565009</v>
      </c>
      <c r="GL33" s="231">
        <v>-3.5990000000000002</v>
      </c>
      <c r="GM33" s="231">
        <v>-13.16208275</v>
      </c>
      <c r="GN33" s="231">
        <v>-13.016614000000001</v>
      </c>
      <c r="GO33" s="231">
        <v>-13.016614000000001</v>
      </c>
      <c r="GP33" s="231">
        <v>-13.016614000000001</v>
      </c>
      <c r="GQ33" s="231">
        <v>-13.016614000000001</v>
      </c>
      <c r="GR33" s="231">
        <v>-13.016614000000001</v>
      </c>
      <c r="GS33" s="231">
        <v>-13.016614000000001</v>
      </c>
      <c r="GT33" s="231">
        <v>-13.016614000000001</v>
      </c>
      <c r="GU33" s="231">
        <v>-13.016614000000001</v>
      </c>
      <c r="GW33" s="231">
        <v>-6.6379999999999999</v>
      </c>
      <c r="GX33" s="231">
        <v>-13.016614000000001</v>
      </c>
      <c r="GY33" s="231">
        <v>-13.016614000000001</v>
      </c>
      <c r="GZ33" s="231">
        <v>-13.016614000000001</v>
      </c>
      <c r="HA33" s="231">
        <v>-13.016614000000001</v>
      </c>
      <c r="HB33" s="231">
        <v>-13.016614000000001</v>
      </c>
      <c r="HC33" s="231">
        <v>-13.016614000000001</v>
      </c>
      <c r="HD33" s="231">
        <v>-13.016614000000001</v>
      </c>
      <c r="HE33" s="231">
        <v>-13.016614000000001</v>
      </c>
      <c r="HF33" s="231">
        <v>-13.016614000000001</v>
      </c>
      <c r="HH33" s="231">
        <v>0</v>
      </c>
      <c r="HI33" s="231">
        <v>-6.6130000000000004</v>
      </c>
      <c r="HJ33" s="231">
        <v>-3.5990000000000002</v>
      </c>
      <c r="HK33" s="231">
        <v>-15.247864000000005</v>
      </c>
      <c r="HL33" s="231">
        <v>-16.857864000000006</v>
      </c>
      <c r="HM33" s="231">
        <v>-16.828537277627454</v>
      </c>
      <c r="HN33" s="231">
        <v>-16.707148394318505</v>
      </c>
      <c r="HO33" s="231">
        <v>-16.577239194942887</v>
      </c>
      <c r="HP33" s="231">
        <v>-16.438211636385795</v>
      </c>
      <c r="HQ33" s="231">
        <v>-16.289425698736689</v>
      </c>
      <c r="HR33" s="231">
        <v>-16.130196438927513</v>
      </c>
      <c r="HS33" s="231">
        <v>-15.959790837565009</v>
      </c>
    </row>
    <row r="34" spans="1:227" ht="15" customHeight="1">
      <c r="F34" s="28" t="s">
        <v>483</v>
      </c>
      <c r="H34" s="29"/>
      <c r="I34" s="29"/>
      <c r="J34" s="29"/>
      <c r="K34" s="29"/>
      <c r="T34" s="230">
        <v>7.2723527499999996</v>
      </c>
      <c r="U34" s="230">
        <v>3.8746866494246577</v>
      </c>
      <c r="V34" s="230">
        <v>3.7098092469589048</v>
      </c>
      <c r="W34" s="230">
        <v>5.3664140646575342</v>
      </c>
      <c r="X34" s="230">
        <v>6.2457361945753425</v>
      </c>
      <c r="Y34" s="230">
        <v>6.8327999445753402</v>
      </c>
      <c r="Z34" s="230">
        <v>7.2153575158219176</v>
      </c>
      <c r="AA34" s="230">
        <v>8.5443702005136988</v>
      </c>
      <c r="AB34" s="230">
        <v>7.9384055272123284</v>
      </c>
      <c r="AC34" s="230">
        <v>7.9456783575342467</v>
      </c>
      <c r="AD34" s="230">
        <v>7.5622816539178066</v>
      </c>
      <c r="AE34" s="230">
        <v>7.4711429409862999</v>
      </c>
      <c r="AF34" s="230">
        <v>7.036299015041096</v>
      </c>
      <c r="AG34" s="230">
        <v>7.2446342297808215</v>
      </c>
      <c r="AH34" s="230">
        <v>6.7227384815068483</v>
      </c>
      <c r="AI34" s="230">
        <v>6.9708928565068486</v>
      </c>
      <c r="AJ34" s="230">
        <v>6.4989102535616441</v>
      </c>
      <c r="AL34" s="231">
        <v>7.2723527499999996</v>
      </c>
      <c r="AM34" s="231">
        <v>3.8746866494246577</v>
      </c>
      <c r="AN34" s="231">
        <v>3.7098092469589048</v>
      </c>
      <c r="AO34" s="231">
        <v>5.2879140646575342</v>
      </c>
      <c r="AP34" s="231">
        <v>6.1022361945753421</v>
      </c>
      <c r="AQ34" s="231">
        <v>6.7542999445753402</v>
      </c>
      <c r="AR34" s="231">
        <v>7.0718575158219181</v>
      </c>
      <c r="AS34" s="231">
        <v>8.4658702005136988</v>
      </c>
      <c r="AT34" s="231">
        <v>7.8599055272123284</v>
      </c>
      <c r="AU34" s="231">
        <v>7.8671783575342467</v>
      </c>
      <c r="AV34" s="231">
        <v>7.4837816539178066</v>
      </c>
      <c r="AX34" s="232">
        <v>0</v>
      </c>
      <c r="AY34" s="232">
        <v>0</v>
      </c>
      <c r="AZ34" s="232">
        <v>0</v>
      </c>
      <c r="BA34" s="232">
        <v>7.8500000000000014E-2</v>
      </c>
      <c r="BB34" s="232">
        <v>0.14350000000000041</v>
      </c>
      <c r="BC34" s="232">
        <v>7.8500000000000014E-2</v>
      </c>
      <c r="BD34" s="232">
        <v>0.14349999999999952</v>
      </c>
      <c r="BE34" s="232">
        <v>7.8500000000000014E-2</v>
      </c>
      <c r="BF34" s="232">
        <v>7.8500000000000014E-2</v>
      </c>
      <c r="BG34" s="232">
        <v>7.8500000000000014E-2</v>
      </c>
      <c r="BH34" s="232">
        <v>7.8500000000000014E-2</v>
      </c>
      <c r="BI34" s="29"/>
      <c r="BJ34" s="231"/>
      <c r="BK34" s="231"/>
      <c r="BL34" s="231"/>
      <c r="BM34" s="231"/>
      <c r="BN34" s="231"/>
      <c r="BO34" s="231">
        <v>3.4364181100000009</v>
      </c>
      <c r="BP34" s="231">
        <v>4.9499590940730602</v>
      </c>
      <c r="BQ34" s="231">
        <v>5.4242929936164384</v>
      </c>
      <c r="BR34" s="231">
        <v>8.4552108332328757</v>
      </c>
      <c r="BS34" s="231">
        <v>9.4088805069863017</v>
      </c>
      <c r="BT34" s="231">
        <v>9.8886470069863019</v>
      </c>
      <c r="BU34" s="231">
        <v>10.328955203232876</v>
      </c>
      <c r="BV34" s="231">
        <v>10.843553575424655</v>
      </c>
      <c r="BW34" s="231">
        <v>10.042447277123287</v>
      </c>
      <c r="BX34" s="231">
        <v>9.9195791699452052</v>
      </c>
      <c r="BY34" s="231">
        <v>9.6228170650684941</v>
      </c>
      <c r="CA34" s="232">
        <v>0</v>
      </c>
      <c r="CB34" s="232">
        <v>0</v>
      </c>
      <c r="CC34" s="232">
        <v>0</v>
      </c>
      <c r="CD34" s="232">
        <v>0</v>
      </c>
      <c r="CE34" s="232">
        <v>0</v>
      </c>
      <c r="CF34" s="232">
        <v>3.8359346399999987</v>
      </c>
      <c r="CG34" s="232">
        <v>-1.0752724446484025</v>
      </c>
      <c r="CH34" s="232">
        <v>-1.7144837466575336</v>
      </c>
      <c r="CI34" s="232">
        <v>-3.0887967685753415</v>
      </c>
      <c r="CJ34" s="232">
        <v>-3.1631443124109593</v>
      </c>
      <c r="CK34" s="232">
        <v>-3.0558470624109617</v>
      </c>
      <c r="CL34" s="232">
        <v>-3.1135976874109588</v>
      </c>
      <c r="CM34" s="232">
        <v>-2.2991833749109567</v>
      </c>
      <c r="CN34" s="232">
        <v>-2.1040417499109587</v>
      </c>
      <c r="CO34" s="232">
        <v>-1.9739008124109585</v>
      </c>
      <c r="CP34" s="232">
        <v>-2.0605354111506875</v>
      </c>
      <c r="CU34" s="232">
        <v>2.4230999999999998</v>
      </c>
      <c r="CV34" s="232">
        <v>2.2164000000000001</v>
      </c>
      <c r="CW34" s="232">
        <v>3.1665999999999999</v>
      </c>
      <c r="CX34" s="232">
        <v>4.444</v>
      </c>
      <c r="CY34" s="232">
        <v>4.5966944999999999</v>
      </c>
      <c r="CZ34" s="232">
        <v>4.6669595800000003</v>
      </c>
      <c r="DA34" s="232">
        <v>4.9935415800000005</v>
      </c>
      <c r="DB34" s="232">
        <v>5.6599802000000006</v>
      </c>
      <c r="DC34" s="232">
        <v>12.174569999999999</v>
      </c>
      <c r="DD34" s="232">
        <v>12.4895266875</v>
      </c>
      <c r="DE34" s="232">
        <v>8.8850083125000001</v>
      </c>
      <c r="DF34" s="232">
        <v>7.6551037351438298</v>
      </c>
      <c r="DG34" s="232">
        <v>7.2720005979246602</v>
      </c>
      <c r="DJ34" s="227"/>
      <c r="DK34" s="227">
        <v>2.4230999999999998</v>
      </c>
      <c r="DN34" s="227">
        <v>2.2164000000000001</v>
      </c>
      <c r="DQ34" s="227">
        <v>3.1665999999999999</v>
      </c>
      <c r="DT34" s="227">
        <v>4.444</v>
      </c>
      <c r="DW34" s="236">
        <v>4.5966944999999999</v>
      </c>
      <c r="DZ34" s="233">
        <v>4.6669595800000003</v>
      </c>
      <c r="EB34" s="231">
        <v>4.4128999999999996</v>
      </c>
      <c r="EC34" s="231">
        <v>4.9935415800000005</v>
      </c>
      <c r="ED34" s="231">
        <v>5.6208302000000003</v>
      </c>
      <c r="EE34" s="231">
        <v>5.6904379800000005</v>
      </c>
      <c r="EF34" s="231">
        <v>6.0332264999999996</v>
      </c>
      <c r="EG34" s="231">
        <v>6.2069056600000003</v>
      </c>
      <c r="EH34" s="231">
        <v>6.4542232199999994</v>
      </c>
      <c r="EI34" s="231">
        <v>6.6171681000000007</v>
      </c>
      <c r="EJ34" s="231">
        <v>6.6308355800000003</v>
      </c>
      <c r="EK34" s="231">
        <v>6.6745525599999995</v>
      </c>
      <c r="EL34" s="231">
        <v>6.7356922599999995</v>
      </c>
      <c r="EM34" s="231">
        <v>6.9780466199999998</v>
      </c>
      <c r="EN34" s="231">
        <v>7.0761060999999996</v>
      </c>
      <c r="EP34" s="231">
        <v>4.9821666666666671</v>
      </c>
      <c r="EQ34" s="231">
        <v>5.6599802000000006</v>
      </c>
      <c r="ER34" s="231">
        <v>5.7297754800000007</v>
      </c>
      <c r="ES34" s="231">
        <v>6.0727514999999999</v>
      </c>
      <c r="ET34" s="231">
        <v>6.24668066</v>
      </c>
      <c r="EU34" s="231">
        <v>6.6692482200000001</v>
      </c>
      <c r="EV34" s="231">
        <v>6.8826306000000006</v>
      </c>
      <c r="EW34" s="231">
        <v>6.8217980799999998</v>
      </c>
      <c r="EX34" s="231">
        <v>6.7410150600000005</v>
      </c>
      <c r="EY34" s="231">
        <v>6.67777976</v>
      </c>
      <c r="EZ34" s="231">
        <v>6.6709466200000005</v>
      </c>
      <c r="FA34" s="231">
        <v>6.5700060999999996</v>
      </c>
      <c r="FB34" s="231">
        <v>6.44709428</v>
      </c>
      <c r="FD34" s="231">
        <v>5.98</v>
      </c>
      <c r="FE34" s="231">
        <v>12.174569999999999</v>
      </c>
      <c r="FF34" s="231">
        <v>18.891883</v>
      </c>
      <c r="FG34" s="231">
        <v>20.470768</v>
      </c>
      <c r="FH34" s="231">
        <v>23.590502999999998</v>
      </c>
      <c r="FI34" s="231">
        <v>24.678428</v>
      </c>
      <c r="FJ34" s="231">
        <v>24.738340000000001</v>
      </c>
      <c r="FK34" s="231">
        <v>25.552544999999999</v>
      </c>
      <c r="FL34" s="231">
        <v>25.846962999999999</v>
      </c>
      <c r="FM34" s="231">
        <v>25.988</v>
      </c>
      <c r="FO34" s="231">
        <v>9.1941666666666677</v>
      </c>
      <c r="FP34" s="231">
        <v>12.4895266875</v>
      </c>
      <c r="FQ34" s="231">
        <v>14.07261125</v>
      </c>
      <c r="FR34" s="231">
        <v>15.09699625</v>
      </c>
      <c r="FS34" s="231">
        <v>14.99067125</v>
      </c>
      <c r="FT34" s="231">
        <v>15.72038375</v>
      </c>
      <c r="FU34" s="231">
        <v>16.855138749999998</v>
      </c>
      <c r="FV34" s="231">
        <v>18.002106250000001</v>
      </c>
      <c r="FW34" s="231">
        <v>18.948393750000001</v>
      </c>
      <c r="FX34" s="231">
        <v>20.160443749999999</v>
      </c>
      <c r="FY34" s="231">
        <v>21.169768749999999</v>
      </c>
      <c r="GA34" s="232">
        <v>12.4895266875</v>
      </c>
      <c r="GB34" s="231">
        <v>14.07261125</v>
      </c>
      <c r="GC34" s="231">
        <v>15.09699625</v>
      </c>
      <c r="GD34" s="231">
        <v>14.99067125</v>
      </c>
      <c r="GE34" s="231">
        <v>15.72038375</v>
      </c>
      <c r="GF34" s="231">
        <v>16.855138749999998</v>
      </c>
      <c r="GG34" s="231">
        <v>18.002106250000001</v>
      </c>
      <c r="GH34" s="231">
        <v>18.948393750000001</v>
      </c>
      <c r="GI34" s="231">
        <v>20.160443749999999</v>
      </c>
      <c r="GJ34" s="231">
        <v>21.169768749999999</v>
      </c>
      <c r="GL34" s="232">
        <v>9.5993333333333339</v>
      </c>
      <c r="GM34" s="232">
        <v>8.8850083125000001</v>
      </c>
      <c r="GN34" s="232">
        <v>9.1742319375000001</v>
      </c>
      <c r="GO34" s="232">
        <v>9.4859915625000006</v>
      </c>
      <c r="GP34" s="231">
        <v>10.041388749999999</v>
      </c>
      <c r="GQ34" s="231">
        <v>10.295861875</v>
      </c>
      <c r="GR34" s="231">
        <v>10.722007187499999</v>
      </c>
      <c r="GS34" s="231">
        <v>11.28582375</v>
      </c>
      <c r="GT34" s="231">
        <v>11.9288825</v>
      </c>
      <c r="GU34" s="231">
        <v>12.610166875000001</v>
      </c>
      <c r="GW34" s="231">
        <v>7.4610000000000003</v>
      </c>
      <c r="GX34" s="231">
        <v>7.6551037351438298</v>
      </c>
      <c r="GY34" s="231">
        <v>7.2720005979246602</v>
      </c>
      <c r="GZ34" s="231">
        <v>8.9335930336438345</v>
      </c>
      <c r="HA34" s="231">
        <v>8.5786676889999995</v>
      </c>
      <c r="HB34" s="231">
        <v>10.344769569938357</v>
      </c>
      <c r="HC34" s="231">
        <v>10.621477796794519</v>
      </c>
      <c r="HD34" s="231">
        <v>11.508094566493149</v>
      </c>
      <c r="HE34" s="231">
        <v>11.739476277986299</v>
      </c>
      <c r="HF34" s="231">
        <v>12.230631652568492</v>
      </c>
      <c r="HH34" s="231">
        <v>5.4886556200000003</v>
      </c>
      <c r="HI34" s="231">
        <v>6.6559209199999998</v>
      </c>
      <c r="HJ34" s="231">
        <v>12.916666666666664</v>
      </c>
      <c r="HK34" s="231">
        <v>14.07261125</v>
      </c>
      <c r="HL34" s="231">
        <v>15.09699625</v>
      </c>
      <c r="HM34" s="231">
        <v>14.99067125</v>
      </c>
      <c r="HN34" s="231">
        <v>15.72038375</v>
      </c>
      <c r="HO34" s="231">
        <v>16.855138749999998</v>
      </c>
      <c r="HP34" s="231">
        <v>18.002106250000001</v>
      </c>
      <c r="HQ34" s="231">
        <v>18.89839375</v>
      </c>
      <c r="HR34" s="231">
        <v>20.110443750000002</v>
      </c>
      <c r="HS34" s="231">
        <v>21.119768749999999</v>
      </c>
    </row>
    <row r="35" spans="1:227" ht="15" customHeight="1">
      <c r="F35" s="188" t="s">
        <v>484</v>
      </c>
      <c r="H35" s="29"/>
      <c r="I35" s="29"/>
      <c r="J35" s="29"/>
      <c r="K35" s="29"/>
      <c r="T35" s="230">
        <v>26.863700899999998</v>
      </c>
      <c r="U35" s="230">
        <v>1.2638199999999999</v>
      </c>
      <c r="V35" s="230">
        <v>1.2638199999999999</v>
      </c>
      <c r="W35" s="230">
        <v>1.2638199999999999</v>
      </c>
      <c r="X35" s="230">
        <v>1.2638199999999999</v>
      </c>
      <c r="Y35" s="230">
        <v>1.2638199999999999</v>
      </c>
      <c r="Z35" s="230">
        <v>1.2638199999999999</v>
      </c>
      <c r="AA35" s="230">
        <v>1.2638199999999999</v>
      </c>
      <c r="AB35" s="230">
        <v>1.2638199999999999</v>
      </c>
      <c r="AC35" s="230">
        <v>1.2638199999999999</v>
      </c>
      <c r="AD35" s="230">
        <v>1.2638199999999999</v>
      </c>
      <c r="AE35" s="230">
        <v>0</v>
      </c>
      <c r="AF35" s="230">
        <v>0</v>
      </c>
      <c r="AG35" s="230">
        <v>0</v>
      </c>
      <c r="AH35" s="230">
        <v>0</v>
      </c>
      <c r="AI35" s="230">
        <v>0</v>
      </c>
      <c r="AJ35" s="230">
        <v>0</v>
      </c>
      <c r="AL35" s="231">
        <v>26.863700899999998</v>
      </c>
      <c r="AM35" s="231">
        <v>1.2638199999999999</v>
      </c>
      <c r="AN35" s="231">
        <v>1.2638199999999999</v>
      </c>
      <c r="AO35" s="231">
        <v>1.2638199999999999</v>
      </c>
      <c r="AP35" s="231">
        <v>1.2638199999999999</v>
      </c>
      <c r="AQ35" s="231">
        <v>1.2638199999999999</v>
      </c>
      <c r="AR35" s="231">
        <v>1.2638199999999999</v>
      </c>
      <c r="AS35" s="231">
        <v>1.2638199999999999</v>
      </c>
      <c r="AT35" s="231">
        <v>1.2638199999999999</v>
      </c>
      <c r="AU35" s="231">
        <v>1.2638199999999999</v>
      </c>
      <c r="AV35" s="231">
        <v>1.2638199999999999</v>
      </c>
      <c r="AX35" s="232">
        <v>0</v>
      </c>
      <c r="AY35" s="232">
        <v>0</v>
      </c>
      <c r="AZ35" s="232">
        <v>0</v>
      </c>
      <c r="BA35" s="232">
        <v>0</v>
      </c>
      <c r="BB35" s="232">
        <v>0</v>
      </c>
      <c r="BC35" s="232">
        <v>0</v>
      </c>
      <c r="BD35" s="232">
        <v>0</v>
      </c>
      <c r="BE35" s="232">
        <v>0</v>
      </c>
      <c r="BF35" s="232">
        <v>0</v>
      </c>
      <c r="BG35" s="232">
        <v>0</v>
      </c>
      <c r="BH35" s="232">
        <v>0</v>
      </c>
      <c r="BJ35" s="231"/>
      <c r="BK35" s="231"/>
      <c r="BL35" s="231"/>
      <c r="BM35" s="231"/>
      <c r="BN35" s="231"/>
      <c r="BO35" s="231">
        <v>26.3901009</v>
      </c>
      <c r="BP35" s="231">
        <v>1.2638199999999999</v>
      </c>
      <c r="BQ35" s="231">
        <v>1.2638199999999999</v>
      </c>
      <c r="BR35" s="231">
        <v>1.2638199999999999</v>
      </c>
      <c r="BS35" s="231">
        <v>1.2638199999999999</v>
      </c>
      <c r="BT35" s="231">
        <v>1.2638199999999999</v>
      </c>
      <c r="BU35" s="231">
        <v>1.2638199999999999</v>
      </c>
      <c r="BV35" s="231">
        <v>1.2638199999999999</v>
      </c>
      <c r="BW35" s="231">
        <v>1.2638199999999999</v>
      </c>
      <c r="BX35" s="231">
        <v>1.2638199999999999</v>
      </c>
      <c r="BY35" s="231">
        <v>1.2638199999999999</v>
      </c>
      <c r="CA35" s="232">
        <v>0</v>
      </c>
      <c r="CB35" s="232">
        <v>0</v>
      </c>
      <c r="CC35" s="232">
        <v>0</v>
      </c>
      <c r="CD35" s="232">
        <v>0</v>
      </c>
      <c r="CE35" s="232">
        <v>0</v>
      </c>
      <c r="CF35" s="232">
        <v>0.47359999999999758</v>
      </c>
      <c r="CG35" s="232">
        <v>0</v>
      </c>
      <c r="CH35" s="232">
        <v>0</v>
      </c>
      <c r="CI35" s="232">
        <v>0</v>
      </c>
      <c r="CJ35" s="232">
        <v>0</v>
      </c>
      <c r="CK35" s="232">
        <v>0</v>
      </c>
      <c r="CL35" s="232">
        <v>0</v>
      </c>
      <c r="CM35" s="232">
        <v>0</v>
      </c>
      <c r="CN35" s="232">
        <v>0</v>
      </c>
      <c r="CO35" s="232">
        <v>0</v>
      </c>
      <c r="CP35" s="232">
        <v>0</v>
      </c>
      <c r="CU35" s="232">
        <v>0</v>
      </c>
      <c r="CV35" s="232">
        <v>0</v>
      </c>
      <c r="CW35" s="232">
        <v>0</v>
      </c>
      <c r="CX35" s="232">
        <v>0</v>
      </c>
      <c r="CY35" s="232">
        <v>2.62184222</v>
      </c>
      <c r="CZ35" s="232">
        <v>2.62184222</v>
      </c>
      <c r="DA35" s="232">
        <v>2.5747409999999999</v>
      </c>
      <c r="DB35" s="232">
        <v>2.5747409999999999</v>
      </c>
      <c r="DC35" s="232">
        <v>2.5747409999999999</v>
      </c>
      <c r="DD35" s="232">
        <v>2.5747409999999999</v>
      </c>
      <c r="DE35" s="232">
        <v>2.5747409999999999</v>
      </c>
      <c r="DF35" s="232">
        <v>1.2638199999999999</v>
      </c>
      <c r="DG35" s="232">
        <v>1.2638199999999999</v>
      </c>
      <c r="DJ35" s="227"/>
      <c r="DK35" s="227">
        <v>0</v>
      </c>
      <c r="DN35" s="227">
        <v>0</v>
      </c>
      <c r="DQ35" s="227">
        <v>0</v>
      </c>
      <c r="DT35" s="227">
        <v>0</v>
      </c>
      <c r="DW35" s="236">
        <v>2.62184222</v>
      </c>
      <c r="DZ35" s="233">
        <v>2.62184222</v>
      </c>
      <c r="EB35" s="231">
        <v>2.6920000000000002</v>
      </c>
      <c r="EC35" s="231">
        <v>2.5747409999999999</v>
      </c>
      <c r="ED35" s="231">
        <v>2.5747409999999999</v>
      </c>
      <c r="EE35" s="231">
        <v>2.5747409999999999</v>
      </c>
      <c r="EF35" s="231">
        <v>2.5747409999999999</v>
      </c>
      <c r="EG35" s="231">
        <v>2.5747409999999999</v>
      </c>
      <c r="EH35" s="231">
        <v>2.5747409999999999</v>
      </c>
      <c r="EI35" s="231">
        <v>2.5747409999999999</v>
      </c>
      <c r="EJ35" s="231">
        <v>2.5747409999999999</v>
      </c>
      <c r="EK35" s="231">
        <v>2.5747409999999999</v>
      </c>
      <c r="EL35" s="231">
        <v>2.5747409999999999</v>
      </c>
      <c r="EM35" s="231">
        <v>2.5747409999999999</v>
      </c>
      <c r="EN35" s="231">
        <v>2.5747409999999999</v>
      </c>
      <c r="EP35" s="231">
        <v>2.6555</v>
      </c>
      <c r="EQ35" s="231">
        <v>2.5747409999999999</v>
      </c>
      <c r="ER35" s="231">
        <v>2.5747409999999999</v>
      </c>
      <c r="ES35" s="231">
        <v>2.5747409999999999</v>
      </c>
      <c r="ET35" s="231">
        <v>2.5747409999999999</v>
      </c>
      <c r="EU35" s="231">
        <v>2.5747409999999999</v>
      </c>
      <c r="EV35" s="231">
        <v>2.5747409999999999</v>
      </c>
      <c r="EW35" s="231">
        <v>2.5747409999999999</v>
      </c>
      <c r="EX35" s="231">
        <v>2.5747409999999999</v>
      </c>
      <c r="EY35" s="231">
        <v>2.5747409999999999</v>
      </c>
      <c r="EZ35" s="231">
        <v>2.5747409999999999</v>
      </c>
      <c r="FA35" s="231">
        <v>2.5747409999999999</v>
      </c>
      <c r="FB35" s="231">
        <v>2.5747409999999999</v>
      </c>
      <c r="FD35" s="231">
        <v>2.6890000000000001</v>
      </c>
      <c r="FE35" s="231">
        <v>2.5747409999999999</v>
      </c>
      <c r="FF35" s="231">
        <v>2.5747409999999999</v>
      </c>
      <c r="FG35" s="231">
        <v>2.5747409999999999</v>
      </c>
      <c r="FH35" s="231">
        <v>2.5747409999999999</v>
      </c>
      <c r="FI35" s="231">
        <v>2.5747409999999999</v>
      </c>
      <c r="FJ35" s="231">
        <v>2.5747409999999999</v>
      </c>
      <c r="FK35" s="231">
        <v>2.5747409999999999</v>
      </c>
      <c r="FL35" s="231">
        <v>2.5747409999999999</v>
      </c>
      <c r="FM35" s="231">
        <v>2.5747409999999999</v>
      </c>
      <c r="FO35" s="231">
        <v>2.7</v>
      </c>
      <c r="FP35" s="231">
        <v>2.5747409999999999</v>
      </c>
      <c r="FQ35" s="231">
        <v>2.5747409999999999</v>
      </c>
      <c r="FR35" s="231">
        <v>2.5747409999999999</v>
      </c>
      <c r="FS35" s="231">
        <v>2.5747409999999999</v>
      </c>
      <c r="FT35" s="231">
        <v>2.5747409999999999</v>
      </c>
      <c r="FU35" s="231">
        <v>2.5747409999999999</v>
      </c>
      <c r="FV35" s="231">
        <v>2.5747409999999999</v>
      </c>
      <c r="FW35" s="231">
        <v>2.5747409999999999</v>
      </c>
      <c r="FX35" s="231">
        <v>2.5747409999999999</v>
      </c>
      <c r="FY35" s="231">
        <v>2.5747409999999999</v>
      </c>
      <c r="GA35" s="232">
        <v>2.5747409999999999</v>
      </c>
      <c r="GB35" s="231">
        <v>2.5747409999999999</v>
      </c>
      <c r="GC35" s="231">
        <v>2.5747409999999999</v>
      </c>
      <c r="GD35" s="231">
        <v>2.5747409999999999</v>
      </c>
      <c r="GE35" s="231">
        <v>2.5747409999999999</v>
      </c>
      <c r="GF35" s="231">
        <v>2.5747409999999999</v>
      </c>
      <c r="GG35" s="231">
        <v>2.5747409999999999</v>
      </c>
      <c r="GH35" s="231">
        <v>2.5747409999999999</v>
      </c>
      <c r="GI35" s="231">
        <v>2.5747409999999999</v>
      </c>
      <c r="GJ35" s="231">
        <v>2.5747409999999999</v>
      </c>
      <c r="GL35" s="232">
        <v>2.5219999999999998</v>
      </c>
      <c r="GM35" s="232">
        <v>2.5747409999999999</v>
      </c>
      <c r="GN35" s="232">
        <v>2.5747409999999999</v>
      </c>
      <c r="GO35" s="232">
        <v>2.5747409999999999</v>
      </c>
      <c r="GP35" s="231">
        <v>2.5747409999999999</v>
      </c>
      <c r="GQ35" s="231">
        <v>2.5747409999999999</v>
      </c>
      <c r="GR35" s="231">
        <v>2.5747409999999999</v>
      </c>
      <c r="GS35" s="231">
        <v>2.5747409999999999</v>
      </c>
      <c r="GT35" s="231">
        <v>2.5747409999999999</v>
      </c>
      <c r="GU35" s="231">
        <v>2.5747409999999999</v>
      </c>
      <c r="GW35" s="231">
        <v>1.327</v>
      </c>
      <c r="GX35" s="231">
        <v>1.2638199999999999</v>
      </c>
      <c r="GY35" s="231">
        <v>1.2638199999999999</v>
      </c>
      <c r="GZ35" s="231">
        <v>1.2638199999999999</v>
      </c>
      <c r="HA35" s="231">
        <v>1.2638199999999999</v>
      </c>
      <c r="HB35" s="231">
        <v>1.2638199999999999</v>
      </c>
      <c r="HC35" s="231">
        <v>1.2638199999999999</v>
      </c>
      <c r="HD35" s="231">
        <v>1.2638199999999999</v>
      </c>
      <c r="HE35" s="231">
        <v>1.2638199999999999</v>
      </c>
      <c r="HF35" s="231">
        <v>1.2638199999999999</v>
      </c>
      <c r="HH35" s="231">
        <v>2.6910425200000003</v>
      </c>
      <c r="HI35" s="231">
        <v>2.6995246099999992</v>
      </c>
      <c r="HJ35" s="231">
        <v>2.6379999999999999</v>
      </c>
      <c r="HK35" s="231">
        <v>2.5747409999999999</v>
      </c>
      <c r="HL35" s="231">
        <v>2.5747409999999999</v>
      </c>
      <c r="HM35" s="231">
        <v>2.5747409999999999</v>
      </c>
      <c r="HN35" s="231">
        <v>2.5747409999999999</v>
      </c>
      <c r="HO35" s="231">
        <v>2.5747409999999999</v>
      </c>
      <c r="HP35" s="231">
        <v>2.5747409999999999</v>
      </c>
      <c r="HQ35" s="231">
        <v>2.5747409999999999</v>
      </c>
      <c r="HR35" s="231">
        <v>2.5747409999999999</v>
      </c>
      <c r="HS35" s="231">
        <v>2.5747409999999999</v>
      </c>
    </row>
    <row r="36" spans="1:227" s="29" customFormat="1" ht="15" customHeight="1">
      <c r="A36" s="257"/>
      <c r="B36" s="257"/>
      <c r="C36" s="208"/>
      <c r="D36" s="258"/>
      <c r="F36" s="19"/>
      <c r="G36" s="29" t="s">
        <v>485</v>
      </c>
      <c r="T36" s="239">
        <v>369.02729742358315</v>
      </c>
      <c r="U36" s="239">
        <v>325.84332481145151</v>
      </c>
      <c r="V36" s="239">
        <v>324.70737019131627</v>
      </c>
      <c r="W36" s="239">
        <v>327.30147418585079</v>
      </c>
      <c r="X36" s="239">
        <v>327.25331505835408</v>
      </c>
      <c r="Y36" s="239">
        <v>316.6692399623339</v>
      </c>
      <c r="Z36" s="239">
        <v>311.61198479536404</v>
      </c>
      <c r="AA36" s="239">
        <v>297.87544734063715</v>
      </c>
      <c r="AB36" s="239">
        <v>298.36130922040144</v>
      </c>
      <c r="AC36" s="239">
        <v>297.36778975715561</v>
      </c>
      <c r="AD36" s="239">
        <v>298.345149419199</v>
      </c>
      <c r="AE36" s="239">
        <v>288.37248512023353</v>
      </c>
      <c r="AF36" s="239">
        <v>296.27404612638708</v>
      </c>
      <c r="AG36" s="239">
        <v>306.06326330418545</v>
      </c>
      <c r="AH36" s="239">
        <v>312.06556616620162</v>
      </c>
      <c r="AI36" s="239">
        <v>261.89514501228291</v>
      </c>
      <c r="AJ36" s="239">
        <v>333.74399392690435</v>
      </c>
      <c r="AL36" s="240">
        <v>369.02729742358315</v>
      </c>
      <c r="AM36" s="240">
        <v>325.84332481145151</v>
      </c>
      <c r="AN36" s="240">
        <v>324.70737019131627</v>
      </c>
      <c r="AO36" s="240">
        <v>327.19217418585077</v>
      </c>
      <c r="AP36" s="240">
        <v>327.03281505835412</v>
      </c>
      <c r="AQ36" s="240">
        <v>316.52913996233389</v>
      </c>
      <c r="AR36" s="240">
        <v>311.39148479536408</v>
      </c>
      <c r="AS36" s="240">
        <v>297.73534734063713</v>
      </c>
      <c r="AT36" s="240">
        <v>298.23660922040142</v>
      </c>
      <c r="AU36" s="240">
        <v>297.24308975715564</v>
      </c>
      <c r="AV36" s="240">
        <v>298.10794941919897</v>
      </c>
      <c r="AW36" s="259"/>
      <c r="AX36" s="232">
        <v>0</v>
      </c>
      <c r="AY36" s="232">
        <v>0</v>
      </c>
      <c r="AZ36" s="232">
        <v>0</v>
      </c>
      <c r="BA36" s="232">
        <v>0.10930000000001883</v>
      </c>
      <c r="BB36" s="232">
        <v>0.22049999999995862</v>
      </c>
      <c r="BC36" s="232">
        <v>0.1401000000000181</v>
      </c>
      <c r="BD36" s="232">
        <v>0.22049999999995862</v>
      </c>
      <c r="BE36" s="232">
        <v>0.1401000000000181</v>
      </c>
      <c r="BF36" s="232">
        <v>0.12470000000001846</v>
      </c>
      <c r="BG36" s="232">
        <v>0.12469999999996162</v>
      </c>
      <c r="BH36" s="232">
        <v>0.23720000000002983</v>
      </c>
      <c r="BO36" s="29">
        <v>369.54823536999993</v>
      </c>
      <c r="BP36" s="29">
        <v>327.2850205894332</v>
      </c>
      <c r="BQ36" s="29">
        <v>327.42476143797381</v>
      </c>
      <c r="BR36" s="29">
        <v>332.12990885442605</v>
      </c>
      <c r="BS36" s="29">
        <v>332.41789727076508</v>
      </c>
      <c r="BT36" s="29">
        <v>321.82221282474489</v>
      </c>
      <c r="BU36" s="29">
        <v>316.81262513277505</v>
      </c>
      <c r="BV36" s="29">
        <v>303.22531624054812</v>
      </c>
      <c r="BW36" s="29">
        <v>307.65880354531231</v>
      </c>
      <c r="BX36" s="29">
        <v>308.48566446859974</v>
      </c>
      <c r="BY36" s="29">
        <v>310.46245372817435</v>
      </c>
      <c r="BZ36" s="259"/>
      <c r="CA36" s="249">
        <v>0</v>
      </c>
      <c r="CB36" s="249">
        <v>0</v>
      </c>
      <c r="CC36" s="260">
        <v>0</v>
      </c>
      <c r="CD36" s="249">
        <v>0</v>
      </c>
      <c r="CE36" s="249">
        <v>0</v>
      </c>
      <c r="CF36" s="249">
        <v>-0.5209379464167796</v>
      </c>
      <c r="CG36" s="249">
        <v>-1.4416957779816926</v>
      </c>
      <c r="CH36" s="249">
        <v>-2.7173912466575416</v>
      </c>
      <c r="CI36" s="249">
        <v>-4.8284346685752553</v>
      </c>
      <c r="CJ36" s="249">
        <v>-5.1645822124110055</v>
      </c>
      <c r="CK36" s="249">
        <v>-5.1529728624109907</v>
      </c>
      <c r="CL36" s="249">
        <v>-5.2006403374110164</v>
      </c>
      <c r="CM36" s="249">
        <v>-5.3498688999109731</v>
      </c>
      <c r="CN36" s="249">
        <v>-9.2974943249108719</v>
      </c>
      <c r="CO36" s="249">
        <v>-11.117874711444131</v>
      </c>
      <c r="CP36" s="249">
        <v>-12.117304308975349</v>
      </c>
      <c r="CR36" s="261"/>
      <c r="CU36" s="249">
        <v>240.675501157111</v>
      </c>
      <c r="CV36" s="249">
        <v>227.58539999999999</v>
      </c>
      <c r="CW36" s="249">
        <v>236.74404249858395</v>
      </c>
      <c r="CX36" s="249">
        <v>233.71268975132946</v>
      </c>
      <c r="CY36" s="249">
        <v>228.55825775198772</v>
      </c>
      <c r="CZ36" s="249">
        <v>251.32007572515815</v>
      </c>
      <c r="DA36" s="249">
        <v>281.74522475268611</v>
      </c>
      <c r="DB36" s="249">
        <v>313.7960368016245</v>
      </c>
      <c r="DC36" s="249">
        <v>330.74802675176602</v>
      </c>
      <c r="DD36" s="249">
        <v>331.7225640685902</v>
      </c>
      <c r="DE36" s="249">
        <v>332.77574502965342</v>
      </c>
      <c r="DF36" s="249">
        <v>341.22917534512794</v>
      </c>
      <c r="DG36" s="249">
        <v>343.42712437845847</v>
      </c>
      <c r="DJ36" s="227"/>
      <c r="DK36" s="262">
        <v>240.675501157111</v>
      </c>
      <c r="DN36" s="262">
        <v>227.58539999999999</v>
      </c>
      <c r="DQ36" s="262">
        <v>236.74404249858395</v>
      </c>
      <c r="DS36" s="5"/>
      <c r="DT36" s="262">
        <v>233.71268975132946</v>
      </c>
      <c r="DW36" s="262">
        <v>228.55825775198772</v>
      </c>
      <c r="DY36" s="5"/>
      <c r="DZ36" s="262">
        <v>251.32007572515815</v>
      </c>
      <c r="EB36" s="262">
        <v>252.7099</v>
      </c>
      <c r="EC36" s="262">
        <v>281.74522475268611</v>
      </c>
      <c r="ED36" s="262">
        <v>309.80713556410211</v>
      </c>
      <c r="EE36" s="262">
        <v>317.92965943061449</v>
      </c>
      <c r="EF36" s="262">
        <v>322.54120927373583</v>
      </c>
      <c r="EG36" s="262">
        <v>330.9322229280196</v>
      </c>
      <c r="EH36" s="262">
        <v>334.34215082592647</v>
      </c>
      <c r="EI36" s="262">
        <v>337.35397262751047</v>
      </c>
      <c r="EJ36" s="262">
        <v>326.11634083888055</v>
      </c>
      <c r="EK36" s="262">
        <v>327.47540581467433</v>
      </c>
      <c r="EL36" s="262">
        <v>330.68755046693701</v>
      </c>
      <c r="EM36" s="262">
        <v>330.26010617633511</v>
      </c>
      <c r="EN36" s="262">
        <v>341.33702361580765</v>
      </c>
      <c r="EO36" s="5"/>
      <c r="EP36" s="262">
        <v>279.50666666666666</v>
      </c>
      <c r="EQ36" s="262">
        <v>313.7960368016245</v>
      </c>
      <c r="ER36" s="262">
        <v>325.40314263789907</v>
      </c>
      <c r="ES36" s="262">
        <v>340.14621057874291</v>
      </c>
      <c r="ET36" s="262">
        <v>356.95611048676858</v>
      </c>
      <c r="EU36" s="262">
        <v>369.26641151119622</v>
      </c>
      <c r="EV36" s="262">
        <v>371.55798771722812</v>
      </c>
      <c r="EW36" s="262">
        <v>354.88383212285169</v>
      </c>
      <c r="EX36" s="262">
        <v>355.53391710424762</v>
      </c>
      <c r="EY36" s="262">
        <v>356.37927332527846</v>
      </c>
      <c r="EZ36" s="262">
        <v>353.40221581327631</v>
      </c>
      <c r="FA36" s="262">
        <v>343.86044464663956</v>
      </c>
      <c r="FB36" s="262">
        <v>345.63219746201401</v>
      </c>
      <c r="FD36" s="262">
        <v>281.91300000000007</v>
      </c>
      <c r="FE36" s="262">
        <v>330.74802675176602</v>
      </c>
      <c r="FF36" s="262">
        <v>361.69098840919145</v>
      </c>
      <c r="FG36" s="262">
        <v>375.1697694044646</v>
      </c>
      <c r="FH36" s="262">
        <v>400.17013139245739</v>
      </c>
      <c r="FI36" s="262">
        <v>414.21212114784282</v>
      </c>
      <c r="FJ36" s="262">
        <v>408.58562838706291</v>
      </c>
      <c r="FK36" s="262">
        <v>421.02297943220833</v>
      </c>
      <c r="FL36" s="262">
        <v>428.81611366868697</v>
      </c>
      <c r="FM36" s="262">
        <v>441.4982559387301</v>
      </c>
      <c r="FN36" s="239"/>
      <c r="FO36" s="262">
        <v>301.11016666666666</v>
      </c>
      <c r="FP36" s="262">
        <v>331.7225640685902</v>
      </c>
      <c r="FQ36" s="262">
        <v>351.92402659369463</v>
      </c>
      <c r="FR36" s="262">
        <v>368.88046565009336</v>
      </c>
      <c r="FS36" s="262">
        <v>385.8491581871113</v>
      </c>
      <c r="FT36" s="262">
        <v>387.16811813651583</v>
      </c>
      <c r="FU36" s="262">
        <v>403.20761326007505</v>
      </c>
      <c r="FV36" s="262">
        <v>417.26198141567318</v>
      </c>
      <c r="FW36" s="262">
        <v>431.33637599198403</v>
      </c>
      <c r="FX36" s="262">
        <v>437.93507164998999</v>
      </c>
      <c r="FY36" s="262">
        <v>452.34637664433376</v>
      </c>
      <c r="FZ36" s="227"/>
      <c r="GA36" s="262">
        <v>331.7225640685902</v>
      </c>
      <c r="GB36" s="262">
        <v>351.92402659369463</v>
      </c>
      <c r="GC36" s="262">
        <v>368.63046565009336</v>
      </c>
      <c r="GD36" s="262">
        <v>384.8491581871113</v>
      </c>
      <c r="GE36" s="262">
        <v>386.00066961698479</v>
      </c>
      <c r="GF36" s="262">
        <v>401.87271622101304</v>
      </c>
      <c r="GG36" s="262">
        <v>415.92708437661111</v>
      </c>
      <c r="GH36" s="262">
        <v>430.00147895292196</v>
      </c>
      <c r="GI36" s="262">
        <v>436.60017461092787</v>
      </c>
      <c r="GJ36" s="262">
        <v>451.01147960527169</v>
      </c>
      <c r="GK36" s="239"/>
      <c r="GL36" s="262">
        <v>321.51570985194968</v>
      </c>
      <c r="GM36" s="262">
        <v>332.77574502965342</v>
      </c>
      <c r="GN36" s="262">
        <v>355.28978323427327</v>
      </c>
      <c r="GO36" s="262">
        <v>370.21771118241384</v>
      </c>
      <c r="GP36" s="262">
        <v>374.40897721473902</v>
      </c>
      <c r="GQ36" s="262">
        <v>385.40013271338898</v>
      </c>
      <c r="GR36" s="262">
        <v>394.09722709957998</v>
      </c>
      <c r="GS36" s="262">
        <v>404.26406046362968</v>
      </c>
      <c r="GT36" s="262">
        <v>405.40031805089995</v>
      </c>
      <c r="GU36" s="262">
        <v>416.13465335416635</v>
      </c>
      <c r="GW36" s="262">
        <v>333.25000000000006</v>
      </c>
      <c r="GX36" s="262">
        <v>341.22917534512794</v>
      </c>
      <c r="GY36" s="262">
        <v>343.42712437845847</v>
      </c>
      <c r="GZ36" s="262">
        <v>336.13904011921647</v>
      </c>
      <c r="HA36" s="262">
        <v>345.2910183241865</v>
      </c>
      <c r="HB36" s="262">
        <v>357.63298539209455</v>
      </c>
      <c r="HC36" s="262">
        <v>367.52914589133269</v>
      </c>
      <c r="HD36" s="262">
        <v>367.7167590548089</v>
      </c>
      <c r="HE36" s="262">
        <v>376.38146178211855</v>
      </c>
      <c r="HF36" s="262">
        <v>353.69947671361791</v>
      </c>
      <c r="HH36" s="29">
        <v>287.09208205999994</v>
      </c>
      <c r="HI36" s="29">
        <v>293.68163633000006</v>
      </c>
      <c r="HJ36" s="29">
        <v>336.73832921988156</v>
      </c>
      <c r="HK36" s="29">
        <v>351.92402659369463</v>
      </c>
      <c r="HL36" s="29">
        <v>369.38046565009336</v>
      </c>
      <c r="HM36" s="29">
        <v>387.8491581871113</v>
      </c>
      <c r="HN36" s="29">
        <v>389.5030151755779</v>
      </c>
      <c r="HO36" s="29">
        <v>405.8774073381993</v>
      </c>
      <c r="HP36" s="29">
        <v>419.93177549379732</v>
      </c>
      <c r="HQ36" s="29">
        <v>433.87950340344156</v>
      </c>
      <c r="HR36" s="29">
        <v>440.43986572811417</v>
      </c>
      <c r="HS36" s="29">
        <v>454.85117072245788</v>
      </c>
    </row>
    <row r="37" spans="1:227" ht="15" customHeight="1">
      <c r="F37" s="268" t="s">
        <v>590</v>
      </c>
      <c r="H37" s="29"/>
      <c r="I37" s="29"/>
      <c r="J37" s="29"/>
      <c r="K37" s="29"/>
      <c r="T37" s="253">
        <v>76.533695099999989</v>
      </c>
      <c r="U37" s="253">
        <v>65.524619860991251</v>
      </c>
      <c r="V37" s="253">
        <v>66.451886271581159</v>
      </c>
      <c r="W37" s="253">
        <v>59.646719750613563</v>
      </c>
      <c r="X37" s="253">
        <v>54.915360292394809</v>
      </c>
      <c r="Y37" s="253">
        <v>56.467329908845073</v>
      </c>
      <c r="Z37" s="253">
        <v>57.858047408728545</v>
      </c>
      <c r="AA37" s="253">
        <v>58.91730730513455</v>
      </c>
      <c r="AB37" s="253">
        <v>60.234397662097166</v>
      </c>
      <c r="AC37" s="253">
        <v>61.709807541812424</v>
      </c>
      <c r="AD37" s="253">
        <v>63.228322036678904</v>
      </c>
      <c r="AE37" s="253">
        <v>64.791388088608088</v>
      </c>
      <c r="AF37" s="253">
        <v>64.297887764040865</v>
      </c>
      <c r="AG37" s="253">
        <v>65.22050877580233</v>
      </c>
      <c r="AH37" s="253">
        <v>66.882067212633132</v>
      </c>
      <c r="AI37" s="253">
        <v>68.594720689839392</v>
      </c>
      <c r="AJ37" s="253">
        <v>70.360228853639143</v>
      </c>
      <c r="AL37" s="232">
        <v>76.533695099999989</v>
      </c>
      <c r="AM37" s="232">
        <v>65.524619860991251</v>
      </c>
      <c r="AN37" s="232">
        <v>66.451886271581159</v>
      </c>
      <c r="AO37" s="232">
        <v>59.646719750613563</v>
      </c>
      <c r="AP37" s="232">
        <v>54.915360292394809</v>
      </c>
      <c r="AQ37" s="232">
        <v>56.467329908845073</v>
      </c>
      <c r="AR37" s="232">
        <v>57.858047408728545</v>
      </c>
      <c r="AS37" s="232">
        <v>58.91730730513455</v>
      </c>
      <c r="AT37" s="232">
        <v>60.234397662097166</v>
      </c>
      <c r="AU37" s="232">
        <v>61.709807541812424</v>
      </c>
      <c r="AV37" s="232">
        <v>63.228322036678904</v>
      </c>
      <c r="AX37" s="232">
        <v>0</v>
      </c>
      <c r="AY37" s="232">
        <v>0</v>
      </c>
      <c r="AZ37" s="232">
        <v>0</v>
      </c>
      <c r="BA37" s="232">
        <v>0</v>
      </c>
      <c r="BB37" s="232">
        <v>0</v>
      </c>
      <c r="BC37" s="232">
        <v>0</v>
      </c>
      <c r="BD37" s="232">
        <v>0</v>
      </c>
      <c r="BE37" s="232">
        <v>0</v>
      </c>
      <c r="BF37" s="232">
        <v>0</v>
      </c>
      <c r="BG37" s="232">
        <v>0</v>
      </c>
      <c r="BH37" s="232">
        <v>0</v>
      </c>
      <c r="BJ37" s="231"/>
      <c r="BK37" s="231"/>
      <c r="BL37" s="231"/>
      <c r="BM37" s="231"/>
      <c r="BN37" s="231"/>
      <c r="BO37" s="231">
        <v>36.463714810000013</v>
      </c>
      <c r="BP37" s="231">
        <v>68.774619860991251</v>
      </c>
      <c r="BQ37" s="231">
        <v>64.150618277357367</v>
      </c>
      <c r="BR37" s="231">
        <v>57.286722494395832</v>
      </c>
      <c r="BS37" s="231">
        <v>54.454961999660632</v>
      </c>
      <c r="BT37" s="231">
        <v>55.994491830183307</v>
      </c>
      <c r="BU37" s="231">
        <v>57.372435010767674</v>
      </c>
      <c r="BV37" s="231">
        <v>58.418577095283183</v>
      </c>
      <c r="BW37" s="231">
        <v>59.722196949478565</v>
      </c>
      <c r="BX37" s="231">
        <v>61.183774191840641</v>
      </c>
      <c r="BY37" s="231">
        <v>62.688084219107651</v>
      </c>
      <c r="CA37" s="232">
        <v>0</v>
      </c>
      <c r="CB37" s="232">
        <v>0</v>
      </c>
      <c r="CC37" s="232">
        <v>0</v>
      </c>
      <c r="CD37" s="232">
        <v>0</v>
      </c>
      <c r="CE37" s="232">
        <v>0</v>
      </c>
      <c r="CF37" s="232">
        <v>40.069980289999975</v>
      </c>
      <c r="CG37" s="232">
        <v>-3.25</v>
      </c>
      <c r="CH37" s="232">
        <v>2.3012679942237924</v>
      </c>
      <c r="CI37" s="232">
        <v>2.3599972562177314</v>
      </c>
      <c r="CJ37" s="232">
        <v>0.4603982927341761</v>
      </c>
      <c r="CK37" s="232">
        <v>0.4728380786617663</v>
      </c>
      <c r="CL37" s="232">
        <v>0.48561239796087108</v>
      </c>
      <c r="CM37" s="232">
        <v>0.49873020985136662</v>
      </c>
      <c r="CN37" s="232">
        <v>0.51220071261860056</v>
      </c>
      <c r="CO37" s="232">
        <v>0.52603334997178308</v>
      </c>
      <c r="CP37" s="232">
        <v>0.54023781757125278</v>
      </c>
      <c r="CU37" s="232">
        <v>45</v>
      </c>
      <c r="CV37" s="232">
        <v>45</v>
      </c>
      <c r="CW37" s="232">
        <v>45</v>
      </c>
      <c r="CX37" s="232">
        <v>21.866118470025555</v>
      </c>
      <c r="CY37" s="232">
        <v>16.322468430579288</v>
      </c>
      <c r="CZ37" s="232">
        <v>32.856816800135256</v>
      </c>
      <c r="DA37" s="232">
        <v>38.544542530498774</v>
      </c>
      <c r="DB37" s="232">
        <v>139.38601161287451</v>
      </c>
      <c r="DC37" s="232">
        <v>125.50361095375507</v>
      </c>
      <c r="DD37" s="232">
        <v>101.44593984385195</v>
      </c>
      <c r="DE37" s="232">
        <v>47.505966818970371</v>
      </c>
      <c r="DF37" s="232">
        <v>36.28759812398858</v>
      </c>
      <c r="DG37" s="232">
        <v>37.024018010448451</v>
      </c>
      <c r="DJ37" s="227"/>
      <c r="DK37" s="270">
        <v>45</v>
      </c>
      <c r="DN37" s="270">
        <v>45</v>
      </c>
      <c r="DQ37" s="270">
        <v>45</v>
      </c>
      <c r="DT37" s="5">
        <v>21.866118470025555</v>
      </c>
      <c r="DW37" s="236">
        <v>16.322468430579288</v>
      </c>
      <c r="DZ37" s="233">
        <v>32.856816800135256</v>
      </c>
      <c r="EB37" s="231">
        <v>16.331</v>
      </c>
      <c r="EC37" s="231">
        <v>38.544542530498774</v>
      </c>
      <c r="ED37" s="231">
        <v>61.63031583313407</v>
      </c>
      <c r="EE37" s="231">
        <v>72.908818867808151</v>
      </c>
      <c r="EF37" s="231">
        <v>84.209205793657347</v>
      </c>
      <c r="EG37" s="231">
        <v>90.846716168277027</v>
      </c>
      <c r="EH37" s="231">
        <v>96.503697463879689</v>
      </c>
      <c r="EI37" s="231">
        <v>99.231138923661277</v>
      </c>
      <c r="EJ37" s="231">
        <v>103.96914976296961</v>
      </c>
      <c r="EK37" s="231">
        <v>107.0681599189431</v>
      </c>
      <c r="EL37" s="231">
        <v>113.94064868580891</v>
      </c>
      <c r="EM37" s="231">
        <v>105.57139592786487</v>
      </c>
      <c r="EN37" s="231">
        <v>71.780559256390248</v>
      </c>
      <c r="EP37" s="231">
        <v>56.542999999999999</v>
      </c>
      <c r="EQ37" s="231">
        <v>139.38601161287451</v>
      </c>
      <c r="ER37" s="231">
        <v>123.53999333236594</v>
      </c>
      <c r="ES37" s="231">
        <v>100.1019028745288</v>
      </c>
      <c r="ET37" s="231">
        <v>78.934213863630177</v>
      </c>
      <c r="EU37" s="231">
        <v>95.57328784302409</v>
      </c>
      <c r="EV37" s="231">
        <v>105.77282490599613</v>
      </c>
      <c r="EW37" s="231">
        <v>109.49040345657536</v>
      </c>
      <c r="EX37" s="231">
        <v>111.19657294835416</v>
      </c>
      <c r="EY37" s="231">
        <v>122.96310471749153</v>
      </c>
      <c r="EZ37" s="231">
        <v>134.38885026784152</v>
      </c>
      <c r="FA37" s="231">
        <v>136.72952117639596</v>
      </c>
      <c r="FB37" s="231">
        <v>136.94135249592199</v>
      </c>
      <c r="FD37" s="231">
        <v>71.395349629999998</v>
      </c>
      <c r="FE37" s="231">
        <v>125.50361095375507</v>
      </c>
      <c r="FF37" s="231">
        <v>137.59394354847063</v>
      </c>
      <c r="FG37" s="231">
        <v>127.24310578113</v>
      </c>
      <c r="FH37" s="231">
        <v>147.36350685843195</v>
      </c>
      <c r="FI37" s="231">
        <v>150.97436639208917</v>
      </c>
      <c r="FJ37" s="231">
        <v>153.16145804155283</v>
      </c>
      <c r="FK37" s="231">
        <v>151.45472699578616</v>
      </c>
      <c r="FL37" s="231">
        <v>152.14615247086701</v>
      </c>
      <c r="FM37" s="231">
        <v>156.78716197187595</v>
      </c>
      <c r="FO37" s="231">
        <v>105.036</v>
      </c>
      <c r="FP37" s="231">
        <v>101.44593984385195</v>
      </c>
      <c r="FQ37" s="231">
        <v>119.10785529627672</v>
      </c>
      <c r="FR37" s="231">
        <v>151.37465388035022</v>
      </c>
      <c r="FS37" s="231">
        <v>168.62201799761061</v>
      </c>
      <c r="FT37" s="231">
        <v>173.95887240811973</v>
      </c>
      <c r="FU37" s="231">
        <v>182.64808464118673</v>
      </c>
      <c r="FV37" s="231">
        <v>201.8833335120363</v>
      </c>
      <c r="FW37" s="231">
        <v>208.20866177095016</v>
      </c>
      <c r="FX37" s="231">
        <v>213.70840298211908</v>
      </c>
      <c r="FY37" s="231">
        <v>221.45262727795085</v>
      </c>
      <c r="GA37" s="232">
        <v>101.445939843852</v>
      </c>
      <c r="GB37" s="231">
        <v>119.10785529627672</v>
      </c>
      <c r="GC37" s="231">
        <v>151.37465388035022</v>
      </c>
      <c r="GD37" s="231">
        <v>168.62201799761061</v>
      </c>
      <c r="GE37" s="231">
        <v>173.95887240811973</v>
      </c>
      <c r="GF37" s="231">
        <v>182.64808464118673</v>
      </c>
      <c r="GG37" s="231">
        <v>201.8833335120363</v>
      </c>
      <c r="GH37" s="231">
        <v>208.20866177095016</v>
      </c>
      <c r="GI37" s="231">
        <v>213.70840298211908</v>
      </c>
      <c r="GJ37" s="231">
        <v>221.45262727795085</v>
      </c>
      <c r="GL37" s="232">
        <v>102.967</v>
      </c>
      <c r="GM37" s="232">
        <v>47.505966818970371</v>
      </c>
      <c r="GN37" s="232">
        <v>45.370354783386809</v>
      </c>
      <c r="GO37" s="232">
        <v>80.36730618685128</v>
      </c>
      <c r="GP37" s="232">
        <v>104.45128636729203</v>
      </c>
      <c r="GQ37" s="232">
        <v>101.62645308544761</v>
      </c>
      <c r="GR37" s="232">
        <v>97.318183605206897</v>
      </c>
      <c r="GS37" s="232">
        <v>95.564462945807975</v>
      </c>
      <c r="GT37" s="232">
        <v>98.527529238996948</v>
      </c>
      <c r="GU37" s="232">
        <v>103.16381370359025</v>
      </c>
      <c r="GW37" s="232">
        <v>64.006</v>
      </c>
      <c r="GX37" s="232">
        <v>36.28759812398858</v>
      </c>
      <c r="GY37" s="232">
        <v>37.024018010448451</v>
      </c>
      <c r="GZ37" s="232">
        <v>48.538486236383676</v>
      </c>
      <c r="HA37" s="232">
        <v>47.936297986267945</v>
      </c>
      <c r="HB37" s="232">
        <v>42.759302858185499</v>
      </c>
      <c r="HC37" s="232">
        <v>43.645579733547613</v>
      </c>
      <c r="HD37" s="232">
        <v>48.443649464674237</v>
      </c>
      <c r="HE37" s="232">
        <v>52.646557006992921</v>
      </c>
      <c r="HF37" s="232">
        <v>58.885762271100674</v>
      </c>
      <c r="HH37" s="231">
        <v>76.29443929</v>
      </c>
      <c r="HI37" s="231">
        <v>109.83673401999999</v>
      </c>
      <c r="HJ37" s="231">
        <v>105.06333130000002</v>
      </c>
      <c r="HK37" s="231">
        <v>87.45202370950247</v>
      </c>
      <c r="HL37" s="231">
        <v>114.45641230199678</v>
      </c>
      <c r="HM37" s="231">
        <v>117.94187993887866</v>
      </c>
      <c r="HN37" s="231">
        <v>121.50833158325291</v>
      </c>
      <c r="HO37" s="231">
        <v>123.75555560328714</v>
      </c>
      <c r="HP37" s="231">
        <v>127.10402003000489</v>
      </c>
      <c r="HQ37" s="231">
        <v>130.81573934998386</v>
      </c>
      <c r="HR37" s="231">
        <v>133.61048814073595</v>
      </c>
      <c r="HS37" s="231">
        <v>138.55514046285458</v>
      </c>
    </row>
    <row r="38" spans="1:227" ht="15" customHeight="1">
      <c r="F38" s="28" t="s">
        <v>486</v>
      </c>
      <c r="H38" s="29"/>
      <c r="I38" s="29"/>
      <c r="J38" s="29"/>
      <c r="K38" s="29"/>
      <c r="T38" s="230">
        <v>24.925927968999996</v>
      </c>
      <c r="U38" s="230">
        <v>29.178395783908638</v>
      </c>
      <c r="V38" s="230">
        <v>36.503151537912423</v>
      </c>
      <c r="W38" s="230">
        <v>39.269084746522083</v>
      </c>
      <c r="X38" s="230">
        <v>52.204542630996762</v>
      </c>
      <c r="Y38" s="230">
        <v>59.375124497248983</v>
      </c>
      <c r="Z38" s="230">
        <v>68.903626674600986</v>
      </c>
      <c r="AA38" s="230">
        <v>75.993161264138536</v>
      </c>
      <c r="AB38" s="230">
        <v>81.337546679135698</v>
      </c>
      <c r="AC38" s="230">
        <v>86.320088843627957</v>
      </c>
      <c r="AD38" s="230">
        <v>89.816775763143639</v>
      </c>
      <c r="AE38" s="230">
        <v>93.497326310224921</v>
      </c>
      <c r="AF38" s="230">
        <v>102.13449181087503</v>
      </c>
      <c r="AG38" s="230">
        <v>104.06095950633775</v>
      </c>
      <c r="AH38" s="230">
        <v>108.88635157588918</v>
      </c>
      <c r="AI38" s="230">
        <v>114.23136635429096</v>
      </c>
      <c r="AJ38" s="230">
        <v>119.87332425072516</v>
      </c>
      <c r="AL38" s="231">
        <v>24.925927968999996</v>
      </c>
      <c r="AM38" s="231">
        <v>29.178395783908638</v>
      </c>
      <c r="AN38" s="231">
        <v>36.503151537912423</v>
      </c>
      <c r="AO38" s="231">
        <v>39.269084746522083</v>
      </c>
      <c r="AP38" s="231">
        <v>52.204542630996762</v>
      </c>
      <c r="AQ38" s="231">
        <v>59.375124497248983</v>
      </c>
      <c r="AR38" s="231">
        <v>68.903626674600986</v>
      </c>
      <c r="AS38" s="231">
        <v>75.993161264138536</v>
      </c>
      <c r="AT38" s="231">
        <v>81.337546679135698</v>
      </c>
      <c r="AU38" s="231">
        <v>86.320088843627957</v>
      </c>
      <c r="AV38" s="231">
        <v>89.816775763143639</v>
      </c>
      <c r="AX38" s="232">
        <v>0</v>
      </c>
      <c r="AY38" s="232">
        <v>0</v>
      </c>
      <c r="AZ38" s="232">
        <v>0</v>
      </c>
      <c r="BA38" s="232">
        <v>0</v>
      </c>
      <c r="BB38" s="232">
        <v>0</v>
      </c>
      <c r="BC38" s="232">
        <v>0</v>
      </c>
      <c r="BD38" s="232">
        <v>0</v>
      </c>
      <c r="BE38" s="232">
        <v>0</v>
      </c>
      <c r="BF38" s="232">
        <v>0</v>
      </c>
      <c r="BG38" s="232">
        <v>0</v>
      </c>
      <c r="BH38" s="232">
        <v>0</v>
      </c>
      <c r="BJ38" s="231"/>
      <c r="BK38" s="231"/>
      <c r="BL38" s="231"/>
      <c r="BM38" s="231"/>
      <c r="BN38" s="231"/>
      <c r="BO38" s="231">
        <v>24.054957986375602</v>
      </c>
      <c r="BP38" s="231">
        <v>26.800113002058779</v>
      </c>
      <c r="BQ38" s="231">
        <v>35.630044350754751</v>
      </c>
      <c r="BR38" s="231">
        <v>39.88173300423896</v>
      </c>
      <c r="BS38" s="231">
        <v>50.132783614179189</v>
      </c>
      <c r="BT38" s="231">
        <v>58.906494234051301</v>
      </c>
      <c r="BU38" s="231">
        <v>68.809174097457159</v>
      </c>
      <c r="BV38" s="231">
        <v>75.92966673803393</v>
      </c>
      <c r="BW38" s="231">
        <v>80.745936548726092</v>
      </c>
      <c r="BX38" s="231">
        <v>85.749910270343761</v>
      </c>
      <c r="BY38" s="231">
        <v>89.433881817635196</v>
      </c>
      <c r="CA38" s="232">
        <v>0</v>
      </c>
      <c r="CB38" s="232">
        <v>0</v>
      </c>
      <c r="CC38" s="232">
        <v>0</v>
      </c>
      <c r="CD38" s="232">
        <v>0</v>
      </c>
      <c r="CE38" s="232">
        <v>0</v>
      </c>
      <c r="CF38" s="232">
        <v>0.87096998262439485</v>
      </c>
      <c r="CG38" s="232">
        <v>2.3782827818498582</v>
      </c>
      <c r="CH38" s="232">
        <v>0.87310718715767166</v>
      </c>
      <c r="CI38" s="232">
        <v>-0.61264825771687725</v>
      </c>
      <c r="CJ38" s="232">
        <v>2.0717590168175732</v>
      </c>
      <c r="CK38" s="232">
        <v>0.46863026319768153</v>
      </c>
      <c r="CL38" s="232">
        <v>9.4452577143826488E-2</v>
      </c>
      <c r="CM38" s="232">
        <v>6.3494526104605598E-2</v>
      </c>
      <c r="CN38" s="232">
        <v>0.59161013040960597</v>
      </c>
      <c r="CO38" s="232">
        <v>0.57017857328419552</v>
      </c>
      <c r="CP38" s="232">
        <v>0.38289394550844236</v>
      </c>
      <c r="CU38" s="232">
        <v>141.09110039999999</v>
      </c>
      <c r="CV38" s="232">
        <v>48.884</v>
      </c>
      <c r="CW38" s="232">
        <v>17.089754336516769</v>
      </c>
      <c r="CX38" s="232">
        <v>18.825147061226968</v>
      </c>
      <c r="CY38" s="232">
        <v>25.107166903330004</v>
      </c>
      <c r="CZ38" s="232">
        <v>21.922139595240786</v>
      </c>
      <c r="DA38" s="232">
        <v>27.203052363785744</v>
      </c>
      <c r="DB38" s="232">
        <v>45.908753827952971</v>
      </c>
      <c r="DC38" s="232">
        <v>49.751246749396621</v>
      </c>
      <c r="DD38" s="232">
        <v>59.599167343092411</v>
      </c>
      <c r="DE38" s="232">
        <v>45.417202255577891</v>
      </c>
      <c r="DF38" s="232">
        <v>36.178683859864897</v>
      </c>
      <c r="DG38" s="232">
        <v>24.926278949388283</v>
      </c>
      <c r="DJ38" s="227"/>
      <c r="DK38" s="227">
        <v>141.09110039999999</v>
      </c>
      <c r="DN38" s="227">
        <v>48.884</v>
      </c>
      <c r="DQ38" s="227">
        <v>17.089754336516769</v>
      </c>
      <c r="DT38" s="227">
        <v>18.825147061226968</v>
      </c>
      <c r="DW38" s="236">
        <v>25.107166903330004</v>
      </c>
      <c r="DZ38" s="233">
        <v>21.922139595240786</v>
      </c>
      <c r="EB38" s="231">
        <v>21.265000000000001</v>
      </c>
      <c r="EC38" s="231">
        <v>27.203052363785744</v>
      </c>
      <c r="ED38" s="231">
        <v>33.456575215053199</v>
      </c>
      <c r="EE38" s="231">
        <v>44.931619433375346</v>
      </c>
      <c r="EF38" s="231">
        <v>28.956948994597777</v>
      </c>
      <c r="EG38" s="231">
        <v>28.141457513723516</v>
      </c>
      <c r="EH38" s="231">
        <v>29.489133148552472</v>
      </c>
      <c r="EI38" s="231">
        <v>30.868924216467583</v>
      </c>
      <c r="EJ38" s="231">
        <v>31.773043421095981</v>
      </c>
      <c r="EK38" s="231">
        <v>32.097195156479025</v>
      </c>
      <c r="EL38" s="231">
        <v>29.734795178261734</v>
      </c>
      <c r="EM38" s="231">
        <v>44.955976489165884</v>
      </c>
      <c r="EN38" s="231">
        <v>54.708651386452473</v>
      </c>
      <c r="EP38" s="231">
        <v>22.363</v>
      </c>
      <c r="EQ38" s="231">
        <v>45.908753827952971</v>
      </c>
      <c r="ER38" s="231">
        <v>32.758175477230168</v>
      </c>
      <c r="ES38" s="231">
        <v>39.682754133704748</v>
      </c>
      <c r="ET38" s="231">
        <v>42.785750561267477</v>
      </c>
      <c r="EU38" s="231">
        <v>45.836427935966931</v>
      </c>
      <c r="EV38" s="231">
        <v>51.841342946922268</v>
      </c>
      <c r="EW38" s="231">
        <v>54.005129025410014</v>
      </c>
      <c r="EX38" s="231">
        <v>54.94275568333245</v>
      </c>
      <c r="EY38" s="231">
        <v>49.745150051945458</v>
      </c>
      <c r="EZ38" s="231">
        <v>59.781766013506015</v>
      </c>
      <c r="FA38" s="231">
        <v>69.908976394368025</v>
      </c>
      <c r="FB38" s="231">
        <v>71.49687529447742</v>
      </c>
      <c r="FD38" s="231">
        <v>39.999000000000002</v>
      </c>
      <c r="FE38" s="231">
        <v>49.751246749396621</v>
      </c>
      <c r="FF38" s="231">
        <v>52.163025837546918</v>
      </c>
      <c r="FG38" s="231">
        <v>45.846548794456147</v>
      </c>
      <c r="FH38" s="231">
        <v>43.393855183093024</v>
      </c>
      <c r="FI38" s="231">
        <v>45.231588928648158</v>
      </c>
      <c r="FJ38" s="231">
        <v>44.244856945461564</v>
      </c>
      <c r="FK38" s="231">
        <v>44.660460818808602</v>
      </c>
      <c r="FL38" s="231">
        <v>42.861029635598882</v>
      </c>
      <c r="FM38" s="231">
        <v>57.079366641989274</v>
      </c>
      <c r="FO38" s="231">
        <v>44.984999999999999</v>
      </c>
      <c r="FP38" s="231">
        <v>59.599167343092411</v>
      </c>
      <c r="FQ38" s="231">
        <v>61.525397136237153</v>
      </c>
      <c r="FR38" s="231">
        <v>64.269851364214489</v>
      </c>
      <c r="FS38" s="231">
        <v>65.649293353192249</v>
      </c>
      <c r="FT38" s="231">
        <v>67.429264714710655</v>
      </c>
      <c r="FU38" s="231">
        <v>69.753853372536895</v>
      </c>
      <c r="FV38" s="231">
        <v>68.445878508198845</v>
      </c>
      <c r="FW38" s="231">
        <v>86.014049898507182</v>
      </c>
      <c r="FX38" s="231">
        <v>99.839034542410047</v>
      </c>
      <c r="FY38" s="231">
        <v>108.69042421921409</v>
      </c>
      <c r="GA38" s="232">
        <v>59.599167343092411</v>
      </c>
      <c r="GB38" s="231">
        <v>61.525397136237153</v>
      </c>
      <c r="GC38" s="231">
        <v>64.269851364214489</v>
      </c>
      <c r="GD38" s="231">
        <v>65.649293353192249</v>
      </c>
      <c r="GE38" s="231">
        <v>67.429264714710655</v>
      </c>
      <c r="GF38" s="231">
        <v>69.753853372536895</v>
      </c>
      <c r="GG38" s="231">
        <v>68.445878508198845</v>
      </c>
      <c r="GH38" s="231">
        <v>86.014049898507182</v>
      </c>
      <c r="GI38" s="231">
        <v>99.839034542410047</v>
      </c>
      <c r="GJ38" s="231">
        <v>108.69042421921409</v>
      </c>
      <c r="GL38" s="232">
        <v>49</v>
      </c>
      <c r="GM38" s="231">
        <v>45.417202255577891</v>
      </c>
      <c r="GN38" s="231">
        <v>46.529913499685662</v>
      </c>
      <c r="GO38" s="231">
        <v>51.864276393050822</v>
      </c>
      <c r="GP38" s="231">
        <v>62.131470418855379</v>
      </c>
      <c r="GQ38" s="231">
        <v>65.215083432302492</v>
      </c>
      <c r="GR38" s="231">
        <v>67.657332642478281</v>
      </c>
      <c r="GS38" s="231">
        <v>85.225632812641322</v>
      </c>
      <c r="GT38" s="231">
        <v>99.026306875562327</v>
      </c>
      <c r="GU38" s="231">
        <v>107.33213861031413</v>
      </c>
      <c r="GW38" s="231">
        <v>32.978135208699996</v>
      </c>
      <c r="GX38" s="231">
        <v>36.178683859864897</v>
      </c>
      <c r="GY38" s="231">
        <v>24.926278949388283</v>
      </c>
      <c r="GZ38" s="231">
        <v>33.048658629296867</v>
      </c>
      <c r="HA38" s="231">
        <v>31.887972745237622</v>
      </c>
      <c r="HB38" s="231">
        <v>32.862382997706838</v>
      </c>
      <c r="HC38" s="231">
        <v>49.281919333827972</v>
      </c>
      <c r="HD38" s="231">
        <v>65.034962107906836</v>
      </c>
      <c r="HE38" s="231">
        <v>73.691570238938738</v>
      </c>
      <c r="HF38" s="231">
        <v>81.74244037223373</v>
      </c>
      <c r="HH38" s="231">
        <v>37.445935710000001</v>
      </c>
      <c r="HI38" s="231">
        <v>42.424981819999999</v>
      </c>
      <c r="HJ38" s="231">
        <v>49.021999999999998</v>
      </c>
      <c r="HK38" s="231">
        <v>61.525397136237153</v>
      </c>
      <c r="HL38" s="231">
        <v>64.269851364214489</v>
      </c>
      <c r="HM38" s="231">
        <v>65.649293353192249</v>
      </c>
      <c r="HN38" s="231">
        <v>67.429264714710655</v>
      </c>
      <c r="HO38" s="231">
        <v>69.753853372536895</v>
      </c>
      <c r="HP38" s="231">
        <v>68.445878508198845</v>
      </c>
      <c r="HQ38" s="231">
        <v>86.014049898507182</v>
      </c>
      <c r="HR38" s="231">
        <v>99.839034542410047</v>
      </c>
      <c r="HS38" s="231">
        <v>108.69042421921409</v>
      </c>
    </row>
    <row r="39" spans="1:227" ht="15" customHeight="1">
      <c r="F39" s="28" t="s">
        <v>487</v>
      </c>
      <c r="H39" s="29"/>
      <c r="I39" s="29"/>
      <c r="J39" s="29"/>
      <c r="K39" s="29"/>
      <c r="T39" s="230">
        <v>20.0002578</v>
      </c>
      <c r="U39" s="230">
        <v>20</v>
      </c>
      <c r="V39" s="230">
        <v>20</v>
      </c>
      <c r="W39" s="230">
        <v>20</v>
      </c>
      <c r="X39" s="230">
        <v>20</v>
      </c>
      <c r="Y39" s="230">
        <v>20</v>
      </c>
      <c r="Z39" s="230">
        <v>20</v>
      </c>
      <c r="AA39" s="230">
        <v>20</v>
      </c>
      <c r="AB39" s="230">
        <v>20</v>
      </c>
      <c r="AC39" s="230">
        <v>20</v>
      </c>
      <c r="AD39" s="230">
        <v>20</v>
      </c>
      <c r="AE39" s="230">
        <v>20</v>
      </c>
      <c r="AF39" s="230">
        <v>20</v>
      </c>
      <c r="AG39" s="230">
        <v>20</v>
      </c>
      <c r="AH39" s="230">
        <v>20</v>
      </c>
      <c r="AI39" s="230">
        <v>20</v>
      </c>
      <c r="AJ39" s="230">
        <v>20</v>
      </c>
      <c r="AL39" s="231">
        <v>20.0002578</v>
      </c>
      <c r="AM39" s="231">
        <v>20</v>
      </c>
      <c r="AN39" s="231">
        <v>20</v>
      </c>
      <c r="AO39" s="231">
        <v>20</v>
      </c>
      <c r="AP39" s="231">
        <v>20</v>
      </c>
      <c r="AQ39" s="231">
        <v>20</v>
      </c>
      <c r="AR39" s="231">
        <v>20</v>
      </c>
      <c r="AS39" s="231">
        <v>20</v>
      </c>
      <c r="AT39" s="231">
        <v>20</v>
      </c>
      <c r="AU39" s="231">
        <v>20</v>
      </c>
      <c r="AV39" s="231">
        <v>20</v>
      </c>
      <c r="AX39" s="232">
        <v>0</v>
      </c>
      <c r="AY39" s="232">
        <v>0</v>
      </c>
      <c r="AZ39" s="232">
        <v>0</v>
      </c>
      <c r="BA39" s="232">
        <v>0</v>
      </c>
      <c r="BB39" s="232">
        <v>0</v>
      </c>
      <c r="BC39" s="232">
        <v>0</v>
      </c>
      <c r="BD39" s="232">
        <v>0</v>
      </c>
      <c r="BE39" s="232">
        <v>0</v>
      </c>
      <c r="BF39" s="232">
        <v>0</v>
      </c>
      <c r="BG39" s="232">
        <v>0</v>
      </c>
      <c r="BH39" s="232">
        <v>0</v>
      </c>
      <c r="BJ39" s="231"/>
      <c r="BK39" s="231"/>
      <c r="BL39" s="231"/>
      <c r="BM39" s="231"/>
      <c r="BN39" s="231"/>
      <c r="BO39" s="231">
        <v>17.829772160000001</v>
      </c>
      <c r="BP39" s="231">
        <v>20</v>
      </c>
      <c r="BQ39" s="231">
        <v>20</v>
      </c>
      <c r="BR39" s="231">
        <v>20</v>
      </c>
      <c r="BS39" s="231">
        <v>20</v>
      </c>
      <c r="BT39" s="231">
        <v>20</v>
      </c>
      <c r="BU39" s="231">
        <v>20</v>
      </c>
      <c r="BV39" s="231">
        <v>20</v>
      </c>
      <c r="BW39" s="231">
        <v>20</v>
      </c>
      <c r="BX39" s="231">
        <v>20</v>
      </c>
      <c r="BY39" s="231">
        <v>20</v>
      </c>
      <c r="CA39" s="232">
        <v>0</v>
      </c>
      <c r="CB39" s="232">
        <v>0</v>
      </c>
      <c r="CC39" s="232">
        <v>0</v>
      </c>
      <c r="CD39" s="232">
        <v>0</v>
      </c>
      <c r="CE39" s="232">
        <v>0</v>
      </c>
      <c r="CF39" s="232">
        <v>2.170485639999999</v>
      </c>
      <c r="CG39" s="232">
        <v>0</v>
      </c>
      <c r="CH39" s="232">
        <v>0</v>
      </c>
      <c r="CI39" s="232">
        <v>0</v>
      </c>
      <c r="CJ39" s="232">
        <v>0</v>
      </c>
      <c r="CK39" s="232">
        <v>0</v>
      </c>
      <c r="CL39" s="232">
        <v>0</v>
      </c>
      <c r="CM39" s="232">
        <v>0</v>
      </c>
      <c r="CN39" s="232">
        <v>0</v>
      </c>
      <c r="CO39" s="232">
        <v>0</v>
      </c>
      <c r="CP39" s="232">
        <v>0</v>
      </c>
      <c r="CU39" s="232">
        <v>13.315</v>
      </c>
      <c r="CV39" s="232">
        <v>12.38</v>
      </c>
      <c r="CW39" s="232">
        <v>15</v>
      </c>
      <c r="CX39" s="232">
        <v>15</v>
      </c>
      <c r="CY39" s="232">
        <v>15</v>
      </c>
      <c r="CZ39" s="232">
        <v>11</v>
      </c>
      <c r="DA39" s="232">
        <v>12</v>
      </c>
      <c r="DB39" s="232">
        <v>20.125</v>
      </c>
      <c r="DC39" s="232">
        <v>19.146999999999998</v>
      </c>
      <c r="DD39" s="232">
        <v>19.100000000000001</v>
      </c>
      <c r="DE39" s="232">
        <v>19.7685</v>
      </c>
      <c r="DF39" s="232">
        <v>20</v>
      </c>
      <c r="DG39" s="232">
        <v>20</v>
      </c>
      <c r="DJ39" s="227"/>
      <c r="DK39" s="227">
        <v>13.315</v>
      </c>
      <c r="DN39" s="227">
        <v>12.38</v>
      </c>
      <c r="DQ39" s="227">
        <v>15</v>
      </c>
      <c r="DT39" s="227">
        <v>15</v>
      </c>
      <c r="DW39" s="236">
        <v>15</v>
      </c>
      <c r="DZ39" s="233">
        <v>11</v>
      </c>
      <c r="EB39" s="231">
        <v>12.299516129032257</v>
      </c>
      <c r="EC39" s="231">
        <v>12</v>
      </c>
      <c r="ED39" s="231">
        <v>12.625</v>
      </c>
      <c r="EE39" s="231">
        <v>13.25</v>
      </c>
      <c r="EF39" s="231">
        <v>13.875</v>
      </c>
      <c r="EG39" s="231">
        <v>14.5</v>
      </c>
      <c r="EH39" s="231">
        <v>15.125</v>
      </c>
      <c r="EI39" s="231">
        <v>15.75</v>
      </c>
      <c r="EJ39" s="231">
        <v>16.375</v>
      </c>
      <c r="EK39" s="231">
        <v>17</v>
      </c>
      <c r="EL39" s="231">
        <v>17.625</v>
      </c>
      <c r="EM39" s="231">
        <v>18.25</v>
      </c>
      <c r="EN39" s="231">
        <v>18.875</v>
      </c>
      <c r="EP39" s="231">
        <v>16.472868629671584</v>
      </c>
      <c r="EQ39" s="231">
        <v>20.125</v>
      </c>
      <c r="ER39" s="231">
        <v>13.25</v>
      </c>
      <c r="ES39" s="231">
        <v>13.875</v>
      </c>
      <c r="ET39" s="231">
        <v>14.5</v>
      </c>
      <c r="EU39" s="231">
        <v>15.125</v>
      </c>
      <c r="EV39" s="231">
        <v>15.75</v>
      </c>
      <c r="EW39" s="231">
        <v>16.375</v>
      </c>
      <c r="EX39" s="231">
        <v>17</v>
      </c>
      <c r="EY39" s="231">
        <v>17.625</v>
      </c>
      <c r="EZ39" s="231">
        <v>18.25</v>
      </c>
      <c r="FA39" s="231">
        <v>18.875</v>
      </c>
      <c r="FB39" s="231">
        <v>19.5</v>
      </c>
      <c r="FD39" s="231">
        <v>40</v>
      </c>
      <c r="FE39" s="231">
        <v>19.146999999999998</v>
      </c>
      <c r="FF39" s="231">
        <v>23.151215116034127</v>
      </c>
      <c r="FG39" s="231">
        <v>22.887445098412172</v>
      </c>
      <c r="FH39" s="231">
        <v>16.726082194056772</v>
      </c>
      <c r="FI39" s="231">
        <v>18.295675363055434</v>
      </c>
      <c r="FJ39" s="231">
        <v>17.539306516908827</v>
      </c>
      <c r="FK39" s="231">
        <v>16.341880162465557</v>
      </c>
      <c r="FL39" s="231">
        <v>16.750326500757669</v>
      </c>
      <c r="FM39" s="231">
        <v>20.244735469124745</v>
      </c>
      <c r="FO39" s="231">
        <v>27.500100000000003</v>
      </c>
      <c r="FP39" s="231">
        <v>19.100000000000001</v>
      </c>
      <c r="FQ39" s="231">
        <v>19.7685</v>
      </c>
      <c r="FR39" s="231">
        <v>20.460397499999999</v>
      </c>
      <c r="FS39" s="231">
        <v>21.176511412499998</v>
      </c>
      <c r="FT39" s="231">
        <v>21.917689311937497</v>
      </c>
      <c r="FU39" s="231">
        <v>22.684808437855306</v>
      </c>
      <c r="FV39" s="231">
        <v>23.47877673318024</v>
      </c>
      <c r="FW39" s="231">
        <v>24.300533918841545</v>
      </c>
      <c r="FX39" s="231">
        <v>25.151052606000999</v>
      </c>
      <c r="FY39" s="231">
        <v>26.031339447211032</v>
      </c>
      <c r="GA39" s="232">
        <v>19.100000000000001</v>
      </c>
      <c r="GB39" s="231">
        <v>19.7685</v>
      </c>
      <c r="GC39" s="231">
        <v>20.460397499999999</v>
      </c>
      <c r="GD39" s="231">
        <v>21.176511412499998</v>
      </c>
      <c r="GE39" s="231">
        <v>21.917689311937497</v>
      </c>
      <c r="GF39" s="231">
        <v>22.684808437855306</v>
      </c>
      <c r="GG39" s="231">
        <v>23.47877673318024</v>
      </c>
      <c r="GH39" s="231">
        <v>24.300533918841545</v>
      </c>
      <c r="GI39" s="231">
        <v>25.151052606000999</v>
      </c>
      <c r="GJ39" s="231">
        <v>26.031339447211032</v>
      </c>
      <c r="GL39" s="232">
        <v>15.3996</v>
      </c>
      <c r="GM39" s="231">
        <v>19.7685</v>
      </c>
      <c r="GN39" s="231">
        <v>20.460397499999999</v>
      </c>
      <c r="GO39" s="231">
        <v>21.176511412499998</v>
      </c>
      <c r="GP39" s="231">
        <v>21.917689311937497</v>
      </c>
      <c r="GQ39" s="231">
        <v>22.684808437855306</v>
      </c>
      <c r="GR39" s="231">
        <v>23.47877673318024</v>
      </c>
      <c r="GS39" s="231">
        <v>24.300533918841545</v>
      </c>
      <c r="GT39" s="231">
        <v>25.151052606000999</v>
      </c>
      <c r="GU39" s="231">
        <v>26.031339447211032</v>
      </c>
      <c r="GW39" s="231">
        <v>15.769</v>
      </c>
      <c r="GX39" s="231">
        <v>20</v>
      </c>
      <c r="GY39" s="231">
        <v>20</v>
      </c>
      <c r="GZ39" s="231">
        <v>20</v>
      </c>
      <c r="HA39" s="231">
        <v>20.7</v>
      </c>
      <c r="HB39" s="231">
        <v>21.424499999999998</v>
      </c>
      <c r="HC39" s="231">
        <v>22.174357499999999</v>
      </c>
      <c r="HD39" s="231">
        <v>22.950460012499999</v>
      </c>
      <c r="HE39" s="231">
        <v>23.7537261129375</v>
      </c>
      <c r="HF39" s="231">
        <v>24.585106526890307</v>
      </c>
      <c r="HH39" s="231">
        <v>36.17</v>
      </c>
      <c r="HI39" s="231">
        <v>22.285900000000002</v>
      </c>
      <c r="HJ39" s="231">
        <v>17.416599999999999</v>
      </c>
      <c r="HK39" s="231">
        <v>19.7685</v>
      </c>
      <c r="HL39" s="231">
        <v>20.460397499999999</v>
      </c>
      <c r="HM39" s="231">
        <v>21.176511412499998</v>
      </c>
      <c r="HN39" s="231">
        <v>21.917689311937497</v>
      </c>
      <c r="HO39" s="231">
        <v>22.684808437855306</v>
      </c>
      <c r="HP39" s="231">
        <v>23.47877673318024</v>
      </c>
      <c r="HQ39" s="231">
        <v>24.300533918841545</v>
      </c>
      <c r="HR39" s="231">
        <v>25.151052606000999</v>
      </c>
      <c r="HS39" s="231">
        <v>26.031339447211032</v>
      </c>
    </row>
    <row r="40" spans="1:227" ht="15" customHeight="1">
      <c r="F40" s="28" t="s">
        <v>488</v>
      </c>
      <c r="H40" s="29"/>
      <c r="I40" s="29"/>
      <c r="J40" s="29"/>
      <c r="K40" s="29"/>
      <c r="T40" s="230">
        <v>33.624336699999994</v>
      </c>
      <c r="U40" s="230">
        <v>42.160117654461438</v>
      </c>
      <c r="V40" s="230">
        <v>41.654767594064495</v>
      </c>
      <c r="W40" s="230">
        <v>39.83435959667608</v>
      </c>
      <c r="X40" s="230">
        <v>39.293306308930916</v>
      </c>
      <c r="Y40" s="230">
        <v>38.549791054911751</v>
      </c>
      <c r="Z40" s="230">
        <v>28.657631562348261</v>
      </c>
      <c r="AA40" s="230">
        <v>28.199555430457181</v>
      </c>
      <c r="AB40" s="230">
        <v>28.414991677122607</v>
      </c>
      <c r="AC40" s="230">
        <v>25.816664172261735</v>
      </c>
      <c r="AD40" s="230">
        <v>25.946291942715117</v>
      </c>
      <c r="AE40" s="230">
        <v>31.494692033627807</v>
      </c>
      <c r="AF40" s="230">
        <v>34.532714793614197</v>
      </c>
      <c r="AG40" s="230">
        <v>31.805374273919028</v>
      </c>
      <c r="AH40" s="230">
        <v>32.097744537205799</v>
      </c>
      <c r="AI40" s="230">
        <v>27.20128505979736</v>
      </c>
      <c r="AJ40" s="230">
        <v>15.772339269069604</v>
      </c>
      <c r="AL40" s="231">
        <v>33.624336699999994</v>
      </c>
      <c r="AM40" s="231">
        <v>42.160117654461438</v>
      </c>
      <c r="AN40" s="231">
        <v>41.654767594064495</v>
      </c>
      <c r="AO40" s="231">
        <v>39.83435959667608</v>
      </c>
      <c r="AP40" s="231">
        <v>39.293306308930916</v>
      </c>
      <c r="AQ40" s="231">
        <v>38.549791054911751</v>
      </c>
      <c r="AR40" s="231">
        <v>28.657631562348261</v>
      </c>
      <c r="AS40" s="231">
        <v>28.199555430457181</v>
      </c>
      <c r="AT40" s="231">
        <v>28.414991677122607</v>
      </c>
      <c r="AU40" s="231">
        <v>25.816664172261735</v>
      </c>
      <c r="AV40" s="231">
        <v>25.946291942715117</v>
      </c>
      <c r="AX40" s="232">
        <v>0</v>
      </c>
      <c r="AY40" s="232">
        <v>0</v>
      </c>
      <c r="AZ40" s="232">
        <v>0</v>
      </c>
      <c r="BA40" s="232">
        <v>0</v>
      </c>
      <c r="BB40" s="232">
        <v>0</v>
      </c>
      <c r="BC40" s="232">
        <v>0</v>
      </c>
      <c r="BD40" s="232">
        <v>0</v>
      </c>
      <c r="BE40" s="232">
        <v>0</v>
      </c>
      <c r="BF40" s="232">
        <v>0</v>
      </c>
      <c r="BG40" s="232">
        <v>0</v>
      </c>
      <c r="BH40" s="232">
        <v>0</v>
      </c>
      <c r="BJ40" s="231"/>
      <c r="BK40" s="231"/>
      <c r="BL40" s="231"/>
      <c r="BM40" s="231"/>
      <c r="BN40" s="231"/>
      <c r="BO40" s="231">
        <v>34.602299899999998</v>
      </c>
      <c r="BP40" s="231">
        <v>42.160117654461438</v>
      </c>
      <c r="BQ40" s="231">
        <v>41.654767594064495</v>
      </c>
      <c r="BR40" s="231">
        <v>39.83435959667608</v>
      </c>
      <c r="BS40" s="231">
        <v>39.293306308930916</v>
      </c>
      <c r="BT40" s="231">
        <v>38.549791054911751</v>
      </c>
      <c r="BU40" s="231">
        <v>28.657631562348261</v>
      </c>
      <c r="BV40" s="231">
        <v>28.199555430457181</v>
      </c>
      <c r="BW40" s="231">
        <v>28.414991677122607</v>
      </c>
      <c r="BX40" s="231">
        <v>25.816664172261735</v>
      </c>
      <c r="BY40" s="231">
        <v>25.946291942715117</v>
      </c>
      <c r="CA40" s="232">
        <v>0</v>
      </c>
      <c r="CB40" s="232">
        <v>0</v>
      </c>
      <c r="CC40" s="232">
        <v>0</v>
      </c>
      <c r="CD40" s="232">
        <v>0</v>
      </c>
      <c r="CE40" s="232">
        <v>0</v>
      </c>
      <c r="CF40" s="232">
        <v>-0.97796320000000492</v>
      </c>
      <c r="CG40" s="232">
        <v>0</v>
      </c>
      <c r="CH40" s="232">
        <v>0</v>
      </c>
      <c r="CI40" s="232">
        <v>0</v>
      </c>
      <c r="CJ40" s="232">
        <v>0</v>
      </c>
      <c r="CK40" s="232">
        <v>0</v>
      </c>
      <c r="CL40" s="232">
        <v>0</v>
      </c>
      <c r="CM40" s="232">
        <v>0</v>
      </c>
      <c r="CN40" s="232">
        <v>0</v>
      </c>
      <c r="CO40" s="232">
        <v>0</v>
      </c>
      <c r="CP40" s="232">
        <v>0</v>
      </c>
      <c r="CU40" s="232">
        <v>19.048703</v>
      </c>
      <c r="CV40" s="232">
        <v>26.065999999999999</v>
      </c>
      <c r="CW40" s="232">
        <v>28.791549999999997</v>
      </c>
      <c r="CX40" s="232">
        <v>31.766853999999999</v>
      </c>
      <c r="CY40" s="232">
        <v>24.42268</v>
      </c>
      <c r="CZ40" s="232">
        <v>26.809266999999998</v>
      </c>
      <c r="DA40" s="232">
        <v>30.929238999999999</v>
      </c>
      <c r="DB40" s="232">
        <v>33.549616</v>
      </c>
      <c r="DC40" s="232">
        <v>40.697024362781889</v>
      </c>
      <c r="DD40" s="232">
        <v>39.136726240000002</v>
      </c>
      <c r="DE40" s="232">
        <v>39.379793872255874</v>
      </c>
      <c r="DF40" s="232">
        <v>33.205188020409288</v>
      </c>
      <c r="DG40" s="232">
        <v>33.624039592723697</v>
      </c>
      <c r="DJ40" s="227"/>
      <c r="DK40" s="227">
        <v>19.048703</v>
      </c>
      <c r="DN40" s="227">
        <v>26.065999999999999</v>
      </c>
      <c r="DQ40" s="227">
        <v>28.791549999999997</v>
      </c>
      <c r="DT40" s="227">
        <v>31.766853999999999</v>
      </c>
      <c r="DW40" s="236">
        <v>24.42268</v>
      </c>
      <c r="DZ40" s="233">
        <v>26.809266999999998</v>
      </c>
      <c r="EB40" s="231">
        <v>26.809013656387663</v>
      </c>
      <c r="EC40" s="231">
        <v>30.929238999999999</v>
      </c>
      <c r="ED40" s="231">
        <v>33.224708</v>
      </c>
      <c r="EE40" s="231">
        <v>39.149863082737731</v>
      </c>
      <c r="EF40" s="231">
        <v>45.402468721001895</v>
      </c>
      <c r="EG40" s="231">
        <v>47.778745489611417</v>
      </c>
      <c r="EH40" s="231">
        <v>48.800786700489695</v>
      </c>
      <c r="EI40" s="231">
        <v>50.720939478359725</v>
      </c>
      <c r="EJ40" s="231">
        <v>53.464038469413531</v>
      </c>
      <c r="EK40" s="231">
        <v>55.392908393152219</v>
      </c>
      <c r="EL40" s="231">
        <v>54.299041197958928</v>
      </c>
      <c r="EM40" s="231">
        <v>51.392698832216766</v>
      </c>
      <c r="EN40" s="231">
        <v>55.277078244308903</v>
      </c>
      <c r="EP40" s="231">
        <v>27.707999999999998</v>
      </c>
      <c r="EQ40" s="231">
        <v>33.549616</v>
      </c>
      <c r="ER40" s="231">
        <v>37.529495082737725</v>
      </c>
      <c r="ES40" s="231">
        <v>42.114862620985484</v>
      </c>
      <c r="ET40" s="231">
        <v>46.392315489611427</v>
      </c>
      <c r="EU40" s="231">
        <v>48.366956700489688</v>
      </c>
      <c r="EV40" s="231">
        <v>50.787109478359717</v>
      </c>
      <c r="EW40" s="231">
        <v>54.389038469413535</v>
      </c>
      <c r="EX40" s="231">
        <v>56.692908393152223</v>
      </c>
      <c r="EY40" s="231">
        <v>55.786541197958925</v>
      </c>
      <c r="EZ40" s="231">
        <v>53.067698832216763</v>
      </c>
      <c r="FA40" s="231">
        <v>57.139578244308908</v>
      </c>
      <c r="FB40" s="231">
        <v>54.207099382618495</v>
      </c>
      <c r="FD40" s="231">
        <v>36.408000000000001</v>
      </c>
      <c r="FE40" s="231">
        <v>40.697024362781889</v>
      </c>
      <c r="FF40" s="231">
        <v>56.526583312401186</v>
      </c>
      <c r="FG40" s="231">
        <v>99.709875639768441</v>
      </c>
      <c r="FH40" s="231">
        <v>119.31890521821629</v>
      </c>
      <c r="FI40" s="231">
        <v>143.86074352334143</v>
      </c>
      <c r="FJ40" s="231">
        <v>148.87134444704793</v>
      </c>
      <c r="FK40" s="231">
        <v>152.88497613498839</v>
      </c>
      <c r="FL40" s="231">
        <v>155.68549637519615</v>
      </c>
      <c r="FM40" s="231">
        <v>154.90279824754418</v>
      </c>
      <c r="FO40" s="232">
        <v>40.714678999999997</v>
      </c>
      <c r="FP40" s="232">
        <v>39.136726240000002</v>
      </c>
      <c r="FQ40" s="232">
        <v>39.291131829999998</v>
      </c>
      <c r="FR40" s="232">
        <v>46.327849100000002</v>
      </c>
      <c r="FS40" s="232">
        <v>53.000538310000003</v>
      </c>
      <c r="FT40" s="232">
        <v>68.106222247100646</v>
      </c>
      <c r="FU40" s="232">
        <v>80.547757001999798</v>
      </c>
      <c r="FV40" s="232">
        <v>82.541267957569772</v>
      </c>
      <c r="FW40" s="232">
        <v>81.264257781984725</v>
      </c>
      <c r="FX40" s="232">
        <v>85.849194744904182</v>
      </c>
      <c r="FY40" s="232">
        <v>108.72698751874017</v>
      </c>
      <c r="GA40" s="232">
        <v>39.136726240000002</v>
      </c>
      <c r="GB40" s="232">
        <v>39.291131829999998</v>
      </c>
      <c r="GC40" s="232">
        <v>46.327849100000002</v>
      </c>
      <c r="GD40" s="232">
        <v>53.000538310000003</v>
      </c>
      <c r="GE40" s="232">
        <v>68.106222247100646</v>
      </c>
      <c r="GF40" s="232">
        <v>80.547757001999798</v>
      </c>
      <c r="GG40" s="232">
        <v>82.541267957569772</v>
      </c>
      <c r="GH40" s="232">
        <v>81.264257781984725</v>
      </c>
      <c r="GI40" s="232">
        <v>85.849194744904182</v>
      </c>
      <c r="GJ40" s="232">
        <v>108.72698751874017</v>
      </c>
      <c r="GK40" s="237"/>
      <c r="GL40" s="232">
        <v>39.137</v>
      </c>
      <c r="GM40" s="231">
        <v>39.379793872255874</v>
      </c>
      <c r="GN40" s="231">
        <v>40.27000490537489</v>
      </c>
      <c r="GO40" s="231">
        <v>46.239128316252504</v>
      </c>
      <c r="GP40" s="231">
        <v>50.061783960486977</v>
      </c>
      <c r="GQ40" s="231">
        <v>50.451646286484582</v>
      </c>
      <c r="GR40" s="231">
        <v>51.91708434556088</v>
      </c>
      <c r="GS40" s="231">
        <v>49.2762225196619</v>
      </c>
      <c r="GT40" s="231">
        <v>52.536591407639357</v>
      </c>
      <c r="GU40" s="231">
        <v>43.849544095295926</v>
      </c>
      <c r="GW40" s="231">
        <v>39.380415000000006</v>
      </c>
      <c r="GX40" s="231">
        <v>33.205188020409288</v>
      </c>
      <c r="GY40" s="231">
        <v>33.624039592723697</v>
      </c>
      <c r="GZ40" s="231">
        <v>41.206139379473242</v>
      </c>
      <c r="HA40" s="231">
        <v>46.234052912323101</v>
      </c>
      <c r="HB40" s="231">
        <v>52.162677314650715</v>
      </c>
      <c r="HC40" s="231">
        <v>48.242395496866472</v>
      </c>
      <c r="HD40" s="231">
        <v>50.559738743697764</v>
      </c>
      <c r="HE40" s="231">
        <v>31.305240179112911</v>
      </c>
      <c r="HF40" s="231">
        <v>31.185856249928044</v>
      </c>
      <c r="HH40" s="231">
        <v>39.43</v>
      </c>
      <c r="HI40" s="231">
        <v>40.115760000000002</v>
      </c>
      <c r="HJ40" s="231">
        <v>39.137</v>
      </c>
      <c r="HK40" s="231">
        <v>39.291131829999998</v>
      </c>
      <c r="HL40" s="231">
        <v>46.327849100000002</v>
      </c>
      <c r="HM40" s="231">
        <v>53.000538310000003</v>
      </c>
      <c r="HN40" s="231">
        <v>57.042924310000004</v>
      </c>
      <c r="HO40" s="231">
        <v>58.033945700000004</v>
      </c>
      <c r="HP40" s="231">
        <v>59.239473259999997</v>
      </c>
      <c r="HQ40" s="231">
        <v>57.146900270000003</v>
      </c>
      <c r="HR40" s="231">
        <v>60.887729719999996</v>
      </c>
      <c r="HS40" s="231">
        <v>50.042552579999999</v>
      </c>
    </row>
    <row r="41" spans="1:227" ht="15" customHeight="1">
      <c r="F41" s="28" t="s">
        <v>489</v>
      </c>
      <c r="H41" s="29"/>
      <c r="I41" s="29"/>
      <c r="J41" s="29"/>
      <c r="K41" s="29"/>
      <c r="T41" s="230">
        <v>0</v>
      </c>
      <c r="U41" s="230">
        <v>0</v>
      </c>
      <c r="V41" s="230">
        <v>0</v>
      </c>
      <c r="W41" s="230">
        <v>0</v>
      </c>
      <c r="X41" s="230">
        <v>0</v>
      </c>
      <c r="Y41" s="230">
        <v>0</v>
      </c>
      <c r="Z41" s="230">
        <v>0</v>
      </c>
      <c r="AA41" s="230">
        <v>0</v>
      </c>
      <c r="AB41" s="230">
        <v>0</v>
      </c>
      <c r="AC41" s="230">
        <v>0</v>
      </c>
      <c r="AD41" s="230">
        <v>0</v>
      </c>
      <c r="AE41" s="230">
        <v>0</v>
      </c>
      <c r="AF41" s="230">
        <v>0</v>
      </c>
      <c r="AG41" s="230">
        <v>0</v>
      </c>
      <c r="AH41" s="230">
        <v>0</v>
      </c>
      <c r="AI41" s="230">
        <v>0</v>
      </c>
      <c r="AJ41" s="230">
        <v>0</v>
      </c>
      <c r="AL41" s="231">
        <v>0</v>
      </c>
      <c r="AM41" s="231">
        <v>0</v>
      </c>
      <c r="AN41" s="231">
        <v>0</v>
      </c>
      <c r="AO41" s="231">
        <v>0</v>
      </c>
      <c r="AP41" s="231">
        <v>0</v>
      </c>
      <c r="AQ41" s="231">
        <v>0</v>
      </c>
      <c r="AR41" s="231">
        <v>0</v>
      </c>
      <c r="AS41" s="231">
        <v>0</v>
      </c>
      <c r="AT41" s="231">
        <v>0</v>
      </c>
      <c r="AU41" s="231">
        <v>0</v>
      </c>
      <c r="AV41" s="231">
        <v>0</v>
      </c>
      <c r="AX41" s="232">
        <v>0</v>
      </c>
      <c r="AY41" s="232">
        <v>0</v>
      </c>
      <c r="AZ41" s="232">
        <v>0</v>
      </c>
      <c r="BA41" s="232">
        <v>0</v>
      </c>
      <c r="BB41" s="232">
        <v>0</v>
      </c>
      <c r="BC41" s="232">
        <v>0</v>
      </c>
      <c r="BD41" s="232">
        <v>0</v>
      </c>
      <c r="BE41" s="232">
        <v>0</v>
      </c>
      <c r="BF41" s="232">
        <v>0</v>
      </c>
      <c r="BG41" s="232">
        <v>0</v>
      </c>
      <c r="BH41" s="232">
        <v>0</v>
      </c>
      <c r="BJ41" s="231"/>
      <c r="BK41" s="231"/>
      <c r="BL41" s="231"/>
      <c r="BM41" s="231"/>
      <c r="BN41" s="231"/>
      <c r="BO41" s="231">
        <v>0</v>
      </c>
      <c r="BP41" s="231">
        <v>0</v>
      </c>
      <c r="BQ41" s="231">
        <v>0</v>
      </c>
      <c r="BR41" s="231">
        <v>0</v>
      </c>
      <c r="BS41" s="231">
        <v>0</v>
      </c>
      <c r="BT41" s="231">
        <v>0</v>
      </c>
      <c r="BU41" s="231">
        <v>0</v>
      </c>
      <c r="BV41" s="231">
        <v>0</v>
      </c>
      <c r="BW41" s="231">
        <v>0</v>
      </c>
      <c r="BX41" s="231">
        <v>0</v>
      </c>
      <c r="BY41" s="231">
        <v>0</v>
      </c>
      <c r="CA41" s="232"/>
      <c r="CB41" s="232"/>
      <c r="CC41" s="232"/>
      <c r="CD41" s="232"/>
      <c r="CE41" s="232"/>
      <c r="CF41" s="232"/>
      <c r="CG41" s="232"/>
      <c r="CH41" s="232"/>
      <c r="CI41" s="232"/>
      <c r="CJ41" s="232"/>
      <c r="CK41" s="232"/>
      <c r="CL41" s="232"/>
      <c r="CM41" s="232"/>
      <c r="CN41" s="232"/>
      <c r="CO41" s="232"/>
      <c r="CP41" s="232"/>
      <c r="CU41" s="232"/>
      <c r="CV41" s="232"/>
      <c r="CW41" s="232"/>
      <c r="CX41" s="232"/>
      <c r="CY41" s="232"/>
      <c r="CZ41" s="232"/>
      <c r="DA41" s="232"/>
      <c r="DB41" s="232"/>
      <c r="DC41" s="232"/>
      <c r="DD41" s="232"/>
      <c r="DE41" s="232"/>
      <c r="DF41" s="232"/>
      <c r="DG41" s="232"/>
      <c r="DJ41" s="227"/>
      <c r="DK41" s="227"/>
      <c r="DN41" s="227"/>
      <c r="DQ41" s="227"/>
      <c r="DT41" s="227"/>
      <c r="DW41" s="236"/>
      <c r="DZ41" s="233"/>
      <c r="EB41" s="231"/>
      <c r="EC41" s="231"/>
      <c r="ED41" s="231"/>
      <c r="EE41" s="231"/>
      <c r="EF41" s="231"/>
      <c r="EG41" s="231"/>
      <c r="EH41" s="231"/>
      <c r="EI41" s="231"/>
      <c r="EJ41" s="231"/>
      <c r="EK41" s="231"/>
      <c r="EL41" s="231"/>
      <c r="EM41" s="231"/>
      <c r="EN41" s="231"/>
      <c r="EP41" s="231"/>
      <c r="EQ41" s="231"/>
      <c r="ER41" s="231"/>
      <c r="ES41" s="231"/>
      <c r="ET41" s="231"/>
      <c r="EU41" s="231"/>
      <c r="EV41" s="231"/>
      <c r="EW41" s="231"/>
      <c r="EX41" s="231"/>
      <c r="EY41" s="231"/>
      <c r="EZ41" s="231"/>
      <c r="FA41" s="231"/>
      <c r="FB41" s="231"/>
      <c r="FD41" s="231"/>
      <c r="FE41" s="231"/>
      <c r="FF41" s="231"/>
      <c r="FG41" s="231"/>
      <c r="FH41" s="231"/>
      <c r="FI41" s="231"/>
      <c r="FJ41" s="231"/>
      <c r="FK41" s="231"/>
      <c r="FL41" s="231"/>
      <c r="FM41" s="231"/>
      <c r="FO41" s="232"/>
      <c r="FP41" s="232"/>
      <c r="FQ41" s="232"/>
      <c r="FR41" s="232"/>
      <c r="FS41" s="232"/>
      <c r="FT41" s="232"/>
      <c r="FU41" s="232"/>
      <c r="FV41" s="232"/>
      <c r="FW41" s="232"/>
      <c r="FX41" s="232"/>
      <c r="FY41" s="232"/>
      <c r="GA41" s="232"/>
      <c r="GB41" s="232"/>
      <c r="GC41" s="232"/>
      <c r="GD41" s="232"/>
      <c r="GE41" s="232"/>
      <c r="GF41" s="232"/>
      <c r="GG41" s="232"/>
      <c r="GH41" s="232"/>
      <c r="GI41" s="232"/>
      <c r="GJ41" s="232"/>
      <c r="GK41" s="237"/>
      <c r="GL41" s="232"/>
      <c r="GM41" s="231"/>
      <c r="GN41" s="231"/>
      <c r="GO41" s="231"/>
      <c r="GP41" s="231"/>
      <c r="GQ41" s="231"/>
      <c r="GR41" s="231"/>
      <c r="GS41" s="231"/>
      <c r="GT41" s="231"/>
      <c r="GU41" s="231"/>
      <c r="GW41" s="231"/>
      <c r="GX41" s="231"/>
      <c r="GY41" s="231"/>
      <c r="GZ41" s="231"/>
      <c r="HA41" s="231"/>
      <c r="HB41" s="231"/>
      <c r="HC41" s="231"/>
      <c r="HD41" s="231"/>
      <c r="HE41" s="231"/>
      <c r="HF41" s="231"/>
      <c r="HH41" s="231"/>
      <c r="HI41" s="231"/>
      <c r="HJ41" s="231"/>
      <c r="HK41" s="231"/>
      <c r="HL41" s="231"/>
      <c r="HM41" s="231"/>
      <c r="HN41" s="231"/>
      <c r="HO41" s="231"/>
      <c r="HP41" s="231"/>
      <c r="HQ41" s="231"/>
      <c r="HR41" s="231"/>
      <c r="HS41" s="231"/>
    </row>
    <row r="42" spans="1:227" ht="15" customHeight="1">
      <c r="F42" s="188" t="s">
        <v>490</v>
      </c>
      <c r="H42" s="29"/>
      <c r="I42" s="29"/>
      <c r="J42" s="29"/>
      <c r="K42" s="29"/>
      <c r="T42" s="230">
        <v>4.4961326400001518</v>
      </c>
      <c r="U42" s="230">
        <v>7.1</v>
      </c>
      <c r="V42" s="230">
        <v>17.700000000000003</v>
      </c>
      <c r="W42" s="230">
        <v>15.799999999999999</v>
      </c>
      <c r="X42" s="230">
        <v>3.7000000000000011</v>
      </c>
      <c r="Y42" s="230">
        <v>25.4</v>
      </c>
      <c r="Z42" s="230">
        <v>30.2</v>
      </c>
      <c r="AA42" s="230">
        <v>40.099999999999994</v>
      </c>
      <c r="AB42" s="230">
        <v>42.599999999999994</v>
      </c>
      <c r="AC42" s="230">
        <v>28.4</v>
      </c>
      <c r="AD42" s="230">
        <v>22.2</v>
      </c>
      <c r="AE42" s="230">
        <v>40.799999999999997</v>
      </c>
      <c r="AF42" s="230">
        <v>30.7</v>
      </c>
      <c r="AG42" s="230">
        <v>30</v>
      </c>
      <c r="AH42" s="230">
        <v>-35.9</v>
      </c>
      <c r="AI42" s="230">
        <v>62.7</v>
      </c>
      <c r="AJ42" s="230">
        <v>8.6999999999999993</v>
      </c>
      <c r="AL42" s="231">
        <v>4.4961326400001518</v>
      </c>
      <c r="AM42" s="231">
        <v>7.1000000000000005</v>
      </c>
      <c r="AN42" s="231">
        <v>17.7</v>
      </c>
      <c r="AO42" s="231">
        <v>15.7</v>
      </c>
      <c r="AP42" s="231">
        <v>3.7999999999999989</v>
      </c>
      <c r="AQ42" s="231">
        <v>25.400000000000002</v>
      </c>
      <c r="AR42" s="231">
        <v>30.099999999999998</v>
      </c>
      <c r="AS42" s="231">
        <v>40.200000000000003</v>
      </c>
      <c r="AT42" s="231">
        <v>42.6</v>
      </c>
      <c r="AU42" s="231">
        <v>28.4</v>
      </c>
      <c r="AV42" s="231">
        <v>21.999999999999996</v>
      </c>
      <c r="AX42" s="232">
        <v>0</v>
      </c>
      <c r="AY42" s="232">
        <v>0</v>
      </c>
      <c r="AZ42" s="232">
        <v>0</v>
      </c>
      <c r="BA42" s="232">
        <v>9.9999999999999645E-2</v>
      </c>
      <c r="BB42" s="232">
        <v>-9.9999999999997868E-2</v>
      </c>
      <c r="BC42" s="232">
        <v>0</v>
      </c>
      <c r="BD42" s="232">
        <v>0.10000000000000142</v>
      </c>
      <c r="BE42" s="232">
        <v>-0.10000000000000853</v>
      </c>
      <c r="BF42" s="232">
        <v>0</v>
      </c>
      <c r="BG42" s="232">
        <v>0</v>
      </c>
      <c r="BH42" s="232">
        <v>0.20000000000000284</v>
      </c>
      <c r="BJ42" s="231"/>
      <c r="BK42" s="231"/>
      <c r="BL42" s="231"/>
      <c r="BM42" s="231"/>
      <c r="BN42" s="231"/>
      <c r="BO42" s="231">
        <v>8.1961326400001511</v>
      </c>
      <c r="BP42" s="231">
        <v>7.8000000000000007</v>
      </c>
      <c r="BQ42" s="231">
        <v>18.8</v>
      </c>
      <c r="BR42" s="231">
        <v>15.6</v>
      </c>
      <c r="BS42" s="231">
        <v>9.8000000000000007</v>
      </c>
      <c r="BT42" s="231">
        <v>27.8</v>
      </c>
      <c r="BU42" s="231">
        <v>31.299999999999997</v>
      </c>
      <c r="BV42" s="231">
        <v>33.200000000000003</v>
      </c>
      <c r="BW42" s="231">
        <v>38.799999999999997</v>
      </c>
      <c r="BX42" s="231">
        <v>29.2</v>
      </c>
      <c r="BY42" s="231">
        <v>22.499999999999996</v>
      </c>
      <c r="CA42" s="232">
        <v>0</v>
      </c>
      <c r="CB42" s="232">
        <v>0</v>
      </c>
      <c r="CC42" s="232">
        <v>0</v>
      </c>
      <c r="CD42" s="232">
        <v>0</v>
      </c>
      <c r="CE42" s="232">
        <v>0</v>
      </c>
      <c r="CF42" s="232">
        <v>-3.6999999999999993</v>
      </c>
      <c r="CG42" s="232">
        <v>-0.70000000000000107</v>
      </c>
      <c r="CH42" s="232">
        <v>-1.0999999999999979</v>
      </c>
      <c r="CI42" s="232">
        <v>0.19999999999999929</v>
      </c>
      <c r="CJ42" s="232">
        <v>-6.1</v>
      </c>
      <c r="CK42" s="232">
        <v>-2.4000000000000021</v>
      </c>
      <c r="CL42" s="232">
        <v>-1.0999999999999979</v>
      </c>
      <c r="CM42" s="232">
        <v>6.8999999999999915</v>
      </c>
      <c r="CN42" s="232">
        <v>3.7999999999999972</v>
      </c>
      <c r="CO42" s="232">
        <v>-0.80000000000000071</v>
      </c>
      <c r="CP42" s="232">
        <v>-0.29999999999999716</v>
      </c>
      <c r="CU42" s="232">
        <v>-21.3859605271095</v>
      </c>
      <c r="CV42" s="232">
        <v>15.354561226963</v>
      </c>
      <c r="CW42" s="232">
        <v>-3.1664775699225665</v>
      </c>
      <c r="CX42" s="232">
        <v>-3.7784389350113647</v>
      </c>
      <c r="CY42" s="232">
        <v>26.20000000000001</v>
      </c>
      <c r="CZ42" s="232">
        <v>18</v>
      </c>
      <c r="DA42" s="232">
        <v>38.1</v>
      </c>
      <c r="DB42" s="232">
        <v>20.9</v>
      </c>
      <c r="DC42" s="232">
        <v>38.900000000000006</v>
      </c>
      <c r="DD42" s="232">
        <v>25.400000000000002</v>
      </c>
      <c r="DE42" s="232">
        <v>30.1</v>
      </c>
      <c r="DF42" s="232">
        <v>0.90000000000000036</v>
      </c>
      <c r="DG42" s="232">
        <v>22.1</v>
      </c>
      <c r="DJ42" s="227"/>
      <c r="DK42" s="227">
        <v>-21.3859605271095</v>
      </c>
      <c r="DN42" s="227">
        <v>15.354561226963</v>
      </c>
      <c r="DQ42" s="227">
        <v>-3.1664775699225665</v>
      </c>
      <c r="DT42" s="227">
        <v>-3.7784389350113647</v>
      </c>
      <c r="DW42" s="236">
        <v>26.20000000000001</v>
      </c>
      <c r="DZ42" s="233">
        <v>18</v>
      </c>
      <c r="EB42" s="231">
        <v>21.830821320000155</v>
      </c>
      <c r="EC42" s="231">
        <v>38.1</v>
      </c>
      <c r="ED42" s="231">
        <v>21.9</v>
      </c>
      <c r="EE42" s="231">
        <v>11.9</v>
      </c>
      <c r="EF42" s="231">
        <v>15.4</v>
      </c>
      <c r="EG42" s="231">
        <v>8.6</v>
      </c>
      <c r="EH42" s="231">
        <v>14.5</v>
      </c>
      <c r="EI42" s="231">
        <v>13.8</v>
      </c>
      <c r="EJ42" s="231">
        <v>12.5</v>
      </c>
      <c r="EK42" s="231">
        <v>15.2</v>
      </c>
      <c r="EL42" s="231">
        <v>5.3</v>
      </c>
      <c r="EM42" s="231">
        <v>14.7</v>
      </c>
      <c r="EN42" s="231">
        <v>14.6</v>
      </c>
      <c r="EP42" s="231">
        <v>38.857709270000015</v>
      </c>
      <c r="EQ42" s="231">
        <v>20.9</v>
      </c>
      <c r="ER42" s="231">
        <v>23</v>
      </c>
      <c r="ES42" s="231">
        <v>13.8</v>
      </c>
      <c r="ET42" s="231">
        <v>21.4</v>
      </c>
      <c r="EU42" s="231">
        <v>15</v>
      </c>
      <c r="EV42" s="231">
        <v>15.299999999999997</v>
      </c>
      <c r="EW42" s="231">
        <v>44.300000000000004</v>
      </c>
      <c r="EX42" s="231">
        <v>42.199999999999996</v>
      </c>
      <c r="EY42" s="231">
        <v>27.599999999999998</v>
      </c>
      <c r="EZ42" s="231">
        <v>20.700000000000003</v>
      </c>
      <c r="FA42" s="231">
        <v>21.6</v>
      </c>
      <c r="FB42" s="231">
        <v>24.9</v>
      </c>
      <c r="FD42" s="231">
        <v>26.367206389999915</v>
      </c>
      <c r="FE42" s="231">
        <v>38.900000000000006</v>
      </c>
      <c r="FF42" s="231">
        <v>21.1</v>
      </c>
      <c r="FG42" s="231">
        <v>30.200000000000003</v>
      </c>
      <c r="FH42" s="231">
        <v>18.5</v>
      </c>
      <c r="FI42" s="231">
        <v>16.600000000000001</v>
      </c>
      <c r="FJ42" s="231">
        <v>24.4</v>
      </c>
      <c r="FK42" s="231">
        <v>17.8</v>
      </c>
      <c r="FL42" s="231">
        <v>38.799999999999997</v>
      </c>
      <c r="FM42" s="231">
        <v>35.1</v>
      </c>
      <c r="FO42" s="231">
        <v>31.393059230000073</v>
      </c>
      <c r="FP42" s="231">
        <v>25.400000000000002</v>
      </c>
      <c r="FQ42" s="231">
        <v>46.2</v>
      </c>
      <c r="FR42" s="231">
        <v>34.4</v>
      </c>
      <c r="FS42" s="231">
        <v>35.700000000000003</v>
      </c>
      <c r="FT42" s="231">
        <v>31.7</v>
      </c>
      <c r="FU42" s="231">
        <v>37.400000000000006</v>
      </c>
      <c r="FV42" s="231">
        <v>26.4</v>
      </c>
      <c r="FW42" s="231">
        <v>10.3</v>
      </c>
      <c r="FX42" s="231">
        <v>25.900000000000002</v>
      </c>
      <c r="FY42" s="231">
        <v>38.6</v>
      </c>
      <c r="GA42" s="231">
        <v>31.487932570000005</v>
      </c>
      <c r="GB42" s="231">
        <v>46.2</v>
      </c>
      <c r="GC42" s="231">
        <v>33.9</v>
      </c>
      <c r="GD42" s="231">
        <v>35.599999999999994</v>
      </c>
      <c r="GE42" s="231">
        <v>31.500000000000004</v>
      </c>
      <c r="GF42" s="231">
        <v>37.5</v>
      </c>
      <c r="GG42" s="231">
        <v>26.299999999999997</v>
      </c>
      <c r="GH42" s="231">
        <v>10.3</v>
      </c>
      <c r="GI42" s="231">
        <v>25.9</v>
      </c>
      <c r="GJ42" s="231">
        <v>38.6</v>
      </c>
      <c r="GL42" s="231">
        <v>15.687932570000005</v>
      </c>
      <c r="GM42" s="232">
        <v>30.1</v>
      </c>
      <c r="GN42" s="232">
        <v>25.2</v>
      </c>
      <c r="GO42" s="232">
        <v>38.700000000000003</v>
      </c>
      <c r="GP42" s="231">
        <v>27.400000000000002</v>
      </c>
      <c r="GQ42" s="231">
        <v>25.2</v>
      </c>
      <c r="GR42" s="231">
        <v>20.200000000000003</v>
      </c>
      <c r="GS42" s="231">
        <v>17.100000000000001</v>
      </c>
      <c r="GT42" s="231">
        <v>20.6</v>
      </c>
      <c r="GU42" s="231">
        <v>27.599999999999998</v>
      </c>
      <c r="GW42" s="231">
        <v>13.42764339999998</v>
      </c>
      <c r="GX42" s="231">
        <v>0.90000000000000036</v>
      </c>
      <c r="GY42" s="231">
        <v>22.1</v>
      </c>
      <c r="GZ42" s="231">
        <v>15.7</v>
      </c>
      <c r="HA42" s="231">
        <v>21.3</v>
      </c>
      <c r="HB42" s="231">
        <v>18.5</v>
      </c>
      <c r="HC42" s="231">
        <v>21.3</v>
      </c>
      <c r="HD42" s="231">
        <v>22.3</v>
      </c>
      <c r="HE42" s="231">
        <v>34.5</v>
      </c>
      <c r="HF42" s="231">
        <v>30.6</v>
      </c>
      <c r="HH42" s="231">
        <v>21.402147169999836</v>
      </c>
      <c r="HI42" s="231">
        <v>25.682891100000099</v>
      </c>
      <c r="HJ42" s="231">
        <v>23.787932570000009</v>
      </c>
      <c r="HK42" s="231">
        <v>44.4</v>
      </c>
      <c r="HL42" s="231">
        <v>31.4</v>
      </c>
      <c r="HM42" s="231">
        <v>33</v>
      </c>
      <c r="HN42" s="231">
        <v>27.799999999999997</v>
      </c>
      <c r="HO42" s="231">
        <v>32.599999999999994</v>
      </c>
      <c r="HP42" s="231">
        <v>25.299999999999997</v>
      </c>
      <c r="HQ42" s="231">
        <v>9.1999999999999993</v>
      </c>
      <c r="HR42" s="231">
        <v>19.5</v>
      </c>
      <c r="HS42" s="231">
        <v>31.400000000000002</v>
      </c>
    </row>
    <row r="43" spans="1:227" ht="15" customHeight="1">
      <c r="F43" s="28" t="s">
        <v>35</v>
      </c>
      <c r="H43" s="29"/>
      <c r="I43" s="29"/>
      <c r="J43" s="29"/>
      <c r="K43" s="29"/>
      <c r="S43" s="435">
        <v>79.953175790000003</v>
      </c>
      <c r="T43" s="436">
        <v>225</v>
      </c>
      <c r="U43" s="436">
        <v>240.41553990347688</v>
      </c>
      <c r="V43" s="436">
        <v>210</v>
      </c>
      <c r="W43" s="436">
        <v>200</v>
      </c>
      <c r="X43" s="436">
        <v>204</v>
      </c>
      <c r="Y43" s="436">
        <v>201</v>
      </c>
      <c r="Z43" s="436">
        <v>176</v>
      </c>
      <c r="AA43" s="436">
        <v>182</v>
      </c>
      <c r="AB43" s="436">
        <v>187</v>
      </c>
      <c r="AC43" s="436">
        <v>190</v>
      </c>
      <c r="AD43" s="436">
        <v>188</v>
      </c>
      <c r="AE43" s="436">
        <v>193</v>
      </c>
      <c r="AF43" s="436">
        <v>225</v>
      </c>
      <c r="AG43" s="436">
        <v>242</v>
      </c>
      <c r="AH43" s="436">
        <v>255</v>
      </c>
      <c r="AI43" s="436">
        <v>235</v>
      </c>
      <c r="AJ43" s="436">
        <v>291</v>
      </c>
      <c r="AL43" s="265">
        <v>225</v>
      </c>
      <c r="AM43" s="265">
        <v>245.41553990347688</v>
      </c>
      <c r="AN43" s="265">
        <v>221</v>
      </c>
      <c r="AO43" s="265">
        <v>200</v>
      </c>
      <c r="AP43" s="265">
        <v>204</v>
      </c>
      <c r="AQ43" s="265">
        <v>201</v>
      </c>
      <c r="AR43" s="265">
        <v>176</v>
      </c>
      <c r="AS43" s="265">
        <v>182</v>
      </c>
      <c r="AT43" s="265">
        <v>187</v>
      </c>
      <c r="AU43" s="265">
        <v>190</v>
      </c>
      <c r="AV43" s="265">
        <v>188</v>
      </c>
      <c r="AX43" s="232">
        <v>0</v>
      </c>
      <c r="AY43" s="265">
        <v>-5</v>
      </c>
      <c r="AZ43" s="265">
        <v>-11</v>
      </c>
      <c r="BA43" s="232">
        <v>0</v>
      </c>
      <c r="BB43" s="232">
        <v>0</v>
      </c>
      <c r="BC43" s="232">
        <v>0</v>
      </c>
      <c r="BD43" s="232">
        <v>0</v>
      </c>
      <c r="BE43" s="232">
        <v>0</v>
      </c>
      <c r="BF43" s="232">
        <v>0</v>
      </c>
      <c r="BG43" s="232">
        <v>0</v>
      </c>
      <c r="BH43" s="232">
        <v>0</v>
      </c>
      <c r="BJ43" s="231"/>
      <c r="BK43" s="231"/>
      <c r="BL43" s="231"/>
      <c r="BM43" s="231"/>
      <c r="BN43" s="231">
        <v>54.953175790000003</v>
      </c>
      <c r="BO43" s="231">
        <v>125</v>
      </c>
      <c r="BP43" s="231">
        <v>150.00000000000009</v>
      </c>
      <c r="BQ43" s="231">
        <v>150</v>
      </c>
      <c r="BR43" s="231">
        <v>154.05000000000007</v>
      </c>
      <c r="BS43" s="231">
        <v>158.20920000000004</v>
      </c>
      <c r="BT43" s="231">
        <v>162.48060000000001</v>
      </c>
      <c r="BU43" s="231">
        <v>166.86779999999999</v>
      </c>
      <c r="BV43" s="231">
        <v>171.37319999999991</v>
      </c>
      <c r="BW43" s="231">
        <v>176.0002763999999</v>
      </c>
      <c r="BX43" s="231">
        <v>180.75228386279991</v>
      </c>
      <c r="BY43" s="231">
        <v>185.63259552709548</v>
      </c>
      <c r="CA43" s="232">
        <v>0</v>
      </c>
      <c r="CB43" s="232">
        <v>0</v>
      </c>
      <c r="CC43" s="232">
        <v>0</v>
      </c>
      <c r="CD43" s="232">
        <v>0</v>
      </c>
      <c r="CE43" s="232">
        <v>25</v>
      </c>
      <c r="CF43" s="232">
        <v>100</v>
      </c>
      <c r="CG43" s="232">
        <v>90.415539903476798</v>
      </c>
      <c r="CH43" s="232">
        <v>60</v>
      </c>
      <c r="CI43" s="232">
        <v>45.949999999999932</v>
      </c>
      <c r="CJ43" s="232">
        <v>45.790799999999962</v>
      </c>
      <c r="CK43" s="232">
        <v>38.51939999999999</v>
      </c>
      <c r="CL43" s="232">
        <v>9.1322000000000116</v>
      </c>
      <c r="CM43" s="232">
        <v>10.626800000000088</v>
      </c>
      <c r="CN43" s="232">
        <v>10.999723600000095</v>
      </c>
      <c r="CO43" s="232">
        <v>9.2477161372000865</v>
      </c>
      <c r="CP43" s="232">
        <v>2.3674044729045249</v>
      </c>
      <c r="CU43" s="232">
        <v>85</v>
      </c>
      <c r="CV43" s="232">
        <v>140.1</v>
      </c>
      <c r="CW43" s="232">
        <v>95</v>
      </c>
      <c r="CX43" s="232">
        <v>95</v>
      </c>
      <c r="CY43" s="232">
        <v>95</v>
      </c>
      <c r="CZ43" s="232">
        <v>95</v>
      </c>
      <c r="DA43" s="232">
        <v>85</v>
      </c>
      <c r="DB43" s="232">
        <v>95</v>
      </c>
      <c r="DC43" s="232">
        <v>36.700000000000003</v>
      </c>
      <c r="DD43" s="232">
        <v>95</v>
      </c>
      <c r="DE43" s="232">
        <v>45</v>
      </c>
      <c r="DF43" s="232">
        <v>55</v>
      </c>
      <c r="DG43" s="232">
        <v>125</v>
      </c>
      <c r="DJ43" s="227"/>
      <c r="DK43" s="227">
        <v>85</v>
      </c>
      <c r="DN43" s="227">
        <v>140.1</v>
      </c>
      <c r="DQ43" s="227">
        <v>95</v>
      </c>
      <c r="DT43" s="227">
        <v>95</v>
      </c>
      <c r="DW43" s="236">
        <v>95</v>
      </c>
      <c r="DZ43" s="233">
        <v>95</v>
      </c>
      <c r="EB43" s="231">
        <v>95</v>
      </c>
      <c r="EC43" s="231">
        <v>85</v>
      </c>
      <c r="ED43" s="231">
        <v>95</v>
      </c>
      <c r="EE43" s="231">
        <v>95</v>
      </c>
      <c r="EF43" s="231">
        <v>95</v>
      </c>
      <c r="EG43" s="231">
        <v>95</v>
      </c>
      <c r="EH43" s="231">
        <v>95</v>
      </c>
      <c r="EI43" s="231">
        <v>95</v>
      </c>
      <c r="EJ43" s="231">
        <v>95</v>
      </c>
      <c r="EK43" s="231">
        <v>95</v>
      </c>
      <c r="EL43" s="231">
        <v>95</v>
      </c>
      <c r="EM43" s="231">
        <v>95</v>
      </c>
      <c r="EN43" s="231">
        <v>95</v>
      </c>
      <c r="EP43" s="231">
        <v>45</v>
      </c>
      <c r="EQ43" s="231">
        <v>95</v>
      </c>
      <c r="ER43" s="231">
        <v>95</v>
      </c>
      <c r="ES43" s="231">
        <v>95</v>
      </c>
      <c r="ET43" s="231">
        <v>125</v>
      </c>
      <c r="EU43" s="231">
        <v>125</v>
      </c>
      <c r="EV43" s="231">
        <v>125</v>
      </c>
      <c r="EW43" s="231">
        <v>125</v>
      </c>
      <c r="EX43" s="231">
        <v>125</v>
      </c>
      <c r="EY43" s="231">
        <v>125</v>
      </c>
      <c r="EZ43" s="231">
        <v>95</v>
      </c>
      <c r="FA43" s="231">
        <v>95</v>
      </c>
      <c r="FB43" s="231">
        <v>95</v>
      </c>
      <c r="FD43" s="231">
        <v>30</v>
      </c>
      <c r="FE43" s="231">
        <v>36.700000000000003</v>
      </c>
      <c r="FF43" s="231">
        <v>95</v>
      </c>
      <c r="FG43" s="231">
        <v>125</v>
      </c>
      <c r="FH43" s="231">
        <v>125</v>
      </c>
      <c r="FI43" s="231">
        <v>150</v>
      </c>
      <c r="FJ43" s="231">
        <v>150</v>
      </c>
      <c r="FK43" s="231">
        <v>160</v>
      </c>
      <c r="FL43" s="231">
        <v>170</v>
      </c>
      <c r="FM43" s="231">
        <v>180</v>
      </c>
      <c r="FO43" s="231">
        <v>36.699999999999996</v>
      </c>
      <c r="FP43" s="231">
        <v>95</v>
      </c>
      <c r="FQ43" s="231">
        <v>125</v>
      </c>
      <c r="FR43" s="231">
        <v>125</v>
      </c>
      <c r="FS43" s="231">
        <v>125</v>
      </c>
      <c r="FT43" s="231">
        <v>125</v>
      </c>
      <c r="FU43" s="231">
        <v>125</v>
      </c>
      <c r="FV43" s="231">
        <v>125</v>
      </c>
      <c r="FW43" s="231">
        <v>125</v>
      </c>
      <c r="FX43" s="231">
        <v>125</v>
      </c>
      <c r="FY43" s="231">
        <v>125</v>
      </c>
      <c r="GA43" s="231">
        <v>95</v>
      </c>
      <c r="GB43" s="231">
        <v>125</v>
      </c>
      <c r="GC43" s="231">
        <v>125</v>
      </c>
      <c r="GD43" s="231">
        <v>125</v>
      </c>
      <c r="GE43" s="231">
        <v>125</v>
      </c>
      <c r="GF43" s="231">
        <v>125</v>
      </c>
      <c r="GG43" s="231">
        <v>125</v>
      </c>
      <c r="GH43" s="231">
        <v>125</v>
      </c>
      <c r="GI43" s="231">
        <v>125</v>
      </c>
      <c r="GJ43" s="231">
        <v>125</v>
      </c>
      <c r="GL43" s="231">
        <v>45</v>
      </c>
      <c r="GM43" s="232">
        <v>45</v>
      </c>
      <c r="GN43" s="232">
        <v>60</v>
      </c>
      <c r="GO43" s="232">
        <v>125</v>
      </c>
      <c r="GP43" s="231">
        <v>125</v>
      </c>
      <c r="GQ43" s="231">
        <v>125</v>
      </c>
      <c r="GR43" s="231">
        <v>125</v>
      </c>
      <c r="GS43" s="231">
        <v>125</v>
      </c>
      <c r="GT43" s="231">
        <v>125</v>
      </c>
      <c r="GU43" s="231">
        <v>125</v>
      </c>
      <c r="GW43" s="232">
        <v>45</v>
      </c>
      <c r="GX43" s="232">
        <v>55</v>
      </c>
      <c r="GY43" s="231">
        <v>125</v>
      </c>
      <c r="GZ43" s="231">
        <v>125</v>
      </c>
      <c r="HA43" s="231">
        <v>125</v>
      </c>
      <c r="HB43" s="231">
        <v>125</v>
      </c>
      <c r="HC43" s="231">
        <v>125</v>
      </c>
      <c r="HD43" s="231">
        <v>125</v>
      </c>
      <c r="HE43" s="231">
        <v>125</v>
      </c>
      <c r="HF43" s="231">
        <v>125</v>
      </c>
      <c r="HH43" s="231">
        <v>30.092219529999994</v>
      </c>
      <c r="HI43" s="231">
        <v>36.700000000000003</v>
      </c>
      <c r="HJ43" s="231">
        <v>45</v>
      </c>
      <c r="HK43" s="231">
        <v>125</v>
      </c>
      <c r="HL43" s="231">
        <v>125</v>
      </c>
      <c r="HM43" s="231">
        <v>125</v>
      </c>
      <c r="HN43" s="231">
        <v>125</v>
      </c>
      <c r="HO43" s="231">
        <v>125</v>
      </c>
      <c r="HP43" s="231">
        <v>125</v>
      </c>
      <c r="HQ43" s="231">
        <v>125</v>
      </c>
      <c r="HR43" s="231">
        <v>125</v>
      </c>
      <c r="HS43" s="231">
        <v>125</v>
      </c>
    </row>
    <row r="44" spans="1:227" ht="15" customHeight="1">
      <c r="F44" s="437" t="s">
        <v>491</v>
      </c>
      <c r="H44" s="237"/>
      <c r="I44" s="237"/>
      <c r="J44" s="237"/>
      <c r="K44" s="237"/>
      <c r="L44" s="237"/>
      <c r="M44" s="237"/>
      <c r="N44" s="237"/>
      <c r="O44" s="237"/>
      <c r="P44" s="237"/>
      <c r="Q44" s="237"/>
      <c r="R44" s="237"/>
      <c r="S44" s="237"/>
      <c r="T44" s="271">
        <v>-0.48899999999999988</v>
      </c>
      <c r="U44" s="271">
        <v>-4.3599059999999996</v>
      </c>
      <c r="V44" s="271">
        <v>0</v>
      </c>
      <c r="W44" s="271">
        <v>0</v>
      </c>
      <c r="X44" s="271">
        <v>0</v>
      </c>
      <c r="Y44" s="271">
        <v>0</v>
      </c>
      <c r="Z44" s="271">
        <v>5.0412244264520405</v>
      </c>
      <c r="AA44" s="271">
        <v>6.7243307469698195</v>
      </c>
      <c r="AB44" s="271">
        <v>0.79080282691097281</v>
      </c>
      <c r="AC44" s="271">
        <v>-4.6562602023707633</v>
      </c>
      <c r="AD44" s="271">
        <v>-7.9000977979620695</v>
      </c>
      <c r="AE44" s="237">
        <v>0.64407347192734477</v>
      </c>
      <c r="AF44" s="237">
        <v>69.518598804022858</v>
      </c>
      <c r="AG44" s="237">
        <v>182.23344979835861</v>
      </c>
      <c r="AH44" s="237">
        <v>251.56521956277666</v>
      </c>
      <c r="AI44" s="237">
        <v>272.40168367746566</v>
      </c>
      <c r="AJ44" s="237">
        <v>241.44942810371549</v>
      </c>
      <c r="AL44" s="247">
        <v>-0.48899999999999988</v>
      </c>
      <c r="AM44" s="247">
        <v>-4.3599059999999996</v>
      </c>
      <c r="AN44" s="247">
        <v>0.44905963785296676</v>
      </c>
      <c r="AO44" s="247">
        <v>0.90354019172811506</v>
      </c>
      <c r="AP44" s="247">
        <v>0.80967170840883251</v>
      </c>
      <c r="AQ44" s="247">
        <v>-2.1622715379899144</v>
      </c>
      <c r="AR44" s="247">
        <v>5.3145141510808465</v>
      </c>
      <c r="AS44" s="247">
        <v>6.9294569654732348</v>
      </c>
      <c r="AT44" s="247">
        <v>1.0082727917533507</v>
      </c>
      <c r="AU44" s="247">
        <v>-4.458891199536799</v>
      </c>
      <c r="AV44" s="247">
        <v>-8.5851694578156472</v>
      </c>
      <c r="AX44" s="232">
        <v>0</v>
      </c>
      <c r="AY44" s="232">
        <v>0</v>
      </c>
      <c r="AZ44" s="232">
        <v>-0.44905963785296676</v>
      </c>
      <c r="BA44" s="232">
        <v>-0.90354019172811506</v>
      </c>
      <c r="BB44" s="232">
        <v>-0.80967170840883251</v>
      </c>
      <c r="BC44" s="232">
        <v>2.1622715379899144</v>
      </c>
      <c r="BD44" s="232">
        <v>-0.27328972462880596</v>
      </c>
      <c r="BE44" s="232">
        <v>-0.20512621850341528</v>
      </c>
      <c r="BF44" s="232">
        <v>-0.21746996484237791</v>
      </c>
      <c r="BG44" s="232">
        <v>-0.1973690028339643</v>
      </c>
      <c r="BH44" s="232">
        <v>0.68507165985357776</v>
      </c>
      <c r="BJ44" s="237"/>
      <c r="BK44" s="237"/>
      <c r="BL44" s="237"/>
      <c r="BM44" s="237"/>
      <c r="BN44" s="237"/>
      <c r="BO44" s="237">
        <v>0</v>
      </c>
      <c r="BP44" s="237">
        <v>1.7763879777646663</v>
      </c>
      <c r="BQ44" s="237">
        <v>10.769636698578656</v>
      </c>
      <c r="BR44" s="237">
        <v>-5.1906752117336197E-2</v>
      </c>
      <c r="BS44" s="237">
        <v>5.6319242311584929</v>
      </c>
      <c r="BT44" s="237">
        <v>-1.3478380459539885</v>
      </c>
      <c r="BU44" s="237">
        <v>-12.830202564720629</v>
      </c>
      <c r="BV44" s="237">
        <v>-3.9480015447098618</v>
      </c>
      <c r="BW44" s="237">
        <v>0</v>
      </c>
      <c r="BX44" s="237">
        <v>0</v>
      </c>
      <c r="BY44" s="237">
        <v>0</v>
      </c>
      <c r="CA44" s="237">
        <v>0</v>
      </c>
      <c r="CB44" s="237">
        <v>0</v>
      </c>
      <c r="CC44" s="237">
        <v>0</v>
      </c>
      <c r="CD44" s="237">
        <v>0</v>
      </c>
      <c r="CE44" s="237">
        <v>0</v>
      </c>
      <c r="CF44" s="237">
        <v>-0.48899999999999988</v>
      </c>
      <c r="CG44" s="237">
        <v>-6.1362939777646659</v>
      </c>
      <c r="CH44" s="237">
        <v>-10.769636698578655</v>
      </c>
      <c r="CI44" s="237">
        <v>5.1906752117336197E-2</v>
      </c>
      <c r="CJ44" s="237">
        <v>-5.6319242311584929</v>
      </c>
      <c r="CK44" s="237">
        <v>1.3478380459539885</v>
      </c>
      <c r="CL44" s="237">
        <v>17.871426991172669</v>
      </c>
      <c r="CM44" s="237">
        <v>10.67233229167968</v>
      </c>
      <c r="CN44" s="237">
        <v>0.79080282691097281</v>
      </c>
      <c r="CO44" s="237">
        <v>-4.6562602023707633</v>
      </c>
      <c r="CP44" s="237">
        <v>-7.9000977979620695</v>
      </c>
      <c r="CU44" s="237">
        <v>7.7922869273274245</v>
      </c>
      <c r="CV44" s="237">
        <v>-7.7922869273274245</v>
      </c>
      <c r="CW44" s="237">
        <v>0</v>
      </c>
      <c r="CX44" s="237">
        <v>0</v>
      </c>
      <c r="CY44" s="237">
        <v>0</v>
      </c>
      <c r="CZ44" s="237">
        <v>0</v>
      </c>
      <c r="DA44" s="237">
        <v>0</v>
      </c>
      <c r="DB44" s="237">
        <v>0</v>
      </c>
      <c r="DC44" s="237">
        <v>0</v>
      </c>
      <c r="DD44" s="237">
        <v>30.82736678873777</v>
      </c>
      <c r="DE44" s="237">
        <v>-30.82736678873777</v>
      </c>
      <c r="DF44" s="237">
        <v>0</v>
      </c>
      <c r="DG44" s="237">
        <v>0</v>
      </c>
      <c r="DJ44" s="227"/>
      <c r="DK44" s="254"/>
      <c r="DN44" s="272"/>
      <c r="DQ44" s="272"/>
      <c r="DT44" s="272"/>
      <c r="DW44" s="273"/>
      <c r="DZ44" s="273"/>
      <c r="EB44" s="254"/>
      <c r="EC44" s="237">
        <v>0</v>
      </c>
      <c r="ED44" s="237">
        <v>0</v>
      </c>
      <c r="EE44" s="237">
        <v>0</v>
      </c>
      <c r="EF44" s="237">
        <v>0</v>
      </c>
      <c r="EG44" s="237">
        <v>0</v>
      </c>
      <c r="EH44" s="237">
        <v>1.0666739424907565</v>
      </c>
      <c r="EI44" s="237">
        <v>1.3551404674252272</v>
      </c>
      <c r="EJ44" s="237">
        <v>0.57370924441593862</v>
      </c>
      <c r="EK44" s="237">
        <v>-0.82553048687660668</v>
      </c>
      <c r="EL44" s="237">
        <v>5.3589953914369932</v>
      </c>
      <c r="EM44" s="237">
        <v>7.5488054182889472</v>
      </c>
      <c r="EN44" s="237">
        <v>11.463726657096265</v>
      </c>
      <c r="EP44" s="237">
        <v>0</v>
      </c>
      <c r="EQ44" s="237">
        <v>0</v>
      </c>
      <c r="ER44" s="237">
        <v>0</v>
      </c>
      <c r="ES44" s="237">
        <v>0</v>
      </c>
      <c r="ET44" s="237">
        <v>9.9734167450622326</v>
      </c>
      <c r="EU44" s="237">
        <v>15.769094715181231</v>
      </c>
      <c r="EV44" s="237">
        <v>15.253228389852168</v>
      </c>
      <c r="EW44" s="237">
        <v>8.9116623233196748</v>
      </c>
      <c r="EX44" s="237">
        <v>6.7364570457364294</v>
      </c>
      <c r="EY44" s="237">
        <v>6.613685661079046</v>
      </c>
      <c r="EZ44" s="237">
        <v>7.113159946342293</v>
      </c>
      <c r="FA44" s="237">
        <v>-0.41106706439661878</v>
      </c>
      <c r="FB44" s="237">
        <v>-6.0742851112691767</v>
      </c>
      <c r="FD44" s="274"/>
      <c r="FE44" s="237">
        <v>0</v>
      </c>
      <c r="FF44" s="237">
        <v>0</v>
      </c>
      <c r="FG44" s="237">
        <v>0</v>
      </c>
      <c r="FH44" s="237">
        <v>0</v>
      </c>
      <c r="FI44" s="237">
        <v>0</v>
      </c>
      <c r="FJ44" s="237">
        <v>0</v>
      </c>
      <c r="FK44" s="237">
        <v>0</v>
      </c>
      <c r="FL44" s="237">
        <v>0</v>
      </c>
      <c r="FM44" s="237">
        <v>0</v>
      </c>
      <c r="FO44" s="237">
        <v>14.363004440185071</v>
      </c>
      <c r="FP44" s="237">
        <v>16.464362348552697</v>
      </c>
      <c r="FQ44" s="237">
        <v>-14.781958016758676</v>
      </c>
      <c r="FR44" s="237">
        <v>3.1185469524094458</v>
      </c>
      <c r="FS44" s="237">
        <v>3.6757060777264243</v>
      </c>
      <c r="FT44" s="237">
        <v>8.607898400154351</v>
      </c>
      <c r="FU44" s="237">
        <v>9.9552832766182462</v>
      </c>
      <c r="FV44" s="237">
        <v>13.420874542061924</v>
      </c>
      <c r="FW44" s="237">
        <v>9.0816994678334595</v>
      </c>
      <c r="FX44" s="237">
        <v>6.4550634766395092</v>
      </c>
      <c r="FY44" s="237">
        <v>7.3300610816369698</v>
      </c>
      <c r="GA44" s="231"/>
      <c r="GB44" s="237">
        <v>-4.4244883766729224</v>
      </c>
      <c r="GC44" s="237">
        <v>3.1185469524094458</v>
      </c>
      <c r="GD44" s="237">
        <v>3.6757060777264243</v>
      </c>
      <c r="GE44" s="237">
        <v>8.607898400154351</v>
      </c>
      <c r="GF44" s="237">
        <v>9.9552832766182426</v>
      </c>
      <c r="GG44" s="237">
        <v>13.420874542061924</v>
      </c>
      <c r="GH44" s="237">
        <v>9.0816994678334595</v>
      </c>
      <c r="GI44" s="237">
        <v>6.4550634766395163</v>
      </c>
      <c r="GJ44" s="237">
        <v>7.3300610816369556</v>
      </c>
      <c r="GL44" s="254"/>
      <c r="GM44" s="237">
        <v>0</v>
      </c>
      <c r="GN44" s="237">
        <v>0</v>
      </c>
      <c r="GO44" s="237">
        <v>0</v>
      </c>
      <c r="GP44" s="237">
        <v>0.28100977417618034</v>
      </c>
      <c r="GQ44" s="237">
        <v>2.7755400438711044</v>
      </c>
      <c r="GR44" s="237">
        <v>7.8472192123075715</v>
      </c>
      <c r="GS44" s="237">
        <v>10.230773057214082</v>
      </c>
      <c r="GT44" s="237">
        <v>14.060387242317375</v>
      </c>
      <c r="GU44" s="237">
        <v>14.003558597420813</v>
      </c>
      <c r="GW44" s="274"/>
      <c r="GX44" s="237">
        <v>0</v>
      </c>
      <c r="GY44" s="237">
        <v>0</v>
      </c>
      <c r="GZ44" s="237">
        <v>0</v>
      </c>
      <c r="HA44" s="237">
        <v>0</v>
      </c>
      <c r="HB44" s="237">
        <v>1.3300351228895186</v>
      </c>
      <c r="HC44" s="237">
        <v>-1.3300351228895186</v>
      </c>
      <c r="HD44" s="237">
        <v>0</v>
      </c>
      <c r="HE44" s="237">
        <v>0</v>
      </c>
      <c r="HF44" s="237">
        <v>0</v>
      </c>
      <c r="HH44" s="237">
        <v>1.4153431299999999</v>
      </c>
      <c r="HI44" s="237">
        <v>-1.4153431299999999</v>
      </c>
      <c r="HJ44" s="237">
        <v>11.349313002635419</v>
      </c>
      <c r="HK44" s="237">
        <v>-1.2657291661547418</v>
      </c>
      <c r="HL44" s="237">
        <v>-2.038086970000446</v>
      </c>
      <c r="HM44" s="237">
        <v>-6.8204812147257927</v>
      </c>
      <c r="HN44" s="237">
        <v>-1.2250156517544388</v>
      </c>
      <c r="HO44" s="237">
        <v>0</v>
      </c>
      <c r="HP44" s="237">
        <v>0</v>
      </c>
      <c r="HQ44" s="237">
        <v>0.63212961018311975</v>
      </c>
      <c r="HR44" s="237">
        <v>-0.17384035853606461</v>
      </c>
      <c r="HS44" s="237">
        <v>4.0888772735893726</v>
      </c>
    </row>
    <row r="45" spans="1:227" ht="15" customHeight="1">
      <c r="F45" s="437" t="s">
        <v>492</v>
      </c>
      <c r="H45" s="237"/>
      <c r="I45" s="237"/>
      <c r="J45" s="237"/>
      <c r="K45" s="237"/>
      <c r="L45" s="237"/>
      <c r="M45" s="237"/>
      <c r="N45" s="237"/>
      <c r="O45" s="237"/>
      <c r="P45" s="237"/>
      <c r="Q45" s="237"/>
      <c r="R45" s="237"/>
      <c r="S45" s="237"/>
      <c r="T45" s="271">
        <v>14.077176873755469</v>
      </c>
      <c r="U45" s="271">
        <v>-9.4609098586260529</v>
      </c>
      <c r="V45" s="271">
        <v>-8.8638632325058424</v>
      </c>
      <c r="W45" s="271">
        <v>-7.3659254464114312</v>
      </c>
      <c r="X45" s="271">
        <v>-7.3630252117044641</v>
      </c>
      <c r="Y45" s="271">
        <v>-8.1200142387723329</v>
      </c>
      <c r="Z45" s="271">
        <v>2.0634234036119583</v>
      </c>
      <c r="AA45" s="271">
        <v>1.9796441321667277</v>
      </c>
      <c r="AB45" s="271">
        <v>1.4137056831332302</v>
      </c>
      <c r="AC45" s="271">
        <v>4.2357115083486274</v>
      </c>
      <c r="AD45" s="271">
        <v>3.745885202824951</v>
      </c>
      <c r="AE45" s="237">
        <v>-3.0389196329610186</v>
      </c>
      <c r="AF45" s="237">
        <v>18.940217059001434</v>
      </c>
      <c r="AG45" s="237">
        <v>53.891969697040608</v>
      </c>
      <c r="AH45" s="237">
        <v>63.140623470265425</v>
      </c>
      <c r="AI45" s="237">
        <v>79.038280427067207</v>
      </c>
      <c r="AJ45" s="237">
        <v>99.612626711388202</v>
      </c>
      <c r="AL45" s="247">
        <v>14.077176873755469</v>
      </c>
      <c r="AM45" s="247">
        <v>-9.4668248104883261</v>
      </c>
      <c r="AN45" s="247">
        <v>-8.7690973640021852</v>
      </c>
      <c r="AO45" s="247">
        <v>-7.3504023685892683</v>
      </c>
      <c r="AP45" s="247">
        <v>-7.3455991166764356</v>
      </c>
      <c r="AQ45" s="247">
        <v>-8.0884702750436208</v>
      </c>
      <c r="AR45" s="247">
        <v>2.1035809293012466</v>
      </c>
      <c r="AS45" s="247">
        <v>2.0127292407284685</v>
      </c>
      <c r="AT45" s="247">
        <v>1.4495100915271628</v>
      </c>
      <c r="AU45" s="247">
        <v>4.2666818868722771</v>
      </c>
      <c r="AV45" s="247">
        <v>3.7791825266873076</v>
      </c>
      <c r="AX45" s="232">
        <v>0</v>
      </c>
      <c r="AY45" s="232">
        <v>5.9149518622731989E-3</v>
      </c>
      <c r="AZ45" s="232">
        <v>-9.4765868503657202E-2</v>
      </c>
      <c r="BA45" s="232">
        <v>-1.552307782216289E-2</v>
      </c>
      <c r="BB45" s="232">
        <v>-1.7426095028028499E-2</v>
      </c>
      <c r="BC45" s="232">
        <v>-3.1543963728712043E-2</v>
      </c>
      <c r="BD45" s="232">
        <v>-4.015752568928832E-2</v>
      </c>
      <c r="BE45" s="232">
        <v>-3.3085108561740739E-2</v>
      </c>
      <c r="BF45" s="232">
        <v>-3.5804408393932619E-2</v>
      </c>
      <c r="BG45" s="232">
        <v>-3.09703785236497E-2</v>
      </c>
      <c r="BH45" s="232">
        <v>-3.329732386235662E-2</v>
      </c>
      <c r="BJ45" s="237"/>
      <c r="BK45" s="237"/>
      <c r="BL45" s="237"/>
      <c r="BM45" s="237"/>
      <c r="BN45" s="237"/>
      <c r="BO45" s="237">
        <v>3.6897369550061399</v>
      </c>
      <c r="BP45" s="237">
        <v>-1.878670352060432</v>
      </c>
      <c r="BQ45" s="237">
        <v>5.9514940169086898</v>
      </c>
      <c r="BR45" s="237">
        <v>4.9208364292725477</v>
      </c>
      <c r="BS45" s="237">
        <v>2.7351757872906148</v>
      </c>
      <c r="BT45" s="237">
        <v>0.72054806781706304</v>
      </c>
      <c r="BU45" s="237">
        <v>3.6010454458011694</v>
      </c>
      <c r="BV45" s="237">
        <v>-3.4999972229354555</v>
      </c>
      <c r="BW45" s="237">
        <v>-4.2348205971107973</v>
      </c>
      <c r="BX45" s="237">
        <v>-2.4199812925550575</v>
      </c>
      <c r="BY45" s="237">
        <v>-3.8536719861562574</v>
      </c>
      <c r="CA45" s="237">
        <v>0</v>
      </c>
      <c r="CB45" s="237">
        <v>0</v>
      </c>
      <c r="CC45" s="237">
        <v>0</v>
      </c>
      <c r="CD45" s="237">
        <v>0</v>
      </c>
      <c r="CE45" s="237">
        <v>0</v>
      </c>
      <c r="CF45" s="237">
        <v>10.38743991874933</v>
      </c>
      <c r="CG45" s="237">
        <v>-7.582239506565621</v>
      </c>
      <c r="CH45" s="237">
        <v>-14.815357249414532</v>
      </c>
      <c r="CI45" s="237">
        <v>-12.286761875683979</v>
      </c>
      <c r="CJ45" s="237">
        <v>-10.098200998995083</v>
      </c>
      <c r="CK45" s="237">
        <v>-8.8405623065893906</v>
      </c>
      <c r="CL45" s="237">
        <v>-1.5376220421892128</v>
      </c>
      <c r="CM45" s="237">
        <v>5.4796413551021814</v>
      </c>
      <c r="CN45" s="237">
        <v>5.6485262802440275</v>
      </c>
      <c r="CO45" s="237">
        <v>6.6556928009036866</v>
      </c>
      <c r="CP45" s="237">
        <v>7.5995571889812084</v>
      </c>
      <c r="CU45" s="237" t="e">
        <v>#VALUE!</v>
      </c>
      <c r="CV45" s="237" t="e">
        <v>#VALUE!</v>
      </c>
      <c r="CW45" s="237" t="e">
        <v>#VALUE!</v>
      </c>
      <c r="CX45" s="237" t="e">
        <v>#VALUE!</v>
      </c>
      <c r="CY45" s="237" t="e">
        <v>#VALUE!</v>
      </c>
      <c r="CZ45" s="237">
        <v>29.044693460369718</v>
      </c>
      <c r="DA45" s="237">
        <v>-0.72296233632509299</v>
      </c>
      <c r="DB45" s="237">
        <v>-22.934056572449016</v>
      </c>
      <c r="DC45" s="237">
        <v>-8.4283102884248233</v>
      </c>
      <c r="DD45" s="237">
        <v>4.1629597691486779</v>
      </c>
      <c r="DE45" s="237">
        <v>-4.1629597691486779</v>
      </c>
      <c r="DF45" s="237">
        <v>7.8829953369102679</v>
      </c>
      <c r="DG45" s="237">
        <v>0.26180559789045255</v>
      </c>
      <c r="DJ45" s="227"/>
      <c r="DK45" s="254"/>
      <c r="DN45" s="272"/>
      <c r="DQ45" s="272"/>
      <c r="DT45" s="272"/>
      <c r="DW45" s="273"/>
      <c r="DZ45" s="273"/>
      <c r="EB45" s="254"/>
      <c r="EC45" s="237">
        <v>-0.80302459912615731</v>
      </c>
      <c r="ED45" s="237">
        <v>-2.4608762201134802</v>
      </c>
      <c r="EE45" s="237">
        <v>-5.5739256292011419</v>
      </c>
      <c r="EF45" s="237">
        <v>-4.4439193825753343</v>
      </c>
      <c r="EG45" s="237">
        <v>-1.4038152979250391</v>
      </c>
      <c r="EH45" s="237">
        <v>0.42602299834048551</v>
      </c>
      <c r="EI45" s="237">
        <v>-1.0105942193746102</v>
      </c>
      <c r="EJ45" s="237">
        <v>-3.5986109914895756</v>
      </c>
      <c r="EK45" s="237">
        <v>-2.3335557581541835</v>
      </c>
      <c r="EL45" s="237">
        <v>1.1365331691492049</v>
      </c>
      <c r="EM45" s="237">
        <v>14.395452940464972</v>
      </c>
      <c r="EN45" s="237">
        <v>37.178167534594763</v>
      </c>
      <c r="EP45" s="237">
        <v>23.555083419999999</v>
      </c>
      <c r="EQ45" s="237">
        <v>-15.126773131575176</v>
      </c>
      <c r="ER45" s="237">
        <v>-6.9971522105192987</v>
      </c>
      <c r="ES45" s="237">
        <v>-1.4311580779055246</v>
      </c>
      <c r="ET45" s="237">
        <v>1.8777257877461613</v>
      </c>
      <c r="EU45" s="237">
        <v>1.573128524920419</v>
      </c>
      <c r="EV45" s="237">
        <v>1.5318672962813222</v>
      </c>
      <c r="EW45" s="237">
        <v>-1.2209358933329875</v>
      </c>
      <c r="EX45" s="237">
        <v>-0.6965990534678701</v>
      </c>
      <c r="EY45" s="237">
        <v>0.38609756601829837</v>
      </c>
      <c r="EZ45" s="237">
        <v>8.5051622085923846</v>
      </c>
      <c r="FA45" s="237">
        <v>23.597305995157257</v>
      </c>
      <c r="FB45" s="237">
        <v>32.76202311876645</v>
      </c>
      <c r="FD45" s="274"/>
      <c r="FE45" s="237">
        <v>-0.8670372200000025</v>
      </c>
      <c r="FF45" s="237">
        <v>0</v>
      </c>
      <c r="FG45" s="237">
        <v>0</v>
      </c>
      <c r="FH45" s="237">
        <v>0</v>
      </c>
      <c r="FI45" s="237">
        <v>0</v>
      </c>
      <c r="FJ45" s="237">
        <v>0</v>
      </c>
      <c r="FK45" s="237">
        <v>0</v>
      </c>
      <c r="FL45" s="237">
        <v>0</v>
      </c>
      <c r="FM45" s="237">
        <v>0</v>
      </c>
      <c r="FO45" s="237">
        <v>0</v>
      </c>
      <c r="FP45" s="237">
        <v>4.1629597691486779</v>
      </c>
      <c r="FQ45" s="237">
        <v>2.9548441817996496</v>
      </c>
      <c r="FR45" s="237">
        <v>-0.38590368906326589</v>
      </c>
      <c r="FS45" s="237">
        <v>-2.7464179785267113</v>
      </c>
      <c r="FT45" s="237">
        <v>-3.9854822833583503</v>
      </c>
      <c r="FU45" s="237">
        <v>0</v>
      </c>
      <c r="FV45" s="237">
        <v>2.911130321965739</v>
      </c>
      <c r="FW45" s="237">
        <v>5.9670731369419396</v>
      </c>
      <c r="FX45" s="237">
        <v>1.1260811394545733</v>
      </c>
      <c r="FY45" s="237">
        <v>-2.076183709541306</v>
      </c>
      <c r="GA45" s="231"/>
      <c r="GB45" s="237">
        <v>2.9548441817996496</v>
      </c>
      <c r="GC45" s="237">
        <v>-0.38590368906326589</v>
      </c>
      <c r="GD45" s="237">
        <v>-2.7464179785267113</v>
      </c>
      <c r="GE45" s="237">
        <v>-3.9854822833583521</v>
      </c>
      <c r="GF45" s="237">
        <v>0</v>
      </c>
      <c r="GG45" s="237">
        <v>2.911130321965739</v>
      </c>
      <c r="GH45" s="237">
        <v>5.9670731369419396</v>
      </c>
      <c r="GI45" s="237">
        <v>1.1260811394545733</v>
      </c>
      <c r="GJ45" s="237">
        <v>-2.076183709541306</v>
      </c>
      <c r="GL45" s="254"/>
      <c r="GM45" s="237">
        <v>0</v>
      </c>
      <c r="GN45" s="237">
        <v>0</v>
      </c>
      <c r="GO45" s="237">
        <v>3.4414895437157007</v>
      </c>
      <c r="GP45" s="237">
        <v>0.9416850542170847</v>
      </c>
      <c r="GQ45" s="237">
        <v>1.8215248596987283</v>
      </c>
      <c r="GR45" s="237">
        <v>1.0349300970587727</v>
      </c>
      <c r="GS45" s="237">
        <v>7.0130249309104977</v>
      </c>
      <c r="GT45" s="237">
        <v>0.44510473450756116</v>
      </c>
      <c r="GU45" s="237">
        <v>6.6987164944987576</v>
      </c>
      <c r="GW45" s="274"/>
      <c r="GX45" s="237">
        <v>3.98403806360577</v>
      </c>
      <c r="GY45" s="237">
        <v>0.26180559789045255</v>
      </c>
      <c r="GZ45" s="237">
        <v>-2.3569778874947431</v>
      </c>
      <c r="HA45" s="237">
        <v>-1.5240204177573027</v>
      </c>
      <c r="HB45" s="237">
        <v>-2.5344218338122966</v>
      </c>
      <c r="HC45" s="237">
        <v>2.6567557968359292</v>
      </c>
      <c r="HD45" s="237">
        <v>-1.1924859434211852</v>
      </c>
      <c r="HE45" s="237">
        <v>10.628779399798349</v>
      </c>
      <c r="HF45" s="237">
        <v>0</v>
      </c>
      <c r="HH45" s="237">
        <v>0</v>
      </c>
      <c r="HI45" s="237">
        <v>0</v>
      </c>
      <c r="HJ45" s="237">
        <v>3.1176487181050754</v>
      </c>
      <c r="HK45" s="237">
        <v>4.5319945739867542</v>
      </c>
      <c r="HL45" s="237">
        <v>-0.89799398554068866</v>
      </c>
      <c r="HM45" s="237">
        <v>-3.3563254574955699</v>
      </c>
      <c r="HN45" s="237">
        <v>-0.77615002703244995</v>
      </c>
      <c r="HO45" s="237">
        <v>0.37781461477443568</v>
      </c>
      <c r="HP45" s="237">
        <v>-0.6125109010757801</v>
      </c>
      <c r="HQ45" s="237">
        <v>3.7439129670775677</v>
      </c>
      <c r="HR45" s="237">
        <v>-4.1150815812633033</v>
      </c>
      <c r="HS45" s="237">
        <v>3.981209861430794</v>
      </c>
    </row>
    <row r="46" spans="1:227" ht="15" customHeight="1">
      <c r="F46" s="28" t="s">
        <v>493</v>
      </c>
      <c r="G46" s="28"/>
      <c r="H46" s="29"/>
      <c r="I46" s="29"/>
      <c r="J46" s="29"/>
      <c r="K46" s="29"/>
      <c r="T46" s="271">
        <v>95</v>
      </c>
      <c r="U46" s="271">
        <v>0</v>
      </c>
      <c r="V46" s="271">
        <v>0</v>
      </c>
      <c r="W46" s="271">
        <v>0</v>
      </c>
      <c r="X46" s="271">
        <v>0</v>
      </c>
      <c r="Y46" s="271">
        <v>0</v>
      </c>
      <c r="Z46" s="271">
        <v>0</v>
      </c>
      <c r="AA46" s="271">
        <v>0</v>
      </c>
      <c r="AB46" s="271">
        <v>0</v>
      </c>
      <c r="AC46" s="271">
        <v>0</v>
      </c>
      <c r="AD46" s="271">
        <v>0</v>
      </c>
      <c r="AE46" s="271">
        <v>0</v>
      </c>
      <c r="AF46" s="271">
        <v>0</v>
      </c>
      <c r="AG46" s="271">
        <v>0</v>
      </c>
      <c r="AH46" s="271">
        <v>0</v>
      </c>
      <c r="AI46" s="271">
        <v>0</v>
      </c>
      <c r="AJ46" s="271">
        <v>0</v>
      </c>
      <c r="AL46" s="247">
        <v>95</v>
      </c>
      <c r="AM46" s="247">
        <v>0</v>
      </c>
      <c r="AN46" s="247">
        <v>0</v>
      </c>
      <c r="AO46" s="247">
        <v>0</v>
      </c>
      <c r="AP46" s="247">
        <v>0</v>
      </c>
      <c r="AQ46" s="247">
        <v>0</v>
      </c>
      <c r="AR46" s="247">
        <v>0</v>
      </c>
      <c r="AS46" s="247">
        <v>0</v>
      </c>
      <c r="AT46" s="247">
        <v>0</v>
      </c>
      <c r="AU46" s="247">
        <v>0</v>
      </c>
      <c r="AV46" s="247">
        <v>0</v>
      </c>
      <c r="AX46" s="232">
        <v>0</v>
      </c>
      <c r="AY46" s="232">
        <v>0</v>
      </c>
      <c r="AZ46" s="232">
        <v>0</v>
      </c>
      <c r="BA46" s="232">
        <v>0</v>
      </c>
      <c r="BB46" s="232">
        <v>0</v>
      </c>
      <c r="BC46" s="232">
        <v>0</v>
      </c>
      <c r="BD46" s="232">
        <v>0</v>
      </c>
      <c r="BE46" s="232">
        <v>0</v>
      </c>
      <c r="BF46" s="232">
        <v>0</v>
      </c>
      <c r="BG46" s="232">
        <v>0</v>
      </c>
      <c r="BH46" s="232">
        <v>0</v>
      </c>
      <c r="BJ46" s="231"/>
      <c r="BK46" s="231"/>
      <c r="BL46" s="231"/>
      <c r="BM46" s="231"/>
      <c r="BN46" s="231"/>
      <c r="BO46" s="231"/>
      <c r="BP46" s="231"/>
      <c r="BQ46" s="231"/>
      <c r="BR46" s="231"/>
      <c r="BS46" s="231"/>
      <c r="BT46" s="231"/>
      <c r="BU46" s="231"/>
      <c r="BV46" s="231"/>
      <c r="BW46" s="231"/>
      <c r="BX46" s="231"/>
      <c r="BY46" s="231"/>
      <c r="CA46" s="232"/>
      <c r="CB46" s="232"/>
      <c r="CC46" s="232"/>
      <c r="CD46" s="232"/>
      <c r="CE46" s="232"/>
      <c r="CF46" s="232"/>
      <c r="CG46" s="232"/>
      <c r="CH46" s="232"/>
      <c r="CI46" s="232"/>
      <c r="CJ46" s="232"/>
      <c r="CK46" s="232"/>
      <c r="CL46" s="232"/>
      <c r="CM46" s="232"/>
      <c r="CN46" s="232"/>
      <c r="CO46" s="232"/>
      <c r="CP46" s="232"/>
      <c r="CU46" s="232"/>
      <c r="CV46" s="232"/>
      <c r="CW46" s="232"/>
      <c r="CX46" s="232"/>
      <c r="CY46" s="232"/>
      <c r="CZ46" s="232"/>
      <c r="DA46" s="232"/>
      <c r="DB46" s="232"/>
      <c r="DC46" s="232"/>
      <c r="DD46" s="232"/>
      <c r="DE46" s="232"/>
      <c r="DF46" s="232"/>
      <c r="DG46" s="232"/>
      <c r="DJ46" s="227"/>
      <c r="DK46" s="227"/>
      <c r="DN46" s="227"/>
      <c r="DQ46" s="227"/>
      <c r="DT46" s="227"/>
      <c r="DW46" s="236"/>
      <c r="DZ46" s="233"/>
      <c r="EB46" s="231"/>
      <c r="EC46" s="231"/>
      <c r="ED46" s="231"/>
      <c r="EE46" s="231"/>
      <c r="EF46" s="231"/>
      <c r="EG46" s="231"/>
      <c r="EH46" s="231"/>
      <c r="EI46" s="231"/>
      <c r="EJ46" s="231"/>
      <c r="EK46" s="231"/>
      <c r="EL46" s="231"/>
      <c r="EM46" s="231"/>
      <c r="EN46" s="231"/>
      <c r="EP46" s="231"/>
      <c r="EQ46" s="231"/>
      <c r="ER46" s="231"/>
      <c r="ES46" s="231"/>
      <c r="ET46" s="231"/>
      <c r="EU46" s="231"/>
      <c r="EV46" s="231"/>
      <c r="EW46" s="231"/>
      <c r="EX46" s="231"/>
      <c r="EY46" s="231"/>
      <c r="EZ46" s="231"/>
      <c r="FA46" s="231"/>
      <c r="FB46" s="231"/>
      <c r="FD46" s="231"/>
      <c r="FE46" s="231"/>
      <c r="FF46" s="231"/>
      <c r="FG46" s="231"/>
      <c r="FH46" s="231"/>
      <c r="FI46" s="231"/>
      <c r="FJ46" s="231"/>
      <c r="FK46" s="231"/>
      <c r="FL46" s="231"/>
      <c r="FM46" s="231"/>
      <c r="FO46" s="231"/>
      <c r="FP46" s="231"/>
      <c r="FQ46" s="231"/>
      <c r="FR46" s="231"/>
      <c r="FS46" s="231"/>
      <c r="FT46" s="231"/>
      <c r="FU46" s="231"/>
      <c r="FV46" s="231"/>
      <c r="FW46" s="231"/>
      <c r="FX46" s="231"/>
      <c r="FY46" s="231"/>
      <c r="GA46" s="231"/>
      <c r="GB46" s="231"/>
      <c r="GC46" s="231"/>
      <c r="GD46" s="231"/>
      <c r="GE46" s="231"/>
      <c r="GF46" s="231"/>
      <c r="GG46" s="231"/>
      <c r="GH46" s="231"/>
      <c r="GI46" s="231"/>
      <c r="GJ46" s="231"/>
      <c r="GL46" s="231"/>
      <c r="GM46" s="232"/>
      <c r="GN46" s="232"/>
      <c r="GO46" s="232"/>
      <c r="GP46" s="231"/>
      <c r="GQ46" s="231"/>
      <c r="GR46" s="231"/>
      <c r="GS46" s="231"/>
      <c r="GT46" s="231"/>
      <c r="GU46" s="231"/>
      <c r="GW46" s="232"/>
      <c r="GX46" s="232"/>
      <c r="GY46" s="231"/>
      <c r="GZ46" s="231"/>
      <c r="HA46" s="231"/>
      <c r="HB46" s="231"/>
      <c r="HC46" s="231"/>
      <c r="HD46" s="231"/>
      <c r="HE46" s="231"/>
      <c r="HF46" s="231"/>
      <c r="HH46" s="231"/>
      <c r="HI46" s="231"/>
      <c r="HJ46" s="231"/>
      <c r="HK46" s="231"/>
      <c r="HL46" s="231"/>
      <c r="HM46" s="231"/>
      <c r="HN46" s="231"/>
      <c r="HO46" s="231"/>
      <c r="HP46" s="231"/>
      <c r="HQ46" s="231"/>
      <c r="HR46" s="231"/>
      <c r="HS46" s="231"/>
    </row>
    <row r="47" spans="1:227" ht="15" customHeight="1">
      <c r="F47" s="28" t="s">
        <v>494</v>
      </c>
      <c r="H47" s="29"/>
      <c r="I47" s="29"/>
      <c r="J47" s="29"/>
      <c r="K47" s="29"/>
      <c r="T47" s="271"/>
      <c r="U47" s="29"/>
      <c r="V47" s="29"/>
      <c r="W47" s="29"/>
      <c r="X47" s="29"/>
      <c r="Y47" s="29"/>
      <c r="Z47" s="29"/>
      <c r="AA47" s="29"/>
      <c r="AB47" s="29"/>
      <c r="AC47" s="29"/>
      <c r="AD47" s="29"/>
      <c r="AE47" s="29"/>
      <c r="AF47" s="29"/>
      <c r="AG47" s="29"/>
      <c r="AH47" s="29"/>
      <c r="AI47" s="29"/>
      <c r="AJ47" s="29"/>
      <c r="AL47" s="247"/>
      <c r="AM47" s="259"/>
      <c r="AN47" s="259"/>
      <c r="AO47" s="259"/>
      <c r="AP47" s="259"/>
      <c r="AQ47" s="259"/>
      <c r="AR47" s="259"/>
      <c r="AS47" s="259"/>
      <c r="AT47" s="259"/>
      <c r="AU47" s="259"/>
      <c r="AV47" s="259"/>
      <c r="AX47" s="232">
        <v>0</v>
      </c>
      <c r="AY47" s="232">
        <v>0</v>
      </c>
      <c r="AZ47" s="232">
        <v>0</v>
      </c>
      <c r="BA47" s="232">
        <v>0</v>
      </c>
      <c r="BB47" s="232">
        <v>0</v>
      </c>
      <c r="BC47" s="232">
        <v>0</v>
      </c>
      <c r="BD47" s="232">
        <v>0</v>
      </c>
      <c r="BE47" s="232">
        <v>0</v>
      </c>
      <c r="BF47" s="232">
        <v>0</v>
      </c>
      <c r="BG47" s="232">
        <v>0</v>
      </c>
      <c r="BH47" s="232">
        <v>0</v>
      </c>
      <c r="BJ47" s="259"/>
      <c r="BK47" s="259"/>
      <c r="BL47" s="259"/>
      <c r="BM47" s="259"/>
      <c r="BN47" s="259"/>
      <c r="BO47" s="259"/>
      <c r="BP47" s="259"/>
      <c r="BQ47" s="259"/>
      <c r="BR47" s="259"/>
      <c r="BS47" s="259"/>
      <c r="BT47" s="259"/>
      <c r="BU47" s="259"/>
      <c r="BV47" s="259"/>
      <c r="BW47" s="259"/>
      <c r="BX47" s="259"/>
      <c r="BY47" s="259"/>
      <c r="CA47" s="259">
        <v>0</v>
      </c>
      <c r="CB47" s="259">
        <v>0</v>
      </c>
      <c r="CC47" s="259">
        <v>0</v>
      </c>
      <c r="CD47" s="259">
        <v>0</v>
      </c>
      <c r="CE47" s="259">
        <v>0</v>
      </c>
      <c r="CF47" s="259">
        <v>0</v>
      </c>
      <c r="CG47" s="259">
        <v>0</v>
      </c>
      <c r="CH47" s="259">
        <v>0</v>
      </c>
      <c r="CI47" s="259">
        <v>0</v>
      </c>
      <c r="CJ47" s="259">
        <v>0</v>
      </c>
      <c r="CK47" s="259">
        <v>0</v>
      </c>
      <c r="CL47" s="259">
        <v>0</v>
      </c>
      <c r="CM47" s="259">
        <v>0</v>
      </c>
      <c r="CN47" s="259">
        <v>0</v>
      </c>
      <c r="CO47" s="259">
        <v>0</v>
      </c>
      <c r="CP47" s="259">
        <v>0</v>
      </c>
      <c r="CU47" s="259">
        <v>0</v>
      </c>
      <c r="CV47" s="259">
        <v>-50.637999999999998</v>
      </c>
      <c r="CW47" s="259">
        <v>0</v>
      </c>
      <c r="CX47" s="259">
        <v>0</v>
      </c>
      <c r="CY47" s="259">
        <v>0</v>
      </c>
      <c r="CZ47" s="259">
        <v>0</v>
      </c>
      <c r="DA47" s="259">
        <v>0</v>
      </c>
      <c r="DB47" s="259">
        <v>0</v>
      </c>
      <c r="DC47" s="259">
        <v>0</v>
      </c>
      <c r="DD47" s="259">
        <v>0</v>
      </c>
      <c r="DE47" s="259">
        <v>0</v>
      </c>
      <c r="DF47" s="259">
        <v>0</v>
      </c>
      <c r="DG47" s="259">
        <v>0</v>
      </c>
      <c r="DJ47" s="227"/>
      <c r="DK47" s="227"/>
      <c r="DN47" s="227">
        <v>-50.637999999999998</v>
      </c>
      <c r="DQ47" s="227"/>
      <c r="DW47" s="237"/>
      <c r="EB47" s="231"/>
      <c r="EC47" s="231"/>
      <c r="ED47" s="231"/>
      <c r="EE47" s="231"/>
      <c r="EF47" s="231"/>
      <c r="EG47" s="231"/>
      <c r="EH47" s="231"/>
      <c r="EI47" s="231"/>
      <c r="EJ47" s="231"/>
      <c r="EK47" s="231"/>
      <c r="EL47" s="231"/>
      <c r="EM47" s="231"/>
      <c r="EN47" s="231"/>
      <c r="EP47" s="259"/>
      <c r="EQ47" s="259"/>
      <c r="ER47" s="259"/>
      <c r="ES47" s="259"/>
      <c r="ET47" s="259"/>
      <c r="EU47" s="259"/>
      <c r="EV47" s="259"/>
      <c r="EW47" s="259"/>
      <c r="EX47" s="259"/>
      <c r="EY47" s="259"/>
      <c r="EZ47" s="259"/>
      <c r="FA47" s="259"/>
      <c r="FB47" s="259"/>
      <c r="FD47" s="259"/>
      <c r="FE47" s="259"/>
      <c r="FF47" s="259"/>
      <c r="FG47" s="259"/>
      <c r="FH47" s="259"/>
      <c r="FI47" s="259"/>
      <c r="FJ47" s="259"/>
      <c r="FK47" s="259"/>
      <c r="FL47" s="259"/>
      <c r="FM47" s="259"/>
      <c r="FO47" s="259"/>
      <c r="FP47" s="259"/>
      <c r="FQ47" s="259"/>
      <c r="FR47" s="259"/>
      <c r="FS47" s="259"/>
      <c r="FT47" s="259"/>
      <c r="FU47" s="259"/>
      <c r="FV47" s="259"/>
      <c r="FW47" s="259"/>
      <c r="FX47" s="259"/>
      <c r="FY47" s="259"/>
      <c r="GA47" s="259"/>
      <c r="GB47" s="259"/>
      <c r="GC47" s="259"/>
      <c r="GD47" s="259"/>
      <c r="GE47" s="259"/>
      <c r="GF47" s="259"/>
      <c r="GG47" s="259"/>
      <c r="GH47" s="259"/>
      <c r="GI47" s="259"/>
      <c r="GJ47" s="259"/>
      <c r="GL47" s="259"/>
      <c r="GM47" s="275"/>
      <c r="GN47" s="275"/>
      <c r="GO47" s="275"/>
      <c r="GP47" s="259"/>
      <c r="GQ47" s="259"/>
      <c r="GR47" s="259"/>
      <c r="GS47" s="259"/>
      <c r="GT47" s="259"/>
      <c r="GU47" s="259"/>
      <c r="GW47" s="275"/>
      <c r="GX47" s="275"/>
      <c r="GY47" s="259"/>
      <c r="GZ47" s="259"/>
      <c r="HA47" s="259"/>
      <c r="HB47" s="259"/>
      <c r="HC47" s="259"/>
      <c r="HD47" s="259"/>
      <c r="HE47" s="259"/>
      <c r="HF47" s="259"/>
      <c r="HH47" s="259">
        <v>-5.2308396199994718</v>
      </c>
      <c r="HI47" s="259">
        <v>-5.8884322500000508</v>
      </c>
      <c r="HJ47" s="259"/>
      <c r="HK47" s="259"/>
      <c r="HL47" s="259"/>
      <c r="HM47" s="259"/>
      <c r="HN47" s="259"/>
      <c r="HO47" s="259"/>
      <c r="HP47" s="259"/>
      <c r="HQ47" s="259"/>
      <c r="HR47" s="259"/>
      <c r="HS47" s="259"/>
    </row>
    <row r="48" spans="1:227" ht="13.9" customHeight="1">
      <c r="F48" s="19" t="s">
        <v>23</v>
      </c>
      <c r="H48" s="29"/>
      <c r="I48" s="29"/>
      <c r="J48" s="29"/>
      <c r="K48" s="29"/>
      <c r="T48" s="239">
        <v>1778.6662037663384</v>
      </c>
      <c r="U48" s="239">
        <v>1625.8217699822283</v>
      </c>
      <c r="V48" s="239">
        <v>1640.7439204052789</v>
      </c>
      <c r="W48" s="239">
        <v>1676.0324213636836</v>
      </c>
      <c r="X48" s="239">
        <v>1712.8303791217584</v>
      </c>
      <c r="Y48" s="239">
        <v>1774.944702152791</v>
      </c>
      <c r="Z48" s="239">
        <v>1849.6764034427761</v>
      </c>
      <c r="AA48" s="239">
        <v>1947.7295807172632</v>
      </c>
      <c r="AB48" s="239">
        <v>2036.4719204009832</v>
      </c>
      <c r="AC48" s="239">
        <v>2118.5263564653651</v>
      </c>
      <c r="AD48" s="239">
        <v>2191.8267803225535</v>
      </c>
      <c r="AE48" s="239">
        <v>2299.4330233649102</v>
      </c>
      <c r="AF48" s="239">
        <v>2508.4995702072179</v>
      </c>
      <c r="AG48" s="239">
        <v>2748.245890642901</v>
      </c>
      <c r="AH48" s="239">
        <v>2844.2209842278439</v>
      </c>
      <c r="AI48" s="239">
        <v>2946.4190749423292</v>
      </c>
      <c r="AJ48" s="239">
        <v>3047.3667281727298</v>
      </c>
      <c r="AL48" s="240">
        <v>1778.6662037663384</v>
      </c>
      <c r="AM48" s="240">
        <v>1630.815855030366</v>
      </c>
      <c r="AN48" s="240">
        <v>1652.2877459116355</v>
      </c>
      <c r="AO48" s="240">
        <v>1676.7421846332338</v>
      </c>
      <c r="AP48" s="240">
        <v>1713.5369769251954</v>
      </c>
      <c r="AQ48" s="240">
        <v>1772.6738745785296</v>
      </c>
      <c r="AR48" s="240">
        <v>1849.6693506930937</v>
      </c>
      <c r="AS48" s="240">
        <v>1947.9276920443285</v>
      </c>
      <c r="AT48" s="240">
        <v>2036.6004947742197</v>
      </c>
      <c r="AU48" s="240">
        <v>2118.629995846723</v>
      </c>
      <c r="AV48" s="240">
        <v>2190.7378059865623</v>
      </c>
      <c r="AX48" s="241">
        <v>0</v>
      </c>
      <c r="AY48" s="241">
        <v>-4.9940850481377765</v>
      </c>
      <c r="AZ48" s="241">
        <v>-11.543825506356598</v>
      </c>
      <c r="BA48" s="241">
        <v>-0.70976326955019431</v>
      </c>
      <c r="BB48" s="241">
        <v>-0.7065978034370346</v>
      </c>
      <c r="BC48" s="241">
        <v>2.270827574261375</v>
      </c>
      <c r="BD48" s="241">
        <v>7.0527496823160618E-3</v>
      </c>
      <c r="BE48" s="241">
        <v>-0.19811132706536227</v>
      </c>
      <c r="BF48" s="241">
        <v>-0.12857437323646081</v>
      </c>
      <c r="BG48" s="241">
        <v>-0.10363938135787976</v>
      </c>
      <c r="BH48" s="241">
        <v>1.0889743359912245</v>
      </c>
      <c r="BJ48" s="239"/>
      <c r="BK48" s="239"/>
      <c r="BL48" s="239"/>
      <c r="BM48" s="239"/>
      <c r="BN48" s="239"/>
      <c r="BO48" s="239">
        <v>1698.7462885313819</v>
      </c>
      <c r="BP48" s="239">
        <v>1573.0476006532663</v>
      </c>
      <c r="BQ48" s="239">
        <v>1629.030698357459</v>
      </c>
      <c r="BR48" s="239">
        <v>1674.3826729875514</v>
      </c>
      <c r="BS48" s="239">
        <v>1721.8182433645025</v>
      </c>
      <c r="BT48" s="239">
        <v>1780.3418742608674</v>
      </c>
      <c r="BU48" s="239">
        <v>1860.5924755537133</v>
      </c>
      <c r="BV48" s="239">
        <v>1955.3119799694923</v>
      </c>
      <c r="BW48" s="239">
        <v>2060.3693687934961</v>
      </c>
      <c r="BX48" s="239">
        <v>2153.8145004286976</v>
      </c>
      <c r="BY48" s="239">
        <v>2243.9376157453585</v>
      </c>
      <c r="CA48" s="240">
        <v>0</v>
      </c>
      <c r="CB48" s="240">
        <v>0</v>
      </c>
      <c r="CC48" s="240">
        <v>0</v>
      </c>
      <c r="CD48" s="240">
        <v>0</v>
      </c>
      <c r="CE48" s="240">
        <v>0</v>
      </c>
      <c r="CF48" s="240">
        <v>79.919915234956534</v>
      </c>
      <c r="CG48" s="240">
        <v>52.774169328961989</v>
      </c>
      <c r="CH48" s="240">
        <v>11.713222047819954</v>
      </c>
      <c r="CI48" s="240">
        <v>1.6497483761322655</v>
      </c>
      <c r="CJ48" s="240">
        <v>-8.9878642427440809</v>
      </c>
      <c r="CK48" s="240">
        <v>-5.3971721080763473</v>
      </c>
      <c r="CL48" s="240">
        <v>-10.916072110937193</v>
      </c>
      <c r="CM48" s="240">
        <v>-7.5823992522291519</v>
      </c>
      <c r="CN48" s="240">
        <v>-23.897448392512842</v>
      </c>
      <c r="CO48" s="240">
        <v>-35.288143963332459</v>
      </c>
      <c r="CP48" s="240">
        <v>-52.110835422804939</v>
      </c>
      <c r="CU48" s="240">
        <v>1034.5252977233808</v>
      </c>
      <c r="CV48" s="240">
        <v>1051.9813612269631</v>
      </c>
      <c r="CW48" s="240">
        <v>1091.6430745552111</v>
      </c>
      <c r="CX48" s="240">
        <v>1155.8682138682307</v>
      </c>
      <c r="CY48" s="240">
        <v>1101.1286616128161</v>
      </c>
      <c r="CZ48" s="240">
        <v>1176.4279985964533</v>
      </c>
      <c r="DA48" s="240">
        <v>1294.8833259494395</v>
      </c>
      <c r="DB48" s="240">
        <v>1485.1656729368674</v>
      </c>
      <c r="DC48" s="240">
        <v>1460.2103260959998</v>
      </c>
      <c r="DD48" s="240">
        <v>1517.3156017449639</v>
      </c>
      <c r="DE48" s="240">
        <v>1473.6407431869991</v>
      </c>
      <c r="DF48" s="240">
        <v>1487.3318725840875</v>
      </c>
      <c r="DG48" s="240">
        <v>1560.6273077751389</v>
      </c>
      <c r="DJ48" s="227"/>
      <c r="DK48" s="239">
        <v>1034.5252977233808</v>
      </c>
      <c r="DN48" s="239">
        <v>1051.9813612269631</v>
      </c>
      <c r="DQ48" s="239">
        <v>1091.6430745552111</v>
      </c>
      <c r="DT48" s="239">
        <v>1155.8682138682307</v>
      </c>
      <c r="DW48" s="239">
        <v>1101.1286616128161</v>
      </c>
      <c r="DZ48" s="239">
        <v>1176.4279985964533</v>
      </c>
      <c r="EB48" s="239">
        <v>1132.35665110542</v>
      </c>
      <c r="EC48" s="239">
        <v>1294.8833259494395</v>
      </c>
      <c r="ED48" s="239">
        <v>1390.7868971439491</v>
      </c>
      <c r="EE48" s="239">
        <v>1456.5574059536436</v>
      </c>
      <c r="EF48" s="239">
        <v>1469.6642937360293</v>
      </c>
      <c r="EG48" s="239">
        <v>1515.3865200742525</v>
      </c>
      <c r="EH48" s="239">
        <v>1541.4557596874645</v>
      </c>
      <c r="EI48" s="239">
        <v>1589.37524923263</v>
      </c>
      <c r="EJ48" s="239">
        <v>1621.6223979158422</v>
      </c>
      <c r="EK48" s="239">
        <v>1674.8068174266323</v>
      </c>
      <c r="EL48" s="239">
        <v>1724.9489065193675</v>
      </c>
      <c r="EM48" s="239">
        <v>1799.1656399953654</v>
      </c>
      <c r="EN48" s="239">
        <v>1843.3089630003051</v>
      </c>
      <c r="EP48" s="239">
        <v>1335.7060279863383</v>
      </c>
      <c r="EQ48" s="239">
        <v>1485.1656729368674</v>
      </c>
      <c r="ER48" s="239">
        <v>1503.6385650252037</v>
      </c>
      <c r="ES48" s="239">
        <v>1544.4124213816135</v>
      </c>
      <c r="ET48" s="239">
        <v>1573.1899916231264</v>
      </c>
      <c r="EU48" s="239">
        <v>1632.4200900359845</v>
      </c>
      <c r="EV48" s="239">
        <v>1689.2305969462327</v>
      </c>
      <c r="EW48" s="239">
        <v>1751.9146937894336</v>
      </c>
      <c r="EX48" s="239">
        <v>1874.2181028772434</v>
      </c>
      <c r="EY48" s="239">
        <v>1961.3712229008256</v>
      </c>
      <c r="EZ48" s="239">
        <v>1993.5780699769327</v>
      </c>
      <c r="FA48" s="239">
        <v>2041.447089210036</v>
      </c>
      <c r="FB48" s="239">
        <v>2079.4823587026553</v>
      </c>
      <c r="FD48" s="239">
        <v>1291.2431560199998</v>
      </c>
      <c r="FE48" s="239">
        <v>1460.2103260959998</v>
      </c>
      <c r="FF48" s="239">
        <v>1607.3990462468864</v>
      </c>
      <c r="FG48" s="239">
        <v>1700.8407159134229</v>
      </c>
      <c r="FH48" s="239">
        <v>1796.5910048774815</v>
      </c>
      <c r="FI48" s="239">
        <v>1861.3263270071307</v>
      </c>
      <c r="FJ48" s="239">
        <v>1911.8064755488385</v>
      </c>
      <c r="FK48" s="239">
        <v>2022.972383299046</v>
      </c>
      <c r="FL48" s="239">
        <v>2101.4154537425411</v>
      </c>
      <c r="FM48" s="239">
        <v>2220.2072131130476</v>
      </c>
      <c r="FO48" s="239">
        <v>1377.7072073368515</v>
      </c>
      <c r="FP48" s="239">
        <v>1517.3156017449639</v>
      </c>
      <c r="FQ48" s="239">
        <v>1642.0158279937607</v>
      </c>
      <c r="FR48" s="239">
        <v>1762.0707926214145</v>
      </c>
      <c r="FS48" s="239">
        <v>1864.6423945889362</v>
      </c>
      <c r="FT48" s="239">
        <v>1972.0901300342543</v>
      </c>
      <c r="FU48" s="239">
        <v>2100.7778034442676</v>
      </c>
      <c r="FV48" s="239">
        <v>2206.1398825370211</v>
      </c>
      <c r="FW48" s="239">
        <v>2280.4594501410284</v>
      </c>
      <c r="FX48" s="239">
        <v>2347.2383777326554</v>
      </c>
      <c r="FY48" s="239">
        <v>2454.6759790515771</v>
      </c>
      <c r="GA48" s="239">
        <v>1502.7762121972628</v>
      </c>
      <c r="GB48" s="239">
        <v>1652.3732976338463</v>
      </c>
      <c r="GC48" s="239">
        <v>1761.3207926214145</v>
      </c>
      <c r="GD48" s="239">
        <v>1863.5423945889361</v>
      </c>
      <c r="GE48" s="239">
        <v>1970.7226815147233</v>
      </c>
      <c r="GF48" s="239">
        <v>2099.5429064052055</v>
      </c>
      <c r="GG48" s="239">
        <v>2204.7049854979591</v>
      </c>
      <c r="GH48" s="239">
        <v>2279.1245531019663</v>
      </c>
      <c r="GI48" s="239">
        <v>2345.9034806935933</v>
      </c>
      <c r="GJ48" s="239">
        <v>2453.341082012515</v>
      </c>
      <c r="GL48" s="239">
        <v>1427.3683060687895</v>
      </c>
      <c r="GM48" s="239">
        <v>1473.6407431869991</v>
      </c>
      <c r="GN48" s="239">
        <v>1513.8133882922548</v>
      </c>
      <c r="GO48" s="239">
        <v>1697.3617724963899</v>
      </c>
      <c r="GP48" s="239">
        <v>1805.8043274034248</v>
      </c>
      <c r="GQ48" s="239">
        <v>1889.4515565536433</v>
      </c>
      <c r="GR48" s="239">
        <v>1945.1368931309305</v>
      </c>
      <c r="GS48" s="239">
        <v>2014.5966662694352</v>
      </c>
      <c r="GT48" s="239">
        <v>2076.3291753213316</v>
      </c>
      <c r="GU48" s="239">
        <v>2150.0877242602119</v>
      </c>
      <c r="GW48" s="239">
        <v>1424.8946026721003</v>
      </c>
      <c r="GX48" s="239">
        <v>1487.3318725840875</v>
      </c>
      <c r="GY48" s="239">
        <v>1560.6273077751389</v>
      </c>
      <c r="GZ48" s="239">
        <v>1625.2408388422566</v>
      </c>
      <c r="HA48" s="239">
        <v>1673.7881311704698</v>
      </c>
      <c r="HB48" s="239">
        <v>1725.6468753591405</v>
      </c>
      <c r="HC48" s="239">
        <v>1792.8506747192394</v>
      </c>
      <c r="HD48" s="239">
        <v>1867.6364821446537</v>
      </c>
      <c r="HE48" s="239">
        <v>1947.2227835182675</v>
      </c>
      <c r="HF48" s="239">
        <v>2003.7805943844728</v>
      </c>
      <c r="HH48" s="239">
        <v>1263.4544533300004</v>
      </c>
      <c r="HI48" s="239">
        <v>1337.0109706200001</v>
      </c>
      <c r="HJ48" s="239">
        <v>1464.829854810622</v>
      </c>
      <c r="HK48" s="239">
        <v>1609.1332872799662</v>
      </c>
      <c r="HL48" s="239">
        <v>1696.5899842773019</v>
      </c>
      <c r="HM48" s="239">
        <v>1771.4666399954624</v>
      </c>
      <c r="HN48" s="239">
        <v>1865.1221397924887</v>
      </c>
      <c r="HO48" s="239">
        <v>1965.5365223497199</v>
      </c>
      <c r="HP48" s="239">
        <v>2038.0744731155978</v>
      </c>
      <c r="HQ48" s="239">
        <v>2112.7715239461286</v>
      </c>
      <c r="HR48" s="239">
        <v>2166.3952629617843</v>
      </c>
      <c r="HS48" s="239">
        <v>2248.2954474692924</v>
      </c>
    </row>
    <row r="49" spans="1:227" ht="13.9" customHeight="1">
      <c r="F49" s="19"/>
      <c r="H49" s="239"/>
      <c r="I49" s="239"/>
      <c r="J49" s="239"/>
      <c r="K49" s="239"/>
      <c r="L49" s="239"/>
      <c r="M49" s="239"/>
      <c r="N49" s="239"/>
      <c r="O49" s="239"/>
      <c r="P49" s="239"/>
      <c r="Q49" s="239"/>
      <c r="R49" s="239"/>
      <c r="S49" s="239"/>
      <c r="T49" s="239"/>
      <c r="U49" s="239"/>
      <c r="V49" s="239"/>
      <c r="W49" s="239"/>
      <c r="X49" s="239"/>
      <c r="Y49" s="239"/>
      <c r="Z49" s="239"/>
      <c r="AA49" s="239"/>
      <c r="AB49" s="239"/>
      <c r="AC49" s="239"/>
      <c r="AD49" s="239"/>
      <c r="AE49" s="239"/>
      <c r="AF49" s="239"/>
      <c r="AG49" s="239"/>
      <c r="AH49" s="239"/>
      <c r="AI49" s="239"/>
      <c r="AJ49" s="239"/>
      <c r="AL49" s="240"/>
      <c r="AM49" s="240"/>
      <c r="AN49" s="240"/>
      <c r="AO49" s="240"/>
      <c r="AP49" s="240"/>
      <c r="AQ49" s="240"/>
      <c r="AR49" s="240"/>
      <c r="AS49" s="240"/>
      <c r="AT49" s="240"/>
      <c r="AU49" s="240"/>
      <c r="AV49" s="240"/>
      <c r="AX49" s="240"/>
      <c r="AY49" s="240"/>
      <c r="AZ49" s="240"/>
      <c r="BA49" s="240"/>
      <c r="BB49" s="240"/>
      <c r="BC49" s="240"/>
      <c r="BD49" s="240"/>
      <c r="BE49" s="240"/>
      <c r="BF49" s="240"/>
      <c r="BG49" s="240"/>
      <c r="BH49" s="240"/>
      <c r="BJ49" s="239"/>
      <c r="BK49" s="239"/>
      <c r="BL49" s="239"/>
      <c r="BM49" s="239"/>
      <c r="BN49" s="239"/>
      <c r="BO49" s="239"/>
      <c r="BP49" s="239"/>
      <c r="BQ49" s="239"/>
      <c r="BR49" s="239"/>
      <c r="BS49" s="239"/>
      <c r="BT49" s="239"/>
      <c r="BU49" s="239"/>
      <c r="BV49" s="239"/>
      <c r="BW49" s="239"/>
      <c r="BX49" s="239"/>
      <c r="BY49" s="239"/>
      <c r="CA49" s="240">
        <v>0</v>
      </c>
      <c r="CB49" s="240">
        <v>0</v>
      </c>
      <c r="CC49" s="240">
        <v>0</v>
      </c>
      <c r="CD49" s="240">
        <v>0</v>
      </c>
      <c r="CE49" s="240">
        <v>0</v>
      </c>
      <c r="CF49" s="240">
        <v>0</v>
      </c>
      <c r="CG49" s="240">
        <v>0</v>
      </c>
      <c r="CH49" s="240">
        <v>0</v>
      </c>
      <c r="CI49" s="240">
        <v>0</v>
      </c>
      <c r="CJ49" s="240">
        <v>0</v>
      </c>
      <c r="CK49" s="240">
        <v>0</v>
      </c>
      <c r="CL49" s="240">
        <v>0</v>
      </c>
      <c r="CM49" s="240">
        <v>0</v>
      </c>
      <c r="CN49" s="240">
        <v>0</v>
      </c>
      <c r="CO49" s="240">
        <v>0</v>
      </c>
      <c r="CP49" s="240">
        <v>0</v>
      </c>
      <c r="CU49" s="240"/>
      <c r="CV49" s="240"/>
      <c r="CW49" s="240"/>
      <c r="CX49" s="240"/>
      <c r="CY49" s="240"/>
      <c r="CZ49" s="240"/>
      <c r="DA49" s="240"/>
      <c r="DB49" s="240"/>
      <c r="DC49" s="240"/>
      <c r="DD49" s="240"/>
      <c r="DE49" s="240"/>
      <c r="DF49" s="240"/>
      <c r="DG49" s="240"/>
      <c r="DJ49" s="227"/>
      <c r="DK49" s="227"/>
      <c r="DN49" s="227"/>
      <c r="DQ49" s="227"/>
      <c r="DW49" s="237"/>
      <c r="EB49" s="246"/>
      <c r="EC49" s="246"/>
      <c r="ED49" s="246"/>
      <c r="EE49" s="246"/>
      <c r="EF49" s="246"/>
      <c r="EG49" s="246"/>
      <c r="EH49" s="246"/>
      <c r="EI49" s="246"/>
      <c r="EJ49" s="246"/>
      <c r="EK49" s="246"/>
      <c r="EL49" s="246"/>
      <c r="EM49" s="246"/>
      <c r="EN49" s="246"/>
      <c r="EP49" s="195"/>
      <c r="EQ49" s="195"/>
      <c r="ER49" s="195"/>
      <c r="ES49" s="195"/>
      <c r="ET49" s="195"/>
      <c r="EU49" s="195"/>
      <c r="EV49" s="195"/>
      <c r="EW49" s="195"/>
      <c r="EX49" s="195"/>
      <c r="EY49" s="195"/>
      <c r="EZ49" s="195"/>
      <c r="FA49" s="195"/>
      <c r="FB49" s="195"/>
      <c r="FD49" s="195"/>
      <c r="FE49" s="195"/>
      <c r="FF49" s="195"/>
      <c r="FG49" s="195"/>
      <c r="FH49" s="195"/>
      <c r="FI49" s="195"/>
      <c r="FJ49" s="195"/>
      <c r="FK49" s="195"/>
      <c r="FL49" s="195"/>
      <c r="FM49" s="195"/>
      <c r="GA49" s="195"/>
      <c r="GB49" s="195"/>
      <c r="GC49" s="195"/>
      <c r="GD49" s="195"/>
      <c r="GE49" s="195"/>
      <c r="GF49" s="195"/>
      <c r="GG49" s="195"/>
      <c r="GH49" s="195"/>
      <c r="GI49" s="195"/>
      <c r="GJ49" s="195"/>
      <c r="GL49" s="240"/>
      <c r="GM49" s="241"/>
      <c r="GN49" s="241"/>
      <c r="GO49" s="241"/>
      <c r="GP49" s="240"/>
      <c r="GQ49" s="240"/>
      <c r="GR49" s="240"/>
      <c r="GS49" s="240"/>
      <c r="GT49" s="240"/>
      <c r="GU49" s="240"/>
      <c r="GW49" s="241"/>
      <c r="GX49" s="241"/>
      <c r="GY49" s="240"/>
      <c r="GZ49" s="240"/>
      <c r="HA49" s="240"/>
      <c r="HB49" s="240"/>
      <c r="HC49" s="240"/>
      <c r="HD49" s="240"/>
      <c r="HE49" s="240"/>
      <c r="HF49" s="240"/>
      <c r="HH49" s="239"/>
      <c r="HI49" s="239"/>
      <c r="HJ49" s="239"/>
      <c r="HK49" s="239"/>
      <c r="HL49" s="239"/>
      <c r="HM49" s="239"/>
      <c r="HN49" s="239"/>
      <c r="HO49" s="239"/>
      <c r="HP49" s="239"/>
      <c r="HQ49" s="239"/>
      <c r="HR49" s="239"/>
      <c r="HS49" s="239"/>
    </row>
    <row r="50" spans="1:227" ht="15" customHeight="1">
      <c r="C50" s="277"/>
      <c r="D50" s="258" t="s">
        <v>495</v>
      </c>
      <c r="E50" s="29" t="s">
        <v>496</v>
      </c>
      <c r="F50" s="29"/>
      <c r="G50" s="29"/>
      <c r="H50" s="29"/>
      <c r="I50" s="29"/>
      <c r="J50" s="29"/>
      <c r="K50" s="29"/>
      <c r="T50" s="239">
        <v>-47.235457607636363</v>
      </c>
      <c r="U50" s="239">
        <v>-5.9657145299584045</v>
      </c>
      <c r="V50" s="239">
        <v>2.8021107118192958</v>
      </c>
      <c r="W50" s="239">
        <v>-4.0676578812826847</v>
      </c>
      <c r="X50" s="239">
        <v>4.1948093208277442</v>
      </c>
      <c r="Y50" s="239">
        <v>0.80730261849066665</v>
      </c>
      <c r="Z50" s="239">
        <v>2.3832671999132344</v>
      </c>
      <c r="AA50" s="239">
        <v>-2.9208953723018567</v>
      </c>
      <c r="AB50" s="239">
        <v>-0.93985119053877497</v>
      </c>
      <c r="AC50" s="239">
        <v>12.156223376715388</v>
      </c>
      <c r="AD50" s="239">
        <v>39.729555061161591</v>
      </c>
      <c r="AE50" s="239">
        <v>18.734415444717342</v>
      </c>
      <c r="AF50" s="239">
        <v>255.02165757296052</v>
      </c>
      <c r="AG50" s="239">
        <v>782.35386770949708</v>
      </c>
      <c r="AH50" s="239">
        <v>1178.6633589270009</v>
      </c>
      <c r="AI50" s="239">
        <v>1333.9751244544555</v>
      </c>
      <c r="AJ50" s="239">
        <v>1346.5297488144465</v>
      </c>
      <c r="AK50" s="29"/>
      <c r="AL50" s="240">
        <v>-47.235457607636363</v>
      </c>
      <c r="AM50" s="240">
        <v>-5.5680587172932974</v>
      </c>
      <c r="AN50" s="240">
        <v>4.7861119117671933</v>
      </c>
      <c r="AO50" s="240">
        <v>10.381036759004928</v>
      </c>
      <c r="AP50" s="240">
        <v>15.626133744604658</v>
      </c>
      <c r="AQ50" s="240">
        <v>8.2653145637120815</v>
      </c>
      <c r="AR50" s="240">
        <v>3.3013244050703179</v>
      </c>
      <c r="AS50" s="240">
        <v>-2.1802873567387451</v>
      </c>
      <c r="AT50" s="240">
        <v>-0.10249594170159071</v>
      </c>
      <c r="AU50" s="240">
        <v>13.046200198946281</v>
      </c>
      <c r="AV50" s="240">
        <v>41.836861859545024</v>
      </c>
      <c r="AW50" s="259"/>
      <c r="AX50" s="240">
        <v>0</v>
      </c>
      <c r="AY50" s="240">
        <v>-0.39765581266510708</v>
      </c>
      <c r="AZ50" s="240">
        <v>-1.9840011999478975</v>
      </c>
      <c r="BA50" s="240">
        <v>-14.448694640287613</v>
      </c>
      <c r="BB50" s="240">
        <v>-11.431324423776914</v>
      </c>
      <c r="BC50" s="240">
        <v>-7.4580119452214149</v>
      </c>
      <c r="BD50" s="240">
        <v>-0.91805720515708344</v>
      </c>
      <c r="BE50" s="240">
        <v>-0.74060801556311162</v>
      </c>
      <c r="BF50" s="240">
        <v>-0.83735524883718426</v>
      </c>
      <c r="BG50" s="240">
        <v>-0.88997682223089214</v>
      </c>
      <c r="BH50" s="240">
        <v>-2.1073067983834335</v>
      </c>
      <c r="BJ50" s="240"/>
      <c r="BK50" s="240"/>
      <c r="BL50" s="240"/>
      <c r="BM50" s="240"/>
      <c r="BN50" s="240"/>
      <c r="BO50" s="240">
        <v>-56.353536345980046</v>
      </c>
      <c r="BP50" s="240">
        <v>83.616548016957267</v>
      </c>
      <c r="BQ50" s="240">
        <v>55.372540436216923</v>
      </c>
      <c r="BR50" s="240">
        <v>30.806201061558113</v>
      </c>
      <c r="BS50" s="240">
        <v>28.235941199081935</v>
      </c>
      <c r="BT50" s="240">
        <v>20.508327652301659</v>
      </c>
      <c r="BU50" s="240">
        <v>2.6196250338095979</v>
      </c>
      <c r="BV50" s="240">
        <v>-9.3738030069280285</v>
      </c>
      <c r="BW50" s="240">
        <v>-24.521328154480443</v>
      </c>
      <c r="BX50" s="240">
        <v>-23.357228659106568</v>
      </c>
      <c r="BY50" s="240">
        <v>-13.924135197460146</v>
      </c>
      <c r="BZ50" s="259"/>
      <c r="CA50" s="240">
        <v>0</v>
      </c>
      <c r="CB50" s="240">
        <v>0</v>
      </c>
      <c r="CC50" s="240">
        <v>0</v>
      </c>
      <c r="CD50" s="240">
        <v>0</v>
      </c>
      <c r="CE50" s="240">
        <v>0</v>
      </c>
      <c r="CF50" s="240">
        <v>9.1180787383436837</v>
      </c>
      <c r="CG50" s="240">
        <v>-89.582262546915672</v>
      </c>
      <c r="CH50" s="240">
        <v>-52.570429724397627</v>
      </c>
      <c r="CI50" s="240">
        <v>-34.873858942840798</v>
      </c>
      <c r="CJ50" s="240">
        <v>-24.041131878254191</v>
      </c>
      <c r="CK50" s="240">
        <v>-19.701025033810993</v>
      </c>
      <c r="CL50" s="240">
        <v>-0.23635783389636345</v>
      </c>
      <c r="CM50" s="240">
        <v>6.4529076346261718</v>
      </c>
      <c r="CN50" s="240">
        <v>23.581476963941668</v>
      </c>
      <c r="CO50" s="240">
        <v>35.513452035821956</v>
      </c>
      <c r="CP50" s="240">
        <v>53.653690258621737</v>
      </c>
      <c r="CU50" s="240">
        <v>-32.625297723380754</v>
      </c>
      <c r="CV50" s="240">
        <v>-0.64136122696322673</v>
      </c>
      <c r="CW50" s="240">
        <v>-6.0438071041453441</v>
      </c>
      <c r="CX50" s="240">
        <v>-25.094122518600898</v>
      </c>
      <c r="CY50" s="240">
        <v>-104.69276576722893</v>
      </c>
      <c r="CZ50" s="240">
        <v>-58.702033034268879</v>
      </c>
      <c r="DA50" s="240">
        <v>-65.369398829051761</v>
      </c>
      <c r="DB50" s="240">
        <v>-165.81205014822035</v>
      </c>
      <c r="DC50" s="240">
        <v>-86.754341703369391</v>
      </c>
      <c r="DD50" s="240">
        <v>-19.935753108330573</v>
      </c>
      <c r="DE50" s="240">
        <v>-12.892640702236122</v>
      </c>
      <c r="DF50" s="240">
        <v>-4.3289125650132974</v>
      </c>
      <c r="DG50" s="240">
        <v>-16.466230692459249</v>
      </c>
      <c r="DJ50" s="227"/>
      <c r="DK50" s="262">
        <v>-32.625297723380754</v>
      </c>
      <c r="DN50" s="262">
        <v>-0.64136122696322673</v>
      </c>
      <c r="DQ50" s="262">
        <v>-6.0438071041453441</v>
      </c>
      <c r="DT50" s="241">
        <v>-25.094122518600898</v>
      </c>
      <c r="DW50" s="241">
        <v>-104.69276576722893</v>
      </c>
      <c r="DZ50" s="240">
        <v>-58.702033034268879</v>
      </c>
      <c r="EB50" s="240">
        <v>54.46343805095853</v>
      </c>
      <c r="EC50" s="240">
        <v>-65.369398829051761</v>
      </c>
      <c r="ED50" s="240">
        <v>-78.789204779840929</v>
      </c>
      <c r="EE50" s="240">
        <v>-2.5594733332488886</v>
      </c>
      <c r="EF50" s="240">
        <v>30.739100850341856</v>
      </c>
      <c r="EG50" s="240">
        <v>35.403135753413153</v>
      </c>
      <c r="EH50" s="240">
        <v>54.390655640406976</v>
      </c>
      <c r="EI50" s="240">
        <v>43.474616516413562</v>
      </c>
      <c r="EJ50" s="240">
        <v>31.747951651824224</v>
      </c>
      <c r="EK50" s="240">
        <v>22.45766614745412</v>
      </c>
      <c r="EL50" s="240">
        <v>36.183599523903922</v>
      </c>
      <c r="EM50" s="240">
        <v>30.156108786943378</v>
      </c>
      <c r="EN50" s="240">
        <v>58.79748892520206</v>
      </c>
      <c r="EP50" s="240">
        <v>-48.312897245597924</v>
      </c>
      <c r="EQ50" s="240">
        <v>-165.81205014822035</v>
      </c>
      <c r="ER50" s="240">
        <v>19.842705707992764</v>
      </c>
      <c r="ES50" s="240">
        <v>53.194603582229547</v>
      </c>
      <c r="ET50" s="240">
        <v>121.64992657620451</v>
      </c>
      <c r="EU50" s="240">
        <v>109.48259490791111</v>
      </c>
      <c r="EV50" s="240">
        <v>99.383194947568199</v>
      </c>
      <c r="EW50" s="240">
        <v>70.015030918638331</v>
      </c>
      <c r="EX50" s="240">
        <v>3.7334168005424999</v>
      </c>
      <c r="EY50" s="240">
        <v>-12.351357893342538</v>
      </c>
      <c r="EZ50" s="240">
        <v>6.427789177153727</v>
      </c>
      <c r="FA50" s="240">
        <v>6.6469308905222988</v>
      </c>
      <c r="FB50" s="240">
        <v>10.597691594443404</v>
      </c>
      <c r="FD50" s="240">
        <v>-37.447909617967298</v>
      </c>
      <c r="FE50" s="240">
        <v>-86.754341703369391</v>
      </c>
      <c r="FF50" s="240">
        <v>-84.911158002068987</v>
      </c>
      <c r="FG50" s="240">
        <v>111.18148628810673</v>
      </c>
      <c r="FH50" s="240">
        <v>67.476472665730853</v>
      </c>
      <c r="FI50" s="240">
        <v>52.32292462456121</v>
      </c>
      <c r="FJ50" s="240">
        <v>45.476825890226792</v>
      </c>
      <c r="FK50" s="240">
        <v>15.639441871613826</v>
      </c>
      <c r="FL50" s="240">
        <v>-1.2730643878735464</v>
      </c>
      <c r="FM50" s="240">
        <v>-75.611630941553358</v>
      </c>
      <c r="FO50" s="240">
        <v>-70.221928921668678</v>
      </c>
      <c r="FP50" s="240">
        <v>-19.935753108330573</v>
      </c>
      <c r="FQ50" s="240">
        <v>11.199999999999136</v>
      </c>
      <c r="FR50" s="240">
        <v>12.650927735541472</v>
      </c>
      <c r="FS50" s="240">
        <v>54.498591594223853</v>
      </c>
      <c r="FT50" s="240">
        <v>23.943320005302439</v>
      </c>
      <c r="FU50" s="240">
        <v>-2.7517286860575041</v>
      </c>
      <c r="FV50" s="240">
        <v>4.1167554433691294</v>
      </c>
      <c r="FW50" s="240">
        <v>8.061417008474109</v>
      </c>
      <c r="FX50" s="240">
        <v>29.408546090462096</v>
      </c>
      <c r="FY50" s="240">
        <v>12.268575334697289</v>
      </c>
      <c r="GA50" s="240">
        <v>-4.5307387942057176</v>
      </c>
      <c r="GB50" s="240">
        <v>1.4668101993299842</v>
      </c>
      <c r="GC50" s="240">
        <v>14.077031483281871</v>
      </c>
      <c r="GD50" s="240">
        <v>56.296029989266799</v>
      </c>
      <c r="GE50" s="240">
        <v>26.050912455540583</v>
      </c>
      <c r="GF50" s="240">
        <v>-0.70933846716661719</v>
      </c>
      <c r="GG50" s="240">
        <v>6.4316352318378449</v>
      </c>
      <c r="GH50" s="240">
        <v>10.351210490295216</v>
      </c>
      <c r="GI50" s="240">
        <v>31.775816654869232</v>
      </c>
      <c r="GJ50" s="240">
        <v>14.715944483748444</v>
      </c>
      <c r="GL50" s="240">
        <v>-91.621885502270288</v>
      </c>
      <c r="GM50" s="240">
        <v>-12.892640702236122</v>
      </c>
      <c r="GN50" s="240">
        <v>40.255133331225579</v>
      </c>
      <c r="GO50" s="240">
        <v>80.813899587374863</v>
      </c>
      <c r="GP50" s="240">
        <v>26.587676357972668</v>
      </c>
      <c r="GQ50" s="240">
        <v>12.246528098944736</v>
      </c>
      <c r="GR50" s="240">
        <v>32.820178221146534</v>
      </c>
      <c r="GS50" s="240">
        <v>36.539918174671357</v>
      </c>
      <c r="GT50" s="240">
        <v>41.090157327966153</v>
      </c>
      <c r="GU50" s="240">
        <v>52.908780396898237</v>
      </c>
      <c r="GW50" s="240">
        <v>-26.641228056432055</v>
      </c>
      <c r="GX50" s="240">
        <v>-4.3289125650132974</v>
      </c>
      <c r="GY50" s="240">
        <v>-16.466230692459249</v>
      </c>
      <c r="GZ50" s="240">
        <v>4.741533257363244</v>
      </c>
      <c r="HA50" s="240">
        <v>9.471329032675385</v>
      </c>
      <c r="HB50" s="240">
        <v>16.174535676702135</v>
      </c>
      <c r="HC50" s="240">
        <v>1.360167200556134</v>
      </c>
      <c r="HD50" s="240">
        <v>-19.431218676682647</v>
      </c>
      <c r="HE50" s="240">
        <v>-16.951751926493444</v>
      </c>
      <c r="HF50" s="240">
        <v>18.426010920178896</v>
      </c>
      <c r="HH50" s="240">
        <v>14.036926609999966</v>
      </c>
      <c r="HI50" s="240">
        <v>-25.90145849999999</v>
      </c>
      <c r="HJ50" s="240">
        <v>-55.424010262295269</v>
      </c>
      <c r="HK50" s="240">
        <v>69.325772130230689</v>
      </c>
      <c r="HL50" s="240">
        <v>45.373994931850802</v>
      </c>
      <c r="HM50" s="240">
        <v>40.270326622490984</v>
      </c>
      <c r="HN50" s="240">
        <v>8.7536669335879651</v>
      </c>
      <c r="HO50" s="240">
        <v>-20.570531020932549</v>
      </c>
      <c r="HP50" s="240">
        <v>-15.799376173238443</v>
      </c>
      <c r="HQ50" s="240">
        <v>-10.536601318366138</v>
      </c>
      <c r="HR50" s="240">
        <v>-3.7859211452837371</v>
      </c>
      <c r="HS50" s="240">
        <v>20.824780946818919</v>
      </c>
    </row>
    <row r="51" spans="1:227" ht="15" customHeight="1">
      <c r="B51" s="207">
        <v>0</v>
      </c>
      <c r="E51" s="29"/>
      <c r="F51" s="5" t="s">
        <v>41</v>
      </c>
      <c r="H51" s="29"/>
      <c r="I51" s="29"/>
      <c r="J51" s="29"/>
      <c r="K51" s="29"/>
      <c r="T51" s="5">
        <v>0</v>
      </c>
      <c r="U51" s="5">
        <v>0</v>
      </c>
      <c r="V51" s="5">
        <v>0</v>
      </c>
      <c r="W51" s="5">
        <v>0</v>
      </c>
      <c r="X51" s="5">
        <v>0</v>
      </c>
      <c r="Y51" s="5">
        <v>0</v>
      </c>
      <c r="Z51" s="5">
        <v>0</v>
      </c>
      <c r="AA51" s="5">
        <v>0</v>
      </c>
      <c r="AB51" s="5">
        <v>0</v>
      </c>
      <c r="AC51" s="5">
        <v>0</v>
      </c>
      <c r="AD51" s="5">
        <v>0</v>
      </c>
      <c r="AE51" s="5">
        <v>0</v>
      </c>
      <c r="AF51" s="5">
        <v>0</v>
      </c>
      <c r="AG51" s="5">
        <v>0</v>
      </c>
      <c r="AH51" s="5">
        <v>0</v>
      </c>
      <c r="AI51" s="5">
        <v>0</v>
      </c>
      <c r="AJ51" s="5">
        <v>0</v>
      </c>
      <c r="AL51" s="195">
        <v>0</v>
      </c>
      <c r="AM51" s="195">
        <v>0</v>
      </c>
      <c r="AN51" s="195">
        <v>0</v>
      </c>
      <c r="AO51" s="195">
        <v>0</v>
      </c>
      <c r="AP51" s="195">
        <v>0</v>
      </c>
      <c r="AQ51" s="195">
        <v>0</v>
      </c>
      <c r="AR51" s="195">
        <v>0</v>
      </c>
      <c r="AS51" s="195">
        <v>0</v>
      </c>
      <c r="AT51" s="195">
        <v>0</v>
      </c>
      <c r="AU51" s="195">
        <v>0</v>
      </c>
      <c r="AV51" s="195">
        <v>0</v>
      </c>
      <c r="AX51" s="5"/>
      <c r="AY51" s="5">
        <v>0</v>
      </c>
      <c r="AZ51" s="5">
        <v>0</v>
      </c>
      <c r="BA51" s="5">
        <v>0</v>
      </c>
      <c r="BB51" s="5">
        <v>0</v>
      </c>
      <c r="BC51" s="5">
        <v>0</v>
      </c>
      <c r="BD51" s="5">
        <v>0</v>
      </c>
      <c r="BE51" s="5">
        <v>0</v>
      </c>
      <c r="BF51" s="5">
        <v>0</v>
      </c>
      <c r="BG51" s="5">
        <v>0</v>
      </c>
      <c r="BH51" s="5">
        <v>0</v>
      </c>
      <c r="BI51" s="29"/>
      <c r="BK51" s="5"/>
      <c r="BL51" s="5"/>
      <c r="BM51" s="5"/>
      <c r="BN51" s="5"/>
      <c r="BO51" s="5">
        <v>0</v>
      </c>
      <c r="BP51" s="5">
        <v>0</v>
      </c>
      <c r="BQ51" s="5">
        <v>0</v>
      </c>
      <c r="BR51" s="5">
        <v>0</v>
      </c>
      <c r="BS51" s="5">
        <v>0</v>
      </c>
      <c r="BT51" s="5">
        <v>0</v>
      </c>
      <c r="BU51" s="5">
        <v>0</v>
      </c>
      <c r="BV51" s="5">
        <v>0</v>
      </c>
      <c r="BW51" s="5">
        <v>0</v>
      </c>
      <c r="BX51" s="5">
        <v>0</v>
      </c>
      <c r="BY51" s="5">
        <v>0</v>
      </c>
      <c r="CA51" s="5">
        <v>0</v>
      </c>
      <c r="CB51" s="5">
        <v>0</v>
      </c>
      <c r="CC51" s="5">
        <v>0</v>
      </c>
      <c r="CD51" s="5">
        <v>0</v>
      </c>
      <c r="CE51" s="5">
        <v>0</v>
      </c>
      <c r="CF51" s="5">
        <v>0</v>
      </c>
      <c r="CG51" s="5">
        <v>0</v>
      </c>
      <c r="CH51" s="5">
        <v>0</v>
      </c>
      <c r="CI51" s="5">
        <v>0</v>
      </c>
      <c r="CJ51" s="5">
        <v>0</v>
      </c>
      <c r="CK51" s="5">
        <v>0</v>
      </c>
      <c r="CL51" s="5">
        <v>0</v>
      </c>
      <c r="CM51" s="5">
        <v>0</v>
      </c>
      <c r="CN51" s="5">
        <v>0</v>
      </c>
      <c r="CO51" s="5">
        <v>0</v>
      </c>
      <c r="CP51" s="5">
        <v>0</v>
      </c>
      <c r="CU51" s="29"/>
      <c r="CV51" s="29"/>
      <c r="CW51" s="29"/>
      <c r="CX51" s="29"/>
      <c r="CY51" s="29"/>
      <c r="CZ51" s="29"/>
      <c r="DA51" s="29"/>
      <c r="DB51" s="29"/>
      <c r="DC51" s="29"/>
      <c r="DD51" s="29"/>
      <c r="DE51" s="29"/>
      <c r="DF51" s="29"/>
      <c r="DG51" s="29"/>
      <c r="DJ51" s="227"/>
      <c r="DK51" s="272">
        <v>-1.05</v>
      </c>
      <c r="DN51" s="272">
        <v>13.375999999999999</v>
      </c>
      <c r="DQ51" s="271">
        <v>0</v>
      </c>
      <c r="DT51" s="237">
        <v>0</v>
      </c>
      <c r="DW51" s="237">
        <v>4.0960000000000001</v>
      </c>
      <c r="DZ51" s="271">
        <v>-2.085</v>
      </c>
      <c r="EC51" s="5">
        <v>0</v>
      </c>
      <c r="ED51" s="5">
        <v>0</v>
      </c>
      <c r="EE51" s="5">
        <v>0</v>
      </c>
      <c r="EF51" s="5">
        <v>0</v>
      </c>
      <c r="EG51" s="5">
        <v>0</v>
      </c>
      <c r="EH51" s="5">
        <v>0</v>
      </c>
      <c r="EI51" s="5">
        <v>0</v>
      </c>
      <c r="EJ51" s="5">
        <v>0</v>
      </c>
      <c r="EK51" s="5">
        <v>0</v>
      </c>
      <c r="EL51" s="5">
        <v>0</v>
      </c>
      <c r="EM51" s="5">
        <v>0</v>
      </c>
      <c r="EN51" s="5">
        <v>0</v>
      </c>
      <c r="EP51" s="195"/>
      <c r="EQ51" s="5">
        <v>0</v>
      </c>
      <c r="ER51" s="5">
        <v>0</v>
      </c>
      <c r="ES51" s="5">
        <v>0</v>
      </c>
      <c r="ET51" s="5">
        <v>0</v>
      </c>
      <c r="EU51" s="5">
        <v>0</v>
      </c>
      <c r="EV51" s="5">
        <v>0</v>
      </c>
      <c r="EW51" s="5">
        <v>0</v>
      </c>
      <c r="EX51" s="5">
        <v>0</v>
      </c>
      <c r="EY51" s="5">
        <v>0</v>
      </c>
      <c r="EZ51" s="5">
        <v>0</v>
      </c>
      <c r="FA51" s="5">
        <v>0</v>
      </c>
      <c r="FB51" s="5">
        <v>0</v>
      </c>
      <c r="FD51" s="195"/>
      <c r="FE51" s="5">
        <v>0</v>
      </c>
      <c r="FF51" s="5">
        <v>0</v>
      </c>
      <c r="FG51" s="5">
        <v>0</v>
      </c>
      <c r="FH51" s="5">
        <v>0</v>
      </c>
      <c r="FI51" s="5">
        <v>0</v>
      </c>
      <c r="FJ51" s="5">
        <v>0</v>
      </c>
      <c r="FK51" s="5">
        <v>0</v>
      </c>
      <c r="FL51" s="5">
        <v>0</v>
      </c>
      <c r="FM51" s="5">
        <v>0</v>
      </c>
      <c r="FO51" s="5"/>
      <c r="FP51" s="5">
        <v>0</v>
      </c>
      <c r="FQ51" s="5">
        <v>0</v>
      </c>
      <c r="FR51" s="5">
        <v>0</v>
      </c>
      <c r="FS51" s="5">
        <v>0</v>
      </c>
      <c r="FT51" s="5">
        <v>0</v>
      </c>
      <c r="FU51" s="5">
        <v>0</v>
      </c>
      <c r="FV51" s="5">
        <v>0</v>
      </c>
      <c r="FW51" s="5">
        <v>0</v>
      </c>
      <c r="FX51" s="5">
        <v>0</v>
      </c>
      <c r="FY51" s="5">
        <v>0</v>
      </c>
      <c r="GA51" s="195"/>
      <c r="GB51" s="5">
        <v>0</v>
      </c>
      <c r="GC51" s="5">
        <v>0</v>
      </c>
      <c r="GD51" s="5">
        <v>0</v>
      </c>
      <c r="GE51" s="5">
        <v>0</v>
      </c>
      <c r="GF51" s="5">
        <v>0</v>
      </c>
      <c r="GG51" s="5">
        <v>0</v>
      </c>
      <c r="GH51" s="5">
        <v>0</v>
      </c>
      <c r="GI51" s="5">
        <v>0</v>
      </c>
      <c r="GJ51" s="5">
        <v>0</v>
      </c>
      <c r="GL51" s="195"/>
      <c r="GM51" s="5">
        <v>0</v>
      </c>
      <c r="GN51" s="5">
        <v>0</v>
      </c>
      <c r="GO51" s="5">
        <v>0</v>
      </c>
      <c r="GP51" s="5">
        <v>0</v>
      </c>
      <c r="GQ51" s="5">
        <v>0</v>
      </c>
      <c r="GR51" s="5">
        <v>0</v>
      </c>
      <c r="GS51" s="5">
        <v>0</v>
      </c>
      <c r="GT51" s="5">
        <v>0</v>
      </c>
      <c r="GU51" s="5">
        <v>0</v>
      </c>
      <c r="GW51" s="246"/>
      <c r="GX51" s="5">
        <v>0</v>
      </c>
      <c r="GY51" s="5">
        <v>0</v>
      </c>
      <c r="GZ51" s="5">
        <v>0</v>
      </c>
      <c r="HA51" s="5">
        <v>0</v>
      </c>
      <c r="HB51" s="5">
        <v>0</v>
      </c>
      <c r="HC51" s="5">
        <v>0</v>
      </c>
      <c r="HD51" s="5">
        <v>0</v>
      </c>
      <c r="HE51" s="5">
        <v>0</v>
      </c>
      <c r="HF51" s="5">
        <v>0</v>
      </c>
      <c r="HI51" s="5">
        <v>0</v>
      </c>
      <c r="HJ51" s="5">
        <v>0</v>
      </c>
      <c r="HK51" s="5">
        <v>0</v>
      </c>
      <c r="HL51" s="5">
        <v>0</v>
      </c>
      <c r="HM51" s="5">
        <v>0</v>
      </c>
      <c r="HN51" s="5">
        <v>0</v>
      </c>
      <c r="HO51" s="5">
        <v>0</v>
      </c>
      <c r="HP51" s="5">
        <v>0</v>
      </c>
      <c r="HQ51" s="5">
        <v>0</v>
      </c>
      <c r="HR51" s="5">
        <v>0</v>
      </c>
      <c r="HS51" s="5">
        <v>0</v>
      </c>
    </row>
    <row r="52" spans="1:227" ht="15" customHeight="1">
      <c r="E52" s="278" t="s">
        <v>497</v>
      </c>
      <c r="F52" s="278"/>
      <c r="G52" s="278"/>
      <c r="H52" s="29"/>
      <c r="I52" s="29"/>
      <c r="J52" s="29"/>
      <c r="K52" s="29"/>
      <c r="S52" s="227"/>
      <c r="T52" s="227"/>
      <c r="U52" s="227"/>
      <c r="V52" s="227"/>
      <c r="W52" s="227"/>
      <c r="X52" s="227"/>
      <c r="Y52" s="227"/>
      <c r="Z52" s="227"/>
      <c r="AA52" s="227"/>
      <c r="AB52" s="227"/>
      <c r="AC52" s="227"/>
      <c r="AD52" s="227"/>
      <c r="AE52" s="227"/>
      <c r="AF52" s="227"/>
      <c r="AG52" s="227"/>
      <c r="AH52" s="227"/>
      <c r="AI52" s="227"/>
      <c r="AJ52" s="227"/>
      <c r="AL52" s="246"/>
      <c r="AM52" s="246"/>
      <c r="AN52" s="246"/>
      <c r="AO52" s="246"/>
      <c r="AP52" s="246"/>
      <c r="AQ52" s="246"/>
      <c r="AR52" s="246"/>
      <c r="AS52" s="246"/>
      <c r="AT52" s="246"/>
      <c r="AU52" s="246"/>
      <c r="AV52" s="246"/>
      <c r="CU52" s="195">
        <v>0</v>
      </c>
      <c r="CV52" s="195">
        <v>0</v>
      </c>
      <c r="CW52" s="195">
        <v>0</v>
      </c>
      <c r="CX52" s="195">
        <v>0</v>
      </c>
      <c r="CY52" s="195">
        <v>0</v>
      </c>
      <c r="CZ52" s="195">
        <v>0</v>
      </c>
      <c r="DA52" s="195">
        <v>0</v>
      </c>
      <c r="DB52" s="195">
        <v>0</v>
      </c>
      <c r="DC52" s="195">
        <v>0</v>
      </c>
      <c r="DD52" s="195">
        <v>0</v>
      </c>
      <c r="DE52" s="195">
        <v>0</v>
      </c>
      <c r="DF52" s="195">
        <v>0</v>
      </c>
      <c r="DG52" s="195">
        <v>0</v>
      </c>
      <c r="DJ52" s="227"/>
      <c r="DK52" s="227"/>
      <c r="DQ52" s="227"/>
      <c r="DW52" s="279"/>
      <c r="DY52" s="29"/>
      <c r="DZ52" s="279"/>
      <c r="EB52" s="246"/>
      <c r="EC52" s="246"/>
      <c r="ED52" s="246"/>
      <c r="EE52" s="246"/>
      <c r="EF52" s="246"/>
      <c r="EG52" s="246"/>
      <c r="EH52" s="246"/>
      <c r="EI52" s="246"/>
      <c r="EJ52" s="246"/>
      <c r="EK52" s="246"/>
      <c r="EL52" s="246"/>
      <c r="EM52" s="246"/>
      <c r="EN52" s="246"/>
      <c r="EO52" s="29"/>
      <c r="EP52" s="195"/>
      <c r="EQ52" s="195"/>
      <c r="ER52" s="195"/>
      <c r="ES52" s="195"/>
      <c r="ET52" s="195"/>
      <c r="EU52" s="195"/>
      <c r="EV52" s="195"/>
      <c r="EW52" s="195"/>
      <c r="EX52" s="195"/>
      <c r="EY52" s="195"/>
      <c r="EZ52" s="195"/>
      <c r="FA52" s="195"/>
      <c r="FB52" s="195"/>
      <c r="FD52" s="195"/>
      <c r="FE52" s="246"/>
      <c r="FF52" s="195"/>
      <c r="FG52" s="195"/>
      <c r="FH52" s="195"/>
      <c r="FI52" s="195"/>
      <c r="FJ52" s="195"/>
      <c r="FK52" s="195"/>
      <c r="FL52" s="195"/>
      <c r="FM52" s="195"/>
      <c r="GA52" s="195"/>
      <c r="GB52" s="195"/>
      <c r="GC52" s="195"/>
      <c r="GD52" s="195"/>
      <c r="GE52" s="195"/>
      <c r="GF52" s="195"/>
      <c r="GG52" s="195"/>
      <c r="GH52" s="195"/>
      <c r="GI52" s="195"/>
      <c r="GJ52" s="195"/>
      <c r="GL52" s="195"/>
      <c r="GM52" s="247"/>
      <c r="GN52" s="247"/>
      <c r="GO52" s="214"/>
      <c r="GP52" s="195"/>
      <c r="GQ52" s="195"/>
      <c r="GR52" s="195"/>
      <c r="GS52" s="195"/>
      <c r="GT52" s="195"/>
      <c r="GU52" s="195"/>
      <c r="GW52" s="246"/>
      <c r="GX52" s="246"/>
      <c r="GY52" s="246"/>
    </row>
    <row r="53" spans="1:227" ht="15" customHeight="1">
      <c r="C53" s="227"/>
      <c r="F53" s="5" t="s">
        <v>498</v>
      </c>
      <c r="G53" s="280"/>
      <c r="H53" s="29"/>
      <c r="I53" s="29"/>
      <c r="J53" s="29"/>
      <c r="K53" s="29"/>
      <c r="R53" s="438">
        <v>127.40024113999999</v>
      </c>
      <c r="S53" s="227">
        <v>346.00834363503577</v>
      </c>
      <c r="T53" s="227">
        <v>294.6728860273991</v>
      </c>
      <c r="U53" s="227">
        <v>286.30717149744015</v>
      </c>
      <c r="V53" s="227">
        <v>287.20928220925981</v>
      </c>
      <c r="W53" s="227">
        <v>280.04162432797699</v>
      </c>
      <c r="X53" s="227">
        <v>278.13643364880403</v>
      </c>
      <c r="Y53" s="227">
        <v>271.34373626729541</v>
      </c>
      <c r="Z53" s="227">
        <v>261.92700346720846</v>
      </c>
      <c r="AA53" s="227">
        <v>249.2061080949062</v>
      </c>
      <c r="AB53" s="227">
        <v>241.0662569043659</v>
      </c>
      <c r="AC53" s="227">
        <v>242.72248028108012</v>
      </c>
      <c r="AD53" s="227">
        <v>269.25203534224141</v>
      </c>
      <c r="AE53" s="227">
        <v>284.28645078695831</v>
      </c>
      <c r="AF53" s="227">
        <v>539.30810835991872</v>
      </c>
      <c r="AG53" s="227">
        <v>1321.6619760694155</v>
      </c>
      <c r="AH53" s="227">
        <v>2500.3253349964157</v>
      </c>
      <c r="AI53" s="227">
        <v>3834.3004594508707</v>
      </c>
      <c r="AJ53" s="227">
        <v>5180.8302082653163</v>
      </c>
      <c r="AL53" s="246">
        <v>294.6728860273991</v>
      </c>
      <c r="AM53" s="246">
        <v>286.30482731010562</v>
      </c>
      <c r="AN53" s="246">
        <v>290.59093922187259</v>
      </c>
      <c r="AO53" s="246">
        <v>297.4719759808774</v>
      </c>
      <c r="AP53" s="246">
        <v>306.69810972548152</v>
      </c>
      <c r="AQ53" s="246">
        <v>307.26342428919412</v>
      </c>
      <c r="AR53" s="246">
        <v>298.86474869426348</v>
      </c>
      <c r="AS53" s="246">
        <v>286.98446133752418</v>
      </c>
      <c r="AT53" s="246">
        <v>279.78196539582154</v>
      </c>
      <c r="AU53" s="246">
        <v>282.32816559476731</v>
      </c>
      <c r="AV53" s="246">
        <v>310.86502745431159</v>
      </c>
      <c r="AX53" s="246">
        <v>0</v>
      </c>
      <c r="AY53" s="246">
        <v>2.3441873345291242E-3</v>
      </c>
      <c r="AZ53" s="246">
        <v>-3.3816570126127772</v>
      </c>
      <c r="BA53" s="246">
        <v>-17.430351652900413</v>
      </c>
      <c r="BB53" s="246">
        <v>-28.561676076677486</v>
      </c>
      <c r="BC53" s="246">
        <v>-35.919688021898708</v>
      </c>
      <c r="BD53" s="246">
        <v>-36.937745227055018</v>
      </c>
      <c r="BE53" s="246">
        <v>-37.778353242617982</v>
      </c>
      <c r="BF53" s="246">
        <v>-38.715708491455644</v>
      </c>
      <c r="BG53" s="246">
        <v>-39.605685313687189</v>
      </c>
      <c r="BH53" s="246">
        <v>-41.612992112070174</v>
      </c>
      <c r="BJ53" s="246"/>
      <c r="BK53" s="246"/>
      <c r="BL53" s="246"/>
      <c r="BM53" s="246">
        <v>127.40024113999999</v>
      </c>
      <c r="BN53" s="246">
        <v>346.00834363503577</v>
      </c>
      <c r="BO53" s="246">
        <v>285.5548072890557</v>
      </c>
      <c r="BP53" s="246">
        <v>357.47135530601253</v>
      </c>
      <c r="BQ53" s="246">
        <v>410.84389574222956</v>
      </c>
      <c r="BR53" s="246">
        <v>438.0500968037876</v>
      </c>
      <c r="BS53" s="246">
        <v>461.08603800286949</v>
      </c>
      <c r="BT53" s="246">
        <v>477.79436565517102</v>
      </c>
      <c r="BU53" s="246">
        <v>471.91399068897999</v>
      </c>
      <c r="BV53" s="246">
        <v>454.04018768205225</v>
      </c>
      <c r="BW53" s="246">
        <v>422.31885952757204</v>
      </c>
      <c r="BX53" s="246">
        <v>387.26163086846509</v>
      </c>
      <c r="BY53" s="246">
        <v>362.0374956710051</v>
      </c>
      <c r="CA53" s="246">
        <v>0</v>
      </c>
      <c r="CB53" s="246">
        <v>0</v>
      </c>
      <c r="CC53" s="246">
        <v>0</v>
      </c>
      <c r="CD53" s="246">
        <v>0</v>
      </c>
      <c r="CE53" s="246">
        <v>0</v>
      </c>
      <c r="CF53" s="246">
        <v>9.1180787383433994</v>
      </c>
      <c r="CG53" s="246">
        <v>-71.164183808572375</v>
      </c>
      <c r="CH53" s="246">
        <v>-123.63461353296975</v>
      </c>
      <c r="CI53" s="246">
        <v>-158.00847247581061</v>
      </c>
      <c r="CJ53" s="246">
        <v>-182.94960435406546</v>
      </c>
      <c r="CK53" s="246">
        <v>-206.45062938787561</v>
      </c>
      <c r="CL53" s="246">
        <v>-209.98698722177153</v>
      </c>
      <c r="CM53" s="246">
        <v>-204.83407958714605</v>
      </c>
      <c r="CN53" s="246">
        <v>-181.25260262320614</v>
      </c>
      <c r="CO53" s="246">
        <v>-144.53915058738497</v>
      </c>
      <c r="CP53" s="246">
        <v>-92.785460328763691</v>
      </c>
      <c r="CU53" s="246">
        <v>131.82492098728883</v>
      </c>
      <c r="CV53" s="246">
        <v>181.899698161966</v>
      </c>
      <c r="CW53" s="246">
        <v>260.31615413503187</v>
      </c>
      <c r="CX53" s="246">
        <v>147.3305611328376</v>
      </c>
      <c r="CY53" s="246">
        <v>109.92052961094213</v>
      </c>
      <c r="CZ53" s="246">
        <v>69.329613829579117</v>
      </c>
      <c r="DA53" s="246">
        <v>60.94766969190669</v>
      </c>
      <c r="DB53" s="246">
        <v>0</v>
      </c>
      <c r="DC53" s="246">
        <v>0</v>
      </c>
      <c r="DD53" s="246">
        <v>0</v>
      </c>
      <c r="DE53" s="246">
        <v>0</v>
      </c>
      <c r="DF53" s="246">
        <v>14.925754935250282</v>
      </c>
      <c r="DG53" s="246">
        <v>0</v>
      </c>
      <c r="DJ53" s="227">
        <v>167.38666873083079</v>
      </c>
      <c r="DK53" s="227">
        <v>131.82492098728883</v>
      </c>
      <c r="DM53" s="227">
        <v>175.178850027057</v>
      </c>
      <c r="DN53" s="227">
        <v>181.899698161966</v>
      </c>
      <c r="DO53" s="29"/>
      <c r="DP53" s="227">
        <v>266.46138465788198</v>
      </c>
      <c r="DQ53" s="227">
        <v>260.31615413503187</v>
      </c>
      <c r="DS53" s="227">
        <v>178.31593194076027</v>
      </c>
      <c r="DT53" s="227">
        <v>147.3305611328376</v>
      </c>
      <c r="DV53" s="227">
        <v>223.21711731034077</v>
      </c>
      <c r="DW53" s="227">
        <v>109.92052961094213</v>
      </c>
      <c r="DY53" s="227">
        <v>135.71697606104743</v>
      </c>
      <c r="DZ53" s="227">
        <v>69.329613829579117</v>
      </c>
      <c r="EB53" s="246">
        <v>139.41706852095842</v>
      </c>
      <c r="EC53" s="246">
        <v>60.94766969190669</v>
      </c>
      <c r="ED53" s="246">
        <v>0</v>
      </c>
      <c r="EE53" s="246">
        <v>0</v>
      </c>
      <c r="EF53" s="246">
        <v>0</v>
      </c>
      <c r="EG53" s="246">
        <v>28.641228182571172</v>
      </c>
      <c r="EH53" s="246">
        <v>80.131883822977841</v>
      </c>
      <c r="EI53" s="246">
        <v>117.30650033939118</v>
      </c>
      <c r="EJ53" s="246">
        <v>143.75445199121475</v>
      </c>
      <c r="EK53" s="246">
        <v>164.01211813866936</v>
      </c>
      <c r="EL53" s="246">
        <v>199.99571766257282</v>
      </c>
      <c r="EM53" s="246">
        <v>229.15182644951648</v>
      </c>
      <c r="EN53" s="246">
        <v>282.04931537471919</v>
      </c>
      <c r="EP53" s="246">
        <v>63.843345154402492</v>
      </c>
      <c r="EQ53" s="246">
        <v>0</v>
      </c>
      <c r="ER53" s="246">
        <v>0</v>
      </c>
      <c r="ES53" s="246">
        <v>0</v>
      </c>
      <c r="ET53" s="246">
        <v>88.618530872608304</v>
      </c>
      <c r="EU53" s="246">
        <v>192.60112578051925</v>
      </c>
      <c r="EV53" s="246">
        <v>274.88432072808706</v>
      </c>
      <c r="EW53" s="246">
        <v>322.4993516467253</v>
      </c>
      <c r="EX53" s="246">
        <v>311.63276844726681</v>
      </c>
      <c r="EY53" s="246">
        <v>291.98141055392421</v>
      </c>
      <c r="EZ53" s="246">
        <v>288.80919973107774</v>
      </c>
      <c r="FA53" s="246">
        <v>287.35613062159996</v>
      </c>
      <c r="FB53" s="246">
        <v>292.35382221604323</v>
      </c>
      <c r="FD53" s="246">
        <v>56.805808582032448</v>
      </c>
      <c r="FE53" s="246">
        <v>0</v>
      </c>
      <c r="FF53" s="246">
        <v>0</v>
      </c>
      <c r="FG53" s="246">
        <v>0</v>
      </c>
      <c r="FH53" s="246">
        <v>18.29826783043146</v>
      </c>
      <c r="FI53" s="246">
        <v>61.521192454992295</v>
      </c>
      <c r="FJ53" s="246">
        <v>95.39801834521937</v>
      </c>
      <c r="FK53" s="246">
        <v>97.337460216832639</v>
      </c>
      <c r="FL53" s="246">
        <v>83.464395828958985</v>
      </c>
      <c r="FM53" s="246">
        <v>6.3527648874056339</v>
      </c>
      <c r="FO53" s="246">
        <v>37.235753108330499</v>
      </c>
      <c r="FP53" s="246">
        <v>0</v>
      </c>
      <c r="FQ53" s="246">
        <v>0</v>
      </c>
      <c r="FR53" s="246">
        <v>2.6509277355414032</v>
      </c>
      <c r="FS53" s="246">
        <v>41.249519329765079</v>
      </c>
      <c r="FT53" s="246">
        <v>45.992839335068226</v>
      </c>
      <c r="FU53" s="246">
        <v>29.54111064901042</v>
      </c>
      <c r="FV53" s="246">
        <v>22.657866092379688</v>
      </c>
      <c r="FW53" s="246">
        <v>16.919283100854337</v>
      </c>
      <c r="FX53" s="246">
        <v>27.127829191316305</v>
      </c>
      <c r="FY53" s="246">
        <v>25.496404526013016</v>
      </c>
      <c r="FZ53" s="29"/>
      <c r="GA53" s="246">
        <v>36.993448480437401</v>
      </c>
      <c r="GB53" s="246">
        <v>27.560258679768147</v>
      </c>
      <c r="GC53" s="246">
        <v>31.637290163049816</v>
      </c>
      <c r="GD53" s="246">
        <v>72.133320152316159</v>
      </c>
      <c r="GE53" s="246">
        <v>78.984232607857294</v>
      </c>
      <c r="GF53" s="246">
        <v>64.574894140690631</v>
      </c>
      <c r="GG53" s="246">
        <v>60.00652937252849</v>
      </c>
      <c r="GH53" s="246">
        <v>56.557739862823723</v>
      </c>
      <c r="GI53" s="246">
        <v>69.233556517692563</v>
      </c>
      <c r="GJ53" s="246">
        <v>70.049501001440944</v>
      </c>
      <c r="GL53" s="246">
        <v>17.134338027729513</v>
      </c>
      <c r="GM53" s="246">
        <v>0</v>
      </c>
      <c r="GN53" s="246">
        <v>11.296830656719447</v>
      </c>
      <c r="GO53" s="246">
        <v>81.410730244094367</v>
      </c>
      <c r="GP53" s="246">
        <v>97.198406602067408</v>
      </c>
      <c r="GQ53" s="246">
        <v>103.14493470101189</v>
      </c>
      <c r="GR53" s="246">
        <v>129.36511292215883</v>
      </c>
      <c r="GS53" s="246">
        <v>159.20503109683042</v>
      </c>
      <c r="GT53" s="246">
        <v>194.79518842479669</v>
      </c>
      <c r="GU53" s="246">
        <v>242.50396882169579</v>
      </c>
      <c r="GW53" s="246">
        <v>26.854667500263449</v>
      </c>
      <c r="GX53" s="246">
        <v>14.925754935250282</v>
      </c>
      <c r="GY53" s="246">
        <v>0</v>
      </c>
      <c r="GZ53" s="246">
        <v>0</v>
      </c>
      <c r="HA53" s="246">
        <v>0</v>
      </c>
      <c r="HB53" s="246">
        <v>1.0469222095310688</v>
      </c>
      <c r="HC53" s="246">
        <v>0</v>
      </c>
      <c r="HD53" s="246">
        <v>0</v>
      </c>
      <c r="HE53" s="246">
        <v>0</v>
      </c>
      <c r="HF53" s="246">
        <v>0</v>
      </c>
      <c r="HH53" s="246">
        <v>107.96131919</v>
      </c>
      <c r="HI53" s="246">
        <v>81.556223529999997</v>
      </c>
      <c r="HJ53" s="246">
        <v>4.7652515469647128</v>
      </c>
      <c r="HK53" s="246">
        <v>62.72475826936406</v>
      </c>
      <c r="HL53" s="246">
        <v>104.53483415675628</v>
      </c>
      <c r="HM53" s="246">
        <v>143.38196745146888</v>
      </c>
      <c r="HN53" s="246">
        <v>140.13680006384325</v>
      </c>
      <c r="HO53" s="246">
        <v>109.38845442813634</v>
      </c>
      <c r="HP53" s="246">
        <v>86.701589155973679</v>
      </c>
      <c r="HQ53" s="246">
        <v>64.588945260346534</v>
      </c>
      <c r="HR53" s="246">
        <v>56.891946054862203</v>
      </c>
      <c r="HS53" s="246">
        <v>63.946639866660298</v>
      </c>
    </row>
    <row r="54" spans="1:227" ht="15" customHeight="1">
      <c r="C54" s="227"/>
      <c r="F54" s="5" t="s">
        <v>499</v>
      </c>
      <c r="G54" s="280"/>
      <c r="H54" s="29"/>
      <c r="I54" s="29"/>
      <c r="J54" s="29"/>
      <c r="K54" s="29"/>
      <c r="R54" s="438">
        <v>190.43</v>
      </c>
      <c r="S54" s="227">
        <v>197.28400050601479</v>
      </c>
      <c r="T54" s="227">
        <v>201.38400050601479</v>
      </c>
      <c r="U54" s="227">
        <v>203.78400050601479</v>
      </c>
      <c r="V54" s="227">
        <v>205.6840005060148</v>
      </c>
      <c r="W54" s="227">
        <v>208.78400050601479</v>
      </c>
      <c r="X54" s="227">
        <v>214.88400050601479</v>
      </c>
      <c r="Y54" s="227">
        <v>222.48400050601478</v>
      </c>
      <c r="Z54" s="227">
        <v>234.28400050601479</v>
      </c>
      <c r="AA54" s="227">
        <v>244.08400050601483</v>
      </c>
      <c r="AB54" s="227">
        <v>251.28400050601482</v>
      </c>
      <c r="AC54" s="227">
        <v>261.78400050601482</v>
      </c>
      <c r="AD54" s="227">
        <v>274.98400050601481</v>
      </c>
      <c r="AE54" s="227">
        <v>278.6840005060148</v>
      </c>
      <c r="AF54" s="227">
        <v>278.6840005060148</v>
      </c>
      <c r="AG54" s="227">
        <v>278.6840005060148</v>
      </c>
      <c r="AH54" s="227">
        <v>278.6840005060148</v>
      </c>
      <c r="AI54" s="227">
        <v>278.6840005060148</v>
      </c>
      <c r="AJ54" s="227">
        <v>278.6840005060148</v>
      </c>
      <c r="AL54" s="246">
        <v>201.38400050601479</v>
      </c>
      <c r="AM54" s="246">
        <v>204.1840005060148</v>
      </c>
      <c r="AN54" s="246">
        <v>204.6840005060148</v>
      </c>
      <c r="AO54" s="246">
        <v>208.1840005060148</v>
      </c>
      <c r="AP54" s="246">
        <v>214.5840005060148</v>
      </c>
      <c r="AQ54" s="246">
        <v>222.28400050601479</v>
      </c>
      <c r="AR54" s="246">
        <v>233.98400050601478</v>
      </c>
      <c r="AS54" s="246">
        <v>243.6840005060148</v>
      </c>
      <c r="AT54" s="246">
        <v>250.78400050601479</v>
      </c>
      <c r="AU54" s="246">
        <v>261.28400050601482</v>
      </c>
      <c r="AV54" s="246">
        <v>274.58400050601477</v>
      </c>
      <c r="AX54" s="246">
        <v>0</v>
      </c>
      <c r="AY54" s="246">
        <v>-0.40000000000000568</v>
      </c>
      <c r="AZ54" s="246">
        <v>1</v>
      </c>
      <c r="BA54" s="246">
        <v>0.59999999999999432</v>
      </c>
      <c r="BB54" s="246">
        <v>0.29999999999998295</v>
      </c>
      <c r="BC54" s="246">
        <v>0.19999999999998863</v>
      </c>
      <c r="BD54" s="246">
        <v>0.30000000000001137</v>
      </c>
      <c r="BE54" s="246">
        <v>0.40000000000003411</v>
      </c>
      <c r="BF54" s="246">
        <v>0.50000000000002842</v>
      </c>
      <c r="BG54" s="246">
        <v>0.5</v>
      </c>
      <c r="BH54" s="246">
        <v>0.40000000000003411</v>
      </c>
      <c r="BJ54" s="246"/>
      <c r="BK54" s="246"/>
      <c r="BL54" s="246"/>
      <c r="BM54" s="246">
        <v>190.43</v>
      </c>
      <c r="BN54" s="246">
        <v>197.28400050601479</v>
      </c>
      <c r="BO54" s="246">
        <v>201.38400050601479</v>
      </c>
      <c r="BP54" s="246">
        <v>213.08400050601483</v>
      </c>
      <c r="BQ54" s="246">
        <v>215.08400050601483</v>
      </c>
      <c r="BR54" s="246">
        <v>218.68400050601483</v>
      </c>
      <c r="BS54" s="246">
        <v>223.88400050601481</v>
      </c>
      <c r="BT54" s="246">
        <v>227.68400050601483</v>
      </c>
      <c r="BU54" s="246">
        <v>236.18400050601483</v>
      </c>
      <c r="BV54" s="246">
        <v>244.68400050601483</v>
      </c>
      <c r="BW54" s="246">
        <v>251.88400050601481</v>
      </c>
      <c r="BX54" s="246">
        <v>263.58400050601483</v>
      </c>
      <c r="BY54" s="246">
        <v>274.88400050601484</v>
      </c>
      <c r="CA54" s="246">
        <v>0</v>
      </c>
      <c r="CB54" s="246">
        <v>0</v>
      </c>
      <c r="CC54" s="246">
        <v>0</v>
      </c>
      <c r="CD54" s="246">
        <v>0</v>
      </c>
      <c r="CE54" s="246">
        <v>0</v>
      </c>
      <c r="CF54" s="246">
        <v>0</v>
      </c>
      <c r="CG54" s="246">
        <v>-9.3000000000000398</v>
      </c>
      <c r="CH54" s="246">
        <v>-9.4000000000000341</v>
      </c>
      <c r="CI54" s="246">
        <v>-9.9000000000000341</v>
      </c>
      <c r="CJ54" s="246">
        <v>-9.0000000000000284</v>
      </c>
      <c r="CK54" s="246">
        <v>-5.2000000000000455</v>
      </c>
      <c r="CL54" s="246">
        <v>-1.9000000000000341</v>
      </c>
      <c r="CM54" s="246">
        <v>-0.59999999999999432</v>
      </c>
      <c r="CN54" s="246">
        <v>-0.59999999999999432</v>
      </c>
      <c r="CO54" s="246">
        <v>-1.8000000000000114</v>
      </c>
      <c r="CP54" s="246">
        <v>9.9999999999965894E-2</v>
      </c>
      <c r="CU54" s="246">
        <v>121.02407132606</v>
      </c>
      <c r="CV54" s="246">
        <v>138.72716078586299</v>
      </c>
      <c r="CW54" s="246">
        <v>148.35456374593863</v>
      </c>
      <c r="CX54" s="246">
        <v>164.92700817726217</v>
      </c>
      <c r="CY54" s="246">
        <v>165.7</v>
      </c>
      <c r="CZ54" s="246">
        <v>164.5</v>
      </c>
      <c r="DA54" s="246">
        <v>180.1</v>
      </c>
      <c r="DB54" s="246">
        <v>107.03129500618219</v>
      </c>
      <c r="DC54" s="246">
        <v>186.4514668786633</v>
      </c>
      <c r="DD54" s="246">
        <v>235.4</v>
      </c>
      <c r="DE54" s="246">
        <v>195.14169732549382</v>
      </c>
      <c r="DF54" s="246">
        <v>198</v>
      </c>
      <c r="DG54" s="246">
        <v>196.45952424279071</v>
      </c>
      <c r="DJ54" s="227">
        <v>119.137449571918</v>
      </c>
      <c r="DK54" s="227">
        <v>121.02407132606</v>
      </c>
      <c r="DM54" s="227">
        <v>132.713722012826</v>
      </c>
      <c r="DN54" s="227">
        <v>138.72716078586299</v>
      </c>
      <c r="DP54" s="227">
        <v>148.25314032723344</v>
      </c>
      <c r="DQ54" s="227">
        <v>148.35456374593863</v>
      </c>
      <c r="DS54" s="227">
        <v>159.0357598879404</v>
      </c>
      <c r="DT54" s="227">
        <v>164.92700817726217</v>
      </c>
      <c r="DV54" s="227">
        <v>153</v>
      </c>
      <c r="DW54" s="227">
        <v>165.7</v>
      </c>
      <c r="DY54" s="227">
        <v>158.9</v>
      </c>
      <c r="DZ54" s="227">
        <v>164.5</v>
      </c>
      <c r="EB54" s="246">
        <v>167</v>
      </c>
      <c r="EC54" s="246">
        <v>180.1</v>
      </c>
      <c r="ED54" s="246">
        <v>162.25846491206551</v>
      </c>
      <c r="EE54" s="246">
        <v>159.6989915788169</v>
      </c>
      <c r="EF54" s="246">
        <v>190.43809242915844</v>
      </c>
      <c r="EG54" s="246">
        <v>197.2</v>
      </c>
      <c r="EH54" s="246">
        <v>200.1</v>
      </c>
      <c r="EI54" s="246">
        <v>206.4</v>
      </c>
      <c r="EJ54" s="246">
        <v>211.7</v>
      </c>
      <c r="EK54" s="246">
        <v>213.9</v>
      </c>
      <c r="EL54" s="246">
        <v>214.1</v>
      </c>
      <c r="EM54" s="246">
        <v>215.1</v>
      </c>
      <c r="EN54" s="246">
        <v>221</v>
      </c>
      <c r="EP54" s="246">
        <v>209</v>
      </c>
      <c r="EQ54" s="246">
        <v>107.03129500618219</v>
      </c>
      <c r="ER54" s="246">
        <v>126.87400071417498</v>
      </c>
      <c r="ES54" s="246">
        <v>180.06860429640437</v>
      </c>
      <c r="ET54" s="246">
        <v>213.1</v>
      </c>
      <c r="EU54" s="246">
        <v>218.6</v>
      </c>
      <c r="EV54" s="246">
        <v>235.7</v>
      </c>
      <c r="EW54" s="246">
        <v>258.10000000000002</v>
      </c>
      <c r="EX54" s="246">
        <v>272.7</v>
      </c>
      <c r="EY54" s="246">
        <v>280</v>
      </c>
      <c r="EZ54" s="246">
        <v>289.60000000000002</v>
      </c>
      <c r="FA54" s="246">
        <v>297.7</v>
      </c>
      <c r="FB54" s="246">
        <v>303.3</v>
      </c>
      <c r="FD54" s="246">
        <v>216.4</v>
      </c>
      <c r="FE54" s="246">
        <v>186.4514668786633</v>
      </c>
      <c r="FF54" s="246">
        <v>101.54030887659407</v>
      </c>
      <c r="FG54" s="246">
        <v>212.7217951647005</v>
      </c>
      <c r="FH54" s="246">
        <v>261.89999999999998</v>
      </c>
      <c r="FI54" s="246">
        <v>271</v>
      </c>
      <c r="FJ54" s="246">
        <v>282.60000000000002</v>
      </c>
      <c r="FK54" s="246">
        <v>296.3</v>
      </c>
      <c r="FL54" s="246">
        <v>308.89999999999998</v>
      </c>
      <c r="FM54" s="246">
        <v>310.39999999999998</v>
      </c>
      <c r="FN54" s="29"/>
      <c r="FO54" s="246">
        <v>218.1</v>
      </c>
      <c r="FP54" s="246">
        <v>235.4</v>
      </c>
      <c r="FQ54" s="246">
        <v>246.6</v>
      </c>
      <c r="FR54" s="246">
        <v>256.60000000000002</v>
      </c>
      <c r="FS54" s="246">
        <v>272.5</v>
      </c>
      <c r="FT54" s="246">
        <v>291.7</v>
      </c>
      <c r="FU54" s="246">
        <v>305.39999999999998</v>
      </c>
      <c r="FV54" s="246">
        <v>316.39999999999998</v>
      </c>
      <c r="FW54" s="246">
        <v>330.2</v>
      </c>
      <c r="FX54" s="246">
        <v>349.4</v>
      </c>
      <c r="FY54" s="246">
        <v>363.3</v>
      </c>
      <c r="GA54" s="246">
        <v>235.2</v>
      </c>
      <c r="GB54" s="246">
        <v>246.1</v>
      </c>
      <c r="GC54" s="246">
        <v>256.10000000000002</v>
      </c>
      <c r="GD54" s="246">
        <v>271.89999999999998</v>
      </c>
      <c r="GE54" s="246">
        <v>291.10000000000002</v>
      </c>
      <c r="GF54" s="246">
        <v>304.8</v>
      </c>
      <c r="GG54" s="246">
        <v>315.8</v>
      </c>
      <c r="GH54" s="246">
        <v>329.6</v>
      </c>
      <c r="GI54" s="246">
        <v>348.7</v>
      </c>
      <c r="GJ54" s="246">
        <v>362.6</v>
      </c>
      <c r="GL54" s="246">
        <v>190.9</v>
      </c>
      <c r="GM54" s="246">
        <v>195.14169732549382</v>
      </c>
      <c r="GN54" s="246">
        <v>224.1</v>
      </c>
      <c r="GO54" s="246">
        <v>234.8</v>
      </c>
      <c r="GP54" s="246">
        <v>245.6</v>
      </c>
      <c r="GQ54" s="246">
        <v>251.9</v>
      </c>
      <c r="GR54" s="246">
        <v>258.5</v>
      </c>
      <c r="GS54" s="246">
        <v>265.2</v>
      </c>
      <c r="GT54" s="246">
        <v>270.7</v>
      </c>
      <c r="GU54" s="246">
        <v>275.89999999999998</v>
      </c>
      <c r="GW54" s="246">
        <v>190.4</v>
      </c>
      <c r="GX54" s="246">
        <v>198</v>
      </c>
      <c r="GY54" s="246">
        <v>196.45952424279071</v>
      </c>
      <c r="GZ54" s="246">
        <v>201.20105750015378</v>
      </c>
      <c r="HA54" s="246">
        <v>210.67238653282905</v>
      </c>
      <c r="HB54" s="246">
        <v>225.8</v>
      </c>
      <c r="HC54" s="246">
        <v>228.20708941008712</v>
      </c>
      <c r="HD54" s="246">
        <v>208.77587073340464</v>
      </c>
      <c r="HE54" s="246">
        <v>191.824118806911</v>
      </c>
      <c r="HF54" s="246">
        <v>210.25012972708916</v>
      </c>
      <c r="HH54" s="246">
        <v>216.18101971000002</v>
      </c>
      <c r="HI54" s="246">
        <v>218.10000000000002</v>
      </c>
      <c r="HJ54" s="246">
        <v>225</v>
      </c>
      <c r="HK54" s="246">
        <v>233.1</v>
      </c>
      <c r="HL54" s="246">
        <v>239.6</v>
      </c>
      <c r="HM54" s="246">
        <v>251.2</v>
      </c>
      <c r="HN54" s="246">
        <v>265.2</v>
      </c>
      <c r="HO54" s="246">
        <v>275</v>
      </c>
      <c r="HP54" s="246">
        <v>282.5</v>
      </c>
      <c r="HQ54" s="246">
        <v>289.7</v>
      </c>
      <c r="HR54" s="246">
        <v>297.89999999999998</v>
      </c>
      <c r="HS54" s="246">
        <v>303.60000000000002</v>
      </c>
    </row>
    <row r="55" spans="1:227" ht="15" customHeight="1">
      <c r="C55" s="227"/>
      <c r="F55" s="29" t="s">
        <v>37</v>
      </c>
      <c r="G55" s="281"/>
      <c r="H55" s="29"/>
      <c r="I55" s="29"/>
      <c r="J55" s="29"/>
      <c r="K55" s="29"/>
      <c r="R55" s="239">
        <v>317.83024114</v>
      </c>
      <c r="S55" s="239">
        <v>543.29234414105053</v>
      </c>
      <c r="T55" s="239">
        <v>496.05688653341389</v>
      </c>
      <c r="U55" s="239">
        <v>490.09117200345497</v>
      </c>
      <c r="V55" s="239">
        <v>492.89328271527461</v>
      </c>
      <c r="W55" s="239">
        <v>488.82562483399181</v>
      </c>
      <c r="X55" s="239">
        <v>493.02043415481882</v>
      </c>
      <c r="Y55" s="239">
        <v>493.82773677331022</v>
      </c>
      <c r="Z55" s="239">
        <v>496.21100397322323</v>
      </c>
      <c r="AA55" s="239">
        <v>493.29010860092103</v>
      </c>
      <c r="AB55" s="239">
        <v>492.35025741038072</v>
      </c>
      <c r="AC55" s="239">
        <v>504.50648078709492</v>
      </c>
      <c r="AD55" s="239">
        <v>544.23603584825628</v>
      </c>
      <c r="AE55" s="239">
        <v>562.97045129297317</v>
      </c>
      <c r="AF55" s="239">
        <v>817.99210886593346</v>
      </c>
      <c r="AG55" s="239">
        <v>1600.3459765754303</v>
      </c>
      <c r="AH55" s="239">
        <v>2779.0093355024305</v>
      </c>
      <c r="AI55" s="239">
        <v>4112.9844599568851</v>
      </c>
      <c r="AJ55" s="239">
        <v>5459.5142087713311</v>
      </c>
      <c r="AL55" s="240">
        <v>496.05688653341389</v>
      </c>
      <c r="AM55" s="240">
        <v>490.48882781612042</v>
      </c>
      <c r="AN55" s="240">
        <v>495.27493972788739</v>
      </c>
      <c r="AO55" s="240">
        <v>505.6559764868922</v>
      </c>
      <c r="AP55" s="240">
        <v>521.28211023149629</v>
      </c>
      <c r="AQ55" s="240">
        <v>529.54742479520894</v>
      </c>
      <c r="AR55" s="240">
        <v>532.84874920027823</v>
      </c>
      <c r="AS55" s="240">
        <v>530.66846184353903</v>
      </c>
      <c r="AT55" s="240">
        <v>530.56596590183631</v>
      </c>
      <c r="AU55" s="240">
        <v>543.61216610078213</v>
      </c>
      <c r="AV55" s="240">
        <v>585.44902796032636</v>
      </c>
      <c r="AX55" s="240">
        <v>0</v>
      </c>
      <c r="AY55" s="240">
        <v>-0.39765581266544814</v>
      </c>
      <c r="AZ55" s="240">
        <v>-2.3816570126127772</v>
      </c>
      <c r="BA55" s="240">
        <v>-16.83035165290039</v>
      </c>
      <c r="BB55" s="240">
        <v>-28.261676076677475</v>
      </c>
      <c r="BC55" s="240">
        <v>-35.719688021898719</v>
      </c>
      <c r="BD55" s="240">
        <v>-36.637745227055007</v>
      </c>
      <c r="BE55" s="240">
        <v>-37.378353242618005</v>
      </c>
      <c r="BF55" s="240">
        <v>-38.215708491455587</v>
      </c>
      <c r="BG55" s="240">
        <v>-39.105685313687218</v>
      </c>
      <c r="BH55" s="240">
        <v>-41.212992112070083</v>
      </c>
      <c r="BJ55" s="240"/>
      <c r="BK55" s="240"/>
      <c r="BL55" s="240"/>
      <c r="BM55" s="240">
        <v>317.83024114</v>
      </c>
      <c r="BN55" s="240">
        <v>543.29234414105053</v>
      </c>
      <c r="BO55" s="240">
        <v>486.93880779507049</v>
      </c>
      <c r="BP55" s="240">
        <v>570.5553558120273</v>
      </c>
      <c r="BQ55" s="240">
        <v>625.92789624824445</v>
      </c>
      <c r="BR55" s="240">
        <v>656.73409730980245</v>
      </c>
      <c r="BS55" s="240">
        <v>684.97003850888427</v>
      </c>
      <c r="BT55" s="240">
        <v>705.47836616118582</v>
      </c>
      <c r="BU55" s="240">
        <v>708.09799119499485</v>
      </c>
      <c r="BV55" s="240">
        <v>698.72418818806705</v>
      </c>
      <c r="BW55" s="240">
        <v>674.20286003358683</v>
      </c>
      <c r="BX55" s="240">
        <v>650.84563137447992</v>
      </c>
      <c r="BY55" s="240">
        <v>636.92149617701989</v>
      </c>
      <c r="CA55" s="240">
        <v>0</v>
      </c>
      <c r="CB55" s="240">
        <v>0</v>
      </c>
      <c r="CC55" s="240">
        <v>0</v>
      </c>
      <c r="CD55" s="240">
        <v>0</v>
      </c>
      <c r="CE55" s="240">
        <v>0</v>
      </c>
      <c r="CF55" s="240">
        <v>9.1180787383433994</v>
      </c>
      <c r="CG55" s="240">
        <v>-80.464183808572329</v>
      </c>
      <c r="CH55" s="240">
        <v>-133.03461353296984</v>
      </c>
      <c r="CI55" s="240">
        <v>-167.90847247581064</v>
      </c>
      <c r="CJ55" s="240">
        <v>-191.94960435406546</v>
      </c>
      <c r="CK55" s="240">
        <v>-211.6506293878756</v>
      </c>
      <c r="CL55" s="240">
        <v>-211.88698722177162</v>
      </c>
      <c r="CM55" s="240">
        <v>-205.43407958714602</v>
      </c>
      <c r="CN55" s="240">
        <v>-181.85260262320611</v>
      </c>
      <c r="CO55" s="240">
        <v>-146.33915058738501</v>
      </c>
      <c r="CP55" s="240">
        <v>-92.685460328763611</v>
      </c>
      <c r="CU55" s="240">
        <v>252.84899231334884</v>
      </c>
      <c r="CV55" s="240">
        <v>320.62685894782896</v>
      </c>
      <c r="CW55" s="240">
        <v>408.67071788097053</v>
      </c>
      <c r="CX55" s="240">
        <v>312.25756931009977</v>
      </c>
      <c r="CY55" s="240">
        <v>275.62052961094213</v>
      </c>
      <c r="CZ55" s="240">
        <v>233.8296138295791</v>
      </c>
      <c r="DA55" s="240">
        <v>241.04766969190669</v>
      </c>
      <c r="DB55" s="240">
        <v>107.03129500618219</v>
      </c>
      <c r="DC55" s="240">
        <v>186.4514668786633</v>
      </c>
      <c r="DD55" s="240">
        <v>235.4</v>
      </c>
      <c r="DE55" s="240">
        <v>195.14169732549382</v>
      </c>
      <c r="DF55" s="240">
        <v>212.92575493525027</v>
      </c>
      <c r="DG55" s="240">
        <v>196.45952424279071</v>
      </c>
      <c r="DJ55" s="239">
        <v>286.52411830274878</v>
      </c>
      <c r="DK55" s="239">
        <v>252.84899231334884</v>
      </c>
      <c r="DM55" s="239">
        <v>307.89257203988302</v>
      </c>
      <c r="DN55" s="239">
        <v>320.62685894782896</v>
      </c>
      <c r="DP55" s="239">
        <v>414.71452498511542</v>
      </c>
      <c r="DQ55" s="239">
        <v>408.67071788097053</v>
      </c>
      <c r="DS55" s="239">
        <v>337.35169182870067</v>
      </c>
      <c r="DT55" s="239">
        <v>312.25756931009977</v>
      </c>
      <c r="DV55" s="29">
        <v>376.21711731034077</v>
      </c>
      <c r="DW55" s="29">
        <v>275.62052961094213</v>
      </c>
      <c r="DY55" s="240">
        <v>294.61697606104747</v>
      </c>
      <c r="DZ55" s="240">
        <v>233.8296138295791</v>
      </c>
      <c r="EB55" s="240">
        <v>306.41706852095842</v>
      </c>
      <c r="EC55" s="240">
        <v>241.04766969190669</v>
      </c>
      <c r="ED55" s="240">
        <v>162.25846491206551</v>
      </c>
      <c r="EE55" s="240">
        <v>159.6989915788169</v>
      </c>
      <c r="EF55" s="240">
        <v>190.43809242915844</v>
      </c>
      <c r="EG55" s="240">
        <v>225.84122818257117</v>
      </c>
      <c r="EH55" s="240">
        <v>280.23188382297781</v>
      </c>
      <c r="EI55" s="240">
        <v>323.7065003393912</v>
      </c>
      <c r="EJ55" s="240">
        <v>355.45445199121474</v>
      </c>
      <c r="EK55" s="240">
        <v>377.91211813866937</v>
      </c>
      <c r="EL55" s="240">
        <v>414.09571766257284</v>
      </c>
      <c r="EM55" s="240">
        <v>444.25182644951644</v>
      </c>
      <c r="EN55" s="240">
        <v>503.04931537471919</v>
      </c>
      <c r="EP55" s="239">
        <v>272.84334515440247</v>
      </c>
      <c r="EQ55" s="239">
        <v>107.03129500618219</v>
      </c>
      <c r="ER55" s="239">
        <v>126.87400071417498</v>
      </c>
      <c r="ES55" s="239">
        <v>180.06860429640437</v>
      </c>
      <c r="ET55" s="239">
        <v>301.71853087260831</v>
      </c>
      <c r="EU55" s="239">
        <v>411.20112578051925</v>
      </c>
      <c r="EV55" s="239">
        <v>510.58432072808705</v>
      </c>
      <c r="EW55" s="239">
        <v>580.59935164672538</v>
      </c>
      <c r="EX55" s="239">
        <v>584.33276844726674</v>
      </c>
      <c r="EY55" s="239">
        <v>571.98141055392421</v>
      </c>
      <c r="EZ55" s="239">
        <v>578.40919973107771</v>
      </c>
      <c r="FA55" s="239">
        <v>585.0561306216</v>
      </c>
      <c r="FB55" s="239">
        <v>595.65382221604318</v>
      </c>
      <c r="FD55" s="239">
        <v>273.20580858203243</v>
      </c>
      <c r="FE55" s="239">
        <v>186.4514668786633</v>
      </c>
      <c r="FF55" s="239">
        <v>101.54030887659407</v>
      </c>
      <c r="FG55" s="239">
        <v>212.7217951647005</v>
      </c>
      <c r="FH55" s="239">
        <v>280.19826783043146</v>
      </c>
      <c r="FI55" s="239">
        <v>332.52119245499227</v>
      </c>
      <c r="FJ55" s="239">
        <v>377.99801834521941</v>
      </c>
      <c r="FK55" s="239">
        <v>393.63746021683266</v>
      </c>
      <c r="FL55" s="239">
        <v>392.36439582895895</v>
      </c>
      <c r="FM55" s="239">
        <v>316.75276488740559</v>
      </c>
      <c r="FO55" s="239">
        <v>255.33575310833049</v>
      </c>
      <c r="FP55" s="239">
        <v>235.4</v>
      </c>
      <c r="FQ55" s="239">
        <v>246.6</v>
      </c>
      <c r="FR55" s="239">
        <v>259.25092773554144</v>
      </c>
      <c r="FS55" s="239">
        <v>313.74951932976506</v>
      </c>
      <c r="FT55" s="239">
        <v>337.69283933506824</v>
      </c>
      <c r="FU55" s="239">
        <v>334.9411106490104</v>
      </c>
      <c r="FV55" s="239">
        <v>339.05786609237964</v>
      </c>
      <c r="FW55" s="239">
        <v>347.11928310085432</v>
      </c>
      <c r="FX55" s="239">
        <v>376.5278291913163</v>
      </c>
      <c r="FY55" s="239">
        <v>388.79640452601302</v>
      </c>
      <c r="GA55" s="239">
        <v>272.19344848043738</v>
      </c>
      <c r="GB55" s="239">
        <v>273.66025867976816</v>
      </c>
      <c r="GC55" s="239">
        <v>287.73729016304986</v>
      </c>
      <c r="GD55" s="239">
        <v>344.03332015231615</v>
      </c>
      <c r="GE55" s="239">
        <v>370.0842326078573</v>
      </c>
      <c r="GF55" s="239">
        <v>369.37489414069063</v>
      </c>
      <c r="GG55" s="239">
        <v>375.80652937252853</v>
      </c>
      <c r="GH55" s="239">
        <v>386.15773986282375</v>
      </c>
      <c r="GI55" s="239">
        <v>417.93355651769252</v>
      </c>
      <c r="GJ55" s="239">
        <v>432.64950100144097</v>
      </c>
      <c r="GL55" s="239">
        <v>208.03433802772952</v>
      </c>
      <c r="GM55" s="239">
        <v>195.14169732549382</v>
      </c>
      <c r="GN55" s="239">
        <v>235.39683065671943</v>
      </c>
      <c r="GO55" s="239">
        <v>316.21073024409441</v>
      </c>
      <c r="GP55" s="239">
        <v>342.79840660206742</v>
      </c>
      <c r="GQ55" s="239">
        <v>355.04493470101193</v>
      </c>
      <c r="GR55" s="239">
        <v>387.8651129221588</v>
      </c>
      <c r="GS55" s="239">
        <v>424.40503109683038</v>
      </c>
      <c r="GT55" s="239">
        <v>465.49518842479665</v>
      </c>
      <c r="GU55" s="239">
        <v>518.4039688216958</v>
      </c>
      <c r="GW55" s="239">
        <v>217.25466750026345</v>
      </c>
      <c r="GX55" s="239">
        <v>212.92575493525027</v>
      </c>
      <c r="GY55" s="239">
        <v>196.45952424279071</v>
      </c>
      <c r="GZ55" s="239">
        <v>201.20105750015378</v>
      </c>
      <c r="HA55" s="239">
        <v>210.67238653282905</v>
      </c>
      <c r="HB55" s="239">
        <v>226.84692220953107</v>
      </c>
      <c r="HC55" s="239">
        <v>228.20708941008712</v>
      </c>
      <c r="HD55" s="239">
        <v>208.77587073340464</v>
      </c>
      <c r="HE55" s="239">
        <v>191.824118806911</v>
      </c>
      <c r="HF55" s="239">
        <v>210.25012972708916</v>
      </c>
      <c r="HH55" s="240">
        <v>325.55768203000002</v>
      </c>
      <c r="HI55" s="240">
        <v>299.65622353000003</v>
      </c>
      <c r="HJ55" s="240">
        <v>244.23221326770519</v>
      </c>
      <c r="HK55" s="240">
        <v>313.55798539793653</v>
      </c>
      <c r="HL55" s="240">
        <v>358.93198032978762</v>
      </c>
      <c r="HM55" s="240">
        <v>399.20230695227883</v>
      </c>
      <c r="HN55" s="240">
        <v>407.9559738858664</v>
      </c>
      <c r="HO55" s="240">
        <v>387.38544286493391</v>
      </c>
      <c r="HP55" s="240">
        <v>371.58606669169546</v>
      </c>
      <c r="HQ55" s="240">
        <v>361.04946537332899</v>
      </c>
      <c r="HR55" s="240">
        <v>357.2635442280453</v>
      </c>
      <c r="HS55" s="240">
        <v>378.0883251748636</v>
      </c>
    </row>
    <row r="56" spans="1:227" ht="15" customHeight="1">
      <c r="C56" s="227"/>
      <c r="F56" s="29"/>
      <c r="G56" s="281"/>
      <c r="H56" s="29"/>
      <c r="I56" s="29"/>
      <c r="J56" s="29"/>
      <c r="K56" s="29"/>
      <c r="R56" s="239"/>
      <c r="S56" s="239"/>
      <c r="T56" s="239"/>
      <c r="U56" s="239"/>
      <c r="V56" s="239"/>
      <c r="W56" s="239"/>
      <c r="X56" s="239"/>
      <c r="Y56" s="239"/>
      <c r="Z56" s="239"/>
      <c r="AA56" s="239"/>
      <c r="AB56" s="239"/>
      <c r="AC56" s="239"/>
      <c r="AD56" s="239"/>
      <c r="AE56" s="239"/>
      <c r="AF56" s="239"/>
      <c r="AG56" s="239"/>
      <c r="AH56" s="239"/>
      <c r="AI56" s="239"/>
      <c r="AJ56" s="239"/>
      <c r="AL56" s="240"/>
      <c r="AM56" s="240"/>
      <c r="AN56" s="240"/>
      <c r="AO56" s="240"/>
      <c r="AP56" s="240"/>
      <c r="AQ56" s="240"/>
      <c r="AR56" s="240"/>
      <c r="AS56" s="240"/>
      <c r="AT56" s="240"/>
      <c r="AU56" s="240"/>
      <c r="AV56" s="240"/>
      <c r="AX56" s="240"/>
      <c r="AY56" s="240"/>
      <c r="AZ56" s="240"/>
      <c r="BA56" s="240"/>
      <c r="BB56" s="240"/>
      <c r="BC56" s="240"/>
      <c r="BD56" s="240"/>
      <c r="BE56" s="240"/>
      <c r="BF56" s="240"/>
      <c r="BG56" s="240"/>
      <c r="BH56" s="240"/>
      <c r="BJ56" s="240"/>
      <c r="BK56" s="240"/>
      <c r="BL56" s="240"/>
      <c r="BM56" s="240"/>
      <c r="BN56" s="240"/>
      <c r="BO56" s="240"/>
      <c r="BP56" s="240"/>
      <c r="BQ56" s="240"/>
      <c r="BR56" s="240"/>
      <c r="BS56" s="240"/>
      <c r="BT56" s="240"/>
      <c r="BU56" s="240"/>
      <c r="BV56" s="240"/>
      <c r="BW56" s="240"/>
      <c r="BX56" s="240"/>
      <c r="BY56" s="240"/>
      <c r="CA56" s="240"/>
      <c r="CB56" s="240"/>
      <c r="CC56" s="240"/>
      <c r="CD56" s="240"/>
      <c r="CE56" s="240"/>
      <c r="CF56" s="240"/>
      <c r="CG56" s="240"/>
      <c r="CH56" s="240"/>
      <c r="CI56" s="240"/>
      <c r="CJ56" s="240"/>
      <c r="CK56" s="240"/>
      <c r="CL56" s="240"/>
      <c r="CM56" s="240"/>
      <c r="CN56" s="240"/>
      <c r="CO56" s="240"/>
      <c r="CP56" s="240"/>
      <c r="CU56" s="240"/>
      <c r="CV56" s="240"/>
      <c r="CW56" s="240"/>
      <c r="CX56" s="240"/>
      <c r="CY56" s="240"/>
      <c r="CZ56" s="240"/>
      <c r="DA56" s="240"/>
      <c r="DB56" s="240"/>
      <c r="DC56" s="240"/>
      <c r="DD56" s="240"/>
      <c r="DE56" s="240"/>
      <c r="DF56" s="240"/>
      <c r="DG56" s="240"/>
      <c r="DJ56" s="239"/>
      <c r="DK56" s="239"/>
      <c r="DM56" s="239"/>
      <c r="DN56" s="239"/>
      <c r="DP56" s="239"/>
      <c r="DQ56" s="239"/>
      <c r="DS56" s="239"/>
      <c r="DT56" s="239"/>
      <c r="DV56" s="29"/>
      <c r="DW56" s="29"/>
      <c r="DY56" s="240"/>
      <c r="DZ56" s="240"/>
      <c r="EB56" s="240"/>
      <c r="EC56" s="240"/>
      <c r="ED56" s="240"/>
      <c r="EE56" s="240"/>
      <c r="EF56" s="240"/>
      <c r="EG56" s="240"/>
      <c r="EH56" s="240"/>
      <c r="EI56" s="240"/>
      <c r="EJ56" s="240"/>
      <c r="EK56" s="240"/>
      <c r="EL56" s="240"/>
      <c r="EM56" s="240"/>
      <c r="EN56" s="240"/>
      <c r="EP56" s="240"/>
      <c r="EQ56" s="240"/>
      <c r="ER56" s="240"/>
      <c r="ES56" s="240"/>
      <c r="ET56" s="240"/>
      <c r="EU56" s="240"/>
      <c r="EV56" s="240"/>
      <c r="EW56" s="240"/>
      <c r="EX56" s="240"/>
      <c r="EY56" s="240"/>
      <c r="EZ56" s="240"/>
      <c r="FA56" s="240"/>
      <c r="FB56" s="240"/>
      <c r="FD56" s="240"/>
      <c r="FE56" s="241"/>
      <c r="FF56" s="240"/>
      <c r="FG56" s="240"/>
      <c r="FH56" s="240"/>
      <c r="FI56" s="240"/>
      <c r="FJ56" s="240"/>
      <c r="FK56" s="240"/>
      <c r="FL56" s="240"/>
      <c r="FM56" s="240"/>
      <c r="FO56" s="240"/>
      <c r="FP56" s="240"/>
      <c r="FQ56" s="240"/>
      <c r="FR56" s="240"/>
      <c r="FS56" s="240"/>
      <c r="FT56" s="240"/>
      <c r="FU56" s="240"/>
      <c r="FV56" s="240"/>
      <c r="FW56" s="240"/>
      <c r="FX56" s="240"/>
      <c r="FY56" s="240"/>
      <c r="GA56" s="240"/>
      <c r="GB56" s="240"/>
      <c r="GC56" s="240"/>
      <c r="GD56" s="240"/>
      <c r="GE56" s="240"/>
      <c r="GF56" s="240"/>
      <c r="GG56" s="240"/>
      <c r="GH56" s="240"/>
      <c r="GI56" s="240"/>
      <c r="GJ56" s="240"/>
      <c r="GL56" s="240"/>
      <c r="GM56" s="240"/>
      <c r="GN56" s="240"/>
      <c r="GO56" s="240"/>
      <c r="GP56" s="240"/>
      <c r="GQ56" s="240"/>
      <c r="GR56" s="240"/>
      <c r="GS56" s="240"/>
      <c r="GT56" s="240"/>
      <c r="GU56" s="240"/>
      <c r="GW56" s="240"/>
      <c r="GX56" s="240"/>
      <c r="GY56" s="240"/>
      <c r="GZ56" s="240"/>
      <c r="HA56" s="240"/>
      <c r="HB56" s="240"/>
      <c r="HC56" s="240"/>
      <c r="HD56" s="240"/>
      <c r="HE56" s="240"/>
      <c r="HF56" s="240"/>
      <c r="HH56" s="240"/>
      <c r="HI56" s="240"/>
      <c r="HJ56" s="240"/>
      <c r="HK56" s="240"/>
      <c r="HL56" s="240"/>
      <c r="HM56" s="240"/>
      <c r="HN56" s="240"/>
      <c r="HO56" s="240"/>
      <c r="HP56" s="240"/>
      <c r="HQ56" s="240"/>
      <c r="HR56" s="240"/>
      <c r="HS56" s="240"/>
    </row>
    <row r="57" spans="1:227" ht="15" customHeight="1">
      <c r="C57" s="227"/>
      <c r="E57" s="278" t="s">
        <v>500</v>
      </c>
      <c r="F57" s="29"/>
      <c r="G57" s="281"/>
      <c r="H57" s="29"/>
      <c r="I57" s="29"/>
      <c r="J57" s="29"/>
      <c r="K57" s="29"/>
      <c r="R57" s="239"/>
      <c r="S57" s="239"/>
      <c r="T57" s="239"/>
      <c r="U57" s="239"/>
      <c r="V57" s="239"/>
      <c r="W57" s="239"/>
      <c r="X57" s="239"/>
      <c r="Y57" s="239"/>
      <c r="Z57" s="239"/>
      <c r="AA57" s="239"/>
      <c r="AB57" s="239"/>
      <c r="AC57" s="239"/>
      <c r="AD57" s="239"/>
      <c r="AE57" s="239"/>
      <c r="AF57" s="239"/>
      <c r="AG57" s="239"/>
      <c r="AH57" s="239"/>
      <c r="AI57" s="239"/>
      <c r="AJ57" s="239"/>
      <c r="AL57" s="240"/>
      <c r="AM57" s="240"/>
      <c r="AN57" s="240"/>
      <c r="AO57" s="240"/>
      <c r="AP57" s="240"/>
      <c r="AQ57" s="240"/>
      <c r="AR57" s="240"/>
      <c r="AS57" s="240"/>
      <c r="AT57" s="240"/>
      <c r="AU57" s="240"/>
      <c r="AV57" s="240"/>
      <c r="AX57" s="240"/>
      <c r="AY57" s="240"/>
      <c r="AZ57" s="240"/>
      <c r="BA57" s="240"/>
      <c r="BB57" s="240"/>
      <c r="BC57" s="240"/>
      <c r="BD57" s="240"/>
      <c r="BE57" s="240"/>
      <c r="BF57" s="240"/>
      <c r="BG57" s="240"/>
      <c r="BH57" s="240"/>
      <c r="BJ57" s="240"/>
      <c r="BK57" s="240"/>
      <c r="BL57" s="240"/>
      <c r="BM57" s="240"/>
      <c r="BN57" s="240"/>
      <c r="BO57" s="240"/>
      <c r="BP57" s="240"/>
      <c r="BQ57" s="240"/>
      <c r="BR57" s="240"/>
      <c r="BS57" s="240"/>
      <c r="BT57" s="240"/>
      <c r="BU57" s="240"/>
      <c r="BV57" s="240"/>
      <c r="BW57" s="240"/>
      <c r="BX57" s="240"/>
      <c r="BY57" s="240"/>
      <c r="CA57" s="240"/>
      <c r="CB57" s="240"/>
      <c r="CC57" s="240"/>
      <c r="CD57" s="240"/>
      <c r="CE57" s="240"/>
      <c r="CF57" s="240"/>
      <c r="CG57" s="240"/>
      <c r="CH57" s="240"/>
      <c r="CI57" s="240"/>
      <c r="CJ57" s="240"/>
      <c r="CK57" s="240"/>
      <c r="CL57" s="240"/>
      <c r="CM57" s="240"/>
      <c r="CN57" s="240"/>
      <c r="CO57" s="240"/>
      <c r="CP57" s="240"/>
      <c r="CU57" s="240"/>
      <c r="CV57" s="240"/>
      <c r="CW57" s="240"/>
      <c r="CX57" s="240"/>
      <c r="CY57" s="240"/>
      <c r="CZ57" s="240"/>
      <c r="DA57" s="240"/>
      <c r="DB57" s="240"/>
      <c r="DC57" s="240"/>
      <c r="DD57" s="240"/>
      <c r="DE57" s="240"/>
      <c r="DF57" s="240"/>
      <c r="DG57" s="240"/>
      <c r="DJ57" s="239"/>
      <c r="DK57" s="239"/>
      <c r="DM57" s="239"/>
      <c r="DN57" s="239"/>
      <c r="DP57" s="239"/>
      <c r="DQ57" s="239"/>
      <c r="DS57" s="239"/>
      <c r="DT57" s="239"/>
      <c r="DV57" s="29"/>
      <c r="DW57" s="29"/>
      <c r="DY57" s="240"/>
      <c r="DZ57" s="240"/>
      <c r="EB57" s="240"/>
      <c r="EC57" s="240"/>
      <c r="ED57" s="240"/>
      <c r="EE57" s="240"/>
      <c r="EF57" s="240"/>
      <c r="EG57" s="240"/>
      <c r="EH57" s="240"/>
      <c r="EI57" s="240"/>
      <c r="EJ57" s="240"/>
      <c r="EK57" s="240"/>
      <c r="EL57" s="240"/>
      <c r="EM57" s="240"/>
      <c r="EN57" s="240"/>
      <c r="EP57" s="240"/>
      <c r="EQ57" s="240"/>
      <c r="ER57" s="240"/>
      <c r="ES57" s="240"/>
      <c r="ET57" s="240"/>
      <c r="EU57" s="240"/>
      <c r="EV57" s="240"/>
      <c r="EW57" s="240"/>
      <c r="EX57" s="240"/>
      <c r="EY57" s="240"/>
      <c r="EZ57" s="240"/>
      <c r="FA57" s="240"/>
      <c r="FB57" s="240"/>
      <c r="FD57" s="240"/>
      <c r="FE57" s="241"/>
      <c r="FF57" s="240"/>
      <c r="FG57" s="240"/>
      <c r="FH57" s="240"/>
      <c r="FI57" s="240"/>
      <c r="FJ57" s="240"/>
      <c r="FK57" s="240"/>
      <c r="FL57" s="240"/>
      <c r="FM57" s="240"/>
      <c r="FO57" s="240"/>
      <c r="FP57" s="240"/>
      <c r="FQ57" s="240"/>
      <c r="FR57" s="240"/>
      <c r="FS57" s="240"/>
      <c r="FT57" s="240"/>
      <c r="FU57" s="240"/>
      <c r="FV57" s="240"/>
      <c r="FW57" s="240"/>
      <c r="FX57" s="240"/>
      <c r="FY57" s="240"/>
      <c r="GA57" s="240"/>
      <c r="GB57" s="240"/>
      <c r="GC57" s="240"/>
      <c r="GD57" s="240"/>
      <c r="GE57" s="240"/>
      <c r="GF57" s="240"/>
      <c r="GG57" s="240"/>
      <c r="GH57" s="240"/>
      <c r="GI57" s="240"/>
      <c r="GJ57" s="240"/>
      <c r="GL57" s="240"/>
      <c r="GM57" s="240"/>
      <c r="GN57" s="240"/>
      <c r="GO57" s="240"/>
      <c r="GP57" s="240"/>
      <c r="GQ57" s="240"/>
      <c r="GR57" s="240"/>
      <c r="GS57" s="240"/>
      <c r="GT57" s="240"/>
      <c r="GU57" s="240"/>
      <c r="GW57" s="240"/>
      <c r="GX57" s="240"/>
      <c r="GY57" s="240"/>
      <c r="GZ57" s="240"/>
      <c r="HA57" s="240"/>
      <c r="HB57" s="240"/>
      <c r="HC57" s="240"/>
      <c r="HD57" s="240"/>
      <c r="HE57" s="240"/>
      <c r="HF57" s="240"/>
      <c r="HH57" s="240"/>
      <c r="HI57" s="240"/>
      <c r="HJ57" s="240"/>
      <c r="HK57" s="240"/>
      <c r="HL57" s="240"/>
      <c r="HM57" s="240"/>
      <c r="HN57" s="240"/>
      <c r="HO57" s="240"/>
      <c r="HP57" s="240"/>
      <c r="HQ57" s="240"/>
      <c r="HR57" s="240"/>
      <c r="HS57" s="240"/>
    </row>
    <row r="58" spans="1:227" s="29" customFormat="1" ht="15" customHeight="1">
      <c r="A58" s="257"/>
      <c r="B58" s="257"/>
      <c r="C58" s="227"/>
      <c r="D58" s="205"/>
      <c r="E58" s="5"/>
      <c r="F58" s="5" t="s">
        <v>68</v>
      </c>
      <c r="G58" s="280"/>
      <c r="L58" s="5"/>
      <c r="M58" s="5"/>
      <c r="N58" s="5"/>
      <c r="O58" s="5"/>
      <c r="P58" s="5"/>
      <c r="Q58" s="5"/>
      <c r="R58" s="5"/>
      <c r="S58" s="228">
        <v>4.8624999999999998</v>
      </c>
      <c r="T58" s="227">
        <v>4.3734999999999999</v>
      </c>
      <c r="U58" s="227">
        <v>1.3594E-2</v>
      </c>
      <c r="V58" s="227">
        <v>1.3594E-2</v>
      </c>
      <c r="W58" s="227">
        <v>1.3594E-2</v>
      </c>
      <c r="X58" s="227">
        <v>1.3594E-2</v>
      </c>
      <c r="Y58" s="227">
        <v>1.3594E-2</v>
      </c>
      <c r="Z58" s="227">
        <v>5.0548184264520408</v>
      </c>
      <c r="AA58" s="227">
        <v>11.77914917342186</v>
      </c>
      <c r="AB58" s="227">
        <v>12.569952000332833</v>
      </c>
      <c r="AC58" s="227">
        <v>7.9136917979620698</v>
      </c>
      <c r="AD58" s="227">
        <v>1.3594E-2</v>
      </c>
      <c r="AE58" s="227">
        <v>0.65766747192734476</v>
      </c>
      <c r="AF58" s="227">
        <v>70.176266275950198</v>
      </c>
      <c r="AG58" s="227">
        <v>252.40971607430882</v>
      </c>
      <c r="AH58" s="227">
        <v>503.97493563708548</v>
      </c>
      <c r="AI58" s="227">
        <v>776.37661931455114</v>
      </c>
      <c r="AJ58" s="227">
        <v>1017.8260474182666</v>
      </c>
      <c r="AK58" s="5"/>
      <c r="AL58" s="246">
        <v>4.3734999999999999</v>
      </c>
      <c r="AM58" s="246">
        <v>1.3594E-2</v>
      </c>
      <c r="AN58" s="246">
        <v>0.46265363785296676</v>
      </c>
      <c r="AO58" s="246">
        <v>1.3661938295810818</v>
      </c>
      <c r="AP58" s="246">
        <v>2.1758655379899143</v>
      </c>
      <c r="AQ58" s="246">
        <v>1.3594E-2</v>
      </c>
      <c r="AR58" s="246">
        <v>5.3281081510808468</v>
      </c>
      <c r="AS58" s="246">
        <v>12.257565116554082</v>
      </c>
      <c r="AT58" s="246">
        <v>13.265837908307432</v>
      </c>
      <c r="AU58" s="246">
        <v>8.8069467087706332</v>
      </c>
      <c r="AV58" s="246">
        <v>0.22177725095498563</v>
      </c>
      <c r="AW58" s="195"/>
      <c r="AX58" s="246">
        <v>0</v>
      </c>
      <c r="AY58" s="246">
        <v>0</v>
      </c>
      <c r="AZ58" s="246">
        <v>-0.44905963785296676</v>
      </c>
      <c r="BA58" s="246">
        <v>-1.3525998295810817</v>
      </c>
      <c r="BB58" s="246">
        <v>-2.1622715379899144</v>
      </c>
      <c r="BC58" s="246">
        <v>0</v>
      </c>
      <c r="BD58" s="246">
        <v>-0.27328972462880596</v>
      </c>
      <c r="BE58" s="246">
        <v>-0.47841594313222124</v>
      </c>
      <c r="BF58" s="246">
        <v>-0.69588590797459915</v>
      </c>
      <c r="BG58" s="246">
        <v>-0.89325491080856345</v>
      </c>
      <c r="BH58" s="246">
        <v>-0.20818325095498563</v>
      </c>
      <c r="BI58" s="5"/>
      <c r="BJ58" s="246"/>
      <c r="BK58" s="246"/>
      <c r="BL58" s="246"/>
      <c r="BM58" s="246"/>
      <c r="BN58" s="246">
        <v>4.8624999999999998</v>
      </c>
      <c r="BO58" s="246">
        <v>4.8624999999999998</v>
      </c>
      <c r="BP58" s="246">
        <v>6.6388879777646661</v>
      </c>
      <c r="BQ58" s="246">
        <v>17.408524676343323</v>
      </c>
      <c r="BR58" s="246">
        <v>17.356617924225986</v>
      </c>
      <c r="BS58" s="246">
        <v>22.988542155384479</v>
      </c>
      <c r="BT58" s="246">
        <v>21.640704109430491</v>
      </c>
      <c r="BU58" s="246">
        <v>8.8105015447098616</v>
      </c>
      <c r="BV58" s="246">
        <v>4.8624999999999998</v>
      </c>
      <c r="BW58" s="246">
        <v>4.8624999999999998</v>
      </c>
      <c r="BX58" s="246">
        <v>4.8624999999999998</v>
      </c>
      <c r="BY58" s="246">
        <v>4.8624999999999998</v>
      </c>
      <c r="BZ58" s="195"/>
      <c r="CA58" s="246">
        <v>0</v>
      </c>
      <c r="CB58" s="246">
        <v>0</v>
      </c>
      <c r="CC58" s="246">
        <v>0</v>
      </c>
      <c r="CD58" s="246">
        <v>0</v>
      </c>
      <c r="CE58" s="246">
        <v>0</v>
      </c>
      <c r="CF58" s="246">
        <v>-0.48899999999999988</v>
      </c>
      <c r="CG58" s="246">
        <v>-6.6252939777646658</v>
      </c>
      <c r="CH58" s="246">
        <v>-17.394930676343321</v>
      </c>
      <c r="CI58" s="246">
        <v>-17.343023924225985</v>
      </c>
      <c r="CJ58" s="246">
        <v>-22.974948155384478</v>
      </c>
      <c r="CK58" s="246">
        <v>-21.62711010943049</v>
      </c>
      <c r="CL58" s="246">
        <v>-3.7556831182578208</v>
      </c>
      <c r="CM58" s="246">
        <v>6.9166491734218605</v>
      </c>
      <c r="CN58" s="246">
        <v>7.7074520003328333</v>
      </c>
      <c r="CO58" s="246">
        <v>3.05119179796207</v>
      </c>
      <c r="CP58" s="246">
        <v>-4.8489059999999995</v>
      </c>
      <c r="CR58" s="261"/>
      <c r="CU58" s="246">
        <v>7.7922869273274245</v>
      </c>
      <c r="CV58" s="246">
        <v>0</v>
      </c>
      <c r="CW58" s="246">
        <v>0</v>
      </c>
      <c r="CX58" s="246">
        <v>0</v>
      </c>
      <c r="CY58" s="246">
        <v>0</v>
      </c>
      <c r="CZ58" s="246">
        <v>0</v>
      </c>
      <c r="DA58" s="246">
        <v>0</v>
      </c>
      <c r="DB58" s="246">
        <v>0</v>
      </c>
      <c r="DC58" s="246">
        <v>0</v>
      </c>
      <c r="DD58" s="246">
        <v>30.82736678873777</v>
      </c>
      <c r="DE58" s="246">
        <v>0</v>
      </c>
      <c r="DF58" s="246">
        <v>0</v>
      </c>
      <c r="DG58" s="246">
        <v>0</v>
      </c>
      <c r="DJ58" s="227">
        <v>-1.3331835032722206</v>
      </c>
      <c r="DK58" s="227">
        <v>7.7922869273274245</v>
      </c>
      <c r="DQ58" s="239"/>
      <c r="DV58" s="227">
        <v>0</v>
      </c>
      <c r="DW58" s="239"/>
      <c r="DY58" s="227">
        <v>0</v>
      </c>
      <c r="DZ58" s="239">
        <v>0</v>
      </c>
      <c r="EB58" s="246">
        <v>0</v>
      </c>
      <c r="EC58" s="246">
        <v>0</v>
      </c>
      <c r="ED58" s="246">
        <v>0</v>
      </c>
      <c r="EE58" s="246">
        <v>0</v>
      </c>
      <c r="EF58" s="246">
        <v>0</v>
      </c>
      <c r="EG58" s="246">
        <v>0</v>
      </c>
      <c r="EH58" s="246">
        <v>1.0666739424907565</v>
      </c>
      <c r="EI58" s="246">
        <v>2.4218144099159837</v>
      </c>
      <c r="EJ58" s="246">
        <v>2.9955236543319224</v>
      </c>
      <c r="EK58" s="246">
        <v>2.1699931674553157</v>
      </c>
      <c r="EL58" s="246">
        <v>7.5289885588923093</v>
      </c>
      <c r="EM58" s="246">
        <v>15.077793977181257</v>
      </c>
      <c r="EN58" s="246">
        <v>26.541520634277521</v>
      </c>
      <c r="EO58" s="5"/>
      <c r="EP58" s="246">
        <v>0</v>
      </c>
      <c r="EQ58" s="246">
        <v>0</v>
      </c>
      <c r="ER58" s="246">
        <v>0</v>
      </c>
      <c r="ES58" s="246">
        <v>0</v>
      </c>
      <c r="ET58" s="246">
        <v>9.9734167450622326</v>
      </c>
      <c r="EU58" s="246">
        <v>25.742511460243463</v>
      </c>
      <c r="EV58" s="246">
        <v>40.995739850095632</v>
      </c>
      <c r="EW58" s="246">
        <v>49.907402173415306</v>
      </c>
      <c r="EX58" s="246">
        <v>56.643859219151736</v>
      </c>
      <c r="EY58" s="246">
        <v>63.257544880230782</v>
      </c>
      <c r="EZ58" s="246">
        <v>70.370704826573075</v>
      </c>
      <c r="FA58" s="246">
        <v>69.959637762176456</v>
      </c>
      <c r="FB58" s="246">
        <v>63.885352650907279</v>
      </c>
      <c r="FD58" s="246">
        <v>0</v>
      </c>
      <c r="FE58" s="246">
        <v>0</v>
      </c>
      <c r="FF58" s="246">
        <v>0</v>
      </c>
      <c r="FG58" s="246">
        <v>0</v>
      </c>
      <c r="FH58" s="246">
        <v>0</v>
      </c>
      <c r="FI58" s="246">
        <v>0</v>
      </c>
      <c r="FJ58" s="246">
        <v>0</v>
      </c>
      <c r="FK58" s="246">
        <v>0</v>
      </c>
      <c r="FL58" s="246">
        <v>0</v>
      </c>
      <c r="FM58" s="246">
        <v>0</v>
      </c>
      <c r="FN58" s="5"/>
      <c r="FO58" s="246">
        <v>14.363004440185071</v>
      </c>
      <c r="FP58" s="246">
        <v>30.82736678873777</v>
      </c>
      <c r="FQ58" s="246">
        <v>16.045408771979094</v>
      </c>
      <c r="FR58" s="246">
        <v>19.16395572438854</v>
      </c>
      <c r="FS58" s="246">
        <v>22.839661802114964</v>
      </c>
      <c r="FT58" s="246">
        <v>31.447560202269315</v>
      </c>
      <c r="FU58" s="246">
        <v>41.402843478887561</v>
      </c>
      <c r="FV58" s="246">
        <v>54.823718020949485</v>
      </c>
      <c r="FW58" s="246">
        <v>63.905417488782945</v>
      </c>
      <c r="FX58" s="246">
        <v>70.360480965422454</v>
      </c>
      <c r="FY58" s="246">
        <v>77.690542047059424</v>
      </c>
      <c r="FZ58" s="5"/>
      <c r="GA58" s="246">
        <v>18.769076486209034</v>
      </c>
      <c r="GB58" s="246">
        <v>14.344588109536112</v>
      </c>
      <c r="GC58" s="246">
        <v>17.463135061945557</v>
      </c>
      <c r="GD58" s="246">
        <v>21.138841139671982</v>
      </c>
      <c r="GE58" s="246">
        <v>29.746739539826333</v>
      </c>
      <c r="GF58" s="246">
        <v>39.702022816444575</v>
      </c>
      <c r="GG58" s="246">
        <v>53.122897358506499</v>
      </c>
      <c r="GH58" s="246">
        <v>62.204596826339959</v>
      </c>
      <c r="GI58" s="246">
        <v>68.659660302979475</v>
      </c>
      <c r="GJ58" s="246">
        <v>75.989721384616431</v>
      </c>
      <c r="GL58" s="246">
        <v>0</v>
      </c>
      <c r="GM58" s="247">
        <v>0</v>
      </c>
      <c r="GN58" s="247">
        <v>0</v>
      </c>
      <c r="GO58" s="247">
        <v>0</v>
      </c>
      <c r="GP58" s="246">
        <v>0.28100977417618034</v>
      </c>
      <c r="GQ58" s="246">
        <v>3.056549818047285</v>
      </c>
      <c r="GR58" s="246">
        <v>10.903769030354857</v>
      </c>
      <c r="GS58" s="246">
        <v>21.134542087568938</v>
      </c>
      <c r="GT58" s="246">
        <v>35.194929329886314</v>
      </c>
      <c r="GU58" s="246">
        <v>49.198487927307127</v>
      </c>
      <c r="GW58" s="246">
        <v>0</v>
      </c>
      <c r="GX58" s="246">
        <v>0</v>
      </c>
      <c r="GY58" s="246">
        <v>0</v>
      </c>
      <c r="GZ58" s="246">
        <v>0</v>
      </c>
      <c r="HA58" s="246">
        <v>0</v>
      </c>
      <c r="HB58" s="246">
        <v>1.3300351228895186</v>
      </c>
      <c r="HC58" s="246">
        <v>0</v>
      </c>
      <c r="HD58" s="246">
        <v>0</v>
      </c>
      <c r="HE58" s="246">
        <v>0</v>
      </c>
      <c r="HF58" s="246">
        <v>0</v>
      </c>
      <c r="HH58" s="246">
        <v>1.4153431299999999</v>
      </c>
      <c r="HI58" s="246">
        <v>0</v>
      </c>
      <c r="HJ58" s="246">
        <v>11.349313002635419</v>
      </c>
      <c r="HK58" s="246">
        <v>10.083583836480678</v>
      </c>
      <c r="HL58" s="246">
        <v>8.0454968664802315</v>
      </c>
      <c r="HM58" s="246">
        <v>1.2250156517544388</v>
      </c>
      <c r="HN58" s="246">
        <v>0</v>
      </c>
      <c r="HO58" s="246">
        <v>0</v>
      </c>
      <c r="HP58" s="246">
        <v>0</v>
      </c>
      <c r="HQ58" s="246">
        <v>0.63212961018311975</v>
      </c>
      <c r="HR58" s="246">
        <v>0.45828925164705514</v>
      </c>
      <c r="HS58" s="246">
        <v>4.5471665252364275</v>
      </c>
    </row>
    <row r="59" spans="1:227" ht="15" customHeight="1">
      <c r="C59" s="227"/>
      <c r="F59" s="5" t="s">
        <v>70</v>
      </c>
      <c r="G59" s="280"/>
      <c r="H59" s="29"/>
      <c r="I59" s="29"/>
      <c r="J59" s="29"/>
      <c r="K59" s="29"/>
      <c r="R59" s="438">
        <v>14.063888</v>
      </c>
      <c r="S59" s="228">
        <v>34.162824307263264</v>
      </c>
      <c r="T59" s="227">
        <v>48.240001181018734</v>
      </c>
      <c r="U59" s="227">
        <v>38.779091322392681</v>
      </c>
      <c r="V59" s="227">
        <v>29.915228089886838</v>
      </c>
      <c r="W59" s="227">
        <v>22.549302643475407</v>
      </c>
      <c r="X59" s="227">
        <v>15.186277431770943</v>
      </c>
      <c r="Y59" s="227">
        <v>7.0662631929986102</v>
      </c>
      <c r="Z59" s="227">
        <v>9.1296865966105685</v>
      </c>
      <c r="AA59" s="227">
        <v>11.109330728777296</v>
      </c>
      <c r="AB59" s="227">
        <v>12.523036411910526</v>
      </c>
      <c r="AC59" s="227">
        <v>16.758747920259154</v>
      </c>
      <c r="AD59" s="227">
        <v>20.504633123084105</v>
      </c>
      <c r="AE59" s="227">
        <v>17.465713490123086</v>
      </c>
      <c r="AF59" s="227">
        <v>36.40593054912452</v>
      </c>
      <c r="AG59" s="227">
        <v>90.297900246165128</v>
      </c>
      <c r="AH59" s="227">
        <v>153.43852371643055</v>
      </c>
      <c r="AI59" s="227">
        <v>232.47680414349776</v>
      </c>
      <c r="AJ59" s="227">
        <v>332.08943085488596</v>
      </c>
      <c r="AL59" s="246">
        <v>48.240001181018734</v>
      </c>
      <c r="AM59" s="246">
        <v>38.773176370530408</v>
      </c>
      <c r="AN59" s="246">
        <v>30.004079006528222</v>
      </c>
      <c r="AO59" s="246">
        <v>22.653676637938954</v>
      </c>
      <c r="AP59" s="246">
        <v>15.308077521262518</v>
      </c>
      <c r="AQ59" s="246">
        <v>7.2196072462188976</v>
      </c>
      <c r="AR59" s="246">
        <v>9.3231881755201442</v>
      </c>
      <c r="AS59" s="246">
        <v>11.335917416248613</v>
      </c>
      <c r="AT59" s="246">
        <v>12.785427507775776</v>
      </c>
      <c r="AU59" s="246">
        <v>17.052109394648053</v>
      </c>
      <c r="AV59" s="246">
        <v>20.83129192133536</v>
      </c>
      <c r="AX59" s="246">
        <v>0</v>
      </c>
      <c r="AY59" s="246">
        <v>5.9149518622731989E-3</v>
      </c>
      <c r="AZ59" s="246">
        <v>-8.8850916641384003E-2</v>
      </c>
      <c r="BA59" s="246">
        <v>-0.10437399446354689</v>
      </c>
      <c r="BB59" s="246">
        <v>-0.12180008949157539</v>
      </c>
      <c r="BC59" s="246">
        <v>-0.15334405322028744</v>
      </c>
      <c r="BD59" s="246">
        <v>-0.19350157890957576</v>
      </c>
      <c r="BE59" s="246">
        <v>-0.22658668747131649</v>
      </c>
      <c r="BF59" s="246">
        <v>-0.26239109586524911</v>
      </c>
      <c r="BG59" s="246">
        <v>-0.29336147438889881</v>
      </c>
      <c r="BH59" s="246">
        <v>-0.32665879825125543</v>
      </c>
      <c r="BJ59" s="246"/>
      <c r="BK59" s="246"/>
      <c r="BL59" s="246"/>
      <c r="BM59" s="246">
        <v>14.063888</v>
      </c>
      <c r="BN59" s="246">
        <v>34.162824307263264</v>
      </c>
      <c r="BO59" s="246">
        <v>37.852561262269404</v>
      </c>
      <c r="BP59" s="246">
        <v>35.973890910208972</v>
      </c>
      <c r="BQ59" s="246">
        <v>41.925384927117662</v>
      </c>
      <c r="BR59" s="246">
        <v>46.84622135639021</v>
      </c>
      <c r="BS59" s="246">
        <v>49.581397143680825</v>
      </c>
      <c r="BT59" s="246">
        <v>50.301945211497888</v>
      </c>
      <c r="BU59" s="246">
        <v>53.902990657299057</v>
      </c>
      <c r="BV59" s="246">
        <v>50.402993434363601</v>
      </c>
      <c r="BW59" s="246">
        <v>46.168172837252804</v>
      </c>
      <c r="BX59" s="246">
        <v>43.748191544697747</v>
      </c>
      <c r="BY59" s="246">
        <v>39.894519558541489</v>
      </c>
      <c r="CA59" s="246">
        <v>0</v>
      </c>
      <c r="CB59" s="246">
        <v>0</v>
      </c>
      <c r="CC59" s="246">
        <v>0</v>
      </c>
      <c r="CD59" s="246">
        <v>0</v>
      </c>
      <c r="CE59" s="246">
        <v>0</v>
      </c>
      <c r="CF59" s="246">
        <v>10.38743991874933</v>
      </c>
      <c r="CG59" s="246">
        <v>2.8052004121837086</v>
      </c>
      <c r="CH59" s="246">
        <v>-12.010156837230824</v>
      </c>
      <c r="CI59" s="246">
        <v>-24.296918712914803</v>
      </c>
      <c r="CJ59" s="246">
        <v>-34.395119711909885</v>
      </c>
      <c r="CK59" s="246">
        <v>-43.235682018499276</v>
      </c>
      <c r="CL59" s="246">
        <v>-44.773304060688488</v>
      </c>
      <c r="CM59" s="246">
        <v>-39.293662705586307</v>
      </c>
      <c r="CN59" s="246">
        <v>-33.64513642534228</v>
      </c>
      <c r="CO59" s="246">
        <v>-26.989443624438593</v>
      </c>
      <c r="CP59" s="246">
        <v>-19.389886435457385</v>
      </c>
      <c r="CU59" s="246" t="s">
        <v>501</v>
      </c>
      <c r="CV59" s="246" t="s">
        <v>501</v>
      </c>
      <c r="CW59" s="246" t="s">
        <v>501</v>
      </c>
      <c r="CX59" s="246" t="s">
        <v>501</v>
      </c>
      <c r="CY59" s="246">
        <v>3.0406357368292136</v>
      </c>
      <c r="CZ59" s="246">
        <v>32.085329197198931</v>
      </c>
      <c r="DA59" s="246">
        <v>31.362366860873838</v>
      </c>
      <c r="DB59" s="246">
        <v>8.4283102884248233</v>
      </c>
      <c r="DC59" s="246">
        <v>0</v>
      </c>
      <c r="DD59" s="246">
        <v>4.1629597691486779</v>
      </c>
      <c r="DE59" s="246">
        <v>0</v>
      </c>
      <c r="DF59" s="246">
        <v>7.8829953369102679</v>
      </c>
      <c r="DG59" s="246">
        <v>8.1448009348007204</v>
      </c>
      <c r="DJ59" s="227" t="s">
        <v>501</v>
      </c>
      <c r="DK59" s="227" t="s">
        <v>501</v>
      </c>
      <c r="DM59" s="227" t="s">
        <v>501</v>
      </c>
      <c r="DN59" s="227" t="s">
        <v>501</v>
      </c>
      <c r="DP59" s="227" t="s">
        <v>501</v>
      </c>
      <c r="DQ59" s="227" t="s">
        <v>501</v>
      </c>
      <c r="DS59" s="227" t="s">
        <v>501</v>
      </c>
      <c r="DT59" s="227" t="s">
        <v>501</v>
      </c>
      <c r="DV59" s="227">
        <v>7.1368138046595533</v>
      </c>
      <c r="DW59" s="227">
        <v>3.0406357368292136</v>
      </c>
      <c r="DY59" s="227">
        <v>30</v>
      </c>
      <c r="DZ59" s="227">
        <v>32.085329197198931</v>
      </c>
      <c r="EB59" s="246">
        <v>32.165391459999995</v>
      </c>
      <c r="EC59" s="246">
        <v>31.362366860873838</v>
      </c>
      <c r="ED59" s="246">
        <v>28.901490640760358</v>
      </c>
      <c r="EE59" s="246">
        <v>23.327565011559216</v>
      </c>
      <c r="EF59" s="246">
        <v>18.883645628983881</v>
      </c>
      <c r="EG59" s="246">
        <v>17.479830331058842</v>
      </c>
      <c r="EH59" s="246">
        <v>17.905853329399328</v>
      </c>
      <c r="EI59" s="246">
        <v>16.895259110024718</v>
      </c>
      <c r="EJ59" s="246">
        <v>13.296648118535142</v>
      </c>
      <c r="EK59" s="246">
        <v>10.963092360380958</v>
      </c>
      <c r="EL59" s="246">
        <v>12.099625529530163</v>
      </c>
      <c r="EM59" s="246">
        <v>26.495078469995136</v>
      </c>
      <c r="EN59" s="246">
        <v>63.673246004589899</v>
      </c>
      <c r="EP59" s="246">
        <v>23.555083419999999</v>
      </c>
      <c r="EQ59" s="246">
        <v>8.4283102884248233</v>
      </c>
      <c r="ER59" s="246">
        <v>1.4311580779055246</v>
      </c>
      <c r="ES59" s="246">
        <v>0</v>
      </c>
      <c r="ET59" s="246">
        <v>1.8777257877461613</v>
      </c>
      <c r="EU59" s="246">
        <v>3.4508543126665803</v>
      </c>
      <c r="EV59" s="246">
        <v>4.9827216089479025</v>
      </c>
      <c r="EW59" s="246">
        <v>3.761785715614915</v>
      </c>
      <c r="EX59" s="246">
        <v>3.0651866621470449</v>
      </c>
      <c r="EY59" s="246">
        <v>3.4512842281653433</v>
      </c>
      <c r="EZ59" s="246">
        <v>11.956446436757728</v>
      </c>
      <c r="FA59" s="246">
        <v>35.553752431914987</v>
      </c>
      <c r="FB59" s="246">
        <v>68.315775550681437</v>
      </c>
      <c r="FD59" s="246">
        <v>0.8670372200000025</v>
      </c>
      <c r="FE59" s="246">
        <v>0</v>
      </c>
      <c r="FF59" s="246">
        <v>0</v>
      </c>
      <c r="FG59" s="246">
        <v>0</v>
      </c>
      <c r="FH59" s="246">
        <v>0</v>
      </c>
      <c r="FI59" s="246">
        <v>0</v>
      </c>
      <c r="FJ59" s="246">
        <v>0</v>
      </c>
      <c r="FK59" s="246">
        <v>0</v>
      </c>
      <c r="FL59" s="246">
        <v>0</v>
      </c>
      <c r="FM59" s="246">
        <v>0</v>
      </c>
      <c r="FO59" s="246">
        <v>0</v>
      </c>
      <c r="FP59" s="246">
        <v>4.1629597691486779</v>
      </c>
      <c r="FQ59" s="246">
        <v>7.1178039509483275</v>
      </c>
      <c r="FR59" s="246">
        <v>6.7319002618850616</v>
      </c>
      <c r="FS59" s="246">
        <v>3.9854822833583503</v>
      </c>
      <c r="FT59" s="246">
        <v>0</v>
      </c>
      <c r="FU59" s="246">
        <v>0</v>
      </c>
      <c r="FV59" s="246">
        <v>2.911130321965739</v>
      </c>
      <c r="FW59" s="246">
        <v>8.878203458907679</v>
      </c>
      <c r="FX59" s="246">
        <v>10.004284598362252</v>
      </c>
      <c r="FY59" s="246">
        <v>7.9281008888209463</v>
      </c>
      <c r="GA59" s="246">
        <v>4.1629597691486797</v>
      </c>
      <c r="GB59" s="246">
        <v>7.1178039509483293</v>
      </c>
      <c r="GC59" s="246">
        <v>6.7319002618850634</v>
      </c>
      <c r="GD59" s="246">
        <v>3.9854822833583521</v>
      </c>
      <c r="GE59" s="246">
        <v>0</v>
      </c>
      <c r="GF59" s="246">
        <v>0</v>
      </c>
      <c r="GG59" s="246">
        <v>2.911130321965739</v>
      </c>
      <c r="GH59" s="246">
        <v>8.878203458907679</v>
      </c>
      <c r="GI59" s="246">
        <v>10.004284598362252</v>
      </c>
      <c r="GJ59" s="246">
        <v>7.9281008888209463</v>
      </c>
      <c r="GL59" s="246">
        <v>0</v>
      </c>
      <c r="GM59" s="246">
        <v>0</v>
      </c>
      <c r="GN59" s="246">
        <v>0</v>
      </c>
      <c r="GO59" s="246">
        <v>3.4414895437157007</v>
      </c>
      <c r="GP59" s="246">
        <v>4.3831745979327854</v>
      </c>
      <c r="GQ59" s="246">
        <v>6.2046994576315138</v>
      </c>
      <c r="GR59" s="246">
        <v>7.2396295546902865</v>
      </c>
      <c r="GS59" s="246">
        <v>14.252654485600784</v>
      </c>
      <c r="GT59" s="246">
        <v>14.697759220108345</v>
      </c>
      <c r="GU59" s="246">
        <v>21.396475714607103</v>
      </c>
      <c r="GW59" s="246">
        <v>3.8989572733044979</v>
      </c>
      <c r="GX59" s="246">
        <v>7.8829953369102679</v>
      </c>
      <c r="GY59" s="246">
        <v>8.1448009348007204</v>
      </c>
      <c r="GZ59" s="246">
        <v>5.7878230473059773</v>
      </c>
      <c r="HA59" s="246">
        <v>4.2638026295486746</v>
      </c>
      <c r="HB59" s="246">
        <v>1.729380795736378</v>
      </c>
      <c r="HC59" s="246">
        <v>4.3861365925723073</v>
      </c>
      <c r="HD59" s="246">
        <v>3.1936506491511221</v>
      </c>
      <c r="HE59" s="246">
        <v>13.822430048949471</v>
      </c>
      <c r="HF59" s="246">
        <v>13.822430048949471</v>
      </c>
      <c r="HH59" s="246">
        <v>0</v>
      </c>
      <c r="HI59" s="246">
        <v>0</v>
      </c>
      <c r="HJ59" s="246">
        <v>3.1176487181050754</v>
      </c>
      <c r="HK59" s="246">
        <v>7.64964329209183</v>
      </c>
      <c r="HL59" s="246">
        <v>6.7516493065511414</v>
      </c>
      <c r="HM59" s="246">
        <v>3.3953238490555715</v>
      </c>
      <c r="HN59" s="246">
        <v>2.6191738220231215</v>
      </c>
      <c r="HO59" s="246">
        <v>2.9969884367975572</v>
      </c>
      <c r="HP59" s="246">
        <v>2.3844775357217771</v>
      </c>
      <c r="HQ59" s="246">
        <v>6.1283905027993448</v>
      </c>
      <c r="HR59" s="246">
        <v>2.0133089215360416</v>
      </c>
      <c r="HS59" s="246">
        <v>5.9945187829668356</v>
      </c>
    </row>
    <row r="60" spans="1:227" ht="15" customHeight="1">
      <c r="C60" s="227"/>
      <c r="F60" s="5" t="s">
        <v>71</v>
      </c>
      <c r="G60" s="280"/>
      <c r="H60" s="29"/>
      <c r="I60" s="29"/>
      <c r="J60" s="29"/>
      <c r="K60" s="29"/>
      <c r="R60" s="438"/>
      <c r="S60" s="228">
        <v>24.909600000000001</v>
      </c>
      <c r="T60" s="227">
        <v>119.9096</v>
      </c>
      <c r="U60" s="227">
        <v>119.9096</v>
      </c>
      <c r="V60" s="227">
        <v>119.9096</v>
      </c>
      <c r="W60" s="227">
        <v>119.9096</v>
      </c>
      <c r="X60" s="227">
        <v>119.9096</v>
      </c>
      <c r="Y60" s="227">
        <v>119.9096</v>
      </c>
      <c r="Z60" s="227">
        <v>119.9096</v>
      </c>
      <c r="AA60" s="227">
        <v>119.9096</v>
      </c>
      <c r="AB60" s="227">
        <v>119.9096</v>
      </c>
      <c r="AC60" s="227">
        <v>119.9096</v>
      </c>
      <c r="AD60" s="227">
        <v>119.9096</v>
      </c>
      <c r="AE60" s="227">
        <v>119.9096</v>
      </c>
      <c r="AF60" s="227">
        <v>119.9096</v>
      </c>
      <c r="AG60" s="227">
        <v>119.9096</v>
      </c>
      <c r="AH60" s="227">
        <v>119.9096</v>
      </c>
      <c r="AI60" s="227">
        <v>119.9096</v>
      </c>
      <c r="AJ60" s="227">
        <v>119.9096</v>
      </c>
      <c r="AL60" s="246">
        <v>119.9096</v>
      </c>
      <c r="AM60" s="246">
        <v>119.9096</v>
      </c>
      <c r="AN60" s="246">
        <v>119.9096</v>
      </c>
      <c r="AO60" s="246">
        <v>119.9096</v>
      </c>
      <c r="AP60" s="246">
        <v>119.9096</v>
      </c>
      <c r="AQ60" s="246">
        <v>119.9096</v>
      </c>
      <c r="AR60" s="246">
        <v>119.9096</v>
      </c>
      <c r="AS60" s="246">
        <v>119.9096</v>
      </c>
      <c r="AT60" s="246">
        <v>119.9096</v>
      </c>
      <c r="AU60" s="246">
        <v>119.9096</v>
      </c>
      <c r="AV60" s="246">
        <v>119.9096</v>
      </c>
      <c r="AX60" s="246">
        <v>0</v>
      </c>
      <c r="AY60" s="246">
        <v>0</v>
      </c>
      <c r="AZ60" s="246">
        <v>0</v>
      </c>
      <c r="BA60" s="246">
        <v>0</v>
      </c>
      <c r="BB60" s="246">
        <v>0</v>
      </c>
      <c r="BC60" s="246">
        <v>0</v>
      </c>
      <c r="BD60" s="246">
        <v>0</v>
      </c>
      <c r="BE60" s="246">
        <v>0</v>
      </c>
      <c r="BF60" s="246">
        <v>0</v>
      </c>
      <c r="BG60" s="246">
        <v>0</v>
      </c>
      <c r="BH60" s="246">
        <v>0</v>
      </c>
      <c r="BJ60" s="246"/>
      <c r="BK60" s="246"/>
      <c r="BL60" s="246"/>
      <c r="BM60" s="246"/>
      <c r="BN60" s="246"/>
      <c r="BO60" s="246"/>
      <c r="BP60" s="246"/>
      <c r="BQ60" s="246"/>
      <c r="BR60" s="246"/>
      <c r="BS60" s="246"/>
      <c r="BT60" s="246"/>
      <c r="BU60" s="246"/>
      <c r="BV60" s="246"/>
      <c r="BW60" s="246"/>
      <c r="BX60" s="246"/>
      <c r="BY60" s="246"/>
      <c r="CA60" s="246"/>
      <c r="CB60" s="246"/>
      <c r="CC60" s="246"/>
      <c r="CD60" s="246"/>
      <c r="CE60" s="246"/>
      <c r="CF60" s="246"/>
      <c r="CG60" s="246"/>
      <c r="CH60" s="246"/>
      <c r="CI60" s="246"/>
      <c r="CJ60" s="246"/>
      <c r="CK60" s="246"/>
      <c r="CL60" s="246"/>
      <c r="CM60" s="246"/>
      <c r="CN60" s="246"/>
      <c r="CO60" s="246"/>
      <c r="CP60" s="246"/>
      <c r="CU60" s="246"/>
      <c r="CV60" s="246"/>
      <c r="CW60" s="246"/>
      <c r="CX60" s="246"/>
      <c r="CY60" s="246"/>
      <c r="CZ60" s="246"/>
      <c r="DA60" s="246"/>
      <c r="DB60" s="246"/>
      <c r="DC60" s="246"/>
      <c r="DD60" s="246"/>
      <c r="DE60" s="246"/>
      <c r="DF60" s="246"/>
      <c r="DG60" s="246"/>
      <c r="DJ60" s="227"/>
      <c r="DK60" s="227"/>
      <c r="DM60" s="227"/>
      <c r="DN60" s="227"/>
      <c r="DP60" s="227"/>
      <c r="DQ60" s="227"/>
      <c r="DS60" s="227"/>
      <c r="DT60" s="227"/>
      <c r="DV60" s="227"/>
      <c r="DW60" s="227"/>
      <c r="DY60" s="227"/>
      <c r="DZ60" s="227"/>
      <c r="EB60" s="246"/>
      <c r="EC60" s="246"/>
      <c r="ED60" s="246"/>
      <c r="EE60" s="246"/>
      <c r="EF60" s="246"/>
      <c r="EG60" s="246"/>
      <c r="EH60" s="246"/>
      <c r="EI60" s="246"/>
      <c r="EJ60" s="246"/>
      <c r="EK60" s="246"/>
      <c r="EL60" s="246"/>
      <c r="EM60" s="246"/>
      <c r="EN60" s="246"/>
      <c r="EP60" s="246"/>
      <c r="EQ60" s="246"/>
      <c r="ER60" s="246"/>
      <c r="ES60" s="246"/>
      <c r="ET60" s="246"/>
      <c r="EU60" s="246"/>
      <c r="EV60" s="246"/>
      <c r="EW60" s="246"/>
      <c r="EX60" s="246"/>
      <c r="EY60" s="246"/>
      <c r="EZ60" s="246"/>
      <c r="FA60" s="246"/>
      <c r="FB60" s="246"/>
      <c r="FD60" s="246"/>
      <c r="FE60" s="246"/>
      <c r="FF60" s="246"/>
      <c r="FG60" s="246"/>
      <c r="FH60" s="246"/>
      <c r="FI60" s="246"/>
      <c r="FJ60" s="246"/>
      <c r="FK60" s="246"/>
      <c r="FL60" s="246"/>
      <c r="FM60" s="246"/>
      <c r="FO60" s="246"/>
      <c r="FP60" s="246"/>
      <c r="FQ60" s="246"/>
      <c r="FR60" s="246"/>
      <c r="FS60" s="246"/>
      <c r="FT60" s="246"/>
      <c r="FU60" s="246"/>
      <c r="FV60" s="246"/>
      <c r="FW60" s="246"/>
      <c r="FX60" s="246"/>
      <c r="FY60" s="246"/>
      <c r="GA60" s="246"/>
      <c r="GB60" s="246"/>
      <c r="GC60" s="246"/>
      <c r="GD60" s="246"/>
      <c r="GE60" s="246"/>
      <c r="GF60" s="246"/>
      <c r="GG60" s="246"/>
      <c r="GH60" s="246"/>
      <c r="GI60" s="246"/>
      <c r="GJ60" s="246"/>
      <c r="GL60" s="246"/>
      <c r="GM60" s="246"/>
      <c r="GN60" s="246"/>
      <c r="GO60" s="246"/>
      <c r="GP60" s="246"/>
      <c r="GQ60" s="246"/>
      <c r="GR60" s="246"/>
      <c r="GS60" s="246"/>
      <c r="GT60" s="246"/>
      <c r="GU60" s="246"/>
      <c r="GW60" s="246"/>
      <c r="GX60" s="246"/>
      <c r="GY60" s="246"/>
      <c r="GZ60" s="246"/>
      <c r="HA60" s="246"/>
      <c r="HB60" s="246"/>
      <c r="HC60" s="246"/>
      <c r="HD60" s="246"/>
      <c r="HE60" s="246"/>
      <c r="HF60" s="246"/>
      <c r="HH60" s="246"/>
      <c r="HI60" s="246"/>
      <c r="HJ60" s="246"/>
      <c r="HK60" s="246"/>
      <c r="HL60" s="246"/>
      <c r="HM60" s="246"/>
      <c r="HN60" s="246"/>
      <c r="HO60" s="246"/>
      <c r="HP60" s="246"/>
      <c r="HQ60" s="246"/>
      <c r="HR60" s="246"/>
      <c r="HS60" s="246"/>
    </row>
    <row r="61" spans="1:227" ht="15" customHeight="1">
      <c r="C61" s="227"/>
      <c r="F61" s="5" t="s">
        <v>72</v>
      </c>
      <c r="G61" s="280"/>
      <c r="H61" s="29"/>
      <c r="I61" s="29"/>
      <c r="J61" s="29"/>
      <c r="K61" s="29"/>
      <c r="R61" s="438"/>
      <c r="S61" s="228">
        <v>58.546743172285908</v>
      </c>
      <c r="T61" s="227">
        <v>153.54674317228591</v>
      </c>
      <c r="U61" s="227">
        <v>148.54674317228594</v>
      </c>
      <c r="V61" s="227">
        <v>90.678441172285915</v>
      </c>
      <c r="W61" s="227">
        <v>15.871332172285914</v>
      </c>
      <c r="X61" s="227">
        <v>0</v>
      </c>
      <c r="Y61" s="227">
        <v>0</v>
      </c>
      <c r="Z61" s="227">
        <v>0</v>
      </c>
      <c r="AA61" s="227">
        <v>0</v>
      </c>
      <c r="AB61" s="227">
        <v>0</v>
      </c>
      <c r="AC61" s="227">
        <v>0</v>
      </c>
      <c r="AD61" s="227">
        <v>0</v>
      </c>
      <c r="AE61" s="227">
        <v>0</v>
      </c>
      <c r="AF61" s="227">
        <v>0</v>
      </c>
      <c r="AG61" s="227">
        <v>0</v>
      </c>
      <c r="AH61" s="227">
        <v>0</v>
      </c>
      <c r="AI61" s="227">
        <v>0</v>
      </c>
      <c r="AJ61" s="227">
        <v>0</v>
      </c>
      <c r="AL61" s="246">
        <v>153.54674317228591</v>
      </c>
      <c r="AM61" s="246">
        <v>153.54674317228594</v>
      </c>
      <c r="AN61" s="246">
        <v>106.67844117228591</v>
      </c>
      <c r="AO61" s="246">
        <v>31.871332172285914</v>
      </c>
      <c r="AP61" s="246">
        <v>0</v>
      </c>
      <c r="AQ61" s="246">
        <v>0</v>
      </c>
      <c r="AR61" s="246">
        <v>0</v>
      </c>
      <c r="AS61" s="246">
        <v>0</v>
      </c>
      <c r="AT61" s="246">
        <v>0</v>
      </c>
      <c r="AU61" s="246">
        <v>0</v>
      </c>
      <c r="AV61" s="246">
        <v>0</v>
      </c>
      <c r="AX61" s="246">
        <v>0</v>
      </c>
      <c r="AY61" s="246">
        <v>-5</v>
      </c>
      <c r="AZ61" s="246">
        <v>-16</v>
      </c>
      <c r="BA61" s="246">
        <v>-16</v>
      </c>
      <c r="BB61" s="246">
        <v>0</v>
      </c>
      <c r="BC61" s="246">
        <v>0</v>
      </c>
      <c r="BD61" s="246">
        <v>0</v>
      </c>
      <c r="BE61" s="246">
        <v>0</v>
      </c>
      <c r="BF61" s="246">
        <v>0</v>
      </c>
      <c r="BG61" s="246">
        <v>0</v>
      </c>
      <c r="BH61" s="246">
        <v>0</v>
      </c>
      <c r="BJ61" s="246"/>
      <c r="BK61" s="246"/>
      <c r="BL61" s="246"/>
      <c r="BM61" s="246"/>
      <c r="BN61" s="246"/>
      <c r="BO61" s="246"/>
      <c r="BP61" s="246"/>
      <c r="BQ61" s="246"/>
      <c r="BR61" s="246"/>
      <c r="BS61" s="246"/>
      <c r="BT61" s="246"/>
      <c r="BU61" s="246"/>
      <c r="BV61" s="246"/>
      <c r="BW61" s="246"/>
      <c r="BX61" s="246"/>
      <c r="BY61" s="246"/>
      <c r="CA61" s="246"/>
      <c r="CB61" s="246"/>
      <c r="CC61" s="246"/>
      <c r="CD61" s="246"/>
      <c r="CE61" s="246"/>
      <c r="CF61" s="246"/>
      <c r="CG61" s="246"/>
      <c r="CH61" s="246"/>
      <c r="CI61" s="246"/>
      <c r="CJ61" s="246"/>
      <c r="CK61" s="246"/>
      <c r="CL61" s="246"/>
      <c r="CM61" s="246"/>
      <c r="CN61" s="246"/>
      <c r="CO61" s="246"/>
      <c r="CP61" s="246"/>
      <c r="CU61" s="246"/>
      <c r="CV61" s="246"/>
      <c r="CW61" s="246"/>
      <c r="CX61" s="246"/>
      <c r="CY61" s="246"/>
      <c r="CZ61" s="246"/>
      <c r="DA61" s="246"/>
      <c r="DB61" s="246"/>
      <c r="DC61" s="246"/>
      <c r="DD61" s="246"/>
      <c r="DE61" s="246"/>
      <c r="DF61" s="246"/>
      <c r="DG61" s="246"/>
      <c r="DJ61" s="227"/>
      <c r="DK61" s="227"/>
      <c r="DM61" s="227"/>
      <c r="DN61" s="227"/>
      <c r="DP61" s="227"/>
      <c r="DQ61" s="227"/>
      <c r="DS61" s="227"/>
      <c r="DT61" s="227"/>
      <c r="DV61" s="227"/>
      <c r="DW61" s="227"/>
      <c r="DY61" s="227"/>
      <c r="DZ61" s="227"/>
      <c r="EB61" s="246"/>
      <c r="EC61" s="246"/>
      <c r="ED61" s="246"/>
      <c r="EE61" s="246"/>
      <c r="EF61" s="246"/>
      <c r="EG61" s="246"/>
      <c r="EH61" s="246"/>
      <c r="EI61" s="246"/>
      <c r="EJ61" s="246"/>
      <c r="EK61" s="246"/>
      <c r="EL61" s="246"/>
      <c r="EM61" s="246"/>
      <c r="EN61" s="246"/>
      <c r="EP61" s="246"/>
      <c r="EQ61" s="246"/>
      <c r="ER61" s="246"/>
      <c r="ES61" s="246"/>
      <c r="ET61" s="246"/>
      <c r="EU61" s="246"/>
      <c r="EV61" s="246"/>
      <c r="EW61" s="246"/>
      <c r="EX61" s="246"/>
      <c r="EY61" s="246"/>
      <c r="EZ61" s="246"/>
      <c r="FA61" s="246"/>
      <c r="FB61" s="246"/>
      <c r="FD61" s="246"/>
      <c r="FE61" s="246"/>
      <c r="FF61" s="246"/>
      <c r="FG61" s="246"/>
      <c r="FH61" s="246"/>
      <c r="FI61" s="246"/>
      <c r="FJ61" s="246"/>
      <c r="FK61" s="246"/>
      <c r="FL61" s="246"/>
      <c r="FM61" s="246"/>
      <c r="FO61" s="246"/>
      <c r="FP61" s="246"/>
      <c r="FQ61" s="246"/>
      <c r="FR61" s="246"/>
      <c r="FS61" s="246"/>
      <c r="FT61" s="246"/>
      <c r="FU61" s="246"/>
      <c r="FV61" s="246"/>
      <c r="FW61" s="246"/>
      <c r="FX61" s="246"/>
      <c r="FY61" s="246"/>
      <c r="GA61" s="246"/>
      <c r="GB61" s="246"/>
      <c r="GC61" s="246"/>
      <c r="GD61" s="246"/>
      <c r="GE61" s="246"/>
      <c r="GF61" s="246"/>
      <c r="GG61" s="246"/>
      <c r="GH61" s="246"/>
      <c r="GI61" s="246"/>
      <c r="GJ61" s="246"/>
      <c r="GL61" s="246"/>
      <c r="GM61" s="246"/>
      <c r="GN61" s="246"/>
      <c r="GO61" s="246"/>
      <c r="GP61" s="246"/>
      <c r="GQ61" s="246"/>
      <c r="GR61" s="246"/>
      <c r="GS61" s="246"/>
      <c r="GT61" s="246"/>
      <c r="GU61" s="246"/>
      <c r="GW61" s="246"/>
      <c r="GX61" s="246"/>
      <c r="GY61" s="246"/>
      <c r="GZ61" s="246"/>
      <c r="HA61" s="246"/>
      <c r="HB61" s="246"/>
      <c r="HC61" s="246"/>
      <c r="HD61" s="246"/>
      <c r="HE61" s="246"/>
      <c r="HF61" s="246"/>
      <c r="HH61" s="246"/>
      <c r="HI61" s="246"/>
      <c r="HJ61" s="246"/>
      <c r="HK61" s="246"/>
      <c r="HL61" s="246"/>
      <c r="HM61" s="246"/>
      <c r="HN61" s="246"/>
      <c r="HO61" s="246"/>
      <c r="HP61" s="246"/>
      <c r="HQ61" s="246"/>
      <c r="HR61" s="246"/>
      <c r="HS61" s="246"/>
    </row>
    <row r="62" spans="1:227" ht="15" customHeight="1">
      <c r="E62" s="278"/>
      <c r="F62" s="278"/>
      <c r="G62" s="278"/>
      <c r="H62" s="29"/>
      <c r="I62" s="29"/>
      <c r="J62" s="29"/>
      <c r="K62" s="29"/>
      <c r="S62" s="29"/>
      <c r="T62" s="239"/>
      <c r="U62" s="239"/>
      <c r="V62" s="239"/>
      <c r="W62" s="239"/>
      <c r="X62" s="239"/>
      <c r="Y62" s="239"/>
      <c r="Z62" s="239"/>
      <c r="AA62" s="239"/>
      <c r="AB62" s="239"/>
      <c r="AC62" s="239"/>
      <c r="AD62" s="239"/>
      <c r="AE62" s="239"/>
      <c r="AF62" s="239"/>
      <c r="AG62" s="239"/>
      <c r="AH62" s="239"/>
      <c r="AI62" s="239"/>
      <c r="AJ62" s="239"/>
      <c r="AL62" s="240"/>
      <c r="AM62" s="240"/>
      <c r="AN62" s="240"/>
      <c r="AO62" s="240"/>
      <c r="AP62" s="240"/>
      <c r="AQ62" s="240"/>
      <c r="AR62" s="240"/>
      <c r="AS62" s="240"/>
      <c r="AT62" s="240"/>
      <c r="AU62" s="240"/>
      <c r="AV62" s="240"/>
      <c r="AX62" s="259"/>
      <c r="AY62" s="259"/>
      <c r="AZ62" s="259"/>
      <c r="BA62" s="259"/>
      <c r="BB62" s="259"/>
      <c r="BC62" s="259"/>
      <c r="BD62" s="259"/>
      <c r="BE62" s="259"/>
      <c r="BF62" s="259"/>
      <c r="BG62" s="259"/>
      <c r="BH62" s="259"/>
      <c r="BJ62" s="259"/>
      <c r="BK62" s="259"/>
      <c r="BL62" s="259"/>
      <c r="BM62" s="259"/>
      <c r="BN62" s="259"/>
      <c r="BO62" s="259"/>
      <c r="BP62" s="259"/>
      <c r="BQ62" s="259"/>
      <c r="BR62" s="259"/>
      <c r="BS62" s="259"/>
      <c r="BT62" s="259"/>
      <c r="BU62" s="259"/>
      <c r="BV62" s="259"/>
      <c r="BW62" s="259"/>
      <c r="BX62" s="259"/>
      <c r="BY62" s="259"/>
      <c r="CA62" s="259"/>
      <c r="CB62" s="259"/>
      <c r="CC62" s="259"/>
      <c r="CD62" s="259"/>
      <c r="CE62" s="259"/>
      <c r="CF62" s="259"/>
      <c r="CG62" s="259"/>
      <c r="CH62" s="259"/>
      <c r="CI62" s="259"/>
      <c r="CJ62" s="259"/>
      <c r="CK62" s="259"/>
      <c r="CL62" s="259"/>
      <c r="CM62" s="259"/>
      <c r="CN62" s="259"/>
      <c r="CO62" s="259"/>
      <c r="CP62" s="259"/>
      <c r="CU62" s="259"/>
      <c r="CV62" s="259"/>
      <c r="CW62" s="259"/>
      <c r="CX62" s="259"/>
      <c r="CY62" s="259"/>
      <c r="CZ62" s="259"/>
      <c r="DA62" s="259"/>
      <c r="DB62" s="259"/>
      <c r="DC62" s="259"/>
      <c r="DD62" s="259"/>
      <c r="DE62" s="259"/>
      <c r="DF62" s="259"/>
      <c r="DG62" s="259"/>
      <c r="DJ62" s="227"/>
      <c r="DK62" s="227"/>
      <c r="DW62" s="227"/>
      <c r="DZ62" s="282"/>
      <c r="EB62" s="246"/>
      <c r="EC62" s="246"/>
      <c r="ED62" s="246"/>
      <c r="EE62" s="246"/>
      <c r="EF62" s="246"/>
      <c r="EG62" s="246"/>
      <c r="EH62" s="246"/>
      <c r="EI62" s="246"/>
      <c r="EJ62" s="246"/>
      <c r="EK62" s="246"/>
      <c r="EL62" s="246"/>
      <c r="EM62" s="246"/>
      <c r="EN62" s="246"/>
      <c r="EP62" s="259"/>
      <c r="EQ62" s="259"/>
      <c r="ER62" s="259"/>
      <c r="ES62" s="259"/>
      <c r="ET62" s="259"/>
      <c r="EU62" s="259"/>
      <c r="EV62" s="259"/>
      <c r="EW62" s="259"/>
      <c r="EX62" s="259"/>
      <c r="EY62" s="259"/>
      <c r="EZ62" s="259"/>
      <c r="FA62" s="259"/>
      <c r="FB62" s="259"/>
      <c r="FD62" s="240"/>
      <c r="FE62" s="259"/>
      <c r="FF62" s="259"/>
      <c r="FG62" s="259"/>
      <c r="FH62" s="259"/>
      <c r="FI62" s="259"/>
      <c r="FJ62" s="259"/>
      <c r="FK62" s="259"/>
      <c r="FL62" s="259"/>
      <c r="FM62" s="259"/>
      <c r="FO62" s="259"/>
      <c r="FP62" s="259"/>
      <c r="FQ62" s="259"/>
      <c r="FR62" s="259"/>
      <c r="FS62" s="259"/>
      <c r="FT62" s="259"/>
      <c r="FU62" s="259"/>
      <c r="FV62" s="259"/>
      <c r="FW62" s="259"/>
      <c r="FX62" s="259"/>
      <c r="FY62" s="259"/>
      <c r="GA62" s="259"/>
      <c r="GB62" s="259"/>
      <c r="GC62" s="259"/>
      <c r="GD62" s="259"/>
      <c r="GE62" s="259"/>
      <c r="GF62" s="259"/>
      <c r="GG62" s="259"/>
      <c r="GH62" s="259"/>
      <c r="GI62" s="259"/>
      <c r="GJ62" s="259"/>
      <c r="GL62" s="259"/>
      <c r="GM62" s="259"/>
      <c r="GN62" s="259"/>
      <c r="GO62" s="259"/>
      <c r="GP62" s="259"/>
      <c r="GQ62" s="259"/>
      <c r="GR62" s="259"/>
      <c r="GS62" s="259"/>
      <c r="GT62" s="259"/>
      <c r="GU62" s="259"/>
      <c r="GW62" s="259"/>
      <c r="GX62" s="240"/>
      <c r="GY62" s="240"/>
      <c r="GZ62" s="259"/>
      <c r="HA62" s="259"/>
      <c r="HB62" s="259"/>
      <c r="HC62" s="259"/>
      <c r="HD62" s="259"/>
      <c r="HE62" s="259"/>
      <c r="HF62" s="259"/>
      <c r="HH62" s="259"/>
      <c r="HI62" s="259"/>
      <c r="HJ62" s="259"/>
      <c r="HK62" s="259"/>
      <c r="HL62" s="259"/>
      <c r="HM62" s="259"/>
      <c r="HN62" s="259"/>
      <c r="HO62" s="259"/>
      <c r="HP62" s="259"/>
      <c r="HQ62" s="259"/>
      <c r="HR62" s="259"/>
      <c r="HS62" s="259"/>
    </row>
    <row r="63" spans="1:227" ht="15" customHeight="1">
      <c r="C63" s="439"/>
      <c r="E63" s="440" t="s">
        <v>502</v>
      </c>
      <c r="F63" s="440"/>
      <c r="G63" s="440"/>
      <c r="H63" s="228">
        <v>132.714</v>
      </c>
      <c r="I63" s="228">
        <v>148.49700000000001</v>
      </c>
      <c r="J63" s="228">
        <v>159.1</v>
      </c>
      <c r="K63" s="228">
        <v>153</v>
      </c>
      <c r="L63" s="228">
        <v>158.9</v>
      </c>
      <c r="M63" s="228">
        <v>167</v>
      </c>
      <c r="N63" s="228">
        <v>209</v>
      </c>
      <c r="O63" s="228">
        <v>216.4</v>
      </c>
      <c r="P63" s="228">
        <v>218.1</v>
      </c>
      <c r="Q63" s="228">
        <v>190.9</v>
      </c>
      <c r="R63" s="228">
        <v>190.43</v>
      </c>
      <c r="S63" s="228">
        <v>198</v>
      </c>
      <c r="T63" s="227">
        <v>202.1</v>
      </c>
      <c r="U63" s="227">
        <v>204.5</v>
      </c>
      <c r="V63" s="227">
        <v>206.4</v>
      </c>
      <c r="W63" s="227">
        <v>209.5</v>
      </c>
      <c r="X63" s="227">
        <v>215.6</v>
      </c>
      <c r="Y63" s="227">
        <v>223.2</v>
      </c>
      <c r="Z63" s="227">
        <v>235</v>
      </c>
      <c r="AA63" s="227">
        <v>244.8</v>
      </c>
      <c r="AB63" s="227">
        <v>252</v>
      </c>
      <c r="AC63" s="227">
        <v>262.5</v>
      </c>
      <c r="AD63" s="227">
        <v>275.7</v>
      </c>
      <c r="AE63" s="227">
        <v>279.39999999999998</v>
      </c>
      <c r="AF63" s="227">
        <v>279.39999999999998</v>
      </c>
      <c r="AG63" s="227">
        <v>279.39999999999998</v>
      </c>
      <c r="AH63" s="227">
        <v>279.39999999999998</v>
      </c>
      <c r="AI63" s="227">
        <v>279.39999999999998</v>
      </c>
      <c r="AJ63" s="227">
        <v>279.39999999999998</v>
      </c>
      <c r="AL63" s="246">
        <v>202.1</v>
      </c>
      <c r="AM63" s="246">
        <v>204.9</v>
      </c>
      <c r="AN63" s="246">
        <v>205.4</v>
      </c>
      <c r="AO63" s="246">
        <v>208.9</v>
      </c>
      <c r="AP63" s="246">
        <v>215.3</v>
      </c>
      <c r="AQ63" s="246">
        <v>223</v>
      </c>
      <c r="AR63" s="246">
        <v>234.7</v>
      </c>
      <c r="AS63" s="246">
        <v>244.4</v>
      </c>
      <c r="AT63" s="246">
        <v>251.5</v>
      </c>
      <c r="AU63" s="246">
        <v>262</v>
      </c>
      <c r="AV63" s="246">
        <v>275.3</v>
      </c>
      <c r="AX63" s="246">
        <v>0</v>
      </c>
      <c r="AY63" s="246">
        <v>-0.40000000000000568</v>
      </c>
      <c r="AZ63" s="246">
        <v>1</v>
      </c>
      <c r="BA63" s="246">
        <v>0.59999999999999432</v>
      </c>
      <c r="BB63" s="246">
        <v>0.29999999999998295</v>
      </c>
      <c r="BC63" s="246">
        <v>0.19999999999998863</v>
      </c>
      <c r="BD63" s="246">
        <v>0.30000000000001137</v>
      </c>
      <c r="BE63" s="246">
        <v>0.40000000000000568</v>
      </c>
      <c r="BF63" s="246">
        <v>0.5</v>
      </c>
      <c r="BG63" s="246">
        <v>0.5</v>
      </c>
      <c r="BH63" s="246">
        <v>0.39999999999997726</v>
      </c>
      <c r="BJ63" s="246">
        <v>216.4</v>
      </c>
      <c r="BK63" s="246">
        <v>218.1</v>
      </c>
      <c r="BL63" s="246">
        <v>190.9</v>
      </c>
      <c r="BM63" s="246">
        <v>190.43</v>
      </c>
      <c r="BN63" s="246">
        <v>198</v>
      </c>
      <c r="BO63" s="246">
        <v>202.1</v>
      </c>
      <c r="BP63" s="246">
        <v>213.8</v>
      </c>
      <c r="BQ63" s="246">
        <v>215.8</v>
      </c>
      <c r="BR63" s="246">
        <v>219.4</v>
      </c>
      <c r="BS63" s="246">
        <v>224.6</v>
      </c>
      <c r="BT63" s="246">
        <v>228.4</v>
      </c>
      <c r="BU63" s="246">
        <v>236.9</v>
      </c>
      <c r="BV63" s="246">
        <v>245.4</v>
      </c>
      <c r="BW63" s="246">
        <v>252.6</v>
      </c>
      <c r="BX63" s="246">
        <v>264.3</v>
      </c>
      <c r="BY63" s="246">
        <v>275.60000000000002</v>
      </c>
      <c r="CA63" s="246">
        <v>0</v>
      </c>
      <c r="CB63" s="246">
        <v>0</v>
      </c>
      <c r="CC63" s="246">
        <v>0</v>
      </c>
      <c r="CD63" s="246">
        <v>0</v>
      </c>
      <c r="CE63" s="246">
        <v>0</v>
      </c>
      <c r="CF63" s="246">
        <v>0</v>
      </c>
      <c r="CG63" s="246">
        <v>-9.3000000000000114</v>
      </c>
      <c r="CH63" s="246">
        <v>-9.4000000000000057</v>
      </c>
      <c r="CI63" s="246">
        <v>-9.9000000000000057</v>
      </c>
      <c r="CJ63" s="246">
        <v>-9</v>
      </c>
      <c r="CK63" s="246">
        <v>-5.2000000000000171</v>
      </c>
      <c r="CL63" s="246">
        <v>-1.9000000000000057</v>
      </c>
      <c r="CM63" s="246">
        <v>-0.59999999999999432</v>
      </c>
      <c r="CN63" s="246">
        <v>-0.59999999999999432</v>
      </c>
      <c r="CO63" s="246">
        <v>-1.8000000000000114</v>
      </c>
      <c r="CP63" s="246">
        <v>9.9999999999965894E-2</v>
      </c>
      <c r="CU63" s="246">
        <v>0</v>
      </c>
      <c r="CV63" s="246">
        <v>0</v>
      </c>
      <c r="CW63" s="246">
        <v>0</v>
      </c>
      <c r="CX63" s="246">
        <v>0</v>
      </c>
      <c r="CY63" s="246">
        <v>0</v>
      </c>
      <c r="CZ63" s="246">
        <v>0</v>
      </c>
      <c r="DA63" s="246">
        <v>180.1</v>
      </c>
      <c r="DB63" s="246">
        <v>202.5</v>
      </c>
      <c r="DC63" s="246">
        <v>231.7</v>
      </c>
      <c r="DD63" s="246">
        <v>235.4</v>
      </c>
      <c r="DE63" s="246">
        <v>207.9</v>
      </c>
      <c r="DF63" s="246">
        <v>198</v>
      </c>
      <c r="DG63" s="246">
        <v>202.1</v>
      </c>
      <c r="DJ63" s="227"/>
      <c r="DK63" s="227"/>
      <c r="DW63" s="227"/>
      <c r="DZ63" s="282"/>
      <c r="EB63" s="246">
        <v>167</v>
      </c>
      <c r="EC63" s="246">
        <v>180.1</v>
      </c>
      <c r="ED63" s="246">
        <v>184.2</v>
      </c>
      <c r="EE63" s="246">
        <v>191.3</v>
      </c>
      <c r="EF63" s="246">
        <v>194.9</v>
      </c>
      <c r="EG63" s="246">
        <v>197.2</v>
      </c>
      <c r="EH63" s="246">
        <v>200.1</v>
      </c>
      <c r="EI63" s="246">
        <v>206.4</v>
      </c>
      <c r="EJ63" s="246">
        <v>211.7</v>
      </c>
      <c r="EK63" s="246">
        <v>213.9</v>
      </c>
      <c r="EL63" s="246">
        <v>214.1</v>
      </c>
      <c r="EM63" s="246">
        <v>215.1</v>
      </c>
      <c r="EN63" s="246">
        <v>221</v>
      </c>
      <c r="EP63" s="246">
        <v>209</v>
      </c>
      <c r="EQ63" s="246">
        <v>202.5</v>
      </c>
      <c r="ER63" s="246">
        <v>202.3</v>
      </c>
      <c r="ES63" s="246">
        <v>209.6</v>
      </c>
      <c r="ET63" s="246">
        <v>213.1</v>
      </c>
      <c r="EU63" s="246">
        <v>218.6</v>
      </c>
      <c r="EV63" s="246">
        <v>235.7</v>
      </c>
      <c r="EW63" s="246">
        <v>258.10000000000002</v>
      </c>
      <c r="EX63" s="246">
        <v>272.7</v>
      </c>
      <c r="EY63" s="246">
        <v>280</v>
      </c>
      <c r="EZ63" s="246">
        <v>289.60000000000002</v>
      </c>
      <c r="FA63" s="246">
        <v>297.7</v>
      </c>
      <c r="FB63" s="246">
        <v>303.3</v>
      </c>
      <c r="FD63" s="246">
        <v>216.4</v>
      </c>
      <c r="FE63" s="246">
        <v>231.7</v>
      </c>
      <c r="FF63" s="246">
        <v>241.9</v>
      </c>
      <c r="FG63" s="246">
        <v>254.8</v>
      </c>
      <c r="FH63" s="246">
        <v>261.89999999999998</v>
      </c>
      <c r="FI63" s="246">
        <v>271</v>
      </c>
      <c r="FJ63" s="246">
        <v>282.60000000000002</v>
      </c>
      <c r="FK63" s="246">
        <v>296.3</v>
      </c>
      <c r="FL63" s="246">
        <v>308.89999999999998</v>
      </c>
      <c r="FM63" s="246">
        <v>310.39999999999998</v>
      </c>
      <c r="FO63" s="246">
        <v>218.1</v>
      </c>
      <c r="FP63" s="246">
        <v>235.4</v>
      </c>
      <c r="FQ63" s="246">
        <v>246.6</v>
      </c>
      <c r="FR63" s="246">
        <v>256.60000000000002</v>
      </c>
      <c r="FS63" s="246">
        <v>272.5</v>
      </c>
      <c r="FT63" s="246">
        <v>291.7</v>
      </c>
      <c r="FU63" s="246">
        <v>305.39999999999998</v>
      </c>
      <c r="FV63" s="246">
        <v>316.39999999999998</v>
      </c>
      <c r="FW63" s="246">
        <v>330.2</v>
      </c>
      <c r="FX63" s="246">
        <v>349.4</v>
      </c>
      <c r="FY63" s="246">
        <v>363.3</v>
      </c>
      <c r="GA63" s="246">
        <v>235.2</v>
      </c>
      <c r="GB63" s="246">
        <v>246.1</v>
      </c>
      <c r="GC63" s="246">
        <v>256.10000000000002</v>
      </c>
      <c r="GD63" s="246">
        <v>271.89999999999998</v>
      </c>
      <c r="GE63" s="246">
        <v>291.10000000000002</v>
      </c>
      <c r="GF63" s="246">
        <v>304.8</v>
      </c>
      <c r="GG63" s="246">
        <v>315.8</v>
      </c>
      <c r="GH63" s="246">
        <v>329.6</v>
      </c>
      <c r="GI63" s="246">
        <v>348.7</v>
      </c>
      <c r="GJ63" s="246">
        <v>362.6</v>
      </c>
      <c r="GL63" s="264">
        <v>190.9</v>
      </c>
      <c r="GM63" s="246">
        <v>207.9</v>
      </c>
      <c r="GN63" s="246">
        <v>224.1</v>
      </c>
      <c r="GO63" s="246">
        <v>234.8</v>
      </c>
      <c r="GP63" s="246">
        <v>245.6</v>
      </c>
      <c r="GQ63" s="246">
        <v>251.9</v>
      </c>
      <c r="GR63" s="246">
        <v>258.5</v>
      </c>
      <c r="GS63" s="246">
        <v>265.2</v>
      </c>
      <c r="GT63" s="246">
        <v>270.7</v>
      </c>
      <c r="GU63" s="246">
        <v>275.89999999999998</v>
      </c>
      <c r="GW63" s="246">
        <v>190.4</v>
      </c>
      <c r="GX63" s="246">
        <v>198</v>
      </c>
      <c r="GY63" s="246">
        <v>202.1</v>
      </c>
      <c r="GZ63" s="246">
        <v>208.9</v>
      </c>
      <c r="HA63" s="246">
        <v>215.9</v>
      </c>
      <c r="HB63" s="246">
        <v>225.8</v>
      </c>
      <c r="HC63" s="246">
        <v>235.3</v>
      </c>
      <c r="HD63" s="246">
        <v>240.8</v>
      </c>
      <c r="HE63" s="246">
        <v>245.2</v>
      </c>
      <c r="HF63" s="246">
        <v>245.9</v>
      </c>
      <c r="HH63" s="246">
        <v>216.4</v>
      </c>
      <c r="HI63" s="246">
        <v>218.1</v>
      </c>
      <c r="HJ63" s="246">
        <v>225</v>
      </c>
      <c r="HK63" s="246">
        <v>233.1</v>
      </c>
      <c r="HL63" s="246">
        <v>239.6</v>
      </c>
      <c r="HM63" s="246">
        <v>251.2</v>
      </c>
      <c r="HN63" s="246">
        <v>265.2</v>
      </c>
      <c r="HO63" s="246">
        <v>275</v>
      </c>
      <c r="HP63" s="246">
        <v>282.5</v>
      </c>
      <c r="HQ63" s="246">
        <v>289.7</v>
      </c>
      <c r="HR63" s="246">
        <v>297.89999999999998</v>
      </c>
      <c r="HS63" s="246">
        <v>303.60000000000002</v>
      </c>
    </row>
    <row r="64" spans="1:227" ht="15" customHeight="1">
      <c r="C64" s="441"/>
      <c r="E64" s="442" t="s">
        <v>503</v>
      </c>
      <c r="F64" s="442"/>
      <c r="G64" s="442"/>
      <c r="H64" s="228">
        <v>318.47800000000001</v>
      </c>
      <c r="I64" s="228">
        <v>353</v>
      </c>
      <c r="J64" s="228">
        <v>377.4</v>
      </c>
      <c r="K64" s="228">
        <v>382.8</v>
      </c>
      <c r="L64" s="228">
        <v>390.1</v>
      </c>
      <c r="M64" s="228">
        <v>411</v>
      </c>
      <c r="N64" s="228">
        <v>479.3</v>
      </c>
      <c r="O64" s="228">
        <v>534.70000000000005</v>
      </c>
      <c r="P64" s="228">
        <v>541.79999999999995</v>
      </c>
      <c r="Q64" s="228">
        <v>483.1</v>
      </c>
      <c r="R64" s="228">
        <v>458.3</v>
      </c>
      <c r="S64" s="228">
        <v>473.5</v>
      </c>
      <c r="T64" s="227">
        <v>487</v>
      </c>
      <c r="U64" s="227">
        <v>482.7</v>
      </c>
      <c r="V64" s="227">
        <v>491.2</v>
      </c>
      <c r="W64" s="227">
        <v>504.1</v>
      </c>
      <c r="X64" s="227">
        <v>523.70000000000005</v>
      </c>
      <c r="Y64" s="227">
        <v>545.1</v>
      </c>
      <c r="Z64" s="227">
        <v>567.79999999999995</v>
      </c>
      <c r="AA64" s="227">
        <v>590.4</v>
      </c>
      <c r="AB64" s="227">
        <v>613.5</v>
      </c>
      <c r="AC64" s="227">
        <v>633</v>
      </c>
      <c r="AD64" s="227">
        <v>638.9</v>
      </c>
      <c r="AE64" s="227">
        <v>638.9</v>
      </c>
      <c r="AF64" s="227">
        <v>638.9</v>
      </c>
      <c r="AG64" s="227">
        <v>638.9</v>
      </c>
      <c r="AH64" s="227">
        <v>638.9</v>
      </c>
      <c r="AI64" s="227">
        <v>638.9</v>
      </c>
      <c r="AJ64" s="227">
        <v>638.9</v>
      </c>
      <c r="AL64" s="246">
        <v>487</v>
      </c>
      <c r="AM64" s="246">
        <v>482</v>
      </c>
      <c r="AN64" s="246">
        <v>489.6</v>
      </c>
      <c r="AO64" s="246">
        <v>503</v>
      </c>
      <c r="AP64" s="246">
        <v>523</v>
      </c>
      <c r="AQ64" s="246">
        <v>544.29999999999995</v>
      </c>
      <c r="AR64" s="246">
        <v>566.9</v>
      </c>
      <c r="AS64" s="246">
        <v>589.4</v>
      </c>
      <c r="AT64" s="246">
        <v>612.4</v>
      </c>
      <c r="AU64" s="246">
        <v>631.9</v>
      </c>
      <c r="AV64" s="246">
        <v>637.79999999999995</v>
      </c>
      <c r="AX64" s="246">
        <v>0</v>
      </c>
      <c r="AY64" s="246">
        <v>0.69999999999998863</v>
      </c>
      <c r="AZ64" s="246">
        <v>1.5999999999999659</v>
      </c>
      <c r="BA64" s="246">
        <v>1.1000000000000227</v>
      </c>
      <c r="BB64" s="246">
        <v>0.70000000000004547</v>
      </c>
      <c r="BC64" s="246">
        <v>0.80000000000006821</v>
      </c>
      <c r="BD64" s="246">
        <v>0.89999999999997726</v>
      </c>
      <c r="BE64" s="246">
        <v>1</v>
      </c>
      <c r="BF64" s="246">
        <v>1.1000000000000227</v>
      </c>
      <c r="BG64" s="246">
        <v>1.1000000000000227</v>
      </c>
      <c r="BH64" s="246">
        <v>1.1000000000000227</v>
      </c>
      <c r="BJ64" s="246">
        <v>534.70000000000005</v>
      </c>
      <c r="BK64" s="246">
        <v>541.79999999999995</v>
      </c>
      <c r="BL64" s="246">
        <v>483.1</v>
      </c>
      <c r="BM64" s="246">
        <v>458.3</v>
      </c>
      <c r="BN64" s="246">
        <v>473.5</v>
      </c>
      <c r="BO64" s="246">
        <v>487</v>
      </c>
      <c r="BP64" s="246">
        <v>504.9</v>
      </c>
      <c r="BQ64" s="246">
        <v>512.79999999999995</v>
      </c>
      <c r="BR64" s="246">
        <v>522.4</v>
      </c>
      <c r="BS64" s="246">
        <v>536.79999999999995</v>
      </c>
      <c r="BT64" s="246">
        <v>551.70000000000005</v>
      </c>
      <c r="BU64" s="246">
        <v>570.70000000000005</v>
      </c>
      <c r="BV64" s="246">
        <v>592.9</v>
      </c>
      <c r="BW64" s="246">
        <v>614.70000000000005</v>
      </c>
      <c r="BX64" s="246">
        <v>631.6</v>
      </c>
      <c r="BY64" s="246">
        <v>632.5</v>
      </c>
      <c r="CA64" s="246">
        <v>0</v>
      </c>
      <c r="CB64" s="246">
        <v>0</v>
      </c>
      <c r="CC64" s="246">
        <v>0</v>
      </c>
      <c r="CD64" s="246">
        <v>0</v>
      </c>
      <c r="CE64" s="246">
        <v>0</v>
      </c>
      <c r="CF64" s="246">
        <v>0</v>
      </c>
      <c r="CG64" s="246">
        <v>-22.199999999999989</v>
      </c>
      <c r="CH64" s="246">
        <v>-21.599999999999966</v>
      </c>
      <c r="CI64" s="246">
        <v>-18.299999999999955</v>
      </c>
      <c r="CJ64" s="246">
        <v>-13.099999999999909</v>
      </c>
      <c r="CK64" s="246">
        <v>-6.6000000000000227</v>
      </c>
      <c r="CL64" s="246">
        <v>-2.9000000000000909</v>
      </c>
      <c r="CM64" s="246">
        <v>-2.5</v>
      </c>
      <c r="CN64" s="246">
        <v>-1.2000000000000455</v>
      </c>
      <c r="CO64" s="246">
        <v>1.3999999999999773</v>
      </c>
      <c r="CP64" s="246">
        <v>6.3999999999999773</v>
      </c>
      <c r="CU64" s="246">
        <v>0</v>
      </c>
      <c r="CV64" s="246">
        <v>0</v>
      </c>
      <c r="CW64" s="246">
        <v>0</v>
      </c>
      <c r="CX64" s="246">
        <v>0</v>
      </c>
      <c r="CY64" s="246">
        <v>0</v>
      </c>
      <c r="CZ64" s="246">
        <v>0</v>
      </c>
      <c r="DA64" s="246">
        <v>431.8</v>
      </c>
      <c r="DB64" s="246">
        <v>478.6</v>
      </c>
      <c r="DC64" s="246">
        <v>565.29999999999995</v>
      </c>
      <c r="DD64" s="246">
        <v>573.29999999999995</v>
      </c>
      <c r="DE64" s="246">
        <v>516.4</v>
      </c>
      <c r="DF64" s="246">
        <v>473.5</v>
      </c>
      <c r="DG64" s="246">
        <v>487</v>
      </c>
      <c r="DJ64" s="227"/>
      <c r="DK64" s="227"/>
      <c r="DW64" s="227"/>
      <c r="DZ64" s="282"/>
      <c r="EB64" s="246">
        <v>411</v>
      </c>
      <c r="EC64" s="246">
        <v>431.8</v>
      </c>
      <c r="ED64" s="246">
        <v>442.4</v>
      </c>
      <c r="EE64" s="246">
        <v>453.2</v>
      </c>
      <c r="EF64" s="246">
        <v>460.5</v>
      </c>
      <c r="EG64" s="246">
        <v>469.6</v>
      </c>
      <c r="EH64" s="246">
        <v>479.8</v>
      </c>
      <c r="EI64" s="246">
        <v>490.6</v>
      </c>
      <c r="EJ64" s="246">
        <v>497</v>
      </c>
      <c r="EK64" s="246">
        <v>500.6</v>
      </c>
      <c r="EL64" s="246">
        <v>506.1</v>
      </c>
      <c r="EM64" s="246">
        <v>512.1</v>
      </c>
      <c r="EN64" s="246">
        <v>521.1</v>
      </c>
      <c r="EP64" s="246">
        <v>479.3</v>
      </c>
      <c r="EQ64" s="246">
        <v>478.6</v>
      </c>
      <c r="ER64" s="246">
        <v>484.8</v>
      </c>
      <c r="ES64" s="246">
        <v>499.1</v>
      </c>
      <c r="ET64" s="246">
        <v>520.20000000000005</v>
      </c>
      <c r="EU64" s="246">
        <v>552.5</v>
      </c>
      <c r="EV64" s="246">
        <v>592.4</v>
      </c>
      <c r="EW64" s="246">
        <v>628.4</v>
      </c>
      <c r="EX64" s="246">
        <v>654.5</v>
      </c>
      <c r="EY64" s="246">
        <v>673.3</v>
      </c>
      <c r="EZ64" s="246">
        <v>691.1</v>
      </c>
      <c r="FA64" s="246">
        <v>704.4</v>
      </c>
      <c r="FB64" s="246">
        <v>718.1</v>
      </c>
      <c r="FD64" s="246">
        <v>534.70000000000005</v>
      </c>
      <c r="FE64" s="246">
        <v>565.29999999999995</v>
      </c>
      <c r="FF64" s="246">
        <v>588</v>
      </c>
      <c r="FG64" s="246">
        <v>612.29999999999995</v>
      </c>
      <c r="FH64" s="246">
        <v>633.5</v>
      </c>
      <c r="FI64" s="246">
        <v>660.3</v>
      </c>
      <c r="FJ64" s="246">
        <v>688.2</v>
      </c>
      <c r="FK64" s="246">
        <v>709.6</v>
      </c>
      <c r="FL64" s="246">
        <v>721.3</v>
      </c>
      <c r="FM64" s="246">
        <v>721.3</v>
      </c>
      <c r="FO64" s="246">
        <v>541.79999999999995</v>
      </c>
      <c r="FP64" s="246">
        <v>573.29999999999995</v>
      </c>
      <c r="FQ64" s="246">
        <v>603.1</v>
      </c>
      <c r="FR64" s="246">
        <v>636.79999999999995</v>
      </c>
      <c r="FS64" s="246">
        <v>673.5</v>
      </c>
      <c r="FT64" s="246">
        <v>708.7</v>
      </c>
      <c r="FU64" s="246">
        <v>739.9</v>
      </c>
      <c r="FV64" s="246">
        <v>773.6</v>
      </c>
      <c r="FW64" s="246">
        <v>807.9</v>
      </c>
      <c r="FX64" s="246">
        <v>837.2</v>
      </c>
      <c r="FY64" s="246">
        <v>852</v>
      </c>
      <c r="GA64" s="246">
        <v>572.4</v>
      </c>
      <c r="GB64" s="246">
        <v>602</v>
      </c>
      <c r="GC64" s="246">
        <v>635.5</v>
      </c>
      <c r="GD64" s="246">
        <v>672.1</v>
      </c>
      <c r="GE64" s="246">
        <v>707.3</v>
      </c>
      <c r="GF64" s="246">
        <v>738.4</v>
      </c>
      <c r="GG64" s="246">
        <v>772.1</v>
      </c>
      <c r="GH64" s="246">
        <v>806.3</v>
      </c>
      <c r="GI64" s="246">
        <v>835.5</v>
      </c>
      <c r="GJ64" s="246">
        <v>850.1</v>
      </c>
      <c r="GL64" s="264">
        <v>483.1</v>
      </c>
      <c r="GM64" s="246">
        <v>516.4</v>
      </c>
      <c r="GN64" s="246">
        <v>546.6</v>
      </c>
      <c r="GO64" s="246">
        <v>567.9</v>
      </c>
      <c r="GP64" s="246">
        <v>587.5</v>
      </c>
      <c r="GQ64" s="246">
        <v>602.5</v>
      </c>
      <c r="GR64" s="246">
        <v>617</v>
      </c>
      <c r="GS64" s="246">
        <v>630.70000000000005</v>
      </c>
      <c r="GT64" s="246">
        <v>637.5</v>
      </c>
      <c r="GU64" s="246">
        <v>637.5</v>
      </c>
      <c r="GW64" s="246">
        <v>458.3</v>
      </c>
      <c r="GX64" s="246">
        <v>473.5</v>
      </c>
      <c r="GY64" s="246">
        <v>487</v>
      </c>
      <c r="GZ64" s="246">
        <v>505.7</v>
      </c>
      <c r="HA64" s="246">
        <v>525.20000000000005</v>
      </c>
      <c r="HB64" s="246">
        <v>544.5</v>
      </c>
      <c r="HC64" s="246">
        <v>560.20000000000005</v>
      </c>
      <c r="HD64" s="246">
        <v>568.20000000000005</v>
      </c>
      <c r="HE64" s="246">
        <v>569.9</v>
      </c>
      <c r="HF64" s="246">
        <v>569.9</v>
      </c>
      <c r="HH64" s="246">
        <v>534.70000000000005</v>
      </c>
      <c r="HI64" s="246">
        <v>541.79999999999995</v>
      </c>
      <c r="HJ64" s="246">
        <v>541.70000000000005</v>
      </c>
      <c r="HK64" s="246">
        <v>563.1</v>
      </c>
      <c r="HL64" s="246">
        <v>586.79999999999995</v>
      </c>
      <c r="HM64" s="246">
        <v>613.4</v>
      </c>
      <c r="HN64" s="246">
        <v>638.6</v>
      </c>
      <c r="HO64" s="246">
        <v>658.1</v>
      </c>
      <c r="HP64" s="246">
        <v>676.1</v>
      </c>
      <c r="HQ64" s="246">
        <v>691.6</v>
      </c>
      <c r="HR64" s="246">
        <v>700.7</v>
      </c>
      <c r="HS64" s="246">
        <v>700.7</v>
      </c>
    </row>
    <row r="65" spans="3:227" ht="15" customHeight="1">
      <c r="C65" s="205"/>
      <c r="E65" s="440"/>
      <c r="F65" s="440"/>
      <c r="G65" s="440"/>
      <c r="H65" s="29"/>
      <c r="I65" s="29"/>
      <c r="J65" s="29"/>
      <c r="K65" s="29"/>
      <c r="CU65" s="195">
        <v>0</v>
      </c>
      <c r="CV65" s="195">
        <v>0</v>
      </c>
      <c r="CW65" s="195">
        <v>0</v>
      </c>
      <c r="CX65" s="195">
        <v>0</v>
      </c>
      <c r="CY65" s="195">
        <v>0</v>
      </c>
      <c r="CZ65" s="195">
        <v>0</v>
      </c>
      <c r="DA65" s="195">
        <v>0</v>
      </c>
      <c r="DB65" s="195">
        <v>0</v>
      </c>
      <c r="DC65" s="195">
        <v>0</v>
      </c>
      <c r="DD65" s="195">
        <v>0</v>
      </c>
      <c r="DE65" s="195">
        <v>0</v>
      </c>
      <c r="DF65" s="195">
        <v>0</v>
      </c>
      <c r="DG65" s="195">
        <v>0</v>
      </c>
      <c r="DJ65" s="227"/>
      <c r="DK65" s="227"/>
      <c r="DW65" s="227"/>
      <c r="DZ65" s="282"/>
      <c r="EB65" s="246"/>
      <c r="EC65" s="246"/>
      <c r="ED65" s="246"/>
      <c r="EE65" s="246"/>
      <c r="EF65" s="246"/>
      <c r="EG65" s="246"/>
      <c r="EH65" s="246"/>
      <c r="EI65" s="246"/>
      <c r="EJ65" s="246"/>
      <c r="EK65" s="246"/>
      <c r="EL65" s="246"/>
      <c r="EM65" s="246"/>
      <c r="EN65" s="246"/>
      <c r="EP65" s="195"/>
      <c r="EQ65" s="195"/>
      <c r="ER65" s="195"/>
      <c r="ES65" s="195"/>
      <c r="ET65" s="195"/>
      <c r="EU65" s="195"/>
      <c r="EV65" s="195"/>
      <c r="EW65" s="195"/>
      <c r="EX65" s="195"/>
      <c r="EY65" s="195"/>
      <c r="EZ65" s="195"/>
      <c r="FA65" s="195"/>
      <c r="FB65" s="195"/>
      <c r="FD65" s="195"/>
      <c r="FE65" s="195"/>
      <c r="FF65" s="195"/>
      <c r="FG65" s="195"/>
      <c r="FH65" s="195"/>
      <c r="FI65" s="195"/>
      <c r="FJ65" s="195"/>
      <c r="FK65" s="195"/>
      <c r="FL65" s="195"/>
      <c r="FM65" s="195"/>
      <c r="GA65" s="195"/>
      <c r="GB65" s="195"/>
      <c r="GC65" s="195"/>
      <c r="GD65" s="195"/>
      <c r="GE65" s="195"/>
      <c r="GF65" s="195"/>
      <c r="GG65" s="195"/>
      <c r="GH65" s="195"/>
      <c r="GI65" s="195"/>
      <c r="GJ65" s="195"/>
      <c r="GL65" s="195"/>
      <c r="GM65" s="195"/>
      <c r="GN65" s="195"/>
      <c r="GO65" s="195"/>
      <c r="GP65" s="195"/>
      <c r="GQ65" s="195"/>
      <c r="GR65" s="195"/>
      <c r="GS65" s="195"/>
      <c r="GT65" s="195"/>
      <c r="GU65" s="195"/>
    </row>
    <row r="66" spans="3:227" ht="15" customHeight="1">
      <c r="C66" s="205"/>
      <c r="E66" s="443" t="s">
        <v>504</v>
      </c>
      <c r="F66" s="443"/>
      <c r="G66" s="443"/>
      <c r="H66" s="29"/>
      <c r="I66" s="29"/>
      <c r="J66" s="29"/>
      <c r="K66" s="29"/>
      <c r="S66" s="271">
        <v>345.29234414105053</v>
      </c>
      <c r="T66" s="271">
        <v>293.95688653341392</v>
      </c>
      <c r="U66" s="271">
        <v>285.59117200345497</v>
      </c>
      <c r="V66" s="271">
        <v>286.49328271527463</v>
      </c>
      <c r="W66" s="271">
        <v>279.32562483399181</v>
      </c>
      <c r="X66" s="271">
        <v>277.42043415481885</v>
      </c>
      <c r="Y66" s="271">
        <v>270.62773677331023</v>
      </c>
      <c r="Z66" s="271">
        <v>261.21100397322323</v>
      </c>
      <c r="AA66" s="271">
        <v>248.49010860092102</v>
      </c>
      <c r="AB66" s="271">
        <v>240.35025741038072</v>
      </c>
      <c r="AC66" s="271">
        <v>242.00648078709492</v>
      </c>
      <c r="AD66" s="271">
        <v>268.53603584825629</v>
      </c>
      <c r="AE66" s="271">
        <v>283.57045129297319</v>
      </c>
      <c r="AF66" s="271">
        <v>538.59210886593348</v>
      </c>
      <c r="AG66" s="271">
        <v>1320.9459765754304</v>
      </c>
      <c r="AH66" s="271">
        <v>2499.6093355024304</v>
      </c>
      <c r="AI66" s="271">
        <v>3833.584459956885</v>
      </c>
      <c r="AJ66" s="271">
        <v>5180.1142087713315</v>
      </c>
      <c r="AL66" s="247">
        <v>293.95688653341392</v>
      </c>
      <c r="AM66" s="247">
        <v>285.58882781612044</v>
      </c>
      <c r="AN66" s="247">
        <v>289.87493972788741</v>
      </c>
      <c r="AO66" s="247">
        <v>296.75597648689222</v>
      </c>
      <c r="AP66" s="247">
        <v>305.98211023149628</v>
      </c>
      <c r="AQ66" s="247">
        <v>306.54742479520894</v>
      </c>
      <c r="AR66" s="247">
        <v>298.14874920027825</v>
      </c>
      <c r="AS66" s="247">
        <v>286.26846184353906</v>
      </c>
      <c r="AT66" s="247">
        <v>279.06596590183631</v>
      </c>
      <c r="AU66" s="247">
        <v>281.61216610078213</v>
      </c>
      <c r="AV66" s="247">
        <v>310.14902796032635</v>
      </c>
      <c r="AX66" s="246">
        <v>0</v>
      </c>
      <c r="AY66" s="246">
        <v>2.3441873345291242E-3</v>
      </c>
      <c r="AZ66" s="246">
        <v>-3.3816570126127772</v>
      </c>
      <c r="BA66" s="246">
        <v>-17.430351652900413</v>
      </c>
      <c r="BB66" s="246">
        <v>-28.561676076677429</v>
      </c>
      <c r="BC66" s="246">
        <v>-35.919688021898708</v>
      </c>
      <c r="BD66" s="246">
        <v>-36.937745227055018</v>
      </c>
      <c r="BE66" s="246">
        <v>-37.778353242618039</v>
      </c>
      <c r="BF66" s="246">
        <v>-38.715708491455587</v>
      </c>
      <c r="BG66" s="246">
        <v>-39.605685313687218</v>
      </c>
      <c r="BH66" s="246">
        <v>-41.61299211207006</v>
      </c>
      <c r="BJ66" s="246"/>
      <c r="BK66" s="246"/>
      <c r="BL66" s="246"/>
      <c r="BM66" s="246"/>
      <c r="BN66" s="246">
        <v>345.29234414105053</v>
      </c>
      <c r="BO66" s="246">
        <v>284.83880779507047</v>
      </c>
      <c r="BP66" s="246">
        <v>356.75535581202729</v>
      </c>
      <c r="BQ66" s="246">
        <v>410.12789624824444</v>
      </c>
      <c r="BR66" s="246">
        <v>437.33409730980247</v>
      </c>
      <c r="BS66" s="246">
        <v>460.37003850888425</v>
      </c>
      <c r="BT66" s="246">
        <v>477.07836616118584</v>
      </c>
      <c r="BU66" s="246">
        <v>471.19799119499487</v>
      </c>
      <c r="BV66" s="246">
        <v>453.32418818806707</v>
      </c>
      <c r="BW66" s="246">
        <v>421.60286003358681</v>
      </c>
      <c r="BX66" s="246">
        <v>386.54563137447991</v>
      </c>
      <c r="BY66" s="246">
        <v>361.32149617701987</v>
      </c>
      <c r="CA66" s="246">
        <v>0</v>
      </c>
      <c r="CB66" s="246">
        <v>0</v>
      </c>
      <c r="CC66" s="246">
        <v>0</v>
      </c>
      <c r="CD66" s="246">
        <v>0</v>
      </c>
      <c r="CE66" s="246">
        <v>0</v>
      </c>
      <c r="CF66" s="246">
        <v>9.1180787383434563</v>
      </c>
      <c r="CG66" s="246">
        <v>-71.164183808572318</v>
      </c>
      <c r="CH66" s="246">
        <v>-123.63461353296981</v>
      </c>
      <c r="CI66" s="246">
        <v>-158.00847247581066</v>
      </c>
      <c r="CJ66" s="246">
        <v>-182.9496043540654</v>
      </c>
      <c r="CK66" s="246">
        <v>-206.45062938787561</v>
      </c>
      <c r="CL66" s="246">
        <v>-209.98698722177164</v>
      </c>
      <c r="CM66" s="246">
        <v>-204.83407958714605</v>
      </c>
      <c r="CN66" s="246">
        <v>-181.25260262320609</v>
      </c>
      <c r="CO66" s="246">
        <v>-144.539150587385</v>
      </c>
      <c r="CP66" s="246">
        <v>-92.785460328763577</v>
      </c>
      <c r="CU66" s="246">
        <v>0</v>
      </c>
      <c r="CV66" s="246">
        <v>0</v>
      </c>
      <c r="CW66" s="246">
        <v>0</v>
      </c>
      <c r="CX66" s="246">
        <v>0</v>
      </c>
      <c r="CY66" s="246">
        <v>0</v>
      </c>
      <c r="CZ66" s="246">
        <v>0</v>
      </c>
      <c r="DA66" s="246">
        <v>0</v>
      </c>
      <c r="DB66" s="246">
        <v>-87.040394705392984</v>
      </c>
      <c r="DC66" s="246">
        <v>-45.248533121336692</v>
      </c>
      <c r="DD66" s="246">
        <v>34.990326557886448</v>
      </c>
      <c r="DE66" s="246">
        <v>-12.758302674506183</v>
      </c>
      <c r="DF66" s="246">
        <v>22.808750272160523</v>
      </c>
      <c r="DG66" s="246">
        <v>2.5043251775914257</v>
      </c>
      <c r="DJ66" s="227"/>
      <c r="DK66" s="227"/>
      <c r="DZ66" s="282"/>
      <c r="EB66" s="246"/>
      <c r="EC66" s="246"/>
      <c r="ED66" s="246"/>
      <c r="EE66" s="246"/>
      <c r="EF66" s="246"/>
      <c r="EG66" s="246"/>
      <c r="EH66" s="246"/>
      <c r="EI66" s="246"/>
      <c r="EJ66" s="246"/>
      <c r="EK66" s="246"/>
      <c r="EL66" s="246"/>
      <c r="EM66" s="246"/>
      <c r="EN66" s="246"/>
      <c r="EP66" s="246">
        <v>87.398428574402487</v>
      </c>
      <c r="EQ66" s="246">
        <v>-87.040394705392984</v>
      </c>
      <c r="ER66" s="246">
        <v>-73.994841207919507</v>
      </c>
      <c r="ES66" s="246">
        <v>-29.531395703595621</v>
      </c>
      <c r="ET66" s="246">
        <v>100.46967340541667</v>
      </c>
      <c r="EU66" s="246">
        <v>221.79449155342931</v>
      </c>
      <c r="EV66" s="246">
        <v>320.86278218713056</v>
      </c>
      <c r="EW66" s="246">
        <v>376.16853953575549</v>
      </c>
      <c r="EX66" s="246">
        <v>371.3418143285657</v>
      </c>
      <c r="EY66" s="246">
        <v>358.69023966232044</v>
      </c>
      <c r="EZ66" s="246">
        <v>371.13635099440853</v>
      </c>
      <c r="FA66" s="246">
        <v>392.86952081569137</v>
      </c>
      <c r="FB66" s="246">
        <v>424.55495041763203</v>
      </c>
      <c r="FD66" s="246">
        <v>57.672845802032413</v>
      </c>
      <c r="FE66" s="246">
        <v>-45.248533121336692</v>
      </c>
      <c r="FF66" s="246">
        <v>-140.35969112340592</v>
      </c>
      <c r="FG66" s="246">
        <v>-42.078204835299516</v>
      </c>
      <c r="FH66" s="246">
        <v>18.298267830431485</v>
      </c>
      <c r="FI66" s="246">
        <v>61.521192454992274</v>
      </c>
      <c r="FJ66" s="246">
        <v>95.398018345219384</v>
      </c>
      <c r="FK66" s="246">
        <v>97.337460216832653</v>
      </c>
      <c r="FL66" s="246">
        <v>83.46439582895897</v>
      </c>
      <c r="FM66" s="246">
        <v>6.3527648874056126</v>
      </c>
      <c r="FO66" s="246">
        <v>51.598757548515579</v>
      </c>
      <c r="FP66" s="246">
        <v>34.990326557886448</v>
      </c>
      <c r="FQ66" s="246">
        <v>23.163212722927398</v>
      </c>
      <c r="FR66" s="246">
        <v>28.546783721815018</v>
      </c>
      <c r="FS66" s="246">
        <v>68.074663415238376</v>
      </c>
      <c r="FT66" s="246">
        <v>77.440399537337555</v>
      </c>
      <c r="FU66" s="246">
        <v>70.943954127897996</v>
      </c>
      <c r="FV66" s="246">
        <v>80.39271443529492</v>
      </c>
      <c r="FW66" s="246">
        <v>89.702904048545008</v>
      </c>
      <c r="FX66" s="246">
        <v>107.49259475510098</v>
      </c>
      <c r="FY66" s="246">
        <v>111.11504746189343</v>
      </c>
      <c r="GA66" s="246">
        <v>59.925484735795123</v>
      </c>
      <c r="GB66" s="246">
        <v>49.022650740252544</v>
      </c>
      <c r="GC66" s="246">
        <v>55.83232548688045</v>
      </c>
      <c r="GD66" s="246">
        <v>97.257643575346492</v>
      </c>
      <c r="GE66" s="246">
        <v>108.73097214768364</v>
      </c>
      <c r="GF66" s="246">
        <v>104.2769169571352</v>
      </c>
      <c r="GG66" s="246">
        <v>116.04055705300073</v>
      </c>
      <c r="GH66" s="246">
        <v>127.64054014807141</v>
      </c>
      <c r="GI66" s="246">
        <v>147.89750141903426</v>
      </c>
      <c r="GJ66" s="246">
        <v>153.96732327487825</v>
      </c>
      <c r="GL66" s="246">
        <v>17.134338027729513</v>
      </c>
      <c r="GM66" s="285">
        <v>-12.758302674506183</v>
      </c>
      <c r="GN66" s="285">
        <v>11.296830656719436</v>
      </c>
      <c r="GO66" s="246">
        <v>84.8522197878101</v>
      </c>
      <c r="GP66" s="246">
        <v>101.86259097417636</v>
      </c>
      <c r="GQ66" s="246">
        <v>112.4061839766907</v>
      </c>
      <c r="GR66" s="246">
        <v>147.50851150720393</v>
      </c>
      <c r="GS66" s="246">
        <v>194.59222767000017</v>
      </c>
      <c r="GT66" s="246">
        <v>244.68787697479132</v>
      </c>
      <c r="GU66" s="246">
        <v>313.09893246360991</v>
      </c>
      <c r="GW66" s="247">
        <v>30.753624773567935</v>
      </c>
      <c r="GX66" s="247">
        <v>22.808750272160523</v>
      </c>
      <c r="GY66" s="247">
        <v>2.5043251775914257</v>
      </c>
      <c r="GZ66" s="246">
        <v>-1.9111194525402482</v>
      </c>
      <c r="HA66" s="246">
        <v>-0.96381083762227604</v>
      </c>
      <c r="HB66" s="246">
        <v>4.1063381281569491</v>
      </c>
      <c r="HC66" s="246">
        <v>-2.7067739973405764</v>
      </c>
      <c r="HD66" s="246">
        <v>-28.830478617444243</v>
      </c>
      <c r="HE66" s="246">
        <v>-39.553451144139501</v>
      </c>
      <c r="HF66" s="246">
        <v>-21.827440223961361</v>
      </c>
      <c r="HH66" s="246">
        <v>109.15768203000002</v>
      </c>
      <c r="HI66" s="246">
        <v>81.55622353000004</v>
      </c>
      <c r="HJ66" s="246">
        <v>19.232213267705191</v>
      </c>
      <c r="HK66" s="246">
        <v>80.45798539793654</v>
      </c>
      <c r="HL66" s="246">
        <v>119.33198032978763</v>
      </c>
      <c r="HM66" s="246">
        <v>148.00230695227884</v>
      </c>
      <c r="HN66" s="246">
        <v>142.75597388586641</v>
      </c>
      <c r="HO66" s="246">
        <v>112.38544286493391</v>
      </c>
      <c r="HP66" s="246">
        <v>89.086066691695464</v>
      </c>
      <c r="HQ66" s="246">
        <v>71.349465373328997</v>
      </c>
      <c r="HR66" s="246">
        <v>59.363544228045328</v>
      </c>
      <c r="HS66" s="246">
        <v>74.488325174863576</v>
      </c>
    </row>
    <row r="67" spans="3:227" ht="15" customHeight="1">
      <c r="C67" s="205"/>
      <c r="E67" s="443" t="s">
        <v>505</v>
      </c>
      <c r="F67" s="443"/>
      <c r="G67" s="443"/>
      <c r="H67" s="29"/>
      <c r="I67" s="29"/>
      <c r="J67" s="29"/>
      <c r="K67" s="29"/>
      <c r="S67" s="271">
        <v>-69.792344141050535</v>
      </c>
      <c r="T67" s="271">
        <v>-9.0568865334138877</v>
      </c>
      <c r="U67" s="271">
        <v>-7.391172003454983</v>
      </c>
      <c r="V67" s="271">
        <v>-1.6932827152746199</v>
      </c>
      <c r="W67" s="271">
        <v>15.274375166008213</v>
      </c>
      <c r="X67" s="271">
        <v>30.67956584518123</v>
      </c>
      <c r="Y67" s="271">
        <v>51.272263226689802</v>
      </c>
      <c r="Z67" s="271">
        <v>71.588996026776726</v>
      </c>
      <c r="AA67" s="271">
        <v>97.109891399078947</v>
      </c>
      <c r="AB67" s="271">
        <v>121.14974258961928</v>
      </c>
      <c r="AC67" s="271">
        <v>128.49351921290508</v>
      </c>
      <c r="AD67" s="271">
        <v>94.663964151743698</v>
      </c>
      <c r="AE67" s="271">
        <v>75.929548707026811</v>
      </c>
      <c r="AF67" s="271">
        <v>-179.09210886593348</v>
      </c>
      <c r="AG67" s="271">
        <v>-961.44597657543034</v>
      </c>
      <c r="AH67" s="271">
        <v>-2140.1093355024304</v>
      </c>
      <c r="AI67" s="271">
        <v>-3474.084459956885</v>
      </c>
      <c r="AJ67" s="271">
        <v>-4820.6142087713315</v>
      </c>
      <c r="AL67" s="247">
        <v>-9.0568865334138877</v>
      </c>
      <c r="AM67" s="247">
        <v>-8.4888278161204198</v>
      </c>
      <c r="AN67" s="247">
        <v>-5.674939727887363</v>
      </c>
      <c r="AO67" s="247">
        <v>-2.6559764868922002</v>
      </c>
      <c r="AP67" s="247">
        <v>1.71788976850371</v>
      </c>
      <c r="AQ67" s="247">
        <v>14.752575204791015</v>
      </c>
      <c r="AR67" s="247">
        <v>34.051250799721743</v>
      </c>
      <c r="AS67" s="247">
        <v>58.731538156460942</v>
      </c>
      <c r="AT67" s="247">
        <v>81.83403409816367</v>
      </c>
      <c r="AU67" s="247">
        <v>88.287833899217844</v>
      </c>
      <c r="AV67" s="247">
        <v>52.350972039673593</v>
      </c>
      <c r="AX67" s="246">
        <v>0</v>
      </c>
      <c r="AY67" s="246">
        <v>1.0976558126654368</v>
      </c>
      <c r="AZ67" s="246">
        <v>3.9816570126127431</v>
      </c>
      <c r="BA67" s="246">
        <v>17.930351652900413</v>
      </c>
      <c r="BB67" s="246">
        <v>28.96167607667752</v>
      </c>
      <c r="BC67" s="246">
        <v>36.519688021898787</v>
      </c>
      <c r="BD67" s="246">
        <v>37.537745227054984</v>
      </c>
      <c r="BE67" s="246">
        <v>38.378353242618005</v>
      </c>
      <c r="BF67" s="246">
        <v>39.315708491455609</v>
      </c>
      <c r="BG67" s="246">
        <v>40.205685313687241</v>
      </c>
      <c r="BH67" s="246">
        <v>42.312992112070106</v>
      </c>
      <c r="BJ67" s="246"/>
      <c r="BK67" s="246"/>
      <c r="BL67" s="246"/>
      <c r="BM67" s="246"/>
      <c r="BN67" s="246">
        <v>-69.792344141050535</v>
      </c>
      <c r="BO67" s="246">
        <v>6.1192204929511718E-2</v>
      </c>
      <c r="BP67" s="246">
        <v>-65.655355812027324</v>
      </c>
      <c r="BQ67" s="246">
        <v>-113.1278962482445</v>
      </c>
      <c r="BR67" s="246">
        <v>-134.33409730980247</v>
      </c>
      <c r="BS67" s="246">
        <v>-148.17003850888432</v>
      </c>
      <c r="BT67" s="246">
        <v>-153.77836616118577</v>
      </c>
      <c r="BU67" s="246">
        <v>-137.3979911949948</v>
      </c>
      <c r="BV67" s="246">
        <v>-105.82418818806707</v>
      </c>
      <c r="BW67" s="246">
        <v>-59.502860033586785</v>
      </c>
      <c r="BX67" s="246">
        <v>-19.245631374479899</v>
      </c>
      <c r="BY67" s="246">
        <v>-4.4214961770198897</v>
      </c>
      <c r="CA67" s="246">
        <v>0</v>
      </c>
      <c r="CB67" s="246">
        <v>0</v>
      </c>
      <c r="CC67" s="246">
        <v>0</v>
      </c>
      <c r="CD67" s="246">
        <v>0</v>
      </c>
      <c r="CE67" s="246">
        <v>0</v>
      </c>
      <c r="CF67" s="246">
        <v>-9.1180787383433994</v>
      </c>
      <c r="CG67" s="246">
        <v>58.264183808572341</v>
      </c>
      <c r="CH67" s="246">
        <v>111.43461353296988</v>
      </c>
      <c r="CI67" s="246">
        <v>149.60847247581069</v>
      </c>
      <c r="CJ67" s="246">
        <v>178.84960435406555</v>
      </c>
      <c r="CK67" s="246">
        <v>205.05062938787557</v>
      </c>
      <c r="CL67" s="246">
        <v>208.98698722177153</v>
      </c>
      <c r="CM67" s="246">
        <v>202.93407958714602</v>
      </c>
      <c r="CN67" s="246">
        <v>180.65260262320606</v>
      </c>
      <c r="CO67" s="246">
        <v>147.73915058738498</v>
      </c>
      <c r="CP67" s="246">
        <v>99.085460328763588</v>
      </c>
      <c r="CU67" s="246">
        <v>0</v>
      </c>
      <c r="CV67" s="246">
        <v>0</v>
      </c>
      <c r="CW67" s="246">
        <v>0</v>
      </c>
      <c r="CX67" s="246">
        <v>0</v>
      </c>
      <c r="CY67" s="246">
        <v>0</v>
      </c>
      <c r="CZ67" s="246">
        <v>0</v>
      </c>
      <c r="DA67" s="246">
        <v>0</v>
      </c>
      <c r="DB67" s="246">
        <v>363.14039470539302</v>
      </c>
      <c r="DC67" s="246">
        <v>378.84853312133669</v>
      </c>
      <c r="DD67" s="246">
        <v>302.9096734421135</v>
      </c>
      <c r="DE67" s="246">
        <v>321.25830267450613</v>
      </c>
      <c r="DF67" s="246">
        <v>252.69124972783948</v>
      </c>
      <c r="DG67" s="246">
        <v>282.39567482240858</v>
      </c>
      <c r="DJ67" s="227"/>
      <c r="DK67" s="227"/>
      <c r="DZ67" s="282"/>
      <c r="EP67" s="246">
        <v>182.90157142559752</v>
      </c>
      <c r="EQ67" s="246">
        <v>363.14039470539302</v>
      </c>
      <c r="ER67" s="246">
        <v>356.49484120791954</v>
      </c>
      <c r="ES67" s="246">
        <v>319.03139570359565</v>
      </c>
      <c r="ET67" s="246">
        <v>206.63032659458338</v>
      </c>
      <c r="EU67" s="246">
        <v>112.1055084465707</v>
      </c>
      <c r="EV67" s="246">
        <v>35.837217812869426</v>
      </c>
      <c r="EW67" s="246">
        <v>-5.8685395357555308</v>
      </c>
      <c r="EX67" s="246">
        <v>10.458185671434308</v>
      </c>
      <c r="EY67" s="246">
        <v>34.609760337679518</v>
      </c>
      <c r="EZ67" s="246">
        <v>30.363649005591469</v>
      </c>
      <c r="FA67" s="246">
        <v>13.830479184308615</v>
      </c>
      <c r="FB67" s="246">
        <v>-9.754950417632017</v>
      </c>
      <c r="FD67" s="246">
        <v>260.62715419796763</v>
      </c>
      <c r="FE67" s="246">
        <v>378.84853312133669</v>
      </c>
      <c r="FF67" s="246">
        <v>486.45969112340595</v>
      </c>
      <c r="FG67" s="246">
        <v>399.57820483529946</v>
      </c>
      <c r="FH67" s="246">
        <v>353.30173216956854</v>
      </c>
      <c r="FI67" s="246">
        <v>327.77880754500768</v>
      </c>
      <c r="FJ67" s="246">
        <v>310.20198165478064</v>
      </c>
      <c r="FK67" s="246">
        <v>315.96253978316736</v>
      </c>
      <c r="FL67" s="246">
        <v>328.93560417104101</v>
      </c>
      <c r="FM67" s="246">
        <v>404.54723511259436</v>
      </c>
      <c r="FO67" s="246">
        <v>272.10124245148438</v>
      </c>
      <c r="FP67" s="246">
        <v>302.9096734421135</v>
      </c>
      <c r="FQ67" s="246">
        <v>333.33678727707263</v>
      </c>
      <c r="FR67" s="246">
        <v>351.65321627818491</v>
      </c>
      <c r="FS67" s="246">
        <v>332.92533658476162</v>
      </c>
      <c r="FT67" s="246">
        <v>339.5596004626625</v>
      </c>
      <c r="FU67" s="246">
        <v>363.556045872102</v>
      </c>
      <c r="FV67" s="246">
        <v>376.80728556470513</v>
      </c>
      <c r="FW67" s="246">
        <v>387.99709595145498</v>
      </c>
      <c r="FX67" s="246">
        <v>380.30740524489909</v>
      </c>
      <c r="FY67" s="246">
        <v>377.58495253810656</v>
      </c>
      <c r="GA67" s="246">
        <v>277.27451526420487</v>
      </c>
      <c r="GB67" s="246">
        <v>306.87734925974746</v>
      </c>
      <c r="GC67" s="246">
        <v>323.56767451311953</v>
      </c>
      <c r="GD67" s="246">
        <v>302.94235642465355</v>
      </c>
      <c r="GE67" s="246">
        <v>307.46902785231629</v>
      </c>
      <c r="GF67" s="246">
        <v>329.32308304286477</v>
      </c>
      <c r="GG67" s="246">
        <v>340.25944294699929</v>
      </c>
      <c r="GH67" s="246">
        <v>349.05945985192852</v>
      </c>
      <c r="GI67" s="246">
        <v>338.90249858096576</v>
      </c>
      <c r="GJ67" s="246">
        <v>333.53267672512175</v>
      </c>
      <c r="GL67" s="246">
        <v>275.0656619722705</v>
      </c>
      <c r="GM67" s="246">
        <v>321.25830267450613</v>
      </c>
      <c r="GN67" s="246">
        <v>311.20316934328059</v>
      </c>
      <c r="GO67" s="246">
        <v>248.24778021218987</v>
      </c>
      <c r="GP67" s="246">
        <v>240.03740902582365</v>
      </c>
      <c r="GQ67" s="246">
        <v>238.1938160233093</v>
      </c>
      <c r="GR67" s="246">
        <v>210.99148849279607</v>
      </c>
      <c r="GS67" s="246">
        <v>170.90777232999989</v>
      </c>
      <c r="GT67" s="246">
        <v>122.11212302520869</v>
      </c>
      <c r="GU67" s="246">
        <v>48.50106753639011</v>
      </c>
      <c r="GW67" s="247">
        <v>237.14637522643207</v>
      </c>
      <c r="GX67" s="247">
        <v>252.69124972783948</v>
      </c>
      <c r="GY67" s="247">
        <v>282.39567482240858</v>
      </c>
      <c r="GZ67" s="246">
        <v>298.71111945254023</v>
      </c>
      <c r="HA67" s="246">
        <v>310.26381083762232</v>
      </c>
      <c r="HB67" s="246">
        <v>314.59366187184304</v>
      </c>
      <c r="HC67" s="246">
        <v>327.60677399734061</v>
      </c>
      <c r="HD67" s="246">
        <v>356.23047861744431</v>
      </c>
      <c r="HE67" s="246">
        <v>364.25345114413949</v>
      </c>
      <c r="HF67" s="246">
        <v>345.82744022396133</v>
      </c>
      <c r="HH67" s="246">
        <v>209.14231797000002</v>
      </c>
      <c r="HI67" s="246">
        <v>242.14377646999992</v>
      </c>
      <c r="HJ67" s="246">
        <v>297.46778673229483</v>
      </c>
      <c r="HK67" s="246">
        <v>249.54201460206349</v>
      </c>
      <c r="HL67" s="246">
        <v>227.86801967021233</v>
      </c>
      <c r="HM67" s="246">
        <v>214.19769304772115</v>
      </c>
      <c r="HN67" s="246">
        <v>230.64402611413362</v>
      </c>
      <c r="HO67" s="246">
        <v>270.71455713506612</v>
      </c>
      <c r="HP67" s="246">
        <v>304.51393330830456</v>
      </c>
      <c r="HQ67" s="246">
        <v>330.55053462667104</v>
      </c>
      <c r="HR67" s="246">
        <v>343.43645577195474</v>
      </c>
      <c r="HS67" s="246">
        <v>322.61167482513645</v>
      </c>
    </row>
    <row r="68" spans="3:227" ht="15" customHeight="1">
      <c r="E68" s="284"/>
      <c r="F68" s="284"/>
      <c r="G68" s="284"/>
      <c r="H68" s="284"/>
      <c r="I68" s="284"/>
      <c r="J68" s="284"/>
      <c r="K68" s="284"/>
      <c r="L68" s="227"/>
      <c r="M68" s="227"/>
      <c r="N68" s="227"/>
      <c r="O68" s="227"/>
      <c r="P68" s="227"/>
      <c r="Q68" s="227"/>
      <c r="R68" s="227"/>
      <c r="S68" s="227"/>
      <c r="T68" s="227"/>
      <c r="U68" s="227"/>
      <c r="V68" s="227"/>
      <c r="W68" s="227"/>
      <c r="X68" s="227"/>
      <c r="Y68" s="227"/>
      <c r="Z68" s="227"/>
      <c r="AA68" s="227"/>
      <c r="AB68" s="227"/>
      <c r="AC68" s="227"/>
      <c r="AD68" s="227"/>
      <c r="AE68" s="227"/>
      <c r="AF68" s="227"/>
      <c r="AG68" s="227"/>
      <c r="AH68" s="227"/>
      <c r="AI68" s="227"/>
      <c r="AJ68" s="227"/>
      <c r="AL68" s="246"/>
      <c r="AM68" s="246"/>
      <c r="AN68" s="246"/>
      <c r="AO68" s="246"/>
      <c r="AP68" s="246"/>
      <c r="AQ68" s="246"/>
      <c r="AR68" s="246"/>
      <c r="AS68" s="246"/>
      <c r="AT68" s="246"/>
      <c r="AU68" s="246"/>
      <c r="AV68" s="246"/>
      <c r="AX68" s="246"/>
      <c r="AY68" s="246"/>
      <c r="AZ68" s="246"/>
      <c r="BA68" s="246"/>
      <c r="BB68" s="246"/>
      <c r="BC68" s="246"/>
      <c r="BD68" s="246"/>
      <c r="BE68" s="246"/>
      <c r="BF68" s="246"/>
      <c r="BG68" s="246"/>
      <c r="BH68" s="246"/>
      <c r="BJ68" s="246"/>
      <c r="BK68" s="246"/>
      <c r="BL68" s="246"/>
      <c r="BM68" s="246"/>
      <c r="BN68" s="246"/>
      <c r="BO68" s="246"/>
      <c r="BP68" s="246"/>
      <c r="BQ68" s="246"/>
      <c r="BR68" s="246"/>
      <c r="BS68" s="246"/>
      <c r="BT68" s="246"/>
      <c r="BU68" s="246"/>
      <c r="BV68" s="246"/>
      <c r="BW68" s="246"/>
      <c r="BX68" s="246"/>
      <c r="BY68" s="246"/>
      <c r="CA68" s="246"/>
      <c r="CB68" s="246"/>
      <c r="CC68" s="246"/>
      <c r="CD68" s="246"/>
      <c r="CE68" s="246"/>
      <c r="CF68" s="246"/>
      <c r="CG68" s="246"/>
      <c r="CH68" s="246"/>
      <c r="CI68" s="246"/>
      <c r="CJ68" s="246"/>
      <c r="CK68" s="246"/>
      <c r="CL68" s="246"/>
      <c r="CM68" s="246"/>
      <c r="CN68" s="246"/>
      <c r="CO68" s="246"/>
      <c r="CP68" s="246"/>
      <c r="CU68" s="246"/>
      <c r="CV68" s="246"/>
      <c r="CW68" s="246"/>
      <c r="CX68" s="246"/>
      <c r="CY68" s="246"/>
      <c r="CZ68" s="246"/>
      <c r="DA68" s="246"/>
      <c r="DB68" s="246"/>
      <c r="DC68" s="246"/>
      <c r="DD68" s="246"/>
      <c r="DE68" s="246"/>
      <c r="DF68" s="246"/>
      <c r="DG68" s="246"/>
      <c r="DJ68" s="227"/>
      <c r="DK68" s="227"/>
      <c r="DZ68" s="282"/>
      <c r="EP68" s="195"/>
      <c r="EQ68" s="195"/>
      <c r="ER68" s="195"/>
      <c r="ES68" s="195"/>
      <c r="ET68" s="195"/>
      <c r="EU68" s="195"/>
      <c r="EV68" s="195"/>
      <c r="EW68" s="195"/>
      <c r="EX68" s="195"/>
      <c r="EY68" s="195"/>
      <c r="EZ68" s="195"/>
      <c r="FA68" s="195"/>
      <c r="FB68" s="195"/>
      <c r="FD68" s="195"/>
      <c r="FE68" s="195"/>
      <c r="FF68" s="195"/>
      <c r="FG68" s="195"/>
      <c r="FH68" s="195"/>
      <c r="FI68" s="195"/>
      <c r="FJ68" s="195"/>
      <c r="FK68" s="195"/>
      <c r="FL68" s="195"/>
      <c r="FM68" s="195"/>
      <c r="GA68" s="195"/>
      <c r="GB68" s="195"/>
      <c r="GC68" s="195"/>
      <c r="GD68" s="195"/>
      <c r="GE68" s="195"/>
      <c r="GF68" s="195"/>
      <c r="GG68" s="195"/>
      <c r="GH68" s="195"/>
      <c r="GI68" s="195"/>
      <c r="GJ68" s="195"/>
      <c r="GL68" s="246"/>
      <c r="GM68" s="246"/>
      <c r="GN68" s="246"/>
      <c r="GO68" s="246"/>
      <c r="GP68" s="246"/>
      <c r="GQ68" s="246"/>
      <c r="GR68" s="246"/>
      <c r="GS68" s="246"/>
      <c r="GT68" s="246"/>
      <c r="GU68" s="246"/>
      <c r="GW68" s="246"/>
      <c r="GX68" s="246"/>
      <c r="GY68" s="246"/>
      <c r="GZ68" s="246"/>
      <c r="HA68" s="246"/>
      <c r="HB68" s="246"/>
      <c r="HC68" s="246"/>
      <c r="HD68" s="246"/>
      <c r="HE68" s="246"/>
      <c r="HF68" s="246"/>
      <c r="HH68" s="246"/>
      <c r="HI68" s="246"/>
      <c r="HJ68" s="246"/>
      <c r="HK68" s="246"/>
      <c r="HL68" s="246"/>
      <c r="HM68" s="246"/>
      <c r="HN68" s="246"/>
      <c r="HO68" s="246"/>
      <c r="HP68" s="246"/>
      <c r="HQ68" s="246"/>
      <c r="HR68" s="246"/>
      <c r="HS68" s="246"/>
    </row>
    <row r="69" spans="3:227" ht="15" hidden="1" customHeight="1" outlineLevel="1">
      <c r="E69" s="286" t="s">
        <v>506</v>
      </c>
      <c r="CU69" s="195"/>
      <c r="CV69" s="195"/>
      <c r="CW69" s="195"/>
      <c r="CX69" s="195"/>
      <c r="CY69" s="195"/>
      <c r="CZ69" s="195"/>
      <c r="DA69" s="195"/>
      <c r="DB69" s="195"/>
      <c r="DC69" s="195"/>
      <c r="DD69" s="195"/>
      <c r="DE69" s="195"/>
      <c r="DF69" s="195"/>
      <c r="DG69" s="195"/>
      <c r="DQ69" s="227"/>
      <c r="GA69" s="195"/>
      <c r="GB69" s="195"/>
      <c r="GC69" s="195"/>
      <c r="GD69" s="195"/>
      <c r="GE69" s="195"/>
      <c r="GF69" s="195"/>
      <c r="GG69" s="195"/>
      <c r="GH69" s="195"/>
      <c r="GI69" s="195"/>
      <c r="GJ69" s="195"/>
      <c r="GL69" s="232"/>
      <c r="GM69" s="231"/>
      <c r="GN69" s="231"/>
      <c r="GO69" s="231"/>
      <c r="GP69" s="231"/>
      <c r="GQ69" s="231"/>
      <c r="GR69" s="231"/>
      <c r="GS69" s="231"/>
      <c r="GT69" s="231"/>
      <c r="GU69" s="231"/>
    </row>
    <row r="70" spans="3:227" ht="15" hidden="1" customHeight="1" outlineLevel="1">
      <c r="G70" s="5" t="s">
        <v>507</v>
      </c>
      <c r="H70" s="287">
        <v>0</v>
      </c>
      <c r="I70" s="287">
        <v>0</v>
      </c>
      <c r="J70" s="287">
        <v>0</v>
      </c>
      <c r="K70" s="287">
        <v>0</v>
      </c>
      <c r="L70" s="287">
        <v>0</v>
      </c>
      <c r="M70" s="287">
        <v>0</v>
      </c>
      <c r="N70" s="287">
        <v>0</v>
      </c>
      <c r="O70" s="287">
        <v>0</v>
      </c>
      <c r="P70" s="287">
        <v>0</v>
      </c>
      <c r="Q70" s="287">
        <v>0</v>
      </c>
      <c r="R70" s="287">
        <v>0</v>
      </c>
      <c r="BJ70" s="195">
        <v>0</v>
      </c>
      <c r="BK70" s="195">
        <v>0</v>
      </c>
      <c r="BL70" s="195">
        <v>0</v>
      </c>
      <c r="BM70" s="195">
        <v>0</v>
      </c>
      <c r="CU70" s="195">
        <v>0</v>
      </c>
      <c r="CV70" s="195">
        <v>0</v>
      </c>
      <c r="CW70" s="195">
        <v>0</v>
      </c>
      <c r="CX70" s="195">
        <v>0</v>
      </c>
      <c r="CY70" s="195">
        <v>0</v>
      </c>
      <c r="CZ70" s="195">
        <v>0</v>
      </c>
      <c r="DA70" s="195">
        <v>0</v>
      </c>
      <c r="DB70" s="195">
        <v>0</v>
      </c>
      <c r="DC70" s="195">
        <v>0</v>
      </c>
      <c r="DD70" s="195">
        <v>0</v>
      </c>
      <c r="DE70" s="195">
        <v>0</v>
      </c>
      <c r="DF70" s="195">
        <v>0</v>
      </c>
      <c r="DG70" s="195">
        <v>0</v>
      </c>
      <c r="DN70" s="5">
        <v>0</v>
      </c>
      <c r="DQ70" s="227">
        <v>0</v>
      </c>
      <c r="DT70" s="227">
        <v>0</v>
      </c>
      <c r="DW70" s="5">
        <v>0</v>
      </c>
      <c r="DZ70" s="5">
        <v>0</v>
      </c>
      <c r="EB70" s="5">
        <v>0</v>
      </c>
      <c r="EC70" s="5">
        <v>0</v>
      </c>
      <c r="ED70" s="5">
        <v>0</v>
      </c>
      <c r="EE70" s="5">
        <v>0</v>
      </c>
      <c r="EF70" s="5">
        <v>0</v>
      </c>
      <c r="EG70" s="5">
        <v>0</v>
      </c>
      <c r="EH70" s="5">
        <v>0</v>
      </c>
      <c r="EI70" s="5">
        <v>0</v>
      </c>
      <c r="EJ70" s="5">
        <v>0</v>
      </c>
      <c r="EK70" s="5">
        <v>0</v>
      </c>
      <c r="EL70" s="5">
        <v>0</v>
      </c>
      <c r="EM70" s="5">
        <v>0</v>
      </c>
      <c r="EN70" s="5">
        <v>0</v>
      </c>
      <c r="FD70" s="5">
        <v>0</v>
      </c>
      <c r="FE70" s="5">
        <v>0</v>
      </c>
      <c r="FF70" s="5">
        <v>0</v>
      </c>
      <c r="FG70" s="5">
        <v>0</v>
      </c>
      <c r="FH70" s="5">
        <v>0</v>
      </c>
      <c r="FI70" s="5">
        <v>0</v>
      </c>
      <c r="FJ70" s="5">
        <v>0</v>
      </c>
      <c r="FK70" s="5">
        <v>0</v>
      </c>
      <c r="FL70" s="5">
        <v>0</v>
      </c>
      <c r="FM70" s="5">
        <v>0</v>
      </c>
      <c r="FO70" s="231">
        <v>0</v>
      </c>
      <c r="FP70" s="231">
        <v>0</v>
      </c>
      <c r="FQ70" s="231">
        <v>0</v>
      </c>
      <c r="FR70" s="231">
        <v>0</v>
      </c>
      <c r="FS70" s="231">
        <v>0</v>
      </c>
      <c r="FT70" s="231">
        <v>11.063297937100636</v>
      </c>
      <c r="FU70" s="231">
        <v>22.513811301999787</v>
      </c>
      <c r="FV70" s="231">
        <v>23.301794697569782</v>
      </c>
      <c r="FW70" s="231">
        <v>24.117357511984725</v>
      </c>
      <c r="FX70" s="231">
        <v>24.961465024904182</v>
      </c>
      <c r="FY70" s="231">
        <v>58.684434938740182</v>
      </c>
      <c r="GA70" s="232">
        <v>0</v>
      </c>
      <c r="GB70" s="231">
        <v>0</v>
      </c>
      <c r="GC70" s="231">
        <v>0</v>
      </c>
      <c r="GD70" s="231">
        <v>0</v>
      </c>
      <c r="GE70" s="231">
        <v>11.063297937100636</v>
      </c>
      <c r="GF70" s="231">
        <v>22.513811301999787</v>
      </c>
      <c r="GG70" s="231">
        <v>23.301794697569782</v>
      </c>
      <c r="GH70" s="231">
        <v>24.117357511984725</v>
      </c>
      <c r="GI70" s="231">
        <v>24.961465024904182</v>
      </c>
      <c r="GJ70" s="231">
        <v>58.684434938740182</v>
      </c>
      <c r="GL70" s="249"/>
      <c r="GM70" s="249"/>
      <c r="GN70" s="249"/>
      <c r="GO70" s="249"/>
      <c r="GP70" s="249"/>
      <c r="GQ70" s="249"/>
      <c r="GR70" s="249"/>
      <c r="GS70" s="249"/>
      <c r="GT70" s="249"/>
      <c r="GU70" s="249"/>
    </row>
    <row r="71" spans="3:227" ht="15" hidden="1" customHeight="1" outlineLevel="1">
      <c r="G71" s="5" t="s">
        <v>508</v>
      </c>
      <c r="H71" s="227">
        <v>20.707008559999998</v>
      </c>
      <c r="I71" s="227">
        <v>17.856781510000001</v>
      </c>
      <c r="J71" s="227">
        <v>37.042688740000003</v>
      </c>
      <c r="K71" s="227">
        <v>11.31462756</v>
      </c>
      <c r="L71" s="227">
        <v>65.369640250000003</v>
      </c>
      <c r="M71" s="227">
        <v>12.85081491</v>
      </c>
      <c r="N71" s="227">
        <v>19.818597520000001</v>
      </c>
      <c r="O71" s="227">
        <v>7.7992754800000004</v>
      </c>
      <c r="P71" s="227">
        <v>12.04966492</v>
      </c>
      <c r="Q71" s="288">
        <v>0</v>
      </c>
      <c r="R71" s="288">
        <v>0</v>
      </c>
      <c r="BJ71" s="195">
        <v>7.7992754800000004</v>
      </c>
      <c r="BK71" s="195">
        <v>12.04966492</v>
      </c>
      <c r="BL71" s="195">
        <v>0</v>
      </c>
      <c r="BM71" s="195">
        <v>0</v>
      </c>
      <c r="CU71" s="195">
        <v>15.9</v>
      </c>
      <c r="CV71" s="195">
        <v>36.723999999999997</v>
      </c>
      <c r="CW71" s="195">
        <v>31.491500261849499</v>
      </c>
      <c r="CX71" s="195">
        <v>45.271166000000001</v>
      </c>
      <c r="CY71" s="195">
        <v>63.482891000000002</v>
      </c>
      <c r="CZ71" s="195">
        <v>20</v>
      </c>
      <c r="DA71" s="195">
        <v>20</v>
      </c>
      <c r="DB71" s="195">
        <v>7.8066504300000004</v>
      </c>
      <c r="DC71" s="195">
        <v>0</v>
      </c>
      <c r="DD71" s="195">
        <v>0</v>
      </c>
      <c r="DE71" s="195">
        <v>0</v>
      </c>
      <c r="DF71" s="195">
        <v>0</v>
      </c>
      <c r="DG71" s="195">
        <v>0</v>
      </c>
      <c r="DJ71" s="227"/>
      <c r="DK71" s="227">
        <v>15.9</v>
      </c>
      <c r="DN71" s="227">
        <v>36.723999999999997</v>
      </c>
      <c r="DO71" s="227"/>
      <c r="DQ71" s="227">
        <v>31.491500261849499</v>
      </c>
      <c r="DT71" s="227">
        <v>45.271166000000001</v>
      </c>
      <c r="DW71" s="227">
        <v>63.482891000000002</v>
      </c>
      <c r="DZ71" s="227">
        <v>20</v>
      </c>
      <c r="EB71" s="227">
        <v>20</v>
      </c>
      <c r="EC71" s="227">
        <v>20</v>
      </c>
      <c r="ED71" s="227">
        <v>0.72563903000000096</v>
      </c>
      <c r="EE71" s="5">
        <v>0</v>
      </c>
      <c r="EF71" s="5">
        <v>0</v>
      </c>
      <c r="EG71" s="5">
        <v>0</v>
      </c>
      <c r="EH71" s="5">
        <v>0</v>
      </c>
      <c r="EI71" s="5">
        <v>0</v>
      </c>
      <c r="EJ71" s="5">
        <v>0</v>
      </c>
      <c r="EK71" s="5">
        <v>0</v>
      </c>
      <c r="EL71" s="5">
        <v>0</v>
      </c>
      <c r="EM71" s="5">
        <v>0</v>
      </c>
      <c r="EN71" s="5">
        <v>0</v>
      </c>
      <c r="EP71" s="227">
        <v>20</v>
      </c>
      <c r="EQ71" s="227">
        <v>7.8066504300000004</v>
      </c>
      <c r="ER71" s="5">
        <v>0</v>
      </c>
      <c r="ES71" s="5">
        <v>0</v>
      </c>
      <c r="ET71" s="5">
        <v>0</v>
      </c>
      <c r="EU71" s="5">
        <v>0</v>
      </c>
      <c r="EV71" s="5">
        <v>0</v>
      </c>
      <c r="EW71" s="5">
        <v>0</v>
      </c>
      <c r="EX71" s="5">
        <v>0</v>
      </c>
      <c r="FD71" s="227">
        <v>9.1586503700000019</v>
      </c>
      <c r="FE71" s="5">
        <v>0</v>
      </c>
      <c r="FF71" s="5">
        <v>0</v>
      </c>
      <c r="FG71" s="5">
        <v>0</v>
      </c>
      <c r="FH71" s="5">
        <v>0</v>
      </c>
      <c r="FI71" s="5">
        <v>0</v>
      </c>
      <c r="FJ71" s="5">
        <v>0</v>
      </c>
      <c r="FK71" s="5">
        <v>0</v>
      </c>
      <c r="FL71" s="5">
        <v>0</v>
      </c>
      <c r="FM71" s="5">
        <v>0</v>
      </c>
      <c r="GA71" s="195"/>
      <c r="GB71" s="195"/>
      <c r="GC71" s="195"/>
      <c r="GD71" s="195"/>
      <c r="GE71" s="195"/>
      <c r="GF71" s="195"/>
      <c r="GG71" s="195"/>
      <c r="GH71" s="195"/>
      <c r="GI71" s="195"/>
      <c r="GJ71" s="195"/>
      <c r="GL71" s="195"/>
      <c r="GM71" s="195"/>
      <c r="GN71" s="195"/>
      <c r="GO71" s="195"/>
      <c r="GP71" s="195"/>
      <c r="GQ71" s="195"/>
      <c r="GR71" s="195"/>
      <c r="GS71" s="195"/>
      <c r="GT71" s="195"/>
      <c r="GU71" s="195"/>
    </row>
    <row r="72" spans="3:227" ht="15" hidden="1" customHeight="1" outlineLevel="1">
      <c r="G72" s="5" t="s">
        <v>509</v>
      </c>
      <c r="H72" s="228">
        <v>55</v>
      </c>
      <c r="I72" s="228">
        <v>45</v>
      </c>
      <c r="J72" s="228">
        <v>45</v>
      </c>
      <c r="K72" s="287">
        <v>0</v>
      </c>
      <c r="L72" s="287">
        <v>0</v>
      </c>
      <c r="M72" s="287">
        <v>0</v>
      </c>
      <c r="N72" s="287">
        <v>0</v>
      </c>
      <c r="O72" s="287">
        <v>0</v>
      </c>
      <c r="P72" s="287">
        <v>0</v>
      </c>
      <c r="Q72" s="287">
        <v>0</v>
      </c>
      <c r="R72" s="287">
        <v>0</v>
      </c>
      <c r="BJ72" s="195">
        <v>0</v>
      </c>
      <c r="BK72" s="195">
        <v>0</v>
      </c>
      <c r="BL72" s="195">
        <v>0</v>
      </c>
      <c r="BM72" s="195">
        <v>0</v>
      </c>
      <c r="CU72" s="195">
        <v>45</v>
      </c>
      <c r="CV72" s="195">
        <v>45</v>
      </c>
      <c r="CW72" s="195">
        <v>45</v>
      </c>
      <c r="CX72" s="195">
        <v>0</v>
      </c>
      <c r="CY72" s="195">
        <v>0</v>
      </c>
      <c r="CZ72" s="195">
        <v>0</v>
      </c>
      <c r="DA72" s="195">
        <v>0</v>
      </c>
      <c r="DB72" s="195">
        <v>0</v>
      </c>
      <c r="DC72" s="195">
        <v>0</v>
      </c>
      <c r="DD72" s="195">
        <v>0</v>
      </c>
      <c r="DE72" s="195">
        <v>0</v>
      </c>
      <c r="DF72" s="195">
        <v>0</v>
      </c>
      <c r="DG72" s="195">
        <v>0</v>
      </c>
      <c r="DJ72" s="227"/>
      <c r="DK72" s="227">
        <v>45</v>
      </c>
      <c r="DN72" s="227">
        <v>45</v>
      </c>
      <c r="DO72" s="227"/>
      <c r="DQ72" s="227">
        <v>45</v>
      </c>
      <c r="DT72" s="227">
        <v>0</v>
      </c>
      <c r="DW72" s="236">
        <v>0</v>
      </c>
      <c r="DZ72" s="233">
        <v>0</v>
      </c>
      <c r="EB72" s="5">
        <v>0</v>
      </c>
      <c r="EC72" s="5">
        <v>0</v>
      </c>
      <c r="ED72" s="5">
        <v>0</v>
      </c>
      <c r="EE72" s="5">
        <v>0</v>
      </c>
      <c r="EF72" s="5">
        <v>0</v>
      </c>
      <c r="EG72" s="5">
        <v>0</v>
      </c>
      <c r="EH72" s="5">
        <v>0</v>
      </c>
      <c r="EI72" s="5">
        <v>0</v>
      </c>
      <c r="EJ72" s="5">
        <v>0</v>
      </c>
      <c r="EK72" s="5">
        <v>0</v>
      </c>
      <c r="EL72" s="5">
        <v>0</v>
      </c>
      <c r="EM72" s="5">
        <v>0</v>
      </c>
      <c r="EN72" s="5">
        <v>0</v>
      </c>
      <c r="EP72" s="5">
        <v>0</v>
      </c>
      <c r="EQ72" s="5">
        <v>0</v>
      </c>
      <c r="ER72" s="5">
        <v>0</v>
      </c>
      <c r="ES72" s="5">
        <v>0</v>
      </c>
      <c r="ET72" s="5">
        <v>0</v>
      </c>
      <c r="EU72" s="5">
        <v>0</v>
      </c>
      <c r="EV72" s="5">
        <v>0</v>
      </c>
      <c r="EW72" s="5">
        <v>0</v>
      </c>
      <c r="EX72" s="5">
        <v>0</v>
      </c>
      <c r="FD72" s="5">
        <v>0</v>
      </c>
      <c r="FE72" s="5">
        <v>0</v>
      </c>
      <c r="FF72" s="5">
        <v>0</v>
      </c>
      <c r="FG72" s="5">
        <v>0</v>
      </c>
      <c r="FH72" s="5">
        <v>0</v>
      </c>
      <c r="FI72" s="5">
        <v>0</v>
      </c>
      <c r="FJ72" s="5">
        <v>0</v>
      </c>
      <c r="FK72" s="5">
        <v>0</v>
      </c>
      <c r="FL72" s="5">
        <v>0</v>
      </c>
      <c r="FM72" s="5">
        <v>0</v>
      </c>
      <c r="GA72" s="195"/>
      <c r="GB72" s="195"/>
      <c r="GC72" s="195"/>
      <c r="GD72" s="195"/>
      <c r="GE72" s="195"/>
      <c r="GF72" s="195"/>
      <c r="GG72" s="195"/>
      <c r="GH72" s="195"/>
      <c r="GI72" s="195"/>
      <c r="GJ72" s="195"/>
      <c r="GL72" s="195"/>
      <c r="GM72" s="195"/>
      <c r="GN72" s="195"/>
      <c r="GO72" s="195"/>
      <c r="GP72" s="195"/>
      <c r="GQ72" s="195"/>
      <c r="GR72" s="195"/>
      <c r="GS72" s="195"/>
      <c r="GT72" s="195"/>
      <c r="GU72" s="195"/>
    </row>
    <row r="73" spans="3:227" ht="15" hidden="1" customHeight="1" outlineLevel="1">
      <c r="G73" s="5" t="s">
        <v>510</v>
      </c>
      <c r="H73" s="270">
        <v>-34.292991440000002</v>
      </c>
      <c r="I73" s="270">
        <v>-27.143218489999999</v>
      </c>
      <c r="J73" s="270">
        <v>-7.9573112599999973</v>
      </c>
      <c r="K73" s="227">
        <v>11.31462756</v>
      </c>
      <c r="L73" s="227">
        <v>65.369640250000003</v>
      </c>
      <c r="M73" s="227">
        <v>12.85081491</v>
      </c>
      <c r="N73" s="227">
        <v>19.818597520000001</v>
      </c>
      <c r="O73" s="227">
        <v>7.7992754800000004</v>
      </c>
      <c r="P73" s="227">
        <v>12.04966492</v>
      </c>
      <c r="Q73" s="227">
        <v>0</v>
      </c>
      <c r="R73" s="227">
        <v>0</v>
      </c>
      <c r="S73" s="227">
        <v>0</v>
      </c>
      <c r="T73" s="227">
        <v>76.533695099999989</v>
      </c>
      <c r="U73" s="227">
        <v>65.524619860991251</v>
      </c>
      <c r="V73" s="227">
        <v>66.451886271581159</v>
      </c>
      <c r="W73" s="227">
        <v>59.646719750613563</v>
      </c>
      <c r="X73" s="227">
        <v>54.915360292394809</v>
      </c>
      <c r="Y73" s="227">
        <v>56.467329908845073</v>
      </c>
      <c r="Z73" s="227">
        <v>57.858047408728545</v>
      </c>
      <c r="AA73" s="227">
        <v>58.91730730513455</v>
      </c>
      <c r="AB73" s="227">
        <v>60.234397662097166</v>
      </c>
      <c r="AC73" s="227">
        <v>61.709807541812424</v>
      </c>
      <c r="AD73" s="227">
        <v>63.228322036678904</v>
      </c>
      <c r="AE73" s="227">
        <v>64.791388088608088</v>
      </c>
      <c r="AF73" s="227">
        <v>64.297887764040865</v>
      </c>
      <c r="AG73" s="227">
        <v>65.22050877580233</v>
      </c>
      <c r="AH73" s="227">
        <v>66.882067212633132</v>
      </c>
      <c r="AI73" s="227">
        <v>68.594720689839392</v>
      </c>
      <c r="AJ73" s="227">
        <v>70.360228853639143</v>
      </c>
      <c r="AL73" s="246">
        <v>76.533695099999989</v>
      </c>
      <c r="AM73" s="246">
        <v>65.524619860991251</v>
      </c>
      <c r="AN73" s="246">
        <v>66.451886271581159</v>
      </c>
      <c r="AO73" s="246">
        <v>59.646719750613563</v>
      </c>
      <c r="AP73" s="246">
        <v>54.915360292394809</v>
      </c>
      <c r="AQ73" s="246">
        <v>56.467329908845073</v>
      </c>
      <c r="AR73" s="246">
        <v>57.858047408728545</v>
      </c>
      <c r="AS73" s="246">
        <v>58.91730730513455</v>
      </c>
      <c r="AT73" s="246">
        <v>60.234397662097166</v>
      </c>
      <c r="AU73" s="246">
        <v>61.709807541812424</v>
      </c>
      <c r="AV73" s="246">
        <v>63.228322036678904</v>
      </c>
      <c r="AX73" s="227">
        <v>0</v>
      </c>
      <c r="AY73" s="227">
        <v>0</v>
      </c>
      <c r="AZ73" s="227">
        <v>0</v>
      </c>
      <c r="BA73" s="227">
        <v>0</v>
      </c>
      <c r="BB73" s="227">
        <v>0</v>
      </c>
      <c r="BC73" s="227">
        <v>0</v>
      </c>
      <c r="BD73" s="227">
        <v>0</v>
      </c>
      <c r="BE73" s="227">
        <v>0</v>
      </c>
      <c r="BF73" s="227">
        <v>0</v>
      </c>
      <c r="BG73" s="227">
        <v>0</v>
      </c>
      <c r="BH73" s="227">
        <v>0</v>
      </c>
      <c r="BJ73" s="227">
        <v>7.7992754800000004</v>
      </c>
      <c r="BK73" s="227">
        <v>12.04966492</v>
      </c>
      <c r="BL73" s="227">
        <v>0</v>
      </c>
      <c r="BM73" s="227">
        <v>0</v>
      </c>
      <c r="BN73" s="227">
        <v>0</v>
      </c>
      <c r="BO73" s="227">
        <v>36.463714810000013</v>
      </c>
      <c r="BP73" s="227">
        <v>68.774619860991251</v>
      </c>
      <c r="BQ73" s="227">
        <v>64.150618277357367</v>
      </c>
      <c r="BR73" s="227">
        <v>57.286722494395832</v>
      </c>
      <c r="BS73" s="227">
        <v>54.454961999660632</v>
      </c>
      <c r="BT73" s="227">
        <v>55.994491830183307</v>
      </c>
      <c r="BU73" s="227">
        <v>57.372435010767674</v>
      </c>
      <c r="BV73" s="227">
        <v>58.418577095283183</v>
      </c>
      <c r="BW73" s="227">
        <v>59.722196949478565</v>
      </c>
      <c r="BX73" s="227">
        <v>61.183774191840641</v>
      </c>
      <c r="BY73" s="227">
        <v>62.688084219107651</v>
      </c>
      <c r="CA73" s="227">
        <v>0</v>
      </c>
      <c r="CB73" s="227">
        <v>0</v>
      </c>
      <c r="CC73" s="227">
        <v>0</v>
      </c>
      <c r="CD73" s="227">
        <v>0</v>
      </c>
      <c r="CE73" s="227">
        <v>0</v>
      </c>
      <c r="CF73" s="227">
        <v>40.069980289999975</v>
      </c>
      <c r="CG73" s="227">
        <v>-3.25</v>
      </c>
      <c r="CH73" s="227">
        <v>2.3012679942237924</v>
      </c>
      <c r="CI73" s="227">
        <v>2.3599972562177314</v>
      </c>
      <c r="CJ73" s="227">
        <v>0.4603982927341761</v>
      </c>
      <c r="CK73" s="227">
        <v>0.4728380786617663</v>
      </c>
      <c r="CL73" s="227">
        <v>0.48561239796087108</v>
      </c>
      <c r="CM73" s="227">
        <v>0.49873020985136662</v>
      </c>
      <c r="CN73" s="227">
        <v>0.51220071261860056</v>
      </c>
      <c r="CO73" s="227">
        <v>0.52603334997178308</v>
      </c>
      <c r="CP73" s="227">
        <v>0.54023781757125278</v>
      </c>
      <c r="CU73" s="195">
        <v>15.9</v>
      </c>
      <c r="CV73" s="195">
        <v>36.723999999999997</v>
      </c>
      <c r="CW73" s="195">
        <v>31.491500261849499</v>
      </c>
      <c r="CX73" s="195">
        <v>67.137284470025548</v>
      </c>
      <c r="CY73" s="195">
        <v>79.805359430579287</v>
      </c>
      <c r="CZ73" s="195">
        <v>52.856816800135256</v>
      </c>
      <c r="DA73" s="195">
        <v>58.544542530498774</v>
      </c>
      <c r="DB73" s="195">
        <v>147.1926620428745</v>
      </c>
      <c r="DC73" s="195">
        <v>125.50361095375507</v>
      </c>
      <c r="DD73" s="195">
        <v>101.44593984385195</v>
      </c>
      <c r="DE73" s="195">
        <v>47.505966818970371</v>
      </c>
      <c r="DF73" s="195">
        <v>36.28759812398858</v>
      </c>
      <c r="DG73" s="195">
        <v>37.024018010448451</v>
      </c>
      <c r="DJ73" s="227"/>
      <c r="DK73" s="270">
        <v>15.9</v>
      </c>
      <c r="DN73" s="270">
        <v>36.723999999999997</v>
      </c>
      <c r="DO73" s="227"/>
      <c r="DQ73" s="270">
        <v>31.491500261849499</v>
      </c>
      <c r="DT73" s="227">
        <v>67.137284470025548</v>
      </c>
      <c r="DW73" s="227">
        <v>79.805359430579287</v>
      </c>
      <c r="DZ73" s="227">
        <v>52.856816800135256</v>
      </c>
      <c r="EB73" s="227">
        <v>36.331000000000003</v>
      </c>
      <c r="EC73" s="227">
        <v>58.544542530498774</v>
      </c>
      <c r="ED73" s="227">
        <v>62.355954863134073</v>
      </c>
      <c r="EE73" s="227">
        <v>72.908818867808151</v>
      </c>
      <c r="EF73" s="227">
        <v>84.209205793657347</v>
      </c>
      <c r="EG73" s="227">
        <v>90.846716168277027</v>
      </c>
      <c r="EH73" s="227">
        <v>96.503697463879689</v>
      </c>
      <c r="EI73" s="227">
        <v>99.231138923661277</v>
      </c>
      <c r="EJ73" s="227">
        <v>103.96914976296961</v>
      </c>
      <c r="EK73" s="227">
        <v>107.0681599189431</v>
      </c>
      <c r="EL73" s="227">
        <v>113.94064868580891</v>
      </c>
      <c r="EM73" s="227">
        <v>105.57139592786487</v>
      </c>
      <c r="EN73" s="227">
        <v>71.780559256390248</v>
      </c>
      <c r="EP73" s="227">
        <v>76.543000000000006</v>
      </c>
      <c r="EQ73" s="227">
        <v>147.1926620428745</v>
      </c>
      <c r="ER73" s="227">
        <v>123.53999333236594</v>
      </c>
      <c r="ES73" s="227">
        <v>100.1019028745288</v>
      </c>
      <c r="ET73" s="227">
        <v>78.934213863630177</v>
      </c>
      <c r="EU73" s="227">
        <v>95.57328784302409</v>
      </c>
      <c r="EV73" s="227">
        <v>105.77282490599613</v>
      </c>
      <c r="EW73" s="227">
        <v>109.49040345657536</v>
      </c>
      <c r="EX73" s="227">
        <v>111.19657294835416</v>
      </c>
      <c r="EY73" s="227">
        <v>122.96310471749153</v>
      </c>
      <c r="EZ73" s="227">
        <v>134.38885026784152</v>
      </c>
      <c r="FA73" s="227">
        <v>136.72952117639596</v>
      </c>
      <c r="FB73" s="227">
        <v>136.94135249592199</v>
      </c>
      <c r="FD73" s="227">
        <v>80.554000000000002</v>
      </c>
      <c r="FE73" s="227">
        <v>125.50361095375507</v>
      </c>
      <c r="FF73" s="227">
        <v>137.59394354847063</v>
      </c>
      <c r="FG73" s="227">
        <v>127.24310578113</v>
      </c>
      <c r="FH73" s="227">
        <v>147.36350685843195</v>
      </c>
      <c r="FI73" s="227">
        <v>150.97436639208917</v>
      </c>
      <c r="FJ73" s="227">
        <v>153.16145804155283</v>
      </c>
      <c r="FK73" s="227">
        <v>151.45472699578616</v>
      </c>
      <c r="FL73" s="227">
        <v>152.14615247086701</v>
      </c>
      <c r="FM73" s="227">
        <v>156.78716197187595</v>
      </c>
      <c r="FO73" s="227">
        <v>105.036</v>
      </c>
      <c r="FP73" s="227">
        <v>101.44593984385195</v>
      </c>
      <c r="FQ73" s="227">
        <v>119.10785529627672</v>
      </c>
      <c r="FR73" s="227">
        <v>151.37465388035022</v>
      </c>
      <c r="FS73" s="227">
        <v>168.62201799761061</v>
      </c>
      <c r="FT73" s="227">
        <v>173.95887240811973</v>
      </c>
      <c r="FU73" s="227">
        <v>182.64808464118673</v>
      </c>
      <c r="FV73" s="227">
        <v>201.8833335120363</v>
      </c>
      <c r="FW73" s="227">
        <v>208.20866177095016</v>
      </c>
      <c r="FX73" s="227">
        <v>213.70840298211908</v>
      </c>
      <c r="FY73" s="227">
        <v>221.45262727795085</v>
      </c>
      <c r="GA73" s="227">
        <v>101.445939843852</v>
      </c>
      <c r="GB73" s="227">
        <v>119.10785529627672</v>
      </c>
      <c r="GC73" s="227">
        <v>151.37465388035022</v>
      </c>
      <c r="GD73" s="227">
        <v>168.62201799761061</v>
      </c>
      <c r="GE73" s="227">
        <v>173.95887240811973</v>
      </c>
      <c r="GF73" s="227">
        <v>182.64808464118673</v>
      </c>
      <c r="GG73" s="227">
        <v>201.8833335120363</v>
      </c>
      <c r="GH73" s="227">
        <v>208.20866177095016</v>
      </c>
      <c r="GI73" s="227">
        <v>213.70840298211908</v>
      </c>
      <c r="GJ73" s="227">
        <v>221.45262727795085</v>
      </c>
      <c r="GL73" s="227">
        <v>102.967</v>
      </c>
      <c r="GM73" s="227">
        <v>47.505966818970371</v>
      </c>
      <c r="GN73" s="227">
        <v>45.370354783386809</v>
      </c>
      <c r="GO73" s="227">
        <v>80.36730618685128</v>
      </c>
      <c r="GP73" s="227">
        <v>104.45128636729203</v>
      </c>
      <c r="GQ73" s="227">
        <v>101.62645308544761</v>
      </c>
      <c r="GR73" s="227">
        <v>97.318183605206897</v>
      </c>
      <c r="GS73" s="227">
        <v>95.564462945807975</v>
      </c>
      <c r="GT73" s="227">
        <v>98.527529238996948</v>
      </c>
      <c r="GU73" s="227">
        <v>103.16381370359025</v>
      </c>
      <c r="GW73" s="227">
        <v>64.006</v>
      </c>
      <c r="GX73" s="227">
        <v>36.28759812398858</v>
      </c>
      <c r="GY73" s="227">
        <v>37.024018010448451</v>
      </c>
      <c r="GZ73" s="227">
        <v>48.538486236383676</v>
      </c>
      <c r="HA73" s="227">
        <v>47.936297986267945</v>
      </c>
      <c r="HB73" s="227">
        <v>42.759302858185499</v>
      </c>
      <c r="HC73" s="227">
        <v>43.645579733547613</v>
      </c>
      <c r="HD73" s="227">
        <v>48.443649464674237</v>
      </c>
      <c r="HE73" s="227">
        <v>52.646557006992921</v>
      </c>
      <c r="HF73" s="227">
        <v>58.885762271100674</v>
      </c>
      <c r="HH73" s="227">
        <v>76.29443929</v>
      </c>
      <c r="HI73" s="227">
        <v>109.83673401999999</v>
      </c>
      <c r="HJ73" s="227">
        <v>105.06333130000002</v>
      </c>
      <c r="HK73" s="227">
        <v>87.45202370950247</v>
      </c>
      <c r="HL73" s="227">
        <v>114.45641230199678</v>
      </c>
      <c r="HM73" s="227">
        <v>117.94187993887866</v>
      </c>
      <c r="HN73" s="227">
        <v>121.50833158325291</v>
      </c>
      <c r="HO73" s="227">
        <v>123.75555560328714</v>
      </c>
      <c r="HP73" s="227">
        <v>127.10402003000489</v>
      </c>
      <c r="HQ73" s="227">
        <v>130.81573934998386</v>
      </c>
      <c r="HR73" s="227">
        <v>133.61048814073595</v>
      </c>
      <c r="HS73" s="227">
        <v>138.55514046285458</v>
      </c>
    </row>
    <row r="74" spans="3:227" ht="15" hidden="1" customHeight="1" outlineLevel="1">
      <c r="E74" s="281"/>
      <c r="F74" s="281"/>
      <c r="G74" s="281"/>
      <c r="H74" s="281"/>
      <c r="I74" s="281"/>
      <c r="J74" s="281"/>
      <c r="K74" s="281"/>
      <c r="CU74" s="195"/>
      <c r="CV74" s="195"/>
      <c r="CW74" s="195"/>
      <c r="CX74" s="195"/>
      <c r="CY74" s="195"/>
      <c r="CZ74" s="195"/>
      <c r="DA74" s="195"/>
      <c r="DB74" s="195"/>
      <c r="DC74" s="195"/>
      <c r="DD74" s="195"/>
      <c r="DE74" s="195"/>
      <c r="DF74" s="195"/>
      <c r="DG74" s="195"/>
      <c r="DJ74" s="227"/>
      <c r="DK74" s="227"/>
      <c r="DZ74" s="282"/>
      <c r="EB74" s="246"/>
      <c r="EC74" s="246"/>
      <c r="ED74" s="246"/>
      <c r="EE74" s="246"/>
      <c r="EF74" s="246"/>
      <c r="EG74" s="246"/>
      <c r="EH74" s="246"/>
      <c r="EI74" s="246"/>
      <c r="EJ74" s="246"/>
      <c r="EK74" s="246"/>
      <c r="EL74" s="246"/>
      <c r="EM74" s="246"/>
      <c r="EN74" s="246"/>
      <c r="EP74" s="195"/>
      <c r="EQ74" s="195"/>
      <c r="ER74" s="195"/>
      <c r="ES74" s="195"/>
      <c r="ET74" s="195"/>
      <c r="EU74" s="195"/>
      <c r="EV74" s="195"/>
      <c r="EW74" s="195"/>
      <c r="EX74" s="195"/>
      <c r="EY74" s="195"/>
      <c r="EZ74" s="195"/>
      <c r="FA74" s="195"/>
      <c r="FB74" s="195"/>
      <c r="FD74" s="195"/>
      <c r="FE74" s="195"/>
      <c r="FF74" s="195"/>
      <c r="FG74" s="195"/>
      <c r="FH74" s="195"/>
      <c r="FI74" s="195"/>
      <c r="FJ74" s="195"/>
      <c r="FK74" s="195"/>
      <c r="FL74" s="195"/>
      <c r="FM74" s="195"/>
      <c r="GA74" s="195"/>
      <c r="GB74" s="195"/>
      <c r="GC74" s="195"/>
      <c r="GD74" s="195"/>
      <c r="GE74" s="195"/>
      <c r="GF74" s="195"/>
      <c r="GG74" s="195"/>
      <c r="GH74" s="195"/>
      <c r="GI74" s="195"/>
      <c r="GJ74" s="195"/>
      <c r="GL74" s="195"/>
      <c r="GM74" s="195"/>
      <c r="GN74" s="195"/>
      <c r="GO74" s="195"/>
      <c r="GP74" s="195"/>
      <c r="GQ74" s="195"/>
      <c r="GR74" s="195"/>
      <c r="GS74" s="195"/>
      <c r="GT74" s="195"/>
      <c r="GU74" s="195"/>
    </row>
    <row r="75" spans="3:227" ht="15" customHeight="1" collapsed="1">
      <c r="E75" s="223" t="s">
        <v>22</v>
      </c>
      <c r="F75" s="223"/>
      <c r="G75" s="223"/>
      <c r="H75" s="224">
        <v>2002</v>
      </c>
      <c r="I75" s="224">
        <v>2003</v>
      </c>
      <c r="J75" s="224">
        <v>2004</v>
      </c>
      <c r="K75" s="224">
        <v>2005</v>
      </c>
      <c r="L75" s="224">
        <v>2006</v>
      </c>
      <c r="M75" s="224">
        <v>2007</v>
      </c>
      <c r="N75" s="224">
        <v>2008</v>
      </c>
      <c r="O75" s="224">
        <v>2009</v>
      </c>
      <c r="P75" s="224">
        <v>2010</v>
      </c>
      <c r="Q75" s="224">
        <v>2011</v>
      </c>
      <c r="R75" s="224">
        <v>2012</v>
      </c>
      <c r="S75" s="224">
        <v>2013</v>
      </c>
      <c r="T75" s="224">
        <v>2014</v>
      </c>
      <c r="U75" s="224">
        <v>2015</v>
      </c>
      <c r="V75" s="224">
        <v>2016</v>
      </c>
      <c r="W75" s="224">
        <v>2017</v>
      </c>
      <c r="X75" s="224">
        <v>2018</v>
      </c>
      <c r="Y75" s="224">
        <v>2019</v>
      </c>
      <c r="Z75" s="224">
        <v>2020</v>
      </c>
      <c r="AA75" s="224">
        <v>2021</v>
      </c>
      <c r="AB75" s="224">
        <v>2022</v>
      </c>
      <c r="AC75" s="224">
        <v>2023</v>
      </c>
      <c r="AD75" s="224">
        <v>2024</v>
      </c>
      <c r="AE75" s="224">
        <v>2025</v>
      </c>
      <c r="AF75" s="224">
        <v>2026</v>
      </c>
      <c r="AG75" s="224">
        <v>2027</v>
      </c>
      <c r="AH75" s="224">
        <v>2028</v>
      </c>
      <c r="AI75" s="224">
        <v>2029</v>
      </c>
      <c r="AJ75" s="224">
        <v>2030</v>
      </c>
      <c r="AL75" s="225">
        <v>2014</v>
      </c>
      <c r="AM75" s="225">
        <v>2015</v>
      </c>
      <c r="AN75" s="225">
        <v>2016</v>
      </c>
      <c r="AO75" s="225">
        <v>2017</v>
      </c>
      <c r="AP75" s="225">
        <v>2018</v>
      </c>
      <c r="AQ75" s="225">
        <v>2019</v>
      </c>
      <c r="AR75" s="225">
        <v>2020</v>
      </c>
      <c r="AS75" s="225">
        <v>2021</v>
      </c>
      <c r="AT75" s="225">
        <v>2022</v>
      </c>
      <c r="AU75" s="225">
        <v>2023</v>
      </c>
      <c r="AV75" s="225">
        <v>2024</v>
      </c>
      <c r="AX75" s="225">
        <v>2014</v>
      </c>
      <c r="AY75" s="225">
        <v>2015</v>
      </c>
      <c r="AZ75" s="225">
        <v>2016</v>
      </c>
      <c r="BA75" s="225">
        <v>2017</v>
      </c>
      <c r="BB75" s="225">
        <v>2018</v>
      </c>
      <c r="BC75" s="225">
        <v>2019</v>
      </c>
      <c r="BD75" s="225">
        <v>2020</v>
      </c>
      <c r="BE75" s="225">
        <v>2021</v>
      </c>
      <c r="BF75" s="225">
        <v>2022</v>
      </c>
      <c r="BG75" s="225">
        <v>2023</v>
      </c>
      <c r="BH75" s="225">
        <v>2024</v>
      </c>
      <c r="BJ75" s="225">
        <v>2009</v>
      </c>
      <c r="BK75" s="225">
        <v>2010</v>
      </c>
      <c r="BL75" s="225">
        <v>2011</v>
      </c>
      <c r="BM75" s="225">
        <v>2012</v>
      </c>
      <c r="BN75" s="225">
        <v>2013</v>
      </c>
      <c r="BO75" s="225">
        <v>2014</v>
      </c>
      <c r="BP75" s="225">
        <v>2015</v>
      </c>
      <c r="BQ75" s="225">
        <v>2016</v>
      </c>
      <c r="BR75" s="225">
        <v>2017</v>
      </c>
      <c r="BS75" s="225">
        <v>2018</v>
      </c>
      <c r="BT75" s="225">
        <v>2019</v>
      </c>
      <c r="BU75" s="225">
        <v>2020</v>
      </c>
      <c r="BV75" s="225">
        <v>2021</v>
      </c>
      <c r="BW75" s="225">
        <v>2022</v>
      </c>
      <c r="BX75" s="225">
        <v>2023</v>
      </c>
      <c r="BY75" s="225">
        <v>2024</v>
      </c>
      <c r="CA75" s="225">
        <v>2009</v>
      </c>
      <c r="CB75" s="225">
        <v>2010</v>
      </c>
      <c r="CC75" s="225">
        <v>2011</v>
      </c>
      <c r="CD75" s="225">
        <v>2012</v>
      </c>
      <c r="CE75" s="225">
        <v>2013</v>
      </c>
      <c r="CF75" s="225">
        <v>2014</v>
      </c>
      <c r="CG75" s="225">
        <v>2015</v>
      </c>
      <c r="CH75" s="225">
        <v>2016</v>
      </c>
      <c r="CI75" s="225">
        <v>2017</v>
      </c>
      <c r="CJ75" s="225">
        <v>2018</v>
      </c>
      <c r="CK75" s="225">
        <v>2019</v>
      </c>
      <c r="CL75" s="225">
        <v>2020</v>
      </c>
      <c r="CM75" s="225">
        <v>2021</v>
      </c>
      <c r="CN75" s="225">
        <v>2022</v>
      </c>
      <c r="CO75" s="225">
        <v>2023</v>
      </c>
      <c r="CP75" s="225">
        <v>2024</v>
      </c>
      <c r="CU75" s="224">
        <v>2002</v>
      </c>
      <c r="CV75" s="224">
        <v>2003</v>
      </c>
      <c r="CW75" s="224">
        <v>2004</v>
      </c>
      <c r="CX75" s="224">
        <v>2005</v>
      </c>
      <c r="CY75" s="224">
        <v>2006</v>
      </c>
      <c r="CZ75" s="224">
        <v>2007</v>
      </c>
      <c r="DA75" s="224">
        <v>2008</v>
      </c>
      <c r="DB75" s="224">
        <v>2009</v>
      </c>
      <c r="DC75" s="224">
        <v>2010</v>
      </c>
      <c r="DD75" s="224">
        <v>2011</v>
      </c>
      <c r="DE75" s="224">
        <v>2012</v>
      </c>
      <c r="DF75" s="224">
        <v>2013</v>
      </c>
      <c r="DG75" s="224">
        <v>2014</v>
      </c>
      <c r="DJ75" s="227"/>
      <c r="DK75" s="227"/>
      <c r="DZ75" s="282"/>
      <c r="EB75" s="225">
        <v>2007</v>
      </c>
      <c r="EC75" s="225">
        <v>2008</v>
      </c>
      <c r="ED75" s="225">
        <v>2009</v>
      </c>
      <c r="EE75" s="225">
        <v>2010</v>
      </c>
      <c r="EF75" s="225">
        <v>2011</v>
      </c>
      <c r="EG75" s="225">
        <v>2012</v>
      </c>
      <c r="EH75" s="225">
        <v>2013</v>
      </c>
      <c r="EI75" s="225">
        <v>2014</v>
      </c>
      <c r="EJ75" s="225">
        <v>2015</v>
      </c>
      <c r="EK75" s="225">
        <v>2016</v>
      </c>
      <c r="EL75" s="225">
        <v>2017</v>
      </c>
      <c r="EM75" s="225">
        <v>2018</v>
      </c>
      <c r="EN75" s="225">
        <v>2019</v>
      </c>
      <c r="EP75" s="225">
        <v>2008</v>
      </c>
      <c r="EQ75" s="225">
        <v>2009</v>
      </c>
      <c r="ER75" s="225">
        <v>2010</v>
      </c>
      <c r="ES75" s="225">
        <v>2011</v>
      </c>
      <c r="ET75" s="225">
        <v>2012</v>
      </c>
      <c r="EU75" s="225">
        <v>2013</v>
      </c>
      <c r="EV75" s="225">
        <v>2014</v>
      </c>
      <c r="EW75" s="225">
        <v>2015</v>
      </c>
      <c r="EX75" s="225">
        <v>2016</v>
      </c>
      <c r="EY75" s="225">
        <v>2017</v>
      </c>
      <c r="EZ75" s="225">
        <v>2018</v>
      </c>
      <c r="FA75" s="225">
        <v>2019</v>
      </c>
      <c r="FB75" s="225">
        <v>2020</v>
      </c>
      <c r="FD75" s="225">
        <v>2009</v>
      </c>
      <c r="FE75" s="225">
        <v>2010</v>
      </c>
      <c r="FF75" s="225">
        <v>2011</v>
      </c>
      <c r="FG75" s="225">
        <v>2012</v>
      </c>
      <c r="FH75" s="225">
        <v>2013</v>
      </c>
      <c r="FI75" s="225">
        <v>2014</v>
      </c>
      <c r="FJ75" s="225">
        <v>2015</v>
      </c>
      <c r="FK75" s="225">
        <v>2016</v>
      </c>
      <c r="FL75" s="225">
        <v>2017</v>
      </c>
      <c r="FM75" s="225">
        <v>2018</v>
      </c>
      <c r="FO75" s="225">
        <v>2010</v>
      </c>
      <c r="FP75" s="225">
        <v>2011</v>
      </c>
      <c r="FQ75" s="225">
        <v>2012</v>
      </c>
      <c r="FR75" s="225">
        <v>2013</v>
      </c>
      <c r="FS75" s="225">
        <v>2014</v>
      </c>
      <c r="FT75" s="225">
        <v>2015</v>
      </c>
      <c r="FU75" s="225">
        <v>2016</v>
      </c>
      <c r="FV75" s="225">
        <v>2017</v>
      </c>
      <c r="FW75" s="225">
        <v>2018</v>
      </c>
      <c r="FX75" s="225">
        <v>2019</v>
      </c>
      <c r="FY75" s="225">
        <v>2020</v>
      </c>
      <c r="GA75" s="225">
        <v>2011</v>
      </c>
      <c r="GB75" s="225">
        <v>2012</v>
      </c>
      <c r="GC75" s="225">
        <v>2013</v>
      </c>
      <c r="GD75" s="225">
        <v>2014</v>
      </c>
      <c r="GE75" s="225">
        <v>2015</v>
      </c>
      <c r="GF75" s="225">
        <v>2016</v>
      </c>
      <c r="GG75" s="225">
        <v>2017</v>
      </c>
      <c r="GH75" s="225">
        <v>2018</v>
      </c>
      <c r="GI75" s="225">
        <v>2019</v>
      </c>
      <c r="GJ75" s="225">
        <v>2020</v>
      </c>
      <c r="GL75" s="225">
        <v>2011</v>
      </c>
      <c r="GM75" s="225">
        <v>2012</v>
      </c>
      <c r="GN75" s="225">
        <v>2013</v>
      </c>
      <c r="GO75" s="225">
        <v>2014</v>
      </c>
      <c r="GP75" s="225">
        <v>2015</v>
      </c>
      <c r="GQ75" s="225">
        <v>2016</v>
      </c>
      <c r="GR75" s="225">
        <v>2017</v>
      </c>
      <c r="GS75" s="225">
        <v>2018</v>
      </c>
      <c r="GT75" s="225">
        <v>2019</v>
      </c>
      <c r="GU75" s="225">
        <v>2020</v>
      </c>
      <c r="GW75" s="225">
        <v>2012</v>
      </c>
      <c r="GX75" s="225">
        <v>2013</v>
      </c>
      <c r="GY75" s="225">
        <v>2014</v>
      </c>
      <c r="GZ75" s="225">
        <v>2015</v>
      </c>
      <c r="HA75" s="225">
        <v>2016</v>
      </c>
      <c r="HB75" s="225">
        <v>2017</v>
      </c>
      <c r="HC75" s="225">
        <v>2018</v>
      </c>
      <c r="HD75" s="225">
        <v>2019</v>
      </c>
      <c r="HE75" s="225">
        <v>2020</v>
      </c>
      <c r="HF75" s="225">
        <v>2021</v>
      </c>
      <c r="HH75" s="225">
        <v>2009</v>
      </c>
      <c r="HI75" s="225">
        <v>2010</v>
      </c>
      <c r="HJ75" s="225">
        <v>2011</v>
      </c>
      <c r="HK75" s="225">
        <v>2012</v>
      </c>
      <c r="HL75" s="225">
        <v>2013</v>
      </c>
      <c r="HM75" s="225">
        <v>2014</v>
      </c>
      <c r="HN75" s="225">
        <v>2015</v>
      </c>
      <c r="HO75" s="225">
        <v>2016</v>
      </c>
      <c r="HP75" s="225">
        <v>2017</v>
      </c>
      <c r="HQ75" s="225">
        <v>2018</v>
      </c>
      <c r="HR75" s="225">
        <v>2019</v>
      </c>
      <c r="HS75" s="225">
        <v>2020</v>
      </c>
    </row>
    <row r="76" spans="3:227" ht="15" customHeight="1">
      <c r="E76" s="29" t="s">
        <v>511</v>
      </c>
      <c r="F76" s="281"/>
      <c r="G76" s="281"/>
      <c r="H76" s="281"/>
      <c r="I76" s="281"/>
      <c r="J76" s="281"/>
      <c r="K76" s="281"/>
      <c r="R76" s="227"/>
      <c r="S76" s="227"/>
      <c r="CU76" s="195"/>
      <c r="CV76" s="195"/>
      <c r="CW76" s="195"/>
      <c r="CX76" s="195"/>
      <c r="CY76" s="195"/>
      <c r="CZ76" s="195"/>
      <c r="DA76" s="195"/>
      <c r="DB76" s="195"/>
      <c r="DC76" s="195"/>
      <c r="DD76" s="195"/>
      <c r="DE76" s="195"/>
      <c r="DF76" s="195"/>
      <c r="DG76" s="195"/>
      <c r="DJ76" s="227"/>
      <c r="DK76" s="227"/>
      <c r="DZ76" s="282"/>
      <c r="EB76" s="195"/>
      <c r="EC76" s="195"/>
      <c r="ED76" s="195"/>
      <c r="EE76" s="195"/>
      <c r="EF76" s="195"/>
      <c r="EG76" s="195"/>
      <c r="EH76" s="195"/>
      <c r="EI76" s="195"/>
      <c r="EJ76" s="195"/>
      <c r="EK76" s="195"/>
      <c r="EL76" s="195"/>
      <c r="EM76" s="195"/>
      <c r="EN76" s="195"/>
      <c r="EP76" s="195"/>
      <c r="EQ76" s="195"/>
      <c r="ER76" s="195"/>
      <c r="ES76" s="195"/>
      <c r="ET76" s="195"/>
      <c r="EU76" s="195"/>
      <c r="EV76" s="195"/>
      <c r="EW76" s="195"/>
      <c r="EX76" s="195"/>
      <c r="EY76" s="195"/>
      <c r="EZ76" s="195"/>
      <c r="FA76" s="195"/>
      <c r="FB76" s="195"/>
      <c r="FD76" s="195"/>
      <c r="FE76" s="195"/>
      <c r="FF76" s="195"/>
      <c r="FG76" s="195"/>
      <c r="FH76" s="195"/>
      <c r="FI76" s="195"/>
      <c r="FJ76" s="195"/>
      <c r="FK76" s="195"/>
      <c r="FL76" s="195"/>
      <c r="FM76" s="195"/>
      <c r="GA76" s="195"/>
      <c r="GB76" s="195"/>
      <c r="GC76" s="195"/>
      <c r="GD76" s="195"/>
      <c r="GE76" s="195"/>
      <c r="GF76" s="195"/>
      <c r="GG76" s="195"/>
      <c r="GH76" s="195"/>
      <c r="GI76" s="195"/>
      <c r="GJ76" s="195"/>
      <c r="GL76" s="195"/>
      <c r="GM76" s="195"/>
      <c r="GN76" s="195"/>
      <c r="GO76" s="195"/>
      <c r="GP76" s="195"/>
      <c r="GQ76" s="195"/>
      <c r="GR76" s="195"/>
      <c r="GS76" s="195"/>
      <c r="GT76" s="195"/>
      <c r="GU76" s="195"/>
    </row>
    <row r="77" spans="3:227" ht="15" hidden="1" customHeight="1" outlineLevel="1">
      <c r="E77" s="29"/>
      <c r="F77" s="281"/>
      <c r="G77" s="281"/>
      <c r="H77" s="281"/>
      <c r="I77" s="281"/>
      <c r="J77" s="281"/>
      <c r="K77" s="281"/>
      <c r="R77" s="227"/>
      <c r="S77" s="227"/>
      <c r="CU77" s="195">
        <v>0</v>
      </c>
      <c r="CV77" s="195">
        <v>0</v>
      </c>
      <c r="CW77" s="195">
        <v>0</v>
      </c>
      <c r="CX77" s="195">
        <v>0</v>
      </c>
      <c r="CY77" s="195">
        <v>0</v>
      </c>
      <c r="CZ77" s="195">
        <v>0</v>
      </c>
      <c r="DA77" s="195">
        <v>0</v>
      </c>
      <c r="DB77" s="195">
        <v>0</v>
      </c>
      <c r="DC77" s="195">
        <v>0</v>
      </c>
      <c r="DD77" s="195">
        <v>0</v>
      </c>
      <c r="DE77" s="195">
        <v>0</v>
      </c>
      <c r="DF77" s="195">
        <v>0</v>
      </c>
      <c r="DG77" s="195">
        <v>0</v>
      </c>
      <c r="DJ77" s="227"/>
      <c r="DK77" s="227"/>
      <c r="DZ77" s="282"/>
      <c r="EB77" s="246">
        <v>0</v>
      </c>
      <c r="EC77" s="246">
        <v>0</v>
      </c>
      <c r="ED77" s="246">
        <v>0</v>
      </c>
      <c r="EE77" s="246">
        <v>0</v>
      </c>
      <c r="EF77" s="246">
        <v>0</v>
      </c>
      <c r="EG77" s="246">
        <v>0</v>
      </c>
      <c r="EH77" s="246">
        <v>0</v>
      </c>
      <c r="EI77" s="246">
        <v>0</v>
      </c>
      <c r="EJ77" s="246">
        <v>0</v>
      </c>
      <c r="EK77" s="246">
        <v>0</v>
      </c>
      <c r="EL77" s="246">
        <v>0</v>
      </c>
      <c r="EM77" s="246">
        <v>0</v>
      </c>
      <c r="EN77" s="246">
        <v>0</v>
      </c>
      <c r="EP77" s="195"/>
      <c r="EQ77" s="195"/>
      <c r="ER77" s="195"/>
      <c r="ES77" s="195"/>
      <c r="ET77" s="195"/>
      <c r="EU77" s="195"/>
      <c r="EV77" s="195"/>
      <c r="EW77" s="195"/>
      <c r="EX77" s="195"/>
      <c r="EY77" s="195"/>
      <c r="EZ77" s="195"/>
      <c r="FA77" s="195"/>
      <c r="FB77" s="195"/>
      <c r="FD77" s="195"/>
      <c r="FE77" s="195"/>
      <c r="FF77" s="195"/>
      <c r="FG77" s="195"/>
      <c r="FH77" s="195"/>
      <c r="FI77" s="195"/>
      <c r="FJ77" s="195"/>
      <c r="FK77" s="195"/>
      <c r="FL77" s="195"/>
      <c r="FM77" s="195"/>
      <c r="GA77" s="195"/>
      <c r="GB77" s="195"/>
      <c r="GC77" s="195"/>
      <c r="GD77" s="195"/>
      <c r="GE77" s="195"/>
      <c r="GF77" s="195"/>
      <c r="GG77" s="195"/>
      <c r="GH77" s="195"/>
      <c r="GI77" s="195"/>
      <c r="GJ77" s="195"/>
      <c r="GL77" s="195"/>
      <c r="GM77" s="195"/>
      <c r="GN77" s="195"/>
      <c r="GO77" s="195"/>
      <c r="GP77" s="195"/>
      <c r="GQ77" s="195"/>
      <c r="GR77" s="195"/>
      <c r="GS77" s="195"/>
      <c r="GT77" s="195"/>
      <c r="GU77" s="195"/>
    </row>
    <row r="78" spans="3:227" ht="15" hidden="1" customHeight="1" outlineLevel="1">
      <c r="E78" s="29"/>
      <c r="F78" s="281"/>
      <c r="G78" s="281"/>
      <c r="H78" s="281"/>
      <c r="I78" s="281"/>
      <c r="J78" s="281"/>
      <c r="K78" s="281"/>
      <c r="R78" s="227"/>
      <c r="S78" s="227"/>
      <c r="CU78" s="195">
        <v>0</v>
      </c>
      <c r="CV78" s="195">
        <v>0</v>
      </c>
      <c r="CW78" s="195">
        <v>0</v>
      </c>
      <c r="CX78" s="195">
        <v>0</v>
      </c>
      <c r="CY78" s="195">
        <v>0</v>
      </c>
      <c r="CZ78" s="195">
        <v>0</v>
      </c>
      <c r="DA78" s="195">
        <v>133.5</v>
      </c>
      <c r="DB78" s="195">
        <v>166.2</v>
      </c>
      <c r="DC78" s="195">
        <v>167.1</v>
      </c>
      <c r="DD78" s="195">
        <v>164.8</v>
      </c>
      <c r="DE78" s="195">
        <v>0</v>
      </c>
      <c r="DF78" s="195">
        <v>0</v>
      </c>
      <c r="DG78" s="195">
        <v>0</v>
      </c>
      <c r="DJ78" s="227"/>
      <c r="DK78" s="227"/>
      <c r="EB78" s="246">
        <v>131.9203097299999</v>
      </c>
      <c r="EC78" s="246">
        <v>133.5</v>
      </c>
      <c r="ED78" s="246">
        <v>144.80000000000001</v>
      </c>
      <c r="EE78" s="246">
        <v>156.1</v>
      </c>
      <c r="EF78" s="246">
        <v>156.80000000000001</v>
      </c>
      <c r="EG78" s="246">
        <v>163.69999999999999</v>
      </c>
      <c r="EH78" s="246">
        <v>167</v>
      </c>
      <c r="EI78" s="246">
        <v>174.6</v>
      </c>
      <c r="EJ78" s="246">
        <v>180.9</v>
      </c>
      <c r="EK78" s="246">
        <v>188.5</v>
      </c>
      <c r="EL78" s="246">
        <v>196.1</v>
      </c>
      <c r="EM78" s="246">
        <v>204.6</v>
      </c>
      <c r="EN78" s="246">
        <v>206.9</v>
      </c>
      <c r="EP78" s="246">
        <v>157.21841485000002</v>
      </c>
      <c r="EQ78" s="246">
        <v>166.2</v>
      </c>
      <c r="ER78" s="246">
        <v>162</v>
      </c>
      <c r="ES78" s="246">
        <v>166</v>
      </c>
      <c r="ET78" s="246">
        <v>158.1</v>
      </c>
      <c r="EU78" s="246">
        <v>166.1</v>
      </c>
      <c r="EV78" s="246">
        <v>177.6</v>
      </c>
      <c r="EW78" s="246">
        <v>187.7</v>
      </c>
      <c r="EX78" s="246">
        <v>199.9</v>
      </c>
      <c r="EY78" s="246">
        <v>208.2</v>
      </c>
      <c r="EZ78" s="246">
        <v>218.9</v>
      </c>
      <c r="FA78" s="246">
        <v>228.1</v>
      </c>
      <c r="FB78" s="246">
        <v>234</v>
      </c>
      <c r="FD78" s="246">
        <v>165.2207434100001</v>
      </c>
      <c r="FE78" s="246">
        <v>167.1</v>
      </c>
      <c r="FF78" s="246">
        <v>175.5</v>
      </c>
      <c r="FG78" s="246">
        <v>183.8</v>
      </c>
      <c r="FH78" s="246">
        <v>192.7</v>
      </c>
      <c r="FI78" s="246">
        <v>199.1</v>
      </c>
      <c r="FJ78" s="246">
        <v>207.4</v>
      </c>
      <c r="FK78" s="246">
        <v>223.9</v>
      </c>
      <c r="FL78" s="246">
        <v>231</v>
      </c>
      <c r="FM78" s="246">
        <v>241.2</v>
      </c>
      <c r="FO78" s="246">
        <v>166.16784820999993</v>
      </c>
      <c r="FP78" s="246">
        <v>164.8</v>
      </c>
      <c r="FQ78" s="246">
        <v>174.7</v>
      </c>
      <c r="FR78" s="246">
        <v>187.5</v>
      </c>
      <c r="FS78" s="246">
        <v>199.5</v>
      </c>
      <c r="FT78" s="246">
        <v>215.3</v>
      </c>
      <c r="FU78" s="246">
        <v>230.2</v>
      </c>
      <c r="FV78" s="246">
        <v>242.7</v>
      </c>
      <c r="FW78" s="246">
        <v>252.9</v>
      </c>
      <c r="FX78" s="246">
        <v>264.10000000000002</v>
      </c>
      <c r="FY78" s="246">
        <v>276.8</v>
      </c>
      <c r="GA78" s="246">
        <v>167.94299999999998</v>
      </c>
      <c r="GB78" s="246">
        <v>174.7</v>
      </c>
      <c r="GC78" s="246">
        <v>187.5</v>
      </c>
      <c r="GD78" s="246">
        <v>199.5</v>
      </c>
      <c r="GE78" s="246">
        <v>215.3</v>
      </c>
      <c r="GF78" s="246">
        <v>230.2</v>
      </c>
      <c r="GG78" s="246">
        <v>242.7</v>
      </c>
      <c r="GH78" s="246">
        <v>252.9</v>
      </c>
      <c r="GI78" s="246">
        <v>264.10000000000002</v>
      </c>
      <c r="GJ78" s="246">
        <v>276.8</v>
      </c>
      <c r="GL78" s="195"/>
      <c r="GM78" s="195"/>
      <c r="GN78" s="195"/>
      <c r="GO78" s="195"/>
      <c r="GP78" s="195"/>
      <c r="GQ78" s="195"/>
      <c r="GR78" s="195"/>
      <c r="GS78" s="195"/>
      <c r="GT78" s="195"/>
      <c r="GU78" s="195"/>
      <c r="HH78" s="195">
        <v>165.2207434100001</v>
      </c>
      <c r="HI78" s="195">
        <v>166.16784820999993</v>
      </c>
      <c r="HJ78" s="195">
        <v>167.94299999999998</v>
      </c>
      <c r="HK78" s="195">
        <v>167</v>
      </c>
      <c r="HL78" s="195">
        <v>178</v>
      </c>
      <c r="HM78" s="195">
        <v>186</v>
      </c>
      <c r="HN78" s="195">
        <v>198.9</v>
      </c>
      <c r="HO78" s="195">
        <v>209.6</v>
      </c>
      <c r="HP78" s="195">
        <v>217.3</v>
      </c>
      <c r="HQ78" s="195">
        <v>226.4</v>
      </c>
      <c r="HR78" s="195">
        <v>236.5</v>
      </c>
      <c r="HS78" s="195">
        <v>242.7</v>
      </c>
    </row>
    <row r="79" spans="3:227" ht="15" hidden="1" customHeight="1" outlineLevel="1">
      <c r="E79" s="29"/>
      <c r="F79" s="281"/>
      <c r="G79" s="281"/>
      <c r="H79" s="281"/>
      <c r="I79" s="281"/>
      <c r="J79" s="281"/>
      <c r="K79" s="281"/>
      <c r="R79" s="227"/>
      <c r="S79" s="227"/>
      <c r="CU79" s="195">
        <v>0</v>
      </c>
      <c r="CV79" s="195">
        <v>0</v>
      </c>
      <c r="CW79" s="195">
        <v>0</v>
      </c>
      <c r="CX79" s="195">
        <v>0</v>
      </c>
      <c r="CY79" s="195">
        <v>0</v>
      </c>
      <c r="CZ79" s="195">
        <v>0</v>
      </c>
      <c r="DA79" s="195">
        <v>100.4</v>
      </c>
      <c r="DB79" s="195">
        <v>116.5</v>
      </c>
      <c r="DC79" s="195">
        <v>133.69999999999999</v>
      </c>
      <c r="DD79" s="195">
        <v>159.80000000000001</v>
      </c>
      <c r="DE79" s="195">
        <v>0</v>
      </c>
      <c r="DF79" s="195">
        <v>0</v>
      </c>
      <c r="DG79" s="195">
        <v>0</v>
      </c>
      <c r="DJ79" s="227"/>
      <c r="DK79" s="227"/>
      <c r="EB79" s="246">
        <v>87.844887349999993</v>
      </c>
      <c r="EC79" s="246">
        <v>100.4</v>
      </c>
      <c r="ED79" s="246">
        <v>125.7</v>
      </c>
      <c r="EE79" s="246">
        <v>134.69999999999999</v>
      </c>
      <c r="EF79" s="246">
        <v>149.6</v>
      </c>
      <c r="EG79" s="246">
        <v>157.9</v>
      </c>
      <c r="EH79" s="246">
        <v>161.30000000000001</v>
      </c>
      <c r="EI79" s="246">
        <v>165.8</v>
      </c>
      <c r="EJ79" s="246">
        <v>168.9</v>
      </c>
      <c r="EK79" s="246">
        <v>172.1</v>
      </c>
      <c r="EL79" s="246">
        <v>178.8</v>
      </c>
      <c r="EM79" s="246">
        <v>175.7</v>
      </c>
      <c r="EN79" s="246">
        <v>190.9</v>
      </c>
      <c r="EP79" s="246">
        <v>96.202695649999953</v>
      </c>
      <c r="EQ79" s="246">
        <v>116.5</v>
      </c>
      <c r="ER79" s="246">
        <v>136.6</v>
      </c>
      <c r="ES79" s="246">
        <v>155.69999999999999</v>
      </c>
      <c r="ET79" s="246">
        <v>172.8</v>
      </c>
      <c r="EU79" s="246">
        <v>181.2</v>
      </c>
      <c r="EV79" s="246">
        <v>185.8</v>
      </c>
      <c r="EW79" s="246">
        <v>189.8</v>
      </c>
      <c r="EX79" s="246">
        <v>195.9</v>
      </c>
      <c r="EY79" s="246">
        <v>204.6</v>
      </c>
      <c r="EZ79" s="246">
        <v>221.1</v>
      </c>
      <c r="FA79" s="246">
        <v>235</v>
      </c>
      <c r="FB79" s="246">
        <v>253.5</v>
      </c>
      <c r="FD79" s="246">
        <v>115.86693233000001</v>
      </c>
      <c r="FE79" s="246">
        <v>133.69999999999999</v>
      </c>
      <c r="FF79" s="246">
        <v>157</v>
      </c>
      <c r="FG79" s="246">
        <v>169.5</v>
      </c>
      <c r="FH79" s="246">
        <v>185.5</v>
      </c>
      <c r="FI79" s="246">
        <v>197</v>
      </c>
      <c r="FJ79" s="246">
        <v>206.4</v>
      </c>
      <c r="FK79" s="246">
        <v>214.9</v>
      </c>
      <c r="FL79" s="246">
        <v>226.2</v>
      </c>
      <c r="FM79" s="246">
        <v>233.8</v>
      </c>
      <c r="FO79" s="246">
        <v>128.97764242999997</v>
      </c>
      <c r="FP79" s="246">
        <v>159.80000000000001</v>
      </c>
      <c r="FQ79" s="246">
        <v>173</v>
      </c>
      <c r="FR79" s="246">
        <v>189.9</v>
      </c>
      <c r="FS79" s="246">
        <v>202.1</v>
      </c>
      <c r="FT79" s="246">
        <v>214.6</v>
      </c>
      <c r="FU79" s="246">
        <v>223.3</v>
      </c>
      <c r="FV79" s="246">
        <v>236.4</v>
      </c>
      <c r="FW79" s="246">
        <v>241.7</v>
      </c>
      <c r="FX79" s="246">
        <v>245.7</v>
      </c>
      <c r="FY79" s="246">
        <v>253.9</v>
      </c>
      <c r="GA79" s="246">
        <v>156.90174028000001</v>
      </c>
      <c r="GB79" s="246">
        <v>173</v>
      </c>
      <c r="GC79" s="246">
        <v>189.9</v>
      </c>
      <c r="GD79" s="246">
        <v>201.6</v>
      </c>
      <c r="GE79" s="246">
        <v>214</v>
      </c>
      <c r="GF79" s="246">
        <v>222.5</v>
      </c>
      <c r="GG79" s="246">
        <v>235.7</v>
      </c>
      <c r="GH79" s="246">
        <v>240.9</v>
      </c>
      <c r="GI79" s="246">
        <v>244.9</v>
      </c>
      <c r="GJ79" s="246">
        <v>253.1</v>
      </c>
      <c r="GL79" s="195"/>
      <c r="GM79" s="195"/>
      <c r="GN79" s="195"/>
      <c r="GO79" s="195"/>
      <c r="GP79" s="195"/>
      <c r="GQ79" s="195"/>
      <c r="GR79" s="195"/>
      <c r="GS79" s="195"/>
      <c r="GT79" s="195"/>
      <c r="GU79" s="195"/>
      <c r="HH79" s="195">
        <v>115.86693233000001</v>
      </c>
      <c r="HI79" s="195">
        <v>128.97764242999997</v>
      </c>
      <c r="HJ79" s="195">
        <v>156.90174028000001</v>
      </c>
      <c r="HK79" s="195">
        <v>173</v>
      </c>
      <c r="HL79" s="195">
        <v>189.9</v>
      </c>
      <c r="HM79" s="195">
        <v>203.1</v>
      </c>
      <c r="HN79" s="195">
        <v>215.8</v>
      </c>
      <c r="HO79" s="195">
        <v>224.8</v>
      </c>
      <c r="HP79" s="195">
        <v>237.9</v>
      </c>
      <c r="HQ79" s="195">
        <v>243.2</v>
      </c>
      <c r="HR79" s="195">
        <v>247.2</v>
      </c>
      <c r="HS79" s="195">
        <v>255.5</v>
      </c>
    </row>
    <row r="80" spans="3:227" ht="15" hidden="1" customHeight="1" outlineLevel="1">
      <c r="E80" s="29"/>
      <c r="F80" s="281"/>
      <c r="G80" s="281"/>
      <c r="H80" s="281"/>
      <c r="I80" s="281"/>
      <c r="J80" s="281"/>
      <c r="K80" s="281"/>
      <c r="R80" s="227"/>
      <c r="S80" s="227"/>
      <c r="CU80" s="195">
        <v>0</v>
      </c>
      <c r="CV80" s="195">
        <v>0</v>
      </c>
      <c r="CW80" s="195">
        <v>0</v>
      </c>
      <c r="CX80" s="195">
        <v>0</v>
      </c>
      <c r="CY80" s="195">
        <v>0</v>
      </c>
      <c r="CZ80" s="195">
        <v>0</v>
      </c>
      <c r="DA80" s="195">
        <v>68.400000000000006</v>
      </c>
      <c r="DB80" s="195">
        <v>70.8</v>
      </c>
      <c r="DC80" s="195">
        <v>72.599999999999994</v>
      </c>
      <c r="DD80" s="195">
        <v>76.3</v>
      </c>
      <c r="DE80" s="195">
        <v>0</v>
      </c>
      <c r="DF80" s="195">
        <v>0</v>
      </c>
      <c r="DG80" s="195">
        <v>0</v>
      </c>
      <c r="DJ80" s="227"/>
      <c r="DK80" s="227"/>
      <c r="EB80" s="246">
        <v>60.213613259999974</v>
      </c>
      <c r="EC80" s="246">
        <v>68.400000000000006</v>
      </c>
      <c r="ED80" s="246">
        <v>70.7</v>
      </c>
      <c r="EE80" s="246">
        <v>72.8</v>
      </c>
      <c r="EF80" s="246">
        <v>70.2</v>
      </c>
      <c r="EG80" s="246">
        <v>71.099999999999994</v>
      </c>
      <c r="EH80" s="246">
        <v>73.599999999999994</v>
      </c>
      <c r="EI80" s="246">
        <v>76.599999999999994</v>
      </c>
      <c r="EJ80" s="246">
        <v>81.8</v>
      </c>
      <c r="EK80" s="246">
        <v>84.3</v>
      </c>
      <c r="EL80" s="246">
        <v>85.6</v>
      </c>
      <c r="EM80" s="246">
        <v>85.9</v>
      </c>
      <c r="EN80" s="246">
        <v>83.6</v>
      </c>
      <c r="EP80" s="246">
        <v>60.303649750000012</v>
      </c>
      <c r="EQ80" s="246">
        <v>70.8</v>
      </c>
      <c r="ER80" s="246">
        <v>76.3</v>
      </c>
      <c r="ES80" s="246">
        <v>77.3</v>
      </c>
      <c r="ET80" s="246">
        <v>82.6</v>
      </c>
      <c r="EU80" s="246">
        <v>88.2</v>
      </c>
      <c r="EV80" s="246">
        <v>87.7</v>
      </c>
      <c r="EW80" s="246">
        <v>89.7</v>
      </c>
      <c r="EX80" s="246">
        <v>116.5</v>
      </c>
      <c r="EY80" s="246">
        <v>142.1</v>
      </c>
      <c r="EZ80" s="246">
        <v>142.9</v>
      </c>
      <c r="FA80" s="246">
        <v>141</v>
      </c>
      <c r="FB80" s="246">
        <v>138.6</v>
      </c>
      <c r="FD80" s="246">
        <v>63.164684389999984</v>
      </c>
      <c r="FE80" s="246">
        <v>72.599999999999994</v>
      </c>
      <c r="FF80" s="246">
        <v>80.5</v>
      </c>
      <c r="FG80" s="246">
        <v>81.400000000000006</v>
      </c>
      <c r="FH80" s="246">
        <v>87.3</v>
      </c>
      <c r="FI80" s="246">
        <v>88.7</v>
      </c>
      <c r="FJ80" s="246">
        <v>88.4</v>
      </c>
      <c r="FK80" s="246">
        <v>88.2</v>
      </c>
      <c r="FL80" s="246">
        <v>88</v>
      </c>
      <c r="FM80" s="246">
        <v>109.5</v>
      </c>
      <c r="FO80" s="246">
        <v>71.573558010000013</v>
      </c>
      <c r="FP80" s="246">
        <v>76.3</v>
      </c>
      <c r="FQ80" s="246">
        <v>79.2</v>
      </c>
      <c r="FR80" s="246">
        <v>96.3</v>
      </c>
      <c r="FS80" s="246">
        <v>107.2</v>
      </c>
      <c r="FT80" s="246">
        <v>115.4</v>
      </c>
      <c r="FU80" s="246">
        <v>123.9</v>
      </c>
      <c r="FV80" s="246">
        <v>136.1</v>
      </c>
      <c r="FW80" s="246">
        <v>147.4</v>
      </c>
      <c r="FX80" s="246">
        <v>142.9</v>
      </c>
      <c r="FY80" s="246">
        <v>148.1</v>
      </c>
      <c r="GA80" s="246">
        <v>68.329000000000036</v>
      </c>
      <c r="GB80" s="246">
        <v>79.2</v>
      </c>
      <c r="GC80" s="246">
        <v>96.3</v>
      </c>
      <c r="GD80" s="246">
        <v>107.2</v>
      </c>
      <c r="GE80" s="246">
        <v>115.4</v>
      </c>
      <c r="GF80" s="246">
        <v>123.9</v>
      </c>
      <c r="GG80" s="246">
        <v>136.1</v>
      </c>
      <c r="GH80" s="246">
        <v>147.4</v>
      </c>
      <c r="GI80" s="246">
        <v>142.9</v>
      </c>
      <c r="GJ80" s="246">
        <v>148.1</v>
      </c>
      <c r="GL80" s="195"/>
      <c r="GM80" s="195"/>
      <c r="GN80" s="195"/>
      <c r="GO80" s="195"/>
      <c r="GP80" s="195"/>
      <c r="GQ80" s="195"/>
      <c r="GR80" s="195"/>
      <c r="GS80" s="195"/>
      <c r="GT80" s="195"/>
      <c r="GU80" s="195"/>
      <c r="HH80" s="195">
        <v>63.164684389999984</v>
      </c>
      <c r="HI80" s="195">
        <v>71.573558010000013</v>
      </c>
      <c r="HJ80" s="195">
        <v>68.329000000000036</v>
      </c>
      <c r="HK80" s="195">
        <v>79.2</v>
      </c>
      <c r="HL80" s="195">
        <v>96.3</v>
      </c>
      <c r="HM80" s="195">
        <v>107.2</v>
      </c>
      <c r="HN80" s="195">
        <v>115.4</v>
      </c>
      <c r="HO80" s="195">
        <v>123.9</v>
      </c>
      <c r="HP80" s="195">
        <v>136.1</v>
      </c>
      <c r="HQ80" s="195">
        <v>147.4</v>
      </c>
      <c r="HR80" s="195">
        <v>142.9</v>
      </c>
      <c r="HS80" s="195">
        <v>148.1</v>
      </c>
    </row>
    <row r="81" spans="5:227" ht="15" hidden="1" customHeight="1" outlineLevel="1">
      <c r="E81" s="29"/>
      <c r="F81" s="281"/>
      <c r="G81" s="281"/>
      <c r="H81" s="281"/>
      <c r="I81" s="281"/>
      <c r="J81" s="281"/>
      <c r="K81" s="281"/>
      <c r="R81" s="227"/>
      <c r="S81" s="227"/>
      <c r="CU81" s="195">
        <v>0</v>
      </c>
      <c r="CV81" s="195">
        <v>0</v>
      </c>
      <c r="CW81" s="195">
        <v>0</v>
      </c>
      <c r="CX81" s="195">
        <v>0</v>
      </c>
      <c r="CY81" s="195">
        <v>0</v>
      </c>
      <c r="CZ81" s="195">
        <v>0</v>
      </c>
      <c r="DA81" s="195">
        <v>9.1</v>
      </c>
      <c r="DB81" s="195">
        <v>8.3000000000000007</v>
      </c>
      <c r="DC81" s="195">
        <v>6.7</v>
      </c>
      <c r="DD81" s="195">
        <v>5.8</v>
      </c>
      <c r="DE81" s="195">
        <v>0</v>
      </c>
      <c r="DF81" s="195">
        <v>0</v>
      </c>
      <c r="DG81" s="195">
        <v>0</v>
      </c>
      <c r="DJ81" s="227"/>
      <c r="DK81" s="227"/>
      <c r="EB81" s="246">
        <v>9.5217304199999813</v>
      </c>
      <c r="EC81" s="246">
        <v>9.1</v>
      </c>
      <c r="ED81" s="246">
        <v>8.3000000000000007</v>
      </c>
      <c r="EE81" s="246">
        <v>7.8</v>
      </c>
      <c r="EF81" s="246">
        <v>6.7</v>
      </c>
      <c r="EG81" s="246">
        <v>6</v>
      </c>
      <c r="EH81" s="246">
        <v>5.4</v>
      </c>
      <c r="EI81" s="246">
        <v>4.8</v>
      </c>
      <c r="EJ81" s="246">
        <v>4</v>
      </c>
      <c r="EK81" s="246">
        <v>3.2</v>
      </c>
      <c r="EL81" s="246">
        <v>2.8</v>
      </c>
      <c r="EM81" s="246">
        <v>2.4</v>
      </c>
      <c r="EN81" s="246">
        <v>1.9</v>
      </c>
      <c r="EP81" s="246">
        <v>8.2970363199999984</v>
      </c>
      <c r="EQ81" s="246">
        <v>8.3000000000000007</v>
      </c>
      <c r="ER81" s="246">
        <v>7.8</v>
      </c>
      <c r="ES81" s="246">
        <v>6.7</v>
      </c>
      <c r="ET81" s="246">
        <v>6</v>
      </c>
      <c r="EU81" s="246">
        <v>5.4</v>
      </c>
      <c r="EV81" s="246">
        <v>4.8</v>
      </c>
      <c r="EW81" s="246">
        <v>4</v>
      </c>
      <c r="EX81" s="246">
        <v>3.2</v>
      </c>
      <c r="EY81" s="246">
        <v>2.8</v>
      </c>
      <c r="EZ81" s="246">
        <v>2.4</v>
      </c>
      <c r="FA81" s="246">
        <v>1.9</v>
      </c>
      <c r="FB81" s="246">
        <v>1.5</v>
      </c>
      <c r="FD81" s="246">
        <v>9.5199909999999992</v>
      </c>
      <c r="FE81" s="246">
        <v>6.7</v>
      </c>
      <c r="FF81" s="246">
        <v>6</v>
      </c>
      <c r="FG81" s="246">
        <v>5.4</v>
      </c>
      <c r="FH81" s="246">
        <v>4.8</v>
      </c>
      <c r="FI81" s="246">
        <v>4</v>
      </c>
      <c r="FJ81" s="246">
        <v>3.2</v>
      </c>
      <c r="FK81" s="246">
        <v>2.8</v>
      </c>
      <c r="FL81" s="246">
        <v>2.4</v>
      </c>
      <c r="FM81" s="246">
        <v>1.9</v>
      </c>
      <c r="FO81" s="246">
        <v>8.6032859000000101</v>
      </c>
      <c r="FP81" s="246">
        <v>5.8</v>
      </c>
      <c r="FQ81" s="246">
        <v>5.2</v>
      </c>
      <c r="FR81" s="246">
        <v>4.5999999999999996</v>
      </c>
      <c r="FS81" s="246">
        <v>3.9</v>
      </c>
      <c r="FT81" s="246">
        <v>3.1</v>
      </c>
      <c r="FU81" s="246">
        <v>2.7</v>
      </c>
      <c r="FV81" s="246">
        <v>2.2999999999999998</v>
      </c>
      <c r="FW81" s="246">
        <v>1.9</v>
      </c>
      <c r="FX81" s="246">
        <v>1.5</v>
      </c>
      <c r="FY81" s="246">
        <v>1.3</v>
      </c>
      <c r="GA81" s="246">
        <v>7.6270915899999929</v>
      </c>
      <c r="GB81" s="246">
        <v>5.3887644400000001</v>
      </c>
      <c r="GC81" s="246">
        <v>4.7887644399999996</v>
      </c>
      <c r="GD81" s="246">
        <v>4.0887644400000003</v>
      </c>
      <c r="GE81" s="246">
        <v>3.28876444</v>
      </c>
      <c r="GF81" s="246">
        <v>2.8887644400000001</v>
      </c>
      <c r="GG81" s="246">
        <v>2.4887644399999997</v>
      </c>
      <c r="GH81" s="246">
        <v>2.0887644399999998</v>
      </c>
      <c r="GI81" s="246">
        <v>1.6887644399999999</v>
      </c>
      <c r="GJ81" s="246">
        <v>1.48876444</v>
      </c>
      <c r="GL81" s="195"/>
      <c r="GM81" s="195"/>
      <c r="GN81" s="195"/>
      <c r="GO81" s="195"/>
      <c r="GP81" s="195"/>
      <c r="GQ81" s="195"/>
      <c r="GR81" s="195"/>
      <c r="GS81" s="195"/>
      <c r="GT81" s="195"/>
      <c r="GU81" s="195"/>
      <c r="HH81" s="195">
        <v>9.5199909899999966</v>
      </c>
      <c r="HI81" s="195">
        <v>8.6032859000000084</v>
      </c>
      <c r="HJ81" s="195">
        <v>7.6270915899999929</v>
      </c>
      <c r="HK81" s="195">
        <v>5.3887644400000001</v>
      </c>
      <c r="HL81" s="195">
        <v>4.7887644399999996</v>
      </c>
      <c r="HM81" s="195">
        <v>4.0887644400000003</v>
      </c>
      <c r="HN81" s="195">
        <v>3.28876444</v>
      </c>
      <c r="HO81" s="195">
        <v>2.8887644400000001</v>
      </c>
      <c r="HP81" s="195">
        <v>2.4887644399999997</v>
      </c>
      <c r="HQ81" s="195">
        <v>2.0887644399999998</v>
      </c>
      <c r="HR81" s="195">
        <v>1.6887644399999999</v>
      </c>
      <c r="HS81" s="195">
        <v>1.48876444</v>
      </c>
    </row>
    <row r="82" spans="5:227" ht="15" hidden="1" customHeight="1" outlineLevel="1">
      <c r="E82" s="29"/>
      <c r="F82" s="281"/>
      <c r="G82" s="281"/>
      <c r="H82" s="281"/>
      <c r="I82" s="281"/>
      <c r="J82" s="281"/>
      <c r="K82" s="281"/>
      <c r="R82" s="227"/>
      <c r="S82" s="227"/>
      <c r="CU82" s="195">
        <v>0</v>
      </c>
      <c r="CV82" s="195">
        <v>0</v>
      </c>
      <c r="CW82" s="195">
        <v>0</v>
      </c>
      <c r="CX82" s="195">
        <v>0</v>
      </c>
      <c r="CY82" s="195">
        <v>0</v>
      </c>
      <c r="CZ82" s="195">
        <v>0</v>
      </c>
      <c r="DA82" s="195">
        <v>25.297999999999998</v>
      </c>
      <c r="DB82" s="195">
        <v>25.623999999999999</v>
      </c>
      <c r="DC82" s="195">
        <v>25.172000000000001</v>
      </c>
      <c r="DD82" s="195">
        <v>25</v>
      </c>
      <c r="DE82" s="195">
        <v>0</v>
      </c>
      <c r="DF82" s="195">
        <v>0</v>
      </c>
      <c r="DG82" s="195">
        <v>0</v>
      </c>
      <c r="DJ82" s="227"/>
      <c r="DK82" s="227"/>
      <c r="EB82" s="246">
        <v>25.366637919999999</v>
      </c>
      <c r="EC82" s="246">
        <v>25.297999999999998</v>
      </c>
      <c r="ED82" s="246">
        <v>25.297999999999998</v>
      </c>
      <c r="EE82" s="246">
        <v>25.297999999999998</v>
      </c>
      <c r="EF82" s="246">
        <v>25.297999999999998</v>
      </c>
      <c r="EG82" s="246">
        <v>25.297999999999998</v>
      </c>
      <c r="EH82" s="246">
        <v>25.297999999999998</v>
      </c>
      <c r="EI82" s="246">
        <v>25.297999999999998</v>
      </c>
      <c r="EJ82" s="246">
        <v>25.297999999999998</v>
      </c>
      <c r="EK82" s="246">
        <v>25.297999999999998</v>
      </c>
      <c r="EL82" s="246">
        <v>25.297999999999998</v>
      </c>
      <c r="EM82" s="246">
        <v>25.297999999999998</v>
      </c>
      <c r="EN82" s="246">
        <v>25.297999999999998</v>
      </c>
      <c r="EP82" s="246">
        <v>26.544494160000003</v>
      </c>
      <c r="EQ82" s="246">
        <v>25.623999999999999</v>
      </c>
      <c r="ER82" s="246">
        <v>25.623999999999999</v>
      </c>
      <c r="ES82" s="246">
        <v>25.623999999999999</v>
      </c>
      <c r="ET82" s="246">
        <v>25.623999999999999</v>
      </c>
      <c r="EU82" s="246">
        <v>25.623999999999999</v>
      </c>
      <c r="EV82" s="246">
        <v>25.623999999999999</v>
      </c>
      <c r="EW82" s="246">
        <v>25.623999999999999</v>
      </c>
      <c r="EX82" s="246">
        <v>25.623999999999999</v>
      </c>
      <c r="EY82" s="246">
        <v>25.623999999999999</v>
      </c>
      <c r="EZ82" s="246">
        <v>25.623999999999999</v>
      </c>
      <c r="FA82" s="246">
        <v>25.623999999999999</v>
      </c>
      <c r="FB82" s="246">
        <v>25.623999999999999</v>
      </c>
      <c r="FD82" s="246">
        <v>25.132442480000005</v>
      </c>
      <c r="FE82" s="246">
        <v>25.172000000000001</v>
      </c>
      <c r="FF82" s="246">
        <v>25.172000000000001</v>
      </c>
      <c r="FG82" s="246">
        <v>25.172000000000001</v>
      </c>
      <c r="FH82" s="246">
        <v>25.172000000000001</v>
      </c>
      <c r="FI82" s="246">
        <v>25.172000000000001</v>
      </c>
      <c r="FJ82" s="246">
        <v>25.172000000000001</v>
      </c>
      <c r="FK82" s="246">
        <v>25.172000000000001</v>
      </c>
      <c r="FL82" s="246">
        <v>25.172000000000001</v>
      </c>
      <c r="FM82" s="246">
        <v>25.172000000000001</v>
      </c>
      <c r="FO82" s="246">
        <v>24.98460622</v>
      </c>
      <c r="FP82" s="246">
        <v>25</v>
      </c>
      <c r="FQ82" s="246">
        <v>25</v>
      </c>
      <c r="FR82" s="246">
        <v>25</v>
      </c>
      <c r="FS82" s="246">
        <v>25</v>
      </c>
      <c r="FT82" s="246">
        <v>25</v>
      </c>
      <c r="FU82" s="246">
        <v>25</v>
      </c>
      <c r="FV82" s="246">
        <v>25</v>
      </c>
      <c r="FW82" s="246">
        <v>25</v>
      </c>
      <c r="FX82" s="246">
        <v>25</v>
      </c>
      <c r="FY82" s="246">
        <v>25</v>
      </c>
      <c r="GA82" s="246">
        <v>25.189</v>
      </c>
      <c r="GB82" s="246">
        <v>25.189</v>
      </c>
      <c r="GC82" s="246">
        <v>25.189</v>
      </c>
      <c r="GD82" s="246">
        <v>25.189</v>
      </c>
      <c r="GE82" s="246">
        <v>25.189</v>
      </c>
      <c r="GF82" s="246">
        <v>25.189</v>
      </c>
      <c r="GG82" s="246">
        <v>25.189</v>
      </c>
      <c r="GH82" s="246">
        <v>25.189</v>
      </c>
      <c r="GI82" s="246">
        <v>25.189</v>
      </c>
      <c r="GJ82" s="246">
        <v>25.189</v>
      </c>
      <c r="GL82" s="195"/>
      <c r="GM82" s="195"/>
      <c r="GN82" s="195"/>
      <c r="GO82" s="195"/>
      <c r="GP82" s="195"/>
      <c r="GQ82" s="195"/>
      <c r="GR82" s="195"/>
      <c r="GS82" s="195"/>
      <c r="GT82" s="195"/>
      <c r="GU82" s="195"/>
      <c r="HH82" s="195">
        <v>25.132442480000005</v>
      </c>
      <c r="HI82" s="195">
        <v>24.98460622</v>
      </c>
      <c r="HJ82" s="195">
        <v>25.189</v>
      </c>
      <c r="HK82" s="195">
        <v>25.189</v>
      </c>
      <c r="HL82" s="195">
        <v>25.189</v>
      </c>
      <c r="HM82" s="195">
        <v>25.189</v>
      </c>
      <c r="HN82" s="195">
        <v>25.189</v>
      </c>
      <c r="HO82" s="195">
        <v>25.189</v>
      </c>
      <c r="HP82" s="195">
        <v>25.189</v>
      </c>
      <c r="HQ82" s="195">
        <v>25.189</v>
      </c>
      <c r="HR82" s="195">
        <v>25.189</v>
      </c>
      <c r="HS82" s="195">
        <v>25.189</v>
      </c>
    </row>
    <row r="83" spans="5:227" ht="15" hidden="1" customHeight="1" outlineLevel="1">
      <c r="E83" s="29"/>
      <c r="F83" s="281"/>
      <c r="G83" s="281"/>
      <c r="H83" s="281"/>
      <c r="I83" s="281"/>
      <c r="J83" s="281"/>
      <c r="K83" s="281"/>
      <c r="R83" s="227"/>
      <c r="S83" s="227"/>
      <c r="CU83" s="195">
        <v>0</v>
      </c>
      <c r="CV83" s="195">
        <v>0</v>
      </c>
      <c r="CW83" s="195">
        <v>0</v>
      </c>
      <c r="CX83" s="195">
        <v>0</v>
      </c>
      <c r="CY83" s="195">
        <v>0</v>
      </c>
      <c r="CZ83" s="195">
        <v>0</v>
      </c>
      <c r="DA83" s="195">
        <v>167</v>
      </c>
      <c r="DB83" s="195">
        <v>209</v>
      </c>
      <c r="DC83" s="195">
        <v>216.4</v>
      </c>
      <c r="DD83" s="195">
        <v>218.1</v>
      </c>
      <c r="DE83" s="195">
        <v>0</v>
      </c>
      <c r="DF83" s="195">
        <v>0</v>
      </c>
      <c r="DG83" s="195">
        <v>0</v>
      </c>
      <c r="DJ83" s="227"/>
      <c r="DK83" s="227"/>
      <c r="EB83" s="246">
        <v>159.07044669000004</v>
      </c>
      <c r="EC83" s="246">
        <v>167</v>
      </c>
      <c r="ED83" s="246">
        <v>180.1</v>
      </c>
      <c r="EE83" s="246">
        <v>162.25846491206551</v>
      </c>
      <c r="EF83" s="246">
        <v>159.6989915788169</v>
      </c>
      <c r="EG83" s="246">
        <v>190.43809242915844</v>
      </c>
      <c r="EH83" s="246">
        <v>197.2</v>
      </c>
      <c r="EI83" s="246">
        <v>200.1</v>
      </c>
      <c r="EJ83" s="246">
        <v>206.4</v>
      </c>
      <c r="EK83" s="246">
        <v>211.7</v>
      </c>
      <c r="EL83" s="246">
        <v>213.9</v>
      </c>
      <c r="EM83" s="246">
        <v>214.1</v>
      </c>
      <c r="EN83" s="246">
        <v>215.1</v>
      </c>
      <c r="EP83" s="246">
        <v>166.28260755000002</v>
      </c>
      <c r="EQ83" s="246">
        <v>209</v>
      </c>
      <c r="ER83" s="246">
        <v>107.03129500618219</v>
      </c>
      <c r="ES83" s="246">
        <v>126.87400071417498</v>
      </c>
      <c r="ET83" s="246">
        <v>180.06860429640437</v>
      </c>
      <c r="EU83" s="246">
        <v>213.1</v>
      </c>
      <c r="EV83" s="246">
        <v>218.6</v>
      </c>
      <c r="EW83" s="246">
        <v>235.7</v>
      </c>
      <c r="EX83" s="246">
        <v>258.10000000000002</v>
      </c>
      <c r="EY83" s="246">
        <v>272.7</v>
      </c>
      <c r="EZ83" s="246">
        <v>280</v>
      </c>
      <c r="FA83" s="246">
        <v>289.60000000000002</v>
      </c>
      <c r="FB83" s="246">
        <v>297.7</v>
      </c>
      <c r="FD83" s="246">
        <v>208.60685503000002</v>
      </c>
      <c r="FE83" s="246">
        <v>216.4</v>
      </c>
      <c r="FF83" s="246">
        <v>186.4514668786633</v>
      </c>
      <c r="FG83" s="246">
        <v>101.54030887659407</v>
      </c>
      <c r="FH83" s="246">
        <v>212.7217951647005</v>
      </c>
      <c r="FI83" s="246">
        <v>261.89999999999998</v>
      </c>
      <c r="FJ83" s="246">
        <v>271</v>
      </c>
      <c r="FK83" s="246">
        <v>282.60000000000002</v>
      </c>
      <c r="FL83" s="246">
        <v>296.3</v>
      </c>
      <c r="FM83" s="246">
        <v>308.89999999999998</v>
      </c>
      <c r="FO83" s="246">
        <v>216.18101971000002</v>
      </c>
      <c r="FP83" s="246">
        <v>218.1</v>
      </c>
      <c r="FQ83" s="246">
        <v>235.4</v>
      </c>
      <c r="FR83" s="246">
        <v>246.6</v>
      </c>
      <c r="FS83" s="246">
        <v>256.60000000000002</v>
      </c>
      <c r="FT83" s="246">
        <v>272.5</v>
      </c>
      <c r="FU83" s="246">
        <v>291.7</v>
      </c>
      <c r="FV83" s="246">
        <v>305.39999999999998</v>
      </c>
      <c r="FW83" s="246">
        <v>316.39999999999998</v>
      </c>
      <c r="FX83" s="246">
        <v>330.2</v>
      </c>
      <c r="FY83" s="246">
        <v>349.4</v>
      </c>
      <c r="GA83" s="246">
        <v>218.10000000000002</v>
      </c>
      <c r="GB83" s="246">
        <v>235.2</v>
      </c>
      <c r="GC83" s="246">
        <v>246.1</v>
      </c>
      <c r="GD83" s="246">
        <v>256.10000000000002</v>
      </c>
      <c r="GE83" s="246">
        <v>271.89999999999998</v>
      </c>
      <c r="GF83" s="246">
        <v>291.10000000000002</v>
      </c>
      <c r="GG83" s="246">
        <v>304.8</v>
      </c>
      <c r="GH83" s="246">
        <v>315.8</v>
      </c>
      <c r="GI83" s="246">
        <v>329.6</v>
      </c>
      <c r="GJ83" s="246">
        <v>348.7</v>
      </c>
      <c r="GL83" s="195"/>
      <c r="GM83" s="195"/>
      <c r="GN83" s="195"/>
      <c r="GO83" s="195"/>
      <c r="GP83" s="195"/>
      <c r="GQ83" s="195"/>
      <c r="GR83" s="195"/>
      <c r="GS83" s="195"/>
      <c r="GT83" s="195"/>
      <c r="GU83" s="195"/>
      <c r="HH83" s="195">
        <v>208.60685503000002</v>
      </c>
      <c r="HI83" s="195">
        <v>216.18101971000002</v>
      </c>
      <c r="HJ83" s="195">
        <v>218.10000000000002</v>
      </c>
      <c r="HK83" s="195">
        <v>225</v>
      </c>
      <c r="HL83" s="195">
        <v>233.1</v>
      </c>
      <c r="HM83" s="195">
        <v>239.6</v>
      </c>
      <c r="HN83" s="195">
        <v>251.2</v>
      </c>
      <c r="HO83" s="195">
        <v>265.2</v>
      </c>
      <c r="HP83" s="195">
        <v>275</v>
      </c>
      <c r="HQ83" s="195">
        <v>282.5</v>
      </c>
      <c r="HR83" s="195">
        <v>289.7</v>
      </c>
      <c r="HS83" s="195">
        <v>297.89999999999998</v>
      </c>
    </row>
    <row r="84" spans="5:227" ht="15" customHeight="1" collapsed="1">
      <c r="E84" s="281"/>
      <c r="F84" s="29" t="s">
        <v>512</v>
      </c>
      <c r="G84" s="156"/>
      <c r="H84" s="281"/>
      <c r="I84" s="281"/>
      <c r="J84" s="281"/>
      <c r="K84" s="281"/>
      <c r="R84" s="228"/>
      <c r="S84" s="228"/>
      <c r="T84" s="227"/>
      <c r="U84" s="227"/>
      <c r="V84" s="227"/>
      <c r="W84" s="227"/>
      <c r="X84" s="227"/>
      <c r="Y84" s="227"/>
      <c r="Z84" s="227"/>
      <c r="AA84" s="227"/>
      <c r="AB84" s="227"/>
      <c r="AC84" s="227"/>
      <c r="AD84" s="227"/>
      <c r="AE84" s="227"/>
      <c r="AF84" s="227"/>
      <c r="AG84" s="227"/>
      <c r="AH84" s="227"/>
      <c r="AI84" s="227"/>
      <c r="AJ84" s="227"/>
      <c r="AL84" s="246"/>
      <c r="AM84" s="246"/>
      <c r="AN84" s="246"/>
      <c r="AO84" s="246"/>
      <c r="AP84" s="246"/>
      <c r="AQ84" s="246"/>
      <c r="AR84" s="246"/>
      <c r="AS84" s="246"/>
      <c r="AT84" s="246"/>
      <c r="AU84" s="246"/>
      <c r="AV84" s="246"/>
      <c r="AX84" s="246">
        <v>0</v>
      </c>
      <c r="AY84" s="246">
        <v>0</v>
      </c>
      <c r="AZ84" s="246">
        <v>0</v>
      </c>
      <c r="BA84" s="246">
        <v>0</v>
      </c>
      <c r="BB84" s="246">
        <v>0</v>
      </c>
      <c r="BC84" s="246">
        <v>0</v>
      </c>
      <c r="BD84" s="246">
        <v>0</v>
      </c>
      <c r="BE84" s="246">
        <v>0</v>
      </c>
      <c r="BF84" s="246">
        <v>0</v>
      </c>
      <c r="BG84" s="246">
        <v>0</v>
      </c>
      <c r="BH84" s="246">
        <v>0</v>
      </c>
      <c r="BJ84" s="246"/>
      <c r="BK84" s="246"/>
      <c r="BL84" s="246"/>
      <c r="BM84" s="246"/>
      <c r="BN84" s="246"/>
      <c r="BO84" s="246"/>
      <c r="BP84" s="246"/>
      <c r="BQ84" s="246"/>
      <c r="BR84" s="246"/>
      <c r="BS84" s="246"/>
      <c r="BT84" s="246"/>
      <c r="BU84" s="246"/>
      <c r="BV84" s="246"/>
      <c r="BW84" s="246"/>
      <c r="BX84" s="246"/>
      <c r="BY84" s="246"/>
      <c r="CA84" s="247"/>
      <c r="CB84" s="246"/>
      <c r="CC84" s="246"/>
      <c r="CD84" s="246"/>
      <c r="CE84" s="246"/>
      <c r="CF84" s="246"/>
      <c r="CG84" s="246"/>
      <c r="CH84" s="246"/>
      <c r="CI84" s="246"/>
      <c r="CJ84" s="246"/>
      <c r="CK84" s="246"/>
      <c r="CL84" s="246"/>
      <c r="CM84" s="246"/>
      <c r="CN84" s="246"/>
      <c r="CO84" s="246"/>
      <c r="CP84" s="246"/>
      <c r="CU84" s="246"/>
      <c r="CV84" s="246"/>
      <c r="CW84" s="246"/>
      <c r="CX84" s="246"/>
      <c r="CY84" s="246"/>
      <c r="CZ84" s="246"/>
      <c r="DA84" s="246"/>
      <c r="DB84" s="246"/>
      <c r="DC84" s="246"/>
      <c r="DD84" s="246"/>
      <c r="DE84" s="246"/>
      <c r="DF84" s="246"/>
      <c r="DG84" s="246"/>
      <c r="DJ84" s="227"/>
      <c r="DK84" s="227"/>
      <c r="EB84" s="246">
        <v>0</v>
      </c>
      <c r="EC84" s="246">
        <v>0</v>
      </c>
      <c r="ED84" s="246">
        <v>0</v>
      </c>
      <c r="EE84" s="246">
        <v>0</v>
      </c>
      <c r="EF84" s="246">
        <v>0</v>
      </c>
      <c r="EG84" s="246">
        <v>0</v>
      </c>
      <c r="EH84" s="246">
        <v>0</v>
      </c>
      <c r="EI84" s="246">
        <v>0</v>
      </c>
      <c r="EJ84" s="246">
        <v>0</v>
      </c>
      <c r="EK84" s="246">
        <v>0</v>
      </c>
      <c r="EL84" s="246">
        <v>0</v>
      </c>
      <c r="EM84" s="246">
        <v>0</v>
      </c>
      <c r="EN84" s="246">
        <v>0</v>
      </c>
      <c r="EP84" s="246"/>
      <c r="EQ84" s="246"/>
      <c r="ER84" s="246"/>
      <c r="ES84" s="246"/>
      <c r="ET84" s="246"/>
      <c r="EU84" s="246"/>
      <c r="EV84" s="246"/>
      <c r="EW84" s="246"/>
      <c r="EX84" s="246"/>
      <c r="EY84" s="246"/>
      <c r="EZ84" s="246"/>
      <c r="FA84" s="246"/>
      <c r="FB84" s="246"/>
      <c r="FD84" s="246"/>
      <c r="FE84" s="246"/>
      <c r="FF84" s="246"/>
      <c r="FG84" s="246"/>
      <c r="FH84" s="246"/>
      <c r="FI84" s="246"/>
      <c r="FJ84" s="246"/>
      <c r="FK84" s="246"/>
      <c r="FL84" s="246"/>
      <c r="FM84" s="246"/>
      <c r="FO84" s="246"/>
      <c r="FP84" s="246"/>
      <c r="FQ84" s="246"/>
      <c r="FR84" s="246"/>
      <c r="FS84" s="246"/>
      <c r="FT84" s="246"/>
      <c r="FU84" s="246"/>
      <c r="FV84" s="246"/>
      <c r="FW84" s="246"/>
      <c r="FX84" s="246"/>
      <c r="FY84" s="246"/>
      <c r="GA84" s="246"/>
      <c r="GB84" s="246"/>
      <c r="GC84" s="246"/>
      <c r="GD84" s="246"/>
      <c r="GE84" s="246"/>
      <c r="GF84" s="246"/>
      <c r="GG84" s="246"/>
      <c r="GH84" s="246"/>
      <c r="GI84" s="246"/>
      <c r="GJ84" s="246"/>
      <c r="GL84" s="246"/>
      <c r="GM84" s="246"/>
      <c r="GN84" s="246"/>
      <c r="GO84" s="246"/>
      <c r="GP84" s="246"/>
      <c r="GQ84" s="246"/>
      <c r="GR84" s="246"/>
      <c r="GS84" s="246"/>
      <c r="GT84" s="246"/>
      <c r="GU84" s="246"/>
      <c r="GW84" s="246"/>
      <c r="GX84" s="246"/>
      <c r="GY84" s="246"/>
      <c r="GZ84" s="246"/>
      <c r="HA84" s="246"/>
      <c r="HB84" s="246"/>
      <c r="HC84" s="246"/>
      <c r="HD84" s="246"/>
      <c r="HE84" s="246"/>
      <c r="HF84" s="246"/>
      <c r="HH84" s="246"/>
      <c r="HI84" s="246"/>
      <c r="HJ84" s="246"/>
      <c r="HK84" s="246"/>
      <c r="HL84" s="246"/>
      <c r="HM84" s="246"/>
      <c r="HN84" s="246"/>
      <c r="HO84" s="246"/>
      <c r="HP84" s="246"/>
      <c r="HQ84" s="246"/>
      <c r="HR84" s="246"/>
      <c r="HS84" s="246"/>
    </row>
    <row r="85" spans="5:227" ht="15" customHeight="1">
      <c r="E85" s="281"/>
      <c r="F85" s="281"/>
      <c r="G85" s="289" t="s">
        <v>513</v>
      </c>
      <c r="H85" s="281"/>
      <c r="I85" s="281"/>
      <c r="J85" s="281"/>
      <c r="K85" s="281"/>
      <c r="R85" s="228">
        <v>173.14399999999983</v>
      </c>
      <c r="S85" s="228">
        <v>170.62999999999994</v>
      </c>
      <c r="T85" s="227">
        <v>169.8</v>
      </c>
      <c r="U85" s="227">
        <v>174</v>
      </c>
      <c r="V85" s="227">
        <v>179.7</v>
      </c>
      <c r="W85" s="227">
        <v>186.1</v>
      </c>
      <c r="X85" s="227">
        <v>193.5</v>
      </c>
      <c r="Y85" s="227">
        <v>200.9</v>
      </c>
      <c r="Z85" s="227">
        <v>208.5</v>
      </c>
      <c r="AA85" s="227">
        <v>214.6</v>
      </c>
      <c r="AB85" s="227">
        <v>222.7</v>
      </c>
      <c r="AC85" s="227">
        <v>229.4</v>
      </c>
      <c r="AD85" s="227">
        <v>238.5</v>
      </c>
      <c r="AE85" s="227">
        <v>249.1</v>
      </c>
      <c r="AF85" s="227">
        <v>255.3</v>
      </c>
      <c r="AG85" s="227">
        <v>261.3</v>
      </c>
      <c r="AH85" s="227">
        <v>266.89999999999998</v>
      </c>
      <c r="AI85" s="227">
        <v>274.60000000000002</v>
      </c>
      <c r="AJ85" s="227">
        <v>274.60000000000002</v>
      </c>
      <c r="AL85" s="246">
        <v>169.8</v>
      </c>
      <c r="AM85" s="246">
        <v>174</v>
      </c>
      <c r="AN85" s="246">
        <v>179.7</v>
      </c>
      <c r="AO85" s="246">
        <v>186</v>
      </c>
      <c r="AP85" s="246">
        <v>193.5</v>
      </c>
      <c r="AQ85" s="246">
        <v>200.9</v>
      </c>
      <c r="AR85" s="246">
        <v>208.4</v>
      </c>
      <c r="AS85" s="246">
        <v>214.6</v>
      </c>
      <c r="AT85" s="246">
        <v>222.7</v>
      </c>
      <c r="AU85" s="246">
        <v>229.4</v>
      </c>
      <c r="AV85" s="246">
        <v>238.5</v>
      </c>
      <c r="AX85" s="246">
        <v>0</v>
      </c>
      <c r="AY85" s="246">
        <v>0</v>
      </c>
      <c r="AZ85" s="246">
        <v>0</v>
      </c>
      <c r="BA85" s="246">
        <v>9.9999999999994316E-2</v>
      </c>
      <c r="BB85" s="246">
        <v>0</v>
      </c>
      <c r="BC85" s="246">
        <v>0</v>
      </c>
      <c r="BD85" s="246">
        <v>9.9999999999994316E-2</v>
      </c>
      <c r="BE85" s="246">
        <v>0</v>
      </c>
      <c r="BF85" s="246">
        <v>0</v>
      </c>
      <c r="BG85" s="246">
        <v>0</v>
      </c>
      <c r="BH85" s="246">
        <v>0</v>
      </c>
      <c r="BJ85" s="246"/>
      <c r="BK85" s="246"/>
      <c r="BL85" s="246"/>
      <c r="BM85" s="246">
        <v>173.14399999999983</v>
      </c>
      <c r="BN85" s="246">
        <v>170.62999999999994</v>
      </c>
      <c r="BO85" s="246">
        <v>173.5</v>
      </c>
      <c r="BP85" s="246">
        <v>178.4</v>
      </c>
      <c r="BQ85" s="246">
        <v>185.1</v>
      </c>
      <c r="BR85" s="246">
        <v>191.4</v>
      </c>
      <c r="BS85" s="246">
        <v>198.9</v>
      </c>
      <c r="BT85" s="246">
        <v>206.5</v>
      </c>
      <c r="BU85" s="246">
        <v>215</v>
      </c>
      <c r="BV85" s="246">
        <v>221.3</v>
      </c>
      <c r="BW85" s="246">
        <v>229.2</v>
      </c>
      <c r="BX85" s="246">
        <v>237.2</v>
      </c>
      <c r="BY85" s="246">
        <v>246.5</v>
      </c>
      <c r="CA85" s="247">
        <v>0</v>
      </c>
      <c r="CB85" s="246">
        <v>0</v>
      </c>
      <c r="CC85" s="246">
        <v>0</v>
      </c>
      <c r="CD85" s="246">
        <v>0</v>
      </c>
      <c r="CE85" s="246">
        <v>0</v>
      </c>
      <c r="CF85" s="246">
        <v>-3.6999999999999886</v>
      </c>
      <c r="CG85" s="246">
        <v>-4.4000000000000057</v>
      </c>
      <c r="CH85" s="246">
        <v>-5.4000000000000057</v>
      </c>
      <c r="CI85" s="246">
        <v>-5.3000000000000114</v>
      </c>
      <c r="CJ85" s="246">
        <v>-5.4000000000000057</v>
      </c>
      <c r="CK85" s="246">
        <v>-5.5999999999999943</v>
      </c>
      <c r="CL85" s="246">
        <v>-6.5</v>
      </c>
      <c r="CM85" s="246">
        <v>-6.7000000000000171</v>
      </c>
      <c r="CN85" s="246">
        <v>-6.5</v>
      </c>
      <c r="CO85" s="246">
        <v>-7.7999999999999829</v>
      </c>
      <c r="CP85" s="246">
        <v>-8</v>
      </c>
      <c r="CU85" s="246">
        <v>0</v>
      </c>
      <c r="CV85" s="246">
        <v>0</v>
      </c>
      <c r="CW85" s="246">
        <v>0</v>
      </c>
      <c r="CX85" s="246">
        <v>0</v>
      </c>
      <c r="CY85" s="246">
        <v>0</v>
      </c>
      <c r="CZ85" s="246">
        <v>0</v>
      </c>
      <c r="DA85" s="246">
        <v>144.80000000000001</v>
      </c>
      <c r="DB85" s="246">
        <v>162</v>
      </c>
      <c r="DC85" s="246">
        <v>175.5</v>
      </c>
      <c r="DD85" s="246">
        <v>174.7</v>
      </c>
      <c r="DE85" s="246">
        <v>164.7</v>
      </c>
      <c r="DF85" s="246">
        <v>164.8</v>
      </c>
      <c r="DG85" s="246">
        <v>174.5</v>
      </c>
      <c r="DJ85" s="227"/>
      <c r="DK85" s="227"/>
      <c r="EB85" s="246">
        <v>133.5</v>
      </c>
      <c r="EC85" s="246">
        <v>144.80000000000001</v>
      </c>
      <c r="ED85" s="246">
        <v>156.1</v>
      </c>
      <c r="EE85" s="246">
        <v>156.80000000000001</v>
      </c>
      <c r="EF85" s="246">
        <v>163.69999999999999</v>
      </c>
      <c r="EG85" s="246">
        <v>167</v>
      </c>
      <c r="EH85" s="246">
        <v>174.6</v>
      </c>
      <c r="EI85" s="246">
        <v>180.9</v>
      </c>
      <c r="EJ85" s="246">
        <v>188.5</v>
      </c>
      <c r="EK85" s="246">
        <v>196.1</v>
      </c>
      <c r="EL85" s="246">
        <v>204.6</v>
      </c>
      <c r="EM85" s="246">
        <v>206.9</v>
      </c>
      <c r="EN85" s="246">
        <v>213.2</v>
      </c>
      <c r="EP85" s="246">
        <v>166.2</v>
      </c>
      <c r="EQ85" s="246">
        <v>162</v>
      </c>
      <c r="ER85" s="246">
        <v>166</v>
      </c>
      <c r="ES85" s="246">
        <v>158.1</v>
      </c>
      <c r="ET85" s="246">
        <v>166.1</v>
      </c>
      <c r="EU85" s="246">
        <v>177.6</v>
      </c>
      <c r="EV85" s="246">
        <v>187.7</v>
      </c>
      <c r="EW85" s="246">
        <v>199.9</v>
      </c>
      <c r="EX85" s="246">
        <v>208.2</v>
      </c>
      <c r="EY85" s="246">
        <v>218.9</v>
      </c>
      <c r="EZ85" s="246">
        <v>228.1</v>
      </c>
      <c r="FA85" s="246">
        <v>234</v>
      </c>
      <c r="FB85" s="246">
        <v>241.5</v>
      </c>
      <c r="FD85" s="246">
        <v>167.1</v>
      </c>
      <c r="FE85" s="246">
        <v>175.5</v>
      </c>
      <c r="FF85" s="246">
        <v>183.8</v>
      </c>
      <c r="FG85" s="246">
        <v>192.7</v>
      </c>
      <c r="FH85" s="246">
        <v>199.1</v>
      </c>
      <c r="FI85" s="246">
        <v>207.4</v>
      </c>
      <c r="FJ85" s="246">
        <v>223.9</v>
      </c>
      <c r="FK85" s="246">
        <v>231</v>
      </c>
      <c r="FL85" s="246">
        <v>241.2</v>
      </c>
      <c r="FM85" s="246">
        <v>251.3</v>
      </c>
      <c r="FO85" s="246">
        <v>164.8</v>
      </c>
      <c r="FP85" s="246">
        <v>174.7</v>
      </c>
      <c r="FQ85" s="246">
        <v>187.5</v>
      </c>
      <c r="FR85" s="246">
        <v>199.5</v>
      </c>
      <c r="FS85" s="246">
        <v>215.3</v>
      </c>
      <c r="FT85" s="246">
        <v>230.2</v>
      </c>
      <c r="FU85" s="246">
        <v>242.7</v>
      </c>
      <c r="FV85" s="246">
        <v>252.9</v>
      </c>
      <c r="FW85" s="246">
        <v>264.10000000000002</v>
      </c>
      <c r="FX85" s="246">
        <v>276.8</v>
      </c>
      <c r="FY85" s="246">
        <v>293.5</v>
      </c>
      <c r="GA85" s="246">
        <v>174.7</v>
      </c>
      <c r="GB85" s="246">
        <v>187.5</v>
      </c>
      <c r="GC85" s="246">
        <v>199.5</v>
      </c>
      <c r="GD85" s="246">
        <v>215.3</v>
      </c>
      <c r="GE85" s="246">
        <v>230.2</v>
      </c>
      <c r="GF85" s="246">
        <v>242.7</v>
      </c>
      <c r="GG85" s="246">
        <v>252.9</v>
      </c>
      <c r="GH85" s="246">
        <v>264.10000000000002</v>
      </c>
      <c r="GI85" s="246">
        <v>276.8</v>
      </c>
      <c r="GJ85" s="246">
        <v>293.5</v>
      </c>
      <c r="GL85" s="246">
        <v>165.6</v>
      </c>
      <c r="GM85" s="246">
        <v>164.7</v>
      </c>
      <c r="GN85" s="246">
        <v>176.1</v>
      </c>
      <c r="GO85" s="246">
        <v>193</v>
      </c>
      <c r="GP85" s="246">
        <v>201.1</v>
      </c>
      <c r="GQ85" s="246">
        <v>205.7</v>
      </c>
      <c r="GR85" s="246">
        <v>211.7</v>
      </c>
      <c r="GS85" s="246">
        <v>220.1</v>
      </c>
      <c r="GT85" s="246">
        <v>226.5</v>
      </c>
      <c r="GU85" s="246">
        <v>237.7</v>
      </c>
      <c r="GW85" s="246">
        <v>167.1</v>
      </c>
      <c r="GX85" s="246">
        <v>164.8</v>
      </c>
      <c r="GY85" s="246">
        <v>174.5</v>
      </c>
      <c r="GZ85" s="246">
        <v>177.9</v>
      </c>
      <c r="HA85" s="246">
        <v>183.6</v>
      </c>
      <c r="HB85" s="246">
        <v>191.7</v>
      </c>
      <c r="HC85" s="246">
        <v>204</v>
      </c>
      <c r="HD85" s="246">
        <v>208.6</v>
      </c>
      <c r="HE85" s="246">
        <v>220.1</v>
      </c>
      <c r="HF85" s="246">
        <v>226.1</v>
      </c>
      <c r="HH85" s="246">
        <v>166.16784820999993</v>
      </c>
      <c r="HI85" s="246">
        <v>167.94299999999998</v>
      </c>
      <c r="HJ85" s="246">
        <v>167</v>
      </c>
      <c r="HK85" s="246">
        <v>178</v>
      </c>
      <c r="HL85" s="246">
        <v>186</v>
      </c>
      <c r="HM85" s="246">
        <v>198.9</v>
      </c>
      <c r="HN85" s="246">
        <v>209.6</v>
      </c>
      <c r="HO85" s="246">
        <v>217.3</v>
      </c>
      <c r="HP85" s="246">
        <v>226.4</v>
      </c>
      <c r="HQ85" s="246">
        <v>236.5</v>
      </c>
      <c r="HR85" s="246">
        <v>242.7</v>
      </c>
      <c r="HS85" s="246">
        <v>252.3</v>
      </c>
    </row>
    <row r="86" spans="5:227" ht="15" customHeight="1">
      <c r="E86" s="281"/>
      <c r="F86" s="281"/>
      <c r="G86" s="289" t="s">
        <v>514</v>
      </c>
      <c r="H86" s="281"/>
      <c r="I86" s="281"/>
      <c r="J86" s="281"/>
      <c r="K86" s="281"/>
      <c r="R86" s="228">
        <v>183.39958178999996</v>
      </c>
      <c r="S86" s="228">
        <v>197.5712253099999</v>
      </c>
      <c r="T86" s="227">
        <v>198</v>
      </c>
      <c r="U86" s="227">
        <v>198.5</v>
      </c>
      <c r="V86" s="227">
        <v>204.9</v>
      </c>
      <c r="W86" s="227">
        <v>209.6</v>
      </c>
      <c r="X86" s="227">
        <v>199.9</v>
      </c>
      <c r="Y86" s="227">
        <v>198.4</v>
      </c>
      <c r="Z86" s="227">
        <v>196.1</v>
      </c>
      <c r="AA86" s="227">
        <v>205.4</v>
      </c>
      <c r="AB86" s="227">
        <v>213.5</v>
      </c>
      <c r="AC86" s="227">
        <v>212</v>
      </c>
      <c r="AD86" s="227">
        <v>204.1</v>
      </c>
      <c r="AE86" s="227">
        <v>214</v>
      </c>
      <c r="AF86" s="227">
        <v>218.9</v>
      </c>
      <c r="AG86" s="227">
        <v>228.2</v>
      </c>
      <c r="AH86" s="227">
        <v>183.4</v>
      </c>
      <c r="AI86" s="227">
        <v>241.2</v>
      </c>
      <c r="AJ86" s="227">
        <v>249.9</v>
      </c>
      <c r="AL86" s="246">
        <v>198</v>
      </c>
      <c r="AM86" s="246">
        <v>198.5</v>
      </c>
      <c r="AN86" s="246">
        <v>204.9</v>
      </c>
      <c r="AO86" s="246">
        <v>209.6</v>
      </c>
      <c r="AP86" s="246">
        <v>199.9</v>
      </c>
      <c r="AQ86" s="246">
        <v>198.4</v>
      </c>
      <c r="AR86" s="246">
        <v>196.1</v>
      </c>
      <c r="AS86" s="246">
        <v>205.4</v>
      </c>
      <c r="AT86" s="246">
        <v>213.5</v>
      </c>
      <c r="AU86" s="246">
        <v>212</v>
      </c>
      <c r="AV86" s="246">
        <v>203.9</v>
      </c>
      <c r="AX86" s="246">
        <v>0</v>
      </c>
      <c r="AY86" s="246">
        <v>0</v>
      </c>
      <c r="AZ86" s="246">
        <v>0</v>
      </c>
      <c r="BA86" s="246">
        <v>0</v>
      </c>
      <c r="BB86" s="246">
        <v>0</v>
      </c>
      <c r="BC86" s="246">
        <v>0</v>
      </c>
      <c r="BD86" s="246">
        <v>0</v>
      </c>
      <c r="BE86" s="246">
        <v>0</v>
      </c>
      <c r="BF86" s="246">
        <v>0</v>
      </c>
      <c r="BG86" s="246">
        <v>0</v>
      </c>
      <c r="BH86" s="246">
        <v>0.19999999999998863</v>
      </c>
      <c r="BJ86" s="246"/>
      <c r="BK86" s="246"/>
      <c r="BL86" s="246"/>
      <c r="BM86" s="246">
        <v>183.39958178999996</v>
      </c>
      <c r="BN86" s="246">
        <v>197.5712253099999</v>
      </c>
      <c r="BO86" s="246">
        <v>198</v>
      </c>
      <c r="BP86" s="246">
        <v>198.5</v>
      </c>
      <c r="BQ86" s="246">
        <v>205</v>
      </c>
      <c r="BR86" s="246">
        <v>209.6</v>
      </c>
      <c r="BS86" s="246">
        <v>205.9</v>
      </c>
      <c r="BT86" s="246">
        <v>206.6</v>
      </c>
      <c r="BU86" s="246">
        <v>204.5</v>
      </c>
      <c r="BV86" s="246">
        <v>206.7</v>
      </c>
      <c r="BW86" s="246">
        <v>211.2</v>
      </c>
      <c r="BX86" s="246">
        <v>209.2</v>
      </c>
      <c r="BY86" s="246">
        <v>201.4</v>
      </c>
      <c r="CA86" s="247">
        <v>0</v>
      </c>
      <c r="CB86" s="246">
        <v>0</v>
      </c>
      <c r="CC86" s="246">
        <v>0</v>
      </c>
      <c r="CD86" s="246">
        <v>0</v>
      </c>
      <c r="CE86" s="246">
        <v>0</v>
      </c>
      <c r="CF86" s="246">
        <v>0</v>
      </c>
      <c r="CG86" s="246">
        <v>0</v>
      </c>
      <c r="CH86" s="246">
        <v>-9.9999999999994316E-2</v>
      </c>
      <c r="CI86" s="246">
        <v>0</v>
      </c>
      <c r="CJ86" s="246">
        <v>-6</v>
      </c>
      <c r="CK86" s="246">
        <v>-8.1999999999999886</v>
      </c>
      <c r="CL86" s="246">
        <v>-8.4000000000000057</v>
      </c>
      <c r="CM86" s="246">
        <v>-1.2999999999999829</v>
      </c>
      <c r="CN86" s="246">
        <v>2.3000000000000114</v>
      </c>
      <c r="CO86" s="246">
        <v>2.8000000000000114</v>
      </c>
      <c r="CP86" s="246">
        <v>2.6999999999999886</v>
      </c>
      <c r="CU86" s="246">
        <v>0</v>
      </c>
      <c r="CV86" s="246">
        <v>0</v>
      </c>
      <c r="CW86" s="246">
        <v>0</v>
      </c>
      <c r="CX86" s="246">
        <v>0</v>
      </c>
      <c r="CY86" s="246">
        <v>0</v>
      </c>
      <c r="CZ86" s="246">
        <v>0</v>
      </c>
      <c r="DA86" s="246">
        <v>125.7</v>
      </c>
      <c r="DB86" s="246">
        <v>136.6</v>
      </c>
      <c r="DC86" s="246">
        <v>157</v>
      </c>
      <c r="DD86" s="246">
        <v>173</v>
      </c>
      <c r="DE86" s="246">
        <v>186.9</v>
      </c>
      <c r="DF86" s="246">
        <v>185.7</v>
      </c>
      <c r="DG86" s="246">
        <v>191.7</v>
      </c>
      <c r="DJ86" s="227"/>
      <c r="DK86" s="227"/>
      <c r="EB86" s="246">
        <v>100.4</v>
      </c>
      <c r="EC86" s="246">
        <v>125.7</v>
      </c>
      <c r="ED86" s="246">
        <v>134.69999999999999</v>
      </c>
      <c r="EE86" s="246">
        <v>149.6</v>
      </c>
      <c r="EF86" s="246">
        <v>157.9</v>
      </c>
      <c r="EG86" s="246">
        <v>161.30000000000001</v>
      </c>
      <c r="EH86" s="246">
        <v>165.8</v>
      </c>
      <c r="EI86" s="246">
        <v>168.9</v>
      </c>
      <c r="EJ86" s="246">
        <v>172.1</v>
      </c>
      <c r="EK86" s="246">
        <v>178.8</v>
      </c>
      <c r="EL86" s="246">
        <v>175.7</v>
      </c>
      <c r="EM86" s="246">
        <v>190.9</v>
      </c>
      <c r="EN86" s="246">
        <v>202.4</v>
      </c>
      <c r="EP86" s="246">
        <v>116.5</v>
      </c>
      <c r="EQ86" s="246">
        <v>136.6</v>
      </c>
      <c r="ER86" s="246">
        <v>155.69999999999999</v>
      </c>
      <c r="ES86" s="246">
        <v>172.8</v>
      </c>
      <c r="ET86" s="246">
        <v>181.2</v>
      </c>
      <c r="EU86" s="246">
        <v>185.8</v>
      </c>
      <c r="EV86" s="246">
        <v>189.8</v>
      </c>
      <c r="EW86" s="246">
        <v>195.9</v>
      </c>
      <c r="EX86" s="246">
        <v>204.6</v>
      </c>
      <c r="EY86" s="246">
        <v>221.1</v>
      </c>
      <c r="EZ86" s="246">
        <v>235</v>
      </c>
      <c r="FA86" s="246">
        <v>253.5</v>
      </c>
      <c r="FB86" s="246">
        <v>274.5</v>
      </c>
      <c r="FD86" s="246">
        <v>133.69999999999999</v>
      </c>
      <c r="FE86" s="246">
        <v>157</v>
      </c>
      <c r="FF86" s="246">
        <v>169.5</v>
      </c>
      <c r="FG86" s="246">
        <v>185.5</v>
      </c>
      <c r="FH86" s="246">
        <v>197</v>
      </c>
      <c r="FI86" s="246">
        <v>206.4</v>
      </c>
      <c r="FJ86" s="246">
        <v>214.9</v>
      </c>
      <c r="FK86" s="246">
        <v>226.2</v>
      </c>
      <c r="FL86" s="246">
        <v>233.8</v>
      </c>
      <c r="FM86" s="246">
        <v>240.4</v>
      </c>
      <c r="FO86" s="246">
        <v>159.80000000000001</v>
      </c>
      <c r="FP86" s="246">
        <v>173</v>
      </c>
      <c r="FQ86" s="246">
        <v>189.9</v>
      </c>
      <c r="FR86" s="246">
        <v>202.1</v>
      </c>
      <c r="FS86" s="246">
        <v>214.6</v>
      </c>
      <c r="FT86" s="246">
        <v>223.3</v>
      </c>
      <c r="FU86" s="246">
        <v>236.4</v>
      </c>
      <c r="FV86" s="246">
        <v>241.7</v>
      </c>
      <c r="FW86" s="246">
        <v>245.7</v>
      </c>
      <c r="FX86" s="246">
        <v>253.9</v>
      </c>
      <c r="FY86" s="246">
        <v>267.60000000000002</v>
      </c>
      <c r="GA86" s="246">
        <v>173</v>
      </c>
      <c r="GB86" s="246">
        <v>189.9</v>
      </c>
      <c r="GC86" s="246">
        <v>201.6</v>
      </c>
      <c r="GD86" s="246">
        <v>214</v>
      </c>
      <c r="GE86" s="246">
        <v>222.5</v>
      </c>
      <c r="GF86" s="246">
        <v>235.7</v>
      </c>
      <c r="GG86" s="246">
        <v>240.9</v>
      </c>
      <c r="GH86" s="246">
        <v>244.9</v>
      </c>
      <c r="GI86" s="246">
        <v>253.1</v>
      </c>
      <c r="GJ86" s="246">
        <v>266.8</v>
      </c>
      <c r="GL86" s="246">
        <v>171</v>
      </c>
      <c r="GM86" s="246">
        <v>186.9</v>
      </c>
      <c r="GN86" s="246">
        <v>196.1</v>
      </c>
      <c r="GO86" s="246">
        <v>209</v>
      </c>
      <c r="GP86" s="246">
        <v>216.2</v>
      </c>
      <c r="GQ86" s="246">
        <v>227.1</v>
      </c>
      <c r="GR86" s="246">
        <v>231.1</v>
      </c>
      <c r="GS86" s="246">
        <v>233.6</v>
      </c>
      <c r="GT86" s="246">
        <v>241.9</v>
      </c>
      <c r="GU86" s="246">
        <v>252.7</v>
      </c>
      <c r="GW86" s="246">
        <v>182.8</v>
      </c>
      <c r="GX86" s="246">
        <v>185.7</v>
      </c>
      <c r="GY86" s="246">
        <v>191.7</v>
      </c>
      <c r="GZ86" s="246">
        <v>198.6</v>
      </c>
      <c r="HA86" s="246">
        <v>212.8</v>
      </c>
      <c r="HB86" s="246">
        <v>217.7</v>
      </c>
      <c r="HC86" s="246">
        <v>220.5</v>
      </c>
      <c r="HD86" s="246">
        <v>228.6</v>
      </c>
      <c r="HE86" s="246">
        <v>238.8</v>
      </c>
      <c r="HF86" s="246">
        <v>251.4</v>
      </c>
      <c r="HH86" s="246">
        <v>128.97764242999997</v>
      </c>
      <c r="HI86" s="246">
        <v>156.90174028000001</v>
      </c>
      <c r="HJ86" s="246">
        <v>173</v>
      </c>
      <c r="HK86" s="246">
        <v>189.9</v>
      </c>
      <c r="HL86" s="246">
        <v>203.1</v>
      </c>
      <c r="HM86" s="246">
        <v>215.8</v>
      </c>
      <c r="HN86" s="246">
        <v>224.8</v>
      </c>
      <c r="HO86" s="246">
        <v>237.9</v>
      </c>
      <c r="HP86" s="246">
        <v>243.2</v>
      </c>
      <c r="HQ86" s="246">
        <v>247.2</v>
      </c>
      <c r="HR86" s="246">
        <v>255.5</v>
      </c>
      <c r="HS86" s="246">
        <v>269.10000000000002</v>
      </c>
    </row>
    <row r="87" spans="5:227" ht="15" customHeight="1">
      <c r="E87" s="281"/>
      <c r="F87" s="281"/>
      <c r="G87" s="289" t="s">
        <v>515</v>
      </c>
      <c r="H87" s="281"/>
      <c r="I87" s="281"/>
      <c r="J87" s="281"/>
      <c r="K87" s="281"/>
      <c r="R87" s="228">
        <v>45.713000000000001</v>
      </c>
      <c r="S87" s="228">
        <v>60.999999999999993</v>
      </c>
      <c r="T87" s="227">
        <v>68.400000000000006</v>
      </c>
      <c r="U87" s="227">
        <v>71.2</v>
      </c>
      <c r="V87" s="227">
        <v>77.2</v>
      </c>
      <c r="W87" s="227">
        <v>82.3</v>
      </c>
      <c r="X87" s="227">
        <v>88.6</v>
      </c>
      <c r="Y87" s="227">
        <v>108.4</v>
      </c>
      <c r="Z87" s="227">
        <v>133.5</v>
      </c>
      <c r="AA87" s="227">
        <v>158.4</v>
      </c>
      <c r="AB87" s="227">
        <v>184.9</v>
      </c>
      <c r="AC87" s="227">
        <v>208.2</v>
      </c>
      <c r="AD87" s="227">
        <v>229.2</v>
      </c>
      <c r="AE87" s="227">
        <v>249.5</v>
      </c>
      <c r="AF87" s="227">
        <v>269.2</v>
      </c>
      <c r="AG87" s="227">
        <v>283.89999999999998</v>
      </c>
      <c r="AH87" s="227">
        <v>287.2</v>
      </c>
      <c r="AI87" s="227">
        <v>284.5</v>
      </c>
      <c r="AJ87" s="227">
        <v>284.5</v>
      </c>
      <c r="AL87" s="246">
        <v>68.400000000000006</v>
      </c>
      <c r="AM87" s="246">
        <v>71.2</v>
      </c>
      <c r="AN87" s="246">
        <v>77.2</v>
      </c>
      <c r="AO87" s="246">
        <v>82.3</v>
      </c>
      <c r="AP87" s="246">
        <v>88.6</v>
      </c>
      <c r="AQ87" s="246">
        <v>108.4</v>
      </c>
      <c r="AR87" s="246">
        <v>133.5</v>
      </c>
      <c r="AS87" s="246">
        <v>158.4</v>
      </c>
      <c r="AT87" s="246">
        <v>184.9</v>
      </c>
      <c r="AU87" s="246">
        <v>208.2</v>
      </c>
      <c r="AV87" s="246">
        <v>229.2</v>
      </c>
      <c r="AX87" s="246">
        <v>0</v>
      </c>
      <c r="AY87" s="246">
        <v>0</v>
      </c>
      <c r="AZ87" s="246">
        <v>0</v>
      </c>
      <c r="BA87" s="246">
        <v>0</v>
      </c>
      <c r="BB87" s="246">
        <v>0</v>
      </c>
      <c r="BC87" s="246">
        <v>0</v>
      </c>
      <c r="BD87" s="246">
        <v>0</v>
      </c>
      <c r="BE87" s="246">
        <v>0</v>
      </c>
      <c r="BF87" s="246">
        <v>0</v>
      </c>
      <c r="BG87" s="246">
        <v>0</v>
      </c>
      <c r="BH87" s="246">
        <v>0</v>
      </c>
      <c r="BJ87" s="246"/>
      <c r="BK87" s="246"/>
      <c r="BL87" s="246"/>
      <c r="BM87" s="246">
        <v>45.713000000000001</v>
      </c>
      <c r="BN87" s="246">
        <v>60.999999999999993</v>
      </c>
      <c r="BO87" s="246">
        <v>68.400000000000006</v>
      </c>
      <c r="BP87" s="246">
        <v>71.2</v>
      </c>
      <c r="BQ87" s="246">
        <v>77.2</v>
      </c>
      <c r="BR87" s="246">
        <v>82.3</v>
      </c>
      <c r="BS87" s="246">
        <v>88.6</v>
      </c>
      <c r="BT87" s="246">
        <v>108.4</v>
      </c>
      <c r="BU87" s="246">
        <v>133.5</v>
      </c>
      <c r="BV87" s="246">
        <v>158.4</v>
      </c>
      <c r="BW87" s="246">
        <v>184.9</v>
      </c>
      <c r="BX87" s="246">
        <v>208.2</v>
      </c>
      <c r="BY87" s="246">
        <v>229.2</v>
      </c>
      <c r="CA87" s="247">
        <v>0</v>
      </c>
      <c r="CB87" s="246">
        <v>0</v>
      </c>
      <c r="CC87" s="246">
        <v>0</v>
      </c>
      <c r="CD87" s="246">
        <v>0</v>
      </c>
      <c r="CE87" s="246">
        <v>0</v>
      </c>
      <c r="CF87" s="246">
        <v>0</v>
      </c>
      <c r="CG87" s="246">
        <v>0</v>
      </c>
      <c r="CH87" s="246">
        <v>0</v>
      </c>
      <c r="CI87" s="246">
        <v>0</v>
      </c>
      <c r="CJ87" s="246">
        <v>0</v>
      </c>
      <c r="CK87" s="246">
        <v>0</v>
      </c>
      <c r="CL87" s="246">
        <v>0</v>
      </c>
      <c r="CM87" s="246">
        <v>0</v>
      </c>
      <c r="CN87" s="246">
        <v>0</v>
      </c>
      <c r="CO87" s="246">
        <v>0</v>
      </c>
      <c r="CP87" s="246">
        <v>0</v>
      </c>
      <c r="CU87" s="246">
        <v>0</v>
      </c>
      <c r="CV87" s="246">
        <v>0</v>
      </c>
      <c r="CW87" s="246">
        <v>0</v>
      </c>
      <c r="CX87" s="246">
        <v>0</v>
      </c>
      <c r="CY87" s="246">
        <v>0</v>
      </c>
      <c r="CZ87" s="246">
        <v>0</v>
      </c>
      <c r="DA87" s="246">
        <v>70.7</v>
      </c>
      <c r="DB87" s="246">
        <v>76.3</v>
      </c>
      <c r="DC87" s="246">
        <v>80.5</v>
      </c>
      <c r="DD87" s="246">
        <v>79.2</v>
      </c>
      <c r="DE87" s="246">
        <v>90.3</v>
      </c>
      <c r="DF87" s="246">
        <v>80.8</v>
      </c>
      <c r="DG87" s="246">
        <v>88</v>
      </c>
      <c r="EB87" s="246">
        <v>68.400000000000006</v>
      </c>
      <c r="EC87" s="246">
        <v>70.7</v>
      </c>
      <c r="ED87" s="246">
        <v>72.8</v>
      </c>
      <c r="EE87" s="246">
        <v>70.2</v>
      </c>
      <c r="EF87" s="246">
        <v>71.099999999999994</v>
      </c>
      <c r="EG87" s="246">
        <v>73.599999999999994</v>
      </c>
      <c r="EH87" s="246">
        <v>76.599999999999994</v>
      </c>
      <c r="EI87" s="246">
        <v>81.8</v>
      </c>
      <c r="EJ87" s="246">
        <v>84.3</v>
      </c>
      <c r="EK87" s="246">
        <v>85.6</v>
      </c>
      <c r="EL87" s="246">
        <v>85.9</v>
      </c>
      <c r="EM87" s="246">
        <v>83.6</v>
      </c>
      <c r="EN87" s="246">
        <v>80.8</v>
      </c>
      <c r="EP87" s="246">
        <v>70.8</v>
      </c>
      <c r="EQ87" s="246">
        <v>76.3</v>
      </c>
      <c r="ER87" s="246">
        <v>77.3</v>
      </c>
      <c r="ES87" s="246">
        <v>82.6</v>
      </c>
      <c r="ET87" s="246">
        <v>88.2</v>
      </c>
      <c r="EU87" s="246">
        <v>87.7</v>
      </c>
      <c r="EV87" s="246">
        <v>89.7</v>
      </c>
      <c r="EW87" s="246">
        <v>116.5</v>
      </c>
      <c r="EX87" s="246">
        <v>142.1</v>
      </c>
      <c r="EY87" s="246">
        <v>142.9</v>
      </c>
      <c r="EZ87" s="246">
        <v>141</v>
      </c>
      <c r="FA87" s="246">
        <v>138.6</v>
      </c>
      <c r="FB87" s="246">
        <v>135.19999999999999</v>
      </c>
      <c r="FD87" s="246">
        <v>72.599999999999994</v>
      </c>
      <c r="FE87" s="246">
        <v>80.5</v>
      </c>
      <c r="FF87" s="246">
        <v>81.400000000000006</v>
      </c>
      <c r="FG87" s="246">
        <v>87.3</v>
      </c>
      <c r="FH87" s="246">
        <v>88.7</v>
      </c>
      <c r="FI87" s="246">
        <v>88.4</v>
      </c>
      <c r="FJ87" s="246">
        <v>88.2</v>
      </c>
      <c r="FK87" s="246">
        <v>88</v>
      </c>
      <c r="FL87" s="246">
        <v>109.5</v>
      </c>
      <c r="FM87" s="246">
        <v>128.30000000000001</v>
      </c>
      <c r="FO87" s="246">
        <v>76.3</v>
      </c>
      <c r="FP87" s="246">
        <v>79.2</v>
      </c>
      <c r="FQ87" s="246">
        <v>96.3</v>
      </c>
      <c r="FR87" s="246">
        <v>107.2</v>
      </c>
      <c r="FS87" s="246">
        <v>115.4</v>
      </c>
      <c r="FT87" s="246">
        <v>123.9</v>
      </c>
      <c r="FU87" s="246">
        <v>136.1</v>
      </c>
      <c r="FV87" s="246">
        <v>147.4</v>
      </c>
      <c r="FW87" s="246">
        <v>142.9</v>
      </c>
      <c r="FX87" s="246">
        <v>148.1</v>
      </c>
      <c r="FY87" s="246">
        <v>156.6</v>
      </c>
      <c r="GA87" s="246">
        <v>79.2</v>
      </c>
      <c r="GB87" s="246">
        <v>96.3</v>
      </c>
      <c r="GC87" s="246">
        <v>107.2</v>
      </c>
      <c r="GD87" s="246">
        <v>115.4</v>
      </c>
      <c r="GE87" s="246">
        <v>123.9</v>
      </c>
      <c r="GF87" s="246">
        <v>136.1</v>
      </c>
      <c r="GG87" s="246">
        <v>147.4</v>
      </c>
      <c r="GH87" s="246">
        <v>142.9</v>
      </c>
      <c r="GI87" s="246">
        <v>148.1</v>
      </c>
      <c r="GJ87" s="246">
        <v>156.6</v>
      </c>
      <c r="GL87" s="246">
        <v>74.599999999999994</v>
      </c>
      <c r="GM87" s="246">
        <v>90.3</v>
      </c>
      <c r="GN87" s="246">
        <v>95.6</v>
      </c>
      <c r="GO87" s="246">
        <v>105.3</v>
      </c>
      <c r="GP87" s="246">
        <v>117.8</v>
      </c>
      <c r="GQ87" s="246">
        <v>127.9</v>
      </c>
      <c r="GR87" s="246">
        <v>138.5</v>
      </c>
      <c r="GS87" s="246">
        <v>145</v>
      </c>
      <c r="GT87" s="246">
        <v>151.19999999999999</v>
      </c>
      <c r="GU87" s="246">
        <v>157</v>
      </c>
      <c r="GW87" s="246">
        <v>79.8</v>
      </c>
      <c r="GX87" s="246">
        <v>80.8</v>
      </c>
      <c r="GY87" s="246">
        <v>88</v>
      </c>
      <c r="GZ87" s="246">
        <v>93.8</v>
      </c>
      <c r="HA87" s="246">
        <v>95.6</v>
      </c>
      <c r="HB87" s="246">
        <v>101.5</v>
      </c>
      <c r="HC87" s="246">
        <v>108</v>
      </c>
      <c r="HD87" s="246">
        <v>117.9</v>
      </c>
      <c r="HE87" s="246">
        <v>130.9</v>
      </c>
      <c r="HF87" s="246">
        <v>143.1</v>
      </c>
      <c r="HH87" s="246">
        <v>71.573558010000013</v>
      </c>
      <c r="HI87" s="246">
        <v>68.329000000000036</v>
      </c>
      <c r="HJ87" s="246">
        <v>79.2</v>
      </c>
      <c r="HK87" s="246">
        <v>96.3</v>
      </c>
      <c r="HL87" s="246">
        <v>107.2</v>
      </c>
      <c r="HM87" s="246">
        <v>115.4</v>
      </c>
      <c r="HN87" s="246">
        <v>123.9</v>
      </c>
      <c r="HO87" s="246">
        <v>136.1</v>
      </c>
      <c r="HP87" s="246">
        <v>147.4</v>
      </c>
      <c r="HQ87" s="246">
        <v>142.9</v>
      </c>
      <c r="HR87" s="246">
        <v>148.1</v>
      </c>
      <c r="HS87" s="246">
        <v>156.6</v>
      </c>
    </row>
    <row r="88" spans="5:227" ht="15" customHeight="1">
      <c r="E88" s="281"/>
      <c r="F88" s="281"/>
      <c r="G88" s="289" t="s">
        <v>516</v>
      </c>
      <c r="H88" s="281"/>
      <c r="I88" s="281"/>
      <c r="J88" s="281"/>
      <c r="K88" s="281"/>
      <c r="R88" s="228">
        <v>6.2664716700000023</v>
      </c>
      <c r="S88" s="228">
        <v>5.6769074000000019</v>
      </c>
      <c r="T88" s="227">
        <v>3.1742653499999998</v>
      </c>
      <c r="U88" s="227">
        <v>2.7742653500000003</v>
      </c>
      <c r="V88" s="227">
        <v>2.3742653499999999</v>
      </c>
      <c r="W88" s="227">
        <v>1.97426535</v>
      </c>
      <c r="X88" s="227">
        <v>1.67426535</v>
      </c>
      <c r="Y88" s="227">
        <v>1.3742653499999999</v>
      </c>
      <c r="Z88" s="227">
        <v>1.17426535</v>
      </c>
      <c r="AA88" s="227">
        <v>0.97426535000000003</v>
      </c>
      <c r="AB88" s="227">
        <v>0.87426534999999994</v>
      </c>
      <c r="AC88" s="227">
        <v>0.77426534999999996</v>
      </c>
      <c r="AD88" s="227">
        <v>0.77426534999999996</v>
      </c>
      <c r="AE88" s="227">
        <v>0.77426534999999996</v>
      </c>
      <c r="AF88" s="227">
        <v>0.67426534999999999</v>
      </c>
      <c r="AG88" s="227">
        <v>0.67426534999999999</v>
      </c>
      <c r="AH88" s="227">
        <v>0.67426534999999999</v>
      </c>
      <c r="AI88" s="227">
        <v>0.57426535000000001</v>
      </c>
      <c r="AJ88" s="227">
        <v>0.57426535000000001</v>
      </c>
      <c r="AL88" s="246">
        <v>3.1742653499999998</v>
      </c>
      <c r="AM88" s="246">
        <v>2.7742653500000003</v>
      </c>
      <c r="AN88" s="246">
        <v>2.3742653499999999</v>
      </c>
      <c r="AO88" s="246">
        <v>1.97426535</v>
      </c>
      <c r="AP88" s="246">
        <v>1.67426535</v>
      </c>
      <c r="AQ88" s="246">
        <v>1.3742653499999999</v>
      </c>
      <c r="AR88" s="246">
        <v>1.17426535</v>
      </c>
      <c r="AS88" s="246">
        <v>0.97426535000000003</v>
      </c>
      <c r="AT88" s="246">
        <v>0.87426534999999994</v>
      </c>
      <c r="AU88" s="246">
        <v>0.77426534999999996</v>
      </c>
      <c r="AV88" s="246">
        <v>0.77426534999999996</v>
      </c>
      <c r="AX88" s="246">
        <v>0</v>
      </c>
      <c r="AY88" s="246">
        <v>0</v>
      </c>
      <c r="AZ88" s="246">
        <v>0</v>
      </c>
      <c r="BA88" s="246">
        <v>0</v>
      </c>
      <c r="BB88" s="246">
        <v>0</v>
      </c>
      <c r="BC88" s="246">
        <v>0</v>
      </c>
      <c r="BD88" s="246">
        <v>0</v>
      </c>
      <c r="BE88" s="246">
        <v>0</v>
      </c>
      <c r="BF88" s="246">
        <v>0</v>
      </c>
      <c r="BG88" s="246">
        <v>0</v>
      </c>
      <c r="BH88" s="246">
        <v>0</v>
      </c>
      <c r="BJ88" s="246"/>
      <c r="BK88" s="246"/>
      <c r="BL88" s="246"/>
      <c r="BM88" s="246">
        <v>6.2664716700000023</v>
      </c>
      <c r="BN88" s="246">
        <v>5.6769074000000019</v>
      </c>
      <c r="BO88" s="246">
        <v>3.1742653499999998</v>
      </c>
      <c r="BP88" s="246">
        <v>2.7742653500000003</v>
      </c>
      <c r="BQ88" s="246">
        <v>2.3742653499999999</v>
      </c>
      <c r="BR88" s="246">
        <v>1.97426535</v>
      </c>
      <c r="BS88" s="246">
        <v>1.67426535</v>
      </c>
      <c r="BT88" s="246">
        <v>1.3742653499999999</v>
      </c>
      <c r="BU88" s="246">
        <v>1.17426535</v>
      </c>
      <c r="BV88" s="246">
        <v>0.97426535000000003</v>
      </c>
      <c r="BW88" s="246">
        <v>0.87426534999999994</v>
      </c>
      <c r="BX88" s="246">
        <v>0.77426534999999996</v>
      </c>
      <c r="BY88" s="246">
        <v>0.77426534999999996</v>
      </c>
      <c r="CA88" s="247">
        <v>0</v>
      </c>
      <c r="CB88" s="246">
        <v>0</v>
      </c>
      <c r="CC88" s="246">
        <v>0</v>
      </c>
      <c r="CD88" s="246">
        <v>0</v>
      </c>
      <c r="CE88" s="246">
        <v>0</v>
      </c>
      <c r="CF88" s="246">
        <v>0</v>
      </c>
      <c r="CG88" s="246">
        <v>0</v>
      </c>
      <c r="CH88" s="246">
        <v>0</v>
      </c>
      <c r="CI88" s="246">
        <v>0</v>
      </c>
      <c r="CJ88" s="246">
        <v>0</v>
      </c>
      <c r="CK88" s="246">
        <v>0</v>
      </c>
      <c r="CL88" s="246">
        <v>0</v>
      </c>
      <c r="CM88" s="246">
        <v>0</v>
      </c>
      <c r="CN88" s="246">
        <v>0</v>
      </c>
      <c r="CO88" s="246">
        <v>0</v>
      </c>
      <c r="CP88" s="246">
        <v>0</v>
      </c>
      <c r="CU88" s="246">
        <v>0</v>
      </c>
      <c r="CV88" s="246">
        <v>0</v>
      </c>
      <c r="CW88" s="246">
        <v>0</v>
      </c>
      <c r="CX88" s="246">
        <v>0</v>
      </c>
      <c r="CY88" s="246">
        <v>0</v>
      </c>
      <c r="CZ88" s="246">
        <v>0</v>
      </c>
      <c r="DA88" s="246">
        <v>8.3000000000000007</v>
      </c>
      <c r="DB88" s="246">
        <v>7.8</v>
      </c>
      <c r="DC88" s="246">
        <v>6</v>
      </c>
      <c r="DD88" s="246">
        <v>5.2</v>
      </c>
      <c r="DE88" s="246">
        <v>4.6887644399999999</v>
      </c>
      <c r="DF88" s="246">
        <v>3.9742229299999998</v>
      </c>
      <c r="DG88" s="246">
        <v>3.17422293</v>
      </c>
      <c r="EB88" s="246">
        <v>9.1</v>
      </c>
      <c r="EC88" s="246">
        <v>8.3000000000000007</v>
      </c>
      <c r="ED88" s="246">
        <v>7.8</v>
      </c>
      <c r="EE88" s="246">
        <v>6.7</v>
      </c>
      <c r="EF88" s="246">
        <v>6</v>
      </c>
      <c r="EG88" s="246">
        <v>5.4</v>
      </c>
      <c r="EH88" s="246">
        <v>4.8</v>
      </c>
      <c r="EI88" s="246">
        <v>4</v>
      </c>
      <c r="EJ88" s="246">
        <v>3.2</v>
      </c>
      <c r="EK88" s="246">
        <v>2.8</v>
      </c>
      <c r="EL88" s="246">
        <v>2.4</v>
      </c>
      <c r="EM88" s="246">
        <v>1.9</v>
      </c>
      <c r="EN88" s="246">
        <v>1.5</v>
      </c>
      <c r="EP88" s="246">
        <v>8.3000000000000007</v>
      </c>
      <c r="EQ88" s="246">
        <v>7.8</v>
      </c>
      <c r="ER88" s="246">
        <v>6.7</v>
      </c>
      <c r="ES88" s="246">
        <v>6</v>
      </c>
      <c r="ET88" s="246">
        <v>5.4</v>
      </c>
      <c r="EU88" s="246">
        <v>4.8</v>
      </c>
      <c r="EV88" s="246">
        <v>4</v>
      </c>
      <c r="EW88" s="246">
        <v>3.2</v>
      </c>
      <c r="EX88" s="246">
        <v>2.8</v>
      </c>
      <c r="EY88" s="246">
        <v>2.4</v>
      </c>
      <c r="EZ88" s="246">
        <v>1.9</v>
      </c>
      <c r="FA88" s="246">
        <v>1.5</v>
      </c>
      <c r="FB88" s="246">
        <v>1.3</v>
      </c>
      <c r="FD88" s="246">
        <v>6.7</v>
      </c>
      <c r="FE88" s="246">
        <v>6</v>
      </c>
      <c r="FF88" s="246">
        <v>5.4</v>
      </c>
      <c r="FG88" s="246">
        <v>4.8</v>
      </c>
      <c r="FH88" s="246">
        <v>4</v>
      </c>
      <c r="FI88" s="246">
        <v>3.2</v>
      </c>
      <c r="FJ88" s="246">
        <v>2.8</v>
      </c>
      <c r="FK88" s="246">
        <v>2.4</v>
      </c>
      <c r="FL88" s="246">
        <v>1.9</v>
      </c>
      <c r="FM88" s="246">
        <v>1.5</v>
      </c>
      <c r="FO88" s="246">
        <v>5.8</v>
      </c>
      <c r="FP88" s="246">
        <v>5.2</v>
      </c>
      <c r="FQ88" s="246">
        <v>4.5999999999999996</v>
      </c>
      <c r="FR88" s="246">
        <v>3.9</v>
      </c>
      <c r="FS88" s="246">
        <v>3.1</v>
      </c>
      <c r="FT88" s="246">
        <v>2.7</v>
      </c>
      <c r="FU88" s="246">
        <v>2.2999999999999998</v>
      </c>
      <c r="FV88" s="246">
        <v>1.9</v>
      </c>
      <c r="FW88" s="246">
        <v>1.5</v>
      </c>
      <c r="FX88" s="246">
        <v>1.3</v>
      </c>
      <c r="FY88" s="246">
        <v>1</v>
      </c>
      <c r="GA88" s="246">
        <v>5.3887644400000001</v>
      </c>
      <c r="GB88" s="246">
        <v>4.7887644399999996</v>
      </c>
      <c r="GC88" s="246">
        <v>4.0887644400000003</v>
      </c>
      <c r="GD88" s="246">
        <v>3.28876444</v>
      </c>
      <c r="GE88" s="246">
        <v>2.8887644400000001</v>
      </c>
      <c r="GF88" s="246">
        <v>2.4887644399999997</v>
      </c>
      <c r="GG88" s="246">
        <v>2.0887644399999998</v>
      </c>
      <c r="GH88" s="246">
        <v>1.6887644399999999</v>
      </c>
      <c r="GI88" s="246">
        <v>1.48876444</v>
      </c>
      <c r="GJ88" s="246">
        <v>1.1887644399999999</v>
      </c>
      <c r="GL88" s="246">
        <v>5.2887644399999996</v>
      </c>
      <c r="GM88" s="246">
        <v>4.6887644399999999</v>
      </c>
      <c r="GN88" s="246">
        <v>3.9887644399999997</v>
      </c>
      <c r="GO88" s="246">
        <v>3.1887644399999999</v>
      </c>
      <c r="GP88" s="246">
        <v>2.78876444</v>
      </c>
      <c r="GQ88" s="246">
        <v>2.3887644400000001</v>
      </c>
      <c r="GR88" s="246">
        <v>1.98876444</v>
      </c>
      <c r="GS88" s="246">
        <v>1.6887644399999999</v>
      </c>
      <c r="GT88" s="246">
        <v>1.3887644399999999</v>
      </c>
      <c r="GU88" s="246">
        <v>1.1887644399999999</v>
      </c>
      <c r="GW88" s="246">
        <v>4.67422293</v>
      </c>
      <c r="GX88" s="246">
        <v>3.9742229299999998</v>
      </c>
      <c r="GY88" s="246">
        <v>3.17422293</v>
      </c>
      <c r="GZ88" s="246">
        <v>2.7742229300000001</v>
      </c>
      <c r="HA88" s="246">
        <v>2.3742229300000002</v>
      </c>
      <c r="HB88" s="246">
        <v>1.97422293</v>
      </c>
      <c r="HC88" s="246">
        <v>1.67422293</v>
      </c>
      <c r="HD88" s="246">
        <v>1.37422293</v>
      </c>
      <c r="HE88" s="246">
        <v>1.17422293</v>
      </c>
      <c r="HF88" s="246">
        <v>0.97422293000000004</v>
      </c>
      <c r="HH88" s="246">
        <v>8.6032859000000084</v>
      </c>
      <c r="HI88" s="246">
        <v>7.6270915899999929</v>
      </c>
      <c r="HJ88" s="246">
        <v>5.3887644400000001</v>
      </c>
      <c r="HK88" s="246">
        <v>4.7887644399999996</v>
      </c>
      <c r="HL88" s="246">
        <v>4.0887644400000003</v>
      </c>
      <c r="HM88" s="246">
        <v>3.28876444</v>
      </c>
      <c r="HN88" s="246">
        <v>2.8887644400000001</v>
      </c>
      <c r="HO88" s="246">
        <v>2.4887644399999997</v>
      </c>
      <c r="HP88" s="246">
        <v>2.0887644399999998</v>
      </c>
      <c r="HQ88" s="246">
        <v>1.6887644399999999</v>
      </c>
      <c r="HR88" s="246">
        <v>1.48876444</v>
      </c>
      <c r="HS88" s="246">
        <v>1.1887644399999999</v>
      </c>
    </row>
    <row r="89" spans="5:227" ht="15" customHeight="1">
      <c r="E89" s="281"/>
      <c r="F89" s="281"/>
      <c r="G89" s="289" t="s">
        <v>517</v>
      </c>
      <c r="H89" s="281"/>
      <c r="I89" s="281"/>
      <c r="J89" s="281"/>
      <c r="K89" s="281"/>
      <c r="R89" s="228">
        <v>25</v>
      </c>
      <c r="S89" s="228">
        <v>25</v>
      </c>
      <c r="T89" s="227">
        <v>25</v>
      </c>
      <c r="U89" s="227">
        <v>25</v>
      </c>
      <c r="V89" s="227">
        <v>25</v>
      </c>
      <c r="W89" s="227">
        <v>25</v>
      </c>
      <c r="X89" s="227">
        <v>25</v>
      </c>
      <c r="Y89" s="227">
        <v>25</v>
      </c>
      <c r="Z89" s="227">
        <v>25</v>
      </c>
      <c r="AA89" s="227">
        <v>25</v>
      </c>
      <c r="AB89" s="227">
        <v>25</v>
      </c>
      <c r="AC89" s="227">
        <v>25</v>
      </c>
      <c r="AD89" s="227">
        <v>25</v>
      </c>
      <c r="AE89" s="227">
        <v>25</v>
      </c>
      <c r="AF89" s="227">
        <v>25</v>
      </c>
      <c r="AG89" s="227">
        <v>25</v>
      </c>
      <c r="AH89" s="227">
        <v>25</v>
      </c>
      <c r="AI89" s="227">
        <v>25</v>
      </c>
      <c r="AJ89" s="227">
        <v>25</v>
      </c>
      <c r="AL89" s="246">
        <v>25</v>
      </c>
      <c r="AM89" s="246">
        <v>25</v>
      </c>
      <c r="AN89" s="246">
        <v>25</v>
      </c>
      <c r="AO89" s="246">
        <v>25</v>
      </c>
      <c r="AP89" s="246">
        <v>25</v>
      </c>
      <c r="AQ89" s="246">
        <v>25</v>
      </c>
      <c r="AR89" s="246">
        <v>25</v>
      </c>
      <c r="AS89" s="246">
        <v>25</v>
      </c>
      <c r="AT89" s="246">
        <v>25</v>
      </c>
      <c r="AU89" s="246">
        <v>25</v>
      </c>
      <c r="AV89" s="246">
        <v>25</v>
      </c>
      <c r="AX89" s="246">
        <v>0</v>
      </c>
      <c r="AY89" s="246">
        <v>0</v>
      </c>
      <c r="AZ89" s="246">
        <v>0</v>
      </c>
      <c r="BA89" s="246">
        <v>0</v>
      </c>
      <c r="BB89" s="246">
        <v>0</v>
      </c>
      <c r="BC89" s="246">
        <v>0</v>
      </c>
      <c r="BD89" s="246">
        <v>0</v>
      </c>
      <c r="BE89" s="246">
        <v>0</v>
      </c>
      <c r="BF89" s="246">
        <v>0</v>
      </c>
      <c r="BG89" s="246">
        <v>0</v>
      </c>
      <c r="BH89" s="246">
        <v>0</v>
      </c>
      <c r="BJ89" s="246"/>
      <c r="BK89" s="246"/>
      <c r="BL89" s="246"/>
      <c r="BM89" s="246">
        <v>25</v>
      </c>
      <c r="BN89" s="246">
        <v>25</v>
      </c>
      <c r="BO89" s="246">
        <v>25</v>
      </c>
      <c r="BP89" s="246">
        <v>25</v>
      </c>
      <c r="BQ89" s="246">
        <v>25</v>
      </c>
      <c r="BR89" s="246">
        <v>25</v>
      </c>
      <c r="BS89" s="246">
        <v>25</v>
      </c>
      <c r="BT89" s="246">
        <v>25</v>
      </c>
      <c r="BU89" s="246">
        <v>25</v>
      </c>
      <c r="BV89" s="246">
        <v>25</v>
      </c>
      <c r="BW89" s="246">
        <v>25</v>
      </c>
      <c r="BX89" s="246">
        <v>25</v>
      </c>
      <c r="BY89" s="246">
        <v>25</v>
      </c>
      <c r="CA89" s="247">
        <v>0</v>
      </c>
      <c r="CB89" s="246">
        <v>0</v>
      </c>
      <c r="CC89" s="246">
        <v>0</v>
      </c>
      <c r="CD89" s="246">
        <v>0</v>
      </c>
      <c r="CE89" s="246">
        <v>0</v>
      </c>
      <c r="CF89" s="246">
        <v>0</v>
      </c>
      <c r="CG89" s="246">
        <v>0</v>
      </c>
      <c r="CH89" s="246">
        <v>0</v>
      </c>
      <c r="CI89" s="246">
        <v>0</v>
      </c>
      <c r="CJ89" s="246">
        <v>0</v>
      </c>
      <c r="CK89" s="246">
        <v>0</v>
      </c>
      <c r="CL89" s="246">
        <v>0</v>
      </c>
      <c r="CM89" s="246">
        <v>0</v>
      </c>
      <c r="CN89" s="246">
        <v>0</v>
      </c>
      <c r="CO89" s="246">
        <v>0</v>
      </c>
      <c r="CP89" s="246">
        <v>0</v>
      </c>
      <c r="CU89" s="246">
        <v>0</v>
      </c>
      <c r="CV89" s="246">
        <v>0</v>
      </c>
      <c r="CW89" s="246">
        <v>0</v>
      </c>
      <c r="CX89" s="246">
        <v>0</v>
      </c>
      <c r="CY89" s="246">
        <v>0</v>
      </c>
      <c r="CZ89" s="246">
        <v>0</v>
      </c>
      <c r="DA89" s="246">
        <v>25.297999999999998</v>
      </c>
      <c r="DB89" s="246">
        <v>25.623999999999999</v>
      </c>
      <c r="DC89" s="246">
        <v>25.172000000000001</v>
      </c>
      <c r="DD89" s="246">
        <v>25</v>
      </c>
      <c r="DE89" s="246">
        <v>25.189</v>
      </c>
      <c r="DF89" s="246">
        <v>25.13</v>
      </c>
      <c r="DG89" s="246">
        <v>25.13</v>
      </c>
      <c r="EB89" s="246">
        <v>25.297999999999998</v>
      </c>
      <c r="EC89" s="246">
        <v>25.297999999999998</v>
      </c>
      <c r="ED89" s="246">
        <v>25.297999999999998</v>
      </c>
      <c r="EE89" s="246">
        <v>25.297999999999998</v>
      </c>
      <c r="EF89" s="246">
        <v>25.297999999999998</v>
      </c>
      <c r="EG89" s="246">
        <v>25.297999999999998</v>
      </c>
      <c r="EH89" s="246">
        <v>25.297999999999998</v>
      </c>
      <c r="EI89" s="246">
        <v>25.297999999999998</v>
      </c>
      <c r="EJ89" s="246">
        <v>25.297999999999998</v>
      </c>
      <c r="EK89" s="246">
        <v>25.297999999999998</v>
      </c>
      <c r="EL89" s="246">
        <v>25.297999999999998</v>
      </c>
      <c r="EM89" s="246">
        <v>25.297999999999998</v>
      </c>
      <c r="EN89" s="246">
        <v>25.297999999999998</v>
      </c>
      <c r="EP89" s="246">
        <v>25.623999999999999</v>
      </c>
      <c r="EQ89" s="246">
        <v>25.623999999999999</v>
      </c>
      <c r="ER89" s="246">
        <v>25.623999999999999</v>
      </c>
      <c r="ES89" s="246">
        <v>25.623999999999999</v>
      </c>
      <c r="ET89" s="246">
        <v>25.623999999999999</v>
      </c>
      <c r="EU89" s="246">
        <v>25.623999999999999</v>
      </c>
      <c r="EV89" s="246">
        <v>25.623999999999999</v>
      </c>
      <c r="EW89" s="246">
        <v>25.623999999999999</v>
      </c>
      <c r="EX89" s="246">
        <v>25.623999999999999</v>
      </c>
      <c r="EY89" s="246">
        <v>25.623999999999999</v>
      </c>
      <c r="EZ89" s="246">
        <v>25.623999999999999</v>
      </c>
      <c r="FA89" s="246">
        <v>25.623999999999999</v>
      </c>
      <c r="FB89" s="246">
        <v>25.623999999999999</v>
      </c>
      <c r="FD89" s="246">
        <v>25.172000000000001</v>
      </c>
      <c r="FE89" s="246">
        <v>25.172000000000001</v>
      </c>
      <c r="FF89" s="246">
        <v>25.172000000000001</v>
      </c>
      <c r="FG89" s="246">
        <v>25.172000000000001</v>
      </c>
      <c r="FH89" s="246">
        <v>25.172000000000001</v>
      </c>
      <c r="FI89" s="246">
        <v>25.172000000000001</v>
      </c>
      <c r="FJ89" s="246">
        <v>25.172000000000001</v>
      </c>
      <c r="FK89" s="246">
        <v>25.172000000000001</v>
      </c>
      <c r="FL89" s="246">
        <v>25.172000000000001</v>
      </c>
      <c r="FM89" s="246">
        <v>25.172000000000001</v>
      </c>
      <c r="FO89" s="246">
        <v>25</v>
      </c>
      <c r="FP89" s="246">
        <v>25</v>
      </c>
      <c r="FQ89" s="246">
        <v>25</v>
      </c>
      <c r="FR89" s="246">
        <v>25</v>
      </c>
      <c r="FS89" s="246">
        <v>25</v>
      </c>
      <c r="FT89" s="246">
        <v>25</v>
      </c>
      <c r="FU89" s="246">
        <v>25</v>
      </c>
      <c r="FV89" s="246">
        <v>25</v>
      </c>
      <c r="FW89" s="246">
        <v>25</v>
      </c>
      <c r="FX89" s="246">
        <v>25</v>
      </c>
      <c r="FY89" s="246">
        <v>25</v>
      </c>
      <c r="GA89" s="246">
        <v>25.189</v>
      </c>
      <c r="GB89" s="246">
        <v>25.189</v>
      </c>
      <c r="GC89" s="246">
        <v>25.189</v>
      </c>
      <c r="GD89" s="246">
        <v>25.189</v>
      </c>
      <c r="GE89" s="246">
        <v>25.189</v>
      </c>
      <c r="GF89" s="246">
        <v>25.189</v>
      </c>
      <c r="GG89" s="246">
        <v>25.189</v>
      </c>
      <c r="GH89" s="246">
        <v>25.189</v>
      </c>
      <c r="GI89" s="246">
        <v>25.189</v>
      </c>
      <c r="GJ89" s="246">
        <v>25.189</v>
      </c>
      <c r="GL89" s="246">
        <v>25.189</v>
      </c>
      <c r="GM89" s="246">
        <v>25.189</v>
      </c>
      <c r="GN89" s="246">
        <v>25.189</v>
      </c>
      <c r="GO89" s="246">
        <v>25.189</v>
      </c>
      <c r="GP89" s="246">
        <v>25.189</v>
      </c>
      <c r="GQ89" s="246">
        <v>25.189</v>
      </c>
      <c r="GR89" s="246">
        <v>25.189</v>
      </c>
      <c r="GS89" s="246">
        <v>25.189</v>
      </c>
      <c r="GT89" s="246">
        <v>25.189</v>
      </c>
      <c r="GU89" s="246">
        <v>25.189</v>
      </c>
      <c r="GW89" s="246">
        <v>25.13</v>
      </c>
      <c r="GX89" s="246">
        <v>25.13</v>
      </c>
      <c r="GY89" s="246">
        <v>25.13</v>
      </c>
      <c r="GZ89" s="246">
        <v>25.13</v>
      </c>
      <c r="HA89" s="246">
        <v>25.13</v>
      </c>
      <c r="HB89" s="246">
        <v>25.13</v>
      </c>
      <c r="HC89" s="246">
        <v>25.13</v>
      </c>
      <c r="HD89" s="246">
        <v>25.13</v>
      </c>
      <c r="HE89" s="246">
        <v>25.13</v>
      </c>
      <c r="HF89" s="246">
        <v>25.13</v>
      </c>
      <c r="HH89" s="246">
        <v>24.98460622</v>
      </c>
      <c r="HI89" s="246">
        <v>25.189</v>
      </c>
      <c r="HJ89" s="246">
        <v>25.189</v>
      </c>
      <c r="HK89" s="246">
        <v>25.189</v>
      </c>
      <c r="HL89" s="246">
        <v>25.189</v>
      </c>
      <c r="HM89" s="246">
        <v>25.189</v>
      </c>
      <c r="HN89" s="246">
        <v>25.189</v>
      </c>
      <c r="HO89" s="246">
        <v>25.189</v>
      </c>
      <c r="HP89" s="246">
        <v>25.189</v>
      </c>
      <c r="HQ89" s="246">
        <v>25.189</v>
      </c>
      <c r="HR89" s="246">
        <v>25.189</v>
      </c>
      <c r="HS89" s="246">
        <v>25.189</v>
      </c>
    </row>
    <row r="90" spans="5:227" ht="15" customHeight="1">
      <c r="E90" s="281"/>
      <c r="F90" s="281"/>
      <c r="G90" s="289" t="s">
        <v>502</v>
      </c>
      <c r="H90" s="281"/>
      <c r="I90" s="281"/>
      <c r="J90" s="281"/>
      <c r="K90" s="281"/>
      <c r="R90" s="228">
        <v>190.43</v>
      </c>
      <c r="S90" s="228">
        <v>198</v>
      </c>
      <c r="T90" s="227">
        <v>202.1</v>
      </c>
      <c r="U90" s="227">
        <v>204.5</v>
      </c>
      <c r="V90" s="227">
        <v>206.4</v>
      </c>
      <c r="W90" s="227">
        <v>209.5</v>
      </c>
      <c r="X90" s="227">
        <v>215.6</v>
      </c>
      <c r="Y90" s="227">
        <v>223.2</v>
      </c>
      <c r="Z90" s="227">
        <v>235</v>
      </c>
      <c r="AA90" s="227">
        <v>244.8</v>
      </c>
      <c r="AB90" s="227">
        <v>252</v>
      </c>
      <c r="AC90" s="227">
        <v>262.5</v>
      </c>
      <c r="AD90" s="227">
        <v>275.7</v>
      </c>
      <c r="AE90" s="227">
        <v>279.39999999999998</v>
      </c>
      <c r="AF90" s="227">
        <v>279.39999999999998</v>
      </c>
      <c r="AG90" s="227">
        <v>279.39999999999998</v>
      </c>
      <c r="AH90" s="227">
        <v>279.39999999999998</v>
      </c>
      <c r="AI90" s="227">
        <v>279.39999999999998</v>
      </c>
      <c r="AJ90" s="227">
        <v>279.39999999999998</v>
      </c>
      <c r="AL90" s="246">
        <v>202.1</v>
      </c>
      <c r="AM90" s="246">
        <v>204.9</v>
      </c>
      <c r="AN90" s="246">
        <v>205.4</v>
      </c>
      <c r="AO90" s="246">
        <v>208.9</v>
      </c>
      <c r="AP90" s="246">
        <v>215.3</v>
      </c>
      <c r="AQ90" s="246">
        <v>223</v>
      </c>
      <c r="AR90" s="246">
        <v>234.7</v>
      </c>
      <c r="AS90" s="246">
        <v>244.4</v>
      </c>
      <c r="AT90" s="246">
        <v>251.5</v>
      </c>
      <c r="AU90" s="246">
        <v>262</v>
      </c>
      <c r="AV90" s="246">
        <v>275.3</v>
      </c>
      <c r="AX90" s="246">
        <v>0</v>
      </c>
      <c r="AY90" s="246">
        <v>-0.40000000000000568</v>
      </c>
      <c r="AZ90" s="246">
        <v>1</v>
      </c>
      <c r="BA90" s="246">
        <v>0.59999999999999432</v>
      </c>
      <c r="BB90" s="246">
        <v>0.29999999999998295</v>
      </c>
      <c r="BC90" s="246">
        <v>0.19999999999998863</v>
      </c>
      <c r="BD90" s="246">
        <v>0.30000000000001137</v>
      </c>
      <c r="BE90" s="246">
        <v>0.40000000000000568</v>
      </c>
      <c r="BF90" s="246">
        <v>0.5</v>
      </c>
      <c r="BG90" s="246">
        <v>0.5</v>
      </c>
      <c r="BH90" s="246">
        <v>0.39999999999997726</v>
      </c>
      <c r="BJ90" s="246"/>
      <c r="BK90" s="246"/>
      <c r="BL90" s="246"/>
      <c r="BM90" s="246">
        <v>190.43</v>
      </c>
      <c r="BN90" s="246">
        <v>198</v>
      </c>
      <c r="BO90" s="246">
        <v>202.1</v>
      </c>
      <c r="BP90" s="246">
        <v>213.8</v>
      </c>
      <c r="BQ90" s="246">
        <v>215.8</v>
      </c>
      <c r="BR90" s="246">
        <v>219.4</v>
      </c>
      <c r="BS90" s="246">
        <v>224.6</v>
      </c>
      <c r="BT90" s="246">
        <v>228.4</v>
      </c>
      <c r="BU90" s="246">
        <v>236.9</v>
      </c>
      <c r="BV90" s="246">
        <v>245.4</v>
      </c>
      <c r="BW90" s="246">
        <v>252.6</v>
      </c>
      <c r="BX90" s="246">
        <v>264.3</v>
      </c>
      <c r="BY90" s="246">
        <v>275.60000000000002</v>
      </c>
      <c r="CA90" s="247">
        <v>0</v>
      </c>
      <c r="CB90" s="246">
        <v>0</v>
      </c>
      <c r="CC90" s="246">
        <v>0</v>
      </c>
      <c r="CD90" s="246">
        <v>0</v>
      </c>
      <c r="CE90" s="246">
        <v>0</v>
      </c>
      <c r="CF90" s="246">
        <v>0</v>
      </c>
      <c r="CG90" s="246">
        <v>-9.3000000000000114</v>
      </c>
      <c r="CH90" s="246">
        <v>-9.4000000000000057</v>
      </c>
      <c r="CI90" s="246">
        <v>-9.9000000000000057</v>
      </c>
      <c r="CJ90" s="246">
        <v>-9</v>
      </c>
      <c r="CK90" s="246">
        <v>-5.2000000000000171</v>
      </c>
      <c r="CL90" s="246">
        <v>-1.9000000000000057</v>
      </c>
      <c r="CM90" s="246">
        <v>-0.59999999999999432</v>
      </c>
      <c r="CN90" s="246">
        <v>-0.59999999999999432</v>
      </c>
      <c r="CO90" s="246">
        <v>-1.8000000000000114</v>
      </c>
      <c r="CP90" s="246">
        <v>9.9999999999965894E-2</v>
      </c>
      <c r="CU90" s="246">
        <v>0</v>
      </c>
      <c r="CV90" s="246">
        <v>0</v>
      </c>
      <c r="CW90" s="246">
        <v>0</v>
      </c>
      <c r="CX90" s="246">
        <v>0</v>
      </c>
      <c r="CY90" s="246">
        <v>0</v>
      </c>
      <c r="CZ90" s="246">
        <v>0</v>
      </c>
      <c r="DA90" s="246">
        <v>180.1</v>
      </c>
      <c r="DB90" s="246">
        <v>107.03129500618219</v>
      </c>
      <c r="DC90" s="246">
        <v>186.4514668786633</v>
      </c>
      <c r="DD90" s="246">
        <v>235.4</v>
      </c>
      <c r="DE90" s="246">
        <v>195.14169732549382</v>
      </c>
      <c r="DF90" s="246">
        <v>198</v>
      </c>
      <c r="DG90" s="246">
        <v>196.45952424279071</v>
      </c>
      <c r="EB90" s="246">
        <v>167</v>
      </c>
      <c r="EC90" s="246">
        <v>180.1</v>
      </c>
      <c r="ED90" s="246">
        <v>162.25846491206551</v>
      </c>
      <c r="EE90" s="246">
        <v>159.6989915788169</v>
      </c>
      <c r="EF90" s="246">
        <v>190.43809242915844</v>
      </c>
      <c r="EG90" s="246">
        <v>197.2</v>
      </c>
      <c r="EH90" s="246">
        <v>200.1</v>
      </c>
      <c r="EI90" s="246">
        <v>206.4</v>
      </c>
      <c r="EJ90" s="246">
        <v>211.7</v>
      </c>
      <c r="EK90" s="246">
        <v>213.9</v>
      </c>
      <c r="EL90" s="246">
        <v>214.1</v>
      </c>
      <c r="EM90" s="246">
        <v>215.1</v>
      </c>
      <c r="EN90" s="246">
        <v>221</v>
      </c>
      <c r="EP90" s="246">
        <v>209</v>
      </c>
      <c r="EQ90" s="246">
        <v>107.03129500618219</v>
      </c>
      <c r="ER90" s="246">
        <v>126.87400071417498</v>
      </c>
      <c r="ES90" s="246">
        <v>180.06860429640437</v>
      </c>
      <c r="ET90" s="246">
        <v>213.1</v>
      </c>
      <c r="EU90" s="246">
        <v>218.6</v>
      </c>
      <c r="EV90" s="246">
        <v>235.7</v>
      </c>
      <c r="EW90" s="246">
        <v>258.10000000000002</v>
      </c>
      <c r="EX90" s="246">
        <v>272.7</v>
      </c>
      <c r="EY90" s="246">
        <v>280</v>
      </c>
      <c r="EZ90" s="246">
        <v>289.60000000000002</v>
      </c>
      <c r="FA90" s="246">
        <v>297.7</v>
      </c>
      <c r="FB90" s="246">
        <v>303.3</v>
      </c>
      <c r="FD90" s="246">
        <v>216.4</v>
      </c>
      <c r="FE90" s="246">
        <v>186.4514668786633</v>
      </c>
      <c r="FF90" s="246">
        <v>101.54030887659407</v>
      </c>
      <c r="FG90" s="246">
        <v>212.7217951647005</v>
      </c>
      <c r="FH90" s="246">
        <v>261.89999999999998</v>
      </c>
      <c r="FI90" s="246">
        <v>271</v>
      </c>
      <c r="FJ90" s="246">
        <v>282.60000000000002</v>
      </c>
      <c r="FK90" s="246">
        <v>296.3</v>
      </c>
      <c r="FL90" s="246">
        <v>308.89999999999998</v>
      </c>
      <c r="FM90" s="246">
        <v>310.39999999999998</v>
      </c>
      <c r="FO90" s="246">
        <v>218.1</v>
      </c>
      <c r="FP90" s="246">
        <v>235.4</v>
      </c>
      <c r="FQ90" s="246">
        <v>246.6</v>
      </c>
      <c r="FR90" s="246">
        <v>256.60000000000002</v>
      </c>
      <c r="FS90" s="246">
        <v>272.5</v>
      </c>
      <c r="FT90" s="246">
        <v>291.7</v>
      </c>
      <c r="FU90" s="246">
        <v>305.39999999999998</v>
      </c>
      <c r="FV90" s="246">
        <v>316.39999999999998</v>
      </c>
      <c r="FW90" s="246">
        <v>330.2</v>
      </c>
      <c r="FX90" s="246">
        <v>349.4</v>
      </c>
      <c r="FY90" s="246">
        <v>363.3</v>
      </c>
      <c r="GA90" s="246">
        <v>235.2</v>
      </c>
      <c r="GB90" s="246">
        <v>246.1</v>
      </c>
      <c r="GC90" s="246">
        <v>256.10000000000002</v>
      </c>
      <c r="GD90" s="246">
        <v>271.89999999999998</v>
      </c>
      <c r="GE90" s="246">
        <v>291.10000000000002</v>
      </c>
      <c r="GF90" s="246">
        <v>304.8</v>
      </c>
      <c r="GG90" s="246">
        <v>315.8</v>
      </c>
      <c r="GH90" s="246">
        <v>329.6</v>
      </c>
      <c r="GI90" s="246">
        <v>348.7</v>
      </c>
      <c r="GJ90" s="246">
        <v>362.6</v>
      </c>
      <c r="GL90" s="246">
        <v>190.9</v>
      </c>
      <c r="GM90" s="246">
        <v>195.14169732549382</v>
      </c>
      <c r="GN90" s="246">
        <v>224.1</v>
      </c>
      <c r="GO90" s="246">
        <v>234.8</v>
      </c>
      <c r="GP90" s="246">
        <v>245.6</v>
      </c>
      <c r="GQ90" s="246">
        <v>251.9</v>
      </c>
      <c r="GR90" s="246">
        <v>258.5</v>
      </c>
      <c r="GS90" s="246">
        <v>265.2</v>
      </c>
      <c r="GT90" s="246">
        <v>270.7</v>
      </c>
      <c r="GU90" s="246">
        <v>275.89999999999998</v>
      </c>
      <c r="GW90" s="246">
        <v>190.4</v>
      </c>
      <c r="GX90" s="246">
        <v>198</v>
      </c>
      <c r="GY90" s="246">
        <v>196.45952424279071</v>
      </c>
      <c r="GZ90" s="246">
        <v>201.20105750015378</v>
      </c>
      <c r="HA90" s="246">
        <v>210.67238653282905</v>
      </c>
      <c r="HB90" s="246">
        <v>225.8</v>
      </c>
      <c r="HC90" s="246">
        <v>228.20708941008712</v>
      </c>
      <c r="HD90" s="246">
        <v>208.77587073340464</v>
      </c>
      <c r="HE90" s="246">
        <v>191.824118806911</v>
      </c>
      <c r="HF90" s="246">
        <v>210.25012972708916</v>
      </c>
      <c r="HH90" s="246">
        <v>216.18101971000002</v>
      </c>
      <c r="HI90" s="246">
        <v>218.10000000000002</v>
      </c>
      <c r="HJ90" s="246">
        <v>225</v>
      </c>
      <c r="HK90" s="246">
        <v>233.1</v>
      </c>
      <c r="HL90" s="246">
        <v>239.6</v>
      </c>
      <c r="HM90" s="246">
        <v>251.2</v>
      </c>
      <c r="HN90" s="246">
        <v>265.2</v>
      </c>
      <c r="HO90" s="246">
        <v>275</v>
      </c>
      <c r="HP90" s="246">
        <v>282.5</v>
      </c>
      <c r="HQ90" s="246">
        <v>289.7</v>
      </c>
      <c r="HR90" s="246">
        <v>297.89999999999998</v>
      </c>
      <c r="HS90" s="246">
        <v>303.60000000000002</v>
      </c>
    </row>
    <row r="91" spans="5:227" ht="15" customHeight="1">
      <c r="E91" s="281"/>
      <c r="F91" s="29" t="s">
        <v>24</v>
      </c>
      <c r="G91" s="156"/>
      <c r="H91" s="281"/>
      <c r="I91" s="281"/>
      <c r="J91" s="281"/>
      <c r="K91" s="281"/>
      <c r="R91" s="227"/>
      <c r="S91" s="228"/>
      <c r="T91" s="227"/>
      <c r="U91" s="227"/>
      <c r="V91" s="227"/>
      <c r="W91" s="227"/>
      <c r="X91" s="227"/>
      <c r="Y91" s="227"/>
      <c r="Z91" s="227"/>
      <c r="AA91" s="227"/>
      <c r="AB91" s="227"/>
      <c r="AC91" s="227"/>
      <c r="AD91" s="227"/>
      <c r="AE91" s="227"/>
      <c r="AF91" s="227"/>
      <c r="AG91" s="227"/>
      <c r="AH91" s="227"/>
      <c r="AI91" s="227"/>
      <c r="AJ91" s="227"/>
      <c r="AL91" s="246"/>
      <c r="AM91" s="246"/>
      <c r="AN91" s="246"/>
      <c r="AO91" s="246"/>
      <c r="AP91" s="246"/>
      <c r="AQ91" s="246"/>
      <c r="AR91" s="246"/>
      <c r="AS91" s="246"/>
      <c r="AT91" s="246"/>
      <c r="AU91" s="246"/>
      <c r="AV91" s="246"/>
      <c r="AX91" s="246">
        <v>0</v>
      </c>
      <c r="AY91" s="246">
        <v>0</v>
      </c>
      <c r="AZ91" s="246">
        <v>0</v>
      </c>
      <c r="BA91" s="246">
        <v>0</v>
      </c>
      <c r="BB91" s="246">
        <v>0</v>
      </c>
      <c r="BC91" s="246">
        <v>0</v>
      </c>
      <c r="BD91" s="246">
        <v>0</v>
      </c>
      <c r="BE91" s="246">
        <v>0</v>
      </c>
      <c r="BF91" s="246">
        <v>0</v>
      </c>
      <c r="BG91" s="246">
        <v>0</v>
      </c>
      <c r="BH91" s="246">
        <v>0</v>
      </c>
      <c r="BJ91" s="246"/>
      <c r="BK91" s="246"/>
      <c r="BL91" s="246"/>
      <c r="BM91" s="246"/>
      <c r="BN91" s="246"/>
      <c r="BO91" s="246"/>
      <c r="BP91" s="246"/>
      <c r="BQ91" s="246"/>
      <c r="BR91" s="246"/>
      <c r="BS91" s="246"/>
      <c r="BT91" s="246"/>
      <c r="BU91" s="246"/>
      <c r="BV91" s="246"/>
      <c r="BW91" s="246"/>
      <c r="BX91" s="246"/>
      <c r="BY91" s="246"/>
      <c r="CA91" s="247"/>
      <c r="CB91" s="246"/>
      <c r="CC91" s="246"/>
      <c r="CD91" s="246"/>
      <c r="CE91" s="246"/>
      <c r="CF91" s="246"/>
      <c r="CG91" s="246"/>
      <c r="CH91" s="246"/>
      <c r="CI91" s="246"/>
      <c r="CJ91" s="246"/>
      <c r="CK91" s="246"/>
      <c r="CL91" s="246"/>
      <c r="CM91" s="246"/>
      <c r="CN91" s="246"/>
      <c r="CO91" s="246"/>
      <c r="CP91" s="246"/>
      <c r="CU91" s="246"/>
      <c r="CV91" s="246"/>
      <c r="CW91" s="246"/>
      <c r="CX91" s="246"/>
      <c r="CY91" s="246"/>
      <c r="CZ91" s="246"/>
      <c r="DA91" s="246"/>
      <c r="DB91" s="246"/>
      <c r="DC91" s="246"/>
      <c r="DD91" s="246"/>
      <c r="DE91" s="246"/>
      <c r="DF91" s="246"/>
      <c r="DG91" s="246"/>
      <c r="EB91" s="246">
        <v>0</v>
      </c>
      <c r="EC91" s="246">
        <v>0</v>
      </c>
      <c r="ED91" s="246">
        <v>0</v>
      </c>
      <c r="EE91" s="246">
        <v>0</v>
      </c>
      <c r="EF91" s="246">
        <v>0</v>
      </c>
      <c r="EG91" s="246">
        <v>0</v>
      </c>
      <c r="EH91" s="246">
        <v>0</v>
      </c>
      <c r="EI91" s="246">
        <v>0</v>
      </c>
      <c r="EJ91" s="246">
        <v>0</v>
      </c>
      <c r="EK91" s="246">
        <v>0</v>
      </c>
      <c r="EL91" s="246">
        <v>0</v>
      </c>
      <c r="EM91" s="246">
        <v>0</v>
      </c>
      <c r="EN91" s="246">
        <v>0</v>
      </c>
      <c r="EP91" s="246"/>
      <c r="EQ91" s="246"/>
      <c r="ER91" s="246"/>
      <c r="ES91" s="246"/>
      <c r="ET91" s="246"/>
      <c r="EU91" s="246"/>
      <c r="EV91" s="246"/>
      <c r="EW91" s="246"/>
      <c r="EX91" s="246"/>
      <c r="EY91" s="246"/>
      <c r="EZ91" s="246"/>
      <c r="FA91" s="246"/>
      <c r="FB91" s="246"/>
      <c r="FD91" s="246"/>
      <c r="FE91" s="246"/>
      <c r="FF91" s="246"/>
      <c r="FG91" s="246"/>
      <c r="FH91" s="246"/>
      <c r="FI91" s="246"/>
      <c r="FJ91" s="246"/>
      <c r="FK91" s="246"/>
      <c r="FL91" s="246"/>
      <c r="FM91" s="246"/>
      <c r="FO91" s="246"/>
      <c r="FP91" s="246"/>
      <c r="FQ91" s="246"/>
      <c r="FR91" s="246"/>
      <c r="FS91" s="246"/>
      <c r="FT91" s="246"/>
      <c r="FU91" s="246"/>
      <c r="FV91" s="246"/>
      <c r="FW91" s="246"/>
      <c r="FX91" s="246"/>
      <c r="FY91" s="246"/>
      <c r="GA91" s="246"/>
      <c r="GB91" s="246"/>
      <c r="GC91" s="246"/>
      <c r="GD91" s="246"/>
      <c r="GE91" s="246"/>
      <c r="GF91" s="246"/>
      <c r="GG91" s="246"/>
      <c r="GH91" s="246"/>
      <c r="GI91" s="246"/>
      <c r="GJ91" s="246"/>
      <c r="GL91" s="246"/>
      <c r="GM91" s="246"/>
      <c r="GN91" s="246"/>
      <c r="GO91" s="246"/>
      <c r="GP91" s="246"/>
      <c r="GQ91" s="246"/>
      <c r="GR91" s="246"/>
      <c r="GS91" s="246"/>
      <c r="GT91" s="246"/>
      <c r="GU91" s="246"/>
      <c r="GW91" s="246"/>
      <c r="GX91" s="246"/>
      <c r="GY91" s="246"/>
      <c r="GZ91" s="246"/>
      <c r="HA91" s="246"/>
      <c r="HB91" s="246"/>
      <c r="HC91" s="246"/>
      <c r="HD91" s="246"/>
      <c r="HE91" s="246"/>
      <c r="HF91" s="246"/>
      <c r="HH91" s="246"/>
      <c r="HI91" s="246"/>
      <c r="HJ91" s="246"/>
      <c r="HK91" s="246"/>
      <c r="HL91" s="246"/>
      <c r="HM91" s="246"/>
      <c r="HN91" s="246"/>
      <c r="HO91" s="246"/>
      <c r="HP91" s="246"/>
      <c r="HQ91" s="246"/>
      <c r="HR91" s="246"/>
      <c r="HS91" s="246"/>
    </row>
    <row r="92" spans="5:227" ht="15" customHeight="1">
      <c r="E92" s="281"/>
      <c r="F92" s="281"/>
      <c r="G92" s="289" t="s">
        <v>513</v>
      </c>
      <c r="H92" s="281"/>
      <c r="I92" s="281"/>
      <c r="J92" s="281"/>
      <c r="K92" s="281"/>
      <c r="R92" s="227"/>
      <c r="S92" s="228">
        <v>-2.5139999999998963</v>
      </c>
      <c r="T92" s="227">
        <v>-0.82999999999992724</v>
      </c>
      <c r="U92" s="227">
        <v>4.1999999999999886</v>
      </c>
      <c r="V92" s="227">
        <v>5.6999999999999886</v>
      </c>
      <c r="W92" s="227">
        <v>6.4000000000000057</v>
      </c>
      <c r="X92" s="227">
        <v>7.4000000000000057</v>
      </c>
      <c r="Y92" s="227">
        <v>7.4000000000000057</v>
      </c>
      <c r="Z92" s="227">
        <v>7.5999999999999943</v>
      </c>
      <c r="AA92" s="227">
        <v>6.0999999999999943</v>
      </c>
      <c r="AB92" s="227">
        <v>8.0999999999999943</v>
      </c>
      <c r="AC92" s="227">
        <v>6.7000000000000171</v>
      </c>
      <c r="AD92" s="227">
        <v>9.0999999999999943</v>
      </c>
      <c r="AE92" s="227">
        <v>10.599999999999994</v>
      </c>
      <c r="AF92" s="227">
        <v>6.2000000000000171</v>
      </c>
      <c r="AG92" s="227">
        <v>6</v>
      </c>
      <c r="AH92" s="227">
        <v>5.5999999999999659</v>
      </c>
      <c r="AI92" s="227">
        <v>7.7000000000000455</v>
      </c>
      <c r="AJ92" s="227">
        <v>0</v>
      </c>
      <c r="AL92" s="246">
        <v>-0.82999999999992724</v>
      </c>
      <c r="AM92" s="246">
        <v>4.1999999999999886</v>
      </c>
      <c r="AN92" s="246">
        <v>5.6999999999999886</v>
      </c>
      <c r="AO92" s="246">
        <v>6.3000000000000114</v>
      </c>
      <c r="AP92" s="246">
        <v>7.5</v>
      </c>
      <c r="AQ92" s="246">
        <v>7.4000000000000057</v>
      </c>
      <c r="AR92" s="246">
        <v>7.5</v>
      </c>
      <c r="AS92" s="246">
        <v>6.1999999999999886</v>
      </c>
      <c r="AT92" s="246">
        <v>8.0999999999999943</v>
      </c>
      <c r="AU92" s="246">
        <v>6.7000000000000171</v>
      </c>
      <c r="AV92" s="246">
        <v>9.0999999999999943</v>
      </c>
      <c r="AX92" s="246">
        <v>0</v>
      </c>
      <c r="AY92" s="246">
        <v>0</v>
      </c>
      <c r="AZ92" s="246">
        <v>0</v>
      </c>
      <c r="BA92" s="246">
        <v>9.9999999999994316E-2</v>
      </c>
      <c r="BB92" s="246">
        <v>-9.9999999999994316E-2</v>
      </c>
      <c r="BC92" s="246">
        <v>0</v>
      </c>
      <c r="BD92" s="246">
        <v>9.9999999999994316E-2</v>
      </c>
      <c r="BE92" s="246">
        <v>-9.9999999999994316E-2</v>
      </c>
      <c r="BF92" s="246">
        <v>0</v>
      </c>
      <c r="BG92" s="246">
        <v>0</v>
      </c>
      <c r="BH92" s="246">
        <v>0</v>
      </c>
      <c r="BJ92" s="246"/>
      <c r="BK92" s="246"/>
      <c r="BL92" s="246"/>
      <c r="BM92" s="246"/>
      <c r="BN92" s="246">
        <v>-2.5139999999998963</v>
      </c>
      <c r="BO92" s="246">
        <v>2.8700000000000614</v>
      </c>
      <c r="BP92" s="246">
        <v>4.9000000000000057</v>
      </c>
      <c r="BQ92" s="246">
        <v>6.6999999999999886</v>
      </c>
      <c r="BR92" s="246">
        <v>6.3000000000000114</v>
      </c>
      <c r="BS92" s="246">
        <v>7.5</v>
      </c>
      <c r="BT92" s="246">
        <v>7.5999999999999943</v>
      </c>
      <c r="BU92" s="246">
        <v>8.5</v>
      </c>
      <c r="BV92" s="246">
        <v>6.3000000000000114</v>
      </c>
      <c r="BW92" s="246">
        <v>7.8999999999999773</v>
      </c>
      <c r="BX92" s="246">
        <v>8</v>
      </c>
      <c r="BY92" s="246">
        <v>9.3000000000000114</v>
      </c>
      <c r="CA92" s="247">
        <v>0</v>
      </c>
      <c r="CB92" s="246">
        <v>0</v>
      </c>
      <c r="CC92" s="246">
        <v>0</v>
      </c>
      <c r="CD92" s="246">
        <v>0</v>
      </c>
      <c r="CE92" s="246">
        <v>0</v>
      </c>
      <c r="CF92" s="246">
        <v>-3.6999999999999886</v>
      </c>
      <c r="CG92" s="246">
        <v>-0.70000000000001705</v>
      </c>
      <c r="CH92" s="246">
        <v>-1</v>
      </c>
      <c r="CI92" s="246">
        <v>9.9999999999994316E-2</v>
      </c>
      <c r="CJ92" s="246">
        <v>-9.9999999999994316E-2</v>
      </c>
      <c r="CK92" s="246">
        <v>-0.19999999999998863</v>
      </c>
      <c r="CL92" s="246">
        <v>-0.90000000000000568</v>
      </c>
      <c r="CM92" s="246">
        <v>-0.20000000000001705</v>
      </c>
      <c r="CN92" s="246">
        <v>0.20000000000001705</v>
      </c>
      <c r="CO92" s="246">
        <v>-1.2999999999999829</v>
      </c>
      <c r="CP92" s="246">
        <v>-0.20000000000001705</v>
      </c>
      <c r="CU92" s="246">
        <v>0</v>
      </c>
      <c r="CV92" s="246">
        <v>0</v>
      </c>
      <c r="CW92" s="246">
        <v>0</v>
      </c>
      <c r="CX92" s="246">
        <v>0</v>
      </c>
      <c r="CY92" s="246">
        <v>0</v>
      </c>
      <c r="CZ92" s="246">
        <v>0</v>
      </c>
      <c r="DA92" s="246">
        <v>11.3</v>
      </c>
      <c r="DB92" s="246">
        <v>-4.1999999999999886</v>
      </c>
      <c r="DC92" s="246">
        <v>8.4000000000000057</v>
      </c>
      <c r="DD92" s="246">
        <v>9.8999999999999773</v>
      </c>
      <c r="DE92" s="246">
        <v>-0.90000000000000568</v>
      </c>
      <c r="DF92" s="246">
        <v>-2.2999999999999829</v>
      </c>
      <c r="DG92" s="246">
        <v>9.6999999999999886</v>
      </c>
      <c r="EB92" s="246">
        <v>1.5796902700001001</v>
      </c>
      <c r="EC92" s="246">
        <v>11.3</v>
      </c>
      <c r="ED92" s="246">
        <v>11.3</v>
      </c>
      <c r="EE92" s="246">
        <v>0.7</v>
      </c>
      <c r="EF92" s="246">
        <v>6.9</v>
      </c>
      <c r="EG92" s="246">
        <v>3.3</v>
      </c>
      <c r="EH92" s="246">
        <v>7.6</v>
      </c>
      <c r="EI92" s="246">
        <v>6.3</v>
      </c>
      <c r="EJ92" s="246">
        <v>7.6</v>
      </c>
      <c r="EK92" s="246">
        <v>7.6</v>
      </c>
      <c r="EL92" s="246">
        <v>8.5</v>
      </c>
      <c r="EM92" s="246">
        <v>2.2999999999999998</v>
      </c>
      <c r="EN92" s="246">
        <v>6.3</v>
      </c>
      <c r="EP92" s="246">
        <v>8.9815851499999724</v>
      </c>
      <c r="EQ92" s="246">
        <v>-4.1999999999999886</v>
      </c>
      <c r="ER92" s="246">
        <v>4</v>
      </c>
      <c r="ES92" s="246">
        <v>-7.9000000000000057</v>
      </c>
      <c r="ET92" s="246">
        <v>8</v>
      </c>
      <c r="EU92" s="246">
        <v>11.5</v>
      </c>
      <c r="EV92" s="246">
        <v>10.099999999999994</v>
      </c>
      <c r="EW92" s="246">
        <v>12.200000000000017</v>
      </c>
      <c r="EX92" s="246">
        <v>8.2999999999999829</v>
      </c>
      <c r="EY92" s="246">
        <v>10.700000000000017</v>
      </c>
      <c r="EZ92" s="246">
        <v>9.1999999999999886</v>
      </c>
      <c r="FA92" s="246">
        <v>5.9000000000000057</v>
      </c>
      <c r="FB92" s="246">
        <v>7.5</v>
      </c>
      <c r="FD92" s="246">
        <v>1.8792565899998976</v>
      </c>
      <c r="FE92" s="246">
        <v>8.4000000000000057</v>
      </c>
      <c r="FF92" s="246">
        <v>8.3000000000000114</v>
      </c>
      <c r="FG92" s="246">
        <v>8.8999999999999773</v>
      </c>
      <c r="FH92" s="246">
        <v>6.4000000000000057</v>
      </c>
      <c r="FI92" s="246">
        <v>8.3000000000000114</v>
      </c>
      <c r="FJ92" s="246">
        <v>16.5</v>
      </c>
      <c r="FK92" s="246">
        <v>7.0999999999999943</v>
      </c>
      <c r="FL92" s="246">
        <v>10.199999999999989</v>
      </c>
      <c r="FM92" s="246">
        <v>10.100000000000023</v>
      </c>
      <c r="FO92" s="246">
        <v>-1.3678482099999201</v>
      </c>
      <c r="FP92" s="246">
        <v>9.8999999999999773</v>
      </c>
      <c r="FQ92" s="246">
        <v>12.800000000000011</v>
      </c>
      <c r="FR92" s="246">
        <v>12</v>
      </c>
      <c r="FS92" s="246">
        <v>15.800000000000011</v>
      </c>
      <c r="FT92" s="246">
        <v>14.899999999999977</v>
      </c>
      <c r="FU92" s="246">
        <v>12.5</v>
      </c>
      <c r="FV92" s="246">
        <v>10.200000000000017</v>
      </c>
      <c r="FW92" s="246">
        <v>11.200000000000017</v>
      </c>
      <c r="FX92" s="246">
        <v>12.699999999999989</v>
      </c>
      <c r="FY92" s="246">
        <v>16.699999999999989</v>
      </c>
      <c r="GA92" s="246">
        <v>6.757000000000005</v>
      </c>
      <c r="GB92" s="246">
        <v>12.800000000000011</v>
      </c>
      <c r="GC92" s="246">
        <v>12</v>
      </c>
      <c r="GD92" s="246">
        <v>15.800000000000011</v>
      </c>
      <c r="GE92" s="246">
        <v>14.899999999999977</v>
      </c>
      <c r="GF92" s="246">
        <v>12.5</v>
      </c>
      <c r="GG92" s="246">
        <v>10.200000000000017</v>
      </c>
      <c r="GH92" s="246">
        <v>11.200000000000017</v>
      </c>
      <c r="GI92" s="246">
        <v>12.699999999999989</v>
      </c>
      <c r="GJ92" s="246">
        <v>16.699999999999989</v>
      </c>
      <c r="GL92" s="246">
        <v>-2.3429999999999893</v>
      </c>
      <c r="GM92" s="246">
        <v>-0.90000000000000568</v>
      </c>
      <c r="GN92" s="246">
        <v>11.400000000000006</v>
      </c>
      <c r="GO92" s="246">
        <v>16.900000000000006</v>
      </c>
      <c r="GP92" s="246">
        <v>8.0999999999999943</v>
      </c>
      <c r="GQ92" s="246">
        <v>4.5999999999999943</v>
      </c>
      <c r="GR92" s="246">
        <v>6</v>
      </c>
      <c r="GS92" s="246">
        <v>8.4000000000000057</v>
      </c>
      <c r="GT92" s="246">
        <v>6.4000000000000057</v>
      </c>
      <c r="GU92" s="246">
        <v>11.199999999999989</v>
      </c>
      <c r="GW92" s="246">
        <v>1.2189999999999941</v>
      </c>
      <c r="GX92" s="246">
        <v>-2.2999999999999829</v>
      </c>
      <c r="GY92" s="246">
        <v>9.6999999999999886</v>
      </c>
      <c r="GZ92" s="246">
        <v>3.4000000000000057</v>
      </c>
      <c r="HA92" s="246">
        <v>5.6999999999999886</v>
      </c>
      <c r="HB92" s="246">
        <v>8.0999999999999943</v>
      </c>
      <c r="HC92" s="246">
        <v>12.300000000000011</v>
      </c>
      <c r="HD92" s="246">
        <v>4.5999999999999943</v>
      </c>
      <c r="HE92" s="246">
        <v>11.5</v>
      </c>
      <c r="HF92" s="246">
        <v>6</v>
      </c>
      <c r="HH92" s="246">
        <v>0.94710479999983477</v>
      </c>
      <c r="HI92" s="246">
        <v>1.7751517900000522</v>
      </c>
      <c r="HJ92" s="246">
        <v>-0.94299999999998363</v>
      </c>
      <c r="HK92" s="246">
        <v>11</v>
      </c>
      <c r="HL92" s="246">
        <v>8</v>
      </c>
      <c r="HM92" s="246">
        <v>12.900000000000006</v>
      </c>
      <c r="HN92" s="246">
        <v>10.699999999999989</v>
      </c>
      <c r="HO92" s="246">
        <v>7.7000000000000171</v>
      </c>
      <c r="HP92" s="246">
        <v>9.0999999999999943</v>
      </c>
      <c r="HQ92" s="246">
        <v>10.099999999999994</v>
      </c>
      <c r="HR92" s="246">
        <v>6.1999999999999886</v>
      </c>
      <c r="HS92" s="246">
        <v>9.6000000000000227</v>
      </c>
    </row>
    <row r="93" spans="5:227" ht="15" customHeight="1">
      <c r="E93" s="281"/>
      <c r="F93" s="281"/>
      <c r="G93" s="289" t="s">
        <v>514</v>
      </c>
      <c r="H93" s="281"/>
      <c r="I93" s="281"/>
      <c r="J93" s="281"/>
      <c r="K93" s="281"/>
      <c r="R93" s="227"/>
      <c r="S93" s="228">
        <v>14.171643519999947</v>
      </c>
      <c r="T93" s="227">
        <v>0.42877469000009683</v>
      </c>
      <c r="U93" s="227">
        <v>0.5</v>
      </c>
      <c r="V93" s="227">
        <v>6.4000000000000057</v>
      </c>
      <c r="W93" s="227">
        <v>4.6999999999999886</v>
      </c>
      <c r="X93" s="227">
        <v>-9.6999999999999886</v>
      </c>
      <c r="Y93" s="227">
        <v>-1.5</v>
      </c>
      <c r="Z93" s="227">
        <v>-2.3000000000000114</v>
      </c>
      <c r="AA93" s="227">
        <v>9.3000000000000114</v>
      </c>
      <c r="AB93" s="227">
        <v>8.0999999999999943</v>
      </c>
      <c r="AC93" s="227">
        <v>-1.5</v>
      </c>
      <c r="AD93" s="227">
        <v>-7.9000000000000057</v>
      </c>
      <c r="AE93" s="227">
        <v>9.9000000000000057</v>
      </c>
      <c r="AF93" s="227">
        <v>4.9000000000000057</v>
      </c>
      <c r="AG93" s="227">
        <v>9.2999999999999829</v>
      </c>
      <c r="AH93" s="227">
        <v>-44.799999999999983</v>
      </c>
      <c r="AI93" s="227">
        <v>57.799999999999983</v>
      </c>
      <c r="AJ93" s="227">
        <v>8.7000000000000171</v>
      </c>
      <c r="AL93" s="246">
        <v>0.42877469000009683</v>
      </c>
      <c r="AM93" s="246">
        <v>0.5</v>
      </c>
      <c r="AN93" s="246">
        <v>6.4000000000000057</v>
      </c>
      <c r="AO93" s="246">
        <v>4.6999999999999886</v>
      </c>
      <c r="AP93" s="246">
        <v>-9.6999999999999886</v>
      </c>
      <c r="AQ93" s="246">
        <v>-1.5</v>
      </c>
      <c r="AR93" s="246">
        <v>-2.3000000000000114</v>
      </c>
      <c r="AS93" s="246">
        <v>9.3000000000000114</v>
      </c>
      <c r="AT93" s="246">
        <v>8.0999999999999943</v>
      </c>
      <c r="AU93" s="246">
        <v>-1.5</v>
      </c>
      <c r="AV93" s="246">
        <v>-8.0999999999999943</v>
      </c>
      <c r="AX93" s="246">
        <v>0</v>
      </c>
      <c r="AY93" s="246">
        <v>0</v>
      </c>
      <c r="AZ93" s="246">
        <v>0</v>
      </c>
      <c r="BA93" s="246">
        <v>0</v>
      </c>
      <c r="BB93" s="246">
        <v>0</v>
      </c>
      <c r="BC93" s="246">
        <v>0</v>
      </c>
      <c r="BD93" s="246">
        <v>0</v>
      </c>
      <c r="BE93" s="246">
        <v>0</v>
      </c>
      <c r="BF93" s="246">
        <v>0</v>
      </c>
      <c r="BG93" s="246">
        <v>0</v>
      </c>
      <c r="BH93" s="246">
        <v>0.19999999999998863</v>
      </c>
      <c r="BJ93" s="246"/>
      <c r="BK93" s="246"/>
      <c r="BL93" s="246"/>
      <c r="BM93" s="246"/>
      <c r="BN93" s="246">
        <v>14.171643519999947</v>
      </c>
      <c r="BO93" s="246">
        <v>0.42877469000009683</v>
      </c>
      <c r="BP93" s="246">
        <v>0.5</v>
      </c>
      <c r="BQ93" s="246">
        <v>6.5</v>
      </c>
      <c r="BR93" s="246">
        <v>4.5999999999999943</v>
      </c>
      <c r="BS93" s="246">
        <v>-3.6999999999999886</v>
      </c>
      <c r="BT93" s="246">
        <v>0.69999999999998863</v>
      </c>
      <c r="BU93" s="246">
        <v>-2.0999999999999943</v>
      </c>
      <c r="BV93" s="246">
        <v>2.1999999999999886</v>
      </c>
      <c r="BW93" s="246">
        <v>4.5</v>
      </c>
      <c r="BX93" s="246">
        <v>-2</v>
      </c>
      <c r="BY93" s="246">
        <v>-7.7999999999999829</v>
      </c>
      <c r="CA93" s="247">
        <v>0</v>
      </c>
      <c r="CB93" s="246">
        <v>0</v>
      </c>
      <c r="CC93" s="246">
        <v>0</v>
      </c>
      <c r="CD93" s="246">
        <v>0</v>
      </c>
      <c r="CE93" s="246">
        <v>0</v>
      </c>
      <c r="CF93" s="246">
        <v>0</v>
      </c>
      <c r="CG93" s="246">
        <v>0</v>
      </c>
      <c r="CH93" s="246">
        <v>-9.9999999999994316E-2</v>
      </c>
      <c r="CI93" s="246">
        <v>9.9999999999994316E-2</v>
      </c>
      <c r="CJ93" s="246">
        <v>-6</v>
      </c>
      <c r="CK93" s="246">
        <v>-2.1999999999999886</v>
      </c>
      <c r="CL93" s="246">
        <v>-0.20000000000001705</v>
      </c>
      <c r="CM93" s="246">
        <v>7.1000000000000227</v>
      </c>
      <c r="CN93" s="246">
        <v>3.5999999999999943</v>
      </c>
      <c r="CO93" s="246">
        <v>0.5</v>
      </c>
      <c r="CP93" s="246">
        <v>-0.10000000000002274</v>
      </c>
      <c r="CU93" s="246">
        <v>0</v>
      </c>
      <c r="CV93" s="246">
        <v>0</v>
      </c>
      <c r="CW93" s="246">
        <v>0</v>
      </c>
      <c r="CX93" s="246">
        <v>0</v>
      </c>
      <c r="CY93" s="246">
        <v>0</v>
      </c>
      <c r="CZ93" s="246">
        <v>0</v>
      </c>
      <c r="DA93" s="246">
        <v>25.3</v>
      </c>
      <c r="DB93" s="246">
        <v>20.099999999999994</v>
      </c>
      <c r="DC93" s="246">
        <v>23.300000000000011</v>
      </c>
      <c r="DD93" s="246">
        <v>13.199999999999989</v>
      </c>
      <c r="DE93" s="246">
        <v>15.900000000000006</v>
      </c>
      <c r="DF93" s="246">
        <v>2.8999999999999773</v>
      </c>
      <c r="DG93" s="246">
        <v>6</v>
      </c>
      <c r="DY93" s="29"/>
      <c r="EB93" s="246">
        <v>12.555112650000005</v>
      </c>
      <c r="EC93" s="246">
        <v>25.3</v>
      </c>
      <c r="ED93" s="246">
        <v>9</v>
      </c>
      <c r="EE93" s="246">
        <v>14.9</v>
      </c>
      <c r="EF93" s="246">
        <v>8.3000000000000007</v>
      </c>
      <c r="EG93" s="246">
        <v>3.4</v>
      </c>
      <c r="EH93" s="246">
        <v>4.5</v>
      </c>
      <c r="EI93" s="246">
        <v>3.1</v>
      </c>
      <c r="EJ93" s="246">
        <v>3.2</v>
      </c>
      <c r="EK93" s="246">
        <v>6.7</v>
      </c>
      <c r="EL93" s="246">
        <v>-3.1</v>
      </c>
      <c r="EM93" s="246">
        <v>15.2</v>
      </c>
      <c r="EN93" s="246">
        <v>11.5</v>
      </c>
      <c r="EO93" s="29"/>
      <c r="EP93" s="246">
        <v>20.297304350000047</v>
      </c>
      <c r="EQ93" s="246">
        <v>20.099999999999994</v>
      </c>
      <c r="ER93" s="246">
        <v>19.099999999999994</v>
      </c>
      <c r="ES93" s="246">
        <v>17.100000000000023</v>
      </c>
      <c r="ET93" s="246">
        <v>8.3999999999999773</v>
      </c>
      <c r="EU93" s="246">
        <v>4.6000000000000227</v>
      </c>
      <c r="EV93" s="246">
        <v>4</v>
      </c>
      <c r="EW93" s="246">
        <v>6.0999999999999943</v>
      </c>
      <c r="EX93" s="246">
        <v>8.6999999999999886</v>
      </c>
      <c r="EY93" s="246">
        <v>16.5</v>
      </c>
      <c r="EZ93" s="246">
        <v>13.900000000000006</v>
      </c>
      <c r="FA93" s="246">
        <v>18.5</v>
      </c>
      <c r="FB93" s="246">
        <v>21</v>
      </c>
      <c r="FD93" s="246">
        <v>17.833067669999977</v>
      </c>
      <c r="FE93" s="246">
        <v>23.300000000000011</v>
      </c>
      <c r="FF93" s="246">
        <v>12.5</v>
      </c>
      <c r="FG93" s="246">
        <v>16</v>
      </c>
      <c r="FH93" s="246">
        <v>11.5</v>
      </c>
      <c r="FI93" s="246">
        <v>9.4000000000000057</v>
      </c>
      <c r="FJ93" s="246">
        <v>8.5</v>
      </c>
      <c r="FK93" s="246">
        <v>11.299999999999983</v>
      </c>
      <c r="FL93" s="246">
        <v>7.6000000000000227</v>
      </c>
      <c r="FM93" s="246">
        <v>6.5999999999999943</v>
      </c>
      <c r="FO93" s="246">
        <v>30.822357570000037</v>
      </c>
      <c r="FP93" s="246">
        <v>13.199999999999989</v>
      </c>
      <c r="FQ93" s="246">
        <v>16.900000000000006</v>
      </c>
      <c r="FR93" s="246">
        <v>12.199999999999989</v>
      </c>
      <c r="FS93" s="246">
        <v>12.5</v>
      </c>
      <c r="FT93" s="246">
        <v>8.7000000000000171</v>
      </c>
      <c r="FU93" s="246">
        <v>13.099999999999994</v>
      </c>
      <c r="FV93" s="246">
        <v>5.2999999999999829</v>
      </c>
      <c r="FW93" s="246">
        <v>4</v>
      </c>
      <c r="FX93" s="246">
        <v>8.2000000000000171</v>
      </c>
      <c r="FY93" s="246">
        <v>13.700000000000017</v>
      </c>
      <c r="GA93" s="246">
        <v>16.098259719999987</v>
      </c>
      <c r="GB93" s="246">
        <v>16.900000000000006</v>
      </c>
      <c r="GC93" s="246">
        <v>11.699999999999989</v>
      </c>
      <c r="GD93" s="246">
        <v>12.400000000000006</v>
      </c>
      <c r="GE93" s="246">
        <v>8.5</v>
      </c>
      <c r="GF93" s="246">
        <v>13.199999999999989</v>
      </c>
      <c r="GG93" s="246">
        <v>5.2000000000000171</v>
      </c>
      <c r="GH93" s="246">
        <v>4</v>
      </c>
      <c r="GI93" s="246">
        <v>8.1999999999999886</v>
      </c>
      <c r="GJ93" s="246">
        <v>13.700000000000017</v>
      </c>
      <c r="GL93" s="246">
        <v>14.098259719999987</v>
      </c>
      <c r="GM93" s="246">
        <v>15.900000000000006</v>
      </c>
      <c r="GN93" s="246">
        <v>9.1999999999999886</v>
      </c>
      <c r="GO93" s="246">
        <v>12.900000000000006</v>
      </c>
      <c r="GP93" s="246">
        <v>7.1999999999999886</v>
      </c>
      <c r="GQ93" s="246">
        <v>10.900000000000006</v>
      </c>
      <c r="GR93" s="246">
        <v>4</v>
      </c>
      <c r="GS93" s="246">
        <v>2.5</v>
      </c>
      <c r="GT93" s="246">
        <v>8.3000000000000114</v>
      </c>
      <c r="GU93" s="246">
        <v>10.799999999999983</v>
      </c>
      <c r="GW93" s="246">
        <v>13.109869269999962</v>
      </c>
      <c r="GX93" s="246">
        <v>2.8999999999999773</v>
      </c>
      <c r="GY93" s="246">
        <v>6</v>
      </c>
      <c r="GZ93" s="246">
        <v>6.9000000000000057</v>
      </c>
      <c r="HA93" s="246">
        <v>14.200000000000017</v>
      </c>
      <c r="HB93" s="246">
        <v>4.8999999999999773</v>
      </c>
      <c r="HC93" s="246">
        <v>2.8000000000000114</v>
      </c>
      <c r="HD93" s="246">
        <v>8.0999999999999943</v>
      </c>
      <c r="HE93" s="246">
        <v>10.200000000000017</v>
      </c>
      <c r="HF93" s="246">
        <v>12.599999999999994</v>
      </c>
      <c r="HH93" s="246">
        <v>13.110710099999963</v>
      </c>
      <c r="HI93" s="246">
        <v>27.924097850000038</v>
      </c>
      <c r="HJ93" s="246">
        <v>16.098259719999987</v>
      </c>
      <c r="HK93" s="246">
        <v>16.900000000000006</v>
      </c>
      <c r="HL93" s="246">
        <v>13.199999999999989</v>
      </c>
      <c r="HM93" s="246">
        <v>12.700000000000017</v>
      </c>
      <c r="HN93" s="246">
        <v>9</v>
      </c>
      <c r="HO93" s="246">
        <v>13.099999999999994</v>
      </c>
      <c r="HP93" s="246">
        <v>5.2999999999999829</v>
      </c>
      <c r="HQ93" s="246">
        <v>4</v>
      </c>
      <c r="HR93" s="246">
        <v>8.3000000000000114</v>
      </c>
      <c r="HS93" s="246">
        <v>13.600000000000023</v>
      </c>
    </row>
    <row r="94" spans="5:227" ht="15" customHeight="1">
      <c r="E94" s="281"/>
      <c r="F94" s="281"/>
      <c r="G94" s="289" t="s">
        <v>515</v>
      </c>
      <c r="H94" s="281"/>
      <c r="I94" s="281"/>
      <c r="J94" s="281"/>
      <c r="K94" s="281"/>
      <c r="R94" s="227"/>
      <c r="S94" s="228">
        <v>15.286999999999992</v>
      </c>
      <c r="T94" s="227">
        <v>7.4000000000000128</v>
      </c>
      <c r="U94" s="227">
        <v>2.7999999999999972</v>
      </c>
      <c r="V94" s="227">
        <v>6</v>
      </c>
      <c r="W94" s="227">
        <v>5.0999999999999943</v>
      </c>
      <c r="X94" s="227">
        <v>6.2999999999999972</v>
      </c>
      <c r="Y94" s="227">
        <v>19.800000000000011</v>
      </c>
      <c r="Z94" s="227">
        <v>25.099999999999994</v>
      </c>
      <c r="AA94" s="227">
        <v>24.900000000000006</v>
      </c>
      <c r="AB94" s="227">
        <v>26.5</v>
      </c>
      <c r="AC94" s="227">
        <v>23.299999999999983</v>
      </c>
      <c r="AD94" s="227">
        <v>21</v>
      </c>
      <c r="AE94" s="227">
        <v>20.300000000000011</v>
      </c>
      <c r="AF94" s="227">
        <v>19.699999999999989</v>
      </c>
      <c r="AG94" s="227">
        <v>14.699999999999989</v>
      </c>
      <c r="AH94" s="227">
        <v>3.3000000000000114</v>
      </c>
      <c r="AI94" s="227">
        <v>-2.6999999999999886</v>
      </c>
      <c r="AJ94" s="227">
        <v>0</v>
      </c>
      <c r="AL94" s="246">
        <v>7.4000000000000128</v>
      </c>
      <c r="AM94" s="246">
        <v>2.7999999999999972</v>
      </c>
      <c r="AN94" s="246">
        <v>6</v>
      </c>
      <c r="AO94" s="246">
        <v>5.0999999999999943</v>
      </c>
      <c r="AP94" s="246">
        <v>6.2999999999999972</v>
      </c>
      <c r="AQ94" s="246">
        <v>19.800000000000011</v>
      </c>
      <c r="AR94" s="246">
        <v>25.099999999999994</v>
      </c>
      <c r="AS94" s="246">
        <v>24.900000000000006</v>
      </c>
      <c r="AT94" s="246">
        <v>26.5</v>
      </c>
      <c r="AU94" s="246">
        <v>23.299999999999983</v>
      </c>
      <c r="AV94" s="246">
        <v>21</v>
      </c>
      <c r="AX94" s="246">
        <v>0</v>
      </c>
      <c r="AY94" s="246">
        <v>0</v>
      </c>
      <c r="AZ94" s="246">
        <v>0</v>
      </c>
      <c r="BA94" s="246">
        <v>0</v>
      </c>
      <c r="BB94" s="246">
        <v>0</v>
      </c>
      <c r="BC94" s="246">
        <v>0</v>
      </c>
      <c r="BD94" s="246">
        <v>0</v>
      </c>
      <c r="BE94" s="246">
        <v>0</v>
      </c>
      <c r="BF94" s="246">
        <v>0</v>
      </c>
      <c r="BG94" s="246">
        <v>0</v>
      </c>
      <c r="BH94" s="246">
        <v>0</v>
      </c>
      <c r="BJ94" s="246"/>
      <c r="BK94" s="246"/>
      <c r="BL94" s="246"/>
      <c r="BM94" s="246"/>
      <c r="BN94" s="246">
        <v>15.286999999999992</v>
      </c>
      <c r="BO94" s="246">
        <v>7.4000000000000128</v>
      </c>
      <c r="BP94" s="246">
        <v>2.7999999999999972</v>
      </c>
      <c r="BQ94" s="246">
        <v>6</v>
      </c>
      <c r="BR94" s="246">
        <v>5.0999999999999943</v>
      </c>
      <c r="BS94" s="246">
        <v>6.2999999999999972</v>
      </c>
      <c r="BT94" s="246">
        <v>19.800000000000011</v>
      </c>
      <c r="BU94" s="246">
        <v>25.099999999999994</v>
      </c>
      <c r="BV94" s="246">
        <v>24.900000000000006</v>
      </c>
      <c r="BW94" s="246">
        <v>26.5</v>
      </c>
      <c r="BX94" s="246">
        <v>23.299999999999983</v>
      </c>
      <c r="BY94" s="246">
        <v>21</v>
      </c>
      <c r="CA94" s="247">
        <v>0</v>
      </c>
      <c r="CB94" s="246">
        <v>0</v>
      </c>
      <c r="CC94" s="246">
        <v>0</v>
      </c>
      <c r="CD94" s="246">
        <v>0</v>
      </c>
      <c r="CE94" s="246">
        <v>0</v>
      </c>
      <c r="CF94" s="246">
        <v>0</v>
      </c>
      <c r="CG94" s="246">
        <v>0</v>
      </c>
      <c r="CH94" s="246">
        <v>0</v>
      </c>
      <c r="CI94" s="246">
        <v>0</v>
      </c>
      <c r="CJ94" s="246">
        <v>0</v>
      </c>
      <c r="CK94" s="246">
        <v>0</v>
      </c>
      <c r="CL94" s="246">
        <v>0</v>
      </c>
      <c r="CM94" s="246">
        <v>0</v>
      </c>
      <c r="CN94" s="246">
        <v>0</v>
      </c>
      <c r="CO94" s="246">
        <v>0</v>
      </c>
      <c r="CP94" s="246">
        <v>0</v>
      </c>
      <c r="CU94" s="246">
        <v>0</v>
      </c>
      <c r="CV94" s="246">
        <v>0</v>
      </c>
      <c r="CW94" s="246">
        <v>0</v>
      </c>
      <c r="CX94" s="246">
        <v>0</v>
      </c>
      <c r="CY94" s="246">
        <v>0</v>
      </c>
      <c r="CZ94" s="246">
        <v>0</v>
      </c>
      <c r="DA94" s="246">
        <v>2.2999999999999998</v>
      </c>
      <c r="DB94" s="246">
        <v>5.5</v>
      </c>
      <c r="DC94" s="246">
        <v>7.9000000000000057</v>
      </c>
      <c r="DD94" s="246">
        <v>2.9000000000000057</v>
      </c>
      <c r="DE94" s="246">
        <v>15.700000000000003</v>
      </c>
      <c r="DF94" s="246">
        <v>1</v>
      </c>
      <c r="DG94" s="246">
        <v>7.2000000000000028</v>
      </c>
      <c r="DS94" s="29"/>
      <c r="DT94" s="29"/>
      <c r="DV94" s="29"/>
      <c r="DW94" s="29"/>
      <c r="DX94" s="29"/>
      <c r="DZ94" s="29"/>
      <c r="EA94" s="29"/>
      <c r="EB94" s="246">
        <v>8.1863867400000245</v>
      </c>
      <c r="EC94" s="246">
        <v>2.2999999999999998</v>
      </c>
      <c r="ED94" s="246">
        <v>2.1</v>
      </c>
      <c r="EE94" s="246">
        <v>-2.6</v>
      </c>
      <c r="EF94" s="246">
        <v>0.9</v>
      </c>
      <c r="EG94" s="246">
        <v>2.5</v>
      </c>
      <c r="EH94" s="246">
        <v>3</v>
      </c>
      <c r="EI94" s="246">
        <v>5.2</v>
      </c>
      <c r="EJ94" s="246">
        <v>2.5</v>
      </c>
      <c r="EK94" s="246">
        <v>1.3</v>
      </c>
      <c r="EL94" s="246">
        <v>0.3</v>
      </c>
      <c r="EM94" s="246">
        <v>-2.2999999999999998</v>
      </c>
      <c r="EN94" s="246">
        <v>-2.8</v>
      </c>
      <c r="EP94" s="246">
        <v>10.496350249999985</v>
      </c>
      <c r="EQ94" s="246">
        <v>5.5</v>
      </c>
      <c r="ER94" s="246">
        <v>1</v>
      </c>
      <c r="ES94" s="246">
        <v>5.2999999999999972</v>
      </c>
      <c r="ET94" s="246">
        <v>5.6000000000000085</v>
      </c>
      <c r="EU94" s="246">
        <v>-0.5</v>
      </c>
      <c r="EV94" s="246">
        <v>2</v>
      </c>
      <c r="EW94" s="246">
        <v>26.799999999999997</v>
      </c>
      <c r="EX94" s="246">
        <v>25.599999999999994</v>
      </c>
      <c r="EY94" s="246">
        <v>0.80000000000001137</v>
      </c>
      <c r="EZ94" s="246">
        <v>-1.9000000000000057</v>
      </c>
      <c r="FA94" s="246">
        <v>-2.4000000000000057</v>
      </c>
      <c r="FB94" s="246">
        <v>-3.4000000000000057</v>
      </c>
      <c r="FD94" s="246">
        <v>9.4353156100000106</v>
      </c>
      <c r="FE94" s="246">
        <v>7.9000000000000057</v>
      </c>
      <c r="FF94" s="246">
        <v>0.90000000000000568</v>
      </c>
      <c r="FG94" s="246">
        <v>5.8999999999999915</v>
      </c>
      <c r="FH94" s="246">
        <v>1.4000000000000057</v>
      </c>
      <c r="FI94" s="246">
        <v>-0.29999999999999716</v>
      </c>
      <c r="FJ94" s="246">
        <v>-0.20000000000000284</v>
      </c>
      <c r="FK94" s="246">
        <v>-0.20000000000000284</v>
      </c>
      <c r="FL94" s="246">
        <v>21.5</v>
      </c>
      <c r="FM94" s="246">
        <v>18.800000000000011</v>
      </c>
      <c r="FO94" s="246">
        <v>4.7264419899999837</v>
      </c>
      <c r="FP94" s="246">
        <v>2.9000000000000057</v>
      </c>
      <c r="FQ94" s="246">
        <v>17.099999999999994</v>
      </c>
      <c r="FR94" s="246">
        <v>10.900000000000006</v>
      </c>
      <c r="FS94" s="246">
        <v>8.2000000000000028</v>
      </c>
      <c r="FT94" s="246">
        <v>8.5</v>
      </c>
      <c r="FU94" s="246">
        <v>12.199999999999989</v>
      </c>
      <c r="FV94" s="246">
        <v>11.300000000000011</v>
      </c>
      <c r="FW94" s="246">
        <v>-4.5</v>
      </c>
      <c r="FX94" s="246">
        <v>5.1999999999999886</v>
      </c>
      <c r="FY94" s="246">
        <v>8.5</v>
      </c>
      <c r="GA94" s="246">
        <v>10.870999999999967</v>
      </c>
      <c r="GB94" s="246">
        <v>17.099999999999994</v>
      </c>
      <c r="GC94" s="246">
        <v>10.900000000000006</v>
      </c>
      <c r="GD94" s="246">
        <v>8.2000000000000028</v>
      </c>
      <c r="GE94" s="246">
        <v>8.5</v>
      </c>
      <c r="GF94" s="246">
        <v>12.199999999999989</v>
      </c>
      <c r="GG94" s="246">
        <v>11.300000000000011</v>
      </c>
      <c r="GH94" s="246">
        <v>-4.5</v>
      </c>
      <c r="GI94" s="246">
        <v>5.1999999999999886</v>
      </c>
      <c r="GJ94" s="246">
        <v>8.5</v>
      </c>
      <c r="GL94" s="246">
        <v>6.2709999999999582</v>
      </c>
      <c r="GM94" s="246">
        <v>15.700000000000003</v>
      </c>
      <c r="GN94" s="246">
        <v>5.2999999999999972</v>
      </c>
      <c r="GO94" s="246">
        <v>9.7000000000000028</v>
      </c>
      <c r="GP94" s="246">
        <v>12.5</v>
      </c>
      <c r="GQ94" s="246">
        <v>10.100000000000009</v>
      </c>
      <c r="GR94" s="246">
        <v>10.599999999999994</v>
      </c>
      <c r="GS94" s="246">
        <v>6.5</v>
      </c>
      <c r="GT94" s="246">
        <v>6.1999999999999886</v>
      </c>
      <c r="GU94" s="246">
        <v>5.8000000000000114</v>
      </c>
      <c r="GW94" s="246">
        <v>1.298000000000016</v>
      </c>
      <c r="GX94" s="246">
        <v>1</v>
      </c>
      <c r="GY94" s="246">
        <v>7.2000000000000028</v>
      </c>
      <c r="GZ94" s="246">
        <v>5.7999999999999972</v>
      </c>
      <c r="HA94" s="246">
        <v>1.7999999999999972</v>
      </c>
      <c r="HB94" s="246">
        <v>5.9000000000000057</v>
      </c>
      <c r="HC94" s="246">
        <v>6.5</v>
      </c>
      <c r="HD94" s="246">
        <v>9.9000000000000057</v>
      </c>
      <c r="HE94" s="246">
        <v>13</v>
      </c>
      <c r="HF94" s="246">
        <v>12.199999999999989</v>
      </c>
      <c r="HH94" s="246">
        <v>8.4088736200000298</v>
      </c>
      <c r="HI94" s="246">
        <v>-3.2445580099999773</v>
      </c>
      <c r="HJ94" s="246">
        <v>10.870999999999967</v>
      </c>
      <c r="HK94" s="246">
        <v>17.099999999999994</v>
      </c>
      <c r="HL94" s="246">
        <v>10.900000000000006</v>
      </c>
      <c r="HM94" s="246">
        <v>8.2000000000000028</v>
      </c>
      <c r="HN94" s="246">
        <v>8.5</v>
      </c>
      <c r="HO94" s="246">
        <v>12.199999999999989</v>
      </c>
      <c r="HP94" s="246">
        <v>11.300000000000011</v>
      </c>
      <c r="HQ94" s="246">
        <v>-4.5</v>
      </c>
      <c r="HR94" s="246">
        <v>5.1999999999999886</v>
      </c>
      <c r="HS94" s="246">
        <v>8.5</v>
      </c>
    </row>
    <row r="95" spans="5:227" ht="15" customHeight="1">
      <c r="E95" s="281"/>
      <c r="F95" s="281"/>
      <c r="G95" s="289" t="s">
        <v>516</v>
      </c>
      <c r="H95" s="281"/>
      <c r="I95" s="281"/>
      <c r="J95" s="281"/>
      <c r="K95" s="281"/>
      <c r="R95" s="227"/>
      <c r="S95" s="228">
        <v>-0.58956427000000033</v>
      </c>
      <c r="T95" s="227">
        <v>-2.5026420500000022</v>
      </c>
      <c r="U95" s="227">
        <v>-0.39999999999999947</v>
      </c>
      <c r="V95" s="227">
        <v>-0.40000000000000036</v>
      </c>
      <c r="W95" s="227">
        <v>-0.39999999999999991</v>
      </c>
      <c r="X95" s="227">
        <v>-0.30000000000000004</v>
      </c>
      <c r="Y95" s="227">
        <v>-0.30000000000000004</v>
      </c>
      <c r="Z95" s="227">
        <v>-0.19999999999999996</v>
      </c>
      <c r="AA95" s="227">
        <v>-0.19999999999999996</v>
      </c>
      <c r="AB95" s="227">
        <v>-0.10000000000000009</v>
      </c>
      <c r="AC95" s="227">
        <v>-9.9999999999999978E-2</v>
      </c>
      <c r="AD95" s="227">
        <v>0</v>
      </c>
      <c r="AE95" s="227">
        <v>0</v>
      </c>
      <c r="AF95" s="227">
        <v>-9.9999999999999978E-2</v>
      </c>
      <c r="AG95" s="227">
        <v>0</v>
      </c>
      <c r="AH95" s="227">
        <v>0</v>
      </c>
      <c r="AI95" s="227">
        <v>-9.9999999999999978E-2</v>
      </c>
      <c r="AJ95" s="227">
        <v>0</v>
      </c>
      <c r="AL95" s="246">
        <v>-2.5026420500000022</v>
      </c>
      <c r="AM95" s="246">
        <v>-0.39999999999999947</v>
      </c>
      <c r="AN95" s="246">
        <v>-0.40000000000000036</v>
      </c>
      <c r="AO95" s="246">
        <v>-0.39999999999999991</v>
      </c>
      <c r="AP95" s="246">
        <v>-0.30000000000000004</v>
      </c>
      <c r="AQ95" s="246">
        <v>-0.30000000000000004</v>
      </c>
      <c r="AR95" s="246">
        <v>-0.19999999999999996</v>
      </c>
      <c r="AS95" s="246">
        <v>-0.19999999999999996</v>
      </c>
      <c r="AT95" s="246">
        <v>-0.10000000000000009</v>
      </c>
      <c r="AU95" s="246">
        <v>-9.9999999999999978E-2</v>
      </c>
      <c r="AV95" s="246">
        <v>0</v>
      </c>
      <c r="AX95" s="246">
        <v>0</v>
      </c>
      <c r="AY95" s="246">
        <v>0</v>
      </c>
      <c r="AZ95" s="246">
        <v>0</v>
      </c>
      <c r="BA95" s="246">
        <v>0</v>
      </c>
      <c r="BB95" s="246">
        <v>0</v>
      </c>
      <c r="BC95" s="246">
        <v>0</v>
      </c>
      <c r="BD95" s="246">
        <v>0</v>
      </c>
      <c r="BE95" s="246">
        <v>0</v>
      </c>
      <c r="BF95" s="246">
        <v>0</v>
      </c>
      <c r="BG95" s="246">
        <v>0</v>
      </c>
      <c r="BH95" s="246">
        <v>0</v>
      </c>
      <c r="BJ95" s="246"/>
      <c r="BK95" s="246"/>
      <c r="BL95" s="246"/>
      <c r="BM95" s="246"/>
      <c r="BN95" s="246">
        <v>-0.58956427000000033</v>
      </c>
      <c r="BO95" s="246">
        <v>-2.5026420500000022</v>
      </c>
      <c r="BP95" s="246">
        <v>-0.39999999999999947</v>
      </c>
      <c r="BQ95" s="246">
        <v>-0.40000000000000036</v>
      </c>
      <c r="BR95" s="246">
        <v>-0.39999999999999991</v>
      </c>
      <c r="BS95" s="246">
        <v>-0.30000000000000004</v>
      </c>
      <c r="BT95" s="246">
        <v>-0.30000000000000004</v>
      </c>
      <c r="BU95" s="246">
        <v>-0.19999999999999996</v>
      </c>
      <c r="BV95" s="246">
        <v>-0.19999999999999996</v>
      </c>
      <c r="BW95" s="246">
        <v>-0.10000000000000009</v>
      </c>
      <c r="BX95" s="246">
        <v>-9.9999999999999978E-2</v>
      </c>
      <c r="BY95" s="246">
        <v>0</v>
      </c>
      <c r="CA95" s="247">
        <v>0</v>
      </c>
      <c r="CB95" s="246">
        <v>0</v>
      </c>
      <c r="CC95" s="246">
        <v>0</v>
      </c>
      <c r="CD95" s="246">
        <v>0</v>
      </c>
      <c r="CE95" s="246">
        <v>0</v>
      </c>
      <c r="CF95" s="246">
        <v>0</v>
      </c>
      <c r="CG95" s="246">
        <v>0</v>
      </c>
      <c r="CH95" s="246">
        <v>0</v>
      </c>
      <c r="CI95" s="246">
        <v>0</v>
      </c>
      <c r="CJ95" s="246">
        <v>0</v>
      </c>
      <c r="CK95" s="246">
        <v>0</v>
      </c>
      <c r="CL95" s="246">
        <v>0</v>
      </c>
      <c r="CM95" s="246">
        <v>0</v>
      </c>
      <c r="CN95" s="246">
        <v>0</v>
      </c>
      <c r="CO95" s="246">
        <v>0</v>
      </c>
      <c r="CP95" s="246">
        <v>0</v>
      </c>
      <c r="CU95" s="246">
        <v>0</v>
      </c>
      <c r="CV95" s="246">
        <v>0</v>
      </c>
      <c r="CW95" s="246">
        <v>0</v>
      </c>
      <c r="CX95" s="246">
        <v>0</v>
      </c>
      <c r="CY95" s="246">
        <v>0</v>
      </c>
      <c r="CZ95" s="246">
        <v>0</v>
      </c>
      <c r="DA95" s="246">
        <v>-0.8</v>
      </c>
      <c r="DB95" s="246">
        <v>-0.50000000000000089</v>
      </c>
      <c r="DC95" s="246">
        <v>-0.70000000000000018</v>
      </c>
      <c r="DD95" s="246">
        <v>-0.59999999999999964</v>
      </c>
      <c r="DE95" s="246">
        <v>-0.59999999999999964</v>
      </c>
      <c r="DF95" s="246">
        <v>-0.70000000000000018</v>
      </c>
      <c r="DG95" s="246">
        <v>-0.79999999999999982</v>
      </c>
      <c r="EB95" s="246">
        <v>-0.42173041999998129</v>
      </c>
      <c r="EC95" s="246">
        <v>-0.8</v>
      </c>
      <c r="ED95" s="246">
        <v>-0.5</v>
      </c>
      <c r="EE95" s="246">
        <v>-1.1000000000000001</v>
      </c>
      <c r="EF95" s="246">
        <v>-0.7</v>
      </c>
      <c r="EG95" s="246">
        <v>-0.6</v>
      </c>
      <c r="EH95" s="246">
        <v>-0.6</v>
      </c>
      <c r="EI95" s="246">
        <v>-0.8</v>
      </c>
      <c r="EJ95" s="246">
        <v>-0.8</v>
      </c>
      <c r="EK95" s="246">
        <v>-0.4</v>
      </c>
      <c r="EL95" s="246">
        <v>-0.4</v>
      </c>
      <c r="EM95" s="246">
        <v>-0.5</v>
      </c>
      <c r="EN95" s="246">
        <v>-0.4</v>
      </c>
      <c r="EP95" s="246">
        <v>2.9636800000023555E-3</v>
      </c>
      <c r="EQ95" s="246">
        <v>-0.50000000000000089</v>
      </c>
      <c r="ER95" s="246">
        <v>-1.0999999999999996</v>
      </c>
      <c r="ES95" s="246">
        <v>-0.70000000000000018</v>
      </c>
      <c r="ET95" s="246">
        <v>-0.59999999999999964</v>
      </c>
      <c r="EU95" s="246">
        <v>-0.60000000000000053</v>
      </c>
      <c r="EV95" s="246">
        <v>-0.79999999999999982</v>
      </c>
      <c r="EW95" s="246">
        <v>-0.79999999999999982</v>
      </c>
      <c r="EX95" s="246">
        <v>-0.40000000000000036</v>
      </c>
      <c r="EY95" s="246">
        <v>-0.39999999999999991</v>
      </c>
      <c r="EZ95" s="246">
        <v>-0.5</v>
      </c>
      <c r="FA95" s="246">
        <v>-0.39999999999999991</v>
      </c>
      <c r="FB95" s="246">
        <v>-0.19999999999999996</v>
      </c>
      <c r="FD95" s="246">
        <v>-2.819990999999999</v>
      </c>
      <c r="FE95" s="246">
        <v>-0.70000000000000018</v>
      </c>
      <c r="FF95" s="246">
        <v>-0.59999999999999964</v>
      </c>
      <c r="FG95" s="246">
        <v>-0.60000000000000053</v>
      </c>
      <c r="FH95" s="246">
        <v>-0.79999999999999982</v>
      </c>
      <c r="FI95" s="246">
        <v>-0.79999999999999982</v>
      </c>
      <c r="FJ95" s="246">
        <v>-0.40000000000000036</v>
      </c>
      <c r="FK95" s="246">
        <v>-0.39999999999999991</v>
      </c>
      <c r="FL95" s="246">
        <v>-0.5</v>
      </c>
      <c r="FM95" s="246">
        <v>-0.39999999999999991</v>
      </c>
      <c r="FO95" s="246">
        <v>-2.8032859000000103</v>
      </c>
      <c r="FP95" s="246">
        <v>-0.59999999999999964</v>
      </c>
      <c r="FQ95" s="246">
        <v>-0.60000000000000053</v>
      </c>
      <c r="FR95" s="246">
        <v>-0.69999999999999973</v>
      </c>
      <c r="FS95" s="246">
        <v>-0.79999999999999982</v>
      </c>
      <c r="FT95" s="246">
        <v>-0.39999999999999991</v>
      </c>
      <c r="FU95" s="246">
        <v>-0.40000000000000036</v>
      </c>
      <c r="FV95" s="246">
        <v>-0.39999999999999991</v>
      </c>
      <c r="FW95" s="246">
        <v>-0.39999999999999991</v>
      </c>
      <c r="FX95" s="246">
        <v>-0.19999999999999996</v>
      </c>
      <c r="FY95" s="246">
        <v>-0.30000000000000004</v>
      </c>
      <c r="GA95" s="246">
        <v>-2.2383271499999928</v>
      </c>
      <c r="GB95" s="246">
        <v>-0.60000000000000053</v>
      </c>
      <c r="GC95" s="246">
        <v>-0.69999999999999929</v>
      </c>
      <c r="GD95" s="246">
        <v>-0.80000000000000027</v>
      </c>
      <c r="GE95" s="246">
        <v>-0.39999999999999991</v>
      </c>
      <c r="GF95" s="246">
        <v>-0.40000000000000036</v>
      </c>
      <c r="GG95" s="246">
        <v>-0.39999999999999991</v>
      </c>
      <c r="GH95" s="246">
        <v>-0.39999999999999991</v>
      </c>
      <c r="GI95" s="246">
        <v>-0.19999999999999996</v>
      </c>
      <c r="GJ95" s="246">
        <v>-0.30000000000000004</v>
      </c>
      <c r="GL95" s="246">
        <v>-2.3383271499999934</v>
      </c>
      <c r="GM95" s="246">
        <v>-0.59999999999999964</v>
      </c>
      <c r="GN95" s="246">
        <v>-0.70000000000000018</v>
      </c>
      <c r="GO95" s="246">
        <v>-0.79999999999999982</v>
      </c>
      <c r="GP95" s="246">
        <v>-0.39999999999999991</v>
      </c>
      <c r="GQ95" s="246">
        <v>-0.39999999999999991</v>
      </c>
      <c r="GR95" s="246">
        <v>-0.40000000000000013</v>
      </c>
      <c r="GS95" s="246">
        <v>-0.30000000000000004</v>
      </c>
      <c r="GT95" s="246">
        <v>-0.30000000000000004</v>
      </c>
      <c r="GU95" s="246">
        <v>-0.19999999999999996</v>
      </c>
      <c r="GW95" s="246">
        <v>-2.199225869999986</v>
      </c>
      <c r="GX95" s="246">
        <v>-0.70000000000000018</v>
      </c>
      <c r="GY95" s="246">
        <v>-0.79999999999999982</v>
      </c>
      <c r="GZ95" s="246">
        <v>-0.39999999999999991</v>
      </c>
      <c r="HA95" s="246">
        <v>-0.39999999999999991</v>
      </c>
      <c r="HB95" s="246">
        <v>-0.40000000000000013</v>
      </c>
      <c r="HC95" s="246">
        <v>-0.30000000000000004</v>
      </c>
      <c r="HD95" s="246">
        <v>-0.30000000000000004</v>
      </c>
      <c r="HE95" s="246">
        <v>-0.19999999999999996</v>
      </c>
      <c r="HF95" s="246">
        <v>-0.19999999999999996</v>
      </c>
      <c r="HH95" s="246">
        <v>-0.91670508999998823</v>
      </c>
      <c r="HI95" s="246">
        <v>-0.97619431000001544</v>
      </c>
      <c r="HJ95" s="246">
        <v>-2.2383271499999928</v>
      </c>
      <c r="HK95" s="246">
        <v>-0.60000000000000053</v>
      </c>
      <c r="HL95" s="246">
        <v>-0.69999999999999929</v>
      </c>
      <c r="HM95" s="246">
        <v>-0.80000000000000027</v>
      </c>
      <c r="HN95" s="246">
        <v>-0.39999999999999991</v>
      </c>
      <c r="HO95" s="246">
        <v>-0.40000000000000036</v>
      </c>
      <c r="HP95" s="246">
        <v>-0.39999999999999991</v>
      </c>
      <c r="HQ95" s="246">
        <v>-0.39999999999999991</v>
      </c>
      <c r="HR95" s="246">
        <v>-0.19999999999999996</v>
      </c>
      <c r="HS95" s="246">
        <v>-0.30000000000000004</v>
      </c>
    </row>
    <row r="96" spans="5:227" ht="15" customHeight="1">
      <c r="E96" s="281"/>
      <c r="F96" s="281"/>
      <c r="G96" s="289" t="s">
        <v>517</v>
      </c>
      <c r="H96" s="281"/>
      <c r="I96" s="281"/>
      <c r="J96" s="281"/>
      <c r="K96" s="281"/>
      <c r="R96" s="227"/>
      <c r="S96" s="228">
        <v>0</v>
      </c>
      <c r="T96" s="227">
        <v>0</v>
      </c>
      <c r="U96" s="227">
        <v>0</v>
      </c>
      <c r="V96" s="227">
        <v>0</v>
      </c>
      <c r="W96" s="227">
        <v>0</v>
      </c>
      <c r="X96" s="227">
        <v>0</v>
      </c>
      <c r="Y96" s="227">
        <v>0</v>
      </c>
      <c r="Z96" s="227">
        <v>0</v>
      </c>
      <c r="AA96" s="227">
        <v>0</v>
      </c>
      <c r="AB96" s="227">
        <v>0</v>
      </c>
      <c r="AC96" s="227">
        <v>0</v>
      </c>
      <c r="AD96" s="227">
        <v>0</v>
      </c>
      <c r="AE96" s="227">
        <v>0</v>
      </c>
      <c r="AF96" s="227">
        <v>0</v>
      </c>
      <c r="AG96" s="227">
        <v>0</v>
      </c>
      <c r="AH96" s="227">
        <v>0</v>
      </c>
      <c r="AI96" s="227">
        <v>0</v>
      </c>
      <c r="AJ96" s="227">
        <v>0</v>
      </c>
      <c r="AL96" s="246">
        <v>0</v>
      </c>
      <c r="AM96" s="246">
        <v>0</v>
      </c>
      <c r="AN96" s="246">
        <v>0</v>
      </c>
      <c r="AO96" s="246">
        <v>0</v>
      </c>
      <c r="AP96" s="246">
        <v>0</v>
      </c>
      <c r="AQ96" s="246">
        <v>0</v>
      </c>
      <c r="AR96" s="246">
        <v>0</v>
      </c>
      <c r="AS96" s="246">
        <v>0</v>
      </c>
      <c r="AT96" s="246">
        <v>0</v>
      </c>
      <c r="AU96" s="246">
        <v>0</v>
      </c>
      <c r="AV96" s="246">
        <v>0</v>
      </c>
      <c r="AX96" s="246">
        <v>0</v>
      </c>
      <c r="AY96" s="246">
        <v>0</v>
      </c>
      <c r="AZ96" s="246">
        <v>0</v>
      </c>
      <c r="BA96" s="246">
        <v>0</v>
      </c>
      <c r="BB96" s="246">
        <v>0</v>
      </c>
      <c r="BC96" s="246">
        <v>0</v>
      </c>
      <c r="BD96" s="246">
        <v>0</v>
      </c>
      <c r="BE96" s="246">
        <v>0</v>
      </c>
      <c r="BF96" s="246">
        <v>0</v>
      </c>
      <c r="BG96" s="246">
        <v>0</v>
      </c>
      <c r="BH96" s="246">
        <v>0</v>
      </c>
      <c r="BJ96" s="246"/>
      <c r="BK96" s="246"/>
      <c r="BL96" s="246"/>
      <c r="BM96" s="246"/>
      <c r="BN96" s="246">
        <v>0</v>
      </c>
      <c r="BO96" s="246">
        <v>0</v>
      </c>
      <c r="BP96" s="246">
        <v>0</v>
      </c>
      <c r="BQ96" s="246">
        <v>0</v>
      </c>
      <c r="BR96" s="246">
        <v>0</v>
      </c>
      <c r="BS96" s="246">
        <v>0</v>
      </c>
      <c r="BT96" s="246">
        <v>0</v>
      </c>
      <c r="BU96" s="246">
        <v>0</v>
      </c>
      <c r="BV96" s="246">
        <v>0</v>
      </c>
      <c r="BW96" s="246">
        <v>0</v>
      </c>
      <c r="BX96" s="246">
        <v>0</v>
      </c>
      <c r="BY96" s="246">
        <v>0</v>
      </c>
      <c r="CA96" s="247">
        <v>0</v>
      </c>
      <c r="CB96" s="246">
        <v>0</v>
      </c>
      <c r="CC96" s="246">
        <v>0</v>
      </c>
      <c r="CD96" s="246">
        <v>0</v>
      </c>
      <c r="CE96" s="246">
        <v>0</v>
      </c>
      <c r="CF96" s="246">
        <v>0</v>
      </c>
      <c r="CG96" s="246">
        <v>0</v>
      </c>
      <c r="CH96" s="246">
        <v>0</v>
      </c>
      <c r="CI96" s="246">
        <v>0</v>
      </c>
      <c r="CJ96" s="246">
        <v>0</v>
      </c>
      <c r="CK96" s="246">
        <v>0</v>
      </c>
      <c r="CL96" s="246">
        <v>0</v>
      </c>
      <c r="CM96" s="246">
        <v>0</v>
      </c>
      <c r="CN96" s="246">
        <v>0</v>
      </c>
      <c r="CO96" s="246">
        <v>0</v>
      </c>
      <c r="CP96" s="246">
        <v>0</v>
      </c>
      <c r="CU96" s="246">
        <v>0</v>
      </c>
      <c r="CV96" s="246">
        <v>0</v>
      </c>
      <c r="CW96" s="246">
        <v>0</v>
      </c>
      <c r="CX96" s="246">
        <v>0</v>
      </c>
      <c r="CY96" s="246">
        <v>0</v>
      </c>
      <c r="CZ96" s="246">
        <v>0</v>
      </c>
      <c r="DA96" s="246">
        <v>0</v>
      </c>
      <c r="DB96" s="246">
        <v>0</v>
      </c>
      <c r="DC96" s="246">
        <v>0</v>
      </c>
      <c r="DD96" s="246">
        <v>0</v>
      </c>
      <c r="DE96" s="246">
        <v>0</v>
      </c>
      <c r="DF96" s="246">
        <v>0</v>
      </c>
      <c r="DG96" s="246">
        <v>0</v>
      </c>
      <c r="EB96" s="246">
        <v>-6.8637919999998062E-2</v>
      </c>
      <c r="EC96" s="246">
        <v>0</v>
      </c>
      <c r="ED96" s="246">
        <v>0</v>
      </c>
      <c r="EE96" s="246">
        <v>0</v>
      </c>
      <c r="EF96" s="246">
        <v>0</v>
      </c>
      <c r="EG96" s="246">
        <v>0</v>
      </c>
      <c r="EH96" s="246">
        <v>0</v>
      </c>
      <c r="EI96" s="246">
        <v>0</v>
      </c>
      <c r="EJ96" s="246">
        <v>0</v>
      </c>
      <c r="EK96" s="246">
        <v>0</v>
      </c>
      <c r="EL96" s="246">
        <v>0</v>
      </c>
      <c r="EM96" s="246">
        <v>0</v>
      </c>
      <c r="EN96" s="246">
        <v>0</v>
      </c>
      <c r="EP96" s="246">
        <v>-0.92049416000000406</v>
      </c>
      <c r="EQ96" s="246">
        <v>0</v>
      </c>
      <c r="ER96" s="246">
        <v>0</v>
      </c>
      <c r="ES96" s="246">
        <v>0</v>
      </c>
      <c r="ET96" s="246">
        <v>0</v>
      </c>
      <c r="EU96" s="246">
        <v>0</v>
      </c>
      <c r="EV96" s="246">
        <v>0</v>
      </c>
      <c r="EW96" s="246">
        <v>0</v>
      </c>
      <c r="EX96" s="246">
        <v>0</v>
      </c>
      <c r="EY96" s="246">
        <v>0</v>
      </c>
      <c r="EZ96" s="246">
        <v>0</v>
      </c>
      <c r="FA96" s="246">
        <v>0</v>
      </c>
      <c r="FB96" s="246">
        <v>0</v>
      </c>
      <c r="FD96" s="246">
        <v>3.955751999999535E-2</v>
      </c>
      <c r="FE96" s="246">
        <v>0</v>
      </c>
      <c r="FF96" s="246">
        <v>0</v>
      </c>
      <c r="FG96" s="246">
        <v>0</v>
      </c>
      <c r="FH96" s="246">
        <v>0</v>
      </c>
      <c r="FI96" s="246">
        <v>0</v>
      </c>
      <c r="FJ96" s="246">
        <v>0</v>
      </c>
      <c r="FK96" s="246">
        <v>0</v>
      </c>
      <c r="FL96" s="246">
        <v>0</v>
      </c>
      <c r="FM96" s="246">
        <v>0</v>
      </c>
      <c r="FO96" s="246">
        <v>1.5393780000000135E-2</v>
      </c>
      <c r="FP96" s="246">
        <v>0</v>
      </c>
      <c r="FQ96" s="246">
        <v>0</v>
      </c>
      <c r="FR96" s="246">
        <v>0</v>
      </c>
      <c r="FS96" s="246">
        <v>0</v>
      </c>
      <c r="FT96" s="246">
        <v>0</v>
      </c>
      <c r="FU96" s="246">
        <v>0</v>
      </c>
      <c r="FV96" s="246">
        <v>0</v>
      </c>
      <c r="FW96" s="246">
        <v>0</v>
      </c>
      <c r="FX96" s="246">
        <v>0</v>
      </c>
      <c r="FY96" s="246">
        <v>0</v>
      </c>
      <c r="GA96" s="246">
        <v>0</v>
      </c>
      <c r="GB96" s="246">
        <v>0</v>
      </c>
      <c r="GC96" s="246">
        <v>0</v>
      </c>
      <c r="GD96" s="246">
        <v>0</v>
      </c>
      <c r="GE96" s="246">
        <v>0</v>
      </c>
      <c r="GF96" s="246">
        <v>0</v>
      </c>
      <c r="GG96" s="246">
        <v>0</v>
      </c>
      <c r="GH96" s="246">
        <v>0</v>
      </c>
      <c r="GI96" s="246">
        <v>0</v>
      </c>
      <c r="GJ96" s="246">
        <v>0</v>
      </c>
      <c r="GL96" s="246">
        <v>0</v>
      </c>
      <c r="GM96" s="246">
        <v>0</v>
      </c>
      <c r="GN96" s="246">
        <v>0</v>
      </c>
      <c r="GO96" s="246">
        <v>0</v>
      </c>
      <c r="GP96" s="246">
        <v>0</v>
      </c>
      <c r="GQ96" s="246">
        <v>0</v>
      </c>
      <c r="GR96" s="246">
        <v>0</v>
      </c>
      <c r="GS96" s="246">
        <v>0</v>
      </c>
      <c r="GT96" s="246">
        <v>0</v>
      </c>
      <c r="GU96" s="246">
        <v>0</v>
      </c>
      <c r="GW96" s="246">
        <v>0</v>
      </c>
      <c r="GX96" s="246">
        <v>0</v>
      </c>
      <c r="GY96" s="246">
        <v>0</v>
      </c>
      <c r="GZ96" s="246">
        <v>0</v>
      </c>
      <c r="HA96" s="246">
        <v>0</v>
      </c>
      <c r="HB96" s="246">
        <v>0</v>
      </c>
      <c r="HC96" s="246">
        <v>0</v>
      </c>
      <c r="HD96" s="246">
        <v>0</v>
      </c>
      <c r="HE96" s="246">
        <v>0</v>
      </c>
      <c r="HF96" s="246">
        <v>0</v>
      </c>
      <c r="HH96" s="246">
        <v>-0.14783626000000538</v>
      </c>
      <c r="HI96" s="246">
        <v>0.20439378000000019</v>
      </c>
      <c r="HJ96" s="246">
        <v>0</v>
      </c>
      <c r="HK96" s="246">
        <v>0</v>
      </c>
      <c r="HL96" s="246">
        <v>0</v>
      </c>
      <c r="HM96" s="246">
        <v>0</v>
      </c>
      <c r="HN96" s="246">
        <v>0</v>
      </c>
      <c r="HO96" s="246">
        <v>0</v>
      </c>
      <c r="HP96" s="246">
        <v>0</v>
      </c>
      <c r="HQ96" s="246">
        <v>0</v>
      </c>
      <c r="HR96" s="246">
        <v>0</v>
      </c>
      <c r="HS96" s="246">
        <v>0</v>
      </c>
    </row>
    <row r="97" spans="1:227" ht="15" customHeight="1">
      <c r="C97" s="277"/>
      <c r="D97" s="258"/>
      <c r="E97" s="281"/>
      <c r="F97" s="281"/>
      <c r="G97" s="290" t="s">
        <v>518</v>
      </c>
      <c r="H97" s="281"/>
      <c r="I97" s="281"/>
      <c r="J97" s="281"/>
      <c r="K97" s="281"/>
      <c r="R97" s="227"/>
      <c r="S97" s="239">
        <v>26.355079250000042</v>
      </c>
      <c r="T97" s="239">
        <v>4.4961326400001802</v>
      </c>
      <c r="U97" s="239">
        <v>7.0999999999999863</v>
      </c>
      <c r="V97" s="239">
        <v>17.699999999999996</v>
      </c>
      <c r="W97" s="239">
        <v>15.799999999999988</v>
      </c>
      <c r="X97" s="239">
        <v>3.7000000000000144</v>
      </c>
      <c r="Y97" s="239">
        <v>25.400000000000016</v>
      </c>
      <c r="Z97" s="239">
        <v>30.199999999999978</v>
      </c>
      <c r="AA97" s="239">
        <v>40.100000000000009</v>
      </c>
      <c r="AB97" s="239">
        <v>42.599999999999987</v>
      </c>
      <c r="AC97" s="239">
        <v>28.4</v>
      </c>
      <c r="AD97" s="239">
        <v>22.199999999999989</v>
      </c>
      <c r="AE97" s="239">
        <v>40.800000000000011</v>
      </c>
      <c r="AF97" s="239">
        <v>30.70000000000001</v>
      </c>
      <c r="AG97" s="239">
        <v>29.999999999999972</v>
      </c>
      <c r="AH97" s="239">
        <v>-35.900000000000006</v>
      </c>
      <c r="AI97" s="239">
        <v>62.700000000000038</v>
      </c>
      <c r="AJ97" s="239">
        <v>8.7000000000000171</v>
      </c>
      <c r="AK97" s="29"/>
      <c r="AL97" s="240">
        <v>4.4961326400001802</v>
      </c>
      <c r="AM97" s="240">
        <v>7.0999999999999863</v>
      </c>
      <c r="AN97" s="240">
        <v>17.699999999999996</v>
      </c>
      <c r="AO97" s="240">
        <v>15.699999999999994</v>
      </c>
      <c r="AP97" s="240">
        <v>3.8000000000000087</v>
      </c>
      <c r="AQ97" s="240">
        <v>25.400000000000016</v>
      </c>
      <c r="AR97" s="240">
        <v>30.099999999999984</v>
      </c>
      <c r="AS97" s="240">
        <v>40.200000000000003</v>
      </c>
      <c r="AT97" s="240">
        <v>42.599999999999987</v>
      </c>
      <c r="AU97" s="240">
        <v>28.4</v>
      </c>
      <c r="AV97" s="240">
        <v>22</v>
      </c>
      <c r="AW97" s="259"/>
      <c r="AX97" s="240">
        <v>0</v>
      </c>
      <c r="AY97" s="240">
        <v>0</v>
      </c>
      <c r="AZ97" s="240">
        <v>0</v>
      </c>
      <c r="BA97" s="240">
        <v>9.9999999999994316E-2</v>
      </c>
      <c r="BB97" s="240">
        <v>-9.9999999999994316E-2</v>
      </c>
      <c r="BC97" s="240">
        <v>0</v>
      </c>
      <c r="BD97" s="240">
        <v>9.9999999999994316E-2</v>
      </c>
      <c r="BE97" s="240">
        <v>-9.9999999999994316E-2</v>
      </c>
      <c r="BF97" s="240">
        <v>0</v>
      </c>
      <c r="BG97" s="240">
        <v>0</v>
      </c>
      <c r="BH97" s="240">
        <v>0.19999999999998863</v>
      </c>
      <c r="BJ97" s="240"/>
      <c r="BK97" s="240"/>
      <c r="BL97" s="240"/>
      <c r="BM97" s="240"/>
      <c r="BN97" s="240">
        <v>26.355079250000042</v>
      </c>
      <c r="BO97" s="240">
        <v>8.1961326400001688</v>
      </c>
      <c r="BP97" s="240">
        <v>7.8000000000000034</v>
      </c>
      <c r="BQ97" s="240">
        <v>18.79999999999999</v>
      </c>
      <c r="BR97" s="240">
        <v>15.6</v>
      </c>
      <c r="BS97" s="240">
        <v>9.8000000000000078</v>
      </c>
      <c r="BT97" s="240">
        <v>27.799999999999994</v>
      </c>
      <c r="BU97" s="240">
        <v>31.3</v>
      </c>
      <c r="BV97" s="240">
        <v>33.200000000000003</v>
      </c>
      <c r="BW97" s="240">
        <v>38.799999999999976</v>
      </c>
      <c r="BX97" s="240">
        <v>29.199999999999982</v>
      </c>
      <c r="BY97" s="240">
        <v>22.500000000000028</v>
      </c>
      <c r="BZ97" s="259"/>
      <c r="CA97" s="241">
        <v>0</v>
      </c>
      <c r="CB97" s="240">
        <v>0</v>
      </c>
      <c r="CC97" s="240">
        <v>0</v>
      </c>
      <c r="CD97" s="240">
        <v>0</v>
      </c>
      <c r="CE97" s="240">
        <v>0</v>
      </c>
      <c r="CF97" s="240">
        <v>-3.6999999999999886</v>
      </c>
      <c r="CG97" s="240">
        <v>-0.70000000000001705</v>
      </c>
      <c r="CH97" s="240">
        <v>-1.0999999999999943</v>
      </c>
      <c r="CI97" s="240">
        <v>0.19999999999998863</v>
      </c>
      <c r="CJ97" s="240">
        <v>-6.0999999999999934</v>
      </c>
      <c r="CK97" s="240">
        <v>-2.3999999999999773</v>
      </c>
      <c r="CL97" s="240">
        <v>-1.1000000000000227</v>
      </c>
      <c r="CM97" s="240">
        <v>6.9000000000000057</v>
      </c>
      <c r="CN97" s="240">
        <v>3.8000000000000114</v>
      </c>
      <c r="CO97" s="240">
        <v>-0.79999999999998295</v>
      </c>
      <c r="CP97" s="240">
        <v>-0.30000000000003979</v>
      </c>
      <c r="CU97" s="240">
        <v>0</v>
      </c>
      <c r="CV97" s="240">
        <v>0</v>
      </c>
      <c r="CW97" s="240">
        <v>0</v>
      </c>
      <c r="CX97" s="240">
        <v>0</v>
      </c>
      <c r="CY97" s="240">
        <v>0</v>
      </c>
      <c r="CZ97" s="240">
        <v>0</v>
      </c>
      <c r="DA97" s="240">
        <v>38.1</v>
      </c>
      <c r="DB97" s="240">
        <v>20.900000000000006</v>
      </c>
      <c r="DC97" s="240">
        <v>38.90000000000002</v>
      </c>
      <c r="DD97" s="240">
        <v>25.39999999999997</v>
      </c>
      <c r="DE97" s="240">
        <v>30.1</v>
      </c>
      <c r="DF97" s="240">
        <v>0.89999999999999414</v>
      </c>
      <c r="DG97" s="240">
        <v>22.099999999999991</v>
      </c>
      <c r="EB97" s="240">
        <v>21.830821320000155</v>
      </c>
      <c r="EC97" s="240">
        <v>38.1</v>
      </c>
      <c r="ED97" s="240">
        <v>21.9</v>
      </c>
      <c r="EE97" s="240">
        <v>11.9</v>
      </c>
      <c r="EF97" s="240">
        <v>15.4</v>
      </c>
      <c r="EG97" s="240">
        <v>8.6</v>
      </c>
      <c r="EH97" s="240">
        <v>14.5</v>
      </c>
      <c r="EI97" s="240">
        <v>13.8</v>
      </c>
      <c r="EJ97" s="240">
        <v>12.5</v>
      </c>
      <c r="EK97" s="240">
        <v>15.2</v>
      </c>
      <c r="EL97" s="240">
        <v>5.3</v>
      </c>
      <c r="EM97" s="240">
        <v>14.7</v>
      </c>
      <c r="EN97" s="240">
        <v>14.6</v>
      </c>
      <c r="EP97" s="240">
        <v>38.857709270000001</v>
      </c>
      <c r="EQ97" s="240">
        <v>20.900000000000006</v>
      </c>
      <c r="ER97" s="240">
        <v>22.999999999999993</v>
      </c>
      <c r="ES97" s="240">
        <v>13.800000000000015</v>
      </c>
      <c r="ET97" s="240">
        <v>21.399999999999984</v>
      </c>
      <c r="EU97" s="240">
        <v>15.000000000000021</v>
      </c>
      <c r="EV97" s="240">
        <v>15.299999999999994</v>
      </c>
      <c r="EW97" s="240">
        <v>44.300000000000011</v>
      </c>
      <c r="EX97" s="240">
        <v>42.199999999999967</v>
      </c>
      <c r="EY97" s="240">
        <v>27.60000000000003</v>
      </c>
      <c r="EZ97" s="240">
        <v>20.699999999999989</v>
      </c>
      <c r="FA97" s="240">
        <v>21.6</v>
      </c>
      <c r="FB97" s="240">
        <v>24.899999999999995</v>
      </c>
      <c r="FD97" s="240">
        <v>26.367206389999883</v>
      </c>
      <c r="FE97" s="240">
        <v>38.90000000000002</v>
      </c>
      <c r="FF97" s="240">
        <v>21.100000000000016</v>
      </c>
      <c r="FG97" s="240">
        <v>30.199999999999967</v>
      </c>
      <c r="FH97" s="240">
        <v>18.500000000000011</v>
      </c>
      <c r="FI97" s="240">
        <v>16.600000000000019</v>
      </c>
      <c r="FJ97" s="240">
        <v>24.4</v>
      </c>
      <c r="FK97" s="240">
        <v>17.799999999999976</v>
      </c>
      <c r="FL97" s="240">
        <v>38.800000000000011</v>
      </c>
      <c r="FM97" s="240">
        <v>35.10000000000003</v>
      </c>
      <c r="FO97" s="240">
        <v>31.393059230000091</v>
      </c>
      <c r="FP97" s="240">
        <v>25.39999999999997</v>
      </c>
      <c r="FQ97" s="240">
        <v>46.20000000000001</v>
      </c>
      <c r="FR97" s="240">
        <v>34.399999999999991</v>
      </c>
      <c r="FS97" s="240">
        <v>35.700000000000017</v>
      </c>
      <c r="FT97" s="240">
        <v>31.699999999999996</v>
      </c>
      <c r="FU97" s="240">
        <v>37.399999999999984</v>
      </c>
      <c r="FV97" s="240">
        <v>26.400000000000013</v>
      </c>
      <c r="FW97" s="240">
        <v>10.300000000000017</v>
      </c>
      <c r="FX97" s="240">
        <v>25.899999999999995</v>
      </c>
      <c r="FY97" s="240">
        <v>38.600000000000009</v>
      </c>
      <c r="GA97" s="240">
        <v>31.487932569999966</v>
      </c>
      <c r="GB97" s="240">
        <v>46.20000000000001</v>
      </c>
      <c r="GC97" s="240">
        <v>33.899999999999991</v>
      </c>
      <c r="GD97" s="240">
        <v>35.600000000000023</v>
      </c>
      <c r="GE97" s="240">
        <v>31.499999999999979</v>
      </c>
      <c r="GF97" s="240">
        <v>37.499999999999979</v>
      </c>
      <c r="GG97" s="240">
        <v>26.300000000000047</v>
      </c>
      <c r="GH97" s="240">
        <v>10.300000000000017</v>
      </c>
      <c r="GI97" s="240">
        <v>25.899999999999967</v>
      </c>
      <c r="GJ97" s="240">
        <v>38.600000000000009</v>
      </c>
      <c r="GL97" s="240">
        <v>15.687932569999962</v>
      </c>
      <c r="GM97" s="240">
        <v>30.1</v>
      </c>
      <c r="GN97" s="240">
        <v>25.199999999999992</v>
      </c>
      <c r="GO97" s="240">
        <v>38.700000000000017</v>
      </c>
      <c r="GP97" s="240">
        <v>27.399999999999984</v>
      </c>
      <c r="GQ97" s="240">
        <v>25.20000000000001</v>
      </c>
      <c r="GR97" s="240">
        <v>20.199999999999996</v>
      </c>
      <c r="GS97" s="240">
        <v>17.100000000000005</v>
      </c>
      <c r="GT97" s="240">
        <v>20.600000000000005</v>
      </c>
      <c r="GU97" s="240">
        <v>27.599999999999984</v>
      </c>
      <c r="GW97" s="240">
        <v>13.427643399999987</v>
      </c>
      <c r="GX97" s="240">
        <v>0.89999999999999414</v>
      </c>
      <c r="GY97" s="240">
        <v>22.099999999999991</v>
      </c>
      <c r="GZ97" s="240">
        <v>15.700000000000008</v>
      </c>
      <c r="HA97" s="240">
        <v>21.300000000000004</v>
      </c>
      <c r="HB97" s="240">
        <v>18.499999999999979</v>
      </c>
      <c r="HC97" s="240">
        <v>21.300000000000022</v>
      </c>
      <c r="HD97" s="240">
        <v>22.299999999999994</v>
      </c>
      <c r="HE97" s="240">
        <v>34.500000000000014</v>
      </c>
      <c r="HF97" s="240">
        <v>30.599999999999984</v>
      </c>
      <c r="HH97" s="240">
        <v>21.402147169999836</v>
      </c>
      <c r="HI97" s="240">
        <v>25.682891100000099</v>
      </c>
      <c r="HJ97" s="240">
        <v>23.787932569999978</v>
      </c>
      <c r="HK97" s="240">
        <v>44.4</v>
      </c>
      <c r="HL97" s="240">
        <v>31.399999999999995</v>
      </c>
      <c r="HM97" s="240">
        <v>33.000000000000028</v>
      </c>
      <c r="HN97" s="240">
        <v>27.79999999999999</v>
      </c>
      <c r="HO97" s="240">
        <v>32.6</v>
      </c>
      <c r="HP97" s="240">
        <v>25.29999999999999</v>
      </c>
      <c r="HQ97" s="240">
        <v>9.199999999999994</v>
      </c>
      <c r="HR97" s="240">
        <v>19.499999999999989</v>
      </c>
      <c r="HS97" s="240">
        <v>31.400000000000045</v>
      </c>
    </row>
    <row r="98" spans="1:227" ht="15" customHeight="1">
      <c r="E98" s="281"/>
      <c r="F98" s="281"/>
      <c r="G98" s="289" t="s">
        <v>502</v>
      </c>
      <c r="H98" s="281"/>
      <c r="I98" s="281"/>
      <c r="J98" s="281"/>
      <c r="K98" s="281"/>
      <c r="R98" s="227"/>
      <c r="S98" s="228">
        <v>7.57</v>
      </c>
      <c r="T98" s="227">
        <v>4.0999999999999996</v>
      </c>
      <c r="U98" s="227">
        <v>2.4</v>
      </c>
      <c r="V98" s="227">
        <v>1.9</v>
      </c>
      <c r="W98" s="227">
        <v>3.1</v>
      </c>
      <c r="X98" s="227">
        <v>6.1</v>
      </c>
      <c r="Y98" s="227">
        <v>7.6</v>
      </c>
      <c r="Z98" s="227">
        <v>11.8</v>
      </c>
      <c r="AA98" s="227">
        <v>9.8000000000000007</v>
      </c>
      <c r="AB98" s="227">
        <v>7.2</v>
      </c>
      <c r="AC98" s="227">
        <v>10.5</v>
      </c>
      <c r="AD98" s="227">
        <v>13.2</v>
      </c>
      <c r="AE98" s="227">
        <v>3.7</v>
      </c>
      <c r="AF98" s="227">
        <v>0</v>
      </c>
      <c r="AG98" s="227">
        <v>0</v>
      </c>
      <c r="AH98" s="227">
        <v>0</v>
      </c>
      <c r="AI98" s="227">
        <v>0</v>
      </c>
      <c r="AJ98" s="227">
        <v>0</v>
      </c>
      <c r="AL98" s="246">
        <v>4.0999999999999996</v>
      </c>
      <c r="AM98" s="246">
        <v>2.8</v>
      </c>
      <c r="AN98" s="246">
        <v>0.5</v>
      </c>
      <c r="AO98" s="246">
        <v>3.5</v>
      </c>
      <c r="AP98" s="246">
        <v>6.4</v>
      </c>
      <c r="AQ98" s="246">
        <v>7.7</v>
      </c>
      <c r="AR98" s="246">
        <v>11.7</v>
      </c>
      <c r="AS98" s="246">
        <v>9.6999999999999993</v>
      </c>
      <c r="AT98" s="246">
        <v>7.1</v>
      </c>
      <c r="AU98" s="246">
        <v>10.5</v>
      </c>
      <c r="AV98" s="246">
        <v>13.3</v>
      </c>
      <c r="AX98" s="246">
        <v>0</v>
      </c>
      <c r="AY98" s="246">
        <v>-0.39999999999999991</v>
      </c>
      <c r="AZ98" s="246">
        <v>1.4</v>
      </c>
      <c r="BA98" s="246">
        <v>-0.39999999999999991</v>
      </c>
      <c r="BB98" s="246">
        <v>-0.30000000000000071</v>
      </c>
      <c r="BC98" s="246">
        <v>-0.10000000000000053</v>
      </c>
      <c r="BD98" s="246">
        <v>0.10000000000000142</v>
      </c>
      <c r="BE98" s="246">
        <v>0.10000000000000142</v>
      </c>
      <c r="BF98" s="246">
        <v>0.10000000000000053</v>
      </c>
      <c r="BG98" s="246">
        <v>0</v>
      </c>
      <c r="BH98" s="246">
        <v>-0.10000000000000142</v>
      </c>
      <c r="BI98" s="29"/>
      <c r="BJ98" s="246"/>
      <c r="BK98" s="246"/>
      <c r="BL98" s="246"/>
      <c r="BM98" s="246"/>
      <c r="BN98" s="246">
        <v>7.57</v>
      </c>
      <c r="BO98" s="246">
        <v>4.0999999999999996</v>
      </c>
      <c r="BP98" s="246">
        <v>11.7</v>
      </c>
      <c r="BQ98" s="246">
        <v>2</v>
      </c>
      <c r="BR98" s="246">
        <v>3.6</v>
      </c>
      <c r="BS98" s="246">
        <v>5.2</v>
      </c>
      <c r="BT98" s="246">
        <v>3.8</v>
      </c>
      <c r="BU98" s="246">
        <v>8.5</v>
      </c>
      <c r="BV98" s="246">
        <v>8.5</v>
      </c>
      <c r="BW98" s="246">
        <v>7.2</v>
      </c>
      <c r="BX98" s="246">
        <v>11.7</v>
      </c>
      <c r="BY98" s="246">
        <v>11.3</v>
      </c>
      <c r="CA98" s="247">
        <v>0</v>
      </c>
      <c r="CB98" s="246">
        <v>0</v>
      </c>
      <c r="CC98" s="246">
        <v>0</v>
      </c>
      <c r="CD98" s="246">
        <v>0</v>
      </c>
      <c r="CE98" s="246">
        <v>0</v>
      </c>
      <c r="CF98" s="246">
        <v>0</v>
      </c>
      <c r="CG98" s="246">
        <v>-9.2999999999999989</v>
      </c>
      <c r="CH98" s="246">
        <v>-0.10000000000000009</v>
      </c>
      <c r="CI98" s="246">
        <v>-0.5</v>
      </c>
      <c r="CJ98" s="246">
        <v>0.89999999999999947</v>
      </c>
      <c r="CK98" s="246">
        <v>3.8</v>
      </c>
      <c r="CL98" s="246">
        <v>3.3000000000000007</v>
      </c>
      <c r="CM98" s="246">
        <v>1.3000000000000007</v>
      </c>
      <c r="CN98" s="246">
        <v>0</v>
      </c>
      <c r="CO98" s="246">
        <v>-1.1999999999999993</v>
      </c>
      <c r="CP98" s="246">
        <v>1.8999999999999986</v>
      </c>
      <c r="CU98" s="246">
        <v>0</v>
      </c>
      <c r="CV98" s="246">
        <v>0</v>
      </c>
      <c r="CW98" s="246">
        <v>0</v>
      </c>
      <c r="CX98" s="246">
        <v>0</v>
      </c>
      <c r="CY98" s="246">
        <v>0</v>
      </c>
      <c r="CZ98" s="246">
        <v>0</v>
      </c>
      <c r="DA98" s="246">
        <v>13.1</v>
      </c>
      <c r="DB98" s="246">
        <v>-6.5</v>
      </c>
      <c r="DC98" s="246">
        <v>15.3</v>
      </c>
      <c r="DD98" s="246">
        <v>17.3</v>
      </c>
      <c r="DE98" s="246">
        <v>17</v>
      </c>
      <c r="DF98" s="246">
        <v>7.6</v>
      </c>
      <c r="DG98" s="246">
        <v>4.0999999999999996</v>
      </c>
      <c r="EB98" s="246">
        <v>7.9295533099999727</v>
      </c>
      <c r="EC98" s="246">
        <v>13.1</v>
      </c>
      <c r="ED98" s="246">
        <v>-17.841535087934496</v>
      </c>
      <c r="EE98" s="246">
        <v>-2.5594733332486155</v>
      </c>
      <c r="EF98" s="246">
        <v>30.739100850341558</v>
      </c>
      <c r="EG98" s="246">
        <v>6.7619075708415508</v>
      </c>
      <c r="EH98" s="246">
        <v>2.9</v>
      </c>
      <c r="EI98" s="246">
        <v>6.3</v>
      </c>
      <c r="EJ98" s="246">
        <v>5.3</v>
      </c>
      <c r="EK98" s="246">
        <v>2.2000000000000002</v>
      </c>
      <c r="EL98" s="246">
        <v>0.2</v>
      </c>
      <c r="EM98" s="246">
        <v>1</v>
      </c>
      <c r="EN98" s="246">
        <v>5.9</v>
      </c>
      <c r="EP98" s="246">
        <v>42</v>
      </c>
      <c r="EQ98" s="246">
        <v>-6.5</v>
      </c>
      <c r="ER98" s="246">
        <v>-0.2</v>
      </c>
      <c r="ES98" s="246">
        <v>7.3</v>
      </c>
      <c r="ET98" s="246">
        <v>3.5</v>
      </c>
      <c r="EU98" s="246">
        <v>5.5</v>
      </c>
      <c r="EV98" s="246">
        <v>17.100000000000001</v>
      </c>
      <c r="EW98" s="246">
        <v>22.4</v>
      </c>
      <c r="EX98" s="246">
        <v>14.6</v>
      </c>
      <c r="EY98" s="246">
        <v>7.3</v>
      </c>
      <c r="EZ98" s="246">
        <v>9.6</v>
      </c>
      <c r="FA98" s="246">
        <v>8.1</v>
      </c>
      <c r="FB98" s="246">
        <v>5.6</v>
      </c>
      <c r="FD98" s="246">
        <v>7.4</v>
      </c>
      <c r="FE98" s="246">
        <v>15.3</v>
      </c>
      <c r="FF98" s="246">
        <v>10.199999999999999</v>
      </c>
      <c r="FG98" s="246">
        <v>12.9</v>
      </c>
      <c r="FH98" s="246">
        <v>7.1</v>
      </c>
      <c r="FI98" s="246">
        <v>9.1</v>
      </c>
      <c r="FJ98" s="246">
        <v>11.6</v>
      </c>
      <c r="FK98" s="246">
        <v>13.7</v>
      </c>
      <c r="FL98" s="246">
        <v>12.6</v>
      </c>
      <c r="FM98" s="246">
        <v>1.5</v>
      </c>
      <c r="FO98" s="246">
        <v>1.7</v>
      </c>
      <c r="FP98" s="246">
        <v>17.3</v>
      </c>
      <c r="FQ98" s="246">
        <v>11.2</v>
      </c>
      <c r="FR98" s="246">
        <v>10</v>
      </c>
      <c r="FS98" s="246">
        <v>15.9</v>
      </c>
      <c r="FT98" s="246">
        <v>19.2</v>
      </c>
      <c r="FU98" s="246">
        <v>13.7</v>
      </c>
      <c r="FV98" s="246">
        <v>11</v>
      </c>
      <c r="FW98" s="246">
        <v>13.8</v>
      </c>
      <c r="FX98" s="246">
        <v>19.2</v>
      </c>
      <c r="FY98" s="246">
        <v>13.9</v>
      </c>
      <c r="GA98" s="246">
        <v>17.100000000000001</v>
      </c>
      <c r="GB98" s="246">
        <v>10.9</v>
      </c>
      <c r="GC98" s="246">
        <v>10</v>
      </c>
      <c r="GD98" s="246">
        <v>15.8</v>
      </c>
      <c r="GE98" s="246">
        <v>19.2</v>
      </c>
      <c r="GF98" s="246">
        <v>13.7</v>
      </c>
      <c r="GG98" s="246">
        <v>11</v>
      </c>
      <c r="GH98" s="246">
        <v>13.8</v>
      </c>
      <c r="GI98" s="246">
        <v>19.100000000000001</v>
      </c>
      <c r="GJ98" s="246">
        <v>13.9</v>
      </c>
      <c r="GL98" s="246">
        <v>-27.2</v>
      </c>
      <c r="GM98" s="246">
        <v>17</v>
      </c>
      <c r="GN98" s="246">
        <v>16.2</v>
      </c>
      <c r="GO98" s="246">
        <v>10.7</v>
      </c>
      <c r="GP98" s="246">
        <v>10.8</v>
      </c>
      <c r="GQ98" s="246">
        <v>6.3</v>
      </c>
      <c r="GR98" s="246">
        <v>6.6</v>
      </c>
      <c r="GS98" s="246">
        <v>6.7</v>
      </c>
      <c r="GT98" s="246">
        <v>5.5</v>
      </c>
      <c r="GU98" s="246">
        <v>5.2</v>
      </c>
      <c r="GW98" s="246">
        <v>-0.5</v>
      </c>
      <c r="GX98" s="246">
        <v>7.6</v>
      </c>
      <c r="GY98" s="246">
        <v>4.0999999999999996</v>
      </c>
      <c r="GZ98" s="246">
        <v>6.8</v>
      </c>
      <c r="HA98" s="246">
        <v>7</v>
      </c>
      <c r="HB98" s="246">
        <v>9.9</v>
      </c>
      <c r="HC98" s="246">
        <v>9.5</v>
      </c>
      <c r="HD98" s="246">
        <v>5.5</v>
      </c>
      <c r="HE98" s="246">
        <v>4.4000000000000004</v>
      </c>
      <c r="HF98" s="246">
        <v>0.7</v>
      </c>
      <c r="HH98" s="246">
        <v>7.4</v>
      </c>
      <c r="HI98" s="246">
        <v>1.7</v>
      </c>
      <c r="HJ98" s="246">
        <v>6.9</v>
      </c>
      <c r="HK98" s="246">
        <v>8.1</v>
      </c>
      <c r="HL98" s="246">
        <v>6.5</v>
      </c>
      <c r="HM98" s="246">
        <v>11.6</v>
      </c>
      <c r="HN98" s="246">
        <v>14</v>
      </c>
      <c r="HO98" s="246">
        <v>9.8000000000000007</v>
      </c>
      <c r="HP98" s="246">
        <v>7.5</v>
      </c>
      <c r="HQ98" s="246">
        <v>7.2</v>
      </c>
      <c r="HR98" s="246">
        <v>8.1999999999999993</v>
      </c>
      <c r="HS98" s="246">
        <v>5.7</v>
      </c>
    </row>
    <row r="99" spans="1:227" ht="15" customHeight="1">
      <c r="E99" s="281"/>
      <c r="F99" s="281"/>
      <c r="G99" s="290" t="s">
        <v>519</v>
      </c>
      <c r="H99" s="281"/>
      <c r="I99" s="281"/>
      <c r="J99" s="281"/>
      <c r="K99" s="281"/>
      <c r="R99" s="227"/>
      <c r="S99" s="239">
        <v>33.925079250000039</v>
      </c>
      <c r="T99" s="239">
        <v>8.5961326400001798</v>
      </c>
      <c r="U99" s="239">
        <v>9.4999999999999858</v>
      </c>
      <c r="V99" s="239">
        <v>19.599999999999994</v>
      </c>
      <c r="W99" s="239">
        <v>18.899999999999988</v>
      </c>
      <c r="X99" s="239">
        <v>9.8000000000000149</v>
      </c>
      <c r="Y99" s="239">
        <v>33.000000000000014</v>
      </c>
      <c r="Z99" s="239">
        <v>41.999999999999979</v>
      </c>
      <c r="AA99" s="239">
        <v>49.900000000000006</v>
      </c>
      <c r="AB99" s="239">
        <v>49.79999999999999</v>
      </c>
      <c r="AC99" s="239">
        <v>38.9</v>
      </c>
      <c r="AD99" s="239">
        <v>35.399999999999991</v>
      </c>
      <c r="AE99" s="239">
        <v>44.500000000000014</v>
      </c>
      <c r="AF99" s="239">
        <v>30.70000000000001</v>
      </c>
      <c r="AG99" s="239">
        <v>29.999999999999972</v>
      </c>
      <c r="AH99" s="239">
        <v>-35.900000000000006</v>
      </c>
      <c r="AI99" s="239">
        <v>62.700000000000038</v>
      </c>
      <c r="AJ99" s="239">
        <v>8.7000000000000171</v>
      </c>
      <c r="AL99" s="240">
        <v>8.5961326400001798</v>
      </c>
      <c r="AM99" s="240">
        <v>9.8999999999999861</v>
      </c>
      <c r="AN99" s="240">
        <v>18.199999999999996</v>
      </c>
      <c r="AO99" s="240">
        <v>19.199999999999996</v>
      </c>
      <c r="AP99" s="240">
        <v>10.20000000000001</v>
      </c>
      <c r="AQ99" s="240">
        <v>33.100000000000016</v>
      </c>
      <c r="AR99" s="240">
        <v>41.799999999999983</v>
      </c>
      <c r="AS99" s="240">
        <v>49.900000000000006</v>
      </c>
      <c r="AT99" s="240">
        <v>49.699999999999989</v>
      </c>
      <c r="AU99" s="240">
        <v>38.9</v>
      </c>
      <c r="AV99" s="240">
        <v>35.299999999999997</v>
      </c>
      <c r="AX99" s="240">
        <v>0</v>
      </c>
      <c r="AY99" s="240">
        <v>-0.40000000000000036</v>
      </c>
      <c r="AZ99" s="240">
        <v>1.3999999999999986</v>
      </c>
      <c r="BA99" s="240">
        <v>-0.30000000000000782</v>
      </c>
      <c r="BB99" s="240">
        <v>-0.39999999999999503</v>
      </c>
      <c r="BC99" s="240">
        <v>-0.10000000000000142</v>
      </c>
      <c r="BD99" s="240">
        <v>0.19999999999999574</v>
      </c>
      <c r="BE99" s="240">
        <v>0</v>
      </c>
      <c r="BF99" s="240">
        <v>0.10000000000000142</v>
      </c>
      <c r="BG99" s="240">
        <v>0</v>
      </c>
      <c r="BH99" s="240">
        <v>9.9999999999994316E-2</v>
      </c>
      <c r="BJ99" s="240"/>
      <c r="BK99" s="240"/>
      <c r="BL99" s="240"/>
      <c r="BM99" s="240"/>
      <c r="BN99" s="240">
        <v>33.925079250000039</v>
      </c>
      <c r="BO99" s="240">
        <v>12.296132640000168</v>
      </c>
      <c r="BP99" s="240">
        <v>19.500000000000004</v>
      </c>
      <c r="BQ99" s="240">
        <v>20.79999999999999</v>
      </c>
      <c r="BR99" s="240">
        <v>19.2</v>
      </c>
      <c r="BS99" s="240">
        <v>15.000000000000007</v>
      </c>
      <c r="BT99" s="240">
        <v>31.599999999999994</v>
      </c>
      <c r="BU99" s="240">
        <v>39.799999999999997</v>
      </c>
      <c r="BV99" s="240">
        <v>41.7</v>
      </c>
      <c r="BW99" s="240">
        <v>45.999999999999979</v>
      </c>
      <c r="BX99" s="240">
        <v>40.899999999999977</v>
      </c>
      <c r="BY99" s="240">
        <v>33.800000000000026</v>
      </c>
      <c r="CA99" s="241">
        <v>0</v>
      </c>
      <c r="CB99" s="240">
        <v>0</v>
      </c>
      <c r="CC99" s="240">
        <v>0</v>
      </c>
      <c r="CD99" s="240">
        <v>0</v>
      </c>
      <c r="CE99" s="240">
        <v>0</v>
      </c>
      <c r="CF99" s="240">
        <v>-3.6999999999999886</v>
      </c>
      <c r="CG99" s="240">
        <v>-10.000000000000018</v>
      </c>
      <c r="CH99" s="240">
        <v>-1.1999999999999957</v>
      </c>
      <c r="CI99" s="240">
        <v>-0.30000000000001137</v>
      </c>
      <c r="CJ99" s="240">
        <v>-5.1999999999999922</v>
      </c>
      <c r="CK99" s="240">
        <v>1.4000000000000199</v>
      </c>
      <c r="CL99" s="240">
        <v>2.1999999999999815</v>
      </c>
      <c r="CM99" s="240">
        <v>8.2000000000000028</v>
      </c>
      <c r="CN99" s="240">
        <v>3.8000000000000114</v>
      </c>
      <c r="CO99" s="240">
        <v>-1.9999999999999787</v>
      </c>
      <c r="CP99" s="240">
        <v>1.5999999999999659</v>
      </c>
      <c r="CU99" s="240">
        <v>0</v>
      </c>
      <c r="CV99" s="240">
        <v>0</v>
      </c>
      <c r="CW99" s="240">
        <v>0</v>
      </c>
      <c r="CX99" s="240">
        <v>0</v>
      </c>
      <c r="CY99" s="240">
        <v>0</v>
      </c>
      <c r="CZ99" s="240">
        <v>0</v>
      </c>
      <c r="DA99" s="240">
        <v>51.2</v>
      </c>
      <c r="DB99" s="240">
        <v>14.400000000000006</v>
      </c>
      <c r="DC99" s="240">
        <v>54.200000000000017</v>
      </c>
      <c r="DD99" s="240">
        <v>42.699999999999974</v>
      </c>
      <c r="DE99" s="240">
        <v>47.1</v>
      </c>
      <c r="DF99" s="240">
        <v>8.4999999999999929</v>
      </c>
      <c r="DG99" s="240">
        <v>26.199999999999989</v>
      </c>
      <c r="EB99" s="240">
        <v>29.760374630000126</v>
      </c>
      <c r="EC99" s="240">
        <v>51.2</v>
      </c>
      <c r="ED99" s="240">
        <v>4.0584649120655056</v>
      </c>
      <c r="EE99" s="240">
        <v>9.3405266667513853</v>
      </c>
      <c r="EF99" s="240">
        <v>46.139100850341556</v>
      </c>
      <c r="EG99" s="240">
        <v>15.36190757084155</v>
      </c>
      <c r="EH99" s="240">
        <v>17.399999999999999</v>
      </c>
      <c r="EI99" s="240">
        <v>20.100000000000001</v>
      </c>
      <c r="EJ99" s="240">
        <v>17.8</v>
      </c>
      <c r="EK99" s="240">
        <v>17.399999999999999</v>
      </c>
      <c r="EL99" s="240">
        <v>5.5</v>
      </c>
      <c r="EM99" s="240">
        <v>15.7</v>
      </c>
      <c r="EN99" s="240">
        <v>20.5</v>
      </c>
      <c r="EP99" s="240">
        <v>80.857709270000001</v>
      </c>
      <c r="EQ99" s="240">
        <v>14.400000000000006</v>
      </c>
      <c r="ER99" s="240">
        <v>22.799999999999994</v>
      </c>
      <c r="ES99" s="240">
        <v>21.100000000000016</v>
      </c>
      <c r="ET99" s="240">
        <v>24.899999999999984</v>
      </c>
      <c r="EU99" s="240">
        <v>20.500000000000021</v>
      </c>
      <c r="EV99" s="240">
        <v>32.399999999999991</v>
      </c>
      <c r="EW99" s="240">
        <v>66.700000000000017</v>
      </c>
      <c r="EX99" s="240">
        <v>56.799999999999969</v>
      </c>
      <c r="EY99" s="240">
        <v>34.900000000000027</v>
      </c>
      <c r="EZ99" s="240">
        <v>30.29999999999999</v>
      </c>
      <c r="FA99" s="240">
        <v>29.700000000000003</v>
      </c>
      <c r="FB99" s="240">
        <v>30.499999999999993</v>
      </c>
      <c r="FD99" s="240">
        <v>33.767206389999885</v>
      </c>
      <c r="FE99" s="240">
        <v>54.200000000000017</v>
      </c>
      <c r="FF99" s="240">
        <v>31.300000000000015</v>
      </c>
      <c r="FG99" s="240">
        <v>43.099999999999966</v>
      </c>
      <c r="FH99" s="240">
        <v>25.600000000000009</v>
      </c>
      <c r="FI99" s="240">
        <v>25.700000000000017</v>
      </c>
      <c r="FJ99" s="240">
        <v>36</v>
      </c>
      <c r="FK99" s="240">
        <v>31.499999999999975</v>
      </c>
      <c r="FL99" s="240">
        <v>51.400000000000013</v>
      </c>
      <c r="FM99" s="240">
        <v>36.60000000000003</v>
      </c>
      <c r="FO99" s="240">
        <v>33.093059230000094</v>
      </c>
      <c r="FP99" s="240">
        <v>42.699999999999974</v>
      </c>
      <c r="FQ99" s="240">
        <v>57.400000000000006</v>
      </c>
      <c r="FR99" s="240">
        <v>44.399999999999991</v>
      </c>
      <c r="FS99" s="240">
        <v>51.600000000000016</v>
      </c>
      <c r="FT99" s="240">
        <v>50.899999999999991</v>
      </c>
      <c r="FU99" s="240">
        <v>51.09999999999998</v>
      </c>
      <c r="FV99" s="240">
        <v>37.400000000000013</v>
      </c>
      <c r="FW99" s="240">
        <v>24.100000000000016</v>
      </c>
      <c r="FX99" s="240">
        <v>45.099999999999994</v>
      </c>
      <c r="FY99" s="240">
        <v>52.500000000000007</v>
      </c>
      <c r="GA99" s="240">
        <v>48.587932569999964</v>
      </c>
      <c r="GB99" s="240">
        <v>57.100000000000009</v>
      </c>
      <c r="GC99" s="240">
        <v>43.899999999999991</v>
      </c>
      <c r="GD99" s="240">
        <v>51.40000000000002</v>
      </c>
      <c r="GE99" s="240">
        <v>50.699999999999974</v>
      </c>
      <c r="GF99" s="240">
        <v>51.199999999999974</v>
      </c>
      <c r="GG99" s="240">
        <v>37.300000000000047</v>
      </c>
      <c r="GH99" s="240">
        <v>24.100000000000016</v>
      </c>
      <c r="GI99" s="240">
        <v>44.999999999999972</v>
      </c>
      <c r="GJ99" s="240">
        <v>52.500000000000007</v>
      </c>
      <c r="GL99" s="240">
        <v>-11.512067430000037</v>
      </c>
      <c r="GM99" s="240">
        <v>47.1</v>
      </c>
      <c r="GN99" s="240">
        <v>41.399999999999991</v>
      </c>
      <c r="GO99" s="240">
        <v>49.40000000000002</v>
      </c>
      <c r="GP99" s="240">
        <v>38.199999999999989</v>
      </c>
      <c r="GQ99" s="240">
        <v>31.500000000000011</v>
      </c>
      <c r="GR99" s="240">
        <v>26.799999999999997</v>
      </c>
      <c r="GS99" s="240">
        <v>23.800000000000004</v>
      </c>
      <c r="GT99" s="240">
        <v>26.100000000000005</v>
      </c>
      <c r="GU99" s="240">
        <v>32.799999999999983</v>
      </c>
      <c r="GW99" s="240">
        <v>12.927643399999987</v>
      </c>
      <c r="GX99" s="240">
        <v>8.4999999999999929</v>
      </c>
      <c r="GY99" s="240">
        <v>26.199999999999989</v>
      </c>
      <c r="GZ99" s="240">
        <v>22.500000000000007</v>
      </c>
      <c r="HA99" s="240">
        <v>28.300000000000004</v>
      </c>
      <c r="HB99" s="240">
        <v>28.399999999999977</v>
      </c>
      <c r="HC99" s="240">
        <v>30.800000000000022</v>
      </c>
      <c r="HD99" s="240">
        <v>27.799999999999994</v>
      </c>
      <c r="HE99" s="240">
        <v>38.900000000000013</v>
      </c>
      <c r="HF99" s="240">
        <v>31.299999999999983</v>
      </c>
      <c r="HH99" s="240">
        <v>28.802147169999834</v>
      </c>
      <c r="HI99" s="240">
        <v>27.382891100000098</v>
      </c>
      <c r="HJ99" s="240">
        <v>30.68793256999998</v>
      </c>
      <c r="HK99" s="240">
        <v>52.5</v>
      </c>
      <c r="HL99" s="240">
        <v>37.899999999999991</v>
      </c>
      <c r="HM99" s="240">
        <v>44.60000000000003</v>
      </c>
      <c r="HN99" s="240">
        <v>41.79999999999999</v>
      </c>
      <c r="HO99" s="240">
        <v>42.400000000000006</v>
      </c>
      <c r="HP99" s="240">
        <v>32.79999999999999</v>
      </c>
      <c r="HQ99" s="240">
        <v>16.399999999999995</v>
      </c>
      <c r="HR99" s="240">
        <v>27.699999999999989</v>
      </c>
      <c r="HS99" s="240">
        <v>37.100000000000044</v>
      </c>
    </row>
    <row r="100" spans="1:227" s="29" customFormat="1" ht="17.649999999999999" customHeight="1">
      <c r="A100" s="257"/>
      <c r="B100" s="257"/>
      <c r="C100" s="208"/>
      <c r="D100" s="205"/>
      <c r="E100" s="5"/>
      <c r="F100" s="5"/>
      <c r="L100" s="5"/>
      <c r="M100" s="5"/>
      <c r="N100" s="5"/>
      <c r="O100" s="5"/>
      <c r="P100" s="5"/>
      <c r="Q100" s="5"/>
      <c r="R100" s="5"/>
      <c r="S100" s="5"/>
      <c r="T100" s="5"/>
      <c r="U100" s="5"/>
      <c r="V100" s="5"/>
      <c r="W100" s="5"/>
      <c r="X100" s="5"/>
      <c r="Y100" s="5"/>
      <c r="Z100" s="5"/>
      <c r="AA100" s="5"/>
      <c r="AB100" s="5"/>
      <c r="AC100" s="5"/>
      <c r="AD100" s="5"/>
      <c r="AE100" s="5"/>
      <c r="AF100" s="5"/>
      <c r="AG100" s="5"/>
      <c r="AH100" s="5"/>
      <c r="AI100" s="5"/>
      <c r="AJ100" s="5"/>
      <c r="AK100" s="5"/>
      <c r="AL100" s="195"/>
      <c r="AM100" s="195"/>
      <c r="AN100" s="195"/>
      <c r="AO100" s="195"/>
      <c r="AP100" s="195"/>
      <c r="AQ100" s="195"/>
      <c r="AR100" s="195"/>
      <c r="AS100" s="195"/>
      <c r="AT100" s="195"/>
      <c r="AU100" s="195"/>
      <c r="AV100" s="195"/>
      <c r="AW100" s="195"/>
      <c r="AX100" s="195"/>
      <c r="AY100" s="195"/>
      <c r="AZ100" s="195"/>
      <c r="BA100" s="195"/>
      <c r="BB100" s="195"/>
      <c r="BC100" s="195"/>
      <c r="BD100" s="195"/>
      <c r="BE100" s="195"/>
      <c r="BF100" s="195"/>
      <c r="BG100" s="195"/>
      <c r="BH100" s="195"/>
      <c r="BI100" s="5"/>
      <c r="BJ100" s="195"/>
      <c r="BK100" s="195"/>
      <c r="BL100" s="195"/>
      <c r="BM100" s="195"/>
      <c r="BN100" s="195"/>
      <c r="BO100" s="195"/>
      <c r="BP100" s="195"/>
      <c r="BQ100" s="195"/>
      <c r="BR100" s="195"/>
      <c r="BS100" s="195"/>
      <c r="BT100" s="195"/>
      <c r="BU100" s="195"/>
      <c r="BV100" s="195"/>
      <c r="BW100" s="195"/>
      <c r="BX100" s="195"/>
      <c r="BY100" s="195"/>
      <c r="BZ100" s="195"/>
      <c r="CA100" s="195"/>
      <c r="CB100" s="195"/>
      <c r="CC100" s="195"/>
      <c r="CD100" s="195"/>
      <c r="CE100" s="195"/>
      <c r="CF100" s="195"/>
      <c r="CG100" s="195"/>
      <c r="CH100" s="195"/>
      <c r="CI100" s="195"/>
      <c r="CJ100" s="195"/>
      <c r="CK100" s="195"/>
      <c r="CL100" s="195"/>
      <c r="CM100" s="195"/>
      <c r="CN100" s="195"/>
      <c r="CO100" s="195"/>
      <c r="CP100" s="195"/>
      <c r="CR100" s="261"/>
      <c r="CU100" s="195"/>
      <c r="CV100" s="195"/>
      <c r="CW100" s="195"/>
      <c r="CX100" s="195"/>
      <c r="CY100" s="195"/>
      <c r="CZ100" s="195"/>
      <c r="DA100" s="195"/>
      <c r="DB100" s="195"/>
      <c r="DC100" s="195"/>
      <c r="DD100" s="195"/>
      <c r="DE100" s="195"/>
      <c r="DF100" s="195"/>
      <c r="DG100" s="195"/>
      <c r="DS100" s="5"/>
      <c r="DT100" s="5"/>
      <c r="DV100" s="5"/>
      <c r="DW100" s="5"/>
      <c r="DX100" s="5"/>
      <c r="DZ100" s="5"/>
      <c r="EA100" s="5"/>
      <c r="EB100" s="246"/>
      <c r="EC100" s="246"/>
      <c r="ED100" s="246"/>
      <c r="EE100" s="246"/>
      <c r="EF100" s="246"/>
      <c r="EG100" s="246"/>
      <c r="EH100" s="246"/>
      <c r="EI100" s="246"/>
      <c r="EJ100" s="246"/>
      <c r="EK100" s="246"/>
      <c r="EL100" s="246"/>
      <c r="EM100" s="246"/>
      <c r="EN100" s="246"/>
      <c r="EP100" s="292"/>
      <c r="EQ100" s="240"/>
      <c r="ER100" s="240"/>
      <c r="ES100" s="240"/>
      <c r="ET100" s="240"/>
      <c r="EU100" s="240"/>
      <c r="EV100" s="240"/>
      <c r="EW100" s="240"/>
      <c r="EX100" s="240"/>
      <c r="EY100" s="240"/>
      <c r="EZ100" s="240"/>
      <c r="FA100" s="240"/>
      <c r="FB100" s="240"/>
      <c r="FD100" s="195"/>
      <c r="FE100" s="195"/>
      <c r="FF100" s="195"/>
      <c r="FG100" s="195"/>
      <c r="FH100" s="195"/>
      <c r="FI100" s="195"/>
      <c r="FJ100" s="195"/>
      <c r="FK100" s="195"/>
      <c r="FL100" s="195"/>
      <c r="FM100" s="195"/>
      <c r="FN100" s="5"/>
      <c r="FO100" s="195"/>
      <c r="FP100" s="195"/>
      <c r="FQ100" s="195"/>
      <c r="FR100" s="195"/>
      <c r="FS100" s="195"/>
      <c r="FT100" s="195"/>
      <c r="FU100" s="195"/>
      <c r="FV100" s="195"/>
      <c r="FW100" s="195"/>
      <c r="FX100" s="195"/>
      <c r="FY100" s="195"/>
      <c r="FZ100" s="5"/>
      <c r="GA100" s="195"/>
      <c r="GB100" s="195"/>
      <c r="GC100" s="195"/>
      <c r="GD100" s="195"/>
      <c r="GE100" s="195"/>
      <c r="GF100" s="195"/>
      <c r="GG100" s="195"/>
      <c r="GH100" s="195"/>
      <c r="GI100" s="195"/>
      <c r="GJ100" s="195"/>
      <c r="GL100" s="195"/>
      <c r="GM100" s="195"/>
      <c r="GN100" s="195"/>
      <c r="GO100" s="195"/>
      <c r="GP100" s="195"/>
      <c r="GQ100" s="195"/>
      <c r="GR100" s="195"/>
      <c r="GS100" s="195"/>
      <c r="GT100" s="195"/>
      <c r="GU100" s="195"/>
      <c r="GW100" s="195"/>
      <c r="GX100" s="195"/>
      <c r="GY100" s="195"/>
      <c r="GZ100" s="195"/>
      <c r="HA100" s="195"/>
      <c r="HB100" s="195"/>
      <c r="HC100" s="195"/>
      <c r="HD100" s="195"/>
      <c r="HE100" s="195"/>
      <c r="HF100" s="195"/>
      <c r="HH100" s="195"/>
      <c r="HI100" s="195"/>
      <c r="HJ100" s="195"/>
      <c r="HK100" s="195"/>
      <c r="HL100" s="195"/>
      <c r="HM100" s="195"/>
      <c r="HN100" s="195"/>
      <c r="HO100" s="195"/>
      <c r="HP100" s="195"/>
      <c r="HQ100" s="195"/>
      <c r="HR100" s="195"/>
      <c r="HS100" s="195"/>
    </row>
    <row r="101" spans="1:227" ht="23.25">
      <c r="E101" s="210" t="s">
        <v>520</v>
      </c>
      <c r="G101" s="29"/>
      <c r="H101" s="29"/>
      <c r="I101" s="29"/>
      <c r="J101" s="29"/>
      <c r="K101" s="29"/>
      <c r="CU101" s="195"/>
      <c r="CV101" s="195"/>
      <c r="CW101" s="195"/>
      <c r="CX101" s="195"/>
      <c r="CY101" s="195"/>
      <c r="CZ101" s="195"/>
      <c r="DA101" s="195"/>
      <c r="DB101" s="195"/>
      <c r="DC101" s="195"/>
      <c r="DD101" s="195"/>
      <c r="DE101" s="195"/>
      <c r="DF101" s="195"/>
      <c r="DG101" s="195"/>
      <c r="DS101" s="29"/>
      <c r="DT101" s="29"/>
      <c r="DV101" s="29"/>
      <c r="DW101" s="29"/>
      <c r="DX101" s="29"/>
      <c r="DY101" s="29"/>
      <c r="DZ101" s="29"/>
      <c r="EA101" s="29"/>
      <c r="EB101" s="246"/>
      <c r="EC101" s="246"/>
      <c r="ED101" s="246"/>
      <c r="EE101" s="246"/>
      <c r="EF101" s="246"/>
      <c r="EG101" s="246"/>
      <c r="EH101" s="246"/>
      <c r="EI101" s="246"/>
      <c r="EJ101" s="246"/>
      <c r="EK101" s="246"/>
      <c r="EL101" s="246"/>
      <c r="EM101" s="246"/>
      <c r="EN101" s="246"/>
      <c r="EO101" s="29"/>
      <c r="EP101" s="195"/>
      <c r="EQ101" s="195"/>
      <c r="ER101" s="195"/>
      <c r="ES101" s="195"/>
      <c r="ET101" s="195"/>
      <c r="EU101" s="195"/>
      <c r="EV101" s="195"/>
      <c r="EW101" s="195"/>
      <c r="EX101" s="195"/>
      <c r="EY101" s="195"/>
      <c r="EZ101" s="195"/>
      <c r="FA101" s="195"/>
      <c r="FB101" s="195"/>
      <c r="FD101" s="195"/>
      <c r="FE101" s="195"/>
      <c r="FF101" s="195"/>
      <c r="FG101" s="195"/>
      <c r="FH101" s="195"/>
      <c r="FI101" s="195"/>
      <c r="FJ101" s="195"/>
      <c r="FK101" s="195"/>
      <c r="FL101" s="195"/>
      <c r="FM101" s="195"/>
      <c r="FZ101" s="29"/>
      <c r="GA101" s="195"/>
      <c r="GB101" s="195"/>
      <c r="GC101" s="195"/>
      <c r="GD101" s="195"/>
      <c r="GE101" s="195"/>
      <c r="GF101" s="195"/>
      <c r="GG101" s="195"/>
      <c r="GH101" s="195"/>
      <c r="GI101" s="195"/>
      <c r="GJ101" s="195"/>
      <c r="GL101" s="195"/>
      <c r="GM101" s="195"/>
      <c r="GN101" s="195"/>
      <c r="GO101" s="195"/>
      <c r="GP101" s="195"/>
      <c r="GQ101" s="195"/>
      <c r="GR101" s="195"/>
      <c r="GS101" s="195"/>
      <c r="GT101" s="195"/>
      <c r="GU101" s="195"/>
      <c r="GX101" s="195">
        <v>972.65411972819447</v>
      </c>
      <c r="GY101" s="195">
        <v>972.79761869926881</v>
      </c>
    </row>
    <row r="102" spans="1:227" ht="15" customHeight="1">
      <c r="E102" s="223" t="s">
        <v>22</v>
      </c>
      <c r="F102" s="223"/>
      <c r="G102" s="223"/>
      <c r="H102" s="224">
        <v>2002</v>
      </c>
      <c r="I102" s="224">
        <v>2003</v>
      </c>
      <c r="J102" s="224">
        <v>2004</v>
      </c>
      <c r="K102" s="224">
        <v>2005</v>
      </c>
      <c r="L102" s="224">
        <v>2006</v>
      </c>
      <c r="M102" s="224">
        <v>2007</v>
      </c>
      <c r="N102" s="224">
        <v>2008</v>
      </c>
      <c r="O102" s="224">
        <v>2009</v>
      </c>
      <c r="P102" s="224">
        <v>2010</v>
      </c>
      <c r="Q102" s="224">
        <v>2011</v>
      </c>
      <c r="R102" s="224">
        <v>2012</v>
      </c>
      <c r="S102" s="224">
        <v>2013</v>
      </c>
      <c r="T102" s="224">
        <v>2014</v>
      </c>
      <c r="U102" s="224">
        <v>2015</v>
      </c>
      <c r="V102" s="224">
        <v>2016</v>
      </c>
      <c r="W102" s="224">
        <v>2017</v>
      </c>
      <c r="X102" s="224">
        <v>2018</v>
      </c>
      <c r="Y102" s="224">
        <v>2019</v>
      </c>
      <c r="Z102" s="224">
        <v>2020</v>
      </c>
      <c r="AA102" s="224">
        <v>2021</v>
      </c>
      <c r="AB102" s="224">
        <v>2022</v>
      </c>
      <c r="AC102" s="224">
        <v>2023</v>
      </c>
      <c r="AD102" s="224">
        <v>2024</v>
      </c>
      <c r="AE102" s="224">
        <v>2025</v>
      </c>
      <c r="AF102" s="224">
        <v>2026</v>
      </c>
      <c r="AG102" s="224">
        <v>2027</v>
      </c>
      <c r="AH102" s="224">
        <v>2028</v>
      </c>
      <c r="AI102" s="224">
        <v>2029</v>
      </c>
      <c r="AJ102" s="224">
        <v>2030</v>
      </c>
      <c r="AL102" s="225">
        <v>2014</v>
      </c>
      <c r="AM102" s="225">
        <v>2015</v>
      </c>
      <c r="AN102" s="225">
        <v>2016</v>
      </c>
      <c r="AO102" s="225">
        <v>2017</v>
      </c>
      <c r="AP102" s="225">
        <v>2018</v>
      </c>
      <c r="AQ102" s="225">
        <v>2019</v>
      </c>
      <c r="AR102" s="225">
        <v>2020</v>
      </c>
      <c r="AS102" s="225">
        <v>2021</v>
      </c>
      <c r="AT102" s="225">
        <v>2022</v>
      </c>
      <c r="AU102" s="225">
        <v>2023</v>
      </c>
      <c r="AV102" s="225">
        <v>2024</v>
      </c>
      <c r="AX102" s="224">
        <v>2014</v>
      </c>
      <c r="AY102" s="224">
        <v>2015</v>
      </c>
      <c r="AZ102" s="224">
        <v>2016</v>
      </c>
      <c r="BA102" s="224">
        <v>2017</v>
      </c>
      <c r="BB102" s="224">
        <v>2018</v>
      </c>
      <c r="BC102" s="224">
        <v>2019</v>
      </c>
      <c r="BD102" s="224">
        <v>2020</v>
      </c>
      <c r="BE102" s="224">
        <v>2021</v>
      </c>
      <c r="BF102" s="224">
        <v>2022</v>
      </c>
      <c r="BG102" s="224">
        <v>2023</v>
      </c>
      <c r="BH102" s="224">
        <v>2024</v>
      </c>
      <c r="BJ102" s="225">
        <v>2009</v>
      </c>
      <c r="BK102" s="225">
        <v>2010</v>
      </c>
      <c r="BL102" s="225">
        <v>2011</v>
      </c>
      <c r="BM102" s="225">
        <v>2012</v>
      </c>
      <c r="BN102" s="225">
        <v>2013</v>
      </c>
      <c r="BO102" s="225">
        <v>2014</v>
      </c>
      <c r="BP102" s="225">
        <v>2015</v>
      </c>
      <c r="BQ102" s="225">
        <v>2016</v>
      </c>
      <c r="BR102" s="225">
        <v>2017</v>
      </c>
      <c r="BS102" s="225">
        <v>2018</v>
      </c>
      <c r="BT102" s="225">
        <v>2019</v>
      </c>
      <c r="BU102" s="225">
        <v>2020</v>
      </c>
      <c r="BV102" s="225">
        <v>2021</v>
      </c>
      <c r="BW102" s="225">
        <v>2022</v>
      </c>
      <c r="BX102" s="225">
        <v>2023</v>
      </c>
      <c r="BY102" s="225">
        <v>2024</v>
      </c>
      <c r="CA102" s="225">
        <v>2009</v>
      </c>
      <c r="CB102" s="225">
        <v>2010</v>
      </c>
      <c r="CC102" s="225">
        <v>2011</v>
      </c>
      <c r="CD102" s="225">
        <v>2012</v>
      </c>
      <c r="CE102" s="225">
        <v>2013</v>
      </c>
      <c r="CF102" s="225">
        <v>2014</v>
      </c>
      <c r="CG102" s="225">
        <v>2015</v>
      </c>
      <c r="CH102" s="225">
        <v>2016</v>
      </c>
      <c r="CI102" s="225">
        <v>2017</v>
      </c>
      <c r="CJ102" s="225">
        <v>2018</v>
      </c>
      <c r="CK102" s="225">
        <v>2019</v>
      </c>
      <c r="CL102" s="225">
        <v>2020</v>
      </c>
      <c r="CM102" s="225">
        <v>2021</v>
      </c>
      <c r="CN102" s="225">
        <v>2022</v>
      </c>
      <c r="CO102" s="225">
        <v>2023</v>
      </c>
      <c r="CP102" s="225">
        <v>2024</v>
      </c>
      <c r="CU102" s="224">
        <v>2002</v>
      </c>
      <c r="CV102" s="224">
        <v>2003</v>
      </c>
      <c r="CW102" s="224">
        <v>2004</v>
      </c>
      <c r="CX102" s="224">
        <v>2005</v>
      </c>
      <c r="CY102" s="224">
        <v>2006</v>
      </c>
      <c r="CZ102" s="224">
        <v>2007</v>
      </c>
      <c r="DA102" s="224">
        <v>2008</v>
      </c>
      <c r="DB102" s="224">
        <v>2009</v>
      </c>
      <c r="DC102" s="224">
        <v>2010</v>
      </c>
      <c r="DD102" s="224">
        <v>2011</v>
      </c>
      <c r="DE102" s="224">
        <v>2012</v>
      </c>
      <c r="DF102" s="224">
        <v>2013</v>
      </c>
      <c r="DG102" s="224">
        <v>2014</v>
      </c>
      <c r="DS102" s="29"/>
      <c r="DT102" s="29"/>
      <c r="DV102" s="29"/>
      <c r="DW102" s="29"/>
      <c r="DX102" s="29"/>
      <c r="DZ102" s="29"/>
      <c r="EA102" s="29"/>
      <c r="EB102" s="246"/>
      <c r="EC102" s="246"/>
      <c r="ED102" s="246"/>
      <c r="EE102" s="246"/>
      <c r="EF102" s="246"/>
      <c r="EG102" s="246"/>
      <c r="EH102" s="246"/>
      <c r="EI102" s="246"/>
      <c r="EJ102" s="246"/>
      <c r="EK102" s="246"/>
      <c r="EL102" s="246"/>
      <c r="EM102" s="246"/>
      <c r="EN102" s="246"/>
      <c r="EP102" s="225">
        <v>2008</v>
      </c>
      <c r="EQ102" s="225">
        <v>2009</v>
      </c>
      <c r="ER102" s="225">
        <v>2010</v>
      </c>
      <c r="ES102" s="225">
        <v>2011</v>
      </c>
      <c r="ET102" s="225">
        <v>2012</v>
      </c>
      <c r="EU102" s="225">
        <v>2013</v>
      </c>
      <c r="EV102" s="225">
        <v>2014</v>
      </c>
      <c r="EW102" s="225">
        <v>2015</v>
      </c>
      <c r="EX102" s="225">
        <v>2016</v>
      </c>
      <c r="EY102" s="225">
        <v>2017</v>
      </c>
      <c r="EZ102" s="225">
        <v>2018</v>
      </c>
      <c r="FA102" s="225">
        <v>2019</v>
      </c>
      <c r="FB102" s="225">
        <v>2020</v>
      </c>
      <c r="FD102" s="225">
        <v>2009</v>
      </c>
      <c r="FE102" s="225">
        <v>2010</v>
      </c>
      <c r="FF102" s="225">
        <v>2011</v>
      </c>
      <c r="FG102" s="225">
        <v>2012</v>
      </c>
      <c r="FH102" s="225">
        <v>2013</v>
      </c>
      <c r="FI102" s="225">
        <v>2014</v>
      </c>
      <c r="FJ102" s="225">
        <v>2015</v>
      </c>
      <c r="FK102" s="225">
        <v>2016</v>
      </c>
      <c r="FL102" s="225">
        <v>2017</v>
      </c>
      <c r="FM102" s="225">
        <v>2018</v>
      </c>
      <c r="FN102" s="29"/>
      <c r="FO102" s="225">
        <v>2010</v>
      </c>
      <c r="FP102" s="225">
        <v>2011</v>
      </c>
      <c r="FQ102" s="225">
        <v>2012</v>
      </c>
      <c r="FR102" s="225">
        <v>2013</v>
      </c>
      <c r="FS102" s="225">
        <v>2014</v>
      </c>
      <c r="FT102" s="225">
        <v>2015</v>
      </c>
      <c r="FU102" s="225">
        <v>2016</v>
      </c>
      <c r="FV102" s="225">
        <v>2017</v>
      </c>
      <c r="FW102" s="225">
        <v>2018</v>
      </c>
      <c r="FX102" s="225">
        <v>2019</v>
      </c>
      <c r="FY102" s="225">
        <v>2020</v>
      </c>
      <c r="GA102" s="225">
        <v>2011</v>
      </c>
      <c r="GB102" s="225">
        <v>2012</v>
      </c>
      <c r="GC102" s="225">
        <v>2013</v>
      </c>
      <c r="GD102" s="225">
        <v>2014</v>
      </c>
      <c r="GE102" s="225">
        <v>2015</v>
      </c>
      <c r="GF102" s="225">
        <v>2016</v>
      </c>
      <c r="GG102" s="225">
        <v>2017</v>
      </c>
      <c r="GH102" s="225">
        <v>2018</v>
      </c>
      <c r="GI102" s="225">
        <v>2019</v>
      </c>
      <c r="GJ102" s="225">
        <v>2020</v>
      </c>
      <c r="GL102" s="225">
        <v>2011</v>
      </c>
      <c r="GM102" s="225">
        <v>2012</v>
      </c>
      <c r="GN102" s="225">
        <v>2013</v>
      </c>
      <c r="GO102" s="225">
        <v>2014</v>
      </c>
      <c r="GP102" s="225">
        <v>2015</v>
      </c>
      <c r="GQ102" s="225">
        <v>2016</v>
      </c>
      <c r="GR102" s="225">
        <v>2017</v>
      </c>
      <c r="GS102" s="225">
        <v>2018</v>
      </c>
      <c r="GT102" s="225">
        <v>2019</v>
      </c>
      <c r="GU102" s="225">
        <v>2020</v>
      </c>
      <c r="GW102" s="225">
        <v>2012</v>
      </c>
      <c r="GX102" s="225">
        <v>2013</v>
      </c>
      <c r="GY102" s="225">
        <v>2014</v>
      </c>
      <c r="GZ102" s="225">
        <v>2015</v>
      </c>
      <c r="HA102" s="225">
        <v>2016</v>
      </c>
      <c r="HB102" s="225">
        <v>2017</v>
      </c>
      <c r="HC102" s="225">
        <v>2018</v>
      </c>
      <c r="HD102" s="225">
        <v>2019</v>
      </c>
      <c r="HE102" s="225">
        <v>2020</v>
      </c>
      <c r="HF102" s="225">
        <v>2021</v>
      </c>
      <c r="HH102" s="225">
        <v>2009</v>
      </c>
      <c r="HI102" s="225">
        <v>2010</v>
      </c>
      <c r="HJ102" s="225">
        <v>2011</v>
      </c>
      <c r="HK102" s="225">
        <v>2012</v>
      </c>
      <c r="HL102" s="225">
        <v>2013</v>
      </c>
      <c r="HM102" s="225">
        <v>2014</v>
      </c>
      <c r="HN102" s="225">
        <v>2015</v>
      </c>
      <c r="HO102" s="225">
        <v>2016</v>
      </c>
      <c r="HP102" s="225">
        <v>2017</v>
      </c>
      <c r="HQ102" s="225">
        <v>2018</v>
      </c>
      <c r="HR102" s="225">
        <v>2019</v>
      </c>
      <c r="HS102" s="225">
        <v>2020</v>
      </c>
    </row>
    <row r="103" spans="1:227" ht="15" customHeight="1">
      <c r="E103" s="29" t="s">
        <v>521</v>
      </c>
      <c r="O103" s="293"/>
      <c r="P103" s="294"/>
      <c r="Q103" s="294"/>
      <c r="R103" s="294"/>
      <c r="S103" s="294"/>
      <c r="T103" s="294"/>
      <c r="U103" s="294"/>
      <c r="V103" s="294"/>
      <c r="W103" s="294"/>
      <c r="X103" s="294"/>
      <c r="Y103" s="294"/>
      <c r="Z103" s="294"/>
      <c r="AA103" s="294"/>
      <c r="AB103" s="294"/>
      <c r="AC103" s="294"/>
      <c r="AD103" s="294"/>
      <c r="AE103" s="294"/>
      <c r="AF103" s="294"/>
      <c r="AG103" s="294"/>
      <c r="AH103" s="294"/>
      <c r="AI103" s="294"/>
      <c r="AJ103" s="294"/>
      <c r="AL103" s="295"/>
      <c r="AM103" s="295"/>
      <c r="AN103" s="295"/>
      <c r="AO103" s="295"/>
      <c r="AP103" s="295"/>
      <c r="AQ103" s="295"/>
      <c r="AR103" s="295"/>
      <c r="AS103" s="295"/>
      <c r="AT103" s="295"/>
      <c r="AU103" s="295"/>
      <c r="AV103" s="295"/>
      <c r="AX103" s="294"/>
      <c r="AY103" s="294"/>
      <c r="AZ103" s="294"/>
      <c r="BA103" s="294"/>
      <c r="BB103" s="294"/>
      <c r="BC103" s="294"/>
      <c r="BD103" s="294"/>
      <c r="BE103" s="294"/>
      <c r="BF103" s="294"/>
      <c r="BG103" s="294"/>
      <c r="BH103" s="294"/>
      <c r="BJ103" s="294"/>
      <c r="BK103" s="294"/>
      <c r="BL103" s="294"/>
      <c r="BM103" s="294"/>
      <c r="BN103" s="294"/>
      <c r="BO103" s="294"/>
      <c r="BP103" s="294"/>
      <c r="BQ103" s="294"/>
      <c r="BR103" s="294"/>
      <c r="BS103" s="294"/>
      <c r="BT103" s="294"/>
      <c r="BU103" s="294"/>
      <c r="BV103" s="294"/>
      <c r="BW103" s="294"/>
      <c r="BX103" s="294"/>
      <c r="BY103" s="294"/>
      <c r="CA103" s="295"/>
      <c r="CB103" s="295"/>
      <c r="CC103" s="295"/>
      <c r="CD103" s="295"/>
      <c r="CE103" s="295"/>
      <c r="CF103" s="295"/>
      <c r="CG103" s="295"/>
      <c r="CH103" s="295"/>
      <c r="CI103" s="295"/>
      <c r="CJ103" s="295"/>
      <c r="CK103" s="295"/>
      <c r="CL103" s="295"/>
      <c r="CM103" s="295"/>
      <c r="CN103" s="295"/>
      <c r="CO103" s="295"/>
      <c r="CP103" s="295"/>
      <c r="CU103" s="295"/>
      <c r="CV103" s="295"/>
      <c r="CW103" s="295"/>
      <c r="CX103" s="295"/>
      <c r="CY103" s="295"/>
      <c r="CZ103" s="295"/>
      <c r="DA103" s="295"/>
      <c r="DB103" s="295"/>
      <c r="DC103" s="295"/>
      <c r="DD103" s="295"/>
      <c r="DE103" s="295"/>
      <c r="DF103" s="295"/>
      <c r="DG103" s="295"/>
      <c r="EB103" s="195"/>
      <c r="EC103" s="195"/>
      <c r="ED103" s="195"/>
      <c r="EE103" s="195"/>
      <c r="EF103" s="195"/>
      <c r="EG103" s="195"/>
      <c r="EH103" s="195"/>
      <c r="EI103" s="195"/>
      <c r="EJ103" s="195"/>
      <c r="EK103" s="195"/>
      <c r="EL103" s="195"/>
      <c r="EM103" s="195"/>
      <c r="EN103" s="195"/>
      <c r="EP103" s="296">
        <v>5.8000000000000003E-2</v>
      </c>
      <c r="EQ103" s="296">
        <v>0.14255988570719028</v>
      </c>
      <c r="ER103" s="296">
        <v>5.9948890470616002E-2</v>
      </c>
      <c r="ES103" s="296">
        <v>5.1022041444233841E-2</v>
      </c>
      <c r="ET103" s="296">
        <v>2.8529261101634184E-2</v>
      </c>
      <c r="EU103" s="296">
        <v>3.0318666297141222E-2</v>
      </c>
      <c r="EV103" s="296">
        <v>2.9597592907962315E-2</v>
      </c>
      <c r="EW103" s="296">
        <v>3.0103506343696098E-2</v>
      </c>
      <c r="EX103" s="296">
        <v>3.1194980990456294E-2</v>
      </c>
      <c r="EY103" s="296">
        <v>2.9067995393457755E-2</v>
      </c>
      <c r="EZ103" s="296">
        <v>2.7253671158841378E-2</v>
      </c>
      <c r="FA103" s="296">
        <v>1.6084564367881221E-2</v>
      </c>
      <c r="FB103" s="296">
        <v>1.4701121608843466E-2</v>
      </c>
      <c r="FD103" s="296">
        <v>0.14255988570719028</v>
      </c>
      <c r="FE103" s="297">
        <v>0.19708959997610861</v>
      </c>
      <c r="FF103" s="296">
        <v>0.21520727235982168</v>
      </c>
      <c r="FG103" s="296">
        <v>2.8301499859234868E-2</v>
      </c>
      <c r="FH103" s="296">
        <v>2.9164120546827443E-2</v>
      </c>
      <c r="FI103" s="296">
        <v>2.8077322413511081E-2</v>
      </c>
      <c r="FJ103" s="296">
        <v>5.1887143309256367E-2</v>
      </c>
      <c r="FK103" s="296">
        <v>3.126420778842904E-2</v>
      </c>
      <c r="FL103" s="296">
        <v>3.1395482847707594E-2</v>
      </c>
      <c r="FM103" s="296">
        <v>2.8089521979618937E-2</v>
      </c>
      <c r="FO103" s="295"/>
      <c r="FP103" s="295"/>
      <c r="FQ103" s="295"/>
      <c r="FR103" s="295"/>
      <c r="FS103" s="295"/>
      <c r="FT103" s="295"/>
      <c r="FU103" s="295"/>
      <c r="FV103" s="295"/>
      <c r="FW103" s="295"/>
      <c r="FX103" s="295"/>
      <c r="FY103" s="295"/>
      <c r="GA103" s="295"/>
      <c r="GB103" s="295"/>
      <c r="GC103" s="295"/>
      <c r="GD103" s="295"/>
      <c r="GE103" s="295"/>
      <c r="GF103" s="295"/>
      <c r="GG103" s="295"/>
      <c r="GH103" s="295"/>
      <c r="GI103" s="295"/>
      <c r="GJ103" s="295"/>
      <c r="GL103" s="295"/>
      <c r="GM103" s="295"/>
      <c r="GN103" s="295"/>
      <c r="GO103" s="295"/>
      <c r="GP103" s="295"/>
      <c r="GQ103" s="295"/>
      <c r="GR103" s="295"/>
      <c r="GS103" s="295"/>
      <c r="GT103" s="295"/>
      <c r="GU103" s="295"/>
      <c r="GW103" s="295"/>
      <c r="GX103" s="295"/>
      <c r="GY103" s="295"/>
      <c r="GZ103" s="295"/>
      <c r="HA103" s="295"/>
      <c r="HB103" s="295"/>
      <c r="HC103" s="295"/>
      <c r="HD103" s="295"/>
      <c r="HE103" s="295"/>
      <c r="HF103" s="295"/>
      <c r="HH103" s="294"/>
      <c r="HI103" s="294"/>
      <c r="HJ103" s="294"/>
      <c r="HK103" s="294"/>
      <c r="HL103" s="294"/>
      <c r="HM103" s="294"/>
      <c r="HN103" s="294"/>
      <c r="HO103" s="294"/>
      <c r="HP103" s="294"/>
      <c r="HQ103" s="294"/>
      <c r="HR103" s="294"/>
      <c r="HS103" s="294"/>
    </row>
    <row r="104" spans="1:227" ht="15" customHeight="1">
      <c r="F104" s="5" t="s">
        <v>522</v>
      </c>
      <c r="H104" s="298"/>
      <c r="I104" s="298"/>
      <c r="J104" s="298"/>
      <c r="K104" s="298"/>
      <c r="L104" s="298"/>
      <c r="M104" s="298"/>
      <c r="N104" s="298"/>
      <c r="O104" s="299"/>
      <c r="P104" s="300"/>
      <c r="Q104" s="300"/>
      <c r="R104" s="300"/>
      <c r="S104" s="300"/>
      <c r="T104" s="301">
        <v>165.61227826256393</v>
      </c>
      <c r="U104" s="301">
        <v>178.16031993607064</v>
      </c>
      <c r="V104" s="301">
        <v>200.35024837466165</v>
      </c>
      <c r="W104" s="301">
        <v>220.47434719789962</v>
      </c>
      <c r="X104" s="301">
        <v>228.35428194710235</v>
      </c>
      <c r="Y104" s="301">
        <v>242.96055866134003</v>
      </c>
      <c r="Z104" s="301">
        <v>265.61152599936906</v>
      </c>
      <c r="AA104" s="301">
        <v>288.12198269134029</v>
      </c>
      <c r="AB104" s="301">
        <v>299.53057109936981</v>
      </c>
      <c r="AC104" s="301">
        <v>317.1021313045556</v>
      </c>
      <c r="AD104" s="301">
        <v>339.28100016243093</v>
      </c>
      <c r="AE104" s="301">
        <v>345.68512361829085</v>
      </c>
      <c r="AF104" s="301">
        <v>351.87923383858072</v>
      </c>
      <c r="AG104" s="301">
        <v>359.49252151024797</v>
      </c>
      <c r="AH104" s="301">
        <v>367.01355212940723</v>
      </c>
      <c r="AI104" s="301">
        <v>374.51674129285328</v>
      </c>
      <c r="AJ104" s="301">
        <v>396.82877957749815</v>
      </c>
      <c r="AL104" s="302">
        <v>165.61227826256393</v>
      </c>
      <c r="AM104" s="302">
        <v>178.16031993607064</v>
      </c>
      <c r="AN104" s="302">
        <v>200.35024837466165</v>
      </c>
      <c r="AO104" s="302">
        <v>220.47434719789962</v>
      </c>
      <c r="AP104" s="302">
        <v>228.35428194710235</v>
      </c>
      <c r="AQ104" s="302">
        <v>242.96055866134003</v>
      </c>
      <c r="AR104" s="302">
        <v>265.61152599936906</v>
      </c>
      <c r="AS104" s="302">
        <v>288.12198269134029</v>
      </c>
      <c r="AT104" s="302">
        <v>299.53057109936981</v>
      </c>
      <c r="AU104" s="302">
        <v>317.1021313045556</v>
      </c>
      <c r="AV104" s="302">
        <v>339.28100016243093</v>
      </c>
      <c r="AX104" s="301">
        <v>0</v>
      </c>
      <c r="AY104" s="301">
        <v>0</v>
      </c>
      <c r="AZ104" s="301">
        <v>0</v>
      </c>
      <c r="BA104" s="301">
        <v>0</v>
      </c>
      <c r="BB104" s="301">
        <v>0</v>
      </c>
      <c r="BC104" s="301">
        <v>0</v>
      </c>
      <c r="BD104" s="301">
        <v>0</v>
      </c>
      <c r="BE104" s="301">
        <v>0</v>
      </c>
      <c r="BF104" s="301">
        <v>0</v>
      </c>
      <c r="BG104" s="301">
        <v>0</v>
      </c>
      <c r="BH104" s="301">
        <v>0</v>
      </c>
      <c r="BJ104" s="301"/>
      <c r="BK104" s="301"/>
      <c r="BL104" s="301"/>
      <c r="BM104" s="301"/>
      <c r="BN104" s="301"/>
      <c r="BO104" s="301">
        <v>165.91311386130695</v>
      </c>
      <c r="BP104" s="301">
        <v>178.45419810241532</v>
      </c>
      <c r="BQ104" s="301">
        <v>200.53852273702179</v>
      </c>
      <c r="BR104" s="301">
        <v>220.63170245128765</v>
      </c>
      <c r="BS104" s="301">
        <v>228.93591847316483</v>
      </c>
      <c r="BT104" s="301">
        <v>243.71567215112901</v>
      </c>
      <c r="BU104" s="301">
        <v>266.58004346629616</v>
      </c>
      <c r="BV104" s="301">
        <v>289.31934868111051</v>
      </c>
      <c r="BW104" s="301">
        <v>300.81472098491207</v>
      </c>
      <c r="BX104" s="301">
        <v>318.60364431357141</v>
      </c>
      <c r="BY104" s="301">
        <v>341.07688815839202</v>
      </c>
      <c r="CA104" s="301"/>
      <c r="CB104" s="301"/>
      <c r="CC104" s="301">
        <v>0</v>
      </c>
      <c r="CD104" s="301">
        <v>0</v>
      </c>
      <c r="CE104" s="301">
        <v>0</v>
      </c>
      <c r="CF104" s="301">
        <v>-0.30083559874302068</v>
      </c>
      <c r="CG104" s="301">
        <v>-0.29387816634468322</v>
      </c>
      <c r="CH104" s="301">
        <v>-0.18827436236014705</v>
      </c>
      <c r="CI104" s="301">
        <v>-0.15735525338803313</v>
      </c>
      <c r="CJ104" s="301">
        <v>-0.58163652606248206</v>
      </c>
      <c r="CK104" s="301">
        <v>-0.75511348978898241</v>
      </c>
      <c r="CL104" s="301">
        <v>-0.96851746692709639</v>
      </c>
      <c r="CM104" s="301">
        <v>-1.1973659897702191</v>
      </c>
      <c r="CN104" s="301">
        <v>-1.2841498855422628</v>
      </c>
      <c r="CO104" s="301">
        <v>-1.5015130090158095</v>
      </c>
      <c r="CP104" s="301">
        <v>-1.7958879959610954</v>
      </c>
      <c r="CU104" s="301">
        <v>0</v>
      </c>
      <c r="CV104" s="301">
        <v>0</v>
      </c>
      <c r="CW104" s="301">
        <v>0</v>
      </c>
      <c r="CX104" s="301">
        <v>0</v>
      </c>
      <c r="CY104" s="301">
        <v>0</v>
      </c>
      <c r="CZ104" s="301">
        <v>0</v>
      </c>
      <c r="DA104" s="301">
        <v>0</v>
      </c>
      <c r="DB104" s="301">
        <v>567.8313905424576</v>
      </c>
      <c r="DC104" s="301">
        <v>680.64355146485798</v>
      </c>
      <c r="DD104" s="301">
        <v>116.88863883438941</v>
      </c>
      <c r="DE104" s="301">
        <v>139.26224528853209</v>
      </c>
      <c r="DF104" s="301">
        <v>174.63560995925238</v>
      </c>
      <c r="DG104" s="301">
        <v>192.34489230039864</v>
      </c>
      <c r="EB104" s="195"/>
      <c r="EC104" s="195"/>
      <c r="ED104" s="195"/>
      <c r="EE104" s="195"/>
      <c r="EF104" s="195"/>
      <c r="EG104" s="195"/>
      <c r="EH104" s="195"/>
      <c r="EI104" s="195"/>
      <c r="EJ104" s="195"/>
      <c r="EK104" s="195"/>
      <c r="EL104" s="195"/>
      <c r="EM104" s="195"/>
      <c r="EN104" s="195"/>
      <c r="EP104" s="303">
        <v>497.19567937263116</v>
      </c>
      <c r="EQ104" s="303">
        <v>567.8313905424576</v>
      </c>
      <c r="ER104" s="303">
        <v>606.33614028770364</v>
      </c>
      <c r="ES104" s="303">
        <v>626.19668642373938</v>
      </c>
      <c r="ET104" s="303">
        <v>643.48447984659504</v>
      </c>
      <c r="EU104" s="303">
        <v>662.73632949994555</v>
      </c>
      <c r="EV104" s="303">
        <v>682.16592074661958</v>
      </c>
      <c r="EW104" s="303">
        <v>702.98437963670813</v>
      </c>
      <c r="EX104" s="303">
        <v>725.01913108940948</v>
      </c>
      <c r="EY104" s="303">
        <v>745.65054786034182</v>
      </c>
      <c r="EZ104" s="303">
        <v>764.72863707990268</v>
      </c>
      <c r="FA104" s="303">
        <v>775.0207023414747</v>
      </c>
      <c r="FB104" s="303">
        <v>784.44374337851525</v>
      </c>
      <c r="FD104" s="303">
        <v>569.7758488450753</v>
      </c>
      <c r="FE104" s="304">
        <v>680.64355146485798</v>
      </c>
      <c r="FF104" s="303">
        <v>680.64355146485798</v>
      </c>
      <c r="FG104" s="303">
        <v>820.41917090421134</v>
      </c>
      <c r="FH104" s="303">
        <v>841.13732357768288</v>
      </c>
      <c r="FI104" s="303">
        <v>864.00424864536149</v>
      </c>
      <c r="FJ104" s="303">
        <v>887.79166922770219</v>
      </c>
      <c r="FK104" s="303">
        <v>933.87909357182173</v>
      </c>
      <c r="FL104" s="303">
        <v>963.05003909523577</v>
      </c>
      <c r="FM104" s="303">
        <v>993.31223333972684</v>
      </c>
      <c r="FO104" s="302"/>
      <c r="FP104" s="302">
        <v>116.88863883438941</v>
      </c>
      <c r="FQ104" s="302">
        <v>126.07534321500053</v>
      </c>
      <c r="FR104" s="302">
        <v>143.37959406709075</v>
      </c>
      <c r="FS104" s="302">
        <v>163.37694055459184</v>
      </c>
      <c r="FT104" s="302">
        <v>208.90408291152465</v>
      </c>
      <c r="FU104" s="302">
        <v>222.46500808919222</v>
      </c>
      <c r="FV104" s="302">
        <v>238.79389012630651</v>
      </c>
      <c r="FW104" s="302">
        <v>244.77851036055503</v>
      </c>
      <c r="FX104" s="302">
        <v>253.92779478245691</v>
      </c>
      <c r="FY104" s="302">
        <v>262.88247078565593</v>
      </c>
      <c r="GA104" s="302">
        <v>116.88863883438941</v>
      </c>
      <c r="GB104" s="302">
        <v>126.07534321500053</v>
      </c>
      <c r="GC104" s="302">
        <v>143.37959406709075</v>
      </c>
      <c r="GD104" s="302">
        <v>163.37694055459184</v>
      </c>
      <c r="GE104" s="302">
        <v>208.90408291152465</v>
      </c>
      <c r="GF104" s="302">
        <v>222.46500808919222</v>
      </c>
      <c r="GG104" s="302">
        <v>238.79389012630651</v>
      </c>
      <c r="GH104" s="302">
        <v>244.77851036055503</v>
      </c>
      <c r="GI104" s="302">
        <v>253.92779478245691</v>
      </c>
      <c r="GJ104" s="302">
        <v>262.88247078565593</v>
      </c>
      <c r="GL104" s="302">
        <v>148.03628232802646</v>
      </c>
      <c r="GM104" s="302">
        <v>139.26224528853209</v>
      </c>
      <c r="GN104" s="302">
        <v>142.99178779508534</v>
      </c>
      <c r="GO104" s="302">
        <v>157.36414707969777</v>
      </c>
      <c r="GP104" s="302">
        <v>204.63091023440677</v>
      </c>
      <c r="GQ104" s="302">
        <v>214.57372571165047</v>
      </c>
      <c r="GR104" s="302">
        <v>225.75757446270973</v>
      </c>
      <c r="GS104" s="302">
        <v>229.32713321432104</v>
      </c>
      <c r="GT104" s="302">
        <v>237.13340652048461</v>
      </c>
      <c r="GU104" s="302">
        <v>247.9118078764136</v>
      </c>
      <c r="GW104" s="302"/>
      <c r="GX104" s="302">
        <v>174.63560995925238</v>
      </c>
      <c r="GY104" s="302">
        <v>192.34489230039864</v>
      </c>
      <c r="GZ104" s="302">
        <v>222.14760737222616</v>
      </c>
      <c r="HA104" s="302">
        <v>234.88547100582761</v>
      </c>
      <c r="HB104" s="302">
        <v>248.96976695145645</v>
      </c>
      <c r="HC104" s="302">
        <v>249.7502127276509</v>
      </c>
      <c r="HD104" s="302">
        <v>262.87848987466953</v>
      </c>
      <c r="HE104" s="302">
        <v>279.11379244596105</v>
      </c>
      <c r="HF104" s="302">
        <v>306.15279946601976</v>
      </c>
      <c r="HH104" s="301"/>
      <c r="HI104" s="301"/>
      <c r="HJ104" s="301">
        <v>115.8916436671569</v>
      </c>
      <c r="HK104" s="301">
        <v>119.95665690872219</v>
      </c>
      <c r="HL104" s="301">
        <v>135.24420878564686</v>
      </c>
      <c r="HM104" s="301">
        <v>152.87360064985023</v>
      </c>
      <c r="HN104" s="301">
        <v>199.74458255156995</v>
      </c>
      <c r="HO104" s="301">
        <v>210.38629189095465</v>
      </c>
      <c r="HP104" s="301">
        <v>223.52976815604521</v>
      </c>
      <c r="HQ104" s="301">
        <v>228.83229113264585</v>
      </c>
      <c r="HR104" s="301">
        <v>237.27454270831177</v>
      </c>
      <c r="HS104" s="301">
        <v>245.09670465041631</v>
      </c>
    </row>
    <row r="105" spans="1:227" ht="15" customHeight="1">
      <c r="F105" s="5" t="s">
        <v>523</v>
      </c>
      <c r="H105" s="298"/>
      <c r="I105" s="298"/>
      <c r="J105" s="298"/>
      <c r="K105" s="298"/>
      <c r="L105" s="298"/>
      <c r="M105" s="298"/>
      <c r="N105" s="298"/>
      <c r="O105" s="299"/>
      <c r="P105" s="300"/>
      <c r="Q105" s="300"/>
      <c r="R105" s="300"/>
      <c r="S105" s="300"/>
      <c r="T105" s="301">
        <v>34.41644490371403</v>
      </c>
      <c r="U105" s="301">
        <v>30.375857656655125</v>
      </c>
      <c r="V105" s="301">
        <v>40.39092232433913</v>
      </c>
      <c r="W105" s="301">
        <v>45.874731439941769</v>
      </c>
      <c r="X105" s="301">
        <v>57.523982609482431</v>
      </c>
      <c r="Y105" s="301">
        <v>67.310635018008782</v>
      </c>
      <c r="Z105" s="301">
        <v>75.825439085942122</v>
      </c>
      <c r="AA105" s="301">
        <v>81.049221887798637</v>
      </c>
      <c r="AB105" s="301">
        <v>85.072287741837243</v>
      </c>
      <c r="AC105" s="301">
        <v>90.600957328588379</v>
      </c>
      <c r="AD105" s="301">
        <v>94.762570692834672</v>
      </c>
      <c r="AE105" s="301">
        <v>98.724801132580737</v>
      </c>
      <c r="AF105" s="301">
        <v>106.9987849184101</v>
      </c>
      <c r="AG105" s="301">
        <v>112.51108188067373</v>
      </c>
      <c r="AH105" s="301">
        <v>117.65054515086558</v>
      </c>
      <c r="AI105" s="301">
        <v>123.43853972687818</v>
      </c>
      <c r="AJ105" s="301">
        <v>129.54865907041474</v>
      </c>
      <c r="AL105" s="302">
        <v>34.41644490371403</v>
      </c>
      <c r="AM105" s="302">
        <v>30.375857656655125</v>
      </c>
      <c r="AN105" s="302">
        <v>40.39092232433913</v>
      </c>
      <c r="AO105" s="302">
        <v>45.874731439941769</v>
      </c>
      <c r="AP105" s="302">
        <v>57.523982609482431</v>
      </c>
      <c r="AQ105" s="302">
        <v>67.310635018008782</v>
      </c>
      <c r="AR105" s="302">
        <v>75.825439085942122</v>
      </c>
      <c r="AS105" s="302">
        <v>81.049221887798637</v>
      </c>
      <c r="AT105" s="302">
        <v>85.072287741837243</v>
      </c>
      <c r="AU105" s="302">
        <v>90.600957328588379</v>
      </c>
      <c r="AV105" s="302">
        <v>94.762570692834672</v>
      </c>
      <c r="AX105" s="301">
        <v>0</v>
      </c>
      <c r="AY105" s="301">
        <v>0</v>
      </c>
      <c r="AZ105" s="301">
        <v>0</v>
      </c>
      <c r="BA105" s="301">
        <v>0</v>
      </c>
      <c r="BB105" s="301">
        <v>0</v>
      </c>
      <c r="BC105" s="301">
        <v>0</v>
      </c>
      <c r="BD105" s="301">
        <v>0</v>
      </c>
      <c r="BE105" s="301">
        <v>0</v>
      </c>
      <c r="BF105" s="301">
        <v>0</v>
      </c>
      <c r="BG105" s="301">
        <v>0</v>
      </c>
      <c r="BH105" s="301">
        <v>0</v>
      </c>
      <c r="BJ105" s="301"/>
      <c r="BK105" s="301"/>
      <c r="BL105" s="301"/>
      <c r="BM105" s="301"/>
      <c r="BN105" s="301"/>
      <c r="BO105" s="301">
        <v>34.41644490371403</v>
      </c>
      <c r="BP105" s="301">
        <v>30.375857656655125</v>
      </c>
      <c r="BQ105" s="301">
        <v>40.39092232433913</v>
      </c>
      <c r="BR105" s="301">
        <v>45.874731439941769</v>
      </c>
      <c r="BS105" s="301">
        <v>57.523982609482431</v>
      </c>
      <c r="BT105" s="301">
        <v>67.310635018008782</v>
      </c>
      <c r="BU105" s="301">
        <v>75.825439085942122</v>
      </c>
      <c r="BV105" s="301">
        <v>81.049221887798637</v>
      </c>
      <c r="BW105" s="301">
        <v>85.072287741837243</v>
      </c>
      <c r="BX105" s="301">
        <v>90.600957328588379</v>
      </c>
      <c r="BY105" s="301">
        <v>94.762570692834672</v>
      </c>
      <c r="CA105" s="301"/>
      <c r="CB105" s="301"/>
      <c r="CC105" s="301">
        <v>0</v>
      </c>
      <c r="CD105" s="301">
        <v>0</v>
      </c>
      <c r="CE105" s="301">
        <v>0</v>
      </c>
      <c r="CF105" s="301">
        <v>0</v>
      </c>
      <c r="CG105" s="301">
        <v>0</v>
      </c>
      <c r="CH105" s="301">
        <v>0</v>
      </c>
      <c r="CI105" s="301">
        <v>0</v>
      </c>
      <c r="CJ105" s="301">
        <v>0</v>
      </c>
      <c r="CK105" s="301">
        <v>0</v>
      </c>
      <c r="CL105" s="301">
        <v>0</v>
      </c>
      <c r="CM105" s="301">
        <v>0</v>
      </c>
      <c r="CN105" s="301">
        <v>0</v>
      </c>
      <c r="CO105" s="301">
        <v>0</v>
      </c>
      <c r="CP105" s="301">
        <v>0</v>
      </c>
      <c r="CU105" s="301">
        <v>0</v>
      </c>
      <c r="CV105" s="301">
        <v>0</v>
      </c>
      <c r="CW105" s="301">
        <v>0</v>
      </c>
      <c r="CX105" s="301">
        <v>0</v>
      </c>
      <c r="CY105" s="301">
        <v>0</v>
      </c>
      <c r="CZ105" s="301">
        <v>0</v>
      </c>
      <c r="DA105" s="301">
        <v>0</v>
      </c>
      <c r="DB105" s="301">
        <v>0</v>
      </c>
      <c r="DC105" s="301">
        <v>0</v>
      </c>
      <c r="DD105" s="301">
        <v>50.562963265558245</v>
      </c>
      <c r="DE105" s="301">
        <v>44.641920896017062</v>
      </c>
      <c r="DF105" s="301">
        <v>46.076179112192953</v>
      </c>
      <c r="DG105" s="301">
        <v>27.992209692599303</v>
      </c>
      <c r="EB105" s="195"/>
      <c r="EC105" s="195"/>
      <c r="ED105" s="195"/>
      <c r="EE105" s="195"/>
      <c r="EF105" s="195"/>
      <c r="EG105" s="195"/>
      <c r="EH105" s="195"/>
      <c r="EI105" s="195"/>
      <c r="EJ105" s="195"/>
      <c r="EK105" s="195"/>
      <c r="EL105" s="195"/>
      <c r="EM105" s="195"/>
      <c r="EN105" s="195"/>
      <c r="FO105" s="302"/>
      <c r="FP105" s="302">
        <v>50.562963265558245</v>
      </c>
      <c r="FQ105" s="302">
        <v>52.892271255753265</v>
      </c>
      <c r="FR105" s="302">
        <v>55.629037476257416</v>
      </c>
      <c r="FS105" s="302">
        <v>57.197215117506268</v>
      </c>
      <c r="FT105" s="302">
        <v>59.180712273378603</v>
      </c>
      <c r="FU105" s="302">
        <v>61.926145976975455</v>
      </c>
      <c r="FV105" s="302">
        <v>62.568869101470966</v>
      </c>
      <c r="FW105" s="302">
        <v>78.245328170001855</v>
      </c>
      <c r="FX105" s="302">
        <v>89.369825676946405</v>
      </c>
      <c r="FY105" s="302">
        <v>95.307404539081773</v>
      </c>
      <c r="GA105" s="302">
        <v>50.562963265558245</v>
      </c>
      <c r="GB105" s="302">
        <v>52.892271255753265</v>
      </c>
      <c r="GC105" s="302">
        <v>55.629037476257416</v>
      </c>
      <c r="GD105" s="302">
        <v>57.197215117506268</v>
      </c>
      <c r="GE105" s="302">
        <v>59.180712273378603</v>
      </c>
      <c r="GF105" s="302">
        <v>61.926145976975455</v>
      </c>
      <c r="GG105" s="302">
        <v>62.568869101470966</v>
      </c>
      <c r="GH105" s="302">
        <v>78.245328170001855</v>
      </c>
      <c r="GI105" s="302">
        <v>89.369825676946405</v>
      </c>
      <c r="GJ105" s="302">
        <v>95.307404539081773</v>
      </c>
      <c r="GL105" s="302">
        <v>-13.719504665095025</v>
      </c>
      <c r="GM105" s="302">
        <v>44.641920896017062</v>
      </c>
      <c r="GN105" s="302">
        <v>47.105384277610476</v>
      </c>
      <c r="GO105" s="302">
        <v>50.095621261951869</v>
      </c>
      <c r="GP105" s="302">
        <v>56.455146330604137</v>
      </c>
      <c r="GQ105" s="302">
        <v>59.530664033107186</v>
      </c>
      <c r="GR105" s="302">
        <v>62.046547146829177</v>
      </c>
      <c r="GS105" s="302">
        <v>77.77574916393749</v>
      </c>
      <c r="GT105" s="302">
        <v>88.920909393711057</v>
      </c>
      <c r="GU105" s="302">
        <v>94.666305959803424</v>
      </c>
      <c r="GW105" s="302"/>
      <c r="GX105" s="302">
        <v>46.076179112192953</v>
      </c>
      <c r="GY105" s="302">
        <v>27.992209692599303</v>
      </c>
      <c r="GZ105" s="302">
        <v>38.691595714713557</v>
      </c>
      <c r="HA105" s="302">
        <v>37.494750219277243</v>
      </c>
      <c r="HB105" s="302">
        <v>38.779974413335331</v>
      </c>
      <c r="HC105" s="302">
        <v>58.160188415890488</v>
      </c>
      <c r="HD105" s="302">
        <v>74.131742342497006</v>
      </c>
      <c r="HE105" s="302">
        <v>81.226909396767468</v>
      </c>
      <c r="HF105" s="302">
        <v>86.990397045175058</v>
      </c>
      <c r="HH105" s="301"/>
      <c r="HI105" s="301"/>
      <c r="HJ105" s="301">
        <v>50.562963265558245</v>
      </c>
      <c r="HK105" s="301">
        <v>52.892271255753265</v>
      </c>
      <c r="HL105" s="301">
        <v>55.629037476257416</v>
      </c>
      <c r="HM105" s="301">
        <v>57.197215117506268</v>
      </c>
      <c r="HN105" s="301">
        <v>59.180712273378603</v>
      </c>
      <c r="HO105" s="301">
        <v>61.926145976975455</v>
      </c>
      <c r="HP105" s="301">
        <v>62.568869101470966</v>
      </c>
      <c r="HQ105" s="301">
        <v>78.245328170001855</v>
      </c>
      <c r="HR105" s="301">
        <v>89.369825676946405</v>
      </c>
      <c r="HS105" s="301">
        <v>95.307404539081773</v>
      </c>
    </row>
    <row r="106" spans="1:227" ht="15" customHeight="1">
      <c r="F106" s="5" t="s">
        <v>524</v>
      </c>
      <c r="H106" s="305"/>
      <c r="I106" s="305"/>
      <c r="J106" s="305"/>
      <c r="K106" s="305"/>
      <c r="L106" s="305"/>
      <c r="M106" s="305"/>
      <c r="N106" s="305"/>
      <c r="O106" s="306"/>
      <c r="P106" s="307"/>
      <c r="Q106" s="307"/>
      <c r="R106" s="307"/>
      <c r="S106" s="307"/>
      <c r="T106" s="301">
        <v>99.854657966835802</v>
      </c>
      <c r="U106" s="301">
        <v>97.484154026691797</v>
      </c>
      <c r="V106" s="301">
        <v>103.96047710394267</v>
      </c>
      <c r="W106" s="301">
        <v>108.99237311597322</v>
      </c>
      <c r="X106" s="301">
        <v>117.05446005214374</v>
      </c>
      <c r="Y106" s="301">
        <v>124.85005023090656</v>
      </c>
      <c r="Z106" s="301">
        <v>134.05237771807219</v>
      </c>
      <c r="AA106" s="301">
        <v>143.07960933343188</v>
      </c>
      <c r="AB106" s="301">
        <v>151.70551479645698</v>
      </c>
      <c r="AC106" s="301">
        <v>160.88046953234166</v>
      </c>
      <c r="AD106" s="301">
        <v>170.64134632470544</v>
      </c>
      <c r="AE106" s="301">
        <v>181.02761522194717</v>
      </c>
      <c r="AF106" s="301">
        <v>191.79084273299307</v>
      </c>
      <c r="AG106" s="301">
        <v>202.81639819988254</v>
      </c>
      <c r="AH106" s="301">
        <v>214.49375237323338</v>
      </c>
      <c r="AI106" s="301">
        <v>226.86253165368666</v>
      </c>
      <c r="AJ106" s="301">
        <v>239.964836314488</v>
      </c>
      <c r="AL106" s="302">
        <v>99.854657966835802</v>
      </c>
      <c r="AM106" s="302">
        <v>97.484154026691797</v>
      </c>
      <c r="AN106" s="302">
        <v>103.96047710394267</v>
      </c>
      <c r="AO106" s="302">
        <v>108.99237311597322</v>
      </c>
      <c r="AP106" s="302">
        <v>117.05446005214374</v>
      </c>
      <c r="AQ106" s="302">
        <v>124.85005023090656</v>
      </c>
      <c r="AR106" s="302">
        <v>134.05237771807219</v>
      </c>
      <c r="AS106" s="302">
        <v>143.07960933343188</v>
      </c>
      <c r="AT106" s="302">
        <v>151.70551479645698</v>
      </c>
      <c r="AU106" s="302">
        <v>160.88046953234166</v>
      </c>
      <c r="AV106" s="302">
        <v>170.64134632470544</v>
      </c>
      <c r="AX106" s="301">
        <v>0</v>
      </c>
      <c r="AY106" s="301">
        <v>0</v>
      </c>
      <c r="AZ106" s="301">
        <v>0</v>
      </c>
      <c r="BA106" s="301">
        <v>0</v>
      </c>
      <c r="BB106" s="301">
        <v>0</v>
      </c>
      <c r="BC106" s="301">
        <v>0</v>
      </c>
      <c r="BD106" s="301">
        <v>0</v>
      </c>
      <c r="BE106" s="301">
        <v>0</v>
      </c>
      <c r="BF106" s="301">
        <v>0</v>
      </c>
      <c r="BG106" s="301">
        <v>0</v>
      </c>
      <c r="BH106" s="301">
        <v>0</v>
      </c>
      <c r="BJ106" s="301"/>
      <c r="BK106" s="301"/>
      <c r="BL106" s="301"/>
      <c r="BM106" s="301"/>
      <c r="BN106" s="301"/>
      <c r="BO106" s="301">
        <v>99.854657966835802</v>
      </c>
      <c r="BP106" s="301">
        <v>97.484154026691797</v>
      </c>
      <c r="BQ106" s="301">
        <v>103.96047710394267</v>
      </c>
      <c r="BR106" s="301">
        <v>108.99237311597322</v>
      </c>
      <c r="BS106" s="301">
        <v>117.05446005214374</v>
      </c>
      <c r="BT106" s="301">
        <v>124.85005023090656</v>
      </c>
      <c r="BU106" s="301">
        <v>134.05237771807219</v>
      </c>
      <c r="BV106" s="301">
        <v>143.07960933343188</v>
      </c>
      <c r="BW106" s="301">
        <v>151.70551479645698</v>
      </c>
      <c r="BX106" s="301">
        <v>160.88046953234166</v>
      </c>
      <c r="BY106" s="301">
        <v>170.64134632470544</v>
      </c>
      <c r="CA106" s="301"/>
      <c r="CB106" s="301"/>
      <c r="CC106" s="301">
        <v>0</v>
      </c>
      <c r="CD106" s="301">
        <v>0</v>
      </c>
      <c r="CE106" s="301">
        <v>0</v>
      </c>
      <c r="CF106" s="301">
        <v>0</v>
      </c>
      <c r="CG106" s="301">
        <v>0</v>
      </c>
      <c r="CH106" s="301">
        <v>0</v>
      </c>
      <c r="CI106" s="301">
        <v>0</v>
      </c>
      <c r="CJ106" s="301">
        <v>0</v>
      </c>
      <c r="CK106" s="301">
        <v>0</v>
      </c>
      <c r="CL106" s="301">
        <v>0</v>
      </c>
      <c r="CM106" s="301">
        <v>0</v>
      </c>
      <c r="CN106" s="301">
        <v>0</v>
      </c>
      <c r="CO106" s="301">
        <v>0</v>
      </c>
      <c r="CP106" s="301">
        <v>0</v>
      </c>
      <c r="CU106" s="301">
        <v>0</v>
      </c>
      <c r="CV106" s="301">
        <v>0</v>
      </c>
      <c r="CW106" s="301">
        <v>0</v>
      </c>
      <c r="CX106" s="301">
        <v>0</v>
      </c>
      <c r="CY106" s="301">
        <v>0</v>
      </c>
      <c r="CZ106" s="301">
        <v>0</v>
      </c>
      <c r="DA106" s="301">
        <v>0</v>
      </c>
      <c r="DB106" s="301">
        <v>0</v>
      </c>
      <c r="DC106" s="301">
        <v>0</v>
      </c>
      <c r="DD106" s="301">
        <v>83.675399945666769</v>
      </c>
      <c r="DE106" s="301">
        <v>96.492426721324833</v>
      </c>
      <c r="DF106" s="301">
        <v>103.09811211752098</v>
      </c>
      <c r="DG106" s="301">
        <v>117.686454363024</v>
      </c>
      <c r="EB106" s="195"/>
      <c r="EC106" s="195"/>
      <c r="ED106" s="195"/>
      <c r="EE106" s="195"/>
      <c r="EF106" s="195"/>
      <c r="EG106" s="195"/>
      <c r="EH106" s="195"/>
      <c r="EI106" s="195"/>
      <c r="EJ106" s="195"/>
      <c r="EK106" s="195"/>
      <c r="EL106" s="195"/>
      <c r="EM106" s="195"/>
      <c r="EN106" s="195"/>
      <c r="FO106" s="302"/>
      <c r="FP106" s="302">
        <v>83.675399945666769</v>
      </c>
      <c r="FQ106" s="302">
        <v>96.492426721324833</v>
      </c>
      <c r="FR106" s="302">
        <v>103.23520166840285</v>
      </c>
      <c r="FS106" s="302">
        <v>105.19338204334493</v>
      </c>
      <c r="FT106" s="302">
        <v>111.57058485473796</v>
      </c>
      <c r="FU106" s="302">
        <v>121.05955122479008</v>
      </c>
      <c r="FV106" s="302">
        <v>128.98041622838468</v>
      </c>
      <c r="FW106" s="302">
        <v>137.25365892150771</v>
      </c>
      <c r="FX106" s="302">
        <v>145.94090224200511</v>
      </c>
      <c r="FY106" s="302">
        <v>155.02654287721589</v>
      </c>
      <c r="GA106" s="302">
        <v>83.675399945666769</v>
      </c>
      <c r="GB106" s="302">
        <v>96.492426721324833</v>
      </c>
      <c r="GC106" s="302">
        <v>103.23520166840285</v>
      </c>
      <c r="GD106" s="302">
        <v>105.19338204334493</v>
      </c>
      <c r="GE106" s="302">
        <v>111.57058485473796</v>
      </c>
      <c r="GF106" s="302">
        <v>121.05955122479008</v>
      </c>
      <c r="GG106" s="302">
        <v>128.98041622838468</v>
      </c>
      <c r="GH106" s="302">
        <v>137.25365892150771</v>
      </c>
      <c r="GI106" s="302">
        <v>145.94090224200511</v>
      </c>
      <c r="GJ106" s="302">
        <v>155.02654287721589</v>
      </c>
      <c r="GL106" s="302">
        <v>83.675399945666769</v>
      </c>
      <c r="GM106" s="302">
        <v>96.492426721324833</v>
      </c>
      <c r="GN106" s="302">
        <v>103.23520166840285</v>
      </c>
      <c r="GO106" s="302">
        <v>105.19338204334493</v>
      </c>
      <c r="GP106" s="302">
        <v>111.57058485473796</v>
      </c>
      <c r="GQ106" s="302">
        <v>121.05955122479008</v>
      </c>
      <c r="GR106" s="302">
        <v>128.98041622838468</v>
      </c>
      <c r="GS106" s="302">
        <v>137.25365892150771</v>
      </c>
      <c r="GT106" s="302">
        <v>145.94090224200511</v>
      </c>
      <c r="GU106" s="302">
        <v>155.02654287721589</v>
      </c>
      <c r="GW106" s="302"/>
      <c r="GX106" s="302">
        <v>103.09811211752098</v>
      </c>
      <c r="GY106" s="302">
        <v>117.686454363024</v>
      </c>
      <c r="GZ106" s="302">
        <v>122.19412245724872</v>
      </c>
      <c r="HA106" s="302">
        <v>128.23311294255058</v>
      </c>
      <c r="HB106" s="302">
        <v>136.87686165514842</v>
      </c>
      <c r="HC106" s="302">
        <v>146.10215173808797</v>
      </c>
      <c r="HD106" s="302">
        <v>155.8912917344131</v>
      </c>
      <c r="HE106" s="302">
        <v>166.46797261968496</v>
      </c>
      <c r="HF106" s="302">
        <v>177.11598398012532</v>
      </c>
      <c r="HH106" s="301"/>
      <c r="HI106" s="301"/>
      <c r="HJ106" s="301">
        <v>83.675399945666769</v>
      </c>
      <c r="HK106" s="301">
        <v>96.492426721324833</v>
      </c>
      <c r="HL106" s="301">
        <v>103.23520166840285</v>
      </c>
      <c r="HM106" s="301">
        <v>105.19338204334493</v>
      </c>
      <c r="HN106" s="301">
        <v>111.57058485473796</v>
      </c>
      <c r="HO106" s="301">
        <v>121.05955122479008</v>
      </c>
      <c r="HP106" s="301">
        <v>128.98041622838468</v>
      </c>
      <c r="HQ106" s="301">
        <v>137.25365892150771</v>
      </c>
      <c r="HR106" s="301">
        <v>145.94090224200511</v>
      </c>
      <c r="HS106" s="301">
        <v>155.02654287721589</v>
      </c>
    </row>
    <row r="107" spans="1:227" s="29" customFormat="1" ht="15" customHeight="1">
      <c r="A107" s="257"/>
      <c r="B107" s="257"/>
      <c r="C107" s="277"/>
      <c r="D107" s="258"/>
      <c r="E107" s="308" t="s">
        <v>525</v>
      </c>
      <c r="F107" s="308"/>
      <c r="G107" s="308"/>
      <c r="H107" s="308"/>
      <c r="I107" s="308"/>
      <c r="J107" s="308"/>
      <c r="K107" s="308"/>
      <c r="L107" s="308"/>
      <c r="M107" s="308"/>
      <c r="N107" s="308"/>
      <c r="O107" s="309"/>
      <c r="P107" s="310"/>
      <c r="Q107" s="310"/>
      <c r="R107" s="310"/>
      <c r="S107" s="310"/>
      <c r="T107" s="310">
        <v>26.679192593781359</v>
      </c>
      <c r="U107" s="310">
        <v>29.187816462531931</v>
      </c>
      <c r="V107" s="310">
        <v>30.797127453927661</v>
      </c>
      <c r="W107" s="310">
        <v>31.56705564027585</v>
      </c>
      <c r="X107" s="310">
        <v>32.356232031282744</v>
      </c>
      <c r="Y107" s="310">
        <v>33.165137832064808</v>
      </c>
      <c r="Z107" s="310">
        <v>33.994266277866423</v>
      </c>
      <c r="AA107" s="310">
        <v>34.844122934813079</v>
      </c>
      <c r="AB107" s="310">
        <v>35.7152260081834</v>
      </c>
      <c r="AC107" s="310">
        <v>36.608106658387982</v>
      </c>
      <c r="AD107" s="310">
        <v>37.523309324847681</v>
      </c>
      <c r="AE107" s="310">
        <v>38.461392057968872</v>
      </c>
      <c r="AF107" s="310">
        <v>39.422926859418091</v>
      </c>
      <c r="AG107" s="310">
        <v>40.408500030903539</v>
      </c>
      <c r="AH107" s="310">
        <v>41.418712531676121</v>
      </c>
      <c r="AI107" s="310">
        <v>42.454180344968023</v>
      </c>
      <c r="AJ107" s="310">
        <v>43.515534853592222</v>
      </c>
      <c r="AL107" s="311">
        <v>26.679192593781359</v>
      </c>
      <c r="AM107" s="311">
        <v>29.187816462531931</v>
      </c>
      <c r="AN107" s="311">
        <v>30.797127453927661</v>
      </c>
      <c r="AO107" s="311">
        <v>31.56705564027585</v>
      </c>
      <c r="AP107" s="311">
        <v>32.356232031282744</v>
      </c>
      <c r="AQ107" s="311">
        <v>33.165137832064808</v>
      </c>
      <c r="AR107" s="311">
        <v>33.994266277866423</v>
      </c>
      <c r="AS107" s="311">
        <v>34.844122934813079</v>
      </c>
      <c r="AT107" s="311">
        <v>35.7152260081834</v>
      </c>
      <c r="AU107" s="311">
        <v>36.608106658387982</v>
      </c>
      <c r="AV107" s="311">
        <v>37.523309324847681</v>
      </c>
      <c r="AW107" s="259"/>
      <c r="AX107" s="310">
        <v>0</v>
      </c>
      <c r="AY107" s="310">
        <v>0</v>
      </c>
      <c r="AZ107" s="310">
        <v>0</v>
      </c>
      <c r="BA107" s="310">
        <v>0</v>
      </c>
      <c r="BB107" s="310">
        <v>0</v>
      </c>
      <c r="BC107" s="310">
        <v>0</v>
      </c>
      <c r="BD107" s="310">
        <v>0</v>
      </c>
      <c r="BE107" s="310">
        <v>0</v>
      </c>
      <c r="BF107" s="310">
        <v>0</v>
      </c>
      <c r="BG107" s="310">
        <v>0</v>
      </c>
      <c r="BH107" s="310">
        <v>0</v>
      </c>
      <c r="BJ107" s="310"/>
      <c r="BK107" s="310"/>
      <c r="BL107" s="310"/>
      <c r="BM107" s="310"/>
      <c r="BN107" s="310"/>
      <c r="BO107" s="310">
        <v>26.679192593781359</v>
      </c>
      <c r="BP107" s="310">
        <v>30.044248783612673</v>
      </c>
      <c r="BQ107" s="310">
        <v>31.69620938123526</v>
      </c>
      <c r="BR107" s="310">
        <v>32.488614615766139</v>
      </c>
      <c r="BS107" s="310">
        <v>33.300829981160291</v>
      </c>
      <c r="BT107" s="310">
        <v>34.133350730689294</v>
      </c>
      <c r="BU107" s="310">
        <v>34.986684498956521</v>
      </c>
      <c r="BV107" s="35">
        <v>35.861351611430429</v>
      </c>
      <c r="BW107" s="35">
        <v>36.757885401716187</v>
      </c>
      <c r="BX107" s="35">
        <v>37.676832536759086</v>
      </c>
      <c r="BY107" s="35">
        <v>38.618753350178061</v>
      </c>
      <c r="BZ107" s="259"/>
      <c r="CA107" s="310"/>
      <c r="CB107" s="310"/>
      <c r="CC107" s="310">
        <v>0</v>
      </c>
      <c r="CD107" s="310">
        <v>0</v>
      </c>
      <c r="CE107" s="310">
        <v>0</v>
      </c>
      <c r="CF107" s="310">
        <v>0</v>
      </c>
      <c r="CG107" s="310">
        <v>-0.8564323210807423</v>
      </c>
      <c r="CH107" s="310">
        <v>-0.89908192730759851</v>
      </c>
      <c r="CI107" s="310">
        <v>-0.92155897549028865</v>
      </c>
      <c r="CJ107" s="310">
        <v>-0.94459794987754719</v>
      </c>
      <c r="CK107" s="310">
        <v>-0.96821289862448623</v>
      </c>
      <c r="CL107" s="310">
        <v>-0.99241822109009803</v>
      </c>
      <c r="CM107" s="310">
        <v>-1.0172286766173499</v>
      </c>
      <c r="CN107" s="310">
        <v>-1.0426593935327872</v>
      </c>
      <c r="CO107" s="310">
        <v>-1.0687258783711044</v>
      </c>
      <c r="CP107" s="310">
        <v>-1.0954440253303801</v>
      </c>
      <c r="CR107" s="261"/>
      <c r="CU107" s="310">
        <v>0</v>
      </c>
      <c r="CV107" s="310">
        <v>0</v>
      </c>
      <c r="CW107" s="310">
        <v>0</v>
      </c>
      <c r="CX107" s="310">
        <v>0</v>
      </c>
      <c r="CY107" s="310">
        <v>0</v>
      </c>
      <c r="CZ107" s="310">
        <v>0</v>
      </c>
      <c r="DA107" s="310">
        <v>0</v>
      </c>
      <c r="DB107" s="310">
        <v>0</v>
      </c>
      <c r="DC107" s="310">
        <v>0</v>
      </c>
      <c r="DD107" s="310">
        <v>22</v>
      </c>
      <c r="DE107" s="310">
        <v>22.401566538875944</v>
      </c>
      <c r="DF107" s="310">
        <v>26.229981945822072</v>
      </c>
      <c r="DG107" s="310">
        <v>27.147989974844137</v>
      </c>
      <c r="DS107" s="5"/>
      <c r="DT107" s="5"/>
      <c r="DV107" s="5"/>
      <c r="DW107" s="5"/>
      <c r="DX107" s="5"/>
      <c r="DY107" s="5"/>
      <c r="DZ107" s="5"/>
      <c r="EA107" s="5"/>
      <c r="EB107" s="195"/>
      <c r="EC107" s="195"/>
      <c r="ED107" s="195"/>
      <c r="EE107" s="195"/>
      <c r="EF107" s="195"/>
      <c r="EG107" s="195"/>
      <c r="EH107" s="195"/>
      <c r="EI107" s="195"/>
      <c r="EJ107" s="195"/>
      <c r="EK107" s="195"/>
      <c r="EL107" s="195"/>
      <c r="EM107" s="195"/>
      <c r="EN107" s="195"/>
      <c r="EO107" s="5"/>
      <c r="FN107" s="5"/>
      <c r="FO107" s="313"/>
      <c r="FP107" s="313">
        <v>22</v>
      </c>
      <c r="FQ107" s="313">
        <v>22.77</v>
      </c>
      <c r="FR107" s="313">
        <v>23.566949999999999</v>
      </c>
      <c r="FS107" s="313">
        <v>24.391793249999996</v>
      </c>
      <c r="FT107" s="313">
        <v>25.245506013749992</v>
      </c>
      <c r="FU107" s="313">
        <v>26.129098724231241</v>
      </c>
      <c r="FV107" s="313">
        <v>27.043617179579332</v>
      </c>
      <c r="FW107" s="313">
        <v>27.990143780864607</v>
      </c>
      <c r="FX107" s="313">
        <v>28.969798813194867</v>
      </c>
      <c r="FY107" s="313">
        <v>29.983741771656685</v>
      </c>
      <c r="FZ107" s="5"/>
      <c r="GA107" s="313">
        <v>22</v>
      </c>
      <c r="GB107" s="313">
        <v>22.77</v>
      </c>
      <c r="GC107" s="313">
        <v>23.566949999999999</v>
      </c>
      <c r="GD107" s="313">
        <v>24.391793249999996</v>
      </c>
      <c r="GE107" s="313">
        <v>25.245506013749992</v>
      </c>
      <c r="GF107" s="313">
        <v>26.129098724231241</v>
      </c>
      <c r="GG107" s="313">
        <v>27.043617179579332</v>
      </c>
      <c r="GH107" s="313">
        <v>27.990143780864607</v>
      </c>
      <c r="GI107" s="313">
        <v>28.969798813194867</v>
      </c>
      <c r="GJ107" s="313">
        <v>29.983741771656685</v>
      </c>
      <c r="GL107" s="311">
        <v>22</v>
      </c>
      <c r="GM107" s="311">
        <v>22.401566538875944</v>
      </c>
      <c r="GN107" s="311">
        <v>23.160845121863616</v>
      </c>
      <c r="GO107" s="311">
        <v>23.971474701128841</v>
      </c>
      <c r="GP107" s="311">
        <v>24.81047631566835</v>
      </c>
      <c r="GQ107" s="311">
        <v>25.678842986716742</v>
      </c>
      <c r="GR107" s="311">
        <v>26.577602491251824</v>
      </c>
      <c r="GS107" s="311">
        <v>27.507818578445637</v>
      </c>
      <c r="GT107" s="311">
        <v>28.470592228691231</v>
      </c>
      <c r="GU107" s="311">
        <v>29.467062956695422</v>
      </c>
      <c r="GW107" s="311">
        <v>22.401566538875944</v>
      </c>
      <c r="GX107" s="311">
        <v>26.229981945822072</v>
      </c>
      <c r="GY107" s="311">
        <v>27.147989974844137</v>
      </c>
      <c r="GZ107" s="311">
        <v>28.098169623963681</v>
      </c>
      <c r="HA107" s="311">
        <v>29.081605560802409</v>
      </c>
      <c r="HB107" s="311">
        <v>30.09946175543049</v>
      </c>
      <c r="HC107" s="311">
        <v>31.152942916870554</v>
      </c>
      <c r="HD107" s="311">
        <v>32.243295918961024</v>
      </c>
      <c r="HE107" s="311">
        <v>33.37181127612466</v>
      </c>
      <c r="HF107" s="311">
        <v>34.539824670789024</v>
      </c>
      <c r="HH107" s="310"/>
      <c r="HI107" s="310"/>
      <c r="HJ107" s="310">
        <v>22</v>
      </c>
      <c r="HK107" s="310">
        <v>22.77</v>
      </c>
      <c r="HL107" s="310">
        <v>23.566949999999999</v>
      </c>
      <c r="HM107" s="310">
        <v>24.391793249999996</v>
      </c>
      <c r="HN107" s="310">
        <v>25.245506013749992</v>
      </c>
      <c r="HO107" s="310">
        <v>26.129098724231241</v>
      </c>
      <c r="HP107" s="310">
        <v>27.043617179579332</v>
      </c>
      <c r="HQ107" s="310">
        <v>27.990143780864607</v>
      </c>
      <c r="HR107" s="310">
        <v>28.969798813194867</v>
      </c>
      <c r="HS107" s="310">
        <v>29.983741771656685</v>
      </c>
    </row>
    <row r="108" spans="1:227" s="29" customFormat="1" ht="15" customHeight="1">
      <c r="A108" s="257"/>
      <c r="B108" s="257"/>
      <c r="C108" s="277"/>
      <c r="D108" s="258"/>
      <c r="E108" s="314" t="s">
        <v>526</v>
      </c>
      <c r="F108" s="314"/>
      <c r="G108" s="314"/>
      <c r="H108" s="314"/>
      <c r="I108" s="314"/>
      <c r="J108" s="317"/>
      <c r="K108" s="317"/>
      <c r="L108" s="317"/>
      <c r="M108" s="317"/>
      <c r="N108" s="317"/>
      <c r="O108" s="317"/>
      <c r="P108" s="317"/>
      <c r="Q108" s="317"/>
      <c r="R108" s="317"/>
      <c r="S108" s="317"/>
      <c r="T108" s="318">
        <v>200</v>
      </c>
      <c r="U108" s="319">
        <v>245.41553990347688</v>
      </c>
      <c r="V108" s="319">
        <v>267.86830200000003</v>
      </c>
      <c r="W108" s="319">
        <v>274.80710900000003</v>
      </c>
      <c r="X108" s="317">
        <v>281.05441300000001</v>
      </c>
      <c r="Y108" s="317">
        <v>284.39644700000002</v>
      </c>
      <c r="Z108" s="317">
        <v>293.37337100000002</v>
      </c>
      <c r="AA108" s="317">
        <v>304.09094800000003</v>
      </c>
      <c r="AB108" s="317">
        <v>311.98069299999997</v>
      </c>
      <c r="AC108" s="317">
        <v>317.43885899999998</v>
      </c>
      <c r="AD108" s="317">
        <v>313.37559835399998</v>
      </c>
      <c r="AE108" s="317">
        <v>321.83673950955802</v>
      </c>
      <c r="AF108" s="317">
        <v>375.54651858882102</v>
      </c>
      <c r="AG108" s="317">
        <v>402.61723443516303</v>
      </c>
      <c r="AH108" s="317">
        <v>424.67590645003105</v>
      </c>
      <c r="AI108" s="317">
        <v>391.50628536690999</v>
      </c>
      <c r="AJ108" s="317">
        <v>484.24244144715396</v>
      </c>
      <c r="AL108" s="444">
        <v>200</v>
      </c>
      <c r="AM108" s="445">
        <v>245.41553990347688</v>
      </c>
      <c r="AN108" s="445">
        <v>267.86830200000003</v>
      </c>
      <c r="AO108" s="445">
        <v>274.80710900000003</v>
      </c>
      <c r="AP108" s="320">
        <v>281.05441300000001</v>
      </c>
      <c r="AQ108" s="320">
        <v>284.39644700000002</v>
      </c>
      <c r="AR108" s="320">
        <v>293.37337100000002</v>
      </c>
      <c r="AS108" s="320">
        <v>304.09094800000003</v>
      </c>
      <c r="AT108" s="320">
        <v>311.98069299999997</v>
      </c>
      <c r="AU108" s="320">
        <v>317.43885899999998</v>
      </c>
      <c r="AV108" s="320">
        <v>313.37559835399998</v>
      </c>
      <c r="AW108" s="259"/>
      <c r="AX108" s="321">
        <v>0</v>
      </c>
      <c r="AY108" s="321">
        <v>0</v>
      </c>
      <c r="AZ108" s="321">
        <v>0</v>
      </c>
      <c r="BA108" s="322">
        <v>0</v>
      </c>
      <c r="BB108" s="322">
        <v>0</v>
      </c>
      <c r="BC108" s="322">
        <v>0</v>
      </c>
      <c r="BD108" s="322">
        <v>0</v>
      </c>
      <c r="BE108" s="322">
        <v>0</v>
      </c>
      <c r="BF108" s="322">
        <v>0</v>
      </c>
      <c r="BG108" s="322">
        <v>0</v>
      </c>
      <c r="BH108" s="322">
        <v>0</v>
      </c>
      <c r="BJ108" s="322"/>
      <c r="BK108" s="322"/>
      <c r="BL108" s="322"/>
      <c r="BM108" s="322"/>
      <c r="BN108" s="322"/>
      <c r="BO108" s="322">
        <v>220</v>
      </c>
      <c r="BP108" s="322">
        <v>250.00000000000009</v>
      </c>
      <c r="BQ108" s="322">
        <v>250</v>
      </c>
      <c r="BR108" s="322">
        <v>256.75000000000011</v>
      </c>
      <c r="BS108" s="322">
        <v>263.68200000000002</v>
      </c>
      <c r="BT108" s="322">
        <v>270.80099999999999</v>
      </c>
      <c r="BU108" s="322">
        <v>278.113</v>
      </c>
      <c r="BV108" s="322">
        <v>285.6219999999999</v>
      </c>
      <c r="BW108" s="322">
        <v>293.3337939999999</v>
      </c>
      <c r="BX108" s="322">
        <v>301.25380643799991</v>
      </c>
      <c r="BY108" s="322">
        <v>309.38765921182551</v>
      </c>
      <c r="BZ108" s="259"/>
      <c r="CA108" s="322"/>
      <c r="CB108" s="322"/>
      <c r="CC108" s="322">
        <v>0</v>
      </c>
      <c r="CD108" s="322">
        <v>0</v>
      </c>
      <c r="CE108" s="322">
        <v>0</v>
      </c>
      <c r="CF108" s="322">
        <v>-20</v>
      </c>
      <c r="CG108" s="322">
        <v>-4.5844600965232019</v>
      </c>
      <c r="CH108" s="322">
        <v>17.868302000000028</v>
      </c>
      <c r="CI108" s="322">
        <v>18.057108999999912</v>
      </c>
      <c r="CJ108" s="322">
        <v>17.372412999999995</v>
      </c>
      <c r="CK108" s="322">
        <v>13.595447000000036</v>
      </c>
      <c r="CL108" s="322">
        <v>15.260371000000021</v>
      </c>
      <c r="CM108" s="322">
        <v>18.468948000000125</v>
      </c>
      <c r="CN108" s="322">
        <v>18.646899000000076</v>
      </c>
      <c r="CO108" s="322">
        <v>16.185052562000067</v>
      </c>
      <c r="CP108" s="322">
        <v>3.9879391421744685</v>
      </c>
      <c r="CR108" s="261"/>
      <c r="CU108" s="322">
        <v>0</v>
      </c>
      <c r="CV108" s="322">
        <v>0</v>
      </c>
      <c r="CW108" s="322">
        <v>0</v>
      </c>
      <c r="CX108" s="322">
        <v>0</v>
      </c>
      <c r="CY108" s="322">
        <v>506.32309999999995</v>
      </c>
      <c r="CZ108" s="322">
        <v>561.28840000000014</v>
      </c>
      <c r="DA108" s="322">
        <v>0</v>
      </c>
      <c r="DB108" s="322">
        <v>0</v>
      </c>
      <c r="DC108" s="322">
        <v>0</v>
      </c>
      <c r="DD108" s="322">
        <v>259.93223812389544</v>
      </c>
      <c r="DE108" s="322">
        <v>281.94360874085368</v>
      </c>
      <c r="DF108" s="322">
        <v>257.28845942026845</v>
      </c>
      <c r="DG108" s="322">
        <v>294.60457941488232</v>
      </c>
      <c r="DS108" s="5"/>
      <c r="DT108" s="5"/>
      <c r="DV108" s="5"/>
      <c r="DW108" s="233">
        <v>506.32309999999995</v>
      </c>
      <c r="DX108" s="5"/>
      <c r="DY108" s="5"/>
      <c r="DZ108" s="233">
        <v>561.28840000000014</v>
      </c>
      <c r="EA108" s="5"/>
      <c r="EB108" s="195"/>
      <c r="EC108" s="195"/>
      <c r="ED108" s="195"/>
      <c r="EE108" s="195"/>
      <c r="EF108" s="195"/>
      <c r="EG108" s="195"/>
      <c r="EH108" s="195"/>
      <c r="EI108" s="195"/>
      <c r="EJ108" s="195"/>
      <c r="EK108" s="195"/>
      <c r="EL108" s="195"/>
      <c r="EM108" s="195"/>
      <c r="EN108" s="195"/>
      <c r="EO108" s="5"/>
      <c r="FN108" s="5"/>
      <c r="FO108" s="323">
        <v>300.31360000000001</v>
      </c>
      <c r="FP108" s="323">
        <v>259.93223812389544</v>
      </c>
      <c r="FQ108" s="323">
        <v>341.02504728764188</v>
      </c>
      <c r="FR108" s="323">
        <v>385.81368354857659</v>
      </c>
      <c r="FS108" s="323">
        <v>457.74898967605577</v>
      </c>
      <c r="FT108" s="323">
        <v>349.08619732040387</v>
      </c>
      <c r="FU108" s="323">
        <v>375.89635900000002</v>
      </c>
      <c r="FV108" s="323">
        <v>374.38590439999996</v>
      </c>
      <c r="FW108" s="323">
        <v>432.06813136</v>
      </c>
      <c r="FX108" s="323">
        <v>514.07860840000001</v>
      </c>
      <c r="FY108" s="323">
        <v>517.38239499999997</v>
      </c>
      <c r="GA108" s="323">
        <v>259.93223812389544</v>
      </c>
      <c r="GB108" s="323">
        <v>341.02504728764188</v>
      </c>
      <c r="GC108" s="323">
        <v>385.81368354857659</v>
      </c>
      <c r="GD108" s="323">
        <v>457.74898967605577</v>
      </c>
      <c r="GE108" s="323">
        <v>349.08619732040387</v>
      </c>
      <c r="GF108" s="323">
        <v>375.89635900000002</v>
      </c>
      <c r="GG108" s="323">
        <v>374.38590439999996</v>
      </c>
      <c r="GH108" s="323">
        <v>432.06813136</v>
      </c>
      <c r="GI108" s="323">
        <v>514.07860840000001</v>
      </c>
      <c r="GJ108" s="323">
        <v>517.38239499999997</v>
      </c>
      <c r="GL108" s="320">
        <v>221.99999999999994</v>
      </c>
      <c r="GM108" s="320">
        <v>281.94360874085368</v>
      </c>
      <c r="GN108" s="320">
        <v>346.83734603128261</v>
      </c>
      <c r="GO108" s="320">
        <v>369.82639991408479</v>
      </c>
      <c r="GP108" s="320">
        <v>351.57975947337007</v>
      </c>
      <c r="GQ108" s="320">
        <v>290.08715023063758</v>
      </c>
      <c r="GR108" s="320">
        <v>335.61360969435555</v>
      </c>
      <c r="GS108" s="320">
        <v>378.89320246576978</v>
      </c>
      <c r="GT108" s="320">
        <v>411.33744505425705</v>
      </c>
      <c r="GU108" s="320">
        <v>463.44103572594025</v>
      </c>
      <c r="GW108" s="320">
        <v>192.47987772758498</v>
      </c>
      <c r="GX108" s="320">
        <v>257.28845942026845</v>
      </c>
      <c r="GY108" s="320">
        <v>294.60457941488232</v>
      </c>
      <c r="GZ108" s="320">
        <v>322.0334488564975</v>
      </c>
      <c r="HA108" s="320">
        <v>298.4790653804979</v>
      </c>
      <c r="HB108" s="320">
        <v>277.17426584882202</v>
      </c>
      <c r="HC108" s="320">
        <v>378.89320246576978</v>
      </c>
      <c r="HD108" s="320">
        <v>411.33744505425705</v>
      </c>
      <c r="HE108" s="320">
        <v>463.44103572594025</v>
      </c>
      <c r="HF108" s="320">
        <v>462.39590521168782</v>
      </c>
      <c r="HH108" s="322">
        <v>416.70495466</v>
      </c>
      <c r="HI108" s="322">
        <v>283.483</v>
      </c>
      <c r="HJ108" s="322">
        <v>259.93223812389493</v>
      </c>
      <c r="HK108" s="322">
        <v>341.02504728764188</v>
      </c>
      <c r="HL108" s="322">
        <v>385.81368354857659</v>
      </c>
      <c r="HM108" s="322">
        <v>457.74898967605577</v>
      </c>
      <c r="HN108" s="322">
        <v>349.08619732040387</v>
      </c>
      <c r="HO108" s="322">
        <v>375.89635900000002</v>
      </c>
      <c r="HP108" s="322">
        <v>374.38590439999996</v>
      </c>
      <c r="HQ108" s="322">
        <v>432.06813136</v>
      </c>
      <c r="HR108" s="322">
        <v>514.07860840000001</v>
      </c>
      <c r="HS108" s="322">
        <v>517.38239499999997</v>
      </c>
    </row>
    <row r="109" spans="1:227" ht="15" customHeight="1">
      <c r="E109" s="156" t="s">
        <v>527</v>
      </c>
      <c r="F109" s="156"/>
      <c r="G109" s="156"/>
      <c r="H109" s="298"/>
      <c r="I109" s="298"/>
      <c r="J109" s="298"/>
      <c r="K109" s="298"/>
      <c r="L109" s="298"/>
      <c r="M109" s="298"/>
      <c r="N109" s="298"/>
      <c r="O109" s="324"/>
      <c r="P109" s="324"/>
      <c r="Q109" s="324"/>
      <c r="R109" s="324"/>
      <c r="S109" s="324"/>
      <c r="T109" s="325">
        <v>98.131483514180104</v>
      </c>
      <c r="U109" s="325">
        <v>138.60813393588066</v>
      </c>
      <c r="V109" s="325">
        <v>162.122265</v>
      </c>
      <c r="W109" s="325">
        <v>158.641131</v>
      </c>
      <c r="X109" s="325">
        <v>222.89438699999999</v>
      </c>
      <c r="Y109" s="325">
        <v>249.56070199999999</v>
      </c>
      <c r="Z109" s="325">
        <v>266.79877599999998</v>
      </c>
      <c r="AA109" s="325">
        <v>291.301669</v>
      </c>
      <c r="AB109" s="325">
        <v>298.82993499999998</v>
      </c>
      <c r="AC109" s="325">
        <v>305.13690200000002</v>
      </c>
      <c r="AD109" s="325">
        <v>313.37559835399998</v>
      </c>
      <c r="AE109" s="325">
        <v>321.83673950955796</v>
      </c>
      <c r="AF109" s="325">
        <v>375.54651858882136</v>
      </c>
      <c r="AG109" s="325">
        <v>402.61723443516343</v>
      </c>
      <c r="AH109" s="325">
        <v>424.67590645003077</v>
      </c>
      <c r="AI109" s="325">
        <v>391.50628536690976</v>
      </c>
      <c r="AJ109" s="325">
        <v>384.24244144715419</v>
      </c>
      <c r="AL109" s="326">
        <v>98.131483514180104</v>
      </c>
      <c r="AM109" s="326">
        <v>138.60813393588066</v>
      </c>
      <c r="AN109" s="326">
        <v>162.122265</v>
      </c>
      <c r="AO109" s="326">
        <v>158.641131</v>
      </c>
      <c r="AP109" s="326">
        <v>222.89438699999999</v>
      </c>
      <c r="AQ109" s="326">
        <v>249.56070199999999</v>
      </c>
      <c r="AR109" s="326">
        <v>266.79877599999998</v>
      </c>
      <c r="AS109" s="326">
        <v>291.301669</v>
      </c>
      <c r="AT109" s="326">
        <v>298.82993499999998</v>
      </c>
      <c r="AU109" s="326">
        <v>305.13690200000002</v>
      </c>
      <c r="AV109" s="326">
        <v>313.37559835399998</v>
      </c>
      <c r="AX109" s="325">
        <v>0</v>
      </c>
      <c r="AY109" s="325">
        <v>0</v>
      </c>
      <c r="AZ109" s="325">
        <v>0</v>
      </c>
      <c r="BA109" s="325">
        <v>0</v>
      </c>
      <c r="BB109" s="325">
        <v>0</v>
      </c>
      <c r="BC109" s="325">
        <v>0</v>
      </c>
      <c r="BD109" s="325">
        <v>0</v>
      </c>
      <c r="BE109" s="325">
        <v>0</v>
      </c>
      <c r="BF109" s="325">
        <v>0</v>
      </c>
      <c r="BG109" s="325">
        <v>0</v>
      </c>
      <c r="BH109" s="325">
        <v>0</v>
      </c>
      <c r="BJ109" s="327"/>
      <c r="BK109" s="327"/>
      <c r="BL109" s="327"/>
      <c r="BM109" s="327"/>
      <c r="BN109" s="327"/>
      <c r="BO109" s="327">
        <v>117.61844486570449</v>
      </c>
      <c r="BP109" s="327">
        <v>98.373194480437661</v>
      </c>
      <c r="BQ109" s="327">
        <v>153.96887291174616</v>
      </c>
      <c r="BR109" s="327">
        <v>185.44707838812022</v>
      </c>
      <c r="BS109" s="327">
        <v>178.34923262465165</v>
      </c>
      <c r="BT109" s="327">
        <v>189.96119401736729</v>
      </c>
      <c r="BU109" s="327">
        <v>186.49943243630648</v>
      </c>
      <c r="BV109" s="327">
        <v>191.80635577338361</v>
      </c>
      <c r="BW109" s="327">
        <v>293.3337939999999</v>
      </c>
      <c r="BX109" s="327">
        <v>301.25380643799986</v>
      </c>
      <c r="BY109" s="327">
        <v>309.38765921182579</v>
      </c>
      <c r="CA109" s="327"/>
      <c r="CB109" s="327"/>
      <c r="CC109" s="327"/>
      <c r="CD109" s="327"/>
      <c r="CE109" s="327"/>
      <c r="CF109" s="327"/>
      <c r="CG109" s="327"/>
      <c r="CH109" s="327"/>
      <c r="CI109" s="327"/>
      <c r="CJ109" s="327"/>
      <c r="CK109" s="327"/>
      <c r="CL109" s="327"/>
      <c r="CM109" s="327"/>
      <c r="CN109" s="327"/>
      <c r="CO109" s="327"/>
      <c r="CP109" s="327"/>
      <c r="CU109" s="327">
        <v>0</v>
      </c>
      <c r="CV109" s="327">
        <v>0</v>
      </c>
      <c r="CW109" s="327">
        <v>0</v>
      </c>
      <c r="CX109" s="327">
        <v>0</v>
      </c>
      <c r="CY109" s="327">
        <v>0</v>
      </c>
      <c r="CZ109" s="327">
        <v>0</v>
      </c>
      <c r="DA109" s="327">
        <v>0</v>
      </c>
      <c r="DB109" s="327">
        <v>0</v>
      </c>
      <c r="DC109" s="327">
        <v>0</v>
      </c>
      <c r="DD109" s="327">
        <v>0</v>
      </c>
      <c r="DE109" s="327">
        <v>117.8433331135092</v>
      </c>
      <c r="DF109" s="327">
        <v>131.57373050173996</v>
      </c>
      <c r="DG109" s="327">
        <v>154.00189071428065</v>
      </c>
      <c r="EB109" s="195"/>
      <c r="EC109" s="195"/>
      <c r="ED109" s="195"/>
      <c r="EE109" s="195"/>
      <c r="EF109" s="195"/>
      <c r="EG109" s="195"/>
      <c r="EH109" s="195"/>
      <c r="EI109" s="195"/>
      <c r="EJ109" s="195"/>
      <c r="EK109" s="195"/>
      <c r="EL109" s="195"/>
      <c r="EM109" s="195"/>
      <c r="EN109" s="195"/>
      <c r="FN109" s="29"/>
      <c r="FO109" s="323"/>
      <c r="FP109" s="323"/>
      <c r="FQ109" s="323"/>
      <c r="FR109" s="323"/>
      <c r="FS109" s="323"/>
      <c r="FT109" s="323"/>
      <c r="FU109" s="323"/>
      <c r="FV109" s="323"/>
      <c r="FW109" s="323"/>
      <c r="FX109" s="323"/>
      <c r="FY109" s="323"/>
      <c r="FZ109" s="29"/>
      <c r="GA109" s="323"/>
      <c r="GB109" s="323"/>
      <c r="GC109" s="323"/>
      <c r="GD109" s="323"/>
      <c r="GE109" s="323"/>
      <c r="GF109" s="323"/>
      <c r="GG109" s="323"/>
      <c r="GH109" s="323"/>
      <c r="GI109" s="323"/>
      <c r="GJ109" s="323"/>
      <c r="GK109" s="29"/>
      <c r="GL109" s="328"/>
      <c r="GM109" s="326">
        <v>117.8433331135092</v>
      </c>
      <c r="GN109" s="326">
        <v>180.61195533264112</v>
      </c>
      <c r="GO109" s="326">
        <v>196.13121620132671</v>
      </c>
      <c r="GP109" s="326">
        <v>186.19775667446078</v>
      </c>
      <c r="GQ109" s="326">
        <v>169.0001933366074</v>
      </c>
      <c r="GR109" s="326">
        <v>205.61360969435555</v>
      </c>
      <c r="GS109" s="326">
        <v>248.8932024657698</v>
      </c>
      <c r="GT109" s="326">
        <v>281.33744505425705</v>
      </c>
      <c r="GU109" s="326">
        <v>333.44103572594025</v>
      </c>
      <c r="GW109" s="329"/>
      <c r="GX109" s="326">
        <v>131.57373050173996</v>
      </c>
      <c r="GY109" s="326">
        <v>154.00189071428065</v>
      </c>
      <c r="GZ109" s="326">
        <v>126.74770939617507</v>
      </c>
      <c r="HA109" s="326">
        <v>183.85581415945651</v>
      </c>
      <c r="HB109" s="326">
        <v>200.22912445729887</v>
      </c>
      <c r="HC109" s="326">
        <v>248.8932024657698</v>
      </c>
      <c r="HD109" s="326">
        <v>281.33744505425705</v>
      </c>
      <c r="HE109" s="326">
        <v>333.44103572594025</v>
      </c>
      <c r="HF109" s="326">
        <v>332.39590521168782</v>
      </c>
      <c r="HH109" s="327"/>
      <c r="HI109" s="327"/>
      <c r="HJ109" s="327"/>
      <c r="HK109" s="327"/>
      <c r="HL109" s="327"/>
      <c r="HM109" s="327"/>
      <c r="HN109" s="327"/>
      <c r="HO109" s="327"/>
      <c r="HP109" s="327"/>
      <c r="HQ109" s="327"/>
      <c r="HR109" s="327"/>
      <c r="HS109" s="327"/>
    </row>
    <row r="110" spans="1:227" ht="15" customHeight="1">
      <c r="E110" s="330" t="s">
        <v>528</v>
      </c>
      <c r="F110" s="331"/>
      <c r="G110" s="332"/>
      <c r="H110" s="333">
        <v>0</v>
      </c>
      <c r="I110" s="333">
        <v>0</v>
      </c>
      <c r="J110" s="333">
        <v>0</v>
      </c>
      <c r="K110" s="333">
        <v>0</v>
      </c>
      <c r="L110" s="333">
        <v>0</v>
      </c>
      <c r="M110" s="333">
        <v>0</v>
      </c>
      <c r="N110" s="333">
        <v>0</v>
      </c>
      <c r="O110" s="333">
        <v>0</v>
      </c>
      <c r="P110" s="333">
        <v>0</v>
      </c>
      <c r="Q110" s="333">
        <v>0</v>
      </c>
      <c r="R110" s="333">
        <v>0</v>
      </c>
      <c r="S110" s="333">
        <v>7.57</v>
      </c>
      <c r="T110" s="333">
        <v>1657.436763363881</v>
      </c>
      <c r="U110" s="333">
        <v>1506.270251367898</v>
      </c>
      <c r="V110" s="333">
        <v>1501.8086676405348</v>
      </c>
      <c r="W110" s="333">
        <v>1527.688041612822</v>
      </c>
      <c r="X110" s="333">
        <v>1566.0349370448594</v>
      </c>
      <c r="Y110" s="333">
        <v>1627.7751407886733</v>
      </c>
      <c r="Z110" s="333">
        <v>1687.2505603401435</v>
      </c>
      <c r="AA110" s="333">
        <v>1778.5073103794102</v>
      </c>
      <c r="AB110" s="333">
        <v>1866.9697536015103</v>
      </c>
      <c r="AC110" s="333">
        <v>1950.8044995486684</v>
      </c>
      <c r="AD110" s="333">
        <v>2025.9957316672137</v>
      </c>
      <c r="AE110" s="333">
        <v>2117.8555747267174</v>
      </c>
      <c r="AF110" s="333">
        <v>2225.6851393819252</v>
      </c>
      <c r="AG110" s="333">
        <v>2298.6240959592078</v>
      </c>
      <c r="AH110" s="333">
        <v>2282.8760172052507</v>
      </c>
      <c r="AI110" s="333">
        <v>2305.1631494927105</v>
      </c>
      <c r="AJ110" s="333">
        <v>2369.2086664187686</v>
      </c>
      <c r="AL110" s="334">
        <v>1657.436763363881</v>
      </c>
      <c r="AM110" s="334">
        <v>1511.6508942702565</v>
      </c>
      <c r="AN110" s="334">
        <v>1511.205342061508</v>
      </c>
      <c r="AO110" s="334">
        <v>1527.2627483698611</v>
      </c>
      <c r="AP110" s="334">
        <v>1565.4440998918026</v>
      </c>
      <c r="AQ110" s="334">
        <v>1626.9199507473304</v>
      </c>
      <c r="AR110" s="334">
        <v>1685.9190558846685</v>
      </c>
      <c r="AS110" s="334">
        <v>1777.4284910367821</v>
      </c>
      <c r="AT110" s="334">
        <v>1865.7791239794369</v>
      </c>
      <c r="AU110" s="334">
        <v>1949.6861833450798</v>
      </c>
      <c r="AV110" s="334">
        <v>2024.640199204822</v>
      </c>
      <c r="AX110" s="333">
        <v>0</v>
      </c>
      <c r="AY110" s="333">
        <v>-5.3806429023584315</v>
      </c>
      <c r="AZ110" s="333">
        <v>-9.3966744209731132</v>
      </c>
      <c r="BA110" s="333">
        <v>0.4252932429608336</v>
      </c>
      <c r="BB110" s="333">
        <v>0.59083715305678197</v>
      </c>
      <c r="BC110" s="333">
        <v>0.85519004134289389</v>
      </c>
      <c r="BD110" s="333">
        <v>1.331504455474942</v>
      </c>
      <c r="BE110" s="333">
        <v>1.0788193426280941</v>
      </c>
      <c r="BF110" s="333">
        <v>1.1906296220734021</v>
      </c>
      <c r="BG110" s="333">
        <v>1.1183162035886198</v>
      </c>
      <c r="BH110" s="333">
        <v>1.3555324623916931</v>
      </c>
      <c r="BJ110" s="333">
        <v>0</v>
      </c>
      <c r="BK110" s="333">
        <v>0</v>
      </c>
      <c r="BL110" s="333">
        <v>0</v>
      </c>
      <c r="BM110" s="333">
        <v>0</v>
      </c>
      <c r="BN110" s="333">
        <v>7.57</v>
      </c>
      <c r="BO110" s="333">
        <v>1584.65155984598</v>
      </c>
      <c r="BP110" s="333">
        <v>1450.584752173376</v>
      </c>
      <c r="BQ110" s="333">
        <v>1482.025066521232</v>
      </c>
      <c r="BR110" s="333">
        <v>1516.8558272106252</v>
      </c>
      <c r="BS110" s="333">
        <v>1562.0820103866154</v>
      </c>
      <c r="BT110" s="333">
        <v>1615.3821979944421</v>
      </c>
      <c r="BU110" s="333">
        <v>1695.8123480181464</v>
      </c>
      <c r="BV110" s="446">
        <v>1787.7977711314907</v>
      </c>
      <c r="BW110" s="446">
        <v>1888.0798038237501</v>
      </c>
      <c r="BX110" s="446">
        <v>1982.7387855811564</v>
      </c>
      <c r="BY110" s="446">
        <v>2069.035255334144</v>
      </c>
      <c r="CA110" s="333"/>
      <c r="CB110" s="333"/>
      <c r="CC110" s="333">
        <v>0</v>
      </c>
      <c r="CD110" s="333">
        <v>0</v>
      </c>
      <c r="CE110" s="333">
        <v>0</v>
      </c>
      <c r="CF110" s="333">
        <v>72.785203517900982</v>
      </c>
      <c r="CG110" s="333">
        <v>55.685499194521981</v>
      </c>
      <c r="CH110" s="333">
        <v>19.78360111930283</v>
      </c>
      <c r="CI110" s="333">
        <v>10.832214402196769</v>
      </c>
      <c r="CJ110" s="333">
        <v>3.9529266582439959</v>
      </c>
      <c r="CK110" s="333">
        <v>12.392942794231203</v>
      </c>
      <c r="CL110" s="333">
        <v>-8.5617876780029292</v>
      </c>
      <c r="CM110" s="333">
        <v>-9.2904607520804348</v>
      </c>
      <c r="CN110" s="333">
        <v>-21.110050222239806</v>
      </c>
      <c r="CO110" s="333">
        <v>-31.934286032487989</v>
      </c>
      <c r="CP110" s="333">
        <v>-43.039523666930336</v>
      </c>
      <c r="CU110" s="333">
        <v>0</v>
      </c>
      <c r="CV110" s="333">
        <v>0</v>
      </c>
      <c r="CW110" s="333">
        <v>0</v>
      </c>
      <c r="CX110" s="333">
        <v>0</v>
      </c>
      <c r="CY110" s="333">
        <v>0</v>
      </c>
      <c r="CZ110" s="333">
        <v>0</v>
      </c>
      <c r="DA110" s="333">
        <v>0</v>
      </c>
      <c r="DB110" s="333">
        <v>0</v>
      </c>
      <c r="DC110" s="333">
        <v>0</v>
      </c>
      <c r="DD110" s="333">
        <v>1370.8782895923116</v>
      </c>
      <c r="DE110" s="333">
        <v>1355.5159350461927</v>
      </c>
      <c r="DF110" s="333">
        <v>1366.0402123349352</v>
      </c>
      <c r="DG110" s="333">
        <v>1443.1708952358354</v>
      </c>
      <c r="EB110" s="195"/>
      <c r="EC110" s="195"/>
      <c r="ED110" s="195"/>
      <c r="EE110" s="195"/>
      <c r="EF110" s="195"/>
      <c r="EG110" s="195"/>
      <c r="EH110" s="195"/>
      <c r="EI110" s="195"/>
      <c r="EJ110" s="195"/>
      <c r="EK110" s="195"/>
      <c r="EL110" s="195"/>
      <c r="EM110" s="195"/>
      <c r="EN110" s="195"/>
      <c r="FN110" s="29"/>
      <c r="FO110" s="334">
        <v>1210.7050434814842</v>
      </c>
      <c r="FP110" s="334">
        <v>1370.8782895923116</v>
      </c>
      <c r="FQ110" s="334">
        <v>1514.724667015314</v>
      </c>
      <c r="FR110" s="334">
        <v>1615.1333907735122</v>
      </c>
      <c r="FS110" s="334">
        <v>1722.946431987592</v>
      </c>
      <c r="FT110" s="334">
        <v>1846.7964464786328</v>
      </c>
      <c r="FU110" s="334">
        <v>1966.0956738478869</v>
      </c>
      <c r="FV110" s="334">
        <v>2065.2155998571693</v>
      </c>
      <c r="FW110" s="334">
        <v>2152.8668300024406</v>
      </c>
      <c r="FX110" s="334">
        <v>2240.9449640886669</v>
      </c>
      <c r="FY110" s="334">
        <v>2344.0754067423313</v>
      </c>
      <c r="FZ110" s="29"/>
      <c r="GA110" s="334">
        <v>1375.9005973958879</v>
      </c>
      <c r="GB110" s="334">
        <v>1513.8003871758976</v>
      </c>
      <c r="GC110" s="334">
        <v>1613.7072870257718</v>
      </c>
      <c r="GD110" s="334">
        <v>1721.0489935925489</v>
      </c>
      <c r="GE110" s="334">
        <v>1844.6888540283944</v>
      </c>
      <c r="GF110" s="334">
        <v>1964.0532836289963</v>
      </c>
      <c r="GG110" s="334">
        <v>2062.9007200687006</v>
      </c>
      <c r="GH110" s="334">
        <v>2150.5770365206195</v>
      </c>
      <c r="GI110" s="334">
        <v>2238.4776935242598</v>
      </c>
      <c r="GJ110" s="334">
        <v>2341.6280375932802</v>
      </c>
      <c r="GL110" s="334">
        <v>1241.9358855022706</v>
      </c>
      <c r="GM110" s="334">
        <v>1355.5159350461927</v>
      </c>
      <c r="GN110" s="334">
        <v>1391.0969824954573</v>
      </c>
      <c r="GO110" s="334">
        <v>1559.7224961061181</v>
      </c>
      <c r="GP110" s="334">
        <v>1684.4720353095822</v>
      </c>
      <c r="GQ110" s="334">
        <v>1761.5128935746593</v>
      </c>
      <c r="GR110" s="334">
        <v>1815.8611956221644</v>
      </c>
      <c r="GS110" s="334">
        <v>1885.9600704771638</v>
      </c>
      <c r="GT110" s="334">
        <v>1957.8613265678412</v>
      </c>
      <c r="GU110" s="334">
        <v>2023.987152197599</v>
      </c>
      <c r="GW110" s="334">
        <v>1265.8396391108686</v>
      </c>
      <c r="GX110" s="334">
        <v>1366.0402123349352</v>
      </c>
      <c r="GY110" s="334">
        <v>1443.1708952358354</v>
      </c>
      <c r="GZ110" s="334">
        <v>1523.9916484394514</v>
      </c>
      <c r="HA110" s="334">
        <v>1571.86373373795</v>
      </c>
      <c r="HB110" s="334">
        <v>1630.7103541738381</v>
      </c>
      <c r="HC110" s="334">
        <v>1705.2294086192335</v>
      </c>
      <c r="HD110" s="334">
        <v>1788.711773850797</v>
      </c>
      <c r="HE110" s="334">
        <v>1855.788379096447</v>
      </c>
      <c r="HF110" s="334">
        <v>1924.7239939863694</v>
      </c>
      <c r="HH110" s="333">
        <v>1101.1500863700003</v>
      </c>
      <c r="HI110" s="333">
        <v>1173.9356059499999</v>
      </c>
      <c r="HJ110" s="333">
        <v>1311.7360102622952</v>
      </c>
      <c r="HK110" s="333">
        <v>1463.0263641087813</v>
      </c>
      <c r="HL110" s="333">
        <v>1549.7630565392149</v>
      </c>
      <c r="HM110" s="333">
        <v>1634.7169483898301</v>
      </c>
      <c r="HN110" s="333">
        <v>1740.0985157633249</v>
      </c>
      <c r="HO110" s="333">
        <v>1836.4402185112554</v>
      </c>
      <c r="HP110" s="333">
        <v>1911.8520558538298</v>
      </c>
      <c r="HQ110" s="333">
        <v>1991.8216664537158</v>
      </c>
      <c r="HR110" s="333">
        <v>2065.0952638779349</v>
      </c>
      <c r="HS110" s="333">
        <v>2131.8927949938438</v>
      </c>
    </row>
    <row r="111" spans="1:227" ht="15" customHeight="1">
      <c r="E111" s="5" t="s">
        <v>529</v>
      </c>
      <c r="H111" s="5">
        <v>0</v>
      </c>
      <c r="I111" s="5">
        <v>0</v>
      </c>
      <c r="J111" s="5">
        <v>0</v>
      </c>
      <c r="K111" s="5">
        <v>0</v>
      </c>
      <c r="L111" s="5">
        <v>0</v>
      </c>
      <c r="M111" s="5">
        <v>0</v>
      </c>
      <c r="N111" s="5">
        <v>0</v>
      </c>
      <c r="O111" s="5">
        <v>0</v>
      </c>
      <c r="P111" s="5">
        <v>0</v>
      </c>
      <c r="Q111" s="5">
        <v>0</v>
      </c>
      <c r="R111" s="5">
        <v>0</v>
      </c>
      <c r="S111" s="5">
        <v>0</v>
      </c>
      <c r="T111" s="5">
        <v>821.23165197013998</v>
      </c>
      <c r="U111" s="5">
        <v>848.04784055960772</v>
      </c>
      <c r="V111" s="5">
        <v>853.62680863991375</v>
      </c>
      <c r="W111" s="5">
        <v>864.6596904486446</v>
      </c>
      <c r="X111" s="5">
        <v>889.58098351656179</v>
      </c>
      <c r="Y111" s="5">
        <v>921.63567381050939</v>
      </c>
      <c r="Z111" s="5">
        <v>962.821985925783</v>
      </c>
      <c r="AA111" s="5">
        <v>1013.9945085064257</v>
      </c>
      <c r="AB111" s="5">
        <v>1063.4482348120089</v>
      </c>
      <c r="AC111" s="5">
        <v>1115.4515281322065</v>
      </c>
      <c r="AD111" s="5">
        <v>1170.4977566475648</v>
      </c>
      <c r="AE111" s="5">
        <v>1217.425796577372</v>
      </c>
      <c r="AF111" s="5">
        <v>1468.0946358959486</v>
      </c>
      <c r="AG111" s="5">
        <v>1895.4876475223455</v>
      </c>
      <c r="AH111" s="5">
        <v>2157.8544109515956</v>
      </c>
      <c r="AI111" s="5">
        <v>2280.3304217438281</v>
      </c>
      <c r="AJ111" s="5">
        <v>2318.1716971704686</v>
      </c>
      <c r="AL111" s="195">
        <v>821.23165197013998</v>
      </c>
      <c r="AM111" s="195">
        <v>851.11777413855714</v>
      </c>
      <c r="AN111" s="195">
        <v>861.24080928407216</v>
      </c>
      <c r="AO111" s="195">
        <v>872.96967025828826</v>
      </c>
      <c r="AP111" s="195">
        <v>896.07674641607991</v>
      </c>
      <c r="AQ111" s="195">
        <v>924.13401342743339</v>
      </c>
      <c r="AR111" s="195">
        <v>962.821985925783</v>
      </c>
      <c r="AS111" s="195">
        <v>1013.9945085064257</v>
      </c>
      <c r="AT111" s="195">
        <v>1063.4482348120089</v>
      </c>
      <c r="AU111" s="195">
        <v>1115.4515281322065</v>
      </c>
      <c r="AV111" s="195">
        <v>1170.4977566475648</v>
      </c>
      <c r="AX111" s="5">
        <v>0</v>
      </c>
      <c r="AY111" s="5">
        <v>-3.0699335789494171</v>
      </c>
      <c r="AZ111" s="5">
        <v>-7.6140006441584092</v>
      </c>
      <c r="BA111" s="5">
        <v>-8.3099798096436643</v>
      </c>
      <c r="BB111" s="5">
        <v>-6.4957628995181267</v>
      </c>
      <c r="BC111" s="5">
        <v>-2.4983396169239995</v>
      </c>
      <c r="BD111" s="5">
        <v>0</v>
      </c>
      <c r="BE111" s="5">
        <v>0</v>
      </c>
      <c r="BF111" s="5">
        <v>0</v>
      </c>
      <c r="BG111" s="5">
        <v>0</v>
      </c>
      <c r="BH111" s="5">
        <v>0</v>
      </c>
      <c r="BJ111" s="5">
        <v>0</v>
      </c>
      <c r="BK111" s="5">
        <v>0</v>
      </c>
      <c r="BL111" s="5">
        <v>0</v>
      </c>
      <c r="BM111" s="5">
        <v>0</v>
      </c>
      <c r="BN111" s="5">
        <v>0</v>
      </c>
      <c r="BO111" s="5">
        <v>822.81911273834908</v>
      </c>
      <c r="BP111" s="5">
        <v>845.83405566129647</v>
      </c>
      <c r="BQ111" s="5">
        <v>852.99867053191599</v>
      </c>
      <c r="BR111" s="5">
        <v>857.81223792899073</v>
      </c>
      <c r="BS111" s="5">
        <v>880.62108421427615</v>
      </c>
      <c r="BT111" s="5">
        <v>906.71695869263544</v>
      </c>
      <c r="BU111" s="5">
        <v>938.85109613997543</v>
      </c>
      <c r="BV111" s="5">
        <v>983.29109340253456</v>
      </c>
      <c r="BW111" s="5">
        <v>1031.310264260705</v>
      </c>
      <c r="BX111" s="5">
        <v>1082.0453094011389</v>
      </c>
      <c r="BY111" s="5">
        <v>1135.4506222981577</v>
      </c>
      <c r="CA111" s="5"/>
      <c r="CB111" s="5"/>
      <c r="CC111" s="5">
        <v>0</v>
      </c>
      <c r="CD111" s="5">
        <v>0</v>
      </c>
      <c r="CE111" s="5">
        <v>0</v>
      </c>
      <c r="CF111" s="5">
        <v>-1.5874607682090982</v>
      </c>
      <c r="CG111" s="5">
        <v>2.2137848983112463</v>
      </c>
      <c r="CH111" s="5">
        <v>0.62813810799775638</v>
      </c>
      <c r="CI111" s="5">
        <v>6.8474525196538707</v>
      </c>
      <c r="CJ111" s="5">
        <v>8.9598993022856348</v>
      </c>
      <c r="CK111" s="5">
        <v>14.918715117873944</v>
      </c>
      <c r="CL111" s="5">
        <v>23.970889785807572</v>
      </c>
      <c r="CM111" s="5">
        <v>30.703415103891189</v>
      </c>
      <c r="CN111" s="5">
        <v>32.137970551303852</v>
      </c>
      <c r="CO111" s="5">
        <v>33.406218731067611</v>
      </c>
      <c r="CP111" s="5">
        <v>35.047134349407088</v>
      </c>
      <c r="CU111" s="5">
        <v>0</v>
      </c>
      <c r="CV111" s="5">
        <v>0</v>
      </c>
      <c r="CW111" s="5">
        <v>0</v>
      </c>
      <c r="CX111" s="5">
        <v>0</v>
      </c>
      <c r="CY111" s="5">
        <v>0</v>
      </c>
      <c r="CZ111" s="5">
        <v>0</v>
      </c>
      <c r="DA111" s="5">
        <v>0</v>
      </c>
      <c r="DB111" s="5">
        <v>0</v>
      </c>
      <c r="DC111" s="5">
        <v>0</v>
      </c>
      <c r="DD111" s="5">
        <v>702.46760526207663</v>
      </c>
      <c r="DE111" s="5">
        <v>736.45738574664244</v>
      </c>
      <c r="DF111" s="5">
        <v>798.87961049031014</v>
      </c>
      <c r="DG111" s="5">
        <v>836.98027655368651</v>
      </c>
      <c r="EB111" s="195"/>
      <c r="EC111" s="195"/>
      <c r="ED111" s="195"/>
      <c r="EE111" s="195"/>
      <c r="EF111" s="195"/>
      <c r="EG111" s="195"/>
      <c r="EH111" s="195"/>
      <c r="EI111" s="195"/>
      <c r="EJ111" s="195"/>
      <c r="EK111" s="195"/>
      <c r="EL111" s="195"/>
      <c r="EM111" s="195"/>
      <c r="EN111" s="195"/>
      <c r="FO111" s="195">
        <v>618.46523512699127</v>
      </c>
      <c r="FP111" s="195">
        <v>702.46760526207663</v>
      </c>
      <c r="FQ111" s="195">
        <v>751.17174867915628</v>
      </c>
      <c r="FR111" s="195">
        <v>798.65999703083708</v>
      </c>
      <c r="FS111" s="195">
        <v>838.24390265141051</v>
      </c>
      <c r="FT111" s="195">
        <v>879.69771687238449</v>
      </c>
      <c r="FU111" s="195">
        <v>928.72001347793753</v>
      </c>
      <c r="FV111" s="195">
        <v>983.25325126282735</v>
      </c>
      <c r="FW111" s="195">
        <v>1019.8948205734383</v>
      </c>
      <c r="FX111" s="195">
        <v>1050.5742580442904</v>
      </c>
      <c r="FY111" s="195">
        <v>1076.5141120897781</v>
      </c>
      <c r="GA111" s="195">
        <v>702.46760526207663</v>
      </c>
      <c r="GB111" s="195">
        <v>751.17174867915628</v>
      </c>
      <c r="GC111" s="195">
        <v>798.65999703083708</v>
      </c>
      <c r="GD111" s="195">
        <v>838.24390265141051</v>
      </c>
      <c r="GE111" s="195">
        <v>879.69771687238449</v>
      </c>
      <c r="GF111" s="195">
        <v>928.72001347793753</v>
      </c>
      <c r="GG111" s="195">
        <v>983.25325126282735</v>
      </c>
      <c r="GH111" s="195">
        <v>1019.8948205734383</v>
      </c>
      <c r="GI111" s="195">
        <v>1050.5742580442904</v>
      </c>
      <c r="GJ111" s="195">
        <v>1076.5141120897781</v>
      </c>
      <c r="GL111" s="195">
        <v>699.65520376961183</v>
      </c>
      <c r="GM111" s="195">
        <v>736.45738574664244</v>
      </c>
      <c r="GN111" s="195">
        <v>786.19561990371267</v>
      </c>
      <c r="GO111" s="195">
        <v>821.33822598000199</v>
      </c>
      <c r="GP111" s="195">
        <v>861.69219499929522</v>
      </c>
      <c r="GQ111" s="195">
        <v>908.26984023464684</v>
      </c>
      <c r="GR111" s="195">
        <v>962.2792867193059</v>
      </c>
      <c r="GS111" s="195">
        <v>1016.8760108915623</v>
      </c>
      <c r="GT111" s="195">
        <v>1071.2908178466173</v>
      </c>
      <c r="GU111" s="195">
        <v>1130.2459737978782</v>
      </c>
      <c r="GW111" s="195">
        <v>738.2141080899197</v>
      </c>
      <c r="GX111" s="195">
        <v>798.87961049031014</v>
      </c>
      <c r="GY111" s="195">
        <v>836.98027655368651</v>
      </c>
      <c r="GZ111" s="195">
        <v>868.32925931961142</v>
      </c>
      <c r="HA111" s="195">
        <v>898.74916705878172</v>
      </c>
      <c r="HB111" s="195">
        <v>934.99484032254134</v>
      </c>
      <c r="HC111" s="195">
        <v>971.15679733677314</v>
      </c>
      <c r="HD111" s="195">
        <v>1007.8739214349625</v>
      </c>
      <c r="HE111" s="195">
        <v>1054.8692084094371</v>
      </c>
      <c r="HF111" s="195">
        <v>1110.1169520812095</v>
      </c>
      <c r="HH111" s="5">
        <v>512.14013007069411</v>
      </c>
      <c r="HI111" s="5">
        <v>591.09969845883768</v>
      </c>
      <c r="HJ111" s="5">
        <v>705.19033273795424</v>
      </c>
      <c r="HK111" s="5">
        <v>747.7722995413601</v>
      </c>
      <c r="HL111" s="5">
        <v>798.41354552303903</v>
      </c>
      <c r="HM111" s="5">
        <v>836.4795519030182</v>
      </c>
      <c r="HN111" s="5">
        <v>878.59185590173252</v>
      </c>
      <c r="HO111" s="5">
        <v>925.70335027976216</v>
      </c>
      <c r="HP111" s="5">
        <v>981.82114493510255</v>
      </c>
      <c r="HQ111" s="5">
        <v>1038.4657399223895</v>
      </c>
      <c r="HR111" s="5">
        <v>1095.380634811027</v>
      </c>
      <c r="HS111" s="5">
        <v>1159.7495935362083</v>
      </c>
    </row>
    <row r="112" spans="1:227" ht="15" customHeight="1">
      <c r="E112" s="5" t="s">
        <v>530</v>
      </c>
      <c r="H112" s="5">
        <v>0</v>
      </c>
      <c r="I112" s="5">
        <v>0</v>
      </c>
      <c r="J112" s="5">
        <v>0</v>
      </c>
      <c r="K112" s="5">
        <v>0</v>
      </c>
      <c r="L112" s="5">
        <v>0</v>
      </c>
      <c r="M112" s="5">
        <v>0</v>
      </c>
      <c r="N112" s="5">
        <v>0</v>
      </c>
      <c r="O112" s="5">
        <v>0</v>
      </c>
      <c r="P112" s="5">
        <v>0</v>
      </c>
      <c r="Q112" s="5">
        <v>0</v>
      </c>
      <c r="R112" s="5">
        <v>0</v>
      </c>
      <c r="S112" s="5">
        <v>4.0602831363622229</v>
      </c>
      <c r="T112" s="5">
        <v>840.37066722393422</v>
      </c>
      <c r="U112" s="5">
        <v>860.72585792451321</v>
      </c>
      <c r="V112" s="5">
        <v>858.17638150887728</v>
      </c>
      <c r="W112" s="5">
        <v>872.96459520732685</v>
      </c>
      <c r="X112" s="5">
        <v>894.87710688277696</v>
      </c>
      <c r="Y112" s="5">
        <v>930.15722330781296</v>
      </c>
      <c r="Z112" s="5">
        <v>964.14317733722453</v>
      </c>
      <c r="AA112" s="5">
        <v>1016.2898916453771</v>
      </c>
      <c r="AB112" s="5">
        <v>1066.839859200863</v>
      </c>
      <c r="AC112" s="5">
        <v>1114.7454283135246</v>
      </c>
      <c r="AD112" s="5">
        <v>1157.7118466669795</v>
      </c>
      <c r="AE112" s="5">
        <v>1210.2031855581245</v>
      </c>
      <c r="AF112" s="5">
        <v>1271.8200796468145</v>
      </c>
      <c r="AG112" s="5">
        <v>1313.4994834052616</v>
      </c>
      <c r="AH112" s="5">
        <v>1304.500581260143</v>
      </c>
      <c r="AI112" s="5">
        <v>1317.2360854244062</v>
      </c>
      <c r="AJ112" s="5">
        <v>1353.8335236678683</v>
      </c>
      <c r="AL112" s="195">
        <v>840.37066722393422</v>
      </c>
      <c r="AM112" s="195">
        <v>863.80051101157505</v>
      </c>
      <c r="AN112" s="195">
        <v>863.54590974943335</v>
      </c>
      <c r="AO112" s="195">
        <v>872.72157049706345</v>
      </c>
      <c r="AP112" s="195">
        <v>894.53948565245889</v>
      </c>
      <c r="AQ112" s="195">
        <v>929.66854328418844</v>
      </c>
      <c r="AR112" s="195">
        <v>963.38231764838179</v>
      </c>
      <c r="AS112" s="195">
        <v>1015.6734234495897</v>
      </c>
      <c r="AT112" s="195">
        <v>1066.1594994168208</v>
      </c>
      <c r="AU112" s="195">
        <v>1114.1063904829025</v>
      </c>
      <c r="AV112" s="195">
        <v>1156.9372566884697</v>
      </c>
      <c r="AX112" s="5">
        <v>0</v>
      </c>
      <c r="AY112" s="5">
        <v>-3.0746530870618471</v>
      </c>
      <c r="AZ112" s="5">
        <v>-5.3695282405560647</v>
      </c>
      <c r="BA112" s="5">
        <v>0.24302471026339845</v>
      </c>
      <c r="BB112" s="5">
        <v>0.33762123031806368</v>
      </c>
      <c r="BC112" s="5">
        <v>0.4886800236245108</v>
      </c>
      <c r="BD112" s="5">
        <v>0.7608596888427428</v>
      </c>
      <c r="BE112" s="5">
        <v>0.61646819578743361</v>
      </c>
      <c r="BF112" s="5">
        <v>0.68035978404213893</v>
      </c>
      <c r="BG112" s="5">
        <v>0.63903783062210096</v>
      </c>
      <c r="BH112" s="5">
        <v>0.7745899785097663</v>
      </c>
      <c r="BJ112" s="5">
        <v>0</v>
      </c>
      <c r="BK112" s="5">
        <v>0</v>
      </c>
      <c r="BL112" s="5">
        <v>0</v>
      </c>
      <c r="BM112" s="5">
        <v>0</v>
      </c>
      <c r="BN112" s="5">
        <v>4.0602831363622229</v>
      </c>
      <c r="BO112" s="5">
        <v>855.4541932011042</v>
      </c>
      <c r="BP112" s="5">
        <v>805.88041787409782</v>
      </c>
      <c r="BQ112" s="5">
        <v>823.3472591784622</v>
      </c>
      <c r="BR112" s="5">
        <v>842.69768178368065</v>
      </c>
      <c r="BS112" s="5">
        <v>867.82333910367504</v>
      </c>
      <c r="BT112" s="5">
        <v>897.43455444135668</v>
      </c>
      <c r="BU112" s="5">
        <v>942.11797112119245</v>
      </c>
      <c r="BV112" s="5">
        <v>993.22098396193906</v>
      </c>
      <c r="BW112" s="5">
        <v>1048.9332243465271</v>
      </c>
      <c r="BX112" s="5">
        <v>1101.5215475450868</v>
      </c>
      <c r="BY112" s="5">
        <v>1149.4640307411912</v>
      </c>
      <c r="CA112" s="5"/>
      <c r="CB112" s="5"/>
      <c r="CC112" s="5">
        <v>0</v>
      </c>
      <c r="CD112" s="5">
        <v>0</v>
      </c>
      <c r="CE112" s="5">
        <v>0</v>
      </c>
      <c r="CF112" s="5">
        <v>-15.083525977169984</v>
      </c>
      <c r="CG112" s="5">
        <v>54.845440050415391</v>
      </c>
      <c r="CH112" s="5">
        <v>34.829122330415089</v>
      </c>
      <c r="CI112" s="5">
        <v>30.266913423646201</v>
      </c>
      <c r="CJ112" s="5">
        <v>27.053767779101918</v>
      </c>
      <c r="CK112" s="5">
        <v>32.722668866456274</v>
      </c>
      <c r="CL112" s="5">
        <v>22.025206216032075</v>
      </c>
      <c r="CM112" s="5">
        <v>23.068907683438056</v>
      </c>
      <c r="CN112" s="5">
        <v>17.906634854335834</v>
      </c>
      <c r="CO112" s="5">
        <v>13.223880768437766</v>
      </c>
      <c r="CP112" s="5">
        <v>8.2478159257882453</v>
      </c>
      <c r="CU112" s="5">
        <v>0</v>
      </c>
      <c r="CV112" s="5">
        <v>0</v>
      </c>
      <c r="CW112" s="5">
        <v>0</v>
      </c>
      <c r="CX112" s="5">
        <v>0</v>
      </c>
      <c r="CY112" s="5">
        <v>0</v>
      </c>
      <c r="CZ112" s="5">
        <v>0</v>
      </c>
      <c r="DA112" s="5">
        <v>0</v>
      </c>
      <c r="DB112" s="5">
        <v>0</v>
      </c>
      <c r="DC112" s="5">
        <v>0</v>
      </c>
      <c r="DD112" s="5">
        <v>711.0824944372622</v>
      </c>
      <c r="DE112" s="5">
        <v>753.06440835899582</v>
      </c>
      <c r="DF112" s="5">
        <v>803.55306607937348</v>
      </c>
      <c r="DG112" s="5">
        <v>848.92405602107965</v>
      </c>
      <c r="EB112" s="195"/>
      <c r="EC112" s="195"/>
      <c r="ED112" s="195"/>
      <c r="EE112" s="195"/>
      <c r="EF112" s="195"/>
      <c r="EG112" s="195"/>
      <c r="EH112" s="195"/>
      <c r="EI112" s="195"/>
      <c r="EJ112" s="195"/>
      <c r="EK112" s="195"/>
      <c r="EL112" s="195"/>
      <c r="EM112" s="195"/>
      <c r="EN112" s="195"/>
      <c r="FO112" s="195">
        <v>649.33573208878863</v>
      </c>
      <c r="FP112" s="195">
        <v>711.0824944372622</v>
      </c>
      <c r="FQ112" s="195">
        <v>757.08312551414667</v>
      </c>
      <c r="FR112" s="195">
        <v>796.00674322392581</v>
      </c>
      <c r="FS112" s="195">
        <v>819.44419367514308</v>
      </c>
      <c r="FT112" s="195">
        <v>875.25897937375964</v>
      </c>
      <c r="FU112" s="195">
        <v>931.79889755824036</v>
      </c>
      <c r="FV112" s="195">
        <v>978.77516580908502</v>
      </c>
      <c r="FW112" s="195">
        <v>1015.5032216992644</v>
      </c>
      <c r="FX112" s="195">
        <v>1042.2999832970547</v>
      </c>
      <c r="FY112" s="195">
        <v>1074.853071490561</v>
      </c>
      <c r="GA112" s="195">
        <v>713.68759453105747</v>
      </c>
      <c r="GB112" s="195">
        <v>756.6211559662064</v>
      </c>
      <c r="GC112" s="195">
        <v>795.30389836527638</v>
      </c>
      <c r="GD112" s="195">
        <v>818.54176000291295</v>
      </c>
      <c r="GE112" s="195">
        <v>874.26012039260399</v>
      </c>
      <c r="GF112" s="195">
        <v>930.83094010852915</v>
      </c>
      <c r="GG112" s="195">
        <v>977.67806638327045</v>
      </c>
      <c r="GH112" s="195">
        <v>1014.4231304342544</v>
      </c>
      <c r="GI112" s="195">
        <v>1041.1524155926793</v>
      </c>
      <c r="GJ112" s="195">
        <v>1073.7308540741064</v>
      </c>
      <c r="GL112" s="195">
        <v>737.93339615485195</v>
      </c>
      <c r="GM112" s="195">
        <v>753.06440835899582</v>
      </c>
      <c r="GN112" s="195">
        <v>772.83165694192064</v>
      </c>
      <c r="GO112" s="195">
        <v>784.34889711792391</v>
      </c>
      <c r="GP112" s="195">
        <v>853.07752814798243</v>
      </c>
      <c r="GQ112" s="195">
        <v>902.8657080275575</v>
      </c>
      <c r="GR112" s="195">
        <v>944.03028166019135</v>
      </c>
      <c r="GS112" s="195">
        <v>992.10766275559104</v>
      </c>
      <c r="GT112" s="195">
        <v>1044.5636470161949</v>
      </c>
      <c r="GU112" s="195">
        <v>1093.2925297806444</v>
      </c>
      <c r="GW112" s="195">
        <v>753.78065490644769</v>
      </c>
      <c r="GX112" s="195">
        <v>803.55306607937348</v>
      </c>
      <c r="GY112" s="195">
        <v>848.92405602107965</v>
      </c>
      <c r="GZ112" s="195">
        <v>870.85237053682943</v>
      </c>
      <c r="HA112" s="195">
        <v>898.20784785025717</v>
      </c>
      <c r="HB112" s="195">
        <v>932.09679678089776</v>
      </c>
      <c r="HC112" s="195">
        <v>975.05254431314984</v>
      </c>
      <c r="HD112" s="195">
        <v>1022.8118420288339</v>
      </c>
      <c r="HE112" s="195">
        <v>1060.9997951630314</v>
      </c>
      <c r="HF112" s="195">
        <v>1099.986475021022</v>
      </c>
      <c r="HH112" s="5">
        <v>509.07181782520985</v>
      </c>
      <c r="HI112" s="5">
        <v>605.3322098366649</v>
      </c>
      <c r="HJ112" s="5">
        <v>740.36711152223972</v>
      </c>
      <c r="HK112" s="5">
        <v>717.73597200175493</v>
      </c>
      <c r="HL112" s="5">
        <v>778.87634280361158</v>
      </c>
      <c r="HM112" s="5">
        <v>822.06189804311543</v>
      </c>
      <c r="HN112" s="5">
        <v>881.24878860843262</v>
      </c>
      <c r="HO112" s="5">
        <v>941.26980516828814</v>
      </c>
      <c r="HP112" s="5">
        <v>993.93402928130558</v>
      </c>
      <c r="HQ112" s="5">
        <v>1047.7960636946952</v>
      </c>
      <c r="HR112" s="5">
        <v>1101.775396960149</v>
      </c>
      <c r="HS112" s="5">
        <v>1151.5796750632712</v>
      </c>
    </row>
    <row r="113" spans="1:16380" s="29" customFormat="1" ht="15" customHeight="1">
      <c r="A113" s="257"/>
      <c r="B113" s="257"/>
      <c r="C113" s="277"/>
      <c r="D113" s="258"/>
      <c r="E113" s="336" t="s">
        <v>531</v>
      </c>
      <c r="F113" s="336"/>
      <c r="G113" s="336"/>
      <c r="H113" s="337">
        <v>2326.2989000000002</v>
      </c>
      <c r="I113" s="337">
        <v>2270.8927000000003</v>
      </c>
      <c r="J113" s="337">
        <v>2439.8266000000008</v>
      </c>
      <c r="K113" s="337">
        <v>2088.9256000000005</v>
      </c>
      <c r="L113" s="337">
        <v>2115.6324</v>
      </c>
      <c r="M113" s="337">
        <v>2355.3472999999999</v>
      </c>
      <c r="N113" s="337">
        <v>2262.8882999999996</v>
      </c>
      <c r="O113" s="337">
        <v>2156.4888000000001</v>
      </c>
      <c r="P113" s="337">
        <v>1758.4356</v>
      </c>
      <c r="Q113" s="337">
        <v>1608.8643</v>
      </c>
      <c r="R113" s="337">
        <v>1704.3821</v>
      </c>
      <c r="S113" s="337">
        <v>1864.4019999999998</v>
      </c>
      <c r="T113" s="338">
        <v>1972.2686999999996</v>
      </c>
      <c r="U113" s="339">
        <v>1750</v>
      </c>
      <c r="V113" s="339">
        <v>1749.9999999999995</v>
      </c>
      <c r="W113" s="339">
        <v>1750</v>
      </c>
      <c r="X113" s="339">
        <v>1749.9999999999995</v>
      </c>
      <c r="Y113" s="339">
        <v>1750.0000000000007</v>
      </c>
      <c r="Z113" s="339">
        <v>1750.0000000000005</v>
      </c>
      <c r="AA113" s="339">
        <v>1750.0000000000002</v>
      </c>
      <c r="AB113" s="339">
        <v>1750.0000000000002</v>
      </c>
      <c r="AC113" s="339">
        <v>1750.0000000000005</v>
      </c>
      <c r="AD113" s="339">
        <v>1750</v>
      </c>
      <c r="AE113" s="339">
        <v>1749.9999999999995</v>
      </c>
      <c r="AF113" s="339">
        <v>1750</v>
      </c>
      <c r="AG113" s="339">
        <v>1750</v>
      </c>
      <c r="AH113" s="339">
        <v>1750.0000000000005</v>
      </c>
      <c r="AI113" s="339">
        <v>1750</v>
      </c>
      <c r="AJ113" s="339">
        <v>1749.9999999999995</v>
      </c>
      <c r="AL113" s="346">
        <v>1972.2686999999996</v>
      </c>
      <c r="AM113" s="339">
        <v>1750</v>
      </c>
      <c r="AN113" s="339">
        <v>1749.9999999999995</v>
      </c>
      <c r="AO113" s="339">
        <v>1750</v>
      </c>
      <c r="AP113" s="339">
        <v>1749.9999999999995</v>
      </c>
      <c r="AQ113" s="339">
        <v>1750.0000000000007</v>
      </c>
      <c r="AR113" s="339">
        <v>1750.0000000000005</v>
      </c>
      <c r="AS113" s="339">
        <v>1750.0000000000002</v>
      </c>
      <c r="AT113" s="339">
        <v>1750.0000000000002</v>
      </c>
      <c r="AU113" s="339">
        <v>1750.0000000000005</v>
      </c>
      <c r="AV113" s="339">
        <v>1750</v>
      </c>
      <c r="AW113" s="259"/>
      <c r="AX113" s="340">
        <v>0</v>
      </c>
      <c r="AY113" s="340">
        <v>0</v>
      </c>
      <c r="AZ113" s="340">
        <v>0</v>
      </c>
      <c r="BA113" s="340">
        <v>0</v>
      </c>
      <c r="BB113" s="340">
        <v>0</v>
      </c>
      <c r="BC113" s="340">
        <v>0</v>
      </c>
      <c r="BD113" s="340">
        <v>0</v>
      </c>
      <c r="BE113" s="340">
        <v>0</v>
      </c>
      <c r="BF113" s="340">
        <v>0</v>
      </c>
      <c r="BG113" s="340">
        <v>0</v>
      </c>
      <c r="BH113" s="340">
        <v>0</v>
      </c>
      <c r="BJ113" s="35">
        <v>2156.4888000000001</v>
      </c>
      <c r="BK113" s="35">
        <v>1758.4356</v>
      </c>
      <c r="BL113" s="35">
        <v>1608.8643</v>
      </c>
      <c r="BM113" s="35">
        <v>1704.3821</v>
      </c>
      <c r="BN113" s="35">
        <v>1864.4019999999998</v>
      </c>
      <c r="BO113" s="35">
        <v>1852.4096</v>
      </c>
      <c r="BP113" s="35">
        <v>1800</v>
      </c>
      <c r="BQ113" s="35">
        <v>1800</v>
      </c>
      <c r="BR113" s="35">
        <v>1800</v>
      </c>
      <c r="BS113" s="35">
        <v>1800.0000000000002</v>
      </c>
      <c r="BT113" s="35">
        <v>1800</v>
      </c>
      <c r="BU113" s="35">
        <v>1800</v>
      </c>
      <c r="BV113" s="35">
        <v>1800.0000000000005</v>
      </c>
      <c r="BW113" s="35">
        <v>1800.0000000000009</v>
      </c>
      <c r="BX113" s="35">
        <v>1800</v>
      </c>
      <c r="BY113" s="35">
        <v>1800</v>
      </c>
      <c r="BZ113" s="259"/>
      <c r="CA113" s="35"/>
      <c r="CB113" s="35"/>
      <c r="CC113" s="35">
        <v>0</v>
      </c>
      <c r="CD113" s="35">
        <v>0</v>
      </c>
      <c r="CE113" s="341">
        <v>0</v>
      </c>
      <c r="CF113" s="341">
        <v>119.85909999999967</v>
      </c>
      <c r="CG113" s="341">
        <v>-50</v>
      </c>
      <c r="CH113" s="341">
        <v>-50.000000000000455</v>
      </c>
      <c r="CI113" s="341">
        <v>-50</v>
      </c>
      <c r="CJ113" s="341">
        <v>-50.000000000000682</v>
      </c>
      <c r="CK113" s="341">
        <v>-49.999999999999318</v>
      </c>
      <c r="CL113" s="341">
        <v>-49.999999999999545</v>
      </c>
      <c r="CM113" s="341">
        <v>-50.000000000000227</v>
      </c>
      <c r="CN113" s="341">
        <v>-50.000000000000682</v>
      </c>
      <c r="CO113" s="341">
        <v>-49.999999999999545</v>
      </c>
      <c r="CP113" s="341">
        <v>-50</v>
      </c>
      <c r="CR113" s="261"/>
      <c r="CU113" s="341">
        <v>1968</v>
      </c>
      <c r="CV113" s="341">
        <v>2150</v>
      </c>
      <c r="CW113" s="341">
        <v>2263.1018038035395</v>
      </c>
      <c r="CX113" s="341">
        <v>2328.6055677918362</v>
      </c>
      <c r="CY113" s="341">
        <v>1895.7298450293015</v>
      </c>
      <c r="CZ113" s="341">
        <v>2160.0595599999997</v>
      </c>
      <c r="DA113" s="341">
        <v>2234.748039999999</v>
      </c>
      <c r="DB113" s="341">
        <v>2223.1930600000001</v>
      </c>
      <c r="DC113" s="341">
        <v>1900</v>
      </c>
      <c r="DD113" s="341">
        <v>1927.8751766729961</v>
      </c>
      <c r="DE113" s="341">
        <v>1800.0000000000005</v>
      </c>
      <c r="DF113" s="341">
        <v>1700.0000000000002</v>
      </c>
      <c r="DG113" s="341">
        <v>1700</v>
      </c>
      <c r="DK113" s="342">
        <v>1968</v>
      </c>
      <c r="DL113" s="342"/>
      <c r="DM113" s="342"/>
      <c r="DN113" s="342">
        <v>2150</v>
      </c>
      <c r="DO113" s="342"/>
      <c r="DP113" s="342"/>
      <c r="DQ113" s="342">
        <v>2263.1018038035395</v>
      </c>
      <c r="DR113" s="342"/>
      <c r="DS113" s="342"/>
      <c r="DT113" s="342">
        <v>2328.6055677918362</v>
      </c>
      <c r="DU113" s="342"/>
      <c r="DV113" s="342"/>
      <c r="DW113" s="343">
        <v>1895.7298450293015</v>
      </c>
      <c r="DX113" s="342"/>
      <c r="DY113" s="342"/>
      <c r="DZ113" s="343">
        <v>2160.0595599999997</v>
      </c>
      <c r="EA113" s="342"/>
      <c r="EB113" s="344"/>
      <c r="EC113" s="344">
        <v>2234.748039999999</v>
      </c>
      <c r="ED113" s="344">
        <v>2310.3869215900086</v>
      </c>
      <c r="EE113" s="344">
        <v>2358.8138216220646</v>
      </c>
      <c r="EF113" s="344">
        <v>2357.683644622839</v>
      </c>
      <c r="EG113" s="344">
        <v>2364.2523401534286</v>
      </c>
      <c r="EH113" s="344">
        <v>2372.8543539976822</v>
      </c>
      <c r="EI113" s="344">
        <v>2374.0745728738766</v>
      </c>
      <c r="EJ113" s="344">
        <v>2379.3729212020207</v>
      </c>
      <c r="EK113" s="344">
        <v>2392.6174156727911</v>
      </c>
      <c r="EL113" s="344">
        <v>2423.1956343558022</v>
      </c>
      <c r="EM113" s="344">
        <v>2443.3689678289593</v>
      </c>
      <c r="EN113" s="344">
        <v>2464.3893133615816</v>
      </c>
      <c r="EO113" s="342"/>
      <c r="EP113" s="344">
        <v>2288.7517199999998</v>
      </c>
      <c r="EQ113" s="344">
        <v>2223.1930600000001</v>
      </c>
      <c r="ER113" s="344">
        <v>2312.8193200000001</v>
      </c>
      <c r="ES113" s="344">
        <v>2348.0242028415664</v>
      </c>
      <c r="ET113" s="344">
        <v>2395.4508061975903</v>
      </c>
      <c r="EU113" s="344">
        <v>2394.2908531675907</v>
      </c>
      <c r="EV113" s="344">
        <v>2393.1206680481928</v>
      </c>
      <c r="EW113" s="344">
        <v>2393.3904401361451</v>
      </c>
      <c r="EX113" s="344">
        <v>2405.8467073124102</v>
      </c>
      <c r="EY113" s="344">
        <v>2430.0631412450607</v>
      </c>
      <c r="EZ113" s="344">
        <v>2448.1032004113254</v>
      </c>
      <c r="FA113" s="344">
        <v>2467.1961183080725</v>
      </c>
      <c r="FB113" s="344">
        <v>2485.5328145537355</v>
      </c>
      <c r="FC113" s="342"/>
      <c r="FD113" s="345"/>
      <c r="FE113" s="344">
        <v>1900</v>
      </c>
      <c r="FF113" s="344">
        <v>1899.9999999999998</v>
      </c>
      <c r="FG113" s="344">
        <v>1999.9999999999995</v>
      </c>
      <c r="FH113" s="344">
        <v>1999.9999999999998</v>
      </c>
      <c r="FI113" s="344">
        <v>1999.9999999999998</v>
      </c>
      <c r="FJ113" s="344">
        <v>2000.0000000000005</v>
      </c>
      <c r="FK113" s="344">
        <v>1999.9999999999998</v>
      </c>
      <c r="FL113" s="344">
        <v>2000.0000000000005</v>
      </c>
      <c r="FM113" s="344">
        <v>2000</v>
      </c>
      <c r="FN113" s="342"/>
      <c r="FO113" s="312">
        <v>1864.5286000000001</v>
      </c>
      <c r="FP113" s="312">
        <v>1927.8751766729961</v>
      </c>
      <c r="FQ113" s="312">
        <v>2000.7375887378832</v>
      </c>
      <c r="FR113" s="312">
        <v>2029.0448598865157</v>
      </c>
      <c r="FS113" s="312">
        <v>2102.5793401016267</v>
      </c>
      <c r="FT113" s="312">
        <v>2110</v>
      </c>
      <c r="FU113" s="312">
        <v>2110</v>
      </c>
      <c r="FV113" s="312">
        <v>2110</v>
      </c>
      <c r="FW113" s="312">
        <v>2120</v>
      </c>
      <c r="FX113" s="312">
        <v>2149.9999999999995</v>
      </c>
      <c r="FY113" s="312">
        <v>2180.833333333333</v>
      </c>
      <c r="FZ113" s="342"/>
      <c r="GA113" s="312">
        <v>1927.8751766729961</v>
      </c>
      <c r="GB113" s="312">
        <v>2000.7375887378832</v>
      </c>
      <c r="GC113" s="312">
        <v>2029.0448598865157</v>
      </c>
      <c r="GD113" s="312">
        <v>2102.5793401016267</v>
      </c>
      <c r="GE113" s="312">
        <v>2110</v>
      </c>
      <c r="GF113" s="312">
        <v>2110</v>
      </c>
      <c r="GG113" s="312">
        <v>2110</v>
      </c>
      <c r="GH113" s="312">
        <v>2120</v>
      </c>
      <c r="GI113" s="312">
        <v>2149.9999999999995</v>
      </c>
      <c r="GJ113" s="312">
        <v>2180.833333333333</v>
      </c>
      <c r="GL113" s="346">
        <v>1682.9918417754548</v>
      </c>
      <c r="GM113" s="339">
        <v>1800.0000000000005</v>
      </c>
      <c r="GN113" s="339">
        <v>1800</v>
      </c>
      <c r="GO113" s="339">
        <v>1988.5570080321281</v>
      </c>
      <c r="GP113" s="339">
        <v>1974.5825903614457</v>
      </c>
      <c r="GQ113" s="339">
        <v>1951.0242530120481</v>
      </c>
      <c r="GR113" s="339">
        <v>1923.5200722891568</v>
      </c>
      <c r="GS113" s="339">
        <v>1900.9631124497989</v>
      </c>
      <c r="GT113" s="339">
        <v>1874.3341606425702</v>
      </c>
      <c r="GU113" s="339">
        <v>1851.2768514056224</v>
      </c>
      <c r="GW113" s="346">
        <v>1679.3209415383217</v>
      </c>
      <c r="GX113" s="339">
        <v>1700.0000000000002</v>
      </c>
      <c r="GY113" s="339">
        <v>1700</v>
      </c>
      <c r="GZ113" s="339">
        <v>1750</v>
      </c>
      <c r="HA113" s="339">
        <v>1750</v>
      </c>
      <c r="HB113" s="339">
        <v>1749.5075187530756</v>
      </c>
      <c r="HC113" s="339">
        <v>1748.8589907946321</v>
      </c>
      <c r="HD113" s="339">
        <v>1748.8180135876564</v>
      </c>
      <c r="HE113" s="339">
        <v>1749.0940031814896</v>
      </c>
      <c r="HF113" s="339">
        <v>1749.7705996335872</v>
      </c>
      <c r="HH113" s="35">
        <v>2163.0544999999997</v>
      </c>
      <c r="HI113" s="35">
        <v>1939.324534319361</v>
      </c>
      <c r="HJ113" s="35">
        <v>1771.7372771533387</v>
      </c>
      <c r="HK113" s="35">
        <v>2038.3907469879525</v>
      </c>
      <c r="HL113" s="35">
        <v>1989.7421084337352</v>
      </c>
      <c r="HM113" s="35">
        <v>1988.5570080321281</v>
      </c>
      <c r="HN113" s="35">
        <v>1974.5825903614455</v>
      </c>
      <c r="HO113" s="35">
        <v>1951.0242530120481</v>
      </c>
      <c r="HP113" s="35">
        <v>1923.5200722891568</v>
      </c>
      <c r="HQ113" s="35">
        <v>1900.9631124497992</v>
      </c>
      <c r="HR113" s="35">
        <v>1874.3341606425697</v>
      </c>
      <c r="HS113" s="35">
        <v>1851.2768514056238</v>
      </c>
    </row>
    <row r="114" spans="1:16380" ht="15" customHeight="1">
      <c r="E114" s="336"/>
      <c r="F114" s="74" t="s">
        <v>532</v>
      </c>
      <c r="G114" s="74"/>
      <c r="H114" s="347">
        <v>1998.8772000000001</v>
      </c>
      <c r="I114" s="347">
        <v>1951.2553</v>
      </c>
      <c r="J114" s="347">
        <v>1970.4101000000003</v>
      </c>
      <c r="K114" s="347">
        <v>1512.1554000000001</v>
      </c>
      <c r="L114" s="347">
        <v>1624.2278999999999</v>
      </c>
      <c r="M114" s="347">
        <v>1896.3005000000001</v>
      </c>
      <c r="N114" s="347">
        <v>1734.0843</v>
      </c>
      <c r="O114" s="347">
        <v>1720.0282000000002</v>
      </c>
      <c r="P114" s="347">
        <v>1493.2797</v>
      </c>
      <c r="Q114" s="347">
        <v>1340.7663</v>
      </c>
      <c r="R114" s="347">
        <v>1344.8277</v>
      </c>
      <c r="S114" s="347">
        <v>1646.6523092386356</v>
      </c>
      <c r="T114" s="348"/>
      <c r="U114" s="349">
        <v>1568.8469100000002</v>
      </c>
      <c r="V114" s="349">
        <v>1571.0607347918951</v>
      </c>
      <c r="W114" s="349">
        <v>1557.616170536385</v>
      </c>
      <c r="X114" s="349">
        <v>1538.5992702402973</v>
      </c>
      <c r="Y114" s="349">
        <v>1508.5971818964601</v>
      </c>
      <c r="Z114" s="349">
        <v>1477.453331666138</v>
      </c>
      <c r="AA114" s="349">
        <v>1454.1029221666568</v>
      </c>
      <c r="AB114" s="349">
        <v>1448.4514234867809</v>
      </c>
      <c r="AC114" s="349">
        <v>1450.9507686773929</v>
      </c>
      <c r="AD114" s="349">
        <v>1452.3096430830387</v>
      </c>
      <c r="AE114" s="349">
        <v>1452.3094410126816</v>
      </c>
      <c r="AF114" s="349">
        <v>1452.3059160034973</v>
      </c>
      <c r="AG114" s="349">
        <v>1452.305833468427</v>
      </c>
      <c r="AH114" s="349">
        <v>1452.3057596315357</v>
      </c>
      <c r="AI114" s="349">
        <v>1452.3056872069812</v>
      </c>
      <c r="AJ114" s="349">
        <v>1452.3056159991547</v>
      </c>
      <c r="AL114" s="353"/>
      <c r="AM114" s="349">
        <v>1568.8469100000002</v>
      </c>
      <c r="AN114" s="349">
        <v>1571.0607347918951</v>
      </c>
      <c r="AO114" s="349">
        <v>1557.616170536385</v>
      </c>
      <c r="AP114" s="349">
        <v>1538.5992702402973</v>
      </c>
      <c r="AQ114" s="349">
        <v>1508.5971818964601</v>
      </c>
      <c r="AR114" s="349">
        <v>1477.453331666138</v>
      </c>
      <c r="AS114" s="349">
        <v>1454.1029221666568</v>
      </c>
      <c r="AT114" s="349">
        <v>1448.4514234867809</v>
      </c>
      <c r="AU114" s="349">
        <v>1450.9507686773929</v>
      </c>
      <c r="AV114" s="349">
        <v>1452.3096430830387</v>
      </c>
      <c r="AX114" s="350">
        <v>0</v>
      </c>
      <c r="AY114" s="350">
        <v>0</v>
      </c>
      <c r="AZ114" s="350">
        <v>0</v>
      </c>
      <c r="BA114" s="350">
        <v>0</v>
      </c>
      <c r="BB114" s="350">
        <v>0</v>
      </c>
      <c r="BC114" s="350">
        <v>0</v>
      </c>
      <c r="BD114" s="350">
        <v>0</v>
      </c>
      <c r="BE114" s="350">
        <v>0</v>
      </c>
      <c r="BF114" s="350">
        <v>0</v>
      </c>
      <c r="BG114" s="350">
        <v>0</v>
      </c>
      <c r="BH114" s="350">
        <v>0</v>
      </c>
      <c r="BJ114" s="351">
        <v>1720.0282000000002</v>
      </c>
      <c r="BK114" s="351">
        <v>1493.2797</v>
      </c>
      <c r="BL114" s="351">
        <v>1340.7663</v>
      </c>
      <c r="BM114" s="351">
        <v>1344.8277</v>
      </c>
      <c r="BN114" s="351">
        <v>1646.6523092386356</v>
      </c>
      <c r="BO114" s="351"/>
      <c r="BP114" s="351">
        <v>1618.84691</v>
      </c>
      <c r="BQ114" s="351">
        <v>1623.5853715152846</v>
      </c>
      <c r="BR114" s="351">
        <v>1604.5764966264107</v>
      </c>
      <c r="BS114" s="351">
        <v>1588.5168777830629</v>
      </c>
      <c r="BT114" s="351">
        <v>1558.5132777075464</v>
      </c>
      <c r="BU114" s="351">
        <v>1527.3610333888032</v>
      </c>
      <c r="BV114" s="351">
        <v>1504.0769953502361</v>
      </c>
      <c r="BW114" s="351">
        <v>1498.4653534521024</v>
      </c>
      <c r="BX114" s="351">
        <v>1500.9642422699089</v>
      </c>
      <c r="BY114" s="351">
        <v>1502.316710857413</v>
      </c>
      <c r="CA114" s="351"/>
      <c r="CB114" s="351"/>
      <c r="CC114" s="351"/>
      <c r="CD114" s="351"/>
      <c r="CE114" s="351"/>
      <c r="CF114" s="351"/>
      <c r="CG114" s="351"/>
      <c r="CH114" s="351"/>
      <c r="CI114" s="351"/>
      <c r="CJ114" s="351"/>
      <c r="CK114" s="351"/>
      <c r="CL114" s="351"/>
      <c r="CM114" s="351"/>
      <c r="CN114" s="351"/>
      <c r="CO114" s="351"/>
      <c r="CP114" s="351"/>
      <c r="CU114" s="351">
        <v>0</v>
      </c>
      <c r="CV114" s="351">
        <v>0</v>
      </c>
      <c r="CW114" s="351">
        <v>0</v>
      </c>
      <c r="CX114" s="351">
        <v>0</v>
      </c>
      <c r="CY114" s="351">
        <v>0</v>
      </c>
      <c r="CZ114" s="351">
        <v>0</v>
      </c>
      <c r="DA114" s="351">
        <v>0</v>
      </c>
      <c r="DB114" s="351">
        <v>0</v>
      </c>
      <c r="DC114" s="351">
        <v>0</v>
      </c>
      <c r="DD114" s="351">
        <v>0</v>
      </c>
      <c r="DE114" s="351">
        <v>1543.7804722495125</v>
      </c>
      <c r="DF114" s="351">
        <v>1515.3000000000004</v>
      </c>
      <c r="DG114" s="351">
        <v>1502.3</v>
      </c>
      <c r="EB114" s="29"/>
      <c r="EP114" s="195"/>
      <c r="EQ114" s="296"/>
      <c r="ER114" s="195"/>
      <c r="ES114" s="195"/>
      <c r="ET114" s="195"/>
      <c r="EU114" s="195"/>
      <c r="EV114" s="195"/>
      <c r="EW114" s="195"/>
      <c r="EX114" s="195"/>
      <c r="EY114" s="195"/>
      <c r="EZ114" s="195"/>
      <c r="FA114" s="195"/>
      <c r="FB114" s="195"/>
      <c r="FD114" s="296"/>
      <c r="FE114" s="195"/>
      <c r="FF114" s="195"/>
      <c r="FG114" s="195"/>
      <c r="FH114" s="195"/>
      <c r="FI114" s="195"/>
      <c r="FJ114" s="195"/>
      <c r="FK114" s="195"/>
      <c r="FL114" s="195"/>
      <c r="FM114" s="195"/>
      <c r="FO114" s="352"/>
      <c r="FP114" s="352"/>
      <c r="FQ114" s="352"/>
      <c r="FR114" s="352"/>
      <c r="FS114" s="352"/>
      <c r="FT114" s="352"/>
      <c r="FU114" s="352"/>
      <c r="FV114" s="352"/>
      <c r="FW114" s="352"/>
      <c r="FX114" s="352"/>
      <c r="FY114" s="352"/>
      <c r="GA114" s="352"/>
      <c r="GB114" s="352"/>
      <c r="GC114" s="352"/>
      <c r="GD114" s="352"/>
      <c r="GE114" s="352"/>
      <c r="GF114" s="352"/>
      <c r="GG114" s="352"/>
      <c r="GH114" s="352"/>
      <c r="GI114" s="352"/>
      <c r="GJ114" s="352"/>
      <c r="GL114" s="353"/>
      <c r="GM114" s="349">
        <v>1543.7804722495125</v>
      </c>
      <c r="GN114" s="349">
        <v>1543.8449300129084</v>
      </c>
      <c r="GO114" s="349">
        <v>1734.2320457230155</v>
      </c>
      <c r="GP114" s="349">
        <v>1705.9062753871428</v>
      </c>
      <c r="GQ114" s="349">
        <v>1693.3565448588467</v>
      </c>
      <c r="GR114" s="349">
        <v>1675.2954676590789</v>
      </c>
      <c r="GS114" s="349">
        <v>1658.2979931837492</v>
      </c>
      <c r="GT114" s="349">
        <v>1615.3183953337325</v>
      </c>
      <c r="GU114" s="349">
        <v>1562.6788564311034</v>
      </c>
      <c r="GW114" s="353"/>
      <c r="GX114" s="349">
        <v>1515.3000000000004</v>
      </c>
      <c r="GY114" s="349">
        <v>1502.3</v>
      </c>
      <c r="GZ114" s="349">
        <v>1552.3000000000002</v>
      </c>
      <c r="HA114" s="349">
        <v>1552.3000000000002</v>
      </c>
      <c r="HB114" s="349">
        <v>1551.8075187530756</v>
      </c>
      <c r="HC114" s="349">
        <v>1536.1589907946325</v>
      </c>
      <c r="HD114" s="349">
        <v>1506.1180135876568</v>
      </c>
      <c r="HE114" s="349">
        <v>1475.1440031814896</v>
      </c>
      <c r="HF114" s="349">
        <v>1453.3205996335871</v>
      </c>
      <c r="HH114" s="351"/>
      <c r="HI114" s="351"/>
      <c r="HJ114" s="351"/>
      <c r="HK114" s="351"/>
      <c r="HL114" s="351"/>
      <c r="HM114" s="351"/>
      <c r="HN114" s="351"/>
      <c r="HO114" s="351"/>
      <c r="HP114" s="351"/>
      <c r="HQ114" s="351"/>
      <c r="HR114" s="351"/>
      <c r="HS114" s="351"/>
    </row>
    <row r="115" spans="1:16380" ht="15" customHeight="1">
      <c r="E115" s="336"/>
      <c r="F115" s="74" t="s">
        <v>533</v>
      </c>
      <c r="G115" s="74"/>
      <c r="H115" s="347">
        <v>0</v>
      </c>
      <c r="I115" s="347">
        <v>0</v>
      </c>
      <c r="J115" s="347">
        <v>89.373000000000005</v>
      </c>
      <c r="K115" s="347">
        <v>212.494</v>
      </c>
      <c r="L115" s="347">
        <v>39.7654</v>
      </c>
      <c r="M115" s="347">
        <v>72.353999999999999</v>
      </c>
      <c r="N115" s="347">
        <v>291.72480000000002</v>
      </c>
      <c r="O115" s="347">
        <v>236.66009999999997</v>
      </c>
      <c r="P115" s="347">
        <v>86.978599999999986</v>
      </c>
      <c r="Q115" s="347">
        <v>34.279699999999998</v>
      </c>
      <c r="R115" s="347">
        <v>0.66010000000000002</v>
      </c>
      <c r="S115" s="347">
        <v>23.133800000000001</v>
      </c>
      <c r="T115" s="348"/>
      <c r="U115" s="349">
        <v>0</v>
      </c>
      <c r="V115" s="349">
        <v>0</v>
      </c>
      <c r="W115" s="349">
        <v>0</v>
      </c>
      <c r="X115" s="349">
        <v>0</v>
      </c>
      <c r="Y115" s="349">
        <v>0</v>
      </c>
      <c r="Z115" s="349">
        <v>0</v>
      </c>
      <c r="AA115" s="349">
        <v>0</v>
      </c>
      <c r="AB115" s="349">
        <v>0</v>
      </c>
      <c r="AC115" s="349">
        <v>0</v>
      </c>
      <c r="AD115" s="349">
        <v>0</v>
      </c>
      <c r="AE115" s="349">
        <v>0</v>
      </c>
      <c r="AF115" s="349">
        <v>0</v>
      </c>
      <c r="AG115" s="349">
        <v>0</v>
      </c>
      <c r="AH115" s="349">
        <v>0</v>
      </c>
      <c r="AI115" s="349">
        <v>0</v>
      </c>
      <c r="AJ115" s="349">
        <v>0</v>
      </c>
      <c r="AL115" s="353"/>
      <c r="AM115" s="349">
        <v>0</v>
      </c>
      <c r="AN115" s="349">
        <v>0</v>
      </c>
      <c r="AO115" s="349">
        <v>0</v>
      </c>
      <c r="AP115" s="349">
        <v>0</v>
      </c>
      <c r="AQ115" s="349">
        <v>0</v>
      </c>
      <c r="AR115" s="349">
        <v>0</v>
      </c>
      <c r="AS115" s="349">
        <v>0</v>
      </c>
      <c r="AT115" s="349">
        <v>0</v>
      </c>
      <c r="AU115" s="349">
        <v>0</v>
      </c>
      <c r="AV115" s="349">
        <v>0</v>
      </c>
      <c r="AX115" s="350">
        <v>0</v>
      </c>
      <c r="AY115" s="350">
        <v>0</v>
      </c>
      <c r="AZ115" s="350">
        <v>0</v>
      </c>
      <c r="BA115" s="350">
        <v>0</v>
      </c>
      <c r="BB115" s="350">
        <v>0</v>
      </c>
      <c r="BC115" s="350">
        <v>0</v>
      </c>
      <c r="BD115" s="350">
        <v>0</v>
      </c>
      <c r="BE115" s="350">
        <v>0</v>
      </c>
      <c r="BF115" s="350">
        <v>0</v>
      </c>
      <c r="BG115" s="350">
        <v>0</v>
      </c>
      <c r="BH115" s="350">
        <v>0</v>
      </c>
      <c r="BJ115" s="351">
        <v>236.66009999999997</v>
      </c>
      <c r="BK115" s="351">
        <v>86.978599999999986</v>
      </c>
      <c r="BL115" s="351">
        <v>34.279699999999998</v>
      </c>
      <c r="BM115" s="351">
        <v>0.66010000000000002</v>
      </c>
      <c r="BN115" s="351">
        <v>23.133800000000001</v>
      </c>
      <c r="BO115" s="351"/>
      <c r="BP115" s="351">
        <v>0</v>
      </c>
      <c r="BQ115" s="351">
        <v>0</v>
      </c>
      <c r="BR115" s="351">
        <v>0</v>
      </c>
      <c r="BS115" s="351">
        <v>0</v>
      </c>
      <c r="BT115" s="351">
        <v>0</v>
      </c>
      <c r="BU115" s="351">
        <v>0</v>
      </c>
      <c r="BV115" s="351">
        <v>0</v>
      </c>
      <c r="BW115" s="351">
        <v>0</v>
      </c>
      <c r="BX115" s="351">
        <v>0</v>
      </c>
      <c r="BY115" s="351">
        <v>0</v>
      </c>
      <c r="CA115" s="351"/>
      <c r="CB115" s="351"/>
      <c r="CC115" s="351"/>
      <c r="CD115" s="351"/>
      <c r="CE115" s="351"/>
      <c r="CF115" s="351"/>
      <c r="CG115" s="351"/>
      <c r="CH115" s="351"/>
      <c r="CI115" s="351"/>
      <c r="CJ115" s="351"/>
      <c r="CK115" s="351"/>
      <c r="CL115" s="351"/>
      <c r="CM115" s="351"/>
      <c r="CN115" s="351"/>
      <c r="CO115" s="351"/>
      <c r="CP115" s="351"/>
      <c r="CU115" s="351">
        <v>0</v>
      </c>
      <c r="CV115" s="351">
        <v>0</v>
      </c>
      <c r="CW115" s="351">
        <v>0</v>
      </c>
      <c r="CX115" s="351">
        <v>0</v>
      </c>
      <c r="CY115" s="351">
        <v>0</v>
      </c>
      <c r="CZ115" s="351">
        <v>0</v>
      </c>
      <c r="DA115" s="351">
        <v>0</v>
      </c>
      <c r="DB115" s="351">
        <v>0</v>
      </c>
      <c r="DC115" s="351">
        <v>0</v>
      </c>
      <c r="DD115" s="351">
        <v>0</v>
      </c>
      <c r="DE115" s="351">
        <v>14.392194417154696</v>
      </c>
      <c r="DF115" s="351">
        <v>0</v>
      </c>
      <c r="DG115" s="351">
        <v>0</v>
      </c>
      <c r="EP115" s="259"/>
      <c r="EQ115" s="296"/>
      <c r="ER115" s="354"/>
      <c r="ES115" s="354"/>
      <c r="ET115" s="354"/>
      <c r="EU115" s="354"/>
      <c r="EV115" s="354"/>
      <c r="EW115" s="354"/>
      <c r="EX115" s="354"/>
      <c r="EY115" s="354"/>
      <c r="EZ115" s="354"/>
      <c r="FA115" s="354"/>
      <c r="FB115" s="354"/>
      <c r="FD115" s="296"/>
      <c r="FE115" s="354"/>
      <c r="FF115" s="354"/>
      <c r="FG115" s="354"/>
      <c r="FH115" s="354"/>
      <c r="FI115" s="354"/>
      <c r="FJ115" s="354"/>
      <c r="FK115" s="354"/>
      <c r="FL115" s="354"/>
      <c r="FM115" s="354"/>
      <c r="FO115" s="352"/>
      <c r="FP115" s="352"/>
      <c r="FQ115" s="352"/>
      <c r="FR115" s="352"/>
      <c r="FS115" s="352"/>
      <c r="FT115" s="352"/>
      <c r="FU115" s="352"/>
      <c r="FV115" s="352"/>
      <c r="FW115" s="352"/>
      <c r="FX115" s="352"/>
      <c r="FY115" s="352"/>
      <c r="GA115" s="352"/>
      <c r="GB115" s="352"/>
      <c r="GC115" s="352"/>
      <c r="GD115" s="352"/>
      <c r="GE115" s="352"/>
      <c r="GF115" s="352"/>
      <c r="GG115" s="352"/>
      <c r="GH115" s="352"/>
      <c r="GI115" s="352"/>
      <c r="GJ115" s="352"/>
      <c r="GL115" s="353"/>
      <c r="GM115" s="349">
        <v>14.392194417154696</v>
      </c>
      <c r="GN115" s="349">
        <v>15.045249245879511</v>
      </c>
      <c r="GO115" s="349">
        <v>58.124962309113052</v>
      </c>
      <c r="GP115" s="349">
        <v>72.476314974303136</v>
      </c>
      <c r="GQ115" s="349">
        <v>61.467708153201379</v>
      </c>
      <c r="GR115" s="349">
        <v>52.024604630077761</v>
      </c>
      <c r="GS115" s="349">
        <v>36.465119266049854</v>
      </c>
      <c r="GT115" s="349">
        <v>22.815765308838181</v>
      </c>
      <c r="GU115" s="349">
        <v>21.564661641185868</v>
      </c>
      <c r="GW115" s="353"/>
      <c r="GX115" s="349">
        <v>0</v>
      </c>
      <c r="GY115" s="349">
        <v>0</v>
      </c>
      <c r="GZ115" s="349">
        <v>0</v>
      </c>
      <c r="HA115" s="349">
        <v>0</v>
      </c>
      <c r="HB115" s="349">
        <v>0</v>
      </c>
      <c r="HC115" s="349">
        <v>0</v>
      </c>
      <c r="HD115" s="349">
        <v>0</v>
      </c>
      <c r="HE115" s="349">
        <v>0</v>
      </c>
      <c r="HF115" s="349">
        <v>0</v>
      </c>
      <c r="HH115" s="351"/>
      <c r="HI115" s="351"/>
      <c r="HJ115" s="351"/>
      <c r="HK115" s="351"/>
      <c r="HL115" s="351"/>
      <c r="HM115" s="351"/>
      <c r="HN115" s="351"/>
      <c r="HO115" s="351"/>
      <c r="HP115" s="351"/>
      <c r="HQ115" s="351"/>
      <c r="HR115" s="351"/>
      <c r="HS115" s="351"/>
    </row>
    <row r="116" spans="1:16380" ht="15" customHeight="1">
      <c r="E116" s="336"/>
      <c r="F116" s="74" t="s">
        <v>534</v>
      </c>
      <c r="G116" s="74"/>
      <c r="H116" s="347">
        <v>147.26229999999998</v>
      </c>
      <c r="I116" s="347">
        <v>132.34729999999999</v>
      </c>
      <c r="J116" s="347">
        <v>149.66770000000002</v>
      </c>
      <c r="K116" s="347">
        <v>104.12649999999999</v>
      </c>
      <c r="L116" s="347">
        <v>119.75760000000001</v>
      </c>
      <c r="M116" s="347">
        <v>141.54170000000002</v>
      </c>
      <c r="N116" s="347">
        <v>113.75149999999998</v>
      </c>
      <c r="O116" s="347">
        <v>72.168400000000005</v>
      </c>
      <c r="P116" s="347">
        <v>33.551300000000005</v>
      </c>
      <c r="Q116" s="347">
        <v>26.940300000000001</v>
      </c>
      <c r="R116" s="347">
        <v>29.2012</v>
      </c>
      <c r="S116" s="347">
        <v>19.453499999999998</v>
      </c>
      <c r="T116" s="348"/>
      <c r="U116" s="349">
        <v>0</v>
      </c>
      <c r="V116" s="349">
        <v>0</v>
      </c>
      <c r="W116" s="349">
        <v>0</v>
      </c>
      <c r="X116" s="349">
        <v>0</v>
      </c>
      <c r="Y116" s="349">
        <v>0</v>
      </c>
      <c r="Z116" s="349">
        <v>0</v>
      </c>
      <c r="AA116" s="349">
        <v>0</v>
      </c>
      <c r="AB116" s="349">
        <v>0</v>
      </c>
      <c r="AC116" s="349">
        <v>0</v>
      </c>
      <c r="AD116" s="349">
        <v>0</v>
      </c>
      <c r="AE116" s="349">
        <v>0</v>
      </c>
      <c r="AF116" s="349">
        <v>0</v>
      </c>
      <c r="AG116" s="349">
        <v>0</v>
      </c>
      <c r="AH116" s="349">
        <v>0</v>
      </c>
      <c r="AI116" s="349">
        <v>0</v>
      </c>
      <c r="AJ116" s="349">
        <v>0</v>
      </c>
      <c r="AL116" s="353"/>
      <c r="AM116" s="349">
        <v>0</v>
      </c>
      <c r="AN116" s="349">
        <v>0</v>
      </c>
      <c r="AO116" s="349">
        <v>0</v>
      </c>
      <c r="AP116" s="349">
        <v>0</v>
      </c>
      <c r="AQ116" s="349">
        <v>0</v>
      </c>
      <c r="AR116" s="349">
        <v>0</v>
      </c>
      <c r="AS116" s="349">
        <v>0</v>
      </c>
      <c r="AT116" s="349">
        <v>0</v>
      </c>
      <c r="AU116" s="349">
        <v>0</v>
      </c>
      <c r="AV116" s="349">
        <v>0</v>
      </c>
      <c r="AX116" s="350">
        <v>0</v>
      </c>
      <c r="AY116" s="350">
        <v>0</v>
      </c>
      <c r="AZ116" s="350">
        <v>0</v>
      </c>
      <c r="BA116" s="350">
        <v>0</v>
      </c>
      <c r="BB116" s="350">
        <v>0</v>
      </c>
      <c r="BC116" s="350">
        <v>0</v>
      </c>
      <c r="BD116" s="350">
        <v>0</v>
      </c>
      <c r="BE116" s="350">
        <v>0</v>
      </c>
      <c r="BF116" s="350">
        <v>0</v>
      </c>
      <c r="BG116" s="350">
        <v>0</v>
      </c>
      <c r="BH116" s="350">
        <v>0</v>
      </c>
      <c r="BJ116" s="351">
        <v>72.168400000000005</v>
      </c>
      <c r="BK116" s="351">
        <v>33.551300000000005</v>
      </c>
      <c r="BL116" s="351">
        <v>26.940300000000001</v>
      </c>
      <c r="BM116" s="351">
        <v>29.2012</v>
      </c>
      <c r="BN116" s="351">
        <v>19.453499999999998</v>
      </c>
      <c r="BO116" s="351"/>
      <c r="BP116" s="351">
        <v>0</v>
      </c>
      <c r="BQ116" s="351">
        <v>0</v>
      </c>
      <c r="BR116" s="351">
        <v>0</v>
      </c>
      <c r="BS116" s="351">
        <v>0</v>
      </c>
      <c r="BT116" s="351">
        <v>0</v>
      </c>
      <c r="BU116" s="351">
        <v>0</v>
      </c>
      <c r="BV116" s="351">
        <v>0</v>
      </c>
      <c r="BW116" s="351">
        <v>0</v>
      </c>
      <c r="BX116" s="351">
        <v>0</v>
      </c>
      <c r="BY116" s="351">
        <v>0</v>
      </c>
      <c r="CA116" s="351"/>
      <c r="CB116" s="351"/>
      <c r="CC116" s="351"/>
      <c r="CD116" s="351"/>
      <c r="CE116" s="351"/>
      <c r="CF116" s="351"/>
      <c r="CG116" s="351"/>
      <c r="CH116" s="351"/>
      <c r="CI116" s="351"/>
      <c r="CJ116" s="351"/>
      <c r="CK116" s="351"/>
      <c r="CL116" s="351"/>
      <c r="CM116" s="351"/>
      <c r="CN116" s="351"/>
      <c r="CO116" s="351"/>
      <c r="CP116" s="351"/>
      <c r="CU116" s="351">
        <v>0</v>
      </c>
      <c r="CV116" s="351">
        <v>0</v>
      </c>
      <c r="CW116" s="351">
        <v>0</v>
      </c>
      <c r="CX116" s="351">
        <v>0</v>
      </c>
      <c r="CY116" s="351">
        <v>0</v>
      </c>
      <c r="CZ116" s="351">
        <v>0</v>
      </c>
      <c r="DA116" s="351">
        <v>0</v>
      </c>
      <c r="DB116" s="351">
        <v>0</v>
      </c>
      <c r="DC116" s="351">
        <v>0</v>
      </c>
      <c r="DD116" s="351">
        <v>0</v>
      </c>
      <c r="DE116" s="351">
        <v>62.293999999999969</v>
      </c>
      <c r="DF116" s="351">
        <v>0</v>
      </c>
      <c r="DG116" s="351">
        <v>0</v>
      </c>
      <c r="DY116" s="208"/>
      <c r="EO116" s="208"/>
      <c r="EP116" s="259"/>
      <c r="EQ116" s="296"/>
      <c r="ER116" s="354"/>
      <c r="ES116" s="354"/>
      <c r="ET116" s="354"/>
      <c r="EU116" s="354"/>
      <c r="EV116" s="354"/>
      <c r="EW116" s="354"/>
      <c r="EX116" s="354"/>
      <c r="EY116" s="354"/>
      <c r="EZ116" s="354"/>
      <c r="FA116" s="354"/>
      <c r="FB116" s="354"/>
      <c r="FD116" s="296"/>
      <c r="FE116" s="354"/>
      <c r="FF116" s="354"/>
      <c r="FG116" s="354"/>
      <c r="FH116" s="354"/>
      <c r="FI116" s="354"/>
      <c r="FJ116" s="354"/>
      <c r="FK116" s="354"/>
      <c r="FL116" s="354"/>
      <c r="FM116" s="354"/>
      <c r="FO116" s="352"/>
      <c r="FP116" s="352"/>
      <c r="FQ116" s="352"/>
      <c r="FR116" s="352"/>
      <c r="FS116" s="352"/>
      <c r="FT116" s="352"/>
      <c r="FU116" s="352"/>
      <c r="FV116" s="352"/>
      <c r="FW116" s="352"/>
      <c r="FX116" s="352"/>
      <c r="FY116" s="352"/>
      <c r="GA116" s="352"/>
      <c r="GB116" s="352"/>
      <c r="GC116" s="352"/>
      <c r="GD116" s="352"/>
      <c r="GE116" s="352"/>
      <c r="GF116" s="352"/>
      <c r="GG116" s="352"/>
      <c r="GH116" s="352"/>
      <c r="GI116" s="352"/>
      <c r="GJ116" s="352"/>
      <c r="GL116" s="353"/>
      <c r="GM116" s="349">
        <v>62.293999999999969</v>
      </c>
      <c r="GN116" s="349">
        <v>51.576487407878666</v>
      </c>
      <c r="GO116" s="349">
        <v>0</v>
      </c>
      <c r="GP116" s="349">
        <v>0</v>
      </c>
      <c r="GQ116" s="349">
        <v>0</v>
      </c>
      <c r="GR116" s="349">
        <v>0</v>
      </c>
      <c r="GS116" s="349">
        <v>0</v>
      </c>
      <c r="GT116" s="349">
        <v>0</v>
      </c>
      <c r="GU116" s="349">
        <v>0</v>
      </c>
      <c r="GW116" s="353"/>
      <c r="GX116" s="349">
        <v>0</v>
      </c>
      <c r="GY116" s="349">
        <v>0</v>
      </c>
      <c r="GZ116" s="349">
        <v>0</v>
      </c>
      <c r="HA116" s="349">
        <v>0</v>
      </c>
      <c r="HB116" s="349">
        <v>0</v>
      </c>
      <c r="HC116" s="349">
        <v>0</v>
      </c>
      <c r="HD116" s="349">
        <v>0</v>
      </c>
      <c r="HE116" s="349">
        <v>0</v>
      </c>
      <c r="HF116" s="349">
        <v>0</v>
      </c>
      <c r="HH116" s="351"/>
      <c r="HI116" s="351"/>
      <c r="HJ116" s="351"/>
      <c r="HK116" s="351"/>
      <c r="HL116" s="351"/>
      <c r="HM116" s="351"/>
      <c r="HN116" s="351"/>
      <c r="HO116" s="351"/>
      <c r="HP116" s="351"/>
      <c r="HQ116" s="351"/>
      <c r="HR116" s="351"/>
      <c r="HS116" s="351"/>
    </row>
    <row r="117" spans="1:16380" ht="15" customHeight="1">
      <c r="E117" s="336"/>
      <c r="F117" s="355" t="s">
        <v>535</v>
      </c>
      <c r="G117" s="74"/>
      <c r="H117" s="347">
        <v>152.512</v>
      </c>
      <c r="I117" s="347">
        <v>146.04850000000002</v>
      </c>
      <c r="J117" s="347">
        <v>148.9366</v>
      </c>
      <c r="K117" s="347">
        <v>170.13740000000001</v>
      </c>
      <c r="L117" s="347">
        <v>259.22109999999998</v>
      </c>
      <c r="M117" s="347">
        <v>188.71409999999997</v>
      </c>
      <c r="N117" s="347">
        <v>0</v>
      </c>
      <c r="O117" s="347">
        <v>-1E-4</v>
      </c>
      <c r="P117" s="347">
        <v>0</v>
      </c>
      <c r="Q117" s="347">
        <v>50.371000000000002</v>
      </c>
      <c r="R117" s="347">
        <v>173.08920000000001</v>
      </c>
      <c r="S117" s="347">
        <v>0</v>
      </c>
      <c r="T117" s="348"/>
      <c r="U117" s="349">
        <v>0</v>
      </c>
      <c r="V117" s="349">
        <v>0</v>
      </c>
      <c r="W117" s="349">
        <v>0</v>
      </c>
      <c r="X117" s="349">
        <v>0</v>
      </c>
      <c r="Y117" s="349">
        <v>0</v>
      </c>
      <c r="Z117" s="349">
        <v>0</v>
      </c>
      <c r="AA117" s="349">
        <v>0</v>
      </c>
      <c r="AB117" s="349">
        <v>0</v>
      </c>
      <c r="AC117" s="349">
        <v>0</v>
      </c>
      <c r="AD117" s="349">
        <v>0</v>
      </c>
      <c r="AE117" s="349">
        <v>0</v>
      </c>
      <c r="AF117" s="349">
        <v>0</v>
      </c>
      <c r="AG117" s="349">
        <v>0</v>
      </c>
      <c r="AH117" s="349">
        <v>0</v>
      </c>
      <c r="AI117" s="349">
        <v>0</v>
      </c>
      <c r="AJ117" s="349">
        <v>0</v>
      </c>
      <c r="AL117" s="353"/>
      <c r="AM117" s="349">
        <v>0</v>
      </c>
      <c r="AN117" s="349">
        <v>0</v>
      </c>
      <c r="AO117" s="349">
        <v>0</v>
      </c>
      <c r="AP117" s="349">
        <v>0</v>
      </c>
      <c r="AQ117" s="349">
        <v>0</v>
      </c>
      <c r="AR117" s="349">
        <v>0</v>
      </c>
      <c r="AS117" s="349">
        <v>0</v>
      </c>
      <c r="AT117" s="349">
        <v>0</v>
      </c>
      <c r="AU117" s="349">
        <v>0</v>
      </c>
      <c r="AV117" s="349">
        <v>0</v>
      </c>
      <c r="AX117" s="350">
        <v>0</v>
      </c>
      <c r="AY117" s="350">
        <v>0</v>
      </c>
      <c r="AZ117" s="350">
        <v>0</v>
      </c>
      <c r="BA117" s="350">
        <v>0</v>
      </c>
      <c r="BB117" s="350">
        <v>0</v>
      </c>
      <c r="BC117" s="350">
        <v>0</v>
      </c>
      <c r="BD117" s="350">
        <v>0</v>
      </c>
      <c r="BE117" s="350">
        <v>0</v>
      </c>
      <c r="BF117" s="350">
        <v>0</v>
      </c>
      <c r="BG117" s="350">
        <v>0</v>
      </c>
      <c r="BH117" s="350">
        <v>0</v>
      </c>
      <c r="BJ117" s="351">
        <v>-1E-4</v>
      </c>
      <c r="BK117" s="351">
        <v>0</v>
      </c>
      <c r="BL117" s="351">
        <v>50.371000000000002</v>
      </c>
      <c r="BM117" s="351">
        <v>173.08920000000001</v>
      </c>
      <c r="BN117" s="351">
        <v>0</v>
      </c>
      <c r="BO117" s="351"/>
      <c r="BP117" s="351">
        <v>0</v>
      </c>
      <c r="BQ117" s="351">
        <v>0</v>
      </c>
      <c r="BR117" s="351">
        <v>0</v>
      </c>
      <c r="BS117" s="351">
        <v>0</v>
      </c>
      <c r="BT117" s="351">
        <v>0</v>
      </c>
      <c r="BU117" s="351">
        <v>0</v>
      </c>
      <c r="BV117" s="351">
        <v>0</v>
      </c>
      <c r="BW117" s="351">
        <v>0</v>
      </c>
      <c r="BX117" s="351">
        <v>0</v>
      </c>
      <c r="BY117" s="351">
        <v>0</v>
      </c>
      <c r="CA117" s="351"/>
      <c r="CB117" s="351"/>
      <c r="CC117" s="351"/>
      <c r="CD117" s="351"/>
      <c r="CE117" s="351"/>
      <c r="CF117" s="351"/>
      <c r="CG117" s="351"/>
      <c r="CH117" s="351"/>
      <c r="CI117" s="351"/>
      <c r="CJ117" s="351"/>
      <c r="CK117" s="351"/>
      <c r="CL117" s="351"/>
      <c r="CM117" s="351"/>
      <c r="CN117" s="351"/>
      <c r="CO117" s="351"/>
      <c r="CP117" s="351"/>
      <c r="CU117" s="351">
        <v>0</v>
      </c>
      <c r="CV117" s="351">
        <v>0</v>
      </c>
      <c r="CW117" s="351">
        <v>0</v>
      </c>
      <c r="CX117" s="351">
        <v>0</v>
      </c>
      <c r="CY117" s="351">
        <v>0</v>
      </c>
      <c r="CZ117" s="351">
        <v>0</v>
      </c>
      <c r="DA117" s="351">
        <v>0</v>
      </c>
      <c r="DB117" s="351">
        <v>0</v>
      </c>
      <c r="DC117" s="351">
        <v>0</v>
      </c>
      <c r="DD117" s="351">
        <v>0</v>
      </c>
      <c r="DE117" s="351">
        <v>0</v>
      </c>
      <c r="DF117" s="351">
        <v>0</v>
      </c>
      <c r="DG117" s="351">
        <v>0</v>
      </c>
      <c r="DS117" s="208"/>
      <c r="DT117" s="208"/>
      <c r="DV117" s="208"/>
      <c r="DW117" s="208"/>
      <c r="DX117" s="208"/>
      <c r="DY117" s="208"/>
      <c r="DZ117" s="208"/>
      <c r="EA117" s="208"/>
      <c r="EO117" s="208"/>
      <c r="EP117" s="195"/>
      <c r="EQ117" s="195"/>
      <c r="ER117" s="295"/>
      <c r="ES117" s="295"/>
      <c r="ET117" s="295"/>
      <c r="EU117" s="295"/>
      <c r="EV117" s="295"/>
      <c r="EW117" s="295"/>
      <c r="EX117" s="295"/>
      <c r="EY117" s="295"/>
      <c r="EZ117" s="295"/>
      <c r="FA117" s="295"/>
      <c r="FB117" s="295"/>
      <c r="FD117" s="195"/>
      <c r="FE117" s="295"/>
      <c r="FF117" s="295"/>
      <c r="FG117" s="295"/>
      <c r="FH117" s="295"/>
      <c r="FI117" s="295"/>
      <c r="FJ117" s="295"/>
      <c r="FK117" s="295"/>
      <c r="FL117" s="295"/>
      <c r="FM117" s="295"/>
      <c r="FO117" s="352"/>
      <c r="FP117" s="352"/>
      <c r="FQ117" s="352"/>
      <c r="FR117" s="352"/>
      <c r="FS117" s="352"/>
      <c r="FT117" s="352"/>
      <c r="FU117" s="352"/>
      <c r="FV117" s="352"/>
      <c r="FW117" s="352"/>
      <c r="FX117" s="352"/>
      <c r="FY117" s="352"/>
      <c r="GA117" s="352"/>
      <c r="GB117" s="352"/>
      <c r="GC117" s="352"/>
      <c r="GD117" s="352"/>
      <c r="GE117" s="352"/>
      <c r="GF117" s="352"/>
      <c r="GG117" s="352"/>
      <c r="GH117" s="352"/>
      <c r="GI117" s="352"/>
      <c r="GJ117" s="352"/>
      <c r="GL117" s="353"/>
      <c r="GM117" s="349">
        <v>0</v>
      </c>
      <c r="GN117" s="349">
        <v>0</v>
      </c>
      <c r="GO117" s="349">
        <v>0</v>
      </c>
      <c r="GP117" s="349">
        <v>0</v>
      </c>
      <c r="GQ117" s="349">
        <v>0</v>
      </c>
      <c r="GR117" s="349">
        <v>0</v>
      </c>
      <c r="GS117" s="349">
        <v>0</v>
      </c>
      <c r="GT117" s="349">
        <v>0</v>
      </c>
      <c r="GU117" s="349">
        <v>0</v>
      </c>
      <c r="GW117" s="353"/>
      <c r="GX117" s="349">
        <v>0</v>
      </c>
      <c r="GY117" s="349">
        <v>0</v>
      </c>
      <c r="GZ117" s="349">
        <v>0</v>
      </c>
      <c r="HA117" s="349">
        <v>0</v>
      </c>
      <c r="HB117" s="349">
        <v>0</v>
      </c>
      <c r="HC117" s="349">
        <v>0</v>
      </c>
      <c r="HD117" s="349">
        <v>0</v>
      </c>
      <c r="HE117" s="349">
        <v>0</v>
      </c>
      <c r="HF117" s="349">
        <v>0</v>
      </c>
      <c r="HH117" s="351"/>
      <c r="HI117" s="351"/>
      <c r="HJ117" s="351"/>
      <c r="HK117" s="351"/>
      <c r="HL117" s="351"/>
      <c r="HM117" s="351"/>
      <c r="HN117" s="351"/>
      <c r="HO117" s="351"/>
      <c r="HP117" s="351"/>
      <c r="HQ117" s="351"/>
      <c r="HR117" s="351"/>
      <c r="HS117" s="351"/>
    </row>
    <row r="118" spans="1:16380" ht="15" customHeight="1">
      <c r="E118" s="336"/>
      <c r="F118" s="355" t="s">
        <v>536</v>
      </c>
      <c r="G118" s="74"/>
      <c r="H118" s="347">
        <v>27.647400000000001</v>
      </c>
      <c r="I118" s="347">
        <v>41.241599999999998</v>
      </c>
      <c r="J118" s="347">
        <v>61.4392</v>
      </c>
      <c r="K118" s="347">
        <v>65.012299999999996</v>
      </c>
      <c r="L118" s="347">
        <v>37.660400000000003</v>
      </c>
      <c r="M118" s="347">
        <v>0</v>
      </c>
      <c r="N118" s="347">
        <v>50.202800000000003</v>
      </c>
      <c r="O118" s="347">
        <v>13.3881</v>
      </c>
      <c r="P118" s="347">
        <v>0</v>
      </c>
      <c r="Q118" s="347">
        <v>0</v>
      </c>
      <c r="R118" s="347">
        <v>0</v>
      </c>
      <c r="S118" s="347">
        <v>0</v>
      </c>
      <c r="T118" s="348"/>
      <c r="U118" s="349">
        <v>0</v>
      </c>
      <c r="V118" s="349">
        <v>0</v>
      </c>
      <c r="W118" s="349">
        <v>0</v>
      </c>
      <c r="X118" s="349">
        <v>0</v>
      </c>
      <c r="Y118" s="349">
        <v>0</v>
      </c>
      <c r="Z118" s="349">
        <v>0</v>
      </c>
      <c r="AA118" s="349">
        <v>0</v>
      </c>
      <c r="AB118" s="349">
        <v>0</v>
      </c>
      <c r="AC118" s="349">
        <v>0</v>
      </c>
      <c r="AD118" s="349">
        <v>0</v>
      </c>
      <c r="AE118" s="349">
        <v>0</v>
      </c>
      <c r="AF118" s="349">
        <v>0</v>
      </c>
      <c r="AG118" s="349">
        <v>0</v>
      </c>
      <c r="AH118" s="349">
        <v>0</v>
      </c>
      <c r="AI118" s="349">
        <v>0</v>
      </c>
      <c r="AJ118" s="349">
        <v>0</v>
      </c>
      <c r="AL118" s="353"/>
      <c r="AM118" s="349">
        <v>0</v>
      </c>
      <c r="AN118" s="349">
        <v>0</v>
      </c>
      <c r="AO118" s="349">
        <v>0</v>
      </c>
      <c r="AP118" s="349">
        <v>0</v>
      </c>
      <c r="AQ118" s="349">
        <v>0</v>
      </c>
      <c r="AR118" s="349">
        <v>0</v>
      </c>
      <c r="AS118" s="349">
        <v>0</v>
      </c>
      <c r="AT118" s="349">
        <v>0</v>
      </c>
      <c r="AU118" s="349">
        <v>0</v>
      </c>
      <c r="AV118" s="349">
        <v>0</v>
      </c>
      <c r="AX118" s="350"/>
      <c r="AY118" s="350"/>
      <c r="AZ118" s="350"/>
      <c r="BA118" s="350"/>
      <c r="BB118" s="350"/>
      <c r="BC118" s="350"/>
      <c r="BD118" s="350"/>
      <c r="BE118" s="350"/>
      <c r="BF118" s="350"/>
      <c r="BG118" s="350"/>
      <c r="BH118" s="350"/>
      <c r="BJ118" s="351">
        <v>13.3881</v>
      </c>
      <c r="BK118" s="351">
        <v>0</v>
      </c>
      <c r="BL118" s="351">
        <v>0</v>
      </c>
      <c r="BM118" s="351">
        <v>0</v>
      </c>
      <c r="BN118" s="351">
        <v>0</v>
      </c>
      <c r="BO118" s="351"/>
      <c r="BP118" s="351">
        <v>0</v>
      </c>
      <c r="BQ118" s="351">
        <v>0</v>
      </c>
      <c r="BR118" s="351">
        <v>0</v>
      </c>
      <c r="BS118" s="351">
        <v>0</v>
      </c>
      <c r="BT118" s="351">
        <v>0</v>
      </c>
      <c r="BU118" s="351">
        <v>0</v>
      </c>
      <c r="BV118" s="351">
        <v>0</v>
      </c>
      <c r="BW118" s="351">
        <v>0</v>
      </c>
      <c r="BX118" s="351">
        <v>0</v>
      </c>
      <c r="BY118" s="351">
        <v>0</v>
      </c>
      <c r="CA118" s="351"/>
      <c r="CB118" s="351"/>
      <c r="CC118" s="351"/>
      <c r="CD118" s="351"/>
      <c r="CE118" s="351"/>
      <c r="CF118" s="351"/>
      <c r="CG118" s="351"/>
      <c r="CH118" s="351"/>
      <c r="CI118" s="351"/>
      <c r="CJ118" s="351"/>
      <c r="CK118" s="351"/>
      <c r="CL118" s="351"/>
      <c r="CM118" s="351"/>
      <c r="CN118" s="351"/>
      <c r="CO118" s="351"/>
      <c r="CP118" s="351"/>
      <c r="CU118" s="351">
        <v>0</v>
      </c>
      <c r="CV118" s="351">
        <v>0</v>
      </c>
      <c r="CW118" s="351">
        <v>0</v>
      </c>
      <c r="CX118" s="351">
        <v>0</v>
      </c>
      <c r="CY118" s="351">
        <v>0</v>
      </c>
      <c r="CZ118" s="351">
        <v>0</v>
      </c>
      <c r="DA118" s="351">
        <v>0</v>
      </c>
      <c r="DB118" s="351">
        <v>0</v>
      </c>
      <c r="DC118" s="351">
        <v>0</v>
      </c>
      <c r="DD118" s="351">
        <v>0</v>
      </c>
      <c r="DE118" s="351">
        <v>0</v>
      </c>
      <c r="DF118" s="351">
        <v>0</v>
      </c>
      <c r="DG118" s="351">
        <v>0</v>
      </c>
      <c r="DS118" s="208"/>
      <c r="DT118" s="208"/>
      <c r="DV118" s="208"/>
      <c r="DW118" s="208"/>
      <c r="DX118" s="208"/>
      <c r="DY118" s="208"/>
      <c r="DZ118" s="208"/>
      <c r="EA118" s="208"/>
      <c r="EO118" s="208"/>
      <c r="EP118" s="195"/>
      <c r="EQ118" s="195"/>
      <c r="ER118" s="295"/>
      <c r="ES118" s="295"/>
      <c r="ET118" s="295"/>
      <c r="EU118" s="295"/>
      <c r="EV118" s="295"/>
      <c r="EW118" s="295"/>
      <c r="EX118" s="295"/>
      <c r="EY118" s="295"/>
      <c r="EZ118" s="295"/>
      <c r="FA118" s="295"/>
      <c r="FB118" s="295"/>
      <c r="FD118" s="195"/>
      <c r="FE118" s="295"/>
      <c r="FF118" s="295"/>
      <c r="FG118" s="295"/>
      <c r="FH118" s="295"/>
      <c r="FI118" s="295"/>
      <c r="FJ118" s="295"/>
      <c r="FK118" s="295"/>
      <c r="FL118" s="295"/>
      <c r="FM118" s="295"/>
      <c r="FO118" s="352"/>
      <c r="FP118" s="352"/>
      <c r="FQ118" s="352"/>
      <c r="FR118" s="352"/>
      <c r="FS118" s="352"/>
      <c r="FT118" s="352"/>
      <c r="FU118" s="352"/>
      <c r="FV118" s="352"/>
      <c r="FW118" s="352"/>
      <c r="FX118" s="352"/>
      <c r="FY118" s="352"/>
      <c r="GA118" s="352"/>
      <c r="GB118" s="352"/>
      <c r="GC118" s="352"/>
      <c r="GD118" s="352"/>
      <c r="GE118" s="352"/>
      <c r="GF118" s="352"/>
      <c r="GG118" s="352"/>
      <c r="GH118" s="352"/>
      <c r="GI118" s="352"/>
      <c r="GJ118" s="352"/>
      <c r="GL118" s="353"/>
      <c r="GM118" s="349"/>
      <c r="GN118" s="349"/>
      <c r="GO118" s="349"/>
      <c r="GP118" s="349"/>
      <c r="GQ118" s="349"/>
      <c r="GR118" s="349"/>
      <c r="GS118" s="349"/>
      <c r="GT118" s="349"/>
      <c r="GU118" s="349"/>
      <c r="GW118" s="353"/>
      <c r="GX118" s="349">
        <v>0</v>
      </c>
      <c r="GY118" s="349">
        <v>0</v>
      </c>
      <c r="GZ118" s="349">
        <v>0</v>
      </c>
      <c r="HA118" s="349">
        <v>0</v>
      </c>
      <c r="HB118" s="349">
        <v>0</v>
      </c>
      <c r="HC118" s="349">
        <v>0</v>
      </c>
      <c r="HD118" s="349">
        <v>0</v>
      </c>
      <c r="HE118" s="349">
        <v>0</v>
      </c>
      <c r="HF118" s="349">
        <v>0</v>
      </c>
      <c r="HH118" s="351"/>
      <c r="HI118" s="351"/>
      <c r="HJ118" s="351"/>
      <c r="HK118" s="351"/>
      <c r="HL118" s="351"/>
      <c r="HM118" s="351"/>
      <c r="HN118" s="351"/>
      <c r="HO118" s="351"/>
      <c r="HP118" s="351"/>
      <c r="HQ118" s="351"/>
      <c r="HR118" s="351"/>
      <c r="HS118" s="351"/>
    </row>
    <row r="119" spans="1:16380" ht="15" customHeight="1">
      <c r="E119" s="336"/>
      <c r="F119" s="74" t="s">
        <v>591</v>
      </c>
      <c r="G119" s="74"/>
      <c r="H119" s="347">
        <v>0</v>
      </c>
      <c r="I119" s="347">
        <v>0</v>
      </c>
      <c r="J119" s="347">
        <v>20.000000000000004</v>
      </c>
      <c r="K119" s="347">
        <v>25</v>
      </c>
      <c r="L119" s="347">
        <v>35</v>
      </c>
      <c r="M119" s="347">
        <v>56.437000000000005</v>
      </c>
      <c r="N119" s="347">
        <v>73.124900000000011</v>
      </c>
      <c r="O119" s="347">
        <v>114.2441</v>
      </c>
      <c r="P119" s="347">
        <v>144.626</v>
      </c>
      <c r="Q119" s="347">
        <v>156.50700000000001</v>
      </c>
      <c r="R119" s="347">
        <v>156.60389999999998</v>
      </c>
      <c r="S119" s="347">
        <v>175.16239076136432</v>
      </c>
      <c r="T119" s="348"/>
      <c r="U119" s="349">
        <v>181.15308999999996</v>
      </c>
      <c r="V119" s="349">
        <v>178.93926520810439</v>
      </c>
      <c r="W119" s="349">
        <v>192.38382946361489</v>
      </c>
      <c r="X119" s="349">
        <v>211.40072975970224</v>
      </c>
      <c r="Y119" s="349">
        <v>241.40281810354028</v>
      </c>
      <c r="Z119" s="349">
        <v>272.54666833386233</v>
      </c>
      <c r="AA119" s="349">
        <v>295.89707783334342</v>
      </c>
      <c r="AB119" s="349">
        <v>301.54857651321942</v>
      </c>
      <c r="AC119" s="349">
        <v>299.04923132260734</v>
      </c>
      <c r="AD119" s="349">
        <v>297.69035691696149</v>
      </c>
      <c r="AE119" s="349">
        <v>297.69055898731773</v>
      </c>
      <c r="AF119" s="349">
        <v>297.69408399650268</v>
      </c>
      <c r="AG119" s="349">
        <v>297.69416653157316</v>
      </c>
      <c r="AH119" s="349">
        <v>297.69424036846453</v>
      </c>
      <c r="AI119" s="349">
        <v>297.69431279301864</v>
      </c>
      <c r="AJ119" s="349">
        <v>297.69438400084471</v>
      </c>
      <c r="AL119" s="353"/>
      <c r="AM119" s="349">
        <v>181.15308999999996</v>
      </c>
      <c r="AN119" s="349">
        <v>178.93926520810439</v>
      </c>
      <c r="AO119" s="349">
        <v>192.38382946361489</v>
      </c>
      <c r="AP119" s="349">
        <v>211.40072975970224</v>
      </c>
      <c r="AQ119" s="349">
        <v>241.40281810354028</v>
      </c>
      <c r="AR119" s="349">
        <v>272.54666833386233</v>
      </c>
      <c r="AS119" s="349">
        <v>295.89707783334342</v>
      </c>
      <c r="AT119" s="349">
        <v>301.54857651321942</v>
      </c>
      <c r="AU119" s="349">
        <v>299.04923132260734</v>
      </c>
      <c r="AV119" s="349">
        <v>297.69035691696149</v>
      </c>
      <c r="AX119" s="350">
        <v>0</v>
      </c>
      <c r="AY119" s="350">
        <v>0</v>
      </c>
      <c r="AZ119" s="350">
        <v>0</v>
      </c>
      <c r="BA119" s="350">
        <v>0</v>
      </c>
      <c r="BB119" s="350">
        <v>0</v>
      </c>
      <c r="BC119" s="350">
        <v>0</v>
      </c>
      <c r="BD119" s="350">
        <v>0</v>
      </c>
      <c r="BE119" s="350">
        <v>0</v>
      </c>
      <c r="BF119" s="350">
        <v>0</v>
      </c>
      <c r="BG119" s="350">
        <v>0</v>
      </c>
      <c r="BH119" s="350">
        <v>0</v>
      </c>
      <c r="BJ119" s="351">
        <v>114.2441</v>
      </c>
      <c r="BK119" s="351">
        <v>144.626</v>
      </c>
      <c r="BL119" s="351">
        <v>156.50700000000001</v>
      </c>
      <c r="BM119" s="351">
        <v>156.60389999999998</v>
      </c>
      <c r="BN119" s="351">
        <v>175.16239076136432</v>
      </c>
      <c r="BO119" s="351"/>
      <c r="BP119" s="351">
        <v>181.15308999999996</v>
      </c>
      <c r="BQ119" s="351">
        <v>176.41462848471548</v>
      </c>
      <c r="BR119" s="351">
        <v>195.4235033735894</v>
      </c>
      <c r="BS119" s="351">
        <v>211.48312221693752</v>
      </c>
      <c r="BT119" s="351">
        <v>241.48672229245346</v>
      </c>
      <c r="BU119" s="351">
        <v>272.63896661119657</v>
      </c>
      <c r="BV119" s="351">
        <v>295.92300464976432</v>
      </c>
      <c r="BW119" s="351">
        <v>301.53464654789872</v>
      </c>
      <c r="BX119" s="351">
        <v>299.03575773009101</v>
      </c>
      <c r="BY119" s="351">
        <v>297.68328914258694</v>
      </c>
      <c r="CA119" s="351"/>
      <c r="CB119" s="351"/>
      <c r="CC119" s="351"/>
      <c r="CD119" s="351"/>
      <c r="CE119" s="351"/>
      <c r="CF119" s="351"/>
      <c r="CG119" s="351"/>
      <c r="CH119" s="351"/>
      <c r="CI119" s="351"/>
      <c r="CJ119" s="351"/>
      <c r="CK119" s="351"/>
      <c r="CL119" s="351"/>
      <c r="CM119" s="351"/>
      <c r="CN119" s="351"/>
      <c r="CO119" s="351"/>
      <c r="CP119" s="351"/>
      <c r="CU119" s="351">
        <v>0</v>
      </c>
      <c r="CV119" s="351">
        <v>0</v>
      </c>
      <c r="CW119" s="351">
        <v>0</v>
      </c>
      <c r="CX119" s="351">
        <v>0</v>
      </c>
      <c r="CY119" s="351">
        <v>0</v>
      </c>
      <c r="CZ119" s="351">
        <v>0</v>
      </c>
      <c r="DA119" s="351">
        <v>0</v>
      </c>
      <c r="DB119" s="351">
        <v>0</v>
      </c>
      <c r="DC119" s="351">
        <v>0</v>
      </c>
      <c r="DD119" s="351">
        <v>0</v>
      </c>
      <c r="DE119" s="351">
        <v>179.53333333333327</v>
      </c>
      <c r="DF119" s="351">
        <v>184.69999999999987</v>
      </c>
      <c r="DG119" s="351">
        <v>197.69999999999987</v>
      </c>
      <c r="DS119" s="208"/>
      <c r="DT119" s="208"/>
      <c r="DV119" s="208"/>
      <c r="DW119" s="208"/>
      <c r="DX119" s="208"/>
      <c r="DY119" s="208"/>
      <c r="DZ119" s="208"/>
      <c r="EA119" s="208"/>
      <c r="EO119" s="208"/>
      <c r="EP119" s="195"/>
      <c r="EQ119" s="195"/>
      <c r="ER119" s="295"/>
      <c r="ES119" s="295"/>
      <c r="ET119" s="295"/>
      <c r="EU119" s="295"/>
      <c r="EV119" s="295"/>
      <c r="EW119" s="295"/>
      <c r="EX119" s="295"/>
      <c r="EY119" s="295"/>
      <c r="EZ119" s="295"/>
      <c r="FA119" s="295"/>
      <c r="FB119" s="295"/>
      <c r="FD119" s="195"/>
      <c r="FE119" s="295"/>
      <c r="FF119" s="295"/>
      <c r="FG119" s="295"/>
      <c r="FH119" s="295"/>
      <c r="FI119" s="295"/>
      <c r="FJ119" s="295"/>
      <c r="FK119" s="295"/>
      <c r="FL119" s="295"/>
      <c r="FM119" s="295"/>
      <c r="FO119" s="352"/>
      <c r="FP119" s="352"/>
      <c r="FQ119" s="352"/>
      <c r="FR119" s="352"/>
      <c r="FS119" s="352"/>
      <c r="FT119" s="352"/>
      <c r="FU119" s="352"/>
      <c r="FV119" s="352"/>
      <c r="FW119" s="352"/>
      <c r="FX119" s="352"/>
      <c r="FY119" s="352"/>
      <c r="GA119" s="352"/>
      <c r="GB119" s="352"/>
      <c r="GC119" s="352"/>
      <c r="GD119" s="352"/>
      <c r="GE119" s="352"/>
      <c r="GF119" s="352"/>
      <c r="GG119" s="352"/>
      <c r="GH119" s="352"/>
      <c r="GI119" s="352"/>
      <c r="GJ119" s="352"/>
      <c r="GL119" s="353"/>
      <c r="GM119" s="349">
        <v>179.53333333333327</v>
      </c>
      <c r="GN119" s="349">
        <v>189.53333333333322</v>
      </c>
      <c r="GO119" s="349">
        <v>196.19999999999987</v>
      </c>
      <c r="GP119" s="349">
        <v>196.19999999999987</v>
      </c>
      <c r="GQ119" s="349">
        <v>196.19999999999987</v>
      </c>
      <c r="GR119" s="349">
        <v>196.19999999999987</v>
      </c>
      <c r="GS119" s="349">
        <v>206.19999999999976</v>
      </c>
      <c r="GT119" s="349">
        <v>236.19999999999951</v>
      </c>
      <c r="GU119" s="349">
        <v>267.03333333333313</v>
      </c>
      <c r="GW119" s="353"/>
      <c r="GX119" s="349">
        <v>184.69999999999987</v>
      </c>
      <c r="GY119" s="349">
        <v>197.69999999999987</v>
      </c>
      <c r="GZ119" s="349">
        <v>197.69999999999987</v>
      </c>
      <c r="HA119" s="349">
        <v>197.69999999999987</v>
      </c>
      <c r="HB119" s="349">
        <v>197.69999999999987</v>
      </c>
      <c r="HC119" s="349">
        <v>212.69999999999968</v>
      </c>
      <c r="HD119" s="349">
        <v>242.69999999999951</v>
      </c>
      <c r="HE119" s="349">
        <v>273.94999999999987</v>
      </c>
      <c r="HF119" s="349">
        <v>296.45</v>
      </c>
      <c r="HH119" s="351"/>
      <c r="HI119" s="351"/>
      <c r="HJ119" s="351"/>
      <c r="HK119" s="351"/>
      <c r="HL119" s="351"/>
      <c r="HM119" s="351"/>
      <c r="HN119" s="351"/>
      <c r="HO119" s="351"/>
      <c r="HP119" s="351"/>
      <c r="HQ119" s="351"/>
      <c r="HR119" s="351"/>
      <c r="HS119" s="351"/>
    </row>
    <row r="120" spans="1:16380" ht="15" customHeight="1">
      <c r="E120" s="356" t="s">
        <v>538</v>
      </c>
      <c r="F120" s="356"/>
      <c r="G120" s="356"/>
      <c r="H120" s="357">
        <v>0.60051638248206185</v>
      </c>
      <c r="I120" s="357">
        <v>0.60319234810169586</v>
      </c>
      <c r="J120" s="357">
        <v>0.63087368585947867</v>
      </c>
      <c r="K120" s="357">
        <v>0.64508448745134817</v>
      </c>
      <c r="L120" s="357">
        <v>0.6627221250723897</v>
      </c>
      <c r="M120" s="357">
        <v>0.62039963278451549</v>
      </c>
      <c r="N120" s="357">
        <v>0.57794386050782987</v>
      </c>
      <c r="O120" s="357">
        <v>0.53995694297137087</v>
      </c>
      <c r="P120" s="357">
        <v>0.56766560003675992</v>
      </c>
      <c r="Q120" s="357">
        <v>0.61421283323895004</v>
      </c>
      <c r="R120" s="357">
        <v>0.57356616218863132</v>
      </c>
      <c r="S120" s="357">
        <v>0.53721248368109453</v>
      </c>
      <c r="T120" s="358"/>
      <c r="U120" s="359">
        <v>0.52009371853790121</v>
      </c>
      <c r="V120" s="359">
        <v>0.5129274854120377</v>
      </c>
      <c r="W120" s="359">
        <v>0.50058877326517004</v>
      </c>
      <c r="X120" s="359">
        <v>0.50090260433985678</v>
      </c>
      <c r="Y120" s="359">
        <v>0.50591726444559137</v>
      </c>
      <c r="Z120" s="359">
        <v>0.51523901146280804</v>
      </c>
      <c r="AA120" s="359">
        <v>0.52686389177506998</v>
      </c>
      <c r="AB120" s="359">
        <v>0.52522094423675481</v>
      </c>
      <c r="AC120" s="359">
        <v>0.52288880347247668</v>
      </c>
      <c r="AD120" s="359">
        <v>0.52040931881726182</v>
      </c>
      <c r="AE120" s="359">
        <v>0.5190701056686321</v>
      </c>
      <c r="AF120" s="359">
        <v>0.51842456391219438</v>
      </c>
      <c r="AG120" s="359">
        <v>0.51620037456415213</v>
      </c>
      <c r="AH120" s="359">
        <v>0.51404589445603044</v>
      </c>
      <c r="AI120" s="359">
        <v>0.51197144322909371</v>
      </c>
      <c r="AJ120" s="359">
        <v>0.51003813388565433</v>
      </c>
      <c r="AL120" s="364"/>
      <c r="AM120" s="359">
        <v>0.52009371853790121</v>
      </c>
      <c r="AN120" s="359">
        <v>0.5129274854120377</v>
      </c>
      <c r="AO120" s="359">
        <v>0.50058877326517004</v>
      </c>
      <c r="AP120" s="359">
        <v>0.50090260433985678</v>
      </c>
      <c r="AQ120" s="359">
        <v>0.50591726444559137</v>
      </c>
      <c r="AR120" s="359">
        <v>0.51523901146280804</v>
      </c>
      <c r="AS120" s="359">
        <v>0.52686389177506998</v>
      </c>
      <c r="AT120" s="359">
        <v>0.52522094423675481</v>
      </c>
      <c r="AU120" s="359">
        <v>0.52288880347247668</v>
      </c>
      <c r="AV120" s="359">
        <v>0.52040931881726182</v>
      </c>
      <c r="AX120" s="361">
        <v>0</v>
      </c>
      <c r="AY120" s="361">
        <v>0</v>
      </c>
      <c r="AZ120" s="361">
        <v>0</v>
      </c>
      <c r="BA120" s="361">
        <v>0</v>
      </c>
      <c r="BB120" s="361">
        <v>0</v>
      </c>
      <c r="BC120" s="361">
        <v>0</v>
      </c>
      <c r="BD120" s="361">
        <v>0</v>
      </c>
      <c r="BE120" s="361">
        <v>0</v>
      </c>
      <c r="BF120" s="361">
        <v>0</v>
      </c>
      <c r="BG120" s="361">
        <v>0</v>
      </c>
      <c r="BH120" s="361">
        <v>0</v>
      </c>
      <c r="BJ120" s="362">
        <v>0.53995694297137087</v>
      </c>
      <c r="BK120" s="362">
        <v>0.56766560003675992</v>
      </c>
      <c r="BL120" s="362">
        <v>0.61421283323895004</v>
      </c>
      <c r="BM120" s="362">
        <v>0.57356616218863132</v>
      </c>
      <c r="BN120" s="362">
        <v>0.53721248368109453</v>
      </c>
      <c r="BO120" s="362"/>
      <c r="BP120" s="362">
        <v>0.5217619038288196</v>
      </c>
      <c r="BQ120" s="362">
        <v>0.51457630586543335</v>
      </c>
      <c r="BR120" s="362">
        <v>0.48967152758207377</v>
      </c>
      <c r="BS120" s="362">
        <v>0.48999361073534781</v>
      </c>
      <c r="BT120" s="362">
        <v>0.49509450716770942</v>
      </c>
      <c r="BU120" s="362">
        <v>0.50438274224985558</v>
      </c>
      <c r="BV120" s="447">
        <v>0.51590085053700296</v>
      </c>
      <c r="BW120" s="447">
        <v>0.51437395544570641</v>
      </c>
      <c r="BX120" s="447">
        <v>0.51207378017023175</v>
      </c>
      <c r="BY120" s="447">
        <v>0.50964027452396365</v>
      </c>
      <c r="CA120" s="362"/>
      <c r="CB120" s="362"/>
      <c r="CC120" s="362"/>
      <c r="CD120" s="362">
        <v>0</v>
      </c>
      <c r="CE120" s="362">
        <v>0</v>
      </c>
      <c r="CF120" s="362">
        <v>0</v>
      </c>
      <c r="CG120" s="362">
        <v>-1.6681852909183892E-3</v>
      </c>
      <c r="CH120" s="362">
        <v>-1.6488204533956496E-3</v>
      </c>
      <c r="CI120" s="362">
        <v>1.0917245683096266E-2</v>
      </c>
      <c r="CJ120" s="362">
        <v>1.0908993604508976E-2</v>
      </c>
      <c r="CK120" s="362">
        <v>1.0822757277881956E-2</v>
      </c>
      <c r="CL120" s="362">
        <v>1.0856269212952463E-2</v>
      </c>
      <c r="CM120" s="362">
        <v>1.0963041238067017E-2</v>
      </c>
      <c r="CN120" s="362">
        <v>1.0846988791048395E-2</v>
      </c>
      <c r="CO120" s="362">
        <v>1.081502330224493E-2</v>
      </c>
      <c r="CP120" s="362">
        <v>1.0769044293298169E-2</v>
      </c>
      <c r="CU120" s="362">
        <v>0</v>
      </c>
      <c r="CV120" s="362">
        <v>0</v>
      </c>
      <c r="CW120" s="362">
        <v>0</v>
      </c>
      <c r="CX120" s="362">
        <v>0</v>
      </c>
      <c r="CY120" s="362">
        <v>0</v>
      </c>
      <c r="CZ120" s="362">
        <v>0</v>
      </c>
      <c r="DA120" s="362">
        <v>0</v>
      </c>
      <c r="DB120" s="362">
        <v>0</v>
      </c>
      <c r="DC120" s="362">
        <v>0</v>
      </c>
      <c r="DD120" s="362">
        <v>0.6474189684879974</v>
      </c>
      <c r="DE120" s="362">
        <v>0.56589180705685127</v>
      </c>
      <c r="DF120" s="362">
        <v>0.5721494821930555</v>
      </c>
      <c r="DG120" s="362">
        <v>0.57223389335251107</v>
      </c>
      <c r="DS120" s="208"/>
      <c r="DT120" s="208"/>
      <c r="DV120" s="208"/>
      <c r="DW120" s="208"/>
      <c r="DX120" s="208"/>
      <c r="DY120" s="208"/>
      <c r="DZ120" s="208"/>
      <c r="EA120" s="208"/>
      <c r="EO120" s="208"/>
      <c r="EP120" s="195"/>
      <c r="EQ120" s="195"/>
      <c r="ER120" s="195"/>
      <c r="ES120" s="195"/>
      <c r="ET120" s="195"/>
      <c r="EU120" s="195"/>
      <c r="EV120" s="195"/>
      <c r="EW120" s="195"/>
      <c r="EX120" s="195"/>
      <c r="EY120" s="195"/>
      <c r="EZ120" s="195"/>
      <c r="FA120" s="195"/>
      <c r="FB120" s="195"/>
      <c r="FD120" s="195"/>
      <c r="FE120" s="195"/>
      <c r="FF120" s="195"/>
      <c r="FG120" s="195"/>
      <c r="FH120" s="195"/>
      <c r="FI120" s="195"/>
      <c r="FJ120" s="195"/>
      <c r="FK120" s="195"/>
      <c r="FL120" s="195"/>
      <c r="FM120" s="195"/>
      <c r="FO120" s="363">
        <v>0.65329612847617125</v>
      </c>
      <c r="FP120" s="363">
        <v>0.6474189684879974</v>
      </c>
      <c r="FQ120" s="363">
        <v>0.64580658846555761</v>
      </c>
      <c r="FR120" s="363">
        <v>0.64529238227597874</v>
      </c>
      <c r="FS120" s="363">
        <v>0.6471295484443832</v>
      </c>
      <c r="FT120" s="363">
        <v>0.64736056300341549</v>
      </c>
      <c r="FU120" s="363">
        <v>0.64736056300341549</v>
      </c>
      <c r="FV120" s="363">
        <v>0.64736056300341549</v>
      </c>
      <c r="FW120" s="363">
        <v>0.64553672797755024</v>
      </c>
      <c r="FX120" s="363">
        <v>0.64198993105279856</v>
      </c>
      <c r="FY120" s="363">
        <v>0.63839637592475051</v>
      </c>
      <c r="GA120" s="363">
        <v>0.6474189684879974</v>
      </c>
      <c r="GB120" s="363">
        <v>0.64580658846555761</v>
      </c>
      <c r="GC120" s="363">
        <v>0.64529238227597874</v>
      </c>
      <c r="GD120" s="363">
        <v>0.6471295484443832</v>
      </c>
      <c r="GE120" s="363">
        <v>0.64736056300341549</v>
      </c>
      <c r="GF120" s="363">
        <v>0.64736056300341549</v>
      </c>
      <c r="GG120" s="363">
        <v>0.64736056300341549</v>
      </c>
      <c r="GH120" s="363">
        <v>0.64553672797755024</v>
      </c>
      <c r="GI120" s="363">
        <v>0.64198993105279856</v>
      </c>
      <c r="GJ120" s="363">
        <v>0.63839637592475051</v>
      </c>
      <c r="GL120" s="353"/>
      <c r="GM120" s="359">
        <v>0.56589180705685127</v>
      </c>
      <c r="GN120" s="359">
        <v>0.57182480801892732</v>
      </c>
      <c r="GO120" s="359">
        <v>0.57461828642253165</v>
      </c>
      <c r="GP120" s="359">
        <v>0.5741731303077815</v>
      </c>
      <c r="GQ120" s="359">
        <v>0.57340824091531273</v>
      </c>
      <c r="GR120" s="359">
        <v>0.57249153233649119</v>
      </c>
      <c r="GS120" s="359">
        <v>0.57029036611016903</v>
      </c>
      <c r="GT120" s="359">
        <v>0.56820012687138177</v>
      </c>
      <c r="GU120" s="359">
        <v>0.56575728594177688</v>
      </c>
      <c r="GW120" s="364"/>
      <c r="GX120" s="359">
        <v>0.5721494821930555</v>
      </c>
      <c r="GY120" s="359">
        <v>0.57223389335251107</v>
      </c>
      <c r="GZ120" s="359">
        <v>0.57441524911563868</v>
      </c>
      <c r="HA120" s="359">
        <v>0.57441524911563868</v>
      </c>
      <c r="HB120" s="359">
        <v>0.57439583986648202</v>
      </c>
      <c r="HC120" s="359">
        <v>0.57379484884363607</v>
      </c>
      <c r="HD120" s="359">
        <v>0.57351775942796124</v>
      </c>
      <c r="HE120" s="359">
        <v>0.57319915597978754</v>
      </c>
      <c r="HF120" s="359">
        <v>0.57333408819774334</v>
      </c>
      <c r="HH120" s="362">
        <v>0.55887981555712074</v>
      </c>
      <c r="HI120" s="362">
        <v>0.57084543629620343</v>
      </c>
      <c r="HJ120" s="362">
        <v>0.63632578638659298</v>
      </c>
      <c r="HK120" s="362">
        <v>0.64038703411935516</v>
      </c>
      <c r="HL120" s="362">
        <v>0.6373603729396432</v>
      </c>
      <c r="HM120" s="362">
        <v>0.63639613886988311</v>
      </c>
      <c r="HN120" s="362">
        <v>0.63591008353136713</v>
      </c>
      <c r="HO120" s="362">
        <v>0.63507491905700675</v>
      </c>
      <c r="HP120" s="362">
        <v>0.63407398683607197</v>
      </c>
      <c r="HQ120" s="362">
        <v>0.63153856346260551</v>
      </c>
      <c r="HR120" s="362">
        <v>0.62982357838892089</v>
      </c>
      <c r="HS120" s="362">
        <v>0.63076590405891231</v>
      </c>
    </row>
    <row r="121" spans="1:16380" ht="15" customHeight="1">
      <c r="E121" s="5" t="s">
        <v>539</v>
      </c>
      <c r="H121" s="365">
        <v>0</v>
      </c>
      <c r="I121" s="365">
        <v>0</v>
      </c>
      <c r="J121" s="366">
        <v>1.61</v>
      </c>
      <c r="K121" s="366">
        <v>1.54</v>
      </c>
      <c r="L121" s="366">
        <v>1.25</v>
      </c>
      <c r="M121" s="366">
        <v>1.69</v>
      </c>
      <c r="N121" s="366">
        <v>1.26749850306624</v>
      </c>
      <c r="O121" s="366">
        <v>1.29</v>
      </c>
      <c r="P121" s="366">
        <v>1.0861838696573942</v>
      </c>
      <c r="Q121" s="366">
        <v>1.0303964746616303</v>
      </c>
      <c r="R121" s="367">
        <v>1.3061069801379774</v>
      </c>
      <c r="S121" s="367">
        <v>1.83</v>
      </c>
      <c r="T121" s="367">
        <v>2.04</v>
      </c>
      <c r="U121" s="367">
        <v>1.62</v>
      </c>
      <c r="V121" s="367">
        <v>1.6</v>
      </c>
      <c r="W121" s="367">
        <v>1.54</v>
      </c>
      <c r="X121" s="367">
        <v>1.53</v>
      </c>
      <c r="Y121" s="367">
        <v>1.57</v>
      </c>
      <c r="Z121" s="367">
        <v>1.52</v>
      </c>
      <c r="AA121" s="367">
        <v>1.51</v>
      </c>
      <c r="AB121" s="367">
        <v>1.47</v>
      </c>
      <c r="AC121" s="367">
        <v>1.43</v>
      </c>
      <c r="AD121" s="367">
        <v>1.42</v>
      </c>
      <c r="AE121" s="367">
        <v>1.41</v>
      </c>
      <c r="AF121" s="367">
        <v>1.91</v>
      </c>
      <c r="AG121" s="367">
        <v>2.83</v>
      </c>
      <c r="AH121" s="367">
        <v>3.32</v>
      </c>
      <c r="AI121" s="367">
        <v>3.88</v>
      </c>
      <c r="AJ121" s="367">
        <v>3.65</v>
      </c>
      <c r="AL121" s="368">
        <v>2.04</v>
      </c>
      <c r="AM121" s="368">
        <v>1.64</v>
      </c>
      <c r="AN121" s="368">
        <v>1.64</v>
      </c>
      <c r="AO121" s="368">
        <v>1.58</v>
      </c>
      <c r="AP121" s="368">
        <v>1.57</v>
      </c>
      <c r="AQ121" s="368">
        <v>1.59</v>
      </c>
      <c r="AR121" s="368">
        <v>1.53</v>
      </c>
      <c r="AS121" s="368">
        <v>1.51</v>
      </c>
      <c r="AT121" s="368">
        <v>1.47</v>
      </c>
      <c r="AU121" s="368">
        <v>1.43</v>
      </c>
      <c r="AV121" s="368">
        <v>1.43</v>
      </c>
      <c r="AX121" s="367">
        <v>0</v>
      </c>
      <c r="AY121" s="367">
        <v>-1.9999999999999796E-2</v>
      </c>
      <c r="AZ121" s="367">
        <v>-3.9999999999999813E-2</v>
      </c>
      <c r="BA121" s="367">
        <v>-4.0000000000000036E-2</v>
      </c>
      <c r="BB121" s="367">
        <v>-4.0000000000000036E-2</v>
      </c>
      <c r="BC121" s="367">
        <v>-2.0000000000000018E-2</v>
      </c>
      <c r="BD121" s="367">
        <v>-1.0000000000000009E-2</v>
      </c>
      <c r="BE121" s="367">
        <v>0</v>
      </c>
      <c r="BF121" s="367">
        <v>0</v>
      </c>
      <c r="BG121" s="367">
        <v>0</v>
      </c>
      <c r="BH121" s="367">
        <v>-1.0000000000000009E-2</v>
      </c>
      <c r="BJ121" s="367">
        <v>1.29</v>
      </c>
      <c r="BK121" s="367">
        <v>1.0861838696573942</v>
      </c>
      <c r="BL121" s="367">
        <v>1.0303964746616303</v>
      </c>
      <c r="BM121" s="367">
        <v>1.3061069801379774</v>
      </c>
      <c r="BN121" s="367">
        <v>1.7677178784247245</v>
      </c>
      <c r="BO121" s="367">
        <v>1.21</v>
      </c>
      <c r="BP121" s="367">
        <v>1.66</v>
      </c>
      <c r="BQ121" s="367">
        <v>1.63</v>
      </c>
      <c r="BR121" s="367">
        <v>1.54</v>
      </c>
      <c r="BS121" s="367">
        <v>1.53</v>
      </c>
      <c r="BT121" s="367">
        <v>1.54</v>
      </c>
      <c r="BU121" s="367">
        <v>1.46</v>
      </c>
      <c r="BV121" s="367">
        <v>1.42</v>
      </c>
      <c r="BW121" s="367">
        <v>1.37</v>
      </c>
      <c r="BX121" s="367">
        <v>1.34</v>
      </c>
      <c r="BY121" s="367">
        <v>1.32</v>
      </c>
      <c r="CA121" s="367"/>
      <c r="CB121" s="367"/>
      <c r="CC121" s="367">
        <v>0</v>
      </c>
      <c r="CD121" s="367">
        <v>0</v>
      </c>
      <c r="CE121" s="367">
        <v>6.2282121575275573E-2</v>
      </c>
      <c r="CF121" s="367">
        <v>0.83000000000000007</v>
      </c>
      <c r="CG121" s="367">
        <v>-3.9999999999999813E-2</v>
      </c>
      <c r="CH121" s="367">
        <v>-2.9999999999999805E-2</v>
      </c>
      <c r="CI121" s="367">
        <v>0</v>
      </c>
      <c r="CJ121" s="367">
        <v>0</v>
      </c>
      <c r="CK121" s="367">
        <v>3.0000000000000027E-2</v>
      </c>
      <c r="CL121" s="367">
        <v>6.0000000000000053E-2</v>
      </c>
      <c r="CM121" s="367">
        <v>9.000000000000008E-2</v>
      </c>
      <c r="CN121" s="367">
        <v>9.9999999999999867E-2</v>
      </c>
      <c r="CO121" s="367">
        <v>8.9999999999999858E-2</v>
      </c>
      <c r="CP121" s="367">
        <v>9.9999999999999867E-2</v>
      </c>
      <c r="CU121" s="367">
        <v>0</v>
      </c>
      <c r="CV121" s="367">
        <v>0</v>
      </c>
      <c r="CW121" s="367">
        <v>0</v>
      </c>
      <c r="CX121" s="367">
        <v>0</v>
      </c>
      <c r="CY121" s="367">
        <v>0</v>
      </c>
      <c r="CZ121" s="367">
        <v>0</v>
      </c>
      <c r="DA121" s="367">
        <v>0</v>
      </c>
      <c r="DB121" s="367">
        <v>0</v>
      </c>
      <c r="DC121" s="367">
        <v>0</v>
      </c>
      <c r="DD121" s="367">
        <v>1.3</v>
      </c>
      <c r="DE121" s="367">
        <v>1.1599999999999999</v>
      </c>
      <c r="DF121" s="367">
        <v>1.1499999999999999</v>
      </c>
      <c r="DG121" s="367">
        <v>1.33</v>
      </c>
      <c r="DS121" s="208"/>
      <c r="DT121" s="208"/>
      <c r="DV121" s="208"/>
      <c r="DW121" s="208"/>
      <c r="DX121" s="208"/>
      <c r="DY121" s="208"/>
      <c r="DZ121" s="208"/>
      <c r="EA121" s="208"/>
      <c r="EO121" s="208"/>
      <c r="EP121" s="195"/>
      <c r="EQ121" s="195"/>
      <c r="ER121" s="195"/>
      <c r="ES121" s="195"/>
      <c r="ET121" s="195"/>
      <c r="EU121" s="195"/>
      <c r="EV121" s="195"/>
      <c r="EW121" s="195"/>
      <c r="EX121" s="195"/>
      <c r="EY121" s="195"/>
      <c r="EZ121" s="195"/>
      <c r="FA121" s="195"/>
      <c r="FB121" s="195"/>
      <c r="FD121" s="195"/>
      <c r="FE121" s="195"/>
      <c r="FF121" s="195"/>
      <c r="FG121" s="195"/>
      <c r="FH121" s="195"/>
      <c r="FI121" s="195"/>
      <c r="FJ121" s="195"/>
      <c r="FK121" s="195"/>
      <c r="FL121" s="195"/>
      <c r="FM121" s="195"/>
      <c r="FO121" s="368">
        <v>1.02</v>
      </c>
      <c r="FP121" s="368">
        <v>1.3</v>
      </c>
      <c r="FQ121" s="368">
        <v>1.39</v>
      </c>
      <c r="FR121" s="368">
        <v>1.37</v>
      </c>
      <c r="FS121" s="368">
        <v>1.43</v>
      </c>
      <c r="FT121" s="368">
        <v>1.34</v>
      </c>
      <c r="FU121" s="368">
        <v>1.3</v>
      </c>
      <c r="FV121" s="368">
        <v>1.28</v>
      </c>
      <c r="FW121" s="368">
        <v>1.24</v>
      </c>
      <c r="FX121" s="368">
        <v>1.28</v>
      </c>
      <c r="FY121" s="368">
        <v>1.26</v>
      </c>
      <c r="GA121" s="368">
        <v>1.3</v>
      </c>
      <c r="GB121" s="368">
        <v>1.39</v>
      </c>
      <c r="GC121" s="368">
        <v>1.37</v>
      </c>
      <c r="GD121" s="368">
        <v>1.43</v>
      </c>
      <c r="GE121" s="368">
        <v>1.35</v>
      </c>
      <c r="GF121" s="368">
        <v>1.3</v>
      </c>
      <c r="GG121" s="368">
        <v>1.28</v>
      </c>
      <c r="GH121" s="368">
        <v>1.25</v>
      </c>
      <c r="GI121" s="368">
        <v>1.29</v>
      </c>
      <c r="GJ121" s="368">
        <v>1.27</v>
      </c>
      <c r="GL121" s="368">
        <v>0.90432688187920696</v>
      </c>
      <c r="GM121" s="368">
        <v>1.1599999999999999</v>
      </c>
      <c r="GN121" s="368">
        <v>1.28</v>
      </c>
      <c r="GO121" s="368">
        <v>1.53</v>
      </c>
      <c r="GP121" s="368">
        <v>1.35</v>
      </c>
      <c r="GQ121" s="368">
        <v>1.31</v>
      </c>
      <c r="GR121" s="368">
        <v>1.32</v>
      </c>
      <c r="GS121" s="368">
        <v>1.32</v>
      </c>
      <c r="GT121" s="368">
        <v>1.32</v>
      </c>
      <c r="GU121" s="368">
        <v>1.34</v>
      </c>
      <c r="GW121" s="368">
        <v>1.0991351998218566</v>
      </c>
      <c r="GX121" s="368">
        <v>1.1499999999999999</v>
      </c>
      <c r="GY121" s="368">
        <v>1.33</v>
      </c>
      <c r="GZ121" s="368">
        <v>1.33</v>
      </c>
      <c r="HA121" s="368">
        <v>1.34</v>
      </c>
      <c r="HB121" s="368">
        <v>1.33</v>
      </c>
      <c r="HC121" s="368">
        <v>1.3</v>
      </c>
      <c r="HD121" s="368">
        <v>1.25</v>
      </c>
      <c r="HE121" s="368">
        <v>1.28</v>
      </c>
      <c r="HF121" s="368">
        <v>1.31</v>
      </c>
      <c r="HH121" s="367">
        <v>1.29</v>
      </c>
      <c r="HI121" s="367">
        <v>1.0861838696573942</v>
      </c>
      <c r="HJ121" s="367">
        <v>1.04</v>
      </c>
      <c r="HK121" s="367">
        <v>1.54</v>
      </c>
      <c r="HL121" s="367">
        <v>1.42</v>
      </c>
      <c r="HM121" s="367">
        <v>1.39</v>
      </c>
      <c r="HN121" s="367">
        <v>1.3</v>
      </c>
      <c r="HO121" s="367">
        <v>1.24</v>
      </c>
      <c r="HP121" s="367">
        <v>1.22</v>
      </c>
      <c r="HQ121" s="367">
        <v>1.19</v>
      </c>
      <c r="HR121" s="367">
        <v>1.21</v>
      </c>
      <c r="HS121" s="367">
        <v>1.26</v>
      </c>
    </row>
    <row r="122" spans="1:16380" ht="15" customHeight="1">
      <c r="E122" s="332" t="s">
        <v>540</v>
      </c>
      <c r="F122" s="332"/>
      <c r="G122" s="332"/>
      <c r="H122" s="369">
        <v>0</v>
      </c>
      <c r="I122" s="369">
        <v>0</v>
      </c>
      <c r="J122" s="370">
        <v>2.5</v>
      </c>
      <c r="K122" s="370">
        <v>2.5099999999999998</v>
      </c>
      <c r="L122" s="370">
        <v>1.84</v>
      </c>
      <c r="M122" s="370">
        <v>2.21</v>
      </c>
      <c r="N122" s="370">
        <v>1.75906645931482</v>
      </c>
      <c r="O122" s="370">
        <v>1.79</v>
      </c>
      <c r="P122" s="370">
        <v>1.6052198960536461</v>
      </c>
      <c r="Q122" s="370">
        <v>1.4781337485054165</v>
      </c>
      <c r="R122" s="371">
        <v>1.8084683795801964</v>
      </c>
      <c r="S122" s="371">
        <v>2.38</v>
      </c>
      <c r="T122" s="371">
        <v>2.72</v>
      </c>
      <c r="U122" s="371">
        <v>1.98</v>
      </c>
      <c r="V122" s="371">
        <v>1.98</v>
      </c>
      <c r="W122" s="371">
        <v>1.96</v>
      </c>
      <c r="X122" s="371">
        <v>1.95</v>
      </c>
      <c r="Y122" s="371">
        <v>2.04</v>
      </c>
      <c r="Z122" s="371">
        <v>2.1800000000000002</v>
      </c>
      <c r="AA122" s="371">
        <v>2.4</v>
      </c>
      <c r="AB122" s="371">
        <v>2.57</v>
      </c>
      <c r="AC122" s="371">
        <v>2.69</v>
      </c>
      <c r="AD122" s="371">
        <v>2.87</v>
      </c>
      <c r="AE122" s="371">
        <v>3.09</v>
      </c>
      <c r="AF122" s="371">
        <v>4.3099999999999996</v>
      </c>
      <c r="AG122" s="371">
        <v>6.56</v>
      </c>
      <c r="AH122" s="371">
        <v>7.89</v>
      </c>
      <c r="AI122" s="371">
        <v>10.26</v>
      </c>
      <c r="AJ122" s="371">
        <v>8.24</v>
      </c>
      <c r="AL122" s="373">
        <v>2.72</v>
      </c>
      <c r="AM122" s="373">
        <v>2</v>
      </c>
      <c r="AN122" s="373">
        <v>2.0299999999999998</v>
      </c>
      <c r="AO122" s="373">
        <v>2.0099999999999998</v>
      </c>
      <c r="AP122" s="373">
        <v>1.99</v>
      </c>
      <c r="AQ122" s="373">
        <v>2.06</v>
      </c>
      <c r="AR122" s="373">
        <v>2.1800000000000002</v>
      </c>
      <c r="AS122" s="373">
        <v>2.41</v>
      </c>
      <c r="AT122" s="373">
        <v>2.58</v>
      </c>
      <c r="AU122" s="373">
        <v>2.69</v>
      </c>
      <c r="AV122" s="373">
        <v>2.88</v>
      </c>
      <c r="AX122" s="371">
        <v>0</v>
      </c>
      <c r="AY122" s="371">
        <v>-2.0000000000000018E-2</v>
      </c>
      <c r="AZ122" s="371">
        <v>-4.9999999999999822E-2</v>
      </c>
      <c r="BA122" s="371">
        <v>-4.9999999999999822E-2</v>
      </c>
      <c r="BB122" s="371">
        <v>-4.0000000000000036E-2</v>
      </c>
      <c r="BC122" s="371">
        <v>-2.0000000000000018E-2</v>
      </c>
      <c r="BD122" s="371">
        <v>0</v>
      </c>
      <c r="BE122" s="371">
        <v>-1.0000000000000231E-2</v>
      </c>
      <c r="BF122" s="371">
        <v>-1.0000000000000231E-2</v>
      </c>
      <c r="BG122" s="371">
        <v>0</v>
      </c>
      <c r="BH122" s="371">
        <v>-9.9999999999997868E-3</v>
      </c>
      <c r="BJ122" s="367">
        <v>1.79</v>
      </c>
      <c r="BK122" s="367">
        <v>1.6052198960536461</v>
      </c>
      <c r="BL122" s="367">
        <v>1.4781337485054165</v>
      </c>
      <c r="BM122" s="367">
        <v>1.8084683795801964</v>
      </c>
      <c r="BN122" s="367">
        <v>2.2997186441694262</v>
      </c>
      <c r="BO122" s="367">
        <v>1.7</v>
      </c>
      <c r="BP122" s="367">
        <v>2.0299999999999998</v>
      </c>
      <c r="BQ122" s="367">
        <v>2.02</v>
      </c>
      <c r="BR122" s="367">
        <v>1.95</v>
      </c>
      <c r="BS122" s="367">
        <v>1.94</v>
      </c>
      <c r="BT122" s="367">
        <v>2</v>
      </c>
      <c r="BU122" s="367">
        <v>2.08</v>
      </c>
      <c r="BV122" s="367">
        <v>2.2400000000000002</v>
      </c>
      <c r="BW122" s="367">
        <v>2.38</v>
      </c>
      <c r="BX122" s="367">
        <v>2.48</v>
      </c>
      <c r="BY122" s="367">
        <v>2.62</v>
      </c>
      <c r="CA122" s="367"/>
      <c r="CB122" s="367"/>
      <c r="CC122" s="367">
        <v>0</v>
      </c>
      <c r="CD122" s="367">
        <v>0</v>
      </c>
      <c r="CE122" s="367">
        <v>8.028135583057372E-2</v>
      </c>
      <c r="CF122" s="367">
        <v>1.0200000000000002</v>
      </c>
      <c r="CG122" s="367">
        <v>-4.9999999999999822E-2</v>
      </c>
      <c r="CH122" s="367">
        <v>-4.0000000000000036E-2</v>
      </c>
      <c r="CI122" s="367">
        <v>1.0000000000000009E-2</v>
      </c>
      <c r="CJ122" s="367">
        <v>1.0000000000000009E-2</v>
      </c>
      <c r="CK122" s="367">
        <v>4.0000000000000036E-2</v>
      </c>
      <c r="CL122" s="367">
        <v>0.10000000000000009</v>
      </c>
      <c r="CM122" s="367">
        <v>0.1599999999999997</v>
      </c>
      <c r="CN122" s="367">
        <v>0.18999999999999995</v>
      </c>
      <c r="CO122" s="367">
        <v>0.20999999999999996</v>
      </c>
      <c r="CP122" s="367">
        <v>0.25</v>
      </c>
      <c r="CU122" s="367">
        <v>0</v>
      </c>
      <c r="CV122" s="367">
        <v>0</v>
      </c>
      <c r="CW122" s="367">
        <v>0</v>
      </c>
      <c r="CX122" s="367">
        <v>0</v>
      </c>
      <c r="CY122" s="367">
        <v>0</v>
      </c>
      <c r="CZ122" s="367">
        <v>0</v>
      </c>
      <c r="DA122" s="367">
        <v>0</v>
      </c>
      <c r="DB122" s="367">
        <v>0</v>
      </c>
      <c r="DC122" s="367">
        <v>0</v>
      </c>
      <c r="DD122" s="367">
        <v>1.9</v>
      </c>
      <c r="DE122" s="367">
        <v>1.72</v>
      </c>
      <c r="DF122" s="367">
        <v>1.63</v>
      </c>
      <c r="DG122" s="367">
        <v>1.86</v>
      </c>
      <c r="DS122" s="208"/>
      <c r="DT122" s="208"/>
      <c r="DV122" s="208"/>
      <c r="DW122" s="208"/>
      <c r="DX122" s="208"/>
      <c r="DY122" s="208"/>
      <c r="DZ122" s="208"/>
      <c r="EA122" s="208"/>
      <c r="EO122" s="208"/>
      <c r="EP122" s="195"/>
      <c r="EQ122" s="195"/>
      <c r="ER122" s="195"/>
      <c r="ES122" s="195"/>
      <c r="ET122" s="195"/>
      <c r="EU122" s="195"/>
      <c r="EV122" s="195"/>
      <c r="EW122" s="195"/>
      <c r="EX122" s="195"/>
      <c r="EY122" s="195"/>
      <c r="EZ122" s="195"/>
      <c r="FA122" s="195"/>
      <c r="FB122" s="195"/>
      <c r="FD122" s="246"/>
      <c r="FE122" s="246"/>
      <c r="FF122" s="246"/>
      <c r="FG122" s="246"/>
      <c r="FH122" s="246"/>
      <c r="FI122" s="246"/>
      <c r="FJ122" s="246"/>
      <c r="FK122" s="246"/>
      <c r="FL122" s="246"/>
      <c r="FM122" s="246"/>
      <c r="FO122" s="368">
        <v>1.48</v>
      </c>
      <c r="FP122" s="368">
        <v>1.9</v>
      </c>
      <c r="FQ122" s="368">
        <v>2.0099999999999998</v>
      </c>
      <c r="FR122" s="368">
        <v>2.04</v>
      </c>
      <c r="FS122" s="368">
        <v>2.15</v>
      </c>
      <c r="FT122" s="368">
        <v>2.0699999999999998</v>
      </c>
      <c r="FU122" s="368">
        <v>2.04</v>
      </c>
      <c r="FV122" s="368">
        <v>2.09</v>
      </c>
      <c r="FW122" s="368">
        <v>2.08</v>
      </c>
      <c r="FX122" s="368">
        <v>2.12</v>
      </c>
      <c r="FY122" s="368">
        <v>2.1</v>
      </c>
      <c r="GA122" s="368">
        <v>1.9</v>
      </c>
      <c r="GB122" s="368">
        <v>2.0099999999999998</v>
      </c>
      <c r="GC122" s="368">
        <v>2.04</v>
      </c>
      <c r="GD122" s="368">
        <v>2.16</v>
      </c>
      <c r="GE122" s="368">
        <v>2.08</v>
      </c>
      <c r="GF122" s="368">
        <v>2.0499999999999998</v>
      </c>
      <c r="GG122" s="368">
        <v>2.1</v>
      </c>
      <c r="GH122" s="368">
        <v>2.09</v>
      </c>
      <c r="GI122" s="368">
        <v>2.12</v>
      </c>
      <c r="GJ122" s="368">
        <v>2.11</v>
      </c>
      <c r="GL122" s="373">
        <v>1.3582091326796237</v>
      </c>
      <c r="GM122" s="373">
        <v>1.72</v>
      </c>
      <c r="GN122" s="373">
        <v>1.91</v>
      </c>
      <c r="GO122" s="373">
        <v>2.2400000000000002</v>
      </c>
      <c r="GP122" s="373">
        <v>2.04</v>
      </c>
      <c r="GQ122" s="373">
        <v>2.04</v>
      </c>
      <c r="GR122" s="373">
        <v>2.15</v>
      </c>
      <c r="GS122" s="373">
        <v>2.2000000000000002</v>
      </c>
      <c r="GT122" s="373">
        <v>2.2400000000000002</v>
      </c>
      <c r="GU122" s="373">
        <v>2.31</v>
      </c>
      <c r="GW122" s="373">
        <v>1.4906919613059364</v>
      </c>
      <c r="GX122" s="373">
        <v>1.63</v>
      </c>
      <c r="GY122" s="373">
        <v>1.86</v>
      </c>
      <c r="GZ122" s="373">
        <v>1.94</v>
      </c>
      <c r="HA122" s="373">
        <v>1.99</v>
      </c>
      <c r="HB122" s="373">
        <v>2</v>
      </c>
      <c r="HC122" s="373">
        <v>1.98</v>
      </c>
      <c r="HD122" s="373">
        <v>1.96</v>
      </c>
      <c r="HE122" s="373">
        <v>2.0699999999999998</v>
      </c>
      <c r="HF122" s="373">
        <v>2.27</v>
      </c>
      <c r="HH122" s="367">
        <v>1.79</v>
      </c>
      <c r="HI122" s="367">
        <v>1.6052198960536461</v>
      </c>
      <c r="HJ122" s="367">
        <v>1.53</v>
      </c>
      <c r="HK122" s="367">
        <v>2.23</v>
      </c>
      <c r="HL122" s="367">
        <v>2.12</v>
      </c>
      <c r="HM122" s="367">
        <v>2.09</v>
      </c>
      <c r="HN122" s="367">
        <v>2</v>
      </c>
      <c r="HO122" s="367">
        <v>1.95</v>
      </c>
      <c r="HP122" s="367">
        <v>1.99</v>
      </c>
      <c r="HQ122" s="367">
        <v>1.99</v>
      </c>
      <c r="HR122" s="367">
        <v>2</v>
      </c>
      <c r="HS122" s="367">
        <v>2.08</v>
      </c>
    </row>
    <row r="123" spans="1:16380" ht="15" customHeight="1">
      <c r="E123" s="375" t="s">
        <v>541</v>
      </c>
      <c r="F123" s="376"/>
      <c r="G123" s="376"/>
      <c r="H123" s="377"/>
      <c r="I123" s="377"/>
      <c r="J123" s="377"/>
      <c r="K123" s="377"/>
      <c r="L123" s="377"/>
      <c r="M123" s="377"/>
      <c r="N123" s="377"/>
      <c r="O123" s="377"/>
      <c r="P123" s="377"/>
      <c r="Q123" s="378"/>
      <c r="R123" s="377"/>
      <c r="S123" s="377"/>
      <c r="T123" s="379">
        <v>0</v>
      </c>
      <c r="U123" s="379">
        <v>0</v>
      </c>
      <c r="V123" s="379">
        <v>0</v>
      </c>
      <c r="W123" s="379">
        <v>0</v>
      </c>
      <c r="X123" s="379">
        <v>0</v>
      </c>
      <c r="Y123" s="379">
        <v>0</v>
      </c>
      <c r="Z123" s="379">
        <v>0</v>
      </c>
      <c r="AA123" s="379">
        <v>0</v>
      </c>
      <c r="AB123" s="379">
        <v>100</v>
      </c>
      <c r="AC123" s="379">
        <v>130</v>
      </c>
      <c r="AD123" s="379">
        <v>130</v>
      </c>
      <c r="AE123" s="379">
        <v>130</v>
      </c>
      <c r="AF123" s="379">
        <v>160</v>
      </c>
      <c r="AG123" s="379">
        <v>170</v>
      </c>
      <c r="AH123" s="379">
        <v>170</v>
      </c>
      <c r="AI123" s="379">
        <v>160</v>
      </c>
      <c r="AJ123" s="379">
        <v>140</v>
      </c>
      <c r="AK123" s="208"/>
      <c r="AL123" s="380">
        <v>0</v>
      </c>
      <c r="AM123" s="380">
        <v>0</v>
      </c>
      <c r="AN123" s="380">
        <v>0</v>
      </c>
      <c r="AO123" s="380">
        <v>0</v>
      </c>
      <c r="AP123" s="380">
        <v>0</v>
      </c>
      <c r="AQ123" s="380">
        <v>0</v>
      </c>
      <c r="AR123" s="380">
        <v>0</v>
      </c>
      <c r="AS123" s="380">
        <v>0</v>
      </c>
      <c r="AT123" s="380">
        <v>100</v>
      </c>
      <c r="AU123" s="380">
        <v>130</v>
      </c>
      <c r="AV123" s="380">
        <v>120</v>
      </c>
      <c r="AW123" s="208"/>
      <c r="AX123" s="379">
        <v>0</v>
      </c>
      <c r="AY123" s="379">
        <v>0</v>
      </c>
      <c r="AZ123" s="379">
        <v>0</v>
      </c>
      <c r="BA123" s="379">
        <v>0</v>
      </c>
      <c r="BB123" s="379">
        <v>0</v>
      </c>
      <c r="BC123" s="379">
        <v>0</v>
      </c>
      <c r="BD123" s="379">
        <v>0</v>
      </c>
      <c r="BE123" s="379">
        <v>0</v>
      </c>
      <c r="BF123" s="379">
        <v>0</v>
      </c>
      <c r="BG123" s="379">
        <v>0</v>
      </c>
      <c r="BH123" s="379">
        <v>10</v>
      </c>
      <c r="BI123" s="208"/>
      <c r="BJ123" s="208"/>
      <c r="BK123" s="208"/>
      <c r="BL123" s="208"/>
      <c r="BM123" s="208"/>
      <c r="BN123" s="208"/>
      <c r="BO123" s="208">
        <v>0</v>
      </c>
      <c r="BP123" s="208">
        <v>0</v>
      </c>
      <c r="BQ123" s="208">
        <v>0</v>
      </c>
      <c r="BR123" s="208">
        <v>0</v>
      </c>
      <c r="BS123" s="208">
        <v>0</v>
      </c>
      <c r="BT123" s="208">
        <v>0</v>
      </c>
      <c r="BU123" s="208">
        <v>0</v>
      </c>
      <c r="BV123" s="208">
        <v>120</v>
      </c>
      <c r="BW123" s="208">
        <v>130</v>
      </c>
      <c r="BX123" s="208">
        <v>120</v>
      </c>
      <c r="BY123" s="208">
        <v>120</v>
      </c>
      <c r="BZ123" s="208"/>
      <c r="CA123" s="208"/>
      <c r="CB123" s="208"/>
      <c r="CC123" s="208"/>
      <c r="CD123" s="208"/>
      <c r="CE123" s="208"/>
      <c r="CF123" s="208"/>
      <c r="CG123" s="208"/>
      <c r="CH123" s="208"/>
      <c r="CI123" s="208"/>
      <c r="CJ123" s="208"/>
      <c r="CK123" s="208"/>
      <c r="CL123" s="208"/>
      <c r="CM123" s="208"/>
      <c r="CN123" s="208"/>
      <c r="CO123" s="208"/>
      <c r="CP123" s="208"/>
      <c r="CQ123" s="208"/>
      <c r="CR123" s="381"/>
      <c r="CS123" s="208"/>
      <c r="CT123" s="208"/>
      <c r="CU123" s="208">
        <v>0</v>
      </c>
      <c r="CV123" s="208">
        <v>0</v>
      </c>
      <c r="CW123" s="208">
        <v>0</v>
      </c>
      <c r="CX123" s="208">
        <v>0</v>
      </c>
      <c r="CY123" s="208">
        <v>0</v>
      </c>
      <c r="CZ123" s="208">
        <v>0</v>
      </c>
      <c r="DA123" s="208">
        <v>0</v>
      </c>
      <c r="DB123" s="208">
        <v>0</v>
      </c>
      <c r="DC123" s="208">
        <v>0</v>
      </c>
      <c r="DD123" s="208">
        <v>0</v>
      </c>
      <c r="DE123" s="208">
        <v>250</v>
      </c>
      <c r="DF123" s="208">
        <v>0</v>
      </c>
      <c r="DG123" s="208">
        <v>160</v>
      </c>
      <c r="DH123" s="208"/>
      <c r="DI123" s="208"/>
      <c r="DJ123" s="208"/>
      <c r="DK123" s="208"/>
      <c r="DL123" s="208"/>
      <c r="DM123" s="208"/>
      <c r="DN123" s="208"/>
      <c r="DO123" s="208"/>
      <c r="DP123" s="208"/>
      <c r="DQ123" s="208"/>
      <c r="DR123" s="208"/>
      <c r="DS123" s="208"/>
      <c r="DT123" s="208"/>
      <c r="DU123" s="208"/>
      <c r="DV123" s="208"/>
      <c r="DW123" s="208"/>
      <c r="DX123" s="208"/>
      <c r="DY123" s="208"/>
      <c r="DZ123" s="208"/>
      <c r="EA123" s="208"/>
      <c r="EO123" s="208"/>
      <c r="EP123" s="195"/>
      <c r="EQ123" s="195"/>
      <c r="ER123" s="195"/>
      <c r="ES123" s="195"/>
      <c r="ET123" s="195"/>
      <c r="EU123" s="195"/>
      <c r="EV123" s="195"/>
      <c r="EW123" s="195"/>
      <c r="EX123" s="195"/>
      <c r="EY123" s="195"/>
      <c r="EZ123" s="195"/>
      <c r="FA123" s="195"/>
      <c r="FB123" s="195"/>
      <c r="FC123" s="208"/>
      <c r="FD123" s="195"/>
      <c r="FE123" s="195"/>
      <c r="FF123" s="195"/>
      <c r="FG123" s="195"/>
      <c r="FH123" s="195"/>
      <c r="FI123" s="195"/>
      <c r="FJ123" s="195"/>
      <c r="FK123" s="195"/>
      <c r="FL123" s="195"/>
      <c r="FM123" s="195"/>
      <c r="FO123" s="295"/>
      <c r="FP123" s="295"/>
      <c r="FQ123" s="295"/>
      <c r="FR123" s="295"/>
      <c r="FS123" s="295"/>
      <c r="FT123" s="295"/>
      <c r="FU123" s="295"/>
      <c r="FV123" s="295"/>
      <c r="FW123" s="295"/>
      <c r="FX123" s="295"/>
      <c r="FY123" s="295"/>
      <c r="GA123" s="195"/>
      <c r="GB123" s="195"/>
      <c r="GC123" s="195"/>
      <c r="GD123" s="195"/>
      <c r="GE123" s="195"/>
      <c r="GF123" s="195"/>
      <c r="GG123" s="195"/>
      <c r="GH123" s="195"/>
      <c r="GI123" s="195"/>
      <c r="GJ123" s="195"/>
      <c r="GL123" s="382">
        <v>250</v>
      </c>
      <c r="GM123" s="380">
        <v>250</v>
      </c>
      <c r="GN123" s="380">
        <v>100</v>
      </c>
      <c r="GO123" s="380">
        <v>250</v>
      </c>
      <c r="GP123" s="380">
        <v>120</v>
      </c>
      <c r="GQ123" s="380">
        <v>90</v>
      </c>
      <c r="GR123" s="380">
        <v>110</v>
      </c>
      <c r="GS123" s="380">
        <v>140</v>
      </c>
      <c r="GT123" s="380">
        <v>150</v>
      </c>
      <c r="GU123" s="380">
        <v>180</v>
      </c>
      <c r="GV123" s="208"/>
      <c r="GW123" s="383"/>
      <c r="GX123" s="380">
        <v>0</v>
      </c>
      <c r="GY123" s="380">
        <v>160</v>
      </c>
      <c r="GZ123" s="380">
        <v>200</v>
      </c>
      <c r="HA123" s="380">
        <v>180</v>
      </c>
      <c r="HB123" s="380">
        <v>100</v>
      </c>
      <c r="HC123" s="380">
        <v>140</v>
      </c>
      <c r="HD123" s="380">
        <v>160</v>
      </c>
      <c r="HE123" s="380">
        <v>200</v>
      </c>
      <c r="HF123" s="380">
        <v>290</v>
      </c>
      <c r="HH123" s="208"/>
      <c r="HI123" s="208"/>
      <c r="HJ123" s="208"/>
      <c r="HK123" s="208"/>
      <c r="HL123" s="208"/>
      <c r="HM123" s="208"/>
      <c r="HN123" s="208"/>
      <c r="HO123" s="208"/>
      <c r="HP123" s="208"/>
      <c r="HQ123" s="208"/>
      <c r="HR123" s="208"/>
      <c r="HS123" s="208"/>
      <c r="HT123" s="208"/>
      <c r="HU123" s="208"/>
      <c r="HV123" s="208"/>
      <c r="HW123" s="208"/>
      <c r="HX123" s="208"/>
      <c r="HY123" s="208"/>
      <c r="HZ123" s="208"/>
      <c r="IA123" s="208"/>
      <c r="IB123" s="208"/>
      <c r="IC123" s="208"/>
      <c r="ID123" s="208"/>
      <c r="IE123" s="208"/>
      <c r="IF123" s="208"/>
      <c r="IG123" s="208"/>
      <c r="IH123" s="208"/>
      <c r="II123" s="208"/>
      <c r="IJ123" s="208"/>
      <c r="IK123" s="208"/>
      <c r="IL123" s="208"/>
      <c r="IM123" s="208"/>
      <c r="IN123" s="208"/>
      <c r="IO123" s="208"/>
      <c r="IP123" s="208"/>
      <c r="IQ123" s="208"/>
      <c r="IR123" s="208"/>
      <c r="IS123" s="208"/>
      <c r="IT123" s="208"/>
      <c r="IU123" s="208"/>
      <c r="IV123" s="208"/>
      <c r="IW123" s="208"/>
      <c r="IX123" s="208"/>
      <c r="IY123" s="208"/>
      <c r="IZ123" s="208"/>
      <c r="JA123" s="208"/>
      <c r="JB123" s="208"/>
      <c r="JC123" s="208"/>
      <c r="JD123" s="208"/>
      <c r="JE123" s="208"/>
      <c r="JF123" s="208"/>
      <c r="JG123" s="208"/>
      <c r="JH123" s="208"/>
      <c r="JI123" s="208"/>
      <c r="JJ123" s="208"/>
      <c r="JK123" s="208"/>
      <c r="JL123" s="208"/>
      <c r="JM123" s="208"/>
      <c r="JN123" s="208"/>
      <c r="JO123" s="208"/>
      <c r="JP123" s="208"/>
      <c r="JQ123" s="208"/>
      <c r="JR123" s="208"/>
      <c r="JS123" s="208"/>
      <c r="JT123" s="208"/>
      <c r="JU123" s="208"/>
      <c r="JV123" s="208"/>
      <c r="JW123" s="208"/>
      <c r="JX123" s="208"/>
      <c r="JY123" s="208"/>
      <c r="JZ123" s="208"/>
      <c r="KA123" s="208"/>
      <c r="KB123" s="208"/>
      <c r="KC123" s="208"/>
      <c r="KD123" s="208"/>
      <c r="KE123" s="208"/>
      <c r="KF123" s="208"/>
      <c r="KG123" s="208"/>
      <c r="KH123" s="208"/>
      <c r="KI123" s="208"/>
      <c r="KJ123" s="208"/>
      <c r="KK123" s="208"/>
      <c r="KL123" s="208"/>
      <c r="KM123" s="208"/>
      <c r="KN123" s="208"/>
      <c r="KO123" s="208"/>
      <c r="KP123" s="208"/>
      <c r="KQ123" s="208"/>
      <c r="KR123" s="208"/>
      <c r="KS123" s="208"/>
      <c r="KT123" s="208"/>
      <c r="KU123" s="208"/>
      <c r="KV123" s="208"/>
      <c r="KW123" s="208"/>
      <c r="KX123" s="208"/>
      <c r="KY123" s="208"/>
      <c r="KZ123" s="208"/>
      <c r="LA123" s="208"/>
      <c r="LB123" s="208"/>
      <c r="LC123" s="208"/>
      <c r="LD123" s="208"/>
      <c r="LE123" s="208"/>
      <c r="LF123" s="208"/>
      <c r="LG123" s="208"/>
      <c r="LH123" s="208"/>
      <c r="LI123" s="208"/>
      <c r="LJ123" s="208"/>
      <c r="LK123" s="208"/>
      <c r="LL123" s="208"/>
      <c r="LM123" s="208"/>
      <c r="LN123" s="208"/>
      <c r="LO123" s="208"/>
      <c r="LP123" s="208"/>
      <c r="LQ123" s="208"/>
      <c r="LR123" s="208"/>
      <c r="LS123" s="208"/>
      <c r="LT123" s="208"/>
      <c r="LU123" s="208"/>
      <c r="LV123" s="208"/>
      <c r="LW123" s="208"/>
      <c r="LX123" s="208"/>
      <c r="LY123" s="208"/>
      <c r="LZ123" s="208"/>
      <c r="MA123" s="208"/>
      <c r="MB123" s="208"/>
      <c r="MC123" s="208"/>
      <c r="MD123" s="208"/>
      <c r="ME123" s="208"/>
      <c r="MF123" s="208"/>
      <c r="MG123" s="208"/>
      <c r="MH123" s="208"/>
      <c r="MI123" s="208"/>
      <c r="MJ123" s="208"/>
      <c r="MK123" s="208"/>
      <c r="ML123" s="208"/>
      <c r="MM123" s="208"/>
      <c r="MN123" s="208"/>
      <c r="MO123" s="208"/>
      <c r="MP123" s="208"/>
      <c r="MQ123" s="208"/>
      <c r="MR123" s="208"/>
      <c r="MS123" s="208"/>
      <c r="MT123" s="208"/>
      <c r="MU123" s="208"/>
      <c r="MV123" s="208"/>
      <c r="MW123" s="208"/>
      <c r="MX123" s="208"/>
      <c r="MY123" s="208"/>
      <c r="MZ123" s="208"/>
      <c r="NA123" s="208"/>
      <c r="NB123" s="208"/>
      <c r="NC123" s="208"/>
      <c r="ND123" s="208"/>
      <c r="NE123" s="208"/>
      <c r="NF123" s="208"/>
      <c r="NG123" s="208"/>
      <c r="NH123" s="208"/>
      <c r="NI123" s="208"/>
      <c r="NJ123" s="208"/>
      <c r="NK123" s="208"/>
      <c r="NL123" s="208"/>
      <c r="NM123" s="208"/>
      <c r="NN123" s="208"/>
      <c r="NO123" s="208"/>
      <c r="NP123" s="208"/>
      <c r="NQ123" s="208"/>
      <c r="NR123" s="208"/>
      <c r="NS123" s="208"/>
      <c r="NT123" s="208"/>
      <c r="NU123" s="208"/>
      <c r="NV123" s="208"/>
      <c r="NW123" s="208"/>
      <c r="NX123" s="208"/>
      <c r="NY123" s="208"/>
      <c r="NZ123" s="208"/>
      <c r="OA123" s="208"/>
      <c r="OB123" s="208"/>
      <c r="OC123" s="208"/>
      <c r="OD123" s="208"/>
      <c r="OE123" s="208"/>
      <c r="OF123" s="208"/>
      <c r="OG123" s="208"/>
      <c r="OH123" s="208"/>
      <c r="OI123" s="208"/>
      <c r="OJ123" s="208"/>
      <c r="OK123" s="208"/>
      <c r="OL123" s="208"/>
      <c r="OM123" s="208"/>
      <c r="ON123" s="208"/>
      <c r="OO123" s="208"/>
      <c r="OP123" s="208"/>
      <c r="OQ123" s="208"/>
      <c r="OR123" s="208"/>
      <c r="OS123" s="208"/>
      <c r="OT123" s="208"/>
      <c r="OU123" s="208"/>
      <c r="OV123" s="208"/>
      <c r="OW123" s="208"/>
      <c r="OX123" s="208"/>
      <c r="OY123" s="208"/>
      <c r="OZ123" s="208"/>
      <c r="PA123" s="208"/>
      <c r="PB123" s="208"/>
      <c r="PC123" s="208"/>
      <c r="PD123" s="208"/>
      <c r="PE123" s="208"/>
      <c r="PF123" s="208"/>
      <c r="PG123" s="208"/>
      <c r="PH123" s="208"/>
      <c r="PI123" s="208"/>
      <c r="PJ123" s="208"/>
      <c r="PK123" s="208"/>
      <c r="PL123" s="208"/>
      <c r="PM123" s="208"/>
      <c r="PN123" s="208"/>
      <c r="PO123" s="208"/>
      <c r="PP123" s="208"/>
      <c r="PQ123" s="208"/>
      <c r="PR123" s="208"/>
      <c r="PS123" s="208"/>
      <c r="PT123" s="208"/>
      <c r="PU123" s="208"/>
      <c r="PV123" s="208"/>
      <c r="PW123" s="208"/>
      <c r="PX123" s="208"/>
      <c r="PY123" s="208"/>
      <c r="PZ123" s="208"/>
      <c r="QA123" s="208"/>
      <c r="QB123" s="208"/>
      <c r="QC123" s="208"/>
      <c r="QD123" s="208"/>
      <c r="QE123" s="208"/>
      <c r="QF123" s="208"/>
      <c r="QG123" s="208"/>
      <c r="QH123" s="208"/>
      <c r="QI123" s="208"/>
      <c r="QJ123" s="208"/>
      <c r="QK123" s="208"/>
      <c r="QL123" s="208"/>
      <c r="QM123" s="208"/>
      <c r="QN123" s="208"/>
      <c r="QO123" s="208"/>
      <c r="QP123" s="208"/>
      <c r="QQ123" s="208"/>
      <c r="QR123" s="208"/>
      <c r="QS123" s="208"/>
      <c r="QT123" s="208"/>
      <c r="QU123" s="208"/>
      <c r="QV123" s="208"/>
      <c r="QW123" s="208"/>
      <c r="QX123" s="208"/>
      <c r="QY123" s="208"/>
      <c r="QZ123" s="208"/>
      <c r="RA123" s="208"/>
      <c r="RB123" s="208"/>
      <c r="RC123" s="208"/>
      <c r="RD123" s="208"/>
      <c r="RE123" s="208"/>
      <c r="RF123" s="208"/>
      <c r="RG123" s="208"/>
      <c r="RH123" s="208"/>
      <c r="RI123" s="208"/>
      <c r="RJ123" s="208"/>
      <c r="RK123" s="208"/>
      <c r="RL123" s="208"/>
      <c r="RM123" s="208"/>
      <c r="RN123" s="208"/>
      <c r="RO123" s="208"/>
      <c r="RP123" s="208"/>
      <c r="RQ123" s="208"/>
      <c r="RR123" s="208"/>
      <c r="RS123" s="208"/>
      <c r="RT123" s="208"/>
      <c r="RU123" s="208"/>
      <c r="RV123" s="208"/>
      <c r="RW123" s="208"/>
      <c r="RX123" s="208"/>
      <c r="RY123" s="208"/>
      <c r="RZ123" s="208"/>
      <c r="SA123" s="208"/>
      <c r="SB123" s="208"/>
      <c r="SC123" s="208"/>
      <c r="SD123" s="208"/>
      <c r="SE123" s="208"/>
      <c r="SF123" s="208"/>
      <c r="SG123" s="208"/>
      <c r="SH123" s="208"/>
      <c r="SI123" s="208"/>
      <c r="SJ123" s="208"/>
      <c r="SK123" s="208"/>
      <c r="SL123" s="208"/>
      <c r="SM123" s="208"/>
      <c r="SN123" s="208"/>
      <c r="SO123" s="208"/>
      <c r="SP123" s="208"/>
      <c r="SQ123" s="208"/>
      <c r="SR123" s="208"/>
      <c r="SS123" s="208"/>
      <c r="ST123" s="208"/>
      <c r="SU123" s="208"/>
      <c r="SV123" s="208"/>
      <c r="SW123" s="208"/>
      <c r="SX123" s="208"/>
      <c r="SY123" s="208"/>
      <c r="SZ123" s="208"/>
      <c r="TA123" s="208"/>
      <c r="TB123" s="208"/>
      <c r="TC123" s="208"/>
      <c r="TD123" s="208"/>
      <c r="TE123" s="208"/>
      <c r="TF123" s="208"/>
      <c r="TG123" s="208"/>
      <c r="TH123" s="208"/>
      <c r="TI123" s="208"/>
      <c r="TJ123" s="208"/>
      <c r="TK123" s="208"/>
      <c r="TL123" s="208"/>
      <c r="TM123" s="208"/>
      <c r="TN123" s="208"/>
      <c r="TO123" s="208"/>
      <c r="TP123" s="208"/>
      <c r="TQ123" s="208"/>
      <c r="TR123" s="208"/>
      <c r="TS123" s="208"/>
      <c r="TT123" s="208"/>
      <c r="TU123" s="208"/>
      <c r="TV123" s="208"/>
      <c r="TW123" s="208"/>
      <c r="TX123" s="208"/>
      <c r="TY123" s="208"/>
      <c r="TZ123" s="208"/>
      <c r="UA123" s="208"/>
      <c r="UB123" s="208"/>
      <c r="UC123" s="208"/>
      <c r="UD123" s="208"/>
      <c r="UE123" s="208"/>
      <c r="UF123" s="208"/>
      <c r="UG123" s="208"/>
      <c r="UH123" s="208"/>
      <c r="UI123" s="208"/>
      <c r="UJ123" s="208"/>
      <c r="UK123" s="208"/>
      <c r="UL123" s="208"/>
      <c r="UM123" s="208"/>
      <c r="UN123" s="208"/>
      <c r="UO123" s="208"/>
      <c r="UP123" s="208"/>
      <c r="UQ123" s="208"/>
      <c r="UR123" s="208"/>
      <c r="US123" s="208"/>
      <c r="UT123" s="208"/>
      <c r="UU123" s="208"/>
      <c r="UV123" s="208"/>
      <c r="UW123" s="208"/>
      <c r="UX123" s="208"/>
      <c r="UY123" s="208"/>
      <c r="UZ123" s="208"/>
      <c r="VA123" s="208"/>
      <c r="VB123" s="208"/>
      <c r="VC123" s="208"/>
      <c r="VD123" s="208"/>
      <c r="VE123" s="208"/>
      <c r="VF123" s="208"/>
      <c r="VG123" s="208"/>
      <c r="VH123" s="208"/>
      <c r="VI123" s="208"/>
      <c r="VJ123" s="208"/>
      <c r="VK123" s="208"/>
      <c r="VL123" s="208"/>
      <c r="VM123" s="208"/>
      <c r="VN123" s="208"/>
      <c r="VO123" s="208"/>
      <c r="VP123" s="208"/>
      <c r="VQ123" s="208"/>
      <c r="VR123" s="208"/>
      <c r="VS123" s="208"/>
      <c r="VT123" s="208"/>
      <c r="VU123" s="208"/>
      <c r="VV123" s="208"/>
      <c r="VW123" s="208"/>
      <c r="VX123" s="208"/>
      <c r="VY123" s="208"/>
      <c r="VZ123" s="208"/>
      <c r="WA123" s="208"/>
      <c r="WB123" s="208"/>
      <c r="WC123" s="208"/>
      <c r="WD123" s="208"/>
      <c r="WE123" s="208"/>
      <c r="WF123" s="208"/>
      <c r="WG123" s="208"/>
      <c r="WH123" s="208"/>
      <c r="WI123" s="208"/>
      <c r="WJ123" s="208"/>
      <c r="WK123" s="208"/>
      <c r="WL123" s="208"/>
      <c r="WM123" s="208"/>
      <c r="WN123" s="208"/>
      <c r="WO123" s="208"/>
      <c r="WP123" s="208"/>
      <c r="WQ123" s="208"/>
      <c r="WR123" s="208"/>
      <c r="WS123" s="208"/>
      <c r="WT123" s="208"/>
      <c r="WU123" s="208"/>
      <c r="WV123" s="208"/>
      <c r="WW123" s="208"/>
      <c r="WX123" s="208"/>
      <c r="WY123" s="208"/>
      <c r="WZ123" s="208"/>
      <c r="XA123" s="208"/>
      <c r="XB123" s="208"/>
      <c r="XC123" s="208"/>
      <c r="XD123" s="208"/>
      <c r="XE123" s="208"/>
      <c r="XF123" s="208"/>
      <c r="XG123" s="208"/>
      <c r="XH123" s="208"/>
      <c r="XI123" s="208"/>
      <c r="XJ123" s="208"/>
      <c r="XK123" s="208"/>
      <c r="XL123" s="208"/>
      <c r="XM123" s="208"/>
      <c r="XN123" s="208"/>
      <c r="XO123" s="208"/>
      <c r="XP123" s="208"/>
      <c r="XQ123" s="208"/>
      <c r="XR123" s="208"/>
      <c r="XS123" s="208"/>
      <c r="XT123" s="208"/>
      <c r="XU123" s="208"/>
      <c r="XV123" s="208"/>
      <c r="XW123" s="208"/>
      <c r="XX123" s="208"/>
      <c r="XY123" s="208"/>
      <c r="XZ123" s="208"/>
      <c r="YA123" s="208"/>
      <c r="YB123" s="208"/>
      <c r="YC123" s="208"/>
      <c r="YD123" s="208"/>
      <c r="YE123" s="208"/>
      <c r="YF123" s="208"/>
      <c r="YG123" s="208"/>
      <c r="YH123" s="208"/>
      <c r="YI123" s="208"/>
      <c r="YJ123" s="208"/>
      <c r="YK123" s="208"/>
      <c r="YL123" s="208"/>
      <c r="YM123" s="208"/>
      <c r="YN123" s="208"/>
      <c r="YO123" s="208"/>
      <c r="YP123" s="208"/>
      <c r="YQ123" s="208"/>
      <c r="YR123" s="208"/>
      <c r="YS123" s="208"/>
      <c r="YT123" s="208"/>
      <c r="YU123" s="208"/>
      <c r="YV123" s="208"/>
      <c r="YW123" s="208"/>
      <c r="YX123" s="208"/>
      <c r="YY123" s="208"/>
      <c r="YZ123" s="208"/>
      <c r="ZA123" s="208"/>
      <c r="ZB123" s="208"/>
      <c r="ZC123" s="208"/>
      <c r="ZD123" s="208"/>
      <c r="ZE123" s="208"/>
      <c r="ZF123" s="208"/>
      <c r="ZG123" s="208"/>
      <c r="ZH123" s="208"/>
      <c r="ZI123" s="208"/>
      <c r="ZJ123" s="208"/>
      <c r="ZK123" s="208"/>
      <c r="ZL123" s="208"/>
      <c r="ZM123" s="208"/>
      <c r="ZN123" s="208"/>
      <c r="ZO123" s="208"/>
      <c r="ZP123" s="208"/>
      <c r="ZQ123" s="208"/>
      <c r="ZR123" s="208"/>
      <c r="ZS123" s="208"/>
      <c r="ZT123" s="208"/>
      <c r="ZU123" s="208"/>
      <c r="ZV123" s="208"/>
      <c r="ZW123" s="208"/>
      <c r="ZX123" s="208"/>
      <c r="ZY123" s="208"/>
      <c r="ZZ123" s="208"/>
      <c r="AAA123" s="208"/>
      <c r="AAB123" s="208"/>
      <c r="AAC123" s="208"/>
      <c r="AAD123" s="208"/>
      <c r="AAE123" s="208"/>
      <c r="AAF123" s="208"/>
      <c r="AAG123" s="208"/>
      <c r="AAH123" s="208"/>
      <c r="AAI123" s="208"/>
      <c r="AAJ123" s="208"/>
      <c r="AAK123" s="208"/>
      <c r="AAL123" s="208"/>
      <c r="AAM123" s="208"/>
      <c r="AAN123" s="208"/>
      <c r="AAO123" s="208"/>
      <c r="AAP123" s="208"/>
      <c r="AAQ123" s="208"/>
      <c r="AAR123" s="208"/>
      <c r="AAS123" s="208"/>
      <c r="AAT123" s="208"/>
      <c r="AAU123" s="208"/>
      <c r="AAV123" s="208"/>
      <c r="AAW123" s="208"/>
      <c r="AAX123" s="208"/>
      <c r="AAY123" s="208"/>
      <c r="AAZ123" s="208"/>
      <c r="ABA123" s="208"/>
      <c r="ABB123" s="208"/>
      <c r="ABC123" s="208"/>
      <c r="ABD123" s="208"/>
      <c r="ABE123" s="208"/>
      <c r="ABF123" s="208"/>
      <c r="ABG123" s="208"/>
      <c r="ABH123" s="208"/>
      <c r="ABI123" s="208"/>
      <c r="ABJ123" s="208"/>
      <c r="ABK123" s="208"/>
      <c r="ABL123" s="208"/>
      <c r="ABM123" s="208"/>
      <c r="ABN123" s="208"/>
      <c r="ABO123" s="208"/>
      <c r="ABP123" s="208"/>
      <c r="ABQ123" s="208"/>
      <c r="ABR123" s="208"/>
      <c r="ABS123" s="208"/>
      <c r="ABT123" s="208"/>
      <c r="ABU123" s="208"/>
      <c r="ABV123" s="208"/>
      <c r="ABW123" s="208"/>
      <c r="ABX123" s="208"/>
      <c r="ABY123" s="208"/>
      <c r="ABZ123" s="208"/>
      <c r="ACA123" s="208"/>
      <c r="ACB123" s="208"/>
      <c r="ACC123" s="208"/>
      <c r="ACD123" s="208"/>
      <c r="ACE123" s="208"/>
      <c r="ACF123" s="208"/>
      <c r="ACG123" s="208"/>
      <c r="ACH123" s="208"/>
      <c r="ACI123" s="208"/>
      <c r="ACJ123" s="208"/>
      <c r="ACK123" s="208"/>
      <c r="ACL123" s="208"/>
      <c r="ACM123" s="208"/>
      <c r="ACN123" s="208"/>
      <c r="ACO123" s="208"/>
      <c r="ACP123" s="208"/>
      <c r="ACQ123" s="208"/>
      <c r="ACR123" s="208"/>
      <c r="ACS123" s="208"/>
      <c r="ACT123" s="208"/>
      <c r="ACU123" s="208"/>
      <c r="ACV123" s="208"/>
      <c r="ACW123" s="208"/>
      <c r="ACX123" s="208"/>
      <c r="ACY123" s="208"/>
      <c r="ACZ123" s="208"/>
      <c r="ADA123" s="208"/>
      <c r="ADB123" s="208"/>
      <c r="ADC123" s="208"/>
      <c r="ADD123" s="208"/>
      <c r="ADE123" s="208"/>
      <c r="ADF123" s="208"/>
      <c r="ADG123" s="208"/>
      <c r="ADH123" s="208"/>
      <c r="ADI123" s="208"/>
      <c r="ADJ123" s="208"/>
      <c r="ADK123" s="208"/>
      <c r="ADL123" s="208"/>
      <c r="ADM123" s="208"/>
      <c r="ADN123" s="208"/>
      <c r="ADO123" s="208"/>
      <c r="ADP123" s="208"/>
      <c r="ADQ123" s="208"/>
      <c r="ADR123" s="208"/>
      <c r="ADS123" s="208"/>
      <c r="ADT123" s="208"/>
      <c r="ADU123" s="208"/>
      <c r="ADV123" s="208"/>
      <c r="ADW123" s="208"/>
      <c r="ADX123" s="208"/>
      <c r="ADY123" s="208"/>
      <c r="ADZ123" s="208"/>
      <c r="AEA123" s="208"/>
      <c r="AEB123" s="208"/>
      <c r="AEC123" s="208"/>
      <c r="AED123" s="208"/>
      <c r="AEE123" s="208"/>
      <c r="AEF123" s="208"/>
      <c r="AEG123" s="208"/>
      <c r="AEH123" s="208"/>
      <c r="AEI123" s="208"/>
      <c r="AEJ123" s="208"/>
      <c r="AEK123" s="208"/>
      <c r="AEL123" s="208"/>
      <c r="AEM123" s="208"/>
      <c r="AEN123" s="208"/>
      <c r="AEO123" s="208"/>
      <c r="AEP123" s="208"/>
      <c r="AEQ123" s="208"/>
      <c r="AER123" s="208"/>
      <c r="AES123" s="208"/>
      <c r="AET123" s="208"/>
      <c r="AEU123" s="208"/>
      <c r="AEV123" s="208"/>
      <c r="AEW123" s="208"/>
      <c r="AEX123" s="208"/>
      <c r="AEY123" s="208"/>
      <c r="AEZ123" s="208"/>
      <c r="AFA123" s="208"/>
      <c r="AFB123" s="208"/>
      <c r="AFC123" s="208"/>
      <c r="AFD123" s="208"/>
      <c r="AFE123" s="208"/>
      <c r="AFF123" s="208"/>
      <c r="AFG123" s="208"/>
      <c r="AFH123" s="208"/>
      <c r="AFI123" s="208"/>
      <c r="AFJ123" s="208"/>
      <c r="AFK123" s="208"/>
      <c r="AFL123" s="208"/>
      <c r="AFM123" s="208"/>
      <c r="AFN123" s="208"/>
      <c r="AFO123" s="208"/>
      <c r="AFP123" s="208"/>
      <c r="AFQ123" s="208"/>
      <c r="AFR123" s="208"/>
      <c r="AFS123" s="208"/>
      <c r="AFT123" s="208"/>
      <c r="AFU123" s="208"/>
      <c r="AFV123" s="208"/>
      <c r="AFW123" s="208"/>
      <c r="AFX123" s="208"/>
      <c r="AFY123" s="208"/>
      <c r="AFZ123" s="208"/>
      <c r="AGA123" s="208"/>
      <c r="AGB123" s="208"/>
      <c r="AGC123" s="208"/>
      <c r="AGD123" s="208"/>
      <c r="AGE123" s="208"/>
      <c r="AGF123" s="208"/>
      <c r="AGG123" s="208"/>
      <c r="AGH123" s="208"/>
      <c r="AGI123" s="208"/>
      <c r="AGJ123" s="208"/>
      <c r="AGK123" s="208"/>
      <c r="AGL123" s="208"/>
      <c r="AGM123" s="208"/>
      <c r="AGN123" s="208"/>
      <c r="AGO123" s="208"/>
      <c r="AGP123" s="208"/>
      <c r="AGQ123" s="208"/>
      <c r="AGR123" s="208"/>
      <c r="AGS123" s="208"/>
      <c r="AGT123" s="208"/>
      <c r="AGU123" s="208"/>
      <c r="AGV123" s="208"/>
      <c r="AGW123" s="208"/>
      <c r="AGX123" s="208"/>
      <c r="AGY123" s="208"/>
      <c r="AGZ123" s="208"/>
      <c r="AHA123" s="208"/>
      <c r="AHB123" s="208"/>
      <c r="AHC123" s="208"/>
      <c r="AHD123" s="208"/>
      <c r="AHE123" s="208"/>
      <c r="AHF123" s="208"/>
      <c r="AHG123" s="208"/>
      <c r="AHH123" s="208"/>
      <c r="AHI123" s="208"/>
      <c r="AHJ123" s="208"/>
      <c r="AHK123" s="208"/>
      <c r="AHL123" s="208"/>
      <c r="AHM123" s="208"/>
      <c r="AHN123" s="208"/>
      <c r="AHO123" s="208"/>
      <c r="AHP123" s="208"/>
      <c r="AHQ123" s="208"/>
      <c r="AHR123" s="208"/>
      <c r="AHS123" s="208"/>
      <c r="AHT123" s="208"/>
      <c r="AHU123" s="208"/>
      <c r="AHV123" s="208"/>
      <c r="AHW123" s="208"/>
      <c r="AHX123" s="208"/>
      <c r="AHY123" s="208"/>
      <c r="AHZ123" s="208"/>
      <c r="AIA123" s="208"/>
      <c r="AIB123" s="208"/>
      <c r="AIC123" s="208"/>
      <c r="AID123" s="208"/>
      <c r="AIE123" s="208"/>
      <c r="AIF123" s="208"/>
      <c r="AIG123" s="208"/>
      <c r="AIH123" s="208"/>
      <c r="AII123" s="208"/>
      <c r="AIJ123" s="208"/>
      <c r="AIK123" s="208"/>
      <c r="AIL123" s="208"/>
      <c r="AIM123" s="208"/>
      <c r="AIN123" s="208"/>
      <c r="AIO123" s="208"/>
      <c r="AIP123" s="208"/>
      <c r="AIQ123" s="208"/>
      <c r="AIR123" s="208"/>
      <c r="AIS123" s="208"/>
      <c r="AIT123" s="208"/>
      <c r="AIU123" s="208"/>
      <c r="AIV123" s="208"/>
      <c r="AIW123" s="208"/>
      <c r="AIX123" s="208"/>
      <c r="AIY123" s="208"/>
      <c r="AIZ123" s="208"/>
      <c r="AJA123" s="208"/>
      <c r="AJB123" s="208"/>
      <c r="AJC123" s="208"/>
      <c r="AJD123" s="208"/>
      <c r="AJE123" s="208"/>
      <c r="AJF123" s="208"/>
      <c r="AJG123" s="208"/>
      <c r="AJH123" s="208"/>
      <c r="AJI123" s="208"/>
      <c r="AJJ123" s="208"/>
      <c r="AJK123" s="208"/>
      <c r="AJL123" s="208"/>
      <c r="AJM123" s="208"/>
      <c r="AJN123" s="208"/>
      <c r="AJO123" s="208"/>
      <c r="AJP123" s="208"/>
      <c r="AJQ123" s="208"/>
      <c r="AJR123" s="208"/>
      <c r="AJS123" s="208"/>
      <c r="AJT123" s="208"/>
      <c r="AJU123" s="208"/>
      <c r="AJV123" s="208"/>
      <c r="AJW123" s="208"/>
      <c r="AJX123" s="208"/>
      <c r="AJY123" s="208"/>
      <c r="AJZ123" s="208"/>
      <c r="AKA123" s="208"/>
      <c r="AKB123" s="208"/>
      <c r="AKC123" s="208"/>
      <c r="AKD123" s="208"/>
      <c r="AKE123" s="208"/>
      <c r="AKF123" s="208"/>
      <c r="AKG123" s="208"/>
      <c r="AKH123" s="208"/>
      <c r="AKI123" s="208"/>
      <c r="AKJ123" s="208"/>
      <c r="AKK123" s="208"/>
      <c r="AKL123" s="208"/>
      <c r="AKM123" s="208"/>
      <c r="AKN123" s="208"/>
      <c r="AKO123" s="208"/>
      <c r="AKP123" s="208"/>
      <c r="AKQ123" s="208"/>
      <c r="AKR123" s="208"/>
      <c r="AKS123" s="208"/>
      <c r="AKT123" s="208"/>
      <c r="AKU123" s="208"/>
      <c r="AKV123" s="208"/>
      <c r="AKW123" s="208"/>
      <c r="AKX123" s="208"/>
      <c r="AKY123" s="208"/>
      <c r="AKZ123" s="208"/>
      <c r="ALA123" s="208"/>
      <c r="ALB123" s="208"/>
      <c r="ALC123" s="208"/>
      <c r="ALD123" s="208"/>
      <c r="ALE123" s="208"/>
      <c r="ALF123" s="208"/>
      <c r="ALG123" s="208"/>
      <c r="ALH123" s="208"/>
      <c r="ALI123" s="208"/>
      <c r="ALJ123" s="208"/>
      <c r="ALK123" s="208"/>
      <c r="ALL123" s="208"/>
      <c r="ALM123" s="208"/>
      <c r="ALN123" s="208"/>
      <c r="ALO123" s="208"/>
      <c r="ALP123" s="208"/>
      <c r="ALQ123" s="208"/>
      <c r="ALR123" s="208"/>
      <c r="ALS123" s="208"/>
      <c r="ALT123" s="208"/>
      <c r="ALU123" s="208"/>
      <c r="ALV123" s="208"/>
      <c r="ALW123" s="208"/>
      <c r="ALX123" s="208"/>
      <c r="ALY123" s="208"/>
      <c r="ALZ123" s="208"/>
      <c r="AMA123" s="208"/>
      <c r="AMB123" s="208"/>
      <c r="AMC123" s="208"/>
      <c r="AMD123" s="208"/>
      <c r="AME123" s="208"/>
      <c r="AMF123" s="208"/>
      <c r="AMG123" s="208"/>
      <c r="AMH123" s="208"/>
      <c r="AMI123" s="208"/>
      <c r="AMJ123" s="208"/>
      <c r="AMK123" s="208"/>
      <c r="AML123" s="208"/>
      <c r="AMM123" s="208"/>
      <c r="AMN123" s="208"/>
      <c r="AMO123" s="208"/>
      <c r="AMP123" s="208"/>
      <c r="AMQ123" s="208"/>
      <c r="AMR123" s="208"/>
      <c r="AMS123" s="208"/>
      <c r="AMT123" s="208"/>
      <c r="AMU123" s="208"/>
      <c r="AMV123" s="208"/>
      <c r="AMW123" s="208"/>
      <c r="AMX123" s="208"/>
      <c r="AMY123" s="208"/>
      <c r="AMZ123" s="208"/>
      <c r="ANA123" s="208"/>
      <c r="ANB123" s="208"/>
      <c r="ANC123" s="208"/>
      <c r="AND123" s="208"/>
      <c r="ANE123" s="208"/>
      <c r="ANF123" s="208"/>
      <c r="ANG123" s="208"/>
      <c r="ANH123" s="208"/>
      <c r="ANI123" s="208"/>
      <c r="ANJ123" s="208"/>
      <c r="ANK123" s="208"/>
      <c r="ANL123" s="208"/>
      <c r="ANM123" s="208"/>
      <c r="ANN123" s="208"/>
      <c r="ANO123" s="208"/>
      <c r="ANP123" s="208"/>
      <c r="ANQ123" s="208"/>
      <c r="ANR123" s="208"/>
      <c r="ANS123" s="208"/>
      <c r="ANT123" s="208"/>
      <c r="ANU123" s="208"/>
      <c r="ANV123" s="208"/>
      <c r="ANW123" s="208"/>
      <c r="ANX123" s="208"/>
      <c r="ANY123" s="208"/>
      <c r="ANZ123" s="208"/>
      <c r="AOA123" s="208"/>
      <c r="AOB123" s="208"/>
      <c r="AOC123" s="208"/>
      <c r="AOD123" s="208"/>
      <c r="AOE123" s="208"/>
      <c r="AOF123" s="208"/>
      <c r="AOG123" s="208"/>
      <c r="AOH123" s="208"/>
      <c r="AOI123" s="208"/>
      <c r="AOJ123" s="208"/>
      <c r="AOK123" s="208"/>
      <c r="AOL123" s="208"/>
      <c r="AOM123" s="208"/>
      <c r="AON123" s="208"/>
      <c r="AOO123" s="208"/>
      <c r="AOP123" s="208"/>
      <c r="AOQ123" s="208"/>
      <c r="AOR123" s="208"/>
      <c r="AOS123" s="208"/>
      <c r="AOT123" s="208"/>
      <c r="AOU123" s="208"/>
      <c r="AOV123" s="208"/>
      <c r="AOW123" s="208"/>
      <c r="AOX123" s="208"/>
      <c r="AOY123" s="208"/>
      <c r="AOZ123" s="208"/>
      <c r="APA123" s="208"/>
      <c r="APB123" s="208"/>
      <c r="APC123" s="208"/>
      <c r="APD123" s="208"/>
      <c r="APE123" s="208"/>
      <c r="APF123" s="208"/>
      <c r="APG123" s="208"/>
      <c r="APH123" s="208"/>
      <c r="API123" s="208"/>
      <c r="APJ123" s="208"/>
      <c r="APK123" s="208"/>
      <c r="APL123" s="208"/>
      <c r="APM123" s="208"/>
      <c r="APN123" s="208"/>
      <c r="APO123" s="208"/>
      <c r="APP123" s="208"/>
      <c r="APQ123" s="208"/>
      <c r="APR123" s="208"/>
      <c r="APS123" s="208"/>
      <c r="APT123" s="208"/>
      <c r="APU123" s="208"/>
      <c r="APV123" s="208"/>
      <c r="APW123" s="208"/>
      <c r="APX123" s="208"/>
      <c r="APY123" s="208"/>
      <c r="APZ123" s="208"/>
      <c r="AQA123" s="208"/>
      <c r="AQB123" s="208"/>
      <c r="AQC123" s="208"/>
      <c r="AQD123" s="208"/>
      <c r="AQE123" s="208"/>
      <c r="AQF123" s="208"/>
      <c r="AQG123" s="208"/>
      <c r="AQH123" s="208"/>
      <c r="AQI123" s="208"/>
      <c r="AQJ123" s="208"/>
      <c r="AQK123" s="208"/>
      <c r="AQL123" s="208"/>
      <c r="AQM123" s="208"/>
      <c r="AQN123" s="208"/>
      <c r="AQO123" s="208"/>
      <c r="AQP123" s="208"/>
      <c r="AQQ123" s="208"/>
      <c r="AQR123" s="208"/>
      <c r="AQS123" s="208"/>
      <c r="AQT123" s="208"/>
      <c r="AQU123" s="208"/>
      <c r="AQV123" s="208"/>
      <c r="AQW123" s="208"/>
      <c r="AQX123" s="208"/>
      <c r="AQY123" s="208"/>
      <c r="AQZ123" s="208"/>
      <c r="ARA123" s="208"/>
      <c r="ARB123" s="208"/>
      <c r="ARC123" s="208"/>
      <c r="ARD123" s="208"/>
      <c r="ARE123" s="208"/>
      <c r="ARF123" s="208"/>
      <c r="ARG123" s="208"/>
      <c r="ARH123" s="208"/>
      <c r="ARI123" s="208"/>
      <c r="ARJ123" s="208"/>
      <c r="ARK123" s="208"/>
      <c r="ARL123" s="208"/>
      <c r="ARM123" s="208"/>
      <c r="ARN123" s="208"/>
      <c r="ARO123" s="208"/>
      <c r="ARP123" s="208"/>
      <c r="ARQ123" s="208"/>
      <c r="ARR123" s="208"/>
      <c r="ARS123" s="208"/>
      <c r="ART123" s="208"/>
      <c r="ARU123" s="208"/>
      <c r="ARV123" s="208"/>
      <c r="ARW123" s="208"/>
      <c r="ARX123" s="208"/>
      <c r="ARY123" s="208"/>
      <c r="ARZ123" s="208"/>
      <c r="ASA123" s="208"/>
      <c r="ASB123" s="208"/>
      <c r="ASC123" s="208"/>
      <c r="ASD123" s="208"/>
      <c r="ASE123" s="208"/>
      <c r="ASF123" s="208"/>
      <c r="ASG123" s="208"/>
      <c r="ASH123" s="208"/>
      <c r="ASI123" s="208"/>
      <c r="ASJ123" s="208"/>
      <c r="ASK123" s="208"/>
      <c r="ASL123" s="208"/>
      <c r="ASM123" s="208"/>
      <c r="ASN123" s="208"/>
      <c r="ASO123" s="208"/>
      <c r="ASP123" s="208"/>
      <c r="ASQ123" s="208"/>
      <c r="ASR123" s="208"/>
      <c r="ASS123" s="208"/>
      <c r="AST123" s="208"/>
      <c r="ASU123" s="208"/>
      <c r="ASV123" s="208"/>
      <c r="ASW123" s="208"/>
      <c r="ASX123" s="208"/>
      <c r="ASY123" s="208"/>
      <c r="ASZ123" s="208"/>
      <c r="ATA123" s="208"/>
      <c r="ATB123" s="208"/>
      <c r="ATC123" s="208"/>
      <c r="ATD123" s="208"/>
      <c r="ATE123" s="208"/>
      <c r="ATF123" s="208"/>
      <c r="ATG123" s="208"/>
      <c r="ATH123" s="208"/>
      <c r="ATI123" s="208"/>
      <c r="ATJ123" s="208"/>
      <c r="ATK123" s="208"/>
      <c r="ATL123" s="208"/>
      <c r="ATM123" s="208"/>
      <c r="ATN123" s="208"/>
      <c r="ATO123" s="208"/>
      <c r="ATP123" s="208"/>
      <c r="ATQ123" s="208"/>
      <c r="ATR123" s="208"/>
      <c r="ATS123" s="208"/>
      <c r="ATT123" s="208"/>
      <c r="ATU123" s="208"/>
      <c r="ATV123" s="208"/>
      <c r="ATW123" s="208"/>
      <c r="ATX123" s="208"/>
      <c r="ATY123" s="208"/>
      <c r="ATZ123" s="208"/>
      <c r="AUA123" s="208"/>
      <c r="AUB123" s="208"/>
      <c r="AUC123" s="208"/>
      <c r="AUD123" s="208"/>
      <c r="AUE123" s="208"/>
      <c r="AUF123" s="208"/>
      <c r="AUG123" s="208"/>
      <c r="AUH123" s="208"/>
      <c r="AUI123" s="208"/>
      <c r="AUJ123" s="208"/>
      <c r="AUK123" s="208"/>
      <c r="AUL123" s="208"/>
      <c r="AUM123" s="208"/>
      <c r="AUN123" s="208"/>
      <c r="AUO123" s="208"/>
      <c r="AUP123" s="208"/>
      <c r="AUQ123" s="208"/>
      <c r="AUR123" s="208"/>
      <c r="AUS123" s="208"/>
      <c r="AUT123" s="208"/>
      <c r="AUU123" s="208"/>
      <c r="AUV123" s="208"/>
      <c r="AUW123" s="208"/>
      <c r="AUX123" s="208"/>
      <c r="AUY123" s="208"/>
      <c r="AUZ123" s="208"/>
      <c r="AVA123" s="208"/>
      <c r="AVB123" s="208"/>
      <c r="AVC123" s="208"/>
      <c r="AVD123" s="208"/>
      <c r="AVE123" s="208"/>
      <c r="AVF123" s="208"/>
      <c r="AVG123" s="208"/>
      <c r="AVH123" s="208"/>
      <c r="AVI123" s="208"/>
      <c r="AVJ123" s="208"/>
      <c r="AVK123" s="208"/>
      <c r="AVL123" s="208"/>
      <c r="AVM123" s="208"/>
      <c r="AVN123" s="208"/>
      <c r="AVO123" s="208"/>
      <c r="AVP123" s="208"/>
      <c r="AVQ123" s="208"/>
      <c r="AVR123" s="208"/>
      <c r="AVS123" s="208"/>
      <c r="AVT123" s="208"/>
      <c r="AVU123" s="208"/>
      <c r="AVV123" s="208"/>
      <c r="AVW123" s="208"/>
      <c r="AVX123" s="208"/>
      <c r="AVY123" s="208"/>
      <c r="AVZ123" s="208"/>
      <c r="AWA123" s="208"/>
      <c r="AWB123" s="208"/>
      <c r="AWC123" s="208"/>
      <c r="AWD123" s="208"/>
      <c r="AWE123" s="208"/>
      <c r="AWF123" s="208"/>
      <c r="AWG123" s="208"/>
      <c r="AWH123" s="208"/>
      <c r="AWI123" s="208"/>
      <c r="AWJ123" s="208"/>
      <c r="AWK123" s="208"/>
      <c r="AWL123" s="208"/>
      <c r="AWM123" s="208"/>
      <c r="AWN123" s="208"/>
      <c r="AWO123" s="208"/>
      <c r="AWP123" s="208"/>
      <c r="AWQ123" s="208"/>
      <c r="AWR123" s="208"/>
      <c r="AWS123" s="208"/>
      <c r="AWT123" s="208"/>
      <c r="AWU123" s="208"/>
      <c r="AWV123" s="208"/>
      <c r="AWW123" s="208"/>
      <c r="AWX123" s="208"/>
      <c r="AWY123" s="208"/>
      <c r="AWZ123" s="208"/>
      <c r="AXA123" s="208"/>
      <c r="AXB123" s="208"/>
      <c r="AXC123" s="208"/>
      <c r="AXD123" s="208"/>
      <c r="AXE123" s="208"/>
      <c r="AXF123" s="208"/>
      <c r="AXG123" s="208"/>
      <c r="AXH123" s="208"/>
      <c r="AXI123" s="208"/>
      <c r="AXJ123" s="208"/>
      <c r="AXK123" s="208"/>
      <c r="AXL123" s="208"/>
      <c r="AXM123" s="208"/>
      <c r="AXN123" s="208"/>
      <c r="AXO123" s="208"/>
      <c r="AXP123" s="208"/>
      <c r="AXQ123" s="208"/>
      <c r="AXR123" s="208"/>
      <c r="AXS123" s="208"/>
      <c r="AXT123" s="208"/>
      <c r="AXU123" s="208"/>
      <c r="AXV123" s="208"/>
      <c r="AXW123" s="208"/>
      <c r="AXX123" s="208"/>
      <c r="AXY123" s="208"/>
      <c r="AXZ123" s="208"/>
      <c r="AYA123" s="208"/>
      <c r="AYB123" s="208"/>
      <c r="AYC123" s="208"/>
      <c r="AYD123" s="208"/>
      <c r="AYE123" s="208"/>
      <c r="AYF123" s="208"/>
      <c r="AYG123" s="208"/>
      <c r="AYH123" s="208"/>
      <c r="AYI123" s="208"/>
      <c r="AYJ123" s="208"/>
      <c r="AYK123" s="208"/>
      <c r="AYL123" s="208"/>
      <c r="AYM123" s="208"/>
      <c r="AYN123" s="208"/>
      <c r="AYO123" s="208"/>
      <c r="AYP123" s="208"/>
      <c r="AYQ123" s="208"/>
      <c r="AYR123" s="208"/>
      <c r="AYS123" s="208"/>
      <c r="AYT123" s="208"/>
      <c r="AYU123" s="208"/>
      <c r="AYV123" s="208"/>
      <c r="AYW123" s="208"/>
      <c r="AYX123" s="208"/>
      <c r="AYY123" s="208"/>
      <c r="AYZ123" s="208"/>
      <c r="AZA123" s="208"/>
      <c r="AZB123" s="208"/>
      <c r="AZC123" s="208"/>
      <c r="AZD123" s="208"/>
      <c r="AZE123" s="208"/>
      <c r="AZF123" s="208"/>
      <c r="AZG123" s="208"/>
      <c r="AZH123" s="208"/>
      <c r="AZI123" s="208"/>
      <c r="AZJ123" s="208"/>
      <c r="AZK123" s="208"/>
      <c r="AZL123" s="208"/>
      <c r="AZM123" s="208"/>
      <c r="AZN123" s="208"/>
      <c r="AZO123" s="208"/>
      <c r="AZP123" s="208"/>
      <c r="AZQ123" s="208"/>
      <c r="AZR123" s="208"/>
      <c r="AZS123" s="208"/>
      <c r="AZT123" s="208"/>
      <c r="AZU123" s="208"/>
      <c r="AZV123" s="208"/>
      <c r="AZW123" s="208"/>
      <c r="AZX123" s="208"/>
      <c r="AZY123" s="208"/>
      <c r="AZZ123" s="208"/>
      <c r="BAA123" s="208"/>
      <c r="BAB123" s="208"/>
      <c r="BAC123" s="208"/>
      <c r="BAD123" s="208"/>
      <c r="BAE123" s="208"/>
      <c r="BAF123" s="208"/>
      <c r="BAG123" s="208"/>
      <c r="BAH123" s="208"/>
      <c r="BAI123" s="208"/>
      <c r="BAJ123" s="208"/>
      <c r="BAK123" s="208"/>
      <c r="BAL123" s="208"/>
      <c r="BAM123" s="208"/>
      <c r="BAN123" s="208"/>
      <c r="BAO123" s="208"/>
      <c r="BAP123" s="208"/>
      <c r="BAQ123" s="208"/>
      <c r="BAR123" s="208"/>
      <c r="BAS123" s="208"/>
      <c r="BAT123" s="208"/>
      <c r="BAU123" s="208"/>
      <c r="BAV123" s="208"/>
      <c r="BAW123" s="208"/>
      <c r="BAX123" s="208"/>
      <c r="BAY123" s="208"/>
      <c r="BAZ123" s="208"/>
      <c r="BBA123" s="208"/>
      <c r="BBB123" s="208"/>
      <c r="BBC123" s="208"/>
      <c r="BBD123" s="208"/>
      <c r="BBE123" s="208"/>
      <c r="BBF123" s="208"/>
      <c r="BBG123" s="208"/>
      <c r="BBH123" s="208"/>
      <c r="BBI123" s="208"/>
      <c r="BBJ123" s="208"/>
      <c r="BBK123" s="208"/>
      <c r="BBL123" s="208"/>
      <c r="BBM123" s="208"/>
      <c r="BBN123" s="208"/>
      <c r="BBO123" s="208"/>
      <c r="BBP123" s="208"/>
      <c r="BBQ123" s="208"/>
      <c r="BBR123" s="208"/>
      <c r="BBS123" s="208"/>
      <c r="BBT123" s="208"/>
      <c r="BBU123" s="208"/>
      <c r="BBV123" s="208"/>
      <c r="BBW123" s="208"/>
      <c r="BBX123" s="208"/>
      <c r="BBY123" s="208"/>
      <c r="BBZ123" s="208"/>
      <c r="BCA123" s="208"/>
      <c r="BCB123" s="208"/>
      <c r="BCC123" s="208"/>
      <c r="BCD123" s="208"/>
      <c r="BCE123" s="208"/>
      <c r="BCF123" s="208"/>
      <c r="BCG123" s="208"/>
      <c r="BCH123" s="208"/>
      <c r="BCI123" s="208"/>
      <c r="BCJ123" s="208"/>
      <c r="BCK123" s="208"/>
      <c r="BCL123" s="208"/>
      <c r="BCM123" s="208"/>
      <c r="BCN123" s="208"/>
      <c r="BCO123" s="208"/>
      <c r="BCP123" s="208"/>
      <c r="BCQ123" s="208"/>
      <c r="BCR123" s="208"/>
      <c r="BCS123" s="208"/>
      <c r="BCT123" s="208"/>
      <c r="BCU123" s="208"/>
      <c r="BCV123" s="208"/>
      <c r="BCW123" s="208"/>
      <c r="BCX123" s="208"/>
      <c r="BCY123" s="208"/>
      <c r="BCZ123" s="208"/>
      <c r="BDA123" s="208"/>
      <c r="BDB123" s="208"/>
      <c r="BDC123" s="208"/>
      <c r="BDD123" s="208"/>
      <c r="BDE123" s="208"/>
      <c r="BDF123" s="208"/>
      <c r="BDG123" s="208"/>
      <c r="BDH123" s="208"/>
      <c r="BDI123" s="208"/>
      <c r="BDJ123" s="208"/>
      <c r="BDK123" s="208"/>
      <c r="BDL123" s="208"/>
      <c r="BDM123" s="208"/>
      <c r="BDN123" s="208"/>
      <c r="BDO123" s="208"/>
      <c r="BDP123" s="208"/>
      <c r="BDQ123" s="208"/>
      <c r="BDR123" s="208"/>
      <c r="BDS123" s="208"/>
      <c r="BDT123" s="208"/>
      <c r="BDU123" s="208"/>
      <c r="BDV123" s="208"/>
      <c r="BDW123" s="208"/>
      <c r="BDX123" s="208"/>
      <c r="BDY123" s="208"/>
      <c r="BDZ123" s="208"/>
      <c r="BEA123" s="208"/>
      <c r="BEB123" s="208"/>
      <c r="BEC123" s="208"/>
      <c r="BED123" s="208"/>
      <c r="BEE123" s="208"/>
      <c r="BEF123" s="208"/>
      <c r="BEG123" s="208"/>
      <c r="BEH123" s="208"/>
      <c r="BEI123" s="208"/>
      <c r="BEJ123" s="208"/>
      <c r="BEK123" s="208"/>
      <c r="BEL123" s="208"/>
      <c r="BEM123" s="208"/>
      <c r="BEN123" s="208"/>
      <c r="BEO123" s="208"/>
      <c r="BEP123" s="208"/>
      <c r="BEQ123" s="208"/>
      <c r="BER123" s="208"/>
      <c r="BES123" s="208"/>
      <c r="BET123" s="208"/>
      <c r="BEU123" s="208"/>
      <c r="BEV123" s="208"/>
      <c r="BEW123" s="208"/>
      <c r="BEX123" s="208"/>
      <c r="BEY123" s="208"/>
      <c r="BEZ123" s="208"/>
      <c r="BFA123" s="208"/>
      <c r="BFB123" s="208"/>
      <c r="BFC123" s="208"/>
      <c r="BFD123" s="208"/>
      <c r="BFE123" s="208"/>
      <c r="BFF123" s="208"/>
      <c r="BFG123" s="208"/>
      <c r="BFH123" s="208"/>
      <c r="BFI123" s="208"/>
      <c r="BFJ123" s="208"/>
      <c r="BFK123" s="208"/>
      <c r="BFL123" s="208"/>
      <c r="BFM123" s="208"/>
      <c r="BFN123" s="208"/>
      <c r="BFO123" s="208"/>
      <c r="BFP123" s="208"/>
      <c r="BFQ123" s="208"/>
      <c r="BFR123" s="208"/>
      <c r="BFS123" s="208"/>
      <c r="BFT123" s="208"/>
      <c r="BFU123" s="208"/>
      <c r="BFV123" s="208"/>
      <c r="BFW123" s="208"/>
      <c r="BFX123" s="208"/>
      <c r="BFY123" s="208"/>
      <c r="BFZ123" s="208"/>
      <c r="BGA123" s="208"/>
      <c r="BGB123" s="208"/>
      <c r="BGC123" s="208"/>
      <c r="BGD123" s="208"/>
      <c r="BGE123" s="208"/>
      <c r="BGF123" s="208"/>
      <c r="BGG123" s="208"/>
      <c r="BGH123" s="208"/>
      <c r="BGI123" s="208"/>
      <c r="BGJ123" s="208"/>
      <c r="BGK123" s="208"/>
      <c r="BGL123" s="208"/>
      <c r="BGM123" s="208"/>
      <c r="BGN123" s="208"/>
      <c r="BGO123" s="208"/>
      <c r="BGP123" s="208"/>
      <c r="BGQ123" s="208"/>
      <c r="BGR123" s="208"/>
      <c r="BGS123" s="208"/>
      <c r="BGT123" s="208"/>
      <c r="BGU123" s="208"/>
      <c r="BGV123" s="208"/>
      <c r="BGW123" s="208"/>
      <c r="BGX123" s="208"/>
      <c r="BGY123" s="208"/>
      <c r="BGZ123" s="208"/>
      <c r="BHA123" s="208"/>
      <c r="BHB123" s="208"/>
      <c r="BHC123" s="208"/>
      <c r="BHD123" s="208"/>
      <c r="BHE123" s="208"/>
      <c r="BHF123" s="208"/>
      <c r="BHG123" s="208"/>
      <c r="BHH123" s="208"/>
      <c r="BHI123" s="208"/>
      <c r="BHJ123" s="208"/>
      <c r="BHK123" s="208"/>
      <c r="BHL123" s="208"/>
      <c r="BHM123" s="208"/>
      <c r="BHN123" s="208"/>
      <c r="BHO123" s="208"/>
      <c r="BHP123" s="208"/>
      <c r="BHQ123" s="208"/>
      <c r="BHR123" s="208"/>
      <c r="BHS123" s="208"/>
      <c r="BHT123" s="208"/>
      <c r="BHU123" s="208"/>
      <c r="BHV123" s="208"/>
      <c r="BHW123" s="208"/>
      <c r="BHX123" s="208"/>
      <c r="BHY123" s="208"/>
      <c r="BHZ123" s="208"/>
      <c r="BIA123" s="208"/>
      <c r="BIB123" s="208"/>
      <c r="BIC123" s="208"/>
      <c r="BID123" s="208"/>
      <c r="BIE123" s="208"/>
      <c r="BIF123" s="208"/>
      <c r="BIG123" s="208"/>
      <c r="BIH123" s="208"/>
      <c r="BII123" s="208"/>
      <c r="BIJ123" s="208"/>
      <c r="BIK123" s="208"/>
      <c r="BIL123" s="208"/>
      <c r="BIM123" s="208"/>
      <c r="BIN123" s="208"/>
      <c r="BIO123" s="208"/>
      <c r="BIP123" s="208"/>
      <c r="BIQ123" s="208"/>
      <c r="BIR123" s="208"/>
      <c r="BIS123" s="208"/>
      <c r="BIT123" s="208"/>
      <c r="BIU123" s="208"/>
      <c r="BIV123" s="208"/>
      <c r="BIW123" s="208"/>
      <c r="BIX123" s="208"/>
      <c r="BIY123" s="208"/>
      <c r="BIZ123" s="208"/>
      <c r="BJA123" s="208"/>
      <c r="BJB123" s="208"/>
      <c r="BJC123" s="208"/>
      <c r="BJD123" s="208"/>
      <c r="BJE123" s="208"/>
      <c r="BJF123" s="208"/>
      <c r="BJG123" s="208"/>
      <c r="BJH123" s="208"/>
      <c r="BJI123" s="208"/>
      <c r="BJJ123" s="208"/>
      <c r="BJK123" s="208"/>
      <c r="BJL123" s="208"/>
      <c r="BJM123" s="208"/>
      <c r="BJN123" s="208"/>
      <c r="BJO123" s="208"/>
      <c r="BJP123" s="208"/>
      <c r="BJQ123" s="208"/>
      <c r="BJR123" s="208"/>
      <c r="BJS123" s="208"/>
      <c r="BJT123" s="208"/>
      <c r="BJU123" s="208"/>
      <c r="BJV123" s="208"/>
      <c r="BJW123" s="208"/>
      <c r="BJX123" s="208"/>
      <c r="BJY123" s="208"/>
      <c r="BJZ123" s="208"/>
      <c r="BKA123" s="208"/>
      <c r="BKB123" s="208"/>
      <c r="BKC123" s="208"/>
      <c r="BKD123" s="208"/>
      <c r="BKE123" s="208"/>
      <c r="BKF123" s="208"/>
      <c r="BKG123" s="208"/>
      <c r="BKH123" s="208"/>
      <c r="BKI123" s="208"/>
      <c r="BKJ123" s="208"/>
      <c r="BKK123" s="208"/>
      <c r="BKL123" s="208"/>
      <c r="BKM123" s="208"/>
      <c r="BKN123" s="208"/>
      <c r="BKO123" s="208"/>
      <c r="BKP123" s="208"/>
      <c r="BKQ123" s="208"/>
      <c r="BKR123" s="208"/>
      <c r="BKS123" s="208"/>
      <c r="BKT123" s="208"/>
      <c r="BKU123" s="208"/>
      <c r="BKV123" s="208"/>
      <c r="BKW123" s="208"/>
      <c r="BKX123" s="208"/>
      <c r="BKY123" s="208"/>
      <c r="BKZ123" s="208"/>
      <c r="BLA123" s="208"/>
      <c r="BLB123" s="208"/>
      <c r="BLC123" s="208"/>
      <c r="BLD123" s="208"/>
      <c r="BLE123" s="208"/>
      <c r="BLF123" s="208"/>
      <c r="BLG123" s="208"/>
      <c r="BLH123" s="208"/>
      <c r="BLI123" s="208"/>
      <c r="BLJ123" s="208"/>
      <c r="BLK123" s="208"/>
      <c r="BLL123" s="208"/>
      <c r="BLM123" s="208"/>
      <c r="BLN123" s="208"/>
      <c r="BLO123" s="208"/>
      <c r="BLP123" s="208"/>
      <c r="BLQ123" s="208"/>
      <c r="BLR123" s="208"/>
      <c r="BLS123" s="208"/>
      <c r="BLT123" s="208"/>
      <c r="BLU123" s="208"/>
      <c r="BLV123" s="208"/>
      <c r="BLW123" s="208"/>
      <c r="BLX123" s="208"/>
      <c r="BLY123" s="208"/>
      <c r="BLZ123" s="208"/>
      <c r="BMA123" s="208"/>
      <c r="BMB123" s="208"/>
      <c r="BMC123" s="208"/>
      <c r="BMD123" s="208"/>
      <c r="BME123" s="208"/>
      <c r="BMF123" s="208"/>
      <c r="BMG123" s="208"/>
      <c r="BMH123" s="208"/>
      <c r="BMI123" s="208"/>
      <c r="BMJ123" s="208"/>
      <c r="BMK123" s="208"/>
      <c r="BML123" s="208"/>
      <c r="BMM123" s="208"/>
      <c r="BMN123" s="208"/>
      <c r="BMO123" s="208"/>
      <c r="BMP123" s="208"/>
      <c r="BMQ123" s="208"/>
      <c r="BMR123" s="208"/>
      <c r="BMS123" s="208"/>
      <c r="BMT123" s="208"/>
      <c r="BMU123" s="208"/>
      <c r="BMV123" s="208"/>
      <c r="BMW123" s="208"/>
      <c r="BMX123" s="208"/>
      <c r="BMY123" s="208"/>
      <c r="BMZ123" s="208"/>
      <c r="BNA123" s="208"/>
      <c r="BNB123" s="208"/>
      <c r="BNC123" s="208"/>
      <c r="BND123" s="208"/>
      <c r="BNE123" s="208"/>
      <c r="BNF123" s="208"/>
      <c r="BNG123" s="208"/>
      <c r="BNH123" s="208"/>
      <c r="BNI123" s="208"/>
      <c r="BNJ123" s="208"/>
      <c r="BNK123" s="208"/>
      <c r="BNL123" s="208"/>
      <c r="BNM123" s="208"/>
      <c r="BNN123" s="208"/>
      <c r="BNO123" s="208"/>
      <c r="BNP123" s="208"/>
      <c r="BNQ123" s="208"/>
      <c r="BNR123" s="208"/>
      <c r="BNS123" s="208"/>
      <c r="BNT123" s="208"/>
      <c r="BNU123" s="208"/>
      <c r="BNV123" s="208"/>
      <c r="BNW123" s="208"/>
      <c r="BNX123" s="208"/>
      <c r="BNY123" s="208"/>
      <c r="BNZ123" s="208"/>
      <c r="BOA123" s="208"/>
      <c r="BOB123" s="208"/>
      <c r="BOC123" s="208"/>
      <c r="BOD123" s="208"/>
      <c r="BOE123" s="208"/>
      <c r="BOF123" s="208"/>
      <c r="BOG123" s="208"/>
      <c r="BOH123" s="208"/>
      <c r="BOI123" s="208"/>
      <c r="BOJ123" s="208"/>
      <c r="BOK123" s="208"/>
      <c r="BOL123" s="208"/>
      <c r="BOM123" s="208"/>
      <c r="BON123" s="208"/>
      <c r="BOO123" s="208"/>
      <c r="BOP123" s="208"/>
      <c r="BOQ123" s="208"/>
      <c r="BOR123" s="208"/>
      <c r="BOS123" s="208"/>
      <c r="BOT123" s="208"/>
      <c r="BOU123" s="208"/>
      <c r="BOV123" s="208"/>
      <c r="BOW123" s="208"/>
      <c r="BOX123" s="208"/>
      <c r="BOY123" s="208"/>
      <c r="BOZ123" s="208"/>
      <c r="BPA123" s="208"/>
      <c r="BPB123" s="208"/>
      <c r="BPC123" s="208"/>
      <c r="BPD123" s="208"/>
      <c r="BPE123" s="208"/>
      <c r="BPF123" s="208"/>
      <c r="BPG123" s="208"/>
      <c r="BPH123" s="208"/>
      <c r="BPI123" s="208"/>
      <c r="BPJ123" s="208"/>
      <c r="BPK123" s="208"/>
      <c r="BPL123" s="208"/>
      <c r="BPM123" s="208"/>
      <c r="BPN123" s="208"/>
      <c r="BPO123" s="208"/>
      <c r="BPP123" s="208"/>
      <c r="BPQ123" s="208"/>
      <c r="BPR123" s="208"/>
      <c r="BPS123" s="208"/>
      <c r="BPT123" s="208"/>
      <c r="BPU123" s="208"/>
      <c r="BPV123" s="208"/>
      <c r="BPW123" s="208"/>
      <c r="BPX123" s="208"/>
      <c r="BPY123" s="208"/>
      <c r="BPZ123" s="208"/>
      <c r="BQA123" s="208"/>
      <c r="BQB123" s="208"/>
      <c r="BQC123" s="208"/>
      <c r="BQD123" s="208"/>
      <c r="BQE123" s="208"/>
      <c r="BQF123" s="208"/>
      <c r="BQG123" s="208"/>
      <c r="BQH123" s="208"/>
      <c r="BQI123" s="208"/>
      <c r="BQJ123" s="208"/>
      <c r="BQK123" s="208"/>
      <c r="BQL123" s="208"/>
      <c r="BQM123" s="208"/>
      <c r="BQN123" s="208"/>
      <c r="BQO123" s="208"/>
      <c r="BQP123" s="208"/>
      <c r="BQQ123" s="208"/>
      <c r="BQR123" s="208"/>
      <c r="BQS123" s="208"/>
      <c r="BQT123" s="208"/>
      <c r="BQU123" s="208"/>
      <c r="BQV123" s="208"/>
      <c r="BQW123" s="208"/>
      <c r="BQX123" s="208"/>
      <c r="BQY123" s="208"/>
      <c r="BQZ123" s="208"/>
      <c r="BRA123" s="208"/>
      <c r="BRB123" s="208"/>
      <c r="BRC123" s="208"/>
      <c r="BRD123" s="208"/>
      <c r="BRE123" s="208"/>
      <c r="BRF123" s="208"/>
      <c r="BRG123" s="208"/>
      <c r="BRH123" s="208"/>
      <c r="BRI123" s="208"/>
      <c r="BRJ123" s="208"/>
      <c r="BRK123" s="208"/>
      <c r="BRL123" s="208"/>
      <c r="BRM123" s="208"/>
      <c r="BRN123" s="208"/>
      <c r="BRO123" s="208"/>
      <c r="BRP123" s="208"/>
      <c r="BRQ123" s="208"/>
      <c r="BRR123" s="208"/>
      <c r="BRS123" s="208"/>
      <c r="BRT123" s="208"/>
      <c r="BRU123" s="208"/>
      <c r="BRV123" s="208"/>
      <c r="BRW123" s="208"/>
      <c r="BRX123" s="208"/>
      <c r="BRY123" s="208"/>
      <c r="BRZ123" s="208"/>
      <c r="BSA123" s="208"/>
      <c r="BSB123" s="208"/>
      <c r="BSC123" s="208"/>
      <c r="BSD123" s="208"/>
      <c r="BSE123" s="208"/>
      <c r="BSF123" s="208"/>
      <c r="BSG123" s="208"/>
      <c r="BSH123" s="208"/>
      <c r="BSI123" s="208"/>
      <c r="BSJ123" s="208"/>
      <c r="BSK123" s="208"/>
      <c r="BSL123" s="208"/>
      <c r="BSM123" s="208"/>
      <c r="BSN123" s="208"/>
      <c r="BSO123" s="208"/>
      <c r="BSP123" s="208"/>
      <c r="BSQ123" s="208"/>
      <c r="BSR123" s="208"/>
      <c r="BSS123" s="208"/>
      <c r="BST123" s="208"/>
      <c r="BSU123" s="208"/>
      <c r="BSV123" s="208"/>
      <c r="BSW123" s="208"/>
      <c r="BSX123" s="208"/>
      <c r="BSY123" s="208"/>
      <c r="BSZ123" s="208"/>
      <c r="BTA123" s="208"/>
      <c r="BTB123" s="208"/>
      <c r="BTC123" s="208"/>
      <c r="BTD123" s="208"/>
      <c r="BTE123" s="208"/>
      <c r="BTF123" s="208"/>
      <c r="BTG123" s="208"/>
      <c r="BTH123" s="208"/>
      <c r="BTI123" s="208"/>
      <c r="BTJ123" s="208"/>
      <c r="BTK123" s="208"/>
      <c r="BTL123" s="208"/>
      <c r="BTM123" s="208"/>
      <c r="BTN123" s="208"/>
      <c r="BTO123" s="208"/>
      <c r="BTP123" s="208"/>
      <c r="BTQ123" s="208"/>
      <c r="BTR123" s="208"/>
      <c r="BTS123" s="208"/>
      <c r="BTT123" s="208"/>
      <c r="BTU123" s="208"/>
      <c r="BTV123" s="208"/>
      <c r="BTW123" s="208"/>
      <c r="BTX123" s="208"/>
      <c r="BTY123" s="208"/>
      <c r="BTZ123" s="208"/>
      <c r="BUA123" s="208"/>
      <c r="BUB123" s="208"/>
      <c r="BUC123" s="208"/>
      <c r="BUD123" s="208"/>
      <c r="BUE123" s="208"/>
      <c r="BUF123" s="208"/>
      <c r="BUG123" s="208"/>
      <c r="BUH123" s="208"/>
      <c r="BUI123" s="208"/>
      <c r="BUJ123" s="208"/>
      <c r="BUK123" s="208"/>
      <c r="BUL123" s="208"/>
      <c r="BUM123" s="208"/>
      <c r="BUN123" s="208"/>
      <c r="BUO123" s="208"/>
      <c r="BUP123" s="208"/>
      <c r="BUQ123" s="208"/>
      <c r="BUR123" s="208"/>
      <c r="BUS123" s="208"/>
      <c r="BUT123" s="208"/>
      <c r="BUU123" s="208"/>
      <c r="BUV123" s="208"/>
      <c r="BUW123" s="208"/>
      <c r="BUX123" s="208"/>
      <c r="BUY123" s="208"/>
      <c r="BUZ123" s="208"/>
      <c r="BVA123" s="208"/>
      <c r="BVB123" s="208"/>
      <c r="BVC123" s="208"/>
      <c r="BVD123" s="208"/>
      <c r="BVE123" s="208"/>
      <c r="BVF123" s="208"/>
      <c r="BVG123" s="208"/>
      <c r="BVH123" s="208"/>
      <c r="BVI123" s="208"/>
      <c r="BVJ123" s="208"/>
      <c r="BVK123" s="208"/>
      <c r="BVL123" s="208"/>
      <c r="BVM123" s="208"/>
      <c r="BVN123" s="208"/>
      <c r="BVO123" s="208"/>
      <c r="BVP123" s="208"/>
      <c r="BVQ123" s="208"/>
      <c r="BVR123" s="208"/>
      <c r="BVS123" s="208"/>
      <c r="BVT123" s="208"/>
      <c r="BVU123" s="208"/>
      <c r="BVV123" s="208"/>
      <c r="BVW123" s="208"/>
      <c r="BVX123" s="208"/>
      <c r="BVY123" s="208"/>
      <c r="BVZ123" s="208"/>
      <c r="BWA123" s="208"/>
      <c r="BWB123" s="208"/>
      <c r="BWC123" s="208"/>
      <c r="BWD123" s="208"/>
      <c r="BWE123" s="208"/>
      <c r="BWF123" s="208"/>
      <c r="BWG123" s="208"/>
      <c r="BWH123" s="208"/>
      <c r="BWI123" s="208"/>
      <c r="BWJ123" s="208"/>
      <c r="BWK123" s="208"/>
      <c r="BWL123" s="208"/>
      <c r="BWM123" s="208"/>
      <c r="BWN123" s="208"/>
      <c r="BWO123" s="208"/>
      <c r="BWP123" s="208"/>
      <c r="BWQ123" s="208"/>
      <c r="BWR123" s="208"/>
      <c r="BWS123" s="208"/>
      <c r="BWT123" s="208"/>
      <c r="BWU123" s="208"/>
      <c r="BWV123" s="208"/>
      <c r="BWW123" s="208"/>
      <c r="BWX123" s="208"/>
      <c r="BWY123" s="208"/>
      <c r="BWZ123" s="208"/>
      <c r="BXA123" s="208"/>
      <c r="BXB123" s="208"/>
      <c r="BXC123" s="208"/>
      <c r="BXD123" s="208"/>
      <c r="BXE123" s="208"/>
      <c r="BXF123" s="208"/>
      <c r="BXG123" s="208"/>
      <c r="BXH123" s="208"/>
      <c r="BXI123" s="208"/>
      <c r="BXJ123" s="208"/>
      <c r="BXK123" s="208"/>
      <c r="BXL123" s="208"/>
      <c r="BXM123" s="208"/>
      <c r="BXN123" s="208"/>
      <c r="BXO123" s="208"/>
      <c r="BXP123" s="208"/>
      <c r="BXQ123" s="208"/>
      <c r="BXR123" s="208"/>
      <c r="BXS123" s="208"/>
      <c r="BXT123" s="208"/>
      <c r="BXU123" s="208"/>
      <c r="BXV123" s="208"/>
      <c r="BXW123" s="208"/>
      <c r="BXX123" s="208"/>
      <c r="BXY123" s="208"/>
      <c r="BXZ123" s="208"/>
      <c r="BYA123" s="208"/>
      <c r="BYB123" s="208"/>
      <c r="BYC123" s="208"/>
      <c r="BYD123" s="208"/>
      <c r="BYE123" s="208"/>
      <c r="BYF123" s="208"/>
      <c r="BYG123" s="208"/>
      <c r="BYH123" s="208"/>
      <c r="BYI123" s="208"/>
      <c r="BYJ123" s="208"/>
      <c r="BYK123" s="208"/>
      <c r="BYL123" s="208"/>
      <c r="BYM123" s="208"/>
      <c r="BYN123" s="208"/>
      <c r="BYO123" s="208"/>
      <c r="BYP123" s="208"/>
      <c r="BYQ123" s="208"/>
      <c r="BYR123" s="208"/>
      <c r="BYS123" s="208"/>
      <c r="BYT123" s="208"/>
      <c r="BYU123" s="208"/>
      <c r="BYV123" s="208"/>
      <c r="BYW123" s="208"/>
      <c r="BYX123" s="208"/>
      <c r="BYY123" s="208"/>
      <c r="BYZ123" s="208"/>
      <c r="BZA123" s="208"/>
      <c r="BZB123" s="208"/>
      <c r="BZC123" s="208"/>
      <c r="BZD123" s="208"/>
      <c r="BZE123" s="208"/>
      <c r="BZF123" s="208"/>
      <c r="BZG123" s="208"/>
      <c r="BZH123" s="208"/>
      <c r="BZI123" s="208"/>
      <c r="BZJ123" s="208"/>
      <c r="BZK123" s="208"/>
      <c r="BZL123" s="208"/>
      <c r="BZM123" s="208"/>
      <c r="BZN123" s="208"/>
      <c r="BZO123" s="208"/>
      <c r="BZP123" s="208"/>
      <c r="BZQ123" s="208"/>
      <c r="BZR123" s="208"/>
      <c r="BZS123" s="208"/>
      <c r="BZT123" s="208"/>
      <c r="BZU123" s="208"/>
      <c r="BZV123" s="208"/>
      <c r="BZW123" s="208"/>
      <c r="BZX123" s="208"/>
      <c r="BZY123" s="208"/>
      <c r="BZZ123" s="208"/>
      <c r="CAA123" s="208"/>
      <c r="CAB123" s="208"/>
      <c r="CAC123" s="208"/>
      <c r="CAD123" s="208"/>
      <c r="CAE123" s="208"/>
      <c r="CAF123" s="208"/>
      <c r="CAG123" s="208"/>
      <c r="CAH123" s="208"/>
      <c r="CAI123" s="208"/>
      <c r="CAJ123" s="208"/>
      <c r="CAK123" s="208"/>
      <c r="CAL123" s="208"/>
      <c r="CAM123" s="208"/>
      <c r="CAN123" s="208"/>
      <c r="CAO123" s="208"/>
      <c r="CAP123" s="208"/>
      <c r="CAQ123" s="208"/>
      <c r="CAR123" s="208"/>
      <c r="CAS123" s="208"/>
      <c r="CAT123" s="208"/>
      <c r="CAU123" s="208"/>
      <c r="CAV123" s="208"/>
      <c r="CAW123" s="208"/>
      <c r="CAX123" s="208"/>
      <c r="CAY123" s="208"/>
      <c r="CAZ123" s="208"/>
      <c r="CBA123" s="208"/>
      <c r="CBB123" s="208"/>
      <c r="CBC123" s="208"/>
      <c r="CBD123" s="208"/>
      <c r="CBE123" s="208"/>
      <c r="CBF123" s="208"/>
      <c r="CBG123" s="208"/>
      <c r="CBH123" s="208"/>
      <c r="CBI123" s="208"/>
      <c r="CBJ123" s="208"/>
      <c r="CBK123" s="208"/>
      <c r="CBL123" s="208"/>
      <c r="CBM123" s="208"/>
      <c r="CBN123" s="208"/>
      <c r="CBO123" s="208"/>
      <c r="CBP123" s="208"/>
      <c r="CBQ123" s="208"/>
      <c r="CBR123" s="208"/>
      <c r="CBS123" s="208"/>
      <c r="CBT123" s="208"/>
      <c r="CBU123" s="208"/>
      <c r="CBV123" s="208"/>
      <c r="CBW123" s="208"/>
      <c r="CBX123" s="208"/>
      <c r="CBY123" s="208"/>
      <c r="CBZ123" s="208"/>
      <c r="CCA123" s="208"/>
      <c r="CCB123" s="208"/>
      <c r="CCC123" s="208"/>
      <c r="CCD123" s="208"/>
      <c r="CCE123" s="208"/>
      <c r="CCF123" s="208"/>
      <c r="CCG123" s="208"/>
      <c r="CCH123" s="208"/>
      <c r="CCI123" s="208"/>
      <c r="CCJ123" s="208"/>
      <c r="CCK123" s="208"/>
      <c r="CCL123" s="208"/>
      <c r="CCM123" s="208"/>
      <c r="CCN123" s="208"/>
      <c r="CCO123" s="208"/>
      <c r="CCP123" s="208"/>
      <c r="CCQ123" s="208"/>
      <c r="CCR123" s="208"/>
      <c r="CCS123" s="208"/>
      <c r="CCT123" s="208"/>
      <c r="CCU123" s="208"/>
      <c r="CCV123" s="208"/>
      <c r="CCW123" s="208"/>
      <c r="CCX123" s="208"/>
      <c r="CCY123" s="208"/>
      <c r="CCZ123" s="208"/>
      <c r="CDA123" s="208"/>
      <c r="CDB123" s="208"/>
      <c r="CDC123" s="208"/>
      <c r="CDD123" s="208"/>
      <c r="CDE123" s="208"/>
      <c r="CDF123" s="208"/>
      <c r="CDG123" s="208"/>
      <c r="CDH123" s="208"/>
      <c r="CDI123" s="208"/>
      <c r="CDJ123" s="208"/>
      <c r="CDK123" s="208"/>
      <c r="CDL123" s="208"/>
      <c r="CDM123" s="208"/>
      <c r="CDN123" s="208"/>
      <c r="CDO123" s="208"/>
      <c r="CDP123" s="208"/>
      <c r="CDQ123" s="208"/>
      <c r="CDR123" s="208"/>
      <c r="CDS123" s="208"/>
      <c r="CDT123" s="208"/>
      <c r="CDU123" s="208"/>
      <c r="CDV123" s="208"/>
      <c r="CDW123" s="208"/>
      <c r="CDX123" s="208"/>
      <c r="CDY123" s="208"/>
      <c r="CDZ123" s="208"/>
      <c r="CEA123" s="208"/>
      <c r="CEB123" s="208"/>
      <c r="CEC123" s="208"/>
      <c r="CED123" s="208"/>
      <c r="CEE123" s="208"/>
      <c r="CEF123" s="208"/>
      <c r="CEG123" s="208"/>
      <c r="CEH123" s="208"/>
      <c r="CEI123" s="208"/>
      <c r="CEJ123" s="208"/>
      <c r="CEK123" s="208"/>
      <c r="CEL123" s="208"/>
      <c r="CEM123" s="208"/>
      <c r="CEN123" s="208"/>
      <c r="CEO123" s="208"/>
      <c r="CEP123" s="208"/>
      <c r="CEQ123" s="208"/>
      <c r="CER123" s="208"/>
      <c r="CES123" s="208"/>
      <c r="CET123" s="208"/>
      <c r="CEU123" s="208"/>
      <c r="CEV123" s="208"/>
      <c r="CEW123" s="208"/>
      <c r="CEX123" s="208"/>
      <c r="CEY123" s="208"/>
      <c r="CEZ123" s="208"/>
      <c r="CFA123" s="208"/>
      <c r="CFB123" s="208"/>
      <c r="CFC123" s="208"/>
      <c r="CFD123" s="208"/>
      <c r="CFE123" s="208"/>
      <c r="CFF123" s="208"/>
      <c r="CFG123" s="208"/>
      <c r="CFH123" s="208"/>
      <c r="CFI123" s="208"/>
      <c r="CFJ123" s="208"/>
      <c r="CFK123" s="208"/>
      <c r="CFL123" s="208"/>
      <c r="CFM123" s="208"/>
      <c r="CFN123" s="208"/>
      <c r="CFO123" s="208"/>
      <c r="CFP123" s="208"/>
      <c r="CFQ123" s="208"/>
      <c r="CFR123" s="208"/>
      <c r="CFS123" s="208"/>
      <c r="CFT123" s="208"/>
      <c r="CFU123" s="208"/>
      <c r="CFV123" s="208"/>
      <c r="CFW123" s="208"/>
      <c r="CFX123" s="208"/>
      <c r="CFY123" s="208"/>
      <c r="CFZ123" s="208"/>
      <c r="CGA123" s="208"/>
      <c r="CGB123" s="208"/>
      <c r="CGC123" s="208"/>
      <c r="CGD123" s="208"/>
      <c r="CGE123" s="208"/>
      <c r="CGF123" s="208"/>
      <c r="CGG123" s="208"/>
      <c r="CGH123" s="208"/>
      <c r="CGI123" s="208"/>
      <c r="CGJ123" s="208"/>
      <c r="CGK123" s="208"/>
      <c r="CGL123" s="208"/>
      <c r="CGM123" s="208"/>
      <c r="CGN123" s="208"/>
      <c r="CGO123" s="208"/>
      <c r="CGP123" s="208"/>
      <c r="CGQ123" s="208"/>
      <c r="CGR123" s="208"/>
      <c r="CGS123" s="208"/>
      <c r="CGT123" s="208"/>
      <c r="CGU123" s="208"/>
      <c r="CGV123" s="208"/>
      <c r="CGW123" s="208"/>
      <c r="CGX123" s="208"/>
      <c r="CGY123" s="208"/>
      <c r="CGZ123" s="208"/>
      <c r="CHA123" s="208"/>
      <c r="CHB123" s="208"/>
      <c r="CHC123" s="208"/>
      <c r="CHD123" s="208"/>
      <c r="CHE123" s="208"/>
      <c r="CHF123" s="208"/>
      <c r="CHG123" s="208"/>
      <c r="CHH123" s="208"/>
      <c r="CHI123" s="208"/>
      <c r="CHJ123" s="208"/>
      <c r="CHK123" s="208"/>
      <c r="CHL123" s="208"/>
      <c r="CHM123" s="208"/>
      <c r="CHN123" s="208"/>
      <c r="CHO123" s="208"/>
      <c r="CHP123" s="208"/>
      <c r="CHQ123" s="208"/>
      <c r="CHR123" s="208"/>
      <c r="CHS123" s="208"/>
      <c r="CHT123" s="208"/>
      <c r="CHU123" s="208"/>
      <c r="CHV123" s="208"/>
      <c r="CHW123" s="208"/>
      <c r="CHX123" s="208"/>
      <c r="CHY123" s="208"/>
      <c r="CHZ123" s="208"/>
      <c r="CIA123" s="208"/>
      <c r="CIB123" s="208"/>
      <c r="CIC123" s="208"/>
      <c r="CID123" s="208"/>
      <c r="CIE123" s="208"/>
      <c r="CIF123" s="208"/>
      <c r="CIG123" s="208"/>
      <c r="CIH123" s="208"/>
      <c r="CII123" s="208"/>
      <c r="CIJ123" s="208"/>
      <c r="CIK123" s="208"/>
      <c r="CIL123" s="208"/>
      <c r="CIM123" s="208"/>
      <c r="CIN123" s="208"/>
      <c r="CIO123" s="208"/>
      <c r="CIP123" s="208"/>
      <c r="CIQ123" s="208"/>
      <c r="CIR123" s="208"/>
      <c r="CIS123" s="208"/>
      <c r="CIT123" s="208"/>
      <c r="CIU123" s="208"/>
      <c r="CIV123" s="208"/>
      <c r="CIW123" s="208"/>
      <c r="CIX123" s="208"/>
      <c r="CIY123" s="208"/>
      <c r="CIZ123" s="208"/>
      <c r="CJA123" s="208"/>
      <c r="CJB123" s="208"/>
      <c r="CJC123" s="208"/>
      <c r="CJD123" s="208"/>
      <c r="CJE123" s="208"/>
      <c r="CJF123" s="208"/>
      <c r="CJG123" s="208"/>
      <c r="CJH123" s="208"/>
      <c r="CJI123" s="208"/>
      <c r="CJJ123" s="208"/>
      <c r="CJK123" s="208"/>
      <c r="CJL123" s="208"/>
      <c r="CJM123" s="208"/>
      <c r="CJN123" s="208"/>
      <c r="CJO123" s="208"/>
      <c r="CJP123" s="208"/>
      <c r="CJQ123" s="208"/>
      <c r="CJR123" s="208"/>
      <c r="CJS123" s="208"/>
      <c r="CJT123" s="208"/>
      <c r="CJU123" s="208"/>
      <c r="CJV123" s="208"/>
      <c r="CJW123" s="208"/>
      <c r="CJX123" s="208"/>
      <c r="CJY123" s="208"/>
      <c r="CJZ123" s="208"/>
      <c r="CKA123" s="208"/>
      <c r="CKB123" s="208"/>
      <c r="CKC123" s="208"/>
      <c r="CKD123" s="208"/>
      <c r="CKE123" s="208"/>
      <c r="CKF123" s="208"/>
      <c r="CKG123" s="208"/>
      <c r="CKH123" s="208"/>
      <c r="CKI123" s="208"/>
      <c r="CKJ123" s="208"/>
      <c r="CKK123" s="208"/>
      <c r="CKL123" s="208"/>
      <c r="CKM123" s="208"/>
      <c r="CKN123" s="208"/>
      <c r="CKO123" s="208"/>
      <c r="CKP123" s="208"/>
      <c r="CKQ123" s="208"/>
      <c r="CKR123" s="208"/>
      <c r="CKS123" s="208"/>
      <c r="CKT123" s="208"/>
      <c r="CKU123" s="208"/>
      <c r="CKV123" s="208"/>
      <c r="CKW123" s="208"/>
      <c r="CKX123" s="208"/>
      <c r="CKY123" s="208"/>
      <c r="CKZ123" s="208"/>
      <c r="CLA123" s="208"/>
      <c r="CLB123" s="208"/>
      <c r="CLC123" s="208"/>
      <c r="CLD123" s="208"/>
      <c r="CLE123" s="208"/>
      <c r="CLF123" s="208"/>
      <c r="CLG123" s="208"/>
      <c r="CLH123" s="208"/>
      <c r="CLI123" s="208"/>
      <c r="CLJ123" s="208"/>
      <c r="CLK123" s="208"/>
      <c r="CLL123" s="208"/>
      <c r="CLM123" s="208"/>
      <c r="CLN123" s="208"/>
      <c r="CLO123" s="208"/>
      <c r="CLP123" s="208"/>
      <c r="CLQ123" s="208"/>
      <c r="CLR123" s="208"/>
      <c r="CLS123" s="208"/>
      <c r="CLT123" s="208"/>
      <c r="CLU123" s="208"/>
      <c r="CLV123" s="208"/>
      <c r="CLW123" s="208"/>
      <c r="CLX123" s="208"/>
      <c r="CLY123" s="208"/>
      <c r="CLZ123" s="208"/>
      <c r="CMA123" s="208"/>
      <c r="CMB123" s="208"/>
      <c r="CMC123" s="208"/>
      <c r="CMD123" s="208"/>
      <c r="CME123" s="208"/>
      <c r="CMF123" s="208"/>
      <c r="CMG123" s="208"/>
      <c r="CMH123" s="208"/>
      <c r="CMI123" s="208"/>
      <c r="CMJ123" s="208"/>
      <c r="CMK123" s="208"/>
      <c r="CML123" s="208"/>
      <c r="CMM123" s="208"/>
      <c r="CMN123" s="208"/>
      <c r="CMO123" s="208"/>
      <c r="CMP123" s="208"/>
      <c r="CMQ123" s="208"/>
      <c r="CMR123" s="208"/>
      <c r="CMS123" s="208"/>
      <c r="CMT123" s="208"/>
      <c r="CMU123" s="208"/>
      <c r="CMV123" s="208"/>
      <c r="CMW123" s="208"/>
      <c r="CMX123" s="208"/>
      <c r="CMY123" s="208"/>
      <c r="CMZ123" s="208"/>
      <c r="CNA123" s="208"/>
      <c r="CNB123" s="208"/>
      <c r="CNC123" s="208"/>
      <c r="CND123" s="208"/>
      <c r="CNE123" s="208"/>
      <c r="CNF123" s="208"/>
      <c r="CNG123" s="208"/>
      <c r="CNH123" s="208"/>
      <c r="CNI123" s="208"/>
      <c r="CNJ123" s="208"/>
      <c r="CNK123" s="208"/>
      <c r="CNL123" s="208"/>
      <c r="CNM123" s="208"/>
      <c r="CNN123" s="208"/>
      <c r="CNO123" s="208"/>
      <c r="CNP123" s="208"/>
      <c r="CNQ123" s="208"/>
      <c r="CNR123" s="208"/>
      <c r="CNS123" s="208"/>
      <c r="CNT123" s="208"/>
      <c r="CNU123" s="208"/>
      <c r="CNV123" s="208"/>
      <c r="CNW123" s="208"/>
      <c r="CNX123" s="208"/>
      <c r="CNY123" s="208"/>
      <c r="CNZ123" s="208"/>
      <c r="COA123" s="208"/>
      <c r="COB123" s="208"/>
      <c r="COC123" s="208"/>
      <c r="COD123" s="208"/>
      <c r="COE123" s="208"/>
      <c r="COF123" s="208"/>
      <c r="COG123" s="208"/>
      <c r="COH123" s="208"/>
      <c r="COI123" s="208"/>
      <c r="COJ123" s="208"/>
      <c r="COK123" s="208"/>
      <c r="COL123" s="208"/>
      <c r="COM123" s="208"/>
      <c r="CON123" s="208"/>
      <c r="COO123" s="208"/>
      <c r="COP123" s="208"/>
      <c r="COQ123" s="208"/>
      <c r="COR123" s="208"/>
      <c r="COS123" s="208"/>
      <c r="COT123" s="208"/>
      <c r="COU123" s="208"/>
      <c r="COV123" s="208"/>
      <c r="COW123" s="208"/>
      <c r="COX123" s="208"/>
      <c r="COY123" s="208"/>
      <c r="COZ123" s="208"/>
      <c r="CPA123" s="208"/>
      <c r="CPB123" s="208"/>
      <c r="CPC123" s="208"/>
      <c r="CPD123" s="208"/>
      <c r="CPE123" s="208"/>
      <c r="CPF123" s="208"/>
      <c r="CPG123" s="208"/>
      <c r="CPH123" s="208"/>
      <c r="CPI123" s="208"/>
      <c r="CPJ123" s="208"/>
      <c r="CPK123" s="208"/>
      <c r="CPL123" s="208"/>
      <c r="CPM123" s="208"/>
      <c r="CPN123" s="208"/>
      <c r="CPO123" s="208"/>
      <c r="CPP123" s="208"/>
      <c r="CPQ123" s="208"/>
      <c r="CPR123" s="208"/>
      <c r="CPS123" s="208"/>
      <c r="CPT123" s="208"/>
      <c r="CPU123" s="208"/>
      <c r="CPV123" s="208"/>
      <c r="CPW123" s="208"/>
      <c r="CPX123" s="208"/>
      <c r="CPY123" s="208"/>
      <c r="CPZ123" s="208"/>
      <c r="CQA123" s="208"/>
      <c r="CQB123" s="208"/>
      <c r="CQC123" s="208"/>
      <c r="CQD123" s="208"/>
      <c r="CQE123" s="208"/>
      <c r="CQF123" s="208"/>
      <c r="CQG123" s="208"/>
      <c r="CQH123" s="208"/>
      <c r="CQI123" s="208"/>
      <c r="CQJ123" s="208"/>
      <c r="CQK123" s="208"/>
      <c r="CQL123" s="208"/>
      <c r="CQM123" s="208"/>
      <c r="CQN123" s="208"/>
      <c r="CQO123" s="208"/>
      <c r="CQP123" s="208"/>
      <c r="CQQ123" s="208"/>
      <c r="CQR123" s="208"/>
      <c r="CQS123" s="208"/>
      <c r="CQT123" s="208"/>
      <c r="CQU123" s="208"/>
      <c r="CQV123" s="208"/>
      <c r="CQW123" s="208"/>
      <c r="CQX123" s="208"/>
      <c r="CQY123" s="208"/>
      <c r="CQZ123" s="208"/>
      <c r="CRA123" s="208"/>
      <c r="CRB123" s="208"/>
      <c r="CRC123" s="208"/>
      <c r="CRD123" s="208"/>
      <c r="CRE123" s="208"/>
      <c r="CRF123" s="208"/>
      <c r="CRG123" s="208"/>
      <c r="CRH123" s="208"/>
      <c r="CRI123" s="208"/>
      <c r="CRJ123" s="208"/>
      <c r="CRK123" s="208"/>
      <c r="CRL123" s="208"/>
      <c r="CRM123" s="208"/>
      <c r="CRN123" s="208"/>
      <c r="CRO123" s="208"/>
      <c r="CRP123" s="208"/>
      <c r="CRQ123" s="208"/>
      <c r="CRR123" s="208"/>
      <c r="CRS123" s="208"/>
      <c r="CRT123" s="208"/>
      <c r="CRU123" s="208"/>
      <c r="CRV123" s="208"/>
      <c r="CRW123" s="208"/>
      <c r="CRX123" s="208"/>
      <c r="CRY123" s="208"/>
      <c r="CRZ123" s="208"/>
      <c r="CSA123" s="208"/>
      <c r="CSB123" s="208"/>
      <c r="CSC123" s="208"/>
      <c r="CSD123" s="208"/>
      <c r="CSE123" s="208"/>
      <c r="CSF123" s="208"/>
      <c r="CSG123" s="208"/>
      <c r="CSH123" s="208"/>
      <c r="CSI123" s="208"/>
      <c r="CSJ123" s="208"/>
      <c r="CSK123" s="208"/>
      <c r="CSL123" s="208"/>
      <c r="CSM123" s="208"/>
      <c r="CSN123" s="208"/>
      <c r="CSO123" s="208"/>
      <c r="CSP123" s="208"/>
      <c r="CSQ123" s="208"/>
      <c r="CSR123" s="208"/>
      <c r="CSS123" s="208"/>
      <c r="CST123" s="208"/>
      <c r="CSU123" s="208"/>
      <c r="CSV123" s="208"/>
      <c r="CSW123" s="208"/>
      <c r="CSX123" s="208"/>
      <c r="CSY123" s="208"/>
      <c r="CSZ123" s="208"/>
      <c r="CTA123" s="208"/>
      <c r="CTB123" s="208"/>
      <c r="CTC123" s="208"/>
      <c r="CTD123" s="208"/>
      <c r="CTE123" s="208"/>
      <c r="CTF123" s="208"/>
      <c r="CTG123" s="208"/>
      <c r="CTH123" s="208"/>
      <c r="CTI123" s="208"/>
      <c r="CTJ123" s="208"/>
      <c r="CTK123" s="208"/>
      <c r="CTL123" s="208"/>
      <c r="CTM123" s="208"/>
      <c r="CTN123" s="208"/>
      <c r="CTO123" s="208"/>
      <c r="CTP123" s="208"/>
      <c r="CTQ123" s="208"/>
      <c r="CTR123" s="208"/>
      <c r="CTS123" s="208"/>
      <c r="CTT123" s="208"/>
      <c r="CTU123" s="208"/>
      <c r="CTV123" s="208"/>
      <c r="CTW123" s="208"/>
      <c r="CTX123" s="208"/>
      <c r="CTY123" s="208"/>
      <c r="CTZ123" s="208"/>
      <c r="CUA123" s="208"/>
      <c r="CUB123" s="208"/>
      <c r="CUC123" s="208"/>
      <c r="CUD123" s="208"/>
      <c r="CUE123" s="208"/>
      <c r="CUF123" s="208"/>
      <c r="CUG123" s="208"/>
      <c r="CUH123" s="208"/>
      <c r="CUI123" s="208"/>
      <c r="CUJ123" s="208"/>
      <c r="CUK123" s="208"/>
      <c r="CUL123" s="208"/>
      <c r="CUM123" s="208"/>
      <c r="CUN123" s="208"/>
      <c r="CUO123" s="208"/>
      <c r="CUP123" s="208"/>
      <c r="CUQ123" s="208"/>
      <c r="CUR123" s="208"/>
      <c r="CUS123" s="208"/>
      <c r="CUT123" s="208"/>
      <c r="CUU123" s="208"/>
      <c r="CUV123" s="208"/>
      <c r="CUW123" s="208"/>
      <c r="CUX123" s="208"/>
      <c r="CUY123" s="208"/>
      <c r="CUZ123" s="208"/>
      <c r="CVA123" s="208"/>
      <c r="CVB123" s="208"/>
      <c r="CVC123" s="208"/>
      <c r="CVD123" s="208"/>
      <c r="CVE123" s="208"/>
      <c r="CVF123" s="208"/>
      <c r="CVG123" s="208"/>
      <c r="CVH123" s="208"/>
      <c r="CVI123" s="208"/>
      <c r="CVJ123" s="208"/>
      <c r="CVK123" s="208"/>
      <c r="CVL123" s="208"/>
      <c r="CVM123" s="208"/>
      <c r="CVN123" s="208"/>
      <c r="CVO123" s="208"/>
      <c r="CVP123" s="208"/>
      <c r="CVQ123" s="208"/>
      <c r="CVR123" s="208"/>
      <c r="CVS123" s="208"/>
      <c r="CVT123" s="208"/>
      <c r="CVU123" s="208"/>
      <c r="CVV123" s="208"/>
      <c r="CVW123" s="208"/>
      <c r="CVX123" s="208"/>
      <c r="CVY123" s="208"/>
      <c r="CVZ123" s="208"/>
      <c r="CWA123" s="208"/>
      <c r="CWB123" s="208"/>
      <c r="CWC123" s="208"/>
      <c r="CWD123" s="208"/>
      <c r="CWE123" s="208"/>
      <c r="CWF123" s="208"/>
      <c r="CWG123" s="208"/>
      <c r="CWH123" s="208"/>
      <c r="CWI123" s="208"/>
      <c r="CWJ123" s="208"/>
      <c r="CWK123" s="208"/>
      <c r="CWL123" s="208"/>
      <c r="CWM123" s="208"/>
      <c r="CWN123" s="208"/>
      <c r="CWO123" s="208"/>
      <c r="CWP123" s="208"/>
      <c r="CWQ123" s="208"/>
      <c r="CWR123" s="208"/>
      <c r="CWS123" s="208"/>
      <c r="CWT123" s="208"/>
      <c r="CWU123" s="208"/>
      <c r="CWV123" s="208"/>
      <c r="CWW123" s="208"/>
      <c r="CWX123" s="208"/>
      <c r="CWY123" s="208"/>
      <c r="CWZ123" s="208"/>
      <c r="CXA123" s="208"/>
      <c r="CXB123" s="208"/>
      <c r="CXC123" s="208"/>
      <c r="CXD123" s="208"/>
      <c r="CXE123" s="208"/>
      <c r="CXF123" s="208"/>
      <c r="CXG123" s="208"/>
      <c r="CXH123" s="208"/>
      <c r="CXI123" s="208"/>
      <c r="CXJ123" s="208"/>
      <c r="CXK123" s="208"/>
      <c r="CXL123" s="208"/>
      <c r="CXM123" s="208"/>
      <c r="CXN123" s="208"/>
      <c r="CXO123" s="208"/>
      <c r="CXP123" s="208"/>
      <c r="CXQ123" s="208"/>
      <c r="CXR123" s="208"/>
      <c r="CXS123" s="208"/>
      <c r="CXT123" s="208"/>
      <c r="CXU123" s="208"/>
      <c r="CXV123" s="208"/>
      <c r="CXW123" s="208"/>
      <c r="CXX123" s="208"/>
      <c r="CXY123" s="208"/>
      <c r="CXZ123" s="208"/>
      <c r="CYA123" s="208"/>
      <c r="CYB123" s="208"/>
      <c r="CYC123" s="208"/>
      <c r="CYD123" s="208"/>
      <c r="CYE123" s="208"/>
      <c r="CYF123" s="208"/>
      <c r="CYG123" s="208"/>
      <c r="CYH123" s="208"/>
      <c r="CYI123" s="208"/>
      <c r="CYJ123" s="208"/>
      <c r="CYK123" s="208"/>
      <c r="CYL123" s="208"/>
      <c r="CYM123" s="208"/>
      <c r="CYN123" s="208"/>
      <c r="CYO123" s="208"/>
      <c r="CYP123" s="208"/>
      <c r="CYQ123" s="208"/>
      <c r="CYR123" s="208"/>
      <c r="CYS123" s="208"/>
      <c r="CYT123" s="208"/>
      <c r="CYU123" s="208"/>
      <c r="CYV123" s="208"/>
      <c r="CYW123" s="208"/>
      <c r="CYX123" s="208"/>
      <c r="CYY123" s="208"/>
      <c r="CYZ123" s="208"/>
      <c r="CZA123" s="208"/>
      <c r="CZB123" s="208"/>
      <c r="CZC123" s="208"/>
      <c r="CZD123" s="208"/>
      <c r="CZE123" s="208"/>
      <c r="CZF123" s="208"/>
      <c r="CZG123" s="208"/>
      <c r="CZH123" s="208"/>
      <c r="CZI123" s="208"/>
      <c r="CZJ123" s="208"/>
      <c r="CZK123" s="208"/>
      <c r="CZL123" s="208"/>
      <c r="CZM123" s="208"/>
      <c r="CZN123" s="208"/>
      <c r="CZO123" s="208"/>
      <c r="CZP123" s="208"/>
      <c r="CZQ123" s="208"/>
      <c r="CZR123" s="208"/>
      <c r="CZS123" s="208"/>
      <c r="CZT123" s="208"/>
      <c r="CZU123" s="208"/>
      <c r="CZV123" s="208"/>
      <c r="CZW123" s="208"/>
      <c r="CZX123" s="208"/>
      <c r="CZY123" s="208"/>
      <c r="CZZ123" s="208"/>
      <c r="DAA123" s="208"/>
      <c r="DAB123" s="208"/>
      <c r="DAC123" s="208"/>
      <c r="DAD123" s="208"/>
      <c r="DAE123" s="208"/>
      <c r="DAF123" s="208"/>
      <c r="DAG123" s="208"/>
      <c r="DAH123" s="208"/>
      <c r="DAI123" s="208"/>
      <c r="DAJ123" s="208"/>
      <c r="DAK123" s="208"/>
      <c r="DAL123" s="208"/>
      <c r="DAM123" s="208"/>
      <c r="DAN123" s="208"/>
      <c r="DAO123" s="208"/>
      <c r="DAP123" s="208"/>
      <c r="DAQ123" s="208"/>
      <c r="DAR123" s="208"/>
      <c r="DAS123" s="208"/>
      <c r="DAT123" s="208"/>
      <c r="DAU123" s="208"/>
      <c r="DAV123" s="208"/>
      <c r="DAW123" s="208"/>
      <c r="DAX123" s="208"/>
      <c r="DAY123" s="208"/>
      <c r="DAZ123" s="208"/>
      <c r="DBA123" s="208"/>
      <c r="DBB123" s="208"/>
      <c r="DBC123" s="208"/>
      <c r="DBD123" s="208"/>
      <c r="DBE123" s="208"/>
      <c r="DBF123" s="208"/>
      <c r="DBG123" s="208"/>
      <c r="DBH123" s="208"/>
      <c r="DBI123" s="208"/>
      <c r="DBJ123" s="208"/>
      <c r="DBK123" s="208"/>
      <c r="DBL123" s="208"/>
      <c r="DBM123" s="208"/>
      <c r="DBN123" s="208"/>
      <c r="DBO123" s="208"/>
      <c r="DBP123" s="208"/>
      <c r="DBQ123" s="208"/>
      <c r="DBR123" s="208"/>
      <c r="DBS123" s="208"/>
      <c r="DBT123" s="208"/>
      <c r="DBU123" s="208"/>
      <c r="DBV123" s="208"/>
      <c r="DBW123" s="208"/>
      <c r="DBX123" s="208"/>
      <c r="DBY123" s="208"/>
      <c r="DBZ123" s="208"/>
      <c r="DCA123" s="208"/>
      <c r="DCB123" s="208"/>
      <c r="DCC123" s="208"/>
      <c r="DCD123" s="208"/>
      <c r="DCE123" s="208"/>
      <c r="DCF123" s="208"/>
      <c r="DCG123" s="208"/>
      <c r="DCH123" s="208"/>
      <c r="DCI123" s="208"/>
      <c r="DCJ123" s="208"/>
      <c r="DCK123" s="208"/>
      <c r="DCL123" s="208"/>
      <c r="DCM123" s="208"/>
      <c r="DCN123" s="208"/>
      <c r="DCO123" s="208"/>
      <c r="DCP123" s="208"/>
      <c r="DCQ123" s="208"/>
      <c r="DCR123" s="208"/>
      <c r="DCS123" s="208"/>
      <c r="DCT123" s="208"/>
      <c r="DCU123" s="208"/>
      <c r="DCV123" s="208"/>
      <c r="DCW123" s="208"/>
      <c r="DCX123" s="208"/>
      <c r="DCY123" s="208"/>
      <c r="DCZ123" s="208"/>
      <c r="DDA123" s="208"/>
      <c r="DDB123" s="208"/>
      <c r="DDC123" s="208"/>
      <c r="DDD123" s="208"/>
      <c r="DDE123" s="208"/>
      <c r="DDF123" s="208"/>
      <c r="DDG123" s="208"/>
      <c r="DDH123" s="208"/>
      <c r="DDI123" s="208"/>
      <c r="DDJ123" s="208"/>
      <c r="DDK123" s="208"/>
      <c r="DDL123" s="208"/>
      <c r="DDM123" s="208"/>
      <c r="DDN123" s="208"/>
      <c r="DDO123" s="208"/>
      <c r="DDP123" s="208"/>
      <c r="DDQ123" s="208"/>
      <c r="DDR123" s="208"/>
      <c r="DDS123" s="208"/>
      <c r="DDT123" s="208"/>
      <c r="DDU123" s="208"/>
      <c r="DDV123" s="208"/>
      <c r="DDW123" s="208"/>
      <c r="DDX123" s="208"/>
      <c r="DDY123" s="208"/>
      <c r="DDZ123" s="208"/>
      <c r="DEA123" s="208"/>
      <c r="DEB123" s="208"/>
      <c r="DEC123" s="208"/>
      <c r="DED123" s="208"/>
      <c r="DEE123" s="208"/>
      <c r="DEF123" s="208"/>
      <c r="DEG123" s="208"/>
      <c r="DEH123" s="208"/>
      <c r="DEI123" s="208"/>
      <c r="DEJ123" s="208"/>
      <c r="DEK123" s="208"/>
      <c r="DEL123" s="208"/>
      <c r="DEM123" s="208"/>
      <c r="DEN123" s="208"/>
      <c r="DEO123" s="208"/>
      <c r="DEP123" s="208"/>
      <c r="DEQ123" s="208"/>
      <c r="DER123" s="208"/>
      <c r="DES123" s="208"/>
      <c r="DET123" s="208"/>
      <c r="DEU123" s="208"/>
      <c r="DEV123" s="208"/>
      <c r="DEW123" s="208"/>
      <c r="DEX123" s="208"/>
      <c r="DEY123" s="208"/>
      <c r="DEZ123" s="208"/>
      <c r="DFA123" s="208"/>
      <c r="DFB123" s="208"/>
      <c r="DFC123" s="208"/>
      <c r="DFD123" s="208"/>
      <c r="DFE123" s="208"/>
      <c r="DFF123" s="208"/>
      <c r="DFG123" s="208"/>
      <c r="DFH123" s="208"/>
      <c r="DFI123" s="208"/>
      <c r="DFJ123" s="208"/>
      <c r="DFK123" s="208"/>
      <c r="DFL123" s="208"/>
      <c r="DFM123" s="208"/>
      <c r="DFN123" s="208"/>
      <c r="DFO123" s="208"/>
      <c r="DFP123" s="208"/>
      <c r="DFQ123" s="208"/>
      <c r="DFR123" s="208"/>
      <c r="DFS123" s="208"/>
      <c r="DFT123" s="208"/>
      <c r="DFU123" s="208"/>
      <c r="DFV123" s="208"/>
      <c r="DFW123" s="208"/>
      <c r="DFX123" s="208"/>
      <c r="DFY123" s="208"/>
      <c r="DFZ123" s="208"/>
      <c r="DGA123" s="208"/>
      <c r="DGB123" s="208"/>
      <c r="DGC123" s="208"/>
      <c r="DGD123" s="208"/>
      <c r="DGE123" s="208"/>
      <c r="DGF123" s="208"/>
      <c r="DGG123" s="208"/>
      <c r="DGH123" s="208"/>
      <c r="DGI123" s="208"/>
      <c r="DGJ123" s="208"/>
      <c r="DGK123" s="208"/>
      <c r="DGL123" s="208"/>
      <c r="DGM123" s="208"/>
      <c r="DGN123" s="208"/>
      <c r="DGO123" s="208"/>
      <c r="DGP123" s="208"/>
      <c r="DGQ123" s="208"/>
      <c r="DGR123" s="208"/>
      <c r="DGS123" s="208"/>
      <c r="DGT123" s="208"/>
      <c r="DGU123" s="208"/>
      <c r="DGV123" s="208"/>
      <c r="DGW123" s="208"/>
      <c r="DGX123" s="208"/>
      <c r="DGY123" s="208"/>
      <c r="DGZ123" s="208"/>
      <c r="DHA123" s="208"/>
      <c r="DHB123" s="208"/>
      <c r="DHC123" s="208"/>
      <c r="DHD123" s="208"/>
      <c r="DHE123" s="208"/>
      <c r="DHF123" s="208"/>
      <c r="DHG123" s="208"/>
      <c r="DHH123" s="208"/>
      <c r="DHI123" s="208"/>
      <c r="DHJ123" s="208"/>
      <c r="DHK123" s="208"/>
      <c r="DHL123" s="208"/>
      <c r="DHM123" s="208"/>
      <c r="DHN123" s="208"/>
      <c r="DHO123" s="208"/>
      <c r="DHP123" s="208"/>
      <c r="DHQ123" s="208"/>
      <c r="DHR123" s="208"/>
      <c r="DHS123" s="208"/>
      <c r="DHT123" s="208"/>
      <c r="DHU123" s="208"/>
      <c r="DHV123" s="208"/>
      <c r="DHW123" s="208"/>
      <c r="DHX123" s="208"/>
      <c r="DHY123" s="208"/>
      <c r="DHZ123" s="208"/>
      <c r="DIA123" s="208"/>
      <c r="DIB123" s="208"/>
      <c r="DIC123" s="208"/>
      <c r="DID123" s="208"/>
      <c r="DIE123" s="208"/>
      <c r="DIF123" s="208"/>
      <c r="DIG123" s="208"/>
      <c r="DIH123" s="208"/>
      <c r="DII123" s="208"/>
      <c r="DIJ123" s="208"/>
      <c r="DIK123" s="208"/>
      <c r="DIL123" s="208"/>
      <c r="DIM123" s="208"/>
      <c r="DIN123" s="208"/>
      <c r="DIO123" s="208"/>
      <c r="DIP123" s="208"/>
      <c r="DIQ123" s="208"/>
      <c r="DIR123" s="208"/>
      <c r="DIS123" s="208"/>
      <c r="DIT123" s="208"/>
      <c r="DIU123" s="208"/>
      <c r="DIV123" s="208"/>
      <c r="DIW123" s="208"/>
      <c r="DIX123" s="208"/>
      <c r="DIY123" s="208"/>
      <c r="DIZ123" s="208"/>
      <c r="DJA123" s="208"/>
      <c r="DJB123" s="208"/>
      <c r="DJC123" s="208"/>
      <c r="DJD123" s="208"/>
      <c r="DJE123" s="208"/>
      <c r="DJF123" s="208"/>
      <c r="DJG123" s="208"/>
      <c r="DJH123" s="208"/>
      <c r="DJI123" s="208"/>
      <c r="DJJ123" s="208"/>
      <c r="DJK123" s="208"/>
      <c r="DJL123" s="208"/>
      <c r="DJM123" s="208"/>
      <c r="DJN123" s="208"/>
      <c r="DJO123" s="208"/>
      <c r="DJP123" s="208"/>
      <c r="DJQ123" s="208"/>
      <c r="DJR123" s="208"/>
      <c r="DJS123" s="208"/>
      <c r="DJT123" s="208"/>
      <c r="DJU123" s="208"/>
      <c r="DJV123" s="208"/>
      <c r="DJW123" s="208"/>
      <c r="DJX123" s="208"/>
      <c r="DJY123" s="208"/>
      <c r="DJZ123" s="208"/>
      <c r="DKA123" s="208"/>
      <c r="DKB123" s="208"/>
      <c r="DKC123" s="208"/>
      <c r="DKD123" s="208"/>
      <c r="DKE123" s="208"/>
      <c r="DKF123" s="208"/>
      <c r="DKG123" s="208"/>
      <c r="DKH123" s="208"/>
      <c r="DKI123" s="208"/>
      <c r="DKJ123" s="208"/>
      <c r="DKK123" s="208"/>
      <c r="DKL123" s="208"/>
      <c r="DKM123" s="208"/>
      <c r="DKN123" s="208"/>
      <c r="DKO123" s="208"/>
      <c r="DKP123" s="208"/>
      <c r="DKQ123" s="208"/>
      <c r="DKR123" s="208"/>
      <c r="DKS123" s="208"/>
      <c r="DKT123" s="208"/>
      <c r="DKU123" s="208"/>
      <c r="DKV123" s="208"/>
      <c r="DKW123" s="208"/>
      <c r="DKX123" s="208"/>
      <c r="DKY123" s="208"/>
      <c r="DKZ123" s="208"/>
      <c r="DLA123" s="208"/>
      <c r="DLB123" s="208"/>
      <c r="DLC123" s="208"/>
      <c r="DLD123" s="208"/>
      <c r="DLE123" s="208"/>
      <c r="DLF123" s="208"/>
      <c r="DLG123" s="208"/>
      <c r="DLH123" s="208"/>
      <c r="DLI123" s="208"/>
      <c r="DLJ123" s="208"/>
      <c r="DLK123" s="208"/>
      <c r="DLL123" s="208"/>
      <c r="DLM123" s="208"/>
      <c r="DLN123" s="208"/>
      <c r="DLO123" s="208"/>
      <c r="DLP123" s="208"/>
      <c r="DLQ123" s="208"/>
      <c r="DLR123" s="208"/>
      <c r="DLS123" s="208"/>
      <c r="DLT123" s="208"/>
      <c r="DLU123" s="208"/>
      <c r="DLV123" s="208"/>
      <c r="DLW123" s="208"/>
      <c r="DLX123" s="208"/>
      <c r="DLY123" s="208"/>
      <c r="DLZ123" s="208"/>
      <c r="DMA123" s="208"/>
      <c r="DMB123" s="208"/>
      <c r="DMC123" s="208"/>
      <c r="DMD123" s="208"/>
      <c r="DME123" s="208"/>
      <c r="DMF123" s="208"/>
      <c r="DMG123" s="208"/>
      <c r="DMH123" s="208"/>
      <c r="DMI123" s="208"/>
      <c r="DMJ123" s="208"/>
      <c r="DMK123" s="208"/>
      <c r="DML123" s="208"/>
      <c r="DMM123" s="208"/>
      <c r="DMN123" s="208"/>
      <c r="DMO123" s="208"/>
      <c r="DMP123" s="208"/>
      <c r="DMQ123" s="208"/>
      <c r="DMR123" s="208"/>
      <c r="DMS123" s="208"/>
      <c r="DMT123" s="208"/>
      <c r="DMU123" s="208"/>
      <c r="DMV123" s="208"/>
      <c r="DMW123" s="208"/>
      <c r="DMX123" s="208"/>
      <c r="DMY123" s="208"/>
      <c r="DMZ123" s="208"/>
      <c r="DNA123" s="208"/>
      <c r="DNB123" s="208"/>
      <c r="DNC123" s="208"/>
      <c r="DND123" s="208"/>
      <c r="DNE123" s="208"/>
      <c r="DNF123" s="208"/>
      <c r="DNG123" s="208"/>
      <c r="DNH123" s="208"/>
      <c r="DNI123" s="208"/>
      <c r="DNJ123" s="208"/>
      <c r="DNK123" s="208"/>
      <c r="DNL123" s="208"/>
      <c r="DNM123" s="208"/>
      <c r="DNN123" s="208"/>
      <c r="DNO123" s="208"/>
      <c r="DNP123" s="208"/>
      <c r="DNQ123" s="208"/>
      <c r="DNR123" s="208"/>
      <c r="DNS123" s="208"/>
      <c r="DNT123" s="208"/>
      <c r="DNU123" s="208"/>
      <c r="DNV123" s="208"/>
      <c r="DNW123" s="208"/>
      <c r="DNX123" s="208"/>
      <c r="DNY123" s="208"/>
      <c r="DNZ123" s="208"/>
      <c r="DOA123" s="208"/>
      <c r="DOB123" s="208"/>
      <c r="DOC123" s="208"/>
      <c r="DOD123" s="208"/>
      <c r="DOE123" s="208"/>
      <c r="DOF123" s="208"/>
      <c r="DOG123" s="208"/>
      <c r="DOH123" s="208"/>
      <c r="DOI123" s="208"/>
      <c r="DOJ123" s="208"/>
      <c r="DOK123" s="208"/>
      <c r="DOL123" s="208"/>
      <c r="DOM123" s="208"/>
      <c r="DON123" s="208"/>
      <c r="DOO123" s="208"/>
      <c r="DOP123" s="208"/>
      <c r="DOQ123" s="208"/>
      <c r="DOR123" s="208"/>
      <c r="DOS123" s="208"/>
      <c r="DOT123" s="208"/>
      <c r="DOU123" s="208"/>
      <c r="DOV123" s="208"/>
      <c r="DOW123" s="208"/>
      <c r="DOX123" s="208"/>
      <c r="DOY123" s="208"/>
      <c r="DOZ123" s="208"/>
      <c r="DPA123" s="208"/>
      <c r="DPB123" s="208"/>
      <c r="DPC123" s="208"/>
      <c r="DPD123" s="208"/>
      <c r="DPE123" s="208"/>
      <c r="DPF123" s="208"/>
      <c r="DPG123" s="208"/>
      <c r="DPH123" s="208"/>
      <c r="DPI123" s="208"/>
      <c r="DPJ123" s="208"/>
      <c r="DPK123" s="208"/>
      <c r="DPL123" s="208"/>
      <c r="DPM123" s="208"/>
      <c r="DPN123" s="208"/>
      <c r="DPO123" s="208"/>
      <c r="DPP123" s="208"/>
      <c r="DPQ123" s="208"/>
      <c r="DPR123" s="208"/>
      <c r="DPS123" s="208"/>
      <c r="DPT123" s="208"/>
      <c r="DPU123" s="208"/>
      <c r="DPV123" s="208"/>
      <c r="DPW123" s="208"/>
      <c r="DPX123" s="208"/>
      <c r="DPY123" s="208"/>
      <c r="DPZ123" s="208"/>
      <c r="DQA123" s="208"/>
      <c r="DQB123" s="208"/>
      <c r="DQC123" s="208"/>
      <c r="DQD123" s="208"/>
      <c r="DQE123" s="208"/>
      <c r="DQF123" s="208"/>
      <c r="DQG123" s="208"/>
      <c r="DQH123" s="208"/>
      <c r="DQI123" s="208"/>
      <c r="DQJ123" s="208"/>
      <c r="DQK123" s="208"/>
      <c r="DQL123" s="208"/>
      <c r="DQM123" s="208"/>
      <c r="DQN123" s="208"/>
      <c r="DQO123" s="208"/>
      <c r="DQP123" s="208"/>
      <c r="DQQ123" s="208"/>
      <c r="DQR123" s="208"/>
      <c r="DQS123" s="208"/>
      <c r="DQT123" s="208"/>
      <c r="DQU123" s="208"/>
      <c r="DQV123" s="208"/>
      <c r="DQW123" s="208"/>
      <c r="DQX123" s="208"/>
      <c r="DQY123" s="208"/>
      <c r="DQZ123" s="208"/>
      <c r="DRA123" s="208"/>
      <c r="DRB123" s="208"/>
      <c r="DRC123" s="208"/>
      <c r="DRD123" s="208"/>
      <c r="DRE123" s="208"/>
      <c r="DRF123" s="208"/>
      <c r="DRG123" s="208"/>
      <c r="DRH123" s="208"/>
      <c r="DRI123" s="208"/>
      <c r="DRJ123" s="208"/>
      <c r="DRK123" s="208"/>
      <c r="DRL123" s="208"/>
      <c r="DRM123" s="208"/>
      <c r="DRN123" s="208"/>
      <c r="DRO123" s="208"/>
      <c r="DRP123" s="208"/>
      <c r="DRQ123" s="208"/>
      <c r="DRR123" s="208"/>
      <c r="DRS123" s="208"/>
      <c r="DRT123" s="208"/>
      <c r="DRU123" s="208"/>
      <c r="DRV123" s="208"/>
      <c r="DRW123" s="208"/>
      <c r="DRX123" s="208"/>
      <c r="DRY123" s="208"/>
      <c r="DRZ123" s="208"/>
      <c r="DSA123" s="208"/>
      <c r="DSB123" s="208"/>
      <c r="DSC123" s="208"/>
      <c r="DSD123" s="208"/>
      <c r="DSE123" s="208"/>
      <c r="DSF123" s="208"/>
      <c r="DSG123" s="208"/>
      <c r="DSH123" s="208"/>
      <c r="DSI123" s="208"/>
      <c r="DSJ123" s="208"/>
      <c r="DSK123" s="208"/>
      <c r="DSL123" s="208"/>
      <c r="DSM123" s="208"/>
      <c r="DSN123" s="208"/>
      <c r="DSO123" s="208"/>
      <c r="DSP123" s="208"/>
      <c r="DSQ123" s="208"/>
      <c r="DSR123" s="208"/>
      <c r="DSS123" s="208"/>
      <c r="DST123" s="208"/>
      <c r="DSU123" s="208"/>
      <c r="DSV123" s="208"/>
      <c r="DSW123" s="208"/>
      <c r="DSX123" s="208"/>
      <c r="DSY123" s="208"/>
      <c r="DSZ123" s="208"/>
      <c r="DTA123" s="208"/>
      <c r="DTB123" s="208"/>
      <c r="DTC123" s="208"/>
      <c r="DTD123" s="208"/>
      <c r="DTE123" s="208"/>
      <c r="DTF123" s="208"/>
      <c r="DTG123" s="208"/>
      <c r="DTH123" s="208"/>
      <c r="DTI123" s="208"/>
      <c r="DTJ123" s="208"/>
      <c r="DTK123" s="208"/>
      <c r="DTL123" s="208"/>
      <c r="DTM123" s="208"/>
      <c r="DTN123" s="208"/>
      <c r="DTO123" s="208"/>
      <c r="DTP123" s="208"/>
      <c r="DTQ123" s="208"/>
      <c r="DTR123" s="208"/>
      <c r="DTS123" s="208"/>
      <c r="DTT123" s="208"/>
      <c r="DTU123" s="208"/>
      <c r="DTV123" s="208"/>
      <c r="DTW123" s="208"/>
      <c r="DTX123" s="208"/>
      <c r="DTY123" s="208"/>
      <c r="DTZ123" s="208"/>
      <c r="DUA123" s="208"/>
      <c r="DUB123" s="208"/>
      <c r="DUC123" s="208"/>
      <c r="DUD123" s="208"/>
      <c r="DUE123" s="208"/>
      <c r="DUF123" s="208"/>
      <c r="DUG123" s="208"/>
      <c r="DUH123" s="208"/>
      <c r="DUI123" s="208"/>
      <c r="DUJ123" s="208"/>
      <c r="DUK123" s="208"/>
      <c r="DUL123" s="208"/>
      <c r="DUM123" s="208"/>
      <c r="DUN123" s="208"/>
      <c r="DUO123" s="208"/>
      <c r="DUP123" s="208"/>
      <c r="DUQ123" s="208"/>
      <c r="DUR123" s="208"/>
      <c r="DUS123" s="208"/>
      <c r="DUT123" s="208"/>
      <c r="DUU123" s="208"/>
      <c r="DUV123" s="208"/>
      <c r="DUW123" s="208"/>
      <c r="DUX123" s="208"/>
      <c r="DUY123" s="208"/>
      <c r="DUZ123" s="208"/>
      <c r="DVA123" s="208"/>
      <c r="DVB123" s="208"/>
      <c r="DVC123" s="208"/>
      <c r="DVD123" s="208"/>
      <c r="DVE123" s="208"/>
      <c r="DVF123" s="208"/>
      <c r="DVG123" s="208"/>
      <c r="DVH123" s="208"/>
      <c r="DVI123" s="208"/>
      <c r="DVJ123" s="208"/>
      <c r="DVK123" s="208"/>
      <c r="DVL123" s="208"/>
      <c r="DVM123" s="208"/>
      <c r="DVN123" s="208"/>
      <c r="DVO123" s="208"/>
      <c r="DVP123" s="208"/>
      <c r="DVQ123" s="208"/>
      <c r="DVR123" s="208"/>
      <c r="DVS123" s="208"/>
      <c r="DVT123" s="208"/>
      <c r="DVU123" s="208"/>
      <c r="DVV123" s="208"/>
      <c r="DVW123" s="208"/>
      <c r="DVX123" s="208"/>
      <c r="DVY123" s="208"/>
      <c r="DVZ123" s="208"/>
      <c r="DWA123" s="208"/>
      <c r="DWB123" s="208"/>
      <c r="DWC123" s="208"/>
      <c r="DWD123" s="208"/>
      <c r="DWE123" s="208"/>
      <c r="DWF123" s="208"/>
      <c r="DWG123" s="208"/>
      <c r="DWH123" s="208"/>
      <c r="DWI123" s="208"/>
      <c r="DWJ123" s="208"/>
      <c r="DWK123" s="208"/>
      <c r="DWL123" s="208"/>
      <c r="DWM123" s="208"/>
      <c r="DWN123" s="208"/>
      <c r="DWO123" s="208"/>
      <c r="DWP123" s="208"/>
      <c r="DWQ123" s="208"/>
      <c r="DWR123" s="208"/>
      <c r="DWS123" s="208"/>
      <c r="DWT123" s="208"/>
      <c r="DWU123" s="208"/>
      <c r="DWV123" s="208"/>
      <c r="DWW123" s="208"/>
      <c r="DWX123" s="208"/>
      <c r="DWY123" s="208"/>
      <c r="DWZ123" s="208"/>
      <c r="DXA123" s="208"/>
      <c r="DXB123" s="208"/>
      <c r="DXC123" s="208"/>
      <c r="DXD123" s="208"/>
      <c r="DXE123" s="208"/>
      <c r="DXF123" s="208"/>
      <c r="DXG123" s="208"/>
      <c r="DXH123" s="208"/>
      <c r="DXI123" s="208"/>
      <c r="DXJ123" s="208"/>
      <c r="DXK123" s="208"/>
      <c r="DXL123" s="208"/>
      <c r="DXM123" s="208"/>
      <c r="DXN123" s="208"/>
      <c r="DXO123" s="208"/>
      <c r="DXP123" s="208"/>
      <c r="DXQ123" s="208"/>
      <c r="DXR123" s="208"/>
      <c r="DXS123" s="208"/>
      <c r="DXT123" s="208"/>
      <c r="DXU123" s="208"/>
      <c r="DXV123" s="208"/>
      <c r="DXW123" s="208"/>
      <c r="DXX123" s="208"/>
      <c r="DXY123" s="208"/>
      <c r="DXZ123" s="208"/>
      <c r="DYA123" s="208"/>
      <c r="DYB123" s="208"/>
      <c r="DYC123" s="208"/>
      <c r="DYD123" s="208"/>
      <c r="DYE123" s="208"/>
      <c r="DYF123" s="208"/>
      <c r="DYG123" s="208"/>
      <c r="DYH123" s="208"/>
      <c r="DYI123" s="208"/>
      <c r="DYJ123" s="208"/>
      <c r="DYK123" s="208"/>
      <c r="DYL123" s="208"/>
      <c r="DYM123" s="208"/>
      <c r="DYN123" s="208"/>
      <c r="DYO123" s="208"/>
      <c r="DYP123" s="208"/>
      <c r="DYQ123" s="208"/>
      <c r="DYR123" s="208"/>
      <c r="DYS123" s="208"/>
      <c r="DYT123" s="208"/>
      <c r="DYU123" s="208"/>
      <c r="DYV123" s="208"/>
      <c r="DYW123" s="208"/>
      <c r="DYX123" s="208"/>
      <c r="DYY123" s="208"/>
      <c r="DYZ123" s="208"/>
      <c r="DZA123" s="208"/>
      <c r="DZB123" s="208"/>
      <c r="DZC123" s="208"/>
      <c r="DZD123" s="208"/>
      <c r="DZE123" s="208"/>
      <c r="DZF123" s="208"/>
      <c r="DZG123" s="208"/>
      <c r="DZH123" s="208"/>
      <c r="DZI123" s="208"/>
      <c r="DZJ123" s="208"/>
      <c r="DZK123" s="208"/>
      <c r="DZL123" s="208"/>
      <c r="DZM123" s="208"/>
      <c r="DZN123" s="208"/>
      <c r="DZO123" s="208"/>
      <c r="DZP123" s="208"/>
      <c r="DZQ123" s="208"/>
      <c r="DZR123" s="208"/>
      <c r="DZS123" s="208"/>
      <c r="DZT123" s="208"/>
      <c r="DZU123" s="208"/>
      <c r="DZV123" s="208"/>
      <c r="DZW123" s="208"/>
      <c r="DZX123" s="208"/>
      <c r="DZY123" s="208"/>
      <c r="DZZ123" s="208"/>
      <c r="EAA123" s="208"/>
      <c r="EAB123" s="208"/>
      <c r="EAC123" s="208"/>
      <c r="EAD123" s="208"/>
      <c r="EAE123" s="208"/>
      <c r="EAF123" s="208"/>
      <c r="EAG123" s="208"/>
      <c r="EAH123" s="208"/>
      <c r="EAI123" s="208"/>
      <c r="EAJ123" s="208"/>
      <c r="EAK123" s="208"/>
      <c r="EAL123" s="208"/>
      <c r="EAM123" s="208"/>
      <c r="EAN123" s="208"/>
      <c r="EAO123" s="208"/>
      <c r="EAP123" s="208"/>
      <c r="EAQ123" s="208"/>
      <c r="EAR123" s="208"/>
      <c r="EAS123" s="208"/>
      <c r="EAT123" s="208"/>
      <c r="EAU123" s="208"/>
      <c r="EAV123" s="208"/>
      <c r="EAW123" s="208"/>
      <c r="EAX123" s="208"/>
      <c r="EAY123" s="208"/>
      <c r="EAZ123" s="208"/>
      <c r="EBA123" s="208"/>
      <c r="EBB123" s="208"/>
      <c r="EBC123" s="208"/>
      <c r="EBD123" s="208"/>
      <c r="EBE123" s="208"/>
      <c r="EBF123" s="208"/>
      <c r="EBG123" s="208"/>
      <c r="EBH123" s="208"/>
      <c r="EBI123" s="208"/>
      <c r="EBJ123" s="208"/>
      <c r="EBK123" s="208"/>
      <c r="EBL123" s="208"/>
      <c r="EBM123" s="208"/>
      <c r="EBN123" s="208"/>
      <c r="EBO123" s="208"/>
      <c r="EBP123" s="208"/>
      <c r="EBQ123" s="208"/>
      <c r="EBR123" s="208"/>
      <c r="EBS123" s="208"/>
      <c r="EBT123" s="208"/>
      <c r="EBU123" s="208"/>
      <c r="EBV123" s="208"/>
      <c r="EBW123" s="208"/>
      <c r="EBX123" s="208"/>
      <c r="EBY123" s="208"/>
      <c r="EBZ123" s="208"/>
      <c r="ECA123" s="208"/>
      <c r="ECB123" s="208"/>
      <c r="ECC123" s="208"/>
      <c r="ECD123" s="208"/>
      <c r="ECE123" s="208"/>
      <c r="ECF123" s="208"/>
      <c r="ECG123" s="208"/>
      <c r="ECH123" s="208"/>
      <c r="ECI123" s="208"/>
      <c r="ECJ123" s="208"/>
      <c r="ECK123" s="208"/>
      <c r="ECL123" s="208"/>
      <c r="ECM123" s="208"/>
      <c r="ECN123" s="208"/>
      <c r="ECO123" s="208"/>
      <c r="ECP123" s="208"/>
      <c r="ECQ123" s="208"/>
      <c r="ECR123" s="208"/>
      <c r="ECS123" s="208"/>
      <c r="ECT123" s="208"/>
      <c r="ECU123" s="208"/>
      <c r="ECV123" s="208"/>
      <c r="ECW123" s="208"/>
      <c r="ECX123" s="208"/>
      <c r="ECY123" s="208"/>
      <c r="ECZ123" s="208"/>
      <c r="EDA123" s="208"/>
      <c r="EDB123" s="208"/>
      <c r="EDC123" s="208"/>
      <c r="EDD123" s="208"/>
      <c r="EDE123" s="208"/>
      <c r="EDF123" s="208"/>
      <c r="EDG123" s="208"/>
      <c r="EDH123" s="208"/>
      <c r="EDI123" s="208"/>
      <c r="EDJ123" s="208"/>
      <c r="EDK123" s="208"/>
      <c r="EDL123" s="208"/>
      <c r="EDM123" s="208"/>
      <c r="EDN123" s="208"/>
      <c r="EDO123" s="208"/>
      <c r="EDP123" s="208"/>
      <c r="EDQ123" s="208"/>
      <c r="EDR123" s="208"/>
      <c r="EDS123" s="208"/>
      <c r="EDT123" s="208"/>
      <c r="EDU123" s="208"/>
      <c r="EDV123" s="208"/>
      <c r="EDW123" s="208"/>
      <c r="EDX123" s="208"/>
      <c r="EDY123" s="208"/>
      <c r="EDZ123" s="208"/>
      <c r="EEA123" s="208"/>
      <c r="EEB123" s="208"/>
      <c r="EEC123" s="208"/>
      <c r="EED123" s="208"/>
      <c r="EEE123" s="208"/>
      <c r="EEF123" s="208"/>
      <c r="EEG123" s="208"/>
      <c r="EEH123" s="208"/>
      <c r="EEI123" s="208"/>
      <c r="EEJ123" s="208"/>
      <c r="EEK123" s="208"/>
      <c r="EEL123" s="208"/>
      <c r="EEM123" s="208"/>
      <c r="EEN123" s="208"/>
      <c r="EEO123" s="208"/>
      <c r="EEP123" s="208"/>
      <c r="EEQ123" s="208"/>
      <c r="EER123" s="208"/>
      <c r="EES123" s="208"/>
      <c r="EET123" s="208"/>
      <c r="EEU123" s="208"/>
      <c r="EEV123" s="208"/>
      <c r="EEW123" s="208"/>
      <c r="EEX123" s="208"/>
      <c r="EEY123" s="208"/>
      <c r="EEZ123" s="208"/>
      <c r="EFA123" s="208"/>
      <c r="EFB123" s="208"/>
      <c r="EFC123" s="208"/>
      <c r="EFD123" s="208"/>
      <c r="EFE123" s="208"/>
      <c r="EFF123" s="208"/>
      <c r="EFG123" s="208"/>
      <c r="EFH123" s="208"/>
      <c r="EFI123" s="208"/>
      <c r="EFJ123" s="208"/>
      <c r="EFK123" s="208"/>
      <c r="EFL123" s="208"/>
      <c r="EFM123" s="208"/>
      <c r="EFN123" s="208"/>
      <c r="EFO123" s="208"/>
      <c r="EFP123" s="208"/>
      <c r="EFQ123" s="208"/>
      <c r="EFR123" s="208"/>
      <c r="EFS123" s="208"/>
      <c r="EFT123" s="208"/>
      <c r="EFU123" s="208"/>
      <c r="EFV123" s="208"/>
      <c r="EFW123" s="208"/>
      <c r="EFX123" s="208"/>
      <c r="EFY123" s="208"/>
      <c r="EFZ123" s="208"/>
      <c r="EGA123" s="208"/>
      <c r="EGB123" s="208"/>
      <c r="EGC123" s="208"/>
      <c r="EGD123" s="208"/>
      <c r="EGE123" s="208"/>
      <c r="EGF123" s="208"/>
      <c r="EGG123" s="208"/>
      <c r="EGH123" s="208"/>
      <c r="EGI123" s="208"/>
      <c r="EGJ123" s="208"/>
      <c r="EGK123" s="208"/>
      <c r="EGL123" s="208"/>
      <c r="EGM123" s="208"/>
      <c r="EGN123" s="208"/>
      <c r="EGO123" s="208"/>
      <c r="EGP123" s="208"/>
      <c r="EGQ123" s="208"/>
      <c r="EGR123" s="208"/>
      <c r="EGS123" s="208"/>
      <c r="EGT123" s="208"/>
      <c r="EGU123" s="208"/>
      <c r="EGV123" s="208"/>
      <c r="EGW123" s="208"/>
      <c r="EGX123" s="208"/>
      <c r="EGY123" s="208"/>
      <c r="EGZ123" s="208"/>
      <c r="EHA123" s="208"/>
      <c r="EHB123" s="208"/>
      <c r="EHC123" s="208"/>
      <c r="EHD123" s="208"/>
      <c r="EHE123" s="208"/>
      <c r="EHF123" s="208"/>
      <c r="EHG123" s="208"/>
      <c r="EHH123" s="208"/>
      <c r="EHI123" s="208"/>
      <c r="EHJ123" s="208"/>
      <c r="EHK123" s="208"/>
      <c r="EHL123" s="208"/>
      <c r="EHM123" s="208"/>
      <c r="EHN123" s="208"/>
      <c r="EHO123" s="208"/>
      <c r="EHP123" s="208"/>
      <c r="EHQ123" s="208"/>
      <c r="EHR123" s="208"/>
      <c r="EHS123" s="208"/>
      <c r="EHT123" s="208"/>
      <c r="EHU123" s="208"/>
      <c r="EHV123" s="208"/>
      <c r="EHW123" s="208"/>
      <c r="EHX123" s="208"/>
      <c r="EHY123" s="208"/>
      <c r="EHZ123" s="208"/>
      <c r="EIA123" s="208"/>
      <c r="EIB123" s="208"/>
      <c r="EIC123" s="208"/>
      <c r="EID123" s="208"/>
      <c r="EIE123" s="208"/>
      <c r="EIF123" s="208"/>
      <c r="EIG123" s="208"/>
      <c r="EIH123" s="208"/>
      <c r="EII123" s="208"/>
      <c r="EIJ123" s="208"/>
      <c r="EIK123" s="208"/>
      <c r="EIL123" s="208"/>
      <c r="EIM123" s="208"/>
      <c r="EIN123" s="208"/>
      <c r="EIO123" s="208"/>
      <c r="EIP123" s="208"/>
      <c r="EIQ123" s="208"/>
      <c r="EIR123" s="208"/>
      <c r="EIS123" s="208"/>
      <c r="EIT123" s="208"/>
      <c r="EIU123" s="208"/>
      <c r="EIV123" s="208"/>
      <c r="EIW123" s="208"/>
      <c r="EIX123" s="208"/>
      <c r="EIY123" s="208"/>
      <c r="EIZ123" s="208"/>
      <c r="EJA123" s="208"/>
      <c r="EJB123" s="208"/>
      <c r="EJC123" s="208"/>
      <c r="EJD123" s="208"/>
      <c r="EJE123" s="208"/>
      <c r="EJF123" s="208"/>
      <c r="EJG123" s="208"/>
      <c r="EJH123" s="208"/>
      <c r="EJI123" s="208"/>
      <c r="EJJ123" s="208"/>
      <c r="EJK123" s="208"/>
      <c r="EJL123" s="208"/>
      <c r="EJM123" s="208"/>
      <c r="EJN123" s="208"/>
      <c r="EJO123" s="208"/>
      <c r="EJP123" s="208"/>
      <c r="EJQ123" s="208"/>
      <c r="EJR123" s="208"/>
      <c r="EJS123" s="208"/>
      <c r="EJT123" s="208"/>
      <c r="EJU123" s="208"/>
      <c r="EJV123" s="208"/>
      <c r="EJW123" s="208"/>
      <c r="EJX123" s="208"/>
      <c r="EJY123" s="208"/>
      <c r="EJZ123" s="208"/>
      <c r="EKA123" s="208"/>
      <c r="EKB123" s="208"/>
      <c r="EKC123" s="208"/>
      <c r="EKD123" s="208"/>
      <c r="EKE123" s="208"/>
      <c r="EKF123" s="208"/>
      <c r="EKG123" s="208"/>
      <c r="EKH123" s="208"/>
      <c r="EKI123" s="208"/>
      <c r="EKJ123" s="208"/>
      <c r="EKK123" s="208"/>
      <c r="EKL123" s="208"/>
      <c r="EKM123" s="208"/>
      <c r="EKN123" s="208"/>
      <c r="EKO123" s="208"/>
      <c r="EKP123" s="208"/>
      <c r="EKQ123" s="208"/>
      <c r="EKR123" s="208"/>
      <c r="EKS123" s="208"/>
      <c r="EKT123" s="208"/>
      <c r="EKU123" s="208"/>
      <c r="EKV123" s="208"/>
      <c r="EKW123" s="208"/>
      <c r="EKX123" s="208"/>
      <c r="EKY123" s="208"/>
      <c r="EKZ123" s="208"/>
      <c r="ELA123" s="208"/>
      <c r="ELB123" s="208"/>
      <c r="ELC123" s="208"/>
      <c r="ELD123" s="208"/>
      <c r="ELE123" s="208"/>
      <c r="ELF123" s="208"/>
      <c r="ELG123" s="208"/>
      <c r="ELH123" s="208"/>
      <c r="ELI123" s="208"/>
      <c r="ELJ123" s="208"/>
      <c r="ELK123" s="208"/>
      <c r="ELL123" s="208"/>
      <c r="ELM123" s="208"/>
      <c r="ELN123" s="208"/>
      <c r="ELO123" s="208"/>
      <c r="ELP123" s="208"/>
      <c r="ELQ123" s="208"/>
      <c r="ELR123" s="208"/>
      <c r="ELS123" s="208"/>
      <c r="ELT123" s="208"/>
      <c r="ELU123" s="208"/>
      <c r="ELV123" s="208"/>
      <c r="ELW123" s="208"/>
      <c r="ELX123" s="208"/>
      <c r="ELY123" s="208"/>
      <c r="ELZ123" s="208"/>
      <c r="EMA123" s="208"/>
      <c r="EMB123" s="208"/>
      <c r="EMC123" s="208"/>
      <c r="EMD123" s="208"/>
      <c r="EME123" s="208"/>
      <c r="EMF123" s="208"/>
      <c r="EMG123" s="208"/>
      <c r="EMH123" s="208"/>
      <c r="EMI123" s="208"/>
      <c r="EMJ123" s="208"/>
      <c r="EMK123" s="208"/>
      <c r="EML123" s="208"/>
      <c r="EMM123" s="208"/>
      <c r="EMN123" s="208"/>
      <c r="EMO123" s="208"/>
      <c r="EMP123" s="208"/>
      <c r="EMQ123" s="208"/>
      <c r="EMR123" s="208"/>
      <c r="EMS123" s="208"/>
      <c r="EMT123" s="208"/>
      <c r="EMU123" s="208"/>
      <c r="EMV123" s="208"/>
      <c r="EMW123" s="208"/>
      <c r="EMX123" s="208"/>
      <c r="EMY123" s="208"/>
      <c r="EMZ123" s="208"/>
      <c r="ENA123" s="208"/>
      <c r="ENB123" s="208"/>
      <c r="ENC123" s="208"/>
      <c r="END123" s="208"/>
      <c r="ENE123" s="208"/>
      <c r="ENF123" s="208"/>
      <c r="ENG123" s="208"/>
      <c r="ENH123" s="208"/>
      <c r="ENI123" s="208"/>
      <c r="ENJ123" s="208"/>
      <c r="ENK123" s="208"/>
      <c r="ENL123" s="208"/>
      <c r="ENM123" s="208"/>
      <c r="ENN123" s="208"/>
      <c r="ENO123" s="208"/>
      <c r="ENP123" s="208"/>
      <c r="ENQ123" s="208"/>
      <c r="ENR123" s="208"/>
      <c r="ENS123" s="208"/>
      <c r="ENT123" s="208"/>
      <c r="ENU123" s="208"/>
      <c r="ENV123" s="208"/>
      <c r="ENW123" s="208"/>
      <c r="ENX123" s="208"/>
      <c r="ENY123" s="208"/>
      <c r="ENZ123" s="208"/>
      <c r="EOA123" s="208"/>
      <c r="EOB123" s="208"/>
      <c r="EOC123" s="208"/>
      <c r="EOD123" s="208"/>
      <c r="EOE123" s="208"/>
      <c r="EOF123" s="208"/>
      <c r="EOG123" s="208"/>
      <c r="EOH123" s="208"/>
      <c r="EOI123" s="208"/>
      <c r="EOJ123" s="208"/>
      <c r="EOK123" s="208"/>
      <c r="EOL123" s="208"/>
      <c r="EOM123" s="208"/>
      <c r="EON123" s="208"/>
      <c r="EOO123" s="208"/>
      <c r="EOP123" s="208"/>
      <c r="EOQ123" s="208"/>
      <c r="EOR123" s="208"/>
      <c r="EOS123" s="208"/>
      <c r="EOT123" s="208"/>
      <c r="EOU123" s="208"/>
      <c r="EOV123" s="208"/>
      <c r="EOW123" s="208"/>
      <c r="EOX123" s="208"/>
      <c r="EOY123" s="208"/>
      <c r="EOZ123" s="208"/>
      <c r="EPA123" s="208"/>
      <c r="EPB123" s="208"/>
      <c r="EPC123" s="208"/>
      <c r="EPD123" s="208"/>
      <c r="EPE123" s="208"/>
      <c r="EPF123" s="208"/>
      <c r="EPG123" s="208"/>
      <c r="EPH123" s="208"/>
      <c r="EPI123" s="208"/>
      <c r="EPJ123" s="208"/>
      <c r="EPK123" s="208"/>
      <c r="EPL123" s="208"/>
      <c r="EPM123" s="208"/>
      <c r="EPN123" s="208"/>
      <c r="EPO123" s="208"/>
      <c r="EPP123" s="208"/>
      <c r="EPQ123" s="208"/>
      <c r="EPR123" s="208"/>
      <c r="EPS123" s="208"/>
      <c r="EPT123" s="208"/>
      <c r="EPU123" s="208"/>
      <c r="EPV123" s="208"/>
      <c r="EPW123" s="208"/>
      <c r="EPX123" s="208"/>
      <c r="EPY123" s="208"/>
      <c r="EPZ123" s="208"/>
      <c r="EQA123" s="208"/>
      <c r="EQB123" s="208"/>
      <c r="EQC123" s="208"/>
      <c r="EQD123" s="208"/>
      <c r="EQE123" s="208"/>
      <c r="EQF123" s="208"/>
      <c r="EQG123" s="208"/>
      <c r="EQH123" s="208"/>
      <c r="EQI123" s="208"/>
      <c r="EQJ123" s="208"/>
      <c r="EQK123" s="208"/>
      <c r="EQL123" s="208"/>
      <c r="EQM123" s="208"/>
      <c r="EQN123" s="208"/>
      <c r="EQO123" s="208"/>
      <c r="EQP123" s="208"/>
      <c r="EQQ123" s="208"/>
      <c r="EQR123" s="208"/>
      <c r="EQS123" s="208"/>
      <c r="EQT123" s="208"/>
      <c r="EQU123" s="208"/>
      <c r="EQV123" s="208"/>
      <c r="EQW123" s="208"/>
      <c r="EQX123" s="208"/>
      <c r="EQY123" s="208"/>
      <c r="EQZ123" s="208"/>
      <c r="ERA123" s="208"/>
      <c r="ERB123" s="208"/>
      <c r="ERC123" s="208"/>
      <c r="ERD123" s="208"/>
      <c r="ERE123" s="208"/>
      <c r="ERF123" s="208"/>
      <c r="ERG123" s="208"/>
      <c r="ERH123" s="208"/>
      <c r="ERI123" s="208"/>
      <c r="ERJ123" s="208"/>
      <c r="ERK123" s="208"/>
      <c r="ERL123" s="208"/>
      <c r="ERM123" s="208"/>
      <c r="ERN123" s="208"/>
      <c r="ERO123" s="208"/>
      <c r="ERP123" s="208"/>
      <c r="ERQ123" s="208"/>
      <c r="ERR123" s="208"/>
      <c r="ERS123" s="208"/>
      <c r="ERT123" s="208"/>
      <c r="ERU123" s="208"/>
      <c r="ERV123" s="208"/>
      <c r="ERW123" s="208"/>
      <c r="ERX123" s="208"/>
      <c r="ERY123" s="208"/>
      <c r="ERZ123" s="208"/>
      <c r="ESA123" s="208"/>
      <c r="ESB123" s="208"/>
      <c r="ESC123" s="208"/>
      <c r="ESD123" s="208"/>
      <c r="ESE123" s="208"/>
      <c r="ESF123" s="208"/>
      <c r="ESG123" s="208"/>
      <c r="ESH123" s="208"/>
      <c r="ESI123" s="208"/>
      <c r="ESJ123" s="208"/>
      <c r="ESK123" s="208"/>
      <c r="ESL123" s="208"/>
      <c r="ESM123" s="208"/>
      <c r="ESN123" s="208"/>
      <c r="ESO123" s="208"/>
      <c r="ESP123" s="208"/>
      <c r="ESQ123" s="208"/>
      <c r="ESR123" s="208"/>
      <c r="ESS123" s="208"/>
      <c r="EST123" s="208"/>
      <c r="ESU123" s="208"/>
      <c r="ESV123" s="208"/>
      <c r="ESW123" s="208"/>
      <c r="ESX123" s="208"/>
      <c r="ESY123" s="208"/>
      <c r="ESZ123" s="208"/>
      <c r="ETA123" s="208"/>
      <c r="ETB123" s="208"/>
      <c r="ETC123" s="208"/>
      <c r="ETD123" s="208"/>
      <c r="ETE123" s="208"/>
      <c r="ETF123" s="208"/>
      <c r="ETG123" s="208"/>
      <c r="ETH123" s="208"/>
      <c r="ETI123" s="208"/>
      <c r="ETJ123" s="208"/>
      <c r="ETK123" s="208"/>
      <c r="ETL123" s="208"/>
      <c r="ETM123" s="208"/>
      <c r="ETN123" s="208"/>
      <c r="ETO123" s="208"/>
      <c r="ETP123" s="208"/>
      <c r="ETQ123" s="208"/>
      <c r="ETR123" s="208"/>
      <c r="ETS123" s="208"/>
      <c r="ETT123" s="208"/>
      <c r="ETU123" s="208"/>
      <c r="ETV123" s="208"/>
      <c r="ETW123" s="208"/>
      <c r="ETX123" s="208"/>
      <c r="ETY123" s="208"/>
      <c r="ETZ123" s="208"/>
      <c r="EUA123" s="208"/>
      <c r="EUB123" s="208"/>
      <c r="EUC123" s="208"/>
      <c r="EUD123" s="208"/>
      <c r="EUE123" s="208"/>
      <c r="EUF123" s="208"/>
      <c r="EUG123" s="208"/>
      <c r="EUH123" s="208"/>
      <c r="EUI123" s="208"/>
      <c r="EUJ123" s="208"/>
      <c r="EUK123" s="208"/>
      <c r="EUL123" s="208"/>
      <c r="EUM123" s="208"/>
      <c r="EUN123" s="208"/>
      <c r="EUO123" s="208"/>
      <c r="EUP123" s="208"/>
      <c r="EUQ123" s="208"/>
      <c r="EUR123" s="208"/>
      <c r="EUS123" s="208"/>
      <c r="EUT123" s="208"/>
      <c r="EUU123" s="208"/>
      <c r="EUV123" s="208"/>
      <c r="EUW123" s="208"/>
      <c r="EUX123" s="208"/>
      <c r="EUY123" s="208"/>
      <c r="EUZ123" s="208"/>
      <c r="EVA123" s="208"/>
      <c r="EVB123" s="208"/>
      <c r="EVC123" s="208"/>
      <c r="EVD123" s="208"/>
      <c r="EVE123" s="208"/>
      <c r="EVF123" s="208"/>
      <c r="EVG123" s="208"/>
      <c r="EVH123" s="208"/>
      <c r="EVI123" s="208"/>
      <c r="EVJ123" s="208"/>
      <c r="EVK123" s="208"/>
      <c r="EVL123" s="208"/>
      <c r="EVM123" s="208"/>
      <c r="EVN123" s="208"/>
      <c r="EVO123" s="208"/>
      <c r="EVP123" s="208"/>
      <c r="EVQ123" s="208"/>
      <c r="EVR123" s="208"/>
      <c r="EVS123" s="208"/>
      <c r="EVT123" s="208"/>
      <c r="EVU123" s="208"/>
      <c r="EVV123" s="208"/>
      <c r="EVW123" s="208"/>
      <c r="EVX123" s="208"/>
      <c r="EVY123" s="208"/>
      <c r="EVZ123" s="208"/>
      <c r="EWA123" s="208"/>
      <c r="EWB123" s="208"/>
      <c r="EWC123" s="208"/>
      <c r="EWD123" s="208"/>
      <c r="EWE123" s="208"/>
      <c r="EWF123" s="208"/>
      <c r="EWG123" s="208"/>
      <c r="EWH123" s="208"/>
      <c r="EWI123" s="208"/>
      <c r="EWJ123" s="208"/>
      <c r="EWK123" s="208"/>
      <c r="EWL123" s="208"/>
      <c r="EWM123" s="208"/>
      <c r="EWN123" s="208"/>
      <c r="EWO123" s="208"/>
      <c r="EWP123" s="208"/>
      <c r="EWQ123" s="208"/>
      <c r="EWR123" s="208"/>
      <c r="EWS123" s="208"/>
      <c r="EWT123" s="208"/>
      <c r="EWU123" s="208"/>
      <c r="EWV123" s="208"/>
      <c r="EWW123" s="208"/>
      <c r="EWX123" s="208"/>
      <c r="EWY123" s="208"/>
      <c r="EWZ123" s="208"/>
      <c r="EXA123" s="208"/>
      <c r="EXB123" s="208"/>
      <c r="EXC123" s="208"/>
      <c r="EXD123" s="208"/>
      <c r="EXE123" s="208"/>
      <c r="EXF123" s="208"/>
      <c r="EXG123" s="208"/>
      <c r="EXH123" s="208"/>
      <c r="EXI123" s="208"/>
      <c r="EXJ123" s="208"/>
      <c r="EXK123" s="208"/>
      <c r="EXL123" s="208"/>
      <c r="EXM123" s="208"/>
      <c r="EXN123" s="208"/>
      <c r="EXO123" s="208"/>
      <c r="EXP123" s="208"/>
      <c r="EXQ123" s="208"/>
      <c r="EXR123" s="208"/>
      <c r="EXS123" s="208"/>
      <c r="EXT123" s="208"/>
      <c r="EXU123" s="208"/>
      <c r="EXV123" s="208"/>
      <c r="EXW123" s="208"/>
      <c r="EXX123" s="208"/>
      <c r="EXY123" s="208"/>
      <c r="EXZ123" s="208"/>
      <c r="EYA123" s="208"/>
      <c r="EYB123" s="208"/>
      <c r="EYC123" s="208"/>
      <c r="EYD123" s="208"/>
      <c r="EYE123" s="208"/>
      <c r="EYF123" s="208"/>
      <c r="EYG123" s="208"/>
      <c r="EYH123" s="208"/>
      <c r="EYI123" s="208"/>
      <c r="EYJ123" s="208"/>
      <c r="EYK123" s="208"/>
      <c r="EYL123" s="208"/>
      <c r="EYM123" s="208"/>
      <c r="EYN123" s="208"/>
      <c r="EYO123" s="208"/>
      <c r="EYP123" s="208"/>
      <c r="EYQ123" s="208"/>
      <c r="EYR123" s="208"/>
      <c r="EYS123" s="208"/>
      <c r="EYT123" s="208"/>
      <c r="EYU123" s="208"/>
      <c r="EYV123" s="208"/>
      <c r="EYW123" s="208"/>
      <c r="EYX123" s="208"/>
      <c r="EYY123" s="208"/>
      <c r="EYZ123" s="208"/>
      <c r="EZA123" s="208"/>
      <c r="EZB123" s="208"/>
      <c r="EZC123" s="208"/>
      <c r="EZD123" s="208"/>
      <c r="EZE123" s="208"/>
      <c r="EZF123" s="208"/>
      <c r="EZG123" s="208"/>
      <c r="EZH123" s="208"/>
      <c r="EZI123" s="208"/>
      <c r="EZJ123" s="208"/>
      <c r="EZK123" s="208"/>
      <c r="EZL123" s="208"/>
      <c r="EZM123" s="208"/>
      <c r="EZN123" s="208"/>
      <c r="EZO123" s="208"/>
      <c r="EZP123" s="208"/>
      <c r="EZQ123" s="208"/>
      <c r="EZR123" s="208"/>
      <c r="EZS123" s="208"/>
      <c r="EZT123" s="208"/>
      <c r="EZU123" s="208"/>
      <c r="EZV123" s="208"/>
      <c r="EZW123" s="208"/>
      <c r="EZX123" s="208"/>
      <c r="EZY123" s="208"/>
      <c r="EZZ123" s="208"/>
      <c r="FAA123" s="208"/>
      <c r="FAB123" s="208"/>
      <c r="FAC123" s="208"/>
      <c r="FAD123" s="208"/>
      <c r="FAE123" s="208"/>
      <c r="FAF123" s="208"/>
      <c r="FAG123" s="208"/>
      <c r="FAH123" s="208"/>
      <c r="FAI123" s="208"/>
      <c r="FAJ123" s="208"/>
      <c r="FAK123" s="208"/>
      <c r="FAL123" s="208"/>
      <c r="FAM123" s="208"/>
      <c r="FAN123" s="208"/>
      <c r="FAO123" s="208"/>
      <c r="FAP123" s="208"/>
      <c r="FAQ123" s="208"/>
      <c r="FAR123" s="208"/>
      <c r="FAS123" s="208"/>
      <c r="FAT123" s="208"/>
      <c r="FAU123" s="208"/>
      <c r="FAV123" s="208"/>
      <c r="FAW123" s="208"/>
      <c r="FAX123" s="208"/>
      <c r="FAY123" s="208"/>
      <c r="FAZ123" s="208"/>
      <c r="FBA123" s="208"/>
      <c r="FBB123" s="208"/>
      <c r="FBC123" s="208"/>
      <c r="FBD123" s="208"/>
      <c r="FBE123" s="208"/>
      <c r="FBF123" s="208"/>
      <c r="FBG123" s="208"/>
      <c r="FBH123" s="208"/>
      <c r="FBI123" s="208"/>
      <c r="FBJ123" s="208"/>
      <c r="FBK123" s="208"/>
      <c r="FBL123" s="208"/>
      <c r="FBM123" s="208"/>
      <c r="FBN123" s="208"/>
      <c r="FBO123" s="208"/>
      <c r="FBP123" s="208"/>
      <c r="FBQ123" s="208"/>
      <c r="FBR123" s="208"/>
      <c r="FBS123" s="208"/>
      <c r="FBT123" s="208"/>
      <c r="FBU123" s="208"/>
      <c r="FBV123" s="208"/>
      <c r="FBW123" s="208"/>
      <c r="FBX123" s="208"/>
      <c r="FBY123" s="208"/>
      <c r="FBZ123" s="208"/>
      <c r="FCA123" s="208"/>
      <c r="FCB123" s="208"/>
      <c r="FCC123" s="208"/>
      <c r="FCD123" s="208"/>
      <c r="FCE123" s="208"/>
      <c r="FCF123" s="208"/>
      <c r="FCG123" s="208"/>
      <c r="FCH123" s="208"/>
      <c r="FCI123" s="208"/>
      <c r="FCJ123" s="208"/>
      <c r="FCK123" s="208"/>
      <c r="FCL123" s="208"/>
      <c r="FCM123" s="208"/>
      <c r="FCN123" s="208"/>
      <c r="FCO123" s="208"/>
      <c r="FCP123" s="208"/>
      <c r="FCQ123" s="208"/>
      <c r="FCR123" s="208"/>
      <c r="FCS123" s="208"/>
      <c r="FCT123" s="208"/>
      <c r="FCU123" s="208"/>
      <c r="FCV123" s="208"/>
      <c r="FCW123" s="208"/>
      <c r="FCX123" s="208"/>
      <c r="FCY123" s="208"/>
      <c r="FCZ123" s="208"/>
      <c r="FDA123" s="208"/>
      <c r="FDB123" s="208"/>
      <c r="FDC123" s="208"/>
      <c r="FDD123" s="208"/>
      <c r="FDE123" s="208"/>
      <c r="FDF123" s="208"/>
      <c r="FDG123" s="208"/>
      <c r="FDH123" s="208"/>
      <c r="FDI123" s="208"/>
      <c r="FDJ123" s="208"/>
      <c r="FDK123" s="208"/>
      <c r="FDL123" s="208"/>
      <c r="FDM123" s="208"/>
      <c r="FDN123" s="208"/>
      <c r="FDO123" s="208"/>
      <c r="FDP123" s="208"/>
      <c r="FDQ123" s="208"/>
      <c r="FDR123" s="208"/>
      <c r="FDS123" s="208"/>
      <c r="FDT123" s="208"/>
      <c r="FDU123" s="208"/>
      <c r="FDV123" s="208"/>
      <c r="FDW123" s="208"/>
      <c r="FDX123" s="208"/>
      <c r="FDY123" s="208"/>
      <c r="FDZ123" s="208"/>
      <c r="FEA123" s="208"/>
      <c r="FEB123" s="208"/>
      <c r="FEC123" s="208"/>
      <c r="FED123" s="208"/>
      <c r="FEE123" s="208"/>
      <c r="FEF123" s="208"/>
      <c r="FEG123" s="208"/>
      <c r="FEH123" s="208"/>
      <c r="FEI123" s="208"/>
      <c r="FEJ123" s="208"/>
      <c r="FEK123" s="208"/>
      <c r="FEL123" s="208"/>
      <c r="FEM123" s="208"/>
      <c r="FEN123" s="208"/>
      <c r="FEO123" s="208"/>
      <c r="FEP123" s="208"/>
      <c r="FEQ123" s="208"/>
      <c r="FER123" s="208"/>
      <c r="FES123" s="208"/>
      <c r="FET123" s="208"/>
      <c r="FEU123" s="208"/>
      <c r="FEV123" s="208"/>
      <c r="FEW123" s="208"/>
      <c r="FEX123" s="208"/>
      <c r="FEY123" s="208"/>
      <c r="FEZ123" s="208"/>
      <c r="FFA123" s="208"/>
      <c r="FFB123" s="208"/>
      <c r="FFC123" s="208"/>
      <c r="FFD123" s="208"/>
      <c r="FFE123" s="208"/>
      <c r="FFF123" s="208"/>
      <c r="FFG123" s="208"/>
      <c r="FFH123" s="208"/>
      <c r="FFI123" s="208"/>
      <c r="FFJ123" s="208"/>
      <c r="FFK123" s="208"/>
      <c r="FFL123" s="208"/>
      <c r="FFM123" s="208"/>
      <c r="FFN123" s="208"/>
      <c r="FFO123" s="208"/>
      <c r="FFP123" s="208"/>
      <c r="FFQ123" s="208"/>
      <c r="FFR123" s="208"/>
      <c r="FFS123" s="208"/>
      <c r="FFT123" s="208"/>
      <c r="FFU123" s="208"/>
      <c r="FFV123" s="208"/>
      <c r="FFW123" s="208"/>
      <c r="FFX123" s="208"/>
      <c r="FFY123" s="208"/>
      <c r="FFZ123" s="208"/>
      <c r="FGA123" s="208"/>
      <c r="FGB123" s="208"/>
      <c r="FGC123" s="208"/>
      <c r="FGD123" s="208"/>
      <c r="FGE123" s="208"/>
      <c r="FGF123" s="208"/>
      <c r="FGG123" s="208"/>
      <c r="FGH123" s="208"/>
      <c r="FGI123" s="208"/>
      <c r="FGJ123" s="208"/>
      <c r="FGK123" s="208"/>
      <c r="FGL123" s="208"/>
      <c r="FGM123" s="208"/>
      <c r="FGN123" s="208"/>
      <c r="FGO123" s="208"/>
      <c r="FGP123" s="208"/>
      <c r="FGQ123" s="208"/>
      <c r="FGR123" s="208"/>
      <c r="FGS123" s="208"/>
      <c r="FGT123" s="208"/>
      <c r="FGU123" s="208"/>
      <c r="FGV123" s="208"/>
      <c r="FGW123" s="208"/>
      <c r="FGX123" s="208"/>
      <c r="FGY123" s="208"/>
      <c r="FGZ123" s="208"/>
      <c r="FHA123" s="208"/>
      <c r="FHB123" s="208"/>
      <c r="FHC123" s="208"/>
      <c r="FHD123" s="208"/>
      <c r="FHE123" s="208"/>
      <c r="FHF123" s="208"/>
      <c r="FHG123" s="208"/>
      <c r="FHH123" s="208"/>
      <c r="FHI123" s="208"/>
      <c r="FHJ123" s="208"/>
      <c r="FHK123" s="208"/>
      <c r="FHL123" s="208"/>
      <c r="FHM123" s="208"/>
      <c r="FHN123" s="208"/>
      <c r="FHO123" s="208"/>
      <c r="FHP123" s="208"/>
      <c r="FHQ123" s="208"/>
      <c r="FHR123" s="208"/>
      <c r="FHS123" s="208"/>
      <c r="FHT123" s="208"/>
      <c r="FHU123" s="208"/>
      <c r="FHV123" s="208"/>
      <c r="FHW123" s="208"/>
      <c r="FHX123" s="208"/>
      <c r="FHY123" s="208"/>
      <c r="FHZ123" s="208"/>
      <c r="FIA123" s="208"/>
      <c r="FIB123" s="208"/>
      <c r="FIC123" s="208"/>
      <c r="FID123" s="208"/>
      <c r="FIE123" s="208"/>
      <c r="FIF123" s="208"/>
      <c r="FIG123" s="208"/>
      <c r="FIH123" s="208"/>
      <c r="FII123" s="208"/>
      <c r="FIJ123" s="208"/>
      <c r="FIK123" s="208"/>
      <c r="FIL123" s="208"/>
      <c r="FIM123" s="208"/>
      <c r="FIN123" s="208"/>
      <c r="FIO123" s="208"/>
      <c r="FIP123" s="208"/>
      <c r="FIQ123" s="208"/>
      <c r="FIR123" s="208"/>
      <c r="FIS123" s="208"/>
      <c r="FIT123" s="208"/>
      <c r="FIU123" s="208"/>
      <c r="FIV123" s="208"/>
      <c r="FIW123" s="208"/>
      <c r="FIX123" s="208"/>
      <c r="FIY123" s="208"/>
      <c r="FIZ123" s="208"/>
      <c r="FJA123" s="208"/>
      <c r="FJB123" s="208"/>
      <c r="FJC123" s="208"/>
      <c r="FJD123" s="208"/>
      <c r="FJE123" s="208"/>
      <c r="FJF123" s="208"/>
      <c r="FJG123" s="208"/>
      <c r="FJH123" s="208"/>
      <c r="FJI123" s="208"/>
      <c r="FJJ123" s="208"/>
      <c r="FJK123" s="208"/>
      <c r="FJL123" s="208"/>
      <c r="FJM123" s="208"/>
      <c r="FJN123" s="208"/>
      <c r="FJO123" s="208"/>
      <c r="FJP123" s="208"/>
      <c r="FJQ123" s="208"/>
      <c r="FJR123" s="208"/>
      <c r="FJS123" s="208"/>
      <c r="FJT123" s="208"/>
      <c r="FJU123" s="208"/>
      <c r="FJV123" s="208"/>
      <c r="FJW123" s="208"/>
      <c r="FJX123" s="208"/>
      <c r="FJY123" s="208"/>
      <c r="FJZ123" s="208"/>
      <c r="FKA123" s="208"/>
      <c r="FKB123" s="208"/>
      <c r="FKC123" s="208"/>
      <c r="FKD123" s="208"/>
      <c r="FKE123" s="208"/>
      <c r="FKF123" s="208"/>
      <c r="FKG123" s="208"/>
      <c r="FKH123" s="208"/>
      <c r="FKI123" s="208"/>
      <c r="FKJ123" s="208"/>
      <c r="FKK123" s="208"/>
      <c r="FKL123" s="208"/>
      <c r="FKM123" s="208"/>
      <c r="FKN123" s="208"/>
      <c r="FKO123" s="208"/>
      <c r="FKP123" s="208"/>
      <c r="FKQ123" s="208"/>
      <c r="FKR123" s="208"/>
      <c r="FKS123" s="208"/>
      <c r="FKT123" s="208"/>
      <c r="FKU123" s="208"/>
      <c r="FKV123" s="208"/>
      <c r="FKW123" s="208"/>
      <c r="FKX123" s="208"/>
      <c r="FKY123" s="208"/>
      <c r="FKZ123" s="208"/>
      <c r="FLA123" s="208"/>
      <c r="FLB123" s="208"/>
      <c r="FLC123" s="208"/>
      <c r="FLD123" s="208"/>
      <c r="FLE123" s="208"/>
      <c r="FLF123" s="208"/>
      <c r="FLG123" s="208"/>
      <c r="FLH123" s="208"/>
      <c r="FLI123" s="208"/>
      <c r="FLJ123" s="208"/>
      <c r="FLK123" s="208"/>
      <c r="FLL123" s="208"/>
      <c r="FLM123" s="208"/>
      <c r="FLN123" s="208"/>
      <c r="FLO123" s="208"/>
      <c r="FLP123" s="208"/>
      <c r="FLQ123" s="208"/>
      <c r="FLR123" s="208"/>
      <c r="FLS123" s="208"/>
      <c r="FLT123" s="208"/>
      <c r="FLU123" s="208"/>
      <c r="FLV123" s="208"/>
      <c r="FLW123" s="208"/>
      <c r="FLX123" s="208"/>
      <c r="FLY123" s="208"/>
      <c r="FLZ123" s="208"/>
      <c r="FMA123" s="208"/>
      <c r="FMB123" s="208"/>
      <c r="FMC123" s="208"/>
      <c r="FMD123" s="208"/>
      <c r="FME123" s="208"/>
      <c r="FMF123" s="208"/>
      <c r="FMG123" s="208"/>
      <c r="FMH123" s="208"/>
      <c r="FMI123" s="208"/>
      <c r="FMJ123" s="208"/>
      <c r="FMK123" s="208"/>
      <c r="FML123" s="208"/>
      <c r="FMM123" s="208"/>
      <c r="FMN123" s="208"/>
      <c r="FMO123" s="208"/>
      <c r="FMP123" s="208"/>
      <c r="FMQ123" s="208"/>
      <c r="FMR123" s="208"/>
      <c r="FMS123" s="208"/>
      <c r="FMT123" s="208"/>
      <c r="FMU123" s="208"/>
      <c r="FMV123" s="208"/>
      <c r="FMW123" s="208"/>
      <c r="FMX123" s="208"/>
      <c r="FMY123" s="208"/>
      <c r="FMZ123" s="208"/>
      <c r="FNA123" s="208"/>
      <c r="FNB123" s="208"/>
      <c r="FNC123" s="208"/>
      <c r="FND123" s="208"/>
      <c r="FNE123" s="208"/>
      <c r="FNF123" s="208"/>
      <c r="FNG123" s="208"/>
      <c r="FNH123" s="208"/>
      <c r="FNI123" s="208"/>
      <c r="FNJ123" s="208"/>
      <c r="FNK123" s="208"/>
      <c r="FNL123" s="208"/>
      <c r="FNM123" s="208"/>
      <c r="FNN123" s="208"/>
      <c r="FNO123" s="208"/>
      <c r="FNP123" s="208"/>
      <c r="FNQ123" s="208"/>
      <c r="FNR123" s="208"/>
      <c r="FNS123" s="208"/>
      <c r="FNT123" s="208"/>
      <c r="FNU123" s="208"/>
      <c r="FNV123" s="208"/>
      <c r="FNW123" s="208"/>
      <c r="FNX123" s="208"/>
      <c r="FNY123" s="208"/>
      <c r="FNZ123" s="208"/>
      <c r="FOA123" s="208"/>
      <c r="FOB123" s="208"/>
      <c r="FOC123" s="208"/>
      <c r="FOD123" s="208"/>
      <c r="FOE123" s="208"/>
      <c r="FOF123" s="208"/>
      <c r="FOG123" s="208"/>
      <c r="FOH123" s="208"/>
      <c r="FOI123" s="208"/>
      <c r="FOJ123" s="208"/>
      <c r="FOK123" s="208"/>
      <c r="FOL123" s="208"/>
      <c r="FOM123" s="208"/>
      <c r="FON123" s="208"/>
      <c r="FOO123" s="208"/>
      <c r="FOP123" s="208"/>
      <c r="FOQ123" s="208"/>
      <c r="FOR123" s="208"/>
      <c r="FOS123" s="208"/>
      <c r="FOT123" s="208"/>
      <c r="FOU123" s="208"/>
      <c r="FOV123" s="208"/>
      <c r="FOW123" s="208"/>
      <c r="FOX123" s="208"/>
      <c r="FOY123" s="208"/>
      <c r="FOZ123" s="208"/>
      <c r="FPA123" s="208"/>
      <c r="FPB123" s="208"/>
      <c r="FPC123" s="208"/>
      <c r="FPD123" s="208"/>
      <c r="FPE123" s="208"/>
      <c r="FPF123" s="208"/>
      <c r="FPG123" s="208"/>
      <c r="FPH123" s="208"/>
      <c r="FPI123" s="208"/>
      <c r="FPJ123" s="208"/>
      <c r="FPK123" s="208"/>
      <c r="FPL123" s="208"/>
      <c r="FPM123" s="208"/>
      <c r="FPN123" s="208"/>
      <c r="FPO123" s="208"/>
      <c r="FPP123" s="208"/>
      <c r="FPQ123" s="208"/>
      <c r="FPR123" s="208"/>
      <c r="FPS123" s="208"/>
      <c r="FPT123" s="208"/>
      <c r="FPU123" s="208"/>
      <c r="FPV123" s="208"/>
      <c r="FPW123" s="208"/>
      <c r="FPX123" s="208"/>
      <c r="FPY123" s="208"/>
      <c r="FPZ123" s="208"/>
      <c r="FQA123" s="208"/>
      <c r="FQB123" s="208"/>
      <c r="FQC123" s="208"/>
      <c r="FQD123" s="208"/>
      <c r="FQE123" s="208"/>
      <c r="FQF123" s="208"/>
      <c r="FQG123" s="208"/>
      <c r="FQH123" s="208"/>
      <c r="FQI123" s="208"/>
      <c r="FQJ123" s="208"/>
      <c r="FQK123" s="208"/>
      <c r="FQL123" s="208"/>
      <c r="FQM123" s="208"/>
      <c r="FQN123" s="208"/>
      <c r="FQO123" s="208"/>
      <c r="FQP123" s="208"/>
      <c r="FQQ123" s="208"/>
      <c r="FQR123" s="208"/>
      <c r="FQS123" s="208"/>
      <c r="FQT123" s="208"/>
      <c r="FQU123" s="208"/>
      <c r="FQV123" s="208"/>
      <c r="FQW123" s="208"/>
      <c r="FQX123" s="208"/>
      <c r="FQY123" s="208"/>
      <c r="FQZ123" s="208"/>
      <c r="FRA123" s="208"/>
      <c r="FRB123" s="208"/>
      <c r="FRC123" s="208"/>
      <c r="FRD123" s="208"/>
      <c r="FRE123" s="208"/>
      <c r="FRF123" s="208"/>
      <c r="FRG123" s="208"/>
      <c r="FRH123" s="208"/>
      <c r="FRI123" s="208"/>
      <c r="FRJ123" s="208"/>
      <c r="FRK123" s="208"/>
      <c r="FRL123" s="208"/>
      <c r="FRM123" s="208"/>
      <c r="FRN123" s="208"/>
      <c r="FRO123" s="208"/>
      <c r="FRP123" s="208"/>
      <c r="FRQ123" s="208"/>
      <c r="FRR123" s="208"/>
      <c r="FRS123" s="208"/>
      <c r="FRT123" s="208"/>
      <c r="FRU123" s="208"/>
      <c r="FRV123" s="208"/>
      <c r="FRW123" s="208"/>
      <c r="FRX123" s="208"/>
      <c r="FRY123" s="208"/>
      <c r="FRZ123" s="208"/>
      <c r="FSA123" s="208"/>
      <c r="FSB123" s="208"/>
      <c r="FSC123" s="208"/>
      <c r="FSD123" s="208"/>
      <c r="FSE123" s="208"/>
      <c r="FSF123" s="208"/>
      <c r="FSG123" s="208"/>
      <c r="FSH123" s="208"/>
      <c r="FSI123" s="208"/>
      <c r="FSJ123" s="208"/>
      <c r="FSK123" s="208"/>
      <c r="FSL123" s="208"/>
      <c r="FSM123" s="208"/>
      <c r="FSN123" s="208"/>
      <c r="FSO123" s="208"/>
      <c r="FSP123" s="208"/>
      <c r="FSQ123" s="208"/>
      <c r="FSR123" s="208"/>
      <c r="FSS123" s="208"/>
      <c r="FST123" s="208"/>
      <c r="FSU123" s="208"/>
      <c r="FSV123" s="208"/>
      <c r="FSW123" s="208"/>
      <c r="FSX123" s="208"/>
      <c r="FSY123" s="208"/>
      <c r="FSZ123" s="208"/>
      <c r="FTA123" s="208"/>
      <c r="FTB123" s="208"/>
      <c r="FTC123" s="208"/>
      <c r="FTD123" s="208"/>
      <c r="FTE123" s="208"/>
      <c r="FTF123" s="208"/>
      <c r="FTG123" s="208"/>
      <c r="FTH123" s="208"/>
      <c r="FTI123" s="208"/>
      <c r="FTJ123" s="208"/>
      <c r="FTK123" s="208"/>
      <c r="FTL123" s="208"/>
      <c r="FTM123" s="208"/>
      <c r="FTN123" s="208"/>
      <c r="FTO123" s="208"/>
      <c r="FTP123" s="208"/>
      <c r="FTQ123" s="208"/>
      <c r="FTR123" s="208"/>
      <c r="FTS123" s="208"/>
      <c r="FTT123" s="208"/>
      <c r="FTU123" s="208"/>
      <c r="FTV123" s="208"/>
      <c r="FTW123" s="208"/>
      <c r="FTX123" s="208"/>
      <c r="FTY123" s="208"/>
      <c r="FTZ123" s="208"/>
      <c r="FUA123" s="208"/>
      <c r="FUB123" s="208"/>
      <c r="FUC123" s="208"/>
      <c r="FUD123" s="208"/>
      <c r="FUE123" s="208"/>
      <c r="FUF123" s="208"/>
      <c r="FUG123" s="208"/>
      <c r="FUH123" s="208"/>
      <c r="FUI123" s="208"/>
      <c r="FUJ123" s="208"/>
      <c r="FUK123" s="208"/>
      <c r="FUL123" s="208"/>
      <c r="FUM123" s="208"/>
      <c r="FUN123" s="208"/>
      <c r="FUO123" s="208"/>
      <c r="FUP123" s="208"/>
      <c r="FUQ123" s="208"/>
      <c r="FUR123" s="208"/>
      <c r="FUS123" s="208"/>
      <c r="FUT123" s="208"/>
      <c r="FUU123" s="208"/>
      <c r="FUV123" s="208"/>
      <c r="FUW123" s="208"/>
      <c r="FUX123" s="208"/>
      <c r="FUY123" s="208"/>
      <c r="FUZ123" s="208"/>
      <c r="FVA123" s="208"/>
      <c r="FVB123" s="208"/>
      <c r="FVC123" s="208"/>
      <c r="FVD123" s="208"/>
      <c r="FVE123" s="208"/>
      <c r="FVF123" s="208"/>
      <c r="FVG123" s="208"/>
      <c r="FVH123" s="208"/>
      <c r="FVI123" s="208"/>
      <c r="FVJ123" s="208"/>
      <c r="FVK123" s="208"/>
      <c r="FVL123" s="208"/>
      <c r="FVM123" s="208"/>
      <c r="FVN123" s="208"/>
      <c r="FVO123" s="208"/>
      <c r="FVP123" s="208"/>
      <c r="FVQ123" s="208"/>
      <c r="FVR123" s="208"/>
      <c r="FVS123" s="208"/>
      <c r="FVT123" s="208"/>
      <c r="FVU123" s="208"/>
      <c r="FVV123" s="208"/>
      <c r="FVW123" s="208"/>
      <c r="FVX123" s="208"/>
      <c r="FVY123" s="208"/>
      <c r="FVZ123" s="208"/>
      <c r="FWA123" s="208"/>
      <c r="FWB123" s="208"/>
      <c r="FWC123" s="208"/>
      <c r="FWD123" s="208"/>
      <c r="FWE123" s="208"/>
      <c r="FWF123" s="208"/>
      <c r="FWG123" s="208"/>
      <c r="FWH123" s="208"/>
      <c r="FWI123" s="208"/>
      <c r="FWJ123" s="208"/>
      <c r="FWK123" s="208"/>
      <c r="FWL123" s="208"/>
      <c r="FWM123" s="208"/>
      <c r="FWN123" s="208"/>
      <c r="FWO123" s="208"/>
      <c r="FWP123" s="208"/>
      <c r="FWQ123" s="208"/>
      <c r="FWR123" s="208"/>
      <c r="FWS123" s="208"/>
      <c r="FWT123" s="208"/>
      <c r="FWU123" s="208"/>
      <c r="FWV123" s="208"/>
      <c r="FWW123" s="208"/>
      <c r="FWX123" s="208"/>
      <c r="FWY123" s="208"/>
      <c r="FWZ123" s="208"/>
      <c r="FXA123" s="208"/>
      <c r="FXB123" s="208"/>
      <c r="FXC123" s="208"/>
      <c r="FXD123" s="208"/>
      <c r="FXE123" s="208"/>
      <c r="FXF123" s="208"/>
      <c r="FXG123" s="208"/>
      <c r="FXH123" s="208"/>
      <c r="FXI123" s="208"/>
      <c r="FXJ123" s="208"/>
      <c r="FXK123" s="208"/>
      <c r="FXL123" s="208"/>
      <c r="FXM123" s="208"/>
      <c r="FXN123" s="208"/>
      <c r="FXO123" s="208"/>
      <c r="FXP123" s="208"/>
      <c r="FXQ123" s="208"/>
      <c r="FXR123" s="208"/>
      <c r="FXS123" s="208"/>
      <c r="FXT123" s="208"/>
      <c r="FXU123" s="208"/>
      <c r="FXV123" s="208"/>
      <c r="FXW123" s="208"/>
      <c r="FXX123" s="208"/>
      <c r="FXY123" s="208"/>
      <c r="FXZ123" s="208"/>
      <c r="FYA123" s="208"/>
      <c r="FYB123" s="208"/>
      <c r="FYC123" s="208"/>
      <c r="FYD123" s="208"/>
      <c r="FYE123" s="208"/>
      <c r="FYF123" s="208"/>
      <c r="FYG123" s="208"/>
      <c r="FYH123" s="208"/>
      <c r="FYI123" s="208"/>
      <c r="FYJ123" s="208"/>
      <c r="FYK123" s="208"/>
      <c r="FYL123" s="208"/>
      <c r="FYM123" s="208"/>
      <c r="FYN123" s="208"/>
      <c r="FYO123" s="208"/>
      <c r="FYP123" s="208"/>
      <c r="FYQ123" s="208"/>
      <c r="FYR123" s="208"/>
      <c r="FYS123" s="208"/>
      <c r="FYT123" s="208"/>
      <c r="FYU123" s="208"/>
      <c r="FYV123" s="208"/>
      <c r="FYW123" s="208"/>
      <c r="FYX123" s="208"/>
      <c r="FYY123" s="208"/>
      <c r="FYZ123" s="208"/>
      <c r="FZA123" s="208"/>
      <c r="FZB123" s="208"/>
      <c r="FZC123" s="208"/>
      <c r="FZD123" s="208"/>
      <c r="FZE123" s="208"/>
      <c r="FZF123" s="208"/>
      <c r="FZG123" s="208"/>
      <c r="FZH123" s="208"/>
      <c r="FZI123" s="208"/>
      <c r="FZJ123" s="208"/>
      <c r="FZK123" s="208"/>
      <c r="FZL123" s="208"/>
      <c r="FZM123" s="208"/>
      <c r="FZN123" s="208"/>
      <c r="FZO123" s="208"/>
      <c r="FZP123" s="208"/>
      <c r="FZQ123" s="208"/>
      <c r="FZR123" s="208"/>
      <c r="FZS123" s="208"/>
      <c r="FZT123" s="208"/>
      <c r="FZU123" s="208"/>
      <c r="FZV123" s="208"/>
      <c r="FZW123" s="208"/>
      <c r="FZX123" s="208"/>
      <c r="FZY123" s="208"/>
      <c r="FZZ123" s="208"/>
      <c r="GAA123" s="208"/>
      <c r="GAB123" s="208"/>
      <c r="GAC123" s="208"/>
      <c r="GAD123" s="208"/>
      <c r="GAE123" s="208"/>
      <c r="GAF123" s="208"/>
      <c r="GAG123" s="208"/>
      <c r="GAH123" s="208"/>
      <c r="GAI123" s="208"/>
      <c r="GAJ123" s="208"/>
      <c r="GAK123" s="208"/>
      <c r="GAL123" s="208"/>
      <c r="GAM123" s="208"/>
      <c r="GAN123" s="208"/>
      <c r="GAO123" s="208"/>
      <c r="GAP123" s="208"/>
      <c r="GAQ123" s="208"/>
      <c r="GAR123" s="208"/>
      <c r="GAS123" s="208"/>
      <c r="GAT123" s="208"/>
      <c r="GAU123" s="208"/>
      <c r="GAV123" s="208"/>
      <c r="GAW123" s="208"/>
      <c r="GAX123" s="208"/>
      <c r="GAY123" s="208"/>
      <c r="GAZ123" s="208"/>
      <c r="GBA123" s="208"/>
      <c r="GBB123" s="208"/>
      <c r="GBC123" s="208"/>
      <c r="GBD123" s="208"/>
      <c r="GBE123" s="208"/>
      <c r="GBF123" s="208"/>
      <c r="GBG123" s="208"/>
      <c r="GBH123" s="208"/>
      <c r="GBI123" s="208"/>
      <c r="GBJ123" s="208"/>
      <c r="GBK123" s="208"/>
      <c r="GBL123" s="208"/>
      <c r="GBM123" s="208"/>
      <c r="GBN123" s="208"/>
      <c r="GBO123" s="208"/>
      <c r="GBP123" s="208"/>
      <c r="GBQ123" s="208"/>
      <c r="GBR123" s="208"/>
      <c r="GBS123" s="208"/>
      <c r="GBT123" s="208"/>
      <c r="GBU123" s="208"/>
      <c r="GBV123" s="208"/>
      <c r="GBW123" s="208"/>
      <c r="GBX123" s="208"/>
      <c r="GBY123" s="208"/>
      <c r="GBZ123" s="208"/>
      <c r="GCA123" s="208"/>
      <c r="GCB123" s="208"/>
      <c r="GCC123" s="208"/>
      <c r="GCD123" s="208"/>
      <c r="GCE123" s="208"/>
      <c r="GCF123" s="208"/>
      <c r="GCG123" s="208"/>
      <c r="GCH123" s="208"/>
      <c r="GCI123" s="208"/>
      <c r="GCJ123" s="208"/>
      <c r="GCK123" s="208"/>
      <c r="GCL123" s="208"/>
      <c r="GCM123" s="208"/>
      <c r="GCN123" s="208"/>
      <c r="GCO123" s="208"/>
      <c r="GCP123" s="208"/>
      <c r="GCQ123" s="208"/>
      <c r="GCR123" s="208"/>
      <c r="GCS123" s="208"/>
      <c r="GCT123" s="208"/>
      <c r="GCU123" s="208"/>
      <c r="GCV123" s="208"/>
      <c r="GCW123" s="208"/>
      <c r="GCX123" s="208"/>
      <c r="GCY123" s="208"/>
      <c r="GCZ123" s="208"/>
      <c r="GDA123" s="208"/>
      <c r="GDB123" s="208"/>
      <c r="GDC123" s="208"/>
      <c r="GDD123" s="208"/>
      <c r="GDE123" s="208"/>
      <c r="GDF123" s="208"/>
      <c r="GDG123" s="208"/>
      <c r="GDH123" s="208"/>
      <c r="GDI123" s="208"/>
      <c r="GDJ123" s="208"/>
      <c r="GDK123" s="208"/>
      <c r="GDL123" s="208"/>
      <c r="GDM123" s="208"/>
      <c r="GDN123" s="208"/>
      <c r="GDO123" s="208"/>
      <c r="GDP123" s="208"/>
      <c r="GDQ123" s="208"/>
      <c r="GDR123" s="208"/>
      <c r="GDS123" s="208"/>
      <c r="GDT123" s="208"/>
      <c r="GDU123" s="208"/>
      <c r="GDV123" s="208"/>
      <c r="GDW123" s="208"/>
      <c r="GDX123" s="208"/>
      <c r="GDY123" s="208"/>
      <c r="GDZ123" s="208"/>
      <c r="GEA123" s="208"/>
      <c r="GEB123" s="208"/>
      <c r="GEC123" s="208"/>
      <c r="GED123" s="208"/>
      <c r="GEE123" s="208"/>
      <c r="GEF123" s="208"/>
      <c r="GEG123" s="208"/>
      <c r="GEH123" s="208"/>
      <c r="GEI123" s="208"/>
      <c r="GEJ123" s="208"/>
      <c r="GEK123" s="208"/>
      <c r="GEL123" s="208"/>
      <c r="GEM123" s="208"/>
      <c r="GEN123" s="208"/>
      <c r="GEO123" s="208"/>
      <c r="GEP123" s="208"/>
      <c r="GEQ123" s="208"/>
      <c r="GER123" s="208"/>
      <c r="GES123" s="208"/>
      <c r="GET123" s="208"/>
      <c r="GEU123" s="208"/>
      <c r="GEV123" s="208"/>
      <c r="GEW123" s="208"/>
      <c r="GEX123" s="208"/>
      <c r="GEY123" s="208"/>
      <c r="GEZ123" s="208"/>
      <c r="GFA123" s="208"/>
      <c r="GFB123" s="208"/>
      <c r="GFC123" s="208"/>
      <c r="GFD123" s="208"/>
      <c r="GFE123" s="208"/>
      <c r="GFF123" s="208"/>
      <c r="GFG123" s="208"/>
      <c r="GFH123" s="208"/>
      <c r="GFI123" s="208"/>
      <c r="GFJ123" s="208"/>
      <c r="GFK123" s="208"/>
      <c r="GFL123" s="208"/>
      <c r="GFM123" s="208"/>
      <c r="GFN123" s="208"/>
      <c r="GFO123" s="208"/>
      <c r="GFP123" s="208"/>
      <c r="GFQ123" s="208"/>
      <c r="GFR123" s="208"/>
      <c r="GFS123" s="208"/>
      <c r="GFT123" s="208"/>
      <c r="GFU123" s="208"/>
      <c r="GFV123" s="208"/>
      <c r="GFW123" s="208"/>
      <c r="GFX123" s="208"/>
      <c r="GFY123" s="208"/>
      <c r="GFZ123" s="208"/>
      <c r="GGA123" s="208"/>
      <c r="GGB123" s="208"/>
      <c r="GGC123" s="208"/>
      <c r="GGD123" s="208"/>
      <c r="GGE123" s="208"/>
      <c r="GGF123" s="208"/>
      <c r="GGG123" s="208"/>
      <c r="GGH123" s="208"/>
      <c r="GGI123" s="208"/>
      <c r="GGJ123" s="208"/>
      <c r="GGK123" s="208"/>
      <c r="GGL123" s="208"/>
      <c r="GGM123" s="208"/>
      <c r="GGN123" s="208"/>
      <c r="GGO123" s="208"/>
      <c r="GGP123" s="208"/>
      <c r="GGQ123" s="208"/>
      <c r="GGR123" s="208"/>
      <c r="GGS123" s="208"/>
      <c r="GGT123" s="208"/>
      <c r="GGU123" s="208"/>
      <c r="GGV123" s="208"/>
      <c r="GGW123" s="208"/>
      <c r="GGX123" s="208"/>
      <c r="GGY123" s="208"/>
      <c r="GGZ123" s="208"/>
      <c r="GHA123" s="208"/>
      <c r="GHB123" s="208"/>
      <c r="GHC123" s="208"/>
      <c r="GHD123" s="208"/>
      <c r="GHE123" s="208"/>
      <c r="GHF123" s="208"/>
      <c r="GHG123" s="208"/>
      <c r="GHH123" s="208"/>
      <c r="GHI123" s="208"/>
      <c r="GHJ123" s="208"/>
      <c r="GHK123" s="208"/>
      <c r="GHL123" s="208"/>
      <c r="GHM123" s="208"/>
      <c r="GHN123" s="208"/>
      <c r="GHO123" s="208"/>
      <c r="GHP123" s="208"/>
      <c r="GHQ123" s="208"/>
      <c r="GHR123" s="208"/>
      <c r="GHS123" s="208"/>
      <c r="GHT123" s="208"/>
      <c r="GHU123" s="208"/>
      <c r="GHV123" s="208"/>
      <c r="GHW123" s="208"/>
      <c r="GHX123" s="208"/>
      <c r="GHY123" s="208"/>
      <c r="GHZ123" s="208"/>
      <c r="GIA123" s="208"/>
      <c r="GIB123" s="208"/>
      <c r="GIC123" s="208"/>
      <c r="GID123" s="208"/>
      <c r="GIE123" s="208"/>
      <c r="GIF123" s="208"/>
      <c r="GIG123" s="208"/>
      <c r="GIH123" s="208"/>
      <c r="GII123" s="208"/>
      <c r="GIJ123" s="208"/>
      <c r="GIK123" s="208"/>
      <c r="GIL123" s="208"/>
      <c r="GIM123" s="208"/>
      <c r="GIN123" s="208"/>
      <c r="GIO123" s="208"/>
      <c r="GIP123" s="208"/>
      <c r="GIQ123" s="208"/>
      <c r="GIR123" s="208"/>
      <c r="GIS123" s="208"/>
      <c r="GIT123" s="208"/>
      <c r="GIU123" s="208"/>
      <c r="GIV123" s="208"/>
      <c r="GIW123" s="208"/>
      <c r="GIX123" s="208"/>
      <c r="GIY123" s="208"/>
      <c r="GIZ123" s="208"/>
      <c r="GJA123" s="208"/>
      <c r="GJB123" s="208"/>
      <c r="GJC123" s="208"/>
      <c r="GJD123" s="208"/>
      <c r="GJE123" s="208"/>
      <c r="GJF123" s="208"/>
      <c r="GJG123" s="208"/>
      <c r="GJH123" s="208"/>
      <c r="GJI123" s="208"/>
      <c r="GJJ123" s="208"/>
      <c r="GJK123" s="208"/>
      <c r="GJL123" s="208"/>
      <c r="GJM123" s="208"/>
      <c r="GJN123" s="208"/>
      <c r="GJO123" s="208"/>
      <c r="GJP123" s="208"/>
      <c r="GJQ123" s="208"/>
      <c r="GJR123" s="208"/>
      <c r="GJS123" s="208"/>
      <c r="GJT123" s="208"/>
      <c r="GJU123" s="208"/>
      <c r="GJV123" s="208"/>
      <c r="GJW123" s="208"/>
      <c r="GJX123" s="208"/>
      <c r="GJY123" s="208"/>
      <c r="GJZ123" s="208"/>
      <c r="GKA123" s="208"/>
      <c r="GKB123" s="208"/>
      <c r="GKC123" s="208"/>
      <c r="GKD123" s="208"/>
      <c r="GKE123" s="208"/>
      <c r="GKF123" s="208"/>
      <c r="GKG123" s="208"/>
      <c r="GKH123" s="208"/>
      <c r="GKI123" s="208"/>
      <c r="GKJ123" s="208"/>
      <c r="GKK123" s="208"/>
      <c r="GKL123" s="208"/>
      <c r="GKM123" s="208"/>
      <c r="GKN123" s="208"/>
      <c r="GKO123" s="208"/>
      <c r="GKP123" s="208"/>
      <c r="GKQ123" s="208"/>
      <c r="GKR123" s="208"/>
      <c r="GKS123" s="208"/>
      <c r="GKT123" s="208"/>
      <c r="GKU123" s="208"/>
      <c r="GKV123" s="208"/>
      <c r="GKW123" s="208"/>
      <c r="GKX123" s="208"/>
      <c r="GKY123" s="208"/>
      <c r="GKZ123" s="208"/>
      <c r="GLA123" s="208"/>
      <c r="GLB123" s="208"/>
      <c r="GLC123" s="208"/>
      <c r="GLD123" s="208"/>
      <c r="GLE123" s="208"/>
      <c r="GLF123" s="208"/>
      <c r="GLG123" s="208"/>
      <c r="GLH123" s="208"/>
      <c r="GLI123" s="208"/>
      <c r="GLJ123" s="208"/>
      <c r="GLK123" s="208"/>
      <c r="GLL123" s="208"/>
      <c r="GLM123" s="208"/>
      <c r="GLN123" s="208"/>
      <c r="GLO123" s="208"/>
      <c r="GLP123" s="208"/>
      <c r="GLQ123" s="208"/>
      <c r="GLR123" s="208"/>
      <c r="GLS123" s="208"/>
      <c r="GLT123" s="208"/>
      <c r="GLU123" s="208"/>
      <c r="GLV123" s="208"/>
      <c r="GLW123" s="208"/>
      <c r="GLX123" s="208"/>
      <c r="GLY123" s="208"/>
      <c r="GLZ123" s="208"/>
      <c r="GMA123" s="208"/>
      <c r="GMB123" s="208"/>
      <c r="GMC123" s="208"/>
      <c r="GMD123" s="208"/>
      <c r="GME123" s="208"/>
      <c r="GMF123" s="208"/>
      <c r="GMG123" s="208"/>
      <c r="GMH123" s="208"/>
      <c r="GMI123" s="208"/>
      <c r="GMJ123" s="208"/>
      <c r="GMK123" s="208"/>
      <c r="GML123" s="208"/>
      <c r="GMM123" s="208"/>
      <c r="GMN123" s="208"/>
      <c r="GMO123" s="208"/>
      <c r="GMP123" s="208"/>
      <c r="GMQ123" s="208"/>
      <c r="GMR123" s="208"/>
      <c r="GMS123" s="208"/>
      <c r="GMT123" s="208"/>
      <c r="GMU123" s="208"/>
      <c r="GMV123" s="208"/>
      <c r="GMW123" s="208"/>
      <c r="GMX123" s="208"/>
      <c r="GMY123" s="208"/>
      <c r="GMZ123" s="208"/>
      <c r="GNA123" s="208"/>
      <c r="GNB123" s="208"/>
      <c r="GNC123" s="208"/>
      <c r="GND123" s="208"/>
      <c r="GNE123" s="208"/>
      <c r="GNF123" s="208"/>
      <c r="GNG123" s="208"/>
      <c r="GNH123" s="208"/>
      <c r="GNI123" s="208"/>
      <c r="GNJ123" s="208"/>
      <c r="GNK123" s="208"/>
      <c r="GNL123" s="208"/>
      <c r="GNM123" s="208"/>
      <c r="GNN123" s="208"/>
      <c r="GNO123" s="208"/>
      <c r="GNP123" s="208"/>
      <c r="GNQ123" s="208"/>
      <c r="GNR123" s="208"/>
      <c r="GNS123" s="208"/>
      <c r="GNT123" s="208"/>
      <c r="GNU123" s="208"/>
      <c r="GNV123" s="208"/>
      <c r="GNW123" s="208"/>
      <c r="GNX123" s="208"/>
      <c r="GNY123" s="208"/>
      <c r="GNZ123" s="208"/>
      <c r="GOA123" s="208"/>
      <c r="GOB123" s="208"/>
      <c r="GOC123" s="208"/>
      <c r="GOD123" s="208"/>
      <c r="GOE123" s="208"/>
      <c r="GOF123" s="208"/>
      <c r="GOG123" s="208"/>
      <c r="GOH123" s="208"/>
      <c r="GOI123" s="208"/>
      <c r="GOJ123" s="208"/>
      <c r="GOK123" s="208"/>
      <c r="GOL123" s="208"/>
      <c r="GOM123" s="208"/>
      <c r="GON123" s="208"/>
      <c r="GOO123" s="208"/>
      <c r="GOP123" s="208"/>
      <c r="GOQ123" s="208"/>
      <c r="GOR123" s="208"/>
      <c r="GOS123" s="208"/>
      <c r="GOT123" s="208"/>
      <c r="GOU123" s="208"/>
      <c r="GOV123" s="208"/>
      <c r="GOW123" s="208"/>
      <c r="GOX123" s="208"/>
      <c r="GOY123" s="208"/>
      <c r="GOZ123" s="208"/>
      <c r="GPA123" s="208"/>
      <c r="GPB123" s="208"/>
      <c r="GPC123" s="208"/>
      <c r="GPD123" s="208"/>
      <c r="GPE123" s="208"/>
      <c r="GPF123" s="208"/>
      <c r="GPG123" s="208"/>
      <c r="GPH123" s="208"/>
      <c r="GPI123" s="208"/>
      <c r="GPJ123" s="208"/>
      <c r="GPK123" s="208"/>
      <c r="GPL123" s="208"/>
      <c r="GPM123" s="208"/>
      <c r="GPN123" s="208"/>
      <c r="GPO123" s="208"/>
      <c r="GPP123" s="208"/>
      <c r="GPQ123" s="208"/>
      <c r="GPR123" s="208"/>
      <c r="GPS123" s="208"/>
      <c r="GPT123" s="208"/>
      <c r="GPU123" s="208"/>
      <c r="GPV123" s="208"/>
      <c r="GPW123" s="208"/>
      <c r="GPX123" s="208"/>
      <c r="GPY123" s="208"/>
      <c r="GPZ123" s="208"/>
      <c r="GQA123" s="208"/>
      <c r="GQB123" s="208"/>
      <c r="GQC123" s="208"/>
      <c r="GQD123" s="208"/>
      <c r="GQE123" s="208"/>
      <c r="GQF123" s="208"/>
      <c r="GQG123" s="208"/>
      <c r="GQH123" s="208"/>
      <c r="GQI123" s="208"/>
      <c r="GQJ123" s="208"/>
      <c r="GQK123" s="208"/>
      <c r="GQL123" s="208"/>
      <c r="GQM123" s="208"/>
      <c r="GQN123" s="208"/>
      <c r="GQO123" s="208"/>
      <c r="GQP123" s="208"/>
      <c r="GQQ123" s="208"/>
      <c r="GQR123" s="208"/>
      <c r="GQS123" s="208"/>
      <c r="GQT123" s="208"/>
      <c r="GQU123" s="208"/>
      <c r="GQV123" s="208"/>
      <c r="GQW123" s="208"/>
      <c r="GQX123" s="208"/>
      <c r="GQY123" s="208"/>
      <c r="GQZ123" s="208"/>
      <c r="GRA123" s="208"/>
      <c r="GRB123" s="208"/>
      <c r="GRC123" s="208"/>
      <c r="GRD123" s="208"/>
      <c r="GRE123" s="208"/>
      <c r="GRF123" s="208"/>
      <c r="GRG123" s="208"/>
      <c r="GRH123" s="208"/>
      <c r="GRI123" s="208"/>
      <c r="GRJ123" s="208"/>
      <c r="GRK123" s="208"/>
      <c r="GRL123" s="208"/>
      <c r="GRM123" s="208"/>
      <c r="GRN123" s="208"/>
      <c r="GRO123" s="208"/>
      <c r="GRP123" s="208"/>
      <c r="GRQ123" s="208"/>
      <c r="GRR123" s="208"/>
      <c r="GRS123" s="208"/>
      <c r="GRT123" s="208"/>
      <c r="GRU123" s="208"/>
      <c r="GRV123" s="208"/>
      <c r="GRW123" s="208"/>
      <c r="GRX123" s="208"/>
      <c r="GRY123" s="208"/>
      <c r="GRZ123" s="208"/>
      <c r="GSA123" s="208"/>
      <c r="GSB123" s="208"/>
      <c r="GSC123" s="208"/>
      <c r="GSD123" s="208"/>
      <c r="GSE123" s="208"/>
      <c r="GSF123" s="208"/>
      <c r="GSG123" s="208"/>
      <c r="GSH123" s="208"/>
      <c r="GSI123" s="208"/>
      <c r="GSJ123" s="208"/>
      <c r="GSK123" s="208"/>
      <c r="GSL123" s="208"/>
      <c r="GSM123" s="208"/>
      <c r="GSN123" s="208"/>
      <c r="GSO123" s="208"/>
      <c r="GSP123" s="208"/>
      <c r="GSQ123" s="208"/>
      <c r="GSR123" s="208"/>
      <c r="GSS123" s="208"/>
      <c r="GST123" s="208"/>
      <c r="GSU123" s="208"/>
      <c r="GSV123" s="208"/>
      <c r="GSW123" s="208"/>
      <c r="GSX123" s="208"/>
      <c r="GSY123" s="208"/>
      <c r="GSZ123" s="208"/>
      <c r="GTA123" s="208"/>
      <c r="GTB123" s="208"/>
      <c r="GTC123" s="208"/>
      <c r="GTD123" s="208"/>
      <c r="GTE123" s="208"/>
      <c r="GTF123" s="208"/>
      <c r="GTG123" s="208"/>
      <c r="GTH123" s="208"/>
      <c r="GTI123" s="208"/>
      <c r="GTJ123" s="208"/>
      <c r="GTK123" s="208"/>
      <c r="GTL123" s="208"/>
      <c r="GTM123" s="208"/>
      <c r="GTN123" s="208"/>
      <c r="GTO123" s="208"/>
      <c r="GTP123" s="208"/>
      <c r="GTQ123" s="208"/>
      <c r="GTR123" s="208"/>
      <c r="GTS123" s="208"/>
      <c r="GTT123" s="208"/>
      <c r="GTU123" s="208"/>
      <c r="GTV123" s="208"/>
      <c r="GTW123" s="208"/>
      <c r="GTX123" s="208"/>
      <c r="GTY123" s="208"/>
      <c r="GTZ123" s="208"/>
      <c r="GUA123" s="208"/>
      <c r="GUB123" s="208"/>
      <c r="GUC123" s="208"/>
      <c r="GUD123" s="208"/>
      <c r="GUE123" s="208"/>
      <c r="GUF123" s="208"/>
      <c r="GUG123" s="208"/>
      <c r="GUH123" s="208"/>
      <c r="GUI123" s="208"/>
      <c r="GUJ123" s="208"/>
      <c r="GUK123" s="208"/>
      <c r="GUL123" s="208"/>
      <c r="GUM123" s="208"/>
      <c r="GUN123" s="208"/>
      <c r="GUO123" s="208"/>
      <c r="GUP123" s="208"/>
      <c r="GUQ123" s="208"/>
      <c r="GUR123" s="208"/>
      <c r="GUS123" s="208"/>
      <c r="GUT123" s="208"/>
      <c r="GUU123" s="208"/>
      <c r="GUV123" s="208"/>
      <c r="GUW123" s="208"/>
      <c r="GUX123" s="208"/>
      <c r="GUY123" s="208"/>
      <c r="GUZ123" s="208"/>
      <c r="GVA123" s="208"/>
      <c r="GVB123" s="208"/>
      <c r="GVC123" s="208"/>
      <c r="GVD123" s="208"/>
      <c r="GVE123" s="208"/>
      <c r="GVF123" s="208"/>
      <c r="GVG123" s="208"/>
      <c r="GVH123" s="208"/>
      <c r="GVI123" s="208"/>
      <c r="GVJ123" s="208"/>
      <c r="GVK123" s="208"/>
      <c r="GVL123" s="208"/>
      <c r="GVM123" s="208"/>
      <c r="GVN123" s="208"/>
      <c r="GVO123" s="208"/>
      <c r="GVP123" s="208"/>
      <c r="GVQ123" s="208"/>
      <c r="GVR123" s="208"/>
      <c r="GVS123" s="208"/>
      <c r="GVT123" s="208"/>
      <c r="GVU123" s="208"/>
      <c r="GVV123" s="208"/>
      <c r="GVW123" s="208"/>
      <c r="GVX123" s="208"/>
      <c r="GVY123" s="208"/>
      <c r="GVZ123" s="208"/>
      <c r="GWA123" s="208"/>
      <c r="GWB123" s="208"/>
      <c r="GWC123" s="208"/>
      <c r="GWD123" s="208"/>
      <c r="GWE123" s="208"/>
      <c r="GWF123" s="208"/>
      <c r="GWG123" s="208"/>
      <c r="GWH123" s="208"/>
      <c r="GWI123" s="208"/>
      <c r="GWJ123" s="208"/>
      <c r="GWK123" s="208"/>
      <c r="GWL123" s="208"/>
      <c r="GWM123" s="208"/>
      <c r="GWN123" s="208"/>
      <c r="GWO123" s="208"/>
      <c r="GWP123" s="208"/>
      <c r="GWQ123" s="208"/>
      <c r="GWR123" s="208"/>
      <c r="GWS123" s="208"/>
      <c r="GWT123" s="208"/>
      <c r="GWU123" s="208"/>
      <c r="GWV123" s="208"/>
      <c r="GWW123" s="208"/>
      <c r="GWX123" s="208"/>
      <c r="GWY123" s="208"/>
      <c r="GWZ123" s="208"/>
      <c r="GXA123" s="208"/>
      <c r="GXB123" s="208"/>
      <c r="GXC123" s="208"/>
      <c r="GXD123" s="208"/>
      <c r="GXE123" s="208"/>
      <c r="GXF123" s="208"/>
      <c r="GXG123" s="208"/>
      <c r="GXH123" s="208"/>
      <c r="GXI123" s="208"/>
      <c r="GXJ123" s="208"/>
      <c r="GXK123" s="208"/>
      <c r="GXL123" s="208"/>
      <c r="GXM123" s="208"/>
      <c r="GXN123" s="208"/>
      <c r="GXO123" s="208"/>
      <c r="GXP123" s="208"/>
      <c r="GXQ123" s="208"/>
      <c r="GXR123" s="208"/>
      <c r="GXS123" s="208"/>
      <c r="GXT123" s="208"/>
      <c r="GXU123" s="208"/>
      <c r="GXV123" s="208"/>
      <c r="GXW123" s="208"/>
      <c r="GXX123" s="208"/>
      <c r="GXY123" s="208"/>
      <c r="GXZ123" s="208"/>
      <c r="GYA123" s="208"/>
      <c r="GYB123" s="208"/>
      <c r="GYC123" s="208"/>
      <c r="GYD123" s="208"/>
      <c r="GYE123" s="208"/>
      <c r="GYF123" s="208"/>
      <c r="GYG123" s="208"/>
      <c r="GYH123" s="208"/>
      <c r="GYI123" s="208"/>
      <c r="GYJ123" s="208"/>
      <c r="GYK123" s="208"/>
      <c r="GYL123" s="208"/>
      <c r="GYM123" s="208"/>
      <c r="GYN123" s="208"/>
      <c r="GYO123" s="208"/>
      <c r="GYP123" s="208"/>
      <c r="GYQ123" s="208"/>
      <c r="GYR123" s="208"/>
      <c r="GYS123" s="208"/>
      <c r="GYT123" s="208"/>
      <c r="GYU123" s="208"/>
      <c r="GYV123" s="208"/>
      <c r="GYW123" s="208"/>
      <c r="GYX123" s="208"/>
      <c r="GYY123" s="208"/>
      <c r="GYZ123" s="208"/>
      <c r="GZA123" s="208"/>
      <c r="GZB123" s="208"/>
      <c r="GZC123" s="208"/>
      <c r="GZD123" s="208"/>
      <c r="GZE123" s="208"/>
      <c r="GZF123" s="208"/>
      <c r="GZG123" s="208"/>
      <c r="GZH123" s="208"/>
      <c r="GZI123" s="208"/>
      <c r="GZJ123" s="208"/>
      <c r="GZK123" s="208"/>
      <c r="GZL123" s="208"/>
      <c r="GZM123" s="208"/>
      <c r="GZN123" s="208"/>
      <c r="GZO123" s="208"/>
      <c r="GZP123" s="208"/>
      <c r="GZQ123" s="208"/>
      <c r="GZR123" s="208"/>
      <c r="GZS123" s="208"/>
      <c r="GZT123" s="208"/>
      <c r="GZU123" s="208"/>
      <c r="GZV123" s="208"/>
      <c r="GZW123" s="208"/>
      <c r="GZX123" s="208"/>
      <c r="GZY123" s="208"/>
      <c r="GZZ123" s="208"/>
      <c r="HAA123" s="208"/>
      <c r="HAB123" s="208"/>
      <c r="HAC123" s="208"/>
      <c r="HAD123" s="208"/>
      <c r="HAE123" s="208"/>
      <c r="HAF123" s="208"/>
      <c r="HAG123" s="208"/>
      <c r="HAH123" s="208"/>
      <c r="HAI123" s="208"/>
      <c r="HAJ123" s="208"/>
      <c r="HAK123" s="208"/>
      <c r="HAL123" s="208"/>
      <c r="HAM123" s="208"/>
      <c r="HAN123" s="208"/>
      <c r="HAO123" s="208"/>
      <c r="HAP123" s="208"/>
      <c r="HAQ123" s="208"/>
      <c r="HAR123" s="208"/>
      <c r="HAS123" s="208"/>
      <c r="HAT123" s="208"/>
      <c r="HAU123" s="208"/>
      <c r="HAV123" s="208"/>
      <c r="HAW123" s="208"/>
      <c r="HAX123" s="208"/>
      <c r="HAY123" s="208"/>
      <c r="HAZ123" s="208"/>
      <c r="HBA123" s="208"/>
      <c r="HBB123" s="208"/>
      <c r="HBC123" s="208"/>
      <c r="HBD123" s="208"/>
      <c r="HBE123" s="208"/>
      <c r="HBF123" s="208"/>
      <c r="HBG123" s="208"/>
      <c r="HBH123" s="208"/>
      <c r="HBI123" s="208"/>
      <c r="HBJ123" s="208"/>
      <c r="HBK123" s="208"/>
      <c r="HBL123" s="208"/>
      <c r="HBM123" s="208"/>
      <c r="HBN123" s="208"/>
      <c r="HBO123" s="208"/>
      <c r="HBP123" s="208"/>
      <c r="HBQ123" s="208"/>
      <c r="HBR123" s="208"/>
      <c r="HBS123" s="208"/>
      <c r="HBT123" s="208"/>
      <c r="HBU123" s="208"/>
      <c r="HBV123" s="208"/>
      <c r="HBW123" s="208"/>
      <c r="HBX123" s="208"/>
      <c r="HBY123" s="208"/>
      <c r="HBZ123" s="208"/>
      <c r="HCA123" s="208"/>
      <c r="HCB123" s="208"/>
      <c r="HCC123" s="208"/>
      <c r="HCD123" s="208"/>
      <c r="HCE123" s="208"/>
      <c r="HCF123" s="208"/>
      <c r="HCG123" s="208"/>
      <c r="HCH123" s="208"/>
      <c r="HCI123" s="208"/>
      <c r="HCJ123" s="208"/>
      <c r="HCK123" s="208"/>
      <c r="HCL123" s="208"/>
      <c r="HCM123" s="208"/>
      <c r="HCN123" s="208"/>
      <c r="HCO123" s="208"/>
      <c r="HCP123" s="208"/>
      <c r="HCQ123" s="208"/>
      <c r="HCR123" s="208"/>
      <c r="HCS123" s="208"/>
      <c r="HCT123" s="208"/>
      <c r="HCU123" s="208"/>
      <c r="HCV123" s="208"/>
      <c r="HCW123" s="208"/>
      <c r="HCX123" s="208"/>
      <c r="HCY123" s="208"/>
      <c r="HCZ123" s="208"/>
      <c r="HDA123" s="208"/>
      <c r="HDB123" s="208"/>
      <c r="HDC123" s="208"/>
      <c r="HDD123" s="208"/>
      <c r="HDE123" s="208"/>
      <c r="HDF123" s="208"/>
      <c r="HDG123" s="208"/>
      <c r="HDH123" s="208"/>
      <c r="HDI123" s="208"/>
      <c r="HDJ123" s="208"/>
      <c r="HDK123" s="208"/>
      <c r="HDL123" s="208"/>
      <c r="HDM123" s="208"/>
      <c r="HDN123" s="208"/>
      <c r="HDO123" s="208"/>
      <c r="HDP123" s="208"/>
      <c r="HDQ123" s="208"/>
      <c r="HDR123" s="208"/>
      <c r="HDS123" s="208"/>
      <c r="HDT123" s="208"/>
      <c r="HDU123" s="208"/>
      <c r="HDV123" s="208"/>
      <c r="HDW123" s="208"/>
      <c r="HDX123" s="208"/>
      <c r="HDY123" s="208"/>
      <c r="HDZ123" s="208"/>
      <c r="HEA123" s="208"/>
      <c r="HEB123" s="208"/>
      <c r="HEC123" s="208"/>
      <c r="HED123" s="208"/>
      <c r="HEE123" s="208"/>
      <c r="HEF123" s="208"/>
      <c r="HEG123" s="208"/>
      <c r="HEH123" s="208"/>
      <c r="HEI123" s="208"/>
      <c r="HEJ123" s="208"/>
      <c r="HEK123" s="208"/>
      <c r="HEL123" s="208"/>
      <c r="HEM123" s="208"/>
      <c r="HEN123" s="208"/>
      <c r="HEO123" s="208"/>
      <c r="HEP123" s="208"/>
      <c r="HEQ123" s="208"/>
      <c r="HER123" s="208"/>
      <c r="HES123" s="208"/>
      <c r="HET123" s="208"/>
      <c r="HEU123" s="208"/>
      <c r="HEV123" s="208"/>
      <c r="HEW123" s="208"/>
      <c r="HEX123" s="208"/>
      <c r="HEY123" s="208"/>
      <c r="HEZ123" s="208"/>
      <c r="HFA123" s="208"/>
      <c r="HFB123" s="208"/>
      <c r="HFC123" s="208"/>
      <c r="HFD123" s="208"/>
      <c r="HFE123" s="208"/>
      <c r="HFF123" s="208"/>
      <c r="HFG123" s="208"/>
      <c r="HFH123" s="208"/>
      <c r="HFI123" s="208"/>
      <c r="HFJ123" s="208"/>
      <c r="HFK123" s="208"/>
      <c r="HFL123" s="208"/>
      <c r="HFM123" s="208"/>
      <c r="HFN123" s="208"/>
      <c r="HFO123" s="208"/>
      <c r="HFP123" s="208"/>
      <c r="HFQ123" s="208"/>
      <c r="HFR123" s="208"/>
      <c r="HFS123" s="208"/>
      <c r="HFT123" s="208"/>
      <c r="HFU123" s="208"/>
      <c r="HFV123" s="208"/>
      <c r="HFW123" s="208"/>
      <c r="HFX123" s="208"/>
      <c r="HFY123" s="208"/>
      <c r="HFZ123" s="208"/>
      <c r="HGA123" s="208"/>
      <c r="HGB123" s="208"/>
      <c r="HGC123" s="208"/>
      <c r="HGD123" s="208"/>
      <c r="HGE123" s="208"/>
      <c r="HGF123" s="208"/>
      <c r="HGG123" s="208"/>
      <c r="HGH123" s="208"/>
      <c r="HGI123" s="208"/>
      <c r="HGJ123" s="208"/>
      <c r="HGK123" s="208"/>
      <c r="HGL123" s="208"/>
      <c r="HGM123" s="208"/>
      <c r="HGN123" s="208"/>
      <c r="HGO123" s="208"/>
      <c r="HGP123" s="208"/>
      <c r="HGQ123" s="208"/>
      <c r="HGR123" s="208"/>
      <c r="HGS123" s="208"/>
      <c r="HGT123" s="208"/>
      <c r="HGU123" s="208"/>
      <c r="HGV123" s="208"/>
      <c r="HGW123" s="208"/>
      <c r="HGX123" s="208"/>
      <c r="HGY123" s="208"/>
      <c r="HGZ123" s="208"/>
      <c r="HHA123" s="208"/>
      <c r="HHB123" s="208"/>
      <c r="HHC123" s="208"/>
      <c r="HHD123" s="208"/>
      <c r="HHE123" s="208"/>
      <c r="HHF123" s="208"/>
      <c r="HHG123" s="208"/>
      <c r="HHH123" s="208"/>
      <c r="HHI123" s="208"/>
      <c r="HHJ123" s="208"/>
      <c r="HHK123" s="208"/>
      <c r="HHL123" s="208"/>
      <c r="HHM123" s="208"/>
      <c r="HHN123" s="208"/>
      <c r="HHO123" s="208"/>
      <c r="HHP123" s="208"/>
      <c r="HHQ123" s="208"/>
      <c r="HHR123" s="208"/>
      <c r="HHS123" s="208"/>
      <c r="HHT123" s="208"/>
      <c r="HHU123" s="208"/>
      <c r="HHV123" s="208"/>
      <c r="HHW123" s="208"/>
      <c r="HHX123" s="208"/>
      <c r="HHY123" s="208"/>
      <c r="HHZ123" s="208"/>
      <c r="HIA123" s="208"/>
      <c r="HIB123" s="208"/>
      <c r="HIC123" s="208"/>
      <c r="HID123" s="208"/>
      <c r="HIE123" s="208"/>
      <c r="HIF123" s="208"/>
      <c r="HIG123" s="208"/>
      <c r="HIH123" s="208"/>
      <c r="HII123" s="208"/>
      <c r="HIJ123" s="208"/>
      <c r="HIK123" s="208"/>
      <c r="HIL123" s="208"/>
      <c r="HIM123" s="208"/>
      <c r="HIN123" s="208"/>
      <c r="HIO123" s="208"/>
      <c r="HIP123" s="208"/>
      <c r="HIQ123" s="208"/>
      <c r="HIR123" s="208"/>
      <c r="HIS123" s="208"/>
      <c r="HIT123" s="208"/>
      <c r="HIU123" s="208"/>
      <c r="HIV123" s="208"/>
      <c r="HIW123" s="208"/>
      <c r="HIX123" s="208"/>
      <c r="HIY123" s="208"/>
      <c r="HIZ123" s="208"/>
      <c r="HJA123" s="208"/>
      <c r="HJB123" s="208"/>
      <c r="HJC123" s="208"/>
      <c r="HJD123" s="208"/>
      <c r="HJE123" s="208"/>
      <c r="HJF123" s="208"/>
      <c r="HJG123" s="208"/>
      <c r="HJH123" s="208"/>
      <c r="HJI123" s="208"/>
      <c r="HJJ123" s="208"/>
      <c r="HJK123" s="208"/>
      <c r="HJL123" s="208"/>
      <c r="HJM123" s="208"/>
      <c r="HJN123" s="208"/>
      <c r="HJO123" s="208"/>
      <c r="HJP123" s="208"/>
      <c r="HJQ123" s="208"/>
      <c r="HJR123" s="208"/>
      <c r="HJS123" s="208"/>
      <c r="HJT123" s="208"/>
      <c r="HJU123" s="208"/>
      <c r="HJV123" s="208"/>
      <c r="HJW123" s="208"/>
      <c r="HJX123" s="208"/>
      <c r="HJY123" s="208"/>
      <c r="HJZ123" s="208"/>
      <c r="HKA123" s="208"/>
      <c r="HKB123" s="208"/>
      <c r="HKC123" s="208"/>
      <c r="HKD123" s="208"/>
      <c r="HKE123" s="208"/>
      <c r="HKF123" s="208"/>
      <c r="HKG123" s="208"/>
      <c r="HKH123" s="208"/>
      <c r="HKI123" s="208"/>
      <c r="HKJ123" s="208"/>
      <c r="HKK123" s="208"/>
      <c r="HKL123" s="208"/>
      <c r="HKM123" s="208"/>
      <c r="HKN123" s="208"/>
      <c r="HKO123" s="208"/>
      <c r="HKP123" s="208"/>
      <c r="HKQ123" s="208"/>
      <c r="HKR123" s="208"/>
      <c r="HKS123" s="208"/>
      <c r="HKT123" s="208"/>
      <c r="HKU123" s="208"/>
      <c r="HKV123" s="208"/>
      <c r="HKW123" s="208"/>
      <c r="HKX123" s="208"/>
      <c r="HKY123" s="208"/>
      <c r="HKZ123" s="208"/>
      <c r="HLA123" s="208"/>
      <c r="HLB123" s="208"/>
      <c r="HLC123" s="208"/>
      <c r="HLD123" s="208"/>
      <c r="HLE123" s="208"/>
      <c r="HLF123" s="208"/>
      <c r="HLG123" s="208"/>
      <c r="HLH123" s="208"/>
      <c r="HLI123" s="208"/>
      <c r="HLJ123" s="208"/>
      <c r="HLK123" s="208"/>
      <c r="HLL123" s="208"/>
      <c r="HLM123" s="208"/>
      <c r="HLN123" s="208"/>
      <c r="HLO123" s="208"/>
      <c r="HLP123" s="208"/>
      <c r="HLQ123" s="208"/>
      <c r="HLR123" s="208"/>
      <c r="HLS123" s="208"/>
      <c r="HLT123" s="208"/>
      <c r="HLU123" s="208"/>
      <c r="HLV123" s="208"/>
      <c r="HLW123" s="208"/>
      <c r="HLX123" s="208"/>
      <c r="HLY123" s="208"/>
      <c r="HLZ123" s="208"/>
      <c r="HMA123" s="208"/>
      <c r="HMB123" s="208"/>
      <c r="HMC123" s="208"/>
      <c r="HMD123" s="208"/>
      <c r="HME123" s="208"/>
      <c r="HMF123" s="208"/>
      <c r="HMG123" s="208"/>
      <c r="HMH123" s="208"/>
      <c r="HMI123" s="208"/>
      <c r="HMJ123" s="208"/>
      <c r="HMK123" s="208"/>
      <c r="HML123" s="208"/>
      <c r="HMM123" s="208"/>
      <c r="HMN123" s="208"/>
      <c r="HMO123" s="208"/>
      <c r="HMP123" s="208"/>
      <c r="HMQ123" s="208"/>
      <c r="HMR123" s="208"/>
      <c r="HMS123" s="208"/>
      <c r="HMT123" s="208"/>
      <c r="HMU123" s="208"/>
      <c r="HMV123" s="208"/>
      <c r="HMW123" s="208"/>
      <c r="HMX123" s="208"/>
      <c r="HMY123" s="208"/>
      <c r="HMZ123" s="208"/>
      <c r="HNA123" s="208"/>
      <c r="HNB123" s="208"/>
      <c r="HNC123" s="208"/>
      <c r="HND123" s="208"/>
      <c r="HNE123" s="208"/>
      <c r="HNF123" s="208"/>
      <c r="HNG123" s="208"/>
      <c r="HNH123" s="208"/>
      <c r="HNI123" s="208"/>
      <c r="HNJ123" s="208"/>
      <c r="HNK123" s="208"/>
      <c r="HNL123" s="208"/>
      <c r="HNM123" s="208"/>
      <c r="HNN123" s="208"/>
      <c r="HNO123" s="208"/>
      <c r="HNP123" s="208"/>
      <c r="HNQ123" s="208"/>
      <c r="HNR123" s="208"/>
      <c r="HNS123" s="208"/>
      <c r="HNT123" s="208"/>
      <c r="HNU123" s="208"/>
      <c r="HNV123" s="208"/>
      <c r="HNW123" s="208"/>
      <c r="HNX123" s="208"/>
      <c r="HNY123" s="208"/>
      <c r="HNZ123" s="208"/>
      <c r="HOA123" s="208"/>
      <c r="HOB123" s="208"/>
      <c r="HOC123" s="208"/>
      <c r="HOD123" s="208"/>
      <c r="HOE123" s="208"/>
      <c r="HOF123" s="208"/>
      <c r="HOG123" s="208"/>
      <c r="HOH123" s="208"/>
      <c r="HOI123" s="208"/>
      <c r="HOJ123" s="208"/>
      <c r="HOK123" s="208"/>
      <c r="HOL123" s="208"/>
      <c r="HOM123" s="208"/>
      <c r="HON123" s="208"/>
      <c r="HOO123" s="208"/>
      <c r="HOP123" s="208"/>
      <c r="HOQ123" s="208"/>
      <c r="HOR123" s="208"/>
      <c r="HOS123" s="208"/>
      <c r="HOT123" s="208"/>
      <c r="HOU123" s="208"/>
      <c r="HOV123" s="208"/>
      <c r="HOW123" s="208"/>
      <c r="HOX123" s="208"/>
      <c r="HOY123" s="208"/>
      <c r="HOZ123" s="208"/>
      <c r="HPA123" s="208"/>
      <c r="HPB123" s="208"/>
      <c r="HPC123" s="208"/>
      <c r="HPD123" s="208"/>
      <c r="HPE123" s="208"/>
      <c r="HPF123" s="208"/>
      <c r="HPG123" s="208"/>
      <c r="HPH123" s="208"/>
      <c r="HPI123" s="208"/>
      <c r="HPJ123" s="208"/>
      <c r="HPK123" s="208"/>
      <c r="HPL123" s="208"/>
      <c r="HPM123" s="208"/>
      <c r="HPN123" s="208"/>
      <c r="HPO123" s="208"/>
      <c r="HPP123" s="208"/>
      <c r="HPQ123" s="208"/>
      <c r="HPR123" s="208"/>
      <c r="HPS123" s="208"/>
      <c r="HPT123" s="208"/>
      <c r="HPU123" s="208"/>
      <c r="HPV123" s="208"/>
      <c r="HPW123" s="208"/>
      <c r="HPX123" s="208"/>
      <c r="HPY123" s="208"/>
      <c r="HPZ123" s="208"/>
      <c r="HQA123" s="208"/>
      <c r="HQB123" s="208"/>
      <c r="HQC123" s="208"/>
      <c r="HQD123" s="208"/>
      <c r="HQE123" s="208"/>
      <c r="HQF123" s="208"/>
      <c r="HQG123" s="208"/>
      <c r="HQH123" s="208"/>
      <c r="HQI123" s="208"/>
      <c r="HQJ123" s="208"/>
      <c r="HQK123" s="208"/>
      <c r="HQL123" s="208"/>
      <c r="HQM123" s="208"/>
      <c r="HQN123" s="208"/>
      <c r="HQO123" s="208"/>
      <c r="HQP123" s="208"/>
      <c r="HQQ123" s="208"/>
      <c r="HQR123" s="208"/>
      <c r="HQS123" s="208"/>
      <c r="HQT123" s="208"/>
      <c r="HQU123" s="208"/>
      <c r="HQV123" s="208"/>
      <c r="HQW123" s="208"/>
      <c r="HQX123" s="208"/>
      <c r="HQY123" s="208"/>
      <c r="HQZ123" s="208"/>
      <c r="HRA123" s="208"/>
      <c r="HRB123" s="208"/>
      <c r="HRC123" s="208"/>
      <c r="HRD123" s="208"/>
      <c r="HRE123" s="208"/>
      <c r="HRF123" s="208"/>
      <c r="HRG123" s="208"/>
      <c r="HRH123" s="208"/>
      <c r="HRI123" s="208"/>
      <c r="HRJ123" s="208"/>
      <c r="HRK123" s="208"/>
      <c r="HRL123" s="208"/>
      <c r="HRM123" s="208"/>
      <c r="HRN123" s="208"/>
      <c r="HRO123" s="208"/>
      <c r="HRP123" s="208"/>
      <c r="HRQ123" s="208"/>
      <c r="HRR123" s="208"/>
      <c r="HRS123" s="208"/>
      <c r="HRT123" s="208"/>
      <c r="HRU123" s="208"/>
      <c r="HRV123" s="208"/>
      <c r="HRW123" s="208"/>
      <c r="HRX123" s="208"/>
      <c r="HRY123" s="208"/>
      <c r="HRZ123" s="208"/>
      <c r="HSA123" s="208"/>
      <c r="HSB123" s="208"/>
      <c r="HSC123" s="208"/>
      <c r="HSD123" s="208"/>
      <c r="HSE123" s="208"/>
      <c r="HSF123" s="208"/>
      <c r="HSG123" s="208"/>
      <c r="HSH123" s="208"/>
      <c r="HSI123" s="208"/>
      <c r="HSJ123" s="208"/>
      <c r="HSK123" s="208"/>
      <c r="HSL123" s="208"/>
      <c r="HSM123" s="208"/>
      <c r="HSN123" s="208"/>
      <c r="HSO123" s="208"/>
      <c r="HSP123" s="208"/>
      <c r="HSQ123" s="208"/>
      <c r="HSR123" s="208"/>
      <c r="HSS123" s="208"/>
      <c r="HST123" s="208"/>
      <c r="HSU123" s="208"/>
      <c r="HSV123" s="208"/>
      <c r="HSW123" s="208"/>
      <c r="HSX123" s="208"/>
      <c r="HSY123" s="208"/>
      <c r="HSZ123" s="208"/>
      <c r="HTA123" s="208"/>
      <c r="HTB123" s="208"/>
      <c r="HTC123" s="208"/>
      <c r="HTD123" s="208"/>
      <c r="HTE123" s="208"/>
      <c r="HTF123" s="208"/>
      <c r="HTG123" s="208"/>
      <c r="HTH123" s="208"/>
      <c r="HTI123" s="208"/>
      <c r="HTJ123" s="208"/>
      <c r="HTK123" s="208"/>
      <c r="HTL123" s="208"/>
      <c r="HTM123" s="208"/>
      <c r="HTN123" s="208"/>
      <c r="HTO123" s="208"/>
      <c r="HTP123" s="208"/>
      <c r="HTQ123" s="208"/>
      <c r="HTR123" s="208"/>
      <c r="HTS123" s="208"/>
      <c r="HTT123" s="208"/>
      <c r="HTU123" s="208"/>
      <c r="HTV123" s="208"/>
      <c r="HTW123" s="208"/>
      <c r="HTX123" s="208"/>
      <c r="HTY123" s="208"/>
      <c r="HTZ123" s="208"/>
      <c r="HUA123" s="208"/>
      <c r="HUB123" s="208"/>
      <c r="HUC123" s="208"/>
      <c r="HUD123" s="208"/>
      <c r="HUE123" s="208"/>
      <c r="HUF123" s="208"/>
      <c r="HUG123" s="208"/>
      <c r="HUH123" s="208"/>
      <c r="HUI123" s="208"/>
      <c r="HUJ123" s="208"/>
      <c r="HUK123" s="208"/>
      <c r="HUL123" s="208"/>
      <c r="HUM123" s="208"/>
      <c r="HUN123" s="208"/>
      <c r="HUO123" s="208"/>
      <c r="HUP123" s="208"/>
      <c r="HUQ123" s="208"/>
      <c r="HUR123" s="208"/>
      <c r="HUS123" s="208"/>
      <c r="HUT123" s="208"/>
      <c r="HUU123" s="208"/>
      <c r="HUV123" s="208"/>
      <c r="HUW123" s="208"/>
      <c r="HUX123" s="208"/>
      <c r="HUY123" s="208"/>
      <c r="HUZ123" s="208"/>
      <c r="HVA123" s="208"/>
      <c r="HVB123" s="208"/>
      <c r="HVC123" s="208"/>
      <c r="HVD123" s="208"/>
      <c r="HVE123" s="208"/>
      <c r="HVF123" s="208"/>
      <c r="HVG123" s="208"/>
      <c r="HVH123" s="208"/>
      <c r="HVI123" s="208"/>
      <c r="HVJ123" s="208"/>
      <c r="HVK123" s="208"/>
      <c r="HVL123" s="208"/>
      <c r="HVM123" s="208"/>
      <c r="HVN123" s="208"/>
      <c r="HVO123" s="208"/>
      <c r="HVP123" s="208"/>
      <c r="HVQ123" s="208"/>
      <c r="HVR123" s="208"/>
      <c r="HVS123" s="208"/>
      <c r="HVT123" s="208"/>
      <c r="HVU123" s="208"/>
      <c r="HVV123" s="208"/>
      <c r="HVW123" s="208"/>
      <c r="HVX123" s="208"/>
      <c r="HVY123" s="208"/>
      <c r="HVZ123" s="208"/>
      <c r="HWA123" s="208"/>
      <c r="HWB123" s="208"/>
      <c r="HWC123" s="208"/>
      <c r="HWD123" s="208"/>
      <c r="HWE123" s="208"/>
      <c r="HWF123" s="208"/>
      <c r="HWG123" s="208"/>
      <c r="HWH123" s="208"/>
      <c r="HWI123" s="208"/>
      <c r="HWJ123" s="208"/>
      <c r="HWK123" s="208"/>
      <c r="HWL123" s="208"/>
      <c r="HWM123" s="208"/>
      <c r="HWN123" s="208"/>
      <c r="HWO123" s="208"/>
      <c r="HWP123" s="208"/>
      <c r="HWQ123" s="208"/>
      <c r="HWR123" s="208"/>
      <c r="HWS123" s="208"/>
      <c r="HWT123" s="208"/>
      <c r="HWU123" s="208"/>
      <c r="HWV123" s="208"/>
      <c r="HWW123" s="208"/>
      <c r="HWX123" s="208"/>
      <c r="HWY123" s="208"/>
      <c r="HWZ123" s="208"/>
      <c r="HXA123" s="208"/>
      <c r="HXB123" s="208"/>
      <c r="HXC123" s="208"/>
      <c r="HXD123" s="208"/>
      <c r="HXE123" s="208"/>
      <c r="HXF123" s="208"/>
      <c r="HXG123" s="208"/>
      <c r="HXH123" s="208"/>
      <c r="HXI123" s="208"/>
      <c r="HXJ123" s="208"/>
      <c r="HXK123" s="208"/>
      <c r="HXL123" s="208"/>
      <c r="HXM123" s="208"/>
      <c r="HXN123" s="208"/>
      <c r="HXO123" s="208"/>
      <c r="HXP123" s="208"/>
      <c r="HXQ123" s="208"/>
      <c r="HXR123" s="208"/>
      <c r="HXS123" s="208"/>
      <c r="HXT123" s="208"/>
      <c r="HXU123" s="208"/>
      <c r="HXV123" s="208"/>
      <c r="HXW123" s="208"/>
      <c r="HXX123" s="208"/>
      <c r="HXY123" s="208"/>
      <c r="HXZ123" s="208"/>
      <c r="HYA123" s="208"/>
      <c r="HYB123" s="208"/>
      <c r="HYC123" s="208"/>
      <c r="HYD123" s="208"/>
      <c r="HYE123" s="208"/>
      <c r="HYF123" s="208"/>
      <c r="HYG123" s="208"/>
      <c r="HYH123" s="208"/>
      <c r="HYI123" s="208"/>
      <c r="HYJ123" s="208"/>
      <c r="HYK123" s="208"/>
      <c r="HYL123" s="208"/>
      <c r="HYM123" s="208"/>
      <c r="HYN123" s="208"/>
      <c r="HYO123" s="208"/>
      <c r="HYP123" s="208"/>
      <c r="HYQ123" s="208"/>
      <c r="HYR123" s="208"/>
      <c r="HYS123" s="208"/>
      <c r="HYT123" s="208"/>
      <c r="HYU123" s="208"/>
      <c r="HYV123" s="208"/>
      <c r="HYW123" s="208"/>
      <c r="HYX123" s="208"/>
      <c r="HYY123" s="208"/>
      <c r="HYZ123" s="208"/>
      <c r="HZA123" s="208"/>
      <c r="HZB123" s="208"/>
      <c r="HZC123" s="208"/>
      <c r="HZD123" s="208"/>
      <c r="HZE123" s="208"/>
      <c r="HZF123" s="208"/>
      <c r="HZG123" s="208"/>
      <c r="HZH123" s="208"/>
      <c r="HZI123" s="208"/>
      <c r="HZJ123" s="208"/>
      <c r="HZK123" s="208"/>
      <c r="HZL123" s="208"/>
      <c r="HZM123" s="208"/>
      <c r="HZN123" s="208"/>
      <c r="HZO123" s="208"/>
      <c r="HZP123" s="208"/>
      <c r="HZQ123" s="208"/>
      <c r="HZR123" s="208"/>
      <c r="HZS123" s="208"/>
      <c r="HZT123" s="208"/>
      <c r="HZU123" s="208"/>
      <c r="HZV123" s="208"/>
      <c r="HZW123" s="208"/>
      <c r="HZX123" s="208"/>
      <c r="HZY123" s="208"/>
      <c r="HZZ123" s="208"/>
      <c r="IAA123" s="208"/>
      <c r="IAB123" s="208"/>
      <c r="IAC123" s="208"/>
      <c r="IAD123" s="208"/>
      <c r="IAE123" s="208"/>
      <c r="IAF123" s="208"/>
      <c r="IAG123" s="208"/>
      <c r="IAH123" s="208"/>
      <c r="IAI123" s="208"/>
      <c r="IAJ123" s="208"/>
      <c r="IAK123" s="208"/>
      <c r="IAL123" s="208"/>
      <c r="IAM123" s="208"/>
      <c r="IAN123" s="208"/>
      <c r="IAO123" s="208"/>
      <c r="IAP123" s="208"/>
      <c r="IAQ123" s="208"/>
      <c r="IAR123" s="208"/>
      <c r="IAS123" s="208"/>
      <c r="IAT123" s="208"/>
      <c r="IAU123" s="208"/>
      <c r="IAV123" s="208"/>
      <c r="IAW123" s="208"/>
      <c r="IAX123" s="208"/>
      <c r="IAY123" s="208"/>
      <c r="IAZ123" s="208"/>
      <c r="IBA123" s="208"/>
      <c r="IBB123" s="208"/>
      <c r="IBC123" s="208"/>
      <c r="IBD123" s="208"/>
      <c r="IBE123" s="208"/>
      <c r="IBF123" s="208"/>
      <c r="IBG123" s="208"/>
      <c r="IBH123" s="208"/>
      <c r="IBI123" s="208"/>
      <c r="IBJ123" s="208"/>
      <c r="IBK123" s="208"/>
      <c r="IBL123" s="208"/>
      <c r="IBM123" s="208"/>
      <c r="IBN123" s="208"/>
      <c r="IBO123" s="208"/>
      <c r="IBP123" s="208"/>
      <c r="IBQ123" s="208"/>
      <c r="IBR123" s="208"/>
      <c r="IBS123" s="208"/>
      <c r="IBT123" s="208"/>
      <c r="IBU123" s="208"/>
      <c r="IBV123" s="208"/>
      <c r="IBW123" s="208"/>
      <c r="IBX123" s="208"/>
      <c r="IBY123" s="208"/>
      <c r="IBZ123" s="208"/>
      <c r="ICA123" s="208"/>
      <c r="ICB123" s="208"/>
      <c r="ICC123" s="208"/>
      <c r="ICD123" s="208"/>
      <c r="ICE123" s="208"/>
      <c r="ICF123" s="208"/>
      <c r="ICG123" s="208"/>
      <c r="ICH123" s="208"/>
      <c r="ICI123" s="208"/>
      <c r="ICJ123" s="208"/>
      <c r="ICK123" s="208"/>
      <c r="ICL123" s="208"/>
      <c r="ICM123" s="208"/>
      <c r="ICN123" s="208"/>
      <c r="ICO123" s="208"/>
      <c r="ICP123" s="208"/>
      <c r="ICQ123" s="208"/>
      <c r="ICR123" s="208"/>
      <c r="ICS123" s="208"/>
      <c r="ICT123" s="208"/>
      <c r="ICU123" s="208"/>
      <c r="ICV123" s="208"/>
      <c r="ICW123" s="208"/>
      <c r="ICX123" s="208"/>
      <c r="ICY123" s="208"/>
      <c r="ICZ123" s="208"/>
      <c r="IDA123" s="208"/>
      <c r="IDB123" s="208"/>
      <c r="IDC123" s="208"/>
      <c r="IDD123" s="208"/>
      <c r="IDE123" s="208"/>
      <c r="IDF123" s="208"/>
      <c r="IDG123" s="208"/>
      <c r="IDH123" s="208"/>
      <c r="IDI123" s="208"/>
      <c r="IDJ123" s="208"/>
      <c r="IDK123" s="208"/>
      <c r="IDL123" s="208"/>
      <c r="IDM123" s="208"/>
      <c r="IDN123" s="208"/>
      <c r="IDO123" s="208"/>
      <c r="IDP123" s="208"/>
      <c r="IDQ123" s="208"/>
      <c r="IDR123" s="208"/>
      <c r="IDS123" s="208"/>
      <c r="IDT123" s="208"/>
      <c r="IDU123" s="208"/>
      <c r="IDV123" s="208"/>
      <c r="IDW123" s="208"/>
      <c r="IDX123" s="208"/>
      <c r="IDY123" s="208"/>
      <c r="IDZ123" s="208"/>
      <c r="IEA123" s="208"/>
      <c r="IEB123" s="208"/>
      <c r="IEC123" s="208"/>
      <c r="IED123" s="208"/>
      <c r="IEE123" s="208"/>
      <c r="IEF123" s="208"/>
      <c r="IEG123" s="208"/>
      <c r="IEH123" s="208"/>
      <c r="IEI123" s="208"/>
      <c r="IEJ123" s="208"/>
      <c r="IEK123" s="208"/>
      <c r="IEL123" s="208"/>
      <c r="IEM123" s="208"/>
      <c r="IEN123" s="208"/>
      <c r="IEO123" s="208"/>
      <c r="IEP123" s="208"/>
      <c r="IEQ123" s="208"/>
      <c r="IER123" s="208"/>
      <c r="IES123" s="208"/>
      <c r="IET123" s="208"/>
      <c r="IEU123" s="208"/>
      <c r="IEV123" s="208"/>
      <c r="IEW123" s="208"/>
      <c r="IEX123" s="208"/>
      <c r="IEY123" s="208"/>
      <c r="IEZ123" s="208"/>
      <c r="IFA123" s="208"/>
      <c r="IFB123" s="208"/>
      <c r="IFC123" s="208"/>
      <c r="IFD123" s="208"/>
      <c r="IFE123" s="208"/>
      <c r="IFF123" s="208"/>
      <c r="IFG123" s="208"/>
      <c r="IFH123" s="208"/>
      <c r="IFI123" s="208"/>
      <c r="IFJ123" s="208"/>
      <c r="IFK123" s="208"/>
      <c r="IFL123" s="208"/>
      <c r="IFM123" s="208"/>
      <c r="IFN123" s="208"/>
      <c r="IFO123" s="208"/>
      <c r="IFP123" s="208"/>
      <c r="IFQ123" s="208"/>
      <c r="IFR123" s="208"/>
      <c r="IFS123" s="208"/>
      <c r="IFT123" s="208"/>
      <c r="IFU123" s="208"/>
      <c r="IFV123" s="208"/>
      <c r="IFW123" s="208"/>
      <c r="IFX123" s="208"/>
      <c r="IFY123" s="208"/>
      <c r="IFZ123" s="208"/>
      <c r="IGA123" s="208"/>
      <c r="IGB123" s="208"/>
      <c r="IGC123" s="208"/>
      <c r="IGD123" s="208"/>
      <c r="IGE123" s="208"/>
      <c r="IGF123" s="208"/>
      <c r="IGG123" s="208"/>
      <c r="IGH123" s="208"/>
      <c r="IGI123" s="208"/>
      <c r="IGJ123" s="208"/>
      <c r="IGK123" s="208"/>
      <c r="IGL123" s="208"/>
      <c r="IGM123" s="208"/>
      <c r="IGN123" s="208"/>
      <c r="IGO123" s="208"/>
      <c r="IGP123" s="208"/>
      <c r="IGQ123" s="208"/>
      <c r="IGR123" s="208"/>
      <c r="IGS123" s="208"/>
      <c r="IGT123" s="208"/>
      <c r="IGU123" s="208"/>
      <c r="IGV123" s="208"/>
      <c r="IGW123" s="208"/>
      <c r="IGX123" s="208"/>
      <c r="IGY123" s="208"/>
      <c r="IGZ123" s="208"/>
      <c r="IHA123" s="208"/>
      <c r="IHB123" s="208"/>
      <c r="IHC123" s="208"/>
      <c r="IHD123" s="208"/>
      <c r="IHE123" s="208"/>
      <c r="IHF123" s="208"/>
      <c r="IHG123" s="208"/>
      <c r="IHH123" s="208"/>
      <c r="IHI123" s="208"/>
      <c r="IHJ123" s="208"/>
      <c r="IHK123" s="208"/>
      <c r="IHL123" s="208"/>
      <c r="IHM123" s="208"/>
      <c r="IHN123" s="208"/>
      <c r="IHO123" s="208"/>
      <c r="IHP123" s="208"/>
      <c r="IHQ123" s="208"/>
      <c r="IHR123" s="208"/>
      <c r="IHS123" s="208"/>
      <c r="IHT123" s="208"/>
      <c r="IHU123" s="208"/>
      <c r="IHV123" s="208"/>
      <c r="IHW123" s="208"/>
      <c r="IHX123" s="208"/>
      <c r="IHY123" s="208"/>
      <c r="IHZ123" s="208"/>
      <c r="IIA123" s="208"/>
      <c r="IIB123" s="208"/>
      <c r="IIC123" s="208"/>
      <c r="IID123" s="208"/>
      <c r="IIE123" s="208"/>
      <c r="IIF123" s="208"/>
      <c r="IIG123" s="208"/>
      <c r="IIH123" s="208"/>
      <c r="III123" s="208"/>
      <c r="IIJ123" s="208"/>
      <c r="IIK123" s="208"/>
      <c r="IIL123" s="208"/>
      <c r="IIM123" s="208"/>
      <c r="IIN123" s="208"/>
      <c r="IIO123" s="208"/>
      <c r="IIP123" s="208"/>
      <c r="IIQ123" s="208"/>
      <c r="IIR123" s="208"/>
      <c r="IIS123" s="208"/>
      <c r="IIT123" s="208"/>
      <c r="IIU123" s="208"/>
      <c r="IIV123" s="208"/>
      <c r="IIW123" s="208"/>
      <c r="IIX123" s="208"/>
      <c r="IIY123" s="208"/>
      <c r="IIZ123" s="208"/>
      <c r="IJA123" s="208"/>
      <c r="IJB123" s="208"/>
      <c r="IJC123" s="208"/>
      <c r="IJD123" s="208"/>
      <c r="IJE123" s="208"/>
      <c r="IJF123" s="208"/>
      <c r="IJG123" s="208"/>
      <c r="IJH123" s="208"/>
      <c r="IJI123" s="208"/>
      <c r="IJJ123" s="208"/>
      <c r="IJK123" s="208"/>
      <c r="IJL123" s="208"/>
      <c r="IJM123" s="208"/>
      <c r="IJN123" s="208"/>
      <c r="IJO123" s="208"/>
      <c r="IJP123" s="208"/>
      <c r="IJQ123" s="208"/>
      <c r="IJR123" s="208"/>
      <c r="IJS123" s="208"/>
      <c r="IJT123" s="208"/>
      <c r="IJU123" s="208"/>
      <c r="IJV123" s="208"/>
      <c r="IJW123" s="208"/>
      <c r="IJX123" s="208"/>
      <c r="IJY123" s="208"/>
      <c r="IJZ123" s="208"/>
      <c r="IKA123" s="208"/>
      <c r="IKB123" s="208"/>
      <c r="IKC123" s="208"/>
      <c r="IKD123" s="208"/>
      <c r="IKE123" s="208"/>
      <c r="IKF123" s="208"/>
      <c r="IKG123" s="208"/>
      <c r="IKH123" s="208"/>
      <c r="IKI123" s="208"/>
      <c r="IKJ123" s="208"/>
      <c r="IKK123" s="208"/>
      <c r="IKL123" s="208"/>
      <c r="IKM123" s="208"/>
      <c r="IKN123" s="208"/>
      <c r="IKO123" s="208"/>
      <c r="IKP123" s="208"/>
      <c r="IKQ123" s="208"/>
      <c r="IKR123" s="208"/>
      <c r="IKS123" s="208"/>
      <c r="IKT123" s="208"/>
      <c r="IKU123" s="208"/>
      <c r="IKV123" s="208"/>
      <c r="IKW123" s="208"/>
      <c r="IKX123" s="208"/>
      <c r="IKY123" s="208"/>
      <c r="IKZ123" s="208"/>
      <c r="ILA123" s="208"/>
      <c r="ILB123" s="208"/>
      <c r="ILC123" s="208"/>
      <c r="ILD123" s="208"/>
      <c r="ILE123" s="208"/>
      <c r="ILF123" s="208"/>
      <c r="ILG123" s="208"/>
      <c r="ILH123" s="208"/>
      <c r="ILI123" s="208"/>
      <c r="ILJ123" s="208"/>
      <c r="ILK123" s="208"/>
      <c r="ILL123" s="208"/>
      <c r="ILM123" s="208"/>
      <c r="ILN123" s="208"/>
      <c r="ILO123" s="208"/>
      <c r="ILP123" s="208"/>
      <c r="ILQ123" s="208"/>
      <c r="ILR123" s="208"/>
      <c r="ILS123" s="208"/>
      <c r="ILT123" s="208"/>
      <c r="ILU123" s="208"/>
      <c r="ILV123" s="208"/>
      <c r="ILW123" s="208"/>
      <c r="ILX123" s="208"/>
      <c r="ILY123" s="208"/>
      <c r="ILZ123" s="208"/>
      <c r="IMA123" s="208"/>
      <c r="IMB123" s="208"/>
      <c r="IMC123" s="208"/>
      <c r="IMD123" s="208"/>
      <c r="IME123" s="208"/>
      <c r="IMF123" s="208"/>
      <c r="IMG123" s="208"/>
      <c r="IMH123" s="208"/>
      <c r="IMI123" s="208"/>
      <c r="IMJ123" s="208"/>
      <c r="IMK123" s="208"/>
      <c r="IML123" s="208"/>
      <c r="IMM123" s="208"/>
      <c r="IMN123" s="208"/>
      <c r="IMO123" s="208"/>
      <c r="IMP123" s="208"/>
      <c r="IMQ123" s="208"/>
      <c r="IMR123" s="208"/>
      <c r="IMS123" s="208"/>
      <c r="IMT123" s="208"/>
      <c r="IMU123" s="208"/>
      <c r="IMV123" s="208"/>
      <c r="IMW123" s="208"/>
      <c r="IMX123" s="208"/>
      <c r="IMY123" s="208"/>
      <c r="IMZ123" s="208"/>
      <c r="INA123" s="208"/>
      <c r="INB123" s="208"/>
      <c r="INC123" s="208"/>
      <c r="IND123" s="208"/>
      <c r="INE123" s="208"/>
      <c r="INF123" s="208"/>
      <c r="ING123" s="208"/>
      <c r="INH123" s="208"/>
      <c r="INI123" s="208"/>
      <c r="INJ123" s="208"/>
      <c r="INK123" s="208"/>
      <c r="INL123" s="208"/>
      <c r="INM123" s="208"/>
      <c r="INN123" s="208"/>
      <c r="INO123" s="208"/>
      <c r="INP123" s="208"/>
      <c r="INQ123" s="208"/>
      <c r="INR123" s="208"/>
      <c r="INS123" s="208"/>
      <c r="INT123" s="208"/>
      <c r="INU123" s="208"/>
      <c r="INV123" s="208"/>
      <c r="INW123" s="208"/>
      <c r="INX123" s="208"/>
      <c r="INY123" s="208"/>
      <c r="INZ123" s="208"/>
      <c r="IOA123" s="208"/>
      <c r="IOB123" s="208"/>
      <c r="IOC123" s="208"/>
      <c r="IOD123" s="208"/>
      <c r="IOE123" s="208"/>
      <c r="IOF123" s="208"/>
      <c r="IOG123" s="208"/>
      <c r="IOH123" s="208"/>
      <c r="IOI123" s="208"/>
      <c r="IOJ123" s="208"/>
      <c r="IOK123" s="208"/>
      <c r="IOL123" s="208"/>
      <c r="IOM123" s="208"/>
      <c r="ION123" s="208"/>
      <c r="IOO123" s="208"/>
      <c r="IOP123" s="208"/>
      <c r="IOQ123" s="208"/>
      <c r="IOR123" s="208"/>
      <c r="IOS123" s="208"/>
      <c r="IOT123" s="208"/>
      <c r="IOU123" s="208"/>
      <c r="IOV123" s="208"/>
      <c r="IOW123" s="208"/>
      <c r="IOX123" s="208"/>
      <c r="IOY123" s="208"/>
      <c r="IOZ123" s="208"/>
      <c r="IPA123" s="208"/>
      <c r="IPB123" s="208"/>
      <c r="IPC123" s="208"/>
      <c r="IPD123" s="208"/>
      <c r="IPE123" s="208"/>
      <c r="IPF123" s="208"/>
      <c r="IPG123" s="208"/>
      <c r="IPH123" s="208"/>
      <c r="IPI123" s="208"/>
      <c r="IPJ123" s="208"/>
      <c r="IPK123" s="208"/>
      <c r="IPL123" s="208"/>
      <c r="IPM123" s="208"/>
      <c r="IPN123" s="208"/>
      <c r="IPO123" s="208"/>
      <c r="IPP123" s="208"/>
      <c r="IPQ123" s="208"/>
      <c r="IPR123" s="208"/>
      <c r="IPS123" s="208"/>
      <c r="IPT123" s="208"/>
      <c r="IPU123" s="208"/>
      <c r="IPV123" s="208"/>
      <c r="IPW123" s="208"/>
      <c r="IPX123" s="208"/>
      <c r="IPY123" s="208"/>
      <c r="IPZ123" s="208"/>
      <c r="IQA123" s="208"/>
      <c r="IQB123" s="208"/>
      <c r="IQC123" s="208"/>
      <c r="IQD123" s="208"/>
      <c r="IQE123" s="208"/>
      <c r="IQF123" s="208"/>
      <c r="IQG123" s="208"/>
      <c r="IQH123" s="208"/>
      <c r="IQI123" s="208"/>
      <c r="IQJ123" s="208"/>
      <c r="IQK123" s="208"/>
      <c r="IQL123" s="208"/>
      <c r="IQM123" s="208"/>
      <c r="IQN123" s="208"/>
      <c r="IQO123" s="208"/>
      <c r="IQP123" s="208"/>
      <c r="IQQ123" s="208"/>
      <c r="IQR123" s="208"/>
      <c r="IQS123" s="208"/>
      <c r="IQT123" s="208"/>
      <c r="IQU123" s="208"/>
      <c r="IQV123" s="208"/>
      <c r="IQW123" s="208"/>
      <c r="IQX123" s="208"/>
      <c r="IQY123" s="208"/>
      <c r="IQZ123" s="208"/>
      <c r="IRA123" s="208"/>
      <c r="IRB123" s="208"/>
      <c r="IRC123" s="208"/>
      <c r="IRD123" s="208"/>
      <c r="IRE123" s="208"/>
      <c r="IRF123" s="208"/>
      <c r="IRG123" s="208"/>
      <c r="IRH123" s="208"/>
      <c r="IRI123" s="208"/>
      <c r="IRJ123" s="208"/>
      <c r="IRK123" s="208"/>
      <c r="IRL123" s="208"/>
      <c r="IRM123" s="208"/>
      <c r="IRN123" s="208"/>
      <c r="IRO123" s="208"/>
      <c r="IRP123" s="208"/>
      <c r="IRQ123" s="208"/>
      <c r="IRR123" s="208"/>
      <c r="IRS123" s="208"/>
      <c r="IRT123" s="208"/>
      <c r="IRU123" s="208"/>
      <c r="IRV123" s="208"/>
      <c r="IRW123" s="208"/>
      <c r="IRX123" s="208"/>
      <c r="IRY123" s="208"/>
      <c r="IRZ123" s="208"/>
      <c r="ISA123" s="208"/>
      <c r="ISB123" s="208"/>
      <c r="ISC123" s="208"/>
      <c r="ISD123" s="208"/>
      <c r="ISE123" s="208"/>
      <c r="ISF123" s="208"/>
      <c r="ISG123" s="208"/>
      <c r="ISH123" s="208"/>
      <c r="ISI123" s="208"/>
      <c r="ISJ123" s="208"/>
      <c r="ISK123" s="208"/>
      <c r="ISL123" s="208"/>
      <c r="ISM123" s="208"/>
      <c r="ISN123" s="208"/>
      <c r="ISO123" s="208"/>
      <c r="ISP123" s="208"/>
      <c r="ISQ123" s="208"/>
      <c r="ISR123" s="208"/>
      <c r="ISS123" s="208"/>
      <c r="IST123" s="208"/>
      <c r="ISU123" s="208"/>
      <c r="ISV123" s="208"/>
      <c r="ISW123" s="208"/>
      <c r="ISX123" s="208"/>
      <c r="ISY123" s="208"/>
      <c r="ISZ123" s="208"/>
      <c r="ITA123" s="208"/>
      <c r="ITB123" s="208"/>
      <c r="ITC123" s="208"/>
      <c r="ITD123" s="208"/>
      <c r="ITE123" s="208"/>
      <c r="ITF123" s="208"/>
      <c r="ITG123" s="208"/>
      <c r="ITH123" s="208"/>
      <c r="ITI123" s="208"/>
      <c r="ITJ123" s="208"/>
      <c r="ITK123" s="208"/>
      <c r="ITL123" s="208"/>
      <c r="ITM123" s="208"/>
      <c r="ITN123" s="208"/>
      <c r="ITO123" s="208"/>
      <c r="ITP123" s="208"/>
      <c r="ITQ123" s="208"/>
      <c r="ITR123" s="208"/>
      <c r="ITS123" s="208"/>
      <c r="ITT123" s="208"/>
      <c r="ITU123" s="208"/>
      <c r="ITV123" s="208"/>
      <c r="ITW123" s="208"/>
      <c r="ITX123" s="208"/>
      <c r="ITY123" s="208"/>
      <c r="ITZ123" s="208"/>
      <c r="IUA123" s="208"/>
      <c r="IUB123" s="208"/>
      <c r="IUC123" s="208"/>
      <c r="IUD123" s="208"/>
      <c r="IUE123" s="208"/>
      <c r="IUF123" s="208"/>
      <c r="IUG123" s="208"/>
      <c r="IUH123" s="208"/>
      <c r="IUI123" s="208"/>
      <c r="IUJ123" s="208"/>
      <c r="IUK123" s="208"/>
      <c r="IUL123" s="208"/>
      <c r="IUM123" s="208"/>
      <c r="IUN123" s="208"/>
      <c r="IUO123" s="208"/>
      <c r="IUP123" s="208"/>
      <c r="IUQ123" s="208"/>
      <c r="IUR123" s="208"/>
      <c r="IUS123" s="208"/>
      <c r="IUT123" s="208"/>
      <c r="IUU123" s="208"/>
      <c r="IUV123" s="208"/>
      <c r="IUW123" s="208"/>
      <c r="IUX123" s="208"/>
      <c r="IUY123" s="208"/>
      <c r="IUZ123" s="208"/>
      <c r="IVA123" s="208"/>
      <c r="IVB123" s="208"/>
      <c r="IVC123" s="208"/>
      <c r="IVD123" s="208"/>
      <c r="IVE123" s="208"/>
      <c r="IVF123" s="208"/>
      <c r="IVG123" s="208"/>
      <c r="IVH123" s="208"/>
      <c r="IVI123" s="208"/>
      <c r="IVJ123" s="208"/>
      <c r="IVK123" s="208"/>
      <c r="IVL123" s="208"/>
      <c r="IVM123" s="208"/>
      <c r="IVN123" s="208"/>
      <c r="IVO123" s="208"/>
      <c r="IVP123" s="208"/>
      <c r="IVQ123" s="208"/>
      <c r="IVR123" s="208"/>
      <c r="IVS123" s="208"/>
      <c r="IVT123" s="208"/>
      <c r="IVU123" s="208"/>
      <c r="IVV123" s="208"/>
      <c r="IVW123" s="208"/>
      <c r="IVX123" s="208"/>
      <c r="IVY123" s="208"/>
      <c r="IVZ123" s="208"/>
      <c r="IWA123" s="208"/>
      <c r="IWB123" s="208"/>
      <c r="IWC123" s="208"/>
      <c r="IWD123" s="208"/>
      <c r="IWE123" s="208"/>
      <c r="IWF123" s="208"/>
      <c r="IWG123" s="208"/>
      <c r="IWH123" s="208"/>
      <c r="IWI123" s="208"/>
      <c r="IWJ123" s="208"/>
      <c r="IWK123" s="208"/>
      <c r="IWL123" s="208"/>
      <c r="IWM123" s="208"/>
      <c r="IWN123" s="208"/>
      <c r="IWO123" s="208"/>
      <c r="IWP123" s="208"/>
      <c r="IWQ123" s="208"/>
      <c r="IWR123" s="208"/>
      <c r="IWS123" s="208"/>
      <c r="IWT123" s="208"/>
      <c r="IWU123" s="208"/>
      <c r="IWV123" s="208"/>
      <c r="IWW123" s="208"/>
      <c r="IWX123" s="208"/>
      <c r="IWY123" s="208"/>
      <c r="IWZ123" s="208"/>
      <c r="IXA123" s="208"/>
      <c r="IXB123" s="208"/>
      <c r="IXC123" s="208"/>
      <c r="IXD123" s="208"/>
      <c r="IXE123" s="208"/>
      <c r="IXF123" s="208"/>
      <c r="IXG123" s="208"/>
      <c r="IXH123" s="208"/>
      <c r="IXI123" s="208"/>
      <c r="IXJ123" s="208"/>
      <c r="IXK123" s="208"/>
      <c r="IXL123" s="208"/>
      <c r="IXM123" s="208"/>
      <c r="IXN123" s="208"/>
      <c r="IXO123" s="208"/>
      <c r="IXP123" s="208"/>
      <c r="IXQ123" s="208"/>
      <c r="IXR123" s="208"/>
      <c r="IXS123" s="208"/>
      <c r="IXT123" s="208"/>
      <c r="IXU123" s="208"/>
      <c r="IXV123" s="208"/>
      <c r="IXW123" s="208"/>
      <c r="IXX123" s="208"/>
      <c r="IXY123" s="208"/>
      <c r="IXZ123" s="208"/>
      <c r="IYA123" s="208"/>
      <c r="IYB123" s="208"/>
      <c r="IYC123" s="208"/>
      <c r="IYD123" s="208"/>
      <c r="IYE123" s="208"/>
      <c r="IYF123" s="208"/>
      <c r="IYG123" s="208"/>
      <c r="IYH123" s="208"/>
      <c r="IYI123" s="208"/>
      <c r="IYJ123" s="208"/>
      <c r="IYK123" s="208"/>
      <c r="IYL123" s="208"/>
      <c r="IYM123" s="208"/>
      <c r="IYN123" s="208"/>
      <c r="IYO123" s="208"/>
      <c r="IYP123" s="208"/>
      <c r="IYQ123" s="208"/>
      <c r="IYR123" s="208"/>
      <c r="IYS123" s="208"/>
      <c r="IYT123" s="208"/>
      <c r="IYU123" s="208"/>
      <c r="IYV123" s="208"/>
      <c r="IYW123" s="208"/>
      <c r="IYX123" s="208"/>
      <c r="IYY123" s="208"/>
      <c r="IYZ123" s="208"/>
      <c r="IZA123" s="208"/>
      <c r="IZB123" s="208"/>
      <c r="IZC123" s="208"/>
      <c r="IZD123" s="208"/>
      <c r="IZE123" s="208"/>
      <c r="IZF123" s="208"/>
      <c r="IZG123" s="208"/>
      <c r="IZH123" s="208"/>
      <c r="IZI123" s="208"/>
      <c r="IZJ123" s="208"/>
      <c r="IZK123" s="208"/>
      <c r="IZL123" s="208"/>
      <c r="IZM123" s="208"/>
      <c r="IZN123" s="208"/>
      <c r="IZO123" s="208"/>
      <c r="IZP123" s="208"/>
      <c r="IZQ123" s="208"/>
      <c r="IZR123" s="208"/>
      <c r="IZS123" s="208"/>
      <c r="IZT123" s="208"/>
      <c r="IZU123" s="208"/>
      <c r="IZV123" s="208"/>
      <c r="IZW123" s="208"/>
      <c r="IZX123" s="208"/>
      <c r="IZY123" s="208"/>
      <c r="IZZ123" s="208"/>
      <c r="JAA123" s="208"/>
      <c r="JAB123" s="208"/>
      <c r="JAC123" s="208"/>
      <c r="JAD123" s="208"/>
      <c r="JAE123" s="208"/>
      <c r="JAF123" s="208"/>
      <c r="JAG123" s="208"/>
      <c r="JAH123" s="208"/>
      <c r="JAI123" s="208"/>
      <c r="JAJ123" s="208"/>
      <c r="JAK123" s="208"/>
      <c r="JAL123" s="208"/>
      <c r="JAM123" s="208"/>
      <c r="JAN123" s="208"/>
      <c r="JAO123" s="208"/>
      <c r="JAP123" s="208"/>
      <c r="JAQ123" s="208"/>
      <c r="JAR123" s="208"/>
      <c r="JAS123" s="208"/>
      <c r="JAT123" s="208"/>
      <c r="JAU123" s="208"/>
      <c r="JAV123" s="208"/>
      <c r="JAW123" s="208"/>
      <c r="JAX123" s="208"/>
      <c r="JAY123" s="208"/>
      <c r="JAZ123" s="208"/>
      <c r="JBA123" s="208"/>
      <c r="JBB123" s="208"/>
      <c r="JBC123" s="208"/>
      <c r="JBD123" s="208"/>
      <c r="JBE123" s="208"/>
      <c r="JBF123" s="208"/>
      <c r="JBG123" s="208"/>
      <c r="JBH123" s="208"/>
      <c r="JBI123" s="208"/>
      <c r="JBJ123" s="208"/>
      <c r="JBK123" s="208"/>
      <c r="JBL123" s="208"/>
      <c r="JBM123" s="208"/>
      <c r="JBN123" s="208"/>
      <c r="JBO123" s="208"/>
      <c r="JBP123" s="208"/>
      <c r="JBQ123" s="208"/>
      <c r="JBR123" s="208"/>
      <c r="JBS123" s="208"/>
      <c r="JBT123" s="208"/>
      <c r="JBU123" s="208"/>
      <c r="JBV123" s="208"/>
      <c r="JBW123" s="208"/>
      <c r="JBX123" s="208"/>
      <c r="JBY123" s="208"/>
      <c r="JBZ123" s="208"/>
      <c r="JCA123" s="208"/>
      <c r="JCB123" s="208"/>
      <c r="JCC123" s="208"/>
      <c r="JCD123" s="208"/>
      <c r="JCE123" s="208"/>
      <c r="JCF123" s="208"/>
      <c r="JCG123" s="208"/>
      <c r="JCH123" s="208"/>
      <c r="JCI123" s="208"/>
      <c r="JCJ123" s="208"/>
      <c r="JCK123" s="208"/>
      <c r="JCL123" s="208"/>
      <c r="JCM123" s="208"/>
      <c r="JCN123" s="208"/>
      <c r="JCO123" s="208"/>
      <c r="JCP123" s="208"/>
      <c r="JCQ123" s="208"/>
      <c r="JCR123" s="208"/>
      <c r="JCS123" s="208"/>
      <c r="JCT123" s="208"/>
      <c r="JCU123" s="208"/>
      <c r="JCV123" s="208"/>
      <c r="JCW123" s="208"/>
      <c r="JCX123" s="208"/>
      <c r="JCY123" s="208"/>
      <c r="JCZ123" s="208"/>
      <c r="JDA123" s="208"/>
      <c r="JDB123" s="208"/>
      <c r="JDC123" s="208"/>
      <c r="JDD123" s="208"/>
      <c r="JDE123" s="208"/>
      <c r="JDF123" s="208"/>
      <c r="JDG123" s="208"/>
      <c r="JDH123" s="208"/>
      <c r="JDI123" s="208"/>
      <c r="JDJ123" s="208"/>
      <c r="JDK123" s="208"/>
      <c r="JDL123" s="208"/>
      <c r="JDM123" s="208"/>
      <c r="JDN123" s="208"/>
      <c r="JDO123" s="208"/>
      <c r="JDP123" s="208"/>
      <c r="JDQ123" s="208"/>
      <c r="JDR123" s="208"/>
      <c r="JDS123" s="208"/>
      <c r="JDT123" s="208"/>
      <c r="JDU123" s="208"/>
      <c r="JDV123" s="208"/>
      <c r="JDW123" s="208"/>
      <c r="JDX123" s="208"/>
      <c r="JDY123" s="208"/>
      <c r="JDZ123" s="208"/>
      <c r="JEA123" s="208"/>
      <c r="JEB123" s="208"/>
      <c r="JEC123" s="208"/>
      <c r="JED123" s="208"/>
      <c r="JEE123" s="208"/>
      <c r="JEF123" s="208"/>
      <c r="JEG123" s="208"/>
      <c r="JEH123" s="208"/>
      <c r="JEI123" s="208"/>
      <c r="JEJ123" s="208"/>
      <c r="JEK123" s="208"/>
      <c r="JEL123" s="208"/>
      <c r="JEM123" s="208"/>
      <c r="JEN123" s="208"/>
      <c r="JEO123" s="208"/>
      <c r="JEP123" s="208"/>
      <c r="JEQ123" s="208"/>
      <c r="JER123" s="208"/>
      <c r="JES123" s="208"/>
      <c r="JET123" s="208"/>
      <c r="JEU123" s="208"/>
      <c r="JEV123" s="208"/>
      <c r="JEW123" s="208"/>
      <c r="JEX123" s="208"/>
      <c r="JEY123" s="208"/>
      <c r="JEZ123" s="208"/>
      <c r="JFA123" s="208"/>
      <c r="JFB123" s="208"/>
      <c r="JFC123" s="208"/>
      <c r="JFD123" s="208"/>
      <c r="JFE123" s="208"/>
      <c r="JFF123" s="208"/>
      <c r="JFG123" s="208"/>
      <c r="JFH123" s="208"/>
      <c r="JFI123" s="208"/>
      <c r="JFJ123" s="208"/>
      <c r="JFK123" s="208"/>
      <c r="JFL123" s="208"/>
      <c r="JFM123" s="208"/>
      <c r="JFN123" s="208"/>
      <c r="JFO123" s="208"/>
      <c r="JFP123" s="208"/>
      <c r="JFQ123" s="208"/>
      <c r="JFR123" s="208"/>
      <c r="JFS123" s="208"/>
      <c r="JFT123" s="208"/>
      <c r="JFU123" s="208"/>
      <c r="JFV123" s="208"/>
      <c r="JFW123" s="208"/>
      <c r="JFX123" s="208"/>
      <c r="JFY123" s="208"/>
      <c r="JFZ123" s="208"/>
      <c r="JGA123" s="208"/>
      <c r="JGB123" s="208"/>
      <c r="JGC123" s="208"/>
      <c r="JGD123" s="208"/>
      <c r="JGE123" s="208"/>
      <c r="JGF123" s="208"/>
      <c r="JGG123" s="208"/>
      <c r="JGH123" s="208"/>
      <c r="JGI123" s="208"/>
      <c r="JGJ123" s="208"/>
      <c r="JGK123" s="208"/>
      <c r="JGL123" s="208"/>
      <c r="JGM123" s="208"/>
      <c r="JGN123" s="208"/>
      <c r="JGO123" s="208"/>
      <c r="JGP123" s="208"/>
      <c r="JGQ123" s="208"/>
      <c r="JGR123" s="208"/>
      <c r="JGS123" s="208"/>
      <c r="JGT123" s="208"/>
      <c r="JGU123" s="208"/>
      <c r="JGV123" s="208"/>
      <c r="JGW123" s="208"/>
      <c r="JGX123" s="208"/>
      <c r="JGY123" s="208"/>
      <c r="JGZ123" s="208"/>
      <c r="JHA123" s="208"/>
      <c r="JHB123" s="208"/>
      <c r="JHC123" s="208"/>
      <c r="JHD123" s="208"/>
      <c r="JHE123" s="208"/>
      <c r="JHF123" s="208"/>
      <c r="JHG123" s="208"/>
      <c r="JHH123" s="208"/>
      <c r="JHI123" s="208"/>
      <c r="JHJ123" s="208"/>
      <c r="JHK123" s="208"/>
      <c r="JHL123" s="208"/>
      <c r="JHM123" s="208"/>
      <c r="JHN123" s="208"/>
      <c r="JHO123" s="208"/>
      <c r="JHP123" s="208"/>
      <c r="JHQ123" s="208"/>
      <c r="JHR123" s="208"/>
      <c r="JHS123" s="208"/>
      <c r="JHT123" s="208"/>
      <c r="JHU123" s="208"/>
      <c r="JHV123" s="208"/>
      <c r="JHW123" s="208"/>
      <c r="JHX123" s="208"/>
      <c r="JHY123" s="208"/>
      <c r="JHZ123" s="208"/>
      <c r="JIA123" s="208"/>
      <c r="JIB123" s="208"/>
      <c r="JIC123" s="208"/>
      <c r="JID123" s="208"/>
      <c r="JIE123" s="208"/>
      <c r="JIF123" s="208"/>
      <c r="JIG123" s="208"/>
      <c r="JIH123" s="208"/>
      <c r="JII123" s="208"/>
      <c r="JIJ123" s="208"/>
      <c r="JIK123" s="208"/>
      <c r="JIL123" s="208"/>
      <c r="JIM123" s="208"/>
      <c r="JIN123" s="208"/>
      <c r="JIO123" s="208"/>
      <c r="JIP123" s="208"/>
      <c r="JIQ123" s="208"/>
      <c r="JIR123" s="208"/>
      <c r="JIS123" s="208"/>
      <c r="JIT123" s="208"/>
      <c r="JIU123" s="208"/>
      <c r="JIV123" s="208"/>
      <c r="JIW123" s="208"/>
      <c r="JIX123" s="208"/>
      <c r="JIY123" s="208"/>
      <c r="JIZ123" s="208"/>
      <c r="JJA123" s="208"/>
      <c r="JJB123" s="208"/>
      <c r="JJC123" s="208"/>
      <c r="JJD123" s="208"/>
      <c r="JJE123" s="208"/>
      <c r="JJF123" s="208"/>
      <c r="JJG123" s="208"/>
      <c r="JJH123" s="208"/>
      <c r="JJI123" s="208"/>
      <c r="JJJ123" s="208"/>
      <c r="JJK123" s="208"/>
      <c r="JJL123" s="208"/>
      <c r="JJM123" s="208"/>
      <c r="JJN123" s="208"/>
      <c r="JJO123" s="208"/>
      <c r="JJP123" s="208"/>
      <c r="JJQ123" s="208"/>
      <c r="JJR123" s="208"/>
      <c r="JJS123" s="208"/>
      <c r="JJT123" s="208"/>
      <c r="JJU123" s="208"/>
      <c r="JJV123" s="208"/>
      <c r="JJW123" s="208"/>
      <c r="JJX123" s="208"/>
      <c r="JJY123" s="208"/>
      <c r="JJZ123" s="208"/>
      <c r="JKA123" s="208"/>
      <c r="JKB123" s="208"/>
      <c r="JKC123" s="208"/>
      <c r="JKD123" s="208"/>
      <c r="JKE123" s="208"/>
      <c r="JKF123" s="208"/>
      <c r="JKG123" s="208"/>
      <c r="JKH123" s="208"/>
      <c r="JKI123" s="208"/>
      <c r="JKJ123" s="208"/>
      <c r="JKK123" s="208"/>
      <c r="JKL123" s="208"/>
      <c r="JKM123" s="208"/>
      <c r="JKN123" s="208"/>
      <c r="JKO123" s="208"/>
      <c r="JKP123" s="208"/>
      <c r="JKQ123" s="208"/>
      <c r="JKR123" s="208"/>
      <c r="JKS123" s="208"/>
      <c r="JKT123" s="208"/>
      <c r="JKU123" s="208"/>
      <c r="JKV123" s="208"/>
      <c r="JKW123" s="208"/>
      <c r="JKX123" s="208"/>
      <c r="JKY123" s="208"/>
      <c r="JKZ123" s="208"/>
      <c r="JLA123" s="208"/>
      <c r="JLB123" s="208"/>
      <c r="JLC123" s="208"/>
      <c r="JLD123" s="208"/>
      <c r="JLE123" s="208"/>
      <c r="JLF123" s="208"/>
      <c r="JLG123" s="208"/>
      <c r="JLH123" s="208"/>
      <c r="JLI123" s="208"/>
      <c r="JLJ123" s="208"/>
      <c r="JLK123" s="208"/>
      <c r="JLL123" s="208"/>
      <c r="JLM123" s="208"/>
      <c r="JLN123" s="208"/>
      <c r="JLO123" s="208"/>
      <c r="JLP123" s="208"/>
      <c r="JLQ123" s="208"/>
      <c r="JLR123" s="208"/>
      <c r="JLS123" s="208"/>
      <c r="JLT123" s="208"/>
      <c r="JLU123" s="208"/>
      <c r="JLV123" s="208"/>
      <c r="JLW123" s="208"/>
      <c r="JLX123" s="208"/>
      <c r="JLY123" s="208"/>
      <c r="JLZ123" s="208"/>
      <c r="JMA123" s="208"/>
      <c r="JMB123" s="208"/>
      <c r="JMC123" s="208"/>
      <c r="JMD123" s="208"/>
      <c r="JME123" s="208"/>
      <c r="JMF123" s="208"/>
      <c r="JMG123" s="208"/>
      <c r="JMH123" s="208"/>
      <c r="JMI123" s="208"/>
      <c r="JMJ123" s="208"/>
      <c r="JMK123" s="208"/>
      <c r="JML123" s="208"/>
      <c r="JMM123" s="208"/>
      <c r="JMN123" s="208"/>
      <c r="JMO123" s="208"/>
      <c r="JMP123" s="208"/>
      <c r="JMQ123" s="208"/>
      <c r="JMR123" s="208"/>
      <c r="JMS123" s="208"/>
      <c r="JMT123" s="208"/>
      <c r="JMU123" s="208"/>
      <c r="JMV123" s="208"/>
      <c r="JMW123" s="208"/>
      <c r="JMX123" s="208"/>
      <c r="JMY123" s="208"/>
      <c r="JMZ123" s="208"/>
      <c r="JNA123" s="208"/>
      <c r="JNB123" s="208"/>
      <c r="JNC123" s="208"/>
      <c r="JND123" s="208"/>
      <c r="JNE123" s="208"/>
      <c r="JNF123" s="208"/>
      <c r="JNG123" s="208"/>
      <c r="JNH123" s="208"/>
      <c r="JNI123" s="208"/>
      <c r="JNJ123" s="208"/>
      <c r="JNK123" s="208"/>
      <c r="JNL123" s="208"/>
      <c r="JNM123" s="208"/>
      <c r="JNN123" s="208"/>
      <c r="JNO123" s="208"/>
      <c r="JNP123" s="208"/>
      <c r="JNQ123" s="208"/>
      <c r="JNR123" s="208"/>
      <c r="JNS123" s="208"/>
      <c r="JNT123" s="208"/>
      <c r="JNU123" s="208"/>
      <c r="JNV123" s="208"/>
      <c r="JNW123" s="208"/>
      <c r="JNX123" s="208"/>
      <c r="JNY123" s="208"/>
      <c r="JNZ123" s="208"/>
      <c r="JOA123" s="208"/>
      <c r="JOB123" s="208"/>
      <c r="JOC123" s="208"/>
      <c r="JOD123" s="208"/>
      <c r="JOE123" s="208"/>
      <c r="JOF123" s="208"/>
      <c r="JOG123" s="208"/>
      <c r="JOH123" s="208"/>
      <c r="JOI123" s="208"/>
      <c r="JOJ123" s="208"/>
      <c r="JOK123" s="208"/>
      <c r="JOL123" s="208"/>
      <c r="JOM123" s="208"/>
      <c r="JON123" s="208"/>
      <c r="JOO123" s="208"/>
      <c r="JOP123" s="208"/>
      <c r="JOQ123" s="208"/>
      <c r="JOR123" s="208"/>
      <c r="JOS123" s="208"/>
      <c r="JOT123" s="208"/>
      <c r="JOU123" s="208"/>
      <c r="JOV123" s="208"/>
      <c r="JOW123" s="208"/>
      <c r="JOX123" s="208"/>
      <c r="JOY123" s="208"/>
      <c r="JOZ123" s="208"/>
      <c r="JPA123" s="208"/>
      <c r="JPB123" s="208"/>
      <c r="JPC123" s="208"/>
      <c r="JPD123" s="208"/>
      <c r="JPE123" s="208"/>
      <c r="JPF123" s="208"/>
      <c r="JPG123" s="208"/>
      <c r="JPH123" s="208"/>
      <c r="JPI123" s="208"/>
      <c r="JPJ123" s="208"/>
      <c r="JPK123" s="208"/>
      <c r="JPL123" s="208"/>
      <c r="JPM123" s="208"/>
      <c r="JPN123" s="208"/>
      <c r="JPO123" s="208"/>
      <c r="JPP123" s="208"/>
      <c r="JPQ123" s="208"/>
      <c r="JPR123" s="208"/>
      <c r="JPS123" s="208"/>
      <c r="JPT123" s="208"/>
      <c r="JPU123" s="208"/>
      <c r="JPV123" s="208"/>
      <c r="JPW123" s="208"/>
      <c r="JPX123" s="208"/>
      <c r="JPY123" s="208"/>
      <c r="JPZ123" s="208"/>
      <c r="JQA123" s="208"/>
      <c r="JQB123" s="208"/>
      <c r="JQC123" s="208"/>
      <c r="JQD123" s="208"/>
      <c r="JQE123" s="208"/>
      <c r="JQF123" s="208"/>
      <c r="JQG123" s="208"/>
      <c r="JQH123" s="208"/>
      <c r="JQI123" s="208"/>
      <c r="JQJ123" s="208"/>
      <c r="JQK123" s="208"/>
      <c r="JQL123" s="208"/>
      <c r="JQM123" s="208"/>
      <c r="JQN123" s="208"/>
      <c r="JQO123" s="208"/>
      <c r="JQP123" s="208"/>
      <c r="JQQ123" s="208"/>
      <c r="JQR123" s="208"/>
      <c r="JQS123" s="208"/>
      <c r="JQT123" s="208"/>
      <c r="JQU123" s="208"/>
      <c r="JQV123" s="208"/>
      <c r="JQW123" s="208"/>
      <c r="JQX123" s="208"/>
      <c r="JQY123" s="208"/>
      <c r="JQZ123" s="208"/>
      <c r="JRA123" s="208"/>
      <c r="JRB123" s="208"/>
      <c r="JRC123" s="208"/>
      <c r="JRD123" s="208"/>
      <c r="JRE123" s="208"/>
      <c r="JRF123" s="208"/>
      <c r="JRG123" s="208"/>
      <c r="JRH123" s="208"/>
      <c r="JRI123" s="208"/>
      <c r="JRJ123" s="208"/>
      <c r="JRK123" s="208"/>
      <c r="JRL123" s="208"/>
      <c r="JRM123" s="208"/>
      <c r="JRN123" s="208"/>
      <c r="JRO123" s="208"/>
      <c r="JRP123" s="208"/>
      <c r="JRQ123" s="208"/>
      <c r="JRR123" s="208"/>
      <c r="JRS123" s="208"/>
      <c r="JRT123" s="208"/>
      <c r="JRU123" s="208"/>
      <c r="JRV123" s="208"/>
      <c r="JRW123" s="208"/>
      <c r="JRX123" s="208"/>
      <c r="JRY123" s="208"/>
      <c r="JRZ123" s="208"/>
      <c r="JSA123" s="208"/>
      <c r="JSB123" s="208"/>
      <c r="JSC123" s="208"/>
      <c r="JSD123" s="208"/>
      <c r="JSE123" s="208"/>
      <c r="JSF123" s="208"/>
      <c r="JSG123" s="208"/>
      <c r="JSH123" s="208"/>
      <c r="JSI123" s="208"/>
      <c r="JSJ123" s="208"/>
      <c r="JSK123" s="208"/>
      <c r="JSL123" s="208"/>
      <c r="JSM123" s="208"/>
      <c r="JSN123" s="208"/>
      <c r="JSO123" s="208"/>
      <c r="JSP123" s="208"/>
      <c r="JSQ123" s="208"/>
      <c r="JSR123" s="208"/>
      <c r="JSS123" s="208"/>
      <c r="JST123" s="208"/>
      <c r="JSU123" s="208"/>
      <c r="JSV123" s="208"/>
      <c r="JSW123" s="208"/>
      <c r="JSX123" s="208"/>
      <c r="JSY123" s="208"/>
      <c r="JSZ123" s="208"/>
      <c r="JTA123" s="208"/>
      <c r="JTB123" s="208"/>
      <c r="JTC123" s="208"/>
      <c r="JTD123" s="208"/>
      <c r="JTE123" s="208"/>
      <c r="JTF123" s="208"/>
      <c r="JTG123" s="208"/>
      <c r="JTH123" s="208"/>
      <c r="JTI123" s="208"/>
      <c r="JTJ123" s="208"/>
      <c r="JTK123" s="208"/>
      <c r="JTL123" s="208"/>
      <c r="JTM123" s="208"/>
      <c r="JTN123" s="208"/>
      <c r="JTO123" s="208"/>
      <c r="JTP123" s="208"/>
      <c r="JTQ123" s="208"/>
      <c r="JTR123" s="208"/>
      <c r="JTS123" s="208"/>
      <c r="JTT123" s="208"/>
      <c r="JTU123" s="208"/>
      <c r="JTV123" s="208"/>
      <c r="JTW123" s="208"/>
      <c r="JTX123" s="208"/>
      <c r="JTY123" s="208"/>
      <c r="JTZ123" s="208"/>
      <c r="JUA123" s="208"/>
      <c r="JUB123" s="208"/>
      <c r="JUC123" s="208"/>
      <c r="JUD123" s="208"/>
      <c r="JUE123" s="208"/>
      <c r="JUF123" s="208"/>
      <c r="JUG123" s="208"/>
      <c r="JUH123" s="208"/>
      <c r="JUI123" s="208"/>
      <c r="JUJ123" s="208"/>
      <c r="JUK123" s="208"/>
      <c r="JUL123" s="208"/>
      <c r="JUM123" s="208"/>
      <c r="JUN123" s="208"/>
      <c r="JUO123" s="208"/>
      <c r="JUP123" s="208"/>
      <c r="JUQ123" s="208"/>
      <c r="JUR123" s="208"/>
      <c r="JUS123" s="208"/>
      <c r="JUT123" s="208"/>
      <c r="JUU123" s="208"/>
      <c r="JUV123" s="208"/>
      <c r="JUW123" s="208"/>
      <c r="JUX123" s="208"/>
      <c r="JUY123" s="208"/>
      <c r="JUZ123" s="208"/>
      <c r="JVA123" s="208"/>
      <c r="JVB123" s="208"/>
      <c r="JVC123" s="208"/>
      <c r="JVD123" s="208"/>
      <c r="JVE123" s="208"/>
      <c r="JVF123" s="208"/>
      <c r="JVG123" s="208"/>
      <c r="JVH123" s="208"/>
      <c r="JVI123" s="208"/>
      <c r="JVJ123" s="208"/>
      <c r="JVK123" s="208"/>
      <c r="JVL123" s="208"/>
      <c r="JVM123" s="208"/>
      <c r="JVN123" s="208"/>
      <c r="JVO123" s="208"/>
      <c r="JVP123" s="208"/>
      <c r="JVQ123" s="208"/>
      <c r="JVR123" s="208"/>
      <c r="JVS123" s="208"/>
      <c r="JVT123" s="208"/>
      <c r="JVU123" s="208"/>
      <c r="JVV123" s="208"/>
      <c r="JVW123" s="208"/>
      <c r="JVX123" s="208"/>
      <c r="JVY123" s="208"/>
      <c r="JVZ123" s="208"/>
      <c r="JWA123" s="208"/>
      <c r="JWB123" s="208"/>
      <c r="JWC123" s="208"/>
      <c r="JWD123" s="208"/>
      <c r="JWE123" s="208"/>
      <c r="JWF123" s="208"/>
      <c r="JWG123" s="208"/>
      <c r="JWH123" s="208"/>
      <c r="JWI123" s="208"/>
      <c r="JWJ123" s="208"/>
      <c r="JWK123" s="208"/>
      <c r="JWL123" s="208"/>
      <c r="JWM123" s="208"/>
      <c r="JWN123" s="208"/>
      <c r="JWO123" s="208"/>
      <c r="JWP123" s="208"/>
      <c r="JWQ123" s="208"/>
      <c r="JWR123" s="208"/>
      <c r="JWS123" s="208"/>
      <c r="JWT123" s="208"/>
      <c r="JWU123" s="208"/>
      <c r="JWV123" s="208"/>
      <c r="JWW123" s="208"/>
      <c r="JWX123" s="208"/>
      <c r="JWY123" s="208"/>
      <c r="JWZ123" s="208"/>
      <c r="JXA123" s="208"/>
      <c r="JXB123" s="208"/>
      <c r="JXC123" s="208"/>
      <c r="JXD123" s="208"/>
      <c r="JXE123" s="208"/>
      <c r="JXF123" s="208"/>
      <c r="JXG123" s="208"/>
      <c r="JXH123" s="208"/>
      <c r="JXI123" s="208"/>
      <c r="JXJ123" s="208"/>
      <c r="JXK123" s="208"/>
      <c r="JXL123" s="208"/>
      <c r="JXM123" s="208"/>
      <c r="JXN123" s="208"/>
      <c r="JXO123" s="208"/>
      <c r="JXP123" s="208"/>
      <c r="JXQ123" s="208"/>
      <c r="JXR123" s="208"/>
      <c r="JXS123" s="208"/>
      <c r="JXT123" s="208"/>
      <c r="JXU123" s="208"/>
      <c r="JXV123" s="208"/>
      <c r="JXW123" s="208"/>
      <c r="JXX123" s="208"/>
      <c r="JXY123" s="208"/>
      <c r="JXZ123" s="208"/>
      <c r="JYA123" s="208"/>
      <c r="JYB123" s="208"/>
      <c r="JYC123" s="208"/>
      <c r="JYD123" s="208"/>
      <c r="JYE123" s="208"/>
      <c r="JYF123" s="208"/>
      <c r="JYG123" s="208"/>
      <c r="JYH123" s="208"/>
      <c r="JYI123" s="208"/>
      <c r="JYJ123" s="208"/>
      <c r="JYK123" s="208"/>
      <c r="JYL123" s="208"/>
      <c r="JYM123" s="208"/>
      <c r="JYN123" s="208"/>
      <c r="JYO123" s="208"/>
      <c r="JYP123" s="208"/>
      <c r="JYQ123" s="208"/>
      <c r="JYR123" s="208"/>
      <c r="JYS123" s="208"/>
      <c r="JYT123" s="208"/>
      <c r="JYU123" s="208"/>
      <c r="JYV123" s="208"/>
      <c r="JYW123" s="208"/>
      <c r="JYX123" s="208"/>
      <c r="JYY123" s="208"/>
      <c r="JYZ123" s="208"/>
      <c r="JZA123" s="208"/>
      <c r="JZB123" s="208"/>
      <c r="JZC123" s="208"/>
      <c r="JZD123" s="208"/>
      <c r="JZE123" s="208"/>
      <c r="JZF123" s="208"/>
      <c r="JZG123" s="208"/>
      <c r="JZH123" s="208"/>
      <c r="JZI123" s="208"/>
      <c r="JZJ123" s="208"/>
      <c r="JZK123" s="208"/>
      <c r="JZL123" s="208"/>
      <c r="JZM123" s="208"/>
      <c r="JZN123" s="208"/>
      <c r="JZO123" s="208"/>
      <c r="JZP123" s="208"/>
      <c r="JZQ123" s="208"/>
      <c r="JZR123" s="208"/>
      <c r="JZS123" s="208"/>
      <c r="JZT123" s="208"/>
      <c r="JZU123" s="208"/>
      <c r="JZV123" s="208"/>
      <c r="JZW123" s="208"/>
      <c r="JZX123" s="208"/>
      <c r="JZY123" s="208"/>
      <c r="JZZ123" s="208"/>
      <c r="KAA123" s="208"/>
      <c r="KAB123" s="208"/>
      <c r="KAC123" s="208"/>
      <c r="KAD123" s="208"/>
      <c r="KAE123" s="208"/>
      <c r="KAF123" s="208"/>
      <c r="KAG123" s="208"/>
      <c r="KAH123" s="208"/>
      <c r="KAI123" s="208"/>
      <c r="KAJ123" s="208"/>
      <c r="KAK123" s="208"/>
      <c r="KAL123" s="208"/>
      <c r="KAM123" s="208"/>
      <c r="KAN123" s="208"/>
      <c r="KAO123" s="208"/>
      <c r="KAP123" s="208"/>
      <c r="KAQ123" s="208"/>
      <c r="KAR123" s="208"/>
      <c r="KAS123" s="208"/>
      <c r="KAT123" s="208"/>
      <c r="KAU123" s="208"/>
      <c r="KAV123" s="208"/>
      <c r="KAW123" s="208"/>
      <c r="KAX123" s="208"/>
      <c r="KAY123" s="208"/>
      <c r="KAZ123" s="208"/>
      <c r="KBA123" s="208"/>
      <c r="KBB123" s="208"/>
      <c r="KBC123" s="208"/>
      <c r="KBD123" s="208"/>
      <c r="KBE123" s="208"/>
      <c r="KBF123" s="208"/>
      <c r="KBG123" s="208"/>
      <c r="KBH123" s="208"/>
      <c r="KBI123" s="208"/>
      <c r="KBJ123" s="208"/>
      <c r="KBK123" s="208"/>
      <c r="KBL123" s="208"/>
      <c r="KBM123" s="208"/>
      <c r="KBN123" s="208"/>
      <c r="KBO123" s="208"/>
      <c r="KBP123" s="208"/>
      <c r="KBQ123" s="208"/>
      <c r="KBR123" s="208"/>
      <c r="KBS123" s="208"/>
      <c r="KBT123" s="208"/>
      <c r="KBU123" s="208"/>
      <c r="KBV123" s="208"/>
      <c r="KBW123" s="208"/>
      <c r="KBX123" s="208"/>
      <c r="KBY123" s="208"/>
      <c r="KBZ123" s="208"/>
      <c r="KCA123" s="208"/>
      <c r="KCB123" s="208"/>
      <c r="KCC123" s="208"/>
      <c r="KCD123" s="208"/>
      <c r="KCE123" s="208"/>
      <c r="KCF123" s="208"/>
      <c r="KCG123" s="208"/>
      <c r="KCH123" s="208"/>
      <c r="KCI123" s="208"/>
      <c r="KCJ123" s="208"/>
      <c r="KCK123" s="208"/>
      <c r="KCL123" s="208"/>
      <c r="KCM123" s="208"/>
      <c r="KCN123" s="208"/>
      <c r="KCO123" s="208"/>
      <c r="KCP123" s="208"/>
      <c r="KCQ123" s="208"/>
      <c r="KCR123" s="208"/>
      <c r="KCS123" s="208"/>
      <c r="KCT123" s="208"/>
      <c r="KCU123" s="208"/>
      <c r="KCV123" s="208"/>
      <c r="KCW123" s="208"/>
      <c r="KCX123" s="208"/>
      <c r="KCY123" s="208"/>
      <c r="KCZ123" s="208"/>
      <c r="KDA123" s="208"/>
      <c r="KDB123" s="208"/>
      <c r="KDC123" s="208"/>
      <c r="KDD123" s="208"/>
      <c r="KDE123" s="208"/>
      <c r="KDF123" s="208"/>
      <c r="KDG123" s="208"/>
      <c r="KDH123" s="208"/>
      <c r="KDI123" s="208"/>
      <c r="KDJ123" s="208"/>
      <c r="KDK123" s="208"/>
      <c r="KDL123" s="208"/>
      <c r="KDM123" s="208"/>
      <c r="KDN123" s="208"/>
      <c r="KDO123" s="208"/>
      <c r="KDP123" s="208"/>
      <c r="KDQ123" s="208"/>
      <c r="KDR123" s="208"/>
      <c r="KDS123" s="208"/>
      <c r="KDT123" s="208"/>
      <c r="KDU123" s="208"/>
      <c r="KDV123" s="208"/>
      <c r="KDW123" s="208"/>
      <c r="KDX123" s="208"/>
      <c r="KDY123" s="208"/>
      <c r="KDZ123" s="208"/>
      <c r="KEA123" s="208"/>
      <c r="KEB123" s="208"/>
      <c r="KEC123" s="208"/>
      <c r="KED123" s="208"/>
      <c r="KEE123" s="208"/>
      <c r="KEF123" s="208"/>
      <c r="KEG123" s="208"/>
      <c r="KEH123" s="208"/>
      <c r="KEI123" s="208"/>
      <c r="KEJ123" s="208"/>
      <c r="KEK123" s="208"/>
      <c r="KEL123" s="208"/>
      <c r="KEM123" s="208"/>
      <c r="KEN123" s="208"/>
      <c r="KEO123" s="208"/>
      <c r="KEP123" s="208"/>
      <c r="KEQ123" s="208"/>
      <c r="KER123" s="208"/>
      <c r="KES123" s="208"/>
      <c r="KET123" s="208"/>
      <c r="KEU123" s="208"/>
      <c r="KEV123" s="208"/>
      <c r="KEW123" s="208"/>
      <c r="KEX123" s="208"/>
      <c r="KEY123" s="208"/>
      <c r="KEZ123" s="208"/>
      <c r="KFA123" s="208"/>
      <c r="KFB123" s="208"/>
      <c r="KFC123" s="208"/>
      <c r="KFD123" s="208"/>
      <c r="KFE123" s="208"/>
      <c r="KFF123" s="208"/>
      <c r="KFG123" s="208"/>
      <c r="KFH123" s="208"/>
      <c r="KFI123" s="208"/>
      <c r="KFJ123" s="208"/>
      <c r="KFK123" s="208"/>
      <c r="KFL123" s="208"/>
      <c r="KFM123" s="208"/>
      <c r="KFN123" s="208"/>
      <c r="KFO123" s="208"/>
      <c r="KFP123" s="208"/>
      <c r="KFQ123" s="208"/>
      <c r="KFR123" s="208"/>
      <c r="KFS123" s="208"/>
      <c r="KFT123" s="208"/>
      <c r="KFU123" s="208"/>
      <c r="KFV123" s="208"/>
      <c r="KFW123" s="208"/>
      <c r="KFX123" s="208"/>
      <c r="KFY123" s="208"/>
      <c r="KFZ123" s="208"/>
      <c r="KGA123" s="208"/>
      <c r="KGB123" s="208"/>
      <c r="KGC123" s="208"/>
      <c r="KGD123" s="208"/>
      <c r="KGE123" s="208"/>
      <c r="KGF123" s="208"/>
      <c r="KGG123" s="208"/>
      <c r="KGH123" s="208"/>
      <c r="KGI123" s="208"/>
      <c r="KGJ123" s="208"/>
      <c r="KGK123" s="208"/>
      <c r="KGL123" s="208"/>
      <c r="KGM123" s="208"/>
      <c r="KGN123" s="208"/>
      <c r="KGO123" s="208"/>
      <c r="KGP123" s="208"/>
      <c r="KGQ123" s="208"/>
      <c r="KGR123" s="208"/>
      <c r="KGS123" s="208"/>
      <c r="KGT123" s="208"/>
      <c r="KGU123" s="208"/>
      <c r="KGV123" s="208"/>
      <c r="KGW123" s="208"/>
      <c r="KGX123" s="208"/>
      <c r="KGY123" s="208"/>
      <c r="KGZ123" s="208"/>
      <c r="KHA123" s="208"/>
      <c r="KHB123" s="208"/>
      <c r="KHC123" s="208"/>
      <c r="KHD123" s="208"/>
      <c r="KHE123" s="208"/>
      <c r="KHF123" s="208"/>
      <c r="KHG123" s="208"/>
      <c r="KHH123" s="208"/>
      <c r="KHI123" s="208"/>
      <c r="KHJ123" s="208"/>
      <c r="KHK123" s="208"/>
      <c r="KHL123" s="208"/>
      <c r="KHM123" s="208"/>
      <c r="KHN123" s="208"/>
      <c r="KHO123" s="208"/>
      <c r="KHP123" s="208"/>
      <c r="KHQ123" s="208"/>
      <c r="KHR123" s="208"/>
      <c r="KHS123" s="208"/>
      <c r="KHT123" s="208"/>
      <c r="KHU123" s="208"/>
      <c r="KHV123" s="208"/>
      <c r="KHW123" s="208"/>
      <c r="KHX123" s="208"/>
      <c r="KHY123" s="208"/>
      <c r="KHZ123" s="208"/>
      <c r="KIA123" s="208"/>
      <c r="KIB123" s="208"/>
      <c r="KIC123" s="208"/>
      <c r="KID123" s="208"/>
      <c r="KIE123" s="208"/>
      <c r="KIF123" s="208"/>
      <c r="KIG123" s="208"/>
      <c r="KIH123" s="208"/>
      <c r="KII123" s="208"/>
      <c r="KIJ123" s="208"/>
      <c r="KIK123" s="208"/>
      <c r="KIL123" s="208"/>
      <c r="KIM123" s="208"/>
      <c r="KIN123" s="208"/>
      <c r="KIO123" s="208"/>
      <c r="KIP123" s="208"/>
      <c r="KIQ123" s="208"/>
      <c r="KIR123" s="208"/>
      <c r="KIS123" s="208"/>
      <c r="KIT123" s="208"/>
      <c r="KIU123" s="208"/>
      <c r="KIV123" s="208"/>
      <c r="KIW123" s="208"/>
      <c r="KIX123" s="208"/>
      <c r="KIY123" s="208"/>
      <c r="KIZ123" s="208"/>
      <c r="KJA123" s="208"/>
      <c r="KJB123" s="208"/>
      <c r="KJC123" s="208"/>
      <c r="KJD123" s="208"/>
      <c r="KJE123" s="208"/>
      <c r="KJF123" s="208"/>
      <c r="KJG123" s="208"/>
      <c r="KJH123" s="208"/>
      <c r="KJI123" s="208"/>
      <c r="KJJ123" s="208"/>
      <c r="KJK123" s="208"/>
      <c r="KJL123" s="208"/>
      <c r="KJM123" s="208"/>
      <c r="KJN123" s="208"/>
      <c r="KJO123" s="208"/>
      <c r="KJP123" s="208"/>
      <c r="KJQ123" s="208"/>
      <c r="KJR123" s="208"/>
      <c r="KJS123" s="208"/>
      <c r="KJT123" s="208"/>
      <c r="KJU123" s="208"/>
      <c r="KJV123" s="208"/>
      <c r="KJW123" s="208"/>
      <c r="KJX123" s="208"/>
      <c r="KJY123" s="208"/>
      <c r="KJZ123" s="208"/>
      <c r="KKA123" s="208"/>
      <c r="KKB123" s="208"/>
      <c r="KKC123" s="208"/>
      <c r="KKD123" s="208"/>
      <c r="KKE123" s="208"/>
      <c r="KKF123" s="208"/>
      <c r="KKG123" s="208"/>
      <c r="KKH123" s="208"/>
      <c r="KKI123" s="208"/>
      <c r="KKJ123" s="208"/>
      <c r="KKK123" s="208"/>
      <c r="KKL123" s="208"/>
      <c r="KKM123" s="208"/>
      <c r="KKN123" s="208"/>
      <c r="KKO123" s="208"/>
      <c r="KKP123" s="208"/>
      <c r="KKQ123" s="208"/>
      <c r="KKR123" s="208"/>
      <c r="KKS123" s="208"/>
      <c r="KKT123" s="208"/>
      <c r="KKU123" s="208"/>
      <c r="KKV123" s="208"/>
      <c r="KKW123" s="208"/>
      <c r="KKX123" s="208"/>
      <c r="KKY123" s="208"/>
      <c r="KKZ123" s="208"/>
      <c r="KLA123" s="208"/>
      <c r="KLB123" s="208"/>
      <c r="KLC123" s="208"/>
      <c r="KLD123" s="208"/>
      <c r="KLE123" s="208"/>
      <c r="KLF123" s="208"/>
      <c r="KLG123" s="208"/>
      <c r="KLH123" s="208"/>
      <c r="KLI123" s="208"/>
      <c r="KLJ123" s="208"/>
      <c r="KLK123" s="208"/>
      <c r="KLL123" s="208"/>
      <c r="KLM123" s="208"/>
      <c r="KLN123" s="208"/>
      <c r="KLO123" s="208"/>
      <c r="KLP123" s="208"/>
      <c r="KLQ123" s="208"/>
      <c r="KLR123" s="208"/>
      <c r="KLS123" s="208"/>
      <c r="KLT123" s="208"/>
      <c r="KLU123" s="208"/>
      <c r="KLV123" s="208"/>
      <c r="KLW123" s="208"/>
      <c r="KLX123" s="208"/>
      <c r="KLY123" s="208"/>
      <c r="KLZ123" s="208"/>
      <c r="KMA123" s="208"/>
      <c r="KMB123" s="208"/>
      <c r="KMC123" s="208"/>
      <c r="KMD123" s="208"/>
      <c r="KME123" s="208"/>
      <c r="KMF123" s="208"/>
      <c r="KMG123" s="208"/>
      <c r="KMH123" s="208"/>
      <c r="KMI123" s="208"/>
      <c r="KMJ123" s="208"/>
      <c r="KMK123" s="208"/>
      <c r="KML123" s="208"/>
      <c r="KMM123" s="208"/>
      <c r="KMN123" s="208"/>
      <c r="KMO123" s="208"/>
      <c r="KMP123" s="208"/>
      <c r="KMQ123" s="208"/>
      <c r="KMR123" s="208"/>
      <c r="KMS123" s="208"/>
      <c r="KMT123" s="208"/>
      <c r="KMU123" s="208"/>
      <c r="KMV123" s="208"/>
      <c r="KMW123" s="208"/>
      <c r="KMX123" s="208"/>
      <c r="KMY123" s="208"/>
      <c r="KMZ123" s="208"/>
      <c r="KNA123" s="208"/>
      <c r="KNB123" s="208"/>
      <c r="KNC123" s="208"/>
      <c r="KND123" s="208"/>
      <c r="KNE123" s="208"/>
      <c r="KNF123" s="208"/>
      <c r="KNG123" s="208"/>
      <c r="KNH123" s="208"/>
      <c r="KNI123" s="208"/>
      <c r="KNJ123" s="208"/>
      <c r="KNK123" s="208"/>
      <c r="KNL123" s="208"/>
      <c r="KNM123" s="208"/>
      <c r="KNN123" s="208"/>
      <c r="KNO123" s="208"/>
      <c r="KNP123" s="208"/>
      <c r="KNQ123" s="208"/>
      <c r="KNR123" s="208"/>
      <c r="KNS123" s="208"/>
      <c r="KNT123" s="208"/>
      <c r="KNU123" s="208"/>
      <c r="KNV123" s="208"/>
      <c r="KNW123" s="208"/>
      <c r="KNX123" s="208"/>
      <c r="KNY123" s="208"/>
      <c r="KNZ123" s="208"/>
      <c r="KOA123" s="208"/>
      <c r="KOB123" s="208"/>
      <c r="KOC123" s="208"/>
      <c r="KOD123" s="208"/>
      <c r="KOE123" s="208"/>
      <c r="KOF123" s="208"/>
      <c r="KOG123" s="208"/>
      <c r="KOH123" s="208"/>
      <c r="KOI123" s="208"/>
      <c r="KOJ123" s="208"/>
      <c r="KOK123" s="208"/>
      <c r="KOL123" s="208"/>
      <c r="KOM123" s="208"/>
      <c r="KON123" s="208"/>
      <c r="KOO123" s="208"/>
      <c r="KOP123" s="208"/>
      <c r="KOQ123" s="208"/>
      <c r="KOR123" s="208"/>
      <c r="KOS123" s="208"/>
      <c r="KOT123" s="208"/>
      <c r="KOU123" s="208"/>
      <c r="KOV123" s="208"/>
      <c r="KOW123" s="208"/>
      <c r="KOX123" s="208"/>
      <c r="KOY123" s="208"/>
      <c r="KOZ123" s="208"/>
      <c r="KPA123" s="208"/>
      <c r="KPB123" s="208"/>
      <c r="KPC123" s="208"/>
      <c r="KPD123" s="208"/>
      <c r="KPE123" s="208"/>
      <c r="KPF123" s="208"/>
      <c r="KPG123" s="208"/>
      <c r="KPH123" s="208"/>
      <c r="KPI123" s="208"/>
      <c r="KPJ123" s="208"/>
      <c r="KPK123" s="208"/>
      <c r="KPL123" s="208"/>
      <c r="KPM123" s="208"/>
      <c r="KPN123" s="208"/>
      <c r="KPO123" s="208"/>
      <c r="KPP123" s="208"/>
      <c r="KPQ123" s="208"/>
      <c r="KPR123" s="208"/>
      <c r="KPS123" s="208"/>
      <c r="KPT123" s="208"/>
      <c r="KPU123" s="208"/>
      <c r="KPV123" s="208"/>
      <c r="KPW123" s="208"/>
      <c r="KPX123" s="208"/>
      <c r="KPY123" s="208"/>
      <c r="KPZ123" s="208"/>
      <c r="KQA123" s="208"/>
      <c r="KQB123" s="208"/>
      <c r="KQC123" s="208"/>
      <c r="KQD123" s="208"/>
      <c r="KQE123" s="208"/>
      <c r="KQF123" s="208"/>
      <c r="KQG123" s="208"/>
      <c r="KQH123" s="208"/>
      <c r="KQI123" s="208"/>
      <c r="KQJ123" s="208"/>
      <c r="KQK123" s="208"/>
      <c r="KQL123" s="208"/>
      <c r="KQM123" s="208"/>
      <c r="KQN123" s="208"/>
      <c r="KQO123" s="208"/>
      <c r="KQP123" s="208"/>
      <c r="KQQ123" s="208"/>
      <c r="KQR123" s="208"/>
      <c r="KQS123" s="208"/>
      <c r="KQT123" s="208"/>
      <c r="KQU123" s="208"/>
      <c r="KQV123" s="208"/>
      <c r="KQW123" s="208"/>
      <c r="KQX123" s="208"/>
      <c r="KQY123" s="208"/>
      <c r="KQZ123" s="208"/>
      <c r="KRA123" s="208"/>
      <c r="KRB123" s="208"/>
      <c r="KRC123" s="208"/>
      <c r="KRD123" s="208"/>
      <c r="KRE123" s="208"/>
      <c r="KRF123" s="208"/>
      <c r="KRG123" s="208"/>
      <c r="KRH123" s="208"/>
      <c r="KRI123" s="208"/>
      <c r="KRJ123" s="208"/>
      <c r="KRK123" s="208"/>
      <c r="KRL123" s="208"/>
      <c r="KRM123" s="208"/>
      <c r="KRN123" s="208"/>
      <c r="KRO123" s="208"/>
      <c r="KRP123" s="208"/>
      <c r="KRQ123" s="208"/>
      <c r="KRR123" s="208"/>
      <c r="KRS123" s="208"/>
      <c r="KRT123" s="208"/>
      <c r="KRU123" s="208"/>
      <c r="KRV123" s="208"/>
      <c r="KRW123" s="208"/>
      <c r="KRX123" s="208"/>
      <c r="KRY123" s="208"/>
      <c r="KRZ123" s="208"/>
      <c r="KSA123" s="208"/>
      <c r="KSB123" s="208"/>
      <c r="KSC123" s="208"/>
      <c r="KSD123" s="208"/>
      <c r="KSE123" s="208"/>
      <c r="KSF123" s="208"/>
      <c r="KSG123" s="208"/>
      <c r="KSH123" s="208"/>
      <c r="KSI123" s="208"/>
      <c r="KSJ123" s="208"/>
      <c r="KSK123" s="208"/>
      <c r="KSL123" s="208"/>
      <c r="KSM123" s="208"/>
      <c r="KSN123" s="208"/>
      <c r="KSO123" s="208"/>
      <c r="KSP123" s="208"/>
      <c r="KSQ123" s="208"/>
      <c r="KSR123" s="208"/>
      <c r="KSS123" s="208"/>
      <c r="KST123" s="208"/>
      <c r="KSU123" s="208"/>
      <c r="KSV123" s="208"/>
      <c r="KSW123" s="208"/>
      <c r="KSX123" s="208"/>
      <c r="KSY123" s="208"/>
      <c r="KSZ123" s="208"/>
      <c r="KTA123" s="208"/>
      <c r="KTB123" s="208"/>
      <c r="KTC123" s="208"/>
      <c r="KTD123" s="208"/>
      <c r="KTE123" s="208"/>
      <c r="KTF123" s="208"/>
      <c r="KTG123" s="208"/>
      <c r="KTH123" s="208"/>
      <c r="KTI123" s="208"/>
      <c r="KTJ123" s="208"/>
      <c r="KTK123" s="208"/>
      <c r="KTL123" s="208"/>
      <c r="KTM123" s="208"/>
      <c r="KTN123" s="208"/>
      <c r="KTO123" s="208"/>
      <c r="KTP123" s="208"/>
      <c r="KTQ123" s="208"/>
      <c r="KTR123" s="208"/>
      <c r="KTS123" s="208"/>
      <c r="KTT123" s="208"/>
      <c r="KTU123" s="208"/>
      <c r="KTV123" s="208"/>
      <c r="KTW123" s="208"/>
      <c r="KTX123" s="208"/>
      <c r="KTY123" s="208"/>
      <c r="KTZ123" s="208"/>
      <c r="KUA123" s="208"/>
      <c r="KUB123" s="208"/>
      <c r="KUC123" s="208"/>
      <c r="KUD123" s="208"/>
      <c r="KUE123" s="208"/>
      <c r="KUF123" s="208"/>
      <c r="KUG123" s="208"/>
      <c r="KUH123" s="208"/>
      <c r="KUI123" s="208"/>
      <c r="KUJ123" s="208"/>
      <c r="KUK123" s="208"/>
      <c r="KUL123" s="208"/>
      <c r="KUM123" s="208"/>
      <c r="KUN123" s="208"/>
      <c r="KUO123" s="208"/>
      <c r="KUP123" s="208"/>
      <c r="KUQ123" s="208"/>
      <c r="KUR123" s="208"/>
      <c r="KUS123" s="208"/>
      <c r="KUT123" s="208"/>
      <c r="KUU123" s="208"/>
      <c r="KUV123" s="208"/>
      <c r="KUW123" s="208"/>
      <c r="KUX123" s="208"/>
      <c r="KUY123" s="208"/>
      <c r="KUZ123" s="208"/>
      <c r="KVA123" s="208"/>
      <c r="KVB123" s="208"/>
      <c r="KVC123" s="208"/>
      <c r="KVD123" s="208"/>
      <c r="KVE123" s="208"/>
      <c r="KVF123" s="208"/>
      <c r="KVG123" s="208"/>
      <c r="KVH123" s="208"/>
      <c r="KVI123" s="208"/>
      <c r="KVJ123" s="208"/>
      <c r="KVK123" s="208"/>
      <c r="KVL123" s="208"/>
      <c r="KVM123" s="208"/>
      <c r="KVN123" s="208"/>
      <c r="KVO123" s="208"/>
      <c r="KVP123" s="208"/>
      <c r="KVQ123" s="208"/>
      <c r="KVR123" s="208"/>
      <c r="KVS123" s="208"/>
      <c r="KVT123" s="208"/>
      <c r="KVU123" s="208"/>
      <c r="KVV123" s="208"/>
      <c r="KVW123" s="208"/>
      <c r="KVX123" s="208"/>
      <c r="KVY123" s="208"/>
      <c r="KVZ123" s="208"/>
      <c r="KWA123" s="208"/>
      <c r="KWB123" s="208"/>
      <c r="KWC123" s="208"/>
      <c r="KWD123" s="208"/>
      <c r="KWE123" s="208"/>
      <c r="KWF123" s="208"/>
      <c r="KWG123" s="208"/>
      <c r="KWH123" s="208"/>
      <c r="KWI123" s="208"/>
      <c r="KWJ123" s="208"/>
      <c r="KWK123" s="208"/>
      <c r="KWL123" s="208"/>
      <c r="KWM123" s="208"/>
      <c r="KWN123" s="208"/>
      <c r="KWO123" s="208"/>
      <c r="KWP123" s="208"/>
      <c r="KWQ123" s="208"/>
      <c r="KWR123" s="208"/>
      <c r="KWS123" s="208"/>
      <c r="KWT123" s="208"/>
      <c r="KWU123" s="208"/>
      <c r="KWV123" s="208"/>
      <c r="KWW123" s="208"/>
      <c r="KWX123" s="208"/>
      <c r="KWY123" s="208"/>
      <c r="KWZ123" s="208"/>
      <c r="KXA123" s="208"/>
      <c r="KXB123" s="208"/>
      <c r="KXC123" s="208"/>
      <c r="KXD123" s="208"/>
      <c r="KXE123" s="208"/>
      <c r="KXF123" s="208"/>
      <c r="KXG123" s="208"/>
      <c r="KXH123" s="208"/>
      <c r="KXI123" s="208"/>
      <c r="KXJ123" s="208"/>
      <c r="KXK123" s="208"/>
      <c r="KXL123" s="208"/>
      <c r="KXM123" s="208"/>
      <c r="KXN123" s="208"/>
      <c r="KXO123" s="208"/>
      <c r="KXP123" s="208"/>
      <c r="KXQ123" s="208"/>
      <c r="KXR123" s="208"/>
      <c r="KXS123" s="208"/>
      <c r="KXT123" s="208"/>
      <c r="KXU123" s="208"/>
      <c r="KXV123" s="208"/>
      <c r="KXW123" s="208"/>
      <c r="KXX123" s="208"/>
      <c r="KXY123" s="208"/>
      <c r="KXZ123" s="208"/>
      <c r="KYA123" s="208"/>
      <c r="KYB123" s="208"/>
      <c r="KYC123" s="208"/>
      <c r="KYD123" s="208"/>
      <c r="KYE123" s="208"/>
      <c r="KYF123" s="208"/>
      <c r="KYG123" s="208"/>
      <c r="KYH123" s="208"/>
      <c r="KYI123" s="208"/>
      <c r="KYJ123" s="208"/>
      <c r="KYK123" s="208"/>
      <c r="KYL123" s="208"/>
      <c r="KYM123" s="208"/>
      <c r="KYN123" s="208"/>
      <c r="KYO123" s="208"/>
      <c r="KYP123" s="208"/>
      <c r="KYQ123" s="208"/>
      <c r="KYR123" s="208"/>
      <c r="KYS123" s="208"/>
      <c r="KYT123" s="208"/>
      <c r="KYU123" s="208"/>
      <c r="KYV123" s="208"/>
      <c r="KYW123" s="208"/>
      <c r="KYX123" s="208"/>
      <c r="KYY123" s="208"/>
      <c r="KYZ123" s="208"/>
      <c r="KZA123" s="208"/>
      <c r="KZB123" s="208"/>
      <c r="KZC123" s="208"/>
      <c r="KZD123" s="208"/>
      <c r="KZE123" s="208"/>
      <c r="KZF123" s="208"/>
      <c r="KZG123" s="208"/>
      <c r="KZH123" s="208"/>
      <c r="KZI123" s="208"/>
      <c r="KZJ123" s="208"/>
      <c r="KZK123" s="208"/>
      <c r="KZL123" s="208"/>
      <c r="KZM123" s="208"/>
      <c r="KZN123" s="208"/>
      <c r="KZO123" s="208"/>
      <c r="KZP123" s="208"/>
      <c r="KZQ123" s="208"/>
      <c r="KZR123" s="208"/>
      <c r="KZS123" s="208"/>
      <c r="KZT123" s="208"/>
      <c r="KZU123" s="208"/>
      <c r="KZV123" s="208"/>
      <c r="KZW123" s="208"/>
      <c r="KZX123" s="208"/>
      <c r="KZY123" s="208"/>
      <c r="KZZ123" s="208"/>
      <c r="LAA123" s="208"/>
      <c r="LAB123" s="208"/>
      <c r="LAC123" s="208"/>
      <c r="LAD123" s="208"/>
      <c r="LAE123" s="208"/>
      <c r="LAF123" s="208"/>
      <c r="LAG123" s="208"/>
      <c r="LAH123" s="208"/>
      <c r="LAI123" s="208"/>
      <c r="LAJ123" s="208"/>
      <c r="LAK123" s="208"/>
      <c r="LAL123" s="208"/>
      <c r="LAM123" s="208"/>
      <c r="LAN123" s="208"/>
      <c r="LAO123" s="208"/>
      <c r="LAP123" s="208"/>
      <c r="LAQ123" s="208"/>
      <c r="LAR123" s="208"/>
      <c r="LAS123" s="208"/>
      <c r="LAT123" s="208"/>
      <c r="LAU123" s="208"/>
      <c r="LAV123" s="208"/>
      <c r="LAW123" s="208"/>
      <c r="LAX123" s="208"/>
      <c r="LAY123" s="208"/>
      <c r="LAZ123" s="208"/>
      <c r="LBA123" s="208"/>
      <c r="LBB123" s="208"/>
      <c r="LBC123" s="208"/>
      <c r="LBD123" s="208"/>
      <c r="LBE123" s="208"/>
      <c r="LBF123" s="208"/>
      <c r="LBG123" s="208"/>
      <c r="LBH123" s="208"/>
      <c r="LBI123" s="208"/>
      <c r="LBJ123" s="208"/>
      <c r="LBK123" s="208"/>
      <c r="LBL123" s="208"/>
      <c r="LBM123" s="208"/>
      <c r="LBN123" s="208"/>
      <c r="LBO123" s="208"/>
      <c r="LBP123" s="208"/>
      <c r="LBQ123" s="208"/>
      <c r="LBR123" s="208"/>
      <c r="LBS123" s="208"/>
      <c r="LBT123" s="208"/>
      <c r="LBU123" s="208"/>
      <c r="LBV123" s="208"/>
      <c r="LBW123" s="208"/>
      <c r="LBX123" s="208"/>
      <c r="LBY123" s="208"/>
      <c r="LBZ123" s="208"/>
      <c r="LCA123" s="208"/>
      <c r="LCB123" s="208"/>
      <c r="LCC123" s="208"/>
      <c r="LCD123" s="208"/>
      <c r="LCE123" s="208"/>
      <c r="LCF123" s="208"/>
      <c r="LCG123" s="208"/>
      <c r="LCH123" s="208"/>
      <c r="LCI123" s="208"/>
      <c r="LCJ123" s="208"/>
      <c r="LCK123" s="208"/>
      <c r="LCL123" s="208"/>
      <c r="LCM123" s="208"/>
      <c r="LCN123" s="208"/>
      <c r="LCO123" s="208"/>
      <c r="LCP123" s="208"/>
      <c r="LCQ123" s="208"/>
      <c r="LCR123" s="208"/>
      <c r="LCS123" s="208"/>
      <c r="LCT123" s="208"/>
      <c r="LCU123" s="208"/>
      <c r="LCV123" s="208"/>
      <c r="LCW123" s="208"/>
      <c r="LCX123" s="208"/>
      <c r="LCY123" s="208"/>
      <c r="LCZ123" s="208"/>
      <c r="LDA123" s="208"/>
      <c r="LDB123" s="208"/>
      <c r="LDC123" s="208"/>
      <c r="LDD123" s="208"/>
      <c r="LDE123" s="208"/>
      <c r="LDF123" s="208"/>
      <c r="LDG123" s="208"/>
      <c r="LDH123" s="208"/>
      <c r="LDI123" s="208"/>
      <c r="LDJ123" s="208"/>
      <c r="LDK123" s="208"/>
      <c r="LDL123" s="208"/>
      <c r="LDM123" s="208"/>
      <c r="LDN123" s="208"/>
      <c r="LDO123" s="208"/>
      <c r="LDP123" s="208"/>
      <c r="LDQ123" s="208"/>
      <c r="LDR123" s="208"/>
      <c r="LDS123" s="208"/>
      <c r="LDT123" s="208"/>
      <c r="LDU123" s="208"/>
      <c r="LDV123" s="208"/>
      <c r="LDW123" s="208"/>
      <c r="LDX123" s="208"/>
      <c r="LDY123" s="208"/>
      <c r="LDZ123" s="208"/>
      <c r="LEA123" s="208"/>
      <c r="LEB123" s="208"/>
      <c r="LEC123" s="208"/>
      <c r="LED123" s="208"/>
      <c r="LEE123" s="208"/>
      <c r="LEF123" s="208"/>
      <c r="LEG123" s="208"/>
      <c r="LEH123" s="208"/>
      <c r="LEI123" s="208"/>
      <c r="LEJ123" s="208"/>
      <c r="LEK123" s="208"/>
      <c r="LEL123" s="208"/>
      <c r="LEM123" s="208"/>
      <c r="LEN123" s="208"/>
      <c r="LEO123" s="208"/>
      <c r="LEP123" s="208"/>
      <c r="LEQ123" s="208"/>
      <c r="LER123" s="208"/>
      <c r="LES123" s="208"/>
      <c r="LET123" s="208"/>
      <c r="LEU123" s="208"/>
      <c r="LEV123" s="208"/>
      <c r="LEW123" s="208"/>
      <c r="LEX123" s="208"/>
      <c r="LEY123" s="208"/>
      <c r="LEZ123" s="208"/>
      <c r="LFA123" s="208"/>
      <c r="LFB123" s="208"/>
      <c r="LFC123" s="208"/>
      <c r="LFD123" s="208"/>
      <c r="LFE123" s="208"/>
      <c r="LFF123" s="208"/>
      <c r="LFG123" s="208"/>
      <c r="LFH123" s="208"/>
      <c r="LFI123" s="208"/>
      <c r="LFJ123" s="208"/>
      <c r="LFK123" s="208"/>
      <c r="LFL123" s="208"/>
      <c r="LFM123" s="208"/>
      <c r="LFN123" s="208"/>
      <c r="LFO123" s="208"/>
      <c r="LFP123" s="208"/>
      <c r="LFQ123" s="208"/>
      <c r="LFR123" s="208"/>
      <c r="LFS123" s="208"/>
      <c r="LFT123" s="208"/>
      <c r="LFU123" s="208"/>
      <c r="LFV123" s="208"/>
      <c r="LFW123" s="208"/>
      <c r="LFX123" s="208"/>
      <c r="LFY123" s="208"/>
      <c r="LFZ123" s="208"/>
      <c r="LGA123" s="208"/>
      <c r="LGB123" s="208"/>
      <c r="LGC123" s="208"/>
      <c r="LGD123" s="208"/>
      <c r="LGE123" s="208"/>
      <c r="LGF123" s="208"/>
      <c r="LGG123" s="208"/>
      <c r="LGH123" s="208"/>
      <c r="LGI123" s="208"/>
      <c r="LGJ123" s="208"/>
      <c r="LGK123" s="208"/>
      <c r="LGL123" s="208"/>
      <c r="LGM123" s="208"/>
      <c r="LGN123" s="208"/>
      <c r="LGO123" s="208"/>
      <c r="LGP123" s="208"/>
      <c r="LGQ123" s="208"/>
      <c r="LGR123" s="208"/>
      <c r="LGS123" s="208"/>
      <c r="LGT123" s="208"/>
      <c r="LGU123" s="208"/>
      <c r="LGV123" s="208"/>
      <c r="LGW123" s="208"/>
      <c r="LGX123" s="208"/>
      <c r="LGY123" s="208"/>
      <c r="LGZ123" s="208"/>
      <c r="LHA123" s="208"/>
      <c r="LHB123" s="208"/>
      <c r="LHC123" s="208"/>
      <c r="LHD123" s="208"/>
      <c r="LHE123" s="208"/>
      <c r="LHF123" s="208"/>
      <c r="LHG123" s="208"/>
      <c r="LHH123" s="208"/>
      <c r="LHI123" s="208"/>
      <c r="LHJ123" s="208"/>
      <c r="LHK123" s="208"/>
      <c r="LHL123" s="208"/>
      <c r="LHM123" s="208"/>
      <c r="LHN123" s="208"/>
      <c r="LHO123" s="208"/>
      <c r="LHP123" s="208"/>
      <c r="LHQ123" s="208"/>
      <c r="LHR123" s="208"/>
      <c r="LHS123" s="208"/>
      <c r="LHT123" s="208"/>
      <c r="LHU123" s="208"/>
      <c r="LHV123" s="208"/>
      <c r="LHW123" s="208"/>
      <c r="LHX123" s="208"/>
      <c r="LHY123" s="208"/>
      <c r="LHZ123" s="208"/>
      <c r="LIA123" s="208"/>
      <c r="LIB123" s="208"/>
      <c r="LIC123" s="208"/>
      <c r="LID123" s="208"/>
      <c r="LIE123" s="208"/>
      <c r="LIF123" s="208"/>
      <c r="LIG123" s="208"/>
      <c r="LIH123" s="208"/>
      <c r="LII123" s="208"/>
      <c r="LIJ123" s="208"/>
      <c r="LIK123" s="208"/>
      <c r="LIL123" s="208"/>
      <c r="LIM123" s="208"/>
      <c r="LIN123" s="208"/>
      <c r="LIO123" s="208"/>
      <c r="LIP123" s="208"/>
      <c r="LIQ123" s="208"/>
      <c r="LIR123" s="208"/>
      <c r="LIS123" s="208"/>
      <c r="LIT123" s="208"/>
      <c r="LIU123" s="208"/>
      <c r="LIV123" s="208"/>
      <c r="LIW123" s="208"/>
      <c r="LIX123" s="208"/>
      <c r="LIY123" s="208"/>
      <c r="LIZ123" s="208"/>
      <c r="LJA123" s="208"/>
      <c r="LJB123" s="208"/>
      <c r="LJC123" s="208"/>
      <c r="LJD123" s="208"/>
      <c r="LJE123" s="208"/>
      <c r="LJF123" s="208"/>
      <c r="LJG123" s="208"/>
      <c r="LJH123" s="208"/>
      <c r="LJI123" s="208"/>
      <c r="LJJ123" s="208"/>
      <c r="LJK123" s="208"/>
      <c r="LJL123" s="208"/>
      <c r="LJM123" s="208"/>
      <c r="LJN123" s="208"/>
      <c r="LJO123" s="208"/>
      <c r="LJP123" s="208"/>
      <c r="LJQ123" s="208"/>
      <c r="LJR123" s="208"/>
      <c r="LJS123" s="208"/>
      <c r="LJT123" s="208"/>
      <c r="LJU123" s="208"/>
      <c r="LJV123" s="208"/>
      <c r="LJW123" s="208"/>
      <c r="LJX123" s="208"/>
      <c r="LJY123" s="208"/>
      <c r="LJZ123" s="208"/>
      <c r="LKA123" s="208"/>
      <c r="LKB123" s="208"/>
      <c r="LKC123" s="208"/>
      <c r="LKD123" s="208"/>
      <c r="LKE123" s="208"/>
      <c r="LKF123" s="208"/>
      <c r="LKG123" s="208"/>
      <c r="LKH123" s="208"/>
      <c r="LKI123" s="208"/>
      <c r="LKJ123" s="208"/>
      <c r="LKK123" s="208"/>
      <c r="LKL123" s="208"/>
      <c r="LKM123" s="208"/>
      <c r="LKN123" s="208"/>
      <c r="LKO123" s="208"/>
      <c r="LKP123" s="208"/>
      <c r="LKQ123" s="208"/>
      <c r="LKR123" s="208"/>
      <c r="LKS123" s="208"/>
      <c r="LKT123" s="208"/>
      <c r="LKU123" s="208"/>
      <c r="LKV123" s="208"/>
      <c r="LKW123" s="208"/>
      <c r="LKX123" s="208"/>
      <c r="LKY123" s="208"/>
      <c r="LKZ123" s="208"/>
      <c r="LLA123" s="208"/>
      <c r="LLB123" s="208"/>
      <c r="LLC123" s="208"/>
      <c r="LLD123" s="208"/>
      <c r="LLE123" s="208"/>
      <c r="LLF123" s="208"/>
      <c r="LLG123" s="208"/>
      <c r="LLH123" s="208"/>
      <c r="LLI123" s="208"/>
      <c r="LLJ123" s="208"/>
      <c r="LLK123" s="208"/>
      <c r="LLL123" s="208"/>
      <c r="LLM123" s="208"/>
      <c r="LLN123" s="208"/>
      <c r="LLO123" s="208"/>
      <c r="LLP123" s="208"/>
      <c r="LLQ123" s="208"/>
      <c r="LLR123" s="208"/>
      <c r="LLS123" s="208"/>
      <c r="LLT123" s="208"/>
      <c r="LLU123" s="208"/>
      <c r="LLV123" s="208"/>
      <c r="LLW123" s="208"/>
      <c r="LLX123" s="208"/>
      <c r="LLY123" s="208"/>
      <c r="LLZ123" s="208"/>
      <c r="LMA123" s="208"/>
      <c r="LMB123" s="208"/>
      <c r="LMC123" s="208"/>
      <c r="LMD123" s="208"/>
      <c r="LME123" s="208"/>
      <c r="LMF123" s="208"/>
      <c r="LMG123" s="208"/>
      <c r="LMH123" s="208"/>
      <c r="LMI123" s="208"/>
      <c r="LMJ123" s="208"/>
      <c r="LMK123" s="208"/>
      <c r="LML123" s="208"/>
      <c r="LMM123" s="208"/>
      <c r="LMN123" s="208"/>
      <c r="LMO123" s="208"/>
      <c r="LMP123" s="208"/>
      <c r="LMQ123" s="208"/>
      <c r="LMR123" s="208"/>
      <c r="LMS123" s="208"/>
      <c r="LMT123" s="208"/>
      <c r="LMU123" s="208"/>
      <c r="LMV123" s="208"/>
      <c r="LMW123" s="208"/>
      <c r="LMX123" s="208"/>
      <c r="LMY123" s="208"/>
      <c r="LMZ123" s="208"/>
      <c r="LNA123" s="208"/>
      <c r="LNB123" s="208"/>
      <c r="LNC123" s="208"/>
      <c r="LND123" s="208"/>
      <c r="LNE123" s="208"/>
      <c r="LNF123" s="208"/>
      <c r="LNG123" s="208"/>
      <c r="LNH123" s="208"/>
      <c r="LNI123" s="208"/>
      <c r="LNJ123" s="208"/>
      <c r="LNK123" s="208"/>
      <c r="LNL123" s="208"/>
      <c r="LNM123" s="208"/>
      <c r="LNN123" s="208"/>
      <c r="LNO123" s="208"/>
      <c r="LNP123" s="208"/>
      <c r="LNQ123" s="208"/>
      <c r="LNR123" s="208"/>
      <c r="LNS123" s="208"/>
      <c r="LNT123" s="208"/>
      <c r="LNU123" s="208"/>
      <c r="LNV123" s="208"/>
      <c r="LNW123" s="208"/>
      <c r="LNX123" s="208"/>
      <c r="LNY123" s="208"/>
      <c r="LNZ123" s="208"/>
      <c r="LOA123" s="208"/>
      <c r="LOB123" s="208"/>
      <c r="LOC123" s="208"/>
      <c r="LOD123" s="208"/>
      <c r="LOE123" s="208"/>
      <c r="LOF123" s="208"/>
      <c r="LOG123" s="208"/>
      <c r="LOH123" s="208"/>
      <c r="LOI123" s="208"/>
      <c r="LOJ123" s="208"/>
      <c r="LOK123" s="208"/>
      <c r="LOL123" s="208"/>
      <c r="LOM123" s="208"/>
      <c r="LON123" s="208"/>
      <c r="LOO123" s="208"/>
      <c r="LOP123" s="208"/>
      <c r="LOQ123" s="208"/>
      <c r="LOR123" s="208"/>
      <c r="LOS123" s="208"/>
      <c r="LOT123" s="208"/>
      <c r="LOU123" s="208"/>
      <c r="LOV123" s="208"/>
      <c r="LOW123" s="208"/>
      <c r="LOX123" s="208"/>
      <c r="LOY123" s="208"/>
      <c r="LOZ123" s="208"/>
      <c r="LPA123" s="208"/>
      <c r="LPB123" s="208"/>
      <c r="LPC123" s="208"/>
      <c r="LPD123" s="208"/>
      <c r="LPE123" s="208"/>
      <c r="LPF123" s="208"/>
      <c r="LPG123" s="208"/>
      <c r="LPH123" s="208"/>
      <c r="LPI123" s="208"/>
      <c r="LPJ123" s="208"/>
      <c r="LPK123" s="208"/>
      <c r="LPL123" s="208"/>
      <c r="LPM123" s="208"/>
      <c r="LPN123" s="208"/>
      <c r="LPO123" s="208"/>
      <c r="LPP123" s="208"/>
      <c r="LPQ123" s="208"/>
      <c r="LPR123" s="208"/>
      <c r="LPS123" s="208"/>
      <c r="LPT123" s="208"/>
      <c r="LPU123" s="208"/>
      <c r="LPV123" s="208"/>
      <c r="LPW123" s="208"/>
      <c r="LPX123" s="208"/>
      <c r="LPY123" s="208"/>
      <c r="LPZ123" s="208"/>
      <c r="LQA123" s="208"/>
      <c r="LQB123" s="208"/>
      <c r="LQC123" s="208"/>
      <c r="LQD123" s="208"/>
      <c r="LQE123" s="208"/>
      <c r="LQF123" s="208"/>
      <c r="LQG123" s="208"/>
      <c r="LQH123" s="208"/>
      <c r="LQI123" s="208"/>
      <c r="LQJ123" s="208"/>
      <c r="LQK123" s="208"/>
      <c r="LQL123" s="208"/>
      <c r="LQM123" s="208"/>
      <c r="LQN123" s="208"/>
      <c r="LQO123" s="208"/>
      <c r="LQP123" s="208"/>
      <c r="LQQ123" s="208"/>
      <c r="LQR123" s="208"/>
      <c r="LQS123" s="208"/>
      <c r="LQT123" s="208"/>
      <c r="LQU123" s="208"/>
      <c r="LQV123" s="208"/>
      <c r="LQW123" s="208"/>
      <c r="LQX123" s="208"/>
      <c r="LQY123" s="208"/>
      <c r="LQZ123" s="208"/>
      <c r="LRA123" s="208"/>
      <c r="LRB123" s="208"/>
      <c r="LRC123" s="208"/>
      <c r="LRD123" s="208"/>
      <c r="LRE123" s="208"/>
      <c r="LRF123" s="208"/>
      <c r="LRG123" s="208"/>
      <c r="LRH123" s="208"/>
      <c r="LRI123" s="208"/>
      <c r="LRJ123" s="208"/>
      <c r="LRK123" s="208"/>
      <c r="LRL123" s="208"/>
      <c r="LRM123" s="208"/>
      <c r="LRN123" s="208"/>
      <c r="LRO123" s="208"/>
      <c r="LRP123" s="208"/>
      <c r="LRQ123" s="208"/>
      <c r="LRR123" s="208"/>
      <c r="LRS123" s="208"/>
      <c r="LRT123" s="208"/>
      <c r="LRU123" s="208"/>
      <c r="LRV123" s="208"/>
      <c r="LRW123" s="208"/>
      <c r="LRX123" s="208"/>
      <c r="LRY123" s="208"/>
      <c r="LRZ123" s="208"/>
      <c r="LSA123" s="208"/>
      <c r="LSB123" s="208"/>
      <c r="LSC123" s="208"/>
      <c r="LSD123" s="208"/>
      <c r="LSE123" s="208"/>
      <c r="LSF123" s="208"/>
      <c r="LSG123" s="208"/>
      <c r="LSH123" s="208"/>
      <c r="LSI123" s="208"/>
      <c r="LSJ123" s="208"/>
      <c r="LSK123" s="208"/>
      <c r="LSL123" s="208"/>
      <c r="LSM123" s="208"/>
      <c r="LSN123" s="208"/>
      <c r="LSO123" s="208"/>
      <c r="LSP123" s="208"/>
      <c r="LSQ123" s="208"/>
      <c r="LSR123" s="208"/>
      <c r="LSS123" s="208"/>
      <c r="LST123" s="208"/>
      <c r="LSU123" s="208"/>
      <c r="LSV123" s="208"/>
      <c r="LSW123" s="208"/>
      <c r="LSX123" s="208"/>
      <c r="LSY123" s="208"/>
      <c r="LSZ123" s="208"/>
      <c r="LTA123" s="208"/>
      <c r="LTB123" s="208"/>
      <c r="LTC123" s="208"/>
      <c r="LTD123" s="208"/>
      <c r="LTE123" s="208"/>
      <c r="LTF123" s="208"/>
      <c r="LTG123" s="208"/>
      <c r="LTH123" s="208"/>
      <c r="LTI123" s="208"/>
      <c r="LTJ123" s="208"/>
      <c r="LTK123" s="208"/>
      <c r="LTL123" s="208"/>
      <c r="LTM123" s="208"/>
      <c r="LTN123" s="208"/>
      <c r="LTO123" s="208"/>
      <c r="LTP123" s="208"/>
      <c r="LTQ123" s="208"/>
      <c r="LTR123" s="208"/>
      <c r="LTS123" s="208"/>
      <c r="LTT123" s="208"/>
      <c r="LTU123" s="208"/>
      <c r="LTV123" s="208"/>
      <c r="LTW123" s="208"/>
      <c r="LTX123" s="208"/>
      <c r="LTY123" s="208"/>
      <c r="LTZ123" s="208"/>
      <c r="LUA123" s="208"/>
      <c r="LUB123" s="208"/>
      <c r="LUC123" s="208"/>
      <c r="LUD123" s="208"/>
      <c r="LUE123" s="208"/>
      <c r="LUF123" s="208"/>
      <c r="LUG123" s="208"/>
      <c r="LUH123" s="208"/>
      <c r="LUI123" s="208"/>
      <c r="LUJ123" s="208"/>
      <c r="LUK123" s="208"/>
      <c r="LUL123" s="208"/>
      <c r="LUM123" s="208"/>
      <c r="LUN123" s="208"/>
      <c r="LUO123" s="208"/>
      <c r="LUP123" s="208"/>
      <c r="LUQ123" s="208"/>
      <c r="LUR123" s="208"/>
      <c r="LUS123" s="208"/>
      <c r="LUT123" s="208"/>
      <c r="LUU123" s="208"/>
      <c r="LUV123" s="208"/>
      <c r="LUW123" s="208"/>
      <c r="LUX123" s="208"/>
      <c r="LUY123" s="208"/>
      <c r="LUZ123" s="208"/>
      <c r="LVA123" s="208"/>
      <c r="LVB123" s="208"/>
      <c r="LVC123" s="208"/>
      <c r="LVD123" s="208"/>
      <c r="LVE123" s="208"/>
      <c r="LVF123" s="208"/>
      <c r="LVG123" s="208"/>
      <c r="LVH123" s="208"/>
      <c r="LVI123" s="208"/>
      <c r="LVJ123" s="208"/>
      <c r="LVK123" s="208"/>
      <c r="LVL123" s="208"/>
      <c r="LVM123" s="208"/>
      <c r="LVN123" s="208"/>
      <c r="LVO123" s="208"/>
      <c r="LVP123" s="208"/>
      <c r="LVQ123" s="208"/>
      <c r="LVR123" s="208"/>
      <c r="LVS123" s="208"/>
      <c r="LVT123" s="208"/>
      <c r="LVU123" s="208"/>
      <c r="LVV123" s="208"/>
      <c r="LVW123" s="208"/>
      <c r="LVX123" s="208"/>
      <c r="LVY123" s="208"/>
      <c r="LVZ123" s="208"/>
      <c r="LWA123" s="208"/>
      <c r="LWB123" s="208"/>
      <c r="LWC123" s="208"/>
      <c r="LWD123" s="208"/>
      <c r="LWE123" s="208"/>
      <c r="LWF123" s="208"/>
      <c r="LWG123" s="208"/>
      <c r="LWH123" s="208"/>
      <c r="LWI123" s="208"/>
      <c r="LWJ123" s="208"/>
      <c r="LWK123" s="208"/>
      <c r="LWL123" s="208"/>
      <c r="LWM123" s="208"/>
      <c r="LWN123" s="208"/>
      <c r="LWO123" s="208"/>
      <c r="LWP123" s="208"/>
      <c r="LWQ123" s="208"/>
      <c r="LWR123" s="208"/>
      <c r="LWS123" s="208"/>
      <c r="LWT123" s="208"/>
      <c r="LWU123" s="208"/>
      <c r="LWV123" s="208"/>
      <c r="LWW123" s="208"/>
      <c r="LWX123" s="208"/>
      <c r="LWY123" s="208"/>
      <c r="LWZ123" s="208"/>
      <c r="LXA123" s="208"/>
      <c r="LXB123" s="208"/>
      <c r="LXC123" s="208"/>
      <c r="LXD123" s="208"/>
      <c r="LXE123" s="208"/>
      <c r="LXF123" s="208"/>
      <c r="LXG123" s="208"/>
      <c r="LXH123" s="208"/>
      <c r="LXI123" s="208"/>
      <c r="LXJ123" s="208"/>
      <c r="LXK123" s="208"/>
      <c r="LXL123" s="208"/>
      <c r="LXM123" s="208"/>
      <c r="LXN123" s="208"/>
      <c r="LXO123" s="208"/>
      <c r="LXP123" s="208"/>
      <c r="LXQ123" s="208"/>
      <c r="LXR123" s="208"/>
      <c r="LXS123" s="208"/>
      <c r="LXT123" s="208"/>
      <c r="LXU123" s="208"/>
      <c r="LXV123" s="208"/>
      <c r="LXW123" s="208"/>
      <c r="LXX123" s="208"/>
      <c r="LXY123" s="208"/>
      <c r="LXZ123" s="208"/>
      <c r="LYA123" s="208"/>
      <c r="LYB123" s="208"/>
      <c r="LYC123" s="208"/>
      <c r="LYD123" s="208"/>
      <c r="LYE123" s="208"/>
      <c r="LYF123" s="208"/>
      <c r="LYG123" s="208"/>
      <c r="LYH123" s="208"/>
      <c r="LYI123" s="208"/>
      <c r="LYJ123" s="208"/>
      <c r="LYK123" s="208"/>
      <c r="LYL123" s="208"/>
      <c r="LYM123" s="208"/>
      <c r="LYN123" s="208"/>
      <c r="LYO123" s="208"/>
      <c r="LYP123" s="208"/>
      <c r="LYQ123" s="208"/>
      <c r="LYR123" s="208"/>
      <c r="LYS123" s="208"/>
      <c r="LYT123" s="208"/>
      <c r="LYU123" s="208"/>
      <c r="LYV123" s="208"/>
      <c r="LYW123" s="208"/>
      <c r="LYX123" s="208"/>
      <c r="LYY123" s="208"/>
      <c r="LYZ123" s="208"/>
      <c r="LZA123" s="208"/>
      <c r="LZB123" s="208"/>
      <c r="LZC123" s="208"/>
      <c r="LZD123" s="208"/>
      <c r="LZE123" s="208"/>
      <c r="LZF123" s="208"/>
      <c r="LZG123" s="208"/>
      <c r="LZH123" s="208"/>
      <c r="LZI123" s="208"/>
      <c r="LZJ123" s="208"/>
      <c r="LZK123" s="208"/>
      <c r="LZL123" s="208"/>
      <c r="LZM123" s="208"/>
      <c r="LZN123" s="208"/>
      <c r="LZO123" s="208"/>
      <c r="LZP123" s="208"/>
      <c r="LZQ123" s="208"/>
      <c r="LZR123" s="208"/>
      <c r="LZS123" s="208"/>
      <c r="LZT123" s="208"/>
      <c r="LZU123" s="208"/>
      <c r="LZV123" s="208"/>
      <c r="LZW123" s="208"/>
      <c r="LZX123" s="208"/>
      <c r="LZY123" s="208"/>
      <c r="LZZ123" s="208"/>
      <c r="MAA123" s="208"/>
      <c r="MAB123" s="208"/>
      <c r="MAC123" s="208"/>
      <c r="MAD123" s="208"/>
      <c r="MAE123" s="208"/>
      <c r="MAF123" s="208"/>
      <c r="MAG123" s="208"/>
      <c r="MAH123" s="208"/>
      <c r="MAI123" s="208"/>
      <c r="MAJ123" s="208"/>
      <c r="MAK123" s="208"/>
      <c r="MAL123" s="208"/>
      <c r="MAM123" s="208"/>
      <c r="MAN123" s="208"/>
      <c r="MAO123" s="208"/>
      <c r="MAP123" s="208"/>
      <c r="MAQ123" s="208"/>
      <c r="MAR123" s="208"/>
      <c r="MAS123" s="208"/>
      <c r="MAT123" s="208"/>
      <c r="MAU123" s="208"/>
      <c r="MAV123" s="208"/>
      <c r="MAW123" s="208"/>
      <c r="MAX123" s="208"/>
      <c r="MAY123" s="208"/>
      <c r="MAZ123" s="208"/>
      <c r="MBA123" s="208"/>
      <c r="MBB123" s="208"/>
      <c r="MBC123" s="208"/>
      <c r="MBD123" s="208"/>
      <c r="MBE123" s="208"/>
      <c r="MBF123" s="208"/>
      <c r="MBG123" s="208"/>
      <c r="MBH123" s="208"/>
      <c r="MBI123" s="208"/>
      <c r="MBJ123" s="208"/>
      <c r="MBK123" s="208"/>
      <c r="MBL123" s="208"/>
      <c r="MBM123" s="208"/>
      <c r="MBN123" s="208"/>
      <c r="MBO123" s="208"/>
      <c r="MBP123" s="208"/>
      <c r="MBQ123" s="208"/>
      <c r="MBR123" s="208"/>
      <c r="MBS123" s="208"/>
      <c r="MBT123" s="208"/>
      <c r="MBU123" s="208"/>
      <c r="MBV123" s="208"/>
      <c r="MBW123" s="208"/>
      <c r="MBX123" s="208"/>
      <c r="MBY123" s="208"/>
      <c r="MBZ123" s="208"/>
      <c r="MCA123" s="208"/>
      <c r="MCB123" s="208"/>
      <c r="MCC123" s="208"/>
      <c r="MCD123" s="208"/>
      <c r="MCE123" s="208"/>
      <c r="MCF123" s="208"/>
      <c r="MCG123" s="208"/>
      <c r="MCH123" s="208"/>
      <c r="MCI123" s="208"/>
      <c r="MCJ123" s="208"/>
      <c r="MCK123" s="208"/>
      <c r="MCL123" s="208"/>
      <c r="MCM123" s="208"/>
      <c r="MCN123" s="208"/>
      <c r="MCO123" s="208"/>
      <c r="MCP123" s="208"/>
      <c r="MCQ123" s="208"/>
      <c r="MCR123" s="208"/>
      <c r="MCS123" s="208"/>
      <c r="MCT123" s="208"/>
      <c r="MCU123" s="208"/>
      <c r="MCV123" s="208"/>
      <c r="MCW123" s="208"/>
      <c r="MCX123" s="208"/>
      <c r="MCY123" s="208"/>
      <c r="MCZ123" s="208"/>
      <c r="MDA123" s="208"/>
      <c r="MDB123" s="208"/>
      <c r="MDC123" s="208"/>
      <c r="MDD123" s="208"/>
      <c r="MDE123" s="208"/>
      <c r="MDF123" s="208"/>
      <c r="MDG123" s="208"/>
      <c r="MDH123" s="208"/>
      <c r="MDI123" s="208"/>
      <c r="MDJ123" s="208"/>
      <c r="MDK123" s="208"/>
      <c r="MDL123" s="208"/>
      <c r="MDM123" s="208"/>
      <c r="MDN123" s="208"/>
      <c r="MDO123" s="208"/>
      <c r="MDP123" s="208"/>
      <c r="MDQ123" s="208"/>
      <c r="MDR123" s="208"/>
      <c r="MDS123" s="208"/>
      <c r="MDT123" s="208"/>
      <c r="MDU123" s="208"/>
      <c r="MDV123" s="208"/>
      <c r="MDW123" s="208"/>
      <c r="MDX123" s="208"/>
      <c r="MDY123" s="208"/>
      <c r="MDZ123" s="208"/>
      <c r="MEA123" s="208"/>
      <c r="MEB123" s="208"/>
      <c r="MEC123" s="208"/>
      <c r="MED123" s="208"/>
      <c r="MEE123" s="208"/>
      <c r="MEF123" s="208"/>
      <c r="MEG123" s="208"/>
      <c r="MEH123" s="208"/>
      <c r="MEI123" s="208"/>
      <c r="MEJ123" s="208"/>
      <c r="MEK123" s="208"/>
      <c r="MEL123" s="208"/>
      <c r="MEM123" s="208"/>
      <c r="MEN123" s="208"/>
      <c r="MEO123" s="208"/>
      <c r="MEP123" s="208"/>
      <c r="MEQ123" s="208"/>
      <c r="MER123" s="208"/>
      <c r="MES123" s="208"/>
      <c r="MET123" s="208"/>
      <c r="MEU123" s="208"/>
      <c r="MEV123" s="208"/>
      <c r="MEW123" s="208"/>
      <c r="MEX123" s="208"/>
      <c r="MEY123" s="208"/>
      <c r="MEZ123" s="208"/>
      <c r="MFA123" s="208"/>
      <c r="MFB123" s="208"/>
      <c r="MFC123" s="208"/>
      <c r="MFD123" s="208"/>
      <c r="MFE123" s="208"/>
      <c r="MFF123" s="208"/>
      <c r="MFG123" s="208"/>
      <c r="MFH123" s="208"/>
      <c r="MFI123" s="208"/>
      <c r="MFJ123" s="208"/>
      <c r="MFK123" s="208"/>
      <c r="MFL123" s="208"/>
      <c r="MFM123" s="208"/>
      <c r="MFN123" s="208"/>
      <c r="MFO123" s="208"/>
      <c r="MFP123" s="208"/>
      <c r="MFQ123" s="208"/>
      <c r="MFR123" s="208"/>
      <c r="MFS123" s="208"/>
      <c r="MFT123" s="208"/>
      <c r="MFU123" s="208"/>
      <c r="MFV123" s="208"/>
      <c r="MFW123" s="208"/>
      <c r="MFX123" s="208"/>
      <c r="MFY123" s="208"/>
      <c r="MFZ123" s="208"/>
      <c r="MGA123" s="208"/>
      <c r="MGB123" s="208"/>
      <c r="MGC123" s="208"/>
      <c r="MGD123" s="208"/>
      <c r="MGE123" s="208"/>
      <c r="MGF123" s="208"/>
      <c r="MGG123" s="208"/>
      <c r="MGH123" s="208"/>
      <c r="MGI123" s="208"/>
      <c r="MGJ123" s="208"/>
      <c r="MGK123" s="208"/>
      <c r="MGL123" s="208"/>
      <c r="MGM123" s="208"/>
      <c r="MGN123" s="208"/>
      <c r="MGO123" s="208"/>
      <c r="MGP123" s="208"/>
      <c r="MGQ123" s="208"/>
      <c r="MGR123" s="208"/>
      <c r="MGS123" s="208"/>
      <c r="MGT123" s="208"/>
      <c r="MGU123" s="208"/>
      <c r="MGV123" s="208"/>
      <c r="MGW123" s="208"/>
      <c r="MGX123" s="208"/>
      <c r="MGY123" s="208"/>
      <c r="MGZ123" s="208"/>
      <c r="MHA123" s="208"/>
      <c r="MHB123" s="208"/>
      <c r="MHC123" s="208"/>
      <c r="MHD123" s="208"/>
      <c r="MHE123" s="208"/>
      <c r="MHF123" s="208"/>
      <c r="MHG123" s="208"/>
      <c r="MHH123" s="208"/>
      <c r="MHI123" s="208"/>
      <c r="MHJ123" s="208"/>
      <c r="MHK123" s="208"/>
      <c r="MHL123" s="208"/>
      <c r="MHM123" s="208"/>
      <c r="MHN123" s="208"/>
      <c r="MHO123" s="208"/>
      <c r="MHP123" s="208"/>
      <c r="MHQ123" s="208"/>
      <c r="MHR123" s="208"/>
      <c r="MHS123" s="208"/>
      <c r="MHT123" s="208"/>
      <c r="MHU123" s="208"/>
      <c r="MHV123" s="208"/>
      <c r="MHW123" s="208"/>
      <c r="MHX123" s="208"/>
      <c r="MHY123" s="208"/>
      <c r="MHZ123" s="208"/>
      <c r="MIA123" s="208"/>
      <c r="MIB123" s="208"/>
      <c r="MIC123" s="208"/>
      <c r="MID123" s="208"/>
      <c r="MIE123" s="208"/>
      <c r="MIF123" s="208"/>
      <c r="MIG123" s="208"/>
      <c r="MIH123" s="208"/>
      <c r="MII123" s="208"/>
      <c r="MIJ123" s="208"/>
      <c r="MIK123" s="208"/>
      <c r="MIL123" s="208"/>
      <c r="MIM123" s="208"/>
      <c r="MIN123" s="208"/>
      <c r="MIO123" s="208"/>
      <c r="MIP123" s="208"/>
      <c r="MIQ123" s="208"/>
      <c r="MIR123" s="208"/>
      <c r="MIS123" s="208"/>
      <c r="MIT123" s="208"/>
      <c r="MIU123" s="208"/>
      <c r="MIV123" s="208"/>
      <c r="MIW123" s="208"/>
      <c r="MIX123" s="208"/>
      <c r="MIY123" s="208"/>
      <c r="MIZ123" s="208"/>
      <c r="MJA123" s="208"/>
      <c r="MJB123" s="208"/>
      <c r="MJC123" s="208"/>
      <c r="MJD123" s="208"/>
      <c r="MJE123" s="208"/>
      <c r="MJF123" s="208"/>
      <c r="MJG123" s="208"/>
      <c r="MJH123" s="208"/>
      <c r="MJI123" s="208"/>
      <c r="MJJ123" s="208"/>
      <c r="MJK123" s="208"/>
      <c r="MJL123" s="208"/>
      <c r="MJM123" s="208"/>
      <c r="MJN123" s="208"/>
      <c r="MJO123" s="208"/>
      <c r="MJP123" s="208"/>
      <c r="MJQ123" s="208"/>
      <c r="MJR123" s="208"/>
      <c r="MJS123" s="208"/>
      <c r="MJT123" s="208"/>
      <c r="MJU123" s="208"/>
      <c r="MJV123" s="208"/>
      <c r="MJW123" s="208"/>
      <c r="MJX123" s="208"/>
      <c r="MJY123" s="208"/>
      <c r="MJZ123" s="208"/>
      <c r="MKA123" s="208"/>
      <c r="MKB123" s="208"/>
      <c r="MKC123" s="208"/>
      <c r="MKD123" s="208"/>
      <c r="MKE123" s="208"/>
      <c r="MKF123" s="208"/>
      <c r="MKG123" s="208"/>
      <c r="MKH123" s="208"/>
      <c r="MKI123" s="208"/>
      <c r="MKJ123" s="208"/>
      <c r="MKK123" s="208"/>
      <c r="MKL123" s="208"/>
      <c r="MKM123" s="208"/>
      <c r="MKN123" s="208"/>
      <c r="MKO123" s="208"/>
      <c r="MKP123" s="208"/>
      <c r="MKQ123" s="208"/>
      <c r="MKR123" s="208"/>
      <c r="MKS123" s="208"/>
      <c r="MKT123" s="208"/>
      <c r="MKU123" s="208"/>
      <c r="MKV123" s="208"/>
      <c r="MKW123" s="208"/>
      <c r="MKX123" s="208"/>
      <c r="MKY123" s="208"/>
      <c r="MKZ123" s="208"/>
      <c r="MLA123" s="208"/>
      <c r="MLB123" s="208"/>
      <c r="MLC123" s="208"/>
      <c r="MLD123" s="208"/>
      <c r="MLE123" s="208"/>
      <c r="MLF123" s="208"/>
      <c r="MLG123" s="208"/>
      <c r="MLH123" s="208"/>
      <c r="MLI123" s="208"/>
      <c r="MLJ123" s="208"/>
      <c r="MLK123" s="208"/>
      <c r="MLL123" s="208"/>
      <c r="MLM123" s="208"/>
      <c r="MLN123" s="208"/>
      <c r="MLO123" s="208"/>
      <c r="MLP123" s="208"/>
      <c r="MLQ123" s="208"/>
      <c r="MLR123" s="208"/>
      <c r="MLS123" s="208"/>
      <c r="MLT123" s="208"/>
      <c r="MLU123" s="208"/>
      <c r="MLV123" s="208"/>
      <c r="MLW123" s="208"/>
      <c r="MLX123" s="208"/>
      <c r="MLY123" s="208"/>
      <c r="MLZ123" s="208"/>
      <c r="MMA123" s="208"/>
      <c r="MMB123" s="208"/>
      <c r="MMC123" s="208"/>
      <c r="MMD123" s="208"/>
      <c r="MME123" s="208"/>
      <c r="MMF123" s="208"/>
      <c r="MMG123" s="208"/>
      <c r="MMH123" s="208"/>
      <c r="MMI123" s="208"/>
      <c r="MMJ123" s="208"/>
      <c r="MMK123" s="208"/>
      <c r="MML123" s="208"/>
      <c r="MMM123" s="208"/>
      <c r="MMN123" s="208"/>
      <c r="MMO123" s="208"/>
      <c r="MMP123" s="208"/>
      <c r="MMQ123" s="208"/>
      <c r="MMR123" s="208"/>
      <c r="MMS123" s="208"/>
      <c r="MMT123" s="208"/>
      <c r="MMU123" s="208"/>
      <c r="MMV123" s="208"/>
      <c r="MMW123" s="208"/>
      <c r="MMX123" s="208"/>
      <c r="MMY123" s="208"/>
      <c r="MMZ123" s="208"/>
      <c r="MNA123" s="208"/>
      <c r="MNB123" s="208"/>
      <c r="MNC123" s="208"/>
      <c r="MND123" s="208"/>
      <c r="MNE123" s="208"/>
      <c r="MNF123" s="208"/>
      <c r="MNG123" s="208"/>
      <c r="MNH123" s="208"/>
      <c r="MNI123" s="208"/>
      <c r="MNJ123" s="208"/>
      <c r="MNK123" s="208"/>
      <c r="MNL123" s="208"/>
      <c r="MNM123" s="208"/>
      <c r="MNN123" s="208"/>
      <c r="MNO123" s="208"/>
      <c r="MNP123" s="208"/>
      <c r="MNQ123" s="208"/>
      <c r="MNR123" s="208"/>
      <c r="MNS123" s="208"/>
      <c r="MNT123" s="208"/>
      <c r="MNU123" s="208"/>
      <c r="MNV123" s="208"/>
      <c r="MNW123" s="208"/>
      <c r="MNX123" s="208"/>
      <c r="MNY123" s="208"/>
      <c r="MNZ123" s="208"/>
      <c r="MOA123" s="208"/>
      <c r="MOB123" s="208"/>
      <c r="MOC123" s="208"/>
      <c r="MOD123" s="208"/>
      <c r="MOE123" s="208"/>
      <c r="MOF123" s="208"/>
      <c r="MOG123" s="208"/>
      <c r="MOH123" s="208"/>
      <c r="MOI123" s="208"/>
      <c r="MOJ123" s="208"/>
      <c r="MOK123" s="208"/>
      <c r="MOL123" s="208"/>
      <c r="MOM123" s="208"/>
      <c r="MON123" s="208"/>
      <c r="MOO123" s="208"/>
      <c r="MOP123" s="208"/>
      <c r="MOQ123" s="208"/>
      <c r="MOR123" s="208"/>
      <c r="MOS123" s="208"/>
      <c r="MOT123" s="208"/>
      <c r="MOU123" s="208"/>
      <c r="MOV123" s="208"/>
      <c r="MOW123" s="208"/>
      <c r="MOX123" s="208"/>
      <c r="MOY123" s="208"/>
      <c r="MOZ123" s="208"/>
      <c r="MPA123" s="208"/>
      <c r="MPB123" s="208"/>
      <c r="MPC123" s="208"/>
      <c r="MPD123" s="208"/>
      <c r="MPE123" s="208"/>
      <c r="MPF123" s="208"/>
      <c r="MPG123" s="208"/>
      <c r="MPH123" s="208"/>
      <c r="MPI123" s="208"/>
      <c r="MPJ123" s="208"/>
      <c r="MPK123" s="208"/>
      <c r="MPL123" s="208"/>
      <c r="MPM123" s="208"/>
      <c r="MPN123" s="208"/>
      <c r="MPO123" s="208"/>
      <c r="MPP123" s="208"/>
      <c r="MPQ123" s="208"/>
      <c r="MPR123" s="208"/>
      <c r="MPS123" s="208"/>
      <c r="MPT123" s="208"/>
      <c r="MPU123" s="208"/>
      <c r="MPV123" s="208"/>
      <c r="MPW123" s="208"/>
      <c r="MPX123" s="208"/>
      <c r="MPY123" s="208"/>
      <c r="MPZ123" s="208"/>
      <c r="MQA123" s="208"/>
      <c r="MQB123" s="208"/>
      <c r="MQC123" s="208"/>
      <c r="MQD123" s="208"/>
      <c r="MQE123" s="208"/>
      <c r="MQF123" s="208"/>
      <c r="MQG123" s="208"/>
      <c r="MQH123" s="208"/>
      <c r="MQI123" s="208"/>
      <c r="MQJ123" s="208"/>
      <c r="MQK123" s="208"/>
      <c r="MQL123" s="208"/>
      <c r="MQM123" s="208"/>
      <c r="MQN123" s="208"/>
      <c r="MQO123" s="208"/>
      <c r="MQP123" s="208"/>
      <c r="MQQ123" s="208"/>
      <c r="MQR123" s="208"/>
      <c r="MQS123" s="208"/>
      <c r="MQT123" s="208"/>
      <c r="MQU123" s="208"/>
      <c r="MQV123" s="208"/>
      <c r="MQW123" s="208"/>
      <c r="MQX123" s="208"/>
      <c r="MQY123" s="208"/>
      <c r="MQZ123" s="208"/>
      <c r="MRA123" s="208"/>
      <c r="MRB123" s="208"/>
      <c r="MRC123" s="208"/>
      <c r="MRD123" s="208"/>
      <c r="MRE123" s="208"/>
      <c r="MRF123" s="208"/>
      <c r="MRG123" s="208"/>
      <c r="MRH123" s="208"/>
      <c r="MRI123" s="208"/>
      <c r="MRJ123" s="208"/>
      <c r="MRK123" s="208"/>
      <c r="MRL123" s="208"/>
      <c r="MRM123" s="208"/>
      <c r="MRN123" s="208"/>
      <c r="MRO123" s="208"/>
      <c r="MRP123" s="208"/>
      <c r="MRQ123" s="208"/>
      <c r="MRR123" s="208"/>
      <c r="MRS123" s="208"/>
      <c r="MRT123" s="208"/>
      <c r="MRU123" s="208"/>
      <c r="MRV123" s="208"/>
      <c r="MRW123" s="208"/>
      <c r="MRX123" s="208"/>
      <c r="MRY123" s="208"/>
      <c r="MRZ123" s="208"/>
      <c r="MSA123" s="208"/>
      <c r="MSB123" s="208"/>
      <c r="MSC123" s="208"/>
      <c r="MSD123" s="208"/>
      <c r="MSE123" s="208"/>
      <c r="MSF123" s="208"/>
      <c r="MSG123" s="208"/>
      <c r="MSH123" s="208"/>
      <c r="MSI123" s="208"/>
      <c r="MSJ123" s="208"/>
      <c r="MSK123" s="208"/>
      <c r="MSL123" s="208"/>
      <c r="MSM123" s="208"/>
      <c r="MSN123" s="208"/>
      <c r="MSO123" s="208"/>
      <c r="MSP123" s="208"/>
      <c r="MSQ123" s="208"/>
      <c r="MSR123" s="208"/>
      <c r="MSS123" s="208"/>
      <c r="MST123" s="208"/>
      <c r="MSU123" s="208"/>
      <c r="MSV123" s="208"/>
      <c r="MSW123" s="208"/>
      <c r="MSX123" s="208"/>
      <c r="MSY123" s="208"/>
      <c r="MSZ123" s="208"/>
      <c r="MTA123" s="208"/>
      <c r="MTB123" s="208"/>
      <c r="MTC123" s="208"/>
      <c r="MTD123" s="208"/>
      <c r="MTE123" s="208"/>
      <c r="MTF123" s="208"/>
      <c r="MTG123" s="208"/>
      <c r="MTH123" s="208"/>
      <c r="MTI123" s="208"/>
      <c r="MTJ123" s="208"/>
      <c r="MTK123" s="208"/>
      <c r="MTL123" s="208"/>
      <c r="MTM123" s="208"/>
      <c r="MTN123" s="208"/>
      <c r="MTO123" s="208"/>
      <c r="MTP123" s="208"/>
      <c r="MTQ123" s="208"/>
      <c r="MTR123" s="208"/>
      <c r="MTS123" s="208"/>
      <c r="MTT123" s="208"/>
      <c r="MTU123" s="208"/>
      <c r="MTV123" s="208"/>
      <c r="MTW123" s="208"/>
      <c r="MTX123" s="208"/>
      <c r="MTY123" s="208"/>
      <c r="MTZ123" s="208"/>
      <c r="MUA123" s="208"/>
      <c r="MUB123" s="208"/>
      <c r="MUC123" s="208"/>
      <c r="MUD123" s="208"/>
      <c r="MUE123" s="208"/>
      <c r="MUF123" s="208"/>
      <c r="MUG123" s="208"/>
      <c r="MUH123" s="208"/>
      <c r="MUI123" s="208"/>
      <c r="MUJ123" s="208"/>
      <c r="MUK123" s="208"/>
      <c r="MUL123" s="208"/>
      <c r="MUM123" s="208"/>
      <c r="MUN123" s="208"/>
      <c r="MUO123" s="208"/>
      <c r="MUP123" s="208"/>
      <c r="MUQ123" s="208"/>
      <c r="MUR123" s="208"/>
      <c r="MUS123" s="208"/>
      <c r="MUT123" s="208"/>
      <c r="MUU123" s="208"/>
      <c r="MUV123" s="208"/>
      <c r="MUW123" s="208"/>
      <c r="MUX123" s="208"/>
      <c r="MUY123" s="208"/>
      <c r="MUZ123" s="208"/>
      <c r="MVA123" s="208"/>
      <c r="MVB123" s="208"/>
      <c r="MVC123" s="208"/>
      <c r="MVD123" s="208"/>
      <c r="MVE123" s="208"/>
      <c r="MVF123" s="208"/>
      <c r="MVG123" s="208"/>
      <c r="MVH123" s="208"/>
      <c r="MVI123" s="208"/>
      <c r="MVJ123" s="208"/>
      <c r="MVK123" s="208"/>
      <c r="MVL123" s="208"/>
      <c r="MVM123" s="208"/>
      <c r="MVN123" s="208"/>
      <c r="MVO123" s="208"/>
      <c r="MVP123" s="208"/>
      <c r="MVQ123" s="208"/>
      <c r="MVR123" s="208"/>
      <c r="MVS123" s="208"/>
      <c r="MVT123" s="208"/>
      <c r="MVU123" s="208"/>
      <c r="MVV123" s="208"/>
      <c r="MVW123" s="208"/>
      <c r="MVX123" s="208"/>
      <c r="MVY123" s="208"/>
      <c r="MVZ123" s="208"/>
      <c r="MWA123" s="208"/>
      <c r="MWB123" s="208"/>
      <c r="MWC123" s="208"/>
      <c r="MWD123" s="208"/>
      <c r="MWE123" s="208"/>
      <c r="MWF123" s="208"/>
      <c r="MWG123" s="208"/>
      <c r="MWH123" s="208"/>
      <c r="MWI123" s="208"/>
      <c r="MWJ123" s="208"/>
      <c r="MWK123" s="208"/>
      <c r="MWL123" s="208"/>
      <c r="MWM123" s="208"/>
      <c r="MWN123" s="208"/>
      <c r="MWO123" s="208"/>
      <c r="MWP123" s="208"/>
      <c r="MWQ123" s="208"/>
      <c r="MWR123" s="208"/>
      <c r="MWS123" s="208"/>
      <c r="MWT123" s="208"/>
      <c r="MWU123" s="208"/>
      <c r="MWV123" s="208"/>
      <c r="MWW123" s="208"/>
      <c r="MWX123" s="208"/>
      <c r="MWY123" s="208"/>
      <c r="MWZ123" s="208"/>
      <c r="MXA123" s="208"/>
      <c r="MXB123" s="208"/>
      <c r="MXC123" s="208"/>
      <c r="MXD123" s="208"/>
      <c r="MXE123" s="208"/>
      <c r="MXF123" s="208"/>
      <c r="MXG123" s="208"/>
      <c r="MXH123" s="208"/>
      <c r="MXI123" s="208"/>
      <c r="MXJ123" s="208"/>
      <c r="MXK123" s="208"/>
      <c r="MXL123" s="208"/>
      <c r="MXM123" s="208"/>
      <c r="MXN123" s="208"/>
      <c r="MXO123" s="208"/>
      <c r="MXP123" s="208"/>
      <c r="MXQ123" s="208"/>
      <c r="MXR123" s="208"/>
      <c r="MXS123" s="208"/>
      <c r="MXT123" s="208"/>
      <c r="MXU123" s="208"/>
      <c r="MXV123" s="208"/>
      <c r="MXW123" s="208"/>
      <c r="MXX123" s="208"/>
      <c r="MXY123" s="208"/>
      <c r="MXZ123" s="208"/>
      <c r="MYA123" s="208"/>
      <c r="MYB123" s="208"/>
      <c r="MYC123" s="208"/>
      <c r="MYD123" s="208"/>
      <c r="MYE123" s="208"/>
      <c r="MYF123" s="208"/>
      <c r="MYG123" s="208"/>
      <c r="MYH123" s="208"/>
      <c r="MYI123" s="208"/>
      <c r="MYJ123" s="208"/>
      <c r="MYK123" s="208"/>
      <c r="MYL123" s="208"/>
      <c r="MYM123" s="208"/>
      <c r="MYN123" s="208"/>
      <c r="MYO123" s="208"/>
      <c r="MYP123" s="208"/>
      <c r="MYQ123" s="208"/>
      <c r="MYR123" s="208"/>
      <c r="MYS123" s="208"/>
      <c r="MYT123" s="208"/>
      <c r="MYU123" s="208"/>
      <c r="MYV123" s="208"/>
      <c r="MYW123" s="208"/>
      <c r="MYX123" s="208"/>
      <c r="MYY123" s="208"/>
      <c r="MYZ123" s="208"/>
      <c r="MZA123" s="208"/>
      <c r="MZB123" s="208"/>
      <c r="MZC123" s="208"/>
      <c r="MZD123" s="208"/>
      <c r="MZE123" s="208"/>
      <c r="MZF123" s="208"/>
      <c r="MZG123" s="208"/>
      <c r="MZH123" s="208"/>
      <c r="MZI123" s="208"/>
      <c r="MZJ123" s="208"/>
      <c r="MZK123" s="208"/>
      <c r="MZL123" s="208"/>
      <c r="MZM123" s="208"/>
      <c r="MZN123" s="208"/>
      <c r="MZO123" s="208"/>
      <c r="MZP123" s="208"/>
      <c r="MZQ123" s="208"/>
      <c r="MZR123" s="208"/>
      <c r="MZS123" s="208"/>
      <c r="MZT123" s="208"/>
      <c r="MZU123" s="208"/>
      <c r="MZV123" s="208"/>
      <c r="MZW123" s="208"/>
      <c r="MZX123" s="208"/>
      <c r="MZY123" s="208"/>
      <c r="MZZ123" s="208"/>
      <c r="NAA123" s="208"/>
      <c r="NAB123" s="208"/>
      <c r="NAC123" s="208"/>
      <c r="NAD123" s="208"/>
      <c r="NAE123" s="208"/>
      <c r="NAF123" s="208"/>
      <c r="NAG123" s="208"/>
      <c r="NAH123" s="208"/>
      <c r="NAI123" s="208"/>
      <c r="NAJ123" s="208"/>
      <c r="NAK123" s="208"/>
      <c r="NAL123" s="208"/>
      <c r="NAM123" s="208"/>
      <c r="NAN123" s="208"/>
      <c r="NAO123" s="208"/>
      <c r="NAP123" s="208"/>
      <c r="NAQ123" s="208"/>
      <c r="NAR123" s="208"/>
      <c r="NAS123" s="208"/>
      <c r="NAT123" s="208"/>
      <c r="NAU123" s="208"/>
      <c r="NAV123" s="208"/>
      <c r="NAW123" s="208"/>
      <c r="NAX123" s="208"/>
      <c r="NAY123" s="208"/>
      <c r="NAZ123" s="208"/>
      <c r="NBA123" s="208"/>
      <c r="NBB123" s="208"/>
      <c r="NBC123" s="208"/>
      <c r="NBD123" s="208"/>
      <c r="NBE123" s="208"/>
      <c r="NBF123" s="208"/>
      <c r="NBG123" s="208"/>
      <c r="NBH123" s="208"/>
      <c r="NBI123" s="208"/>
      <c r="NBJ123" s="208"/>
      <c r="NBK123" s="208"/>
      <c r="NBL123" s="208"/>
      <c r="NBM123" s="208"/>
      <c r="NBN123" s="208"/>
      <c r="NBO123" s="208"/>
      <c r="NBP123" s="208"/>
      <c r="NBQ123" s="208"/>
      <c r="NBR123" s="208"/>
      <c r="NBS123" s="208"/>
      <c r="NBT123" s="208"/>
      <c r="NBU123" s="208"/>
      <c r="NBV123" s="208"/>
      <c r="NBW123" s="208"/>
      <c r="NBX123" s="208"/>
      <c r="NBY123" s="208"/>
      <c r="NBZ123" s="208"/>
      <c r="NCA123" s="208"/>
      <c r="NCB123" s="208"/>
      <c r="NCC123" s="208"/>
      <c r="NCD123" s="208"/>
      <c r="NCE123" s="208"/>
      <c r="NCF123" s="208"/>
      <c r="NCG123" s="208"/>
      <c r="NCH123" s="208"/>
      <c r="NCI123" s="208"/>
      <c r="NCJ123" s="208"/>
      <c r="NCK123" s="208"/>
      <c r="NCL123" s="208"/>
      <c r="NCM123" s="208"/>
      <c r="NCN123" s="208"/>
      <c r="NCO123" s="208"/>
      <c r="NCP123" s="208"/>
      <c r="NCQ123" s="208"/>
      <c r="NCR123" s="208"/>
      <c r="NCS123" s="208"/>
      <c r="NCT123" s="208"/>
      <c r="NCU123" s="208"/>
      <c r="NCV123" s="208"/>
      <c r="NCW123" s="208"/>
      <c r="NCX123" s="208"/>
      <c r="NCY123" s="208"/>
      <c r="NCZ123" s="208"/>
      <c r="NDA123" s="208"/>
      <c r="NDB123" s="208"/>
      <c r="NDC123" s="208"/>
      <c r="NDD123" s="208"/>
      <c r="NDE123" s="208"/>
      <c r="NDF123" s="208"/>
      <c r="NDG123" s="208"/>
      <c r="NDH123" s="208"/>
      <c r="NDI123" s="208"/>
      <c r="NDJ123" s="208"/>
      <c r="NDK123" s="208"/>
      <c r="NDL123" s="208"/>
      <c r="NDM123" s="208"/>
      <c r="NDN123" s="208"/>
      <c r="NDO123" s="208"/>
      <c r="NDP123" s="208"/>
      <c r="NDQ123" s="208"/>
      <c r="NDR123" s="208"/>
      <c r="NDS123" s="208"/>
      <c r="NDT123" s="208"/>
      <c r="NDU123" s="208"/>
      <c r="NDV123" s="208"/>
      <c r="NDW123" s="208"/>
      <c r="NDX123" s="208"/>
      <c r="NDY123" s="208"/>
      <c r="NDZ123" s="208"/>
      <c r="NEA123" s="208"/>
      <c r="NEB123" s="208"/>
      <c r="NEC123" s="208"/>
      <c r="NED123" s="208"/>
      <c r="NEE123" s="208"/>
      <c r="NEF123" s="208"/>
      <c r="NEG123" s="208"/>
      <c r="NEH123" s="208"/>
      <c r="NEI123" s="208"/>
      <c r="NEJ123" s="208"/>
      <c r="NEK123" s="208"/>
      <c r="NEL123" s="208"/>
      <c r="NEM123" s="208"/>
      <c r="NEN123" s="208"/>
      <c r="NEO123" s="208"/>
      <c r="NEP123" s="208"/>
      <c r="NEQ123" s="208"/>
      <c r="NER123" s="208"/>
      <c r="NES123" s="208"/>
      <c r="NET123" s="208"/>
      <c r="NEU123" s="208"/>
      <c r="NEV123" s="208"/>
      <c r="NEW123" s="208"/>
      <c r="NEX123" s="208"/>
      <c r="NEY123" s="208"/>
      <c r="NEZ123" s="208"/>
      <c r="NFA123" s="208"/>
      <c r="NFB123" s="208"/>
      <c r="NFC123" s="208"/>
      <c r="NFD123" s="208"/>
      <c r="NFE123" s="208"/>
      <c r="NFF123" s="208"/>
      <c r="NFG123" s="208"/>
      <c r="NFH123" s="208"/>
      <c r="NFI123" s="208"/>
      <c r="NFJ123" s="208"/>
      <c r="NFK123" s="208"/>
      <c r="NFL123" s="208"/>
      <c r="NFM123" s="208"/>
      <c r="NFN123" s="208"/>
      <c r="NFO123" s="208"/>
      <c r="NFP123" s="208"/>
      <c r="NFQ123" s="208"/>
      <c r="NFR123" s="208"/>
      <c r="NFS123" s="208"/>
      <c r="NFT123" s="208"/>
      <c r="NFU123" s="208"/>
      <c r="NFV123" s="208"/>
      <c r="NFW123" s="208"/>
      <c r="NFX123" s="208"/>
      <c r="NFY123" s="208"/>
      <c r="NFZ123" s="208"/>
      <c r="NGA123" s="208"/>
      <c r="NGB123" s="208"/>
      <c r="NGC123" s="208"/>
      <c r="NGD123" s="208"/>
      <c r="NGE123" s="208"/>
      <c r="NGF123" s="208"/>
      <c r="NGG123" s="208"/>
      <c r="NGH123" s="208"/>
      <c r="NGI123" s="208"/>
      <c r="NGJ123" s="208"/>
      <c r="NGK123" s="208"/>
      <c r="NGL123" s="208"/>
      <c r="NGM123" s="208"/>
      <c r="NGN123" s="208"/>
      <c r="NGO123" s="208"/>
      <c r="NGP123" s="208"/>
      <c r="NGQ123" s="208"/>
      <c r="NGR123" s="208"/>
      <c r="NGS123" s="208"/>
      <c r="NGT123" s="208"/>
      <c r="NGU123" s="208"/>
      <c r="NGV123" s="208"/>
      <c r="NGW123" s="208"/>
      <c r="NGX123" s="208"/>
      <c r="NGY123" s="208"/>
      <c r="NGZ123" s="208"/>
      <c r="NHA123" s="208"/>
      <c r="NHB123" s="208"/>
      <c r="NHC123" s="208"/>
      <c r="NHD123" s="208"/>
      <c r="NHE123" s="208"/>
      <c r="NHF123" s="208"/>
      <c r="NHG123" s="208"/>
      <c r="NHH123" s="208"/>
      <c r="NHI123" s="208"/>
      <c r="NHJ123" s="208"/>
      <c r="NHK123" s="208"/>
      <c r="NHL123" s="208"/>
      <c r="NHM123" s="208"/>
      <c r="NHN123" s="208"/>
      <c r="NHO123" s="208"/>
      <c r="NHP123" s="208"/>
      <c r="NHQ123" s="208"/>
      <c r="NHR123" s="208"/>
      <c r="NHS123" s="208"/>
      <c r="NHT123" s="208"/>
      <c r="NHU123" s="208"/>
      <c r="NHV123" s="208"/>
      <c r="NHW123" s="208"/>
      <c r="NHX123" s="208"/>
      <c r="NHY123" s="208"/>
      <c r="NHZ123" s="208"/>
      <c r="NIA123" s="208"/>
      <c r="NIB123" s="208"/>
      <c r="NIC123" s="208"/>
      <c r="NID123" s="208"/>
      <c r="NIE123" s="208"/>
      <c r="NIF123" s="208"/>
      <c r="NIG123" s="208"/>
      <c r="NIH123" s="208"/>
      <c r="NII123" s="208"/>
      <c r="NIJ123" s="208"/>
      <c r="NIK123" s="208"/>
      <c r="NIL123" s="208"/>
      <c r="NIM123" s="208"/>
      <c r="NIN123" s="208"/>
      <c r="NIO123" s="208"/>
      <c r="NIP123" s="208"/>
      <c r="NIQ123" s="208"/>
      <c r="NIR123" s="208"/>
      <c r="NIS123" s="208"/>
      <c r="NIT123" s="208"/>
      <c r="NIU123" s="208"/>
      <c r="NIV123" s="208"/>
      <c r="NIW123" s="208"/>
      <c r="NIX123" s="208"/>
      <c r="NIY123" s="208"/>
      <c r="NIZ123" s="208"/>
      <c r="NJA123" s="208"/>
      <c r="NJB123" s="208"/>
      <c r="NJC123" s="208"/>
      <c r="NJD123" s="208"/>
      <c r="NJE123" s="208"/>
      <c r="NJF123" s="208"/>
      <c r="NJG123" s="208"/>
      <c r="NJH123" s="208"/>
      <c r="NJI123" s="208"/>
      <c r="NJJ123" s="208"/>
      <c r="NJK123" s="208"/>
      <c r="NJL123" s="208"/>
      <c r="NJM123" s="208"/>
      <c r="NJN123" s="208"/>
      <c r="NJO123" s="208"/>
      <c r="NJP123" s="208"/>
      <c r="NJQ123" s="208"/>
      <c r="NJR123" s="208"/>
      <c r="NJS123" s="208"/>
      <c r="NJT123" s="208"/>
      <c r="NJU123" s="208"/>
      <c r="NJV123" s="208"/>
      <c r="NJW123" s="208"/>
      <c r="NJX123" s="208"/>
      <c r="NJY123" s="208"/>
      <c r="NJZ123" s="208"/>
      <c r="NKA123" s="208"/>
      <c r="NKB123" s="208"/>
      <c r="NKC123" s="208"/>
      <c r="NKD123" s="208"/>
      <c r="NKE123" s="208"/>
      <c r="NKF123" s="208"/>
      <c r="NKG123" s="208"/>
      <c r="NKH123" s="208"/>
      <c r="NKI123" s="208"/>
      <c r="NKJ123" s="208"/>
      <c r="NKK123" s="208"/>
      <c r="NKL123" s="208"/>
      <c r="NKM123" s="208"/>
      <c r="NKN123" s="208"/>
      <c r="NKO123" s="208"/>
      <c r="NKP123" s="208"/>
      <c r="NKQ123" s="208"/>
      <c r="NKR123" s="208"/>
      <c r="NKS123" s="208"/>
      <c r="NKT123" s="208"/>
      <c r="NKU123" s="208"/>
      <c r="NKV123" s="208"/>
      <c r="NKW123" s="208"/>
      <c r="NKX123" s="208"/>
      <c r="NKY123" s="208"/>
      <c r="NKZ123" s="208"/>
      <c r="NLA123" s="208"/>
      <c r="NLB123" s="208"/>
      <c r="NLC123" s="208"/>
      <c r="NLD123" s="208"/>
      <c r="NLE123" s="208"/>
      <c r="NLF123" s="208"/>
      <c r="NLG123" s="208"/>
      <c r="NLH123" s="208"/>
      <c r="NLI123" s="208"/>
      <c r="NLJ123" s="208"/>
      <c r="NLK123" s="208"/>
      <c r="NLL123" s="208"/>
      <c r="NLM123" s="208"/>
      <c r="NLN123" s="208"/>
      <c r="NLO123" s="208"/>
      <c r="NLP123" s="208"/>
      <c r="NLQ123" s="208"/>
      <c r="NLR123" s="208"/>
      <c r="NLS123" s="208"/>
      <c r="NLT123" s="208"/>
      <c r="NLU123" s="208"/>
      <c r="NLV123" s="208"/>
      <c r="NLW123" s="208"/>
      <c r="NLX123" s="208"/>
      <c r="NLY123" s="208"/>
      <c r="NLZ123" s="208"/>
      <c r="NMA123" s="208"/>
      <c r="NMB123" s="208"/>
      <c r="NMC123" s="208"/>
      <c r="NMD123" s="208"/>
      <c r="NME123" s="208"/>
      <c r="NMF123" s="208"/>
      <c r="NMG123" s="208"/>
      <c r="NMH123" s="208"/>
      <c r="NMI123" s="208"/>
      <c r="NMJ123" s="208"/>
      <c r="NMK123" s="208"/>
      <c r="NML123" s="208"/>
      <c r="NMM123" s="208"/>
      <c r="NMN123" s="208"/>
      <c r="NMO123" s="208"/>
      <c r="NMP123" s="208"/>
      <c r="NMQ123" s="208"/>
      <c r="NMR123" s="208"/>
      <c r="NMS123" s="208"/>
      <c r="NMT123" s="208"/>
      <c r="NMU123" s="208"/>
      <c r="NMV123" s="208"/>
      <c r="NMW123" s="208"/>
      <c r="NMX123" s="208"/>
      <c r="NMY123" s="208"/>
      <c r="NMZ123" s="208"/>
      <c r="NNA123" s="208"/>
      <c r="NNB123" s="208"/>
      <c r="NNC123" s="208"/>
      <c r="NND123" s="208"/>
      <c r="NNE123" s="208"/>
      <c r="NNF123" s="208"/>
      <c r="NNG123" s="208"/>
      <c r="NNH123" s="208"/>
      <c r="NNI123" s="208"/>
      <c r="NNJ123" s="208"/>
      <c r="NNK123" s="208"/>
      <c r="NNL123" s="208"/>
      <c r="NNM123" s="208"/>
      <c r="NNN123" s="208"/>
      <c r="NNO123" s="208"/>
      <c r="NNP123" s="208"/>
      <c r="NNQ123" s="208"/>
      <c r="NNR123" s="208"/>
      <c r="NNS123" s="208"/>
      <c r="NNT123" s="208"/>
      <c r="NNU123" s="208"/>
      <c r="NNV123" s="208"/>
      <c r="NNW123" s="208"/>
      <c r="NNX123" s="208"/>
      <c r="NNY123" s="208"/>
      <c r="NNZ123" s="208"/>
      <c r="NOA123" s="208"/>
      <c r="NOB123" s="208"/>
      <c r="NOC123" s="208"/>
      <c r="NOD123" s="208"/>
      <c r="NOE123" s="208"/>
      <c r="NOF123" s="208"/>
      <c r="NOG123" s="208"/>
      <c r="NOH123" s="208"/>
      <c r="NOI123" s="208"/>
      <c r="NOJ123" s="208"/>
      <c r="NOK123" s="208"/>
      <c r="NOL123" s="208"/>
      <c r="NOM123" s="208"/>
      <c r="NON123" s="208"/>
      <c r="NOO123" s="208"/>
      <c r="NOP123" s="208"/>
      <c r="NOQ123" s="208"/>
      <c r="NOR123" s="208"/>
      <c r="NOS123" s="208"/>
      <c r="NOT123" s="208"/>
      <c r="NOU123" s="208"/>
      <c r="NOV123" s="208"/>
      <c r="NOW123" s="208"/>
      <c r="NOX123" s="208"/>
      <c r="NOY123" s="208"/>
      <c r="NOZ123" s="208"/>
      <c r="NPA123" s="208"/>
      <c r="NPB123" s="208"/>
      <c r="NPC123" s="208"/>
      <c r="NPD123" s="208"/>
      <c r="NPE123" s="208"/>
      <c r="NPF123" s="208"/>
      <c r="NPG123" s="208"/>
      <c r="NPH123" s="208"/>
      <c r="NPI123" s="208"/>
      <c r="NPJ123" s="208"/>
      <c r="NPK123" s="208"/>
      <c r="NPL123" s="208"/>
      <c r="NPM123" s="208"/>
      <c r="NPN123" s="208"/>
      <c r="NPO123" s="208"/>
      <c r="NPP123" s="208"/>
      <c r="NPQ123" s="208"/>
      <c r="NPR123" s="208"/>
      <c r="NPS123" s="208"/>
      <c r="NPT123" s="208"/>
      <c r="NPU123" s="208"/>
      <c r="NPV123" s="208"/>
      <c r="NPW123" s="208"/>
      <c r="NPX123" s="208"/>
      <c r="NPY123" s="208"/>
      <c r="NPZ123" s="208"/>
      <c r="NQA123" s="208"/>
      <c r="NQB123" s="208"/>
      <c r="NQC123" s="208"/>
      <c r="NQD123" s="208"/>
      <c r="NQE123" s="208"/>
      <c r="NQF123" s="208"/>
      <c r="NQG123" s="208"/>
      <c r="NQH123" s="208"/>
      <c r="NQI123" s="208"/>
      <c r="NQJ123" s="208"/>
      <c r="NQK123" s="208"/>
      <c r="NQL123" s="208"/>
      <c r="NQM123" s="208"/>
      <c r="NQN123" s="208"/>
      <c r="NQO123" s="208"/>
      <c r="NQP123" s="208"/>
      <c r="NQQ123" s="208"/>
      <c r="NQR123" s="208"/>
      <c r="NQS123" s="208"/>
      <c r="NQT123" s="208"/>
      <c r="NQU123" s="208"/>
      <c r="NQV123" s="208"/>
      <c r="NQW123" s="208"/>
      <c r="NQX123" s="208"/>
      <c r="NQY123" s="208"/>
      <c r="NQZ123" s="208"/>
      <c r="NRA123" s="208"/>
      <c r="NRB123" s="208"/>
      <c r="NRC123" s="208"/>
      <c r="NRD123" s="208"/>
      <c r="NRE123" s="208"/>
      <c r="NRF123" s="208"/>
      <c r="NRG123" s="208"/>
      <c r="NRH123" s="208"/>
      <c r="NRI123" s="208"/>
      <c r="NRJ123" s="208"/>
      <c r="NRK123" s="208"/>
      <c r="NRL123" s="208"/>
      <c r="NRM123" s="208"/>
      <c r="NRN123" s="208"/>
      <c r="NRO123" s="208"/>
      <c r="NRP123" s="208"/>
      <c r="NRQ123" s="208"/>
      <c r="NRR123" s="208"/>
      <c r="NRS123" s="208"/>
      <c r="NRT123" s="208"/>
      <c r="NRU123" s="208"/>
      <c r="NRV123" s="208"/>
      <c r="NRW123" s="208"/>
      <c r="NRX123" s="208"/>
      <c r="NRY123" s="208"/>
      <c r="NRZ123" s="208"/>
      <c r="NSA123" s="208"/>
      <c r="NSB123" s="208"/>
      <c r="NSC123" s="208"/>
      <c r="NSD123" s="208"/>
      <c r="NSE123" s="208"/>
      <c r="NSF123" s="208"/>
      <c r="NSG123" s="208"/>
      <c r="NSH123" s="208"/>
      <c r="NSI123" s="208"/>
      <c r="NSJ123" s="208"/>
      <c r="NSK123" s="208"/>
      <c r="NSL123" s="208"/>
      <c r="NSM123" s="208"/>
      <c r="NSN123" s="208"/>
      <c r="NSO123" s="208"/>
      <c r="NSP123" s="208"/>
      <c r="NSQ123" s="208"/>
      <c r="NSR123" s="208"/>
      <c r="NSS123" s="208"/>
      <c r="NST123" s="208"/>
      <c r="NSU123" s="208"/>
      <c r="NSV123" s="208"/>
      <c r="NSW123" s="208"/>
      <c r="NSX123" s="208"/>
      <c r="NSY123" s="208"/>
      <c r="NSZ123" s="208"/>
      <c r="NTA123" s="208"/>
      <c r="NTB123" s="208"/>
      <c r="NTC123" s="208"/>
      <c r="NTD123" s="208"/>
      <c r="NTE123" s="208"/>
      <c r="NTF123" s="208"/>
      <c r="NTG123" s="208"/>
      <c r="NTH123" s="208"/>
      <c r="NTI123" s="208"/>
      <c r="NTJ123" s="208"/>
      <c r="NTK123" s="208"/>
      <c r="NTL123" s="208"/>
      <c r="NTM123" s="208"/>
      <c r="NTN123" s="208"/>
      <c r="NTO123" s="208"/>
      <c r="NTP123" s="208"/>
      <c r="NTQ123" s="208"/>
      <c r="NTR123" s="208"/>
      <c r="NTS123" s="208"/>
      <c r="NTT123" s="208"/>
      <c r="NTU123" s="208"/>
      <c r="NTV123" s="208"/>
      <c r="NTW123" s="208"/>
      <c r="NTX123" s="208"/>
      <c r="NTY123" s="208"/>
      <c r="NTZ123" s="208"/>
      <c r="NUA123" s="208"/>
      <c r="NUB123" s="208"/>
      <c r="NUC123" s="208"/>
      <c r="NUD123" s="208"/>
      <c r="NUE123" s="208"/>
      <c r="NUF123" s="208"/>
      <c r="NUG123" s="208"/>
      <c r="NUH123" s="208"/>
      <c r="NUI123" s="208"/>
      <c r="NUJ123" s="208"/>
      <c r="NUK123" s="208"/>
      <c r="NUL123" s="208"/>
      <c r="NUM123" s="208"/>
      <c r="NUN123" s="208"/>
      <c r="NUO123" s="208"/>
      <c r="NUP123" s="208"/>
      <c r="NUQ123" s="208"/>
      <c r="NUR123" s="208"/>
      <c r="NUS123" s="208"/>
      <c r="NUT123" s="208"/>
      <c r="NUU123" s="208"/>
      <c r="NUV123" s="208"/>
      <c r="NUW123" s="208"/>
      <c r="NUX123" s="208"/>
      <c r="NUY123" s="208"/>
      <c r="NUZ123" s="208"/>
      <c r="NVA123" s="208"/>
      <c r="NVB123" s="208"/>
      <c r="NVC123" s="208"/>
      <c r="NVD123" s="208"/>
      <c r="NVE123" s="208"/>
      <c r="NVF123" s="208"/>
      <c r="NVG123" s="208"/>
      <c r="NVH123" s="208"/>
      <c r="NVI123" s="208"/>
      <c r="NVJ123" s="208"/>
      <c r="NVK123" s="208"/>
      <c r="NVL123" s="208"/>
      <c r="NVM123" s="208"/>
      <c r="NVN123" s="208"/>
      <c r="NVO123" s="208"/>
      <c r="NVP123" s="208"/>
      <c r="NVQ123" s="208"/>
      <c r="NVR123" s="208"/>
      <c r="NVS123" s="208"/>
      <c r="NVT123" s="208"/>
      <c r="NVU123" s="208"/>
      <c r="NVV123" s="208"/>
      <c r="NVW123" s="208"/>
      <c r="NVX123" s="208"/>
      <c r="NVY123" s="208"/>
      <c r="NVZ123" s="208"/>
      <c r="NWA123" s="208"/>
      <c r="NWB123" s="208"/>
      <c r="NWC123" s="208"/>
      <c r="NWD123" s="208"/>
      <c r="NWE123" s="208"/>
      <c r="NWF123" s="208"/>
      <c r="NWG123" s="208"/>
      <c r="NWH123" s="208"/>
      <c r="NWI123" s="208"/>
      <c r="NWJ123" s="208"/>
      <c r="NWK123" s="208"/>
      <c r="NWL123" s="208"/>
      <c r="NWM123" s="208"/>
      <c r="NWN123" s="208"/>
      <c r="NWO123" s="208"/>
      <c r="NWP123" s="208"/>
      <c r="NWQ123" s="208"/>
      <c r="NWR123" s="208"/>
      <c r="NWS123" s="208"/>
      <c r="NWT123" s="208"/>
      <c r="NWU123" s="208"/>
      <c r="NWV123" s="208"/>
      <c r="NWW123" s="208"/>
      <c r="NWX123" s="208"/>
      <c r="NWY123" s="208"/>
      <c r="NWZ123" s="208"/>
      <c r="NXA123" s="208"/>
      <c r="NXB123" s="208"/>
      <c r="NXC123" s="208"/>
      <c r="NXD123" s="208"/>
      <c r="NXE123" s="208"/>
      <c r="NXF123" s="208"/>
      <c r="NXG123" s="208"/>
      <c r="NXH123" s="208"/>
      <c r="NXI123" s="208"/>
      <c r="NXJ123" s="208"/>
      <c r="NXK123" s="208"/>
      <c r="NXL123" s="208"/>
      <c r="NXM123" s="208"/>
      <c r="NXN123" s="208"/>
      <c r="NXO123" s="208"/>
      <c r="NXP123" s="208"/>
      <c r="NXQ123" s="208"/>
      <c r="NXR123" s="208"/>
      <c r="NXS123" s="208"/>
      <c r="NXT123" s="208"/>
      <c r="NXU123" s="208"/>
      <c r="NXV123" s="208"/>
      <c r="NXW123" s="208"/>
      <c r="NXX123" s="208"/>
      <c r="NXY123" s="208"/>
      <c r="NXZ123" s="208"/>
      <c r="NYA123" s="208"/>
      <c r="NYB123" s="208"/>
      <c r="NYC123" s="208"/>
      <c r="NYD123" s="208"/>
      <c r="NYE123" s="208"/>
      <c r="NYF123" s="208"/>
      <c r="NYG123" s="208"/>
      <c r="NYH123" s="208"/>
      <c r="NYI123" s="208"/>
      <c r="NYJ123" s="208"/>
      <c r="NYK123" s="208"/>
      <c r="NYL123" s="208"/>
      <c r="NYM123" s="208"/>
      <c r="NYN123" s="208"/>
      <c r="NYO123" s="208"/>
      <c r="NYP123" s="208"/>
      <c r="NYQ123" s="208"/>
      <c r="NYR123" s="208"/>
      <c r="NYS123" s="208"/>
      <c r="NYT123" s="208"/>
      <c r="NYU123" s="208"/>
      <c r="NYV123" s="208"/>
      <c r="NYW123" s="208"/>
      <c r="NYX123" s="208"/>
      <c r="NYY123" s="208"/>
      <c r="NYZ123" s="208"/>
      <c r="NZA123" s="208"/>
      <c r="NZB123" s="208"/>
      <c r="NZC123" s="208"/>
      <c r="NZD123" s="208"/>
      <c r="NZE123" s="208"/>
      <c r="NZF123" s="208"/>
      <c r="NZG123" s="208"/>
      <c r="NZH123" s="208"/>
      <c r="NZI123" s="208"/>
      <c r="NZJ123" s="208"/>
      <c r="NZK123" s="208"/>
      <c r="NZL123" s="208"/>
      <c r="NZM123" s="208"/>
      <c r="NZN123" s="208"/>
      <c r="NZO123" s="208"/>
      <c r="NZP123" s="208"/>
      <c r="NZQ123" s="208"/>
      <c r="NZR123" s="208"/>
      <c r="NZS123" s="208"/>
      <c r="NZT123" s="208"/>
      <c r="NZU123" s="208"/>
      <c r="NZV123" s="208"/>
      <c r="NZW123" s="208"/>
      <c r="NZX123" s="208"/>
      <c r="NZY123" s="208"/>
      <c r="NZZ123" s="208"/>
      <c r="OAA123" s="208"/>
      <c r="OAB123" s="208"/>
      <c r="OAC123" s="208"/>
      <c r="OAD123" s="208"/>
      <c r="OAE123" s="208"/>
      <c r="OAF123" s="208"/>
      <c r="OAG123" s="208"/>
      <c r="OAH123" s="208"/>
      <c r="OAI123" s="208"/>
      <c r="OAJ123" s="208"/>
      <c r="OAK123" s="208"/>
      <c r="OAL123" s="208"/>
      <c r="OAM123" s="208"/>
      <c r="OAN123" s="208"/>
      <c r="OAO123" s="208"/>
      <c r="OAP123" s="208"/>
      <c r="OAQ123" s="208"/>
      <c r="OAR123" s="208"/>
      <c r="OAS123" s="208"/>
      <c r="OAT123" s="208"/>
      <c r="OAU123" s="208"/>
      <c r="OAV123" s="208"/>
      <c r="OAW123" s="208"/>
      <c r="OAX123" s="208"/>
      <c r="OAY123" s="208"/>
      <c r="OAZ123" s="208"/>
      <c r="OBA123" s="208"/>
      <c r="OBB123" s="208"/>
      <c r="OBC123" s="208"/>
      <c r="OBD123" s="208"/>
      <c r="OBE123" s="208"/>
      <c r="OBF123" s="208"/>
      <c r="OBG123" s="208"/>
      <c r="OBH123" s="208"/>
      <c r="OBI123" s="208"/>
      <c r="OBJ123" s="208"/>
      <c r="OBK123" s="208"/>
      <c r="OBL123" s="208"/>
      <c r="OBM123" s="208"/>
      <c r="OBN123" s="208"/>
      <c r="OBO123" s="208"/>
      <c r="OBP123" s="208"/>
      <c r="OBQ123" s="208"/>
      <c r="OBR123" s="208"/>
      <c r="OBS123" s="208"/>
      <c r="OBT123" s="208"/>
      <c r="OBU123" s="208"/>
      <c r="OBV123" s="208"/>
      <c r="OBW123" s="208"/>
      <c r="OBX123" s="208"/>
      <c r="OBY123" s="208"/>
      <c r="OBZ123" s="208"/>
      <c r="OCA123" s="208"/>
      <c r="OCB123" s="208"/>
      <c r="OCC123" s="208"/>
      <c r="OCD123" s="208"/>
      <c r="OCE123" s="208"/>
      <c r="OCF123" s="208"/>
      <c r="OCG123" s="208"/>
      <c r="OCH123" s="208"/>
      <c r="OCI123" s="208"/>
      <c r="OCJ123" s="208"/>
      <c r="OCK123" s="208"/>
      <c r="OCL123" s="208"/>
      <c r="OCM123" s="208"/>
      <c r="OCN123" s="208"/>
      <c r="OCO123" s="208"/>
      <c r="OCP123" s="208"/>
      <c r="OCQ123" s="208"/>
      <c r="OCR123" s="208"/>
      <c r="OCS123" s="208"/>
      <c r="OCT123" s="208"/>
      <c r="OCU123" s="208"/>
      <c r="OCV123" s="208"/>
      <c r="OCW123" s="208"/>
      <c r="OCX123" s="208"/>
      <c r="OCY123" s="208"/>
      <c r="OCZ123" s="208"/>
      <c r="ODA123" s="208"/>
      <c r="ODB123" s="208"/>
      <c r="ODC123" s="208"/>
      <c r="ODD123" s="208"/>
      <c r="ODE123" s="208"/>
      <c r="ODF123" s="208"/>
      <c r="ODG123" s="208"/>
      <c r="ODH123" s="208"/>
      <c r="ODI123" s="208"/>
      <c r="ODJ123" s="208"/>
      <c r="ODK123" s="208"/>
      <c r="ODL123" s="208"/>
      <c r="ODM123" s="208"/>
      <c r="ODN123" s="208"/>
      <c r="ODO123" s="208"/>
      <c r="ODP123" s="208"/>
      <c r="ODQ123" s="208"/>
      <c r="ODR123" s="208"/>
      <c r="ODS123" s="208"/>
      <c r="ODT123" s="208"/>
      <c r="ODU123" s="208"/>
      <c r="ODV123" s="208"/>
      <c r="ODW123" s="208"/>
      <c r="ODX123" s="208"/>
      <c r="ODY123" s="208"/>
      <c r="ODZ123" s="208"/>
      <c r="OEA123" s="208"/>
      <c r="OEB123" s="208"/>
      <c r="OEC123" s="208"/>
      <c r="OED123" s="208"/>
      <c r="OEE123" s="208"/>
      <c r="OEF123" s="208"/>
      <c r="OEG123" s="208"/>
      <c r="OEH123" s="208"/>
      <c r="OEI123" s="208"/>
      <c r="OEJ123" s="208"/>
      <c r="OEK123" s="208"/>
      <c r="OEL123" s="208"/>
      <c r="OEM123" s="208"/>
      <c r="OEN123" s="208"/>
      <c r="OEO123" s="208"/>
      <c r="OEP123" s="208"/>
      <c r="OEQ123" s="208"/>
      <c r="OER123" s="208"/>
      <c r="OES123" s="208"/>
      <c r="OET123" s="208"/>
      <c r="OEU123" s="208"/>
      <c r="OEV123" s="208"/>
      <c r="OEW123" s="208"/>
      <c r="OEX123" s="208"/>
      <c r="OEY123" s="208"/>
      <c r="OEZ123" s="208"/>
      <c r="OFA123" s="208"/>
      <c r="OFB123" s="208"/>
      <c r="OFC123" s="208"/>
      <c r="OFD123" s="208"/>
      <c r="OFE123" s="208"/>
      <c r="OFF123" s="208"/>
      <c r="OFG123" s="208"/>
      <c r="OFH123" s="208"/>
      <c r="OFI123" s="208"/>
      <c r="OFJ123" s="208"/>
      <c r="OFK123" s="208"/>
      <c r="OFL123" s="208"/>
      <c r="OFM123" s="208"/>
      <c r="OFN123" s="208"/>
      <c r="OFO123" s="208"/>
      <c r="OFP123" s="208"/>
      <c r="OFQ123" s="208"/>
      <c r="OFR123" s="208"/>
      <c r="OFS123" s="208"/>
      <c r="OFT123" s="208"/>
      <c r="OFU123" s="208"/>
      <c r="OFV123" s="208"/>
      <c r="OFW123" s="208"/>
      <c r="OFX123" s="208"/>
      <c r="OFY123" s="208"/>
      <c r="OFZ123" s="208"/>
      <c r="OGA123" s="208"/>
      <c r="OGB123" s="208"/>
      <c r="OGC123" s="208"/>
      <c r="OGD123" s="208"/>
      <c r="OGE123" s="208"/>
      <c r="OGF123" s="208"/>
      <c r="OGG123" s="208"/>
      <c r="OGH123" s="208"/>
      <c r="OGI123" s="208"/>
      <c r="OGJ123" s="208"/>
      <c r="OGK123" s="208"/>
      <c r="OGL123" s="208"/>
      <c r="OGM123" s="208"/>
      <c r="OGN123" s="208"/>
      <c r="OGO123" s="208"/>
      <c r="OGP123" s="208"/>
      <c r="OGQ123" s="208"/>
      <c r="OGR123" s="208"/>
      <c r="OGS123" s="208"/>
      <c r="OGT123" s="208"/>
      <c r="OGU123" s="208"/>
      <c r="OGV123" s="208"/>
      <c r="OGW123" s="208"/>
      <c r="OGX123" s="208"/>
      <c r="OGY123" s="208"/>
      <c r="OGZ123" s="208"/>
      <c r="OHA123" s="208"/>
      <c r="OHB123" s="208"/>
      <c r="OHC123" s="208"/>
      <c r="OHD123" s="208"/>
      <c r="OHE123" s="208"/>
      <c r="OHF123" s="208"/>
      <c r="OHG123" s="208"/>
      <c r="OHH123" s="208"/>
      <c r="OHI123" s="208"/>
      <c r="OHJ123" s="208"/>
      <c r="OHK123" s="208"/>
      <c r="OHL123" s="208"/>
      <c r="OHM123" s="208"/>
      <c r="OHN123" s="208"/>
      <c r="OHO123" s="208"/>
      <c r="OHP123" s="208"/>
      <c r="OHQ123" s="208"/>
      <c r="OHR123" s="208"/>
      <c r="OHS123" s="208"/>
      <c r="OHT123" s="208"/>
      <c r="OHU123" s="208"/>
      <c r="OHV123" s="208"/>
      <c r="OHW123" s="208"/>
      <c r="OHX123" s="208"/>
      <c r="OHY123" s="208"/>
      <c r="OHZ123" s="208"/>
      <c r="OIA123" s="208"/>
      <c r="OIB123" s="208"/>
      <c r="OIC123" s="208"/>
      <c r="OID123" s="208"/>
      <c r="OIE123" s="208"/>
      <c r="OIF123" s="208"/>
      <c r="OIG123" s="208"/>
      <c r="OIH123" s="208"/>
      <c r="OII123" s="208"/>
      <c r="OIJ123" s="208"/>
      <c r="OIK123" s="208"/>
      <c r="OIL123" s="208"/>
      <c r="OIM123" s="208"/>
      <c r="OIN123" s="208"/>
      <c r="OIO123" s="208"/>
      <c r="OIP123" s="208"/>
      <c r="OIQ123" s="208"/>
      <c r="OIR123" s="208"/>
      <c r="OIS123" s="208"/>
      <c r="OIT123" s="208"/>
      <c r="OIU123" s="208"/>
      <c r="OIV123" s="208"/>
      <c r="OIW123" s="208"/>
      <c r="OIX123" s="208"/>
      <c r="OIY123" s="208"/>
      <c r="OIZ123" s="208"/>
      <c r="OJA123" s="208"/>
      <c r="OJB123" s="208"/>
      <c r="OJC123" s="208"/>
      <c r="OJD123" s="208"/>
      <c r="OJE123" s="208"/>
      <c r="OJF123" s="208"/>
      <c r="OJG123" s="208"/>
      <c r="OJH123" s="208"/>
      <c r="OJI123" s="208"/>
      <c r="OJJ123" s="208"/>
      <c r="OJK123" s="208"/>
      <c r="OJL123" s="208"/>
      <c r="OJM123" s="208"/>
      <c r="OJN123" s="208"/>
      <c r="OJO123" s="208"/>
      <c r="OJP123" s="208"/>
      <c r="OJQ123" s="208"/>
      <c r="OJR123" s="208"/>
      <c r="OJS123" s="208"/>
      <c r="OJT123" s="208"/>
      <c r="OJU123" s="208"/>
      <c r="OJV123" s="208"/>
      <c r="OJW123" s="208"/>
      <c r="OJX123" s="208"/>
      <c r="OJY123" s="208"/>
      <c r="OJZ123" s="208"/>
      <c r="OKA123" s="208"/>
      <c r="OKB123" s="208"/>
      <c r="OKC123" s="208"/>
      <c r="OKD123" s="208"/>
      <c r="OKE123" s="208"/>
      <c r="OKF123" s="208"/>
      <c r="OKG123" s="208"/>
      <c r="OKH123" s="208"/>
      <c r="OKI123" s="208"/>
      <c r="OKJ123" s="208"/>
      <c r="OKK123" s="208"/>
      <c r="OKL123" s="208"/>
      <c r="OKM123" s="208"/>
      <c r="OKN123" s="208"/>
      <c r="OKO123" s="208"/>
      <c r="OKP123" s="208"/>
      <c r="OKQ123" s="208"/>
      <c r="OKR123" s="208"/>
      <c r="OKS123" s="208"/>
      <c r="OKT123" s="208"/>
      <c r="OKU123" s="208"/>
      <c r="OKV123" s="208"/>
      <c r="OKW123" s="208"/>
      <c r="OKX123" s="208"/>
      <c r="OKY123" s="208"/>
      <c r="OKZ123" s="208"/>
      <c r="OLA123" s="208"/>
      <c r="OLB123" s="208"/>
      <c r="OLC123" s="208"/>
      <c r="OLD123" s="208"/>
      <c r="OLE123" s="208"/>
      <c r="OLF123" s="208"/>
      <c r="OLG123" s="208"/>
      <c r="OLH123" s="208"/>
      <c r="OLI123" s="208"/>
      <c r="OLJ123" s="208"/>
      <c r="OLK123" s="208"/>
      <c r="OLL123" s="208"/>
      <c r="OLM123" s="208"/>
      <c r="OLN123" s="208"/>
      <c r="OLO123" s="208"/>
      <c r="OLP123" s="208"/>
      <c r="OLQ123" s="208"/>
      <c r="OLR123" s="208"/>
      <c r="OLS123" s="208"/>
      <c r="OLT123" s="208"/>
      <c r="OLU123" s="208"/>
      <c r="OLV123" s="208"/>
      <c r="OLW123" s="208"/>
      <c r="OLX123" s="208"/>
      <c r="OLY123" s="208"/>
      <c r="OLZ123" s="208"/>
      <c r="OMA123" s="208"/>
      <c r="OMB123" s="208"/>
      <c r="OMC123" s="208"/>
      <c r="OMD123" s="208"/>
      <c r="OME123" s="208"/>
      <c r="OMF123" s="208"/>
      <c r="OMG123" s="208"/>
      <c r="OMH123" s="208"/>
      <c r="OMI123" s="208"/>
      <c r="OMJ123" s="208"/>
      <c r="OMK123" s="208"/>
      <c r="OML123" s="208"/>
      <c r="OMM123" s="208"/>
      <c r="OMN123" s="208"/>
      <c r="OMO123" s="208"/>
      <c r="OMP123" s="208"/>
      <c r="OMQ123" s="208"/>
      <c r="OMR123" s="208"/>
      <c r="OMS123" s="208"/>
      <c r="OMT123" s="208"/>
      <c r="OMU123" s="208"/>
      <c r="OMV123" s="208"/>
      <c r="OMW123" s="208"/>
      <c r="OMX123" s="208"/>
      <c r="OMY123" s="208"/>
      <c r="OMZ123" s="208"/>
      <c r="ONA123" s="208"/>
      <c r="ONB123" s="208"/>
      <c r="ONC123" s="208"/>
      <c r="OND123" s="208"/>
      <c r="ONE123" s="208"/>
      <c r="ONF123" s="208"/>
      <c r="ONG123" s="208"/>
      <c r="ONH123" s="208"/>
      <c r="ONI123" s="208"/>
      <c r="ONJ123" s="208"/>
      <c r="ONK123" s="208"/>
      <c r="ONL123" s="208"/>
      <c r="ONM123" s="208"/>
      <c r="ONN123" s="208"/>
      <c r="ONO123" s="208"/>
      <c r="ONP123" s="208"/>
      <c r="ONQ123" s="208"/>
      <c r="ONR123" s="208"/>
      <c r="ONS123" s="208"/>
      <c r="ONT123" s="208"/>
      <c r="ONU123" s="208"/>
      <c r="ONV123" s="208"/>
      <c r="ONW123" s="208"/>
      <c r="ONX123" s="208"/>
      <c r="ONY123" s="208"/>
      <c r="ONZ123" s="208"/>
      <c r="OOA123" s="208"/>
      <c r="OOB123" s="208"/>
      <c r="OOC123" s="208"/>
      <c r="OOD123" s="208"/>
      <c r="OOE123" s="208"/>
      <c r="OOF123" s="208"/>
      <c r="OOG123" s="208"/>
      <c r="OOH123" s="208"/>
      <c r="OOI123" s="208"/>
      <c r="OOJ123" s="208"/>
      <c r="OOK123" s="208"/>
      <c r="OOL123" s="208"/>
      <c r="OOM123" s="208"/>
      <c r="OON123" s="208"/>
      <c r="OOO123" s="208"/>
      <c r="OOP123" s="208"/>
      <c r="OOQ123" s="208"/>
      <c r="OOR123" s="208"/>
      <c r="OOS123" s="208"/>
      <c r="OOT123" s="208"/>
      <c r="OOU123" s="208"/>
      <c r="OOV123" s="208"/>
      <c r="OOW123" s="208"/>
      <c r="OOX123" s="208"/>
      <c r="OOY123" s="208"/>
      <c r="OOZ123" s="208"/>
      <c r="OPA123" s="208"/>
      <c r="OPB123" s="208"/>
      <c r="OPC123" s="208"/>
      <c r="OPD123" s="208"/>
      <c r="OPE123" s="208"/>
      <c r="OPF123" s="208"/>
      <c r="OPG123" s="208"/>
      <c r="OPH123" s="208"/>
      <c r="OPI123" s="208"/>
      <c r="OPJ123" s="208"/>
      <c r="OPK123" s="208"/>
      <c r="OPL123" s="208"/>
      <c r="OPM123" s="208"/>
      <c r="OPN123" s="208"/>
      <c r="OPO123" s="208"/>
      <c r="OPP123" s="208"/>
      <c r="OPQ123" s="208"/>
      <c r="OPR123" s="208"/>
      <c r="OPS123" s="208"/>
      <c r="OPT123" s="208"/>
      <c r="OPU123" s="208"/>
      <c r="OPV123" s="208"/>
      <c r="OPW123" s="208"/>
      <c r="OPX123" s="208"/>
      <c r="OPY123" s="208"/>
      <c r="OPZ123" s="208"/>
      <c r="OQA123" s="208"/>
      <c r="OQB123" s="208"/>
      <c r="OQC123" s="208"/>
      <c r="OQD123" s="208"/>
      <c r="OQE123" s="208"/>
      <c r="OQF123" s="208"/>
      <c r="OQG123" s="208"/>
      <c r="OQH123" s="208"/>
      <c r="OQI123" s="208"/>
      <c r="OQJ123" s="208"/>
      <c r="OQK123" s="208"/>
      <c r="OQL123" s="208"/>
      <c r="OQM123" s="208"/>
      <c r="OQN123" s="208"/>
      <c r="OQO123" s="208"/>
      <c r="OQP123" s="208"/>
      <c r="OQQ123" s="208"/>
      <c r="OQR123" s="208"/>
      <c r="OQS123" s="208"/>
      <c r="OQT123" s="208"/>
      <c r="OQU123" s="208"/>
      <c r="OQV123" s="208"/>
      <c r="OQW123" s="208"/>
      <c r="OQX123" s="208"/>
      <c r="OQY123" s="208"/>
      <c r="OQZ123" s="208"/>
      <c r="ORA123" s="208"/>
      <c r="ORB123" s="208"/>
      <c r="ORC123" s="208"/>
      <c r="ORD123" s="208"/>
      <c r="ORE123" s="208"/>
      <c r="ORF123" s="208"/>
      <c r="ORG123" s="208"/>
      <c r="ORH123" s="208"/>
      <c r="ORI123" s="208"/>
      <c r="ORJ123" s="208"/>
      <c r="ORK123" s="208"/>
      <c r="ORL123" s="208"/>
      <c r="ORM123" s="208"/>
      <c r="ORN123" s="208"/>
      <c r="ORO123" s="208"/>
      <c r="ORP123" s="208"/>
      <c r="ORQ123" s="208"/>
      <c r="ORR123" s="208"/>
      <c r="ORS123" s="208"/>
      <c r="ORT123" s="208"/>
      <c r="ORU123" s="208"/>
      <c r="ORV123" s="208"/>
      <c r="ORW123" s="208"/>
      <c r="ORX123" s="208"/>
      <c r="ORY123" s="208"/>
      <c r="ORZ123" s="208"/>
      <c r="OSA123" s="208"/>
      <c r="OSB123" s="208"/>
      <c r="OSC123" s="208"/>
      <c r="OSD123" s="208"/>
      <c r="OSE123" s="208"/>
      <c r="OSF123" s="208"/>
      <c r="OSG123" s="208"/>
      <c r="OSH123" s="208"/>
      <c r="OSI123" s="208"/>
      <c r="OSJ123" s="208"/>
      <c r="OSK123" s="208"/>
      <c r="OSL123" s="208"/>
      <c r="OSM123" s="208"/>
      <c r="OSN123" s="208"/>
      <c r="OSO123" s="208"/>
      <c r="OSP123" s="208"/>
      <c r="OSQ123" s="208"/>
      <c r="OSR123" s="208"/>
      <c r="OSS123" s="208"/>
      <c r="OST123" s="208"/>
      <c r="OSU123" s="208"/>
      <c r="OSV123" s="208"/>
      <c r="OSW123" s="208"/>
      <c r="OSX123" s="208"/>
      <c r="OSY123" s="208"/>
      <c r="OSZ123" s="208"/>
      <c r="OTA123" s="208"/>
      <c r="OTB123" s="208"/>
      <c r="OTC123" s="208"/>
      <c r="OTD123" s="208"/>
      <c r="OTE123" s="208"/>
      <c r="OTF123" s="208"/>
      <c r="OTG123" s="208"/>
      <c r="OTH123" s="208"/>
      <c r="OTI123" s="208"/>
      <c r="OTJ123" s="208"/>
      <c r="OTK123" s="208"/>
      <c r="OTL123" s="208"/>
      <c r="OTM123" s="208"/>
      <c r="OTN123" s="208"/>
      <c r="OTO123" s="208"/>
      <c r="OTP123" s="208"/>
      <c r="OTQ123" s="208"/>
      <c r="OTR123" s="208"/>
      <c r="OTS123" s="208"/>
      <c r="OTT123" s="208"/>
      <c r="OTU123" s="208"/>
      <c r="OTV123" s="208"/>
      <c r="OTW123" s="208"/>
      <c r="OTX123" s="208"/>
      <c r="OTY123" s="208"/>
      <c r="OTZ123" s="208"/>
      <c r="OUA123" s="208"/>
      <c r="OUB123" s="208"/>
      <c r="OUC123" s="208"/>
      <c r="OUD123" s="208"/>
      <c r="OUE123" s="208"/>
      <c r="OUF123" s="208"/>
      <c r="OUG123" s="208"/>
      <c r="OUH123" s="208"/>
      <c r="OUI123" s="208"/>
      <c r="OUJ123" s="208"/>
      <c r="OUK123" s="208"/>
      <c r="OUL123" s="208"/>
      <c r="OUM123" s="208"/>
      <c r="OUN123" s="208"/>
      <c r="OUO123" s="208"/>
      <c r="OUP123" s="208"/>
      <c r="OUQ123" s="208"/>
      <c r="OUR123" s="208"/>
      <c r="OUS123" s="208"/>
      <c r="OUT123" s="208"/>
      <c r="OUU123" s="208"/>
      <c r="OUV123" s="208"/>
      <c r="OUW123" s="208"/>
      <c r="OUX123" s="208"/>
      <c r="OUY123" s="208"/>
      <c r="OUZ123" s="208"/>
      <c r="OVA123" s="208"/>
      <c r="OVB123" s="208"/>
      <c r="OVC123" s="208"/>
      <c r="OVD123" s="208"/>
      <c r="OVE123" s="208"/>
      <c r="OVF123" s="208"/>
      <c r="OVG123" s="208"/>
      <c r="OVH123" s="208"/>
      <c r="OVI123" s="208"/>
      <c r="OVJ123" s="208"/>
      <c r="OVK123" s="208"/>
      <c r="OVL123" s="208"/>
      <c r="OVM123" s="208"/>
      <c r="OVN123" s="208"/>
      <c r="OVO123" s="208"/>
      <c r="OVP123" s="208"/>
      <c r="OVQ123" s="208"/>
      <c r="OVR123" s="208"/>
      <c r="OVS123" s="208"/>
      <c r="OVT123" s="208"/>
      <c r="OVU123" s="208"/>
      <c r="OVV123" s="208"/>
      <c r="OVW123" s="208"/>
      <c r="OVX123" s="208"/>
      <c r="OVY123" s="208"/>
      <c r="OVZ123" s="208"/>
      <c r="OWA123" s="208"/>
      <c r="OWB123" s="208"/>
      <c r="OWC123" s="208"/>
      <c r="OWD123" s="208"/>
      <c r="OWE123" s="208"/>
      <c r="OWF123" s="208"/>
      <c r="OWG123" s="208"/>
      <c r="OWH123" s="208"/>
      <c r="OWI123" s="208"/>
      <c r="OWJ123" s="208"/>
      <c r="OWK123" s="208"/>
      <c r="OWL123" s="208"/>
      <c r="OWM123" s="208"/>
      <c r="OWN123" s="208"/>
      <c r="OWO123" s="208"/>
      <c r="OWP123" s="208"/>
      <c r="OWQ123" s="208"/>
      <c r="OWR123" s="208"/>
      <c r="OWS123" s="208"/>
      <c r="OWT123" s="208"/>
      <c r="OWU123" s="208"/>
      <c r="OWV123" s="208"/>
      <c r="OWW123" s="208"/>
      <c r="OWX123" s="208"/>
      <c r="OWY123" s="208"/>
      <c r="OWZ123" s="208"/>
      <c r="OXA123" s="208"/>
      <c r="OXB123" s="208"/>
      <c r="OXC123" s="208"/>
      <c r="OXD123" s="208"/>
      <c r="OXE123" s="208"/>
      <c r="OXF123" s="208"/>
      <c r="OXG123" s="208"/>
      <c r="OXH123" s="208"/>
      <c r="OXI123" s="208"/>
      <c r="OXJ123" s="208"/>
      <c r="OXK123" s="208"/>
      <c r="OXL123" s="208"/>
      <c r="OXM123" s="208"/>
      <c r="OXN123" s="208"/>
      <c r="OXO123" s="208"/>
      <c r="OXP123" s="208"/>
      <c r="OXQ123" s="208"/>
      <c r="OXR123" s="208"/>
      <c r="OXS123" s="208"/>
      <c r="OXT123" s="208"/>
      <c r="OXU123" s="208"/>
      <c r="OXV123" s="208"/>
      <c r="OXW123" s="208"/>
      <c r="OXX123" s="208"/>
      <c r="OXY123" s="208"/>
      <c r="OXZ123" s="208"/>
      <c r="OYA123" s="208"/>
      <c r="OYB123" s="208"/>
      <c r="OYC123" s="208"/>
      <c r="OYD123" s="208"/>
      <c r="OYE123" s="208"/>
      <c r="OYF123" s="208"/>
      <c r="OYG123" s="208"/>
      <c r="OYH123" s="208"/>
      <c r="OYI123" s="208"/>
      <c r="OYJ123" s="208"/>
      <c r="OYK123" s="208"/>
      <c r="OYL123" s="208"/>
      <c r="OYM123" s="208"/>
      <c r="OYN123" s="208"/>
      <c r="OYO123" s="208"/>
      <c r="OYP123" s="208"/>
      <c r="OYQ123" s="208"/>
      <c r="OYR123" s="208"/>
      <c r="OYS123" s="208"/>
      <c r="OYT123" s="208"/>
      <c r="OYU123" s="208"/>
      <c r="OYV123" s="208"/>
      <c r="OYW123" s="208"/>
      <c r="OYX123" s="208"/>
      <c r="OYY123" s="208"/>
      <c r="OYZ123" s="208"/>
      <c r="OZA123" s="208"/>
      <c r="OZB123" s="208"/>
      <c r="OZC123" s="208"/>
      <c r="OZD123" s="208"/>
      <c r="OZE123" s="208"/>
      <c r="OZF123" s="208"/>
      <c r="OZG123" s="208"/>
      <c r="OZH123" s="208"/>
      <c r="OZI123" s="208"/>
      <c r="OZJ123" s="208"/>
      <c r="OZK123" s="208"/>
      <c r="OZL123" s="208"/>
      <c r="OZM123" s="208"/>
      <c r="OZN123" s="208"/>
      <c r="OZO123" s="208"/>
      <c r="OZP123" s="208"/>
      <c r="OZQ123" s="208"/>
      <c r="OZR123" s="208"/>
      <c r="OZS123" s="208"/>
      <c r="OZT123" s="208"/>
      <c r="OZU123" s="208"/>
      <c r="OZV123" s="208"/>
      <c r="OZW123" s="208"/>
      <c r="OZX123" s="208"/>
      <c r="OZY123" s="208"/>
      <c r="OZZ123" s="208"/>
      <c r="PAA123" s="208"/>
      <c r="PAB123" s="208"/>
      <c r="PAC123" s="208"/>
      <c r="PAD123" s="208"/>
      <c r="PAE123" s="208"/>
      <c r="PAF123" s="208"/>
      <c r="PAG123" s="208"/>
      <c r="PAH123" s="208"/>
      <c r="PAI123" s="208"/>
      <c r="PAJ123" s="208"/>
      <c r="PAK123" s="208"/>
      <c r="PAL123" s="208"/>
      <c r="PAM123" s="208"/>
      <c r="PAN123" s="208"/>
      <c r="PAO123" s="208"/>
      <c r="PAP123" s="208"/>
      <c r="PAQ123" s="208"/>
      <c r="PAR123" s="208"/>
      <c r="PAS123" s="208"/>
      <c r="PAT123" s="208"/>
      <c r="PAU123" s="208"/>
      <c r="PAV123" s="208"/>
      <c r="PAW123" s="208"/>
      <c r="PAX123" s="208"/>
      <c r="PAY123" s="208"/>
      <c r="PAZ123" s="208"/>
      <c r="PBA123" s="208"/>
      <c r="PBB123" s="208"/>
      <c r="PBC123" s="208"/>
      <c r="PBD123" s="208"/>
      <c r="PBE123" s="208"/>
      <c r="PBF123" s="208"/>
      <c r="PBG123" s="208"/>
      <c r="PBH123" s="208"/>
      <c r="PBI123" s="208"/>
      <c r="PBJ123" s="208"/>
      <c r="PBK123" s="208"/>
      <c r="PBL123" s="208"/>
      <c r="PBM123" s="208"/>
      <c r="PBN123" s="208"/>
      <c r="PBO123" s="208"/>
      <c r="PBP123" s="208"/>
      <c r="PBQ123" s="208"/>
      <c r="PBR123" s="208"/>
      <c r="PBS123" s="208"/>
      <c r="PBT123" s="208"/>
      <c r="PBU123" s="208"/>
      <c r="PBV123" s="208"/>
      <c r="PBW123" s="208"/>
      <c r="PBX123" s="208"/>
      <c r="PBY123" s="208"/>
      <c r="PBZ123" s="208"/>
      <c r="PCA123" s="208"/>
      <c r="PCB123" s="208"/>
      <c r="PCC123" s="208"/>
      <c r="PCD123" s="208"/>
      <c r="PCE123" s="208"/>
      <c r="PCF123" s="208"/>
      <c r="PCG123" s="208"/>
      <c r="PCH123" s="208"/>
      <c r="PCI123" s="208"/>
      <c r="PCJ123" s="208"/>
      <c r="PCK123" s="208"/>
      <c r="PCL123" s="208"/>
      <c r="PCM123" s="208"/>
      <c r="PCN123" s="208"/>
      <c r="PCO123" s="208"/>
      <c r="PCP123" s="208"/>
      <c r="PCQ123" s="208"/>
      <c r="PCR123" s="208"/>
      <c r="PCS123" s="208"/>
      <c r="PCT123" s="208"/>
      <c r="PCU123" s="208"/>
      <c r="PCV123" s="208"/>
      <c r="PCW123" s="208"/>
      <c r="PCX123" s="208"/>
      <c r="PCY123" s="208"/>
      <c r="PCZ123" s="208"/>
      <c r="PDA123" s="208"/>
      <c r="PDB123" s="208"/>
      <c r="PDC123" s="208"/>
      <c r="PDD123" s="208"/>
      <c r="PDE123" s="208"/>
      <c r="PDF123" s="208"/>
      <c r="PDG123" s="208"/>
      <c r="PDH123" s="208"/>
      <c r="PDI123" s="208"/>
      <c r="PDJ123" s="208"/>
      <c r="PDK123" s="208"/>
      <c r="PDL123" s="208"/>
      <c r="PDM123" s="208"/>
      <c r="PDN123" s="208"/>
      <c r="PDO123" s="208"/>
      <c r="PDP123" s="208"/>
      <c r="PDQ123" s="208"/>
      <c r="PDR123" s="208"/>
      <c r="PDS123" s="208"/>
      <c r="PDT123" s="208"/>
      <c r="PDU123" s="208"/>
      <c r="PDV123" s="208"/>
      <c r="PDW123" s="208"/>
      <c r="PDX123" s="208"/>
      <c r="PDY123" s="208"/>
      <c r="PDZ123" s="208"/>
      <c r="PEA123" s="208"/>
      <c r="PEB123" s="208"/>
      <c r="PEC123" s="208"/>
      <c r="PED123" s="208"/>
      <c r="PEE123" s="208"/>
      <c r="PEF123" s="208"/>
      <c r="PEG123" s="208"/>
      <c r="PEH123" s="208"/>
      <c r="PEI123" s="208"/>
      <c r="PEJ123" s="208"/>
      <c r="PEK123" s="208"/>
      <c r="PEL123" s="208"/>
      <c r="PEM123" s="208"/>
      <c r="PEN123" s="208"/>
      <c r="PEO123" s="208"/>
      <c r="PEP123" s="208"/>
      <c r="PEQ123" s="208"/>
      <c r="PER123" s="208"/>
      <c r="PES123" s="208"/>
      <c r="PET123" s="208"/>
      <c r="PEU123" s="208"/>
      <c r="PEV123" s="208"/>
      <c r="PEW123" s="208"/>
      <c r="PEX123" s="208"/>
      <c r="PEY123" s="208"/>
      <c r="PEZ123" s="208"/>
      <c r="PFA123" s="208"/>
      <c r="PFB123" s="208"/>
      <c r="PFC123" s="208"/>
      <c r="PFD123" s="208"/>
      <c r="PFE123" s="208"/>
      <c r="PFF123" s="208"/>
      <c r="PFG123" s="208"/>
      <c r="PFH123" s="208"/>
      <c r="PFI123" s="208"/>
      <c r="PFJ123" s="208"/>
      <c r="PFK123" s="208"/>
      <c r="PFL123" s="208"/>
      <c r="PFM123" s="208"/>
      <c r="PFN123" s="208"/>
      <c r="PFO123" s="208"/>
      <c r="PFP123" s="208"/>
      <c r="PFQ123" s="208"/>
      <c r="PFR123" s="208"/>
      <c r="PFS123" s="208"/>
      <c r="PFT123" s="208"/>
      <c r="PFU123" s="208"/>
      <c r="PFV123" s="208"/>
      <c r="PFW123" s="208"/>
      <c r="PFX123" s="208"/>
      <c r="PFY123" s="208"/>
      <c r="PFZ123" s="208"/>
      <c r="PGA123" s="208"/>
      <c r="PGB123" s="208"/>
      <c r="PGC123" s="208"/>
      <c r="PGD123" s="208"/>
      <c r="PGE123" s="208"/>
      <c r="PGF123" s="208"/>
      <c r="PGG123" s="208"/>
      <c r="PGH123" s="208"/>
      <c r="PGI123" s="208"/>
      <c r="PGJ123" s="208"/>
      <c r="PGK123" s="208"/>
      <c r="PGL123" s="208"/>
      <c r="PGM123" s="208"/>
      <c r="PGN123" s="208"/>
      <c r="PGO123" s="208"/>
      <c r="PGP123" s="208"/>
      <c r="PGQ123" s="208"/>
      <c r="PGR123" s="208"/>
      <c r="PGS123" s="208"/>
      <c r="PGT123" s="208"/>
      <c r="PGU123" s="208"/>
      <c r="PGV123" s="208"/>
      <c r="PGW123" s="208"/>
      <c r="PGX123" s="208"/>
      <c r="PGY123" s="208"/>
      <c r="PGZ123" s="208"/>
      <c r="PHA123" s="208"/>
      <c r="PHB123" s="208"/>
      <c r="PHC123" s="208"/>
      <c r="PHD123" s="208"/>
      <c r="PHE123" s="208"/>
      <c r="PHF123" s="208"/>
      <c r="PHG123" s="208"/>
      <c r="PHH123" s="208"/>
      <c r="PHI123" s="208"/>
      <c r="PHJ123" s="208"/>
      <c r="PHK123" s="208"/>
      <c r="PHL123" s="208"/>
      <c r="PHM123" s="208"/>
      <c r="PHN123" s="208"/>
      <c r="PHO123" s="208"/>
      <c r="PHP123" s="208"/>
      <c r="PHQ123" s="208"/>
      <c r="PHR123" s="208"/>
      <c r="PHS123" s="208"/>
      <c r="PHT123" s="208"/>
      <c r="PHU123" s="208"/>
      <c r="PHV123" s="208"/>
      <c r="PHW123" s="208"/>
      <c r="PHX123" s="208"/>
      <c r="PHY123" s="208"/>
      <c r="PHZ123" s="208"/>
      <c r="PIA123" s="208"/>
      <c r="PIB123" s="208"/>
      <c r="PIC123" s="208"/>
      <c r="PID123" s="208"/>
      <c r="PIE123" s="208"/>
      <c r="PIF123" s="208"/>
      <c r="PIG123" s="208"/>
      <c r="PIH123" s="208"/>
      <c r="PII123" s="208"/>
      <c r="PIJ123" s="208"/>
      <c r="PIK123" s="208"/>
      <c r="PIL123" s="208"/>
      <c r="PIM123" s="208"/>
      <c r="PIN123" s="208"/>
      <c r="PIO123" s="208"/>
      <c r="PIP123" s="208"/>
      <c r="PIQ123" s="208"/>
      <c r="PIR123" s="208"/>
      <c r="PIS123" s="208"/>
      <c r="PIT123" s="208"/>
      <c r="PIU123" s="208"/>
      <c r="PIV123" s="208"/>
      <c r="PIW123" s="208"/>
      <c r="PIX123" s="208"/>
      <c r="PIY123" s="208"/>
      <c r="PIZ123" s="208"/>
      <c r="PJA123" s="208"/>
      <c r="PJB123" s="208"/>
      <c r="PJC123" s="208"/>
      <c r="PJD123" s="208"/>
      <c r="PJE123" s="208"/>
      <c r="PJF123" s="208"/>
      <c r="PJG123" s="208"/>
      <c r="PJH123" s="208"/>
      <c r="PJI123" s="208"/>
      <c r="PJJ123" s="208"/>
      <c r="PJK123" s="208"/>
      <c r="PJL123" s="208"/>
      <c r="PJM123" s="208"/>
      <c r="PJN123" s="208"/>
      <c r="PJO123" s="208"/>
      <c r="PJP123" s="208"/>
      <c r="PJQ123" s="208"/>
      <c r="PJR123" s="208"/>
      <c r="PJS123" s="208"/>
      <c r="PJT123" s="208"/>
      <c r="PJU123" s="208"/>
      <c r="PJV123" s="208"/>
      <c r="PJW123" s="208"/>
      <c r="PJX123" s="208"/>
      <c r="PJY123" s="208"/>
      <c r="PJZ123" s="208"/>
      <c r="PKA123" s="208"/>
      <c r="PKB123" s="208"/>
      <c r="PKC123" s="208"/>
      <c r="PKD123" s="208"/>
      <c r="PKE123" s="208"/>
      <c r="PKF123" s="208"/>
      <c r="PKG123" s="208"/>
      <c r="PKH123" s="208"/>
      <c r="PKI123" s="208"/>
      <c r="PKJ123" s="208"/>
      <c r="PKK123" s="208"/>
      <c r="PKL123" s="208"/>
      <c r="PKM123" s="208"/>
      <c r="PKN123" s="208"/>
      <c r="PKO123" s="208"/>
      <c r="PKP123" s="208"/>
      <c r="PKQ123" s="208"/>
      <c r="PKR123" s="208"/>
      <c r="PKS123" s="208"/>
      <c r="PKT123" s="208"/>
      <c r="PKU123" s="208"/>
      <c r="PKV123" s="208"/>
      <c r="PKW123" s="208"/>
      <c r="PKX123" s="208"/>
      <c r="PKY123" s="208"/>
      <c r="PKZ123" s="208"/>
      <c r="PLA123" s="208"/>
      <c r="PLB123" s="208"/>
      <c r="PLC123" s="208"/>
      <c r="PLD123" s="208"/>
      <c r="PLE123" s="208"/>
      <c r="PLF123" s="208"/>
      <c r="PLG123" s="208"/>
      <c r="PLH123" s="208"/>
      <c r="PLI123" s="208"/>
      <c r="PLJ123" s="208"/>
      <c r="PLK123" s="208"/>
      <c r="PLL123" s="208"/>
      <c r="PLM123" s="208"/>
      <c r="PLN123" s="208"/>
      <c r="PLO123" s="208"/>
      <c r="PLP123" s="208"/>
      <c r="PLQ123" s="208"/>
      <c r="PLR123" s="208"/>
      <c r="PLS123" s="208"/>
      <c r="PLT123" s="208"/>
      <c r="PLU123" s="208"/>
      <c r="PLV123" s="208"/>
      <c r="PLW123" s="208"/>
      <c r="PLX123" s="208"/>
      <c r="PLY123" s="208"/>
      <c r="PLZ123" s="208"/>
      <c r="PMA123" s="208"/>
      <c r="PMB123" s="208"/>
      <c r="PMC123" s="208"/>
      <c r="PMD123" s="208"/>
      <c r="PME123" s="208"/>
      <c r="PMF123" s="208"/>
      <c r="PMG123" s="208"/>
      <c r="PMH123" s="208"/>
      <c r="PMI123" s="208"/>
      <c r="PMJ123" s="208"/>
      <c r="PMK123" s="208"/>
      <c r="PML123" s="208"/>
      <c r="PMM123" s="208"/>
      <c r="PMN123" s="208"/>
      <c r="PMO123" s="208"/>
      <c r="PMP123" s="208"/>
      <c r="PMQ123" s="208"/>
      <c r="PMR123" s="208"/>
      <c r="PMS123" s="208"/>
      <c r="PMT123" s="208"/>
      <c r="PMU123" s="208"/>
      <c r="PMV123" s="208"/>
      <c r="PMW123" s="208"/>
      <c r="PMX123" s="208"/>
      <c r="PMY123" s="208"/>
      <c r="PMZ123" s="208"/>
      <c r="PNA123" s="208"/>
      <c r="PNB123" s="208"/>
      <c r="PNC123" s="208"/>
      <c r="PND123" s="208"/>
      <c r="PNE123" s="208"/>
      <c r="PNF123" s="208"/>
      <c r="PNG123" s="208"/>
      <c r="PNH123" s="208"/>
      <c r="PNI123" s="208"/>
      <c r="PNJ123" s="208"/>
      <c r="PNK123" s="208"/>
      <c r="PNL123" s="208"/>
      <c r="PNM123" s="208"/>
      <c r="PNN123" s="208"/>
      <c r="PNO123" s="208"/>
      <c r="PNP123" s="208"/>
      <c r="PNQ123" s="208"/>
      <c r="PNR123" s="208"/>
      <c r="PNS123" s="208"/>
      <c r="PNT123" s="208"/>
      <c r="PNU123" s="208"/>
      <c r="PNV123" s="208"/>
      <c r="PNW123" s="208"/>
      <c r="PNX123" s="208"/>
      <c r="PNY123" s="208"/>
      <c r="PNZ123" s="208"/>
      <c r="POA123" s="208"/>
      <c r="POB123" s="208"/>
      <c r="POC123" s="208"/>
      <c r="POD123" s="208"/>
      <c r="POE123" s="208"/>
      <c r="POF123" s="208"/>
      <c r="POG123" s="208"/>
      <c r="POH123" s="208"/>
      <c r="POI123" s="208"/>
      <c r="POJ123" s="208"/>
      <c r="POK123" s="208"/>
      <c r="POL123" s="208"/>
      <c r="POM123" s="208"/>
      <c r="PON123" s="208"/>
      <c r="POO123" s="208"/>
      <c r="POP123" s="208"/>
      <c r="POQ123" s="208"/>
      <c r="POR123" s="208"/>
      <c r="POS123" s="208"/>
      <c r="POT123" s="208"/>
      <c r="POU123" s="208"/>
      <c r="POV123" s="208"/>
      <c r="POW123" s="208"/>
      <c r="POX123" s="208"/>
      <c r="POY123" s="208"/>
      <c r="POZ123" s="208"/>
      <c r="PPA123" s="208"/>
      <c r="PPB123" s="208"/>
      <c r="PPC123" s="208"/>
      <c r="PPD123" s="208"/>
      <c r="PPE123" s="208"/>
      <c r="PPF123" s="208"/>
      <c r="PPG123" s="208"/>
      <c r="PPH123" s="208"/>
      <c r="PPI123" s="208"/>
      <c r="PPJ123" s="208"/>
      <c r="PPK123" s="208"/>
      <c r="PPL123" s="208"/>
      <c r="PPM123" s="208"/>
      <c r="PPN123" s="208"/>
      <c r="PPO123" s="208"/>
      <c r="PPP123" s="208"/>
      <c r="PPQ123" s="208"/>
      <c r="PPR123" s="208"/>
      <c r="PPS123" s="208"/>
      <c r="PPT123" s="208"/>
      <c r="PPU123" s="208"/>
      <c r="PPV123" s="208"/>
      <c r="PPW123" s="208"/>
      <c r="PPX123" s="208"/>
      <c r="PPY123" s="208"/>
      <c r="PPZ123" s="208"/>
      <c r="PQA123" s="208"/>
      <c r="PQB123" s="208"/>
      <c r="PQC123" s="208"/>
      <c r="PQD123" s="208"/>
      <c r="PQE123" s="208"/>
      <c r="PQF123" s="208"/>
      <c r="PQG123" s="208"/>
      <c r="PQH123" s="208"/>
      <c r="PQI123" s="208"/>
      <c r="PQJ123" s="208"/>
      <c r="PQK123" s="208"/>
      <c r="PQL123" s="208"/>
      <c r="PQM123" s="208"/>
      <c r="PQN123" s="208"/>
      <c r="PQO123" s="208"/>
      <c r="PQP123" s="208"/>
      <c r="PQQ123" s="208"/>
      <c r="PQR123" s="208"/>
      <c r="PQS123" s="208"/>
      <c r="PQT123" s="208"/>
      <c r="PQU123" s="208"/>
      <c r="PQV123" s="208"/>
      <c r="PQW123" s="208"/>
      <c r="PQX123" s="208"/>
      <c r="PQY123" s="208"/>
      <c r="PQZ123" s="208"/>
      <c r="PRA123" s="208"/>
      <c r="PRB123" s="208"/>
      <c r="PRC123" s="208"/>
      <c r="PRD123" s="208"/>
      <c r="PRE123" s="208"/>
      <c r="PRF123" s="208"/>
      <c r="PRG123" s="208"/>
      <c r="PRH123" s="208"/>
      <c r="PRI123" s="208"/>
      <c r="PRJ123" s="208"/>
      <c r="PRK123" s="208"/>
      <c r="PRL123" s="208"/>
      <c r="PRM123" s="208"/>
      <c r="PRN123" s="208"/>
      <c r="PRO123" s="208"/>
      <c r="PRP123" s="208"/>
      <c r="PRQ123" s="208"/>
      <c r="PRR123" s="208"/>
      <c r="PRS123" s="208"/>
      <c r="PRT123" s="208"/>
      <c r="PRU123" s="208"/>
      <c r="PRV123" s="208"/>
      <c r="PRW123" s="208"/>
      <c r="PRX123" s="208"/>
      <c r="PRY123" s="208"/>
      <c r="PRZ123" s="208"/>
      <c r="PSA123" s="208"/>
      <c r="PSB123" s="208"/>
      <c r="PSC123" s="208"/>
      <c r="PSD123" s="208"/>
      <c r="PSE123" s="208"/>
      <c r="PSF123" s="208"/>
      <c r="PSG123" s="208"/>
      <c r="PSH123" s="208"/>
      <c r="PSI123" s="208"/>
      <c r="PSJ123" s="208"/>
      <c r="PSK123" s="208"/>
      <c r="PSL123" s="208"/>
      <c r="PSM123" s="208"/>
      <c r="PSN123" s="208"/>
      <c r="PSO123" s="208"/>
      <c r="PSP123" s="208"/>
      <c r="PSQ123" s="208"/>
      <c r="PSR123" s="208"/>
      <c r="PSS123" s="208"/>
      <c r="PST123" s="208"/>
      <c r="PSU123" s="208"/>
      <c r="PSV123" s="208"/>
      <c r="PSW123" s="208"/>
      <c r="PSX123" s="208"/>
      <c r="PSY123" s="208"/>
      <c r="PSZ123" s="208"/>
      <c r="PTA123" s="208"/>
      <c r="PTB123" s="208"/>
      <c r="PTC123" s="208"/>
      <c r="PTD123" s="208"/>
      <c r="PTE123" s="208"/>
      <c r="PTF123" s="208"/>
      <c r="PTG123" s="208"/>
      <c r="PTH123" s="208"/>
      <c r="PTI123" s="208"/>
      <c r="PTJ123" s="208"/>
      <c r="PTK123" s="208"/>
      <c r="PTL123" s="208"/>
      <c r="PTM123" s="208"/>
      <c r="PTN123" s="208"/>
      <c r="PTO123" s="208"/>
      <c r="PTP123" s="208"/>
      <c r="PTQ123" s="208"/>
      <c r="PTR123" s="208"/>
      <c r="PTS123" s="208"/>
      <c r="PTT123" s="208"/>
      <c r="PTU123" s="208"/>
      <c r="PTV123" s="208"/>
      <c r="PTW123" s="208"/>
      <c r="PTX123" s="208"/>
      <c r="PTY123" s="208"/>
      <c r="PTZ123" s="208"/>
      <c r="PUA123" s="208"/>
      <c r="PUB123" s="208"/>
      <c r="PUC123" s="208"/>
      <c r="PUD123" s="208"/>
      <c r="PUE123" s="208"/>
      <c r="PUF123" s="208"/>
      <c r="PUG123" s="208"/>
      <c r="PUH123" s="208"/>
      <c r="PUI123" s="208"/>
      <c r="PUJ123" s="208"/>
      <c r="PUK123" s="208"/>
      <c r="PUL123" s="208"/>
      <c r="PUM123" s="208"/>
      <c r="PUN123" s="208"/>
      <c r="PUO123" s="208"/>
      <c r="PUP123" s="208"/>
      <c r="PUQ123" s="208"/>
      <c r="PUR123" s="208"/>
      <c r="PUS123" s="208"/>
      <c r="PUT123" s="208"/>
      <c r="PUU123" s="208"/>
      <c r="PUV123" s="208"/>
      <c r="PUW123" s="208"/>
      <c r="PUX123" s="208"/>
      <c r="PUY123" s="208"/>
      <c r="PUZ123" s="208"/>
      <c r="PVA123" s="208"/>
      <c r="PVB123" s="208"/>
      <c r="PVC123" s="208"/>
      <c r="PVD123" s="208"/>
      <c r="PVE123" s="208"/>
      <c r="PVF123" s="208"/>
      <c r="PVG123" s="208"/>
      <c r="PVH123" s="208"/>
      <c r="PVI123" s="208"/>
      <c r="PVJ123" s="208"/>
      <c r="PVK123" s="208"/>
      <c r="PVL123" s="208"/>
      <c r="PVM123" s="208"/>
      <c r="PVN123" s="208"/>
      <c r="PVO123" s="208"/>
      <c r="PVP123" s="208"/>
      <c r="PVQ123" s="208"/>
      <c r="PVR123" s="208"/>
      <c r="PVS123" s="208"/>
      <c r="PVT123" s="208"/>
      <c r="PVU123" s="208"/>
      <c r="PVV123" s="208"/>
      <c r="PVW123" s="208"/>
      <c r="PVX123" s="208"/>
      <c r="PVY123" s="208"/>
      <c r="PVZ123" s="208"/>
      <c r="PWA123" s="208"/>
      <c r="PWB123" s="208"/>
      <c r="PWC123" s="208"/>
      <c r="PWD123" s="208"/>
      <c r="PWE123" s="208"/>
      <c r="PWF123" s="208"/>
      <c r="PWG123" s="208"/>
      <c r="PWH123" s="208"/>
      <c r="PWI123" s="208"/>
      <c r="PWJ123" s="208"/>
      <c r="PWK123" s="208"/>
      <c r="PWL123" s="208"/>
      <c r="PWM123" s="208"/>
      <c r="PWN123" s="208"/>
      <c r="PWO123" s="208"/>
      <c r="PWP123" s="208"/>
      <c r="PWQ123" s="208"/>
      <c r="PWR123" s="208"/>
      <c r="PWS123" s="208"/>
      <c r="PWT123" s="208"/>
      <c r="PWU123" s="208"/>
      <c r="PWV123" s="208"/>
      <c r="PWW123" s="208"/>
      <c r="PWX123" s="208"/>
      <c r="PWY123" s="208"/>
      <c r="PWZ123" s="208"/>
      <c r="PXA123" s="208"/>
      <c r="PXB123" s="208"/>
      <c r="PXC123" s="208"/>
      <c r="PXD123" s="208"/>
      <c r="PXE123" s="208"/>
      <c r="PXF123" s="208"/>
      <c r="PXG123" s="208"/>
      <c r="PXH123" s="208"/>
      <c r="PXI123" s="208"/>
      <c r="PXJ123" s="208"/>
      <c r="PXK123" s="208"/>
      <c r="PXL123" s="208"/>
      <c r="PXM123" s="208"/>
      <c r="PXN123" s="208"/>
      <c r="PXO123" s="208"/>
      <c r="PXP123" s="208"/>
      <c r="PXQ123" s="208"/>
      <c r="PXR123" s="208"/>
      <c r="PXS123" s="208"/>
      <c r="PXT123" s="208"/>
      <c r="PXU123" s="208"/>
      <c r="PXV123" s="208"/>
      <c r="PXW123" s="208"/>
      <c r="PXX123" s="208"/>
      <c r="PXY123" s="208"/>
      <c r="PXZ123" s="208"/>
      <c r="PYA123" s="208"/>
      <c r="PYB123" s="208"/>
      <c r="PYC123" s="208"/>
      <c r="PYD123" s="208"/>
      <c r="PYE123" s="208"/>
      <c r="PYF123" s="208"/>
      <c r="PYG123" s="208"/>
      <c r="PYH123" s="208"/>
      <c r="PYI123" s="208"/>
      <c r="PYJ123" s="208"/>
      <c r="PYK123" s="208"/>
      <c r="PYL123" s="208"/>
      <c r="PYM123" s="208"/>
      <c r="PYN123" s="208"/>
      <c r="PYO123" s="208"/>
      <c r="PYP123" s="208"/>
      <c r="PYQ123" s="208"/>
      <c r="PYR123" s="208"/>
      <c r="PYS123" s="208"/>
      <c r="PYT123" s="208"/>
      <c r="PYU123" s="208"/>
      <c r="PYV123" s="208"/>
      <c r="PYW123" s="208"/>
      <c r="PYX123" s="208"/>
      <c r="PYY123" s="208"/>
      <c r="PYZ123" s="208"/>
      <c r="PZA123" s="208"/>
      <c r="PZB123" s="208"/>
      <c r="PZC123" s="208"/>
      <c r="PZD123" s="208"/>
      <c r="PZE123" s="208"/>
      <c r="PZF123" s="208"/>
      <c r="PZG123" s="208"/>
      <c r="PZH123" s="208"/>
      <c r="PZI123" s="208"/>
      <c r="PZJ123" s="208"/>
      <c r="PZK123" s="208"/>
      <c r="PZL123" s="208"/>
      <c r="PZM123" s="208"/>
      <c r="PZN123" s="208"/>
      <c r="PZO123" s="208"/>
      <c r="PZP123" s="208"/>
      <c r="PZQ123" s="208"/>
      <c r="PZR123" s="208"/>
      <c r="PZS123" s="208"/>
      <c r="PZT123" s="208"/>
      <c r="PZU123" s="208"/>
      <c r="PZV123" s="208"/>
      <c r="PZW123" s="208"/>
      <c r="PZX123" s="208"/>
      <c r="PZY123" s="208"/>
      <c r="PZZ123" s="208"/>
      <c r="QAA123" s="208"/>
      <c r="QAB123" s="208"/>
      <c r="QAC123" s="208"/>
      <c r="QAD123" s="208"/>
      <c r="QAE123" s="208"/>
      <c r="QAF123" s="208"/>
      <c r="QAG123" s="208"/>
      <c r="QAH123" s="208"/>
      <c r="QAI123" s="208"/>
      <c r="QAJ123" s="208"/>
      <c r="QAK123" s="208"/>
      <c r="QAL123" s="208"/>
      <c r="QAM123" s="208"/>
      <c r="QAN123" s="208"/>
      <c r="QAO123" s="208"/>
      <c r="QAP123" s="208"/>
      <c r="QAQ123" s="208"/>
      <c r="QAR123" s="208"/>
      <c r="QAS123" s="208"/>
      <c r="QAT123" s="208"/>
      <c r="QAU123" s="208"/>
      <c r="QAV123" s="208"/>
      <c r="QAW123" s="208"/>
      <c r="QAX123" s="208"/>
      <c r="QAY123" s="208"/>
      <c r="QAZ123" s="208"/>
      <c r="QBA123" s="208"/>
      <c r="QBB123" s="208"/>
      <c r="QBC123" s="208"/>
      <c r="QBD123" s="208"/>
      <c r="QBE123" s="208"/>
      <c r="QBF123" s="208"/>
      <c r="QBG123" s="208"/>
      <c r="QBH123" s="208"/>
      <c r="QBI123" s="208"/>
      <c r="QBJ123" s="208"/>
      <c r="QBK123" s="208"/>
      <c r="QBL123" s="208"/>
      <c r="QBM123" s="208"/>
      <c r="QBN123" s="208"/>
      <c r="QBO123" s="208"/>
      <c r="QBP123" s="208"/>
      <c r="QBQ123" s="208"/>
      <c r="QBR123" s="208"/>
      <c r="QBS123" s="208"/>
      <c r="QBT123" s="208"/>
      <c r="QBU123" s="208"/>
      <c r="QBV123" s="208"/>
      <c r="QBW123" s="208"/>
      <c r="QBX123" s="208"/>
      <c r="QBY123" s="208"/>
      <c r="QBZ123" s="208"/>
      <c r="QCA123" s="208"/>
      <c r="QCB123" s="208"/>
      <c r="QCC123" s="208"/>
      <c r="QCD123" s="208"/>
      <c r="QCE123" s="208"/>
      <c r="QCF123" s="208"/>
      <c r="QCG123" s="208"/>
      <c r="QCH123" s="208"/>
      <c r="QCI123" s="208"/>
      <c r="QCJ123" s="208"/>
      <c r="QCK123" s="208"/>
      <c r="QCL123" s="208"/>
      <c r="QCM123" s="208"/>
      <c r="QCN123" s="208"/>
      <c r="QCO123" s="208"/>
      <c r="QCP123" s="208"/>
      <c r="QCQ123" s="208"/>
      <c r="QCR123" s="208"/>
      <c r="QCS123" s="208"/>
      <c r="QCT123" s="208"/>
      <c r="QCU123" s="208"/>
      <c r="QCV123" s="208"/>
      <c r="QCW123" s="208"/>
      <c r="QCX123" s="208"/>
      <c r="QCY123" s="208"/>
      <c r="QCZ123" s="208"/>
      <c r="QDA123" s="208"/>
      <c r="QDB123" s="208"/>
      <c r="QDC123" s="208"/>
      <c r="QDD123" s="208"/>
      <c r="QDE123" s="208"/>
      <c r="QDF123" s="208"/>
      <c r="QDG123" s="208"/>
      <c r="QDH123" s="208"/>
      <c r="QDI123" s="208"/>
      <c r="QDJ123" s="208"/>
      <c r="QDK123" s="208"/>
      <c r="QDL123" s="208"/>
      <c r="QDM123" s="208"/>
      <c r="QDN123" s="208"/>
      <c r="QDO123" s="208"/>
      <c r="QDP123" s="208"/>
      <c r="QDQ123" s="208"/>
      <c r="QDR123" s="208"/>
      <c r="QDS123" s="208"/>
      <c r="QDT123" s="208"/>
      <c r="QDU123" s="208"/>
      <c r="QDV123" s="208"/>
      <c r="QDW123" s="208"/>
      <c r="QDX123" s="208"/>
      <c r="QDY123" s="208"/>
      <c r="QDZ123" s="208"/>
      <c r="QEA123" s="208"/>
      <c r="QEB123" s="208"/>
      <c r="QEC123" s="208"/>
      <c r="QED123" s="208"/>
      <c r="QEE123" s="208"/>
      <c r="QEF123" s="208"/>
      <c r="QEG123" s="208"/>
      <c r="QEH123" s="208"/>
      <c r="QEI123" s="208"/>
      <c r="QEJ123" s="208"/>
      <c r="QEK123" s="208"/>
      <c r="QEL123" s="208"/>
      <c r="QEM123" s="208"/>
      <c r="QEN123" s="208"/>
      <c r="QEO123" s="208"/>
      <c r="QEP123" s="208"/>
      <c r="QEQ123" s="208"/>
      <c r="QER123" s="208"/>
      <c r="QES123" s="208"/>
      <c r="QET123" s="208"/>
      <c r="QEU123" s="208"/>
      <c r="QEV123" s="208"/>
      <c r="QEW123" s="208"/>
      <c r="QEX123" s="208"/>
      <c r="QEY123" s="208"/>
      <c r="QEZ123" s="208"/>
      <c r="QFA123" s="208"/>
      <c r="QFB123" s="208"/>
      <c r="QFC123" s="208"/>
      <c r="QFD123" s="208"/>
      <c r="QFE123" s="208"/>
      <c r="QFF123" s="208"/>
      <c r="QFG123" s="208"/>
      <c r="QFH123" s="208"/>
      <c r="QFI123" s="208"/>
      <c r="QFJ123" s="208"/>
      <c r="QFK123" s="208"/>
      <c r="QFL123" s="208"/>
      <c r="QFM123" s="208"/>
      <c r="QFN123" s="208"/>
      <c r="QFO123" s="208"/>
      <c r="QFP123" s="208"/>
      <c r="QFQ123" s="208"/>
      <c r="QFR123" s="208"/>
      <c r="QFS123" s="208"/>
      <c r="QFT123" s="208"/>
      <c r="QFU123" s="208"/>
      <c r="QFV123" s="208"/>
      <c r="QFW123" s="208"/>
      <c r="QFX123" s="208"/>
      <c r="QFY123" s="208"/>
      <c r="QFZ123" s="208"/>
      <c r="QGA123" s="208"/>
      <c r="QGB123" s="208"/>
      <c r="QGC123" s="208"/>
      <c r="QGD123" s="208"/>
      <c r="QGE123" s="208"/>
      <c r="QGF123" s="208"/>
      <c r="QGG123" s="208"/>
      <c r="QGH123" s="208"/>
      <c r="QGI123" s="208"/>
      <c r="QGJ123" s="208"/>
      <c r="QGK123" s="208"/>
      <c r="QGL123" s="208"/>
      <c r="QGM123" s="208"/>
      <c r="QGN123" s="208"/>
      <c r="QGO123" s="208"/>
      <c r="QGP123" s="208"/>
      <c r="QGQ123" s="208"/>
      <c r="QGR123" s="208"/>
      <c r="QGS123" s="208"/>
      <c r="QGT123" s="208"/>
      <c r="QGU123" s="208"/>
      <c r="QGV123" s="208"/>
      <c r="QGW123" s="208"/>
      <c r="QGX123" s="208"/>
      <c r="QGY123" s="208"/>
      <c r="QGZ123" s="208"/>
      <c r="QHA123" s="208"/>
      <c r="QHB123" s="208"/>
      <c r="QHC123" s="208"/>
      <c r="QHD123" s="208"/>
      <c r="QHE123" s="208"/>
      <c r="QHF123" s="208"/>
      <c r="QHG123" s="208"/>
      <c r="QHH123" s="208"/>
      <c r="QHI123" s="208"/>
      <c r="QHJ123" s="208"/>
      <c r="QHK123" s="208"/>
      <c r="QHL123" s="208"/>
      <c r="QHM123" s="208"/>
      <c r="QHN123" s="208"/>
      <c r="QHO123" s="208"/>
      <c r="QHP123" s="208"/>
      <c r="QHQ123" s="208"/>
      <c r="QHR123" s="208"/>
      <c r="QHS123" s="208"/>
      <c r="QHT123" s="208"/>
      <c r="QHU123" s="208"/>
      <c r="QHV123" s="208"/>
      <c r="QHW123" s="208"/>
      <c r="QHX123" s="208"/>
      <c r="QHY123" s="208"/>
      <c r="QHZ123" s="208"/>
      <c r="QIA123" s="208"/>
      <c r="QIB123" s="208"/>
      <c r="QIC123" s="208"/>
      <c r="QID123" s="208"/>
      <c r="QIE123" s="208"/>
      <c r="QIF123" s="208"/>
      <c r="QIG123" s="208"/>
      <c r="QIH123" s="208"/>
      <c r="QII123" s="208"/>
      <c r="QIJ123" s="208"/>
      <c r="QIK123" s="208"/>
      <c r="QIL123" s="208"/>
      <c r="QIM123" s="208"/>
      <c r="QIN123" s="208"/>
      <c r="QIO123" s="208"/>
      <c r="QIP123" s="208"/>
      <c r="QIQ123" s="208"/>
      <c r="QIR123" s="208"/>
      <c r="QIS123" s="208"/>
      <c r="QIT123" s="208"/>
      <c r="QIU123" s="208"/>
      <c r="QIV123" s="208"/>
      <c r="QIW123" s="208"/>
      <c r="QIX123" s="208"/>
      <c r="QIY123" s="208"/>
      <c r="QIZ123" s="208"/>
      <c r="QJA123" s="208"/>
      <c r="QJB123" s="208"/>
      <c r="QJC123" s="208"/>
      <c r="QJD123" s="208"/>
      <c r="QJE123" s="208"/>
      <c r="QJF123" s="208"/>
      <c r="QJG123" s="208"/>
      <c r="QJH123" s="208"/>
      <c r="QJI123" s="208"/>
      <c r="QJJ123" s="208"/>
      <c r="QJK123" s="208"/>
      <c r="QJL123" s="208"/>
      <c r="QJM123" s="208"/>
      <c r="QJN123" s="208"/>
      <c r="QJO123" s="208"/>
      <c r="QJP123" s="208"/>
      <c r="QJQ123" s="208"/>
      <c r="QJR123" s="208"/>
      <c r="QJS123" s="208"/>
      <c r="QJT123" s="208"/>
      <c r="QJU123" s="208"/>
      <c r="QJV123" s="208"/>
      <c r="QJW123" s="208"/>
      <c r="QJX123" s="208"/>
      <c r="QJY123" s="208"/>
      <c r="QJZ123" s="208"/>
      <c r="QKA123" s="208"/>
      <c r="QKB123" s="208"/>
      <c r="QKC123" s="208"/>
      <c r="QKD123" s="208"/>
      <c r="QKE123" s="208"/>
      <c r="QKF123" s="208"/>
      <c r="QKG123" s="208"/>
      <c r="QKH123" s="208"/>
      <c r="QKI123" s="208"/>
      <c r="QKJ123" s="208"/>
      <c r="QKK123" s="208"/>
      <c r="QKL123" s="208"/>
      <c r="QKM123" s="208"/>
      <c r="QKN123" s="208"/>
      <c r="QKO123" s="208"/>
      <c r="QKP123" s="208"/>
      <c r="QKQ123" s="208"/>
      <c r="QKR123" s="208"/>
      <c r="QKS123" s="208"/>
      <c r="QKT123" s="208"/>
      <c r="QKU123" s="208"/>
      <c r="QKV123" s="208"/>
      <c r="QKW123" s="208"/>
      <c r="QKX123" s="208"/>
      <c r="QKY123" s="208"/>
      <c r="QKZ123" s="208"/>
      <c r="QLA123" s="208"/>
      <c r="QLB123" s="208"/>
      <c r="QLC123" s="208"/>
      <c r="QLD123" s="208"/>
      <c r="QLE123" s="208"/>
      <c r="QLF123" s="208"/>
      <c r="QLG123" s="208"/>
      <c r="QLH123" s="208"/>
      <c r="QLI123" s="208"/>
      <c r="QLJ123" s="208"/>
      <c r="QLK123" s="208"/>
      <c r="QLL123" s="208"/>
      <c r="QLM123" s="208"/>
      <c r="QLN123" s="208"/>
      <c r="QLO123" s="208"/>
      <c r="QLP123" s="208"/>
      <c r="QLQ123" s="208"/>
      <c r="QLR123" s="208"/>
      <c r="QLS123" s="208"/>
      <c r="QLT123" s="208"/>
      <c r="QLU123" s="208"/>
      <c r="QLV123" s="208"/>
      <c r="QLW123" s="208"/>
      <c r="QLX123" s="208"/>
      <c r="QLY123" s="208"/>
      <c r="QLZ123" s="208"/>
      <c r="QMA123" s="208"/>
      <c r="QMB123" s="208"/>
      <c r="QMC123" s="208"/>
      <c r="QMD123" s="208"/>
      <c r="QME123" s="208"/>
      <c r="QMF123" s="208"/>
      <c r="QMG123" s="208"/>
      <c r="QMH123" s="208"/>
      <c r="QMI123" s="208"/>
      <c r="QMJ123" s="208"/>
      <c r="QMK123" s="208"/>
      <c r="QML123" s="208"/>
      <c r="QMM123" s="208"/>
      <c r="QMN123" s="208"/>
      <c r="QMO123" s="208"/>
      <c r="QMP123" s="208"/>
      <c r="QMQ123" s="208"/>
      <c r="QMR123" s="208"/>
      <c r="QMS123" s="208"/>
      <c r="QMT123" s="208"/>
      <c r="QMU123" s="208"/>
      <c r="QMV123" s="208"/>
      <c r="QMW123" s="208"/>
      <c r="QMX123" s="208"/>
      <c r="QMY123" s="208"/>
      <c r="QMZ123" s="208"/>
      <c r="QNA123" s="208"/>
      <c r="QNB123" s="208"/>
      <c r="QNC123" s="208"/>
      <c r="QND123" s="208"/>
      <c r="QNE123" s="208"/>
      <c r="QNF123" s="208"/>
      <c r="QNG123" s="208"/>
      <c r="QNH123" s="208"/>
      <c r="QNI123" s="208"/>
      <c r="QNJ123" s="208"/>
      <c r="QNK123" s="208"/>
      <c r="QNL123" s="208"/>
      <c r="QNM123" s="208"/>
      <c r="QNN123" s="208"/>
      <c r="QNO123" s="208"/>
      <c r="QNP123" s="208"/>
      <c r="QNQ123" s="208"/>
      <c r="QNR123" s="208"/>
      <c r="QNS123" s="208"/>
      <c r="QNT123" s="208"/>
      <c r="QNU123" s="208"/>
      <c r="QNV123" s="208"/>
      <c r="QNW123" s="208"/>
      <c r="QNX123" s="208"/>
      <c r="QNY123" s="208"/>
      <c r="QNZ123" s="208"/>
      <c r="QOA123" s="208"/>
      <c r="QOB123" s="208"/>
      <c r="QOC123" s="208"/>
      <c r="QOD123" s="208"/>
      <c r="QOE123" s="208"/>
      <c r="QOF123" s="208"/>
      <c r="QOG123" s="208"/>
      <c r="QOH123" s="208"/>
      <c r="QOI123" s="208"/>
      <c r="QOJ123" s="208"/>
      <c r="QOK123" s="208"/>
      <c r="QOL123" s="208"/>
      <c r="QOM123" s="208"/>
      <c r="QON123" s="208"/>
      <c r="QOO123" s="208"/>
      <c r="QOP123" s="208"/>
      <c r="QOQ123" s="208"/>
      <c r="QOR123" s="208"/>
      <c r="QOS123" s="208"/>
      <c r="QOT123" s="208"/>
      <c r="QOU123" s="208"/>
      <c r="QOV123" s="208"/>
      <c r="QOW123" s="208"/>
      <c r="QOX123" s="208"/>
      <c r="QOY123" s="208"/>
      <c r="QOZ123" s="208"/>
      <c r="QPA123" s="208"/>
      <c r="QPB123" s="208"/>
      <c r="QPC123" s="208"/>
      <c r="QPD123" s="208"/>
      <c r="QPE123" s="208"/>
      <c r="QPF123" s="208"/>
      <c r="QPG123" s="208"/>
      <c r="QPH123" s="208"/>
      <c r="QPI123" s="208"/>
      <c r="QPJ123" s="208"/>
      <c r="QPK123" s="208"/>
      <c r="QPL123" s="208"/>
      <c r="QPM123" s="208"/>
      <c r="QPN123" s="208"/>
      <c r="QPO123" s="208"/>
      <c r="QPP123" s="208"/>
      <c r="QPQ123" s="208"/>
      <c r="QPR123" s="208"/>
      <c r="QPS123" s="208"/>
      <c r="QPT123" s="208"/>
      <c r="QPU123" s="208"/>
      <c r="QPV123" s="208"/>
      <c r="QPW123" s="208"/>
      <c r="QPX123" s="208"/>
      <c r="QPY123" s="208"/>
      <c r="QPZ123" s="208"/>
      <c r="QQA123" s="208"/>
      <c r="QQB123" s="208"/>
      <c r="QQC123" s="208"/>
      <c r="QQD123" s="208"/>
      <c r="QQE123" s="208"/>
      <c r="QQF123" s="208"/>
      <c r="QQG123" s="208"/>
      <c r="QQH123" s="208"/>
      <c r="QQI123" s="208"/>
      <c r="QQJ123" s="208"/>
      <c r="QQK123" s="208"/>
      <c r="QQL123" s="208"/>
      <c r="QQM123" s="208"/>
      <c r="QQN123" s="208"/>
      <c r="QQO123" s="208"/>
      <c r="QQP123" s="208"/>
      <c r="QQQ123" s="208"/>
      <c r="QQR123" s="208"/>
      <c r="QQS123" s="208"/>
      <c r="QQT123" s="208"/>
      <c r="QQU123" s="208"/>
      <c r="QQV123" s="208"/>
      <c r="QQW123" s="208"/>
      <c r="QQX123" s="208"/>
      <c r="QQY123" s="208"/>
      <c r="QQZ123" s="208"/>
      <c r="QRA123" s="208"/>
      <c r="QRB123" s="208"/>
      <c r="QRC123" s="208"/>
      <c r="QRD123" s="208"/>
      <c r="QRE123" s="208"/>
      <c r="QRF123" s="208"/>
      <c r="QRG123" s="208"/>
      <c r="QRH123" s="208"/>
      <c r="QRI123" s="208"/>
      <c r="QRJ123" s="208"/>
      <c r="QRK123" s="208"/>
      <c r="QRL123" s="208"/>
      <c r="QRM123" s="208"/>
      <c r="QRN123" s="208"/>
      <c r="QRO123" s="208"/>
      <c r="QRP123" s="208"/>
      <c r="QRQ123" s="208"/>
      <c r="QRR123" s="208"/>
      <c r="QRS123" s="208"/>
      <c r="QRT123" s="208"/>
      <c r="QRU123" s="208"/>
      <c r="QRV123" s="208"/>
      <c r="QRW123" s="208"/>
      <c r="QRX123" s="208"/>
      <c r="QRY123" s="208"/>
      <c r="QRZ123" s="208"/>
      <c r="QSA123" s="208"/>
      <c r="QSB123" s="208"/>
      <c r="QSC123" s="208"/>
      <c r="QSD123" s="208"/>
      <c r="QSE123" s="208"/>
      <c r="QSF123" s="208"/>
      <c r="QSG123" s="208"/>
      <c r="QSH123" s="208"/>
      <c r="QSI123" s="208"/>
      <c r="QSJ123" s="208"/>
      <c r="QSK123" s="208"/>
      <c r="QSL123" s="208"/>
      <c r="QSM123" s="208"/>
      <c r="QSN123" s="208"/>
      <c r="QSO123" s="208"/>
      <c r="QSP123" s="208"/>
      <c r="QSQ123" s="208"/>
      <c r="QSR123" s="208"/>
      <c r="QSS123" s="208"/>
      <c r="QST123" s="208"/>
      <c r="QSU123" s="208"/>
      <c r="QSV123" s="208"/>
      <c r="QSW123" s="208"/>
      <c r="QSX123" s="208"/>
      <c r="QSY123" s="208"/>
      <c r="QSZ123" s="208"/>
      <c r="QTA123" s="208"/>
      <c r="QTB123" s="208"/>
      <c r="QTC123" s="208"/>
      <c r="QTD123" s="208"/>
      <c r="QTE123" s="208"/>
      <c r="QTF123" s="208"/>
      <c r="QTG123" s="208"/>
      <c r="QTH123" s="208"/>
      <c r="QTI123" s="208"/>
      <c r="QTJ123" s="208"/>
      <c r="QTK123" s="208"/>
      <c r="QTL123" s="208"/>
      <c r="QTM123" s="208"/>
      <c r="QTN123" s="208"/>
      <c r="QTO123" s="208"/>
      <c r="QTP123" s="208"/>
      <c r="QTQ123" s="208"/>
      <c r="QTR123" s="208"/>
      <c r="QTS123" s="208"/>
      <c r="QTT123" s="208"/>
      <c r="QTU123" s="208"/>
      <c r="QTV123" s="208"/>
      <c r="QTW123" s="208"/>
      <c r="QTX123" s="208"/>
      <c r="QTY123" s="208"/>
      <c r="QTZ123" s="208"/>
      <c r="QUA123" s="208"/>
      <c r="QUB123" s="208"/>
      <c r="QUC123" s="208"/>
      <c r="QUD123" s="208"/>
      <c r="QUE123" s="208"/>
      <c r="QUF123" s="208"/>
      <c r="QUG123" s="208"/>
      <c r="QUH123" s="208"/>
      <c r="QUI123" s="208"/>
      <c r="QUJ123" s="208"/>
      <c r="QUK123" s="208"/>
      <c r="QUL123" s="208"/>
      <c r="QUM123" s="208"/>
      <c r="QUN123" s="208"/>
      <c r="QUO123" s="208"/>
      <c r="QUP123" s="208"/>
      <c r="QUQ123" s="208"/>
      <c r="QUR123" s="208"/>
      <c r="QUS123" s="208"/>
      <c r="QUT123" s="208"/>
      <c r="QUU123" s="208"/>
      <c r="QUV123" s="208"/>
      <c r="QUW123" s="208"/>
      <c r="QUX123" s="208"/>
      <c r="QUY123" s="208"/>
      <c r="QUZ123" s="208"/>
      <c r="QVA123" s="208"/>
      <c r="QVB123" s="208"/>
      <c r="QVC123" s="208"/>
      <c r="QVD123" s="208"/>
      <c r="QVE123" s="208"/>
      <c r="QVF123" s="208"/>
      <c r="QVG123" s="208"/>
      <c r="QVH123" s="208"/>
      <c r="QVI123" s="208"/>
      <c r="QVJ123" s="208"/>
      <c r="QVK123" s="208"/>
      <c r="QVL123" s="208"/>
      <c r="QVM123" s="208"/>
      <c r="QVN123" s="208"/>
      <c r="QVO123" s="208"/>
      <c r="QVP123" s="208"/>
      <c r="QVQ123" s="208"/>
      <c r="QVR123" s="208"/>
      <c r="QVS123" s="208"/>
      <c r="QVT123" s="208"/>
      <c r="QVU123" s="208"/>
      <c r="QVV123" s="208"/>
      <c r="QVW123" s="208"/>
      <c r="QVX123" s="208"/>
      <c r="QVY123" s="208"/>
      <c r="QVZ123" s="208"/>
      <c r="QWA123" s="208"/>
      <c r="QWB123" s="208"/>
      <c r="QWC123" s="208"/>
      <c r="QWD123" s="208"/>
      <c r="QWE123" s="208"/>
      <c r="QWF123" s="208"/>
      <c r="QWG123" s="208"/>
      <c r="QWH123" s="208"/>
      <c r="QWI123" s="208"/>
      <c r="QWJ123" s="208"/>
      <c r="QWK123" s="208"/>
      <c r="QWL123" s="208"/>
      <c r="QWM123" s="208"/>
      <c r="QWN123" s="208"/>
      <c r="QWO123" s="208"/>
      <c r="QWP123" s="208"/>
      <c r="QWQ123" s="208"/>
      <c r="QWR123" s="208"/>
      <c r="QWS123" s="208"/>
      <c r="QWT123" s="208"/>
      <c r="QWU123" s="208"/>
      <c r="QWV123" s="208"/>
      <c r="QWW123" s="208"/>
      <c r="QWX123" s="208"/>
      <c r="QWY123" s="208"/>
      <c r="QWZ123" s="208"/>
      <c r="QXA123" s="208"/>
      <c r="QXB123" s="208"/>
      <c r="QXC123" s="208"/>
      <c r="QXD123" s="208"/>
      <c r="QXE123" s="208"/>
      <c r="QXF123" s="208"/>
      <c r="QXG123" s="208"/>
      <c r="QXH123" s="208"/>
      <c r="QXI123" s="208"/>
      <c r="QXJ123" s="208"/>
      <c r="QXK123" s="208"/>
      <c r="QXL123" s="208"/>
      <c r="QXM123" s="208"/>
      <c r="QXN123" s="208"/>
      <c r="QXO123" s="208"/>
      <c r="QXP123" s="208"/>
      <c r="QXQ123" s="208"/>
      <c r="QXR123" s="208"/>
      <c r="QXS123" s="208"/>
      <c r="QXT123" s="208"/>
      <c r="QXU123" s="208"/>
      <c r="QXV123" s="208"/>
      <c r="QXW123" s="208"/>
      <c r="QXX123" s="208"/>
      <c r="QXY123" s="208"/>
      <c r="QXZ123" s="208"/>
      <c r="QYA123" s="208"/>
      <c r="QYB123" s="208"/>
      <c r="QYC123" s="208"/>
      <c r="QYD123" s="208"/>
      <c r="QYE123" s="208"/>
      <c r="QYF123" s="208"/>
      <c r="QYG123" s="208"/>
      <c r="QYH123" s="208"/>
      <c r="QYI123" s="208"/>
      <c r="QYJ123" s="208"/>
      <c r="QYK123" s="208"/>
      <c r="QYL123" s="208"/>
      <c r="QYM123" s="208"/>
      <c r="QYN123" s="208"/>
      <c r="QYO123" s="208"/>
      <c r="QYP123" s="208"/>
      <c r="QYQ123" s="208"/>
      <c r="QYR123" s="208"/>
      <c r="QYS123" s="208"/>
      <c r="QYT123" s="208"/>
      <c r="QYU123" s="208"/>
      <c r="QYV123" s="208"/>
      <c r="QYW123" s="208"/>
      <c r="QYX123" s="208"/>
      <c r="QYY123" s="208"/>
      <c r="QYZ123" s="208"/>
      <c r="QZA123" s="208"/>
      <c r="QZB123" s="208"/>
      <c r="QZC123" s="208"/>
      <c r="QZD123" s="208"/>
      <c r="QZE123" s="208"/>
      <c r="QZF123" s="208"/>
      <c r="QZG123" s="208"/>
      <c r="QZH123" s="208"/>
      <c r="QZI123" s="208"/>
      <c r="QZJ123" s="208"/>
      <c r="QZK123" s="208"/>
      <c r="QZL123" s="208"/>
      <c r="QZM123" s="208"/>
      <c r="QZN123" s="208"/>
      <c r="QZO123" s="208"/>
      <c r="QZP123" s="208"/>
      <c r="QZQ123" s="208"/>
      <c r="QZR123" s="208"/>
      <c r="QZS123" s="208"/>
      <c r="QZT123" s="208"/>
      <c r="QZU123" s="208"/>
      <c r="QZV123" s="208"/>
      <c r="QZW123" s="208"/>
      <c r="QZX123" s="208"/>
      <c r="QZY123" s="208"/>
      <c r="QZZ123" s="208"/>
      <c r="RAA123" s="208"/>
      <c r="RAB123" s="208"/>
      <c r="RAC123" s="208"/>
      <c r="RAD123" s="208"/>
      <c r="RAE123" s="208"/>
      <c r="RAF123" s="208"/>
      <c r="RAG123" s="208"/>
      <c r="RAH123" s="208"/>
      <c r="RAI123" s="208"/>
      <c r="RAJ123" s="208"/>
      <c r="RAK123" s="208"/>
      <c r="RAL123" s="208"/>
      <c r="RAM123" s="208"/>
      <c r="RAN123" s="208"/>
      <c r="RAO123" s="208"/>
      <c r="RAP123" s="208"/>
      <c r="RAQ123" s="208"/>
      <c r="RAR123" s="208"/>
      <c r="RAS123" s="208"/>
      <c r="RAT123" s="208"/>
      <c r="RAU123" s="208"/>
      <c r="RAV123" s="208"/>
      <c r="RAW123" s="208"/>
      <c r="RAX123" s="208"/>
      <c r="RAY123" s="208"/>
      <c r="RAZ123" s="208"/>
      <c r="RBA123" s="208"/>
      <c r="RBB123" s="208"/>
      <c r="RBC123" s="208"/>
      <c r="RBD123" s="208"/>
      <c r="RBE123" s="208"/>
      <c r="RBF123" s="208"/>
      <c r="RBG123" s="208"/>
      <c r="RBH123" s="208"/>
      <c r="RBI123" s="208"/>
      <c r="RBJ123" s="208"/>
      <c r="RBK123" s="208"/>
      <c r="RBL123" s="208"/>
      <c r="RBM123" s="208"/>
      <c r="RBN123" s="208"/>
      <c r="RBO123" s="208"/>
      <c r="RBP123" s="208"/>
      <c r="RBQ123" s="208"/>
      <c r="RBR123" s="208"/>
      <c r="RBS123" s="208"/>
      <c r="RBT123" s="208"/>
      <c r="RBU123" s="208"/>
      <c r="RBV123" s="208"/>
      <c r="RBW123" s="208"/>
      <c r="RBX123" s="208"/>
      <c r="RBY123" s="208"/>
      <c r="RBZ123" s="208"/>
      <c r="RCA123" s="208"/>
      <c r="RCB123" s="208"/>
      <c r="RCC123" s="208"/>
      <c r="RCD123" s="208"/>
      <c r="RCE123" s="208"/>
      <c r="RCF123" s="208"/>
      <c r="RCG123" s="208"/>
      <c r="RCH123" s="208"/>
      <c r="RCI123" s="208"/>
      <c r="RCJ123" s="208"/>
      <c r="RCK123" s="208"/>
      <c r="RCL123" s="208"/>
      <c r="RCM123" s="208"/>
      <c r="RCN123" s="208"/>
      <c r="RCO123" s="208"/>
      <c r="RCP123" s="208"/>
      <c r="RCQ123" s="208"/>
      <c r="RCR123" s="208"/>
      <c r="RCS123" s="208"/>
      <c r="RCT123" s="208"/>
      <c r="RCU123" s="208"/>
      <c r="RCV123" s="208"/>
      <c r="RCW123" s="208"/>
      <c r="RCX123" s="208"/>
      <c r="RCY123" s="208"/>
      <c r="RCZ123" s="208"/>
      <c r="RDA123" s="208"/>
      <c r="RDB123" s="208"/>
      <c r="RDC123" s="208"/>
      <c r="RDD123" s="208"/>
      <c r="RDE123" s="208"/>
      <c r="RDF123" s="208"/>
      <c r="RDG123" s="208"/>
      <c r="RDH123" s="208"/>
      <c r="RDI123" s="208"/>
      <c r="RDJ123" s="208"/>
      <c r="RDK123" s="208"/>
      <c r="RDL123" s="208"/>
      <c r="RDM123" s="208"/>
      <c r="RDN123" s="208"/>
      <c r="RDO123" s="208"/>
      <c r="RDP123" s="208"/>
      <c r="RDQ123" s="208"/>
      <c r="RDR123" s="208"/>
      <c r="RDS123" s="208"/>
      <c r="RDT123" s="208"/>
      <c r="RDU123" s="208"/>
      <c r="RDV123" s="208"/>
      <c r="RDW123" s="208"/>
      <c r="RDX123" s="208"/>
      <c r="RDY123" s="208"/>
      <c r="RDZ123" s="208"/>
      <c r="REA123" s="208"/>
      <c r="REB123" s="208"/>
      <c r="REC123" s="208"/>
      <c r="RED123" s="208"/>
      <c r="REE123" s="208"/>
      <c r="REF123" s="208"/>
      <c r="REG123" s="208"/>
      <c r="REH123" s="208"/>
      <c r="REI123" s="208"/>
      <c r="REJ123" s="208"/>
      <c r="REK123" s="208"/>
      <c r="REL123" s="208"/>
      <c r="REM123" s="208"/>
      <c r="REN123" s="208"/>
      <c r="REO123" s="208"/>
      <c r="REP123" s="208"/>
      <c r="REQ123" s="208"/>
      <c r="RER123" s="208"/>
      <c r="RES123" s="208"/>
      <c r="RET123" s="208"/>
      <c r="REU123" s="208"/>
      <c r="REV123" s="208"/>
      <c r="REW123" s="208"/>
      <c r="REX123" s="208"/>
      <c r="REY123" s="208"/>
      <c r="REZ123" s="208"/>
      <c r="RFA123" s="208"/>
      <c r="RFB123" s="208"/>
      <c r="RFC123" s="208"/>
      <c r="RFD123" s="208"/>
      <c r="RFE123" s="208"/>
      <c r="RFF123" s="208"/>
      <c r="RFG123" s="208"/>
      <c r="RFH123" s="208"/>
      <c r="RFI123" s="208"/>
      <c r="RFJ123" s="208"/>
      <c r="RFK123" s="208"/>
      <c r="RFL123" s="208"/>
      <c r="RFM123" s="208"/>
      <c r="RFN123" s="208"/>
      <c r="RFO123" s="208"/>
      <c r="RFP123" s="208"/>
      <c r="RFQ123" s="208"/>
      <c r="RFR123" s="208"/>
      <c r="RFS123" s="208"/>
      <c r="RFT123" s="208"/>
      <c r="RFU123" s="208"/>
      <c r="RFV123" s="208"/>
      <c r="RFW123" s="208"/>
      <c r="RFX123" s="208"/>
      <c r="RFY123" s="208"/>
      <c r="RFZ123" s="208"/>
      <c r="RGA123" s="208"/>
      <c r="RGB123" s="208"/>
      <c r="RGC123" s="208"/>
      <c r="RGD123" s="208"/>
      <c r="RGE123" s="208"/>
      <c r="RGF123" s="208"/>
      <c r="RGG123" s="208"/>
      <c r="RGH123" s="208"/>
      <c r="RGI123" s="208"/>
      <c r="RGJ123" s="208"/>
      <c r="RGK123" s="208"/>
      <c r="RGL123" s="208"/>
      <c r="RGM123" s="208"/>
      <c r="RGN123" s="208"/>
      <c r="RGO123" s="208"/>
      <c r="RGP123" s="208"/>
      <c r="RGQ123" s="208"/>
      <c r="RGR123" s="208"/>
      <c r="RGS123" s="208"/>
      <c r="RGT123" s="208"/>
      <c r="RGU123" s="208"/>
      <c r="RGV123" s="208"/>
      <c r="RGW123" s="208"/>
      <c r="RGX123" s="208"/>
      <c r="RGY123" s="208"/>
      <c r="RGZ123" s="208"/>
      <c r="RHA123" s="208"/>
      <c r="RHB123" s="208"/>
      <c r="RHC123" s="208"/>
      <c r="RHD123" s="208"/>
      <c r="RHE123" s="208"/>
      <c r="RHF123" s="208"/>
      <c r="RHG123" s="208"/>
      <c r="RHH123" s="208"/>
      <c r="RHI123" s="208"/>
      <c r="RHJ123" s="208"/>
      <c r="RHK123" s="208"/>
      <c r="RHL123" s="208"/>
      <c r="RHM123" s="208"/>
      <c r="RHN123" s="208"/>
      <c r="RHO123" s="208"/>
      <c r="RHP123" s="208"/>
      <c r="RHQ123" s="208"/>
      <c r="RHR123" s="208"/>
      <c r="RHS123" s="208"/>
      <c r="RHT123" s="208"/>
      <c r="RHU123" s="208"/>
      <c r="RHV123" s="208"/>
      <c r="RHW123" s="208"/>
      <c r="RHX123" s="208"/>
      <c r="RHY123" s="208"/>
      <c r="RHZ123" s="208"/>
      <c r="RIA123" s="208"/>
      <c r="RIB123" s="208"/>
      <c r="RIC123" s="208"/>
      <c r="RID123" s="208"/>
      <c r="RIE123" s="208"/>
      <c r="RIF123" s="208"/>
      <c r="RIG123" s="208"/>
      <c r="RIH123" s="208"/>
      <c r="RII123" s="208"/>
      <c r="RIJ123" s="208"/>
      <c r="RIK123" s="208"/>
      <c r="RIL123" s="208"/>
      <c r="RIM123" s="208"/>
      <c r="RIN123" s="208"/>
      <c r="RIO123" s="208"/>
      <c r="RIP123" s="208"/>
      <c r="RIQ123" s="208"/>
      <c r="RIR123" s="208"/>
      <c r="RIS123" s="208"/>
      <c r="RIT123" s="208"/>
      <c r="RIU123" s="208"/>
      <c r="RIV123" s="208"/>
      <c r="RIW123" s="208"/>
      <c r="RIX123" s="208"/>
      <c r="RIY123" s="208"/>
      <c r="RIZ123" s="208"/>
      <c r="RJA123" s="208"/>
      <c r="RJB123" s="208"/>
      <c r="RJC123" s="208"/>
      <c r="RJD123" s="208"/>
      <c r="RJE123" s="208"/>
      <c r="RJF123" s="208"/>
      <c r="RJG123" s="208"/>
      <c r="RJH123" s="208"/>
      <c r="RJI123" s="208"/>
      <c r="RJJ123" s="208"/>
      <c r="RJK123" s="208"/>
      <c r="RJL123" s="208"/>
      <c r="RJM123" s="208"/>
      <c r="RJN123" s="208"/>
      <c r="RJO123" s="208"/>
      <c r="RJP123" s="208"/>
      <c r="RJQ123" s="208"/>
      <c r="RJR123" s="208"/>
      <c r="RJS123" s="208"/>
      <c r="RJT123" s="208"/>
      <c r="RJU123" s="208"/>
      <c r="RJV123" s="208"/>
      <c r="RJW123" s="208"/>
      <c r="RJX123" s="208"/>
      <c r="RJY123" s="208"/>
      <c r="RJZ123" s="208"/>
      <c r="RKA123" s="208"/>
      <c r="RKB123" s="208"/>
      <c r="RKC123" s="208"/>
      <c r="RKD123" s="208"/>
      <c r="RKE123" s="208"/>
      <c r="RKF123" s="208"/>
      <c r="RKG123" s="208"/>
      <c r="RKH123" s="208"/>
      <c r="RKI123" s="208"/>
      <c r="RKJ123" s="208"/>
      <c r="RKK123" s="208"/>
      <c r="RKL123" s="208"/>
      <c r="RKM123" s="208"/>
      <c r="RKN123" s="208"/>
      <c r="RKO123" s="208"/>
      <c r="RKP123" s="208"/>
      <c r="RKQ123" s="208"/>
      <c r="RKR123" s="208"/>
      <c r="RKS123" s="208"/>
      <c r="RKT123" s="208"/>
      <c r="RKU123" s="208"/>
      <c r="RKV123" s="208"/>
      <c r="RKW123" s="208"/>
      <c r="RKX123" s="208"/>
      <c r="RKY123" s="208"/>
      <c r="RKZ123" s="208"/>
      <c r="RLA123" s="208"/>
      <c r="RLB123" s="208"/>
      <c r="RLC123" s="208"/>
      <c r="RLD123" s="208"/>
      <c r="RLE123" s="208"/>
      <c r="RLF123" s="208"/>
      <c r="RLG123" s="208"/>
      <c r="RLH123" s="208"/>
      <c r="RLI123" s="208"/>
      <c r="RLJ123" s="208"/>
      <c r="RLK123" s="208"/>
      <c r="RLL123" s="208"/>
      <c r="RLM123" s="208"/>
      <c r="RLN123" s="208"/>
      <c r="RLO123" s="208"/>
      <c r="RLP123" s="208"/>
      <c r="RLQ123" s="208"/>
      <c r="RLR123" s="208"/>
      <c r="RLS123" s="208"/>
      <c r="RLT123" s="208"/>
      <c r="RLU123" s="208"/>
      <c r="RLV123" s="208"/>
      <c r="RLW123" s="208"/>
      <c r="RLX123" s="208"/>
      <c r="RLY123" s="208"/>
      <c r="RLZ123" s="208"/>
      <c r="RMA123" s="208"/>
      <c r="RMB123" s="208"/>
      <c r="RMC123" s="208"/>
      <c r="RMD123" s="208"/>
      <c r="RME123" s="208"/>
      <c r="RMF123" s="208"/>
      <c r="RMG123" s="208"/>
      <c r="RMH123" s="208"/>
      <c r="RMI123" s="208"/>
      <c r="RMJ123" s="208"/>
      <c r="RMK123" s="208"/>
      <c r="RML123" s="208"/>
      <c r="RMM123" s="208"/>
      <c r="RMN123" s="208"/>
      <c r="RMO123" s="208"/>
      <c r="RMP123" s="208"/>
      <c r="RMQ123" s="208"/>
      <c r="RMR123" s="208"/>
      <c r="RMS123" s="208"/>
      <c r="RMT123" s="208"/>
      <c r="RMU123" s="208"/>
      <c r="RMV123" s="208"/>
      <c r="RMW123" s="208"/>
      <c r="RMX123" s="208"/>
      <c r="RMY123" s="208"/>
      <c r="RMZ123" s="208"/>
      <c r="RNA123" s="208"/>
      <c r="RNB123" s="208"/>
      <c r="RNC123" s="208"/>
      <c r="RND123" s="208"/>
      <c r="RNE123" s="208"/>
      <c r="RNF123" s="208"/>
      <c r="RNG123" s="208"/>
      <c r="RNH123" s="208"/>
      <c r="RNI123" s="208"/>
      <c r="RNJ123" s="208"/>
      <c r="RNK123" s="208"/>
      <c r="RNL123" s="208"/>
      <c r="RNM123" s="208"/>
      <c r="RNN123" s="208"/>
      <c r="RNO123" s="208"/>
      <c r="RNP123" s="208"/>
      <c r="RNQ123" s="208"/>
      <c r="RNR123" s="208"/>
      <c r="RNS123" s="208"/>
      <c r="RNT123" s="208"/>
      <c r="RNU123" s="208"/>
      <c r="RNV123" s="208"/>
      <c r="RNW123" s="208"/>
      <c r="RNX123" s="208"/>
      <c r="RNY123" s="208"/>
      <c r="RNZ123" s="208"/>
      <c r="ROA123" s="208"/>
      <c r="ROB123" s="208"/>
      <c r="ROC123" s="208"/>
      <c r="ROD123" s="208"/>
      <c r="ROE123" s="208"/>
      <c r="ROF123" s="208"/>
      <c r="ROG123" s="208"/>
      <c r="ROH123" s="208"/>
      <c r="ROI123" s="208"/>
      <c r="ROJ123" s="208"/>
      <c r="ROK123" s="208"/>
      <c r="ROL123" s="208"/>
      <c r="ROM123" s="208"/>
      <c r="RON123" s="208"/>
      <c r="ROO123" s="208"/>
      <c r="ROP123" s="208"/>
      <c r="ROQ123" s="208"/>
      <c r="ROR123" s="208"/>
      <c r="ROS123" s="208"/>
      <c r="ROT123" s="208"/>
      <c r="ROU123" s="208"/>
      <c r="ROV123" s="208"/>
      <c r="ROW123" s="208"/>
      <c r="ROX123" s="208"/>
      <c r="ROY123" s="208"/>
      <c r="ROZ123" s="208"/>
      <c r="RPA123" s="208"/>
      <c r="RPB123" s="208"/>
      <c r="RPC123" s="208"/>
      <c r="RPD123" s="208"/>
      <c r="RPE123" s="208"/>
      <c r="RPF123" s="208"/>
      <c r="RPG123" s="208"/>
      <c r="RPH123" s="208"/>
      <c r="RPI123" s="208"/>
      <c r="RPJ123" s="208"/>
      <c r="RPK123" s="208"/>
      <c r="RPL123" s="208"/>
      <c r="RPM123" s="208"/>
      <c r="RPN123" s="208"/>
      <c r="RPO123" s="208"/>
      <c r="RPP123" s="208"/>
      <c r="RPQ123" s="208"/>
      <c r="RPR123" s="208"/>
      <c r="RPS123" s="208"/>
      <c r="RPT123" s="208"/>
      <c r="RPU123" s="208"/>
      <c r="RPV123" s="208"/>
      <c r="RPW123" s="208"/>
      <c r="RPX123" s="208"/>
      <c r="RPY123" s="208"/>
      <c r="RPZ123" s="208"/>
      <c r="RQA123" s="208"/>
      <c r="RQB123" s="208"/>
      <c r="RQC123" s="208"/>
      <c r="RQD123" s="208"/>
      <c r="RQE123" s="208"/>
      <c r="RQF123" s="208"/>
      <c r="RQG123" s="208"/>
      <c r="RQH123" s="208"/>
      <c r="RQI123" s="208"/>
      <c r="RQJ123" s="208"/>
      <c r="RQK123" s="208"/>
      <c r="RQL123" s="208"/>
      <c r="RQM123" s="208"/>
      <c r="RQN123" s="208"/>
      <c r="RQO123" s="208"/>
      <c r="RQP123" s="208"/>
      <c r="RQQ123" s="208"/>
      <c r="RQR123" s="208"/>
      <c r="RQS123" s="208"/>
      <c r="RQT123" s="208"/>
      <c r="RQU123" s="208"/>
      <c r="RQV123" s="208"/>
      <c r="RQW123" s="208"/>
      <c r="RQX123" s="208"/>
      <c r="RQY123" s="208"/>
      <c r="RQZ123" s="208"/>
      <c r="RRA123" s="208"/>
      <c r="RRB123" s="208"/>
      <c r="RRC123" s="208"/>
      <c r="RRD123" s="208"/>
      <c r="RRE123" s="208"/>
      <c r="RRF123" s="208"/>
      <c r="RRG123" s="208"/>
      <c r="RRH123" s="208"/>
      <c r="RRI123" s="208"/>
      <c r="RRJ123" s="208"/>
      <c r="RRK123" s="208"/>
      <c r="RRL123" s="208"/>
      <c r="RRM123" s="208"/>
      <c r="RRN123" s="208"/>
      <c r="RRO123" s="208"/>
      <c r="RRP123" s="208"/>
      <c r="RRQ123" s="208"/>
      <c r="RRR123" s="208"/>
      <c r="RRS123" s="208"/>
      <c r="RRT123" s="208"/>
      <c r="RRU123" s="208"/>
      <c r="RRV123" s="208"/>
      <c r="RRW123" s="208"/>
      <c r="RRX123" s="208"/>
      <c r="RRY123" s="208"/>
      <c r="RRZ123" s="208"/>
      <c r="RSA123" s="208"/>
      <c r="RSB123" s="208"/>
      <c r="RSC123" s="208"/>
      <c r="RSD123" s="208"/>
      <c r="RSE123" s="208"/>
      <c r="RSF123" s="208"/>
      <c r="RSG123" s="208"/>
      <c r="RSH123" s="208"/>
      <c r="RSI123" s="208"/>
      <c r="RSJ123" s="208"/>
      <c r="RSK123" s="208"/>
      <c r="RSL123" s="208"/>
      <c r="RSM123" s="208"/>
      <c r="RSN123" s="208"/>
      <c r="RSO123" s="208"/>
      <c r="RSP123" s="208"/>
      <c r="RSQ123" s="208"/>
      <c r="RSR123" s="208"/>
      <c r="RSS123" s="208"/>
      <c r="RST123" s="208"/>
      <c r="RSU123" s="208"/>
      <c r="RSV123" s="208"/>
      <c r="RSW123" s="208"/>
      <c r="RSX123" s="208"/>
      <c r="RSY123" s="208"/>
      <c r="RSZ123" s="208"/>
      <c r="RTA123" s="208"/>
      <c r="RTB123" s="208"/>
      <c r="RTC123" s="208"/>
      <c r="RTD123" s="208"/>
      <c r="RTE123" s="208"/>
      <c r="RTF123" s="208"/>
      <c r="RTG123" s="208"/>
      <c r="RTH123" s="208"/>
      <c r="RTI123" s="208"/>
      <c r="RTJ123" s="208"/>
      <c r="RTK123" s="208"/>
      <c r="RTL123" s="208"/>
      <c r="RTM123" s="208"/>
      <c r="RTN123" s="208"/>
      <c r="RTO123" s="208"/>
      <c r="RTP123" s="208"/>
      <c r="RTQ123" s="208"/>
      <c r="RTR123" s="208"/>
      <c r="RTS123" s="208"/>
      <c r="RTT123" s="208"/>
      <c r="RTU123" s="208"/>
      <c r="RTV123" s="208"/>
      <c r="RTW123" s="208"/>
      <c r="RTX123" s="208"/>
      <c r="RTY123" s="208"/>
      <c r="RTZ123" s="208"/>
      <c r="RUA123" s="208"/>
      <c r="RUB123" s="208"/>
      <c r="RUC123" s="208"/>
      <c r="RUD123" s="208"/>
      <c r="RUE123" s="208"/>
      <c r="RUF123" s="208"/>
      <c r="RUG123" s="208"/>
      <c r="RUH123" s="208"/>
      <c r="RUI123" s="208"/>
      <c r="RUJ123" s="208"/>
      <c r="RUK123" s="208"/>
      <c r="RUL123" s="208"/>
      <c r="RUM123" s="208"/>
      <c r="RUN123" s="208"/>
      <c r="RUO123" s="208"/>
      <c r="RUP123" s="208"/>
      <c r="RUQ123" s="208"/>
      <c r="RUR123" s="208"/>
      <c r="RUS123" s="208"/>
      <c r="RUT123" s="208"/>
      <c r="RUU123" s="208"/>
      <c r="RUV123" s="208"/>
      <c r="RUW123" s="208"/>
      <c r="RUX123" s="208"/>
      <c r="RUY123" s="208"/>
      <c r="RUZ123" s="208"/>
      <c r="RVA123" s="208"/>
      <c r="RVB123" s="208"/>
      <c r="RVC123" s="208"/>
      <c r="RVD123" s="208"/>
      <c r="RVE123" s="208"/>
      <c r="RVF123" s="208"/>
      <c r="RVG123" s="208"/>
      <c r="RVH123" s="208"/>
      <c r="RVI123" s="208"/>
      <c r="RVJ123" s="208"/>
      <c r="RVK123" s="208"/>
      <c r="RVL123" s="208"/>
      <c r="RVM123" s="208"/>
      <c r="RVN123" s="208"/>
      <c r="RVO123" s="208"/>
      <c r="RVP123" s="208"/>
      <c r="RVQ123" s="208"/>
      <c r="RVR123" s="208"/>
      <c r="RVS123" s="208"/>
      <c r="RVT123" s="208"/>
      <c r="RVU123" s="208"/>
      <c r="RVV123" s="208"/>
      <c r="RVW123" s="208"/>
      <c r="RVX123" s="208"/>
      <c r="RVY123" s="208"/>
      <c r="RVZ123" s="208"/>
      <c r="RWA123" s="208"/>
      <c r="RWB123" s="208"/>
      <c r="RWC123" s="208"/>
      <c r="RWD123" s="208"/>
      <c r="RWE123" s="208"/>
      <c r="RWF123" s="208"/>
      <c r="RWG123" s="208"/>
      <c r="RWH123" s="208"/>
      <c r="RWI123" s="208"/>
      <c r="RWJ123" s="208"/>
      <c r="RWK123" s="208"/>
      <c r="RWL123" s="208"/>
      <c r="RWM123" s="208"/>
      <c r="RWN123" s="208"/>
      <c r="RWO123" s="208"/>
      <c r="RWP123" s="208"/>
      <c r="RWQ123" s="208"/>
      <c r="RWR123" s="208"/>
      <c r="RWS123" s="208"/>
      <c r="RWT123" s="208"/>
      <c r="RWU123" s="208"/>
      <c r="RWV123" s="208"/>
      <c r="RWW123" s="208"/>
      <c r="RWX123" s="208"/>
      <c r="RWY123" s="208"/>
      <c r="RWZ123" s="208"/>
      <c r="RXA123" s="208"/>
      <c r="RXB123" s="208"/>
      <c r="RXC123" s="208"/>
      <c r="RXD123" s="208"/>
      <c r="RXE123" s="208"/>
      <c r="RXF123" s="208"/>
      <c r="RXG123" s="208"/>
      <c r="RXH123" s="208"/>
      <c r="RXI123" s="208"/>
      <c r="RXJ123" s="208"/>
      <c r="RXK123" s="208"/>
      <c r="RXL123" s="208"/>
      <c r="RXM123" s="208"/>
      <c r="RXN123" s="208"/>
      <c r="RXO123" s="208"/>
      <c r="RXP123" s="208"/>
      <c r="RXQ123" s="208"/>
      <c r="RXR123" s="208"/>
      <c r="RXS123" s="208"/>
      <c r="RXT123" s="208"/>
      <c r="RXU123" s="208"/>
      <c r="RXV123" s="208"/>
      <c r="RXW123" s="208"/>
      <c r="RXX123" s="208"/>
      <c r="RXY123" s="208"/>
      <c r="RXZ123" s="208"/>
      <c r="RYA123" s="208"/>
      <c r="RYB123" s="208"/>
      <c r="RYC123" s="208"/>
      <c r="RYD123" s="208"/>
      <c r="RYE123" s="208"/>
      <c r="RYF123" s="208"/>
      <c r="RYG123" s="208"/>
      <c r="RYH123" s="208"/>
      <c r="RYI123" s="208"/>
      <c r="RYJ123" s="208"/>
      <c r="RYK123" s="208"/>
      <c r="RYL123" s="208"/>
      <c r="RYM123" s="208"/>
      <c r="RYN123" s="208"/>
      <c r="RYO123" s="208"/>
      <c r="RYP123" s="208"/>
      <c r="RYQ123" s="208"/>
      <c r="RYR123" s="208"/>
      <c r="RYS123" s="208"/>
      <c r="RYT123" s="208"/>
      <c r="RYU123" s="208"/>
      <c r="RYV123" s="208"/>
      <c r="RYW123" s="208"/>
      <c r="RYX123" s="208"/>
      <c r="RYY123" s="208"/>
      <c r="RYZ123" s="208"/>
      <c r="RZA123" s="208"/>
      <c r="RZB123" s="208"/>
      <c r="RZC123" s="208"/>
      <c r="RZD123" s="208"/>
      <c r="RZE123" s="208"/>
      <c r="RZF123" s="208"/>
      <c r="RZG123" s="208"/>
      <c r="RZH123" s="208"/>
      <c r="RZI123" s="208"/>
      <c r="RZJ123" s="208"/>
      <c r="RZK123" s="208"/>
      <c r="RZL123" s="208"/>
      <c r="RZM123" s="208"/>
      <c r="RZN123" s="208"/>
      <c r="RZO123" s="208"/>
      <c r="RZP123" s="208"/>
      <c r="RZQ123" s="208"/>
      <c r="RZR123" s="208"/>
      <c r="RZS123" s="208"/>
      <c r="RZT123" s="208"/>
      <c r="RZU123" s="208"/>
      <c r="RZV123" s="208"/>
      <c r="RZW123" s="208"/>
      <c r="RZX123" s="208"/>
      <c r="RZY123" s="208"/>
      <c r="RZZ123" s="208"/>
      <c r="SAA123" s="208"/>
      <c r="SAB123" s="208"/>
      <c r="SAC123" s="208"/>
      <c r="SAD123" s="208"/>
      <c r="SAE123" s="208"/>
      <c r="SAF123" s="208"/>
      <c r="SAG123" s="208"/>
      <c r="SAH123" s="208"/>
      <c r="SAI123" s="208"/>
      <c r="SAJ123" s="208"/>
      <c r="SAK123" s="208"/>
      <c r="SAL123" s="208"/>
      <c r="SAM123" s="208"/>
      <c r="SAN123" s="208"/>
      <c r="SAO123" s="208"/>
      <c r="SAP123" s="208"/>
      <c r="SAQ123" s="208"/>
      <c r="SAR123" s="208"/>
      <c r="SAS123" s="208"/>
      <c r="SAT123" s="208"/>
      <c r="SAU123" s="208"/>
      <c r="SAV123" s="208"/>
      <c r="SAW123" s="208"/>
      <c r="SAX123" s="208"/>
      <c r="SAY123" s="208"/>
      <c r="SAZ123" s="208"/>
      <c r="SBA123" s="208"/>
      <c r="SBB123" s="208"/>
      <c r="SBC123" s="208"/>
      <c r="SBD123" s="208"/>
      <c r="SBE123" s="208"/>
      <c r="SBF123" s="208"/>
      <c r="SBG123" s="208"/>
      <c r="SBH123" s="208"/>
      <c r="SBI123" s="208"/>
      <c r="SBJ123" s="208"/>
      <c r="SBK123" s="208"/>
      <c r="SBL123" s="208"/>
      <c r="SBM123" s="208"/>
      <c r="SBN123" s="208"/>
      <c r="SBO123" s="208"/>
      <c r="SBP123" s="208"/>
      <c r="SBQ123" s="208"/>
      <c r="SBR123" s="208"/>
      <c r="SBS123" s="208"/>
      <c r="SBT123" s="208"/>
      <c r="SBU123" s="208"/>
      <c r="SBV123" s="208"/>
      <c r="SBW123" s="208"/>
      <c r="SBX123" s="208"/>
      <c r="SBY123" s="208"/>
      <c r="SBZ123" s="208"/>
      <c r="SCA123" s="208"/>
      <c r="SCB123" s="208"/>
      <c r="SCC123" s="208"/>
      <c r="SCD123" s="208"/>
      <c r="SCE123" s="208"/>
      <c r="SCF123" s="208"/>
      <c r="SCG123" s="208"/>
      <c r="SCH123" s="208"/>
      <c r="SCI123" s="208"/>
      <c r="SCJ123" s="208"/>
      <c r="SCK123" s="208"/>
      <c r="SCL123" s="208"/>
      <c r="SCM123" s="208"/>
      <c r="SCN123" s="208"/>
      <c r="SCO123" s="208"/>
      <c r="SCP123" s="208"/>
      <c r="SCQ123" s="208"/>
      <c r="SCR123" s="208"/>
      <c r="SCS123" s="208"/>
      <c r="SCT123" s="208"/>
      <c r="SCU123" s="208"/>
      <c r="SCV123" s="208"/>
      <c r="SCW123" s="208"/>
      <c r="SCX123" s="208"/>
      <c r="SCY123" s="208"/>
      <c r="SCZ123" s="208"/>
      <c r="SDA123" s="208"/>
      <c r="SDB123" s="208"/>
      <c r="SDC123" s="208"/>
      <c r="SDD123" s="208"/>
      <c r="SDE123" s="208"/>
      <c r="SDF123" s="208"/>
      <c r="SDG123" s="208"/>
      <c r="SDH123" s="208"/>
      <c r="SDI123" s="208"/>
      <c r="SDJ123" s="208"/>
      <c r="SDK123" s="208"/>
      <c r="SDL123" s="208"/>
      <c r="SDM123" s="208"/>
      <c r="SDN123" s="208"/>
      <c r="SDO123" s="208"/>
      <c r="SDP123" s="208"/>
      <c r="SDQ123" s="208"/>
      <c r="SDR123" s="208"/>
      <c r="SDS123" s="208"/>
      <c r="SDT123" s="208"/>
      <c r="SDU123" s="208"/>
      <c r="SDV123" s="208"/>
      <c r="SDW123" s="208"/>
      <c r="SDX123" s="208"/>
      <c r="SDY123" s="208"/>
      <c r="SDZ123" s="208"/>
      <c r="SEA123" s="208"/>
      <c r="SEB123" s="208"/>
      <c r="SEC123" s="208"/>
      <c r="SED123" s="208"/>
      <c r="SEE123" s="208"/>
      <c r="SEF123" s="208"/>
      <c r="SEG123" s="208"/>
      <c r="SEH123" s="208"/>
      <c r="SEI123" s="208"/>
      <c r="SEJ123" s="208"/>
      <c r="SEK123" s="208"/>
      <c r="SEL123" s="208"/>
      <c r="SEM123" s="208"/>
      <c r="SEN123" s="208"/>
      <c r="SEO123" s="208"/>
      <c r="SEP123" s="208"/>
      <c r="SEQ123" s="208"/>
      <c r="SER123" s="208"/>
      <c r="SES123" s="208"/>
      <c r="SET123" s="208"/>
      <c r="SEU123" s="208"/>
      <c r="SEV123" s="208"/>
      <c r="SEW123" s="208"/>
      <c r="SEX123" s="208"/>
      <c r="SEY123" s="208"/>
      <c r="SEZ123" s="208"/>
      <c r="SFA123" s="208"/>
      <c r="SFB123" s="208"/>
      <c r="SFC123" s="208"/>
      <c r="SFD123" s="208"/>
      <c r="SFE123" s="208"/>
      <c r="SFF123" s="208"/>
      <c r="SFG123" s="208"/>
      <c r="SFH123" s="208"/>
      <c r="SFI123" s="208"/>
      <c r="SFJ123" s="208"/>
      <c r="SFK123" s="208"/>
      <c r="SFL123" s="208"/>
      <c r="SFM123" s="208"/>
      <c r="SFN123" s="208"/>
      <c r="SFO123" s="208"/>
      <c r="SFP123" s="208"/>
      <c r="SFQ123" s="208"/>
      <c r="SFR123" s="208"/>
      <c r="SFS123" s="208"/>
      <c r="SFT123" s="208"/>
      <c r="SFU123" s="208"/>
      <c r="SFV123" s="208"/>
      <c r="SFW123" s="208"/>
      <c r="SFX123" s="208"/>
      <c r="SFY123" s="208"/>
      <c r="SFZ123" s="208"/>
      <c r="SGA123" s="208"/>
      <c r="SGB123" s="208"/>
      <c r="SGC123" s="208"/>
      <c r="SGD123" s="208"/>
      <c r="SGE123" s="208"/>
      <c r="SGF123" s="208"/>
      <c r="SGG123" s="208"/>
      <c r="SGH123" s="208"/>
      <c r="SGI123" s="208"/>
      <c r="SGJ123" s="208"/>
      <c r="SGK123" s="208"/>
      <c r="SGL123" s="208"/>
      <c r="SGM123" s="208"/>
      <c r="SGN123" s="208"/>
      <c r="SGO123" s="208"/>
      <c r="SGP123" s="208"/>
      <c r="SGQ123" s="208"/>
      <c r="SGR123" s="208"/>
      <c r="SGS123" s="208"/>
      <c r="SGT123" s="208"/>
      <c r="SGU123" s="208"/>
      <c r="SGV123" s="208"/>
      <c r="SGW123" s="208"/>
      <c r="SGX123" s="208"/>
      <c r="SGY123" s="208"/>
      <c r="SGZ123" s="208"/>
      <c r="SHA123" s="208"/>
      <c r="SHB123" s="208"/>
      <c r="SHC123" s="208"/>
      <c r="SHD123" s="208"/>
      <c r="SHE123" s="208"/>
      <c r="SHF123" s="208"/>
      <c r="SHG123" s="208"/>
      <c r="SHH123" s="208"/>
      <c r="SHI123" s="208"/>
      <c r="SHJ123" s="208"/>
      <c r="SHK123" s="208"/>
      <c r="SHL123" s="208"/>
      <c r="SHM123" s="208"/>
      <c r="SHN123" s="208"/>
      <c r="SHO123" s="208"/>
      <c r="SHP123" s="208"/>
      <c r="SHQ123" s="208"/>
      <c r="SHR123" s="208"/>
      <c r="SHS123" s="208"/>
      <c r="SHT123" s="208"/>
      <c r="SHU123" s="208"/>
      <c r="SHV123" s="208"/>
      <c r="SHW123" s="208"/>
      <c r="SHX123" s="208"/>
      <c r="SHY123" s="208"/>
      <c r="SHZ123" s="208"/>
      <c r="SIA123" s="208"/>
      <c r="SIB123" s="208"/>
      <c r="SIC123" s="208"/>
      <c r="SID123" s="208"/>
      <c r="SIE123" s="208"/>
      <c r="SIF123" s="208"/>
      <c r="SIG123" s="208"/>
      <c r="SIH123" s="208"/>
      <c r="SII123" s="208"/>
      <c r="SIJ123" s="208"/>
      <c r="SIK123" s="208"/>
      <c r="SIL123" s="208"/>
      <c r="SIM123" s="208"/>
      <c r="SIN123" s="208"/>
      <c r="SIO123" s="208"/>
      <c r="SIP123" s="208"/>
      <c r="SIQ123" s="208"/>
      <c r="SIR123" s="208"/>
      <c r="SIS123" s="208"/>
      <c r="SIT123" s="208"/>
      <c r="SIU123" s="208"/>
      <c r="SIV123" s="208"/>
      <c r="SIW123" s="208"/>
      <c r="SIX123" s="208"/>
      <c r="SIY123" s="208"/>
      <c r="SIZ123" s="208"/>
      <c r="SJA123" s="208"/>
      <c r="SJB123" s="208"/>
      <c r="SJC123" s="208"/>
      <c r="SJD123" s="208"/>
      <c r="SJE123" s="208"/>
      <c r="SJF123" s="208"/>
      <c r="SJG123" s="208"/>
      <c r="SJH123" s="208"/>
      <c r="SJI123" s="208"/>
      <c r="SJJ123" s="208"/>
      <c r="SJK123" s="208"/>
      <c r="SJL123" s="208"/>
      <c r="SJM123" s="208"/>
      <c r="SJN123" s="208"/>
      <c r="SJO123" s="208"/>
      <c r="SJP123" s="208"/>
      <c r="SJQ123" s="208"/>
      <c r="SJR123" s="208"/>
      <c r="SJS123" s="208"/>
      <c r="SJT123" s="208"/>
      <c r="SJU123" s="208"/>
      <c r="SJV123" s="208"/>
      <c r="SJW123" s="208"/>
      <c r="SJX123" s="208"/>
      <c r="SJY123" s="208"/>
      <c r="SJZ123" s="208"/>
      <c r="SKA123" s="208"/>
      <c r="SKB123" s="208"/>
      <c r="SKC123" s="208"/>
      <c r="SKD123" s="208"/>
      <c r="SKE123" s="208"/>
      <c r="SKF123" s="208"/>
      <c r="SKG123" s="208"/>
      <c r="SKH123" s="208"/>
      <c r="SKI123" s="208"/>
      <c r="SKJ123" s="208"/>
      <c r="SKK123" s="208"/>
      <c r="SKL123" s="208"/>
      <c r="SKM123" s="208"/>
      <c r="SKN123" s="208"/>
      <c r="SKO123" s="208"/>
      <c r="SKP123" s="208"/>
      <c r="SKQ123" s="208"/>
      <c r="SKR123" s="208"/>
      <c r="SKS123" s="208"/>
      <c r="SKT123" s="208"/>
      <c r="SKU123" s="208"/>
      <c r="SKV123" s="208"/>
      <c r="SKW123" s="208"/>
      <c r="SKX123" s="208"/>
      <c r="SKY123" s="208"/>
      <c r="SKZ123" s="208"/>
      <c r="SLA123" s="208"/>
      <c r="SLB123" s="208"/>
      <c r="SLC123" s="208"/>
      <c r="SLD123" s="208"/>
      <c r="SLE123" s="208"/>
      <c r="SLF123" s="208"/>
      <c r="SLG123" s="208"/>
      <c r="SLH123" s="208"/>
      <c r="SLI123" s="208"/>
      <c r="SLJ123" s="208"/>
      <c r="SLK123" s="208"/>
      <c r="SLL123" s="208"/>
      <c r="SLM123" s="208"/>
      <c r="SLN123" s="208"/>
      <c r="SLO123" s="208"/>
      <c r="SLP123" s="208"/>
      <c r="SLQ123" s="208"/>
      <c r="SLR123" s="208"/>
      <c r="SLS123" s="208"/>
      <c r="SLT123" s="208"/>
      <c r="SLU123" s="208"/>
      <c r="SLV123" s="208"/>
      <c r="SLW123" s="208"/>
      <c r="SLX123" s="208"/>
      <c r="SLY123" s="208"/>
      <c r="SLZ123" s="208"/>
      <c r="SMA123" s="208"/>
      <c r="SMB123" s="208"/>
      <c r="SMC123" s="208"/>
      <c r="SMD123" s="208"/>
      <c r="SME123" s="208"/>
      <c r="SMF123" s="208"/>
      <c r="SMG123" s="208"/>
      <c r="SMH123" s="208"/>
      <c r="SMI123" s="208"/>
      <c r="SMJ123" s="208"/>
      <c r="SMK123" s="208"/>
      <c r="SML123" s="208"/>
      <c r="SMM123" s="208"/>
      <c r="SMN123" s="208"/>
      <c r="SMO123" s="208"/>
      <c r="SMP123" s="208"/>
      <c r="SMQ123" s="208"/>
      <c r="SMR123" s="208"/>
      <c r="SMS123" s="208"/>
      <c r="SMT123" s="208"/>
      <c r="SMU123" s="208"/>
      <c r="SMV123" s="208"/>
      <c r="SMW123" s="208"/>
      <c r="SMX123" s="208"/>
      <c r="SMY123" s="208"/>
      <c r="SMZ123" s="208"/>
      <c r="SNA123" s="208"/>
      <c r="SNB123" s="208"/>
      <c r="SNC123" s="208"/>
      <c r="SND123" s="208"/>
      <c r="SNE123" s="208"/>
      <c r="SNF123" s="208"/>
      <c r="SNG123" s="208"/>
      <c r="SNH123" s="208"/>
      <c r="SNI123" s="208"/>
      <c r="SNJ123" s="208"/>
      <c r="SNK123" s="208"/>
      <c r="SNL123" s="208"/>
      <c r="SNM123" s="208"/>
      <c r="SNN123" s="208"/>
      <c r="SNO123" s="208"/>
      <c r="SNP123" s="208"/>
      <c r="SNQ123" s="208"/>
      <c r="SNR123" s="208"/>
      <c r="SNS123" s="208"/>
      <c r="SNT123" s="208"/>
      <c r="SNU123" s="208"/>
      <c r="SNV123" s="208"/>
      <c r="SNW123" s="208"/>
      <c r="SNX123" s="208"/>
      <c r="SNY123" s="208"/>
      <c r="SNZ123" s="208"/>
      <c r="SOA123" s="208"/>
      <c r="SOB123" s="208"/>
      <c r="SOC123" s="208"/>
      <c r="SOD123" s="208"/>
      <c r="SOE123" s="208"/>
      <c r="SOF123" s="208"/>
      <c r="SOG123" s="208"/>
      <c r="SOH123" s="208"/>
      <c r="SOI123" s="208"/>
      <c r="SOJ123" s="208"/>
      <c r="SOK123" s="208"/>
      <c r="SOL123" s="208"/>
      <c r="SOM123" s="208"/>
      <c r="SON123" s="208"/>
      <c r="SOO123" s="208"/>
      <c r="SOP123" s="208"/>
      <c r="SOQ123" s="208"/>
      <c r="SOR123" s="208"/>
      <c r="SOS123" s="208"/>
      <c r="SOT123" s="208"/>
      <c r="SOU123" s="208"/>
      <c r="SOV123" s="208"/>
      <c r="SOW123" s="208"/>
      <c r="SOX123" s="208"/>
      <c r="SOY123" s="208"/>
      <c r="SOZ123" s="208"/>
      <c r="SPA123" s="208"/>
      <c r="SPB123" s="208"/>
      <c r="SPC123" s="208"/>
      <c r="SPD123" s="208"/>
      <c r="SPE123" s="208"/>
      <c r="SPF123" s="208"/>
      <c r="SPG123" s="208"/>
      <c r="SPH123" s="208"/>
      <c r="SPI123" s="208"/>
      <c r="SPJ123" s="208"/>
      <c r="SPK123" s="208"/>
      <c r="SPL123" s="208"/>
      <c r="SPM123" s="208"/>
      <c r="SPN123" s="208"/>
      <c r="SPO123" s="208"/>
      <c r="SPP123" s="208"/>
      <c r="SPQ123" s="208"/>
      <c r="SPR123" s="208"/>
      <c r="SPS123" s="208"/>
      <c r="SPT123" s="208"/>
      <c r="SPU123" s="208"/>
      <c r="SPV123" s="208"/>
      <c r="SPW123" s="208"/>
      <c r="SPX123" s="208"/>
      <c r="SPY123" s="208"/>
      <c r="SPZ123" s="208"/>
      <c r="SQA123" s="208"/>
      <c r="SQB123" s="208"/>
      <c r="SQC123" s="208"/>
      <c r="SQD123" s="208"/>
      <c r="SQE123" s="208"/>
      <c r="SQF123" s="208"/>
      <c r="SQG123" s="208"/>
      <c r="SQH123" s="208"/>
      <c r="SQI123" s="208"/>
      <c r="SQJ123" s="208"/>
      <c r="SQK123" s="208"/>
      <c r="SQL123" s="208"/>
      <c r="SQM123" s="208"/>
      <c r="SQN123" s="208"/>
      <c r="SQO123" s="208"/>
      <c r="SQP123" s="208"/>
      <c r="SQQ123" s="208"/>
      <c r="SQR123" s="208"/>
      <c r="SQS123" s="208"/>
      <c r="SQT123" s="208"/>
      <c r="SQU123" s="208"/>
      <c r="SQV123" s="208"/>
      <c r="SQW123" s="208"/>
      <c r="SQX123" s="208"/>
      <c r="SQY123" s="208"/>
      <c r="SQZ123" s="208"/>
      <c r="SRA123" s="208"/>
      <c r="SRB123" s="208"/>
      <c r="SRC123" s="208"/>
      <c r="SRD123" s="208"/>
      <c r="SRE123" s="208"/>
      <c r="SRF123" s="208"/>
      <c r="SRG123" s="208"/>
      <c r="SRH123" s="208"/>
      <c r="SRI123" s="208"/>
      <c r="SRJ123" s="208"/>
      <c r="SRK123" s="208"/>
      <c r="SRL123" s="208"/>
      <c r="SRM123" s="208"/>
      <c r="SRN123" s="208"/>
      <c r="SRO123" s="208"/>
      <c r="SRP123" s="208"/>
      <c r="SRQ123" s="208"/>
      <c r="SRR123" s="208"/>
      <c r="SRS123" s="208"/>
      <c r="SRT123" s="208"/>
      <c r="SRU123" s="208"/>
      <c r="SRV123" s="208"/>
      <c r="SRW123" s="208"/>
      <c r="SRX123" s="208"/>
      <c r="SRY123" s="208"/>
      <c r="SRZ123" s="208"/>
      <c r="SSA123" s="208"/>
      <c r="SSB123" s="208"/>
      <c r="SSC123" s="208"/>
      <c r="SSD123" s="208"/>
      <c r="SSE123" s="208"/>
      <c r="SSF123" s="208"/>
      <c r="SSG123" s="208"/>
      <c r="SSH123" s="208"/>
      <c r="SSI123" s="208"/>
      <c r="SSJ123" s="208"/>
      <c r="SSK123" s="208"/>
      <c r="SSL123" s="208"/>
      <c r="SSM123" s="208"/>
      <c r="SSN123" s="208"/>
      <c r="SSO123" s="208"/>
      <c r="SSP123" s="208"/>
      <c r="SSQ123" s="208"/>
      <c r="SSR123" s="208"/>
      <c r="SSS123" s="208"/>
      <c r="SST123" s="208"/>
      <c r="SSU123" s="208"/>
      <c r="SSV123" s="208"/>
      <c r="SSW123" s="208"/>
      <c r="SSX123" s="208"/>
      <c r="SSY123" s="208"/>
      <c r="SSZ123" s="208"/>
      <c r="STA123" s="208"/>
      <c r="STB123" s="208"/>
      <c r="STC123" s="208"/>
      <c r="STD123" s="208"/>
      <c r="STE123" s="208"/>
      <c r="STF123" s="208"/>
      <c r="STG123" s="208"/>
      <c r="STH123" s="208"/>
      <c r="STI123" s="208"/>
      <c r="STJ123" s="208"/>
      <c r="STK123" s="208"/>
      <c r="STL123" s="208"/>
      <c r="STM123" s="208"/>
      <c r="STN123" s="208"/>
      <c r="STO123" s="208"/>
      <c r="STP123" s="208"/>
      <c r="STQ123" s="208"/>
      <c r="STR123" s="208"/>
      <c r="STS123" s="208"/>
      <c r="STT123" s="208"/>
      <c r="STU123" s="208"/>
      <c r="STV123" s="208"/>
      <c r="STW123" s="208"/>
      <c r="STX123" s="208"/>
      <c r="STY123" s="208"/>
      <c r="STZ123" s="208"/>
      <c r="SUA123" s="208"/>
      <c r="SUB123" s="208"/>
      <c r="SUC123" s="208"/>
      <c r="SUD123" s="208"/>
      <c r="SUE123" s="208"/>
      <c r="SUF123" s="208"/>
      <c r="SUG123" s="208"/>
      <c r="SUH123" s="208"/>
      <c r="SUI123" s="208"/>
      <c r="SUJ123" s="208"/>
      <c r="SUK123" s="208"/>
      <c r="SUL123" s="208"/>
      <c r="SUM123" s="208"/>
      <c r="SUN123" s="208"/>
      <c r="SUO123" s="208"/>
      <c r="SUP123" s="208"/>
      <c r="SUQ123" s="208"/>
      <c r="SUR123" s="208"/>
      <c r="SUS123" s="208"/>
      <c r="SUT123" s="208"/>
      <c r="SUU123" s="208"/>
      <c r="SUV123" s="208"/>
      <c r="SUW123" s="208"/>
      <c r="SUX123" s="208"/>
      <c r="SUY123" s="208"/>
      <c r="SUZ123" s="208"/>
      <c r="SVA123" s="208"/>
      <c r="SVB123" s="208"/>
      <c r="SVC123" s="208"/>
      <c r="SVD123" s="208"/>
      <c r="SVE123" s="208"/>
      <c r="SVF123" s="208"/>
      <c r="SVG123" s="208"/>
      <c r="SVH123" s="208"/>
      <c r="SVI123" s="208"/>
      <c r="SVJ123" s="208"/>
      <c r="SVK123" s="208"/>
      <c r="SVL123" s="208"/>
      <c r="SVM123" s="208"/>
      <c r="SVN123" s="208"/>
      <c r="SVO123" s="208"/>
      <c r="SVP123" s="208"/>
      <c r="SVQ123" s="208"/>
      <c r="SVR123" s="208"/>
      <c r="SVS123" s="208"/>
      <c r="SVT123" s="208"/>
      <c r="SVU123" s="208"/>
      <c r="SVV123" s="208"/>
      <c r="SVW123" s="208"/>
      <c r="SVX123" s="208"/>
      <c r="SVY123" s="208"/>
      <c r="SVZ123" s="208"/>
      <c r="SWA123" s="208"/>
      <c r="SWB123" s="208"/>
      <c r="SWC123" s="208"/>
      <c r="SWD123" s="208"/>
      <c r="SWE123" s="208"/>
      <c r="SWF123" s="208"/>
      <c r="SWG123" s="208"/>
      <c r="SWH123" s="208"/>
      <c r="SWI123" s="208"/>
      <c r="SWJ123" s="208"/>
      <c r="SWK123" s="208"/>
      <c r="SWL123" s="208"/>
      <c r="SWM123" s="208"/>
      <c r="SWN123" s="208"/>
      <c r="SWO123" s="208"/>
      <c r="SWP123" s="208"/>
      <c r="SWQ123" s="208"/>
      <c r="SWR123" s="208"/>
      <c r="SWS123" s="208"/>
      <c r="SWT123" s="208"/>
      <c r="SWU123" s="208"/>
      <c r="SWV123" s="208"/>
      <c r="SWW123" s="208"/>
      <c r="SWX123" s="208"/>
      <c r="SWY123" s="208"/>
      <c r="SWZ123" s="208"/>
      <c r="SXA123" s="208"/>
      <c r="SXB123" s="208"/>
      <c r="SXC123" s="208"/>
      <c r="SXD123" s="208"/>
      <c r="SXE123" s="208"/>
      <c r="SXF123" s="208"/>
      <c r="SXG123" s="208"/>
      <c r="SXH123" s="208"/>
      <c r="SXI123" s="208"/>
      <c r="SXJ123" s="208"/>
      <c r="SXK123" s="208"/>
      <c r="SXL123" s="208"/>
      <c r="SXM123" s="208"/>
      <c r="SXN123" s="208"/>
      <c r="SXO123" s="208"/>
      <c r="SXP123" s="208"/>
      <c r="SXQ123" s="208"/>
      <c r="SXR123" s="208"/>
      <c r="SXS123" s="208"/>
      <c r="SXT123" s="208"/>
      <c r="SXU123" s="208"/>
      <c r="SXV123" s="208"/>
      <c r="SXW123" s="208"/>
      <c r="SXX123" s="208"/>
      <c r="SXY123" s="208"/>
      <c r="SXZ123" s="208"/>
      <c r="SYA123" s="208"/>
      <c r="SYB123" s="208"/>
      <c r="SYC123" s="208"/>
      <c r="SYD123" s="208"/>
      <c r="SYE123" s="208"/>
      <c r="SYF123" s="208"/>
      <c r="SYG123" s="208"/>
      <c r="SYH123" s="208"/>
      <c r="SYI123" s="208"/>
      <c r="SYJ123" s="208"/>
      <c r="SYK123" s="208"/>
      <c r="SYL123" s="208"/>
      <c r="SYM123" s="208"/>
      <c r="SYN123" s="208"/>
      <c r="SYO123" s="208"/>
      <c r="SYP123" s="208"/>
      <c r="SYQ123" s="208"/>
      <c r="SYR123" s="208"/>
      <c r="SYS123" s="208"/>
      <c r="SYT123" s="208"/>
      <c r="SYU123" s="208"/>
      <c r="SYV123" s="208"/>
      <c r="SYW123" s="208"/>
      <c r="SYX123" s="208"/>
      <c r="SYY123" s="208"/>
      <c r="SYZ123" s="208"/>
      <c r="SZA123" s="208"/>
      <c r="SZB123" s="208"/>
      <c r="SZC123" s="208"/>
      <c r="SZD123" s="208"/>
      <c r="SZE123" s="208"/>
      <c r="SZF123" s="208"/>
      <c r="SZG123" s="208"/>
      <c r="SZH123" s="208"/>
      <c r="SZI123" s="208"/>
      <c r="SZJ123" s="208"/>
      <c r="SZK123" s="208"/>
      <c r="SZL123" s="208"/>
      <c r="SZM123" s="208"/>
      <c r="SZN123" s="208"/>
      <c r="SZO123" s="208"/>
      <c r="SZP123" s="208"/>
      <c r="SZQ123" s="208"/>
      <c r="SZR123" s="208"/>
      <c r="SZS123" s="208"/>
      <c r="SZT123" s="208"/>
      <c r="SZU123" s="208"/>
      <c r="SZV123" s="208"/>
      <c r="SZW123" s="208"/>
      <c r="SZX123" s="208"/>
      <c r="SZY123" s="208"/>
      <c r="SZZ123" s="208"/>
      <c r="TAA123" s="208"/>
      <c r="TAB123" s="208"/>
      <c r="TAC123" s="208"/>
      <c r="TAD123" s="208"/>
      <c r="TAE123" s="208"/>
      <c r="TAF123" s="208"/>
      <c r="TAG123" s="208"/>
      <c r="TAH123" s="208"/>
      <c r="TAI123" s="208"/>
      <c r="TAJ123" s="208"/>
      <c r="TAK123" s="208"/>
      <c r="TAL123" s="208"/>
      <c r="TAM123" s="208"/>
      <c r="TAN123" s="208"/>
      <c r="TAO123" s="208"/>
      <c r="TAP123" s="208"/>
      <c r="TAQ123" s="208"/>
      <c r="TAR123" s="208"/>
      <c r="TAS123" s="208"/>
      <c r="TAT123" s="208"/>
      <c r="TAU123" s="208"/>
      <c r="TAV123" s="208"/>
      <c r="TAW123" s="208"/>
      <c r="TAX123" s="208"/>
      <c r="TAY123" s="208"/>
      <c r="TAZ123" s="208"/>
      <c r="TBA123" s="208"/>
      <c r="TBB123" s="208"/>
      <c r="TBC123" s="208"/>
      <c r="TBD123" s="208"/>
      <c r="TBE123" s="208"/>
      <c r="TBF123" s="208"/>
      <c r="TBG123" s="208"/>
      <c r="TBH123" s="208"/>
      <c r="TBI123" s="208"/>
      <c r="TBJ123" s="208"/>
      <c r="TBK123" s="208"/>
      <c r="TBL123" s="208"/>
      <c r="TBM123" s="208"/>
      <c r="TBN123" s="208"/>
      <c r="TBO123" s="208"/>
      <c r="TBP123" s="208"/>
      <c r="TBQ123" s="208"/>
      <c r="TBR123" s="208"/>
      <c r="TBS123" s="208"/>
      <c r="TBT123" s="208"/>
      <c r="TBU123" s="208"/>
      <c r="TBV123" s="208"/>
      <c r="TBW123" s="208"/>
      <c r="TBX123" s="208"/>
      <c r="TBY123" s="208"/>
      <c r="TBZ123" s="208"/>
      <c r="TCA123" s="208"/>
      <c r="TCB123" s="208"/>
      <c r="TCC123" s="208"/>
      <c r="TCD123" s="208"/>
      <c r="TCE123" s="208"/>
      <c r="TCF123" s="208"/>
      <c r="TCG123" s="208"/>
      <c r="TCH123" s="208"/>
      <c r="TCI123" s="208"/>
      <c r="TCJ123" s="208"/>
      <c r="TCK123" s="208"/>
      <c r="TCL123" s="208"/>
      <c r="TCM123" s="208"/>
      <c r="TCN123" s="208"/>
      <c r="TCO123" s="208"/>
      <c r="TCP123" s="208"/>
      <c r="TCQ123" s="208"/>
      <c r="TCR123" s="208"/>
      <c r="TCS123" s="208"/>
      <c r="TCT123" s="208"/>
      <c r="TCU123" s="208"/>
      <c r="TCV123" s="208"/>
      <c r="TCW123" s="208"/>
      <c r="TCX123" s="208"/>
      <c r="TCY123" s="208"/>
      <c r="TCZ123" s="208"/>
      <c r="TDA123" s="208"/>
      <c r="TDB123" s="208"/>
      <c r="TDC123" s="208"/>
      <c r="TDD123" s="208"/>
      <c r="TDE123" s="208"/>
      <c r="TDF123" s="208"/>
      <c r="TDG123" s="208"/>
      <c r="TDH123" s="208"/>
      <c r="TDI123" s="208"/>
      <c r="TDJ123" s="208"/>
      <c r="TDK123" s="208"/>
      <c r="TDL123" s="208"/>
      <c r="TDM123" s="208"/>
      <c r="TDN123" s="208"/>
      <c r="TDO123" s="208"/>
      <c r="TDP123" s="208"/>
      <c r="TDQ123" s="208"/>
      <c r="TDR123" s="208"/>
      <c r="TDS123" s="208"/>
      <c r="TDT123" s="208"/>
      <c r="TDU123" s="208"/>
      <c r="TDV123" s="208"/>
      <c r="TDW123" s="208"/>
      <c r="TDX123" s="208"/>
      <c r="TDY123" s="208"/>
      <c r="TDZ123" s="208"/>
      <c r="TEA123" s="208"/>
      <c r="TEB123" s="208"/>
      <c r="TEC123" s="208"/>
      <c r="TED123" s="208"/>
      <c r="TEE123" s="208"/>
      <c r="TEF123" s="208"/>
      <c r="TEG123" s="208"/>
      <c r="TEH123" s="208"/>
      <c r="TEI123" s="208"/>
      <c r="TEJ123" s="208"/>
      <c r="TEK123" s="208"/>
      <c r="TEL123" s="208"/>
      <c r="TEM123" s="208"/>
      <c r="TEN123" s="208"/>
      <c r="TEO123" s="208"/>
      <c r="TEP123" s="208"/>
      <c r="TEQ123" s="208"/>
      <c r="TER123" s="208"/>
      <c r="TES123" s="208"/>
      <c r="TET123" s="208"/>
      <c r="TEU123" s="208"/>
      <c r="TEV123" s="208"/>
      <c r="TEW123" s="208"/>
      <c r="TEX123" s="208"/>
      <c r="TEY123" s="208"/>
      <c r="TEZ123" s="208"/>
      <c r="TFA123" s="208"/>
      <c r="TFB123" s="208"/>
      <c r="TFC123" s="208"/>
      <c r="TFD123" s="208"/>
      <c r="TFE123" s="208"/>
      <c r="TFF123" s="208"/>
      <c r="TFG123" s="208"/>
      <c r="TFH123" s="208"/>
      <c r="TFI123" s="208"/>
      <c r="TFJ123" s="208"/>
      <c r="TFK123" s="208"/>
      <c r="TFL123" s="208"/>
      <c r="TFM123" s="208"/>
      <c r="TFN123" s="208"/>
      <c r="TFO123" s="208"/>
      <c r="TFP123" s="208"/>
      <c r="TFQ123" s="208"/>
      <c r="TFR123" s="208"/>
      <c r="TFS123" s="208"/>
      <c r="TFT123" s="208"/>
      <c r="TFU123" s="208"/>
      <c r="TFV123" s="208"/>
      <c r="TFW123" s="208"/>
      <c r="TFX123" s="208"/>
      <c r="TFY123" s="208"/>
      <c r="TFZ123" s="208"/>
      <c r="TGA123" s="208"/>
      <c r="TGB123" s="208"/>
      <c r="TGC123" s="208"/>
      <c r="TGD123" s="208"/>
      <c r="TGE123" s="208"/>
      <c r="TGF123" s="208"/>
      <c r="TGG123" s="208"/>
      <c r="TGH123" s="208"/>
      <c r="TGI123" s="208"/>
      <c r="TGJ123" s="208"/>
      <c r="TGK123" s="208"/>
      <c r="TGL123" s="208"/>
      <c r="TGM123" s="208"/>
      <c r="TGN123" s="208"/>
      <c r="TGO123" s="208"/>
      <c r="TGP123" s="208"/>
      <c r="TGQ123" s="208"/>
      <c r="TGR123" s="208"/>
      <c r="TGS123" s="208"/>
      <c r="TGT123" s="208"/>
      <c r="TGU123" s="208"/>
      <c r="TGV123" s="208"/>
      <c r="TGW123" s="208"/>
      <c r="TGX123" s="208"/>
      <c r="TGY123" s="208"/>
      <c r="TGZ123" s="208"/>
      <c r="THA123" s="208"/>
      <c r="THB123" s="208"/>
      <c r="THC123" s="208"/>
      <c r="THD123" s="208"/>
      <c r="THE123" s="208"/>
      <c r="THF123" s="208"/>
      <c r="THG123" s="208"/>
      <c r="THH123" s="208"/>
      <c r="THI123" s="208"/>
      <c r="THJ123" s="208"/>
      <c r="THK123" s="208"/>
      <c r="THL123" s="208"/>
      <c r="THM123" s="208"/>
      <c r="THN123" s="208"/>
      <c r="THO123" s="208"/>
      <c r="THP123" s="208"/>
      <c r="THQ123" s="208"/>
      <c r="THR123" s="208"/>
      <c r="THS123" s="208"/>
      <c r="THT123" s="208"/>
      <c r="THU123" s="208"/>
      <c r="THV123" s="208"/>
      <c r="THW123" s="208"/>
      <c r="THX123" s="208"/>
      <c r="THY123" s="208"/>
      <c r="THZ123" s="208"/>
      <c r="TIA123" s="208"/>
      <c r="TIB123" s="208"/>
      <c r="TIC123" s="208"/>
      <c r="TID123" s="208"/>
      <c r="TIE123" s="208"/>
      <c r="TIF123" s="208"/>
      <c r="TIG123" s="208"/>
      <c r="TIH123" s="208"/>
      <c r="TII123" s="208"/>
      <c r="TIJ123" s="208"/>
      <c r="TIK123" s="208"/>
      <c r="TIL123" s="208"/>
      <c r="TIM123" s="208"/>
      <c r="TIN123" s="208"/>
      <c r="TIO123" s="208"/>
      <c r="TIP123" s="208"/>
      <c r="TIQ123" s="208"/>
      <c r="TIR123" s="208"/>
      <c r="TIS123" s="208"/>
      <c r="TIT123" s="208"/>
      <c r="TIU123" s="208"/>
      <c r="TIV123" s="208"/>
      <c r="TIW123" s="208"/>
      <c r="TIX123" s="208"/>
      <c r="TIY123" s="208"/>
      <c r="TIZ123" s="208"/>
      <c r="TJA123" s="208"/>
      <c r="TJB123" s="208"/>
      <c r="TJC123" s="208"/>
      <c r="TJD123" s="208"/>
      <c r="TJE123" s="208"/>
      <c r="TJF123" s="208"/>
      <c r="TJG123" s="208"/>
      <c r="TJH123" s="208"/>
      <c r="TJI123" s="208"/>
      <c r="TJJ123" s="208"/>
      <c r="TJK123" s="208"/>
      <c r="TJL123" s="208"/>
      <c r="TJM123" s="208"/>
      <c r="TJN123" s="208"/>
      <c r="TJO123" s="208"/>
      <c r="TJP123" s="208"/>
      <c r="TJQ123" s="208"/>
      <c r="TJR123" s="208"/>
      <c r="TJS123" s="208"/>
      <c r="TJT123" s="208"/>
      <c r="TJU123" s="208"/>
      <c r="TJV123" s="208"/>
      <c r="TJW123" s="208"/>
      <c r="TJX123" s="208"/>
      <c r="TJY123" s="208"/>
      <c r="TJZ123" s="208"/>
      <c r="TKA123" s="208"/>
      <c r="TKB123" s="208"/>
      <c r="TKC123" s="208"/>
      <c r="TKD123" s="208"/>
      <c r="TKE123" s="208"/>
      <c r="TKF123" s="208"/>
      <c r="TKG123" s="208"/>
      <c r="TKH123" s="208"/>
      <c r="TKI123" s="208"/>
      <c r="TKJ123" s="208"/>
      <c r="TKK123" s="208"/>
      <c r="TKL123" s="208"/>
      <c r="TKM123" s="208"/>
      <c r="TKN123" s="208"/>
      <c r="TKO123" s="208"/>
      <c r="TKP123" s="208"/>
      <c r="TKQ123" s="208"/>
      <c r="TKR123" s="208"/>
      <c r="TKS123" s="208"/>
      <c r="TKT123" s="208"/>
      <c r="TKU123" s="208"/>
      <c r="TKV123" s="208"/>
      <c r="TKW123" s="208"/>
      <c r="TKX123" s="208"/>
      <c r="TKY123" s="208"/>
      <c r="TKZ123" s="208"/>
      <c r="TLA123" s="208"/>
      <c r="TLB123" s="208"/>
      <c r="TLC123" s="208"/>
      <c r="TLD123" s="208"/>
      <c r="TLE123" s="208"/>
      <c r="TLF123" s="208"/>
      <c r="TLG123" s="208"/>
      <c r="TLH123" s="208"/>
      <c r="TLI123" s="208"/>
      <c r="TLJ123" s="208"/>
      <c r="TLK123" s="208"/>
      <c r="TLL123" s="208"/>
      <c r="TLM123" s="208"/>
      <c r="TLN123" s="208"/>
      <c r="TLO123" s="208"/>
      <c r="TLP123" s="208"/>
      <c r="TLQ123" s="208"/>
      <c r="TLR123" s="208"/>
      <c r="TLS123" s="208"/>
      <c r="TLT123" s="208"/>
      <c r="TLU123" s="208"/>
      <c r="TLV123" s="208"/>
      <c r="TLW123" s="208"/>
      <c r="TLX123" s="208"/>
      <c r="TLY123" s="208"/>
      <c r="TLZ123" s="208"/>
      <c r="TMA123" s="208"/>
      <c r="TMB123" s="208"/>
      <c r="TMC123" s="208"/>
      <c r="TMD123" s="208"/>
      <c r="TME123" s="208"/>
      <c r="TMF123" s="208"/>
      <c r="TMG123" s="208"/>
      <c r="TMH123" s="208"/>
      <c r="TMI123" s="208"/>
      <c r="TMJ123" s="208"/>
      <c r="TMK123" s="208"/>
      <c r="TML123" s="208"/>
      <c r="TMM123" s="208"/>
      <c r="TMN123" s="208"/>
      <c r="TMO123" s="208"/>
      <c r="TMP123" s="208"/>
      <c r="TMQ123" s="208"/>
      <c r="TMR123" s="208"/>
      <c r="TMS123" s="208"/>
      <c r="TMT123" s="208"/>
      <c r="TMU123" s="208"/>
      <c r="TMV123" s="208"/>
      <c r="TMW123" s="208"/>
      <c r="TMX123" s="208"/>
      <c r="TMY123" s="208"/>
      <c r="TMZ123" s="208"/>
      <c r="TNA123" s="208"/>
      <c r="TNB123" s="208"/>
      <c r="TNC123" s="208"/>
      <c r="TND123" s="208"/>
      <c r="TNE123" s="208"/>
      <c r="TNF123" s="208"/>
      <c r="TNG123" s="208"/>
      <c r="TNH123" s="208"/>
      <c r="TNI123" s="208"/>
      <c r="TNJ123" s="208"/>
      <c r="TNK123" s="208"/>
      <c r="TNL123" s="208"/>
      <c r="TNM123" s="208"/>
      <c r="TNN123" s="208"/>
      <c r="TNO123" s="208"/>
      <c r="TNP123" s="208"/>
      <c r="TNQ123" s="208"/>
      <c r="TNR123" s="208"/>
      <c r="TNS123" s="208"/>
      <c r="TNT123" s="208"/>
      <c r="TNU123" s="208"/>
      <c r="TNV123" s="208"/>
      <c r="TNW123" s="208"/>
      <c r="TNX123" s="208"/>
      <c r="TNY123" s="208"/>
      <c r="TNZ123" s="208"/>
      <c r="TOA123" s="208"/>
      <c r="TOB123" s="208"/>
      <c r="TOC123" s="208"/>
      <c r="TOD123" s="208"/>
      <c r="TOE123" s="208"/>
      <c r="TOF123" s="208"/>
      <c r="TOG123" s="208"/>
      <c r="TOH123" s="208"/>
      <c r="TOI123" s="208"/>
      <c r="TOJ123" s="208"/>
      <c r="TOK123" s="208"/>
      <c r="TOL123" s="208"/>
      <c r="TOM123" s="208"/>
      <c r="TON123" s="208"/>
      <c r="TOO123" s="208"/>
      <c r="TOP123" s="208"/>
      <c r="TOQ123" s="208"/>
      <c r="TOR123" s="208"/>
      <c r="TOS123" s="208"/>
      <c r="TOT123" s="208"/>
      <c r="TOU123" s="208"/>
      <c r="TOV123" s="208"/>
      <c r="TOW123" s="208"/>
      <c r="TOX123" s="208"/>
      <c r="TOY123" s="208"/>
      <c r="TOZ123" s="208"/>
      <c r="TPA123" s="208"/>
      <c r="TPB123" s="208"/>
      <c r="TPC123" s="208"/>
      <c r="TPD123" s="208"/>
      <c r="TPE123" s="208"/>
      <c r="TPF123" s="208"/>
      <c r="TPG123" s="208"/>
      <c r="TPH123" s="208"/>
      <c r="TPI123" s="208"/>
      <c r="TPJ123" s="208"/>
      <c r="TPK123" s="208"/>
      <c r="TPL123" s="208"/>
      <c r="TPM123" s="208"/>
      <c r="TPN123" s="208"/>
      <c r="TPO123" s="208"/>
      <c r="TPP123" s="208"/>
      <c r="TPQ123" s="208"/>
      <c r="TPR123" s="208"/>
      <c r="TPS123" s="208"/>
      <c r="TPT123" s="208"/>
      <c r="TPU123" s="208"/>
      <c r="TPV123" s="208"/>
      <c r="TPW123" s="208"/>
      <c r="TPX123" s="208"/>
      <c r="TPY123" s="208"/>
      <c r="TPZ123" s="208"/>
      <c r="TQA123" s="208"/>
      <c r="TQB123" s="208"/>
      <c r="TQC123" s="208"/>
      <c r="TQD123" s="208"/>
      <c r="TQE123" s="208"/>
      <c r="TQF123" s="208"/>
      <c r="TQG123" s="208"/>
      <c r="TQH123" s="208"/>
      <c r="TQI123" s="208"/>
      <c r="TQJ123" s="208"/>
      <c r="TQK123" s="208"/>
      <c r="TQL123" s="208"/>
      <c r="TQM123" s="208"/>
      <c r="TQN123" s="208"/>
      <c r="TQO123" s="208"/>
      <c r="TQP123" s="208"/>
      <c r="TQQ123" s="208"/>
      <c r="TQR123" s="208"/>
      <c r="TQS123" s="208"/>
      <c r="TQT123" s="208"/>
      <c r="TQU123" s="208"/>
      <c r="TQV123" s="208"/>
      <c r="TQW123" s="208"/>
      <c r="TQX123" s="208"/>
      <c r="TQY123" s="208"/>
      <c r="TQZ123" s="208"/>
      <c r="TRA123" s="208"/>
      <c r="TRB123" s="208"/>
      <c r="TRC123" s="208"/>
      <c r="TRD123" s="208"/>
      <c r="TRE123" s="208"/>
      <c r="TRF123" s="208"/>
      <c r="TRG123" s="208"/>
      <c r="TRH123" s="208"/>
      <c r="TRI123" s="208"/>
      <c r="TRJ123" s="208"/>
      <c r="TRK123" s="208"/>
      <c r="TRL123" s="208"/>
      <c r="TRM123" s="208"/>
      <c r="TRN123" s="208"/>
      <c r="TRO123" s="208"/>
      <c r="TRP123" s="208"/>
      <c r="TRQ123" s="208"/>
      <c r="TRR123" s="208"/>
      <c r="TRS123" s="208"/>
      <c r="TRT123" s="208"/>
      <c r="TRU123" s="208"/>
      <c r="TRV123" s="208"/>
      <c r="TRW123" s="208"/>
      <c r="TRX123" s="208"/>
      <c r="TRY123" s="208"/>
      <c r="TRZ123" s="208"/>
      <c r="TSA123" s="208"/>
      <c r="TSB123" s="208"/>
      <c r="TSC123" s="208"/>
      <c r="TSD123" s="208"/>
      <c r="TSE123" s="208"/>
      <c r="TSF123" s="208"/>
      <c r="TSG123" s="208"/>
      <c r="TSH123" s="208"/>
      <c r="TSI123" s="208"/>
      <c r="TSJ123" s="208"/>
      <c r="TSK123" s="208"/>
      <c r="TSL123" s="208"/>
      <c r="TSM123" s="208"/>
      <c r="TSN123" s="208"/>
      <c r="TSO123" s="208"/>
      <c r="TSP123" s="208"/>
      <c r="TSQ123" s="208"/>
      <c r="TSR123" s="208"/>
      <c r="TSS123" s="208"/>
      <c r="TST123" s="208"/>
      <c r="TSU123" s="208"/>
      <c r="TSV123" s="208"/>
      <c r="TSW123" s="208"/>
      <c r="TSX123" s="208"/>
      <c r="TSY123" s="208"/>
      <c r="TSZ123" s="208"/>
      <c r="TTA123" s="208"/>
      <c r="TTB123" s="208"/>
      <c r="TTC123" s="208"/>
      <c r="TTD123" s="208"/>
      <c r="TTE123" s="208"/>
      <c r="TTF123" s="208"/>
      <c r="TTG123" s="208"/>
      <c r="TTH123" s="208"/>
      <c r="TTI123" s="208"/>
      <c r="TTJ123" s="208"/>
      <c r="TTK123" s="208"/>
      <c r="TTL123" s="208"/>
      <c r="TTM123" s="208"/>
      <c r="TTN123" s="208"/>
      <c r="TTO123" s="208"/>
      <c r="TTP123" s="208"/>
      <c r="TTQ123" s="208"/>
      <c r="TTR123" s="208"/>
      <c r="TTS123" s="208"/>
      <c r="TTT123" s="208"/>
      <c r="TTU123" s="208"/>
      <c r="TTV123" s="208"/>
      <c r="TTW123" s="208"/>
      <c r="TTX123" s="208"/>
      <c r="TTY123" s="208"/>
      <c r="TTZ123" s="208"/>
      <c r="TUA123" s="208"/>
      <c r="TUB123" s="208"/>
      <c r="TUC123" s="208"/>
      <c r="TUD123" s="208"/>
      <c r="TUE123" s="208"/>
      <c r="TUF123" s="208"/>
      <c r="TUG123" s="208"/>
      <c r="TUH123" s="208"/>
      <c r="TUI123" s="208"/>
      <c r="TUJ123" s="208"/>
      <c r="TUK123" s="208"/>
      <c r="TUL123" s="208"/>
      <c r="TUM123" s="208"/>
      <c r="TUN123" s="208"/>
      <c r="TUO123" s="208"/>
      <c r="TUP123" s="208"/>
      <c r="TUQ123" s="208"/>
      <c r="TUR123" s="208"/>
      <c r="TUS123" s="208"/>
      <c r="TUT123" s="208"/>
      <c r="TUU123" s="208"/>
      <c r="TUV123" s="208"/>
      <c r="TUW123" s="208"/>
      <c r="TUX123" s="208"/>
      <c r="TUY123" s="208"/>
      <c r="TUZ123" s="208"/>
      <c r="TVA123" s="208"/>
      <c r="TVB123" s="208"/>
      <c r="TVC123" s="208"/>
      <c r="TVD123" s="208"/>
      <c r="TVE123" s="208"/>
      <c r="TVF123" s="208"/>
      <c r="TVG123" s="208"/>
      <c r="TVH123" s="208"/>
      <c r="TVI123" s="208"/>
      <c r="TVJ123" s="208"/>
      <c r="TVK123" s="208"/>
      <c r="TVL123" s="208"/>
      <c r="TVM123" s="208"/>
      <c r="TVN123" s="208"/>
      <c r="TVO123" s="208"/>
      <c r="TVP123" s="208"/>
      <c r="TVQ123" s="208"/>
      <c r="TVR123" s="208"/>
      <c r="TVS123" s="208"/>
      <c r="TVT123" s="208"/>
      <c r="TVU123" s="208"/>
      <c r="TVV123" s="208"/>
      <c r="TVW123" s="208"/>
      <c r="TVX123" s="208"/>
      <c r="TVY123" s="208"/>
      <c r="TVZ123" s="208"/>
      <c r="TWA123" s="208"/>
      <c r="TWB123" s="208"/>
      <c r="TWC123" s="208"/>
      <c r="TWD123" s="208"/>
      <c r="TWE123" s="208"/>
      <c r="TWF123" s="208"/>
      <c r="TWG123" s="208"/>
      <c r="TWH123" s="208"/>
      <c r="TWI123" s="208"/>
      <c r="TWJ123" s="208"/>
      <c r="TWK123" s="208"/>
      <c r="TWL123" s="208"/>
      <c r="TWM123" s="208"/>
      <c r="TWN123" s="208"/>
      <c r="TWO123" s="208"/>
      <c r="TWP123" s="208"/>
      <c r="TWQ123" s="208"/>
      <c r="TWR123" s="208"/>
      <c r="TWS123" s="208"/>
      <c r="TWT123" s="208"/>
      <c r="TWU123" s="208"/>
      <c r="TWV123" s="208"/>
      <c r="TWW123" s="208"/>
      <c r="TWX123" s="208"/>
      <c r="TWY123" s="208"/>
      <c r="TWZ123" s="208"/>
      <c r="TXA123" s="208"/>
      <c r="TXB123" s="208"/>
      <c r="TXC123" s="208"/>
      <c r="TXD123" s="208"/>
      <c r="TXE123" s="208"/>
      <c r="TXF123" s="208"/>
      <c r="TXG123" s="208"/>
      <c r="TXH123" s="208"/>
      <c r="TXI123" s="208"/>
      <c r="TXJ123" s="208"/>
      <c r="TXK123" s="208"/>
      <c r="TXL123" s="208"/>
      <c r="TXM123" s="208"/>
      <c r="TXN123" s="208"/>
      <c r="TXO123" s="208"/>
      <c r="TXP123" s="208"/>
      <c r="TXQ123" s="208"/>
      <c r="TXR123" s="208"/>
      <c r="TXS123" s="208"/>
      <c r="TXT123" s="208"/>
      <c r="TXU123" s="208"/>
      <c r="TXV123" s="208"/>
      <c r="TXW123" s="208"/>
      <c r="TXX123" s="208"/>
      <c r="TXY123" s="208"/>
      <c r="TXZ123" s="208"/>
      <c r="TYA123" s="208"/>
      <c r="TYB123" s="208"/>
      <c r="TYC123" s="208"/>
      <c r="TYD123" s="208"/>
      <c r="TYE123" s="208"/>
      <c r="TYF123" s="208"/>
      <c r="TYG123" s="208"/>
      <c r="TYH123" s="208"/>
      <c r="TYI123" s="208"/>
      <c r="TYJ123" s="208"/>
      <c r="TYK123" s="208"/>
      <c r="TYL123" s="208"/>
      <c r="TYM123" s="208"/>
      <c r="TYN123" s="208"/>
      <c r="TYO123" s="208"/>
      <c r="TYP123" s="208"/>
      <c r="TYQ123" s="208"/>
      <c r="TYR123" s="208"/>
      <c r="TYS123" s="208"/>
      <c r="TYT123" s="208"/>
      <c r="TYU123" s="208"/>
      <c r="TYV123" s="208"/>
      <c r="TYW123" s="208"/>
      <c r="TYX123" s="208"/>
      <c r="TYY123" s="208"/>
      <c r="TYZ123" s="208"/>
      <c r="TZA123" s="208"/>
      <c r="TZB123" s="208"/>
      <c r="TZC123" s="208"/>
      <c r="TZD123" s="208"/>
      <c r="TZE123" s="208"/>
      <c r="TZF123" s="208"/>
      <c r="TZG123" s="208"/>
      <c r="TZH123" s="208"/>
      <c r="TZI123" s="208"/>
      <c r="TZJ123" s="208"/>
      <c r="TZK123" s="208"/>
      <c r="TZL123" s="208"/>
      <c r="TZM123" s="208"/>
      <c r="TZN123" s="208"/>
      <c r="TZO123" s="208"/>
      <c r="TZP123" s="208"/>
      <c r="TZQ123" s="208"/>
      <c r="TZR123" s="208"/>
      <c r="TZS123" s="208"/>
      <c r="TZT123" s="208"/>
      <c r="TZU123" s="208"/>
      <c r="TZV123" s="208"/>
      <c r="TZW123" s="208"/>
      <c r="TZX123" s="208"/>
      <c r="TZY123" s="208"/>
      <c r="TZZ123" s="208"/>
      <c r="UAA123" s="208"/>
      <c r="UAB123" s="208"/>
      <c r="UAC123" s="208"/>
      <c r="UAD123" s="208"/>
      <c r="UAE123" s="208"/>
      <c r="UAF123" s="208"/>
      <c r="UAG123" s="208"/>
      <c r="UAH123" s="208"/>
      <c r="UAI123" s="208"/>
      <c r="UAJ123" s="208"/>
      <c r="UAK123" s="208"/>
      <c r="UAL123" s="208"/>
      <c r="UAM123" s="208"/>
      <c r="UAN123" s="208"/>
      <c r="UAO123" s="208"/>
      <c r="UAP123" s="208"/>
      <c r="UAQ123" s="208"/>
      <c r="UAR123" s="208"/>
      <c r="UAS123" s="208"/>
      <c r="UAT123" s="208"/>
      <c r="UAU123" s="208"/>
      <c r="UAV123" s="208"/>
      <c r="UAW123" s="208"/>
      <c r="UAX123" s="208"/>
      <c r="UAY123" s="208"/>
      <c r="UAZ123" s="208"/>
      <c r="UBA123" s="208"/>
      <c r="UBB123" s="208"/>
      <c r="UBC123" s="208"/>
      <c r="UBD123" s="208"/>
      <c r="UBE123" s="208"/>
      <c r="UBF123" s="208"/>
      <c r="UBG123" s="208"/>
      <c r="UBH123" s="208"/>
      <c r="UBI123" s="208"/>
      <c r="UBJ123" s="208"/>
      <c r="UBK123" s="208"/>
      <c r="UBL123" s="208"/>
      <c r="UBM123" s="208"/>
      <c r="UBN123" s="208"/>
      <c r="UBO123" s="208"/>
      <c r="UBP123" s="208"/>
      <c r="UBQ123" s="208"/>
      <c r="UBR123" s="208"/>
      <c r="UBS123" s="208"/>
      <c r="UBT123" s="208"/>
      <c r="UBU123" s="208"/>
      <c r="UBV123" s="208"/>
      <c r="UBW123" s="208"/>
      <c r="UBX123" s="208"/>
      <c r="UBY123" s="208"/>
      <c r="UBZ123" s="208"/>
      <c r="UCA123" s="208"/>
      <c r="UCB123" s="208"/>
      <c r="UCC123" s="208"/>
      <c r="UCD123" s="208"/>
      <c r="UCE123" s="208"/>
      <c r="UCF123" s="208"/>
      <c r="UCG123" s="208"/>
      <c r="UCH123" s="208"/>
      <c r="UCI123" s="208"/>
      <c r="UCJ123" s="208"/>
      <c r="UCK123" s="208"/>
      <c r="UCL123" s="208"/>
      <c r="UCM123" s="208"/>
      <c r="UCN123" s="208"/>
      <c r="UCO123" s="208"/>
      <c r="UCP123" s="208"/>
      <c r="UCQ123" s="208"/>
      <c r="UCR123" s="208"/>
      <c r="UCS123" s="208"/>
      <c r="UCT123" s="208"/>
      <c r="UCU123" s="208"/>
      <c r="UCV123" s="208"/>
      <c r="UCW123" s="208"/>
      <c r="UCX123" s="208"/>
      <c r="UCY123" s="208"/>
      <c r="UCZ123" s="208"/>
      <c r="UDA123" s="208"/>
      <c r="UDB123" s="208"/>
      <c r="UDC123" s="208"/>
      <c r="UDD123" s="208"/>
      <c r="UDE123" s="208"/>
      <c r="UDF123" s="208"/>
      <c r="UDG123" s="208"/>
      <c r="UDH123" s="208"/>
      <c r="UDI123" s="208"/>
      <c r="UDJ123" s="208"/>
      <c r="UDK123" s="208"/>
      <c r="UDL123" s="208"/>
      <c r="UDM123" s="208"/>
      <c r="UDN123" s="208"/>
      <c r="UDO123" s="208"/>
      <c r="UDP123" s="208"/>
      <c r="UDQ123" s="208"/>
      <c r="UDR123" s="208"/>
      <c r="UDS123" s="208"/>
      <c r="UDT123" s="208"/>
      <c r="UDU123" s="208"/>
      <c r="UDV123" s="208"/>
      <c r="UDW123" s="208"/>
      <c r="UDX123" s="208"/>
      <c r="UDY123" s="208"/>
      <c r="UDZ123" s="208"/>
      <c r="UEA123" s="208"/>
      <c r="UEB123" s="208"/>
      <c r="UEC123" s="208"/>
      <c r="UED123" s="208"/>
      <c r="UEE123" s="208"/>
      <c r="UEF123" s="208"/>
      <c r="UEG123" s="208"/>
      <c r="UEH123" s="208"/>
      <c r="UEI123" s="208"/>
      <c r="UEJ123" s="208"/>
      <c r="UEK123" s="208"/>
      <c r="UEL123" s="208"/>
      <c r="UEM123" s="208"/>
      <c r="UEN123" s="208"/>
      <c r="UEO123" s="208"/>
      <c r="UEP123" s="208"/>
      <c r="UEQ123" s="208"/>
      <c r="UER123" s="208"/>
      <c r="UES123" s="208"/>
      <c r="UET123" s="208"/>
      <c r="UEU123" s="208"/>
      <c r="UEV123" s="208"/>
      <c r="UEW123" s="208"/>
      <c r="UEX123" s="208"/>
      <c r="UEY123" s="208"/>
      <c r="UEZ123" s="208"/>
      <c r="UFA123" s="208"/>
      <c r="UFB123" s="208"/>
      <c r="UFC123" s="208"/>
      <c r="UFD123" s="208"/>
      <c r="UFE123" s="208"/>
      <c r="UFF123" s="208"/>
      <c r="UFG123" s="208"/>
      <c r="UFH123" s="208"/>
      <c r="UFI123" s="208"/>
      <c r="UFJ123" s="208"/>
      <c r="UFK123" s="208"/>
      <c r="UFL123" s="208"/>
      <c r="UFM123" s="208"/>
      <c r="UFN123" s="208"/>
      <c r="UFO123" s="208"/>
      <c r="UFP123" s="208"/>
      <c r="UFQ123" s="208"/>
      <c r="UFR123" s="208"/>
      <c r="UFS123" s="208"/>
      <c r="UFT123" s="208"/>
      <c r="UFU123" s="208"/>
      <c r="UFV123" s="208"/>
      <c r="UFW123" s="208"/>
      <c r="UFX123" s="208"/>
      <c r="UFY123" s="208"/>
      <c r="UFZ123" s="208"/>
      <c r="UGA123" s="208"/>
      <c r="UGB123" s="208"/>
      <c r="UGC123" s="208"/>
      <c r="UGD123" s="208"/>
      <c r="UGE123" s="208"/>
      <c r="UGF123" s="208"/>
      <c r="UGG123" s="208"/>
      <c r="UGH123" s="208"/>
      <c r="UGI123" s="208"/>
      <c r="UGJ123" s="208"/>
      <c r="UGK123" s="208"/>
      <c r="UGL123" s="208"/>
      <c r="UGM123" s="208"/>
      <c r="UGN123" s="208"/>
      <c r="UGO123" s="208"/>
      <c r="UGP123" s="208"/>
      <c r="UGQ123" s="208"/>
      <c r="UGR123" s="208"/>
      <c r="UGS123" s="208"/>
      <c r="UGT123" s="208"/>
      <c r="UGU123" s="208"/>
      <c r="UGV123" s="208"/>
      <c r="UGW123" s="208"/>
      <c r="UGX123" s="208"/>
      <c r="UGY123" s="208"/>
      <c r="UGZ123" s="208"/>
      <c r="UHA123" s="208"/>
      <c r="UHB123" s="208"/>
      <c r="UHC123" s="208"/>
      <c r="UHD123" s="208"/>
      <c r="UHE123" s="208"/>
      <c r="UHF123" s="208"/>
      <c r="UHG123" s="208"/>
      <c r="UHH123" s="208"/>
      <c r="UHI123" s="208"/>
      <c r="UHJ123" s="208"/>
      <c r="UHK123" s="208"/>
      <c r="UHL123" s="208"/>
      <c r="UHM123" s="208"/>
      <c r="UHN123" s="208"/>
      <c r="UHO123" s="208"/>
      <c r="UHP123" s="208"/>
      <c r="UHQ123" s="208"/>
      <c r="UHR123" s="208"/>
      <c r="UHS123" s="208"/>
      <c r="UHT123" s="208"/>
      <c r="UHU123" s="208"/>
      <c r="UHV123" s="208"/>
      <c r="UHW123" s="208"/>
      <c r="UHX123" s="208"/>
      <c r="UHY123" s="208"/>
      <c r="UHZ123" s="208"/>
      <c r="UIA123" s="208"/>
      <c r="UIB123" s="208"/>
      <c r="UIC123" s="208"/>
      <c r="UID123" s="208"/>
      <c r="UIE123" s="208"/>
      <c r="UIF123" s="208"/>
      <c r="UIG123" s="208"/>
      <c r="UIH123" s="208"/>
      <c r="UII123" s="208"/>
      <c r="UIJ123" s="208"/>
      <c r="UIK123" s="208"/>
      <c r="UIL123" s="208"/>
      <c r="UIM123" s="208"/>
      <c r="UIN123" s="208"/>
      <c r="UIO123" s="208"/>
      <c r="UIP123" s="208"/>
      <c r="UIQ123" s="208"/>
      <c r="UIR123" s="208"/>
      <c r="UIS123" s="208"/>
      <c r="UIT123" s="208"/>
      <c r="UIU123" s="208"/>
      <c r="UIV123" s="208"/>
      <c r="UIW123" s="208"/>
      <c r="UIX123" s="208"/>
      <c r="UIY123" s="208"/>
      <c r="UIZ123" s="208"/>
      <c r="UJA123" s="208"/>
      <c r="UJB123" s="208"/>
      <c r="UJC123" s="208"/>
      <c r="UJD123" s="208"/>
      <c r="UJE123" s="208"/>
      <c r="UJF123" s="208"/>
      <c r="UJG123" s="208"/>
      <c r="UJH123" s="208"/>
      <c r="UJI123" s="208"/>
      <c r="UJJ123" s="208"/>
      <c r="UJK123" s="208"/>
      <c r="UJL123" s="208"/>
      <c r="UJM123" s="208"/>
      <c r="UJN123" s="208"/>
      <c r="UJO123" s="208"/>
      <c r="UJP123" s="208"/>
      <c r="UJQ123" s="208"/>
      <c r="UJR123" s="208"/>
      <c r="UJS123" s="208"/>
      <c r="UJT123" s="208"/>
      <c r="UJU123" s="208"/>
      <c r="UJV123" s="208"/>
      <c r="UJW123" s="208"/>
      <c r="UJX123" s="208"/>
      <c r="UJY123" s="208"/>
      <c r="UJZ123" s="208"/>
      <c r="UKA123" s="208"/>
      <c r="UKB123" s="208"/>
      <c r="UKC123" s="208"/>
      <c r="UKD123" s="208"/>
      <c r="UKE123" s="208"/>
      <c r="UKF123" s="208"/>
      <c r="UKG123" s="208"/>
      <c r="UKH123" s="208"/>
      <c r="UKI123" s="208"/>
      <c r="UKJ123" s="208"/>
      <c r="UKK123" s="208"/>
      <c r="UKL123" s="208"/>
      <c r="UKM123" s="208"/>
      <c r="UKN123" s="208"/>
      <c r="UKO123" s="208"/>
      <c r="UKP123" s="208"/>
      <c r="UKQ123" s="208"/>
      <c r="UKR123" s="208"/>
      <c r="UKS123" s="208"/>
      <c r="UKT123" s="208"/>
      <c r="UKU123" s="208"/>
      <c r="UKV123" s="208"/>
      <c r="UKW123" s="208"/>
      <c r="UKX123" s="208"/>
      <c r="UKY123" s="208"/>
      <c r="UKZ123" s="208"/>
      <c r="ULA123" s="208"/>
      <c r="ULB123" s="208"/>
      <c r="ULC123" s="208"/>
      <c r="ULD123" s="208"/>
      <c r="ULE123" s="208"/>
      <c r="ULF123" s="208"/>
      <c r="ULG123" s="208"/>
      <c r="ULH123" s="208"/>
      <c r="ULI123" s="208"/>
      <c r="ULJ123" s="208"/>
      <c r="ULK123" s="208"/>
      <c r="ULL123" s="208"/>
      <c r="ULM123" s="208"/>
      <c r="ULN123" s="208"/>
      <c r="ULO123" s="208"/>
      <c r="ULP123" s="208"/>
      <c r="ULQ123" s="208"/>
      <c r="ULR123" s="208"/>
      <c r="ULS123" s="208"/>
      <c r="ULT123" s="208"/>
      <c r="ULU123" s="208"/>
      <c r="ULV123" s="208"/>
      <c r="ULW123" s="208"/>
      <c r="ULX123" s="208"/>
      <c r="ULY123" s="208"/>
      <c r="ULZ123" s="208"/>
      <c r="UMA123" s="208"/>
      <c r="UMB123" s="208"/>
      <c r="UMC123" s="208"/>
      <c r="UMD123" s="208"/>
      <c r="UME123" s="208"/>
      <c r="UMF123" s="208"/>
      <c r="UMG123" s="208"/>
      <c r="UMH123" s="208"/>
      <c r="UMI123" s="208"/>
      <c r="UMJ123" s="208"/>
      <c r="UMK123" s="208"/>
      <c r="UML123" s="208"/>
      <c r="UMM123" s="208"/>
      <c r="UMN123" s="208"/>
      <c r="UMO123" s="208"/>
      <c r="UMP123" s="208"/>
      <c r="UMQ123" s="208"/>
      <c r="UMR123" s="208"/>
      <c r="UMS123" s="208"/>
      <c r="UMT123" s="208"/>
      <c r="UMU123" s="208"/>
      <c r="UMV123" s="208"/>
      <c r="UMW123" s="208"/>
      <c r="UMX123" s="208"/>
      <c r="UMY123" s="208"/>
      <c r="UMZ123" s="208"/>
      <c r="UNA123" s="208"/>
      <c r="UNB123" s="208"/>
      <c r="UNC123" s="208"/>
      <c r="UND123" s="208"/>
      <c r="UNE123" s="208"/>
      <c r="UNF123" s="208"/>
      <c r="UNG123" s="208"/>
      <c r="UNH123" s="208"/>
      <c r="UNI123" s="208"/>
      <c r="UNJ123" s="208"/>
      <c r="UNK123" s="208"/>
      <c r="UNL123" s="208"/>
      <c r="UNM123" s="208"/>
      <c r="UNN123" s="208"/>
      <c r="UNO123" s="208"/>
      <c r="UNP123" s="208"/>
      <c r="UNQ123" s="208"/>
      <c r="UNR123" s="208"/>
      <c r="UNS123" s="208"/>
      <c r="UNT123" s="208"/>
      <c r="UNU123" s="208"/>
      <c r="UNV123" s="208"/>
      <c r="UNW123" s="208"/>
      <c r="UNX123" s="208"/>
      <c r="UNY123" s="208"/>
      <c r="UNZ123" s="208"/>
      <c r="UOA123" s="208"/>
      <c r="UOB123" s="208"/>
      <c r="UOC123" s="208"/>
      <c r="UOD123" s="208"/>
      <c r="UOE123" s="208"/>
      <c r="UOF123" s="208"/>
      <c r="UOG123" s="208"/>
      <c r="UOH123" s="208"/>
      <c r="UOI123" s="208"/>
      <c r="UOJ123" s="208"/>
      <c r="UOK123" s="208"/>
      <c r="UOL123" s="208"/>
      <c r="UOM123" s="208"/>
      <c r="UON123" s="208"/>
      <c r="UOO123" s="208"/>
      <c r="UOP123" s="208"/>
      <c r="UOQ123" s="208"/>
      <c r="UOR123" s="208"/>
      <c r="UOS123" s="208"/>
      <c r="UOT123" s="208"/>
      <c r="UOU123" s="208"/>
      <c r="UOV123" s="208"/>
      <c r="UOW123" s="208"/>
      <c r="UOX123" s="208"/>
      <c r="UOY123" s="208"/>
      <c r="UOZ123" s="208"/>
      <c r="UPA123" s="208"/>
      <c r="UPB123" s="208"/>
      <c r="UPC123" s="208"/>
      <c r="UPD123" s="208"/>
      <c r="UPE123" s="208"/>
      <c r="UPF123" s="208"/>
      <c r="UPG123" s="208"/>
      <c r="UPH123" s="208"/>
      <c r="UPI123" s="208"/>
      <c r="UPJ123" s="208"/>
      <c r="UPK123" s="208"/>
      <c r="UPL123" s="208"/>
      <c r="UPM123" s="208"/>
      <c r="UPN123" s="208"/>
      <c r="UPO123" s="208"/>
      <c r="UPP123" s="208"/>
      <c r="UPQ123" s="208"/>
      <c r="UPR123" s="208"/>
      <c r="UPS123" s="208"/>
      <c r="UPT123" s="208"/>
      <c r="UPU123" s="208"/>
      <c r="UPV123" s="208"/>
      <c r="UPW123" s="208"/>
      <c r="UPX123" s="208"/>
      <c r="UPY123" s="208"/>
      <c r="UPZ123" s="208"/>
      <c r="UQA123" s="208"/>
      <c r="UQB123" s="208"/>
      <c r="UQC123" s="208"/>
      <c r="UQD123" s="208"/>
      <c r="UQE123" s="208"/>
      <c r="UQF123" s="208"/>
      <c r="UQG123" s="208"/>
      <c r="UQH123" s="208"/>
      <c r="UQI123" s="208"/>
      <c r="UQJ123" s="208"/>
      <c r="UQK123" s="208"/>
      <c r="UQL123" s="208"/>
      <c r="UQM123" s="208"/>
      <c r="UQN123" s="208"/>
      <c r="UQO123" s="208"/>
      <c r="UQP123" s="208"/>
      <c r="UQQ123" s="208"/>
      <c r="UQR123" s="208"/>
      <c r="UQS123" s="208"/>
      <c r="UQT123" s="208"/>
      <c r="UQU123" s="208"/>
      <c r="UQV123" s="208"/>
      <c r="UQW123" s="208"/>
      <c r="UQX123" s="208"/>
      <c r="UQY123" s="208"/>
      <c r="UQZ123" s="208"/>
      <c r="URA123" s="208"/>
      <c r="URB123" s="208"/>
      <c r="URC123" s="208"/>
      <c r="URD123" s="208"/>
      <c r="URE123" s="208"/>
      <c r="URF123" s="208"/>
      <c r="URG123" s="208"/>
      <c r="URH123" s="208"/>
      <c r="URI123" s="208"/>
      <c r="URJ123" s="208"/>
      <c r="URK123" s="208"/>
      <c r="URL123" s="208"/>
      <c r="URM123" s="208"/>
      <c r="URN123" s="208"/>
      <c r="URO123" s="208"/>
      <c r="URP123" s="208"/>
      <c r="URQ123" s="208"/>
      <c r="URR123" s="208"/>
      <c r="URS123" s="208"/>
      <c r="URT123" s="208"/>
      <c r="URU123" s="208"/>
      <c r="URV123" s="208"/>
      <c r="URW123" s="208"/>
      <c r="URX123" s="208"/>
      <c r="URY123" s="208"/>
      <c r="URZ123" s="208"/>
      <c r="USA123" s="208"/>
      <c r="USB123" s="208"/>
      <c r="USC123" s="208"/>
      <c r="USD123" s="208"/>
      <c r="USE123" s="208"/>
      <c r="USF123" s="208"/>
      <c r="USG123" s="208"/>
      <c r="USH123" s="208"/>
      <c r="USI123" s="208"/>
      <c r="USJ123" s="208"/>
      <c r="USK123" s="208"/>
      <c r="USL123" s="208"/>
      <c r="USM123" s="208"/>
      <c r="USN123" s="208"/>
      <c r="USO123" s="208"/>
      <c r="USP123" s="208"/>
      <c r="USQ123" s="208"/>
      <c r="USR123" s="208"/>
      <c r="USS123" s="208"/>
      <c r="UST123" s="208"/>
      <c r="USU123" s="208"/>
      <c r="USV123" s="208"/>
      <c r="USW123" s="208"/>
      <c r="USX123" s="208"/>
      <c r="USY123" s="208"/>
      <c r="USZ123" s="208"/>
      <c r="UTA123" s="208"/>
      <c r="UTB123" s="208"/>
      <c r="UTC123" s="208"/>
      <c r="UTD123" s="208"/>
      <c r="UTE123" s="208"/>
      <c r="UTF123" s="208"/>
      <c r="UTG123" s="208"/>
      <c r="UTH123" s="208"/>
      <c r="UTI123" s="208"/>
      <c r="UTJ123" s="208"/>
      <c r="UTK123" s="208"/>
      <c r="UTL123" s="208"/>
      <c r="UTM123" s="208"/>
      <c r="UTN123" s="208"/>
      <c r="UTO123" s="208"/>
      <c r="UTP123" s="208"/>
      <c r="UTQ123" s="208"/>
      <c r="UTR123" s="208"/>
      <c r="UTS123" s="208"/>
      <c r="UTT123" s="208"/>
      <c r="UTU123" s="208"/>
      <c r="UTV123" s="208"/>
      <c r="UTW123" s="208"/>
      <c r="UTX123" s="208"/>
      <c r="UTY123" s="208"/>
      <c r="UTZ123" s="208"/>
      <c r="UUA123" s="208"/>
      <c r="UUB123" s="208"/>
      <c r="UUC123" s="208"/>
      <c r="UUD123" s="208"/>
      <c r="UUE123" s="208"/>
      <c r="UUF123" s="208"/>
      <c r="UUG123" s="208"/>
      <c r="UUH123" s="208"/>
      <c r="UUI123" s="208"/>
      <c r="UUJ123" s="208"/>
      <c r="UUK123" s="208"/>
      <c r="UUL123" s="208"/>
      <c r="UUM123" s="208"/>
      <c r="UUN123" s="208"/>
      <c r="UUO123" s="208"/>
      <c r="UUP123" s="208"/>
      <c r="UUQ123" s="208"/>
      <c r="UUR123" s="208"/>
      <c r="UUS123" s="208"/>
      <c r="UUT123" s="208"/>
      <c r="UUU123" s="208"/>
      <c r="UUV123" s="208"/>
      <c r="UUW123" s="208"/>
      <c r="UUX123" s="208"/>
      <c r="UUY123" s="208"/>
      <c r="UUZ123" s="208"/>
      <c r="UVA123" s="208"/>
      <c r="UVB123" s="208"/>
      <c r="UVC123" s="208"/>
      <c r="UVD123" s="208"/>
      <c r="UVE123" s="208"/>
      <c r="UVF123" s="208"/>
      <c r="UVG123" s="208"/>
      <c r="UVH123" s="208"/>
      <c r="UVI123" s="208"/>
      <c r="UVJ123" s="208"/>
      <c r="UVK123" s="208"/>
      <c r="UVL123" s="208"/>
      <c r="UVM123" s="208"/>
      <c r="UVN123" s="208"/>
      <c r="UVO123" s="208"/>
      <c r="UVP123" s="208"/>
      <c r="UVQ123" s="208"/>
      <c r="UVR123" s="208"/>
      <c r="UVS123" s="208"/>
      <c r="UVT123" s="208"/>
      <c r="UVU123" s="208"/>
      <c r="UVV123" s="208"/>
      <c r="UVW123" s="208"/>
      <c r="UVX123" s="208"/>
      <c r="UVY123" s="208"/>
      <c r="UVZ123" s="208"/>
      <c r="UWA123" s="208"/>
      <c r="UWB123" s="208"/>
      <c r="UWC123" s="208"/>
      <c r="UWD123" s="208"/>
      <c r="UWE123" s="208"/>
      <c r="UWF123" s="208"/>
      <c r="UWG123" s="208"/>
      <c r="UWH123" s="208"/>
      <c r="UWI123" s="208"/>
      <c r="UWJ123" s="208"/>
      <c r="UWK123" s="208"/>
      <c r="UWL123" s="208"/>
      <c r="UWM123" s="208"/>
      <c r="UWN123" s="208"/>
      <c r="UWO123" s="208"/>
      <c r="UWP123" s="208"/>
      <c r="UWQ123" s="208"/>
      <c r="UWR123" s="208"/>
      <c r="UWS123" s="208"/>
      <c r="UWT123" s="208"/>
      <c r="UWU123" s="208"/>
      <c r="UWV123" s="208"/>
      <c r="UWW123" s="208"/>
      <c r="UWX123" s="208"/>
      <c r="UWY123" s="208"/>
      <c r="UWZ123" s="208"/>
      <c r="UXA123" s="208"/>
      <c r="UXB123" s="208"/>
      <c r="UXC123" s="208"/>
      <c r="UXD123" s="208"/>
      <c r="UXE123" s="208"/>
      <c r="UXF123" s="208"/>
      <c r="UXG123" s="208"/>
      <c r="UXH123" s="208"/>
      <c r="UXI123" s="208"/>
      <c r="UXJ123" s="208"/>
      <c r="UXK123" s="208"/>
      <c r="UXL123" s="208"/>
      <c r="UXM123" s="208"/>
      <c r="UXN123" s="208"/>
      <c r="UXO123" s="208"/>
      <c r="UXP123" s="208"/>
      <c r="UXQ123" s="208"/>
      <c r="UXR123" s="208"/>
      <c r="UXS123" s="208"/>
      <c r="UXT123" s="208"/>
      <c r="UXU123" s="208"/>
      <c r="UXV123" s="208"/>
      <c r="UXW123" s="208"/>
      <c r="UXX123" s="208"/>
      <c r="UXY123" s="208"/>
      <c r="UXZ123" s="208"/>
      <c r="UYA123" s="208"/>
      <c r="UYB123" s="208"/>
      <c r="UYC123" s="208"/>
      <c r="UYD123" s="208"/>
      <c r="UYE123" s="208"/>
      <c r="UYF123" s="208"/>
      <c r="UYG123" s="208"/>
      <c r="UYH123" s="208"/>
      <c r="UYI123" s="208"/>
      <c r="UYJ123" s="208"/>
      <c r="UYK123" s="208"/>
      <c r="UYL123" s="208"/>
      <c r="UYM123" s="208"/>
      <c r="UYN123" s="208"/>
      <c r="UYO123" s="208"/>
      <c r="UYP123" s="208"/>
      <c r="UYQ123" s="208"/>
      <c r="UYR123" s="208"/>
      <c r="UYS123" s="208"/>
      <c r="UYT123" s="208"/>
      <c r="UYU123" s="208"/>
      <c r="UYV123" s="208"/>
      <c r="UYW123" s="208"/>
      <c r="UYX123" s="208"/>
      <c r="UYY123" s="208"/>
      <c r="UYZ123" s="208"/>
      <c r="UZA123" s="208"/>
      <c r="UZB123" s="208"/>
      <c r="UZC123" s="208"/>
      <c r="UZD123" s="208"/>
      <c r="UZE123" s="208"/>
      <c r="UZF123" s="208"/>
      <c r="UZG123" s="208"/>
      <c r="UZH123" s="208"/>
      <c r="UZI123" s="208"/>
      <c r="UZJ123" s="208"/>
      <c r="UZK123" s="208"/>
      <c r="UZL123" s="208"/>
      <c r="UZM123" s="208"/>
      <c r="UZN123" s="208"/>
      <c r="UZO123" s="208"/>
      <c r="UZP123" s="208"/>
      <c r="UZQ123" s="208"/>
      <c r="UZR123" s="208"/>
      <c r="UZS123" s="208"/>
      <c r="UZT123" s="208"/>
      <c r="UZU123" s="208"/>
      <c r="UZV123" s="208"/>
      <c r="UZW123" s="208"/>
      <c r="UZX123" s="208"/>
      <c r="UZY123" s="208"/>
      <c r="UZZ123" s="208"/>
      <c r="VAA123" s="208"/>
      <c r="VAB123" s="208"/>
      <c r="VAC123" s="208"/>
      <c r="VAD123" s="208"/>
      <c r="VAE123" s="208"/>
      <c r="VAF123" s="208"/>
      <c r="VAG123" s="208"/>
      <c r="VAH123" s="208"/>
      <c r="VAI123" s="208"/>
      <c r="VAJ123" s="208"/>
      <c r="VAK123" s="208"/>
      <c r="VAL123" s="208"/>
      <c r="VAM123" s="208"/>
      <c r="VAN123" s="208"/>
      <c r="VAO123" s="208"/>
      <c r="VAP123" s="208"/>
      <c r="VAQ123" s="208"/>
      <c r="VAR123" s="208"/>
      <c r="VAS123" s="208"/>
      <c r="VAT123" s="208"/>
      <c r="VAU123" s="208"/>
      <c r="VAV123" s="208"/>
      <c r="VAW123" s="208"/>
      <c r="VAX123" s="208"/>
      <c r="VAY123" s="208"/>
      <c r="VAZ123" s="208"/>
      <c r="VBA123" s="208"/>
      <c r="VBB123" s="208"/>
      <c r="VBC123" s="208"/>
      <c r="VBD123" s="208"/>
      <c r="VBE123" s="208"/>
      <c r="VBF123" s="208"/>
      <c r="VBG123" s="208"/>
      <c r="VBH123" s="208"/>
      <c r="VBI123" s="208"/>
      <c r="VBJ123" s="208"/>
      <c r="VBK123" s="208"/>
      <c r="VBL123" s="208"/>
      <c r="VBM123" s="208"/>
      <c r="VBN123" s="208"/>
      <c r="VBO123" s="208"/>
      <c r="VBP123" s="208"/>
      <c r="VBQ123" s="208"/>
      <c r="VBR123" s="208"/>
      <c r="VBS123" s="208"/>
      <c r="VBT123" s="208"/>
      <c r="VBU123" s="208"/>
      <c r="VBV123" s="208"/>
      <c r="VBW123" s="208"/>
      <c r="VBX123" s="208"/>
      <c r="VBY123" s="208"/>
      <c r="VBZ123" s="208"/>
      <c r="VCA123" s="208"/>
      <c r="VCB123" s="208"/>
      <c r="VCC123" s="208"/>
      <c r="VCD123" s="208"/>
      <c r="VCE123" s="208"/>
      <c r="VCF123" s="208"/>
      <c r="VCG123" s="208"/>
      <c r="VCH123" s="208"/>
      <c r="VCI123" s="208"/>
      <c r="VCJ123" s="208"/>
      <c r="VCK123" s="208"/>
      <c r="VCL123" s="208"/>
      <c r="VCM123" s="208"/>
      <c r="VCN123" s="208"/>
      <c r="VCO123" s="208"/>
      <c r="VCP123" s="208"/>
      <c r="VCQ123" s="208"/>
      <c r="VCR123" s="208"/>
      <c r="VCS123" s="208"/>
      <c r="VCT123" s="208"/>
      <c r="VCU123" s="208"/>
      <c r="VCV123" s="208"/>
      <c r="VCW123" s="208"/>
      <c r="VCX123" s="208"/>
      <c r="VCY123" s="208"/>
      <c r="VCZ123" s="208"/>
      <c r="VDA123" s="208"/>
      <c r="VDB123" s="208"/>
      <c r="VDC123" s="208"/>
      <c r="VDD123" s="208"/>
      <c r="VDE123" s="208"/>
      <c r="VDF123" s="208"/>
      <c r="VDG123" s="208"/>
      <c r="VDH123" s="208"/>
      <c r="VDI123" s="208"/>
      <c r="VDJ123" s="208"/>
      <c r="VDK123" s="208"/>
      <c r="VDL123" s="208"/>
      <c r="VDM123" s="208"/>
      <c r="VDN123" s="208"/>
      <c r="VDO123" s="208"/>
      <c r="VDP123" s="208"/>
      <c r="VDQ123" s="208"/>
      <c r="VDR123" s="208"/>
      <c r="VDS123" s="208"/>
      <c r="VDT123" s="208"/>
      <c r="VDU123" s="208"/>
      <c r="VDV123" s="208"/>
      <c r="VDW123" s="208"/>
      <c r="VDX123" s="208"/>
      <c r="VDY123" s="208"/>
      <c r="VDZ123" s="208"/>
      <c r="VEA123" s="208"/>
      <c r="VEB123" s="208"/>
      <c r="VEC123" s="208"/>
      <c r="VED123" s="208"/>
      <c r="VEE123" s="208"/>
      <c r="VEF123" s="208"/>
      <c r="VEG123" s="208"/>
      <c r="VEH123" s="208"/>
      <c r="VEI123" s="208"/>
      <c r="VEJ123" s="208"/>
      <c r="VEK123" s="208"/>
      <c r="VEL123" s="208"/>
      <c r="VEM123" s="208"/>
      <c r="VEN123" s="208"/>
      <c r="VEO123" s="208"/>
      <c r="VEP123" s="208"/>
      <c r="VEQ123" s="208"/>
      <c r="VER123" s="208"/>
      <c r="VES123" s="208"/>
      <c r="VET123" s="208"/>
      <c r="VEU123" s="208"/>
      <c r="VEV123" s="208"/>
      <c r="VEW123" s="208"/>
      <c r="VEX123" s="208"/>
      <c r="VEY123" s="208"/>
      <c r="VEZ123" s="208"/>
      <c r="VFA123" s="208"/>
      <c r="VFB123" s="208"/>
      <c r="VFC123" s="208"/>
      <c r="VFD123" s="208"/>
      <c r="VFE123" s="208"/>
      <c r="VFF123" s="208"/>
      <c r="VFG123" s="208"/>
      <c r="VFH123" s="208"/>
      <c r="VFI123" s="208"/>
      <c r="VFJ123" s="208"/>
      <c r="VFK123" s="208"/>
      <c r="VFL123" s="208"/>
      <c r="VFM123" s="208"/>
      <c r="VFN123" s="208"/>
      <c r="VFO123" s="208"/>
      <c r="VFP123" s="208"/>
      <c r="VFQ123" s="208"/>
      <c r="VFR123" s="208"/>
      <c r="VFS123" s="208"/>
      <c r="VFT123" s="208"/>
      <c r="VFU123" s="208"/>
      <c r="VFV123" s="208"/>
      <c r="VFW123" s="208"/>
      <c r="VFX123" s="208"/>
      <c r="VFY123" s="208"/>
      <c r="VFZ123" s="208"/>
      <c r="VGA123" s="208"/>
      <c r="VGB123" s="208"/>
      <c r="VGC123" s="208"/>
      <c r="VGD123" s="208"/>
      <c r="VGE123" s="208"/>
      <c r="VGF123" s="208"/>
      <c r="VGG123" s="208"/>
      <c r="VGH123" s="208"/>
      <c r="VGI123" s="208"/>
      <c r="VGJ123" s="208"/>
      <c r="VGK123" s="208"/>
      <c r="VGL123" s="208"/>
      <c r="VGM123" s="208"/>
      <c r="VGN123" s="208"/>
      <c r="VGO123" s="208"/>
      <c r="VGP123" s="208"/>
      <c r="VGQ123" s="208"/>
      <c r="VGR123" s="208"/>
      <c r="VGS123" s="208"/>
      <c r="VGT123" s="208"/>
      <c r="VGU123" s="208"/>
      <c r="VGV123" s="208"/>
      <c r="VGW123" s="208"/>
      <c r="VGX123" s="208"/>
      <c r="VGY123" s="208"/>
      <c r="VGZ123" s="208"/>
      <c r="VHA123" s="208"/>
      <c r="VHB123" s="208"/>
      <c r="VHC123" s="208"/>
      <c r="VHD123" s="208"/>
      <c r="VHE123" s="208"/>
      <c r="VHF123" s="208"/>
      <c r="VHG123" s="208"/>
      <c r="VHH123" s="208"/>
      <c r="VHI123" s="208"/>
      <c r="VHJ123" s="208"/>
      <c r="VHK123" s="208"/>
      <c r="VHL123" s="208"/>
      <c r="VHM123" s="208"/>
      <c r="VHN123" s="208"/>
      <c r="VHO123" s="208"/>
      <c r="VHP123" s="208"/>
      <c r="VHQ123" s="208"/>
      <c r="VHR123" s="208"/>
      <c r="VHS123" s="208"/>
      <c r="VHT123" s="208"/>
      <c r="VHU123" s="208"/>
      <c r="VHV123" s="208"/>
      <c r="VHW123" s="208"/>
      <c r="VHX123" s="208"/>
      <c r="VHY123" s="208"/>
      <c r="VHZ123" s="208"/>
      <c r="VIA123" s="208"/>
      <c r="VIB123" s="208"/>
      <c r="VIC123" s="208"/>
      <c r="VID123" s="208"/>
      <c r="VIE123" s="208"/>
      <c r="VIF123" s="208"/>
      <c r="VIG123" s="208"/>
      <c r="VIH123" s="208"/>
      <c r="VII123" s="208"/>
      <c r="VIJ123" s="208"/>
      <c r="VIK123" s="208"/>
      <c r="VIL123" s="208"/>
      <c r="VIM123" s="208"/>
      <c r="VIN123" s="208"/>
      <c r="VIO123" s="208"/>
      <c r="VIP123" s="208"/>
      <c r="VIQ123" s="208"/>
      <c r="VIR123" s="208"/>
      <c r="VIS123" s="208"/>
      <c r="VIT123" s="208"/>
      <c r="VIU123" s="208"/>
      <c r="VIV123" s="208"/>
      <c r="VIW123" s="208"/>
      <c r="VIX123" s="208"/>
      <c r="VIY123" s="208"/>
      <c r="VIZ123" s="208"/>
      <c r="VJA123" s="208"/>
      <c r="VJB123" s="208"/>
      <c r="VJC123" s="208"/>
      <c r="VJD123" s="208"/>
      <c r="VJE123" s="208"/>
      <c r="VJF123" s="208"/>
      <c r="VJG123" s="208"/>
      <c r="VJH123" s="208"/>
      <c r="VJI123" s="208"/>
      <c r="VJJ123" s="208"/>
      <c r="VJK123" s="208"/>
      <c r="VJL123" s="208"/>
      <c r="VJM123" s="208"/>
      <c r="VJN123" s="208"/>
      <c r="VJO123" s="208"/>
      <c r="VJP123" s="208"/>
      <c r="VJQ123" s="208"/>
      <c r="VJR123" s="208"/>
      <c r="VJS123" s="208"/>
      <c r="VJT123" s="208"/>
      <c r="VJU123" s="208"/>
      <c r="VJV123" s="208"/>
      <c r="VJW123" s="208"/>
      <c r="VJX123" s="208"/>
      <c r="VJY123" s="208"/>
      <c r="VJZ123" s="208"/>
      <c r="VKA123" s="208"/>
      <c r="VKB123" s="208"/>
      <c r="VKC123" s="208"/>
      <c r="VKD123" s="208"/>
      <c r="VKE123" s="208"/>
      <c r="VKF123" s="208"/>
      <c r="VKG123" s="208"/>
      <c r="VKH123" s="208"/>
      <c r="VKI123" s="208"/>
      <c r="VKJ123" s="208"/>
      <c r="VKK123" s="208"/>
      <c r="VKL123" s="208"/>
      <c r="VKM123" s="208"/>
      <c r="VKN123" s="208"/>
      <c r="VKO123" s="208"/>
      <c r="VKP123" s="208"/>
      <c r="VKQ123" s="208"/>
      <c r="VKR123" s="208"/>
      <c r="VKS123" s="208"/>
      <c r="VKT123" s="208"/>
      <c r="VKU123" s="208"/>
      <c r="VKV123" s="208"/>
      <c r="VKW123" s="208"/>
      <c r="VKX123" s="208"/>
      <c r="VKY123" s="208"/>
      <c r="VKZ123" s="208"/>
      <c r="VLA123" s="208"/>
      <c r="VLB123" s="208"/>
      <c r="VLC123" s="208"/>
      <c r="VLD123" s="208"/>
      <c r="VLE123" s="208"/>
      <c r="VLF123" s="208"/>
      <c r="VLG123" s="208"/>
      <c r="VLH123" s="208"/>
      <c r="VLI123" s="208"/>
      <c r="VLJ123" s="208"/>
      <c r="VLK123" s="208"/>
      <c r="VLL123" s="208"/>
      <c r="VLM123" s="208"/>
      <c r="VLN123" s="208"/>
      <c r="VLO123" s="208"/>
      <c r="VLP123" s="208"/>
      <c r="VLQ123" s="208"/>
      <c r="VLR123" s="208"/>
      <c r="VLS123" s="208"/>
      <c r="VLT123" s="208"/>
      <c r="VLU123" s="208"/>
      <c r="VLV123" s="208"/>
      <c r="VLW123" s="208"/>
      <c r="VLX123" s="208"/>
      <c r="VLY123" s="208"/>
      <c r="VLZ123" s="208"/>
      <c r="VMA123" s="208"/>
      <c r="VMB123" s="208"/>
      <c r="VMC123" s="208"/>
      <c r="VMD123" s="208"/>
      <c r="VME123" s="208"/>
      <c r="VMF123" s="208"/>
      <c r="VMG123" s="208"/>
      <c r="VMH123" s="208"/>
      <c r="VMI123" s="208"/>
      <c r="VMJ123" s="208"/>
      <c r="VMK123" s="208"/>
      <c r="VML123" s="208"/>
      <c r="VMM123" s="208"/>
      <c r="VMN123" s="208"/>
      <c r="VMO123" s="208"/>
      <c r="VMP123" s="208"/>
      <c r="VMQ123" s="208"/>
      <c r="VMR123" s="208"/>
      <c r="VMS123" s="208"/>
      <c r="VMT123" s="208"/>
      <c r="VMU123" s="208"/>
      <c r="VMV123" s="208"/>
      <c r="VMW123" s="208"/>
      <c r="VMX123" s="208"/>
      <c r="VMY123" s="208"/>
      <c r="VMZ123" s="208"/>
      <c r="VNA123" s="208"/>
      <c r="VNB123" s="208"/>
      <c r="VNC123" s="208"/>
      <c r="VND123" s="208"/>
      <c r="VNE123" s="208"/>
      <c r="VNF123" s="208"/>
      <c r="VNG123" s="208"/>
      <c r="VNH123" s="208"/>
      <c r="VNI123" s="208"/>
      <c r="VNJ123" s="208"/>
      <c r="VNK123" s="208"/>
      <c r="VNL123" s="208"/>
      <c r="VNM123" s="208"/>
      <c r="VNN123" s="208"/>
      <c r="VNO123" s="208"/>
      <c r="VNP123" s="208"/>
      <c r="VNQ123" s="208"/>
      <c r="VNR123" s="208"/>
      <c r="VNS123" s="208"/>
      <c r="VNT123" s="208"/>
      <c r="VNU123" s="208"/>
      <c r="VNV123" s="208"/>
      <c r="VNW123" s="208"/>
      <c r="VNX123" s="208"/>
      <c r="VNY123" s="208"/>
      <c r="VNZ123" s="208"/>
      <c r="VOA123" s="208"/>
      <c r="VOB123" s="208"/>
      <c r="VOC123" s="208"/>
      <c r="VOD123" s="208"/>
      <c r="VOE123" s="208"/>
      <c r="VOF123" s="208"/>
      <c r="VOG123" s="208"/>
      <c r="VOH123" s="208"/>
      <c r="VOI123" s="208"/>
      <c r="VOJ123" s="208"/>
      <c r="VOK123" s="208"/>
      <c r="VOL123" s="208"/>
      <c r="VOM123" s="208"/>
      <c r="VON123" s="208"/>
      <c r="VOO123" s="208"/>
      <c r="VOP123" s="208"/>
      <c r="VOQ123" s="208"/>
      <c r="VOR123" s="208"/>
      <c r="VOS123" s="208"/>
      <c r="VOT123" s="208"/>
      <c r="VOU123" s="208"/>
      <c r="VOV123" s="208"/>
      <c r="VOW123" s="208"/>
      <c r="VOX123" s="208"/>
      <c r="VOY123" s="208"/>
      <c r="VOZ123" s="208"/>
      <c r="VPA123" s="208"/>
      <c r="VPB123" s="208"/>
      <c r="VPC123" s="208"/>
      <c r="VPD123" s="208"/>
      <c r="VPE123" s="208"/>
      <c r="VPF123" s="208"/>
      <c r="VPG123" s="208"/>
      <c r="VPH123" s="208"/>
      <c r="VPI123" s="208"/>
      <c r="VPJ123" s="208"/>
      <c r="VPK123" s="208"/>
      <c r="VPL123" s="208"/>
      <c r="VPM123" s="208"/>
      <c r="VPN123" s="208"/>
      <c r="VPO123" s="208"/>
      <c r="VPP123" s="208"/>
      <c r="VPQ123" s="208"/>
      <c r="VPR123" s="208"/>
      <c r="VPS123" s="208"/>
      <c r="VPT123" s="208"/>
      <c r="VPU123" s="208"/>
      <c r="VPV123" s="208"/>
      <c r="VPW123" s="208"/>
      <c r="VPX123" s="208"/>
      <c r="VPY123" s="208"/>
      <c r="VPZ123" s="208"/>
      <c r="VQA123" s="208"/>
      <c r="VQB123" s="208"/>
      <c r="VQC123" s="208"/>
      <c r="VQD123" s="208"/>
      <c r="VQE123" s="208"/>
      <c r="VQF123" s="208"/>
      <c r="VQG123" s="208"/>
      <c r="VQH123" s="208"/>
      <c r="VQI123" s="208"/>
      <c r="VQJ123" s="208"/>
      <c r="VQK123" s="208"/>
      <c r="VQL123" s="208"/>
      <c r="VQM123" s="208"/>
      <c r="VQN123" s="208"/>
      <c r="VQO123" s="208"/>
      <c r="VQP123" s="208"/>
      <c r="VQQ123" s="208"/>
      <c r="VQR123" s="208"/>
      <c r="VQS123" s="208"/>
      <c r="VQT123" s="208"/>
      <c r="VQU123" s="208"/>
      <c r="VQV123" s="208"/>
      <c r="VQW123" s="208"/>
      <c r="VQX123" s="208"/>
      <c r="VQY123" s="208"/>
      <c r="VQZ123" s="208"/>
      <c r="VRA123" s="208"/>
      <c r="VRB123" s="208"/>
      <c r="VRC123" s="208"/>
      <c r="VRD123" s="208"/>
      <c r="VRE123" s="208"/>
      <c r="VRF123" s="208"/>
      <c r="VRG123" s="208"/>
      <c r="VRH123" s="208"/>
      <c r="VRI123" s="208"/>
      <c r="VRJ123" s="208"/>
      <c r="VRK123" s="208"/>
      <c r="VRL123" s="208"/>
      <c r="VRM123" s="208"/>
      <c r="VRN123" s="208"/>
      <c r="VRO123" s="208"/>
      <c r="VRP123" s="208"/>
      <c r="VRQ123" s="208"/>
      <c r="VRR123" s="208"/>
      <c r="VRS123" s="208"/>
      <c r="VRT123" s="208"/>
      <c r="VRU123" s="208"/>
      <c r="VRV123" s="208"/>
      <c r="VRW123" s="208"/>
      <c r="VRX123" s="208"/>
      <c r="VRY123" s="208"/>
      <c r="VRZ123" s="208"/>
      <c r="VSA123" s="208"/>
      <c r="VSB123" s="208"/>
      <c r="VSC123" s="208"/>
      <c r="VSD123" s="208"/>
      <c r="VSE123" s="208"/>
      <c r="VSF123" s="208"/>
      <c r="VSG123" s="208"/>
      <c r="VSH123" s="208"/>
      <c r="VSI123" s="208"/>
      <c r="VSJ123" s="208"/>
      <c r="VSK123" s="208"/>
      <c r="VSL123" s="208"/>
      <c r="VSM123" s="208"/>
      <c r="VSN123" s="208"/>
      <c r="VSO123" s="208"/>
      <c r="VSP123" s="208"/>
      <c r="VSQ123" s="208"/>
      <c r="VSR123" s="208"/>
      <c r="VSS123" s="208"/>
      <c r="VST123" s="208"/>
      <c r="VSU123" s="208"/>
      <c r="VSV123" s="208"/>
      <c r="VSW123" s="208"/>
      <c r="VSX123" s="208"/>
      <c r="VSY123" s="208"/>
      <c r="VSZ123" s="208"/>
      <c r="VTA123" s="208"/>
      <c r="VTB123" s="208"/>
      <c r="VTC123" s="208"/>
      <c r="VTD123" s="208"/>
      <c r="VTE123" s="208"/>
      <c r="VTF123" s="208"/>
      <c r="VTG123" s="208"/>
      <c r="VTH123" s="208"/>
      <c r="VTI123" s="208"/>
      <c r="VTJ123" s="208"/>
      <c r="VTK123" s="208"/>
      <c r="VTL123" s="208"/>
      <c r="VTM123" s="208"/>
      <c r="VTN123" s="208"/>
      <c r="VTO123" s="208"/>
      <c r="VTP123" s="208"/>
      <c r="VTQ123" s="208"/>
      <c r="VTR123" s="208"/>
      <c r="VTS123" s="208"/>
      <c r="VTT123" s="208"/>
      <c r="VTU123" s="208"/>
      <c r="VTV123" s="208"/>
      <c r="VTW123" s="208"/>
      <c r="VTX123" s="208"/>
      <c r="VTY123" s="208"/>
      <c r="VTZ123" s="208"/>
      <c r="VUA123" s="208"/>
      <c r="VUB123" s="208"/>
      <c r="VUC123" s="208"/>
      <c r="VUD123" s="208"/>
      <c r="VUE123" s="208"/>
      <c r="VUF123" s="208"/>
      <c r="VUG123" s="208"/>
      <c r="VUH123" s="208"/>
      <c r="VUI123" s="208"/>
      <c r="VUJ123" s="208"/>
      <c r="VUK123" s="208"/>
      <c r="VUL123" s="208"/>
      <c r="VUM123" s="208"/>
      <c r="VUN123" s="208"/>
      <c r="VUO123" s="208"/>
      <c r="VUP123" s="208"/>
      <c r="VUQ123" s="208"/>
      <c r="VUR123" s="208"/>
      <c r="VUS123" s="208"/>
      <c r="VUT123" s="208"/>
      <c r="VUU123" s="208"/>
      <c r="VUV123" s="208"/>
      <c r="VUW123" s="208"/>
      <c r="VUX123" s="208"/>
      <c r="VUY123" s="208"/>
      <c r="VUZ123" s="208"/>
      <c r="VVA123" s="208"/>
      <c r="VVB123" s="208"/>
      <c r="VVC123" s="208"/>
      <c r="VVD123" s="208"/>
      <c r="VVE123" s="208"/>
      <c r="VVF123" s="208"/>
      <c r="VVG123" s="208"/>
      <c r="VVH123" s="208"/>
      <c r="VVI123" s="208"/>
      <c r="VVJ123" s="208"/>
      <c r="VVK123" s="208"/>
      <c r="VVL123" s="208"/>
      <c r="VVM123" s="208"/>
      <c r="VVN123" s="208"/>
      <c r="VVO123" s="208"/>
      <c r="VVP123" s="208"/>
      <c r="VVQ123" s="208"/>
      <c r="VVR123" s="208"/>
      <c r="VVS123" s="208"/>
      <c r="VVT123" s="208"/>
      <c r="VVU123" s="208"/>
      <c r="VVV123" s="208"/>
      <c r="VVW123" s="208"/>
      <c r="VVX123" s="208"/>
      <c r="VVY123" s="208"/>
      <c r="VVZ123" s="208"/>
      <c r="VWA123" s="208"/>
      <c r="VWB123" s="208"/>
      <c r="VWC123" s="208"/>
      <c r="VWD123" s="208"/>
      <c r="VWE123" s="208"/>
      <c r="VWF123" s="208"/>
      <c r="VWG123" s="208"/>
      <c r="VWH123" s="208"/>
      <c r="VWI123" s="208"/>
      <c r="VWJ123" s="208"/>
      <c r="VWK123" s="208"/>
      <c r="VWL123" s="208"/>
      <c r="VWM123" s="208"/>
      <c r="VWN123" s="208"/>
      <c r="VWO123" s="208"/>
      <c r="VWP123" s="208"/>
      <c r="VWQ123" s="208"/>
      <c r="VWR123" s="208"/>
      <c r="VWS123" s="208"/>
      <c r="VWT123" s="208"/>
      <c r="VWU123" s="208"/>
      <c r="VWV123" s="208"/>
      <c r="VWW123" s="208"/>
      <c r="VWX123" s="208"/>
      <c r="VWY123" s="208"/>
      <c r="VWZ123" s="208"/>
      <c r="VXA123" s="208"/>
      <c r="VXB123" s="208"/>
      <c r="VXC123" s="208"/>
      <c r="VXD123" s="208"/>
      <c r="VXE123" s="208"/>
      <c r="VXF123" s="208"/>
      <c r="VXG123" s="208"/>
      <c r="VXH123" s="208"/>
      <c r="VXI123" s="208"/>
      <c r="VXJ123" s="208"/>
      <c r="VXK123" s="208"/>
      <c r="VXL123" s="208"/>
      <c r="VXM123" s="208"/>
      <c r="VXN123" s="208"/>
      <c r="VXO123" s="208"/>
      <c r="VXP123" s="208"/>
      <c r="VXQ123" s="208"/>
      <c r="VXR123" s="208"/>
      <c r="VXS123" s="208"/>
      <c r="VXT123" s="208"/>
      <c r="VXU123" s="208"/>
      <c r="VXV123" s="208"/>
      <c r="VXW123" s="208"/>
      <c r="VXX123" s="208"/>
      <c r="VXY123" s="208"/>
      <c r="VXZ123" s="208"/>
      <c r="VYA123" s="208"/>
      <c r="VYB123" s="208"/>
      <c r="VYC123" s="208"/>
      <c r="VYD123" s="208"/>
      <c r="VYE123" s="208"/>
      <c r="VYF123" s="208"/>
      <c r="VYG123" s="208"/>
      <c r="VYH123" s="208"/>
      <c r="VYI123" s="208"/>
      <c r="VYJ123" s="208"/>
      <c r="VYK123" s="208"/>
      <c r="VYL123" s="208"/>
      <c r="VYM123" s="208"/>
      <c r="VYN123" s="208"/>
      <c r="VYO123" s="208"/>
      <c r="VYP123" s="208"/>
      <c r="VYQ123" s="208"/>
      <c r="VYR123" s="208"/>
      <c r="VYS123" s="208"/>
      <c r="VYT123" s="208"/>
      <c r="VYU123" s="208"/>
      <c r="VYV123" s="208"/>
      <c r="VYW123" s="208"/>
      <c r="VYX123" s="208"/>
      <c r="VYY123" s="208"/>
      <c r="VYZ123" s="208"/>
      <c r="VZA123" s="208"/>
      <c r="VZB123" s="208"/>
      <c r="VZC123" s="208"/>
      <c r="VZD123" s="208"/>
      <c r="VZE123" s="208"/>
      <c r="VZF123" s="208"/>
      <c r="VZG123" s="208"/>
      <c r="VZH123" s="208"/>
      <c r="VZI123" s="208"/>
      <c r="VZJ123" s="208"/>
      <c r="VZK123" s="208"/>
      <c r="VZL123" s="208"/>
      <c r="VZM123" s="208"/>
      <c r="VZN123" s="208"/>
      <c r="VZO123" s="208"/>
      <c r="VZP123" s="208"/>
      <c r="VZQ123" s="208"/>
      <c r="VZR123" s="208"/>
      <c r="VZS123" s="208"/>
      <c r="VZT123" s="208"/>
      <c r="VZU123" s="208"/>
      <c r="VZV123" s="208"/>
      <c r="VZW123" s="208"/>
      <c r="VZX123" s="208"/>
      <c r="VZY123" s="208"/>
      <c r="VZZ123" s="208"/>
      <c r="WAA123" s="208"/>
      <c r="WAB123" s="208"/>
      <c r="WAC123" s="208"/>
      <c r="WAD123" s="208"/>
      <c r="WAE123" s="208"/>
      <c r="WAF123" s="208"/>
      <c r="WAG123" s="208"/>
      <c r="WAH123" s="208"/>
      <c r="WAI123" s="208"/>
      <c r="WAJ123" s="208"/>
      <c r="WAK123" s="208"/>
      <c r="WAL123" s="208"/>
      <c r="WAM123" s="208"/>
      <c r="WAN123" s="208"/>
      <c r="WAO123" s="208"/>
      <c r="WAP123" s="208"/>
      <c r="WAQ123" s="208"/>
      <c r="WAR123" s="208"/>
      <c r="WAS123" s="208"/>
      <c r="WAT123" s="208"/>
      <c r="WAU123" s="208"/>
      <c r="WAV123" s="208"/>
      <c r="WAW123" s="208"/>
      <c r="WAX123" s="208"/>
      <c r="WAY123" s="208"/>
      <c r="WAZ123" s="208"/>
      <c r="WBA123" s="208"/>
      <c r="WBB123" s="208"/>
      <c r="WBC123" s="208"/>
      <c r="WBD123" s="208"/>
      <c r="WBE123" s="208"/>
      <c r="WBF123" s="208"/>
      <c r="WBG123" s="208"/>
      <c r="WBH123" s="208"/>
      <c r="WBI123" s="208"/>
      <c r="WBJ123" s="208"/>
      <c r="WBK123" s="208"/>
      <c r="WBL123" s="208"/>
      <c r="WBM123" s="208"/>
      <c r="WBN123" s="208"/>
      <c r="WBO123" s="208"/>
      <c r="WBP123" s="208"/>
      <c r="WBQ123" s="208"/>
      <c r="WBR123" s="208"/>
      <c r="WBS123" s="208"/>
      <c r="WBT123" s="208"/>
      <c r="WBU123" s="208"/>
      <c r="WBV123" s="208"/>
      <c r="WBW123" s="208"/>
      <c r="WBX123" s="208"/>
      <c r="WBY123" s="208"/>
      <c r="WBZ123" s="208"/>
      <c r="WCA123" s="208"/>
      <c r="WCB123" s="208"/>
      <c r="WCC123" s="208"/>
      <c r="WCD123" s="208"/>
      <c r="WCE123" s="208"/>
      <c r="WCF123" s="208"/>
      <c r="WCG123" s="208"/>
      <c r="WCH123" s="208"/>
      <c r="WCI123" s="208"/>
      <c r="WCJ123" s="208"/>
      <c r="WCK123" s="208"/>
      <c r="WCL123" s="208"/>
      <c r="WCM123" s="208"/>
      <c r="WCN123" s="208"/>
      <c r="WCO123" s="208"/>
      <c r="WCP123" s="208"/>
      <c r="WCQ123" s="208"/>
      <c r="WCR123" s="208"/>
      <c r="WCS123" s="208"/>
      <c r="WCT123" s="208"/>
      <c r="WCU123" s="208"/>
      <c r="WCV123" s="208"/>
      <c r="WCW123" s="208"/>
      <c r="WCX123" s="208"/>
      <c r="WCY123" s="208"/>
      <c r="WCZ123" s="208"/>
      <c r="WDA123" s="208"/>
      <c r="WDB123" s="208"/>
      <c r="WDC123" s="208"/>
      <c r="WDD123" s="208"/>
      <c r="WDE123" s="208"/>
      <c r="WDF123" s="208"/>
      <c r="WDG123" s="208"/>
      <c r="WDH123" s="208"/>
      <c r="WDI123" s="208"/>
      <c r="WDJ123" s="208"/>
      <c r="WDK123" s="208"/>
      <c r="WDL123" s="208"/>
      <c r="WDM123" s="208"/>
      <c r="WDN123" s="208"/>
      <c r="WDO123" s="208"/>
      <c r="WDP123" s="208"/>
      <c r="WDQ123" s="208"/>
      <c r="WDR123" s="208"/>
      <c r="WDS123" s="208"/>
      <c r="WDT123" s="208"/>
      <c r="WDU123" s="208"/>
      <c r="WDV123" s="208"/>
      <c r="WDW123" s="208"/>
      <c r="WDX123" s="208"/>
      <c r="WDY123" s="208"/>
      <c r="WDZ123" s="208"/>
      <c r="WEA123" s="208"/>
      <c r="WEB123" s="208"/>
      <c r="WEC123" s="208"/>
      <c r="WED123" s="208"/>
      <c r="WEE123" s="208"/>
      <c r="WEF123" s="208"/>
      <c r="WEG123" s="208"/>
      <c r="WEH123" s="208"/>
      <c r="WEI123" s="208"/>
      <c r="WEJ123" s="208"/>
      <c r="WEK123" s="208"/>
      <c r="WEL123" s="208"/>
      <c r="WEM123" s="208"/>
      <c r="WEN123" s="208"/>
      <c r="WEO123" s="208"/>
      <c r="WEP123" s="208"/>
      <c r="WEQ123" s="208"/>
      <c r="WER123" s="208"/>
      <c r="WES123" s="208"/>
      <c r="WET123" s="208"/>
      <c r="WEU123" s="208"/>
      <c r="WEV123" s="208"/>
      <c r="WEW123" s="208"/>
      <c r="WEX123" s="208"/>
      <c r="WEY123" s="208"/>
      <c r="WEZ123" s="208"/>
      <c r="WFA123" s="208"/>
      <c r="WFB123" s="208"/>
      <c r="WFC123" s="208"/>
      <c r="WFD123" s="208"/>
      <c r="WFE123" s="208"/>
      <c r="WFF123" s="208"/>
      <c r="WFG123" s="208"/>
      <c r="WFH123" s="208"/>
      <c r="WFI123" s="208"/>
      <c r="WFJ123" s="208"/>
      <c r="WFK123" s="208"/>
      <c r="WFL123" s="208"/>
      <c r="WFM123" s="208"/>
      <c r="WFN123" s="208"/>
      <c r="WFO123" s="208"/>
      <c r="WFP123" s="208"/>
      <c r="WFQ123" s="208"/>
      <c r="WFR123" s="208"/>
      <c r="WFS123" s="208"/>
      <c r="WFT123" s="208"/>
      <c r="WFU123" s="208"/>
      <c r="WFV123" s="208"/>
      <c r="WFW123" s="208"/>
      <c r="WFX123" s="208"/>
      <c r="WFY123" s="208"/>
      <c r="WFZ123" s="208"/>
      <c r="WGA123" s="208"/>
      <c r="WGB123" s="208"/>
      <c r="WGC123" s="208"/>
      <c r="WGD123" s="208"/>
      <c r="WGE123" s="208"/>
      <c r="WGF123" s="208"/>
      <c r="WGG123" s="208"/>
      <c r="WGH123" s="208"/>
      <c r="WGI123" s="208"/>
      <c r="WGJ123" s="208"/>
      <c r="WGK123" s="208"/>
      <c r="WGL123" s="208"/>
      <c r="WGM123" s="208"/>
      <c r="WGN123" s="208"/>
      <c r="WGO123" s="208"/>
      <c r="WGP123" s="208"/>
      <c r="WGQ123" s="208"/>
      <c r="WGR123" s="208"/>
      <c r="WGS123" s="208"/>
      <c r="WGT123" s="208"/>
      <c r="WGU123" s="208"/>
      <c r="WGV123" s="208"/>
      <c r="WGW123" s="208"/>
      <c r="WGX123" s="208"/>
      <c r="WGY123" s="208"/>
      <c r="WGZ123" s="208"/>
      <c r="WHA123" s="208"/>
      <c r="WHB123" s="208"/>
      <c r="WHC123" s="208"/>
      <c r="WHD123" s="208"/>
      <c r="WHE123" s="208"/>
      <c r="WHF123" s="208"/>
      <c r="WHG123" s="208"/>
      <c r="WHH123" s="208"/>
      <c r="WHI123" s="208"/>
      <c r="WHJ123" s="208"/>
      <c r="WHK123" s="208"/>
      <c r="WHL123" s="208"/>
      <c r="WHM123" s="208"/>
      <c r="WHN123" s="208"/>
      <c r="WHO123" s="208"/>
      <c r="WHP123" s="208"/>
      <c r="WHQ123" s="208"/>
      <c r="WHR123" s="208"/>
      <c r="WHS123" s="208"/>
      <c r="WHT123" s="208"/>
      <c r="WHU123" s="208"/>
      <c r="WHV123" s="208"/>
      <c r="WHW123" s="208"/>
      <c r="WHX123" s="208"/>
      <c r="WHY123" s="208"/>
      <c r="WHZ123" s="208"/>
      <c r="WIA123" s="208"/>
      <c r="WIB123" s="208"/>
      <c r="WIC123" s="208"/>
      <c r="WID123" s="208"/>
      <c r="WIE123" s="208"/>
      <c r="WIF123" s="208"/>
      <c r="WIG123" s="208"/>
      <c r="WIH123" s="208"/>
      <c r="WII123" s="208"/>
      <c r="WIJ123" s="208"/>
      <c r="WIK123" s="208"/>
      <c r="WIL123" s="208"/>
      <c r="WIM123" s="208"/>
      <c r="WIN123" s="208"/>
      <c r="WIO123" s="208"/>
      <c r="WIP123" s="208"/>
      <c r="WIQ123" s="208"/>
      <c r="WIR123" s="208"/>
      <c r="WIS123" s="208"/>
      <c r="WIT123" s="208"/>
      <c r="WIU123" s="208"/>
      <c r="WIV123" s="208"/>
      <c r="WIW123" s="208"/>
      <c r="WIX123" s="208"/>
      <c r="WIY123" s="208"/>
      <c r="WIZ123" s="208"/>
      <c r="WJA123" s="208"/>
      <c r="WJB123" s="208"/>
      <c r="WJC123" s="208"/>
      <c r="WJD123" s="208"/>
      <c r="WJE123" s="208"/>
      <c r="WJF123" s="208"/>
      <c r="WJG123" s="208"/>
      <c r="WJH123" s="208"/>
      <c r="WJI123" s="208"/>
      <c r="WJJ123" s="208"/>
      <c r="WJK123" s="208"/>
      <c r="WJL123" s="208"/>
      <c r="WJM123" s="208"/>
      <c r="WJN123" s="208"/>
      <c r="WJO123" s="208"/>
      <c r="WJP123" s="208"/>
      <c r="WJQ123" s="208"/>
      <c r="WJR123" s="208"/>
      <c r="WJS123" s="208"/>
      <c r="WJT123" s="208"/>
      <c r="WJU123" s="208"/>
      <c r="WJV123" s="208"/>
      <c r="WJW123" s="208"/>
      <c r="WJX123" s="208"/>
      <c r="WJY123" s="208"/>
      <c r="WJZ123" s="208"/>
      <c r="WKA123" s="208"/>
      <c r="WKB123" s="208"/>
      <c r="WKC123" s="208"/>
      <c r="WKD123" s="208"/>
      <c r="WKE123" s="208"/>
      <c r="WKF123" s="208"/>
      <c r="WKG123" s="208"/>
      <c r="WKH123" s="208"/>
      <c r="WKI123" s="208"/>
      <c r="WKJ123" s="208"/>
      <c r="WKK123" s="208"/>
      <c r="WKL123" s="208"/>
      <c r="WKM123" s="208"/>
      <c r="WKN123" s="208"/>
      <c r="WKO123" s="208"/>
      <c r="WKP123" s="208"/>
      <c r="WKQ123" s="208"/>
      <c r="WKR123" s="208"/>
      <c r="WKS123" s="208"/>
      <c r="WKT123" s="208"/>
      <c r="WKU123" s="208"/>
      <c r="WKV123" s="208"/>
      <c r="WKW123" s="208"/>
      <c r="WKX123" s="208"/>
      <c r="WKY123" s="208"/>
      <c r="WKZ123" s="208"/>
      <c r="WLA123" s="208"/>
      <c r="WLB123" s="208"/>
      <c r="WLC123" s="208"/>
      <c r="WLD123" s="208"/>
      <c r="WLE123" s="208"/>
      <c r="WLF123" s="208"/>
      <c r="WLG123" s="208"/>
      <c r="WLH123" s="208"/>
      <c r="WLI123" s="208"/>
      <c r="WLJ123" s="208"/>
      <c r="WLK123" s="208"/>
      <c r="WLL123" s="208"/>
      <c r="WLM123" s="208"/>
      <c r="WLN123" s="208"/>
      <c r="WLO123" s="208"/>
      <c r="WLP123" s="208"/>
      <c r="WLQ123" s="208"/>
      <c r="WLR123" s="208"/>
      <c r="WLS123" s="208"/>
      <c r="WLT123" s="208"/>
      <c r="WLU123" s="208"/>
      <c r="WLV123" s="208"/>
      <c r="WLW123" s="208"/>
      <c r="WLX123" s="208"/>
      <c r="WLY123" s="208"/>
      <c r="WLZ123" s="208"/>
      <c r="WMA123" s="208"/>
      <c r="WMB123" s="208"/>
      <c r="WMC123" s="208"/>
      <c r="WMD123" s="208"/>
      <c r="WME123" s="208"/>
      <c r="WMF123" s="208"/>
      <c r="WMG123" s="208"/>
      <c r="WMH123" s="208"/>
      <c r="WMI123" s="208"/>
      <c r="WMJ123" s="208"/>
      <c r="WMK123" s="208"/>
      <c r="WML123" s="208"/>
      <c r="WMM123" s="208"/>
      <c r="WMN123" s="208"/>
      <c r="WMO123" s="208"/>
      <c r="WMP123" s="208"/>
      <c r="WMQ123" s="208"/>
      <c r="WMR123" s="208"/>
      <c r="WMS123" s="208"/>
      <c r="WMT123" s="208"/>
      <c r="WMU123" s="208"/>
      <c r="WMV123" s="208"/>
      <c r="WMW123" s="208"/>
      <c r="WMX123" s="208"/>
      <c r="WMY123" s="208"/>
      <c r="WMZ123" s="208"/>
      <c r="WNA123" s="208"/>
      <c r="WNB123" s="208"/>
      <c r="WNC123" s="208"/>
      <c r="WND123" s="208"/>
      <c r="WNE123" s="208"/>
      <c r="WNF123" s="208"/>
      <c r="WNG123" s="208"/>
      <c r="WNH123" s="208"/>
      <c r="WNI123" s="208"/>
      <c r="WNJ123" s="208"/>
      <c r="WNK123" s="208"/>
      <c r="WNL123" s="208"/>
      <c r="WNM123" s="208"/>
      <c r="WNN123" s="208"/>
      <c r="WNO123" s="208"/>
      <c r="WNP123" s="208"/>
      <c r="WNQ123" s="208"/>
      <c r="WNR123" s="208"/>
      <c r="WNS123" s="208"/>
      <c r="WNT123" s="208"/>
      <c r="WNU123" s="208"/>
      <c r="WNV123" s="208"/>
      <c r="WNW123" s="208"/>
      <c r="WNX123" s="208"/>
      <c r="WNY123" s="208"/>
      <c r="WNZ123" s="208"/>
      <c r="WOA123" s="208"/>
      <c r="WOB123" s="208"/>
      <c r="WOC123" s="208"/>
      <c r="WOD123" s="208"/>
      <c r="WOE123" s="208"/>
      <c r="WOF123" s="208"/>
      <c r="WOG123" s="208"/>
      <c r="WOH123" s="208"/>
      <c r="WOI123" s="208"/>
      <c r="WOJ123" s="208"/>
      <c r="WOK123" s="208"/>
      <c r="WOL123" s="208"/>
      <c r="WOM123" s="208"/>
      <c r="WON123" s="208"/>
      <c r="WOO123" s="208"/>
      <c r="WOP123" s="208"/>
      <c r="WOQ123" s="208"/>
      <c r="WOR123" s="208"/>
      <c r="WOS123" s="208"/>
      <c r="WOT123" s="208"/>
      <c r="WOU123" s="208"/>
      <c r="WOV123" s="208"/>
      <c r="WOW123" s="208"/>
      <c r="WOX123" s="208"/>
      <c r="WOY123" s="208"/>
      <c r="WOZ123" s="208"/>
      <c r="WPA123" s="208"/>
      <c r="WPB123" s="208"/>
      <c r="WPC123" s="208"/>
      <c r="WPD123" s="208"/>
      <c r="WPE123" s="208"/>
      <c r="WPF123" s="208"/>
      <c r="WPG123" s="208"/>
      <c r="WPH123" s="208"/>
      <c r="WPI123" s="208"/>
      <c r="WPJ123" s="208"/>
      <c r="WPK123" s="208"/>
      <c r="WPL123" s="208"/>
      <c r="WPM123" s="208"/>
      <c r="WPN123" s="208"/>
      <c r="WPO123" s="208"/>
      <c r="WPP123" s="208"/>
      <c r="WPQ123" s="208"/>
      <c r="WPR123" s="208"/>
      <c r="WPS123" s="208"/>
      <c r="WPT123" s="208"/>
      <c r="WPU123" s="208"/>
      <c r="WPV123" s="208"/>
      <c r="WPW123" s="208"/>
      <c r="WPX123" s="208"/>
      <c r="WPY123" s="208"/>
      <c r="WPZ123" s="208"/>
      <c r="WQA123" s="208"/>
      <c r="WQB123" s="208"/>
      <c r="WQC123" s="208"/>
      <c r="WQD123" s="208"/>
      <c r="WQE123" s="208"/>
      <c r="WQF123" s="208"/>
      <c r="WQG123" s="208"/>
      <c r="WQH123" s="208"/>
      <c r="WQI123" s="208"/>
      <c r="WQJ123" s="208"/>
      <c r="WQK123" s="208"/>
      <c r="WQL123" s="208"/>
      <c r="WQM123" s="208"/>
      <c r="WQN123" s="208"/>
      <c r="WQO123" s="208"/>
      <c r="WQP123" s="208"/>
      <c r="WQQ123" s="208"/>
      <c r="WQR123" s="208"/>
      <c r="WQS123" s="208"/>
      <c r="WQT123" s="208"/>
      <c r="WQU123" s="208"/>
      <c r="WQV123" s="208"/>
      <c r="WQW123" s="208"/>
      <c r="WQX123" s="208"/>
      <c r="WQY123" s="208"/>
      <c r="WQZ123" s="208"/>
      <c r="WRA123" s="208"/>
      <c r="WRB123" s="208"/>
      <c r="WRC123" s="208"/>
      <c r="WRD123" s="208"/>
      <c r="WRE123" s="208"/>
      <c r="WRF123" s="208"/>
      <c r="WRG123" s="208"/>
      <c r="WRH123" s="208"/>
      <c r="WRI123" s="208"/>
      <c r="WRJ123" s="208"/>
      <c r="WRK123" s="208"/>
      <c r="WRL123" s="208"/>
      <c r="WRM123" s="208"/>
      <c r="WRN123" s="208"/>
      <c r="WRO123" s="208"/>
      <c r="WRP123" s="208"/>
      <c r="WRQ123" s="208"/>
      <c r="WRR123" s="208"/>
      <c r="WRS123" s="208"/>
      <c r="WRT123" s="208"/>
      <c r="WRU123" s="208"/>
      <c r="WRV123" s="208"/>
      <c r="WRW123" s="208"/>
      <c r="WRX123" s="208"/>
      <c r="WRY123" s="208"/>
      <c r="WRZ123" s="208"/>
      <c r="WSA123" s="208"/>
      <c r="WSB123" s="208"/>
      <c r="WSC123" s="208"/>
      <c r="WSD123" s="208"/>
      <c r="WSE123" s="208"/>
      <c r="WSF123" s="208"/>
      <c r="WSG123" s="208"/>
      <c r="WSH123" s="208"/>
      <c r="WSI123" s="208"/>
      <c r="WSJ123" s="208"/>
      <c r="WSK123" s="208"/>
      <c r="WSL123" s="208"/>
      <c r="WSM123" s="208"/>
      <c r="WSN123" s="208"/>
      <c r="WSO123" s="208"/>
      <c r="WSP123" s="208"/>
      <c r="WSQ123" s="208"/>
      <c r="WSR123" s="208"/>
      <c r="WSS123" s="208"/>
      <c r="WST123" s="208"/>
      <c r="WSU123" s="208"/>
      <c r="WSV123" s="208"/>
      <c r="WSW123" s="208"/>
      <c r="WSX123" s="208"/>
      <c r="WSY123" s="208"/>
      <c r="WSZ123" s="208"/>
      <c r="WTA123" s="208"/>
      <c r="WTB123" s="208"/>
      <c r="WTC123" s="208"/>
      <c r="WTD123" s="208"/>
      <c r="WTE123" s="208"/>
      <c r="WTF123" s="208"/>
      <c r="WTG123" s="208"/>
      <c r="WTH123" s="208"/>
      <c r="WTI123" s="208"/>
      <c r="WTJ123" s="208"/>
      <c r="WTK123" s="208"/>
      <c r="WTL123" s="208"/>
      <c r="WTM123" s="208"/>
      <c r="WTN123" s="208"/>
      <c r="WTO123" s="208"/>
      <c r="WTP123" s="208"/>
      <c r="WTQ123" s="208"/>
      <c r="WTR123" s="208"/>
      <c r="WTS123" s="208"/>
      <c r="WTT123" s="208"/>
      <c r="WTU123" s="208"/>
      <c r="WTV123" s="208"/>
      <c r="WTW123" s="208"/>
      <c r="WTX123" s="208"/>
      <c r="WTY123" s="208"/>
      <c r="WTZ123" s="208"/>
      <c r="WUA123" s="208"/>
      <c r="WUB123" s="208"/>
      <c r="WUC123" s="208"/>
      <c r="WUD123" s="208"/>
      <c r="WUE123" s="208"/>
      <c r="WUF123" s="208"/>
      <c r="WUG123" s="208"/>
      <c r="WUH123" s="208"/>
      <c r="WUI123" s="208"/>
      <c r="WUJ123" s="208"/>
      <c r="WUK123" s="208"/>
      <c r="WUL123" s="208"/>
      <c r="WUM123" s="208"/>
      <c r="WUN123" s="208"/>
      <c r="WUO123" s="208"/>
      <c r="WUP123" s="208"/>
      <c r="WUQ123" s="208"/>
      <c r="WUR123" s="208"/>
      <c r="WUS123" s="208"/>
      <c r="WUT123" s="208"/>
      <c r="WUU123" s="208"/>
      <c r="WUV123" s="208"/>
      <c r="WUW123" s="208"/>
      <c r="WUX123" s="208"/>
      <c r="WUY123" s="208"/>
      <c r="WUZ123" s="208"/>
      <c r="WVA123" s="208"/>
      <c r="WVB123" s="208"/>
      <c r="WVC123" s="208"/>
      <c r="WVD123" s="208"/>
      <c r="WVE123" s="208"/>
      <c r="WVF123" s="208"/>
      <c r="WVG123" s="208"/>
      <c r="WVH123" s="208"/>
      <c r="WVI123" s="208"/>
      <c r="WVJ123" s="208"/>
      <c r="WVK123" s="208"/>
      <c r="WVL123" s="208"/>
      <c r="WVM123" s="208"/>
      <c r="WVN123" s="208"/>
      <c r="WVO123" s="208"/>
      <c r="WVP123" s="208"/>
      <c r="WVQ123" s="208"/>
      <c r="WVR123" s="208"/>
      <c r="WVS123" s="208"/>
      <c r="WVT123" s="208"/>
      <c r="WVU123" s="208"/>
      <c r="WVV123" s="208"/>
      <c r="WVW123" s="208"/>
      <c r="WVX123" s="208"/>
      <c r="WVY123" s="208"/>
      <c r="WVZ123" s="208"/>
      <c r="WWA123" s="208"/>
      <c r="WWB123" s="208"/>
      <c r="WWC123" s="208"/>
      <c r="WWD123" s="208"/>
      <c r="WWE123" s="208"/>
      <c r="WWF123" s="208"/>
      <c r="WWG123" s="208"/>
      <c r="WWH123" s="208"/>
      <c r="WWI123" s="208"/>
      <c r="WWJ123" s="208"/>
      <c r="WWK123" s="208"/>
      <c r="WWL123" s="208"/>
      <c r="WWM123" s="208"/>
      <c r="WWN123" s="208"/>
      <c r="WWO123" s="208"/>
      <c r="WWP123" s="208"/>
      <c r="WWQ123" s="208"/>
      <c r="WWR123" s="208"/>
      <c r="WWS123" s="208"/>
      <c r="WWT123" s="208"/>
      <c r="WWU123" s="208"/>
      <c r="WWV123" s="208"/>
      <c r="WWW123" s="208"/>
      <c r="WWX123" s="208"/>
      <c r="WWY123" s="208"/>
      <c r="WWZ123" s="208"/>
      <c r="WXA123" s="208"/>
      <c r="WXB123" s="208"/>
      <c r="WXC123" s="208"/>
      <c r="WXD123" s="208"/>
      <c r="WXE123" s="208"/>
      <c r="WXF123" s="208"/>
      <c r="WXG123" s="208"/>
      <c r="WXH123" s="208"/>
      <c r="WXI123" s="208"/>
      <c r="WXJ123" s="208"/>
      <c r="WXK123" s="208"/>
      <c r="WXL123" s="208"/>
      <c r="WXM123" s="208"/>
      <c r="WXN123" s="208"/>
      <c r="WXO123" s="208"/>
      <c r="WXP123" s="208"/>
      <c r="WXQ123" s="208"/>
      <c r="WXR123" s="208"/>
      <c r="WXS123" s="208"/>
      <c r="WXT123" s="208"/>
      <c r="WXU123" s="208"/>
      <c r="WXV123" s="208"/>
      <c r="WXW123" s="208"/>
      <c r="WXX123" s="208"/>
      <c r="WXY123" s="208"/>
      <c r="WXZ123" s="208"/>
      <c r="WYA123" s="208"/>
      <c r="WYB123" s="208"/>
      <c r="WYC123" s="208"/>
      <c r="WYD123" s="208"/>
      <c r="WYE123" s="208"/>
      <c r="WYF123" s="208"/>
      <c r="WYG123" s="208"/>
      <c r="WYH123" s="208"/>
      <c r="WYI123" s="208"/>
      <c r="WYJ123" s="208"/>
      <c r="WYK123" s="208"/>
      <c r="WYL123" s="208"/>
      <c r="WYM123" s="208"/>
      <c r="WYN123" s="208"/>
      <c r="WYO123" s="208"/>
      <c r="WYP123" s="208"/>
      <c r="WYQ123" s="208"/>
      <c r="WYR123" s="208"/>
      <c r="WYS123" s="208"/>
      <c r="WYT123" s="208"/>
      <c r="WYU123" s="208"/>
      <c r="WYV123" s="208"/>
      <c r="WYW123" s="208"/>
      <c r="WYX123" s="208"/>
      <c r="WYY123" s="208"/>
      <c r="WYZ123" s="208"/>
      <c r="WZA123" s="208"/>
      <c r="WZB123" s="208"/>
      <c r="WZC123" s="208"/>
      <c r="WZD123" s="208"/>
      <c r="WZE123" s="208"/>
      <c r="WZF123" s="208"/>
      <c r="WZG123" s="208"/>
      <c r="WZH123" s="208"/>
      <c r="WZI123" s="208"/>
      <c r="WZJ123" s="208"/>
      <c r="WZK123" s="208"/>
      <c r="WZL123" s="208"/>
      <c r="WZM123" s="208"/>
      <c r="WZN123" s="208"/>
      <c r="WZO123" s="208"/>
      <c r="WZP123" s="208"/>
      <c r="WZQ123" s="208"/>
      <c r="WZR123" s="208"/>
      <c r="WZS123" s="208"/>
      <c r="WZT123" s="208"/>
      <c r="WZU123" s="208"/>
      <c r="WZV123" s="208"/>
      <c r="WZW123" s="208"/>
      <c r="WZX123" s="208"/>
      <c r="WZY123" s="208"/>
      <c r="WZZ123" s="208"/>
      <c r="XAA123" s="208"/>
      <c r="XAB123" s="208"/>
      <c r="XAC123" s="208"/>
      <c r="XAD123" s="208"/>
      <c r="XAE123" s="208"/>
      <c r="XAF123" s="208"/>
      <c r="XAG123" s="208"/>
      <c r="XAH123" s="208"/>
      <c r="XAI123" s="208"/>
      <c r="XAJ123" s="208"/>
      <c r="XAK123" s="208"/>
      <c r="XAL123" s="208"/>
      <c r="XAM123" s="208"/>
      <c r="XAN123" s="208"/>
      <c r="XAO123" s="208"/>
      <c r="XAP123" s="208"/>
      <c r="XAQ123" s="208"/>
      <c r="XAR123" s="208"/>
      <c r="XAS123" s="208"/>
      <c r="XAT123" s="208"/>
      <c r="XAU123" s="208"/>
      <c r="XAV123" s="208"/>
      <c r="XAW123" s="208"/>
      <c r="XAX123" s="208"/>
      <c r="XAY123" s="208"/>
      <c r="XAZ123" s="208"/>
      <c r="XBA123" s="208"/>
      <c r="XBB123" s="208"/>
      <c r="XBC123" s="208"/>
      <c r="XBD123" s="208"/>
      <c r="XBE123" s="208"/>
      <c r="XBF123" s="208"/>
      <c r="XBG123" s="208"/>
      <c r="XBH123" s="208"/>
      <c r="XBI123" s="208"/>
      <c r="XBJ123" s="208"/>
      <c r="XBK123" s="208"/>
      <c r="XBL123" s="208"/>
      <c r="XBM123" s="208"/>
      <c r="XBN123" s="208"/>
      <c r="XBO123" s="208"/>
      <c r="XBP123" s="208"/>
      <c r="XBQ123" s="208"/>
      <c r="XBR123" s="208"/>
      <c r="XBS123" s="208"/>
      <c r="XBT123" s="208"/>
      <c r="XBU123" s="208"/>
      <c r="XBV123" s="208"/>
      <c r="XBW123" s="208"/>
      <c r="XBX123" s="208"/>
      <c r="XBY123" s="208"/>
      <c r="XBZ123" s="208"/>
      <c r="XCA123" s="208"/>
      <c r="XCB123" s="208"/>
      <c r="XCC123" s="208"/>
      <c r="XCD123" s="208"/>
      <c r="XCE123" s="208"/>
      <c r="XCF123" s="208"/>
      <c r="XCG123" s="208"/>
      <c r="XCH123" s="208"/>
      <c r="XCI123" s="208"/>
      <c r="XCJ123" s="208"/>
      <c r="XCK123" s="208"/>
      <c r="XCL123" s="208"/>
      <c r="XCM123" s="208"/>
      <c r="XCN123" s="208"/>
      <c r="XCO123" s="208"/>
      <c r="XCP123" s="208"/>
      <c r="XCQ123" s="208"/>
      <c r="XCR123" s="208"/>
      <c r="XCS123" s="208"/>
      <c r="XCT123" s="208"/>
      <c r="XCU123" s="208"/>
      <c r="XCV123" s="208"/>
      <c r="XCW123" s="208"/>
      <c r="XCX123" s="208"/>
      <c r="XCY123" s="208"/>
      <c r="XCZ123" s="208"/>
      <c r="XDA123" s="208"/>
      <c r="XDB123" s="208"/>
      <c r="XDC123" s="208"/>
      <c r="XDD123" s="208"/>
      <c r="XDE123" s="208"/>
      <c r="XDF123" s="208"/>
      <c r="XDG123" s="208"/>
      <c r="XDH123" s="208"/>
      <c r="XDI123" s="208"/>
      <c r="XDJ123" s="208"/>
      <c r="XDK123" s="208"/>
      <c r="XDL123" s="208"/>
      <c r="XDM123" s="208"/>
      <c r="XDN123" s="208"/>
      <c r="XDO123" s="208"/>
      <c r="XDP123" s="208"/>
      <c r="XDQ123" s="208"/>
      <c r="XDR123" s="208"/>
      <c r="XDS123" s="208"/>
      <c r="XDT123" s="208"/>
      <c r="XDU123" s="208"/>
      <c r="XDV123" s="208"/>
      <c r="XDW123" s="208"/>
      <c r="XDX123" s="208"/>
      <c r="XDY123" s="208"/>
      <c r="XDZ123" s="208"/>
      <c r="XEA123" s="208"/>
      <c r="XEB123" s="208"/>
      <c r="XEC123" s="208"/>
      <c r="XED123" s="208"/>
      <c r="XEE123" s="208"/>
      <c r="XEF123" s="208"/>
      <c r="XEG123" s="208"/>
      <c r="XEH123" s="208"/>
      <c r="XEI123" s="208"/>
      <c r="XEJ123" s="208"/>
      <c r="XEK123" s="208"/>
      <c r="XEL123" s="208"/>
      <c r="XEM123" s="208"/>
      <c r="XEN123" s="208"/>
      <c r="XEO123" s="208"/>
      <c r="XEP123" s="208"/>
      <c r="XEQ123" s="208"/>
      <c r="XER123" s="208"/>
      <c r="XES123" s="208"/>
      <c r="XET123" s="208"/>
      <c r="XEU123" s="208"/>
      <c r="XEV123" s="208"/>
      <c r="XEW123" s="208"/>
      <c r="XEX123" s="208"/>
      <c r="XEY123" s="208"/>
      <c r="XEZ123" s="208"/>
    </row>
    <row r="124" spans="1:16380" ht="15" customHeight="1">
      <c r="E124" s="376"/>
      <c r="F124" s="376" t="s">
        <v>542</v>
      </c>
      <c r="G124" s="376"/>
      <c r="H124" s="377"/>
      <c r="I124" s="377"/>
      <c r="J124" s="377"/>
      <c r="K124" s="377"/>
      <c r="L124" s="377"/>
      <c r="M124" s="377"/>
      <c r="N124" s="377"/>
      <c r="O124" s="377"/>
      <c r="P124" s="377"/>
      <c r="Q124" s="378"/>
      <c r="R124" s="377"/>
      <c r="S124" s="377"/>
      <c r="T124" s="384" t="s">
        <v>543</v>
      </c>
      <c r="U124" s="384" t="s">
        <v>543</v>
      </c>
      <c r="V124" s="384" t="s">
        <v>543</v>
      </c>
      <c r="W124" s="384" t="s">
        <v>543</v>
      </c>
      <c r="X124" s="384" t="s">
        <v>543</v>
      </c>
      <c r="Y124" s="384" t="s">
        <v>543</v>
      </c>
      <c r="Z124" s="384" t="s">
        <v>543</v>
      </c>
      <c r="AA124" s="384" t="s">
        <v>543</v>
      </c>
      <c r="AB124" s="384">
        <v>44470</v>
      </c>
      <c r="AC124" s="384">
        <v>44835</v>
      </c>
      <c r="AD124" s="384">
        <v>45200</v>
      </c>
      <c r="AE124" s="384">
        <v>45566</v>
      </c>
      <c r="AF124" s="384">
        <v>45931</v>
      </c>
      <c r="AG124" s="384">
        <v>46296</v>
      </c>
      <c r="AH124" s="384">
        <v>46661</v>
      </c>
      <c r="AI124" s="384">
        <v>47027</v>
      </c>
      <c r="AJ124" s="384">
        <v>47392</v>
      </c>
      <c r="AK124" s="208"/>
      <c r="AL124" s="385" t="s">
        <v>543</v>
      </c>
      <c r="AM124" s="385" t="s">
        <v>543</v>
      </c>
      <c r="AN124" s="385" t="s">
        <v>543</v>
      </c>
      <c r="AO124" s="385" t="s">
        <v>543</v>
      </c>
      <c r="AP124" s="385" t="s">
        <v>543</v>
      </c>
      <c r="AQ124" s="385" t="s">
        <v>543</v>
      </c>
      <c r="AR124" s="385" t="s">
        <v>543</v>
      </c>
      <c r="AS124" s="385" t="s">
        <v>543</v>
      </c>
      <c r="AT124" s="385">
        <v>44470</v>
      </c>
      <c r="AU124" s="385">
        <v>44835</v>
      </c>
      <c r="AV124" s="385">
        <v>45200</v>
      </c>
      <c r="AW124" s="208"/>
      <c r="AX124" s="384"/>
      <c r="AY124" s="384"/>
      <c r="AZ124" s="384"/>
      <c r="BA124" s="384"/>
      <c r="BB124" s="384"/>
      <c r="BC124" s="384"/>
      <c r="BD124" s="384"/>
      <c r="BE124" s="384"/>
      <c r="BF124" s="384"/>
      <c r="BG124" s="384"/>
      <c r="BH124" s="384"/>
      <c r="BI124" s="208"/>
      <c r="BJ124" s="208"/>
      <c r="BK124" s="208"/>
      <c r="BL124" s="208"/>
      <c r="BM124" s="208"/>
      <c r="BN124" s="208"/>
      <c r="BO124" s="208" t="s">
        <v>543</v>
      </c>
      <c r="BP124" s="208" t="s">
        <v>543</v>
      </c>
      <c r="BQ124" s="208" t="s">
        <v>543</v>
      </c>
      <c r="BR124" s="208" t="s">
        <v>543</v>
      </c>
      <c r="BS124" s="208" t="s">
        <v>543</v>
      </c>
      <c r="BT124" s="208" t="s">
        <v>543</v>
      </c>
      <c r="BU124" s="208" t="s">
        <v>543</v>
      </c>
      <c r="BV124" s="208">
        <v>44105</v>
      </c>
      <c r="BW124" s="208">
        <v>44470</v>
      </c>
      <c r="BX124" s="208">
        <v>44835</v>
      </c>
      <c r="BY124" s="208">
        <v>45200</v>
      </c>
      <c r="BZ124" s="208"/>
      <c r="CA124" s="208"/>
      <c r="CB124" s="208"/>
      <c r="CC124" s="208"/>
      <c r="CD124" s="208"/>
      <c r="CE124" s="208"/>
      <c r="CF124" s="208"/>
      <c r="CG124" s="208"/>
      <c r="CH124" s="208"/>
      <c r="CI124" s="208"/>
      <c r="CJ124" s="208"/>
      <c r="CK124" s="208"/>
      <c r="CL124" s="208"/>
      <c r="CM124" s="208"/>
      <c r="CN124" s="208"/>
      <c r="CO124" s="208"/>
      <c r="CP124" s="208"/>
      <c r="CQ124" s="208"/>
      <c r="CR124" s="381"/>
      <c r="CS124" s="208"/>
      <c r="CT124" s="208"/>
      <c r="CU124" s="208">
        <v>0</v>
      </c>
      <c r="CV124" s="208">
        <v>0</v>
      </c>
      <c r="CW124" s="208">
        <v>0</v>
      </c>
      <c r="CX124" s="208">
        <v>0</v>
      </c>
      <c r="CY124" s="208">
        <v>0</v>
      </c>
      <c r="CZ124" s="208">
        <v>0</v>
      </c>
      <c r="DA124" s="208">
        <v>0</v>
      </c>
      <c r="DB124" s="208">
        <v>0</v>
      </c>
      <c r="DC124" s="208">
        <v>0</v>
      </c>
      <c r="DD124" s="208">
        <v>0</v>
      </c>
      <c r="DE124" s="208">
        <v>41000</v>
      </c>
      <c r="DF124" s="208" t="s">
        <v>543</v>
      </c>
      <c r="DG124" s="208">
        <v>41548</v>
      </c>
      <c r="DH124" s="208"/>
      <c r="DI124" s="208"/>
      <c r="DJ124" s="208"/>
      <c r="DK124" s="208"/>
      <c r="DL124" s="208"/>
      <c r="DM124" s="208"/>
      <c r="DN124" s="208"/>
      <c r="DO124" s="208"/>
      <c r="DP124" s="208"/>
      <c r="DQ124" s="208"/>
      <c r="DR124" s="208"/>
      <c r="DS124" s="208"/>
      <c r="DT124" s="208"/>
      <c r="DU124" s="208"/>
      <c r="DV124" s="208"/>
      <c r="DW124" s="208"/>
      <c r="DX124" s="208"/>
      <c r="DY124" s="208"/>
      <c r="DZ124" s="208"/>
      <c r="EA124" s="208"/>
      <c r="EB124" s="208"/>
      <c r="EC124" s="208"/>
      <c r="ED124" s="208"/>
      <c r="EE124" s="208"/>
      <c r="EF124" s="208"/>
      <c r="EG124" s="208"/>
      <c r="EH124" s="208"/>
      <c r="EI124" s="208"/>
      <c r="EJ124" s="208"/>
      <c r="EK124" s="208"/>
      <c r="EL124" s="208"/>
      <c r="EM124" s="208"/>
      <c r="EN124" s="208"/>
      <c r="EO124" s="208"/>
      <c r="EP124" s="195"/>
      <c r="EQ124" s="195"/>
      <c r="ER124" s="195"/>
      <c r="ES124" s="195"/>
      <c r="ET124" s="195"/>
      <c r="EU124" s="195"/>
      <c r="EV124" s="195"/>
      <c r="EW124" s="195"/>
      <c r="EX124" s="195"/>
      <c r="EY124" s="195"/>
      <c r="EZ124" s="195"/>
      <c r="FA124" s="195"/>
      <c r="FB124" s="195"/>
      <c r="FC124" s="208"/>
      <c r="FD124" s="246"/>
      <c r="FE124" s="246"/>
      <c r="FF124" s="246"/>
      <c r="FG124" s="246"/>
      <c r="FH124" s="246"/>
      <c r="FI124" s="246"/>
      <c r="FJ124" s="246"/>
      <c r="FK124" s="246"/>
      <c r="FL124" s="246"/>
      <c r="FM124" s="246"/>
      <c r="GA124" s="195"/>
      <c r="GB124" s="195"/>
      <c r="GC124" s="195"/>
      <c r="GD124" s="195"/>
      <c r="GE124" s="195"/>
      <c r="GF124" s="195"/>
      <c r="GG124" s="195"/>
      <c r="GH124" s="195"/>
      <c r="GI124" s="195"/>
      <c r="GJ124" s="195"/>
      <c r="GK124" s="208"/>
      <c r="GL124" s="386">
        <v>40513</v>
      </c>
      <c r="GM124" s="387">
        <v>41000</v>
      </c>
      <c r="GN124" s="387">
        <v>41275</v>
      </c>
      <c r="GO124" s="385">
        <v>41548</v>
      </c>
      <c r="GP124" s="385">
        <v>41913</v>
      </c>
      <c r="GQ124" s="385">
        <v>42278</v>
      </c>
      <c r="GR124" s="385">
        <v>42644</v>
      </c>
      <c r="GS124" s="385">
        <v>43009</v>
      </c>
      <c r="GT124" s="385">
        <v>43374</v>
      </c>
      <c r="GU124" s="385">
        <v>43739</v>
      </c>
      <c r="GV124" s="208"/>
      <c r="GW124" s="383"/>
      <c r="GX124" s="385" t="s">
        <v>543</v>
      </c>
      <c r="GY124" s="385">
        <v>41548</v>
      </c>
      <c r="GZ124" s="385">
        <v>41913</v>
      </c>
      <c r="HA124" s="385">
        <v>42278</v>
      </c>
      <c r="HB124" s="385">
        <v>42644</v>
      </c>
      <c r="HC124" s="385">
        <v>43009</v>
      </c>
      <c r="HD124" s="385">
        <v>43374</v>
      </c>
      <c r="HE124" s="385">
        <v>43739</v>
      </c>
      <c r="HF124" s="385">
        <v>44105</v>
      </c>
      <c r="HG124" s="208"/>
      <c r="HH124" s="208"/>
      <c r="HI124" s="208"/>
      <c r="HJ124" s="208"/>
      <c r="HK124" s="208"/>
      <c r="HL124" s="208"/>
      <c r="HM124" s="208"/>
      <c r="HN124" s="208"/>
      <c r="HO124" s="208"/>
      <c r="HP124" s="208"/>
      <c r="HQ124" s="208"/>
      <c r="HR124" s="208"/>
      <c r="HS124" s="208"/>
      <c r="HT124" s="208"/>
      <c r="HU124" s="208"/>
      <c r="HV124" s="208"/>
      <c r="HW124" s="208"/>
      <c r="HX124" s="208"/>
      <c r="HY124" s="208"/>
      <c r="HZ124" s="208"/>
      <c r="IA124" s="208"/>
      <c r="IB124" s="208"/>
      <c r="IC124" s="208"/>
      <c r="ID124" s="208"/>
      <c r="IE124" s="208"/>
      <c r="IF124" s="208"/>
      <c r="IG124" s="208"/>
      <c r="IH124" s="208"/>
      <c r="II124" s="208"/>
      <c r="IJ124" s="208"/>
      <c r="IK124" s="208"/>
      <c r="IL124" s="208"/>
      <c r="IM124" s="208"/>
      <c r="IN124" s="208"/>
      <c r="IO124" s="208"/>
      <c r="IP124" s="208"/>
      <c r="IQ124" s="208"/>
      <c r="IR124" s="208"/>
      <c r="IS124" s="208"/>
      <c r="IT124" s="208"/>
      <c r="IU124" s="208"/>
      <c r="IV124" s="208"/>
      <c r="IW124" s="208"/>
      <c r="IX124" s="208"/>
      <c r="IY124" s="208"/>
      <c r="IZ124" s="208"/>
      <c r="JA124" s="208"/>
      <c r="JB124" s="208"/>
      <c r="JC124" s="208"/>
      <c r="JD124" s="208"/>
      <c r="JE124" s="208"/>
      <c r="JF124" s="208"/>
      <c r="JG124" s="208"/>
      <c r="JH124" s="208"/>
      <c r="JI124" s="208"/>
      <c r="JJ124" s="208"/>
      <c r="JK124" s="208"/>
      <c r="JL124" s="208"/>
      <c r="JM124" s="208"/>
      <c r="JN124" s="208"/>
      <c r="JO124" s="208"/>
      <c r="JP124" s="208"/>
      <c r="JQ124" s="208"/>
      <c r="JR124" s="208"/>
      <c r="JS124" s="208"/>
      <c r="JT124" s="208"/>
      <c r="JU124" s="208"/>
      <c r="JV124" s="208"/>
      <c r="JW124" s="208"/>
      <c r="JX124" s="208"/>
      <c r="JY124" s="208"/>
      <c r="JZ124" s="208"/>
      <c r="KA124" s="208"/>
      <c r="KB124" s="208"/>
      <c r="KC124" s="208"/>
      <c r="KD124" s="208"/>
      <c r="KE124" s="208"/>
      <c r="KF124" s="208"/>
      <c r="KG124" s="208"/>
      <c r="KH124" s="208"/>
      <c r="KI124" s="208"/>
      <c r="KJ124" s="208"/>
      <c r="KK124" s="208"/>
      <c r="KL124" s="208"/>
      <c r="KM124" s="208"/>
      <c r="KN124" s="208"/>
      <c r="KO124" s="208"/>
      <c r="KP124" s="208"/>
      <c r="KQ124" s="208"/>
      <c r="KR124" s="208"/>
      <c r="KS124" s="208"/>
      <c r="KT124" s="208"/>
      <c r="KU124" s="208"/>
      <c r="KV124" s="208"/>
      <c r="KW124" s="208"/>
      <c r="KX124" s="208"/>
      <c r="KY124" s="208"/>
      <c r="KZ124" s="208"/>
      <c r="LA124" s="208"/>
      <c r="LB124" s="208"/>
      <c r="LC124" s="208"/>
      <c r="LD124" s="208"/>
      <c r="LE124" s="208"/>
      <c r="LF124" s="208"/>
      <c r="LG124" s="208"/>
      <c r="LH124" s="208"/>
      <c r="LI124" s="208"/>
      <c r="LJ124" s="208"/>
      <c r="LK124" s="208"/>
      <c r="LL124" s="208"/>
      <c r="LM124" s="208"/>
      <c r="LN124" s="208"/>
      <c r="LO124" s="208"/>
      <c r="LP124" s="208"/>
      <c r="LQ124" s="208"/>
      <c r="LR124" s="208"/>
      <c r="LS124" s="208"/>
      <c r="LT124" s="208"/>
      <c r="LU124" s="208"/>
      <c r="LV124" s="208"/>
      <c r="LW124" s="208"/>
      <c r="LX124" s="208"/>
      <c r="LY124" s="208"/>
      <c r="LZ124" s="208"/>
      <c r="MA124" s="208"/>
      <c r="MB124" s="208"/>
      <c r="MC124" s="208"/>
      <c r="MD124" s="208"/>
      <c r="ME124" s="208"/>
      <c r="MF124" s="208"/>
      <c r="MG124" s="208"/>
      <c r="MH124" s="208"/>
      <c r="MI124" s="208"/>
      <c r="MJ124" s="208"/>
      <c r="MK124" s="208"/>
      <c r="ML124" s="208"/>
      <c r="MM124" s="208"/>
      <c r="MN124" s="208"/>
      <c r="MO124" s="208"/>
      <c r="MP124" s="208"/>
      <c r="MQ124" s="208"/>
      <c r="MR124" s="208"/>
      <c r="MS124" s="208"/>
      <c r="MT124" s="208"/>
      <c r="MU124" s="208"/>
      <c r="MV124" s="208"/>
      <c r="MW124" s="208"/>
      <c r="MX124" s="208"/>
      <c r="MY124" s="208"/>
      <c r="MZ124" s="208"/>
      <c r="NA124" s="208"/>
      <c r="NB124" s="208"/>
      <c r="NC124" s="208"/>
      <c r="ND124" s="208"/>
      <c r="NE124" s="208"/>
      <c r="NF124" s="208"/>
      <c r="NG124" s="208"/>
      <c r="NH124" s="208"/>
      <c r="NI124" s="208"/>
      <c r="NJ124" s="208"/>
      <c r="NK124" s="208"/>
      <c r="NL124" s="208"/>
      <c r="NM124" s="208"/>
      <c r="NN124" s="208"/>
      <c r="NO124" s="208"/>
      <c r="NP124" s="208"/>
      <c r="NQ124" s="208"/>
      <c r="NR124" s="208"/>
      <c r="NS124" s="208"/>
      <c r="NT124" s="208"/>
      <c r="NU124" s="208"/>
      <c r="NV124" s="208"/>
      <c r="NW124" s="208"/>
      <c r="NX124" s="208"/>
      <c r="NY124" s="208"/>
      <c r="NZ124" s="208"/>
      <c r="OA124" s="208"/>
      <c r="OB124" s="208"/>
      <c r="OC124" s="208"/>
      <c r="OD124" s="208"/>
      <c r="OE124" s="208"/>
      <c r="OF124" s="208"/>
      <c r="OG124" s="208"/>
      <c r="OH124" s="208"/>
      <c r="OI124" s="208"/>
      <c r="OJ124" s="208"/>
      <c r="OK124" s="208"/>
      <c r="OL124" s="208"/>
      <c r="OM124" s="208"/>
      <c r="ON124" s="208"/>
      <c r="OO124" s="208"/>
      <c r="OP124" s="208"/>
      <c r="OQ124" s="208"/>
      <c r="OR124" s="208"/>
      <c r="OS124" s="208"/>
      <c r="OT124" s="208"/>
      <c r="OU124" s="208"/>
      <c r="OV124" s="208"/>
      <c r="OW124" s="208"/>
      <c r="OX124" s="208"/>
      <c r="OY124" s="208"/>
      <c r="OZ124" s="208"/>
      <c r="PA124" s="208"/>
      <c r="PB124" s="208"/>
      <c r="PC124" s="208"/>
      <c r="PD124" s="208"/>
      <c r="PE124" s="208"/>
      <c r="PF124" s="208"/>
      <c r="PG124" s="208"/>
      <c r="PH124" s="208"/>
      <c r="PI124" s="208"/>
      <c r="PJ124" s="208"/>
      <c r="PK124" s="208"/>
      <c r="PL124" s="208"/>
      <c r="PM124" s="208"/>
      <c r="PN124" s="208"/>
      <c r="PO124" s="208"/>
      <c r="PP124" s="208"/>
      <c r="PQ124" s="208"/>
      <c r="PR124" s="208"/>
      <c r="PS124" s="208"/>
      <c r="PT124" s="208"/>
      <c r="PU124" s="208"/>
      <c r="PV124" s="208"/>
      <c r="PW124" s="208"/>
      <c r="PX124" s="208"/>
      <c r="PY124" s="208"/>
      <c r="PZ124" s="208"/>
      <c r="QA124" s="208"/>
      <c r="QB124" s="208"/>
      <c r="QC124" s="208"/>
      <c r="QD124" s="208"/>
      <c r="QE124" s="208"/>
      <c r="QF124" s="208"/>
      <c r="QG124" s="208"/>
      <c r="QH124" s="208"/>
      <c r="QI124" s="208"/>
      <c r="QJ124" s="208"/>
      <c r="QK124" s="208"/>
      <c r="QL124" s="208"/>
      <c r="QM124" s="208"/>
      <c r="QN124" s="208"/>
      <c r="QO124" s="208"/>
      <c r="QP124" s="208"/>
      <c r="QQ124" s="208"/>
      <c r="QR124" s="208"/>
      <c r="QS124" s="208"/>
      <c r="QT124" s="208"/>
      <c r="QU124" s="208"/>
      <c r="QV124" s="208"/>
      <c r="QW124" s="208"/>
      <c r="QX124" s="208"/>
      <c r="QY124" s="208"/>
      <c r="QZ124" s="208"/>
      <c r="RA124" s="208"/>
      <c r="RB124" s="208"/>
      <c r="RC124" s="208"/>
      <c r="RD124" s="208"/>
      <c r="RE124" s="208"/>
      <c r="RF124" s="208"/>
      <c r="RG124" s="208"/>
      <c r="RH124" s="208"/>
      <c r="RI124" s="208"/>
      <c r="RJ124" s="208"/>
      <c r="RK124" s="208"/>
      <c r="RL124" s="208"/>
      <c r="RM124" s="208"/>
      <c r="RN124" s="208"/>
      <c r="RO124" s="208"/>
      <c r="RP124" s="208"/>
      <c r="RQ124" s="208"/>
      <c r="RR124" s="208"/>
      <c r="RS124" s="208"/>
      <c r="RT124" s="208"/>
      <c r="RU124" s="208"/>
      <c r="RV124" s="208"/>
      <c r="RW124" s="208"/>
      <c r="RX124" s="208"/>
      <c r="RY124" s="208"/>
      <c r="RZ124" s="208"/>
      <c r="SA124" s="208"/>
      <c r="SB124" s="208"/>
      <c r="SC124" s="208"/>
      <c r="SD124" s="208"/>
      <c r="SE124" s="208"/>
      <c r="SF124" s="208"/>
      <c r="SG124" s="208"/>
      <c r="SH124" s="208"/>
      <c r="SI124" s="208"/>
      <c r="SJ124" s="208"/>
      <c r="SK124" s="208"/>
      <c r="SL124" s="208"/>
      <c r="SM124" s="208"/>
      <c r="SN124" s="208"/>
      <c r="SO124" s="208"/>
      <c r="SP124" s="208"/>
      <c r="SQ124" s="208"/>
      <c r="SR124" s="208"/>
      <c r="SS124" s="208"/>
      <c r="ST124" s="208"/>
      <c r="SU124" s="208"/>
      <c r="SV124" s="208"/>
      <c r="SW124" s="208"/>
      <c r="SX124" s="208"/>
      <c r="SY124" s="208"/>
      <c r="SZ124" s="208"/>
      <c r="TA124" s="208"/>
      <c r="TB124" s="208"/>
      <c r="TC124" s="208"/>
      <c r="TD124" s="208"/>
      <c r="TE124" s="208"/>
      <c r="TF124" s="208"/>
      <c r="TG124" s="208"/>
      <c r="TH124" s="208"/>
      <c r="TI124" s="208"/>
      <c r="TJ124" s="208"/>
      <c r="TK124" s="208"/>
      <c r="TL124" s="208"/>
      <c r="TM124" s="208"/>
      <c r="TN124" s="208"/>
      <c r="TO124" s="208"/>
      <c r="TP124" s="208"/>
      <c r="TQ124" s="208"/>
      <c r="TR124" s="208"/>
      <c r="TS124" s="208"/>
      <c r="TT124" s="208"/>
      <c r="TU124" s="208"/>
      <c r="TV124" s="208"/>
      <c r="TW124" s="208"/>
      <c r="TX124" s="208"/>
      <c r="TY124" s="208"/>
      <c r="TZ124" s="208"/>
      <c r="UA124" s="208"/>
      <c r="UB124" s="208"/>
      <c r="UC124" s="208"/>
      <c r="UD124" s="208"/>
      <c r="UE124" s="208"/>
      <c r="UF124" s="208"/>
      <c r="UG124" s="208"/>
      <c r="UH124" s="208"/>
      <c r="UI124" s="208"/>
      <c r="UJ124" s="208"/>
      <c r="UK124" s="208"/>
      <c r="UL124" s="208"/>
      <c r="UM124" s="208"/>
      <c r="UN124" s="208"/>
      <c r="UO124" s="208"/>
      <c r="UP124" s="208"/>
      <c r="UQ124" s="208"/>
      <c r="UR124" s="208"/>
      <c r="US124" s="208"/>
      <c r="UT124" s="208"/>
      <c r="UU124" s="208"/>
      <c r="UV124" s="208"/>
      <c r="UW124" s="208"/>
      <c r="UX124" s="208"/>
      <c r="UY124" s="208"/>
      <c r="UZ124" s="208"/>
      <c r="VA124" s="208"/>
      <c r="VB124" s="208"/>
      <c r="VC124" s="208"/>
      <c r="VD124" s="208"/>
      <c r="VE124" s="208"/>
      <c r="VF124" s="208"/>
      <c r="VG124" s="208"/>
      <c r="VH124" s="208"/>
      <c r="VI124" s="208"/>
      <c r="VJ124" s="208"/>
      <c r="VK124" s="208"/>
      <c r="VL124" s="208"/>
      <c r="VM124" s="208"/>
      <c r="VN124" s="208"/>
      <c r="VO124" s="208"/>
      <c r="VP124" s="208"/>
      <c r="VQ124" s="208"/>
      <c r="VR124" s="208"/>
      <c r="VS124" s="208"/>
      <c r="VT124" s="208"/>
      <c r="VU124" s="208"/>
      <c r="VV124" s="208"/>
      <c r="VW124" s="208"/>
      <c r="VX124" s="208"/>
      <c r="VY124" s="208"/>
      <c r="VZ124" s="208"/>
      <c r="WA124" s="208"/>
      <c r="WB124" s="208"/>
      <c r="WC124" s="208"/>
      <c r="WD124" s="208"/>
      <c r="WE124" s="208"/>
      <c r="WF124" s="208"/>
      <c r="WG124" s="208"/>
      <c r="WH124" s="208"/>
      <c r="WI124" s="208"/>
      <c r="WJ124" s="208"/>
      <c r="WK124" s="208"/>
      <c r="WL124" s="208"/>
      <c r="WM124" s="208"/>
      <c r="WN124" s="208"/>
      <c r="WO124" s="208"/>
      <c r="WP124" s="208"/>
      <c r="WQ124" s="208"/>
      <c r="WR124" s="208"/>
      <c r="WS124" s="208"/>
      <c r="WT124" s="208"/>
      <c r="WU124" s="208"/>
      <c r="WV124" s="208"/>
      <c r="WW124" s="208"/>
      <c r="WX124" s="208"/>
      <c r="WY124" s="208"/>
      <c r="WZ124" s="208"/>
      <c r="XA124" s="208"/>
      <c r="XB124" s="208"/>
      <c r="XC124" s="208"/>
      <c r="XD124" s="208"/>
      <c r="XE124" s="208"/>
      <c r="XF124" s="208"/>
      <c r="XG124" s="208"/>
      <c r="XH124" s="208"/>
      <c r="XI124" s="208"/>
      <c r="XJ124" s="208"/>
      <c r="XK124" s="208"/>
      <c r="XL124" s="208"/>
      <c r="XM124" s="208"/>
      <c r="XN124" s="208"/>
      <c r="XO124" s="208"/>
      <c r="XP124" s="208"/>
      <c r="XQ124" s="208"/>
      <c r="XR124" s="208"/>
      <c r="XS124" s="208"/>
      <c r="XT124" s="208"/>
      <c r="XU124" s="208"/>
      <c r="XV124" s="208"/>
      <c r="XW124" s="208"/>
      <c r="XX124" s="208"/>
      <c r="XY124" s="208"/>
      <c r="XZ124" s="208"/>
      <c r="YA124" s="208"/>
      <c r="YB124" s="208"/>
      <c r="YC124" s="208"/>
      <c r="YD124" s="208"/>
      <c r="YE124" s="208"/>
      <c r="YF124" s="208"/>
      <c r="YG124" s="208"/>
      <c r="YH124" s="208"/>
      <c r="YI124" s="208"/>
      <c r="YJ124" s="208"/>
      <c r="YK124" s="208"/>
      <c r="YL124" s="208"/>
      <c r="YM124" s="208"/>
      <c r="YN124" s="208"/>
      <c r="YO124" s="208"/>
      <c r="YP124" s="208"/>
      <c r="YQ124" s="208"/>
      <c r="YR124" s="208"/>
      <c r="YS124" s="208"/>
      <c r="YT124" s="208"/>
      <c r="YU124" s="208"/>
      <c r="YV124" s="208"/>
      <c r="YW124" s="208"/>
      <c r="YX124" s="208"/>
      <c r="YY124" s="208"/>
      <c r="YZ124" s="208"/>
      <c r="ZA124" s="208"/>
      <c r="ZB124" s="208"/>
      <c r="ZC124" s="208"/>
      <c r="ZD124" s="208"/>
      <c r="ZE124" s="208"/>
      <c r="ZF124" s="208"/>
      <c r="ZG124" s="208"/>
      <c r="ZH124" s="208"/>
      <c r="ZI124" s="208"/>
      <c r="ZJ124" s="208"/>
      <c r="ZK124" s="208"/>
      <c r="ZL124" s="208"/>
      <c r="ZM124" s="208"/>
      <c r="ZN124" s="208"/>
      <c r="ZO124" s="208"/>
      <c r="ZP124" s="208"/>
      <c r="ZQ124" s="208"/>
      <c r="ZR124" s="208"/>
      <c r="ZS124" s="208"/>
      <c r="ZT124" s="208"/>
      <c r="ZU124" s="208"/>
      <c r="ZV124" s="208"/>
      <c r="ZW124" s="208"/>
      <c r="ZX124" s="208"/>
      <c r="ZY124" s="208"/>
      <c r="ZZ124" s="208"/>
      <c r="AAA124" s="208"/>
      <c r="AAB124" s="208"/>
      <c r="AAC124" s="208"/>
      <c r="AAD124" s="208"/>
      <c r="AAE124" s="208"/>
      <c r="AAF124" s="208"/>
      <c r="AAG124" s="208"/>
      <c r="AAH124" s="208"/>
      <c r="AAI124" s="208"/>
      <c r="AAJ124" s="208"/>
      <c r="AAK124" s="208"/>
      <c r="AAL124" s="208"/>
      <c r="AAM124" s="208"/>
      <c r="AAN124" s="208"/>
      <c r="AAO124" s="208"/>
      <c r="AAP124" s="208"/>
      <c r="AAQ124" s="208"/>
      <c r="AAR124" s="208"/>
      <c r="AAS124" s="208"/>
      <c r="AAT124" s="208"/>
      <c r="AAU124" s="208"/>
      <c r="AAV124" s="208"/>
      <c r="AAW124" s="208"/>
      <c r="AAX124" s="208"/>
      <c r="AAY124" s="208"/>
      <c r="AAZ124" s="208"/>
      <c r="ABA124" s="208"/>
      <c r="ABB124" s="208"/>
      <c r="ABC124" s="208"/>
      <c r="ABD124" s="208"/>
      <c r="ABE124" s="208"/>
      <c r="ABF124" s="208"/>
      <c r="ABG124" s="208"/>
      <c r="ABH124" s="208"/>
      <c r="ABI124" s="208"/>
      <c r="ABJ124" s="208"/>
      <c r="ABK124" s="208"/>
      <c r="ABL124" s="208"/>
      <c r="ABM124" s="208"/>
      <c r="ABN124" s="208"/>
      <c r="ABO124" s="208"/>
      <c r="ABP124" s="208"/>
      <c r="ABQ124" s="208"/>
      <c r="ABR124" s="208"/>
      <c r="ABS124" s="208"/>
      <c r="ABT124" s="208"/>
      <c r="ABU124" s="208"/>
      <c r="ABV124" s="208"/>
      <c r="ABW124" s="208"/>
      <c r="ABX124" s="208"/>
      <c r="ABY124" s="208"/>
      <c r="ABZ124" s="208"/>
      <c r="ACA124" s="208"/>
      <c r="ACB124" s="208"/>
      <c r="ACC124" s="208"/>
      <c r="ACD124" s="208"/>
      <c r="ACE124" s="208"/>
      <c r="ACF124" s="208"/>
      <c r="ACG124" s="208"/>
      <c r="ACH124" s="208"/>
      <c r="ACI124" s="208"/>
      <c r="ACJ124" s="208"/>
      <c r="ACK124" s="208"/>
      <c r="ACL124" s="208"/>
      <c r="ACM124" s="208"/>
      <c r="ACN124" s="208"/>
      <c r="ACO124" s="208"/>
      <c r="ACP124" s="208"/>
      <c r="ACQ124" s="208"/>
      <c r="ACR124" s="208"/>
      <c r="ACS124" s="208"/>
      <c r="ACT124" s="208"/>
      <c r="ACU124" s="208"/>
      <c r="ACV124" s="208"/>
      <c r="ACW124" s="208"/>
      <c r="ACX124" s="208"/>
      <c r="ACY124" s="208"/>
      <c r="ACZ124" s="208"/>
      <c r="ADA124" s="208"/>
      <c r="ADB124" s="208"/>
      <c r="ADC124" s="208"/>
      <c r="ADD124" s="208"/>
      <c r="ADE124" s="208"/>
      <c r="ADF124" s="208"/>
      <c r="ADG124" s="208"/>
      <c r="ADH124" s="208"/>
      <c r="ADI124" s="208"/>
      <c r="ADJ124" s="208"/>
      <c r="ADK124" s="208"/>
      <c r="ADL124" s="208"/>
      <c r="ADM124" s="208"/>
      <c r="ADN124" s="208"/>
      <c r="ADO124" s="208"/>
      <c r="ADP124" s="208"/>
      <c r="ADQ124" s="208"/>
      <c r="ADR124" s="208"/>
      <c r="ADS124" s="208"/>
      <c r="ADT124" s="208"/>
      <c r="ADU124" s="208"/>
      <c r="ADV124" s="208"/>
      <c r="ADW124" s="208"/>
      <c r="ADX124" s="208"/>
      <c r="ADY124" s="208"/>
      <c r="ADZ124" s="208"/>
      <c r="AEA124" s="208"/>
      <c r="AEB124" s="208"/>
      <c r="AEC124" s="208"/>
      <c r="AED124" s="208"/>
      <c r="AEE124" s="208"/>
      <c r="AEF124" s="208"/>
      <c r="AEG124" s="208"/>
      <c r="AEH124" s="208"/>
      <c r="AEI124" s="208"/>
      <c r="AEJ124" s="208"/>
      <c r="AEK124" s="208"/>
      <c r="AEL124" s="208"/>
      <c r="AEM124" s="208"/>
      <c r="AEN124" s="208"/>
      <c r="AEO124" s="208"/>
      <c r="AEP124" s="208"/>
      <c r="AEQ124" s="208"/>
      <c r="AER124" s="208"/>
      <c r="AES124" s="208"/>
      <c r="AET124" s="208"/>
      <c r="AEU124" s="208"/>
      <c r="AEV124" s="208"/>
      <c r="AEW124" s="208"/>
      <c r="AEX124" s="208"/>
      <c r="AEY124" s="208"/>
      <c r="AEZ124" s="208"/>
      <c r="AFA124" s="208"/>
      <c r="AFB124" s="208"/>
      <c r="AFC124" s="208"/>
      <c r="AFD124" s="208"/>
      <c r="AFE124" s="208"/>
      <c r="AFF124" s="208"/>
      <c r="AFG124" s="208"/>
      <c r="AFH124" s="208"/>
      <c r="AFI124" s="208"/>
      <c r="AFJ124" s="208"/>
      <c r="AFK124" s="208"/>
      <c r="AFL124" s="208"/>
      <c r="AFM124" s="208"/>
      <c r="AFN124" s="208"/>
      <c r="AFO124" s="208"/>
      <c r="AFP124" s="208"/>
      <c r="AFQ124" s="208"/>
      <c r="AFR124" s="208"/>
      <c r="AFS124" s="208"/>
      <c r="AFT124" s="208"/>
      <c r="AFU124" s="208"/>
      <c r="AFV124" s="208"/>
      <c r="AFW124" s="208"/>
      <c r="AFX124" s="208"/>
      <c r="AFY124" s="208"/>
      <c r="AFZ124" s="208"/>
      <c r="AGA124" s="208"/>
      <c r="AGB124" s="208"/>
      <c r="AGC124" s="208"/>
      <c r="AGD124" s="208"/>
      <c r="AGE124" s="208"/>
      <c r="AGF124" s="208"/>
      <c r="AGG124" s="208"/>
      <c r="AGH124" s="208"/>
      <c r="AGI124" s="208"/>
      <c r="AGJ124" s="208"/>
      <c r="AGK124" s="208"/>
      <c r="AGL124" s="208"/>
      <c r="AGM124" s="208"/>
      <c r="AGN124" s="208"/>
      <c r="AGO124" s="208"/>
      <c r="AGP124" s="208"/>
      <c r="AGQ124" s="208"/>
      <c r="AGR124" s="208"/>
      <c r="AGS124" s="208"/>
      <c r="AGT124" s="208"/>
      <c r="AGU124" s="208"/>
      <c r="AGV124" s="208"/>
      <c r="AGW124" s="208"/>
      <c r="AGX124" s="208"/>
      <c r="AGY124" s="208"/>
      <c r="AGZ124" s="208"/>
      <c r="AHA124" s="208"/>
      <c r="AHB124" s="208"/>
      <c r="AHC124" s="208"/>
      <c r="AHD124" s="208"/>
      <c r="AHE124" s="208"/>
      <c r="AHF124" s="208"/>
      <c r="AHG124" s="208"/>
      <c r="AHH124" s="208"/>
      <c r="AHI124" s="208"/>
      <c r="AHJ124" s="208"/>
      <c r="AHK124" s="208"/>
      <c r="AHL124" s="208"/>
      <c r="AHM124" s="208"/>
      <c r="AHN124" s="208"/>
      <c r="AHO124" s="208"/>
      <c r="AHP124" s="208"/>
      <c r="AHQ124" s="208"/>
      <c r="AHR124" s="208"/>
      <c r="AHS124" s="208"/>
      <c r="AHT124" s="208"/>
      <c r="AHU124" s="208"/>
      <c r="AHV124" s="208"/>
      <c r="AHW124" s="208"/>
      <c r="AHX124" s="208"/>
      <c r="AHY124" s="208"/>
      <c r="AHZ124" s="208"/>
      <c r="AIA124" s="208"/>
      <c r="AIB124" s="208"/>
      <c r="AIC124" s="208"/>
      <c r="AID124" s="208"/>
      <c r="AIE124" s="208"/>
      <c r="AIF124" s="208"/>
      <c r="AIG124" s="208"/>
      <c r="AIH124" s="208"/>
      <c r="AII124" s="208"/>
      <c r="AIJ124" s="208"/>
      <c r="AIK124" s="208"/>
      <c r="AIL124" s="208"/>
      <c r="AIM124" s="208"/>
      <c r="AIN124" s="208"/>
      <c r="AIO124" s="208"/>
      <c r="AIP124" s="208"/>
      <c r="AIQ124" s="208"/>
      <c r="AIR124" s="208"/>
      <c r="AIS124" s="208"/>
      <c r="AIT124" s="208"/>
      <c r="AIU124" s="208"/>
      <c r="AIV124" s="208"/>
      <c r="AIW124" s="208"/>
      <c r="AIX124" s="208"/>
      <c r="AIY124" s="208"/>
      <c r="AIZ124" s="208"/>
      <c r="AJA124" s="208"/>
      <c r="AJB124" s="208"/>
      <c r="AJC124" s="208"/>
      <c r="AJD124" s="208"/>
      <c r="AJE124" s="208"/>
      <c r="AJF124" s="208"/>
      <c r="AJG124" s="208"/>
      <c r="AJH124" s="208"/>
      <c r="AJI124" s="208"/>
      <c r="AJJ124" s="208"/>
      <c r="AJK124" s="208"/>
      <c r="AJL124" s="208"/>
      <c r="AJM124" s="208"/>
      <c r="AJN124" s="208"/>
      <c r="AJO124" s="208"/>
      <c r="AJP124" s="208"/>
      <c r="AJQ124" s="208"/>
      <c r="AJR124" s="208"/>
      <c r="AJS124" s="208"/>
      <c r="AJT124" s="208"/>
      <c r="AJU124" s="208"/>
      <c r="AJV124" s="208"/>
      <c r="AJW124" s="208"/>
      <c r="AJX124" s="208"/>
      <c r="AJY124" s="208"/>
      <c r="AJZ124" s="208"/>
      <c r="AKA124" s="208"/>
      <c r="AKB124" s="208"/>
      <c r="AKC124" s="208"/>
      <c r="AKD124" s="208"/>
      <c r="AKE124" s="208"/>
      <c r="AKF124" s="208"/>
      <c r="AKG124" s="208"/>
      <c r="AKH124" s="208"/>
      <c r="AKI124" s="208"/>
      <c r="AKJ124" s="208"/>
      <c r="AKK124" s="208"/>
      <c r="AKL124" s="208"/>
      <c r="AKM124" s="208"/>
      <c r="AKN124" s="208"/>
      <c r="AKO124" s="208"/>
      <c r="AKP124" s="208"/>
      <c r="AKQ124" s="208"/>
      <c r="AKR124" s="208"/>
      <c r="AKS124" s="208"/>
      <c r="AKT124" s="208"/>
      <c r="AKU124" s="208"/>
      <c r="AKV124" s="208"/>
      <c r="AKW124" s="208"/>
      <c r="AKX124" s="208"/>
      <c r="AKY124" s="208"/>
      <c r="AKZ124" s="208"/>
      <c r="ALA124" s="208"/>
      <c r="ALB124" s="208"/>
      <c r="ALC124" s="208"/>
      <c r="ALD124" s="208"/>
      <c r="ALE124" s="208"/>
      <c r="ALF124" s="208"/>
      <c r="ALG124" s="208"/>
      <c r="ALH124" s="208"/>
      <c r="ALI124" s="208"/>
      <c r="ALJ124" s="208"/>
      <c r="ALK124" s="208"/>
      <c r="ALL124" s="208"/>
      <c r="ALM124" s="208"/>
      <c r="ALN124" s="208"/>
      <c r="ALO124" s="208"/>
      <c r="ALP124" s="208"/>
      <c r="ALQ124" s="208"/>
      <c r="ALR124" s="208"/>
      <c r="ALS124" s="208"/>
      <c r="ALT124" s="208"/>
      <c r="ALU124" s="208"/>
      <c r="ALV124" s="208"/>
      <c r="ALW124" s="208"/>
      <c r="ALX124" s="208"/>
      <c r="ALY124" s="208"/>
      <c r="ALZ124" s="208"/>
      <c r="AMA124" s="208"/>
      <c r="AMB124" s="208"/>
      <c r="AMC124" s="208"/>
      <c r="AMD124" s="208"/>
      <c r="AME124" s="208"/>
      <c r="AMF124" s="208"/>
      <c r="AMG124" s="208"/>
      <c r="AMH124" s="208"/>
      <c r="AMI124" s="208"/>
      <c r="AMJ124" s="208"/>
      <c r="AMK124" s="208"/>
      <c r="AML124" s="208"/>
      <c r="AMM124" s="208"/>
      <c r="AMN124" s="208"/>
      <c r="AMO124" s="208"/>
      <c r="AMP124" s="208"/>
      <c r="AMQ124" s="208"/>
      <c r="AMR124" s="208"/>
      <c r="AMS124" s="208"/>
      <c r="AMT124" s="208"/>
      <c r="AMU124" s="208"/>
      <c r="AMV124" s="208"/>
      <c r="AMW124" s="208"/>
      <c r="AMX124" s="208"/>
      <c r="AMY124" s="208"/>
      <c r="AMZ124" s="208"/>
      <c r="ANA124" s="208"/>
      <c r="ANB124" s="208"/>
      <c r="ANC124" s="208"/>
      <c r="AND124" s="208"/>
      <c r="ANE124" s="208"/>
      <c r="ANF124" s="208"/>
      <c r="ANG124" s="208"/>
      <c r="ANH124" s="208"/>
      <c r="ANI124" s="208"/>
      <c r="ANJ124" s="208"/>
      <c r="ANK124" s="208"/>
      <c r="ANL124" s="208"/>
      <c r="ANM124" s="208"/>
      <c r="ANN124" s="208"/>
      <c r="ANO124" s="208"/>
      <c r="ANP124" s="208"/>
      <c r="ANQ124" s="208"/>
      <c r="ANR124" s="208"/>
      <c r="ANS124" s="208"/>
      <c r="ANT124" s="208"/>
      <c r="ANU124" s="208"/>
      <c r="ANV124" s="208"/>
      <c r="ANW124" s="208"/>
      <c r="ANX124" s="208"/>
      <c r="ANY124" s="208"/>
      <c r="ANZ124" s="208"/>
      <c r="AOA124" s="208"/>
      <c r="AOB124" s="208"/>
      <c r="AOC124" s="208"/>
      <c r="AOD124" s="208"/>
      <c r="AOE124" s="208"/>
      <c r="AOF124" s="208"/>
      <c r="AOG124" s="208"/>
      <c r="AOH124" s="208"/>
      <c r="AOI124" s="208"/>
      <c r="AOJ124" s="208"/>
      <c r="AOK124" s="208"/>
      <c r="AOL124" s="208"/>
      <c r="AOM124" s="208"/>
      <c r="AON124" s="208"/>
      <c r="AOO124" s="208"/>
      <c r="AOP124" s="208"/>
      <c r="AOQ124" s="208"/>
      <c r="AOR124" s="208"/>
      <c r="AOS124" s="208"/>
      <c r="AOT124" s="208"/>
      <c r="AOU124" s="208"/>
      <c r="AOV124" s="208"/>
      <c r="AOW124" s="208"/>
      <c r="AOX124" s="208"/>
      <c r="AOY124" s="208"/>
      <c r="AOZ124" s="208"/>
      <c r="APA124" s="208"/>
      <c r="APB124" s="208"/>
      <c r="APC124" s="208"/>
      <c r="APD124" s="208"/>
      <c r="APE124" s="208"/>
      <c r="APF124" s="208"/>
      <c r="APG124" s="208"/>
      <c r="APH124" s="208"/>
      <c r="API124" s="208"/>
      <c r="APJ124" s="208"/>
      <c r="APK124" s="208"/>
      <c r="APL124" s="208"/>
      <c r="APM124" s="208"/>
      <c r="APN124" s="208"/>
      <c r="APO124" s="208"/>
      <c r="APP124" s="208"/>
      <c r="APQ124" s="208"/>
      <c r="APR124" s="208"/>
      <c r="APS124" s="208"/>
      <c r="APT124" s="208"/>
      <c r="APU124" s="208"/>
      <c r="APV124" s="208"/>
      <c r="APW124" s="208"/>
      <c r="APX124" s="208"/>
      <c r="APY124" s="208"/>
      <c r="APZ124" s="208"/>
      <c r="AQA124" s="208"/>
      <c r="AQB124" s="208"/>
      <c r="AQC124" s="208"/>
      <c r="AQD124" s="208"/>
      <c r="AQE124" s="208"/>
      <c r="AQF124" s="208"/>
      <c r="AQG124" s="208"/>
      <c r="AQH124" s="208"/>
      <c r="AQI124" s="208"/>
      <c r="AQJ124" s="208"/>
      <c r="AQK124" s="208"/>
      <c r="AQL124" s="208"/>
      <c r="AQM124" s="208"/>
      <c r="AQN124" s="208"/>
      <c r="AQO124" s="208"/>
      <c r="AQP124" s="208"/>
      <c r="AQQ124" s="208"/>
      <c r="AQR124" s="208"/>
      <c r="AQS124" s="208"/>
      <c r="AQT124" s="208"/>
      <c r="AQU124" s="208"/>
      <c r="AQV124" s="208"/>
      <c r="AQW124" s="208"/>
      <c r="AQX124" s="208"/>
      <c r="AQY124" s="208"/>
      <c r="AQZ124" s="208"/>
      <c r="ARA124" s="208"/>
      <c r="ARB124" s="208"/>
      <c r="ARC124" s="208"/>
      <c r="ARD124" s="208"/>
      <c r="ARE124" s="208"/>
      <c r="ARF124" s="208"/>
      <c r="ARG124" s="208"/>
      <c r="ARH124" s="208"/>
      <c r="ARI124" s="208"/>
      <c r="ARJ124" s="208"/>
      <c r="ARK124" s="208"/>
      <c r="ARL124" s="208"/>
      <c r="ARM124" s="208"/>
      <c r="ARN124" s="208"/>
      <c r="ARO124" s="208"/>
      <c r="ARP124" s="208"/>
      <c r="ARQ124" s="208"/>
      <c r="ARR124" s="208"/>
      <c r="ARS124" s="208"/>
      <c r="ART124" s="208"/>
      <c r="ARU124" s="208"/>
      <c r="ARV124" s="208"/>
      <c r="ARW124" s="208"/>
      <c r="ARX124" s="208"/>
      <c r="ARY124" s="208"/>
      <c r="ARZ124" s="208"/>
      <c r="ASA124" s="208"/>
      <c r="ASB124" s="208"/>
      <c r="ASC124" s="208"/>
      <c r="ASD124" s="208"/>
      <c r="ASE124" s="208"/>
      <c r="ASF124" s="208"/>
      <c r="ASG124" s="208"/>
      <c r="ASH124" s="208"/>
      <c r="ASI124" s="208"/>
      <c r="ASJ124" s="208"/>
      <c r="ASK124" s="208"/>
      <c r="ASL124" s="208"/>
      <c r="ASM124" s="208"/>
      <c r="ASN124" s="208"/>
      <c r="ASO124" s="208"/>
      <c r="ASP124" s="208"/>
      <c r="ASQ124" s="208"/>
      <c r="ASR124" s="208"/>
      <c r="ASS124" s="208"/>
      <c r="AST124" s="208"/>
      <c r="ASU124" s="208"/>
      <c r="ASV124" s="208"/>
      <c r="ASW124" s="208"/>
      <c r="ASX124" s="208"/>
      <c r="ASY124" s="208"/>
      <c r="ASZ124" s="208"/>
      <c r="ATA124" s="208"/>
      <c r="ATB124" s="208"/>
      <c r="ATC124" s="208"/>
      <c r="ATD124" s="208"/>
      <c r="ATE124" s="208"/>
      <c r="ATF124" s="208"/>
      <c r="ATG124" s="208"/>
      <c r="ATH124" s="208"/>
      <c r="ATI124" s="208"/>
      <c r="ATJ124" s="208"/>
      <c r="ATK124" s="208"/>
      <c r="ATL124" s="208"/>
      <c r="ATM124" s="208"/>
      <c r="ATN124" s="208"/>
      <c r="ATO124" s="208"/>
      <c r="ATP124" s="208"/>
      <c r="ATQ124" s="208"/>
      <c r="ATR124" s="208"/>
      <c r="ATS124" s="208"/>
      <c r="ATT124" s="208"/>
      <c r="ATU124" s="208"/>
      <c r="ATV124" s="208"/>
      <c r="ATW124" s="208"/>
      <c r="ATX124" s="208"/>
      <c r="ATY124" s="208"/>
      <c r="ATZ124" s="208"/>
      <c r="AUA124" s="208"/>
      <c r="AUB124" s="208"/>
      <c r="AUC124" s="208"/>
      <c r="AUD124" s="208"/>
      <c r="AUE124" s="208"/>
      <c r="AUF124" s="208"/>
      <c r="AUG124" s="208"/>
      <c r="AUH124" s="208"/>
      <c r="AUI124" s="208"/>
      <c r="AUJ124" s="208"/>
      <c r="AUK124" s="208"/>
      <c r="AUL124" s="208"/>
      <c r="AUM124" s="208"/>
      <c r="AUN124" s="208"/>
      <c r="AUO124" s="208"/>
      <c r="AUP124" s="208"/>
      <c r="AUQ124" s="208"/>
      <c r="AUR124" s="208"/>
      <c r="AUS124" s="208"/>
      <c r="AUT124" s="208"/>
      <c r="AUU124" s="208"/>
      <c r="AUV124" s="208"/>
      <c r="AUW124" s="208"/>
      <c r="AUX124" s="208"/>
      <c r="AUY124" s="208"/>
      <c r="AUZ124" s="208"/>
      <c r="AVA124" s="208"/>
      <c r="AVB124" s="208"/>
      <c r="AVC124" s="208"/>
      <c r="AVD124" s="208"/>
      <c r="AVE124" s="208"/>
      <c r="AVF124" s="208"/>
      <c r="AVG124" s="208"/>
      <c r="AVH124" s="208"/>
      <c r="AVI124" s="208"/>
      <c r="AVJ124" s="208"/>
      <c r="AVK124" s="208"/>
      <c r="AVL124" s="208"/>
      <c r="AVM124" s="208"/>
      <c r="AVN124" s="208"/>
      <c r="AVO124" s="208"/>
      <c r="AVP124" s="208"/>
      <c r="AVQ124" s="208"/>
      <c r="AVR124" s="208"/>
      <c r="AVS124" s="208"/>
      <c r="AVT124" s="208"/>
      <c r="AVU124" s="208"/>
      <c r="AVV124" s="208"/>
      <c r="AVW124" s="208"/>
      <c r="AVX124" s="208"/>
      <c r="AVY124" s="208"/>
      <c r="AVZ124" s="208"/>
      <c r="AWA124" s="208"/>
      <c r="AWB124" s="208"/>
      <c r="AWC124" s="208"/>
      <c r="AWD124" s="208"/>
      <c r="AWE124" s="208"/>
      <c r="AWF124" s="208"/>
      <c r="AWG124" s="208"/>
      <c r="AWH124" s="208"/>
      <c r="AWI124" s="208"/>
      <c r="AWJ124" s="208"/>
      <c r="AWK124" s="208"/>
      <c r="AWL124" s="208"/>
      <c r="AWM124" s="208"/>
      <c r="AWN124" s="208"/>
      <c r="AWO124" s="208"/>
      <c r="AWP124" s="208"/>
      <c r="AWQ124" s="208"/>
      <c r="AWR124" s="208"/>
      <c r="AWS124" s="208"/>
      <c r="AWT124" s="208"/>
      <c r="AWU124" s="208"/>
      <c r="AWV124" s="208"/>
      <c r="AWW124" s="208"/>
      <c r="AWX124" s="208"/>
      <c r="AWY124" s="208"/>
      <c r="AWZ124" s="208"/>
      <c r="AXA124" s="208"/>
      <c r="AXB124" s="208"/>
      <c r="AXC124" s="208"/>
      <c r="AXD124" s="208"/>
      <c r="AXE124" s="208"/>
      <c r="AXF124" s="208"/>
      <c r="AXG124" s="208"/>
      <c r="AXH124" s="208"/>
      <c r="AXI124" s="208"/>
      <c r="AXJ124" s="208"/>
      <c r="AXK124" s="208"/>
      <c r="AXL124" s="208"/>
      <c r="AXM124" s="208"/>
      <c r="AXN124" s="208"/>
      <c r="AXO124" s="208"/>
      <c r="AXP124" s="208"/>
      <c r="AXQ124" s="208"/>
      <c r="AXR124" s="208"/>
      <c r="AXS124" s="208"/>
      <c r="AXT124" s="208"/>
      <c r="AXU124" s="208"/>
      <c r="AXV124" s="208"/>
      <c r="AXW124" s="208"/>
      <c r="AXX124" s="208"/>
      <c r="AXY124" s="208"/>
      <c r="AXZ124" s="208"/>
      <c r="AYA124" s="208"/>
      <c r="AYB124" s="208"/>
      <c r="AYC124" s="208"/>
      <c r="AYD124" s="208"/>
      <c r="AYE124" s="208"/>
      <c r="AYF124" s="208"/>
      <c r="AYG124" s="208"/>
      <c r="AYH124" s="208"/>
      <c r="AYI124" s="208"/>
      <c r="AYJ124" s="208"/>
      <c r="AYK124" s="208"/>
      <c r="AYL124" s="208"/>
      <c r="AYM124" s="208"/>
      <c r="AYN124" s="208"/>
      <c r="AYO124" s="208"/>
      <c r="AYP124" s="208"/>
      <c r="AYQ124" s="208"/>
      <c r="AYR124" s="208"/>
      <c r="AYS124" s="208"/>
      <c r="AYT124" s="208"/>
      <c r="AYU124" s="208"/>
      <c r="AYV124" s="208"/>
      <c r="AYW124" s="208"/>
      <c r="AYX124" s="208"/>
      <c r="AYY124" s="208"/>
      <c r="AYZ124" s="208"/>
      <c r="AZA124" s="208"/>
      <c r="AZB124" s="208"/>
      <c r="AZC124" s="208"/>
      <c r="AZD124" s="208"/>
      <c r="AZE124" s="208"/>
      <c r="AZF124" s="208"/>
      <c r="AZG124" s="208"/>
      <c r="AZH124" s="208"/>
      <c r="AZI124" s="208"/>
      <c r="AZJ124" s="208"/>
      <c r="AZK124" s="208"/>
      <c r="AZL124" s="208"/>
      <c r="AZM124" s="208"/>
      <c r="AZN124" s="208"/>
      <c r="AZO124" s="208"/>
      <c r="AZP124" s="208"/>
      <c r="AZQ124" s="208"/>
      <c r="AZR124" s="208"/>
      <c r="AZS124" s="208"/>
      <c r="AZT124" s="208"/>
      <c r="AZU124" s="208"/>
      <c r="AZV124" s="208"/>
      <c r="AZW124" s="208"/>
      <c r="AZX124" s="208"/>
      <c r="AZY124" s="208"/>
      <c r="AZZ124" s="208"/>
      <c r="BAA124" s="208"/>
      <c r="BAB124" s="208"/>
      <c r="BAC124" s="208"/>
      <c r="BAD124" s="208"/>
      <c r="BAE124" s="208"/>
      <c r="BAF124" s="208"/>
      <c r="BAG124" s="208"/>
      <c r="BAH124" s="208"/>
      <c r="BAI124" s="208"/>
      <c r="BAJ124" s="208"/>
      <c r="BAK124" s="208"/>
      <c r="BAL124" s="208"/>
      <c r="BAM124" s="208"/>
      <c r="BAN124" s="208"/>
      <c r="BAO124" s="208"/>
      <c r="BAP124" s="208"/>
      <c r="BAQ124" s="208"/>
      <c r="BAR124" s="208"/>
      <c r="BAS124" s="208"/>
      <c r="BAT124" s="208"/>
      <c r="BAU124" s="208"/>
      <c r="BAV124" s="208"/>
      <c r="BAW124" s="208"/>
      <c r="BAX124" s="208"/>
      <c r="BAY124" s="208"/>
      <c r="BAZ124" s="208"/>
      <c r="BBA124" s="208"/>
      <c r="BBB124" s="208"/>
      <c r="BBC124" s="208"/>
      <c r="BBD124" s="208"/>
      <c r="BBE124" s="208"/>
      <c r="BBF124" s="208"/>
      <c r="BBG124" s="208"/>
      <c r="BBH124" s="208"/>
      <c r="BBI124" s="208"/>
      <c r="BBJ124" s="208"/>
      <c r="BBK124" s="208"/>
      <c r="BBL124" s="208"/>
      <c r="BBM124" s="208"/>
      <c r="BBN124" s="208"/>
      <c r="BBO124" s="208"/>
      <c r="BBP124" s="208"/>
      <c r="BBQ124" s="208"/>
      <c r="BBR124" s="208"/>
      <c r="BBS124" s="208"/>
      <c r="BBT124" s="208"/>
      <c r="BBU124" s="208"/>
      <c r="BBV124" s="208"/>
      <c r="BBW124" s="208"/>
      <c r="BBX124" s="208"/>
      <c r="BBY124" s="208"/>
      <c r="BBZ124" s="208"/>
      <c r="BCA124" s="208"/>
      <c r="BCB124" s="208"/>
      <c r="BCC124" s="208"/>
      <c r="BCD124" s="208"/>
      <c r="BCE124" s="208"/>
      <c r="BCF124" s="208"/>
      <c r="BCG124" s="208"/>
      <c r="BCH124" s="208"/>
      <c r="BCI124" s="208"/>
      <c r="BCJ124" s="208"/>
      <c r="BCK124" s="208"/>
      <c r="BCL124" s="208"/>
      <c r="BCM124" s="208"/>
      <c r="BCN124" s="208"/>
      <c r="BCO124" s="208"/>
      <c r="BCP124" s="208"/>
      <c r="BCQ124" s="208"/>
      <c r="BCR124" s="208"/>
      <c r="BCS124" s="208"/>
      <c r="BCT124" s="208"/>
      <c r="BCU124" s="208"/>
      <c r="BCV124" s="208"/>
      <c r="BCW124" s="208"/>
      <c r="BCX124" s="208"/>
      <c r="BCY124" s="208"/>
      <c r="BCZ124" s="208"/>
      <c r="BDA124" s="208"/>
      <c r="BDB124" s="208"/>
      <c r="BDC124" s="208"/>
      <c r="BDD124" s="208"/>
      <c r="BDE124" s="208"/>
      <c r="BDF124" s="208"/>
      <c r="BDG124" s="208"/>
      <c r="BDH124" s="208"/>
      <c r="BDI124" s="208"/>
      <c r="BDJ124" s="208"/>
      <c r="BDK124" s="208"/>
      <c r="BDL124" s="208"/>
      <c r="BDM124" s="208"/>
      <c r="BDN124" s="208"/>
      <c r="BDO124" s="208"/>
      <c r="BDP124" s="208"/>
      <c r="BDQ124" s="208"/>
      <c r="BDR124" s="208"/>
      <c r="BDS124" s="208"/>
      <c r="BDT124" s="208"/>
      <c r="BDU124" s="208"/>
      <c r="BDV124" s="208"/>
      <c r="BDW124" s="208"/>
      <c r="BDX124" s="208"/>
      <c r="BDY124" s="208"/>
      <c r="BDZ124" s="208"/>
      <c r="BEA124" s="208"/>
      <c r="BEB124" s="208"/>
      <c r="BEC124" s="208"/>
      <c r="BED124" s="208"/>
      <c r="BEE124" s="208"/>
      <c r="BEF124" s="208"/>
      <c r="BEG124" s="208"/>
      <c r="BEH124" s="208"/>
      <c r="BEI124" s="208"/>
      <c r="BEJ124" s="208"/>
      <c r="BEK124" s="208"/>
      <c r="BEL124" s="208"/>
      <c r="BEM124" s="208"/>
      <c r="BEN124" s="208"/>
      <c r="BEO124" s="208"/>
      <c r="BEP124" s="208"/>
      <c r="BEQ124" s="208"/>
      <c r="BER124" s="208"/>
      <c r="BES124" s="208"/>
      <c r="BET124" s="208"/>
      <c r="BEU124" s="208"/>
      <c r="BEV124" s="208"/>
      <c r="BEW124" s="208"/>
      <c r="BEX124" s="208"/>
      <c r="BEY124" s="208"/>
      <c r="BEZ124" s="208"/>
      <c r="BFA124" s="208"/>
      <c r="BFB124" s="208"/>
      <c r="BFC124" s="208"/>
      <c r="BFD124" s="208"/>
      <c r="BFE124" s="208"/>
      <c r="BFF124" s="208"/>
      <c r="BFG124" s="208"/>
      <c r="BFH124" s="208"/>
      <c r="BFI124" s="208"/>
      <c r="BFJ124" s="208"/>
      <c r="BFK124" s="208"/>
      <c r="BFL124" s="208"/>
      <c r="BFM124" s="208"/>
      <c r="BFN124" s="208"/>
      <c r="BFO124" s="208"/>
      <c r="BFP124" s="208"/>
      <c r="BFQ124" s="208"/>
      <c r="BFR124" s="208"/>
      <c r="BFS124" s="208"/>
      <c r="BFT124" s="208"/>
      <c r="BFU124" s="208"/>
      <c r="BFV124" s="208"/>
      <c r="BFW124" s="208"/>
      <c r="BFX124" s="208"/>
      <c r="BFY124" s="208"/>
      <c r="BFZ124" s="208"/>
      <c r="BGA124" s="208"/>
      <c r="BGB124" s="208"/>
      <c r="BGC124" s="208"/>
      <c r="BGD124" s="208"/>
      <c r="BGE124" s="208"/>
      <c r="BGF124" s="208"/>
      <c r="BGG124" s="208"/>
      <c r="BGH124" s="208"/>
      <c r="BGI124" s="208"/>
      <c r="BGJ124" s="208"/>
      <c r="BGK124" s="208"/>
      <c r="BGL124" s="208"/>
      <c r="BGM124" s="208"/>
      <c r="BGN124" s="208"/>
      <c r="BGO124" s="208"/>
      <c r="BGP124" s="208"/>
      <c r="BGQ124" s="208"/>
      <c r="BGR124" s="208"/>
      <c r="BGS124" s="208"/>
      <c r="BGT124" s="208"/>
      <c r="BGU124" s="208"/>
      <c r="BGV124" s="208"/>
      <c r="BGW124" s="208"/>
      <c r="BGX124" s="208"/>
      <c r="BGY124" s="208"/>
      <c r="BGZ124" s="208"/>
      <c r="BHA124" s="208"/>
      <c r="BHB124" s="208"/>
      <c r="BHC124" s="208"/>
      <c r="BHD124" s="208"/>
      <c r="BHE124" s="208"/>
      <c r="BHF124" s="208"/>
      <c r="BHG124" s="208"/>
      <c r="BHH124" s="208"/>
      <c r="BHI124" s="208"/>
      <c r="BHJ124" s="208"/>
      <c r="BHK124" s="208"/>
      <c r="BHL124" s="208"/>
      <c r="BHM124" s="208"/>
      <c r="BHN124" s="208"/>
      <c r="BHO124" s="208"/>
      <c r="BHP124" s="208"/>
      <c r="BHQ124" s="208"/>
      <c r="BHR124" s="208"/>
      <c r="BHS124" s="208"/>
      <c r="BHT124" s="208"/>
      <c r="BHU124" s="208"/>
      <c r="BHV124" s="208"/>
      <c r="BHW124" s="208"/>
      <c r="BHX124" s="208"/>
      <c r="BHY124" s="208"/>
      <c r="BHZ124" s="208"/>
      <c r="BIA124" s="208"/>
      <c r="BIB124" s="208"/>
      <c r="BIC124" s="208"/>
      <c r="BID124" s="208"/>
      <c r="BIE124" s="208"/>
      <c r="BIF124" s="208"/>
      <c r="BIG124" s="208"/>
      <c r="BIH124" s="208"/>
      <c r="BII124" s="208"/>
      <c r="BIJ124" s="208"/>
      <c r="BIK124" s="208"/>
      <c r="BIL124" s="208"/>
      <c r="BIM124" s="208"/>
      <c r="BIN124" s="208"/>
      <c r="BIO124" s="208"/>
      <c r="BIP124" s="208"/>
      <c r="BIQ124" s="208"/>
      <c r="BIR124" s="208"/>
      <c r="BIS124" s="208"/>
      <c r="BIT124" s="208"/>
      <c r="BIU124" s="208"/>
      <c r="BIV124" s="208"/>
      <c r="BIW124" s="208"/>
      <c r="BIX124" s="208"/>
      <c r="BIY124" s="208"/>
      <c r="BIZ124" s="208"/>
      <c r="BJA124" s="208"/>
      <c r="BJB124" s="208"/>
      <c r="BJC124" s="208"/>
      <c r="BJD124" s="208"/>
      <c r="BJE124" s="208"/>
      <c r="BJF124" s="208"/>
      <c r="BJG124" s="208"/>
      <c r="BJH124" s="208"/>
      <c r="BJI124" s="208"/>
      <c r="BJJ124" s="208"/>
      <c r="BJK124" s="208"/>
      <c r="BJL124" s="208"/>
      <c r="BJM124" s="208"/>
      <c r="BJN124" s="208"/>
      <c r="BJO124" s="208"/>
      <c r="BJP124" s="208"/>
      <c r="BJQ124" s="208"/>
      <c r="BJR124" s="208"/>
      <c r="BJS124" s="208"/>
      <c r="BJT124" s="208"/>
      <c r="BJU124" s="208"/>
      <c r="BJV124" s="208"/>
      <c r="BJW124" s="208"/>
      <c r="BJX124" s="208"/>
      <c r="BJY124" s="208"/>
      <c r="BJZ124" s="208"/>
      <c r="BKA124" s="208"/>
      <c r="BKB124" s="208"/>
      <c r="BKC124" s="208"/>
      <c r="BKD124" s="208"/>
      <c r="BKE124" s="208"/>
      <c r="BKF124" s="208"/>
      <c r="BKG124" s="208"/>
      <c r="BKH124" s="208"/>
      <c r="BKI124" s="208"/>
      <c r="BKJ124" s="208"/>
      <c r="BKK124" s="208"/>
      <c r="BKL124" s="208"/>
      <c r="BKM124" s="208"/>
      <c r="BKN124" s="208"/>
      <c r="BKO124" s="208"/>
      <c r="BKP124" s="208"/>
      <c r="BKQ124" s="208"/>
      <c r="BKR124" s="208"/>
      <c r="BKS124" s="208"/>
      <c r="BKT124" s="208"/>
      <c r="BKU124" s="208"/>
      <c r="BKV124" s="208"/>
      <c r="BKW124" s="208"/>
      <c r="BKX124" s="208"/>
      <c r="BKY124" s="208"/>
      <c r="BKZ124" s="208"/>
      <c r="BLA124" s="208"/>
      <c r="BLB124" s="208"/>
      <c r="BLC124" s="208"/>
      <c r="BLD124" s="208"/>
      <c r="BLE124" s="208"/>
      <c r="BLF124" s="208"/>
      <c r="BLG124" s="208"/>
      <c r="BLH124" s="208"/>
      <c r="BLI124" s="208"/>
      <c r="BLJ124" s="208"/>
      <c r="BLK124" s="208"/>
      <c r="BLL124" s="208"/>
      <c r="BLM124" s="208"/>
      <c r="BLN124" s="208"/>
      <c r="BLO124" s="208"/>
      <c r="BLP124" s="208"/>
      <c r="BLQ124" s="208"/>
      <c r="BLR124" s="208"/>
      <c r="BLS124" s="208"/>
      <c r="BLT124" s="208"/>
      <c r="BLU124" s="208"/>
      <c r="BLV124" s="208"/>
      <c r="BLW124" s="208"/>
      <c r="BLX124" s="208"/>
      <c r="BLY124" s="208"/>
      <c r="BLZ124" s="208"/>
      <c r="BMA124" s="208"/>
      <c r="BMB124" s="208"/>
      <c r="BMC124" s="208"/>
      <c r="BMD124" s="208"/>
      <c r="BME124" s="208"/>
      <c r="BMF124" s="208"/>
      <c r="BMG124" s="208"/>
      <c r="BMH124" s="208"/>
      <c r="BMI124" s="208"/>
      <c r="BMJ124" s="208"/>
      <c r="BMK124" s="208"/>
      <c r="BML124" s="208"/>
      <c r="BMM124" s="208"/>
      <c r="BMN124" s="208"/>
      <c r="BMO124" s="208"/>
      <c r="BMP124" s="208"/>
      <c r="BMQ124" s="208"/>
      <c r="BMR124" s="208"/>
      <c r="BMS124" s="208"/>
      <c r="BMT124" s="208"/>
      <c r="BMU124" s="208"/>
      <c r="BMV124" s="208"/>
      <c r="BMW124" s="208"/>
      <c r="BMX124" s="208"/>
      <c r="BMY124" s="208"/>
      <c r="BMZ124" s="208"/>
      <c r="BNA124" s="208"/>
      <c r="BNB124" s="208"/>
      <c r="BNC124" s="208"/>
      <c r="BND124" s="208"/>
      <c r="BNE124" s="208"/>
      <c r="BNF124" s="208"/>
      <c r="BNG124" s="208"/>
      <c r="BNH124" s="208"/>
      <c r="BNI124" s="208"/>
      <c r="BNJ124" s="208"/>
      <c r="BNK124" s="208"/>
      <c r="BNL124" s="208"/>
      <c r="BNM124" s="208"/>
      <c r="BNN124" s="208"/>
      <c r="BNO124" s="208"/>
      <c r="BNP124" s="208"/>
      <c r="BNQ124" s="208"/>
      <c r="BNR124" s="208"/>
      <c r="BNS124" s="208"/>
      <c r="BNT124" s="208"/>
      <c r="BNU124" s="208"/>
      <c r="BNV124" s="208"/>
      <c r="BNW124" s="208"/>
      <c r="BNX124" s="208"/>
      <c r="BNY124" s="208"/>
      <c r="BNZ124" s="208"/>
      <c r="BOA124" s="208"/>
      <c r="BOB124" s="208"/>
      <c r="BOC124" s="208"/>
      <c r="BOD124" s="208"/>
      <c r="BOE124" s="208"/>
      <c r="BOF124" s="208"/>
      <c r="BOG124" s="208"/>
      <c r="BOH124" s="208"/>
      <c r="BOI124" s="208"/>
      <c r="BOJ124" s="208"/>
      <c r="BOK124" s="208"/>
      <c r="BOL124" s="208"/>
      <c r="BOM124" s="208"/>
      <c r="BON124" s="208"/>
      <c r="BOO124" s="208"/>
      <c r="BOP124" s="208"/>
      <c r="BOQ124" s="208"/>
      <c r="BOR124" s="208"/>
      <c r="BOS124" s="208"/>
      <c r="BOT124" s="208"/>
      <c r="BOU124" s="208"/>
      <c r="BOV124" s="208"/>
      <c r="BOW124" s="208"/>
      <c r="BOX124" s="208"/>
      <c r="BOY124" s="208"/>
      <c r="BOZ124" s="208"/>
      <c r="BPA124" s="208"/>
      <c r="BPB124" s="208"/>
      <c r="BPC124" s="208"/>
      <c r="BPD124" s="208"/>
      <c r="BPE124" s="208"/>
      <c r="BPF124" s="208"/>
      <c r="BPG124" s="208"/>
      <c r="BPH124" s="208"/>
      <c r="BPI124" s="208"/>
      <c r="BPJ124" s="208"/>
      <c r="BPK124" s="208"/>
      <c r="BPL124" s="208"/>
      <c r="BPM124" s="208"/>
      <c r="BPN124" s="208"/>
      <c r="BPO124" s="208"/>
      <c r="BPP124" s="208"/>
      <c r="BPQ124" s="208"/>
      <c r="BPR124" s="208"/>
      <c r="BPS124" s="208"/>
      <c r="BPT124" s="208"/>
      <c r="BPU124" s="208"/>
      <c r="BPV124" s="208"/>
      <c r="BPW124" s="208"/>
      <c r="BPX124" s="208"/>
      <c r="BPY124" s="208"/>
      <c r="BPZ124" s="208"/>
      <c r="BQA124" s="208"/>
      <c r="BQB124" s="208"/>
      <c r="BQC124" s="208"/>
      <c r="BQD124" s="208"/>
      <c r="BQE124" s="208"/>
      <c r="BQF124" s="208"/>
      <c r="BQG124" s="208"/>
      <c r="BQH124" s="208"/>
      <c r="BQI124" s="208"/>
      <c r="BQJ124" s="208"/>
      <c r="BQK124" s="208"/>
      <c r="BQL124" s="208"/>
      <c r="BQM124" s="208"/>
      <c r="BQN124" s="208"/>
      <c r="BQO124" s="208"/>
      <c r="BQP124" s="208"/>
      <c r="BQQ124" s="208"/>
      <c r="BQR124" s="208"/>
      <c r="BQS124" s="208"/>
      <c r="BQT124" s="208"/>
      <c r="BQU124" s="208"/>
      <c r="BQV124" s="208"/>
      <c r="BQW124" s="208"/>
      <c r="BQX124" s="208"/>
      <c r="BQY124" s="208"/>
      <c r="BQZ124" s="208"/>
      <c r="BRA124" s="208"/>
      <c r="BRB124" s="208"/>
      <c r="BRC124" s="208"/>
      <c r="BRD124" s="208"/>
      <c r="BRE124" s="208"/>
      <c r="BRF124" s="208"/>
      <c r="BRG124" s="208"/>
      <c r="BRH124" s="208"/>
      <c r="BRI124" s="208"/>
      <c r="BRJ124" s="208"/>
      <c r="BRK124" s="208"/>
      <c r="BRL124" s="208"/>
      <c r="BRM124" s="208"/>
      <c r="BRN124" s="208"/>
      <c r="BRO124" s="208"/>
      <c r="BRP124" s="208"/>
      <c r="BRQ124" s="208"/>
      <c r="BRR124" s="208"/>
      <c r="BRS124" s="208"/>
      <c r="BRT124" s="208"/>
      <c r="BRU124" s="208"/>
      <c r="BRV124" s="208"/>
      <c r="BRW124" s="208"/>
      <c r="BRX124" s="208"/>
      <c r="BRY124" s="208"/>
      <c r="BRZ124" s="208"/>
      <c r="BSA124" s="208"/>
      <c r="BSB124" s="208"/>
      <c r="BSC124" s="208"/>
      <c r="BSD124" s="208"/>
      <c r="BSE124" s="208"/>
      <c r="BSF124" s="208"/>
      <c r="BSG124" s="208"/>
      <c r="BSH124" s="208"/>
      <c r="BSI124" s="208"/>
      <c r="BSJ124" s="208"/>
      <c r="BSK124" s="208"/>
      <c r="BSL124" s="208"/>
      <c r="BSM124" s="208"/>
      <c r="BSN124" s="208"/>
      <c r="BSO124" s="208"/>
      <c r="BSP124" s="208"/>
      <c r="BSQ124" s="208"/>
      <c r="BSR124" s="208"/>
      <c r="BSS124" s="208"/>
      <c r="BST124" s="208"/>
      <c r="BSU124" s="208"/>
      <c r="BSV124" s="208"/>
      <c r="BSW124" s="208"/>
      <c r="BSX124" s="208"/>
      <c r="BSY124" s="208"/>
      <c r="BSZ124" s="208"/>
      <c r="BTA124" s="208"/>
      <c r="BTB124" s="208"/>
      <c r="BTC124" s="208"/>
      <c r="BTD124" s="208"/>
      <c r="BTE124" s="208"/>
      <c r="BTF124" s="208"/>
      <c r="BTG124" s="208"/>
      <c r="BTH124" s="208"/>
      <c r="BTI124" s="208"/>
      <c r="BTJ124" s="208"/>
      <c r="BTK124" s="208"/>
      <c r="BTL124" s="208"/>
      <c r="BTM124" s="208"/>
      <c r="BTN124" s="208"/>
      <c r="BTO124" s="208"/>
      <c r="BTP124" s="208"/>
      <c r="BTQ124" s="208"/>
      <c r="BTR124" s="208"/>
      <c r="BTS124" s="208"/>
      <c r="BTT124" s="208"/>
      <c r="BTU124" s="208"/>
      <c r="BTV124" s="208"/>
      <c r="BTW124" s="208"/>
      <c r="BTX124" s="208"/>
      <c r="BTY124" s="208"/>
      <c r="BTZ124" s="208"/>
      <c r="BUA124" s="208"/>
      <c r="BUB124" s="208"/>
      <c r="BUC124" s="208"/>
      <c r="BUD124" s="208"/>
      <c r="BUE124" s="208"/>
      <c r="BUF124" s="208"/>
      <c r="BUG124" s="208"/>
      <c r="BUH124" s="208"/>
      <c r="BUI124" s="208"/>
      <c r="BUJ124" s="208"/>
      <c r="BUK124" s="208"/>
      <c r="BUL124" s="208"/>
      <c r="BUM124" s="208"/>
      <c r="BUN124" s="208"/>
      <c r="BUO124" s="208"/>
      <c r="BUP124" s="208"/>
      <c r="BUQ124" s="208"/>
      <c r="BUR124" s="208"/>
      <c r="BUS124" s="208"/>
      <c r="BUT124" s="208"/>
      <c r="BUU124" s="208"/>
      <c r="BUV124" s="208"/>
      <c r="BUW124" s="208"/>
      <c r="BUX124" s="208"/>
      <c r="BUY124" s="208"/>
      <c r="BUZ124" s="208"/>
      <c r="BVA124" s="208"/>
      <c r="BVB124" s="208"/>
      <c r="BVC124" s="208"/>
      <c r="BVD124" s="208"/>
      <c r="BVE124" s="208"/>
      <c r="BVF124" s="208"/>
      <c r="BVG124" s="208"/>
      <c r="BVH124" s="208"/>
      <c r="BVI124" s="208"/>
      <c r="BVJ124" s="208"/>
      <c r="BVK124" s="208"/>
      <c r="BVL124" s="208"/>
      <c r="BVM124" s="208"/>
      <c r="BVN124" s="208"/>
      <c r="BVO124" s="208"/>
      <c r="BVP124" s="208"/>
      <c r="BVQ124" s="208"/>
      <c r="BVR124" s="208"/>
      <c r="BVS124" s="208"/>
      <c r="BVT124" s="208"/>
      <c r="BVU124" s="208"/>
      <c r="BVV124" s="208"/>
      <c r="BVW124" s="208"/>
      <c r="BVX124" s="208"/>
      <c r="BVY124" s="208"/>
      <c r="BVZ124" s="208"/>
      <c r="BWA124" s="208"/>
      <c r="BWB124" s="208"/>
      <c r="BWC124" s="208"/>
      <c r="BWD124" s="208"/>
      <c r="BWE124" s="208"/>
      <c r="BWF124" s="208"/>
      <c r="BWG124" s="208"/>
      <c r="BWH124" s="208"/>
      <c r="BWI124" s="208"/>
      <c r="BWJ124" s="208"/>
      <c r="BWK124" s="208"/>
      <c r="BWL124" s="208"/>
      <c r="BWM124" s="208"/>
      <c r="BWN124" s="208"/>
      <c r="BWO124" s="208"/>
      <c r="BWP124" s="208"/>
      <c r="BWQ124" s="208"/>
      <c r="BWR124" s="208"/>
      <c r="BWS124" s="208"/>
      <c r="BWT124" s="208"/>
      <c r="BWU124" s="208"/>
      <c r="BWV124" s="208"/>
      <c r="BWW124" s="208"/>
      <c r="BWX124" s="208"/>
      <c r="BWY124" s="208"/>
      <c r="BWZ124" s="208"/>
      <c r="BXA124" s="208"/>
      <c r="BXB124" s="208"/>
      <c r="BXC124" s="208"/>
      <c r="BXD124" s="208"/>
      <c r="BXE124" s="208"/>
      <c r="BXF124" s="208"/>
      <c r="BXG124" s="208"/>
      <c r="BXH124" s="208"/>
      <c r="BXI124" s="208"/>
      <c r="BXJ124" s="208"/>
      <c r="BXK124" s="208"/>
      <c r="BXL124" s="208"/>
      <c r="BXM124" s="208"/>
      <c r="BXN124" s="208"/>
      <c r="BXO124" s="208"/>
      <c r="BXP124" s="208"/>
      <c r="BXQ124" s="208"/>
      <c r="BXR124" s="208"/>
      <c r="BXS124" s="208"/>
      <c r="BXT124" s="208"/>
      <c r="BXU124" s="208"/>
      <c r="BXV124" s="208"/>
      <c r="BXW124" s="208"/>
      <c r="BXX124" s="208"/>
      <c r="BXY124" s="208"/>
      <c r="BXZ124" s="208"/>
      <c r="BYA124" s="208"/>
      <c r="BYB124" s="208"/>
      <c r="BYC124" s="208"/>
      <c r="BYD124" s="208"/>
      <c r="BYE124" s="208"/>
      <c r="BYF124" s="208"/>
      <c r="BYG124" s="208"/>
      <c r="BYH124" s="208"/>
      <c r="BYI124" s="208"/>
      <c r="BYJ124" s="208"/>
      <c r="BYK124" s="208"/>
      <c r="BYL124" s="208"/>
      <c r="BYM124" s="208"/>
      <c r="BYN124" s="208"/>
      <c r="BYO124" s="208"/>
      <c r="BYP124" s="208"/>
      <c r="BYQ124" s="208"/>
      <c r="BYR124" s="208"/>
      <c r="BYS124" s="208"/>
      <c r="BYT124" s="208"/>
      <c r="BYU124" s="208"/>
      <c r="BYV124" s="208"/>
      <c r="BYW124" s="208"/>
      <c r="BYX124" s="208"/>
      <c r="BYY124" s="208"/>
      <c r="BYZ124" s="208"/>
      <c r="BZA124" s="208"/>
      <c r="BZB124" s="208"/>
      <c r="BZC124" s="208"/>
      <c r="BZD124" s="208"/>
      <c r="BZE124" s="208"/>
      <c r="BZF124" s="208"/>
      <c r="BZG124" s="208"/>
      <c r="BZH124" s="208"/>
      <c r="BZI124" s="208"/>
      <c r="BZJ124" s="208"/>
      <c r="BZK124" s="208"/>
      <c r="BZL124" s="208"/>
      <c r="BZM124" s="208"/>
      <c r="BZN124" s="208"/>
      <c r="BZO124" s="208"/>
      <c r="BZP124" s="208"/>
      <c r="BZQ124" s="208"/>
      <c r="BZR124" s="208"/>
      <c r="BZS124" s="208"/>
      <c r="BZT124" s="208"/>
      <c r="BZU124" s="208"/>
      <c r="BZV124" s="208"/>
      <c r="BZW124" s="208"/>
      <c r="BZX124" s="208"/>
      <c r="BZY124" s="208"/>
      <c r="BZZ124" s="208"/>
      <c r="CAA124" s="208"/>
      <c r="CAB124" s="208"/>
      <c r="CAC124" s="208"/>
      <c r="CAD124" s="208"/>
      <c r="CAE124" s="208"/>
      <c r="CAF124" s="208"/>
      <c r="CAG124" s="208"/>
      <c r="CAH124" s="208"/>
      <c r="CAI124" s="208"/>
      <c r="CAJ124" s="208"/>
      <c r="CAK124" s="208"/>
      <c r="CAL124" s="208"/>
      <c r="CAM124" s="208"/>
      <c r="CAN124" s="208"/>
      <c r="CAO124" s="208"/>
      <c r="CAP124" s="208"/>
      <c r="CAQ124" s="208"/>
      <c r="CAR124" s="208"/>
      <c r="CAS124" s="208"/>
      <c r="CAT124" s="208"/>
      <c r="CAU124" s="208"/>
      <c r="CAV124" s="208"/>
      <c r="CAW124" s="208"/>
      <c r="CAX124" s="208"/>
      <c r="CAY124" s="208"/>
      <c r="CAZ124" s="208"/>
      <c r="CBA124" s="208"/>
      <c r="CBB124" s="208"/>
      <c r="CBC124" s="208"/>
      <c r="CBD124" s="208"/>
      <c r="CBE124" s="208"/>
      <c r="CBF124" s="208"/>
      <c r="CBG124" s="208"/>
      <c r="CBH124" s="208"/>
      <c r="CBI124" s="208"/>
      <c r="CBJ124" s="208"/>
      <c r="CBK124" s="208"/>
      <c r="CBL124" s="208"/>
      <c r="CBM124" s="208"/>
      <c r="CBN124" s="208"/>
      <c r="CBO124" s="208"/>
      <c r="CBP124" s="208"/>
      <c r="CBQ124" s="208"/>
      <c r="CBR124" s="208"/>
      <c r="CBS124" s="208"/>
      <c r="CBT124" s="208"/>
      <c r="CBU124" s="208"/>
      <c r="CBV124" s="208"/>
      <c r="CBW124" s="208"/>
      <c r="CBX124" s="208"/>
      <c r="CBY124" s="208"/>
      <c r="CBZ124" s="208"/>
      <c r="CCA124" s="208"/>
      <c r="CCB124" s="208"/>
      <c r="CCC124" s="208"/>
      <c r="CCD124" s="208"/>
      <c r="CCE124" s="208"/>
      <c r="CCF124" s="208"/>
      <c r="CCG124" s="208"/>
      <c r="CCH124" s="208"/>
      <c r="CCI124" s="208"/>
      <c r="CCJ124" s="208"/>
      <c r="CCK124" s="208"/>
      <c r="CCL124" s="208"/>
      <c r="CCM124" s="208"/>
      <c r="CCN124" s="208"/>
      <c r="CCO124" s="208"/>
      <c r="CCP124" s="208"/>
      <c r="CCQ124" s="208"/>
      <c r="CCR124" s="208"/>
      <c r="CCS124" s="208"/>
      <c r="CCT124" s="208"/>
      <c r="CCU124" s="208"/>
      <c r="CCV124" s="208"/>
      <c r="CCW124" s="208"/>
      <c r="CCX124" s="208"/>
      <c r="CCY124" s="208"/>
      <c r="CCZ124" s="208"/>
      <c r="CDA124" s="208"/>
      <c r="CDB124" s="208"/>
      <c r="CDC124" s="208"/>
      <c r="CDD124" s="208"/>
      <c r="CDE124" s="208"/>
      <c r="CDF124" s="208"/>
      <c r="CDG124" s="208"/>
      <c r="CDH124" s="208"/>
      <c r="CDI124" s="208"/>
      <c r="CDJ124" s="208"/>
      <c r="CDK124" s="208"/>
      <c r="CDL124" s="208"/>
      <c r="CDM124" s="208"/>
      <c r="CDN124" s="208"/>
      <c r="CDO124" s="208"/>
      <c r="CDP124" s="208"/>
      <c r="CDQ124" s="208"/>
      <c r="CDR124" s="208"/>
      <c r="CDS124" s="208"/>
      <c r="CDT124" s="208"/>
      <c r="CDU124" s="208"/>
      <c r="CDV124" s="208"/>
      <c r="CDW124" s="208"/>
      <c r="CDX124" s="208"/>
      <c r="CDY124" s="208"/>
      <c r="CDZ124" s="208"/>
      <c r="CEA124" s="208"/>
      <c r="CEB124" s="208"/>
      <c r="CEC124" s="208"/>
      <c r="CED124" s="208"/>
      <c r="CEE124" s="208"/>
      <c r="CEF124" s="208"/>
      <c r="CEG124" s="208"/>
      <c r="CEH124" s="208"/>
      <c r="CEI124" s="208"/>
      <c r="CEJ124" s="208"/>
      <c r="CEK124" s="208"/>
      <c r="CEL124" s="208"/>
      <c r="CEM124" s="208"/>
      <c r="CEN124" s="208"/>
      <c r="CEO124" s="208"/>
      <c r="CEP124" s="208"/>
      <c r="CEQ124" s="208"/>
      <c r="CER124" s="208"/>
      <c r="CES124" s="208"/>
      <c r="CET124" s="208"/>
      <c r="CEU124" s="208"/>
      <c r="CEV124" s="208"/>
      <c r="CEW124" s="208"/>
      <c r="CEX124" s="208"/>
      <c r="CEY124" s="208"/>
      <c r="CEZ124" s="208"/>
      <c r="CFA124" s="208"/>
      <c r="CFB124" s="208"/>
      <c r="CFC124" s="208"/>
      <c r="CFD124" s="208"/>
      <c r="CFE124" s="208"/>
      <c r="CFF124" s="208"/>
      <c r="CFG124" s="208"/>
      <c r="CFH124" s="208"/>
      <c r="CFI124" s="208"/>
      <c r="CFJ124" s="208"/>
      <c r="CFK124" s="208"/>
      <c r="CFL124" s="208"/>
      <c r="CFM124" s="208"/>
      <c r="CFN124" s="208"/>
      <c r="CFO124" s="208"/>
      <c r="CFP124" s="208"/>
      <c r="CFQ124" s="208"/>
      <c r="CFR124" s="208"/>
      <c r="CFS124" s="208"/>
      <c r="CFT124" s="208"/>
      <c r="CFU124" s="208"/>
      <c r="CFV124" s="208"/>
      <c r="CFW124" s="208"/>
      <c r="CFX124" s="208"/>
      <c r="CFY124" s="208"/>
      <c r="CFZ124" s="208"/>
      <c r="CGA124" s="208"/>
      <c r="CGB124" s="208"/>
      <c r="CGC124" s="208"/>
      <c r="CGD124" s="208"/>
      <c r="CGE124" s="208"/>
      <c r="CGF124" s="208"/>
      <c r="CGG124" s="208"/>
      <c r="CGH124" s="208"/>
      <c r="CGI124" s="208"/>
      <c r="CGJ124" s="208"/>
      <c r="CGK124" s="208"/>
      <c r="CGL124" s="208"/>
      <c r="CGM124" s="208"/>
      <c r="CGN124" s="208"/>
      <c r="CGO124" s="208"/>
      <c r="CGP124" s="208"/>
      <c r="CGQ124" s="208"/>
      <c r="CGR124" s="208"/>
      <c r="CGS124" s="208"/>
      <c r="CGT124" s="208"/>
      <c r="CGU124" s="208"/>
      <c r="CGV124" s="208"/>
      <c r="CGW124" s="208"/>
      <c r="CGX124" s="208"/>
      <c r="CGY124" s="208"/>
      <c r="CGZ124" s="208"/>
      <c r="CHA124" s="208"/>
      <c r="CHB124" s="208"/>
      <c r="CHC124" s="208"/>
      <c r="CHD124" s="208"/>
      <c r="CHE124" s="208"/>
      <c r="CHF124" s="208"/>
      <c r="CHG124" s="208"/>
      <c r="CHH124" s="208"/>
      <c r="CHI124" s="208"/>
      <c r="CHJ124" s="208"/>
      <c r="CHK124" s="208"/>
      <c r="CHL124" s="208"/>
      <c r="CHM124" s="208"/>
      <c r="CHN124" s="208"/>
      <c r="CHO124" s="208"/>
      <c r="CHP124" s="208"/>
      <c r="CHQ124" s="208"/>
      <c r="CHR124" s="208"/>
      <c r="CHS124" s="208"/>
      <c r="CHT124" s="208"/>
      <c r="CHU124" s="208"/>
      <c r="CHV124" s="208"/>
      <c r="CHW124" s="208"/>
      <c r="CHX124" s="208"/>
      <c r="CHY124" s="208"/>
      <c r="CHZ124" s="208"/>
      <c r="CIA124" s="208"/>
      <c r="CIB124" s="208"/>
      <c r="CIC124" s="208"/>
      <c r="CID124" s="208"/>
      <c r="CIE124" s="208"/>
      <c r="CIF124" s="208"/>
      <c r="CIG124" s="208"/>
      <c r="CIH124" s="208"/>
      <c r="CII124" s="208"/>
      <c r="CIJ124" s="208"/>
      <c r="CIK124" s="208"/>
      <c r="CIL124" s="208"/>
      <c r="CIM124" s="208"/>
      <c r="CIN124" s="208"/>
      <c r="CIO124" s="208"/>
      <c r="CIP124" s="208"/>
      <c r="CIQ124" s="208"/>
      <c r="CIR124" s="208"/>
      <c r="CIS124" s="208"/>
      <c r="CIT124" s="208"/>
      <c r="CIU124" s="208"/>
      <c r="CIV124" s="208"/>
      <c r="CIW124" s="208"/>
      <c r="CIX124" s="208"/>
      <c r="CIY124" s="208"/>
      <c r="CIZ124" s="208"/>
      <c r="CJA124" s="208"/>
      <c r="CJB124" s="208"/>
      <c r="CJC124" s="208"/>
      <c r="CJD124" s="208"/>
      <c r="CJE124" s="208"/>
      <c r="CJF124" s="208"/>
      <c r="CJG124" s="208"/>
      <c r="CJH124" s="208"/>
      <c r="CJI124" s="208"/>
      <c r="CJJ124" s="208"/>
      <c r="CJK124" s="208"/>
      <c r="CJL124" s="208"/>
      <c r="CJM124" s="208"/>
      <c r="CJN124" s="208"/>
      <c r="CJO124" s="208"/>
      <c r="CJP124" s="208"/>
      <c r="CJQ124" s="208"/>
      <c r="CJR124" s="208"/>
      <c r="CJS124" s="208"/>
      <c r="CJT124" s="208"/>
      <c r="CJU124" s="208"/>
      <c r="CJV124" s="208"/>
      <c r="CJW124" s="208"/>
      <c r="CJX124" s="208"/>
      <c r="CJY124" s="208"/>
      <c r="CJZ124" s="208"/>
      <c r="CKA124" s="208"/>
      <c r="CKB124" s="208"/>
      <c r="CKC124" s="208"/>
      <c r="CKD124" s="208"/>
      <c r="CKE124" s="208"/>
      <c r="CKF124" s="208"/>
      <c r="CKG124" s="208"/>
      <c r="CKH124" s="208"/>
      <c r="CKI124" s="208"/>
      <c r="CKJ124" s="208"/>
      <c r="CKK124" s="208"/>
      <c r="CKL124" s="208"/>
      <c r="CKM124" s="208"/>
      <c r="CKN124" s="208"/>
      <c r="CKO124" s="208"/>
      <c r="CKP124" s="208"/>
      <c r="CKQ124" s="208"/>
      <c r="CKR124" s="208"/>
      <c r="CKS124" s="208"/>
      <c r="CKT124" s="208"/>
      <c r="CKU124" s="208"/>
      <c r="CKV124" s="208"/>
      <c r="CKW124" s="208"/>
      <c r="CKX124" s="208"/>
      <c r="CKY124" s="208"/>
      <c r="CKZ124" s="208"/>
      <c r="CLA124" s="208"/>
      <c r="CLB124" s="208"/>
      <c r="CLC124" s="208"/>
      <c r="CLD124" s="208"/>
      <c r="CLE124" s="208"/>
      <c r="CLF124" s="208"/>
      <c r="CLG124" s="208"/>
      <c r="CLH124" s="208"/>
      <c r="CLI124" s="208"/>
      <c r="CLJ124" s="208"/>
      <c r="CLK124" s="208"/>
      <c r="CLL124" s="208"/>
      <c r="CLM124" s="208"/>
      <c r="CLN124" s="208"/>
      <c r="CLO124" s="208"/>
      <c r="CLP124" s="208"/>
      <c r="CLQ124" s="208"/>
      <c r="CLR124" s="208"/>
      <c r="CLS124" s="208"/>
      <c r="CLT124" s="208"/>
      <c r="CLU124" s="208"/>
      <c r="CLV124" s="208"/>
      <c r="CLW124" s="208"/>
      <c r="CLX124" s="208"/>
      <c r="CLY124" s="208"/>
      <c r="CLZ124" s="208"/>
      <c r="CMA124" s="208"/>
      <c r="CMB124" s="208"/>
      <c r="CMC124" s="208"/>
      <c r="CMD124" s="208"/>
      <c r="CME124" s="208"/>
      <c r="CMF124" s="208"/>
      <c r="CMG124" s="208"/>
      <c r="CMH124" s="208"/>
      <c r="CMI124" s="208"/>
      <c r="CMJ124" s="208"/>
      <c r="CMK124" s="208"/>
      <c r="CML124" s="208"/>
      <c r="CMM124" s="208"/>
      <c r="CMN124" s="208"/>
      <c r="CMO124" s="208"/>
      <c r="CMP124" s="208"/>
      <c r="CMQ124" s="208"/>
      <c r="CMR124" s="208"/>
      <c r="CMS124" s="208"/>
      <c r="CMT124" s="208"/>
      <c r="CMU124" s="208"/>
      <c r="CMV124" s="208"/>
      <c r="CMW124" s="208"/>
      <c r="CMX124" s="208"/>
      <c r="CMY124" s="208"/>
      <c r="CMZ124" s="208"/>
      <c r="CNA124" s="208"/>
      <c r="CNB124" s="208"/>
      <c r="CNC124" s="208"/>
      <c r="CND124" s="208"/>
      <c r="CNE124" s="208"/>
      <c r="CNF124" s="208"/>
      <c r="CNG124" s="208"/>
      <c r="CNH124" s="208"/>
      <c r="CNI124" s="208"/>
      <c r="CNJ124" s="208"/>
      <c r="CNK124" s="208"/>
      <c r="CNL124" s="208"/>
      <c r="CNM124" s="208"/>
      <c r="CNN124" s="208"/>
      <c r="CNO124" s="208"/>
      <c r="CNP124" s="208"/>
      <c r="CNQ124" s="208"/>
      <c r="CNR124" s="208"/>
      <c r="CNS124" s="208"/>
      <c r="CNT124" s="208"/>
      <c r="CNU124" s="208"/>
      <c r="CNV124" s="208"/>
      <c r="CNW124" s="208"/>
      <c r="CNX124" s="208"/>
      <c r="CNY124" s="208"/>
      <c r="CNZ124" s="208"/>
      <c r="COA124" s="208"/>
      <c r="COB124" s="208"/>
      <c r="COC124" s="208"/>
      <c r="COD124" s="208"/>
      <c r="COE124" s="208"/>
      <c r="COF124" s="208"/>
      <c r="COG124" s="208"/>
      <c r="COH124" s="208"/>
      <c r="COI124" s="208"/>
      <c r="COJ124" s="208"/>
      <c r="COK124" s="208"/>
      <c r="COL124" s="208"/>
      <c r="COM124" s="208"/>
      <c r="CON124" s="208"/>
      <c r="COO124" s="208"/>
      <c r="COP124" s="208"/>
      <c r="COQ124" s="208"/>
      <c r="COR124" s="208"/>
      <c r="COS124" s="208"/>
      <c r="COT124" s="208"/>
      <c r="COU124" s="208"/>
      <c r="COV124" s="208"/>
      <c r="COW124" s="208"/>
      <c r="COX124" s="208"/>
      <c r="COY124" s="208"/>
      <c r="COZ124" s="208"/>
      <c r="CPA124" s="208"/>
      <c r="CPB124" s="208"/>
      <c r="CPC124" s="208"/>
      <c r="CPD124" s="208"/>
      <c r="CPE124" s="208"/>
      <c r="CPF124" s="208"/>
      <c r="CPG124" s="208"/>
      <c r="CPH124" s="208"/>
      <c r="CPI124" s="208"/>
      <c r="CPJ124" s="208"/>
      <c r="CPK124" s="208"/>
      <c r="CPL124" s="208"/>
      <c r="CPM124" s="208"/>
      <c r="CPN124" s="208"/>
      <c r="CPO124" s="208"/>
      <c r="CPP124" s="208"/>
      <c r="CPQ124" s="208"/>
      <c r="CPR124" s="208"/>
      <c r="CPS124" s="208"/>
      <c r="CPT124" s="208"/>
      <c r="CPU124" s="208"/>
      <c r="CPV124" s="208"/>
      <c r="CPW124" s="208"/>
      <c r="CPX124" s="208"/>
      <c r="CPY124" s="208"/>
      <c r="CPZ124" s="208"/>
      <c r="CQA124" s="208"/>
      <c r="CQB124" s="208"/>
      <c r="CQC124" s="208"/>
      <c r="CQD124" s="208"/>
      <c r="CQE124" s="208"/>
      <c r="CQF124" s="208"/>
      <c r="CQG124" s="208"/>
      <c r="CQH124" s="208"/>
      <c r="CQI124" s="208"/>
      <c r="CQJ124" s="208"/>
      <c r="CQK124" s="208"/>
      <c r="CQL124" s="208"/>
      <c r="CQM124" s="208"/>
      <c r="CQN124" s="208"/>
      <c r="CQO124" s="208"/>
      <c r="CQP124" s="208"/>
      <c r="CQQ124" s="208"/>
      <c r="CQR124" s="208"/>
      <c r="CQS124" s="208"/>
      <c r="CQT124" s="208"/>
      <c r="CQU124" s="208"/>
      <c r="CQV124" s="208"/>
      <c r="CQW124" s="208"/>
      <c r="CQX124" s="208"/>
      <c r="CQY124" s="208"/>
      <c r="CQZ124" s="208"/>
      <c r="CRA124" s="208"/>
      <c r="CRB124" s="208"/>
      <c r="CRC124" s="208"/>
      <c r="CRD124" s="208"/>
      <c r="CRE124" s="208"/>
      <c r="CRF124" s="208"/>
      <c r="CRG124" s="208"/>
      <c r="CRH124" s="208"/>
      <c r="CRI124" s="208"/>
      <c r="CRJ124" s="208"/>
      <c r="CRK124" s="208"/>
      <c r="CRL124" s="208"/>
      <c r="CRM124" s="208"/>
      <c r="CRN124" s="208"/>
      <c r="CRO124" s="208"/>
      <c r="CRP124" s="208"/>
      <c r="CRQ124" s="208"/>
      <c r="CRR124" s="208"/>
      <c r="CRS124" s="208"/>
      <c r="CRT124" s="208"/>
      <c r="CRU124" s="208"/>
      <c r="CRV124" s="208"/>
      <c r="CRW124" s="208"/>
      <c r="CRX124" s="208"/>
      <c r="CRY124" s="208"/>
      <c r="CRZ124" s="208"/>
      <c r="CSA124" s="208"/>
      <c r="CSB124" s="208"/>
      <c r="CSC124" s="208"/>
      <c r="CSD124" s="208"/>
      <c r="CSE124" s="208"/>
      <c r="CSF124" s="208"/>
      <c r="CSG124" s="208"/>
      <c r="CSH124" s="208"/>
      <c r="CSI124" s="208"/>
      <c r="CSJ124" s="208"/>
      <c r="CSK124" s="208"/>
      <c r="CSL124" s="208"/>
      <c r="CSM124" s="208"/>
      <c r="CSN124" s="208"/>
      <c r="CSO124" s="208"/>
      <c r="CSP124" s="208"/>
      <c r="CSQ124" s="208"/>
      <c r="CSR124" s="208"/>
      <c r="CSS124" s="208"/>
      <c r="CST124" s="208"/>
      <c r="CSU124" s="208"/>
      <c r="CSV124" s="208"/>
      <c r="CSW124" s="208"/>
      <c r="CSX124" s="208"/>
      <c r="CSY124" s="208"/>
      <c r="CSZ124" s="208"/>
      <c r="CTA124" s="208"/>
      <c r="CTB124" s="208"/>
      <c r="CTC124" s="208"/>
      <c r="CTD124" s="208"/>
      <c r="CTE124" s="208"/>
      <c r="CTF124" s="208"/>
      <c r="CTG124" s="208"/>
      <c r="CTH124" s="208"/>
      <c r="CTI124" s="208"/>
      <c r="CTJ124" s="208"/>
      <c r="CTK124" s="208"/>
      <c r="CTL124" s="208"/>
      <c r="CTM124" s="208"/>
      <c r="CTN124" s="208"/>
      <c r="CTO124" s="208"/>
      <c r="CTP124" s="208"/>
      <c r="CTQ124" s="208"/>
      <c r="CTR124" s="208"/>
      <c r="CTS124" s="208"/>
      <c r="CTT124" s="208"/>
      <c r="CTU124" s="208"/>
      <c r="CTV124" s="208"/>
      <c r="CTW124" s="208"/>
      <c r="CTX124" s="208"/>
      <c r="CTY124" s="208"/>
      <c r="CTZ124" s="208"/>
      <c r="CUA124" s="208"/>
      <c r="CUB124" s="208"/>
      <c r="CUC124" s="208"/>
      <c r="CUD124" s="208"/>
      <c r="CUE124" s="208"/>
      <c r="CUF124" s="208"/>
      <c r="CUG124" s="208"/>
      <c r="CUH124" s="208"/>
      <c r="CUI124" s="208"/>
      <c r="CUJ124" s="208"/>
      <c r="CUK124" s="208"/>
      <c r="CUL124" s="208"/>
      <c r="CUM124" s="208"/>
      <c r="CUN124" s="208"/>
      <c r="CUO124" s="208"/>
      <c r="CUP124" s="208"/>
      <c r="CUQ124" s="208"/>
      <c r="CUR124" s="208"/>
      <c r="CUS124" s="208"/>
      <c r="CUT124" s="208"/>
      <c r="CUU124" s="208"/>
      <c r="CUV124" s="208"/>
      <c r="CUW124" s="208"/>
      <c r="CUX124" s="208"/>
      <c r="CUY124" s="208"/>
      <c r="CUZ124" s="208"/>
      <c r="CVA124" s="208"/>
      <c r="CVB124" s="208"/>
      <c r="CVC124" s="208"/>
      <c r="CVD124" s="208"/>
      <c r="CVE124" s="208"/>
      <c r="CVF124" s="208"/>
      <c r="CVG124" s="208"/>
      <c r="CVH124" s="208"/>
      <c r="CVI124" s="208"/>
      <c r="CVJ124" s="208"/>
      <c r="CVK124" s="208"/>
      <c r="CVL124" s="208"/>
      <c r="CVM124" s="208"/>
      <c r="CVN124" s="208"/>
      <c r="CVO124" s="208"/>
      <c r="CVP124" s="208"/>
      <c r="CVQ124" s="208"/>
      <c r="CVR124" s="208"/>
      <c r="CVS124" s="208"/>
      <c r="CVT124" s="208"/>
      <c r="CVU124" s="208"/>
      <c r="CVV124" s="208"/>
      <c r="CVW124" s="208"/>
      <c r="CVX124" s="208"/>
      <c r="CVY124" s="208"/>
      <c r="CVZ124" s="208"/>
      <c r="CWA124" s="208"/>
      <c r="CWB124" s="208"/>
      <c r="CWC124" s="208"/>
      <c r="CWD124" s="208"/>
      <c r="CWE124" s="208"/>
      <c r="CWF124" s="208"/>
      <c r="CWG124" s="208"/>
      <c r="CWH124" s="208"/>
      <c r="CWI124" s="208"/>
      <c r="CWJ124" s="208"/>
      <c r="CWK124" s="208"/>
      <c r="CWL124" s="208"/>
      <c r="CWM124" s="208"/>
      <c r="CWN124" s="208"/>
      <c r="CWO124" s="208"/>
      <c r="CWP124" s="208"/>
      <c r="CWQ124" s="208"/>
      <c r="CWR124" s="208"/>
      <c r="CWS124" s="208"/>
      <c r="CWT124" s="208"/>
      <c r="CWU124" s="208"/>
      <c r="CWV124" s="208"/>
      <c r="CWW124" s="208"/>
      <c r="CWX124" s="208"/>
      <c r="CWY124" s="208"/>
      <c r="CWZ124" s="208"/>
      <c r="CXA124" s="208"/>
      <c r="CXB124" s="208"/>
      <c r="CXC124" s="208"/>
      <c r="CXD124" s="208"/>
      <c r="CXE124" s="208"/>
      <c r="CXF124" s="208"/>
      <c r="CXG124" s="208"/>
      <c r="CXH124" s="208"/>
      <c r="CXI124" s="208"/>
      <c r="CXJ124" s="208"/>
      <c r="CXK124" s="208"/>
      <c r="CXL124" s="208"/>
      <c r="CXM124" s="208"/>
      <c r="CXN124" s="208"/>
      <c r="CXO124" s="208"/>
      <c r="CXP124" s="208"/>
      <c r="CXQ124" s="208"/>
      <c r="CXR124" s="208"/>
      <c r="CXS124" s="208"/>
      <c r="CXT124" s="208"/>
      <c r="CXU124" s="208"/>
      <c r="CXV124" s="208"/>
      <c r="CXW124" s="208"/>
      <c r="CXX124" s="208"/>
      <c r="CXY124" s="208"/>
      <c r="CXZ124" s="208"/>
      <c r="CYA124" s="208"/>
      <c r="CYB124" s="208"/>
      <c r="CYC124" s="208"/>
      <c r="CYD124" s="208"/>
      <c r="CYE124" s="208"/>
      <c r="CYF124" s="208"/>
      <c r="CYG124" s="208"/>
      <c r="CYH124" s="208"/>
      <c r="CYI124" s="208"/>
      <c r="CYJ124" s="208"/>
      <c r="CYK124" s="208"/>
      <c r="CYL124" s="208"/>
      <c r="CYM124" s="208"/>
      <c r="CYN124" s="208"/>
      <c r="CYO124" s="208"/>
      <c r="CYP124" s="208"/>
      <c r="CYQ124" s="208"/>
      <c r="CYR124" s="208"/>
      <c r="CYS124" s="208"/>
      <c r="CYT124" s="208"/>
      <c r="CYU124" s="208"/>
      <c r="CYV124" s="208"/>
      <c r="CYW124" s="208"/>
      <c r="CYX124" s="208"/>
      <c r="CYY124" s="208"/>
      <c r="CYZ124" s="208"/>
      <c r="CZA124" s="208"/>
      <c r="CZB124" s="208"/>
      <c r="CZC124" s="208"/>
      <c r="CZD124" s="208"/>
      <c r="CZE124" s="208"/>
      <c r="CZF124" s="208"/>
      <c r="CZG124" s="208"/>
      <c r="CZH124" s="208"/>
      <c r="CZI124" s="208"/>
      <c r="CZJ124" s="208"/>
      <c r="CZK124" s="208"/>
      <c r="CZL124" s="208"/>
      <c r="CZM124" s="208"/>
      <c r="CZN124" s="208"/>
      <c r="CZO124" s="208"/>
      <c r="CZP124" s="208"/>
      <c r="CZQ124" s="208"/>
      <c r="CZR124" s="208"/>
      <c r="CZS124" s="208"/>
      <c r="CZT124" s="208"/>
      <c r="CZU124" s="208"/>
      <c r="CZV124" s="208"/>
      <c r="CZW124" s="208"/>
      <c r="CZX124" s="208"/>
      <c r="CZY124" s="208"/>
      <c r="CZZ124" s="208"/>
      <c r="DAA124" s="208"/>
      <c r="DAB124" s="208"/>
      <c r="DAC124" s="208"/>
      <c r="DAD124" s="208"/>
      <c r="DAE124" s="208"/>
      <c r="DAF124" s="208"/>
      <c r="DAG124" s="208"/>
      <c r="DAH124" s="208"/>
      <c r="DAI124" s="208"/>
      <c r="DAJ124" s="208"/>
      <c r="DAK124" s="208"/>
      <c r="DAL124" s="208"/>
      <c r="DAM124" s="208"/>
      <c r="DAN124" s="208"/>
      <c r="DAO124" s="208"/>
      <c r="DAP124" s="208"/>
      <c r="DAQ124" s="208"/>
      <c r="DAR124" s="208"/>
      <c r="DAS124" s="208"/>
      <c r="DAT124" s="208"/>
      <c r="DAU124" s="208"/>
      <c r="DAV124" s="208"/>
      <c r="DAW124" s="208"/>
      <c r="DAX124" s="208"/>
      <c r="DAY124" s="208"/>
      <c r="DAZ124" s="208"/>
      <c r="DBA124" s="208"/>
      <c r="DBB124" s="208"/>
      <c r="DBC124" s="208"/>
      <c r="DBD124" s="208"/>
      <c r="DBE124" s="208"/>
      <c r="DBF124" s="208"/>
      <c r="DBG124" s="208"/>
      <c r="DBH124" s="208"/>
      <c r="DBI124" s="208"/>
      <c r="DBJ124" s="208"/>
      <c r="DBK124" s="208"/>
      <c r="DBL124" s="208"/>
      <c r="DBM124" s="208"/>
      <c r="DBN124" s="208"/>
      <c r="DBO124" s="208"/>
      <c r="DBP124" s="208"/>
      <c r="DBQ124" s="208"/>
      <c r="DBR124" s="208"/>
      <c r="DBS124" s="208"/>
      <c r="DBT124" s="208"/>
      <c r="DBU124" s="208"/>
      <c r="DBV124" s="208"/>
      <c r="DBW124" s="208"/>
      <c r="DBX124" s="208"/>
      <c r="DBY124" s="208"/>
      <c r="DBZ124" s="208"/>
      <c r="DCA124" s="208"/>
      <c r="DCB124" s="208"/>
      <c r="DCC124" s="208"/>
      <c r="DCD124" s="208"/>
      <c r="DCE124" s="208"/>
      <c r="DCF124" s="208"/>
      <c r="DCG124" s="208"/>
      <c r="DCH124" s="208"/>
      <c r="DCI124" s="208"/>
      <c r="DCJ124" s="208"/>
      <c r="DCK124" s="208"/>
      <c r="DCL124" s="208"/>
      <c r="DCM124" s="208"/>
      <c r="DCN124" s="208"/>
      <c r="DCO124" s="208"/>
      <c r="DCP124" s="208"/>
      <c r="DCQ124" s="208"/>
      <c r="DCR124" s="208"/>
      <c r="DCS124" s="208"/>
      <c r="DCT124" s="208"/>
      <c r="DCU124" s="208"/>
      <c r="DCV124" s="208"/>
      <c r="DCW124" s="208"/>
      <c r="DCX124" s="208"/>
      <c r="DCY124" s="208"/>
      <c r="DCZ124" s="208"/>
      <c r="DDA124" s="208"/>
      <c r="DDB124" s="208"/>
      <c r="DDC124" s="208"/>
      <c r="DDD124" s="208"/>
      <c r="DDE124" s="208"/>
      <c r="DDF124" s="208"/>
      <c r="DDG124" s="208"/>
      <c r="DDH124" s="208"/>
      <c r="DDI124" s="208"/>
      <c r="DDJ124" s="208"/>
      <c r="DDK124" s="208"/>
      <c r="DDL124" s="208"/>
      <c r="DDM124" s="208"/>
      <c r="DDN124" s="208"/>
      <c r="DDO124" s="208"/>
      <c r="DDP124" s="208"/>
      <c r="DDQ124" s="208"/>
      <c r="DDR124" s="208"/>
      <c r="DDS124" s="208"/>
      <c r="DDT124" s="208"/>
      <c r="DDU124" s="208"/>
      <c r="DDV124" s="208"/>
      <c r="DDW124" s="208"/>
      <c r="DDX124" s="208"/>
      <c r="DDY124" s="208"/>
      <c r="DDZ124" s="208"/>
      <c r="DEA124" s="208"/>
      <c r="DEB124" s="208"/>
      <c r="DEC124" s="208"/>
      <c r="DED124" s="208"/>
      <c r="DEE124" s="208"/>
      <c r="DEF124" s="208"/>
      <c r="DEG124" s="208"/>
      <c r="DEH124" s="208"/>
      <c r="DEI124" s="208"/>
      <c r="DEJ124" s="208"/>
      <c r="DEK124" s="208"/>
      <c r="DEL124" s="208"/>
      <c r="DEM124" s="208"/>
      <c r="DEN124" s="208"/>
      <c r="DEO124" s="208"/>
      <c r="DEP124" s="208"/>
      <c r="DEQ124" s="208"/>
      <c r="DER124" s="208"/>
      <c r="DES124" s="208"/>
      <c r="DET124" s="208"/>
      <c r="DEU124" s="208"/>
      <c r="DEV124" s="208"/>
      <c r="DEW124" s="208"/>
      <c r="DEX124" s="208"/>
      <c r="DEY124" s="208"/>
      <c r="DEZ124" s="208"/>
      <c r="DFA124" s="208"/>
      <c r="DFB124" s="208"/>
      <c r="DFC124" s="208"/>
      <c r="DFD124" s="208"/>
      <c r="DFE124" s="208"/>
      <c r="DFF124" s="208"/>
      <c r="DFG124" s="208"/>
      <c r="DFH124" s="208"/>
      <c r="DFI124" s="208"/>
      <c r="DFJ124" s="208"/>
      <c r="DFK124" s="208"/>
      <c r="DFL124" s="208"/>
      <c r="DFM124" s="208"/>
      <c r="DFN124" s="208"/>
      <c r="DFO124" s="208"/>
      <c r="DFP124" s="208"/>
      <c r="DFQ124" s="208"/>
      <c r="DFR124" s="208"/>
      <c r="DFS124" s="208"/>
      <c r="DFT124" s="208"/>
      <c r="DFU124" s="208"/>
      <c r="DFV124" s="208"/>
      <c r="DFW124" s="208"/>
      <c r="DFX124" s="208"/>
      <c r="DFY124" s="208"/>
      <c r="DFZ124" s="208"/>
      <c r="DGA124" s="208"/>
      <c r="DGB124" s="208"/>
      <c r="DGC124" s="208"/>
      <c r="DGD124" s="208"/>
      <c r="DGE124" s="208"/>
      <c r="DGF124" s="208"/>
      <c r="DGG124" s="208"/>
      <c r="DGH124" s="208"/>
      <c r="DGI124" s="208"/>
      <c r="DGJ124" s="208"/>
      <c r="DGK124" s="208"/>
      <c r="DGL124" s="208"/>
      <c r="DGM124" s="208"/>
      <c r="DGN124" s="208"/>
      <c r="DGO124" s="208"/>
      <c r="DGP124" s="208"/>
      <c r="DGQ124" s="208"/>
      <c r="DGR124" s="208"/>
      <c r="DGS124" s="208"/>
      <c r="DGT124" s="208"/>
      <c r="DGU124" s="208"/>
      <c r="DGV124" s="208"/>
      <c r="DGW124" s="208"/>
      <c r="DGX124" s="208"/>
      <c r="DGY124" s="208"/>
      <c r="DGZ124" s="208"/>
      <c r="DHA124" s="208"/>
      <c r="DHB124" s="208"/>
      <c r="DHC124" s="208"/>
      <c r="DHD124" s="208"/>
      <c r="DHE124" s="208"/>
      <c r="DHF124" s="208"/>
      <c r="DHG124" s="208"/>
      <c r="DHH124" s="208"/>
      <c r="DHI124" s="208"/>
      <c r="DHJ124" s="208"/>
      <c r="DHK124" s="208"/>
      <c r="DHL124" s="208"/>
      <c r="DHM124" s="208"/>
      <c r="DHN124" s="208"/>
      <c r="DHO124" s="208"/>
      <c r="DHP124" s="208"/>
      <c r="DHQ124" s="208"/>
      <c r="DHR124" s="208"/>
      <c r="DHS124" s="208"/>
      <c r="DHT124" s="208"/>
      <c r="DHU124" s="208"/>
      <c r="DHV124" s="208"/>
      <c r="DHW124" s="208"/>
      <c r="DHX124" s="208"/>
      <c r="DHY124" s="208"/>
      <c r="DHZ124" s="208"/>
      <c r="DIA124" s="208"/>
      <c r="DIB124" s="208"/>
      <c r="DIC124" s="208"/>
      <c r="DID124" s="208"/>
      <c r="DIE124" s="208"/>
      <c r="DIF124" s="208"/>
      <c r="DIG124" s="208"/>
      <c r="DIH124" s="208"/>
      <c r="DII124" s="208"/>
      <c r="DIJ124" s="208"/>
      <c r="DIK124" s="208"/>
      <c r="DIL124" s="208"/>
      <c r="DIM124" s="208"/>
      <c r="DIN124" s="208"/>
      <c r="DIO124" s="208"/>
      <c r="DIP124" s="208"/>
      <c r="DIQ124" s="208"/>
      <c r="DIR124" s="208"/>
      <c r="DIS124" s="208"/>
      <c r="DIT124" s="208"/>
      <c r="DIU124" s="208"/>
      <c r="DIV124" s="208"/>
      <c r="DIW124" s="208"/>
      <c r="DIX124" s="208"/>
      <c r="DIY124" s="208"/>
      <c r="DIZ124" s="208"/>
      <c r="DJA124" s="208"/>
      <c r="DJB124" s="208"/>
      <c r="DJC124" s="208"/>
      <c r="DJD124" s="208"/>
      <c r="DJE124" s="208"/>
      <c r="DJF124" s="208"/>
      <c r="DJG124" s="208"/>
      <c r="DJH124" s="208"/>
      <c r="DJI124" s="208"/>
      <c r="DJJ124" s="208"/>
      <c r="DJK124" s="208"/>
      <c r="DJL124" s="208"/>
      <c r="DJM124" s="208"/>
      <c r="DJN124" s="208"/>
      <c r="DJO124" s="208"/>
      <c r="DJP124" s="208"/>
      <c r="DJQ124" s="208"/>
      <c r="DJR124" s="208"/>
      <c r="DJS124" s="208"/>
      <c r="DJT124" s="208"/>
      <c r="DJU124" s="208"/>
      <c r="DJV124" s="208"/>
      <c r="DJW124" s="208"/>
      <c r="DJX124" s="208"/>
      <c r="DJY124" s="208"/>
      <c r="DJZ124" s="208"/>
      <c r="DKA124" s="208"/>
      <c r="DKB124" s="208"/>
      <c r="DKC124" s="208"/>
      <c r="DKD124" s="208"/>
      <c r="DKE124" s="208"/>
      <c r="DKF124" s="208"/>
      <c r="DKG124" s="208"/>
      <c r="DKH124" s="208"/>
      <c r="DKI124" s="208"/>
      <c r="DKJ124" s="208"/>
      <c r="DKK124" s="208"/>
      <c r="DKL124" s="208"/>
      <c r="DKM124" s="208"/>
      <c r="DKN124" s="208"/>
      <c r="DKO124" s="208"/>
      <c r="DKP124" s="208"/>
      <c r="DKQ124" s="208"/>
      <c r="DKR124" s="208"/>
      <c r="DKS124" s="208"/>
      <c r="DKT124" s="208"/>
      <c r="DKU124" s="208"/>
      <c r="DKV124" s="208"/>
      <c r="DKW124" s="208"/>
      <c r="DKX124" s="208"/>
      <c r="DKY124" s="208"/>
      <c r="DKZ124" s="208"/>
      <c r="DLA124" s="208"/>
      <c r="DLB124" s="208"/>
      <c r="DLC124" s="208"/>
      <c r="DLD124" s="208"/>
      <c r="DLE124" s="208"/>
      <c r="DLF124" s="208"/>
      <c r="DLG124" s="208"/>
      <c r="DLH124" s="208"/>
      <c r="DLI124" s="208"/>
      <c r="DLJ124" s="208"/>
      <c r="DLK124" s="208"/>
      <c r="DLL124" s="208"/>
      <c r="DLM124" s="208"/>
      <c r="DLN124" s="208"/>
      <c r="DLO124" s="208"/>
      <c r="DLP124" s="208"/>
      <c r="DLQ124" s="208"/>
      <c r="DLR124" s="208"/>
      <c r="DLS124" s="208"/>
      <c r="DLT124" s="208"/>
      <c r="DLU124" s="208"/>
      <c r="DLV124" s="208"/>
      <c r="DLW124" s="208"/>
      <c r="DLX124" s="208"/>
      <c r="DLY124" s="208"/>
      <c r="DLZ124" s="208"/>
      <c r="DMA124" s="208"/>
      <c r="DMB124" s="208"/>
      <c r="DMC124" s="208"/>
      <c r="DMD124" s="208"/>
      <c r="DME124" s="208"/>
      <c r="DMF124" s="208"/>
      <c r="DMG124" s="208"/>
      <c r="DMH124" s="208"/>
      <c r="DMI124" s="208"/>
      <c r="DMJ124" s="208"/>
      <c r="DMK124" s="208"/>
      <c r="DML124" s="208"/>
      <c r="DMM124" s="208"/>
      <c r="DMN124" s="208"/>
      <c r="DMO124" s="208"/>
      <c r="DMP124" s="208"/>
      <c r="DMQ124" s="208"/>
      <c r="DMR124" s="208"/>
      <c r="DMS124" s="208"/>
      <c r="DMT124" s="208"/>
      <c r="DMU124" s="208"/>
      <c r="DMV124" s="208"/>
      <c r="DMW124" s="208"/>
      <c r="DMX124" s="208"/>
      <c r="DMY124" s="208"/>
      <c r="DMZ124" s="208"/>
      <c r="DNA124" s="208"/>
      <c r="DNB124" s="208"/>
      <c r="DNC124" s="208"/>
      <c r="DND124" s="208"/>
      <c r="DNE124" s="208"/>
      <c r="DNF124" s="208"/>
      <c r="DNG124" s="208"/>
      <c r="DNH124" s="208"/>
      <c r="DNI124" s="208"/>
      <c r="DNJ124" s="208"/>
      <c r="DNK124" s="208"/>
      <c r="DNL124" s="208"/>
      <c r="DNM124" s="208"/>
      <c r="DNN124" s="208"/>
      <c r="DNO124" s="208"/>
      <c r="DNP124" s="208"/>
      <c r="DNQ124" s="208"/>
      <c r="DNR124" s="208"/>
      <c r="DNS124" s="208"/>
      <c r="DNT124" s="208"/>
      <c r="DNU124" s="208"/>
      <c r="DNV124" s="208"/>
      <c r="DNW124" s="208"/>
      <c r="DNX124" s="208"/>
      <c r="DNY124" s="208"/>
      <c r="DNZ124" s="208"/>
      <c r="DOA124" s="208"/>
      <c r="DOB124" s="208"/>
      <c r="DOC124" s="208"/>
      <c r="DOD124" s="208"/>
      <c r="DOE124" s="208"/>
      <c r="DOF124" s="208"/>
      <c r="DOG124" s="208"/>
      <c r="DOH124" s="208"/>
      <c r="DOI124" s="208"/>
      <c r="DOJ124" s="208"/>
      <c r="DOK124" s="208"/>
      <c r="DOL124" s="208"/>
      <c r="DOM124" s="208"/>
      <c r="DON124" s="208"/>
      <c r="DOO124" s="208"/>
      <c r="DOP124" s="208"/>
      <c r="DOQ124" s="208"/>
      <c r="DOR124" s="208"/>
      <c r="DOS124" s="208"/>
      <c r="DOT124" s="208"/>
      <c r="DOU124" s="208"/>
      <c r="DOV124" s="208"/>
      <c r="DOW124" s="208"/>
      <c r="DOX124" s="208"/>
      <c r="DOY124" s="208"/>
      <c r="DOZ124" s="208"/>
      <c r="DPA124" s="208"/>
      <c r="DPB124" s="208"/>
      <c r="DPC124" s="208"/>
      <c r="DPD124" s="208"/>
      <c r="DPE124" s="208"/>
      <c r="DPF124" s="208"/>
      <c r="DPG124" s="208"/>
      <c r="DPH124" s="208"/>
      <c r="DPI124" s="208"/>
      <c r="DPJ124" s="208"/>
      <c r="DPK124" s="208"/>
      <c r="DPL124" s="208"/>
      <c r="DPM124" s="208"/>
      <c r="DPN124" s="208"/>
      <c r="DPO124" s="208"/>
      <c r="DPP124" s="208"/>
      <c r="DPQ124" s="208"/>
      <c r="DPR124" s="208"/>
      <c r="DPS124" s="208"/>
      <c r="DPT124" s="208"/>
      <c r="DPU124" s="208"/>
      <c r="DPV124" s="208"/>
      <c r="DPW124" s="208"/>
      <c r="DPX124" s="208"/>
      <c r="DPY124" s="208"/>
      <c r="DPZ124" s="208"/>
      <c r="DQA124" s="208"/>
      <c r="DQB124" s="208"/>
      <c r="DQC124" s="208"/>
      <c r="DQD124" s="208"/>
      <c r="DQE124" s="208"/>
      <c r="DQF124" s="208"/>
      <c r="DQG124" s="208"/>
      <c r="DQH124" s="208"/>
      <c r="DQI124" s="208"/>
      <c r="DQJ124" s="208"/>
      <c r="DQK124" s="208"/>
      <c r="DQL124" s="208"/>
      <c r="DQM124" s="208"/>
      <c r="DQN124" s="208"/>
      <c r="DQO124" s="208"/>
      <c r="DQP124" s="208"/>
      <c r="DQQ124" s="208"/>
      <c r="DQR124" s="208"/>
      <c r="DQS124" s="208"/>
      <c r="DQT124" s="208"/>
      <c r="DQU124" s="208"/>
      <c r="DQV124" s="208"/>
      <c r="DQW124" s="208"/>
      <c r="DQX124" s="208"/>
      <c r="DQY124" s="208"/>
      <c r="DQZ124" s="208"/>
      <c r="DRA124" s="208"/>
      <c r="DRB124" s="208"/>
      <c r="DRC124" s="208"/>
      <c r="DRD124" s="208"/>
      <c r="DRE124" s="208"/>
      <c r="DRF124" s="208"/>
      <c r="DRG124" s="208"/>
      <c r="DRH124" s="208"/>
      <c r="DRI124" s="208"/>
      <c r="DRJ124" s="208"/>
      <c r="DRK124" s="208"/>
      <c r="DRL124" s="208"/>
      <c r="DRM124" s="208"/>
      <c r="DRN124" s="208"/>
      <c r="DRO124" s="208"/>
      <c r="DRP124" s="208"/>
      <c r="DRQ124" s="208"/>
      <c r="DRR124" s="208"/>
      <c r="DRS124" s="208"/>
      <c r="DRT124" s="208"/>
      <c r="DRU124" s="208"/>
      <c r="DRV124" s="208"/>
      <c r="DRW124" s="208"/>
      <c r="DRX124" s="208"/>
      <c r="DRY124" s="208"/>
      <c r="DRZ124" s="208"/>
      <c r="DSA124" s="208"/>
      <c r="DSB124" s="208"/>
      <c r="DSC124" s="208"/>
      <c r="DSD124" s="208"/>
      <c r="DSE124" s="208"/>
      <c r="DSF124" s="208"/>
      <c r="DSG124" s="208"/>
      <c r="DSH124" s="208"/>
      <c r="DSI124" s="208"/>
      <c r="DSJ124" s="208"/>
      <c r="DSK124" s="208"/>
      <c r="DSL124" s="208"/>
      <c r="DSM124" s="208"/>
      <c r="DSN124" s="208"/>
      <c r="DSO124" s="208"/>
      <c r="DSP124" s="208"/>
      <c r="DSQ124" s="208"/>
      <c r="DSR124" s="208"/>
      <c r="DSS124" s="208"/>
      <c r="DST124" s="208"/>
      <c r="DSU124" s="208"/>
      <c r="DSV124" s="208"/>
      <c r="DSW124" s="208"/>
      <c r="DSX124" s="208"/>
      <c r="DSY124" s="208"/>
      <c r="DSZ124" s="208"/>
      <c r="DTA124" s="208"/>
      <c r="DTB124" s="208"/>
      <c r="DTC124" s="208"/>
      <c r="DTD124" s="208"/>
      <c r="DTE124" s="208"/>
      <c r="DTF124" s="208"/>
      <c r="DTG124" s="208"/>
      <c r="DTH124" s="208"/>
      <c r="DTI124" s="208"/>
      <c r="DTJ124" s="208"/>
      <c r="DTK124" s="208"/>
      <c r="DTL124" s="208"/>
      <c r="DTM124" s="208"/>
      <c r="DTN124" s="208"/>
      <c r="DTO124" s="208"/>
      <c r="DTP124" s="208"/>
      <c r="DTQ124" s="208"/>
      <c r="DTR124" s="208"/>
      <c r="DTS124" s="208"/>
      <c r="DTT124" s="208"/>
      <c r="DTU124" s="208"/>
      <c r="DTV124" s="208"/>
      <c r="DTW124" s="208"/>
      <c r="DTX124" s="208"/>
      <c r="DTY124" s="208"/>
      <c r="DTZ124" s="208"/>
      <c r="DUA124" s="208"/>
      <c r="DUB124" s="208"/>
      <c r="DUC124" s="208"/>
      <c r="DUD124" s="208"/>
      <c r="DUE124" s="208"/>
      <c r="DUF124" s="208"/>
      <c r="DUG124" s="208"/>
      <c r="DUH124" s="208"/>
      <c r="DUI124" s="208"/>
      <c r="DUJ124" s="208"/>
      <c r="DUK124" s="208"/>
      <c r="DUL124" s="208"/>
      <c r="DUM124" s="208"/>
      <c r="DUN124" s="208"/>
      <c r="DUO124" s="208"/>
      <c r="DUP124" s="208"/>
      <c r="DUQ124" s="208"/>
      <c r="DUR124" s="208"/>
      <c r="DUS124" s="208"/>
      <c r="DUT124" s="208"/>
      <c r="DUU124" s="208"/>
      <c r="DUV124" s="208"/>
      <c r="DUW124" s="208"/>
      <c r="DUX124" s="208"/>
      <c r="DUY124" s="208"/>
      <c r="DUZ124" s="208"/>
      <c r="DVA124" s="208"/>
      <c r="DVB124" s="208"/>
      <c r="DVC124" s="208"/>
      <c r="DVD124" s="208"/>
      <c r="DVE124" s="208"/>
      <c r="DVF124" s="208"/>
      <c r="DVG124" s="208"/>
      <c r="DVH124" s="208"/>
      <c r="DVI124" s="208"/>
      <c r="DVJ124" s="208"/>
      <c r="DVK124" s="208"/>
      <c r="DVL124" s="208"/>
      <c r="DVM124" s="208"/>
      <c r="DVN124" s="208"/>
      <c r="DVO124" s="208"/>
      <c r="DVP124" s="208"/>
      <c r="DVQ124" s="208"/>
      <c r="DVR124" s="208"/>
      <c r="DVS124" s="208"/>
      <c r="DVT124" s="208"/>
      <c r="DVU124" s="208"/>
      <c r="DVV124" s="208"/>
      <c r="DVW124" s="208"/>
      <c r="DVX124" s="208"/>
      <c r="DVY124" s="208"/>
      <c r="DVZ124" s="208"/>
      <c r="DWA124" s="208"/>
      <c r="DWB124" s="208"/>
      <c r="DWC124" s="208"/>
      <c r="DWD124" s="208"/>
      <c r="DWE124" s="208"/>
      <c r="DWF124" s="208"/>
      <c r="DWG124" s="208"/>
      <c r="DWH124" s="208"/>
      <c r="DWI124" s="208"/>
      <c r="DWJ124" s="208"/>
      <c r="DWK124" s="208"/>
      <c r="DWL124" s="208"/>
      <c r="DWM124" s="208"/>
      <c r="DWN124" s="208"/>
      <c r="DWO124" s="208"/>
      <c r="DWP124" s="208"/>
      <c r="DWQ124" s="208"/>
      <c r="DWR124" s="208"/>
      <c r="DWS124" s="208"/>
      <c r="DWT124" s="208"/>
      <c r="DWU124" s="208"/>
      <c r="DWV124" s="208"/>
      <c r="DWW124" s="208"/>
      <c r="DWX124" s="208"/>
      <c r="DWY124" s="208"/>
      <c r="DWZ124" s="208"/>
      <c r="DXA124" s="208"/>
      <c r="DXB124" s="208"/>
      <c r="DXC124" s="208"/>
      <c r="DXD124" s="208"/>
      <c r="DXE124" s="208"/>
      <c r="DXF124" s="208"/>
      <c r="DXG124" s="208"/>
      <c r="DXH124" s="208"/>
      <c r="DXI124" s="208"/>
      <c r="DXJ124" s="208"/>
      <c r="DXK124" s="208"/>
      <c r="DXL124" s="208"/>
      <c r="DXM124" s="208"/>
      <c r="DXN124" s="208"/>
      <c r="DXO124" s="208"/>
      <c r="DXP124" s="208"/>
      <c r="DXQ124" s="208"/>
      <c r="DXR124" s="208"/>
      <c r="DXS124" s="208"/>
      <c r="DXT124" s="208"/>
      <c r="DXU124" s="208"/>
      <c r="DXV124" s="208"/>
      <c r="DXW124" s="208"/>
      <c r="DXX124" s="208"/>
      <c r="DXY124" s="208"/>
      <c r="DXZ124" s="208"/>
      <c r="DYA124" s="208"/>
      <c r="DYB124" s="208"/>
      <c r="DYC124" s="208"/>
      <c r="DYD124" s="208"/>
      <c r="DYE124" s="208"/>
      <c r="DYF124" s="208"/>
      <c r="DYG124" s="208"/>
      <c r="DYH124" s="208"/>
      <c r="DYI124" s="208"/>
      <c r="DYJ124" s="208"/>
      <c r="DYK124" s="208"/>
      <c r="DYL124" s="208"/>
      <c r="DYM124" s="208"/>
      <c r="DYN124" s="208"/>
      <c r="DYO124" s="208"/>
      <c r="DYP124" s="208"/>
      <c r="DYQ124" s="208"/>
      <c r="DYR124" s="208"/>
      <c r="DYS124" s="208"/>
      <c r="DYT124" s="208"/>
      <c r="DYU124" s="208"/>
      <c r="DYV124" s="208"/>
      <c r="DYW124" s="208"/>
      <c r="DYX124" s="208"/>
      <c r="DYY124" s="208"/>
      <c r="DYZ124" s="208"/>
      <c r="DZA124" s="208"/>
      <c r="DZB124" s="208"/>
      <c r="DZC124" s="208"/>
      <c r="DZD124" s="208"/>
      <c r="DZE124" s="208"/>
      <c r="DZF124" s="208"/>
      <c r="DZG124" s="208"/>
      <c r="DZH124" s="208"/>
      <c r="DZI124" s="208"/>
      <c r="DZJ124" s="208"/>
      <c r="DZK124" s="208"/>
      <c r="DZL124" s="208"/>
      <c r="DZM124" s="208"/>
      <c r="DZN124" s="208"/>
      <c r="DZO124" s="208"/>
      <c r="DZP124" s="208"/>
      <c r="DZQ124" s="208"/>
      <c r="DZR124" s="208"/>
      <c r="DZS124" s="208"/>
      <c r="DZT124" s="208"/>
      <c r="DZU124" s="208"/>
      <c r="DZV124" s="208"/>
      <c r="DZW124" s="208"/>
      <c r="DZX124" s="208"/>
      <c r="DZY124" s="208"/>
      <c r="DZZ124" s="208"/>
      <c r="EAA124" s="208"/>
      <c r="EAB124" s="208"/>
      <c r="EAC124" s="208"/>
      <c r="EAD124" s="208"/>
      <c r="EAE124" s="208"/>
      <c r="EAF124" s="208"/>
      <c r="EAG124" s="208"/>
      <c r="EAH124" s="208"/>
      <c r="EAI124" s="208"/>
      <c r="EAJ124" s="208"/>
      <c r="EAK124" s="208"/>
      <c r="EAL124" s="208"/>
      <c r="EAM124" s="208"/>
      <c r="EAN124" s="208"/>
      <c r="EAO124" s="208"/>
      <c r="EAP124" s="208"/>
      <c r="EAQ124" s="208"/>
      <c r="EAR124" s="208"/>
      <c r="EAS124" s="208"/>
      <c r="EAT124" s="208"/>
      <c r="EAU124" s="208"/>
      <c r="EAV124" s="208"/>
      <c r="EAW124" s="208"/>
      <c r="EAX124" s="208"/>
      <c r="EAY124" s="208"/>
      <c r="EAZ124" s="208"/>
      <c r="EBA124" s="208"/>
      <c r="EBB124" s="208"/>
      <c r="EBC124" s="208"/>
      <c r="EBD124" s="208"/>
      <c r="EBE124" s="208"/>
      <c r="EBF124" s="208"/>
      <c r="EBG124" s="208"/>
      <c r="EBH124" s="208"/>
      <c r="EBI124" s="208"/>
      <c r="EBJ124" s="208"/>
      <c r="EBK124" s="208"/>
      <c r="EBL124" s="208"/>
      <c r="EBM124" s="208"/>
      <c r="EBN124" s="208"/>
      <c r="EBO124" s="208"/>
      <c r="EBP124" s="208"/>
      <c r="EBQ124" s="208"/>
      <c r="EBR124" s="208"/>
      <c r="EBS124" s="208"/>
      <c r="EBT124" s="208"/>
      <c r="EBU124" s="208"/>
      <c r="EBV124" s="208"/>
      <c r="EBW124" s="208"/>
      <c r="EBX124" s="208"/>
      <c r="EBY124" s="208"/>
      <c r="EBZ124" s="208"/>
      <c r="ECA124" s="208"/>
      <c r="ECB124" s="208"/>
      <c r="ECC124" s="208"/>
      <c r="ECD124" s="208"/>
      <c r="ECE124" s="208"/>
      <c r="ECF124" s="208"/>
      <c r="ECG124" s="208"/>
      <c r="ECH124" s="208"/>
      <c r="ECI124" s="208"/>
      <c r="ECJ124" s="208"/>
      <c r="ECK124" s="208"/>
      <c r="ECL124" s="208"/>
      <c r="ECM124" s="208"/>
      <c r="ECN124" s="208"/>
      <c r="ECO124" s="208"/>
      <c r="ECP124" s="208"/>
      <c r="ECQ124" s="208"/>
      <c r="ECR124" s="208"/>
      <c r="ECS124" s="208"/>
      <c r="ECT124" s="208"/>
      <c r="ECU124" s="208"/>
      <c r="ECV124" s="208"/>
      <c r="ECW124" s="208"/>
      <c r="ECX124" s="208"/>
      <c r="ECY124" s="208"/>
      <c r="ECZ124" s="208"/>
      <c r="EDA124" s="208"/>
      <c r="EDB124" s="208"/>
      <c r="EDC124" s="208"/>
      <c r="EDD124" s="208"/>
      <c r="EDE124" s="208"/>
      <c r="EDF124" s="208"/>
      <c r="EDG124" s="208"/>
      <c r="EDH124" s="208"/>
      <c r="EDI124" s="208"/>
      <c r="EDJ124" s="208"/>
      <c r="EDK124" s="208"/>
      <c r="EDL124" s="208"/>
      <c r="EDM124" s="208"/>
      <c r="EDN124" s="208"/>
      <c r="EDO124" s="208"/>
      <c r="EDP124" s="208"/>
      <c r="EDQ124" s="208"/>
      <c r="EDR124" s="208"/>
      <c r="EDS124" s="208"/>
      <c r="EDT124" s="208"/>
      <c r="EDU124" s="208"/>
      <c r="EDV124" s="208"/>
      <c r="EDW124" s="208"/>
      <c r="EDX124" s="208"/>
      <c r="EDY124" s="208"/>
      <c r="EDZ124" s="208"/>
      <c r="EEA124" s="208"/>
      <c r="EEB124" s="208"/>
      <c r="EEC124" s="208"/>
      <c r="EED124" s="208"/>
      <c r="EEE124" s="208"/>
      <c r="EEF124" s="208"/>
      <c r="EEG124" s="208"/>
      <c r="EEH124" s="208"/>
      <c r="EEI124" s="208"/>
      <c r="EEJ124" s="208"/>
      <c r="EEK124" s="208"/>
      <c r="EEL124" s="208"/>
      <c r="EEM124" s="208"/>
      <c r="EEN124" s="208"/>
      <c r="EEO124" s="208"/>
      <c r="EEP124" s="208"/>
      <c r="EEQ124" s="208"/>
      <c r="EER124" s="208"/>
      <c r="EES124" s="208"/>
      <c r="EET124" s="208"/>
      <c r="EEU124" s="208"/>
      <c r="EEV124" s="208"/>
      <c r="EEW124" s="208"/>
      <c r="EEX124" s="208"/>
      <c r="EEY124" s="208"/>
      <c r="EEZ124" s="208"/>
      <c r="EFA124" s="208"/>
      <c r="EFB124" s="208"/>
      <c r="EFC124" s="208"/>
      <c r="EFD124" s="208"/>
      <c r="EFE124" s="208"/>
      <c r="EFF124" s="208"/>
      <c r="EFG124" s="208"/>
      <c r="EFH124" s="208"/>
      <c r="EFI124" s="208"/>
      <c r="EFJ124" s="208"/>
      <c r="EFK124" s="208"/>
      <c r="EFL124" s="208"/>
      <c r="EFM124" s="208"/>
      <c r="EFN124" s="208"/>
      <c r="EFO124" s="208"/>
      <c r="EFP124" s="208"/>
      <c r="EFQ124" s="208"/>
      <c r="EFR124" s="208"/>
      <c r="EFS124" s="208"/>
      <c r="EFT124" s="208"/>
      <c r="EFU124" s="208"/>
      <c r="EFV124" s="208"/>
      <c r="EFW124" s="208"/>
      <c r="EFX124" s="208"/>
      <c r="EFY124" s="208"/>
      <c r="EFZ124" s="208"/>
      <c r="EGA124" s="208"/>
      <c r="EGB124" s="208"/>
      <c r="EGC124" s="208"/>
      <c r="EGD124" s="208"/>
      <c r="EGE124" s="208"/>
      <c r="EGF124" s="208"/>
      <c r="EGG124" s="208"/>
      <c r="EGH124" s="208"/>
      <c r="EGI124" s="208"/>
      <c r="EGJ124" s="208"/>
      <c r="EGK124" s="208"/>
      <c r="EGL124" s="208"/>
      <c r="EGM124" s="208"/>
      <c r="EGN124" s="208"/>
      <c r="EGO124" s="208"/>
      <c r="EGP124" s="208"/>
      <c r="EGQ124" s="208"/>
      <c r="EGR124" s="208"/>
      <c r="EGS124" s="208"/>
      <c r="EGT124" s="208"/>
      <c r="EGU124" s="208"/>
      <c r="EGV124" s="208"/>
      <c r="EGW124" s="208"/>
      <c r="EGX124" s="208"/>
      <c r="EGY124" s="208"/>
      <c r="EGZ124" s="208"/>
      <c r="EHA124" s="208"/>
      <c r="EHB124" s="208"/>
      <c r="EHC124" s="208"/>
      <c r="EHD124" s="208"/>
      <c r="EHE124" s="208"/>
      <c r="EHF124" s="208"/>
      <c r="EHG124" s="208"/>
      <c r="EHH124" s="208"/>
      <c r="EHI124" s="208"/>
      <c r="EHJ124" s="208"/>
      <c r="EHK124" s="208"/>
      <c r="EHL124" s="208"/>
      <c r="EHM124" s="208"/>
      <c r="EHN124" s="208"/>
      <c r="EHO124" s="208"/>
      <c r="EHP124" s="208"/>
      <c r="EHQ124" s="208"/>
      <c r="EHR124" s="208"/>
      <c r="EHS124" s="208"/>
      <c r="EHT124" s="208"/>
      <c r="EHU124" s="208"/>
      <c r="EHV124" s="208"/>
      <c r="EHW124" s="208"/>
      <c r="EHX124" s="208"/>
      <c r="EHY124" s="208"/>
      <c r="EHZ124" s="208"/>
      <c r="EIA124" s="208"/>
      <c r="EIB124" s="208"/>
      <c r="EIC124" s="208"/>
      <c r="EID124" s="208"/>
      <c r="EIE124" s="208"/>
      <c r="EIF124" s="208"/>
      <c r="EIG124" s="208"/>
      <c r="EIH124" s="208"/>
      <c r="EII124" s="208"/>
      <c r="EIJ124" s="208"/>
      <c r="EIK124" s="208"/>
      <c r="EIL124" s="208"/>
      <c r="EIM124" s="208"/>
      <c r="EIN124" s="208"/>
      <c r="EIO124" s="208"/>
      <c r="EIP124" s="208"/>
      <c r="EIQ124" s="208"/>
      <c r="EIR124" s="208"/>
      <c r="EIS124" s="208"/>
      <c r="EIT124" s="208"/>
      <c r="EIU124" s="208"/>
      <c r="EIV124" s="208"/>
      <c r="EIW124" s="208"/>
      <c r="EIX124" s="208"/>
      <c r="EIY124" s="208"/>
      <c r="EIZ124" s="208"/>
      <c r="EJA124" s="208"/>
      <c r="EJB124" s="208"/>
      <c r="EJC124" s="208"/>
      <c r="EJD124" s="208"/>
      <c r="EJE124" s="208"/>
      <c r="EJF124" s="208"/>
      <c r="EJG124" s="208"/>
      <c r="EJH124" s="208"/>
      <c r="EJI124" s="208"/>
      <c r="EJJ124" s="208"/>
      <c r="EJK124" s="208"/>
      <c r="EJL124" s="208"/>
      <c r="EJM124" s="208"/>
      <c r="EJN124" s="208"/>
      <c r="EJO124" s="208"/>
      <c r="EJP124" s="208"/>
      <c r="EJQ124" s="208"/>
      <c r="EJR124" s="208"/>
      <c r="EJS124" s="208"/>
      <c r="EJT124" s="208"/>
      <c r="EJU124" s="208"/>
      <c r="EJV124" s="208"/>
      <c r="EJW124" s="208"/>
      <c r="EJX124" s="208"/>
      <c r="EJY124" s="208"/>
      <c r="EJZ124" s="208"/>
      <c r="EKA124" s="208"/>
      <c r="EKB124" s="208"/>
      <c r="EKC124" s="208"/>
      <c r="EKD124" s="208"/>
      <c r="EKE124" s="208"/>
      <c r="EKF124" s="208"/>
      <c r="EKG124" s="208"/>
      <c r="EKH124" s="208"/>
      <c r="EKI124" s="208"/>
      <c r="EKJ124" s="208"/>
      <c r="EKK124" s="208"/>
      <c r="EKL124" s="208"/>
      <c r="EKM124" s="208"/>
      <c r="EKN124" s="208"/>
      <c r="EKO124" s="208"/>
      <c r="EKP124" s="208"/>
      <c r="EKQ124" s="208"/>
      <c r="EKR124" s="208"/>
      <c r="EKS124" s="208"/>
      <c r="EKT124" s="208"/>
      <c r="EKU124" s="208"/>
      <c r="EKV124" s="208"/>
      <c r="EKW124" s="208"/>
      <c r="EKX124" s="208"/>
      <c r="EKY124" s="208"/>
      <c r="EKZ124" s="208"/>
      <c r="ELA124" s="208"/>
      <c r="ELB124" s="208"/>
      <c r="ELC124" s="208"/>
      <c r="ELD124" s="208"/>
      <c r="ELE124" s="208"/>
      <c r="ELF124" s="208"/>
      <c r="ELG124" s="208"/>
      <c r="ELH124" s="208"/>
      <c r="ELI124" s="208"/>
      <c r="ELJ124" s="208"/>
      <c r="ELK124" s="208"/>
      <c r="ELL124" s="208"/>
      <c r="ELM124" s="208"/>
      <c r="ELN124" s="208"/>
      <c r="ELO124" s="208"/>
      <c r="ELP124" s="208"/>
      <c r="ELQ124" s="208"/>
      <c r="ELR124" s="208"/>
      <c r="ELS124" s="208"/>
      <c r="ELT124" s="208"/>
      <c r="ELU124" s="208"/>
      <c r="ELV124" s="208"/>
      <c r="ELW124" s="208"/>
      <c r="ELX124" s="208"/>
      <c r="ELY124" s="208"/>
      <c r="ELZ124" s="208"/>
      <c r="EMA124" s="208"/>
      <c r="EMB124" s="208"/>
      <c r="EMC124" s="208"/>
      <c r="EMD124" s="208"/>
      <c r="EME124" s="208"/>
      <c r="EMF124" s="208"/>
      <c r="EMG124" s="208"/>
      <c r="EMH124" s="208"/>
      <c r="EMI124" s="208"/>
      <c r="EMJ124" s="208"/>
      <c r="EMK124" s="208"/>
      <c r="EML124" s="208"/>
      <c r="EMM124" s="208"/>
      <c r="EMN124" s="208"/>
      <c r="EMO124" s="208"/>
      <c r="EMP124" s="208"/>
      <c r="EMQ124" s="208"/>
      <c r="EMR124" s="208"/>
      <c r="EMS124" s="208"/>
      <c r="EMT124" s="208"/>
      <c r="EMU124" s="208"/>
      <c r="EMV124" s="208"/>
      <c r="EMW124" s="208"/>
      <c r="EMX124" s="208"/>
      <c r="EMY124" s="208"/>
      <c r="EMZ124" s="208"/>
      <c r="ENA124" s="208"/>
      <c r="ENB124" s="208"/>
      <c r="ENC124" s="208"/>
      <c r="END124" s="208"/>
      <c r="ENE124" s="208"/>
      <c r="ENF124" s="208"/>
      <c r="ENG124" s="208"/>
      <c r="ENH124" s="208"/>
      <c r="ENI124" s="208"/>
      <c r="ENJ124" s="208"/>
      <c r="ENK124" s="208"/>
      <c r="ENL124" s="208"/>
      <c r="ENM124" s="208"/>
      <c r="ENN124" s="208"/>
      <c r="ENO124" s="208"/>
      <c r="ENP124" s="208"/>
      <c r="ENQ124" s="208"/>
      <c r="ENR124" s="208"/>
      <c r="ENS124" s="208"/>
      <c r="ENT124" s="208"/>
      <c r="ENU124" s="208"/>
      <c r="ENV124" s="208"/>
      <c r="ENW124" s="208"/>
      <c r="ENX124" s="208"/>
      <c r="ENY124" s="208"/>
      <c r="ENZ124" s="208"/>
      <c r="EOA124" s="208"/>
      <c r="EOB124" s="208"/>
      <c r="EOC124" s="208"/>
      <c r="EOD124" s="208"/>
      <c r="EOE124" s="208"/>
      <c r="EOF124" s="208"/>
      <c r="EOG124" s="208"/>
      <c r="EOH124" s="208"/>
      <c r="EOI124" s="208"/>
      <c r="EOJ124" s="208"/>
      <c r="EOK124" s="208"/>
      <c r="EOL124" s="208"/>
      <c r="EOM124" s="208"/>
      <c r="EON124" s="208"/>
      <c r="EOO124" s="208"/>
      <c r="EOP124" s="208"/>
      <c r="EOQ124" s="208"/>
      <c r="EOR124" s="208"/>
      <c r="EOS124" s="208"/>
      <c r="EOT124" s="208"/>
      <c r="EOU124" s="208"/>
      <c r="EOV124" s="208"/>
      <c r="EOW124" s="208"/>
      <c r="EOX124" s="208"/>
      <c r="EOY124" s="208"/>
      <c r="EOZ124" s="208"/>
      <c r="EPA124" s="208"/>
      <c r="EPB124" s="208"/>
      <c r="EPC124" s="208"/>
      <c r="EPD124" s="208"/>
      <c r="EPE124" s="208"/>
      <c r="EPF124" s="208"/>
      <c r="EPG124" s="208"/>
      <c r="EPH124" s="208"/>
      <c r="EPI124" s="208"/>
      <c r="EPJ124" s="208"/>
      <c r="EPK124" s="208"/>
      <c r="EPL124" s="208"/>
      <c r="EPM124" s="208"/>
      <c r="EPN124" s="208"/>
      <c r="EPO124" s="208"/>
      <c r="EPP124" s="208"/>
      <c r="EPQ124" s="208"/>
      <c r="EPR124" s="208"/>
      <c r="EPS124" s="208"/>
      <c r="EPT124" s="208"/>
      <c r="EPU124" s="208"/>
      <c r="EPV124" s="208"/>
      <c r="EPW124" s="208"/>
      <c r="EPX124" s="208"/>
      <c r="EPY124" s="208"/>
      <c r="EPZ124" s="208"/>
      <c r="EQA124" s="208"/>
      <c r="EQB124" s="208"/>
      <c r="EQC124" s="208"/>
      <c r="EQD124" s="208"/>
      <c r="EQE124" s="208"/>
      <c r="EQF124" s="208"/>
      <c r="EQG124" s="208"/>
      <c r="EQH124" s="208"/>
      <c r="EQI124" s="208"/>
      <c r="EQJ124" s="208"/>
      <c r="EQK124" s="208"/>
      <c r="EQL124" s="208"/>
      <c r="EQM124" s="208"/>
      <c r="EQN124" s="208"/>
      <c r="EQO124" s="208"/>
      <c r="EQP124" s="208"/>
      <c r="EQQ124" s="208"/>
      <c r="EQR124" s="208"/>
      <c r="EQS124" s="208"/>
      <c r="EQT124" s="208"/>
      <c r="EQU124" s="208"/>
      <c r="EQV124" s="208"/>
      <c r="EQW124" s="208"/>
      <c r="EQX124" s="208"/>
      <c r="EQY124" s="208"/>
      <c r="EQZ124" s="208"/>
      <c r="ERA124" s="208"/>
      <c r="ERB124" s="208"/>
      <c r="ERC124" s="208"/>
      <c r="ERD124" s="208"/>
      <c r="ERE124" s="208"/>
      <c r="ERF124" s="208"/>
      <c r="ERG124" s="208"/>
      <c r="ERH124" s="208"/>
      <c r="ERI124" s="208"/>
      <c r="ERJ124" s="208"/>
      <c r="ERK124" s="208"/>
      <c r="ERL124" s="208"/>
      <c r="ERM124" s="208"/>
      <c r="ERN124" s="208"/>
      <c r="ERO124" s="208"/>
      <c r="ERP124" s="208"/>
      <c r="ERQ124" s="208"/>
      <c r="ERR124" s="208"/>
      <c r="ERS124" s="208"/>
      <c r="ERT124" s="208"/>
      <c r="ERU124" s="208"/>
      <c r="ERV124" s="208"/>
      <c r="ERW124" s="208"/>
      <c r="ERX124" s="208"/>
      <c r="ERY124" s="208"/>
      <c r="ERZ124" s="208"/>
      <c r="ESA124" s="208"/>
      <c r="ESB124" s="208"/>
      <c r="ESC124" s="208"/>
      <c r="ESD124" s="208"/>
      <c r="ESE124" s="208"/>
      <c r="ESF124" s="208"/>
      <c r="ESG124" s="208"/>
      <c r="ESH124" s="208"/>
      <c r="ESI124" s="208"/>
      <c r="ESJ124" s="208"/>
      <c r="ESK124" s="208"/>
      <c r="ESL124" s="208"/>
      <c r="ESM124" s="208"/>
      <c r="ESN124" s="208"/>
      <c r="ESO124" s="208"/>
      <c r="ESP124" s="208"/>
      <c r="ESQ124" s="208"/>
      <c r="ESR124" s="208"/>
      <c r="ESS124" s="208"/>
      <c r="EST124" s="208"/>
      <c r="ESU124" s="208"/>
      <c r="ESV124" s="208"/>
      <c r="ESW124" s="208"/>
      <c r="ESX124" s="208"/>
      <c r="ESY124" s="208"/>
      <c r="ESZ124" s="208"/>
      <c r="ETA124" s="208"/>
      <c r="ETB124" s="208"/>
      <c r="ETC124" s="208"/>
      <c r="ETD124" s="208"/>
      <c r="ETE124" s="208"/>
      <c r="ETF124" s="208"/>
      <c r="ETG124" s="208"/>
      <c r="ETH124" s="208"/>
      <c r="ETI124" s="208"/>
      <c r="ETJ124" s="208"/>
      <c r="ETK124" s="208"/>
      <c r="ETL124" s="208"/>
      <c r="ETM124" s="208"/>
      <c r="ETN124" s="208"/>
      <c r="ETO124" s="208"/>
      <c r="ETP124" s="208"/>
      <c r="ETQ124" s="208"/>
      <c r="ETR124" s="208"/>
      <c r="ETS124" s="208"/>
      <c r="ETT124" s="208"/>
      <c r="ETU124" s="208"/>
      <c r="ETV124" s="208"/>
      <c r="ETW124" s="208"/>
      <c r="ETX124" s="208"/>
      <c r="ETY124" s="208"/>
      <c r="ETZ124" s="208"/>
      <c r="EUA124" s="208"/>
      <c r="EUB124" s="208"/>
      <c r="EUC124" s="208"/>
      <c r="EUD124" s="208"/>
      <c r="EUE124" s="208"/>
      <c r="EUF124" s="208"/>
      <c r="EUG124" s="208"/>
      <c r="EUH124" s="208"/>
      <c r="EUI124" s="208"/>
      <c r="EUJ124" s="208"/>
      <c r="EUK124" s="208"/>
      <c r="EUL124" s="208"/>
      <c r="EUM124" s="208"/>
      <c r="EUN124" s="208"/>
      <c r="EUO124" s="208"/>
      <c r="EUP124" s="208"/>
      <c r="EUQ124" s="208"/>
      <c r="EUR124" s="208"/>
      <c r="EUS124" s="208"/>
      <c r="EUT124" s="208"/>
      <c r="EUU124" s="208"/>
      <c r="EUV124" s="208"/>
      <c r="EUW124" s="208"/>
      <c r="EUX124" s="208"/>
      <c r="EUY124" s="208"/>
      <c r="EUZ124" s="208"/>
      <c r="EVA124" s="208"/>
      <c r="EVB124" s="208"/>
      <c r="EVC124" s="208"/>
      <c r="EVD124" s="208"/>
      <c r="EVE124" s="208"/>
      <c r="EVF124" s="208"/>
      <c r="EVG124" s="208"/>
      <c r="EVH124" s="208"/>
      <c r="EVI124" s="208"/>
      <c r="EVJ124" s="208"/>
      <c r="EVK124" s="208"/>
      <c r="EVL124" s="208"/>
      <c r="EVM124" s="208"/>
      <c r="EVN124" s="208"/>
      <c r="EVO124" s="208"/>
      <c r="EVP124" s="208"/>
      <c r="EVQ124" s="208"/>
      <c r="EVR124" s="208"/>
      <c r="EVS124" s="208"/>
      <c r="EVT124" s="208"/>
      <c r="EVU124" s="208"/>
      <c r="EVV124" s="208"/>
      <c r="EVW124" s="208"/>
      <c r="EVX124" s="208"/>
      <c r="EVY124" s="208"/>
      <c r="EVZ124" s="208"/>
      <c r="EWA124" s="208"/>
      <c r="EWB124" s="208"/>
      <c r="EWC124" s="208"/>
      <c r="EWD124" s="208"/>
      <c r="EWE124" s="208"/>
      <c r="EWF124" s="208"/>
      <c r="EWG124" s="208"/>
      <c r="EWH124" s="208"/>
      <c r="EWI124" s="208"/>
      <c r="EWJ124" s="208"/>
      <c r="EWK124" s="208"/>
      <c r="EWL124" s="208"/>
      <c r="EWM124" s="208"/>
      <c r="EWN124" s="208"/>
      <c r="EWO124" s="208"/>
      <c r="EWP124" s="208"/>
      <c r="EWQ124" s="208"/>
      <c r="EWR124" s="208"/>
      <c r="EWS124" s="208"/>
      <c r="EWT124" s="208"/>
      <c r="EWU124" s="208"/>
      <c r="EWV124" s="208"/>
      <c r="EWW124" s="208"/>
      <c r="EWX124" s="208"/>
      <c r="EWY124" s="208"/>
      <c r="EWZ124" s="208"/>
      <c r="EXA124" s="208"/>
      <c r="EXB124" s="208"/>
      <c r="EXC124" s="208"/>
      <c r="EXD124" s="208"/>
      <c r="EXE124" s="208"/>
      <c r="EXF124" s="208"/>
      <c r="EXG124" s="208"/>
      <c r="EXH124" s="208"/>
      <c r="EXI124" s="208"/>
      <c r="EXJ124" s="208"/>
      <c r="EXK124" s="208"/>
      <c r="EXL124" s="208"/>
      <c r="EXM124" s="208"/>
      <c r="EXN124" s="208"/>
      <c r="EXO124" s="208"/>
      <c r="EXP124" s="208"/>
      <c r="EXQ124" s="208"/>
      <c r="EXR124" s="208"/>
      <c r="EXS124" s="208"/>
      <c r="EXT124" s="208"/>
      <c r="EXU124" s="208"/>
      <c r="EXV124" s="208"/>
      <c r="EXW124" s="208"/>
      <c r="EXX124" s="208"/>
      <c r="EXY124" s="208"/>
      <c r="EXZ124" s="208"/>
      <c r="EYA124" s="208"/>
      <c r="EYB124" s="208"/>
      <c r="EYC124" s="208"/>
      <c r="EYD124" s="208"/>
      <c r="EYE124" s="208"/>
      <c r="EYF124" s="208"/>
      <c r="EYG124" s="208"/>
      <c r="EYH124" s="208"/>
      <c r="EYI124" s="208"/>
      <c r="EYJ124" s="208"/>
      <c r="EYK124" s="208"/>
      <c r="EYL124" s="208"/>
      <c r="EYM124" s="208"/>
      <c r="EYN124" s="208"/>
      <c r="EYO124" s="208"/>
      <c r="EYP124" s="208"/>
      <c r="EYQ124" s="208"/>
      <c r="EYR124" s="208"/>
      <c r="EYS124" s="208"/>
      <c r="EYT124" s="208"/>
      <c r="EYU124" s="208"/>
      <c r="EYV124" s="208"/>
      <c r="EYW124" s="208"/>
      <c r="EYX124" s="208"/>
      <c r="EYY124" s="208"/>
      <c r="EYZ124" s="208"/>
      <c r="EZA124" s="208"/>
      <c r="EZB124" s="208"/>
      <c r="EZC124" s="208"/>
      <c r="EZD124" s="208"/>
      <c r="EZE124" s="208"/>
      <c r="EZF124" s="208"/>
      <c r="EZG124" s="208"/>
      <c r="EZH124" s="208"/>
      <c r="EZI124" s="208"/>
      <c r="EZJ124" s="208"/>
      <c r="EZK124" s="208"/>
      <c r="EZL124" s="208"/>
      <c r="EZM124" s="208"/>
      <c r="EZN124" s="208"/>
      <c r="EZO124" s="208"/>
      <c r="EZP124" s="208"/>
      <c r="EZQ124" s="208"/>
      <c r="EZR124" s="208"/>
      <c r="EZS124" s="208"/>
      <c r="EZT124" s="208"/>
      <c r="EZU124" s="208"/>
      <c r="EZV124" s="208"/>
      <c r="EZW124" s="208"/>
      <c r="EZX124" s="208"/>
      <c r="EZY124" s="208"/>
      <c r="EZZ124" s="208"/>
      <c r="FAA124" s="208"/>
      <c r="FAB124" s="208"/>
      <c r="FAC124" s="208"/>
      <c r="FAD124" s="208"/>
      <c r="FAE124" s="208"/>
      <c r="FAF124" s="208"/>
      <c r="FAG124" s="208"/>
      <c r="FAH124" s="208"/>
      <c r="FAI124" s="208"/>
      <c r="FAJ124" s="208"/>
      <c r="FAK124" s="208"/>
      <c r="FAL124" s="208"/>
      <c r="FAM124" s="208"/>
      <c r="FAN124" s="208"/>
      <c r="FAO124" s="208"/>
      <c r="FAP124" s="208"/>
      <c r="FAQ124" s="208"/>
      <c r="FAR124" s="208"/>
      <c r="FAS124" s="208"/>
      <c r="FAT124" s="208"/>
      <c r="FAU124" s="208"/>
      <c r="FAV124" s="208"/>
      <c r="FAW124" s="208"/>
      <c r="FAX124" s="208"/>
      <c r="FAY124" s="208"/>
      <c r="FAZ124" s="208"/>
      <c r="FBA124" s="208"/>
      <c r="FBB124" s="208"/>
      <c r="FBC124" s="208"/>
      <c r="FBD124" s="208"/>
      <c r="FBE124" s="208"/>
      <c r="FBF124" s="208"/>
      <c r="FBG124" s="208"/>
      <c r="FBH124" s="208"/>
      <c r="FBI124" s="208"/>
      <c r="FBJ124" s="208"/>
      <c r="FBK124" s="208"/>
      <c r="FBL124" s="208"/>
      <c r="FBM124" s="208"/>
      <c r="FBN124" s="208"/>
      <c r="FBO124" s="208"/>
      <c r="FBP124" s="208"/>
      <c r="FBQ124" s="208"/>
      <c r="FBR124" s="208"/>
      <c r="FBS124" s="208"/>
      <c r="FBT124" s="208"/>
      <c r="FBU124" s="208"/>
      <c r="FBV124" s="208"/>
      <c r="FBW124" s="208"/>
      <c r="FBX124" s="208"/>
      <c r="FBY124" s="208"/>
      <c r="FBZ124" s="208"/>
      <c r="FCA124" s="208"/>
      <c r="FCB124" s="208"/>
      <c r="FCC124" s="208"/>
      <c r="FCD124" s="208"/>
      <c r="FCE124" s="208"/>
      <c r="FCF124" s="208"/>
      <c r="FCG124" s="208"/>
      <c r="FCH124" s="208"/>
      <c r="FCI124" s="208"/>
      <c r="FCJ124" s="208"/>
      <c r="FCK124" s="208"/>
      <c r="FCL124" s="208"/>
      <c r="FCM124" s="208"/>
      <c r="FCN124" s="208"/>
      <c r="FCO124" s="208"/>
      <c r="FCP124" s="208"/>
      <c r="FCQ124" s="208"/>
      <c r="FCR124" s="208"/>
      <c r="FCS124" s="208"/>
      <c r="FCT124" s="208"/>
      <c r="FCU124" s="208"/>
      <c r="FCV124" s="208"/>
      <c r="FCW124" s="208"/>
      <c r="FCX124" s="208"/>
      <c r="FCY124" s="208"/>
      <c r="FCZ124" s="208"/>
      <c r="FDA124" s="208"/>
      <c r="FDB124" s="208"/>
      <c r="FDC124" s="208"/>
      <c r="FDD124" s="208"/>
      <c r="FDE124" s="208"/>
      <c r="FDF124" s="208"/>
      <c r="FDG124" s="208"/>
      <c r="FDH124" s="208"/>
      <c r="FDI124" s="208"/>
      <c r="FDJ124" s="208"/>
      <c r="FDK124" s="208"/>
      <c r="FDL124" s="208"/>
      <c r="FDM124" s="208"/>
      <c r="FDN124" s="208"/>
      <c r="FDO124" s="208"/>
      <c r="FDP124" s="208"/>
      <c r="FDQ124" s="208"/>
      <c r="FDR124" s="208"/>
      <c r="FDS124" s="208"/>
      <c r="FDT124" s="208"/>
      <c r="FDU124" s="208"/>
      <c r="FDV124" s="208"/>
      <c r="FDW124" s="208"/>
      <c r="FDX124" s="208"/>
      <c r="FDY124" s="208"/>
      <c r="FDZ124" s="208"/>
      <c r="FEA124" s="208"/>
      <c r="FEB124" s="208"/>
      <c r="FEC124" s="208"/>
      <c r="FED124" s="208"/>
      <c r="FEE124" s="208"/>
      <c r="FEF124" s="208"/>
      <c r="FEG124" s="208"/>
      <c r="FEH124" s="208"/>
      <c r="FEI124" s="208"/>
      <c r="FEJ124" s="208"/>
      <c r="FEK124" s="208"/>
      <c r="FEL124" s="208"/>
      <c r="FEM124" s="208"/>
      <c r="FEN124" s="208"/>
      <c r="FEO124" s="208"/>
      <c r="FEP124" s="208"/>
      <c r="FEQ124" s="208"/>
      <c r="FER124" s="208"/>
      <c r="FES124" s="208"/>
      <c r="FET124" s="208"/>
      <c r="FEU124" s="208"/>
      <c r="FEV124" s="208"/>
      <c r="FEW124" s="208"/>
      <c r="FEX124" s="208"/>
      <c r="FEY124" s="208"/>
      <c r="FEZ124" s="208"/>
      <c r="FFA124" s="208"/>
      <c r="FFB124" s="208"/>
      <c r="FFC124" s="208"/>
      <c r="FFD124" s="208"/>
      <c r="FFE124" s="208"/>
      <c r="FFF124" s="208"/>
      <c r="FFG124" s="208"/>
      <c r="FFH124" s="208"/>
      <c r="FFI124" s="208"/>
      <c r="FFJ124" s="208"/>
      <c r="FFK124" s="208"/>
      <c r="FFL124" s="208"/>
      <c r="FFM124" s="208"/>
      <c r="FFN124" s="208"/>
      <c r="FFO124" s="208"/>
      <c r="FFP124" s="208"/>
      <c r="FFQ124" s="208"/>
      <c r="FFR124" s="208"/>
      <c r="FFS124" s="208"/>
      <c r="FFT124" s="208"/>
      <c r="FFU124" s="208"/>
      <c r="FFV124" s="208"/>
      <c r="FFW124" s="208"/>
      <c r="FFX124" s="208"/>
      <c r="FFY124" s="208"/>
      <c r="FFZ124" s="208"/>
      <c r="FGA124" s="208"/>
      <c r="FGB124" s="208"/>
      <c r="FGC124" s="208"/>
      <c r="FGD124" s="208"/>
      <c r="FGE124" s="208"/>
      <c r="FGF124" s="208"/>
      <c r="FGG124" s="208"/>
      <c r="FGH124" s="208"/>
      <c r="FGI124" s="208"/>
      <c r="FGJ124" s="208"/>
      <c r="FGK124" s="208"/>
      <c r="FGL124" s="208"/>
      <c r="FGM124" s="208"/>
      <c r="FGN124" s="208"/>
      <c r="FGO124" s="208"/>
      <c r="FGP124" s="208"/>
      <c r="FGQ124" s="208"/>
      <c r="FGR124" s="208"/>
      <c r="FGS124" s="208"/>
      <c r="FGT124" s="208"/>
      <c r="FGU124" s="208"/>
      <c r="FGV124" s="208"/>
      <c r="FGW124" s="208"/>
      <c r="FGX124" s="208"/>
      <c r="FGY124" s="208"/>
      <c r="FGZ124" s="208"/>
      <c r="FHA124" s="208"/>
      <c r="FHB124" s="208"/>
      <c r="FHC124" s="208"/>
      <c r="FHD124" s="208"/>
      <c r="FHE124" s="208"/>
      <c r="FHF124" s="208"/>
      <c r="FHG124" s="208"/>
      <c r="FHH124" s="208"/>
      <c r="FHI124" s="208"/>
      <c r="FHJ124" s="208"/>
      <c r="FHK124" s="208"/>
      <c r="FHL124" s="208"/>
      <c r="FHM124" s="208"/>
      <c r="FHN124" s="208"/>
      <c r="FHO124" s="208"/>
      <c r="FHP124" s="208"/>
      <c r="FHQ124" s="208"/>
      <c r="FHR124" s="208"/>
      <c r="FHS124" s="208"/>
      <c r="FHT124" s="208"/>
      <c r="FHU124" s="208"/>
      <c r="FHV124" s="208"/>
      <c r="FHW124" s="208"/>
      <c r="FHX124" s="208"/>
      <c r="FHY124" s="208"/>
      <c r="FHZ124" s="208"/>
      <c r="FIA124" s="208"/>
      <c r="FIB124" s="208"/>
      <c r="FIC124" s="208"/>
      <c r="FID124" s="208"/>
      <c r="FIE124" s="208"/>
      <c r="FIF124" s="208"/>
      <c r="FIG124" s="208"/>
      <c r="FIH124" s="208"/>
      <c r="FII124" s="208"/>
      <c r="FIJ124" s="208"/>
      <c r="FIK124" s="208"/>
      <c r="FIL124" s="208"/>
      <c r="FIM124" s="208"/>
      <c r="FIN124" s="208"/>
      <c r="FIO124" s="208"/>
      <c r="FIP124" s="208"/>
      <c r="FIQ124" s="208"/>
      <c r="FIR124" s="208"/>
      <c r="FIS124" s="208"/>
      <c r="FIT124" s="208"/>
      <c r="FIU124" s="208"/>
      <c r="FIV124" s="208"/>
      <c r="FIW124" s="208"/>
      <c r="FIX124" s="208"/>
      <c r="FIY124" s="208"/>
      <c r="FIZ124" s="208"/>
      <c r="FJA124" s="208"/>
      <c r="FJB124" s="208"/>
      <c r="FJC124" s="208"/>
      <c r="FJD124" s="208"/>
      <c r="FJE124" s="208"/>
      <c r="FJF124" s="208"/>
      <c r="FJG124" s="208"/>
      <c r="FJH124" s="208"/>
      <c r="FJI124" s="208"/>
      <c r="FJJ124" s="208"/>
      <c r="FJK124" s="208"/>
      <c r="FJL124" s="208"/>
      <c r="FJM124" s="208"/>
      <c r="FJN124" s="208"/>
      <c r="FJO124" s="208"/>
      <c r="FJP124" s="208"/>
      <c r="FJQ124" s="208"/>
      <c r="FJR124" s="208"/>
      <c r="FJS124" s="208"/>
      <c r="FJT124" s="208"/>
      <c r="FJU124" s="208"/>
      <c r="FJV124" s="208"/>
      <c r="FJW124" s="208"/>
      <c r="FJX124" s="208"/>
      <c r="FJY124" s="208"/>
      <c r="FJZ124" s="208"/>
      <c r="FKA124" s="208"/>
      <c r="FKB124" s="208"/>
      <c r="FKC124" s="208"/>
      <c r="FKD124" s="208"/>
      <c r="FKE124" s="208"/>
      <c r="FKF124" s="208"/>
      <c r="FKG124" s="208"/>
      <c r="FKH124" s="208"/>
      <c r="FKI124" s="208"/>
      <c r="FKJ124" s="208"/>
      <c r="FKK124" s="208"/>
      <c r="FKL124" s="208"/>
      <c r="FKM124" s="208"/>
      <c r="FKN124" s="208"/>
      <c r="FKO124" s="208"/>
      <c r="FKP124" s="208"/>
      <c r="FKQ124" s="208"/>
      <c r="FKR124" s="208"/>
      <c r="FKS124" s="208"/>
      <c r="FKT124" s="208"/>
      <c r="FKU124" s="208"/>
      <c r="FKV124" s="208"/>
      <c r="FKW124" s="208"/>
      <c r="FKX124" s="208"/>
      <c r="FKY124" s="208"/>
      <c r="FKZ124" s="208"/>
      <c r="FLA124" s="208"/>
      <c r="FLB124" s="208"/>
      <c r="FLC124" s="208"/>
      <c r="FLD124" s="208"/>
      <c r="FLE124" s="208"/>
      <c r="FLF124" s="208"/>
      <c r="FLG124" s="208"/>
      <c r="FLH124" s="208"/>
      <c r="FLI124" s="208"/>
      <c r="FLJ124" s="208"/>
      <c r="FLK124" s="208"/>
      <c r="FLL124" s="208"/>
      <c r="FLM124" s="208"/>
      <c r="FLN124" s="208"/>
      <c r="FLO124" s="208"/>
      <c r="FLP124" s="208"/>
      <c r="FLQ124" s="208"/>
      <c r="FLR124" s="208"/>
      <c r="FLS124" s="208"/>
      <c r="FLT124" s="208"/>
      <c r="FLU124" s="208"/>
      <c r="FLV124" s="208"/>
      <c r="FLW124" s="208"/>
      <c r="FLX124" s="208"/>
      <c r="FLY124" s="208"/>
      <c r="FLZ124" s="208"/>
      <c r="FMA124" s="208"/>
      <c r="FMB124" s="208"/>
      <c r="FMC124" s="208"/>
      <c r="FMD124" s="208"/>
      <c r="FME124" s="208"/>
      <c r="FMF124" s="208"/>
      <c r="FMG124" s="208"/>
      <c r="FMH124" s="208"/>
      <c r="FMI124" s="208"/>
      <c r="FMJ124" s="208"/>
      <c r="FMK124" s="208"/>
      <c r="FML124" s="208"/>
      <c r="FMM124" s="208"/>
      <c r="FMN124" s="208"/>
      <c r="FMO124" s="208"/>
      <c r="FMP124" s="208"/>
      <c r="FMQ124" s="208"/>
      <c r="FMR124" s="208"/>
      <c r="FMS124" s="208"/>
      <c r="FMT124" s="208"/>
      <c r="FMU124" s="208"/>
      <c r="FMV124" s="208"/>
      <c r="FMW124" s="208"/>
      <c r="FMX124" s="208"/>
      <c r="FMY124" s="208"/>
      <c r="FMZ124" s="208"/>
      <c r="FNA124" s="208"/>
      <c r="FNB124" s="208"/>
      <c r="FNC124" s="208"/>
      <c r="FND124" s="208"/>
      <c r="FNE124" s="208"/>
      <c r="FNF124" s="208"/>
      <c r="FNG124" s="208"/>
      <c r="FNH124" s="208"/>
      <c r="FNI124" s="208"/>
      <c r="FNJ124" s="208"/>
      <c r="FNK124" s="208"/>
      <c r="FNL124" s="208"/>
      <c r="FNM124" s="208"/>
      <c r="FNN124" s="208"/>
      <c r="FNO124" s="208"/>
      <c r="FNP124" s="208"/>
      <c r="FNQ124" s="208"/>
      <c r="FNR124" s="208"/>
      <c r="FNS124" s="208"/>
      <c r="FNT124" s="208"/>
      <c r="FNU124" s="208"/>
      <c r="FNV124" s="208"/>
      <c r="FNW124" s="208"/>
      <c r="FNX124" s="208"/>
      <c r="FNY124" s="208"/>
      <c r="FNZ124" s="208"/>
      <c r="FOA124" s="208"/>
      <c r="FOB124" s="208"/>
      <c r="FOC124" s="208"/>
      <c r="FOD124" s="208"/>
      <c r="FOE124" s="208"/>
      <c r="FOF124" s="208"/>
      <c r="FOG124" s="208"/>
      <c r="FOH124" s="208"/>
      <c r="FOI124" s="208"/>
      <c r="FOJ124" s="208"/>
      <c r="FOK124" s="208"/>
      <c r="FOL124" s="208"/>
      <c r="FOM124" s="208"/>
      <c r="FON124" s="208"/>
      <c r="FOO124" s="208"/>
      <c r="FOP124" s="208"/>
      <c r="FOQ124" s="208"/>
      <c r="FOR124" s="208"/>
      <c r="FOS124" s="208"/>
      <c r="FOT124" s="208"/>
      <c r="FOU124" s="208"/>
      <c r="FOV124" s="208"/>
      <c r="FOW124" s="208"/>
      <c r="FOX124" s="208"/>
      <c r="FOY124" s="208"/>
      <c r="FOZ124" s="208"/>
      <c r="FPA124" s="208"/>
      <c r="FPB124" s="208"/>
      <c r="FPC124" s="208"/>
      <c r="FPD124" s="208"/>
      <c r="FPE124" s="208"/>
      <c r="FPF124" s="208"/>
      <c r="FPG124" s="208"/>
      <c r="FPH124" s="208"/>
      <c r="FPI124" s="208"/>
      <c r="FPJ124" s="208"/>
      <c r="FPK124" s="208"/>
      <c r="FPL124" s="208"/>
      <c r="FPM124" s="208"/>
      <c r="FPN124" s="208"/>
      <c r="FPO124" s="208"/>
      <c r="FPP124" s="208"/>
      <c r="FPQ124" s="208"/>
      <c r="FPR124" s="208"/>
      <c r="FPS124" s="208"/>
      <c r="FPT124" s="208"/>
      <c r="FPU124" s="208"/>
      <c r="FPV124" s="208"/>
      <c r="FPW124" s="208"/>
      <c r="FPX124" s="208"/>
      <c r="FPY124" s="208"/>
      <c r="FPZ124" s="208"/>
      <c r="FQA124" s="208"/>
      <c r="FQB124" s="208"/>
      <c r="FQC124" s="208"/>
      <c r="FQD124" s="208"/>
      <c r="FQE124" s="208"/>
      <c r="FQF124" s="208"/>
      <c r="FQG124" s="208"/>
      <c r="FQH124" s="208"/>
      <c r="FQI124" s="208"/>
      <c r="FQJ124" s="208"/>
      <c r="FQK124" s="208"/>
      <c r="FQL124" s="208"/>
      <c r="FQM124" s="208"/>
      <c r="FQN124" s="208"/>
      <c r="FQO124" s="208"/>
      <c r="FQP124" s="208"/>
      <c r="FQQ124" s="208"/>
      <c r="FQR124" s="208"/>
      <c r="FQS124" s="208"/>
      <c r="FQT124" s="208"/>
      <c r="FQU124" s="208"/>
      <c r="FQV124" s="208"/>
      <c r="FQW124" s="208"/>
      <c r="FQX124" s="208"/>
      <c r="FQY124" s="208"/>
      <c r="FQZ124" s="208"/>
      <c r="FRA124" s="208"/>
      <c r="FRB124" s="208"/>
      <c r="FRC124" s="208"/>
      <c r="FRD124" s="208"/>
      <c r="FRE124" s="208"/>
      <c r="FRF124" s="208"/>
      <c r="FRG124" s="208"/>
      <c r="FRH124" s="208"/>
      <c r="FRI124" s="208"/>
      <c r="FRJ124" s="208"/>
      <c r="FRK124" s="208"/>
      <c r="FRL124" s="208"/>
      <c r="FRM124" s="208"/>
      <c r="FRN124" s="208"/>
      <c r="FRO124" s="208"/>
      <c r="FRP124" s="208"/>
      <c r="FRQ124" s="208"/>
      <c r="FRR124" s="208"/>
      <c r="FRS124" s="208"/>
      <c r="FRT124" s="208"/>
      <c r="FRU124" s="208"/>
      <c r="FRV124" s="208"/>
      <c r="FRW124" s="208"/>
      <c r="FRX124" s="208"/>
      <c r="FRY124" s="208"/>
      <c r="FRZ124" s="208"/>
      <c r="FSA124" s="208"/>
      <c r="FSB124" s="208"/>
      <c r="FSC124" s="208"/>
      <c r="FSD124" s="208"/>
      <c r="FSE124" s="208"/>
      <c r="FSF124" s="208"/>
      <c r="FSG124" s="208"/>
      <c r="FSH124" s="208"/>
      <c r="FSI124" s="208"/>
      <c r="FSJ124" s="208"/>
      <c r="FSK124" s="208"/>
      <c r="FSL124" s="208"/>
      <c r="FSM124" s="208"/>
      <c r="FSN124" s="208"/>
      <c r="FSO124" s="208"/>
      <c r="FSP124" s="208"/>
      <c r="FSQ124" s="208"/>
      <c r="FSR124" s="208"/>
      <c r="FSS124" s="208"/>
      <c r="FST124" s="208"/>
      <c r="FSU124" s="208"/>
      <c r="FSV124" s="208"/>
      <c r="FSW124" s="208"/>
      <c r="FSX124" s="208"/>
      <c r="FSY124" s="208"/>
      <c r="FSZ124" s="208"/>
      <c r="FTA124" s="208"/>
      <c r="FTB124" s="208"/>
      <c r="FTC124" s="208"/>
      <c r="FTD124" s="208"/>
      <c r="FTE124" s="208"/>
      <c r="FTF124" s="208"/>
      <c r="FTG124" s="208"/>
      <c r="FTH124" s="208"/>
      <c r="FTI124" s="208"/>
      <c r="FTJ124" s="208"/>
      <c r="FTK124" s="208"/>
      <c r="FTL124" s="208"/>
      <c r="FTM124" s="208"/>
      <c r="FTN124" s="208"/>
      <c r="FTO124" s="208"/>
      <c r="FTP124" s="208"/>
      <c r="FTQ124" s="208"/>
      <c r="FTR124" s="208"/>
      <c r="FTS124" s="208"/>
      <c r="FTT124" s="208"/>
      <c r="FTU124" s="208"/>
      <c r="FTV124" s="208"/>
      <c r="FTW124" s="208"/>
      <c r="FTX124" s="208"/>
      <c r="FTY124" s="208"/>
      <c r="FTZ124" s="208"/>
      <c r="FUA124" s="208"/>
      <c r="FUB124" s="208"/>
      <c r="FUC124" s="208"/>
      <c r="FUD124" s="208"/>
      <c r="FUE124" s="208"/>
      <c r="FUF124" s="208"/>
      <c r="FUG124" s="208"/>
      <c r="FUH124" s="208"/>
      <c r="FUI124" s="208"/>
      <c r="FUJ124" s="208"/>
      <c r="FUK124" s="208"/>
      <c r="FUL124" s="208"/>
      <c r="FUM124" s="208"/>
      <c r="FUN124" s="208"/>
      <c r="FUO124" s="208"/>
      <c r="FUP124" s="208"/>
      <c r="FUQ124" s="208"/>
      <c r="FUR124" s="208"/>
      <c r="FUS124" s="208"/>
      <c r="FUT124" s="208"/>
      <c r="FUU124" s="208"/>
      <c r="FUV124" s="208"/>
      <c r="FUW124" s="208"/>
      <c r="FUX124" s="208"/>
      <c r="FUY124" s="208"/>
      <c r="FUZ124" s="208"/>
      <c r="FVA124" s="208"/>
      <c r="FVB124" s="208"/>
      <c r="FVC124" s="208"/>
      <c r="FVD124" s="208"/>
      <c r="FVE124" s="208"/>
      <c r="FVF124" s="208"/>
      <c r="FVG124" s="208"/>
      <c r="FVH124" s="208"/>
      <c r="FVI124" s="208"/>
      <c r="FVJ124" s="208"/>
      <c r="FVK124" s="208"/>
      <c r="FVL124" s="208"/>
      <c r="FVM124" s="208"/>
      <c r="FVN124" s="208"/>
      <c r="FVO124" s="208"/>
      <c r="FVP124" s="208"/>
      <c r="FVQ124" s="208"/>
      <c r="FVR124" s="208"/>
      <c r="FVS124" s="208"/>
      <c r="FVT124" s="208"/>
      <c r="FVU124" s="208"/>
      <c r="FVV124" s="208"/>
      <c r="FVW124" s="208"/>
      <c r="FVX124" s="208"/>
      <c r="FVY124" s="208"/>
      <c r="FVZ124" s="208"/>
      <c r="FWA124" s="208"/>
      <c r="FWB124" s="208"/>
      <c r="FWC124" s="208"/>
      <c r="FWD124" s="208"/>
      <c r="FWE124" s="208"/>
      <c r="FWF124" s="208"/>
      <c r="FWG124" s="208"/>
      <c r="FWH124" s="208"/>
      <c r="FWI124" s="208"/>
      <c r="FWJ124" s="208"/>
      <c r="FWK124" s="208"/>
      <c r="FWL124" s="208"/>
      <c r="FWM124" s="208"/>
      <c r="FWN124" s="208"/>
      <c r="FWO124" s="208"/>
      <c r="FWP124" s="208"/>
      <c r="FWQ124" s="208"/>
      <c r="FWR124" s="208"/>
      <c r="FWS124" s="208"/>
      <c r="FWT124" s="208"/>
      <c r="FWU124" s="208"/>
      <c r="FWV124" s="208"/>
      <c r="FWW124" s="208"/>
      <c r="FWX124" s="208"/>
      <c r="FWY124" s="208"/>
      <c r="FWZ124" s="208"/>
      <c r="FXA124" s="208"/>
      <c r="FXB124" s="208"/>
      <c r="FXC124" s="208"/>
      <c r="FXD124" s="208"/>
      <c r="FXE124" s="208"/>
      <c r="FXF124" s="208"/>
      <c r="FXG124" s="208"/>
      <c r="FXH124" s="208"/>
      <c r="FXI124" s="208"/>
      <c r="FXJ124" s="208"/>
      <c r="FXK124" s="208"/>
      <c r="FXL124" s="208"/>
      <c r="FXM124" s="208"/>
      <c r="FXN124" s="208"/>
      <c r="FXO124" s="208"/>
      <c r="FXP124" s="208"/>
      <c r="FXQ124" s="208"/>
      <c r="FXR124" s="208"/>
      <c r="FXS124" s="208"/>
      <c r="FXT124" s="208"/>
      <c r="FXU124" s="208"/>
      <c r="FXV124" s="208"/>
      <c r="FXW124" s="208"/>
      <c r="FXX124" s="208"/>
      <c r="FXY124" s="208"/>
      <c r="FXZ124" s="208"/>
      <c r="FYA124" s="208"/>
      <c r="FYB124" s="208"/>
      <c r="FYC124" s="208"/>
      <c r="FYD124" s="208"/>
      <c r="FYE124" s="208"/>
      <c r="FYF124" s="208"/>
      <c r="FYG124" s="208"/>
      <c r="FYH124" s="208"/>
      <c r="FYI124" s="208"/>
      <c r="FYJ124" s="208"/>
      <c r="FYK124" s="208"/>
      <c r="FYL124" s="208"/>
      <c r="FYM124" s="208"/>
      <c r="FYN124" s="208"/>
      <c r="FYO124" s="208"/>
      <c r="FYP124" s="208"/>
      <c r="FYQ124" s="208"/>
      <c r="FYR124" s="208"/>
      <c r="FYS124" s="208"/>
      <c r="FYT124" s="208"/>
      <c r="FYU124" s="208"/>
      <c r="FYV124" s="208"/>
      <c r="FYW124" s="208"/>
      <c r="FYX124" s="208"/>
      <c r="FYY124" s="208"/>
      <c r="FYZ124" s="208"/>
      <c r="FZA124" s="208"/>
      <c r="FZB124" s="208"/>
      <c r="FZC124" s="208"/>
      <c r="FZD124" s="208"/>
      <c r="FZE124" s="208"/>
      <c r="FZF124" s="208"/>
      <c r="FZG124" s="208"/>
      <c r="FZH124" s="208"/>
      <c r="FZI124" s="208"/>
      <c r="FZJ124" s="208"/>
      <c r="FZK124" s="208"/>
      <c r="FZL124" s="208"/>
      <c r="FZM124" s="208"/>
      <c r="FZN124" s="208"/>
      <c r="FZO124" s="208"/>
      <c r="FZP124" s="208"/>
      <c r="FZQ124" s="208"/>
      <c r="FZR124" s="208"/>
      <c r="FZS124" s="208"/>
      <c r="FZT124" s="208"/>
      <c r="FZU124" s="208"/>
      <c r="FZV124" s="208"/>
      <c r="FZW124" s="208"/>
      <c r="FZX124" s="208"/>
      <c r="FZY124" s="208"/>
      <c r="FZZ124" s="208"/>
      <c r="GAA124" s="208"/>
      <c r="GAB124" s="208"/>
      <c r="GAC124" s="208"/>
      <c r="GAD124" s="208"/>
      <c r="GAE124" s="208"/>
      <c r="GAF124" s="208"/>
      <c r="GAG124" s="208"/>
      <c r="GAH124" s="208"/>
      <c r="GAI124" s="208"/>
      <c r="GAJ124" s="208"/>
      <c r="GAK124" s="208"/>
      <c r="GAL124" s="208"/>
      <c r="GAM124" s="208"/>
      <c r="GAN124" s="208"/>
      <c r="GAO124" s="208"/>
      <c r="GAP124" s="208"/>
      <c r="GAQ124" s="208"/>
      <c r="GAR124" s="208"/>
      <c r="GAS124" s="208"/>
      <c r="GAT124" s="208"/>
      <c r="GAU124" s="208"/>
      <c r="GAV124" s="208"/>
      <c r="GAW124" s="208"/>
      <c r="GAX124" s="208"/>
      <c r="GAY124" s="208"/>
      <c r="GAZ124" s="208"/>
      <c r="GBA124" s="208"/>
      <c r="GBB124" s="208"/>
      <c r="GBC124" s="208"/>
      <c r="GBD124" s="208"/>
      <c r="GBE124" s="208"/>
      <c r="GBF124" s="208"/>
      <c r="GBG124" s="208"/>
      <c r="GBH124" s="208"/>
      <c r="GBI124" s="208"/>
      <c r="GBJ124" s="208"/>
      <c r="GBK124" s="208"/>
      <c r="GBL124" s="208"/>
      <c r="GBM124" s="208"/>
      <c r="GBN124" s="208"/>
      <c r="GBO124" s="208"/>
      <c r="GBP124" s="208"/>
      <c r="GBQ124" s="208"/>
      <c r="GBR124" s="208"/>
      <c r="GBS124" s="208"/>
      <c r="GBT124" s="208"/>
      <c r="GBU124" s="208"/>
      <c r="GBV124" s="208"/>
      <c r="GBW124" s="208"/>
      <c r="GBX124" s="208"/>
      <c r="GBY124" s="208"/>
      <c r="GBZ124" s="208"/>
      <c r="GCA124" s="208"/>
      <c r="GCB124" s="208"/>
      <c r="GCC124" s="208"/>
      <c r="GCD124" s="208"/>
      <c r="GCE124" s="208"/>
      <c r="GCF124" s="208"/>
      <c r="GCG124" s="208"/>
      <c r="GCH124" s="208"/>
      <c r="GCI124" s="208"/>
      <c r="GCJ124" s="208"/>
      <c r="GCK124" s="208"/>
      <c r="GCL124" s="208"/>
      <c r="GCM124" s="208"/>
      <c r="GCN124" s="208"/>
      <c r="GCO124" s="208"/>
      <c r="GCP124" s="208"/>
      <c r="GCQ124" s="208"/>
      <c r="GCR124" s="208"/>
      <c r="GCS124" s="208"/>
      <c r="GCT124" s="208"/>
      <c r="GCU124" s="208"/>
      <c r="GCV124" s="208"/>
      <c r="GCW124" s="208"/>
      <c r="GCX124" s="208"/>
      <c r="GCY124" s="208"/>
      <c r="GCZ124" s="208"/>
      <c r="GDA124" s="208"/>
      <c r="GDB124" s="208"/>
      <c r="GDC124" s="208"/>
      <c r="GDD124" s="208"/>
      <c r="GDE124" s="208"/>
      <c r="GDF124" s="208"/>
      <c r="GDG124" s="208"/>
      <c r="GDH124" s="208"/>
      <c r="GDI124" s="208"/>
      <c r="GDJ124" s="208"/>
      <c r="GDK124" s="208"/>
      <c r="GDL124" s="208"/>
      <c r="GDM124" s="208"/>
      <c r="GDN124" s="208"/>
      <c r="GDO124" s="208"/>
      <c r="GDP124" s="208"/>
      <c r="GDQ124" s="208"/>
      <c r="GDR124" s="208"/>
      <c r="GDS124" s="208"/>
      <c r="GDT124" s="208"/>
      <c r="GDU124" s="208"/>
      <c r="GDV124" s="208"/>
      <c r="GDW124" s="208"/>
      <c r="GDX124" s="208"/>
      <c r="GDY124" s="208"/>
      <c r="GDZ124" s="208"/>
      <c r="GEA124" s="208"/>
      <c r="GEB124" s="208"/>
      <c r="GEC124" s="208"/>
      <c r="GED124" s="208"/>
      <c r="GEE124" s="208"/>
      <c r="GEF124" s="208"/>
      <c r="GEG124" s="208"/>
      <c r="GEH124" s="208"/>
      <c r="GEI124" s="208"/>
      <c r="GEJ124" s="208"/>
      <c r="GEK124" s="208"/>
      <c r="GEL124" s="208"/>
      <c r="GEM124" s="208"/>
      <c r="GEN124" s="208"/>
      <c r="GEO124" s="208"/>
      <c r="GEP124" s="208"/>
      <c r="GEQ124" s="208"/>
      <c r="GER124" s="208"/>
      <c r="GES124" s="208"/>
      <c r="GET124" s="208"/>
      <c r="GEU124" s="208"/>
      <c r="GEV124" s="208"/>
      <c r="GEW124" s="208"/>
      <c r="GEX124" s="208"/>
      <c r="GEY124" s="208"/>
      <c r="GEZ124" s="208"/>
      <c r="GFA124" s="208"/>
      <c r="GFB124" s="208"/>
      <c r="GFC124" s="208"/>
      <c r="GFD124" s="208"/>
      <c r="GFE124" s="208"/>
      <c r="GFF124" s="208"/>
      <c r="GFG124" s="208"/>
      <c r="GFH124" s="208"/>
      <c r="GFI124" s="208"/>
      <c r="GFJ124" s="208"/>
      <c r="GFK124" s="208"/>
      <c r="GFL124" s="208"/>
      <c r="GFM124" s="208"/>
      <c r="GFN124" s="208"/>
      <c r="GFO124" s="208"/>
      <c r="GFP124" s="208"/>
      <c r="GFQ124" s="208"/>
      <c r="GFR124" s="208"/>
      <c r="GFS124" s="208"/>
      <c r="GFT124" s="208"/>
      <c r="GFU124" s="208"/>
      <c r="GFV124" s="208"/>
      <c r="GFW124" s="208"/>
      <c r="GFX124" s="208"/>
      <c r="GFY124" s="208"/>
      <c r="GFZ124" s="208"/>
      <c r="GGA124" s="208"/>
      <c r="GGB124" s="208"/>
      <c r="GGC124" s="208"/>
      <c r="GGD124" s="208"/>
      <c r="GGE124" s="208"/>
      <c r="GGF124" s="208"/>
      <c r="GGG124" s="208"/>
      <c r="GGH124" s="208"/>
      <c r="GGI124" s="208"/>
      <c r="GGJ124" s="208"/>
      <c r="GGK124" s="208"/>
      <c r="GGL124" s="208"/>
      <c r="GGM124" s="208"/>
      <c r="GGN124" s="208"/>
      <c r="GGO124" s="208"/>
      <c r="GGP124" s="208"/>
      <c r="GGQ124" s="208"/>
      <c r="GGR124" s="208"/>
      <c r="GGS124" s="208"/>
      <c r="GGT124" s="208"/>
      <c r="GGU124" s="208"/>
      <c r="GGV124" s="208"/>
      <c r="GGW124" s="208"/>
      <c r="GGX124" s="208"/>
      <c r="GGY124" s="208"/>
      <c r="GGZ124" s="208"/>
      <c r="GHA124" s="208"/>
      <c r="GHB124" s="208"/>
      <c r="GHC124" s="208"/>
      <c r="GHD124" s="208"/>
      <c r="GHE124" s="208"/>
      <c r="GHF124" s="208"/>
      <c r="GHG124" s="208"/>
      <c r="GHH124" s="208"/>
      <c r="GHI124" s="208"/>
      <c r="GHJ124" s="208"/>
      <c r="GHK124" s="208"/>
      <c r="GHL124" s="208"/>
      <c r="GHM124" s="208"/>
      <c r="GHN124" s="208"/>
      <c r="GHO124" s="208"/>
      <c r="GHP124" s="208"/>
      <c r="GHQ124" s="208"/>
      <c r="GHR124" s="208"/>
      <c r="GHS124" s="208"/>
      <c r="GHT124" s="208"/>
      <c r="GHU124" s="208"/>
      <c r="GHV124" s="208"/>
      <c r="GHW124" s="208"/>
      <c r="GHX124" s="208"/>
      <c r="GHY124" s="208"/>
      <c r="GHZ124" s="208"/>
      <c r="GIA124" s="208"/>
      <c r="GIB124" s="208"/>
      <c r="GIC124" s="208"/>
      <c r="GID124" s="208"/>
      <c r="GIE124" s="208"/>
      <c r="GIF124" s="208"/>
      <c r="GIG124" s="208"/>
      <c r="GIH124" s="208"/>
      <c r="GII124" s="208"/>
      <c r="GIJ124" s="208"/>
      <c r="GIK124" s="208"/>
      <c r="GIL124" s="208"/>
      <c r="GIM124" s="208"/>
      <c r="GIN124" s="208"/>
      <c r="GIO124" s="208"/>
      <c r="GIP124" s="208"/>
      <c r="GIQ124" s="208"/>
      <c r="GIR124" s="208"/>
      <c r="GIS124" s="208"/>
      <c r="GIT124" s="208"/>
      <c r="GIU124" s="208"/>
      <c r="GIV124" s="208"/>
      <c r="GIW124" s="208"/>
      <c r="GIX124" s="208"/>
      <c r="GIY124" s="208"/>
      <c r="GIZ124" s="208"/>
      <c r="GJA124" s="208"/>
      <c r="GJB124" s="208"/>
      <c r="GJC124" s="208"/>
      <c r="GJD124" s="208"/>
      <c r="GJE124" s="208"/>
      <c r="GJF124" s="208"/>
      <c r="GJG124" s="208"/>
      <c r="GJH124" s="208"/>
      <c r="GJI124" s="208"/>
      <c r="GJJ124" s="208"/>
      <c r="GJK124" s="208"/>
      <c r="GJL124" s="208"/>
      <c r="GJM124" s="208"/>
      <c r="GJN124" s="208"/>
      <c r="GJO124" s="208"/>
      <c r="GJP124" s="208"/>
      <c r="GJQ124" s="208"/>
      <c r="GJR124" s="208"/>
      <c r="GJS124" s="208"/>
      <c r="GJT124" s="208"/>
      <c r="GJU124" s="208"/>
      <c r="GJV124" s="208"/>
      <c r="GJW124" s="208"/>
      <c r="GJX124" s="208"/>
      <c r="GJY124" s="208"/>
      <c r="GJZ124" s="208"/>
      <c r="GKA124" s="208"/>
      <c r="GKB124" s="208"/>
      <c r="GKC124" s="208"/>
      <c r="GKD124" s="208"/>
      <c r="GKE124" s="208"/>
      <c r="GKF124" s="208"/>
      <c r="GKG124" s="208"/>
      <c r="GKH124" s="208"/>
      <c r="GKI124" s="208"/>
      <c r="GKJ124" s="208"/>
      <c r="GKK124" s="208"/>
      <c r="GKL124" s="208"/>
      <c r="GKM124" s="208"/>
      <c r="GKN124" s="208"/>
      <c r="GKO124" s="208"/>
      <c r="GKP124" s="208"/>
      <c r="GKQ124" s="208"/>
      <c r="GKR124" s="208"/>
      <c r="GKS124" s="208"/>
      <c r="GKT124" s="208"/>
      <c r="GKU124" s="208"/>
      <c r="GKV124" s="208"/>
      <c r="GKW124" s="208"/>
      <c r="GKX124" s="208"/>
      <c r="GKY124" s="208"/>
      <c r="GKZ124" s="208"/>
      <c r="GLA124" s="208"/>
      <c r="GLB124" s="208"/>
      <c r="GLC124" s="208"/>
      <c r="GLD124" s="208"/>
      <c r="GLE124" s="208"/>
      <c r="GLF124" s="208"/>
      <c r="GLG124" s="208"/>
      <c r="GLH124" s="208"/>
      <c r="GLI124" s="208"/>
      <c r="GLJ124" s="208"/>
      <c r="GLK124" s="208"/>
      <c r="GLL124" s="208"/>
      <c r="GLM124" s="208"/>
      <c r="GLN124" s="208"/>
      <c r="GLO124" s="208"/>
      <c r="GLP124" s="208"/>
      <c r="GLQ124" s="208"/>
      <c r="GLR124" s="208"/>
      <c r="GLS124" s="208"/>
      <c r="GLT124" s="208"/>
      <c r="GLU124" s="208"/>
      <c r="GLV124" s="208"/>
      <c r="GLW124" s="208"/>
      <c r="GLX124" s="208"/>
      <c r="GLY124" s="208"/>
      <c r="GLZ124" s="208"/>
      <c r="GMA124" s="208"/>
      <c r="GMB124" s="208"/>
      <c r="GMC124" s="208"/>
      <c r="GMD124" s="208"/>
      <c r="GME124" s="208"/>
      <c r="GMF124" s="208"/>
      <c r="GMG124" s="208"/>
      <c r="GMH124" s="208"/>
      <c r="GMI124" s="208"/>
      <c r="GMJ124" s="208"/>
      <c r="GMK124" s="208"/>
      <c r="GML124" s="208"/>
      <c r="GMM124" s="208"/>
      <c r="GMN124" s="208"/>
      <c r="GMO124" s="208"/>
      <c r="GMP124" s="208"/>
      <c r="GMQ124" s="208"/>
      <c r="GMR124" s="208"/>
      <c r="GMS124" s="208"/>
      <c r="GMT124" s="208"/>
      <c r="GMU124" s="208"/>
      <c r="GMV124" s="208"/>
      <c r="GMW124" s="208"/>
      <c r="GMX124" s="208"/>
      <c r="GMY124" s="208"/>
      <c r="GMZ124" s="208"/>
      <c r="GNA124" s="208"/>
      <c r="GNB124" s="208"/>
      <c r="GNC124" s="208"/>
      <c r="GND124" s="208"/>
      <c r="GNE124" s="208"/>
      <c r="GNF124" s="208"/>
      <c r="GNG124" s="208"/>
      <c r="GNH124" s="208"/>
      <c r="GNI124" s="208"/>
      <c r="GNJ124" s="208"/>
      <c r="GNK124" s="208"/>
      <c r="GNL124" s="208"/>
      <c r="GNM124" s="208"/>
      <c r="GNN124" s="208"/>
      <c r="GNO124" s="208"/>
      <c r="GNP124" s="208"/>
      <c r="GNQ124" s="208"/>
      <c r="GNR124" s="208"/>
      <c r="GNS124" s="208"/>
      <c r="GNT124" s="208"/>
      <c r="GNU124" s="208"/>
      <c r="GNV124" s="208"/>
      <c r="GNW124" s="208"/>
      <c r="GNX124" s="208"/>
      <c r="GNY124" s="208"/>
      <c r="GNZ124" s="208"/>
      <c r="GOA124" s="208"/>
      <c r="GOB124" s="208"/>
      <c r="GOC124" s="208"/>
      <c r="GOD124" s="208"/>
      <c r="GOE124" s="208"/>
      <c r="GOF124" s="208"/>
      <c r="GOG124" s="208"/>
      <c r="GOH124" s="208"/>
      <c r="GOI124" s="208"/>
      <c r="GOJ124" s="208"/>
      <c r="GOK124" s="208"/>
      <c r="GOL124" s="208"/>
      <c r="GOM124" s="208"/>
      <c r="GON124" s="208"/>
      <c r="GOO124" s="208"/>
      <c r="GOP124" s="208"/>
      <c r="GOQ124" s="208"/>
      <c r="GOR124" s="208"/>
      <c r="GOS124" s="208"/>
      <c r="GOT124" s="208"/>
      <c r="GOU124" s="208"/>
      <c r="GOV124" s="208"/>
      <c r="GOW124" s="208"/>
      <c r="GOX124" s="208"/>
      <c r="GOY124" s="208"/>
      <c r="GOZ124" s="208"/>
      <c r="GPA124" s="208"/>
      <c r="GPB124" s="208"/>
      <c r="GPC124" s="208"/>
      <c r="GPD124" s="208"/>
      <c r="GPE124" s="208"/>
      <c r="GPF124" s="208"/>
      <c r="GPG124" s="208"/>
      <c r="GPH124" s="208"/>
      <c r="GPI124" s="208"/>
      <c r="GPJ124" s="208"/>
      <c r="GPK124" s="208"/>
      <c r="GPL124" s="208"/>
      <c r="GPM124" s="208"/>
      <c r="GPN124" s="208"/>
      <c r="GPO124" s="208"/>
      <c r="GPP124" s="208"/>
      <c r="GPQ124" s="208"/>
      <c r="GPR124" s="208"/>
      <c r="GPS124" s="208"/>
      <c r="GPT124" s="208"/>
      <c r="GPU124" s="208"/>
      <c r="GPV124" s="208"/>
      <c r="GPW124" s="208"/>
      <c r="GPX124" s="208"/>
      <c r="GPY124" s="208"/>
      <c r="GPZ124" s="208"/>
      <c r="GQA124" s="208"/>
      <c r="GQB124" s="208"/>
      <c r="GQC124" s="208"/>
      <c r="GQD124" s="208"/>
      <c r="GQE124" s="208"/>
      <c r="GQF124" s="208"/>
      <c r="GQG124" s="208"/>
      <c r="GQH124" s="208"/>
      <c r="GQI124" s="208"/>
      <c r="GQJ124" s="208"/>
      <c r="GQK124" s="208"/>
      <c r="GQL124" s="208"/>
      <c r="GQM124" s="208"/>
      <c r="GQN124" s="208"/>
      <c r="GQO124" s="208"/>
      <c r="GQP124" s="208"/>
      <c r="GQQ124" s="208"/>
      <c r="GQR124" s="208"/>
      <c r="GQS124" s="208"/>
      <c r="GQT124" s="208"/>
      <c r="GQU124" s="208"/>
      <c r="GQV124" s="208"/>
      <c r="GQW124" s="208"/>
      <c r="GQX124" s="208"/>
      <c r="GQY124" s="208"/>
      <c r="GQZ124" s="208"/>
      <c r="GRA124" s="208"/>
      <c r="GRB124" s="208"/>
      <c r="GRC124" s="208"/>
      <c r="GRD124" s="208"/>
      <c r="GRE124" s="208"/>
      <c r="GRF124" s="208"/>
      <c r="GRG124" s="208"/>
      <c r="GRH124" s="208"/>
      <c r="GRI124" s="208"/>
      <c r="GRJ124" s="208"/>
      <c r="GRK124" s="208"/>
      <c r="GRL124" s="208"/>
      <c r="GRM124" s="208"/>
      <c r="GRN124" s="208"/>
      <c r="GRO124" s="208"/>
      <c r="GRP124" s="208"/>
      <c r="GRQ124" s="208"/>
      <c r="GRR124" s="208"/>
      <c r="GRS124" s="208"/>
      <c r="GRT124" s="208"/>
      <c r="GRU124" s="208"/>
      <c r="GRV124" s="208"/>
      <c r="GRW124" s="208"/>
      <c r="GRX124" s="208"/>
      <c r="GRY124" s="208"/>
      <c r="GRZ124" s="208"/>
      <c r="GSA124" s="208"/>
      <c r="GSB124" s="208"/>
      <c r="GSC124" s="208"/>
      <c r="GSD124" s="208"/>
      <c r="GSE124" s="208"/>
      <c r="GSF124" s="208"/>
      <c r="GSG124" s="208"/>
      <c r="GSH124" s="208"/>
      <c r="GSI124" s="208"/>
      <c r="GSJ124" s="208"/>
      <c r="GSK124" s="208"/>
      <c r="GSL124" s="208"/>
      <c r="GSM124" s="208"/>
      <c r="GSN124" s="208"/>
      <c r="GSO124" s="208"/>
      <c r="GSP124" s="208"/>
      <c r="GSQ124" s="208"/>
      <c r="GSR124" s="208"/>
      <c r="GSS124" s="208"/>
      <c r="GST124" s="208"/>
      <c r="GSU124" s="208"/>
      <c r="GSV124" s="208"/>
      <c r="GSW124" s="208"/>
      <c r="GSX124" s="208"/>
      <c r="GSY124" s="208"/>
      <c r="GSZ124" s="208"/>
      <c r="GTA124" s="208"/>
      <c r="GTB124" s="208"/>
      <c r="GTC124" s="208"/>
      <c r="GTD124" s="208"/>
      <c r="GTE124" s="208"/>
      <c r="GTF124" s="208"/>
      <c r="GTG124" s="208"/>
      <c r="GTH124" s="208"/>
      <c r="GTI124" s="208"/>
      <c r="GTJ124" s="208"/>
      <c r="GTK124" s="208"/>
      <c r="GTL124" s="208"/>
      <c r="GTM124" s="208"/>
      <c r="GTN124" s="208"/>
      <c r="GTO124" s="208"/>
      <c r="GTP124" s="208"/>
      <c r="GTQ124" s="208"/>
      <c r="GTR124" s="208"/>
      <c r="GTS124" s="208"/>
      <c r="GTT124" s="208"/>
      <c r="GTU124" s="208"/>
      <c r="GTV124" s="208"/>
      <c r="GTW124" s="208"/>
      <c r="GTX124" s="208"/>
      <c r="GTY124" s="208"/>
      <c r="GTZ124" s="208"/>
      <c r="GUA124" s="208"/>
      <c r="GUB124" s="208"/>
      <c r="GUC124" s="208"/>
      <c r="GUD124" s="208"/>
      <c r="GUE124" s="208"/>
      <c r="GUF124" s="208"/>
      <c r="GUG124" s="208"/>
      <c r="GUH124" s="208"/>
      <c r="GUI124" s="208"/>
      <c r="GUJ124" s="208"/>
      <c r="GUK124" s="208"/>
      <c r="GUL124" s="208"/>
      <c r="GUM124" s="208"/>
      <c r="GUN124" s="208"/>
      <c r="GUO124" s="208"/>
      <c r="GUP124" s="208"/>
      <c r="GUQ124" s="208"/>
      <c r="GUR124" s="208"/>
      <c r="GUS124" s="208"/>
      <c r="GUT124" s="208"/>
      <c r="GUU124" s="208"/>
      <c r="GUV124" s="208"/>
      <c r="GUW124" s="208"/>
      <c r="GUX124" s="208"/>
      <c r="GUY124" s="208"/>
      <c r="GUZ124" s="208"/>
      <c r="GVA124" s="208"/>
      <c r="GVB124" s="208"/>
      <c r="GVC124" s="208"/>
      <c r="GVD124" s="208"/>
      <c r="GVE124" s="208"/>
      <c r="GVF124" s="208"/>
      <c r="GVG124" s="208"/>
      <c r="GVH124" s="208"/>
      <c r="GVI124" s="208"/>
      <c r="GVJ124" s="208"/>
      <c r="GVK124" s="208"/>
      <c r="GVL124" s="208"/>
      <c r="GVM124" s="208"/>
      <c r="GVN124" s="208"/>
      <c r="GVO124" s="208"/>
      <c r="GVP124" s="208"/>
      <c r="GVQ124" s="208"/>
      <c r="GVR124" s="208"/>
      <c r="GVS124" s="208"/>
      <c r="GVT124" s="208"/>
      <c r="GVU124" s="208"/>
      <c r="GVV124" s="208"/>
      <c r="GVW124" s="208"/>
      <c r="GVX124" s="208"/>
      <c r="GVY124" s="208"/>
      <c r="GVZ124" s="208"/>
      <c r="GWA124" s="208"/>
      <c r="GWB124" s="208"/>
      <c r="GWC124" s="208"/>
      <c r="GWD124" s="208"/>
      <c r="GWE124" s="208"/>
      <c r="GWF124" s="208"/>
      <c r="GWG124" s="208"/>
      <c r="GWH124" s="208"/>
      <c r="GWI124" s="208"/>
      <c r="GWJ124" s="208"/>
      <c r="GWK124" s="208"/>
      <c r="GWL124" s="208"/>
      <c r="GWM124" s="208"/>
      <c r="GWN124" s="208"/>
      <c r="GWO124" s="208"/>
      <c r="GWP124" s="208"/>
      <c r="GWQ124" s="208"/>
      <c r="GWR124" s="208"/>
      <c r="GWS124" s="208"/>
      <c r="GWT124" s="208"/>
      <c r="GWU124" s="208"/>
      <c r="GWV124" s="208"/>
      <c r="GWW124" s="208"/>
      <c r="GWX124" s="208"/>
      <c r="GWY124" s="208"/>
      <c r="GWZ124" s="208"/>
      <c r="GXA124" s="208"/>
      <c r="GXB124" s="208"/>
      <c r="GXC124" s="208"/>
      <c r="GXD124" s="208"/>
      <c r="GXE124" s="208"/>
      <c r="GXF124" s="208"/>
      <c r="GXG124" s="208"/>
      <c r="GXH124" s="208"/>
      <c r="GXI124" s="208"/>
      <c r="GXJ124" s="208"/>
      <c r="GXK124" s="208"/>
      <c r="GXL124" s="208"/>
      <c r="GXM124" s="208"/>
      <c r="GXN124" s="208"/>
      <c r="GXO124" s="208"/>
      <c r="GXP124" s="208"/>
      <c r="GXQ124" s="208"/>
      <c r="GXR124" s="208"/>
      <c r="GXS124" s="208"/>
      <c r="GXT124" s="208"/>
      <c r="GXU124" s="208"/>
      <c r="GXV124" s="208"/>
      <c r="GXW124" s="208"/>
      <c r="GXX124" s="208"/>
      <c r="GXY124" s="208"/>
      <c r="GXZ124" s="208"/>
      <c r="GYA124" s="208"/>
      <c r="GYB124" s="208"/>
      <c r="GYC124" s="208"/>
      <c r="GYD124" s="208"/>
      <c r="GYE124" s="208"/>
      <c r="GYF124" s="208"/>
      <c r="GYG124" s="208"/>
      <c r="GYH124" s="208"/>
      <c r="GYI124" s="208"/>
      <c r="GYJ124" s="208"/>
      <c r="GYK124" s="208"/>
      <c r="GYL124" s="208"/>
      <c r="GYM124" s="208"/>
      <c r="GYN124" s="208"/>
      <c r="GYO124" s="208"/>
      <c r="GYP124" s="208"/>
      <c r="GYQ124" s="208"/>
      <c r="GYR124" s="208"/>
      <c r="GYS124" s="208"/>
      <c r="GYT124" s="208"/>
      <c r="GYU124" s="208"/>
      <c r="GYV124" s="208"/>
      <c r="GYW124" s="208"/>
      <c r="GYX124" s="208"/>
      <c r="GYY124" s="208"/>
      <c r="GYZ124" s="208"/>
      <c r="GZA124" s="208"/>
      <c r="GZB124" s="208"/>
      <c r="GZC124" s="208"/>
      <c r="GZD124" s="208"/>
      <c r="GZE124" s="208"/>
      <c r="GZF124" s="208"/>
      <c r="GZG124" s="208"/>
      <c r="GZH124" s="208"/>
      <c r="GZI124" s="208"/>
      <c r="GZJ124" s="208"/>
      <c r="GZK124" s="208"/>
      <c r="GZL124" s="208"/>
      <c r="GZM124" s="208"/>
      <c r="GZN124" s="208"/>
      <c r="GZO124" s="208"/>
      <c r="GZP124" s="208"/>
      <c r="GZQ124" s="208"/>
      <c r="GZR124" s="208"/>
      <c r="GZS124" s="208"/>
      <c r="GZT124" s="208"/>
      <c r="GZU124" s="208"/>
      <c r="GZV124" s="208"/>
      <c r="GZW124" s="208"/>
      <c r="GZX124" s="208"/>
      <c r="GZY124" s="208"/>
      <c r="GZZ124" s="208"/>
      <c r="HAA124" s="208"/>
      <c r="HAB124" s="208"/>
      <c r="HAC124" s="208"/>
      <c r="HAD124" s="208"/>
      <c r="HAE124" s="208"/>
      <c r="HAF124" s="208"/>
      <c r="HAG124" s="208"/>
      <c r="HAH124" s="208"/>
      <c r="HAI124" s="208"/>
      <c r="HAJ124" s="208"/>
      <c r="HAK124" s="208"/>
      <c r="HAL124" s="208"/>
      <c r="HAM124" s="208"/>
      <c r="HAN124" s="208"/>
      <c r="HAO124" s="208"/>
      <c r="HAP124" s="208"/>
      <c r="HAQ124" s="208"/>
      <c r="HAR124" s="208"/>
      <c r="HAS124" s="208"/>
      <c r="HAT124" s="208"/>
      <c r="HAU124" s="208"/>
      <c r="HAV124" s="208"/>
      <c r="HAW124" s="208"/>
      <c r="HAX124" s="208"/>
      <c r="HAY124" s="208"/>
      <c r="HAZ124" s="208"/>
      <c r="HBA124" s="208"/>
      <c r="HBB124" s="208"/>
      <c r="HBC124" s="208"/>
      <c r="HBD124" s="208"/>
      <c r="HBE124" s="208"/>
      <c r="HBF124" s="208"/>
      <c r="HBG124" s="208"/>
      <c r="HBH124" s="208"/>
      <c r="HBI124" s="208"/>
      <c r="HBJ124" s="208"/>
      <c r="HBK124" s="208"/>
      <c r="HBL124" s="208"/>
      <c r="HBM124" s="208"/>
      <c r="HBN124" s="208"/>
      <c r="HBO124" s="208"/>
      <c r="HBP124" s="208"/>
      <c r="HBQ124" s="208"/>
      <c r="HBR124" s="208"/>
      <c r="HBS124" s="208"/>
      <c r="HBT124" s="208"/>
      <c r="HBU124" s="208"/>
      <c r="HBV124" s="208"/>
      <c r="HBW124" s="208"/>
      <c r="HBX124" s="208"/>
      <c r="HBY124" s="208"/>
      <c r="HBZ124" s="208"/>
      <c r="HCA124" s="208"/>
      <c r="HCB124" s="208"/>
      <c r="HCC124" s="208"/>
      <c r="HCD124" s="208"/>
      <c r="HCE124" s="208"/>
      <c r="HCF124" s="208"/>
      <c r="HCG124" s="208"/>
      <c r="HCH124" s="208"/>
      <c r="HCI124" s="208"/>
      <c r="HCJ124" s="208"/>
      <c r="HCK124" s="208"/>
      <c r="HCL124" s="208"/>
      <c r="HCM124" s="208"/>
      <c r="HCN124" s="208"/>
      <c r="HCO124" s="208"/>
      <c r="HCP124" s="208"/>
      <c r="HCQ124" s="208"/>
      <c r="HCR124" s="208"/>
      <c r="HCS124" s="208"/>
      <c r="HCT124" s="208"/>
      <c r="HCU124" s="208"/>
      <c r="HCV124" s="208"/>
      <c r="HCW124" s="208"/>
      <c r="HCX124" s="208"/>
      <c r="HCY124" s="208"/>
      <c r="HCZ124" s="208"/>
      <c r="HDA124" s="208"/>
      <c r="HDB124" s="208"/>
      <c r="HDC124" s="208"/>
      <c r="HDD124" s="208"/>
      <c r="HDE124" s="208"/>
      <c r="HDF124" s="208"/>
      <c r="HDG124" s="208"/>
      <c r="HDH124" s="208"/>
      <c r="HDI124" s="208"/>
      <c r="HDJ124" s="208"/>
      <c r="HDK124" s="208"/>
      <c r="HDL124" s="208"/>
      <c r="HDM124" s="208"/>
      <c r="HDN124" s="208"/>
      <c r="HDO124" s="208"/>
      <c r="HDP124" s="208"/>
      <c r="HDQ124" s="208"/>
      <c r="HDR124" s="208"/>
      <c r="HDS124" s="208"/>
      <c r="HDT124" s="208"/>
      <c r="HDU124" s="208"/>
      <c r="HDV124" s="208"/>
      <c r="HDW124" s="208"/>
      <c r="HDX124" s="208"/>
      <c r="HDY124" s="208"/>
      <c r="HDZ124" s="208"/>
      <c r="HEA124" s="208"/>
      <c r="HEB124" s="208"/>
      <c r="HEC124" s="208"/>
      <c r="HED124" s="208"/>
      <c r="HEE124" s="208"/>
      <c r="HEF124" s="208"/>
      <c r="HEG124" s="208"/>
      <c r="HEH124" s="208"/>
      <c r="HEI124" s="208"/>
      <c r="HEJ124" s="208"/>
      <c r="HEK124" s="208"/>
      <c r="HEL124" s="208"/>
      <c r="HEM124" s="208"/>
      <c r="HEN124" s="208"/>
      <c r="HEO124" s="208"/>
      <c r="HEP124" s="208"/>
      <c r="HEQ124" s="208"/>
      <c r="HER124" s="208"/>
      <c r="HES124" s="208"/>
      <c r="HET124" s="208"/>
      <c r="HEU124" s="208"/>
      <c r="HEV124" s="208"/>
      <c r="HEW124" s="208"/>
      <c r="HEX124" s="208"/>
      <c r="HEY124" s="208"/>
      <c r="HEZ124" s="208"/>
      <c r="HFA124" s="208"/>
      <c r="HFB124" s="208"/>
      <c r="HFC124" s="208"/>
      <c r="HFD124" s="208"/>
      <c r="HFE124" s="208"/>
      <c r="HFF124" s="208"/>
      <c r="HFG124" s="208"/>
      <c r="HFH124" s="208"/>
      <c r="HFI124" s="208"/>
      <c r="HFJ124" s="208"/>
      <c r="HFK124" s="208"/>
      <c r="HFL124" s="208"/>
      <c r="HFM124" s="208"/>
      <c r="HFN124" s="208"/>
      <c r="HFO124" s="208"/>
      <c r="HFP124" s="208"/>
      <c r="HFQ124" s="208"/>
      <c r="HFR124" s="208"/>
      <c r="HFS124" s="208"/>
      <c r="HFT124" s="208"/>
      <c r="HFU124" s="208"/>
      <c r="HFV124" s="208"/>
      <c r="HFW124" s="208"/>
      <c r="HFX124" s="208"/>
      <c r="HFY124" s="208"/>
      <c r="HFZ124" s="208"/>
      <c r="HGA124" s="208"/>
      <c r="HGB124" s="208"/>
      <c r="HGC124" s="208"/>
      <c r="HGD124" s="208"/>
      <c r="HGE124" s="208"/>
      <c r="HGF124" s="208"/>
      <c r="HGG124" s="208"/>
      <c r="HGH124" s="208"/>
      <c r="HGI124" s="208"/>
      <c r="HGJ124" s="208"/>
      <c r="HGK124" s="208"/>
      <c r="HGL124" s="208"/>
      <c r="HGM124" s="208"/>
      <c r="HGN124" s="208"/>
      <c r="HGO124" s="208"/>
      <c r="HGP124" s="208"/>
      <c r="HGQ124" s="208"/>
      <c r="HGR124" s="208"/>
      <c r="HGS124" s="208"/>
      <c r="HGT124" s="208"/>
      <c r="HGU124" s="208"/>
      <c r="HGV124" s="208"/>
      <c r="HGW124" s="208"/>
      <c r="HGX124" s="208"/>
      <c r="HGY124" s="208"/>
      <c r="HGZ124" s="208"/>
      <c r="HHA124" s="208"/>
      <c r="HHB124" s="208"/>
      <c r="HHC124" s="208"/>
      <c r="HHD124" s="208"/>
      <c r="HHE124" s="208"/>
      <c r="HHF124" s="208"/>
      <c r="HHG124" s="208"/>
      <c r="HHH124" s="208"/>
      <c r="HHI124" s="208"/>
      <c r="HHJ124" s="208"/>
      <c r="HHK124" s="208"/>
      <c r="HHL124" s="208"/>
      <c r="HHM124" s="208"/>
      <c r="HHN124" s="208"/>
      <c r="HHO124" s="208"/>
      <c r="HHP124" s="208"/>
      <c r="HHQ124" s="208"/>
      <c r="HHR124" s="208"/>
      <c r="HHS124" s="208"/>
      <c r="HHT124" s="208"/>
      <c r="HHU124" s="208"/>
      <c r="HHV124" s="208"/>
      <c r="HHW124" s="208"/>
      <c r="HHX124" s="208"/>
      <c r="HHY124" s="208"/>
      <c r="HHZ124" s="208"/>
      <c r="HIA124" s="208"/>
      <c r="HIB124" s="208"/>
      <c r="HIC124" s="208"/>
      <c r="HID124" s="208"/>
      <c r="HIE124" s="208"/>
      <c r="HIF124" s="208"/>
      <c r="HIG124" s="208"/>
      <c r="HIH124" s="208"/>
      <c r="HII124" s="208"/>
      <c r="HIJ124" s="208"/>
      <c r="HIK124" s="208"/>
      <c r="HIL124" s="208"/>
      <c r="HIM124" s="208"/>
      <c r="HIN124" s="208"/>
      <c r="HIO124" s="208"/>
      <c r="HIP124" s="208"/>
      <c r="HIQ124" s="208"/>
      <c r="HIR124" s="208"/>
      <c r="HIS124" s="208"/>
      <c r="HIT124" s="208"/>
      <c r="HIU124" s="208"/>
      <c r="HIV124" s="208"/>
      <c r="HIW124" s="208"/>
      <c r="HIX124" s="208"/>
      <c r="HIY124" s="208"/>
      <c r="HIZ124" s="208"/>
      <c r="HJA124" s="208"/>
      <c r="HJB124" s="208"/>
      <c r="HJC124" s="208"/>
      <c r="HJD124" s="208"/>
      <c r="HJE124" s="208"/>
      <c r="HJF124" s="208"/>
      <c r="HJG124" s="208"/>
      <c r="HJH124" s="208"/>
      <c r="HJI124" s="208"/>
      <c r="HJJ124" s="208"/>
      <c r="HJK124" s="208"/>
      <c r="HJL124" s="208"/>
      <c r="HJM124" s="208"/>
      <c r="HJN124" s="208"/>
      <c r="HJO124" s="208"/>
      <c r="HJP124" s="208"/>
      <c r="HJQ124" s="208"/>
      <c r="HJR124" s="208"/>
      <c r="HJS124" s="208"/>
      <c r="HJT124" s="208"/>
      <c r="HJU124" s="208"/>
      <c r="HJV124" s="208"/>
      <c r="HJW124" s="208"/>
      <c r="HJX124" s="208"/>
      <c r="HJY124" s="208"/>
      <c r="HJZ124" s="208"/>
      <c r="HKA124" s="208"/>
      <c r="HKB124" s="208"/>
      <c r="HKC124" s="208"/>
      <c r="HKD124" s="208"/>
      <c r="HKE124" s="208"/>
      <c r="HKF124" s="208"/>
      <c r="HKG124" s="208"/>
      <c r="HKH124" s="208"/>
      <c r="HKI124" s="208"/>
      <c r="HKJ124" s="208"/>
      <c r="HKK124" s="208"/>
      <c r="HKL124" s="208"/>
      <c r="HKM124" s="208"/>
      <c r="HKN124" s="208"/>
      <c r="HKO124" s="208"/>
      <c r="HKP124" s="208"/>
      <c r="HKQ124" s="208"/>
      <c r="HKR124" s="208"/>
      <c r="HKS124" s="208"/>
      <c r="HKT124" s="208"/>
      <c r="HKU124" s="208"/>
      <c r="HKV124" s="208"/>
      <c r="HKW124" s="208"/>
      <c r="HKX124" s="208"/>
      <c r="HKY124" s="208"/>
      <c r="HKZ124" s="208"/>
      <c r="HLA124" s="208"/>
      <c r="HLB124" s="208"/>
      <c r="HLC124" s="208"/>
      <c r="HLD124" s="208"/>
      <c r="HLE124" s="208"/>
      <c r="HLF124" s="208"/>
      <c r="HLG124" s="208"/>
      <c r="HLH124" s="208"/>
      <c r="HLI124" s="208"/>
      <c r="HLJ124" s="208"/>
      <c r="HLK124" s="208"/>
      <c r="HLL124" s="208"/>
      <c r="HLM124" s="208"/>
      <c r="HLN124" s="208"/>
      <c r="HLO124" s="208"/>
      <c r="HLP124" s="208"/>
      <c r="HLQ124" s="208"/>
      <c r="HLR124" s="208"/>
      <c r="HLS124" s="208"/>
      <c r="HLT124" s="208"/>
      <c r="HLU124" s="208"/>
      <c r="HLV124" s="208"/>
      <c r="HLW124" s="208"/>
      <c r="HLX124" s="208"/>
      <c r="HLY124" s="208"/>
      <c r="HLZ124" s="208"/>
      <c r="HMA124" s="208"/>
      <c r="HMB124" s="208"/>
      <c r="HMC124" s="208"/>
      <c r="HMD124" s="208"/>
      <c r="HME124" s="208"/>
      <c r="HMF124" s="208"/>
      <c r="HMG124" s="208"/>
      <c r="HMH124" s="208"/>
      <c r="HMI124" s="208"/>
      <c r="HMJ124" s="208"/>
      <c r="HMK124" s="208"/>
      <c r="HML124" s="208"/>
      <c r="HMM124" s="208"/>
      <c r="HMN124" s="208"/>
      <c r="HMO124" s="208"/>
      <c r="HMP124" s="208"/>
      <c r="HMQ124" s="208"/>
      <c r="HMR124" s="208"/>
      <c r="HMS124" s="208"/>
      <c r="HMT124" s="208"/>
      <c r="HMU124" s="208"/>
      <c r="HMV124" s="208"/>
      <c r="HMW124" s="208"/>
      <c r="HMX124" s="208"/>
      <c r="HMY124" s="208"/>
      <c r="HMZ124" s="208"/>
      <c r="HNA124" s="208"/>
      <c r="HNB124" s="208"/>
      <c r="HNC124" s="208"/>
      <c r="HND124" s="208"/>
      <c r="HNE124" s="208"/>
      <c r="HNF124" s="208"/>
      <c r="HNG124" s="208"/>
      <c r="HNH124" s="208"/>
      <c r="HNI124" s="208"/>
      <c r="HNJ124" s="208"/>
      <c r="HNK124" s="208"/>
      <c r="HNL124" s="208"/>
      <c r="HNM124" s="208"/>
      <c r="HNN124" s="208"/>
      <c r="HNO124" s="208"/>
      <c r="HNP124" s="208"/>
      <c r="HNQ124" s="208"/>
      <c r="HNR124" s="208"/>
      <c r="HNS124" s="208"/>
      <c r="HNT124" s="208"/>
      <c r="HNU124" s="208"/>
      <c r="HNV124" s="208"/>
      <c r="HNW124" s="208"/>
      <c r="HNX124" s="208"/>
      <c r="HNY124" s="208"/>
      <c r="HNZ124" s="208"/>
      <c r="HOA124" s="208"/>
      <c r="HOB124" s="208"/>
      <c r="HOC124" s="208"/>
      <c r="HOD124" s="208"/>
      <c r="HOE124" s="208"/>
      <c r="HOF124" s="208"/>
      <c r="HOG124" s="208"/>
      <c r="HOH124" s="208"/>
      <c r="HOI124" s="208"/>
      <c r="HOJ124" s="208"/>
      <c r="HOK124" s="208"/>
      <c r="HOL124" s="208"/>
      <c r="HOM124" s="208"/>
      <c r="HON124" s="208"/>
      <c r="HOO124" s="208"/>
      <c r="HOP124" s="208"/>
      <c r="HOQ124" s="208"/>
      <c r="HOR124" s="208"/>
      <c r="HOS124" s="208"/>
      <c r="HOT124" s="208"/>
      <c r="HOU124" s="208"/>
      <c r="HOV124" s="208"/>
      <c r="HOW124" s="208"/>
      <c r="HOX124" s="208"/>
      <c r="HOY124" s="208"/>
      <c r="HOZ124" s="208"/>
      <c r="HPA124" s="208"/>
      <c r="HPB124" s="208"/>
      <c r="HPC124" s="208"/>
      <c r="HPD124" s="208"/>
      <c r="HPE124" s="208"/>
      <c r="HPF124" s="208"/>
      <c r="HPG124" s="208"/>
      <c r="HPH124" s="208"/>
      <c r="HPI124" s="208"/>
      <c r="HPJ124" s="208"/>
      <c r="HPK124" s="208"/>
      <c r="HPL124" s="208"/>
      <c r="HPM124" s="208"/>
      <c r="HPN124" s="208"/>
      <c r="HPO124" s="208"/>
      <c r="HPP124" s="208"/>
      <c r="HPQ124" s="208"/>
      <c r="HPR124" s="208"/>
      <c r="HPS124" s="208"/>
      <c r="HPT124" s="208"/>
      <c r="HPU124" s="208"/>
      <c r="HPV124" s="208"/>
      <c r="HPW124" s="208"/>
      <c r="HPX124" s="208"/>
      <c r="HPY124" s="208"/>
      <c r="HPZ124" s="208"/>
      <c r="HQA124" s="208"/>
      <c r="HQB124" s="208"/>
      <c r="HQC124" s="208"/>
      <c r="HQD124" s="208"/>
      <c r="HQE124" s="208"/>
      <c r="HQF124" s="208"/>
      <c r="HQG124" s="208"/>
      <c r="HQH124" s="208"/>
      <c r="HQI124" s="208"/>
      <c r="HQJ124" s="208"/>
      <c r="HQK124" s="208"/>
      <c r="HQL124" s="208"/>
      <c r="HQM124" s="208"/>
      <c r="HQN124" s="208"/>
      <c r="HQO124" s="208"/>
      <c r="HQP124" s="208"/>
      <c r="HQQ124" s="208"/>
      <c r="HQR124" s="208"/>
      <c r="HQS124" s="208"/>
      <c r="HQT124" s="208"/>
      <c r="HQU124" s="208"/>
      <c r="HQV124" s="208"/>
      <c r="HQW124" s="208"/>
      <c r="HQX124" s="208"/>
      <c r="HQY124" s="208"/>
      <c r="HQZ124" s="208"/>
      <c r="HRA124" s="208"/>
      <c r="HRB124" s="208"/>
      <c r="HRC124" s="208"/>
      <c r="HRD124" s="208"/>
      <c r="HRE124" s="208"/>
      <c r="HRF124" s="208"/>
      <c r="HRG124" s="208"/>
      <c r="HRH124" s="208"/>
      <c r="HRI124" s="208"/>
      <c r="HRJ124" s="208"/>
      <c r="HRK124" s="208"/>
      <c r="HRL124" s="208"/>
      <c r="HRM124" s="208"/>
      <c r="HRN124" s="208"/>
      <c r="HRO124" s="208"/>
      <c r="HRP124" s="208"/>
      <c r="HRQ124" s="208"/>
      <c r="HRR124" s="208"/>
      <c r="HRS124" s="208"/>
      <c r="HRT124" s="208"/>
      <c r="HRU124" s="208"/>
      <c r="HRV124" s="208"/>
      <c r="HRW124" s="208"/>
      <c r="HRX124" s="208"/>
      <c r="HRY124" s="208"/>
      <c r="HRZ124" s="208"/>
      <c r="HSA124" s="208"/>
      <c r="HSB124" s="208"/>
      <c r="HSC124" s="208"/>
      <c r="HSD124" s="208"/>
      <c r="HSE124" s="208"/>
      <c r="HSF124" s="208"/>
      <c r="HSG124" s="208"/>
      <c r="HSH124" s="208"/>
      <c r="HSI124" s="208"/>
      <c r="HSJ124" s="208"/>
      <c r="HSK124" s="208"/>
      <c r="HSL124" s="208"/>
      <c r="HSM124" s="208"/>
      <c r="HSN124" s="208"/>
      <c r="HSO124" s="208"/>
      <c r="HSP124" s="208"/>
      <c r="HSQ124" s="208"/>
      <c r="HSR124" s="208"/>
      <c r="HSS124" s="208"/>
      <c r="HST124" s="208"/>
      <c r="HSU124" s="208"/>
      <c r="HSV124" s="208"/>
      <c r="HSW124" s="208"/>
      <c r="HSX124" s="208"/>
      <c r="HSY124" s="208"/>
      <c r="HSZ124" s="208"/>
      <c r="HTA124" s="208"/>
      <c r="HTB124" s="208"/>
      <c r="HTC124" s="208"/>
      <c r="HTD124" s="208"/>
      <c r="HTE124" s="208"/>
      <c r="HTF124" s="208"/>
      <c r="HTG124" s="208"/>
      <c r="HTH124" s="208"/>
      <c r="HTI124" s="208"/>
      <c r="HTJ124" s="208"/>
      <c r="HTK124" s="208"/>
      <c r="HTL124" s="208"/>
      <c r="HTM124" s="208"/>
      <c r="HTN124" s="208"/>
      <c r="HTO124" s="208"/>
      <c r="HTP124" s="208"/>
      <c r="HTQ124" s="208"/>
      <c r="HTR124" s="208"/>
      <c r="HTS124" s="208"/>
      <c r="HTT124" s="208"/>
      <c r="HTU124" s="208"/>
      <c r="HTV124" s="208"/>
      <c r="HTW124" s="208"/>
      <c r="HTX124" s="208"/>
      <c r="HTY124" s="208"/>
      <c r="HTZ124" s="208"/>
      <c r="HUA124" s="208"/>
      <c r="HUB124" s="208"/>
      <c r="HUC124" s="208"/>
      <c r="HUD124" s="208"/>
      <c r="HUE124" s="208"/>
      <c r="HUF124" s="208"/>
      <c r="HUG124" s="208"/>
      <c r="HUH124" s="208"/>
      <c r="HUI124" s="208"/>
      <c r="HUJ124" s="208"/>
      <c r="HUK124" s="208"/>
      <c r="HUL124" s="208"/>
      <c r="HUM124" s="208"/>
      <c r="HUN124" s="208"/>
      <c r="HUO124" s="208"/>
      <c r="HUP124" s="208"/>
      <c r="HUQ124" s="208"/>
      <c r="HUR124" s="208"/>
      <c r="HUS124" s="208"/>
      <c r="HUT124" s="208"/>
      <c r="HUU124" s="208"/>
      <c r="HUV124" s="208"/>
      <c r="HUW124" s="208"/>
      <c r="HUX124" s="208"/>
      <c r="HUY124" s="208"/>
      <c r="HUZ124" s="208"/>
      <c r="HVA124" s="208"/>
      <c r="HVB124" s="208"/>
      <c r="HVC124" s="208"/>
      <c r="HVD124" s="208"/>
      <c r="HVE124" s="208"/>
      <c r="HVF124" s="208"/>
      <c r="HVG124" s="208"/>
      <c r="HVH124" s="208"/>
      <c r="HVI124" s="208"/>
      <c r="HVJ124" s="208"/>
      <c r="HVK124" s="208"/>
      <c r="HVL124" s="208"/>
      <c r="HVM124" s="208"/>
      <c r="HVN124" s="208"/>
      <c r="HVO124" s="208"/>
      <c r="HVP124" s="208"/>
      <c r="HVQ124" s="208"/>
      <c r="HVR124" s="208"/>
      <c r="HVS124" s="208"/>
      <c r="HVT124" s="208"/>
      <c r="HVU124" s="208"/>
      <c r="HVV124" s="208"/>
      <c r="HVW124" s="208"/>
      <c r="HVX124" s="208"/>
      <c r="HVY124" s="208"/>
      <c r="HVZ124" s="208"/>
      <c r="HWA124" s="208"/>
      <c r="HWB124" s="208"/>
      <c r="HWC124" s="208"/>
      <c r="HWD124" s="208"/>
      <c r="HWE124" s="208"/>
      <c r="HWF124" s="208"/>
      <c r="HWG124" s="208"/>
      <c r="HWH124" s="208"/>
      <c r="HWI124" s="208"/>
      <c r="HWJ124" s="208"/>
      <c r="HWK124" s="208"/>
      <c r="HWL124" s="208"/>
      <c r="HWM124" s="208"/>
      <c r="HWN124" s="208"/>
      <c r="HWO124" s="208"/>
      <c r="HWP124" s="208"/>
      <c r="HWQ124" s="208"/>
      <c r="HWR124" s="208"/>
      <c r="HWS124" s="208"/>
      <c r="HWT124" s="208"/>
      <c r="HWU124" s="208"/>
      <c r="HWV124" s="208"/>
      <c r="HWW124" s="208"/>
      <c r="HWX124" s="208"/>
      <c r="HWY124" s="208"/>
      <c r="HWZ124" s="208"/>
      <c r="HXA124" s="208"/>
      <c r="HXB124" s="208"/>
      <c r="HXC124" s="208"/>
      <c r="HXD124" s="208"/>
      <c r="HXE124" s="208"/>
      <c r="HXF124" s="208"/>
      <c r="HXG124" s="208"/>
      <c r="HXH124" s="208"/>
      <c r="HXI124" s="208"/>
      <c r="HXJ124" s="208"/>
      <c r="HXK124" s="208"/>
      <c r="HXL124" s="208"/>
      <c r="HXM124" s="208"/>
      <c r="HXN124" s="208"/>
      <c r="HXO124" s="208"/>
      <c r="HXP124" s="208"/>
      <c r="HXQ124" s="208"/>
      <c r="HXR124" s="208"/>
      <c r="HXS124" s="208"/>
      <c r="HXT124" s="208"/>
      <c r="HXU124" s="208"/>
      <c r="HXV124" s="208"/>
      <c r="HXW124" s="208"/>
      <c r="HXX124" s="208"/>
      <c r="HXY124" s="208"/>
      <c r="HXZ124" s="208"/>
      <c r="HYA124" s="208"/>
      <c r="HYB124" s="208"/>
      <c r="HYC124" s="208"/>
      <c r="HYD124" s="208"/>
      <c r="HYE124" s="208"/>
      <c r="HYF124" s="208"/>
      <c r="HYG124" s="208"/>
      <c r="HYH124" s="208"/>
      <c r="HYI124" s="208"/>
      <c r="HYJ124" s="208"/>
      <c r="HYK124" s="208"/>
      <c r="HYL124" s="208"/>
      <c r="HYM124" s="208"/>
      <c r="HYN124" s="208"/>
      <c r="HYO124" s="208"/>
      <c r="HYP124" s="208"/>
      <c r="HYQ124" s="208"/>
      <c r="HYR124" s="208"/>
      <c r="HYS124" s="208"/>
      <c r="HYT124" s="208"/>
      <c r="HYU124" s="208"/>
      <c r="HYV124" s="208"/>
      <c r="HYW124" s="208"/>
      <c r="HYX124" s="208"/>
      <c r="HYY124" s="208"/>
      <c r="HYZ124" s="208"/>
      <c r="HZA124" s="208"/>
      <c r="HZB124" s="208"/>
      <c r="HZC124" s="208"/>
      <c r="HZD124" s="208"/>
      <c r="HZE124" s="208"/>
      <c r="HZF124" s="208"/>
      <c r="HZG124" s="208"/>
      <c r="HZH124" s="208"/>
      <c r="HZI124" s="208"/>
      <c r="HZJ124" s="208"/>
      <c r="HZK124" s="208"/>
      <c r="HZL124" s="208"/>
      <c r="HZM124" s="208"/>
      <c r="HZN124" s="208"/>
      <c r="HZO124" s="208"/>
      <c r="HZP124" s="208"/>
      <c r="HZQ124" s="208"/>
      <c r="HZR124" s="208"/>
      <c r="HZS124" s="208"/>
      <c r="HZT124" s="208"/>
      <c r="HZU124" s="208"/>
      <c r="HZV124" s="208"/>
      <c r="HZW124" s="208"/>
      <c r="HZX124" s="208"/>
      <c r="HZY124" s="208"/>
      <c r="HZZ124" s="208"/>
      <c r="IAA124" s="208"/>
      <c r="IAB124" s="208"/>
      <c r="IAC124" s="208"/>
      <c r="IAD124" s="208"/>
      <c r="IAE124" s="208"/>
      <c r="IAF124" s="208"/>
      <c r="IAG124" s="208"/>
      <c r="IAH124" s="208"/>
      <c r="IAI124" s="208"/>
      <c r="IAJ124" s="208"/>
      <c r="IAK124" s="208"/>
      <c r="IAL124" s="208"/>
      <c r="IAM124" s="208"/>
      <c r="IAN124" s="208"/>
      <c r="IAO124" s="208"/>
      <c r="IAP124" s="208"/>
      <c r="IAQ124" s="208"/>
      <c r="IAR124" s="208"/>
      <c r="IAS124" s="208"/>
      <c r="IAT124" s="208"/>
      <c r="IAU124" s="208"/>
      <c r="IAV124" s="208"/>
      <c r="IAW124" s="208"/>
      <c r="IAX124" s="208"/>
      <c r="IAY124" s="208"/>
      <c r="IAZ124" s="208"/>
      <c r="IBA124" s="208"/>
      <c r="IBB124" s="208"/>
      <c r="IBC124" s="208"/>
      <c r="IBD124" s="208"/>
      <c r="IBE124" s="208"/>
      <c r="IBF124" s="208"/>
      <c r="IBG124" s="208"/>
      <c r="IBH124" s="208"/>
      <c r="IBI124" s="208"/>
      <c r="IBJ124" s="208"/>
      <c r="IBK124" s="208"/>
      <c r="IBL124" s="208"/>
      <c r="IBM124" s="208"/>
      <c r="IBN124" s="208"/>
      <c r="IBO124" s="208"/>
      <c r="IBP124" s="208"/>
      <c r="IBQ124" s="208"/>
      <c r="IBR124" s="208"/>
      <c r="IBS124" s="208"/>
      <c r="IBT124" s="208"/>
      <c r="IBU124" s="208"/>
      <c r="IBV124" s="208"/>
      <c r="IBW124" s="208"/>
      <c r="IBX124" s="208"/>
      <c r="IBY124" s="208"/>
      <c r="IBZ124" s="208"/>
      <c r="ICA124" s="208"/>
      <c r="ICB124" s="208"/>
      <c r="ICC124" s="208"/>
      <c r="ICD124" s="208"/>
      <c r="ICE124" s="208"/>
      <c r="ICF124" s="208"/>
      <c r="ICG124" s="208"/>
      <c r="ICH124" s="208"/>
      <c r="ICI124" s="208"/>
      <c r="ICJ124" s="208"/>
      <c r="ICK124" s="208"/>
      <c r="ICL124" s="208"/>
      <c r="ICM124" s="208"/>
      <c r="ICN124" s="208"/>
      <c r="ICO124" s="208"/>
      <c r="ICP124" s="208"/>
      <c r="ICQ124" s="208"/>
      <c r="ICR124" s="208"/>
      <c r="ICS124" s="208"/>
      <c r="ICT124" s="208"/>
      <c r="ICU124" s="208"/>
      <c r="ICV124" s="208"/>
      <c r="ICW124" s="208"/>
      <c r="ICX124" s="208"/>
      <c r="ICY124" s="208"/>
      <c r="ICZ124" s="208"/>
      <c r="IDA124" s="208"/>
      <c r="IDB124" s="208"/>
      <c r="IDC124" s="208"/>
      <c r="IDD124" s="208"/>
      <c r="IDE124" s="208"/>
      <c r="IDF124" s="208"/>
      <c r="IDG124" s="208"/>
      <c r="IDH124" s="208"/>
      <c r="IDI124" s="208"/>
      <c r="IDJ124" s="208"/>
      <c r="IDK124" s="208"/>
      <c r="IDL124" s="208"/>
      <c r="IDM124" s="208"/>
      <c r="IDN124" s="208"/>
      <c r="IDO124" s="208"/>
      <c r="IDP124" s="208"/>
      <c r="IDQ124" s="208"/>
      <c r="IDR124" s="208"/>
      <c r="IDS124" s="208"/>
      <c r="IDT124" s="208"/>
      <c r="IDU124" s="208"/>
      <c r="IDV124" s="208"/>
      <c r="IDW124" s="208"/>
      <c r="IDX124" s="208"/>
      <c r="IDY124" s="208"/>
      <c r="IDZ124" s="208"/>
      <c r="IEA124" s="208"/>
      <c r="IEB124" s="208"/>
      <c r="IEC124" s="208"/>
      <c r="IED124" s="208"/>
      <c r="IEE124" s="208"/>
      <c r="IEF124" s="208"/>
      <c r="IEG124" s="208"/>
      <c r="IEH124" s="208"/>
      <c r="IEI124" s="208"/>
      <c r="IEJ124" s="208"/>
      <c r="IEK124" s="208"/>
      <c r="IEL124" s="208"/>
      <c r="IEM124" s="208"/>
      <c r="IEN124" s="208"/>
      <c r="IEO124" s="208"/>
      <c r="IEP124" s="208"/>
      <c r="IEQ124" s="208"/>
      <c r="IER124" s="208"/>
      <c r="IES124" s="208"/>
      <c r="IET124" s="208"/>
      <c r="IEU124" s="208"/>
      <c r="IEV124" s="208"/>
      <c r="IEW124" s="208"/>
      <c r="IEX124" s="208"/>
      <c r="IEY124" s="208"/>
      <c r="IEZ124" s="208"/>
      <c r="IFA124" s="208"/>
      <c r="IFB124" s="208"/>
      <c r="IFC124" s="208"/>
      <c r="IFD124" s="208"/>
      <c r="IFE124" s="208"/>
      <c r="IFF124" s="208"/>
      <c r="IFG124" s="208"/>
      <c r="IFH124" s="208"/>
      <c r="IFI124" s="208"/>
      <c r="IFJ124" s="208"/>
      <c r="IFK124" s="208"/>
      <c r="IFL124" s="208"/>
      <c r="IFM124" s="208"/>
      <c r="IFN124" s="208"/>
      <c r="IFO124" s="208"/>
      <c r="IFP124" s="208"/>
      <c r="IFQ124" s="208"/>
      <c r="IFR124" s="208"/>
      <c r="IFS124" s="208"/>
      <c r="IFT124" s="208"/>
      <c r="IFU124" s="208"/>
      <c r="IFV124" s="208"/>
      <c r="IFW124" s="208"/>
      <c r="IFX124" s="208"/>
      <c r="IFY124" s="208"/>
      <c r="IFZ124" s="208"/>
      <c r="IGA124" s="208"/>
      <c r="IGB124" s="208"/>
      <c r="IGC124" s="208"/>
      <c r="IGD124" s="208"/>
      <c r="IGE124" s="208"/>
      <c r="IGF124" s="208"/>
      <c r="IGG124" s="208"/>
      <c r="IGH124" s="208"/>
      <c r="IGI124" s="208"/>
      <c r="IGJ124" s="208"/>
      <c r="IGK124" s="208"/>
      <c r="IGL124" s="208"/>
      <c r="IGM124" s="208"/>
      <c r="IGN124" s="208"/>
      <c r="IGO124" s="208"/>
      <c r="IGP124" s="208"/>
      <c r="IGQ124" s="208"/>
      <c r="IGR124" s="208"/>
      <c r="IGS124" s="208"/>
      <c r="IGT124" s="208"/>
      <c r="IGU124" s="208"/>
      <c r="IGV124" s="208"/>
      <c r="IGW124" s="208"/>
      <c r="IGX124" s="208"/>
      <c r="IGY124" s="208"/>
      <c r="IGZ124" s="208"/>
      <c r="IHA124" s="208"/>
      <c r="IHB124" s="208"/>
      <c r="IHC124" s="208"/>
      <c r="IHD124" s="208"/>
      <c r="IHE124" s="208"/>
      <c r="IHF124" s="208"/>
      <c r="IHG124" s="208"/>
      <c r="IHH124" s="208"/>
      <c r="IHI124" s="208"/>
      <c r="IHJ124" s="208"/>
      <c r="IHK124" s="208"/>
      <c r="IHL124" s="208"/>
      <c r="IHM124" s="208"/>
      <c r="IHN124" s="208"/>
      <c r="IHO124" s="208"/>
      <c r="IHP124" s="208"/>
      <c r="IHQ124" s="208"/>
      <c r="IHR124" s="208"/>
      <c r="IHS124" s="208"/>
      <c r="IHT124" s="208"/>
      <c r="IHU124" s="208"/>
      <c r="IHV124" s="208"/>
      <c r="IHW124" s="208"/>
      <c r="IHX124" s="208"/>
      <c r="IHY124" s="208"/>
      <c r="IHZ124" s="208"/>
      <c r="IIA124" s="208"/>
      <c r="IIB124" s="208"/>
      <c r="IIC124" s="208"/>
      <c r="IID124" s="208"/>
      <c r="IIE124" s="208"/>
      <c r="IIF124" s="208"/>
      <c r="IIG124" s="208"/>
      <c r="IIH124" s="208"/>
      <c r="III124" s="208"/>
      <c r="IIJ124" s="208"/>
      <c r="IIK124" s="208"/>
      <c r="IIL124" s="208"/>
      <c r="IIM124" s="208"/>
      <c r="IIN124" s="208"/>
      <c r="IIO124" s="208"/>
      <c r="IIP124" s="208"/>
      <c r="IIQ124" s="208"/>
      <c r="IIR124" s="208"/>
      <c r="IIS124" s="208"/>
      <c r="IIT124" s="208"/>
      <c r="IIU124" s="208"/>
      <c r="IIV124" s="208"/>
      <c r="IIW124" s="208"/>
      <c r="IIX124" s="208"/>
      <c r="IIY124" s="208"/>
      <c r="IIZ124" s="208"/>
      <c r="IJA124" s="208"/>
      <c r="IJB124" s="208"/>
      <c r="IJC124" s="208"/>
      <c r="IJD124" s="208"/>
      <c r="IJE124" s="208"/>
      <c r="IJF124" s="208"/>
      <c r="IJG124" s="208"/>
      <c r="IJH124" s="208"/>
      <c r="IJI124" s="208"/>
      <c r="IJJ124" s="208"/>
      <c r="IJK124" s="208"/>
      <c r="IJL124" s="208"/>
      <c r="IJM124" s="208"/>
      <c r="IJN124" s="208"/>
      <c r="IJO124" s="208"/>
      <c r="IJP124" s="208"/>
      <c r="IJQ124" s="208"/>
      <c r="IJR124" s="208"/>
      <c r="IJS124" s="208"/>
      <c r="IJT124" s="208"/>
      <c r="IJU124" s="208"/>
      <c r="IJV124" s="208"/>
      <c r="IJW124" s="208"/>
      <c r="IJX124" s="208"/>
      <c r="IJY124" s="208"/>
      <c r="IJZ124" s="208"/>
      <c r="IKA124" s="208"/>
      <c r="IKB124" s="208"/>
      <c r="IKC124" s="208"/>
      <c r="IKD124" s="208"/>
      <c r="IKE124" s="208"/>
      <c r="IKF124" s="208"/>
      <c r="IKG124" s="208"/>
      <c r="IKH124" s="208"/>
      <c r="IKI124" s="208"/>
      <c r="IKJ124" s="208"/>
      <c r="IKK124" s="208"/>
      <c r="IKL124" s="208"/>
      <c r="IKM124" s="208"/>
      <c r="IKN124" s="208"/>
      <c r="IKO124" s="208"/>
      <c r="IKP124" s="208"/>
      <c r="IKQ124" s="208"/>
      <c r="IKR124" s="208"/>
      <c r="IKS124" s="208"/>
      <c r="IKT124" s="208"/>
      <c r="IKU124" s="208"/>
      <c r="IKV124" s="208"/>
      <c r="IKW124" s="208"/>
      <c r="IKX124" s="208"/>
      <c r="IKY124" s="208"/>
      <c r="IKZ124" s="208"/>
      <c r="ILA124" s="208"/>
      <c r="ILB124" s="208"/>
      <c r="ILC124" s="208"/>
      <c r="ILD124" s="208"/>
      <c r="ILE124" s="208"/>
      <c r="ILF124" s="208"/>
      <c r="ILG124" s="208"/>
      <c r="ILH124" s="208"/>
      <c r="ILI124" s="208"/>
      <c r="ILJ124" s="208"/>
      <c r="ILK124" s="208"/>
      <c r="ILL124" s="208"/>
      <c r="ILM124" s="208"/>
      <c r="ILN124" s="208"/>
      <c r="ILO124" s="208"/>
      <c r="ILP124" s="208"/>
      <c r="ILQ124" s="208"/>
      <c r="ILR124" s="208"/>
      <c r="ILS124" s="208"/>
      <c r="ILT124" s="208"/>
      <c r="ILU124" s="208"/>
      <c r="ILV124" s="208"/>
      <c r="ILW124" s="208"/>
      <c r="ILX124" s="208"/>
      <c r="ILY124" s="208"/>
      <c r="ILZ124" s="208"/>
      <c r="IMA124" s="208"/>
      <c r="IMB124" s="208"/>
      <c r="IMC124" s="208"/>
      <c r="IMD124" s="208"/>
      <c r="IME124" s="208"/>
      <c r="IMF124" s="208"/>
      <c r="IMG124" s="208"/>
      <c r="IMH124" s="208"/>
      <c r="IMI124" s="208"/>
      <c r="IMJ124" s="208"/>
      <c r="IMK124" s="208"/>
      <c r="IML124" s="208"/>
      <c r="IMM124" s="208"/>
      <c r="IMN124" s="208"/>
      <c r="IMO124" s="208"/>
      <c r="IMP124" s="208"/>
      <c r="IMQ124" s="208"/>
      <c r="IMR124" s="208"/>
      <c r="IMS124" s="208"/>
      <c r="IMT124" s="208"/>
      <c r="IMU124" s="208"/>
      <c r="IMV124" s="208"/>
      <c r="IMW124" s="208"/>
      <c r="IMX124" s="208"/>
      <c r="IMY124" s="208"/>
      <c r="IMZ124" s="208"/>
      <c r="INA124" s="208"/>
      <c r="INB124" s="208"/>
      <c r="INC124" s="208"/>
      <c r="IND124" s="208"/>
      <c r="INE124" s="208"/>
      <c r="INF124" s="208"/>
      <c r="ING124" s="208"/>
      <c r="INH124" s="208"/>
      <c r="INI124" s="208"/>
      <c r="INJ124" s="208"/>
      <c r="INK124" s="208"/>
      <c r="INL124" s="208"/>
      <c r="INM124" s="208"/>
      <c r="INN124" s="208"/>
      <c r="INO124" s="208"/>
      <c r="INP124" s="208"/>
      <c r="INQ124" s="208"/>
      <c r="INR124" s="208"/>
      <c r="INS124" s="208"/>
      <c r="INT124" s="208"/>
      <c r="INU124" s="208"/>
      <c r="INV124" s="208"/>
      <c r="INW124" s="208"/>
      <c r="INX124" s="208"/>
      <c r="INY124" s="208"/>
      <c r="INZ124" s="208"/>
      <c r="IOA124" s="208"/>
      <c r="IOB124" s="208"/>
      <c r="IOC124" s="208"/>
      <c r="IOD124" s="208"/>
      <c r="IOE124" s="208"/>
      <c r="IOF124" s="208"/>
      <c r="IOG124" s="208"/>
      <c r="IOH124" s="208"/>
      <c r="IOI124" s="208"/>
      <c r="IOJ124" s="208"/>
      <c r="IOK124" s="208"/>
      <c r="IOL124" s="208"/>
      <c r="IOM124" s="208"/>
      <c r="ION124" s="208"/>
      <c r="IOO124" s="208"/>
      <c r="IOP124" s="208"/>
      <c r="IOQ124" s="208"/>
      <c r="IOR124" s="208"/>
      <c r="IOS124" s="208"/>
      <c r="IOT124" s="208"/>
      <c r="IOU124" s="208"/>
      <c r="IOV124" s="208"/>
      <c r="IOW124" s="208"/>
      <c r="IOX124" s="208"/>
      <c r="IOY124" s="208"/>
      <c r="IOZ124" s="208"/>
      <c r="IPA124" s="208"/>
      <c r="IPB124" s="208"/>
      <c r="IPC124" s="208"/>
      <c r="IPD124" s="208"/>
      <c r="IPE124" s="208"/>
      <c r="IPF124" s="208"/>
      <c r="IPG124" s="208"/>
      <c r="IPH124" s="208"/>
      <c r="IPI124" s="208"/>
      <c r="IPJ124" s="208"/>
      <c r="IPK124" s="208"/>
      <c r="IPL124" s="208"/>
      <c r="IPM124" s="208"/>
      <c r="IPN124" s="208"/>
      <c r="IPO124" s="208"/>
      <c r="IPP124" s="208"/>
      <c r="IPQ124" s="208"/>
      <c r="IPR124" s="208"/>
      <c r="IPS124" s="208"/>
      <c r="IPT124" s="208"/>
      <c r="IPU124" s="208"/>
      <c r="IPV124" s="208"/>
      <c r="IPW124" s="208"/>
      <c r="IPX124" s="208"/>
      <c r="IPY124" s="208"/>
      <c r="IPZ124" s="208"/>
      <c r="IQA124" s="208"/>
      <c r="IQB124" s="208"/>
      <c r="IQC124" s="208"/>
      <c r="IQD124" s="208"/>
      <c r="IQE124" s="208"/>
      <c r="IQF124" s="208"/>
      <c r="IQG124" s="208"/>
      <c r="IQH124" s="208"/>
      <c r="IQI124" s="208"/>
      <c r="IQJ124" s="208"/>
      <c r="IQK124" s="208"/>
      <c r="IQL124" s="208"/>
      <c r="IQM124" s="208"/>
      <c r="IQN124" s="208"/>
      <c r="IQO124" s="208"/>
      <c r="IQP124" s="208"/>
      <c r="IQQ124" s="208"/>
      <c r="IQR124" s="208"/>
      <c r="IQS124" s="208"/>
      <c r="IQT124" s="208"/>
      <c r="IQU124" s="208"/>
      <c r="IQV124" s="208"/>
      <c r="IQW124" s="208"/>
      <c r="IQX124" s="208"/>
      <c r="IQY124" s="208"/>
      <c r="IQZ124" s="208"/>
      <c r="IRA124" s="208"/>
      <c r="IRB124" s="208"/>
      <c r="IRC124" s="208"/>
      <c r="IRD124" s="208"/>
      <c r="IRE124" s="208"/>
      <c r="IRF124" s="208"/>
      <c r="IRG124" s="208"/>
      <c r="IRH124" s="208"/>
      <c r="IRI124" s="208"/>
      <c r="IRJ124" s="208"/>
      <c r="IRK124" s="208"/>
      <c r="IRL124" s="208"/>
      <c r="IRM124" s="208"/>
      <c r="IRN124" s="208"/>
      <c r="IRO124" s="208"/>
      <c r="IRP124" s="208"/>
      <c r="IRQ124" s="208"/>
      <c r="IRR124" s="208"/>
      <c r="IRS124" s="208"/>
      <c r="IRT124" s="208"/>
      <c r="IRU124" s="208"/>
      <c r="IRV124" s="208"/>
      <c r="IRW124" s="208"/>
      <c r="IRX124" s="208"/>
      <c r="IRY124" s="208"/>
      <c r="IRZ124" s="208"/>
      <c r="ISA124" s="208"/>
      <c r="ISB124" s="208"/>
      <c r="ISC124" s="208"/>
      <c r="ISD124" s="208"/>
      <c r="ISE124" s="208"/>
      <c r="ISF124" s="208"/>
      <c r="ISG124" s="208"/>
      <c r="ISH124" s="208"/>
      <c r="ISI124" s="208"/>
      <c r="ISJ124" s="208"/>
      <c r="ISK124" s="208"/>
      <c r="ISL124" s="208"/>
      <c r="ISM124" s="208"/>
      <c r="ISN124" s="208"/>
      <c r="ISO124" s="208"/>
      <c r="ISP124" s="208"/>
      <c r="ISQ124" s="208"/>
      <c r="ISR124" s="208"/>
      <c r="ISS124" s="208"/>
      <c r="IST124" s="208"/>
      <c r="ISU124" s="208"/>
      <c r="ISV124" s="208"/>
      <c r="ISW124" s="208"/>
      <c r="ISX124" s="208"/>
      <c r="ISY124" s="208"/>
      <c r="ISZ124" s="208"/>
      <c r="ITA124" s="208"/>
      <c r="ITB124" s="208"/>
      <c r="ITC124" s="208"/>
      <c r="ITD124" s="208"/>
      <c r="ITE124" s="208"/>
      <c r="ITF124" s="208"/>
      <c r="ITG124" s="208"/>
      <c r="ITH124" s="208"/>
      <c r="ITI124" s="208"/>
      <c r="ITJ124" s="208"/>
      <c r="ITK124" s="208"/>
      <c r="ITL124" s="208"/>
      <c r="ITM124" s="208"/>
      <c r="ITN124" s="208"/>
      <c r="ITO124" s="208"/>
      <c r="ITP124" s="208"/>
      <c r="ITQ124" s="208"/>
      <c r="ITR124" s="208"/>
      <c r="ITS124" s="208"/>
      <c r="ITT124" s="208"/>
      <c r="ITU124" s="208"/>
      <c r="ITV124" s="208"/>
      <c r="ITW124" s="208"/>
      <c r="ITX124" s="208"/>
      <c r="ITY124" s="208"/>
      <c r="ITZ124" s="208"/>
      <c r="IUA124" s="208"/>
      <c r="IUB124" s="208"/>
      <c r="IUC124" s="208"/>
      <c r="IUD124" s="208"/>
      <c r="IUE124" s="208"/>
      <c r="IUF124" s="208"/>
      <c r="IUG124" s="208"/>
      <c r="IUH124" s="208"/>
      <c r="IUI124" s="208"/>
      <c r="IUJ124" s="208"/>
      <c r="IUK124" s="208"/>
      <c r="IUL124" s="208"/>
      <c r="IUM124" s="208"/>
      <c r="IUN124" s="208"/>
      <c r="IUO124" s="208"/>
      <c r="IUP124" s="208"/>
      <c r="IUQ124" s="208"/>
      <c r="IUR124" s="208"/>
      <c r="IUS124" s="208"/>
      <c r="IUT124" s="208"/>
      <c r="IUU124" s="208"/>
      <c r="IUV124" s="208"/>
      <c r="IUW124" s="208"/>
      <c r="IUX124" s="208"/>
      <c r="IUY124" s="208"/>
      <c r="IUZ124" s="208"/>
      <c r="IVA124" s="208"/>
      <c r="IVB124" s="208"/>
      <c r="IVC124" s="208"/>
      <c r="IVD124" s="208"/>
      <c r="IVE124" s="208"/>
      <c r="IVF124" s="208"/>
      <c r="IVG124" s="208"/>
      <c r="IVH124" s="208"/>
      <c r="IVI124" s="208"/>
      <c r="IVJ124" s="208"/>
      <c r="IVK124" s="208"/>
      <c r="IVL124" s="208"/>
      <c r="IVM124" s="208"/>
      <c r="IVN124" s="208"/>
      <c r="IVO124" s="208"/>
      <c r="IVP124" s="208"/>
      <c r="IVQ124" s="208"/>
      <c r="IVR124" s="208"/>
      <c r="IVS124" s="208"/>
      <c r="IVT124" s="208"/>
      <c r="IVU124" s="208"/>
      <c r="IVV124" s="208"/>
      <c r="IVW124" s="208"/>
      <c r="IVX124" s="208"/>
      <c r="IVY124" s="208"/>
      <c r="IVZ124" s="208"/>
      <c r="IWA124" s="208"/>
      <c r="IWB124" s="208"/>
      <c r="IWC124" s="208"/>
      <c r="IWD124" s="208"/>
      <c r="IWE124" s="208"/>
      <c r="IWF124" s="208"/>
      <c r="IWG124" s="208"/>
      <c r="IWH124" s="208"/>
      <c r="IWI124" s="208"/>
      <c r="IWJ124" s="208"/>
      <c r="IWK124" s="208"/>
      <c r="IWL124" s="208"/>
      <c r="IWM124" s="208"/>
      <c r="IWN124" s="208"/>
      <c r="IWO124" s="208"/>
      <c r="IWP124" s="208"/>
      <c r="IWQ124" s="208"/>
      <c r="IWR124" s="208"/>
      <c r="IWS124" s="208"/>
      <c r="IWT124" s="208"/>
      <c r="IWU124" s="208"/>
      <c r="IWV124" s="208"/>
      <c r="IWW124" s="208"/>
      <c r="IWX124" s="208"/>
      <c r="IWY124" s="208"/>
      <c r="IWZ124" s="208"/>
      <c r="IXA124" s="208"/>
      <c r="IXB124" s="208"/>
      <c r="IXC124" s="208"/>
      <c r="IXD124" s="208"/>
      <c r="IXE124" s="208"/>
      <c r="IXF124" s="208"/>
      <c r="IXG124" s="208"/>
      <c r="IXH124" s="208"/>
      <c r="IXI124" s="208"/>
      <c r="IXJ124" s="208"/>
      <c r="IXK124" s="208"/>
      <c r="IXL124" s="208"/>
      <c r="IXM124" s="208"/>
      <c r="IXN124" s="208"/>
      <c r="IXO124" s="208"/>
      <c r="IXP124" s="208"/>
      <c r="IXQ124" s="208"/>
      <c r="IXR124" s="208"/>
      <c r="IXS124" s="208"/>
      <c r="IXT124" s="208"/>
      <c r="IXU124" s="208"/>
      <c r="IXV124" s="208"/>
      <c r="IXW124" s="208"/>
      <c r="IXX124" s="208"/>
      <c r="IXY124" s="208"/>
      <c r="IXZ124" s="208"/>
      <c r="IYA124" s="208"/>
      <c r="IYB124" s="208"/>
      <c r="IYC124" s="208"/>
      <c r="IYD124" s="208"/>
      <c r="IYE124" s="208"/>
      <c r="IYF124" s="208"/>
      <c r="IYG124" s="208"/>
      <c r="IYH124" s="208"/>
      <c r="IYI124" s="208"/>
      <c r="IYJ124" s="208"/>
      <c r="IYK124" s="208"/>
      <c r="IYL124" s="208"/>
      <c r="IYM124" s="208"/>
      <c r="IYN124" s="208"/>
      <c r="IYO124" s="208"/>
      <c r="IYP124" s="208"/>
      <c r="IYQ124" s="208"/>
      <c r="IYR124" s="208"/>
      <c r="IYS124" s="208"/>
      <c r="IYT124" s="208"/>
      <c r="IYU124" s="208"/>
      <c r="IYV124" s="208"/>
      <c r="IYW124" s="208"/>
      <c r="IYX124" s="208"/>
      <c r="IYY124" s="208"/>
      <c r="IYZ124" s="208"/>
      <c r="IZA124" s="208"/>
      <c r="IZB124" s="208"/>
      <c r="IZC124" s="208"/>
      <c r="IZD124" s="208"/>
      <c r="IZE124" s="208"/>
      <c r="IZF124" s="208"/>
      <c r="IZG124" s="208"/>
      <c r="IZH124" s="208"/>
      <c r="IZI124" s="208"/>
      <c r="IZJ124" s="208"/>
      <c r="IZK124" s="208"/>
      <c r="IZL124" s="208"/>
      <c r="IZM124" s="208"/>
      <c r="IZN124" s="208"/>
      <c r="IZO124" s="208"/>
      <c r="IZP124" s="208"/>
      <c r="IZQ124" s="208"/>
      <c r="IZR124" s="208"/>
      <c r="IZS124" s="208"/>
      <c r="IZT124" s="208"/>
      <c r="IZU124" s="208"/>
      <c r="IZV124" s="208"/>
      <c r="IZW124" s="208"/>
      <c r="IZX124" s="208"/>
      <c r="IZY124" s="208"/>
      <c r="IZZ124" s="208"/>
      <c r="JAA124" s="208"/>
      <c r="JAB124" s="208"/>
      <c r="JAC124" s="208"/>
      <c r="JAD124" s="208"/>
      <c r="JAE124" s="208"/>
      <c r="JAF124" s="208"/>
      <c r="JAG124" s="208"/>
      <c r="JAH124" s="208"/>
      <c r="JAI124" s="208"/>
      <c r="JAJ124" s="208"/>
      <c r="JAK124" s="208"/>
      <c r="JAL124" s="208"/>
      <c r="JAM124" s="208"/>
      <c r="JAN124" s="208"/>
      <c r="JAO124" s="208"/>
      <c r="JAP124" s="208"/>
      <c r="JAQ124" s="208"/>
      <c r="JAR124" s="208"/>
      <c r="JAS124" s="208"/>
      <c r="JAT124" s="208"/>
      <c r="JAU124" s="208"/>
      <c r="JAV124" s="208"/>
      <c r="JAW124" s="208"/>
      <c r="JAX124" s="208"/>
      <c r="JAY124" s="208"/>
      <c r="JAZ124" s="208"/>
      <c r="JBA124" s="208"/>
      <c r="JBB124" s="208"/>
      <c r="JBC124" s="208"/>
      <c r="JBD124" s="208"/>
      <c r="JBE124" s="208"/>
      <c r="JBF124" s="208"/>
      <c r="JBG124" s="208"/>
      <c r="JBH124" s="208"/>
      <c r="JBI124" s="208"/>
      <c r="JBJ124" s="208"/>
      <c r="JBK124" s="208"/>
      <c r="JBL124" s="208"/>
      <c r="JBM124" s="208"/>
      <c r="JBN124" s="208"/>
      <c r="JBO124" s="208"/>
      <c r="JBP124" s="208"/>
      <c r="JBQ124" s="208"/>
      <c r="JBR124" s="208"/>
      <c r="JBS124" s="208"/>
      <c r="JBT124" s="208"/>
      <c r="JBU124" s="208"/>
      <c r="JBV124" s="208"/>
      <c r="JBW124" s="208"/>
      <c r="JBX124" s="208"/>
      <c r="JBY124" s="208"/>
      <c r="JBZ124" s="208"/>
      <c r="JCA124" s="208"/>
      <c r="JCB124" s="208"/>
      <c r="JCC124" s="208"/>
      <c r="JCD124" s="208"/>
      <c r="JCE124" s="208"/>
      <c r="JCF124" s="208"/>
      <c r="JCG124" s="208"/>
      <c r="JCH124" s="208"/>
      <c r="JCI124" s="208"/>
      <c r="JCJ124" s="208"/>
      <c r="JCK124" s="208"/>
      <c r="JCL124" s="208"/>
      <c r="JCM124" s="208"/>
      <c r="JCN124" s="208"/>
      <c r="JCO124" s="208"/>
      <c r="JCP124" s="208"/>
      <c r="JCQ124" s="208"/>
      <c r="JCR124" s="208"/>
      <c r="JCS124" s="208"/>
      <c r="JCT124" s="208"/>
      <c r="JCU124" s="208"/>
      <c r="JCV124" s="208"/>
      <c r="JCW124" s="208"/>
      <c r="JCX124" s="208"/>
      <c r="JCY124" s="208"/>
      <c r="JCZ124" s="208"/>
      <c r="JDA124" s="208"/>
      <c r="JDB124" s="208"/>
      <c r="JDC124" s="208"/>
      <c r="JDD124" s="208"/>
      <c r="JDE124" s="208"/>
      <c r="JDF124" s="208"/>
      <c r="JDG124" s="208"/>
      <c r="JDH124" s="208"/>
      <c r="JDI124" s="208"/>
      <c r="JDJ124" s="208"/>
      <c r="JDK124" s="208"/>
      <c r="JDL124" s="208"/>
      <c r="JDM124" s="208"/>
      <c r="JDN124" s="208"/>
      <c r="JDO124" s="208"/>
      <c r="JDP124" s="208"/>
      <c r="JDQ124" s="208"/>
      <c r="JDR124" s="208"/>
      <c r="JDS124" s="208"/>
      <c r="JDT124" s="208"/>
      <c r="JDU124" s="208"/>
      <c r="JDV124" s="208"/>
      <c r="JDW124" s="208"/>
      <c r="JDX124" s="208"/>
      <c r="JDY124" s="208"/>
      <c r="JDZ124" s="208"/>
      <c r="JEA124" s="208"/>
      <c r="JEB124" s="208"/>
      <c r="JEC124" s="208"/>
      <c r="JED124" s="208"/>
      <c r="JEE124" s="208"/>
      <c r="JEF124" s="208"/>
      <c r="JEG124" s="208"/>
      <c r="JEH124" s="208"/>
      <c r="JEI124" s="208"/>
      <c r="JEJ124" s="208"/>
      <c r="JEK124" s="208"/>
      <c r="JEL124" s="208"/>
      <c r="JEM124" s="208"/>
      <c r="JEN124" s="208"/>
      <c r="JEO124" s="208"/>
      <c r="JEP124" s="208"/>
      <c r="JEQ124" s="208"/>
      <c r="JER124" s="208"/>
      <c r="JES124" s="208"/>
      <c r="JET124" s="208"/>
      <c r="JEU124" s="208"/>
      <c r="JEV124" s="208"/>
      <c r="JEW124" s="208"/>
      <c r="JEX124" s="208"/>
      <c r="JEY124" s="208"/>
      <c r="JEZ124" s="208"/>
      <c r="JFA124" s="208"/>
      <c r="JFB124" s="208"/>
      <c r="JFC124" s="208"/>
      <c r="JFD124" s="208"/>
      <c r="JFE124" s="208"/>
      <c r="JFF124" s="208"/>
      <c r="JFG124" s="208"/>
      <c r="JFH124" s="208"/>
      <c r="JFI124" s="208"/>
      <c r="JFJ124" s="208"/>
      <c r="JFK124" s="208"/>
      <c r="JFL124" s="208"/>
      <c r="JFM124" s="208"/>
      <c r="JFN124" s="208"/>
      <c r="JFO124" s="208"/>
      <c r="JFP124" s="208"/>
      <c r="JFQ124" s="208"/>
      <c r="JFR124" s="208"/>
      <c r="JFS124" s="208"/>
      <c r="JFT124" s="208"/>
      <c r="JFU124" s="208"/>
      <c r="JFV124" s="208"/>
      <c r="JFW124" s="208"/>
      <c r="JFX124" s="208"/>
      <c r="JFY124" s="208"/>
      <c r="JFZ124" s="208"/>
      <c r="JGA124" s="208"/>
      <c r="JGB124" s="208"/>
      <c r="JGC124" s="208"/>
      <c r="JGD124" s="208"/>
      <c r="JGE124" s="208"/>
      <c r="JGF124" s="208"/>
      <c r="JGG124" s="208"/>
      <c r="JGH124" s="208"/>
      <c r="JGI124" s="208"/>
      <c r="JGJ124" s="208"/>
      <c r="JGK124" s="208"/>
      <c r="JGL124" s="208"/>
      <c r="JGM124" s="208"/>
      <c r="JGN124" s="208"/>
      <c r="JGO124" s="208"/>
      <c r="JGP124" s="208"/>
      <c r="JGQ124" s="208"/>
      <c r="JGR124" s="208"/>
      <c r="JGS124" s="208"/>
      <c r="JGT124" s="208"/>
      <c r="JGU124" s="208"/>
      <c r="JGV124" s="208"/>
      <c r="JGW124" s="208"/>
      <c r="JGX124" s="208"/>
      <c r="JGY124" s="208"/>
      <c r="JGZ124" s="208"/>
      <c r="JHA124" s="208"/>
      <c r="JHB124" s="208"/>
      <c r="JHC124" s="208"/>
      <c r="JHD124" s="208"/>
      <c r="JHE124" s="208"/>
      <c r="JHF124" s="208"/>
      <c r="JHG124" s="208"/>
      <c r="JHH124" s="208"/>
      <c r="JHI124" s="208"/>
      <c r="JHJ124" s="208"/>
      <c r="JHK124" s="208"/>
      <c r="JHL124" s="208"/>
      <c r="JHM124" s="208"/>
      <c r="JHN124" s="208"/>
      <c r="JHO124" s="208"/>
      <c r="JHP124" s="208"/>
      <c r="JHQ124" s="208"/>
      <c r="JHR124" s="208"/>
      <c r="JHS124" s="208"/>
      <c r="JHT124" s="208"/>
      <c r="JHU124" s="208"/>
      <c r="JHV124" s="208"/>
      <c r="JHW124" s="208"/>
      <c r="JHX124" s="208"/>
      <c r="JHY124" s="208"/>
      <c r="JHZ124" s="208"/>
      <c r="JIA124" s="208"/>
      <c r="JIB124" s="208"/>
      <c r="JIC124" s="208"/>
      <c r="JID124" s="208"/>
      <c r="JIE124" s="208"/>
      <c r="JIF124" s="208"/>
      <c r="JIG124" s="208"/>
      <c r="JIH124" s="208"/>
      <c r="JII124" s="208"/>
      <c r="JIJ124" s="208"/>
      <c r="JIK124" s="208"/>
      <c r="JIL124" s="208"/>
      <c r="JIM124" s="208"/>
      <c r="JIN124" s="208"/>
      <c r="JIO124" s="208"/>
      <c r="JIP124" s="208"/>
      <c r="JIQ124" s="208"/>
      <c r="JIR124" s="208"/>
      <c r="JIS124" s="208"/>
      <c r="JIT124" s="208"/>
      <c r="JIU124" s="208"/>
      <c r="JIV124" s="208"/>
      <c r="JIW124" s="208"/>
      <c r="JIX124" s="208"/>
      <c r="JIY124" s="208"/>
      <c r="JIZ124" s="208"/>
      <c r="JJA124" s="208"/>
      <c r="JJB124" s="208"/>
      <c r="JJC124" s="208"/>
      <c r="JJD124" s="208"/>
      <c r="JJE124" s="208"/>
      <c r="JJF124" s="208"/>
      <c r="JJG124" s="208"/>
      <c r="JJH124" s="208"/>
      <c r="JJI124" s="208"/>
      <c r="JJJ124" s="208"/>
      <c r="JJK124" s="208"/>
      <c r="JJL124" s="208"/>
      <c r="JJM124" s="208"/>
      <c r="JJN124" s="208"/>
      <c r="JJO124" s="208"/>
      <c r="JJP124" s="208"/>
      <c r="JJQ124" s="208"/>
      <c r="JJR124" s="208"/>
      <c r="JJS124" s="208"/>
      <c r="JJT124" s="208"/>
      <c r="JJU124" s="208"/>
      <c r="JJV124" s="208"/>
      <c r="JJW124" s="208"/>
      <c r="JJX124" s="208"/>
      <c r="JJY124" s="208"/>
      <c r="JJZ124" s="208"/>
      <c r="JKA124" s="208"/>
      <c r="JKB124" s="208"/>
      <c r="JKC124" s="208"/>
      <c r="JKD124" s="208"/>
      <c r="JKE124" s="208"/>
      <c r="JKF124" s="208"/>
      <c r="JKG124" s="208"/>
      <c r="JKH124" s="208"/>
      <c r="JKI124" s="208"/>
      <c r="JKJ124" s="208"/>
      <c r="JKK124" s="208"/>
      <c r="JKL124" s="208"/>
      <c r="JKM124" s="208"/>
      <c r="JKN124" s="208"/>
      <c r="JKO124" s="208"/>
      <c r="JKP124" s="208"/>
      <c r="JKQ124" s="208"/>
      <c r="JKR124" s="208"/>
      <c r="JKS124" s="208"/>
      <c r="JKT124" s="208"/>
      <c r="JKU124" s="208"/>
      <c r="JKV124" s="208"/>
      <c r="JKW124" s="208"/>
      <c r="JKX124" s="208"/>
      <c r="JKY124" s="208"/>
      <c r="JKZ124" s="208"/>
      <c r="JLA124" s="208"/>
      <c r="JLB124" s="208"/>
      <c r="JLC124" s="208"/>
      <c r="JLD124" s="208"/>
      <c r="JLE124" s="208"/>
      <c r="JLF124" s="208"/>
      <c r="JLG124" s="208"/>
      <c r="JLH124" s="208"/>
      <c r="JLI124" s="208"/>
      <c r="JLJ124" s="208"/>
      <c r="JLK124" s="208"/>
      <c r="JLL124" s="208"/>
      <c r="JLM124" s="208"/>
      <c r="JLN124" s="208"/>
      <c r="JLO124" s="208"/>
      <c r="JLP124" s="208"/>
      <c r="JLQ124" s="208"/>
      <c r="JLR124" s="208"/>
      <c r="JLS124" s="208"/>
      <c r="JLT124" s="208"/>
      <c r="JLU124" s="208"/>
      <c r="JLV124" s="208"/>
      <c r="JLW124" s="208"/>
      <c r="JLX124" s="208"/>
      <c r="JLY124" s="208"/>
      <c r="JLZ124" s="208"/>
      <c r="JMA124" s="208"/>
      <c r="JMB124" s="208"/>
      <c r="JMC124" s="208"/>
      <c r="JMD124" s="208"/>
      <c r="JME124" s="208"/>
      <c r="JMF124" s="208"/>
      <c r="JMG124" s="208"/>
      <c r="JMH124" s="208"/>
      <c r="JMI124" s="208"/>
      <c r="JMJ124" s="208"/>
      <c r="JMK124" s="208"/>
      <c r="JML124" s="208"/>
      <c r="JMM124" s="208"/>
      <c r="JMN124" s="208"/>
      <c r="JMO124" s="208"/>
      <c r="JMP124" s="208"/>
      <c r="JMQ124" s="208"/>
      <c r="JMR124" s="208"/>
      <c r="JMS124" s="208"/>
      <c r="JMT124" s="208"/>
      <c r="JMU124" s="208"/>
      <c r="JMV124" s="208"/>
      <c r="JMW124" s="208"/>
      <c r="JMX124" s="208"/>
      <c r="JMY124" s="208"/>
      <c r="JMZ124" s="208"/>
      <c r="JNA124" s="208"/>
      <c r="JNB124" s="208"/>
      <c r="JNC124" s="208"/>
      <c r="JND124" s="208"/>
      <c r="JNE124" s="208"/>
      <c r="JNF124" s="208"/>
      <c r="JNG124" s="208"/>
      <c r="JNH124" s="208"/>
      <c r="JNI124" s="208"/>
      <c r="JNJ124" s="208"/>
      <c r="JNK124" s="208"/>
      <c r="JNL124" s="208"/>
      <c r="JNM124" s="208"/>
      <c r="JNN124" s="208"/>
      <c r="JNO124" s="208"/>
      <c r="JNP124" s="208"/>
      <c r="JNQ124" s="208"/>
      <c r="JNR124" s="208"/>
      <c r="JNS124" s="208"/>
      <c r="JNT124" s="208"/>
      <c r="JNU124" s="208"/>
      <c r="JNV124" s="208"/>
      <c r="JNW124" s="208"/>
      <c r="JNX124" s="208"/>
      <c r="JNY124" s="208"/>
      <c r="JNZ124" s="208"/>
      <c r="JOA124" s="208"/>
      <c r="JOB124" s="208"/>
      <c r="JOC124" s="208"/>
      <c r="JOD124" s="208"/>
      <c r="JOE124" s="208"/>
      <c r="JOF124" s="208"/>
      <c r="JOG124" s="208"/>
      <c r="JOH124" s="208"/>
      <c r="JOI124" s="208"/>
      <c r="JOJ124" s="208"/>
      <c r="JOK124" s="208"/>
      <c r="JOL124" s="208"/>
      <c r="JOM124" s="208"/>
      <c r="JON124" s="208"/>
      <c r="JOO124" s="208"/>
      <c r="JOP124" s="208"/>
      <c r="JOQ124" s="208"/>
      <c r="JOR124" s="208"/>
      <c r="JOS124" s="208"/>
      <c r="JOT124" s="208"/>
      <c r="JOU124" s="208"/>
      <c r="JOV124" s="208"/>
      <c r="JOW124" s="208"/>
      <c r="JOX124" s="208"/>
      <c r="JOY124" s="208"/>
      <c r="JOZ124" s="208"/>
      <c r="JPA124" s="208"/>
      <c r="JPB124" s="208"/>
      <c r="JPC124" s="208"/>
      <c r="JPD124" s="208"/>
      <c r="JPE124" s="208"/>
      <c r="JPF124" s="208"/>
      <c r="JPG124" s="208"/>
      <c r="JPH124" s="208"/>
      <c r="JPI124" s="208"/>
      <c r="JPJ124" s="208"/>
      <c r="JPK124" s="208"/>
      <c r="JPL124" s="208"/>
      <c r="JPM124" s="208"/>
      <c r="JPN124" s="208"/>
      <c r="JPO124" s="208"/>
      <c r="JPP124" s="208"/>
      <c r="JPQ124" s="208"/>
      <c r="JPR124" s="208"/>
      <c r="JPS124" s="208"/>
      <c r="JPT124" s="208"/>
      <c r="JPU124" s="208"/>
      <c r="JPV124" s="208"/>
      <c r="JPW124" s="208"/>
      <c r="JPX124" s="208"/>
      <c r="JPY124" s="208"/>
      <c r="JPZ124" s="208"/>
      <c r="JQA124" s="208"/>
      <c r="JQB124" s="208"/>
      <c r="JQC124" s="208"/>
      <c r="JQD124" s="208"/>
      <c r="JQE124" s="208"/>
      <c r="JQF124" s="208"/>
      <c r="JQG124" s="208"/>
      <c r="JQH124" s="208"/>
      <c r="JQI124" s="208"/>
      <c r="JQJ124" s="208"/>
      <c r="JQK124" s="208"/>
      <c r="JQL124" s="208"/>
      <c r="JQM124" s="208"/>
      <c r="JQN124" s="208"/>
      <c r="JQO124" s="208"/>
      <c r="JQP124" s="208"/>
      <c r="JQQ124" s="208"/>
      <c r="JQR124" s="208"/>
      <c r="JQS124" s="208"/>
      <c r="JQT124" s="208"/>
      <c r="JQU124" s="208"/>
      <c r="JQV124" s="208"/>
      <c r="JQW124" s="208"/>
      <c r="JQX124" s="208"/>
      <c r="JQY124" s="208"/>
      <c r="JQZ124" s="208"/>
      <c r="JRA124" s="208"/>
      <c r="JRB124" s="208"/>
      <c r="JRC124" s="208"/>
      <c r="JRD124" s="208"/>
      <c r="JRE124" s="208"/>
      <c r="JRF124" s="208"/>
      <c r="JRG124" s="208"/>
      <c r="JRH124" s="208"/>
      <c r="JRI124" s="208"/>
      <c r="JRJ124" s="208"/>
      <c r="JRK124" s="208"/>
      <c r="JRL124" s="208"/>
      <c r="JRM124" s="208"/>
      <c r="JRN124" s="208"/>
      <c r="JRO124" s="208"/>
      <c r="JRP124" s="208"/>
      <c r="JRQ124" s="208"/>
      <c r="JRR124" s="208"/>
      <c r="JRS124" s="208"/>
      <c r="JRT124" s="208"/>
      <c r="JRU124" s="208"/>
      <c r="JRV124" s="208"/>
      <c r="JRW124" s="208"/>
      <c r="JRX124" s="208"/>
      <c r="JRY124" s="208"/>
      <c r="JRZ124" s="208"/>
      <c r="JSA124" s="208"/>
      <c r="JSB124" s="208"/>
      <c r="JSC124" s="208"/>
      <c r="JSD124" s="208"/>
      <c r="JSE124" s="208"/>
      <c r="JSF124" s="208"/>
      <c r="JSG124" s="208"/>
      <c r="JSH124" s="208"/>
      <c r="JSI124" s="208"/>
      <c r="JSJ124" s="208"/>
      <c r="JSK124" s="208"/>
      <c r="JSL124" s="208"/>
      <c r="JSM124" s="208"/>
      <c r="JSN124" s="208"/>
      <c r="JSO124" s="208"/>
      <c r="JSP124" s="208"/>
      <c r="JSQ124" s="208"/>
      <c r="JSR124" s="208"/>
      <c r="JSS124" s="208"/>
      <c r="JST124" s="208"/>
      <c r="JSU124" s="208"/>
      <c r="JSV124" s="208"/>
      <c r="JSW124" s="208"/>
      <c r="JSX124" s="208"/>
      <c r="JSY124" s="208"/>
      <c r="JSZ124" s="208"/>
      <c r="JTA124" s="208"/>
      <c r="JTB124" s="208"/>
      <c r="JTC124" s="208"/>
      <c r="JTD124" s="208"/>
      <c r="JTE124" s="208"/>
      <c r="JTF124" s="208"/>
      <c r="JTG124" s="208"/>
      <c r="JTH124" s="208"/>
      <c r="JTI124" s="208"/>
      <c r="JTJ124" s="208"/>
      <c r="JTK124" s="208"/>
      <c r="JTL124" s="208"/>
      <c r="JTM124" s="208"/>
      <c r="JTN124" s="208"/>
      <c r="JTO124" s="208"/>
      <c r="JTP124" s="208"/>
      <c r="JTQ124" s="208"/>
      <c r="JTR124" s="208"/>
      <c r="JTS124" s="208"/>
      <c r="JTT124" s="208"/>
      <c r="JTU124" s="208"/>
      <c r="JTV124" s="208"/>
      <c r="JTW124" s="208"/>
      <c r="JTX124" s="208"/>
      <c r="JTY124" s="208"/>
      <c r="JTZ124" s="208"/>
      <c r="JUA124" s="208"/>
      <c r="JUB124" s="208"/>
      <c r="JUC124" s="208"/>
      <c r="JUD124" s="208"/>
      <c r="JUE124" s="208"/>
      <c r="JUF124" s="208"/>
      <c r="JUG124" s="208"/>
      <c r="JUH124" s="208"/>
      <c r="JUI124" s="208"/>
      <c r="JUJ124" s="208"/>
      <c r="JUK124" s="208"/>
      <c r="JUL124" s="208"/>
      <c r="JUM124" s="208"/>
      <c r="JUN124" s="208"/>
      <c r="JUO124" s="208"/>
      <c r="JUP124" s="208"/>
      <c r="JUQ124" s="208"/>
      <c r="JUR124" s="208"/>
      <c r="JUS124" s="208"/>
      <c r="JUT124" s="208"/>
      <c r="JUU124" s="208"/>
      <c r="JUV124" s="208"/>
      <c r="JUW124" s="208"/>
      <c r="JUX124" s="208"/>
      <c r="JUY124" s="208"/>
      <c r="JUZ124" s="208"/>
      <c r="JVA124" s="208"/>
      <c r="JVB124" s="208"/>
      <c r="JVC124" s="208"/>
      <c r="JVD124" s="208"/>
      <c r="JVE124" s="208"/>
      <c r="JVF124" s="208"/>
      <c r="JVG124" s="208"/>
      <c r="JVH124" s="208"/>
      <c r="JVI124" s="208"/>
      <c r="JVJ124" s="208"/>
      <c r="JVK124" s="208"/>
      <c r="JVL124" s="208"/>
      <c r="JVM124" s="208"/>
      <c r="JVN124" s="208"/>
      <c r="JVO124" s="208"/>
      <c r="JVP124" s="208"/>
      <c r="JVQ124" s="208"/>
      <c r="JVR124" s="208"/>
      <c r="JVS124" s="208"/>
      <c r="JVT124" s="208"/>
      <c r="JVU124" s="208"/>
      <c r="JVV124" s="208"/>
      <c r="JVW124" s="208"/>
      <c r="JVX124" s="208"/>
      <c r="JVY124" s="208"/>
      <c r="JVZ124" s="208"/>
      <c r="JWA124" s="208"/>
      <c r="JWB124" s="208"/>
      <c r="JWC124" s="208"/>
      <c r="JWD124" s="208"/>
      <c r="JWE124" s="208"/>
      <c r="JWF124" s="208"/>
      <c r="JWG124" s="208"/>
      <c r="JWH124" s="208"/>
      <c r="JWI124" s="208"/>
      <c r="JWJ124" s="208"/>
      <c r="JWK124" s="208"/>
      <c r="JWL124" s="208"/>
      <c r="JWM124" s="208"/>
      <c r="JWN124" s="208"/>
      <c r="JWO124" s="208"/>
      <c r="JWP124" s="208"/>
      <c r="JWQ124" s="208"/>
      <c r="JWR124" s="208"/>
      <c r="JWS124" s="208"/>
      <c r="JWT124" s="208"/>
      <c r="JWU124" s="208"/>
      <c r="JWV124" s="208"/>
      <c r="JWW124" s="208"/>
      <c r="JWX124" s="208"/>
      <c r="JWY124" s="208"/>
      <c r="JWZ124" s="208"/>
      <c r="JXA124" s="208"/>
      <c r="JXB124" s="208"/>
      <c r="JXC124" s="208"/>
      <c r="JXD124" s="208"/>
      <c r="JXE124" s="208"/>
      <c r="JXF124" s="208"/>
      <c r="JXG124" s="208"/>
      <c r="JXH124" s="208"/>
      <c r="JXI124" s="208"/>
      <c r="JXJ124" s="208"/>
      <c r="JXK124" s="208"/>
      <c r="JXL124" s="208"/>
      <c r="JXM124" s="208"/>
      <c r="JXN124" s="208"/>
      <c r="JXO124" s="208"/>
      <c r="JXP124" s="208"/>
      <c r="JXQ124" s="208"/>
      <c r="JXR124" s="208"/>
      <c r="JXS124" s="208"/>
      <c r="JXT124" s="208"/>
      <c r="JXU124" s="208"/>
      <c r="JXV124" s="208"/>
      <c r="JXW124" s="208"/>
      <c r="JXX124" s="208"/>
      <c r="JXY124" s="208"/>
      <c r="JXZ124" s="208"/>
      <c r="JYA124" s="208"/>
      <c r="JYB124" s="208"/>
      <c r="JYC124" s="208"/>
      <c r="JYD124" s="208"/>
      <c r="JYE124" s="208"/>
      <c r="JYF124" s="208"/>
      <c r="JYG124" s="208"/>
      <c r="JYH124" s="208"/>
      <c r="JYI124" s="208"/>
      <c r="JYJ124" s="208"/>
      <c r="JYK124" s="208"/>
      <c r="JYL124" s="208"/>
      <c r="JYM124" s="208"/>
      <c r="JYN124" s="208"/>
      <c r="JYO124" s="208"/>
      <c r="JYP124" s="208"/>
      <c r="JYQ124" s="208"/>
      <c r="JYR124" s="208"/>
      <c r="JYS124" s="208"/>
      <c r="JYT124" s="208"/>
      <c r="JYU124" s="208"/>
      <c r="JYV124" s="208"/>
      <c r="JYW124" s="208"/>
      <c r="JYX124" s="208"/>
      <c r="JYY124" s="208"/>
      <c r="JYZ124" s="208"/>
      <c r="JZA124" s="208"/>
      <c r="JZB124" s="208"/>
      <c r="JZC124" s="208"/>
      <c r="JZD124" s="208"/>
      <c r="JZE124" s="208"/>
      <c r="JZF124" s="208"/>
      <c r="JZG124" s="208"/>
      <c r="JZH124" s="208"/>
      <c r="JZI124" s="208"/>
      <c r="JZJ124" s="208"/>
      <c r="JZK124" s="208"/>
      <c r="JZL124" s="208"/>
      <c r="JZM124" s="208"/>
      <c r="JZN124" s="208"/>
      <c r="JZO124" s="208"/>
      <c r="JZP124" s="208"/>
      <c r="JZQ124" s="208"/>
      <c r="JZR124" s="208"/>
      <c r="JZS124" s="208"/>
      <c r="JZT124" s="208"/>
      <c r="JZU124" s="208"/>
      <c r="JZV124" s="208"/>
      <c r="JZW124" s="208"/>
      <c r="JZX124" s="208"/>
      <c r="JZY124" s="208"/>
      <c r="JZZ124" s="208"/>
      <c r="KAA124" s="208"/>
      <c r="KAB124" s="208"/>
      <c r="KAC124" s="208"/>
      <c r="KAD124" s="208"/>
      <c r="KAE124" s="208"/>
      <c r="KAF124" s="208"/>
      <c r="KAG124" s="208"/>
      <c r="KAH124" s="208"/>
      <c r="KAI124" s="208"/>
      <c r="KAJ124" s="208"/>
      <c r="KAK124" s="208"/>
      <c r="KAL124" s="208"/>
      <c r="KAM124" s="208"/>
      <c r="KAN124" s="208"/>
      <c r="KAO124" s="208"/>
      <c r="KAP124" s="208"/>
      <c r="KAQ124" s="208"/>
      <c r="KAR124" s="208"/>
      <c r="KAS124" s="208"/>
      <c r="KAT124" s="208"/>
      <c r="KAU124" s="208"/>
      <c r="KAV124" s="208"/>
      <c r="KAW124" s="208"/>
      <c r="KAX124" s="208"/>
      <c r="KAY124" s="208"/>
      <c r="KAZ124" s="208"/>
      <c r="KBA124" s="208"/>
      <c r="KBB124" s="208"/>
      <c r="KBC124" s="208"/>
      <c r="KBD124" s="208"/>
      <c r="KBE124" s="208"/>
      <c r="KBF124" s="208"/>
      <c r="KBG124" s="208"/>
      <c r="KBH124" s="208"/>
      <c r="KBI124" s="208"/>
      <c r="KBJ124" s="208"/>
      <c r="KBK124" s="208"/>
      <c r="KBL124" s="208"/>
      <c r="KBM124" s="208"/>
      <c r="KBN124" s="208"/>
      <c r="KBO124" s="208"/>
      <c r="KBP124" s="208"/>
      <c r="KBQ124" s="208"/>
      <c r="KBR124" s="208"/>
      <c r="KBS124" s="208"/>
      <c r="KBT124" s="208"/>
      <c r="KBU124" s="208"/>
      <c r="KBV124" s="208"/>
      <c r="KBW124" s="208"/>
      <c r="KBX124" s="208"/>
      <c r="KBY124" s="208"/>
      <c r="KBZ124" s="208"/>
      <c r="KCA124" s="208"/>
      <c r="KCB124" s="208"/>
      <c r="KCC124" s="208"/>
      <c r="KCD124" s="208"/>
      <c r="KCE124" s="208"/>
      <c r="KCF124" s="208"/>
      <c r="KCG124" s="208"/>
      <c r="KCH124" s="208"/>
      <c r="KCI124" s="208"/>
      <c r="KCJ124" s="208"/>
      <c r="KCK124" s="208"/>
      <c r="KCL124" s="208"/>
      <c r="KCM124" s="208"/>
      <c r="KCN124" s="208"/>
      <c r="KCO124" s="208"/>
      <c r="KCP124" s="208"/>
      <c r="KCQ124" s="208"/>
      <c r="KCR124" s="208"/>
      <c r="KCS124" s="208"/>
      <c r="KCT124" s="208"/>
      <c r="KCU124" s="208"/>
      <c r="KCV124" s="208"/>
      <c r="KCW124" s="208"/>
      <c r="KCX124" s="208"/>
      <c r="KCY124" s="208"/>
      <c r="KCZ124" s="208"/>
      <c r="KDA124" s="208"/>
      <c r="KDB124" s="208"/>
      <c r="KDC124" s="208"/>
      <c r="KDD124" s="208"/>
      <c r="KDE124" s="208"/>
      <c r="KDF124" s="208"/>
      <c r="KDG124" s="208"/>
      <c r="KDH124" s="208"/>
      <c r="KDI124" s="208"/>
      <c r="KDJ124" s="208"/>
      <c r="KDK124" s="208"/>
      <c r="KDL124" s="208"/>
      <c r="KDM124" s="208"/>
      <c r="KDN124" s="208"/>
      <c r="KDO124" s="208"/>
      <c r="KDP124" s="208"/>
      <c r="KDQ124" s="208"/>
      <c r="KDR124" s="208"/>
      <c r="KDS124" s="208"/>
      <c r="KDT124" s="208"/>
      <c r="KDU124" s="208"/>
      <c r="KDV124" s="208"/>
      <c r="KDW124" s="208"/>
      <c r="KDX124" s="208"/>
      <c r="KDY124" s="208"/>
      <c r="KDZ124" s="208"/>
      <c r="KEA124" s="208"/>
      <c r="KEB124" s="208"/>
      <c r="KEC124" s="208"/>
      <c r="KED124" s="208"/>
      <c r="KEE124" s="208"/>
      <c r="KEF124" s="208"/>
      <c r="KEG124" s="208"/>
      <c r="KEH124" s="208"/>
      <c r="KEI124" s="208"/>
      <c r="KEJ124" s="208"/>
      <c r="KEK124" s="208"/>
      <c r="KEL124" s="208"/>
      <c r="KEM124" s="208"/>
      <c r="KEN124" s="208"/>
      <c r="KEO124" s="208"/>
      <c r="KEP124" s="208"/>
      <c r="KEQ124" s="208"/>
      <c r="KER124" s="208"/>
      <c r="KES124" s="208"/>
      <c r="KET124" s="208"/>
      <c r="KEU124" s="208"/>
      <c r="KEV124" s="208"/>
      <c r="KEW124" s="208"/>
      <c r="KEX124" s="208"/>
      <c r="KEY124" s="208"/>
      <c r="KEZ124" s="208"/>
      <c r="KFA124" s="208"/>
      <c r="KFB124" s="208"/>
      <c r="KFC124" s="208"/>
      <c r="KFD124" s="208"/>
      <c r="KFE124" s="208"/>
      <c r="KFF124" s="208"/>
      <c r="KFG124" s="208"/>
      <c r="KFH124" s="208"/>
      <c r="KFI124" s="208"/>
      <c r="KFJ124" s="208"/>
      <c r="KFK124" s="208"/>
      <c r="KFL124" s="208"/>
      <c r="KFM124" s="208"/>
      <c r="KFN124" s="208"/>
      <c r="KFO124" s="208"/>
      <c r="KFP124" s="208"/>
      <c r="KFQ124" s="208"/>
      <c r="KFR124" s="208"/>
      <c r="KFS124" s="208"/>
      <c r="KFT124" s="208"/>
      <c r="KFU124" s="208"/>
      <c r="KFV124" s="208"/>
      <c r="KFW124" s="208"/>
      <c r="KFX124" s="208"/>
      <c r="KFY124" s="208"/>
      <c r="KFZ124" s="208"/>
      <c r="KGA124" s="208"/>
      <c r="KGB124" s="208"/>
      <c r="KGC124" s="208"/>
      <c r="KGD124" s="208"/>
      <c r="KGE124" s="208"/>
      <c r="KGF124" s="208"/>
      <c r="KGG124" s="208"/>
      <c r="KGH124" s="208"/>
      <c r="KGI124" s="208"/>
      <c r="KGJ124" s="208"/>
      <c r="KGK124" s="208"/>
      <c r="KGL124" s="208"/>
      <c r="KGM124" s="208"/>
      <c r="KGN124" s="208"/>
      <c r="KGO124" s="208"/>
      <c r="KGP124" s="208"/>
      <c r="KGQ124" s="208"/>
      <c r="KGR124" s="208"/>
      <c r="KGS124" s="208"/>
      <c r="KGT124" s="208"/>
      <c r="KGU124" s="208"/>
      <c r="KGV124" s="208"/>
      <c r="KGW124" s="208"/>
      <c r="KGX124" s="208"/>
      <c r="KGY124" s="208"/>
      <c r="KGZ124" s="208"/>
      <c r="KHA124" s="208"/>
      <c r="KHB124" s="208"/>
      <c r="KHC124" s="208"/>
      <c r="KHD124" s="208"/>
      <c r="KHE124" s="208"/>
      <c r="KHF124" s="208"/>
      <c r="KHG124" s="208"/>
      <c r="KHH124" s="208"/>
      <c r="KHI124" s="208"/>
      <c r="KHJ124" s="208"/>
      <c r="KHK124" s="208"/>
      <c r="KHL124" s="208"/>
      <c r="KHM124" s="208"/>
      <c r="KHN124" s="208"/>
      <c r="KHO124" s="208"/>
      <c r="KHP124" s="208"/>
      <c r="KHQ124" s="208"/>
      <c r="KHR124" s="208"/>
      <c r="KHS124" s="208"/>
      <c r="KHT124" s="208"/>
      <c r="KHU124" s="208"/>
      <c r="KHV124" s="208"/>
      <c r="KHW124" s="208"/>
      <c r="KHX124" s="208"/>
      <c r="KHY124" s="208"/>
      <c r="KHZ124" s="208"/>
      <c r="KIA124" s="208"/>
      <c r="KIB124" s="208"/>
      <c r="KIC124" s="208"/>
      <c r="KID124" s="208"/>
      <c r="KIE124" s="208"/>
      <c r="KIF124" s="208"/>
      <c r="KIG124" s="208"/>
      <c r="KIH124" s="208"/>
      <c r="KII124" s="208"/>
      <c r="KIJ124" s="208"/>
      <c r="KIK124" s="208"/>
      <c r="KIL124" s="208"/>
      <c r="KIM124" s="208"/>
      <c r="KIN124" s="208"/>
      <c r="KIO124" s="208"/>
      <c r="KIP124" s="208"/>
      <c r="KIQ124" s="208"/>
      <c r="KIR124" s="208"/>
      <c r="KIS124" s="208"/>
      <c r="KIT124" s="208"/>
      <c r="KIU124" s="208"/>
      <c r="KIV124" s="208"/>
      <c r="KIW124" s="208"/>
      <c r="KIX124" s="208"/>
      <c r="KIY124" s="208"/>
      <c r="KIZ124" s="208"/>
      <c r="KJA124" s="208"/>
      <c r="KJB124" s="208"/>
      <c r="KJC124" s="208"/>
      <c r="KJD124" s="208"/>
      <c r="KJE124" s="208"/>
      <c r="KJF124" s="208"/>
      <c r="KJG124" s="208"/>
      <c r="KJH124" s="208"/>
      <c r="KJI124" s="208"/>
      <c r="KJJ124" s="208"/>
      <c r="KJK124" s="208"/>
      <c r="KJL124" s="208"/>
      <c r="KJM124" s="208"/>
      <c r="KJN124" s="208"/>
      <c r="KJO124" s="208"/>
      <c r="KJP124" s="208"/>
      <c r="KJQ124" s="208"/>
      <c r="KJR124" s="208"/>
      <c r="KJS124" s="208"/>
      <c r="KJT124" s="208"/>
      <c r="KJU124" s="208"/>
      <c r="KJV124" s="208"/>
      <c r="KJW124" s="208"/>
      <c r="KJX124" s="208"/>
      <c r="KJY124" s="208"/>
      <c r="KJZ124" s="208"/>
      <c r="KKA124" s="208"/>
      <c r="KKB124" s="208"/>
      <c r="KKC124" s="208"/>
      <c r="KKD124" s="208"/>
      <c r="KKE124" s="208"/>
      <c r="KKF124" s="208"/>
      <c r="KKG124" s="208"/>
      <c r="KKH124" s="208"/>
      <c r="KKI124" s="208"/>
      <c r="KKJ124" s="208"/>
      <c r="KKK124" s="208"/>
      <c r="KKL124" s="208"/>
      <c r="KKM124" s="208"/>
      <c r="KKN124" s="208"/>
      <c r="KKO124" s="208"/>
      <c r="KKP124" s="208"/>
      <c r="KKQ124" s="208"/>
      <c r="KKR124" s="208"/>
      <c r="KKS124" s="208"/>
      <c r="KKT124" s="208"/>
      <c r="KKU124" s="208"/>
      <c r="KKV124" s="208"/>
      <c r="KKW124" s="208"/>
      <c r="KKX124" s="208"/>
      <c r="KKY124" s="208"/>
      <c r="KKZ124" s="208"/>
      <c r="KLA124" s="208"/>
      <c r="KLB124" s="208"/>
      <c r="KLC124" s="208"/>
      <c r="KLD124" s="208"/>
      <c r="KLE124" s="208"/>
      <c r="KLF124" s="208"/>
      <c r="KLG124" s="208"/>
      <c r="KLH124" s="208"/>
      <c r="KLI124" s="208"/>
      <c r="KLJ124" s="208"/>
      <c r="KLK124" s="208"/>
      <c r="KLL124" s="208"/>
      <c r="KLM124" s="208"/>
      <c r="KLN124" s="208"/>
      <c r="KLO124" s="208"/>
      <c r="KLP124" s="208"/>
      <c r="KLQ124" s="208"/>
      <c r="KLR124" s="208"/>
      <c r="KLS124" s="208"/>
      <c r="KLT124" s="208"/>
      <c r="KLU124" s="208"/>
      <c r="KLV124" s="208"/>
      <c r="KLW124" s="208"/>
      <c r="KLX124" s="208"/>
      <c r="KLY124" s="208"/>
      <c r="KLZ124" s="208"/>
      <c r="KMA124" s="208"/>
      <c r="KMB124" s="208"/>
      <c r="KMC124" s="208"/>
      <c r="KMD124" s="208"/>
      <c r="KME124" s="208"/>
      <c r="KMF124" s="208"/>
      <c r="KMG124" s="208"/>
      <c r="KMH124" s="208"/>
      <c r="KMI124" s="208"/>
      <c r="KMJ124" s="208"/>
      <c r="KMK124" s="208"/>
      <c r="KML124" s="208"/>
      <c r="KMM124" s="208"/>
      <c r="KMN124" s="208"/>
      <c r="KMO124" s="208"/>
      <c r="KMP124" s="208"/>
      <c r="KMQ124" s="208"/>
      <c r="KMR124" s="208"/>
      <c r="KMS124" s="208"/>
      <c r="KMT124" s="208"/>
      <c r="KMU124" s="208"/>
      <c r="KMV124" s="208"/>
      <c r="KMW124" s="208"/>
      <c r="KMX124" s="208"/>
      <c r="KMY124" s="208"/>
      <c r="KMZ124" s="208"/>
      <c r="KNA124" s="208"/>
      <c r="KNB124" s="208"/>
      <c r="KNC124" s="208"/>
      <c r="KND124" s="208"/>
      <c r="KNE124" s="208"/>
      <c r="KNF124" s="208"/>
      <c r="KNG124" s="208"/>
      <c r="KNH124" s="208"/>
      <c r="KNI124" s="208"/>
      <c r="KNJ124" s="208"/>
      <c r="KNK124" s="208"/>
      <c r="KNL124" s="208"/>
      <c r="KNM124" s="208"/>
      <c r="KNN124" s="208"/>
      <c r="KNO124" s="208"/>
      <c r="KNP124" s="208"/>
      <c r="KNQ124" s="208"/>
      <c r="KNR124" s="208"/>
      <c r="KNS124" s="208"/>
      <c r="KNT124" s="208"/>
      <c r="KNU124" s="208"/>
      <c r="KNV124" s="208"/>
      <c r="KNW124" s="208"/>
      <c r="KNX124" s="208"/>
      <c r="KNY124" s="208"/>
      <c r="KNZ124" s="208"/>
      <c r="KOA124" s="208"/>
      <c r="KOB124" s="208"/>
      <c r="KOC124" s="208"/>
      <c r="KOD124" s="208"/>
      <c r="KOE124" s="208"/>
      <c r="KOF124" s="208"/>
      <c r="KOG124" s="208"/>
      <c r="KOH124" s="208"/>
      <c r="KOI124" s="208"/>
      <c r="KOJ124" s="208"/>
      <c r="KOK124" s="208"/>
      <c r="KOL124" s="208"/>
      <c r="KOM124" s="208"/>
      <c r="KON124" s="208"/>
      <c r="KOO124" s="208"/>
      <c r="KOP124" s="208"/>
      <c r="KOQ124" s="208"/>
      <c r="KOR124" s="208"/>
      <c r="KOS124" s="208"/>
      <c r="KOT124" s="208"/>
      <c r="KOU124" s="208"/>
      <c r="KOV124" s="208"/>
      <c r="KOW124" s="208"/>
      <c r="KOX124" s="208"/>
      <c r="KOY124" s="208"/>
      <c r="KOZ124" s="208"/>
      <c r="KPA124" s="208"/>
      <c r="KPB124" s="208"/>
      <c r="KPC124" s="208"/>
      <c r="KPD124" s="208"/>
      <c r="KPE124" s="208"/>
      <c r="KPF124" s="208"/>
      <c r="KPG124" s="208"/>
      <c r="KPH124" s="208"/>
      <c r="KPI124" s="208"/>
      <c r="KPJ124" s="208"/>
      <c r="KPK124" s="208"/>
      <c r="KPL124" s="208"/>
      <c r="KPM124" s="208"/>
      <c r="KPN124" s="208"/>
      <c r="KPO124" s="208"/>
      <c r="KPP124" s="208"/>
      <c r="KPQ124" s="208"/>
      <c r="KPR124" s="208"/>
      <c r="KPS124" s="208"/>
      <c r="KPT124" s="208"/>
      <c r="KPU124" s="208"/>
      <c r="KPV124" s="208"/>
      <c r="KPW124" s="208"/>
      <c r="KPX124" s="208"/>
      <c r="KPY124" s="208"/>
      <c r="KPZ124" s="208"/>
      <c r="KQA124" s="208"/>
      <c r="KQB124" s="208"/>
      <c r="KQC124" s="208"/>
      <c r="KQD124" s="208"/>
      <c r="KQE124" s="208"/>
      <c r="KQF124" s="208"/>
      <c r="KQG124" s="208"/>
      <c r="KQH124" s="208"/>
      <c r="KQI124" s="208"/>
      <c r="KQJ124" s="208"/>
      <c r="KQK124" s="208"/>
      <c r="KQL124" s="208"/>
      <c r="KQM124" s="208"/>
      <c r="KQN124" s="208"/>
      <c r="KQO124" s="208"/>
      <c r="KQP124" s="208"/>
      <c r="KQQ124" s="208"/>
      <c r="KQR124" s="208"/>
      <c r="KQS124" s="208"/>
      <c r="KQT124" s="208"/>
      <c r="KQU124" s="208"/>
      <c r="KQV124" s="208"/>
      <c r="KQW124" s="208"/>
      <c r="KQX124" s="208"/>
      <c r="KQY124" s="208"/>
      <c r="KQZ124" s="208"/>
      <c r="KRA124" s="208"/>
      <c r="KRB124" s="208"/>
      <c r="KRC124" s="208"/>
      <c r="KRD124" s="208"/>
      <c r="KRE124" s="208"/>
      <c r="KRF124" s="208"/>
      <c r="KRG124" s="208"/>
      <c r="KRH124" s="208"/>
      <c r="KRI124" s="208"/>
      <c r="KRJ124" s="208"/>
      <c r="KRK124" s="208"/>
      <c r="KRL124" s="208"/>
      <c r="KRM124" s="208"/>
      <c r="KRN124" s="208"/>
      <c r="KRO124" s="208"/>
      <c r="KRP124" s="208"/>
      <c r="KRQ124" s="208"/>
      <c r="KRR124" s="208"/>
      <c r="KRS124" s="208"/>
      <c r="KRT124" s="208"/>
      <c r="KRU124" s="208"/>
      <c r="KRV124" s="208"/>
      <c r="KRW124" s="208"/>
      <c r="KRX124" s="208"/>
      <c r="KRY124" s="208"/>
      <c r="KRZ124" s="208"/>
      <c r="KSA124" s="208"/>
      <c r="KSB124" s="208"/>
      <c r="KSC124" s="208"/>
      <c r="KSD124" s="208"/>
      <c r="KSE124" s="208"/>
      <c r="KSF124" s="208"/>
      <c r="KSG124" s="208"/>
      <c r="KSH124" s="208"/>
      <c r="KSI124" s="208"/>
      <c r="KSJ124" s="208"/>
      <c r="KSK124" s="208"/>
      <c r="KSL124" s="208"/>
      <c r="KSM124" s="208"/>
      <c r="KSN124" s="208"/>
      <c r="KSO124" s="208"/>
      <c r="KSP124" s="208"/>
      <c r="KSQ124" s="208"/>
      <c r="KSR124" s="208"/>
      <c r="KSS124" s="208"/>
      <c r="KST124" s="208"/>
      <c r="KSU124" s="208"/>
      <c r="KSV124" s="208"/>
      <c r="KSW124" s="208"/>
      <c r="KSX124" s="208"/>
      <c r="KSY124" s="208"/>
      <c r="KSZ124" s="208"/>
      <c r="KTA124" s="208"/>
      <c r="KTB124" s="208"/>
      <c r="KTC124" s="208"/>
      <c r="KTD124" s="208"/>
      <c r="KTE124" s="208"/>
      <c r="KTF124" s="208"/>
      <c r="KTG124" s="208"/>
      <c r="KTH124" s="208"/>
      <c r="KTI124" s="208"/>
      <c r="KTJ124" s="208"/>
      <c r="KTK124" s="208"/>
      <c r="KTL124" s="208"/>
      <c r="KTM124" s="208"/>
      <c r="KTN124" s="208"/>
      <c r="KTO124" s="208"/>
      <c r="KTP124" s="208"/>
      <c r="KTQ124" s="208"/>
      <c r="KTR124" s="208"/>
      <c r="KTS124" s="208"/>
      <c r="KTT124" s="208"/>
      <c r="KTU124" s="208"/>
      <c r="KTV124" s="208"/>
      <c r="KTW124" s="208"/>
      <c r="KTX124" s="208"/>
      <c r="KTY124" s="208"/>
      <c r="KTZ124" s="208"/>
      <c r="KUA124" s="208"/>
      <c r="KUB124" s="208"/>
      <c r="KUC124" s="208"/>
      <c r="KUD124" s="208"/>
      <c r="KUE124" s="208"/>
      <c r="KUF124" s="208"/>
      <c r="KUG124" s="208"/>
      <c r="KUH124" s="208"/>
      <c r="KUI124" s="208"/>
      <c r="KUJ124" s="208"/>
      <c r="KUK124" s="208"/>
      <c r="KUL124" s="208"/>
      <c r="KUM124" s="208"/>
      <c r="KUN124" s="208"/>
      <c r="KUO124" s="208"/>
      <c r="KUP124" s="208"/>
      <c r="KUQ124" s="208"/>
      <c r="KUR124" s="208"/>
      <c r="KUS124" s="208"/>
      <c r="KUT124" s="208"/>
      <c r="KUU124" s="208"/>
      <c r="KUV124" s="208"/>
      <c r="KUW124" s="208"/>
      <c r="KUX124" s="208"/>
      <c r="KUY124" s="208"/>
      <c r="KUZ124" s="208"/>
      <c r="KVA124" s="208"/>
      <c r="KVB124" s="208"/>
      <c r="KVC124" s="208"/>
      <c r="KVD124" s="208"/>
      <c r="KVE124" s="208"/>
      <c r="KVF124" s="208"/>
      <c r="KVG124" s="208"/>
      <c r="KVH124" s="208"/>
      <c r="KVI124" s="208"/>
      <c r="KVJ124" s="208"/>
      <c r="KVK124" s="208"/>
      <c r="KVL124" s="208"/>
      <c r="KVM124" s="208"/>
      <c r="KVN124" s="208"/>
      <c r="KVO124" s="208"/>
      <c r="KVP124" s="208"/>
      <c r="KVQ124" s="208"/>
      <c r="KVR124" s="208"/>
      <c r="KVS124" s="208"/>
      <c r="KVT124" s="208"/>
      <c r="KVU124" s="208"/>
      <c r="KVV124" s="208"/>
      <c r="KVW124" s="208"/>
      <c r="KVX124" s="208"/>
      <c r="KVY124" s="208"/>
      <c r="KVZ124" s="208"/>
      <c r="KWA124" s="208"/>
      <c r="KWB124" s="208"/>
      <c r="KWC124" s="208"/>
      <c r="KWD124" s="208"/>
      <c r="KWE124" s="208"/>
      <c r="KWF124" s="208"/>
      <c r="KWG124" s="208"/>
      <c r="KWH124" s="208"/>
      <c r="KWI124" s="208"/>
      <c r="KWJ124" s="208"/>
      <c r="KWK124" s="208"/>
      <c r="KWL124" s="208"/>
      <c r="KWM124" s="208"/>
      <c r="KWN124" s="208"/>
      <c r="KWO124" s="208"/>
      <c r="KWP124" s="208"/>
      <c r="KWQ124" s="208"/>
      <c r="KWR124" s="208"/>
      <c r="KWS124" s="208"/>
      <c r="KWT124" s="208"/>
      <c r="KWU124" s="208"/>
      <c r="KWV124" s="208"/>
      <c r="KWW124" s="208"/>
      <c r="KWX124" s="208"/>
      <c r="KWY124" s="208"/>
      <c r="KWZ124" s="208"/>
      <c r="KXA124" s="208"/>
      <c r="KXB124" s="208"/>
      <c r="KXC124" s="208"/>
      <c r="KXD124" s="208"/>
      <c r="KXE124" s="208"/>
      <c r="KXF124" s="208"/>
      <c r="KXG124" s="208"/>
      <c r="KXH124" s="208"/>
      <c r="KXI124" s="208"/>
      <c r="KXJ124" s="208"/>
      <c r="KXK124" s="208"/>
      <c r="KXL124" s="208"/>
      <c r="KXM124" s="208"/>
      <c r="KXN124" s="208"/>
      <c r="KXO124" s="208"/>
      <c r="KXP124" s="208"/>
      <c r="KXQ124" s="208"/>
      <c r="KXR124" s="208"/>
      <c r="KXS124" s="208"/>
      <c r="KXT124" s="208"/>
      <c r="KXU124" s="208"/>
      <c r="KXV124" s="208"/>
      <c r="KXW124" s="208"/>
      <c r="KXX124" s="208"/>
      <c r="KXY124" s="208"/>
      <c r="KXZ124" s="208"/>
      <c r="KYA124" s="208"/>
      <c r="KYB124" s="208"/>
      <c r="KYC124" s="208"/>
      <c r="KYD124" s="208"/>
      <c r="KYE124" s="208"/>
      <c r="KYF124" s="208"/>
      <c r="KYG124" s="208"/>
      <c r="KYH124" s="208"/>
      <c r="KYI124" s="208"/>
      <c r="KYJ124" s="208"/>
      <c r="KYK124" s="208"/>
      <c r="KYL124" s="208"/>
      <c r="KYM124" s="208"/>
      <c r="KYN124" s="208"/>
      <c r="KYO124" s="208"/>
      <c r="KYP124" s="208"/>
      <c r="KYQ124" s="208"/>
      <c r="KYR124" s="208"/>
      <c r="KYS124" s="208"/>
      <c r="KYT124" s="208"/>
      <c r="KYU124" s="208"/>
      <c r="KYV124" s="208"/>
      <c r="KYW124" s="208"/>
      <c r="KYX124" s="208"/>
      <c r="KYY124" s="208"/>
      <c r="KYZ124" s="208"/>
      <c r="KZA124" s="208"/>
      <c r="KZB124" s="208"/>
      <c r="KZC124" s="208"/>
      <c r="KZD124" s="208"/>
      <c r="KZE124" s="208"/>
      <c r="KZF124" s="208"/>
      <c r="KZG124" s="208"/>
      <c r="KZH124" s="208"/>
      <c r="KZI124" s="208"/>
      <c r="KZJ124" s="208"/>
      <c r="KZK124" s="208"/>
      <c r="KZL124" s="208"/>
      <c r="KZM124" s="208"/>
      <c r="KZN124" s="208"/>
      <c r="KZO124" s="208"/>
      <c r="KZP124" s="208"/>
      <c r="KZQ124" s="208"/>
      <c r="KZR124" s="208"/>
      <c r="KZS124" s="208"/>
      <c r="KZT124" s="208"/>
      <c r="KZU124" s="208"/>
      <c r="KZV124" s="208"/>
      <c r="KZW124" s="208"/>
      <c r="KZX124" s="208"/>
      <c r="KZY124" s="208"/>
      <c r="KZZ124" s="208"/>
      <c r="LAA124" s="208"/>
      <c r="LAB124" s="208"/>
      <c r="LAC124" s="208"/>
      <c r="LAD124" s="208"/>
      <c r="LAE124" s="208"/>
      <c r="LAF124" s="208"/>
      <c r="LAG124" s="208"/>
      <c r="LAH124" s="208"/>
      <c r="LAI124" s="208"/>
      <c r="LAJ124" s="208"/>
      <c r="LAK124" s="208"/>
      <c r="LAL124" s="208"/>
      <c r="LAM124" s="208"/>
      <c r="LAN124" s="208"/>
      <c r="LAO124" s="208"/>
      <c r="LAP124" s="208"/>
      <c r="LAQ124" s="208"/>
      <c r="LAR124" s="208"/>
      <c r="LAS124" s="208"/>
      <c r="LAT124" s="208"/>
      <c r="LAU124" s="208"/>
      <c r="LAV124" s="208"/>
      <c r="LAW124" s="208"/>
      <c r="LAX124" s="208"/>
      <c r="LAY124" s="208"/>
      <c r="LAZ124" s="208"/>
      <c r="LBA124" s="208"/>
      <c r="LBB124" s="208"/>
      <c r="LBC124" s="208"/>
      <c r="LBD124" s="208"/>
      <c r="LBE124" s="208"/>
      <c r="LBF124" s="208"/>
      <c r="LBG124" s="208"/>
      <c r="LBH124" s="208"/>
      <c r="LBI124" s="208"/>
      <c r="LBJ124" s="208"/>
      <c r="LBK124" s="208"/>
      <c r="LBL124" s="208"/>
      <c r="LBM124" s="208"/>
      <c r="LBN124" s="208"/>
      <c r="LBO124" s="208"/>
      <c r="LBP124" s="208"/>
      <c r="LBQ124" s="208"/>
      <c r="LBR124" s="208"/>
      <c r="LBS124" s="208"/>
      <c r="LBT124" s="208"/>
      <c r="LBU124" s="208"/>
      <c r="LBV124" s="208"/>
      <c r="LBW124" s="208"/>
      <c r="LBX124" s="208"/>
      <c r="LBY124" s="208"/>
      <c r="LBZ124" s="208"/>
      <c r="LCA124" s="208"/>
      <c r="LCB124" s="208"/>
      <c r="LCC124" s="208"/>
      <c r="LCD124" s="208"/>
      <c r="LCE124" s="208"/>
      <c r="LCF124" s="208"/>
      <c r="LCG124" s="208"/>
      <c r="LCH124" s="208"/>
      <c r="LCI124" s="208"/>
      <c r="LCJ124" s="208"/>
      <c r="LCK124" s="208"/>
      <c r="LCL124" s="208"/>
      <c r="LCM124" s="208"/>
      <c r="LCN124" s="208"/>
      <c r="LCO124" s="208"/>
      <c r="LCP124" s="208"/>
      <c r="LCQ124" s="208"/>
      <c r="LCR124" s="208"/>
      <c r="LCS124" s="208"/>
      <c r="LCT124" s="208"/>
      <c r="LCU124" s="208"/>
      <c r="LCV124" s="208"/>
      <c r="LCW124" s="208"/>
      <c r="LCX124" s="208"/>
      <c r="LCY124" s="208"/>
      <c r="LCZ124" s="208"/>
      <c r="LDA124" s="208"/>
      <c r="LDB124" s="208"/>
      <c r="LDC124" s="208"/>
      <c r="LDD124" s="208"/>
      <c r="LDE124" s="208"/>
      <c r="LDF124" s="208"/>
      <c r="LDG124" s="208"/>
      <c r="LDH124" s="208"/>
      <c r="LDI124" s="208"/>
      <c r="LDJ124" s="208"/>
      <c r="LDK124" s="208"/>
      <c r="LDL124" s="208"/>
      <c r="LDM124" s="208"/>
      <c r="LDN124" s="208"/>
      <c r="LDO124" s="208"/>
      <c r="LDP124" s="208"/>
      <c r="LDQ124" s="208"/>
      <c r="LDR124" s="208"/>
      <c r="LDS124" s="208"/>
      <c r="LDT124" s="208"/>
      <c r="LDU124" s="208"/>
      <c r="LDV124" s="208"/>
      <c r="LDW124" s="208"/>
      <c r="LDX124" s="208"/>
      <c r="LDY124" s="208"/>
      <c r="LDZ124" s="208"/>
      <c r="LEA124" s="208"/>
      <c r="LEB124" s="208"/>
      <c r="LEC124" s="208"/>
      <c r="LED124" s="208"/>
      <c r="LEE124" s="208"/>
      <c r="LEF124" s="208"/>
      <c r="LEG124" s="208"/>
      <c r="LEH124" s="208"/>
      <c r="LEI124" s="208"/>
      <c r="LEJ124" s="208"/>
      <c r="LEK124" s="208"/>
      <c r="LEL124" s="208"/>
      <c r="LEM124" s="208"/>
      <c r="LEN124" s="208"/>
      <c r="LEO124" s="208"/>
      <c r="LEP124" s="208"/>
      <c r="LEQ124" s="208"/>
      <c r="LER124" s="208"/>
      <c r="LES124" s="208"/>
      <c r="LET124" s="208"/>
      <c r="LEU124" s="208"/>
      <c r="LEV124" s="208"/>
      <c r="LEW124" s="208"/>
      <c r="LEX124" s="208"/>
      <c r="LEY124" s="208"/>
      <c r="LEZ124" s="208"/>
      <c r="LFA124" s="208"/>
      <c r="LFB124" s="208"/>
      <c r="LFC124" s="208"/>
      <c r="LFD124" s="208"/>
      <c r="LFE124" s="208"/>
      <c r="LFF124" s="208"/>
      <c r="LFG124" s="208"/>
      <c r="LFH124" s="208"/>
      <c r="LFI124" s="208"/>
      <c r="LFJ124" s="208"/>
      <c r="LFK124" s="208"/>
      <c r="LFL124" s="208"/>
      <c r="LFM124" s="208"/>
      <c r="LFN124" s="208"/>
      <c r="LFO124" s="208"/>
      <c r="LFP124" s="208"/>
      <c r="LFQ124" s="208"/>
      <c r="LFR124" s="208"/>
      <c r="LFS124" s="208"/>
      <c r="LFT124" s="208"/>
      <c r="LFU124" s="208"/>
      <c r="LFV124" s="208"/>
      <c r="LFW124" s="208"/>
      <c r="LFX124" s="208"/>
      <c r="LFY124" s="208"/>
      <c r="LFZ124" s="208"/>
      <c r="LGA124" s="208"/>
      <c r="LGB124" s="208"/>
      <c r="LGC124" s="208"/>
      <c r="LGD124" s="208"/>
      <c r="LGE124" s="208"/>
      <c r="LGF124" s="208"/>
      <c r="LGG124" s="208"/>
      <c r="LGH124" s="208"/>
      <c r="LGI124" s="208"/>
      <c r="LGJ124" s="208"/>
      <c r="LGK124" s="208"/>
      <c r="LGL124" s="208"/>
      <c r="LGM124" s="208"/>
      <c r="LGN124" s="208"/>
      <c r="LGO124" s="208"/>
      <c r="LGP124" s="208"/>
      <c r="LGQ124" s="208"/>
      <c r="LGR124" s="208"/>
      <c r="LGS124" s="208"/>
      <c r="LGT124" s="208"/>
      <c r="LGU124" s="208"/>
      <c r="LGV124" s="208"/>
      <c r="LGW124" s="208"/>
      <c r="LGX124" s="208"/>
      <c r="LGY124" s="208"/>
      <c r="LGZ124" s="208"/>
      <c r="LHA124" s="208"/>
      <c r="LHB124" s="208"/>
      <c r="LHC124" s="208"/>
      <c r="LHD124" s="208"/>
      <c r="LHE124" s="208"/>
      <c r="LHF124" s="208"/>
      <c r="LHG124" s="208"/>
      <c r="LHH124" s="208"/>
      <c r="LHI124" s="208"/>
      <c r="LHJ124" s="208"/>
      <c r="LHK124" s="208"/>
      <c r="LHL124" s="208"/>
      <c r="LHM124" s="208"/>
      <c r="LHN124" s="208"/>
      <c r="LHO124" s="208"/>
      <c r="LHP124" s="208"/>
      <c r="LHQ124" s="208"/>
      <c r="LHR124" s="208"/>
      <c r="LHS124" s="208"/>
      <c r="LHT124" s="208"/>
      <c r="LHU124" s="208"/>
      <c r="LHV124" s="208"/>
      <c r="LHW124" s="208"/>
      <c r="LHX124" s="208"/>
      <c r="LHY124" s="208"/>
      <c r="LHZ124" s="208"/>
      <c r="LIA124" s="208"/>
      <c r="LIB124" s="208"/>
      <c r="LIC124" s="208"/>
      <c r="LID124" s="208"/>
      <c r="LIE124" s="208"/>
      <c r="LIF124" s="208"/>
      <c r="LIG124" s="208"/>
      <c r="LIH124" s="208"/>
      <c r="LII124" s="208"/>
      <c r="LIJ124" s="208"/>
      <c r="LIK124" s="208"/>
      <c r="LIL124" s="208"/>
      <c r="LIM124" s="208"/>
      <c r="LIN124" s="208"/>
      <c r="LIO124" s="208"/>
      <c r="LIP124" s="208"/>
      <c r="LIQ124" s="208"/>
      <c r="LIR124" s="208"/>
      <c r="LIS124" s="208"/>
      <c r="LIT124" s="208"/>
      <c r="LIU124" s="208"/>
      <c r="LIV124" s="208"/>
      <c r="LIW124" s="208"/>
      <c r="LIX124" s="208"/>
      <c r="LIY124" s="208"/>
      <c r="LIZ124" s="208"/>
      <c r="LJA124" s="208"/>
      <c r="LJB124" s="208"/>
      <c r="LJC124" s="208"/>
      <c r="LJD124" s="208"/>
      <c r="LJE124" s="208"/>
      <c r="LJF124" s="208"/>
      <c r="LJG124" s="208"/>
      <c r="LJH124" s="208"/>
      <c r="LJI124" s="208"/>
      <c r="LJJ124" s="208"/>
      <c r="LJK124" s="208"/>
      <c r="LJL124" s="208"/>
      <c r="LJM124" s="208"/>
      <c r="LJN124" s="208"/>
      <c r="LJO124" s="208"/>
      <c r="LJP124" s="208"/>
      <c r="LJQ124" s="208"/>
      <c r="LJR124" s="208"/>
      <c r="LJS124" s="208"/>
      <c r="LJT124" s="208"/>
      <c r="LJU124" s="208"/>
      <c r="LJV124" s="208"/>
      <c r="LJW124" s="208"/>
      <c r="LJX124" s="208"/>
      <c r="LJY124" s="208"/>
      <c r="LJZ124" s="208"/>
      <c r="LKA124" s="208"/>
      <c r="LKB124" s="208"/>
      <c r="LKC124" s="208"/>
      <c r="LKD124" s="208"/>
      <c r="LKE124" s="208"/>
      <c r="LKF124" s="208"/>
      <c r="LKG124" s="208"/>
      <c r="LKH124" s="208"/>
      <c r="LKI124" s="208"/>
      <c r="LKJ124" s="208"/>
      <c r="LKK124" s="208"/>
      <c r="LKL124" s="208"/>
      <c r="LKM124" s="208"/>
      <c r="LKN124" s="208"/>
      <c r="LKO124" s="208"/>
      <c r="LKP124" s="208"/>
      <c r="LKQ124" s="208"/>
      <c r="LKR124" s="208"/>
      <c r="LKS124" s="208"/>
      <c r="LKT124" s="208"/>
      <c r="LKU124" s="208"/>
      <c r="LKV124" s="208"/>
      <c r="LKW124" s="208"/>
      <c r="LKX124" s="208"/>
      <c r="LKY124" s="208"/>
      <c r="LKZ124" s="208"/>
      <c r="LLA124" s="208"/>
      <c r="LLB124" s="208"/>
      <c r="LLC124" s="208"/>
      <c r="LLD124" s="208"/>
      <c r="LLE124" s="208"/>
      <c r="LLF124" s="208"/>
      <c r="LLG124" s="208"/>
      <c r="LLH124" s="208"/>
      <c r="LLI124" s="208"/>
      <c r="LLJ124" s="208"/>
      <c r="LLK124" s="208"/>
      <c r="LLL124" s="208"/>
      <c r="LLM124" s="208"/>
      <c r="LLN124" s="208"/>
      <c r="LLO124" s="208"/>
      <c r="LLP124" s="208"/>
      <c r="LLQ124" s="208"/>
      <c r="LLR124" s="208"/>
      <c r="LLS124" s="208"/>
      <c r="LLT124" s="208"/>
      <c r="LLU124" s="208"/>
      <c r="LLV124" s="208"/>
      <c r="LLW124" s="208"/>
      <c r="LLX124" s="208"/>
      <c r="LLY124" s="208"/>
      <c r="LLZ124" s="208"/>
      <c r="LMA124" s="208"/>
      <c r="LMB124" s="208"/>
      <c r="LMC124" s="208"/>
      <c r="LMD124" s="208"/>
      <c r="LME124" s="208"/>
      <c r="LMF124" s="208"/>
      <c r="LMG124" s="208"/>
      <c r="LMH124" s="208"/>
      <c r="LMI124" s="208"/>
      <c r="LMJ124" s="208"/>
      <c r="LMK124" s="208"/>
      <c r="LML124" s="208"/>
      <c r="LMM124" s="208"/>
      <c r="LMN124" s="208"/>
      <c r="LMO124" s="208"/>
      <c r="LMP124" s="208"/>
      <c r="LMQ124" s="208"/>
      <c r="LMR124" s="208"/>
      <c r="LMS124" s="208"/>
      <c r="LMT124" s="208"/>
      <c r="LMU124" s="208"/>
      <c r="LMV124" s="208"/>
      <c r="LMW124" s="208"/>
      <c r="LMX124" s="208"/>
      <c r="LMY124" s="208"/>
      <c r="LMZ124" s="208"/>
      <c r="LNA124" s="208"/>
      <c r="LNB124" s="208"/>
      <c r="LNC124" s="208"/>
      <c r="LND124" s="208"/>
      <c r="LNE124" s="208"/>
      <c r="LNF124" s="208"/>
      <c r="LNG124" s="208"/>
      <c r="LNH124" s="208"/>
      <c r="LNI124" s="208"/>
      <c r="LNJ124" s="208"/>
      <c r="LNK124" s="208"/>
      <c r="LNL124" s="208"/>
      <c r="LNM124" s="208"/>
      <c r="LNN124" s="208"/>
      <c r="LNO124" s="208"/>
      <c r="LNP124" s="208"/>
      <c r="LNQ124" s="208"/>
      <c r="LNR124" s="208"/>
      <c r="LNS124" s="208"/>
      <c r="LNT124" s="208"/>
      <c r="LNU124" s="208"/>
      <c r="LNV124" s="208"/>
      <c r="LNW124" s="208"/>
      <c r="LNX124" s="208"/>
      <c r="LNY124" s="208"/>
      <c r="LNZ124" s="208"/>
      <c r="LOA124" s="208"/>
      <c r="LOB124" s="208"/>
      <c r="LOC124" s="208"/>
      <c r="LOD124" s="208"/>
      <c r="LOE124" s="208"/>
      <c r="LOF124" s="208"/>
      <c r="LOG124" s="208"/>
      <c r="LOH124" s="208"/>
      <c r="LOI124" s="208"/>
      <c r="LOJ124" s="208"/>
      <c r="LOK124" s="208"/>
      <c r="LOL124" s="208"/>
      <c r="LOM124" s="208"/>
      <c r="LON124" s="208"/>
      <c r="LOO124" s="208"/>
      <c r="LOP124" s="208"/>
      <c r="LOQ124" s="208"/>
      <c r="LOR124" s="208"/>
      <c r="LOS124" s="208"/>
      <c r="LOT124" s="208"/>
      <c r="LOU124" s="208"/>
      <c r="LOV124" s="208"/>
      <c r="LOW124" s="208"/>
      <c r="LOX124" s="208"/>
      <c r="LOY124" s="208"/>
      <c r="LOZ124" s="208"/>
      <c r="LPA124" s="208"/>
      <c r="LPB124" s="208"/>
      <c r="LPC124" s="208"/>
      <c r="LPD124" s="208"/>
      <c r="LPE124" s="208"/>
      <c r="LPF124" s="208"/>
      <c r="LPG124" s="208"/>
      <c r="LPH124" s="208"/>
      <c r="LPI124" s="208"/>
      <c r="LPJ124" s="208"/>
      <c r="LPK124" s="208"/>
      <c r="LPL124" s="208"/>
      <c r="LPM124" s="208"/>
      <c r="LPN124" s="208"/>
      <c r="LPO124" s="208"/>
      <c r="LPP124" s="208"/>
      <c r="LPQ124" s="208"/>
      <c r="LPR124" s="208"/>
      <c r="LPS124" s="208"/>
      <c r="LPT124" s="208"/>
      <c r="LPU124" s="208"/>
      <c r="LPV124" s="208"/>
      <c r="LPW124" s="208"/>
      <c r="LPX124" s="208"/>
      <c r="LPY124" s="208"/>
      <c r="LPZ124" s="208"/>
      <c r="LQA124" s="208"/>
      <c r="LQB124" s="208"/>
      <c r="LQC124" s="208"/>
      <c r="LQD124" s="208"/>
      <c r="LQE124" s="208"/>
      <c r="LQF124" s="208"/>
      <c r="LQG124" s="208"/>
      <c r="LQH124" s="208"/>
      <c r="LQI124" s="208"/>
      <c r="LQJ124" s="208"/>
      <c r="LQK124" s="208"/>
      <c r="LQL124" s="208"/>
      <c r="LQM124" s="208"/>
      <c r="LQN124" s="208"/>
      <c r="LQO124" s="208"/>
      <c r="LQP124" s="208"/>
      <c r="LQQ124" s="208"/>
      <c r="LQR124" s="208"/>
      <c r="LQS124" s="208"/>
      <c r="LQT124" s="208"/>
      <c r="LQU124" s="208"/>
      <c r="LQV124" s="208"/>
      <c r="LQW124" s="208"/>
      <c r="LQX124" s="208"/>
      <c r="LQY124" s="208"/>
      <c r="LQZ124" s="208"/>
      <c r="LRA124" s="208"/>
      <c r="LRB124" s="208"/>
      <c r="LRC124" s="208"/>
      <c r="LRD124" s="208"/>
      <c r="LRE124" s="208"/>
      <c r="LRF124" s="208"/>
      <c r="LRG124" s="208"/>
      <c r="LRH124" s="208"/>
      <c r="LRI124" s="208"/>
      <c r="LRJ124" s="208"/>
      <c r="LRK124" s="208"/>
      <c r="LRL124" s="208"/>
      <c r="LRM124" s="208"/>
      <c r="LRN124" s="208"/>
      <c r="LRO124" s="208"/>
      <c r="LRP124" s="208"/>
      <c r="LRQ124" s="208"/>
      <c r="LRR124" s="208"/>
      <c r="LRS124" s="208"/>
      <c r="LRT124" s="208"/>
      <c r="LRU124" s="208"/>
      <c r="LRV124" s="208"/>
      <c r="LRW124" s="208"/>
      <c r="LRX124" s="208"/>
      <c r="LRY124" s="208"/>
      <c r="LRZ124" s="208"/>
      <c r="LSA124" s="208"/>
      <c r="LSB124" s="208"/>
      <c r="LSC124" s="208"/>
      <c r="LSD124" s="208"/>
      <c r="LSE124" s="208"/>
      <c r="LSF124" s="208"/>
      <c r="LSG124" s="208"/>
      <c r="LSH124" s="208"/>
      <c r="LSI124" s="208"/>
      <c r="LSJ124" s="208"/>
      <c r="LSK124" s="208"/>
      <c r="LSL124" s="208"/>
      <c r="LSM124" s="208"/>
      <c r="LSN124" s="208"/>
      <c r="LSO124" s="208"/>
      <c r="LSP124" s="208"/>
      <c r="LSQ124" s="208"/>
      <c r="LSR124" s="208"/>
      <c r="LSS124" s="208"/>
      <c r="LST124" s="208"/>
      <c r="LSU124" s="208"/>
      <c r="LSV124" s="208"/>
      <c r="LSW124" s="208"/>
      <c r="LSX124" s="208"/>
      <c r="LSY124" s="208"/>
      <c r="LSZ124" s="208"/>
      <c r="LTA124" s="208"/>
      <c r="LTB124" s="208"/>
      <c r="LTC124" s="208"/>
      <c r="LTD124" s="208"/>
      <c r="LTE124" s="208"/>
      <c r="LTF124" s="208"/>
      <c r="LTG124" s="208"/>
      <c r="LTH124" s="208"/>
      <c r="LTI124" s="208"/>
      <c r="LTJ124" s="208"/>
      <c r="LTK124" s="208"/>
      <c r="LTL124" s="208"/>
      <c r="LTM124" s="208"/>
      <c r="LTN124" s="208"/>
      <c r="LTO124" s="208"/>
      <c r="LTP124" s="208"/>
      <c r="LTQ124" s="208"/>
      <c r="LTR124" s="208"/>
      <c r="LTS124" s="208"/>
      <c r="LTT124" s="208"/>
      <c r="LTU124" s="208"/>
      <c r="LTV124" s="208"/>
      <c r="LTW124" s="208"/>
      <c r="LTX124" s="208"/>
      <c r="LTY124" s="208"/>
      <c r="LTZ124" s="208"/>
      <c r="LUA124" s="208"/>
      <c r="LUB124" s="208"/>
      <c r="LUC124" s="208"/>
      <c r="LUD124" s="208"/>
      <c r="LUE124" s="208"/>
      <c r="LUF124" s="208"/>
      <c r="LUG124" s="208"/>
      <c r="LUH124" s="208"/>
      <c r="LUI124" s="208"/>
      <c r="LUJ124" s="208"/>
      <c r="LUK124" s="208"/>
      <c r="LUL124" s="208"/>
      <c r="LUM124" s="208"/>
      <c r="LUN124" s="208"/>
      <c r="LUO124" s="208"/>
      <c r="LUP124" s="208"/>
      <c r="LUQ124" s="208"/>
      <c r="LUR124" s="208"/>
      <c r="LUS124" s="208"/>
      <c r="LUT124" s="208"/>
      <c r="LUU124" s="208"/>
      <c r="LUV124" s="208"/>
      <c r="LUW124" s="208"/>
      <c r="LUX124" s="208"/>
      <c r="LUY124" s="208"/>
      <c r="LUZ124" s="208"/>
      <c r="LVA124" s="208"/>
      <c r="LVB124" s="208"/>
      <c r="LVC124" s="208"/>
      <c r="LVD124" s="208"/>
      <c r="LVE124" s="208"/>
      <c r="LVF124" s="208"/>
      <c r="LVG124" s="208"/>
      <c r="LVH124" s="208"/>
      <c r="LVI124" s="208"/>
      <c r="LVJ124" s="208"/>
      <c r="LVK124" s="208"/>
      <c r="LVL124" s="208"/>
      <c r="LVM124" s="208"/>
      <c r="LVN124" s="208"/>
      <c r="LVO124" s="208"/>
      <c r="LVP124" s="208"/>
      <c r="LVQ124" s="208"/>
      <c r="LVR124" s="208"/>
      <c r="LVS124" s="208"/>
      <c r="LVT124" s="208"/>
      <c r="LVU124" s="208"/>
      <c r="LVV124" s="208"/>
      <c r="LVW124" s="208"/>
      <c r="LVX124" s="208"/>
      <c r="LVY124" s="208"/>
      <c r="LVZ124" s="208"/>
      <c r="LWA124" s="208"/>
      <c r="LWB124" s="208"/>
      <c r="LWC124" s="208"/>
      <c r="LWD124" s="208"/>
      <c r="LWE124" s="208"/>
      <c r="LWF124" s="208"/>
      <c r="LWG124" s="208"/>
      <c r="LWH124" s="208"/>
      <c r="LWI124" s="208"/>
      <c r="LWJ124" s="208"/>
      <c r="LWK124" s="208"/>
      <c r="LWL124" s="208"/>
      <c r="LWM124" s="208"/>
      <c r="LWN124" s="208"/>
      <c r="LWO124" s="208"/>
      <c r="LWP124" s="208"/>
      <c r="LWQ124" s="208"/>
      <c r="LWR124" s="208"/>
      <c r="LWS124" s="208"/>
      <c r="LWT124" s="208"/>
      <c r="LWU124" s="208"/>
      <c r="LWV124" s="208"/>
      <c r="LWW124" s="208"/>
      <c r="LWX124" s="208"/>
      <c r="LWY124" s="208"/>
      <c r="LWZ124" s="208"/>
      <c r="LXA124" s="208"/>
      <c r="LXB124" s="208"/>
      <c r="LXC124" s="208"/>
      <c r="LXD124" s="208"/>
      <c r="LXE124" s="208"/>
      <c r="LXF124" s="208"/>
      <c r="LXG124" s="208"/>
      <c r="LXH124" s="208"/>
      <c r="LXI124" s="208"/>
      <c r="LXJ124" s="208"/>
      <c r="LXK124" s="208"/>
      <c r="LXL124" s="208"/>
      <c r="LXM124" s="208"/>
      <c r="LXN124" s="208"/>
      <c r="LXO124" s="208"/>
      <c r="LXP124" s="208"/>
      <c r="LXQ124" s="208"/>
      <c r="LXR124" s="208"/>
      <c r="LXS124" s="208"/>
      <c r="LXT124" s="208"/>
      <c r="LXU124" s="208"/>
      <c r="LXV124" s="208"/>
      <c r="LXW124" s="208"/>
      <c r="LXX124" s="208"/>
      <c r="LXY124" s="208"/>
      <c r="LXZ124" s="208"/>
      <c r="LYA124" s="208"/>
      <c r="LYB124" s="208"/>
      <c r="LYC124" s="208"/>
      <c r="LYD124" s="208"/>
      <c r="LYE124" s="208"/>
      <c r="LYF124" s="208"/>
      <c r="LYG124" s="208"/>
      <c r="LYH124" s="208"/>
      <c r="LYI124" s="208"/>
      <c r="LYJ124" s="208"/>
      <c r="LYK124" s="208"/>
      <c r="LYL124" s="208"/>
      <c r="LYM124" s="208"/>
      <c r="LYN124" s="208"/>
      <c r="LYO124" s="208"/>
      <c r="LYP124" s="208"/>
      <c r="LYQ124" s="208"/>
      <c r="LYR124" s="208"/>
      <c r="LYS124" s="208"/>
      <c r="LYT124" s="208"/>
      <c r="LYU124" s="208"/>
      <c r="LYV124" s="208"/>
      <c r="LYW124" s="208"/>
      <c r="LYX124" s="208"/>
      <c r="LYY124" s="208"/>
      <c r="LYZ124" s="208"/>
      <c r="LZA124" s="208"/>
      <c r="LZB124" s="208"/>
      <c r="LZC124" s="208"/>
      <c r="LZD124" s="208"/>
      <c r="LZE124" s="208"/>
      <c r="LZF124" s="208"/>
      <c r="LZG124" s="208"/>
      <c r="LZH124" s="208"/>
      <c r="LZI124" s="208"/>
      <c r="LZJ124" s="208"/>
      <c r="LZK124" s="208"/>
      <c r="LZL124" s="208"/>
      <c r="LZM124" s="208"/>
      <c r="LZN124" s="208"/>
      <c r="LZO124" s="208"/>
      <c r="LZP124" s="208"/>
      <c r="LZQ124" s="208"/>
      <c r="LZR124" s="208"/>
      <c r="LZS124" s="208"/>
      <c r="LZT124" s="208"/>
      <c r="LZU124" s="208"/>
      <c r="LZV124" s="208"/>
      <c r="LZW124" s="208"/>
      <c r="LZX124" s="208"/>
      <c r="LZY124" s="208"/>
      <c r="LZZ124" s="208"/>
      <c r="MAA124" s="208"/>
      <c r="MAB124" s="208"/>
      <c r="MAC124" s="208"/>
      <c r="MAD124" s="208"/>
      <c r="MAE124" s="208"/>
      <c r="MAF124" s="208"/>
      <c r="MAG124" s="208"/>
      <c r="MAH124" s="208"/>
      <c r="MAI124" s="208"/>
      <c r="MAJ124" s="208"/>
      <c r="MAK124" s="208"/>
      <c r="MAL124" s="208"/>
      <c r="MAM124" s="208"/>
      <c r="MAN124" s="208"/>
      <c r="MAO124" s="208"/>
      <c r="MAP124" s="208"/>
      <c r="MAQ124" s="208"/>
      <c r="MAR124" s="208"/>
      <c r="MAS124" s="208"/>
      <c r="MAT124" s="208"/>
      <c r="MAU124" s="208"/>
      <c r="MAV124" s="208"/>
      <c r="MAW124" s="208"/>
      <c r="MAX124" s="208"/>
      <c r="MAY124" s="208"/>
      <c r="MAZ124" s="208"/>
      <c r="MBA124" s="208"/>
      <c r="MBB124" s="208"/>
      <c r="MBC124" s="208"/>
      <c r="MBD124" s="208"/>
      <c r="MBE124" s="208"/>
      <c r="MBF124" s="208"/>
      <c r="MBG124" s="208"/>
      <c r="MBH124" s="208"/>
      <c r="MBI124" s="208"/>
      <c r="MBJ124" s="208"/>
      <c r="MBK124" s="208"/>
      <c r="MBL124" s="208"/>
      <c r="MBM124" s="208"/>
      <c r="MBN124" s="208"/>
      <c r="MBO124" s="208"/>
      <c r="MBP124" s="208"/>
      <c r="MBQ124" s="208"/>
      <c r="MBR124" s="208"/>
      <c r="MBS124" s="208"/>
      <c r="MBT124" s="208"/>
      <c r="MBU124" s="208"/>
      <c r="MBV124" s="208"/>
      <c r="MBW124" s="208"/>
      <c r="MBX124" s="208"/>
      <c r="MBY124" s="208"/>
      <c r="MBZ124" s="208"/>
      <c r="MCA124" s="208"/>
      <c r="MCB124" s="208"/>
      <c r="MCC124" s="208"/>
      <c r="MCD124" s="208"/>
      <c r="MCE124" s="208"/>
      <c r="MCF124" s="208"/>
      <c r="MCG124" s="208"/>
      <c r="MCH124" s="208"/>
      <c r="MCI124" s="208"/>
      <c r="MCJ124" s="208"/>
      <c r="MCK124" s="208"/>
      <c r="MCL124" s="208"/>
      <c r="MCM124" s="208"/>
      <c r="MCN124" s="208"/>
      <c r="MCO124" s="208"/>
      <c r="MCP124" s="208"/>
      <c r="MCQ124" s="208"/>
      <c r="MCR124" s="208"/>
      <c r="MCS124" s="208"/>
      <c r="MCT124" s="208"/>
      <c r="MCU124" s="208"/>
      <c r="MCV124" s="208"/>
      <c r="MCW124" s="208"/>
      <c r="MCX124" s="208"/>
      <c r="MCY124" s="208"/>
      <c r="MCZ124" s="208"/>
      <c r="MDA124" s="208"/>
      <c r="MDB124" s="208"/>
      <c r="MDC124" s="208"/>
      <c r="MDD124" s="208"/>
      <c r="MDE124" s="208"/>
      <c r="MDF124" s="208"/>
      <c r="MDG124" s="208"/>
      <c r="MDH124" s="208"/>
      <c r="MDI124" s="208"/>
      <c r="MDJ124" s="208"/>
      <c r="MDK124" s="208"/>
      <c r="MDL124" s="208"/>
      <c r="MDM124" s="208"/>
      <c r="MDN124" s="208"/>
      <c r="MDO124" s="208"/>
      <c r="MDP124" s="208"/>
      <c r="MDQ124" s="208"/>
      <c r="MDR124" s="208"/>
      <c r="MDS124" s="208"/>
      <c r="MDT124" s="208"/>
      <c r="MDU124" s="208"/>
      <c r="MDV124" s="208"/>
      <c r="MDW124" s="208"/>
      <c r="MDX124" s="208"/>
      <c r="MDY124" s="208"/>
      <c r="MDZ124" s="208"/>
      <c r="MEA124" s="208"/>
      <c r="MEB124" s="208"/>
      <c r="MEC124" s="208"/>
      <c r="MED124" s="208"/>
      <c r="MEE124" s="208"/>
      <c r="MEF124" s="208"/>
      <c r="MEG124" s="208"/>
      <c r="MEH124" s="208"/>
      <c r="MEI124" s="208"/>
      <c r="MEJ124" s="208"/>
      <c r="MEK124" s="208"/>
      <c r="MEL124" s="208"/>
      <c r="MEM124" s="208"/>
      <c r="MEN124" s="208"/>
      <c r="MEO124" s="208"/>
      <c r="MEP124" s="208"/>
      <c r="MEQ124" s="208"/>
      <c r="MER124" s="208"/>
      <c r="MES124" s="208"/>
      <c r="MET124" s="208"/>
      <c r="MEU124" s="208"/>
      <c r="MEV124" s="208"/>
      <c r="MEW124" s="208"/>
      <c r="MEX124" s="208"/>
      <c r="MEY124" s="208"/>
      <c r="MEZ124" s="208"/>
      <c r="MFA124" s="208"/>
      <c r="MFB124" s="208"/>
      <c r="MFC124" s="208"/>
      <c r="MFD124" s="208"/>
      <c r="MFE124" s="208"/>
      <c r="MFF124" s="208"/>
      <c r="MFG124" s="208"/>
      <c r="MFH124" s="208"/>
      <c r="MFI124" s="208"/>
      <c r="MFJ124" s="208"/>
      <c r="MFK124" s="208"/>
      <c r="MFL124" s="208"/>
      <c r="MFM124" s="208"/>
      <c r="MFN124" s="208"/>
      <c r="MFO124" s="208"/>
      <c r="MFP124" s="208"/>
      <c r="MFQ124" s="208"/>
      <c r="MFR124" s="208"/>
      <c r="MFS124" s="208"/>
      <c r="MFT124" s="208"/>
      <c r="MFU124" s="208"/>
      <c r="MFV124" s="208"/>
      <c r="MFW124" s="208"/>
      <c r="MFX124" s="208"/>
      <c r="MFY124" s="208"/>
      <c r="MFZ124" s="208"/>
      <c r="MGA124" s="208"/>
      <c r="MGB124" s="208"/>
      <c r="MGC124" s="208"/>
      <c r="MGD124" s="208"/>
      <c r="MGE124" s="208"/>
      <c r="MGF124" s="208"/>
      <c r="MGG124" s="208"/>
      <c r="MGH124" s="208"/>
      <c r="MGI124" s="208"/>
      <c r="MGJ124" s="208"/>
      <c r="MGK124" s="208"/>
      <c r="MGL124" s="208"/>
      <c r="MGM124" s="208"/>
      <c r="MGN124" s="208"/>
      <c r="MGO124" s="208"/>
      <c r="MGP124" s="208"/>
      <c r="MGQ124" s="208"/>
      <c r="MGR124" s="208"/>
      <c r="MGS124" s="208"/>
      <c r="MGT124" s="208"/>
      <c r="MGU124" s="208"/>
      <c r="MGV124" s="208"/>
      <c r="MGW124" s="208"/>
      <c r="MGX124" s="208"/>
      <c r="MGY124" s="208"/>
      <c r="MGZ124" s="208"/>
      <c r="MHA124" s="208"/>
      <c r="MHB124" s="208"/>
      <c r="MHC124" s="208"/>
      <c r="MHD124" s="208"/>
      <c r="MHE124" s="208"/>
      <c r="MHF124" s="208"/>
      <c r="MHG124" s="208"/>
      <c r="MHH124" s="208"/>
      <c r="MHI124" s="208"/>
      <c r="MHJ124" s="208"/>
      <c r="MHK124" s="208"/>
      <c r="MHL124" s="208"/>
      <c r="MHM124" s="208"/>
      <c r="MHN124" s="208"/>
      <c r="MHO124" s="208"/>
      <c r="MHP124" s="208"/>
      <c r="MHQ124" s="208"/>
      <c r="MHR124" s="208"/>
      <c r="MHS124" s="208"/>
      <c r="MHT124" s="208"/>
      <c r="MHU124" s="208"/>
      <c r="MHV124" s="208"/>
      <c r="MHW124" s="208"/>
      <c r="MHX124" s="208"/>
      <c r="MHY124" s="208"/>
      <c r="MHZ124" s="208"/>
      <c r="MIA124" s="208"/>
      <c r="MIB124" s="208"/>
      <c r="MIC124" s="208"/>
      <c r="MID124" s="208"/>
      <c r="MIE124" s="208"/>
      <c r="MIF124" s="208"/>
      <c r="MIG124" s="208"/>
      <c r="MIH124" s="208"/>
      <c r="MII124" s="208"/>
      <c r="MIJ124" s="208"/>
      <c r="MIK124" s="208"/>
      <c r="MIL124" s="208"/>
      <c r="MIM124" s="208"/>
      <c r="MIN124" s="208"/>
      <c r="MIO124" s="208"/>
      <c r="MIP124" s="208"/>
      <c r="MIQ124" s="208"/>
      <c r="MIR124" s="208"/>
      <c r="MIS124" s="208"/>
      <c r="MIT124" s="208"/>
      <c r="MIU124" s="208"/>
      <c r="MIV124" s="208"/>
      <c r="MIW124" s="208"/>
      <c r="MIX124" s="208"/>
      <c r="MIY124" s="208"/>
      <c r="MIZ124" s="208"/>
      <c r="MJA124" s="208"/>
      <c r="MJB124" s="208"/>
      <c r="MJC124" s="208"/>
      <c r="MJD124" s="208"/>
      <c r="MJE124" s="208"/>
      <c r="MJF124" s="208"/>
      <c r="MJG124" s="208"/>
      <c r="MJH124" s="208"/>
      <c r="MJI124" s="208"/>
      <c r="MJJ124" s="208"/>
      <c r="MJK124" s="208"/>
      <c r="MJL124" s="208"/>
      <c r="MJM124" s="208"/>
      <c r="MJN124" s="208"/>
      <c r="MJO124" s="208"/>
      <c r="MJP124" s="208"/>
      <c r="MJQ124" s="208"/>
      <c r="MJR124" s="208"/>
      <c r="MJS124" s="208"/>
      <c r="MJT124" s="208"/>
      <c r="MJU124" s="208"/>
      <c r="MJV124" s="208"/>
      <c r="MJW124" s="208"/>
      <c r="MJX124" s="208"/>
      <c r="MJY124" s="208"/>
      <c r="MJZ124" s="208"/>
      <c r="MKA124" s="208"/>
      <c r="MKB124" s="208"/>
      <c r="MKC124" s="208"/>
      <c r="MKD124" s="208"/>
      <c r="MKE124" s="208"/>
      <c r="MKF124" s="208"/>
      <c r="MKG124" s="208"/>
      <c r="MKH124" s="208"/>
      <c r="MKI124" s="208"/>
      <c r="MKJ124" s="208"/>
      <c r="MKK124" s="208"/>
      <c r="MKL124" s="208"/>
      <c r="MKM124" s="208"/>
      <c r="MKN124" s="208"/>
      <c r="MKO124" s="208"/>
      <c r="MKP124" s="208"/>
      <c r="MKQ124" s="208"/>
      <c r="MKR124" s="208"/>
      <c r="MKS124" s="208"/>
      <c r="MKT124" s="208"/>
      <c r="MKU124" s="208"/>
      <c r="MKV124" s="208"/>
      <c r="MKW124" s="208"/>
      <c r="MKX124" s="208"/>
      <c r="MKY124" s="208"/>
      <c r="MKZ124" s="208"/>
      <c r="MLA124" s="208"/>
      <c r="MLB124" s="208"/>
      <c r="MLC124" s="208"/>
      <c r="MLD124" s="208"/>
      <c r="MLE124" s="208"/>
      <c r="MLF124" s="208"/>
      <c r="MLG124" s="208"/>
      <c r="MLH124" s="208"/>
      <c r="MLI124" s="208"/>
      <c r="MLJ124" s="208"/>
      <c r="MLK124" s="208"/>
      <c r="MLL124" s="208"/>
      <c r="MLM124" s="208"/>
      <c r="MLN124" s="208"/>
      <c r="MLO124" s="208"/>
      <c r="MLP124" s="208"/>
      <c r="MLQ124" s="208"/>
      <c r="MLR124" s="208"/>
      <c r="MLS124" s="208"/>
      <c r="MLT124" s="208"/>
      <c r="MLU124" s="208"/>
      <c r="MLV124" s="208"/>
      <c r="MLW124" s="208"/>
      <c r="MLX124" s="208"/>
      <c r="MLY124" s="208"/>
      <c r="MLZ124" s="208"/>
      <c r="MMA124" s="208"/>
      <c r="MMB124" s="208"/>
      <c r="MMC124" s="208"/>
      <c r="MMD124" s="208"/>
      <c r="MME124" s="208"/>
      <c r="MMF124" s="208"/>
      <c r="MMG124" s="208"/>
      <c r="MMH124" s="208"/>
      <c r="MMI124" s="208"/>
      <c r="MMJ124" s="208"/>
      <c r="MMK124" s="208"/>
      <c r="MML124" s="208"/>
      <c r="MMM124" s="208"/>
      <c r="MMN124" s="208"/>
      <c r="MMO124" s="208"/>
      <c r="MMP124" s="208"/>
      <c r="MMQ124" s="208"/>
      <c r="MMR124" s="208"/>
      <c r="MMS124" s="208"/>
      <c r="MMT124" s="208"/>
      <c r="MMU124" s="208"/>
      <c r="MMV124" s="208"/>
      <c r="MMW124" s="208"/>
      <c r="MMX124" s="208"/>
      <c r="MMY124" s="208"/>
      <c r="MMZ124" s="208"/>
      <c r="MNA124" s="208"/>
      <c r="MNB124" s="208"/>
      <c r="MNC124" s="208"/>
      <c r="MND124" s="208"/>
      <c r="MNE124" s="208"/>
      <c r="MNF124" s="208"/>
      <c r="MNG124" s="208"/>
      <c r="MNH124" s="208"/>
      <c r="MNI124" s="208"/>
      <c r="MNJ124" s="208"/>
      <c r="MNK124" s="208"/>
      <c r="MNL124" s="208"/>
      <c r="MNM124" s="208"/>
      <c r="MNN124" s="208"/>
      <c r="MNO124" s="208"/>
      <c r="MNP124" s="208"/>
      <c r="MNQ124" s="208"/>
      <c r="MNR124" s="208"/>
      <c r="MNS124" s="208"/>
      <c r="MNT124" s="208"/>
      <c r="MNU124" s="208"/>
      <c r="MNV124" s="208"/>
      <c r="MNW124" s="208"/>
      <c r="MNX124" s="208"/>
      <c r="MNY124" s="208"/>
      <c r="MNZ124" s="208"/>
      <c r="MOA124" s="208"/>
      <c r="MOB124" s="208"/>
      <c r="MOC124" s="208"/>
      <c r="MOD124" s="208"/>
      <c r="MOE124" s="208"/>
      <c r="MOF124" s="208"/>
      <c r="MOG124" s="208"/>
      <c r="MOH124" s="208"/>
      <c r="MOI124" s="208"/>
      <c r="MOJ124" s="208"/>
      <c r="MOK124" s="208"/>
      <c r="MOL124" s="208"/>
      <c r="MOM124" s="208"/>
      <c r="MON124" s="208"/>
      <c r="MOO124" s="208"/>
      <c r="MOP124" s="208"/>
      <c r="MOQ124" s="208"/>
      <c r="MOR124" s="208"/>
      <c r="MOS124" s="208"/>
      <c r="MOT124" s="208"/>
      <c r="MOU124" s="208"/>
      <c r="MOV124" s="208"/>
      <c r="MOW124" s="208"/>
      <c r="MOX124" s="208"/>
      <c r="MOY124" s="208"/>
      <c r="MOZ124" s="208"/>
      <c r="MPA124" s="208"/>
      <c r="MPB124" s="208"/>
      <c r="MPC124" s="208"/>
      <c r="MPD124" s="208"/>
      <c r="MPE124" s="208"/>
      <c r="MPF124" s="208"/>
      <c r="MPG124" s="208"/>
      <c r="MPH124" s="208"/>
      <c r="MPI124" s="208"/>
      <c r="MPJ124" s="208"/>
      <c r="MPK124" s="208"/>
      <c r="MPL124" s="208"/>
      <c r="MPM124" s="208"/>
      <c r="MPN124" s="208"/>
      <c r="MPO124" s="208"/>
      <c r="MPP124" s="208"/>
      <c r="MPQ124" s="208"/>
      <c r="MPR124" s="208"/>
      <c r="MPS124" s="208"/>
      <c r="MPT124" s="208"/>
      <c r="MPU124" s="208"/>
      <c r="MPV124" s="208"/>
      <c r="MPW124" s="208"/>
      <c r="MPX124" s="208"/>
      <c r="MPY124" s="208"/>
      <c r="MPZ124" s="208"/>
      <c r="MQA124" s="208"/>
      <c r="MQB124" s="208"/>
      <c r="MQC124" s="208"/>
      <c r="MQD124" s="208"/>
      <c r="MQE124" s="208"/>
      <c r="MQF124" s="208"/>
      <c r="MQG124" s="208"/>
      <c r="MQH124" s="208"/>
      <c r="MQI124" s="208"/>
      <c r="MQJ124" s="208"/>
      <c r="MQK124" s="208"/>
      <c r="MQL124" s="208"/>
      <c r="MQM124" s="208"/>
      <c r="MQN124" s="208"/>
      <c r="MQO124" s="208"/>
      <c r="MQP124" s="208"/>
      <c r="MQQ124" s="208"/>
      <c r="MQR124" s="208"/>
      <c r="MQS124" s="208"/>
      <c r="MQT124" s="208"/>
      <c r="MQU124" s="208"/>
      <c r="MQV124" s="208"/>
      <c r="MQW124" s="208"/>
      <c r="MQX124" s="208"/>
      <c r="MQY124" s="208"/>
      <c r="MQZ124" s="208"/>
      <c r="MRA124" s="208"/>
      <c r="MRB124" s="208"/>
      <c r="MRC124" s="208"/>
      <c r="MRD124" s="208"/>
      <c r="MRE124" s="208"/>
      <c r="MRF124" s="208"/>
      <c r="MRG124" s="208"/>
      <c r="MRH124" s="208"/>
      <c r="MRI124" s="208"/>
      <c r="MRJ124" s="208"/>
      <c r="MRK124" s="208"/>
      <c r="MRL124" s="208"/>
      <c r="MRM124" s="208"/>
      <c r="MRN124" s="208"/>
      <c r="MRO124" s="208"/>
      <c r="MRP124" s="208"/>
      <c r="MRQ124" s="208"/>
      <c r="MRR124" s="208"/>
      <c r="MRS124" s="208"/>
      <c r="MRT124" s="208"/>
      <c r="MRU124" s="208"/>
      <c r="MRV124" s="208"/>
      <c r="MRW124" s="208"/>
      <c r="MRX124" s="208"/>
      <c r="MRY124" s="208"/>
      <c r="MRZ124" s="208"/>
      <c r="MSA124" s="208"/>
      <c r="MSB124" s="208"/>
      <c r="MSC124" s="208"/>
      <c r="MSD124" s="208"/>
      <c r="MSE124" s="208"/>
      <c r="MSF124" s="208"/>
      <c r="MSG124" s="208"/>
      <c r="MSH124" s="208"/>
      <c r="MSI124" s="208"/>
      <c r="MSJ124" s="208"/>
      <c r="MSK124" s="208"/>
      <c r="MSL124" s="208"/>
      <c r="MSM124" s="208"/>
      <c r="MSN124" s="208"/>
      <c r="MSO124" s="208"/>
      <c r="MSP124" s="208"/>
      <c r="MSQ124" s="208"/>
      <c r="MSR124" s="208"/>
      <c r="MSS124" s="208"/>
      <c r="MST124" s="208"/>
      <c r="MSU124" s="208"/>
      <c r="MSV124" s="208"/>
      <c r="MSW124" s="208"/>
      <c r="MSX124" s="208"/>
      <c r="MSY124" s="208"/>
      <c r="MSZ124" s="208"/>
      <c r="MTA124" s="208"/>
      <c r="MTB124" s="208"/>
      <c r="MTC124" s="208"/>
      <c r="MTD124" s="208"/>
      <c r="MTE124" s="208"/>
      <c r="MTF124" s="208"/>
      <c r="MTG124" s="208"/>
      <c r="MTH124" s="208"/>
      <c r="MTI124" s="208"/>
      <c r="MTJ124" s="208"/>
      <c r="MTK124" s="208"/>
      <c r="MTL124" s="208"/>
      <c r="MTM124" s="208"/>
      <c r="MTN124" s="208"/>
      <c r="MTO124" s="208"/>
      <c r="MTP124" s="208"/>
      <c r="MTQ124" s="208"/>
      <c r="MTR124" s="208"/>
      <c r="MTS124" s="208"/>
      <c r="MTT124" s="208"/>
      <c r="MTU124" s="208"/>
      <c r="MTV124" s="208"/>
      <c r="MTW124" s="208"/>
      <c r="MTX124" s="208"/>
      <c r="MTY124" s="208"/>
      <c r="MTZ124" s="208"/>
      <c r="MUA124" s="208"/>
      <c r="MUB124" s="208"/>
      <c r="MUC124" s="208"/>
      <c r="MUD124" s="208"/>
      <c r="MUE124" s="208"/>
      <c r="MUF124" s="208"/>
      <c r="MUG124" s="208"/>
      <c r="MUH124" s="208"/>
      <c r="MUI124" s="208"/>
      <c r="MUJ124" s="208"/>
      <c r="MUK124" s="208"/>
      <c r="MUL124" s="208"/>
      <c r="MUM124" s="208"/>
      <c r="MUN124" s="208"/>
      <c r="MUO124" s="208"/>
      <c r="MUP124" s="208"/>
      <c r="MUQ124" s="208"/>
      <c r="MUR124" s="208"/>
      <c r="MUS124" s="208"/>
      <c r="MUT124" s="208"/>
      <c r="MUU124" s="208"/>
      <c r="MUV124" s="208"/>
      <c r="MUW124" s="208"/>
      <c r="MUX124" s="208"/>
      <c r="MUY124" s="208"/>
      <c r="MUZ124" s="208"/>
      <c r="MVA124" s="208"/>
      <c r="MVB124" s="208"/>
      <c r="MVC124" s="208"/>
      <c r="MVD124" s="208"/>
      <c r="MVE124" s="208"/>
      <c r="MVF124" s="208"/>
      <c r="MVG124" s="208"/>
      <c r="MVH124" s="208"/>
      <c r="MVI124" s="208"/>
      <c r="MVJ124" s="208"/>
      <c r="MVK124" s="208"/>
      <c r="MVL124" s="208"/>
      <c r="MVM124" s="208"/>
      <c r="MVN124" s="208"/>
      <c r="MVO124" s="208"/>
      <c r="MVP124" s="208"/>
      <c r="MVQ124" s="208"/>
      <c r="MVR124" s="208"/>
      <c r="MVS124" s="208"/>
      <c r="MVT124" s="208"/>
      <c r="MVU124" s="208"/>
      <c r="MVV124" s="208"/>
      <c r="MVW124" s="208"/>
      <c r="MVX124" s="208"/>
      <c r="MVY124" s="208"/>
      <c r="MVZ124" s="208"/>
      <c r="MWA124" s="208"/>
      <c r="MWB124" s="208"/>
      <c r="MWC124" s="208"/>
      <c r="MWD124" s="208"/>
      <c r="MWE124" s="208"/>
      <c r="MWF124" s="208"/>
      <c r="MWG124" s="208"/>
      <c r="MWH124" s="208"/>
      <c r="MWI124" s="208"/>
      <c r="MWJ124" s="208"/>
      <c r="MWK124" s="208"/>
      <c r="MWL124" s="208"/>
      <c r="MWM124" s="208"/>
      <c r="MWN124" s="208"/>
      <c r="MWO124" s="208"/>
      <c r="MWP124" s="208"/>
      <c r="MWQ124" s="208"/>
      <c r="MWR124" s="208"/>
      <c r="MWS124" s="208"/>
      <c r="MWT124" s="208"/>
      <c r="MWU124" s="208"/>
      <c r="MWV124" s="208"/>
      <c r="MWW124" s="208"/>
      <c r="MWX124" s="208"/>
      <c r="MWY124" s="208"/>
      <c r="MWZ124" s="208"/>
      <c r="MXA124" s="208"/>
      <c r="MXB124" s="208"/>
      <c r="MXC124" s="208"/>
      <c r="MXD124" s="208"/>
      <c r="MXE124" s="208"/>
      <c r="MXF124" s="208"/>
      <c r="MXG124" s="208"/>
      <c r="MXH124" s="208"/>
      <c r="MXI124" s="208"/>
      <c r="MXJ124" s="208"/>
      <c r="MXK124" s="208"/>
      <c r="MXL124" s="208"/>
      <c r="MXM124" s="208"/>
      <c r="MXN124" s="208"/>
      <c r="MXO124" s="208"/>
      <c r="MXP124" s="208"/>
      <c r="MXQ124" s="208"/>
      <c r="MXR124" s="208"/>
      <c r="MXS124" s="208"/>
      <c r="MXT124" s="208"/>
      <c r="MXU124" s="208"/>
      <c r="MXV124" s="208"/>
      <c r="MXW124" s="208"/>
      <c r="MXX124" s="208"/>
      <c r="MXY124" s="208"/>
      <c r="MXZ124" s="208"/>
      <c r="MYA124" s="208"/>
      <c r="MYB124" s="208"/>
      <c r="MYC124" s="208"/>
      <c r="MYD124" s="208"/>
      <c r="MYE124" s="208"/>
      <c r="MYF124" s="208"/>
      <c r="MYG124" s="208"/>
      <c r="MYH124" s="208"/>
      <c r="MYI124" s="208"/>
      <c r="MYJ124" s="208"/>
      <c r="MYK124" s="208"/>
      <c r="MYL124" s="208"/>
      <c r="MYM124" s="208"/>
      <c r="MYN124" s="208"/>
      <c r="MYO124" s="208"/>
      <c r="MYP124" s="208"/>
      <c r="MYQ124" s="208"/>
      <c r="MYR124" s="208"/>
      <c r="MYS124" s="208"/>
      <c r="MYT124" s="208"/>
      <c r="MYU124" s="208"/>
      <c r="MYV124" s="208"/>
      <c r="MYW124" s="208"/>
      <c r="MYX124" s="208"/>
      <c r="MYY124" s="208"/>
      <c r="MYZ124" s="208"/>
      <c r="MZA124" s="208"/>
      <c r="MZB124" s="208"/>
      <c r="MZC124" s="208"/>
      <c r="MZD124" s="208"/>
      <c r="MZE124" s="208"/>
      <c r="MZF124" s="208"/>
      <c r="MZG124" s="208"/>
      <c r="MZH124" s="208"/>
      <c r="MZI124" s="208"/>
      <c r="MZJ124" s="208"/>
      <c r="MZK124" s="208"/>
      <c r="MZL124" s="208"/>
      <c r="MZM124" s="208"/>
      <c r="MZN124" s="208"/>
      <c r="MZO124" s="208"/>
      <c r="MZP124" s="208"/>
      <c r="MZQ124" s="208"/>
      <c r="MZR124" s="208"/>
      <c r="MZS124" s="208"/>
      <c r="MZT124" s="208"/>
      <c r="MZU124" s="208"/>
      <c r="MZV124" s="208"/>
      <c r="MZW124" s="208"/>
      <c r="MZX124" s="208"/>
      <c r="MZY124" s="208"/>
      <c r="MZZ124" s="208"/>
      <c r="NAA124" s="208"/>
      <c r="NAB124" s="208"/>
      <c r="NAC124" s="208"/>
      <c r="NAD124" s="208"/>
      <c r="NAE124" s="208"/>
      <c r="NAF124" s="208"/>
      <c r="NAG124" s="208"/>
      <c r="NAH124" s="208"/>
      <c r="NAI124" s="208"/>
      <c r="NAJ124" s="208"/>
      <c r="NAK124" s="208"/>
      <c r="NAL124" s="208"/>
      <c r="NAM124" s="208"/>
      <c r="NAN124" s="208"/>
      <c r="NAO124" s="208"/>
      <c r="NAP124" s="208"/>
      <c r="NAQ124" s="208"/>
      <c r="NAR124" s="208"/>
      <c r="NAS124" s="208"/>
      <c r="NAT124" s="208"/>
      <c r="NAU124" s="208"/>
      <c r="NAV124" s="208"/>
      <c r="NAW124" s="208"/>
      <c r="NAX124" s="208"/>
      <c r="NAY124" s="208"/>
      <c r="NAZ124" s="208"/>
      <c r="NBA124" s="208"/>
      <c r="NBB124" s="208"/>
      <c r="NBC124" s="208"/>
      <c r="NBD124" s="208"/>
      <c r="NBE124" s="208"/>
      <c r="NBF124" s="208"/>
      <c r="NBG124" s="208"/>
      <c r="NBH124" s="208"/>
      <c r="NBI124" s="208"/>
      <c r="NBJ124" s="208"/>
      <c r="NBK124" s="208"/>
      <c r="NBL124" s="208"/>
      <c r="NBM124" s="208"/>
      <c r="NBN124" s="208"/>
      <c r="NBO124" s="208"/>
      <c r="NBP124" s="208"/>
      <c r="NBQ124" s="208"/>
      <c r="NBR124" s="208"/>
      <c r="NBS124" s="208"/>
      <c r="NBT124" s="208"/>
      <c r="NBU124" s="208"/>
      <c r="NBV124" s="208"/>
      <c r="NBW124" s="208"/>
      <c r="NBX124" s="208"/>
      <c r="NBY124" s="208"/>
      <c r="NBZ124" s="208"/>
      <c r="NCA124" s="208"/>
      <c r="NCB124" s="208"/>
      <c r="NCC124" s="208"/>
      <c r="NCD124" s="208"/>
      <c r="NCE124" s="208"/>
      <c r="NCF124" s="208"/>
      <c r="NCG124" s="208"/>
      <c r="NCH124" s="208"/>
      <c r="NCI124" s="208"/>
      <c r="NCJ124" s="208"/>
      <c r="NCK124" s="208"/>
      <c r="NCL124" s="208"/>
      <c r="NCM124" s="208"/>
      <c r="NCN124" s="208"/>
      <c r="NCO124" s="208"/>
      <c r="NCP124" s="208"/>
      <c r="NCQ124" s="208"/>
      <c r="NCR124" s="208"/>
      <c r="NCS124" s="208"/>
      <c r="NCT124" s="208"/>
      <c r="NCU124" s="208"/>
      <c r="NCV124" s="208"/>
      <c r="NCW124" s="208"/>
      <c r="NCX124" s="208"/>
      <c r="NCY124" s="208"/>
      <c r="NCZ124" s="208"/>
      <c r="NDA124" s="208"/>
      <c r="NDB124" s="208"/>
      <c r="NDC124" s="208"/>
      <c r="NDD124" s="208"/>
      <c r="NDE124" s="208"/>
      <c r="NDF124" s="208"/>
      <c r="NDG124" s="208"/>
      <c r="NDH124" s="208"/>
      <c r="NDI124" s="208"/>
      <c r="NDJ124" s="208"/>
      <c r="NDK124" s="208"/>
      <c r="NDL124" s="208"/>
      <c r="NDM124" s="208"/>
      <c r="NDN124" s="208"/>
      <c r="NDO124" s="208"/>
      <c r="NDP124" s="208"/>
      <c r="NDQ124" s="208"/>
      <c r="NDR124" s="208"/>
      <c r="NDS124" s="208"/>
      <c r="NDT124" s="208"/>
      <c r="NDU124" s="208"/>
      <c r="NDV124" s="208"/>
      <c r="NDW124" s="208"/>
      <c r="NDX124" s="208"/>
      <c r="NDY124" s="208"/>
      <c r="NDZ124" s="208"/>
      <c r="NEA124" s="208"/>
      <c r="NEB124" s="208"/>
      <c r="NEC124" s="208"/>
      <c r="NED124" s="208"/>
      <c r="NEE124" s="208"/>
      <c r="NEF124" s="208"/>
      <c r="NEG124" s="208"/>
      <c r="NEH124" s="208"/>
      <c r="NEI124" s="208"/>
      <c r="NEJ124" s="208"/>
      <c r="NEK124" s="208"/>
      <c r="NEL124" s="208"/>
      <c r="NEM124" s="208"/>
      <c r="NEN124" s="208"/>
      <c r="NEO124" s="208"/>
      <c r="NEP124" s="208"/>
      <c r="NEQ124" s="208"/>
      <c r="NER124" s="208"/>
      <c r="NES124" s="208"/>
      <c r="NET124" s="208"/>
      <c r="NEU124" s="208"/>
      <c r="NEV124" s="208"/>
      <c r="NEW124" s="208"/>
      <c r="NEX124" s="208"/>
      <c r="NEY124" s="208"/>
      <c r="NEZ124" s="208"/>
      <c r="NFA124" s="208"/>
      <c r="NFB124" s="208"/>
      <c r="NFC124" s="208"/>
      <c r="NFD124" s="208"/>
      <c r="NFE124" s="208"/>
      <c r="NFF124" s="208"/>
      <c r="NFG124" s="208"/>
      <c r="NFH124" s="208"/>
      <c r="NFI124" s="208"/>
      <c r="NFJ124" s="208"/>
      <c r="NFK124" s="208"/>
      <c r="NFL124" s="208"/>
      <c r="NFM124" s="208"/>
      <c r="NFN124" s="208"/>
      <c r="NFO124" s="208"/>
      <c r="NFP124" s="208"/>
      <c r="NFQ124" s="208"/>
      <c r="NFR124" s="208"/>
      <c r="NFS124" s="208"/>
      <c r="NFT124" s="208"/>
      <c r="NFU124" s="208"/>
      <c r="NFV124" s="208"/>
      <c r="NFW124" s="208"/>
      <c r="NFX124" s="208"/>
      <c r="NFY124" s="208"/>
      <c r="NFZ124" s="208"/>
      <c r="NGA124" s="208"/>
      <c r="NGB124" s="208"/>
      <c r="NGC124" s="208"/>
      <c r="NGD124" s="208"/>
      <c r="NGE124" s="208"/>
      <c r="NGF124" s="208"/>
      <c r="NGG124" s="208"/>
      <c r="NGH124" s="208"/>
      <c r="NGI124" s="208"/>
      <c r="NGJ124" s="208"/>
      <c r="NGK124" s="208"/>
      <c r="NGL124" s="208"/>
      <c r="NGM124" s="208"/>
      <c r="NGN124" s="208"/>
      <c r="NGO124" s="208"/>
      <c r="NGP124" s="208"/>
      <c r="NGQ124" s="208"/>
      <c r="NGR124" s="208"/>
      <c r="NGS124" s="208"/>
      <c r="NGT124" s="208"/>
      <c r="NGU124" s="208"/>
      <c r="NGV124" s="208"/>
      <c r="NGW124" s="208"/>
      <c r="NGX124" s="208"/>
      <c r="NGY124" s="208"/>
      <c r="NGZ124" s="208"/>
      <c r="NHA124" s="208"/>
      <c r="NHB124" s="208"/>
      <c r="NHC124" s="208"/>
      <c r="NHD124" s="208"/>
      <c r="NHE124" s="208"/>
      <c r="NHF124" s="208"/>
      <c r="NHG124" s="208"/>
      <c r="NHH124" s="208"/>
      <c r="NHI124" s="208"/>
      <c r="NHJ124" s="208"/>
      <c r="NHK124" s="208"/>
      <c r="NHL124" s="208"/>
      <c r="NHM124" s="208"/>
      <c r="NHN124" s="208"/>
      <c r="NHO124" s="208"/>
      <c r="NHP124" s="208"/>
      <c r="NHQ124" s="208"/>
      <c r="NHR124" s="208"/>
      <c r="NHS124" s="208"/>
      <c r="NHT124" s="208"/>
      <c r="NHU124" s="208"/>
      <c r="NHV124" s="208"/>
      <c r="NHW124" s="208"/>
      <c r="NHX124" s="208"/>
      <c r="NHY124" s="208"/>
      <c r="NHZ124" s="208"/>
      <c r="NIA124" s="208"/>
      <c r="NIB124" s="208"/>
      <c r="NIC124" s="208"/>
      <c r="NID124" s="208"/>
      <c r="NIE124" s="208"/>
      <c r="NIF124" s="208"/>
      <c r="NIG124" s="208"/>
      <c r="NIH124" s="208"/>
      <c r="NII124" s="208"/>
      <c r="NIJ124" s="208"/>
      <c r="NIK124" s="208"/>
      <c r="NIL124" s="208"/>
      <c r="NIM124" s="208"/>
      <c r="NIN124" s="208"/>
      <c r="NIO124" s="208"/>
      <c r="NIP124" s="208"/>
      <c r="NIQ124" s="208"/>
      <c r="NIR124" s="208"/>
      <c r="NIS124" s="208"/>
      <c r="NIT124" s="208"/>
      <c r="NIU124" s="208"/>
      <c r="NIV124" s="208"/>
      <c r="NIW124" s="208"/>
      <c r="NIX124" s="208"/>
      <c r="NIY124" s="208"/>
      <c r="NIZ124" s="208"/>
      <c r="NJA124" s="208"/>
      <c r="NJB124" s="208"/>
      <c r="NJC124" s="208"/>
      <c r="NJD124" s="208"/>
      <c r="NJE124" s="208"/>
      <c r="NJF124" s="208"/>
      <c r="NJG124" s="208"/>
      <c r="NJH124" s="208"/>
      <c r="NJI124" s="208"/>
      <c r="NJJ124" s="208"/>
      <c r="NJK124" s="208"/>
      <c r="NJL124" s="208"/>
      <c r="NJM124" s="208"/>
      <c r="NJN124" s="208"/>
      <c r="NJO124" s="208"/>
      <c r="NJP124" s="208"/>
      <c r="NJQ124" s="208"/>
      <c r="NJR124" s="208"/>
      <c r="NJS124" s="208"/>
      <c r="NJT124" s="208"/>
      <c r="NJU124" s="208"/>
      <c r="NJV124" s="208"/>
      <c r="NJW124" s="208"/>
      <c r="NJX124" s="208"/>
      <c r="NJY124" s="208"/>
      <c r="NJZ124" s="208"/>
      <c r="NKA124" s="208"/>
      <c r="NKB124" s="208"/>
      <c r="NKC124" s="208"/>
      <c r="NKD124" s="208"/>
      <c r="NKE124" s="208"/>
      <c r="NKF124" s="208"/>
      <c r="NKG124" s="208"/>
      <c r="NKH124" s="208"/>
      <c r="NKI124" s="208"/>
      <c r="NKJ124" s="208"/>
      <c r="NKK124" s="208"/>
      <c r="NKL124" s="208"/>
      <c r="NKM124" s="208"/>
      <c r="NKN124" s="208"/>
      <c r="NKO124" s="208"/>
      <c r="NKP124" s="208"/>
      <c r="NKQ124" s="208"/>
      <c r="NKR124" s="208"/>
      <c r="NKS124" s="208"/>
      <c r="NKT124" s="208"/>
      <c r="NKU124" s="208"/>
      <c r="NKV124" s="208"/>
      <c r="NKW124" s="208"/>
      <c r="NKX124" s="208"/>
      <c r="NKY124" s="208"/>
      <c r="NKZ124" s="208"/>
      <c r="NLA124" s="208"/>
      <c r="NLB124" s="208"/>
      <c r="NLC124" s="208"/>
      <c r="NLD124" s="208"/>
      <c r="NLE124" s="208"/>
      <c r="NLF124" s="208"/>
      <c r="NLG124" s="208"/>
      <c r="NLH124" s="208"/>
      <c r="NLI124" s="208"/>
      <c r="NLJ124" s="208"/>
      <c r="NLK124" s="208"/>
      <c r="NLL124" s="208"/>
      <c r="NLM124" s="208"/>
      <c r="NLN124" s="208"/>
      <c r="NLO124" s="208"/>
      <c r="NLP124" s="208"/>
      <c r="NLQ124" s="208"/>
      <c r="NLR124" s="208"/>
      <c r="NLS124" s="208"/>
      <c r="NLT124" s="208"/>
      <c r="NLU124" s="208"/>
      <c r="NLV124" s="208"/>
      <c r="NLW124" s="208"/>
      <c r="NLX124" s="208"/>
      <c r="NLY124" s="208"/>
      <c r="NLZ124" s="208"/>
      <c r="NMA124" s="208"/>
      <c r="NMB124" s="208"/>
      <c r="NMC124" s="208"/>
      <c r="NMD124" s="208"/>
      <c r="NME124" s="208"/>
      <c r="NMF124" s="208"/>
      <c r="NMG124" s="208"/>
      <c r="NMH124" s="208"/>
      <c r="NMI124" s="208"/>
      <c r="NMJ124" s="208"/>
      <c r="NMK124" s="208"/>
      <c r="NML124" s="208"/>
      <c r="NMM124" s="208"/>
      <c r="NMN124" s="208"/>
      <c r="NMO124" s="208"/>
      <c r="NMP124" s="208"/>
      <c r="NMQ124" s="208"/>
      <c r="NMR124" s="208"/>
      <c r="NMS124" s="208"/>
      <c r="NMT124" s="208"/>
      <c r="NMU124" s="208"/>
      <c r="NMV124" s="208"/>
      <c r="NMW124" s="208"/>
      <c r="NMX124" s="208"/>
      <c r="NMY124" s="208"/>
      <c r="NMZ124" s="208"/>
      <c r="NNA124" s="208"/>
      <c r="NNB124" s="208"/>
      <c r="NNC124" s="208"/>
      <c r="NND124" s="208"/>
      <c r="NNE124" s="208"/>
      <c r="NNF124" s="208"/>
      <c r="NNG124" s="208"/>
      <c r="NNH124" s="208"/>
      <c r="NNI124" s="208"/>
      <c r="NNJ124" s="208"/>
      <c r="NNK124" s="208"/>
      <c r="NNL124" s="208"/>
      <c r="NNM124" s="208"/>
      <c r="NNN124" s="208"/>
      <c r="NNO124" s="208"/>
      <c r="NNP124" s="208"/>
      <c r="NNQ124" s="208"/>
      <c r="NNR124" s="208"/>
      <c r="NNS124" s="208"/>
      <c r="NNT124" s="208"/>
      <c r="NNU124" s="208"/>
      <c r="NNV124" s="208"/>
      <c r="NNW124" s="208"/>
      <c r="NNX124" s="208"/>
      <c r="NNY124" s="208"/>
      <c r="NNZ124" s="208"/>
      <c r="NOA124" s="208"/>
      <c r="NOB124" s="208"/>
      <c r="NOC124" s="208"/>
      <c r="NOD124" s="208"/>
      <c r="NOE124" s="208"/>
      <c r="NOF124" s="208"/>
      <c r="NOG124" s="208"/>
      <c r="NOH124" s="208"/>
      <c r="NOI124" s="208"/>
      <c r="NOJ124" s="208"/>
      <c r="NOK124" s="208"/>
      <c r="NOL124" s="208"/>
      <c r="NOM124" s="208"/>
      <c r="NON124" s="208"/>
      <c r="NOO124" s="208"/>
      <c r="NOP124" s="208"/>
      <c r="NOQ124" s="208"/>
      <c r="NOR124" s="208"/>
      <c r="NOS124" s="208"/>
      <c r="NOT124" s="208"/>
      <c r="NOU124" s="208"/>
      <c r="NOV124" s="208"/>
      <c r="NOW124" s="208"/>
      <c r="NOX124" s="208"/>
      <c r="NOY124" s="208"/>
      <c r="NOZ124" s="208"/>
      <c r="NPA124" s="208"/>
      <c r="NPB124" s="208"/>
      <c r="NPC124" s="208"/>
      <c r="NPD124" s="208"/>
      <c r="NPE124" s="208"/>
      <c r="NPF124" s="208"/>
      <c r="NPG124" s="208"/>
      <c r="NPH124" s="208"/>
      <c r="NPI124" s="208"/>
      <c r="NPJ124" s="208"/>
      <c r="NPK124" s="208"/>
      <c r="NPL124" s="208"/>
      <c r="NPM124" s="208"/>
      <c r="NPN124" s="208"/>
      <c r="NPO124" s="208"/>
      <c r="NPP124" s="208"/>
      <c r="NPQ124" s="208"/>
      <c r="NPR124" s="208"/>
      <c r="NPS124" s="208"/>
      <c r="NPT124" s="208"/>
      <c r="NPU124" s="208"/>
      <c r="NPV124" s="208"/>
      <c r="NPW124" s="208"/>
      <c r="NPX124" s="208"/>
      <c r="NPY124" s="208"/>
      <c r="NPZ124" s="208"/>
      <c r="NQA124" s="208"/>
      <c r="NQB124" s="208"/>
      <c r="NQC124" s="208"/>
      <c r="NQD124" s="208"/>
      <c r="NQE124" s="208"/>
      <c r="NQF124" s="208"/>
      <c r="NQG124" s="208"/>
      <c r="NQH124" s="208"/>
      <c r="NQI124" s="208"/>
      <c r="NQJ124" s="208"/>
      <c r="NQK124" s="208"/>
      <c r="NQL124" s="208"/>
      <c r="NQM124" s="208"/>
      <c r="NQN124" s="208"/>
      <c r="NQO124" s="208"/>
      <c r="NQP124" s="208"/>
      <c r="NQQ124" s="208"/>
      <c r="NQR124" s="208"/>
      <c r="NQS124" s="208"/>
      <c r="NQT124" s="208"/>
      <c r="NQU124" s="208"/>
      <c r="NQV124" s="208"/>
      <c r="NQW124" s="208"/>
      <c r="NQX124" s="208"/>
      <c r="NQY124" s="208"/>
      <c r="NQZ124" s="208"/>
      <c r="NRA124" s="208"/>
      <c r="NRB124" s="208"/>
      <c r="NRC124" s="208"/>
      <c r="NRD124" s="208"/>
      <c r="NRE124" s="208"/>
      <c r="NRF124" s="208"/>
      <c r="NRG124" s="208"/>
      <c r="NRH124" s="208"/>
      <c r="NRI124" s="208"/>
      <c r="NRJ124" s="208"/>
      <c r="NRK124" s="208"/>
      <c r="NRL124" s="208"/>
      <c r="NRM124" s="208"/>
      <c r="NRN124" s="208"/>
      <c r="NRO124" s="208"/>
      <c r="NRP124" s="208"/>
      <c r="NRQ124" s="208"/>
      <c r="NRR124" s="208"/>
      <c r="NRS124" s="208"/>
      <c r="NRT124" s="208"/>
      <c r="NRU124" s="208"/>
      <c r="NRV124" s="208"/>
      <c r="NRW124" s="208"/>
      <c r="NRX124" s="208"/>
      <c r="NRY124" s="208"/>
      <c r="NRZ124" s="208"/>
      <c r="NSA124" s="208"/>
      <c r="NSB124" s="208"/>
      <c r="NSC124" s="208"/>
      <c r="NSD124" s="208"/>
      <c r="NSE124" s="208"/>
      <c r="NSF124" s="208"/>
      <c r="NSG124" s="208"/>
      <c r="NSH124" s="208"/>
      <c r="NSI124" s="208"/>
      <c r="NSJ124" s="208"/>
      <c r="NSK124" s="208"/>
      <c r="NSL124" s="208"/>
      <c r="NSM124" s="208"/>
      <c r="NSN124" s="208"/>
      <c r="NSO124" s="208"/>
      <c r="NSP124" s="208"/>
      <c r="NSQ124" s="208"/>
      <c r="NSR124" s="208"/>
      <c r="NSS124" s="208"/>
      <c r="NST124" s="208"/>
      <c r="NSU124" s="208"/>
      <c r="NSV124" s="208"/>
      <c r="NSW124" s="208"/>
      <c r="NSX124" s="208"/>
      <c r="NSY124" s="208"/>
      <c r="NSZ124" s="208"/>
      <c r="NTA124" s="208"/>
      <c r="NTB124" s="208"/>
      <c r="NTC124" s="208"/>
      <c r="NTD124" s="208"/>
      <c r="NTE124" s="208"/>
      <c r="NTF124" s="208"/>
      <c r="NTG124" s="208"/>
      <c r="NTH124" s="208"/>
      <c r="NTI124" s="208"/>
      <c r="NTJ124" s="208"/>
      <c r="NTK124" s="208"/>
      <c r="NTL124" s="208"/>
      <c r="NTM124" s="208"/>
      <c r="NTN124" s="208"/>
      <c r="NTO124" s="208"/>
      <c r="NTP124" s="208"/>
      <c r="NTQ124" s="208"/>
      <c r="NTR124" s="208"/>
      <c r="NTS124" s="208"/>
      <c r="NTT124" s="208"/>
      <c r="NTU124" s="208"/>
      <c r="NTV124" s="208"/>
      <c r="NTW124" s="208"/>
      <c r="NTX124" s="208"/>
      <c r="NTY124" s="208"/>
      <c r="NTZ124" s="208"/>
      <c r="NUA124" s="208"/>
      <c r="NUB124" s="208"/>
      <c r="NUC124" s="208"/>
      <c r="NUD124" s="208"/>
      <c r="NUE124" s="208"/>
      <c r="NUF124" s="208"/>
      <c r="NUG124" s="208"/>
      <c r="NUH124" s="208"/>
      <c r="NUI124" s="208"/>
      <c r="NUJ124" s="208"/>
      <c r="NUK124" s="208"/>
      <c r="NUL124" s="208"/>
      <c r="NUM124" s="208"/>
      <c r="NUN124" s="208"/>
      <c r="NUO124" s="208"/>
      <c r="NUP124" s="208"/>
      <c r="NUQ124" s="208"/>
      <c r="NUR124" s="208"/>
      <c r="NUS124" s="208"/>
      <c r="NUT124" s="208"/>
      <c r="NUU124" s="208"/>
      <c r="NUV124" s="208"/>
      <c r="NUW124" s="208"/>
      <c r="NUX124" s="208"/>
      <c r="NUY124" s="208"/>
      <c r="NUZ124" s="208"/>
      <c r="NVA124" s="208"/>
      <c r="NVB124" s="208"/>
      <c r="NVC124" s="208"/>
      <c r="NVD124" s="208"/>
      <c r="NVE124" s="208"/>
      <c r="NVF124" s="208"/>
      <c r="NVG124" s="208"/>
      <c r="NVH124" s="208"/>
      <c r="NVI124" s="208"/>
      <c r="NVJ124" s="208"/>
      <c r="NVK124" s="208"/>
      <c r="NVL124" s="208"/>
      <c r="NVM124" s="208"/>
      <c r="NVN124" s="208"/>
      <c r="NVO124" s="208"/>
      <c r="NVP124" s="208"/>
      <c r="NVQ124" s="208"/>
      <c r="NVR124" s="208"/>
      <c r="NVS124" s="208"/>
      <c r="NVT124" s="208"/>
      <c r="NVU124" s="208"/>
      <c r="NVV124" s="208"/>
      <c r="NVW124" s="208"/>
      <c r="NVX124" s="208"/>
      <c r="NVY124" s="208"/>
      <c r="NVZ124" s="208"/>
      <c r="NWA124" s="208"/>
      <c r="NWB124" s="208"/>
      <c r="NWC124" s="208"/>
      <c r="NWD124" s="208"/>
      <c r="NWE124" s="208"/>
      <c r="NWF124" s="208"/>
      <c r="NWG124" s="208"/>
      <c r="NWH124" s="208"/>
      <c r="NWI124" s="208"/>
      <c r="NWJ124" s="208"/>
      <c r="NWK124" s="208"/>
      <c r="NWL124" s="208"/>
      <c r="NWM124" s="208"/>
      <c r="NWN124" s="208"/>
      <c r="NWO124" s="208"/>
      <c r="NWP124" s="208"/>
      <c r="NWQ124" s="208"/>
      <c r="NWR124" s="208"/>
      <c r="NWS124" s="208"/>
      <c r="NWT124" s="208"/>
      <c r="NWU124" s="208"/>
      <c r="NWV124" s="208"/>
      <c r="NWW124" s="208"/>
      <c r="NWX124" s="208"/>
      <c r="NWY124" s="208"/>
      <c r="NWZ124" s="208"/>
      <c r="NXA124" s="208"/>
      <c r="NXB124" s="208"/>
      <c r="NXC124" s="208"/>
      <c r="NXD124" s="208"/>
      <c r="NXE124" s="208"/>
      <c r="NXF124" s="208"/>
      <c r="NXG124" s="208"/>
      <c r="NXH124" s="208"/>
      <c r="NXI124" s="208"/>
      <c r="NXJ124" s="208"/>
      <c r="NXK124" s="208"/>
      <c r="NXL124" s="208"/>
      <c r="NXM124" s="208"/>
      <c r="NXN124" s="208"/>
      <c r="NXO124" s="208"/>
      <c r="NXP124" s="208"/>
      <c r="NXQ124" s="208"/>
      <c r="NXR124" s="208"/>
      <c r="NXS124" s="208"/>
      <c r="NXT124" s="208"/>
      <c r="NXU124" s="208"/>
      <c r="NXV124" s="208"/>
      <c r="NXW124" s="208"/>
      <c r="NXX124" s="208"/>
      <c r="NXY124" s="208"/>
      <c r="NXZ124" s="208"/>
      <c r="NYA124" s="208"/>
      <c r="NYB124" s="208"/>
      <c r="NYC124" s="208"/>
      <c r="NYD124" s="208"/>
      <c r="NYE124" s="208"/>
      <c r="NYF124" s="208"/>
      <c r="NYG124" s="208"/>
      <c r="NYH124" s="208"/>
      <c r="NYI124" s="208"/>
      <c r="NYJ124" s="208"/>
      <c r="NYK124" s="208"/>
      <c r="NYL124" s="208"/>
      <c r="NYM124" s="208"/>
      <c r="NYN124" s="208"/>
      <c r="NYO124" s="208"/>
      <c r="NYP124" s="208"/>
      <c r="NYQ124" s="208"/>
      <c r="NYR124" s="208"/>
      <c r="NYS124" s="208"/>
      <c r="NYT124" s="208"/>
      <c r="NYU124" s="208"/>
      <c r="NYV124" s="208"/>
      <c r="NYW124" s="208"/>
      <c r="NYX124" s="208"/>
      <c r="NYY124" s="208"/>
      <c r="NYZ124" s="208"/>
      <c r="NZA124" s="208"/>
      <c r="NZB124" s="208"/>
      <c r="NZC124" s="208"/>
      <c r="NZD124" s="208"/>
      <c r="NZE124" s="208"/>
      <c r="NZF124" s="208"/>
      <c r="NZG124" s="208"/>
      <c r="NZH124" s="208"/>
      <c r="NZI124" s="208"/>
      <c r="NZJ124" s="208"/>
      <c r="NZK124" s="208"/>
      <c r="NZL124" s="208"/>
      <c r="NZM124" s="208"/>
      <c r="NZN124" s="208"/>
      <c r="NZO124" s="208"/>
      <c r="NZP124" s="208"/>
      <c r="NZQ124" s="208"/>
      <c r="NZR124" s="208"/>
      <c r="NZS124" s="208"/>
      <c r="NZT124" s="208"/>
      <c r="NZU124" s="208"/>
      <c r="NZV124" s="208"/>
      <c r="NZW124" s="208"/>
      <c r="NZX124" s="208"/>
      <c r="NZY124" s="208"/>
      <c r="NZZ124" s="208"/>
      <c r="OAA124" s="208"/>
      <c r="OAB124" s="208"/>
      <c r="OAC124" s="208"/>
      <c r="OAD124" s="208"/>
      <c r="OAE124" s="208"/>
      <c r="OAF124" s="208"/>
      <c r="OAG124" s="208"/>
      <c r="OAH124" s="208"/>
      <c r="OAI124" s="208"/>
      <c r="OAJ124" s="208"/>
      <c r="OAK124" s="208"/>
      <c r="OAL124" s="208"/>
      <c r="OAM124" s="208"/>
      <c r="OAN124" s="208"/>
      <c r="OAO124" s="208"/>
      <c r="OAP124" s="208"/>
      <c r="OAQ124" s="208"/>
      <c r="OAR124" s="208"/>
      <c r="OAS124" s="208"/>
      <c r="OAT124" s="208"/>
      <c r="OAU124" s="208"/>
      <c r="OAV124" s="208"/>
      <c r="OAW124" s="208"/>
      <c r="OAX124" s="208"/>
      <c r="OAY124" s="208"/>
      <c r="OAZ124" s="208"/>
      <c r="OBA124" s="208"/>
      <c r="OBB124" s="208"/>
      <c r="OBC124" s="208"/>
      <c r="OBD124" s="208"/>
      <c r="OBE124" s="208"/>
      <c r="OBF124" s="208"/>
      <c r="OBG124" s="208"/>
      <c r="OBH124" s="208"/>
      <c r="OBI124" s="208"/>
      <c r="OBJ124" s="208"/>
      <c r="OBK124" s="208"/>
      <c r="OBL124" s="208"/>
      <c r="OBM124" s="208"/>
      <c r="OBN124" s="208"/>
      <c r="OBO124" s="208"/>
      <c r="OBP124" s="208"/>
      <c r="OBQ124" s="208"/>
      <c r="OBR124" s="208"/>
      <c r="OBS124" s="208"/>
      <c r="OBT124" s="208"/>
      <c r="OBU124" s="208"/>
      <c r="OBV124" s="208"/>
      <c r="OBW124" s="208"/>
      <c r="OBX124" s="208"/>
      <c r="OBY124" s="208"/>
      <c r="OBZ124" s="208"/>
      <c r="OCA124" s="208"/>
      <c r="OCB124" s="208"/>
      <c r="OCC124" s="208"/>
      <c r="OCD124" s="208"/>
      <c r="OCE124" s="208"/>
      <c r="OCF124" s="208"/>
      <c r="OCG124" s="208"/>
      <c r="OCH124" s="208"/>
      <c r="OCI124" s="208"/>
      <c r="OCJ124" s="208"/>
      <c r="OCK124" s="208"/>
      <c r="OCL124" s="208"/>
      <c r="OCM124" s="208"/>
      <c r="OCN124" s="208"/>
      <c r="OCO124" s="208"/>
      <c r="OCP124" s="208"/>
      <c r="OCQ124" s="208"/>
      <c r="OCR124" s="208"/>
      <c r="OCS124" s="208"/>
      <c r="OCT124" s="208"/>
      <c r="OCU124" s="208"/>
      <c r="OCV124" s="208"/>
      <c r="OCW124" s="208"/>
      <c r="OCX124" s="208"/>
      <c r="OCY124" s="208"/>
      <c r="OCZ124" s="208"/>
      <c r="ODA124" s="208"/>
      <c r="ODB124" s="208"/>
      <c r="ODC124" s="208"/>
      <c r="ODD124" s="208"/>
      <c r="ODE124" s="208"/>
      <c r="ODF124" s="208"/>
      <c r="ODG124" s="208"/>
      <c r="ODH124" s="208"/>
      <c r="ODI124" s="208"/>
      <c r="ODJ124" s="208"/>
      <c r="ODK124" s="208"/>
      <c r="ODL124" s="208"/>
      <c r="ODM124" s="208"/>
      <c r="ODN124" s="208"/>
      <c r="ODO124" s="208"/>
      <c r="ODP124" s="208"/>
      <c r="ODQ124" s="208"/>
      <c r="ODR124" s="208"/>
      <c r="ODS124" s="208"/>
      <c r="ODT124" s="208"/>
      <c r="ODU124" s="208"/>
      <c r="ODV124" s="208"/>
      <c r="ODW124" s="208"/>
      <c r="ODX124" s="208"/>
      <c r="ODY124" s="208"/>
      <c r="ODZ124" s="208"/>
      <c r="OEA124" s="208"/>
      <c r="OEB124" s="208"/>
      <c r="OEC124" s="208"/>
      <c r="OED124" s="208"/>
      <c r="OEE124" s="208"/>
      <c r="OEF124" s="208"/>
      <c r="OEG124" s="208"/>
      <c r="OEH124" s="208"/>
      <c r="OEI124" s="208"/>
      <c r="OEJ124" s="208"/>
      <c r="OEK124" s="208"/>
      <c r="OEL124" s="208"/>
      <c r="OEM124" s="208"/>
      <c r="OEN124" s="208"/>
      <c r="OEO124" s="208"/>
      <c r="OEP124" s="208"/>
      <c r="OEQ124" s="208"/>
      <c r="OER124" s="208"/>
      <c r="OES124" s="208"/>
      <c r="OET124" s="208"/>
      <c r="OEU124" s="208"/>
      <c r="OEV124" s="208"/>
      <c r="OEW124" s="208"/>
      <c r="OEX124" s="208"/>
      <c r="OEY124" s="208"/>
      <c r="OEZ124" s="208"/>
      <c r="OFA124" s="208"/>
      <c r="OFB124" s="208"/>
      <c r="OFC124" s="208"/>
      <c r="OFD124" s="208"/>
      <c r="OFE124" s="208"/>
      <c r="OFF124" s="208"/>
      <c r="OFG124" s="208"/>
      <c r="OFH124" s="208"/>
      <c r="OFI124" s="208"/>
      <c r="OFJ124" s="208"/>
      <c r="OFK124" s="208"/>
      <c r="OFL124" s="208"/>
      <c r="OFM124" s="208"/>
      <c r="OFN124" s="208"/>
      <c r="OFO124" s="208"/>
      <c r="OFP124" s="208"/>
      <c r="OFQ124" s="208"/>
      <c r="OFR124" s="208"/>
      <c r="OFS124" s="208"/>
      <c r="OFT124" s="208"/>
      <c r="OFU124" s="208"/>
      <c r="OFV124" s="208"/>
      <c r="OFW124" s="208"/>
      <c r="OFX124" s="208"/>
      <c r="OFY124" s="208"/>
      <c r="OFZ124" s="208"/>
      <c r="OGA124" s="208"/>
      <c r="OGB124" s="208"/>
      <c r="OGC124" s="208"/>
      <c r="OGD124" s="208"/>
      <c r="OGE124" s="208"/>
      <c r="OGF124" s="208"/>
      <c r="OGG124" s="208"/>
      <c r="OGH124" s="208"/>
      <c r="OGI124" s="208"/>
      <c r="OGJ124" s="208"/>
      <c r="OGK124" s="208"/>
      <c r="OGL124" s="208"/>
      <c r="OGM124" s="208"/>
      <c r="OGN124" s="208"/>
      <c r="OGO124" s="208"/>
      <c r="OGP124" s="208"/>
      <c r="OGQ124" s="208"/>
      <c r="OGR124" s="208"/>
      <c r="OGS124" s="208"/>
      <c r="OGT124" s="208"/>
      <c r="OGU124" s="208"/>
      <c r="OGV124" s="208"/>
      <c r="OGW124" s="208"/>
      <c r="OGX124" s="208"/>
      <c r="OGY124" s="208"/>
      <c r="OGZ124" s="208"/>
      <c r="OHA124" s="208"/>
      <c r="OHB124" s="208"/>
      <c r="OHC124" s="208"/>
      <c r="OHD124" s="208"/>
      <c r="OHE124" s="208"/>
      <c r="OHF124" s="208"/>
      <c r="OHG124" s="208"/>
      <c r="OHH124" s="208"/>
      <c r="OHI124" s="208"/>
      <c r="OHJ124" s="208"/>
      <c r="OHK124" s="208"/>
      <c r="OHL124" s="208"/>
      <c r="OHM124" s="208"/>
      <c r="OHN124" s="208"/>
      <c r="OHO124" s="208"/>
      <c r="OHP124" s="208"/>
      <c r="OHQ124" s="208"/>
      <c r="OHR124" s="208"/>
      <c r="OHS124" s="208"/>
      <c r="OHT124" s="208"/>
      <c r="OHU124" s="208"/>
      <c r="OHV124" s="208"/>
      <c r="OHW124" s="208"/>
      <c r="OHX124" s="208"/>
      <c r="OHY124" s="208"/>
      <c r="OHZ124" s="208"/>
      <c r="OIA124" s="208"/>
      <c r="OIB124" s="208"/>
      <c r="OIC124" s="208"/>
      <c r="OID124" s="208"/>
      <c r="OIE124" s="208"/>
      <c r="OIF124" s="208"/>
      <c r="OIG124" s="208"/>
      <c r="OIH124" s="208"/>
      <c r="OII124" s="208"/>
      <c r="OIJ124" s="208"/>
      <c r="OIK124" s="208"/>
      <c r="OIL124" s="208"/>
      <c r="OIM124" s="208"/>
      <c r="OIN124" s="208"/>
      <c r="OIO124" s="208"/>
      <c r="OIP124" s="208"/>
      <c r="OIQ124" s="208"/>
      <c r="OIR124" s="208"/>
      <c r="OIS124" s="208"/>
      <c r="OIT124" s="208"/>
      <c r="OIU124" s="208"/>
      <c r="OIV124" s="208"/>
      <c r="OIW124" s="208"/>
      <c r="OIX124" s="208"/>
      <c r="OIY124" s="208"/>
      <c r="OIZ124" s="208"/>
      <c r="OJA124" s="208"/>
      <c r="OJB124" s="208"/>
      <c r="OJC124" s="208"/>
      <c r="OJD124" s="208"/>
      <c r="OJE124" s="208"/>
      <c r="OJF124" s="208"/>
      <c r="OJG124" s="208"/>
      <c r="OJH124" s="208"/>
      <c r="OJI124" s="208"/>
      <c r="OJJ124" s="208"/>
      <c r="OJK124" s="208"/>
      <c r="OJL124" s="208"/>
      <c r="OJM124" s="208"/>
      <c r="OJN124" s="208"/>
      <c r="OJO124" s="208"/>
      <c r="OJP124" s="208"/>
      <c r="OJQ124" s="208"/>
      <c r="OJR124" s="208"/>
      <c r="OJS124" s="208"/>
      <c r="OJT124" s="208"/>
      <c r="OJU124" s="208"/>
      <c r="OJV124" s="208"/>
      <c r="OJW124" s="208"/>
      <c r="OJX124" s="208"/>
      <c r="OJY124" s="208"/>
      <c r="OJZ124" s="208"/>
      <c r="OKA124" s="208"/>
      <c r="OKB124" s="208"/>
      <c r="OKC124" s="208"/>
      <c r="OKD124" s="208"/>
      <c r="OKE124" s="208"/>
      <c r="OKF124" s="208"/>
      <c r="OKG124" s="208"/>
      <c r="OKH124" s="208"/>
      <c r="OKI124" s="208"/>
      <c r="OKJ124" s="208"/>
      <c r="OKK124" s="208"/>
      <c r="OKL124" s="208"/>
      <c r="OKM124" s="208"/>
      <c r="OKN124" s="208"/>
      <c r="OKO124" s="208"/>
      <c r="OKP124" s="208"/>
      <c r="OKQ124" s="208"/>
      <c r="OKR124" s="208"/>
      <c r="OKS124" s="208"/>
      <c r="OKT124" s="208"/>
      <c r="OKU124" s="208"/>
      <c r="OKV124" s="208"/>
      <c r="OKW124" s="208"/>
      <c r="OKX124" s="208"/>
      <c r="OKY124" s="208"/>
      <c r="OKZ124" s="208"/>
      <c r="OLA124" s="208"/>
      <c r="OLB124" s="208"/>
      <c r="OLC124" s="208"/>
      <c r="OLD124" s="208"/>
      <c r="OLE124" s="208"/>
      <c r="OLF124" s="208"/>
      <c r="OLG124" s="208"/>
      <c r="OLH124" s="208"/>
      <c r="OLI124" s="208"/>
      <c r="OLJ124" s="208"/>
      <c r="OLK124" s="208"/>
      <c r="OLL124" s="208"/>
      <c r="OLM124" s="208"/>
      <c r="OLN124" s="208"/>
      <c r="OLO124" s="208"/>
      <c r="OLP124" s="208"/>
      <c r="OLQ124" s="208"/>
      <c r="OLR124" s="208"/>
      <c r="OLS124" s="208"/>
      <c r="OLT124" s="208"/>
      <c r="OLU124" s="208"/>
      <c r="OLV124" s="208"/>
      <c r="OLW124" s="208"/>
      <c r="OLX124" s="208"/>
      <c r="OLY124" s="208"/>
      <c r="OLZ124" s="208"/>
      <c r="OMA124" s="208"/>
      <c r="OMB124" s="208"/>
      <c r="OMC124" s="208"/>
      <c r="OMD124" s="208"/>
      <c r="OME124" s="208"/>
      <c r="OMF124" s="208"/>
      <c r="OMG124" s="208"/>
      <c r="OMH124" s="208"/>
      <c r="OMI124" s="208"/>
      <c r="OMJ124" s="208"/>
      <c r="OMK124" s="208"/>
      <c r="OML124" s="208"/>
      <c r="OMM124" s="208"/>
      <c r="OMN124" s="208"/>
      <c r="OMO124" s="208"/>
      <c r="OMP124" s="208"/>
      <c r="OMQ124" s="208"/>
      <c r="OMR124" s="208"/>
      <c r="OMS124" s="208"/>
      <c r="OMT124" s="208"/>
      <c r="OMU124" s="208"/>
      <c r="OMV124" s="208"/>
      <c r="OMW124" s="208"/>
      <c r="OMX124" s="208"/>
      <c r="OMY124" s="208"/>
      <c r="OMZ124" s="208"/>
      <c r="ONA124" s="208"/>
      <c r="ONB124" s="208"/>
      <c r="ONC124" s="208"/>
      <c r="OND124" s="208"/>
      <c r="ONE124" s="208"/>
      <c r="ONF124" s="208"/>
      <c r="ONG124" s="208"/>
      <c r="ONH124" s="208"/>
      <c r="ONI124" s="208"/>
      <c r="ONJ124" s="208"/>
      <c r="ONK124" s="208"/>
      <c r="ONL124" s="208"/>
      <c r="ONM124" s="208"/>
      <c r="ONN124" s="208"/>
      <c r="ONO124" s="208"/>
      <c r="ONP124" s="208"/>
      <c r="ONQ124" s="208"/>
      <c r="ONR124" s="208"/>
      <c r="ONS124" s="208"/>
      <c r="ONT124" s="208"/>
      <c r="ONU124" s="208"/>
      <c r="ONV124" s="208"/>
      <c r="ONW124" s="208"/>
      <c r="ONX124" s="208"/>
      <c r="ONY124" s="208"/>
      <c r="ONZ124" s="208"/>
      <c r="OOA124" s="208"/>
      <c r="OOB124" s="208"/>
      <c r="OOC124" s="208"/>
      <c r="OOD124" s="208"/>
      <c r="OOE124" s="208"/>
      <c r="OOF124" s="208"/>
      <c r="OOG124" s="208"/>
      <c r="OOH124" s="208"/>
      <c r="OOI124" s="208"/>
      <c r="OOJ124" s="208"/>
      <c r="OOK124" s="208"/>
      <c r="OOL124" s="208"/>
      <c r="OOM124" s="208"/>
      <c r="OON124" s="208"/>
      <c r="OOO124" s="208"/>
      <c r="OOP124" s="208"/>
      <c r="OOQ124" s="208"/>
      <c r="OOR124" s="208"/>
      <c r="OOS124" s="208"/>
      <c r="OOT124" s="208"/>
      <c r="OOU124" s="208"/>
      <c r="OOV124" s="208"/>
      <c r="OOW124" s="208"/>
      <c r="OOX124" s="208"/>
      <c r="OOY124" s="208"/>
      <c r="OOZ124" s="208"/>
      <c r="OPA124" s="208"/>
      <c r="OPB124" s="208"/>
      <c r="OPC124" s="208"/>
      <c r="OPD124" s="208"/>
      <c r="OPE124" s="208"/>
      <c r="OPF124" s="208"/>
      <c r="OPG124" s="208"/>
      <c r="OPH124" s="208"/>
      <c r="OPI124" s="208"/>
      <c r="OPJ124" s="208"/>
      <c r="OPK124" s="208"/>
      <c r="OPL124" s="208"/>
      <c r="OPM124" s="208"/>
      <c r="OPN124" s="208"/>
      <c r="OPO124" s="208"/>
      <c r="OPP124" s="208"/>
      <c r="OPQ124" s="208"/>
      <c r="OPR124" s="208"/>
      <c r="OPS124" s="208"/>
      <c r="OPT124" s="208"/>
      <c r="OPU124" s="208"/>
      <c r="OPV124" s="208"/>
      <c r="OPW124" s="208"/>
      <c r="OPX124" s="208"/>
      <c r="OPY124" s="208"/>
      <c r="OPZ124" s="208"/>
      <c r="OQA124" s="208"/>
      <c r="OQB124" s="208"/>
      <c r="OQC124" s="208"/>
      <c r="OQD124" s="208"/>
      <c r="OQE124" s="208"/>
      <c r="OQF124" s="208"/>
      <c r="OQG124" s="208"/>
      <c r="OQH124" s="208"/>
      <c r="OQI124" s="208"/>
      <c r="OQJ124" s="208"/>
      <c r="OQK124" s="208"/>
      <c r="OQL124" s="208"/>
      <c r="OQM124" s="208"/>
      <c r="OQN124" s="208"/>
      <c r="OQO124" s="208"/>
      <c r="OQP124" s="208"/>
      <c r="OQQ124" s="208"/>
      <c r="OQR124" s="208"/>
      <c r="OQS124" s="208"/>
      <c r="OQT124" s="208"/>
      <c r="OQU124" s="208"/>
      <c r="OQV124" s="208"/>
      <c r="OQW124" s="208"/>
      <c r="OQX124" s="208"/>
      <c r="OQY124" s="208"/>
      <c r="OQZ124" s="208"/>
      <c r="ORA124" s="208"/>
      <c r="ORB124" s="208"/>
      <c r="ORC124" s="208"/>
      <c r="ORD124" s="208"/>
      <c r="ORE124" s="208"/>
      <c r="ORF124" s="208"/>
      <c r="ORG124" s="208"/>
      <c r="ORH124" s="208"/>
      <c r="ORI124" s="208"/>
      <c r="ORJ124" s="208"/>
      <c r="ORK124" s="208"/>
      <c r="ORL124" s="208"/>
      <c r="ORM124" s="208"/>
      <c r="ORN124" s="208"/>
      <c r="ORO124" s="208"/>
      <c r="ORP124" s="208"/>
      <c r="ORQ124" s="208"/>
      <c r="ORR124" s="208"/>
      <c r="ORS124" s="208"/>
      <c r="ORT124" s="208"/>
      <c r="ORU124" s="208"/>
      <c r="ORV124" s="208"/>
      <c r="ORW124" s="208"/>
      <c r="ORX124" s="208"/>
      <c r="ORY124" s="208"/>
      <c r="ORZ124" s="208"/>
      <c r="OSA124" s="208"/>
      <c r="OSB124" s="208"/>
      <c r="OSC124" s="208"/>
      <c r="OSD124" s="208"/>
      <c r="OSE124" s="208"/>
      <c r="OSF124" s="208"/>
      <c r="OSG124" s="208"/>
      <c r="OSH124" s="208"/>
      <c r="OSI124" s="208"/>
      <c r="OSJ124" s="208"/>
      <c r="OSK124" s="208"/>
      <c r="OSL124" s="208"/>
      <c r="OSM124" s="208"/>
      <c r="OSN124" s="208"/>
      <c r="OSO124" s="208"/>
      <c r="OSP124" s="208"/>
      <c r="OSQ124" s="208"/>
      <c r="OSR124" s="208"/>
      <c r="OSS124" s="208"/>
      <c r="OST124" s="208"/>
      <c r="OSU124" s="208"/>
      <c r="OSV124" s="208"/>
      <c r="OSW124" s="208"/>
      <c r="OSX124" s="208"/>
      <c r="OSY124" s="208"/>
      <c r="OSZ124" s="208"/>
      <c r="OTA124" s="208"/>
      <c r="OTB124" s="208"/>
      <c r="OTC124" s="208"/>
      <c r="OTD124" s="208"/>
      <c r="OTE124" s="208"/>
      <c r="OTF124" s="208"/>
      <c r="OTG124" s="208"/>
      <c r="OTH124" s="208"/>
      <c r="OTI124" s="208"/>
      <c r="OTJ124" s="208"/>
      <c r="OTK124" s="208"/>
      <c r="OTL124" s="208"/>
      <c r="OTM124" s="208"/>
      <c r="OTN124" s="208"/>
      <c r="OTO124" s="208"/>
      <c r="OTP124" s="208"/>
      <c r="OTQ124" s="208"/>
      <c r="OTR124" s="208"/>
      <c r="OTS124" s="208"/>
      <c r="OTT124" s="208"/>
      <c r="OTU124" s="208"/>
      <c r="OTV124" s="208"/>
      <c r="OTW124" s="208"/>
      <c r="OTX124" s="208"/>
      <c r="OTY124" s="208"/>
      <c r="OTZ124" s="208"/>
      <c r="OUA124" s="208"/>
      <c r="OUB124" s="208"/>
      <c r="OUC124" s="208"/>
      <c r="OUD124" s="208"/>
      <c r="OUE124" s="208"/>
      <c r="OUF124" s="208"/>
      <c r="OUG124" s="208"/>
      <c r="OUH124" s="208"/>
      <c r="OUI124" s="208"/>
      <c r="OUJ124" s="208"/>
      <c r="OUK124" s="208"/>
      <c r="OUL124" s="208"/>
      <c r="OUM124" s="208"/>
      <c r="OUN124" s="208"/>
      <c r="OUO124" s="208"/>
      <c r="OUP124" s="208"/>
      <c r="OUQ124" s="208"/>
      <c r="OUR124" s="208"/>
      <c r="OUS124" s="208"/>
      <c r="OUT124" s="208"/>
      <c r="OUU124" s="208"/>
      <c r="OUV124" s="208"/>
      <c r="OUW124" s="208"/>
      <c r="OUX124" s="208"/>
      <c r="OUY124" s="208"/>
      <c r="OUZ124" s="208"/>
      <c r="OVA124" s="208"/>
      <c r="OVB124" s="208"/>
      <c r="OVC124" s="208"/>
      <c r="OVD124" s="208"/>
      <c r="OVE124" s="208"/>
      <c r="OVF124" s="208"/>
      <c r="OVG124" s="208"/>
      <c r="OVH124" s="208"/>
      <c r="OVI124" s="208"/>
      <c r="OVJ124" s="208"/>
      <c r="OVK124" s="208"/>
      <c r="OVL124" s="208"/>
      <c r="OVM124" s="208"/>
      <c r="OVN124" s="208"/>
      <c r="OVO124" s="208"/>
      <c r="OVP124" s="208"/>
      <c r="OVQ124" s="208"/>
      <c r="OVR124" s="208"/>
      <c r="OVS124" s="208"/>
      <c r="OVT124" s="208"/>
      <c r="OVU124" s="208"/>
      <c r="OVV124" s="208"/>
      <c r="OVW124" s="208"/>
      <c r="OVX124" s="208"/>
      <c r="OVY124" s="208"/>
      <c r="OVZ124" s="208"/>
      <c r="OWA124" s="208"/>
      <c r="OWB124" s="208"/>
      <c r="OWC124" s="208"/>
      <c r="OWD124" s="208"/>
      <c r="OWE124" s="208"/>
      <c r="OWF124" s="208"/>
      <c r="OWG124" s="208"/>
      <c r="OWH124" s="208"/>
      <c r="OWI124" s="208"/>
      <c r="OWJ124" s="208"/>
      <c r="OWK124" s="208"/>
      <c r="OWL124" s="208"/>
      <c r="OWM124" s="208"/>
      <c r="OWN124" s="208"/>
      <c r="OWO124" s="208"/>
      <c r="OWP124" s="208"/>
      <c r="OWQ124" s="208"/>
      <c r="OWR124" s="208"/>
      <c r="OWS124" s="208"/>
      <c r="OWT124" s="208"/>
      <c r="OWU124" s="208"/>
      <c r="OWV124" s="208"/>
      <c r="OWW124" s="208"/>
      <c r="OWX124" s="208"/>
      <c r="OWY124" s="208"/>
      <c r="OWZ124" s="208"/>
      <c r="OXA124" s="208"/>
      <c r="OXB124" s="208"/>
      <c r="OXC124" s="208"/>
      <c r="OXD124" s="208"/>
      <c r="OXE124" s="208"/>
      <c r="OXF124" s="208"/>
      <c r="OXG124" s="208"/>
      <c r="OXH124" s="208"/>
      <c r="OXI124" s="208"/>
      <c r="OXJ124" s="208"/>
      <c r="OXK124" s="208"/>
      <c r="OXL124" s="208"/>
      <c r="OXM124" s="208"/>
      <c r="OXN124" s="208"/>
      <c r="OXO124" s="208"/>
      <c r="OXP124" s="208"/>
      <c r="OXQ124" s="208"/>
      <c r="OXR124" s="208"/>
      <c r="OXS124" s="208"/>
      <c r="OXT124" s="208"/>
      <c r="OXU124" s="208"/>
      <c r="OXV124" s="208"/>
      <c r="OXW124" s="208"/>
      <c r="OXX124" s="208"/>
      <c r="OXY124" s="208"/>
      <c r="OXZ124" s="208"/>
      <c r="OYA124" s="208"/>
      <c r="OYB124" s="208"/>
      <c r="OYC124" s="208"/>
      <c r="OYD124" s="208"/>
      <c r="OYE124" s="208"/>
      <c r="OYF124" s="208"/>
      <c r="OYG124" s="208"/>
      <c r="OYH124" s="208"/>
      <c r="OYI124" s="208"/>
      <c r="OYJ124" s="208"/>
      <c r="OYK124" s="208"/>
      <c r="OYL124" s="208"/>
      <c r="OYM124" s="208"/>
      <c r="OYN124" s="208"/>
      <c r="OYO124" s="208"/>
      <c r="OYP124" s="208"/>
      <c r="OYQ124" s="208"/>
      <c r="OYR124" s="208"/>
      <c r="OYS124" s="208"/>
      <c r="OYT124" s="208"/>
      <c r="OYU124" s="208"/>
      <c r="OYV124" s="208"/>
      <c r="OYW124" s="208"/>
      <c r="OYX124" s="208"/>
      <c r="OYY124" s="208"/>
      <c r="OYZ124" s="208"/>
      <c r="OZA124" s="208"/>
      <c r="OZB124" s="208"/>
      <c r="OZC124" s="208"/>
      <c r="OZD124" s="208"/>
      <c r="OZE124" s="208"/>
      <c r="OZF124" s="208"/>
      <c r="OZG124" s="208"/>
      <c r="OZH124" s="208"/>
      <c r="OZI124" s="208"/>
      <c r="OZJ124" s="208"/>
      <c r="OZK124" s="208"/>
      <c r="OZL124" s="208"/>
      <c r="OZM124" s="208"/>
      <c r="OZN124" s="208"/>
      <c r="OZO124" s="208"/>
      <c r="OZP124" s="208"/>
      <c r="OZQ124" s="208"/>
      <c r="OZR124" s="208"/>
      <c r="OZS124" s="208"/>
      <c r="OZT124" s="208"/>
      <c r="OZU124" s="208"/>
      <c r="OZV124" s="208"/>
      <c r="OZW124" s="208"/>
      <c r="OZX124" s="208"/>
      <c r="OZY124" s="208"/>
      <c r="OZZ124" s="208"/>
      <c r="PAA124" s="208"/>
      <c r="PAB124" s="208"/>
      <c r="PAC124" s="208"/>
      <c r="PAD124" s="208"/>
      <c r="PAE124" s="208"/>
      <c r="PAF124" s="208"/>
      <c r="PAG124" s="208"/>
      <c r="PAH124" s="208"/>
      <c r="PAI124" s="208"/>
      <c r="PAJ124" s="208"/>
      <c r="PAK124" s="208"/>
      <c r="PAL124" s="208"/>
      <c r="PAM124" s="208"/>
      <c r="PAN124" s="208"/>
      <c r="PAO124" s="208"/>
      <c r="PAP124" s="208"/>
      <c r="PAQ124" s="208"/>
      <c r="PAR124" s="208"/>
      <c r="PAS124" s="208"/>
      <c r="PAT124" s="208"/>
      <c r="PAU124" s="208"/>
      <c r="PAV124" s="208"/>
      <c r="PAW124" s="208"/>
      <c r="PAX124" s="208"/>
      <c r="PAY124" s="208"/>
      <c r="PAZ124" s="208"/>
      <c r="PBA124" s="208"/>
      <c r="PBB124" s="208"/>
      <c r="PBC124" s="208"/>
      <c r="PBD124" s="208"/>
      <c r="PBE124" s="208"/>
      <c r="PBF124" s="208"/>
      <c r="PBG124" s="208"/>
      <c r="PBH124" s="208"/>
      <c r="PBI124" s="208"/>
      <c r="PBJ124" s="208"/>
      <c r="PBK124" s="208"/>
      <c r="PBL124" s="208"/>
      <c r="PBM124" s="208"/>
      <c r="PBN124" s="208"/>
      <c r="PBO124" s="208"/>
      <c r="PBP124" s="208"/>
      <c r="PBQ124" s="208"/>
      <c r="PBR124" s="208"/>
      <c r="PBS124" s="208"/>
      <c r="PBT124" s="208"/>
      <c r="PBU124" s="208"/>
      <c r="PBV124" s="208"/>
      <c r="PBW124" s="208"/>
      <c r="PBX124" s="208"/>
      <c r="PBY124" s="208"/>
      <c r="PBZ124" s="208"/>
      <c r="PCA124" s="208"/>
      <c r="PCB124" s="208"/>
      <c r="PCC124" s="208"/>
      <c r="PCD124" s="208"/>
      <c r="PCE124" s="208"/>
      <c r="PCF124" s="208"/>
      <c r="PCG124" s="208"/>
      <c r="PCH124" s="208"/>
      <c r="PCI124" s="208"/>
      <c r="PCJ124" s="208"/>
      <c r="PCK124" s="208"/>
      <c r="PCL124" s="208"/>
      <c r="PCM124" s="208"/>
      <c r="PCN124" s="208"/>
      <c r="PCO124" s="208"/>
      <c r="PCP124" s="208"/>
      <c r="PCQ124" s="208"/>
      <c r="PCR124" s="208"/>
      <c r="PCS124" s="208"/>
      <c r="PCT124" s="208"/>
      <c r="PCU124" s="208"/>
      <c r="PCV124" s="208"/>
      <c r="PCW124" s="208"/>
      <c r="PCX124" s="208"/>
      <c r="PCY124" s="208"/>
      <c r="PCZ124" s="208"/>
      <c r="PDA124" s="208"/>
      <c r="PDB124" s="208"/>
      <c r="PDC124" s="208"/>
      <c r="PDD124" s="208"/>
      <c r="PDE124" s="208"/>
      <c r="PDF124" s="208"/>
      <c r="PDG124" s="208"/>
      <c r="PDH124" s="208"/>
      <c r="PDI124" s="208"/>
      <c r="PDJ124" s="208"/>
      <c r="PDK124" s="208"/>
      <c r="PDL124" s="208"/>
      <c r="PDM124" s="208"/>
      <c r="PDN124" s="208"/>
      <c r="PDO124" s="208"/>
      <c r="PDP124" s="208"/>
      <c r="PDQ124" s="208"/>
      <c r="PDR124" s="208"/>
      <c r="PDS124" s="208"/>
      <c r="PDT124" s="208"/>
      <c r="PDU124" s="208"/>
      <c r="PDV124" s="208"/>
      <c r="PDW124" s="208"/>
      <c r="PDX124" s="208"/>
      <c r="PDY124" s="208"/>
      <c r="PDZ124" s="208"/>
      <c r="PEA124" s="208"/>
      <c r="PEB124" s="208"/>
      <c r="PEC124" s="208"/>
      <c r="PED124" s="208"/>
      <c r="PEE124" s="208"/>
      <c r="PEF124" s="208"/>
      <c r="PEG124" s="208"/>
      <c r="PEH124" s="208"/>
      <c r="PEI124" s="208"/>
      <c r="PEJ124" s="208"/>
      <c r="PEK124" s="208"/>
      <c r="PEL124" s="208"/>
      <c r="PEM124" s="208"/>
      <c r="PEN124" s="208"/>
      <c r="PEO124" s="208"/>
      <c r="PEP124" s="208"/>
      <c r="PEQ124" s="208"/>
      <c r="PER124" s="208"/>
      <c r="PES124" s="208"/>
      <c r="PET124" s="208"/>
      <c r="PEU124" s="208"/>
      <c r="PEV124" s="208"/>
      <c r="PEW124" s="208"/>
      <c r="PEX124" s="208"/>
      <c r="PEY124" s="208"/>
      <c r="PEZ124" s="208"/>
      <c r="PFA124" s="208"/>
      <c r="PFB124" s="208"/>
      <c r="PFC124" s="208"/>
      <c r="PFD124" s="208"/>
      <c r="PFE124" s="208"/>
      <c r="PFF124" s="208"/>
      <c r="PFG124" s="208"/>
      <c r="PFH124" s="208"/>
      <c r="PFI124" s="208"/>
      <c r="PFJ124" s="208"/>
      <c r="PFK124" s="208"/>
      <c r="PFL124" s="208"/>
      <c r="PFM124" s="208"/>
      <c r="PFN124" s="208"/>
      <c r="PFO124" s="208"/>
      <c r="PFP124" s="208"/>
      <c r="PFQ124" s="208"/>
      <c r="PFR124" s="208"/>
      <c r="PFS124" s="208"/>
      <c r="PFT124" s="208"/>
      <c r="PFU124" s="208"/>
      <c r="PFV124" s="208"/>
      <c r="PFW124" s="208"/>
      <c r="PFX124" s="208"/>
      <c r="PFY124" s="208"/>
      <c r="PFZ124" s="208"/>
      <c r="PGA124" s="208"/>
      <c r="PGB124" s="208"/>
      <c r="PGC124" s="208"/>
      <c r="PGD124" s="208"/>
      <c r="PGE124" s="208"/>
      <c r="PGF124" s="208"/>
      <c r="PGG124" s="208"/>
      <c r="PGH124" s="208"/>
      <c r="PGI124" s="208"/>
      <c r="PGJ124" s="208"/>
      <c r="PGK124" s="208"/>
      <c r="PGL124" s="208"/>
      <c r="PGM124" s="208"/>
      <c r="PGN124" s="208"/>
      <c r="PGO124" s="208"/>
      <c r="PGP124" s="208"/>
      <c r="PGQ124" s="208"/>
      <c r="PGR124" s="208"/>
      <c r="PGS124" s="208"/>
      <c r="PGT124" s="208"/>
      <c r="PGU124" s="208"/>
      <c r="PGV124" s="208"/>
      <c r="PGW124" s="208"/>
      <c r="PGX124" s="208"/>
      <c r="PGY124" s="208"/>
      <c r="PGZ124" s="208"/>
      <c r="PHA124" s="208"/>
      <c r="PHB124" s="208"/>
      <c r="PHC124" s="208"/>
      <c r="PHD124" s="208"/>
      <c r="PHE124" s="208"/>
      <c r="PHF124" s="208"/>
      <c r="PHG124" s="208"/>
      <c r="PHH124" s="208"/>
      <c r="PHI124" s="208"/>
      <c r="PHJ124" s="208"/>
      <c r="PHK124" s="208"/>
      <c r="PHL124" s="208"/>
      <c r="PHM124" s="208"/>
      <c r="PHN124" s="208"/>
      <c r="PHO124" s="208"/>
      <c r="PHP124" s="208"/>
      <c r="PHQ124" s="208"/>
      <c r="PHR124" s="208"/>
      <c r="PHS124" s="208"/>
      <c r="PHT124" s="208"/>
      <c r="PHU124" s="208"/>
      <c r="PHV124" s="208"/>
      <c r="PHW124" s="208"/>
      <c r="PHX124" s="208"/>
      <c r="PHY124" s="208"/>
      <c r="PHZ124" s="208"/>
      <c r="PIA124" s="208"/>
      <c r="PIB124" s="208"/>
      <c r="PIC124" s="208"/>
      <c r="PID124" s="208"/>
      <c r="PIE124" s="208"/>
      <c r="PIF124" s="208"/>
      <c r="PIG124" s="208"/>
      <c r="PIH124" s="208"/>
      <c r="PII124" s="208"/>
      <c r="PIJ124" s="208"/>
      <c r="PIK124" s="208"/>
      <c r="PIL124" s="208"/>
      <c r="PIM124" s="208"/>
      <c r="PIN124" s="208"/>
      <c r="PIO124" s="208"/>
      <c r="PIP124" s="208"/>
      <c r="PIQ124" s="208"/>
      <c r="PIR124" s="208"/>
      <c r="PIS124" s="208"/>
      <c r="PIT124" s="208"/>
      <c r="PIU124" s="208"/>
      <c r="PIV124" s="208"/>
      <c r="PIW124" s="208"/>
      <c r="PIX124" s="208"/>
      <c r="PIY124" s="208"/>
      <c r="PIZ124" s="208"/>
      <c r="PJA124" s="208"/>
      <c r="PJB124" s="208"/>
      <c r="PJC124" s="208"/>
      <c r="PJD124" s="208"/>
      <c r="PJE124" s="208"/>
      <c r="PJF124" s="208"/>
      <c r="PJG124" s="208"/>
      <c r="PJH124" s="208"/>
      <c r="PJI124" s="208"/>
      <c r="PJJ124" s="208"/>
      <c r="PJK124" s="208"/>
      <c r="PJL124" s="208"/>
      <c r="PJM124" s="208"/>
      <c r="PJN124" s="208"/>
      <c r="PJO124" s="208"/>
      <c r="PJP124" s="208"/>
      <c r="PJQ124" s="208"/>
      <c r="PJR124" s="208"/>
      <c r="PJS124" s="208"/>
      <c r="PJT124" s="208"/>
      <c r="PJU124" s="208"/>
      <c r="PJV124" s="208"/>
      <c r="PJW124" s="208"/>
      <c r="PJX124" s="208"/>
      <c r="PJY124" s="208"/>
      <c r="PJZ124" s="208"/>
      <c r="PKA124" s="208"/>
      <c r="PKB124" s="208"/>
      <c r="PKC124" s="208"/>
      <c r="PKD124" s="208"/>
      <c r="PKE124" s="208"/>
      <c r="PKF124" s="208"/>
      <c r="PKG124" s="208"/>
      <c r="PKH124" s="208"/>
      <c r="PKI124" s="208"/>
      <c r="PKJ124" s="208"/>
      <c r="PKK124" s="208"/>
      <c r="PKL124" s="208"/>
      <c r="PKM124" s="208"/>
      <c r="PKN124" s="208"/>
      <c r="PKO124" s="208"/>
      <c r="PKP124" s="208"/>
      <c r="PKQ124" s="208"/>
      <c r="PKR124" s="208"/>
      <c r="PKS124" s="208"/>
      <c r="PKT124" s="208"/>
      <c r="PKU124" s="208"/>
      <c r="PKV124" s="208"/>
      <c r="PKW124" s="208"/>
      <c r="PKX124" s="208"/>
      <c r="PKY124" s="208"/>
      <c r="PKZ124" s="208"/>
      <c r="PLA124" s="208"/>
      <c r="PLB124" s="208"/>
      <c r="PLC124" s="208"/>
      <c r="PLD124" s="208"/>
      <c r="PLE124" s="208"/>
      <c r="PLF124" s="208"/>
      <c r="PLG124" s="208"/>
      <c r="PLH124" s="208"/>
      <c r="PLI124" s="208"/>
      <c r="PLJ124" s="208"/>
      <c r="PLK124" s="208"/>
      <c r="PLL124" s="208"/>
      <c r="PLM124" s="208"/>
      <c r="PLN124" s="208"/>
      <c r="PLO124" s="208"/>
      <c r="PLP124" s="208"/>
      <c r="PLQ124" s="208"/>
      <c r="PLR124" s="208"/>
      <c r="PLS124" s="208"/>
      <c r="PLT124" s="208"/>
      <c r="PLU124" s="208"/>
      <c r="PLV124" s="208"/>
      <c r="PLW124" s="208"/>
      <c r="PLX124" s="208"/>
      <c r="PLY124" s="208"/>
      <c r="PLZ124" s="208"/>
      <c r="PMA124" s="208"/>
      <c r="PMB124" s="208"/>
      <c r="PMC124" s="208"/>
      <c r="PMD124" s="208"/>
      <c r="PME124" s="208"/>
      <c r="PMF124" s="208"/>
      <c r="PMG124" s="208"/>
      <c r="PMH124" s="208"/>
      <c r="PMI124" s="208"/>
      <c r="PMJ124" s="208"/>
      <c r="PMK124" s="208"/>
      <c r="PML124" s="208"/>
      <c r="PMM124" s="208"/>
      <c r="PMN124" s="208"/>
      <c r="PMO124" s="208"/>
      <c r="PMP124" s="208"/>
      <c r="PMQ124" s="208"/>
      <c r="PMR124" s="208"/>
      <c r="PMS124" s="208"/>
      <c r="PMT124" s="208"/>
      <c r="PMU124" s="208"/>
      <c r="PMV124" s="208"/>
      <c r="PMW124" s="208"/>
      <c r="PMX124" s="208"/>
      <c r="PMY124" s="208"/>
      <c r="PMZ124" s="208"/>
      <c r="PNA124" s="208"/>
      <c r="PNB124" s="208"/>
      <c r="PNC124" s="208"/>
      <c r="PND124" s="208"/>
      <c r="PNE124" s="208"/>
      <c r="PNF124" s="208"/>
      <c r="PNG124" s="208"/>
      <c r="PNH124" s="208"/>
      <c r="PNI124" s="208"/>
      <c r="PNJ124" s="208"/>
      <c r="PNK124" s="208"/>
      <c r="PNL124" s="208"/>
      <c r="PNM124" s="208"/>
      <c r="PNN124" s="208"/>
      <c r="PNO124" s="208"/>
      <c r="PNP124" s="208"/>
      <c r="PNQ124" s="208"/>
      <c r="PNR124" s="208"/>
      <c r="PNS124" s="208"/>
      <c r="PNT124" s="208"/>
      <c r="PNU124" s="208"/>
      <c r="PNV124" s="208"/>
      <c r="PNW124" s="208"/>
      <c r="PNX124" s="208"/>
      <c r="PNY124" s="208"/>
      <c r="PNZ124" s="208"/>
      <c r="POA124" s="208"/>
      <c r="POB124" s="208"/>
      <c r="POC124" s="208"/>
      <c r="POD124" s="208"/>
      <c r="POE124" s="208"/>
      <c r="POF124" s="208"/>
      <c r="POG124" s="208"/>
      <c r="POH124" s="208"/>
      <c r="POI124" s="208"/>
      <c r="POJ124" s="208"/>
      <c r="POK124" s="208"/>
      <c r="POL124" s="208"/>
      <c r="POM124" s="208"/>
      <c r="PON124" s="208"/>
      <c r="POO124" s="208"/>
      <c r="POP124" s="208"/>
      <c r="POQ124" s="208"/>
      <c r="POR124" s="208"/>
      <c r="POS124" s="208"/>
      <c r="POT124" s="208"/>
      <c r="POU124" s="208"/>
      <c r="POV124" s="208"/>
      <c r="POW124" s="208"/>
      <c r="POX124" s="208"/>
      <c r="POY124" s="208"/>
      <c r="POZ124" s="208"/>
      <c r="PPA124" s="208"/>
      <c r="PPB124" s="208"/>
      <c r="PPC124" s="208"/>
      <c r="PPD124" s="208"/>
      <c r="PPE124" s="208"/>
      <c r="PPF124" s="208"/>
      <c r="PPG124" s="208"/>
      <c r="PPH124" s="208"/>
      <c r="PPI124" s="208"/>
      <c r="PPJ124" s="208"/>
      <c r="PPK124" s="208"/>
      <c r="PPL124" s="208"/>
      <c r="PPM124" s="208"/>
      <c r="PPN124" s="208"/>
      <c r="PPO124" s="208"/>
      <c r="PPP124" s="208"/>
      <c r="PPQ124" s="208"/>
      <c r="PPR124" s="208"/>
      <c r="PPS124" s="208"/>
      <c r="PPT124" s="208"/>
      <c r="PPU124" s="208"/>
      <c r="PPV124" s="208"/>
      <c r="PPW124" s="208"/>
      <c r="PPX124" s="208"/>
      <c r="PPY124" s="208"/>
      <c r="PPZ124" s="208"/>
      <c r="PQA124" s="208"/>
      <c r="PQB124" s="208"/>
      <c r="PQC124" s="208"/>
      <c r="PQD124" s="208"/>
      <c r="PQE124" s="208"/>
      <c r="PQF124" s="208"/>
      <c r="PQG124" s="208"/>
      <c r="PQH124" s="208"/>
      <c r="PQI124" s="208"/>
      <c r="PQJ124" s="208"/>
      <c r="PQK124" s="208"/>
      <c r="PQL124" s="208"/>
      <c r="PQM124" s="208"/>
      <c r="PQN124" s="208"/>
      <c r="PQO124" s="208"/>
      <c r="PQP124" s="208"/>
      <c r="PQQ124" s="208"/>
      <c r="PQR124" s="208"/>
      <c r="PQS124" s="208"/>
      <c r="PQT124" s="208"/>
      <c r="PQU124" s="208"/>
      <c r="PQV124" s="208"/>
      <c r="PQW124" s="208"/>
      <c r="PQX124" s="208"/>
      <c r="PQY124" s="208"/>
      <c r="PQZ124" s="208"/>
      <c r="PRA124" s="208"/>
      <c r="PRB124" s="208"/>
      <c r="PRC124" s="208"/>
      <c r="PRD124" s="208"/>
      <c r="PRE124" s="208"/>
      <c r="PRF124" s="208"/>
      <c r="PRG124" s="208"/>
      <c r="PRH124" s="208"/>
      <c r="PRI124" s="208"/>
      <c r="PRJ124" s="208"/>
      <c r="PRK124" s="208"/>
      <c r="PRL124" s="208"/>
      <c r="PRM124" s="208"/>
      <c r="PRN124" s="208"/>
      <c r="PRO124" s="208"/>
      <c r="PRP124" s="208"/>
      <c r="PRQ124" s="208"/>
      <c r="PRR124" s="208"/>
      <c r="PRS124" s="208"/>
      <c r="PRT124" s="208"/>
      <c r="PRU124" s="208"/>
      <c r="PRV124" s="208"/>
      <c r="PRW124" s="208"/>
      <c r="PRX124" s="208"/>
      <c r="PRY124" s="208"/>
      <c r="PRZ124" s="208"/>
      <c r="PSA124" s="208"/>
      <c r="PSB124" s="208"/>
      <c r="PSC124" s="208"/>
      <c r="PSD124" s="208"/>
      <c r="PSE124" s="208"/>
      <c r="PSF124" s="208"/>
      <c r="PSG124" s="208"/>
      <c r="PSH124" s="208"/>
      <c r="PSI124" s="208"/>
      <c r="PSJ124" s="208"/>
      <c r="PSK124" s="208"/>
      <c r="PSL124" s="208"/>
      <c r="PSM124" s="208"/>
      <c r="PSN124" s="208"/>
      <c r="PSO124" s="208"/>
      <c r="PSP124" s="208"/>
      <c r="PSQ124" s="208"/>
      <c r="PSR124" s="208"/>
      <c r="PSS124" s="208"/>
      <c r="PST124" s="208"/>
      <c r="PSU124" s="208"/>
      <c r="PSV124" s="208"/>
      <c r="PSW124" s="208"/>
      <c r="PSX124" s="208"/>
      <c r="PSY124" s="208"/>
      <c r="PSZ124" s="208"/>
      <c r="PTA124" s="208"/>
      <c r="PTB124" s="208"/>
      <c r="PTC124" s="208"/>
      <c r="PTD124" s="208"/>
      <c r="PTE124" s="208"/>
      <c r="PTF124" s="208"/>
      <c r="PTG124" s="208"/>
      <c r="PTH124" s="208"/>
      <c r="PTI124" s="208"/>
      <c r="PTJ124" s="208"/>
      <c r="PTK124" s="208"/>
      <c r="PTL124" s="208"/>
      <c r="PTM124" s="208"/>
      <c r="PTN124" s="208"/>
      <c r="PTO124" s="208"/>
      <c r="PTP124" s="208"/>
      <c r="PTQ124" s="208"/>
      <c r="PTR124" s="208"/>
      <c r="PTS124" s="208"/>
      <c r="PTT124" s="208"/>
      <c r="PTU124" s="208"/>
      <c r="PTV124" s="208"/>
      <c r="PTW124" s="208"/>
      <c r="PTX124" s="208"/>
      <c r="PTY124" s="208"/>
      <c r="PTZ124" s="208"/>
      <c r="PUA124" s="208"/>
      <c r="PUB124" s="208"/>
      <c r="PUC124" s="208"/>
      <c r="PUD124" s="208"/>
      <c r="PUE124" s="208"/>
      <c r="PUF124" s="208"/>
      <c r="PUG124" s="208"/>
      <c r="PUH124" s="208"/>
      <c r="PUI124" s="208"/>
      <c r="PUJ124" s="208"/>
      <c r="PUK124" s="208"/>
      <c r="PUL124" s="208"/>
      <c r="PUM124" s="208"/>
      <c r="PUN124" s="208"/>
      <c r="PUO124" s="208"/>
      <c r="PUP124" s="208"/>
      <c r="PUQ124" s="208"/>
      <c r="PUR124" s="208"/>
      <c r="PUS124" s="208"/>
      <c r="PUT124" s="208"/>
      <c r="PUU124" s="208"/>
      <c r="PUV124" s="208"/>
      <c r="PUW124" s="208"/>
      <c r="PUX124" s="208"/>
      <c r="PUY124" s="208"/>
      <c r="PUZ124" s="208"/>
      <c r="PVA124" s="208"/>
      <c r="PVB124" s="208"/>
      <c r="PVC124" s="208"/>
      <c r="PVD124" s="208"/>
      <c r="PVE124" s="208"/>
      <c r="PVF124" s="208"/>
      <c r="PVG124" s="208"/>
      <c r="PVH124" s="208"/>
      <c r="PVI124" s="208"/>
      <c r="PVJ124" s="208"/>
      <c r="PVK124" s="208"/>
      <c r="PVL124" s="208"/>
      <c r="PVM124" s="208"/>
      <c r="PVN124" s="208"/>
      <c r="PVO124" s="208"/>
      <c r="PVP124" s="208"/>
      <c r="PVQ124" s="208"/>
      <c r="PVR124" s="208"/>
      <c r="PVS124" s="208"/>
      <c r="PVT124" s="208"/>
      <c r="PVU124" s="208"/>
      <c r="PVV124" s="208"/>
      <c r="PVW124" s="208"/>
      <c r="PVX124" s="208"/>
      <c r="PVY124" s="208"/>
      <c r="PVZ124" s="208"/>
      <c r="PWA124" s="208"/>
      <c r="PWB124" s="208"/>
      <c r="PWC124" s="208"/>
      <c r="PWD124" s="208"/>
      <c r="PWE124" s="208"/>
      <c r="PWF124" s="208"/>
      <c r="PWG124" s="208"/>
      <c r="PWH124" s="208"/>
      <c r="PWI124" s="208"/>
      <c r="PWJ124" s="208"/>
      <c r="PWK124" s="208"/>
      <c r="PWL124" s="208"/>
      <c r="PWM124" s="208"/>
      <c r="PWN124" s="208"/>
      <c r="PWO124" s="208"/>
      <c r="PWP124" s="208"/>
      <c r="PWQ124" s="208"/>
      <c r="PWR124" s="208"/>
      <c r="PWS124" s="208"/>
      <c r="PWT124" s="208"/>
      <c r="PWU124" s="208"/>
      <c r="PWV124" s="208"/>
      <c r="PWW124" s="208"/>
      <c r="PWX124" s="208"/>
      <c r="PWY124" s="208"/>
      <c r="PWZ124" s="208"/>
      <c r="PXA124" s="208"/>
      <c r="PXB124" s="208"/>
      <c r="PXC124" s="208"/>
      <c r="PXD124" s="208"/>
      <c r="PXE124" s="208"/>
      <c r="PXF124" s="208"/>
      <c r="PXG124" s="208"/>
      <c r="PXH124" s="208"/>
      <c r="PXI124" s="208"/>
      <c r="PXJ124" s="208"/>
      <c r="PXK124" s="208"/>
      <c r="PXL124" s="208"/>
      <c r="PXM124" s="208"/>
      <c r="PXN124" s="208"/>
      <c r="PXO124" s="208"/>
      <c r="PXP124" s="208"/>
      <c r="PXQ124" s="208"/>
      <c r="PXR124" s="208"/>
      <c r="PXS124" s="208"/>
      <c r="PXT124" s="208"/>
      <c r="PXU124" s="208"/>
      <c r="PXV124" s="208"/>
      <c r="PXW124" s="208"/>
      <c r="PXX124" s="208"/>
      <c r="PXY124" s="208"/>
      <c r="PXZ124" s="208"/>
      <c r="PYA124" s="208"/>
      <c r="PYB124" s="208"/>
      <c r="PYC124" s="208"/>
      <c r="PYD124" s="208"/>
      <c r="PYE124" s="208"/>
      <c r="PYF124" s="208"/>
      <c r="PYG124" s="208"/>
      <c r="PYH124" s="208"/>
      <c r="PYI124" s="208"/>
      <c r="PYJ124" s="208"/>
      <c r="PYK124" s="208"/>
      <c r="PYL124" s="208"/>
      <c r="PYM124" s="208"/>
      <c r="PYN124" s="208"/>
      <c r="PYO124" s="208"/>
      <c r="PYP124" s="208"/>
      <c r="PYQ124" s="208"/>
      <c r="PYR124" s="208"/>
      <c r="PYS124" s="208"/>
      <c r="PYT124" s="208"/>
      <c r="PYU124" s="208"/>
      <c r="PYV124" s="208"/>
      <c r="PYW124" s="208"/>
      <c r="PYX124" s="208"/>
      <c r="PYY124" s="208"/>
      <c r="PYZ124" s="208"/>
      <c r="PZA124" s="208"/>
      <c r="PZB124" s="208"/>
      <c r="PZC124" s="208"/>
      <c r="PZD124" s="208"/>
      <c r="PZE124" s="208"/>
      <c r="PZF124" s="208"/>
      <c r="PZG124" s="208"/>
      <c r="PZH124" s="208"/>
      <c r="PZI124" s="208"/>
      <c r="PZJ124" s="208"/>
      <c r="PZK124" s="208"/>
      <c r="PZL124" s="208"/>
      <c r="PZM124" s="208"/>
      <c r="PZN124" s="208"/>
      <c r="PZO124" s="208"/>
      <c r="PZP124" s="208"/>
      <c r="PZQ124" s="208"/>
      <c r="PZR124" s="208"/>
      <c r="PZS124" s="208"/>
      <c r="PZT124" s="208"/>
      <c r="PZU124" s="208"/>
      <c r="PZV124" s="208"/>
      <c r="PZW124" s="208"/>
      <c r="PZX124" s="208"/>
      <c r="PZY124" s="208"/>
      <c r="PZZ124" s="208"/>
      <c r="QAA124" s="208"/>
      <c r="QAB124" s="208"/>
      <c r="QAC124" s="208"/>
      <c r="QAD124" s="208"/>
      <c r="QAE124" s="208"/>
      <c r="QAF124" s="208"/>
      <c r="QAG124" s="208"/>
      <c r="QAH124" s="208"/>
      <c r="QAI124" s="208"/>
      <c r="QAJ124" s="208"/>
      <c r="QAK124" s="208"/>
      <c r="QAL124" s="208"/>
      <c r="QAM124" s="208"/>
      <c r="QAN124" s="208"/>
      <c r="QAO124" s="208"/>
      <c r="QAP124" s="208"/>
      <c r="QAQ124" s="208"/>
      <c r="QAR124" s="208"/>
      <c r="QAS124" s="208"/>
      <c r="QAT124" s="208"/>
      <c r="QAU124" s="208"/>
      <c r="QAV124" s="208"/>
      <c r="QAW124" s="208"/>
      <c r="QAX124" s="208"/>
      <c r="QAY124" s="208"/>
      <c r="QAZ124" s="208"/>
      <c r="QBA124" s="208"/>
      <c r="QBB124" s="208"/>
      <c r="QBC124" s="208"/>
      <c r="QBD124" s="208"/>
      <c r="QBE124" s="208"/>
      <c r="QBF124" s="208"/>
      <c r="QBG124" s="208"/>
      <c r="QBH124" s="208"/>
      <c r="QBI124" s="208"/>
      <c r="QBJ124" s="208"/>
      <c r="QBK124" s="208"/>
      <c r="QBL124" s="208"/>
      <c r="QBM124" s="208"/>
      <c r="QBN124" s="208"/>
      <c r="QBO124" s="208"/>
      <c r="QBP124" s="208"/>
      <c r="QBQ124" s="208"/>
      <c r="QBR124" s="208"/>
      <c r="QBS124" s="208"/>
      <c r="QBT124" s="208"/>
      <c r="QBU124" s="208"/>
      <c r="QBV124" s="208"/>
      <c r="QBW124" s="208"/>
      <c r="QBX124" s="208"/>
      <c r="QBY124" s="208"/>
      <c r="QBZ124" s="208"/>
      <c r="QCA124" s="208"/>
      <c r="QCB124" s="208"/>
      <c r="QCC124" s="208"/>
      <c r="QCD124" s="208"/>
      <c r="QCE124" s="208"/>
      <c r="QCF124" s="208"/>
      <c r="QCG124" s="208"/>
      <c r="QCH124" s="208"/>
      <c r="QCI124" s="208"/>
      <c r="QCJ124" s="208"/>
      <c r="QCK124" s="208"/>
      <c r="QCL124" s="208"/>
      <c r="QCM124" s="208"/>
      <c r="QCN124" s="208"/>
      <c r="QCO124" s="208"/>
      <c r="QCP124" s="208"/>
      <c r="QCQ124" s="208"/>
      <c r="QCR124" s="208"/>
      <c r="QCS124" s="208"/>
      <c r="QCT124" s="208"/>
      <c r="QCU124" s="208"/>
      <c r="QCV124" s="208"/>
      <c r="QCW124" s="208"/>
      <c r="QCX124" s="208"/>
      <c r="QCY124" s="208"/>
      <c r="QCZ124" s="208"/>
      <c r="QDA124" s="208"/>
      <c r="QDB124" s="208"/>
      <c r="QDC124" s="208"/>
      <c r="QDD124" s="208"/>
      <c r="QDE124" s="208"/>
      <c r="QDF124" s="208"/>
      <c r="QDG124" s="208"/>
      <c r="QDH124" s="208"/>
      <c r="QDI124" s="208"/>
      <c r="QDJ124" s="208"/>
      <c r="QDK124" s="208"/>
      <c r="QDL124" s="208"/>
      <c r="QDM124" s="208"/>
      <c r="QDN124" s="208"/>
      <c r="QDO124" s="208"/>
      <c r="QDP124" s="208"/>
      <c r="QDQ124" s="208"/>
      <c r="QDR124" s="208"/>
      <c r="QDS124" s="208"/>
      <c r="QDT124" s="208"/>
      <c r="QDU124" s="208"/>
      <c r="QDV124" s="208"/>
      <c r="QDW124" s="208"/>
      <c r="QDX124" s="208"/>
      <c r="QDY124" s="208"/>
      <c r="QDZ124" s="208"/>
      <c r="QEA124" s="208"/>
      <c r="QEB124" s="208"/>
      <c r="QEC124" s="208"/>
      <c r="QED124" s="208"/>
      <c r="QEE124" s="208"/>
      <c r="QEF124" s="208"/>
      <c r="QEG124" s="208"/>
      <c r="QEH124" s="208"/>
      <c r="QEI124" s="208"/>
      <c r="QEJ124" s="208"/>
      <c r="QEK124" s="208"/>
      <c r="QEL124" s="208"/>
      <c r="QEM124" s="208"/>
      <c r="QEN124" s="208"/>
      <c r="QEO124" s="208"/>
      <c r="QEP124" s="208"/>
      <c r="QEQ124" s="208"/>
      <c r="QER124" s="208"/>
      <c r="QES124" s="208"/>
      <c r="QET124" s="208"/>
      <c r="QEU124" s="208"/>
      <c r="QEV124" s="208"/>
      <c r="QEW124" s="208"/>
      <c r="QEX124" s="208"/>
      <c r="QEY124" s="208"/>
      <c r="QEZ124" s="208"/>
      <c r="QFA124" s="208"/>
      <c r="QFB124" s="208"/>
      <c r="QFC124" s="208"/>
      <c r="QFD124" s="208"/>
      <c r="QFE124" s="208"/>
      <c r="QFF124" s="208"/>
      <c r="QFG124" s="208"/>
      <c r="QFH124" s="208"/>
      <c r="QFI124" s="208"/>
      <c r="QFJ124" s="208"/>
      <c r="QFK124" s="208"/>
      <c r="QFL124" s="208"/>
      <c r="QFM124" s="208"/>
      <c r="QFN124" s="208"/>
      <c r="QFO124" s="208"/>
      <c r="QFP124" s="208"/>
      <c r="QFQ124" s="208"/>
      <c r="QFR124" s="208"/>
      <c r="QFS124" s="208"/>
      <c r="QFT124" s="208"/>
      <c r="QFU124" s="208"/>
      <c r="QFV124" s="208"/>
      <c r="QFW124" s="208"/>
      <c r="QFX124" s="208"/>
      <c r="QFY124" s="208"/>
      <c r="QFZ124" s="208"/>
      <c r="QGA124" s="208"/>
      <c r="QGB124" s="208"/>
      <c r="QGC124" s="208"/>
      <c r="QGD124" s="208"/>
      <c r="QGE124" s="208"/>
      <c r="QGF124" s="208"/>
      <c r="QGG124" s="208"/>
      <c r="QGH124" s="208"/>
      <c r="QGI124" s="208"/>
      <c r="QGJ124" s="208"/>
      <c r="QGK124" s="208"/>
      <c r="QGL124" s="208"/>
      <c r="QGM124" s="208"/>
      <c r="QGN124" s="208"/>
      <c r="QGO124" s="208"/>
      <c r="QGP124" s="208"/>
      <c r="QGQ124" s="208"/>
      <c r="QGR124" s="208"/>
      <c r="QGS124" s="208"/>
      <c r="QGT124" s="208"/>
      <c r="QGU124" s="208"/>
      <c r="QGV124" s="208"/>
      <c r="QGW124" s="208"/>
      <c r="QGX124" s="208"/>
      <c r="QGY124" s="208"/>
      <c r="QGZ124" s="208"/>
      <c r="QHA124" s="208"/>
      <c r="QHB124" s="208"/>
      <c r="QHC124" s="208"/>
      <c r="QHD124" s="208"/>
      <c r="QHE124" s="208"/>
      <c r="QHF124" s="208"/>
      <c r="QHG124" s="208"/>
      <c r="QHH124" s="208"/>
      <c r="QHI124" s="208"/>
      <c r="QHJ124" s="208"/>
      <c r="QHK124" s="208"/>
      <c r="QHL124" s="208"/>
      <c r="QHM124" s="208"/>
      <c r="QHN124" s="208"/>
      <c r="QHO124" s="208"/>
      <c r="QHP124" s="208"/>
      <c r="QHQ124" s="208"/>
      <c r="QHR124" s="208"/>
      <c r="QHS124" s="208"/>
      <c r="QHT124" s="208"/>
      <c r="QHU124" s="208"/>
      <c r="QHV124" s="208"/>
      <c r="QHW124" s="208"/>
      <c r="QHX124" s="208"/>
      <c r="QHY124" s="208"/>
      <c r="QHZ124" s="208"/>
      <c r="QIA124" s="208"/>
      <c r="QIB124" s="208"/>
      <c r="QIC124" s="208"/>
      <c r="QID124" s="208"/>
      <c r="QIE124" s="208"/>
      <c r="QIF124" s="208"/>
      <c r="QIG124" s="208"/>
      <c r="QIH124" s="208"/>
      <c r="QII124" s="208"/>
      <c r="QIJ124" s="208"/>
      <c r="QIK124" s="208"/>
      <c r="QIL124" s="208"/>
      <c r="QIM124" s="208"/>
      <c r="QIN124" s="208"/>
      <c r="QIO124" s="208"/>
      <c r="QIP124" s="208"/>
      <c r="QIQ124" s="208"/>
      <c r="QIR124" s="208"/>
      <c r="QIS124" s="208"/>
      <c r="QIT124" s="208"/>
      <c r="QIU124" s="208"/>
      <c r="QIV124" s="208"/>
      <c r="QIW124" s="208"/>
      <c r="QIX124" s="208"/>
      <c r="QIY124" s="208"/>
      <c r="QIZ124" s="208"/>
      <c r="QJA124" s="208"/>
      <c r="QJB124" s="208"/>
      <c r="QJC124" s="208"/>
      <c r="QJD124" s="208"/>
      <c r="QJE124" s="208"/>
      <c r="QJF124" s="208"/>
      <c r="QJG124" s="208"/>
      <c r="QJH124" s="208"/>
      <c r="QJI124" s="208"/>
      <c r="QJJ124" s="208"/>
      <c r="QJK124" s="208"/>
      <c r="QJL124" s="208"/>
      <c r="QJM124" s="208"/>
      <c r="QJN124" s="208"/>
      <c r="QJO124" s="208"/>
      <c r="QJP124" s="208"/>
      <c r="QJQ124" s="208"/>
      <c r="QJR124" s="208"/>
      <c r="QJS124" s="208"/>
      <c r="QJT124" s="208"/>
      <c r="QJU124" s="208"/>
      <c r="QJV124" s="208"/>
      <c r="QJW124" s="208"/>
      <c r="QJX124" s="208"/>
      <c r="QJY124" s="208"/>
      <c r="QJZ124" s="208"/>
      <c r="QKA124" s="208"/>
      <c r="QKB124" s="208"/>
      <c r="QKC124" s="208"/>
      <c r="QKD124" s="208"/>
      <c r="QKE124" s="208"/>
      <c r="QKF124" s="208"/>
      <c r="QKG124" s="208"/>
      <c r="QKH124" s="208"/>
      <c r="QKI124" s="208"/>
      <c r="QKJ124" s="208"/>
      <c r="QKK124" s="208"/>
      <c r="QKL124" s="208"/>
      <c r="QKM124" s="208"/>
      <c r="QKN124" s="208"/>
      <c r="QKO124" s="208"/>
      <c r="QKP124" s="208"/>
      <c r="QKQ124" s="208"/>
      <c r="QKR124" s="208"/>
      <c r="QKS124" s="208"/>
      <c r="QKT124" s="208"/>
      <c r="QKU124" s="208"/>
      <c r="QKV124" s="208"/>
      <c r="QKW124" s="208"/>
      <c r="QKX124" s="208"/>
      <c r="QKY124" s="208"/>
      <c r="QKZ124" s="208"/>
      <c r="QLA124" s="208"/>
      <c r="QLB124" s="208"/>
      <c r="QLC124" s="208"/>
      <c r="QLD124" s="208"/>
      <c r="QLE124" s="208"/>
      <c r="QLF124" s="208"/>
      <c r="QLG124" s="208"/>
      <c r="QLH124" s="208"/>
      <c r="QLI124" s="208"/>
      <c r="QLJ124" s="208"/>
      <c r="QLK124" s="208"/>
      <c r="QLL124" s="208"/>
      <c r="QLM124" s="208"/>
      <c r="QLN124" s="208"/>
      <c r="QLO124" s="208"/>
      <c r="QLP124" s="208"/>
      <c r="QLQ124" s="208"/>
      <c r="QLR124" s="208"/>
      <c r="QLS124" s="208"/>
      <c r="QLT124" s="208"/>
      <c r="QLU124" s="208"/>
      <c r="QLV124" s="208"/>
      <c r="QLW124" s="208"/>
      <c r="QLX124" s="208"/>
      <c r="QLY124" s="208"/>
      <c r="QLZ124" s="208"/>
      <c r="QMA124" s="208"/>
      <c r="QMB124" s="208"/>
      <c r="QMC124" s="208"/>
      <c r="QMD124" s="208"/>
      <c r="QME124" s="208"/>
      <c r="QMF124" s="208"/>
      <c r="QMG124" s="208"/>
      <c r="QMH124" s="208"/>
      <c r="QMI124" s="208"/>
      <c r="QMJ124" s="208"/>
      <c r="QMK124" s="208"/>
      <c r="QML124" s="208"/>
      <c r="QMM124" s="208"/>
      <c r="QMN124" s="208"/>
      <c r="QMO124" s="208"/>
      <c r="QMP124" s="208"/>
      <c r="QMQ124" s="208"/>
      <c r="QMR124" s="208"/>
      <c r="QMS124" s="208"/>
      <c r="QMT124" s="208"/>
      <c r="QMU124" s="208"/>
      <c r="QMV124" s="208"/>
      <c r="QMW124" s="208"/>
      <c r="QMX124" s="208"/>
      <c r="QMY124" s="208"/>
      <c r="QMZ124" s="208"/>
      <c r="QNA124" s="208"/>
      <c r="QNB124" s="208"/>
      <c r="QNC124" s="208"/>
      <c r="QND124" s="208"/>
      <c r="QNE124" s="208"/>
      <c r="QNF124" s="208"/>
      <c r="QNG124" s="208"/>
      <c r="QNH124" s="208"/>
      <c r="QNI124" s="208"/>
      <c r="QNJ124" s="208"/>
      <c r="QNK124" s="208"/>
      <c r="QNL124" s="208"/>
      <c r="QNM124" s="208"/>
      <c r="QNN124" s="208"/>
      <c r="QNO124" s="208"/>
      <c r="QNP124" s="208"/>
      <c r="QNQ124" s="208"/>
      <c r="QNR124" s="208"/>
      <c r="QNS124" s="208"/>
      <c r="QNT124" s="208"/>
      <c r="QNU124" s="208"/>
      <c r="QNV124" s="208"/>
      <c r="QNW124" s="208"/>
      <c r="QNX124" s="208"/>
      <c r="QNY124" s="208"/>
      <c r="QNZ124" s="208"/>
      <c r="QOA124" s="208"/>
      <c r="QOB124" s="208"/>
      <c r="QOC124" s="208"/>
      <c r="QOD124" s="208"/>
      <c r="QOE124" s="208"/>
      <c r="QOF124" s="208"/>
      <c r="QOG124" s="208"/>
      <c r="QOH124" s="208"/>
      <c r="QOI124" s="208"/>
      <c r="QOJ124" s="208"/>
      <c r="QOK124" s="208"/>
      <c r="QOL124" s="208"/>
      <c r="QOM124" s="208"/>
      <c r="QON124" s="208"/>
      <c r="QOO124" s="208"/>
      <c r="QOP124" s="208"/>
      <c r="QOQ124" s="208"/>
      <c r="QOR124" s="208"/>
      <c r="QOS124" s="208"/>
      <c r="QOT124" s="208"/>
      <c r="QOU124" s="208"/>
      <c r="QOV124" s="208"/>
      <c r="QOW124" s="208"/>
      <c r="QOX124" s="208"/>
      <c r="QOY124" s="208"/>
      <c r="QOZ124" s="208"/>
      <c r="QPA124" s="208"/>
      <c r="QPB124" s="208"/>
      <c r="QPC124" s="208"/>
      <c r="QPD124" s="208"/>
      <c r="QPE124" s="208"/>
      <c r="QPF124" s="208"/>
      <c r="QPG124" s="208"/>
      <c r="QPH124" s="208"/>
      <c r="QPI124" s="208"/>
      <c r="QPJ124" s="208"/>
      <c r="QPK124" s="208"/>
      <c r="QPL124" s="208"/>
      <c r="QPM124" s="208"/>
      <c r="QPN124" s="208"/>
      <c r="QPO124" s="208"/>
      <c r="QPP124" s="208"/>
      <c r="QPQ124" s="208"/>
      <c r="QPR124" s="208"/>
      <c r="QPS124" s="208"/>
      <c r="QPT124" s="208"/>
      <c r="QPU124" s="208"/>
      <c r="QPV124" s="208"/>
      <c r="QPW124" s="208"/>
      <c r="QPX124" s="208"/>
      <c r="QPY124" s="208"/>
      <c r="QPZ124" s="208"/>
      <c r="QQA124" s="208"/>
      <c r="QQB124" s="208"/>
      <c r="QQC124" s="208"/>
      <c r="QQD124" s="208"/>
      <c r="QQE124" s="208"/>
      <c r="QQF124" s="208"/>
      <c r="QQG124" s="208"/>
      <c r="QQH124" s="208"/>
      <c r="QQI124" s="208"/>
      <c r="QQJ124" s="208"/>
      <c r="QQK124" s="208"/>
      <c r="QQL124" s="208"/>
      <c r="QQM124" s="208"/>
      <c r="QQN124" s="208"/>
      <c r="QQO124" s="208"/>
      <c r="QQP124" s="208"/>
      <c r="QQQ124" s="208"/>
      <c r="QQR124" s="208"/>
      <c r="QQS124" s="208"/>
      <c r="QQT124" s="208"/>
      <c r="QQU124" s="208"/>
      <c r="QQV124" s="208"/>
      <c r="QQW124" s="208"/>
      <c r="QQX124" s="208"/>
      <c r="QQY124" s="208"/>
      <c r="QQZ124" s="208"/>
      <c r="QRA124" s="208"/>
      <c r="QRB124" s="208"/>
      <c r="QRC124" s="208"/>
      <c r="QRD124" s="208"/>
      <c r="QRE124" s="208"/>
      <c r="QRF124" s="208"/>
      <c r="QRG124" s="208"/>
      <c r="QRH124" s="208"/>
      <c r="QRI124" s="208"/>
      <c r="QRJ124" s="208"/>
      <c r="QRK124" s="208"/>
      <c r="QRL124" s="208"/>
      <c r="QRM124" s="208"/>
      <c r="QRN124" s="208"/>
      <c r="QRO124" s="208"/>
      <c r="QRP124" s="208"/>
      <c r="QRQ124" s="208"/>
      <c r="QRR124" s="208"/>
      <c r="QRS124" s="208"/>
      <c r="QRT124" s="208"/>
      <c r="QRU124" s="208"/>
      <c r="QRV124" s="208"/>
      <c r="QRW124" s="208"/>
      <c r="QRX124" s="208"/>
      <c r="QRY124" s="208"/>
      <c r="QRZ124" s="208"/>
      <c r="QSA124" s="208"/>
      <c r="QSB124" s="208"/>
      <c r="QSC124" s="208"/>
      <c r="QSD124" s="208"/>
      <c r="QSE124" s="208"/>
      <c r="QSF124" s="208"/>
      <c r="QSG124" s="208"/>
      <c r="QSH124" s="208"/>
      <c r="QSI124" s="208"/>
      <c r="QSJ124" s="208"/>
      <c r="QSK124" s="208"/>
      <c r="QSL124" s="208"/>
      <c r="QSM124" s="208"/>
      <c r="QSN124" s="208"/>
      <c r="QSO124" s="208"/>
      <c r="QSP124" s="208"/>
      <c r="QSQ124" s="208"/>
      <c r="QSR124" s="208"/>
      <c r="QSS124" s="208"/>
      <c r="QST124" s="208"/>
      <c r="QSU124" s="208"/>
      <c r="QSV124" s="208"/>
      <c r="QSW124" s="208"/>
      <c r="QSX124" s="208"/>
      <c r="QSY124" s="208"/>
      <c r="QSZ124" s="208"/>
      <c r="QTA124" s="208"/>
      <c r="QTB124" s="208"/>
      <c r="QTC124" s="208"/>
      <c r="QTD124" s="208"/>
      <c r="QTE124" s="208"/>
      <c r="QTF124" s="208"/>
      <c r="QTG124" s="208"/>
      <c r="QTH124" s="208"/>
      <c r="QTI124" s="208"/>
      <c r="QTJ124" s="208"/>
      <c r="QTK124" s="208"/>
      <c r="QTL124" s="208"/>
      <c r="QTM124" s="208"/>
      <c r="QTN124" s="208"/>
      <c r="QTO124" s="208"/>
      <c r="QTP124" s="208"/>
      <c r="QTQ124" s="208"/>
      <c r="QTR124" s="208"/>
      <c r="QTS124" s="208"/>
      <c r="QTT124" s="208"/>
      <c r="QTU124" s="208"/>
      <c r="QTV124" s="208"/>
      <c r="QTW124" s="208"/>
      <c r="QTX124" s="208"/>
      <c r="QTY124" s="208"/>
      <c r="QTZ124" s="208"/>
      <c r="QUA124" s="208"/>
      <c r="QUB124" s="208"/>
      <c r="QUC124" s="208"/>
      <c r="QUD124" s="208"/>
      <c r="QUE124" s="208"/>
      <c r="QUF124" s="208"/>
      <c r="QUG124" s="208"/>
      <c r="QUH124" s="208"/>
      <c r="QUI124" s="208"/>
      <c r="QUJ124" s="208"/>
      <c r="QUK124" s="208"/>
      <c r="QUL124" s="208"/>
      <c r="QUM124" s="208"/>
      <c r="QUN124" s="208"/>
      <c r="QUO124" s="208"/>
      <c r="QUP124" s="208"/>
      <c r="QUQ124" s="208"/>
      <c r="QUR124" s="208"/>
      <c r="QUS124" s="208"/>
      <c r="QUT124" s="208"/>
      <c r="QUU124" s="208"/>
      <c r="QUV124" s="208"/>
      <c r="QUW124" s="208"/>
      <c r="QUX124" s="208"/>
      <c r="QUY124" s="208"/>
      <c r="QUZ124" s="208"/>
      <c r="QVA124" s="208"/>
      <c r="QVB124" s="208"/>
      <c r="QVC124" s="208"/>
      <c r="QVD124" s="208"/>
      <c r="QVE124" s="208"/>
      <c r="QVF124" s="208"/>
      <c r="QVG124" s="208"/>
      <c r="QVH124" s="208"/>
      <c r="QVI124" s="208"/>
      <c r="QVJ124" s="208"/>
      <c r="QVK124" s="208"/>
      <c r="QVL124" s="208"/>
      <c r="QVM124" s="208"/>
      <c r="QVN124" s="208"/>
      <c r="QVO124" s="208"/>
      <c r="QVP124" s="208"/>
      <c r="QVQ124" s="208"/>
      <c r="QVR124" s="208"/>
      <c r="QVS124" s="208"/>
      <c r="QVT124" s="208"/>
      <c r="QVU124" s="208"/>
      <c r="QVV124" s="208"/>
      <c r="QVW124" s="208"/>
      <c r="QVX124" s="208"/>
      <c r="QVY124" s="208"/>
      <c r="QVZ124" s="208"/>
      <c r="QWA124" s="208"/>
      <c r="QWB124" s="208"/>
      <c r="QWC124" s="208"/>
      <c r="QWD124" s="208"/>
      <c r="QWE124" s="208"/>
      <c r="QWF124" s="208"/>
      <c r="QWG124" s="208"/>
      <c r="QWH124" s="208"/>
      <c r="QWI124" s="208"/>
      <c r="QWJ124" s="208"/>
      <c r="QWK124" s="208"/>
      <c r="QWL124" s="208"/>
      <c r="QWM124" s="208"/>
      <c r="QWN124" s="208"/>
      <c r="QWO124" s="208"/>
      <c r="QWP124" s="208"/>
      <c r="QWQ124" s="208"/>
      <c r="QWR124" s="208"/>
      <c r="QWS124" s="208"/>
      <c r="QWT124" s="208"/>
      <c r="QWU124" s="208"/>
      <c r="QWV124" s="208"/>
      <c r="QWW124" s="208"/>
      <c r="QWX124" s="208"/>
      <c r="QWY124" s="208"/>
      <c r="QWZ124" s="208"/>
      <c r="QXA124" s="208"/>
      <c r="QXB124" s="208"/>
      <c r="QXC124" s="208"/>
      <c r="QXD124" s="208"/>
      <c r="QXE124" s="208"/>
      <c r="QXF124" s="208"/>
      <c r="QXG124" s="208"/>
      <c r="QXH124" s="208"/>
      <c r="QXI124" s="208"/>
      <c r="QXJ124" s="208"/>
      <c r="QXK124" s="208"/>
      <c r="QXL124" s="208"/>
      <c r="QXM124" s="208"/>
      <c r="QXN124" s="208"/>
      <c r="QXO124" s="208"/>
      <c r="QXP124" s="208"/>
      <c r="QXQ124" s="208"/>
      <c r="QXR124" s="208"/>
      <c r="QXS124" s="208"/>
      <c r="QXT124" s="208"/>
      <c r="QXU124" s="208"/>
      <c r="QXV124" s="208"/>
      <c r="QXW124" s="208"/>
      <c r="QXX124" s="208"/>
      <c r="QXY124" s="208"/>
      <c r="QXZ124" s="208"/>
      <c r="QYA124" s="208"/>
      <c r="QYB124" s="208"/>
      <c r="QYC124" s="208"/>
      <c r="QYD124" s="208"/>
      <c r="QYE124" s="208"/>
      <c r="QYF124" s="208"/>
      <c r="QYG124" s="208"/>
      <c r="QYH124" s="208"/>
      <c r="QYI124" s="208"/>
      <c r="QYJ124" s="208"/>
      <c r="QYK124" s="208"/>
      <c r="QYL124" s="208"/>
      <c r="QYM124" s="208"/>
      <c r="QYN124" s="208"/>
      <c r="QYO124" s="208"/>
      <c r="QYP124" s="208"/>
      <c r="QYQ124" s="208"/>
      <c r="QYR124" s="208"/>
      <c r="QYS124" s="208"/>
      <c r="QYT124" s="208"/>
      <c r="QYU124" s="208"/>
      <c r="QYV124" s="208"/>
      <c r="QYW124" s="208"/>
      <c r="QYX124" s="208"/>
      <c r="QYY124" s="208"/>
      <c r="QYZ124" s="208"/>
      <c r="QZA124" s="208"/>
      <c r="QZB124" s="208"/>
      <c r="QZC124" s="208"/>
      <c r="QZD124" s="208"/>
      <c r="QZE124" s="208"/>
      <c r="QZF124" s="208"/>
      <c r="QZG124" s="208"/>
      <c r="QZH124" s="208"/>
      <c r="QZI124" s="208"/>
      <c r="QZJ124" s="208"/>
      <c r="QZK124" s="208"/>
      <c r="QZL124" s="208"/>
      <c r="QZM124" s="208"/>
      <c r="QZN124" s="208"/>
      <c r="QZO124" s="208"/>
      <c r="QZP124" s="208"/>
      <c r="QZQ124" s="208"/>
      <c r="QZR124" s="208"/>
      <c r="QZS124" s="208"/>
      <c r="QZT124" s="208"/>
      <c r="QZU124" s="208"/>
      <c r="QZV124" s="208"/>
      <c r="QZW124" s="208"/>
      <c r="QZX124" s="208"/>
      <c r="QZY124" s="208"/>
      <c r="QZZ124" s="208"/>
      <c r="RAA124" s="208"/>
      <c r="RAB124" s="208"/>
      <c r="RAC124" s="208"/>
      <c r="RAD124" s="208"/>
      <c r="RAE124" s="208"/>
      <c r="RAF124" s="208"/>
      <c r="RAG124" s="208"/>
      <c r="RAH124" s="208"/>
      <c r="RAI124" s="208"/>
      <c r="RAJ124" s="208"/>
      <c r="RAK124" s="208"/>
      <c r="RAL124" s="208"/>
      <c r="RAM124" s="208"/>
      <c r="RAN124" s="208"/>
      <c r="RAO124" s="208"/>
      <c r="RAP124" s="208"/>
      <c r="RAQ124" s="208"/>
      <c r="RAR124" s="208"/>
      <c r="RAS124" s="208"/>
      <c r="RAT124" s="208"/>
      <c r="RAU124" s="208"/>
      <c r="RAV124" s="208"/>
      <c r="RAW124" s="208"/>
      <c r="RAX124" s="208"/>
      <c r="RAY124" s="208"/>
      <c r="RAZ124" s="208"/>
      <c r="RBA124" s="208"/>
      <c r="RBB124" s="208"/>
      <c r="RBC124" s="208"/>
      <c r="RBD124" s="208"/>
      <c r="RBE124" s="208"/>
      <c r="RBF124" s="208"/>
      <c r="RBG124" s="208"/>
      <c r="RBH124" s="208"/>
      <c r="RBI124" s="208"/>
      <c r="RBJ124" s="208"/>
      <c r="RBK124" s="208"/>
      <c r="RBL124" s="208"/>
      <c r="RBM124" s="208"/>
      <c r="RBN124" s="208"/>
      <c r="RBO124" s="208"/>
      <c r="RBP124" s="208"/>
      <c r="RBQ124" s="208"/>
      <c r="RBR124" s="208"/>
      <c r="RBS124" s="208"/>
      <c r="RBT124" s="208"/>
      <c r="RBU124" s="208"/>
      <c r="RBV124" s="208"/>
      <c r="RBW124" s="208"/>
      <c r="RBX124" s="208"/>
      <c r="RBY124" s="208"/>
      <c r="RBZ124" s="208"/>
      <c r="RCA124" s="208"/>
      <c r="RCB124" s="208"/>
      <c r="RCC124" s="208"/>
      <c r="RCD124" s="208"/>
      <c r="RCE124" s="208"/>
      <c r="RCF124" s="208"/>
      <c r="RCG124" s="208"/>
      <c r="RCH124" s="208"/>
      <c r="RCI124" s="208"/>
      <c r="RCJ124" s="208"/>
      <c r="RCK124" s="208"/>
      <c r="RCL124" s="208"/>
      <c r="RCM124" s="208"/>
      <c r="RCN124" s="208"/>
      <c r="RCO124" s="208"/>
      <c r="RCP124" s="208"/>
      <c r="RCQ124" s="208"/>
      <c r="RCR124" s="208"/>
      <c r="RCS124" s="208"/>
      <c r="RCT124" s="208"/>
      <c r="RCU124" s="208"/>
      <c r="RCV124" s="208"/>
      <c r="RCW124" s="208"/>
      <c r="RCX124" s="208"/>
      <c r="RCY124" s="208"/>
      <c r="RCZ124" s="208"/>
      <c r="RDA124" s="208"/>
      <c r="RDB124" s="208"/>
      <c r="RDC124" s="208"/>
      <c r="RDD124" s="208"/>
      <c r="RDE124" s="208"/>
      <c r="RDF124" s="208"/>
      <c r="RDG124" s="208"/>
      <c r="RDH124" s="208"/>
      <c r="RDI124" s="208"/>
      <c r="RDJ124" s="208"/>
      <c r="RDK124" s="208"/>
      <c r="RDL124" s="208"/>
      <c r="RDM124" s="208"/>
      <c r="RDN124" s="208"/>
      <c r="RDO124" s="208"/>
      <c r="RDP124" s="208"/>
      <c r="RDQ124" s="208"/>
      <c r="RDR124" s="208"/>
      <c r="RDS124" s="208"/>
      <c r="RDT124" s="208"/>
      <c r="RDU124" s="208"/>
      <c r="RDV124" s="208"/>
      <c r="RDW124" s="208"/>
      <c r="RDX124" s="208"/>
      <c r="RDY124" s="208"/>
      <c r="RDZ124" s="208"/>
      <c r="REA124" s="208"/>
      <c r="REB124" s="208"/>
      <c r="REC124" s="208"/>
      <c r="RED124" s="208"/>
      <c r="REE124" s="208"/>
      <c r="REF124" s="208"/>
      <c r="REG124" s="208"/>
      <c r="REH124" s="208"/>
      <c r="REI124" s="208"/>
      <c r="REJ124" s="208"/>
      <c r="REK124" s="208"/>
      <c r="REL124" s="208"/>
      <c r="REM124" s="208"/>
      <c r="REN124" s="208"/>
      <c r="REO124" s="208"/>
      <c r="REP124" s="208"/>
      <c r="REQ124" s="208"/>
      <c r="RER124" s="208"/>
      <c r="RES124" s="208"/>
      <c r="RET124" s="208"/>
      <c r="REU124" s="208"/>
      <c r="REV124" s="208"/>
      <c r="REW124" s="208"/>
      <c r="REX124" s="208"/>
      <c r="REY124" s="208"/>
      <c r="REZ124" s="208"/>
      <c r="RFA124" s="208"/>
      <c r="RFB124" s="208"/>
      <c r="RFC124" s="208"/>
      <c r="RFD124" s="208"/>
      <c r="RFE124" s="208"/>
      <c r="RFF124" s="208"/>
      <c r="RFG124" s="208"/>
      <c r="RFH124" s="208"/>
      <c r="RFI124" s="208"/>
      <c r="RFJ124" s="208"/>
      <c r="RFK124" s="208"/>
      <c r="RFL124" s="208"/>
      <c r="RFM124" s="208"/>
      <c r="RFN124" s="208"/>
      <c r="RFO124" s="208"/>
      <c r="RFP124" s="208"/>
      <c r="RFQ124" s="208"/>
      <c r="RFR124" s="208"/>
      <c r="RFS124" s="208"/>
      <c r="RFT124" s="208"/>
      <c r="RFU124" s="208"/>
      <c r="RFV124" s="208"/>
      <c r="RFW124" s="208"/>
      <c r="RFX124" s="208"/>
      <c r="RFY124" s="208"/>
      <c r="RFZ124" s="208"/>
      <c r="RGA124" s="208"/>
      <c r="RGB124" s="208"/>
      <c r="RGC124" s="208"/>
      <c r="RGD124" s="208"/>
      <c r="RGE124" s="208"/>
      <c r="RGF124" s="208"/>
      <c r="RGG124" s="208"/>
      <c r="RGH124" s="208"/>
      <c r="RGI124" s="208"/>
      <c r="RGJ124" s="208"/>
      <c r="RGK124" s="208"/>
      <c r="RGL124" s="208"/>
      <c r="RGM124" s="208"/>
      <c r="RGN124" s="208"/>
      <c r="RGO124" s="208"/>
      <c r="RGP124" s="208"/>
      <c r="RGQ124" s="208"/>
      <c r="RGR124" s="208"/>
      <c r="RGS124" s="208"/>
      <c r="RGT124" s="208"/>
      <c r="RGU124" s="208"/>
      <c r="RGV124" s="208"/>
      <c r="RGW124" s="208"/>
      <c r="RGX124" s="208"/>
      <c r="RGY124" s="208"/>
      <c r="RGZ124" s="208"/>
      <c r="RHA124" s="208"/>
      <c r="RHB124" s="208"/>
      <c r="RHC124" s="208"/>
      <c r="RHD124" s="208"/>
      <c r="RHE124" s="208"/>
      <c r="RHF124" s="208"/>
      <c r="RHG124" s="208"/>
      <c r="RHH124" s="208"/>
      <c r="RHI124" s="208"/>
      <c r="RHJ124" s="208"/>
      <c r="RHK124" s="208"/>
      <c r="RHL124" s="208"/>
      <c r="RHM124" s="208"/>
      <c r="RHN124" s="208"/>
      <c r="RHO124" s="208"/>
      <c r="RHP124" s="208"/>
      <c r="RHQ124" s="208"/>
      <c r="RHR124" s="208"/>
      <c r="RHS124" s="208"/>
      <c r="RHT124" s="208"/>
      <c r="RHU124" s="208"/>
      <c r="RHV124" s="208"/>
      <c r="RHW124" s="208"/>
      <c r="RHX124" s="208"/>
      <c r="RHY124" s="208"/>
      <c r="RHZ124" s="208"/>
      <c r="RIA124" s="208"/>
      <c r="RIB124" s="208"/>
      <c r="RIC124" s="208"/>
      <c r="RID124" s="208"/>
      <c r="RIE124" s="208"/>
      <c r="RIF124" s="208"/>
      <c r="RIG124" s="208"/>
      <c r="RIH124" s="208"/>
      <c r="RII124" s="208"/>
      <c r="RIJ124" s="208"/>
      <c r="RIK124" s="208"/>
      <c r="RIL124" s="208"/>
      <c r="RIM124" s="208"/>
      <c r="RIN124" s="208"/>
      <c r="RIO124" s="208"/>
      <c r="RIP124" s="208"/>
      <c r="RIQ124" s="208"/>
      <c r="RIR124" s="208"/>
      <c r="RIS124" s="208"/>
      <c r="RIT124" s="208"/>
      <c r="RIU124" s="208"/>
      <c r="RIV124" s="208"/>
      <c r="RIW124" s="208"/>
      <c r="RIX124" s="208"/>
      <c r="RIY124" s="208"/>
      <c r="RIZ124" s="208"/>
      <c r="RJA124" s="208"/>
      <c r="RJB124" s="208"/>
      <c r="RJC124" s="208"/>
      <c r="RJD124" s="208"/>
      <c r="RJE124" s="208"/>
      <c r="RJF124" s="208"/>
      <c r="RJG124" s="208"/>
      <c r="RJH124" s="208"/>
      <c r="RJI124" s="208"/>
      <c r="RJJ124" s="208"/>
      <c r="RJK124" s="208"/>
      <c r="RJL124" s="208"/>
      <c r="RJM124" s="208"/>
      <c r="RJN124" s="208"/>
      <c r="RJO124" s="208"/>
      <c r="RJP124" s="208"/>
      <c r="RJQ124" s="208"/>
      <c r="RJR124" s="208"/>
      <c r="RJS124" s="208"/>
      <c r="RJT124" s="208"/>
      <c r="RJU124" s="208"/>
      <c r="RJV124" s="208"/>
      <c r="RJW124" s="208"/>
      <c r="RJX124" s="208"/>
      <c r="RJY124" s="208"/>
      <c r="RJZ124" s="208"/>
      <c r="RKA124" s="208"/>
      <c r="RKB124" s="208"/>
      <c r="RKC124" s="208"/>
      <c r="RKD124" s="208"/>
      <c r="RKE124" s="208"/>
      <c r="RKF124" s="208"/>
      <c r="RKG124" s="208"/>
      <c r="RKH124" s="208"/>
      <c r="RKI124" s="208"/>
      <c r="RKJ124" s="208"/>
      <c r="RKK124" s="208"/>
      <c r="RKL124" s="208"/>
      <c r="RKM124" s="208"/>
      <c r="RKN124" s="208"/>
      <c r="RKO124" s="208"/>
      <c r="RKP124" s="208"/>
      <c r="RKQ124" s="208"/>
      <c r="RKR124" s="208"/>
      <c r="RKS124" s="208"/>
      <c r="RKT124" s="208"/>
      <c r="RKU124" s="208"/>
      <c r="RKV124" s="208"/>
      <c r="RKW124" s="208"/>
      <c r="RKX124" s="208"/>
      <c r="RKY124" s="208"/>
      <c r="RKZ124" s="208"/>
      <c r="RLA124" s="208"/>
      <c r="RLB124" s="208"/>
      <c r="RLC124" s="208"/>
      <c r="RLD124" s="208"/>
      <c r="RLE124" s="208"/>
      <c r="RLF124" s="208"/>
      <c r="RLG124" s="208"/>
      <c r="RLH124" s="208"/>
      <c r="RLI124" s="208"/>
      <c r="RLJ124" s="208"/>
      <c r="RLK124" s="208"/>
      <c r="RLL124" s="208"/>
      <c r="RLM124" s="208"/>
      <c r="RLN124" s="208"/>
      <c r="RLO124" s="208"/>
      <c r="RLP124" s="208"/>
      <c r="RLQ124" s="208"/>
      <c r="RLR124" s="208"/>
      <c r="RLS124" s="208"/>
      <c r="RLT124" s="208"/>
      <c r="RLU124" s="208"/>
      <c r="RLV124" s="208"/>
      <c r="RLW124" s="208"/>
      <c r="RLX124" s="208"/>
      <c r="RLY124" s="208"/>
      <c r="RLZ124" s="208"/>
      <c r="RMA124" s="208"/>
      <c r="RMB124" s="208"/>
      <c r="RMC124" s="208"/>
      <c r="RMD124" s="208"/>
      <c r="RME124" s="208"/>
      <c r="RMF124" s="208"/>
      <c r="RMG124" s="208"/>
      <c r="RMH124" s="208"/>
      <c r="RMI124" s="208"/>
      <c r="RMJ124" s="208"/>
      <c r="RMK124" s="208"/>
      <c r="RML124" s="208"/>
      <c r="RMM124" s="208"/>
      <c r="RMN124" s="208"/>
      <c r="RMO124" s="208"/>
      <c r="RMP124" s="208"/>
      <c r="RMQ124" s="208"/>
      <c r="RMR124" s="208"/>
      <c r="RMS124" s="208"/>
      <c r="RMT124" s="208"/>
      <c r="RMU124" s="208"/>
      <c r="RMV124" s="208"/>
      <c r="RMW124" s="208"/>
      <c r="RMX124" s="208"/>
      <c r="RMY124" s="208"/>
      <c r="RMZ124" s="208"/>
      <c r="RNA124" s="208"/>
      <c r="RNB124" s="208"/>
      <c r="RNC124" s="208"/>
      <c r="RND124" s="208"/>
      <c r="RNE124" s="208"/>
      <c r="RNF124" s="208"/>
      <c r="RNG124" s="208"/>
      <c r="RNH124" s="208"/>
      <c r="RNI124" s="208"/>
      <c r="RNJ124" s="208"/>
      <c r="RNK124" s="208"/>
      <c r="RNL124" s="208"/>
      <c r="RNM124" s="208"/>
      <c r="RNN124" s="208"/>
      <c r="RNO124" s="208"/>
      <c r="RNP124" s="208"/>
      <c r="RNQ124" s="208"/>
      <c r="RNR124" s="208"/>
      <c r="RNS124" s="208"/>
      <c r="RNT124" s="208"/>
      <c r="RNU124" s="208"/>
      <c r="RNV124" s="208"/>
      <c r="RNW124" s="208"/>
      <c r="RNX124" s="208"/>
      <c r="RNY124" s="208"/>
      <c r="RNZ124" s="208"/>
      <c r="ROA124" s="208"/>
      <c r="ROB124" s="208"/>
      <c r="ROC124" s="208"/>
      <c r="ROD124" s="208"/>
      <c r="ROE124" s="208"/>
      <c r="ROF124" s="208"/>
      <c r="ROG124" s="208"/>
      <c r="ROH124" s="208"/>
      <c r="ROI124" s="208"/>
      <c r="ROJ124" s="208"/>
      <c r="ROK124" s="208"/>
      <c r="ROL124" s="208"/>
      <c r="ROM124" s="208"/>
      <c r="RON124" s="208"/>
      <c r="ROO124" s="208"/>
      <c r="ROP124" s="208"/>
      <c r="ROQ124" s="208"/>
      <c r="ROR124" s="208"/>
      <c r="ROS124" s="208"/>
      <c r="ROT124" s="208"/>
      <c r="ROU124" s="208"/>
      <c r="ROV124" s="208"/>
      <c r="ROW124" s="208"/>
      <c r="ROX124" s="208"/>
      <c r="ROY124" s="208"/>
      <c r="ROZ124" s="208"/>
      <c r="RPA124" s="208"/>
      <c r="RPB124" s="208"/>
      <c r="RPC124" s="208"/>
      <c r="RPD124" s="208"/>
      <c r="RPE124" s="208"/>
      <c r="RPF124" s="208"/>
      <c r="RPG124" s="208"/>
      <c r="RPH124" s="208"/>
      <c r="RPI124" s="208"/>
      <c r="RPJ124" s="208"/>
      <c r="RPK124" s="208"/>
      <c r="RPL124" s="208"/>
      <c r="RPM124" s="208"/>
      <c r="RPN124" s="208"/>
      <c r="RPO124" s="208"/>
      <c r="RPP124" s="208"/>
      <c r="RPQ124" s="208"/>
      <c r="RPR124" s="208"/>
      <c r="RPS124" s="208"/>
      <c r="RPT124" s="208"/>
      <c r="RPU124" s="208"/>
      <c r="RPV124" s="208"/>
      <c r="RPW124" s="208"/>
      <c r="RPX124" s="208"/>
      <c r="RPY124" s="208"/>
      <c r="RPZ124" s="208"/>
      <c r="RQA124" s="208"/>
      <c r="RQB124" s="208"/>
      <c r="RQC124" s="208"/>
      <c r="RQD124" s="208"/>
      <c r="RQE124" s="208"/>
      <c r="RQF124" s="208"/>
      <c r="RQG124" s="208"/>
      <c r="RQH124" s="208"/>
      <c r="RQI124" s="208"/>
      <c r="RQJ124" s="208"/>
      <c r="RQK124" s="208"/>
      <c r="RQL124" s="208"/>
      <c r="RQM124" s="208"/>
      <c r="RQN124" s="208"/>
      <c r="RQO124" s="208"/>
      <c r="RQP124" s="208"/>
      <c r="RQQ124" s="208"/>
      <c r="RQR124" s="208"/>
      <c r="RQS124" s="208"/>
      <c r="RQT124" s="208"/>
      <c r="RQU124" s="208"/>
      <c r="RQV124" s="208"/>
      <c r="RQW124" s="208"/>
      <c r="RQX124" s="208"/>
      <c r="RQY124" s="208"/>
      <c r="RQZ124" s="208"/>
      <c r="RRA124" s="208"/>
      <c r="RRB124" s="208"/>
      <c r="RRC124" s="208"/>
      <c r="RRD124" s="208"/>
      <c r="RRE124" s="208"/>
      <c r="RRF124" s="208"/>
      <c r="RRG124" s="208"/>
      <c r="RRH124" s="208"/>
      <c r="RRI124" s="208"/>
      <c r="RRJ124" s="208"/>
      <c r="RRK124" s="208"/>
      <c r="RRL124" s="208"/>
      <c r="RRM124" s="208"/>
      <c r="RRN124" s="208"/>
      <c r="RRO124" s="208"/>
      <c r="RRP124" s="208"/>
      <c r="RRQ124" s="208"/>
      <c r="RRR124" s="208"/>
      <c r="RRS124" s="208"/>
      <c r="RRT124" s="208"/>
      <c r="RRU124" s="208"/>
      <c r="RRV124" s="208"/>
      <c r="RRW124" s="208"/>
      <c r="RRX124" s="208"/>
      <c r="RRY124" s="208"/>
      <c r="RRZ124" s="208"/>
      <c r="RSA124" s="208"/>
      <c r="RSB124" s="208"/>
      <c r="RSC124" s="208"/>
      <c r="RSD124" s="208"/>
      <c r="RSE124" s="208"/>
      <c r="RSF124" s="208"/>
      <c r="RSG124" s="208"/>
      <c r="RSH124" s="208"/>
      <c r="RSI124" s="208"/>
      <c r="RSJ124" s="208"/>
      <c r="RSK124" s="208"/>
      <c r="RSL124" s="208"/>
      <c r="RSM124" s="208"/>
      <c r="RSN124" s="208"/>
      <c r="RSO124" s="208"/>
      <c r="RSP124" s="208"/>
      <c r="RSQ124" s="208"/>
      <c r="RSR124" s="208"/>
      <c r="RSS124" s="208"/>
      <c r="RST124" s="208"/>
      <c r="RSU124" s="208"/>
      <c r="RSV124" s="208"/>
      <c r="RSW124" s="208"/>
      <c r="RSX124" s="208"/>
      <c r="RSY124" s="208"/>
      <c r="RSZ124" s="208"/>
      <c r="RTA124" s="208"/>
      <c r="RTB124" s="208"/>
      <c r="RTC124" s="208"/>
      <c r="RTD124" s="208"/>
      <c r="RTE124" s="208"/>
      <c r="RTF124" s="208"/>
      <c r="RTG124" s="208"/>
      <c r="RTH124" s="208"/>
      <c r="RTI124" s="208"/>
      <c r="RTJ124" s="208"/>
      <c r="RTK124" s="208"/>
      <c r="RTL124" s="208"/>
      <c r="RTM124" s="208"/>
      <c r="RTN124" s="208"/>
      <c r="RTO124" s="208"/>
      <c r="RTP124" s="208"/>
      <c r="RTQ124" s="208"/>
      <c r="RTR124" s="208"/>
      <c r="RTS124" s="208"/>
      <c r="RTT124" s="208"/>
      <c r="RTU124" s="208"/>
      <c r="RTV124" s="208"/>
      <c r="RTW124" s="208"/>
      <c r="RTX124" s="208"/>
      <c r="RTY124" s="208"/>
      <c r="RTZ124" s="208"/>
      <c r="RUA124" s="208"/>
      <c r="RUB124" s="208"/>
      <c r="RUC124" s="208"/>
      <c r="RUD124" s="208"/>
      <c r="RUE124" s="208"/>
      <c r="RUF124" s="208"/>
      <c r="RUG124" s="208"/>
      <c r="RUH124" s="208"/>
      <c r="RUI124" s="208"/>
      <c r="RUJ124" s="208"/>
      <c r="RUK124" s="208"/>
      <c r="RUL124" s="208"/>
      <c r="RUM124" s="208"/>
      <c r="RUN124" s="208"/>
      <c r="RUO124" s="208"/>
      <c r="RUP124" s="208"/>
      <c r="RUQ124" s="208"/>
      <c r="RUR124" s="208"/>
      <c r="RUS124" s="208"/>
      <c r="RUT124" s="208"/>
      <c r="RUU124" s="208"/>
      <c r="RUV124" s="208"/>
      <c r="RUW124" s="208"/>
      <c r="RUX124" s="208"/>
      <c r="RUY124" s="208"/>
      <c r="RUZ124" s="208"/>
      <c r="RVA124" s="208"/>
      <c r="RVB124" s="208"/>
      <c r="RVC124" s="208"/>
      <c r="RVD124" s="208"/>
      <c r="RVE124" s="208"/>
      <c r="RVF124" s="208"/>
      <c r="RVG124" s="208"/>
      <c r="RVH124" s="208"/>
      <c r="RVI124" s="208"/>
      <c r="RVJ124" s="208"/>
      <c r="RVK124" s="208"/>
      <c r="RVL124" s="208"/>
      <c r="RVM124" s="208"/>
      <c r="RVN124" s="208"/>
      <c r="RVO124" s="208"/>
      <c r="RVP124" s="208"/>
      <c r="RVQ124" s="208"/>
      <c r="RVR124" s="208"/>
      <c r="RVS124" s="208"/>
      <c r="RVT124" s="208"/>
      <c r="RVU124" s="208"/>
      <c r="RVV124" s="208"/>
      <c r="RVW124" s="208"/>
      <c r="RVX124" s="208"/>
      <c r="RVY124" s="208"/>
      <c r="RVZ124" s="208"/>
      <c r="RWA124" s="208"/>
      <c r="RWB124" s="208"/>
      <c r="RWC124" s="208"/>
      <c r="RWD124" s="208"/>
      <c r="RWE124" s="208"/>
      <c r="RWF124" s="208"/>
      <c r="RWG124" s="208"/>
      <c r="RWH124" s="208"/>
      <c r="RWI124" s="208"/>
      <c r="RWJ124" s="208"/>
      <c r="RWK124" s="208"/>
      <c r="RWL124" s="208"/>
      <c r="RWM124" s="208"/>
      <c r="RWN124" s="208"/>
      <c r="RWO124" s="208"/>
      <c r="RWP124" s="208"/>
      <c r="RWQ124" s="208"/>
      <c r="RWR124" s="208"/>
      <c r="RWS124" s="208"/>
      <c r="RWT124" s="208"/>
      <c r="RWU124" s="208"/>
      <c r="RWV124" s="208"/>
      <c r="RWW124" s="208"/>
      <c r="RWX124" s="208"/>
      <c r="RWY124" s="208"/>
      <c r="RWZ124" s="208"/>
      <c r="RXA124" s="208"/>
      <c r="RXB124" s="208"/>
      <c r="RXC124" s="208"/>
      <c r="RXD124" s="208"/>
      <c r="RXE124" s="208"/>
      <c r="RXF124" s="208"/>
      <c r="RXG124" s="208"/>
      <c r="RXH124" s="208"/>
      <c r="RXI124" s="208"/>
      <c r="RXJ124" s="208"/>
      <c r="RXK124" s="208"/>
      <c r="RXL124" s="208"/>
      <c r="RXM124" s="208"/>
      <c r="RXN124" s="208"/>
      <c r="RXO124" s="208"/>
      <c r="RXP124" s="208"/>
      <c r="RXQ124" s="208"/>
      <c r="RXR124" s="208"/>
      <c r="RXS124" s="208"/>
      <c r="RXT124" s="208"/>
      <c r="RXU124" s="208"/>
      <c r="RXV124" s="208"/>
      <c r="RXW124" s="208"/>
      <c r="RXX124" s="208"/>
      <c r="RXY124" s="208"/>
      <c r="RXZ124" s="208"/>
      <c r="RYA124" s="208"/>
      <c r="RYB124" s="208"/>
      <c r="RYC124" s="208"/>
      <c r="RYD124" s="208"/>
      <c r="RYE124" s="208"/>
      <c r="RYF124" s="208"/>
      <c r="RYG124" s="208"/>
      <c r="RYH124" s="208"/>
      <c r="RYI124" s="208"/>
      <c r="RYJ124" s="208"/>
      <c r="RYK124" s="208"/>
      <c r="RYL124" s="208"/>
      <c r="RYM124" s="208"/>
      <c r="RYN124" s="208"/>
      <c r="RYO124" s="208"/>
      <c r="RYP124" s="208"/>
      <c r="RYQ124" s="208"/>
      <c r="RYR124" s="208"/>
      <c r="RYS124" s="208"/>
      <c r="RYT124" s="208"/>
      <c r="RYU124" s="208"/>
      <c r="RYV124" s="208"/>
      <c r="RYW124" s="208"/>
      <c r="RYX124" s="208"/>
      <c r="RYY124" s="208"/>
      <c r="RYZ124" s="208"/>
      <c r="RZA124" s="208"/>
      <c r="RZB124" s="208"/>
      <c r="RZC124" s="208"/>
      <c r="RZD124" s="208"/>
      <c r="RZE124" s="208"/>
      <c r="RZF124" s="208"/>
      <c r="RZG124" s="208"/>
      <c r="RZH124" s="208"/>
      <c r="RZI124" s="208"/>
      <c r="RZJ124" s="208"/>
      <c r="RZK124" s="208"/>
      <c r="RZL124" s="208"/>
      <c r="RZM124" s="208"/>
      <c r="RZN124" s="208"/>
      <c r="RZO124" s="208"/>
      <c r="RZP124" s="208"/>
      <c r="RZQ124" s="208"/>
      <c r="RZR124" s="208"/>
      <c r="RZS124" s="208"/>
      <c r="RZT124" s="208"/>
      <c r="RZU124" s="208"/>
      <c r="RZV124" s="208"/>
      <c r="RZW124" s="208"/>
      <c r="RZX124" s="208"/>
      <c r="RZY124" s="208"/>
      <c r="RZZ124" s="208"/>
      <c r="SAA124" s="208"/>
      <c r="SAB124" s="208"/>
      <c r="SAC124" s="208"/>
      <c r="SAD124" s="208"/>
      <c r="SAE124" s="208"/>
      <c r="SAF124" s="208"/>
      <c r="SAG124" s="208"/>
      <c r="SAH124" s="208"/>
      <c r="SAI124" s="208"/>
      <c r="SAJ124" s="208"/>
      <c r="SAK124" s="208"/>
      <c r="SAL124" s="208"/>
      <c r="SAM124" s="208"/>
      <c r="SAN124" s="208"/>
      <c r="SAO124" s="208"/>
      <c r="SAP124" s="208"/>
      <c r="SAQ124" s="208"/>
      <c r="SAR124" s="208"/>
      <c r="SAS124" s="208"/>
      <c r="SAT124" s="208"/>
      <c r="SAU124" s="208"/>
      <c r="SAV124" s="208"/>
      <c r="SAW124" s="208"/>
      <c r="SAX124" s="208"/>
      <c r="SAY124" s="208"/>
      <c r="SAZ124" s="208"/>
      <c r="SBA124" s="208"/>
      <c r="SBB124" s="208"/>
      <c r="SBC124" s="208"/>
      <c r="SBD124" s="208"/>
      <c r="SBE124" s="208"/>
      <c r="SBF124" s="208"/>
      <c r="SBG124" s="208"/>
      <c r="SBH124" s="208"/>
      <c r="SBI124" s="208"/>
      <c r="SBJ124" s="208"/>
      <c r="SBK124" s="208"/>
      <c r="SBL124" s="208"/>
      <c r="SBM124" s="208"/>
      <c r="SBN124" s="208"/>
      <c r="SBO124" s="208"/>
      <c r="SBP124" s="208"/>
      <c r="SBQ124" s="208"/>
      <c r="SBR124" s="208"/>
      <c r="SBS124" s="208"/>
      <c r="SBT124" s="208"/>
      <c r="SBU124" s="208"/>
      <c r="SBV124" s="208"/>
      <c r="SBW124" s="208"/>
      <c r="SBX124" s="208"/>
      <c r="SBY124" s="208"/>
      <c r="SBZ124" s="208"/>
      <c r="SCA124" s="208"/>
      <c r="SCB124" s="208"/>
      <c r="SCC124" s="208"/>
      <c r="SCD124" s="208"/>
      <c r="SCE124" s="208"/>
      <c r="SCF124" s="208"/>
      <c r="SCG124" s="208"/>
      <c r="SCH124" s="208"/>
      <c r="SCI124" s="208"/>
      <c r="SCJ124" s="208"/>
      <c r="SCK124" s="208"/>
      <c r="SCL124" s="208"/>
      <c r="SCM124" s="208"/>
      <c r="SCN124" s="208"/>
      <c r="SCO124" s="208"/>
      <c r="SCP124" s="208"/>
      <c r="SCQ124" s="208"/>
      <c r="SCR124" s="208"/>
      <c r="SCS124" s="208"/>
      <c r="SCT124" s="208"/>
      <c r="SCU124" s="208"/>
      <c r="SCV124" s="208"/>
      <c r="SCW124" s="208"/>
      <c r="SCX124" s="208"/>
      <c r="SCY124" s="208"/>
      <c r="SCZ124" s="208"/>
      <c r="SDA124" s="208"/>
      <c r="SDB124" s="208"/>
      <c r="SDC124" s="208"/>
      <c r="SDD124" s="208"/>
      <c r="SDE124" s="208"/>
      <c r="SDF124" s="208"/>
      <c r="SDG124" s="208"/>
      <c r="SDH124" s="208"/>
      <c r="SDI124" s="208"/>
      <c r="SDJ124" s="208"/>
      <c r="SDK124" s="208"/>
      <c r="SDL124" s="208"/>
      <c r="SDM124" s="208"/>
      <c r="SDN124" s="208"/>
      <c r="SDO124" s="208"/>
      <c r="SDP124" s="208"/>
      <c r="SDQ124" s="208"/>
      <c r="SDR124" s="208"/>
      <c r="SDS124" s="208"/>
      <c r="SDT124" s="208"/>
      <c r="SDU124" s="208"/>
      <c r="SDV124" s="208"/>
      <c r="SDW124" s="208"/>
      <c r="SDX124" s="208"/>
      <c r="SDY124" s="208"/>
      <c r="SDZ124" s="208"/>
      <c r="SEA124" s="208"/>
      <c r="SEB124" s="208"/>
      <c r="SEC124" s="208"/>
      <c r="SED124" s="208"/>
      <c r="SEE124" s="208"/>
      <c r="SEF124" s="208"/>
      <c r="SEG124" s="208"/>
      <c r="SEH124" s="208"/>
      <c r="SEI124" s="208"/>
      <c r="SEJ124" s="208"/>
      <c r="SEK124" s="208"/>
      <c r="SEL124" s="208"/>
      <c r="SEM124" s="208"/>
      <c r="SEN124" s="208"/>
      <c r="SEO124" s="208"/>
      <c r="SEP124" s="208"/>
      <c r="SEQ124" s="208"/>
      <c r="SER124" s="208"/>
      <c r="SES124" s="208"/>
      <c r="SET124" s="208"/>
      <c r="SEU124" s="208"/>
      <c r="SEV124" s="208"/>
      <c r="SEW124" s="208"/>
      <c r="SEX124" s="208"/>
      <c r="SEY124" s="208"/>
      <c r="SEZ124" s="208"/>
      <c r="SFA124" s="208"/>
      <c r="SFB124" s="208"/>
      <c r="SFC124" s="208"/>
      <c r="SFD124" s="208"/>
      <c r="SFE124" s="208"/>
      <c r="SFF124" s="208"/>
      <c r="SFG124" s="208"/>
      <c r="SFH124" s="208"/>
      <c r="SFI124" s="208"/>
      <c r="SFJ124" s="208"/>
      <c r="SFK124" s="208"/>
      <c r="SFL124" s="208"/>
      <c r="SFM124" s="208"/>
      <c r="SFN124" s="208"/>
      <c r="SFO124" s="208"/>
      <c r="SFP124" s="208"/>
      <c r="SFQ124" s="208"/>
      <c r="SFR124" s="208"/>
      <c r="SFS124" s="208"/>
      <c r="SFT124" s="208"/>
      <c r="SFU124" s="208"/>
      <c r="SFV124" s="208"/>
      <c r="SFW124" s="208"/>
      <c r="SFX124" s="208"/>
      <c r="SFY124" s="208"/>
      <c r="SFZ124" s="208"/>
      <c r="SGA124" s="208"/>
      <c r="SGB124" s="208"/>
      <c r="SGC124" s="208"/>
      <c r="SGD124" s="208"/>
      <c r="SGE124" s="208"/>
      <c r="SGF124" s="208"/>
      <c r="SGG124" s="208"/>
      <c r="SGH124" s="208"/>
      <c r="SGI124" s="208"/>
      <c r="SGJ124" s="208"/>
      <c r="SGK124" s="208"/>
      <c r="SGL124" s="208"/>
      <c r="SGM124" s="208"/>
      <c r="SGN124" s="208"/>
      <c r="SGO124" s="208"/>
      <c r="SGP124" s="208"/>
      <c r="SGQ124" s="208"/>
      <c r="SGR124" s="208"/>
      <c r="SGS124" s="208"/>
      <c r="SGT124" s="208"/>
      <c r="SGU124" s="208"/>
      <c r="SGV124" s="208"/>
      <c r="SGW124" s="208"/>
      <c r="SGX124" s="208"/>
      <c r="SGY124" s="208"/>
      <c r="SGZ124" s="208"/>
      <c r="SHA124" s="208"/>
      <c r="SHB124" s="208"/>
      <c r="SHC124" s="208"/>
      <c r="SHD124" s="208"/>
      <c r="SHE124" s="208"/>
      <c r="SHF124" s="208"/>
      <c r="SHG124" s="208"/>
      <c r="SHH124" s="208"/>
      <c r="SHI124" s="208"/>
      <c r="SHJ124" s="208"/>
      <c r="SHK124" s="208"/>
      <c r="SHL124" s="208"/>
      <c r="SHM124" s="208"/>
      <c r="SHN124" s="208"/>
      <c r="SHO124" s="208"/>
      <c r="SHP124" s="208"/>
      <c r="SHQ124" s="208"/>
      <c r="SHR124" s="208"/>
      <c r="SHS124" s="208"/>
      <c r="SHT124" s="208"/>
      <c r="SHU124" s="208"/>
      <c r="SHV124" s="208"/>
      <c r="SHW124" s="208"/>
      <c r="SHX124" s="208"/>
      <c r="SHY124" s="208"/>
      <c r="SHZ124" s="208"/>
      <c r="SIA124" s="208"/>
      <c r="SIB124" s="208"/>
      <c r="SIC124" s="208"/>
      <c r="SID124" s="208"/>
      <c r="SIE124" s="208"/>
      <c r="SIF124" s="208"/>
      <c r="SIG124" s="208"/>
      <c r="SIH124" s="208"/>
      <c r="SII124" s="208"/>
      <c r="SIJ124" s="208"/>
      <c r="SIK124" s="208"/>
      <c r="SIL124" s="208"/>
      <c r="SIM124" s="208"/>
      <c r="SIN124" s="208"/>
      <c r="SIO124" s="208"/>
      <c r="SIP124" s="208"/>
      <c r="SIQ124" s="208"/>
      <c r="SIR124" s="208"/>
      <c r="SIS124" s="208"/>
      <c r="SIT124" s="208"/>
      <c r="SIU124" s="208"/>
      <c r="SIV124" s="208"/>
      <c r="SIW124" s="208"/>
      <c r="SIX124" s="208"/>
      <c r="SIY124" s="208"/>
      <c r="SIZ124" s="208"/>
      <c r="SJA124" s="208"/>
      <c r="SJB124" s="208"/>
      <c r="SJC124" s="208"/>
      <c r="SJD124" s="208"/>
      <c r="SJE124" s="208"/>
      <c r="SJF124" s="208"/>
      <c r="SJG124" s="208"/>
      <c r="SJH124" s="208"/>
      <c r="SJI124" s="208"/>
      <c r="SJJ124" s="208"/>
      <c r="SJK124" s="208"/>
      <c r="SJL124" s="208"/>
      <c r="SJM124" s="208"/>
      <c r="SJN124" s="208"/>
      <c r="SJO124" s="208"/>
      <c r="SJP124" s="208"/>
      <c r="SJQ124" s="208"/>
      <c r="SJR124" s="208"/>
      <c r="SJS124" s="208"/>
      <c r="SJT124" s="208"/>
      <c r="SJU124" s="208"/>
      <c r="SJV124" s="208"/>
      <c r="SJW124" s="208"/>
      <c r="SJX124" s="208"/>
      <c r="SJY124" s="208"/>
      <c r="SJZ124" s="208"/>
      <c r="SKA124" s="208"/>
      <c r="SKB124" s="208"/>
      <c r="SKC124" s="208"/>
      <c r="SKD124" s="208"/>
      <c r="SKE124" s="208"/>
      <c r="SKF124" s="208"/>
      <c r="SKG124" s="208"/>
      <c r="SKH124" s="208"/>
      <c r="SKI124" s="208"/>
      <c r="SKJ124" s="208"/>
      <c r="SKK124" s="208"/>
      <c r="SKL124" s="208"/>
      <c r="SKM124" s="208"/>
      <c r="SKN124" s="208"/>
      <c r="SKO124" s="208"/>
      <c r="SKP124" s="208"/>
      <c r="SKQ124" s="208"/>
      <c r="SKR124" s="208"/>
      <c r="SKS124" s="208"/>
      <c r="SKT124" s="208"/>
      <c r="SKU124" s="208"/>
      <c r="SKV124" s="208"/>
      <c r="SKW124" s="208"/>
      <c r="SKX124" s="208"/>
      <c r="SKY124" s="208"/>
      <c r="SKZ124" s="208"/>
      <c r="SLA124" s="208"/>
      <c r="SLB124" s="208"/>
      <c r="SLC124" s="208"/>
      <c r="SLD124" s="208"/>
      <c r="SLE124" s="208"/>
      <c r="SLF124" s="208"/>
      <c r="SLG124" s="208"/>
      <c r="SLH124" s="208"/>
      <c r="SLI124" s="208"/>
      <c r="SLJ124" s="208"/>
      <c r="SLK124" s="208"/>
      <c r="SLL124" s="208"/>
      <c r="SLM124" s="208"/>
      <c r="SLN124" s="208"/>
      <c r="SLO124" s="208"/>
      <c r="SLP124" s="208"/>
      <c r="SLQ124" s="208"/>
      <c r="SLR124" s="208"/>
      <c r="SLS124" s="208"/>
      <c r="SLT124" s="208"/>
      <c r="SLU124" s="208"/>
      <c r="SLV124" s="208"/>
      <c r="SLW124" s="208"/>
      <c r="SLX124" s="208"/>
      <c r="SLY124" s="208"/>
      <c r="SLZ124" s="208"/>
      <c r="SMA124" s="208"/>
      <c r="SMB124" s="208"/>
      <c r="SMC124" s="208"/>
      <c r="SMD124" s="208"/>
      <c r="SME124" s="208"/>
      <c r="SMF124" s="208"/>
      <c r="SMG124" s="208"/>
      <c r="SMH124" s="208"/>
      <c r="SMI124" s="208"/>
      <c r="SMJ124" s="208"/>
      <c r="SMK124" s="208"/>
      <c r="SML124" s="208"/>
      <c r="SMM124" s="208"/>
      <c r="SMN124" s="208"/>
      <c r="SMO124" s="208"/>
      <c r="SMP124" s="208"/>
      <c r="SMQ124" s="208"/>
      <c r="SMR124" s="208"/>
      <c r="SMS124" s="208"/>
      <c r="SMT124" s="208"/>
      <c r="SMU124" s="208"/>
      <c r="SMV124" s="208"/>
      <c r="SMW124" s="208"/>
      <c r="SMX124" s="208"/>
      <c r="SMY124" s="208"/>
      <c r="SMZ124" s="208"/>
      <c r="SNA124" s="208"/>
      <c r="SNB124" s="208"/>
      <c r="SNC124" s="208"/>
      <c r="SND124" s="208"/>
      <c r="SNE124" s="208"/>
      <c r="SNF124" s="208"/>
      <c r="SNG124" s="208"/>
      <c r="SNH124" s="208"/>
      <c r="SNI124" s="208"/>
      <c r="SNJ124" s="208"/>
      <c r="SNK124" s="208"/>
      <c r="SNL124" s="208"/>
      <c r="SNM124" s="208"/>
      <c r="SNN124" s="208"/>
      <c r="SNO124" s="208"/>
      <c r="SNP124" s="208"/>
      <c r="SNQ124" s="208"/>
      <c r="SNR124" s="208"/>
      <c r="SNS124" s="208"/>
      <c r="SNT124" s="208"/>
      <c r="SNU124" s="208"/>
      <c r="SNV124" s="208"/>
      <c r="SNW124" s="208"/>
      <c r="SNX124" s="208"/>
      <c r="SNY124" s="208"/>
      <c r="SNZ124" s="208"/>
      <c r="SOA124" s="208"/>
      <c r="SOB124" s="208"/>
      <c r="SOC124" s="208"/>
      <c r="SOD124" s="208"/>
      <c r="SOE124" s="208"/>
      <c r="SOF124" s="208"/>
      <c r="SOG124" s="208"/>
      <c r="SOH124" s="208"/>
      <c r="SOI124" s="208"/>
      <c r="SOJ124" s="208"/>
      <c r="SOK124" s="208"/>
      <c r="SOL124" s="208"/>
      <c r="SOM124" s="208"/>
      <c r="SON124" s="208"/>
      <c r="SOO124" s="208"/>
      <c r="SOP124" s="208"/>
      <c r="SOQ124" s="208"/>
      <c r="SOR124" s="208"/>
      <c r="SOS124" s="208"/>
      <c r="SOT124" s="208"/>
      <c r="SOU124" s="208"/>
      <c r="SOV124" s="208"/>
      <c r="SOW124" s="208"/>
      <c r="SOX124" s="208"/>
      <c r="SOY124" s="208"/>
      <c r="SOZ124" s="208"/>
      <c r="SPA124" s="208"/>
      <c r="SPB124" s="208"/>
      <c r="SPC124" s="208"/>
      <c r="SPD124" s="208"/>
      <c r="SPE124" s="208"/>
      <c r="SPF124" s="208"/>
      <c r="SPG124" s="208"/>
      <c r="SPH124" s="208"/>
      <c r="SPI124" s="208"/>
      <c r="SPJ124" s="208"/>
      <c r="SPK124" s="208"/>
      <c r="SPL124" s="208"/>
      <c r="SPM124" s="208"/>
      <c r="SPN124" s="208"/>
      <c r="SPO124" s="208"/>
      <c r="SPP124" s="208"/>
      <c r="SPQ124" s="208"/>
      <c r="SPR124" s="208"/>
      <c r="SPS124" s="208"/>
      <c r="SPT124" s="208"/>
      <c r="SPU124" s="208"/>
      <c r="SPV124" s="208"/>
      <c r="SPW124" s="208"/>
      <c r="SPX124" s="208"/>
      <c r="SPY124" s="208"/>
      <c r="SPZ124" s="208"/>
      <c r="SQA124" s="208"/>
      <c r="SQB124" s="208"/>
      <c r="SQC124" s="208"/>
      <c r="SQD124" s="208"/>
      <c r="SQE124" s="208"/>
      <c r="SQF124" s="208"/>
      <c r="SQG124" s="208"/>
      <c r="SQH124" s="208"/>
      <c r="SQI124" s="208"/>
      <c r="SQJ124" s="208"/>
      <c r="SQK124" s="208"/>
      <c r="SQL124" s="208"/>
      <c r="SQM124" s="208"/>
      <c r="SQN124" s="208"/>
      <c r="SQO124" s="208"/>
      <c r="SQP124" s="208"/>
      <c r="SQQ124" s="208"/>
      <c r="SQR124" s="208"/>
      <c r="SQS124" s="208"/>
      <c r="SQT124" s="208"/>
      <c r="SQU124" s="208"/>
      <c r="SQV124" s="208"/>
      <c r="SQW124" s="208"/>
      <c r="SQX124" s="208"/>
      <c r="SQY124" s="208"/>
      <c r="SQZ124" s="208"/>
      <c r="SRA124" s="208"/>
      <c r="SRB124" s="208"/>
      <c r="SRC124" s="208"/>
      <c r="SRD124" s="208"/>
      <c r="SRE124" s="208"/>
      <c r="SRF124" s="208"/>
      <c r="SRG124" s="208"/>
      <c r="SRH124" s="208"/>
      <c r="SRI124" s="208"/>
      <c r="SRJ124" s="208"/>
      <c r="SRK124" s="208"/>
      <c r="SRL124" s="208"/>
      <c r="SRM124" s="208"/>
      <c r="SRN124" s="208"/>
      <c r="SRO124" s="208"/>
      <c r="SRP124" s="208"/>
      <c r="SRQ124" s="208"/>
      <c r="SRR124" s="208"/>
      <c r="SRS124" s="208"/>
      <c r="SRT124" s="208"/>
      <c r="SRU124" s="208"/>
      <c r="SRV124" s="208"/>
      <c r="SRW124" s="208"/>
      <c r="SRX124" s="208"/>
      <c r="SRY124" s="208"/>
      <c r="SRZ124" s="208"/>
      <c r="SSA124" s="208"/>
      <c r="SSB124" s="208"/>
      <c r="SSC124" s="208"/>
      <c r="SSD124" s="208"/>
      <c r="SSE124" s="208"/>
      <c r="SSF124" s="208"/>
      <c r="SSG124" s="208"/>
      <c r="SSH124" s="208"/>
      <c r="SSI124" s="208"/>
      <c r="SSJ124" s="208"/>
      <c r="SSK124" s="208"/>
      <c r="SSL124" s="208"/>
      <c r="SSM124" s="208"/>
      <c r="SSN124" s="208"/>
      <c r="SSO124" s="208"/>
      <c r="SSP124" s="208"/>
      <c r="SSQ124" s="208"/>
      <c r="SSR124" s="208"/>
      <c r="SSS124" s="208"/>
      <c r="SST124" s="208"/>
      <c r="SSU124" s="208"/>
      <c r="SSV124" s="208"/>
      <c r="SSW124" s="208"/>
      <c r="SSX124" s="208"/>
      <c r="SSY124" s="208"/>
      <c r="SSZ124" s="208"/>
      <c r="STA124" s="208"/>
      <c r="STB124" s="208"/>
      <c r="STC124" s="208"/>
      <c r="STD124" s="208"/>
      <c r="STE124" s="208"/>
      <c r="STF124" s="208"/>
      <c r="STG124" s="208"/>
      <c r="STH124" s="208"/>
      <c r="STI124" s="208"/>
      <c r="STJ124" s="208"/>
      <c r="STK124" s="208"/>
      <c r="STL124" s="208"/>
      <c r="STM124" s="208"/>
      <c r="STN124" s="208"/>
      <c r="STO124" s="208"/>
      <c r="STP124" s="208"/>
      <c r="STQ124" s="208"/>
      <c r="STR124" s="208"/>
      <c r="STS124" s="208"/>
      <c r="STT124" s="208"/>
      <c r="STU124" s="208"/>
      <c r="STV124" s="208"/>
      <c r="STW124" s="208"/>
      <c r="STX124" s="208"/>
      <c r="STY124" s="208"/>
      <c r="STZ124" s="208"/>
      <c r="SUA124" s="208"/>
      <c r="SUB124" s="208"/>
      <c r="SUC124" s="208"/>
      <c r="SUD124" s="208"/>
      <c r="SUE124" s="208"/>
      <c r="SUF124" s="208"/>
      <c r="SUG124" s="208"/>
      <c r="SUH124" s="208"/>
      <c r="SUI124" s="208"/>
      <c r="SUJ124" s="208"/>
      <c r="SUK124" s="208"/>
      <c r="SUL124" s="208"/>
      <c r="SUM124" s="208"/>
      <c r="SUN124" s="208"/>
      <c r="SUO124" s="208"/>
      <c r="SUP124" s="208"/>
      <c r="SUQ124" s="208"/>
      <c r="SUR124" s="208"/>
      <c r="SUS124" s="208"/>
      <c r="SUT124" s="208"/>
      <c r="SUU124" s="208"/>
      <c r="SUV124" s="208"/>
      <c r="SUW124" s="208"/>
      <c r="SUX124" s="208"/>
      <c r="SUY124" s="208"/>
      <c r="SUZ124" s="208"/>
      <c r="SVA124" s="208"/>
      <c r="SVB124" s="208"/>
      <c r="SVC124" s="208"/>
      <c r="SVD124" s="208"/>
      <c r="SVE124" s="208"/>
      <c r="SVF124" s="208"/>
      <c r="SVG124" s="208"/>
      <c r="SVH124" s="208"/>
      <c r="SVI124" s="208"/>
      <c r="SVJ124" s="208"/>
      <c r="SVK124" s="208"/>
      <c r="SVL124" s="208"/>
      <c r="SVM124" s="208"/>
      <c r="SVN124" s="208"/>
      <c r="SVO124" s="208"/>
      <c r="SVP124" s="208"/>
      <c r="SVQ124" s="208"/>
      <c r="SVR124" s="208"/>
      <c r="SVS124" s="208"/>
      <c r="SVT124" s="208"/>
      <c r="SVU124" s="208"/>
      <c r="SVV124" s="208"/>
      <c r="SVW124" s="208"/>
      <c r="SVX124" s="208"/>
      <c r="SVY124" s="208"/>
      <c r="SVZ124" s="208"/>
      <c r="SWA124" s="208"/>
      <c r="SWB124" s="208"/>
      <c r="SWC124" s="208"/>
      <c r="SWD124" s="208"/>
      <c r="SWE124" s="208"/>
      <c r="SWF124" s="208"/>
      <c r="SWG124" s="208"/>
      <c r="SWH124" s="208"/>
      <c r="SWI124" s="208"/>
      <c r="SWJ124" s="208"/>
      <c r="SWK124" s="208"/>
      <c r="SWL124" s="208"/>
      <c r="SWM124" s="208"/>
      <c r="SWN124" s="208"/>
      <c r="SWO124" s="208"/>
      <c r="SWP124" s="208"/>
      <c r="SWQ124" s="208"/>
      <c r="SWR124" s="208"/>
      <c r="SWS124" s="208"/>
      <c r="SWT124" s="208"/>
      <c r="SWU124" s="208"/>
      <c r="SWV124" s="208"/>
      <c r="SWW124" s="208"/>
      <c r="SWX124" s="208"/>
      <c r="SWY124" s="208"/>
      <c r="SWZ124" s="208"/>
      <c r="SXA124" s="208"/>
      <c r="SXB124" s="208"/>
      <c r="SXC124" s="208"/>
      <c r="SXD124" s="208"/>
      <c r="SXE124" s="208"/>
      <c r="SXF124" s="208"/>
      <c r="SXG124" s="208"/>
      <c r="SXH124" s="208"/>
      <c r="SXI124" s="208"/>
      <c r="SXJ124" s="208"/>
      <c r="SXK124" s="208"/>
      <c r="SXL124" s="208"/>
      <c r="SXM124" s="208"/>
      <c r="SXN124" s="208"/>
      <c r="SXO124" s="208"/>
      <c r="SXP124" s="208"/>
      <c r="SXQ124" s="208"/>
      <c r="SXR124" s="208"/>
      <c r="SXS124" s="208"/>
      <c r="SXT124" s="208"/>
      <c r="SXU124" s="208"/>
      <c r="SXV124" s="208"/>
      <c r="SXW124" s="208"/>
      <c r="SXX124" s="208"/>
      <c r="SXY124" s="208"/>
      <c r="SXZ124" s="208"/>
      <c r="SYA124" s="208"/>
      <c r="SYB124" s="208"/>
      <c r="SYC124" s="208"/>
      <c r="SYD124" s="208"/>
      <c r="SYE124" s="208"/>
      <c r="SYF124" s="208"/>
      <c r="SYG124" s="208"/>
      <c r="SYH124" s="208"/>
      <c r="SYI124" s="208"/>
      <c r="SYJ124" s="208"/>
      <c r="SYK124" s="208"/>
      <c r="SYL124" s="208"/>
      <c r="SYM124" s="208"/>
      <c r="SYN124" s="208"/>
      <c r="SYO124" s="208"/>
      <c r="SYP124" s="208"/>
      <c r="SYQ124" s="208"/>
      <c r="SYR124" s="208"/>
      <c r="SYS124" s="208"/>
      <c r="SYT124" s="208"/>
      <c r="SYU124" s="208"/>
      <c r="SYV124" s="208"/>
      <c r="SYW124" s="208"/>
      <c r="SYX124" s="208"/>
      <c r="SYY124" s="208"/>
      <c r="SYZ124" s="208"/>
      <c r="SZA124" s="208"/>
      <c r="SZB124" s="208"/>
      <c r="SZC124" s="208"/>
      <c r="SZD124" s="208"/>
      <c r="SZE124" s="208"/>
      <c r="SZF124" s="208"/>
      <c r="SZG124" s="208"/>
      <c r="SZH124" s="208"/>
      <c r="SZI124" s="208"/>
      <c r="SZJ124" s="208"/>
      <c r="SZK124" s="208"/>
      <c r="SZL124" s="208"/>
      <c r="SZM124" s="208"/>
      <c r="SZN124" s="208"/>
      <c r="SZO124" s="208"/>
      <c r="SZP124" s="208"/>
      <c r="SZQ124" s="208"/>
      <c r="SZR124" s="208"/>
      <c r="SZS124" s="208"/>
      <c r="SZT124" s="208"/>
      <c r="SZU124" s="208"/>
      <c r="SZV124" s="208"/>
      <c r="SZW124" s="208"/>
      <c r="SZX124" s="208"/>
      <c r="SZY124" s="208"/>
      <c r="SZZ124" s="208"/>
      <c r="TAA124" s="208"/>
      <c r="TAB124" s="208"/>
      <c r="TAC124" s="208"/>
      <c r="TAD124" s="208"/>
      <c r="TAE124" s="208"/>
      <c r="TAF124" s="208"/>
      <c r="TAG124" s="208"/>
      <c r="TAH124" s="208"/>
      <c r="TAI124" s="208"/>
      <c r="TAJ124" s="208"/>
      <c r="TAK124" s="208"/>
      <c r="TAL124" s="208"/>
      <c r="TAM124" s="208"/>
      <c r="TAN124" s="208"/>
      <c r="TAO124" s="208"/>
      <c r="TAP124" s="208"/>
      <c r="TAQ124" s="208"/>
      <c r="TAR124" s="208"/>
      <c r="TAS124" s="208"/>
      <c r="TAT124" s="208"/>
      <c r="TAU124" s="208"/>
      <c r="TAV124" s="208"/>
      <c r="TAW124" s="208"/>
      <c r="TAX124" s="208"/>
      <c r="TAY124" s="208"/>
      <c r="TAZ124" s="208"/>
      <c r="TBA124" s="208"/>
      <c r="TBB124" s="208"/>
      <c r="TBC124" s="208"/>
      <c r="TBD124" s="208"/>
      <c r="TBE124" s="208"/>
      <c r="TBF124" s="208"/>
      <c r="TBG124" s="208"/>
      <c r="TBH124" s="208"/>
      <c r="TBI124" s="208"/>
      <c r="TBJ124" s="208"/>
      <c r="TBK124" s="208"/>
      <c r="TBL124" s="208"/>
      <c r="TBM124" s="208"/>
      <c r="TBN124" s="208"/>
      <c r="TBO124" s="208"/>
      <c r="TBP124" s="208"/>
      <c r="TBQ124" s="208"/>
      <c r="TBR124" s="208"/>
      <c r="TBS124" s="208"/>
      <c r="TBT124" s="208"/>
      <c r="TBU124" s="208"/>
      <c r="TBV124" s="208"/>
      <c r="TBW124" s="208"/>
      <c r="TBX124" s="208"/>
      <c r="TBY124" s="208"/>
      <c r="TBZ124" s="208"/>
      <c r="TCA124" s="208"/>
      <c r="TCB124" s="208"/>
      <c r="TCC124" s="208"/>
      <c r="TCD124" s="208"/>
      <c r="TCE124" s="208"/>
      <c r="TCF124" s="208"/>
      <c r="TCG124" s="208"/>
      <c r="TCH124" s="208"/>
      <c r="TCI124" s="208"/>
      <c r="TCJ124" s="208"/>
      <c r="TCK124" s="208"/>
      <c r="TCL124" s="208"/>
      <c r="TCM124" s="208"/>
      <c r="TCN124" s="208"/>
      <c r="TCO124" s="208"/>
      <c r="TCP124" s="208"/>
      <c r="TCQ124" s="208"/>
      <c r="TCR124" s="208"/>
      <c r="TCS124" s="208"/>
      <c r="TCT124" s="208"/>
      <c r="TCU124" s="208"/>
      <c r="TCV124" s="208"/>
      <c r="TCW124" s="208"/>
      <c r="TCX124" s="208"/>
      <c r="TCY124" s="208"/>
      <c r="TCZ124" s="208"/>
      <c r="TDA124" s="208"/>
      <c r="TDB124" s="208"/>
      <c r="TDC124" s="208"/>
      <c r="TDD124" s="208"/>
      <c r="TDE124" s="208"/>
      <c r="TDF124" s="208"/>
      <c r="TDG124" s="208"/>
      <c r="TDH124" s="208"/>
      <c r="TDI124" s="208"/>
      <c r="TDJ124" s="208"/>
      <c r="TDK124" s="208"/>
      <c r="TDL124" s="208"/>
      <c r="TDM124" s="208"/>
      <c r="TDN124" s="208"/>
      <c r="TDO124" s="208"/>
      <c r="TDP124" s="208"/>
      <c r="TDQ124" s="208"/>
      <c r="TDR124" s="208"/>
      <c r="TDS124" s="208"/>
      <c r="TDT124" s="208"/>
      <c r="TDU124" s="208"/>
      <c r="TDV124" s="208"/>
      <c r="TDW124" s="208"/>
      <c r="TDX124" s="208"/>
      <c r="TDY124" s="208"/>
      <c r="TDZ124" s="208"/>
      <c r="TEA124" s="208"/>
      <c r="TEB124" s="208"/>
      <c r="TEC124" s="208"/>
      <c r="TED124" s="208"/>
      <c r="TEE124" s="208"/>
      <c r="TEF124" s="208"/>
      <c r="TEG124" s="208"/>
      <c r="TEH124" s="208"/>
      <c r="TEI124" s="208"/>
      <c r="TEJ124" s="208"/>
      <c r="TEK124" s="208"/>
      <c r="TEL124" s="208"/>
      <c r="TEM124" s="208"/>
      <c r="TEN124" s="208"/>
      <c r="TEO124" s="208"/>
      <c r="TEP124" s="208"/>
      <c r="TEQ124" s="208"/>
      <c r="TER124" s="208"/>
      <c r="TES124" s="208"/>
      <c r="TET124" s="208"/>
      <c r="TEU124" s="208"/>
      <c r="TEV124" s="208"/>
      <c r="TEW124" s="208"/>
      <c r="TEX124" s="208"/>
      <c r="TEY124" s="208"/>
      <c r="TEZ124" s="208"/>
      <c r="TFA124" s="208"/>
      <c r="TFB124" s="208"/>
      <c r="TFC124" s="208"/>
      <c r="TFD124" s="208"/>
      <c r="TFE124" s="208"/>
      <c r="TFF124" s="208"/>
      <c r="TFG124" s="208"/>
      <c r="TFH124" s="208"/>
      <c r="TFI124" s="208"/>
      <c r="TFJ124" s="208"/>
      <c r="TFK124" s="208"/>
      <c r="TFL124" s="208"/>
      <c r="TFM124" s="208"/>
      <c r="TFN124" s="208"/>
      <c r="TFO124" s="208"/>
      <c r="TFP124" s="208"/>
      <c r="TFQ124" s="208"/>
      <c r="TFR124" s="208"/>
      <c r="TFS124" s="208"/>
      <c r="TFT124" s="208"/>
      <c r="TFU124" s="208"/>
      <c r="TFV124" s="208"/>
      <c r="TFW124" s="208"/>
      <c r="TFX124" s="208"/>
      <c r="TFY124" s="208"/>
      <c r="TFZ124" s="208"/>
      <c r="TGA124" s="208"/>
      <c r="TGB124" s="208"/>
      <c r="TGC124" s="208"/>
      <c r="TGD124" s="208"/>
      <c r="TGE124" s="208"/>
      <c r="TGF124" s="208"/>
      <c r="TGG124" s="208"/>
      <c r="TGH124" s="208"/>
      <c r="TGI124" s="208"/>
      <c r="TGJ124" s="208"/>
      <c r="TGK124" s="208"/>
      <c r="TGL124" s="208"/>
      <c r="TGM124" s="208"/>
      <c r="TGN124" s="208"/>
      <c r="TGO124" s="208"/>
      <c r="TGP124" s="208"/>
      <c r="TGQ124" s="208"/>
      <c r="TGR124" s="208"/>
      <c r="TGS124" s="208"/>
      <c r="TGT124" s="208"/>
      <c r="TGU124" s="208"/>
      <c r="TGV124" s="208"/>
      <c r="TGW124" s="208"/>
      <c r="TGX124" s="208"/>
      <c r="TGY124" s="208"/>
      <c r="TGZ124" s="208"/>
      <c r="THA124" s="208"/>
      <c r="THB124" s="208"/>
      <c r="THC124" s="208"/>
      <c r="THD124" s="208"/>
      <c r="THE124" s="208"/>
      <c r="THF124" s="208"/>
      <c r="THG124" s="208"/>
      <c r="THH124" s="208"/>
      <c r="THI124" s="208"/>
      <c r="THJ124" s="208"/>
      <c r="THK124" s="208"/>
      <c r="THL124" s="208"/>
      <c r="THM124" s="208"/>
      <c r="THN124" s="208"/>
      <c r="THO124" s="208"/>
      <c r="THP124" s="208"/>
      <c r="THQ124" s="208"/>
      <c r="THR124" s="208"/>
      <c r="THS124" s="208"/>
      <c r="THT124" s="208"/>
      <c r="THU124" s="208"/>
      <c r="THV124" s="208"/>
      <c r="THW124" s="208"/>
      <c r="THX124" s="208"/>
      <c r="THY124" s="208"/>
      <c r="THZ124" s="208"/>
      <c r="TIA124" s="208"/>
      <c r="TIB124" s="208"/>
      <c r="TIC124" s="208"/>
      <c r="TID124" s="208"/>
      <c r="TIE124" s="208"/>
      <c r="TIF124" s="208"/>
      <c r="TIG124" s="208"/>
      <c r="TIH124" s="208"/>
      <c r="TII124" s="208"/>
      <c r="TIJ124" s="208"/>
      <c r="TIK124" s="208"/>
      <c r="TIL124" s="208"/>
      <c r="TIM124" s="208"/>
      <c r="TIN124" s="208"/>
      <c r="TIO124" s="208"/>
      <c r="TIP124" s="208"/>
      <c r="TIQ124" s="208"/>
      <c r="TIR124" s="208"/>
      <c r="TIS124" s="208"/>
      <c r="TIT124" s="208"/>
      <c r="TIU124" s="208"/>
      <c r="TIV124" s="208"/>
      <c r="TIW124" s="208"/>
      <c r="TIX124" s="208"/>
      <c r="TIY124" s="208"/>
      <c r="TIZ124" s="208"/>
      <c r="TJA124" s="208"/>
      <c r="TJB124" s="208"/>
      <c r="TJC124" s="208"/>
      <c r="TJD124" s="208"/>
      <c r="TJE124" s="208"/>
      <c r="TJF124" s="208"/>
      <c r="TJG124" s="208"/>
      <c r="TJH124" s="208"/>
      <c r="TJI124" s="208"/>
      <c r="TJJ124" s="208"/>
      <c r="TJK124" s="208"/>
      <c r="TJL124" s="208"/>
      <c r="TJM124" s="208"/>
      <c r="TJN124" s="208"/>
      <c r="TJO124" s="208"/>
      <c r="TJP124" s="208"/>
      <c r="TJQ124" s="208"/>
      <c r="TJR124" s="208"/>
      <c r="TJS124" s="208"/>
      <c r="TJT124" s="208"/>
      <c r="TJU124" s="208"/>
      <c r="TJV124" s="208"/>
      <c r="TJW124" s="208"/>
      <c r="TJX124" s="208"/>
      <c r="TJY124" s="208"/>
      <c r="TJZ124" s="208"/>
      <c r="TKA124" s="208"/>
      <c r="TKB124" s="208"/>
      <c r="TKC124" s="208"/>
      <c r="TKD124" s="208"/>
      <c r="TKE124" s="208"/>
      <c r="TKF124" s="208"/>
      <c r="TKG124" s="208"/>
      <c r="TKH124" s="208"/>
      <c r="TKI124" s="208"/>
      <c r="TKJ124" s="208"/>
      <c r="TKK124" s="208"/>
      <c r="TKL124" s="208"/>
      <c r="TKM124" s="208"/>
      <c r="TKN124" s="208"/>
      <c r="TKO124" s="208"/>
      <c r="TKP124" s="208"/>
      <c r="TKQ124" s="208"/>
      <c r="TKR124" s="208"/>
      <c r="TKS124" s="208"/>
      <c r="TKT124" s="208"/>
      <c r="TKU124" s="208"/>
      <c r="TKV124" s="208"/>
      <c r="TKW124" s="208"/>
      <c r="TKX124" s="208"/>
      <c r="TKY124" s="208"/>
      <c r="TKZ124" s="208"/>
      <c r="TLA124" s="208"/>
      <c r="TLB124" s="208"/>
      <c r="TLC124" s="208"/>
      <c r="TLD124" s="208"/>
      <c r="TLE124" s="208"/>
      <c r="TLF124" s="208"/>
      <c r="TLG124" s="208"/>
      <c r="TLH124" s="208"/>
      <c r="TLI124" s="208"/>
      <c r="TLJ124" s="208"/>
      <c r="TLK124" s="208"/>
      <c r="TLL124" s="208"/>
      <c r="TLM124" s="208"/>
      <c r="TLN124" s="208"/>
      <c r="TLO124" s="208"/>
      <c r="TLP124" s="208"/>
      <c r="TLQ124" s="208"/>
      <c r="TLR124" s="208"/>
      <c r="TLS124" s="208"/>
      <c r="TLT124" s="208"/>
      <c r="TLU124" s="208"/>
      <c r="TLV124" s="208"/>
      <c r="TLW124" s="208"/>
      <c r="TLX124" s="208"/>
      <c r="TLY124" s="208"/>
      <c r="TLZ124" s="208"/>
      <c r="TMA124" s="208"/>
      <c r="TMB124" s="208"/>
      <c r="TMC124" s="208"/>
      <c r="TMD124" s="208"/>
      <c r="TME124" s="208"/>
      <c r="TMF124" s="208"/>
      <c r="TMG124" s="208"/>
      <c r="TMH124" s="208"/>
      <c r="TMI124" s="208"/>
      <c r="TMJ124" s="208"/>
      <c r="TMK124" s="208"/>
      <c r="TML124" s="208"/>
      <c r="TMM124" s="208"/>
      <c r="TMN124" s="208"/>
      <c r="TMO124" s="208"/>
      <c r="TMP124" s="208"/>
      <c r="TMQ124" s="208"/>
      <c r="TMR124" s="208"/>
      <c r="TMS124" s="208"/>
      <c r="TMT124" s="208"/>
      <c r="TMU124" s="208"/>
      <c r="TMV124" s="208"/>
      <c r="TMW124" s="208"/>
      <c r="TMX124" s="208"/>
      <c r="TMY124" s="208"/>
      <c r="TMZ124" s="208"/>
      <c r="TNA124" s="208"/>
      <c r="TNB124" s="208"/>
      <c r="TNC124" s="208"/>
      <c r="TND124" s="208"/>
      <c r="TNE124" s="208"/>
      <c r="TNF124" s="208"/>
      <c r="TNG124" s="208"/>
      <c r="TNH124" s="208"/>
      <c r="TNI124" s="208"/>
      <c r="TNJ124" s="208"/>
      <c r="TNK124" s="208"/>
      <c r="TNL124" s="208"/>
      <c r="TNM124" s="208"/>
      <c r="TNN124" s="208"/>
      <c r="TNO124" s="208"/>
      <c r="TNP124" s="208"/>
      <c r="TNQ124" s="208"/>
      <c r="TNR124" s="208"/>
      <c r="TNS124" s="208"/>
      <c r="TNT124" s="208"/>
      <c r="TNU124" s="208"/>
      <c r="TNV124" s="208"/>
      <c r="TNW124" s="208"/>
      <c r="TNX124" s="208"/>
      <c r="TNY124" s="208"/>
      <c r="TNZ124" s="208"/>
      <c r="TOA124" s="208"/>
      <c r="TOB124" s="208"/>
      <c r="TOC124" s="208"/>
      <c r="TOD124" s="208"/>
      <c r="TOE124" s="208"/>
      <c r="TOF124" s="208"/>
      <c r="TOG124" s="208"/>
      <c r="TOH124" s="208"/>
      <c r="TOI124" s="208"/>
      <c r="TOJ124" s="208"/>
      <c r="TOK124" s="208"/>
      <c r="TOL124" s="208"/>
      <c r="TOM124" s="208"/>
      <c r="TON124" s="208"/>
      <c r="TOO124" s="208"/>
      <c r="TOP124" s="208"/>
      <c r="TOQ124" s="208"/>
      <c r="TOR124" s="208"/>
      <c r="TOS124" s="208"/>
      <c r="TOT124" s="208"/>
      <c r="TOU124" s="208"/>
      <c r="TOV124" s="208"/>
      <c r="TOW124" s="208"/>
      <c r="TOX124" s="208"/>
      <c r="TOY124" s="208"/>
      <c r="TOZ124" s="208"/>
      <c r="TPA124" s="208"/>
      <c r="TPB124" s="208"/>
      <c r="TPC124" s="208"/>
      <c r="TPD124" s="208"/>
      <c r="TPE124" s="208"/>
      <c r="TPF124" s="208"/>
      <c r="TPG124" s="208"/>
      <c r="TPH124" s="208"/>
      <c r="TPI124" s="208"/>
      <c r="TPJ124" s="208"/>
      <c r="TPK124" s="208"/>
      <c r="TPL124" s="208"/>
      <c r="TPM124" s="208"/>
      <c r="TPN124" s="208"/>
      <c r="TPO124" s="208"/>
      <c r="TPP124" s="208"/>
      <c r="TPQ124" s="208"/>
      <c r="TPR124" s="208"/>
      <c r="TPS124" s="208"/>
      <c r="TPT124" s="208"/>
      <c r="TPU124" s="208"/>
      <c r="TPV124" s="208"/>
      <c r="TPW124" s="208"/>
      <c r="TPX124" s="208"/>
      <c r="TPY124" s="208"/>
      <c r="TPZ124" s="208"/>
      <c r="TQA124" s="208"/>
      <c r="TQB124" s="208"/>
      <c r="TQC124" s="208"/>
      <c r="TQD124" s="208"/>
      <c r="TQE124" s="208"/>
      <c r="TQF124" s="208"/>
      <c r="TQG124" s="208"/>
      <c r="TQH124" s="208"/>
      <c r="TQI124" s="208"/>
      <c r="TQJ124" s="208"/>
      <c r="TQK124" s="208"/>
      <c r="TQL124" s="208"/>
      <c r="TQM124" s="208"/>
      <c r="TQN124" s="208"/>
      <c r="TQO124" s="208"/>
      <c r="TQP124" s="208"/>
      <c r="TQQ124" s="208"/>
      <c r="TQR124" s="208"/>
      <c r="TQS124" s="208"/>
      <c r="TQT124" s="208"/>
      <c r="TQU124" s="208"/>
      <c r="TQV124" s="208"/>
      <c r="TQW124" s="208"/>
      <c r="TQX124" s="208"/>
      <c r="TQY124" s="208"/>
      <c r="TQZ124" s="208"/>
      <c r="TRA124" s="208"/>
      <c r="TRB124" s="208"/>
      <c r="TRC124" s="208"/>
      <c r="TRD124" s="208"/>
      <c r="TRE124" s="208"/>
      <c r="TRF124" s="208"/>
      <c r="TRG124" s="208"/>
      <c r="TRH124" s="208"/>
      <c r="TRI124" s="208"/>
      <c r="TRJ124" s="208"/>
      <c r="TRK124" s="208"/>
      <c r="TRL124" s="208"/>
      <c r="TRM124" s="208"/>
      <c r="TRN124" s="208"/>
      <c r="TRO124" s="208"/>
      <c r="TRP124" s="208"/>
      <c r="TRQ124" s="208"/>
      <c r="TRR124" s="208"/>
      <c r="TRS124" s="208"/>
      <c r="TRT124" s="208"/>
      <c r="TRU124" s="208"/>
      <c r="TRV124" s="208"/>
      <c r="TRW124" s="208"/>
      <c r="TRX124" s="208"/>
      <c r="TRY124" s="208"/>
      <c r="TRZ124" s="208"/>
      <c r="TSA124" s="208"/>
      <c r="TSB124" s="208"/>
      <c r="TSC124" s="208"/>
      <c r="TSD124" s="208"/>
      <c r="TSE124" s="208"/>
      <c r="TSF124" s="208"/>
      <c r="TSG124" s="208"/>
      <c r="TSH124" s="208"/>
      <c r="TSI124" s="208"/>
      <c r="TSJ124" s="208"/>
      <c r="TSK124" s="208"/>
      <c r="TSL124" s="208"/>
      <c r="TSM124" s="208"/>
      <c r="TSN124" s="208"/>
      <c r="TSO124" s="208"/>
      <c r="TSP124" s="208"/>
      <c r="TSQ124" s="208"/>
      <c r="TSR124" s="208"/>
      <c r="TSS124" s="208"/>
      <c r="TST124" s="208"/>
      <c r="TSU124" s="208"/>
      <c r="TSV124" s="208"/>
      <c r="TSW124" s="208"/>
      <c r="TSX124" s="208"/>
      <c r="TSY124" s="208"/>
      <c r="TSZ124" s="208"/>
      <c r="TTA124" s="208"/>
      <c r="TTB124" s="208"/>
      <c r="TTC124" s="208"/>
      <c r="TTD124" s="208"/>
      <c r="TTE124" s="208"/>
      <c r="TTF124" s="208"/>
      <c r="TTG124" s="208"/>
      <c r="TTH124" s="208"/>
      <c r="TTI124" s="208"/>
      <c r="TTJ124" s="208"/>
      <c r="TTK124" s="208"/>
      <c r="TTL124" s="208"/>
      <c r="TTM124" s="208"/>
      <c r="TTN124" s="208"/>
      <c r="TTO124" s="208"/>
      <c r="TTP124" s="208"/>
      <c r="TTQ124" s="208"/>
      <c r="TTR124" s="208"/>
      <c r="TTS124" s="208"/>
      <c r="TTT124" s="208"/>
      <c r="TTU124" s="208"/>
      <c r="TTV124" s="208"/>
      <c r="TTW124" s="208"/>
      <c r="TTX124" s="208"/>
      <c r="TTY124" s="208"/>
      <c r="TTZ124" s="208"/>
      <c r="TUA124" s="208"/>
      <c r="TUB124" s="208"/>
      <c r="TUC124" s="208"/>
      <c r="TUD124" s="208"/>
      <c r="TUE124" s="208"/>
      <c r="TUF124" s="208"/>
      <c r="TUG124" s="208"/>
      <c r="TUH124" s="208"/>
      <c r="TUI124" s="208"/>
      <c r="TUJ124" s="208"/>
      <c r="TUK124" s="208"/>
      <c r="TUL124" s="208"/>
      <c r="TUM124" s="208"/>
      <c r="TUN124" s="208"/>
      <c r="TUO124" s="208"/>
      <c r="TUP124" s="208"/>
      <c r="TUQ124" s="208"/>
      <c r="TUR124" s="208"/>
      <c r="TUS124" s="208"/>
      <c r="TUT124" s="208"/>
      <c r="TUU124" s="208"/>
      <c r="TUV124" s="208"/>
      <c r="TUW124" s="208"/>
      <c r="TUX124" s="208"/>
      <c r="TUY124" s="208"/>
      <c r="TUZ124" s="208"/>
      <c r="TVA124" s="208"/>
      <c r="TVB124" s="208"/>
      <c r="TVC124" s="208"/>
      <c r="TVD124" s="208"/>
      <c r="TVE124" s="208"/>
      <c r="TVF124" s="208"/>
      <c r="TVG124" s="208"/>
      <c r="TVH124" s="208"/>
      <c r="TVI124" s="208"/>
      <c r="TVJ124" s="208"/>
      <c r="TVK124" s="208"/>
      <c r="TVL124" s="208"/>
      <c r="TVM124" s="208"/>
      <c r="TVN124" s="208"/>
      <c r="TVO124" s="208"/>
      <c r="TVP124" s="208"/>
      <c r="TVQ124" s="208"/>
      <c r="TVR124" s="208"/>
      <c r="TVS124" s="208"/>
      <c r="TVT124" s="208"/>
      <c r="TVU124" s="208"/>
      <c r="TVV124" s="208"/>
      <c r="TVW124" s="208"/>
      <c r="TVX124" s="208"/>
      <c r="TVY124" s="208"/>
      <c r="TVZ124" s="208"/>
      <c r="TWA124" s="208"/>
      <c r="TWB124" s="208"/>
      <c r="TWC124" s="208"/>
      <c r="TWD124" s="208"/>
      <c r="TWE124" s="208"/>
      <c r="TWF124" s="208"/>
      <c r="TWG124" s="208"/>
      <c r="TWH124" s="208"/>
      <c r="TWI124" s="208"/>
      <c r="TWJ124" s="208"/>
      <c r="TWK124" s="208"/>
      <c r="TWL124" s="208"/>
      <c r="TWM124" s="208"/>
      <c r="TWN124" s="208"/>
      <c r="TWO124" s="208"/>
      <c r="TWP124" s="208"/>
      <c r="TWQ124" s="208"/>
      <c r="TWR124" s="208"/>
      <c r="TWS124" s="208"/>
      <c r="TWT124" s="208"/>
      <c r="TWU124" s="208"/>
      <c r="TWV124" s="208"/>
      <c r="TWW124" s="208"/>
      <c r="TWX124" s="208"/>
      <c r="TWY124" s="208"/>
      <c r="TWZ124" s="208"/>
      <c r="TXA124" s="208"/>
      <c r="TXB124" s="208"/>
      <c r="TXC124" s="208"/>
      <c r="TXD124" s="208"/>
      <c r="TXE124" s="208"/>
      <c r="TXF124" s="208"/>
      <c r="TXG124" s="208"/>
      <c r="TXH124" s="208"/>
      <c r="TXI124" s="208"/>
      <c r="TXJ124" s="208"/>
      <c r="TXK124" s="208"/>
      <c r="TXL124" s="208"/>
      <c r="TXM124" s="208"/>
      <c r="TXN124" s="208"/>
      <c r="TXO124" s="208"/>
      <c r="TXP124" s="208"/>
      <c r="TXQ124" s="208"/>
      <c r="TXR124" s="208"/>
      <c r="TXS124" s="208"/>
      <c r="TXT124" s="208"/>
      <c r="TXU124" s="208"/>
      <c r="TXV124" s="208"/>
      <c r="TXW124" s="208"/>
      <c r="TXX124" s="208"/>
      <c r="TXY124" s="208"/>
      <c r="TXZ124" s="208"/>
      <c r="TYA124" s="208"/>
      <c r="TYB124" s="208"/>
      <c r="TYC124" s="208"/>
      <c r="TYD124" s="208"/>
      <c r="TYE124" s="208"/>
      <c r="TYF124" s="208"/>
      <c r="TYG124" s="208"/>
      <c r="TYH124" s="208"/>
      <c r="TYI124" s="208"/>
      <c r="TYJ124" s="208"/>
      <c r="TYK124" s="208"/>
      <c r="TYL124" s="208"/>
      <c r="TYM124" s="208"/>
      <c r="TYN124" s="208"/>
      <c r="TYO124" s="208"/>
      <c r="TYP124" s="208"/>
      <c r="TYQ124" s="208"/>
      <c r="TYR124" s="208"/>
      <c r="TYS124" s="208"/>
      <c r="TYT124" s="208"/>
      <c r="TYU124" s="208"/>
      <c r="TYV124" s="208"/>
      <c r="TYW124" s="208"/>
      <c r="TYX124" s="208"/>
      <c r="TYY124" s="208"/>
      <c r="TYZ124" s="208"/>
      <c r="TZA124" s="208"/>
      <c r="TZB124" s="208"/>
      <c r="TZC124" s="208"/>
      <c r="TZD124" s="208"/>
      <c r="TZE124" s="208"/>
      <c r="TZF124" s="208"/>
      <c r="TZG124" s="208"/>
      <c r="TZH124" s="208"/>
      <c r="TZI124" s="208"/>
      <c r="TZJ124" s="208"/>
      <c r="TZK124" s="208"/>
      <c r="TZL124" s="208"/>
      <c r="TZM124" s="208"/>
      <c r="TZN124" s="208"/>
      <c r="TZO124" s="208"/>
      <c r="TZP124" s="208"/>
      <c r="TZQ124" s="208"/>
      <c r="TZR124" s="208"/>
      <c r="TZS124" s="208"/>
      <c r="TZT124" s="208"/>
      <c r="TZU124" s="208"/>
      <c r="TZV124" s="208"/>
      <c r="TZW124" s="208"/>
      <c r="TZX124" s="208"/>
      <c r="TZY124" s="208"/>
      <c r="TZZ124" s="208"/>
      <c r="UAA124" s="208"/>
      <c r="UAB124" s="208"/>
      <c r="UAC124" s="208"/>
      <c r="UAD124" s="208"/>
      <c r="UAE124" s="208"/>
      <c r="UAF124" s="208"/>
      <c r="UAG124" s="208"/>
      <c r="UAH124" s="208"/>
      <c r="UAI124" s="208"/>
      <c r="UAJ124" s="208"/>
      <c r="UAK124" s="208"/>
      <c r="UAL124" s="208"/>
      <c r="UAM124" s="208"/>
      <c r="UAN124" s="208"/>
      <c r="UAO124" s="208"/>
      <c r="UAP124" s="208"/>
      <c r="UAQ124" s="208"/>
      <c r="UAR124" s="208"/>
      <c r="UAS124" s="208"/>
      <c r="UAT124" s="208"/>
      <c r="UAU124" s="208"/>
      <c r="UAV124" s="208"/>
      <c r="UAW124" s="208"/>
      <c r="UAX124" s="208"/>
      <c r="UAY124" s="208"/>
      <c r="UAZ124" s="208"/>
      <c r="UBA124" s="208"/>
      <c r="UBB124" s="208"/>
      <c r="UBC124" s="208"/>
      <c r="UBD124" s="208"/>
      <c r="UBE124" s="208"/>
      <c r="UBF124" s="208"/>
      <c r="UBG124" s="208"/>
      <c r="UBH124" s="208"/>
      <c r="UBI124" s="208"/>
      <c r="UBJ124" s="208"/>
      <c r="UBK124" s="208"/>
      <c r="UBL124" s="208"/>
      <c r="UBM124" s="208"/>
      <c r="UBN124" s="208"/>
      <c r="UBO124" s="208"/>
      <c r="UBP124" s="208"/>
      <c r="UBQ124" s="208"/>
      <c r="UBR124" s="208"/>
      <c r="UBS124" s="208"/>
      <c r="UBT124" s="208"/>
      <c r="UBU124" s="208"/>
      <c r="UBV124" s="208"/>
      <c r="UBW124" s="208"/>
      <c r="UBX124" s="208"/>
      <c r="UBY124" s="208"/>
      <c r="UBZ124" s="208"/>
      <c r="UCA124" s="208"/>
      <c r="UCB124" s="208"/>
      <c r="UCC124" s="208"/>
      <c r="UCD124" s="208"/>
      <c r="UCE124" s="208"/>
      <c r="UCF124" s="208"/>
      <c r="UCG124" s="208"/>
      <c r="UCH124" s="208"/>
      <c r="UCI124" s="208"/>
      <c r="UCJ124" s="208"/>
      <c r="UCK124" s="208"/>
      <c r="UCL124" s="208"/>
      <c r="UCM124" s="208"/>
      <c r="UCN124" s="208"/>
      <c r="UCO124" s="208"/>
      <c r="UCP124" s="208"/>
      <c r="UCQ124" s="208"/>
      <c r="UCR124" s="208"/>
      <c r="UCS124" s="208"/>
      <c r="UCT124" s="208"/>
      <c r="UCU124" s="208"/>
      <c r="UCV124" s="208"/>
      <c r="UCW124" s="208"/>
      <c r="UCX124" s="208"/>
      <c r="UCY124" s="208"/>
      <c r="UCZ124" s="208"/>
      <c r="UDA124" s="208"/>
      <c r="UDB124" s="208"/>
      <c r="UDC124" s="208"/>
      <c r="UDD124" s="208"/>
      <c r="UDE124" s="208"/>
      <c r="UDF124" s="208"/>
      <c r="UDG124" s="208"/>
      <c r="UDH124" s="208"/>
      <c r="UDI124" s="208"/>
      <c r="UDJ124" s="208"/>
      <c r="UDK124" s="208"/>
      <c r="UDL124" s="208"/>
      <c r="UDM124" s="208"/>
      <c r="UDN124" s="208"/>
      <c r="UDO124" s="208"/>
      <c r="UDP124" s="208"/>
      <c r="UDQ124" s="208"/>
      <c r="UDR124" s="208"/>
      <c r="UDS124" s="208"/>
      <c r="UDT124" s="208"/>
      <c r="UDU124" s="208"/>
      <c r="UDV124" s="208"/>
      <c r="UDW124" s="208"/>
      <c r="UDX124" s="208"/>
      <c r="UDY124" s="208"/>
      <c r="UDZ124" s="208"/>
      <c r="UEA124" s="208"/>
      <c r="UEB124" s="208"/>
      <c r="UEC124" s="208"/>
      <c r="UED124" s="208"/>
      <c r="UEE124" s="208"/>
      <c r="UEF124" s="208"/>
      <c r="UEG124" s="208"/>
      <c r="UEH124" s="208"/>
      <c r="UEI124" s="208"/>
      <c r="UEJ124" s="208"/>
      <c r="UEK124" s="208"/>
      <c r="UEL124" s="208"/>
      <c r="UEM124" s="208"/>
      <c r="UEN124" s="208"/>
      <c r="UEO124" s="208"/>
      <c r="UEP124" s="208"/>
      <c r="UEQ124" s="208"/>
      <c r="UER124" s="208"/>
      <c r="UES124" s="208"/>
      <c r="UET124" s="208"/>
      <c r="UEU124" s="208"/>
      <c r="UEV124" s="208"/>
      <c r="UEW124" s="208"/>
      <c r="UEX124" s="208"/>
      <c r="UEY124" s="208"/>
      <c r="UEZ124" s="208"/>
      <c r="UFA124" s="208"/>
      <c r="UFB124" s="208"/>
      <c r="UFC124" s="208"/>
      <c r="UFD124" s="208"/>
      <c r="UFE124" s="208"/>
      <c r="UFF124" s="208"/>
      <c r="UFG124" s="208"/>
      <c r="UFH124" s="208"/>
      <c r="UFI124" s="208"/>
      <c r="UFJ124" s="208"/>
      <c r="UFK124" s="208"/>
      <c r="UFL124" s="208"/>
      <c r="UFM124" s="208"/>
      <c r="UFN124" s="208"/>
      <c r="UFO124" s="208"/>
      <c r="UFP124" s="208"/>
      <c r="UFQ124" s="208"/>
      <c r="UFR124" s="208"/>
      <c r="UFS124" s="208"/>
      <c r="UFT124" s="208"/>
      <c r="UFU124" s="208"/>
      <c r="UFV124" s="208"/>
      <c r="UFW124" s="208"/>
      <c r="UFX124" s="208"/>
      <c r="UFY124" s="208"/>
      <c r="UFZ124" s="208"/>
      <c r="UGA124" s="208"/>
      <c r="UGB124" s="208"/>
      <c r="UGC124" s="208"/>
      <c r="UGD124" s="208"/>
      <c r="UGE124" s="208"/>
      <c r="UGF124" s="208"/>
      <c r="UGG124" s="208"/>
      <c r="UGH124" s="208"/>
      <c r="UGI124" s="208"/>
      <c r="UGJ124" s="208"/>
      <c r="UGK124" s="208"/>
      <c r="UGL124" s="208"/>
      <c r="UGM124" s="208"/>
      <c r="UGN124" s="208"/>
      <c r="UGO124" s="208"/>
      <c r="UGP124" s="208"/>
      <c r="UGQ124" s="208"/>
      <c r="UGR124" s="208"/>
      <c r="UGS124" s="208"/>
      <c r="UGT124" s="208"/>
      <c r="UGU124" s="208"/>
      <c r="UGV124" s="208"/>
      <c r="UGW124" s="208"/>
      <c r="UGX124" s="208"/>
      <c r="UGY124" s="208"/>
      <c r="UGZ124" s="208"/>
      <c r="UHA124" s="208"/>
      <c r="UHB124" s="208"/>
      <c r="UHC124" s="208"/>
      <c r="UHD124" s="208"/>
      <c r="UHE124" s="208"/>
      <c r="UHF124" s="208"/>
      <c r="UHG124" s="208"/>
      <c r="UHH124" s="208"/>
      <c r="UHI124" s="208"/>
      <c r="UHJ124" s="208"/>
      <c r="UHK124" s="208"/>
      <c r="UHL124" s="208"/>
      <c r="UHM124" s="208"/>
      <c r="UHN124" s="208"/>
      <c r="UHO124" s="208"/>
      <c r="UHP124" s="208"/>
      <c r="UHQ124" s="208"/>
      <c r="UHR124" s="208"/>
      <c r="UHS124" s="208"/>
      <c r="UHT124" s="208"/>
      <c r="UHU124" s="208"/>
      <c r="UHV124" s="208"/>
      <c r="UHW124" s="208"/>
      <c r="UHX124" s="208"/>
      <c r="UHY124" s="208"/>
      <c r="UHZ124" s="208"/>
      <c r="UIA124" s="208"/>
      <c r="UIB124" s="208"/>
      <c r="UIC124" s="208"/>
      <c r="UID124" s="208"/>
      <c r="UIE124" s="208"/>
      <c r="UIF124" s="208"/>
      <c r="UIG124" s="208"/>
      <c r="UIH124" s="208"/>
      <c r="UII124" s="208"/>
      <c r="UIJ124" s="208"/>
      <c r="UIK124" s="208"/>
      <c r="UIL124" s="208"/>
      <c r="UIM124" s="208"/>
      <c r="UIN124" s="208"/>
      <c r="UIO124" s="208"/>
      <c r="UIP124" s="208"/>
      <c r="UIQ124" s="208"/>
      <c r="UIR124" s="208"/>
      <c r="UIS124" s="208"/>
      <c r="UIT124" s="208"/>
      <c r="UIU124" s="208"/>
      <c r="UIV124" s="208"/>
      <c r="UIW124" s="208"/>
      <c r="UIX124" s="208"/>
      <c r="UIY124" s="208"/>
      <c r="UIZ124" s="208"/>
      <c r="UJA124" s="208"/>
      <c r="UJB124" s="208"/>
      <c r="UJC124" s="208"/>
      <c r="UJD124" s="208"/>
      <c r="UJE124" s="208"/>
      <c r="UJF124" s="208"/>
      <c r="UJG124" s="208"/>
      <c r="UJH124" s="208"/>
      <c r="UJI124" s="208"/>
      <c r="UJJ124" s="208"/>
      <c r="UJK124" s="208"/>
      <c r="UJL124" s="208"/>
      <c r="UJM124" s="208"/>
      <c r="UJN124" s="208"/>
      <c r="UJO124" s="208"/>
      <c r="UJP124" s="208"/>
      <c r="UJQ124" s="208"/>
      <c r="UJR124" s="208"/>
      <c r="UJS124" s="208"/>
      <c r="UJT124" s="208"/>
      <c r="UJU124" s="208"/>
      <c r="UJV124" s="208"/>
      <c r="UJW124" s="208"/>
      <c r="UJX124" s="208"/>
      <c r="UJY124" s="208"/>
      <c r="UJZ124" s="208"/>
      <c r="UKA124" s="208"/>
      <c r="UKB124" s="208"/>
      <c r="UKC124" s="208"/>
      <c r="UKD124" s="208"/>
      <c r="UKE124" s="208"/>
      <c r="UKF124" s="208"/>
      <c r="UKG124" s="208"/>
      <c r="UKH124" s="208"/>
      <c r="UKI124" s="208"/>
      <c r="UKJ124" s="208"/>
      <c r="UKK124" s="208"/>
      <c r="UKL124" s="208"/>
      <c r="UKM124" s="208"/>
      <c r="UKN124" s="208"/>
      <c r="UKO124" s="208"/>
      <c r="UKP124" s="208"/>
      <c r="UKQ124" s="208"/>
      <c r="UKR124" s="208"/>
      <c r="UKS124" s="208"/>
      <c r="UKT124" s="208"/>
      <c r="UKU124" s="208"/>
      <c r="UKV124" s="208"/>
      <c r="UKW124" s="208"/>
      <c r="UKX124" s="208"/>
      <c r="UKY124" s="208"/>
      <c r="UKZ124" s="208"/>
      <c r="ULA124" s="208"/>
      <c r="ULB124" s="208"/>
      <c r="ULC124" s="208"/>
      <c r="ULD124" s="208"/>
      <c r="ULE124" s="208"/>
      <c r="ULF124" s="208"/>
      <c r="ULG124" s="208"/>
      <c r="ULH124" s="208"/>
      <c r="ULI124" s="208"/>
      <c r="ULJ124" s="208"/>
      <c r="ULK124" s="208"/>
      <c r="ULL124" s="208"/>
      <c r="ULM124" s="208"/>
      <c r="ULN124" s="208"/>
      <c r="ULO124" s="208"/>
      <c r="ULP124" s="208"/>
      <c r="ULQ124" s="208"/>
      <c r="ULR124" s="208"/>
      <c r="ULS124" s="208"/>
      <c r="ULT124" s="208"/>
      <c r="ULU124" s="208"/>
      <c r="ULV124" s="208"/>
      <c r="ULW124" s="208"/>
      <c r="ULX124" s="208"/>
      <c r="ULY124" s="208"/>
      <c r="ULZ124" s="208"/>
      <c r="UMA124" s="208"/>
      <c r="UMB124" s="208"/>
      <c r="UMC124" s="208"/>
      <c r="UMD124" s="208"/>
      <c r="UME124" s="208"/>
      <c r="UMF124" s="208"/>
      <c r="UMG124" s="208"/>
      <c r="UMH124" s="208"/>
      <c r="UMI124" s="208"/>
      <c r="UMJ124" s="208"/>
      <c r="UMK124" s="208"/>
      <c r="UML124" s="208"/>
      <c r="UMM124" s="208"/>
      <c r="UMN124" s="208"/>
      <c r="UMO124" s="208"/>
      <c r="UMP124" s="208"/>
      <c r="UMQ124" s="208"/>
      <c r="UMR124" s="208"/>
      <c r="UMS124" s="208"/>
      <c r="UMT124" s="208"/>
      <c r="UMU124" s="208"/>
      <c r="UMV124" s="208"/>
      <c r="UMW124" s="208"/>
      <c r="UMX124" s="208"/>
      <c r="UMY124" s="208"/>
      <c r="UMZ124" s="208"/>
      <c r="UNA124" s="208"/>
      <c r="UNB124" s="208"/>
      <c r="UNC124" s="208"/>
      <c r="UND124" s="208"/>
      <c r="UNE124" s="208"/>
      <c r="UNF124" s="208"/>
      <c r="UNG124" s="208"/>
      <c r="UNH124" s="208"/>
      <c r="UNI124" s="208"/>
      <c r="UNJ124" s="208"/>
      <c r="UNK124" s="208"/>
      <c r="UNL124" s="208"/>
      <c r="UNM124" s="208"/>
      <c r="UNN124" s="208"/>
      <c r="UNO124" s="208"/>
      <c r="UNP124" s="208"/>
      <c r="UNQ124" s="208"/>
      <c r="UNR124" s="208"/>
      <c r="UNS124" s="208"/>
      <c r="UNT124" s="208"/>
      <c r="UNU124" s="208"/>
      <c r="UNV124" s="208"/>
      <c r="UNW124" s="208"/>
      <c r="UNX124" s="208"/>
      <c r="UNY124" s="208"/>
      <c r="UNZ124" s="208"/>
      <c r="UOA124" s="208"/>
      <c r="UOB124" s="208"/>
      <c r="UOC124" s="208"/>
      <c r="UOD124" s="208"/>
      <c r="UOE124" s="208"/>
      <c r="UOF124" s="208"/>
      <c r="UOG124" s="208"/>
      <c r="UOH124" s="208"/>
      <c r="UOI124" s="208"/>
      <c r="UOJ124" s="208"/>
      <c r="UOK124" s="208"/>
      <c r="UOL124" s="208"/>
      <c r="UOM124" s="208"/>
      <c r="UON124" s="208"/>
      <c r="UOO124" s="208"/>
      <c r="UOP124" s="208"/>
      <c r="UOQ124" s="208"/>
      <c r="UOR124" s="208"/>
      <c r="UOS124" s="208"/>
      <c r="UOT124" s="208"/>
      <c r="UOU124" s="208"/>
      <c r="UOV124" s="208"/>
      <c r="UOW124" s="208"/>
      <c r="UOX124" s="208"/>
      <c r="UOY124" s="208"/>
      <c r="UOZ124" s="208"/>
      <c r="UPA124" s="208"/>
      <c r="UPB124" s="208"/>
      <c r="UPC124" s="208"/>
      <c r="UPD124" s="208"/>
      <c r="UPE124" s="208"/>
      <c r="UPF124" s="208"/>
      <c r="UPG124" s="208"/>
      <c r="UPH124" s="208"/>
      <c r="UPI124" s="208"/>
      <c r="UPJ124" s="208"/>
      <c r="UPK124" s="208"/>
      <c r="UPL124" s="208"/>
      <c r="UPM124" s="208"/>
      <c r="UPN124" s="208"/>
      <c r="UPO124" s="208"/>
      <c r="UPP124" s="208"/>
      <c r="UPQ124" s="208"/>
      <c r="UPR124" s="208"/>
      <c r="UPS124" s="208"/>
      <c r="UPT124" s="208"/>
      <c r="UPU124" s="208"/>
      <c r="UPV124" s="208"/>
      <c r="UPW124" s="208"/>
      <c r="UPX124" s="208"/>
      <c r="UPY124" s="208"/>
      <c r="UPZ124" s="208"/>
      <c r="UQA124" s="208"/>
      <c r="UQB124" s="208"/>
      <c r="UQC124" s="208"/>
      <c r="UQD124" s="208"/>
      <c r="UQE124" s="208"/>
      <c r="UQF124" s="208"/>
      <c r="UQG124" s="208"/>
      <c r="UQH124" s="208"/>
      <c r="UQI124" s="208"/>
      <c r="UQJ124" s="208"/>
      <c r="UQK124" s="208"/>
      <c r="UQL124" s="208"/>
      <c r="UQM124" s="208"/>
      <c r="UQN124" s="208"/>
      <c r="UQO124" s="208"/>
      <c r="UQP124" s="208"/>
      <c r="UQQ124" s="208"/>
      <c r="UQR124" s="208"/>
      <c r="UQS124" s="208"/>
      <c r="UQT124" s="208"/>
      <c r="UQU124" s="208"/>
      <c r="UQV124" s="208"/>
      <c r="UQW124" s="208"/>
      <c r="UQX124" s="208"/>
      <c r="UQY124" s="208"/>
      <c r="UQZ124" s="208"/>
      <c r="URA124" s="208"/>
      <c r="URB124" s="208"/>
      <c r="URC124" s="208"/>
      <c r="URD124" s="208"/>
      <c r="URE124" s="208"/>
      <c r="URF124" s="208"/>
      <c r="URG124" s="208"/>
      <c r="URH124" s="208"/>
      <c r="URI124" s="208"/>
      <c r="URJ124" s="208"/>
      <c r="URK124" s="208"/>
      <c r="URL124" s="208"/>
      <c r="URM124" s="208"/>
      <c r="URN124" s="208"/>
      <c r="URO124" s="208"/>
      <c r="URP124" s="208"/>
      <c r="URQ124" s="208"/>
      <c r="URR124" s="208"/>
      <c r="URS124" s="208"/>
      <c r="URT124" s="208"/>
      <c r="URU124" s="208"/>
      <c r="URV124" s="208"/>
      <c r="URW124" s="208"/>
      <c r="URX124" s="208"/>
      <c r="URY124" s="208"/>
      <c r="URZ124" s="208"/>
      <c r="USA124" s="208"/>
      <c r="USB124" s="208"/>
      <c r="USC124" s="208"/>
      <c r="USD124" s="208"/>
      <c r="USE124" s="208"/>
      <c r="USF124" s="208"/>
      <c r="USG124" s="208"/>
      <c r="USH124" s="208"/>
      <c r="USI124" s="208"/>
      <c r="USJ124" s="208"/>
      <c r="USK124" s="208"/>
      <c r="USL124" s="208"/>
      <c r="USM124" s="208"/>
      <c r="USN124" s="208"/>
      <c r="USO124" s="208"/>
      <c r="USP124" s="208"/>
      <c r="USQ124" s="208"/>
      <c r="USR124" s="208"/>
      <c r="USS124" s="208"/>
      <c r="UST124" s="208"/>
      <c r="USU124" s="208"/>
      <c r="USV124" s="208"/>
      <c r="USW124" s="208"/>
      <c r="USX124" s="208"/>
      <c r="USY124" s="208"/>
      <c r="USZ124" s="208"/>
      <c r="UTA124" s="208"/>
      <c r="UTB124" s="208"/>
      <c r="UTC124" s="208"/>
      <c r="UTD124" s="208"/>
      <c r="UTE124" s="208"/>
      <c r="UTF124" s="208"/>
      <c r="UTG124" s="208"/>
      <c r="UTH124" s="208"/>
      <c r="UTI124" s="208"/>
      <c r="UTJ124" s="208"/>
      <c r="UTK124" s="208"/>
      <c r="UTL124" s="208"/>
      <c r="UTM124" s="208"/>
      <c r="UTN124" s="208"/>
      <c r="UTO124" s="208"/>
      <c r="UTP124" s="208"/>
      <c r="UTQ124" s="208"/>
      <c r="UTR124" s="208"/>
      <c r="UTS124" s="208"/>
      <c r="UTT124" s="208"/>
      <c r="UTU124" s="208"/>
      <c r="UTV124" s="208"/>
      <c r="UTW124" s="208"/>
      <c r="UTX124" s="208"/>
      <c r="UTY124" s="208"/>
      <c r="UTZ124" s="208"/>
      <c r="UUA124" s="208"/>
      <c r="UUB124" s="208"/>
      <c r="UUC124" s="208"/>
      <c r="UUD124" s="208"/>
      <c r="UUE124" s="208"/>
      <c r="UUF124" s="208"/>
      <c r="UUG124" s="208"/>
      <c r="UUH124" s="208"/>
      <c r="UUI124" s="208"/>
      <c r="UUJ124" s="208"/>
      <c r="UUK124" s="208"/>
      <c r="UUL124" s="208"/>
      <c r="UUM124" s="208"/>
      <c r="UUN124" s="208"/>
      <c r="UUO124" s="208"/>
      <c r="UUP124" s="208"/>
      <c r="UUQ124" s="208"/>
      <c r="UUR124" s="208"/>
      <c r="UUS124" s="208"/>
      <c r="UUT124" s="208"/>
      <c r="UUU124" s="208"/>
      <c r="UUV124" s="208"/>
      <c r="UUW124" s="208"/>
      <c r="UUX124" s="208"/>
      <c r="UUY124" s="208"/>
      <c r="UUZ124" s="208"/>
      <c r="UVA124" s="208"/>
      <c r="UVB124" s="208"/>
      <c r="UVC124" s="208"/>
      <c r="UVD124" s="208"/>
      <c r="UVE124" s="208"/>
      <c r="UVF124" s="208"/>
      <c r="UVG124" s="208"/>
      <c r="UVH124" s="208"/>
      <c r="UVI124" s="208"/>
      <c r="UVJ124" s="208"/>
      <c r="UVK124" s="208"/>
      <c r="UVL124" s="208"/>
      <c r="UVM124" s="208"/>
      <c r="UVN124" s="208"/>
      <c r="UVO124" s="208"/>
      <c r="UVP124" s="208"/>
      <c r="UVQ124" s="208"/>
      <c r="UVR124" s="208"/>
      <c r="UVS124" s="208"/>
      <c r="UVT124" s="208"/>
      <c r="UVU124" s="208"/>
      <c r="UVV124" s="208"/>
      <c r="UVW124" s="208"/>
      <c r="UVX124" s="208"/>
      <c r="UVY124" s="208"/>
      <c r="UVZ124" s="208"/>
      <c r="UWA124" s="208"/>
      <c r="UWB124" s="208"/>
      <c r="UWC124" s="208"/>
      <c r="UWD124" s="208"/>
      <c r="UWE124" s="208"/>
      <c r="UWF124" s="208"/>
      <c r="UWG124" s="208"/>
      <c r="UWH124" s="208"/>
      <c r="UWI124" s="208"/>
      <c r="UWJ124" s="208"/>
      <c r="UWK124" s="208"/>
      <c r="UWL124" s="208"/>
      <c r="UWM124" s="208"/>
      <c r="UWN124" s="208"/>
      <c r="UWO124" s="208"/>
      <c r="UWP124" s="208"/>
      <c r="UWQ124" s="208"/>
      <c r="UWR124" s="208"/>
      <c r="UWS124" s="208"/>
      <c r="UWT124" s="208"/>
      <c r="UWU124" s="208"/>
      <c r="UWV124" s="208"/>
      <c r="UWW124" s="208"/>
      <c r="UWX124" s="208"/>
      <c r="UWY124" s="208"/>
      <c r="UWZ124" s="208"/>
      <c r="UXA124" s="208"/>
      <c r="UXB124" s="208"/>
      <c r="UXC124" s="208"/>
      <c r="UXD124" s="208"/>
      <c r="UXE124" s="208"/>
      <c r="UXF124" s="208"/>
      <c r="UXG124" s="208"/>
      <c r="UXH124" s="208"/>
      <c r="UXI124" s="208"/>
      <c r="UXJ124" s="208"/>
      <c r="UXK124" s="208"/>
      <c r="UXL124" s="208"/>
      <c r="UXM124" s="208"/>
      <c r="UXN124" s="208"/>
      <c r="UXO124" s="208"/>
      <c r="UXP124" s="208"/>
      <c r="UXQ124" s="208"/>
      <c r="UXR124" s="208"/>
      <c r="UXS124" s="208"/>
      <c r="UXT124" s="208"/>
      <c r="UXU124" s="208"/>
      <c r="UXV124" s="208"/>
      <c r="UXW124" s="208"/>
      <c r="UXX124" s="208"/>
      <c r="UXY124" s="208"/>
      <c r="UXZ124" s="208"/>
      <c r="UYA124" s="208"/>
      <c r="UYB124" s="208"/>
      <c r="UYC124" s="208"/>
      <c r="UYD124" s="208"/>
      <c r="UYE124" s="208"/>
      <c r="UYF124" s="208"/>
      <c r="UYG124" s="208"/>
      <c r="UYH124" s="208"/>
      <c r="UYI124" s="208"/>
      <c r="UYJ124" s="208"/>
      <c r="UYK124" s="208"/>
      <c r="UYL124" s="208"/>
      <c r="UYM124" s="208"/>
      <c r="UYN124" s="208"/>
      <c r="UYO124" s="208"/>
      <c r="UYP124" s="208"/>
      <c r="UYQ124" s="208"/>
      <c r="UYR124" s="208"/>
      <c r="UYS124" s="208"/>
      <c r="UYT124" s="208"/>
      <c r="UYU124" s="208"/>
      <c r="UYV124" s="208"/>
      <c r="UYW124" s="208"/>
      <c r="UYX124" s="208"/>
      <c r="UYY124" s="208"/>
      <c r="UYZ124" s="208"/>
      <c r="UZA124" s="208"/>
      <c r="UZB124" s="208"/>
      <c r="UZC124" s="208"/>
      <c r="UZD124" s="208"/>
      <c r="UZE124" s="208"/>
      <c r="UZF124" s="208"/>
      <c r="UZG124" s="208"/>
      <c r="UZH124" s="208"/>
      <c r="UZI124" s="208"/>
      <c r="UZJ124" s="208"/>
      <c r="UZK124" s="208"/>
      <c r="UZL124" s="208"/>
      <c r="UZM124" s="208"/>
      <c r="UZN124" s="208"/>
      <c r="UZO124" s="208"/>
      <c r="UZP124" s="208"/>
      <c r="UZQ124" s="208"/>
      <c r="UZR124" s="208"/>
      <c r="UZS124" s="208"/>
      <c r="UZT124" s="208"/>
      <c r="UZU124" s="208"/>
      <c r="UZV124" s="208"/>
      <c r="UZW124" s="208"/>
      <c r="UZX124" s="208"/>
      <c r="UZY124" s="208"/>
      <c r="UZZ124" s="208"/>
      <c r="VAA124" s="208"/>
      <c r="VAB124" s="208"/>
      <c r="VAC124" s="208"/>
      <c r="VAD124" s="208"/>
      <c r="VAE124" s="208"/>
      <c r="VAF124" s="208"/>
      <c r="VAG124" s="208"/>
      <c r="VAH124" s="208"/>
      <c r="VAI124" s="208"/>
      <c r="VAJ124" s="208"/>
      <c r="VAK124" s="208"/>
      <c r="VAL124" s="208"/>
      <c r="VAM124" s="208"/>
      <c r="VAN124" s="208"/>
      <c r="VAO124" s="208"/>
      <c r="VAP124" s="208"/>
      <c r="VAQ124" s="208"/>
      <c r="VAR124" s="208"/>
      <c r="VAS124" s="208"/>
      <c r="VAT124" s="208"/>
      <c r="VAU124" s="208"/>
      <c r="VAV124" s="208"/>
      <c r="VAW124" s="208"/>
      <c r="VAX124" s="208"/>
      <c r="VAY124" s="208"/>
      <c r="VAZ124" s="208"/>
      <c r="VBA124" s="208"/>
      <c r="VBB124" s="208"/>
      <c r="VBC124" s="208"/>
      <c r="VBD124" s="208"/>
      <c r="VBE124" s="208"/>
      <c r="VBF124" s="208"/>
      <c r="VBG124" s="208"/>
      <c r="VBH124" s="208"/>
      <c r="VBI124" s="208"/>
      <c r="VBJ124" s="208"/>
      <c r="VBK124" s="208"/>
      <c r="VBL124" s="208"/>
      <c r="VBM124" s="208"/>
      <c r="VBN124" s="208"/>
      <c r="VBO124" s="208"/>
      <c r="VBP124" s="208"/>
      <c r="VBQ124" s="208"/>
      <c r="VBR124" s="208"/>
      <c r="VBS124" s="208"/>
      <c r="VBT124" s="208"/>
      <c r="VBU124" s="208"/>
      <c r="VBV124" s="208"/>
      <c r="VBW124" s="208"/>
      <c r="VBX124" s="208"/>
      <c r="VBY124" s="208"/>
      <c r="VBZ124" s="208"/>
      <c r="VCA124" s="208"/>
      <c r="VCB124" s="208"/>
      <c r="VCC124" s="208"/>
      <c r="VCD124" s="208"/>
      <c r="VCE124" s="208"/>
      <c r="VCF124" s="208"/>
      <c r="VCG124" s="208"/>
      <c r="VCH124" s="208"/>
      <c r="VCI124" s="208"/>
      <c r="VCJ124" s="208"/>
      <c r="VCK124" s="208"/>
      <c r="VCL124" s="208"/>
      <c r="VCM124" s="208"/>
      <c r="VCN124" s="208"/>
      <c r="VCO124" s="208"/>
      <c r="VCP124" s="208"/>
      <c r="VCQ124" s="208"/>
      <c r="VCR124" s="208"/>
      <c r="VCS124" s="208"/>
      <c r="VCT124" s="208"/>
      <c r="VCU124" s="208"/>
      <c r="VCV124" s="208"/>
      <c r="VCW124" s="208"/>
      <c r="VCX124" s="208"/>
      <c r="VCY124" s="208"/>
      <c r="VCZ124" s="208"/>
      <c r="VDA124" s="208"/>
      <c r="VDB124" s="208"/>
      <c r="VDC124" s="208"/>
      <c r="VDD124" s="208"/>
      <c r="VDE124" s="208"/>
      <c r="VDF124" s="208"/>
      <c r="VDG124" s="208"/>
      <c r="VDH124" s="208"/>
      <c r="VDI124" s="208"/>
      <c r="VDJ124" s="208"/>
      <c r="VDK124" s="208"/>
      <c r="VDL124" s="208"/>
      <c r="VDM124" s="208"/>
      <c r="VDN124" s="208"/>
      <c r="VDO124" s="208"/>
      <c r="VDP124" s="208"/>
      <c r="VDQ124" s="208"/>
      <c r="VDR124" s="208"/>
      <c r="VDS124" s="208"/>
      <c r="VDT124" s="208"/>
      <c r="VDU124" s="208"/>
      <c r="VDV124" s="208"/>
      <c r="VDW124" s="208"/>
      <c r="VDX124" s="208"/>
      <c r="VDY124" s="208"/>
      <c r="VDZ124" s="208"/>
      <c r="VEA124" s="208"/>
      <c r="VEB124" s="208"/>
      <c r="VEC124" s="208"/>
      <c r="VED124" s="208"/>
      <c r="VEE124" s="208"/>
      <c r="VEF124" s="208"/>
      <c r="VEG124" s="208"/>
      <c r="VEH124" s="208"/>
      <c r="VEI124" s="208"/>
      <c r="VEJ124" s="208"/>
      <c r="VEK124" s="208"/>
      <c r="VEL124" s="208"/>
      <c r="VEM124" s="208"/>
      <c r="VEN124" s="208"/>
      <c r="VEO124" s="208"/>
      <c r="VEP124" s="208"/>
      <c r="VEQ124" s="208"/>
      <c r="VER124" s="208"/>
      <c r="VES124" s="208"/>
      <c r="VET124" s="208"/>
      <c r="VEU124" s="208"/>
      <c r="VEV124" s="208"/>
      <c r="VEW124" s="208"/>
      <c r="VEX124" s="208"/>
      <c r="VEY124" s="208"/>
      <c r="VEZ124" s="208"/>
      <c r="VFA124" s="208"/>
      <c r="VFB124" s="208"/>
      <c r="VFC124" s="208"/>
      <c r="VFD124" s="208"/>
      <c r="VFE124" s="208"/>
      <c r="VFF124" s="208"/>
      <c r="VFG124" s="208"/>
      <c r="VFH124" s="208"/>
      <c r="VFI124" s="208"/>
      <c r="VFJ124" s="208"/>
      <c r="VFK124" s="208"/>
      <c r="VFL124" s="208"/>
      <c r="VFM124" s="208"/>
      <c r="VFN124" s="208"/>
      <c r="VFO124" s="208"/>
      <c r="VFP124" s="208"/>
      <c r="VFQ124" s="208"/>
      <c r="VFR124" s="208"/>
      <c r="VFS124" s="208"/>
      <c r="VFT124" s="208"/>
      <c r="VFU124" s="208"/>
      <c r="VFV124" s="208"/>
      <c r="VFW124" s="208"/>
      <c r="VFX124" s="208"/>
      <c r="VFY124" s="208"/>
      <c r="VFZ124" s="208"/>
      <c r="VGA124" s="208"/>
      <c r="VGB124" s="208"/>
      <c r="VGC124" s="208"/>
      <c r="VGD124" s="208"/>
      <c r="VGE124" s="208"/>
      <c r="VGF124" s="208"/>
      <c r="VGG124" s="208"/>
      <c r="VGH124" s="208"/>
      <c r="VGI124" s="208"/>
      <c r="VGJ124" s="208"/>
      <c r="VGK124" s="208"/>
      <c r="VGL124" s="208"/>
      <c r="VGM124" s="208"/>
      <c r="VGN124" s="208"/>
      <c r="VGO124" s="208"/>
      <c r="VGP124" s="208"/>
      <c r="VGQ124" s="208"/>
      <c r="VGR124" s="208"/>
      <c r="VGS124" s="208"/>
      <c r="VGT124" s="208"/>
      <c r="VGU124" s="208"/>
      <c r="VGV124" s="208"/>
      <c r="VGW124" s="208"/>
      <c r="VGX124" s="208"/>
      <c r="VGY124" s="208"/>
      <c r="VGZ124" s="208"/>
      <c r="VHA124" s="208"/>
      <c r="VHB124" s="208"/>
      <c r="VHC124" s="208"/>
      <c r="VHD124" s="208"/>
      <c r="VHE124" s="208"/>
      <c r="VHF124" s="208"/>
      <c r="VHG124" s="208"/>
      <c r="VHH124" s="208"/>
      <c r="VHI124" s="208"/>
      <c r="VHJ124" s="208"/>
      <c r="VHK124" s="208"/>
      <c r="VHL124" s="208"/>
      <c r="VHM124" s="208"/>
      <c r="VHN124" s="208"/>
      <c r="VHO124" s="208"/>
      <c r="VHP124" s="208"/>
      <c r="VHQ124" s="208"/>
      <c r="VHR124" s="208"/>
      <c r="VHS124" s="208"/>
      <c r="VHT124" s="208"/>
      <c r="VHU124" s="208"/>
      <c r="VHV124" s="208"/>
      <c r="VHW124" s="208"/>
      <c r="VHX124" s="208"/>
      <c r="VHY124" s="208"/>
      <c r="VHZ124" s="208"/>
      <c r="VIA124" s="208"/>
      <c r="VIB124" s="208"/>
      <c r="VIC124" s="208"/>
      <c r="VID124" s="208"/>
      <c r="VIE124" s="208"/>
      <c r="VIF124" s="208"/>
      <c r="VIG124" s="208"/>
      <c r="VIH124" s="208"/>
      <c r="VII124" s="208"/>
      <c r="VIJ124" s="208"/>
      <c r="VIK124" s="208"/>
      <c r="VIL124" s="208"/>
      <c r="VIM124" s="208"/>
      <c r="VIN124" s="208"/>
      <c r="VIO124" s="208"/>
      <c r="VIP124" s="208"/>
      <c r="VIQ124" s="208"/>
      <c r="VIR124" s="208"/>
      <c r="VIS124" s="208"/>
      <c r="VIT124" s="208"/>
      <c r="VIU124" s="208"/>
      <c r="VIV124" s="208"/>
      <c r="VIW124" s="208"/>
      <c r="VIX124" s="208"/>
      <c r="VIY124" s="208"/>
      <c r="VIZ124" s="208"/>
      <c r="VJA124" s="208"/>
      <c r="VJB124" s="208"/>
      <c r="VJC124" s="208"/>
      <c r="VJD124" s="208"/>
      <c r="VJE124" s="208"/>
      <c r="VJF124" s="208"/>
      <c r="VJG124" s="208"/>
      <c r="VJH124" s="208"/>
      <c r="VJI124" s="208"/>
      <c r="VJJ124" s="208"/>
      <c r="VJK124" s="208"/>
      <c r="VJL124" s="208"/>
      <c r="VJM124" s="208"/>
      <c r="VJN124" s="208"/>
      <c r="VJO124" s="208"/>
      <c r="VJP124" s="208"/>
      <c r="VJQ124" s="208"/>
      <c r="VJR124" s="208"/>
      <c r="VJS124" s="208"/>
      <c r="VJT124" s="208"/>
      <c r="VJU124" s="208"/>
      <c r="VJV124" s="208"/>
      <c r="VJW124" s="208"/>
      <c r="VJX124" s="208"/>
      <c r="VJY124" s="208"/>
      <c r="VJZ124" s="208"/>
      <c r="VKA124" s="208"/>
      <c r="VKB124" s="208"/>
      <c r="VKC124" s="208"/>
      <c r="VKD124" s="208"/>
      <c r="VKE124" s="208"/>
      <c r="VKF124" s="208"/>
      <c r="VKG124" s="208"/>
      <c r="VKH124" s="208"/>
      <c r="VKI124" s="208"/>
      <c r="VKJ124" s="208"/>
      <c r="VKK124" s="208"/>
      <c r="VKL124" s="208"/>
      <c r="VKM124" s="208"/>
      <c r="VKN124" s="208"/>
      <c r="VKO124" s="208"/>
      <c r="VKP124" s="208"/>
      <c r="VKQ124" s="208"/>
      <c r="VKR124" s="208"/>
      <c r="VKS124" s="208"/>
      <c r="VKT124" s="208"/>
      <c r="VKU124" s="208"/>
      <c r="VKV124" s="208"/>
      <c r="VKW124" s="208"/>
      <c r="VKX124" s="208"/>
      <c r="VKY124" s="208"/>
      <c r="VKZ124" s="208"/>
      <c r="VLA124" s="208"/>
      <c r="VLB124" s="208"/>
      <c r="VLC124" s="208"/>
      <c r="VLD124" s="208"/>
      <c r="VLE124" s="208"/>
      <c r="VLF124" s="208"/>
      <c r="VLG124" s="208"/>
      <c r="VLH124" s="208"/>
      <c r="VLI124" s="208"/>
      <c r="VLJ124" s="208"/>
      <c r="VLK124" s="208"/>
      <c r="VLL124" s="208"/>
      <c r="VLM124" s="208"/>
      <c r="VLN124" s="208"/>
      <c r="VLO124" s="208"/>
      <c r="VLP124" s="208"/>
      <c r="VLQ124" s="208"/>
      <c r="VLR124" s="208"/>
      <c r="VLS124" s="208"/>
      <c r="VLT124" s="208"/>
      <c r="VLU124" s="208"/>
      <c r="VLV124" s="208"/>
      <c r="VLW124" s="208"/>
      <c r="VLX124" s="208"/>
      <c r="VLY124" s="208"/>
      <c r="VLZ124" s="208"/>
      <c r="VMA124" s="208"/>
      <c r="VMB124" s="208"/>
      <c r="VMC124" s="208"/>
      <c r="VMD124" s="208"/>
      <c r="VME124" s="208"/>
      <c r="VMF124" s="208"/>
      <c r="VMG124" s="208"/>
      <c r="VMH124" s="208"/>
      <c r="VMI124" s="208"/>
      <c r="VMJ124" s="208"/>
      <c r="VMK124" s="208"/>
      <c r="VML124" s="208"/>
      <c r="VMM124" s="208"/>
      <c r="VMN124" s="208"/>
      <c r="VMO124" s="208"/>
      <c r="VMP124" s="208"/>
      <c r="VMQ124" s="208"/>
      <c r="VMR124" s="208"/>
      <c r="VMS124" s="208"/>
      <c r="VMT124" s="208"/>
      <c r="VMU124" s="208"/>
      <c r="VMV124" s="208"/>
      <c r="VMW124" s="208"/>
      <c r="VMX124" s="208"/>
      <c r="VMY124" s="208"/>
      <c r="VMZ124" s="208"/>
      <c r="VNA124" s="208"/>
      <c r="VNB124" s="208"/>
      <c r="VNC124" s="208"/>
      <c r="VND124" s="208"/>
      <c r="VNE124" s="208"/>
      <c r="VNF124" s="208"/>
      <c r="VNG124" s="208"/>
      <c r="VNH124" s="208"/>
      <c r="VNI124" s="208"/>
      <c r="VNJ124" s="208"/>
      <c r="VNK124" s="208"/>
      <c r="VNL124" s="208"/>
      <c r="VNM124" s="208"/>
      <c r="VNN124" s="208"/>
      <c r="VNO124" s="208"/>
      <c r="VNP124" s="208"/>
      <c r="VNQ124" s="208"/>
      <c r="VNR124" s="208"/>
      <c r="VNS124" s="208"/>
      <c r="VNT124" s="208"/>
      <c r="VNU124" s="208"/>
      <c r="VNV124" s="208"/>
      <c r="VNW124" s="208"/>
      <c r="VNX124" s="208"/>
      <c r="VNY124" s="208"/>
      <c r="VNZ124" s="208"/>
      <c r="VOA124" s="208"/>
      <c r="VOB124" s="208"/>
      <c r="VOC124" s="208"/>
      <c r="VOD124" s="208"/>
      <c r="VOE124" s="208"/>
      <c r="VOF124" s="208"/>
      <c r="VOG124" s="208"/>
      <c r="VOH124" s="208"/>
      <c r="VOI124" s="208"/>
      <c r="VOJ124" s="208"/>
      <c r="VOK124" s="208"/>
      <c r="VOL124" s="208"/>
      <c r="VOM124" s="208"/>
      <c r="VON124" s="208"/>
      <c r="VOO124" s="208"/>
      <c r="VOP124" s="208"/>
      <c r="VOQ124" s="208"/>
      <c r="VOR124" s="208"/>
      <c r="VOS124" s="208"/>
      <c r="VOT124" s="208"/>
      <c r="VOU124" s="208"/>
      <c r="VOV124" s="208"/>
      <c r="VOW124" s="208"/>
      <c r="VOX124" s="208"/>
      <c r="VOY124" s="208"/>
      <c r="VOZ124" s="208"/>
      <c r="VPA124" s="208"/>
      <c r="VPB124" s="208"/>
      <c r="VPC124" s="208"/>
      <c r="VPD124" s="208"/>
      <c r="VPE124" s="208"/>
      <c r="VPF124" s="208"/>
      <c r="VPG124" s="208"/>
      <c r="VPH124" s="208"/>
      <c r="VPI124" s="208"/>
      <c r="VPJ124" s="208"/>
      <c r="VPK124" s="208"/>
      <c r="VPL124" s="208"/>
      <c r="VPM124" s="208"/>
      <c r="VPN124" s="208"/>
      <c r="VPO124" s="208"/>
      <c r="VPP124" s="208"/>
      <c r="VPQ124" s="208"/>
      <c r="VPR124" s="208"/>
      <c r="VPS124" s="208"/>
      <c r="VPT124" s="208"/>
      <c r="VPU124" s="208"/>
      <c r="VPV124" s="208"/>
      <c r="VPW124" s="208"/>
      <c r="VPX124" s="208"/>
      <c r="VPY124" s="208"/>
      <c r="VPZ124" s="208"/>
      <c r="VQA124" s="208"/>
      <c r="VQB124" s="208"/>
      <c r="VQC124" s="208"/>
      <c r="VQD124" s="208"/>
      <c r="VQE124" s="208"/>
      <c r="VQF124" s="208"/>
      <c r="VQG124" s="208"/>
      <c r="VQH124" s="208"/>
      <c r="VQI124" s="208"/>
      <c r="VQJ124" s="208"/>
      <c r="VQK124" s="208"/>
      <c r="VQL124" s="208"/>
      <c r="VQM124" s="208"/>
      <c r="VQN124" s="208"/>
      <c r="VQO124" s="208"/>
      <c r="VQP124" s="208"/>
      <c r="VQQ124" s="208"/>
      <c r="VQR124" s="208"/>
      <c r="VQS124" s="208"/>
      <c r="VQT124" s="208"/>
      <c r="VQU124" s="208"/>
      <c r="VQV124" s="208"/>
      <c r="VQW124" s="208"/>
      <c r="VQX124" s="208"/>
      <c r="VQY124" s="208"/>
      <c r="VQZ124" s="208"/>
      <c r="VRA124" s="208"/>
      <c r="VRB124" s="208"/>
      <c r="VRC124" s="208"/>
      <c r="VRD124" s="208"/>
      <c r="VRE124" s="208"/>
      <c r="VRF124" s="208"/>
      <c r="VRG124" s="208"/>
      <c r="VRH124" s="208"/>
      <c r="VRI124" s="208"/>
      <c r="VRJ124" s="208"/>
      <c r="VRK124" s="208"/>
      <c r="VRL124" s="208"/>
      <c r="VRM124" s="208"/>
      <c r="VRN124" s="208"/>
      <c r="VRO124" s="208"/>
      <c r="VRP124" s="208"/>
      <c r="VRQ124" s="208"/>
      <c r="VRR124" s="208"/>
      <c r="VRS124" s="208"/>
      <c r="VRT124" s="208"/>
      <c r="VRU124" s="208"/>
      <c r="VRV124" s="208"/>
      <c r="VRW124" s="208"/>
      <c r="VRX124" s="208"/>
      <c r="VRY124" s="208"/>
      <c r="VRZ124" s="208"/>
      <c r="VSA124" s="208"/>
      <c r="VSB124" s="208"/>
      <c r="VSC124" s="208"/>
      <c r="VSD124" s="208"/>
      <c r="VSE124" s="208"/>
      <c r="VSF124" s="208"/>
      <c r="VSG124" s="208"/>
      <c r="VSH124" s="208"/>
      <c r="VSI124" s="208"/>
      <c r="VSJ124" s="208"/>
      <c r="VSK124" s="208"/>
      <c r="VSL124" s="208"/>
      <c r="VSM124" s="208"/>
      <c r="VSN124" s="208"/>
      <c r="VSO124" s="208"/>
      <c r="VSP124" s="208"/>
      <c r="VSQ124" s="208"/>
      <c r="VSR124" s="208"/>
      <c r="VSS124" s="208"/>
      <c r="VST124" s="208"/>
      <c r="VSU124" s="208"/>
      <c r="VSV124" s="208"/>
      <c r="VSW124" s="208"/>
      <c r="VSX124" s="208"/>
      <c r="VSY124" s="208"/>
      <c r="VSZ124" s="208"/>
      <c r="VTA124" s="208"/>
      <c r="VTB124" s="208"/>
      <c r="VTC124" s="208"/>
      <c r="VTD124" s="208"/>
      <c r="VTE124" s="208"/>
      <c r="VTF124" s="208"/>
      <c r="VTG124" s="208"/>
      <c r="VTH124" s="208"/>
      <c r="VTI124" s="208"/>
      <c r="VTJ124" s="208"/>
      <c r="VTK124" s="208"/>
      <c r="VTL124" s="208"/>
      <c r="VTM124" s="208"/>
      <c r="VTN124" s="208"/>
      <c r="VTO124" s="208"/>
      <c r="VTP124" s="208"/>
      <c r="VTQ124" s="208"/>
      <c r="VTR124" s="208"/>
      <c r="VTS124" s="208"/>
      <c r="VTT124" s="208"/>
      <c r="VTU124" s="208"/>
      <c r="VTV124" s="208"/>
      <c r="VTW124" s="208"/>
      <c r="VTX124" s="208"/>
      <c r="VTY124" s="208"/>
      <c r="VTZ124" s="208"/>
      <c r="VUA124" s="208"/>
      <c r="VUB124" s="208"/>
      <c r="VUC124" s="208"/>
      <c r="VUD124" s="208"/>
      <c r="VUE124" s="208"/>
      <c r="VUF124" s="208"/>
      <c r="VUG124" s="208"/>
      <c r="VUH124" s="208"/>
      <c r="VUI124" s="208"/>
      <c r="VUJ124" s="208"/>
      <c r="VUK124" s="208"/>
      <c r="VUL124" s="208"/>
      <c r="VUM124" s="208"/>
      <c r="VUN124" s="208"/>
      <c r="VUO124" s="208"/>
      <c r="VUP124" s="208"/>
      <c r="VUQ124" s="208"/>
      <c r="VUR124" s="208"/>
      <c r="VUS124" s="208"/>
      <c r="VUT124" s="208"/>
      <c r="VUU124" s="208"/>
      <c r="VUV124" s="208"/>
      <c r="VUW124" s="208"/>
      <c r="VUX124" s="208"/>
      <c r="VUY124" s="208"/>
      <c r="VUZ124" s="208"/>
      <c r="VVA124" s="208"/>
      <c r="VVB124" s="208"/>
      <c r="VVC124" s="208"/>
      <c r="VVD124" s="208"/>
      <c r="VVE124" s="208"/>
      <c r="VVF124" s="208"/>
      <c r="VVG124" s="208"/>
      <c r="VVH124" s="208"/>
      <c r="VVI124" s="208"/>
      <c r="VVJ124" s="208"/>
      <c r="VVK124" s="208"/>
      <c r="VVL124" s="208"/>
      <c r="VVM124" s="208"/>
      <c r="VVN124" s="208"/>
      <c r="VVO124" s="208"/>
      <c r="VVP124" s="208"/>
      <c r="VVQ124" s="208"/>
      <c r="VVR124" s="208"/>
      <c r="VVS124" s="208"/>
      <c r="VVT124" s="208"/>
      <c r="VVU124" s="208"/>
      <c r="VVV124" s="208"/>
      <c r="VVW124" s="208"/>
      <c r="VVX124" s="208"/>
      <c r="VVY124" s="208"/>
      <c r="VVZ124" s="208"/>
      <c r="VWA124" s="208"/>
      <c r="VWB124" s="208"/>
      <c r="VWC124" s="208"/>
      <c r="VWD124" s="208"/>
      <c r="VWE124" s="208"/>
      <c r="VWF124" s="208"/>
      <c r="VWG124" s="208"/>
      <c r="VWH124" s="208"/>
      <c r="VWI124" s="208"/>
      <c r="VWJ124" s="208"/>
      <c r="VWK124" s="208"/>
      <c r="VWL124" s="208"/>
      <c r="VWM124" s="208"/>
      <c r="VWN124" s="208"/>
      <c r="VWO124" s="208"/>
      <c r="VWP124" s="208"/>
      <c r="VWQ124" s="208"/>
      <c r="VWR124" s="208"/>
      <c r="VWS124" s="208"/>
      <c r="VWT124" s="208"/>
      <c r="VWU124" s="208"/>
      <c r="VWV124" s="208"/>
      <c r="VWW124" s="208"/>
      <c r="VWX124" s="208"/>
      <c r="VWY124" s="208"/>
      <c r="VWZ124" s="208"/>
      <c r="VXA124" s="208"/>
      <c r="VXB124" s="208"/>
      <c r="VXC124" s="208"/>
      <c r="VXD124" s="208"/>
      <c r="VXE124" s="208"/>
      <c r="VXF124" s="208"/>
      <c r="VXG124" s="208"/>
      <c r="VXH124" s="208"/>
      <c r="VXI124" s="208"/>
      <c r="VXJ124" s="208"/>
      <c r="VXK124" s="208"/>
      <c r="VXL124" s="208"/>
      <c r="VXM124" s="208"/>
      <c r="VXN124" s="208"/>
      <c r="VXO124" s="208"/>
      <c r="VXP124" s="208"/>
      <c r="VXQ124" s="208"/>
      <c r="VXR124" s="208"/>
      <c r="VXS124" s="208"/>
      <c r="VXT124" s="208"/>
      <c r="VXU124" s="208"/>
      <c r="VXV124" s="208"/>
      <c r="VXW124" s="208"/>
      <c r="VXX124" s="208"/>
      <c r="VXY124" s="208"/>
      <c r="VXZ124" s="208"/>
      <c r="VYA124" s="208"/>
      <c r="VYB124" s="208"/>
      <c r="VYC124" s="208"/>
      <c r="VYD124" s="208"/>
      <c r="VYE124" s="208"/>
      <c r="VYF124" s="208"/>
      <c r="VYG124" s="208"/>
      <c r="VYH124" s="208"/>
      <c r="VYI124" s="208"/>
      <c r="VYJ124" s="208"/>
      <c r="VYK124" s="208"/>
      <c r="VYL124" s="208"/>
      <c r="VYM124" s="208"/>
      <c r="VYN124" s="208"/>
      <c r="VYO124" s="208"/>
      <c r="VYP124" s="208"/>
      <c r="VYQ124" s="208"/>
      <c r="VYR124" s="208"/>
      <c r="VYS124" s="208"/>
      <c r="VYT124" s="208"/>
      <c r="VYU124" s="208"/>
      <c r="VYV124" s="208"/>
      <c r="VYW124" s="208"/>
      <c r="VYX124" s="208"/>
      <c r="VYY124" s="208"/>
      <c r="VYZ124" s="208"/>
      <c r="VZA124" s="208"/>
      <c r="VZB124" s="208"/>
      <c r="VZC124" s="208"/>
      <c r="VZD124" s="208"/>
      <c r="VZE124" s="208"/>
      <c r="VZF124" s="208"/>
      <c r="VZG124" s="208"/>
      <c r="VZH124" s="208"/>
      <c r="VZI124" s="208"/>
      <c r="VZJ124" s="208"/>
      <c r="VZK124" s="208"/>
      <c r="VZL124" s="208"/>
      <c r="VZM124" s="208"/>
      <c r="VZN124" s="208"/>
      <c r="VZO124" s="208"/>
      <c r="VZP124" s="208"/>
      <c r="VZQ124" s="208"/>
      <c r="VZR124" s="208"/>
      <c r="VZS124" s="208"/>
      <c r="VZT124" s="208"/>
      <c r="VZU124" s="208"/>
      <c r="VZV124" s="208"/>
      <c r="VZW124" s="208"/>
      <c r="VZX124" s="208"/>
      <c r="VZY124" s="208"/>
      <c r="VZZ124" s="208"/>
      <c r="WAA124" s="208"/>
      <c r="WAB124" s="208"/>
      <c r="WAC124" s="208"/>
      <c r="WAD124" s="208"/>
      <c r="WAE124" s="208"/>
      <c r="WAF124" s="208"/>
      <c r="WAG124" s="208"/>
      <c r="WAH124" s="208"/>
      <c r="WAI124" s="208"/>
      <c r="WAJ124" s="208"/>
      <c r="WAK124" s="208"/>
      <c r="WAL124" s="208"/>
      <c r="WAM124" s="208"/>
      <c r="WAN124" s="208"/>
      <c r="WAO124" s="208"/>
      <c r="WAP124" s="208"/>
      <c r="WAQ124" s="208"/>
      <c r="WAR124" s="208"/>
      <c r="WAS124" s="208"/>
      <c r="WAT124" s="208"/>
      <c r="WAU124" s="208"/>
      <c r="WAV124" s="208"/>
      <c r="WAW124" s="208"/>
      <c r="WAX124" s="208"/>
      <c r="WAY124" s="208"/>
      <c r="WAZ124" s="208"/>
      <c r="WBA124" s="208"/>
      <c r="WBB124" s="208"/>
      <c r="WBC124" s="208"/>
      <c r="WBD124" s="208"/>
      <c r="WBE124" s="208"/>
      <c r="WBF124" s="208"/>
      <c r="WBG124" s="208"/>
      <c r="WBH124" s="208"/>
      <c r="WBI124" s="208"/>
      <c r="WBJ124" s="208"/>
      <c r="WBK124" s="208"/>
      <c r="WBL124" s="208"/>
      <c r="WBM124" s="208"/>
      <c r="WBN124" s="208"/>
      <c r="WBO124" s="208"/>
      <c r="WBP124" s="208"/>
      <c r="WBQ124" s="208"/>
      <c r="WBR124" s="208"/>
      <c r="WBS124" s="208"/>
      <c r="WBT124" s="208"/>
      <c r="WBU124" s="208"/>
      <c r="WBV124" s="208"/>
      <c r="WBW124" s="208"/>
      <c r="WBX124" s="208"/>
      <c r="WBY124" s="208"/>
      <c r="WBZ124" s="208"/>
      <c r="WCA124" s="208"/>
      <c r="WCB124" s="208"/>
      <c r="WCC124" s="208"/>
      <c r="WCD124" s="208"/>
      <c r="WCE124" s="208"/>
      <c r="WCF124" s="208"/>
      <c r="WCG124" s="208"/>
      <c r="WCH124" s="208"/>
      <c r="WCI124" s="208"/>
      <c r="WCJ124" s="208"/>
      <c r="WCK124" s="208"/>
      <c r="WCL124" s="208"/>
      <c r="WCM124" s="208"/>
      <c r="WCN124" s="208"/>
      <c r="WCO124" s="208"/>
      <c r="WCP124" s="208"/>
      <c r="WCQ124" s="208"/>
      <c r="WCR124" s="208"/>
      <c r="WCS124" s="208"/>
      <c r="WCT124" s="208"/>
      <c r="WCU124" s="208"/>
      <c r="WCV124" s="208"/>
      <c r="WCW124" s="208"/>
      <c r="WCX124" s="208"/>
      <c r="WCY124" s="208"/>
      <c r="WCZ124" s="208"/>
      <c r="WDA124" s="208"/>
      <c r="WDB124" s="208"/>
      <c r="WDC124" s="208"/>
      <c r="WDD124" s="208"/>
      <c r="WDE124" s="208"/>
      <c r="WDF124" s="208"/>
      <c r="WDG124" s="208"/>
      <c r="WDH124" s="208"/>
      <c r="WDI124" s="208"/>
      <c r="WDJ124" s="208"/>
      <c r="WDK124" s="208"/>
      <c r="WDL124" s="208"/>
      <c r="WDM124" s="208"/>
      <c r="WDN124" s="208"/>
      <c r="WDO124" s="208"/>
      <c r="WDP124" s="208"/>
      <c r="WDQ124" s="208"/>
      <c r="WDR124" s="208"/>
      <c r="WDS124" s="208"/>
      <c r="WDT124" s="208"/>
      <c r="WDU124" s="208"/>
      <c r="WDV124" s="208"/>
      <c r="WDW124" s="208"/>
      <c r="WDX124" s="208"/>
      <c r="WDY124" s="208"/>
      <c r="WDZ124" s="208"/>
      <c r="WEA124" s="208"/>
      <c r="WEB124" s="208"/>
      <c r="WEC124" s="208"/>
      <c r="WED124" s="208"/>
      <c r="WEE124" s="208"/>
      <c r="WEF124" s="208"/>
      <c r="WEG124" s="208"/>
      <c r="WEH124" s="208"/>
      <c r="WEI124" s="208"/>
      <c r="WEJ124" s="208"/>
      <c r="WEK124" s="208"/>
      <c r="WEL124" s="208"/>
      <c r="WEM124" s="208"/>
      <c r="WEN124" s="208"/>
      <c r="WEO124" s="208"/>
      <c r="WEP124" s="208"/>
      <c r="WEQ124" s="208"/>
      <c r="WER124" s="208"/>
      <c r="WES124" s="208"/>
      <c r="WET124" s="208"/>
      <c r="WEU124" s="208"/>
      <c r="WEV124" s="208"/>
      <c r="WEW124" s="208"/>
      <c r="WEX124" s="208"/>
      <c r="WEY124" s="208"/>
      <c r="WEZ124" s="208"/>
      <c r="WFA124" s="208"/>
      <c r="WFB124" s="208"/>
      <c r="WFC124" s="208"/>
      <c r="WFD124" s="208"/>
      <c r="WFE124" s="208"/>
      <c r="WFF124" s="208"/>
      <c r="WFG124" s="208"/>
      <c r="WFH124" s="208"/>
      <c r="WFI124" s="208"/>
      <c r="WFJ124" s="208"/>
      <c r="WFK124" s="208"/>
      <c r="WFL124" s="208"/>
      <c r="WFM124" s="208"/>
      <c r="WFN124" s="208"/>
      <c r="WFO124" s="208"/>
      <c r="WFP124" s="208"/>
      <c r="WFQ124" s="208"/>
      <c r="WFR124" s="208"/>
      <c r="WFS124" s="208"/>
      <c r="WFT124" s="208"/>
      <c r="WFU124" s="208"/>
      <c r="WFV124" s="208"/>
      <c r="WFW124" s="208"/>
      <c r="WFX124" s="208"/>
      <c r="WFY124" s="208"/>
      <c r="WFZ124" s="208"/>
      <c r="WGA124" s="208"/>
      <c r="WGB124" s="208"/>
      <c r="WGC124" s="208"/>
      <c r="WGD124" s="208"/>
      <c r="WGE124" s="208"/>
      <c r="WGF124" s="208"/>
      <c r="WGG124" s="208"/>
      <c r="WGH124" s="208"/>
      <c r="WGI124" s="208"/>
      <c r="WGJ124" s="208"/>
      <c r="WGK124" s="208"/>
      <c r="WGL124" s="208"/>
      <c r="WGM124" s="208"/>
      <c r="WGN124" s="208"/>
      <c r="WGO124" s="208"/>
      <c r="WGP124" s="208"/>
      <c r="WGQ124" s="208"/>
      <c r="WGR124" s="208"/>
      <c r="WGS124" s="208"/>
      <c r="WGT124" s="208"/>
      <c r="WGU124" s="208"/>
      <c r="WGV124" s="208"/>
      <c r="WGW124" s="208"/>
      <c r="WGX124" s="208"/>
      <c r="WGY124" s="208"/>
      <c r="WGZ124" s="208"/>
      <c r="WHA124" s="208"/>
      <c r="WHB124" s="208"/>
      <c r="WHC124" s="208"/>
      <c r="WHD124" s="208"/>
      <c r="WHE124" s="208"/>
      <c r="WHF124" s="208"/>
      <c r="WHG124" s="208"/>
      <c r="WHH124" s="208"/>
      <c r="WHI124" s="208"/>
      <c r="WHJ124" s="208"/>
      <c r="WHK124" s="208"/>
      <c r="WHL124" s="208"/>
      <c r="WHM124" s="208"/>
      <c r="WHN124" s="208"/>
      <c r="WHO124" s="208"/>
      <c r="WHP124" s="208"/>
      <c r="WHQ124" s="208"/>
      <c r="WHR124" s="208"/>
      <c r="WHS124" s="208"/>
      <c r="WHT124" s="208"/>
      <c r="WHU124" s="208"/>
      <c r="WHV124" s="208"/>
      <c r="WHW124" s="208"/>
      <c r="WHX124" s="208"/>
      <c r="WHY124" s="208"/>
      <c r="WHZ124" s="208"/>
      <c r="WIA124" s="208"/>
      <c r="WIB124" s="208"/>
      <c r="WIC124" s="208"/>
      <c r="WID124" s="208"/>
      <c r="WIE124" s="208"/>
      <c r="WIF124" s="208"/>
      <c r="WIG124" s="208"/>
      <c r="WIH124" s="208"/>
      <c r="WII124" s="208"/>
      <c r="WIJ124" s="208"/>
      <c r="WIK124" s="208"/>
      <c r="WIL124" s="208"/>
      <c r="WIM124" s="208"/>
      <c r="WIN124" s="208"/>
      <c r="WIO124" s="208"/>
      <c r="WIP124" s="208"/>
      <c r="WIQ124" s="208"/>
      <c r="WIR124" s="208"/>
      <c r="WIS124" s="208"/>
      <c r="WIT124" s="208"/>
      <c r="WIU124" s="208"/>
      <c r="WIV124" s="208"/>
      <c r="WIW124" s="208"/>
      <c r="WIX124" s="208"/>
      <c r="WIY124" s="208"/>
      <c r="WIZ124" s="208"/>
      <c r="WJA124" s="208"/>
      <c r="WJB124" s="208"/>
      <c r="WJC124" s="208"/>
      <c r="WJD124" s="208"/>
      <c r="WJE124" s="208"/>
      <c r="WJF124" s="208"/>
      <c r="WJG124" s="208"/>
      <c r="WJH124" s="208"/>
      <c r="WJI124" s="208"/>
      <c r="WJJ124" s="208"/>
      <c r="WJK124" s="208"/>
      <c r="WJL124" s="208"/>
      <c r="WJM124" s="208"/>
      <c r="WJN124" s="208"/>
      <c r="WJO124" s="208"/>
      <c r="WJP124" s="208"/>
      <c r="WJQ124" s="208"/>
      <c r="WJR124" s="208"/>
      <c r="WJS124" s="208"/>
      <c r="WJT124" s="208"/>
      <c r="WJU124" s="208"/>
      <c r="WJV124" s="208"/>
      <c r="WJW124" s="208"/>
      <c r="WJX124" s="208"/>
      <c r="WJY124" s="208"/>
      <c r="WJZ124" s="208"/>
      <c r="WKA124" s="208"/>
      <c r="WKB124" s="208"/>
      <c r="WKC124" s="208"/>
      <c r="WKD124" s="208"/>
      <c r="WKE124" s="208"/>
      <c r="WKF124" s="208"/>
      <c r="WKG124" s="208"/>
      <c r="WKH124" s="208"/>
      <c r="WKI124" s="208"/>
      <c r="WKJ124" s="208"/>
      <c r="WKK124" s="208"/>
      <c r="WKL124" s="208"/>
      <c r="WKM124" s="208"/>
      <c r="WKN124" s="208"/>
      <c r="WKO124" s="208"/>
      <c r="WKP124" s="208"/>
      <c r="WKQ124" s="208"/>
      <c r="WKR124" s="208"/>
      <c r="WKS124" s="208"/>
      <c r="WKT124" s="208"/>
      <c r="WKU124" s="208"/>
      <c r="WKV124" s="208"/>
      <c r="WKW124" s="208"/>
      <c r="WKX124" s="208"/>
      <c r="WKY124" s="208"/>
      <c r="WKZ124" s="208"/>
      <c r="WLA124" s="208"/>
      <c r="WLB124" s="208"/>
      <c r="WLC124" s="208"/>
      <c r="WLD124" s="208"/>
      <c r="WLE124" s="208"/>
      <c r="WLF124" s="208"/>
      <c r="WLG124" s="208"/>
      <c r="WLH124" s="208"/>
      <c r="WLI124" s="208"/>
      <c r="WLJ124" s="208"/>
      <c r="WLK124" s="208"/>
      <c r="WLL124" s="208"/>
      <c r="WLM124" s="208"/>
      <c r="WLN124" s="208"/>
      <c r="WLO124" s="208"/>
      <c r="WLP124" s="208"/>
      <c r="WLQ124" s="208"/>
      <c r="WLR124" s="208"/>
      <c r="WLS124" s="208"/>
      <c r="WLT124" s="208"/>
      <c r="WLU124" s="208"/>
      <c r="WLV124" s="208"/>
      <c r="WLW124" s="208"/>
      <c r="WLX124" s="208"/>
      <c r="WLY124" s="208"/>
      <c r="WLZ124" s="208"/>
      <c r="WMA124" s="208"/>
      <c r="WMB124" s="208"/>
      <c r="WMC124" s="208"/>
      <c r="WMD124" s="208"/>
      <c r="WME124" s="208"/>
      <c r="WMF124" s="208"/>
      <c r="WMG124" s="208"/>
      <c r="WMH124" s="208"/>
      <c r="WMI124" s="208"/>
      <c r="WMJ124" s="208"/>
      <c r="WMK124" s="208"/>
      <c r="WML124" s="208"/>
      <c r="WMM124" s="208"/>
      <c r="WMN124" s="208"/>
      <c r="WMO124" s="208"/>
      <c r="WMP124" s="208"/>
      <c r="WMQ124" s="208"/>
      <c r="WMR124" s="208"/>
      <c r="WMS124" s="208"/>
      <c r="WMT124" s="208"/>
      <c r="WMU124" s="208"/>
      <c r="WMV124" s="208"/>
      <c r="WMW124" s="208"/>
      <c r="WMX124" s="208"/>
      <c r="WMY124" s="208"/>
      <c r="WMZ124" s="208"/>
      <c r="WNA124" s="208"/>
      <c r="WNB124" s="208"/>
      <c r="WNC124" s="208"/>
      <c r="WND124" s="208"/>
      <c r="WNE124" s="208"/>
      <c r="WNF124" s="208"/>
      <c r="WNG124" s="208"/>
      <c r="WNH124" s="208"/>
      <c r="WNI124" s="208"/>
      <c r="WNJ124" s="208"/>
      <c r="WNK124" s="208"/>
      <c r="WNL124" s="208"/>
      <c r="WNM124" s="208"/>
      <c r="WNN124" s="208"/>
      <c r="WNO124" s="208"/>
      <c r="WNP124" s="208"/>
      <c r="WNQ124" s="208"/>
      <c r="WNR124" s="208"/>
      <c r="WNS124" s="208"/>
      <c r="WNT124" s="208"/>
      <c r="WNU124" s="208"/>
      <c r="WNV124" s="208"/>
      <c r="WNW124" s="208"/>
      <c r="WNX124" s="208"/>
      <c r="WNY124" s="208"/>
      <c r="WNZ124" s="208"/>
      <c r="WOA124" s="208"/>
      <c r="WOB124" s="208"/>
      <c r="WOC124" s="208"/>
      <c r="WOD124" s="208"/>
      <c r="WOE124" s="208"/>
      <c r="WOF124" s="208"/>
      <c r="WOG124" s="208"/>
      <c r="WOH124" s="208"/>
      <c r="WOI124" s="208"/>
      <c r="WOJ124" s="208"/>
      <c r="WOK124" s="208"/>
      <c r="WOL124" s="208"/>
      <c r="WOM124" s="208"/>
      <c r="WON124" s="208"/>
      <c r="WOO124" s="208"/>
      <c r="WOP124" s="208"/>
      <c r="WOQ124" s="208"/>
      <c r="WOR124" s="208"/>
      <c r="WOS124" s="208"/>
      <c r="WOT124" s="208"/>
      <c r="WOU124" s="208"/>
      <c r="WOV124" s="208"/>
      <c r="WOW124" s="208"/>
      <c r="WOX124" s="208"/>
      <c r="WOY124" s="208"/>
      <c r="WOZ124" s="208"/>
      <c r="WPA124" s="208"/>
      <c r="WPB124" s="208"/>
      <c r="WPC124" s="208"/>
      <c r="WPD124" s="208"/>
      <c r="WPE124" s="208"/>
      <c r="WPF124" s="208"/>
      <c r="WPG124" s="208"/>
      <c r="WPH124" s="208"/>
      <c r="WPI124" s="208"/>
      <c r="WPJ124" s="208"/>
      <c r="WPK124" s="208"/>
      <c r="WPL124" s="208"/>
      <c r="WPM124" s="208"/>
      <c r="WPN124" s="208"/>
      <c r="WPO124" s="208"/>
      <c r="WPP124" s="208"/>
      <c r="WPQ124" s="208"/>
      <c r="WPR124" s="208"/>
      <c r="WPS124" s="208"/>
      <c r="WPT124" s="208"/>
      <c r="WPU124" s="208"/>
      <c r="WPV124" s="208"/>
      <c r="WPW124" s="208"/>
      <c r="WPX124" s="208"/>
      <c r="WPY124" s="208"/>
      <c r="WPZ124" s="208"/>
      <c r="WQA124" s="208"/>
      <c r="WQB124" s="208"/>
      <c r="WQC124" s="208"/>
      <c r="WQD124" s="208"/>
      <c r="WQE124" s="208"/>
      <c r="WQF124" s="208"/>
      <c r="WQG124" s="208"/>
      <c r="WQH124" s="208"/>
      <c r="WQI124" s="208"/>
      <c r="WQJ124" s="208"/>
      <c r="WQK124" s="208"/>
      <c r="WQL124" s="208"/>
      <c r="WQM124" s="208"/>
      <c r="WQN124" s="208"/>
      <c r="WQO124" s="208"/>
      <c r="WQP124" s="208"/>
      <c r="WQQ124" s="208"/>
      <c r="WQR124" s="208"/>
      <c r="WQS124" s="208"/>
      <c r="WQT124" s="208"/>
      <c r="WQU124" s="208"/>
      <c r="WQV124" s="208"/>
      <c r="WQW124" s="208"/>
      <c r="WQX124" s="208"/>
      <c r="WQY124" s="208"/>
      <c r="WQZ124" s="208"/>
      <c r="WRA124" s="208"/>
      <c r="WRB124" s="208"/>
      <c r="WRC124" s="208"/>
      <c r="WRD124" s="208"/>
      <c r="WRE124" s="208"/>
      <c r="WRF124" s="208"/>
      <c r="WRG124" s="208"/>
      <c r="WRH124" s="208"/>
      <c r="WRI124" s="208"/>
      <c r="WRJ124" s="208"/>
      <c r="WRK124" s="208"/>
      <c r="WRL124" s="208"/>
      <c r="WRM124" s="208"/>
      <c r="WRN124" s="208"/>
      <c r="WRO124" s="208"/>
      <c r="WRP124" s="208"/>
      <c r="WRQ124" s="208"/>
      <c r="WRR124" s="208"/>
      <c r="WRS124" s="208"/>
      <c r="WRT124" s="208"/>
      <c r="WRU124" s="208"/>
      <c r="WRV124" s="208"/>
      <c r="WRW124" s="208"/>
      <c r="WRX124" s="208"/>
      <c r="WRY124" s="208"/>
      <c r="WRZ124" s="208"/>
      <c r="WSA124" s="208"/>
      <c r="WSB124" s="208"/>
      <c r="WSC124" s="208"/>
      <c r="WSD124" s="208"/>
      <c r="WSE124" s="208"/>
      <c r="WSF124" s="208"/>
      <c r="WSG124" s="208"/>
      <c r="WSH124" s="208"/>
      <c r="WSI124" s="208"/>
      <c r="WSJ124" s="208"/>
      <c r="WSK124" s="208"/>
      <c r="WSL124" s="208"/>
      <c r="WSM124" s="208"/>
      <c r="WSN124" s="208"/>
      <c r="WSO124" s="208"/>
      <c r="WSP124" s="208"/>
      <c r="WSQ124" s="208"/>
      <c r="WSR124" s="208"/>
      <c r="WSS124" s="208"/>
      <c r="WST124" s="208"/>
      <c r="WSU124" s="208"/>
      <c r="WSV124" s="208"/>
      <c r="WSW124" s="208"/>
      <c r="WSX124" s="208"/>
      <c r="WSY124" s="208"/>
      <c r="WSZ124" s="208"/>
      <c r="WTA124" s="208"/>
      <c r="WTB124" s="208"/>
      <c r="WTC124" s="208"/>
      <c r="WTD124" s="208"/>
      <c r="WTE124" s="208"/>
      <c r="WTF124" s="208"/>
      <c r="WTG124" s="208"/>
      <c r="WTH124" s="208"/>
      <c r="WTI124" s="208"/>
      <c r="WTJ124" s="208"/>
      <c r="WTK124" s="208"/>
      <c r="WTL124" s="208"/>
      <c r="WTM124" s="208"/>
      <c r="WTN124" s="208"/>
      <c r="WTO124" s="208"/>
      <c r="WTP124" s="208"/>
      <c r="WTQ124" s="208"/>
      <c r="WTR124" s="208"/>
      <c r="WTS124" s="208"/>
      <c r="WTT124" s="208"/>
      <c r="WTU124" s="208"/>
      <c r="WTV124" s="208"/>
      <c r="WTW124" s="208"/>
      <c r="WTX124" s="208"/>
      <c r="WTY124" s="208"/>
      <c r="WTZ124" s="208"/>
      <c r="WUA124" s="208"/>
      <c r="WUB124" s="208"/>
      <c r="WUC124" s="208"/>
      <c r="WUD124" s="208"/>
      <c r="WUE124" s="208"/>
      <c r="WUF124" s="208"/>
      <c r="WUG124" s="208"/>
      <c r="WUH124" s="208"/>
      <c r="WUI124" s="208"/>
      <c r="WUJ124" s="208"/>
      <c r="WUK124" s="208"/>
      <c r="WUL124" s="208"/>
      <c r="WUM124" s="208"/>
      <c r="WUN124" s="208"/>
      <c r="WUO124" s="208"/>
      <c r="WUP124" s="208"/>
      <c r="WUQ124" s="208"/>
      <c r="WUR124" s="208"/>
      <c r="WUS124" s="208"/>
      <c r="WUT124" s="208"/>
      <c r="WUU124" s="208"/>
      <c r="WUV124" s="208"/>
      <c r="WUW124" s="208"/>
      <c r="WUX124" s="208"/>
      <c r="WUY124" s="208"/>
      <c r="WUZ124" s="208"/>
      <c r="WVA124" s="208"/>
      <c r="WVB124" s="208"/>
      <c r="WVC124" s="208"/>
      <c r="WVD124" s="208"/>
      <c r="WVE124" s="208"/>
      <c r="WVF124" s="208"/>
      <c r="WVG124" s="208"/>
      <c r="WVH124" s="208"/>
      <c r="WVI124" s="208"/>
      <c r="WVJ124" s="208"/>
      <c r="WVK124" s="208"/>
      <c r="WVL124" s="208"/>
      <c r="WVM124" s="208"/>
      <c r="WVN124" s="208"/>
      <c r="WVO124" s="208"/>
      <c r="WVP124" s="208"/>
      <c r="WVQ124" s="208"/>
      <c r="WVR124" s="208"/>
      <c r="WVS124" s="208"/>
      <c r="WVT124" s="208"/>
      <c r="WVU124" s="208"/>
      <c r="WVV124" s="208"/>
      <c r="WVW124" s="208"/>
      <c r="WVX124" s="208"/>
      <c r="WVY124" s="208"/>
      <c r="WVZ124" s="208"/>
      <c r="WWA124" s="208"/>
      <c r="WWB124" s="208"/>
      <c r="WWC124" s="208"/>
      <c r="WWD124" s="208"/>
      <c r="WWE124" s="208"/>
      <c r="WWF124" s="208"/>
      <c r="WWG124" s="208"/>
      <c r="WWH124" s="208"/>
      <c r="WWI124" s="208"/>
      <c r="WWJ124" s="208"/>
      <c r="WWK124" s="208"/>
      <c r="WWL124" s="208"/>
      <c r="WWM124" s="208"/>
      <c r="WWN124" s="208"/>
      <c r="WWO124" s="208"/>
      <c r="WWP124" s="208"/>
      <c r="WWQ124" s="208"/>
      <c r="WWR124" s="208"/>
      <c r="WWS124" s="208"/>
      <c r="WWT124" s="208"/>
      <c r="WWU124" s="208"/>
      <c r="WWV124" s="208"/>
      <c r="WWW124" s="208"/>
      <c r="WWX124" s="208"/>
      <c r="WWY124" s="208"/>
      <c r="WWZ124" s="208"/>
      <c r="WXA124" s="208"/>
      <c r="WXB124" s="208"/>
      <c r="WXC124" s="208"/>
      <c r="WXD124" s="208"/>
      <c r="WXE124" s="208"/>
      <c r="WXF124" s="208"/>
      <c r="WXG124" s="208"/>
      <c r="WXH124" s="208"/>
      <c r="WXI124" s="208"/>
      <c r="WXJ124" s="208"/>
      <c r="WXK124" s="208"/>
      <c r="WXL124" s="208"/>
      <c r="WXM124" s="208"/>
      <c r="WXN124" s="208"/>
      <c r="WXO124" s="208"/>
      <c r="WXP124" s="208"/>
      <c r="WXQ124" s="208"/>
      <c r="WXR124" s="208"/>
      <c r="WXS124" s="208"/>
      <c r="WXT124" s="208"/>
      <c r="WXU124" s="208"/>
      <c r="WXV124" s="208"/>
      <c r="WXW124" s="208"/>
      <c r="WXX124" s="208"/>
      <c r="WXY124" s="208"/>
      <c r="WXZ124" s="208"/>
      <c r="WYA124" s="208"/>
      <c r="WYB124" s="208"/>
      <c r="WYC124" s="208"/>
      <c r="WYD124" s="208"/>
      <c r="WYE124" s="208"/>
      <c r="WYF124" s="208"/>
      <c r="WYG124" s="208"/>
      <c r="WYH124" s="208"/>
      <c r="WYI124" s="208"/>
      <c r="WYJ124" s="208"/>
      <c r="WYK124" s="208"/>
      <c r="WYL124" s="208"/>
      <c r="WYM124" s="208"/>
      <c r="WYN124" s="208"/>
      <c r="WYO124" s="208"/>
      <c r="WYP124" s="208"/>
      <c r="WYQ124" s="208"/>
      <c r="WYR124" s="208"/>
      <c r="WYS124" s="208"/>
      <c r="WYT124" s="208"/>
      <c r="WYU124" s="208"/>
      <c r="WYV124" s="208"/>
      <c r="WYW124" s="208"/>
      <c r="WYX124" s="208"/>
      <c r="WYY124" s="208"/>
      <c r="WYZ124" s="208"/>
      <c r="WZA124" s="208"/>
      <c r="WZB124" s="208"/>
      <c r="WZC124" s="208"/>
      <c r="WZD124" s="208"/>
      <c r="WZE124" s="208"/>
      <c r="WZF124" s="208"/>
      <c r="WZG124" s="208"/>
      <c r="WZH124" s="208"/>
      <c r="WZI124" s="208"/>
      <c r="WZJ124" s="208"/>
      <c r="WZK124" s="208"/>
      <c r="WZL124" s="208"/>
      <c r="WZM124" s="208"/>
      <c r="WZN124" s="208"/>
      <c r="WZO124" s="208"/>
      <c r="WZP124" s="208"/>
      <c r="WZQ124" s="208"/>
      <c r="WZR124" s="208"/>
      <c r="WZS124" s="208"/>
      <c r="WZT124" s="208"/>
      <c r="WZU124" s="208"/>
      <c r="WZV124" s="208"/>
      <c r="WZW124" s="208"/>
      <c r="WZX124" s="208"/>
      <c r="WZY124" s="208"/>
      <c r="WZZ124" s="208"/>
      <c r="XAA124" s="208"/>
      <c r="XAB124" s="208"/>
      <c r="XAC124" s="208"/>
      <c r="XAD124" s="208"/>
      <c r="XAE124" s="208"/>
      <c r="XAF124" s="208"/>
      <c r="XAG124" s="208"/>
      <c r="XAH124" s="208"/>
      <c r="XAI124" s="208"/>
      <c r="XAJ124" s="208"/>
      <c r="XAK124" s="208"/>
      <c r="XAL124" s="208"/>
      <c r="XAM124" s="208"/>
      <c r="XAN124" s="208"/>
      <c r="XAO124" s="208"/>
      <c r="XAP124" s="208"/>
      <c r="XAQ124" s="208"/>
      <c r="XAR124" s="208"/>
      <c r="XAS124" s="208"/>
      <c r="XAT124" s="208"/>
      <c r="XAU124" s="208"/>
      <c r="XAV124" s="208"/>
      <c r="XAW124" s="208"/>
      <c r="XAX124" s="208"/>
      <c r="XAY124" s="208"/>
      <c r="XAZ124" s="208"/>
      <c r="XBA124" s="208"/>
      <c r="XBB124" s="208"/>
      <c r="XBC124" s="208"/>
      <c r="XBD124" s="208"/>
      <c r="XBE124" s="208"/>
      <c r="XBF124" s="208"/>
      <c r="XBG124" s="208"/>
      <c r="XBH124" s="208"/>
      <c r="XBI124" s="208"/>
      <c r="XBJ124" s="208"/>
      <c r="XBK124" s="208"/>
      <c r="XBL124" s="208"/>
      <c r="XBM124" s="208"/>
      <c r="XBN124" s="208"/>
      <c r="XBO124" s="208"/>
      <c r="XBP124" s="208"/>
      <c r="XBQ124" s="208"/>
      <c r="XBR124" s="208"/>
      <c r="XBS124" s="208"/>
      <c r="XBT124" s="208"/>
      <c r="XBU124" s="208"/>
      <c r="XBV124" s="208"/>
      <c r="XBW124" s="208"/>
      <c r="XBX124" s="208"/>
      <c r="XBY124" s="208"/>
      <c r="XBZ124" s="208"/>
      <c r="XCA124" s="208"/>
      <c r="XCB124" s="208"/>
      <c r="XCC124" s="208"/>
      <c r="XCD124" s="208"/>
      <c r="XCE124" s="208"/>
      <c r="XCF124" s="208"/>
      <c r="XCG124" s="208"/>
      <c r="XCH124" s="208"/>
      <c r="XCI124" s="208"/>
      <c r="XCJ124" s="208"/>
      <c r="XCK124" s="208"/>
      <c r="XCL124" s="208"/>
      <c r="XCM124" s="208"/>
      <c r="XCN124" s="208"/>
      <c r="XCO124" s="208"/>
      <c r="XCP124" s="208"/>
      <c r="XCQ124" s="208"/>
      <c r="XCR124" s="208"/>
      <c r="XCS124" s="208"/>
      <c r="XCT124" s="208"/>
      <c r="XCU124" s="208"/>
      <c r="XCV124" s="208"/>
      <c r="XCW124" s="208"/>
      <c r="XCX124" s="208"/>
      <c r="XCY124" s="208"/>
      <c r="XCZ124" s="208"/>
      <c r="XDA124" s="208"/>
      <c r="XDB124" s="208"/>
      <c r="XDC124" s="208"/>
      <c r="XDD124" s="208"/>
      <c r="XDE124" s="208"/>
      <c r="XDF124" s="208"/>
      <c r="XDG124" s="208"/>
      <c r="XDH124" s="208"/>
      <c r="XDI124" s="208"/>
      <c r="XDJ124" s="208"/>
      <c r="XDK124" s="208"/>
      <c r="XDL124" s="208"/>
      <c r="XDM124" s="208"/>
      <c r="XDN124" s="208"/>
      <c r="XDO124" s="208"/>
      <c r="XDP124" s="208"/>
      <c r="XDQ124" s="208"/>
      <c r="XDR124" s="208"/>
      <c r="XDS124" s="208"/>
      <c r="XDT124" s="208"/>
      <c r="XDU124" s="208"/>
      <c r="XDV124" s="208"/>
      <c r="XDW124" s="208"/>
      <c r="XDX124" s="208"/>
      <c r="XDY124" s="208"/>
      <c r="XDZ124" s="208"/>
      <c r="XEA124" s="208"/>
      <c r="XEB124" s="208"/>
      <c r="XEC124" s="208"/>
      <c r="XED124" s="208"/>
      <c r="XEE124" s="208"/>
      <c r="XEF124" s="208"/>
      <c r="XEG124" s="208"/>
      <c r="XEH124" s="208"/>
      <c r="XEI124" s="208"/>
      <c r="XEJ124" s="208"/>
      <c r="XEK124" s="208"/>
      <c r="XEL124" s="208"/>
      <c r="XEM124" s="208"/>
      <c r="XEN124" s="208"/>
      <c r="XEO124" s="208"/>
      <c r="XEP124" s="208"/>
      <c r="XEQ124" s="208"/>
      <c r="XER124" s="208"/>
      <c r="XES124" s="208"/>
      <c r="XET124" s="208"/>
      <c r="XEU124" s="208"/>
      <c r="XEV124" s="208"/>
      <c r="XEW124" s="208"/>
      <c r="XEX124" s="208"/>
      <c r="XEY124" s="208"/>
      <c r="XEZ124" s="208"/>
    </row>
    <row r="125" spans="1:16380" ht="15" customHeight="1">
      <c r="E125" s="376"/>
      <c r="F125" s="376" t="s">
        <v>544</v>
      </c>
      <c r="G125" s="376"/>
      <c r="H125" s="377"/>
      <c r="I125" s="377"/>
      <c r="J125" s="377"/>
      <c r="K125" s="377"/>
      <c r="L125" s="377"/>
      <c r="M125" s="377"/>
      <c r="N125" s="377"/>
      <c r="O125" s="377"/>
      <c r="P125" s="377"/>
      <c r="Q125" s="378"/>
      <c r="R125" s="377"/>
      <c r="S125" s="377"/>
      <c r="T125" s="388">
        <v>4.4999999999999998E-2</v>
      </c>
      <c r="U125" s="388">
        <v>4.4999999999999998E-2</v>
      </c>
      <c r="V125" s="388">
        <v>4.4999999999999998E-2</v>
      </c>
      <c r="W125" s="388">
        <v>4.4999999999999998E-2</v>
      </c>
      <c r="X125" s="388">
        <v>4.4999999999999998E-2</v>
      </c>
      <c r="Y125" s="388">
        <v>4.4999999999999998E-2</v>
      </c>
      <c r="Z125" s="388">
        <v>4.4999999999999998E-2</v>
      </c>
      <c r="AA125" s="388">
        <v>4.4999999999999998E-2</v>
      </c>
      <c r="AB125" s="388">
        <v>4.4999999999999998E-2</v>
      </c>
      <c r="AC125" s="388">
        <v>4.4999999999999998E-2</v>
      </c>
      <c r="AD125" s="388">
        <v>4.4999999999999998E-2</v>
      </c>
      <c r="AE125" s="388">
        <v>4.4999999999999998E-2</v>
      </c>
      <c r="AF125" s="388">
        <v>4.4999999999999998E-2</v>
      </c>
      <c r="AG125" s="388">
        <v>4.4999999999999998E-2</v>
      </c>
      <c r="AH125" s="388">
        <v>4.4999999999999998E-2</v>
      </c>
      <c r="AI125" s="388">
        <v>4.4999999999999998E-2</v>
      </c>
      <c r="AJ125" s="388">
        <v>4.4999999999999998E-2</v>
      </c>
      <c r="AK125" s="208"/>
      <c r="AL125" s="389">
        <v>4.4999999999999998E-2</v>
      </c>
      <c r="AM125" s="389">
        <v>4.4999999999999998E-2</v>
      </c>
      <c r="AN125" s="389">
        <v>4.4999999999999998E-2</v>
      </c>
      <c r="AO125" s="389">
        <v>4.4999999999999998E-2</v>
      </c>
      <c r="AP125" s="389">
        <v>4.4999999999999998E-2</v>
      </c>
      <c r="AQ125" s="389">
        <v>4.4999999999999998E-2</v>
      </c>
      <c r="AR125" s="389">
        <v>4.4999999999999998E-2</v>
      </c>
      <c r="AS125" s="389">
        <v>4.4999999999999998E-2</v>
      </c>
      <c r="AT125" s="389">
        <v>4.4999999999999998E-2</v>
      </c>
      <c r="AU125" s="389">
        <v>4.4999999999999998E-2</v>
      </c>
      <c r="AV125" s="389">
        <v>4.4999999999999998E-2</v>
      </c>
      <c r="AW125" s="208"/>
      <c r="AX125" s="388">
        <v>0</v>
      </c>
      <c r="AY125" s="388">
        <v>0</v>
      </c>
      <c r="AZ125" s="388">
        <v>0</v>
      </c>
      <c r="BA125" s="388">
        <v>0</v>
      </c>
      <c r="BB125" s="388">
        <v>0</v>
      </c>
      <c r="BC125" s="388">
        <v>0</v>
      </c>
      <c r="BD125" s="388">
        <v>0</v>
      </c>
      <c r="BE125" s="388">
        <v>0</v>
      </c>
      <c r="BF125" s="388">
        <v>0</v>
      </c>
      <c r="BG125" s="388">
        <v>0</v>
      </c>
      <c r="BH125" s="388">
        <v>0</v>
      </c>
      <c r="BI125" s="208"/>
      <c r="BJ125" s="208"/>
      <c r="BK125" s="208"/>
      <c r="BL125" s="208"/>
      <c r="BM125" s="208"/>
      <c r="BN125" s="208"/>
      <c r="BO125" s="208">
        <v>4.4999999999999998E-2</v>
      </c>
      <c r="BP125" s="208">
        <v>4.4999999999999998E-2</v>
      </c>
      <c r="BQ125" s="208">
        <v>4.4999999999999998E-2</v>
      </c>
      <c r="BR125" s="208">
        <v>4.4999999999999998E-2</v>
      </c>
      <c r="BS125" s="208">
        <v>4.4999999999999998E-2</v>
      </c>
      <c r="BT125" s="208">
        <v>4.4999999999999998E-2</v>
      </c>
      <c r="BU125" s="208">
        <v>4.4999999999999998E-2</v>
      </c>
      <c r="BV125" s="208">
        <v>4.4999999999999998E-2</v>
      </c>
      <c r="BW125" s="208">
        <v>4.4999999999999998E-2</v>
      </c>
      <c r="BX125" s="208">
        <v>4.4999999999999998E-2</v>
      </c>
      <c r="BY125" s="208">
        <v>4.4999999999999998E-2</v>
      </c>
      <c r="BZ125" s="208"/>
      <c r="CA125" s="208"/>
      <c r="CB125" s="208"/>
      <c r="CC125" s="208"/>
      <c r="CD125" s="208"/>
      <c r="CE125" s="208"/>
      <c r="CF125" s="208"/>
      <c r="CG125" s="208"/>
      <c r="CH125" s="208"/>
      <c r="CI125" s="208"/>
      <c r="CJ125" s="208"/>
      <c r="CK125" s="208"/>
      <c r="CL125" s="208"/>
      <c r="CM125" s="208"/>
      <c r="CN125" s="208"/>
      <c r="CO125" s="208"/>
      <c r="CP125" s="208"/>
      <c r="CQ125" s="208"/>
      <c r="CR125" s="381"/>
      <c r="CS125" s="208"/>
      <c r="CT125" s="208"/>
      <c r="CU125" s="208">
        <v>0</v>
      </c>
      <c r="CV125" s="208">
        <v>0</v>
      </c>
      <c r="CW125" s="208">
        <v>0</v>
      </c>
      <c r="CX125" s="208">
        <v>0</v>
      </c>
      <c r="CY125" s="208">
        <v>0</v>
      </c>
      <c r="CZ125" s="208">
        <v>0</v>
      </c>
      <c r="DA125" s="208">
        <v>0</v>
      </c>
      <c r="DB125" s="208">
        <v>0</v>
      </c>
      <c r="DC125" s="208">
        <v>0</v>
      </c>
      <c r="DD125" s="208">
        <v>0</v>
      </c>
      <c r="DE125" s="208">
        <v>0.05</v>
      </c>
      <c r="DF125" s="208">
        <v>4.4999999999999998E-2</v>
      </c>
      <c r="DG125" s="208">
        <v>4.4999999999999998E-2</v>
      </c>
      <c r="DH125" s="208"/>
      <c r="DI125" s="208"/>
      <c r="DJ125" s="208"/>
      <c r="DK125" s="208"/>
      <c r="DL125" s="208"/>
      <c r="DM125" s="208"/>
      <c r="DN125" s="208"/>
      <c r="DO125" s="208"/>
      <c r="DP125" s="208"/>
      <c r="DQ125" s="208"/>
      <c r="DR125" s="208"/>
      <c r="DS125" s="208"/>
      <c r="DT125" s="208"/>
      <c r="DU125" s="208"/>
      <c r="DV125" s="208"/>
      <c r="DW125" s="208"/>
      <c r="DX125" s="208"/>
      <c r="DY125" s="208"/>
      <c r="DZ125" s="208"/>
      <c r="EA125" s="208"/>
      <c r="EB125" s="208"/>
      <c r="EC125" s="208"/>
      <c r="ED125" s="208"/>
      <c r="EE125" s="208"/>
      <c r="EF125" s="208"/>
      <c r="EG125" s="208"/>
      <c r="EH125" s="208"/>
      <c r="EI125" s="208"/>
      <c r="EJ125" s="208"/>
      <c r="EK125" s="208"/>
      <c r="EL125" s="208"/>
      <c r="EM125" s="208"/>
      <c r="EN125" s="208"/>
      <c r="EO125" s="208"/>
      <c r="EP125" s="195"/>
      <c r="EQ125" s="195"/>
      <c r="ER125" s="195"/>
      <c r="ES125" s="195"/>
      <c r="ET125" s="195"/>
      <c r="EU125" s="195"/>
      <c r="EV125" s="195"/>
      <c r="EW125" s="195"/>
      <c r="EX125" s="195"/>
      <c r="EY125" s="195"/>
      <c r="EZ125" s="195"/>
      <c r="FA125" s="195"/>
      <c r="FB125" s="195"/>
      <c r="FC125" s="208"/>
      <c r="FD125" s="195"/>
      <c r="FE125" s="195"/>
      <c r="FF125" s="195"/>
      <c r="FG125" s="195"/>
      <c r="FH125" s="195"/>
      <c r="FI125" s="195"/>
      <c r="FJ125" s="195"/>
      <c r="FK125" s="195"/>
      <c r="FL125" s="195"/>
      <c r="FM125" s="195"/>
      <c r="FN125" s="208"/>
      <c r="FZ125" s="208"/>
      <c r="GA125" s="195"/>
      <c r="GB125" s="195"/>
      <c r="GC125" s="195"/>
      <c r="GD125" s="195"/>
      <c r="GE125" s="195"/>
      <c r="GF125" s="195"/>
      <c r="GG125" s="195"/>
      <c r="GH125" s="195"/>
      <c r="GI125" s="195"/>
      <c r="GJ125" s="195"/>
      <c r="GK125" s="208"/>
      <c r="GL125" s="390"/>
      <c r="GM125" s="389">
        <v>0.05</v>
      </c>
      <c r="GN125" s="389">
        <v>0.05</v>
      </c>
      <c r="GO125" s="389">
        <v>0.05</v>
      </c>
      <c r="GP125" s="389">
        <v>0.05</v>
      </c>
      <c r="GQ125" s="389">
        <v>0.05</v>
      </c>
      <c r="GR125" s="389">
        <v>0.05</v>
      </c>
      <c r="GS125" s="389">
        <v>0.05</v>
      </c>
      <c r="GT125" s="389">
        <v>0.05</v>
      </c>
      <c r="GU125" s="389">
        <v>0.05</v>
      </c>
      <c r="GV125" s="208"/>
      <c r="GW125" s="383"/>
      <c r="GX125" s="389">
        <v>4.4999999999999998E-2</v>
      </c>
      <c r="GY125" s="389">
        <v>4.4999999999999998E-2</v>
      </c>
      <c r="GZ125" s="389">
        <v>4.4999999999999998E-2</v>
      </c>
      <c r="HA125" s="389">
        <v>4.4999999999999998E-2</v>
      </c>
      <c r="HB125" s="389">
        <v>4.4999999999999998E-2</v>
      </c>
      <c r="HC125" s="389">
        <v>4.4999999999999998E-2</v>
      </c>
      <c r="HD125" s="389">
        <v>4.4999999999999998E-2</v>
      </c>
      <c r="HE125" s="389">
        <v>4.4999999999999998E-2</v>
      </c>
      <c r="HF125" s="389">
        <v>4.4999999999999998E-2</v>
      </c>
      <c r="HG125" s="208"/>
      <c r="HH125" s="208"/>
      <c r="HI125" s="208"/>
      <c r="HJ125" s="208"/>
      <c r="HK125" s="208"/>
      <c r="HL125" s="208"/>
      <c r="HM125" s="208"/>
      <c r="HN125" s="208"/>
      <c r="HO125" s="208"/>
      <c r="HP125" s="208"/>
      <c r="HQ125" s="208"/>
      <c r="HR125" s="208"/>
      <c r="HS125" s="208"/>
      <c r="HT125" s="208"/>
      <c r="HU125" s="208"/>
      <c r="HV125" s="208"/>
      <c r="HW125" s="208"/>
      <c r="HX125" s="208"/>
      <c r="HY125" s="208"/>
      <c r="HZ125" s="208"/>
      <c r="IA125" s="208"/>
      <c r="IB125" s="208"/>
      <c r="IC125" s="208"/>
      <c r="ID125" s="208"/>
      <c r="IE125" s="208"/>
      <c r="IF125" s="208"/>
      <c r="IG125" s="208"/>
      <c r="IH125" s="208"/>
      <c r="II125" s="208"/>
      <c r="IJ125" s="208"/>
      <c r="IK125" s="208"/>
      <c r="IL125" s="208"/>
      <c r="IM125" s="208"/>
      <c r="IN125" s="208"/>
      <c r="IO125" s="208"/>
      <c r="IP125" s="208"/>
      <c r="IQ125" s="208"/>
      <c r="IR125" s="208"/>
      <c r="IS125" s="208"/>
      <c r="IT125" s="208"/>
      <c r="IU125" s="208"/>
      <c r="IV125" s="208"/>
      <c r="IW125" s="208"/>
      <c r="IX125" s="208"/>
      <c r="IY125" s="208"/>
      <c r="IZ125" s="208"/>
      <c r="JA125" s="208"/>
      <c r="JB125" s="208"/>
      <c r="JC125" s="208"/>
      <c r="JD125" s="208"/>
      <c r="JE125" s="208"/>
      <c r="JF125" s="208"/>
      <c r="JG125" s="208"/>
      <c r="JH125" s="208"/>
      <c r="JI125" s="208"/>
      <c r="JJ125" s="208"/>
      <c r="JK125" s="208"/>
      <c r="JL125" s="208"/>
      <c r="JM125" s="208"/>
      <c r="JN125" s="208"/>
      <c r="JO125" s="208"/>
      <c r="JP125" s="208"/>
      <c r="JQ125" s="208"/>
      <c r="JR125" s="208"/>
      <c r="JS125" s="208"/>
      <c r="JT125" s="208"/>
      <c r="JU125" s="208"/>
      <c r="JV125" s="208"/>
      <c r="JW125" s="208"/>
      <c r="JX125" s="208"/>
      <c r="JY125" s="208"/>
      <c r="JZ125" s="208"/>
      <c r="KA125" s="208"/>
      <c r="KB125" s="208"/>
      <c r="KC125" s="208"/>
      <c r="KD125" s="208"/>
      <c r="KE125" s="208"/>
      <c r="KF125" s="208"/>
      <c r="KG125" s="208"/>
      <c r="KH125" s="208"/>
      <c r="KI125" s="208"/>
      <c r="KJ125" s="208"/>
      <c r="KK125" s="208"/>
      <c r="KL125" s="208"/>
      <c r="KM125" s="208"/>
      <c r="KN125" s="208"/>
      <c r="KO125" s="208"/>
      <c r="KP125" s="208"/>
      <c r="KQ125" s="208"/>
      <c r="KR125" s="208"/>
      <c r="KS125" s="208"/>
      <c r="KT125" s="208"/>
      <c r="KU125" s="208"/>
      <c r="KV125" s="208"/>
      <c r="KW125" s="208"/>
      <c r="KX125" s="208"/>
      <c r="KY125" s="208"/>
      <c r="KZ125" s="208"/>
      <c r="LA125" s="208"/>
      <c r="LB125" s="208"/>
      <c r="LC125" s="208"/>
      <c r="LD125" s="208"/>
      <c r="LE125" s="208"/>
      <c r="LF125" s="208"/>
      <c r="LG125" s="208"/>
      <c r="LH125" s="208"/>
      <c r="LI125" s="208"/>
      <c r="LJ125" s="208"/>
      <c r="LK125" s="208"/>
      <c r="LL125" s="208"/>
      <c r="LM125" s="208"/>
      <c r="LN125" s="208"/>
      <c r="LO125" s="208"/>
      <c r="LP125" s="208"/>
      <c r="LQ125" s="208"/>
      <c r="LR125" s="208"/>
      <c r="LS125" s="208"/>
      <c r="LT125" s="208"/>
      <c r="LU125" s="208"/>
      <c r="LV125" s="208"/>
      <c r="LW125" s="208"/>
      <c r="LX125" s="208"/>
      <c r="LY125" s="208"/>
      <c r="LZ125" s="208"/>
      <c r="MA125" s="208"/>
      <c r="MB125" s="208"/>
      <c r="MC125" s="208"/>
      <c r="MD125" s="208"/>
      <c r="ME125" s="208"/>
      <c r="MF125" s="208"/>
      <c r="MG125" s="208"/>
      <c r="MH125" s="208"/>
      <c r="MI125" s="208"/>
      <c r="MJ125" s="208"/>
      <c r="MK125" s="208"/>
      <c r="ML125" s="208"/>
      <c r="MM125" s="208"/>
      <c r="MN125" s="208"/>
      <c r="MO125" s="208"/>
      <c r="MP125" s="208"/>
      <c r="MQ125" s="208"/>
      <c r="MR125" s="208"/>
      <c r="MS125" s="208"/>
      <c r="MT125" s="208"/>
      <c r="MU125" s="208"/>
      <c r="MV125" s="208"/>
      <c r="MW125" s="208"/>
      <c r="MX125" s="208"/>
      <c r="MY125" s="208"/>
      <c r="MZ125" s="208"/>
      <c r="NA125" s="208"/>
      <c r="NB125" s="208"/>
      <c r="NC125" s="208"/>
      <c r="ND125" s="208"/>
      <c r="NE125" s="208"/>
      <c r="NF125" s="208"/>
      <c r="NG125" s="208"/>
      <c r="NH125" s="208"/>
      <c r="NI125" s="208"/>
      <c r="NJ125" s="208"/>
      <c r="NK125" s="208"/>
      <c r="NL125" s="208"/>
      <c r="NM125" s="208"/>
      <c r="NN125" s="208"/>
      <c r="NO125" s="208"/>
      <c r="NP125" s="208"/>
      <c r="NQ125" s="208"/>
      <c r="NR125" s="208"/>
      <c r="NS125" s="208"/>
      <c r="NT125" s="208"/>
      <c r="NU125" s="208"/>
      <c r="NV125" s="208"/>
      <c r="NW125" s="208"/>
      <c r="NX125" s="208"/>
      <c r="NY125" s="208"/>
      <c r="NZ125" s="208"/>
      <c r="OA125" s="208"/>
      <c r="OB125" s="208"/>
      <c r="OC125" s="208"/>
      <c r="OD125" s="208"/>
      <c r="OE125" s="208"/>
      <c r="OF125" s="208"/>
      <c r="OG125" s="208"/>
      <c r="OH125" s="208"/>
      <c r="OI125" s="208"/>
      <c r="OJ125" s="208"/>
      <c r="OK125" s="208"/>
      <c r="OL125" s="208"/>
      <c r="OM125" s="208"/>
      <c r="ON125" s="208"/>
      <c r="OO125" s="208"/>
      <c r="OP125" s="208"/>
      <c r="OQ125" s="208"/>
      <c r="OR125" s="208"/>
      <c r="OS125" s="208"/>
      <c r="OT125" s="208"/>
      <c r="OU125" s="208"/>
      <c r="OV125" s="208"/>
      <c r="OW125" s="208"/>
      <c r="OX125" s="208"/>
      <c r="OY125" s="208"/>
      <c r="OZ125" s="208"/>
      <c r="PA125" s="208"/>
      <c r="PB125" s="208"/>
      <c r="PC125" s="208"/>
      <c r="PD125" s="208"/>
      <c r="PE125" s="208"/>
      <c r="PF125" s="208"/>
      <c r="PG125" s="208"/>
      <c r="PH125" s="208"/>
      <c r="PI125" s="208"/>
      <c r="PJ125" s="208"/>
      <c r="PK125" s="208"/>
      <c r="PL125" s="208"/>
      <c r="PM125" s="208"/>
      <c r="PN125" s="208"/>
      <c r="PO125" s="208"/>
      <c r="PP125" s="208"/>
      <c r="PQ125" s="208"/>
      <c r="PR125" s="208"/>
      <c r="PS125" s="208"/>
      <c r="PT125" s="208"/>
      <c r="PU125" s="208"/>
      <c r="PV125" s="208"/>
      <c r="PW125" s="208"/>
      <c r="PX125" s="208"/>
      <c r="PY125" s="208"/>
      <c r="PZ125" s="208"/>
      <c r="QA125" s="208"/>
      <c r="QB125" s="208"/>
      <c r="QC125" s="208"/>
      <c r="QD125" s="208"/>
      <c r="QE125" s="208"/>
      <c r="QF125" s="208"/>
      <c r="QG125" s="208"/>
      <c r="QH125" s="208"/>
      <c r="QI125" s="208"/>
      <c r="QJ125" s="208"/>
      <c r="QK125" s="208"/>
      <c r="QL125" s="208"/>
      <c r="QM125" s="208"/>
      <c r="QN125" s="208"/>
      <c r="QO125" s="208"/>
      <c r="QP125" s="208"/>
      <c r="QQ125" s="208"/>
      <c r="QR125" s="208"/>
      <c r="QS125" s="208"/>
      <c r="QT125" s="208"/>
      <c r="QU125" s="208"/>
      <c r="QV125" s="208"/>
      <c r="QW125" s="208"/>
      <c r="QX125" s="208"/>
      <c r="QY125" s="208"/>
      <c r="QZ125" s="208"/>
      <c r="RA125" s="208"/>
      <c r="RB125" s="208"/>
      <c r="RC125" s="208"/>
      <c r="RD125" s="208"/>
      <c r="RE125" s="208"/>
      <c r="RF125" s="208"/>
      <c r="RG125" s="208"/>
      <c r="RH125" s="208"/>
      <c r="RI125" s="208"/>
      <c r="RJ125" s="208"/>
      <c r="RK125" s="208"/>
      <c r="RL125" s="208"/>
      <c r="RM125" s="208"/>
      <c r="RN125" s="208"/>
      <c r="RO125" s="208"/>
      <c r="RP125" s="208"/>
      <c r="RQ125" s="208"/>
      <c r="RR125" s="208"/>
      <c r="RS125" s="208"/>
      <c r="RT125" s="208"/>
      <c r="RU125" s="208"/>
      <c r="RV125" s="208"/>
      <c r="RW125" s="208"/>
      <c r="RX125" s="208"/>
      <c r="RY125" s="208"/>
      <c r="RZ125" s="208"/>
      <c r="SA125" s="208"/>
      <c r="SB125" s="208"/>
      <c r="SC125" s="208"/>
      <c r="SD125" s="208"/>
      <c r="SE125" s="208"/>
      <c r="SF125" s="208"/>
      <c r="SG125" s="208"/>
      <c r="SH125" s="208"/>
      <c r="SI125" s="208"/>
      <c r="SJ125" s="208"/>
      <c r="SK125" s="208"/>
      <c r="SL125" s="208"/>
      <c r="SM125" s="208"/>
      <c r="SN125" s="208"/>
      <c r="SO125" s="208"/>
      <c r="SP125" s="208"/>
      <c r="SQ125" s="208"/>
      <c r="SR125" s="208"/>
      <c r="SS125" s="208"/>
      <c r="ST125" s="208"/>
      <c r="SU125" s="208"/>
      <c r="SV125" s="208"/>
      <c r="SW125" s="208"/>
      <c r="SX125" s="208"/>
      <c r="SY125" s="208"/>
      <c r="SZ125" s="208"/>
      <c r="TA125" s="208"/>
      <c r="TB125" s="208"/>
      <c r="TC125" s="208"/>
      <c r="TD125" s="208"/>
      <c r="TE125" s="208"/>
      <c r="TF125" s="208"/>
      <c r="TG125" s="208"/>
      <c r="TH125" s="208"/>
      <c r="TI125" s="208"/>
      <c r="TJ125" s="208"/>
      <c r="TK125" s="208"/>
      <c r="TL125" s="208"/>
      <c r="TM125" s="208"/>
      <c r="TN125" s="208"/>
      <c r="TO125" s="208"/>
      <c r="TP125" s="208"/>
      <c r="TQ125" s="208"/>
      <c r="TR125" s="208"/>
      <c r="TS125" s="208"/>
      <c r="TT125" s="208"/>
      <c r="TU125" s="208"/>
      <c r="TV125" s="208"/>
      <c r="TW125" s="208"/>
      <c r="TX125" s="208"/>
      <c r="TY125" s="208"/>
      <c r="TZ125" s="208"/>
      <c r="UA125" s="208"/>
      <c r="UB125" s="208"/>
      <c r="UC125" s="208"/>
      <c r="UD125" s="208"/>
      <c r="UE125" s="208"/>
      <c r="UF125" s="208"/>
      <c r="UG125" s="208"/>
      <c r="UH125" s="208"/>
      <c r="UI125" s="208"/>
      <c r="UJ125" s="208"/>
      <c r="UK125" s="208"/>
      <c r="UL125" s="208"/>
      <c r="UM125" s="208"/>
      <c r="UN125" s="208"/>
      <c r="UO125" s="208"/>
      <c r="UP125" s="208"/>
      <c r="UQ125" s="208"/>
      <c r="UR125" s="208"/>
      <c r="US125" s="208"/>
      <c r="UT125" s="208"/>
      <c r="UU125" s="208"/>
      <c r="UV125" s="208"/>
      <c r="UW125" s="208"/>
      <c r="UX125" s="208"/>
      <c r="UY125" s="208"/>
      <c r="UZ125" s="208"/>
      <c r="VA125" s="208"/>
      <c r="VB125" s="208"/>
      <c r="VC125" s="208"/>
      <c r="VD125" s="208"/>
      <c r="VE125" s="208"/>
      <c r="VF125" s="208"/>
      <c r="VG125" s="208"/>
      <c r="VH125" s="208"/>
      <c r="VI125" s="208"/>
      <c r="VJ125" s="208"/>
      <c r="VK125" s="208"/>
      <c r="VL125" s="208"/>
      <c r="VM125" s="208"/>
      <c r="VN125" s="208"/>
      <c r="VO125" s="208"/>
      <c r="VP125" s="208"/>
      <c r="VQ125" s="208"/>
      <c r="VR125" s="208"/>
      <c r="VS125" s="208"/>
      <c r="VT125" s="208"/>
      <c r="VU125" s="208"/>
      <c r="VV125" s="208"/>
      <c r="VW125" s="208"/>
      <c r="VX125" s="208"/>
      <c r="VY125" s="208"/>
      <c r="VZ125" s="208"/>
      <c r="WA125" s="208"/>
      <c r="WB125" s="208"/>
      <c r="WC125" s="208"/>
      <c r="WD125" s="208"/>
      <c r="WE125" s="208"/>
      <c r="WF125" s="208"/>
      <c r="WG125" s="208"/>
      <c r="WH125" s="208"/>
      <c r="WI125" s="208"/>
      <c r="WJ125" s="208"/>
      <c r="WK125" s="208"/>
      <c r="WL125" s="208"/>
      <c r="WM125" s="208"/>
      <c r="WN125" s="208"/>
      <c r="WO125" s="208"/>
      <c r="WP125" s="208"/>
      <c r="WQ125" s="208"/>
      <c r="WR125" s="208"/>
      <c r="WS125" s="208"/>
      <c r="WT125" s="208"/>
      <c r="WU125" s="208"/>
      <c r="WV125" s="208"/>
      <c r="WW125" s="208"/>
      <c r="WX125" s="208"/>
      <c r="WY125" s="208"/>
      <c r="WZ125" s="208"/>
      <c r="XA125" s="208"/>
      <c r="XB125" s="208"/>
      <c r="XC125" s="208"/>
      <c r="XD125" s="208"/>
      <c r="XE125" s="208"/>
      <c r="XF125" s="208"/>
      <c r="XG125" s="208"/>
      <c r="XH125" s="208"/>
      <c r="XI125" s="208"/>
      <c r="XJ125" s="208"/>
      <c r="XK125" s="208"/>
      <c r="XL125" s="208"/>
      <c r="XM125" s="208"/>
      <c r="XN125" s="208"/>
      <c r="XO125" s="208"/>
      <c r="XP125" s="208"/>
      <c r="XQ125" s="208"/>
      <c r="XR125" s="208"/>
      <c r="XS125" s="208"/>
      <c r="XT125" s="208"/>
      <c r="XU125" s="208"/>
      <c r="XV125" s="208"/>
      <c r="XW125" s="208"/>
      <c r="XX125" s="208"/>
      <c r="XY125" s="208"/>
      <c r="XZ125" s="208"/>
      <c r="YA125" s="208"/>
      <c r="YB125" s="208"/>
      <c r="YC125" s="208"/>
      <c r="YD125" s="208"/>
      <c r="YE125" s="208"/>
      <c r="YF125" s="208"/>
      <c r="YG125" s="208"/>
      <c r="YH125" s="208"/>
      <c r="YI125" s="208"/>
      <c r="YJ125" s="208"/>
      <c r="YK125" s="208"/>
      <c r="YL125" s="208"/>
      <c r="YM125" s="208"/>
      <c r="YN125" s="208"/>
      <c r="YO125" s="208"/>
      <c r="YP125" s="208"/>
      <c r="YQ125" s="208"/>
      <c r="YR125" s="208"/>
      <c r="YS125" s="208"/>
      <c r="YT125" s="208"/>
      <c r="YU125" s="208"/>
      <c r="YV125" s="208"/>
      <c r="YW125" s="208"/>
      <c r="YX125" s="208"/>
      <c r="YY125" s="208"/>
      <c r="YZ125" s="208"/>
      <c r="ZA125" s="208"/>
      <c r="ZB125" s="208"/>
      <c r="ZC125" s="208"/>
      <c r="ZD125" s="208"/>
      <c r="ZE125" s="208"/>
      <c r="ZF125" s="208"/>
      <c r="ZG125" s="208"/>
      <c r="ZH125" s="208"/>
      <c r="ZI125" s="208"/>
      <c r="ZJ125" s="208"/>
      <c r="ZK125" s="208"/>
      <c r="ZL125" s="208"/>
      <c r="ZM125" s="208"/>
      <c r="ZN125" s="208"/>
      <c r="ZO125" s="208"/>
      <c r="ZP125" s="208"/>
      <c r="ZQ125" s="208"/>
      <c r="ZR125" s="208"/>
      <c r="ZS125" s="208"/>
      <c r="ZT125" s="208"/>
      <c r="ZU125" s="208"/>
      <c r="ZV125" s="208"/>
      <c r="ZW125" s="208"/>
      <c r="ZX125" s="208"/>
      <c r="ZY125" s="208"/>
      <c r="ZZ125" s="208"/>
      <c r="AAA125" s="208"/>
      <c r="AAB125" s="208"/>
      <c r="AAC125" s="208"/>
      <c r="AAD125" s="208"/>
      <c r="AAE125" s="208"/>
      <c r="AAF125" s="208"/>
      <c r="AAG125" s="208"/>
      <c r="AAH125" s="208"/>
      <c r="AAI125" s="208"/>
      <c r="AAJ125" s="208"/>
      <c r="AAK125" s="208"/>
      <c r="AAL125" s="208"/>
      <c r="AAM125" s="208"/>
      <c r="AAN125" s="208"/>
      <c r="AAO125" s="208"/>
      <c r="AAP125" s="208"/>
      <c r="AAQ125" s="208"/>
      <c r="AAR125" s="208"/>
      <c r="AAS125" s="208"/>
      <c r="AAT125" s="208"/>
      <c r="AAU125" s="208"/>
      <c r="AAV125" s="208"/>
      <c r="AAW125" s="208"/>
      <c r="AAX125" s="208"/>
      <c r="AAY125" s="208"/>
      <c r="AAZ125" s="208"/>
      <c r="ABA125" s="208"/>
      <c r="ABB125" s="208"/>
      <c r="ABC125" s="208"/>
      <c r="ABD125" s="208"/>
      <c r="ABE125" s="208"/>
      <c r="ABF125" s="208"/>
      <c r="ABG125" s="208"/>
      <c r="ABH125" s="208"/>
      <c r="ABI125" s="208"/>
      <c r="ABJ125" s="208"/>
      <c r="ABK125" s="208"/>
      <c r="ABL125" s="208"/>
      <c r="ABM125" s="208"/>
      <c r="ABN125" s="208"/>
      <c r="ABO125" s="208"/>
      <c r="ABP125" s="208"/>
      <c r="ABQ125" s="208"/>
      <c r="ABR125" s="208"/>
      <c r="ABS125" s="208"/>
      <c r="ABT125" s="208"/>
      <c r="ABU125" s="208"/>
      <c r="ABV125" s="208"/>
      <c r="ABW125" s="208"/>
      <c r="ABX125" s="208"/>
      <c r="ABY125" s="208"/>
      <c r="ABZ125" s="208"/>
      <c r="ACA125" s="208"/>
      <c r="ACB125" s="208"/>
      <c r="ACC125" s="208"/>
      <c r="ACD125" s="208"/>
      <c r="ACE125" s="208"/>
      <c r="ACF125" s="208"/>
      <c r="ACG125" s="208"/>
      <c r="ACH125" s="208"/>
      <c r="ACI125" s="208"/>
      <c r="ACJ125" s="208"/>
      <c r="ACK125" s="208"/>
      <c r="ACL125" s="208"/>
      <c r="ACM125" s="208"/>
      <c r="ACN125" s="208"/>
      <c r="ACO125" s="208"/>
      <c r="ACP125" s="208"/>
      <c r="ACQ125" s="208"/>
      <c r="ACR125" s="208"/>
      <c r="ACS125" s="208"/>
      <c r="ACT125" s="208"/>
      <c r="ACU125" s="208"/>
      <c r="ACV125" s="208"/>
      <c r="ACW125" s="208"/>
      <c r="ACX125" s="208"/>
      <c r="ACY125" s="208"/>
      <c r="ACZ125" s="208"/>
      <c r="ADA125" s="208"/>
      <c r="ADB125" s="208"/>
      <c r="ADC125" s="208"/>
      <c r="ADD125" s="208"/>
      <c r="ADE125" s="208"/>
      <c r="ADF125" s="208"/>
      <c r="ADG125" s="208"/>
      <c r="ADH125" s="208"/>
      <c r="ADI125" s="208"/>
      <c r="ADJ125" s="208"/>
      <c r="ADK125" s="208"/>
      <c r="ADL125" s="208"/>
      <c r="ADM125" s="208"/>
      <c r="ADN125" s="208"/>
      <c r="ADO125" s="208"/>
      <c r="ADP125" s="208"/>
      <c r="ADQ125" s="208"/>
      <c r="ADR125" s="208"/>
      <c r="ADS125" s="208"/>
      <c r="ADT125" s="208"/>
      <c r="ADU125" s="208"/>
      <c r="ADV125" s="208"/>
      <c r="ADW125" s="208"/>
      <c r="ADX125" s="208"/>
      <c r="ADY125" s="208"/>
      <c r="ADZ125" s="208"/>
      <c r="AEA125" s="208"/>
      <c r="AEB125" s="208"/>
      <c r="AEC125" s="208"/>
      <c r="AED125" s="208"/>
      <c r="AEE125" s="208"/>
      <c r="AEF125" s="208"/>
      <c r="AEG125" s="208"/>
      <c r="AEH125" s="208"/>
      <c r="AEI125" s="208"/>
      <c r="AEJ125" s="208"/>
      <c r="AEK125" s="208"/>
      <c r="AEL125" s="208"/>
      <c r="AEM125" s="208"/>
      <c r="AEN125" s="208"/>
      <c r="AEO125" s="208"/>
      <c r="AEP125" s="208"/>
      <c r="AEQ125" s="208"/>
      <c r="AER125" s="208"/>
      <c r="AES125" s="208"/>
      <c r="AET125" s="208"/>
      <c r="AEU125" s="208"/>
      <c r="AEV125" s="208"/>
      <c r="AEW125" s="208"/>
      <c r="AEX125" s="208"/>
      <c r="AEY125" s="208"/>
      <c r="AEZ125" s="208"/>
      <c r="AFA125" s="208"/>
      <c r="AFB125" s="208"/>
      <c r="AFC125" s="208"/>
      <c r="AFD125" s="208"/>
      <c r="AFE125" s="208"/>
      <c r="AFF125" s="208"/>
      <c r="AFG125" s="208"/>
      <c r="AFH125" s="208"/>
      <c r="AFI125" s="208"/>
      <c r="AFJ125" s="208"/>
      <c r="AFK125" s="208"/>
      <c r="AFL125" s="208"/>
      <c r="AFM125" s="208"/>
      <c r="AFN125" s="208"/>
      <c r="AFO125" s="208"/>
      <c r="AFP125" s="208"/>
      <c r="AFQ125" s="208"/>
      <c r="AFR125" s="208"/>
      <c r="AFS125" s="208"/>
      <c r="AFT125" s="208"/>
      <c r="AFU125" s="208"/>
      <c r="AFV125" s="208"/>
      <c r="AFW125" s="208"/>
      <c r="AFX125" s="208"/>
      <c r="AFY125" s="208"/>
      <c r="AFZ125" s="208"/>
      <c r="AGA125" s="208"/>
      <c r="AGB125" s="208"/>
      <c r="AGC125" s="208"/>
      <c r="AGD125" s="208"/>
      <c r="AGE125" s="208"/>
      <c r="AGF125" s="208"/>
      <c r="AGG125" s="208"/>
      <c r="AGH125" s="208"/>
      <c r="AGI125" s="208"/>
      <c r="AGJ125" s="208"/>
      <c r="AGK125" s="208"/>
      <c r="AGL125" s="208"/>
      <c r="AGM125" s="208"/>
      <c r="AGN125" s="208"/>
      <c r="AGO125" s="208"/>
      <c r="AGP125" s="208"/>
      <c r="AGQ125" s="208"/>
      <c r="AGR125" s="208"/>
      <c r="AGS125" s="208"/>
      <c r="AGT125" s="208"/>
      <c r="AGU125" s="208"/>
      <c r="AGV125" s="208"/>
      <c r="AGW125" s="208"/>
      <c r="AGX125" s="208"/>
      <c r="AGY125" s="208"/>
      <c r="AGZ125" s="208"/>
      <c r="AHA125" s="208"/>
      <c r="AHB125" s="208"/>
      <c r="AHC125" s="208"/>
      <c r="AHD125" s="208"/>
      <c r="AHE125" s="208"/>
      <c r="AHF125" s="208"/>
      <c r="AHG125" s="208"/>
      <c r="AHH125" s="208"/>
      <c r="AHI125" s="208"/>
      <c r="AHJ125" s="208"/>
      <c r="AHK125" s="208"/>
      <c r="AHL125" s="208"/>
      <c r="AHM125" s="208"/>
      <c r="AHN125" s="208"/>
      <c r="AHO125" s="208"/>
      <c r="AHP125" s="208"/>
      <c r="AHQ125" s="208"/>
      <c r="AHR125" s="208"/>
      <c r="AHS125" s="208"/>
      <c r="AHT125" s="208"/>
      <c r="AHU125" s="208"/>
      <c r="AHV125" s="208"/>
      <c r="AHW125" s="208"/>
      <c r="AHX125" s="208"/>
      <c r="AHY125" s="208"/>
      <c r="AHZ125" s="208"/>
      <c r="AIA125" s="208"/>
      <c r="AIB125" s="208"/>
      <c r="AIC125" s="208"/>
      <c r="AID125" s="208"/>
      <c r="AIE125" s="208"/>
      <c r="AIF125" s="208"/>
      <c r="AIG125" s="208"/>
      <c r="AIH125" s="208"/>
      <c r="AII125" s="208"/>
      <c r="AIJ125" s="208"/>
      <c r="AIK125" s="208"/>
      <c r="AIL125" s="208"/>
      <c r="AIM125" s="208"/>
      <c r="AIN125" s="208"/>
      <c r="AIO125" s="208"/>
      <c r="AIP125" s="208"/>
      <c r="AIQ125" s="208"/>
      <c r="AIR125" s="208"/>
      <c r="AIS125" s="208"/>
      <c r="AIT125" s="208"/>
      <c r="AIU125" s="208"/>
      <c r="AIV125" s="208"/>
      <c r="AIW125" s="208"/>
      <c r="AIX125" s="208"/>
      <c r="AIY125" s="208"/>
      <c r="AIZ125" s="208"/>
      <c r="AJA125" s="208"/>
      <c r="AJB125" s="208"/>
      <c r="AJC125" s="208"/>
      <c r="AJD125" s="208"/>
      <c r="AJE125" s="208"/>
      <c r="AJF125" s="208"/>
      <c r="AJG125" s="208"/>
      <c r="AJH125" s="208"/>
      <c r="AJI125" s="208"/>
      <c r="AJJ125" s="208"/>
      <c r="AJK125" s="208"/>
      <c r="AJL125" s="208"/>
      <c r="AJM125" s="208"/>
      <c r="AJN125" s="208"/>
      <c r="AJO125" s="208"/>
      <c r="AJP125" s="208"/>
      <c r="AJQ125" s="208"/>
      <c r="AJR125" s="208"/>
      <c r="AJS125" s="208"/>
      <c r="AJT125" s="208"/>
      <c r="AJU125" s="208"/>
      <c r="AJV125" s="208"/>
      <c r="AJW125" s="208"/>
      <c r="AJX125" s="208"/>
      <c r="AJY125" s="208"/>
      <c r="AJZ125" s="208"/>
      <c r="AKA125" s="208"/>
      <c r="AKB125" s="208"/>
      <c r="AKC125" s="208"/>
      <c r="AKD125" s="208"/>
      <c r="AKE125" s="208"/>
      <c r="AKF125" s="208"/>
      <c r="AKG125" s="208"/>
      <c r="AKH125" s="208"/>
      <c r="AKI125" s="208"/>
      <c r="AKJ125" s="208"/>
      <c r="AKK125" s="208"/>
      <c r="AKL125" s="208"/>
      <c r="AKM125" s="208"/>
      <c r="AKN125" s="208"/>
      <c r="AKO125" s="208"/>
      <c r="AKP125" s="208"/>
      <c r="AKQ125" s="208"/>
      <c r="AKR125" s="208"/>
      <c r="AKS125" s="208"/>
      <c r="AKT125" s="208"/>
      <c r="AKU125" s="208"/>
      <c r="AKV125" s="208"/>
      <c r="AKW125" s="208"/>
      <c r="AKX125" s="208"/>
      <c r="AKY125" s="208"/>
      <c r="AKZ125" s="208"/>
      <c r="ALA125" s="208"/>
      <c r="ALB125" s="208"/>
      <c r="ALC125" s="208"/>
      <c r="ALD125" s="208"/>
      <c r="ALE125" s="208"/>
      <c r="ALF125" s="208"/>
      <c r="ALG125" s="208"/>
      <c r="ALH125" s="208"/>
      <c r="ALI125" s="208"/>
      <c r="ALJ125" s="208"/>
      <c r="ALK125" s="208"/>
      <c r="ALL125" s="208"/>
      <c r="ALM125" s="208"/>
      <c r="ALN125" s="208"/>
      <c r="ALO125" s="208"/>
      <c r="ALP125" s="208"/>
      <c r="ALQ125" s="208"/>
      <c r="ALR125" s="208"/>
      <c r="ALS125" s="208"/>
      <c r="ALT125" s="208"/>
      <c r="ALU125" s="208"/>
      <c r="ALV125" s="208"/>
      <c r="ALW125" s="208"/>
      <c r="ALX125" s="208"/>
      <c r="ALY125" s="208"/>
      <c r="ALZ125" s="208"/>
      <c r="AMA125" s="208"/>
      <c r="AMB125" s="208"/>
      <c r="AMC125" s="208"/>
      <c r="AMD125" s="208"/>
      <c r="AME125" s="208"/>
      <c r="AMF125" s="208"/>
      <c r="AMG125" s="208"/>
      <c r="AMH125" s="208"/>
      <c r="AMI125" s="208"/>
      <c r="AMJ125" s="208"/>
      <c r="AMK125" s="208"/>
      <c r="AML125" s="208"/>
      <c r="AMM125" s="208"/>
      <c r="AMN125" s="208"/>
      <c r="AMO125" s="208"/>
      <c r="AMP125" s="208"/>
      <c r="AMQ125" s="208"/>
      <c r="AMR125" s="208"/>
      <c r="AMS125" s="208"/>
      <c r="AMT125" s="208"/>
      <c r="AMU125" s="208"/>
      <c r="AMV125" s="208"/>
      <c r="AMW125" s="208"/>
      <c r="AMX125" s="208"/>
      <c r="AMY125" s="208"/>
      <c r="AMZ125" s="208"/>
      <c r="ANA125" s="208"/>
      <c r="ANB125" s="208"/>
      <c r="ANC125" s="208"/>
      <c r="AND125" s="208"/>
      <c r="ANE125" s="208"/>
      <c r="ANF125" s="208"/>
      <c r="ANG125" s="208"/>
      <c r="ANH125" s="208"/>
      <c r="ANI125" s="208"/>
      <c r="ANJ125" s="208"/>
      <c r="ANK125" s="208"/>
      <c r="ANL125" s="208"/>
      <c r="ANM125" s="208"/>
      <c r="ANN125" s="208"/>
      <c r="ANO125" s="208"/>
      <c r="ANP125" s="208"/>
      <c r="ANQ125" s="208"/>
      <c r="ANR125" s="208"/>
      <c r="ANS125" s="208"/>
      <c r="ANT125" s="208"/>
      <c r="ANU125" s="208"/>
      <c r="ANV125" s="208"/>
      <c r="ANW125" s="208"/>
      <c r="ANX125" s="208"/>
      <c r="ANY125" s="208"/>
      <c r="ANZ125" s="208"/>
      <c r="AOA125" s="208"/>
      <c r="AOB125" s="208"/>
      <c r="AOC125" s="208"/>
      <c r="AOD125" s="208"/>
      <c r="AOE125" s="208"/>
      <c r="AOF125" s="208"/>
      <c r="AOG125" s="208"/>
      <c r="AOH125" s="208"/>
      <c r="AOI125" s="208"/>
      <c r="AOJ125" s="208"/>
      <c r="AOK125" s="208"/>
      <c r="AOL125" s="208"/>
      <c r="AOM125" s="208"/>
      <c r="AON125" s="208"/>
      <c r="AOO125" s="208"/>
      <c r="AOP125" s="208"/>
      <c r="AOQ125" s="208"/>
      <c r="AOR125" s="208"/>
      <c r="AOS125" s="208"/>
      <c r="AOT125" s="208"/>
      <c r="AOU125" s="208"/>
      <c r="AOV125" s="208"/>
      <c r="AOW125" s="208"/>
      <c r="AOX125" s="208"/>
      <c r="AOY125" s="208"/>
      <c r="AOZ125" s="208"/>
      <c r="APA125" s="208"/>
      <c r="APB125" s="208"/>
      <c r="APC125" s="208"/>
      <c r="APD125" s="208"/>
      <c r="APE125" s="208"/>
      <c r="APF125" s="208"/>
      <c r="APG125" s="208"/>
      <c r="APH125" s="208"/>
      <c r="API125" s="208"/>
      <c r="APJ125" s="208"/>
      <c r="APK125" s="208"/>
      <c r="APL125" s="208"/>
      <c r="APM125" s="208"/>
      <c r="APN125" s="208"/>
      <c r="APO125" s="208"/>
      <c r="APP125" s="208"/>
      <c r="APQ125" s="208"/>
      <c r="APR125" s="208"/>
      <c r="APS125" s="208"/>
      <c r="APT125" s="208"/>
      <c r="APU125" s="208"/>
      <c r="APV125" s="208"/>
      <c r="APW125" s="208"/>
      <c r="APX125" s="208"/>
      <c r="APY125" s="208"/>
      <c r="APZ125" s="208"/>
      <c r="AQA125" s="208"/>
      <c r="AQB125" s="208"/>
      <c r="AQC125" s="208"/>
      <c r="AQD125" s="208"/>
      <c r="AQE125" s="208"/>
      <c r="AQF125" s="208"/>
      <c r="AQG125" s="208"/>
      <c r="AQH125" s="208"/>
      <c r="AQI125" s="208"/>
      <c r="AQJ125" s="208"/>
      <c r="AQK125" s="208"/>
      <c r="AQL125" s="208"/>
      <c r="AQM125" s="208"/>
      <c r="AQN125" s="208"/>
      <c r="AQO125" s="208"/>
      <c r="AQP125" s="208"/>
      <c r="AQQ125" s="208"/>
      <c r="AQR125" s="208"/>
      <c r="AQS125" s="208"/>
      <c r="AQT125" s="208"/>
      <c r="AQU125" s="208"/>
      <c r="AQV125" s="208"/>
      <c r="AQW125" s="208"/>
      <c r="AQX125" s="208"/>
      <c r="AQY125" s="208"/>
      <c r="AQZ125" s="208"/>
      <c r="ARA125" s="208"/>
      <c r="ARB125" s="208"/>
      <c r="ARC125" s="208"/>
      <c r="ARD125" s="208"/>
      <c r="ARE125" s="208"/>
      <c r="ARF125" s="208"/>
      <c r="ARG125" s="208"/>
      <c r="ARH125" s="208"/>
      <c r="ARI125" s="208"/>
      <c r="ARJ125" s="208"/>
      <c r="ARK125" s="208"/>
      <c r="ARL125" s="208"/>
      <c r="ARM125" s="208"/>
      <c r="ARN125" s="208"/>
      <c r="ARO125" s="208"/>
      <c r="ARP125" s="208"/>
      <c r="ARQ125" s="208"/>
      <c r="ARR125" s="208"/>
      <c r="ARS125" s="208"/>
      <c r="ART125" s="208"/>
      <c r="ARU125" s="208"/>
      <c r="ARV125" s="208"/>
      <c r="ARW125" s="208"/>
      <c r="ARX125" s="208"/>
      <c r="ARY125" s="208"/>
      <c r="ARZ125" s="208"/>
      <c r="ASA125" s="208"/>
      <c r="ASB125" s="208"/>
      <c r="ASC125" s="208"/>
      <c r="ASD125" s="208"/>
      <c r="ASE125" s="208"/>
      <c r="ASF125" s="208"/>
      <c r="ASG125" s="208"/>
      <c r="ASH125" s="208"/>
      <c r="ASI125" s="208"/>
      <c r="ASJ125" s="208"/>
      <c r="ASK125" s="208"/>
      <c r="ASL125" s="208"/>
      <c r="ASM125" s="208"/>
      <c r="ASN125" s="208"/>
      <c r="ASO125" s="208"/>
      <c r="ASP125" s="208"/>
      <c r="ASQ125" s="208"/>
      <c r="ASR125" s="208"/>
      <c r="ASS125" s="208"/>
      <c r="AST125" s="208"/>
      <c r="ASU125" s="208"/>
      <c r="ASV125" s="208"/>
      <c r="ASW125" s="208"/>
      <c r="ASX125" s="208"/>
      <c r="ASY125" s="208"/>
      <c r="ASZ125" s="208"/>
      <c r="ATA125" s="208"/>
      <c r="ATB125" s="208"/>
      <c r="ATC125" s="208"/>
      <c r="ATD125" s="208"/>
      <c r="ATE125" s="208"/>
      <c r="ATF125" s="208"/>
      <c r="ATG125" s="208"/>
      <c r="ATH125" s="208"/>
      <c r="ATI125" s="208"/>
      <c r="ATJ125" s="208"/>
      <c r="ATK125" s="208"/>
      <c r="ATL125" s="208"/>
      <c r="ATM125" s="208"/>
      <c r="ATN125" s="208"/>
      <c r="ATO125" s="208"/>
      <c r="ATP125" s="208"/>
      <c r="ATQ125" s="208"/>
      <c r="ATR125" s="208"/>
      <c r="ATS125" s="208"/>
      <c r="ATT125" s="208"/>
      <c r="ATU125" s="208"/>
      <c r="ATV125" s="208"/>
      <c r="ATW125" s="208"/>
      <c r="ATX125" s="208"/>
      <c r="ATY125" s="208"/>
      <c r="ATZ125" s="208"/>
      <c r="AUA125" s="208"/>
      <c r="AUB125" s="208"/>
      <c r="AUC125" s="208"/>
      <c r="AUD125" s="208"/>
      <c r="AUE125" s="208"/>
      <c r="AUF125" s="208"/>
      <c r="AUG125" s="208"/>
      <c r="AUH125" s="208"/>
      <c r="AUI125" s="208"/>
      <c r="AUJ125" s="208"/>
      <c r="AUK125" s="208"/>
      <c r="AUL125" s="208"/>
      <c r="AUM125" s="208"/>
      <c r="AUN125" s="208"/>
      <c r="AUO125" s="208"/>
      <c r="AUP125" s="208"/>
      <c r="AUQ125" s="208"/>
      <c r="AUR125" s="208"/>
      <c r="AUS125" s="208"/>
      <c r="AUT125" s="208"/>
      <c r="AUU125" s="208"/>
      <c r="AUV125" s="208"/>
      <c r="AUW125" s="208"/>
      <c r="AUX125" s="208"/>
      <c r="AUY125" s="208"/>
      <c r="AUZ125" s="208"/>
      <c r="AVA125" s="208"/>
      <c r="AVB125" s="208"/>
      <c r="AVC125" s="208"/>
      <c r="AVD125" s="208"/>
      <c r="AVE125" s="208"/>
      <c r="AVF125" s="208"/>
      <c r="AVG125" s="208"/>
      <c r="AVH125" s="208"/>
      <c r="AVI125" s="208"/>
      <c r="AVJ125" s="208"/>
      <c r="AVK125" s="208"/>
      <c r="AVL125" s="208"/>
      <c r="AVM125" s="208"/>
      <c r="AVN125" s="208"/>
      <c r="AVO125" s="208"/>
      <c r="AVP125" s="208"/>
      <c r="AVQ125" s="208"/>
      <c r="AVR125" s="208"/>
      <c r="AVS125" s="208"/>
      <c r="AVT125" s="208"/>
      <c r="AVU125" s="208"/>
      <c r="AVV125" s="208"/>
      <c r="AVW125" s="208"/>
      <c r="AVX125" s="208"/>
      <c r="AVY125" s="208"/>
      <c r="AVZ125" s="208"/>
      <c r="AWA125" s="208"/>
      <c r="AWB125" s="208"/>
      <c r="AWC125" s="208"/>
      <c r="AWD125" s="208"/>
      <c r="AWE125" s="208"/>
      <c r="AWF125" s="208"/>
      <c r="AWG125" s="208"/>
      <c r="AWH125" s="208"/>
      <c r="AWI125" s="208"/>
      <c r="AWJ125" s="208"/>
      <c r="AWK125" s="208"/>
      <c r="AWL125" s="208"/>
      <c r="AWM125" s="208"/>
      <c r="AWN125" s="208"/>
      <c r="AWO125" s="208"/>
      <c r="AWP125" s="208"/>
      <c r="AWQ125" s="208"/>
      <c r="AWR125" s="208"/>
      <c r="AWS125" s="208"/>
      <c r="AWT125" s="208"/>
      <c r="AWU125" s="208"/>
      <c r="AWV125" s="208"/>
      <c r="AWW125" s="208"/>
      <c r="AWX125" s="208"/>
      <c r="AWY125" s="208"/>
      <c r="AWZ125" s="208"/>
      <c r="AXA125" s="208"/>
      <c r="AXB125" s="208"/>
      <c r="AXC125" s="208"/>
      <c r="AXD125" s="208"/>
      <c r="AXE125" s="208"/>
      <c r="AXF125" s="208"/>
      <c r="AXG125" s="208"/>
      <c r="AXH125" s="208"/>
      <c r="AXI125" s="208"/>
      <c r="AXJ125" s="208"/>
      <c r="AXK125" s="208"/>
      <c r="AXL125" s="208"/>
      <c r="AXM125" s="208"/>
      <c r="AXN125" s="208"/>
      <c r="AXO125" s="208"/>
      <c r="AXP125" s="208"/>
      <c r="AXQ125" s="208"/>
      <c r="AXR125" s="208"/>
      <c r="AXS125" s="208"/>
      <c r="AXT125" s="208"/>
      <c r="AXU125" s="208"/>
      <c r="AXV125" s="208"/>
      <c r="AXW125" s="208"/>
      <c r="AXX125" s="208"/>
      <c r="AXY125" s="208"/>
      <c r="AXZ125" s="208"/>
      <c r="AYA125" s="208"/>
      <c r="AYB125" s="208"/>
      <c r="AYC125" s="208"/>
      <c r="AYD125" s="208"/>
      <c r="AYE125" s="208"/>
      <c r="AYF125" s="208"/>
      <c r="AYG125" s="208"/>
      <c r="AYH125" s="208"/>
      <c r="AYI125" s="208"/>
      <c r="AYJ125" s="208"/>
      <c r="AYK125" s="208"/>
      <c r="AYL125" s="208"/>
      <c r="AYM125" s="208"/>
      <c r="AYN125" s="208"/>
      <c r="AYO125" s="208"/>
      <c r="AYP125" s="208"/>
      <c r="AYQ125" s="208"/>
      <c r="AYR125" s="208"/>
      <c r="AYS125" s="208"/>
      <c r="AYT125" s="208"/>
      <c r="AYU125" s="208"/>
      <c r="AYV125" s="208"/>
      <c r="AYW125" s="208"/>
      <c r="AYX125" s="208"/>
      <c r="AYY125" s="208"/>
      <c r="AYZ125" s="208"/>
      <c r="AZA125" s="208"/>
      <c r="AZB125" s="208"/>
      <c r="AZC125" s="208"/>
      <c r="AZD125" s="208"/>
      <c r="AZE125" s="208"/>
      <c r="AZF125" s="208"/>
      <c r="AZG125" s="208"/>
      <c r="AZH125" s="208"/>
      <c r="AZI125" s="208"/>
      <c r="AZJ125" s="208"/>
      <c r="AZK125" s="208"/>
      <c r="AZL125" s="208"/>
      <c r="AZM125" s="208"/>
      <c r="AZN125" s="208"/>
      <c r="AZO125" s="208"/>
      <c r="AZP125" s="208"/>
      <c r="AZQ125" s="208"/>
      <c r="AZR125" s="208"/>
      <c r="AZS125" s="208"/>
      <c r="AZT125" s="208"/>
      <c r="AZU125" s="208"/>
      <c r="AZV125" s="208"/>
      <c r="AZW125" s="208"/>
      <c r="AZX125" s="208"/>
      <c r="AZY125" s="208"/>
      <c r="AZZ125" s="208"/>
      <c r="BAA125" s="208"/>
      <c r="BAB125" s="208"/>
      <c r="BAC125" s="208"/>
      <c r="BAD125" s="208"/>
      <c r="BAE125" s="208"/>
      <c r="BAF125" s="208"/>
      <c r="BAG125" s="208"/>
      <c r="BAH125" s="208"/>
      <c r="BAI125" s="208"/>
      <c r="BAJ125" s="208"/>
      <c r="BAK125" s="208"/>
      <c r="BAL125" s="208"/>
      <c r="BAM125" s="208"/>
      <c r="BAN125" s="208"/>
      <c r="BAO125" s="208"/>
      <c r="BAP125" s="208"/>
      <c r="BAQ125" s="208"/>
      <c r="BAR125" s="208"/>
      <c r="BAS125" s="208"/>
      <c r="BAT125" s="208"/>
      <c r="BAU125" s="208"/>
      <c r="BAV125" s="208"/>
      <c r="BAW125" s="208"/>
      <c r="BAX125" s="208"/>
      <c r="BAY125" s="208"/>
      <c r="BAZ125" s="208"/>
      <c r="BBA125" s="208"/>
      <c r="BBB125" s="208"/>
      <c r="BBC125" s="208"/>
      <c r="BBD125" s="208"/>
      <c r="BBE125" s="208"/>
      <c r="BBF125" s="208"/>
      <c r="BBG125" s="208"/>
      <c r="BBH125" s="208"/>
      <c r="BBI125" s="208"/>
      <c r="BBJ125" s="208"/>
      <c r="BBK125" s="208"/>
      <c r="BBL125" s="208"/>
      <c r="BBM125" s="208"/>
      <c r="BBN125" s="208"/>
      <c r="BBO125" s="208"/>
      <c r="BBP125" s="208"/>
      <c r="BBQ125" s="208"/>
      <c r="BBR125" s="208"/>
      <c r="BBS125" s="208"/>
      <c r="BBT125" s="208"/>
      <c r="BBU125" s="208"/>
      <c r="BBV125" s="208"/>
      <c r="BBW125" s="208"/>
      <c r="BBX125" s="208"/>
      <c r="BBY125" s="208"/>
      <c r="BBZ125" s="208"/>
      <c r="BCA125" s="208"/>
      <c r="BCB125" s="208"/>
      <c r="BCC125" s="208"/>
      <c r="BCD125" s="208"/>
      <c r="BCE125" s="208"/>
      <c r="BCF125" s="208"/>
      <c r="BCG125" s="208"/>
      <c r="BCH125" s="208"/>
      <c r="BCI125" s="208"/>
      <c r="BCJ125" s="208"/>
      <c r="BCK125" s="208"/>
      <c r="BCL125" s="208"/>
      <c r="BCM125" s="208"/>
      <c r="BCN125" s="208"/>
      <c r="BCO125" s="208"/>
      <c r="BCP125" s="208"/>
      <c r="BCQ125" s="208"/>
      <c r="BCR125" s="208"/>
      <c r="BCS125" s="208"/>
      <c r="BCT125" s="208"/>
      <c r="BCU125" s="208"/>
      <c r="BCV125" s="208"/>
      <c r="BCW125" s="208"/>
      <c r="BCX125" s="208"/>
      <c r="BCY125" s="208"/>
      <c r="BCZ125" s="208"/>
      <c r="BDA125" s="208"/>
      <c r="BDB125" s="208"/>
      <c r="BDC125" s="208"/>
      <c r="BDD125" s="208"/>
      <c r="BDE125" s="208"/>
      <c r="BDF125" s="208"/>
      <c r="BDG125" s="208"/>
      <c r="BDH125" s="208"/>
      <c r="BDI125" s="208"/>
      <c r="BDJ125" s="208"/>
      <c r="BDK125" s="208"/>
      <c r="BDL125" s="208"/>
      <c r="BDM125" s="208"/>
      <c r="BDN125" s="208"/>
      <c r="BDO125" s="208"/>
      <c r="BDP125" s="208"/>
      <c r="BDQ125" s="208"/>
      <c r="BDR125" s="208"/>
      <c r="BDS125" s="208"/>
      <c r="BDT125" s="208"/>
      <c r="BDU125" s="208"/>
      <c r="BDV125" s="208"/>
      <c r="BDW125" s="208"/>
      <c r="BDX125" s="208"/>
      <c r="BDY125" s="208"/>
      <c r="BDZ125" s="208"/>
      <c r="BEA125" s="208"/>
      <c r="BEB125" s="208"/>
      <c r="BEC125" s="208"/>
      <c r="BED125" s="208"/>
      <c r="BEE125" s="208"/>
      <c r="BEF125" s="208"/>
      <c r="BEG125" s="208"/>
      <c r="BEH125" s="208"/>
      <c r="BEI125" s="208"/>
      <c r="BEJ125" s="208"/>
      <c r="BEK125" s="208"/>
      <c r="BEL125" s="208"/>
      <c r="BEM125" s="208"/>
      <c r="BEN125" s="208"/>
      <c r="BEO125" s="208"/>
      <c r="BEP125" s="208"/>
      <c r="BEQ125" s="208"/>
      <c r="BER125" s="208"/>
      <c r="BES125" s="208"/>
      <c r="BET125" s="208"/>
      <c r="BEU125" s="208"/>
      <c r="BEV125" s="208"/>
      <c r="BEW125" s="208"/>
      <c r="BEX125" s="208"/>
      <c r="BEY125" s="208"/>
      <c r="BEZ125" s="208"/>
      <c r="BFA125" s="208"/>
      <c r="BFB125" s="208"/>
      <c r="BFC125" s="208"/>
      <c r="BFD125" s="208"/>
      <c r="BFE125" s="208"/>
      <c r="BFF125" s="208"/>
      <c r="BFG125" s="208"/>
      <c r="BFH125" s="208"/>
      <c r="BFI125" s="208"/>
      <c r="BFJ125" s="208"/>
      <c r="BFK125" s="208"/>
      <c r="BFL125" s="208"/>
      <c r="BFM125" s="208"/>
      <c r="BFN125" s="208"/>
      <c r="BFO125" s="208"/>
      <c r="BFP125" s="208"/>
      <c r="BFQ125" s="208"/>
      <c r="BFR125" s="208"/>
      <c r="BFS125" s="208"/>
      <c r="BFT125" s="208"/>
      <c r="BFU125" s="208"/>
      <c r="BFV125" s="208"/>
      <c r="BFW125" s="208"/>
      <c r="BFX125" s="208"/>
      <c r="BFY125" s="208"/>
      <c r="BFZ125" s="208"/>
      <c r="BGA125" s="208"/>
      <c r="BGB125" s="208"/>
      <c r="BGC125" s="208"/>
      <c r="BGD125" s="208"/>
      <c r="BGE125" s="208"/>
      <c r="BGF125" s="208"/>
      <c r="BGG125" s="208"/>
      <c r="BGH125" s="208"/>
      <c r="BGI125" s="208"/>
      <c r="BGJ125" s="208"/>
      <c r="BGK125" s="208"/>
      <c r="BGL125" s="208"/>
      <c r="BGM125" s="208"/>
      <c r="BGN125" s="208"/>
      <c r="BGO125" s="208"/>
      <c r="BGP125" s="208"/>
      <c r="BGQ125" s="208"/>
      <c r="BGR125" s="208"/>
      <c r="BGS125" s="208"/>
      <c r="BGT125" s="208"/>
      <c r="BGU125" s="208"/>
      <c r="BGV125" s="208"/>
      <c r="BGW125" s="208"/>
      <c r="BGX125" s="208"/>
      <c r="BGY125" s="208"/>
      <c r="BGZ125" s="208"/>
      <c r="BHA125" s="208"/>
      <c r="BHB125" s="208"/>
      <c r="BHC125" s="208"/>
      <c r="BHD125" s="208"/>
      <c r="BHE125" s="208"/>
      <c r="BHF125" s="208"/>
      <c r="BHG125" s="208"/>
      <c r="BHH125" s="208"/>
      <c r="BHI125" s="208"/>
      <c r="BHJ125" s="208"/>
      <c r="BHK125" s="208"/>
      <c r="BHL125" s="208"/>
      <c r="BHM125" s="208"/>
      <c r="BHN125" s="208"/>
      <c r="BHO125" s="208"/>
      <c r="BHP125" s="208"/>
      <c r="BHQ125" s="208"/>
      <c r="BHR125" s="208"/>
      <c r="BHS125" s="208"/>
      <c r="BHT125" s="208"/>
      <c r="BHU125" s="208"/>
      <c r="BHV125" s="208"/>
      <c r="BHW125" s="208"/>
      <c r="BHX125" s="208"/>
      <c r="BHY125" s="208"/>
      <c r="BHZ125" s="208"/>
      <c r="BIA125" s="208"/>
      <c r="BIB125" s="208"/>
      <c r="BIC125" s="208"/>
      <c r="BID125" s="208"/>
      <c r="BIE125" s="208"/>
      <c r="BIF125" s="208"/>
      <c r="BIG125" s="208"/>
      <c r="BIH125" s="208"/>
      <c r="BII125" s="208"/>
      <c r="BIJ125" s="208"/>
      <c r="BIK125" s="208"/>
      <c r="BIL125" s="208"/>
      <c r="BIM125" s="208"/>
      <c r="BIN125" s="208"/>
      <c r="BIO125" s="208"/>
      <c r="BIP125" s="208"/>
      <c r="BIQ125" s="208"/>
      <c r="BIR125" s="208"/>
      <c r="BIS125" s="208"/>
      <c r="BIT125" s="208"/>
      <c r="BIU125" s="208"/>
      <c r="BIV125" s="208"/>
      <c r="BIW125" s="208"/>
      <c r="BIX125" s="208"/>
      <c r="BIY125" s="208"/>
      <c r="BIZ125" s="208"/>
      <c r="BJA125" s="208"/>
      <c r="BJB125" s="208"/>
      <c r="BJC125" s="208"/>
      <c r="BJD125" s="208"/>
      <c r="BJE125" s="208"/>
      <c r="BJF125" s="208"/>
      <c r="BJG125" s="208"/>
      <c r="BJH125" s="208"/>
      <c r="BJI125" s="208"/>
      <c r="BJJ125" s="208"/>
      <c r="BJK125" s="208"/>
      <c r="BJL125" s="208"/>
      <c r="BJM125" s="208"/>
      <c r="BJN125" s="208"/>
      <c r="BJO125" s="208"/>
      <c r="BJP125" s="208"/>
      <c r="BJQ125" s="208"/>
      <c r="BJR125" s="208"/>
      <c r="BJS125" s="208"/>
      <c r="BJT125" s="208"/>
      <c r="BJU125" s="208"/>
      <c r="BJV125" s="208"/>
      <c r="BJW125" s="208"/>
      <c r="BJX125" s="208"/>
      <c r="BJY125" s="208"/>
      <c r="BJZ125" s="208"/>
      <c r="BKA125" s="208"/>
      <c r="BKB125" s="208"/>
      <c r="BKC125" s="208"/>
      <c r="BKD125" s="208"/>
      <c r="BKE125" s="208"/>
      <c r="BKF125" s="208"/>
      <c r="BKG125" s="208"/>
      <c r="BKH125" s="208"/>
      <c r="BKI125" s="208"/>
      <c r="BKJ125" s="208"/>
      <c r="BKK125" s="208"/>
      <c r="BKL125" s="208"/>
      <c r="BKM125" s="208"/>
      <c r="BKN125" s="208"/>
      <c r="BKO125" s="208"/>
      <c r="BKP125" s="208"/>
      <c r="BKQ125" s="208"/>
      <c r="BKR125" s="208"/>
      <c r="BKS125" s="208"/>
      <c r="BKT125" s="208"/>
      <c r="BKU125" s="208"/>
      <c r="BKV125" s="208"/>
      <c r="BKW125" s="208"/>
      <c r="BKX125" s="208"/>
      <c r="BKY125" s="208"/>
      <c r="BKZ125" s="208"/>
      <c r="BLA125" s="208"/>
      <c r="BLB125" s="208"/>
      <c r="BLC125" s="208"/>
      <c r="BLD125" s="208"/>
      <c r="BLE125" s="208"/>
      <c r="BLF125" s="208"/>
      <c r="BLG125" s="208"/>
      <c r="BLH125" s="208"/>
      <c r="BLI125" s="208"/>
      <c r="BLJ125" s="208"/>
      <c r="BLK125" s="208"/>
      <c r="BLL125" s="208"/>
      <c r="BLM125" s="208"/>
      <c r="BLN125" s="208"/>
      <c r="BLO125" s="208"/>
      <c r="BLP125" s="208"/>
      <c r="BLQ125" s="208"/>
      <c r="BLR125" s="208"/>
      <c r="BLS125" s="208"/>
      <c r="BLT125" s="208"/>
      <c r="BLU125" s="208"/>
      <c r="BLV125" s="208"/>
      <c r="BLW125" s="208"/>
      <c r="BLX125" s="208"/>
      <c r="BLY125" s="208"/>
      <c r="BLZ125" s="208"/>
      <c r="BMA125" s="208"/>
      <c r="BMB125" s="208"/>
      <c r="BMC125" s="208"/>
      <c r="BMD125" s="208"/>
      <c r="BME125" s="208"/>
      <c r="BMF125" s="208"/>
      <c r="BMG125" s="208"/>
      <c r="BMH125" s="208"/>
      <c r="BMI125" s="208"/>
      <c r="BMJ125" s="208"/>
      <c r="BMK125" s="208"/>
      <c r="BML125" s="208"/>
      <c r="BMM125" s="208"/>
      <c r="BMN125" s="208"/>
      <c r="BMO125" s="208"/>
      <c r="BMP125" s="208"/>
      <c r="BMQ125" s="208"/>
      <c r="BMR125" s="208"/>
      <c r="BMS125" s="208"/>
      <c r="BMT125" s="208"/>
      <c r="BMU125" s="208"/>
      <c r="BMV125" s="208"/>
      <c r="BMW125" s="208"/>
      <c r="BMX125" s="208"/>
      <c r="BMY125" s="208"/>
      <c r="BMZ125" s="208"/>
      <c r="BNA125" s="208"/>
      <c r="BNB125" s="208"/>
      <c r="BNC125" s="208"/>
      <c r="BND125" s="208"/>
      <c r="BNE125" s="208"/>
      <c r="BNF125" s="208"/>
      <c r="BNG125" s="208"/>
      <c r="BNH125" s="208"/>
      <c r="BNI125" s="208"/>
      <c r="BNJ125" s="208"/>
      <c r="BNK125" s="208"/>
      <c r="BNL125" s="208"/>
      <c r="BNM125" s="208"/>
      <c r="BNN125" s="208"/>
      <c r="BNO125" s="208"/>
      <c r="BNP125" s="208"/>
      <c r="BNQ125" s="208"/>
      <c r="BNR125" s="208"/>
      <c r="BNS125" s="208"/>
      <c r="BNT125" s="208"/>
      <c r="BNU125" s="208"/>
      <c r="BNV125" s="208"/>
      <c r="BNW125" s="208"/>
      <c r="BNX125" s="208"/>
      <c r="BNY125" s="208"/>
      <c r="BNZ125" s="208"/>
      <c r="BOA125" s="208"/>
      <c r="BOB125" s="208"/>
      <c r="BOC125" s="208"/>
      <c r="BOD125" s="208"/>
      <c r="BOE125" s="208"/>
      <c r="BOF125" s="208"/>
      <c r="BOG125" s="208"/>
      <c r="BOH125" s="208"/>
      <c r="BOI125" s="208"/>
      <c r="BOJ125" s="208"/>
      <c r="BOK125" s="208"/>
      <c r="BOL125" s="208"/>
      <c r="BOM125" s="208"/>
      <c r="BON125" s="208"/>
      <c r="BOO125" s="208"/>
      <c r="BOP125" s="208"/>
      <c r="BOQ125" s="208"/>
      <c r="BOR125" s="208"/>
      <c r="BOS125" s="208"/>
      <c r="BOT125" s="208"/>
      <c r="BOU125" s="208"/>
      <c r="BOV125" s="208"/>
      <c r="BOW125" s="208"/>
      <c r="BOX125" s="208"/>
      <c r="BOY125" s="208"/>
      <c r="BOZ125" s="208"/>
      <c r="BPA125" s="208"/>
      <c r="BPB125" s="208"/>
      <c r="BPC125" s="208"/>
      <c r="BPD125" s="208"/>
      <c r="BPE125" s="208"/>
      <c r="BPF125" s="208"/>
      <c r="BPG125" s="208"/>
      <c r="BPH125" s="208"/>
      <c r="BPI125" s="208"/>
      <c r="BPJ125" s="208"/>
      <c r="BPK125" s="208"/>
      <c r="BPL125" s="208"/>
      <c r="BPM125" s="208"/>
      <c r="BPN125" s="208"/>
      <c r="BPO125" s="208"/>
      <c r="BPP125" s="208"/>
      <c r="BPQ125" s="208"/>
      <c r="BPR125" s="208"/>
      <c r="BPS125" s="208"/>
      <c r="BPT125" s="208"/>
      <c r="BPU125" s="208"/>
      <c r="BPV125" s="208"/>
      <c r="BPW125" s="208"/>
      <c r="BPX125" s="208"/>
      <c r="BPY125" s="208"/>
      <c r="BPZ125" s="208"/>
      <c r="BQA125" s="208"/>
      <c r="BQB125" s="208"/>
      <c r="BQC125" s="208"/>
      <c r="BQD125" s="208"/>
      <c r="BQE125" s="208"/>
      <c r="BQF125" s="208"/>
      <c r="BQG125" s="208"/>
      <c r="BQH125" s="208"/>
      <c r="BQI125" s="208"/>
      <c r="BQJ125" s="208"/>
      <c r="BQK125" s="208"/>
      <c r="BQL125" s="208"/>
      <c r="BQM125" s="208"/>
      <c r="BQN125" s="208"/>
      <c r="BQO125" s="208"/>
      <c r="BQP125" s="208"/>
      <c r="BQQ125" s="208"/>
      <c r="BQR125" s="208"/>
      <c r="BQS125" s="208"/>
      <c r="BQT125" s="208"/>
      <c r="BQU125" s="208"/>
      <c r="BQV125" s="208"/>
      <c r="BQW125" s="208"/>
      <c r="BQX125" s="208"/>
      <c r="BQY125" s="208"/>
      <c r="BQZ125" s="208"/>
      <c r="BRA125" s="208"/>
      <c r="BRB125" s="208"/>
      <c r="BRC125" s="208"/>
      <c r="BRD125" s="208"/>
      <c r="BRE125" s="208"/>
      <c r="BRF125" s="208"/>
      <c r="BRG125" s="208"/>
      <c r="BRH125" s="208"/>
      <c r="BRI125" s="208"/>
      <c r="BRJ125" s="208"/>
      <c r="BRK125" s="208"/>
      <c r="BRL125" s="208"/>
      <c r="BRM125" s="208"/>
      <c r="BRN125" s="208"/>
      <c r="BRO125" s="208"/>
      <c r="BRP125" s="208"/>
      <c r="BRQ125" s="208"/>
      <c r="BRR125" s="208"/>
      <c r="BRS125" s="208"/>
      <c r="BRT125" s="208"/>
      <c r="BRU125" s="208"/>
      <c r="BRV125" s="208"/>
      <c r="BRW125" s="208"/>
      <c r="BRX125" s="208"/>
      <c r="BRY125" s="208"/>
      <c r="BRZ125" s="208"/>
      <c r="BSA125" s="208"/>
      <c r="BSB125" s="208"/>
      <c r="BSC125" s="208"/>
      <c r="BSD125" s="208"/>
      <c r="BSE125" s="208"/>
      <c r="BSF125" s="208"/>
      <c r="BSG125" s="208"/>
      <c r="BSH125" s="208"/>
      <c r="BSI125" s="208"/>
      <c r="BSJ125" s="208"/>
      <c r="BSK125" s="208"/>
      <c r="BSL125" s="208"/>
      <c r="BSM125" s="208"/>
      <c r="BSN125" s="208"/>
      <c r="BSO125" s="208"/>
      <c r="BSP125" s="208"/>
      <c r="BSQ125" s="208"/>
      <c r="BSR125" s="208"/>
      <c r="BSS125" s="208"/>
      <c r="BST125" s="208"/>
      <c r="BSU125" s="208"/>
      <c r="BSV125" s="208"/>
      <c r="BSW125" s="208"/>
      <c r="BSX125" s="208"/>
      <c r="BSY125" s="208"/>
      <c r="BSZ125" s="208"/>
      <c r="BTA125" s="208"/>
      <c r="BTB125" s="208"/>
      <c r="BTC125" s="208"/>
      <c r="BTD125" s="208"/>
      <c r="BTE125" s="208"/>
      <c r="BTF125" s="208"/>
      <c r="BTG125" s="208"/>
      <c r="BTH125" s="208"/>
      <c r="BTI125" s="208"/>
      <c r="BTJ125" s="208"/>
      <c r="BTK125" s="208"/>
      <c r="BTL125" s="208"/>
      <c r="BTM125" s="208"/>
      <c r="BTN125" s="208"/>
      <c r="BTO125" s="208"/>
      <c r="BTP125" s="208"/>
      <c r="BTQ125" s="208"/>
      <c r="BTR125" s="208"/>
      <c r="BTS125" s="208"/>
      <c r="BTT125" s="208"/>
      <c r="BTU125" s="208"/>
      <c r="BTV125" s="208"/>
      <c r="BTW125" s="208"/>
      <c r="BTX125" s="208"/>
      <c r="BTY125" s="208"/>
      <c r="BTZ125" s="208"/>
      <c r="BUA125" s="208"/>
      <c r="BUB125" s="208"/>
      <c r="BUC125" s="208"/>
      <c r="BUD125" s="208"/>
      <c r="BUE125" s="208"/>
      <c r="BUF125" s="208"/>
      <c r="BUG125" s="208"/>
      <c r="BUH125" s="208"/>
      <c r="BUI125" s="208"/>
      <c r="BUJ125" s="208"/>
      <c r="BUK125" s="208"/>
      <c r="BUL125" s="208"/>
      <c r="BUM125" s="208"/>
      <c r="BUN125" s="208"/>
      <c r="BUO125" s="208"/>
      <c r="BUP125" s="208"/>
      <c r="BUQ125" s="208"/>
      <c r="BUR125" s="208"/>
      <c r="BUS125" s="208"/>
      <c r="BUT125" s="208"/>
      <c r="BUU125" s="208"/>
      <c r="BUV125" s="208"/>
      <c r="BUW125" s="208"/>
      <c r="BUX125" s="208"/>
      <c r="BUY125" s="208"/>
      <c r="BUZ125" s="208"/>
      <c r="BVA125" s="208"/>
      <c r="BVB125" s="208"/>
      <c r="BVC125" s="208"/>
      <c r="BVD125" s="208"/>
      <c r="BVE125" s="208"/>
      <c r="BVF125" s="208"/>
      <c r="BVG125" s="208"/>
      <c r="BVH125" s="208"/>
      <c r="BVI125" s="208"/>
      <c r="BVJ125" s="208"/>
      <c r="BVK125" s="208"/>
      <c r="BVL125" s="208"/>
      <c r="BVM125" s="208"/>
      <c r="BVN125" s="208"/>
      <c r="BVO125" s="208"/>
      <c r="BVP125" s="208"/>
      <c r="BVQ125" s="208"/>
      <c r="BVR125" s="208"/>
      <c r="BVS125" s="208"/>
      <c r="BVT125" s="208"/>
      <c r="BVU125" s="208"/>
      <c r="BVV125" s="208"/>
      <c r="BVW125" s="208"/>
      <c r="BVX125" s="208"/>
      <c r="BVY125" s="208"/>
      <c r="BVZ125" s="208"/>
      <c r="BWA125" s="208"/>
      <c r="BWB125" s="208"/>
      <c r="BWC125" s="208"/>
      <c r="BWD125" s="208"/>
      <c r="BWE125" s="208"/>
      <c r="BWF125" s="208"/>
      <c r="BWG125" s="208"/>
      <c r="BWH125" s="208"/>
      <c r="BWI125" s="208"/>
      <c r="BWJ125" s="208"/>
      <c r="BWK125" s="208"/>
      <c r="BWL125" s="208"/>
      <c r="BWM125" s="208"/>
      <c r="BWN125" s="208"/>
      <c r="BWO125" s="208"/>
      <c r="BWP125" s="208"/>
      <c r="BWQ125" s="208"/>
      <c r="BWR125" s="208"/>
      <c r="BWS125" s="208"/>
      <c r="BWT125" s="208"/>
      <c r="BWU125" s="208"/>
      <c r="BWV125" s="208"/>
      <c r="BWW125" s="208"/>
      <c r="BWX125" s="208"/>
      <c r="BWY125" s="208"/>
      <c r="BWZ125" s="208"/>
      <c r="BXA125" s="208"/>
      <c r="BXB125" s="208"/>
      <c r="BXC125" s="208"/>
      <c r="BXD125" s="208"/>
      <c r="BXE125" s="208"/>
      <c r="BXF125" s="208"/>
      <c r="BXG125" s="208"/>
      <c r="BXH125" s="208"/>
      <c r="BXI125" s="208"/>
      <c r="BXJ125" s="208"/>
      <c r="BXK125" s="208"/>
      <c r="BXL125" s="208"/>
      <c r="BXM125" s="208"/>
      <c r="BXN125" s="208"/>
      <c r="BXO125" s="208"/>
      <c r="BXP125" s="208"/>
      <c r="BXQ125" s="208"/>
      <c r="BXR125" s="208"/>
      <c r="BXS125" s="208"/>
      <c r="BXT125" s="208"/>
      <c r="BXU125" s="208"/>
      <c r="BXV125" s="208"/>
      <c r="BXW125" s="208"/>
      <c r="BXX125" s="208"/>
      <c r="BXY125" s="208"/>
      <c r="BXZ125" s="208"/>
      <c r="BYA125" s="208"/>
      <c r="BYB125" s="208"/>
      <c r="BYC125" s="208"/>
      <c r="BYD125" s="208"/>
      <c r="BYE125" s="208"/>
      <c r="BYF125" s="208"/>
      <c r="BYG125" s="208"/>
      <c r="BYH125" s="208"/>
      <c r="BYI125" s="208"/>
      <c r="BYJ125" s="208"/>
      <c r="BYK125" s="208"/>
      <c r="BYL125" s="208"/>
      <c r="BYM125" s="208"/>
      <c r="BYN125" s="208"/>
      <c r="BYO125" s="208"/>
      <c r="BYP125" s="208"/>
      <c r="BYQ125" s="208"/>
      <c r="BYR125" s="208"/>
      <c r="BYS125" s="208"/>
      <c r="BYT125" s="208"/>
      <c r="BYU125" s="208"/>
      <c r="BYV125" s="208"/>
      <c r="BYW125" s="208"/>
      <c r="BYX125" s="208"/>
      <c r="BYY125" s="208"/>
      <c r="BYZ125" s="208"/>
      <c r="BZA125" s="208"/>
      <c r="BZB125" s="208"/>
      <c r="BZC125" s="208"/>
      <c r="BZD125" s="208"/>
      <c r="BZE125" s="208"/>
      <c r="BZF125" s="208"/>
      <c r="BZG125" s="208"/>
      <c r="BZH125" s="208"/>
      <c r="BZI125" s="208"/>
      <c r="BZJ125" s="208"/>
      <c r="BZK125" s="208"/>
      <c r="BZL125" s="208"/>
      <c r="BZM125" s="208"/>
      <c r="BZN125" s="208"/>
      <c r="BZO125" s="208"/>
      <c r="BZP125" s="208"/>
      <c r="BZQ125" s="208"/>
      <c r="BZR125" s="208"/>
      <c r="BZS125" s="208"/>
      <c r="BZT125" s="208"/>
      <c r="BZU125" s="208"/>
      <c r="BZV125" s="208"/>
      <c r="BZW125" s="208"/>
      <c r="BZX125" s="208"/>
      <c r="BZY125" s="208"/>
      <c r="BZZ125" s="208"/>
      <c r="CAA125" s="208"/>
      <c r="CAB125" s="208"/>
      <c r="CAC125" s="208"/>
      <c r="CAD125" s="208"/>
      <c r="CAE125" s="208"/>
      <c r="CAF125" s="208"/>
      <c r="CAG125" s="208"/>
      <c r="CAH125" s="208"/>
      <c r="CAI125" s="208"/>
      <c r="CAJ125" s="208"/>
      <c r="CAK125" s="208"/>
      <c r="CAL125" s="208"/>
      <c r="CAM125" s="208"/>
      <c r="CAN125" s="208"/>
      <c r="CAO125" s="208"/>
      <c r="CAP125" s="208"/>
      <c r="CAQ125" s="208"/>
      <c r="CAR125" s="208"/>
      <c r="CAS125" s="208"/>
      <c r="CAT125" s="208"/>
      <c r="CAU125" s="208"/>
      <c r="CAV125" s="208"/>
      <c r="CAW125" s="208"/>
      <c r="CAX125" s="208"/>
      <c r="CAY125" s="208"/>
      <c r="CAZ125" s="208"/>
      <c r="CBA125" s="208"/>
      <c r="CBB125" s="208"/>
      <c r="CBC125" s="208"/>
      <c r="CBD125" s="208"/>
      <c r="CBE125" s="208"/>
      <c r="CBF125" s="208"/>
      <c r="CBG125" s="208"/>
      <c r="CBH125" s="208"/>
      <c r="CBI125" s="208"/>
      <c r="CBJ125" s="208"/>
      <c r="CBK125" s="208"/>
      <c r="CBL125" s="208"/>
      <c r="CBM125" s="208"/>
      <c r="CBN125" s="208"/>
      <c r="CBO125" s="208"/>
      <c r="CBP125" s="208"/>
      <c r="CBQ125" s="208"/>
      <c r="CBR125" s="208"/>
      <c r="CBS125" s="208"/>
      <c r="CBT125" s="208"/>
      <c r="CBU125" s="208"/>
      <c r="CBV125" s="208"/>
      <c r="CBW125" s="208"/>
      <c r="CBX125" s="208"/>
      <c r="CBY125" s="208"/>
      <c r="CBZ125" s="208"/>
      <c r="CCA125" s="208"/>
      <c r="CCB125" s="208"/>
      <c r="CCC125" s="208"/>
      <c r="CCD125" s="208"/>
      <c r="CCE125" s="208"/>
      <c r="CCF125" s="208"/>
      <c r="CCG125" s="208"/>
      <c r="CCH125" s="208"/>
      <c r="CCI125" s="208"/>
      <c r="CCJ125" s="208"/>
      <c r="CCK125" s="208"/>
      <c r="CCL125" s="208"/>
      <c r="CCM125" s="208"/>
      <c r="CCN125" s="208"/>
      <c r="CCO125" s="208"/>
      <c r="CCP125" s="208"/>
      <c r="CCQ125" s="208"/>
      <c r="CCR125" s="208"/>
      <c r="CCS125" s="208"/>
      <c r="CCT125" s="208"/>
      <c r="CCU125" s="208"/>
      <c r="CCV125" s="208"/>
      <c r="CCW125" s="208"/>
      <c r="CCX125" s="208"/>
      <c r="CCY125" s="208"/>
      <c r="CCZ125" s="208"/>
      <c r="CDA125" s="208"/>
      <c r="CDB125" s="208"/>
      <c r="CDC125" s="208"/>
      <c r="CDD125" s="208"/>
      <c r="CDE125" s="208"/>
      <c r="CDF125" s="208"/>
      <c r="CDG125" s="208"/>
      <c r="CDH125" s="208"/>
      <c r="CDI125" s="208"/>
      <c r="CDJ125" s="208"/>
      <c r="CDK125" s="208"/>
      <c r="CDL125" s="208"/>
      <c r="CDM125" s="208"/>
      <c r="CDN125" s="208"/>
      <c r="CDO125" s="208"/>
      <c r="CDP125" s="208"/>
      <c r="CDQ125" s="208"/>
      <c r="CDR125" s="208"/>
      <c r="CDS125" s="208"/>
      <c r="CDT125" s="208"/>
      <c r="CDU125" s="208"/>
      <c r="CDV125" s="208"/>
      <c r="CDW125" s="208"/>
      <c r="CDX125" s="208"/>
      <c r="CDY125" s="208"/>
      <c r="CDZ125" s="208"/>
      <c r="CEA125" s="208"/>
      <c r="CEB125" s="208"/>
      <c r="CEC125" s="208"/>
      <c r="CED125" s="208"/>
      <c r="CEE125" s="208"/>
      <c r="CEF125" s="208"/>
      <c r="CEG125" s="208"/>
      <c r="CEH125" s="208"/>
      <c r="CEI125" s="208"/>
      <c r="CEJ125" s="208"/>
      <c r="CEK125" s="208"/>
      <c r="CEL125" s="208"/>
      <c r="CEM125" s="208"/>
      <c r="CEN125" s="208"/>
      <c r="CEO125" s="208"/>
      <c r="CEP125" s="208"/>
      <c r="CEQ125" s="208"/>
      <c r="CER125" s="208"/>
      <c r="CES125" s="208"/>
      <c r="CET125" s="208"/>
      <c r="CEU125" s="208"/>
      <c r="CEV125" s="208"/>
      <c r="CEW125" s="208"/>
      <c r="CEX125" s="208"/>
      <c r="CEY125" s="208"/>
      <c r="CEZ125" s="208"/>
      <c r="CFA125" s="208"/>
      <c r="CFB125" s="208"/>
      <c r="CFC125" s="208"/>
      <c r="CFD125" s="208"/>
      <c r="CFE125" s="208"/>
      <c r="CFF125" s="208"/>
      <c r="CFG125" s="208"/>
      <c r="CFH125" s="208"/>
      <c r="CFI125" s="208"/>
      <c r="CFJ125" s="208"/>
      <c r="CFK125" s="208"/>
      <c r="CFL125" s="208"/>
      <c r="CFM125" s="208"/>
      <c r="CFN125" s="208"/>
      <c r="CFO125" s="208"/>
      <c r="CFP125" s="208"/>
      <c r="CFQ125" s="208"/>
      <c r="CFR125" s="208"/>
      <c r="CFS125" s="208"/>
      <c r="CFT125" s="208"/>
      <c r="CFU125" s="208"/>
      <c r="CFV125" s="208"/>
      <c r="CFW125" s="208"/>
      <c r="CFX125" s="208"/>
      <c r="CFY125" s="208"/>
      <c r="CFZ125" s="208"/>
      <c r="CGA125" s="208"/>
      <c r="CGB125" s="208"/>
      <c r="CGC125" s="208"/>
      <c r="CGD125" s="208"/>
      <c r="CGE125" s="208"/>
      <c r="CGF125" s="208"/>
      <c r="CGG125" s="208"/>
      <c r="CGH125" s="208"/>
      <c r="CGI125" s="208"/>
      <c r="CGJ125" s="208"/>
      <c r="CGK125" s="208"/>
      <c r="CGL125" s="208"/>
      <c r="CGM125" s="208"/>
      <c r="CGN125" s="208"/>
      <c r="CGO125" s="208"/>
      <c r="CGP125" s="208"/>
      <c r="CGQ125" s="208"/>
      <c r="CGR125" s="208"/>
      <c r="CGS125" s="208"/>
      <c r="CGT125" s="208"/>
      <c r="CGU125" s="208"/>
      <c r="CGV125" s="208"/>
      <c r="CGW125" s="208"/>
      <c r="CGX125" s="208"/>
      <c r="CGY125" s="208"/>
      <c r="CGZ125" s="208"/>
      <c r="CHA125" s="208"/>
      <c r="CHB125" s="208"/>
      <c r="CHC125" s="208"/>
      <c r="CHD125" s="208"/>
      <c r="CHE125" s="208"/>
      <c r="CHF125" s="208"/>
      <c r="CHG125" s="208"/>
      <c r="CHH125" s="208"/>
      <c r="CHI125" s="208"/>
      <c r="CHJ125" s="208"/>
      <c r="CHK125" s="208"/>
      <c r="CHL125" s="208"/>
      <c r="CHM125" s="208"/>
      <c r="CHN125" s="208"/>
      <c r="CHO125" s="208"/>
      <c r="CHP125" s="208"/>
      <c r="CHQ125" s="208"/>
      <c r="CHR125" s="208"/>
      <c r="CHS125" s="208"/>
      <c r="CHT125" s="208"/>
      <c r="CHU125" s="208"/>
      <c r="CHV125" s="208"/>
      <c r="CHW125" s="208"/>
      <c r="CHX125" s="208"/>
      <c r="CHY125" s="208"/>
      <c r="CHZ125" s="208"/>
      <c r="CIA125" s="208"/>
      <c r="CIB125" s="208"/>
      <c r="CIC125" s="208"/>
      <c r="CID125" s="208"/>
      <c r="CIE125" s="208"/>
      <c r="CIF125" s="208"/>
      <c r="CIG125" s="208"/>
      <c r="CIH125" s="208"/>
      <c r="CII125" s="208"/>
      <c r="CIJ125" s="208"/>
      <c r="CIK125" s="208"/>
      <c r="CIL125" s="208"/>
      <c r="CIM125" s="208"/>
      <c r="CIN125" s="208"/>
      <c r="CIO125" s="208"/>
      <c r="CIP125" s="208"/>
      <c r="CIQ125" s="208"/>
      <c r="CIR125" s="208"/>
      <c r="CIS125" s="208"/>
      <c r="CIT125" s="208"/>
      <c r="CIU125" s="208"/>
      <c r="CIV125" s="208"/>
      <c r="CIW125" s="208"/>
      <c r="CIX125" s="208"/>
      <c r="CIY125" s="208"/>
      <c r="CIZ125" s="208"/>
      <c r="CJA125" s="208"/>
      <c r="CJB125" s="208"/>
      <c r="CJC125" s="208"/>
      <c r="CJD125" s="208"/>
      <c r="CJE125" s="208"/>
      <c r="CJF125" s="208"/>
      <c r="CJG125" s="208"/>
      <c r="CJH125" s="208"/>
      <c r="CJI125" s="208"/>
      <c r="CJJ125" s="208"/>
      <c r="CJK125" s="208"/>
      <c r="CJL125" s="208"/>
      <c r="CJM125" s="208"/>
      <c r="CJN125" s="208"/>
      <c r="CJO125" s="208"/>
      <c r="CJP125" s="208"/>
      <c r="CJQ125" s="208"/>
      <c r="CJR125" s="208"/>
      <c r="CJS125" s="208"/>
      <c r="CJT125" s="208"/>
      <c r="CJU125" s="208"/>
      <c r="CJV125" s="208"/>
      <c r="CJW125" s="208"/>
      <c r="CJX125" s="208"/>
      <c r="CJY125" s="208"/>
      <c r="CJZ125" s="208"/>
      <c r="CKA125" s="208"/>
      <c r="CKB125" s="208"/>
      <c r="CKC125" s="208"/>
      <c r="CKD125" s="208"/>
      <c r="CKE125" s="208"/>
      <c r="CKF125" s="208"/>
      <c r="CKG125" s="208"/>
      <c r="CKH125" s="208"/>
      <c r="CKI125" s="208"/>
      <c r="CKJ125" s="208"/>
      <c r="CKK125" s="208"/>
      <c r="CKL125" s="208"/>
      <c r="CKM125" s="208"/>
      <c r="CKN125" s="208"/>
      <c r="CKO125" s="208"/>
      <c r="CKP125" s="208"/>
      <c r="CKQ125" s="208"/>
      <c r="CKR125" s="208"/>
      <c r="CKS125" s="208"/>
      <c r="CKT125" s="208"/>
      <c r="CKU125" s="208"/>
      <c r="CKV125" s="208"/>
      <c r="CKW125" s="208"/>
      <c r="CKX125" s="208"/>
      <c r="CKY125" s="208"/>
      <c r="CKZ125" s="208"/>
      <c r="CLA125" s="208"/>
      <c r="CLB125" s="208"/>
      <c r="CLC125" s="208"/>
      <c r="CLD125" s="208"/>
      <c r="CLE125" s="208"/>
      <c r="CLF125" s="208"/>
      <c r="CLG125" s="208"/>
      <c r="CLH125" s="208"/>
      <c r="CLI125" s="208"/>
      <c r="CLJ125" s="208"/>
      <c r="CLK125" s="208"/>
      <c r="CLL125" s="208"/>
      <c r="CLM125" s="208"/>
      <c r="CLN125" s="208"/>
      <c r="CLO125" s="208"/>
      <c r="CLP125" s="208"/>
      <c r="CLQ125" s="208"/>
      <c r="CLR125" s="208"/>
      <c r="CLS125" s="208"/>
      <c r="CLT125" s="208"/>
      <c r="CLU125" s="208"/>
      <c r="CLV125" s="208"/>
      <c r="CLW125" s="208"/>
      <c r="CLX125" s="208"/>
      <c r="CLY125" s="208"/>
      <c r="CLZ125" s="208"/>
      <c r="CMA125" s="208"/>
      <c r="CMB125" s="208"/>
      <c r="CMC125" s="208"/>
      <c r="CMD125" s="208"/>
      <c r="CME125" s="208"/>
      <c r="CMF125" s="208"/>
      <c r="CMG125" s="208"/>
      <c r="CMH125" s="208"/>
      <c r="CMI125" s="208"/>
      <c r="CMJ125" s="208"/>
      <c r="CMK125" s="208"/>
      <c r="CML125" s="208"/>
      <c r="CMM125" s="208"/>
      <c r="CMN125" s="208"/>
      <c r="CMO125" s="208"/>
      <c r="CMP125" s="208"/>
      <c r="CMQ125" s="208"/>
      <c r="CMR125" s="208"/>
      <c r="CMS125" s="208"/>
      <c r="CMT125" s="208"/>
      <c r="CMU125" s="208"/>
      <c r="CMV125" s="208"/>
      <c r="CMW125" s="208"/>
      <c r="CMX125" s="208"/>
      <c r="CMY125" s="208"/>
      <c r="CMZ125" s="208"/>
      <c r="CNA125" s="208"/>
      <c r="CNB125" s="208"/>
      <c r="CNC125" s="208"/>
      <c r="CND125" s="208"/>
      <c r="CNE125" s="208"/>
      <c r="CNF125" s="208"/>
      <c r="CNG125" s="208"/>
      <c r="CNH125" s="208"/>
      <c r="CNI125" s="208"/>
      <c r="CNJ125" s="208"/>
      <c r="CNK125" s="208"/>
      <c r="CNL125" s="208"/>
      <c r="CNM125" s="208"/>
      <c r="CNN125" s="208"/>
      <c r="CNO125" s="208"/>
      <c r="CNP125" s="208"/>
      <c r="CNQ125" s="208"/>
      <c r="CNR125" s="208"/>
      <c r="CNS125" s="208"/>
      <c r="CNT125" s="208"/>
      <c r="CNU125" s="208"/>
      <c r="CNV125" s="208"/>
      <c r="CNW125" s="208"/>
      <c r="CNX125" s="208"/>
      <c r="CNY125" s="208"/>
      <c r="CNZ125" s="208"/>
      <c r="COA125" s="208"/>
      <c r="COB125" s="208"/>
      <c r="COC125" s="208"/>
      <c r="COD125" s="208"/>
      <c r="COE125" s="208"/>
      <c r="COF125" s="208"/>
      <c r="COG125" s="208"/>
      <c r="COH125" s="208"/>
      <c r="COI125" s="208"/>
      <c r="COJ125" s="208"/>
      <c r="COK125" s="208"/>
      <c r="COL125" s="208"/>
      <c r="COM125" s="208"/>
      <c r="CON125" s="208"/>
      <c r="COO125" s="208"/>
      <c r="COP125" s="208"/>
      <c r="COQ125" s="208"/>
      <c r="COR125" s="208"/>
      <c r="COS125" s="208"/>
      <c r="COT125" s="208"/>
      <c r="COU125" s="208"/>
      <c r="COV125" s="208"/>
      <c r="COW125" s="208"/>
      <c r="COX125" s="208"/>
      <c r="COY125" s="208"/>
      <c r="COZ125" s="208"/>
      <c r="CPA125" s="208"/>
      <c r="CPB125" s="208"/>
      <c r="CPC125" s="208"/>
      <c r="CPD125" s="208"/>
      <c r="CPE125" s="208"/>
      <c r="CPF125" s="208"/>
      <c r="CPG125" s="208"/>
      <c r="CPH125" s="208"/>
      <c r="CPI125" s="208"/>
      <c r="CPJ125" s="208"/>
      <c r="CPK125" s="208"/>
      <c r="CPL125" s="208"/>
      <c r="CPM125" s="208"/>
      <c r="CPN125" s="208"/>
      <c r="CPO125" s="208"/>
      <c r="CPP125" s="208"/>
      <c r="CPQ125" s="208"/>
      <c r="CPR125" s="208"/>
      <c r="CPS125" s="208"/>
      <c r="CPT125" s="208"/>
      <c r="CPU125" s="208"/>
      <c r="CPV125" s="208"/>
      <c r="CPW125" s="208"/>
      <c r="CPX125" s="208"/>
      <c r="CPY125" s="208"/>
      <c r="CPZ125" s="208"/>
      <c r="CQA125" s="208"/>
      <c r="CQB125" s="208"/>
      <c r="CQC125" s="208"/>
      <c r="CQD125" s="208"/>
      <c r="CQE125" s="208"/>
      <c r="CQF125" s="208"/>
      <c r="CQG125" s="208"/>
      <c r="CQH125" s="208"/>
      <c r="CQI125" s="208"/>
      <c r="CQJ125" s="208"/>
      <c r="CQK125" s="208"/>
      <c r="CQL125" s="208"/>
      <c r="CQM125" s="208"/>
      <c r="CQN125" s="208"/>
      <c r="CQO125" s="208"/>
      <c r="CQP125" s="208"/>
      <c r="CQQ125" s="208"/>
      <c r="CQR125" s="208"/>
      <c r="CQS125" s="208"/>
      <c r="CQT125" s="208"/>
      <c r="CQU125" s="208"/>
      <c r="CQV125" s="208"/>
      <c r="CQW125" s="208"/>
      <c r="CQX125" s="208"/>
      <c r="CQY125" s="208"/>
      <c r="CQZ125" s="208"/>
      <c r="CRA125" s="208"/>
      <c r="CRB125" s="208"/>
      <c r="CRC125" s="208"/>
      <c r="CRD125" s="208"/>
      <c r="CRE125" s="208"/>
      <c r="CRF125" s="208"/>
      <c r="CRG125" s="208"/>
      <c r="CRH125" s="208"/>
      <c r="CRI125" s="208"/>
      <c r="CRJ125" s="208"/>
      <c r="CRK125" s="208"/>
      <c r="CRL125" s="208"/>
      <c r="CRM125" s="208"/>
      <c r="CRN125" s="208"/>
      <c r="CRO125" s="208"/>
      <c r="CRP125" s="208"/>
      <c r="CRQ125" s="208"/>
      <c r="CRR125" s="208"/>
      <c r="CRS125" s="208"/>
      <c r="CRT125" s="208"/>
      <c r="CRU125" s="208"/>
      <c r="CRV125" s="208"/>
      <c r="CRW125" s="208"/>
      <c r="CRX125" s="208"/>
      <c r="CRY125" s="208"/>
      <c r="CRZ125" s="208"/>
      <c r="CSA125" s="208"/>
      <c r="CSB125" s="208"/>
      <c r="CSC125" s="208"/>
      <c r="CSD125" s="208"/>
      <c r="CSE125" s="208"/>
      <c r="CSF125" s="208"/>
      <c r="CSG125" s="208"/>
      <c r="CSH125" s="208"/>
      <c r="CSI125" s="208"/>
      <c r="CSJ125" s="208"/>
      <c r="CSK125" s="208"/>
      <c r="CSL125" s="208"/>
      <c r="CSM125" s="208"/>
      <c r="CSN125" s="208"/>
      <c r="CSO125" s="208"/>
      <c r="CSP125" s="208"/>
      <c r="CSQ125" s="208"/>
      <c r="CSR125" s="208"/>
      <c r="CSS125" s="208"/>
      <c r="CST125" s="208"/>
      <c r="CSU125" s="208"/>
      <c r="CSV125" s="208"/>
      <c r="CSW125" s="208"/>
      <c r="CSX125" s="208"/>
      <c r="CSY125" s="208"/>
      <c r="CSZ125" s="208"/>
      <c r="CTA125" s="208"/>
      <c r="CTB125" s="208"/>
      <c r="CTC125" s="208"/>
      <c r="CTD125" s="208"/>
      <c r="CTE125" s="208"/>
      <c r="CTF125" s="208"/>
      <c r="CTG125" s="208"/>
      <c r="CTH125" s="208"/>
      <c r="CTI125" s="208"/>
      <c r="CTJ125" s="208"/>
      <c r="CTK125" s="208"/>
      <c r="CTL125" s="208"/>
      <c r="CTM125" s="208"/>
      <c r="CTN125" s="208"/>
      <c r="CTO125" s="208"/>
      <c r="CTP125" s="208"/>
      <c r="CTQ125" s="208"/>
      <c r="CTR125" s="208"/>
      <c r="CTS125" s="208"/>
      <c r="CTT125" s="208"/>
      <c r="CTU125" s="208"/>
      <c r="CTV125" s="208"/>
      <c r="CTW125" s="208"/>
      <c r="CTX125" s="208"/>
      <c r="CTY125" s="208"/>
      <c r="CTZ125" s="208"/>
      <c r="CUA125" s="208"/>
      <c r="CUB125" s="208"/>
      <c r="CUC125" s="208"/>
      <c r="CUD125" s="208"/>
      <c r="CUE125" s="208"/>
      <c r="CUF125" s="208"/>
      <c r="CUG125" s="208"/>
      <c r="CUH125" s="208"/>
      <c r="CUI125" s="208"/>
      <c r="CUJ125" s="208"/>
      <c r="CUK125" s="208"/>
      <c r="CUL125" s="208"/>
      <c r="CUM125" s="208"/>
      <c r="CUN125" s="208"/>
      <c r="CUO125" s="208"/>
      <c r="CUP125" s="208"/>
      <c r="CUQ125" s="208"/>
      <c r="CUR125" s="208"/>
      <c r="CUS125" s="208"/>
      <c r="CUT125" s="208"/>
      <c r="CUU125" s="208"/>
      <c r="CUV125" s="208"/>
      <c r="CUW125" s="208"/>
      <c r="CUX125" s="208"/>
      <c r="CUY125" s="208"/>
      <c r="CUZ125" s="208"/>
      <c r="CVA125" s="208"/>
      <c r="CVB125" s="208"/>
      <c r="CVC125" s="208"/>
      <c r="CVD125" s="208"/>
      <c r="CVE125" s="208"/>
      <c r="CVF125" s="208"/>
      <c r="CVG125" s="208"/>
      <c r="CVH125" s="208"/>
      <c r="CVI125" s="208"/>
      <c r="CVJ125" s="208"/>
      <c r="CVK125" s="208"/>
      <c r="CVL125" s="208"/>
      <c r="CVM125" s="208"/>
      <c r="CVN125" s="208"/>
      <c r="CVO125" s="208"/>
      <c r="CVP125" s="208"/>
      <c r="CVQ125" s="208"/>
      <c r="CVR125" s="208"/>
      <c r="CVS125" s="208"/>
      <c r="CVT125" s="208"/>
      <c r="CVU125" s="208"/>
      <c r="CVV125" s="208"/>
      <c r="CVW125" s="208"/>
      <c r="CVX125" s="208"/>
      <c r="CVY125" s="208"/>
      <c r="CVZ125" s="208"/>
      <c r="CWA125" s="208"/>
      <c r="CWB125" s="208"/>
      <c r="CWC125" s="208"/>
      <c r="CWD125" s="208"/>
      <c r="CWE125" s="208"/>
      <c r="CWF125" s="208"/>
      <c r="CWG125" s="208"/>
      <c r="CWH125" s="208"/>
      <c r="CWI125" s="208"/>
      <c r="CWJ125" s="208"/>
      <c r="CWK125" s="208"/>
      <c r="CWL125" s="208"/>
      <c r="CWM125" s="208"/>
      <c r="CWN125" s="208"/>
      <c r="CWO125" s="208"/>
      <c r="CWP125" s="208"/>
      <c r="CWQ125" s="208"/>
      <c r="CWR125" s="208"/>
      <c r="CWS125" s="208"/>
      <c r="CWT125" s="208"/>
      <c r="CWU125" s="208"/>
      <c r="CWV125" s="208"/>
      <c r="CWW125" s="208"/>
      <c r="CWX125" s="208"/>
      <c r="CWY125" s="208"/>
      <c r="CWZ125" s="208"/>
      <c r="CXA125" s="208"/>
      <c r="CXB125" s="208"/>
      <c r="CXC125" s="208"/>
      <c r="CXD125" s="208"/>
      <c r="CXE125" s="208"/>
      <c r="CXF125" s="208"/>
      <c r="CXG125" s="208"/>
      <c r="CXH125" s="208"/>
      <c r="CXI125" s="208"/>
      <c r="CXJ125" s="208"/>
      <c r="CXK125" s="208"/>
      <c r="CXL125" s="208"/>
      <c r="CXM125" s="208"/>
      <c r="CXN125" s="208"/>
      <c r="CXO125" s="208"/>
      <c r="CXP125" s="208"/>
      <c r="CXQ125" s="208"/>
      <c r="CXR125" s="208"/>
      <c r="CXS125" s="208"/>
      <c r="CXT125" s="208"/>
      <c r="CXU125" s="208"/>
      <c r="CXV125" s="208"/>
      <c r="CXW125" s="208"/>
      <c r="CXX125" s="208"/>
      <c r="CXY125" s="208"/>
      <c r="CXZ125" s="208"/>
      <c r="CYA125" s="208"/>
      <c r="CYB125" s="208"/>
      <c r="CYC125" s="208"/>
      <c r="CYD125" s="208"/>
      <c r="CYE125" s="208"/>
      <c r="CYF125" s="208"/>
      <c r="CYG125" s="208"/>
      <c r="CYH125" s="208"/>
      <c r="CYI125" s="208"/>
      <c r="CYJ125" s="208"/>
      <c r="CYK125" s="208"/>
      <c r="CYL125" s="208"/>
      <c r="CYM125" s="208"/>
      <c r="CYN125" s="208"/>
      <c r="CYO125" s="208"/>
      <c r="CYP125" s="208"/>
      <c r="CYQ125" s="208"/>
      <c r="CYR125" s="208"/>
      <c r="CYS125" s="208"/>
      <c r="CYT125" s="208"/>
      <c r="CYU125" s="208"/>
      <c r="CYV125" s="208"/>
      <c r="CYW125" s="208"/>
      <c r="CYX125" s="208"/>
      <c r="CYY125" s="208"/>
      <c r="CYZ125" s="208"/>
      <c r="CZA125" s="208"/>
      <c r="CZB125" s="208"/>
      <c r="CZC125" s="208"/>
      <c r="CZD125" s="208"/>
      <c r="CZE125" s="208"/>
      <c r="CZF125" s="208"/>
      <c r="CZG125" s="208"/>
      <c r="CZH125" s="208"/>
      <c r="CZI125" s="208"/>
      <c r="CZJ125" s="208"/>
      <c r="CZK125" s="208"/>
      <c r="CZL125" s="208"/>
      <c r="CZM125" s="208"/>
      <c r="CZN125" s="208"/>
      <c r="CZO125" s="208"/>
      <c r="CZP125" s="208"/>
      <c r="CZQ125" s="208"/>
      <c r="CZR125" s="208"/>
      <c r="CZS125" s="208"/>
      <c r="CZT125" s="208"/>
      <c r="CZU125" s="208"/>
      <c r="CZV125" s="208"/>
      <c r="CZW125" s="208"/>
      <c r="CZX125" s="208"/>
      <c r="CZY125" s="208"/>
      <c r="CZZ125" s="208"/>
      <c r="DAA125" s="208"/>
      <c r="DAB125" s="208"/>
      <c r="DAC125" s="208"/>
      <c r="DAD125" s="208"/>
      <c r="DAE125" s="208"/>
      <c r="DAF125" s="208"/>
      <c r="DAG125" s="208"/>
      <c r="DAH125" s="208"/>
      <c r="DAI125" s="208"/>
      <c r="DAJ125" s="208"/>
      <c r="DAK125" s="208"/>
      <c r="DAL125" s="208"/>
      <c r="DAM125" s="208"/>
      <c r="DAN125" s="208"/>
      <c r="DAO125" s="208"/>
      <c r="DAP125" s="208"/>
      <c r="DAQ125" s="208"/>
      <c r="DAR125" s="208"/>
      <c r="DAS125" s="208"/>
      <c r="DAT125" s="208"/>
      <c r="DAU125" s="208"/>
      <c r="DAV125" s="208"/>
      <c r="DAW125" s="208"/>
      <c r="DAX125" s="208"/>
      <c r="DAY125" s="208"/>
      <c r="DAZ125" s="208"/>
      <c r="DBA125" s="208"/>
      <c r="DBB125" s="208"/>
      <c r="DBC125" s="208"/>
      <c r="DBD125" s="208"/>
      <c r="DBE125" s="208"/>
      <c r="DBF125" s="208"/>
      <c r="DBG125" s="208"/>
      <c r="DBH125" s="208"/>
      <c r="DBI125" s="208"/>
      <c r="DBJ125" s="208"/>
      <c r="DBK125" s="208"/>
      <c r="DBL125" s="208"/>
      <c r="DBM125" s="208"/>
      <c r="DBN125" s="208"/>
      <c r="DBO125" s="208"/>
      <c r="DBP125" s="208"/>
      <c r="DBQ125" s="208"/>
      <c r="DBR125" s="208"/>
      <c r="DBS125" s="208"/>
      <c r="DBT125" s="208"/>
      <c r="DBU125" s="208"/>
      <c r="DBV125" s="208"/>
      <c r="DBW125" s="208"/>
      <c r="DBX125" s="208"/>
      <c r="DBY125" s="208"/>
      <c r="DBZ125" s="208"/>
      <c r="DCA125" s="208"/>
      <c r="DCB125" s="208"/>
      <c r="DCC125" s="208"/>
      <c r="DCD125" s="208"/>
      <c r="DCE125" s="208"/>
      <c r="DCF125" s="208"/>
      <c r="DCG125" s="208"/>
      <c r="DCH125" s="208"/>
      <c r="DCI125" s="208"/>
      <c r="DCJ125" s="208"/>
      <c r="DCK125" s="208"/>
      <c r="DCL125" s="208"/>
      <c r="DCM125" s="208"/>
      <c r="DCN125" s="208"/>
      <c r="DCO125" s="208"/>
      <c r="DCP125" s="208"/>
      <c r="DCQ125" s="208"/>
      <c r="DCR125" s="208"/>
      <c r="DCS125" s="208"/>
      <c r="DCT125" s="208"/>
      <c r="DCU125" s="208"/>
      <c r="DCV125" s="208"/>
      <c r="DCW125" s="208"/>
      <c r="DCX125" s="208"/>
      <c r="DCY125" s="208"/>
      <c r="DCZ125" s="208"/>
      <c r="DDA125" s="208"/>
      <c r="DDB125" s="208"/>
      <c r="DDC125" s="208"/>
      <c r="DDD125" s="208"/>
      <c r="DDE125" s="208"/>
      <c r="DDF125" s="208"/>
      <c r="DDG125" s="208"/>
      <c r="DDH125" s="208"/>
      <c r="DDI125" s="208"/>
      <c r="DDJ125" s="208"/>
      <c r="DDK125" s="208"/>
      <c r="DDL125" s="208"/>
      <c r="DDM125" s="208"/>
      <c r="DDN125" s="208"/>
      <c r="DDO125" s="208"/>
      <c r="DDP125" s="208"/>
      <c r="DDQ125" s="208"/>
      <c r="DDR125" s="208"/>
      <c r="DDS125" s="208"/>
      <c r="DDT125" s="208"/>
      <c r="DDU125" s="208"/>
      <c r="DDV125" s="208"/>
      <c r="DDW125" s="208"/>
      <c r="DDX125" s="208"/>
      <c r="DDY125" s="208"/>
      <c r="DDZ125" s="208"/>
      <c r="DEA125" s="208"/>
      <c r="DEB125" s="208"/>
      <c r="DEC125" s="208"/>
      <c r="DED125" s="208"/>
      <c r="DEE125" s="208"/>
      <c r="DEF125" s="208"/>
      <c r="DEG125" s="208"/>
      <c r="DEH125" s="208"/>
      <c r="DEI125" s="208"/>
      <c r="DEJ125" s="208"/>
      <c r="DEK125" s="208"/>
      <c r="DEL125" s="208"/>
      <c r="DEM125" s="208"/>
      <c r="DEN125" s="208"/>
      <c r="DEO125" s="208"/>
      <c r="DEP125" s="208"/>
      <c r="DEQ125" s="208"/>
      <c r="DER125" s="208"/>
      <c r="DES125" s="208"/>
      <c r="DET125" s="208"/>
      <c r="DEU125" s="208"/>
      <c r="DEV125" s="208"/>
      <c r="DEW125" s="208"/>
      <c r="DEX125" s="208"/>
      <c r="DEY125" s="208"/>
      <c r="DEZ125" s="208"/>
      <c r="DFA125" s="208"/>
      <c r="DFB125" s="208"/>
      <c r="DFC125" s="208"/>
      <c r="DFD125" s="208"/>
      <c r="DFE125" s="208"/>
      <c r="DFF125" s="208"/>
      <c r="DFG125" s="208"/>
      <c r="DFH125" s="208"/>
      <c r="DFI125" s="208"/>
      <c r="DFJ125" s="208"/>
      <c r="DFK125" s="208"/>
      <c r="DFL125" s="208"/>
      <c r="DFM125" s="208"/>
      <c r="DFN125" s="208"/>
      <c r="DFO125" s="208"/>
      <c r="DFP125" s="208"/>
      <c r="DFQ125" s="208"/>
      <c r="DFR125" s="208"/>
      <c r="DFS125" s="208"/>
      <c r="DFT125" s="208"/>
      <c r="DFU125" s="208"/>
      <c r="DFV125" s="208"/>
      <c r="DFW125" s="208"/>
      <c r="DFX125" s="208"/>
      <c r="DFY125" s="208"/>
      <c r="DFZ125" s="208"/>
      <c r="DGA125" s="208"/>
      <c r="DGB125" s="208"/>
      <c r="DGC125" s="208"/>
      <c r="DGD125" s="208"/>
      <c r="DGE125" s="208"/>
      <c r="DGF125" s="208"/>
      <c r="DGG125" s="208"/>
      <c r="DGH125" s="208"/>
      <c r="DGI125" s="208"/>
      <c r="DGJ125" s="208"/>
      <c r="DGK125" s="208"/>
      <c r="DGL125" s="208"/>
      <c r="DGM125" s="208"/>
      <c r="DGN125" s="208"/>
      <c r="DGO125" s="208"/>
      <c r="DGP125" s="208"/>
      <c r="DGQ125" s="208"/>
      <c r="DGR125" s="208"/>
      <c r="DGS125" s="208"/>
      <c r="DGT125" s="208"/>
      <c r="DGU125" s="208"/>
      <c r="DGV125" s="208"/>
      <c r="DGW125" s="208"/>
      <c r="DGX125" s="208"/>
      <c r="DGY125" s="208"/>
      <c r="DGZ125" s="208"/>
      <c r="DHA125" s="208"/>
      <c r="DHB125" s="208"/>
      <c r="DHC125" s="208"/>
      <c r="DHD125" s="208"/>
      <c r="DHE125" s="208"/>
      <c r="DHF125" s="208"/>
      <c r="DHG125" s="208"/>
      <c r="DHH125" s="208"/>
      <c r="DHI125" s="208"/>
      <c r="DHJ125" s="208"/>
      <c r="DHK125" s="208"/>
      <c r="DHL125" s="208"/>
      <c r="DHM125" s="208"/>
      <c r="DHN125" s="208"/>
      <c r="DHO125" s="208"/>
      <c r="DHP125" s="208"/>
      <c r="DHQ125" s="208"/>
      <c r="DHR125" s="208"/>
      <c r="DHS125" s="208"/>
      <c r="DHT125" s="208"/>
      <c r="DHU125" s="208"/>
      <c r="DHV125" s="208"/>
      <c r="DHW125" s="208"/>
      <c r="DHX125" s="208"/>
      <c r="DHY125" s="208"/>
      <c r="DHZ125" s="208"/>
      <c r="DIA125" s="208"/>
      <c r="DIB125" s="208"/>
      <c r="DIC125" s="208"/>
      <c r="DID125" s="208"/>
      <c r="DIE125" s="208"/>
      <c r="DIF125" s="208"/>
      <c r="DIG125" s="208"/>
      <c r="DIH125" s="208"/>
      <c r="DII125" s="208"/>
      <c r="DIJ125" s="208"/>
      <c r="DIK125" s="208"/>
      <c r="DIL125" s="208"/>
      <c r="DIM125" s="208"/>
      <c r="DIN125" s="208"/>
      <c r="DIO125" s="208"/>
      <c r="DIP125" s="208"/>
      <c r="DIQ125" s="208"/>
      <c r="DIR125" s="208"/>
      <c r="DIS125" s="208"/>
      <c r="DIT125" s="208"/>
      <c r="DIU125" s="208"/>
      <c r="DIV125" s="208"/>
      <c r="DIW125" s="208"/>
      <c r="DIX125" s="208"/>
      <c r="DIY125" s="208"/>
      <c r="DIZ125" s="208"/>
      <c r="DJA125" s="208"/>
      <c r="DJB125" s="208"/>
      <c r="DJC125" s="208"/>
      <c r="DJD125" s="208"/>
      <c r="DJE125" s="208"/>
      <c r="DJF125" s="208"/>
      <c r="DJG125" s="208"/>
      <c r="DJH125" s="208"/>
      <c r="DJI125" s="208"/>
      <c r="DJJ125" s="208"/>
      <c r="DJK125" s="208"/>
      <c r="DJL125" s="208"/>
      <c r="DJM125" s="208"/>
      <c r="DJN125" s="208"/>
      <c r="DJO125" s="208"/>
      <c r="DJP125" s="208"/>
      <c r="DJQ125" s="208"/>
      <c r="DJR125" s="208"/>
      <c r="DJS125" s="208"/>
      <c r="DJT125" s="208"/>
      <c r="DJU125" s="208"/>
      <c r="DJV125" s="208"/>
      <c r="DJW125" s="208"/>
      <c r="DJX125" s="208"/>
      <c r="DJY125" s="208"/>
      <c r="DJZ125" s="208"/>
      <c r="DKA125" s="208"/>
      <c r="DKB125" s="208"/>
      <c r="DKC125" s="208"/>
      <c r="DKD125" s="208"/>
      <c r="DKE125" s="208"/>
      <c r="DKF125" s="208"/>
      <c r="DKG125" s="208"/>
      <c r="DKH125" s="208"/>
      <c r="DKI125" s="208"/>
      <c r="DKJ125" s="208"/>
      <c r="DKK125" s="208"/>
      <c r="DKL125" s="208"/>
      <c r="DKM125" s="208"/>
      <c r="DKN125" s="208"/>
      <c r="DKO125" s="208"/>
      <c r="DKP125" s="208"/>
      <c r="DKQ125" s="208"/>
      <c r="DKR125" s="208"/>
      <c r="DKS125" s="208"/>
      <c r="DKT125" s="208"/>
      <c r="DKU125" s="208"/>
      <c r="DKV125" s="208"/>
      <c r="DKW125" s="208"/>
      <c r="DKX125" s="208"/>
      <c r="DKY125" s="208"/>
      <c r="DKZ125" s="208"/>
      <c r="DLA125" s="208"/>
      <c r="DLB125" s="208"/>
      <c r="DLC125" s="208"/>
      <c r="DLD125" s="208"/>
      <c r="DLE125" s="208"/>
      <c r="DLF125" s="208"/>
      <c r="DLG125" s="208"/>
      <c r="DLH125" s="208"/>
      <c r="DLI125" s="208"/>
      <c r="DLJ125" s="208"/>
      <c r="DLK125" s="208"/>
      <c r="DLL125" s="208"/>
      <c r="DLM125" s="208"/>
      <c r="DLN125" s="208"/>
      <c r="DLO125" s="208"/>
      <c r="DLP125" s="208"/>
      <c r="DLQ125" s="208"/>
      <c r="DLR125" s="208"/>
      <c r="DLS125" s="208"/>
      <c r="DLT125" s="208"/>
      <c r="DLU125" s="208"/>
      <c r="DLV125" s="208"/>
      <c r="DLW125" s="208"/>
      <c r="DLX125" s="208"/>
      <c r="DLY125" s="208"/>
      <c r="DLZ125" s="208"/>
      <c r="DMA125" s="208"/>
      <c r="DMB125" s="208"/>
      <c r="DMC125" s="208"/>
      <c r="DMD125" s="208"/>
      <c r="DME125" s="208"/>
      <c r="DMF125" s="208"/>
      <c r="DMG125" s="208"/>
      <c r="DMH125" s="208"/>
      <c r="DMI125" s="208"/>
      <c r="DMJ125" s="208"/>
      <c r="DMK125" s="208"/>
      <c r="DML125" s="208"/>
      <c r="DMM125" s="208"/>
      <c r="DMN125" s="208"/>
      <c r="DMO125" s="208"/>
      <c r="DMP125" s="208"/>
      <c r="DMQ125" s="208"/>
      <c r="DMR125" s="208"/>
      <c r="DMS125" s="208"/>
      <c r="DMT125" s="208"/>
      <c r="DMU125" s="208"/>
      <c r="DMV125" s="208"/>
      <c r="DMW125" s="208"/>
      <c r="DMX125" s="208"/>
      <c r="DMY125" s="208"/>
      <c r="DMZ125" s="208"/>
      <c r="DNA125" s="208"/>
      <c r="DNB125" s="208"/>
      <c r="DNC125" s="208"/>
      <c r="DND125" s="208"/>
      <c r="DNE125" s="208"/>
      <c r="DNF125" s="208"/>
      <c r="DNG125" s="208"/>
      <c r="DNH125" s="208"/>
      <c r="DNI125" s="208"/>
      <c r="DNJ125" s="208"/>
      <c r="DNK125" s="208"/>
      <c r="DNL125" s="208"/>
      <c r="DNM125" s="208"/>
      <c r="DNN125" s="208"/>
      <c r="DNO125" s="208"/>
      <c r="DNP125" s="208"/>
      <c r="DNQ125" s="208"/>
      <c r="DNR125" s="208"/>
      <c r="DNS125" s="208"/>
      <c r="DNT125" s="208"/>
      <c r="DNU125" s="208"/>
      <c r="DNV125" s="208"/>
      <c r="DNW125" s="208"/>
      <c r="DNX125" s="208"/>
      <c r="DNY125" s="208"/>
      <c r="DNZ125" s="208"/>
      <c r="DOA125" s="208"/>
      <c r="DOB125" s="208"/>
      <c r="DOC125" s="208"/>
      <c r="DOD125" s="208"/>
      <c r="DOE125" s="208"/>
      <c r="DOF125" s="208"/>
      <c r="DOG125" s="208"/>
      <c r="DOH125" s="208"/>
      <c r="DOI125" s="208"/>
      <c r="DOJ125" s="208"/>
      <c r="DOK125" s="208"/>
      <c r="DOL125" s="208"/>
      <c r="DOM125" s="208"/>
      <c r="DON125" s="208"/>
      <c r="DOO125" s="208"/>
      <c r="DOP125" s="208"/>
      <c r="DOQ125" s="208"/>
      <c r="DOR125" s="208"/>
      <c r="DOS125" s="208"/>
      <c r="DOT125" s="208"/>
      <c r="DOU125" s="208"/>
      <c r="DOV125" s="208"/>
      <c r="DOW125" s="208"/>
      <c r="DOX125" s="208"/>
      <c r="DOY125" s="208"/>
      <c r="DOZ125" s="208"/>
      <c r="DPA125" s="208"/>
      <c r="DPB125" s="208"/>
      <c r="DPC125" s="208"/>
      <c r="DPD125" s="208"/>
      <c r="DPE125" s="208"/>
      <c r="DPF125" s="208"/>
      <c r="DPG125" s="208"/>
      <c r="DPH125" s="208"/>
      <c r="DPI125" s="208"/>
      <c r="DPJ125" s="208"/>
      <c r="DPK125" s="208"/>
      <c r="DPL125" s="208"/>
      <c r="DPM125" s="208"/>
      <c r="DPN125" s="208"/>
      <c r="DPO125" s="208"/>
      <c r="DPP125" s="208"/>
      <c r="DPQ125" s="208"/>
      <c r="DPR125" s="208"/>
      <c r="DPS125" s="208"/>
      <c r="DPT125" s="208"/>
      <c r="DPU125" s="208"/>
      <c r="DPV125" s="208"/>
      <c r="DPW125" s="208"/>
      <c r="DPX125" s="208"/>
      <c r="DPY125" s="208"/>
      <c r="DPZ125" s="208"/>
      <c r="DQA125" s="208"/>
      <c r="DQB125" s="208"/>
      <c r="DQC125" s="208"/>
      <c r="DQD125" s="208"/>
      <c r="DQE125" s="208"/>
      <c r="DQF125" s="208"/>
      <c r="DQG125" s="208"/>
      <c r="DQH125" s="208"/>
      <c r="DQI125" s="208"/>
      <c r="DQJ125" s="208"/>
      <c r="DQK125" s="208"/>
      <c r="DQL125" s="208"/>
      <c r="DQM125" s="208"/>
      <c r="DQN125" s="208"/>
      <c r="DQO125" s="208"/>
      <c r="DQP125" s="208"/>
      <c r="DQQ125" s="208"/>
      <c r="DQR125" s="208"/>
      <c r="DQS125" s="208"/>
      <c r="DQT125" s="208"/>
      <c r="DQU125" s="208"/>
      <c r="DQV125" s="208"/>
      <c r="DQW125" s="208"/>
      <c r="DQX125" s="208"/>
      <c r="DQY125" s="208"/>
      <c r="DQZ125" s="208"/>
      <c r="DRA125" s="208"/>
      <c r="DRB125" s="208"/>
      <c r="DRC125" s="208"/>
      <c r="DRD125" s="208"/>
      <c r="DRE125" s="208"/>
      <c r="DRF125" s="208"/>
      <c r="DRG125" s="208"/>
      <c r="DRH125" s="208"/>
      <c r="DRI125" s="208"/>
      <c r="DRJ125" s="208"/>
      <c r="DRK125" s="208"/>
      <c r="DRL125" s="208"/>
      <c r="DRM125" s="208"/>
      <c r="DRN125" s="208"/>
      <c r="DRO125" s="208"/>
      <c r="DRP125" s="208"/>
      <c r="DRQ125" s="208"/>
      <c r="DRR125" s="208"/>
      <c r="DRS125" s="208"/>
      <c r="DRT125" s="208"/>
      <c r="DRU125" s="208"/>
      <c r="DRV125" s="208"/>
      <c r="DRW125" s="208"/>
      <c r="DRX125" s="208"/>
      <c r="DRY125" s="208"/>
      <c r="DRZ125" s="208"/>
      <c r="DSA125" s="208"/>
      <c r="DSB125" s="208"/>
      <c r="DSC125" s="208"/>
      <c r="DSD125" s="208"/>
      <c r="DSE125" s="208"/>
      <c r="DSF125" s="208"/>
      <c r="DSG125" s="208"/>
      <c r="DSH125" s="208"/>
      <c r="DSI125" s="208"/>
      <c r="DSJ125" s="208"/>
      <c r="DSK125" s="208"/>
      <c r="DSL125" s="208"/>
      <c r="DSM125" s="208"/>
      <c r="DSN125" s="208"/>
      <c r="DSO125" s="208"/>
      <c r="DSP125" s="208"/>
      <c r="DSQ125" s="208"/>
      <c r="DSR125" s="208"/>
      <c r="DSS125" s="208"/>
      <c r="DST125" s="208"/>
      <c r="DSU125" s="208"/>
      <c r="DSV125" s="208"/>
      <c r="DSW125" s="208"/>
      <c r="DSX125" s="208"/>
      <c r="DSY125" s="208"/>
      <c r="DSZ125" s="208"/>
      <c r="DTA125" s="208"/>
      <c r="DTB125" s="208"/>
      <c r="DTC125" s="208"/>
      <c r="DTD125" s="208"/>
      <c r="DTE125" s="208"/>
      <c r="DTF125" s="208"/>
      <c r="DTG125" s="208"/>
      <c r="DTH125" s="208"/>
      <c r="DTI125" s="208"/>
      <c r="DTJ125" s="208"/>
      <c r="DTK125" s="208"/>
      <c r="DTL125" s="208"/>
      <c r="DTM125" s="208"/>
      <c r="DTN125" s="208"/>
      <c r="DTO125" s="208"/>
      <c r="DTP125" s="208"/>
      <c r="DTQ125" s="208"/>
      <c r="DTR125" s="208"/>
      <c r="DTS125" s="208"/>
      <c r="DTT125" s="208"/>
      <c r="DTU125" s="208"/>
      <c r="DTV125" s="208"/>
      <c r="DTW125" s="208"/>
      <c r="DTX125" s="208"/>
      <c r="DTY125" s="208"/>
      <c r="DTZ125" s="208"/>
      <c r="DUA125" s="208"/>
      <c r="DUB125" s="208"/>
      <c r="DUC125" s="208"/>
      <c r="DUD125" s="208"/>
      <c r="DUE125" s="208"/>
      <c r="DUF125" s="208"/>
      <c r="DUG125" s="208"/>
      <c r="DUH125" s="208"/>
      <c r="DUI125" s="208"/>
      <c r="DUJ125" s="208"/>
      <c r="DUK125" s="208"/>
      <c r="DUL125" s="208"/>
      <c r="DUM125" s="208"/>
      <c r="DUN125" s="208"/>
      <c r="DUO125" s="208"/>
      <c r="DUP125" s="208"/>
      <c r="DUQ125" s="208"/>
      <c r="DUR125" s="208"/>
      <c r="DUS125" s="208"/>
      <c r="DUT125" s="208"/>
      <c r="DUU125" s="208"/>
      <c r="DUV125" s="208"/>
      <c r="DUW125" s="208"/>
      <c r="DUX125" s="208"/>
      <c r="DUY125" s="208"/>
      <c r="DUZ125" s="208"/>
      <c r="DVA125" s="208"/>
      <c r="DVB125" s="208"/>
      <c r="DVC125" s="208"/>
      <c r="DVD125" s="208"/>
      <c r="DVE125" s="208"/>
      <c r="DVF125" s="208"/>
      <c r="DVG125" s="208"/>
      <c r="DVH125" s="208"/>
      <c r="DVI125" s="208"/>
      <c r="DVJ125" s="208"/>
      <c r="DVK125" s="208"/>
      <c r="DVL125" s="208"/>
      <c r="DVM125" s="208"/>
      <c r="DVN125" s="208"/>
      <c r="DVO125" s="208"/>
      <c r="DVP125" s="208"/>
      <c r="DVQ125" s="208"/>
      <c r="DVR125" s="208"/>
      <c r="DVS125" s="208"/>
      <c r="DVT125" s="208"/>
      <c r="DVU125" s="208"/>
      <c r="DVV125" s="208"/>
      <c r="DVW125" s="208"/>
      <c r="DVX125" s="208"/>
      <c r="DVY125" s="208"/>
      <c r="DVZ125" s="208"/>
      <c r="DWA125" s="208"/>
      <c r="DWB125" s="208"/>
      <c r="DWC125" s="208"/>
      <c r="DWD125" s="208"/>
      <c r="DWE125" s="208"/>
      <c r="DWF125" s="208"/>
      <c r="DWG125" s="208"/>
      <c r="DWH125" s="208"/>
      <c r="DWI125" s="208"/>
      <c r="DWJ125" s="208"/>
      <c r="DWK125" s="208"/>
      <c r="DWL125" s="208"/>
      <c r="DWM125" s="208"/>
      <c r="DWN125" s="208"/>
      <c r="DWO125" s="208"/>
      <c r="DWP125" s="208"/>
      <c r="DWQ125" s="208"/>
      <c r="DWR125" s="208"/>
      <c r="DWS125" s="208"/>
      <c r="DWT125" s="208"/>
      <c r="DWU125" s="208"/>
      <c r="DWV125" s="208"/>
      <c r="DWW125" s="208"/>
      <c r="DWX125" s="208"/>
      <c r="DWY125" s="208"/>
      <c r="DWZ125" s="208"/>
      <c r="DXA125" s="208"/>
      <c r="DXB125" s="208"/>
      <c r="DXC125" s="208"/>
      <c r="DXD125" s="208"/>
      <c r="DXE125" s="208"/>
      <c r="DXF125" s="208"/>
      <c r="DXG125" s="208"/>
      <c r="DXH125" s="208"/>
      <c r="DXI125" s="208"/>
      <c r="DXJ125" s="208"/>
      <c r="DXK125" s="208"/>
      <c r="DXL125" s="208"/>
      <c r="DXM125" s="208"/>
      <c r="DXN125" s="208"/>
      <c r="DXO125" s="208"/>
      <c r="DXP125" s="208"/>
      <c r="DXQ125" s="208"/>
      <c r="DXR125" s="208"/>
      <c r="DXS125" s="208"/>
      <c r="DXT125" s="208"/>
      <c r="DXU125" s="208"/>
      <c r="DXV125" s="208"/>
      <c r="DXW125" s="208"/>
      <c r="DXX125" s="208"/>
      <c r="DXY125" s="208"/>
      <c r="DXZ125" s="208"/>
      <c r="DYA125" s="208"/>
      <c r="DYB125" s="208"/>
      <c r="DYC125" s="208"/>
      <c r="DYD125" s="208"/>
      <c r="DYE125" s="208"/>
      <c r="DYF125" s="208"/>
      <c r="DYG125" s="208"/>
      <c r="DYH125" s="208"/>
      <c r="DYI125" s="208"/>
      <c r="DYJ125" s="208"/>
      <c r="DYK125" s="208"/>
      <c r="DYL125" s="208"/>
      <c r="DYM125" s="208"/>
      <c r="DYN125" s="208"/>
      <c r="DYO125" s="208"/>
      <c r="DYP125" s="208"/>
      <c r="DYQ125" s="208"/>
      <c r="DYR125" s="208"/>
      <c r="DYS125" s="208"/>
      <c r="DYT125" s="208"/>
      <c r="DYU125" s="208"/>
      <c r="DYV125" s="208"/>
      <c r="DYW125" s="208"/>
      <c r="DYX125" s="208"/>
      <c r="DYY125" s="208"/>
      <c r="DYZ125" s="208"/>
      <c r="DZA125" s="208"/>
      <c r="DZB125" s="208"/>
      <c r="DZC125" s="208"/>
      <c r="DZD125" s="208"/>
      <c r="DZE125" s="208"/>
      <c r="DZF125" s="208"/>
      <c r="DZG125" s="208"/>
      <c r="DZH125" s="208"/>
      <c r="DZI125" s="208"/>
      <c r="DZJ125" s="208"/>
      <c r="DZK125" s="208"/>
      <c r="DZL125" s="208"/>
      <c r="DZM125" s="208"/>
      <c r="DZN125" s="208"/>
      <c r="DZO125" s="208"/>
      <c r="DZP125" s="208"/>
      <c r="DZQ125" s="208"/>
      <c r="DZR125" s="208"/>
      <c r="DZS125" s="208"/>
      <c r="DZT125" s="208"/>
      <c r="DZU125" s="208"/>
      <c r="DZV125" s="208"/>
      <c r="DZW125" s="208"/>
      <c r="DZX125" s="208"/>
      <c r="DZY125" s="208"/>
      <c r="DZZ125" s="208"/>
      <c r="EAA125" s="208"/>
      <c r="EAB125" s="208"/>
      <c r="EAC125" s="208"/>
      <c r="EAD125" s="208"/>
      <c r="EAE125" s="208"/>
      <c r="EAF125" s="208"/>
      <c r="EAG125" s="208"/>
      <c r="EAH125" s="208"/>
      <c r="EAI125" s="208"/>
      <c r="EAJ125" s="208"/>
      <c r="EAK125" s="208"/>
      <c r="EAL125" s="208"/>
      <c r="EAM125" s="208"/>
      <c r="EAN125" s="208"/>
      <c r="EAO125" s="208"/>
      <c r="EAP125" s="208"/>
      <c r="EAQ125" s="208"/>
      <c r="EAR125" s="208"/>
      <c r="EAS125" s="208"/>
      <c r="EAT125" s="208"/>
      <c r="EAU125" s="208"/>
      <c r="EAV125" s="208"/>
      <c r="EAW125" s="208"/>
      <c r="EAX125" s="208"/>
      <c r="EAY125" s="208"/>
      <c r="EAZ125" s="208"/>
      <c r="EBA125" s="208"/>
      <c r="EBB125" s="208"/>
      <c r="EBC125" s="208"/>
      <c r="EBD125" s="208"/>
      <c r="EBE125" s="208"/>
      <c r="EBF125" s="208"/>
      <c r="EBG125" s="208"/>
      <c r="EBH125" s="208"/>
      <c r="EBI125" s="208"/>
      <c r="EBJ125" s="208"/>
      <c r="EBK125" s="208"/>
      <c r="EBL125" s="208"/>
      <c r="EBM125" s="208"/>
      <c r="EBN125" s="208"/>
      <c r="EBO125" s="208"/>
      <c r="EBP125" s="208"/>
      <c r="EBQ125" s="208"/>
      <c r="EBR125" s="208"/>
      <c r="EBS125" s="208"/>
      <c r="EBT125" s="208"/>
      <c r="EBU125" s="208"/>
      <c r="EBV125" s="208"/>
      <c r="EBW125" s="208"/>
      <c r="EBX125" s="208"/>
      <c r="EBY125" s="208"/>
      <c r="EBZ125" s="208"/>
      <c r="ECA125" s="208"/>
      <c r="ECB125" s="208"/>
      <c r="ECC125" s="208"/>
      <c r="ECD125" s="208"/>
      <c r="ECE125" s="208"/>
      <c r="ECF125" s="208"/>
      <c r="ECG125" s="208"/>
      <c r="ECH125" s="208"/>
      <c r="ECI125" s="208"/>
      <c r="ECJ125" s="208"/>
      <c r="ECK125" s="208"/>
      <c r="ECL125" s="208"/>
      <c r="ECM125" s="208"/>
      <c r="ECN125" s="208"/>
      <c r="ECO125" s="208"/>
      <c r="ECP125" s="208"/>
      <c r="ECQ125" s="208"/>
      <c r="ECR125" s="208"/>
      <c r="ECS125" s="208"/>
      <c r="ECT125" s="208"/>
      <c r="ECU125" s="208"/>
      <c r="ECV125" s="208"/>
      <c r="ECW125" s="208"/>
      <c r="ECX125" s="208"/>
      <c r="ECY125" s="208"/>
      <c r="ECZ125" s="208"/>
      <c r="EDA125" s="208"/>
      <c r="EDB125" s="208"/>
      <c r="EDC125" s="208"/>
      <c r="EDD125" s="208"/>
      <c r="EDE125" s="208"/>
      <c r="EDF125" s="208"/>
      <c r="EDG125" s="208"/>
      <c r="EDH125" s="208"/>
      <c r="EDI125" s="208"/>
      <c r="EDJ125" s="208"/>
      <c r="EDK125" s="208"/>
      <c r="EDL125" s="208"/>
      <c r="EDM125" s="208"/>
      <c r="EDN125" s="208"/>
      <c r="EDO125" s="208"/>
      <c r="EDP125" s="208"/>
      <c r="EDQ125" s="208"/>
      <c r="EDR125" s="208"/>
      <c r="EDS125" s="208"/>
      <c r="EDT125" s="208"/>
      <c r="EDU125" s="208"/>
      <c r="EDV125" s="208"/>
      <c r="EDW125" s="208"/>
      <c r="EDX125" s="208"/>
      <c r="EDY125" s="208"/>
      <c r="EDZ125" s="208"/>
      <c r="EEA125" s="208"/>
      <c r="EEB125" s="208"/>
      <c r="EEC125" s="208"/>
      <c r="EED125" s="208"/>
      <c r="EEE125" s="208"/>
      <c r="EEF125" s="208"/>
      <c r="EEG125" s="208"/>
      <c r="EEH125" s="208"/>
      <c r="EEI125" s="208"/>
      <c r="EEJ125" s="208"/>
      <c r="EEK125" s="208"/>
      <c r="EEL125" s="208"/>
      <c r="EEM125" s="208"/>
      <c r="EEN125" s="208"/>
      <c r="EEO125" s="208"/>
      <c r="EEP125" s="208"/>
      <c r="EEQ125" s="208"/>
      <c r="EER125" s="208"/>
      <c r="EES125" s="208"/>
      <c r="EET125" s="208"/>
      <c r="EEU125" s="208"/>
      <c r="EEV125" s="208"/>
      <c r="EEW125" s="208"/>
      <c r="EEX125" s="208"/>
      <c r="EEY125" s="208"/>
      <c r="EEZ125" s="208"/>
      <c r="EFA125" s="208"/>
      <c r="EFB125" s="208"/>
      <c r="EFC125" s="208"/>
      <c r="EFD125" s="208"/>
      <c r="EFE125" s="208"/>
      <c r="EFF125" s="208"/>
      <c r="EFG125" s="208"/>
      <c r="EFH125" s="208"/>
      <c r="EFI125" s="208"/>
      <c r="EFJ125" s="208"/>
      <c r="EFK125" s="208"/>
      <c r="EFL125" s="208"/>
      <c r="EFM125" s="208"/>
      <c r="EFN125" s="208"/>
      <c r="EFO125" s="208"/>
      <c r="EFP125" s="208"/>
      <c r="EFQ125" s="208"/>
      <c r="EFR125" s="208"/>
      <c r="EFS125" s="208"/>
      <c r="EFT125" s="208"/>
      <c r="EFU125" s="208"/>
      <c r="EFV125" s="208"/>
      <c r="EFW125" s="208"/>
      <c r="EFX125" s="208"/>
      <c r="EFY125" s="208"/>
      <c r="EFZ125" s="208"/>
      <c r="EGA125" s="208"/>
      <c r="EGB125" s="208"/>
      <c r="EGC125" s="208"/>
      <c r="EGD125" s="208"/>
      <c r="EGE125" s="208"/>
      <c r="EGF125" s="208"/>
      <c r="EGG125" s="208"/>
      <c r="EGH125" s="208"/>
      <c r="EGI125" s="208"/>
      <c r="EGJ125" s="208"/>
      <c r="EGK125" s="208"/>
      <c r="EGL125" s="208"/>
      <c r="EGM125" s="208"/>
      <c r="EGN125" s="208"/>
      <c r="EGO125" s="208"/>
      <c r="EGP125" s="208"/>
      <c r="EGQ125" s="208"/>
      <c r="EGR125" s="208"/>
      <c r="EGS125" s="208"/>
      <c r="EGT125" s="208"/>
      <c r="EGU125" s="208"/>
      <c r="EGV125" s="208"/>
      <c r="EGW125" s="208"/>
      <c r="EGX125" s="208"/>
      <c r="EGY125" s="208"/>
      <c r="EGZ125" s="208"/>
      <c r="EHA125" s="208"/>
      <c r="EHB125" s="208"/>
      <c r="EHC125" s="208"/>
      <c r="EHD125" s="208"/>
      <c r="EHE125" s="208"/>
      <c r="EHF125" s="208"/>
      <c r="EHG125" s="208"/>
      <c r="EHH125" s="208"/>
      <c r="EHI125" s="208"/>
      <c r="EHJ125" s="208"/>
      <c r="EHK125" s="208"/>
      <c r="EHL125" s="208"/>
      <c r="EHM125" s="208"/>
      <c r="EHN125" s="208"/>
      <c r="EHO125" s="208"/>
      <c r="EHP125" s="208"/>
      <c r="EHQ125" s="208"/>
      <c r="EHR125" s="208"/>
      <c r="EHS125" s="208"/>
      <c r="EHT125" s="208"/>
      <c r="EHU125" s="208"/>
      <c r="EHV125" s="208"/>
      <c r="EHW125" s="208"/>
      <c r="EHX125" s="208"/>
      <c r="EHY125" s="208"/>
      <c r="EHZ125" s="208"/>
      <c r="EIA125" s="208"/>
      <c r="EIB125" s="208"/>
      <c r="EIC125" s="208"/>
      <c r="EID125" s="208"/>
      <c r="EIE125" s="208"/>
      <c r="EIF125" s="208"/>
      <c r="EIG125" s="208"/>
      <c r="EIH125" s="208"/>
      <c r="EII125" s="208"/>
      <c r="EIJ125" s="208"/>
      <c r="EIK125" s="208"/>
      <c r="EIL125" s="208"/>
      <c r="EIM125" s="208"/>
      <c r="EIN125" s="208"/>
      <c r="EIO125" s="208"/>
      <c r="EIP125" s="208"/>
      <c r="EIQ125" s="208"/>
      <c r="EIR125" s="208"/>
      <c r="EIS125" s="208"/>
      <c r="EIT125" s="208"/>
      <c r="EIU125" s="208"/>
      <c r="EIV125" s="208"/>
      <c r="EIW125" s="208"/>
      <c r="EIX125" s="208"/>
      <c r="EIY125" s="208"/>
      <c r="EIZ125" s="208"/>
      <c r="EJA125" s="208"/>
      <c r="EJB125" s="208"/>
      <c r="EJC125" s="208"/>
      <c r="EJD125" s="208"/>
      <c r="EJE125" s="208"/>
      <c r="EJF125" s="208"/>
      <c r="EJG125" s="208"/>
      <c r="EJH125" s="208"/>
      <c r="EJI125" s="208"/>
      <c r="EJJ125" s="208"/>
      <c r="EJK125" s="208"/>
      <c r="EJL125" s="208"/>
      <c r="EJM125" s="208"/>
      <c r="EJN125" s="208"/>
      <c r="EJO125" s="208"/>
      <c r="EJP125" s="208"/>
      <c r="EJQ125" s="208"/>
      <c r="EJR125" s="208"/>
      <c r="EJS125" s="208"/>
      <c r="EJT125" s="208"/>
      <c r="EJU125" s="208"/>
      <c r="EJV125" s="208"/>
      <c r="EJW125" s="208"/>
      <c r="EJX125" s="208"/>
      <c r="EJY125" s="208"/>
      <c r="EJZ125" s="208"/>
      <c r="EKA125" s="208"/>
      <c r="EKB125" s="208"/>
      <c r="EKC125" s="208"/>
      <c r="EKD125" s="208"/>
      <c r="EKE125" s="208"/>
      <c r="EKF125" s="208"/>
      <c r="EKG125" s="208"/>
      <c r="EKH125" s="208"/>
      <c r="EKI125" s="208"/>
      <c r="EKJ125" s="208"/>
      <c r="EKK125" s="208"/>
      <c r="EKL125" s="208"/>
      <c r="EKM125" s="208"/>
      <c r="EKN125" s="208"/>
      <c r="EKO125" s="208"/>
      <c r="EKP125" s="208"/>
      <c r="EKQ125" s="208"/>
      <c r="EKR125" s="208"/>
      <c r="EKS125" s="208"/>
      <c r="EKT125" s="208"/>
      <c r="EKU125" s="208"/>
      <c r="EKV125" s="208"/>
      <c r="EKW125" s="208"/>
      <c r="EKX125" s="208"/>
      <c r="EKY125" s="208"/>
      <c r="EKZ125" s="208"/>
      <c r="ELA125" s="208"/>
      <c r="ELB125" s="208"/>
      <c r="ELC125" s="208"/>
      <c r="ELD125" s="208"/>
      <c r="ELE125" s="208"/>
      <c r="ELF125" s="208"/>
      <c r="ELG125" s="208"/>
      <c r="ELH125" s="208"/>
      <c r="ELI125" s="208"/>
      <c r="ELJ125" s="208"/>
      <c r="ELK125" s="208"/>
      <c r="ELL125" s="208"/>
      <c r="ELM125" s="208"/>
      <c r="ELN125" s="208"/>
      <c r="ELO125" s="208"/>
      <c r="ELP125" s="208"/>
      <c r="ELQ125" s="208"/>
      <c r="ELR125" s="208"/>
      <c r="ELS125" s="208"/>
      <c r="ELT125" s="208"/>
      <c r="ELU125" s="208"/>
      <c r="ELV125" s="208"/>
      <c r="ELW125" s="208"/>
      <c r="ELX125" s="208"/>
      <c r="ELY125" s="208"/>
      <c r="ELZ125" s="208"/>
      <c r="EMA125" s="208"/>
      <c r="EMB125" s="208"/>
      <c r="EMC125" s="208"/>
      <c r="EMD125" s="208"/>
      <c r="EME125" s="208"/>
      <c r="EMF125" s="208"/>
      <c r="EMG125" s="208"/>
      <c r="EMH125" s="208"/>
      <c r="EMI125" s="208"/>
      <c r="EMJ125" s="208"/>
      <c r="EMK125" s="208"/>
      <c r="EML125" s="208"/>
      <c r="EMM125" s="208"/>
      <c r="EMN125" s="208"/>
      <c r="EMO125" s="208"/>
      <c r="EMP125" s="208"/>
      <c r="EMQ125" s="208"/>
      <c r="EMR125" s="208"/>
      <c r="EMS125" s="208"/>
      <c r="EMT125" s="208"/>
      <c r="EMU125" s="208"/>
      <c r="EMV125" s="208"/>
      <c r="EMW125" s="208"/>
      <c r="EMX125" s="208"/>
      <c r="EMY125" s="208"/>
      <c r="EMZ125" s="208"/>
      <c r="ENA125" s="208"/>
      <c r="ENB125" s="208"/>
      <c r="ENC125" s="208"/>
      <c r="END125" s="208"/>
      <c r="ENE125" s="208"/>
      <c r="ENF125" s="208"/>
      <c r="ENG125" s="208"/>
      <c r="ENH125" s="208"/>
      <c r="ENI125" s="208"/>
      <c r="ENJ125" s="208"/>
      <c r="ENK125" s="208"/>
      <c r="ENL125" s="208"/>
      <c r="ENM125" s="208"/>
      <c r="ENN125" s="208"/>
      <c r="ENO125" s="208"/>
      <c r="ENP125" s="208"/>
      <c r="ENQ125" s="208"/>
      <c r="ENR125" s="208"/>
      <c r="ENS125" s="208"/>
      <c r="ENT125" s="208"/>
      <c r="ENU125" s="208"/>
      <c r="ENV125" s="208"/>
      <c r="ENW125" s="208"/>
      <c r="ENX125" s="208"/>
      <c r="ENY125" s="208"/>
      <c r="ENZ125" s="208"/>
      <c r="EOA125" s="208"/>
      <c r="EOB125" s="208"/>
      <c r="EOC125" s="208"/>
      <c r="EOD125" s="208"/>
      <c r="EOE125" s="208"/>
      <c r="EOF125" s="208"/>
      <c r="EOG125" s="208"/>
      <c r="EOH125" s="208"/>
      <c r="EOI125" s="208"/>
      <c r="EOJ125" s="208"/>
      <c r="EOK125" s="208"/>
      <c r="EOL125" s="208"/>
      <c r="EOM125" s="208"/>
      <c r="EON125" s="208"/>
      <c r="EOO125" s="208"/>
      <c r="EOP125" s="208"/>
      <c r="EOQ125" s="208"/>
      <c r="EOR125" s="208"/>
      <c r="EOS125" s="208"/>
      <c r="EOT125" s="208"/>
      <c r="EOU125" s="208"/>
      <c r="EOV125" s="208"/>
      <c r="EOW125" s="208"/>
      <c r="EOX125" s="208"/>
      <c r="EOY125" s="208"/>
      <c r="EOZ125" s="208"/>
      <c r="EPA125" s="208"/>
      <c r="EPB125" s="208"/>
      <c r="EPC125" s="208"/>
      <c r="EPD125" s="208"/>
      <c r="EPE125" s="208"/>
      <c r="EPF125" s="208"/>
      <c r="EPG125" s="208"/>
      <c r="EPH125" s="208"/>
      <c r="EPI125" s="208"/>
      <c r="EPJ125" s="208"/>
      <c r="EPK125" s="208"/>
      <c r="EPL125" s="208"/>
      <c r="EPM125" s="208"/>
      <c r="EPN125" s="208"/>
      <c r="EPO125" s="208"/>
      <c r="EPP125" s="208"/>
      <c r="EPQ125" s="208"/>
      <c r="EPR125" s="208"/>
      <c r="EPS125" s="208"/>
      <c r="EPT125" s="208"/>
      <c r="EPU125" s="208"/>
      <c r="EPV125" s="208"/>
      <c r="EPW125" s="208"/>
      <c r="EPX125" s="208"/>
      <c r="EPY125" s="208"/>
      <c r="EPZ125" s="208"/>
      <c r="EQA125" s="208"/>
      <c r="EQB125" s="208"/>
      <c r="EQC125" s="208"/>
      <c r="EQD125" s="208"/>
      <c r="EQE125" s="208"/>
      <c r="EQF125" s="208"/>
      <c r="EQG125" s="208"/>
      <c r="EQH125" s="208"/>
      <c r="EQI125" s="208"/>
      <c r="EQJ125" s="208"/>
      <c r="EQK125" s="208"/>
      <c r="EQL125" s="208"/>
      <c r="EQM125" s="208"/>
      <c r="EQN125" s="208"/>
      <c r="EQO125" s="208"/>
      <c r="EQP125" s="208"/>
      <c r="EQQ125" s="208"/>
      <c r="EQR125" s="208"/>
      <c r="EQS125" s="208"/>
      <c r="EQT125" s="208"/>
      <c r="EQU125" s="208"/>
      <c r="EQV125" s="208"/>
      <c r="EQW125" s="208"/>
      <c r="EQX125" s="208"/>
      <c r="EQY125" s="208"/>
      <c r="EQZ125" s="208"/>
      <c r="ERA125" s="208"/>
      <c r="ERB125" s="208"/>
      <c r="ERC125" s="208"/>
      <c r="ERD125" s="208"/>
      <c r="ERE125" s="208"/>
      <c r="ERF125" s="208"/>
      <c r="ERG125" s="208"/>
      <c r="ERH125" s="208"/>
      <c r="ERI125" s="208"/>
      <c r="ERJ125" s="208"/>
      <c r="ERK125" s="208"/>
      <c r="ERL125" s="208"/>
      <c r="ERM125" s="208"/>
      <c r="ERN125" s="208"/>
      <c r="ERO125" s="208"/>
      <c r="ERP125" s="208"/>
      <c r="ERQ125" s="208"/>
      <c r="ERR125" s="208"/>
      <c r="ERS125" s="208"/>
      <c r="ERT125" s="208"/>
      <c r="ERU125" s="208"/>
      <c r="ERV125" s="208"/>
      <c r="ERW125" s="208"/>
      <c r="ERX125" s="208"/>
      <c r="ERY125" s="208"/>
      <c r="ERZ125" s="208"/>
      <c r="ESA125" s="208"/>
      <c r="ESB125" s="208"/>
      <c r="ESC125" s="208"/>
      <c r="ESD125" s="208"/>
      <c r="ESE125" s="208"/>
      <c r="ESF125" s="208"/>
      <c r="ESG125" s="208"/>
      <c r="ESH125" s="208"/>
      <c r="ESI125" s="208"/>
      <c r="ESJ125" s="208"/>
      <c r="ESK125" s="208"/>
      <c r="ESL125" s="208"/>
      <c r="ESM125" s="208"/>
      <c r="ESN125" s="208"/>
      <c r="ESO125" s="208"/>
      <c r="ESP125" s="208"/>
      <c r="ESQ125" s="208"/>
      <c r="ESR125" s="208"/>
      <c r="ESS125" s="208"/>
      <c r="EST125" s="208"/>
      <c r="ESU125" s="208"/>
      <c r="ESV125" s="208"/>
      <c r="ESW125" s="208"/>
      <c r="ESX125" s="208"/>
      <c r="ESY125" s="208"/>
      <c r="ESZ125" s="208"/>
      <c r="ETA125" s="208"/>
      <c r="ETB125" s="208"/>
      <c r="ETC125" s="208"/>
      <c r="ETD125" s="208"/>
      <c r="ETE125" s="208"/>
      <c r="ETF125" s="208"/>
      <c r="ETG125" s="208"/>
      <c r="ETH125" s="208"/>
      <c r="ETI125" s="208"/>
      <c r="ETJ125" s="208"/>
      <c r="ETK125" s="208"/>
      <c r="ETL125" s="208"/>
      <c r="ETM125" s="208"/>
      <c r="ETN125" s="208"/>
      <c r="ETO125" s="208"/>
      <c r="ETP125" s="208"/>
      <c r="ETQ125" s="208"/>
      <c r="ETR125" s="208"/>
      <c r="ETS125" s="208"/>
      <c r="ETT125" s="208"/>
      <c r="ETU125" s="208"/>
      <c r="ETV125" s="208"/>
      <c r="ETW125" s="208"/>
      <c r="ETX125" s="208"/>
      <c r="ETY125" s="208"/>
      <c r="ETZ125" s="208"/>
      <c r="EUA125" s="208"/>
      <c r="EUB125" s="208"/>
      <c r="EUC125" s="208"/>
      <c r="EUD125" s="208"/>
      <c r="EUE125" s="208"/>
      <c r="EUF125" s="208"/>
      <c r="EUG125" s="208"/>
      <c r="EUH125" s="208"/>
      <c r="EUI125" s="208"/>
      <c r="EUJ125" s="208"/>
      <c r="EUK125" s="208"/>
      <c r="EUL125" s="208"/>
      <c r="EUM125" s="208"/>
      <c r="EUN125" s="208"/>
      <c r="EUO125" s="208"/>
      <c r="EUP125" s="208"/>
      <c r="EUQ125" s="208"/>
      <c r="EUR125" s="208"/>
      <c r="EUS125" s="208"/>
      <c r="EUT125" s="208"/>
      <c r="EUU125" s="208"/>
      <c r="EUV125" s="208"/>
      <c r="EUW125" s="208"/>
      <c r="EUX125" s="208"/>
      <c r="EUY125" s="208"/>
      <c r="EUZ125" s="208"/>
      <c r="EVA125" s="208"/>
      <c r="EVB125" s="208"/>
      <c r="EVC125" s="208"/>
      <c r="EVD125" s="208"/>
      <c r="EVE125" s="208"/>
      <c r="EVF125" s="208"/>
      <c r="EVG125" s="208"/>
      <c r="EVH125" s="208"/>
      <c r="EVI125" s="208"/>
      <c r="EVJ125" s="208"/>
      <c r="EVK125" s="208"/>
      <c r="EVL125" s="208"/>
      <c r="EVM125" s="208"/>
      <c r="EVN125" s="208"/>
      <c r="EVO125" s="208"/>
      <c r="EVP125" s="208"/>
      <c r="EVQ125" s="208"/>
      <c r="EVR125" s="208"/>
      <c r="EVS125" s="208"/>
      <c r="EVT125" s="208"/>
      <c r="EVU125" s="208"/>
      <c r="EVV125" s="208"/>
      <c r="EVW125" s="208"/>
      <c r="EVX125" s="208"/>
      <c r="EVY125" s="208"/>
      <c r="EVZ125" s="208"/>
      <c r="EWA125" s="208"/>
      <c r="EWB125" s="208"/>
      <c r="EWC125" s="208"/>
      <c r="EWD125" s="208"/>
      <c r="EWE125" s="208"/>
      <c r="EWF125" s="208"/>
      <c r="EWG125" s="208"/>
      <c r="EWH125" s="208"/>
      <c r="EWI125" s="208"/>
      <c r="EWJ125" s="208"/>
      <c r="EWK125" s="208"/>
      <c r="EWL125" s="208"/>
      <c r="EWM125" s="208"/>
      <c r="EWN125" s="208"/>
      <c r="EWO125" s="208"/>
      <c r="EWP125" s="208"/>
      <c r="EWQ125" s="208"/>
      <c r="EWR125" s="208"/>
      <c r="EWS125" s="208"/>
      <c r="EWT125" s="208"/>
      <c r="EWU125" s="208"/>
      <c r="EWV125" s="208"/>
      <c r="EWW125" s="208"/>
      <c r="EWX125" s="208"/>
      <c r="EWY125" s="208"/>
      <c r="EWZ125" s="208"/>
      <c r="EXA125" s="208"/>
      <c r="EXB125" s="208"/>
      <c r="EXC125" s="208"/>
      <c r="EXD125" s="208"/>
      <c r="EXE125" s="208"/>
      <c r="EXF125" s="208"/>
      <c r="EXG125" s="208"/>
      <c r="EXH125" s="208"/>
      <c r="EXI125" s="208"/>
      <c r="EXJ125" s="208"/>
      <c r="EXK125" s="208"/>
      <c r="EXL125" s="208"/>
      <c r="EXM125" s="208"/>
      <c r="EXN125" s="208"/>
      <c r="EXO125" s="208"/>
      <c r="EXP125" s="208"/>
      <c r="EXQ125" s="208"/>
      <c r="EXR125" s="208"/>
      <c r="EXS125" s="208"/>
      <c r="EXT125" s="208"/>
      <c r="EXU125" s="208"/>
      <c r="EXV125" s="208"/>
      <c r="EXW125" s="208"/>
      <c r="EXX125" s="208"/>
      <c r="EXY125" s="208"/>
      <c r="EXZ125" s="208"/>
      <c r="EYA125" s="208"/>
      <c r="EYB125" s="208"/>
      <c r="EYC125" s="208"/>
      <c r="EYD125" s="208"/>
      <c r="EYE125" s="208"/>
      <c r="EYF125" s="208"/>
      <c r="EYG125" s="208"/>
      <c r="EYH125" s="208"/>
      <c r="EYI125" s="208"/>
      <c r="EYJ125" s="208"/>
      <c r="EYK125" s="208"/>
      <c r="EYL125" s="208"/>
      <c r="EYM125" s="208"/>
      <c r="EYN125" s="208"/>
      <c r="EYO125" s="208"/>
      <c r="EYP125" s="208"/>
      <c r="EYQ125" s="208"/>
      <c r="EYR125" s="208"/>
      <c r="EYS125" s="208"/>
      <c r="EYT125" s="208"/>
      <c r="EYU125" s="208"/>
      <c r="EYV125" s="208"/>
      <c r="EYW125" s="208"/>
      <c r="EYX125" s="208"/>
      <c r="EYY125" s="208"/>
      <c r="EYZ125" s="208"/>
      <c r="EZA125" s="208"/>
      <c r="EZB125" s="208"/>
      <c r="EZC125" s="208"/>
      <c r="EZD125" s="208"/>
      <c r="EZE125" s="208"/>
      <c r="EZF125" s="208"/>
      <c r="EZG125" s="208"/>
      <c r="EZH125" s="208"/>
      <c r="EZI125" s="208"/>
      <c r="EZJ125" s="208"/>
      <c r="EZK125" s="208"/>
      <c r="EZL125" s="208"/>
      <c r="EZM125" s="208"/>
      <c r="EZN125" s="208"/>
      <c r="EZO125" s="208"/>
      <c r="EZP125" s="208"/>
      <c r="EZQ125" s="208"/>
      <c r="EZR125" s="208"/>
      <c r="EZS125" s="208"/>
      <c r="EZT125" s="208"/>
      <c r="EZU125" s="208"/>
      <c r="EZV125" s="208"/>
      <c r="EZW125" s="208"/>
      <c r="EZX125" s="208"/>
      <c r="EZY125" s="208"/>
      <c r="EZZ125" s="208"/>
      <c r="FAA125" s="208"/>
      <c r="FAB125" s="208"/>
      <c r="FAC125" s="208"/>
      <c r="FAD125" s="208"/>
      <c r="FAE125" s="208"/>
      <c r="FAF125" s="208"/>
      <c r="FAG125" s="208"/>
      <c r="FAH125" s="208"/>
      <c r="FAI125" s="208"/>
      <c r="FAJ125" s="208"/>
      <c r="FAK125" s="208"/>
      <c r="FAL125" s="208"/>
      <c r="FAM125" s="208"/>
      <c r="FAN125" s="208"/>
      <c r="FAO125" s="208"/>
      <c r="FAP125" s="208"/>
      <c r="FAQ125" s="208"/>
      <c r="FAR125" s="208"/>
      <c r="FAS125" s="208"/>
      <c r="FAT125" s="208"/>
      <c r="FAU125" s="208"/>
      <c r="FAV125" s="208"/>
      <c r="FAW125" s="208"/>
      <c r="FAX125" s="208"/>
      <c r="FAY125" s="208"/>
      <c r="FAZ125" s="208"/>
      <c r="FBA125" s="208"/>
      <c r="FBB125" s="208"/>
      <c r="FBC125" s="208"/>
      <c r="FBD125" s="208"/>
      <c r="FBE125" s="208"/>
      <c r="FBF125" s="208"/>
      <c r="FBG125" s="208"/>
      <c r="FBH125" s="208"/>
      <c r="FBI125" s="208"/>
      <c r="FBJ125" s="208"/>
      <c r="FBK125" s="208"/>
      <c r="FBL125" s="208"/>
      <c r="FBM125" s="208"/>
      <c r="FBN125" s="208"/>
      <c r="FBO125" s="208"/>
      <c r="FBP125" s="208"/>
      <c r="FBQ125" s="208"/>
      <c r="FBR125" s="208"/>
      <c r="FBS125" s="208"/>
      <c r="FBT125" s="208"/>
      <c r="FBU125" s="208"/>
      <c r="FBV125" s="208"/>
      <c r="FBW125" s="208"/>
      <c r="FBX125" s="208"/>
      <c r="FBY125" s="208"/>
      <c r="FBZ125" s="208"/>
      <c r="FCA125" s="208"/>
      <c r="FCB125" s="208"/>
      <c r="FCC125" s="208"/>
      <c r="FCD125" s="208"/>
      <c r="FCE125" s="208"/>
      <c r="FCF125" s="208"/>
      <c r="FCG125" s="208"/>
      <c r="FCH125" s="208"/>
      <c r="FCI125" s="208"/>
      <c r="FCJ125" s="208"/>
      <c r="FCK125" s="208"/>
      <c r="FCL125" s="208"/>
      <c r="FCM125" s="208"/>
      <c r="FCN125" s="208"/>
      <c r="FCO125" s="208"/>
      <c r="FCP125" s="208"/>
      <c r="FCQ125" s="208"/>
      <c r="FCR125" s="208"/>
      <c r="FCS125" s="208"/>
      <c r="FCT125" s="208"/>
      <c r="FCU125" s="208"/>
      <c r="FCV125" s="208"/>
      <c r="FCW125" s="208"/>
      <c r="FCX125" s="208"/>
      <c r="FCY125" s="208"/>
      <c r="FCZ125" s="208"/>
      <c r="FDA125" s="208"/>
      <c r="FDB125" s="208"/>
      <c r="FDC125" s="208"/>
      <c r="FDD125" s="208"/>
      <c r="FDE125" s="208"/>
      <c r="FDF125" s="208"/>
      <c r="FDG125" s="208"/>
      <c r="FDH125" s="208"/>
      <c r="FDI125" s="208"/>
      <c r="FDJ125" s="208"/>
      <c r="FDK125" s="208"/>
      <c r="FDL125" s="208"/>
      <c r="FDM125" s="208"/>
      <c r="FDN125" s="208"/>
      <c r="FDO125" s="208"/>
      <c r="FDP125" s="208"/>
      <c r="FDQ125" s="208"/>
      <c r="FDR125" s="208"/>
      <c r="FDS125" s="208"/>
      <c r="FDT125" s="208"/>
      <c r="FDU125" s="208"/>
      <c r="FDV125" s="208"/>
      <c r="FDW125" s="208"/>
      <c r="FDX125" s="208"/>
      <c r="FDY125" s="208"/>
      <c r="FDZ125" s="208"/>
      <c r="FEA125" s="208"/>
      <c r="FEB125" s="208"/>
      <c r="FEC125" s="208"/>
      <c r="FED125" s="208"/>
      <c r="FEE125" s="208"/>
      <c r="FEF125" s="208"/>
      <c r="FEG125" s="208"/>
      <c r="FEH125" s="208"/>
      <c r="FEI125" s="208"/>
      <c r="FEJ125" s="208"/>
      <c r="FEK125" s="208"/>
      <c r="FEL125" s="208"/>
      <c r="FEM125" s="208"/>
      <c r="FEN125" s="208"/>
      <c r="FEO125" s="208"/>
      <c r="FEP125" s="208"/>
      <c r="FEQ125" s="208"/>
      <c r="FER125" s="208"/>
      <c r="FES125" s="208"/>
      <c r="FET125" s="208"/>
      <c r="FEU125" s="208"/>
      <c r="FEV125" s="208"/>
      <c r="FEW125" s="208"/>
      <c r="FEX125" s="208"/>
      <c r="FEY125" s="208"/>
      <c r="FEZ125" s="208"/>
      <c r="FFA125" s="208"/>
      <c r="FFB125" s="208"/>
      <c r="FFC125" s="208"/>
      <c r="FFD125" s="208"/>
      <c r="FFE125" s="208"/>
      <c r="FFF125" s="208"/>
      <c r="FFG125" s="208"/>
      <c r="FFH125" s="208"/>
      <c r="FFI125" s="208"/>
      <c r="FFJ125" s="208"/>
      <c r="FFK125" s="208"/>
      <c r="FFL125" s="208"/>
      <c r="FFM125" s="208"/>
      <c r="FFN125" s="208"/>
      <c r="FFO125" s="208"/>
      <c r="FFP125" s="208"/>
      <c r="FFQ125" s="208"/>
      <c r="FFR125" s="208"/>
      <c r="FFS125" s="208"/>
      <c r="FFT125" s="208"/>
      <c r="FFU125" s="208"/>
      <c r="FFV125" s="208"/>
      <c r="FFW125" s="208"/>
      <c r="FFX125" s="208"/>
      <c r="FFY125" s="208"/>
      <c r="FFZ125" s="208"/>
      <c r="FGA125" s="208"/>
      <c r="FGB125" s="208"/>
      <c r="FGC125" s="208"/>
      <c r="FGD125" s="208"/>
      <c r="FGE125" s="208"/>
      <c r="FGF125" s="208"/>
      <c r="FGG125" s="208"/>
      <c r="FGH125" s="208"/>
      <c r="FGI125" s="208"/>
      <c r="FGJ125" s="208"/>
      <c r="FGK125" s="208"/>
      <c r="FGL125" s="208"/>
      <c r="FGM125" s="208"/>
      <c r="FGN125" s="208"/>
      <c r="FGO125" s="208"/>
      <c r="FGP125" s="208"/>
      <c r="FGQ125" s="208"/>
      <c r="FGR125" s="208"/>
      <c r="FGS125" s="208"/>
      <c r="FGT125" s="208"/>
      <c r="FGU125" s="208"/>
      <c r="FGV125" s="208"/>
      <c r="FGW125" s="208"/>
      <c r="FGX125" s="208"/>
      <c r="FGY125" s="208"/>
      <c r="FGZ125" s="208"/>
      <c r="FHA125" s="208"/>
      <c r="FHB125" s="208"/>
      <c r="FHC125" s="208"/>
      <c r="FHD125" s="208"/>
      <c r="FHE125" s="208"/>
      <c r="FHF125" s="208"/>
      <c r="FHG125" s="208"/>
      <c r="FHH125" s="208"/>
      <c r="FHI125" s="208"/>
      <c r="FHJ125" s="208"/>
      <c r="FHK125" s="208"/>
      <c r="FHL125" s="208"/>
      <c r="FHM125" s="208"/>
      <c r="FHN125" s="208"/>
      <c r="FHO125" s="208"/>
      <c r="FHP125" s="208"/>
      <c r="FHQ125" s="208"/>
      <c r="FHR125" s="208"/>
      <c r="FHS125" s="208"/>
      <c r="FHT125" s="208"/>
      <c r="FHU125" s="208"/>
      <c r="FHV125" s="208"/>
      <c r="FHW125" s="208"/>
      <c r="FHX125" s="208"/>
      <c r="FHY125" s="208"/>
      <c r="FHZ125" s="208"/>
      <c r="FIA125" s="208"/>
      <c r="FIB125" s="208"/>
      <c r="FIC125" s="208"/>
      <c r="FID125" s="208"/>
      <c r="FIE125" s="208"/>
      <c r="FIF125" s="208"/>
      <c r="FIG125" s="208"/>
      <c r="FIH125" s="208"/>
      <c r="FII125" s="208"/>
      <c r="FIJ125" s="208"/>
      <c r="FIK125" s="208"/>
      <c r="FIL125" s="208"/>
      <c r="FIM125" s="208"/>
      <c r="FIN125" s="208"/>
      <c r="FIO125" s="208"/>
      <c r="FIP125" s="208"/>
      <c r="FIQ125" s="208"/>
      <c r="FIR125" s="208"/>
      <c r="FIS125" s="208"/>
      <c r="FIT125" s="208"/>
      <c r="FIU125" s="208"/>
      <c r="FIV125" s="208"/>
      <c r="FIW125" s="208"/>
      <c r="FIX125" s="208"/>
      <c r="FIY125" s="208"/>
      <c r="FIZ125" s="208"/>
      <c r="FJA125" s="208"/>
      <c r="FJB125" s="208"/>
      <c r="FJC125" s="208"/>
      <c r="FJD125" s="208"/>
      <c r="FJE125" s="208"/>
      <c r="FJF125" s="208"/>
      <c r="FJG125" s="208"/>
      <c r="FJH125" s="208"/>
      <c r="FJI125" s="208"/>
      <c r="FJJ125" s="208"/>
      <c r="FJK125" s="208"/>
      <c r="FJL125" s="208"/>
      <c r="FJM125" s="208"/>
      <c r="FJN125" s="208"/>
      <c r="FJO125" s="208"/>
      <c r="FJP125" s="208"/>
      <c r="FJQ125" s="208"/>
      <c r="FJR125" s="208"/>
      <c r="FJS125" s="208"/>
      <c r="FJT125" s="208"/>
      <c r="FJU125" s="208"/>
      <c r="FJV125" s="208"/>
      <c r="FJW125" s="208"/>
      <c r="FJX125" s="208"/>
      <c r="FJY125" s="208"/>
      <c r="FJZ125" s="208"/>
      <c r="FKA125" s="208"/>
      <c r="FKB125" s="208"/>
      <c r="FKC125" s="208"/>
      <c r="FKD125" s="208"/>
      <c r="FKE125" s="208"/>
      <c r="FKF125" s="208"/>
      <c r="FKG125" s="208"/>
      <c r="FKH125" s="208"/>
      <c r="FKI125" s="208"/>
      <c r="FKJ125" s="208"/>
      <c r="FKK125" s="208"/>
      <c r="FKL125" s="208"/>
      <c r="FKM125" s="208"/>
      <c r="FKN125" s="208"/>
      <c r="FKO125" s="208"/>
      <c r="FKP125" s="208"/>
      <c r="FKQ125" s="208"/>
      <c r="FKR125" s="208"/>
      <c r="FKS125" s="208"/>
      <c r="FKT125" s="208"/>
      <c r="FKU125" s="208"/>
      <c r="FKV125" s="208"/>
      <c r="FKW125" s="208"/>
      <c r="FKX125" s="208"/>
      <c r="FKY125" s="208"/>
      <c r="FKZ125" s="208"/>
      <c r="FLA125" s="208"/>
      <c r="FLB125" s="208"/>
      <c r="FLC125" s="208"/>
      <c r="FLD125" s="208"/>
      <c r="FLE125" s="208"/>
      <c r="FLF125" s="208"/>
      <c r="FLG125" s="208"/>
      <c r="FLH125" s="208"/>
      <c r="FLI125" s="208"/>
      <c r="FLJ125" s="208"/>
      <c r="FLK125" s="208"/>
      <c r="FLL125" s="208"/>
      <c r="FLM125" s="208"/>
      <c r="FLN125" s="208"/>
      <c r="FLO125" s="208"/>
      <c r="FLP125" s="208"/>
      <c r="FLQ125" s="208"/>
      <c r="FLR125" s="208"/>
      <c r="FLS125" s="208"/>
      <c r="FLT125" s="208"/>
      <c r="FLU125" s="208"/>
      <c r="FLV125" s="208"/>
      <c r="FLW125" s="208"/>
      <c r="FLX125" s="208"/>
      <c r="FLY125" s="208"/>
      <c r="FLZ125" s="208"/>
      <c r="FMA125" s="208"/>
      <c r="FMB125" s="208"/>
      <c r="FMC125" s="208"/>
      <c r="FMD125" s="208"/>
      <c r="FME125" s="208"/>
      <c r="FMF125" s="208"/>
      <c r="FMG125" s="208"/>
      <c r="FMH125" s="208"/>
      <c r="FMI125" s="208"/>
      <c r="FMJ125" s="208"/>
      <c r="FMK125" s="208"/>
      <c r="FML125" s="208"/>
      <c r="FMM125" s="208"/>
      <c r="FMN125" s="208"/>
      <c r="FMO125" s="208"/>
      <c r="FMP125" s="208"/>
      <c r="FMQ125" s="208"/>
      <c r="FMR125" s="208"/>
      <c r="FMS125" s="208"/>
      <c r="FMT125" s="208"/>
      <c r="FMU125" s="208"/>
      <c r="FMV125" s="208"/>
      <c r="FMW125" s="208"/>
      <c r="FMX125" s="208"/>
      <c r="FMY125" s="208"/>
      <c r="FMZ125" s="208"/>
      <c r="FNA125" s="208"/>
      <c r="FNB125" s="208"/>
      <c r="FNC125" s="208"/>
      <c r="FND125" s="208"/>
      <c r="FNE125" s="208"/>
      <c r="FNF125" s="208"/>
      <c r="FNG125" s="208"/>
      <c r="FNH125" s="208"/>
      <c r="FNI125" s="208"/>
      <c r="FNJ125" s="208"/>
      <c r="FNK125" s="208"/>
      <c r="FNL125" s="208"/>
      <c r="FNM125" s="208"/>
      <c r="FNN125" s="208"/>
      <c r="FNO125" s="208"/>
      <c r="FNP125" s="208"/>
      <c r="FNQ125" s="208"/>
      <c r="FNR125" s="208"/>
      <c r="FNS125" s="208"/>
      <c r="FNT125" s="208"/>
      <c r="FNU125" s="208"/>
      <c r="FNV125" s="208"/>
      <c r="FNW125" s="208"/>
      <c r="FNX125" s="208"/>
      <c r="FNY125" s="208"/>
      <c r="FNZ125" s="208"/>
      <c r="FOA125" s="208"/>
      <c r="FOB125" s="208"/>
      <c r="FOC125" s="208"/>
      <c r="FOD125" s="208"/>
      <c r="FOE125" s="208"/>
      <c r="FOF125" s="208"/>
      <c r="FOG125" s="208"/>
      <c r="FOH125" s="208"/>
      <c r="FOI125" s="208"/>
      <c r="FOJ125" s="208"/>
      <c r="FOK125" s="208"/>
      <c r="FOL125" s="208"/>
      <c r="FOM125" s="208"/>
      <c r="FON125" s="208"/>
      <c r="FOO125" s="208"/>
      <c r="FOP125" s="208"/>
      <c r="FOQ125" s="208"/>
      <c r="FOR125" s="208"/>
      <c r="FOS125" s="208"/>
      <c r="FOT125" s="208"/>
      <c r="FOU125" s="208"/>
      <c r="FOV125" s="208"/>
      <c r="FOW125" s="208"/>
      <c r="FOX125" s="208"/>
      <c r="FOY125" s="208"/>
      <c r="FOZ125" s="208"/>
      <c r="FPA125" s="208"/>
      <c r="FPB125" s="208"/>
      <c r="FPC125" s="208"/>
      <c r="FPD125" s="208"/>
      <c r="FPE125" s="208"/>
      <c r="FPF125" s="208"/>
      <c r="FPG125" s="208"/>
      <c r="FPH125" s="208"/>
      <c r="FPI125" s="208"/>
      <c r="FPJ125" s="208"/>
      <c r="FPK125" s="208"/>
      <c r="FPL125" s="208"/>
      <c r="FPM125" s="208"/>
      <c r="FPN125" s="208"/>
      <c r="FPO125" s="208"/>
      <c r="FPP125" s="208"/>
      <c r="FPQ125" s="208"/>
      <c r="FPR125" s="208"/>
      <c r="FPS125" s="208"/>
      <c r="FPT125" s="208"/>
      <c r="FPU125" s="208"/>
      <c r="FPV125" s="208"/>
      <c r="FPW125" s="208"/>
      <c r="FPX125" s="208"/>
      <c r="FPY125" s="208"/>
      <c r="FPZ125" s="208"/>
      <c r="FQA125" s="208"/>
      <c r="FQB125" s="208"/>
      <c r="FQC125" s="208"/>
      <c r="FQD125" s="208"/>
      <c r="FQE125" s="208"/>
      <c r="FQF125" s="208"/>
      <c r="FQG125" s="208"/>
      <c r="FQH125" s="208"/>
      <c r="FQI125" s="208"/>
      <c r="FQJ125" s="208"/>
      <c r="FQK125" s="208"/>
      <c r="FQL125" s="208"/>
      <c r="FQM125" s="208"/>
      <c r="FQN125" s="208"/>
      <c r="FQO125" s="208"/>
      <c r="FQP125" s="208"/>
      <c r="FQQ125" s="208"/>
      <c r="FQR125" s="208"/>
      <c r="FQS125" s="208"/>
      <c r="FQT125" s="208"/>
      <c r="FQU125" s="208"/>
      <c r="FQV125" s="208"/>
      <c r="FQW125" s="208"/>
      <c r="FQX125" s="208"/>
      <c r="FQY125" s="208"/>
      <c r="FQZ125" s="208"/>
      <c r="FRA125" s="208"/>
      <c r="FRB125" s="208"/>
      <c r="FRC125" s="208"/>
      <c r="FRD125" s="208"/>
      <c r="FRE125" s="208"/>
      <c r="FRF125" s="208"/>
      <c r="FRG125" s="208"/>
      <c r="FRH125" s="208"/>
      <c r="FRI125" s="208"/>
      <c r="FRJ125" s="208"/>
      <c r="FRK125" s="208"/>
      <c r="FRL125" s="208"/>
      <c r="FRM125" s="208"/>
      <c r="FRN125" s="208"/>
      <c r="FRO125" s="208"/>
      <c r="FRP125" s="208"/>
      <c r="FRQ125" s="208"/>
      <c r="FRR125" s="208"/>
      <c r="FRS125" s="208"/>
      <c r="FRT125" s="208"/>
      <c r="FRU125" s="208"/>
      <c r="FRV125" s="208"/>
      <c r="FRW125" s="208"/>
      <c r="FRX125" s="208"/>
      <c r="FRY125" s="208"/>
      <c r="FRZ125" s="208"/>
      <c r="FSA125" s="208"/>
      <c r="FSB125" s="208"/>
      <c r="FSC125" s="208"/>
      <c r="FSD125" s="208"/>
      <c r="FSE125" s="208"/>
      <c r="FSF125" s="208"/>
      <c r="FSG125" s="208"/>
      <c r="FSH125" s="208"/>
      <c r="FSI125" s="208"/>
      <c r="FSJ125" s="208"/>
      <c r="FSK125" s="208"/>
      <c r="FSL125" s="208"/>
      <c r="FSM125" s="208"/>
      <c r="FSN125" s="208"/>
      <c r="FSO125" s="208"/>
      <c r="FSP125" s="208"/>
      <c r="FSQ125" s="208"/>
      <c r="FSR125" s="208"/>
      <c r="FSS125" s="208"/>
      <c r="FST125" s="208"/>
      <c r="FSU125" s="208"/>
      <c r="FSV125" s="208"/>
      <c r="FSW125" s="208"/>
      <c r="FSX125" s="208"/>
      <c r="FSY125" s="208"/>
      <c r="FSZ125" s="208"/>
      <c r="FTA125" s="208"/>
      <c r="FTB125" s="208"/>
      <c r="FTC125" s="208"/>
      <c r="FTD125" s="208"/>
      <c r="FTE125" s="208"/>
      <c r="FTF125" s="208"/>
      <c r="FTG125" s="208"/>
      <c r="FTH125" s="208"/>
      <c r="FTI125" s="208"/>
      <c r="FTJ125" s="208"/>
      <c r="FTK125" s="208"/>
      <c r="FTL125" s="208"/>
      <c r="FTM125" s="208"/>
      <c r="FTN125" s="208"/>
      <c r="FTO125" s="208"/>
      <c r="FTP125" s="208"/>
      <c r="FTQ125" s="208"/>
      <c r="FTR125" s="208"/>
      <c r="FTS125" s="208"/>
      <c r="FTT125" s="208"/>
      <c r="FTU125" s="208"/>
      <c r="FTV125" s="208"/>
      <c r="FTW125" s="208"/>
      <c r="FTX125" s="208"/>
      <c r="FTY125" s="208"/>
      <c r="FTZ125" s="208"/>
      <c r="FUA125" s="208"/>
      <c r="FUB125" s="208"/>
      <c r="FUC125" s="208"/>
      <c r="FUD125" s="208"/>
      <c r="FUE125" s="208"/>
      <c r="FUF125" s="208"/>
      <c r="FUG125" s="208"/>
      <c r="FUH125" s="208"/>
      <c r="FUI125" s="208"/>
      <c r="FUJ125" s="208"/>
      <c r="FUK125" s="208"/>
      <c r="FUL125" s="208"/>
      <c r="FUM125" s="208"/>
      <c r="FUN125" s="208"/>
      <c r="FUO125" s="208"/>
      <c r="FUP125" s="208"/>
      <c r="FUQ125" s="208"/>
      <c r="FUR125" s="208"/>
      <c r="FUS125" s="208"/>
      <c r="FUT125" s="208"/>
      <c r="FUU125" s="208"/>
      <c r="FUV125" s="208"/>
      <c r="FUW125" s="208"/>
      <c r="FUX125" s="208"/>
      <c r="FUY125" s="208"/>
      <c r="FUZ125" s="208"/>
      <c r="FVA125" s="208"/>
      <c r="FVB125" s="208"/>
      <c r="FVC125" s="208"/>
      <c r="FVD125" s="208"/>
      <c r="FVE125" s="208"/>
      <c r="FVF125" s="208"/>
      <c r="FVG125" s="208"/>
      <c r="FVH125" s="208"/>
      <c r="FVI125" s="208"/>
      <c r="FVJ125" s="208"/>
      <c r="FVK125" s="208"/>
      <c r="FVL125" s="208"/>
      <c r="FVM125" s="208"/>
      <c r="FVN125" s="208"/>
      <c r="FVO125" s="208"/>
      <c r="FVP125" s="208"/>
      <c r="FVQ125" s="208"/>
      <c r="FVR125" s="208"/>
      <c r="FVS125" s="208"/>
      <c r="FVT125" s="208"/>
      <c r="FVU125" s="208"/>
      <c r="FVV125" s="208"/>
      <c r="FVW125" s="208"/>
      <c r="FVX125" s="208"/>
      <c r="FVY125" s="208"/>
      <c r="FVZ125" s="208"/>
      <c r="FWA125" s="208"/>
      <c r="FWB125" s="208"/>
      <c r="FWC125" s="208"/>
      <c r="FWD125" s="208"/>
      <c r="FWE125" s="208"/>
      <c r="FWF125" s="208"/>
      <c r="FWG125" s="208"/>
      <c r="FWH125" s="208"/>
      <c r="FWI125" s="208"/>
      <c r="FWJ125" s="208"/>
      <c r="FWK125" s="208"/>
      <c r="FWL125" s="208"/>
      <c r="FWM125" s="208"/>
      <c r="FWN125" s="208"/>
      <c r="FWO125" s="208"/>
      <c r="FWP125" s="208"/>
      <c r="FWQ125" s="208"/>
      <c r="FWR125" s="208"/>
      <c r="FWS125" s="208"/>
      <c r="FWT125" s="208"/>
      <c r="FWU125" s="208"/>
      <c r="FWV125" s="208"/>
      <c r="FWW125" s="208"/>
      <c r="FWX125" s="208"/>
      <c r="FWY125" s="208"/>
      <c r="FWZ125" s="208"/>
      <c r="FXA125" s="208"/>
      <c r="FXB125" s="208"/>
      <c r="FXC125" s="208"/>
      <c r="FXD125" s="208"/>
      <c r="FXE125" s="208"/>
      <c r="FXF125" s="208"/>
      <c r="FXG125" s="208"/>
      <c r="FXH125" s="208"/>
      <c r="FXI125" s="208"/>
      <c r="FXJ125" s="208"/>
      <c r="FXK125" s="208"/>
      <c r="FXL125" s="208"/>
      <c r="FXM125" s="208"/>
      <c r="FXN125" s="208"/>
      <c r="FXO125" s="208"/>
      <c r="FXP125" s="208"/>
      <c r="FXQ125" s="208"/>
      <c r="FXR125" s="208"/>
      <c r="FXS125" s="208"/>
      <c r="FXT125" s="208"/>
      <c r="FXU125" s="208"/>
      <c r="FXV125" s="208"/>
      <c r="FXW125" s="208"/>
      <c r="FXX125" s="208"/>
      <c r="FXY125" s="208"/>
      <c r="FXZ125" s="208"/>
      <c r="FYA125" s="208"/>
      <c r="FYB125" s="208"/>
      <c r="FYC125" s="208"/>
      <c r="FYD125" s="208"/>
      <c r="FYE125" s="208"/>
      <c r="FYF125" s="208"/>
      <c r="FYG125" s="208"/>
      <c r="FYH125" s="208"/>
      <c r="FYI125" s="208"/>
      <c r="FYJ125" s="208"/>
      <c r="FYK125" s="208"/>
      <c r="FYL125" s="208"/>
      <c r="FYM125" s="208"/>
      <c r="FYN125" s="208"/>
      <c r="FYO125" s="208"/>
      <c r="FYP125" s="208"/>
      <c r="FYQ125" s="208"/>
      <c r="FYR125" s="208"/>
      <c r="FYS125" s="208"/>
      <c r="FYT125" s="208"/>
      <c r="FYU125" s="208"/>
      <c r="FYV125" s="208"/>
      <c r="FYW125" s="208"/>
      <c r="FYX125" s="208"/>
      <c r="FYY125" s="208"/>
      <c r="FYZ125" s="208"/>
      <c r="FZA125" s="208"/>
      <c r="FZB125" s="208"/>
      <c r="FZC125" s="208"/>
      <c r="FZD125" s="208"/>
      <c r="FZE125" s="208"/>
      <c r="FZF125" s="208"/>
      <c r="FZG125" s="208"/>
      <c r="FZH125" s="208"/>
      <c r="FZI125" s="208"/>
      <c r="FZJ125" s="208"/>
      <c r="FZK125" s="208"/>
      <c r="FZL125" s="208"/>
      <c r="FZM125" s="208"/>
      <c r="FZN125" s="208"/>
      <c r="FZO125" s="208"/>
      <c r="FZP125" s="208"/>
      <c r="FZQ125" s="208"/>
      <c r="FZR125" s="208"/>
      <c r="FZS125" s="208"/>
      <c r="FZT125" s="208"/>
      <c r="FZU125" s="208"/>
      <c r="FZV125" s="208"/>
      <c r="FZW125" s="208"/>
      <c r="FZX125" s="208"/>
      <c r="FZY125" s="208"/>
      <c r="FZZ125" s="208"/>
      <c r="GAA125" s="208"/>
      <c r="GAB125" s="208"/>
      <c r="GAC125" s="208"/>
      <c r="GAD125" s="208"/>
      <c r="GAE125" s="208"/>
      <c r="GAF125" s="208"/>
      <c r="GAG125" s="208"/>
      <c r="GAH125" s="208"/>
      <c r="GAI125" s="208"/>
      <c r="GAJ125" s="208"/>
      <c r="GAK125" s="208"/>
      <c r="GAL125" s="208"/>
      <c r="GAM125" s="208"/>
      <c r="GAN125" s="208"/>
      <c r="GAO125" s="208"/>
      <c r="GAP125" s="208"/>
      <c r="GAQ125" s="208"/>
      <c r="GAR125" s="208"/>
      <c r="GAS125" s="208"/>
      <c r="GAT125" s="208"/>
      <c r="GAU125" s="208"/>
      <c r="GAV125" s="208"/>
      <c r="GAW125" s="208"/>
      <c r="GAX125" s="208"/>
      <c r="GAY125" s="208"/>
      <c r="GAZ125" s="208"/>
      <c r="GBA125" s="208"/>
      <c r="GBB125" s="208"/>
      <c r="GBC125" s="208"/>
      <c r="GBD125" s="208"/>
      <c r="GBE125" s="208"/>
      <c r="GBF125" s="208"/>
      <c r="GBG125" s="208"/>
      <c r="GBH125" s="208"/>
      <c r="GBI125" s="208"/>
      <c r="GBJ125" s="208"/>
      <c r="GBK125" s="208"/>
      <c r="GBL125" s="208"/>
      <c r="GBM125" s="208"/>
      <c r="GBN125" s="208"/>
      <c r="GBO125" s="208"/>
      <c r="GBP125" s="208"/>
      <c r="GBQ125" s="208"/>
      <c r="GBR125" s="208"/>
      <c r="GBS125" s="208"/>
      <c r="GBT125" s="208"/>
      <c r="GBU125" s="208"/>
      <c r="GBV125" s="208"/>
      <c r="GBW125" s="208"/>
      <c r="GBX125" s="208"/>
      <c r="GBY125" s="208"/>
      <c r="GBZ125" s="208"/>
      <c r="GCA125" s="208"/>
      <c r="GCB125" s="208"/>
      <c r="GCC125" s="208"/>
      <c r="GCD125" s="208"/>
      <c r="GCE125" s="208"/>
      <c r="GCF125" s="208"/>
      <c r="GCG125" s="208"/>
      <c r="GCH125" s="208"/>
      <c r="GCI125" s="208"/>
      <c r="GCJ125" s="208"/>
      <c r="GCK125" s="208"/>
      <c r="GCL125" s="208"/>
      <c r="GCM125" s="208"/>
      <c r="GCN125" s="208"/>
      <c r="GCO125" s="208"/>
      <c r="GCP125" s="208"/>
      <c r="GCQ125" s="208"/>
      <c r="GCR125" s="208"/>
      <c r="GCS125" s="208"/>
      <c r="GCT125" s="208"/>
      <c r="GCU125" s="208"/>
      <c r="GCV125" s="208"/>
      <c r="GCW125" s="208"/>
      <c r="GCX125" s="208"/>
      <c r="GCY125" s="208"/>
      <c r="GCZ125" s="208"/>
      <c r="GDA125" s="208"/>
      <c r="GDB125" s="208"/>
      <c r="GDC125" s="208"/>
      <c r="GDD125" s="208"/>
      <c r="GDE125" s="208"/>
      <c r="GDF125" s="208"/>
      <c r="GDG125" s="208"/>
      <c r="GDH125" s="208"/>
      <c r="GDI125" s="208"/>
      <c r="GDJ125" s="208"/>
      <c r="GDK125" s="208"/>
      <c r="GDL125" s="208"/>
      <c r="GDM125" s="208"/>
      <c r="GDN125" s="208"/>
      <c r="GDO125" s="208"/>
      <c r="GDP125" s="208"/>
      <c r="GDQ125" s="208"/>
      <c r="GDR125" s="208"/>
      <c r="GDS125" s="208"/>
      <c r="GDT125" s="208"/>
      <c r="GDU125" s="208"/>
      <c r="GDV125" s="208"/>
      <c r="GDW125" s="208"/>
      <c r="GDX125" s="208"/>
      <c r="GDY125" s="208"/>
      <c r="GDZ125" s="208"/>
      <c r="GEA125" s="208"/>
      <c r="GEB125" s="208"/>
      <c r="GEC125" s="208"/>
      <c r="GED125" s="208"/>
      <c r="GEE125" s="208"/>
      <c r="GEF125" s="208"/>
      <c r="GEG125" s="208"/>
      <c r="GEH125" s="208"/>
      <c r="GEI125" s="208"/>
      <c r="GEJ125" s="208"/>
      <c r="GEK125" s="208"/>
      <c r="GEL125" s="208"/>
      <c r="GEM125" s="208"/>
      <c r="GEN125" s="208"/>
      <c r="GEO125" s="208"/>
      <c r="GEP125" s="208"/>
      <c r="GEQ125" s="208"/>
      <c r="GER125" s="208"/>
      <c r="GES125" s="208"/>
      <c r="GET125" s="208"/>
      <c r="GEU125" s="208"/>
      <c r="GEV125" s="208"/>
      <c r="GEW125" s="208"/>
      <c r="GEX125" s="208"/>
      <c r="GEY125" s="208"/>
      <c r="GEZ125" s="208"/>
      <c r="GFA125" s="208"/>
      <c r="GFB125" s="208"/>
      <c r="GFC125" s="208"/>
      <c r="GFD125" s="208"/>
      <c r="GFE125" s="208"/>
      <c r="GFF125" s="208"/>
      <c r="GFG125" s="208"/>
      <c r="GFH125" s="208"/>
      <c r="GFI125" s="208"/>
      <c r="GFJ125" s="208"/>
      <c r="GFK125" s="208"/>
      <c r="GFL125" s="208"/>
      <c r="GFM125" s="208"/>
      <c r="GFN125" s="208"/>
      <c r="GFO125" s="208"/>
      <c r="GFP125" s="208"/>
      <c r="GFQ125" s="208"/>
      <c r="GFR125" s="208"/>
      <c r="GFS125" s="208"/>
      <c r="GFT125" s="208"/>
      <c r="GFU125" s="208"/>
      <c r="GFV125" s="208"/>
      <c r="GFW125" s="208"/>
      <c r="GFX125" s="208"/>
      <c r="GFY125" s="208"/>
      <c r="GFZ125" s="208"/>
      <c r="GGA125" s="208"/>
      <c r="GGB125" s="208"/>
      <c r="GGC125" s="208"/>
      <c r="GGD125" s="208"/>
      <c r="GGE125" s="208"/>
      <c r="GGF125" s="208"/>
      <c r="GGG125" s="208"/>
      <c r="GGH125" s="208"/>
      <c r="GGI125" s="208"/>
      <c r="GGJ125" s="208"/>
      <c r="GGK125" s="208"/>
      <c r="GGL125" s="208"/>
      <c r="GGM125" s="208"/>
      <c r="GGN125" s="208"/>
      <c r="GGO125" s="208"/>
      <c r="GGP125" s="208"/>
      <c r="GGQ125" s="208"/>
      <c r="GGR125" s="208"/>
      <c r="GGS125" s="208"/>
      <c r="GGT125" s="208"/>
      <c r="GGU125" s="208"/>
      <c r="GGV125" s="208"/>
      <c r="GGW125" s="208"/>
      <c r="GGX125" s="208"/>
      <c r="GGY125" s="208"/>
      <c r="GGZ125" s="208"/>
      <c r="GHA125" s="208"/>
      <c r="GHB125" s="208"/>
      <c r="GHC125" s="208"/>
      <c r="GHD125" s="208"/>
      <c r="GHE125" s="208"/>
      <c r="GHF125" s="208"/>
      <c r="GHG125" s="208"/>
      <c r="GHH125" s="208"/>
      <c r="GHI125" s="208"/>
      <c r="GHJ125" s="208"/>
      <c r="GHK125" s="208"/>
      <c r="GHL125" s="208"/>
      <c r="GHM125" s="208"/>
      <c r="GHN125" s="208"/>
      <c r="GHO125" s="208"/>
      <c r="GHP125" s="208"/>
      <c r="GHQ125" s="208"/>
      <c r="GHR125" s="208"/>
      <c r="GHS125" s="208"/>
      <c r="GHT125" s="208"/>
      <c r="GHU125" s="208"/>
      <c r="GHV125" s="208"/>
      <c r="GHW125" s="208"/>
      <c r="GHX125" s="208"/>
      <c r="GHY125" s="208"/>
      <c r="GHZ125" s="208"/>
      <c r="GIA125" s="208"/>
      <c r="GIB125" s="208"/>
      <c r="GIC125" s="208"/>
      <c r="GID125" s="208"/>
      <c r="GIE125" s="208"/>
      <c r="GIF125" s="208"/>
      <c r="GIG125" s="208"/>
      <c r="GIH125" s="208"/>
      <c r="GII125" s="208"/>
      <c r="GIJ125" s="208"/>
      <c r="GIK125" s="208"/>
      <c r="GIL125" s="208"/>
      <c r="GIM125" s="208"/>
      <c r="GIN125" s="208"/>
      <c r="GIO125" s="208"/>
      <c r="GIP125" s="208"/>
      <c r="GIQ125" s="208"/>
      <c r="GIR125" s="208"/>
      <c r="GIS125" s="208"/>
      <c r="GIT125" s="208"/>
      <c r="GIU125" s="208"/>
      <c r="GIV125" s="208"/>
      <c r="GIW125" s="208"/>
      <c r="GIX125" s="208"/>
      <c r="GIY125" s="208"/>
      <c r="GIZ125" s="208"/>
      <c r="GJA125" s="208"/>
      <c r="GJB125" s="208"/>
      <c r="GJC125" s="208"/>
      <c r="GJD125" s="208"/>
      <c r="GJE125" s="208"/>
      <c r="GJF125" s="208"/>
      <c r="GJG125" s="208"/>
      <c r="GJH125" s="208"/>
      <c r="GJI125" s="208"/>
      <c r="GJJ125" s="208"/>
      <c r="GJK125" s="208"/>
      <c r="GJL125" s="208"/>
      <c r="GJM125" s="208"/>
      <c r="GJN125" s="208"/>
      <c r="GJO125" s="208"/>
      <c r="GJP125" s="208"/>
      <c r="GJQ125" s="208"/>
      <c r="GJR125" s="208"/>
      <c r="GJS125" s="208"/>
      <c r="GJT125" s="208"/>
      <c r="GJU125" s="208"/>
      <c r="GJV125" s="208"/>
      <c r="GJW125" s="208"/>
      <c r="GJX125" s="208"/>
      <c r="GJY125" s="208"/>
      <c r="GJZ125" s="208"/>
      <c r="GKA125" s="208"/>
      <c r="GKB125" s="208"/>
      <c r="GKC125" s="208"/>
      <c r="GKD125" s="208"/>
      <c r="GKE125" s="208"/>
      <c r="GKF125" s="208"/>
      <c r="GKG125" s="208"/>
      <c r="GKH125" s="208"/>
      <c r="GKI125" s="208"/>
      <c r="GKJ125" s="208"/>
      <c r="GKK125" s="208"/>
      <c r="GKL125" s="208"/>
      <c r="GKM125" s="208"/>
      <c r="GKN125" s="208"/>
      <c r="GKO125" s="208"/>
      <c r="GKP125" s="208"/>
      <c r="GKQ125" s="208"/>
      <c r="GKR125" s="208"/>
      <c r="GKS125" s="208"/>
      <c r="GKT125" s="208"/>
      <c r="GKU125" s="208"/>
      <c r="GKV125" s="208"/>
      <c r="GKW125" s="208"/>
      <c r="GKX125" s="208"/>
      <c r="GKY125" s="208"/>
      <c r="GKZ125" s="208"/>
      <c r="GLA125" s="208"/>
      <c r="GLB125" s="208"/>
      <c r="GLC125" s="208"/>
      <c r="GLD125" s="208"/>
      <c r="GLE125" s="208"/>
      <c r="GLF125" s="208"/>
      <c r="GLG125" s="208"/>
      <c r="GLH125" s="208"/>
      <c r="GLI125" s="208"/>
      <c r="GLJ125" s="208"/>
      <c r="GLK125" s="208"/>
      <c r="GLL125" s="208"/>
      <c r="GLM125" s="208"/>
      <c r="GLN125" s="208"/>
      <c r="GLO125" s="208"/>
      <c r="GLP125" s="208"/>
      <c r="GLQ125" s="208"/>
      <c r="GLR125" s="208"/>
      <c r="GLS125" s="208"/>
      <c r="GLT125" s="208"/>
      <c r="GLU125" s="208"/>
      <c r="GLV125" s="208"/>
      <c r="GLW125" s="208"/>
      <c r="GLX125" s="208"/>
      <c r="GLY125" s="208"/>
      <c r="GLZ125" s="208"/>
      <c r="GMA125" s="208"/>
      <c r="GMB125" s="208"/>
      <c r="GMC125" s="208"/>
      <c r="GMD125" s="208"/>
      <c r="GME125" s="208"/>
      <c r="GMF125" s="208"/>
      <c r="GMG125" s="208"/>
      <c r="GMH125" s="208"/>
      <c r="GMI125" s="208"/>
      <c r="GMJ125" s="208"/>
      <c r="GMK125" s="208"/>
      <c r="GML125" s="208"/>
      <c r="GMM125" s="208"/>
      <c r="GMN125" s="208"/>
      <c r="GMO125" s="208"/>
      <c r="GMP125" s="208"/>
      <c r="GMQ125" s="208"/>
      <c r="GMR125" s="208"/>
      <c r="GMS125" s="208"/>
      <c r="GMT125" s="208"/>
      <c r="GMU125" s="208"/>
      <c r="GMV125" s="208"/>
      <c r="GMW125" s="208"/>
      <c r="GMX125" s="208"/>
      <c r="GMY125" s="208"/>
      <c r="GMZ125" s="208"/>
      <c r="GNA125" s="208"/>
      <c r="GNB125" s="208"/>
      <c r="GNC125" s="208"/>
      <c r="GND125" s="208"/>
      <c r="GNE125" s="208"/>
      <c r="GNF125" s="208"/>
      <c r="GNG125" s="208"/>
      <c r="GNH125" s="208"/>
      <c r="GNI125" s="208"/>
      <c r="GNJ125" s="208"/>
      <c r="GNK125" s="208"/>
      <c r="GNL125" s="208"/>
      <c r="GNM125" s="208"/>
      <c r="GNN125" s="208"/>
      <c r="GNO125" s="208"/>
      <c r="GNP125" s="208"/>
      <c r="GNQ125" s="208"/>
      <c r="GNR125" s="208"/>
      <c r="GNS125" s="208"/>
      <c r="GNT125" s="208"/>
      <c r="GNU125" s="208"/>
      <c r="GNV125" s="208"/>
      <c r="GNW125" s="208"/>
      <c r="GNX125" s="208"/>
      <c r="GNY125" s="208"/>
      <c r="GNZ125" s="208"/>
      <c r="GOA125" s="208"/>
      <c r="GOB125" s="208"/>
      <c r="GOC125" s="208"/>
      <c r="GOD125" s="208"/>
      <c r="GOE125" s="208"/>
      <c r="GOF125" s="208"/>
      <c r="GOG125" s="208"/>
      <c r="GOH125" s="208"/>
      <c r="GOI125" s="208"/>
      <c r="GOJ125" s="208"/>
      <c r="GOK125" s="208"/>
      <c r="GOL125" s="208"/>
      <c r="GOM125" s="208"/>
      <c r="GON125" s="208"/>
      <c r="GOO125" s="208"/>
      <c r="GOP125" s="208"/>
      <c r="GOQ125" s="208"/>
      <c r="GOR125" s="208"/>
      <c r="GOS125" s="208"/>
      <c r="GOT125" s="208"/>
      <c r="GOU125" s="208"/>
      <c r="GOV125" s="208"/>
      <c r="GOW125" s="208"/>
      <c r="GOX125" s="208"/>
      <c r="GOY125" s="208"/>
      <c r="GOZ125" s="208"/>
      <c r="GPA125" s="208"/>
      <c r="GPB125" s="208"/>
      <c r="GPC125" s="208"/>
      <c r="GPD125" s="208"/>
      <c r="GPE125" s="208"/>
      <c r="GPF125" s="208"/>
      <c r="GPG125" s="208"/>
      <c r="GPH125" s="208"/>
      <c r="GPI125" s="208"/>
      <c r="GPJ125" s="208"/>
      <c r="GPK125" s="208"/>
      <c r="GPL125" s="208"/>
      <c r="GPM125" s="208"/>
      <c r="GPN125" s="208"/>
      <c r="GPO125" s="208"/>
      <c r="GPP125" s="208"/>
      <c r="GPQ125" s="208"/>
      <c r="GPR125" s="208"/>
      <c r="GPS125" s="208"/>
      <c r="GPT125" s="208"/>
      <c r="GPU125" s="208"/>
      <c r="GPV125" s="208"/>
      <c r="GPW125" s="208"/>
      <c r="GPX125" s="208"/>
      <c r="GPY125" s="208"/>
      <c r="GPZ125" s="208"/>
      <c r="GQA125" s="208"/>
      <c r="GQB125" s="208"/>
      <c r="GQC125" s="208"/>
      <c r="GQD125" s="208"/>
      <c r="GQE125" s="208"/>
      <c r="GQF125" s="208"/>
      <c r="GQG125" s="208"/>
      <c r="GQH125" s="208"/>
      <c r="GQI125" s="208"/>
      <c r="GQJ125" s="208"/>
      <c r="GQK125" s="208"/>
      <c r="GQL125" s="208"/>
      <c r="GQM125" s="208"/>
      <c r="GQN125" s="208"/>
      <c r="GQO125" s="208"/>
      <c r="GQP125" s="208"/>
      <c r="GQQ125" s="208"/>
      <c r="GQR125" s="208"/>
      <c r="GQS125" s="208"/>
      <c r="GQT125" s="208"/>
      <c r="GQU125" s="208"/>
      <c r="GQV125" s="208"/>
      <c r="GQW125" s="208"/>
      <c r="GQX125" s="208"/>
      <c r="GQY125" s="208"/>
      <c r="GQZ125" s="208"/>
      <c r="GRA125" s="208"/>
      <c r="GRB125" s="208"/>
      <c r="GRC125" s="208"/>
      <c r="GRD125" s="208"/>
      <c r="GRE125" s="208"/>
      <c r="GRF125" s="208"/>
      <c r="GRG125" s="208"/>
      <c r="GRH125" s="208"/>
      <c r="GRI125" s="208"/>
      <c r="GRJ125" s="208"/>
      <c r="GRK125" s="208"/>
      <c r="GRL125" s="208"/>
      <c r="GRM125" s="208"/>
      <c r="GRN125" s="208"/>
      <c r="GRO125" s="208"/>
      <c r="GRP125" s="208"/>
      <c r="GRQ125" s="208"/>
      <c r="GRR125" s="208"/>
      <c r="GRS125" s="208"/>
      <c r="GRT125" s="208"/>
      <c r="GRU125" s="208"/>
      <c r="GRV125" s="208"/>
      <c r="GRW125" s="208"/>
      <c r="GRX125" s="208"/>
      <c r="GRY125" s="208"/>
      <c r="GRZ125" s="208"/>
      <c r="GSA125" s="208"/>
      <c r="GSB125" s="208"/>
      <c r="GSC125" s="208"/>
      <c r="GSD125" s="208"/>
      <c r="GSE125" s="208"/>
      <c r="GSF125" s="208"/>
      <c r="GSG125" s="208"/>
      <c r="GSH125" s="208"/>
      <c r="GSI125" s="208"/>
      <c r="GSJ125" s="208"/>
      <c r="GSK125" s="208"/>
      <c r="GSL125" s="208"/>
      <c r="GSM125" s="208"/>
      <c r="GSN125" s="208"/>
      <c r="GSO125" s="208"/>
      <c r="GSP125" s="208"/>
      <c r="GSQ125" s="208"/>
      <c r="GSR125" s="208"/>
      <c r="GSS125" s="208"/>
      <c r="GST125" s="208"/>
      <c r="GSU125" s="208"/>
      <c r="GSV125" s="208"/>
      <c r="GSW125" s="208"/>
      <c r="GSX125" s="208"/>
      <c r="GSY125" s="208"/>
      <c r="GSZ125" s="208"/>
      <c r="GTA125" s="208"/>
      <c r="GTB125" s="208"/>
      <c r="GTC125" s="208"/>
      <c r="GTD125" s="208"/>
      <c r="GTE125" s="208"/>
      <c r="GTF125" s="208"/>
      <c r="GTG125" s="208"/>
      <c r="GTH125" s="208"/>
      <c r="GTI125" s="208"/>
      <c r="GTJ125" s="208"/>
      <c r="GTK125" s="208"/>
      <c r="GTL125" s="208"/>
      <c r="GTM125" s="208"/>
      <c r="GTN125" s="208"/>
      <c r="GTO125" s="208"/>
      <c r="GTP125" s="208"/>
      <c r="GTQ125" s="208"/>
      <c r="GTR125" s="208"/>
      <c r="GTS125" s="208"/>
      <c r="GTT125" s="208"/>
      <c r="GTU125" s="208"/>
      <c r="GTV125" s="208"/>
      <c r="GTW125" s="208"/>
      <c r="GTX125" s="208"/>
      <c r="GTY125" s="208"/>
      <c r="GTZ125" s="208"/>
      <c r="GUA125" s="208"/>
      <c r="GUB125" s="208"/>
      <c r="GUC125" s="208"/>
      <c r="GUD125" s="208"/>
      <c r="GUE125" s="208"/>
      <c r="GUF125" s="208"/>
      <c r="GUG125" s="208"/>
      <c r="GUH125" s="208"/>
      <c r="GUI125" s="208"/>
      <c r="GUJ125" s="208"/>
      <c r="GUK125" s="208"/>
      <c r="GUL125" s="208"/>
      <c r="GUM125" s="208"/>
      <c r="GUN125" s="208"/>
      <c r="GUO125" s="208"/>
      <c r="GUP125" s="208"/>
      <c r="GUQ125" s="208"/>
      <c r="GUR125" s="208"/>
      <c r="GUS125" s="208"/>
      <c r="GUT125" s="208"/>
      <c r="GUU125" s="208"/>
      <c r="GUV125" s="208"/>
      <c r="GUW125" s="208"/>
      <c r="GUX125" s="208"/>
      <c r="GUY125" s="208"/>
      <c r="GUZ125" s="208"/>
      <c r="GVA125" s="208"/>
      <c r="GVB125" s="208"/>
      <c r="GVC125" s="208"/>
      <c r="GVD125" s="208"/>
      <c r="GVE125" s="208"/>
      <c r="GVF125" s="208"/>
      <c r="GVG125" s="208"/>
      <c r="GVH125" s="208"/>
      <c r="GVI125" s="208"/>
      <c r="GVJ125" s="208"/>
      <c r="GVK125" s="208"/>
      <c r="GVL125" s="208"/>
      <c r="GVM125" s="208"/>
      <c r="GVN125" s="208"/>
      <c r="GVO125" s="208"/>
      <c r="GVP125" s="208"/>
      <c r="GVQ125" s="208"/>
      <c r="GVR125" s="208"/>
      <c r="GVS125" s="208"/>
      <c r="GVT125" s="208"/>
      <c r="GVU125" s="208"/>
      <c r="GVV125" s="208"/>
      <c r="GVW125" s="208"/>
      <c r="GVX125" s="208"/>
      <c r="GVY125" s="208"/>
      <c r="GVZ125" s="208"/>
      <c r="GWA125" s="208"/>
      <c r="GWB125" s="208"/>
      <c r="GWC125" s="208"/>
      <c r="GWD125" s="208"/>
      <c r="GWE125" s="208"/>
      <c r="GWF125" s="208"/>
      <c r="GWG125" s="208"/>
      <c r="GWH125" s="208"/>
      <c r="GWI125" s="208"/>
      <c r="GWJ125" s="208"/>
      <c r="GWK125" s="208"/>
      <c r="GWL125" s="208"/>
      <c r="GWM125" s="208"/>
      <c r="GWN125" s="208"/>
      <c r="GWO125" s="208"/>
      <c r="GWP125" s="208"/>
      <c r="GWQ125" s="208"/>
      <c r="GWR125" s="208"/>
      <c r="GWS125" s="208"/>
      <c r="GWT125" s="208"/>
      <c r="GWU125" s="208"/>
      <c r="GWV125" s="208"/>
      <c r="GWW125" s="208"/>
      <c r="GWX125" s="208"/>
      <c r="GWY125" s="208"/>
      <c r="GWZ125" s="208"/>
      <c r="GXA125" s="208"/>
      <c r="GXB125" s="208"/>
      <c r="GXC125" s="208"/>
      <c r="GXD125" s="208"/>
      <c r="GXE125" s="208"/>
      <c r="GXF125" s="208"/>
      <c r="GXG125" s="208"/>
      <c r="GXH125" s="208"/>
      <c r="GXI125" s="208"/>
      <c r="GXJ125" s="208"/>
      <c r="GXK125" s="208"/>
      <c r="GXL125" s="208"/>
      <c r="GXM125" s="208"/>
      <c r="GXN125" s="208"/>
      <c r="GXO125" s="208"/>
      <c r="GXP125" s="208"/>
      <c r="GXQ125" s="208"/>
      <c r="GXR125" s="208"/>
      <c r="GXS125" s="208"/>
      <c r="GXT125" s="208"/>
      <c r="GXU125" s="208"/>
      <c r="GXV125" s="208"/>
      <c r="GXW125" s="208"/>
      <c r="GXX125" s="208"/>
      <c r="GXY125" s="208"/>
      <c r="GXZ125" s="208"/>
      <c r="GYA125" s="208"/>
      <c r="GYB125" s="208"/>
      <c r="GYC125" s="208"/>
      <c r="GYD125" s="208"/>
      <c r="GYE125" s="208"/>
      <c r="GYF125" s="208"/>
      <c r="GYG125" s="208"/>
      <c r="GYH125" s="208"/>
      <c r="GYI125" s="208"/>
      <c r="GYJ125" s="208"/>
      <c r="GYK125" s="208"/>
      <c r="GYL125" s="208"/>
      <c r="GYM125" s="208"/>
      <c r="GYN125" s="208"/>
      <c r="GYO125" s="208"/>
      <c r="GYP125" s="208"/>
      <c r="GYQ125" s="208"/>
      <c r="GYR125" s="208"/>
      <c r="GYS125" s="208"/>
      <c r="GYT125" s="208"/>
      <c r="GYU125" s="208"/>
      <c r="GYV125" s="208"/>
      <c r="GYW125" s="208"/>
      <c r="GYX125" s="208"/>
      <c r="GYY125" s="208"/>
      <c r="GYZ125" s="208"/>
      <c r="GZA125" s="208"/>
      <c r="GZB125" s="208"/>
      <c r="GZC125" s="208"/>
      <c r="GZD125" s="208"/>
      <c r="GZE125" s="208"/>
      <c r="GZF125" s="208"/>
      <c r="GZG125" s="208"/>
      <c r="GZH125" s="208"/>
      <c r="GZI125" s="208"/>
      <c r="GZJ125" s="208"/>
      <c r="GZK125" s="208"/>
      <c r="GZL125" s="208"/>
      <c r="GZM125" s="208"/>
      <c r="GZN125" s="208"/>
      <c r="GZO125" s="208"/>
      <c r="GZP125" s="208"/>
      <c r="GZQ125" s="208"/>
      <c r="GZR125" s="208"/>
      <c r="GZS125" s="208"/>
      <c r="GZT125" s="208"/>
      <c r="GZU125" s="208"/>
      <c r="GZV125" s="208"/>
      <c r="GZW125" s="208"/>
      <c r="GZX125" s="208"/>
      <c r="GZY125" s="208"/>
      <c r="GZZ125" s="208"/>
      <c r="HAA125" s="208"/>
      <c r="HAB125" s="208"/>
      <c r="HAC125" s="208"/>
      <c r="HAD125" s="208"/>
      <c r="HAE125" s="208"/>
      <c r="HAF125" s="208"/>
      <c r="HAG125" s="208"/>
      <c r="HAH125" s="208"/>
      <c r="HAI125" s="208"/>
      <c r="HAJ125" s="208"/>
      <c r="HAK125" s="208"/>
      <c r="HAL125" s="208"/>
      <c r="HAM125" s="208"/>
      <c r="HAN125" s="208"/>
      <c r="HAO125" s="208"/>
      <c r="HAP125" s="208"/>
      <c r="HAQ125" s="208"/>
      <c r="HAR125" s="208"/>
      <c r="HAS125" s="208"/>
      <c r="HAT125" s="208"/>
      <c r="HAU125" s="208"/>
      <c r="HAV125" s="208"/>
      <c r="HAW125" s="208"/>
      <c r="HAX125" s="208"/>
      <c r="HAY125" s="208"/>
      <c r="HAZ125" s="208"/>
      <c r="HBA125" s="208"/>
      <c r="HBB125" s="208"/>
      <c r="HBC125" s="208"/>
      <c r="HBD125" s="208"/>
      <c r="HBE125" s="208"/>
      <c r="HBF125" s="208"/>
      <c r="HBG125" s="208"/>
      <c r="HBH125" s="208"/>
      <c r="HBI125" s="208"/>
      <c r="HBJ125" s="208"/>
      <c r="HBK125" s="208"/>
      <c r="HBL125" s="208"/>
      <c r="HBM125" s="208"/>
      <c r="HBN125" s="208"/>
      <c r="HBO125" s="208"/>
      <c r="HBP125" s="208"/>
      <c r="HBQ125" s="208"/>
      <c r="HBR125" s="208"/>
      <c r="HBS125" s="208"/>
      <c r="HBT125" s="208"/>
      <c r="HBU125" s="208"/>
      <c r="HBV125" s="208"/>
      <c r="HBW125" s="208"/>
      <c r="HBX125" s="208"/>
      <c r="HBY125" s="208"/>
      <c r="HBZ125" s="208"/>
      <c r="HCA125" s="208"/>
      <c r="HCB125" s="208"/>
      <c r="HCC125" s="208"/>
      <c r="HCD125" s="208"/>
      <c r="HCE125" s="208"/>
      <c r="HCF125" s="208"/>
      <c r="HCG125" s="208"/>
      <c r="HCH125" s="208"/>
      <c r="HCI125" s="208"/>
      <c r="HCJ125" s="208"/>
      <c r="HCK125" s="208"/>
      <c r="HCL125" s="208"/>
      <c r="HCM125" s="208"/>
      <c r="HCN125" s="208"/>
      <c r="HCO125" s="208"/>
      <c r="HCP125" s="208"/>
      <c r="HCQ125" s="208"/>
      <c r="HCR125" s="208"/>
      <c r="HCS125" s="208"/>
      <c r="HCT125" s="208"/>
      <c r="HCU125" s="208"/>
      <c r="HCV125" s="208"/>
      <c r="HCW125" s="208"/>
      <c r="HCX125" s="208"/>
      <c r="HCY125" s="208"/>
      <c r="HCZ125" s="208"/>
      <c r="HDA125" s="208"/>
      <c r="HDB125" s="208"/>
      <c r="HDC125" s="208"/>
      <c r="HDD125" s="208"/>
      <c r="HDE125" s="208"/>
      <c r="HDF125" s="208"/>
      <c r="HDG125" s="208"/>
      <c r="HDH125" s="208"/>
      <c r="HDI125" s="208"/>
      <c r="HDJ125" s="208"/>
      <c r="HDK125" s="208"/>
      <c r="HDL125" s="208"/>
      <c r="HDM125" s="208"/>
      <c r="HDN125" s="208"/>
      <c r="HDO125" s="208"/>
      <c r="HDP125" s="208"/>
      <c r="HDQ125" s="208"/>
      <c r="HDR125" s="208"/>
      <c r="HDS125" s="208"/>
      <c r="HDT125" s="208"/>
      <c r="HDU125" s="208"/>
      <c r="HDV125" s="208"/>
      <c r="HDW125" s="208"/>
      <c r="HDX125" s="208"/>
      <c r="HDY125" s="208"/>
      <c r="HDZ125" s="208"/>
      <c r="HEA125" s="208"/>
      <c r="HEB125" s="208"/>
      <c r="HEC125" s="208"/>
      <c r="HED125" s="208"/>
      <c r="HEE125" s="208"/>
      <c r="HEF125" s="208"/>
      <c r="HEG125" s="208"/>
      <c r="HEH125" s="208"/>
      <c r="HEI125" s="208"/>
      <c r="HEJ125" s="208"/>
      <c r="HEK125" s="208"/>
      <c r="HEL125" s="208"/>
      <c r="HEM125" s="208"/>
      <c r="HEN125" s="208"/>
      <c r="HEO125" s="208"/>
      <c r="HEP125" s="208"/>
      <c r="HEQ125" s="208"/>
      <c r="HER125" s="208"/>
      <c r="HES125" s="208"/>
      <c r="HET125" s="208"/>
      <c r="HEU125" s="208"/>
      <c r="HEV125" s="208"/>
      <c r="HEW125" s="208"/>
      <c r="HEX125" s="208"/>
      <c r="HEY125" s="208"/>
      <c r="HEZ125" s="208"/>
      <c r="HFA125" s="208"/>
      <c r="HFB125" s="208"/>
      <c r="HFC125" s="208"/>
      <c r="HFD125" s="208"/>
      <c r="HFE125" s="208"/>
      <c r="HFF125" s="208"/>
      <c r="HFG125" s="208"/>
      <c r="HFH125" s="208"/>
      <c r="HFI125" s="208"/>
      <c r="HFJ125" s="208"/>
      <c r="HFK125" s="208"/>
      <c r="HFL125" s="208"/>
      <c r="HFM125" s="208"/>
      <c r="HFN125" s="208"/>
      <c r="HFO125" s="208"/>
      <c r="HFP125" s="208"/>
      <c r="HFQ125" s="208"/>
      <c r="HFR125" s="208"/>
      <c r="HFS125" s="208"/>
      <c r="HFT125" s="208"/>
      <c r="HFU125" s="208"/>
      <c r="HFV125" s="208"/>
      <c r="HFW125" s="208"/>
      <c r="HFX125" s="208"/>
      <c r="HFY125" s="208"/>
      <c r="HFZ125" s="208"/>
      <c r="HGA125" s="208"/>
      <c r="HGB125" s="208"/>
      <c r="HGC125" s="208"/>
      <c r="HGD125" s="208"/>
      <c r="HGE125" s="208"/>
      <c r="HGF125" s="208"/>
      <c r="HGG125" s="208"/>
      <c r="HGH125" s="208"/>
      <c r="HGI125" s="208"/>
      <c r="HGJ125" s="208"/>
      <c r="HGK125" s="208"/>
      <c r="HGL125" s="208"/>
      <c r="HGM125" s="208"/>
      <c r="HGN125" s="208"/>
      <c r="HGO125" s="208"/>
      <c r="HGP125" s="208"/>
      <c r="HGQ125" s="208"/>
      <c r="HGR125" s="208"/>
      <c r="HGS125" s="208"/>
      <c r="HGT125" s="208"/>
      <c r="HGU125" s="208"/>
      <c r="HGV125" s="208"/>
      <c r="HGW125" s="208"/>
      <c r="HGX125" s="208"/>
      <c r="HGY125" s="208"/>
      <c r="HGZ125" s="208"/>
      <c r="HHA125" s="208"/>
      <c r="HHB125" s="208"/>
      <c r="HHC125" s="208"/>
      <c r="HHD125" s="208"/>
      <c r="HHE125" s="208"/>
      <c r="HHF125" s="208"/>
      <c r="HHG125" s="208"/>
      <c r="HHH125" s="208"/>
      <c r="HHI125" s="208"/>
      <c r="HHJ125" s="208"/>
      <c r="HHK125" s="208"/>
      <c r="HHL125" s="208"/>
      <c r="HHM125" s="208"/>
      <c r="HHN125" s="208"/>
      <c r="HHO125" s="208"/>
      <c r="HHP125" s="208"/>
      <c r="HHQ125" s="208"/>
      <c r="HHR125" s="208"/>
      <c r="HHS125" s="208"/>
      <c r="HHT125" s="208"/>
      <c r="HHU125" s="208"/>
      <c r="HHV125" s="208"/>
      <c r="HHW125" s="208"/>
      <c r="HHX125" s="208"/>
      <c r="HHY125" s="208"/>
      <c r="HHZ125" s="208"/>
      <c r="HIA125" s="208"/>
      <c r="HIB125" s="208"/>
      <c r="HIC125" s="208"/>
      <c r="HID125" s="208"/>
      <c r="HIE125" s="208"/>
      <c r="HIF125" s="208"/>
      <c r="HIG125" s="208"/>
      <c r="HIH125" s="208"/>
      <c r="HII125" s="208"/>
      <c r="HIJ125" s="208"/>
      <c r="HIK125" s="208"/>
      <c r="HIL125" s="208"/>
      <c r="HIM125" s="208"/>
      <c r="HIN125" s="208"/>
      <c r="HIO125" s="208"/>
      <c r="HIP125" s="208"/>
      <c r="HIQ125" s="208"/>
      <c r="HIR125" s="208"/>
      <c r="HIS125" s="208"/>
      <c r="HIT125" s="208"/>
      <c r="HIU125" s="208"/>
      <c r="HIV125" s="208"/>
      <c r="HIW125" s="208"/>
      <c r="HIX125" s="208"/>
      <c r="HIY125" s="208"/>
      <c r="HIZ125" s="208"/>
      <c r="HJA125" s="208"/>
      <c r="HJB125" s="208"/>
      <c r="HJC125" s="208"/>
      <c r="HJD125" s="208"/>
      <c r="HJE125" s="208"/>
      <c r="HJF125" s="208"/>
      <c r="HJG125" s="208"/>
      <c r="HJH125" s="208"/>
      <c r="HJI125" s="208"/>
      <c r="HJJ125" s="208"/>
      <c r="HJK125" s="208"/>
      <c r="HJL125" s="208"/>
      <c r="HJM125" s="208"/>
      <c r="HJN125" s="208"/>
      <c r="HJO125" s="208"/>
      <c r="HJP125" s="208"/>
      <c r="HJQ125" s="208"/>
      <c r="HJR125" s="208"/>
      <c r="HJS125" s="208"/>
      <c r="HJT125" s="208"/>
      <c r="HJU125" s="208"/>
      <c r="HJV125" s="208"/>
      <c r="HJW125" s="208"/>
      <c r="HJX125" s="208"/>
      <c r="HJY125" s="208"/>
      <c r="HJZ125" s="208"/>
      <c r="HKA125" s="208"/>
      <c r="HKB125" s="208"/>
      <c r="HKC125" s="208"/>
      <c r="HKD125" s="208"/>
      <c r="HKE125" s="208"/>
      <c r="HKF125" s="208"/>
      <c r="HKG125" s="208"/>
      <c r="HKH125" s="208"/>
      <c r="HKI125" s="208"/>
      <c r="HKJ125" s="208"/>
      <c r="HKK125" s="208"/>
      <c r="HKL125" s="208"/>
      <c r="HKM125" s="208"/>
      <c r="HKN125" s="208"/>
      <c r="HKO125" s="208"/>
      <c r="HKP125" s="208"/>
      <c r="HKQ125" s="208"/>
      <c r="HKR125" s="208"/>
      <c r="HKS125" s="208"/>
      <c r="HKT125" s="208"/>
      <c r="HKU125" s="208"/>
      <c r="HKV125" s="208"/>
      <c r="HKW125" s="208"/>
      <c r="HKX125" s="208"/>
      <c r="HKY125" s="208"/>
      <c r="HKZ125" s="208"/>
      <c r="HLA125" s="208"/>
      <c r="HLB125" s="208"/>
      <c r="HLC125" s="208"/>
      <c r="HLD125" s="208"/>
      <c r="HLE125" s="208"/>
      <c r="HLF125" s="208"/>
      <c r="HLG125" s="208"/>
      <c r="HLH125" s="208"/>
      <c r="HLI125" s="208"/>
      <c r="HLJ125" s="208"/>
      <c r="HLK125" s="208"/>
      <c r="HLL125" s="208"/>
      <c r="HLM125" s="208"/>
      <c r="HLN125" s="208"/>
      <c r="HLO125" s="208"/>
      <c r="HLP125" s="208"/>
      <c r="HLQ125" s="208"/>
      <c r="HLR125" s="208"/>
      <c r="HLS125" s="208"/>
      <c r="HLT125" s="208"/>
      <c r="HLU125" s="208"/>
      <c r="HLV125" s="208"/>
      <c r="HLW125" s="208"/>
      <c r="HLX125" s="208"/>
      <c r="HLY125" s="208"/>
      <c r="HLZ125" s="208"/>
      <c r="HMA125" s="208"/>
      <c r="HMB125" s="208"/>
      <c r="HMC125" s="208"/>
      <c r="HMD125" s="208"/>
      <c r="HME125" s="208"/>
      <c r="HMF125" s="208"/>
      <c r="HMG125" s="208"/>
      <c r="HMH125" s="208"/>
      <c r="HMI125" s="208"/>
      <c r="HMJ125" s="208"/>
      <c r="HMK125" s="208"/>
      <c r="HML125" s="208"/>
      <c r="HMM125" s="208"/>
      <c r="HMN125" s="208"/>
      <c r="HMO125" s="208"/>
      <c r="HMP125" s="208"/>
      <c r="HMQ125" s="208"/>
      <c r="HMR125" s="208"/>
      <c r="HMS125" s="208"/>
      <c r="HMT125" s="208"/>
      <c r="HMU125" s="208"/>
      <c r="HMV125" s="208"/>
      <c r="HMW125" s="208"/>
      <c r="HMX125" s="208"/>
      <c r="HMY125" s="208"/>
      <c r="HMZ125" s="208"/>
      <c r="HNA125" s="208"/>
      <c r="HNB125" s="208"/>
      <c r="HNC125" s="208"/>
      <c r="HND125" s="208"/>
      <c r="HNE125" s="208"/>
      <c r="HNF125" s="208"/>
      <c r="HNG125" s="208"/>
      <c r="HNH125" s="208"/>
      <c r="HNI125" s="208"/>
      <c r="HNJ125" s="208"/>
      <c r="HNK125" s="208"/>
      <c r="HNL125" s="208"/>
      <c r="HNM125" s="208"/>
      <c r="HNN125" s="208"/>
      <c r="HNO125" s="208"/>
      <c r="HNP125" s="208"/>
      <c r="HNQ125" s="208"/>
      <c r="HNR125" s="208"/>
      <c r="HNS125" s="208"/>
      <c r="HNT125" s="208"/>
      <c r="HNU125" s="208"/>
      <c r="HNV125" s="208"/>
      <c r="HNW125" s="208"/>
      <c r="HNX125" s="208"/>
      <c r="HNY125" s="208"/>
      <c r="HNZ125" s="208"/>
      <c r="HOA125" s="208"/>
      <c r="HOB125" s="208"/>
      <c r="HOC125" s="208"/>
      <c r="HOD125" s="208"/>
      <c r="HOE125" s="208"/>
      <c r="HOF125" s="208"/>
      <c r="HOG125" s="208"/>
      <c r="HOH125" s="208"/>
      <c r="HOI125" s="208"/>
      <c r="HOJ125" s="208"/>
      <c r="HOK125" s="208"/>
      <c r="HOL125" s="208"/>
      <c r="HOM125" s="208"/>
      <c r="HON125" s="208"/>
      <c r="HOO125" s="208"/>
      <c r="HOP125" s="208"/>
      <c r="HOQ125" s="208"/>
      <c r="HOR125" s="208"/>
      <c r="HOS125" s="208"/>
      <c r="HOT125" s="208"/>
      <c r="HOU125" s="208"/>
      <c r="HOV125" s="208"/>
      <c r="HOW125" s="208"/>
      <c r="HOX125" s="208"/>
      <c r="HOY125" s="208"/>
      <c r="HOZ125" s="208"/>
      <c r="HPA125" s="208"/>
      <c r="HPB125" s="208"/>
      <c r="HPC125" s="208"/>
      <c r="HPD125" s="208"/>
      <c r="HPE125" s="208"/>
      <c r="HPF125" s="208"/>
      <c r="HPG125" s="208"/>
      <c r="HPH125" s="208"/>
      <c r="HPI125" s="208"/>
      <c r="HPJ125" s="208"/>
      <c r="HPK125" s="208"/>
      <c r="HPL125" s="208"/>
      <c r="HPM125" s="208"/>
      <c r="HPN125" s="208"/>
      <c r="HPO125" s="208"/>
      <c r="HPP125" s="208"/>
      <c r="HPQ125" s="208"/>
      <c r="HPR125" s="208"/>
      <c r="HPS125" s="208"/>
      <c r="HPT125" s="208"/>
      <c r="HPU125" s="208"/>
      <c r="HPV125" s="208"/>
      <c r="HPW125" s="208"/>
      <c r="HPX125" s="208"/>
      <c r="HPY125" s="208"/>
      <c r="HPZ125" s="208"/>
      <c r="HQA125" s="208"/>
      <c r="HQB125" s="208"/>
      <c r="HQC125" s="208"/>
      <c r="HQD125" s="208"/>
      <c r="HQE125" s="208"/>
      <c r="HQF125" s="208"/>
      <c r="HQG125" s="208"/>
      <c r="HQH125" s="208"/>
      <c r="HQI125" s="208"/>
      <c r="HQJ125" s="208"/>
      <c r="HQK125" s="208"/>
      <c r="HQL125" s="208"/>
      <c r="HQM125" s="208"/>
      <c r="HQN125" s="208"/>
      <c r="HQO125" s="208"/>
      <c r="HQP125" s="208"/>
      <c r="HQQ125" s="208"/>
      <c r="HQR125" s="208"/>
      <c r="HQS125" s="208"/>
      <c r="HQT125" s="208"/>
      <c r="HQU125" s="208"/>
      <c r="HQV125" s="208"/>
      <c r="HQW125" s="208"/>
      <c r="HQX125" s="208"/>
      <c r="HQY125" s="208"/>
      <c r="HQZ125" s="208"/>
      <c r="HRA125" s="208"/>
      <c r="HRB125" s="208"/>
      <c r="HRC125" s="208"/>
      <c r="HRD125" s="208"/>
      <c r="HRE125" s="208"/>
      <c r="HRF125" s="208"/>
      <c r="HRG125" s="208"/>
      <c r="HRH125" s="208"/>
      <c r="HRI125" s="208"/>
      <c r="HRJ125" s="208"/>
      <c r="HRK125" s="208"/>
      <c r="HRL125" s="208"/>
      <c r="HRM125" s="208"/>
      <c r="HRN125" s="208"/>
      <c r="HRO125" s="208"/>
      <c r="HRP125" s="208"/>
      <c r="HRQ125" s="208"/>
      <c r="HRR125" s="208"/>
      <c r="HRS125" s="208"/>
      <c r="HRT125" s="208"/>
      <c r="HRU125" s="208"/>
      <c r="HRV125" s="208"/>
      <c r="HRW125" s="208"/>
      <c r="HRX125" s="208"/>
      <c r="HRY125" s="208"/>
      <c r="HRZ125" s="208"/>
      <c r="HSA125" s="208"/>
      <c r="HSB125" s="208"/>
      <c r="HSC125" s="208"/>
      <c r="HSD125" s="208"/>
      <c r="HSE125" s="208"/>
      <c r="HSF125" s="208"/>
      <c r="HSG125" s="208"/>
      <c r="HSH125" s="208"/>
      <c r="HSI125" s="208"/>
      <c r="HSJ125" s="208"/>
      <c r="HSK125" s="208"/>
      <c r="HSL125" s="208"/>
      <c r="HSM125" s="208"/>
      <c r="HSN125" s="208"/>
      <c r="HSO125" s="208"/>
      <c r="HSP125" s="208"/>
      <c r="HSQ125" s="208"/>
      <c r="HSR125" s="208"/>
      <c r="HSS125" s="208"/>
      <c r="HST125" s="208"/>
      <c r="HSU125" s="208"/>
      <c r="HSV125" s="208"/>
      <c r="HSW125" s="208"/>
      <c r="HSX125" s="208"/>
      <c r="HSY125" s="208"/>
      <c r="HSZ125" s="208"/>
      <c r="HTA125" s="208"/>
      <c r="HTB125" s="208"/>
      <c r="HTC125" s="208"/>
      <c r="HTD125" s="208"/>
      <c r="HTE125" s="208"/>
      <c r="HTF125" s="208"/>
      <c r="HTG125" s="208"/>
      <c r="HTH125" s="208"/>
      <c r="HTI125" s="208"/>
      <c r="HTJ125" s="208"/>
      <c r="HTK125" s="208"/>
      <c r="HTL125" s="208"/>
      <c r="HTM125" s="208"/>
      <c r="HTN125" s="208"/>
      <c r="HTO125" s="208"/>
      <c r="HTP125" s="208"/>
      <c r="HTQ125" s="208"/>
      <c r="HTR125" s="208"/>
      <c r="HTS125" s="208"/>
      <c r="HTT125" s="208"/>
      <c r="HTU125" s="208"/>
      <c r="HTV125" s="208"/>
      <c r="HTW125" s="208"/>
      <c r="HTX125" s="208"/>
      <c r="HTY125" s="208"/>
      <c r="HTZ125" s="208"/>
      <c r="HUA125" s="208"/>
      <c r="HUB125" s="208"/>
      <c r="HUC125" s="208"/>
      <c r="HUD125" s="208"/>
      <c r="HUE125" s="208"/>
      <c r="HUF125" s="208"/>
      <c r="HUG125" s="208"/>
      <c r="HUH125" s="208"/>
      <c r="HUI125" s="208"/>
      <c r="HUJ125" s="208"/>
      <c r="HUK125" s="208"/>
      <c r="HUL125" s="208"/>
      <c r="HUM125" s="208"/>
      <c r="HUN125" s="208"/>
      <c r="HUO125" s="208"/>
      <c r="HUP125" s="208"/>
      <c r="HUQ125" s="208"/>
      <c r="HUR125" s="208"/>
      <c r="HUS125" s="208"/>
      <c r="HUT125" s="208"/>
      <c r="HUU125" s="208"/>
      <c r="HUV125" s="208"/>
      <c r="HUW125" s="208"/>
      <c r="HUX125" s="208"/>
      <c r="HUY125" s="208"/>
      <c r="HUZ125" s="208"/>
      <c r="HVA125" s="208"/>
      <c r="HVB125" s="208"/>
      <c r="HVC125" s="208"/>
      <c r="HVD125" s="208"/>
      <c r="HVE125" s="208"/>
      <c r="HVF125" s="208"/>
      <c r="HVG125" s="208"/>
      <c r="HVH125" s="208"/>
      <c r="HVI125" s="208"/>
      <c r="HVJ125" s="208"/>
      <c r="HVK125" s="208"/>
      <c r="HVL125" s="208"/>
      <c r="HVM125" s="208"/>
      <c r="HVN125" s="208"/>
      <c r="HVO125" s="208"/>
      <c r="HVP125" s="208"/>
      <c r="HVQ125" s="208"/>
      <c r="HVR125" s="208"/>
      <c r="HVS125" s="208"/>
      <c r="HVT125" s="208"/>
      <c r="HVU125" s="208"/>
      <c r="HVV125" s="208"/>
      <c r="HVW125" s="208"/>
      <c r="HVX125" s="208"/>
      <c r="HVY125" s="208"/>
      <c r="HVZ125" s="208"/>
      <c r="HWA125" s="208"/>
      <c r="HWB125" s="208"/>
      <c r="HWC125" s="208"/>
      <c r="HWD125" s="208"/>
      <c r="HWE125" s="208"/>
      <c r="HWF125" s="208"/>
      <c r="HWG125" s="208"/>
      <c r="HWH125" s="208"/>
      <c r="HWI125" s="208"/>
      <c r="HWJ125" s="208"/>
      <c r="HWK125" s="208"/>
      <c r="HWL125" s="208"/>
      <c r="HWM125" s="208"/>
      <c r="HWN125" s="208"/>
      <c r="HWO125" s="208"/>
      <c r="HWP125" s="208"/>
      <c r="HWQ125" s="208"/>
      <c r="HWR125" s="208"/>
      <c r="HWS125" s="208"/>
      <c r="HWT125" s="208"/>
      <c r="HWU125" s="208"/>
      <c r="HWV125" s="208"/>
      <c r="HWW125" s="208"/>
      <c r="HWX125" s="208"/>
      <c r="HWY125" s="208"/>
      <c r="HWZ125" s="208"/>
      <c r="HXA125" s="208"/>
      <c r="HXB125" s="208"/>
      <c r="HXC125" s="208"/>
      <c r="HXD125" s="208"/>
      <c r="HXE125" s="208"/>
      <c r="HXF125" s="208"/>
      <c r="HXG125" s="208"/>
      <c r="HXH125" s="208"/>
      <c r="HXI125" s="208"/>
      <c r="HXJ125" s="208"/>
      <c r="HXK125" s="208"/>
      <c r="HXL125" s="208"/>
      <c r="HXM125" s="208"/>
      <c r="HXN125" s="208"/>
      <c r="HXO125" s="208"/>
      <c r="HXP125" s="208"/>
      <c r="HXQ125" s="208"/>
      <c r="HXR125" s="208"/>
      <c r="HXS125" s="208"/>
      <c r="HXT125" s="208"/>
      <c r="HXU125" s="208"/>
      <c r="HXV125" s="208"/>
      <c r="HXW125" s="208"/>
      <c r="HXX125" s="208"/>
      <c r="HXY125" s="208"/>
      <c r="HXZ125" s="208"/>
      <c r="HYA125" s="208"/>
      <c r="HYB125" s="208"/>
      <c r="HYC125" s="208"/>
      <c r="HYD125" s="208"/>
      <c r="HYE125" s="208"/>
      <c r="HYF125" s="208"/>
      <c r="HYG125" s="208"/>
      <c r="HYH125" s="208"/>
      <c r="HYI125" s="208"/>
      <c r="HYJ125" s="208"/>
      <c r="HYK125" s="208"/>
      <c r="HYL125" s="208"/>
      <c r="HYM125" s="208"/>
      <c r="HYN125" s="208"/>
      <c r="HYO125" s="208"/>
      <c r="HYP125" s="208"/>
      <c r="HYQ125" s="208"/>
      <c r="HYR125" s="208"/>
      <c r="HYS125" s="208"/>
      <c r="HYT125" s="208"/>
      <c r="HYU125" s="208"/>
      <c r="HYV125" s="208"/>
      <c r="HYW125" s="208"/>
      <c r="HYX125" s="208"/>
      <c r="HYY125" s="208"/>
      <c r="HYZ125" s="208"/>
      <c r="HZA125" s="208"/>
      <c r="HZB125" s="208"/>
      <c r="HZC125" s="208"/>
      <c r="HZD125" s="208"/>
      <c r="HZE125" s="208"/>
      <c r="HZF125" s="208"/>
      <c r="HZG125" s="208"/>
      <c r="HZH125" s="208"/>
      <c r="HZI125" s="208"/>
      <c r="HZJ125" s="208"/>
      <c r="HZK125" s="208"/>
      <c r="HZL125" s="208"/>
      <c r="HZM125" s="208"/>
      <c r="HZN125" s="208"/>
      <c r="HZO125" s="208"/>
      <c r="HZP125" s="208"/>
      <c r="HZQ125" s="208"/>
      <c r="HZR125" s="208"/>
      <c r="HZS125" s="208"/>
      <c r="HZT125" s="208"/>
      <c r="HZU125" s="208"/>
      <c r="HZV125" s="208"/>
      <c r="HZW125" s="208"/>
      <c r="HZX125" s="208"/>
      <c r="HZY125" s="208"/>
      <c r="HZZ125" s="208"/>
      <c r="IAA125" s="208"/>
      <c r="IAB125" s="208"/>
      <c r="IAC125" s="208"/>
      <c r="IAD125" s="208"/>
      <c r="IAE125" s="208"/>
      <c r="IAF125" s="208"/>
      <c r="IAG125" s="208"/>
      <c r="IAH125" s="208"/>
      <c r="IAI125" s="208"/>
      <c r="IAJ125" s="208"/>
      <c r="IAK125" s="208"/>
      <c r="IAL125" s="208"/>
      <c r="IAM125" s="208"/>
      <c r="IAN125" s="208"/>
      <c r="IAO125" s="208"/>
      <c r="IAP125" s="208"/>
      <c r="IAQ125" s="208"/>
      <c r="IAR125" s="208"/>
      <c r="IAS125" s="208"/>
      <c r="IAT125" s="208"/>
      <c r="IAU125" s="208"/>
      <c r="IAV125" s="208"/>
      <c r="IAW125" s="208"/>
      <c r="IAX125" s="208"/>
      <c r="IAY125" s="208"/>
      <c r="IAZ125" s="208"/>
      <c r="IBA125" s="208"/>
      <c r="IBB125" s="208"/>
      <c r="IBC125" s="208"/>
      <c r="IBD125" s="208"/>
      <c r="IBE125" s="208"/>
      <c r="IBF125" s="208"/>
      <c r="IBG125" s="208"/>
      <c r="IBH125" s="208"/>
      <c r="IBI125" s="208"/>
      <c r="IBJ125" s="208"/>
      <c r="IBK125" s="208"/>
      <c r="IBL125" s="208"/>
      <c r="IBM125" s="208"/>
      <c r="IBN125" s="208"/>
      <c r="IBO125" s="208"/>
      <c r="IBP125" s="208"/>
      <c r="IBQ125" s="208"/>
      <c r="IBR125" s="208"/>
      <c r="IBS125" s="208"/>
      <c r="IBT125" s="208"/>
      <c r="IBU125" s="208"/>
      <c r="IBV125" s="208"/>
      <c r="IBW125" s="208"/>
      <c r="IBX125" s="208"/>
      <c r="IBY125" s="208"/>
      <c r="IBZ125" s="208"/>
      <c r="ICA125" s="208"/>
      <c r="ICB125" s="208"/>
      <c r="ICC125" s="208"/>
      <c r="ICD125" s="208"/>
      <c r="ICE125" s="208"/>
      <c r="ICF125" s="208"/>
      <c r="ICG125" s="208"/>
      <c r="ICH125" s="208"/>
      <c r="ICI125" s="208"/>
      <c r="ICJ125" s="208"/>
      <c r="ICK125" s="208"/>
      <c r="ICL125" s="208"/>
      <c r="ICM125" s="208"/>
      <c r="ICN125" s="208"/>
      <c r="ICO125" s="208"/>
      <c r="ICP125" s="208"/>
      <c r="ICQ125" s="208"/>
      <c r="ICR125" s="208"/>
      <c r="ICS125" s="208"/>
      <c r="ICT125" s="208"/>
      <c r="ICU125" s="208"/>
      <c r="ICV125" s="208"/>
      <c r="ICW125" s="208"/>
      <c r="ICX125" s="208"/>
      <c r="ICY125" s="208"/>
      <c r="ICZ125" s="208"/>
      <c r="IDA125" s="208"/>
      <c r="IDB125" s="208"/>
      <c r="IDC125" s="208"/>
      <c r="IDD125" s="208"/>
      <c r="IDE125" s="208"/>
      <c r="IDF125" s="208"/>
      <c r="IDG125" s="208"/>
      <c r="IDH125" s="208"/>
      <c r="IDI125" s="208"/>
      <c r="IDJ125" s="208"/>
      <c r="IDK125" s="208"/>
      <c r="IDL125" s="208"/>
      <c r="IDM125" s="208"/>
      <c r="IDN125" s="208"/>
      <c r="IDO125" s="208"/>
      <c r="IDP125" s="208"/>
      <c r="IDQ125" s="208"/>
      <c r="IDR125" s="208"/>
      <c r="IDS125" s="208"/>
      <c r="IDT125" s="208"/>
      <c r="IDU125" s="208"/>
      <c r="IDV125" s="208"/>
      <c r="IDW125" s="208"/>
      <c r="IDX125" s="208"/>
      <c r="IDY125" s="208"/>
      <c r="IDZ125" s="208"/>
      <c r="IEA125" s="208"/>
      <c r="IEB125" s="208"/>
      <c r="IEC125" s="208"/>
      <c r="IED125" s="208"/>
      <c r="IEE125" s="208"/>
      <c r="IEF125" s="208"/>
      <c r="IEG125" s="208"/>
      <c r="IEH125" s="208"/>
      <c r="IEI125" s="208"/>
      <c r="IEJ125" s="208"/>
      <c r="IEK125" s="208"/>
      <c r="IEL125" s="208"/>
      <c r="IEM125" s="208"/>
      <c r="IEN125" s="208"/>
      <c r="IEO125" s="208"/>
      <c r="IEP125" s="208"/>
      <c r="IEQ125" s="208"/>
      <c r="IER125" s="208"/>
      <c r="IES125" s="208"/>
      <c r="IET125" s="208"/>
      <c r="IEU125" s="208"/>
      <c r="IEV125" s="208"/>
      <c r="IEW125" s="208"/>
      <c r="IEX125" s="208"/>
      <c r="IEY125" s="208"/>
      <c r="IEZ125" s="208"/>
      <c r="IFA125" s="208"/>
      <c r="IFB125" s="208"/>
      <c r="IFC125" s="208"/>
      <c r="IFD125" s="208"/>
      <c r="IFE125" s="208"/>
      <c r="IFF125" s="208"/>
      <c r="IFG125" s="208"/>
      <c r="IFH125" s="208"/>
      <c r="IFI125" s="208"/>
      <c r="IFJ125" s="208"/>
      <c r="IFK125" s="208"/>
      <c r="IFL125" s="208"/>
      <c r="IFM125" s="208"/>
      <c r="IFN125" s="208"/>
      <c r="IFO125" s="208"/>
      <c r="IFP125" s="208"/>
      <c r="IFQ125" s="208"/>
      <c r="IFR125" s="208"/>
      <c r="IFS125" s="208"/>
      <c r="IFT125" s="208"/>
      <c r="IFU125" s="208"/>
      <c r="IFV125" s="208"/>
      <c r="IFW125" s="208"/>
      <c r="IFX125" s="208"/>
      <c r="IFY125" s="208"/>
      <c r="IFZ125" s="208"/>
      <c r="IGA125" s="208"/>
      <c r="IGB125" s="208"/>
      <c r="IGC125" s="208"/>
      <c r="IGD125" s="208"/>
      <c r="IGE125" s="208"/>
      <c r="IGF125" s="208"/>
      <c r="IGG125" s="208"/>
      <c r="IGH125" s="208"/>
      <c r="IGI125" s="208"/>
      <c r="IGJ125" s="208"/>
      <c r="IGK125" s="208"/>
      <c r="IGL125" s="208"/>
      <c r="IGM125" s="208"/>
      <c r="IGN125" s="208"/>
      <c r="IGO125" s="208"/>
      <c r="IGP125" s="208"/>
      <c r="IGQ125" s="208"/>
      <c r="IGR125" s="208"/>
      <c r="IGS125" s="208"/>
      <c r="IGT125" s="208"/>
      <c r="IGU125" s="208"/>
      <c r="IGV125" s="208"/>
      <c r="IGW125" s="208"/>
      <c r="IGX125" s="208"/>
      <c r="IGY125" s="208"/>
      <c r="IGZ125" s="208"/>
      <c r="IHA125" s="208"/>
      <c r="IHB125" s="208"/>
      <c r="IHC125" s="208"/>
      <c r="IHD125" s="208"/>
      <c r="IHE125" s="208"/>
      <c r="IHF125" s="208"/>
      <c r="IHG125" s="208"/>
      <c r="IHH125" s="208"/>
      <c r="IHI125" s="208"/>
      <c r="IHJ125" s="208"/>
      <c r="IHK125" s="208"/>
      <c r="IHL125" s="208"/>
      <c r="IHM125" s="208"/>
      <c r="IHN125" s="208"/>
      <c r="IHO125" s="208"/>
      <c r="IHP125" s="208"/>
      <c r="IHQ125" s="208"/>
      <c r="IHR125" s="208"/>
      <c r="IHS125" s="208"/>
      <c r="IHT125" s="208"/>
      <c r="IHU125" s="208"/>
      <c r="IHV125" s="208"/>
      <c r="IHW125" s="208"/>
      <c r="IHX125" s="208"/>
      <c r="IHY125" s="208"/>
      <c r="IHZ125" s="208"/>
      <c r="IIA125" s="208"/>
      <c r="IIB125" s="208"/>
      <c r="IIC125" s="208"/>
      <c r="IID125" s="208"/>
      <c r="IIE125" s="208"/>
      <c r="IIF125" s="208"/>
      <c r="IIG125" s="208"/>
      <c r="IIH125" s="208"/>
      <c r="III125" s="208"/>
      <c r="IIJ125" s="208"/>
      <c r="IIK125" s="208"/>
      <c r="IIL125" s="208"/>
      <c r="IIM125" s="208"/>
      <c r="IIN125" s="208"/>
      <c r="IIO125" s="208"/>
      <c r="IIP125" s="208"/>
      <c r="IIQ125" s="208"/>
      <c r="IIR125" s="208"/>
      <c r="IIS125" s="208"/>
      <c r="IIT125" s="208"/>
      <c r="IIU125" s="208"/>
      <c r="IIV125" s="208"/>
      <c r="IIW125" s="208"/>
      <c r="IIX125" s="208"/>
      <c r="IIY125" s="208"/>
      <c r="IIZ125" s="208"/>
      <c r="IJA125" s="208"/>
      <c r="IJB125" s="208"/>
      <c r="IJC125" s="208"/>
      <c r="IJD125" s="208"/>
      <c r="IJE125" s="208"/>
      <c r="IJF125" s="208"/>
      <c r="IJG125" s="208"/>
      <c r="IJH125" s="208"/>
      <c r="IJI125" s="208"/>
      <c r="IJJ125" s="208"/>
      <c r="IJK125" s="208"/>
      <c r="IJL125" s="208"/>
      <c r="IJM125" s="208"/>
      <c r="IJN125" s="208"/>
      <c r="IJO125" s="208"/>
      <c r="IJP125" s="208"/>
      <c r="IJQ125" s="208"/>
      <c r="IJR125" s="208"/>
      <c r="IJS125" s="208"/>
      <c r="IJT125" s="208"/>
      <c r="IJU125" s="208"/>
      <c r="IJV125" s="208"/>
      <c r="IJW125" s="208"/>
      <c r="IJX125" s="208"/>
      <c r="IJY125" s="208"/>
      <c r="IJZ125" s="208"/>
      <c r="IKA125" s="208"/>
      <c r="IKB125" s="208"/>
      <c r="IKC125" s="208"/>
      <c r="IKD125" s="208"/>
      <c r="IKE125" s="208"/>
      <c r="IKF125" s="208"/>
      <c r="IKG125" s="208"/>
      <c r="IKH125" s="208"/>
      <c r="IKI125" s="208"/>
      <c r="IKJ125" s="208"/>
      <c r="IKK125" s="208"/>
      <c r="IKL125" s="208"/>
      <c r="IKM125" s="208"/>
      <c r="IKN125" s="208"/>
      <c r="IKO125" s="208"/>
      <c r="IKP125" s="208"/>
      <c r="IKQ125" s="208"/>
      <c r="IKR125" s="208"/>
      <c r="IKS125" s="208"/>
      <c r="IKT125" s="208"/>
      <c r="IKU125" s="208"/>
      <c r="IKV125" s="208"/>
      <c r="IKW125" s="208"/>
      <c r="IKX125" s="208"/>
      <c r="IKY125" s="208"/>
      <c r="IKZ125" s="208"/>
      <c r="ILA125" s="208"/>
      <c r="ILB125" s="208"/>
      <c r="ILC125" s="208"/>
      <c r="ILD125" s="208"/>
      <c r="ILE125" s="208"/>
      <c r="ILF125" s="208"/>
      <c r="ILG125" s="208"/>
      <c r="ILH125" s="208"/>
      <c r="ILI125" s="208"/>
      <c r="ILJ125" s="208"/>
      <c r="ILK125" s="208"/>
      <c r="ILL125" s="208"/>
      <c r="ILM125" s="208"/>
      <c r="ILN125" s="208"/>
      <c r="ILO125" s="208"/>
      <c r="ILP125" s="208"/>
      <c r="ILQ125" s="208"/>
      <c r="ILR125" s="208"/>
      <c r="ILS125" s="208"/>
      <c r="ILT125" s="208"/>
      <c r="ILU125" s="208"/>
      <c r="ILV125" s="208"/>
      <c r="ILW125" s="208"/>
      <c r="ILX125" s="208"/>
      <c r="ILY125" s="208"/>
      <c r="ILZ125" s="208"/>
      <c r="IMA125" s="208"/>
      <c r="IMB125" s="208"/>
      <c r="IMC125" s="208"/>
      <c r="IMD125" s="208"/>
      <c r="IME125" s="208"/>
      <c r="IMF125" s="208"/>
      <c r="IMG125" s="208"/>
      <c r="IMH125" s="208"/>
      <c r="IMI125" s="208"/>
      <c r="IMJ125" s="208"/>
      <c r="IMK125" s="208"/>
      <c r="IML125" s="208"/>
      <c r="IMM125" s="208"/>
      <c r="IMN125" s="208"/>
      <c r="IMO125" s="208"/>
      <c r="IMP125" s="208"/>
      <c r="IMQ125" s="208"/>
      <c r="IMR125" s="208"/>
      <c r="IMS125" s="208"/>
      <c r="IMT125" s="208"/>
      <c r="IMU125" s="208"/>
      <c r="IMV125" s="208"/>
      <c r="IMW125" s="208"/>
      <c r="IMX125" s="208"/>
      <c r="IMY125" s="208"/>
      <c r="IMZ125" s="208"/>
      <c r="INA125" s="208"/>
      <c r="INB125" s="208"/>
      <c r="INC125" s="208"/>
      <c r="IND125" s="208"/>
      <c r="INE125" s="208"/>
      <c r="INF125" s="208"/>
      <c r="ING125" s="208"/>
      <c r="INH125" s="208"/>
      <c r="INI125" s="208"/>
      <c r="INJ125" s="208"/>
      <c r="INK125" s="208"/>
      <c r="INL125" s="208"/>
      <c r="INM125" s="208"/>
      <c r="INN125" s="208"/>
      <c r="INO125" s="208"/>
      <c r="INP125" s="208"/>
      <c r="INQ125" s="208"/>
      <c r="INR125" s="208"/>
      <c r="INS125" s="208"/>
      <c r="INT125" s="208"/>
      <c r="INU125" s="208"/>
      <c r="INV125" s="208"/>
      <c r="INW125" s="208"/>
      <c r="INX125" s="208"/>
      <c r="INY125" s="208"/>
      <c r="INZ125" s="208"/>
      <c r="IOA125" s="208"/>
      <c r="IOB125" s="208"/>
      <c r="IOC125" s="208"/>
      <c r="IOD125" s="208"/>
      <c r="IOE125" s="208"/>
      <c r="IOF125" s="208"/>
      <c r="IOG125" s="208"/>
      <c r="IOH125" s="208"/>
      <c r="IOI125" s="208"/>
      <c r="IOJ125" s="208"/>
      <c r="IOK125" s="208"/>
      <c r="IOL125" s="208"/>
      <c r="IOM125" s="208"/>
      <c r="ION125" s="208"/>
      <c r="IOO125" s="208"/>
      <c r="IOP125" s="208"/>
      <c r="IOQ125" s="208"/>
      <c r="IOR125" s="208"/>
      <c r="IOS125" s="208"/>
      <c r="IOT125" s="208"/>
      <c r="IOU125" s="208"/>
      <c r="IOV125" s="208"/>
      <c r="IOW125" s="208"/>
      <c r="IOX125" s="208"/>
      <c r="IOY125" s="208"/>
      <c r="IOZ125" s="208"/>
      <c r="IPA125" s="208"/>
      <c r="IPB125" s="208"/>
      <c r="IPC125" s="208"/>
      <c r="IPD125" s="208"/>
      <c r="IPE125" s="208"/>
      <c r="IPF125" s="208"/>
      <c r="IPG125" s="208"/>
      <c r="IPH125" s="208"/>
      <c r="IPI125" s="208"/>
      <c r="IPJ125" s="208"/>
      <c r="IPK125" s="208"/>
      <c r="IPL125" s="208"/>
      <c r="IPM125" s="208"/>
      <c r="IPN125" s="208"/>
      <c r="IPO125" s="208"/>
      <c r="IPP125" s="208"/>
      <c r="IPQ125" s="208"/>
      <c r="IPR125" s="208"/>
      <c r="IPS125" s="208"/>
      <c r="IPT125" s="208"/>
      <c r="IPU125" s="208"/>
      <c r="IPV125" s="208"/>
      <c r="IPW125" s="208"/>
      <c r="IPX125" s="208"/>
      <c r="IPY125" s="208"/>
      <c r="IPZ125" s="208"/>
      <c r="IQA125" s="208"/>
      <c r="IQB125" s="208"/>
      <c r="IQC125" s="208"/>
      <c r="IQD125" s="208"/>
      <c r="IQE125" s="208"/>
      <c r="IQF125" s="208"/>
      <c r="IQG125" s="208"/>
      <c r="IQH125" s="208"/>
      <c r="IQI125" s="208"/>
      <c r="IQJ125" s="208"/>
      <c r="IQK125" s="208"/>
      <c r="IQL125" s="208"/>
      <c r="IQM125" s="208"/>
      <c r="IQN125" s="208"/>
      <c r="IQO125" s="208"/>
      <c r="IQP125" s="208"/>
      <c r="IQQ125" s="208"/>
      <c r="IQR125" s="208"/>
      <c r="IQS125" s="208"/>
      <c r="IQT125" s="208"/>
      <c r="IQU125" s="208"/>
      <c r="IQV125" s="208"/>
      <c r="IQW125" s="208"/>
      <c r="IQX125" s="208"/>
      <c r="IQY125" s="208"/>
      <c r="IQZ125" s="208"/>
      <c r="IRA125" s="208"/>
      <c r="IRB125" s="208"/>
      <c r="IRC125" s="208"/>
      <c r="IRD125" s="208"/>
      <c r="IRE125" s="208"/>
      <c r="IRF125" s="208"/>
      <c r="IRG125" s="208"/>
      <c r="IRH125" s="208"/>
      <c r="IRI125" s="208"/>
      <c r="IRJ125" s="208"/>
      <c r="IRK125" s="208"/>
      <c r="IRL125" s="208"/>
      <c r="IRM125" s="208"/>
      <c r="IRN125" s="208"/>
      <c r="IRO125" s="208"/>
      <c r="IRP125" s="208"/>
      <c r="IRQ125" s="208"/>
      <c r="IRR125" s="208"/>
      <c r="IRS125" s="208"/>
      <c r="IRT125" s="208"/>
      <c r="IRU125" s="208"/>
      <c r="IRV125" s="208"/>
      <c r="IRW125" s="208"/>
      <c r="IRX125" s="208"/>
      <c r="IRY125" s="208"/>
      <c r="IRZ125" s="208"/>
      <c r="ISA125" s="208"/>
      <c r="ISB125" s="208"/>
      <c r="ISC125" s="208"/>
      <c r="ISD125" s="208"/>
      <c r="ISE125" s="208"/>
      <c r="ISF125" s="208"/>
      <c r="ISG125" s="208"/>
      <c r="ISH125" s="208"/>
      <c r="ISI125" s="208"/>
      <c r="ISJ125" s="208"/>
      <c r="ISK125" s="208"/>
      <c r="ISL125" s="208"/>
      <c r="ISM125" s="208"/>
      <c r="ISN125" s="208"/>
      <c r="ISO125" s="208"/>
      <c r="ISP125" s="208"/>
      <c r="ISQ125" s="208"/>
      <c r="ISR125" s="208"/>
      <c r="ISS125" s="208"/>
      <c r="IST125" s="208"/>
      <c r="ISU125" s="208"/>
      <c r="ISV125" s="208"/>
      <c r="ISW125" s="208"/>
      <c r="ISX125" s="208"/>
      <c r="ISY125" s="208"/>
      <c r="ISZ125" s="208"/>
      <c r="ITA125" s="208"/>
      <c r="ITB125" s="208"/>
      <c r="ITC125" s="208"/>
      <c r="ITD125" s="208"/>
      <c r="ITE125" s="208"/>
      <c r="ITF125" s="208"/>
      <c r="ITG125" s="208"/>
      <c r="ITH125" s="208"/>
      <c r="ITI125" s="208"/>
      <c r="ITJ125" s="208"/>
      <c r="ITK125" s="208"/>
      <c r="ITL125" s="208"/>
      <c r="ITM125" s="208"/>
      <c r="ITN125" s="208"/>
      <c r="ITO125" s="208"/>
      <c r="ITP125" s="208"/>
      <c r="ITQ125" s="208"/>
      <c r="ITR125" s="208"/>
      <c r="ITS125" s="208"/>
      <c r="ITT125" s="208"/>
      <c r="ITU125" s="208"/>
      <c r="ITV125" s="208"/>
      <c r="ITW125" s="208"/>
      <c r="ITX125" s="208"/>
      <c r="ITY125" s="208"/>
      <c r="ITZ125" s="208"/>
      <c r="IUA125" s="208"/>
      <c r="IUB125" s="208"/>
      <c r="IUC125" s="208"/>
      <c r="IUD125" s="208"/>
      <c r="IUE125" s="208"/>
      <c r="IUF125" s="208"/>
      <c r="IUG125" s="208"/>
      <c r="IUH125" s="208"/>
      <c r="IUI125" s="208"/>
      <c r="IUJ125" s="208"/>
      <c r="IUK125" s="208"/>
      <c r="IUL125" s="208"/>
      <c r="IUM125" s="208"/>
      <c r="IUN125" s="208"/>
      <c r="IUO125" s="208"/>
      <c r="IUP125" s="208"/>
      <c r="IUQ125" s="208"/>
      <c r="IUR125" s="208"/>
      <c r="IUS125" s="208"/>
      <c r="IUT125" s="208"/>
      <c r="IUU125" s="208"/>
      <c r="IUV125" s="208"/>
      <c r="IUW125" s="208"/>
      <c r="IUX125" s="208"/>
      <c r="IUY125" s="208"/>
      <c r="IUZ125" s="208"/>
      <c r="IVA125" s="208"/>
      <c r="IVB125" s="208"/>
      <c r="IVC125" s="208"/>
      <c r="IVD125" s="208"/>
      <c r="IVE125" s="208"/>
      <c r="IVF125" s="208"/>
      <c r="IVG125" s="208"/>
      <c r="IVH125" s="208"/>
      <c r="IVI125" s="208"/>
      <c r="IVJ125" s="208"/>
      <c r="IVK125" s="208"/>
      <c r="IVL125" s="208"/>
      <c r="IVM125" s="208"/>
      <c r="IVN125" s="208"/>
      <c r="IVO125" s="208"/>
      <c r="IVP125" s="208"/>
      <c r="IVQ125" s="208"/>
      <c r="IVR125" s="208"/>
      <c r="IVS125" s="208"/>
      <c r="IVT125" s="208"/>
      <c r="IVU125" s="208"/>
      <c r="IVV125" s="208"/>
      <c r="IVW125" s="208"/>
      <c r="IVX125" s="208"/>
      <c r="IVY125" s="208"/>
      <c r="IVZ125" s="208"/>
      <c r="IWA125" s="208"/>
      <c r="IWB125" s="208"/>
      <c r="IWC125" s="208"/>
      <c r="IWD125" s="208"/>
      <c r="IWE125" s="208"/>
      <c r="IWF125" s="208"/>
      <c r="IWG125" s="208"/>
      <c r="IWH125" s="208"/>
      <c r="IWI125" s="208"/>
      <c r="IWJ125" s="208"/>
      <c r="IWK125" s="208"/>
      <c r="IWL125" s="208"/>
      <c r="IWM125" s="208"/>
      <c r="IWN125" s="208"/>
      <c r="IWO125" s="208"/>
      <c r="IWP125" s="208"/>
      <c r="IWQ125" s="208"/>
      <c r="IWR125" s="208"/>
      <c r="IWS125" s="208"/>
      <c r="IWT125" s="208"/>
      <c r="IWU125" s="208"/>
      <c r="IWV125" s="208"/>
      <c r="IWW125" s="208"/>
      <c r="IWX125" s="208"/>
      <c r="IWY125" s="208"/>
      <c r="IWZ125" s="208"/>
      <c r="IXA125" s="208"/>
      <c r="IXB125" s="208"/>
      <c r="IXC125" s="208"/>
      <c r="IXD125" s="208"/>
      <c r="IXE125" s="208"/>
      <c r="IXF125" s="208"/>
      <c r="IXG125" s="208"/>
      <c r="IXH125" s="208"/>
      <c r="IXI125" s="208"/>
      <c r="IXJ125" s="208"/>
      <c r="IXK125" s="208"/>
      <c r="IXL125" s="208"/>
      <c r="IXM125" s="208"/>
      <c r="IXN125" s="208"/>
      <c r="IXO125" s="208"/>
      <c r="IXP125" s="208"/>
      <c r="IXQ125" s="208"/>
      <c r="IXR125" s="208"/>
      <c r="IXS125" s="208"/>
      <c r="IXT125" s="208"/>
      <c r="IXU125" s="208"/>
      <c r="IXV125" s="208"/>
      <c r="IXW125" s="208"/>
      <c r="IXX125" s="208"/>
      <c r="IXY125" s="208"/>
      <c r="IXZ125" s="208"/>
      <c r="IYA125" s="208"/>
      <c r="IYB125" s="208"/>
      <c r="IYC125" s="208"/>
      <c r="IYD125" s="208"/>
      <c r="IYE125" s="208"/>
      <c r="IYF125" s="208"/>
      <c r="IYG125" s="208"/>
      <c r="IYH125" s="208"/>
      <c r="IYI125" s="208"/>
      <c r="IYJ125" s="208"/>
      <c r="IYK125" s="208"/>
      <c r="IYL125" s="208"/>
      <c r="IYM125" s="208"/>
      <c r="IYN125" s="208"/>
      <c r="IYO125" s="208"/>
      <c r="IYP125" s="208"/>
      <c r="IYQ125" s="208"/>
      <c r="IYR125" s="208"/>
      <c r="IYS125" s="208"/>
      <c r="IYT125" s="208"/>
      <c r="IYU125" s="208"/>
      <c r="IYV125" s="208"/>
      <c r="IYW125" s="208"/>
      <c r="IYX125" s="208"/>
      <c r="IYY125" s="208"/>
      <c r="IYZ125" s="208"/>
      <c r="IZA125" s="208"/>
      <c r="IZB125" s="208"/>
      <c r="IZC125" s="208"/>
      <c r="IZD125" s="208"/>
      <c r="IZE125" s="208"/>
      <c r="IZF125" s="208"/>
      <c r="IZG125" s="208"/>
      <c r="IZH125" s="208"/>
      <c r="IZI125" s="208"/>
      <c r="IZJ125" s="208"/>
      <c r="IZK125" s="208"/>
      <c r="IZL125" s="208"/>
      <c r="IZM125" s="208"/>
      <c r="IZN125" s="208"/>
      <c r="IZO125" s="208"/>
      <c r="IZP125" s="208"/>
      <c r="IZQ125" s="208"/>
      <c r="IZR125" s="208"/>
      <c r="IZS125" s="208"/>
      <c r="IZT125" s="208"/>
      <c r="IZU125" s="208"/>
      <c r="IZV125" s="208"/>
      <c r="IZW125" s="208"/>
      <c r="IZX125" s="208"/>
      <c r="IZY125" s="208"/>
      <c r="IZZ125" s="208"/>
      <c r="JAA125" s="208"/>
      <c r="JAB125" s="208"/>
      <c r="JAC125" s="208"/>
      <c r="JAD125" s="208"/>
      <c r="JAE125" s="208"/>
      <c r="JAF125" s="208"/>
      <c r="JAG125" s="208"/>
      <c r="JAH125" s="208"/>
      <c r="JAI125" s="208"/>
      <c r="JAJ125" s="208"/>
      <c r="JAK125" s="208"/>
      <c r="JAL125" s="208"/>
      <c r="JAM125" s="208"/>
      <c r="JAN125" s="208"/>
      <c r="JAO125" s="208"/>
      <c r="JAP125" s="208"/>
      <c r="JAQ125" s="208"/>
      <c r="JAR125" s="208"/>
      <c r="JAS125" s="208"/>
      <c r="JAT125" s="208"/>
      <c r="JAU125" s="208"/>
      <c r="JAV125" s="208"/>
      <c r="JAW125" s="208"/>
      <c r="JAX125" s="208"/>
      <c r="JAY125" s="208"/>
      <c r="JAZ125" s="208"/>
      <c r="JBA125" s="208"/>
      <c r="JBB125" s="208"/>
      <c r="JBC125" s="208"/>
      <c r="JBD125" s="208"/>
      <c r="JBE125" s="208"/>
      <c r="JBF125" s="208"/>
      <c r="JBG125" s="208"/>
      <c r="JBH125" s="208"/>
      <c r="JBI125" s="208"/>
      <c r="JBJ125" s="208"/>
      <c r="JBK125" s="208"/>
      <c r="JBL125" s="208"/>
      <c r="JBM125" s="208"/>
      <c r="JBN125" s="208"/>
      <c r="JBO125" s="208"/>
      <c r="JBP125" s="208"/>
      <c r="JBQ125" s="208"/>
      <c r="JBR125" s="208"/>
      <c r="JBS125" s="208"/>
      <c r="JBT125" s="208"/>
      <c r="JBU125" s="208"/>
      <c r="JBV125" s="208"/>
      <c r="JBW125" s="208"/>
      <c r="JBX125" s="208"/>
      <c r="JBY125" s="208"/>
      <c r="JBZ125" s="208"/>
      <c r="JCA125" s="208"/>
      <c r="JCB125" s="208"/>
      <c r="JCC125" s="208"/>
      <c r="JCD125" s="208"/>
      <c r="JCE125" s="208"/>
      <c r="JCF125" s="208"/>
      <c r="JCG125" s="208"/>
      <c r="JCH125" s="208"/>
      <c r="JCI125" s="208"/>
      <c r="JCJ125" s="208"/>
      <c r="JCK125" s="208"/>
      <c r="JCL125" s="208"/>
      <c r="JCM125" s="208"/>
      <c r="JCN125" s="208"/>
      <c r="JCO125" s="208"/>
      <c r="JCP125" s="208"/>
      <c r="JCQ125" s="208"/>
      <c r="JCR125" s="208"/>
      <c r="JCS125" s="208"/>
      <c r="JCT125" s="208"/>
      <c r="JCU125" s="208"/>
      <c r="JCV125" s="208"/>
      <c r="JCW125" s="208"/>
      <c r="JCX125" s="208"/>
      <c r="JCY125" s="208"/>
      <c r="JCZ125" s="208"/>
      <c r="JDA125" s="208"/>
      <c r="JDB125" s="208"/>
      <c r="JDC125" s="208"/>
      <c r="JDD125" s="208"/>
      <c r="JDE125" s="208"/>
      <c r="JDF125" s="208"/>
      <c r="JDG125" s="208"/>
      <c r="JDH125" s="208"/>
      <c r="JDI125" s="208"/>
      <c r="JDJ125" s="208"/>
      <c r="JDK125" s="208"/>
      <c r="JDL125" s="208"/>
      <c r="JDM125" s="208"/>
      <c r="JDN125" s="208"/>
      <c r="JDO125" s="208"/>
      <c r="JDP125" s="208"/>
      <c r="JDQ125" s="208"/>
      <c r="JDR125" s="208"/>
      <c r="JDS125" s="208"/>
      <c r="JDT125" s="208"/>
      <c r="JDU125" s="208"/>
      <c r="JDV125" s="208"/>
      <c r="JDW125" s="208"/>
      <c r="JDX125" s="208"/>
      <c r="JDY125" s="208"/>
      <c r="JDZ125" s="208"/>
      <c r="JEA125" s="208"/>
      <c r="JEB125" s="208"/>
      <c r="JEC125" s="208"/>
      <c r="JED125" s="208"/>
      <c r="JEE125" s="208"/>
      <c r="JEF125" s="208"/>
      <c r="JEG125" s="208"/>
      <c r="JEH125" s="208"/>
      <c r="JEI125" s="208"/>
      <c r="JEJ125" s="208"/>
      <c r="JEK125" s="208"/>
      <c r="JEL125" s="208"/>
      <c r="JEM125" s="208"/>
      <c r="JEN125" s="208"/>
      <c r="JEO125" s="208"/>
      <c r="JEP125" s="208"/>
      <c r="JEQ125" s="208"/>
      <c r="JER125" s="208"/>
      <c r="JES125" s="208"/>
      <c r="JET125" s="208"/>
      <c r="JEU125" s="208"/>
      <c r="JEV125" s="208"/>
      <c r="JEW125" s="208"/>
      <c r="JEX125" s="208"/>
      <c r="JEY125" s="208"/>
      <c r="JEZ125" s="208"/>
      <c r="JFA125" s="208"/>
      <c r="JFB125" s="208"/>
      <c r="JFC125" s="208"/>
      <c r="JFD125" s="208"/>
      <c r="JFE125" s="208"/>
      <c r="JFF125" s="208"/>
      <c r="JFG125" s="208"/>
      <c r="JFH125" s="208"/>
      <c r="JFI125" s="208"/>
      <c r="JFJ125" s="208"/>
      <c r="JFK125" s="208"/>
      <c r="JFL125" s="208"/>
      <c r="JFM125" s="208"/>
      <c r="JFN125" s="208"/>
      <c r="JFO125" s="208"/>
      <c r="JFP125" s="208"/>
      <c r="JFQ125" s="208"/>
      <c r="JFR125" s="208"/>
      <c r="JFS125" s="208"/>
      <c r="JFT125" s="208"/>
      <c r="JFU125" s="208"/>
      <c r="JFV125" s="208"/>
      <c r="JFW125" s="208"/>
      <c r="JFX125" s="208"/>
      <c r="JFY125" s="208"/>
      <c r="JFZ125" s="208"/>
      <c r="JGA125" s="208"/>
      <c r="JGB125" s="208"/>
      <c r="JGC125" s="208"/>
      <c r="JGD125" s="208"/>
      <c r="JGE125" s="208"/>
      <c r="JGF125" s="208"/>
      <c r="JGG125" s="208"/>
      <c r="JGH125" s="208"/>
      <c r="JGI125" s="208"/>
      <c r="JGJ125" s="208"/>
      <c r="JGK125" s="208"/>
      <c r="JGL125" s="208"/>
      <c r="JGM125" s="208"/>
      <c r="JGN125" s="208"/>
      <c r="JGO125" s="208"/>
      <c r="JGP125" s="208"/>
      <c r="JGQ125" s="208"/>
      <c r="JGR125" s="208"/>
      <c r="JGS125" s="208"/>
      <c r="JGT125" s="208"/>
      <c r="JGU125" s="208"/>
      <c r="JGV125" s="208"/>
      <c r="JGW125" s="208"/>
      <c r="JGX125" s="208"/>
      <c r="JGY125" s="208"/>
      <c r="JGZ125" s="208"/>
      <c r="JHA125" s="208"/>
      <c r="JHB125" s="208"/>
      <c r="JHC125" s="208"/>
      <c r="JHD125" s="208"/>
      <c r="JHE125" s="208"/>
      <c r="JHF125" s="208"/>
      <c r="JHG125" s="208"/>
      <c r="JHH125" s="208"/>
      <c r="JHI125" s="208"/>
      <c r="JHJ125" s="208"/>
      <c r="JHK125" s="208"/>
      <c r="JHL125" s="208"/>
      <c r="JHM125" s="208"/>
      <c r="JHN125" s="208"/>
      <c r="JHO125" s="208"/>
      <c r="JHP125" s="208"/>
      <c r="JHQ125" s="208"/>
      <c r="JHR125" s="208"/>
      <c r="JHS125" s="208"/>
      <c r="JHT125" s="208"/>
      <c r="JHU125" s="208"/>
      <c r="JHV125" s="208"/>
      <c r="JHW125" s="208"/>
      <c r="JHX125" s="208"/>
      <c r="JHY125" s="208"/>
      <c r="JHZ125" s="208"/>
      <c r="JIA125" s="208"/>
      <c r="JIB125" s="208"/>
      <c r="JIC125" s="208"/>
      <c r="JID125" s="208"/>
      <c r="JIE125" s="208"/>
      <c r="JIF125" s="208"/>
      <c r="JIG125" s="208"/>
      <c r="JIH125" s="208"/>
      <c r="JII125" s="208"/>
      <c r="JIJ125" s="208"/>
      <c r="JIK125" s="208"/>
      <c r="JIL125" s="208"/>
      <c r="JIM125" s="208"/>
      <c r="JIN125" s="208"/>
      <c r="JIO125" s="208"/>
      <c r="JIP125" s="208"/>
      <c r="JIQ125" s="208"/>
      <c r="JIR125" s="208"/>
      <c r="JIS125" s="208"/>
      <c r="JIT125" s="208"/>
      <c r="JIU125" s="208"/>
      <c r="JIV125" s="208"/>
      <c r="JIW125" s="208"/>
      <c r="JIX125" s="208"/>
      <c r="JIY125" s="208"/>
      <c r="JIZ125" s="208"/>
      <c r="JJA125" s="208"/>
      <c r="JJB125" s="208"/>
      <c r="JJC125" s="208"/>
      <c r="JJD125" s="208"/>
      <c r="JJE125" s="208"/>
      <c r="JJF125" s="208"/>
      <c r="JJG125" s="208"/>
      <c r="JJH125" s="208"/>
      <c r="JJI125" s="208"/>
      <c r="JJJ125" s="208"/>
      <c r="JJK125" s="208"/>
      <c r="JJL125" s="208"/>
      <c r="JJM125" s="208"/>
      <c r="JJN125" s="208"/>
      <c r="JJO125" s="208"/>
      <c r="JJP125" s="208"/>
      <c r="JJQ125" s="208"/>
      <c r="JJR125" s="208"/>
      <c r="JJS125" s="208"/>
      <c r="JJT125" s="208"/>
      <c r="JJU125" s="208"/>
      <c r="JJV125" s="208"/>
      <c r="JJW125" s="208"/>
      <c r="JJX125" s="208"/>
      <c r="JJY125" s="208"/>
      <c r="JJZ125" s="208"/>
      <c r="JKA125" s="208"/>
      <c r="JKB125" s="208"/>
      <c r="JKC125" s="208"/>
      <c r="JKD125" s="208"/>
      <c r="JKE125" s="208"/>
      <c r="JKF125" s="208"/>
      <c r="JKG125" s="208"/>
      <c r="JKH125" s="208"/>
      <c r="JKI125" s="208"/>
      <c r="JKJ125" s="208"/>
      <c r="JKK125" s="208"/>
      <c r="JKL125" s="208"/>
      <c r="JKM125" s="208"/>
      <c r="JKN125" s="208"/>
      <c r="JKO125" s="208"/>
      <c r="JKP125" s="208"/>
      <c r="JKQ125" s="208"/>
      <c r="JKR125" s="208"/>
      <c r="JKS125" s="208"/>
      <c r="JKT125" s="208"/>
      <c r="JKU125" s="208"/>
      <c r="JKV125" s="208"/>
      <c r="JKW125" s="208"/>
      <c r="JKX125" s="208"/>
      <c r="JKY125" s="208"/>
      <c r="JKZ125" s="208"/>
      <c r="JLA125" s="208"/>
      <c r="JLB125" s="208"/>
      <c r="JLC125" s="208"/>
      <c r="JLD125" s="208"/>
      <c r="JLE125" s="208"/>
      <c r="JLF125" s="208"/>
      <c r="JLG125" s="208"/>
      <c r="JLH125" s="208"/>
      <c r="JLI125" s="208"/>
      <c r="JLJ125" s="208"/>
      <c r="JLK125" s="208"/>
      <c r="JLL125" s="208"/>
      <c r="JLM125" s="208"/>
      <c r="JLN125" s="208"/>
      <c r="JLO125" s="208"/>
      <c r="JLP125" s="208"/>
      <c r="JLQ125" s="208"/>
      <c r="JLR125" s="208"/>
      <c r="JLS125" s="208"/>
      <c r="JLT125" s="208"/>
      <c r="JLU125" s="208"/>
      <c r="JLV125" s="208"/>
      <c r="JLW125" s="208"/>
      <c r="JLX125" s="208"/>
      <c r="JLY125" s="208"/>
      <c r="JLZ125" s="208"/>
      <c r="JMA125" s="208"/>
      <c r="JMB125" s="208"/>
      <c r="JMC125" s="208"/>
      <c r="JMD125" s="208"/>
      <c r="JME125" s="208"/>
      <c r="JMF125" s="208"/>
      <c r="JMG125" s="208"/>
      <c r="JMH125" s="208"/>
      <c r="JMI125" s="208"/>
      <c r="JMJ125" s="208"/>
      <c r="JMK125" s="208"/>
      <c r="JML125" s="208"/>
      <c r="JMM125" s="208"/>
      <c r="JMN125" s="208"/>
      <c r="JMO125" s="208"/>
      <c r="JMP125" s="208"/>
      <c r="JMQ125" s="208"/>
      <c r="JMR125" s="208"/>
      <c r="JMS125" s="208"/>
      <c r="JMT125" s="208"/>
      <c r="JMU125" s="208"/>
      <c r="JMV125" s="208"/>
      <c r="JMW125" s="208"/>
      <c r="JMX125" s="208"/>
      <c r="JMY125" s="208"/>
      <c r="JMZ125" s="208"/>
      <c r="JNA125" s="208"/>
      <c r="JNB125" s="208"/>
      <c r="JNC125" s="208"/>
      <c r="JND125" s="208"/>
      <c r="JNE125" s="208"/>
      <c r="JNF125" s="208"/>
      <c r="JNG125" s="208"/>
      <c r="JNH125" s="208"/>
      <c r="JNI125" s="208"/>
      <c r="JNJ125" s="208"/>
      <c r="JNK125" s="208"/>
      <c r="JNL125" s="208"/>
      <c r="JNM125" s="208"/>
      <c r="JNN125" s="208"/>
      <c r="JNO125" s="208"/>
      <c r="JNP125" s="208"/>
      <c r="JNQ125" s="208"/>
      <c r="JNR125" s="208"/>
      <c r="JNS125" s="208"/>
      <c r="JNT125" s="208"/>
      <c r="JNU125" s="208"/>
      <c r="JNV125" s="208"/>
      <c r="JNW125" s="208"/>
      <c r="JNX125" s="208"/>
      <c r="JNY125" s="208"/>
      <c r="JNZ125" s="208"/>
      <c r="JOA125" s="208"/>
      <c r="JOB125" s="208"/>
      <c r="JOC125" s="208"/>
      <c r="JOD125" s="208"/>
      <c r="JOE125" s="208"/>
      <c r="JOF125" s="208"/>
      <c r="JOG125" s="208"/>
      <c r="JOH125" s="208"/>
      <c r="JOI125" s="208"/>
      <c r="JOJ125" s="208"/>
      <c r="JOK125" s="208"/>
      <c r="JOL125" s="208"/>
      <c r="JOM125" s="208"/>
      <c r="JON125" s="208"/>
      <c r="JOO125" s="208"/>
      <c r="JOP125" s="208"/>
      <c r="JOQ125" s="208"/>
      <c r="JOR125" s="208"/>
      <c r="JOS125" s="208"/>
      <c r="JOT125" s="208"/>
      <c r="JOU125" s="208"/>
      <c r="JOV125" s="208"/>
      <c r="JOW125" s="208"/>
      <c r="JOX125" s="208"/>
      <c r="JOY125" s="208"/>
      <c r="JOZ125" s="208"/>
      <c r="JPA125" s="208"/>
      <c r="JPB125" s="208"/>
      <c r="JPC125" s="208"/>
      <c r="JPD125" s="208"/>
      <c r="JPE125" s="208"/>
      <c r="JPF125" s="208"/>
      <c r="JPG125" s="208"/>
      <c r="JPH125" s="208"/>
      <c r="JPI125" s="208"/>
      <c r="JPJ125" s="208"/>
      <c r="JPK125" s="208"/>
      <c r="JPL125" s="208"/>
      <c r="JPM125" s="208"/>
      <c r="JPN125" s="208"/>
      <c r="JPO125" s="208"/>
      <c r="JPP125" s="208"/>
      <c r="JPQ125" s="208"/>
      <c r="JPR125" s="208"/>
      <c r="JPS125" s="208"/>
      <c r="JPT125" s="208"/>
      <c r="JPU125" s="208"/>
      <c r="JPV125" s="208"/>
      <c r="JPW125" s="208"/>
      <c r="JPX125" s="208"/>
      <c r="JPY125" s="208"/>
      <c r="JPZ125" s="208"/>
      <c r="JQA125" s="208"/>
      <c r="JQB125" s="208"/>
      <c r="JQC125" s="208"/>
      <c r="JQD125" s="208"/>
      <c r="JQE125" s="208"/>
      <c r="JQF125" s="208"/>
      <c r="JQG125" s="208"/>
      <c r="JQH125" s="208"/>
      <c r="JQI125" s="208"/>
      <c r="JQJ125" s="208"/>
      <c r="JQK125" s="208"/>
      <c r="JQL125" s="208"/>
      <c r="JQM125" s="208"/>
      <c r="JQN125" s="208"/>
      <c r="JQO125" s="208"/>
      <c r="JQP125" s="208"/>
      <c r="JQQ125" s="208"/>
      <c r="JQR125" s="208"/>
      <c r="JQS125" s="208"/>
      <c r="JQT125" s="208"/>
      <c r="JQU125" s="208"/>
      <c r="JQV125" s="208"/>
      <c r="JQW125" s="208"/>
      <c r="JQX125" s="208"/>
      <c r="JQY125" s="208"/>
      <c r="JQZ125" s="208"/>
      <c r="JRA125" s="208"/>
      <c r="JRB125" s="208"/>
      <c r="JRC125" s="208"/>
      <c r="JRD125" s="208"/>
      <c r="JRE125" s="208"/>
      <c r="JRF125" s="208"/>
      <c r="JRG125" s="208"/>
      <c r="JRH125" s="208"/>
      <c r="JRI125" s="208"/>
      <c r="JRJ125" s="208"/>
      <c r="JRK125" s="208"/>
      <c r="JRL125" s="208"/>
      <c r="JRM125" s="208"/>
      <c r="JRN125" s="208"/>
      <c r="JRO125" s="208"/>
      <c r="JRP125" s="208"/>
      <c r="JRQ125" s="208"/>
      <c r="JRR125" s="208"/>
      <c r="JRS125" s="208"/>
      <c r="JRT125" s="208"/>
      <c r="JRU125" s="208"/>
      <c r="JRV125" s="208"/>
      <c r="JRW125" s="208"/>
      <c r="JRX125" s="208"/>
      <c r="JRY125" s="208"/>
      <c r="JRZ125" s="208"/>
      <c r="JSA125" s="208"/>
      <c r="JSB125" s="208"/>
      <c r="JSC125" s="208"/>
      <c r="JSD125" s="208"/>
      <c r="JSE125" s="208"/>
      <c r="JSF125" s="208"/>
      <c r="JSG125" s="208"/>
      <c r="JSH125" s="208"/>
      <c r="JSI125" s="208"/>
      <c r="JSJ125" s="208"/>
      <c r="JSK125" s="208"/>
      <c r="JSL125" s="208"/>
      <c r="JSM125" s="208"/>
      <c r="JSN125" s="208"/>
      <c r="JSO125" s="208"/>
      <c r="JSP125" s="208"/>
      <c r="JSQ125" s="208"/>
      <c r="JSR125" s="208"/>
      <c r="JSS125" s="208"/>
      <c r="JST125" s="208"/>
      <c r="JSU125" s="208"/>
      <c r="JSV125" s="208"/>
      <c r="JSW125" s="208"/>
      <c r="JSX125" s="208"/>
      <c r="JSY125" s="208"/>
      <c r="JSZ125" s="208"/>
      <c r="JTA125" s="208"/>
      <c r="JTB125" s="208"/>
      <c r="JTC125" s="208"/>
      <c r="JTD125" s="208"/>
      <c r="JTE125" s="208"/>
      <c r="JTF125" s="208"/>
      <c r="JTG125" s="208"/>
      <c r="JTH125" s="208"/>
      <c r="JTI125" s="208"/>
      <c r="JTJ125" s="208"/>
      <c r="JTK125" s="208"/>
      <c r="JTL125" s="208"/>
      <c r="JTM125" s="208"/>
      <c r="JTN125" s="208"/>
      <c r="JTO125" s="208"/>
      <c r="JTP125" s="208"/>
      <c r="JTQ125" s="208"/>
      <c r="JTR125" s="208"/>
      <c r="JTS125" s="208"/>
      <c r="JTT125" s="208"/>
      <c r="JTU125" s="208"/>
      <c r="JTV125" s="208"/>
      <c r="JTW125" s="208"/>
      <c r="JTX125" s="208"/>
      <c r="JTY125" s="208"/>
      <c r="JTZ125" s="208"/>
      <c r="JUA125" s="208"/>
      <c r="JUB125" s="208"/>
      <c r="JUC125" s="208"/>
      <c r="JUD125" s="208"/>
      <c r="JUE125" s="208"/>
      <c r="JUF125" s="208"/>
      <c r="JUG125" s="208"/>
      <c r="JUH125" s="208"/>
      <c r="JUI125" s="208"/>
      <c r="JUJ125" s="208"/>
      <c r="JUK125" s="208"/>
      <c r="JUL125" s="208"/>
      <c r="JUM125" s="208"/>
      <c r="JUN125" s="208"/>
      <c r="JUO125" s="208"/>
      <c r="JUP125" s="208"/>
      <c r="JUQ125" s="208"/>
      <c r="JUR125" s="208"/>
      <c r="JUS125" s="208"/>
      <c r="JUT125" s="208"/>
      <c r="JUU125" s="208"/>
      <c r="JUV125" s="208"/>
      <c r="JUW125" s="208"/>
      <c r="JUX125" s="208"/>
      <c r="JUY125" s="208"/>
      <c r="JUZ125" s="208"/>
      <c r="JVA125" s="208"/>
      <c r="JVB125" s="208"/>
      <c r="JVC125" s="208"/>
      <c r="JVD125" s="208"/>
      <c r="JVE125" s="208"/>
      <c r="JVF125" s="208"/>
      <c r="JVG125" s="208"/>
      <c r="JVH125" s="208"/>
      <c r="JVI125" s="208"/>
      <c r="JVJ125" s="208"/>
      <c r="JVK125" s="208"/>
      <c r="JVL125" s="208"/>
      <c r="JVM125" s="208"/>
      <c r="JVN125" s="208"/>
      <c r="JVO125" s="208"/>
      <c r="JVP125" s="208"/>
      <c r="JVQ125" s="208"/>
      <c r="JVR125" s="208"/>
      <c r="JVS125" s="208"/>
      <c r="JVT125" s="208"/>
      <c r="JVU125" s="208"/>
      <c r="JVV125" s="208"/>
      <c r="JVW125" s="208"/>
      <c r="JVX125" s="208"/>
      <c r="JVY125" s="208"/>
      <c r="JVZ125" s="208"/>
      <c r="JWA125" s="208"/>
      <c r="JWB125" s="208"/>
      <c r="JWC125" s="208"/>
      <c r="JWD125" s="208"/>
      <c r="JWE125" s="208"/>
      <c r="JWF125" s="208"/>
      <c r="JWG125" s="208"/>
      <c r="JWH125" s="208"/>
      <c r="JWI125" s="208"/>
      <c r="JWJ125" s="208"/>
      <c r="JWK125" s="208"/>
      <c r="JWL125" s="208"/>
      <c r="JWM125" s="208"/>
      <c r="JWN125" s="208"/>
      <c r="JWO125" s="208"/>
      <c r="JWP125" s="208"/>
      <c r="JWQ125" s="208"/>
      <c r="JWR125" s="208"/>
      <c r="JWS125" s="208"/>
      <c r="JWT125" s="208"/>
      <c r="JWU125" s="208"/>
      <c r="JWV125" s="208"/>
      <c r="JWW125" s="208"/>
      <c r="JWX125" s="208"/>
      <c r="JWY125" s="208"/>
      <c r="JWZ125" s="208"/>
      <c r="JXA125" s="208"/>
      <c r="JXB125" s="208"/>
      <c r="JXC125" s="208"/>
      <c r="JXD125" s="208"/>
      <c r="JXE125" s="208"/>
      <c r="JXF125" s="208"/>
      <c r="JXG125" s="208"/>
      <c r="JXH125" s="208"/>
      <c r="JXI125" s="208"/>
      <c r="JXJ125" s="208"/>
      <c r="JXK125" s="208"/>
      <c r="JXL125" s="208"/>
      <c r="JXM125" s="208"/>
      <c r="JXN125" s="208"/>
      <c r="JXO125" s="208"/>
      <c r="JXP125" s="208"/>
      <c r="JXQ125" s="208"/>
      <c r="JXR125" s="208"/>
      <c r="JXS125" s="208"/>
      <c r="JXT125" s="208"/>
      <c r="JXU125" s="208"/>
      <c r="JXV125" s="208"/>
      <c r="JXW125" s="208"/>
      <c r="JXX125" s="208"/>
      <c r="JXY125" s="208"/>
      <c r="JXZ125" s="208"/>
      <c r="JYA125" s="208"/>
      <c r="JYB125" s="208"/>
      <c r="JYC125" s="208"/>
      <c r="JYD125" s="208"/>
      <c r="JYE125" s="208"/>
      <c r="JYF125" s="208"/>
      <c r="JYG125" s="208"/>
      <c r="JYH125" s="208"/>
      <c r="JYI125" s="208"/>
      <c r="JYJ125" s="208"/>
      <c r="JYK125" s="208"/>
      <c r="JYL125" s="208"/>
      <c r="JYM125" s="208"/>
      <c r="JYN125" s="208"/>
      <c r="JYO125" s="208"/>
      <c r="JYP125" s="208"/>
      <c r="JYQ125" s="208"/>
      <c r="JYR125" s="208"/>
      <c r="JYS125" s="208"/>
      <c r="JYT125" s="208"/>
      <c r="JYU125" s="208"/>
      <c r="JYV125" s="208"/>
      <c r="JYW125" s="208"/>
      <c r="JYX125" s="208"/>
      <c r="JYY125" s="208"/>
      <c r="JYZ125" s="208"/>
      <c r="JZA125" s="208"/>
      <c r="JZB125" s="208"/>
      <c r="JZC125" s="208"/>
      <c r="JZD125" s="208"/>
      <c r="JZE125" s="208"/>
      <c r="JZF125" s="208"/>
      <c r="JZG125" s="208"/>
      <c r="JZH125" s="208"/>
      <c r="JZI125" s="208"/>
      <c r="JZJ125" s="208"/>
      <c r="JZK125" s="208"/>
      <c r="JZL125" s="208"/>
      <c r="JZM125" s="208"/>
      <c r="JZN125" s="208"/>
      <c r="JZO125" s="208"/>
      <c r="JZP125" s="208"/>
      <c r="JZQ125" s="208"/>
      <c r="JZR125" s="208"/>
      <c r="JZS125" s="208"/>
      <c r="JZT125" s="208"/>
      <c r="JZU125" s="208"/>
      <c r="JZV125" s="208"/>
      <c r="JZW125" s="208"/>
      <c r="JZX125" s="208"/>
      <c r="JZY125" s="208"/>
      <c r="JZZ125" s="208"/>
      <c r="KAA125" s="208"/>
      <c r="KAB125" s="208"/>
      <c r="KAC125" s="208"/>
      <c r="KAD125" s="208"/>
      <c r="KAE125" s="208"/>
      <c r="KAF125" s="208"/>
      <c r="KAG125" s="208"/>
      <c r="KAH125" s="208"/>
      <c r="KAI125" s="208"/>
      <c r="KAJ125" s="208"/>
      <c r="KAK125" s="208"/>
      <c r="KAL125" s="208"/>
      <c r="KAM125" s="208"/>
      <c r="KAN125" s="208"/>
      <c r="KAO125" s="208"/>
      <c r="KAP125" s="208"/>
      <c r="KAQ125" s="208"/>
      <c r="KAR125" s="208"/>
      <c r="KAS125" s="208"/>
      <c r="KAT125" s="208"/>
      <c r="KAU125" s="208"/>
      <c r="KAV125" s="208"/>
      <c r="KAW125" s="208"/>
      <c r="KAX125" s="208"/>
      <c r="KAY125" s="208"/>
      <c r="KAZ125" s="208"/>
      <c r="KBA125" s="208"/>
      <c r="KBB125" s="208"/>
      <c r="KBC125" s="208"/>
      <c r="KBD125" s="208"/>
      <c r="KBE125" s="208"/>
      <c r="KBF125" s="208"/>
      <c r="KBG125" s="208"/>
      <c r="KBH125" s="208"/>
      <c r="KBI125" s="208"/>
      <c r="KBJ125" s="208"/>
      <c r="KBK125" s="208"/>
      <c r="KBL125" s="208"/>
      <c r="KBM125" s="208"/>
      <c r="KBN125" s="208"/>
      <c r="KBO125" s="208"/>
      <c r="KBP125" s="208"/>
      <c r="KBQ125" s="208"/>
      <c r="KBR125" s="208"/>
      <c r="KBS125" s="208"/>
      <c r="KBT125" s="208"/>
      <c r="KBU125" s="208"/>
      <c r="KBV125" s="208"/>
      <c r="KBW125" s="208"/>
      <c r="KBX125" s="208"/>
      <c r="KBY125" s="208"/>
      <c r="KBZ125" s="208"/>
      <c r="KCA125" s="208"/>
      <c r="KCB125" s="208"/>
      <c r="KCC125" s="208"/>
      <c r="KCD125" s="208"/>
      <c r="KCE125" s="208"/>
      <c r="KCF125" s="208"/>
      <c r="KCG125" s="208"/>
      <c r="KCH125" s="208"/>
      <c r="KCI125" s="208"/>
      <c r="KCJ125" s="208"/>
      <c r="KCK125" s="208"/>
      <c r="KCL125" s="208"/>
      <c r="KCM125" s="208"/>
      <c r="KCN125" s="208"/>
      <c r="KCO125" s="208"/>
      <c r="KCP125" s="208"/>
      <c r="KCQ125" s="208"/>
      <c r="KCR125" s="208"/>
      <c r="KCS125" s="208"/>
      <c r="KCT125" s="208"/>
      <c r="KCU125" s="208"/>
      <c r="KCV125" s="208"/>
      <c r="KCW125" s="208"/>
      <c r="KCX125" s="208"/>
      <c r="KCY125" s="208"/>
      <c r="KCZ125" s="208"/>
      <c r="KDA125" s="208"/>
      <c r="KDB125" s="208"/>
      <c r="KDC125" s="208"/>
      <c r="KDD125" s="208"/>
      <c r="KDE125" s="208"/>
      <c r="KDF125" s="208"/>
      <c r="KDG125" s="208"/>
      <c r="KDH125" s="208"/>
      <c r="KDI125" s="208"/>
      <c r="KDJ125" s="208"/>
      <c r="KDK125" s="208"/>
      <c r="KDL125" s="208"/>
      <c r="KDM125" s="208"/>
      <c r="KDN125" s="208"/>
      <c r="KDO125" s="208"/>
      <c r="KDP125" s="208"/>
      <c r="KDQ125" s="208"/>
      <c r="KDR125" s="208"/>
      <c r="KDS125" s="208"/>
      <c r="KDT125" s="208"/>
      <c r="KDU125" s="208"/>
      <c r="KDV125" s="208"/>
      <c r="KDW125" s="208"/>
      <c r="KDX125" s="208"/>
      <c r="KDY125" s="208"/>
      <c r="KDZ125" s="208"/>
      <c r="KEA125" s="208"/>
      <c r="KEB125" s="208"/>
      <c r="KEC125" s="208"/>
      <c r="KED125" s="208"/>
      <c r="KEE125" s="208"/>
      <c r="KEF125" s="208"/>
      <c r="KEG125" s="208"/>
      <c r="KEH125" s="208"/>
      <c r="KEI125" s="208"/>
      <c r="KEJ125" s="208"/>
      <c r="KEK125" s="208"/>
      <c r="KEL125" s="208"/>
      <c r="KEM125" s="208"/>
      <c r="KEN125" s="208"/>
      <c r="KEO125" s="208"/>
      <c r="KEP125" s="208"/>
      <c r="KEQ125" s="208"/>
      <c r="KER125" s="208"/>
      <c r="KES125" s="208"/>
      <c r="KET125" s="208"/>
      <c r="KEU125" s="208"/>
      <c r="KEV125" s="208"/>
      <c r="KEW125" s="208"/>
      <c r="KEX125" s="208"/>
      <c r="KEY125" s="208"/>
      <c r="KEZ125" s="208"/>
      <c r="KFA125" s="208"/>
      <c r="KFB125" s="208"/>
      <c r="KFC125" s="208"/>
      <c r="KFD125" s="208"/>
      <c r="KFE125" s="208"/>
      <c r="KFF125" s="208"/>
      <c r="KFG125" s="208"/>
      <c r="KFH125" s="208"/>
      <c r="KFI125" s="208"/>
      <c r="KFJ125" s="208"/>
      <c r="KFK125" s="208"/>
      <c r="KFL125" s="208"/>
      <c r="KFM125" s="208"/>
      <c r="KFN125" s="208"/>
      <c r="KFO125" s="208"/>
      <c r="KFP125" s="208"/>
      <c r="KFQ125" s="208"/>
      <c r="KFR125" s="208"/>
      <c r="KFS125" s="208"/>
      <c r="KFT125" s="208"/>
      <c r="KFU125" s="208"/>
      <c r="KFV125" s="208"/>
      <c r="KFW125" s="208"/>
      <c r="KFX125" s="208"/>
      <c r="KFY125" s="208"/>
      <c r="KFZ125" s="208"/>
      <c r="KGA125" s="208"/>
      <c r="KGB125" s="208"/>
      <c r="KGC125" s="208"/>
      <c r="KGD125" s="208"/>
      <c r="KGE125" s="208"/>
      <c r="KGF125" s="208"/>
      <c r="KGG125" s="208"/>
      <c r="KGH125" s="208"/>
      <c r="KGI125" s="208"/>
      <c r="KGJ125" s="208"/>
      <c r="KGK125" s="208"/>
      <c r="KGL125" s="208"/>
      <c r="KGM125" s="208"/>
      <c r="KGN125" s="208"/>
      <c r="KGO125" s="208"/>
      <c r="KGP125" s="208"/>
      <c r="KGQ125" s="208"/>
      <c r="KGR125" s="208"/>
      <c r="KGS125" s="208"/>
      <c r="KGT125" s="208"/>
      <c r="KGU125" s="208"/>
      <c r="KGV125" s="208"/>
      <c r="KGW125" s="208"/>
      <c r="KGX125" s="208"/>
      <c r="KGY125" s="208"/>
      <c r="KGZ125" s="208"/>
      <c r="KHA125" s="208"/>
      <c r="KHB125" s="208"/>
      <c r="KHC125" s="208"/>
      <c r="KHD125" s="208"/>
      <c r="KHE125" s="208"/>
      <c r="KHF125" s="208"/>
      <c r="KHG125" s="208"/>
      <c r="KHH125" s="208"/>
      <c r="KHI125" s="208"/>
      <c r="KHJ125" s="208"/>
      <c r="KHK125" s="208"/>
      <c r="KHL125" s="208"/>
      <c r="KHM125" s="208"/>
      <c r="KHN125" s="208"/>
      <c r="KHO125" s="208"/>
      <c r="KHP125" s="208"/>
      <c r="KHQ125" s="208"/>
      <c r="KHR125" s="208"/>
      <c r="KHS125" s="208"/>
      <c r="KHT125" s="208"/>
      <c r="KHU125" s="208"/>
      <c r="KHV125" s="208"/>
      <c r="KHW125" s="208"/>
      <c r="KHX125" s="208"/>
      <c r="KHY125" s="208"/>
      <c r="KHZ125" s="208"/>
      <c r="KIA125" s="208"/>
      <c r="KIB125" s="208"/>
      <c r="KIC125" s="208"/>
      <c r="KID125" s="208"/>
      <c r="KIE125" s="208"/>
      <c r="KIF125" s="208"/>
      <c r="KIG125" s="208"/>
      <c r="KIH125" s="208"/>
      <c r="KII125" s="208"/>
      <c r="KIJ125" s="208"/>
      <c r="KIK125" s="208"/>
      <c r="KIL125" s="208"/>
      <c r="KIM125" s="208"/>
      <c r="KIN125" s="208"/>
      <c r="KIO125" s="208"/>
      <c r="KIP125" s="208"/>
      <c r="KIQ125" s="208"/>
      <c r="KIR125" s="208"/>
      <c r="KIS125" s="208"/>
      <c r="KIT125" s="208"/>
      <c r="KIU125" s="208"/>
      <c r="KIV125" s="208"/>
      <c r="KIW125" s="208"/>
      <c r="KIX125" s="208"/>
      <c r="KIY125" s="208"/>
      <c r="KIZ125" s="208"/>
      <c r="KJA125" s="208"/>
      <c r="KJB125" s="208"/>
      <c r="KJC125" s="208"/>
      <c r="KJD125" s="208"/>
      <c r="KJE125" s="208"/>
      <c r="KJF125" s="208"/>
      <c r="KJG125" s="208"/>
      <c r="KJH125" s="208"/>
      <c r="KJI125" s="208"/>
      <c r="KJJ125" s="208"/>
      <c r="KJK125" s="208"/>
      <c r="KJL125" s="208"/>
      <c r="KJM125" s="208"/>
      <c r="KJN125" s="208"/>
      <c r="KJO125" s="208"/>
      <c r="KJP125" s="208"/>
      <c r="KJQ125" s="208"/>
      <c r="KJR125" s="208"/>
      <c r="KJS125" s="208"/>
      <c r="KJT125" s="208"/>
      <c r="KJU125" s="208"/>
      <c r="KJV125" s="208"/>
      <c r="KJW125" s="208"/>
      <c r="KJX125" s="208"/>
      <c r="KJY125" s="208"/>
      <c r="KJZ125" s="208"/>
      <c r="KKA125" s="208"/>
      <c r="KKB125" s="208"/>
      <c r="KKC125" s="208"/>
      <c r="KKD125" s="208"/>
      <c r="KKE125" s="208"/>
      <c r="KKF125" s="208"/>
      <c r="KKG125" s="208"/>
      <c r="KKH125" s="208"/>
      <c r="KKI125" s="208"/>
      <c r="KKJ125" s="208"/>
      <c r="KKK125" s="208"/>
      <c r="KKL125" s="208"/>
      <c r="KKM125" s="208"/>
      <c r="KKN125" s="208"/>
      <c r="KKO125" s="208"/>
      <c r="KKP125" s="208"/>
      <c r="KKQ125" s="208"/>
      <c r="KKR125" s="208"/>
      <c r="KKS125" s="208"/>
      <c r="KKT125" s="208"/>
      <c r="KKU125" s="208"/>
      <c r="KKV125" s="208"/>
      <c r="KKW125" s="208"/>
      <c r="KKX125" s="208"/>
      <c r="KKY125" s="208"/>
      <c r="KKZ125" s="208"/>
      <c r="KLA125" s="208"/>
      <c r="KLB125" s="208"/>
      <c r="KLC125" s="208"/>
      <c r="KLD125" s="208"/>
      <c r="KLE125" s="208"/>
      <c r="KLF125" s="208"/>
      <c r="KLG125" s="208"/>
      <c r="KLH125" s="208"/>
      <c r="KLI125" s="208"/>
      <c r="KLJ125" s="208"/>
      <c r="KLK125" s="208"/>
      <c r="KLL125" s="208"/>
      <c r="KLM125" s="208"/>
      <c r="KLN125" s="208"/>
      <c r="KLO125" s="208"/>
      <c r="KLP125" s="208"/>
      <c r="KLQ125" s="208"/>
      <c r="KLR125" s="208"/>
      <c r="KLS125" s="208"/>
      <c r="KLT125" s="208"/>
      <c r="KLU125" s="208"/>
      <c r="KLV125" s="208"/>
      <c r="KLW125" s="208"/>
      <c r="KLX125" s="208"/>
      <c r="KLY125" s="208"/>
      <c r="KLZ125" s="208"/>
      <c r="KMA125" s="208"/>
      <c r="KMB125" s="208"/>
      <c r="KMC125" s="208"/>
      <c r="KMD125" s="208"/>
      <c r="KME125" s="208"/>
      <c r="KMF125" s="208"/>
      <c r="KMG125" s="208"/>
      <c r="KMH125" s="208"/>
      <c r="KMI125" s="208"/>
      <c r="KMJ125" s="208"/>
      <c r="KMK125" s="208"/>
      <c r="KML125" s="208"/>
      <c r="KMM125" s="208"/>
      <c r="KMN125" s="208"/>
      <c r="KMO125" s="208"/>
      <c r="KMP125" s="208"/>
      <c r="KMQ125" s="208"/>
      <c r="KMR125" s="208"/>
      <c r="KMS125" s="208"/>
      <c r="KMT125" s="208"/>
      <c r="KMU125" s="208"/>
      <c r="KMV125" s="208"/>
      <c r="KMW125" s="208"/>
      <c r="KMX125" s="208"/>
      <c r="KMY125" s="208"/>
      <c r="KMZ125" s="208"/>
      <c r="KNA125" s="208"/>
      <c r="KNB125" s="208"/>
      <c r="KNC125" s="208"/>
      <c r="KND125" s="208"/>
      <c r="KNE125" s="208"/>
      <c r="KNF125" s="208"/>
      <c r="KNG125" s="208"/>
      <c r="KNH125" s="208"/>
      <c r="KNI125" s="208"/>
      <c r="KNJ125" s="208"/>
      <c r="KNK125" s="208"/>
      <c r="KNL125" s="208"/>
      <c r="KNM125" s="208"/>
      <c r="KNN125" s="208"/>
      <c r="KNO125" s="208"/>
      <c r="KNP125" s="208"/>
      <c r="KNQ125" s="208"/>
      <c r="KNR125" s="208"/>
      <c r="KNS125" s="208"/>
      <c r="KNT125" s="208"/>
      <c r="KNU125" s="208"/>
      <c r="KNV125" s="208"/>
      <c r="KNW125" s="208"/>
      <c r="KNX125" s="208"/>
      <c r="KNY125" s="208"/>
      <c r="KNZ125" s="208"/>
      <c r="KOA125" s="208"/>
      <c r="KOB125" s="208"/>
      <c r="KOC125" s="208"/>
      <c r="KOD125" s="208"/>
      <c r="KOE125" s="208"/>
      <c r="KOF125" s="208"/>
      <c r="KOG125" s="208"/>
      <c r="KOH125" s="208"/>
      <c r="KOI125" s="208"/>
      <c r="KOJ125" s="208"/>
      <c r="KOK125" s="208"/>
      <c r="KOL125" s="208"/>
      <c r="KOM125" s="208"/>
      <c r="KON125" s="208"/>
      <c r="KOO125" s="208"/>
      <c r="KOP125" s="208"/>
      <c r="KOQ125" s="208"/>
      <c r="KOR125" s="208"/>
      <c r="KOS125" s="208"/>
      <c r="KOT125" s="208"/>
      <c r="KOU125" s="208"/>
      <c r="KOV125" s="208"/>
      <c r="KOW125" s="208"/>
      <c r="KOX125" s="208"/>
      <c r="KOY125" s="208"/>
      <c r="KOZ125" s="208"/>
      <c r="KPA125" s="208"/>
      <c r="KPB125" s="208"/>
      <c r="KPC125" s="208"/>
      <c r="KPD125" s="208"/>
      <c r="KPE125" s="208"/>
      <c r="KPF125" s="208"/>
      <c r="KPG125" s="208"/>
      <c r="KPH125" s="208"/>
      <c r="KPI125" s="208"/>
      <c r="KPJ125" s="208"/>
      <c r="KPK125" s="208"/>
      <c r="KPL125" s="208"/>
      <c r="KPM125" s="208"/>
      <c r="KPN125" s="208"/>
      <c r="KPO125" s="208"/>
      <c r="KPP125" s="208"/>
      <c r="KPQ125" s="208"/>
      <c r="KPR125" s="208"/>
      <c r="KPS125" s="208"/>
      <c r="KPT125" s="208"/>
      <c r="KPU125" s="208"/>
      <c r="KPV125" s="208"/>
      <c r="KPW125" s="208"/>
      <c r="KPX125" s="208"/>
      <c r="KPY125" s="208"/>
      <c r="KPZ125" s="208"/>
      <c r="KQA125" s="208"/>
      <c r="KQB125" s="208"/>
      <c r="KQC125" s="208"/>
      <c r="KQD125" s="208"/>
      <c r="KQE125" s="208"/>
      <c r="KQF125" s="208"/>
      <c r="KQG125" s="208"/>
      <c r="KQH125" s="208"/>
      <c r="KQI125" s="208"/>
      <c r="KQJ125" s="208"/>
      <c r="KQK125" s="208"/>
      <c r="KQL125" s="208"/>
      <c r="KQM125" s="208"/>
      <c r="KQN125" s="208"/>
      <c r="KQO125" s="208"/>
      <c r="KQP125" s="208"/>
      <c r="KQQ125" s="208"/>
      <c r="KQR125" s="208"/>
      <c r="KQS125" s="208"/>
      <c r="KQT125" s="208"/>
      <c r="KQU125" s="208"/>
      <c r="KQV125" s="208"/>
      <c r="KQW125" s="208"/>
      <c r="KQX125" s="208"/>
      <c r="KQY125" s="208"/>
      <c r="KQZ125" s="208"/>
      <c r="KRA125" s="208"/>
      <c r="KRB125" s="208"/>
      <c r="KRC125" s="208"/>
      <c r="KRD125" s="208"/>
      <c r="KRE125" s="208"/>
      <c r="KRF125" s="208"/>
      <c r="KRG125" s="208"/>
      <c r="KRH125" s="208"/>
      <c r="KRI125" s="208"/>
      <c r="KRJ125" s="208"/>
      <c r="KRK125" s="208"/>
      <c r="KRL125" s="208"/>
      <c r="KRM125" s="208"/>
      <c r="KRN125" s="208"/>
      <c r="KRO125" s="208"/>
      <c r="KRP125" s="208"/>
      <c r="KRQ125" s="208"/>
      <c r="KRR125" s="208"/>
      <c r="KRS125" s="208"/>
      <c r="KRT125" s="208"/>
      <c r="KRU125" s="208"/>
      <c r="KRV125" s="208"/>
      <c r="KRW125" s="208"/>
      <c r="KRX125" s="208"/>
      <c r="KRY125" s="208"/>
      <c r="KRZ125" s="208"/>
      <c r="KSA125" s="208"/>
      <c r="KSB125" s="208"/>
      <c r="KSC125" s="208"/>
      <c r="KSD125" s="208"/>
      <c r="KSE125" s="208"/>
      <c r="KSF125" s="208"/>
      <c r="KSG125" s="208"/>
      <c r="KSH125" s="208"/>
      <c r="KSI125" s="208"/>
      <c r="KSJ125" s="208"/>
      <c r="KSK125" s="208"/>
      <c r="KSL125" s="208"/>
      <c r="KSM125" s="208"/>
      <c r="KSN125" s="208"/>
      <c r="KSO125" s="208"/>
      <c r="KSP125" s="208"/>
      <c r="KSQ125" s="208"/>
      <c r="KSR125" s="208"/>
      <c r="KSS125" s="208"/>
      <c r="KST125" s="208"/>
      <c r="KSU125" s="208"/>
      <c r="KSV125" s="208"/>
      <c r="KSW125" s="208"/>
      <c r="KSX125" s="208"/>
      <c r="KSY125" s="208"/>
      <c r="KSZ125" s="208"/>
      <c r="KTA125" s="208"/>
      <c r="KTB125" s="208"/>
      <c r="KTC125" s="208"/>
      <c r="KTD125" s="208"/>
      <c r="KTE125" s="208"/>
      <c r="KTF125" s="208"/>
      <c r="KTG125" s="208"/>
      <c r="KTH125" s="208"/>
      <c r="KTI125" s="208"/>
      <c r="KTJ125" s="208"/>
      <c r="KTK125" s="208"/>
      <c r="KTL125" s="208"/>
      <c r="KTM125" s="208"/>
      <c r="KTN125" s="208"/>
      <c r="KTO125" s="208"/>
      <c r="KTP125" s="208"/>
      <c r="KTQ125" s="208"/>
      <c r="KTR125" s="208"/>
      <c r="KTS125" s="208"/>
      <c r="KTT125" s="208"/>
      <c r="KTU125" s="208"/>
      <c r="KTV125" s="208"/>
      <c r="KTW125" s="208"/>
      <c r="KTX125" s="208"/>
      <c r="KTY125" s="208"/>
      <c r="KTZ125" s="208"/>
      <c r="KUA125" s="208"/>
      <c r="KUB125" s="208"/>
      <c r="KUC125" s="208"/>
      <c r="KUD125" s="208"/>
      <c r="KUE125" s="208"/>
      <c r="KUF125" s="208"/>
      <c r="KUG125" s="208"/>
      <c r="KUH125" s="208"/>
      <c r="KUI125" s="208"/>
      <c r="KUJ125" s="208"/>
      <c r="KUK125" s="208"/>
      <c r="KUL125" s="208"/>
      <c r="KUM125" s="208"/>
      <c r="KUN125" s="208"/>
      <c r="KUO125" s="208"/>
      <c r="KUP125" s="208"/>
      <c r="KUQ125" s="208"/>
      <c r="KUR125" s="208"/>
      <c r="KUS125" s="208"/>
      <c r="KUT125" s="208"/>
      <c r="KUU125" s="208"/>
      <c r="KUV125" s="208"/>
      <c r="KUW125" s="208"/>
      <c r="KUX125" s="208"/>
      <c r="KUY125" s="208"/>
      <c r="KUZ125" s="208"/>
      <c r="KVA125" s="208"/>
      <c r="KVB125" s="208"/>
      <c r="KVC125" s="208"/>
      <c r="KVD125" s="208"/>
      <c r="KVE125" s="208"/>
      <c r="KVF125" s="208"/>
      <c r="KVG125" s="208"/>
      <c r="KVH125" s="208"/>
      <c r="KVI125" s="208"/>
      <c r="KVJ125" s="208"/>
      <c r="KVK125" s="208"/>
      <c r="KVL125" s="208"/>
      <c r="KVM125" s="208"/>
      <c r="KVN125" s="208"/>
      <c r="KVO125" s="208"/>
      <c r="KVP125" s="208"/>
      <c r="KVQ125" s="208"/>
      <c r="KVR125" s="208"/>
      <c r="KVS125" s="208"/>
      <c r="KVT125" s="208"/>
      <c r="KVU125" s="208"/>
      <c r="KVV125" s="208"/>
      <c r="KVW125" s="208"/>
      <c r="KVX125" s="208"/>
      <c r="KVY125" s="208"/>
      <c r="KVZ125" s="208"/>
      <c r="KWA125" s="208"/>
      <c r="KWB125" s="208"/>
      <c r="KWC125" s="208"/>
      <c r="KWD125" s="208"/>
      <c r="KWE125" s="208"/>
      <c r="KWF125" s="208"/>
      <c r="KWG125" s="208"/>
      <c r="KWH125" s="208"/>
      <c r="KWI125" s="208"/>
      <c r="KWJ125" s="208"/>
      <c r="KWK125" s="208"/>
      <c r="KWL125" s="208"/>
      <c r="KWM125" s="208"/>
      <c r="KWN125" s="208"/>
      <c r="KWO125" s="208"/>
      <c r="KWP125" s="208"/>
      <c r="KWQ125" s="208"/>
      <c r="KWR125" s="208"/>
      <c r="KWS125" s="208"/>
      <c r="KWT125" s="208"/>
      <c r="KWU125" s="208"/>
      <c r="KWV125" s="208"/>
      <c r="KWW125" s="208"/>
      <c r="KWX125" s="208"/>
      <c r="KWY125" s="208"/>
      <c r="KWZ125" s="208"/>
      <c r="KXA125" s="208"/>
      <c r="KXB125" s="208"/>
      <c r="KXC125" s="208"/>
      <c r="KXD125" s="208"/>
      <c r="KXE125" s="208"/>
      <c r="KXF125" s="208"/>
      <c r="KXG125" s="208"/>
      <c r="KXH125" s="208"/>
      <c r="KXI125" s="208"/>
      <c r="KXJ125" s="208"/>
      <c r="KXK125" s="208"/>
      <c r="KXL125" s="208"/>
      <c r="KXM125" s="208"/>
      <c r="KXN125" s="208"/>
      <c r="KXO125" s="208"/>
      <c r="KXP125" s="208"/>
      <c r="KXQ125" s="208"/>
      <c r="KXR125" s="208"/>
      <c r="KXS125" s="208"/>
      <c r="KXT125" s="208"/>
      <c r="KXU125" s="208"/>
      <c r="KXV125" s="208"/>
      <c r="KXW125" s="208"/>
      <c r="KXX125" s="208"/>
      <c r="KXY125" s="208"/>
      <c r="KXZ125" s="208"/>
      <c r="KYA125" s="208"/>
      <c r="KYB125" s="208"/>
      <c r="KYC125" s="208"/>
      <c r="KYD125" s="208"/>
      <c r="KYE125" s="208"/>
      <c r="KYF125" s="208"/>
      <c r="KYG125" s="208"/>
      <c r="KYH125" s="208"/>
      <c r="KYI125" s="208"/>
      <c r="KYJ125" s="208"/>
      <c r="KYK125" s="208"/>
      <c r="KYL125" s="208"/>
      <c r="KYM125" s="208"/>
      <c r="KYN125" s="208"/>
      <c r="KYO125" s="208"/>
      <c r="KYP125" s="208"/>
      <c r="KYQ125" s="208"/>
      <c r="KYR125" s="208"/>
      <c r="KYS125" s="208"/>
      <c r="KYT125" s="208"/>
      <c r="KYU125" s="208"/>
      <c r="KYV125" s="208"/>
      <c r="KYW125" s="208"/>
      <c r="KYX125" s="208"/>
      <c r="KYY125" s="208"/>
      <c r="KYZ125" s="208"/>
      <c r="KZA125" s="208"/>
      <c r="KZB125" s="208"/>
      <c r="KZC125" s="208"/>
      <c r="KZD125" s="208"/>
      <c r="KZE125" s="208"/>
      <c r="KZF125" s="208"/>
      <c r="KZG125" s="208"/>
      <c r="KZH125" s="208"/>
      <c r="KZI125" s="208"/>
      <c r="KZJ125" s="208"/>
      <c r="KZK125" s="208"/>
      <c r="KZL125" s="208"/>
      <c r="KZM125" s="208"/>
      <c r="KZN125" s="208"/>
      <c r="KZO125" s="208"/>
      <c r="KZP125" s="208"/>
      <c r="KZQ125" s="208"/>
      <c r="KZR125" s="208"/>
      <c r="KZS125" s="208"/>
      <c r="KZT125" s="208"/>
      <c r="KZU125" s="208"/>
      <c r="KZV125" s="208"/>
      <c r="KZW125" s="208"/>
      <c r="KZX125" s="208"/>
      <c r="KZY125" s="208"/>
      <c r="KZZ125" s="208"/>
      <c r="LAA125" s="208"/>
      <c r="LAB125" s="208"/>
      <c r="LAC125" s="208"/>
      <c r="LAD125" s="208"/>
      <c r="LAE125" s="208"/>
      <c r="LAF125" s="208"/>
      <c r="LAG125" s="208"/>
      <c r="LAH125" s="208"/>
      <c r="LAI125" s="208"/>
      <c r="LAJ125" s="208"/>
      <c r="LAK125" s="208"/>
      <c r="LAL125" s="208"/>
      <c r="LAM125" s="208"/>
      <c r="LAN125" s="208"/>
      <c r="LAO125" s="208"/>
      <c r="LAP125" s="208"/>
      <c r="LAQ125" s="208"/>
      <c r="LAR125" s="208"/>
      <c r="LAS125" s="208"/>
      <c r="LAT125" s="208"/>
      <c r="LAU125" s="208"/>
      <c r="LAV125" s="208"/>
      <c r="LAW125" s="208"/>
      <c r="LAX125" s="208"/>
      <c r="LAY125" s="208"/>
      <c r="LAZ125" s="208"/>
      <c r="LBA125" s="208"/>
      <c r="LBB125" s="208"/>
      <c r="LBC125" s="208"/>
      <c r="LBD125" s="208"/>
      <c r="LBE125" s="208"/>
      <c r="LBF125" s="208"/>
      <c r="LBG125" s="208"/>
      <c r="LBH125" s="208"/>
      <c r="LBI125" s="208"/>
      <c r="LBJ125" s="208"/>
      <c r="LBK125" s="208"/>
      <c r="LBL125" s="208"/>
      <c r="LBM125" s="208"/>
      <c r="LBN125" s="208"/>
      <c r="LBO125" s="208"/>
      <c r="LBP125" s="208"/>
      <c r="LBQ125" s="208"/>
      <c r="LBR125" s="208"/>
      <c r="LBS125" s="208"/>
      <c r="LBT125" s="208"/>
      <c r="LBU125" s="208"/>
      <c r="LBV125" s="208"/>
      <c r="LBW125" s="208"/>
      <c r="LBX125" s="208"/>
      <c r="LBY125" s="208"/>
      <c r="LBZ125" s="208"/>
      <c r="LCA125" s="208"/>
      <c r="LCB125" s="208"/>
      <c r="LCC125" s="208"/>
      <c r="LCD125" s="208"/>
      <c r="LCE125" s="208"/>
      <c r="LCF125" s="208"/>
      <c r="LCG125" s="208"/>
      <c r="LCH125" s="208"/>
      <c r="LCI125" s="208"/>
      <c r="LCJ125" s="208"/>
      <c r="LCK125" s="208"/>
      <c r="LCL125" s="208"/>
      <c r="LCM125" s="208"/>
      <c r="LCN125" s="208"/>
      <c r="LCO125" s="208"/>
      <c r="LCP125" s="208"/>
      <c r="LCQ125" s="208"/>
      <c r="LCR125" s="208"/>
      <c r="LCS125" s="208"/>
      <c r="LCT125" s="208"/>
      <c r="LCU125" s="208"/>
      <c r="LCV125" s="208"/>
      <c r="LCW125" s="208"/>
      <c r="LCX125" s="208"/>
      <c r="LCY125" s="208"/>
      <c r="LCZ125" s="208"/>
      <c r="LDA125" s="208"/>
      <c r="LDB125" s="208"/>
      <c r="LDC125" s="208"/>
      <c r="LDD125" s="208"/>
      <c r="LDE125" s="208"/>
      <c r="LDF125" s="208"/>
      <c r="LDG125" s="208"/>
      <c r="LDH125" s="208"/>
      <c r="LDI125" s="208"/>
      <c r="LDJ125" s="208"/>
      <c r="LDK125" s="208"/>
      <c r="LDL125" s="208"/>
      <c r="LDM125" s="208"/>
      <c r="LDN125" s="208"/>
      <c r="LDO125" s="208"/>
      <c r="LDP125" s="208"/>
      <c r="LDQ125" s="208"/>
      <c r="LDR125" s="208"/>
      <c r="LDS125" s="208"/>
      <c r="LDT125" s="208"/>
      <c r="LDU125" s="208"/>
      <c r="LDV125" s="208"/>
      <c r="LDW125" s="208"/>
      <c r="LDX125" s="208"/>
      <c r="LDY125" s="208"/>
      <c r="LDZ125" s="208"/>
      <c r="LEA125" s="208"/>
      <c r="LEB125" s="208"/>
      <c r="LEC125" s="208"/>
      <c r="LED125" s="208"/>
      <c r="LEE125" s="208"/>
      <c r="LEF125" s="208"/>
      <c r="LEG125" s="208"/>
      <c r="LEH125" s="208"/>
      <c r="LEI125" s="208"/>
      <c r="LEJ125" s="208"/>
      <c r="LEK125" s="208"/>
      <c r="LEL125" s="208"/>
      <c r="LEM125" s="208"/>
      <c r="LEN125" s="208"/>
      <c r="LEO125" s="208"/>
      <c r="LEP125" s="208"/>
      <c r="LEQ125" s="208"/>
      <c r="LER125" s="208"/>
      <c r="LES125" s="208"/>
      <c r="LET125" s="208"/>
      <c r="LEU125" s="208"/>
      <c r="LEV125" s="208"/>
      <c r="LEW125" s="208"/>
      <c r="LEX125" s="208"/>
      <c r="LEY125" s="208"/>
      <c r="LEZ125" s="208"/>
      <c r="LFA125" s="208"/>
      <c r="LFB125" s="208"/>
      <c r="LFC125" s="208"/>
      <c r="LFD125" s="208"/>
      <c r="LFE125" s="208"/>
      <c r="LFF125" s="208"/>
      <c r="LFG125" s="208"/>
      <c r="LFH125" s="208"/>
      <c r="LFI125" s="208"/>
      <c r="LFJ125" s="208"/>
      <c r="LFK125" s="208"/>
      <c r="LFL125" s="208"/>
      <c r="LFM125" s="208"/>
      <c r="LFN125" s="208"/>
      <c r="LFO125" s="208"/>
      <c r="LFP125" s="208"/>
      <c r="LFQ125" s="208"/>
      <c r="LFR125" s="208"/>
      <c r="LFS125" s="208"/>
      <c r="LFT125" s="208"/>
      <c r="LFU125" s="208"/>
      <c r="LFV125" s="208"/>
      <c r="LFW125" s="208"/>
      <c r="LFX125" s="208"/>
      <c r="LFY125" s="208"/>
      <c r="LFZ125" s="208"/>
      <c r="LGA125" s="208"/>
      <c r="LGB125" s="208"/>
      <c r="LGC125" s="208"/>
      <c r="LGD125" s="208"/>
      <c r="LGE125" s="208"/>
      <c r="LGF125" s="208"/>
      <c r="LGG125" s="208"/>
      <c r="LGH125" s="208"/>
      <c r="LGI125" s="208"/>
      <c r="LGJ125" s="208"/>
      <c r="LGK125" s="208"/>
      <c r="LGL125" s="208"/>
      <c r="LGM125" s="208"/>
      <c r="LGN125" s="208"/>
      <c r="LGO125" s="208"/>
      <c r="LGP125" s="208"/>
      <c r="LGQ125" s="208"/>
      <c r="LGR125" s="208"/>
      <c r="LGS125" s="208"/>
      <c r="LGT125" s="208"/>
      <c r="LGU125" s="208"/>
      <c r="LGV125" s="208"/>
      <c r="LGW125" s="208"/>
      <c r="LGX125" s="208"/>
      <c r="LGY125" s="208"/>
      <c r="LGZ125" s="208"/>
      <c r="LHA125" s="208"/>
      <c r="LHB125" s="208"/>
      <c r="LHC125" s="208"/>
      <c r="LHD125" s="208"/>
      <c r="LHE125" s="208"/>
      <c r="LHF125" s="208"/>
      <c r="LHG125" s="208"/>
      <c r="LHH125" s="208"/>
      <c r="LHI125" s="208"/>
      <c r="LHJ125" s="208"/>
      <c r="LHK125" s="208"/>
      <c r="LHL125" s="208"/>
      <c r="LHM125" s="208"/>
      <c r="LHN125" s="208"/>
      <c r="LHO125" s="208"/>
      <c r="LHP125" s="208"/>
      <c r="LHQ125" s="208"/>
      <c r="LHR125" s="208"/>
      <c r="LHS125" s="208"/>
      <c r="LHT125" s="208"/>
      <c r="LHU125" s="208"/>
      <c r="LHV125" s="208"/>
      <c r="LHW125" s="208"/>
      <c r="LHX125" s="208"/>
      <c r="LHY125" s="208"/>
      <c r="LHZ125" s="208"/>
      <c r="LIA125" s="208"/>
      <c r="LIB125" s="208"/>
      <c r="LIC125" s="208"/>
      <c r="LID125" s="208"/>
      <c r="LIE125" s="208"/>
      <c r="LIF125" s="208"/>
      <c r="LIG125" s="208"/>
      <c r="LIH125" s="208"/>
      <c r="LII125" s="208"/>
      <c r="LIJ125" s="208"/>
      <c r="LIK125" s="208"/>
      <c r="LIL125" s="208"/>
      <c r="LIM125" s="208"/>
      <c r="LIN125" s="208"/>
      <c r="LIO125" s="208"/>
      <c r="LIP125" s="208"/>
      <c r="LIQ125" s="208"/>
      <c r="LIR125" s="208"/>
      <c r="LIS125" s="208"/>
      <c r="LIT125" s="208"/>
      <c r="LIU125" s="208"/>
      <c r="LIV125" s="208"/>
      <c r="LIW125" s="208"/>
      <c r="LIX125" s="208"/>
      <c r="LIY125" s="208"/>
      <c r="LIZ125" s="208"/>
      <c r="LJA125" s="208"/>
      <c r="LJB125" s="208"/>
      <c r="LJC125" s="208"/>
      <c r="LJD125" s="208"/>
      <c r="LJE125" s="208"/>
      <c r="LJF125" s="208"/>
      <c r="LJG125" s="208"/>
      <c r="LJH125" s="208"/>
      <c r="LJI125" s="208"/>
      <c r="LJJ125" s="208"/>
      <c r="LJK125" s="208"/>
      <c r="LJL125" s="208"/>
      <c r="LJM125" s="208"/>
      <c r="LJN125" s="208"/>
      <c r="LJO125" s="208"/>
      <c r="LJP125" s="208"/>
      <c r="LJQ125" s="208"/>
      <c r="LJR125" s="208"/>
      <c r="LJS125" s="208"/>
      <c r="LJT125" s="208"/>
      <c r="LJU125" s="208"/>
      <c r="LJV125" s="208"/>
      <c r="LJW125" s="208"/>
      <c r="LJX125" s="208"/>
      <c r="LJY125" s="208"/>
      <c r="LJZ125" s="208"/>
      <c r="LKA125" s="208"/>
      <c r="LKB125" s="208"/>
      <c r="LKC125" s="208"/>
      <c r="LKD125" s="208"/>
      <c r="LKE125" s="208"/>
      <c r="LKF125" s="208"/>
      <c r="LKG125" s="208"/>
      <c r="LKH125" s="208"/>
      <c r="LKI125" s="208"/>
      <c r="LKJ125" s="208"/>
      <c r="LKK125" s="208"/>
      <c r="LKL125" s="208"/>
      <c r="LKM125" s="208"/>
      <c r="LKN125" s="208"/>
      <c r="LKO125" s="208"/>
      <c r="LKP125" s="208"/>
      <c r="LKQ125" s="208"/>
      <c r="LKR125" s="208"/>
      <c r="LKS125" s="208"/>
      <c r="LKT125" s="208"/>
      <c r="LKU125" s="208"/>
      <c r="LKV125" s="208"/>
      <c r="LKW125" s="208"/>
      <c r="LKX125" s="208"/>
      <c r="LKY125" s="208"/>
      <c r="LKZ125" s="208"/>
      <c r="LLA125" s="208"/>
      <c r="LLB125" s="208"/>
      <c r="LLC125" s="208"/>
      <c r="LLD125" s="208"/>
      <c r="LLE125" s="208"/>
      <c r="LLF125" s="208"/>
      <c r="LLG125" s="208"/>
      <c r="LLH125" s="208"/>
      <c r="LLI125" s="208"/>
      <c r="LLJ125" s="208"/>
      <c r="LLK125" s="208"/>
      <c r="LLL125" s="208"/>
      <c r="LLM125" s="208"/>
      <c r="LLN125" s="208"/>
      <c r="LLO125" s="208"/>
      <c r="LLP125" s="208"/>
      <c r="LLQ125" s="208"/>
      <c r="LLR125" s="208"/>
      <c r="LLS125" s="208"/>
      <c r="LLT125" s="208"/>
      <c r="LLU125" s="208"/>
      <c r="LLV125" s="208"/>
      <c r="LLW125" s="208"/>
      <c r="LLX125" s="208"/>
      <c r="LLY125" s="208"/>
      <c r="LLZ125" s="208"/>
      <c r="LMA125" s="208"/>
      <c r="LMB125" s="208"/>
      <c r="LMC125" s="208"/>
      <c r="LMD125" s="208"/>
      <c r="LME125" s="208"/>
      <c r="LMF125" s="208"/>
      <c r="LMG125" s="208"/>
      <c r="LMH125" s="208"/>
      <c r="LMI125" s="208"/>
      <c r="LMJ125" s="208"/>
      <c r="LMK125" s="208"/>
      <c r="LML125" s="208"/>
      <c r="LMM125" s="208"/>
      <c r="LMN125" s="208"/>
      <c r="LMO125" s="208"/>
      <c r="LMP125" s="208"/>
      <c r="LMQ125" s="208"/>
      <c r="LMR125" s="208"/>
      <c r="LMS125" s="208"/>
      <c r="LMT125" s="208"/>
      <c r="LMU125" s="208"/>
      <c r="LMV125" s="208"/>
      <c r="LMW125" s="208"/>
      <c r="LMX125" s="208"/>
      <c r="LMY125" s="208"/>
      <c r="LMZ125" s="208"/>
      <c r="LNA125" s="208"/>
      <c r="LNB125" s="208"/>
      <c r="LNC125" s="208"/>
      <c r="LND125" s="208"/>
      <c r="LNE125" s="208"/>
      <c r="LNF125" s="208"/>
      <c r="LNG125" s="208"/>
      <c r="LNH125" s="208"/>
      <c r="LNI125" s="208"/>
      <c r="LNJ125" s="208"/>
      <c r="LNK125" s="208"/>
      <c r="LNL125" s="208"/>
      <c r="LNM125" s="208"/>
      <c r="LNN125" s="208"/>
      <c r="LNO125" s="208"/>
      <c r="LNP125" s="208"/>
      <c r="LNQ125" s="208"/>
      <c r="LNR125" s="208"/>
      <c r="LNS125" s="208"/>
      <c r="LNT125" s="208"/>
      <c r="LNU125" s="208"/>
      <c r="LNV125" s="208"/>
      <c r="LNW125" s="208"/>
      <c r="LNX125" s="208"/>
      <c r="LNY125" s="208"/>
      <c r="LNZ125" s="208"/>
      <c r="LOA125" s="208"/>
      <c r="LOB125" s="208"/>
      <c r="LOC125" s="208"/>
      <c r="LOD125" s="208"/>
      <c r="LOE125" s="208"/>
      <c r="LOF125" s="208"/>
      <c r="LOG125" s="208"/>
      <c r="LOH125" s="208"/>
      <c r="LOI125" s="208"/>
      <c r="LOJ125" s="208"/>
      <c r="LOK125" s="208"/>
      <c r="LOL125" s="208"/>
      <c r="LOM125" s="208"/>
      <c r="LON125" s="208"/>
      <c r="LOO125" s="208"/>
      <c r="LOP125" s="208"/>
      <c r="LOQ125" s="208"/>
      <c r="LOR125" s="208"/>
      <c r="LOS125" s="208"/>
      <c r="LOT125" s="208"/>
      <c r="LOU125" s="208"/>
      <c r="LOV125" s="208"/>
      <c r="LOW125" s="208"/>
      <c r="LOX125" s="208"/>
      <c r="LOY125" s="208"/>
      <c r="LOZ125" s="208"/>
      <c r="LPA125" s="208"/>
      <c r="LPB125" s="208"/>
      <c r="LPC125" s="208"/>
      <c r="LPD125" s="208"/>
      <c r="LPE125" s="208"/>
      <c r="LPF125" s="208"/>
      <c r="LPG125" s="208"/>
      <c r="LPH125" s="208"/>
      <c r="LPI125" s="208"/>
      <c r="LPJ125" s="208"/>
      <c r="LPK125" s="208"/>
      <c r="LPL125" s="208"/>
      <c r="LPM125" s="208"/>
      <c r="LPN125" s="208"/>
      <c r="LPO125" s="208"/>
      <c r="LPP125" s="208"/>
      <c r="LPQ125" s="208"/>
      <c r="LPR125" s="208"/>
      <c r="LPS125" s="208"/>
      <c r="LPT125" s="208"/>
      <c r="LPU125" s="208"/>
      <c r="LPV125" s="208"/>
      <c r="LPW125" s="208"/>
      <c r="LPX125" s="208"/>
      <c r="LPY125" s="208"/>
      <c r="LPZ125" s="208"/>
      <c r="LQA125" s="208"/>
      <c r="LQB125" s="208"/>
      <c r="LQC125" s="208"/>
      <c r="LQD125" s="208"/>
      <c r="LQE125" s="208"/>
      <c r="LQF125" s="208"/>
      <c r="LQG125" s="208"/>
      <c r="LQH125" s="208"/>
      <c r="LQI125" s="208"/>
      <c r="LQJ125" s="208"/>
      <c r="LQK125" s="208"/>
      <c r="LQL125" s="208"/>
      <c r="LQM125" s="208"/>
      <c r="LQN125" s="208"/>
      <c r="LQO125" s="208"/>
      <c r="LQP125" s="208"/>
      <c r="LQQ125" s="208"/>
      <c r="LQR125" s="208"/>
      <c r="LQS125" s="208"/>
      <c r="LQT125" s="208"/>
      <c r="LQU125" s="208"/>
      <c r="LQV125" s="208"/>
      <c r="LQW125" s="208"/>
      <c r="LQX125" s="208"/>
      <c r="LQY125" s="208"/>
      <c r="LQZ125" s="208"/>
      <c r="LRA125" s="208"/>
      <c r="LRB125" s="208"/>
      <c r="LRC125" s="208"/>
      <c r="LRD125" s="208"/>
      <c r="LRE125" s="208"/>
      <c r="LRF125" s="208"/>
      <c r="LRG125" s="208"/>
      <c r="LRH125" s="208"/>
      <c r="LRI125" s="208"/>
      <c r="LRJ125" s="208"/>
      <c r="LRK125" s="208"/>
      <c r="LRL125" s="208"/>
      <c r="LRM125" s="208"/>
      <c r="LRN125" s="208"/>
      <c r="LRO125" s="208"/>
      <c r="LRP125" s="208"/>
      <c r="LRQ125" s="208"/>
      <c r="LRR125" s="208"/>
      <c r="LRS125" s="208"/>
      <c r="LRT125" s="208"/>
      <c r="LRU125" s="208"/>
      <c r="LRV125" s="208"/>
      <c r="LRW125" s="208"/>
      <c r="LRX125" s="208"/>
      <c r="LRY125" s="208"/>
      <c r="LRZ125" s="208"/>
      <c r="LSA125" s="208"/>
      <c r="LSB125" s="208"/>
      <c r="LSC125" s="208"/>
      <c r="LSD125" s="208"/>
      <c r="LSE125" s="208"/>
      <c r="LSF125" s="208"/>
      <c r="LSG125" s="208"/>
      <c r="LSH125" s="208"/>
      <c r="LSI125" s="208"/>
      <c r="LSJ125" s="208"/>
      <c r="LSK125" s="208"/>
      <c r="LSL125" s="208"/>
      <c r="LSM125" s="208"/>
      <c r="LSN125" s="208"/>
      <c r="LSO125" s="208"/>
      <c r="LSP125" s="208"/>
      <c r="LSQ125" s="208"/>
      <c r="LSR125" s="208"/>
      <c r="LSS125" s="208"/>
      <c r="LST125" s="208"/>
      <c r="LSU125" s="208"/>
      <c r="LSV125" s="208"/>
      <c r="LSW125" s="208"/>
      <c r="LSX125" s="208"/>
      <c r="LSY125" s="208"/>
      <c r="LSZ125" s="208"/>
      <c r="LTA125" s="208"/>
      <c r="LTB125" s="208"/>
      <c r="LTC125" s="208"/>
      <c r="LTD125" s="208"/>
      <c r="LTE125" s="208"/>
      <c r="LTF125" s="208"/>
      <c r="LTG125" s="208"/>
      <c r="LTH125" s="208"/>
      <c r="LTI125" s="208"/>
      <c r="LTJ125" s="208"/>
      <c r="LTK125" s="208"/>
      <c r="LTL125" s="208"/>
      <c r="LTM125" s="208"/>
      <c r="LTN125" s="208"/>
      <c r="LTO125" s="208"/>
      <c r="LTP125" s="208"/>
      <c r="LTQ125" s="208"/>
      <c r="LTR125" s="208"/>
      <c r="LTS125" s="208"/>
      <c r="LTT125" s="208"/>
      <c r="LTU125" s="208"/>
      <c r="LTV125" s="208"/>
      <c r="LTW125" s="208"/>
      <c r="LTX125" s="208"/>
      <c r="LTY125" s="208"/>
      <c r="LTZ125" s="208"/>
      <c r="LUA125" s="208"/>
      <c r="LUB125" s="208"/>
      <c r="LUC125" s="208"/>
      <c r="LUD125" s="208"/>
      <c r="LUE125" s="208"/>
      <c r="LUF125" s="208"/>
      <c r="LUG125" s="208"/>
      <c r="LUH125" s="208"/>
      <c r="LUI125" s="208"/>
      <c r="LUJ125" s="208"/>
      <c r="LUK125" s="208"/>
      <c r="LUL125" s="208"/>
      <c r="LUM125" s="208"/>
      <c r="LUN125" s="208"/>
      <c r="LUO125" s="208"/>
      <c r="LUP125" s="208"/>
      <c r="LUQ125" s="208"/>
      <c r="LUR125" s="208"/>
      <c r="LUS125" s="208"/>
      <c r="LUT125" s="208"/>
      <c r="LUU125" s="208"/>
      <c r="LUV125" s="208"/>
      <c r="LUW125" s="208"/>
      <c r="LUX125" s="208"/>
      <c r="LUY125" s="208"/>
      <c r="LUZ125" s="208"/>
      <c r="LVA125" s="208"/>
      <c r="LVB125" s="208"/>
      <c r="LVC125" s="208"/>
      <c r="LVD125" s="208"/>
      <c r="LVE125" s="208"/>
      <c r="LVF125" s="208"/>
      <c r="LVG125" s="208"/>
      <c r="LVH125" s="208"/>
      <c r="LVI125" s="208"/>
      <c r="LVJ125" s="208"/>
      <c r="LVK125" s="208"/>
      <c r="LVL125" s="208"/>
      <c r="LVM125" s="208"/>
      <c r="LVN125" s="208"/>
      <c r="LVO125" s="208"/>
      <c r="LVP125" s="208"/>
      <c r="LVQ125" s="208"/>
      <c r="LVR125" s="208"/>
      <c r="LVS125" s="208"/>
      <c r="LVT125" s="208"/>
      <c r="LVU125" s="208"/>
      <c r="LVV125" s="208"/>
      <c r="LVW125" s="208"/>
      <c r="LVX125" s="208"/>
      <c r="LVY125" s="208"/>
      <c r="LVZ125" s="208"/>
      <c r="LWA125" s="208"/>
      <c r="LWB125" s="208"/>
      <c r="LWC125" s="208"/>
      <c r="LWD125" s="208"/>
      <c r="LWE125" s="208"/>
      <c r="LWF125" s="208"/>
      <c r="LWG125" s="208"/>
      <c r="LWH125" s="208"/>
      <c r="LWI125" s="208"/>
      <c r="LWJ125" s="208"/>
      <c r="LWK125" s="208"/>
      <c r="LWL125" s="208"/>
      <c r="LWM125" s="208"/>
      <c r="LWN125" s="208"/>
      <c r="LWO125" s="208"/>
      <c r="LWP125" s="208"/>
      <c r="LWQ125" s="208"/>
      <c r="LWR125" s="208"/>
      <c r="LWS125" s="208"/>
      <c r="LWT125" s="208"/>
      <c r="LWU125" s="208"/>
      <c r="LWV125" s="208"/>
      <c r="LWW125" s="208"/>
      <c r="LWX125" s="208"/>
      <c r="LWY125" s="208"/>
      <c r="LWZ125" s="208"/>
      <c r="LXA125" s="208"/>
      <c r="LXB125" s="208"/>
      <c r="LXC125" s="208"/>
      <c r="LXD125" s="208"/>
      <c r="LXE125" s="208"/>
      <c r="LXF125" s="208"/>
      <c r="LXG125" s="208"/>
      <c r="LXH125" s="208"/>
      <c r="LXI125" s="208"/>
      <c r="LXJ125" s="208"/>
      <c r="LXK125" s="208"/>
      <c r="LXL125" s="208"/>
      <c r="LXM125" s="208"/>
      <c r="LXN125" s="208"/>
      <c r="LXO125" s="208"/>
      <c r="LXP125" s="208"/>
      <c r="LXQ125" s="208"/>
      <c r="LXR125" s="208"/>
      <c r="LXS125" s="208"/>
      <c r="LXT125" s="208"/>
      <c r="LXU125" s="208"/>
      <c r="LXV125" s="208"/>
      <c r="LXW125" s="208"/>
      <c r="LXX125" s="208"/>
      <c r="LXY125" s="208"/>
      <c r="LXZ125" s="208"/>
      <c r="LYA125" s="208"/>
      <c r="LYB125" s="208"/>
      <c r="LYC125" s="208"/>
      <c r="LYD125" s="208"/>
      <c r="LYE125" s="208"/>
      <c r="LYF125" s="208"/>
      <c r="LYG125" s="208"/>
      <c r="LYH125" s="208"/>
      <c r="LYI125" s="208"/>
      <c r="LYJ125" s="208"/>
      <c r="LYK125" s="208"/>
      <c r="LYL125" s="208"/>
      <c r="LYM125" s="208"/>
      <c r="LYN125" s="208"/>
      <c r="LYO125" s="208"/>
      <c r="LYP125" s="208"/>
      <c r="LYQ125" s="208"/>
      <c r="LYR125" s="208"/>
      <c r="LYS125" s="208"/>
      <c r="LYT125" s="208"/>
      <c r="LYU125" s="208"/>
      <c r="LYV125" s="208"/>
      <c r="LYW125" s="208"/>
      <c r="LYX125" s="208"/>
      <c r="LYY125" s="208"/>
      <c r="LYZ125" s="208"/>
      <c r="LZA125" s="208"/>
      <c r="LZB125" s="208"/>
      <c r="LZC125" s="208"/>
      <c r="LZD125" s="208"/>
      <c r="LZE125" s="208"/>
      <c r="LZF125" s="208"/>
      <c r="LZG125" s="208"/>
      <c r="LZH125" s="208"/>
      <c r="LZI125" s="208"/>
      <c r="LZJ125" s="208"/>
      <c r="LZK125" s="208"/>
      <c r="LZL125" s="208"/>
      <c r="LZM125" s="208"/>
      <c r="LZN125" s="208"/>
      <c r="LZO125" s="208"/>
      <c r="LZP125" s="208"/>
      <c r="LZQ125" s="208"/>
      <c r="LZR125" s="208"/>
      <c r="LZS125" s="208"/>
      <c r="LZT125" s="208"/>
      <c r="LZU125" s="208"/>
      <c r="LZV125" s="208"/>
      <c r="LZW125" s="208"/>
      <c r="LZX125" s="208"/>
      <c r="LZY125" s="208"/>
      <c r="LZZ125" s="208"/>
      <c r="MAA125" s="208"/>
      <c r="MAB125" s="208"/>
      <c r="MAC125" s="208"/>
      <c r="MAD125" s="208"/>
      <c r="MAE125" s="208"/>
      <c r="MAF125" s="208"/>
      <c r="MAG125" s="208"/>
      <c r="MAH125" s="208"/>
      <c r="MAI125" s="208"/>
      <c r="MAJ125" s="208"/>
      <c r="MAK125" s="208"/>
      <c r="MAL125" s="208"/>
      <c r="MAM125" s="208"/>
      <c r="MAN125" s="208"/>
      <c r="MAO125" s="208"/>
      <c r="MAP125" s="208"/>
      <c r="MAQ125" s="208"/>
      <c r="MAR125" s="208"/>
      <c r="MAS125" s="208"/>
      <c r="MAT125" s="208"/>
      <c r="MAU125" s="208"/>
      <c r="MAV125" s="208"/>
      <c r="MAW125" s="208"/>
      <c r="MAX125" s="208"/>
      <c r="MAY125" s="208"/>
      <c r="MAZ125" s="208"/>
      <c r="MBA125" s="208"/>
      <c r="MBB125" s="208"/>
      <c r="MBC125" s="208"/>
      <c r="MBD125" s="208"/>
      <c r="MBE125" s="208"/>
      <c r="MBF125" s="208"/>
      <c r="MBG125" s="208"/>
      <c r="MBH125" s="208"/>
      <c r="MBI125" s="208"/>
      <c r="MBJ125" s="208"/>
      <c r="MBK125" s="208"/>
      <c r="MBL125" s="208"/>
      <c r="MBM125" s="208"/>
      <c r="MBN125" s="208"/>
      <c r="MBO125" s="208"/>
      <c r="MBP125" s="208"/>
      <c r="MBQ125" s="208"/>
      <c r="MBR125" s="208"/>
      <c r="MBS125" s="208"/>
      <c r="MBT125" s="208"/>
      <c r="MBU125" s="208"/>
      <c r="MBV125" s="208"/>
      <c r="MBW125" s="208"/>
      <c r="MBX125" s="208"/>
      <c r="MBY125" s="208"/>
      <c r="MBZ125" s="208"/>
      <c r="MCA125" s="208"/>
      <c r="MCB125" s="208"/>
      <c r="MCC125" s="208"/>
      <c r="MCD125" s="208"/>
      <c r="MCE125" s="208"/>
      <c r="MCF125" s="208"/>
      <c r="MCG125" s="208"/>
      <c r="MCH125" s="208"/>
      <c r="MCI125" s="208"/>
      <c r="MCJ125" s="208"/>
      <c r="MCK125" s="208"/>
      <c r="MCL125" s="208"/>
      <c r="MCM125" s="208"/>
      <c r="MCN125" s="208"/>
      <c r="MCO125" s="208"/>
      <c r="MCP125" s="208"/>
      <c r="MCQ125" s="208"/>
      <c r="MCR125" s="208"/>
      <c r="MCS125" s="208"/>
      <c r="MCT125" s="208"/>
      <c r="MCU125" s="208"/>
      <c r="MCV125" s="208"/>
      <c r="MCW125" s="208"/>
      <c r="MCX125" s="208"/>
      <c r="MCY125" s="208"/>
      <c r="MCZ125" s="208"/>
      <c r="MDA125" s="208"/>
      <c r="MDB125" s="208"/>
      <c r="MDC125" s="208"/>
      <c r="MDD125" s="208"/>
      <c r="MDE125" s="208"/>
      <c r="MDF125" s="208"/>
      <c r="MDG125" s="208"/>
      <c r="MDH125" s="208"/>
      <c r="MDI125" s="208"/>
      <c r="MDJ125" s="208"/>
      <c r="MDK125" s="208"/>
      <c r="MDL125" s="208"/>
      <c r="MDM125" s="208"/>
      <c r="MDN125" s="208"/>
      <c r="MDO125" s="208"/>
      <c r="MDP125" s="208"/>
      <c r="MDQ125" s="208"/>
      <c r="MDR125" s="208"/>
      <c r="MDS125" s="208"/>
      <c r="MDT125" s="208"/>
      <c r="MDU125" s="208"/>
      <c r="MDV125" s="208"/>
      <c r="MDW125" s="208"/>
      <c r="MDX125" s="208"/>
      <c r="MDY125" s="208"/>
      <c r="MDZ125" s="208"/>
      <c r="MEA125" s="208"/>
      <c r="MEB125" s="208"/>
      <c r="MEC125" s="208"/>
      <c r="MED125" s="208"/>
      <c r="MEE125" s="208"/>
      <c r="MEF125" s="208"/>
      <c r="MEG125" s="208"/>
      <c r="MEH125" s="208"/>
      <c r="MEI125" s="208"/>
      <c r="MEJ125" s="208"/>
      <c r="MEK125" s="208"/>
      <c r="MEL125" s="208"/>
      <c r="MEM125" s="208"/>
      <c r="MEN125" s="208"/>
      <c r="MEO125" s="208"/>
      <c r="MEP125" s="208"/>
      <c r="MEQ125" s="208"/>
      <c r="MER125" s="208"/>
      <c r="MES125" s="208"/>
      <c r="MET125" s="208"/>
      <c r="MEU125" s="208"/>
      <c r="MEV125" s="208"/>
      <c r="MEW125" s="208"/>
      <c r="MEX125" s="208"/>
      <c r="MEY125" s="208"/>
      <c r="MEZ125" s="208"/>
      <c r="MFA125" s="208"/>
      <c r="MFB125" s="208"/>
      <c r="MFC125" s="208"/>
      <c r="MFD125" s="208"/>
      <c r="MFE125" s="208"/>
      <c r="MFF125" s="208"/>
      <c r="MFG125" s="208"/>
      <c r="MFH125" s="208"/>
      <c r="MFI125" s="208"/>
      <c r="MFJ125" s="208"/>
      <c r="MFK125" s="208"/>
      <c r="MFL125" s="208"/>
      <c r="MFM125" s="208"/>
      <c r="MFN125" s="208"/>
      <c r="MFO125" s="208"/>
      <c r="MFP125" s="208"/>
      <c r="MFQ125" s="208"/>
      <c r="MFR125" s="208"/>
      <c r="MFS125" s="208"/>
      <c r="MFT125" s="208"/>
      <c r="MFU125" s="208"/>
      <c r="MFV125" s="208"/>
      <c r="MFW125" s="208"/>
      <c r="MFX125" s="208"/>
      <c r="MFY125" s="208"/>
      <c r="MFZ125" s="208"/>
      <c r="MGA125" s="208"/>
      <c r="MGB125" s="208"/>
      <c r="MGC125" s="208"/>
      <c r="MGD125" s="208"/>
      <c r="MGE125" s="208"/>
      <c r="MGF125" s="208"/>
      <c r="MGG125" s="208"/>
      <c r="MGH125" s="208"/>
      <c r="MGI125" s="208"/>
      <c r="MGJ125" s="208"/>
      <c r="MGK125" s="208"/>
      <c r="MGL125" s="208"/>
      <c r="MGM125" s="208"/>
      <c r="MGN125" s="208"/>
      <c r="MGO125" s="208"/>
      <c r="MGP125" s="208"/>
      <c r="MGQ125" s="208"/>
      <c r="MGR125" s="208"/>
      <c r="MGS125" s="208"/>
      <c r="MGT125" s="208"/>
      <c r="MGU125" s="208"/>
      <c r="MGV125" s="208"/>
      <c r="MGW125" s="208"/>
      <c r="MGX125" s="208"/>
      <c r="MGY125" s="208"/>
      <c r="MGZ125" s="208"/>
      <c r="MHA125" s="208"/>
      <c r="MHB125" s="208"/>
      <c r="MHC125" s="208"/>
      <c r="MHD125" s="208"/>
      <c r="MHE125" s="208"/>
      <c r="MHF125" s="208"/>
      <c r="MHG125" s="208"/>
      <c r="MHH125" s="208"/>
      <c r="MHI125" s="208"/>
      <c r="MHJ125" s="208"/>
      <c r="MHK125" s="208"/>
      <c r="MHL125" s="208"/>
      <c r="MHM125" s="208"/>
      <c r="MHN125" s="208"/>
      <c r="MHO125" s="208"/>
      <c r="MHP125" s="208"/>
      <c r="MHQ125" s="208"/>
      <c r="MHR125" s="208"/>
      <c r="MHS125" s="208"/>
      <c r="MHT125" s="208"/>
      <c r="MHU125" s="208"/>
      <c r="MHV125" s="208"/>
      <c r="MHW125" s="208"/>
      <c r="MHX125" s="208"/>
      <c r="MHY125" s="208"/>
      <c r="MHZ125" s="208"/>
      <c r="MIA125" s="208"/>
      <c r="MIB125" s="208"/>
      <c r="MIC125" s="208"/>
      <c r="MID125" s="208"/>
      <c r="MIE125" s="208"/>
      <c r="MIF125" s="208"/>
      <c r="MIG125" s="208"/>
      <c r="MIH125" s="208"/>
      <c r="MII125" s="208"/>
      <c r="MIJ125" s="208"/>
      <c r="MIK125" s="208"/>
      <c r="MIL125" s="208"/>
      <c r="MIM125" s="208"/>
      <c r="MIN125" s="208"/>
      <c r="MIO125" s="208"/>
      <c r="MIP125" s="208"/>
      <c r="MIQ125" s="208"/>
      <c r="MIR125" s="208"/>
      <c r="MIS125" s="208"/>
      <c r="MIT125" s="208"/>
      <c r="MIU125" s="208"/>
      <c r="MIV125" s="208"/>
      <c r="MIW125" s="208"/>
      <c r="MIX125" s="208"/>
      <c r="MIY125" s="208"/>
      <c r="MIZ125" s="208"/>
      <c r="MJA125" s="208"/>
      <c r="MJB125" s="208"/>
      <c r="MJC125" s="208"/>
      <c r="MJD125" s="208"/>
      <c r="MJE125" s="208"/>
      <c r="MJF125" s="208"/>
      <c r="MJG125" s="208"/>
      <c r="MJH125" s="208"/>
      <c r="MJI125" s="208"/>
      <c r="MJJ125" s="208"/>
      <c r="MJK125" s="208"/>
      <c r="MJL125" s="208"/>
      <c r="MJM125" s="208"/>
      <c r="MJN125" s="208"/>
      <c r="MJO125" s="208"/>
      <c r="MJP125" s="208"/>
      <c r="MJQ125" s="208"/>
      <c r="MJR125" s="208"/>
      <c r="MJS125" s="208"/>
      <c r="MJT125" s="208"/>
      <c r="MJU125" s="208"/>
      <c r="MJV125" s="208"/>
      <c r="MJW125" s="208"/>
      <c r="MJX125" s="208"/>
      <c r="MJY125" s="208"/>
      <c r="MJZ125" s="208"/>
      <c r="MKA125" s="208"/>
      <c r="MKB125" s="208"/>
      <c r="MKC125" s="208"/>
      <c r="MKD125" s="208"/>
      <c r="MKE125" s="208"/>
      <c r="MKF125" s="208"/>
      <c r="MKG125" s="208"/>
      <c r="MKH125" s="208"/>
      <c r="MKI125" s="208"/>
      <c r="MKJ125" s="208"/>
      <c r="MKK125" s="208"/>
      <c r="MKL125" s="208"/>
      <c r="MKM125" s="208"/>
      <c r="MKN125" s="208"/>
      <c r="MKO125" s="208"/>
      <c r="MKP125" s="208"/>
      <c r="MKQ125" s="208"/>
      <c r="MKR125" s="208"/>
      <c r="MKS125" s="208"/>
      <c r="MKT125" s="208"/>
      <c r="MKU125" s="208"/>
      <c r="MKV125" s="208"/>
      <c r="MKW125" s="208"/>
      <c r="MKX125" s="208"/>
      <c r="MKY125" s="208"/>
      <c r="MKZ125" s="208"/>
      <c r="MLA125" s="208"/>
      <c r="MLB125" s="208"/>
      <c r="MLC125" s="208"/>
      <c r="MLD125" s="208"/>
      <c r="MLE125" s="208"/>
      <c r="MLF125" s="208"/>
      <c r="MLG125" s="208"/>
      <c r="MLH125" s="208"/>
      <c r="MLI125" s="208"/>
      <c r="MLJ125" s="208"/>
      <c r="MLK125" s="208"/>
      <c r="MLL125" s="208"/>
      <c r="MLM125" s="208"/>
      <c r="MLN125" s="208"/>
      <c r="MLO125" s="208"/>
      <c r="MLP125" s="208"/>
      <c r="MLQ125" s="208"/>
      <c r="MLR125" s="208"/>
      <c r="MLS125" s="208"/>
      <c r="MLT125" s="208"/>
      <c r="MLU125" s="208"/>
      <c r="MLV125" s="208"/>
      <c r="MLW125" s="208"/>
      <c r="MLX125" s="208"/>
      <c r="MLY125" s="208"/>
      <c r="MLZ125" s="208"/>
      <c r="MMA125" s="208"/>
      <c r="MMB125" s="208"/>
      <c r="MMC125" s="208"/>
      <c r="MMD125" s="208"/>
      <c r="MME125" s="208"/>
      <c r="MMF125" s="208"/>
      <c r="MMG125" s="208"/>
      <c r="MMH125" s="208"/>
      <c r="MMI125" s="208"/>
      <c r="MMJ125" s="208"/>
      <c r="MMK125" s="208"/>
      <c r="MML125" s="208"/>
      <c r="MMM125" s="208"/>
      <c r="MMN125" s="208"/>
      <c r="MMO125" s="208"/>
      <c r="MMP125" s="208"/>
      <c r="MMQ125" s="208"/>
      <c r="MMR125" s="208"/>
      <c r="MMS125" s="208"/>
      <c r="MMT125" s="208"/>
      <c r="MMU125" s="208"/>
      <c r="MMV125" s="208"/>
      <c r="MMW125" s="208"/>
      <c r="MMX125" s="208"/>
      <c r="MMY125" s="208"/>
      <c r="MMZ125" s="208"/>
      <c r="MNA125" s="208"/>
      <c r="MNB125" s="208"/>
      <c r="MNC125" s="208"/>
      <c r="MND125" s="208"/>
      <c r="MNE125" s="208"/>
      <c r="MNF125" s="208"/>
      <c r="MNG125" s="208"/>
      <c r="MNH125" s="208"/>
      <c r="MNI125" s="208"/>
      <c r="MNJ125" s="208"/>
      <c r="MNK125" s="208"/>
      <c r="MNL125" s="208"/>
      <c r="MNM125" s="208"/>
      <c r="MNN125" s="208"/>
      <c r="MNO125" s="208"/>
      <c r="MNP125" s="208"/>
      <c r="MNQ125" s="208"/>
      <c r="MNR125" s="208"/>
      <c r="MNS125" s="208"/>
      <c r="MNT125" s="208"/>
      <c r="MNU125" s="208"/>
      <c r="MNV125" s="208"/>
      <c r="MNW125" s="208"/>
      <c r="MNX125" s="208"/>
      <c r="MNY125" s="208"/>
      <c r="MNZ125" s="208"/>
      <c r="MOA125" s="208"/>
      <c r="MOB125" s="208"/>
      <c r="MOC125" s="208"/>
      <c r="MOD125" s="208"/>
      <c r="MOE125" s="208"/>
      <c r="MOF125" s="208"/>
      <c r="MOG125" s="208"/>
      <c r="MOH125" s="208"/>
      <c r="MOI125" s="208"/>
      <c r="MOJ125" s="208"/>
      <c r="MOK125" s="208"/>
      <c r="MOL125" s="208"/>
      <c r="MOM125" s="208"/>
      <c r="MON125" s="208"/>
      <c r="MOO125" s="208"/>
      <c r="MOP125" s="208"/>
      <c r="MOQ125" s="208"/>
      <c r="MOR125" s="208"/>
      <c r="MOS125" s="208"/>
      <c r="MOT125" s="208"/>
      <c r="MOU125" s="208"/>
      <c r="MOV125" s="208"/>
      <c r="MOW125" s="208"/>
      <c r="MOX125" s="208"/>
      <c r="MOY125" s="208"/>
      <c r="MOZ125" s="208"/>
      <c r="MPA125" s="208"/>
      <c r="MPB125" s="208"/>
      <c r="MPC125" s="208"/>
      <c r="MPD125" s="208"/>
      <c r="MPE125" s="208"/>
      <c r="MPF125" s="208"/>
      <c r="MPG125" s="208"/>
      <c r="MPH125" s="208"/>
      <c r="MPI125" s="208"/>
      <c r="MPJ125" s="208"/>
      <c r="MPK125" s="208"/>
      <c r="MPL125" s="208"/>
      <c r="MPM125" s="208"/>
      <c r="MPN125" s="208"/>
      <c r="MPO125" s="208"/>
      <c r="MPP125" s="208"/>
      <c r="MPQ125" s="208"/>
      <c r="MPR125" s="208"/>
      <c r="MPS125" s="208"/>
      <c r="MPT125" s="208"/>
      <c r="MPU125" s="208"/>
      <c r="MPV125" s="208"/>
      <c r="MPW125" s="208"/>
      <c r="MPX125" s="208"/>
      <c r="MPY125" s="208"/>
      <c r="MPZ125" s="208"/>
      <c r="MQA125" s="208"/>
      <c r="MQB125" s="208"/>
      <c r="MQC125" s="208"/>
      <c r="MQD125" s="208"/>
      <c r="MQE125" s="208"/>
      <c r="MQF125" s="208"/>
      <c r="MQG125" s="208"/>
      <c r="MQH125" s="208"/>
      <c r="MQI125" s="208"/>
      <c r="MQJ125" s="208"/>
      <c r="MQK125" s="208"/>
      <c r="MQL125" s="208"/>
      <c r="MQM125" s="208"/>
      <c r="MQN125" s="208"/>
      <c r="MQO125" s="208"/>
      <c r="MQP125" s="208"/>
      <c r="MQQ125" s="208"/>
      <c r="MQR125" s="208"/>
      <c r="MQS125" s="208"/>
      <c r="MQT125" s="208"/>
      <c r="MQU125" s="208"/>
      <c r="MQV125" s="208"/>
      <c r="MQW125" s="208"/>
      <c r="MQX125" s="208"/>
      <c r="MQY125" s="208"/>
      <c r="MQZ125" s="208"/>
      <c r="MRA125" s="208"/>
      <c r="MRB125" s="208"/>
      <c r="MRC125" s="208"/>
      <c r="MRD125" s="208"/>
      <c r="MRE125" s="208"/>
      <c r="MRF125" s="208"/>
      <c r="MRG125" s="208"/>
      <c r="MRH125" s="208"/>
      <c r="MRI125" s="208"/>
      <c r="MRJ125" s="208"/>
      <c r="MRK125" s="208"/>
      <c r="MRL125" s="208"/>
      <c r="MRM125" s="208"/>
      <c r="MRN125" s="208"/>
      <c r="MRO125" s="208"/>
      <c r="MRP125" s="208"/>
      <c r="MRQ125" s="208"/>
      <c r="MRR125" s="208"/>
      <c r="MRS125" s="208"/>
      <c r="MRT125" s="208"/>
      <c r="MRU125" s="208"/>
      <c r="MRV125" s="208"/>
      <c r="MRW125" s="208"/>
      <c r="MRX125" s="208"/>
      <c r="MRY125" s="208"/>
      <c r="MRZ125" s="208"/>
      <c r="MSA125" s="208"/>
      <c r="MSB125" s="208"/>
      <c r="MSC125" s="208"/>
      <c r="MSD125" s="208"/>
      <c r="MSE125" s="208"/>
      <c r="MSF125" s="208"/>
      <c r="MSG125" s="208"/>
      <c r="MSH125" s="208"/>
      <c r="MSI125" s="208"/>
      <c r="MSJ125" s="208"/>
      <c r="MSK125" s="208"/>
      <c r="MSL125" s="208"/>
      <c r="MSM125" s="208"/>
      <c r="MSN125" s="208"/>
      <c r="MSO125" s="208"/>
      <c r="MSP125" s="208"/>
      <c r="MSQ125" s="208"/>
      <c r="MSR125" s="208"/>
      <c r="MSS125" s="208"/>
      <c r="MST125" s="208"/>
      <c r="MSU125" s="208"/>
      <c r="MSV125" s="208"/>
      <c r="MSW125" s="208"/>
      <c r="MSX125" s="208"/>
      <c r="MSY125" s="208"/>
      <c r="MSZ125" s="208"/>
      <c r="MTA125" s="208"/>
      <c r="MTB125" s="208"/>
      <c r="MTC125" s="208"/>
      <c r="MTD125" s="208"/>
      <c r="MTE125" s="208"/>
      <c r="MTF125" s="208"/>
      <c r="MTG125" s="208"/>
      <c r="MTH125" s="208"/>
      <c r="MTI125" s="208"/>
      <c r="MTJ125" s="208"/>
      <c r="MTK125" s="208"/>
      <c r="MTL125" s="208"/>
      <c r="MTM125" s="208"/>
      <c r="MTN125" s="208"/>
      <c r="MTO125" s="208"/>
      <c r="MTP125" s="208"/>
      <c r="MTQ125" s="208"/>
      <c r="MTR125" s="208"/>
      <c r="MTS125" s="208"/>
      <c r="MTT125" s="208"/>
      <c r="MTU125" s="208"/>
      <c r="MTV125" s="208"/>
      <c r="MTW125" s="208"/>
      <c r="MTX125" s="208"/>
      <c r="MTY125" s="208"/>
      <c r="MTZ125" s="208"/>
      <c r="MUA125" s="208"/>
      <c r="MUB125" s="208"/>
      <c r="MUC125" s="208"/>
      <c r="MUD125" s="208"/>
      <c r="MUE125" s="208"/>
      <c r="MUF125" s="208"/>
      <c r="MUG125" s="208"/>
      <c r="MUH125" s="208"/>
      <c r="MUI125" s="208"/>
      <c r="MUJ125" s="208"/>
      <c r="MUK125" s="208"/>
      <c r="MUL125" s="208"/>
      <c r="MUM125" s="208"/>
      <c r="MUN125" s="208"/>
      <c r="MUO125" s="208"/>
      <c r="MUP125" s="208"/>
      <c r="MUQ125" s="208"/>
      <c r="MUR125" s="208"/>
      <c r="MUS125" s="208"/>
      <c r="MUT125" s="208"/>
      <c r="MUU125" s="208"/>
      <c r="MUV125" s="208"/>
      <c r="MUW125" s="208"/>
      <c r="MUX125" s="208"/>
      <c r="MUY125" s="208"/>
      <c r="MUZ125" s="208"/>
      <c r="MVA125" s="208"/>
      <c r="MVB125" s="208"/>
      <c r="MVC125" s="208"/>
      <c r="MVD125" s="208"/>
      <c r="MVE125" s="208"/>
      <c r="MVF125" s="208"/>
      <c r="MVG125" s="208"/>
      <c r="MVH125" s="208"/>
      <c r="MVI125" s="208"/>
      <c r="MVJ125" s="208"/>
      <c r="MVK125" s="208"/>
      <c r="MVL125" s="208"/>
      <c r="MVM125" s="208"/>
      <c r="MVN125" s="208"/>
      <c r="MVO125" s="208"/>
      <c r="MVP125" s="208"/>
      <c r="MVQ125" s="208"/>
      <c r="MVR125" s="208"/>
      <c r="MVS125" s="208"/>
      <c r="MVT125" s="208"/>
      <c r="MVU125" s="208"/>
      <c r="MVV125" s="208"/>
      <c r="MVW125" s="208"/>
      <c r="MVX125" s="208"/>
      <c r="MVY125" s="208"/>
      <c r="MVZ125" s="208"/>
      <c r="MWA125" s="208"/>
      <c r="MWB125" s="208"/>
      <c r="MWC125" s="208"/>
      <c r="MWD125" s="208"/>
      <c r="MWE125" s="208"/>
      <c r="MWF125" s="208"/>
      <c r="MWG125" s="208"/>
      <c r="MWH125" s="208"/>
      <c r="MWI125" s="208"/>
      <c r="MWJ125" s="208"/>
      <c r="MWK125" s="208"/>
      <c r="MWL125" s="208"/>
      <c r="MWM125" s="208"/>
      <c r="MWN125" s="208"/>
      <c r="MWO125" s="208"/>
      <c r="MWP125" s="208"/>
      <c r="MWQ125" s="208"/>
      <c r="MWR125" s="208"/>
      <c r="MWS125" s="208"/>
      <c r="MWT125" s="208"/>
      <c r="MWU125" s="208"/>
      <c r="MWV125" s="208"/>
      <c r="MWW125" s="208"/>
      <c r="MWX125" s="208"/>
      <c r="MWY125" s="208"/>
      <c r="MWZ125" s="208"/>
      <c r="MXA125" s="208"/>
      <c r="MXB125" s="208"/>
      <c r="MXC125" s="208"/>
      <c r="MXD125" s="208"/>
      <c r="MXE125" s="208"/>
      <c r="MXF125" s="208"/>
      <c r="MXG125" s="208"/>
      <c r="MXH125" s="208"/>
      <c r="MXI125" s="208"/>
      <c r="MXJ125" s="208"/>
      <c r="MXK125" s="208"/>
      <c r="MXL125" s="208"/>
      <c r="MXM125" s="208"/>
      <c r="MXN125" s="208"/>
      <c r="MXO125" s="208"/>
      <c r="MXP125" s="208"/>
      <c r="MXQ125" s="208"/>
      <c r="MXR125" s="208"/>
      <c r="MXS125" s="208"/>
      <c r="MXT125" s="208"/>
      <c r="MXU125" s="208"/>
      <c r="MXV125" s="208"/>
      <c r="MXW125" s="208"/>
      <c r="MXX125" s="208"/>
      <c r="MXY125" s="208"/>
      <c r="MXZ125" s="208"/>
      <c r="MYA125" s="208"/>
      <c r="MYB125" s="208"/>
      <c r="MYC125" s="208"/>
      <c r="MYD125" s="208"/>
      <c r="MYE125" s="208"/>
      <c r="MYF125" s="208"/>
      <c r="MYG125" s="208"/>
      <c r="MYH125" s="208"/>
      <c r="MYI125" s="208"/>
      <c r="MYJ125" s="208"/>
      <c r="MYK125" s="208"/>
      <c r="MYL125" s="208"/>
      <c r="MYM125" s="208"/>
      <c r="MYN125" s="208"/>
      <c r="MYO125" s="208"/>
      <c r="MYP125" s="208"/>
      <c r="MYQ125" s="208"/>
      <c r="MYR125" s="208"/>
      <c r="MYS125" s="208"/>
      <c r="MYT125" s="208"/>
      <c r="MYU125" s="208"/>
      <c r="MYV125" s="208"/>
      <c r="MYW125" s="208"/>
      <c r="MYX125" s="208"/>
      <c r="MYY125" s="208"/>
      <c r="MYZ125" s="208"/>
      <c r="MZA125" s="208"/>
      <c r="MZB125" s="208"/>
      <c r="MZC125" s="208"/>
      <c r="MZD125" s="208"/>
      <c r="MZE125" s="208"/>
      <c r="MZF125" s="208"/>
      <c r="MZG125" s="208"/>
      <c r="MZH125" s="208"/>
      <c r="MZI125" s="208"/>
      <c r="MZJ125" s="208"/>
      <c r="MZK125" s="208"/>
      <c r="MZL125" s="208"/>
      <c r="MZM125" s="208"/>
      <c r="MZN125" s="208"/>
      <c r="MZO125" s="208"/>
      <c r="MZP125" s="208"/>
      <c r="MZQ125" s="208"/>
      <c r="MZR125" s="208"/>
      <c r="MZS125" s="208"/>
      <c r="MZT125" s="208"/>
      <c r="MZU125" s="208"/>
      <c r="MZV125" s="208"/>
      <c r="MZW125" s="208"/>
      <c r="MZX125" s="208"/>
      <c r="MZY125" s="208"/>
      <c r="MZZ125" s="208"/>
      <c r="NAA125" s="208"/>
      <c r="NAB125" s="208"/>
      <c r="NAC125" s="208"/>
      <c r="NAD125" s="208"/>
      <c r="NAE125" s="208"/>
      <c r="NAF125" s="208"/>
      <c r="NAG125" s="208"/>
      <c r="NAH125" s="208"/>
      <c r="NAI125" s="208"/>
      <c r="NAJ125" s="208"/>
      <c r="NAK125" s="208"/>
      <c r="NAL125" s="208"/>
      <c r="NAM125" s="208"/>
      <c r="NAN125" s="208"/>
      <c r="NAO125" s="208"/>
      <c r="NAP125" s="208"/>
      <c r="NAQ125" s="208"/>
      <c r="NAR125" s="208"/>
      <c r="NAS125" s="208"/>
      <c r="NAT125" s="208"/>
      <c r="NAU125" s="208"/>
      <c r="NAV125" s="208"/>
      <c r="NAW125" s="208"/>
      <c r="NAX125" s="208"/>
      <c r="NAY125" s="208"/>
      <c r="NAZ125" s="208"/>
      <c r="NBA125" s="208"/>
      <c r="NBB125" s="208"/>
      <c r="NBC125" s="208"/>
      <c r="NBD125" s="208"/>
      <c r="NBE125" s="208"/>
      <c r="NBF125" s="208"/>
      <c r="NBG125" s="208"/>
      <c r="NBH125" s="208"/>
      <c r="NBI125" s="208"/>
      <c r="NBJ125" s="208"/>
      <c r="NBK125" s="208"/>
      <c r="NBL125" s="208"/>
      <c r="NBM125" s="208"/>
      <c r="NBN125" s="208"/>
      <c r="NBO125" s="208"/>
      <c r="NBP125" s="208"/>
      <c r="NBQ125" s="208"/>
      <c r="NBR125" s="208"/>
      <c r="NBS125" s="208"/>
      <c r="NBT125" s="208"/>
      <c r="NBU125" s="208"/>
      <c r="NBV125" s="208"/>
      <c r="NBW125" s="208"/>
      <c r="NBX125" s="208"/>
      <c r="NBY125" s="208"/>
      <c r="NBZ125" s="208"/>
      <c r="NCA125" s="208"/>
      <c r="NCB125" s="208"/>
      <c r="NCC125" s="208"/>
      <c r="NCD125" s="208"/>
      <c r="NCE125" s="208"/>
      <c r="NCF125" s="208"/>
      <c r="NCG125" s="208"/>
      <c r="NCH125" s="208"/>
      <c r="NCI125" s="208"/>
      <c r="NCJ125" s="208"/>
      <c r="NCK125" s="208"/>
      <c r="NCL125" s="208"/>
      <c r="NCM125" s="208"/>
      <c r="NCN125" s="208"/>
      <c r="NCO125" s="208"/>
      <c r="NCP125" s="208"/>
      <c r="NCQ125" s="208"/>
      <c r="NCR125" s="208"/>
      <c r="NCS125" s="208"/>
      <c r="NCT125" s="208"/>
      <c r="NCU125" s="208"/>
      <c r="NCV125" s="208"/>
      <c r="NCW125" s="208"/>
      <c r="NCX125" s="208"/>
      <c r="NCY125" s="208"/>
      <c r="NCZ125" s="208"/>
      <c r="NDA125" s="208"/>
      <c r="NDB125" s="208"/>
      <c r="NDC125" s="208"/>
      <c r="NDD125" s="208"/>
      <c r="NDE125" s="208"/>
      <c r="NDF125" s="208"/>
      <c r="NDG125" s="208"/>
      <c r="NDH125" s="208"/>
      <c r="NDI125" s="208"/>
      <c r="NDJ125" s="208"/>
      <c r="NDK125" s="208"/>
      <c r="NDL125" s="208"/>
      <c r="NDM125" s="208"/>
      <c r="NDN125" s="208"/>
      <c r="NDO125" s="208"/>
      <c r="NDP125" s="208"/>
      <c r="NDQ125" s="208"/>
      <c r="NDR125" s="208"/>
      <c r="NDS125" s="208"/>
      <c r="NDT125" s="208"/>
      <c r="NDU125" s="208"/>
      <c r="NDV125" s="208"/>
      <c r="NDW125" s="208"/>
      <c r="NDX125" s="208"/>
      <c r="NDY125" s="208"/>
      <c r="NDZ125" s="208"/>
      <c r="NEA125" s="208"/>
      <c r="NEB125" s="208"/>
      <c r="NEC125" s="208"/>
      <c r="NED125" s="208"/>
      <c r="NEE125" s="208"/>
      <c r="NEF125" s="208"/>
      <c r="NEG125" s="208"/>
      <c r="NEH125" s="208"/>
      <c r="NEI125" s="208"/>
      <c r="NEJ125" s="208"/>
      <c r="NEK125" s="208"/>
      <c r="NEL125" s="208"/>
      <c r="NEM125" s="208"/>
      <c r="NEN125" s="208"/>
      <c r="NEO125" s="208"/>
      <c r="NEP125" s="208"/>
      <c r="NEQ125" s="208"/>
      <c r="NER125" s="208"/>
      <c r="NES125" s="208"/>
      <c r="NET125" s="208"/>
      <c r="NEU125" s="208"/>
      <c r="NEV125" s="208"/>
      <c r="NEW125" s="208"/>
      <c r="NEX125" s="208"/>
      <c r="NEY125" s="208"/>
      <c r="NEZ125" s="208"/>
      <c r="NFA125" s="208"/>
      <c r="NFB125" s="208"/>
      <c r="NFC125" s="208"/>
      <c r="NFD125" s="208"/>
      <c r="NFE125" s="208"/>
      <c r="NFF125" s="208"/>
      <c r="NFG125" s="208"/>
      <c r="NFH125" s="208"/>
      <c r="NFI125" s="208"/>
      <c r="NFJ125" s="208"/>
      <c r="NFK125" s="208"/>
      <c r="NFL125" s="208"/>
      <c r="NFM125" s="208"/>
      <c r="NFN125" s="208"/>
      <c r="NFO125" s="208"/>
      <c r="NFP125" s="208"/>
      <c r="NFQ125" s="208"/>
      <c r="NFR125" s="208"/>
      <c r="NFS125" s="208"/>
      <c r="NFT125" s="208"/>
      <c r="NFU125" s="208"/>
      <c r="NFV125" s="208"/>
      <c r="NFW125" s="208"/>
      <c r="NFX125" s="208"/>
      <c r="NFY125" s="208"/>
      <c r="NFZ125" s="208"/>
      <c r="NGA125" s="208"/>
      <c r="NGB125" s="208"/>
      <c r="NGC125" s="208"/>
      <c r="NGD125" s="208"/>
      <c r="NGE125" s="208"/>
      <c r="NGF125" s="208"/>
      <c r="NGG125" s="208"/>
      <c r="NGH125" s="208"/>
      <c r="NGI125" s="208"/>
      <c r="NGJ125" s="208"/>
      <c r="NGK125" s="208"/>
      <c r="NGL125" s="208"/>
      <c r="NGM125" s="208"/>
      <c r="NGN125" s="208"/>
      <c r="NGO125" s="208"/>
      <c r="NGP125" s="208"/>
      <c r="NGQ125" s="208"/>
      <c r="NGR125" s="208"/>
      <c r="NGS125" s="208"/>
      <c r="NGT125" s="208"/>
      <c r="NGU125" s="208"/>
      <c r="NGV125" s="208"/>
      <c r="NGW125" s="208"/>
      <c r="NGX125" s="208"/>
      <c r="NGY125" s="208"/>
      <c r="NGZ125" s="208"/>
      <c r="NHA125" s="208"/>
      <c r="NHB125" s="208"/>
      <c r="NHC125" s="208"/>
      <c r="NHD125" s="208"/>
      <c r="NHE125" s="208"/>
      <c r="NHF125" s="208"/>
      <c r="NHG125" s="208"/>
      <c r="NHH125" s="208"/>
      <c r="NHI125" s="208"/>
      <c r="NHJ125" s="208"/>
      <c r="NHK125" s="208"/>
      <c r="NHL125" s="208"/>
      <c r="NHM125" s="208"/>
      <c r="NHN125" s="208"/>
      <c r="NHO125" s="208"/>
      <c r="NHP125" s="208"/>
      <c r="NHQ125" s="208"/>
      <c r="NHR125" s="208"/>
      <c r="NHS125" s="208"/>
      <c r="NHT125" s="208"/>
      <c r="NHU125" s="208"/>
      <c r="NHV125" s="208"/>
      <c r="NHW125" s="208"/>
      <c r="NHX125" s="208"/>
      <c r="NHY125" s="208"/>
      <c r="NHZ125" s="208"/>
      <c r="NIA125" s="208"/>
      <c r="NIB125" s="208"/>
      <c r="NIC125" s="208"/>
      <c r="NID125" s="208"/>
      <c r="NIE125" s="208"/>
      <c r="NIF125" s="208"/>
      <c r="NIG125" s="208"/>
      <c r="NIH125" s="208"/>
      <c r="NII125" s="208"/>
      <c r="NIJ125" s="208"/>
      <c r="NIK125" s="208"/>
      <c r="NIL125" s="208"/>
      <c r="NIM125" s="208"/>
      <c r="NIN125" s="208"/>
      <c r="NIO125" s="208"/>
      <c r="NIP125" s="208"/>
      <c r="NIQ125" s="208"/>
      <c r="NIR125" s="208"/>
      <c r="NIS125" s="208"/>
      <c r="NIT125" s="208"/>
      <c r="NIU125" s="208"/>
      <c r="NIV125" s="208"/>
      <c r="NIW125" s="208"/>
      <c r="NIX125" s="208"/>
      <c r="NIY125" s="208"/>
      <c r="NIZ125" s="208"/>
      <c r="NJA125" s="208"/>
      <c r="NJB125" s="208"/>
      <c r="NJC125" s="208"/>
      <c r="NJD125" s="208"/>
      <c r="NJE125" s="208"/>
      <c r="NJF125" s="208"/>
      <c r="NJG125" s="208"/>
      <c r="NJH125" s="208"/>
      <c r="NJI125" s="208"/>
      <c r="NJJ125" s="208"/>
      <c r="NJK125" s="208"/>
      <c r="NJL125" s="208"/>
      <c r="NJM125" s="208"/>
      <c r="NJN125" s="208"/>
      <c r="NJO125" s="208"/>
      <c r="NJP125" s="208"/>
      <c r="NJQ125" s="208"/>
      <c r="NJR125" s="208"/>
      <c r="NJS125" s="208"/>
      <c r="NJT125" s="208"/>
      <c r="NJU125" s="208"/>
      <c r="NJV125" s="208"/>
      <c r="NJW125" s="208"/>
      <c r="NJX125" s="208"/>
      <c r="NJY125" s="208"/>
      <c r="NJZ125" s="208"/>
      <c r="NKA125" s="208"/>
      <c r="NKB125" s="208"/>
      <c r="NKC125" s="208"/>
      <c r="NKD125" s="208"/>
      <c r="NKE125" s="208"/>
      <c r="NKF125" s="208"/>
      <c r="NKG125" s="208"/>
      <c r="NKH125" s="208"/>
      <c r="NKI125" s="208"/>
      <c r="NKJ125" s="208"/>
      <c r="NKK125" s="208"/>
      <c r="NKL125" s="208"/>
      <c r="NKM125" s="208"/>
      <c r="NKN125" s="208"/>
      <c r="NKO125" s="208"/>
      <c r="NKP125" s="208"/>
      <c r="NKQ125" s="208"/>
      <c r="NKR125" s="208"/>
      <c r="NKS125" s="208"/>
      <c r="NKT125" s="208"/>
      <c r="NKU125" s="208"/>
      <c r="NKV125" s="208"/>
      <c r="NKW125" s="208"/>
      <c r="NKX125" s="208"/>
      <c r="NKY125" s="208"/>
      <c r="NKZ125" s="208"/>
      <c r="NLA125" s="208"/>
      <c r="NLB125" s="208"/>
      <c r="NLC125" s="208"/>
      <c r="NLD125" s="208"/>
      <c r="NLE125" s="208"/>
      <c r="NLF125" s="208"/>
      <c r="NLG125" s="208"/>
      <c r="NLH125" s="208"/>
      <c r="NLI125" s="208"/>
      <c r="NLJ125" s="208"/>
      <c r="NLK125" s="208"/>
      <c r="NLL125" s="208"/>
      <c r="NLM125" s="208"/>
      <c r="NLN125" s="208"/>
      <c r="NLO125" s="208"/>
      <c r="NLP125" s="208"/>
      <c r="NLQ125" s="208"/>
      <c r="NLR125" s="208"/>
      <c r="NLS125" s="208"/>
      <c r="NLT125" s="208"/>
      <c r="NLU125" s="208"/>
      <c r="NLV125" s="208"/>
      <c r="NLW125" s="208"/>
      <c r="NLX125" s="208"/>
      <c r="NLY125" s="208"/>
      <c r="NLZ125" s="208"/>
      <c r="NMA125" s="208"/>
      <c r="NMB125" s="208"/>
      <c r="NMC125" s="208"/>
      <c r="NMD125" s="208"/>
      <c r="NME125" s="208"/>
      <c r="NMF125" s="208"/>
      <c r="NMG125" s="208"/>
      <c r="NMH125" s="208"/>
      <c r="NMI125" s="208"/>
      <c r="NMJ125" s="208"/>
      <c r="NMK125" s="208"/>
      <c r="NML125" s="208"/>
      <c r="NMM125" s="208"/>
      <c r="NMN125" s="208"/>
      <c r="NMO125" s="208"/>
      <c r="NMP125" s="208"/>
      <c r="NMQ125" s="208"/>
      <c r="NMR125" s="208"/>
      <c r="NMS125" s="208"/>
      <c r="NMT125" s="208"/>
      <c r="NMU125" s="208"/>
      <c r="NMV125" s="208"/>
      <c r="NMW125" s="208"/>
      <c r="NMX125" s="208"/>
      <c r="NMY125" s="208"/>
      <c r="NMZ125" s="208"/>
      <c r="NNA125" s="208"/>
      <c r="NNB125" s="208"/>
      <c r="NNC125" s="208"/>
      <c r="NND125" s="208"/>
      <c r="NNE125" s="208"/>
      <c r="NNF125" s="208"/>
      <c r="NNG125" s="208"/>
      <c r="NNH125" s="208"/>
      <c r="NNI125" s="208"/>
      <c r="NNJ125" s="208"/>
      <c r="NNK125" s="208"/>
      <c r="NNL125" s="208"/>
      <c r="NNM125" s="208"/>
      <c r="NNN125" s="208"/>
      <c r="NNO125" s="208"/>
      <c r="NNP125" s="208"/>
      <c r="NNQ125" s="208"/>
      <c r="NNR125" s="208"/>
      <c r="NNS125" s="208"/>
      <c r="NNT125" s="208"/>
      <c r="NNU125" s="208"/>
      <c r="NNV125" s="208"/>
      <c r="NNW125" s="208"/>
      <c r="NNX125" s="208"/>
      <c r="NNY125" s="208"/>
      <c r="NNZ125" s="208"/>
      <c r="NOA125" s="208"/>
      <c r="NOB125" s="208"/>
      <c r="NOC125" s="208"/>
      <c r="NOD125" s="208"/>
      <c r="NOE125" s="208"/>
      <c r="NOF125" s="208"/>
      <c r="NOG125" s="208"/>
      <c r="NOH125" s="208"/>
      <c r="NOI125" s="208"/>
      <c r="NOJ125" s="208"/>
      <c r="NOK125" s="208"/>
      <c r="NOL125" s="208"/>
      <c r="NOM125" s="208"/>
      <c r="NON125" s="208"/>
      <c r="NOO125" s="208"/>
      <c r="NOP125" s="208"/>
      <c r="NOQ125" s="208"/>
      <c r="NOR125" s="208"/>
      <c r="NOS125" s="208"/>
      <c r="NOT125" s="208"/>
      <c r="NOU125" s="208"/>
      <c r="NOV125" s="208"/>
      <c r="NOW125" s="208"/>
      <c r="NOX125" s="208"/>
      <c r="NOY125" s="208"/>
      <c r="NOZ125" s="208"/>
      <c r="NPA125" s="208"/>
      <c r="NPB125" s="208"/>
      <c r="NPC125" s="208"/>
      <c r="NPD125" s="208"/>
      <c r="NPE125" s="208"/>
      <c r="NPF125" s="208"/>
      <c r="NPG125" s="208"/>
      <c r="NPH125" s="208"/>
      <c r="NPI125" s="208"/>
      <c r="NPJ125" s="208"/>
      <c r="NPK125" s="208"/>
      <c r="NPL125" s="208"/>
      <c r="NPM125" s="208"/>
      <c r="NPN125" s="208"/>
      <c r="NPO125" s="208"/>
      <c r="NPP125" s="208"/>
      <c r="NPQ125" s="208"/>
      <c r="NPR125" s="208"/>
      <c r="NPS125" s="208"/>
      <c r="NPT125" s="208"/>
      <c r="NPU125" s="208"/>
      <c r="NPV125" s="208"/>
      <c r="NPW125" s="208"/>
      <c r="NPX125" s="208"/>
      <c r="NPY125" s="208"/>
      <c r="NPZ125" s="208"/>
      <c r="NQA125" s="208"/>
      <c r="NQB125" s="208"/>
      <c r="NQC125" s="208"/>
      <c r="NQD125" s="208"/>
      <c r="NQE125" s="208"/>
      <c r="NQF125" s="208"/>
      <c r="NQG125" s="208"/>
      <c r="NQH125" s="208"/>
      <c r="NQI125" s="208"/>
      <c r="NQJ125" s="208"/>
      <c r="NQK125" s="208"/>
      <c r="NQL125" s="208"/>
      <c r="NQM125" s="208"/>
      <c r="NQN125" s="208"/>
      <c r="NQO125" s="208"/>
      <c r="NQP125" s="208"/>
      <c r="NQQ125" s="208"/>
      <c r="NQR125" s="208"/>
      <c r="NQS125" s="208"/>
      <c r="NQT125" s="208"/>
      <c r="NQU125" s="208"/>
      <c r="NQV125" s="208"/>
      <c r="NQW125" s="208"/>
      <c r="NQX125" s="208"/>
      <c r="NQY125" s="208"/>
      <c r="NQZ125" s="208"/>
      <c r="NRA125" s="208"/>
      <c r="NRB125" s="208"/>
      <c r="NRC125" s="208"/>
      <c r="NRD125" s="208"/>
      <c r="NRE125" s="208"/>
      <c r="NRF125" s="208"/>
      <c r="NRG125" s="208"/>
      <c r="NRH125" s="208"/>
      <c r="NRI125" s="208"/>
      <c r="NRJ125" s="208"/>
      <c r="NRK125" s="208"/>
      <c r="NRL125" s="208"/>
      <c r="NRM125" s="208"/>
      <c r="NRN125" s="208"/>
      <c r="NRO125" s="208"/>
      <c r="NRP125" s="208"/>
      <c r="NRQ125" s="208"/>
      <c r="NRR125" s="208"/>
      <c r="NRS125" s="208"/>
      <c r="NRT125" s="208"/>
      <c r="NRU125" s="208"/>
      <c r="NRV125" s="208"/>
      <c r="NRW125" s="208"/>
      <c r="NRX125" s="208"/>
      <c r="NRY125" s="208"/>
      <c r="NRZ125" s="208"/>
      <c r="NSA125" s="208"/>
      <c r="NSB125" s="208"/>
      <c r="NSC125" s="208"/>
      <c r="NSD125" s="208"/>
      <c r="NSE125" s="208"/>
      <c r="NSF125" s="208"/>
      <c r="NSG125" s="208"/>
      <c r="NSH125" s="208"/>
      <c r="NSI125" s="208"/>
      <c r="NSJ125" s="208"/>
      <c r="NSK125" s="208"/>
      <c r="NSL125" s="208"/>
      <c r="NSM125" s="208"/>
      <c r="NSN125" s="208"/>
      <c r="NSO125" s="208"/>
      <c r="NSP125" s="208"/>
      <c r="NSQ125" s="208"/>
      <c r="NSR125" s="208"/>
      <c r="NSS125" s="208"/>
      <c r="NST125" s="208"/>
      <c r="NSU125" s="208"/>
      <c r="NSV125" s="208"/>
      <c r="NSW125" s="208"/>
      <c r="NSX125" s="208"/>
      <c r="NSY125" s="208"/>
      <c r="NSZ125" s="208"/>
      <c r="NTA125" s="208"/>
      <c r="NTB125" s="208"/>
      <c r="NTC125" s="208"/>
      <c r="NTD125" s="208"/>
      <c r="NTE125" s="208"/>
      <c r="NTF125" s="208"/>
      <c r="NTG125" s="208"/>
      <c r="NTH125" s="208"/>
      <c r="NTI125" s="208"/>
      <c r="NTJ125" s="208"/>
      <c r="NTK125" s="208"/>
      <c r="NTL125" s="208"/>
      <c r="NTM125" s="208"/>
      <c r="NTN125" s="208"/>
      <c r="NTO125" s="208"/>
      <c r="NTP125" s="208"/>
      <c r="NTQ125" s="208"/>
      <c r="NTR125" s="208"/>
      <c r="NTS125" s="208"/>
      <c r="NTT125" s="208"/>
      <c r="NTU125" s="208"/>
      <c r="NTV125" s="208"/>
      <c r="NTW125" s="208"/>
      <c r="NTX125" s="208"/>
      <c r="NTY125" s="208"/>
      <c r="NTZ125" s="208"/>
      <c r="NUA125" s="208"/>
      <c r="NUB125" s="208"/>
      <c r="NUC125" s="208"/>
      <c r="NUD125" s="208"/>
      <c r="NUE125" s="208"/>
      <c r="NUF125" s="208"/>
      <c r="NUG125" s="208"/>
      <c r="NUH125" s="208"/>
      <c r="NUI125" s="208"/>
      <c r="NUJ125" s="208"/>
      <c r="NUK125" s="208"/>
      <c r="NUL125" s="208"/>
      <c r="NUM125" s="208"/>
      <c r="NUN125" s="208"/>
      <c r="NUO125" s="208"/>
      <c r="NUP125" s="208"/>
      <c r="NUQ125" s="208"/>
      <c r="NUR125" s="208"/>
      <c r="NUS125" s="208"/>
      <c r="NUT125" s="208"/>
      <c r="NUU125" s="208"/>
      <c r="NUV125" s="208"/>
      <c r="NUW125" s="208"/>
      <c r="NUX125" s="208"/>
      <c r="NUY125" s="208"/>
      <c r="NUZ125" s="208"/>
      <c r="NVA125" s="208"/>
      <c r="NVB125" s="208"/>
      <c r="NVC125" s="208"/>
      <c r="NVD125" s="208"/>
      <c r="NVE125" s="208"/>
      <c r="NVF125" s="208"/>
      <c r="NVG125" s="208"/>
      <c r="NVH125" s="208"/>
      <c r="NVI125" s="208"/>
      <c r="NVJ125" s="208"/>
      <c r="NVK125" s="208"/>
      <c r="NVL125" s="208"/>
      <c r="NVM125" s="208"/>
      <c r="NVN125" s="208"/>
      <c r="NVO125" s="208"/>
      <c r="NVP125" s="208"/>
      <c r="NVQ125" s="208"/>
      <c r="NVR125" s="208"/>
      <c r="NVS125" s="208"/>
      <c r="NVT125" s="208"/>
      <c r="NVU125" s="208"/>
      <c r="NVV125" s="208"/>
      <c r="NVW125" s="208"/>
      <c r="NVX125" s="208"/>
      <c r="NVY125" s="208"/>
      <c r="NVZ125" s="208"/>
      <c r="NWA125" s="208"/>
      <c r="NWB125" s="208"/>
      <c r="NWC125" s="208"/>
      <c r="NWD125" s="208"/>
      <c r="NWE125" s="208"/>
      <c r="NWF125" s="208"/>
      <c r="NWG125" s="208"/>
      <c r="NWH125" s="208"/>
      <c r="NWI125" s="208"/>
      <c r="NWJ125" s="208"/>
      <c r="NWK125" s="208"/>
      <c r="NWL125" s="208"/>
      <c r="NWM125" s="208"/>
      <c r="NWN125" s="208"/>
      <c r="NWO125" s="208"/>
      <c r="NWP125" s="208"/>
      <c r="NWQ125" s="208"/>
      <c r="NWR125" s="208"/>
      <c r="NWS125" s="208"/>
      <c r="NWT125" s="208"/>
      <c r="NWU125" s="208"/>
      <c r="NWV125" s="208"/>
      <c r="NWW125" s="208"/>
      <c r="NWX125" s="208"/>
      <c r="NWY125" s="208"/>
      <c r="NWZ125" s="208"/>
      <c r="NXA125" s="208"/>
      <c r="NXB125" s="208"/>
      <c r="NXC125" s="208"/>
      <c r="NXD125" s="208"/>
      <c r="NXE125" s="208"/>
      <c r="NXF125" s="208"/>
      <c r="NXG125" s="208"/>
      <c r="NXH125" s="208"/>
      <c r="NXI125" s="208"/>
      <c r="NXJ125" s="208"/>
      <c r="NXK125" s="208"/>
      <c r="NXL125" s="208"/>
      <c r="NXM125" s="208"/>
      <c r="NXN125" s="208"/>
      <c r="NXO125" s="208"/>
      <c r="NXP125" s="208"/>
      <c r="NXQ125" s="208"/>
      <c r="NXR125" s="208"/>
      <c r="NXS125" s="208"/>
      <c r="NXT125" s="208"/>
      <c r="NXU125" s="208"/>
      <c r="NXV125" s="208"/>
      <c r="NXW125" s="208"/>
      <c r="NXX125" s="208"/>
      <c r="NXY125" s="208"/>
      <c r="NXZ125" s="208"/>
      <c r="NYA125" s="208"/>
      <c r="NYB125" s="208"/>
      <c r="NYC125" s="208"/>
      <c r="NYD125" s="208"/>
      <c r="NYE125" s="208"/>
      <c r="NYF125" s="208"/>
      <c r="NYG125" s="208"/>
      <c r="NYH125" s="208"/>
      <c r="NYI125" s="208"/>
      <c r="NYJ125" s="208"/>
      <c r="NYK125" s="208"/>
      <c r="NYL125" s="208"/>
      <c r="NYM125" s="208"/>
      <c r="NYN125" s="208"/>
      <c r="NYO125" s="208"/>
      <c r="NYP125" s="208"/>
      <c r="NYQ125" s="208"/>
      <c r="NYR125" s="208"/>
      <c r="NYS125" s="208"/>
      <c r="NYT125" s="208"/>
      <c r="NYU125" s="208"/>
      <c r="NYV125" s="208"/>
      <c r="NYW125" s="208"/>
      <c r="NYX125" s="208"/>
      <c r="NYY125" s="208"/>
      <c r="NYZ125" s="208"/>
      <c r="NZA125" s="208"/>
      <c r="NZB125" s="208"/>
      <c r="NZC125" s="208"/>
      <c r="NZD125" s="208"/>
      <c r="NZE125" s="208"/>
      <c r="NZF125" s="208"/>
      <c r="NZG125" s="208"/>
      <c r="NZH125" s="208"/>
      <c r="NZI125" s="208"/>
      <c r="NZJ125" s="208"/>
      <c r="NZK125" s="208"/>
      <c r="NZL125" s="208"/>
      <c r="NZM125" s="208"/>
      <c r="NZN125" s="208"/>
      <c r="NZO125" s="208"/>
      <c r="NZP125" s="208"/>
      <c r="NZQ125" s="208"/>
      <c r="NZR125" s="208"/>
      <c r="NZS125" s="208"/>
      <c r="NZT125" s="208"/>
      <c r="NZU125" s="208"/>
      <c r="NZV125" s="208"/>
      <c r="NZW125" s="208"/>
      <c r="NZX125" s="208"/>
      <c r="NZY125" s="208"/>
      <c r="NZZ125" s="208"/>
      <c r="OAA125" s="208"/>
      <c r="OAB125" s="208"/>
      <c r="OAC125" s="208"/>
      <c r="OAD125" s="208"/>
      <c r="OAE125" s="208"/>
      <c r="OAF125" s="208"/>
      <c r="OAG125" s="208"/>
      <c r="OAH125" s="208"/>
      <c r="OAI125" s="208"/>
      <c r="OAJ125" s="208"/>
      <c r="OAK125" s="208"/>
      <c r="OAL125" s="208"/>
      <c r="OAM125" s="208"/>
      <c r="OAN125" s="208"/>
      <c r="OAO125" s="208"/>
      <c r="OAP125" s="208"/>
      <c r="OAQ125" s="208"/>
      <c r="OAR125" s="208"/>
      <c r="OAS125" s="208"/>
      <c r="OAT125" s="208"/>
      <c r="OAU125" s="208"/>
      <c r="OAV125" s="208"/>
      <c r="OAW125" s="208"/>
      <c r="OAX125" s="208"/>
      <c r="OAY125" s="208"/>
      <c r="OAZ125" s="208"/>
      <c r="OBA125" s="208"/>
      <c r="OBB125" s="208"/>
      <c r="OBC125" s="208"/>
      <c r="OBD125" s="208"/>
      <c r="OBE125" s="208"/>
      <c r="OBF125" s="208"/>
      <c r="OBG125" s="208"/>
      <c r="OBH125" s="208"/>
      <c r="OBI125" s="208"/>
      <c r="OBJ125" s="208"/>
      <c r="OBK125" s="208"/>
      <c r="OBL125" s="208"/>
      <c r="OBM125" s="208"/>
      <c r="OBN125" s="208"/>
      <c r="OBO125" s="208"/>
      <c r="OBP125" s="208"/>
      <c r="OBQ125" s="208"/>
      <c r="OBR125" s="208"/>
      <c r="OBS125" s="208"/>
      <c r="OBT125" s="208"/>
      <c r="OBU125" s="208"/>
      <c r="OBV125" s="208"/>
      <c r="OBW125" s="208"/>
      <c r="OBX125" s="208"/>
      <c r="OBY125" s="208"/>
      <c r="OBZ125" s="208"/>
      <c r="OCA125" s="208"/>
      <c r="OCB125" s="208"/>
      <c r="OCC125" s="208"/>
      <c r="OCD125" s="208"/>
      <c r="OCE125" s="208"/>
      <c r="OCF125" s="208"/>
      <c r="OCG125" s="208"/>
      <c r="OCH125" s="208"/>
      <c r="OCI125" s="208"/>
      <c r="OCJ125" s="208"/>
      <c r="OCK125" s="208"/>
      <c r="OCL125" s="208"/>
      <c r="OCM125" s="208"/>
      <c r="OCN125" s="208"/>
      <c r="OCO125" s="208"/>
      <c r="OCP125" s="208"/>
      <c r="OCQ125" s="208"/>
      <c r="OCR125" s="208"/>
      <c r="OCS125" s="208"/>
      <c r="OCT125" s="208"/>
      <c r="OCU125" s="208"/>
      <c r="OCV125" s="208"/>
      <c r="OCW125" s="208"/>
      <c r="OCX125" s="208"/>
      <c r="OCY125" s="208"/>
      <c r="OCZ125" s="208"/>
      <c r="ODA125" s="208"/>
      <c r="ODB125" s="208"/>
      <c r="ODC125" s="208"/>
      <c r="ODD125" s="208"/>
      <c r="ODE125" s="208"/>
      <c r="ODF125" s="208"/>
      <c r="ODG125" s="208"/>
      <c r="ODH125" s="208"/>
      <c r="ODI125" s="208"/>
      <c r="ODJ125" s="208"/>
      <c r="ODK125" s="208"/>
      <c r="ODL125" s="208"/>
      <c r="ODM125" s="208"/>
      <c r="ODN125" s="208"/>
      <c r="ODO125" s="208"/>
      <c r="ODP125" s="208"/>
      <c r="ODQ125" s="208"/>
      <c r="ODR125" s="208"/>
      <c r="ODS125" s="208"/>
      <c r="ODT125" s="208"/>
      <c r="ODU125" s="208"/>
      <c r="ODV125" s="208"/>
      <c r="ODW125" s="208"/>
      <c r="ODX125" s="208"/>
      <c r="ODY125" s="208"/>
      <c r="ODZ125" s="208"/>
      <c r="OEA125" s="208"/>
      <c r="OEB125" s="208"/>
      <c r="OEC125" s="208"/>
      <c r="OED125" s="208"/>
      <c r="OEE125" s="208"/>
      <c r="OEF125" s="208"/>
      <c r="OEG125" s="208"/>
      <c r="OEH125" s="208"/>
      <c r="OEI125" s="208"/>
      <c r="OEJ125" s="208"/>
      <c r="OEK125" s="208"/>
      <c r="OEL125" s="208"/>
      <c r="OEM125" s="208"/>
      <c r="OEN125" s="208"/>
      <c r="OEO125" s="208"/>
      <c r="OEP125" s="208"/>
      <c r="OEQ125" s="208"/>
      <c r="OER125" s="208"/>
      <c r="OES125" s="208"/>
      <c r="OET125" s="208"/>
      <c r="OEU125" s="208"/>
      <c r="OEV125" s="208"/>
      <c r="OEW125" s="208"/>
      <c r="OEX125" s="208"/>
      <c r="OEY125" s="208"/>
      <c r="OEZ125" s="208"/>
      <c r="OFA125" s="208"/>
      <c r="OFB125" s="208"/>
      <c r="OFC125" s="208"/>
      <c r="OFD125" s="208"/>
      <c r="OFE125" s="208"/>
      <c r="OFF125" s="208"/>
      <c r="OFG125" s="208"/>
      <c r="OFH125" s="208"/>
      <c r="OFI125" s="208"/>
      <c r="OFJ125" s="208"/>
      <c r="OFK125" s="208"/>
      <c r="OFL125" s="208"/>
      <c r="OFM125" s="208"/>
      <c r="OFN125" s="208"/>
      <c r="OFO125" s="208"/>
      <c r="OFP125" s="208"/>
      <c r="OFQ125" s="208"/>
      <c r="OFR125" s="208"/>
      <c r="OFS125" s="208"/>
      <c r="OFT125" s="208"/>
      <c r="OFU125" s="208"/>
      <c r="OFV125" s="208"/>
      <c r="OFW125" s="208"/>
      <c r="OFX125" s="208"/>
      <c r="OFY125" s="208"/>
      <c r="OFZ125" s="208"/>
      <c r="OGA125" s="208"/>
      <c r="OGB125" s="208"/>
      <c r="OGC125" s="208"/>
      <c r="OGD125" s="208"/>
      <c r="OGE125" s="208"/>
      <c r="OGF125" s="208"/>
      <c r="OGG125" s="208"/>
      <c r="OGH125" s="208"/>
      <c r="OGI125" s="208"/>
      <c r="OGJ125" s="208"/>
      <c r="OGK125" s="208"/>
      <c r="OGL125" s="208"/>
      <c r="OGM125" s="208"/>
      <c r="OGN125" s="208"/>
      <c r="OGO125" s="208"/>
      <c r="OGP125" s="208"/>
      <c r="OGQ125" s="208"/>
      <c r="OGR125" s="208"/>
      <c r="OGS125" s="208"/>
      <c r="OGT125" s="208"/>
      <c r="OGU125" s="208"/>
      <c r="OGV125" s="208"/>
      <c r="OGW125" s="208"/>
      <c r="OGX125" s="208"/>
      <c r="OGY125" s="208"/>
      <c r="OGZ125" s="208"/>
      <c r="OHA125" s="208"/>
      <c r="OHB125" s="208"/>
      <c r="OHC125" s="208"/>
      <c r="OHD125" s="208"/>
      <c r="OHE125" s="208"/>
      <c r="OHF125" s="208"/>
      <c r="OHG125" s="208"/>
      <c r="OHH125" s="208"/>
      <c r="OHI125" s="208"/>
      <c r="OHJ125" s="208"/>
      <c r="OHK125" s="208"/>
      <c r="OHL125" s="208"/>
      <c r="OHM125" s="208"/>
      <c r="OHN125" s="208"/>
      <c r="OHO125" s="208"/>
      <c r="OHP125" s="208"/>
      <c r="OHQ125" s="208"/>
      <c r="OHR125" s="208"/>
      <c r="OHS125" s="208"/>
      <c r="OHT125" s="208"/>
      <c r="OHU125" s="208"/>
      <c r="OHV125" s="208"/>
      <c r="OHW125" s="208"/>
      <c r="OHX125" s="208"/>
      <c r="OHY125" s="208"/>
      <c r="OHZ125" s="208"/>
      <c r="OIA125" s="208"/>
      <c r="OIB125" s="208"/>
      <c r="OIC125" s="208"/>
      <c r="OID125" s="208"/>
      <c r="OIE125" s="208"/>
      <c r="OIF125" s="208"/>
      <c r="OIG125" s="208"/>
      <c r="OIH125" s="208"/>
      <c r="OII125" s="208"/>
      <c r="OIJ125" s="208"/>
      <c r="OIK125" s="208"/>
      <c r="OIL125" s="208"/>
      <c r="OIM125" s="208"/>
      <c r="OIN125" s="208"/>
      <c r="OIO125" s="208"/>
      <c r="OIP125" s="208"/>
      <c r="OIQ125" s="208"/>
      <c r="OIR125" s="208"/>
      <c r="OIS125" s="208"/>
      <c r="OIT125" s="208"/>
      <c r="OIU125" s="208"/>
      <c r="OIV125" s="208"/>
      <c r="OIW125" s="208"/>
      <c r="OIX125" s="208"/>
      <c r="OIY125" s="208"/>
      <c r="OIZ125" s="208"/>
      <c r="OJA125" s="208"/>
      <c r="OJB125" s="208"/>
      <c r="OJC125" s="208"/>
      <c r="OJD125" s="208"/>
      <c r="OJE125" s="208"/>
      <c r="OJF125" s="208"/>
      <c r="OJG125" s="208"/>
      <c r="OJH125" s="208"/>
      <c r="OJI125" s="208"/>
      <c r="OJJ125" s="208"/>
      <c r="OJK125" s="208"/>
      <c r="OJL125" s="208"/>
      <c r="OJM125" s="208"/>
      <c r="OJN125" s="208"/>
      <c r="OJO125" s="208"/>
      <c r="OJP125" s="208"/>
      <c r="OJQ125" s="208"/>
      <c r="OJR125" s="208"/>
      <c r="OJS125" s="208"/>
      <c r="OJT125" s="208"/>
      <c r="OJU125" s="208"/>
      <c r="OJV125" s="208"/>
      <c r="OJW125" s="208"/>
      <c r="OJX125" s="208"/>
      <c r="OJY125" s="208"/>
      <c r="OJZ125" s="208"/>
      <c r="OKA125" s="208"/>
      <c r="OKB125" s="208"/>
      <c r="OKC125" s="208"/>
      <c r="OKD125" s="208"/>
      <c r="OKE125" s="208"/>
      <c r="OKF125" s="208"/>
      <c r="OKG125" s="208"/>
      <c r="OKH125" s="208"/>
      <c r="OKI125" s="208"/>
      <c r="OKJ125" s="208"/>
      <c r="OKK125" s="208"/>
      <c r="OKL125" s="208"/>
      <c r="OKM125" s="208"/>
      <c r="OKN125" s="208"/>
      <c r="OKO125" s="208"/>
      <c r="OKP125" s="208"/>
      <c r="OKQ125" s="208"/>
      <c r="OKR125" s="208"/>
      <c r="OKS125" s="208"/>
      <c r="OKT125" s="208"/>
      <c r="OKU125" s="208"/>
      <c r="OKV125" s="208"/>
      <c r="OKW125" s="208"/>
      <c r="OKX125" s="208"/>
      <c r="OKY125" s="208"/>
      <c r="OKZ125" s="208"/>
      <c r="OLA125" s="208"/>
      <c r="OLB125" s="208"/>
      <c r="OLC125" s="208"/>
      <c r="OLD125" s="208"/>
      <c r="OLE125" s="208"/>
      <c r="OLF125" s="208"/>
      <c r="OLG125" s="208"/>
      <c r="OLH125" s="208"/>
      <c r="OLI125" s="208"/>
      <c r="OLJ125" s="208"/>
      <c r="OLK125" s="208"/>
      <c r="OLL125" s="208"/>
      <c r="OLM125" s="208"/>
      <c r="OLN125" s="208"/>
      <c r="OLO125" s="208"/>
      <c r="OLP125" s="208"/>
      <c r="OLQ125" s="208"/>
      <c r="OLR125" s="208"/>
      <c r="OLS125" s="208"/>
      <c r="OLT125" s="208"/>
      <c r="OLU125" s="208"/>
      <c r="OLV125" s="208"/>
      <c r="OLW125" s="208"/>
      <c r="OLX125" s="208"/>
      <c r="OLY125" s="208"/>
      <c r="OLZ125" s="208"/>
      <c r="OMA125" s="208"/>
      <c r="OMB125" s="208"/>
      <c r="OMC125" s="208"/>
      <c r="OMD125" s="208"/>
      <c r="OME125" s="208"/>
      <c r="OMF125" s="208"/>
      <c r="OMG125" s="208"/>
      <c r="OMH125" s="208"/>
      <c r="OMI125" s="208"/>
      <c r="OMJ125" s="208"/>
      <c r="OMK125" s="208"/>
      <c r="OML125" s="208"/>
      <c r="OMM125" s="208"/>
      <c r="OMN125" s="208"/>
      <c r="OMO125" s="208"/>
      <c r="OMP125" s="208"/>
      <c r="OMQ125" s="208"/>
      <c r="OMR125" s="208"/>
      <c r="OMS125" s="208"/>
      <c r="OMT125" s="208"/>
      <c r="OMU125" s="208"/>
      <c r="OMV125" s="208"/>
      <c r="OMW125" s="208"/>
      <c r="OMX125" s="208"/>
      <c r="OMY125" s="208"/>
      <c r="OMZ125" s="208"/>
      <c r="ONA125" s="208"/>
      <c r="ONB125" s="208"/>
      <c r="ONC125" s="208"/>
      <c r="OND125" s="208"/>
      <c r="ONE125" s="208"/>
      <c r="ONF125" s="208"/>
      <c r="ONG125" s="208"/>
      <c r="ONH125" s="208"/>
      <c r="ONI125" s="208"/>
      <c r="ONJ125" s="208"/>
      <c r="ONK125" s="208"/>
      <c r="ONL125" s="208"/>
      <c r="ONM125" s="208"/>
      <c r="ONN125" s="208"/>
      <c r="ONO125" s="208"/>
      <c r="ONP125" s="208"/>
      <c r="ONQ125" s="208"/>
      <c r="ONR125" s="208"/>
      <c r="ONS125" s="208"/>
      <c r="ONT125" s="208"/>
      <c r="ONU125" s="208"/>
      <c r="ONV125" s="208"/>
      <c r="ONW125" s="208"/>
      <c r="ONX125" s="208"/>
      <c r="ONY125" s="208"/>
      <c r="ONZ125" s="208"/>
      <c r="OOA125" s="208"/>
      <c r="OOB125" s="208"/>
      <c r="OOC125" s="208"/>
      <c r="OOD125" s="208"/>
      <c r="OOE125" s="208"/>
      <c r="OOF125" s="208"/>
      <c r="OOG125" s="208"/>
      <c r="OOH125" s="208"/>
      <c r="OOI125" s="208"/>
      <c r="OOJ125" s="208"/>
      <c r="OOK125" s="208"/>
      <c r="OOL125" s="208"/>
      <c r="OOM125" s="208"/>
      <c r="OON125" s="208"/>
      <c r="OOO125" s="208"/>
      <c r="OOP125" s="208"/>
      <c r="OOQ125" s="208"/>
      <c r="OOR125" s="208"/>
      <c r="OOS125" s="208"/>
      <c r="OOT125" s="208"/>
      <c r="OOU125" s="208"/>
      <c r="OOV125" s="208"/>
      <c r="OOW125" s="208"/>
      <c r="OOX125" s="208"/>
      <c r="OOY125" s="208"/>
      <c r="OOZ125" s="208"/>
      <c r="OPA125" s="208"/>
      <c r="OPB125" s="208"/>
      <c r="OPC125" s="208"/>
      <c r="OPD125" s="208"/>
      <c r="OPE125" s="208"/>
      <c r="OPF125" s="208"/>
      <c r="OPG125" s="208"/>
      <c r="OPH125" s="208"/>
      <c r="OPI125" s="208"/>
      <c r="OPJ125" s="208"/>
      <c r="OPK125" s="208"/>
      <c r="OPL125" s="208"/>
      <c r="OPM125" s="208"/>
      <c r="OPN125" s="208"/>
      <c r="OPO125" s="208"/>
      <c r="OPP125" s="208"/>
      <c r="OPQ125" s="208"/>
      <c r="OPR125" s="208"/>
      <c r="OPS125" s="208"/>
      <c r="OPT125" s="208"/>
      <c r="OPU125" s="208"/>
      <c r="OPV125" s="208"/>
      <c r="OPW125" s="208"/>
      <c r="OPX125" s="208"/>
      <c r="OPY125" s="208"/>
      <c r="OPZ125" s="208"/>
      <c r="OQA125" s="208"/>
      <c r="OQB125" s="208"/>
      <c r="OQC125" s="208"/>
      <c r="OQD125" s="208"/>
      <c r="OQE125" s="208"/>
      <c r="OQF125" s="208"/>
      <c r="OQG125" s="208"/>
      <c r="OQH125" s="208"/>
      <c r="OQI125" s="208"/>
      <c r="OQJ125" s="208"/>
      <c r="OQK125" s="208"/>
      <c r="OQL125" s="208"/>
      <c r="OQM125" s="208"/>
      <c r="OQN125" s="208"/>
      <c r="OQO125" s="208"/>
      <c r="OQP125" s="208"/>
      <c r="OQQ125" s="208"/>
      <c r="OQR125" s="208"/>
      <c r="OQS125" s="208"/>
      <c r="OQT125" s="208"/>
      <c r="OQU125" s="208"/>
      <c r="OQV125" s="208"/>
      <c r="OQW125" s="208"/>
      <c r="OQX125" s="208"/>
      <c r="OQY125" s="208"/>
      <c r="OQZ125" s="208"/>
      <c r="ORA125" s="208"/>
      <c r="ORB125" s="208"/>
      <c r="ORC125" s="208"/>
      <c r="ORD125" s="208"/>
      <c r="ORE125" s="208"/>
      <c r="ORF125" s="208"/>
      <c r="ORG125" s="208"/>
      <c r="ORH125" s="208"/>
      <c r="ORI125" s="208"/>
      <c r="ORJ125" s="208"/>
      <c r="ORK125" s="208"/>
      <c r="ORL125" s="208"/>
      <c r="ORM125" s="208"/>
      <c r="ORN125" s="208"/>
      <c r="ORO125" s="208"/>
      <c r="ORP125" s="208"/>
      <c r="ORQ125" s="208"/>
      <c r="ORR125" s="208"/>
      <c r="ORS125" s="208"/>
      <c r="ORT125" s="208"/>
      <c r="ORU125" s="208"/>
      <c r="ORV125" s="208"/>
      <c r="ORW125" s="208"/>
      <c r="ORX125" s="208"/>
      <c r="ORY125" s="208"/>
      <c r="ORZ125" s="208"/>
      <c r="OSA125" s="208"/>
      <c r="OSB125" s="208"/>
      <c r="OSC125" s="208"/>
      <c r="OSD125" s="208"/>
      <c r="OSE125" s="208"/>
      <c r="OSF125" s="208"/>
      <c r="OSG125" s="208"/>
      <c r="OSH125" s="208"/>
      <c r="OSI125" s="208"/>
      <c r="OSJ125" s="208"/>
      <c r="OSK125" s="208"/>
      <c r="OSL125" s="208"/>
      <c r="OSM125" s="208"/>
      <c r="OSN125" s="208"/>
      <c r="OSO125" s="208"/>
      <c r="OSP125" s="208"/>
      <c r="OSQ125" s="208"/>
      <c r="OSR125" s="208"/>
      <c r="OSS125" s="208"/>
      <c r="OST125" s="208"/>
      <c r="OSU125" s="208"/>
      <c r="OSV125" s="208"/>
      <c r="OSW125" s="208"/>
      <c r="OSX125" s="208"/>
      <c r="OSY125" s="208"/>
      <c r="OSZ125" s="208"/>
      <c r="OTA125" s="208"/>
      <c r="OTB125" s="208"/>
      <c r="OTC125" s="208"/>
      <c r="OTD125" s="208"/>
      <c r="OTE125" s="208"/>
      <c r="OTF125" s="208"/>
      <c r="OTG125" s="208"/>
      <c r="OTH125" s="208"/>
      <c r="OTI125" s="208"/>
      <c r="OTJ125" s="208"/>
      <c r="OTK125" s="208"/>
      <c r="OTL125" s="208"/>
      <c r="OTM125" s="208"/>
      <c r="OTN125" s="208"/>
      <c r="OTO125" s="208"/>
      <c r="OTP125" s="208"/>
      <c r="OTQ125" s="208"/>
      <c r="OTR125" s="208"/>
      <c r="OTS125" s="208"/>
      <c r="OTT125" s="208"/>
      <c r="OTU125" s="208"/>
      <c r="OTV125" s="208"/>
      <c r="OTW125" s="208"/>
      <c r="OTX125" s="208"/>
      <c r="OTY125" s="208"/>
      <c r="OTZ125" s="208"/>
      <c r="OUA125" s="208"/>
      <c r="OUB125" s="208"/>
      <c r="OUC125" s="208"/>
      <c r="OUD125" s="208"/>
      <c r="OUE125" s="208"/>
      <c r="OUF125" s="208"/>
      <c r="OUG125" s="208"/>
      <c r="OUH125" s="208"/>
      <c r="OUI125" s="208"/>
      <c r="OUJ125" s="208"/>
      <c r="OUK125" s="208"/>
      <c r="OUL125" s="208"/>
      <c r="OUM125" s="208"/>
      <c r="OUN125" s="208"/>
      <c r="OUO125" s="208"/>
      <c r="OUP125" s="208"/>
      <c r="OUQ125" s="208"/>
      <c r="OUR125" s="208"/>
      <c r="OUS125" s="208"/>
      <c r="OUT125" s="208"/>
      <c r="OUU125" s="208"/>
      <c r="OUV125" s="208"/>
      <c r="OUW125" s="208"/>
      <c r="OUX125" s="208"/>
      <c r="OUY125" s="208"/>
      <c r="OUZ125" s="208"/>
      <c r="OVA125" s="208"/>
      <c r="OVB125" s="208"/>
      <c r="OVC125" s="208"/>
      <c r="OVD125" s="208"/>
      <c r="OVE125" s="208"/>
      <c r="OVF125" s="208"/>
      <c r="OVG125" s="208"/>
      <c r="OVH125" s="208"/>
      <c r="OVI125" s="208"/>
      <c r="OVJ125" s="208"/>
      <c r="OVK125" s="208"/>
      <c r="OVL125" s="208"/>
      <c r="OVM125" s="208"/>
      <c r="OVN125" s="208"/>
      <c r="OVO125" s="208"/>
      <c r="OVP125" s="208"/>
      <c r="OVQ125" s="208"/>
      <c r="OVR125" s="208"/>
      <c r="OVS125" s="208"/>
      <c r="OVT125" s="208"/>
      <c r="OVU125" s="208"/>
      <c r="OVV125" s="208"/>
      <c r="OVW125" s="208"/>
      <c r="OVX125" s="208"/>
      <c r="OVY125" s="208"/>
      <c r="OVZ125" s="208"/>
      <c r="OWA125" s="208"/>
      <c r="OWB125" s="208"/>
      <c r="OWC125" s="208"/>
      <c r="OWD125" s="208"/>
      <c r="OWE125" s="208"/>
      <c r="OWF125" s="208"/>
      <c r="OWG125" s="208"/>
      <c r="OWH125" s="208"/>
      <c r="OWI125" s="208"/>
      <c r="OWJ125" s="208"/>
      <c r="OWK125" s="208"/>
      <c r="OWL125" s="208"/>
      <c r="OWM125" s="208"/>
      <c r="OWN125" s="208"/>
      <c r="OWO125" s="208"/>
      <c r="OWP125" s="208"/>
      <c r="OWQ125" s="208"/>
      <c r="OWR125" s="208"/>
      <c r="OWS125" s="208"/>
      <c r="OWT125" s="208"/>
      <c r="OWU125" s="208"/>
      <c r="OWV125" s="208"/>
      <c r="OWW125" s="208"/>
      <c r="OWX125" s="208"/>
      <c r="OWY125" s="208"/>
      <c r="OWZ125" s="208"/>
      <c r="OXA125" s="208"/>
      <c r="OXB125" s="208"/>
      <c r="OXC125" s="208"/>
      <c r="OXD125" s="208"/>
      <c r="OXE125" s="208"/>
      <c r="OXF125" s="208"/>
      <c r="OXG125" s="208"/>
      <c r="OXH125" s="208"/>
      <c r="OXI125" s="208"/>
      <c r="OXJ125" s="208"/>
      <c r="OXK125" s="208"/>
      <c r="OXL125" s="208"/>
      <c r="OXM125" s="208"/>
      <c r="OXN125" s="208"/>
      <c r="OXO125" s="208"/>
      <c r="OXP125" s="208"/>
      <c r="OXQ125" s="208"/>
      <c r="OXR125" s="208"/>
      <c r="OXS125" s="208"/>
      <c r="OXT125" s="208"/>
      <c r="OXU125" s="208"/>
      <c r="OXV125" s="208"/>
      <c r="OXW125" s="208"/>
      <c r="OXX125" s="208"/>
      <c r="OXY125" s="208"/>
      <c r="OXZ125" s="208"/>
      <c r="OYA125" s="208"/>
      <c r="OYB125" s="208"/>
      <c r="OYC125" s="208"/>
      <c r="OYD125" s="208"/>
      <c r="OYE125" s="208"/>
      <c r="OYF125" s="208"/>
      <c r="OYG125" s="208"/>
      <c r="OYH125" s="208"/>
      <c r="OYI125" s="208"/>
      <c r="OYJ125" s="208"/>
      <c r="OYK125" s="208"/>
      <c r="OYL125" s="208"/>
      <c r="OYM125" s="208"/>
      <c r="OYN125" s="208"/>
      <c r="OYO125" s="208"/>
      <c r="OYP125" s="208"/>
      <c r="OYQ125" s="208"/>
      <c r="OYR125" s="208"/>
      <c r="OYS125" s="208"/>
      <c r="OYT125" s="208"/>
      <c r="OYU125" s="208"/>
      <c r="OYV125" s="208"/>
      <c r="OYW125" s="208"/>
      <c r="OYX125" s="208"/>
      <c r="OYY125" s="208"/>
      <c r="OYZ125" s="208"/>
      <c r="OZA125" s="208"/>
      <c r="OZB125" s="208"/>
      <c r="OZC125" s="208"/>
      <c r="OZD125" s="208"/>
      <c r="OZE125" s="208"/>
      <c r="OZF125" s="208"/>
      <c r="OZG125" s="208"/>
      <c r="OZH125" s="208"/>
      <c r="OZI125" s="208"/>
      <c r="OZJ125" s="208"/>
      <c r="OZK125" s="208"/>
      <c r="OZL125" s="208"/>
      <c r="OZM125" s="208"/>
      <c r="OZN125" s="208"/>
      <c r="OZO125" s="208"/>
      <c r="OZP125" s="208"/>
      <c r="OZQ125" s="208"/>
      <c r="OZR125" s="208"/>
      <c r="OZS125" s="208"/>
      <c r="OZT125" s="208"/>
      <c r="OZU125" s="208"/>
      <c r="OZV125" s="208"/>
      <c r="OZW125" s="208"/>
      <c r="OZX125" s="208"/>
      <c r="OZY125" s="208"/>
      <c r="OZZ125" s="208"/>
      <c r="PAA125" s="208"/>
      <c r="PAB125" s="208"/>
      <c r="PAC125" s="208"/>
      <c r="PAD125" s="208"/>
      <c r="PAE125" s="208"/>
      <c r="PAF125" s="208"/>
      <c r="PAG125" s="208"/>
      <c r="PAH125" s="208"/>
      <c r="PAI125" s="208"/>
      <c r="PAJ125" s="208"/>
      <c r="PAK125" s="208"/>
      <c r="PAL125" s="208"/>
      <c r="PAM125" s="208"/>
      <c r="PAN125" s="208"/>
      <c r="PAO125" s="208"/>
      <c r="PAP125" s="208"/>
      <c r="PAQ125" s="208"/>
      <c r="PAR125" s="208"/>
      <c r="PAS125" s="208"/>
      <c r="PAT125" s="208"/>
      <c r="PAU125" s="208"/>
      <c r="PAV125" s="208"/>
      <c r="PAW125" s="208"/>
      <c r="PAX125" s="208"/>
      <c r="PAY125" s="208"/>
      <c r="PAZ125" s="208"/>
      <c r="PBA125" s="208"/>
      <c r="PBB125" s="208"/>
      <c r="PBC125" s="208"/>
      <c r="PBD125" s="208"/>
      <c r="PBE125" s="208"/>
      <c r="PBF125" s="208"/>
      <c r="PBG125" s="208"/>
      <c r="PBH125" s="208"/>
      <c r="PBI125" s="208"/>
      <c r="PBJ125" s="208"/>
      <c r="PBK125" s="208"/>
      <c r="PBL125" s="208"/>
      <c r="PBM125" s="208"/>
      <c r="PBN125" s="208"/>
      <c r="PBO125" s="208"/>
      <c r="PBP125" s="208"/>
      <c r="PBQ125" s="208"/>
      <c r="PBR125" s="208"/>
      <c r="PBS125" s="208"/>
      <c r="PBT125" s="208"/>
      <c r="PBU125" s="208"/>
      <c r="PBV125" s="208"/>
      <c r="PBW125" s="208"/>
      <c r="PBX125" s="208"/>
      <c r="PBY125" s="208"/>
      <c r="PBZ125" s="208"/>
      <c r="PCA125" s="208"/>
      <c r="PCB125" s="208"/>
      <c r="PCC125" s="208"/>
      <c r="PCD125" s="208"/>
      <c r="PCE125" s="208"/>
      <c r="PCF125" s="208"/>
      <c r="PCG125" s="208"/>
      <c r="PCH125" s="208"/>
      <c r="PCI125" s="208"/>
      <c r="PCJ125" s="208"/>
      <c r="PCK125" s="208"/>
      <c r="PCL125" s="208"/>
      <c r="PCM125" s="208"/>
      <c r="PCN125" s="208"/>
      <c r="PCO125" s="208"/>
      <c r="PCP125" s="208"/>
      <c r="PCQ125" s="208"/>
      <c r="PCR125" s="208"/>
      <c r="PCS125" s="208"/>
      <c r="PCT125" s="208"/>
      <c r="PCU125" s="208"/>
      <c r="PCV125" s="208"/>
      <c r="PCW125" s="208"/>
      <c r="PCX125" s="208"/>
      <c r="PCY125" s="208"/>
      <c r="PCZ125" s="208"/>
      <c r="PDA125" s="208"/>
      <c r="PDB125" s="208"/>
      <c r="PDC125" s="208"/>
      <c r="PDD125" s="208"/>
      <c r="PDE125" s="208"/>
      <c r="PDF125" s="208"/>
      <c r="PDG125" s="208"/>
      <c r="PDH125" s="208"/>
      <c r="PDI125" s="208"/>
      <c r="PDJ125" s="208"/>
      <c r="PDK125" s="208"/>
      <c r="PDL125" s="208"/>
      <c r="PDM125" s="208"/>
      <c r="PDN125" s="208"/>
      <c r="PDO125" s="208"/>
      <c r="PDP125" s="208"/>
      <c r="PDQ125" s="208"/>
      <c r="PDR125" s="208"/>
      <c r="PDS125" s="208"/>
      <c r="PDT125" s="208"/>
      <c r="PDU125" s="208"/>
      <c r="PDV125" s="208"/>
      <c r="PDW125" s="208"/>
      <c r="PDX125" s="208"/>
      <c r="PDY125" s="208"/>
      <c r="PDZ125" s="208"/>
      <c r="PEA125" s="208"/>
      <c r="PEB125" s="208"/>
      <c r="PEC125" s="208"/>
      <c r="PED125" s="208"/>
      <c r="PEE125" s="208"/>
      <c r="PEF125" s="208"/>
      <c r="PEG125" s="208"/>
      <c r="PEH125" s="208"/>
      <c r="PEI125" s="208"/>
      <c r="PEJ125" s="208"/>
      <c r="PEK125" s="208"/>
      <c r="PEL125" s="208"/>
      <c r="PEM125" s="208"/>
      <c r="PEN125" s="208"/>
      <c r="PEO125" s="208"/>
      <c r="PEP125" s="208"/>
      <c r="PEQ125" s="208"/>
      <c r="PER125" s="208"/>
      <c r="PES125" s="208"/>
      <c r="PET125" s="208"/>
      <c r="PEU125" s="208"/>
      <c r="PEV125" s="208"/>
      <c r="PEW125" s="208"/>
      <c r="PEX125" s="208"/>
      <c r="PEY125" s="208"/>
      <c r="PEZ125" s="208"/>
      <c r="PFA125" s="208"/>
      <c r="PFB125" s="208"/>
      <c r="PFC125" s="208"/>
      <c r="PFD125" s="208"/>
      <c r="PFE125" s="208"/>
      <c r="PFF125" s="208"/>
      <c r="PFG125" s="208"/>
      <c r="PFH125" s="208"/>
      <c r="PFI125" s="208"/>
      <c r="PFJ125" s="208"/>
      <c r="PFK125" s="208"/>
      <c r="PFL125" s="208"/>
      <c r="PFM125" s="208"/>
      <c r="PFN125" s="208"/>
      <c r="PFO125" s="208"/>
      <c r="PFP125" s="208"/>
      <c r="PFQ125" s="208"/>
      <c r="PFR125" s="208"/>
      <c r="PFS125" s="208"/>
      <c r="PFT125" s="208"/>
      <c r="PFU125" s="208"/>
      <c r="PFV125" s="208"/>
      <c r="PFW125" s="208"/>
      <c r="PFX125" s="208"/>
      <c r="PFY125" s="208"/>
      <c r="PFZ125" s="208"/>
      <c r="PGA125" s="208"/>
      <c r="PGB125" s="208"/>
      <c r="PGC125" s="208"/>
      <c r="PGD125" s="208"/>
      <c r="PGE125" s="208"/>
      <c r="PGF125" s="208"/>
      <c r="PGG125" s="208"/>
      <c r="PGH125" s="208"/>
      <c r="PGI125" s="208"/>
      <c r="PGJ125" s="208"/>
      <c r="PGK125" s="208"/>
      <c r="PGL125" s="208"/>
      <c r="PGM125" s="208"/>
      <c r="PGN125" s="208"/>
      <c r="PGO125" s="208"/>
      <c r="PGP125" s="208"/>
      <c r="PGQ125" s="208"/>
      <c r="PGR125" s="208"/>
      <c r="PGS125" s="208"/>
      <c r="PGT125" s="208"/>
      <c r="PGU125" s="208"/>
      <c r="PGV125" s="208"/>
      <c r="PGW125" s="208"/>
      <c r="PGX125" s="208"/>
      <c r="PGY125" s="208"/>
      <c r="PGZ125" s="208"/>
      <c r="PHA125" s="208"/>
      <c r="PHB125" s="208"/>
      <c r="PHC125" s="208"/>
      <c r="PHD125" s="208"/>
      <c r="PHE125" s="208"/>
      <c r="PHF125" s="208"/>
      <c r="PHG125" s="208"/>
      <c r="PHH125" s="208"/>
      <c r="PHI125" s="208"/>
      <c r="PHJ125" s="208"/>
      <c r="PHK125" s="208"/>
      <c r="PHL125" s="208"/>
      <c r="PHM125" s="208"/>
      <c r="PHN125" s="208"/>
      <c r="PHO125" s="208"/>
      <c r="PHP125" s="208"/>
      <c r="PHQ125" s="208"/>
      <c r="PHR125" s="208"/>
      <c r="PHS125" s="208"/>
      <c r="PHT125" s="208"/>
      <c r="PHU125" s="208"/>
      <c r="PHV125" s="208"/>
      <c r="PHW125" s="208"/>
      <c r="PHX125" s="208"/>
      <c r="PHY125" s="208"/>
      <c r="PHZ125" s="208"/>
      <c r="PIA125" s="208"/>
      <c r="PIB125" s="208"/>
      <c r="PIC125" s="208"/>
      <c r="PID125" s="208"/>
      <c r="PIE125" s="208"/>
      <c r="PIF125" s="208"/>
      <c r="PIG125" s="208"/>
      <c r="PIH125" s="208"/>
      <c r="PII125" s="208"/>
      <c r="PIJ125" s="208"/>
      <c r="PIK125" s="208"/>
      <c r="PIL125" s="208"/>
      <c r="PIM125" s="208"/>
      <c r="PIN125" s="208"/>
      <c r="PIO125" s="208"/>
      <c r="PIP125" s="208"/>
      <c r="PIQ125" s="208"/>
      <c r="PIR125" s="208"/>
      <c r="PIS125" s="208"/>
      <c r="PIT125" s="208"/>
      <c r="PIU125" s="208"/>
      <c r="PIV125" s="208"/>
      <c r="PIW125" s="208"/>
      <c r="PIX125" s="208"/>
      <c r="PIY125" s="208"/>
      <c r="PIZ125" s="208"/>
      <c r="PJA125" s="208"/>
      <c r="PJB125" s="208"/>
      <c r="PJC125" s="208"/>
      <c r="PJD125" s="208"/>
      <c r="PJE125" s="208"/>
      <c r="PJF125" s="208"/>
      <c r="PJG125" s="208"/>
      <c r="PJH125" s="208"/>
      <c r="PJI125" s="208"/>
      <c r="PJJ125" s="208"/>
      <c r="PJK125" s="208"/>
      <c r="PJL125" s="208"/>
      <c r="PJM125" s="208"/>
      <c r="PJN125" s="208"/>
      <c r="PJO125" s="208"/>
      <c r="PJP125" s="208"/>
      <c r="PJQ125" s="208"/>
      <c r="PJR125" s="208"/>
      <c r="PJS125" s="208"/>
      <c r="PJT125" s="208"/>
      <c r="PJU125" s="208"/>
      <c r="PJV125" s="208"/>
      <c r="PJW125" s="208"/>
      <c r="PJX125" s="208"/>
      <c r="PJY125" s="208"/>
      <c r="PJZ125" s="208"/>
      <c r="PKA125" s="208"/>
      <c r="PKB125" s="208"/>
      <c r="PKC125" s="208"/>
      <c r="PKD125" s="208"/>
      <c r="PKE125" s="208"/>
      <c r="PKF125" s="208"/>
      <c r="PKG125" s="208"/>
      <c r="PKH125" s="208"/>
      <c r="PKI125" s="208"/>
      <c r="PKJ125" s="208"/>
      <c r="PKK125" s="208"/>
      <c r="PKL125" s="208"/>
      <c r="PKM125" s="208"/>
      <c r="PKN125" s="208"/>
      <c r="PKO125" s="208"/>
      <c r="PKP125" s="208"/>
      <c r="PKQ125" s="208"/>
      <c r="PKR125" s="208"/>
      <c r="PKS125" s="208"/>
      <c r="PKT125" s="208"/>
      <c r="PKU125" s="208"/>
      <c r="PKV125" s="208"/>
      <c r="PKW125" s="208"/>
      <c r="PKX125" s="208"/>
      <c r="PKY125" s="208"/>
      <c r="PKZ125" s="208"/>
      <c r="PLA125" s="208"/>
      <c r="PLB125" s="208"/>
      <c r="PLC125" s="208"/>
      <c r="PLD125" s="208"/>
      <c r="PLE125" s="208"/>
      <c r="PLF125" s="208"/>
      <c r="PLG125" s="208"/>
      <c r="PLH125" s="208"/>
      <c r="PLI125" s="208"/>
      <c r="PLJ125" s="208"/>
      <c r="PLK125" s="208"/>
      <c r="PLL125" s="208"/>
      <c r="PLM125" s="208"/>
      <c r="PLN125" s="208"/>
      <c r="PLO125" s="208"/>
      <c r="PLP125" s="208"/>
      <c r="PLQ125" s="208"/>
      <c r="PLR125" s="208"/>
      <c r="PLS125" s="208"/>
      <c r="PLT125" s="208"/>
      <c r="PLU125" s="208"/>
      <c r="PLV125" s="208"/>
      <c r="PLW125" s="208"/>
      <c r="PLX125" s="208"/>
      <c r="PLY125" s="208"/>
      <c r="PLZ125" s="208"/>
      <c r="PMA125" s="208"/>
      <c r="PMB125" s="208"/>
      <c r="PMC125" s="208"/>
      <c r="PMD125" s="208"/>
      <c r="PME125" s="208"/>
      <c r="PMF125" s="208"/>
      <c r="PMG125" s="208"/>
      <c r="PMH125" s="208"/>
      <c r="PMI125" s="208"/>
      <c r="PMJ125" s="208"/>
      <c r="PMK125" s="208"/>
      <c r="PML125" s="208"/>
      <c r="PMM125" s="208"/>
      <c r="PMN125" s="208"/>
      <c r="PMO125" s="208"/>
      <c r="PMP125" s="208"/>
      <c r="PMQ125" s="208"/>
      <c r="PMR125" s="208"/>
      <c r="PMS125" s="208"/>
      <c r="PMT125" s="208"/>
      <c r="PMU125" s="208"/>
      <c r="PMV125" s="208"/>
      <c r="PMW125" s="208"/>
      <c r="PMX125" s="208"/>
      <c r="PMY125" s="208"/>
      <c r="PMZ125" s="208"/>
      <c r="PNA125" s="208"/>
      <c r="PNB125" s="208"/>
      <c r="PNC125" s="208"/>
      <c r="PND125" s="208"/>
      <c r="PNE125" s="208"/>
      <c r="PNF125" s="208"/>
      <c r="PNG125" s="208"/>
      <c r="PNH125" s="208"/>
      <c r="PNI125" s="208"/>
      <c r="PNJ125" s="208"/>
      <c r="PNK125" s="208"/>
      <c r="PNL125" s="208"/>
      <c r="PNM125" s="208"/>
      <c r="PNN125" s="208"/>
      <c r="PNO125" s="208"/>
      <c r="PNP125" s="208"/>
      <c r="PNQ125" s="208"/>
      <c r="PNR125" s="208"/>
      <c r="PNS125" s="208"/>
      <c r="PNT125" s="208"/>
      <c r="PNU125" s="208"/>
      <c r="PNV125" s="208"/>
      <c r="PNW125" s="208"/>
      <c r="PNX125" s="208"/>
      <c r="PNY125" s="208"/>
      <c r="PNZ125" s="208"/>
      <c r="POA125" s="208"/>
      <c r="POB125" s="208"/>
      <c r="POC125" s="208"/>
      <c r="POD125" s="208"/>
      <c r="POE125" s="208"/>
      <c r="POF125" s="208"/>
      <c r="POG125" s="208"/>
      <c r="POH125" s="208"/>
      <c r="POI125" s="208"/>
      <c r="POJ125" s="208"/>
      <c r="POK125" s="208"/>
      <c r="POL125" s="208"/>
      <c r="POM125" s="208"/>
      <c r="PON125" s="208"/>
      <c r="POO125" s="208"/>
      <c r="POP125" s="208"/>
      <c r="POQ125" s="208"/>
      <c r="POR125" s="208"/>
      <c r="POS125" s="208"/>
      <c r="POT125" s="208"/>
      <c r="POU125" s="208"/>
      <c r="POV125" s="208"/>
      <c r="POW125" s="208"/>
      <c r="POX125" s="208"/>
      <c r="POY125" s="208"/>
      <c r="POZ125" s="208"/>
      <c r="PPA125" s="208"/>
      <c r="PPB125" s="208"/>
      <c r="PPC125" s="208"/>
      <c r="PPD125" s="208"/>
      <c r="PPE125" s="208"/>
      <c r="PPF125" s="208"/>
      <c r="PPG125" s="208"/>
      <c r="PPH125" s="208"/>
      <c r="PPI125" s="208"/>
      <c r="PPJ125" s="208"/>
      <c r="PPK125" s="208"/>
      <c r="PPL125" s="208"/>
      <c r="PPM125" s="208"/>
      <c r="PPN125" s="208"/>
      <c r="PPO125" s="208"/>
      <c r="PPP125" s="208"/>
      <c r="PPQ125" s="208"/>
      <c r="PPR125" s="208"/>
      <c r="PPS125" s="208"/>
      <c r="PPT125" s="208"/>
      <c r="PPU125" s="208"/>
      <c r="PPV125" s="208"/>
      <c r="PPW125" s="208"/>
      <c r="PPX125" s="208"/>
      <c r="PPY125" s="208"/>
      <c r="PPZ125" s="208"/>
      <c r="PQA125" s="208"/>
      <c r="PQB125" s="208"/>
      <c r="PQC125" s="208"/>
      <c r="PQD125" s="208"/>
      <c r="PQE125" s="208"/>
      <c r="PQF125" s="208"/>
      <c r="PQG125" s="208"/>
      <c r="PQH125" s="208"/>
      <c r="PQI125" s="208"/>
      <c r="PQJ125" s="208"/>
      <c r="PQK125" s="208"/>
      <c r="PQL125" s="208"/>
      <c r="PQM125" s="208"/>
      <c r="PQN125" s="208"/>
      <c r="PQO125" s="208"/>
      <c r="PQP125" s="208"/>
      <c r="PQQ125" s="208"/>
      <c r="PQR125" s="208"/>
      <c r="PQS125" s="208"/>
      <c r="PQT125" s="208"/>
      <c r="PQU125" s="208"/>
      <c r="PQV125" s="208"/>
      <c r="PQW125" s="208"/>
      <c r="PQX125" s="208"/>
      <c r="PQY125" s="208"/>
      <c r="PQZ125" s="208"/>
      <c r="PRA125" s="208"/>
      <c r="PRB125" s="208"/>
      <c r="PRC125" s="208"/>
      <c r="PRD125" s="208"/>
      <c r="PRE125" s="208"/>
      <c r="PRF125" s="208"/>
      <c r="PRG125" s="208"/>
      <c r="PRH125" s="208"/>
      <c r="PRI125" s="208"/>
      <c r="PRJ125" s="208"/>
      <c r="PRK125" s="208"/>
      <c r="PRL125" s="208"/>
      <c r="PRM125" s="208"/>
      <c r="PRN125" s="208"/>
      <c r="PRO125" s="208"/>
      <c r="PRP125" s="208"/>
      <c r="PRQ125" s="208"/>
      <c r="PRR125" s="208"/>
      <c r="PRS125" s="208"/>
      <c r="PRT125" s="208"/>
      <c r="PRU125" s="208"/>
      <c r="PRV125" s="208"/>
      <c r="PRW125" s="208"/>
      <c r="PRX125" s="208"/>
      <c r="PRY125" s="208"/>
      <c r="PRZ125" s="208"/>
      <c r="PSA125" s="208"/>
      <c r="PSB125" s="208"/>
      <c r="PSC125" s="208"/>
      <c r="PSD125" s="208"/>
      <c r="PSE125" s="208"/>
      <c r="PSF125" s="208"/>
      <c r="PSG125" s="208"/>
      <c r="PSH125" s="208"/>
      <c r="PSI125" s="208"/>
      <c r="PSJ125" s="208"/>
      <c r="PSK125" s="208"/>
      <c r="PSL125" s="208"/>
      <c r="PSM125" s="208"/>
      <c r="PSN125" s="208"/>
      <c r="PSO125" s="208"/>
      <c r="PSP125" s="208"/>
      <c r="PSQ125" s="208"/>
      <c r="PSR125" s="208"/>
      <c r="PSS125" s="208"/>
      <c r="PST125" s="208"/>
      <c r="PSU125" s="208"/>
      <c r="PSV125" s="208"/>
      <c r="PSW125" s="208"/>
      <c r="PSX125" s="208"/>
      <c r="PSY125" s="208"/>
      <c r="PSZ125" s="208"/>
      <c r="PTA125" s="208"/>
      <c r="PTB125" s="208"/>
      <c r="PTC125" s="208"/>
      <c r="PTD125" s="208"/>
      <c r="PTE125" s="208"/>
      <c r="PTF125" s="208"/>
      <c r="PTG125" s="208"/>
      <c r="PTH125" s="208"/>
      <c r="PTI125" s="208"/>
      <c r="PTJ125" s="208"/>
      <c r="PTK125" s="208"/>
      <c r="PTL125" s="208"/>
      <c r="PTM125" s="208"/>
      <c r="PTN125" s="208"/>
      <c r="PTO125" s="208"/>
      <c r="PTP125" s="208"/>
      <c r="PTQ125" s="208"/>
      <c r="PTR125" s="208"/>
      <c r="PTS125" s="208"/>
      <c r="PTT125" s="208"/>
      <c r="PTU125" s="208"/>
      <c r="PTV125" s="208"/>
      <c r="PTW125" s="208"/>
      <c r="PTX125" s="208"/>
      <c r="PTY125" s="208"/>
      <c r="PTZ125" s="208"/>
      <c r="PUA125" s="208"/>
      <c r="PUB125" s="208"/>
      <c r="PUC125" s="208"/>
      <c r="PUD125" s="208"/>
      <c r="PUE125" s="208"/>
      <c r="PUF125" s="208"/>
      <c r="PUG125" s="208"/>
      <c r="PUH125" s="208"/>
      <c r="PUI125" s="208"/>
      <c r="PUJ125" s="208"/>
      <c r="PUK125" s="208"/>
      <c r="PUL125" s="208"/>
      <c r="PUM125" s="208"/>
      <c r="PUN125" s="208"/>
      <c r="PUO125" s="208"/>
      <c r="PUP125" s="208"/>
      <c r="PUQ125" s="208"/>
      <c r="PUR125" s="208"/>
      <c r="PUS125" s="208"/>
      <c r="PUT125" s="208"/>
      <c r="PUU125" s="208"/>
      <c r="PUV125" s="208"/>
      <c r="PUW125" s="208"/>
      <c r="PUX125" s="208"/>
      <c r="PUY125" s="208"/>
      <c r="PUZ125" s="208"/>
      <c r="PVA125" s="208"/>
      <c r="PVB125" s="208"/>
      <c r="PVC125" s="208"/>
      <c r="PVD125" s="208"/>
      <c r="PVE125" s="208"/>
      <c r="PVF125" s="208"/>
      <c r="PVG125" s="208"/>
      <c r="PVH125" s="208"/>
      <c r="PVI125" s="208"/>
      <c r="PVJ125" s="208"/>
      <c r="PVK125" s="208"/>
      <c r="PVL125" s="208"/>
      <c r="PVM125" s="208"/>
      <c r="PVN125" s="208"/>
      <c r="PVO125" s="208"/>
      <c r="PVP125" s="208"/>
      <c r="PVQ125" s="208"/>
      <c r="PVR125" s="208"/>
      <c r="PVS125" s="208"/>
      <c r="PVT125" s="208"/>
      <c r="PVU125" s="208"/>
      <c r="PVV125" s="208"/>
      <c r="PVW125" s="208"/>
      <c r="PVX125" s="208"/>
      <c r="PVY125" s="208"/>
      <c r="PVZ125" s="208"/>
      <c r="PWA125" s="208"/>
      <c r="PWB125" s="208"/>
      <c r="PWC125" s="208"/>
      <c r="PWD125" s="208"/>
      <c r="PWE125" s="208"/>
      <c r="PWF125" s="208"/>
      <c r="PWG125" s="208"/>
      <c r="PWH125" s="208"/>
      <c r="PWI125" s="208"/>
      <c r="PWJ125" s="208"/>
      <c r="PWK125" s="208"/>
      <c r="PWL125" s="208"/>
      <c r="PWM125" s="208"/>
      <c r="PWN125" s="208"/>
      <c r="PWO125" s="208"/>
      <c r="PWP125" s="208"/>
      <c r="PWQ125" s="208"/>
      <c r="PWR125" s="208"/>
      <c r="PWS125" s="208"/>
      <c r="PWT125" s="208"/>
      <c r="PWU125" s="208"/>
      <c r="PWV125" s="208"/>
      <c r="PWW125" s="208"/>
      <c r="PWX125" s="208"/>
      <c r="PWY125" s="208"/>
      <c r="PWZ125" s="208"/>
      <c r="PXA125" s="208"/>
      <c r="PXB125" s="208"/>
      <c r="PXC125" s="208"/>
      <c r="PXD125" s="208"/>
      <c r="PXE125" s="208"/>
      <c r="PXF125" s="208"/>
      <c r="PXG125" s="208"/>
      <c r="PXH125" s="208"/>
      <c r="PXI125" s="208"/>
      <c r="PXJ125" s="208"/>
      <c r="PXK125" s="208"/>
      <c r="PXL125" s="208"/>
      <c r="PXM125" s="208"/>
      <c r="PXN125" s="208"/>
      <c r="PXO125" s="208"/>
      <c r="PXP125" s="208"/>
      <c r="PXQ125" s="208"/>
      <c r="PXR125" s="208"/>
      <c r="PXS125" s="208"/>
      <c r="PXT125" s="208"/>
      <c r="PXU125" s="208"/>
      <c r="PXV125" s="208"/>
      <c r="PXW125" s="208"/>
      <c r="PXX125" s="208"/>
      <c r="PXY125" s="208"/>
      <c r="PXZ125" s="208"/>
      <c r="PYA125" s="208"/>
      <c r="PYB125" s="208"/>
      <c r="PYC125" s="208"/>
      <c r="PYD125" s="208"/>
      <c r="PYE125" s="208"/>
      <c r="PYF125" s="208"/>
      <c r="PYG125" s="208"/>
      <c r="PYH125" s="208"/>
      <c r="PYI125" s="208"/>
      <c r="PYJ125" s="208"/>
      <c r="PYK125" s="208"/>
      <c r="PYL125" s="208"/>
      <c r="PYM125" s="208"/>
      <c r="PYN125" s="208"/>
      <c r="PYO125" s="208"/>
      <c r="PYP125" s="208"/>
      <c r="PYQ125" s="208"/>
      <c r="PYR125" s="208"/>
      <c r="PYS125" s="208"/>
      <c r="PYT125" s="208"/>
      <c r="PYU125" s="208"/>
      <c r="PYV125" s="208"/>
      <c r="PYW125" s="208"/>
      <c r="PYX125" s="208"/>
      <c r="PYY125" s="208"/>
      <c r="PYZ125" s="208"/>
      <c r="PZA125" s="208"/>
      <c r="PZB125" s="208"/>
      <c r="PZC125" s="208"/>
      <c r="PZD125" s="208"/>
      <c r="PZE125" s="208"/>
      <c r="PZF125" s="208"/>
      <c r="PZG125" s="208"/>
      <c r="PZH125" s="208"/>
      <c r="PZI125" s="208"/>
      <c r="PZJ125" s="208"/>
      <c r="PZK125" s="208"/>
      <c r="PZL125" s="208"/>
      <c r="PZM125" s="208"/>
      <c r="PZN125" s="208"/>
      <c r="PZO125" s="208"/>
      <c r="PZP125" s="208"/>
      <c r="PZQ125" s="208"/>
      <c r="PZR125" s="208"/>
      <c r="PZS125" s="208"/>
      <c r="PZT125" s="208"/>
      <c r="PZU125" s="208"/>
      <c r="PZV125" s="208"/>
      <c r="PZW125" s="208"/>
      <c r="PZX125" s="208"/>
      <c r="PZY125" s="208"/>
      <c r="PZZ125" s="208"/>
      <c r="QAA125" s="208"/>
      <c r="QAB125" s="208"/>
      <c r="QAC125" s="208"/>
      <c r="QAD125" s="208"/>
      <c r="QAE125" s="208"/>
      <c r="QAF125" s="208"/>
      <c r="QAG125" s="208"/>
      <c r="QAH125" s="208"/>
      <c r="QAI125" s="208"/>
      <c r="QAJ125" s="208"/>
      <c r="QAK125" s="208"/>
      <c r="QAL125" s="208"/>
      <c r="QAM125" s="208"/>
      <c r="QAN125" s="208"/>
      <c r="QAO125" s="208"/>
      <c r="QAP125" s="208"/>
      <c r="QAQ125" s="208"/>
      <c r="QAR125" s="208"/>
      <c r="QAS125" s="208"/>
      <c r="QAT125" s="208"/>
      <c r="QAU125" s="208"/>
      <c r="QAV125" s="208"/>
      <c r="QAW125" s="208"/>
      <c r="QAX125" s="208"/>
      <c r="QAY125" s="208"/>
      <c r="QAZ125" s="208"/>
      <c r="QBA125" s="208"/>
      <c r="QBB125" s="208"/>
      <c r="QBC125" s="208"/>
      <c r="QBD125" s="208"/>
      <c r="QBE125" s="208"/>
      <c r="QBF125" s="208"/>
      <c r="QBG125" s="208"/>
      <c r="QBH125" s="208"/>
      <c r="QBI125" s="208"/>
      <c r="QBJ125" s="208"/>
      <c r="QBK125" s="208"/>
      <c r="QBL125" s="208"/>
      <c r="QBM125" s="208"/>
      <c r="QBN125" s="208"/>
      <c r="QBO125" s="208"/>
      <c r="QBP125" s="208"/>
      <c r="QBQ125" s="208"/>
      <c r="QBR125" s="208"/>
      <c r="QBS125" s="208"/>
      <c r="QBT125" s="208"/>
      <c r="QBU125" s="208"/>
      <c r="QBV125" s="208"/>
      <c r="QBW125" s="208"/>
      <c r="QBX125" s="208"/>
      <c r="QBY125" s="208"/>
      <c r="QBZ125" s="208"/>
      <c r="QCA125" s="208"/>
      <c r="QCB125" s="208"/>
      <c r="QCC125" s="208"/>
      <c r="QCD125" s="208"/>
      <c r="QCE125" s="208"/>
      <c r="QCF125" s="208"/>
      <c r="QCG125" s="208"/>
      <c r="QCH125" s="208"/>
      <c r="QCI125" s="208"/>
      <c r="QCJ125" s="208"/>
      <c r="QCK125" s="208"/>
      <c r="QCL125" s="208"/>
      <c r="QCM125" s="208"/>
      <c r="QCN125" s="208"/>
      <c r="QCO125" s="208"/>
      <c r="QCP125" s="208"/>
      <c r="QCQ125" s="208"/>
      <c r="QCR125" s="208"/>
      <c r="QCS125" s="208"/>
      <c r="QCT125" s="208"/>
      <c r="QCU125" s="208"/>
      <c r="QCV125" s="208"/>
      <c r="QCW125" s="208"/>
      <c r="QCX125" s="208"/>
      <c r="QCY125" s="208"/>
      <c r="QCZ125" s="208"/>
      <c r="QDA125" s="208"/>
      <c r="QDB125" s="208"/>
      <c r="QDC125" s="208"/>
      <c r="QDD125" s="208"/>
      <c r="QDE125" s="208"/>
      <c r="QDF125" s="208"/>
      <c r="QDG125" s="208"/>
      <c r="QDH125" s="208"/>
      <c r="QDI125" s="208"/>
      <c r="QDJ125" s="208"/>
      <c r="QDK125" s="208"/>
      <c r="QDL125" s="208"/>
      <c r="QDM125" s="208"/>
      <c r="QDN125" s="208"/>
      <c r="QDO125" s="208"/>
      <c r="QDP125" s="208"/>
      <c r="QDQ125" s="208"/>
      <c r="QDR125" s="208"/>
      <c r="QDS125" s="208"/>
      <c r="QDT125" s="208"/>
      <c r="QDU125" s="208"/>
      <c r="QDV125" s="208"/>
      <c r="QDW125" s="208"/>
      <c r="QDX125" s="208"/>
      <c r="QDY125" s="208"/>
      <c r="QDZ125" s="208"/>
      <c r="QEA125" s="208"/>
      <c r="QEB125" s="208"/>
      <c r="QEC125" s="208"/>
      <c r="QED125" s="208"/>
      <c r="QEE125" s="208"/>
      <c r="QEF125" s="208"/>
      <c r="QEG125" s="208"/>
      <c r="QEH125" s="208"/>
      <c r="QEI125" s="208"/>
      <c r="QEJ125" s="208"/>
      <c r="QEK125" s="208"/>
      <c r="QEL125" s="208"/>
      <c r="QEM125" s="208"/>
      <c r="QEN125" s="208"/>
      <c r="QEO125" s="208"/>
      <c r="QEP125" s="208"/>
      <c r="QEQ125" s="208"/>
      <c r="QER125" s="208"/>
      <c r="QES125" s="208"/>
      <c r="QET125" s="208"/>
      <c r="QEU125" s="208"/>
      <c r="QEV125" s="208"/>
      <c r="QEW125" s="208"/>
      <c r="QEX125" s="208"/>
      <c r="QEY125" s="208"/>
      <c r="QEZ125" s="208"/>
      <c r="QFA125" s="208"/>
      <c r="QFB125" s="208"/>
      <c r="QFC125" s="208"/>
      <c r="QFD125" s="208"/>
      <c r="QFE125" s="208"/>
      <c r="QFF125" s="208"/>
      <c r="QFG125" s="208"/>
      <c r="QFH125" s="208"/>
      <c r="QFI125" s="208"/>
      <c r="QFJ125" s="208"/>
      <c r="QFK125" s="208"/>
      <c r="QFL125" s="208"/>
      <c r="QFM125" s="208"/>
      <c r="QFN125" s="208"/>
      <c r="QFO125" s="208"/>
      <c r="QFP125" s="208"/>
      <c r="QFQ125" s="208"/>
      <c r="QFR125" s="208"/>
      <c r="QFS125" s="208"/>
      <c r="QFT125" s="208"/>
      <c r="QFU125" s="208"/>
      <c r="QFV125" s="208"/>
      <c r="QFW125" s="208"/>
      <c r="QFX125" s="208"/>
      <c r="QFY125" s="208"/>
      <c r="QFZ125" s="208"/>
      <c r="QGA125" s="208"/>
      <c r="QGB125" s="208"/>
      <c r="QGC125" s="208"/>
      <c r="QGD125" s="208"/>
      <c r="QGE125" s="208"/>
      <c r="QGF125" s="208"/>
      <c r="QGG125" s="208"/>
      <c r="QGH125" s="208"/>
      <c r="QGI125" s="208"/>
      <c r="QGJ125" s="208"/>
      <c r="QGK125" s="208"/>
      <c r="QGL125" s="208"/>
      <c r="QGM125" s="208"/>
      <c r="QGN125" s="208"/>
      <c r="QGO125" s="208"/>
      <c r="QGP125" s="208"/>
      <c r="QGQ125" s="208"/>
      <c r="QGR125" s="208"/>
      <c r="QGS125" s="208"/>
      <c r="QGT125" s="208"/>
      <c r="QGU125" s="208"/>
      <c r="QGV125" s="208"/>
      <c r="QGW125" s="208"/>
      <c r="QGX125" s="208"/>
      <c r="QGY125" s="208"/>
      <c r="QGZ125" s="208"/>
      <c r="QHA125" s="208"/>
      <c r="QHB125" s="208"/>
      <c r="QHC125" s="208"/>
      <c r="QHD125" s="208"/>
      <c r="QHE125" s="208"/>
      <c r="QHF125" s="208"/>
      <c r="QHG125" s="208"/>
      <c r="QHH125" s="208"/>
      <c r="QHI125" s="208"/>
      <c r="QHJ125" s="208"/>
      <c r="QHK125" s="208"/>
      <c r="QHL125" s="208"/>
      <c r="QHM125" s="208"/>
      <c r="QHN125" s="208"/>
      <c r="QHO125" s="208"/>
      <c r="QHP125" s="208"/>
      <c r="QHQ125" s="208"/>
      <c r="QHR125" s="208"/>
      <c r="QHS125" s="208"/>
      <c r="QHT125" s="208"/>
      <c r="QHU125" s="208"/>
      <c r="QHV125" s="208"/>
      <c r="QHW125" s="208"/>
      <c r="QHX125" s="208"/>
      <c r="QHY125" s="208"/>
      <c r="QHZ125" s="208"/>
      <c r="QIA125" s="208"/>
      <c r="QIB125" s="208"/>
      <c r="QIC125" s="208"/>
      <c r="QID125" s="208"/>
      <c r="QIE125" s="208"/>
      <c r="QIF125" s="208"/>
      <c r="QIG125" s="208"/>
      <c r="QIH125" s="208"/>
      <c r="QII125" s="208"/>
      <c r="QIJ125" s="208"/>
      <c r="QIK125" s="208"/>
      <c r="QIL125" s="208"/>
      <c r="QIM125" s="208"/>
      <c r="QIN125" s="208"/>
      <c r="QIO125" s="208"/>
      <c r="QIP125" s="208"/>
      <c r="QIQ125" s="208"/>
      <c r="QIR125" s="208"/>
      <c r="QIS125" s="208"/>
      <c r="QIT125" s="208"/>
      <c r="QIU125" s="208"/>
      <c r="QIV125" s="208"/>
      <c r="QIW125" s="208"/>
      <c r="QIX125" s="208"/>
      <c r="QIY125" s="208"/>
      <c r="QIZ125" s="208"/>
      <c r="QJA125" s="208"/>
      <c r="QJB125" s="208"/>
      <c r="QJC125" s="208"/>
      <c r="QJD125" s="208"/>
      <c r="QJE125" s="208"/>
      <c r="QJF125" s="208"/>
      <c r="QJG125" s="208"/>
      <c r="QJH125" s="208"/>
      <c r="QJI125" s="208"/>
      <c r="QJJ125" s="208"/>
      <c r="QJK125" s="208"/>
      <c r="QJL125" s="208"/>
      <c r="QJM125" s="208"/>
      <c r="QJN125" s="208"/>
      <c r="QJO125" s="208"/>
      <c r="QJP125" s="208"/>
      <c r="QJQ125" s="208"/>
      <c r="QJR125" s="208"/>
      <c r="QJS125" s="208"/>
      <c r="QJT125" s="208"/>
      <c r="QJU125" s="208"/>
      <c r="QJV125" s="208"/>
      <c r="QJW125" s="208"/>
      <c r="QJX125" s="208"/>
      <c r="QJY125" s="208"/>
      <c r="QJZ125" s="208"/>
      <c r="QKA125" s="208"/>
      <c r="QKB125" s="208"/>
      <c r="QKC125" s="208"/>
      <c r="QKD125" s="208"/>
      <c r="QKE125" s="208"/>
      <c r="QKF125" s="208"/>
      <c r="QKG125" s="208"/>
      <c r="QKH125" s="208"/>
      <c r="QKI125" s="208"/>
      <c r="QKJ125" s="208"/>
      <c r="QKK125" s="208"/>
      <c r="QKL125" s="208"/>
      <c r="QKM125" s="208"/>
      <c r="QKN125" s="208"/>
      <c r="QKO125" s="208"/>
      <c r="QKP125" s="208"/>
      <c r="QKQ125" s="208"/>
      <c r="QKR125" s="208"/>
      <c r="QKS125" s="208"/>
      <c r="QKT125" s="208"/>
      <c r="QKU125" s="208"/>
      <c r="QKV125" s="208"/>
      <c r="QKW125" s="208"/>
      <c r="QKX125" s="208"/>
      <c r="QKY125" s="208"/>
      <c r="QKZ125" s="208"/>
      <c r="QLA125" s="208"/>
      <c r="QLB125" s="208"/>
      <c r="QLC125" s="208"/>
      <c r="QLD125" s="208"/>
      <c r="QLE125" s="208"/>
      <c r="QLF125" s="208"/>
      <c r="QLG125" s="208"/>
      <c r="QLH125" s="208"/>
      <c r="QLI125" s="208"/>
      <c r="QLJ125" s="208"/>
      <c r="QLK125" s="208"/>
      <c r="QLL125" s="208"/>
      <c r="QLM125" s="208"/>
      <c r="QLN125" s="208"/>
      <c r="QLO125" s="208"/>
      <c r="QLP125" s="208"/>
      <c r="QLQ125" s="208"/>
      <c r="QLR125" s="208"/>
      <c r="QLS125" s="208"/>
      <c r="QLT125" s="208"/>
      <c r="QLU125" s="208"/>
      <c r="QLV125" s="208"/>
      <c r="QLW125" s="208"/>
      <c r="QLX125" s="208"/>
      <c r="QLY125" s="208"/>
      <c r="QLZ125" s="208"/>
      <c r="QMA125" s="208"/>
      <c r="QMB125" s="208"/>
      <c r="QMC125" s="208"/>
      <c r="QMD125" s="208"/>
      <c r="QME125" s="208"/>
      <c r="QMF125" s="208"/>
      <c r="QMG125" s="208"/>
      <c r="QMH125" s="208"/>
      <c r="QMI125" s="208"/>
      <c r="QMJ125" s="208"/>
      <c r="QMK125" s="208"/>
      <c r="QML125" s="208"/>
      <c r="QMM125" s="208"/>
      <c r="QMN125" s="208"/>
      <c r="QMO125" s="208"/>
      <c r="QMP125" s="208"/>
      <c r="QMQ125" s="208"/>
      <c r="QMR125" s="208"/>
      <c r="QMS125" s="208"/>
      <c r="QMT125" s="208"/>
      <c r="QMU125" s="208"/>
      <c r="QMV125" s="208"/>
      <c r="QMW125" s="208"/>
      <c r="QMX125" s="208"/>
      <c r="QMY125" s="208"/>
      <c r="QMZ125" s="208"/>
      <c r="QNA125" s="208"/>
      <c r="QNB125" s="208"/>
      <c r="QNC125" s="208"/>
      <c r="QND125" s="208"/>
      <c r="QNE125" s="208"/>
      <c r="QNF125" s="208"/>
      <c r="QNG125" s="208"/>
      <c r="QNH125" s="208"/>
      <c r="QNI125" s="208"/>
      <c r="QNJ125" s="208"/>
      <c r="QNK125" s="208"/>
      <c r="QNL125" s="208"/>
      <c r="QNM125" s="208"/>
      <c r="QNN125" s="208"/>
      <c r="QNO125" s="208"/>
      <c r="QNP125" s="208"/>
      <c r="QNQ125" s="208"/>
      <c r="QNR125" s="208"/>
      <c r="QNS125" s="208"/>
      <c r="QNT125" s="208"/>
      <c r="QNU125" s="208"/>
      <c r="QNV125" s="208"/>
      <c r="QNW125" s="208"/>
      <c r="QNX125" s="208"/>
      <c r="QNY125" s="208"/>
      <c r="QNZ125" s="208"/>
      <c r="QOA125" s="208"/>
      <c r="QOB125" s="208"/>
      <c r="QOC125" s="208"/>
      <c r="QOD125" s="208"/>
      <c r="QOE125" s="208"/>
      <c r="QOF125" s="208"/>
      <c r="QOG125" s="208"/>
      <c r="QOH125" s="208"/>
      <c r="QOI125" s="208"/>
      <c r="QOJ125" s="208"/>
      <c r="QOK125" s="208"/>
      <c r="QOL125" s="208"/>
      <c r="QOM125" s="208"/>
      <c r="QON125" s="208"/>
      <c r="QOO125" s="208"/>
      <c r="QOP125" s="208"/>
      <c r="QOQ125" s="208"/>
      <c r="QOR125" s="208"/>
      <c r="QOS125" s="208"/>
      <c r="QOT125" s="208"/>
      <c r="QOU125" s="208"/>
      <c r="QOV125" s="208"/>
      <c r="QOW125" s="208"/>
      <c r="QOX125" s="208"/>
      <c r="QOY125" s="208"/>
      <c r="QOZ125" s="208"/>
      <c r="QPA125" s="208"/>
      <c r="QPB125" s="208"/>
      <c r="QPC125" s="208"/>
      <c r="QPD125" s="208"/>
      <c r="QPE125" s="208"/>
      <c r="QPF125" s="208"/>
      <c r="QPG125" s="208"/>
      <c r="QPH125" s="208"/>
      <c r="QPI125" s="208"/>
      <c r="QPJ125" s="208"/>
      <c r="QPK125" s="208"/>
      <c r="QPL125" s="208"/>
      <c r="QPM125" s="208"/>
      <c r="QPN125" s="208"/>
      <c r="QPO125" s="208"/>
      <c r="QPP125" s="208"/>
      <c r="QPQ125" s="208"/>
      <c r="QPR125" s="208"/>
      <c r="QPS125" s="208"/>
      <c r="QPT125" s="208"/>
      <c r="QPU125" s="208"/>
      <c r="QPV125" s="208"/>
      <c r="QPW125" s="208"/>
      <c r="QPX125" s="208"/>
      <c r="QPY125" s="208"/>
      <c r="QPZ125" s="208"/>
      <c r="QQA125" s="208"/>
      <c r="QQB125" s="208"/>
      <c r="QQC125" s="208"/>
      <c r="QQD125" s="208"/>
      <c r="QQE125" s="208"/>
      <c r="QQF125" s="208"/>
      <c r="QQG125" s="208"/>
      <c r="QQH125" s="208"/>
      <c r="QQI125" s="208"/>
      <c r="QQJ125" s="208"/>
      <c r="QQK125" s="208"/>
      <c r="QQL125" s="208"/>
      <c r="QQM125" s="208"/>
      <c r="QQN125" s="208"/>
      <c r="QQO125" s="208"/>
      <c r="QQP125" s="208"/>
      <c r="QQQ125" s="208"/>
      <c r="QQR125" s="208"/>
      <c r="QQS125" s="208"/>
      <c r="QQT125" s="208"/>
      <c r="QQU125" s="208"/>
      <c r="QQV125" s="208"/>
      <c r="QQW125" s="208"/>
      <c r="QQX125" s="208"/>
      <c r="QQY125" s="208"/>
      <c r="QQZ125" s="208"/>
      <c r="QRA125" s="208"/>
      <c r="QRB125" s="208"/>
      <c r="QRC125" s="208"/>
      <c r="QRD125" s="208"/>
      <c r="QRE125" s="208"/>
      <c r="QRF125" s="208"/>
      <c r="QRG125" s="208"/>
      <c r="QRH125" s="208"/>
      <c r="QRI125" s="208"/>
      <c r="QRJ125" s="208"/>
      <c r="QRK125" s="208"/>
      <c r="QRL125" s="208"/>
      <c r="QRM125" s="208"/>
      <c r="QRN125" s="208"/>
      <c r="QRO125" s="208"/>
      <c r="QRP125" s="208"/>
      <c r="QRQ125" s="208"/>
      <c r="QRR125" s="208"/>
      <c r="QRS125" s="208"/>
      <c r="QRT125" s="208"/>
      <c r="QRU125" s="208"/>
      <c r="QRV125" s="208"/>
      <c r="QRW125" s="208"/>
      <c r="QRX125" s="208"/>
      <c r="QRY125" s="208"/>
      <c r="QRZ125" s="208"/>
      <c r="QSA125" s="208"/>
      <c r="QSB125" s="208"/>
      <c r="QSC125" s="208"/>
      <c r="QSD125" s="208"/>
      <c r="QSE125" s="208"/>
      <c r="QSF125" s="208"/>
      <c r="QSG125" s="208"/>
      <c r="QSH125" s="208"/>
      <c r="QSI125" s="208"/>
      <c r="QSJ125" s="208"/>
      <c r="QSK125" s="208"/>
      <c r="QSL125" s="208"/>
      <c r="QSM125" s="208"/>
      <c r="QSN125" s="208"/>
      <c r="QSO125" s="208"/>
      <c r="QSP125" s="208"/>
      <c r="QSQ125" s="208"/>
      <c r="QSR125" s="208"/>
      <c r="QSS125" s="208"/>
      <c r="QST125" s="208"/>
      <c r="QSU125" s="208"/>
      <c r="QSV125" s="208"/>
      <c r="QSW125" s="208"/>
      <c r="QSX125" s="208"/>
      <c r="QSY125" s="208"/>
      <c r="QSZ125" s="208"/>
      <c r="QTA125" s="208"/>
      <c r="QTB125" s="208"/>
      <c r="QTC125" s="208"/>
      <c r="QTD125" s="208"/>
      <c r="QTE125" s="208"/>
      <c r="QTF125" s="208"/>
      <c r="QTG125" s="208"/>
      <c r="QTH125" s="208"/>
      <c r="QTI125" s="208"/>
      <c r="QTJ125" s="208"/>
      <c r="QTK125" s="208"/>
      <c r="QTL125" s="208"/>
      <c r="QTM125" s="208"/>
      <c r="QTN125" s="208"/>
      <c r="QTO125" s="208"/>
      <c r="QTP125" s="208"/>
      <c r="QTQ125" s="208"/>
      <c r="QTR125" s="208"/>
      <c r="QTS125" s="208"/>
      <c r="QTT125" s="208"/>
      <c r="QTU125" s="208"/>
      <c r="QTV125" s="208"/>
      <c r="QTW125" s="208"/>
      <c r="QTX125" s="208"/>
      <c r="QTY125" s="208"/>
      <c r="QTZ125" s="208"/>
      <c r="QUA125" s="208"/>
      <c r="QUB125" s="208"/>
      <c r="QUC125" s="208"/>
      <c r="QUD125" s="208"/>
      <c r="QUE125" s="208"/>
      <c r="QUF125" s="208"/>
      <c r="QUG125" s="208"/>
      <c r="QUH125" s="208"/>
      <c r="QUI125" s="208"/>
      <c r="QUJ125" s="208"/>
      <c r="QUK125" s="208"/>
      <c r="QUL125" s="208"/>
      <c r="QUM125" s="208"/>
      <c r="QUN125" s="208"/>
      <c r="QUO125" s="208"/>
      <c r="QUP125" s="208"/>
      <c r="QUQ125" s="208"/>
      <c r="QUR125" s="208"/>
      <c r="QUS125" s="208"/>
      <c r="QUT125" s="208"/>
      <c r="QUU125" s="208"/>
      <c r="QUV125" s="208"/>
      <c r="QUW125" s="208"/>
      <c r="QUX125" s="208"/>
      <c r="QUY125" s="208"/>
      <c r="QUZ125" s="208"/>
      <c r="QVA125" s="208"/>
      <c r="QVB125" s="208"/>
      <c r="QVC125" s="208"/>
      <c r="QVD125" s="208"/>
      <c r="QVE125" s="208"/>
      <c r="QVF125" s="208"/>
      <c r="QVG125" s="208"/>
      <c r="QVH125" s="208"/>
      <c r="QVI125" s="208"/>
      <c r="QVJ125" s="208"/>
      <c r="QVK125" s="208"/>
      <c r="QVL125" s="208"/>
      <c r="QVM125" s="208"/>
      <c r="QVN125" s="208"/>
      <c r="QVO125" s="208"/>
      <c r="QVP125" s="208"/>
      <c r="QVQ125" s="208"/>
      <c r="QVR125" s="208"/>
      <c r="QVS125" s="208"/>
      <c r="QVT125" s="208"/>
      <c r="QVU125" s="208"/>
      <c r="QVV125" s="208"/>
      <c r="QVW125" s="208"/>
      <c r="QVX125" s="208"/>
      <c r="QVY125" s="208"/>
      <c r="QVZ125" s="208"/>
      <c r="QWA125" s="208"/>
      <c r="QWB125" s="208"/>
      <c r="QWC125" s="208"/>
      <c r="QWD125" s="208"/>
      <c r="QWE125" s="208"/>
      <c r="QWF125" s="208"/>
      <c r="QWG125" s="208"/>
      <c r="QWH125" s="208"/>
      <c r="QWI125" s="208"/>
      <c r="QWJ125" s="208"/>
      <c r="QWK125" s="208"/>
      <c r="QWL125" s="208"/>
      <c r="QWM125" s="208"/>
      <c r="QWN125" s="208"/>
      <c r="QWO125" s="208"/>
      <c r="QWP125" s="208"/>
      <c r="QWQ125" s="208"/>
      <c r="QWR125" s="208"/>
      <c r="QWS125" s="208"/>
      <c r="QWT125" s="208"/>
      <c r="QWU125" s="208"/>
      <c r="QWV125" s="208"/>
      <c r="QWW125" s="208"/>
      <c r="QWX125" s="208"/>
      <c r="QWY125" s="208"/>
      <c r="QWZ125" s="208"/>
      <c r="QXA125" s="208"/>
      <c r="QXB125" s="208"/>
      <c r="QXC125" s="208"/>
      <c r="QXD125" s="208"/>
      <c r="QXE125" s="208"/>
      <c r="QXF125" s="208"/>
      <c r="QXG125" s="208"/>
      <c r="QXH125" s="208"/>
      <c r="QXI125" s="208"/>
      <c r="QXJ125" s="208"/>
      <c r="QXK125" s="208"/>
      <c r="QXL125" s="208"/>
      <c r="QXM125" s="208"/>
      <c r="QXN125" s="208"/>
      <c r="QXO125" s="208"/>
      <c r="QXP125" s="208"/>
      <c r="QXQ125" s="208"/>
      <c r="QXR125" s="208"/>
      <c r="QXS125" s="208"/>
      <c r="QXT125" s="208"/>
      <c r="QXU125" s="208"/>
      <c r="QXV125" s="208"/>
      <c r="QXW125" s="208"/>
      <c r="QXX125" s="208"/>
      <c r="QXY125" s="208"/>
      <c r="QXZ125" s="208"/>
      <c r="QYA125" s="208"/>
      <c r="QYB125" s="208"/>
      <c r="QYC125" s="208"/>
      <c r="QYD125" s="208"/>
      <c r="QYE125" s="208"/>
      <c r="QYF125" s="208"/>
      <c r="QYG125" s="208"/>
      <c r="QYH125" s="208"/>
      <c r="QYI125" s="208"/>
      <c r="QYJ125" s="208"/>
      <c r="QYK125" s="208"/>
      <c r="QYL125" s="208"/>
      <c r="QYM125" s="208"/>
      <c r="QYN125" s="208"/>
      <c r="QYO125" s="208"/>
      <c r="QYP125" s="208"/>
      <c r="QYQ125" s="208"/>
      <c r="QYR125" s="208"/>
      <c r="QYS125" s="208"/>
      <c r="QYT125" s="208"/>
      <c r="QYU125" s="208"/>
      <c r="QYV125" s="208"/>
      <c r="QYW125" s="208"/>
      <c r="QYX125" s="208"/>
      <c r="QYY125" s="208"/>
      <c r="QYZ125" s="208"/>
      <c r="QZA125" s="208"/>
      <c r="QZB125" s="208"/>
      <c r="QZC125" s="208"/>
      <c r="QZD125" s="208"/>
      <c r="QZE125" s="208"/>
      <c r="QZF125" s="208"/>
      <c r="QZG125" s="208"/>
      <c r="QZH125" s="208"/>
      <c r="QZI125" s="208"/>
      <c r="QZJ125" s="208"/>
      <c r="QZK125" s="208"/>
      <c r="QZL125" s="208"/>
      <c r="QZM125" s="208"/>
      <c r="QZN125" s="208"/>
      <c r="QZO125" s="208"/>
      <c r="QZP125" s="208"/>
      <c r="QZQ125" s="208"/>
      <c r="QZR125" s="208"/>
      <c r="QZS125" s="208"/>
      <c r="QZT125" s="208"/>
      <c r="QZU125" s="208"/>
      <c r="QZV125" s="208"/>
      <c r="QZW125" s="208"/>
      <c r="QZX125" s="208"/>
      <c r="QZY125" s="208"/>
      <c r="QZZ125" s="208"/>
      <c r="RAA125" s="208"/>
      <c r="RAB125" s="208"/>
      <c r="RAC125" s="208"/>
      <c r="RAD125" s="208"/>
      <c r="RAE125" s="208"/>
      <c r="RAF125" s="208"/>
      <c r="RAG125" s="208"/>
      <c r="RAH125" s="208"/>
      <c r="RAI125" s="208"/>
      <c r="RAJ125" s="208"/>
      <c r="RAK125" s="208"/>
      <c r="RAL125" s="208"/>
      <c r="RAM125" s="208"/>
      <c r="RAN125" s="208"/>
      <c r="RAO125" s="208"/>
      <c r="RAP125" s="208"/>
      <c r="RAQ125" s="208"/>
      <c r="RAR125" s="208"/>
      <c r="RAS125" s="208"/>
      <c r="RAT125" s="208"/>
      <c r="RAU125" s="208"/>
      <c r="RAV125" s="208"/>
      <c r="RAW125" s="208"/>
      <c r="RAX125" s="208"/>
      <c r="RAY125" s="208"/>
      <c r="RAZ125" s="208"/>
      <c r="RBA125" s="208"/>
      <c r="RBB125" s="208"/>
      <c r="RBC125" s="208"/>
      <c r="RBD125" s="208"/>
      <c r="RBE125" s="208"/>
      <c r="RBF125" s="208"/>
      <c r="RBG125" s="208"/>
      <c r="RBH125" s="208"/>
      <c r="RBI125" s="208"/>
      <c r="RBJ125" s="208"/>
      <c r="RBK125" s="208"/>
      <c r="RBL125" s="208"/>
      <c r="RBM125" s="208"/>
      <c r="RBN125" s="208"/>
      <c r="RBO125" s="208"/>
      <c r="RBP125" s="208"/>
      <c r="RBQ125" s="208"/>
      <c r="RBR125" s="208"/>
      <c r="RBS125" s="208"/>
      <c r="RBT125" s="208"/>
      <c r="RBU125" s="208"/>
      <c r="RBV125" s="208"/>
      <c r="RBW125" s="208"/>
      <c r="RBX125" s="208"/>
      <c r="RBY125" s="208"/>
      <c r="RBZ125" s="208"/>
      <c r="RCA125" s="208"/>
      <c r="RCB125" s="208"/>
      <c r="RCC125" s="208"/>
      <c r="RCD125" s="208"/>
      <c r="RCE125" s="208"/>
      <c r="RCF125" s="208"/>
      <c r="RCG125" s="208"/>
      <c r="RCH125" s="208"/>
      <c r="RCI125" s="208"/>
      <c r="RCJ125" s="208"/>
      <c r="RCK125" s="208"/>
      <c r="RCL125" s="208"/>
      <c r="RCM125" s="208"/>
      <c r="RCN125" s="208"/>
      <c r="RCO125" s="208"/>
      <c r="RCP125" s="208"/>
      <c r="RCQ125" s="208"/>
      <c r="RCR125" s="208"/>
      <c r="RCS125" s="208"/>
      <c r="RCT125" s="208"/>
      <c r="RCU125" s="208"/>
      <c r="RCV125" s="208"/>
      <c r="RCW125" s="208"/>
      <c r="RCX125" s="208"/>
      <c r="RCY125" s="208"/>
      <c r="RCZ125" s="208"/>
      <c r="RDA125" s="208"/>
      <c r="RDB125" s="208"/>
      <c r="RDC125" s="208"/>
      <c r="RDD125" s="208"/>
      <c r="RDE125" s="208"/>
      <c r="RDF125" s="208"/>
      <c r="RDG125" s="208"/>
      <c r="RDH125" s="208"/>
      <c r="RDI125" s="208"/>
      <c r="RDJ125" s="208"/>
      <c r="RDK125" s="208"/>
      <c r="RDL125" s="208"/>
      <c r="RDM125" s="208"/>
      <c r="RDN125" s="208"/>
      <c r="RDO125" s="208"/>
      <c r="RDP125" s="208"/>
      <c r="RDQ125" s="208"/>
      <c r="RDR125" s="208"/>
      <c r="RDS125" s="208"/>
      <c r="RDT125" s="208"/>
      <c r="RDU125" s="208"/>
      <c r="RDV125" s="208"/>
      <c r="RDW125" s="208"/>
      <c r="RDX125" s="208"/>
      <c r="RDY125" s="208"/>
      <c r="RDZ125" s="208"/>
      <c r="REA125" s="208"/>
      <c r="REB125" s="208"/>
      <c r="REC125" s="208"/>
      <c r="RED125" s="208"/>
      <c r="REE125" s="208"/>
      <c r="REF125" s="208"/>
      <c r="REG125" s="208"/>
      <c r="REH125" s="208"/>
      <c r="REI125" s="208"/>
      <c r="REJ125" s="208"/>
      <c r="REK125" s="208"/>
      <c r="REL125" s="208"/>
      <c r="REM125" s="208"/>
      <c r="REN125" s="208"/>
      <c r="REO125" s="208"/>
      <c r="REP125" s="208"/>
      <c r="REQ125" s="208"/>
      <c r="RER125" s="208"/>
      <c r="RES125" s="208"/>
      <c r="RET125" s="208"/>
      <c r="REU125" s="208"/>
      <c r="REV125" s="208"/>
      <c r="REW125" s="208"/>
      <c r="REX125" s="208"/>
      <c r="REY125" s="208"/>
      <c r="REZ125" s="208"/>
      <c r="RFA125" s="208"/>
      <c r="RFB125" s="208"/>
      <c r="RFC125" s="208"/>
      <c r="RFD125" s="208"/>
      <c r="RFE125" s="208"/>
      <c r="RFF125" s="208"/>
      <c r="RFG125" s="208"/>
      <c r="RFH125" s="208"/>
      <c r="RFI125" s="208"/>
      <c r="RFJ125" s="208"/>
      <c r="RFK125" s="208"/>
      <c r="RFL125" s="208"/>
      <c r="RFM125" s="208"/>
      <c r="RFN125" s="208"/>
      <c r="RFO125" s="208"/>
      <c r="RFP125" s="208"/>
      <c r="RFQ125" s="208"/>
      <c r="RFR125" s="208"/>
      <c r="RFS125" s="208"/>
      <c r="RFT125" s="208"/>
      <c r="RFU125" s="208"/>
      <c r="RFV125" s="208"/>
      <c r="RFW125" s="208"/>
      <c r="RFX125" s="208"/>
      <c r="RFY125" s="208"/>
      <c r="RFZ125" s="208"/>
      <c r="RGA125" s="208"/>
      <c r="RGB125" s="208"/>
      <c r="RGC125" s="208"/>
      <c r="RGD125" s="208"/>
      <c r="RGE125" s="208"/>
      <c r="RGF125" s="208"/>
      <c r="RGG125" s="208"/>
      <c r="RGH125" s="208"/>
      <c r="RGI125" s="208"/>
      <c r="RGJ125" s="208"/>
      <c r="RGK125" s="208"/>
      <c r="RGL125" s="208"/>
      <c r="RGM125" s="208"/>
      <c r="RGN125" s="208"/>
      <c r="RGO125" s="208"/>
      <c r="RGP125" s="208"/>
      <c r="RGQ125" s="208"/>
      <c r="RGR125" s="208"/>
      <c r="RGS125" s="208"/>
      <c r="RGT125" s="208"/>
      <c r="RGU125" s="208"/>
      <c r="RGV125" s="208"/>
      <c r="RGW125" s="208"/>
      <c r="RGX125" s="208"/>
      <c r="RGY125" s="208"/>
      <c r="RGZ125" s="208"/>
      <c r="RHA125" s="208"/>
      <c r="RHB125" s="208"/>
      <c r="RHC125" s="208"/>
      <c r="RHD125" s="208"/>
      <c r="RHE125" s="208"/>
      <c r="RHF125" s="208"/>
      <c r="RHG125" s="208"/>
      <c r="RHH125" s="208"/>
      <c r="RHI125" s="208"/>
      <c r="RHJ125" s="208"/>
      <c r="RHK125" s="208"/>
      <c r="RHL125" s="208"/>
      <c r="RHM125" s="208"/>
      <c r="RHN125" s="208"/>
      <c r="RHO125" s="208"/>
      <c r="RHP125" s="208"/>
      <c r="RHQ125" s="208"/>
      <c r="RHR125" s="208"/>
      <c r="RHS125" s="208"/>
      <c r="RHT125" s="208"/>
      <c r="RHU125" s="208"/>
      <c r="RHV125" s="208"/>
      <c r="RHW125" s="208"/>
      <c r="RHX125" s="208"/>
      <c r="RHY125" s="208"/>
      <c r="RHZ125" s="208"/>
      <c r="RIA125" s="208"/>
      <c r="RIB125" s="208"/>
      <c r="RIC125" s="208"/>
      <c r="RID125" s="208"/>
      <c r="RIE125" s="208"/>
      <c r="RIF125" s="208"/>
      <c r="RIG125" s="208"/>
      <c r="RIH125" s="208"/>
      <c r="RII125" s="208"/>
      <c r="RIJ125" s="208"/>
      <c r="RIK125" s="208"/>
      <c r="RIL125" s="208"/>
      <c r="RIM125" s="208"/>
      <c r="RIN125" s="208"/>
      <c r="RIO125" s="208"/>
      <c r="RIP125" s="208"/>
      <c r="RIQ125" s="208"/>
      <c r="RIR125" s="208"/>
      <c r="RIS125" s="208"/>
      <c r="RIT125" s="208"/>
      <c r="RIU125" s="208"/>
      <c r="RIV125" s="208"/>
      <c r="RIW125" s="208"/>
      <c r="RIX125" s="208"/>
      <c r="RIY125" s="208"/>
      <c r="RIZ125" s="208"/>
      <c r="RJA125" s="208"/>
      <c r="RJB125" s="208"/>
      <c r="RJC125" s="208"/>
      <c r="RJD125" s="208"/>
      <c r="RJE125" s="208"/>
      <c r="RJF125" s="208"/>
      <c r="RJG125" s="208"/>
      <c r="RJH125" s="208"/>
      <c r="RJI125" s="208"/>
      <c r="RJJ125" s="208"/>
      <c r="RJK125" s="208"/>
      <c r="RJL125" s="208"/>
      <c r="RJM125" s="208"/>
      <c r="RJN125" s="208"/>
      <c r="RJO125" s="208"/>
      <c r="RJP125" s="208"/>
      <c r="RJQ125" s="208"/>
      <c r="RJR125" s="208"/>
      <c r="RJS125" s="208"/>
      <c r="RJT125" s="208"/>
      <c r="RJU125" s="208"/>
      <c r="RJV125" s="208"/>
      <c r="RJW125" s="208"/>
      <c r="RJX125" s="208"/>
      <c r="RJY125" s="208"/>
      <c r="RJZ125" s="208"/>
      <c r="RKA125" s="208"/>
      <c r="RKB125" s="208"/>
      <c r="RKC125" s="208"/>
      <c r="RKD125" s="208"/>
      <c r="RKE125" s="208"/>
      <c r="RKF125" s="208"/>
      <c r="RKG125" s="208"/>
      <c r="RKH125" s="208"/>
      <c r="RKI125" s="208"/>
      <c r="RKJ125" s="208"/>
      <c r="RKK125" s="208"/>
      <c r="RKL125" s="208"/>
      <c r="RKM125" s="208"/>
      <c r="RKN125" s="208"/>
      <c r="RKO125" s="208"/>
      <c r="RKP125" s="208"/>
      <c r="RKQ125" s="208"/>
      <c r="RKR125" s="208"/>
      <c r="RKS125" s="208"/>
      <c r="RKT125" s="208"/>
      <c r="RKU125" s="208"/>
      <c r="RKV125" s="208"/>
      <c r="RKW125" s="208"/>
      <c r="RKX125" s="208"/>
      <c r="RKY125" s="208"/>
      <c r="RKZ125" s="208"/>
      <c r="RLA125" s="208"/>
      <c r="RLB125" s="208"/>
      <c r="RLC125" s="208"/>
      <c r="RLD125" s="208"/>
      <c r="RLE125" s="208"/>
      <c r="RLF125" s="208"/>
      <c r="RLG125" s="208"/>
      <c r="RLH125" s="208"/>
      <c r="RLI125" s="208"/>
      <c r="RLJ125" s="208"/>
      <c r="RLK125" s="208"/>
      <c r="RLL125" s="208"/>
      <c r="RLM125" s="208"/>
      <c r="RLN125" s="208"/>
      <c r="RLO125" s="208"/>
      <c r="RLP125" s="208"/>
      <c r="RLQ125" s="208"/>
      <c r="RLR125" s="208"/>
      <c r="RLS125" s="208"/>
      <c r="RLT125" s="208"/>
      <c r="RLU125" s="208"/>
      <c r="RLV125" s="208"/>
      <c r="RLW125" s="208"/>
      <c r="RLX125" s="208"/>
      <c r="RLY125" s="208"/>
      <c r="RLZ125" s="208"/>
      <c r="RMA125" s="208"/>
      <c r="RMB125" s="208"/>
      <c r="RMC125" s="208"/>
      <c r="RMD125" s="208"/>
      <c r="RME125" s="208"/>
      <c r="RMF125" s="208"/>
      <c r="RMG125" s="208"/>
      <c r="RMH125" s="208"/>
      <c r="RMI125" s="208"/>
      <c r="RMJ125" s="208"/>
      <c r="RMK125" s="208"/>
      <c r="RML125" s="208"/>
      <c r="RMM125" s="208"/>
      <c r="RMN125" s="208"/>
      <c r="RMO125" s="208"/>
      <c r="RMP125" s="208"/>
      <c r="RMQ125" s="208"/>
      <c r="RMR125" s="208"/>
      <c r="RMS125" s="208"/>
      <c r="RMT125" s="208"/>
      <c r="RMU125" s="208"/>
      <c r="RMV125" s="208"/>
      <c r="RMW125" s="208"/>
      <c r="RMX125" s="208"/>
      <c r="RMY125" s="208"/>
      <c r="RMZ125" s="208"/>
      <c r="RNA125" s="208"/>
      <c r="RNB125" s="208"/>
      <c r="RNC125" s="208"/>
      <c r="RND125" s="208"/>
      <c r="RNE125" s="208"/>
      <c r="RNF125" s="208"/>
      <c r="RNG125" s="208"/>
      <c r="RNH125" s="208"/>
      <c r="RNI125" s="208"/>
      <c r="RNJ125" s="208"/>
      <c r="RNK125" s="208"/>
      <c r="RNL125" s="208"/>
      <c r="RNM125" s="208"/>
      <c r="RNN125" s="208"/>
      <c r="RNO125" s="208"/>
      <c r="RNP125" s="208"/>
      <c r="RNQ125" s="208"/>
      <c r="RNR125" s="208"/>
      <c r="RNS125" s="208"/>
      <c r="RNT125" s="208"/>
      <c r="RNU125" s="208"/>
      <c r="RNV125" s="208"/>
      <c r="RNW125" s="208"/>
      <c r="RNX125" s="208"/>
      <c r="RNY125" s="208"/>
      <c r="RNZ125" s="208"/>
      <c r="ROA125" s="208"/>
      <c r="ROB125" s="208"/>
      <c r="ROC125" s="208"/>
      <c r="ROD125" s="208"/>
      <c r="ROE125" s="208"/>
      <c r="ROF125" s="208"/>
      <c r="ROG125" s="208"/>
      <c r="ROH125" s="208"/>
      <c r="ROI125" s="208"/>
      <c r="ROJ125" s="208"/>
      <c r="ROK125" s="208"/>
      <c r="ROL125" s="208"/>
      <c r="ROM125" s="208"/>
      <c r="RON125" s="208"/>
      <c r="ROO125" s="208"/>
      <c r="ROP125" s="208"/>
      <c r="ROQ125" s="208"/>
      <c r="ROR125" s="208"/>
      <c r="ROS125" s="208"/>
      <c r="ROT125" s="208"/>
      <c r="ROU125" s="208"/>
      <c r="ROV125" s="208"/>
      <c r="ROW125" s="208"/>
      <c r="ROX125" s="208"/>
      <c r="ROY125" s="208"/>
      <c r="ROZ125" s="208"/>
      <c r="RPA125" s="208"/>
      <c r="RPB125" s="208"/>
      <c r="RPC125" s="208"/>
      <c r="RPD125" s="208"/>
      <c r="RPE125" s="208"/>
      <c r="RPF125" s="208"/>
      <c r="RPG125" s="208"/>
      <c r="RPH125" s="208"/>
      <c r="RPI125" s="208"/>
      <c r="RPJ125" s="208"/>
      <c r="RPK125" s="208"/>
      <c r="RPL125" s="208"/>
      <c r="RPM125" s="208"/>
      <c r="RPN125" s="208"/>
      <c r="RPO125" s="208"/>
      <c r="RPP125" s="208"/>
      <c r="RPQ125" s="208"/>
      <c r="RPR125" s="208"/>
      <c r="RPS125" s="208"/>
      <c r="RPT125" s="208"/>
      <c r="RPU125" s="208"/>
      <c r="RPV125" s="208"/>
      <c r="RPW125" s="208"/>
      <c r="RPX125" s="208"/>
      <c r="RPY125" s="208"/>
      <c r="RPZ125" s="208"/>
      <c r="RQA125" s="208"/>
      <c r="RQB125" s="208"/>
      <c r="RQC125" s="208"/>
      <c r="RQD125" s="208"/>
      <c r="RQE125" s="208"/>
      <c r="RQF125" s="208"/>
      <c r="RQG125" s="208"/>
      <c r="RQH125" s="208"/>
      <c r="RQI125" s="208"/>
      <c r="RQJ125" s="208"/>
      <c r="RQK125" s="208"/>
      <c r="RQL125" s="208"/>
      <c r="RQM125" s="208"/>
      <c r="RQN125" s="208"/>
      <c r="RQO125" s="208"/>
      <c r="RQP125" s="208"/>
      <c r="RQQ125" s="208"/>
      <c r="RQR125" s="208"/>
      <c r="RQS125" s="208"/>
      <c r="RQT125" s="208"/>
      <c r="RQU125" s="208"/>
      <c r="RQV125" s="208"/>
      <c r="RQW125" s="208"/>
      <c r="RQX125" s="208"/>
      <c r="RQY125" s="208"/>
      <c r="RQZ125" s="208"/>
      <c r="RRA125" s="208"/>
      <c r="RRB125" s="208"/>
      <c r="RRC125" s="208"/>
      <c r="RRD125" s="208"/>
      <c r="RRE125" s="208"/>
      <c r="RRF125" s="208"/>
      <c r="RRG125" s="208"/>
      <c r="RRH125" s="208"/>
      <c r="RRI125" s="208"/>
      <c r="RRJ125" s="208"/>
      <c r="RRK125" s="208"/>
      <c r="RRL125" s="208"/>
      <c r="RRM125" s="208"/>
      <c r="RRN125" s="208"/>
      <c r="RRO125" s="208"/>
      <c r="RRP125" s="208"/>
      <c r="RRQ125" s="208"/>
      <c r="RRR125" s="208"/>
      <c r="RRS125" s="208"/>
      <c r="RRT125" s="208"/>
      <c r="RRU125" s="208"/>
      <c r="RRV125" s="208"/>
      <c r="RRW125" s="208"/>
      <c r="RRX125" s="208"/>
      <c r="RRY125" s="208"/>
      <c r="RRZ125" s="208"/>
      <c r="RSA125" s="208"/>
      <c r="RSB125" s="208"/>
      <c r="RSC125" s="208"/>
      <c r="RSD125" s="208"/>
      <c r="RSE125" s="208"/>
      <c r="RSF125" s="208"/>
      <c r="RSG125" s="208"/>
      <c r="RSH125" s="208"/>
      <c r="RSI125" s="208"/>
      <c r="RSJ125" s="208"/>
      <c r="RSK125" s="208"/>
      <c r="RSL125" s="208"/>
      <c r="RSM125" s="208"/>
      <c r="RSN125" s="208"/>
      <c r="RSO125" s="208"/>
      <c r="RSP125" s="208"/>
      <c r="RSQ125" s="208"/>
      <c r="RSR125" s="208"/>
      <c r="RSS125" s="208"/>
      <c r="RST125" s="208"/>
      <c r="RSU125" s="208"/>
      <c r="RSV125" s="208"/>
      <c r="RSW125" s="208"/>
      <c r="RSX125" s="208"/>
      <c r="RSY125" s="208"/>
      <c r="RSZ125" s="208"/>
      <c r="RTA125" s="208"/>
      <c r="RTB125" s="208"/>
      <c r="RTC125" s="208"/>
      <c r="RTD125" s="208"/>
      <c r="RTE125" s="208"/>
      <c r="RTF125" s="208"/>
      <c r="RTG125" s="208"/>
      <c r="RTH125" s="208"/>
      <c r="RTI125" s="208"/>
      <c r="RTJ125" s="208"/>
      <c r="RTK125" s="208"/>
      <c r="RTL125" s="208"/>
      <c r="RTM125" s="208"/>
      <c r="RTN125" s="208"/>
      <c r="RTO125" s="208"/>
      <c r="RTP125" s="208"/>
      <c r="RTQ125" s="208"/>
      <c r="RTR125" s="208"/>
      <c r="RTS125" s="208"/>
      <c r="RTT125" s="208"/>
      <c r="RTU125" s="208"/>
      <c r="RTV125" s="208"/>
      <c r="RTW125" s="208"/>
      <c r="RTX125" s="208"/>
      <c r="RTY125" s="208"/>
      <c r="RTZ125" s="208"/>
      <c r="RUA125" s="208"/>
      <c r="RUB125" s="208"/>
      <c r="RUC125" s="208"/>
      <c r="RUD125" s="208"/>
      <c r="RUE125" s="208"/>
      <c r="RUF125" s="208"/>
      <c r="RUG125" s="208"/>
      <c r="RUH125" s="208"/>
      <c r="RUI125" s="208"/>
      <c r="RUJ125" s="208"/>
      <c r="RUK125" s="208"/>
      <c r="RUL125" s="208"/>
      <c r="RUM125" s="208"/>
      <c r="RUN125" s="208"/>
      <c r="RUO125" s="208"/>
      <c r="RUP125" s="208"/>
      <c r="RUQ125" s="208"/>
      <c r="RUR125" s="208"/>
      <c r="RUS125" s="208"/>
      <c r="RUT125" s="208"/>
      <c r="RUU125" s="208"/>
      <c r="RUV125" s="208"/>
      <c r="RUW125" s="208"/>
      <c r="RUX125" s="208"/>
      <c r="RUY125" s="208"/>
      <c r="RUZ125" s="208"/>
      <c r="RVA125" s="208"/>
      <c r="RVB125" s="208"/>
      <c r="RVC125" s="208"/>
      <c r="RVD125" s="208"/>
      <c r="RVE125" s="208"/>
      <c r="RVF125" s="208"/>
      <c r="RVG125" s="208"/>
      <c r="RVH125" s="208"/>
      <c r="RVI125" s="208"/>
      <c r="RVJ125" s="208"/>
      <c r="RVK125" s="208"/>
      <c r="RVL125" s="208"/>
      <c r="RVM125" s="208"/>
      <c r="RVN125" s="208"/>
      <c r="RVO125" s="208"/>
      <c r="RVP125" s="208"/>
      <c r="RVQ125" s="208"/>
      <c r="RVR125" s="208"/>
      <c r="RVS125" s="208"/>
      <c r="RVT125" s="208"/>
      <c r="RVU125" s="208"/>
      <c r="RVV125" s="208"/>
      <c r="RVW125" s="208"/>
      <c r="RVX125" s="208"/>
      <c r="RVY125" s="208"/>
      <c r="RVZ125" s="208"/>
      <c r="RWA125" s="208"/>
      <c r="RWB125" s="208"/>
      <c r="RWC125" s="208"/>
      <c r="RWD125" s="208"/>
      <c r="RWE125" s="208"/>
      <c r="RWF125" s="208"/>
      <c r="RWG125" s="208"/>
      <c r="RWH125" s="208"/>
      <c r="RWI125" s="208"/>
      <c r="RWJ125" s="208"/>
      <c r="RWK125" s="208"/>
      <c r="RWL125" s="208"/>
      <c r="RWM125" s="208"/>
      <c r="RWN125" s="208"/>
      <c r="RWO125" s="208"/>
      <c r="RWP125" s="208"/>
      <c r="RWQ125" s="208"/>
      <c r="RWR125" s="208"/>
      <c r="RWS125" s="208"/>
      <c r="RWT125" s="208"/>
      <c r="RWU125" s="208"/>
      <c r="RWV125" s="208"/>
      <c r="RWW125" s="208"/>
      <c r="RWX125" s="208"/>
      <c r="RWY125" s="208"/>
      <c r="RWZ125" s="208"/>
      <c r="RXA125" s="208"/>
      <c r="RXB125" s="208"/>
      <c r="RXC125" s="208"/>
      <c r="RXD125" s="208"/>
      <c r="RXE125" s="208"/>
      <c r="RXF125" s="208"/>
      <c r="RXG125" s="208"/>
      <c r="RXH125" s="208"/>
      <c r="RXI125" s="208"/>
      <c r="RXJ125" s="208"/>
      <c r="RXK125" s="208"/>
      <c r="RXL125" s="208"/>
      <c r="RXM125" s="208"/>
      <c r="RXN125" s="208"/>
      <c r="RXO125" s="208"/>
      <c r="RXP125" s="208"/>
      <c r="RXQ125" s="208"/>
      <c r="RXR125" s="208"/>
      <c r="RXS125" s="208"/>
      <c r="RXT125" s="208"/>
      <c r="RXU125" s="208"/>
      <c r="RXV125" s="208"/>
      <c r="RXW125" s="208"/>
      <c r="RXX125" s="208"/>
      <c r="RXY125" s="208"/>
      <c r="RXZ125" s="208"/>
      <c r="RYA125" s="208"/>
      <c r="RYB125" s="208"/>
      <c r="RYC125" s="208"/>
      <c r="RYD125" s="208"/>
      <c r="RYE125" s="208"/>
      <c r="RYF125" s="208"/>
      <c r="RYG125" s="208"/>
      <c r="RYH125" s="208"/>
      <c r="RYI125" s="208"/>
      <c r="RYJ125" s="208"/>
      <c r="RYK125" s="208"/>
      <c r="RYL125" s="208"/>
      <c r="RYM125" s="208"/>
      <c r="RYN125" s="208"/>
      <c r="RYO125" s="208"/>
      <c r="RYP125" s="208"/>
      <c r="RYQ125" s="208"/>
      <c r="RYR125" s="208"/>
      <c r="RYS125" s="208"/>
      <c r="RYT125" s="208"/>
      <c r="RYU125" s="208"/>
      <c r="RYV125" s="208"/>
      <c r="RYW125" s="208"/>
      <c r="RYX125" s="208"/>
      <c r="RYY125" s="208"/>
      <c r="RYZ125" s="208"/>
      <c r="RZA125" s="208"/>
      <c r="RZB125" s="208"/>
      <c r="RZC125" s="208"/>
      <c r="RZD125" s="208"/>
      <c r="RZE125" s="208"/>
      <c r="RZF125" s="208"/>
      <c r="RZG125" s="208"/>
      <c r="RZH125" s="208"/>
      <c r="RZI125" s="208"/>
      <c r="RZJ125" s="208"/>
      <c r="RZK125" s="208"/>
      <c r="RZL125" s="208"/>
      <c r="RZM125" s="208"/>
      <c r="RZN125" s="208"/>
      <c r="RZO125" s="208"/>
      <c r="RZP125" s="208"/>
      <c r="RZQ125" s="208"/>
      <c r="RZR125" s="208"/>
      <c r="RZS125" s="208"/>
      <c r="RZT125" s="208"/>
      <c r="RZU125" s="208"/>
      <c r="RZV125" s="208"/>
      <c r="RZW125" s="208"/>
      <c r="RZX125" s="208"/>
      <c r="RZY125" s="208"/>
      <c r="RZZ125" s="208"/>
      <c r="SAA125" s="208"/>
      <c r="SAB125" s="208"/>
      <c r="SAC125" s="208"/>
      <c r="SAD125" s="208"/>
      <c r="SAE125" s="208"/>
      <c r="SAF125" s="208"/>
      <c r="SAG125" s="208"/>
      <c r="SAH125" s="208"/>
      <c r="SAI125" s="208"/>
      <c r="SAJ125" s="208"/>
      <c r="SAK125" s="208"/>
      <c r="SAL125" s="208"/>
      <c r="SAM125" s="208"/>
      <c r="SAN125" s="208"/>
      <c r="SAO125" s="208"/>
      <c r="SAP125" s="208"/>
      <c r="SAQ125" s="208"/>
      <c r="SAR125" s="208"/>
      <c r="SAS125" s="208"/>
      <c r="SAT125" s="208"/>
      <c r="SAU125" s="208"/>
      <c r="SAV125" s="208"/>
      <c r="SAW125" s="208"/>
      <c r="SAX125" s="208"/>
      <c r="SAY125" s="208"/>
      <c r="SAZ125" s="208"/>
      <c r="SBA125" s="208"/>
      <c r="SBB125" s="208"/>
      <c r="SBC125" s="208"/>
      <c r="SBD125" s="208"/>
      <c r="SBE125" s="208"/>
      <c r="SBF125" s="208"/>
      <c r="SBG125" s="208"/>
      <c r="SBH125" s="208"/>
      <c r="SBI125" s="208"/>
      <c r="SBJ125" s="208"/>
      <c r="SBK125" s="208"/>
      <c r="SBL125" s="208"/>
      <c r="SBM125" s="208"/>
      <c r="SBN125" s="208"/>
      <c r="SBO125" s="208"/>
      <c r="SBP125" s="208"/>
      <c r="SBQ125" s="208"/>
      <c r="SBR125" s="208"/>
      <c r="SBS125" s="208"/>
      <c r="SBT125" s="208"/>
      <c r="SBU125" s="208"/>
      <c r="SBV125" s="208"/>
      <c r="SBW125" s="208"/>
      <c r="SBX125" s="208"/>
      <c r="SBY125" s="208"/>
      <c r="SBZ125" s="208"/>
      <c r="SCA125" s="208"/>
      <c r="SCB125" s="208"/>
      <c r="SCC125" s="208"/>
      <c r="SCD125" s="208"/>
      <c r="SCE125" s="208"/>
      <c r="SCF125" s="208"/>
      <c r="SCG125" s="208"/>
      <c r="SCH125" s="208"/>
      <c r="SCI125" s="208"/>
      <c r="SCJ125" s="208"/>
      <c r="SCK125" s="208"/>
      <c r="SCL125" s="208"/>
      <c r="SCM125" s="208"/>
      <c r="SCN125" s="208"/>
      <c r="SCO125" s="208"/>
      <c r="SCP125" s="208"/>
      <c r="SCQ125" s="208"/>
      <c r="SCR125" s="208"/>
      <c r="SCS125" s="208"/>
      <c r="SCT125" s="208"/>
      <c r="SCU125" s="208"/>
      <c r="SCV125" s="208"/>
      <c r="SCW125" s="208"/>
      <c r="SCX125" s="208"/>
      <c r="SCY125" s="208"/>
      <c r="SCZ125" s="208"/>
      <c r="SDA125" s="208"/>
      <c r="SDB125" s="208"/>
      <c r="SDC125" s="208"/>
      <c r="SDD125" s="208"/>
      <c r="SDE125" s="208"/>
      <c r="SDF125" s="208"/>
      <c r="SDG125" s="208"/>
      <c r="SDH125" s="208"/>
      <c r="SDI125" s="208"/>
      <c r="SDJ125" s="208"/>
      <c r="SDK125" s="208"/>
      <c r="SDL125" s="208"/>
      <c r="SDM125" s="208"/>
      <c r="SDN125" s="208"/>
      <c r="SDO125" s="208"/>
      <c r="SDP125" s="208"/>
      <c r="SDQ125" s="208"/>
      <c r="SDR125" s="208"/>
      <c r="SDS125" s="208"/>
      <c r="SDT125" s="208"/>
      <c r="SDU125" s="208"/>
      <c r="SDV125" s="208"/>
      <c r="SDW125" s="208"/>
      <c r="SDX125" s="208"/>
      <c r="SDY125" s="208"/>
      <c r="SDZ125" s="208"/>
      <c r="SEA125" s="208"/>
      <c r="SEB125" s="208"/>
      <c r="SEC125" s="208"/>
      <c r="SED125" s="208"/>
      <c r="SEE125" s="208"/>
      <c r="SEF125" s="208"/>
      <c r="SEG125" s="208"/>
      <c r="SEH125" s="208"/>
      <c r="SEI125" s="208"/>
      <c r="SEJ125" s="208"/>
      <c r="SEK125" s="208"/>
      <c r="SEL125" s="208"/>
      <c r="SEM125" s="208"/>
      <c r="SEN125" s="208"/>
      <c r="SEO125" s="208"/>
      <c r="SEP125" s="208"/>
      <c r="SEQ125" s="208"/>
      <c r="SER125" s="208"/>
      <c r="SES125" s="208"/>
      <c r="SET125" s="208"/>
      <c r="SEU125" s="208"/>
      <c r="SEV125" s="208"/>
      <c r="SEW125" s="208"/>
      <c r="SEX125" s="208"/>
      <c r="SEY125" s="208"/>
      <c r="SEZ125" s="208"/>
      <c r="SFA125" s="208"/>
      <c r="SFB125" s="208"/>
      <c r="SFC125" s="208"/>
      <c r="SFD125" s="208"/>
      <c r="SFE125" s="208"/>
      <c r="SFF125" s="208"/>
      <c r="SFG125" s="208"/>
      <c r="SFH125" s="208"/>
      <c r="SFI125" s="208"/>
      <c r="SFJ125" s="208"/>
      <c r="SFK125" s="208"/>
      <c r="SFL125" s="208"/>
      <c r="SFM125" s="208"/>
      <c r="SFN125" s="208"/>
      <c r="SFO125" s="208"/>
      <c r="SFP125" s="208"/>
      <c r="SFQ125" s="208"/>
      <c r="SFR125" s="208"/>
      <c r="SFS125" s="208"/>
      <c r="SFT125" s="208"/>
      <c r="SFU125" s="208"/>
      <c r="SFV125" s="208"/>
      <c r="SFW125" s="208"/>
      <c r="SFX125" s="208"/>
      <c r="SFY125" s="208"/>
      <c r="SFZ125" s="208"/>
      <c r="SGA125" s="208"/>
      <c r="SGB125" s="208"/>
      <c r="SGC125" s="208"/>
      <c r="SGD125" s="208"/>
      <c r="SGE125" s="208"/>
      <c r="SGF125" s="208"/>
      <c r="SGG125" s="208"/>
      <c r="SGH125" s="208"/>
      <c r="SGI125" s="208"/>
      <c r="SGJ125" s="208"/>
      <c r="SGK125" s="208"/>
      <c r="SGL125" s="208"/>
      <c r="SGM125" s="208"/>
      <c r="SGN125" s="208"/>
      <c r="SGO125" s="208"/>
      <c r="SGP125" s="208"/>
      <c r="SGQ125" s="208"/>
      <c r="SGR125" s="208"/>
      <c r="SGS125" s="208"/>
      <c r="SGT125" s="208"/>
      <c r="SGU125" s="208"/>
      <c r="SGV125" s="208"/>
      <c r="SGW125" s="208"/>
      <c r="SGX125" s="208"/>
      <c r="SGY125" s="208"/>
      <c r="SGZ125" s="208"/>
      <c r="SHA125" s="208"/>
      <c r="SHB125" s="208"/>
      <c r="SHC125" s="208"/>
      <c r="SHD125" s="208"/>
      <c r="SHE125" s="208"/>
      <c r="SHF125" s="208"/>
      <c r="SHG125" s="208"/>
      <c r="SHH125" s="208"/>
      <c r="SHI125" s="208"/>
      <c r="SHJ125" s="208"/>
      <c r="SHK125" s="208"/>
      <c r="SHL125" s="208"/>
      <c r="SHM125" s="208"/>
      <c r="SHN125" s="208"/>
      <c r="SHO125" s="208"/>
      <c r="SHP125" s="208"/>
      <c r="SHQ125" s="208"/>
      <c r="SHR125" s="208"/>
      <c r="SHS125" s="208"/>
      <c r="SHT125" s="208"/>
      <c r="SHU125" s="208"/>
      <c r="SHV125" s="208"/>
      <c r="SHW125" s="208"/>
      <c r="SHX125" s="208"/>
      <c r="SHY125" s="208"/>
      <c r="SHZ125" s="208"/>
      <c r="SIA125" s="208"/>
      <c r="SIB125" s="208"/>
      <c r="SIC125" s="208"/>
      <c r="SID125" s="208"/>
      <c r="SIE125" s="208"/>
      <c r="SIF125" s="208"/>
      <c r="SIG125" s="208"/>
      <c r="SIH125" s="208"/>
      <c r="SII125" s="208"/>
      <c r="SIJ125" s="208"/>
      <c r="SIK125" s="208"/>
      <c r="SIL125" s="208"/>
      <c r="SIM125" s="208"/>
      <c r="SIN125" s="208"/>
      <c r="SIO125" s="208"/>
      <c r="SIP125" s="208"/>
      <c r="SIQ125" s="208"/>
      <c r="SIR125" s="208"/>
      <c r="SIS125" s="208"/>
      <c r="SIT125" s="208"/>
      <c r="SIU125" s="208"/>
      <c r="SIV125" s="208"/>
      <c r="SIW125" s="208"/>
      <c r="SIX125" s="208"/>
      <c r="SIY125" s="208"/>
      <c r="SIZ125" s="208"/>
      <c r="SJA125" s="208"/>
      <c r="SJB125" s="208"/>
      <c r="SJC125" s="208"/>
      <c r="SJD125" s="208"/>
      <c r="SJE125" s="208"/>
      <c r="SJF125" s="208"/>
      <c r="SJG125" s="208"/>
      <c r="SJH125" s="208"/>
      <c r="SJI125" s="208"/>
      <c r="SJJ125" s="208"/>
      <c r="SJK125" s="208"/>
      <c r="SJL125" s="208"/>
      <c r="SJM125" s="208"/>
      <c r="SJN125" s="208"/>
      <c r="SJO125" s="208"/>
      <c r="SJP125" s="208"/>
      <c r="SJQ125" s="208"/>
      <c r="SJR125" s="208"/>
      <c r="SJS125" s="208"/>
      <c r="SJT125" s="208"/>
      <c r="SJU125" s="208"/>
      <c r="SJV125" s="208"/>
      <c r="SJW125" s="208"/>
      <c r="SJX125" s="208"/>
      <c r="SJY125" s="208"/>
      <c r="SJZ125" s="208"/>
      <c r="SKA125" s="208"/>
      <c r="SKB125" s="208"/>
      <c r="SKC125" s="208"/>
      <c r="SKD125" s="208"/>
      <c r="SKE125" s="208"/>
      <c r="SKF125" s="208"/>
      <c r="SKG125" s="208"/>
      <c r="SKH125" s="208"/>
      <c r="SKI125" s="208"/>
      <c r="SKJ125" s="208"/>
      <c r="SKK125" s="208"/>
      <c r="SKL125" s="208"/>
      <c r="SKM125" s="208"/>
      <c r="SKN125" s="208"/>
      <c r="SKO125" s="208"/>
      <c r="SKP125" s="208"/>
      <c r="SKQ125" s="208"/>
      <c r="SKR125" s="208"/>
      <c r="SKS125" s="208"/>
      <c r="SKT125" s="208"/>
      <c r="SKU125" s="208"/>
      <c r="SKV125" s="208"/>
      <c r="SKW125" s="208"/>
      <c r="SKX125" s="208"/>
      <c r="SKY125" s="208"/>
      <c r="SKZ125" s="208"/>
      <c r="SLA125" s="208"/>
      <c r="SLB125" s="208"/>
      <c r="SLC125" s="208"/>
      <c r="SLD125" s="208"/>
      <c r="SLE125" s="208"/>
      <c r="SLF125" s="208"/>
      <c r="SLG125" s="208"/>
      <c r="SLH125" s="208"/>
      <c r="SLI125" s="208"/>
      <c r="SLJ125" s="208"/>
      <c r="SLK125" s="208"/>
      <c r="SLL125" s="208"/>
      <c r="SLM125" s="208"/>
      <c r="SLN125" s="208"/>
      <c r="SLO125" s="208"/>
      <c r="SLP125" s="208"/>
      <c r="SLQ125" s="208"/>
      <c r="SLR125" s="208"/>
      <c r="SLS125" s="208"/>
      <c r="SLT125" s="208"/>
      <c r="SLU125" s="208"/>
      <c r="SLV125" s="208"/>
      <c r="SLW125" s="208"/>
      <c r="SLX125" s="208"/>
      <c r="SLY125" s="208"/>
      <c r="SLZ125" s="208"/>
      <c r="SMA125" s="208"/>
      <c r="SMB125" s="208"/>
      <c r="SMC125" s="208"/>
      <c r="SMD125" s="208"/>
      <c r="SME125" s="208"/>
      <c r="SMF125" s="208"/>
      <c r="SMG125" s="208"/>
      <c r="SMH125" s="208"/>
      <c r="SMI125" s="208"/>
      <c r="SMJ125" s="208"/>
      <c r="SMK125" s="208"/>
      <c r="SML125" s="208"/>
      <c r="SMM125" s="208"/>
      <c r="SMN125" s="208"/>
      <c r="SMO125" s="208"/>
      <c r="SMP125" s="208"/>
      <c r="SMQ125" s="208"/>
      <c r="SMR125" s="208"/>
      <c r="SMS125" s="208"/>
      <c r="SMT125" s="208"/>
      <c r="SMU125" s="208"/>
      <c r="SMV125" s="208"/>
      <c r="SMW125" s="208"/>
      <c r="SMX125" s="208"/>
      <c r="SMY125" s="208"/>
      <c r="SMZ125" s="208"/>
      <c r="SNA125" s="208"/>
      <c r="SNB125" s="208"/>
      <c r="SNC125" s="208"/>
      <c r="SND125" s="208"/>
      <c r="SNE125" s="208"/>
      <c r="SNF125" s="208"/>
      <c r="SNG125" s="208"/>
      <c r="SNH125" s="208"/>
      <c r="SNI125" s="208"/>
      <c r="SNJ125" s="208"/>
      <c r="SNK125" s="208"/>
      <c r="SNL125" s="208"/>
      <c r="SNM125" s="208"/>
      <c r="SNN125" s="208"/>
      <c r="SNO125" s="208"/>
      <c r="SNP125" s="208"/>
      <c r="SNQ125" s="208"/>
      <c r="SNR125" s="208"/>
      <c r="SNS125" s="208"/>
      <c r="SNT125" s="208"/>
      <c r="SNU125" s="208"/>
      <c r="SNV125" s="208"/>
      <c r="SNW125" s="208"/>
      <c r="SNX125" s="208"/>
      <c r="SNY125" s="208"/>
      <c r="SNZ125" s="208"/>
      <c r="SOA125" s="208"/>
      <c r="SOB125" s="208"/>
      <c r="SOC125" s="208"/>
      <c r="SOD125" s="208"/>
      <c r="SOE125" s="208"/>
      <c r="SOF125" s="208"/>
      <c r="SOG125" s="208"/>
      <c r="SOH125" s="208"/>
      <c r="SOI125" s="208"/>
      <c r="SOJ125" s="208"/>
      <c r="SOK125" s="208"/>
      <c r="SOL125" s="208"/>
      <c r="SOM125" s="208"/>
      <c r="SON125" s="208"/>
      <c r="SOO125" s="208"/>
      <c r="SOP125" s="208"/>
      <c r="SOQ125" s="208"/>
      <c r="SOR125" s="208"/>
      <c r="SOS125" s="208"/>
      <c r="SOT125" s="208"/>
      <c r="SOU125" s="208"/>
      <c r="SOV125" s="208"/>
      <c r="SOW125" s="208"/>
      <c r="SOX125" s="208"/>
      <c r="SOY125" s="208"/>
      <c r="SOZ125" s="208"/>
      <c r="SPA125" s="208"/>
      <c r="SPB125" s="208"/>
      <c r="SPC125" s="208"/>
      <c r="SPD125" s="208"/>
      <c r="SPE125" s="208"/>
      <c r="SPF125" s="208"/>
      <c r="SPG125" s="208"/>
      <c r="SPH125" s="208"/>
      <c r="SPI125" s="208"/>
      <c r="SPJ125" s="208"/>
      <c r="SPK125" s="208"/>
      <c r="SPL125" s="208"/>
      <c r="SPM125" s="208"/>
      <c r="SPN125" s="208"/>
      <c r="SPO125" s="208"/>
      <c r="SPP125" s="208"/>
      <c r="SPQ125" s="208"/>
      <c r="SPR125" s="208"/>
      <c r="SPS125" s="208"/>
      <c r="SPT125" s="208"/>
      <c r="SPU125" s="208"/>
      <c r="SPV125" s="208"/>
      <c r="SPW125" s="208"/>
      <c r="SPX125" s="208"/>
      <c r="SPY125" s="208"/>
      <c r="SPZ125" s="208"/>
      <c r="SQA125" s="208"/>
      <c r="SQB125" s="208"/>
      <c r="SQC125" s="208"/>
      <c r="SQD125" s="208"/>
      <c r="SQE125" s="208"/>
      <c r="SQF125" s="208"/>
      <c r="SQG125" s="208"/>
      <c r="SQH125" s="208"/>
      <c r="SQI125" s="208"/>
      <c r="SQJ125" s="208"/>
      <c r="SQK125" s="208"/>
      <c r="SQL125" s="208"/>
      <c r="SQM125" s="208"/>
      <c r="SQN125" s="208"/>
      <c r="SQO125" s="208"/>
      <c r="SQP125" s="208"/>
      <c r="SQQ125" s="208"/>
      <c r="SQR125" s="208"/>
      <c r="SQS125" s="208"/>
      <c r="SQT125" s="208"/>
      <c r="SQU125" s="208"/>
      <c r="SQV125" s="208"/>
      <c r="SQW125" s="208"/>
      <c r="SQX125" s="208"/>
      <c r="SQY125" s="208"/>
      <c r="SQZ125" s="208"/>
      <c r="SRA125" s="208"/>
      <c r="SRB125" s="208"/>
      <c r="SRC125" s="208"/>
      <c r="SRD125" s="208"/>
      <c r="SRE125" s="208"/>
      <c r="SRF125" s="208"/>
      <c r="SRG125" s="208"/>
      <c r="SRH125" s="208"/>
      <c r="SRI125" s="208"/>
      <c r="SRJ125" s="208"/>
      <c r="SRK125" s="208"/>
      <c r="SRL125" s="208"/>
      <c r="SRM125" s="208"/>
      <c r="SRN125" s="208"/>
      <c r="SRO125" s="208"/>
      <c r="SRP125" s="208"/>
      <c r="SRQ125" s="208"/>
      <c r="SRR125" s="208"/>
      <c r="SRS125" s="208"/>
      <c r="SRT125" s="208"/>
      <c r="SRU125" s="208"/>
      <c r="SRV125" s="208"/>
      <c r="SRW125" s="208"/>
      <c r="SRX125" s="208"/>
      <c r="SRY125" s="208"/>
      <c r="SRZ125" s="208"/>
      <c r="SSA125" s="208"/>
      <c r="SSB125" s="208"/>
      <c r="SSC125" s="208"/>
      <c r="SSD125" s="208"/>
      <c r="SSE125" s="208"/>
      <c r="SSF125" s="208"/>
      <c r="SSG125" s="208"/>
      <c r="SSH125" s="208"/>
      <c r="SSI125" s="208"/>
      <c r="SSJ125" s="208"/>
      <c r="SSK125" s="208"/>
      <c r="SSL125" s="208"/>
      <c r="SSM125" s="208"/>
      <c r="SSN125" s="208"/>
      <c r="SSO125" s="208"/>
      <c r="SSP125" s="208"/>
      <c r="SSQ125" s="208"/>
      <c r="SSR125" s="208"/>
      <c r="SSS125" s="208"/>
      <c r="SST125" s="208"/>
      <c r="SSU125" s="208"/>
      <c r="SSV125" s="208"/>
      <c r="SSW125" s="208"/>
      <c r="SSX125" s="208"/>
      <c r="SSY125" s="208"/>
      <c r="SSZ125" s="208"/>
      <c r="STA125" s="208"/>
      <c r="STB125" s="208"/>
      <c r="STC125" s="208"/>
      <c r="STD125" s="208"/>
      <c r="STE125" s="208"/>
      <c r="STF125" s="208"/>
      <c r="STG125" s="208"/>
      <c r="STH125" s="208"/>
      <c r="STI125" s="208"/>
      <c r="STJ125" s="208"/>
      <c r="STK125" s="208"/>
      <c r="STL125" s="208"/>
      <c r="STM125" s="208"/>
      <c r="STN125" s="208"/>
      <c r="STO125" s="208"/>
      <c r="STP125" s="208"/>
      <c r="STQ125" s="208"/>
      <c r="STR125" s="208"/>
      <c r="STS125" s="208"/>
      <c r="STT125" s="208"/>
      <c r="STU125" s="208"/>
      <c r="STV125" s="208"/>
      <c r="STW125" s="208"/>
      <c r="STX125" s="208"/>
      <c r="STY125" s="208"/>
      <c r="STZ125" s="208"/>
      <c r="SUA125" s="208"/>
      <c r="SUB125" s="208"/>
      <c r="SUC125" s="208"/>
      <c r="SUD125" s="208"/>
      <c r="SUE125" s="208"/>
      <c r="SUF125" s="208"/>
      <c r="SUG125" s="208"/>
      <c r="SUH125" s="208"/>
      <c r="SUI125" s="208"/>
      <c r="SUJ125" s="208"/>
      <c r="SUK125" s="208"/>
      <c r="SUL125" s="208"/>
      <c r="SUM125" s="208"/>
      <c r="SUN125" s="208"/>
      <c r="SUO125" s="208"/>
      <c r="SUP125" s="208"/>
      <c r="SUQ125" s="208"/>
      <c r="SUR125" s="208"/>
      <c r="SUS125" s="208"/>
      <c r="SUT125" s="208"/>
      <c r="SUU125" s="208"/>
      <c r="SUV125" s="208"/>
      <c r="SUW125" s="208"/>
      <c r="SUX125" s="208"/>
      <c r="SUY125" s="208"/>
      <c r="SUZ125" s="208"/>
      <c r="SVA125" s="208"/>
      <c r="SVB125" s="208"/>
      <c r="SVC125" s="208"/>
      <c r="SVD125" s="208"/>
      <c r="SVE125" s="208"/>
      <c r="SVF125" s="208"/>
      <c r="SVG125" s="208"/>
      <c r="SVH125" s="208"/>
      <c r="SVI125" s="208"/>
      <c r="SVJ125" s="208"/>
      <c r="SVK125" s="208"/>
      <c r="SVL125" s="208"/>
      <c r="SVM125" s="208"/>
      <c r="SVN125" s="208"/>
      <c r="SVO125" s="208"/>
      <c r="SVP125" s="208"/>
      <c r="SVQ125" s="208"/>
      <c r="SVR125" s="208"/>
      <c r="SVS125" s="208"/>
      <c r="SVT125" s="208"/>
      <c r="SVU125" s="208"/>
      <c r="SVV125" s="208"/>
      <c r="SVW125" s="208"/>
      <c r="SVX125" s="208"/>
      <c r="SVY125" s="208"/>
      <c r="SVZ125" s="208"/>
      <c r="SWA125" s="208"/>
      <c r="SWB125" s="208"/>
      <c r="SWC125" s="208"/>
      <c r="SWD125" s="208"/>
      <c r="SWE125" s="208"/>
      <c r="SWF125" s="208"/>
      <c r="SWG125" s="208"/>
      <c r="SWH125" s="208"/>
      <c r="SWI125" s="208"/>
      <c r="SWJ125" s="208"/>
      <c r="SWK125" s="208"/>
      <c r="SWL125" s="208"/>
      <c r="SWM125" s="208"/>
      <c r="SWN125" s="208"/>
      <c r="SWO125" s="208"/>
      <c r="SWP125" s="208"/>
      <c r="SWQ125" s="208"/>
      <c r="SWR125" s="208"/>
      <c r="SWS125" s="208"/>
      <c r="SWT125" s="208"/>
      <c r="SWU125" s="208"/>
      <c r="SWV125" s="208"/>
      <c r="SWW125" s="208"/>
      <c r="SWX125" s="208"/>
      <c r="SWY125" s="208"/>
      <c r="SWZ125" s="208"/>
      <c r="SXA125" s="208"/>
      <c r="SXB125" s="208"/>
      <c r="SXC125" s="208"/>
      <c r="SXD125" s="208"/>
      <c r="SXE125" s="208"/>
      <c r="SXF125" s="208"/>
      <c r="SXG125" s="208"/>
      <c r="SXH125" s="208"/>
      <c r="SXI125" s="208"/>
      <c r="SXJ125" s="208"/>
      <c r="SXK125" s="208"/>
      <c r="SXL125" s="208"/>
      <c r="SXM125" s="208"/>
      <c r="SXN125" s="208"/>
      <c r="SXO125" s="208"/>
      <c r="SXP125" s="208"/>
      <c r="SXQ125" s="208"/>
      <c r="SXR125" s="208"/>
      <c r="SXS125" s="208"/>
      <c r="SXT125" s="208"/>
      <c r="SXU125" s="208"/>
      <c r="SXV125" s="208"/>
      <c r="SXW125" s="208"/>
      <c r="SXX125" s="208"/>
      <c r="SXY125" s="208"/>
      <c r="SXZ125" s="208"/>
      <c r="SYA125" s="208"/>
      <c r="SYB125" s="208"/>
      <c r="SYC125" s="208"/>
      <c r="SYD125" s="208"/>
      <c r="SYE125" s="208"/>
      <c r="SYF125" s="208"/>
      <c r="SYG125" s="208"/>
      <c r="SYH125" s="208"/>
      <c r="SYI125" s="208"/>
      <c r="SYJ125" s="208"/>
      <c r="SYK125" s="208"/>
      <c r="SYL125" s="208"/>
      <c r="SYM125" s="208"/>
      <c r="SYN125" s="208"/>
      <c r="SYO125" s="208"/>
      <c r="SYP125" s="208"/>
      <c r="SYQ125" s="208"/>
      <c r="SYR125" s="208"/>
      <c r="SYS125" s="208"/>
      <c r="SYT125" s="208"/>
      <c r="SYU125" s="208"/>
      <c r="SYV125" s="208"/>
      <c r="SYW125" s="208"/>
      <c r="SYX125" s="208"/>
      <c r="SYY125" s="208"/>
      <c r="SYZ125" s="208"/>
      <c r="SZA125" s="208"/>
      <c r="SZB125" s="208"/>
      <c r="SZC125" s="208"/>
      <c r="SZD125" s="208"/>
      <c r="SZE125" s="208"/>
      <c r="SZF125" s="208"/>
      <c r="SZG125" s="208"/>
      <c r="SZH125" s="208"/>
      <c r="SZI125" s="208"/>
      <c r="SZJ125" s="208"/>
      <c r="SZK125" s="208"/>
      <c r="SZL125" s="208"/>
      <c r="SZM125" s="208"/>
      <c r="SZN125" s="208"/>
      <c r="SZO125" s="208"/>
      <c r="SZP125" s="208"/>
      <c r="SZQ125" s="208"/>
      <c r="SZR125" s="208"/>
      <c r="SZS125" s="208"/>
      <c r="SZT125" s="208"/>
      <c r="SZU125" s="208"/>
      <c r="SZV125" s="208"/>
      <c r="SZW125" s="208"/>
      <c r="SZX125" s="208"/>
      <c r="SZY125" s="208"/>
      <c r="SZZ125" s="208"/>
      <c r="TAA125" s="208"/>
      <c r="TAB125" s="208"/>
      <c r="TAC125" s="208"/>
      <c r="TAD125" s="208"/>
      <c r="TAE125" s="208"/>
      <c r="TAF125" s="208"/>
      <c r="TAG125" s="208"/>
      <c r="TAH125" s="208"/>
      <c r="TAI125" s="208"/>
      <c r="TAJ125" s="208"/>
      <c r="TAK125" s="208"/>
      <c r="TAL125" s="208"/>
      <c r="TAM125" s="208"/>
      <c r="TAN125" s="208"/>
      <c r="TAO125" s="208"/>
      <c r="TAP125" s="208"/>
      <c r="TAQ125" s="208"/>
      <c r="TAR125" s="208"/>
      <c r="TAS125" s="208"/>
      <c r="TAT125" s="208"/>
      <c r="TAU125" s="208"/>
      <c r="TAV125" s="208"/>
      <c r="TAW125" s="208"/>
      <c r="TAX125" s="208"/>
      <c r="TAY125" s="208"/>
      <c r="TAZ125" s="208"/>
      <c r="TBA125" s="208"/>
      <c r="TBB125" s="208"/>
      <c r="TBC125" s="208"/>
      <c r="TBD125" s="208"/>
      <c r="TBE125" s="208"/>
      <c r="TBF125" s="208"/>
      <c r="TBG125" s="208"/>
      <c r="TBH125" s="208"/>
      <c r="TBI125" s="208"/>
      <c r="TBJ125" s="208"/>
      <c r="TBK125" s="208"/>
      <c r="TBL125" s="208"/>
      <c r="TBM125" s="208"/>
      <c r="TBN125" s="208"/>
      <c r="TBO125" s="208"/>
      <c r="TBP125" s="208"/>
      <c r="TBQ125" s="208"/>
      <c r="TBR125" s="208"/>
      <c r="TBS125" s="208"/>
      <c r="TBT125" s="208"/>
      <c r="TBU125" s="208"/>
      <c r="TBV125" s="208"/>
      <c r="TBW125" s="208"/>
      <c r="TBX125" s="208"/>
      <c r="TBY125" s="208"/>
      <c r="TBZ125" s="208"/>
      <c r="TCA125" s="208"/>
      <c r="TCB125" s="208"/>
      <c r="TCC125" s="208"/>
      <c r="TCD125" s="208"/>
      <c r="TCE125" s="208"/>
      <c r="TCF125" s="208"/>
      <c r="TCG125" s="208"/>
      <c r="TCH125" s="208"/>
      <c r="TCI125" s="208"/>
      <c r="TCJ125" s="208"/>
      <c r="TCK125" s="208"/>
      <c r="TCL125" s="208"/>
      <c r="TCM125" s="208"/>
      <c r="TCN125" s="208"/>
      <c r="TCO125" s="208"/>
      <c r="TCP125" s="208"/>
      <c r="TCQ125" s="208"/>
      <c r="TCR125" s="208"/>
      <c r="TCS125" s="208"/>
      <c r="TCT125" s="208"/>
      <c r="TCU125" s="208"/>
      <c r="TCV125" s="208"/>
      <c r="TCW125" s="208"/>
      <c r="TCX125" s="208"/>
      <c r="TCY125" s="208"/>
      <c r="TCZ125" s="208"/>
      <c r="TDA125" s="208"/>
      <c r="TDB125" s="208"/>
      <c r="TDC125" s="208"/>
      <c r="TDD125" s="208"/>
      <c r="TDE125" s="208"/>
      <c r="TDF125" s="208"/>
      <c r="TDG125" s="208"/>
      <c r="TDH125" s="208"/>
      <c r="TDI125" s="208"/>
      <c r="TDJ125" s="208"/>
      <c r="TDK125" s="208"/>
      <c r="TDL125" s="208"/>
      <c r="TDM125" s="208"/>
      <c r="TDN125" s="208"/>
      <c r="TDO125" s="208"/>
      <c r="TDP125" s="208"/>
      <c r="TDQ125" s="208"/>
      <c r="TDR125" s="208"/>
      <c r="TDS125" s="208"/>
      <c r="TDT125" s="208"/>
      <c r="TDU125" s="208"/>
      <c r="TDV125" s="208"/>
      <c r="TDW125" s="208"/>
      <c r="TDX125" s="208"/>
      <c r="TDY125" s="208"/>
      <c r="TDZ125" s="208"/>
      <c r="TEA125" s="208"/>
      <c r="TEB125" s="208"/>
      <c r="TEC125" s="208"/>
      <c r="TED125" s="208"/>
      <c r="TEE125" s="208"/>
      <c r="TEF125" s="208"/>
      <c r="TEG125" s="208"/>
      <c r="TEH125" s="208"/>
      <c r="TEI125" s="208"/>
      <c r="TEJ125" s="208"/>
      <c r="TEK125" s="208"/>
      <c r="TEL125" s="208"/>
      <c r="TEM125" s="208"/>
      <c r="TEN125" s="208"/>
      <c r="TEO125" s="208"/>
      <c r="TEP125" s="208"/>
      <c r="TEQ125" s="208"/>
      <c r="TER125" s="208"/>
      <c r="TES125" s="208"/>
      <c r="TET125" s="208"/>
      <c r="TEU125" s="208"/>
      <c r="TEV125" s="208"/>
      <c r="TEW125" s="208"/>
      <c r="TEX125" s="208"/>
      <c r="TEY125" s="208"/>
      <c r="TEZ125" s="208"/>
      <c r="TFA125" s="208"/>
      <c r="TFB125" s="208"/>
      <c r="TFC125" s="208"/>
      <c r="TFD125" s="208"/>
      <c r="TFE125" s="208"/>
      <c r="TFF125" s="208"/>
      <c r="TFG125" s="208"/>
      <c r="TFH125" s="208"/>
      <c r="TFI125" s="208"/>
      <c r="TFJ125" s="208"/>
      <c r="TFK125" s="208"/>
      <c r="TFL125" s="208"/>
      <c r="TFM125" s="208"/>
      <c r="TFN125" s="208"/>
      <c r="TFO125" s="208"/>
      <c r="TFP125" s="208"/>
      <c r="TFQ125" s="208"/>
      <c r="TFR125" s="208"/>
      <c r="TFS125" s="208"/>
      <c r="TFT125" s="208"/>
      <c r="TFU125" s="208"/>
      <c r="TFV125" s="208"/>
      <c r="TFW125" s="208"/>
      <c r="TFX125" s="208"/>
      <c r="TFY125" s="208"/>
      <c r="TFZ125" s="208"/>
      <c r="TGA125" s="208"/>
      <c r="TGB125" s="208"/>
      <c r="TGC125" s="208"/>
      <c r="TGD125" s="208"/>
      <c r="TGE125" s="208"/>
      <c r="TGF125" s="208"/>
      <c r="TGG125" s="208"/>
      <c r="TGH125" s="208"/>
      <c r="TGI125" s="208"/>
      <c r="TGJ125" s="208"/>
      <c r="TGK125" s="208"/>
      <c r="TGL125" s="208"/>
      <c r="TGM125" s="208"/>
      <c r="TGN125" s="208"/>
      <c r="TGO125" s="208"/>
      <c r="TGP125" s="208"/>
      <c r="TGQ125" s="208"/>
      <c r="TGR125" s="208"/>
      <c r="TGS125" s="208"/>
      <c r="TGT125" s="208"/>
      <c r="TGU125" s="208"/>
      <c r="TGV125" s="208"/>
      <c r="TGW125" s="208"/>
      <c r="TGX125" s="208"/>
      <c r="TGY125" s="208"/>
      <c r="TGZ125" s="208"/>
      <c r="THA125" s="208"/>
      <c r="THB125" s="208"/>
      <c r="THC125" s="208"/>
      <c r="THD125" s="208"/>
      <c r="THE125" s="208"/>
      <c r="THF125" s="208"/>
      <c r="THG125" s="208"/>
      <c r="THH125" s="208"/>
      <c r="THI125" s="208"/>
      <c r="THJ125" s="208"/>
      <c r="THK125" s="208"/>
      <c r="THL125" s="208"/>
      <c r="THM125" s="208"/>
      <c r="THN125" s="208"/>
      <c r="THO125" s="208"/>
      <c r="THP125" s="208"/>
      <c r="THQ125" s="208"/>
      <c r="THR125" s="208"/>
      <c r="THS125" s="208"/>
      <c r="THT125" s="208"/>
      <c r="THU125" s="208"/>
      <c r="THV125" s="208"/>
      <c r="THW125" s="208"/>
      <c r="THX125" s="208"/>
      <c r="THY125" s="208"/>
      <c r="THZ125" s="208"/>
      <c r="TIA125" s="208"/>
      <c r="TIB125" s="208"/>
      <c r="TIC125" s="208"/>
      <c r="TID125" s="208"/>
      <c r="TIE125" s="208"/>
      <c r="TIF125" s="208"/>
      <c r="TIG125" s="208"/>
      <c r="TIH125" s="208"/>
      <c r="TII125" s="208"/>
      <c r="TIJ125" s="208"/>
      <c r="TIK125" s="208"/>
      <c r="TIL125" s="208"/>
      <c r="TIM125" s="208"/>
      <c r="TIN125" s="208"/>
      <c r="TIO125" s="208"/>
      <c r="TIP125" s="208"/>
      <c r="TIQ125" s="208"/>
      <c r="TIR125" s="208"/>
      <c r="TIS125" s="208"/>
      <c r="TIT125" s="208"/>
      <c r="TIU125" s="208"/>
      <c r="TIV125" s="208"/>
      <c r="TIW125" s="208"/>
      <c r="TIX125" s="208"/>
      <c r="TIY125" s="208"/>
      <c r="TIZ125" s="208"/>
      <c r="TJA125" s="208"/>
      <c r="TJB125" s="208"/>
      <c r="TJC125" s="208"/>
      <c r="TJD125" s="208"/>
      <c r="TJE125" s="208"/>
      <c r="TJF125" s="208"/>
      <c r="TJG125" s="208"/>
      <c r="TJH125" s="208"/>
      <c r="TJI125" s="208"/>
      <c r="TJJ125" s="208"/>
      <c r="TJK125" s="208"/>
      <c r="TJL125" s="208"/>
      <c r="TJM125" s="208"/>
      <c r="TJN125" s="208"/>
      <c r="TJO125" s="208"/>
      <c r="TJP125" s="208"/>
      <c r="TJQ125" s="208"/>
      <c r="TJR125" s="208"/>
      <c r="TJS125" s="208"/>
      <c r="TJT125" s="208"/>
      <c r="TJU125" s="208"/>
      <c r="TJV125" s="208"/>
      <c r="TJW125" s="208"/>
      <c r="TJX125" s="208"/>
      <c r="TJY125" s="208"/>
      <c r="TJZ125" s="208"/>
      <c r="TKA125" s="208"/>
      <c r="TKB125" s="208"/>
      <c r="TKC125" s="208"/>
      <c r="TKD125" s="208"/>
      <c r="TKE125" s="208"/>
      <c r="TKF125" s="208"/>
      <c r="TKG125" s="208"/>
      <c r="TKH125" s="208"/>
      <c r="TKI125" s="208"/>
      <c r="TKJ125" s="208"/>
      <c r="TKK125" s="208"/>
      <c r="TKL125" s="208"/>
      <c r="TKM125" s="208"/>
      <c r="TKN125" s="208"/>
      <c r="TKO125" s="208"/>
      <c r="TKP125" s="208"/>
      <c r="TKQ125" s="208"/>
      <c r="TKR125" s="208"/>
      <c r="TKS125" s="208"/>
      <c r="TKT125" s="208"/>
      <c r="TKU125" s="208"/>
      <c r="TKV125" s="208"/>
      <c r="TKW125" s="208"/>
      <c r="TKX125" s="208"/>
      <c r="TKY125" s="208"/>
      <c r="TKZ125" s="208"/>
      <c r="TLA125" s="208"/>
      <c r="TLB125" s="208"/>
      <c r="TLC125" s="208"/>
      <c r="TLD125" s="208"/>
      <c r="TLE125" s="208"/>
      <c r="TLF125" s="208"/>
      <c r="TLG125" s="208"/>
      <c r="TLH125" s="208"/>
      <c r="TLI125" s="208"/>
      <c r="TLJ125" s="208"/>
      <c r="TLK125" s="208"/>
      <c r="TLL125" s="208"/>
      <c r="TLM125" s="208"/>
      <c r="TLN125" s="208"/>
      <c r="TLO125" s="208"/>
      <c r="TLP125" s="208"/>
      <c r="TLQ125" s="208"/>
      <c r="TLR125" s="208"/>
      <c r="TLS125" s="208"/>
      <c r="TLT125" s="208"/>
      <c r="TLU125" s="208"/>
      <c r="TLV125" s="208"/>
      <c r="TLW125" s="208"/>
      <c r="TLX125" s="208"/>
      <c r="TLY125" s="208"/>
      <c r="TLZ125" s="208"/>
      <c r="TMA125" s="208"/>
      <c r="TMB125" s="208"/>
      <c r="TMC125" s="208"/>
      <c r="TMD125" s="208"/>
      <c r="TME125" s="208"/>
      <c r="TMF125" s="208"/>
      <c r="TMG125" s="208"/>
      <c r="TMH125" s="208"/>
      <c r="TMI125" s="208"/>
      <c r="TMJ125" s="208"/>
      <c r="TMK125" s="208"/>
      <c r="TML125" s="208"/>
      <c r="TMM125" s="208"/>
      <c r="TMN125" s="208"/>
      <c r="TMO125" s="208"/>
      <c r="TMP125" s="208"/>
      <c r="TMQ125" s="208"/>
      <c r="TMR125" s="208"/>
      <c r="TMS125" s="208"/>
      <c r="TMT125" s="208"/>
      <c r="TMU125" s="208"/>
      <c r="TMV125" s="208"/>
      <c r="TMW125" s="208"/>
      <c r="TMX125" s="208"/>
      <c r="TMY125" s="208"/>
      <c r="TMZ125" s="208"/>
      <c r="TNA125" s="208"/>
      <c r="TNB125" s="208"/>
      <c r="TNC125" s="208"/>
      <c r="TND125" s="208"/>
      <c r="TNE125" s="208"/>
      <c r="TNF125" s="208"/>
      <c r="TNG125" s="208"/>
      <c r="TNH125" s="208"/>
      <c r="TNI125" s="208"/>
      <c r="TNJ125" s="208"/>
      <c r="TNK125" s="208"/>
      <c r="TNL125" s="208"/>
      <c r="TNM125" s="208"/>
      <c r="TNN125" s="208"/>
      <c r="TNO125" s="208"/>
      <c r="TNP125" s="208"/>
      <c r="TNQ125" s="208"/>
      <c r="TNR125" s="208"/>
      <c r="TNS125" s="208"/>
      <c r="TNT125" s="208"/>
      <c r="TNU125" s="208"/>
      <c r="TNV125" s="208"/>
      <c r="TNW125" s="208"/>
      <c r="TNX125" s="208"/>
      <c r="TNY125" s="208"/>
      <c r="TNZ125" s="208"/>
      <c r="TOA125" s="208"/>
      <c r="TOB125" s="208"/>
      <c r="TOC125" s="208"/>
      <c r="TOD125" s="208"/>
      <c r="TOE125" s="208"/>
      <c r="TOF125" s="208"/>
      <c r="TOG125" s="208"/>
      <c r="TOH125" s="208"/>
      <c r="TOI125" s="208"/>
      <c r="TOJ125" s="208"/>
      <c r="TOK125" s="208"/>
      <c r="TOL125" s="208"/>
      <c r="TOM125" s="208"/>
      <c r="TON125" s="208"/>
      <c r="TOO125" s="208"/>
      <c r="TOP125" s="208"/>
      <c r="TOQ125" s="208"/>
      <c r="TOR125" s="208"/>
      <c r="TOS125" s="208"/>
      <c r="TOT125" s="208"/>
      <c r="TOU125" s="208"/>
      <c r="TOV125" s="208"/>
      <c r="TOW125" s="208"/>
      <c r="TOX125" s="208"/>
      <c r="TOY125" s="208"/>
      <c r="TOZ125" s="208"/>
      <c r="TPA125" s="208"/>
      <c r="TPB125" s="208"/>
      <c r="TPC125" s="208"/>
      <c r="TPD125" s="208"/>
      <c r="TPE125" s="208"/>
      <c r="TPF125" s="208"/>
      <c r="TPG125" s="208"/>
      <c r="TPH125" s="208"/>
      <c r="TPI125" s="208"/>
      <c r="TPJ125" s="208"/>
      <c r="TPK125" s="208"/>
      <c r="TPL125" s="208"/>
      <c r="TPM125" s="208"/>
      <c r="TPN125" s="208"/>
      <c r="TPO125" s="208"/>
      <c r="TPP125" s="208"/>
      <c r="TPQ125" s="208"/>
      <c r="TPR125" s="208"/>
      <c r="TPS125" s="208"/>
      <c r="TPT125" s="208"/>
      <c r="TPU125" s="208"/>
      <c r="TPV125" s="208"/>
      <c r="TPW125" s="208"/>
      <c r="TPX125" s="208"/>
      <c r="TPY125" s="208"/>
      <c r="TPZ125" s="208"/>
      <c r="TQA125" s="208"/>
      <c r="TQB125" s="208"/>
      <c r="TQC125" s="208"/>
      <c r="TQD125" s="208"/>
      <c r="TQE125" s="208"/>
      <c r="TQF125" s="208"/>
      <c r="TQG125" s="208"/>
      <c r="TQH125" s="208"/>
      <c r="TQI125" s="208"/>
      <c r="TQJ125" s="208"/>
      <c r="TQK125" s="208"/>
      <c r="TQL125" s="208"/>
      <c r="TQM125" s="208"/>
      <c r="TQN125" s="208"/>
      <c r="TQO125" s="208"/>
      <c r="TQP125" s="208"/>
      <c r="TQQ125" s="208"/>
      <c r="TQR125" s="208"/>
      <c r="TQS125" s="208"/>
      <c r="TQT125" s="208"/>
      <c r="TQU125" s="208"/>
      <c r="TQV125" s="208"/>
      <c r="TQW125" s="208"/>
      <c r="TQX125" s="208"/>
      <c r="TQY125" s="208"/>
      <c r="TQZ125" s="208"/>
      <c r="TRA125" s="208"/>
      <c r="TRB125" s="208"/>
      <c r="TRC125" s="208"/>
      <c r="TRD125" s="208"/>
      <c r="TRE125" s="208"/>
      <c r="TRF125" s="208"/>
      <c r="TRG125" s="208"/>
      <c r="TRH125" s="208"/>
      <c r="TRI125" s="208"/>
      <c r="TRJ125" s="208"/>
      <c r="TRK125" s="208"/>
      <c r="TRL125" s="208"/>
      <c r="TRM125" s="208"/>
      <c r="TRN125" s="208"/>
      <c r="TRO125" s="208"/>
      <c r="TRP125" s="208"/>
      <c r="TRQ125" s="208"/>
      <c r="TRR125" s="208"/>
      <c r="TRS125" s="208"/>
      <c r="TRT125" s="208"/>
      <c r="TRU125" s="208"/>
      <c r="TRV125" s="208"/>
      <c r="TRW125" s="208"/>
      <c r="TRX125" s="208"/>
      <c r="TRY125" s="208"/>
      <c r="TRZ125" s="208"/>
      <c r="TSA125" s="208"/>
      <c r="TSB125" s="208"/>
      <c r="TSC125" s="208"/>
      <c r="TSD125" s="208"/>
      <c r="TSE125" s="208"/>
      <c r="TSF125" s="208"/>
      <c r="TSG125" s="208"/>
      <c r="TSH125" s="208"/>
      <c r="TSI125" s="208"/>
      <c r="TSJ125" s="208"/>
      <c r="TSK125" s="208"/>
      <c r="TSL125" s="208"/>
      <c r="TSM125" s="208"/>
      <c r="TSN125" s="208"/>
      <c r="TSO125" s="208"/>
      <c r="TSP125" s="208"/>
      <c r="TSQ125" s="208"/>
      <c r="TSR125" s="208"/>
      <c r="TSS125" s="208"/>
      <c r="TST125" s="208"/>
      <c r="TSU125" s="208"/>
      <c r="TSV125" s="208"/>
      <c r="TSW125" s="208"/>
      <c r="TSX125" s="208"/>
      <c r="TSY125" s="208"/>
      <c r="TSZ125" s="208"/>
      <c r="TTA125" s="208"/>
      <c r="TTB125" s="208"/>
      <c r="TTC125" s="208"/>
      <c r="TTD125" s="208"/>
      <c r="TTE125" s="208"/>
      <c r="TTF125" s="208"/>
      <c r="TTG125" s="208"/>
      <c r="TTH125" s="208"/>
      <c r="TTI125" s="208"/>
      <c r="TTJ125" s="208"/>
      <c r="TTK125" s="208"/>
      <c r="TTL125" s="208"/>
      <c r="TTM125" s="208"/>
      <c r="TTN125" s="208"/>
      <c r="TTO125" s="208"/>
      <c r="TTP125" s="208"/>
      <c r="TTQ125" s="208"/>
      <c r="TTR125" s="208"/>
      <c r="TTS125" s="208"/>
      <c r="TTT125" s="208"/>
      <c r="TTU125" s="208"/>
      <c r="TTV125" s="208"/>
      <c r="TTW125" s="208"/>
      <c r="TTX125" s="208"/>
      <c r="TTY125" s="208"/>
      <c r="TTZ125" s="208"/>
      <c r="TUA125" s="208"/>
      <c r="TUB125" s="208"/>
      <c r="TUC125" s="208"/>
      <c r="TUD125" s="208"/>
      <c r="TUE125" s="208"/>
      <c r="TUF125" s="208"/>
      <c r="TUG125" s="208"/>
      <c r="TUH125" s="208"/>
      <c r="TUI125" s="208"/>
      <c r="TUJ125" s="208"/>
      <c r="TUK125" s="208"/>
      <c r="TUL125" s="208"/>
      <c r="TUM125" s="208"/>
      <c r="TUN125" s="208"/>
      <c r="TUO125" s="208"/>
      <c r="TUP125" s="208"/>
      <c r="TUQ125" s="208"/>
      <c r="TUR125" s="208"/>
      <c r="TUS125" s="208"/>
      <c r="TUT125" s="208"/>
      <c r="TUU125" s="208"/>
      <c r="TUV125" s="208"/>
      <c r="TUW125" s="208"/>
      <c r="TUX125" s="208"/>
      <c r="TUY125" s="208"/>
      <c r="TUZ125" s="208"/>
      <c r="TVA125" s="208"/>
      <c r="TVB125" s="208"/>
      <c r="TVC125" s="208"/>
      <c r="TVD125" s="208"/>
      <c r="TVE125" s="208"/>
      <c r="TVF125" s="208"/>
      <c r="TVG125" s="208"/>
      <c r="TVH125" s="208"/>
      <c r="TVI125" s="208"/>
      <c r="TVJ125" s="208"/>
      <c r="TVK125" s="208"/>
      <c r="TVL125" s="208"/>
      <c r="TVM125" s="208"/>
      <c r="TVN125" s="208"/>
      <c r="TVO125" s="208"/>
      <c r="TVP125" s="208"/>
      <c r="TVQ125" s="208"/>
      <c r="TVR125" s="208"/>
      <c r="TVS125" s="208"/>
      <c r="TVT125" s="208"/>
      <c r="TVU125" s="208"/>
      <c r="TVV125" s="208"/>
      <c r="TVW125" s="208"/>
      <c r="TVX125" s="208"/>
      <c r="TVY125" s="208"/>
      <c r="TVZ125" s="208"/>
      <c r="TWA125" s="208"/>
      <c r="TWB125" s="208"/>
      <c r="TWC125" s="208"/>
      <c r="TWD125" s="208"/>
      <c r="TWE125" s="208"/>
      <c r="TWF125" s="208"/>
      <c r="TWG125" s="208"/>
      <c r="TWH125" s="208"/>
      <c r="TWI125" s="208"/>
      <c r="TWJ125" s="208"/>
      <c r="TWK125" s="208"/>
      <c r="TWL125" s="208"/>
      <c r="TWM125" s="208"/>
      <c r="TWN125" s="208"/>
      <c r="TWO125" s="208"/>
      <c r="TWP125" s="208"/>
      <c r="TWQ125" s="208"/>
      <c r="TWR125" s="208"/>
      <c r="TWS125" s="208"/>
      <c r="TWT125" s="208"/>
      <c r="TWU125" s="208"/>
      <c r="TWV125" s="208"/>
      <c r="TWW125" s="208"/>
      <c r="TWX125" s="208"/>
      <c r="TWY125" s="208"/>
      <c r="TWZ125" s="208"/>
      <c r="TXA125" s="208"/>
      <c r="TXB125" s="208"/>
      <c r="TXC125" s="208"/>
      <c r="TXD125" s="208"/>
      <c r="TXE125" s="208"/>
      <c r="TXF125" s="208"/>
      <c r="TXG125" s="208"/>
      <c r="TXH125" s="208"/>
      <c r="TXI125" s="208"/>
      <c r="TXJ125" s="208"/>
      <c r="TXK125" s="208"/>
      <c r="TXL125" s="208"/>
      <c r="TXM125" s="208"/>
      <c r="TXN125" s="208"/>
      <c r="TXO125" s="208"/>
      <c r="TXP125" s="208"/>
      <c r="TXQ125" s="208"/>
      <c r="TXR125" s="208"/>
      <c r="TXS125" s="208"/>
      <c r="TXT125" s="208"/>
      <c r="TXU125" s="208"/>
      <c r="TXV125" s="208"/>
      <c r="TXW125" s="208"/>
      <c r="TXX125" s="208"/>
      <c r="TXY125" s="208"/>
      <c r="TXZ125" s="208"/>
      <c r="TYA125" s="208"/>
      <c r="TYB125" s="208"/>
      <c r="TYC125" s="208"/>
      <c r="TYD125" s="208"/>
      <c r="TYE125" s="208"/>
      <c r="TYF125" s="208"/>
      <c r="TYG125" s="208"/>
      <c r="TYH125" s="208"/>
      <c r="TYI125" s="208"/>
      <c r="TYJ125" s="208"/>
      <c r="TYK125" s="208"/>
      <c r="TYL125" s="208"/>
      <c r="TYM125" s="208"/>
      <c r="TYN125" s="208"/>
      <c r="TYO125" s="208"/>
      <c r="TYP125" s="208"/>
      <c r="TYQ125" s="208"/>
      <c r="TYR125" s="208"/>
      <c r="TYS125" s="208"/>
      <c r="TYT125" s="208"/>
      <c r="TYU125" s="208"/>
      <c r="TYV125" s="208"/>
      <c r="TYW125" s="208"/>
      <c r="TYX125" s="208"/>
      <c r="TYY125" s="208"/>
      <c r="TYZ125" s="208"/>
      <c r="TZA125" s="208"/>
      <c r="TZB125" s="208"/>
      <c r="TZC125" s="208"/>
      <c r="TZD125" s="208"/>
      <c r="TZE125" s="208"/>
      <c r="TZF125" s="208"/>
      <c r="TZG125" s="208"/>
      <c r="TZH125" s="208"/>
      <c r="TZI125" s="208"/>
      <c r="TZJ125" s="208"/>
      <c r="TZK125" s="208"/>
      <c r="TZL125" s="208"/>
      <c r="TZM125" s="208"/>
      <c r="TZN125" s="208"/>
      <c r="TZO125" s="208"/>
      <c r="TZP125" s="208"/>
      <c r="TZQ125" s="208"/>
      <c r="TZR125" s="208"/>
      <c r="TZS125" s="208"/>
      <c r="TZT125" s="208"/>
      <c r="TZU125" s="208"/>
      <c r="TZV125" s="208"/>
      <c r="TZW125" s="208"/>
      <c r="TZX125" s="208"/>
      <c r="TZY125" s="208"/>
      <c r="TZZ125" s="208"/>
      <c r="UAA125" s="208"/>
      <c r="UAB125" s="208"/>
      <c r="UAC125" s="208"/>
      <c r="UAD125" s="208"/>
      <c r="UAE125" s="208"/>
      <c r="UAF125" s="208"/>
      <c r="UAG125" s="208"/>
      <c r="UAH125" s="208"/>
      <c r="UAI125" s="208"/>
      <c r="UAJ125" s="208"/>
      <c r="UAK125" s="208"/>
      <c r="UAL125" s="208"/>
      <c r="UAM125" s="208"/>
      <c r="UAN125" s="208"/>
      <c r="UAO125" s="208"/>
      <c r="UAP125" s="208"/>
      <c r="UAQ125" s="208"/>
      <c r="UAR125" s="208"/>
      <c r="UAS125" s="208"/>
      <c r="UAT125" s="208"/>
      <c r="UAU125" s="208"/>
      <c r="UAV125" s="208"/>
      <c r="UAW125" s="208"/>
      <c r="UAX125" s="208"/>
      <c r="UAY125" s="208"/>
      <c r="UAZ125" s="208"/>
      <c r="UBA125" s="208"/>
      <c r="UBB125" s="208"/>
      <c r="UBC125" s="208"/>
      <c r="UBD125" s="208"/>
      <c r="UBE125" s="208"/>
      <c r="UBF125" s="208"/>
      <c r="UBG125" s="208"/>
      <c r="UBH125" s="208"/>
      <c r="UBI125" s="208"/>
      <c r="UBJ125" s="208"/>
      <c r="UBK125" s="208"/>
      <c r="UBL125" s="208"/>
      <c r="UBM125" s="208"/>
      <c r="UBN125" s="208"/>
      <c r="UBO125" s="208"/>
      <c r="UBP125" s="208"/>
      <c r="UBQ125" s="208"/>
      <c r="UBR125" s="208"/>
      <c r="UBS125" s="208"/>
      <c r="UBT125" s="208"/>
      <c r="UBU125" s="208"/>
      <c r="UBV125" s="208"/>
      <c r="UBW125" s="208"/>
      <c r="UBX125" s="208"/>
      <c r="UBY125" s="208"/>
      <c r="UBZ125" s="208"/>
      <c r="UCA125" s="208"/>
      <c r="UCB125" s="208"/>
      <c r="UCC125" s="208"/>
      <c r="UCD125" s="208"/>
      <c r="UCE125" s="208"/>
      <c r="UCF125" s="208"/>
      <c r="UCG125" s="208"/>
      <c r="UCH125" s="208"/>
      <c r="UCI125" s="208"/>
      <c r="UCJ125" s="208"/>
      <c r="UCK125" s="208"/>
      <c r="UCL125" s="208"/>
      <c r="UCM125" s="208"/>
      <c r="UCN125" s="208"/>
      <c r="UCO125" s="208"/>
      <c r="UCP125" s="208"/>
      <c r="UCQ125" s="208"/>
      <c r="UCR125" s="208"/>
      <c r="UCS125" s="208"/>
      <c r="UCT125" s="208"/>
      <c r="UCU125" s="208"/>
      <c r="UCV125" s="208"/>
      <c r="UCW125" s="208"/>
      <c r="UCX125" s="208"/>
      <c r="UCY125" s="208"/>
      <c r="UCZ125" s="208"/>
      <c r="UDA125" s="208"/>
      <c r="UDB125" s="208"/>
      <c r="UDC125" s="208"/>
      <c r="UDD125" s="208"/>
      <c r="UDE125" s="208"/>
      <c r="UDF125" s="208"/>
      <c r="UDG125" s="208"/>
      <c r="UDH125" s="208"/>
      <c r="UDI125" s="208"/>
      <c r="UDJ125" s="208"/>
      <c r="UDK125" s="208"/>
      <c r="UDL125" s="208"/>
      <c r="UDM125" s="208"/>
      <c r="UDN125" s="208"/>
      <c r="UDO125" s="208"/>
      <c r="UDP125" s="208"/>
      <c r="UDQ125" s="208"/>
      <c r="UDR125" s="208"/>
      <c r="UDS125" s="208"/>
      <c r="UDT125" s="208"/>
      <c r="UDU125" s="208"/>
      <c r="UDV125" s="208"/>
      <c r="UDW125" s="208"/>
      <c r="UDX125" s="208"/>
      <c r="UDY125" s="208"/>
      <c r="UDZ125" s="208"/>
      <c r="UEA125" s="208"/>
      <c r="UEB125" s="208"/>
      <c r="UEC125" s="208"/>
      <c r="UED125" s="208"/>
      <c r="UEE125" s="208"/>
      <c r="UEF125" s="208"/>
      <c r="UEG125" s="208"/>
      <c r="UEH125" s="208"/>
      <c r="UEI125" s="208"/>
      <c r="UEJ125" s="208"/>
      <c r="UEK125" s="208"/>
      <c r="UEL125" s="208"/>
      <c r="UEM125" s="208"/>
      <c r="UEN125" s="208"/>
      <c r="UEO125" s="208"/>
      <c r="UEP125" s="208"/>
      <c r="UEQ125" s="208"/>
      <c r="UER125" s="208"/>
      <c r="UES125" s="208"/>
      <c r="UET125" s="208"/>
      <c r="UEU125" s="208"/>
      <c r="UEV125" s="208"/>
      <c r="UEW125" s="208"/>
      <c r="UEX125" s="208"/>
      <c r="UEY125" s="208"/>
      <c r="UEZ125" s="208"/>
      <c r="UFA125" s="208"/>
      <c r="UFB125" s="208"/>
      <c r="UFC125" s="208"/>
      <c r="UFD125" s="208"/>
      <c r="UFE125" s="208"/>
      <c r="UFF125" s="208"/>
      <c r="UFG125" s="208"/>
      <c r="UFH125" s="208"/>
      <c r="UFI125" s="208"/>
      <c r="UFJ125" s="208"/>
      <c r="UFK125" s="208"/>
      <c r="UFL125" s="208"/>
      <c r="UFM125" s="208"/>
      <c r="UFN125" s="208"/>
      <c r="UFO125" s="208"/>
      <c r="UFP125" s="208"/>
      <c r="UFQ125" s="208"/>
      <c r="UFR125" s="208"/>
      <c r="UFS125" s="208"/>
      <c r="UFT125" s="208"/>
      <c r="UFU125" s="208"/>
      <c r="UFV125" s="208"/>
      <c r="UFW125" s="208"/>
      <c r="UFX125" s="208"/>
      <c r="UFY125" s="208"/>
      <c r="UFZ125" s="208"/>
      <c r="UGA125" s="208"/>
      <c r="UGB125" s="208"/>
      <c r="UGC125" s="208"/>
      <c r="UGD125" s="208"/>
      <c r="UGE125" s="208"/>
      <c r="UGF125" s="208"/>
      <c r="UGG125" s="208"/>
      <c r="UGH125" s="208"/>
      <c r="UGI125" s="208"/>
      <c r="UGJ125" s="208"/>
      <c r="UGK125" s="208"/>
      <c r="UGL125" s="208"/>
      <c r="UGM125" s="208"/>
      <c r="UGN125" s="208"/>
      <c r="UGO125" s="208"/>
      <c r="UGP125" s="208"/>
      <c r="UGQ125" s="208"/>
      <c r="UGR125" s="208"/>
      <c r="UGS125" s="208"/>
      <c r="UGT125" s="208"/>
      <c r="UGU125" s="208"/>
      <c r="UGV125" s="208"/>
      <c r="UGW125" s="208"/>
      <c r="UGX125" s="208"/>
      <c r="UGY125" s="208"/>
      <c r="UGZ125" s="208"/>
      <c r="UHA125" s="208"/>
      <c r="UHB125" s="208"/>
      <c r="UHC125" s="208"/>
      <c r="UHD125" s="208"/>
      <c r="UHE125" s="208"/>
      <c r="UHF125" s="208"/>
      <c r="UHG125" s="208"/>
      <c r="UHH125" s="208"/>
      <c r="UHI125" s="208"/>
      <c r="UHJ125" s="208"/>
      <c r="UHK125" s="208"/>
      <c r="UHL125" s="208"/>
      <c r="UHM125" s="208"/>
      <c r="UHN125" s="208"/>
      <c r="UHO125" s="208"/>
      <c r="UHP125" s="208"/>
      <c r="UHQ125" s="208"/>
      <c r="UHR125" s="208"/>
      <c r="UHS125" s="208"/>
      <c r="UHT125" s="208"/>
      <c r="UHU125" s="208"/>
      <c r="UHV125" s="208"/>
      <c r="UHW125" s="208"/>
      <c r="UHX125" s="208"/>
      <c r="UHY125" s="208"/>
      <c r="UHZ125" s="208"/>
      <c r="UIA125" s="208"/>
      <c r="UIB125" s="208"/>
      <c r="UIC125" s="208"/>
      <c r="UID125" s="208"/>
      <c r="UIE125" s="208"/>
      <c r="UIF125" s="208"/>
      <c r="UIG125" s="208"/>
      <c r="UIH125" s="208"/>
      <c r="UII125" s="208"/>
      <c r="UIJ125" s="208"/>
      <c r="UIK125" s="208"/>
      <c r="UIL125" s="208"/>
      <c r="UIM125" s="208"/>
      <c r="UIN125" s="208"/>
      <c r="UIO125" s="208"/>
      <c r="UIP125" s="208"/>
      <c r="UIQ125" s="208"/>
      <c r="UIR125" s="208"/>
      <c r="UIS125" s="208"/>
      <c r="UIT125" s="208"/>
      <c r="UIU125" s="208"/>
      <c r="UIV125" s="208"/>
      <c r="UIW125" s="208"/>
      <c r="UIX125" s="208"/>
      <c r="UIY125" s="208"/>
      <c r="UIZ125" s="208"/>
      <c r="UJA125" s="208"/>
      <c r="UJB125" s="208"/>
      <c r="UJC125" s="208"/>
      <c r="UJD125" s="208"/>
      <c r="UJE125" s="208"/>
      <c r="UJF125" s="208"/>
      <c r="UJG125" s="208"/>
      <c r="UJH125" s="208"/>
      <c r="UJI125" s="208"/>
      <c r="UJJ125" s="208"/>
      <c r="UJK125" s="208"/>
      <c r="UJL125" s="208"/>
      <c r="UJM125" s="208"/>
      <c r="UJN125" s="208"/>
      <c r="UJO125" s="208"/>
      <c r="UJP125" s="208"/>
      <c r="UJQ125" s="208"/>
      <c r="UJR125" s="208"/>
      <c r="UJS125" s="208"/>
      <c r="UJT125" s="208"/>
      <c r="UJU125" s="208"/>
      <c r="UJV125" s="208"/>
      <c r="UJW125" s="208"/>
      <c r="UJX125" s="208"/>
      <c r="UJY125" s="208"/>
      <c r="UJZ125" s="208"/>
      <c r="UKA125" s="208"/>
      <c r="UKB125" s="208"/>
      <c r="UKC125" s="208"/>
      <c r="UKD125" s="208"/>
      <c r="UKE125" s="208"/>
      <c r="UKF125" s="208"/>
      <c r="UKG125" s="208"/>
      <c r="UKH125" s="208"/>
      <c r="UKI125" s="208"/>
      <c r="UKJ125" s="208"/>
      <c r="UKK125" s="208"/>
      <c r="UKL125" s="208"/>
      <c r="UKM125" s="208"/>
      <c r="UKN125" s="208"/>
      <c r="UKO125" s="208"/>
      <c r="UKP125" s="208"/>
      <c r="UKQ125" s="208"/>
      <c r="UKR125" s="208"/>
      <c r="UKS125" s="208"/>
      <c r="UKT125" s="208"/>
      <c r="UKU125" s="208"/>
      <c r="UKV125" s="208"/>
      <c r="UKW125" s="208"/>
      <c r="UKX125" s="208"/>
      <c r="UKY125" s="208"/>
      <c r="UKZ125" s="208"/>
      <c r="ULA125" s="208"/>
      <c r="ULB125" s="208"/>
      <c r="ULC125" s="208"/>
      <c r="ULD125" s="208"/>
      <c r="ULE125" s="208"/>
      <c r="ULF125" s="208"/>
      <c r="ULG125" s="208"/>
      <c r="ULH125" s="208"/>
      <c r="ULI125" s="208"/>
      <c r="ULJ125" s="208"/>
      <c r="ULK125" s="208"/>
      <c r="ULL125" s="208"/>
      <c r="ULM125" s="208"/>
      <c r="ULN125" s="208"/>
      <c r="ULO125" s="208"/>
      <c r="ULP125" s="208"/>
      <c r="ULQ125" s="208"/>
      <c r="ULR125" s="208"/>
      <c r="ULS125" s="208"/>
      <c r="ULT125" s="208"/>
      <c r="ULU125" s="208"/>
      <c r="ULV125" s="208"/>
      <c r="ULW125" s="208"/>
      <c r="ULX125" s="208"/>
      <c r="ULY125" s="208"/>
      <c r="ULZ125" s="208"/>
      <c r="UMA125" s="208"/>
      <c r="UMB125" s="208"/>
      <c r="UMC125" s="208"/>
      <c r="UMD125" s="208"/>
      <c r="UME125" s="208"/>
      <c r="UMF125" s="208"/>
      <c r="UMG125" s="208"/>
      <c r="UMH125" s="208"/>
      <c r="UMI125" s="208"/>
      <c r="UMJ125" s="208"/>
      <c r="UMK125" s="208"/>
      <c r="UML125" s="208"/>
      <c r="UMM125" s="208"/>
      <c r="UMN125" s="208"/>
      <c r="UMO125" s="208"/>
      <c r="UMP125" s="208"/>
      <c r="UMQ125" s="208"/>
      <c r="UMR125" s="208"/>
      <c r="UMS125" s="208"/>
      <c r="UMT125" s="208"/>
      <c r="UMU125" s="208"/>
      <c r="UMV125" s="208"/>
      <c r="UMW125" s="208"/>
      <c r="UMX125" s="208"/>
      <c r="UMY125" s="208"/>
      <c r="UMZ125" s="208"/>
      <c r="UNA125" s="208"/>
      <c r="UNB125" s="208"/>
      <c r="UNC125" s="208"/>
      <c r="UND125" s="208"/>
      <c r="UNE125" s="208"/>
      <c r="UNF125" s="208"/>
      <c r="UNG125" s="208"/>
      <c r="UNH125" s="208"/>
      <c r="UNI125" s="208"/>
      <c r="UNJ125" s="208"/>
      <c r="UNK125" s="208"/>
      <c r="UNL125" s="208"/>
      <c r="UNM125" s="208"/>
      <c r="UNN125" s="208"/>
      <c r="UNO125" s="208"/>
      <c r="UNP125" s="208"/>
      <c r="UNQ125" s="208"/>
      <c r="UNR125" s="208"/>
      <c r="UNS125" s="208"/>
      <c r="UNT125" s="208"/>
      <c r="UNU125" s="208"/>
      <c r="UNV125" s="208"/>
      <c r="UNW125" s="208"/>
      <c r="UNX125" s="208"/>
      <c r="UNY125" s="208"/>
      <c r="UNZ125" s="208"/>
      <c r="UOA125" s="208"/>
      <c r="UOB125" s="208"/>
      <c r="UOC125" s="208"/>
      <c r="UOD125" s="208"/>
      <c r="UOE125" s="208"/>
      <c r="UOF125" s="208"/>
      <c r="UOG125" s="208"/>
      <c r="UOH125" s="208"/>
      <c r="UOI125" s="208"/>
      <c r="UOJ125" s="208"/>
      <c r="UOK125" s="208"/>
      <c r="UOL125" s="208"/>
      <c r="UOM125" s="208"/>
      <c r="UON125" s="208"/>
      <c r="UOO125" s="208"/>
      <c r="UOP125" s="208"/>
      <c r="UOQ125" s="208"/>
      <c r="UOR125" s="208"/>
      <c r="UOS125" s="208"/>
      <c r="UOT125" s="208"/>
      <c r="UOU125" s="208"/>
      <c r="UOV125" s="208"/>
      <c r="UOW125" s="208"/>
      <c r="UOX125" s="208"/>
      <c r="UOY125" s="208"/>
      <c r="UOZ125" s="208"/>
      <c r="UPA125" s="208"/>
      <c r="UPB125" s="208"/>
      <c r="UPC125" s="208"/>
      <c r="UPD125" s="208"/>
      <c r="UPE125" s="208"/>
      <c r="UPF125" s="208"/>
      <c r="UPG125" s="208"/>
      <c r="UPH125" s="208"/>
      <c r="UPI125" s="208"/>
      <c r="UPJ125" s="208"/>
      <c r="UPK125" s="208"/>
      <c r="UPL125" s="208"/>
      <c r="UPM125" s="208"/>
      <c r="UPN125" s="208"/>
      <c r="UPO125" s="208"/>
      <c r="UPP125" s="208"/>
      <c r="UPQ125" s="208"/>
      <c r="UPR125" s="208"/>
      <c r="UPS125" s="208"/>
      <c r="UPT125" s="208"/>
      <c r="UPU125" s="208"/>
      <c r="UPV125" s="208"/>
      <c r="UPW125" s="208"/>
      <c r="UPX125" s="208"/>
      <c r="UPY125" s="208"/>
      <c r="UPZ125" s="208"/>
      <c r="UQA125" s="208"/>
      <c r="UQB125" s="208"/>
      <c r="UQC125" s="208"/>
      <c r="UQD125" s="208"/>
      <c r="UQE125" s="208"/>
      <c r="UQF125" s="208"/>
      <c r="UQG125" s="208"/>
      <c r="UQH125" s="208"/>
      <c r="UQI125" s="208"/>
      <c r="UQJ125" s="208"/>
      <c r="UQK125" s="208"/>
      <c r="UQL125" s="208"/>
      <c r="UQM125" s="208"/>
      <c r="UQN125" s="208"/>
      <c r="UQO125" s="208"/>
      <c r="UQP125" s="208"/>
      <c r="UQQ125" s="208"/>
      <c r="UQR125" s="208"/>
      <c r="UQS125" s="208"/>
      <c r="UQT125" s="208"/>
      <c r="UQU125" s="208"/>
      <c r="UQV125" s="208"/>
      <c r="UQW125" s="208"/>
      <c r="UQX125" s="208"/>
      <c r="UQY125" s="208"/>
      <c r="UQZ125" s="208"/>
      <c r="URA125" s="208"/>
      <c r="URB125" s="208"/>
      <c r="URC125" s="208"/>
      <c r="URD125" s="208"/>
      <c r="URE125" s="208"/>
      <c r="URF125" s="208"/>
      <c r="URG125" s="208"/>
      <c r="URH125" s="208"/>
      <c r="URI125" s="208"/>
      <c r="URJ125" s="208"/>
      <c r="URK125" s="208"/>
      <c r="URL125" s="208"/>
      <c r="URM125" s="208"/>
      <c r="URN125" s="208"/>
      <c r="URO125" s="208"/>
      <c r="URP125" s="208"/>
      <c r="URQ125" s="208"/>
      <c r="URR125" s="208"/>
      <c r="URS125" s="208"/>
      <c r="URT125" s="208"/>
      <c r="URU125" s="208"/>
      <c r="URV125" s="208"/>
      <c r="URW125" s="208"/>
      <c r="URX125" s="208"/>
      <c r="URY125" s="208"/>
      <c r="URZ125" s="208"/>
      <c r="USA125" s="208"/>
      <c r="USB125" s="208"/>
      <c r="USC125" s="208"/>
      <c r="USD125" s="208"/>
      <c r="USE125" s="208"/>
      <c r="USF125" s="208"/>
      <c r="USG125" s="208"/>
      <c r="USH125" s="208"/>
      <c r="USI125" s="208"/>
      <c r="USJ125" s="208"/>
      <c r="USK125" s="208"/>
      <c r="USL125" s="208"/>
      <c r="USM125" s="208"/>
      <c r="USN125" s="208"/>
      <c r="USO125" s="208"/>
      <c r="USP125" s="208"/>
      <c r="USQ125" s="208"/>
      <c r="USR125" s="208"/>
      <c r="USS125" s="208"/>
      <c r="UST125" s="208"/>
      <c r="USU125" s="208"/>
      <c r="USV125" s="208"/>
      <c r="USW125" s="208"/>
      <c r="USX125" s="208"/>
      <c r="USY125" s="208"/>
      <c r="USZ125" s="208"/>
      <c r="UTA125" s="208"/>
      <c r="UTB125" s="208"/>
      <c r="UTC125" s="208"/>
      <c r="UTD125" s="208"/>
      <c r="UTE125" s="208"/>
      <c r="UTF125" s="208"/>
      <c r="UTG125" s="208"/>
      <c r="UTH125" s="208"/>
      <c r="UTI125" s="208"/>
      <c r="UTJ125" s="208"/>
      <c r="UTK125" s="208"/>
      <c r="UTL125" s="208"/>
      <c r="UTM125" s="208"/>
      <c r="UTN125" s="208"/>
      <c r="UTO125" s="208"/>
      <c r="UTP125" s="208"/>
      <c r="UTQ125" s="208"/>
      <c r="UTR125" s="208"/>
      <c r="UTS125" s="208"/>
      <c r="UTT125" s="208"/>
      <c r="UTU125" s="208"/>
      <c r="UTV125" s="208"/>
      <c r="UTW125" s="208"/>
      <c r="UTX125" s="208"/>
      <c r="UTY125" s="208"/>
      <c r="UTZ125" s="208"/>
      <c r="UUA125" s="208"/>
      <c r="UUB125" s="208"/>
      <c r="UUC125" s="208"/>
      <c r="UUD125" s="208"/>
      <c r="UUE125" s="208"/>
      <c r="UUF125" s="208"/>
      <c r="UUG125" s="208"/>
      <c r="UUH125" s="208"/>
      <c r="UUI125" s="208"/>
      <c r="UUJ125" s="208"/>
      <c r="UUK125" s="208"/>
      <c r="UUL125" s="208"/>
      <c r="UUM125" s="208"/>
      <c r="UUN125" s="208"/>
      <c r="UUO125" s="208"/>
      <c r="UUP125" s="208"/>
      <c r="UUQ125" s="208"/>
      <c r="UUR125" s="208"/>
      <c r="UUS125" s="208"/>
      <c r="UUT125" s="208"/>
      <c r="UUU125" s="208"/>
      <c r="UUV125" s="208"/>
      <c r="UUW125" s="208"/>
      <c r="UUX125" s="208"/>
      <c r="UUY125" s="208"/>
      <c r="UUZ125" s="208"/>
      <c r="UVA125" s="208"/>
      <c r="UVB125" s="208"/>
      <c r="UVC125" s="208"/>
      <c r="UVD125" s="208"/>
      <c r="UVE125" s="208"/>
      <c r="UVF125" s="208"/>
      <c r="UVG125" s="208"/>
      <c r="UVH125" s="208"/>
      <c r="UVI125" s="208"/>
      <c r="UVJ125" s="208"/>
      <c r="UVK125" s="208"/>
      <c r="UVL125" s="208"/>
      <c r="UVM125" s="208"/>
      <c r="UVN125" s="208"/>
      <c r="UVO125" s="208"/>
      <c r="UVP125" s="208"/>
      <c r="UVQ125" s="208"/>
      <c r="UVR125" s="208"/>
      <c r="UVS125" s="208"/>
      <c r="UVT125" s="208"/>
      <c r="UVU125" s="208"/>
      <c r="UVV125" s="208"/>
      <c r="UVW125" s="208"/>
      <c r="UVX125" s="208"/>
      <c r="UVY125" s="208"/>
      <c r="UVZ125" s="208"/>
      <c r="UWA125" s="208"/>
      <c r="UWB125" s="208"/>
      <c r="UWC125" s="208"/>
      <c r="UWD125" s="208"/>
      <c r="UWE125" s="208"/>
      <c r="UWF125" s="208"/>
      <c r="UWG125" s="208"/>
      <c r="UWH125" s="208"/>
      <c r="UWI125" s="208"/>
      <c r="UWJ125" s="208"/>
      <c r="UWK125" s="208"/>
      <c r="UWL125" s="208"/>
      <c r="UWM125" s="208"/>
      <c r="UWN125" s="208"/>
      <c r="UWO125" s="208"/>
      <c r="UWP125" s="208"/>
      <c r="UWQ125" s="208"/>
      <c r="UWR125" s="208"/>
      <c r="UWS125" s="208"/>
      <c r="UWT125" s="208"/>
      <c r="UWU125" s="208"/>
      <c r="UWV125" s="208"/>
      <c r="UWW125" s="208"/>
      <c r="UWX125" s="208"/>
      <c r="UWY125" s="208"/>
      <c r="UWZ125" s="208"/>
      <c r="UXA125" s="208"/>
      <c r="UXB125" s="208"/>
      <c r="UXC125" s="208"/>
      <c r="UXD125" s="208"/>
      <c r="UXE125" s="208"/>
      <c r="UXF125" s="208"/>
      <c r="UXG125" s="208"/>
      <c r="UXH125" s="208"/>
      <c r="UXI125" s="208"/>
      <c r="UXJ125" s="208"/>
      <c r="UXK125" s="208"/>
      <c r="UXL125" s="208"/>
      <c r="UXM125" s="208"/>
      <c r="UXN125" s="208"/>
      <c r="UXO125" s="208"/>
      <c r="UXP125" s="208"/>
      <c r="UXQ125" s="208"/>
      <c r="UXR125" s="208"/>
      <c r="UXS125" s="208"/>
      <c r="UXT125" s="208"/>
      <c r="UXU125" s="208"/>
      <c r="UXV125" s="208"/>
      <c r="UXW125" s="208"/>
      <c r="UXX125" s="208"/>
      <c r="UXY125" s="208"/>
      <c r="UXZ125" s="208"/>
      <c r="UYA125" s="208"/>
      <c r="UYB125" s="208"/>
      <c r="UYC125" s="208"/>
      <c r="UYD125" s="208"/>
      <c r="UYE125" s="208"/>
      <c r="UYF125" s="208"/>
      <c r="UYG125" s="208"/>
      <c r="UYH125" s="208"/>
      <c r="UYI125" s="208"/>
      <c r="UYJ125" s="208"/>
      <c r="UYK125" s="208"/>
      <c r="UYL125" s="208"/>
      <c r="UYM125" s="208"/>
      <c r="UYN125" s="208"/>
      <c r="UYO125" s="208"/>
      <c r="UYP125" s="208"/>
      <c r="UYQ125" s="208"/>
      <c r="UYR125" s="208"/>
      <c r="UYS125" s="208"/>
      <c r="UYT125" s="208"/>
      <c r="UYU125" s="208"/>
      <c r="UYV125" s="208"/>
      <c r="UYW125" s="208"/>
      <c r="UYX125" s="208"/>
      <c r="UYY125" s="208"/>
      <c r="UYZ125" s="208"/>
      <c r="UZA125" s="208"/>
      <c r="UZB125" s="208"/>
      <c r="UZC125" s="208"/>
      <c r="UZD125" s="208"/>
      <c r="UZE125" s="208"/>
      <c r="UZF125" s="208"/>
      <c r="UZG125" s="208"/>
      <c r="UZH125" s="208"/>
      <c r="UZI125" s="208"/>
      <c r="UZJ125" s="208"/>
      <c r="UZK125" s="208"/>
      <c r="UZL125" s="208"/>
      <c r="UZM125" s="208"/>
      <c r="UZN125" s="208"/>
      <c r="UZO125" s="208"/>
      <c r="UZP125" s="208"/>
      <c r="UZQ125" s="208"/>
      <c r="UZR125" s="208"/>
      <c r="UZS125" s="208"/>
      <c r="UZT125" s="208"/>
      <c r="UZU125" s="208"/>
      <c r="UZV125" s="208"/>
      <c r="UZW125" s="208"/>
      <c r="UZX125" s="208"/>
      <c r="UZY125" s="208"/>
      <c r="UZZ125" s="208"/>
      <c r="VAA125" s="208"/>
      <c r="VAB125" s="208"/>
      <c r="VAC125" s="208"/>
      <c r="VAD125" s="208"/>
      <c r="VAE125" s="208"/>
      <c r="VAF125" s="208"/>
      <c r="VAG125" s="208"/>
      <c r="VAH125" s="208"/>
      <c r="VAI125" s="208"/>
      <c r="VAJ125" s="208"/>
      <c r="VAK125" s="208"/>
      <c r="VAL125" s="208"/>
      <c r="VAM125" s="208"/>
      <c r="VAN125" s="208"/>
      <c r="VAO125" s="208"/>
      <c r="VAP125" s="208"/>
      <c r="VAQ125" s="208"/>
      <c r="VAR125" s="208"/>
      <c r="VAS125" s="208"/>
      <c r="VAT125" s="208"/>
      <c r="VAU125" s="208"/>
      <c r="VAV125" s="208"/>
      <c r="VAW125" s="208"/>
      <c r="VAX125" s="208"/>
      <c r="VAY125" s="208"/>
      <c r="VAZ125" s="208"/>
      <c r="VBA125" s="208"/>
      <c r="VBB125" s="208"/>
      <c r="VBC125" s="208"/>
      <c r="VBD125" s="208"/>
      <c r="VBE125" s="208"/>
      <c r="VBF125" s="208"/>
      <c r="VBG125" s="208"/>
      <c r="VBH125" s="208"/>
      <c r="VBI125" s="208"/>
      <c r="VBJ125" s="208"/>
      <c r="VBK125" s="208"/>
      <c r="VBL125" s="208"/>
      <c r="VBM125" s="208"/>
      <c r="VBN125" s="208"/>
      <c r="VBO125" s="208"/>
      <c r="VBP125" s="208"/>
      <c r="VBQ125" s="208"/>
      <c r="VBR125" s="208"/>
      <c r="VBS125" s="208"/>
      <c r="VBT125" s="208"/>
      <c r="VBU125" s="208"/>
      <c r="VBV125" s="208"/>
      <c r="VBW125" s="208"/>
      <c r="VBX125" s="208"/>
      <c r="VBY125" s="208"/>
      <c r="VBZ125" s="208"/>
      <c r="VCA125" s="208"/>
      <c r="VCB125" s="208"/>
      <c r="VCC125" s="208"/>
      <c r="VCD125" s="208"/>
      <c r="VCE125" s="208"/>
      <c r="VCF125" s="208"/>
      <c r="VCG125" s="208"/>
      <c r="VCH125" s="208"/>
      <c r="VCI125" s="208"/>
      <c r="VCJ125" s="208"/>
      <c r="VCK125" s="208"/>
      <c r="VCL125" s="208"/>
      <c r="VCM125" s="208"/>
      <c r="VCN125" s="208"/>
      <c r="VCO125" s="208"/>
      <c r="VCP125" s="208"/>
      <c r="VCQ125" s="208"/>
      <c r="VCR125" s="208"/>
      <c r="VCS125" s="208"/>
      <c r="VCT125" s="208"/>
      <c r="VCU125" s="208"/>
      <c r="VCV125" s="208"/>
      <c r="VCW125" s="208"/>
      <c r="VCX125" s="208"/>
      <c r="VCY125" s="208"/>
      <c r="VCZ125" s="208"/>
      <c r="VDA125" s="208"/>
      <c r="VDB125" s="208"/>
      <c r="VDC125" s="208"/>
      <c r="VDD125" s="208"/>
      <c r="VDE125" s="208"/>
      <c r="VDF125" s="208"/>
      <c r="VDG125" s="208"/>
      <c r="VDH125" s="208"/>
      <c r="VDI125" s="208"/>
      <c r="VDJ125" s="208"/>
      <c r="VDK125" s="208"/>
      <c r="VDL125" s="208"/>
      <c r="VDM125" s="208"/>
      <c r="VDN125" s="208"/>
      <c r="VDO125" s="208"/>
      <c r="VDP125" s="208"/>
      <c r="VDQ125" s="208"/>
      <c r="VDR125" s="208"/>
      <c r="VDS125" s="208"/>
      <c r="VDT125" s="208"/>
      <c r="VDU125" s="208"/>
      <c r="VDV125" s="208"/>
      <c r="VDW125" s="208"/>
      <c r="VDX125" s="208"/>
      <c r="VDY125" s="208"/>
      <c r="VDZ125" s="208"/>
      <c r="VEA125" s="208"/>
      <c r="VEB125" s="208"/>
      <c r="VEC125" s="208"/>
      <c r="VED125" s="208"/>
      <c r="VEE125" s="208"/>
      <c r="VEF125" s="208"/>
      <c r="VEG125" s="208"/>
      <c r="VEH125" s="208"/>
      <c r="VEI125" s="208"/>
      <c r="VEJ125" s="208"/>
      <c r="VEK125" s="208"/>
      <c r="VEL125" s="208"/>
      <c r="VEM125" s="208"/>
      <c r="VEN125" s="208"/>
      <c r="VEO125" s="208"/>
      <c r="VEP125" s="208"/>
      <c r="VEQ125" s="208"/>
      <c r="VER125" s="208"/>
      <c r="VES125" s="208"/>
      <c r="VET125" s="208"/>
      <c r="VEU125" s="208"/>
      <c r="VEV125" s="208"/>
      <c r="VEW125" s="208"/>
      <c r="VEX125" s="208"/>
      <c r="VEY125" s="208"/>
      <c r="VEZ125" s="208"/>
      <c r="VFA125" s="208"/>
      <c r="VFB125" s="208"/>
      <c r="VFC125" s="208"/>
      <c r="VFD125" s="208"/>
      <c r="VFE125" s="208"/>
      <c r="VFF125" s="208"/>
      <c r="VFG125" s="208"/>
      <c r="VFH125" s="208"/>
      <c r="VFI125" s="208"/>
      <c r="VFJ125" s="208"/>
      <c r="VFK125" s="208"/>
      <c r="VFL125" s="208"/>
      <c r="VFM125" s="208"/>
      <c r="VFN125" s="208"/>
      <c r="VFO125" s="208"/>
      <c r="VFP125" s="208"/>
      <c r="VFQ125" s="208"/>
      <c r="VFR125" s="208"/>
      <c r="VFS125" s="208"/>
      <c r="VFT125" s="208"/>
      <c r="VFU125" s="208"/>
      <c r="VFV125" s="208"/>
      <c r="VFW125" s="208"/>
      <c r="VFX125" s="208"/>
      <c r="VFY125" s="208"/>
      <c r="VFZ125" s="208"/>
      <c r="VGA125" s="208"/>
      <c r="VGB125" s="208"/>
      <c r="VGC125" s="208"/>
      <c r="VGD125" s="208"/>
      <c r="VGE125" s="208"/>
      <c r="VGF125" s="208"/>
      <c r="VGG125" s="208"/>
      <c r="VGH125" s="208"/>
      <c r="VGI125" s="208"/>
      <c r="VGJ125" s="208"/>
      <c r="VGK125" s="208"/>
      <c r="VGL125" s="208"/>
      <c r="VGM125" s="208"/>
      <c r="VGN125" s="208"/>
      <c r="VGO125" s="208"/>
      <c r="VGP125" s="208"/>
      <c r="VGQ125" s="208"/>
      <c r="VGR125" s="208"/>
      <c r="VGS125" s="208"/>
      <c r="VGT125" s="208"/>
      <c r="VGU125" s="208"/>
      <c r="VGV125" s="208"/>
      <c r="VGW125" s="208"/>
      <c r="VGX125" s="208"/>
      <c r="VGY125" s="208"/>
      <c r="VGZ125" s="208"/>
      <c r="VHA125" s="208"/>
      <c r="VHB125" s="208"/>
      <c r="VHC125" s="208"/>
      <c r="VHD125" s="208"/>
      <c r="VHE125" s="208"/>
      <c r="VHF125" s="208"/>
      <c r="VHG125" s="208"/>
      <c r="VHH125" s="208"/>
      <c r="VHI125" s="208"/>
      <c r="VHJ125" s="208"/>
      <c r="VHK125" s="208"/>
      <c r="VHL125" s="208"/>
      <c r="VHM125" s="208"/>
      <c r="VHN125" s="208"/>
      <c r="VHO125" s="208"/>
      <c r="VHP125" s="208"/>
      <c r="VHQ125" s="208"/>
      <c r="VHR125" s="208"/>
      <c r="VHS125" s="208"/>
      <c r="VHT125" s="208"/>
      <c r="VHU125" s="208"/>
      <c r="VHV125" s="208"/>
      <c r="VHW125" s="208"/>
      <c r="VHX125" s="208"/>
      <c r="VHY125" s="208"/>
      <c r="VHZ125" s="208"/>
      <c r="VIA125" s="208"/>
      <c r="VIB125" s="208"/>
      <c r="VIC125" s="208"/>
      <c r="VID125" s="208"/>
      <c r="VIE125" s="208"/>
      <c r="VIF125" s="208"/>
      <c r="VIG125" s="208"/>
      <c r="VIH125" s="208"/>
      <c r="VII125" s="208"/>
      <c r="VIJ125" s="208"/>
      <c r="VIK125" s="208"/>
      <c r="VIL125" s="208"/>
      <c r="VIM125" s="208"/>
      <c r="VIN125" s="208"/>
      <c r="VIO125" s="208"/>
      <c r="VIP125" s="208"/>
      <c r="VIQ125" s="208"/>
      <c r="VIR125" s="208"/>
      <c r="VIS125" s="208"/>
      <c r="VIT125" s="208"/>
      <c r="VIU125" s="208"/>
      <c r="VIV125" s="208"/>
      <c r="VIW125" s="208"/>
      <c r="VIX125" s="208"/>
      <c r="VIY125" s="208"/>
      <c r="VIZ125" s="208"/>
      <c r="VJA125" s="208"/>
      <c r="VJB125" s="208"/>
      <c r="VJC125" s="208"/>
      <c r="VJD125" s="208"/>
      <c r="VJE125" s="208"/>
      <c r="VJF125" s="208"/>
      <c r="VJG125" s="208"/>
      <c r="VJH125" s="208"/>
      <c r="VJI125" s="208"/>
      <c r="VJJ125" s="208"/>
      <c r="VJK125" s="208"/>
      <c r="VJL125" s="208"/>
      <c r="VJM125" s="208"/>
      <c r="VJN125" s="208"/>
      <c r="VJO125" s="208"/>
      <c r="VJP125" s="208"/>
      <c r="VJQ125" s="208"/>
      <c r="VJR125" s="208"/>
      <c r="VJS125" s="208"/>
      <c r="VJT125" s="208"/>
      <c r="VJU125" s="208"/>
      <c r="VJV125" s="208"/>
      <c r="VJW125" s="208"/>
      <c r="VJX125" s="208"/>
      <c r="VJY125" s="208"/>
      <c r="VJZ125" s="208"/>
      <c r="VKA125" s="208"/>
      <c r="VKB125" s="208"/>
      <c r="VKC125" s="208"/>
      <c r="VKD125" s="208"/>
      <c r="VKE125" s="208"/>
      <c r="VKF125" s="208"/>
      <c r="VKG125" s="208"/>
      <c r="VKH125" s="208"/>
      <c r="VKI125" s="208"/>
      <c r="VKJ125" s="208"/>
      <c r="VKK125" s="208"/>
      <c r="VKL125" s="208"/>
      <c r="VKM125" s="208"/>
      <c r="VKN125" s="208"/>
      <c r="VKO125" s="208"/>
      <c r="VKP125" s="208"/>
      <c r="VKQ125" s="208"/>
      <c r="VKR125" s="208"/>
      <c r="VKS125" s="208"/>
      <c r="VKT125" s="208"/>
      <c r="VKU125" s="208"/>
      <c r="VKV125" s="208"/>
      <c r="VKW125" s="208"/>
      <c r="VKX125" s="208"/>
      <c r="VKY125" s="208"/>
      <c r="VKZ125" s="208"/>
      <c r="VLA125" s="208"/>
      <c r="VLB125" s="208"/>
      <c r="VLC125" s="208"/>
      <c r="VLD125" s="208"/>
      <c r="VLE125" s="208"/>
      <c r="VLF125" s="208"/>
      <c r="VLG125" s="208"/>
      <c r="VLH125" s="208"/>
      <c r="VLI125" s="208"/>
      <c r="VLJ125" s="208"/>
      <c r="VLK125" s="208"/>
      <c r="VLL125" s="208"/>
      <c r="VLM125" s="208"/>
      <c r="VLN125" s="208"/>
      <c r="VLO125" s="208"/>
      <c r="VLP125" s="208"/>
      <c r="VLQ125" s="208"/>
      <c r="VLR125" s="208"/>
      <c r="VLS125" s="208"/>
      <c r="VLT125" s="208"/>
      <c r="VLU125" s="208"/>
      <c r="VLV125" s="208"/>
      <c r="VLW125" s="208"/>
      <c r="VLX125" s="208"/>
      <c r="VLY125" s="208"/>
      <c r="VLZ125" s="208"/>
      <c r="VMA125" s="208"/>
      <c r="VMB125" s="208"/>
      <c r="VMC125" s="208"/>
      <c r="VMD125" s="208"/>
      <c r="VME125" s="208"/>
      <c r="VMF125" s="208"/>
      <c r="VMG125" s="208"/>
      <c r="VMH125" s="208"/>
      <c r="VMI125" s="208"/>
      <c r="VMJ125" s="208"/>
      <c r="VMK125" s="208"/>
      <c r="VML125" s="208"/>
      <c r="VMM125" s="208"/>
      <c r="VMN125" s="208"/>
      <c r="VMO125" s="208"/>
      <c r="VMP125" s="208"/>
      <c r="VMQ125" s="208"/>
      <c r="VMR125" s="208"/>
      <c r="VMS125" s="208"/>
      <c r="VMT125" s="208"/>
      <c r="VMU125" s="208"/>
      <c r="VMV125" s="208"/>
      <c r="VMW125" s="208"/>
      <c r="VMX125" s="208"/>
      <c r="VMY125" s="208"/>
      <c r="VMZ125" s="208"/>
      <c r="VNA125" s="208"/>
      <c r="VNB125" s="208"/>
      <c r="VNC125" s="208"/>
      <c r="VND125" s="208"/>
      <c r="VNE125" s="208"/>
      <c r="VNF125" s="208"/>
      <c r="VNG125" s="208"/>
      <c r="VNH125" s="208"/>
      <c r="VNI125" s="208"/>
      <c r="VNJ125" s="208"/>
      <c r="VNK125" s="208"/>
      <c r="VNL125" s="208"/>
      <c r="VNM125" s="208"/>
      <c r="VNN125" s="208"/>
      <c r="VNO125" s="208"/>
      <c r="VNP125" s="208"/>
      <c r="VNQ125" s="208"/>
      <c r="VNR125" s="208"/>
      <c r="VNS125" s="208"/>
      <c r="VNT125" s="208"/>
      <c r="VNU125" s="208"/>
      <c r="VNV125" s="208"/>
      <c r="VNW125" s="208"/>
      <c r="VNX125" s="208"/>
      <c r="VNY125" s="208"/>
      <c r="VNZ125" s="208"/>
      <c r="VOA125" s="208"/>
      <c r="VOB125" s="208"/>
      <c r="VOC125" s="208"/>
      <c r="VOD125" s="208"/>
      <c r="VOE125" s="208"/>
      <c r="VOF125" s="208"/>
      <c r="VOG125" s="208"/>
      <c r="VOH125" s="208"/>
      <c r="VOI125" s="208"/>
      <c r="VOJ125" s="208"/>
      <c r="VOK125" s="208"/>
      <c r="VOL125" s="208"/>
      <c r="VOM125" s="208"/>
      <c r="VON125" s="208"/>
      <c r="VOO125" s="208"/>
      <c r="VOP125" s="208"/>
      <c r="VOQ125" s="208"/>
      <c r="VOR125" s="208"/>
      <c r="VOS125" s="208"/>
      <c r="VOT125" s="208"/>
      <c r="VOU125" s="208"/>
      <c r="VOV125" s="208"/>
      <c r="VOW125" s="208"/>
      <c r="VOX125" s="208"/>
      <c r="VOY125" s="208"/>
      <c r="VOZ125" s="208"/>
      <c r="VPA125" s="208"/>
      <c r="VPB125" s="208"/>
      <c r="VPC125" s="208"/>
      <c r="VPD125" s="208"/>
      <c r="VPE125" s="208"/>
      <c r="VPF125" s="208"/>
      <c r="VPG125" s="208"/>
      <c r="VPH125" s="208"/>
      <c r="VPI125" s="208"/>
      <c r="VPJ125" s="208"/>
      <c r="VPK125" s="208"/>
      <c r="VPL125" s="208"/>
      <c r="VPM125" s="208"/>
      <c r="VPN125" s="208"/>
      <c r="VPO125" s="208"/>
      <c r="VPP125" s="208"/>
      <c r="VPQ125" s="208"/>
      <c r="VPR125" s="208"/>
      <c r="VPS125" s="208"/>
      <c r="VPT125" s="208"/>
      <c r="VPU125" s="208"/>
      <c r="VPV125" s="208"/>
      <c r="VPW125" s="208"/>
      <c r="VPX125" s="208"/>
      <c r="VPY125" s="208"/>
      <c r="VPZ125" s="208"/>
      <c r="VQA125" s="208"/>
      <c r="VQB125" s="208"/>
      <c r="VQC125" s="208"/>
      <c r="VQD125" s="208"/>
      <c r="VQE125" s="208"/>
      <c r="VQF125" s="208"/>
      <c r="VQG125" s="208"/>
      <c r="VQH125" s="208"/>
      <c r="VQI125" s="208"/>
      <c r="VQJ125" s="208"/>
      <c r="VQK125" s="208"/>
      <c r="VQL125" s="208"/>
      <c r="VQM125" s="208"/>
      <c r="VQN125" s="208"/>
      <c r="VQO125" s="208"/>
      <c r="VQP125" s="208"/>
      <c r="VQQ125" s="208"/>
      <c r="VQR125" s="208"/>
      <c r="VQS125" s="208"/>
      <c r="VQT125" s="208"/>
      <c r="VQU125" s="208"/>
      <c r="VQV125" s="208"/>
      <c r="VQW125" s="208"/>
      <c r="VQX125" s="208"/>
      <c r="VQY125" s="208"/>
      <c r="VQZ125" s="208"/>
      <c r="VRA125" s="208"/>
      <c r="VRB125" s="208"/>
      <c r="VRC125" s="208"/>
      <c r="VRD125" s="208"/>
      <c r="VRE125" s="208"/>
      <c r="VRF125" s="208"/>
      <c r="VRG125" s="208"/>
      <c r="VRH125" s="208"/>
      <c r="VRI125" s="208"/>
      <c r="VRJ125" s="208"/>
      <c r="VRK125" s="208"/>
      <c r="VRL125" s="208"/>
      <c r="VRM125" s="208"/>
      <c r="VRN125" s="208"/>
      <c r="VRO125" s="208"/>
      <c r="VRP125" s="208"/>
      <c r="VRQ125" s="208"/>
      <c r="VRR125" s="208"/>
      <c r="VRS125" s="208"/>
      <c r="VRT125" s="208"/>
      <c r="VRU125" s="208"/>
      <c r="VRV125" s="208"/>
      <c r="VRW125" s="208"/>
      <c r="VRX125" s="208"/>
      <c r="VRY125" s="208"/>
      <c r="VRZ125" s="208"/>
      <c r="VSA125" s="208"/>
      <c r="VSB125" s="208"/>
      <c r="VSC125" s="208"/>
      <c r="VSD125" s="208"/>
      <c r="VSE125" s="208"/>
      <c r="VSF125" s="208"/>
      <c r="VSG125" s="208"/>
      <c r="VSH125" s="208"/>
      <c r="VSI125" s="208"/>
      <c r="VSJ125" s="208"/>
      <c r="VSK125" s="208"/>
      <c r="VSL125" s="208"/>
      <c r="VSM125" s="208"/>
      <c r="VSN125" s="208"/>
      <c r="VSO125" s="208"/>
      <c r="VSP125" s="208"/>
      <c r="VSQ125" s="208"/>
      <c r="VSR125" s="208"/>
      <c r="VSS125" s="208"/>
      <c r="VST125" s="208"/>
      <c r="VSU125" s="208"/>
      <c r="VSV125" s="208"/>
      <c r="VSW125" s="208"/>
      <c r="VSX125" s="208"/>
      <c r="VSY125" s="208"/>
      <c r="VSZ125" s="208"/>
      <c r="VTA125" s="208"/>
      <c r="VTB125" s="208"/>
      <c r="VTC125" s="208"/>
      <c r="VTD125" s="208"/>
      <c r="VTE125" s="208"/>
      <c r="VTF125" s="208"/>
      <c r="VTG125" s="208"/>
      <c r="VTH125" s="208"/>
      <c r="VTI125" s="208"/>
      <c r="VTJ125" s="208"/>
      <c r="VTK125" s="208"/>
      <c r="VTL125" s="208"/>
      <c r="VTM125" s="208"/>
      <c r="VTN125" s="208"/>
      <c r="VTO125" s="208"/>
      <c r="VTP125" s="208"/>
      <c r="VTQ125" s="208"/>
      <c r="VTR125" s="208"/>
      <c r="VTS125" s="208"/>
      <c r="VTT125" s="208"/>
      <c r="VTU125" s="208"/>
      <c r="VTV125" s="208"/>
      <c r="VTW125" s="208"/>
      <c r="VTX125" s="208"/>
      <c r="VTY125" s="208"/>
      <c r="VTZ125" s="208"/>
      <c r="VUA125" s="208"/>
      <c r="VUB125" s="208"/>
      <c r="VUC125" s="208"/>
      <c r="VUD125" s="208"/>
      <c r="VUE125" s="208"/>
      <c r="VUF125" s="208"/>
      <c r="VUG125" s="208"/>
      <c r="VUH125" s="208"/>
      <c r="VUI125" s="208"/>
      <c r="VUJ125" s="208"/>
      <c r="VUK125" s="208"/>
      <c r="VUL125" s="208"/>
      <c r="VUM125" s="208"/>
      <c r="VUN125" s="208"/>
      <c r="VUO125" s="208"/>
      <c r="VUP125" s="208"/>
      <c r="VUQ125" s="208"/>
      <c r="VUR125" s="208"/>
      <c r="VUS125" s="208"/>
      <c r="VUT125" s="208"/>
      <c r="VUU125" s="208"/>
      <c r="VUV125" s="208"/>
      <c r="VUW125" s="208"/>
      <c r="VUX125" s="208"/>
      <c r="VUY125" s="208"/>
      <c r="VUZ125" s="208"/>
      <c r="VVA125" s="208"/>
      <c r="VVB125" s="208"/>
      <c r="VVC125" s="208"/>
      <c r="VVD125" s="208"/>
      <c r="VVE125" s="208"/>
      <c r="VVF125" s="208"/>
      <c r="VVG125" s="208"/>
      <c r="VVH125" s="208"/>
      <c r="VVI125" s="208"/>
      <c r="VVJ125" s="208"/>
      <c r="VVK125" s="208"/>
      <c r="VVL125" s="208"/>
      <c r="VVM125" s="208"/>
      <c r="VVN125" s="208"/>
      <c r="VVO125" s="208"/>
      <c r="VVP125" s="208"/>
      <c r="VVQ125" s="208"/>
      <c r="VVR125" s="208"/>
      <c r="VVS125" s="208"/>
      <c r="VVT125" s="208"/>
      <c r="VVU125" s="208"/>
      <c r="VVV125" s="208"/>
      <c r="VVW125" s="208"/>
      <c r="VVX125" s="208"/>
      <c r="VVY125" s="208"/>
      <c r="VVZ125" s="208"/>
      <c r="VWA125" s="208"/>
      <c r="VWB125" s="208"/>
      <c r="VWC125" s="208"/>
      <c r="VWD125" s="208"/>
      <c r="VWE125" s="208"/>
      <c r="VWF125" s="208"/>
      <c r="VWG125" s="208"/>
      <c r="VWH125" s="208"/>
      <c r="VWI125" s="208"/>
      <c r="VWJ125" s="208"/>
      <c r="VWK125" s="208"/>
      <c r="VWL125" s="208"/>
      <c r="VWM125" s="208"/>
      <c r="VWN125" s="208"/>
      <c r="VWO125" s="208"/>
      <c r="VWP125" s="208"/>
      <c r="VWQ125" s="208"/>
      <c r="VWR125" s="208"/>
      <c r="VWS125" s="208"/>
      <c r="VWT125" s="208"/>
      <c r="VWU125" s="208"/>
      <c r="VWV125" s="208"/>
      <c r="VWW125" s="208"/>
      <c r="VWX125" s="208"/>
      <c r="VWY125" s="208"/>
      <c r="VWZ125" s="208"/>
      <c r="VXA125" s="208"/>
      <c r="VXB125" s="208"/>
      <c r="VXC125" s="208"/>
      <c r="VXD125" s="208"/>
      <c r="VXE125" s="208"/>
      <c r="VXF125" s="208"/>
      <c r="VXG125" s="208"/>
      <c r="VXH125" s="208"/>
      <c r="VXI125" s="208"/>
      <c r="VXJ125" s="208"/>
      <c r="VXK125" s="208"/>
      <c r="VXL125" s="208"/>
      <c r="VXM125" s="208"/>
      <c r="VXN125" s="208"/>
      <c r="VXO125" s="208"/>
      <c r="VXP125" s="208"/>
      <c r="VXQ125" s="208"/>
      <c r="VXR125" s="208"/>
      <c r="VXS125" s="208"/>
      <c r="VXT125" s="208"/>
      <c r="VXU125" s="208"/>
      <c r="VXV125" s="208"/>
      <c r="VXW125" s="208"/>
      <c r="VXX125" s="208"/>
      <c r="VXY125" s="208"/>
      <c r="VXZ125" s="208"/>
      <c r="VYA125" s="208"/>
      <c r="VYB125" s="208"/>
      <c r="VYC125" s="208"/>
      <c r="VYD125" s="208"/>
      <c r="VYE125" s="208"/>
      <c r="VYF125" s="208"/>
      <c r="VYG125" s="208"/>
      <c r="VYH125" s="208"/>
      <c r="VYI125" s="208"/>
      <c r="VYJ125" s="208"/>
      <c r="VYK125" s="208"/>
      <c r="VYL125" s="208"/>
      <c r="VYM125" s="208"/>
      <c r="VYN125" s="208"/>
      <c r="VYO125" s="208"/>
      <c r="VYP125" s="208"/>
      <c r="VYQ125" s="208"/>
      <c r="VYR125" s="208"/>
      <c r="VYS125" s="208"/>
      <c r="VYT125" s="208"/>
      <c r="VYU125" s="208"/>
      <c r="VYV125" s="208"/>
      <c r="VYW125" s="208"/>
      <c r="VYX125" s="208"/>
      <c r="VYY125" s="208"/>
      <c r="VYZ125" s="208"/>
      <c r="VZA125" s="208"/>
      <c r="VZB125" s="208"/>
      <c r="VZC125" s="208"/>
      <c r="VZD125" s="208"/>
      <c r="VZE125" s="208"/>
      <c r="VZF125" s="208"/>
      <c r="VZG125" s="208"/>
      <c r="VZH125" s="208"/>
      <c r="VZI125" s="208"/>
      <c r="VZJ125" s="208"/>
      <c r="VZK125" s="208"/>
      <c r="VZL125" s="208"/>
      <c r="VZM125" s="208"/>
      <c r="VZN125" s="208"/>
      <c r="VZO125" s="208"/>
      <c r="VZP125" s="208"/>
      <c r="VZQ125" s="208"/>
      <c r="VZR125" s="208"/>
      <c r="VZS125" s="208"/>
      <c r="VZT125" s="208"/>
      <c r="VZU125" s="208"/>
      <c r="VZV125" s="208"/>
      <c r="VZW125" s="208"/>
      <c r="VZX125" s="208"/>
      <c r="VZY125" s="208"/>
      <c r="VZZ125" s="208"/>
      <c r="WAA125" s="208"/>
      <c r="WAB125" s="208"/>
      <c r="WAC125" s="208"/>
      <c r="WAD125" s="208"/>
      <c r="WAE125" s="208"/>
      <c r="WAF125" s="208"/>
      <c r="WAG125" s="208"/>
      <c r="WAH125" s="208"/>
      <c r="WAI125" s="208"/>
      <c r="WAJ125" s="208"/>
      <c r="WAK125" s="208"/>
      <c r="WAL125" s="208"/>
      <c r="WAM125" s="208"/>
      <c r="WAN125" s="208"/>
      <c r="WAO125" s="208"/>
      <c r="WAP125" s="208"/>
      <c r="WAQ125" s="208"/>
      <c r="WAR125" s="208"/>
      <c r="WAS125" s="208"/>
      <c r="WAT125" s="208"/>
      <c r="WAU125" s="208"/>
      <c r="WAV125" s="208"/>
      <c r="WAW125" s="208"/>
      <c r="WAX125" s="208"/>
      <c r="WAY125" s="208"/>
      <c r="WAZ125" s="208"/>
      <c r="WBA125" s="208"/>
      <c r="WBB125" s="208"/>
      <c r="WBC125" s="208"/>
      <c r="WBD125" s="208"/>
      <c r="WBE125" s="208"/>
      <c r="WBF125" s="208"/>
      <c r="WBG125" s="208"/>
      <c r="WBH125" s="208"/>
      <c r="WBI125" s="208"/>
      <c r="WBJ125" s="208"/>
      <c r="WBK125" s="208"/>
      <c r="WBL125" s="208"/>
      <c r="WBM125" s="208"/>
      <c r="WBN125" s="208"/>
      <c r="WBO125" s="208"/>
      <c r="WBP125" s="208"/>
      <c r="WBQ125" s="208"/>
      <c r="WBR125" s="208"/>
      <c r="WBS125" s="208"/>
      <c r="WBT125" s="208"/>
      <c r="WBU125" s="208"/>
      <c r="WBV125" s="208"/>
      <c r="WBW125" s="208"/>
      <c r="WBX125" s="208"/>
      <c r="WBY125" s="208"/>
      <c r="WBZ125" s="208"/>
      <c r="WCA125" s="208"/>
      <c r="WCB125" s="208"/>
      <c r="WCC125" s="208"/>
      <c r="WCD125" s="208"/>
      <c r="WCE125" s="208"/>
      <c r="WCF125" s="208"/>
      <c r="WCG125" s="208"/>
      <c r="WCH125" s="208"/>
      <c r="WCI125" s="208"/>
      <c r="WCJ125" s="208"/>
      <c r="WCK125" s="208"/>
      <c r="WCL125" s="208"/>
      <c r="WCM125" s="208"/>
      <c r="WCN125" s="208"/>
      <c r="WCO125" s="208"/>
      <c r="WCP125" s="208"/>
      <c r="WCQ125" s="208"/>
      <c r="WCR125" s="208"/>
      <c r="WCS125" s="208"/>
      <c r="WCT125" s="208"/>
      <c r="WCU125" s="208"/>
      <c r="WCV125" s="208"/>
      <c r="WCW125" s="208"/>
      <c r="WCX125" s="208"/>
      <c r="WCY125" s="208"/>
      <c r="WCZ125" s="208"/>
      <c r="WDA125" s="208"/>
      <c r="WDB125" s="208"/>
      <c r="WDC125" s="208"/>
      <c r="WDD125" s="208"/>
      <c r="WDE125" s="208"/>
      <c r="WDF125" s="208"/>
      <c r="WDG125" s="208"/>
      <c r="WDH125" s="208"/>
      <c r="WDI125" s="208"/>
      <c r="WDJ125" s="208"/>
      <c r="WDK125" s="208"/>
      <c r="WDL125" s="208"/>
      <c r="WDM125" s="208"/>
      <c r="WDN125" s="208"/>
      <c r="WDO125" s="208"/>
      <c r="WDP125" s="208"/>
      <c r="WDQ125" s="208"/>
      <c r="WDR125" s="208"/>
      <c r="WDS125" s="208"/>
      <c r="WDT125" s="208"/>
      <c r="WDU125" s="208"/>
      <c r="WDV125" s="208"/>
      <c r="WDW125" s="208"/>
      <c r="WDX125" s="208"/>
      <c r="WDY125" s="208"/>
      <c r="WDZ125" s="208"/>
      <c r="WEA125" s="208"/>
      <c r="WEB125" s="208"/>
      <c r="WEC125" s="208"/>
      <c r="WED125" s="208"/>
      <c r="WEE125" s="208"/>
      <c r="WEF125" s="208"/>
      <c r="WEG125" s="208"/>
      <c r="WEH125" s="208"/>
      <c r="WEI125" s="208"/>
      <c r="WEJ125" s="208"/>
      <c r="WEK125" s="208"/>
      <c r="WEL125" s="208"/>
      <c r="WEM125" s="208"/>
      <c r="WEN125" s="208"/>
      <c r="WEO125" s="208"/>
      <c r="WEP125" s="208"/>
      <c r="WEQ125" s="208"/>
      <c r="WER125" s="208"/>
      <c r="WES125" s="208"/>
      <c r="WET125" s="208"/>
      <c r="WEU125" s="208"/>
      <c r="WEV125" s="208"/>
      <c r="WEW125" s="208"/>
      <c r="WEX125" s="208"/>
      <c r="WEY125" s="208"/>
      <c r="WEZ125" s="208"/>
      <c r="WFA125" s="208"/>
      <c r="WFB125" s="208"/>
      <c r="WFC125" s="208"/>
      <c r="WFD125" s="208"/>
      <c r="WFE125" s="208"/>
      <c r="WFF125" s="208"/>
      <c r="WFG125" s="208"/>
      <c r="WFH125" s="208"/>
      <c r="WFI125" s="208"/>
      <c r="WFJ125" s="208"/>
      <c r="WFK125" s="208"/>
      <c r="WFL125" s="208"/>
      <c r="WFM125" s="208"/>
      <c r="WFN125" s="208"/>
      <c r="WFO125" s="208"/>
      <c r="WFP125" s="208"/>
      <c r="WFQ125" s="208"/>
      <c r="WFR125" s="208"/>
      <c r="WFS125" s="208"/>
      <c r="WFT125" s="208"/>
      <c r="WFU125" s="208"/>
      <c r="WFV125" s="208"/>
      <c r="WFW125" s="208"/>
      <c r="WFX125" s="208"/>
      <c r="WFY125" s="208"/>
      <c r="WFZ125" s="208"/>
      <c r="WGA125" s="208"/>
      <c r="WGB125" s="208"/>
      <c r="WGC125" s="208"/>
      <c r="WGD125" s="208"/>
      <c r="WGE125" s="208"/>
      <c r="WGF125" s="208"/>
      <c r="WGG125" s="208"/>
      <c r="WGH125" s="208"/>
      <c r="WGI125" s="208"/>
      <c r="WGJ125" s="208"/>
      <c r="WGK125" s="208"/>
      <c r="WGL125" s="208"/>
      <c r="WGM125" s="208"/>
      <c r="WGN125" s="208"/>
      <c r="WGO125" s="208"/>
      <c r="WGP125" s="208"/>
      <c r="WGQ125" s="208"/>
      <c r="WGR125" s="208"/>
      <c r="WGS125" s="208"/>
      <c r="WGT125" s="208"/>
      <c r="WGU125" s="208"/>
      <c r="WGV125" s="208"/>
      <c r="WGW125" s="208"/>
      <c r="WGX125" s="208"/>
      <c r="WGY125" s="208"/>
      <c r="WGZ125" s="208"/>
      <c r="WHA125" s="208"/>
      <c r="WHB125" s="208"/>
      <c r="WHC125" s="208"/>
      <c r="WHD125" s="208"/>
      <c r="WHE125" s="208"/>
      <c r="WHF125" s="208"/>
      <c r="WHG125" s="208"/>
      <c r="WHH125" s="208"/>
      <c r="WHI125" s="208"/>
      <c r="WHJ125" s="208"/>
      <c r="WHK125" s="208"/>
      <c r="WHL125" s="208"/>
      <c r="WHM125" s="208"/>
      <c r="WHN125" s="208"/>
      <c r="WHO125" s="208"/>
      <c r="WHP125" s="208"/>
      <c r="WHQ125" s="208"/>
      <c r="WHR125" s="208"/>
      <c r="WHS125" s="208"/>
      <c r="WHT125" s="208"/>
      <c r="WHU125" s="208"/>
      <c r="WHV125" s="208"/>
      <c r="WHW125" s="208"/>
      <c r="WHX125" s="208"/>
      <c r="WHY125" s="208"/>
      <c r="WHZ125" s="208"/>
      <c r="WIA125" s="208"/>
      <c r="WIB125" s="208"/>
      <c r="WIC125" s="208"/>
      <c r="WID125" s="208"/>
      <c r="WIE125" s="208"/>
      <c r="WIF125" s="208"/>
      <c r="WIG125" s="208"/>
      <c r="WIH125" s="208"/>
      <c r="WII125" s="208"/>
      <c r="WIJ125" s="208"/>
      <c r="WIK125" s="208"/>
      <c r="WIL125" s="208"/>
      <c r="WIM125" s="208"/>
      <c r="WIN125" s="208"/>
      <c r="WIO125" s="208"/>
      <c r="WIP125" s="208"/>
      <c r="WIQ125" s="208"/>
      <c r="WIR125" s="208"/>
      <c r="WIS125" s="208"/>
      <c r="WIT125" s="208"/>
      <c r="WIU125" s="208"/>
      <c r="WIV125" s="208"/>
      <c r="WIW125" s="208"/>
      <c r="WIX125" s="208"/>
      <c r="WIY125" s="208"/>
      <c r="WIZ125" s="208"/>
      <c r="WJA125" s="208"/>
      <c r="WJB125" s="208"/>
      <c r="WJC125" s="208"/>
      <c r="WJD125" s="208"/>
      <c r="WJE125" s="208"/>
      <c r="WJF125" s="208"/>
      <c r="WJG125" s="208"/>
      <c r="WJH125" s="208"/>
      <c r="WJI125" s="208"/>
      <c r="WJJ125" s="208"/>
      <c r="WJK125" s="208"/>
      <c r="WJL125" s="208"/>
      <c r="WJM125" s="208"/>
      <c r="WJN125" s="208"/>
      <c r="WJO125" s="208"/>
      <c r="WJP125" s="208"/>
      <c r="WJQ125" s="208"/>
      <c r="WJR125" s="208"/>
      <c r="WJS125" s="208"/>
      <c r="WJT125" s="208"/>
      <c r="WJU125" s="208"/>
      <c r="WJV125" s="208"/>
      <c r="WJW125" s="208"/>
      <c r="WJX125" s="208"/>
      <c r="WJY125" s="208"/>
      <c r="WJZ125" s="208"/>
      <c r="WKA125" s="208"/>
      <c r="WKB125" s="208"/>
      <c r="WKC125" s="208"/>
      <c r="WKD125" s="208"/>
      <c r="WKE125" s="208"/>
      <c r="WKF125" s="208"/>
      <c r="WKG125" s="208"/>
      <c r="WKH125" s="208"/>
      <c r="WKI125" s="208"/>
      <c r="WKJ125" s="208"/>
      <c r="WKK125" s="208"/>
      <c r="WKL125" s="208"/>
      <c r="WKM125" s="208"/>
      <c r="WKN125" s="208"/>
      <c r="WKO125" s="208"/>
      <c r="WKP125" s="208"/>
      <c r="WKQ125" s="208"/>
      <c r="WKR125" s="208"/>
      <c r="WKS125" s="208"/>
      <c r="WKT125" s="208"/>
      <c r="WKU125" s="208"/>
      <c r="WKV125" s="208"/>
      <c r="WKW125" s="208"/>
      <c r="WKX125" s="208"/>
      <c r="WKY125" s="208"/>
      <c r="WKZ125" s="208"/>
      <c r="WLA125" s="208"/>
      <c r="WLB125" s="208"/>
      <c r="WLC125" s="208"/>
      <c r="WLD125" s="208"/>
      <c r="WLE125" s="208"/>
      <c r="WLF125" s="208"/>
      <c r="WLG125" s="208"/>
      <c r="WLH125" s="208"/>
      <c r="WLI125" s="208"/>
      <c r="WLJ125" s="208"/>
      <c r="WLK125" s="208"/>
      <c r="WLL125" s="208"/>
      <c r="WLM125" s="208"/>
      <c r="WLN125" s="208"/>
      <c r="WLO125" s="208"/>
      <c r="WLP125" s="208"/>
      <c r="WLQ125" s="208"/>
      <c r="WLR125" s="208"/>
      <c r="WLS125" s="208"/>
      <c r="WLT125" s="208"/>
      <c r="WLU125" s="208"/>
      <c r="WLV125" s="208"/>
      <c r="WLW125" s="208"/>
      <c r="WLX125" s="208"/>
      <c r="WLY125" s="208"/>
      <c r="WLZ125" s="208"/>
      <c r="WMA125" s="208"/>
      <c r="WMB125" s="208"/>
      <c r="WMC125" s="208"/>
      <c r="WMD125" s="208"/>
      <c r="WME125" s="208"/>
      <c r="WMF125" s="208"/>
      <c r="WMG125" s="208"/>
      <c r="WMH125" s="208"/>
      <c r="WMI125" s="208"/>
      <c r="WMJ125" s="208"/>
      <c r="WMK125" s="208"/>
      <c r="WML125" s="208"/>
      <c r="WMM125" s="208"/>
      <c r="WMN125" s="208"/>
      <c r="WMO125" s="208"/>
      <c r="WMP125" s="208"/>
      <c r="WMQ125" s="208"/>
      <c r="WMR125" s="208"/>
      <c r="WMS125" s="208"/>
      <c r="WMT125" s="208"/>
      <c r="WMU125" s="208"/>
      <c r="WMV125" s="208"/>
      <c r="WMW125" s="208"/>
      <c r="WMX125" s="208"/>
      <c r="WMY125" s="208"/>
      <c r="WMZ125" s="208"/>
      <c r="WNA125" s="208"/>
      <c r="WNB125" s="208"/>
      <c r="WNC125" s="208"/>
      <c r="WND125" s="208"/>
      <c r="WNE125" s="208"/>
      <c r="WNF125" s="208"/>
      <c r="WNG125" s="208"/>
      <c r="WNH125" s="208"/>
      <c r="WNI125" s="208"/>
      <c r="WNJ125" s="208"/>
      <c r="WNK125" s="208"/>
      <c r="WNL125" s="208"/>
      <c r="WNM125" s="208"/>
      <c r="WNN125" s="208"/>
      <c r="WNO125" s="208"/>
      <c r="WNP125" s="208"/>
      <c r="WNQ125" s="208"/>
      <c r="WNR125" s="208"/>
      <c r="WNS125" s="208"/>
      <c r="WNT125" s="208"/>
      <c r="WNU125" s="208"/>
      <c r="WNV125" s="208"/>
      <c r="WNW125" s="208"/>
      <c r="WNX125" s="208"/>
      <c r="WNY125" s="208"/>
      <c r="WNZ125" s="208"/>
      <c r="WOA125" s="208"/>
      <c r="WOB125" s="208"/>
      <c r="WOC125" s="208"/>
      <c r="WOD125" s="208"/>
      <c r="WOE125" s="208"/>
      <c r="WOF125" s="208"/>
      <c r="WOG125" s="208"/>
      <c r="WOH125" s="208"/>
      <c r="WOI125" s="208"/>
      <c r="WOJ125" s="208"/>
      <c r="WOK125" s="208"/>
      <c r="WOL125" s="208"/>
      <c r="WOM125" s="208"/>
      <c r="WON125" s="208"/>
      <c r="WOO125" s="208"/>
      <c r="WOP125" s="208"/>
      <c r="WOQ125" s="208"/>
      <c r="WOR125" s="208"/>
      <c r="WOS125" s="208"/>
      <c r="WOT125" s="208"/>
      <c r="WOU125" s="208"/>
      <c r="WOV125" s="208"/>
      <c r="WOW125" s="208"/>
      <c r="WOX125" s="208"/>
      <c r="WOY125" s="208"/>
      <c r="WOZ125" s="208"/>
      <c r="WPA125" s="208"/>
      <c r="WPB125" s="208"/>
      <c r="WPC125" s="208"/>
      <c r="WPD125" s="208"/>
      <c r="WPE125" s="208"/>
      <c r="WPF125" s="208"/>
      <c r="WPG125" s="208"/>
      <c r="WPH125" s="208"/>
      <c r="WPI125" s="208"/>
      <c r="WPJ125" s="208"/>
      <c r="WPK125" s="208"/>
      <c r="WPL125" s="208"/>
      <c r="WPM125" s="208"/>
      <c r="WPN125" s="208"/>
      <c r="WPO125" s="208"/>
      <c r="WPP125" s="208"/>
      <c r="WPQ125" s="208"/>
      <c r="WPR125" s="208"/>
      <c r="WPS125" s="208"/>
      <c r="WPT125" s="208"/>
      <c r="WPU125" s="208"/>
      <c r="WPV125" s="208"/>
      <c r="WPW125" s="208"/>
      <c r="WPX125" s="208"/>
      <c r="WPY125" s="208"/>
      <c r="WPZ125" s="208"/>
      <c r="WQA125" s="208"/>
      <c r="WQB125" s="208"/>
      <c r="WQC125" s="208"/>
      <c r="WQD125" s="208"/>
      <c r="WQE125" s="208"/>
      <c r="WQF125" s="208"/>
      <c r="WQG125" s="208"/>
      <c r="WQH125" s="208"/>
      <c r="WQI125" s="208"/>
      <c r="WQJ125" s="208"/>
      <c r="WQK125" s="208"/>
      <c r="WQL125" s="208"/>
      <c r="WQM125" s="208"/>
      <c r="WQN125" s="208"/>
      <c r="WQO125" s="208"/>
      <c r="WQP125" s="208"/>
      <c r="WQQ125" s="208"/>
      <c r="WQR125" s="208"/>
      <c r="WQS125" s="208"/>
      <c r="WQT125" s="208"/>
      <c r="WQU125" s="208"/>
      <c r="WQV125" s="208"/>
      <c r="WQW125" s="208"/>
      <c r="WQX125" s="208"/>
      <c r="WQY125" s="208"/>
      <c r="WQZ125" s="208"/>
      <c r="WRA125" s="208"/>
      <c r="WRB125" s="208"/>
      <c r="WRC125" s="208"/>
      <c r="WRD125" s="208"/>
      <c r="WRE125" s="208"/>
      <c r="WRF125" s="208"/>
      <c r="WRG125" s="208"/>
      <c r="WRH125" s="208"/>
      <c r="WRI125" s="208"/>
      <c r="WRJ125" s="208"/>
      <c r="WRK125" s="208"/>
      <c r="WRL125" s="208"/>
      <c r="WRM125" s="208"/>
      <c r="WRN125" s="208"/>
      <c r="WRO125" s="208"/>
      <c r="WRP125" s="208"/>
      <c r="WRQ125" s="208"/>
      <c r="WRR125" s="208"/>
      <c r="WRS125" s="208"/>
      <c r="WRT125" s="208"/>
      <c r="WRU125" s="208"/>
      <c r="WRV125" s="208"/>
      <c r="WRW125" s="208"/>
      <c r="WRX125" s="208"/>
      <c r="WRY125" s="208"/>
      <c r="WRZ125" s="208"/>
      <c r="WSA125" s="208"/>
      <c r="WSB125" s="208"/>
      <c r="WSC125" s="208"/>
      <c r="WSD125" s="208"/>
      <c r="WSE125" s="208"/>
      <c r="WSF125" s="208"/>
      <c r="WSG125" s="208"/>
      <c r="WSH125" s="208"/>
      <c r="WSI125" s="208"/>
      <c r="WSJ125" s="208"/>
      <c r="WSK125" s="208"/>
      <c r="WSL125" s="208"/>
      <c r="WSM125" s="208"/>
      <c r="WSN125" s="208"/>
      <c r="WSO125" s="208"/>
      <c r="WSP125" s="208"/>
      <c r="WSQ125" s="208"/>
      <c r="WSR125" s="208"/>
      <c r="WSS125" s="208"/>
      <c r="WST125" s="208"/>
      <c r="WSU125" s="208"/>
      <c r="WSV125" s="208"/>
      <c r="WSW125" s="208"/>
      <c r="WSX125" s="208"/>
      <c r="WSY125" s="208"/>
      <c r="WSZ125" s="208"/>
      <c r="WTA125" s="208"/>
      <c r="WTB125" s="208"/>
      <c r="WTC125" s="208"/>
      <c r="WTD125" s="208"/>
      <c r="WTE125" s="208"/>
      <c r="WTF125" s="208"/>
      <c r="WTG125" s="208"/>
      <c r="WTH125" s="208"/>
      <c r="WTI125" s="208"/>
      <c r="WTJ125" s="208"/>
      <c r="WTK125" s="208"/>
      <c r="WTL125" s="208"/>
      <c r="WTM125" s="208"/>
      <c r="WTN125" s="208"/>
      <c r="WTO125" s="208"/>
      <c r="WTP125" s="208"/>
      <c r="WTQ125" s="208"/>
      <c r="WTR125" s="208"/>
      <c r="WTS125" s="208"/>
      <c r="WTT125" s="208"/>
      <c r="WTU125" s="208"/>
      <c r="WTV125" s="208"/>
      <c r="WTW125" s="208"/>
      <c r="WTX125" s="208"/>
      <c r="WTY125" s="208"/>
      <c r="WTZ125" s="208"/>
      <c r="WUA125" s="208"/>
      <c r="WUB125" s="208"/>
      <c r="WUC125" s="208"/>
      <c r="WUD125" s="208"/>
      <c r="WUE125" s="208"/>
      <c r="WUF125" s="208"/>
      <c r="WUG125" s="208"/>
      <c r="WUH125" s="208"/>
      <c r="WUI125" s="208"/>
      <c r="WUJ125" s="208"/>
      <c r="WUK125" s="208"/>
      <c r="WUL125" s="208"/>
      <c r="WUM125" s="208"/>
      <c r="WUN125" s="208"/>
      <c r="WUO125" s="208"/>
      <c r="WUP125" s="208"/>
      <c r="WUQ125" s="208"/>
      <c r="WUR125" s="208"/>
      <c r="WUS125" s="208"/>
      <c r="WUT125" s="208"/>
      <c r="WUU125" s="208"/>
      <c r="WUV125" s="208"/>
      <c r="WUW125" s="208"/>
      <c r="WUX125" s="208"/>
      <c r="WUY125" s="208"/>
      <c r="WUZ125" s="208"/>
      <c r="WVA125" s="208"/>
      <c r="WVB125" s="208"/>
      <c r="WVC125" s="208"/>
      <c r="WVD125" s="208"/>
      <c r="WVE125" s="208"/>
      <c r="WVF125" s="208"/>
      <c r="WVG125" s="208"/>
      <c r="WVH125" s="208"/>
      <c r="WVI125" s="208"/>
      <c r="WVJ125" s="208"/>
      <c r="WVK125" s="208"/>
      <c r="WVL125" s="208"/>
      <c r="WVM125" s="208"/>
      <c r="WVN125" s="208"/>
      <c r="WVO125" s="208"/>
      <c r="WVP125" s="208"/>
      <c r="WVQ125" s="208"/>
      <c r="WVR125" s="208"/>
      <c r="WVS125" s="208"/>
      <c r="WVT125" s="208"/>
      <c r="WVU125" s="208"/>
      <c r="WVV125" s="208"/>
      <c r="WVW125" s="208"/>
      <c r="WVX125" s="208"/>
      <c r="WVY125" s="208"/>
      <c r="WVZ125" s="208"/>
      <c r="WWA125" s="208"/>
      <c r="WWB125" s="208"/>
      <c r="WWC125" s="208"/>
      <c r="WWD125" s="208"/>
      <c r="WWE125" s="208"/>
      <c r="WWF125" s="208"/>
      <c r="WWG125" s="208"/>
      <c r="WWH125" s="208"/>
      <c r="WWI125" s="208"/>
      <c r="WWJ125" s="208"/>
      <c r="WWK125" s="208"/>
      <c r="WWL125" s="208"/>
      <c r="WWM125" s="208"/>
      <c r="WWN125" s="208"/>
      <c r="WWO125" s="208"/>
      <c r="WWP125" s="208"/>
      <c r="WWQ125" s="208"/>
      <c r="WWR125" s="208"/>
      <c r="WWS125" s="208"/>
      <c r="WWT125" s="208"/>
      <c r="WWU125" s="208"/>
      <c r="WWV125" s="208"/>
      <c r="WWW125" s="208"/>
      <c r="WWX125" s="208"/>
      <c r="WWY125" s="208"/>
      <c r="WWZ125" s="208"/>
      <c r="WXA125" s="208"/>
      <c r="WXB125" s="208"/>
      <c r="WXC125" s="208"/>
      <c r="WXD125" s="208"/>
      <c r="WXE125" s="208"/>
      <c r="WXF125" s="208"/>
      <c r="WXG125" s="208"/>
      <c r="WXH125" s="208"/>
      <c r="WXI125" s="208"/>
      <c r="WXJ125" s="208"/>
      <c r="WXK125" s="208"/>
      <c r="WXL125" s="208"/>
      <c r="WXM125" s="208"/>
      <c r="WXN125" s="208"/>
      <c r="WXO125" s="208"/>
      <c r="WXP125" s="208"/>
      <c r="WXQ125" s="208"/>
      <c r="WXR125" s="208"/>
      <c r="WXS125" s="208"/>
      <c r="WXT125" s="208"/>
      <c r="WXU125" s="208"/>
      <c r="WXV125" s="208"/>
      <c r="WXW125" s="208"/>
      <c r="WXX125" s="208"/>
      <c r="WXY125" s="208"/>
      <c r="WXZ125" s="208"/>
      <c r="WYA125" s="208"/>
      <c r="WYB125" s="208"/>
      <c r="WYC125" s="208"/>
      <c r="WYD125" s="208"/>
      <c r="WYE125" s="208"/>
      <c r="WYF125" s="208"/>
      <c r="WYG125" s="208"/>
      <c r="WYH125" s="208"/>
      <c r="WYI125" s="208"/>
      <c r="WYJ125" s="208"/>
      <c r="WYK125" s="208"/>
      <c r="WYL125" s="208"/>
      <c r="WYM125" s="208"/>
      <c r="WYN125" s="208"/>
      <c r="WYO125" s="208"/>
      <c r="WYP125" s="208"/>
      <c r="WYQ125" s="208"/>
      <c r="WYR125" s="208"/>
      <c r="WYS125" s="208"/>
      <c r="WYT125" s="208"/>
      <c r="WYU125" s="208"/>
      <c r="WYV125" s="208"/>
      <c r="WYW125" s="208"/>
      <c r="WYX125" s="208"/>
      <c r="WYY125" s="208"/>
      <c r="WYZ125" s="208"/>
      <c r="WZA125" s="208"/>
      <c r="WZB125" s="208"/>
      <c r="WZC125" s="208"/>
      <c r="WZD125" s="208"/>
      <c r="WZE125" s="208"/>
      <c r="WZF125" s="208"/>
      <c r="WZG125" s="208"/>
      <c r="WZH125" s="208"/>
      <c r="WZI125" s="208"/>
      <c r="WZJ125" s="208"/>
      <c r="WZK125" s="208"/>
      <c r="WZL125" s="208"/>
      <c r="WZM125" s="208"/>
      <c r="WZN125" s="208"/>
      <c r="WZO125" s="208"/>
      <c r="WZP125" s="208"/>
      <c r="WZQ125" s="208"/>
      <c r="WZR125" s="208"/>
      <c r="WZS125" s="208"/>
      <c r="WZT125" s="208"/>
      <c r="WZU125" s="208"/>
      <c r="WZV125" s="208"/>
      <c r="WZW125" s="208"/>
      <c r="WZX125" s="208"/>
      <c r="WZY125" s="208"/>
      <c r="WZZ125" s="208"/>
      <c r="XAA125" s="208"/>
      <c r="XAB125" s="208"/>
      <c r="XAC125" s="208"/>
      <c r="XAD125" s="208"/>
      <c r="XAE125" s="208"/>
      <c r="XAF125" s="208"/>
      <c r="XAG125" s="208"/>
      <c r="XAH125" s="208"/>
      <c r="XAI125" s="208"/>
      <c r="XAJ125" s="208"/>
      <c r="XAK125" s="208"/>
      <c r="XAL125" s="208"/>
      <c r="XAM125" s="208"/>
      <c r="XAN125" s="208"/>
      <c r="XAO125" s="208"/>
      <c r="XAP125" s="208"/>
      <c r="XAQ125" s="208"/>
      <c r="XAR125" s="208"/>
      <c r="XAS125" s="208"/>
      <c r="XAT125" s="208"/>
      <c r="XAU125" s="208"/>
      <c r="XAV125" s="208"/>
      <c r="XAW125" s="208"/>
      <c r="XAX125" s="208"/>
      <c r="XAY125" s="208"/>
      <c r="XAZ125" s="208"/>
      <c r="XBA125" s="208"/>
      <c r="XBB125" s="208"/>
      <c r="XBC125" s="208"/>
      <c r="XBD125" s="208"/>
      <c r="XBE125" s="208"/>
      <c r="XBF125" s="208"/>
      <c r="XBG125" s="208"/>
      <c r="XBH125" s="208"/>
      <c r="XBI125" s="208"/>
      <c r="XBJ125" s="208"/>
      <c r="XBK125" s="208"/>
      <c r="XBL125" s="208"/>
      <c r="XBM125" s="208"/>
      <c r="XBN125" s="208"/>
      <c r="XBO125" s="208"/>
      <c r="XBP125" s="208"/>
      <c r="XBQ125" s="208"/>
      <c r="XBR125" s="208"/>
      <c r="XBS125" s="208"/>
      <c r="XBT125" s="208"/>
      <c r="XBU125" s="208"/>
      <c r="XBV125" s="208"/>
      <c r="XBW125" s="208"/>
      <c r="XBX125" s="208"/>
      <c r="XBY125" s="208"/>
      <c r="XBZ125" s="208"/>
      <c r="XCA125" s="208"/>
      <c r="XCB125" s="208"/>
      <c r="XCC125" s="208"/>
      <c r="XCD125" s="208"/>
      <c r="XCE125" s="208"/>
      <c r="XCF125" s="208"/>
      <c r="XCG125" s="208"/>
      <c r="XCH125" s="208"/>
      <c r="XCI125" s="208"/>
      <c r="XCJ125" s="208"/>
      <c r="XCK125" s="208"/>
      <c r="XCL125" s="208"/>
      <c r="XCM125" s="208"/>
      <c r="XCN125" s="208"/>
      <c r="XCO125" s="208"/>
      <c r="XCP125" s="208"/>
      <c r="XCQ125" s="208"/>
      <c r="XCR125" s="208"/>
      <c r="XCS125" s="208"/>
      <c r="XCT125" s="208"/>
      <c r="XCU125" s="208"/>
      <c r="XCV125" s="208"/>
      <c r="XCW125" s="208"/>
      <c r="XCX125" s="208"/>
      <c r="XCY125" s="208"/>
      <c r="XCZ125" s="208"/>
      <c r="XDA125" s="208"/>
      <c r="XDB125" s="208"/>
      <c r="XDC125" s="208"/>
      <c r="XDD125" s="208"/>
      <c r="XDE125" s="208"/>
      <c r="XDF125" s="208"/>
      <c r="XDG125" s="208"/>
      <c r="XDH125" s="208"/>
      <c r="XDI125" s="208"/>
      <c r="XDJ125" s="208"/>
      <c r="XDK125" s="208"/>
      <c r="XDL125" s="208"/>
      <c r="XDM125" s="208"/>
      <c r="XDN125" s="208"/>
      <c r="XDO125" s="208"/>
      <c r="XDP125" s="208"/>
      <c r="XDQ125" s="208"/>
      <c r="XDR125" s="208"/>
      <c r="XDS125" s="208"/>
      <c r="XDT125" s="208"/>
      <c r="XDU125" s="208"/>
      <c r="XDV125" s="208"/>
      <c r="XDW125" s="208"/>
      <c r="XDX125" s="208"/>
      <c r="XDY125" s="208"/>
      <c r="XDZ125" s="208"/>
      <c r="XEA125" s="208"/>
      <c r="XEB125" s="208"/>
      <c r="XEC125" s="208"/>
      <c r="XED125" s="208"/>
      <c r="XEE125" s="208"/>
      <c r="XEF125" s="208"/>
      <c r="XEG125" s="208"/>
      <c r="XEH125" s="208"/>
      <c r="XEI125" s="208"/>
      <c r="XEJ125" s="208"/>
      <c r="XEK125" s="208"/>
      <c r="XEL125" s="208"/>
      <c r="XEM125" s="208"/>
      <c r="XEN125" s="208"/>
      <c r="XEO125" s="208"/>
      <c r="XEP125" s="208"/>
      <c r="XEQ125" s="208"/>
      <c r="XER125" s="208"/>
      <c r="XES125" s="208"/>
      <c r="XET125" s="208"/>
      <c r="XEU125" s="208"/>
      <c r="XEV125" s="208"/>
      <c r="XEW125" s="208"/>
      <c r="XEX125" s="208"/>
      <c r="XEY125" s="208"/>
      <c r="XEZ125" s="208"/>
    </row>
    <row r="126" spans="1:16380" ht="15" customHeight="1">
      <c r="E126" s="375" t="s">
        <v>545</v>
      </c>
      <c r="F126" s="376"/>
      <c r="G126" s="376"/>
      <c r="H126" s="377"/>
      <c r="I126" s="377"/>
      <c r="J126" s="377"/>
      <c r="K126" s="377"/>
      <c r="L126" s="377"/>
      <c r="M126" s="377"/>
      <c r="N126" s="377"/>
      <c r="O126" s="377"/>
      <c r="P126" s="377"/>
      <c r="Q126" s="377"/>
      <c r="R126" s="377"/>
      <c r="S126" s="377"/>
      <c r="T126" s="379">
        <v>0</v>
      </c>
      <c r="U126" s="379">
        <v>0</v>
      </c>
      <c r="V126" s="379">
        <v>0</v>
      </c>
      <c r="W126" s="379">
        <v>10</v>
      </c>
      <c r="X126" s="379">
        <v>50</v>
      </c>
      <c r="Y126" s="379">
        <v>90</v>
      </c>
      <c r="Z126" s="379">
        <v>120</v>
      </c>
      <c r="AA126" s="379">
        <v>120</v>
      </c>
      <c r="AB126" s="379">
        <v>30</v>
      </c>
      <c r="AC126" s="379">
        <v>0</v>
      </c>
      <c r="AD126" s="379">
        <v>0</v>
      </c>
      <c r="AE126" s="379">
        <v>0</v>
      </c>
      <c r="AF126" s="379">
        <v>0</v>
      </c>
      <c r="AG126" s="379">
        <v>0</v>
      </c>
      <c r="AH126" s="379">
        <v>0</v>
      </c>
      <c r="AI126" s="379">
        <v>0</v>
      </c>
      <c r="AJ126" s="379">
        <v>0</v>
      </c>
      <c r="AK126" s="208"/>
      <c r="AL126" s="380">
        <v>0</v>
      </c>
      <c r="AM126" s="380">
        <v>0</v>
      </c>
      <c r="AN126" s="380">
        <v>0</v>
      </c>
      <c r="AO126" s="380">
        <v>0</v>
      </c>
      <c r="AP126" s="380">
        <v>40</v>
      </c>
      <c r="AQ126" s="380">
        <v>100</v>
      </c>
      <c r="AR126" s="380">
        <v>110</v>
      </c>
      <c r="AS126" s="380">
        <v>130</v>
      </c>
      <c r="AT126" s="380">
        <v>30</v>
      </c>
      <c r="AU126" s="380">
        <v>0</v>
      </c>
      <c r="AV126" s="380">
        <v>0</v>
      </c>
      <c r="AW126" s="208"/>
      <c r="AX126" s="379">
        <v>0</v>
      </c>
      <c r="AY126" s="379">
        <v>0</v>
      </c>
      <c r="AZ126" s="379">
        <v>0</v>
      </c>
      <c r="BA126" s="379">
        <v>10</v>
      </c>
      <c r="BB126" s="379">
        <v>10</v>
      </c>
      <c r="BC126" s="379">
        <v>-10</v>
      </c>
      <c r="BD126" s="379">
        <v>10</v>
      </c>
      <c r="BE126" s="379">
        <v>-10</v>
      </c>
      <c r="BF126" s="379">
        <v>0</v>
      </c>
      <c r="BG126" s="379">
        <v>0</v>
      </c>
      <c r="BH126" s="379">
        <v>0</v>
      </c>
      <c r="BI126" s="208"/>
      <c r="BJ126" s="208"/>
      <c r="BK126" s="208"/>
      <c r="BL126" s="208"/>
      <c r="BM126" s="208"/>
      <c r="BN126" s="208"/>
      <c r="BO126" s="208">
        <v>0</v>
      </c>
      <c r="BP126" s="208">
        <v>130</v>
      </c>
      <c r="BQ126" s="208">
        <v>90</v>
      </c>
      <c r="BR126" s="208">
        <v>100</v>
      </c>
      <c r="BS126" s="208">
        <v>90</v>
      </c>
      <c r="BT126" s="208">
        <v>110</v>
      </c>
      <c r="BU126" s="208">
        <v>110</v>
      </c>
      <c r="BV126" s="208">
        <v>0</v>
      </c>
      <c r="BW126" s="208">
        <v>0</v>
      </c>
      <c r="BX126" s="208">
        <v>0</v>
      </c>
      <c r="BY126" s="208">
        <v>0</v>
      </c>
      <c r="BZ126" s="208"/>
      <c r="CA126" s="208"/>
      <c r="CB126" s="208"/>
      <c r="CC126" s="208"/>
      <c r="CD126" s="208"/>
      <c r="CE126" s="208"/>
      <c r="CF126" s="208"/>
      <c r="CG126" s="208"/>
      <c r="CH126" s="208"/>
      <c r="CI126" s="208"/>
      <c r="CJ126" s="208"/>
      <c r="CK126" s="208"/>
      <c r="CL126" s="208"/>
      <c r="CM126" s="208"/>
      <c r="CN126" s="208"/>
      <c r="CO126" s="208"/>
      <c r="CP126" s="208"/>
      <c r="CQ126" s="208"/>
      <c r="CR126" s="381"/>
      <c r="CS126" s="208"/>
      <c r="CT126" s="208"/>
      <c r="CU126" s="208">
        <v>0</v>
      </c>
      <c r="CV126" s="208">
        <v>0</v>
      </c>
      <c r="CW126" s="208">
        <v>0</v>
      </c>
      <c r="CX126" s="208">
        <v>0</v>
      </c>
      <c r="CY126" s="208">
        <v>0</v>
      </c>
      <c r="CZ126" s="208">
        <v>0</v>
      </c>
      <c r="DA126" s="208">
        <v>0</v>
      </c>
      <c r="DB126" s="208">
        <v>0</v>
      </c>
      <c r="DC126" s="208">
        <v>0</v>
      </c>
      <c r="DD126" s="208">
        <v>0</v>
      </c>
      <c r="DE126" s="208">
        <v>0</v>
      </c>
      <c r="DF126" s="208">
        <v>180</v>
      </c>
      <c r="DG126" s="208">
        <v>20</v>
      </c>
      <c r="DH126" s="208"/>
      <c r="DI126" s="208"/>
      <c r="DJ126" s="208"/>
      <c r="DK126" s="208"/>
      <c r="DL126" s="208"/>
      <c r="DM126" s="208"/>
      <c r="DN126" s="208"/>
      <c r="DO126" s="208"/>
      <c r="DP126" s="208"/>
      <c r="DQ126" s="208"/>
      <c r="DR126" s="208"/>
      <c r="DS126" s="208"/>
      <c r="DT126" s="208"/>
      <c r="DU126" s="208"/>
      <c r="DV126" s="208"/>
      <c r="DW126" s="208"/>
      <c r="DX126" s="208"/>
      <c r="DY126" s="208"/>
      <c r="DZ126" s="208"/>
      <c r="EA126" s="208"/>
      <c r="EB126" s="208"/>
      <c r="EC126" s="208"/>
      <c r="ED126" s="208"/>
      <c r="EE126" s="208"/>
      <c r="EF126" s="208"/>
      <c r="EG126" s="208"/>
      <c r="EH126" s="208"/>
      <c r="EI126" s="208"/>
      <c r="EJ126" s="208"/>
      <c r="EK126" s="208"/>
      <c r="EL126" s="208"/>
      <c r="EM126" s="208"/>
      <c r="EN126" s="208"/>
      <c r="EO126" s="208"/>
      <c r="EP126" s="195"/>
      <c r="EQ126" s="195"/>
      <c r="ER126" s="195"/>
      <c r="ES126" s="195"/>
      <c r="ET126" s="195"/>
      <c r="EU126" s="195"/>
      <c r="EV126" s="195"/>
      <c r="EW126" s="195"/>
      <c r="EX126" s="195"/>
      <c r="EY126" s="195"/>
      <c r="EZ126" s="195"/>
      <c r="FA126" s="195"/>
      <c r="FB126" s="195"/>
      <c r="FC126" s="208"/>
      <c r="FD126" s="195"/>
      <c r="FE126" s="195"/>
      <c r="FF126" s="195"/>
      <c r="FG126" s="195"/>
      <c r="FH126" s="195"/>
      <c r="FI126" s="195"/>
      <c r="FJ126" s="195"/>
      <c r="FK126" s="195"/>
      <c r="FL126" s="195"/>
      <c r="FM126" s="195"/>
      <c r="FN126" s="208"/>
      <c r="FZ126" s="208"/>
      <c r="GA126" s="195"/>
      <c r="GB126" s="195"/>
      <c r="GC126" s="195"/>
      <c r="GD126" s="195"/>
      <c r="GE126" s="195"/>
      <c r="GF126" s="195"/>
      <c r="GG126" s="195"/>
      <c r="GH126" s="195"/>
      <c r="GI126" s="195"/>
      <c r="GJ126" s="195"/>
      <c r="GK126" s="208"/>
      <c r="GL126" s="383"/>
      <c r="GM126" s="380">
        <v>0</v>
      </c>
      <c r="GN126" s="380">
        <v>0</v>
      </c>
      <c r="GO126" s="380">
        <v>0</v>
      </c>
      <c r="GP126" s="380">
        <v>110</v>
      </c>
      <c r="GQ126" s="380">
        <v>85</v>
      </c>
      <c r="GR126" s="380">
        <v>110</v>
      </c>
      <c r="GS126" s="380">
        <v>135</v>
      </c>
      <c r="GT126" s="380">
        <v>150</v>
      </c>
      <c r="GU126" s="380">
        <v>170</v>
      </c>
      <c r="GV126" s="208"/>
      <c r="GW126" s="383"/>
      <c r="GX126" s="380">
        <v>180</v>
      </c>
      <c r="GY126" s="380">
        <v>20</v>
      </c>
      <c r="GZ126" s="380">
        <v>0</v>
      </c>
      <c r="HA126" s="380">
        <v>0</v>
      </c>
      <c r="HB126" s="380">
        <v>90</v>
      </c>
      <c r="HC126" s="380">
        <v>130</v>
      </c>
      <c r="HD126" s="380">
        <v>150</v>
      </c>
      <c r="HE126" s="380">
        <v>140</v>
      </c>
      <c r="HF126" s="380">
        <v>70</v>
      </c>
      <c r="HG126" s="208"/>
      <c r="HH126" s="208"/>
      <c r="HI126" s="208"/>
      <c r="HJ126" s="208"/>
      <c r="HK126" s="208"/>
      <c r="HL126" s="208"/>
      <c r="HM126" s="208"/>
      <c r="HN126" s="208"/>
      <c r="HO126" s="208"/>
      <c r="HP126" s="208"/>
      <c r="HQ126" s="208"/>
      <c r="HR126" s="208"/>
      <c r="HS126" s="208"/>
      <c r="HT126" s="208"/>
      <c r="HU126" s="208"/>
      <c r="HV126" s="208"/>
      <c r="HW126" s="208"/>
      <c r="HX126" s="208"/>
      <c r="HY126" s="208"/>
      <c r="HZ126" s="208"/>
      <c r="IA126" s="208"/>
      <c r="IB126" s="208"/>
      <c r="IC126" s="208"/>
      <c r="ID126" s="208"/>
      <c r="IE126" s="208"/>
      <c r="IF126" s="208"/>
      <c r="IG126" s="208"/>
      <c r="IH126" s="208"/>
      <c r="II126" s="208"/>
      <c r="IJ126" s="208"/>
      <c r="IK126" s="208"/>
      <c r="IL126" s="208"/>
      <c r="IM126" s="208"/>
      <c r="IN126" s="208"/>
      <c r="IO126" s="208"/>
      <c r="IP126" s="208"/>
      <c r="IQ126" s="208"/>
      <c r="IR126" s="208"/>
      <c r="IS126" s="208"/>
      <c r="IT126" s="208"/>
      <c r="IU126" s="208"/>
      <c r="IV126" s="208"/>
      <c r="IW126" s="208"/>
      <c r="IX126" s="208"/>
      <c r="IY126" s="208"/>
      <c r="IZ126" s="208"/>
      <c r="JA126" s="208"/>
      <c r="JB126" s="208"/>
      <c r="JC126" s="208"/>
      <c r="JD126" s="208"/>
      <c r="JE126" s="208"/>
      <c r="JF126" s="208"/>
      <c r="JG126" s="208"/>
      <c r="JH126" s="208"/>
      <c r="JI126" s="208"/>
      <c r="JJ126" s="208"/>
      <c r="JK126" s="208"/>
      <c r="JL126" s="208"/>
      <c r="JM126" s="208"/>
      <c r="JN126" s="208"/>
      <c r="JO126" s="208"/>
      <c r="JP126" s="208"/>
      <c r="JQ126" s="208"/>
      <c r="JR126" s="208"/>
      <c r="JS126" s="208"/>
      <c r="JT126" s="208"/>
      <c r="JU126" s="208"/>
      <c r="JV126" s="208"/>
      <c r="JW126" s="208"/>
      <c r="JX126" s="208"/>
      <c r="JY126" s="208"/>
      <c r="JZ126" s="208"/>
      <c r="KA126" s="208"/>
      <c r="KB126" s="208"/>
      <c r="KC126" s="208"/>
      <c r="KD126" s="208"/>
      <c r="KE126" s="208"/>
      <c r="KF126" s="208"/>
      <c r="KG126" s="208"/>
      <c r="KH126" s="208"/>
      <c r="KI126" s="208"/>
      <c r="KJ126" s="208"/>
      <c r="KK126" s="208"/>
      <c r="KL126" s="208"/>
      <c r="KM126" s="208"/>
      <c r="KN126" s="208"/>
      <c r="KO126" s="208"/>
      <c r="KP126" s="208"/>
      <c r="KQ126" s="208"/>
      <c r="KR126" s="208"/>
      <c r="KS126" s="208"/>
      <c r="KT126" s="208"/>
      <c r="KU126" s="208"/>
      <c r="KV126" s="208"/>
      <c r="KW126" s="208"/>
      <c r="KX126" s="208"/>
      <c r="KY126" s="208"/>
      <c r="KZ126" s="208"/>
      <c r="LA126" s="208"/>
      <c r="LB126" s="208"/>
      <c r="LC126" s="208"/>
      <c r="LD126" s="208"/>
      <c r="LE126" s="208"/>
      <c r="LF126" s="208"/>
      <c r="LG126" s="208"/>
      <c r="LH126" s="208"/>
      <c r="LI126" s="208"/>
      <c r="LJ126" s="208"/>
      <c r="LK126" s="208"/>
      <c r="LL126" s="208"/>
      <c r="LM126" s="208"/>
      <c r="LN126" s="208"/>
      <c r="LO126" s="208"/>
      <c r="LP126" s="208"/>
      <c r="LQ126" s="208"/>
      <c r="LR126" s="208"/>
      <c r="LS126" s="208"/>
      <c r="LT126" s="208"/>
      <c r="LU126" s="208"/>
      <c r="LV126" s="208"/>
      <c r="LW126" s="208"/>
      <c r="LX126" s="208"/>
      <c r="LY126" s="208"/>
      <c r="LZ126" s="208"/>
      <c r="MA126" s="208"/>
      <c r="MB126" s="208"/>
      <c r="MC126" s="208"/>
      <c r="MD126" s="208"/>
      <c r="ME126" s="208"/>
      <c r="MF126" s="208"/>
      <c r="MG126" s="208"/>
      <c r="MH126" s="208"/>
      <c r="MI126" s="208"/>
      <c r="MJ126" s="208"/>
      <c r="MK126" s="208"/>
      <c r="ML126" s="208"/>
      <c r="MM126" s="208"/>
      <c r="MN126" s="208"/>
      <c r="MO126" s="208"/>
      <c r="MP126" s="208"/>
      <c r="MQ126" s="208"/>
      <c r="MR126" s="208"/>
      <c r="MS126" s="208"/>
      <c r="MT126" s="208"/>
      <c r="MU126" s="208"/>
      <c r="MV126" s="208"/>
      <c r="MW126" s="208"/>
      <c r="MX126" s="208"/>
      <c r="MY126" s="208"/>
      <c r="MZ126" s="208"/>
      <c r="NA126" s="208"/>
      <c r="NB126" s="208"/>
      <c r="NC126" s="208"/>
      <c r="ND126" s="208"/>
      <c r="NE126" s="208"/>
      <c r="NF126" s="208"/>
      <c r="NG126" s="208"/>
      <c r="NH126" s="208"/>
      <c r="NI126" s="208"/>
      <c r="NJ126" s="208"/>
      <c r="NK126" s="208"/>
      <c r="NL126" s="208"/>
      <c r="NM126" s="208"/>
      <c r="NN126" s="208"/>
      <c r="NO126" s="208"/>
      <c r="NP126" s="208"/>
      <c r="NQ126" s="208"/>
      <c r="NR126" s="208"/>
      <c r="NS126" s="208"/>
      <c r="NT126" s="208"/>
      <c r="NU126" s="208"/>
      <c r="NV126" s="208"/>
      <c r="NW126" s="208"/>
      <c r="NX126" s="208"/>
      <c r="NY126" s="208"/>
      <c r="NZ126" s="208"/>
      <c r="OA126" s="208"/>
      <c r="OB126" s="208"/>
      <c r="OC126" s="208"/>
      <c r="OD126" s="208"/>
      <c r="OE126" s="208"/>
      <c r="OF126" s="208"/>
      <c r="OG126" s="208"/>
      <c r="OH126" s="208"/>
      <c r="OI126" s="208"/>
      <c r="OJ126" s="208"/>
      <c r="OK126" s="208"/>
      <c r="OL126" s="208"/>
      <c r="OM126" s="208"/>
      <c r="ON126" s="208"/>
      <c r="OO126" s="208"/>
      <c r="OP126" s="208"/>
      <c r="OQ126" s="208"/>
      <c r="OR126" s="208"/>
      <c r="OS126" s="208"/>
      <c r="OT126" s="208"/>
      <c r="OU126" s="208"/>
      <c r="OV126" s="208"/>
      <c r="OW126" s="208"/>
      <c r="OX126" s="208"/>
      <c r="OY126" s="208"/>
      <c r="OZ126" s="208"/>
      <c r="PA126" s="208"/>
      <c r="PB126" s="208"/>
      <c r="PC126" s="208"/>
      <c r="PD126" s="208"/>
      <c r="PE126" s="208"/>
      <c r="PF126" s="208"/>
      <c r="PG126" s="208"/>
      <c r="PH126" s="208"/>
      <c r="PI126" s="208"/>
      <c r="PJ126" s="208"/>
      <c r="PK126" s="208"/>
      <c r="PL126" s="208"/>
      <c r="PM126" s="208"/>
      <c r="PN126" s="208"/>
      <c r="PO126" s="208"/>
      <c r="PP126" s="208"/>
      <c r="PQ126" s="208"/>
      <c r="PR126" s="208"/>
      <c r="PS126" s="208"/>
      <c r="PT126" s="208"/>
      <c r="PU126" s="208"/>
      <c r="PV126" s="208"/>
      <c r="PW126" s="208"/>
      <c r="PX126" s="208"/>
      <c r="PY126" s="208"/>
      <c r="PZ126" s="208"/>
      <c r="QA126" s="208"/>
      <c r="QB126" s="208"/>
      <c r="QC126" s="208"/>
      <c r="QD126" s="208"/>
      <c r="QE126" s="208"/>
      <c r="QF126" s="208"/>
      <c r="QG126" s="208"/>
      <c r="QH126" s="208"/>
      <c r="QI126" s="208"/>
      <c r="QJ126" s="208"/>
      <c r="QK126" s="208"/>
      <c r="QL126" s="208"/>
      <c r="QM126" s="208"/>
      <c r="QN126" s="208"/>
      <c r="QO126" s="208"/>
      <c r="QP126" s="208"/>
      <c r="QQ126" s="208"/>
      <c r="QR126" s="208"/>
      <c r="QS126" s="208"/>
      <c r="QT126" s="208"/>
      <c r="QU126" s="208"/>
      <c r="QV126" s="208"/>
      <c r="QW126" s="208"/>
      <c r="QX126" s="208"/>
      <c r="QY126" s="208"/>
      <c r="QZ126" s="208"/>
      <c r="RA126" s="208"/>
      <c r="RB126" s="208"/>
      <c r="RC126" s="208"/>
      <c r="RD126" s="208"/>
      <c r="RE126" s="208"/>
      <c r="RF126" s="208"/>
      <c r="RG126" s="208"/>
      <c r="RH126" s="208"/>
      <c r="RI126" s="208"/>
      <c r="RJ126" s="208"/>
      <c r="RK126" s="208"/>
      <c r="RL126" s="208"/>
      <c r="RM126" s="208"/>
      <c r="RN126" s="208"/>
      <c r="RO126" s="208"/>
      <c r="RP126" s="208"/>
      <c r="RQ126" s="208"/>
      <c r="RR126" s="208"/>
      <c r="RS126" s="208"/>
      <c r="RT126" s="208"/>
      <c r="RU126" s="208"/>
      <c r="RV126" s="208"/>
      <c r="RW126" s="208"/>
      <c r="RX126" s="208"/>
      <c r="RY126" s="208"/>
      <c r="RZ126" s="208"/>
      <c r="SA126" s="208"/>
      <c r="SB126" s="208"/>
      <c r="SC126" s="208"/>
      <c r="SD126" s="208"/>
      <c r="SE126" s="208"/>
      <c r="SF126" s="208"/>
      <c r="SG126" s="208"/>
      <c r="SH126" s="208"/>
      <c r="SI126" s="208"/>
      <c r="SJ126" s="208"/>
      <c r="SK126" s="208"/>
      <c r="SL126" s="208"/>
      <c r="SM126" s="208"/>
      <c r="SN126" s="208"/>
      <c r="SO126" s="208"/>
      <c r="SP126" s="208"/>
      <c r="SQ126" s="208"/>
      <c r="SR126" s="208"/>
      <c r="SS126" s="208"/>
      <c r="ST126" s="208"/>
      <c r="SU126" s="208"/>
      <c r="SV126" s="208"/>
      <c r="SW126" s="208"/>
      <c r="SX126" s="208"/>
      <c r="SY126" s="208"/>
      <c r="SZ126" s="208"/>
      <c r="TA126" s="208"/>
      <c r="TB126" s="208"/>
      <c r="TC126" s="208"/>
      <c r="TD126" s="208"/>
      <c r="TE126" s="208"/>
      <c r="TF126" s="208"/>
      <c r="TG126" s="208"/>
      <c r="TH126" s="208"/>
      <c r="TI126" s="208"/>
      <c r="TJ126" s="208"/>
      <c r="TK126" s="208"/>
      <c r="TL126" s="208"/>
      <c r="TM126" s="208"/>
      <c r="TN126" s="208"/>
      <c r="TO126" s="208"/>
      <c r="TP126" s="208"/>
      <c r="TQ126" s="208"/>
      <c r="TR126" s="208"/>
      <c r="TS126" s="208"/>
      <c r="TT126" s="208"/>
      <c r="TU126" s="208"/>
      <c r="TV126" s="208"/>
      <c r="TW126" s="208"/>
      <c r="TX126" s="208"/>
      <c r="TY126" s="208"/>
      <c r="TZ126" s="208"/>
      <c r="UA126" s="208"/>
      <c r="UB126" s="208"/>
      <c r="UC126" s="208"/>
      <c r="UD126" s="208"/>
      <c r="UE126" s="208"/>
      <c r="UF126" s="208"/>
      <c r="UG126" s="208"/>
      <c r="UH126" s="208"/>
      <c r="UI126" s="208"/>
      <c r="UJ126" s="208"/>
      <c r="UK126" s="208"/>
      <c r="UL126" s="208"/>
      <c r="UM126" s="208"/>
      <c r="UN126" s="208"/>
      <c r="UO126" s="208"/>
      <c r="UP126" s="208"/>
      <c r="UQ126" s="208"/>
      <c r="UR126" s="208"/>
      <c r="US126" s="208"/>
      <c r="UT126" s="208"/>
      <c r="UU126" s="208"/>
      <c r="UV126" s="208"/>
      <c r="UW126" s="208"/>
      <c r="UX126" s="208"/>
      <c r="UY126" s="208"/>
      <c r="UZ126" s="208"/>
      <c r="VA126" s="208"/>
      <c r="VB126" s="208"/>
      <c r="VC126" s="208"/>
      <c r="VD126" s="208"/>
      <c r="VE126" s="208"/>
      <c r="VF126" s="208"/>
      <c r="VG126" s="208"/>
      <c r="VH126" s="208"/>
      <c r="VI126" s="208"/>
      <c r="VJ126" s="208"/>
      <c r="VK126" s="208"/>
      <c r="VL126" s="208"/>
      <c r="VM126" s="208"/>
      <c r="VN126" s="208"/>
      <c r="VO126" s="208"/>
      <c r="VP126" s="208"/>
      <c r="VQ126" s="208"/>
      <c r="VR126" s="208"/>
      <c r="VS126" s="208"/>
      <c r="VT126" s="208"/>
      <c r="VU126" s="208"/>
      <c r="VV126" s="208"/>
      <c r="VW126" s="208"/>
      <c r="VX126" s="208"/>
      <c r="VY126" s="208"/>
      <c r="VZ126" s="208"/>
      <c r="WA126" s="208"/>
      <c r="WB126" s="208"/>
      <c r="WC126" s="208"/>
      <c r="WD126" s="208"/>
      <c r="WE126" s="208"/>
      <c r="WF126" s="208"/>
      <c r="WG126" s="208"/>
      <c r="WH126" s="208"/>
      <c r="WI126" s="208"/>
      <c r="WJ126" s="208"/>
      <c r="WK126" s="208"/>
      <c r="WL126" s="208"/>
      <c r="WM126" s="208"/>
      <c r="WN126" s="208"/>
      <c r="WO126" s="208"/>
      <c r="WP126" s="208"/>
      <c r="WQ126" s="208"/>
      <c r="WR126" s="208"/>
      <c r="WS126" s="208"/>
      <c r="WT126" s="208"/>
      <c r="WU126" s="208"/>
      <c r="WV126" s="208"/>
      <c r="WW126" s="208"/>
      <c r="WX126" s="208"/>
      <c r="WY126" s="208"/>
      <c r="WZ126" s="208"/>
      <c r="XA126" s="208"/>
      <c r="XB126" s="208"/>
      <c r="XC126" s="208"/>
      <c r="XD126" s="208"/>
      <c r="XE126" s="208"/>
      <c r="XF126" s="208"/>
      <c r="XG126" s="208"/>
      <c r="XH126" s="208"/>
      <c r="XI126" s="208"/>
      <c r="XJ126" s="208"/>
      <c r="XK126" s="208"/>
      <c r="XL126" s="208"/>
      <c r="XM126" s="208"/>
      <c r="XN126" s="208"/>
      <c r="XO126" s="208"/>
      <c r="XP126" s="208"/>
      <c r="XQ126" s="208"/>
      <c r="XR126" s="208"/>
      <c r="XS126" s="208"/>
      <c r="XT126" s="208"/>
      <c r="XU126" s="208"/>
      <c r="XV126" s="208"/>
      <c r="XW126" s="208"/>
      <c r="XX126" s="208"/>
      <c r="XY126" s="208"/>
      <c r="XZ126" s="208"/>
      <c r="YA126" s="208"/>
      <c r="YB126" s="208"/>
      <c r="YC126" s="208"/>
      <c r="YD126" s="208"/>
      <c r="YE126" s="208"/>
      <c r="YF126" s="208"/>
      <c r="YG126" s="208"/>
      <c r="YH126" s="208"/>
      <c r="YI126" s="208"/>
      <c r="YJ126" s="208"/>
      <c r="YK126" s="208"/>
      <c r="YL126" s="208"/>
      <c r="YM126" s="208"/>
      <c r="YN126" s="208"/>
      <c r="YO126" s="208"/>
      <c r="YP126" s="208"/>
      <c r="YQ126" s="208"/>
      <c r="YR126" s="208"/>
      <c r="YS126" s="208"/>
      <c r="YT126" s="208"/>
      <c r="YU126" s="208"/>
      <c r="YV126" s="208"/>
      <c r="YW126" s="208"/>
      <c r="YX126" s="208"/>
      <c r="YY126" s="208"/>
      <c r="YZ126" s="208"/>
      <c r="ZA126" s="208"/>
      <c r="ZB126" s="208"/>
      <c r="ZC126" s="208"/>
      <c r="ZD126" s="208"/>
      <c r="ZE126" s="208"/>
      <c r="ZF126" s="208"/>
      <c r="ZG126" s="208"/>
      <c r="ZH126" s="208"/>
      <c r="ZI126" s="208"/>
      <c r="ZJ126" s="208"/>
      <c r="ZK126" s="208"/>
      <c r="ZL126" s="208"/>
      <c r="ZM126" s="208"/>
      <c r="ZN126" s="208"/>
      <c r="ZO126" s="208"/>
      <c r="ZP126" s="208"/>
      <c r="ZQ126" s="208"/>
      <c r="ZR126" s="208"/>
      <c r="ZS126" s="208"/>
      <c r="ZT126" s="208"/>
      <c r="ZU126" s="208"/>
      <c r="ZV126" s="208"/>
      <c r="ZW126" s="208"/>
      <c r="ZX126" s="208"/>
      <c r="ZY126" s="208"/>
      <c r="ZZ126" s="208"/>
      <c r="AAA126" s="208"/>
      <c r="AAB126" s="208"/>
      <c r="AAC126" s="208"/>
      <c r="AAD126" s="208"/>
      <c r="AAE126" s="208"/>
      <c r="AAF126" s="208"/>
      <c r="AAG126" s="208"/>
      <c r="AAH126" s="208"/>
      <c r="AAI126" s="208"/>
      <c r="AAJ126" s="208"/>
      <c r="AAK126" s="208"/>
      <c r="AAL126" s="208"/>
      <c r="AAM126" s="208"/>
      <c r="AAN126" s="208"/>
      <c r="AAO126" s="208"/>
      <c r="AAP126" s="208"/>
      <c r="AAQ126" s="208"/>
      <c r="AAR126" s="208"/>
      <c r="AAS126" s="208"/>
      <c r="AAT126" s="208"/>
      <c r="AAU126" s="208"/>
      <c r="AAV126" s="208"/>
      <c r="AAW126" s="208"/>
      <c r="AAX126" s="208"/>
      <c r="AAY126" s="208"/>
      <c r="AAZ126" s="208"/>
      <c r="ABA126" s="208"/>
      <c r="ABB126" s="208"/>
      <c r="ABC126" s="208"/>
      <c r="ABD126" s="208"/>
      <c r="ABE126" s="208"/>
      <c r="ABF126" s="208"/>
      <c r="ABG126" s="208"/>
      <c r="ABH126" s="208"/>
      <c r="ABI126" s="208"/>
      <c r="ABJ126" s="208"/>
      <c r="ABK126" s="208"/>
      <c r="ABL126" s="208"/>
      <c r="ABM126" s="208"/>
      <c r="ABN126" s="208"/>
      <c r="ABO126" s="208"/>
      <c r="ABP126" s="208"/>
      <c r="ABQ126" s="208"/>
      <c r="ABR126" s="208"/>
      <c r="ABS126" s="208"/>
      <c r="ABT126" s="208"/>
      <c r="ABU126" s="208"/>
      <c r="ABV126" s="208"/>
      <c r="ABW126" s="208"/>
      <c r="ABX126" s="208"/>
      <c r="ABY126" s="208"/>
      <c r="ABZ126" s="208"/>
      <c r="ACA126" s="208"/>
      <c r="ACB126" s="208"/>
      <c r="ACC126" s="208"/>
      <c r="ACD126" s="208"/>
      <c r="ACE126" s="208"/>
      <c r="ACF126" s="208"/>
      <c r="ACG126" s="208"/>
      <c r="ACH126" s="208"/>
      <c r="ACI126" s="208"/>
      <c r="ACJ126" s="208"/>
      <c r="ACK126" s="208"/>
      <c r="ACL126" s="208"/>
      <c r="ACM126" s="208"/>
      <c r="ACN126" s="208"/>
      <c r="ACO126" s="208"/>
      <c r="ACP126" s="208"/>
      <c r="ACQ126" s="208"/>
      <c r="ACR126" s="208"/>
      <c r="ACS126" s="208"/>
      <c r="ACT126" s="208"/>
      <c r="ACU126" s="208"/>
      <c r="ACV126" s="208"/>
      <c r="ACW126" s="208"/>
      <c r="ACX126" s="208"/>
      <c r="ACY126" s="208"/>
      <c r="ACZ126" s="208"/>
      <c r="ADA126" s="208"/>
      <c r="ADB126" s="208"/>
      <c r="ADC126" s="208"/>
      <c r="ADD126" s="208"/>
      <c r="ADE126" s="208"/>
      <c r="ADF126" s="208"/>
      <c r="ADG126" s="208"/>
      <c r="ADH126" s="208"/>
      <c r="ADI126" s="208"/>
      <c r="ADJ126" s="208"/>
      <c r="ADK126" s="208"/>
      <c r="ADL126" s="208"/>
      <c r="ADM126" s="208"/>
      <c r="ADN126" s="208"/>
      <c r="ADO126" s="208"/>
      <c r="ADP126" s="208"/>
      <c r="ADQ126" s="208"/>
      <c r="ADR126" s="208"/>
      <c r="ADS126" s="208"/>
      <c r="ADT126" s="208"/>
      <c r="ADU126" s="208"/>
      <c r="ADV126" s="208"/>
      <c r="ADW126" s="208"/>
      <c r="ADX126" s="208"/>
      <c r="ADY126" s="208"/>
      <c r="ADZ126" s="208"/>
      <c r="AEA126" s="208"/>
      <c r="AEB126" s="208"/>
      <c r="AEC126" s="208"/>
      <c r="AED126" s="208"/>
      <c r="AEE126" s="208"/>
      <c r="AEF126" s="208"/>
      <c r="AEG126" s="208"/>
      <c r="AEH126" s="208"/>
      <c r="AEI126" s="208"/>
      <c r="AEJ126" s="208"/>
      <c r="AEK126" s="208"/>
      <c r="AEL126" s="208"/>
      <c r="AEM126" s="208"/>
      <c r="AEN126" s="208"/>
      <c r="AEO126" s="208"/>
      <c r="AEP126" s="208"/>
      <c r="AEQ126" s="208"/>
      <c r="AER126" s="208"/>
      <c r="AES126" s="208"/>
      <c r="AET126" s="208"/>
      <c r="AEU126" s="208"/>
      <c r="AEV126" s="208"/>
      <c r="AEW126" s="208"/>
      <c r="AEX126" s="208"/>
      <c r="AEY126" s="208"/>
      <c r="AEZ126" s="208"/>
      <c r="AFA126" s="208"/>
      <c r="AFB126" s="208"/>
      <c r="AFC126" s="208"/>
      <c r="AFD126" s="208"/>
      <c r="AFE126" s="208"/>
      <c r="AFF126" s="208"/>
      <c r="AFG126" s="208"/>
      <c r="AFH126" s="208"/>
      <c r="AFI126" s="208"/>
      <c r="AFJ126" s="208"/>
      <c r="AFK126" s="208"/>
      <c r="AFL126" s="208"/>
      <c r="AFM126" s="208"/>
      <c r="AFN126" s="208"/>
      <c r="AFO126" s="208"/>
      <c r="AFP126" s="208"/>
      <c r="AFQ126" s="208"/>
      <c r="AFR126" s="208"/>
      <c r="AFS126" s="208"/>
      <c r="AFT126" s="208"/>
      <c r="AFU126" s="208"/>
      <c r="AFV126" s="208"/>
      <c r="AFW126" s="208"/>
      <c r="AFX126" s="208"/>
      <c r="AFY126" s="208"/>
      <c r="AFZ126" s="208"/>
      <c r="AGA126" s="208"/>
      <c r="AGB126" s="208"/>
      <c r="AGC126" s="208"/>
      <c r="AGD126" s="208"/>
      <c r="AGE126" s="208"/>
      <c r="AGF126" s="208"/>
      <c r="AGG126" s="208"/>
      <c r="AGH126" s="208"/>
      <c r="AGI126" s="208"/>
      <c r="AGJ126" s="208"/>
      <c r="AGK126" s="208"/>
      <c r="AGL126" s="208"/>
      <c r="AGM126" s="208"/>
      <c r="AGN126" s="208"/>
      <c r="AGO126" s="208"/>
      <c r="AGP126" s="208"/>
      <c r="AGQ126" s="208"/>
      <c r="AGR126" s="208"/>
      <c r="AGS126" s="208"/>
      <c r="AGT126" s="208"/>
      <c r="AGU126" s="208"/>
      <c r="AGV126" s="208"/>
      <c r="AGW126" s="208"/>
      <c r="AGX126" s="208"/>
      <c r="AGY126" s="208"/>
      <c r="AGZ126" s="208"/>
      <c r="AHA126" s="208"/>
      <c r="AHB126" s="208"/>
      <c r="AHC126" s="208"/>
      <c r="AHD126" s="208"/>
      <c r="AHE126" s="208"/>
      <c r="AHF126" s="208"/>
      <c r="AHG126" s="208"/>
      <c r="AHH126" s="208"/>
      <c r="AHI126" s="208"/>
      <c r="AHJ126" s="208"/>
      <c r="AHK126" s="208"/>
      <c r="AHL126" s="208"/>
      <c r="AHM126" s="208"/>
      <c r="AHN126" s="208"/>
      <c r="AHO126" s="208"/>
      <c r="AHP126" s="208"/>
      <c r="AHQ126" s="208"/>
      <c r="AHR126" s="208"/>
      <c r="AHS126" s="208"/>
      <c r="AHT126" s="208"/>
      <c r="AHU126" s="208"/>
      <c r="AHV126" s="208"/>
      <c r="AHW126" s="208"/>
      <c r="AHX126" s="208"/>
      <c r="AHY126" s="208"/>
      <c r="AHZ126" s="208"/>
      <c r="AIA126" s="208"/>
      <c r="AIB126" s="208"/>
      <c r="AIC126" s="208"/>
      <c r="AID126" s="208"/>
      <c r="AIE126" s="208"/>
      <c r="AIF126" s="208"/>
      <c r="AIG126" s="208"/>
      <c r="AIH126" s="208"/>
      <c r="AII126" s="208"/>
      <c r="AIJ126" s="208"/>
      <c r="AIK126" s="208"/>
      <c r="AIL126" s="208"/>
      <c r="AIM126" s="208"/>
      <c r="AIN126" s="208"/>
      <c r="AIO126" s="208"/>
      <c r="AIP126" s="208"/>
      <c r="AIQ126" s="208"/>
      <c r="AIR126" s="208"/>
      <c r="AIS126" s="208"/>
      <c r="AIT126" s="208"/>
      <c r="AIU126" s="208"/>
      <c r="AIV126" s="208"/>
      <c r="AIW126" s="208"/>
      <c r="AIX126" s="208"/>
      <c r="AIY126" s="208"/>
      <c r="AIZ126" s="208"/>
      <c r="AJA126" s="208"/>
      <c r="AJB126" s="208"/>
      <c r="AJC126" s="208"/>
      <c r="AJD126" s="208"/>
      <c r="AJE126" s="208"/>
      <c r="AJF126" s="208"/>
      <c r="AJG126" s="208"/>
      <c r="AJH126" s="208"/>
      <c r="AJI126" s="208"/>
      <c r="AJJ126" s="208"/>
      <c r="AJK126" s="208"/>
      <c r="AJL126" s="208"/>
      <c r="AJM126" s="208"/>
      <c r="AJN126" s="208"/>
      <c r="AJO126" s="208"/>
      <c r="AJP126" s="208"/>
      <c r="AJQ126" s="208"/>
      <c r="AJR126" s="208"/>
      <c r="AJS126" s="208"/>
      <c r="AJT126" s="208"/>
      <c r="AJU126" s="208"/>
      <c r="AJV126" s="208"/>
      <c r="AJW126" s="208"/>
      <c r="AJX126" s="208"/>
      <c r="AJY126" s="208"/>
      <c r="AJZ126" s="208"/>
      <c r="AKA126" s="208"/>
      <c r="AKB126" s="208"/>
      <c r="AKC126" s="208"/>
      <c r="AKD126" s="208"/>
      <c r="AKE126" s="208"/>
      <c r="AKF126" s="208"/>
      <c r="AKG126" s="208"/>
      <c r="AKH126" s="208"/>
      <c r="AKI126" s="208"/>
      <c r="AKJ126" s="208"/>
      <c r="AKK126" s="208"/>
      <c r="AKL126" s="208"/>
      <c r="AKM126" s="208"/>
      <c r="AKN126" s="208"/>
      <c r="AKO126" s="208"/>
      <c r="AKP126" s="208"/>
      <c r="AKQ126" s="208"/>
      <c r="AKR126" s="208"/>
      <c r="AKS126" s="208"/>
      <c r="AKT126" s="208"/>
      <c r="AKU126" s="208"/>
      <c r="AKV126" s="208"/>
      <c r="AKW126" s="208"/>
      <c r="AKX126" s="208"/>
      <c r="AKY126" s="208"/>
      <c r="AKZ126" s="208"/>
      <c r="ALA126" s="208"/>
      <c r="ALB126" s="208"/>
      <c r="ALC126" s="208"/>
      <c r="ALD126" s="208"/>
      <c r="ALE126" s="208"/>
      <c r="ALF126" s="208"/>
      <c r="ALG126" s="208"/>
      <c r="ALH126" s="208"/>
      <c r="ALI126" s="208"/>
      <c r="ALJ126" s="208"/>
      <c r="ALK126" s="208"/>
      <c r="ALL126" s="208"/>
      <c r="ALM126" s="208"/>
      <c r="ALN126" s="208"/>
      <c r="ALO126" s="208"/>
      <c r="ALP126" s="208"/>
      <c r="ALQ126" s="208"/>
      <c r="ALR126" s="208"/>
      <c r="ALS126" s="208"/>
      <c r="ALT126" s="208"/>
      <c r="ALU126" s="208"/>
      <c r="ALV126" s="208"/>
      <c r="ALW126" s="208"/>
      <c r="ALX126" s="208"/>
      <c r="ALY126" s="208"/>
      <c r="ALZ126" s="208"/>
      <c r="AMA126" s="208"/>
      <c r="AMB126" s="208"/>
      <c r="AMC126" s="208"/>
      <c r="AMD126" s="208"/>
      <c r="AME126" s="208"/>
      <c r="AMF126" s="208"/>
      <c r="AMG126" s="208"/>
      <c r="AMH126" s="208"/>
      <c r="AMI126" s="208"/>
      <c r="AMJ126" s="208"/>
      <c r="AMK126" s="208"/>
      <c r="AML126" s="208"/>
      <c r="AMM126" s="208"/>
      <c r="AMN126" s="208"/>
      <c r="AMO126" s="208"/>
      <c r="AMP126" s="208"/>
      <c r="AMQ126" s="208"/>
      <c r="AMR126" s="208"/>
      <c r="AMS126" s="208"/>
      <c r="AMT126" s="208"/>
      <c r="AMU126" s="208"/>
      <c r="AMV126" s="208"/>
      <c r="AMW126" s="208"/>
      <c r="AMX126" s="208"/>
      <c r="AMY126" s="208"/>
      <c r="AMZ126" s="208"/>
      <c r="ANA126" s="208"/>
      <c r="ANB126" s="208"/>
      <c r="ANC126" s="208"/>
      <c r="AND126" s="208"/>
      <c r="ANE126" s="208"/>
      <c r="ANF126" s="208"/>
      <c r="ANG126" s="208"/>
      <c r="ANH126" s="208"/>
      <c r="ANI126" s="208"/>
      <c r="ANJ126" s="208"/>
      <c r="ANK126" s="208"/>
      <c r="ANL126" s="208"/>
      <c r="ANM126" s="208"/>
      <c r="ANN126" s="208"/>
      <c r="ANO126" s="208"/>
      <c r="ANP126" s="208"/>
      <c r="ANQ126" s="208"/>
      <c r="ANR126" s="208"/>
      <c r="ANS126" s="208"/>
      <c r="ANT126" s="208"/>
      <c r="ANU126" s="208"/>
      <c r="ANV126" s="208"/>
      <c r="ANW126" s="208"/>
      <c r="ANX126" s="208"/>
      <c r="ANY126" s="208"/>
      <c r="ANZ126" s="208"/>
      <c r="AOA126" s="208"/>
      <c r="AOB126" s="208"/>
      <c r="AOC126" s="208"/>
      <c r="AOD126" s="208"/>
      <c r="AOE126" s="208"/>
      <c r="AOF126" s="208"/>
      <c r="AOG126" s="208"/>
      <c r="AOH126" s="208"/>
      <c r="AOI126" s="208"/>
      <c r="AOJ126" s="208"/>
      <c r="AOK126" s="208"/>
      <c r="AOL126" s="208"/>
      <c r="AOM126" s="208"/>
      <c r="AON126" s="208"/>
      <c r="AOO126" s="208"/>
      <c r="AOP126" s="208"/>
      <c r="AOQ126" s="208"/>
      <c r="AOR126" s="208"/>
      <c r="AOS126" s="208"/>
      <c r="AOT126" s="208"/>
      <c r="AOU126" s="208"/>
      <c r="AOV126" s="208"/>
      <c r="AOW126" s="208"/>
      <c r="AOX126" s="208"/>
      <c r="AOY126" s="208"/>
      <c r="AOZ126" s="208"/>
      <c r="APA126" s="208"/>
      <c r="APB126" s="208"/>
      <c r="APC126" s="208"/>
      <c r="APD126" s="208"/>
      <c r="APE126" s="208"/>
      <c r="APF126" s="208"/>
      <c r="APG126" s="208"/>
      <c r="APH126" s="208"/>
      <c r="API126" s="208"/>
      <c r="APJ126" s="208"/>
      <c r="APK126" s="208"/>
      <c r="APL126" s="208"/>
      <c r="APM126" s="208"/>
      <c r="APN126" s="208"/>
      <c r="APO126" s="208"/>
      <c r="APP126" s="208"/>
      <c r="APQ126" s="208"/>
      <c r="APR126" s="208"/>
      <c r="APS126" s="208"/>
      <c r="APT126" s="208"/>
      <c r="APU126" s="208"/>
      <c r="APV126" s="208"/>
      <c r="APW126" s="208"/>
      <c r="APX126" s="208"/>
      <c r="APY126" s="208"/>
      <c r="APZ126" s="208"/>
      <c r="AQA126" s="208"/>
      <c r="AQB126" s="208"/>
      <c r="AQC126" s="208"/>
      <c r="AQD126" s="208"/>
      <c r="AQE126" s="208"/>
      <c r="AQF126" s="208"/>
      <c r="AQG126" s="208"/>
      <c r="AQH126" s="208"/>
      <c r="AQI126" s="208"/>
      <c r="AQJ126" s="208"/>
      <c r="AQK126" s="208"/>
      <c r="AQL126" s="208"/>
      <c r="AQM126" s="208"/>
      <c r="AQN126" s="208"/>
      <c r="AQO126" s="208"/>
      <c r="AQP126" s="208"/>
      <c r="AQQ126" s="208"/>
      <c r="AQR126" s="208"/>
      <c r="AQS126" s="208"/>
      <c r="AQT126" s="208"/>
      <c r="AQU126" s="208"/>
      <c r="AQV126" s="208"/>
      <c r="AQW126" s="208"/>
      <c r="AQX126" s="208"/>
      <c r="AQY126" s="208"/>
      <c r="AQZ126" s="208"/>
      <c r="ARA126" s="208"/>
      <c r="ARB126" s="208"/>
      <c r="ARC126" s="208"/>
      <c r="ARD126" s="208"/>
      <c r="ARE126" s="208"/>
      <c r="ARF126" s="208"/>
      <c r="ARG126" s="208"/>
      <c r="ARH126" s="208"/>
      <c r="ARI126" s="208"/>
      <c r="ARJ126" s="208"/>
      <c r="ARK126" s="208"/>
      <c r="ARL126" s="208"/>
      <c r="ARM126" s="208"/>
      <c r="ARN126" s="208"/>
      <c r="ARO126" s="208"/>
      <c r="ARP126" s="208"/>
      <c r="ARQ126" s="208"/>
      <c r="ARR126" s="208"/>
      <c r="ARS126" s="208"/>
      <c r="ART126" s="208"/>
      <c r="ARU126" s="208"/>
      <c r="ARV126" s="208"/>
      <c r="ARW126" s="208"/>
      <c r="ARX126" s="208"/>
      <c r="ARY126" s="208"/>
      <c r="ARZ126" s="208"/>
      <c r="ASA126" s="208"/>
      <c r="ASB126" s="208"/>
      <c r="ASC126" s="208"/>
      <c r="ASD126" s="208"/>
      <c r="ASE126" s="208"/>
      <c r="ASF126" s="208"/>
      <c r="ASG126" s="208"/>
      <c r="ASH126" s="208"/>
      <c r="ASI126" s="208"/>
      <c r="ASJ126" s="208"/>
      <c r="ASK126" s="208"/>
      <c r="ASL126" s="208"/>
      <c r="ASM126" s="208"/>
      <c r="ASN126" s="208"/>
      <c r="ASO126" s="208"/>
      <c r="ASP126" s="208"/>
      <c r="ASQ126" s="208"/>
      <c r="ASR126" s="208"/>
      <c r="ASS126" s="208"/>
      <c r="AST126" s="208"/>
      <c r="ASU126" s="208"/>
      <c r="ASV126" s="208"/>
      <c r="ASW126" s="208"/>
      <c r="ASX126" s="208"/>
      <c r="ASY126" s="208"/>
      <c r="ASZ126" s="208"/>
      <c r="ATA126" s="208"/>
      <c r="ATB126" s="208"/>
      <c r="ATC126" s="208"/>
      <c r="ATD126" s="208"/>
      <c r="ATE126" s="208"/>
      <c r="ATF126" s="208"/>
      <c r="ATG126" s="208"/>
      <c r="ATH126" s="208"/>
      <c r="ATI126" s="208"/>
      <c r="ATJ126" s="208"/>
      <c r="ATK126" s="208"/>
      <c r="ATL126" s="208"/>
      <c r="ATM126" s="208"/>
      <c r="ATN126" s="208"/>
      <c r="ATO126" s="208"/>
      <c r="ATP126" s="208"/>
      <c r="ATQ126" s="208"/>
      <c r="ATR126" s="208"/>
      <c r="ATS126" s="208"/>
      <c r="ATT126" s="208"/>
      <c r="ATU126" s="208"/>
      <c r="ATV126" s="208"/>
      <c r="ATW126" s="208"/>
      <c r="ATX126" s="208"/>
      <c r="ATY126" s="208"/>
      <c r="ATZ126" s="208"/>
      <c r="AUA126" s="208"/>
      <c r="AUB126" s="208"/>
      <c r="AUC126" s="208"/>
      <c r="AUD126" s="208"/>
      <c r="AUE126" s="208"/>
      <c r="AUF126" s="208"/>
      <c r="AUG126" s="208"/>
      <c r="AUH126" s="208"/>
      <c r="AUI126" s="208"/>
      <c r="AUJ126" s="208"/>
      <c r="AUK126" s="208"/>
      <c r="AUL126" s="208"/>
      <c r="AUM126" s="208"/>
      <c r="AUN126" s="208"/>
      <c r="AUO126" s="208"/>
      <c r="AUP126" s="208"/>
      <c r="AUQ126" s="208"/>
      <c r="AUR126" s="208"/>
      <c r="AUS126" s="208"/>
      <c r="AUT126" s="208"/>
      <c r="AUU126" s="208"/>
      <c r="AUV126" s="208"/>
      <c r="AUW126" s="208"/>
      <c r="AUX126" s="208"/>
      <c r="AUY126" s="208"/>
      <c r="AUZ126" s="208"/>
      <c r="AVA126" s="208"/>
      <c r="AVB126" s="208"/>
      <c r="AVC126" s="208"/>
      <c r="AVD126" s="208"/>
      <c r="AVE126" s="208"/>
      <c r="AVF126" s="208"/>
      <c r="AVG126" s="208"/>
      <c r="AVH126" s="208"/>
      <c r="AVI126" s="208"/>
      <c r="AVJ126" s="208"/>
      <c r="AVK126" s="208"/>
      <c r="AVL126" s="208"/>
      <c r="AVM126" s="208"/>
      <c r="AVN126" s="208"/>
      <c r="AVO126" s="208"/>
      <c r="AVP126" s="208"/>
      <c r="AVQ126" s="208"/>
      <c r="AVR126" s="208"/>
      <c r="AVS126" s="208"/>
      <c r="AVT126" s="208"/>
      <c r="AVU126" s="208"/>
      <c r="AVV126" s="208"/>
      <c r="AVW126" s="208"/>
      <c r="AVX126" s="208"/>
      <c r="AVY126" s="208"/>
      <c r="AVZ126" s="208"/>
      <c r="AWA126" s="208"/>
      <c r="AWB126" s="208"/>
      <c r="AWC126" s="208"/>
      <c r="AWD126" s="208"/>
      <c r="AWE126" s="208"/>
      <c r="AWF126" s="208"/>
      <c r="AWG126" s="208"/>
      <c r="AWH126" s="208"/>
      <c r="AWI126" s="208"/>
      <c r="AWJ126" s="208"/>
      <c r="AWK126" s="208"/>
      <c r="AWL126" s="208"/>
      <c r="AWM126" s="208"/>
      <c r="AWN126" s="208"/>
      <c r="AWO126" s="208"/>
      <c r="AWP126" s="208"/>
      <c r="AWQ126" s="208"/>
      <c r="AWR126" s="208"/>
      <c r="AWS126" s="208"/>
      <c r="AWT126" s="208"/>
      <c r="AWU126" s="208"/>
      <c r="AWV126" s="208"/>
      <c r="AWW126" s="208"/>
      <c r="AWX126" s="208"/>
      <c r="AWY126" s="208"/>
      <c r="AWZ126" s="208"/>
      <c r="AXA126" s="208"/>
      <c r="AXB126" s="208"/>
      <c r="AXC126" s="208"/>
      <c r="AXD126" s="208"/>
      <c r="AXE126" s="208"/>
      <c r="AXF126" s="208"/>
      <c r="AXG126" s="208"/>
      <c r="AXH126" s="208"/>
      <c r="AXI126" s="208"/>
      <c r="AXJ126" s="208"/>
      <c r="AXK126" s="208"/>
      <c r="AXL126" s="208"/>
      <c r="AXM126" s="208"/>
      <c r="AXN126" s="208"/>
      <c r="AXO126" s="208"/>
      <c r="AXP126" s="208"/>
      <c r="AXQ126" s="208"/>
      <c r="AXR126" s="208"/>
      <c r="AXS126" s="208"/>
      <c r="AXT126" s="208"/>
      <c r="AXU126" s="208"/>
      <c r="AXV126" s="208"/>
      <c r="AXW126" s="208"/>
      <c r="AXX126" s="208"/>
      <c r="AXY126" s="208"/>
      <c r="AXZ126" s="208"/>
      <c r="AYA126" s="208"/>
      <c r="AYB126" s="208"/>
      <c r="AYC126" s="208"/>
      <c r="AYD126" s="208"/>
      <c r="AYE126" s="208"/>
      <c r="AYF126" s="208"/>
      <c r="AYG126" s="208"/>
      <c r="AYH126" s="208"/>
      <c r="AYI126" s="208"/>
      <c r="AYJ126" s="208"/>
      <c r="AYK126" s="208"/>
      <c r="AYL126" s="208"/>
      <c r="AYM126" s="208"/>
      <c r="AYN126" s="208"/>
      <c r="AYO126" s="208"/>
      <c r="AYP126" s="208"/>
      <c r="AYQ126" s="208"/>
      <c r="AYR126" s="208"/>
      <c r="AYS126" s="208"/>
      <c r="AYT126" s="208"/>
      <c r="AYU126" s="208"/>
      <c r="AYV126" s="208"/>
      <c r="AYW126" s="208"/>
      <c r="AYX126" s="208"/>
      <c r="AYY126" s="208"/>
      <c r="AYZ126" s="208"/>
      <c r="AZA126" s="208"/>
      <c r="AZB126" s="208"/>
      <c r="AZC126" s="208"/>
      <c r="AZD126" s="208"/>
      <c r="AZE126" s="208"/>
      <c r="AZF126" s="208"/>
      <c r="AZG126" s="208"/>
      <c r="AZH126" s="208"/>
      <c r="AZI126" s="208"/>
      <c r="AZJ126" s="208"/>
      <c r="AZK126" s="208"/>
      <c r="AZL126" s="208"/>
      <c r="AZM126" s="208"/>
      <c r="AZN126" s="208"/>
      <c r="AZO126" s="208"/>
      <c r="AZP126" s="208"/>
      <c r="AZQ126" s="208"/>
      <c r="AZR126" s="208"/>
      <c r="AZS126" s="208"/>
      <c r="AZT126" s="208"/>
      <c r="AZU126" s="208"/>
      <c r="AZV126" s="208"/>
      <c r="AZW126" s="208"/>
      <c r="AZX126" s="208"/>
      <c r="AZY126" s="208"/>
      <c r="AZZ126" s="208"/>
      <c r="BAA126" s="208"/>
      <c r="BAB126" s="208"/>
      <c r="BAC126" s="208"/>
      <c r="BAD126" s="208"/>
      <c r="BAE126" s="208"/>
      <c r="BAF126" s="208"/>
      <c r="BAG126" s="208"/>
      <c r="BAH126" s="208"/>
      <c r="BAI126" s="208"/>
      <c r="BAJ126" s="208"/>
      <c r="BAK126" s="208"/>
      <c r="BAL126" s="208"/>
      <c r="BAM126" s="208"/>
      <c r="BAN126" s="208"/>
      <c r="BAO126" s="208"/>
      <c r="BAP126" s="208"/>
      <c r="BAQ126" s="208"/>
      <c r="BAR126" s="208"/>
      <c r="BAS126" s="208"/>
      <c r="BAT126" s="208"/>
      <c r="BAU126" s="208"/>
      <c r="BAV126" s="208"/>
      <c r="BAW126" s="208"/>
      <c r="BAX126" s="208"/>
      <c r="BAY126" s="208"/>
      <c r="BAZ126" s="208"/>
      <c r="BBA126" s="208"/>
      <c r="BBB126" s="208"/>
      <c r="BBC126" s="208"/>
      <c r="BBD126" s="208"/>
      <c r="BBE126" s="208"/>
      <c r="BBF126" s="208"/>
      <c r="BBG126" s="208"/>
      <c r="BBH126" s="208"/>
      <c r="BBI126" s="208"/>
      <c r="BBJ126" s="208"/>
      <c r="BBK126" s="208"/>
      <c r="BBL126" s="208"/>
      <c r="BBM126" s="208"/>
      <c r="BBN126" s="208"/>
      <c r="BBO126" s="208"/>
      <c r="BBP126" s="208"/>
      <c r="BBQ126" s="208"/>
      <c r="BBR126" s="208"/>
      <c r="BBS126" s="208"/>
      <c r="BBT126" s="208"/>
      <c r="BBU126" s="208"/>
      <c r="BBV126" s="208"/>
      <c r="BBW126" s="208"/>
      <c r="BBX126" s="208"/>
      <c r="BBY126" s="208"/>
      <c r="BBZ126" s="208"/>
      <c r="BCA126" s="208"/>
      <c r="BCB126" s="208"/>
      <c r="BCC126" s="208"/>
      <c r="BCD126" s="208"/>
      <c r="BCE126" s="208"/>
      <c r="BCF126" s="208"/>
      <c r="BCG126" s="208"/>
      <c r="BCH126" s="208"/>
      <c r="BCI126" s="208"/>
      <c r="BCJ126" s="208"/>
      <c r="BCK126" s="208"/>
      <c r="BCL126" s="208"/>
      <c r="BCM126" s="208"/>
      <c r="BCN126" s="208"/>
      <c r="BCO126" s="208"/>
      <c r="BCP126" s="208"/>
      <c r="BCQ126" s="208"/>
      <c r="BCR126" s="208"/>
      <c r="BCS126" s="208"/>
      <c r="BCT126" s="208"/>
      <c r="BCU126" s="208"/>
      <c r="BCV126" s="208"/>
      <c r="BCW126" s="208"/>
      <c r="BCX126" s="208"/>
      <c r="BCY126" s="208"/>
      <c r="BCZ126" s="208"/>
      <c r="BDA126" s="208"/>
      <c r="BDB126" s="208"/>
      <c r="BDC126" s="208"/>
      <c r="BDD126" s="208"/>
      <c r="BDE126" s="208"/>
      <c r="BDF126" s="208"/>
      <c r="BDG126" s="208"/>
      <c r="BDH126" s="208"/>
      <c r="BDI126" s="208"/>
      <c r="BDJ126" s="208"/>
      <c r="BDK126" s="208"/>
      <c r="BDL126" s="208"/>
      <c r="BDM126" s="208"/>
      <c r="BDN126" s="208"/>
      <c r="BDO126" s="208"/>
      <c r="BDP126" s="208"/>
      <c r="BDQ126" s="208"/>
      <c r="BDR126" s="208"/>
      <c r="BDS126" s="208"/>
      <c r="BDT126" s="208"/>
      <c r="BDU126" s="208"/>
      <c r="BDV126" s="208"/>
      <c r="BDW126" s="208"/>
      <c r="BDX126" s="208"/>
      <c r="BDY126" s="208"/>
      <c r="BDZ126" s="208"/>
      <c r="BEA126" s="208"/>
      <c r="BEB126" s="208"/>
      <c r="BEC126" s="208"/>
      <c r="BED126" s="208"/>
      <c r="BEE126" s="208"/>
      <c r="BEF126" s="208"/>
      <c r="BEG126" s="208"/>
      <c r="BEH126" s="208"/>
      <c r="BEI126" s="208"/>
      <c r="BEJ126" s="208"/>
      <c r="BEK126" s="208"/>
      <c r="BEL126" s="208"/>
      <c r="BEM126" s="208"/>
      <c r="BEN126" s="208"/>
      <c r="BEO126" s="208"/>
      <c r="BEP126" s="208"/>
      <c r="BEQ126" s="208"/>
      <c r="BER126" s="208"/>
      <c r="BES126" s="208"/>
      <c r="BET126" s="208"/>
      <c r="BEU126" s="208"/>
      <c r="BEV126" s="208"/>
      <c r="BEW126" s="208"/>
      <c r="BEX126" s="208"/>
      <c r="BEY126" s="208"/>
      <c r="BEZ126" s="208"/>
      <c r="BFA126" s="208"/>
      <c r="BFB126" s="208"/>
      <c r="BFC126" s="208"/>
      <c r="BFD126" s="208"/>
      <c r="BFE126" s="208"/>
      <c r="BFF126" s="208"/>
      <c r="BFG126" s="208"/>
      <c r="BFH126" s="208"/>
      <c r="BFI126" s="208"/>
      <c r="BFJ126" s="208"/>
      <c r="BFK126" s="208"/>
      <c r="BFL126" s="208"/>
      <c r="BFM126" s="208"/>
      <c r="BFN126" s="208"/>
      <c r="BFO126" s="208"/>
      <c r="BFP126" s="208"/>
      <c r="BFQ126" s="208"/>
      <c r="BFR126" s="208"/>
      <c r="BFS126" s="208"/>
      <c r="BFT126" s="208"/>
      <c r="BFU126" s="208"/>
      <c r="BFV126" s="208"/>
      <c r="BFW126" s="208"/>
      <c r="BFX126" s="208"/>
      <c r="BFY126" s="208"/>
      <c r="BFZ126" s="208"/>
      <c r="BGA126" s="208"/>
      <c r="BGB126" s="208"/>
      <c r="BGC126" s="208"/>
      <c r="BGD126" s="208"/>
      <c r="BGE126" s="208"/>
      <c r="BGF126" s="208"/>
      <c r="BGG126" s="208"/>
      <c r="BGH126" s="208"/>
      <c r="BGI126" s="208"/>
      <c r="BGJ126" s="208"/>
      <c r="BGK126" s="208"/>
      <c r="BGL126" s="208"/>
      <c r="BGM126" s="208"/>
      <c r="BGN126" s="208"/>
      <c r="BGO126" s="208"/>
      <c r="BGP126" s="208"/>
      <c r="BGQ126" s="208"/>
      <c r="BGR126" s="208"/>
      <c r="BGS126" s="208"/>
      <c r="BGT126" s="208"/>
      <c r="BGU126" s="208"/>
      <c r="BGV126" s="208"/>
      <c r="BGW126" s="208"/>
      <c r="BGX126" s="208"/>
      <c r="BGY126" s="208"/>
      <c r="BGZ126" s="208"/>
      <c r="BHA126" s="208"/>
      <c r="BHB126" s="208"/>
      <c r="BHC126" s="208"/>
      <c r="BHD126" s="208"/>
      <c r="BHE126" s="208"/>
      <c r="BHF126" s="208"/>
      <c r="BHG126" s="208"/>
      <c r="BHH126" s="208"/>
      <c r="BHI126" s="208"/>
      <c r="BHJ126" s="208"/>
      <c r="BHK126" s="208"/>
      <c r="BHL126" s="208"/>
      <c r="BHM126" s="208"/>
      <c r="BHN126" s="208"/>
      <c r="BHO126" s="208"/>
      <c r="BHP126" s="208"/>
      <c r="BHQ126" s="208"/>
      <c r="BHR126" s="208"/>
      <c r="BHS126" s="208"/>
      <c r="BHT126" s="208"/>
      <c r="BHU126" s="208"/>
      <c r="BHV126" s="208"/>
      <c r="BHW126" s="208"/>
      <c r="BHX126" s="208"/>
      <c r="BHY126" s="208"/>
      <c r="BHZ126" s="208"/>
      <c r="BIA126" s="208"/>
      <c r="BIB126" s="208"/>
      <c r="BIC126" s="208"/>
      <c r="BID126" s="208"/>
      <c r="BIE126" s="208"/>
      <c r="BIF126" s="208"/>
      <c r="BIG126" s="208"/>
      <c r="BIH126" s="208"/>
      <c r="BII126" s="208"/>
      <c r="BIJ126" s="208"/>
      <c r="BIK126" s="208"/>
      <c r="BIL126" s="208"/>
      <c r="BIM126" s="208"/>
      <c r="BIN126" s="208"/>
      <c r="BIO126" s="208"/>
      <c r="BIP126" s="208"/>
      <c r="BIQ126" s="208"/>
      <c r="BIR126" s="208"/>
      <c r="BIS126" s="208"/>
      <c r="BIT126" s="208"/>
      <c r="BIU126" s="208"/>
      <c r="BIV126" s="208"/>
      <c r="BIW126" s="208"/>
      <c r="BIX126" s="208"/>
      <c r="BIY126" s="208"/>
      <c r="BIZ126" s="208"/>
      <c r="BJA126" s="208"/>
      <c r="BJB126" s="208"/>
      <c r="BJC126" s="208"/>
      <c r="BJD126" s="208"/>
      <c r="BJE126" s="208"/>
      <c r="BJF126" s="208"/>
      <c r="BJG126" s="208"/>
      <c r="BJH126" s="208"/>
      <c r="BJI126" s="208"/>
      <c r="BJJ126" s="208"/>
      <c r="BJK126" s="208"/>
      <c r="BJL126" s="208"/>
      <c r="BJM126" s="208"/>
      <c r="BJN126" s="208"/>
      <c r="BJO126" s="208"/>
      <c r="BJP126" s="208"/>
      <c r="BJQ126" s="208"/>
      <c r="BJR126" s="208"/>
      <c r="BJS126" s="208"/>
      <c r="BJT126" s="208"/>
      <c r="BJU126" s="208"/>
      <c r="BJV126" s="208"/>
      <c r="BJW126" s="208"/>
      <c r="BJX126" s="208"/>
      <c r="BJY126" s="208"/>
      <c r="BJZ126" s="208"/>
      <c r="BKA126" s="208"/>
      <c r="BKB126" s="208"/>
      <c r="BKC126" s="208"/>
      <c r="BKD126" s="208"/>
      <c r="BKE126" s="208"/>
      <c r="BKF126" s="208"/>
      <c r="BKG126" s="208"/>
      <c r="BKH126" s="208"/>
      <c r="BKI126" s="208"/>
      <c r="BKJ126" s="208"/>
      <c r="BKK126" s="208"/>
      <c r="BKL126" s="208"/>
      <c r="BKM126" s="208"/>
      <c r="BKN126" s="208"/>
      <c r="BKO126" s="208"/>
      <c r="BKP126" s="208"/>
      <c r="BKQ126" s="208"/>
      <c r="BKR126" s="208"/>
      <c r="BKS126" s="208"/>
      <c r="BKT126" s="208"/>
      <c r="BKU126" s="208"/>
      <c r="BKV126" s="208"/>
      <c r="BKW126" s="208"/>
      <c r="BKX126" s="208"/>
      <c r="BKY126" s="208"/>
      <c r="BKZ126" s="208"/>
      <c r="BLA126" s="208"/>
      <c r="BLB126" s="208"/>
      <c r="BLC126" s="208"/>
      <c r="BLD126" s="208"/>
      <c r="BLE126" s="208"/>
      <c r="BLF126" s="208"/>
      <c r="BLG126" s="208"/>
      <c r="BLH126" s="208"/>
      <c r="BLI126" s="208"/>
      <c r="BLJ126" s="208"/>
      <c r="BLK126" s="208"/>
      <c r="BLL126" s="208"/>
      <c r="BLM126" s="208"/>
      <c r="BLN126" s="208"/>
      <c r="BLO126" s="208"/>
      <c r="BLP126" s="208"/>
      <c r="BLQ126" s="208"/>
      <c r="BLR126" s="208"/>
      <c r="BLS126" s="208"/>
      <c r="BLT126" s="208"/>
      <c r="BLU126" s="208"/>
      <c r="BLV126" s="208"/>
      <c r="BLW126" s="208"/>
      <c r="BLX126" s="208"/>
      <c r="BLY126" s="208"/>
      <c r="BLZ126" s="208"/>
      <c r="BMA126" s="208"/>
      <c r="BMB126" s="208"/>
      <c r="BMC126" s="208"/>
      <c r="BMD126" s="208"/>
      <c r="BME126" s="208"/>
      <c r="BMF126" s="208"/>
      <c r="BMG126" s="208"/>
      <c r="BMH126" s="208"/>
      <c r="BMI126" s="208"/>
      <c r="BMJ126" s="208"/>
      <c r="BMK126" s="208"/>
      <c r="BML126" s="208"/>
      <c r="BMM126" s="208"/>
      <c r="BMN126" s="208"/>
      <c r="BMO126" s="208"/>
      <c r="BMP126" s="208"/>
      <c r="BMQ126" s="208"/>
      <c r="BMR126" s="208"/>
      <c r="BMS126" s="208"/>
      <c r="BMT126" s="208"/>
      <c r="BMU126" s="208"/>
      <c r="BMV126" s="208"/>
      <c r="BMW126" s="208"/>
      <c r="BMX126" s="208"/>
      <c r="BMY126" s="208"/>
      <c r="BMZ126" s="208"/>
      <c r="BNA126" s="208"/>
      <c r="BNB126" s="208"/>
      <c r="BNC126" s="208"/>
      <c r="BND126" s="208"/>
      <c r="BNE126" s="208"/>
      <c r="BNF126" s="208"/>
      <c r="BNG126" s="208"/>
      <c r="BNH126" s="208"/>
      <c r="BNI126" s="208"/>
      <c r="BNJ126" s="208"/>
      <c r="BNK126" s="208"/>
      <c r="BNL126" s="208"/>
      <c r="BNM126" s="208"/>
      <c r="BNN126" s="208"/>
      <c r="BNO126" s="208"/>
      <c r="BNP126" s="208"/>
      <c r="BNQ126" s="208"/>
      <c r="BNR126" s="208"/>
      <c r="BNS126" s="208"/>
      <c r="BNT126" s="208"/>
      <c r="BNU126" s="208"/>
      <c r="BNV126" s="208"/>
      <c r="BNW126" s="208"/>
      <c r="BNX126" s="208"/>
      <c r="BNY126" s="208"/>
      <c r="BNZ126" s="208"/>
      <c r="BOA126" s="208"/>
      <c r="BOB126" s="208"/>
      <c r="BOC126" s="208"/>
      <c r="BOD126" s="208"/>
      <c r="BOE126" s="208"/>
      <c r="BOF126" s="208"/>
      <c r="BOG126" s="208"/>
      <c r="BOH126" s="208"/>
      <c r="BOI126" s="208"/>
      <c r="BOJ126" s="208"/>
      <c r="BOK126" s="208"/>
      <c r="BOL126" s="208"/>
      <c r="BOM126" s="208"/>
      <c r="BON126" s="208"/>
      <c r="BOO126" s="208"/>
      <c r="BOP126" s="208"/>
      <c r="BOQ126" s="208"/>
      <c r="BOR126" s="208"/>
      <c r="BOS126" s="208"/>
      <c r="BOT126" s="208"/>
      <c r="BOU126" s="208"/>
      <c r="BOV126" s="208"/>
      <c r="BOW126" s="208"/>
      <c r="BOX126" s="208"/>
      <c r="BOY126" s="208"/>
      <c r="BOZ126" s="208"/>
      <c r="BPA126" s="208"/>
      <c r="BPB126" s="208"/>
      <c r="BPC126" s="208"/>
      <c r="BPD126" s="208"/>
      <c r="BPE126" s="208"/>
      <c r="BPF126" s="208"/>
      <c r="BPG126" s="208"/>
      <c r="BPH126" s="208"/>
      <c r="BPI126" s="208"/>
      <c r="BPJ126" s="208"/>
      <c r="BPK126" s="208"/>
      <c r="BPL126" s="208"/>
      <c r="BPM126" s="208"/>
      <c r="BPN126" s="208"/>
      <c r="BPO126" s="208"/>
      <c r="BPP126" s="208"/>
      <c r="BPQ126" s="208"/>
      <c r="BPR126" s="208"/>
      <c r="BPS126" s="208"/>
      <c r="BPT126" s="208"/>
      <c r="BPU126" s="208"/>
      <c r="BPV126" s="208"/>
      <c r="BPW126" s="208"/>
      <c r="BPX126" s="208"/>
      <c r="BPY126" s="208"/>
      <c r="BPZ126" s="208"/>
      <c r="BQA126" s="208"/>
      <c r="BQB126" s="208"/>
      <c r="BQC126" s="208"/>
      <c r="BQD126" s="208"/>
      <c r="BQE126" s="208"/>
      <c r="BQF126" s="208"/>
      <c r="BQG126" s="208"/>
      <c r="BQH126" s="208"/>
      <c r="BQI126" s="208"/>
      <c r="BQJ126" s="208"/>
      <c r="BQK126" s="208"/>
      <c r="BQL126" s="208"/>
      <c r="BQM126" s="208"/>
      <c r="BQN126" s="208"/>
      <c r="BQO126" s="208"/>
      <c r="BQP126" s="208"/>
      <c r="BQQ126" s="208"/>
      <c r="BQR126" s="208"/>
      <c r="BQS126" s="208"/>
      <c r="BQT126" s="208"/>
      <c r="BQU126" s="208"/>
      <c r="BQV126" s="208"/>
      <c r="BQW126" s="208"/>
      <c r="BQX126" s="208"/>
      <c r="BQY126" s="208"/>
      <c r="BQZ126" s="208"/>
      <c r="BRA126" s="208"/>
      <c r="BRB126" s="208"/>
      <c r="BRC126" s="208"/>
      <c r="BRD126" s="208"/>
      <c r="BRE126" s="208"/>
      <c r="BRF126" s="208"/>
      <c r="BRG126" s="208"/>
      <c r="BRH126" s="208"/>
      <c r="BRI126" s="208"/>
      <c r="BRJ126" s="208"/>
      <c r="BRK126" s="208"/>
      <c r="BRL126" s="208"/>
      <c r="BRM126" s="208"/>
      <c r="BRN126" s="208"/>
      <c r="BRO126" s="208"/>
      <c r="BRP126" s="208"/>
      <c r="BRQ126" s="208"/>
      <c r="BRR126" s="208"/>
      <c r="BRS126" s="208"/>
      <c r="BRT126" s="208"/>
      <c r="BRU126" s="208"/>
      <c r="BRV126" s="208"/>
      <c r="BRW126" s="208"/>
      <c r="BRX126" s="208"/>
      <c r="BRY126" s="208"/>
      <c r="BRZ126" s="208"/>
      <c r="BSA126" s="208"/>
      <c r="BSB126" s="208"/>
      <c r="BSC126" s="208"/>
      <c r="BSD126" s="208"/>
      <c r="BSE126" s="208"/>
      <c r="BSF126" s="208"/>
      <c r="BSG126" s="208"/>
      <c r="BSH126" s="208"/>
      <c r="BSI126" s="208"/>
      <c r="BSJ126" s="208"/>
      <c r="BSK126" s="208"/>
      <c r="BSL126" s="208"/>
      <c r="BSM126" s="208"/>
      <c r="BSN126" s="208"/>
      <c r="BSO126" s="208"/>
      <c r="BSP126" s="208"/>
      <c r="BSQ126" s="208"/>
      <c r="BSR126" s="208"/>
      <c r="BSS126" s="208"/>
      <c r="BST126" s="208"/>
      <c r="BSU126" s="208"/>
      <c r="BSV126" s="208"/>
      <c r="BSW126" s="208"/>
      <c r="BSX126" s="208"/>
      <c r="BSY126" s="208"/>
      <c r="BSZ126" s="208"/>
      <c r="BTA126" s="208"/>
      <c r="BTB126" s="208"/>
      <c r="BTC126" s="208"/>
      <c r="BTD126" s="208"/>
      <c r="BTE126" s="208"/>
      <c r="BTF126" s="208"/>
      <c r="BTG126" s="208"/>
      <c r="BTH126" s="208"/>
      <c r="BTI126" s="208"/>
      <c r="BTJ126" s="208"/>
      <c r="BTK126" s="208"/>
      <c r="BTL126" s="208"/>
      <c r="BTM126" s="208"/>
      <c r="BTN126" s="208"/>
      <c r="BTO126" s="208"/>
      <c r="BTP126" s="208"/>
      <c r="BTQ126" s="208"/>
      <c r="BTR126" s="208"/>
      <c r="BTS126" s="208"/>
      <c r="BTT126" s="208"/>
      <c r="BTU126" s="208"/>
      <c r="BTV126" s="208"/>
      <c r="BTW126" s="208"/>
      <c r="BTX126" s="208"/>
      <c r="BTY126" s="208"/>
      <c r="BTZ126" s="208"/>
      <c r="BUA126" s="208"/>
      <c r="BUB126" s="208"/>
      <c r="BUC126" s="208"/>
      <c r="BUD126" s="208"/>
      <c r="BUE126" s="208"/>
      <c r="BUF126" s="208"/>
      <c r="BUG126" s="208"/>
      <c r="BUH126" s="208"/>
      <c r="BUI126" s="208"/>
      <c r="BUJ126" s="208"/>
      <c r="BUK126" s="208"/>
      <c r="BUL126" s="208"/>
      <c r="BUM126" s="208"/>
      <c r="BUN126" s="208"/>
      <c r="BUO126" s="208"/>
      <c r="BUP126" s="208"/>
      <c r="BUQ126" s="208"/>
      <c r="BUR126" s="208"/>
      <c r="BUS126" s="208"/>
      <c r="BUT126" s="208"/>
      <c r="BUU126" s="208"/>
      <c r="BUV126" s="208"/>
      <c r="BUW126" s="208"/>
      <c r="BUX126" s="208"/>
      <c r="BUY126" s="208"/>
      <c r="BUZ126" s="208"/>
      <c r="BVA126" s="208"/>
      <c r="BVB126" s="208"/>
      <c r="BVC126" s="208"/>
      <c r="BVD126" s="208"/>
      <c r="BVE126" s="208"/>
      <c r="BVF126" s="208"/>
      <c r="BVG126" s="208"/>
      <c r="BVH126" s="208"/>
      <c r="BVI126" s="208"/>
      <c r="BVJ126" s="208"/>
      <c r="BVK126" s="208"/>
      <c r="BVL126" s="208"/>
      <c r="BVM126" s="208"/>
      <c r="BVN126" s="208"/>
      <c r="BVO126" s="208"/>
      <c r="BVP126" s="208"/>
      <c r="BVQ126" s="208"/>
      <c r="BVR126" s="208"/>
      <c r="BVS126" s="208"/>
      <c r="BVT126" s="208"/>
      <c r="BVU126" s="208"/>
      <c r="BVV126" s="208"/>
      <c r="BVW126" s="208"/>
      <c r="BVX126" s="208"/>
      <c r="BVY126" s="208"/>
      <c r="BVZ126" s="208"/>
      <c r="BWA126" s="208"/>
      <c r="BWB126" s="208"/>
      <c r="BWC126" s="208"/>
      <c r="BWD126" s="208"/>
      <c r="BWE126" s="208"/>
      <c r="BWF126" s="208"/>
      <c r="BWG126" s="208"/>
      <c r="BWH126" s="208"/>
      <c r="BWI126" s="208"/>
      <c r="BWJ126" s="208"/>
      <c r="BWK126" s="208"/>
      <c r="BWL126" s="208"/>
      <c r="BWM126" s="208"/>
      <c r="BWN126" s="208"/>
      <c r="BWO126" s="208"/>
      <c r="BWP126" s="208"/>
      <c r="BWQ126" s="208"/>
      <c r="BWR126" s="208"/>
      <c r="BWS126" s="208"/>
      <c r="BWT126" s="208"/>
      <c r="BWU126" s="208"/>
      <c r="BWV126" s="208"/>
      <c r="BWW126" s="208"/>
      <c r="BWX126" s="208"/>
      <c r="BWY126" s="208"/>
      <c r="BWZ126" s="208"/>
      <c r="BXA126" s="208"/>
      <c r="BXB126" s="208"/>
      <c r="BXC126" s="208"/>
      <c r="BXD126" s="208"/>
      <c r="BXE126" s="208"/>
      <c r="BXF126" s="208"/>
      <c r="BXG126" s="208"/>
      <c r="BXH126" s="208"/>
      <c r="BXI126" s="208"/>
      <c r="BXJ126" s="208"/>
      <c r="BXK126" s="208"/>
      <c r="BXL126" s="208"/>
      <c r="BXM126" s="208"/>
      <c r="BXN126" s="208"/>
      <c r="BXO126" s="208"/>
      <c r="BXP126" s="208"/>
      <c r="BXQ126" s="208"/>
      <c r="BXR126" s="208"/>
      <c r="BXS126" s="208"/>
      <c r="BXT126" s="208"/>
      <c r="BXU126" s="208"/>
      <c r="BXV126" s="208"/>
      <c r="BXW126" s="208"/>
      <c r="BXX126" s="208"/>
      <c r="BXY126" s="208"/>
      <c r="BXZ126" s="208"/>
      <c r="BYA126" s="208"/>
      <c r="BYB126" s="208"/>
      <c r="BYC126" s="208"/>
      <c r="BYD126" s="208"/>
      <c r="BYE126" s="208"/>
      <c r="BYF126" s="208"/>
      <c r="BYG126" s="208"/>
      <c r="BYH126" s="208"/>
      <c r="BYI126" s="208"/>
      <c r="BYJ126" s="208"/>
      <c r="BYK126" s="208"/>
      <c r="BYL126" s="208"/>
      <c r="BYM126" s="208"/>
      <c r="BYN126" s="208"/>
      <c r="BYO126" s="208"/>
      <c r="BYP126" s="208"/>
      <c r="BYQ126" s="208"/>
      <c r="BYR126" s="208"/>
      <c r="BYS126" s="208"/>
      <c r="BYT126" s="208"/>
      <c r="BYU126" s="208"/>
      <c r="BYV126" s="208"/>
      <c r="BYW126" s="208"/>
      <c r="BYX126" s="208"/>
      <c r="BYY126" s="208"/>
      <c r="BYZ126" s="208"/>
      <c r="BZA126" s="208"/>
      <c r="BZB126" s="208"/>
      <c r="BZC126" s="208"/>
      <c r="BZD126" s="208"/>
      <c r="BZE126" s="208"/>
      <c r="BZF126" s="208"/>
      <c r="BZG126" s="208"/>
      <c r="BZH126" s="208"/>
      <c r="BZI126" s="208"/>
      <c r="BZJ126" s="208"/>
      <c r="BZK126" s="208"/>
      <c r="BZL126" s="208"/>
      <c r="BZM126" s="208"/>
      <c r="BZN126" s="208"/>
      <c r="BZO126" s="208"/>
      <c r="BZP126" s="208"/>
      <c r="BZQ126" s="208"/>
      <c r="BZR126" s="208"/>
      <c r="BZS126" s="208"/>
      <c r="BZT126" s="208"/>
      <c r="BZU126" s="208"/>
      <c r="BZV126" s="208"/>
      <c r="BZW126" s="208"/>
      <c r="BZX126" s="208"/>
      <c r="BZY126" s="208"/>
      <c r="BZZ126" s="208"/>
      <c r="CAA126" s="208"/>
      <c r="CAB126" s="208"/>
      <c r="CAC126" s="208"/>
      <c r="CAD126" s="208"/>
      <c r="CAE126" s="208"/>
      <c r="CAF126" s="208"/>
      <c r="CAG126" s="208"/>
      <c r="CAH126" s="208"/>
      <c r="CAI126" s="208"/>
      <c r="CAJ126" s="208"/>
      <c r="CAK126" s="208"/>
      <c r="CAL126" s="208"/>
      <c r="CAM126" s="208"/>
      <c r="CAN126" s="208"/>
      <c r="CAO126" s="208"/>
      <c r="CAP126" s="208"/>
      <c r="CAQ126" s="208"/>
      <c r="CAR126" s="208"/>
      <c r="CAS126" s="208"/>
      <c r="CAT126" s="208"/>
      <c r="CAU126" s="208"/>
      <c r="CAV126" s="208"/>
      <c r="CAW126" s="208"/>
      <c r="CAX126" s="208"/>
      <c r="CAY126" s="208"/>
      <c r="CAZ126" s="208"/>
      <c r="CBA126" s="208"/>
      <c r="CBB126" s="208"/>
      <c r="CBC126" s="208"/>
      <c r="CBD126" s="208"/>
      <c r="CBE126" s="208"/>
      <c r="CBF126" s="208"/>
      <c r="CBG126" s="208"/>
      <c r="CBH126" s="208"/>
      <c r="CBI126" s="208"/>
      <c r="CBJ126" s="208"/>
      <c r="CBK126" s="208"/>
      <c r="CBL126" s="208"/>
      <c r="CBM126" s="208"/>
      <c r="CBN126" s="208"/>
      <c r="CBO126" s="208"/>
      <c r="CBP126" s="208"/>
      <c r="CBQ126" s="208"/>
      <c r="CBR126" s="208"/>
      <c r="CBS126" s="208"/>
      <c r="CBT126" s="208"/>
      <c r="CBU126" s="208"/>
      <c r="CBV126" s="208"/>
      <c r="CBW126" s="208"/>
      <c r="CBX126" s="208"/>
      <c r="CBY126" s="208"/>
      <c r="CBZ126" s="208"/>
      <c r="CCA126" s="208"/>
      <c r="CCB126" s="208"/>
      <c r="CCC126" s="208"/>
      <c r="CCD126" s="208"/>
      <c r="CCE126" s="208"/>
      <c r="CCF126" s="208"/>
      <c r="CCG126" s="208"/>
      <c r="CCH126" s="208"/>
      <c r="CCI126" s="208"/>
      <c r="CCJ126" s="208"/>
      <c r="CCK126" s="208"/>
      <c r="CCL126" s="208"/>
      <c r="CCM126" s="208"/>
      <c r="CCN126" s="208"/>
      <c r="CCO126" s="208"/>
      <c r="CCP126" s="208"/>
      <c r="CCQ126" s="208"/>
      <c r="CCR126" s="208"/>
      <c r="CCS126" s="208"/>
      <c r="CCT126" s="208"/>
      <c r="CCU126" s="208"/>
      <c r="CCV126" s="208"/>
      <c r="CCW126" s="208"/>
      <c r="CCX126" s="208"/>
      <c r="CCY126" s="208"/>
      <c r="CCZ126" s="208"/>
      <c r="CDA126" s="208"/>
      <c r="CDB126" s="208"/>
      <c r="CDC126" s="208"/>
      <c r="CDD126" s="208"/>
      <c r="CDE126" s="208"/>
      <c r="CDF126" s="208"/>
      <c r="CDG126" s="208"/>
      <c r="CDH126" s="208"/>
      <c r="CDI126" s="208"/>
      <c r="CDJ126" s="208"/>
      <c r="CDK126" s="208"/>
      <c r="CDL126" s="208"/>
      <c r="CDM126" s="208"/>
      <c r="CDN126" s="208"/>
      <c r="CDO126" s="208"/>
      <c r="CDP126" s="208"/>
      <c r="CDQ126" s="208"/>
      <c r="CDR126" s="208"/>
      <c r="CDS126" s="208"/>
      <c r="CDT126" s="208"/>
      <c r="CDU126" s="208"/>
      <c r="CDV126" s="208"/>
      <c r="CDW126" s="208"/>
      <c r="CDX126" s="208"/>
      <c r="CDY126" s="208"/>
      <c r="CDZ126" s="208"/>
      <c r="CEA126" s="208"/>
      <c r="CEB126" s="208"/>
      <c r="CEC126" s="208"/>
      <c r="CED126" s="208"/>
      <c r="CEE126" s="208"/>
      <c r="CEF126" s="208"/>
      <c r="CEG126" s="208"/>
      <c r="CEH126" s="208"/>
      <c r="CEI126" s="208"/>
      <c r="CEJ126" s="208"/>
      <c r="CEK126" s="208"/>
      <c r="CEL126" s="208"/>
      <c r="CEM126" s="208"/>
      <c r="CEN126" s="208"/>
      <c r="CEO126" s="208"/>
      <c r="CEP126" s="208"/>
      <c r="CEQ126" s="208"/>
      <c r="CER126" s="208"/>
      <c r="CES126" s="208"/>
      <c r="CET126" s="208"/>
      <c r="CEU126" s="208"/>
      <c r="CEV126" s="208"/>
      <c r="CEW126" s="208"/>
      <c r="CEX126" s="208"/>
      <c r="CEY126" s="208"/>
      <c r="CEZ126" s="208"/>
      <c r="CFA126" s="208"/>
      <c r="CFB126" s="208"/>
      <c r="CFC126" s="208"/>
      <c r="CFD126" s="208"/>
      <c r="CFE126" s="208"/>
      <c r="CFF126" s="208"/>
      <c r="CFG126" s="208"/>
      <c r="CFH126" s="208"/>
      <c r="CFI126" s="208"/>
      <c r="CFJ126" s="208"/>
      <c r="CFK126" s="208"/>
      <c r="CFL126" s="208"/>
      <c r="CFM126" s="208"/>
      <c r="CFN126" s="208"/>
      <c r="CFO126" s="208"/>
      <c r="CFP126" s="208"/>
      <c r="CFQ126" s="208"/>
      <c r="CFR126" s="208"/>
      <c r="CFS126" s="208"/>
      <c r="CFT126" s="208"/>
      <c r="CFU126" s="208"/>
      <c r="CFV126" s="208"/>
      <c r="CFW126" s="208"/>
      <c r="CFX126" s="208"/>
      <c r="CFY126" s="208"/>
      <c r="CFZ126" s="208"/>
      <c r="CGA126" s="208"/>
      <c r="CGB126" s="208"/>
      <c r="CGC126" s="208"/>
      <c r="CGD126" s="208"/>
      <c r="CGE126" s="208"/>
      <c r="CGF126" s="208"/>
      <c r="CGG126" s="208"/>
      <c r="CGH126" s="208"/>
      <c r="CGI126" s="208"/>
      <c r="CGJ126" s="208"/>
      <c r="CGK126" s="208"/>
      <c r="CGL126" s="208"/>
      <c r="CGM126" s="208"/>
      <c r="CGN126" s="208"/>
      <c r="CGO126" s="208"/>
      <c r="CGP126" s="208"/>
      <c r="CGQ126" s="208"/>
      <c r="CGR126" s="208"/>
      <c r="CGS126" s="208"/>
      <c r="CGT126" s="208"/>
      <c r="CGU126" s="208"/>
      <c r="CGV126" s="208"/>
      <c r="CGW126" s="208"/>
      <c r="CGX126" s="208"/>
      <c r="CGY126" s="208"/>
      <c r="CGZ126" s="208"/>
      <c r="CHA126" s="208"/>
      <c r="CHB126" s="208"/>
      <c r="CHC126" s="208"/>
      <c r="CHD126" s="208"/>
      <c r="CHE126" s="208"/>
      <c r="CHF126" s="208"/>
      <c r="CHG126" s="208"/>
      <c r="CHH126" s="208"/>
      <c r="CHI126" s="208"/>
      <c r="CHJ126" s="208"/>
      <c r="CHK126" s="208"/>
      <c r="CHL126" s="208"/>
      <c r="CHM126" s="208"/>
      <c r="CHN126" s="208"/>
      <c r="CHO126" s="208"/>
      <c r="CHP126" s="208"/>
      <c r="CHQ126" s="208"/>
      <c r="CHR126" s="208"/>
      <c r="CHS126" s="208"/>
      <c r="CHT126" s="208"/>
      <c r="CHU126" s="208"/>
      <c r="CHV126" s="208"/>
      <c r="CHW126" s="208"/>
      <c r="CHX126" s="208"/>
      <c r="CHY126" s="208"/>
      <c r="CHZ126" s="208"/>
      <c r="CIA126" s="208"/>
      <c r="CIB126" s="208"/>
      <c r="CIC126" s="208"/>
      <c r="CID126" s="208"/>
      <c r="CIE126" s="208"/>
      <c r="CIF126" s="208"/>
      <c r="CIG126" s="208"/>
      <c r="CIH126" s="208"/>
      <c r="CII126" s="208"/>
      <c r="CIJ126" s="208"/>
      <c r="CIK126" s="208"/>
      <c r="CIL126" s="208"/>
      <c r="CIM126" s="208"/>
      <c r="CIN126" s="208"/>
      <c r="CIO126" s="208"/>
      <c r="CIP126" s="208"/>
      <c r="CIQ126" s="208"/>
      <c r="CIR126" s="208"/>
      <c r="CIS126" s="208"/>
      <c r="CIT126" s="208"/>
      <c r="CIU126" s="208"/>
      <c r="CIV126" s="208"/>
      <c r="CIW126" s="208"/>
      <c r="CIX126" s="208"/>
      <c r="CIY126" s="208"/>
      <c r="CIZ126" s="208"/>
      <c r="CJA126" s="208"/>
      <c r="CJB126" s="208"/>
      <c r="CJC126" s="208"/>
      <c r="CJD126" s="208"/>
      <c r="CJE126" s="208"/>
      <c r="CJF126" s="208"/>
      <c r="CJG126" s="208"/>
      <c r="CJH126" s="208"/>
      <c r="CJI126" s="208"/>
      <c r="CJJ126" s="208"/>
      <c r="CJK126" s="208"/>
      <c r="CJL126" s="208"/>
      <c r="CJM126" s="208"/>
      <c r="CJN126" s="208"/>
      <c r="CJO126" s="208"/>
      <c r="CJP126" s="208"/>
      <c r="CJQ126" s="208"/>
      <c r="CJR126" s="208"/>
      <c r="CJS126" s="208"/>
      <c r="CJT126" s="208"/>
      <c r="CJU126" s="208"/>
      <c r="CJV126" s="208"/>
      <c r="CJW126" s="208"/>
      <c r="CJX126" s="208"/>
      <c r="CJY126" s="208"/>
      <c r="CJZ126" s="208"/>
      <c r="CKA126" s="208"/>
      <c r="CKB126" s="208"/>
      <c r="CKC126" s="208"/>
      <c r="CKD126" s="208"/>
      <c r="CKE126" s="208"/>
      <c r="CKF126" s="208"/>
      <c r="CKG126" s="208"/>
      <c r="CKH126" s="208"/>
      <c r="CKI126" s="208"/>
      <c r="CKJ126" s="208"/>
      <c r="CKK126" s="208"/>
      <c r="CKL126" s="208"/>
      <c r="CKM126" s="208"/>
      <c r="CKN126" s="208"/>
      <c r="CKO126" s="208"/>
      <c r="CKP126" s="208"/>
      <c r="CKQ126" s="208"/>
      <c r="CKR126" s="208"/>
      <c r="CKS126" s="208"/>
      <c r="CKT126" s="208"/>
      <c r="CKU126" s="208"/>
      <c r="CKV126" s="208"/>
      <c r="CKW126" s="208"/>
      <c r="CKX126" s="208"/>
      <c r="CKY126" s="208"/>
      <c r="CKZ126" s="208"/>
      <c r="CLA126" s="208"/>
      <c r="CLB126" s="208"/>
      <c r="CLC126" s="208"/>
      <c r="CLD126" s="208"/>
      <c r="CLE126" s="208"/>
      <c r="CLF126" s="208"/>
      <c r="CLG126" s="208"/>
      <c r="CLH126" s="208"/>
      <c r="CLI126" s="208"/>
      <c r="CLJ126" s="208"/>
      <c r="CLK126" s="208"/>
      <c r="CLL126" s="208"/>
      <c r="CLM126" s="208"/>
      <c r="CLN126" s="208"/>
      <c r="CLO126" s="208"/>
      <c r="CLP126" s="208"/>
      <c r="CLQ126" s="208"/>
      <c r="CLR126" s="208"/>
      <c r="CLS126" s="208"/>
      <c r="CLT126" s="208"/>
      <c r="CLU126" s="208"/>
      <c r="CLV126" s="208"/>
      <c r="CLW126" s="208"/>
      <c r="CLX126" s="208"/>
      <c r="CLY126" s="208"/>
      <c r="CLZ126" s="208"/>
      <c r="CMA126" s="208"/>
      <c r="CMB126" s="208"/>
      <c r="CMC126" s="208"/>
      <c r="CMD126" s="208"/>
      <c r="CME126" s="208"/>
      <c r="CMF126" s="208"/>
      <c r="CMG126" s="208"/>
      <c r="CMH126" s="208"/>
      <c r="CMI126" s="208"/>
      <c r="CMJ126" s="208"/>
      <c r="CMK126" s="208"/>
      <c r="CML126" s="208"/>
      <c r="CMM126" s="208"/>
      <c r="CMN126" s="208"/>
      <c r="CMO126" s="208"/>
      <c r="CMP126" s="208"/>
      <c r="CMQ126" s="208"/>
      <c r="CMR126" s="208"/>
      <c r="CMS126" s="208"/>
      <c r="CMT126" s="208"/>
      <c r="CMU126" s="208"/>
      <c r="CMV126" s="208"/>
      <c r="CMW126" s="208"/>
      <c r="CMX126" s="208"/>
      <c r="CMY126" s="208"/>
      <c r="CMZ126" s="208"/>
      <c r="CNA126" s="208"/>
      <c r="CNB126" s="208"/>
      <c r="CNC126" s="208"/>
      <c r="CND126" s="208"/>
      <c r="CNE126" s="208"/>
      <c r="CNF126" s="208"/>
      <c r="CNG126" s="208"/>
      <c r="CNH126" s="208"/>
      <c r="CNI126" s="208"/>
      <c r="CNJ126" s="208"/>
      <c r="CNK126" s="208"/>
      <c r="CNL126" s="208"/>
      <c r="CNM126" s="208"/>
      <c r="CNN126" s="208"/>
      <c r="CNO126" s="208"/>
      <c r="CNP126" s="208"/>
      <c r="CNQ126" s="208"/>
      <c r="CNR126" s="208"/>
      <c r="CNS126" s="208"/>
      <c r="CNT126" s="208"/>
      <c r="CNU126" s="208"/>
      <c r="CNV126" s="208"/>
      <c r="CNW126" s="208"/>
      <c r="CNX126" s="208"/>
      <c r="CNY126" s="208"/>
      <c r="CNZ126" s="208"/>
      <c r="COA126" s="208"/>
      <c r="COB126" s="208"/>
      <c r="COC126" s="208"/>
      <c r="COD126" s="208"/>
      <c r="COE126" s="208"/>
      <c r="COF126" s="208"/>
      <c r="COG126" s="208"/>
      <c r="COH126" s="208"/>
      <c r="COI126" s="208"/>
      <c r="COJ126" s="208"/>
      <c r="COK126" s="208"/>
      <c r="COL126" s="208"/>
      <c r="COM126" s="208"/>
      <c r="CON126" s="208"/>
      <c r="COO126" s="208"/>
      <c r="COP126" s="208"/>
      <c r="COQ126" s="208"/>
      <c r="COR126" s="208"/>
      <c r="COS126" s="208"/>
      <c r="COT126" s="208"/>
      <c r="COU126" s="208"/>
      <c r="COV126" s="208"/>
      <c r="COW126" s="208"/>
      <c r="COX126" s="208"/>
      <c r="COY126" s="208"/>
      <c r="COZ126" s="208"/>
      <c r="CPA126" s="208"/>
      <c r="CPB126" s="208"/>
      <c r="CPC126" s="208"/>
      <c r="CPD126" s="208"/>
      <c r="CPE126" s="208"/>
      <c r="CPF126" s="208"/>
      <c r="CPG126" s="208"/>
      <c r="CPH126" s="208"/>
      <c r="CPI126" s="208"/>
      <c r="CPJ126" s="208"/>
      <c r="CPK126" s="208"/>
      <c r="CPL126" s="208"/>
      <c r="CPM126" s="208"/>
      <c r="CPN126" s="208"/>
      <c r="CPO126" s="208"/>
      <c r="CPP126" s="208"/>
      <c r="CPQ126" s="208"/>
      <c r="CPR126" s="208"/>
      <c r="CPS126" s="208"/>
      <c r="CPT126" s="208"/>
      <c r="CPU126" s="208"/>
      <c r="CPV126" s="208"/>
      <c r="CPW126" s="208"/>
      <c r="CPX126" s="208"/>
      <c r="CPY126" s="208"/>
      <c r="CPZ126" s="208"/>
      <c r="CQA126" s="208"/>
      <c r="CQB126" s="208"/>
      <c r="CQC126" s="208"/>
      <c r="CQD126" s="208"/>
      <c r="CQE126" s="208"/>
      <c r="CQF126" s="208"/>
      <c r="CQG126" s="208"/>
      <c r="CQH126" s="208"/>
      <c r="CQI126" s="208"/>
      <c r="CQJ126" s="208"/>
      <c r="CQK126" s="208"/>
      <c r="CQL126" s="208"/>
      <c r="CQM126" s="208"/>
      <c r="CQN126" s="208"/>
      <c r="CQO126" s="208"/>
      <c r="CQP126" s="208"/>
      <c r="CQQ126" s="208"/>
      <c r="CQR126" s="208"/>
      <c r="CQS126" s="208"/>
      <c r="CQT126" s="208"/>
      <c r="CQU126" s="208"/>
      <c r="CQV126" s="208"/>
      <c r="CQW126" s="208"/>
      <c r="CQX126" s="208"/>
      <c r="CQY126" s="208"/>
      <c r="CQZ126" s="208"/>
      <c r="CRA126" s="208"/>
      <c r="CRB126" s="208"/>
      <c r="CRC126" s="208"/>
      <c r="CRD126" s="208"/>
      <c r="CRE126" s="208"/>
      <c r="CRF126" s="208"/>
      <c r="CRG126" s="208"/>
      <c r="CRH126" s="208"/>
      <c r="CRI126" s="208"/>
      <c r="CRJ126" s="208"/>
      <c r="CRK126" s="208"/>
      <c r="CRL126" s="208"/>
      <c r="CRM126" s="208"/>
      <c r="CRN126" s="208"/>
      <c r="CRO126" s="208"/>
      <c r="CRP126" s="208"/>
      <c r="CRQ126" s="208"/>
      <c r="CRR126" s="208"/>
      <c r="CRS126" s="208"/>
      <c r="CRT126" s="208"/>
      <c r="CRU126" s="208"/>
      <c r="CRV126" s="208"/>
      <c r="CRW126" s="208"/>
      <c r="CRX126" s="208"/>
      <c r="CRY126" s="208"/>
      <c r="CRZ126" s="208"/>
      <c r="CSA126" s="208"/>
      <c r="CSB126" s="208"/>
      <c r="CSC126" s="208"/>
      <c r="CSD126" s="208"/>
      <c r="CSE126" s="208"/>
      <c r="CSF126" s="208"/>
      <c r="CSG126" s="208"/>
      <c r="CSH126" s="208"/>
      <c r="CSI126" s="208"/>
      <c r="CSJ126" s="208"/>
      <c r="CSK126" s="208"/>
      <c r="CSL126" s="208"/>
      <c r="CSM126" s="208"/>
      <c r="CSN126" s="208"/>
      <c r="CSO126" s="208"/>
      <c r="CSP126" s="208"/>
      <c r="CSQ126" s="208"/>
      <c r="CSR126" s="208"/>
      <c r="CSS126" s="208"/>
      <c r="CST126" s="208"/>
      <c r="CSU126" s="208"/>
      <c r="CSV126" s="208"/>
      <c r="CSW126" s="208"/>
      <c r="CSX126" s="208"/>
      <c r="CSY126" s="208"/>
      <c r="CSZ126" s="208"/>
      <c r="CTA126" s="208"/>
      <c r="CTB126" s="208"/>
      <c r="CTC126" s="208"/>
      <c r="CTD126" s="208"/>
      <c r="CTE126" s="208"/>
      <c r="CTF126" s="208"/>
      <c r="CTG126" s="208"/>
      <c r="CTH126" s="208"/>
      <c r="CTI126" s="208"/>
      <c r="CTJ126" s="208"/>
      <c r="CTK126" s="208"/>
      <c r="CTL126" s="208"/>
      <c r="CTM126" s="208"/>
      <c r="CTN126" s="208"/>
      <c r="CTO126" s="208"/>
      <c r="CTP126" s="208"/>
      <c r="CTQ126" s="208"/>
      <c r="CTR126" s="208"/>
      <c r="CTS126" s="208"/>
      <c r="CTT126" s="208"/>
      <c r="CTU126" s="208"/>
      <c r="CTV126" s="208"/>
      <c r="CTW126" s="208"/>
      <c r="CTX126" s="208"/>
      <c r="CTY126" s="208"/>
      <c r="CTZ126" s="208"/>
      <c r="CUA126" s="208"/>
      <c r="CUB126" s="208"/>
      <c r="CUC126" s="208"/>
      <c r="CUD126" s="208"/>
      <c r="CUE126" s="208"/>
      <c r="CUF126" s="208"/>
      <c r="CUG126" s="208"/>
      <c r="CUH126" s="208"/>
      <c r="CUI126" s="208"/>
      <c r="CUJ126" s="208"/>
      <c r="CUK126" s="208"/>
      <c r="CUL126" s="208"/>
      <c r="CUM126" s="208"/>
      <c r="CUN126" s="208"/>
      <c r="CUO126" s="208"/>
      <c r="CUP126" s="208"/>
      <c r="CUQ126" s="208"/>
      <c r="CUR126" s="208"/>
      <c r="CUS126" s="208"/>
      <c r="CUT126" s="208"/>
      <c r="CUU126" s="208"/>
      <c r="CUV126" s="208"/>
      <c r="CUW126" s="208"/>
      <c r="CUX126" s="208"/>
      <c r="CUY126" s="208"/>
      <c r="CUZ126" s="208"/>
      <c r="CVA126" s="208"/>
      <c r="CVB126" s="208"/>
      <c r="CVC126" s="208"/>
      <c r="CVD126" s="208"/>
      <c r="CVE126" s="208"/>
      <c r="CVF126" s="208"/>
      <c r="CVG126" s="208"/>
      <c r="CVH126" s="208"/>
      <c r="CVI126" s="208"/>
      <c r="CVJ126" s="208"/>
      <c r="CVK126" s="208"/>
      <c r="CVL126" s="208"/>
      <c r="CVM126" s="208"/>
      <c r="CVN126" s="208"/>
      <c r="CVO126" s="208"/>
      <c r="CVP126" s="208"/>
      <c r="CVQ126" s="208"/>
      <c r="CVR126" s="208"/>
      <c r="CVS126" s="208"/>
      <c r="CVT126" s="208"/>
      <c r="CVU126" s="208"/>
      <c r="CVV126" s="208"/>
      <c r="CVW126" s="208"/>
      <c r="CVX126" s="208"/>
      <c r="CVY126" s="208"/>
      <c r="CVZ126" s="208"/>
      <c r="CWA126" s="208"/>
      <c r="CWB126" s="208"/>
      <c r="CWC126" s="208"/>
      <c r="CWD126" s="208"/>
      <c r="CWE126" s="208"/>
      <c r="CWF126" s="208"/>
      <c r="CWG126" s="208"/>
      <c r="CWH126" s="208"/>
      <c r="CWI126" s="208"/>
      <c r="CWJ126" s="208"/>
      <c r="CWK126" s="208"/>
      <c r="CWL126" s="208"/>
      <c r="CWM126" s="208"/>
      <c r="CWN126" s="208"/>
      <c r="CWO126" s="208"/>
      <c r="CWP126" s="208"/>
      <c r="CWQ126" s="208"/>
      <c r="CWR126" s="208"/>
      <c r="CWS126" s="208"/>
      <c r="CWT126" s="208"/>
      <c r="CWU126" s="208"/>
      <c r="CWV126" s="208"/>
      <c r="CWW126" s="208"/>
      <c r="CWX126" s="208"/>
      <c r="CWY126" s="208"/>
      <c r="CWZ126" s="208"/>
      <c r="CXA126" s="208"/>
      <c r="CXB126" s="208"/>
      <c r="CXC126" s="208"/>
      <c r="CXD126" s="208"/>
      <c r="CXE126" s="208"/>
      <c r="CXF126" s="208"/>
      <c r="CXG126" s="208"/>
      <c r="CXH126" s="208"/>
      <c r="CXI126" s="208"/>
      <c r="CXJ126" s="208"/>
      <c r="CXK126" s="208"/>
      <c r="CXL126" s="208"/>
      <c r="CXM126" s="208"/>
      <c r="CXN126" s="208"/>
      <c r="CXO126" s="208"/>
      <c r="CXP126" s="208"/>
      <c r="CXQ126" s="208"/>
      <c r="CXR126" s="208"/>
      <c r="CXS126" s="208"/>
      <c r="CXT126" s="208"/>
      <c r="CXU126" s="208"/>
      <c r="CXV126" s="208"/>
      <c r="CXW126" s="208"/>
      <c r="CXX126" s="208"/>
      <c r="CXY126" s="208"/>
      <c r="CXZ126" s="208"/>
      <c r="CYA126" s="208"/>
      <c r="CYB126" s="208"/>
      <c r="CYC126" s="208"/>
      <c r="CYD126" s="208"/>
      <c r="CYE126" s="208"/>
      <c r="CYF126" s="208"/>
      <c r="CYG126" s="208"/>
      <c r="CYH126" s="208"/>
      <c r="CYI126" s="208"/>
      <c r="CYJ126" s="208"/>
      <c r="CYK126" s="208"/>
      <c r="CYL126" s="208"/>
      <c r="CYM126" s="208"/>
      <c r="CYN126" s="208"/>
      <c r="CYO126" s="208"/>
      <c r="CYP126" s="208"/>
      <c r="CYQ126" s="208"/>
      <c r="CYR126" s="208"/>
      <c r="CYS126" s="208"/>
      <c r="CYT126" s="208"/>
      <c r="CYU126" s="208"/>
      <c r="CYV126" s="208"/>
      <c r="CYW126" s="208"/>
      <c r="CYX126" s="208"/>
      <c r="CYY126" s="208"/>
      <c r="CYZ126" s="208"/>
      <c r="CZA126" s="208"/>
      <c r="CZB126" s="208"/>
      <c r="CZC126" s="208"/>
      <c r="CZD126" s="208"/>
      <c r="CZE126" s="208"/>
      <c r="CZF126" s="208"/>
      <c r="CZG126" s="208"/>
      <c r="CZH126" s="208"/>
      <c r="CZI126" s="208"/>
      <c r="CZJ126" s="208"/>
      <c r="CZK126" s="208"/>
      <c r="CZL126" s="208"/>
      <c r="CZM126" s="208"/>
      <c r="CZN126" s="208"/>
      <c r="CZO126" s="208"/>
      <c r="CZP126" s="208"/>
      <c r="CZQ126" s="208"/>
      <c r="CZR126" s="208"/>
      <c r="CZS126" s="208"/>
      <c r="CZT126" s="208"/>
      <c r="CZU126" s="208"/>
      <c r="CZV126" s="208"/>
      <c r="CZW126" s="208"/>
      <c r="CZX126" s="208"/>
      <c r="CZY126" s="208"/>
      <c r="CZZ126" s="208"/>
      <c r="DAA126" s="208"/>
      <c r="DAB126" s="208"/>
      <c r="DAC126" s="208"/>
      <c r="DAD126" s="208"/>
      <c r="DAE126" s="208"/>
      <c r="DAF126" s="208"/>
      <c r="DAG126" s="208"/>
      <c r="DAH126" s="208"/>
      <c r="DAI126" s="208"/>
      <c r="DAJ126" s="208"/>
      <c r="DAK126" s="208"/>
      <c r="DAL126" s="208"/>
      <c r="DAM126" s="208"/>
      <c r="DAN126" s="208"/>
      <c r="DAO126" s="208"/>
      <c r="DAP126" s="208"/>
      <c r="DAQ126" s="208"/>
      <c r="DAR126" s="208"/>
      <c r="DAS126" s="208"/>
      <c r="DAT126" s="208"/>
      <c r="DAU126" s="208"/>
      <c r="DAV126" s="208"/>
      <c r="DAW126" s="208"/>
      <c r="DAX126" s="208"/>
      <c r="DAY126" s="208"/>
      <c r="DAZ126" s="208"/>
      <c r="DBA126" s="208"/>
      <c r="DBB126" s="208"/>
      <c r="DBC126" s="208"/>
      <c r="DBD126" s="208"/>
      <c r="DBE126" s="208"/>
      <c r="DBF126" s="208"/>
      <c r="DBG126" s="208"/>
      <c r="DBH126" s="208"/>
      <c r="DBI126" s="208"/>
      <c r="DBJ126" s="208"/>
      <c r="DBK126" s="208"/>
      <c r="DBL126" s="208"/>
      <c r="DBM126" s="208"/>
      <c r="DBN126" s="208"/>
      <c r="DBO126" s="208"/>
      <c r="DBP126" s="208"/>
      <c r="DBQ126" s="208"/>
      <c r="DBR126" s="208"/>
      <c r="DBS126" s="208"/>
      <c r="DBT126" s="208"/>
      <c r="DBU126" s="208"/>
      <c r="DBV126" s="208"/>
      <c r="DBW126" s="208"/>
      <c r="DBX126" s="208"/>
      <c r="DBY126" s="208"/>
      <c r="DBZ126" s="208"/>
      <c r="DCA126" s="208"/>
      <c r="DCB126" s="208"/>
      <c r="DCC126" s="208"/>
      <c r="DCD126" s="208"/>
      <c r="DCE126" s="208"/>
      <c r="DCF126" s="208"/>
      <c r="DCG126" s="208"/>
      <c r="DCH126" s="208"/>
      <c r="DCI126" s="208"/>
      <c r="DCJ126" s="208"/>
      <c r="DCK126" s="208"/>
      <c r="DCL126" s="208"/>
      <c r="DCM126" s="208"/>
      <c r="DCN126" s="208"/>
      <c r="DCO126" s="208"/>
      <c r="DCP126" s="208"/>
      <c r="DCQ126" s="208"/>
      <c r="DCR126" s="208"/>
      <c r="DCS126" s="208"/>
      <c r="DCT126" s="208"/>
      <c r="DCU126" s="208"/>
      <c r="DCV126" s="208"/>
      <c r="DCW126" s="208"/>
      <c r="DCX126" s="208"/>
      <c r="DCY126" s="208"/>
      <c r="DCZ126" s="208"/>
      <c r="DDA126" s="208"/>
      <c r="DDB126" s="208"/>
      <c r="DDC126" s="208"/>
      <c r="DDD126" s="208"/>
      <c r="DDE126" s="208"/>
      <c r="DDF126" s="208"/>
      <c r="DDG126" s="208"/>
      <c r="DDH126" s="208"/>
      <c r="DDI126" s="208"/>
      <c r="DDJ126" s="208"/>
      <c r="DDK126" s="208"/>
      <c r="DDL126" s="208"/>
      <c r="DDM126" s="208"/>
      <c r="DDN126" s="208"/>
      <c r="DDO126" s="208"/>
      <c r="DDP126" s="208"/>
      <c r="DDQ126" s="208"/>
      <c r="DDR126" s="208"/>
      <c r="DDS126" s="208"/>
      <c r="DDT126" s="208"/>
      <c r="DDU126" s="208"/>
      <c r="DDV126" s="208"/>
      <c r="DDW126" s="208"/>
      <c r="DDX126" s="208"/>
      <c r="DDY126" s="208"/>
      <c r="DDZ126" s="208"/>
      <c r="DEA126" s="208"/>
      <c r="DEB126" s="208"/>
      <c r="DEC126" s="208"/>
      <c r="DED126" s="208"/>
      <c r="DEE126" s="208"/>
      <c r="DEF126" s="208"/>
      <c r="DEG126" s="208"/>
      <c r="DEH126" s="208"/>
      <c r="DEI126" s="208"/>
      <c r="DEJ126" s="208"/>
      <c r="DEK126" s="208"/>
      <c r="DEL126" s="208"/>
      <c r="DEM126" s="208"/>
      <c r="DEN126" s="208"/>
      <c r="DEO126" s="208"/>
      <c r="DEP126" s="208"/>
      <c r="DEQ126" s="208"/>
      <c r="DER126" s="208"/>
      <c r="DES126" s="208"/>
      <c r="DET126" s="208"/>
      <c r="DEU126" s="208"/>
      <c r="DEV126" s="208"/>
      <c r="DEW126" s="208"/>
      <c r="DEX126" s="208"/>
      <c r="DEY126" s="208"/>
      <c r="DEZ126" s="208"/>
      <c r="DFA126" s="208"/>
      <c r="DFB126" s="208"/>
      <c r="DFC126" s="208"/>
      <c r="DFD126" s="208"/>
      <c r="DFE126" s="208"/>
      <c r="DFF126" s="208"/>
      <c r="DFG126" s="208"/>
      <c r="DFH126" s="208"/>
      <c r="DFI126" s="208"/>
      <c r="DFJ126" s="208"/>
      <c r="DFK126" s="208"/>
      <c r="DFL126" s="208"/>
      <c r="DFM126" s="208"/>
      <c r="DFN126" s="208"/>
      <c r="DFO126" s="208"/>
      <c r="DFP126" s="208"/>
      <c r="DFQ126" s="208"/>
      <c r="DFR126" s="208"/>
      <c r="DFS126" s="208"/>
      <c r="DFT126" s="208"/>
      <c r="DFU126" s="208"/>
      <c r="DFV126" s="208"/>
      <c r="DFW126" s="208"/>
      <c r="DFX126" s="208"/>
      <c r="DFY126" s="208"/>
      <c r="DFZ126" s="208"/>
      <c r="DGA126" s="208"/>
      <c r="DGB126" s="208"/>
      <c r="DGC126" s="208"/>
      <c r="DGD126" s="208"/>
      <c r="DGE126" s="208"/>
      <c r="DGF126" s="208"/>
      <c r="DGG126" s="208"/>
      <c r="DGH126" s="208"/>
      <c r="DGI126" s="208"/>
      <c r="DGJ126" s="208"/>
      <c r="DGK126" s="208"/>
      <c r="DGL126" s="208"/>
      <c r="DGM126" s="208"/>
      <c r="DGN126" s="208"/>
      <c r="DGO126" s="208"/>
      <c r="DGP126" s="208"/>
      <c r="DGQ126" s="208"/>
      <c r="DGR126" s="208"/>
      <c r="DGS126" s="208"/>
      <c r="DGT126" s="208"/>
      <c r="DGU126" s="208"/>
      <c r="DGV126" s="208"/>
      <c r="DGW126" s="208"/>
      <c r="DGX126" s="208"/>
      <c r="DGY126" s="208"/>
      <c r="DGZ126" s="208"/>
      <c r="DHA126" s="208"/>
      <c r="DHB126" s="208"/>
      <c r="DHC126" s="208"/>
      <c r="DHD126" s="208"/>
      <c r="DHE126" s="208"/>
      <c r="DHF126" s="208"/>
      <c r="DHG126" s="208"/>
      <c r="DHH126" s="208"/>
      <c r="DHI126" s="208"/>
      <c r="DHJ126" s="208"/>
      <c r="DHK126" s="208"/>
      <c r="DHL126" s="208"/>
      <c r="DHM126" s="208"/>
      <c r="DHN126" s="208"/>
      <c r="DHO126" s="208"/>
      <c r="DHP126" s="208"/>
      <c r="DHQ126" s="208"/>
      <c r="DHR126" s="208"/>
      <c r="DHS126" s="208"/>
      <c r="DHT126" s="208"/>
      <c r="DHU126" s="208"/>
      <c r="DHV126" s="208"/>
      <c r="DHW126" s="208"/>
      <c r="DHX126" s="208"/>
      <c r="DHY126" s="208"/>
      <c r="DHZ126" s="208"/>
      <c r="DIA126" s="208"/>
      <c r="DIB126" s="208"/>
      <c r="DIC126" s="208"/>
      <c r="DID126" s="208"/>
      <c r="DIE126" s="208"/>
      <c r="DIF126" s="208"/>
      <c r="DIG126" s="208"/>
      <c r="DIH126" s="208"/>
      <c r="DII126" s="208"/>
      <c r="DIJ126" s="208"/>
      <c r="DIK126" s="208"/>
      <c r="DIL126" s="208"/>
      <c r="DIM126" s="208"/>
      <c r="DIN126" s="208"/>
      <c r="DIO126" s="208"/>
      <c r="DIP126" s="208"/>
      <c r="DIQ126" s="208"/>
      <c r="DIR126" s="208"/>
      <c r="DIS126" s="208"/>
      <c r="DIT126" s="208"/>
      <c r="DIU126" s="208"/>
      <c r="DIV126" s="208"/>
      <c r="DIW126" s="208"/>
      <c r="DIX126" s="208"/>
      <c r="DIY126" s="208"/>
      <c r="DIZ126" s="208"/>
      <c r="DJA126" s="208"/>
      <c r="DJB126" s="208"/>
      <c r="DJC126" s="208"/>
      <c r="DJD126" s="208"/>
      <c r="DJE126" s="208"/>
      <c r="DJF126" s="208"/>
      <c r="DJG126" s="208"/>
      <c r="DJH126" s="208"/>
      <c r="DJI126" s="208"/>
      <c r="DJJ126" s="208"/>
      <c r="DJK126" s="208"/>
      <c r="DJL126" s="208"/>
      <c r="DJM126" s="208"/>
      <c r="DJN126" s="208"/>
      <c r="DJO126" s="208"/>
      <c r="DJP126" s="208"/>
      <c r="DJQ126" s="208"/>
      <c r="DJR126" s="208"/>
      <c r="DJS126" s="208"/>
      <c r="DJT126" s="208"/>
      <c r="DJU126" s="208"/>
      <c r="DJV126" s="208"/>
      <c r="DJW126" s="208"/>
      <c r="DJX126" s="208"/>
      <c r="DJY126" s="208"/>
      <c r="DJZ126" s="208"/>
      <c r="DKA126" s="208"/>
      <c r="DKB126" s="208"/>
      <c r="DKC126" s="208"/>
      <c r="DKD126" s="208"/>
      <c r="DKE126" s="208"/>
      <c r="DKF126" s="208"/>
      <c r="DKG126" s="208"/>
      <c r="DKH126" s="208"/>
      <c r="DKI126" s="208"/>
      <c r="DKJ126" s="208"/>
      <c r="DKK126" s="208"/>
      <c r="DKL126" s="208"/>
      <c r="DKM126" s="208"/>
      <c r="DKN126" s="208"/>
      <c r="DKO126" s="208"/>
      <c r="DKP126" s="208"/>
      <c r="DKQ126" s="208"/>
      <c r="DKR126" s="208"/>
      <c r="DKS126" s="208"/>
      <c r="DKT126" s="208"/>
      <c r="DKU126" s="208"/>
      <c r="DKV126" s="208"/>
      <c r="DKW126" s="208"/>
      <c r="DKX126" s="208"/>
      <c r="DKY126" s="208"/>
      <c r="DKZ126" s="208"/>
      <c r="DLA126" s="208"/>
      <c r="DLB126" s="208"/>
      <c r="DLC126" s="208"/>
      <c r="DLD126" s="208"/>
      <c r="DLE126" s="208"/>
      <c r="DLF126" s="208"/>
      <c r="DLG126" s="208"/>
      <c r="DLH126" s="208"/>
      <c r="DLI126" s="208"/>
      <c r="DLJ126" s="208"/>
      <c r="DLK126" s="208"/>
      <c r="DLL126" s="208"/>
      <c r="DLM126" s="208"/>
      <c r="DLN126" s="208"/>
      <c r="DLO126" s="208"/>
      <c r="DLP126" s="208"/>
      <c r="DLQ126" s="208"/>
      <c r="DLR126" s="208"/>
      <c r="DLS126" s="208"/>
      <c r="DLT126" s="208"/>
      <c r="DLU126" s="208"/>
      <c r="DLV126" s="208"/>
      <c r="DLW126" s="208"/>
      <c r="DLX126" s="208"/>
      <c r="DLY126" s="208"/>
      <c r="DLZ126" s="208"/>
      <c r="DMA126" s="208"/>
      <c r="DMB126" s="208"/>
      <c r="DMC126" s="208"/>
      <c r="DMD126" s="208"/>
      <c r="DME126" s="208"/>
      <c r="DMF126" s="208"/>
      <c r="DMG126" s="208"/>
      <c r="DMH126" s="208"/>
      <c r="DMI126" s="208"/>
      <c r="DMJ126" s="208"/>
      <c r="DMK126" s="208"/>
      <c r="DML126" s="208"/>
      <c r="DMM126" s="208"/>
      <c r="DMN126" s="208"/>
      <c r="DMO126" s="208"/>
      <c r="DMP126" s="208"/>
      <c r="DMQ126" s="208"/>
      <c r="DMR126" s="208"/>
      <c r="DMS126" s="208"/>
      <c r="DMT126" s="208"/>
      <c r="DMU126" s="208"/>
      <c r="DMV126" s="208"/>
      <c r="DMW126" s="208"/>
      <c r="DMX126" s="208"/>
      <c r="DMY126" s="208"/>
      <c r="DMZ126" s="208"/>
      <c r="DNA126" s="208"/>
      <c r="DNB126" s="208"/>
      <c r="DNC126" s="208"/>
      <c r="DND126" s="208"/>
      <c r="DNE126" s="208"/>
      <c r="DNF126" s="208"/>
      <c r="DNG126" s="208"/>
      <c r="DNH126" s="208"/>
      <c r="DNI126" s="208"/>
      <c r="DNJ126" s="208"/>
      <c r="DNK126" s="208"/>
      <c r="DNL126" s="208"/>
      <c r="DNM126" s="208"/>
      <c r="DNN126" s="208"/>
      <c r="DNO126" s="208"/>
      <c r="DNP126" s="208"/>
      <c r="DNQ126" s="208"/>
      <c r="DNR126" s="208"/>
      <c r="DNS126" s="208"/>
      <c r="DNT126" s="208"/>
      <c r="DNU126" s="208"/>
      <c r="DNV126" s="208"/>
      <c r="DNW126" s="208"/>
      <c r="DNX126" s="208"/>
      <c r="DNY126" s="208"/>
      <c r="DNZ126" s="208"/>
      <c r="DOA126" s="208"/>
      <c r="DOB126" s="208"/>
      <c r="DOC126" s="208"/>
      <c r="DOD126" s="208"/>
      <c r="DOE126" s="208"/>
      <c r="DOF126" s="208"/>
      <c r="DOG126" s="208"/>
      <c r="DOH126" s="208"/>
      <c r="DOI126" s="208"/>
      <c r="DOJ126" s="208"/>
      <c r="DOK126" s="208"/>
      <c r="DOL126" s="208"/>
      <c r="DOM126" s="208"/>
      <c r="DON126" s="208"/>
      <c r="DOO126" s="208"/>
      <c r="DOP126" s="208"/>
      <c r="DOQ126" s="208"/>
      <c r="DOR126" s="208"/>
      <c r="DOS126" s="208"/>
      <c r="DOT126" s="208"/>
      <c r="DOU126" s="208"/>
      <c r="DOV126" s="208"/>
      <c r="DOW126" s="208"/>
      <c r="DOX126" s="208"/>
      <c r="DOY126" s="208"/>
      <c r="DOZ126" s="208"/>
      <c r="DPA126" s="208"/>
      <c r="DPB126" s="208"/>
      <c r="DPC126" s="208"/>
      <c r="DPD126" s="208"/>
      <c r="DPE126" s="208"/>
      <c r="DPF126" s="208"/>
      <c r="DPG126" s="208"/>
      <c r="DPH126" s="208"/>
      <c r="DPI126" s="208"/>
      <c r="DPJ126" s="208"/>
      <c r="DPK126" s="208"/>
      <c r="DPL126" s="208"/>
      <c r="DPM126" s="208"/>
      <c r="DPN126" s="208"/>
      <c r="DPO126" s="208"/>
      <c r="DPP126" s="208"/>
      <c r="DPQ126" s="208"/>
      <c r="DPR126" s="208"/>
      <c r="DPS126" s="208"/>
      <c r="DPT126" s="208"/>
      <c r="DPU126" s="208"/>
      <c r="DPV126" s="208"/>
      <c r="DPW126" s="208"/>
      <c r="DPX126" s="208"/>
      <c r="DPY126" s="208"/>
      <c r="DPZ126" s="208"/>
      <c r="DQA126" s="208"/>
      <c r="DQB126" s="208"/>
      <c r="DQC126" s="208"/>
      <c r="DQD126" s="208"/>
      <c r="DQE126" s="208"/>
      <c r="DQF126" s="208"/>
      <c r="DQG126" s="208"/>
      <c r="DQH126" s="208"/>
      <c r="DQI126" s="208"/>
      <c r="DQJ126" s="208"/>
      <c r="DQK126" s="208"/>
      <c r="DQL126" s="208"/>
      <c r="DQM126" s="208"/>
      <c r="DQN126" s="208"/>
      <c r="DQO126" s="208"/>
      <c r="DQP126" s="208"/>
      <c r="DQQ126" s="208"/>
      <c r="DQR126" s="208"/>
      <c r="DQS126" s="208"/>
      <c r="DQT126" s="208"/>
      <c r="DQU126" s="208"/>
      <c r="DQV126" s="208"/>
      <c r="DQW126" s="208"/>
      <c r="DQX126" s="208"/>
      <c r="DQY126" s="208"/>
      <c r="DQZ126" s="208"/>
      <c r="DRA126" s="208"/>
      <c r="DRB126" s="208"/>
      <c r="DRC126" s="208"/>
      <c r="DRD126" s="208"/>
      <c r="DRE126" s="208"/>
      <c r="DRF126" s="208"/>
      <c r="DRG126" s="208"/>
      <c r="DRH126" s="208"/>
      <c r="DRI126" s="208"/>
      <c r="DRJ126" s="208"/>
      <c r="DRK126" s="208"/>
      <c r="DRL126" s="208"/>
      <c r="DRM126" s="208"/>
      <c r="DRN126" s="208"/>
      <c r="DRO126" s="208"/>
      <c r="DRP126" s="208"/>
      <c r="DRQ126" s="208"/>
      <c r="DRR126" s="208"/>
      <c r="DRS126" s="208"/>
      <c r="DRT126" s="208"/>
      <c r="DRU126" s="208"/>
      <c r="DRV126" s="208"/>
      <c r="DRW126" s="208"/>
      <c r="DRX126" s="208"/>
      <c r="DRY126" s="208"/>
      <c r="DRZ126" s="208"/>
      <c r="DSA126" s="208"/>
      <c r="DSB126" s="208"/>
      <c r="DSC126" s="208"/>
      <c r="DSD126" s="208"/>
      <c r="DSE126" s="208"/>
      <c r="DSF126" s="208"/>
      <c r="DSG126" s="208"/>
      <c r="DSH126" s="208"/>
      <c r="DSI126" s="208"/>
      <c r="DSJ126" s="208"/>
      <c r="DSK126" s="208"/>
      <c r="DSL126" s="208"/>
      <c r="DSM126" s="208"/>
      <c r="DSN126" s="208"/>
      <c r="DSO126" s="208"/>
      <c r="DSP126" s="208"/>
      <c r="DSQ126" s="208"/>
      <c r="DSR126" s="208"/>
      <c r="DSS126" s="208"/>
      <c r="DST126" s="208"/>
      <c r="DSU126" s="208"/>
      <c r="DSV126" s="208"/>
      <c r="DSW126" s="208"/>
      <c r="DSX126" s="208"/>
      <c r="DSY126" s="208"/>
      <c r="DSZ126" s="208"/>
      <c r="DTA126" s="208"/>
      <c r="DTB126" s="208"/>
      <c r="DTC126" s="208"/>
      <c r="DTD126" s="208"/>
      <c r="DTE126" s="208"/>
      <c r="DTF126" s="208"/>
      <c r="DTG126" s="208"/>
      <c r="DTH126" s="208"/>
      <c r="DTI126" s="208"/>
      <c r="DTJ126" s="208"/>
      <c r="DTK126" s="208"/>
      <c r="DTL126" s="208"/>
      <c r="DTM126" s="208"/>
      <c r="DTN126" s="208"/>
      <c r="DTO126" s="208"/>
      <c r="DTP126" s="208"/>
      <c r="DTQ126" s="208"/>
      <c r="DTR126" s="208"/>
      <c r="DTS126" s="208"/>
      <c r="DTT126" s="208"/>
      <c r="DTU126" s="208"/>
      <c r="DTV126" s="208"/>
      <c r="DTW126" s="208"/>
      <c r="DTX126" s="208"/>
      <c r="DTY126" s="208"/>
      <c r="DTZ126" s="208"/>
      <c r="DUA126" s="208"/>
      <c r="DUB126" s="208"/>
      <c r="DUC126" s="208"/>
      <c r="DUD126" s="208"/>
      <c r="DUE126" s="208"/>
      <c r="DUF126" s="208"/>
      <c r="DUG126" s="208"/>
      <c r="DUH126" s="208"/>
      <c r="DUI126" s="208"/>
      <c r="DUJ126" s="208"/>
      <c r="DUK126" s="208"/>
      <c r="DUL126" s="208"/>
      <c r="DUM126" s="208"/>
      <c r="DUN126" s="208"/>
      <c r="DUO126" s="208"/>
      <c r="DUP126" s="208"/>
      <c r="DUQ126" s="208"/>
      <c r="DUR126" s="208"/>
      <c r="DUS126" s="208"/>
      <c r="DUT126" s="208"/>
      <c r="DUU126" s="208"/>
      <c r="DUV126" s="208"/>
      <c r="DUW126" s="208"/>
      <c r="DUX126" s="208"/>
      <c r="DUY126" s="208"/>
      <c r="DUZ126" s="208"/>
      <c r="DVA126" s="208"/>
      <c r="DVB126" s="208"/>
      <c r="DVC126" s="208"/>
      <c r="DVD126" s="208"/>
      <c r="DVE126" s="208"/>
      <c r="DVF126" s="208"/>
      <c r="DVG126" s="208"/>
      <c r="DVH126" s="208"/>
      <c r="DVI126" s="208"/>
      <c r="DVJ126" s="208"/>
      <c r="DVK126" s="208"/>
      <c r="DVL126" s="208"/>
      <c r="DVM126" s="208"/>
      <c r="DVN126" s="208"/>
      <c r="DVO126" s="208"/>
      <c r="DVP126" s="208"/>
      <c r="DVQ126" s="208"/>
      <c r="DVR126" s="208"/>
      <c r="DVS126" s="208"/>
      <c r="DVT126" s="208"/>
      <c r="DVU126" s="208"/>
      <c r="DVV126" s="208"/>
      <c r="DVW126" s="208"/>
      <c r="DVX126" s="208"/>
      <c r="DVY126" s="208"/>
      <c r="DVZ126" s="208"/>
      <c r="DWA126" s="208"/>
      <c r="DWB126" s="208"/>
      <c r="DWC126" s="208"/>
      <c r="DWD126" s="208"/>
      <c r="DWE126" s="208"/>
      <c r="DWF126" s="208"/>
      <c r="DWG126" s="208"/>
      <c r="DWH126" s="208"/>
      <c r="DWI126" s="208"/>
      <c r="DWJ126" s="208"/>
      <c r="DWK126" s="208"/>
      <c r="DWL126" s="208"/>
      <c r="DWM126" s="208"/>
      <c r="DWN126" s="208"/>
      <c r="DWO126" s="208"/>
      <c r="DWP126" s="208"/>
      <c r="DWQ126" s="208"/>
      <c r="DWR126" s="208"/>
      <c r="DWS126" s="208"/>
      <c r="DWT126" s="208"/>
      <c r="DWU126" s="208"/>
      <c r="DWV126" s="208"/>
      <c r="DWW126" s="208"/>
      <c r="DWX126" s="208"/>
      <c r="DWY126" s="208"/>
      <c r="DWZ126" s="208"/>
      <c r="DXA126" s="208"/>
      <c r="DXB126" s="208"/>
      <c r="DXC126" s="208"/>
      <c r="DXD126" s="208"/>
      <c r="DXE126" s="208"/>
      <c r="DXF126" s="208"/>
      <c r="DXG126" s="208"/>
      <c r="DXH126" s="208"/>
      <c r="DXI126" s="208"/>
      <c r="DXJ126" s="208"/>
      <c r="DXK126" s="208"/>
      <c r="DXL126" s="208"/>
      <c r="DXM126" s="208"/>
      <c r="DXN126" s="208"/>
      <c r="DXO126" s="208"/>
      <c r="DXP126" s="208"/>
      <c r="DXQ126" s="208"/>
      <c r="DXR126" s="208"/>
      <c r="DXS126" s="208"/>
      <c r="DXT126" s="208"/>
      <c r="DXU126" s="208"/>
      <c r="DXV126" s="208"/>
      <c r="DXW126" s="208"/>
      <c r="DXX126" s="208"/>
      <c r="DXY126" s="208"/>
      <c r="DXZ126" s="208"/>
      <c r="DYA126" s="208"/>
      <c r="DYB126" s="208"/>
      <c r="DYC126" s="208"/>
      <c r="DYD126" s="208"/>
      <c r="DYE126" s="208"/>
      <c r="DYF126" s="208"/>
      <c r="DYG126" s="208"/>
      <c r="DYH126" s="208"/>
      <c r="DYI126" s="208"/>
      <c r="DYJ126" s="208"/>
      <c r="DYK126" s="208"/>
      <c r="DYL126" s="208"/>
      <c r="DYM126" s="208"/>
      <c r="DYN126" s="208"/>
      <c r="DYO126" s="208"/>
      <c r="DYP126" s="208"/>
      <c r="DYQ126" s="208"/>
      <c r="DYR126" s="208"/>
      <c r="DYS126" s="208"/>
      <c r="DYT126" s="208"/>
      <c r="DYU126" s="208"/>
      <c r="DYV126" s="208"/>
      <c r="DYW126" s="208"/>
      <c r="DYX126" s="208"/>
      <c r="DYY126" s="208"/>
      <c r="DYZ126" s="208"/>
      <c r="DZA126" s="208"/>
      <c r="DZB126" s="208"/>
      <c r="DZC126" s="208"/>
      <c r="DZD126" s="208"/>
      <c r="DZE126" s="208"/>
      <c r="DZF126" s="208"/>
      <c r="DZG126" s="208"/>
      <c r="DZH126" s="208"/>
      <c r="DZI126" s="208"/>
      <c r="DZJ126" s="208"/>
      <c r="DZK126" s="208"/>
      <c r="DZL126" s="208"/>
      <c r="DZM126" s="208"/>
      <c r="DZN126" s="208"/>
      <c r="DZO126" s="208"/>
      <c r="DZP126" s="208"/>
      <c r="DZQ126" s="208"/>
      <c r="DZR126" s="208"/>
      <c r="DZS126" s="208"/>
      <c r="DZT126" s="208"/>
      <c r="DZU126" s="208"/>
      <c r="DZV126" s="208"/>
      <c r="DZW126" s="208"/>
      <c r="DZX126" s="208"/>
      <c r="DZY126" s="208"/>
      <c r="DZZ126" s="208"/>
      <c r="EAA126" s="208"/>
      <c r="EAB126" s="208"/>
      <c r="EAC126" s="208"/>
      <c r="EAD126" s="208"/>
      <c r="EAE126" s="208"/>
      <c r="EAF126" s="208"/>
      <c r="EAG126" s="208"/>
      <c r="EAH126" s="208"/>
      <c r="EAI126" s="208"/>
      <c r="EAJ126" s="208"/>
      <c r="EAK126" s="208"/>
      <c r="EAL126" s="208"/>
      <c r="EAM126" s="208"/>
      <c r="EAN126" s="208"/>
      <c r="EAO126" s="208"/>
      <c r="EAP126" s="208"/>
      <c r="EAQ126" s="208"/>
      <c r="EAR126" s="208"/>
      <c r="EAS126" s="208"/>
      <c r="EAT126" s="208"/>
      <c r="EAU126" s="208"/>
      <c r="EAV126" s="208"/>
      <c r="EAW126" s="208"/>
      <c r="EAX126" s="208"/>
      <c r="EAY126" s="208"/>
      <c r="EAZ126" s="208"/>
      <c r="EBA126" s="208"/>
      <c r="EBB126" s="208"/>
      <c r="EBC126" s="208"/>
      <c r="EBD126" s="208"/>
      <c r="EBE126" s="208"/>
      <c r="EBF126" s="208"/>
      <c r="EBG126" s="208"/>
      <c r="EBH126" s="208"/>
      <c r="EBI126" s="208"/>
      <c r="EBJ126" s="208"/>
      <c r="EBK126" s="208"/>
      <c r="EBL126" s="208"/>
      <c r="EBM126" s="208"/>
      <c r="EBN126" s="208"/>
      <c r="EBO126" s="208"/>
      <c r="EBP126" s="208"/>
      <c r="EBQ126" s="208"/>
      <c r="EBR126" s="208"/>
      <c r="EBS126" s="208"/>
      <c r="EBT126" s="208"/>
      <c r="EBU126" s="208"/>
      <c r="EBV126" s="208"/>
      <c r="EBW126" s="208"/>
      <c r="EBX126" s="208"/>
      <c r="EBY126" s="208"/>
      <c r="EBZ126" s="208"/>
      <c r="ECA126" s="208"/>
      <c r="ECB126" s="208"/>
      <c r="ECC126" s="208"/>
      <c r="ECD126" s="208"/>
      <c r="ECE126" s="208"/>
      <c r="ECF126" s="208"/>
      <c r="ECG126" s="208"/>
      <c r="ECH126" s="208"/>
      <c r="ECI126" s="208"/>
      <c r="ECJ126" s="208"/>
      <c r="ECK126" s="208"/>
      <c r="ECL126" s="208"/>
      <c r="ECM126" s="208"/>
      <c r="ECN126" s="208"/>
      <c r="ECO126" s="208"/>
      <c r="ECP126" s="208"/>
      <c r="ECQ126" s="208"/>
      <c r="ECR126" s="208"/>
      <c r="ECS126" s="208"/>
      <c r="ECT126" s="208"/>
      <c r="ECU126" s="208"/>
      <c r="ECV126" s="208"/>
      <c r="ECW126" s="208"/>
      <c r="ECX126" s="208"/>
      <c r="ECY126" s="208"/>
      <c r="ECZ126" s="208"/>
      <c r="EDA126" s="208"/>
      <c r="EDB126" s="208"/>
      <c r="EDC126" s="208"/>
      <c r="EDD126" s="208"/>
      <c r="EDE126" s="208"/>
      <c r="EDF126" s="208"/>
      <c r="EDG126" s="208"/>
      <c r="EDH126" s="208"/>
      <c r="EDI126" s="208"/>
      <c r="EDJ126" s="208"/>
      <c r="EDK126" s="208"/>
      <c r="EDL126" s="208"/>
      <c r="EDM126" s="208"/>
      <c r="EDN126" s="208"/>
      <c r="EDO126" s="208"/>
      <c r="EDP126" s="208"/>
      <c r="EDQ126" s="208"/>
      <c r="EDR126" s="208"/>
      <c r="EDS126" s="208"/>
      <c r="EDT126" s="208"/>
      <c r="EDU126" s="208"/>
      <c r="EDV126" s="208"/>
      <c r="EDW126" s="208"/>
      <c r="EDX126" s="208"/>
      <c r="EDY126" s="208"/>
      <c r="EDZ126" s="208"/>
      <c r="EEA126" s="208"/>
      <c r="EEB126" s="208"/>
      <c r="EEC126" s="208"/>
      <c r="EED126" s="208"/>
      <c r="EEE126" s="208"/>
      <c r="EEF126" s="208"/>
      <c r="EEG126" s="208"/>
      <c r="EEH126" s="208"/>
      <c r="EEI126" s="208"/>
      <c r="EEJ126" s="208"/>
      <c r="EEK126" s="208"/>
      <c r="EEL126" s="208"/>
      <c r="EEM126" s="208"/>
      <c r="EEN126" s="208"/>
      <c r="EEO126" s="208"/>
      <c r="EEP126" s="208"/>
      <c r="EEQ126" s="208"/>
      <c r="EER126" s="208"/>
      <c r="EES126" s="208"/>
      <c r="EET126" s="208"/>
      <c r="EEU126" s="208"/>
      <c r="EEV126" s="208"/>
      <c r="EEW126" s="208"/>
      <c r="EEX126" s="208"/>
      <c r="EEY126" s="208"/>
      <c r="EEZ126" s="208"/>
      <c r="EFA126" s="208"/>
      <c r="EFB126" s="208"/>
      <c r="EFC126" s="208"/>
      <c r="EFD126" s="208"/>
      <c r="EFE126" s="208"/>
      <c r="EFF126" s="208"/>
      <c r="EFG126" s="208"/>
      <c r="EFH126" s="208"/>
      <c r="EFI126" s="208"/>
      <c r="EFJ126" s="208"/>
      <c r="EFK126" s="208"/>
      <c r="EFL126" s="208"/>
      <c r="EFM126" s="208"/>
      <c r="EFN126" s="208"/>
      <c r="EFO126" s="208"/>
      <c r="EFP126" s="208"/>
      <c r="EFQ126" s="208"/>
      <c r="EFR126" s="208"/>
      <c r="EFS126" s="208"/>
      <c r="EFT126" s="208"/>
      <c r="EFU126" s="208"/>
      <c r="EFV126" s="208"/>
      <c r="EFW126" s="208"/>
      <c r="EFX126" s="208"/>
      <c r="EFY126" s="208"/>
      <c r="EFZ126" s="208"/>
      <c r="EGA126" s="208"/>
      <c r="EGB126" s="208"/>
      <c r="EGC126" s="208"/>
      <c r="EGD126" s="208"/>
      <c r="EGE126" s="208"/>
      <c r="EGF126" s="208"/>
      <c r="EGG126" s="208"/>
      <c r="EGH126" s="208"/>
      <c r="EGI126" s="208"/>
      <c r="EGJ126" s="208"/>
      <c r="EGK126" s="208"/>
      <c r="EGL126" s="208"/>
      <c r="EGM126" s="208"/>
      <c r="EGN126" s="208"/>
      <c r="EGO126" s="208"/>
      <c r="EGP126" s="208"/>
      <c r="EGQ126" s="208"/>
      <c r="EGR126" s="208"/>
      <c r="EGS126" s="208"/>
      <c r="EGT126" s="208"/>
      <c r="EGU126" s="208"/>
      <c r="EGV126" s="208"/>
      <c r="EGW126" s="208"/>
      <c r="EGX126" s="208"/>
      <c r="EGY126" s="208"/>
      <c r="EGZ126" s="208"/>
      <c r="EHA126" s="208"/>
      <c r="EHB126" s="208"/>
      <c r="EHC126" s="208"/>
      <c r="EHD126" s="208"/>
      <c r="EHE126" s="208"/>
      <c r="EHF126" s="208"/>
      <c r="EHG126" s="208"/>
      <c r="EHH126" s="208"/>
      <c r="EHI126" s="208"/>
      <c r="EHJ126" s="208"/>
      <c r="EHK126" s="208"/>
      <c r="EHL126" s="208"/>
      <c r="EHM126" s="208"/>
      <c r="EHN126" s="208"/>
      <c r="EHO126" s="208"/>
      <c r="EHP126" s="208"/>
      <c r="EHQ126" s="208"/>
      <c r="EHR126" s="208"/>
      <c r="EHS126" s="208"/>
      <c r="EHT126" s="208"/>
      <c r="EHU126" s="208"/>
      <c r="EHV126" s="208"/>
      <c r="EHW126" s="208"/>
      <c r="EHX126" s="208"/>
      <c r="EHY126" s="208"/>
      <c r="EHZ126" s="208"/>
      <c r="EIA126" s="208"/>
      <c r="EIB126" s="208"/>
      <c r="EIC126" s="208"/>
      <c r="EID126" s="208"/>
      <c r="EIE126" s="208"/>
      <c r="EIF126" s="208"/>
      <c r="EIG126" s="208"/>
      <c r="EIH126" s="208"/>
      <c r="EII126" s="208"/>
      <c r="EIJ126" s="208"/>
      <c r="EIK126" s="208"/>
      <c r="EIL126" s="208"/>
      <c r="EIM126" s="208"/>
      <c r="EIN126" s="208"/>
      <c r="EIO126" s="208"/>
      <c r="EIP126" s="208"/>
      <c r="EIQ126" s="208"/>
      <c r="EIR126" s="208"/>
      <c r="EIS126" s="208"/>
      <c r="EIT126" s="208"/>
      <c r="EIU126" s="208"/>
      <c r="EIV126" s="208"/>
      <c r="EIW126" s="208"/>
      <c r="EIX126" s="208"/>
      <c r="EIY126" s="208"/>
      <c r="EIZ126" s="208"/>
      <c r="EJA126" s="208"/>
      <c r="EJB126" s="208"/>
      <c r="EJC126" s="208"/>
      <c r="EJD126" s="208"/>
      <c r="EJE126" s="208"/>
      <c r="EJF126" s="208"/>
      <c r="EJG126" s="208"/>
      <c r="EJH126" s="208"/>
      <c r="EJI126" s="208"/>
      <c r="EJJ126" s="208"/>
      <c r="EJK126" s="208"/>
      <c r="EJL126" s="208"/>
      <c r="EJM126" s="208"/>
      <c r="EJN126" s="208"/>
      <c r="EJO126" s="208"/>
      <c r="EJP126" s="208"/>
      <c r="EJQ126" s="208"/>
      <c r="EJR126" s="208"/>
      <c r="EJS126" s="208"/>
      <c r="EJT126" s="208"/>
      <c r="EJU126" s="208"/>
      <c r="EJV126" s="208"/>
      <c r="EJW126" s="208"/>
      <c r="EJX126" s="208"/>
      <c r="EJY126" s="208"/>
      <c r="EJZ126" s="208"/>
      <c r="EKA126" s="208"/>
      <c r="EKB126" s="208"/>
      <c r="EKC126" s="208"/>
      <c r="EKD126" s="208"/>
      <c r="EKE126" s="208"/>
      <c r="EKF126" s="208"/>
      <c r="EKG126" s="208"/>
      <c r="EKH126" s="208"/>
      <c r="EKI126" s="208"/>
      <c r="EKJ126" s="208"/>
      <c r="EKK126" s="208"/>
      <c r="EKL126" s="208"/>
      <c r="EKM126" s="208"/>
      <c r="EKN126" s="208"/>
      <c r="EKO126" s="208"/>
      <c r="EKP126" s="208"/>
      <c r="EKQ126" s="208"/>
      <c r="EKR126" s="208"/>
      <c r="EKS126" s="208"/>
      <c r="EKT126" s="208"/>
      <c r="EKU126" s="208"/>
      <c r="EKV126" s="208"/>
      <c r="EKW126" s="208"/>
      <c r="EKX126" s="208"/>
      <c r="EKY126" s="208"/>
      <c r="EKZ126" s="208"/>
      <c r="ELA126" s="208"/>
      <c r="ELB126" s="208"/>
      <c r="ELC126" s="208"/>
      <c r="ELD126" s="208"/>
      <c r="ELE126" s="208"/>
      <c r="ELF126" s="208"/>
      <c r="ELG126" s="208"/>
      <c r="ELH126" s="208"/>
      <c r="ELI126" s="208"/>
      <c r="ELJ126" s="208"/>
      <c r="ELK126" s="208"/>
      <c r="ELL126" s="208"/>
      <c r="ELM126" s="208"/>
      <c r="ELN126" s="208"/>
      <c r="ELO126" s="208"/>
      <c r="ELP126" s="208"/>
      <c r="ELQ126" s="208"/>
      <c r="ELR126" s="208"/>
      <c r="ELS126" s="208"/>
      <c r="ELT126" s="208"/>
      <c r="ELU126" s="208"/>
      <c r="ELV126" s="208"/>
      <c r="ELW126" s="208"/>
      <c r="ELX126" s="208"/>
      <c r="ELY126" s="208"/>
      <c r="ELZ126" s="208"/>
      <c r="EMA126" s="208"/>
      <c r="EMB126" s="208"/>
      <c r="EMC126" s="208"/>
      <c r="EMD126" s="208"/>
      <c r="EME126" s="208"/>
      <c r="EMF126" s="208"/>
      <c r="EMG126" s="208"/>
      <c r="EMH126" s="208"/>
      <c r="EMI126" s="208"/>
      <c r="EMJ126" s="208"/>
      <c r="EMK126" s="208"/>
      <c r="EML126" s="208"/>
      <c r="EMM126" s="208"/>
      <c r="EMN126" s="208"/>
      <c r="EMO126" s="208"/>
      <c r="EMP126" s="208"/>
      <c r="EMQ126" s="208"/>
      <c r="EMR126" s="208"/>
      <c r="EMS126" s="208"/>
      <c r="EMT126" s="208"/>
      <c r="EMU126" s="208"/>
      <c r="EMV126" s="208"/>
      <c r="EMW126" s="208"/>
      <c r="EMX126" s="208"/>
      <c r="EMY126" s="208"/>
      <c r="EMZ126" s="208"/>
      <c r="ENA126" s="208"/>
      <c r="ENB126" s="208"/>
      <c r="ENC126" s="208"/>
      <c r="END126" s="208"/>
      <c r="ENE126" s="208"/>
      <c r="ENF126" s="208"/>
      <c r="ENG126" s="208"/>
      <c r="ENH126" s="208"/>
      <c r="ENI126" s="208"/>
      <c r="ENJ126" s="208"/>
      <c r="ENK126" s="208"/>
      <c r="ENL126" s="208"/>
      <c r="ENM126" s="208"/>
      <c r="ENN126" s="208"/>
      <c r="ENO126" s="208"/>
      <c r="ENP126" s="208"/>
      <c r="ENQ126" s="208"/>
      <c r="ENR126" s="208"/>
      <c r="ENS126" s="208"/>
      <c r="ENT126" s="208"/>
      <c r="ENU126" s="208"/>
      <c r="ENV126" s="208"/>
      <c r="ENW126" s="208"/>
      <c r="ENX126" s="208"/>
      <c r="ENY126" s="208"/>
      <c r="ENZ126" s="208"/>
      <c r="EOA126" s="208"/>
      <c r="EOB126" s="208"/>
      <c r="EOC126" s="208"/>
      <c r="EOD126" s="208"/>
      <c r="EOE126" s="208"/>
      <c r="EOF126" s="208"/>
      <c r="EOG126" s="208"/>
      <c r="EOH126" s="208"/>
      <c r="EOI126" s="208"/>
      <c r="EOJ126" s="208"/>
      <c r="EOK126" s="208"/>
      <c r="EOL126" s="208"/>
      <c r="EOM126" s="208"/>
      <c r="EON126" s="208"/>
      <c r="EOO126" s="208"/>
      <c r="EOP126" s="208"/>
      <c r="EOQ126" s="208"/>
      <c r="EOR126" s="208"/>
      <c r="EOS126" s="208"/>
      <c r="EOT126" s="208"/>
      <c r="EOU126" s="208"/>
      <c r="EOV126" s="208"/>
      <c r="EOW126" s="208"/>
      <c r="EOX126" s="208"/>
      <c r="EOY126" s="208"/>
      <c r="EOZ126" s="208"/>
      <c r="EPA126" s="208"/>
      <c r="EPB126" s="208"/>
      <c r="EPC126" s="208"/>
      <c r="EPD126" s="208"/>
      <c r="EPE126" s="208"/>
      <c r="EPF126" s="208"/>
      <c r="EPG126" s="208"/>
      <c r="EPH126" s="208"/>
      <c r="EPI126" s="208"/>
      <c r="EPJ126" s="208"/>
      <c r="EPK126" s="208"/>
      <c r="EPL126" s="208"/>
      <c r="EPM126" s="208"/>
      <c r="EPN126" s="208"/>
      <c r="EPO126" s="208"/>
      <c r="EPP126" s="208"/>
      <c r="EPQ126" s="208"/>
      <c r="EPR126" s="208"/>
      <c r="EPS126" s="208"/>
      <c r="EPT126" s="208"/>
      <c r="EPU126" s="208"/>
      <c r="EPV126" s="208"/>
      <c r="EPW126" s="208"/>
      <c r="EPX126" s="208"/>
      <c r="EPY126" s="208"/>
      <c r="EPZ126" s="208"/>
      <c r="EQA126" s="208"/>
      <c r="EQB126" s="208"/>
      <c r="EQC126" s="208"/>
      <c r="EQD126" s="208"/>
      <c r="EQE126" s="208"/>
      <c r="EQF126" s="208"/>
      <c r="EQG126" s="208"/>
      <c r="EQH126" s="208"/>
      <c r="EQI126" s="208"/>
      <c r="EQJ126" s="208"/>
      <c r="EQK126" s="208"/>
      <c r="EQL126" s="208"/>
      <c r="EQM126" s="208"/>
      <c r="EQN126" s="208"/>
      <c r="EQO126" s="208"/>
      <c r="EQP126" s="208"/>
      <c r="EQQ126" s="208"/>
      <c r="EQR126" s="208"/>
      <c r="EQS126" s="208"/>
      <c r="EQT126" s="208"/>
      <c r="EQU126" s="208"/>
      <c r="EQV126" s="208"/>
      <c r="EQW126" s="208"/>
      <c r="EQX126" s="208"/>
      <c r="EQY126" s="208"/>
      <c r="EQZ126" s="208"/>
      <c r="ERA126" s="208"/>
      <c r="ERB126" s="208"/>
      <c r="ERC126" s="208"/>
      <c r="ERD126" s="208"/>
      <c r="ERE126" s="208"/>
      <c r="ERF126" s="208"/>
      <c r="ERG126" s="208"/>
      <c r="ERH126" s="208"/>
      <c r="ERI126" s="208"/>
      <c r="ERJ126" s="208"/>
      <c r="ERK126" s="208"/>
      <c r="ERL126" s="208"/>
      <c r="ERM126" s="208"/>
      <c r="ERN126" s="208"/>
      <c r="ERO126" s="208"/>
      <c r="ERP126" s="208"/>
      <c r="ERQ126" s="208"/>
      <c r="ERR126" s="208"/>
      <c r="ERS126" s="208"/>
      <c r="ERT126" s="208"/>
      <c r="ERU126" s="208"/>
      <c r="ERV126" s="208"/>
      <c r="ERW126" s="208"/>
      <c r="ERX126" s="208"/>
      <c r="ERY126" s="208"/>
      <c r="ERZ126" s="208"/>
      <c r="ESA126" s="208"/>
      <c r="ESB126" s="208"/>
      <c r="ESC126" s="208"/>
      <c r="ESD126" s="208"/>
      <c r="ESE126" s="208"/>
      <c r="ESF126" s="208"/>
      <c r="ESG126" s="208"/>
      <c r="ESH126" s="208"/>
      <c r="ESI126" s="208"/>
      <c r="ESJ126" s="208"/>
      <c r="ESK126" s="208"/>
      <c r="ESL126" s="208"/>
      <c r="ESM126" s="208"/>
      <c r="ESN126" s="208"/>
      <c r="ESO126" s="208"/>
      <c r="ESP126" s="208"/>
      <c r="ESQ126" s="208"/>
      <c r="ESR126" s="208"/>
      <c r="ESS126" s="208"/>
      <c r="EST126" s="208"/>
      <c r="ESU126" s="208"/>
      <c r="ESV126" s="208"/>
      <c r="ESW126" s="208"/>
      <c r="ESX126" s="208"/>
      <c r="ESY126" s="208"/>
      <c r="ESZ126" s="208"/>
      <c r="ETA126" s="208"/>
      <c r="ETB126" s="208"/>
      <c r="ETC126" s="208"/>
      <c r="ETD126" s="208"/>
      <c r="ETE126" s="208"/>
      <c r="ETF126" s="208"/>
      <c r="ETG126" s="208"/>
      <c r="ETH126" s="208"/>
      <c r="ETI126" s="208"/>
      <c r="ETJ126" s="208"/>
      <c r="ETK126" s="208"/>
      <c r="ETL126" s="208"/>
      <c r="ETM126" s="208"/>
      <c r="ETN126" s="208"/>
      <c r="ETO126" s="208"/>
      <c r="ETP126" s="208"/>
      <c r="ETQ126" s="208"/>
      <c r="ETR126" s="208"/>
      <c r="ETS126" s="208"/>
      <c r="ETT126" s="208"/>
      <c r="ETU126" s="208"/>
      <c r="ETV126" s="208"/>
      <c r="ETW126" s="208"/>
      <c r="ETX126" s="208"/>
      <c r="ETY126" s="208"/>
      <c r="ETZ126" s="208"/>
      <c r="EUA126" s="208"/>
      <c r="EUB126" s="208"/>
      <c r="EUC126" s="208"/>
      <c r="EUD126" s="208"/>
      <c r="EUE126" s="208"/>
      <c r="EUF126" s="208"/>
      <c r="EUG126" s="208"/>
      <c r="EUH126" s="208"/>
      <c r="EUI126" s="208"/>
      <c r="EUJ126" s="208"/>
      <c r="EUK126" s="208"/>
      <c r="EUL126" s="208"/>
      <c r="EUM126" s="208"/>
      <c r="EUN126" s="208"/>
      <c r="EUO126" s="208"/>
      <c r="EUP126" s="208"/>
      <c r="EUQ126" s="208"/>
      <c r="EUR126" s="208"/>
      <c r="EUS126" s="208"/>
      <c r="EUT126" s="208"/>
      <c r="EUU126" s="208"/>
      <c r="EUV126" s="208"/>
      <c r="EUW126" s="208"/>
      <c r="EUX126" s="208"/>
      <c r="EUY126" s="208"/>
      <c r="EUZ126" s="208"/>
      <c r="EVA126" s="208"/>
      <c r="EVB126" s="208"/>
      <c r="EVC126" s="208"/>
      <c r="EVD126" s="208"/>
      <c r="EVE126" s="208"/>
      <c r="EVF126" s="208"/>
      <c r="EVG126" s="208"/>
      <c r="EVH126" s="208"/>
      <c r="EVI126" s="208"/>
      <c r="EVJ126" s="208"/>
      <c r="EVK126" s="208"/>
      <c r="EVL126" s="208"/>
      <c r="EVM126" s="208"/>
      <c r="EVN126" s="208"/>
      <c r="EVO126" s="208"/>
      <c r="EVP126" s="208"/>
      <c r="EVQ126" s="208"/>
      <c r="EVR126" s="208"/>
      <c r="EVS126" s="208"/>
      <c r="EVT126" s="208"/>
      <c r="EVU126" s="208"/>
      <c r="EVV126" s="208"/>
      <c r="EVW126" s="208"/>
      <c r="EVX126" s="208"/>
      <c r="EVY126" s="208"/>
      <c r="EVZ126" s="208"/>
      <c r="EWA126" s="208"/>
      <c r="EWB126" s="208"/>
      <c r="EWC126" s="208"/>
      <c r="EWD126" s="208"/>
      <c r="EWE126" s="208"/>
      <c r="EWF126" s="208"/>
      <c r="EWG126" s="208"/>
      <c r="EWH126" s="208"/>
      <c r="EWI126" s="208"/>
      <c r="EWJ126" s="208"/>
      <c r="EWK126" s="208"/>
      <c r="EWL126" s="208"/>
      <c r="EWM126" s="208"/>
      <c r="EWN126" s="208"/>
      <c r="EWO126" s="208"/>
      <c r="EWP126" s="208"/>
      <c r="EWQ126" s="208"/>
      <c r="EWR126" s="208"/>
      <c r="EWS126" s="208"/>
      <c r="EWT126" s="208"/>
      <c r="EWU126" s="208"/>
      <c r="EWV126" s="208"/>
      <c r="EWW126" s="208"/>
      <c r="EWX126" s="208"/>
      <c r="EWY126" s="208"/>
      <c r="EWZ126" s="208"/>
      <c r="EXA126" s="208"/>
      <c r="EXB126" s="208"/>
      <c r="EXC126" s="208"/>
      <c r="EXD126" s="208"/>
      <c r="EXE126" s="208"/>
      <c r="EXF126" s="208"/>
      <c r="EXG126" s="208"/>
      <c r="EXH126" s="208"/>
      <c r="EXI126" s="208"/>
      <c r="EXJ126" s="208"/>
      <c r="EXK126" s="208"/>
      <c r="EXL126" s="208"/>
      <c r="EXM126" s="208"/>
      <c r="EXN126" s="208"/>
      <c r="EXO126" s="208"/>
      <c r="EXP126" s="208"/>
      <c r="EXQ126" s="208"/>
      <c r="EXR126" s="208"/>
      <c r="EXS126" s="208"/>
      <c r="EXT126" s="208"/>
      <c r="EXU126" s="208"/>
      <c r="EXV126" s="208"/>
      <c r="EXW126" s="208"/>
      <c r="EXX126" s="208"/>
      <c r="EXY126" s="208"/>
      <c r="EXZ126" s="208"/>
      <c r="EYA126" s="208"/>
      <c r="EYB126" s="208"/>
      <c r="EYC126" s="208"/>
      <c r="EYD126" s="208"/>
      <c r="EYE126" s="208"/>
      <c r="EYF126" s="208"/>
      <c r="EYG126" s="208"/>
      <c r="EYH126" s="208"/>
      <c r="EYI126" s="208"/>
      <c r="EYJ126" s="208"/>
      <c r="EYK126" s="208"/>
      <c r="EYL126" s="208"/>
      <c r="EYM126" s="208"/>
      <c r="EYN126" s="208"/>
      <c r="EYO126" s="208"/>
      <c r="EYP126" s="208"/>
      <c r="EYQ126" s="208"/>
      <c r="EYR126" s="208"/>
      <c r="EYS126" s="208"/>
      <c r="EYT126" s="208"/>
      <c r="EYU126" s="208"/>
      <c r="EYV126" s="208"/>
      <c r="EYW126" s="208"/>
      <c r="EYX126" s="208"/>
      <c r="EYY126" s="208"/>
      <c r="EYZ126" s="208"/>
      <c r="EZA126" s="208"/>
      <c r="EZB126" s="208"/>
      <c r="EZC126" s="208"/>
      <c r="EZD126" s="208"/>
      <c r="EZE126" s="208"/>
      <c r="EZF126" s="208"/>
      <c r="EZG126" s="208"/>
      <c r="EZH126" s="208"/>
      <c r="EZI126" s="208"/>
      <c r="EZJ126" s="208"/>
      <c r="EZK126" s="208"/>
      <c r="EZL126" s="208"/>
      <c r="EZM126" s="208"/>
      <c r="EZN126" s="208"/>
      <c r="EZO126" s="208"/>
      <c r="EZP126" s="208"/>
      <c r="EZQ126" s="208"/>
      <c r="EZR126" s="208"/>
      <c r="EZS126" s="208"/>
      <c r="EZT126" s="208"/>
      <c r="EZU126" s="208"/>
      <c r="EZV126" s="208"/>
      <c r="EZW126" s="208"/>
      <c r="EZX126" s="208"/>
      <c r="EZY126" s="208"/>
      <c r="EZZ126" s="208"/>
      <c r="FAA126" s="208"/>
      <c r="FAB126" s="208"/>
      <c r="FAC126" s="208"/>
      <c r="FAD126" s="208"/>
      <c r="FAE126" s="208"/>
      <c r="FAF126" s="208"/>
      <c r="FAG126" s="208"/>
      <c r="FAH126" s="208"/>
      <c r="FAI126" s="208"/>
      <c r="FAJ126" s="208"/>
      <c r="FAK126" s="208"/>
      <c r="FAL126" s="208"/>
      <c r="FAM126" s="208"/>
      <c r="FAN126" s="208"/>
      <c r="FAO126" s="208"/>
      <c r="FAP126" s="208"/>
      <c r="FAQ126" s="208"/>
      <c r="FAR126" s="208"/>
      <c r="FAS126" s="208"/>
      <c r="FAT126" s="208"/>
      <c r="FAU126" s="208"/>
      <c r="FAV126" s="208"/>
      <c r="FAW126" s="208"/>
      <c r="FAX126" s="208"/>
      <c r="FAY126" s="208"/>
      <c r="FAZ126" s="208"/>
      <c r="FBA126" s="208"/>
      <c r="FBB126" s="208"/>
      <c r="FBC126" s="208"/>
      <c r="FBD126" s="208"/>
      <c r="FBE126" s="208"/>
      <c r="FBF126" s="208"/>
      <c r="FBG126" s="208"/>
      <c r="FBH126" s="208"/>
      <c r="FBI126" s="208"/>
      <c r="FBJ126" s="208"/>
      <c r="FBK126" s="208"/>
      <c r="FBL126" s="208"/>
      <c r="FBM126" s="208"/>
      <c r="FBN126" s="208"/>
      <c r="FBO126" s="208"/>
      <c r="FBP126" s="208"/>
      <c r="FBQ126" s="208"/>
      <c r="FBR126" s="208"/>
      <c r="FBS126" s="208"/>
      <c r="FBT126" s="208"/>
      <c r="FBU126" s="208"/>
      <c r="FBV126" s="208"/>
      <c r="FBW126" s="208"/>
      <c r="FBX126" s="208"/>
      <c r="FBY126" s="208"/>
      <c r="FBZ126" s="208"/>
      <c r="FCA126" s="208"/>
      <c r="FCB126" s="208"/>
      <c r="FCC126" s="208"/>
      <c r="FCD126" s="208"/>
      <c r="FCE126" s="208"/>
      <c r="FCF126" s="208"/>
      <c r="FCG126" s="208"/>
      <c r="FCH126" s="208"/>
      <c r="FCI126" s="208"/>
      <c r="FCJ126" s="208"/>
      <c r="FCK126" s="208"/>
      <c r="FCL126" s="208"/>
      <c r="FCM126" s="208"/>
      <c r="FCN126" s="208"/>
      <c r="FCO126" s="208"/>
      <c r="FCP126" s="208"/>
      <c r="FCQ126" s="208"/>
      <c r="FCR126" s="208"/>
      <c r="FCS126" s="208"/>
      <c r="FCT126" s="208"/>
      <c r="FCU126" s="208"/>
      <c r="FCV126" s="208"/>
      <c r="FCW126" s="208"/>
      <c r="FCX126" s="208"/>
      <c r="FCY126" s="208"/>
      <c r="FCZ126" s="208"/>
      <c r="FDA126" s="208"/>
      <c r="FDB126" s="208"/>
      <c r="FDC126" s="208"/>
      <c r="FDD126" s="208"/>
      <c r="FDE126" s="208"/>
      <c r="FDF126" s="208"/>
      <c r="FDG126" s="208"/>
      <c r="FDH126" s="208"/>
      <c r="FDI126" s="208"/>
      <c r="FDJ126" s="208"/>
      <c r="FDK126" s="208"/>
      <c r="FDL126" s="208"/>
      <c r="FDM126" s="208"/>
      <c r="FDN126" s="208"/>
      <c r="FDO126" s="208"/>
      <c r="FDP126" s="208"/>
      <c r="FDQ126" s="208"/>
      <c r="FDR126" s="208"/>
      <c r="FDS126" s="208"/>
      <c r="FDT126" s="208"/>
      <c r="FDU126" s="208"/>
      <c r="FDV126" s="208"/>
      <c r="FDW126" s="208"/>
      <c r="FDX126" s="208"/>
      <c r="FDY126" s="208"/>
      <c r="FDZ126" s="208"/>
      <c r="FEA126" s="208"/>
      <c r="FEB126" s="208"/>
      <c r="FEC126" s="208"/>
      <c r="FED126" s="208"/>
      <c r="FEE126" s="208"/>
      <c r="FEF126" s="208"/>
      <c r="FEG126" s="208"/>
      <c r="FEH126" s="208"/>
      <c r="FEI126" s="208"/>
      <c r="FEJ126" s="208"/>
      <c r="FEK126" s="208"/>
      <c r="FEL126" s="208"/>
      <c r="FEM126" s="208"/>
      <c r="FEN126" s="208"/>
      <c r="FEO126" s="208"/>
      <c r="FEP126" s="208"/>
      <c r="FEQ126" s="208"/>
      <c r="FER126" s="208"/>
      <c r="FES126" s="208"/>
      <c r="FET126" s="208"/>
      <c r="FEU126" s="208"/>
      <c r="FEV126" s="208"/>
      <c r="FEW126" s="208"/>
      <c r="FEX126" s="208"/>
      <c r="FEY126" s="208"/>
      <c r="FEZ126" s="208"/>
      <c r="FFA126" s="208"/>
      <c r="FFB126" s="208"/>
      <c r="FFC126" s="208"/>
      <c r="FFD126" s="208"/>
      <c r="FFE126" s="208"/>
      <c r="FFF126" s="208"/>
      <c r="FFG126" s="208"/>
      <c r="FFH126" s="208"/>
      <c r="FFI126" s="208"/>
      <c r="FFJ126" s="208"/>
      <c r="FFK126" s="208"/>
      <c r="FFL126" s="208"/>
      <c r="FFM126" s="208"/>
      <c r="FFN126" s="208"/>
      <c r="FFO126" s="208"/>
      <c r="FFP126" s="208"/>
      <c r="FFQ126" s="208"/>
      <c r="FFR126" s="208"/>
      <c r="FFS126" s="208"/>
      <c r="FFT126" s="208"/>
      <c r="FFU126" s="208"/>
      <c r="FFV126" s="208"/>
      <c r="FFW126" s="208"/>
      <c r="FFX126" s="208"/>
      <c r="FFY126" s="208"/>
      <c r="FFZ126" s="208"/>
      <c r="FGA126" s="208"/>
      <c r="FGB126" s="208"/>
      <c r="FGC126" s="208"/>
      <c r="FGD126" s="208"/>
      <c r="FGE126" s="208"/>
      <c r="FGF126" s="208"/>
      <c r="FGG126" s="208"/>
      <c r="FGH126" s="208"/>
      <c r="FGI126" s="208"/>
      <c r="FGJ126" s="208"/>
      <c r="FGK126" s="208"/>
      <c r="FGL126" s="208"/>
      <c r="FGM126" s="208"/>
      <c r="FGN126" s="208"/>
      <c r="FGO126" s="208"/>
      <c r="FGP126" s="208"/>
      <c r="FGQ126" s="208"/>
      <c r="FGR126" s="208"/>
      <c r="FGS126" s="208"/>
      <c r="FGT126" s="208"/>
      <c r="FGU126" s="208"/>
      <c r="FGV126" s="208"/>
      <c r="FGW126" s="208"/>
      <c r="FGX126" s="208"/>
      <c r="FGY126" s="208"/>
      <c r="FGZ126" s="208"/>
      <c r="FHA126" s="208"/>
      <c r="FHB126" s="208"/>
      <c r="FHC126" s="208"/>
      <c r="FHD126" s="208"/>
      <c r="FHE126" s="208"/>
      <c r="FHF126" s="208"/>
      <c r="FHG126" s="208"/>
      <c r="FHH126" s="208"/>
      <c r="FHI126" s="208"/>
      <c r="FHJ126" s="208"/>
      <c r="FHK126" s="208"/>
      <c r="FHL126" s="208"/>
      <c r="FHM126" s="208"/>
      <c r="FHN126" s="208"/>
      <c r="FHO126" s="208"/>
      <c r="FHP126" s="208"/>
      <c r="FHQ126" s="208"/>
      <c r="FHR126" s="208"/>
      <c r="FHS126" s="208"/>
      <c r="FHT126" s="208"/>
      <c r="FHU126" s="208"/>
      <c r="FHV126" s="208"/>
      <c r="FHW126" s="208"/>
      <c r="FHX126" s="208"/>
      <c r="FHY126" s="208"/>
      <c r="FHZ126" s="208"/>
      <c r="FIA126" s="208"/>
      <c r="FIB126" s="208"/>
      <c r="FIC126" s="208"/>
      <c r="FID126" s="208"/>
      <c r="FIE126" s="208"/>
      <c r="FIF126" s="208"/>
      <c r="FIG126" s="208"/>
      <c r="FIH126" s="208"/>
      <c r="FII126" s="208"/>
      <c r="FIJ126" s="208"/>
      <c r="FIK126" s="208"/>
      <c r="FIL126" s="208"/>
      <c r="FIM126" s="208"/>
      <c r="FIN126" s="208"/>
      <c r="FIO126" s="208"/>
      <c r="FIP126" s="208"/>
      <c r="FIQ126" s="208"/>
      <c r="FIR126" s="208"/>
      <c r="FIS126" s="208"/>
      <c r="FIT126" s="208"/>
      <c r="FIU126" s="208"/>
      <c r="FIV126" s="208"/>
      <c r="FIW126" s="208"/>
      <c r="FIX126" s="208"/>
      <c r="FIY126" s="208"/>
      <c r="FIZ126" s="208"/>
      <c r="FJA126" s="208"/>
      <c r="FJB126" s="208"/>
      <c r="FJC126" s="208"/>
      <c r="FJD126" s="208"/>
      <c r="FJE126" s="208"/>
      <c r="FJF126" s="208"/>
      <c r="FJG126" s="208"/>
      <c r="FJH126" s="208"/>
      <c r="FJI126" s="208"/>
      <c r="FJJ126" s="208"/>
      <c r="FJK126" s="208"/>
      <c r="FJL126" s="208"/>
      <c r="FJM126" s="208"/>
      <c r="FJN126" s="208"/>
      <c r="FJO126" s="208"/>
      <c r="FJP126" s="208"/>
      <c r="FJQ126" s="208"/>
      <c r="FJR126" s="208"/>
      <c r="FJS126" s="208"/>
      <c r="FJT126" s="208"/>
      <c r="FJU126" s="208"/>
      <c r="FJV126" s="208"/>
      <c r="FJW126" s="208"/>
      <c r="FJX126" s="208"/>
      <c r="FJY126" s="208"/>
      <c r="FJZ126" s="208"/>
      <c r="FKA126" s="208"/>
      <c r="FKB126" s="208"/>
      <c r="FKC126" s="208"/>
      <c r="FKD126" s="208"/>
      <c r="FKE126" s="208"/>
      <c r="FKF126" s="208"/>
      <c r="FKG126" s="208"/>
      <c r="FKH126" s="208"/>
      <c r="FKI126" s="208"/>
      <c r="FKJ126" s="208"/>
      <c r="FKK126" s="208"/>
      <c r="FKL126" s="208"/>
      <c r="FKM126" s="208"/>
      <c r="FKN126" s="208"/>
      <c r="FKO126" s="208"/>
      <c r="FKP126" s="208"/>
      <c r="FKQ126" s="208"/>
      <c r="FKR126" s="208"/>
      <c r="FKS126" s="208"/>
      <c r="FKT126" s="208"/>
      <c r="FKU126" s="208"/>
      <c r="FKV126" s="208"/>
      <c r="FKW126" s="208"/>
      <c r="FKX126" s="208"/>
      <c r="FKY126" s="208"/>
      <c r="FKZ126" s="208"/>
      <c r="FLA126" s="208"/>
      <c r="FLB126" s="208"/>
      <c r="FLC126" s="208"/>
      <c r="FLD126" s="208"/>
      <c r="FLE126" s="208"/>
      <c r="FLF126" s="208"/>
      <c r="FLG126" s="208"/>
      <c r="FLH126" s="208"/>
      <c r="FLI126" s="208"/>
      <c r="FLJ126" s="208"/>
      <c r="FLK126" s="208"/>
      <c r="FLL126" s="208"/>
      <c r="FLM126" s="208"/>
      <c r="FLN126" s="208"/>
      <c r="FLO126" s="208"/>
      <c r="FLP126" s="208"/>
      <c r="FLQ126" s="208"/>
      <c r="FLR126" s="208"/>
      <c r="FLS126" s="208"/>
      <c r="FLT126" s="208"/>
      <c r="FLU126" s="208"/>
      <c r="FLV126" s="208"/>
      <c r="FLW126" s="208"/>
      <c r="FLX126" s="208"/>
      <c r="FLY126" s="208"/>
      <c r="FLZ126" s="208"/>
      <c r="FMA126" s="208"/>
      <c r="FMB126" s="208"/>
      <c r="FMC126" s="208"/>
      <c r="FMD126" s="208"/>
      <c r="FME126" s="208"/>
      <c r="FMF126" s="208"/>
      <c r="FMG126" s="208"/>
      <c r="FMH126" s="208"/>
      <c r="FMI126" s="208"/>
      <c r="FMJ126" s="208"/>
      <c r="FMK126" s="208"/>
      <c r="FML126" s="208"/>
      <c r="FMM126" s="208"/>
      <c r="FMN126" s="208"/>
      <c r="FMO126" s="208"/>
      <c r="FMP126" s="208"/>
      <c r="FMQ126" s="208"/>
      <c r="FMR126" s="208"/>
      <c r="FMS126" s="208"/>
      <c r="FMT126" s="208"/>
      <c r="FMU126" s="208"/>
      <c r="FMV126" s="208"/>
      <c r="FMW126" s="208"/>
      <c r="FMX126" s="208"/>
      <c r="FMY126" s="208"/>
      <c r="FMZ126" s="208"/>
      <c r="FNA126" s="208"/>
      <c r="FNB126" s="208"/>
      <c r="FNC126" s="208"/>
      <c r="FND126" s="208"/>
      <c r="FNE126" s="208"/>
      <c r="FNF126" s="208"/>
      <c r="FNG126" s="208"/>
      <c r="FNH126" s="208"/>
      <c r="FNI126" s="208"/>
      <c r="FNJ126" s="208"/>
      <c r="FNK126" s="208"/>
      <c r="FNL126" s="208"/>
      <c r="FNM126" s="208"/>
      <c r="FNN126" s="208"/>
      <c r="FNO126" s="208"/>
      <c r="FNP126" s="208"/>
      <c r="FNQ126" s="208"/>
      <c r="FNR126" s="208"/>
      <c r="FNS126" s="208"/>
      <c r="FNT126" s="208"/>
      <c r="FNU126" s="208"/>
      <c r="FNV126" s="208"/>
      <c r="FNW126" s="208"/>
      <c r="FNX126" s="208"/>
      <c r="FNY126" s="208"/>
      <c r="FNZ126" s="208"/>
      <c r="FOA126" s="208"/>
      <c r="FOB126" s="208"/>
      <c r="FOC126" s="208"/>
      <c r="FOD126" s="208"/>
      <c r="FOE126" s="208"/>
      <c r="FOF126" s="208"/>
      <c r="FOG126" s="208"/>
      <c r="FOH126" s="208"/>
      <c r="FOI126" s="208"/>
      <c r="FOJ126" s="208"/>
      <c r="FOK126" s="208"/>
      <c r="FOL126" s="208"/>
      <c r="FOM126" s="208"/>
      <c r="FON126" s="208"/>
      <c r="FOO126" s="208"/>
      <c r="FOP126" s="208"/>
      <c r="FOQ126" s="208"/>
      <c r="FOR126" s="208"/>
      <c r="FOS126" s="208"/>
      <c r="FOT126" s="208"/>
      <c r="FOU126" s="208"/>
      <c r="FOV126" s="208"/>
      <c r="FOW126" s="208"/>
      <c r="FOX126" s="208"/>
      <c r="FOY126" s="208"/>
      <c r="FOZ126" s="208"/>
      <c r="FPA126" s="208"/>
      <c r="FPB126" s="208"/>
      <c r="FPC126" s="208"/>
      <c r="FPD126" s="208"/>
      <c r="FPE126" s="208"/>
      <c r="FPF126" s="208"/>
      <c r="FPG126" s="208"/>
      <c r="FPH126" s="208"/>
      <c r="FPI126" s="208"/>
      <c r="FPJ126" s="208"/>
      <c r="FPK126" s="208"/>
      <c r="FPL126" s="208"/>
      <c r="FPM126" s="208"/>
      <c r="FPN126" s="208"/>
      <c r="FPO126" s="208"/>
      <c r="FPP126" s="208"/>
      <c r="FPQ126" s="208"/>
      <c r="FPR126" s="208"/>
      <c r="FPS126" s="208"/>
      <c r="FPT126" s="208"/>
      <c r="FPU126" s="208"/>
      <c r="FPV126" s="208"/>
      <c r="FPW126" s="208"/>
      <c r="FPX126" s="208"/>
      <c r="FPY126" s="208"/>
      <c r="FPZ126" s="208"/>
      <c r="FQA126" s="208"/>
      <c r="FQB126" s="208"/>
      <c r="FQC126" s="208"/>
      <c r="FQD126" s="208"/>
      <c r="FQE126" s="208"/>
      <c r="FQF126" s="208"/>
      <c r="FQG126" s="208"/>
      <c r="FQH126" s="208"/>
      <c r="FQI126" s="208"/>
      <c r="FQJ126" s="208"/>
      <c r="FQK126" s="208"/>
      <c r="FQL126" s="208"/>
      <c r="FQM126" s="208"/>
      <c r="FQN126" s="208"/>
      <c r="FQO126" s="208"/>
      <c r="FQP126" s="208"/>
      <c r="FQQ126" s="208"/>
      <c r="FQR126" s="208"/>
      <c r="FQS126" s="208"/>
      <c r="FQT126" s="208"/>
      <c r="FQU126" s="208"/>
      <c r="FQV126" s="208"/>
      <c r="FQW126" s="208"/>
      <c r="FQX126" s="208"/>
      <c r="FQY126" s="208"/>
      <c r="FQZ126" s="208"/>
      <c r="FRA126" s="208"/>
      <c r="FRB126" s="208"/>
      <c r="FRC126" s="208"/>
      <c r="FRD126" s="208"/>
      <c r="FRE126" s="208"/>
      <c r="FRF126" s="208"/>
      <c r="FRG126" s="208"/>
      <c r="FRH126" s="208"/>
      <c r="FRI126" s="208"/>
      <c r="FRJ126" s="208"/>
      <c r="FRK126" s="208"/>
      <c r="FRL126" s="208"/>
      <c r="FRM126" s="208"/>
      <c r="FRN126" s="208"/>
      <c r="FRO126" s="208"/>
      <c r="FRP126" s="208"/>
      <c r="FRQ126" s="208"/>
      <c r="FRR126" s="208"/>
      <c r="FRS126" s="208"/>
      <c r="FRT126" s="208"/>
      <c r="FRU126" s="208"/>
      <c r="FRV126" s="208"/>
      <c r="FRW126" s="208"/>
      <c r="FRX126" s="208"/>
      <c r="FRY126" s="208"/>
      <c r="FRZ126" s="208"/>
      <c r="FSA126" s="208"/>
      <c r="FSB126" s="208"/>
      <c r="FSC126" s="208"/>
      <c r="FSD126" s="208"/>
      <c r="FSE126" s="208"/>
      <c r="FSF126" s="208"/>
      <c r="FSG126" s="208"/>
      <c r="FSH126" s="208"/>
      <c r="FSI126" s="208"/>
      <c r="FSJ126" s="208"/>
      <c r="FSK126" s="208"/>
      <c r="FSL126" s="208"/>
      <c r="FSM126" s="208"/>
      <c r="FSN126" s="208"/>
      <c r="FSO126" s="208"/>
      <c r="FSP126" s="208"/>
      <c r="FSQ126" s="208"/>
      <c r="FSR126" s="208"/>
      <c r="FSS126" s="208"/>
      <c r="FST126" s="208"/>
      <c r="FSU126" s="208"/>
      <c r="FSV126" s="208"/>
      <c r="FSW126" s="208"/>
      <c r="FSX126" s="208"/>
      <c r="FSY126" s="208"/>
      <c r="FSZ126" s="208"/>
      <c r="FTA126" s="208"/>
      <c r="FTB126" s="208"/>
      <c r="FTC126" s="208"/>
      <c r="FTD126" s="208"/>
      <c r="FTE126" s="208"/>
      <c r="FTF126" s="208"/>
      <c r="FTG126" s="208"/>
      <c r="FTH126" s="208"/>
      <c r="FTI126" s="208"/>
      <c r="FTJ126" s="208"/>
      <c r="FTK126" s="208"/>
      <c r="FTL126" s="208"/>
      <c r="FTM126" s="208"/>
      <c r="FTN126" s="208"/>
      <c r="FTO126" s="208"/>
      <c r="FTP126" s="208"/>
      <c r="FTQ126" s="208"/>
      <c r="FTR126" s="208"/>
      <c r="FTS126" s="208"/>
      <c r="FTT126" s="208"/>
      <c r="FTU126" s="208"/>
      <c r="FTV126" s="208"/>
      <c r="FTW126" s="208"/>
      <c r="FTX126" s="208"/>
      <c r="FTY126" s="208"/>
      <c r="FTZ126" s="208"/>
      <c r="FUA126" s="208"/>
      <c r="FUB126" s="208"/>
      <c r="FUC126" s="208"/>
      <c r="FUD126" s="208"/>
      <c r="FUE126" s="208"/>
      <c r="FUF126" s="208"/>
      <c r="FUG126" s="208"/>
      <c r="FUH126" s="208"/>
      <c r="FUI126" s="208"/>
      <c r="FUJ126" s="208"/>
      <c r="FUK126" s="208"/>
      <c r="FUL126" s="208"/>
      <c r="FUM126" s="208"/>
      <c r="FUN126" s="208"/>
      <c r="FUO126" s="208"/>
      <c r="FUP126" s="208"/>
      <c r="FUQ126" s="208"/>
      <c r="FUR126" s="208"/>
      <c r="FUS126" s="208"/>
      <c r="FUT126" s="208"/>
      <c r="FUU126" s="208"/>
      <c r="FUV126" s="208"/>
      <c r="FUW126" s="208"/>
      <c r="FUX126" s="208"/>
      <c r="FUY126" s="208"/>
      <c r="FUZ126" s="208"/>
      <c r="FVA126" s="208"/>
      <c r="FVB126" s="208"/>
      <c r="FVC126" s="208"/>
      <c r="FVD126" s="208"/>
      <c r="FVE126" s="208"/>
      <c r="FVF126" s="208"/>
      <c r="FVG126" s="208"/>
      <c r="FVH126" s="208"/>
      <c r="FVI126" s="208"/>
      <c r="FVJ126" s="208"/>
      <c r="FVK126" s="208"/>
      <c r="FVL126" s="208"/>
      <c r="FVM126" s="208"/>
      <c r="FVN126" s="208"/>
      <c r="FVO126" s="208"/>
      <c r="FVP126" s="208"/>
      <c r="FVQ126" s="208"/>
      <c r="FVR126" s="208"/>
      <c r="FVS126" s="208"/>
      <c r="FVT126" s="208"/>
      <c r="FVU126" s="208"/>
      <c r="FVV126" s="208"/>
      <c r="FVW126" s="208"/>
      <c r="FVX126" s="208"/>
      <c r="FVY126" s="208"/>
      <c r="FVZ126" s="208"/>
      <c r="FWA126" s="208"/>
      <c r="FWB126" s="208"/>
      <c r="FWC126" s="208"/>
      <c r="FWD126" s="208"/>
      <c r="FWE126" s="208"/>
      <c r="FWF126" s="208"/>
      <c r="FWG126" s="208"/>
      <c r="FWH126" s="208"/>
      <c r="FWI126" s="208"/>
      <c r="FWJ126" s="208"/>
      <c r="FWK126" s="208"/>
      <c r="FWL126" s="208"/>
      <c r="FWM126" s="208"/>
      <c r="FWN126" s="208"/>
      <c r="FWO126" s="208"/>
      <c r="FWP126" s="208"/>
      <c r="FWQ126" s="208"/>
      <c r="FWR126" s="208"/>
      <c r="FWS126" s="208"/>
      <c r="FWT126" s="208"/>
      <c r="FWU126" s="208"/>
      <c r="FWV126" s="208"/>
      <c r="FWW126" s="208"/>
      <c r="FWX126" s="208"/>
      <c r="FWY126" s="208"/>
      <c r="FWZ126" s="208"/>
      <c r="FXA126" s="208"/>
      <c r="FXB126" s="208"/>
      <c r="FXC126" s="208"/>
      <c r="FXD126" s="208"/>
      <c r="FXE126" s="208"/>
      <c r="FXF126" s="208"/>
      <c r="FXG126" s="208"/>
      <c r="FXH126" s="208"/>
      <c r="FXI126" s="208"/>
      <c r="FXJ126" s="208"/>
      <c r="FXK126" s="208"/>
      <c r="FXL126" s="208"/>
      <c r="FXM126" s="208"/>
      <c r="FXN126" s="208"/>
      <c r="FXO126" s="208"/>
      <c r="FXP126" s="208"/>
      <c r="FXQ126" s="208"/>
      <c r="FXR126" s="208"/>
      <c r="FXS126" s="208"/>
      <c r="FXT126" s="208"/>
      <c r="FXU126" s="208"/>
      <c r="FXV126" s="208"/>
      <c r="FXW126" s="208"/>
      <c r="FXX126" s="208"/>
      <c r="FXY126" s="208"/>
      <c r="FXZ126" s="208"/>
      <c r="FYA126" s="208"/>
      <c r="FYB126" s="208"/>
      <c r="FYC126" s="208"/>
      <c r="FYD126" s="208"/>
      <c r="FYE126" s="208"/>
      <c r="FYF126" s="208"/>
      <c r="FYG126" s="208"/>
      <c r="FYH126" s="208"/>
      <c r="FYI126" s="208"/>
      <c r="FYJ126" s="208"/>
      <c r="FYK126" s="208"/>
      <c r="FYL126" s="208"/>
      <c r="FYM126" s="208"/>
      <c r="FYN126" s="208"/>
      <c r="FYO126" s="208"/>
      <c r="FYP126" s="208"/>
      <c r="FYQ126" s="208"/>
      <c r="FYR126" s="208"/>
      <c r="FYS126" s="208"/>
      <c r="FYT126" s="208"/>
      <c r="FYU126" s="208"/>
      <c r="FYV126" s="208"/>
      <c r="FYW126" s="208"/>
      <c r="FYX126" s="208"/>
      <c r="FYY126" s="208"/>
      <c r="FYZ126" s="208"/>
      <c r="FZA126" s="208"/>
      <c r="FZB126" s="208"/>
      <c r="FZC126" s="208"/>
      <c r="FZD126" s="208"/>
      <c r="FZE126" s="208"/>
      <c r="FZF126" s="208"/>
      <c r="FZG126" s="208"/>
      <c r="FZH126" s="208"/>
      <c r="FZI126" s="208"/>
      <c r="FZJ126" s="208"/>
      <c r="FZK126" s="208"/>
      <c r="FZL126" s="208"/>
      <c r="FZM126" s="208"/>
      <c r="FZN126" s="208"/>
      <c r="FZO126" s="208"/>
      <c r="FZP126" s="208"/>
      <c r="FZQ126" s="208"/>
      <c r="FZR126" s="208"/>
      <c r="FZS126" s="208"/>
      <c r="FZT126" s="208"/>
      <c r="FZU126" s="208"/>
      <c r="FZV126" s="208"/>
      <c r="FZW126" s="208"/>
      <c r="FZX126" s="208"/>
      <c r="FZY126" s="208"/>
      <c r="FZZ126" s="208"/>
      <c r="GAA126" s="208"/>
      <c r="GAB126" s="208"/>
      <c r="GAC126" s="208"/>
      <c r="GAD126" s="208"/>
      <c r="GAE126" s="208"/>
      <c r="GAF126" s="208"/>
      <c r="GAG126" s="208"/>
      <c r="GAH126" s="208"/>
      <c r="GAI126" s="208"/>
      <c r="GAJ126" s="208"/>
      <c r="GAK126" s="208"/>
      <c r="GAL126" s="208"/>
      <c r="GAM126" s="208"/>
      <c r="GAN126" s="208"/>
      <c r="GAO126" s="208"/>
      <c r="GAP126" s="208"/>
      <c r="GAQ126" s="208"/>
      <c r="GAR126" s="208"/>
      <c r="GAS126" s="208"/>
      <c r="GAT126" s="208"/>
      <c r="GAU126" s="208"/>
      <c r="GAV126" s="208"/>
      <c r="GAW126" s="208"/>
      <c r="GAX126" s="208"/>
      <c r="GAY126" s="208"/>
      <c r="GAZ126" s="208"/>
      <c r="GBA126" s="208"/>
      <c r="GBB126" s="208"/>
      <c r="GBC126" s="208"/>
      <c r="GBD126" s="208"/>
      <c r="GBE126" s="208"/>
      <c r="GBF126" s="208"/>
      <c r="GBG126" s="208"/>
      <c r="GBH126" s="208"/>
      <c r="GBI126" s="208"/>
      <c r="GBJ126" s="208"/>
      <c r="GBK126" s="208"/>
      <c r="GBL126" s="208"/>
      <c r="GBM126" s="208"/>
      <c r="GBN126" s="208"/>
      <c r="GBO126" s="208"/>
      <c r="GBP126" s="208"/>
      <c r="GBQ126" s="208"/>
      <c r="GBR126" s="208"/>
      <c r="GBS126" s="208"/>
      <c r="GBT126" s="208"/>
      <c r="GBU126" s="208"/>
      <c r="GBV126" s="208"/>
      <c r="GBW126" s="208"/>
      <c r="GBX126" s="208"/>
      <c r="GBY126" s="208"/>
      <c r="GBZ126" s="208"/>
      <c r="GCA126" s="208"/>
      <c r="GCB126" s="208"/>
      <c r="GCC126" s="208"/>
      <c r="GCD126" s="208"/>
      <c r="GCE126" s="208"/>
      <c r="GCF126" s="208"/>
      <c r="GCG126" s="208"/>
      <c r="GCH126" s="208"/>
      <c r="GCI126" s="208"/>
      <c r="GCJ126" s="208"/>
      <c r="GCK126" s="208"/>
      <c r="GCL126" s="208"/>
      <c r="GCM126" s="208"/>
      <c r="GCN126" s="208"/>
      <c r="GCO126" s="208"/>
      <c r="GCP126" s="208"/>
      <c r="GCQ126" s="208"/>
      <c r="GCR126" s="208"/>
      <c r="GCS126" s="208"/>
      <c r="GCT126" s="208"/>
      <c r="GCU126" s="208"/>
      <c r="GCV126" s="208"/>
      <c r="GCW126" s="208"/>
      <c r="GCX126" s="208"/>
      <c r="GCY126" s="208"/>
      <c r="GCZ126" s="208"/>
      <c r="GDA126" s="208"/>
      <c r="GDB126" s="208"/>
      <c r="GDC126" s="208"/>
      <c r="GDD126" s="208"/>
      <c r="GDE126" s="208"/>
      <c r="GDF126" s="208"/>
      <c r="GDG126" s="208"/>
      <c r="GDH126" s="208"/>
      <c r="GDI126" s="208"/>
      <c r="GDJ126" s="208"/>
      <c r="GDK126" s="208"/>
      <c r="GDL126" s="208"/>
      <c r="GDM126" s="208"/>
      <c r="GDN126" s="208"/>
      <c r="GDO126" s="208"/>
      <c r="GDP126" s="208"/>
      <c r="GDQ126" s="208"/>
      <c r="GDR126" s="208"/>
      <c r="GDS126" s="208"/>
      <c r="GDT126" s="208"/>
      <c r="GDU126" s="208"/>
      <c r="GDV126" s="208"/>
      <c r="GDW126" s="208"/>
      <c r="GDX126" s="208"/>
      <c r="GDY126" s="208"/>
      <c r="GDZ126" s="208"/>
      <c r="GEA126" s="208"/>
      <c r="GEB126" s="208"/>
      <c r="GEC126" s="208"/>
      <c r="GED126" s="208"/>
      <c r="GEE126" s="208"/>
      <c r="GEF126" s="208"/>
      <c r="GEG126" s="208"/>
      <c r="GEH126" s="208"/>
      <c r="GEI126" s="208"/>
      <c r="GEJ126" s="208"/>
      <c r="GEK126" s="208"/>
      <c r="GEL126" s="208"/>
      <c r="GEM126" s="208"/>
      <c r="GEN126" s="208"/>
      <c r="GEO126" s="208"/>
      <c r="GEP126" s="208"/>
      <c r="GEQ126" s="208"/>
      <c r="GER126" s="208"/>
      <c r="GES126" s="208"/>
      <c r="GET126" s="208"/>
      <c r="GEU126" s="208"/>
      <c r="GEV126" s="208"/>
      <c r="GEW126" s="208"/>
      <c r="GEX126" s="208"/>
      <c r="GEY126" s="208"/>
      <c r="GEZ126" s="208"/>
      <c r="GFA126" s="208"/>
      <c r="GFB126" s="208"/>
      <c r="GFC126" s="208"/>
      <c r="GFD126" s="208"/>
      <c r="GFE126" s="208"/>
      <c r="GFF126" s="208"/>
      <c r="GFG126" s="208"/>
      <c r="GFH126" s="208"/>
      <c r="GFI126" s="208"/>
      <c r="GFJ126" s="208"/>
      <c r="GFK126" s="208"/>
      <c r="GFL126" s="208"/>
      <c r="GFM126" s="208"/>
      <c r="GFN126" s="208"/>
      <c r="GFO126" s="208"/>
      <c r="GFP126" s="208"/>
      <c r="GFQ126" s="208"/>
      <c r="GFR126" s="208"/>
      <c r="GFS126" s="208"/>
      <c r="GFT126" s="208"/>
      <c r="GFU126" s="208"/>
      <c r="GFV126" s="208"/>
      <c r="GFW126" s="208"/>
      <c r="GFX126" s="208"/>
      <c r="GFY126" s="208"/>
      <c r="GFZ126" s="208"/>
      <c r="GGA126" s="208"/>
      <c r="GGB126" s="208"/>
      <c r="GGC126" s="208"/>
      <c r="GGD126" s="208"/>
      <c r="GGE126" s="208"/>
      <c r="GGF126" s="208"/>
      <c r="GGG126" s="208"/>
      <c r="GGH126" s="208"/>
      <c r="GGI126" s="208"/>
      <c r="GGJ126" s="208"/>
      <c r="GGK126" s="208"/>
      <c r="GGL126" s="208"/>
      <c r="GGM126" s="208"/>
      <c r="GGN126" s="208"/>
      <c r="GGO126" s="208"/>
      <c r="GGP126" s="208"/>
      <c r="GGQ126" s="208"/>
      <c r="GGR126" s="208"/>
      <c r="GGS126" s="208"/>
      <c r="GGT126" s="208"/>
      <c r="GGU126" s="208"/>
      <c r="GGV126" s="208"/>
      <c r="GGW126" s="208"/>
      <c r="GGX126" s="208"/>
      <c r="GGY126" s="208"/>
      <c r="GGZ126" s="208"/>
      <c r="GHA126" s="208"/>
      <c r="GHB126" s="208"/>
      <c r="GHC126" s="208"/>
      <c r="GHD126" s="208"/>
      <c r="GHE126" s="208"/>
      <c r="GHF126" s="208"/>
      <c r="GHG126" s="208"/>
      <c r="GHH126" s="208"/>
      <c r="GHI126" s="208"/>
      <c r="GHJ126" s="208"/>
      <c r="GHK126" s="208"/>
      <c r="GHL126" s="208"/>
      <c r="GHM126" s="208"/>
      <c r="GHN126" s="208"/>
      <c r="GHO126" s="208"/>
      <c r="GHP126" s="208"/>
      <c r="GHQ126" s="208"/>
      <c r="GHR126" s="208"/>
      <c r="GHS126" s="208"/>
      <c r="GHT126" s="208"/>
      <c r="GHU126" s="208"/>
      <c r="GHV126" s="208"/>
      <c r="GHW126" s="208"/>
      <c r="GHX126" s="208"/>
      <c r="GHY126" s="208"/>
      <c r="GHZ126" s="208"/>
      <c r="GIA126" s="208"/>
      <c r="GIB126" s="208"/>
      <c r="GIC126" s="208"/>
      <c r="GID126" s="208"/>
      <c r="GIE126" s="208"/>
      <c r="GIF126" s="208"/>
      <c r="GIG126" s="208"/>
      <c r="GIH126" s="208"/>
      <c r="GII126" s="208"/>
      <c r="GIJ126" s="208"/>
      <c r="GIK126" s="208"/>
      <c r="GIL126" s="208"/>
      <c r="GIM126" s="208"/>
      <c r="GIN126" s="208"/>
      <c r="GIO126" s="208"/>
      <c r="GIP126" s="208"/>
      <c r="GIQ126" s="208"/>
      <c r="GIR126" s="208"/>
      <c r="GIS126" s="208"/>
      <c r="GIT126" s="208"/>
      <c r="GIU126" s="208"/>
      <c r="GIV126" s="208"/>
      <c r="GIW126" s="208"/>
      <c r="GIX126" s="208"/>
      <c r="GIY126" s="208"/>
      <c r="GIZ126" s="208"/>
      <c r="GJA126" s="208"/>
      <c r="GJB126" s="208"/>
      <c r="GJC126" s="208"/>
      <c r="GJD126" s="208"/>
      <c r="GJE126" s="208"/>
      <c r="GJF126" s="208"/>
      <c r="GJG126" s="208"/>
      <c r="GJH126" s="208"/>
      <c r="GJI126" s="208"/>
      <c r="GJJ126" s="208"/>
      <c r="GJK126" s="208"/>
      <c r="GJL126" s="208"/>
      <c r="GJM126" s="208"/>
      <c r="GJN126" s="208"/>
      <c r="GJO126" s="208"/>
      <c r="GJP126" s="208"/>
      <c r="GJQ126" s="208"/>
      <c r="GJR126" s="208"/>
      <c r="GJS126" s="208"/>
      <c r="GJT126" s="208"/>
      <c r="GJU126" s="208"/>
      <c r="GJV126" s="208"/>
      <c r="GJW126" s="208"/>
      <c r="GJX126" s="208"/>
      <c r="GJY126" s="208"/>
      <c r="GJZ126" s="208"/>
      <c r="GKA126" s="208"/>
      <c r="GKB126" s="208"/>
      <c r="GKC126" s="208"/>
      <c r="GKD126" s="208"/>
      <c r="GKE126" s="208"/>
      <c r="GKF126" s="208"/>
      <c r="GKG126" s="208"/>
      <c r="GKH126" s="208"/>
      <c r="GKI126" s="208"/>
      <c r="GKJ126" s="208"/>
      <c r="GKK126" s="208"/>
      <c r="GKL126" s="208"/>
      <c r="GKM126" s="208"/>
      <c r="GKN126" s="208"/>
      <c r="GKO126" s="208"/>
      <c r="GKP126" s="208"/>
      <c r="GKQ126" s="208"/>
      <c r="GKR126" s="208"/>
      <c r="GKS126" s="208"/>
      <c r="GKT126" s="208"/>
      <c r="GKU126" s="208"/>
      <c r="GKV126" s="208"/>
      <c r="GKW126" s="208"/>
      <c r="GKX126" s="208"/>
      <c r="GKY126" s="208"/>
      <c r="GKZ126" s="208"/>
      <c r="GLA126" s="208"/>
      <c r="GLB126" s="208"/>
      <c r="GLC126" s="208"/>
      <c r="GLD126" s="208"/>
      <c r="GLE126" s="208"/>
      <c r="GLF126" s="208"/>
      <c r="GLG126" s="208"/>
      <c r="GLH126" s="208"/>
      <c r="GLI126" s="208"/>
      <c r="GLJ126" s="208"/>
      <c r="GLK126" s="208"/>
      <c r="GLL126" s="208"/>
      <c r="GLM126" s="208"/>
      <c r="GLN126" s="208"/>
      <c r="GLO126" s="208"/>
      <c r="GLP126" s="208"/>
      <c r="GLQ126" s="208"/>
      <c r="GLR126" s="208"/>
      <c r="GLS126" s="208"/>
      <c r="GLT126" s="208"/>
      <c r="GLU126" s="208"/>
      <c r="GLV126" s="208"/>
      <c r="GLW126" s="208"/>
      <c r="GLX126" s="208"/>
      <c r="GLY126" s="208"/>
      <c r="GLZ126" s="208"/>
      <c r="GMA126" s="208"/>
      <c r="GMB126" s="208"/>
      <c r="GMC126" s="208"/>
      <c r="GMD126" s="208"/>
      <c r="GME126" s="208"/>
      <c r="GMF126" s="208"/>
      <c r="GMG126" s="208"/>
      <c r="GMH126" s="208"/>
      <c r="GMI126" s="208"/>
      <c r="GMJ126" s="208"/>
      <c r="GMK126" s="208"/>
      <c r="GML126" s="208"/>
      <c r="GMM126" s="208"/>
      <c r="GMN126" s="208"/>
      <c r="GMO126" s="208"/>
      <c r="GMP126" s="208"/>
      <c r="GMQ126" s="208"/>
      <c r="GMR126" s="208"/>
      <c r="GMS126" s="208"/>
      <c r="GMT126" s="208"/>
      <c r="GMU126" s="208"/>
      <c r="GMV126" s="208"/>
      <c r="GMW126" s="208"/>
      <c r="GMX126" s="208"/>
      <c r="GMY126" s="208"/>
      <c r="GMZ126" s="208"/>
      <c r="GNA126" s="208"/>
      <c r="GNB126" s="208"/>
      <c r="GNC126" s="208"/>
      <c r="GND126" s="208"/>
      <c r="GNE126" s="208"/>
      <c r="GNF126" s="208"/>
      <c r="GNG126" s="208"/>
      <c r="GNH126" s="208"/>
      <c r="GNI126" s="208"/>
      <c r="GNJ126" s="208"/>
      <c r="GNK126" s="208"/>
      <c r="GNL126" s="208"/>
      <c r="GNM126" s="208"/>
      <c r="GNN126" s="208"/>
      <c r="GNO126" s="208"/>
      <c r="GNP126" s="208"/>
      <c r="GNQ126" s="208"/>
      <c r="GNR126" s="208"/>
      <c r="GNS126" s="208"/>
      <c r="GNT126" s="208"/>
      <c r="GNU126" s="208"/>
      <c r="GNV126" s="208"/>
      <c r="GNW126" s="208"/>
      <c r="GNX126" s="208"/>
      <c r="GNY126" s="208"/>
      <c r="GNZ126" s="208"/>
      <c r="GOA126" s="208"/>
      <c r="GOB126" s="208"/>
      <c r="GOC126" s="208"/>
      <c r="GOD126" s="208"/>
      <c r="GOE126" s="208"/>
      <c r="GOF126" s="208"/>
      <c r="GOG126" s="208"/>
      <c r="GOH126" s="208"/>
      <c r="GOI126" s="208"/>
      <c r="GOJ126" s="208"/>
      <c r="GOK126" s="208"/>
      <c r="GOL126" s="208"/>
      <c r="GOM126" s="208"/>
      <c r="GON126" s="208"/>
      <c r="GOO126" s="208"/>
      <c r="GOP126" s="208"/>
      <c r="GOQ126" s="208"/>
      <c r="GOR126" s="208"/>
      <c r="GOS126" s="208"/>
      <c r="GOT126" s="208"/>
      <c r="GOU126" s="208"/>
      <c r="GOV126" s="208"/>
      <c r="GOW126" s="208"/>
      <c r="GOX126" s="208"/>
      <c r="GOY126" s="208"/>
      <c r="GOZ126" s="208"/>
      <c r="GPA126" s="208"/>
      <c r="GPB126" s="208"/>
      <c r="GPC126" s="208"/>
      <c r="GPD126" s="208"/>
      <c r="GPE126" s="208"/>
      <c r="GPF126" s="208"/>
      <c r="GPG126" s="208"/>
      <c r="GPH126" s="208"/>
      <c r="GPI126" s="208"/>
      <c r="GPJ126" s="208"/>
      <c r="GPK126" s="208"/>
      <c r="GPL126" s="208"/>
      <c r="GPM126" s="208"/>
      <c r="GPN126" s="208"/>
      <c r="GPO126" s="208"/>
      <c r="GPP126" s="208"/>
      <c r="GPQ126" s="208"/>
      <c r="GPR126" s="208"/>
      <c r="GPS126" s="208"/>
      <c r="GPT126" s="208"/>
      <c r="GPU126" s="208"/>
      <c r="GPV126" s="208"/>
      <c r="GPW126" s="208"/>
      <c r="GPX126" s="208"/>
      <c r="GPY126" s="208"/>
      <c r="GPZ126" s="208"/>
      <c r="GQA126" s="208"/>
      <c r="GQB126" s="208"/>
      <c r="GQC126" s="208"/>
      <c r="GQD126" s="208"/>
      <c r="GQE126" s="208"/>
      <c r="GQF126" s="208"/>
      <c r="GQG126" s="208"/>
      <c r="GQH126" s="208"/>
      <c r="GQI126" s="208"/>
      <c r="GQJ126" s="208"/>
      <c r="GQK126" s="208"/>
      <c r="GQL126" s="208"/>
      <c r="GQM126" s="208"/>
      <c r="GQN126" s="208"/>
      <c r="GQO126" s="208"/>
      <c r="GQP126" s="208"/>
      <c r="GQQ126" s="208"/>
      <c r="GQR126" s="208"/>
      <c r="GQS126" s="208"/>
      <c r="GQT126" s="208"/>
      <c r="GQU126" s="208"/>
      <c r="GQV126" s="208"/>
      <c r="GQW126" s="208"/>
      <c r="GQX126" s="208"/>
      <c r="GQY126" s="208"/>
      <c r="GQZ126" s="208"/>
      <c r="GRA126" s="208"/>
      <c r="GRB126" s="208"/>
      <c r="GRC126" s="208"/>
      <c r="GRD126" s="208"/>
      <c r="GRE126" s="208"/>
      <c r="GRF126" s="208"/>
      <c r="GRG126" s="208"/>
      <c r="GRH126" s="208"/>
      <c r="GRI126" s="208"/>
      <c r="GRJ126" s="208"/>
      <c r="GRK126" s="208"/>
      <c r="GRL126" s="208"/>
      <c r="GRM126" s="208"/>
      <c r="GRN126" s="208"/>
      <c r="GRO126" s="208"/>
      <c r="GRP126" s="208"/>
      <c r="GRQ126" s="208"/>
      <c r="GRR126" s="208"/>
      <c r="GRS126" s="208"/>
      <c r="GRT126" s="208"/>
      <c r="GRU126" s="208"/>
      <c r="GRV126" s="208"/>
      <c r="GRW126" s="208"/>
      <c r="GRX126" s="208"/>
      <c r="GRY126" s="208"/>
      <c r="GRZ126" s="208"/>
      <c r="GSA126" s="208"/>
      <c r="GSB126" s="208"/>
      <c r="GSC126" s="208"/>
      <c r="GSD126" s="208"/>
      <c r="GSE126" s="208"/>
      <c r="GSF126" s="208"/>
      <c r="GSG126" s="208"/>
      <c r="GSH126" s="208"/>
      <c r="GSI126" s="208"/>
      <c r="GSJ126" s="208"/>
      <c r="GSK126" s="208"/>
      <c r="GSL126" s="208"/>
      <c r="GSM126" s="208"/>
      <c r="GSN126" s="208"/>
      <c r="GSO126" s="208"/>
      <c r="GSP126" s="208"/>
      <c r="GSQ126" s="208"/>
      <c r="GSR126" s="208"/>
      <c r="GSS126" s="208"/>
      <c r="GST126" s="208"/>
      <c r="GSU126" s="208"/>
      <c r="GSV126" s="208"/>
      <c r="GSW126" s="208"/>
      <c r="GSX126" s="208"/>
      <c r="GSY126" s="208"/>
      <c r="GSZ126" s="208"/>
      <c r="GTA126" s="208"/>
      <c r="GTB126" s="208"/>
      <c r="GTC126" s="208"/>
      <c r="GTD126" s="208"/>
      <c r="GTE126" s="208"/>
      <c r="GTF126" s="208"/>
      <c r="GTG126" s="208"/>
      <c r="GTH126" s="208"/>
      <c r="GTI126" s="208"/>
      <c r="GTJ126" s="208"/>
      <c r="GTK126" s="208"/>
      <c r="GTL126" s="208"/>
      <c r="GTM126" s="208"/>
      <c r="GTN126" s="208"/>
      <c r="GTO126" s="208"/>
      <c r="GTP126" s="208"/>
      <c r="GTQ126" s="208"/>
      <c r="GTR126" s="208"/>
      <c r="GTS126" s="208"/>
      <c r="GTT126" s="208"/>
      <c r="GTU126" s="208"/>
      <c r="GTV126" s="208"/>
      <c r="GTW126" s="208"/>
      <c r="GTX126" s="208"/>
      <c r="GTY126" s="208"/>
      <c r="GTZ126" s="208"/>
      <c r="GUA126" s="208"/>
      <c r="GUB126" s="208"/>
      <c r="GUC126" s="208"/>
      <c r="GUD126" s="208"/>
      <c r="GUE126" s="208"/>
      <c r="GUF126" s="208"/>
      <c r="GUG126" s="208"/>
      <c r="GUH126" s="208"/>
      <c r="GUI126" s="208"/>
      <c r="GUJ126" s="208"/>
      <c r="GUK126" s="208"/>
      <c r="GUL126" s="208"/>
      <c r="GUM126" s="208"/>
      <c r="GUN126" s="208"/>
      <c r="GUO126" s="208"/>
      <c r="GUP126" s="208"/>
      <c r="GUQ126" s="208"/>
      <c r="GUR126" s="208"/>
      <c r="GUS126" s="208"/>
      <c r="GUT126" s="208"/>
      <c r="GUU126" s="208"/>
      <c r="GUV126" s="208"/>
      <c r="GUW126" s="208"/>
      <c r="GUX126" s="208"/>
      <c r="GUY126" s="208"/>
      <c r="GUZ126" s="208"/>
      <c r="GVA126" s="208"/>
      <c r="GVB126" s="208"/>
      <c r="GVC126" s="208"/>
      <c r="GVD126" s="208"/>
      <c r="GVE126" s="208"/>
      <c r="GVF126" s="208"/>
      <c r="GVG126" s="208"/>
      <c r="GVH126" s="208"/>
      <c r="GVI126" s="208"/>
      <c r="GVJ126" s="208"/>
      <c r="GVK126" s="208"/>
      <c r="GVL126" s="208"/>
      <c r="GVM126" s="208"/>
      <c r="GVN126" s="208"/>
      <c r="GVO126" s="208"/>
      <c r="GVP126" s="208"/>
      <c r="GVQ126" s="208"/>
      <c r="GVR126" s="208"/>
      <c r="GVS126" s="208"/>
      <c r="GVT126" s="208"/>
      <c r="GVU126" s="208"/>
      <c r="GVV126" s="208"/>
      <c r="GVW126" s="208"/>
      <c r="GVX126" s="208"/>
      <c r="GVY126" s="208"/>
      <c r="GVZ126" s="208"/>
      <c r="GWA126" s="208"/>
      <c r="GWB126" s="208"/>
      <c r="GWC126" s="208"/>
      <c r="GWD126" s="208"/>
      <c r="GWE126" s="208"/>
      <c r="GWF126" s="208"/>
      <c r="GWG126" s="208"/>
      <c r="GWH126" s="208"/>
      <c r="GWI126" s="208"/>
      <c r="GWJ126" s="208"/>
      <c r="GWK126" s="208"/>
      <c r="GWL126" s="208"/>
      <c r="GWM126" s="208"/>
      <c r="GWN126" s="208"/>
      <c r="GWO126" s="208"/>
      <c r="GWP126" s="208"/>
      <c r="GWQ126" s="208"/>
      <c r="GWR126" s="208"/>
      <c r="GWS126" s="208"/>
      <c r="GWT126" s="208"/>
      <c r="GWU126" s="208"/>
      <c r="GWV126" s="208"/>
      <c r="GWW126" s="208"/>
      <c r="GWX126" s="208"/>
      <c r="GWY126" s="208"/>
      <c r="GWZ126" s="208"/>
      <c r="GXA126" s="208"/>
      <c r="GXB126" s="208"/>
      <c r="GXC126" s="208"/>
      <c r="GXD126" s="208"/>
      <c r="GXE126" s="208"/>
      <c r="GXF126" s="208"/>
      <c r="GXG126" s="208"/>
      <c r="GXH126" s="208"/>
      <c r="GXI126" s="208"/>
      <c r="GXJ126" s="208"/>
      <c r="GXK126" s="208"/>
      <c r="GXL126" s="208"/>
      <c r="GXM126" s="208"/>
      <c r="GXN126" s="208"/>
      <c r="GXO126" s="208"/>
      <c r="GXP126" s="208"/>
      <c r="GXQ126" s="208"/>
      <c r="GXR126" s="208"/>
      <c r="GXS126" s="208"/>
      <c r="GXT126" s="208"/>
      <c r="GXU126" s="208"/>
      <c r="GXV126" s="208"/>
      <c r="GXW126" s="208"/>
      <c r="GXX126" s="208"/>
      <c r="GXY126" s="208"/>
      <c r="GXZ126" s="208"/>
      <c r="GYA126" s="208"/>
      <c r="GYB126" s="208"/>
      <c r="GYC126" s="208"/>
      <c r="GYD126" s="208"/>
      <c r="GYE126" s="208"/>
      <c r="GYF126" s="208"/>
      <c r="GYG126" s="208"/>
      <c r="GYH126" s="208"/>
      <c r="GYI126" s="208"/>
      <c r="GYJ126" s="208"/>
      <c r="GYK126" s="208"/>
      <c r="GYL126" s="208"/>
      <c r="GYM126" s="208"/>
      <c r="GYN126" s="208"/>
      <c r="GYO126" s="208"/>
      <c r="GYP126" s="208"/>
      <c r="GYQ126" s="208"/>
      <c r="GYR126" s="208"/>
      <c r="GYS126" s="208"/>
      <c r="GYT126" s="208"/>
      <c r="GYU126" s="208"/>
      <c r="GYV126" s="208"/>
      <c r="GYW126" s="208"/>
      <c r="GYX126" s="208"/>
      <c r="GYY126" s="208"/>
      <c r="GYZ126" s="208"/>
      <c r="GZA126" s="208"/>
      <c r="GZB126" s="208"/>
      <c r="GZC126" s="208"/>
      <c r="GZD126" s="208"/>
      <c r="GZE126" s="208"/>
      <c r="GZF126" s="208"/>
      <c r="GZG126" s="208"/>
      <c r="GZH126" s="208"/>
      <c r="GZI126" s="208"/>
      <c r="GZJ126" s="208"/>
      <c r="GZK126" s="208"/>
      <c r="GZL126" s="208"/>
      <c r="GZM126" s="208"/>
      <c r="GZN126" s="208"/>
      <c r="GZO126" s="208"/>
      <c r="GZP126" s="208"/>
      <c r="GZQ126" s="208"/>
      <c r="GZR126" s="208"/>
      <c r="GZS126" s="208"/>
      <c r="GZT126" s="208"/>
      <c r="GZU126" s="208"/>
      <c r="GZV126" s="208"/>
      <c r="GZW126" s="208"/>
      <c r="GZX126" s="208"/>
      <c r="GZY126" s="208"/>
      <c r="GZZ126" s="208"/>
      <c r="HAA126" s="208"/>
      <c r="HAB126" s="208"/>
      <c r="HAC126" s="208"/>
      <c r="HAD126" s="208"/>
      <c r="HAE126" s="208"/>
      <c r="HAF126" s="208"/>
      <c r="HAG126" s="208"/>
      <c r="HAH126" s="208"/>
      <c r="HAI126" s="208"/>
      <c r="HAJ126" s="208"/>
      <c r="HAK126" s="208"/>
      <c r="HAL126" s="208"/>
      <c r="HAM126" s="208"/>
      <c r="HAN126" s="208"/>
      <c r="HAO126" s="208"/>
      <c r="HAP126" s="208"/>
      <c r="HAQ126" s="208"/>
      <c r="HAR126" s="208"/>
      <c r="HAS126" s="208"/>
      <c r="HAT126" s="208"/>
      <c r="HAU126" s="208"/>
      <c r="HAV126" s="208"/>
      <c r="HAW126" s="208"/>
      <c r="HAX126" s="208"/>
      <c r="HAY126" s="208"/>
      <c r="HAZ126" s="208"/>
      <c r="HBA126" s="208"/>
      <c r="HBB126" s="208"/>
      <c r="HBC126" s="208"/>
      <c r="HBD126" s="208"/>
      <c r="HBE126" s="208"/>
      <c r="HBF126" s="208"/>
      <c r="HBG126" s="208"/>
      <c r="HBH126" s="208"/>
      <c r="HBI126" s="208"/>
      <c r="HBJ126" s="208"/>
      <c r="HBK126" s="208"/>
      <c r="HBL126" s="208"/>
      <c r="HBM126" s="208"/>
      <c r="HBN126" s="208"/>
      <c r="HBO126" s="208"/>
      <c r="HBP126" s="208"/>
      <c r="HBQ126" s="208"/>
      <c r="HBR126" s="208"/>
      <c r="HBS126" s="208"/>
      <c r="HBT126" s="208"/>
      <c r="HBU126" s="208"/>
      <c r="HBV126" s="208"/>
      <c r="HBW126" s="208"/>
      <c r="HBX126" s="208"/>
      <c r="HBY126" s="208"/>
      <c r="HBZ126" s="208"/>
      <c r="HCA126" s="208"/>
      <c r="HCB126" s="208"/>
      <c r="HCC126" s="208"/>
      <c r="HCD126" s="208"/>
      <c r="HCE126" s="208"/>
      <c r="HCF126" s="208"/>
      <c r="HCG126" s="208"/>
      <c r="HCH126" s="208"/>
      <c r="HCI126" s="208"/>
      <c r="HCJ126" s="208"/>
      <c r="HCK126" s="208"/>
      <c r="HCL126" s="208"/>
      <c r="HCM126" s="208"/>
      <c r="HCN126" s="208"/>
      <c r="HCO126" s="208"/>
      <c r="HCP126" s="208"/>
      <c r="HCQ126" s="208"/>
      <c r="HCR126" s="208"/>
      <c r="HCS126" s="208"/>
      <c r="HCT126" s="208"/>
      <c r="HCU126" s="208"/>
      <c r="HCV126" s="208"/>
      <c r="HCW126" s="208"/>
      <c r="HCX126" s="208"/>
      <c r="HCY126" s="208"/>
      <c r="HCZ126" s="208"/>
      <c r="HDA126" s="208"/>
      <c r="HDB126" s="208"/>
      <c r="HDC126" s="208"/>
      <c r="HDD126" s="208"/>
      <c r="HDE126" s="208"/>
      <c r="HDF126" s="208"/>
      <c r="HDG126" s="208"/>
      <c r="HDH126" s="208"/>
      <c r="HDI126" s="208"/>
      <c r="HDJ126" s="208"/>
      <c r="HDK126" s="208"/>
      <c r="HDL126" s="208"/>
      <c r="HDM126" s="208"/>
      <c r="HDN126" s="208"/>
      <c r="HDO126" s="208"/>
      <c r="HDP126" s="208"/>
      <c r="HDQ126" s="208"/>
      <c r="HDR126" s="208"/>
      <c r="HDS126" s="208"/>
      <c r="HDT126" s="208"/>
      <c r="HDU126" s="208"/>
      <c r="HDV126" s="208"/>
      <c r="HDW126" s="208"/>
      <c r="HDX126" s="208"/>
      <c r="HDY126" s="208"/>
      <c r="HDZ126" s="208"/>
      <c r="HEA126" s="208"/>
      <c r="HEB126" s="208"/>
      <c r="HEC126" s="208"/>
      <c r="HED126" s="208"/>
      <c r="HEE126" s="208"/>
      <c r="HEF126" s="208"/>
      <c r="HEG126" s="208"/>
      <c r="HEH126" s="208"/>
      <c r="HEI126" s="208"/>
      <c r="HEJ126" s="208"/>
      <c r="HEK126" s="208"/>
      <c r="HEL126" s="208"/>
      <c r="HEM126" s="208"/>
      <c r="HEN126" s="208"/>
      <c r="HEO126" s="208"/>
      <c r="HEP126" s="208"/>
      <c r="HEQ126" s="208"/>
      <c r="HER126" s="208"/>
      <c r="HES126" s="208"/>
      <c r="HET126" s="208"/>
      <c r="HEU126" s="208"/>
      <c r="HEV126" s="208"/>
      <c r="HEW126" s="208"/>
      <c r="HEX126" s="208"/>
      <c r="HEY126" s="208"/>
      <c r="HEZ126" s="208"/>
      <c r="HFA126" s="208"/>
      <c r="HFB126" s="208"/>
      <c r="HFC126" s="208"/>
      <c r="HFD126" s="208"/>
      <c r="HFE126" s="208"/>
      <c r="HFF126" s="208"/>
      <c r="HFG126" s="208"/>
      <c r="HFH126" s="208"/>
      <c r="HFI126" s="208"/>
      <c r="HFJ126" s="208"/>
      <c r="HFK126" s="208"/>
      <c r="HFL126" s="208"/>
      <c r="HFM126" s="208"/>
      <c r="HFN126" s="208"/>
      <c r="HFO126" s="208"/>
      <c r="HFP126" s="208"/>
      <c r="HFQ126" s="208"/>
      <c r="HFR126" s="208"/>
      <c r="HFS126" s="208"/>
      <c r="HFT126" s="208"/>
      <c r="HFU126" s="208"/>
      <c r="HFV126" s="208"/>
      <c r="HFW126" s="208"/>
      <c r="HFX126" s="208"/>
      <c r="HFY126" s="208"/>
      <c r="HFZ126" s="208"/>
      <c r="HGA126" s="208"/>
      <c r="HGB126" s="208"/>
      <c r="HGC126" s="208"/>
      <c r="HGD126" s="208"/>
      <c r="HGE126" s="208"/>
      <c r="HGF126" s="208"/>
      <c r="HGG126" s="208"/>
      <c r="HGH126" s="208"/>
      <c r="HGI126" s="208"/>
      <c r="HGJ126" s="208"/>
      <c r="HGK126" s="208"/>
      <c r="HGL126" s="208"/>
      <c r="HGM126" s="208"/>
      <c r="HGN126" s="208"/>
      <c r="HGO126" s="208"/>
      <c r="HGP126" s="208"/>
      <c r="HGQ126" s="208"/>
      <c r="HGR126" s="208"/>
      <c r="HGS126" s="208"/>
      <c r="HGT126" s="208"/>
      <c r="HGU126" s="208"/>
      <c r="HGV126" s="208"/>
      <c r="HGW126" s="208"/>
      <c r="HGX126" s="208"/>
      <c r="HGY126" s="208"/>
      <c r="HGZ126" s="208"/>
      <c r="HHA126" s="208"/>
      <c r="HHB126" s="208"/>
      <c r="HHC126" s="208"/>
      <c r="HHD126" s="208"/>
      <c r="HHE126" s="208"/>
      <c r="HHF126" s="208"/>
      <c r="HHG126" s="208"/>
      <c r="HHH126" s="208"/>
      <c r="HHI126" s="208"/>
      <c r="HHJ126" s="208"/>
      <c r="HHK126" s="208"/>
      <c r="HHL126" s="208"/>
      <c r="HHM126" s="208"/>
      <c r="HHN126" s="208"/>
      <c r="HHO126" s="208"/>
      <c r="HHP126" s="208"/>
      <c r="HHQ126" s="208"/>
      <c r="HHR126" s="208"/>
      <c r="HHS126" s="208"/>
      <c r="HHT126" s="208"/>
      <c r="HHU126" s="208"/>
      <c r="HHV126" s="208"/>
      <c r="HHW126" s="208"/>
      <c r="HHX126" s="208"/>
      <c r="HHY126" s="208"/>
      <c r="HHZ126" s="208"/>
      <c r="HIA126" s="208"/>
      <c r="HIB126" s="208"/>
      <c r="HIC126" s="208"/>
      <c r="HID126" s="208"/>
      <c r="HIE126" s="208"/>
      <c r="HIF126" s="208"/>
      <c r="HIG126" s="208"/>
      <c r="HIH126" s="208"/>
      <c r="HII126" s="208"/>
      <c r="HIJ126" s="208"/>
      <c r="HIK126" s="208"/>
      <c r="HIL126" s="208"/>
      <c r="HIM126" s="208"/>
      <c r="HIN126" s="208"/>
      <c r="HIO126" s="208"/>
      <c r="HIP126" s="208"/>
      <c r="HIQ126" s="208"/>
      <c r="HIR126" s="208"/>
      <c r="HIS126" s="208"/>
      <c r="HIT126" s="208"/>
      <c r="HIU126" s="208"/>
      <c r="HIV126" s="208"/>
      <c r="HIW126" s="208"/>
      <c r="HIX126" s="208"/>
      <c r="HIY126" s="208"/>
      <c r="HIZ126" s="208"/>
      <c r="HJA126" s="208"/>
      <c r="HJB126" s="208"/>
      <c r="HJC126" s="208"/>
      <c r="HJD126" s="208"/>
      <c r="HJE126" s="208"/>
      <c r="HJF126" s="208"/>
      <c r="HJG126" s="208"/>
      <c r="HJH126" s="208"/>
      <c r="HJI126" s="208"/>
      <c r="HJJ126" s="208"/>
      <c r="HJK126" s="208"/>
      <c r="HJL126" s="208"/>
      <c r="HJM126" s="208"/>
      <c r="HJN126" s="208"/>
      <c r="HJO126" s="208"/>
      <c r="HJP126" s="208"/>
      <c r="HJQ126" s="208"/>
      <c r="HJR126" s="208"/>
      <c r="HJS126" s="208"/>
      <c r="HJT126" s="208"/>
      <c r="HJU126" s="208"/>
      <c r="HJV126" s="208"/>
      <c r="HJW126" s="208"/>
      <c r="HJX126" s="208"/>
      <c r="HJY126" s="208"/>
      <c r="HJZ126" s="208"/>
      <c r="HKA126" s="208"/>
      <c r="HKB126" s="208"/>
      <c r="HKC126" s="208"/>
      <c r="HKD126" s="208"/>
      <c r="HKE126" s="208"/>
      <c r="HKF126" s="208"/>
      <c r="HKG126" s="208"/>
      <c r="HKH126" s="208"/>
      <c r="HKI126" s="208"/>
      <c r="HKJ126" s="208"/>
      <c r="HKK126" s="208"/>
      <c r="HKL126" s="208"/>
      <c r="HKM126" s="208"/>
      <c r="HKN126" s="208"/>
      <c r="HKO126" s="208"/>
      <c r="HKP126" s="208"/>
      <c r="HKQ126" s="208"/>
      <c r="HKR126" s="208"/>
      <c r="HKS126" s="208"/>
      <c r="HKT126" s="208"/>
      <c r="HKU126" s="208"/>
      <c r="HKV126" s="208"/>
      <c r="HKW126" s="208"/>
      <c r="HKX126" s="208"/>
      <c r="HKY126" s="208"/>
      <c r="HKZ126" s="208"/>
      <c r="HLA126" s="208"/>
      <c r="HLB126" s="208"/>
      <c r="HLC126" s="208"/>
      <c r="HLD126" s="208"/>
      <c r="HLE126" s="208"/>
      <c r="HLF126" s="208"/>
      <c r="HLG126" s="208"/>
      <c r="HLH126" s="208"/>
      <c r="HLI126" s="208"/>
      <c r="HLJ126" s="208"/>
      <c r="HLK126" s="208"/>
      <c r="HLL126" s="208"/>
      <c r="HLM126" s="208"/>
      <c r="HLN126" s="208"/>
      <c r="HLO126" s="208"/>
      <c r="HLP126" s="208"/>
      <c r="HLQ126" s="208"/>
      <c r="HLR126" s="208"/>
      <c r="HLS126" s="208"/>
      <c r="HLT126" s="208"/>
      <c r="HLU126" s="208"/>
      <c r="HLV126" s="208"/>
      <c r="HLW126" s="208"/>
      <c r="HLX126" s="208"/>
      <c r="HLY126" s="208"/>
      <c r="HLZ126" s="208"/>
      <c r="HMA126" s="208"/>
      <c r="HMB126" s="208"/>
      <c r="HMC126" s="208"/>
      <c r="HMD126" s="208"/>
      <c r="HME126" s="208"/>
      <c r="HMF126" s="208"/>
      <c r="HMG126" s="208"/>
      <c r="HMH126" s="208"/>
      <c r="HMI126" s="208"/>
      <c r="HMJ126" s="208"/>
      <c r="HMK126" s="208"/>
      <c r="HML126" s="208"/>
      <c r="HMM126" s="208"/>
      <c r="HMN126" s="208"/>
      <c r="HMO126" s="208"/>
      <c r="HMP126" s="208"/>
      <c r="HMQ126" s="208"/>
      <c r="HMR126" s="208"/>
      <c r="HMS126" s="208"/>
      <c r="HMT126" s="208"/>
      <c r="HMU126" s="208"/>
      <c r="HMV126" s="208"/>
      <c r="HMW126" s="208"/>
      <c r="HMX126" s="208"/>
      <c r="HMY126" s="208"/>
      <c r="HMZ126" s="208"/>
      <c r="HNA126" s="208"/>
      <c r="HNB126" s="208"/>
      <c r="HNC126" s="208"/>
      <c r="HND126" s="208"/>
      <c r="HNE126" s="208"/>
      <c r="HNF126" s="208"/>
      <c r="HNG126" s="208"/>
      <c r="HNH126" s="208"/>
      <c r="HNI126" s="208"/>
      <c r="HNJ126" s="208"/>
      <c r="HNK126" s="208"/>
      <c r="HNL126" s="208"/>
      <c r="HNM126" s="208"/>
      <c r="HNN126" s="208"/>
      <c r="HNO126" s="208"/>
      <c r="HNP126" s="208"/>
      <c r="HNQ126" s="208"/>
      <c r="HNR126" s="208"/>
      <c r="HNS126" s="208"/>
      <c r="HNT126" s="208"/>
      <c r="HNU126" s="208"/>
      <c r="HNV126" s="208"/>
      <c r="HNW126" s="208"/>
      <c r="HNX126" s="208"/>
      <c r="HNY126" s="208"/>
      <c r="HNZ126" s="208"/>
      <c r="HOA126" s="208"/>
      <c r="HOB126" s="208"/>
      <c r="HOC126" s="208"/>
      <c r="HOD126" s="208"/>
      <c r="HOE126" s="208"/>
      <c r="HOF126" s="208"/>
      <c r="HOG126" s="208"/>
      <c r="HOH126" s="208"/>
      <c r="HOI126" s="208"/>
      <c r="HOJ126" s="208"/>
      <c r="HOK126" s="208"/>
      <c r="HOL126" s="208"/>
      <c r="HOM126" s="208"/>
      <c r="HON126" s="208"/>
      <c r="HOO126" s="208"/>
      <c r="HOP126" s="208"/>
      <c r="HOQ126" s="208"/>
      <c r="HOR126" s="208"/>
      <c r="HOS126" s="208"/>
      <c r="HOT126" s="208"/>
      <c r="HOU126" s="208"/>
      <c r="HOV126" s="208"/>
      <c r="HOW126" s="208"/>
      <c r="HOX126" s="208"/>
      <c r="HOY126" s="208"/>
      <c r="HOZ126" s="208"/>
      <c r="HPA126" s="208"/>
      <c r="HPB126" s="208"/>
      <c r="HPC126" s="208"/>
      <c r="HPD126" s="208"/>
      <c r="HPE126" s="208"/>
      <c r="HPF126" s="208"/>
      <c r="HPG126" s="208"/>
      <c r="HPH126" s="208"/>
      <c r="HPI126" s="208"/>
      <c r="HPJ126" s="208"/>
      <c r="HPK126" s="208"/>
      <c r="HPL126" s="208"/>
      <c r="HPM126" s="208"/>
      <c r="HPN126" s="208"/>
      <c r="HPO126" s="208"/>
      <c r="HPP126" s="208"/>
      <c r="HPQ126" s="208"/>
      <c r="HPR126" s="208"/>
      <c r="HPS126" s="208"/>
      <c r="HPT126" s="208"/>
      <c r="HPU126" s="208"/>
      <c r="HPV126" s="208"/>
      <c r="HPW126" s="208"/>
      <c r="HPX126" s="208"/>
      <c r="HPY126" s="208"/>
      <c r="HPZ126" s="208"/>
      <c r="HQA126" s="208"/>
      <c r="HQB126" s="208"/>
      <c r="HQC126" s="208"/>
      <c r="HQD126" s="208"/>
      <c r="HQE126" s="208"/>
      <c r="HQF126" s="208"/>
      <c r="HQG126" s="208"/>
      <c r="HQH126" s="208"/>
      <c r="HQI126" s="208"/>
      <c r="HQJ126" s="208"/>
      <c r="HQK126" s="208"/>
      <c r="HQL126" s="208"/>
      <c r="HQM126" s="208"/>
      <c r="HQN126" s="208"/>
      <c r="HQO126" s="208"/>
      <c r="HQP126" s="208"/>
      <c r="HQQ126" s="208"/>
      <c r="HQR126" s="208"/>
      <c r="HQS126" s="208"/>
      <c r="HQT126" s="208"/>
      <c r="HQU126" s="208"/>
      <c r="HQV126" s="208"/>
      <c r="HQW126" s="208"/>
      <c r="HQX126" s="208"/>
      <c r="HQY126" s="208"/>
      <c r="HQZ126" s="208"/>
      <c r="HRA126" s="208"/>
      <c r="HRB126" s="208"/>
      <c r="HRC126" s="208"/>
      <c r="HRD126" s="208"/>
      <c r="HRE126" s="208"/>
      <c r="HRF126" s="208"/>
      <c r="HRG126" s="208"/>
      <c r="HRH126" s="208"/>
      <c r="HRI126" s="208"/>
      <c r="HRJ126" s="208"/>
      <c r="HRK126" s="208"/>
      <c r="HRL126" s="208"/>
      <c r="HRM126" s="208"/>
      <c r="HRN126" s="208"/>
      <c r="HRO126" s="208"/>
      <c r="HRP126" s="208"/>
      <c r="HRQ126" s="208"/>
      <c r="HRR126" s="208"/>
      <c r="HRS126" s="208"/>
      <c r="HRT126" s="208"/>
      <c r="HRU126" s="208"/>
      <c r="HRV126" s="208"/>
      <c r="HRW126" s="208"/>
      <c r="HRX126" s="208"/>
      <c r="HRY126" s="208"/>
      <c r="HRZ126" s="208"/>
      <c r="HSA126" s="208"/>
      <c r="HSB126" s="208"/>
      <c r="HSC126" s="208"/>
      <c r="HSD126" s="208"/>
      <c r="HSE126" s="208"/>
      <c r="HSF126" s="208"/>
      <c r="HSG126" s="208"/>
      <c r="HSH126" s="208"/>
      <c r="HSI126" s="208"/>
      <c r="HSJ126" s="208"/>
      <c r="HSK126" s="208"/>
      <c r="HSL126" s="208"/>
      <c r="HSM126" s="208"/>
      <c r="HSN126" s="208"/>
      <c r="HSO126" s="208"/>
      <c r="HSP126" s="208"/>
      <c r="HSQ126" s="208"/>
      <c r="HSR126" s="208"/>
      <c r="HSS126" s="208"/>
      <c r="HST126" s="208"/>
      <c r="HSU126" s="208"/>
      <c r="HSV126" s="208"/>
      <c r="HSW126" s="208"/>
      <c r="HSX126" s="208"/>
      <c r="HSY126" s="208"/>
      <c r="HSZ126" s="208"/>
      <c r="HTA126" s="208"/>
      <c r="HTB126" s="208"/>
      <c r="HTC126" s="208"/>
      <c r="HTD126" s="208"/>
      <c r="HTE126" s="208"/>
      <c r="HTF126" s="208"/>
      <c r="HTG126" s="208"/>
      <c r="HTH126" s="208"/>
      <c r="HTI126" s="208"/>
      <c r="HTJ126" s="208"/>
      <c r="HTK126" s="208"/>
      <c r="HTL126" s="208"/>
      <c r="HTM126" s="208"/>
      <c r="HTN126" s="208"/>
      <c r="HTO126" s="208"/>
      <c r="HTP126" s="208"/>
      <c r="HTQ126" s="208"/>
      <c r="HTR126" s="208"/>
      <c r="HTS126" s="208"/>
      <c r="HTT126" s="208"/>
      <c r="HTU126" s="208"/>
      <c r="HTV126" s="208"/>
      <c r="HTW126" s="208"/>
      <c r="HTX126" s="208"/>
      <c r="HTY126" s="208"/>
      <c r="HTZ126" s="208"/>
      <c r="HUA126" s="208"/>
      <c r="HUB126" s="208"/>
      <c r="HUC126" s="208"/>
      <c r="HUD126" s="208"/>
      <c r="HUE126" s="208"/>
      <c r="HUF126" s="208"/>
      <c r="HUG126" s="208"/>
      <c r="HUH126" s="208"/>
      <c r="HUI126" s="208"/>
      <c r="HUJ126" s="208"/>
      <c r="HUK126" s="208"/>
      <c r="HUL126" s="208"/>
      <c r="HUM126" s="208"/>
      <c r="HUN126" s="208"/>
      <c r="HUO126" s="208"/>
      <c r="HUP126" s="208"/>
      <c r="HUQ126" s="208"/>
      <c r="HUR126" s="208"/>
      <c r="HUS126" s="208"/>
      <c r="HUT126" s="208"/>
      <c r="HUU126" s="208"/>
      <c r="HUV126" s="208"/>
      <c r="HUW126" s="208"/>
      <c r="HUX126" s="208"/>
      <c r="HUY126" s="208"/>
      <c r="HUZ126" s="208"/>
      <c r="HVA126" s="208"/>
      <c r="HVB126" s="208"/>
      <c r="HVC126" s="208"/>
      <c r="HVD126" s="208"/>
      <c r="HVE126" s="208"/>
      <c r="HVF126" s="208"/>
      <c r="HVG126" s="208"/>
      <c r="HVH126" s="208"/>
      <c r="HVI126" s="208"/>
      <c r="HVJ126" s="208"/>
      <c r="HVK126" s="208"/>
      <c r="HVL126" s="208"/>
      <c r="HVM126" s="208"/>
      <c r="HVN126" s="208"/>
      <c r="HVO126" s="208"/>
      <c r="HVP126" s="208"/>
      <c r="HVQ126" s="208"/>
      <c r="HVR126" s="208"/>
      <c r="HVS126" s="208"/>
      <c r="HVT126" s="208"/>
      <c r="HVU126" s="208"/>
      <c r="HVV126" s="208"/>
      <c r="HVW126" s="208"/>
      <c r="HVX126" s="208"/>
      <c r="HVY126" s="208"/>
      <c r="HVZ126" s="208"/>
      <c r="HWA126" s="208"/>
      <c r="HWB126" s="208"/>
      <c r="HWC126" s="208"/>
      <c r="HWD126" s="208"/>
      <c r="HWE126" s="208"/>
      <c r="HWF126" s="208"/>
      <c r="HWG126" s="208"/>
      <c r="HWH126" s="208"/>
      <c r="HWI126" s="208"/>
      <c r="HWJ126" s="208"/>
      <c r="HWK126" s="208"/>
      <c r="HWL126" s="208"/>
      <c r="HWM126" s="208"/>
      <c r="HWN126" s="208"/>
      <c r="HWO126" s="208"/>
      <c r="HWP126" s="208"/>
      <c r="HWQ126" s="208"/>
      <c r="HWR126" s="208"/>
      <c r="HWS126" s="208"/>
      <c r="HWT126" s="208"/>
      <c r="HWU126" s="208"/>
      <c r="HWV126" s="208"/>
      <c r="HWW126" s="208"/>
      <c r="HWX126" s="208"/>
      <c r="HWY126" s="208"/>
      <c r="HWZ126" s="208"/>
      <c r="HXA126" s="208"/>
      <c r="HXB126" s="208"/>
      <c r="HXC126" s="208"/>
      <c r="HXD126" s="208"/>
      <c r="HXE126" s="208"/>
      <c r="HXF126" s="208"/>
      <c r="HXG126" s="208"/>
      <c r="HXH126" s="208"/>
      <c r="HXI126" s="208"/>
      <c r="HXJ126" s="208"/>
      <c r="HXK126" s="208"/>
      <c r="HXL126" s="208"/>
      <c r="HXM126" s="208"/>
      <c r="HXN126" s="208"/>
      <c r="HXO126" s="208"/>
      <c r="HXP126" s="208"/>
      <c r="HXQ126" s="208"/>
      <c r="HXR126" s="208"/>
      <c r="HXS126" s="208"/>
      <c r="HXT126" s="208"/>
      <c r="HXU126" s="208"/>
      <c r="HXV126" s="208"/>
      <c r="HXW126" s="208"/>
      <c r="HXX126" s="208"/>
      <c r="HXY126" s="208"/>
      <c r="HXZ126" s="208"/>
      <c r="HYA126" s="208"/>
      <c r="HYB126" s="208"/>
      <c r="HYC126" s="208"/>
      <c r="HYD126" s="208"/>
      <c r="HYE126" s="208"/>
      <c r="HYF126" s="208"/>
      <c r="HYG126" s="208"/>
      <c r="HYH126" s="208"/>
      <c r="HYI126" s="208"/>
      <c r="HYJ126" s="208"/>
      <c r="HYK126" s="208"/>
      <c r="HYL126" s="208"/>
      <c r="HYM126" s="208"/>
      <c r="HYN126" s="208"/>
      <c r="HYO126" s="208"/>
      <c r="HYP126" s="208"/>
      <c r="HYQ126" s="208"/>
      <c r="HYR126" s="208"/>
      <c r="HYS126" s="208"/>
      <c r="HYT126" s="208"/>
      <c r="HYU126" s="208"/>
      <c r="HYV126" s="208"/>
      <c r="HYW126" s="208"/>
      <c r="HYX126" s="208"/>
      <c r="HYY126" s="208"/>
      <c r="HYZ126" s="208"/>
      <c r="HZA126" s="208"/>
      <c r="HZB126" s="208"/>
      <c r="HZC126" s="208"/>
      <c r="HZD126" s="208"/>
      <c r="HZE126" s="208"/>
      <c r="HZF126" s="208"/>
      <c r="HZG126" s="208"/>
      <c r="HZH126" s="208"/>
      <c r="HZI126" s="208"/>
      <c r="HZJ126" s="208"/>
      <c r="HZK126" s="208"/>
      <c r="HZL126" s="208"/>
      <c r="HZM126" s="208"/>
      <c r="HZN126" s="208"/>
      <c r="HZO126" s="208"/>
      <c r="HZP126" s="208"/>
      <c r="HZQ126" s="208"/>
      <c r="HZR126" s="208"/>
      <c r="HZS126" s="208"/>
      <c r="HZT126" s="208"/>
      <c r="HZU126" s="208"/>
      <c r="HZV126" s="208"/>
      <c r="HZW126" s="208"/>
      <c r="HZX126" s="208"/>
      <c r="HZY126" s="208"/>
      <c r="HZZ126" s="208"/>
      <c r="IAA126" s="208"/>
      <c r="IAB126" s="208"/>
      <c r="IAC126" s="208"/>
      <c r="IAD126" s="208"/>
      <c r="IAE126" s="208"/>
      <c r="IAF126" s="208"/>
      <c r="IAG126" s="208"/>
      <c r="IAH126" s="208"/>
      <c r="IAI126" s="208"/>
      <c r="IAJ126" s="208"/>
      <c r="IAK126" s="208"/>
      <c r="IAL126" s="208"/>
      <c r="IAM126" s="208"/>
      <c r="IAN126" s="208"/>
      <c r="IAO126" s="208"/>
      <c r="IAP126" s="208"/>
      <c r="IAQ126" s="208"/>
      <c r="IAR126" s="208"/>
      <c r="IAS126" s="208"/>
      <c r="IAT126" s="208"/>
      <c r="IAU126" s="208"/>
      <c r="IAV126" s="208"/>
      <c r="IAW126" s="208"/>
      <c r="IAX126" s="208"/>
      <c r="IAY126" s="208"/>
      <c r="IAZ126" s="208"/>
      <c r="IBA126" s="208"/>
      <c r="IBB126" s="208"/>
      <c r="IBC126" s="208"/>
      <c r="IBD126" s="208"/>
      <c r="IBE126" s="208"/>
      <c r="IBF126" s="208"/>
      <c r="IBG126" s="208"/>
      <c r="IBH126" s="208"/>
      <c r="IBI126" s="208"/>
      <c r="IBJ126" s="208"/>
      <c r="IBK126" s="208"/>
      <c r="IBL126" s="208"/>
      <c r="IBM126" s="208"/>
      <c r="IBN126" s="208"/>
      <c r="IBO126" s="208"/>
      <c r="IBP126" s="208"/>
      <c r="IBQ126" s="208"/>
      <c r="IBR126" s="208"/>
      <c r="IBS126" s="208"/>
      <c r="IBT126" s="208"/>
      <c r="IBU126" s="208"/>
      <c r="IBV126" s="208"/>
      <c r="IBW126" s="208"/>
      <c r="IBX126" s="208"/>
      <c r="IBY126" s="208"/>
      <c r="IBZ126" s="208"/>
      <c r="ICA126" s="208"/>
      <c r="ICB126" s="208"/>
      <c r="ICC126" s="208"/>
      <c r="ICD126" s="208"/>
      <c r="ICE126" s="208"/>
      <c r="ICF126" s="208"/>
      <c r="ICG126" s="208"/>
      <c r="ICH126" s="208"/>
      <c r="ICI126" s="208"/>
      <c r="ICJ126" s="208"/>
      <c r="ICK126" s="208"/>
      <c r="ICL126" s="208"/>
      <c r="ICM126" s="208"/>
      <c r="ICN126" s="208"/>
      <c r="ICO126" s="208"/>
      <c r="ICP126" s="208"/>
      <c r="ICQ126" s="208"/>
      <c r="ICR126" s="208"/>
      <c r="ICS126" s="208"/>
      <c r="ICT126" s="208"/>
      <c r="ICU126" s="208"/>
      <c r="ICV126" s="208"/>
      <c r="ICW126" s="208"/>
      <c r="ICX126" s="208"/>
      <c r="ICY126" s="208"/>
      <c r="ICZ126" s="208"/>
      <c r="IDA126" s="208"/>
      <c r="IDB126" s="208"/>
      <c r="IDC126" s="208"/>
      <c r="IDD126" s="208"/>
      <c r="IDE126" s="208"/>
      <c r="IDF126" s="208"/>
      <c r="IDG126" s="208"/>
      <c r="IDH126" s="208"/>
      <c r="IDI126" s="208"/>
      <c r="IDJ126" s="208"/>
      <c r="IDK126" s="208"/>
      <c r="IDL126" s="208"/>
      <c r="IDM126" s="208"/>
      <c r="IDN126" s="208"/>
      <c r="IDO126" s="208"/>
      <c r="IDP126" s="208"/>
      <c r="IDQ126" s="208"/>
      <c r="IDR126" s="208"/>
      <c r="IDS126" s="208"/>
      <c r="IDT126" s="208"/>
      <c r="IDU126" s="208"/>
      <c r="IDV126" s="208"/>
      <c r="IDW126" s="208"/>
      <c r="IDX126" s="208"/>
      <c r="IDY126" s="208"/>
      <c r="IDZ126" s="208"/>
      <c r="IEA126" s="208"/>
      <c r="IEB126" s="208"/>
      <c r="IEC126" s="208"/>
      <c r="IED126" s="208"/>
      <c r="IEE126" s="208"/>
      <c r="IEF126" s="208"/>
      <c r="IEG126" s="208"/>
      <c r="IEH126" s="208"/>
      <c r="IEI126" s="208"/>
      <c r="IEJ126" s="208"/>
      <c r="IEK126" s="208"/>
      <c r="IEL126" s="208"/>
      <c r="IEM126" s="208"/>
      <c r="IEN126" s="208"/>
      <c r="IEO126" s="208"/>
      <c r="IEP126" s="208"/>
      <c r="IEQ126" s="208"/>
      <c r="IER126" s="208"/>
      <c r="IES126" s="208"/>
      <c r="IET126" s="208"/>
      <c r="IEU126" s="208"/>
      <c r="IEV126" s="208"/>
      <c r="IEW126" s="208"/>
      <c r="IEX126" s="208"/>
      <c r="IEY126" s="208"/>
      <c r="IEZ126" s="208"/>
      <c r="IFA126" s="208"/>
      <c r="IFB126" s="208"/>
      <c r="IFC126" s="208"/>
      <c r="IFD126" s="208"/>
      <c r="IFE126" s="208"/>
      <c r="IFF126" s="208"/>
      <c r="IFG126" s="208"/>
      <c r="IFH126" s="208"/>
      <c r="IFI126" s="208"/>
      <c r="IFJ126" s="208"/>
      <c r="IFK126" s="208"/>
      <c r="IFL126" s="208"/>
      <c r="IFM126" s="208"/>
      <c r="IFN126" s="208"/>
      <c r="IFO126" s="208"/>
      <c r="IFP126" s="208"/>
      <c r="IFQ126" s="208"/>
      <c r="IFR126" s="208"/>
      <c r="IFS126" s="208"/>
      <c r="IFT126" s="208"/>
      <c r="IFU126" s="208"/>
      <c r="IFV126" s="208"/>
      <c r="IFW126" s="208"/>
      <c r="IFX126" s="208"/>
      <c r="IFY126" s="208"/>
      <c r="IFZ126" s="208"/>
      <c r="IGA126" s="208"/>
      <c r="IGB126" s="208"/>
      <c r="IGC126" s="208"/>
      <c r="IGD126" s="208"/>
      <c r="IGE126" s="208"/>
      <c r="IGF126" s="208"/>
      <c r="IGG126" s="208"/>
      <c r="IGH126" s="208"/>
      <c r="IGI126" s="208"/>
      <c r="IGJ126" s="208"/>
      <c r="IGK126" s="208"/>
      <c r="IGL126" s="208"/>
      <c r="IGM126" s="208"/>
      <c r="IGN126" s="208"/>
      <c r="IGO126" s="208"/>
      <c r="IGP126" s="208"/>
      <c r="IGQ126" s="208"/>
      <c r="IGR126" s="208"/>
      <c r="IGS126" s="208"/>
      <c r="IGT126" s="208"/>
      <c r="IGU126" s="208"/>
      <c r="IGV126" s="208"/>
      <c r="IGW126" s="208"/>
      <c r="IGX126" s="208"/>
      <c r="IGY126" s="208"/>
      <c r="IGZ126" s="208"/>
      <c r="IHA126" s="208"/>
      <c r="IHB126" s="208"/>
      <c r="IHC126" s="208"/>
      <c r="IHD126" s="208"/>
      <c r="IHE126" s="208"/>
      <c r="IHF126" s="208"/>
      <c r="IHG126" s="208"/>
      <c r="IHH126" s="208"/>
      <c r="IHI126" s="208"/>
      <c r="IHJ126" s="208"/>
      <c r="IHK126" s="208"/>
      <c r="IHL126" s="208"/>
      <c r="IHM126" s="208"/>
      <c r="IHN126" s="208"/>
      <c r="IHO126" s="208"/>
      <c r="IHP126" s="208"/>
      <c r="IHQ126" s="208"/>
      <c r="IHR126" s="208"/>
      <c r="IHS126" s="208"/>
      <c r="IHT126" s="208"/>
      <c r="IHU126" s="208"/>
      <c r="IHV126" s="208"/>
      <c r="IHW126" s="208"/>
      <c r="IHX126" s="208"/>
      <c r="IHY126" s="208"/>
      <c r="IHZ126" s="208"/>
      <c r="IIA126" s="208"/>
      <c r="IIB126" s="208"/>
      <c r="IIC126" s="208"/>
      <c r="IID126" s="208"/>
      <c r="IIE126" s="208"/>
      <c r="IIF126" s="208"/>
      <c r="IIG126" s="208"/>
      <c r="IIH126" s="208"/>
      <c r="III126" s="208"/>
      <c r="IIJ126" s="208"/>
      <c r="IIK126" s="208"/>
      <c r="IIL126" s="208"/>
      <c r="IIM126" s="208"/>
      <c r="IIN126" s="208"/>
      <c r="IIO126" s="208"/>
      <c r="IIP126" s="208"/>
      <c r="IIQ126" s="208"/>
      <c r="IIR126" s="208"/>
      <c r="IIS126" s="208"/>
      <c r="IIT126" s="208"/>
      <c r="IIU126" s="208"/>
      <c r="IIV126" s="208"/>
      <c r="IIW126" s="208"/>
      <c r="IIX126" s="208"/>
      <c r="IIY126" s="208"/>
      <c r="IIZ126" s="208"/>
      <c r="IJA126" s="208"/>
      <c r="IJB126" s="208"/>
      <c r="IJC126" s="208"/>
      <c r="IJD126" s="208"/>
      <c r="IJE126" s="208"/>
      <c r="IJF126" s="208"/>
      <c r="IJG126" s="208"/>
      <c r="IJH126" s="208"/>
      <c r="IJI126" s="208"/>
      <c r="IJJ126" s="208"/>
      <c r="IJK126" s="208"/>
      <c r="IJL126" s="208"/>
      <c r="IJM126" s="208"/>
      <c r="IJN126" s="208"/>
      <c r="IJO126" s="208"/>
      <c r="IJP126" s="208"/>
      <c r="IJQ126" s="208"/>
      <c r="IJR126" s="208"/>
      <c r="IJS126" s="208"/>
      <c r="IJT126" s="208"/>
      <c r="IJU126" s="208"/>
      <c r="IJV126" s="208"/>
      <c r="IJW126" s="208"/>
      <c r="IJX126" s="208"/>
      <c r="IJY126" s="208"/>
      <c r="IJZ126" s="208"/>
      <c r="IKA126" s="208"/>
      <c r="IKB126" s="208"/>
      <c r="IKC126" s="208"/>
      <c r="IKD126" s="208"/>
      <c r="IKE126" s="208"/>
      <c r="IKF126" s="208"/>
      <c r="IKG126" s="208"/>
      <c r="IKH126" s="208"/>
      <c r="IKI126" s="208"/>
      <c r="IKJ126" s="208"/>
      <c r="IKK126" s="208"/>
      <c r="IKL126" s="208"/>
      <c r="IKM126" s="208"/>
      <c r="IKN126" s="208"/>
      <c r="IKO126" s="208"/>
      <c r="IKP126" s="208"/>
      <c r="IKQ126" s="208"/>
      <c r="IKR126" s="208"/>
      <c r="IKS126" s="208"/>
      <c r="IKT126" s="208"/>
      <c r="IKU126" s="208"/>
      <c r="IKV126" s="208"/>
      <c r="IKW126" s="208"/>
      <c r="IKX126" s="208"/>
      <c r="IKY126" s="208"/>
      <c r="IKZ126" s="208"/>
      <c r="ILA126" s="208"/>
      <c r="ILB126" s="208"/>
      <c r="ILC126" s="208"/>
      <c r="ILD126" s="208"/>
      <c r="ILE126" s="208"/>
      <c r="ILF126" s="208"/>
      <c r="ILG126" s="208"/>
      <c r="ILH126" s="208"/>
      <c r="ILI126" s="208"/>
      <c r="ILJ126" s="208"/>
      <c r="ILK126" s="208"/>
      <c r="ILL126" s="208"/>
      <c r="ILM126" s="208"/>
      <c r="ILN126" s="208"/>
      <c r="ILO126" s="208"/>
      <c r="ILP126" s="208"/>
      <c r="ILQ126" s="208"/>
      <c r="ILR126" s="208"/>
      <c r="ILS126" s="208"/>
      <c r="ILT126" s="208"/>
      <c r="ILU126" s="208"/>
      <c r="ILV126" s="208"/>
      <c r="ILW126" s="208"/>
      <c r="ILX126" s="208"/>
      <c r="ILY126" s="208"/>
      <c r="ILZ126" s="208"/>
      <c r="IMA126" s="208"/>
      <c r="IMB126" s="208"/>
      <c r="IMC126" s="208"/>
      <c r="IMD126" s="208"/>
      <c r="IME126" s="208"/>
      <c r="IMF126" s="208"/>
      <c r="IMG126" s="208"/>
      <c r="IMH126" s="208"/>
      <c r="IMI126" s="208"/>
      <c r="IMJ126" s="208"/>
      <c r="IMK126" s="208"/>
      <c r="IML126" s="208"/>
      <c r="IMM126" s="208"/>
      <c r="IMN126" s="208"/>
      <c r="IMO126" s="208"/>
      <c r="IMP126" s="208"/>
      <c r="IMQ126" s="208"/>
      <c r="IMR126" s="208"/>
      <c r="IMS126" s="208"/>
      <c r="IMT126" s="208"/>
      <c r="IMU126" s="208"/>
      <c r="IMV126" s="208"/>
      <c r="IMW126" s="208"/>
      <c r="IMX126" s="208"/>
      <c r="IMY126" s="208"/>
      <c r="IMZ126" s="208"/>
      <c r="INA126" s="208"/>
      <c r="INB126" s="208"/>
      <c r="INC126" s="208"/>
      <c r="IND126" s="208"/>
      <c r="INE126" s="208"/>
      <c r="INF126" s="208"/>
      <c r="ING126" s="208"/>
      <c r="INH126" s="208"/>
      <c r="INI126" s="208"/>
      <c r="INJ126" s="208"/>
      <c r="INK126" s="208"/>
      <c r="INL126" s="208"/>
      <c r="INM126" s="208"/>
      <c r="INN126" s="208"/>
      <c r="INO126" s="208"/>
      <c r="INP126" s="208"/>
      <c r="INQ126" s="208"/>
      <c r="INR126" s="208"/>
      <c r="INS126" s="208"/>
      <c r="INT126" s="208"/>
      <c r="INU126" s="208"/>
      <c r="INV126" s="208"/>
      <c r="INW126" s="208"/>
      <c r="INX126" s="208"/>
      <c r="INY126" s="208"/>
      <c r="INZ126" s="208"/>
      <c r="IOA126" s="208"/>
      <c r="IOB126" s="208"/>
      <c r="IOC126" s="208"/>
      <c r="IOD126" s="208"/>
      <c r="IOE126" s="208"/>
      <c r="IOF126" s="208"/>
      <c r="IOG126" s="208"/>
      <c r="IOH126" s="208"/>
      <c r="IOI126" s="208"/>
      <c r="IOJ126" s="208"/>
      <c r="IOK126" s="208"/>
      <c r="IOL126" s="208"/>
      <c r="IOM126" s="208"/>
      <c r="ION126" s="208"/>
      <c r="IOO126" s="208"/>
      <c r="IOP126" s="208"/>
      <c r="IOQ126" s="208"/>
      <c r="IOR126" s="208"/>
      <c r="IOS126" s="208"/>
      <c r="IOT126" s="208"/>
      <c r="IOU126" s="208"/>
      <c r="IOV126" s="208"/>
      <c r="IOW126" s="208"/>
      <c r="IOX126" s="208"/>
      <c r="IOY126" s="208"/>
      <c r="IOZ126" s="208"/>
      <c r="IPA126" s="208"/>
      <c r="IPB126" s="208"/>
      <c r="IPC126" s="208"/>
      <c r="IPD126" s="208"/>
      <c r="IPE126" s="208"/>
      <c r="IPF126" s="208"/>
      <c r="IPG126" s="208"/>
      <c r="IPH126" s="208"/>
      <c r="IPI126" s="208"/>
      <c r="IPJ126" s="208"/>
      <c r="IPK126" s="208"/>
      <c r="IPL126" s="208"/>
      <c r="IPM126" s="208"/>
      <c r="IPN126" s="208"/>
      <c r="IPO126" s="208"/>
      <c r="IPP126" s="208"/>
      <c r="IPQ126" s="208"/>
      <c r="IPR126" s="208"/>
      <c r="IPS126" s="208"/>
      <c r="IPT126" s="208"/>
      <c r="IPU126" s="208"/>
      <c r="IPV126" s="208"/>
      <c r="IPW126" s="208"/>
      <c r="IPX126" s="208"/>
      <c r="IPY126" s="208"/>
      <c r="IPZ126" s="208"/>
      <c r="IQA126" s="208"/>
      <c r="IQB126" s="208"/>
      <c r="IQC126" s="208"/>
      <c r="IQD126" s="208"/>
      <c r="IQE126" s="208"/>
      <c r="IQF126" s="208"/>
      <c r="IQG126" s="208"/>
      <c r="IQH126" s="208"/>
      <c r="IQI126" s="208"/>
      <c r="IQJ126" s="208"/>
      <c r="IQK126" s="208"/>
      <c r="IQL126" s="208"/>
      <c r="IQM126" s="208"/>
      <c r="IQN126" s="208"/>
      <c r="IQO126" s="208"/>
      <c r="IQP126" s="208"/>
      <c r="IQQ126" s="208"/>
      <c r="IQR126" s="208"/>
      <c r="IQS126" s="208"/>
      <c r="IQT126" s="208"/>
      <c r="IQU126" s="208"/>
      <c r="IQV126" s="208"/>
      <c r="IQW126" s="208"/>
      <c r="IQX126" s="208"/>
      <c r="IQY126" s="208"/>
      <c r="IQZ126" s="208"/>
      <c r="IRA126" s="208"/>
      <c r="IRB126" s="208"/>
      <c r="IRC126" s="208"/>
      <c r="IRD126" s="208"/>
      <c r="IRE126" s="208"/>
      <c r="IRF126" s="208"/>
      <c r="IRG126" s="208"/>
      <c r="IRH126" s="208"/>
      <c r="IRI126" s="208"/>
      <c r="IRJ126" s="208"/>
      <c r="IRK126" s="208"/>
      <c r="IRL126" s="208"/>
      <c r="IRM126" s="208"/>
      <c r="IRN126" s="208"/>
      <c r="IRO126" s="208"/>
      <c r="IRP126" s="208"/>
      <c r="IRQ126" s="208"/>
      <c r="IRR126" s="208"/>
      <c r="IRS126" s="208"/>
      <c r="IRT126" s="208"/>
      <c r="IRU126" s="208"/>
      <c r="IRV126" s="208"/>
      <c r="IRW126" s="208"/>
      <c r="IRX126" s="208"/>
      <c r="IRY126" s="208"/>
      <c r="IRZ126" s="208"/>
      <c r="ISA126" s="208"/>
      <c r="ISB126" s="208"/>
      <c r="ISC126" s="208"/>
      <c r="ISD126" s="208"/>
      <c r="ISE126" s="208"/>
      <c r="ISF126" s="208"/>
      <c r="ISG126" s="208"/>
      <c r="ISH126" s="208"/>
      <c r="ISI126" s="208"/>
      <c r="ISJ126" s="208"/>
      <c r="ISK126" s="208"/>
      <c r="ISL126" s="208"/>
      <c r="ISM126" s="208"/>
      <c r="ISN126" s="208"/>
      <c r="ISO126" s="208"/>
      <c r="ISP126" s="208"/>
      <c r="ISQ126" s="208"/>
      <c r="ISR126" s="208"/>
      <c r="ISS126" s="208"/>
      <c r="IST126" s="208"/>
      <c r="ISU126" s="208"/>
      <c r="ISV126" s="208"/>
      <c r="ISW126" s="208"/>
      <c r="ISX126" s="208"/>
      <c r="ISY126" s="208"/>
      <c r="ISZ126" s="208"/>
      <c r="ITA126" s="208"/>
      <c r="ITB126" s="208"/>
      <c r="ITC126" s="208"/>
      <c r="ITD126" s="208"/>
      <c r="ITE126" s="208"/>
      <c r="ITF126" s="208"/>
      <c r="ITG126" s="208"/>
      <c r="ITH126" s="208"/>
      <c r="ITI126" s="208"/>
      <c r="ITJ126" s="208"/>
      <c r="ITK126" s="208"/>
      <c r="ITL126" s="208"/>
      <c r="ITM126" s="208"/>
      <c r="ITN126" s="208"/>
      <c r="ITO126" s="208"/>
      <c r="ITP126" s="208"/>
      <c r="ITQ126" s="208"/>
      <c r="ITR126" s="208"/>
      <c r="ITS126" s="208"/>
      <c r="ITT126" s="208"/>
      <c r="ITU126" s="208"/>
      <c r="ITV126" s="208"/>
      <c r="ITW126" s="208"/>
      <c r="ITX126" s="208"/>
      <c r="ITY126" s="208"/>
      <c r="ITZ126" s="208"/>
      <c r="IUA126" s="208"/>
      <c r="IUB126" s="208"/>
      <c r="IUC126" s="208"/>
      <c r="IUD126" s="208"/>
      <c r="IUE126" s="208"/>
      <c r="IUF126" s="208"/>
      <c r="IUG126" s="208"/>
      <c r="IUH126" s="208"/>
      <c r="IUI126" s="208"/>
      <c r="IUJ126" s="208"/>
      <c r="IUK126" s="208"/>
      <c r="IUL126" s="208"/>
      <c r="IUM126" s="208"/>
      <c r="IUN126" s="208"/>
      <c r="IUO126" s="208"/>
      <c r="IUP126" s="208"/>
      <c r="IUQ126" s="208"/>
      <c r="IUR126" s="208"/>
      <c r="IUS126" s="208"/>
      <c r="IUT126" s="208"/>
      <c r="IUU126" s="208"/>
      <c r="IUV126" s="208"/>
      <c r="IUW126" s="208"/>
      <c r="IUX126" s="208"/>
      <c r="IUY126" s="208"/>
      <c r="IUZ126" s="208"/>
      <c r="IVA126" s="208"/>
      <c r="IVB126" s="208"/>
      <c r="IVC126" s="208"/>
      <c r="IVD126" s="208"/>
      <c r="IVE126" s="208"/>
      <c r="IVF126" s="208"/>
      <c r="IVG126" s="208"/>
      <c r="IVH126" s="208"/>
      <c r="IVI126" s="208"/>
      <c r="IVJ126" s="208"/>
      <c r="IVK126" s="208"/>
      <c r="IVL126" s="208"/>
      <c r="IVM126" s="208"/>
      <c r="IVN126" s="208"/>
      <c r="IVO126" s="208"/>
      <c r="IVP126" s="208"/>
      <c r="IVQ126" s="208"/>
      <c r="IVR126" s="208"/>
      <c r="IVS126" s="208"/>
      <c r="IVT126" s="208"/>
      <c r="IVU126" s="208"/>
      <c r="IVV126" s="208"/>
      <c r="IVW126" s="208"/>
      <c r="IVX126" s="208"/>
      <c r="IVY126" s="208"/>
      <c r="IVZ126" s="208"/>
      <c r="IWA126" s="208"/>
      <c r="IWB126" s="208"/>
      <c r="IWC126" s="208"/>
      <c r="IWD126" s="208"/>
      <c r="IWE126" s="208"/>
      <c r="IWF126" s="208"/>
      <c r="IWG126" s="208"/>
      <c r="IWH126" s="208"/>
      <c r="IWI126" s="208"/>
      <c r="IWJ126" s="208"/>
      <c r="IWK126" s="208"/>
      <c r="IWL126" s="208"/>
      <c r="IWM126" s="208"/>
      <c r="IWN126" s="208"/>
      <c r="IWO126" s="208"/>
      <c r="IWP126" s="208"/>
      <c r="IWQ126" s="208"/>
      <c r="IWR126" s="208"/>
      <c r="IWS126" s="208"/>
      <c r="IWT126" s="208"/>
      <c r="IWU126" s="208"/>
      <c r="IWV126" s="208"/>
      <c r="IWW126" s="208"/>
      <c r="IWX126" s="208"/>
      <c r="IWY126" s="208"/>
      <c r="IWZ126" s="208"/>
      <c r="IXA126" s="208"/>
      <c r="IXB126" s="208"/>
      <c r="IXC126" s="208"/>
      <c r="IXD126" s="208"/>
      <c r="IXE126" s="208"/>
      <c r="IXF126" s="208"/>
      <c r="IXG126" s="208"/>
      <c r="IXH126" s="208"/>
      <c r="IXI126" s="208"/>
      <c r="IXJ126" s="208"/>
      <c r="IXK126" s="208"/>
      <c r="IXL126" s="208"/>
      <c r="IXM126" s="208"/>
      <c r="IXN126" s="208"/>
      <c r="IXO126" s="208"/>
      <c r="IXP126" s="208"/>
      <c r="IXQ126" s="208"/>
      <c r="IXR126" s="208"/>
      <c r="IXS126" s="208"/>
      <c r="IXT126" s="208"/>
      <c r="IXU126" s="208"/>
      <c r="IXV126" s="208"/>
      <c r="IXW126" s="208"/>
      <c r="IXX126" s="208"/>
      <c r="IXY126" s="208"/>
      <c r="IXZ126" s="208"/>
      <c r="IYA126" s="208"/>
      <c r="IYB126" s="208"/>
      <c r="IYC126" s="208"/>
      <c r="IYD126" s="208"/>
      <c r="IYE126" s="208"/>
      <c r="IYF126" s="208"/>
      <c r="IYG126" s="208"/>
      <c r="IYH126" s="208"/>
      <c r="IYI126" s="208"/>
      <c r="IYJ126" s="208"/>
      <c r="IYK126" s="208"/>
      <c r="IYL126" s="208"/>
      <c r="IYM126" s="208"/>
      <c r="IYN126" s="208"/>
      <c r="IYO126" s="208"/>
      <c r="IYP126" s="208"/>
      <c r="IYQ126" s="208"/>
      <c r="IYR126" s="208"/>
      <c r="IYS126" s="208"/>
      <c r="IYT126" s="208"/>
      <c r="IYU126" s="208"/>
      <c r="IYV126" s="208"/>
      <c r="IYW126" s="208"/>
      <c r="IYX126" s="208"/>
      <c r="IYY126" s="208"/>
      <c r="IYZ126" s="208"/>
      <c r="IZA126" s="208"/>
      <c r="IZB126" s="208"/>
      <c r="IZC126" s="208"/>
      <c r="IZD126" s="208"/>
      <c r="IZE126" s="208"/>
      <c r="IZF126" s="208"/>
      <c r="IZG126" s="208"/>
      <c r="IZH126" s="208"/>
      <c r="IZI126" s="208"/>
      <c r="IZJ126" s="208"/>
      <c r="IZK126" s="208"/>
      <c r="IZL126" s="208"/>
      <c r="IZM126" s="208"/>
      <c r="IZN126" s="208"/>
      <c r="IZO126" s="208"/>
      <c r="IZP126" s="208"/>
      <c r="IZQ126" s="208"/>
      <c r="IZR126" s="208"/>
      <c r="IZS126" s="208"/>
      <c r="IZT126" s="208"/>
      <c r="IZU126" s="208"/>
      <c r="IZV126" s="208"/>
      <c r="IZW126" s="208"/>
      <c r="IZX126" s="208"/>
      <c r="IZY126" s="208"/>
      <c r="IZZ126" s="208"/>
      <c r="JAA126" s="208"/>
      <c r="JAB126" s="208"/>
      <c r="JAC126" s="208"/>
      <c r="JAD126" s="208"/>
      <c r="JAE126" s="208"/>
      <c r="JAF126" s="208"/>
      <c r="JAG126" s="208"/>
      <c r="JAH126" s="208"/>
      <c r="JAI126" s="208"/>
      <c r="JAJ126" s="208"/>
      <c r="JAK126" s="208"/>
      <c r="JAL126" s="208"/>
      <c r="JAM126" s="208"/>
      <c r="JAN126" s="208"/>
      <c r="JAO126" s="208"/>
      <c r="JAP126" s="208"/>
      <c r="JAQ126" s="208"/>
      <c r="JAR126" s="208"/>
      <c r="JAS126" s="208"/>
      <c r="JAT126" s="208"/>
      <c r="JAU126" s="208"/>
      <c r="JAV126" s="208"/>
      <c r="JAW126" s="208"/>
      <c r="JAX126" s="208"/>
      <c r="JAY126" s="208"/>
      <c r="JAZ126" s="208"/>
      <c r="JBA126" s="208"/>
      <c r="JBB126" s="208"/>
      <c r="JBC126" s="208"/>
      <c r="JBD126" s="208"/>
      <c r="JBE126" s="208"/>
      <c r="JBF126" s="208"/>
      <c r="JBG126" s="208"/>
      <c r="JBH126" s="208"/>
      <c r="JBI126" s="208"/>
      <c r="JBJ126" s="208"/>
      <c r="JBK126" s="208"/>
      <c r="JBL126" s="208"/>
      <c r="JBM126" s="208"/>
      <c r="JBN126" s="208"/>
      <c r="JBO126" s="208"/>
      <c r="JBP126" s="208"/>
      <c r="JBQ126" s="208"/>
      <c r="JBR126" s="208"/>
      <c r="JBS126" s="208"/>
      <c r="JBT126" s="208"/>
      <c r="JBU126" s="208"/>
      <c r="JBV126" s="208"/>
      <c r="JBW126" s="208"/>
      <c r="JBX126" s="208"/>
      <c r="JBY126" s="208"/>
      <c r="JBZ126" s="208"/>
      <c r="JCA126" s="208"/>
      <c r="JCB126" s="208"/>
      <c r="JCC126" s="208"/>
      <c r="JCD126" s="208"/>
      <c r="JCE126" s="208"/>
      <c r="JCF126" s="208"/>
      <c r="JCG126" s="208"/>
      <c r="JCH126" s="208"/>
      <c r="JCI126" s="208"/>
      <c r="JCJ126" s="208"/>
      <c r="JCK126" s="208"/>
      <c r="JCL126" s="208"/>
      <c r="JCM126" s="208"/>
      <c r="JCN126" s="208"/>
      <c r="JCO126" s="208"/>
      <c r="JCP126" s="208"/>
      <c r="JCQ126" s="208"/>
      <c r="JCR126" s="208"/>
      <c r="JCS126" s="208"/>
      <c r="JCT126" s="208"/>
      <c r="JCU126" s="208"/>
      <c r="JCV126" s="208"/>
      <c r="JCW126" s="208"/>
      <c r="JCX126" s="208"/>
      <c r="JCY126" s="208"/>
      <c r="JCZ126" s="208"/>
      <c r="JDA126" s="208"/>
      <c r="JDB126" s="208"/>
      <c r="JDC126" s="208"/>
      <c r="JDD126" s="208"/>
      <c r="JDE126" s="208"/>
      <c r="JDF126" s="208"/>
      <c r="JDG126" s="208"/>
      <c r="JDH126" s="208"/>
      <c r="JDI126" s="208"/>
      <c r="JDJ126" s="208"/>
      <c r="JDK126" s="208"/>
      <c r="JDL126" s="208"/>
      <c r="JDM126" s="208"/>
      <c r="JDN126" s="208"/>
      <c r="JDO126" s="208"/>
      <c r="JDP126" s="208"/>
      <c r="JDQ126" s="208"/>
      <c r="JDR126" s="208"/>
      <c r="JDS126" s="208"/>
      <c r="JDT126" s="208"/>
      <c r="JDU126" s="208"/>
      <c r="JDV126" s="208"/>
      <c r="JDW126" s="208"/>
      <c r="JDX126" s="208"/>
      <c r="JDY126" s="208"/>
      <c r="JDZ126" s="208"/>
      <c r="JEA126" s="208"/>
      <c r="JEB126" s="208"/>
      <c r="JEC126" s="208"/>
      <c r="JED126" s="208"/>
      <c r="JEE126" s="208"/>
      <c r="JEF126" s="208"/>
      <c r="JEG126" s="208"/>
      <c r="JEH126" s="208"/>
      <c r="JEI126" s="208"/>
      <c r="JEJ126" s="208"/>
      <c r="JEK126" s="208"/>
      <c r="JEL126" s="208"/>
      <c r="JEM126" s="208"/>
      <c r="JEN126" s="208"/>
      <c r="JEO126" s="208"/>
      <c r="JEP126" s="208"/>
      <c r="JEQ126" s="208"/>
      <c r="JER126" s="208"/>
      <c r="JES126" s="208"/>
      <c r="JET126" s="208"/>
      <c r="JEU126" s="208"/>
      <c r="JEV126" s="208"/>
      <c r="JEW126" s="208"/>
      <c r="JEX126" s="208"/>
      <c r="JEY126" s="208"/>
      <c r="JEZ126" s="208"/>
      <c r="JFA126" s="208"/>
      <c r="JFB126" s="208"/>
      <c r="JFC126" s="208"/>
      <c r="JFD126" s="208"/>
      <c r="JFE126" s="208"/>
      <c r="JFF126" s="208"/>
      <c r="JFG126" s="208"/>
      <c r="JFH126" s="208"/>
      <c r="JFI126" s="208"/>
      <c r="JFJ126" s="208"/>
      <c r="JFK126" s="208"/>
      <c r="JFL126" s="208"/>
      <c r="JFM126" s="208"/>
      <c r="JFN126" s="208"/>
      <c r="JFO126" s="208"/>
      <c r="JFP126" s="208"/>
      <c r="JFQ126" s="208"/>
      <c r="JFR126" s="208"/>
      <c r="JFS126" s="208"/>
      <c r="JFT126" s="208"/>
      <c r="JFU126" s="208"/>
      <c r="JFV126" s="208"/>
      <c r="JFW126" s="208"/>
      <c r="JFX126" s="208"/>
      <c r="JFY126" s="208"/>
      <c r="JFZ126" s="208"/>
      <c r="JGA126" s="208"/>
      <c r="JGB126" s="208"/>
      <c r="JGC126" s="208"/>
      <c r="JGD126" s="208"/>
      <c r="JGE126" s="208"/>
      <c r="JGF126" s="208"/>
      <c r="JGG126" s="208"/>
      <c r="JGH126" s="208"/>
      <c r="JGI126" s="208"/>
      <c r="JGJ126" s="208"/>
      <c r="JGK126" s="208"/>
      <c r="JGL126" s="208"/>
      <c r="JGM126" s="208"/>
      <c r="JGN126" s="208"/>
      <c r="JGO126" s="208"/>
      <c r="JGP126" s="208"/>
      <c r="JGQ126" s="208"/>
      <c r="JGR126" s="208"/>
      <c r="JGS126" s="208"/>
      <c r="JGT126" s="208"/>
      <c r="JGU126" s="208"/>
      <c r="JGV126" s="208"/>
      <c r="JGW126" s="208"/>
      <c r="JGX126" s="208"/>
      <c r="JGY126" s="208"/>
      <c r="JGZ126" s="208"/>
      <c r="JHA126" s="208"/>
      <c r="JHB126" s="208"/>
      <c r="JHC126" s="208"/>
      <c r="JHD126" s="208"/>
      <c r="JHE126" s="208"/>
      <c r="JHF126" s="208"/>
      <c r="JHG126" s="208"/>
      <c r="JHH126" s="208"/>
      <c r="JHI126" s="208"/>
      <c r="JHJ126" s="208"/>
      <c r="JHK126" s="208"/>
      <c r="JHL126" s="208"/>
      <c r="JHM126" s="208"/>
      <c r="JHN126" s="208"/>
      <c r="JHO126" s="208"/>
      <c r="JHP126" s="208"/>
      <c r="JHQ126" s="208"/>
      <c r="JHR126" s="208"/>
      <c r="JHS126" s="208"/>
      <c r="JHT126" s="208"/>
      <c r="JHU126" s="208"/>
      <c r="JHV126" s="208"/>
      <c r="JHW126" s="208"/>
      <c r="JHX126" s="208"/>
      <c r="JHY126" s="208"/>
      <c r="JHZ126" s="208"/>
      <c r="JIA126" s="208"/>
      <c r="JIB126" s="208"/>
      <c r="JIC126" s="208"/>
      <c r="JID126" s="208"/>
      <c r="JIE126" s="208"/>
      <c r="JIF126" s="208"/>
      <c r="JIG126" s="208"/>
      <c r="JIH126" s="208"/>
      <c r="JII126" s="208"/>
      <c r="JIJ126" s="208"/>
      <c r="JIK126" s="208"/>
      <c r="JIL126" s="208"/>
      <c r="JIM126" s="208"/>
      <c r="JIN126" s="208"/>
      <c r="JIO126" s="208"/>
      <c r="JIP126" s="208"/>
      <c r="JIQ126" s="208"/>
      <c r="JIR126" s="208"/>
      <c r="JIS126" s="208"/>
      <c r="JIT126" s="208"/>
      <c r="JIU126" s="208"/>
      <c r="JIV126" s="208"/>
      <c r="JIW126" s="208"/>
      <c r="JIX126" s="208"/>
      <c r="JIY126" s="208"/>
      <c r="JIZ126" s="208"/>
      <c r="JJA126" s="208"/>
      <c r="JJB126" s="208"/>
      <c r="JJC126" s="208"/>
      <c r="JJD126" s="208"/>
      <c r="JJE126" s="208"/>
      <c r="JJF126" s="208"/>
      <c r="JJG126" s="208"/>
      <c r="JJH126" s="208"/>
      <c r="JJI126" s="208"/>
      <c r="JJJ126" s="208"/>
      <c r="JJK126" s="208"/>
      <c r="JJL126" s="208"/>
      <c r="JJM126" s="208"/>
      <c r="JJN126" s="208"/>
      <c r="JJO126" s="208"/>
      <c r="JJP126" s="208"/>
      <c r="JJQ126" s="208"/>
      <c r="JJR126" s="208"/>
      <c r="JJS126" s="208"/>
      <c r="JJT126" s="208"/>
      <c r="JJU126" s="208"/>
      <c r="JJV126" s="208"/>
      <c r="JJW126" s="208"/>
      <c r="JJX126" s="208"/>
      <c r="JJY126" s="208"/>
      <c r="JJZ126" s="208"/>
      <c r="JKA126" s="208"/>
      <c r="JKB126" s="208"/>
      <c r="JKC126" s="208"/>
      <c r="JKD126" s="208"/>
      <c r="JKE126" s="208"/>
      <c r="JKF126" s="208"/>
      <c r="JKG126" s="208"/>
      <c r="JKH126" s="208"/>
      <c r="JKI126" s="208"/>
      <c r="JKJ126" s="208"/>
      <c r="JKK126" s="208"/>
      <c r="JKL126" s="208"/>
      <c r="JKM126" s="208"/>
      <c r="JKN126" s="208"/>
      <c r="JKO126" s="208"/>
      <c r="JKP126" s="208"/>
      <c r="JKQ126" s="208"/>
      <c r="JKR126" s="208"/>
      <c r="JKS126" s="208"/>
      <c r="JKT126" s="208"/>
      <c r="JKU126" s="208"/>
      <c r="JKV126" s="208"/>
      <c r="JKW126" s="208"/>
      <c r="JKX126" s="208"/>
      <c r="JKY126" s="208"/>
      <c r="JKZ126" s="208"/>
      <c r="JLA126" s="208"/>
      <c r="JLB126" s="208"/>
      <c r="JLC126" s="208"/>
      <c r="JLD126" s="208"/>
      <c r="JLE126" s="208"/>
      <c r="JLF126" s="208"/>
      <c r="JLG126" s="208"/>
      <c r="JLH126" s="208"/>
      <c r="JLI126" s="208"/>
      <c r="JLJ126" s="208"/>
      <c r="JLK126" s="208"/>
      <c r="JLL126" s="208"/>
      <c r="JLM126" s="208"/>
      <c r="JLN126" s="208"/>
      <c r="JLO126" s="208"/>
      <c r="JLP126" s="208"/>
      <c r="JLQ126" s="208"/>
      <c r="JLR126" s="208"/>
      <c r="JLS126" s="208"/>
      <c r="JLT126" s="208"/>
      <c r="JLU126" s="208"/>
      <c r="JLV126" s="208"/>
      <c r="JLW126" s="208"/>
      <c r="JLX126" s="208"/>
      <c r="JLY126" s="208"/>
      <c r="JLZ126" s="208"/>
      <c r="JMA126" s="208"/>
      <c r="JMB126" s="208"/>
      <c r="JMC126" s="208"/>
      <c r="JMD126" s="208"/>
      <c r="JME126" s="208"/>
      <c r="JMF126" s="208"/>
      <c r="JMG126" s="208"/>
      <c r="JMH126" s="208"/>
      <c r="JMI126" s="208"/>
      <c r="JMJ126" s="208"/>
      <c r="JMK126" s="208"/>
      <c r="JML126" s="208"/>
      <c r="JMM126" s="208"/>
      <c r="JMN126" s="208"/>
      <c r="JMO126" s="208"/>
      <c r="JMP126" s="208"/>
      <c r="JMQ126" s="208"/>
      <c r="JMR126" s="208"/>
      <c r="JMS126" s="208"/>
      <c r="JMT126" s="208"/>
      <c r="JMU126" s="208"/>
      <c r="JMV126" s="208"/>
      <c r="JMW126" s="208"/>
      <c r="JMX126" s="208"/>
      <c r="JMY126" s="208"/>
      <c r="JMZ126" s="208"/>
      <c r="JNA126" s="208"/>
      <c r="JNB126" s="208"/>
      <c r="JNC126" s="208"/>
      <c r="JND126" s="208"/>
      <c r="JNE126" s="208"/>
      <c r="JNF126" s="208"/>
      <c r="JNG126" s="208"/>
      <c r="JNH126" s="208"/>
      <c r="JNI126" s="208"/>
      <c r="JNJ126" s="208"/>
      <c r="JNK126" s="208"/>
      <c r="JNL126" s="208"/>
      <c r="JNM126" s="208"/>
      <c r="JNN126" s="208"/>
      <c r="JNO126" s="208"/>
      <c r="JNP126" s="208"/>
      <c r="JNQ126" s="208"/>
      <c r="JNR126" s="208"/>
      <c r="JNS126" s="208"/>
      <c r="JNT126" s="208"/>
      <c r="JNU126" s="208"/>
      <c r="JNV126" s="208"/>
      <c r="JNW126" s="208"/>
      <c r="JNX126" s="208"/>
      <c r="JNY126" s="208"/>
      <c r="JNZ126" s="208"/>
      <c r="JOA126" s="208"/>
      <c r="JOB126" s="208"/>
      <c r="JOC126" s="208"/>
      <c r="JOD126" s="208"/>
      <c r="JOE126" s="208"/>
      <c r="JOF126" s="208"/>
      <c r="JOG126" s="208"/>
      <c r="JOH126" s="208"/>
      <c r="JOI126" s="208"/>
      <c r="JOJ126" s="208"/>
      <c r="JOK126" s="208"/>
      <c r="JOL126" s="208"/>
      <c r="JOM126" s="208"/>
      <c r="JON126" s="208"/>
      <c r="JOO126" s="208"/>
      <c r="JOP126" s="208"/>
      <c r="JOQ126" s="208"/>
      <c r="JOR126" s="208"/>
      <c r="JOS126" s="208"/>
      <c r="JOT126" s="208"/>
      <c r="JOU126" s="208"/>
      <c r="JOV126" s="208"/>
      <c r="JOW126" s="208"/>
      <c r="JOX126" s="208"/>
      <c r="JOY126" s="208"/>
      <c r="JOZ126" s="208"/>
      <c r="JPA126" s="208"/>
      <c r="JPB126" s="208"/>
      <c r="JPC126" s="208"/>
      <c r="JPD126" s="208"/>
      <c r="JPE126" s="208"/>
      <c r="JPF126" s="208"/>
      <c r="JPG126" s="208"/>
      <c r="JPH126" s="208"/>
      <c r="JPI126" s="208"/>
      <c r="JPJ126" s="208"/>
      <c r="JPK126" s="208"/>
      <c r="JPL126" s="208"/>
      <c r="JPM126" s="208"/>
      <c r="JPN126" s="208"/>
      <c r="JPO126" s="208"/>
      <c r="JPP126" s="208"/>
      <c r="JPQ126" s="208"/>
      <c r="JPR126" s="208"/>
      <c r="JPS126" s="208"/>
      <c r="JPT126" s="208"/>
      <c r="JPU126" s="208"/>
      <c r="JPV126" s="208"/>
      <c r="JPW126" s="208"/>
      <c r="JPX126" s="208"/>
      <c r="JPY126" s="208"/>
      <c r="JPZ126" s="208"/>
      <c r="JQA126" s="208"/>
      <c r="JQB126" s="208"/>
      <c r="JQC126" s="208"/>
      <c r="JQD126" s="208"/>
      <c r="JQE126" s="208"/>
      <c r="JQF126" s="208"/>
      <c r="JQG126" s="208"/>
      <c r="JQH126" s="208"/>
      <c r="JQI126" s="208"/>
      <c r="JQJ126" s="208"/>
      <c r="JQK126" s="208"/>
      <c r="JQL126" s="208"/>
      <c r="JQM126" s="208"/>
      <c r="JQN126" s="208"/>
      <c r="JQO126" s="208"/>
      <c r="JQP126" s="208"/>
      <c r="JQQ126" s="208"/>
      <c r="JQR126" s="208"/>
      <c r="JQS126" s="208"/>
      <c r="JQT126" s="208"/>
      <c r="JQU126" s="208"/>
      <c r="JQV126" s="208"/>
      <c r="JQW126" s="208"/>
      <c r="JQX126" s="208"/>
      <c r="JQY126" s="208"/>
      <c r="JQZ126" s="208"/>
      <c r="JRA126" s="208"/>
      <c r="JRB126" s="208"/>
      <c r="JRC126" s="208"/>
      <c r="JRD126" s="208"/>
      <c r="JRE126" s="208"/>
      <c r="JRF126" s="208"/>
      <c r="JRG126" s="208"/>
      <c r="JRH126" s="208"/>
      <c r="JRI126" s="208"/>
      <c r="JRJ126" s="208"/>
      <c r="JRK126" s="208"/>
      <c r="JRL126" s="208"/>
      <c r="JRM126" s="208"/>
      <c r="JRN126" s="208"/>
      <c r="JRO126" s="208"/>
      <c r="JRP126" s="208"/>
      <c r="JRQ126" s="208"/>
      <c r="JRR126" s="208"/>
      <c r="JRS126" s="208"/>
      <c r="JRT126" s="208"/>
      <c r="JRU126" s="208"/>
      <c r="JRV126" s="208"/>
      <c r="JRW126" s="208"/>
      <c r="JRX126" s="208"/>
      <c r="JRY126" s="208"/>
      <c r="JRZ126" s="208"/>
      <c r="JSA126" s="208"/>
      <c r="JSB126" s="208"/>
      <c r="JSC126" s="208"/>
      <c r="JSD126" s="208"/>
      <c r="JSE126" s="208"/>
      <c r="JSF126" s="208"/>
      <c r="JSG126" s="208"/>
      <c r="JSH126" s="208"/>
      <c r="JSI126" s="208"/>
      <c r="JSJ126" s="208"/>
      <c r="JSK126" s="208"/>
      <c r="JSL126" s="208"/>
      <c r="JSM126" s="208"/>
      <c r="JSN126" s="208"/>
      <c r="JSO126" s="208"/>
      <c r="JSP126" s="208"/>
      <c r="JSQ126" s="208"/>
      <c r="JSR126" s="208"/>
      <c r="JSS126" s="208"/>
      <c r="JST126" s="208"/>
      <c r="JSU126" s="208"/>
      <c r="JSV126" s="208"/>
      <c r="JSW126" s="208"/>
      <c r="JSX126" s="208"/>
      <c r="JSY126" s="208"/>
      <c r="JSZ126" s="208"/>
      <c r="JTA126" s="208"/>
      <c r="JTB126" s="208"/>
      <c r="JTC126" s="208"/>
      <c r="JTD126" s="208"/>
      <c r="JTE126" s="208"/>
      <c r="JTF126" s="208"/>
      <c r="JTG126" s="208"/>
      <c r="JTH126" s="208"/>
      <c r="JTI126" s="208"/>
      <c r="JTJ126" s="208"/>
      <c r="JTK126" s="208"/>
      <c r="JTL126" s="208"/>
      <c r="JTM126" s="208"/>
      <c r="JTN126" s="208"/>
      <c r="JTO126" s="208"/>
      <c r="JTP126" s="208"/>
      <c r="JTQ126" s="208"/>
      <c r="JTR126" s="208"/>
      <c r="JTS126" s="208"/>
      <c r="JTT126" s="208"/>
      <c r="JTU126" s="208"/>
      <c r="JTV126" s="208"/>
      <c r="JTW126" s="208"/>
      <c r="JTX126" s="208"/>
      <c r="JTY126" s="208"/>
      <c r="JTZ126" s="208"/>
      <c r="JUA126" s="208"/>
      <c r="JUB126" s="208"/>
      <c r="JUC126" s="208"/>
      <c r="JUD126" s="208"/>
      <c r="JUE126" s="208"/>
      <c r="JUF126" s="208"/>
      <c r="JUG126" s="208"/>
      <c r="JUH126" s="208"/>
      <c r="JUI126" s="208"/>
      <c r="JUJ126" s="208"/>
      <c r="JUK126" s="208"/>
      <c r="JUL126" s="208"/>
      <c r="JUM126" s="208"/>
      <c r="JUN126" s="208"/>
      <c r="JUO126" s="208"/>
      <c r="JUP126" s="208"/>
      <c r="JUQ126" s="208"/>
      <c r="JUR126" s="208"/>
      <c r="JUS126" s="208"/>
      <c r="JUT126" s="208"/>
      <c r="JUU126" s="208"/>
      <c r="JUV126" s="208"/>
      <c r="JUW126" s="208"/>
      <c r="JUX126" s="208"/>
      <c r="JUY126" s="208"/>
      <c r="JUZ126" s="208"/>
      <c r="JVA126" s="208"/>
      <c r="JVB126" s="208"/>
      <c r="JVC126" s="208"/>
      <c r="JVD126" s="208"/>
      <c r="JVE126" s="208"/>
      <c r="JVF126" s="208"/>
      <c r="JVG126" s="208"/>
      <c r="JVH126" s="208"/>
      <c r="JVI126" s="208"/>
      <c r="JVJ126" s="208"/>
      <c r="JVK126" s="208"/>
      <c r="JVL126" s="208"/>
      <c r="JVM126" s="208"/>
      <c r="JVN126" s="208"/>
      <c r="JVO126" s="208"/>
      <c r="JVP126" s="208"/>
      <c r="JVQ126" s="208"/>
      <c r="JVR126" s="208"/>
      <c r="JVS126" s="208"/>
      <c r="JVT126" s="208"/>
      <c r="JVU126" s="208"/>
      <c r="JVV126" s="208"/>
      <c r="JVW126" s="208"/>
      <c r="JVX126" s="208"/>
      <c r="JVY126" s="208"/>
      <c r="JVZ126" s="208"/>
      <c r="JWA126" s="208"/>
      <c r="JWB126" s="208"/>
      <c r="JWC126" s="208"/>
      <c r="JWD126" s="208"/>
      <c r="JWE126" s="208"/>
      <c r="JWF126" s="208"/>
      <c r="JWG126" s="208"/>
      <c r="JWH126" s="208"/>
      <c r="JWI126" s="208"/>
      <c r="JWJ126" s="208"/>
      <c r="JWK126" s="208"/>
      <c r="JWL126" s="208"/>
      <c r="JWM126" s="208"/>
      <c r="JWN126" s="208"/>
      <c r="JWO126" s="208"/>
      <c r="JWP126" s="208"/>
      <c r="JWQ126" s="208"/>
      <c r="JWR126" s="208"/>
      <c r="JWS126" s="208"/>
      <c r="JWT126" s="208"/>
      <c r="JWU126" s="208"/>
      <c r="JWV126" s="208"/>
      <c r="JWW126" s="208"/>
      <c r="JWX126" s="208"/>
      <c r="JWY126" s="208"/>
      <c r="JWZ126" s="208"/>
      <c r="JXA126" s="208"/>
      <c r="JXB126" s="208"/>
      <c r="JXC126" s="208"/>
      <c r="JXD126" s="208"/>
      <c r="JXE126" s="208"/>
      <c r="JXF126" s="208"/>
      <c r="JXG126" s="208"/>
      <c r="JXH126" s="208"/>
      <c r="JXI126" s="208"/>
      <c r="JXJ126" s="208"/>
      <c r="JXK126" s="208"/>
      <c r="JXL126" s="208"/>
      <c r="JXM126" s="208"/>
      <c r="JXN126" s="208"/>
      <c r="JXO126" s="208"/>
      <c r="JXP126" s="208"/>
      <c r="JXQ126" s="208"/>
      <c r="JXR126" s="208"/>
      <c r="JXS126" s="208"/>
      <c r="JXT126" s="208"/>
      <c r="JXU126" s="208"/>
      <c r="JXV126" s="208"/>
      <c r="JXW126" s="208"/>
      <c r="JXX126" s="208"/>
      <c r="JXY126" s="208"/>
      <c r="JXZ126" s="208"/>
      <c r="JYA126" s="208"/>
      <c r="JYB126" s="208"/>
      <c r="JYC126" s="208"/>
      <c r="JYD126" s="208"/>
      <c r="JYE126" s="208"/>
      <c r="JYF126" s="208"/>
      <c r="JYG126" s="208"/>
      <c r="JYH126" s="208"/>
      <c r="JYI126" s="208"/>
      <c r="JYJ126" s="208"/>
      <c r="JYK126" s="208"/>
      <c r="JYL126" s="208"/>
      <c r="JYM126" s="208"/>
      <c r="JYN126" s="208"/>
      <c r="JYO126" s="208"/>
      <c r="JYP126" s="208"/>
      <c r="JYQ126" s="208"/>
      <c r="JYR126" s="208"/>
      <c r="JYS126" s="208"/>
      <c r="JYT126" s="208"/>
      <c r="JYU126" s="208"/>
      <c r="JYV126" s="208"/>
      <c r="JYW126" s="208"/>
      <c r="JYX126" s="208"/>
      <c r="JYY126" s="208"/>
      <c r="JYZ126" s="208"/>
      <c r="JZA126" s="208"/>
      <c r="JZB126" s="208"/>
      <c r="JZC126" s="208"/>
      <c r="JZD126" s="208"/>
      <c r="JZE126" s="208"/>
      <c r="JZF126" s="208"/>
      <c r="JZG126" s="208"/>
      <c r="JZH126" s="208"/>
      <c r="JZI126" s="208"/>
      <c r="JZJ126" s="208"/>
      <c r="JZK126" s="208"/>
      <c r="JZL126" s="208"/>
      <c r="JZM126" s="208"/>
      <c r="JZN126" s="208"/>
      <c r="JZO126" s="208"/>
      <c r="JZP126" s="208"/>
      <c r="JZQ126" s="208"/>
      <c r="JZR126" s="208"/>
      <c r="JZS126" s="208"/>
      <c r="JZT126" s="208"/>
      <c r="JZU126" s="208"/>
      <c r="JZV126" s="208"/>
      <c r="JZW126" s="208"/>
      <c r="JZX126" s="208"/>
      <c r="JZY126" s="208"/>
      <c r="JZZ126" s="208"/>
      <c r="KAA126" s="208"/>
      <c r="KAB126" s="208"/>
      <c r="KAC126" s="208"/>
      <c r="KAD126" s="208"/>
      <c r="KAE126" s="208"/>
      <c r="KAF126" s="208"/>
      <c r="KAG126" s="208"/>
      <c r="KAH126" s="208"/>
      <c r="KAI126" s="208"/>
      <c r="KAJ126" s="208"/>
      <c r="KAK126" s="208"/>
      <c r="KAL126" s="208"/>
      <c r="KAM126" s="208"/>
      <c r="KAN126" s="208"/>
      <c r="KAO126" s="208"/>
      <c r="KAP126" s="208"/>
      <c r="KAQ126" s="208"/>
      <c r="KAR126" s="208"/>
      <c r="KAS126" s="208"/>
      <c r="KAT126" s="208"/>
      <c r="KAU126" s="208"/>
      <c r="KAV126" s="208"/>
      <c r="KAW126" s="208"/>
      <c r="KAX126" s="208"/>
      <c r="KAY126" s="208"/>
      <c r="KAZ126" s="208"/>
      <c r="KBA126" s="208"/>
      <c r="KBB126" s="208"/>
      <c r="KBC126" s="208"/>
      <c r="KBD126" s="208"/>
      <c r="KBE126" s="208"/>
      <c r="KBF126" s="208"/>
      <c r="KBG126" s="208"/>
      <c r="KBH126" s="208"/>
      <c r="KBI126" s="208"/>
      <c r="KBJ126" s="208"/>
      <c r="KBK126" s="208"/>
      <c r="KBL126" s="208"/>
      <c r="KBM126" s="208"/>
      <c r="KBN126" s="208"/>
      <c r="KBO126" s="208"/>
      <c r="KBP126" s="208"/>
      <c r="KBQ126" s="208"/>
      <c r="KBR126" s="208"/>
      <c r="KBS126" s="208"/>
      <c r="KBT126" s="208"/>
      <c r="KBU126" s="208"/>
      <c r="KBV126" s="208"/>
      <c r="KBW126" s="208"/>
      <c r="KBX126" s="208"/>
      <c r="KBY126" s="208"/>
      <c r="KBZ126" s="208"/>
      <c r="KCA126" s="208"/>
      <c r="KCB126" s="208"/>
      <c r="KCC126" s="208"/>
      <c r="KCD126" s="208"/>
      <c r="KCE126" s="208"/>
      <c r="KCF126" s="208"/>
      <c r="KCG126" s="208"/>
      <c r="KCH126" s="208"/>
      <c r="KCI126" s="208"/>
      <c r="KCJ126" s="208"/>
      <c r="KCK126" s="208"/>
      <c r="KCL126" s="208"/>
      <c r="KCM126" s="208"/>
      <c r="KCN126" s="208"/>
      <c r="KCO126" s="208"/>
      <c r="KCP126" s="208"/>
      <c r="KCQ126" s="208"/>
      <c r="KCR126" s="208"/>
      <c r="KCS126" s="208"/>
      <c r="KCT126" s="208"/>
      <c r="KCU126" s="208"/>
      <c r="KCV126" s="208"/>
      <c r="KCW126" s="208"/>
      <c r="KCX126" s="208"/>
      <c r="KCY126" s="208"/>
      <c r="KCZ126" s="208"/>
      <c r="KDA126" s="208"/>
      <c r="KDB126" s="208"/>
      <c r="KDC126" s="208"/>
      <c r="KDD126" s="208"/>
      <c r="KDE126" s="208"/>
      <c r="KDF126" s="208"/>
      <c r="KDG126" s="208"/>
      <c r="KDH126" s="208"/>
      <c r="KDI126" s="208"/>
      <c r="KDJ126" s="208"/>
      <c r="KDK126" s="208"/>
      <c r="KDL126" s="208"/>
      <c r="KDM126" s="208"/>
      <c r="KDN126" s="208"/>
      <c r="KDO126" s="208"/>
      <c r="KDP126" s="208"/>
      <c r="KDQ126" s="208"/>
      <c r="KDR126" s="208"/>
      <c r="KDS126" s="208"/>
      <c r="KDT126" s="208"/>
      <c r="KDU126" s="208"/>
      <c r="KDV126" s="208"/>
      <c r="KDW126" s="208"/>
      <c r="KDX126" s="208"/>
      <c r="KDY126" s="208"/>
      <c r="KDZ126" s="208"/>
      <c r="KEA126" s="208"/>
      <c r="KEB126" s="208"/>
      <c r="KEC126" s="208"/>
      <c r="KED126" s="208"/>
      <c r="KEE126" s="208"/>
      <c r="KEF126" s="208"/>
      <c r="KEG126" s="208"/>
      <c r="KEH126" s="208"/>
      <c r="KEI126" s="208"/>
      <c r="KEJ126" s="208"/>
      <c r="KEK126" s="208"/>
      <c r="KEL126" s="208"/>
      <c r="KEM126" s="208"/>
      <c r="KEN126" s="208"/>
      <c r="KEO126" s="208"/>
      <c r="KEP126" s="208"/>
      <c r="KEQ126" s="208"/>
      <c r="KER126" s="208"/>
      <c r="KES126" s="208"/>
      <c r="KET126" s="208"/>
      <c r="KEU126" s="208"/>
      <c r="KEV126" s="208"/>
      <c r="KEW126" s="208"/>
      <c r="KEX126" s="208"/>
      <c r="KEY126" s="208"/>
      <c r="KEZ126" s="208"/>
      <c r="KFA126" s="208"/>
      <c r="KFB126" s="208"/>
      <c r="KFC126" s="208"/>
      <c r="KFD126" s="208"/>
      <c r="KFE126" s="208"/>
      <c r="KFF126" s="208"/>
      <c r="KFG126" s="208"/>
      <c r="KFH126" s="208"/>
      <c r="KFI126" s="208"/>
      <c r="KFJ126" s="208"/>
      <c r="KFK126" s="208"/>
      <c r="KFL126" s="208"/>
      <c r="KFM126" s="208"/>
      <c r="KFN126" s="208"/>
      <c r="KFO126" s="208"/>
      <c r="KFP126" s="208"/>
      <c r="KFQ126" s="208"/>
      <c r="KFR126" s="208"/>
      <c r="KFS126" s="208"/>
      <c r="KFT126" s="208"/>
      <c r="KFU126" s="208"/>
      <c r="KFV126" s="208"/>
      <c r="KFW126" s="208"/>
      <c r="KFX126" s="208"/>
      <c r="KFY126" s="208"/>
      <c r="KFZ126" s="208"/>
      <c r="KGA126" s="208"/>
      <c r="KGB126" s="208"/>
      <c r="KGC126" s="208"/>
      <c r="KGD126" s="208"/>
      <c r="KGE126" s="208"/>
      <c r="KGF126" s="208"/>
      <c r="KGG126" s="208"/>
      <c r="KGH126" s="208"/>
      <c r="KGI126" s="208"/>
      <c r="KGJ126" s="208"/>
      <c r="KGK126" s="208"/>
      <c r="KGL126" s="208"/>
      <c r="KGM126" s="208"/>
      <c r="KGN126" s="208"/>
      <c r="KGO126" s="208"/>
      <c r="KGP126" s="208"/>
      <c r="KGQ126" s="208"/>
      <c r="KGR126" s="208"/>
      <c r="KGS126" s="208"/>
      <c r="KGT126" s="208"/>
      <c r="KGU126" s="208"/>
      <c r="KGV126" s="208"/>
      <c r="KGW126" s="208"/>
      <c r="KGX126" s="208"/>
      <c r="KGY126" s="208"/>
      <c r="KGZ126" s="208"/>
      <c r="KHA126" s="208"/>
      <c r="KHB126" s="208"/>
      <c r="KHC126" s="208"/>
      <c r="KHD126" s="208"/>
      <c r="KHE126" s="208"/>
      <c r="KHF126" s="208"/>
      <c r="KHG126" s="208"/>
      <c r="KHH126" s="208"/>
      <c r="KHI126" s="208"/>
      <c r="KHJ126" s="208"/>
      <c r="KHK126" s="208"/>
      <c r="KHL126" s="208"/>
      <c r="KHM126" s="208"/>
      <c r="KHN126" s="208"/>
      <c r="KHO126" s="208"/>
      <c r="KHP126" s="208"/>
      <c r="KHQ126" s="208"/>
      <c r="KHR126" s="208"/>
      <c r="KHS126" s="208"/>
      <c r="KHT126" s="208"/>
      <c r="KHU126" s="208"/>
      <c r="KHV126" s="208"/>
      <c r="KHW126" s="208"/>
      <c r="KHX126" s="208"/>
      <c r="KHY126" s="208"/>
      <c r="KHZ126" s="208"/>
      <c r="KIA126" s="208"/>
      <c r="KIB126" s="208"/>
      <c r="KIC126" s="208"/>
      <c r="KID126" s="208"/>
      <c r="KIE126" s="208"/>
      <c r="KIF126" s="208"/>
      <c r="KIG126" s="208"/>
      <c r="KIH126" s="208"/>
      <c r="KII126" s="208"/>
      <c r="KIJ126" s="208"/>
      <c r="KIK126" s="208"/>
      <c r="KIL126" s="208"/>
      <c r="KIM126" s="208"/>
      <c r="KIN126" s="208"/>
      <c r="KIO126" s="208"/>
      <c r="KIP126" s="208"/>
      <c r="KIQ126" s="208"/>
      <c r="KIR126" s="208"/>
      <c r="KIS126" s="208"/>
      <c r="KIT126" s="208"/>
      <c r="KIU126" s="208"/>
      <c r="KIV126" s="208"/>
      <c r="KIW126" s="208"/>
      <c r="KIX126" s="208"/>
      <c r="KIY126" s="208"/>
      <c r="KIZ126" s="208"/>
      <c r="KJA126" s="208"/>
      <c r="KJB126" s="208"/>
      <c r="KJC126" s="208"/>
      <c r="KJD126" s="208"/>
      <c r="KJE126" s="208"/>
      <c r="KJF126" s="208"/>
      <c r="KJG126" s="208"/>
      <c r="KJH126" s="208"/>
      <c r="KJI126" s="208"/>
      <c r="KJJ126" s="208"/>
      <c r="KJK126" s="208"/>
      <c r="KJL126" s="208"/>
      <c r="KJM126" s="208"/>
      <c r="KJN126" s="208"/>
      <c r="KJO126" s="208"/>
      <c r="KJP126" s="208"/>
      <c r="KJQ126" s="208"/>
      <c r="KJR126" s="208"/>
      <c r="KJS126" s="208"/>
      <c r="KJT126" s="208"/>
      <c r="KJU126" s="208"/>
      <c r="KJV126" s="208"/>
      <c r="KJW126" s="208"/>
      <c r="KJX126" s="208"/>
      <c r="KJY126" s="208"/>
      <c r="KJZ126" s="208"/>
      <c r="KKA126" s="208"/>
      <c r="KKB126" s="208"/>
      <c r="KKC126" s="208"/>
      <c r="KKD126" s="208"/>
      <c r="KKE126" s="208"/>
      <c r="KKF126" s="208"/>
      <c r="KKG126" s="208"/>
      <c r="KKH126" s="208"/>
      <c r="KKI126" s="208"/>
      <c r="KKJ126" s="208"/>
      <c r="KKK126" s="208"/>
      <c r="KKL126" s="208"/>
      <c r="KKM126" s="208"/>
      <c r="KKN126" s="208"/>
      <c r="KKO126" s="208"/>
      <c r="KKP126" s="208"/>
      <c r="KKQ126" s="208"/>
      <c r="KKR126" s="208"/>
      <c r="KKS126" s="208"/>
      <c r="KKT126" s="208"/>
      <c r="KKU126" s="208"/>
      <c r="KKV126" s="208"/>
      <c r="KKW126" s="208"/>
      <c r="KKX126" s="208"/>
      <c r="KKY126" s="208"/>
      <c r="KKZ126" s="208"/>
      <c r="KLA126" s="208"/>
      <c r="KLB126" s="208"/>
      <c r="KLC126" s="208"/>
      <c r="KLD126" s="208"/>
      <c r="KLE126" s="208"/>
      <c r="KLF126" s="208"/>
      <c r="KLG126" s="208"/>
      <c r="KLH126" s="208"/>
      <c r="KLI126" s="208"/>
      <c r="KLJ126" s="208"/>
      <c r="KLK126" s="208"/>
      <c r="KLL126" s="208"/>
      <c r="KLM126" s="208"/>
      <c r="KLN126" s="208"/>
      <c r="KLO126" s="208"/>
      <c r="KLP126" s="208"/>
      <c r="KLQ126" s="208"/>
      <c r="KLR126" s="208"/>
      <c r="KLS126" s="208"/>
      <c r="KLT126" s="208"/>
      <c r="KLU126" s="208"/>
      <c r="KLV126" s="208"/>
      <c r="KLW126" s="208"/>
      <c r="KLX126" s="208"/>
      <c r="KLY126" s="208"/>
      <c r="KLZ126" s="208"/>
      <c r="KMA126" s="208"/>
      <c r="KMB126" s="208"/>
      <c r="KMC126" s="208"/>
      <c r="KMD126" s="208"/>
      <c r="KME126" s="208"/>
      <c r="KMF126" s="208"/>
      <c r="KMG126" s="208"/>
      <c r="KMH126" s="208"/>
      <c r="KMI126" s="208"/>
      <c r="KMJ126" s="208"/>
      <c r="KMK126" s="208"/>
      <c r="KML126" s="208"/>
      <c r="KMM126" s="208"/>
      <c r="KMN126" s="208"/>
      <c r="KMO126" s="208"/>
      <c r="KMP126" s="208"/>
      <c r="KMQ126" s="208"/>
      <c r="KMR126" s="208"/>
      <c r="KMS126" s="208"/>
      <c r="KMT126" s="208"/>
      <c r="KMU126" s="208"/>
      <c r="KMV126" s="208"/>
      <c r="KMW126" s="208"/>
      <c r="KMX126" s="208"/>
      <c r="KMY126" s="208"/>
      <c r="KMZ126" s="208"/>
      <c r="KNA126" s="208"/>
      <c r="KNB126" s="208"/>
      <c r="KNC126" s="208"/>
      <c r="KND126" s="208"/>
      <c r="KNE126" s="208"/>
      <c r="KNF126" s="208"/>
      <c r="KNG126" s="208"/>
      <c r="KNH126" s="208"/>
      <c r="KNI126" s="208"/>
      <c r="KNJ126" s="208"/>
      <c r="KNK126" s="208"/>
      <c r="KNL126" s="208"/>
      <c r="KNM126" s="208"/>
      <c r="KNN126" s="208"/>
      <c r="KNO126" s="208"/>
      <c r="KNP126" s="208"/>
      <c r="KNQ126" s="208"/>
      <c r="KNR126" s="208"/>
      <c r="KNS126" s="208"/>
      <c r="KNT126" s="208"/>
      <c r="KNU126" s="208"/>
      <c r="KNV126" s="208"/>
      <c r="KNW126" s="208"/>
      <c r="KNX126" s="208"/>
      <c r="KNY126" s="208"/>
      <c r="KNZ126" s="208"/>
      <c r="KOA126" s="208"/>
      <c r="KOB126" s="208"/>
      <c r="KOC126" s="208"/>
      <c r="KOD126" s="208"/>
      <c r="KOE126" s="208"/>
      <c r="KOF126" s="208"/>
      <c r="KOG126" s="208"/>
      <c r="KOH126" s="208"/>
      <c r="KOI126" s="208"/>
      <c r="KOJ126" s="208"/>
      <c r="KOK126" s="208"/>
      <c r="KOL126" s="208"/>
      <c r="KOM126" s="208"/>
      <c r="KON126" s="208"/>
      <c r="KOO126" s="208"/>
      <c r="KOP126" s="208"/>
      <c r="KOQ126" s="208"/>
      <c r="KOR126" s="208"/>
      <c r="KOS126" s="208"/>
      <c r="KOT126" s="208"/>
      <c r="KOU126" s="208"/>
      <c r="KOV126" s="208"/>
      <c r="KOW126" s="208"/>
      <c r="KOX126" s="208"/>
      <c r="KOY126" s="208"/>
      <c r="KOZ126" s="208"/>
      <c r="KPA126" s="208"/>
      <c r="KPB126" s="208"/>
      <c r="KPC126" s="208"/>
      <c r="KPD126" s="208"/>
      <c r="KPE126" s="208"/>
      <c r="KPF126" s="208"/>
      <c r="KPG126" s="208"/>
      <c r="KPH126" s="208"/>
      <c r="KPI126" s="208"/>
      <c r="KPJ126" s="208"/>
      <c r="KPK126" s="208"/>
      <c r="KPL126" s="208"/>
      <c r="KPM126" s="208"/>
      <c r="KPN126" s="208"/>
      <c r="KPO126" s="208"/>
      <c r="KPP126" s="208"/>
      <c r="KPQ126" s="208"/>
      <c r="KPR126" s="208"/>
      <c r="KPS126" s="208"/>
      <c r="KPT126" s="208"/>
      <c r="KPU126" s="208"/>
      <c r="KPV126" s="208"/>
      <c r="KPW126" s="208"/>
      <c r="KPX126" s="208"/>
      <c r="KPY126" s="208"/>
      <c r="KPZ126" s="208"/>
      <c r="KQA126" s="208"/>
      <c r="KQB126" s="208"/>
      <c r="KQC126" s="208"/>
      <c r="KQD126" s="208"/>
      <c r="KQE126" s="208"/>
      <c r="KQF126" s="208"/>
      <c r="KQG126" s="208"/>
      <c r="KQH126" s="208"/>
      <c r="KQI126" s="208"/>
      <c r="KQJ126" s="208"/>
      <c r="KQK126" s="208"/>
      <c r="KQL126" s="208"/>
      <c r="KQM126" s="208"/>
      <c r="KQN126" s="208"/>
      <c r="KQO126" s="208"/>
      <c r="KQP126" s="208"/>
      <c r="KQQ126" s="208"/>
      <c r="KQR126" s="208"/>
      <c r="KQS126" s="208"/>
      <c r="KQT126" s="208"/>
      <c r="KQU126" s="208"/>
      <c r="KQV126" s="208"/>
      <c r="KQW126" s="208"/>
      <c r="KQX126" s="208"/>
      <c r="KQY126" s="208"/>
      <c r="KQZ126" s="208"/>
      <c r="KRA126" s="208"/>
      <c r="KRB126" s="208"/>
      <c r="KRC126" s="208"/>
      <c r="KRD126" s="208"/>
      <c r="KRE126" s="208"/>
      <c r="KRF126" s="208"/>
      <c r="KRG126" s="208"/>
      <c r="KRH126" s="208"/>
      <c r="KRI126" s="208"/>
      <c r="KRJ126" s="208"/>
      <c r="KRK126" s="208"/>
      <c r="KRL126" s="208"/>
      <c r="KRM126" s="208"/>
      <c r="KRN126" s="208"/>
      <c r="KRO126" s="208"/>
      <c r="KRP126" s="208"/>
      <c r="KRQ126" s="208"/>
      <c r="KRR126" s="208"/>
      <c r="KRS126" s="208"/>
      <c r="KRT126" s="208"/>
      <c r="KRU126" s="208"/>
      <c r="KRV126" s="208"/>
      <c r="KRW126" s="208"/>
      <c r="KRX126" s="208"/>
      <c r="KRY126" s="208"/>
      <c r="KRZ126" s="208"/>
      <c r="KSA126" s="208"/>
      <c r="KSB126" s="208"/>
      <c r="KSC126" s="208"/>
      <c r="KSD126" s="208"/>
      <c r="KSE126" s="208"/>
      <c r="KSF126" s="208"/>
      <c r="KSG126" s="208"/>
      <c r="KSH126" s="208"/>
      <c r="KSI126" s="208"/>
      <c r="KSJ126" s="208"/>
      <c r="KSK126" s="208"/>
      <c r="KSL126" s="208"/>
      <c r="KSM126" s="208"/>
      <c r="KSN126" s="208"/>
      <c r="KSO126" s="208"/>
      <c r="KSP126" s="208"/>
      <c r="KSQ126" s="208"/>
      <c r="KSR126" s="208"/>
      <c r="KSS126" s="208"/>
      <c r="KST126" s="208"/>
      <c r="KSU126" s="208"/>
      <c r="KSV126" s="208"/>
      <c r="KSW126" s="208"/>
      <c r="KSX126" s="208"/>
      <c r="KSY126" s="208"/>
      <c r="KSZ126" s="208"/>
      <c r="KTA126" s="208"/>
      <c r="KTB126" s="208"/>
      <c r="KTC126" s="208"/>
      <c r="KTD126" s="208"/>
      <c r="KTE126" s="208"/>
      <c r="KTF126" s="208"/>
      <c r="KTG126" s="208"/>
      <c r="KTH126" s="208"/>
      <c r="KTI126" s="208"/>
      <c r="KTJ126" s="208"/>
      <c r="KTK126" s="208"/>
      <c r="KTL126" s="208"/>
      <c r="KTM126" s="208"/>
      <c r="KTN126" s="208"/>
      <c r="KTO126" s="208"/>
      <c r="KTP126" s="208"/>
      <c r="KTQ126" s="208"/>
      <c r="KTR126" s="208"/>
      <c r="KTS126" s="208"/>
      <c r="KTT126" s="208"/>
      <c r="KTU126" s="208"/>
      <c r="KTV126" s="208"/>
      <c r="KTW126" s="208"/>
      <c r="KTX126" s="208"/>
      <c r="KTY126" s="208"/>
      <c r="KTZ126" s="208"/>
      <c r="KUA126" s="208"/>
      <c r="KUB126" s="208"/>
      <c r="KUC126" s="208"/>
      <c r="KUD126" s="208"/>
      <c r="KUE126" s="208"/>
      <c r="KUF126" s="208"/>
      <c r="KUG126" s="208"/>
      <c r="KUH126" s="208"/>
      <c r="KUI126" s="208"/>
      <c r="KUJ126" s="208"/>
      <c r="KUK126" s="208"/>
      <c r="KUL126" s="208"/>
      <c r="KUM126" s="208"/>
      <c r="KUN126" s="208"/>
      <c r="KUO126" s="208"/>
      <c r="KUP126" s="208"/>
      <c r="KUQ126" s="208"/>
      <c r="KUR126" s="208"/>
      <c r="KUS126" s="208"/>
      <c r="KUT126" s="208"/>
      <c r="KUU126" s="208"/>
      <c r="KUV126" s="208"/>
      <c r="KUW126" s="208"/>
      <c r="KUX126" s="208"/>
      <c r="KUY126" s="208"/>
      <c r="KUZ126" s="208"/>
      <c r="KVA126" s="208"/>
      <c r="KVB126" s="208"/>
      <c r="KVC126" s="208"/>
      <c r="KVD126" s="208"/>
      <c r="KVE126" s="208"/>
      <c r="KVF126" s="208"/>
      <c r="KVG126" s="208"/>
      <c r="KVH126" s="208"/>
      <c r="KVI126" s="208"/>
      <c r="KVJ126" s="208"/>
      <c r="KVK126" s="208"/>
      <c r="KVL126" s="208"/>
      <c r="KVM126" s="208"/>
      <c r="KVN126" s="208"/>
      <c r="KVO126" s="208"/>
      <c r="KVP126" s="208"/>
      <c r="KVQ126" s="208"/>
      <c r="KVR126" s="208"/>
      <c r="KVS126" s="208"/>
      <c r="KVT126" s="208"/>
      <c r="KVU126" s="208"/>
      <c r="KVV126" s="208"/>
      <c r="KVW126" s="208"/>
      <c r="KVX126" s="208"/>
      <c r="KVY126" s="208"/>
      <c r="KVZ126" s="208"/>
      <c r="KWA126" s="208"/>
      <c r="KWB126" s="208"/>
      <c r="KWC126" s="208"/>
      <c r="KWD126" s="208"/>
      <c r="KWE126" s="208"/>
      <c r="KWF126" s="208"/>
      <c r="KWG126" s="208"/>
      <c r="KWH126" s="208"/>
      <c r="KWI126" s="208"/>
      <c r="KWJ126" s="208"/>
      <c r="KWK126" s="208"/>
      <c r="KWL126" s="208"/>
      <c r="KWM126" s="208"/>
      <c r="KWN126" s="208"/>
      <c r="KWO126" s="208"/>
      <c r="KWP126" s="208"/>
      <c r="KWQ126" s="208"/>
      <c r="KWR126" s="208"/>
      <c r="KWS126" s="208"/>
      <c r="KWT126" s="208"/>
      <c r="KWU126" s="208"/>
      <c r="KWV126" s="208"/>
      <c r="KWW126" s="208"/>
      <c r="KWX126" s="208"/>
      <c r="KWY126" s="208"/>
      <c r="KWZ126" s="208"/>
      <c r="KXA126" s="208"/>
      <c r="KXB126" s="208"/>
      <c r="KXC126" s="208"/>
      <c r="KXD126" s="208"/>
      <c r="KXE126" s="208"/>
      <c r="KXF126" s="208"/>
      <c r="KXG126" s="208"/>
      <c r="KXH126" s="208"/>
      <c r="KXI126" s="208"/>
      <c r="KXJ126" s="208"/>
      <c r="KXK126" s="208"/>
      <c r="KXL126" s="208"/>
      <c r="KXM126" s="208"/>
      <c r="KXN126" s="208"/>
      <c r="KXO126" s="208"/>
      <c r="KXP126" s="208"/>
      <c r="KXQ126" s="208"/>
      <c r="KXR126" s="208"/>
      <c r="KXS126" s="208"/>
      <c r="KXT126" s="208"/>
      <c r="KXU126" s="208"/>
      <c r="KXV126" s="208"/>
      <c r="KXW126" s="208"/>
      <c r="KXX126" s="208"/>
      <c r="KXY126" s="208"/>
      <c r="KXZ126" s="208"/>
      <c r="KYA126" s="208"/>
      <c r="KYB126" s="208"/>
      <c r="KYC126" s="208"/>
      <c r="KYD126" s="208"/>
      <c r="KYE126" s="208"/>
      <c r="KYF126" s="208"/>
      <c r="KYG126" s="208"/>
      <c r="KYH126" s="208"/>
      <c r="KYI126" s="208"/>
      <c r="KYJ126" s="208"/>
      <c r="KYK126" s="208"/>
      <c r="KYL126" s="208"/>
      <c r="KYM126" s="208"/>
      <c r="KYN126" s="208"/>
      <c r="KYO126" s="208"/>
      <c r="KYP126" s="208"/>
      <c r="KYQ126" s="208"/>
      <c r="KYR126" s="208"/>
      <c r="KYS126" s="208"/>
      <c r="KYT126" s="208"/>
      <c r="KYU126" s="208"/>
      <c r="KYV126" s="208"/>
      <c r="KYW126" s="208"/>
      <c r="KYX126" s="208"/>
      <c r="KYY126" s="208"/>
      <c r="KYZ126" s="208"/>
      <c r="KZA126" s="208"/>
      <c r="KZB126" s="208"/>
      <c r="KZC126" s="208"/>
      <c r="KZD126" s="208"/>
      <c r="KZE126" s="208"/>
      <c r="KZF126" s="208"/>
      <c r="KZG126" s="208"/>
      <c r="KZH126" s="208"/>
      <c r="KZI126" s="208"/>
      <c r="KZJ126" s="208"/>
      <c r="KZK126" s="208"/>
      <c r="KZL126" s="208"/>
      <c r="KZM126" s="208"/>
      <c r="KZN126" s="208"/>
      <c r="KZO126" s="208"/>
      <c r="KZP126" s="208"/>
      <c r="KZQ126" s="208"/>
      <c r="KZR126" s="208"/>
      <c r="KZS126" s="208"/>
      <c r="KZT126" s="208"/>
      <c r="KZU126" s="208"/>
      <c r="KZV126" s="208"/>
      <c r="KZW126" s="208"/>
      <c r="KZX126" s="208"/>
      <c r="KZY126" s="208"/>
      <c r="KZZ126" s="208"/>
      <c r="LAA126" s="208"/>
      <c r="LAB126" s="208"/>
      <c r="LAC126" s="208"/>
      <c r="LAD126" s="208"/>
      <c r="LAE126" s="208"/>
      <c r="LAF126" s="208"/>
      <c r="LAG126" s="208"/>
      <c r="LAH126" s="208"/>
      <c r="LAI126" s="208"/>
      <c r="LAJ126" s="208"/>
      <c r="LAK126" s="208"/>
      <c r="LAL126" s="208"/>
      <c r="LAM126" s="208"/>
      <c r="LAN126" s="208"/>
      <c r="LAO126" s="208"/>
      <c r="LAP126" s="208"/>
      <c r="LAQ126" s="208"/>
      <c r="LAR126" s="208"/>
      <c r="LAS126" s="208"/>
      <c r="LAT126" s="208"/>
      <c r="LAU126" s="208"/>
      <c r="LAV126" s="208"/>
      <c r="LAW126" s="208"/>
      <c r="LAX126" s="208"/>
      <c r="LAY126" s="208"/>
      <c r="LAZ126" s="208"/>
      <c r="LBA126" s="208"/>
      <c r="LBB126" s="208"/>
      <c r="LBC126" s="208"/>
      <c r="LBD126" s="208"/>
      <c r="LBE126" s="208"/>
      <c r="LBF126" s="208"/>
      <c r="LBG126" s="208"/>
      <c r="LBH126" s="208"/>
      <c r="LBI126" s="208"/>
      <c r="LBJ126" s="208"/>
      <c r="LBK126" s="208"/>
      <c r="LBL126" s="208"/>
      <c r="LBM126" s="208"/>
      <c r="LBN126" s="208"/>
      <c r="LBO126" s="208"/>
      <c r="LBP126" s="208"/>
      <c r="LBQ126" s="208"/>
      <c r="LBR126" s="208"/>
      <c r="LBS126" s="208"/>
      <c r="LBT126" s="208"/>
      <c r="LBU126" s="208"/>
      <c r="LBV126" s="208"/>
      <c r="LBW126" s="208"/>
      <c r="LBX126" s="208"/>
      <c r="LBY126" s="208"/>
      <c r="LBZ126" s="208"/>
      <c r="LCA126" s="208"/>
      <c r="LCB126" s="208"/>
      <c r="LCC126" s="208"/>
      <c r="LCD126" s="208"/>
      <c r="LCE126" s="208"/>
      <c r="LCF126" s="208"/>
      <c r="LCG126" s="208"/>
      <c r="LCH126" s="208"/>
      <c r="LCI126" s="208"/>
      <c r="LCJ126" s="208"/>
      <c r="LCK126" s="208"/>
      <c r="LCL126" s="208"/>
      <c r="LCM126" s="208"/>
      <c r="LCN126" s="208"/>
      <c r="LCO126" s="208"/>
      <c r="LCP126" s="208"/>
      <c r="LCQ126" s="208"/>
      <c r="LCR126" s="208"/>
      <c r="LCS126" s="208"/>
      <c r="LCT126" s="208"/>
      <c r="LCU126" s="208"/>
      <c r="LCV126" s="208"/>
      <c r="LCW126" s="208"/>
      <c r="LCX126" s="208"/>
      <c r="LCY126" s="208"/>
      <c r="LCZ126" s="208"/>
      <c r="LDA126" s="208"/>
      <c r="LDB126" s="208"/>
      <c r="LDC126" s="208"/>
      <c r="LDD126" s="208"/>
      <c r="LDE126" s="208"/>
      <c r="LDF126" s="208"/>
      <c r="LDG126" s="208"/>
      <c r="LDH126" s="208"/>
      <c r="LDI126" s="208"/>
      <c r="LDJ126" s="208"/>
      <c r="LDK126" s="208"/>
      <c r="LDL126" s="208"/>
      <c r="LDM126" s="208"/>
      <c r="LDN126" s="208"/>
      <c r="LDO126" s="208"/>
      <c r="LDP126" s="208"/>
      <c r="LDQ126" s="208"/>
      <c r="LDR126" s="208"/>
      <c r="LDS126" s="208"/>
      <c r="LDT126" s="208"/>
      <c r="LDU126" s="208"/>
      <c r="LDV126" s="208"/>
      <c r="LDW126" s="208"/>
      <c r="LDX126" s="208"/>
      <c r="LDY126" s="208"/>
      <c r="LDZ126" s="208"/>
      <c r="LEA126" s="208"/>
      <c r="LEB126" s="208"/>
      <c r="LEC126" s="208"/>
      <c r="LED126" s="208"/>
      <c r="LEE126" s="208"/>
      <c r="LEF126" s="208"/>
      <c r="LEG126" s="208"/>
      <c r="LEH126" s="208"/>
      <c r="LEI126" s="208"/>
      <c r="LEJ126" s="208"/>
      <c r="LEK126" s="208"/>
      <c r="LEL126" s="208"/>
      <c r="LEM126" s="208"/>
      <c r="LEN126" s="208"/>
      <c r="LEO126" s="208"/>
      <c r="LEP126" s="208"/>
      <c r="LEQ126" s="208"/>
      <c r="LER126" s="208"/>
      <c r="LES126" s="208"/>
      <c r="LET126" s="208"/>
      <c r="LEU126" s="208"/>
      <c r="LEV126" s="208"/>
      <c r="LEW126" s="208"/>
      <c r="LEX126" s="208"/>
      <c r="LEY126" s="208"/>
      <c r="LEZ126" s="208"/>
      <c r="LFA126" s="208"/>
      <c r="LFB126" s="208"/>
      <c r="LFC126" s="208"/>
      <c r="LFD126" s="208"/>
      <c r="LFE126" s="208"/>
      <c r="LFF126" s="208"/>
      <c r="LFG126" s="208"/>
      <c r="LFH126" s="208"/>
      <c r="LFI126" s="208"/>
      <c r="LFJ126" s="208"/>
      <c r="LFK126" s="208"/>
      <c r="LFL126" s="208"/>
      <c r="LFM126" s="208"/>
      <c r="LFN126" s="208"/>
      <c r="LFO126" s="208"/>
      <c r="LFP126" s="208"/>
      <c r="LFQ126" s="208"/>
      <c r="LFR126" s="208"/>
      <c r="LFS126" s="208"/>
      <c r="LFT126" s="208"/>
      <c r="LFU126" s="208"/>
      <c r="LFV126" s="208"/>
      <c r="LFW126" s="208"/>
      <c r="LFX126" s="208"/>
      <c r="LFY126" s="208"/>
      <c r="LFZ126" s="208"/>
      <c r="LGA126" s="208"/>
      <c r="LGB126" s="208"/>
      <c r="LGC126" s="208"/>
      <c r="LGD126" s="208"/>
      <c r="LGE126" s="208"/>
      <c r="LGF126" s="208"/>
      <c r="LGG126" s="208"/>
      <c r="LGH126" s="208"/>
      <c r="LGI126" s="208"/>
      <c r="LGJ126" s="208"/>
      <c r="LGK126" s="208"/>
      <c r="LGL126" s="208"/>
      <c r="LGM126" s="208"/>
      <c r="LGN126" s="208"/>
      <c r="LGO126" s="208"/>
      <c r="LGP126" s="208"/>
      <c r="LGQ126" s="208"/>
      <c r="LGR126" s="208"/>
      <c r="LGS126" s="208"/>
      <c r="LGT126" s="208"/>
      <c r="LGU126" s="208"/>
      <c r="LGV126" s="208"/>
      <c r="LGW126" s="208"/>
      <c r="LGX126" s="208"/>
      <c r="LGY126" s="208"/>
      <c r="LGZ126" s="208"/>
      <c r="LHA126" s="208"/>
      <c r="LHB126" s="208"/>
      <c r="LHC126" s="208"/>
      <c r="LHD126" s="208"/>
      <c r="LHE126" s="208"/>
      <c r="LHF126" s="208"/>
      <c r="LHG126" s="208"/>
      <c r="LHH126" s="208"/>
      <c r="LHI126" s="208"/>
      <c r="LHJ126" s="208"/>
      <c r="LHK126" s="208"/>
      <c r="LHL126" s="208"/>
      <c r="LHM126" s="208"/>
      <c r="LHN126" s="208"/>
      <c r="LHO126" s="208"/>
      <c r="LHP126" s="208"/>
      <c r="LHQ126" s="208"/>
      <c r="LHR126" s="208"/>
      <c r="LHS126" s="208"/>
      <c r="LHT126" s="208"/>
      <c r="LHU126" s="208"/>
      <c r="LHV126" s="208"/>
      <c r="LHW126" s="208"/>
      <c r="LHX126" s="208"/>
      <c r="LHY126" s="208"/>
      <c r="LHZ126" s="208"/>
      <c r="LIA126" s="208"/>
      <c r="LIB126" s="208"/>
      <c r="LIC126" s="208"/>
      <c r="LID126" s="208"/>
      <c r="LIE126" s="208"/>
      <c r="LIF126" s="208"/>
      <c r="LIG126" s="208"/>
      <c r="LIH126" s="208"/>
      <c r="LII126" s="208"/>
      <c r="LIJ126" s="208"/>
      <c r="LIK126" s="208"/>
      <c r="LIL126" s="208"/>
      <c r="LIM126" s="208"/>
      <c r="LIN126" s="208"/>
      <c r="LIO126" s="208"/>
      <c r="LIP126" s="208"/>
      <c r="LIQ126" s="208"/>
      <c r="LIR126" s="208"/>
      <c r="LIS126" s="208"/>
      <c r="LIT126" s="208"/>
      <c r="LIU126" s="208"/>
      <c r="LIV126" s="208"/>
      <c r="LIW126" s="208"/>
      <c r="LIX126" s="208"/>
      <c r="LIY126" s="208"/>
      <c r="LIZ126" s="208"/>
      <c r="LJA126" s="208"/>
      <c r="LJB126" s="208"/>
      <c r="LJC126" s="208"/>
      <c r="LJD126" s="208"/>
      <c r="LJE126" s="208"/>
      <c r="LJF126" s="208"/>
      <c r="LJG126" s="208"/>
      <c r="LJH126" s="208"/>
      <c r="LJI126" s="208"/>
      <c r="LJJ126" s="208"/>
      <c r="LJK126" s="208"/>
      <c r="LJL126" s="208"/>
      <c r="LJM126" s="208"/>
      <c r="LJN126" s="208"/>
      <c r="LJO126" s="208"/>
      <c r="LJP126" s="208"/>
      <c r="LJQ126" s="208"/>
      <c r="LJR126" s="208"/>
      <c r="LJS126" s="208"/>
      <c r="LJT126" s="208"/>
      <c r="LJU126" s="208"/>
      <c r="LJV126" s="208"/>
      <c r="LJW126" s="208"/>
      <c r="LJX126" s="208"/>
      <c r="LJY126" s="208"/>
      <c r="LJZ126" s="208"/>
      <c r="LKA126" s="208"/>
      <c r="LKB126" s="208"/>
      <c r="LKC126" s="208"/>
      <c r="LKD126" s="208"/>
      <c r="LKE126" s="208"/>
      <c r="LKF126" s="208"/>
      <c r="LKG126" s="208"/>
      <c r="LKH126" s="208"/>
      <c r="LKI126" s="208"/>
      <c r="LKJ126" s="208"/>
      <c r="LKK126" s="208"/>
      <c r="LKL126" s="208"/>
      <c r="LKM126" s="208"/>
      <c r="LKN126" s="208"/>
      <c r="LKO126" s="208"/>
      <c r="LKP126" s="208"/>
      <c r="LKQ126" s="208"/>
      <c r="LKR126" s="208"/>
      <c r="LKS126" s="208"/>
      <c r="LKT126" s="208"/>
      <c r="LKU126" s="208"/>
      <c r="LKV126" s="208"/>
      <c r="LKW126" s="208"/>
      <c r="LKX126" s="208"/>
      <c r="LKY126" s="208"/>
      <c r="LKZ126" s="208"/>
      <c r="LLA126" s="208"/>
      <c r="LLB126" s="208"/>
      <c r="LLC126" s="208"/>
      <c r="LLD126" s="208"/>
      <c r="LLE126" s="208"/>
      <c r="LLF126" s="208"/>
      <c r="LLG126" s="208"/>
      <c r="LLH126" s="208"/>
      <c r="LLI126" s="208"/>
      <c r="LLJ126" s="208"/>
      <c r="LLK126" s="208"/>
      <c r="LLL126" s="208"/>
      <c r="LLM126" s="208"/>
      <c r="LLN126" s="208"/>
      <c r="LLO126" s="208"/>
      <c r="LLP126" s="208"/>
      <c r="LLQ126" s="208"/>
      <c r="LLR126" s="208"/>
      <c r="LLS126" s="208"/>
      <c r="LLT126" s="208"/>
      <c r="LLU126" s="208"/>
      <c r="LLV126" s="208"/>
      <c r="LLW126" s="208"/>
      <c r="LLX126" s="208"/>
      <c r="LLY126" s="208"/>
      <c r="LLZ126" s="208"/>
      <c r="LMA126" s="208"/>
      <c r="LMB126" s="208"/>
      <c r="LMC126" s="208"/>
      <c r="LMD126" s="208"/>
      <c r="LME126" s="208"/>
      <c r="LMF126" s="208"/>
      <c r="LMG126" s="208"/>
      <c r="LMH126" s="208"/>
      <c r="LMI126" s="208"/>
      <c r="LMJ126" s="208"/>
      <c r="LMK126" s="208"/>
      <c r="LML126" s="208"/>
      <c r="LMM126" s="208"/>
      <c r="LMN126" s="208"/>
      <c r="LMO126" s="208"/>
      <c r="LMP126" s="208"/>
      <c r="LMQ126" s="208"/>
      <c r="LMR126" s="208"/>
      <c r="LMS126" s="208"/>
      <c r="LMT126" s="208"/>
      <c r="LMU126" s="208"/>
      <c r="LMV126" s="208"/>
      <c r="LMW126" s="208"/>
      <c r="LMX126" s="208"/>
      <c r="LMY126" s="208"/>
      <c r="LMZ126" s="208"/>
      <c r="LNA126" s="208"/>
      <c r="LNB126" s="208"/>
      <c r="LNC126" s="208"/>
      <c r="LND126" s="208"/>
      <c r="LNE126" s="208"/>
      <c r="LNF126" s="208"/>
      <c r="LNG126" s="208"/>
      <c r="LNH126" s="208"/>
      <c r="LNI126" s="208"/>
      <c r="LNJ126" s="208"/>
      <c r="LNK126" s="208"/>
      <c r="LNL126" s="208"/>
      <c r="LNM126" s="208"/>
      <c r="LNN126" s="208"/>
      <c r="LNO126" s="208"/>
      <c r="LNP126" s="208"/>
      <c r="LNQ126" s="208"/>
      <c r="LNR126" s="208"/>
      <c r="LNS126" s="208"/>
      <c r="LNT126" s="208"/>
      <c r="LNU126" s="208"/>
      <c r="LNV126" s="208"/>
      <c r="LNW126" s="208"/>
      <c r="LNX126" s="208"/>
      <c r="LNY126" s="208"/>
      <c r="LNZ126" s="208"/>
      <c r="LOA126" s="208"/>
      <c r="LOB126" s="208"/>
      <c r="LOC126" s="208"/>
      <c r="LOD126" s="208"/>
      <c r="LOE126" s="208"/>
      <c r="LOF126" s="208"/>
      <c r="LOG126" s="208"/>
      <c r="LOH126" s="208"/>
      <c r="LOI126" s="208"/>
      <c r="LOJ126" s="208"/>
      <c r="LOK126" s="208"/>
      <c r="LOL126" s="208"/>
      <c r="LOM126" s="208"/>
      <c r="LON126" s="208"/>
      <c r="LOO126" s="208"/>
      <c r="LOP126" s="208"/>
      <c r="LOQ126" s="208"/>
      <c r="LOR126" s="208"/>
      <c r="LOS126" s="208"/>
      <c r="LOT126" s="208"/>
      <c r="LOU126" s="208"/>
      <c r="LOV126" s="208"/>
      <c r="LOW126" s="208"/>
      <c r="LOX126" s="208"/>
      <c r="LOY126" s="208"/>
      <c r="LOZ126" s="208"/>
      <c r="LPA126" s="208"/>
      <c r="LPB126" s="208"/>
      <c r="LPC126" s="208"/>
      <c r="LPD126" s="208"/>
      <c r="LPE126" s="208"/>
      <c r="LPF126" s="208"/>
      <c r="LPG126" s="208"/>
      <c r="LPH126" s="208"/>
      <c r="LPI126" s="208"/>
      <c r="LPJ126" s="208"/>
      <c r="LPK126" s="208"/>
      <c r="LPL126" s="208"/>
      <c r="LPM126" s="208"/>
      <c r="LPN126" s="208"/>
      <c r="LPO126" s="208"/>
      <c r="LPP126" s="208"/>
      <c r="LPQ126" s="208"/>
      <c r="LPR126" s="208"/>
      <c r="LPS126" s="208"/>
      <c r="LPT126" s="208"/>
      <c r="LPU126" s="208"/>
      <c r="LPV126" s="208"/>
      <c r="LPW126" s="208"/>
      <c r="LPX126" s="208"/>
      <c r="LPY126" s="208"/>
      <c r="LPZ126" s="208"/>
      <c r="LQA126" s="208"/>
      <c r="LQB126" s="208"/>
      <c r="LQC126" s="208"/>
      <c r="LQD126" s="208"/>
      <c r="LQE126" s="208"/>
      <c r="LQF126" s="208"/>
      <c r="LQG126" s="208"/>
      <c r="LQH126" s="208"/>
      <c r="LQI126" s="208"/>
      <c r="LQJ126" s="208"/>
      <c r="LQK126" s="208"/>
      <c r="LQL126" s="208"/>
      <c r="LQM126" s="208"/>
      <c r="LQN126" s="208"/>
      <c r="LQO126" s="208"/>
      <c r="LQP126" s="208"/>
      <c r="LQQ126" s="208"/>
      <c r="LQR126" s="208"/>
      <c r="LQS126" s="208"/>
      <c r="LQT126" s="208"/>
      <c r="LQU126" s="208"/>
      <c r="LQV126" s="208"/>
      <c r="LQW126" s="208"/>
      <c r="LQX126" s="208"/>
      <c r="LQY126" s="208"/>
      <c r="LQZ126" s="208"/>
      <c r="LRA126" s="208"/>
      <c r="LRB126" s="208"/>
      <c r="LRC126" s="208"/>
      <c r="LRD126" s="208"/>
      <c r="LRE126" s="208"/>
      <c r="LRF126" s="208"/>
      <c r="LRG126" s="208"/>
      <c r="LRH126" s="208"/>
      <c r="LRI126" s="208"/>
      <c r="LRJ126" s="208"/>
      <c r="LRK126" s="208"/>
      <c r="LRL126" s="208"/>
      <c r="LRM126" s="208"/>
      <c r="LRN126" s="208"/>
      <c r="LRO126" s="208"/>
      <c r="LRP126" s="208"/>
      <c r="LRQ126" s="208"/>
      <c r="LRR126" s="208"/>
      <c r="LRS126" s="208"/>
      <c r="LRT126" s="208"/>
      <c r="LRU126" s="208"/>
      <c r="LRV126" s="208"/>
      <c r="LRW126" s="208"/>
      <c r="LRX126" s="208"/>
      <c r="LRY126" s="208"/>
      <c r="LRZ126" s="208"/>
      <c r="LSA126" s="208"/>
      <c r="LSB126" s="208"/>
      <c r="LSC126" s="208"/>
      <c r="LSD126" s="208"/>
      <c r="LSE126" s="208"/>
      <c r="LSF126" s="208"/>
      <c r="LSG126" s="208"/>
      <c r="LSH126" s="208"/>
      <c r="LSI126" s="208"/>
      <c r="LSJ126" s="208"/>
      <c r="LSK126" s="208"/>
      <c r="LSL126" s="208"/>
      <c r="LSM126" s="208"/>
      <c r="LSN126" s="208"/>
      <c r="LSO126" s="208"/>
      <c r="LSP126" s="208"/>
      <c r="LSQ126" s="208"/>
      <c r="LSR126" s="208"/>
      <c r="LSS126" s="208"/>
      <c r="LST126" s="208"/>
      <c r="LSU126" s="208"/>
      <c r="LSV126" s="208"/>
      <c r="LSW126" s="208"/>
      <c r="LSX126" s="208"/>
      <c r="LSY126" s="208"/>
      <c r="LSZ126" s="208"/>
      <c r="LTA126" s="208"/>
      <c r="LTB126" s="208"/>
      <c r="LTC126" s="208"/>
      <c r="LTD126" s="208"/>
      <c r="LTE126" s="208"/>
      <c r="LTF126" s="208"/>
      <c r="LTG126" s="208"/>
      <c r="LTH126" s="208"/>
      <c r="LTI126" s="208"/>
      <c r="LTJ126" s="208"/>
      <c r="LTK126" s="208"/>
      <c r="LTL126" s="208"/>
      <c r="LTM126" s="208"/>
      <c r="LTN126" s="208"/>
      <c r="LTO126" s="208"/>
      <c r="LTP126" s="208"/>
      <c r="LTQ126" s="208"/>
      <c r="LTR126" s="208"/>
      <c r="LTS126" s="208"/>
      <c r="LTT126" s="208"/>
      <c r="LTU126" s="208"/>
      <c r="LTV126" s="208"/>
      <c r="LTW126" s="208"/>
      <c r="LTX126" s="208"/>
      <c r="LTY126" s="208"/>
      <c r="LTZ126" s="208"/>
      <c r="LUA126" s="208"/>
      <c r="LUB126" s="208"/>
      <c r="LUC126" s="208"/>
      <c r="LUD126" s="208"/>
      <c r="LUE126" s="208"/>
      <c r="LUF126" s="208"/>
      <c r="LUG126" s="208"/>
      <c r="LUH126" s="208"/>
      <c r="LUI126" s="208"/>
      <c r="LUJ126" s="208"/>
      <c r="LUK126" s="208"/>
      <c r="LUL126" s="208"/>
      <c r="LUM126" s="208"/>
      <c r="LUN126" s="208"/>
      <c r="LUO126" s="208"/>
      <c r="LUP126" s="208"/>
      <c r="LUQ126" s="208"/>
      <c r="LUR126" s="208"/>
      <c r="LUS126" s="208"/>
      <c r="LUT126" s="208"/>
      <c r="LUU126" s="208"/>
      <c r="LUV126" s="208"/>
      <c r="LUW126" s="208"/>
      <c r="LUX126" s="208"/>
      <c r="LUY126" s="208"/>
      <c r="LUZ126" s="208"/>
      <c r="LVA126" s="208"/>
      <c r="LVB126" s="208"/>
      <c r="LVC126" s="208"/>
      <c r="LVD126" s="208"/>
      <c r="LVE126" s="208"/>
      <c r="LVF126" s="208"/>
      <c r="LVG126" s="208"/>
      <c r="LVH126" s="208"/>
      <c r="LVI126" s="208"/>
      <c r="LVJ126" s="208"/>
      <c r="LVK126" s="208"/>
      <c r="LVL126" s="208"/>
      <c r="LVM126" s="208"/>
      <c r="LVN126" s="208"/>
      <c r="LVO126" s="208"/>
      <c r="LVP126" s="208"/>
      <c r="LVQ126" s="208"/>
      <c r="LVR126" s="208"/>
      <c r="LVS126" s="208"/>
      <c r="LVT126" s="208"/>
      <c r="LVU126" s="208"/>
      <c r="LVV126" s="208"/>
      <c r="LVW126" s="208"/>
      <c r="LVX126" s="208"/>
      <c r="LVY126" s="208"/>
      <c r="LVZ126" s="208"/>
      <c r="LWA126" s="208"/>
      <c r="LWB126" s="208"/>
      <c r="LWC126" s="208"/>
      <c r="LWD126" s="208"/>
      <c r="LWE126" s="208"/>
      <c r="LWF126" s="208"/>
      <c r="LWG126" s="208"/>
      <c r="LWH126" s="208"/>
      <c r="LWI126" s="208"/>
      <c r="LWJ126" s="208"/>
      <c r="LWK126" s="208"/>
      <c r="LWL126" s="208"/>
      <c r="LWM126" s="208"/>
      <c r="LWN126" s="208"/>
      <c r="LWO126" s="208"/>
      <c r="LWP126" s="208"/>
      <c r="LWQ126" s="208"/>
      <c r="LWR126" s="208"/>
      <c r="LWS126" s="208"/>
      <c r="LWT126" s="208"/>
      <c r="LWU126" s="208"/>
      <c r="LWV126" s="208"/>
      <c r="LWW126" s="208"/>
      <c r="LWX126" s="208"/>
      <c r="LWY126" s="208"/>
      <c r="LWZ126" s="208"/>
      <c r="LXA126" s="208"/>
      <c r="LXB126" s="208"/>
      <c r="LXC126" s="208"/>
      <c r="LXD126" s="208"/>
      <c r="LXE126" s="208"/>
      <c r="LXF126" s="208"/>
      <c r="LXG126" s="208"/>
      <c r="LXH126" s="208"/>
      <c r="LXI126" s="208"/>
      <c r="LXJ126" s="208"/>
      <c r="LXK126" s="208"/>
      <c r="LXL126" s="208"/>
      <c r="LXM126" s="208"/>
      <c r="LXN126" s="208"/>
      <c r="LXO126" s="208"/>
      <c r="LXP126" s="208"/>
      <c r="LXQ126" s="208"/>
      <c r="LXR126" s="208"/>
      <c r="LXS126" s="208"/>
      <c r="LXT126" s="208"/>
      <c r="LXU126" s="208"/>
      <c r="LXV126" s="208"/>
      <c r="LXW126" s="208"/>
      <c r="LXX126" s="208"/>
      <c r="LXY126" s="208"/>
      <c r="LXZ126" s="208"/>
      <c r="LYA126" s="208"/>
      <c r="LYB126" s="208"/>
      <c r="LYC126" s="208"/>
      <c r="LYD126" s="208"/>
      <c r="LYE126" s="208"/>
      <c r="LYF126" s="208"/>
      <c r="LYG126" s="208"/>
      <c r="LYH126" s="208"/>
      <c r="LYI126" s="208"/>
      <c r="LYJ126" s="208"/>
      <c r="LYK126" s="208"/>
      <c r="LYL126" s="208"/>
      <c r="LYM126" s="208"/>
      <c r="LYN126" s="208"/>
      <c r="LYO126" s="208"/>
      <c r="LYP126" s="208"/>
      <c r="LYQ126" s="208"/>
      <c r="LYR126" s="208"/>
      <c r="LYS126" s="208"/>
      <c r="LYT126" s="208"/>
      <c r="LYU126" s="208"/>
      <c r="LYV126" s="208"/>
      <c r="LYW126" s="208"/>
      <c r="LYX126" s="208"/>
      <c r="LYY126" s="208"/>
      <c r="LYZ126" s="208"/>
      <c r="LZA126" s="208"/>
      <c r="LZB126" s="208"/>
      <c r="LZC126" s="208"/>
      <c r="LZD126" s="208"/>
      <c r="LZE126" s="208"/>
      <c r="LZF126" s="208"/>
      <c r="LZG126" s="208"/>
      <c r="LZH126" s="208"/>
      <c r="LZI126" s="208"/>
      <c r="LZJ126" s="208"/>
      <c r="LZK126" s="208"/>
      <c r="LZL126" s="208"/>
      <c r="LZM126" s="208"/>
      <c r="LZN126" s="208"/>
      <c r="LZO126" s="208"/>
      <c r="LZP126" s="208"/>
      <c r="LZQ126" s="208"/>
      <c r="LZR126" s="208"/>
      <c r="LZS126" s="208"/>
      <c r="LZT126" s="208"/>
      <c r="LZU126" s="208"/>
      <c r="LZV126" s="208"/>
      <c r="LZW126" s="208"/>
      <c r="LZX126" s="208"/>
      <c r="LZY126" s="208"/>
      <c r="LZZ126" s="208"/>
      <c r="MAA126" s="208"/>
      <c r="MAB126" s="208"/>
      <c r="MAC126" s="208"/>
      <c r="MAD126" s="208"/>
      <c r="MAE126" s="208"/>
      <c r="MAF126" s="208"/>
      <c r="MAG126" s="208"/>
      <c r="MAH126" s="208"/>
      <c r="MAI126" s="208"/>
      <c r="MAJ126" s="208"/>
      <c r="MAK126" s="208"/>
      <c r="MAL126" s="208"/>
      <c r="MAM126" s="208"/>
      <c r="MAN126" s="208"/>
      <c r="MAO126" s="208"/>
      <c r="MAP126" s="208"/>
      <c r="MAQ126" s="208"/>
      <c r="MAR126" s="208"/>
      <c r="MAS126" s="208"/>
      <c r="MAT126" s="208"/>
      <c r="MAU126" s="208"/>
      <c r="MAV126" s="208"/>
      <c r="MAW126" s="208"/>
      <c r="MAX126" s="208"/>
      <c r="MAY126" s="208"/>
      <c r="MAZ126" s="208"/>
      <c r="MBA126" s="208"/>
      <c r="MBB126" s="208"/>
      <c r="MBC126" s="208"/>
      <c r="MBD126" s="208"/>
      <c r="MBE126" s="208"/>
      <c r="MBF126" s="208"/>
      <c r="MBG126" s="208"/>
      <c r="MBH126" s="208"/>
      <c r="MBI126" s="208"/>
      <c r="MBJ126" s="208"/>
      <c r="MBK126" s="208"/>
      <c r="MBL126" s="208"/>
      <c r="MBM126" s="208"/>
      <c r="MBN126" s="208"/>
      <c r="MBO126" s="208"/>
      <c r="MBP126" s="208"/>
      <c r="MBQ126" s="208"/>
      <c r="MBR126" s="208"/>
      <c r="MBS126" s="208"/>
      <c r="MBT126" s="208"/>
      <c r="MBU126" s="208"/>
      <c r="MBV126" s="208"/>
      <c r="MBW126" s="208"/>
      <c r="MBX126" s="208"/>
      <c r="MBY126" s="208"/>
      <c r="MBZ126" s="208"/>
      <c r="MCA126" s="208"/>
      <c r="MCB126" s="208"/>
      <c r="MCC126" s="208"/>
      <c r="MCD126" s="208"/>
      <c r="MCE126" s="208"/>
      <c r="MCF126" s="208"/>
      <c r="MCG126" s="208"/>
      <c r="MCH126" s="208"/>
      <c r="MCI126" s="208"/>
      <c r="MCJ126" s="208"/>
      <c r="MCK126" s="208"/>
      <c r="MCL126" s="208"/>
      <c r="MCM126" s="208"/>
      <c r="MCN126" s="208"/>
      <c r="MCO126" s="208"/>
      <c r="MCP126" s="208"/>
      <c r="MCQ126" s="208"/>
      <c r="MCR126" s="208"/>
      <c r="MCS126" s="208"/>
      <c r="MCT126" s="208"/>
      <c r="MCU126" s="208"/>
      <c r="MCV126" s="208"/>
      <c r="MCW126" s="208"/>
      <c r="MCX126" s="208"/>
      <c r="MCY126" s="208"/>
      <c r="MCZ126" s="208"/>
      <c r="MDA126" s="208"/>
      <c r="MDB126" s="208"/>
      <c r="MDC126" s="208"/>
      <c r="MDD126" s="208"/>
      <c r="MDE126" s="208"/>
      <c r="MDF126" s="208"/>
      <c r="MDG126" s="208"/>
      <c r="MDH126" s="208"/>
      <c r="MDI126" s="208"/>
      <c r="MDJ126" s="208"/>
      <c r="MDK126" s="208"/>
      <c r="MDL126" s="208"/>
      <c r="MDM126" s="208"/>
      <c r="MDN126" s="208"/>
      <c r="MDO126" s="208"/>
      <c r="MDP126" s="208"/>
      <c r="MDQ126" s="208"/>
      <c r="MDR126" s="208"/>
      <c r="MDS126" s="208"/>
      <c r="MDT126" s="208"/>
      <c r="MDU126" s="208"/>
      <c r="MDV126" s="208"/>
      <c r="MDW126" s="208"/>
      <c r="MDX126" s="208"/>
      <c r="MDY126" s="208"/>
      <c r="MDZ126" s="208"/>
      <c r="MEA126" s="208"/>
      <c r="MEB126" s="208"/>
      <c r="MEC126" s="208"/>
      <c r="MED126" s="208"/>
      <c r="MEE126" s="208"/>
      <c r="MEF126" s="208"/>
      <c r="MEG126" s="208"/>
      <c r="MEH126" s="208"/>
      <c r="MEI126" s="208"/>
      <c r="MEJ126" s="208"/>
      <c r="MEK126" s="208"/>
      <c r="MEL126" s="208"/>
      <c r="MEM126" s="208"/>
      <c r="MEN126" s="208"/>
      <c r="MEO126" s="208"/>
      <c r="MEP126" s="208"/>
      <c r="MEQ126" s="208"/>
      <c r="MER126" s="208"/>
      <c r="MES126" s="208"/>
      <c r="MET126" s="208"/>
      <c r="MEU126" s="208"/>
      <c r="MEV126" s="208"/>
      <c r="MEW126" s="208"/>
      <c r="MEX126" s="208"/>
      <c r="MEY126" s="208"/>
      <c r="MEZ126" s="208"/>
      <c r="MFA126" s="208"/>
      <c r="MFB126" s="208"/>
      <c r="MFC126" s="208"/>
      <c r="MFD126" s="208"/>
      <c r="MFE126" s="208"/>
      <c r="MFF126" s="208"/>
      <c r="MFG126" s="208"/>
      <c r="MFH126" s="208"/>
      <c r="MFI126" s="208"/>
      <c r="MFJ126" s="208"/>
      <c r="MFK126" s="208"/>
      <c r="MFL126" s="208"/>
      <c r="MFM126" s="208"/>
      <c r="MFN126" s="208"/>
      <c r="MFO126" s="208"/>
      <c r="MFP126" s="208"/>
      <c r="MFQ126" s="208"/>
      <c r="MFR126" s="208"/>
      <c r="MFS126" s="208"/>
      <c r="MFT126" s="208"/>
      <c r="MFU126" s="208"/>
      <c r="MFV126" s="208"/>
      <c r="MFW126" s="208"/>
      <c r="MFX126" s="208"/>
      <c r="MFY126" s="208"/>
      <c r="MFZ126" s="208"/>
      <c r="MGA126" s="208"/>
      <c r="MGB126" s="208"/>
      <c r="MGC126" s="208"/>
      <c r="MGD126" s="208"/>
      <c r="MGE126" s="208"/>
      <c r="MGF126" s="208"/>
      <c r="MGG126" s="208"/>
      <c r="MGH126" s="208"/>
      <c r="MGI126" s="208"/>
      <c r="MGJ126" s="208"/>
      <c r="MGK126" s="208"/>
      <c r="MGL126" s="208"/>
      <c r="MGM126" s="208"/>
      <c r="MGN126" s="208"/>
      <c r="MGO126" s="208"/>
      <c r="MGP126" s="208"/>
      <c r="MGQ126" s="208"/>
      <c r="MGR126" s="208"/>
      <c r="MGS126" s="208"/>
      <c r="MGT126" s="208"/>
      <c r="MGU126" s="208"/>
      <c r="MGV126" s="208"/>
      <c r="MGW126" s="208"/>
      <c r="MGX126" s="208"/>
      <c r="MGY126" s="208"/>
      <c r="MGZ126" s="208"/>
      <c r="MHA126" s="208"/>
      <c r="MHB126" s="208"/>
      <c r="MHC126" s="208"/>
      <c r="MHD126" s="208"/>
      <c r="MHE126" s="208"/>
      <c r="MHF126" s="208"/>
      <c r="MHG126" s="208"/>
      <c r="MHH126" s="208"/>
      <c r="MHI126" s="208"/>
      <c r="MHJ126" s="208"/>
      <c r="MHK126" s="208"/>
      <c r="MHL126" s="208"/>
      <c r="MHM126" s="208"/>
      <c r="MHN126" s="208"/>
      <c r="MHO126" s="208"/>
      <c r="MHP126" s="208"/>
      <c r="MHQ126" s="208"/>
      <c r="MHR126" s="208"/>
      <c r="MHS126" s="208"/>
      <c r="MHT126" s="208"/>
      <c r="MHU126" s="208"/>
      <c r="MHV126" s="208"/>
      <c r="MHW126" s="208"/>
      <c r="MHX126" s="208"/>
      <c r="MHY126" s="208"/>
      <c r="MHZ126" s="208"/>
      <c r="MIA126" s="208"/>
      <c r="MIB126" s="208"/>
      <c r="MIC126" s="208"/>
      <c r="MID126" s="208"/>
      <c r="MIE126" s="208"/>
      <c r="MIF126" s="208"/>
      <c r="MIG126" s="208"/>
      <c r="MIH126" s="208"/>
      <c r="MII126" s="208"/>
      <c r="MIJ126" s="208"/>
      <c r="MIK126" s="208"/>
      <c r="MIL126" s="208"/>
      <c r="MIM126" s="208"/>
      <c r="MIN126" s="208"/>
      <c r="MIO126" s="208"/>
      <c r="MIP126" s="208"/>
      <c r="MIQ126" s="208"/>
      <c r="MIR126" s="208"/>
      <c r="MIS126" s="208"/>
      <c r="MIT126" s="208"/>
      <c r="MIU126" s="208"/>
      <c r="MIV126" s="208"/>
      <c r="MIW126" s="208"/>
      <c r="MIX126" s="208"/>
      <c r="MIY126" s="208"/>
      <c r="MIZ126" s="208"/>
      <c r="MJA126" s="208"/>
      <c r="MJB126" s="208"/>
      <c r="MJC126" s="208"/>
      <c r="MJD126" s="208"/>
      <c r="MJE126" s="208"/>
      <c r="MJF126" s="208"/>
      <c r="MJG126" s="208"/>
      <c r="MJH126" s="208"/>
      <c r="MJI126" s="208"/>
      <c r="MJJ126" s="208"/>
      <c r="MJK126" s="208"/>
      <c r="MJL126" s="208"/>
      <c r="MJM126" s="208"/>
      <c r="MJN126" s="208"/>
      <c r="MJO126" s="208"/>
      <c r="MJP126" s="208"/>
      <c r="MJQ126" s="208"/>
      <c r="MJR126" s="208"/>
      <c r="MJS126" s="208"/>
      <c r="MJT126" s="208"/>
      <c r="MJU126" s="208"/>
      <c r="MJV126" s="208"/>
      <c r="MJW126" s="208"/>
      <c r="MJX126" s="208"/>
      <c r="MJY126" s="208"/>
      <c r="MJZ126" s="208"/>
      <c r="MKA126" s="208"/>
      <c r="MKB126" s="208"/>
      <c r="MKC126" s="208"/>
      <c r="MKD126" s="208"/>
      <c r="MKE126" s="208"/>
      <c r="MKF126" s="208"/>
      <c r="MKG126" s="208"/>
      <c r="MKH126" s="208"/>
      <c r="MKI126" s="208"/>
      <c r="MKJ126" s="208"/>
      <c r="MKK126" s="208"/>
      <c r="MKL126" s="208"/>
      <c r="MKM126" s="208"/>
      <c r="MKN126" s="208"/>
      <c r="MKO126" s="208"/>
      <c r="MKP126" s="208"/>
      <c r="MKQ126" s="208"/>
      <c r="MKR126" s="208"/>
      <c r="MKS126" s="208"/>
      <c r="MKT126" s="208"/>
      <c r="MKU126" s="208"/>
      <c r="MKV126" s="208"/>
      <c r="MKW126" s="208"/>
      <c r="MKX126" s="208"/>
      <c r="MKY126" s="208"/>
      <c r="MKZ126" s="208"/>
      <c r="MLA126" s="208"/>
      <c r="MLB126" s="208"/>
      <c r="MLC126" s="208"/>
      <c r="MLD126" s="208"/>
      <c r="MLE126" s="208"/>
      <c r="MLF126" s="208"/>
      <c r="MLG126" s="208"/>
      <c r="MLH126" s="208"/>
      <c r="MLI126" s="208"/>
      <c r="MLJ126" s="208"/>
      <c r="MLK126" s="208"/>
      <c r="MLL126" s="208"/>
      <c r="MLM126" s="208"/>
      <c r="MLN126" s="208"/>
      <c r="MLO126" s="208"/>
      <c r="MLP126" s="208"/>
      <c r="MLQ126" s="208"/>
      <c r="MLR126" s="208"/>
      <c r="MLS126" s="208"/>
      <c r="MLT126" s="208"/>
      <c r="MLU126" s="208"/>
      <c r="MLV126" s="208"/>
      <c r="MLW126" s="208"/>
      <c r="MLX126" s="208"/>
      <c r="MLY126" s="208"/>
      <c r="MLZ126" s="208"/>
      <c r="MMA126" s="208"/>
      <c r="MMB126" s="208"/>
      <c r="MMC126" s="208"/>
      <c r="MMD126" s="208"/>
      <c r="MME126" s="208"/>
      <c r="MMF126" s="208"/>
      <c r="MMG126" s="208"/>
      <c r="MMH126" s="208"/>
      <c r="MMI126" s="208"/>
      <c r="MMJ126" s="208"/>
      <c r="MMK126" s="208"/>
      <c r="MML126" s="208"/>
      <c r="MMM126" s="208"/>
      <c r="MMN126" s="208"/>
      <c r="MMO126" s="208"/>
      <c r="MMP126" s="208"/>
      <c r="MMQ126" s="208"/>
      <c r="MMR126" s="208"/>
      <c r="MMS126" s="208"/>
      <c r="MMT126" s="208"/>
      <c r="MMU126" s="208"/>
      <c r="MMV126" s="208"/>
      <c r="MMW126" s="208"/>
      <c r="MMX126" s="208"/>
      <c r="MMY126" s="208"/>
      <c r="MMZ126" s="208"/>
      <c r="MNA126" s="208"/>
      <c r="MNB126" s="208"/>
      <c r="MNC126" s="208"/>
      <c r="MND126" s="208"/>
      <c r="MNE126" s="208"/>
      <c r="MNF126" s="208"/>
      <c r="MNG126" s="208"/>
      <c r="MNH126" s="208"/>
      <c r="MNI126" s="208"/>
      <c r="MNJ126" s="208"/>
      <c r="MNK126" s="208"/>
      <c r="MNL126" s="208"/>
      <c r="MNM126" s="208"/>
      <c r="MNN126" s="208"/>
      <c r="MNO126" s="208"/>
      <c r="MNP126" s="208"/>
      <c r="MNQ126" s="208"/>
      <c r="MNR126" s="208"/>
      <c r="MNS126" s="208"/>
      <c r="MNT126" s="208"/>
      <c r="MNU126" s="208"/>
      <c r="MNV126" s="208"/>
      <c r="MNW126" s="208"/>
      <c r="MNX126" s="208"/>
      <c r="MNY126" s="208"/>
      <c r="MNZ126" s="208"/>
      <c r="MOA126" s="208"/>
      <c r="MOB126" s="208"/>
      <c r="MOC126" s="208"/>
      <c r="MOD126" s="208"/>
      <c r="MOE126" s="208"/>
      <c r="MOF126" s="208"/>
      <c r="MOG126" s="208"/>
      <c r="MOH126" s="208"/>
      <c r="MOI126" s="208"/>
      <c r="MOJ126" s="208"/>
      <c r="MOK126" s="208"/>
      <c r="MOL126" s="208"/>
      <c r="MOM126" s="208"/>
      <c r="MON126" s="208"/>
      <c r="MOO126" s="208"/>
      <c r="MOP126" s="208"/>
      <c r="MOQ126" s="208"/>
      <c r="MOR126" s="208"/>
      <c r="MOS126" s="208"/>
      <c r="MOT126" s="208"/>
      <c r="MOU126" s="208"/>
      <c r="MOV126" s="208"/>
      <c r="MOW126" s="208"/>
      <c r="MOX126" s="208"/>
      <c r="MOY126" s="208"/>
      <c r="MOZ126" s="208"/>
      <c r="MPA126" s="208"/>
      <c r="MPB126" s="208"/>
      <c r="MPC126" s="208"/>
      <c r="MPD126" s="208"/>
      <c r="MPE126" s="208"/>
      <c r="MPF126" s="208"/>
      <c r="MPG126" s="208"/>
      <c r="MPH126" s="208"/>
      <c r="MPI126" s="208"/>
      <c r="MPJ126" s="208"/>
      <c r="MPK126" s="208"/>
      <c r="MPL126" s="208"/>
      <c r="MPM126" s="208"/>
      <c r="MPN126" s="208"/>
      <c r="MPO126" s="208"/>
      <c r="MPP126" s="208"/>
      <c r="MPQ126" s="208"/>
      <c r="MPR126" s="208"/>
      <c r="MPS126" s="208"/>
      <c r="MPT126" s="208"/>
      <c r="MPU126" s="208"/>
      <c r="MPV126" s="208"/>
      <c r="MPW126" s="208"/>
      <c r="MPX126" s="208"/>
      <c r="MPY126" s="208"/>
      <c r="MPZ126" s="208"/>
      <c r="MQA126" s="208"/>
      <c r="MQB126" s="208"/>
      <c r="MQC126" s="208"/>
      <c r="MQD126" s="208"/>
      <c r="MQE126" s="208"/>
      <c r="MQF126" s="208"/>
      <c r="MQG126" s="208"/>
      <c r="MQH126" s="208"/>
      <c r="MQI126" s="208"/>
      <c r="MQJ126" s="208"/>
      <c r="MQK126" s="208"/>
      <c r="MQL126" s="208"/>
      <c r="MQM126" s="208"/>
      <c r="MQN126" s="208"/>
      <c r="MQO126" s="208"/>
      <c r="MQP126" s="208"/>
      <c r="MQQ126" s="208"/>
      <c r="MQR126" s="208"/>
      <c r="MQS126" s="208"/>
      <c r="MQT126" s="208"/>
      <c r="MQU126" s="208"/>
      <c r="MQV126" s="208"/>
      <c r="MQW126" s="208"/>
      <c r="MQX126" s="208"/>
      <c r="MQY126" s="208"/>
      <c r="MQZ126" s="208"/>
      <c r="MRA126" s="208"/>
      <c r="MRB126" s="208"/>
      <c r="MRC126" s="208"/>
      <c r="MRD126" s="208"/>
      <c r="MRE126" s="208"/>
      <c r="MRF126" s="208"/>
      <c r="MRG126" s="208"/>
      <c r="MRH126" s="208"/>
      <c r="MRI126" s="208"/>
      <c r="MRJ126" s="208"/>
      <c r="MRK126" s="208"/>
      <c r="MRL126" s="208"/>
      <c r="MRM126" s="208"/>
      <c r="MRN126" s="208"/>
      <c r="MRO126" s="208"/>
      <c r="MRP126" s="208"/>
      <c r="MRQ126" s="208"/>
      <c r="MRR126" s="208"/>
      <c r="MRS126" s="208"/>
      <c r="MRT126" s="208"/>
      <c r="MRU126" s="208"/>
      <c r="MRV126" s="208"/>
      <c r="MRW126" s="208"/>
      <c r="MRX126" s="208"/>
      <c r="MRY126" s="208"/>
      <c r="MRZ126" s="208"/>
      <c r="MSA126" s="208"/>
      <c r="MSB126" s="208"/>
      <c r="MSC126" s="208"/>
      <c r="MSD126" s="208"/>
      <c r="MSE126" s="208"/>
      <c r="MSF126" s="208"/>
      <c r="MSG126" s="208"/>
      <c r="MSH126" s="208"/>
      <c r="MSI126" s="208"/>
      <c r="MSJ126" s="208"/>
      <c r="MSK126" s="208"/>
      <c r="MSL126" s="208"/>
      <c r="MSM126" s="208"/>
      <c r="MSN126" s="208"/>
      <c r="MSO126" s="208"/>
      <c r="MSP126" s="208"/>
      <c r="MSQ126" s="208"/>
      <c r="MSR126" s="208"/>
      <c r="MSS126" s="208"/>
      <c r="MST126" s="208"/>
      <c r="MSU126" s="208"/>
      <c r="MSV126" s="208"/>
      <c r="MSW126" s="208"/>
      <c r="MSX126" s="208"/>
      <c r="MSY126" s="208"/>
      <c r="MSZ126" s="208"/>
      <c r="MTA126" s="208"/>
      <c r="MTB126" s="208"/>
      <c r="MTC126" s="208"/>
      <c r="MTD126" s="208"/>
      <c r="MTE126" s="208"/>
      <c r="MTF126" s="208"/>
      <c r="MTG126" s="208"/>
      <c r="MTH126" s="208"/>
      <c r="MTI126" s="208"/>
      <c r="MTJ126" s="208"/>
      <c r="MTK126" s="208"/>
      <c r="MTL126" s="208"/>
      <c r="MTM126" s="208"/>
      <c r="MTN126" s="208"/>
      <c r="MTO126" s="208"/>
      <c r="MTP126" s="208"/>
      <c r="MTQ126" s="208"/>
      <c r="MTR126" s="208"/>
      <c r="MTS126" s="208"/>
      <c r="MTT126" s="208"/>
      <c r="MTU126" s="208"/>
      <c r="MTV126" s="208"/>
      <c r="MTW126" s="208"/>
      <c r="MTX126" s="208"/>
      <c r="MTY126" s="208"/>
      <c r="MTZ126" s="208"/>
      <c r="MUA126" s="208"/>
      <c r="MUB126" s="208"/>
      <c r="MUC126" s="208"/>
      <c r="MUD126" s="208"/>
      <c r="MUE126" s="208"/>
      <c r="MUF126" s="208"/>
      <c r="MUG126" s="208"/>
      <c r="MUH126" s="208"/>
      <c r="MUI126" s="208"/>
      <c r="MUJ126" s="208"/>
      <c r="MUK126" s="208"/>
      <c r="MUL126" s="208"/>
      <c r="MUM126" s="208"/>
      <c r="MUN126" s="208"/>
      <c r="MUO126" s="208"/>
      <c r="MUP126" s="208"/>
      <c r="MUQ126" s="208"/>
      <c r="MUR126" s="208"/>
      <c r="MUS126" s="208"/>
      <c r="MUT126" s="208"/>
      <c r="MUU126" s="208"/>
      <c r="MUV126" s="208"/>
      <c r="MUW126" s="208"/>
      <c r="MUX126" s="208"/>
      <c r="MUY126" s="208"/>
      <c r="MUZ126" s="208"/>
      <c r="MVA126" s="208"/>
      <c r="MVB126" s="208"/>
      <c r="MVC126" s="208"/>
      <c r="MVD126" s="208"/>
      <c r="MVE126" s="208"/>
      <c r="MVF126" s="208"/>
      <c r="MVG126" s="208"/>
      <c r="MVH126" s="208"/>
      <c r="MVI126" s="208"/>
      <c r="MVJ126" s="208"/>
      <c r="MVK126" s="208"/>
      <c r="MVL126" s="208"/>
      <c r="MVM126" s="208"/>
      <c r="MVN126" s="208"/>
      <c r="MVO126" s="208"/>
      <c r="MVP126" s="208"/>
      <c r="MVQ126" s="208"/>
      <c r="MVR126" s="208"/>
      <c r="MVS126" s="208"/>
      <c r="MVT126" s="208"/>
      <c r="MVU126" s="208"/>
      <c r="MVV126" s="208"/>
      <c r="MVW126" s="208"/>
      <c r="MVX126" s="208"/>
      <c r="MVY126" s="208"/>
      <c r="MVZ126" s="208"/>
      <c r="MWA126" s="208"/>
      <c r="MWB126" s="208"/>
      <c r="MWC126" s="208"/>
      <c r="MWD126" s="208"/>
      <c r="MWE126" s="208"/>
      <c r="MWF126" s="208"/>
      <c r="MWG126" s="208"/>
      <c r="MWH126" s="208"/>
      <c r="MWI126" s="208"/>
      <c r="MWJ126" s="208"/>
      <c r="MWK126" s="208"/>
      <c r="MWL126" s="208"/>
      <c r="MWM126" s="208"/>
      <c r="MWN126" s="208"/>
      <c r="MWO126" s="208"/>
      <c r="MWP126" s="208"/>
      <c r="MWQ126" s="208"/>
      <c r="MWR126" s="208"/>
      <c r="MWS126" s="208"/>
      <c r="MWT126" s="208"/>
      <c r="MWU126" s="208"/>
      <c r="MWV126" s="208"/>
      <c r="MWW126" s="208"/>
      <c r="MWX126" s="208"/>
      <c r="MWY126" s="208"/>
      <c r="MWZ126" s="208"/>
      <c r="MXA126" s="208"/>
      <c r="MXB126" s="208"/>
      <c r="MXC126" s="208"/>
      <c r="MXD126" s="208"/>
      <c r="MXE126" s="208"/>
      <c r="MXF126" s="208"/>
      <c r="MXG126" s="208"/>
      <c r="MXH126" s="208"/>
      <c r="MXI126" s="208"/>
      <c r="MXJ126" s="208"/>
      <c r="MXK126" s="208"/>
      <c r="MXL126" s="208"/>
      <c r="MXM126" s="208"/>
      <c r="MXN126" s="208"/>
      <c r="MXO126" s="208"/>
      <c r="MXP126" s="208"/>
      <c r="MXQ126" s="208"/>
      <c r="MXR126" s="208"/>
      <c r="MXS126" s="208"/>
      <c r="MXT126" s="208"/>
      <c r="MXU126" s="208"/>
      <c r="MXV126" s="208"/>
      <c r="MXW126" s="208"/>
      <c r="MXX126" s="208"/>
      <c r="MXY126" s="208"/>
      <c r="MXZ126" s="208"/>
      <c r="MYA126" s="208"/>
      <c r="MYB126" s="208"/>
      <c r="MYC126" s="208"/>
      <c r="MYD126" s="208"/>
      <c r="MYE126" s="208"/>
      <c r="MYF126" s="208"/>
      <c r="MYG126" s="208"/>
      <c r="MYH126" s="208"/>
      <c r="MYI126" s="208"/>
      <c r="MYJ126" s="208"/>
      <c r="MYK126" s="208"/>
      <c r="MYL126" s="208"/>
      <c r="MYM126" s="208"/>
      <c r="MYN126" s="208"/>
      <c r="MYO126" s="208"/>
      <c r="MYP126" s="208"/>
      <c r="MYQ126" s="208"/>
      <c r="MYR126" s="208"/>
      <c r="MYS126" s="208"/>
      <c r="MYT126" s="208"/>
      <c r="MYU126" s="208"/>
      <c r="MYV126" s="208"/>
      <c r="MYW126" s="208"/>
      <c r="MYX126" s="208"/>
      <c r="MYY126" s="208"/>
      <c r="MYZ126" s="208"/>
      <c r="MZA126" s="208"/>
      <c r="MZB126" s="208"/>
      <c r="MZC126" s="208"/>
      <c r="MZD126" s="208"/>
      <c r="MZE126" s="208"/>
      <c r="MZF126" s="208"/>
      <c r="MZG126" s="208"/>
      <c r="MZH126" s="208"/>
      <c r="MZI126" s="208"/>
      <c r="MZJ126" s="208"/>
      <c r="MZK126" s="208"/>
      <c r="MZL126" s="208"/>
      <c r="MZM126" s="208"/>
      <c r="MZN126" s="208"/>
      <c r="MZO126" s="208"/>
      <c r="MZP126" s="208"/>
      <c r="MZQ126" s="208"/>
      <c r="MZR126" s="208"/>
      <c r="MZS126" s="208"/>
      <c r="MZT126" s="208"/>
      <c r="MZU126" s="208"/>
      <c r="MZV126" s="208"/>
      <c r="MZW126" s="208"/>
      <c r="MZX126" s="208"/>
      <c r="MZY126" s="208"/>
      <c r="MZZ126" s="208"/>
      <c r="NAA126" s="208"/>
      <c r="NAB126" s="208"/>
      <c r="NAC126" s="208"/>
      <c r="NAD126" s="208"/>
      <c r="NAE126" s="208"/>
      <c r="NAF126" s="208"/>
      <c r="NAG126" s="208"/>
      <c r="NAH126" s="208"/>
      <c r="NAI126" s="208"/>
      <c r="NAJ126" s="208"/>
      <c r="NAK126" s="208"/>
      <c r="NAL126" s="208"/>
      <c r="NAM126" s="208"/>
      <c r="NAN126" s="208"/>
      <c r="NAO126" s="208"/>
      <c r="NAP126" s="208"/>
      <c r="NAQ126" s="208"/>
      <c r="NAR126" s="208"/>
      <c r="NAS126" s="208"/>
      <c r="NAT126" s="208"/>
      <c r="NAU126" s="208"/>
      <c r="NAV126" s="208"/>
      <c r="NAW126" s="208"/>
      <c r="NAX126" s="208"/>
      <c r="NAY126" s="208"/>
      <c r="NAZ126" s="208"/>
      <c r="NBA126" s="208"/>
      <c r="NBB126" s="208"/>
      <c r="NBC126" s="208"/>
      <c r="NBD126" s="208"/>
      <c r="NBE126" s="208"/>
      <c r="NBF126" s="208"/>
      <c r="NBG126" s="208"/>
      <c r="NBH126" s="208"/>
      <c r="NBI126" s="208"/>
      <c r="NBJ126" s="208"/>
      <c r="NBK126" s="208"/>
      <c r="NBL126" s="208"/>
      <c r="NBM126" s="208"/>
      <c r="NBN126" s="208"/>
      <c r="NBO126" s="208"/>
      <c r="NBP126" s="208"/>
      <c r="NBQ126" s="208"/>
      <c r="NBR126" s="208"/>
      <c r="NBS126" s="208"/>
      <c r="NBT126" s="208"/>
      <c r="NBU126" s="208"/>
      <c r="NBV126" s="208"/>
      <c r="NBW126" s="208"/>
      <c r="NBX126" s="208"/>
      <c r="NBY126" s="208"/>
      <c r="NBZ126" s="208"/>
      <c r="NCA126" s="208"/>
      <c r="NCB126" s="208"/>
      <c r="NCC126" s="208"/>
      <c r="NCD126" s="208"/>
      <c r="NCE126" s="208"/>
      <c r="NCF126" s="208"/>
      <c r="NCG126" s="208"/>
      <c r="NCH126" s="208"/>
      <c r="NCI126" s="208"/>
      <c r="NCJ126" s="208"/>
      <c r="NCK126" s="208"/>
      <c r="NCL126" s="208"/>
      <c r="NCM126" s="208"/>
      <c r="NCN126" s="208"/>
      <c r="NCO126" s="208"/>
      <c r="NCP126" s="208"/>
      <c r="NCQ126" s="208"/>
      <c r="NCR126" s="208"/>
      <c r="NCS126" s="208"/>
      <c r="NCT126" s="208"/>
      <c r="NCU126" s="208"/>
      <c r="NCV126" s="208"/>
      <c r="NCW126" s="208"/>
      <c r="NCX126" s="208"/>
      <c r="NCY126" s="208"/>
      <c r="NCZ126" s="208"/>
      <c r="NDA126" s="208"/>
      <c r="NDB126" s="208"/>
      <c r="NDC126" s="208"/>
      <c r="NDD126" s="208"/>
      <c r="NDE126" s="208"/>
      <c r="NDF126" s="208"/>
      <c r="NDG126" s="208"/>
      <c r="NDH126" s="208"/>
      <c r="NDI126" s="208"/>
      <c r="NDJ126" s="208"/>
      <c r="NDK126" s="208"/>
      <c r="NDL126" s="208"/>
      <c r="NDM126" s="208"/>
      <c r="NDN126" s="208"/>
      <c r="NDO126" s="208"/>
      <c r="NDP126" s="208"/>
      <c r="NDQ126" s="208"/>
      <c r="NDR126" s="208"/>
      <c r="NDS126" s="208"/>
      <c r="NDT126" s="208"/>
      <c r="NDU126" s="208"/>
      <c r="NDV126" s="208"/>
      <c r="NDW126" s="208"/>
      <c r="NDX126" s="208"/>
      <c r="NDY126" s="208"/>
      <c r="NDZ126" s="208"/>
      <c r="NEA126" s="208"/>
      <c r="NEB126" s="208"/>
      <c r="NEC126" s="208"/>
      <c r="NED126" s="208"/>
      <c r="NEE126" s="208"/>
      <c r="NEF126" s="208"/>
      <c r="NEG126" s="208"/>
      <c r="NEH126" s="208"/>
      <c r="NEI126" s="208"/>
      <c r="NEJ126" s="208"/>
      <c r="NEK126" s="208"/>
      <c r="NEL126" s="208"/>
      <c r="NEM126" s="208"/>
      <c r="NEN126" s="208"/>
      <c r="NEO126" s="208"/>
      <c r="NEP126" s="208"/>
      <c r="NEQ126" s="208"/>
      <c r="NER126" s="208"/>
      <c r="NES126" s="208"/>
      <c r="NET126" s="208"/>
      <c r="NEU126" s="208"/>
      <c r="NEV126" s="208"/>
      <c r="NEW126" s="208"/>
      <c r="NEX126" s="208"/>
      <c r="NEY126" s="208"/>
      <c r="NEZ126" s="208"/>
      <c r="NFA126" s="208"/>
      <c r="NFB126" s="208"/>
      <c r="NFC126" s="208"/>
      <c r="NFD126" s="208"/>
      <c r="NFE126" s="208"/>
      <c r="NFF126" s="208"/>
      <c r="NFG126" s="208"/>
      <c r="NFH126" s="208"/>
      <c r="NFI126" s="208"/>
      <c r="NFJ126" s="208"/>
      <c r="NFK126" s="208"/>
      <c r="NFL126" s="208"/>
      <c r="NFM126" s="208"/>
      <c r="NFN126" s="208"/>
      <c r="NFO126" s="208"/>
      <c r="NFP126" s="208"/>
      <c r="NFQ126" s="208"/>
      <c r="NFR126" s="208"/>
      <c r="NFS126" s="208"/>
      <c r="NFT126" s="208"/>
      <c r="NFU126" s="208"/>
      <c r="NFV126" s="208"/>
      <c r="NFW126" s="208"/>
      <c r="NFX126" s="208"/>
      <c r="NFY126" s="208"/>
      <c r="NFZ126" s="208"/>
      <c r="NGA126" s="208"/>
      <c r="NGB126" s="208"/>
      <c r="NGC126" s="208"/>
      <c r="NGD126" s="208"/>
      <c r="NGE126" s="208"/>
      <c r="NGF126" s="208"/>
      <c r="NGG126" s="208"/>
      <c r="NGH126" s="208"/>
      <c r="NGI126" s="208"/>
      <c r="NGJ126" s="208"/>
      <c r="NGK126" s="208"/>
      <c r="NGL126" s="208"/>
      <c r="NGM126" s="208"/>
      <c r="NGN126" s="208"/>
      <c r="NGO126" s="208"/>
      <c r="NGP126" s="208"/>
      <c r="NGQ126" s="208"/>
      <c r="NGR126" s="208"/>
      <c r="NGS126" s="208"/>
      <c r="NGT126" s="208"/>
      <c r="NGU126" s="208"/>
      <c r="NGV126" s="208"/>
      <c r="NGW126" s="208"/>
      <c r="NGX126" s="208"/>
      <c r="NGY126" s="208"/>
      <c r="NGZ126" s="208"/>
      <c r="NHA126" s="208"/>
      <c r="NHB126" s="208"/>
      <c r="NHC126" s="208"/>
      <c r="NHD126" s="208"/>
      <c r="NHE126" s="208"/>
      <c r="NHF126" s="208"/>
      <c r="NHG126" s="208"/>
      <c r="NHH126" s="208"/>
      <c r="NHI126" s="208"/>
      <c r="NHJ126" s="208"/>
      <c r="NHK126" s="208"/>
      <c r="NHL126" s="208"/>
      <c r="NHM126" s="208"/>
      <c r="NHN126" s="208"/>
      <c r="NHO126" s="208"/>
      <c r="NHP126" s="208"/>
      <c r="NHQ126" s="208"/>
      <c r="NHR126" s="208"/>
      <c r="NHS126" s="208"/>
      <c r="NHT126" s="208"/>
      <c r="NHU126" s="208"/>
      <c r="NHV126" s="208"/>
      <c r="NHW126" s="208"/>
      <c r="NHX126" s="208"/>
      <c r="NHY126" s="208"/>
      <c r="NHZ126" s="208"/>
      <c r="NIA126" s="208"/>
      <c r="NIB126" s="208"/>
      <c r="NIC126" s="208"/>
      <c r="NID126" s="208"/>
      <c r="NIE126" s="208"/>
      <c r="NIF126" s="208"/>
      <c r="NIG126" s="208"/>
      <c r="NIH126" s="208"/>
      <c r="NII126" s="208"/>
      <c r="NIJ126" s="208"/>
      <c r="NIK126" s="208"/>
      <c r="NIL126" s="208"/>
      <c r="NIM126" s="208"/>
      <c r="NIN126" s="208"/>
      <c r="NIO126" s="208"/>
      <c r="NIP126" s="208"/>
      <c r="NIQ126" s="208"/>
      <c r="NIR126" s="208"/>
      <c r="NIS126" s="208"/>
      <c r="NIT126" s="208"/>
      <c r="NIU126" s="208"/>
      <c r="NIV126" s="208"/>
      <c r="NIW126" s="208"/>
      <c r="NIX126" s="208"/>
      <c r="NIY126" s="208"/>
      <c r="NIZ126" s="208"/>
      <c r="NJA126" s="208"/>
      <c r="NJB126" s="208"/>
      <c r="NJC126" s="208"/>
      <c r="NJD126" s="208"/>
      <c r="NJE126" s="208"/>
      <c r="NJF126" s="208"/>
      <c r="NJG126" s="208"/>
      <c r="NJH126" s="208"/>
      <c r="NJI126" s="208"/>
      <c r="NJJ126" s="208"/>
      <c r="NJK126" s="208"/>
      <c r="NJL126" s="208"/>
      <c r="NJM126" s="208"/>
      <c r="NJN126" s="208"/>
      <c r="NJO126" s="208"/>
      <c r="NJP126" s="208"/>
      <c r="NJQ126" s="208"/>
      <c r="NJR126" s="208"/>
      <c r="NJS126" s="208"/>
      <c r="NJT126" s="208"/>
      <c r="NJU126" s="208"/>
      <c r="NJV126" s="208"/>
      <c r="NJW126" s="208"/>
      <c r="NJX126" s="208"/>
      <c r="NJY126" s="208"/>
      <c r="NJZ126" s="208"/>
      <c r="NKA126" s="208"/>
      <c r="NKB126" s="208"/>
      <c r="NKC126" s="208"/>
      <c r="NKD126" s="208"/>
      <c r="NKE126" s="208"/>
      <c r="NKF126" s="208"/>
      <c r="NKG126" s="208"/>
      <c r="NKH126" s="208"/>
      <c r="NKI126" s="208"/>
      <c r="NKJ126" s="208"/>
      <c r="NKK126" s="208"/>
      <c r="NKL126" s="208"/>
      <c r="NKM126" s="208"/>
      <c r="NKN126" s="208"/>
      <c r="NKO126" s="208"/>
      <c r="NKP126" s="208"/>
      <c r="NKQ126" s="208"/>
      <c r="NKR126" s="208"/>
      <c r="NKS126" s="208"/>
      <c r="NKT126" s="208"/>
      <c r="NKU126" s="208"/>
      <c r="NKV126" s="208"/>
      <c r="NKW126" s="208"/>
      <c r="NKX126" s="208"/>
      <c r="NKY126" s="208"/>
      <c r="NKZ126" s="208"/>
      <c r="NLA126" s="208"/>
      <c r="NLB126" s="208"/>
      <c r="NLC126" s="208"/>
      <c r="NLD126" s="208"/>
      <c r="NLE126" s="208"/>
      <c r="NLF126" s="208"/>
      <c r="NLG126" s="208"/>
      <c r="NLH126" s="208"/>
      <c r="NLI126" s="208"/>
      <c r="NLJ126" s="208"/>
      <c r="NLK126" s="208"/>
      <c r="NLL126" s="208"/>
      <c r="NLM126" s="208"/>
      <c r="NLN126" s="208"/>
      <c r="NLO126" s="208"/>
      <c r="NLP126" s="208"/>
      <c r="NLQ126" s="208"/>
      <c r="NLR126" s="208"/>
      <c r="NLS126" s="208"/>
      <c r="NLT126" s="208"/>
      <c r="NLU126" s="208"/>
      <c r="NLV126" s="208"/>
      <c r="NLW126" s="208"/>
      <c r="NLX126" s="208"/>
      <c r="NLY126" s="208"/>
      <c r="NLZ126" s="208"/>
      <c r="NMA126" s="208"/>
      <c r="NMB126" s="208"/>
      <c r="NMC126" s="208"/>
      <c r="NMD126" s="208"/>
      <c r="NME126" s="208"/>
      <c r="NMF126" s="208"/>
      <c r="NMG126" s="208"/>
      <c r="NMH126" s="208"/>
      <c r="NMI126" s="208"/>
      <c r="NMJ126" s="208"/>
      <c r="NMK126" s="208"/>
      <c r="NML126" s="208"/>
      <c r="NMM126" s="208"/>
      <c r="NMN126" s="208"/>
      <c r="NMO126" s="208"/>
      <c r="NMP126" s="208"/>
      <c r="NMQ126" s="208"/>
      <c r="NMR126" s="208"/>
      <c r="NMS126" s="208"/>
      <c r="NMT126" s="208"/>
      <c r="NMU126" s="208"/>
      <c r="NMV126" s="208"/>
      <c r="NMW126" s="208"/>
      <c r="NMX126" s="208"/>
      <c r="NMY126" s="208"/>
      <c r="NMZ126" s="208"/>
      <c r="NNA126" s="208"/>
      <c r="NNB126" s="208"/>
      <c r="NNC126" s="208"/>
      <c r="NND126" s="208"/>
      <c r="NNE126" s="208"/>
      <c r="NNF126" s="208"/>
      <c r="NNG126" s="208"/>
      <c r="NNH126" s="208"/>
      <c r="NNI126" s="208"/>
      <c r="NNJ126" s="208"/>
      <c r="NNK126" s="208"/>
      <c r="NNL126" s="208"/>
      <c r="NNM126" s="208"/>
      <c r="NNN126" s="208"/>
      <c r="NNO126" s="208"/>
      <c r="NNP126" s="208"/>
      <c r="NNQ126" s="208"/>
      <c r="NNR126" s="208"/>
      <c r="NNS126" s="208"/>
      <c r="NNT126" s="208"/>
      <c r="NNU126" s="208"/>
      <c r="NNV126" s="208"/>
      <c r="NNW126" s="208"/>
      <c r="NNX126" s="208"/>
      <c r="NNY126" s="208"/>
      <c r="NNZ126" s="208"/>
      <c r="NOA126" s="208"/>
      <c r="NOB126" s="208"/>
      <c r="NOC126" s="208"/>
      <c r="NOD126" s="208"/>
      <c r="NOE126" s="208"/>
      <c r="NOF126" s="208"/>
      <c r="NOG126" s="208"/>
      <c r="NOH126" s="208"/>
      <c r="NOI126" s="208"/>
      <c r="NOJ126" s="208"/>
      <c r="NOK126" s="208"/>
      <c r="NOL126" s="208"/>
      <c r="NOM126" s="208"/>
      <c r="NON126" s="208"/>
      <c r="NOO126" s="208"/>
      <c r="NOP126" s="208"/>
      <c r="NOQ126" s="208"/>
      <c r="NOR126" s="208"/>
      <c r="NOS126" s="208"/>
      <c r="NOT126" s="208"/>
      <c r="NOU126" s="208"/>
      <c r="NOV126" s="208"/>
      <c r="NOW126" s="208"/>
      <c r="NOX126" s="208"/>
      <c r="NOY126" s="208"/>
      <c r="NOZ126" s="208"/>
      <c r="NPA126" s="208"/>
      <c r="NPB126" s="208"/>
      <c r="NPC126" s="208"/>
      <c r="NPD126" s="208"/>
      <c r="NPE126" s="208"/>
      <c r="NPF126" s="208"/>
      <c r="NPG126" s="208"/>
      <c r="NPH126" s="208"/>
      <c r="NPI126" s="208"/>
      <c r="NPJ126" s="208"/>
      <c r="NPK126" s="208"/>
      <c r="NPL126" s="208"/>
      <c r="NPM126" s="208"/>
      <c r="NPN126" s="208"/>
      <c r="NPO126" s="208"/>
      <c r="NPP126" s="208"/>
      <c r="NPQ126" s="208"/>
      <c r="NPR126" s="208"/>
      <c r="NPS126" s="208"/>
      <c r="NPT126" s="208"/>
      <c r="NPU126" s="208"/>
      <c r="NPV126" s="208"/>
      <c r="NPW126" s="208"/>
      <c r="NPX126" s="208"/>
      <c r="NPY126" s="208"/>
      <c r="NPZ126" s="208"/>
      <c r="NQA126" s="208"/>
      <c r="NQB126" s="208"/>
      <c r="NQC126" s="208"/>
      <c r="NQD126" s="208"/>
      <c r="NQE126" s="208"/>
      <c r="NQF126" s="208"/>
      <c r="NQG126" s="208"/>
      <c r="NQH126" s="208"/>
      <c r="NQI126" s="208"/>
      <c r="NQJ126" s="208"/>
      <c r="NQK126" s="208"/>
      <c r="NQL126" s="208"/>
      <c r="NQM126" s="208"/>
      <c r="NQN126" s="208"/>
      <c r="NQO126" s="208"/>
      <c r="NQP126" s="208"/>
      <c r="NQQ126" s="208"/>
      <c r="NQR126" s="208"/>
      <c r="NQS126" s="208"/>
      <c r="NQT126" s="208"/>
      <c r="NQU126" s="208"/>
      <c r="NQV126" s="208"/>
      <c r="NQW126" s="208"/>
      <c r="NQX126" s="208"/>
      <c r="NQY126" s="208"/>
      <c r="NQZ126" s="208"/>
      <c r="NRA126" s="208"/>
      <c r="NRB126" s="208"/>
      <c r="NRC126" s="208"/>
      <c r="NRD126" s="208"/>
      <c r="NRE126" s="208"/>
      <c r="NRF126" s="208"/>
      <c r="NRG126" s="208"/>
      <c r="NRH126" s="208"/>
      <c r="NRI126" s="208"/>
      <c r="NRJ126" s="208"/>
      <c r="NRK126" s="208"/>
      <c r="NRL126" s="208"/>
      <c r="NRM126" s="208"/>
      <c r="NRN126" s="208"/>
      <c r="NRO126" s="208"/>
      <c r="NRP126" s="208"/>
      <c r="NRQ126" s="208"/>
      <c r="NRR126" s="208"/>
      <c r="NRS126" s="208"/>
      <c r="NRT126" s="208"/>
      <c r="NRU126" s="208"/>
      <c r="NRV126" s="208"/>
      <c r="NRW126" s="208"/>
      <c r="NRX126" s="208"/>
      <c r="NRY126" s="208"/>
      <c r="NRZ126" s="208"/>
      <c r="NSA126" s="208"/>
      <c r="NSB126" s="208"/>
      <c r="NSC126" s="208"/>
      <c r="NSD126" s="208"/>
      <c r="NSE126" s="208"/>
      <c r="NSF126" s="208"/>
      <c r="NSG126" s="208"/>
      <c r="NSH126" s="208"/>
      <c r="NSI126" s="208"/>
      <c r="NSJ126" s="208"/>
      <c r="NSK126" s="208"/>
      <c r="NSL126" s="208"/>
      <c r="NSM126" s="208"/>
      <c r="NSN126" s="208"/>
      <c r="NSO126" s="208"/>
      <c r="NSP126" s="208"/>
      <c r="NSQ126" s="208"/>
      <c r="NSR126" s="208"/>
      <c r="NSS126" s="208"/>
      <c r="NST126" s="208"/>
      <c r="NSU126" s="208"/>
      <c r="NSV126" s="208"/>
      <c r="NSW126" s="208"/>
      <c r="NSX126" s="208"/>
      <c r="NSY126" s="208"/>
      <c r="NSZ126" s="208"/>
      <c r="NTA126" s="208"/>
      <c r="NTB126" s="208"/>
      <c r="NTC126" s="208"/>
      <c r="NTD126" s="208"/>
      <c r="NTE126" s="208"/>
      <c r="NTF126" s="208"/>
      <c r="NTG126" s="208"/>
      <c r="NTH126" s="208"/>
      <c r="NTI126" s="208"/>
      <c r="NTJ126" s="208"/>
      <c r="NTK126" s="208"/>
      <c r="NTL126" s="208"/>
      <c r="NTM126" s="208"/>
      <c r="NTN126" s="208"/>
      <c r="NTO126" s="208"/>
      <c r="NTP126" s="208"/>
      <c r="NTQ126" s="208"/>
      <c r="NTR126" s="208"/>
      <c r="NTS126" s="208"/>
      <c r="NTT126" s="208"/>
      <c r="NTU126" s="208"/>
      <c r="NTV126" s="208"/>
      <c r="NTW126" s="208"/>
      <c r="NTX126" s="208"/>
      <c r="NTY126" s="208"/>
      <c r="NTZ126" s="208"/>
      <c r="NUA126" s="208"/>
      <c r="NUB126" s="208"/>
      <c r="NUC126" s="208"/>
      <c r="NUD126" s="208"/>
      <c r="NUE126" s="208"/>
      <c r="NUF126" s="208"/>
      <c r="NUG126" s="208"/>
      <c r="NUH126" s="208"/>
      <c r="NUI126" s="208"/>
      <c r="NUJ126" s="208"/>
      <c r="NUK126" s="208"/>
      <c r="NUL126" s="208"/>
      <c r="NUM126" s="208"/>
      <c r="NUN126" s="208"/>
      <c r="NUO126" s="208"/>
      <c r="NUP126" s="208"/>
      <c r="NUQ126" s="208"/>
      <c r="NUR126" s="208"/>
      <c r="NUS126" s="208"/>
      <c r="NUT126" s="208"/>
      <c r="NUU126" s="208"/>
      <c r="NUV126" s="208"/>
      <c r="NUW126" s="208"/>
      <c r="NUX126" s="208"/>
      <c r="NUY126" s="208"/>
      <c r="NUZ126" s="208"/>
      <c r="NVA126" s="208"/>
      <c r="NVB126" s="208"/>
      <c r="NVC126" s="208"/>
      <c r="NVD126" s="208"/>
      <c r="NVE126" s="208"/>
      <c r="NVF126" s="208"/>
      <c r="NVG126" s="208"/>
      <c r="NVH126" s="208"/>
      <c r="NVI126" s="208"/>
      <c r="NVJ126" s="208"/>
      <c r="NVK126" s="208"/>
      <c r="NVL126" s="208"/>
      <c r="NVM126" s="208"/>
      <c r="NVN126" s="208"/>
      <c r="NVO126" s="208"/>
      <c r="NVP126" s="208"/>
      <c r="NVQ126" s="208"/>
      <c r="NVR126" s="208"/>
      <c r="NVS126" s="208"/>
      <c r="NVT126" s="208"/>
      <c r="NVU126" s="208"/>
      <c r="NVV126" s="208"/>
      <c r="NVW126" s="208"/>
      <c r="NVX126" s="208"/>
      <c r="NVY126" s="208"/>
      <c r="NVZ126" s="208"/>
      <c r="NWA126" s="208"/>
      <c r="NWB126" s="208"/>
      <c r="NWC126" s="208"/>
      <c r="NWD126" s="208"/>
      <c r="NWE126" s="208"/>
      <c r="NWF126" s="208"/>
      <c r="NWG126" s="208"/>
      <c r="NWH126" s="208"/>
      <c r="NWI126" s="208"/>
      <c r="NWJ126" s="208"/>
      <c r="NWK126" s="208"/>
      <c r="NWL126" s="208"/>
      <c r="NWM126" s="208"/>
      <c r="NWN126" s="208"/>
      <c r="NWO126" s="208"/>
      <c r="NWP126" s="208"/>
      <c r="NWQ126" s="208"/>
      <c r="NWR126" s="208"/>
      <c r="NWS126" s="208"/>
      <c r="NWT126" s="208"/>
      <c r="NWU126" s="208"/>
      <c r="NWV126" s="208"/>
      <c r="NWW126" s="208"/>
      <c r="NWX126" s="208"/>
      <c r="NWY126" s="208"/>
      <c r="NWZ126" s="208"/>
      <c r="NXA126" s="208"/>
      <c r="NXB126" s="208"/>
      <c r="NXC126" s="208"/>
      <c r="NXD126" s="208"/>
      <c r="NXE126" s="208"/>
      <c r="NXF126" s="208"/>
      <c r="NXG126" s="208"/>
      <c r="NXH126" s="208"/>
      <c r="NXI126" s="208"/>
      <c r="NXJ126" s="208"/>
      <c r="NXK126" s="208"/>
      <c r="NXL126" s="208"/>
      <c r="NXM126" s="208"/>
      <c r="NXN126" s="208"/>
      <c r="NXO126" s="208"/>
      <c r="NXP126" s="208"/>
      <c r="NXQ126" s="208"/>
      <c r="NXR126" s="208"/>
      <c r="NXS126" s="208"/>
      <c r="NXT126" s="208"/>
      <c r="NXU126" s="208"/>
      <c r="NXV126" s="208"/>
      <c r="NXW126" s="208"/>
      <c r="NXX126" s="208"/>
      <c r="NXY126" s="208"/>
      <c r="NXZ126" s="208"/>
      <c r="NYA126" s="208"/>
      <c r="NYB126" s="208"/>
      <c r="NYC126" s="208"/>
      <c r="NYD126" s="208"/>
      <c r="NYE126" s="208"/>
      <c r="NYF126" s="208"/>
      <c r="NYG126" s="208"/>
      <c r="NYH126" s="208"/>
      <c r="NYI126" s="208"/>
      <c r="NYJ126" s="208"/>
      <c r="NYK126" s="208"/>
      <c r="NYL126" s="208"/>
      <c r="NYM126" s="208"/>
      <c r="NYN126" s="208"/>
      <c r="NYO126" s="208"/>
      <c r="NYP126" s="208"/>
      <c r="NYQ126" s="208"/>
      <c r="NYR126" s="208"/>
      <c r="NYS126" s="208"/>
      <c r="NYT126" s="208"/>
      <c r="NYU126" s="208"/>
      <c r="NYV126" s="208"/>
      <c r="NYW126" s="208"/>
      <c r="NYX126" s="208"/>
      <c r="NYY126" s="208"/>
      <c r="NYZ126" s="208"/>
      <c r="NZA126" s="208"/>
      <c r="NZB126" s="208"/>
      <c r="NZC126" s="208"/>
      <c r="NZD126" s="208"/>
      <c r="NZE126" s="208"/>
      <c r="NZF126" s="208"/>
      <c r="NZG126" s="208"/>
      <c r="NZH126" s="208"/>
      <c r="NZI126" s="208"/>
      <c r="NZJ126" s="208"/>
      <c r="NZK126" s="208"/>
      <c r="NZL126" s="208"/>
      <c r="NZM126" s="208"/>
      <c r="NZN126" s="208"/>
      <c r="NZO126" s="208"/>
      <c r="NZP126" s="208"/>
      <c r="NZQ126" s="208"/>
      <c r="NZR126" s="208"/>
      <c r="NZS126" s="208"/>
      <c r="NZT126" s="208"/>
      <c r="NZU126" s="208"/>
      <c r="NZV126" s="208"/>
      <c r="NZW126" s="208"/>
      <c r="NZX126" s="208"/>
      <c r="NZY126" s="208"/>
      <c r="NZZ126" s="208"/>
      <c r="OAA126" s="208"/>
      <c r="OAB126" s="208"/>
      <c r="OAC126" s="208"/>
      <c r="OAD126" s="208"/>
      <c r="OAE126" s="208"/>
      <c r="OAF126" s="208"/>
      <c r="OAG126" s="208"/>
      <c r="OAH126" s="208"/>
      <c r="OAI126" s="208"/>
      <c r="OAJ126" s="208"/>
      <c r="OAK126" s="208"/>
      <c r="OAL126" s="208"/>
      <c r="OAM126" s="208"/>
      <c r="OAN126" s="208"/>
      <c r="OAO126" s="208"/>
      <c r="OAP126" s="208"/>
      <c r="OAQ126" s="208"/>
      <c r="OAR126" s="208"/>
      <c r="OAS126" s="208"/>
      <c r="OAT126" s="208"/>
      <c r="OAU126" s="208"/>
      <c r="OAV126" s="208"/>
      <c r="OAW126" s="208"/>
      <c r="OAX126" s="208"/>
      <c r="OAY126" s="208"/>
      <c r="OAZ126" s="208"/>
      <c r="OBA126" s="208"/>
      <c r="OBB126" s="208"/>
      <c r="OBC126" s="208"/>
      <c r="OBD126" s="208"/>
      <c r="OBE126" s="208"/>
      <c r="OBF126" s="208"/>
      <c r="OBG126" s="208"/>
      <c r="OBH126" s="208"/>
      <c r="OBI126" s="208"/>
      <c r="OBJ126" s="208"/>
      <c r="OBK126" s="208"/>
      <c r="OBL126" s="208"/>
      <c r="OBM126" s="208"/>
      <c r="OBN126" s="208"/>
      <c r="OBO126" s="208"/>
      <c r="OBP126" s="208"/>
      <c r="OBQ126" s="208"/>
      <c r="OBR126" s="208"/>
      <c r="OBS126" s="208"/>
      <c r="OBT126" s="208"/>
      <c r="OBU126" s="208"/>
      <c r="OBV126" s="208"/>
      <c r="OBW126" s="208"/>
      <c r="OBX126" s="208"/>
      <c r="OBY126" s="208"/>
      <c r="OBZ126" s="208"/>
      <c r="OCA126" s="208"/>
      <c r="OCB126" s="208"/>
      <c r="OCC126" s="208"/>
      <c r="OCD126" s="208"/>
      <c r="OCE126" s="208"/>
      <c r="OCF126" s="208"/>
      <c r="OCG126" s="208"/>
      <c r="OCH126" s="208"/>
      <c r="OCI126" s="208"/>
      <c r="OCJ126" s="208"/>
      <c r="OCK126" s="208"/>
      <c r="OCL126" s="208"/>
      <c r="OCM126" s="208"/>
      <c r="OCN126" s="208"/>
      <c r="OCO126" s="208"/>
      <c r="OCP126" s="208"/>
      <c r="OCQ126" s="208"/>
      <c r="OCR126" s="208"/>
      <c r="OCS126" s="208"/>
      <c r="OCT126" s="208"/>
      <c r="OCU126" s="208"/>
      <c r="OCV126" s="208"/>
      <c r="OCW126" s="208"/>
      <c r="OCX126" s="208"/>
      <c r="OCY126" s="208"/>
      <c r="OCZ126" s="208"/>
      <c r="ODA126" s="208"/>
      <c r="ODB126" s="208"/>
      <c r="ODC126" s="208"/>
      <c r="ODD126" s="208"/>
      <c r="ODE126" s="208"/>
      <c r="ODF126" s="208"/>
      <c r="ODG126" s="208"/>
      <c r="ODH126" s="208"/>
      <c r="ODI126" s="208"/>
      <c r="ODJ126" s="208"/>
      <c r="ODK126" s="208"/>
      <c r="ODL126" s="208"/>
      <c r="ODM126" s="208"/>
      <c r="ODN126" s="208"/>
      <c r="ODO126" s="208"/>
      <c r="ODP126" s="208"/>
      <c r="ODQ126" s="208"/>
      <c r="ODR126" s="208"/>
      <c r="ODS126" s="208"/>
      <c r="ODT126" s="208"/>
      <c r="ODU126" s="208"/>
      <c r="ODV126" s="208"/>
      <c r="ODW126" s="208"/>
      <c r="ODX126" s="208"/>
      <c r="ODY126" s="208"/>
      <c r="ODZ126" s="208"/>
      <c r="OEA126" s="208"/>
      <c r="OEB126" s="208"/>
      <c r="OEC126" s="208"/>
      <c r="OED126" s="208"/>
      <c r="OEE126" s="208"/>
      <c r="OEF126" s="208"/>
      <c r="OEG126" s="208"/>
      <c r="OEH126" s="208"/>
      <c r="OEI126" s="208"/>
      <c r="OEJ126" s="208"/>
      <c r="OEK126" s="208"/>
      <c r="OEL126" s="208"/>
      <c r="OEM126" s="208"/>
      <c r="OEN126" s="208"/>
      <c r="OEO126" s="208"/>
      <c r="OEP126" s="208"/>
      <c r="OEQ126" s="208"/>
      <c r="OER126" s="208"/>
      <c r="OES126" s="208"/>
      <c r="OET126" s="208"/>
      <c r="OEU126" s="208"/>
      <c r="OEV126" s="208"/>
      <c r="OEW126" s="208"/>
      <c r="OEX126" s="208"/>
      <c r="OEY126" s="208"/>
      <c r="OEZ126" s="208"/>
      <c r="OFA126" s="208"/>
      <c r="OFB126" s="208"/>
      <c r="OFC126" s="208"/>
      <c r="OFD126" s="208"/>
      <c r="OFE126" s="208"/>
      <c r="OFF126" s="208"/>
      <c r="OFG126" s="208"/>
      <c r="OFH126" s="208"/>
      <c r="OFI126" s="208"/>
      <c r="OFJ126" s="208"/>
      <c r="OFK126" s="208"/>
      <c r="OFL126" s="208"/>
      <c r="OFM126" s="208"/>
      <c r="OFN126" s="208"/>
      <c r="OFO126" s="208"/>
      <c r="OFP126" s="208"/>
      <c r="OFQ126" s="208"/>
      <c r="OFR126" s="208"/>
      <c r="OFS126" s="208"/>
      <c r="OFT126" s="208"/>
      <c r="OFU126" s="208"/>
      <c r="OFV126" s="208"/>
      <c r="OFW126" s="208"/>
      <c r="OFX126" s="208"/>
      <c r="OFY126" s="208"/>
      <c r="OFZ126" s="208"/>
      <c r="OGA126" s="208"/>
      <c r="OGB126" s="208"/>
      <c r="OGC126" s="208"/>
      <c r="OGD126" s="208"/>
      <c r="OGE126" s="208"/>
      <c r="OGF126" s="208"/>
      <c r="OGG126" s="208"/>
      <c r="OGH126" s="208"/>
      <c r="OGI126" s="208"/>
      <c r="OGJ126" s="208"/>
      <c r="OGK126" s="208"/>
      <c r="OGL126" s="208"/>
      <c r="OGM126" s="208"/>
      <c r="OGN126" s="208"/>
      <c r="OGO126" s="208"/>
      <c r="OGP126" s="208"/>
      <c r="OGQ126" s="208"/>
      <c r="OGR126" s="208"/>
      <c r="OGS126" s="208"/>
      <c r="OGT126" s="208"/>
      <c r="OGU126" s="208"/>
      <c r="OGV126" s="208"/>
      <c r="OGW126" s="208"/>
      <c r="OGX126" s="208"/>
      <c r="OGY126" s="208"/>
      <c r="OGZ126" s="208"/>
      <c r="OHA126" s="208"/>
      <c r="OHB126" s="208"/>
      <c r="OHC126" s="208"/>
      <c r="OHD126" s="208"/>
      <c r="OHE126" s="208"/>
      <c r="OHF126" s="208"/>
      <c r="OHG126" s="208"/>
      <c r="OHH126" s="208"/>
      <c r="OHI126" s="208"/>
      <c r="OHJ126" s="208"/>
      <c r="OHK126" s="208"/>
      <c r="OHL126" s="208"/>
      <c r="OHM126" s="208"/>
      <c r="OHN126" s="208"/>
      <c r="OHO126" s="208"/>
      <c r="OHP126" s="208"/>
      <c r="OHQ126" s="208"/>
      <c r="OHR126" s="208"/>
      <c r="OHS126" s="208"/>
      <c r="OHT126" s="208"/>
      <c r="OHU126" s="208"/>
      <c r="OHV126" s="208"/>
      <c r="OHW126" s="208"/>
      <c r="OHX126" s="208"/>
      <c r="OHY126" s="208"/>
      <c r="OHZ126" s="208"/>
      <c r="OIA126" s="208"/>
      <c r="OIB126" s="208"/>
      <c r="OIC126" s="208"/>
      <c r="OID126" s="208"/>
      <c r="OIE126" s="208"/>
      <c r="OIF126" s="208"/>
      <c r="OIG126" s="208"/>
      <c r="OIH126" s="208"/>
      <c r="OII126" s="208"/>
      <c r="OIJ126" s="208"/>
      <c r="OIK126" s="208"/>
      <c r="OIL126" s="208"/>
      <c r="OIM126" s="208"/>
      <c r="OIN126" s="208"/>
      <c r="OIO126" s="208"/>
      <c r="OIP126" s="208"/>
      <c r="OIQ126" s="208"/>
      <c r="OIR126" s="208"/>
      <c r="OIS126" s="208"/>
      <c r="OIT126" s="208"/>
      <c r="OIU126" s="208"/>
      <c r="OIV126" s="208"/>
      <c r="OIW126" s="208"/>
      <c r="OIX126" s="208"/>
      <c r="OIY126" s="208"/>
      <c r="OIZ126" s="208"/>
      <c r="OJA126" s="208"/>
      <c r="OJB126" s="208"/>
      <c r="OJC126" s="208"/>
      <c r="OJD126" s="208"/>
      <c r="OJE126" s="208"/>
      <c r="OJF126" s="208"/>
      <c r="OJG126" s="208"/>
      <c r="OJH126" s="208"/>
      <c r="OJI126" s="208"/>
      <c r="OJJ126" s="208"/>
      <c r="OJK126" s="208"/>
      <c r="OJL126" s="208"/>
      <c r="OJM126" s="208"/>
      <c r="OJN126" s="208"/>
      <c r="OJO126" s="208"/>
      <c r="OJP126" s="208"/>
      <c r="OJQ126" s="208"/>
      <c r="OJR126" s="208"/>
      <c r="OJS126" s="208"/>
      <c r="OJT126" s="208"/>
      <c r="OJU126" s="208"/>
      <c r="OJV126" s="208"/>
      <c r="OJW126" s="208"/>
      <c r="OJX126" s="208"/>
      <c r="OJY126" s="208"/>
      <c r="OJZ126" s="208"/>
      <c r="OKA126" s="208"/>
      <c r="OKB126" s="208"/>
      <c r="OKC126" s="208"/>
      <c r="OKD126" s="208"/>
      <c r="OKE126" s="208"/>
      <c r="OKF126" s="208"/>
      <c r="OKG126" s="208"/>
      <c r="OKH126" s="208"/>
      <c r="OKI126" s="208"/>
      <c r="OKJ126" s="208"/>
      <c r="OKK126" s="208"/>
      <c r="OKL126" s="208"/>
      <c r="OKM126" s="208"/>
      <c r="OKN126" s="208"/>
      <c r="OKO126" s="208"/>
      <c r="OKP126" s="208"/>
      <c r="OKQ126" s="208"/>
      <c r="OKR126" s="208"/>
      <c r="OKS126" s="208"/>
      <c r="OKT126" s="208"/>
      <c r="OKU126" s="208"/>
      <c r="OKV126" s="208"/>
      <c r="OKW126" s="208"/>
      <c r="OKX126" s="208"/>
      <c r="OKY126" s="208"/>
      <c r="OKZ126" s="208"/>
      <c r="OLA126" s="208"/>
      <c r="OLB126" s="208"/>
      <c r="OLC126" s="208"/>
      <c r="OLD126" s="208"/>
      <c r="OLE126" s="208"/>
      <c r="OLF126" s="208"/>
      <c r="OLG126" s="208"/>
      <c r="OLH126" s="208"/>
      <c r="OLI126" s="208"/>
      <c r="OLJ126" s="208"/>
      <c r="OLK126" s="208"/>
      <c r="OLL126" s="208"/>
      <c r="OLM126" s="208"/>
      <c r="OLN126" s="208"/>
      <c r="OLO126" s="208"/>
      <c r="OLP126" s="208"/>
      <c r="OLQ126" s="208"/>
      <c r="OLR126" s="208"/>
      <c r="OLS126" s="208"/>
      <c r="OLT126" s="208"/>
      <c r="OLU126" s="208"/>
      <c r="OLV126" s="208"/>
      <c r="OLW126" s="208"/>
      <c r="OLX126" s="208"/>
      <c r="OLY126" s="208"/>
      <c r="OLZ126" s="208"/>
      <c r="OMA126" s="208"/>
      <c r="OMB126" s="208"/>
      <c r="OMC126" s="208"/>
      <c r="OMD126" s="208"/>
      <c r="OME126" s="208"/>
      <c r="OMF126" s="208"/>
      <c r="OMG126" s="208"/>
      <c r="OMH126" s="208"/>
      <c r="OMI126" s="208"/>
      <c r="OMJ126" s="208"/>
      <c r="OMK126" s="208"/>
      <c r="OML126" s="208"/>
      <c r="OMM126" s="208"/>
      <c r="OMN126" s="208"/>
      <c r="OMO126" s="208"/>
      <c r="OMP126" s="208"/>
      <c r="OMQ126" s="208"/>
      <c r="OMR126" s="208"/>
      <c r="OMS126" s="208"/>
      <c r="OMT126" s="208"/>
      <c r="OMU126" s="208"/>
      <c r="OMV126" s="208"/>
      <c r="OMW126" s="208"/>
      <c r="OMX126" s="208"/>
      <c r="OMY126" s="208"/>
      <c r="OMZ126" s="208"/>
      <c r="ONA126" s="208"/>
      <c r="ONB126" s="208"/>
      <c r="ONC126" s="208"/>
      <c r="OND126" s="208"/>
      <c r="ONE126" s="208"/>
      <c r="ONF126" s="208"/>
      <c r="ONG126" s="208"/>
      <c r="ONH126" s="208"/>
      <c r="ONI126" s="208"/>
      <c r="ONJ126" s="208"/>
      <c r="ONK126" s="208"/>
      <c r="ONL126" s="208"/>
      <c r="ONM126" s="208"/>
      <c r="ONN126" s="208"/>
      <c r="ONO126" s="208"/>
      <c r="ONP126" s="208"/>
      <c r="ONQ126" s="208"/>
      <c r="ONR126" s="208"/>
      <c r="ONS126" s="208"/>
      <c r="ONT126" s="208"/>
      <c r="ONU126" s="208"/>
      <c r="ONV126" s="208"/>
      <c r="ONW126" s="208"/>
      <c r="ONX126" s="208"/>
      <c r="ONY126" s="208"/>
      <c r="ONZ126" s="208"/>
      <c r="OOA126" s="208"/>
      <c r="OOB126" s="208"/>
      <c r="OOC126" s="208"/>
      <c r="OOD126" s="208"/>
      <c r="OOE126" s="208"/>
      <c r="OOF126" s="208"/>
      <c r="OOG126" s="208"/>
      <c r="OOH126" s="208"/>
      <c r="OOI126" s="208"/>
      <c r="OOJ126" s="208"/>
      <c r="OOK126" s="208"/>
      <c r="OOL126" s="208"/>
      <c r="OOM126" s="208"/>
      <c r="OON126" s="208"/>
      <c r="OOO126" s="208"/>
      <c r="OOP126" s="208"/>
      <c r="OOQ126" s="208"/>
      <c r="OOR126" s="208"/>
      <c r="OOS126" s="208"/>
      <c r="OOT126" s="208"/>
      <c r="OOU126" s="208"/>
      <c r="OOV126" s="208"/>
      <c r="OOW126" s="208"/>
      <c r="OOX126" s="208"/>
      <c r="OOY126" s="208"/>
      <c r="OOZ126" s="208"/>
      <c r="OPA126" s="208"/>
      <c r="OPB126" s="208"/>
      <c r="OPC126" s="208"/>
      <c r="OPD126" s="208"/>
      <c r="OPE126" s="208"/>
      <c r="OPF126" s="208"/>
      <c r="OPG126" s="208"/>
      <c r="OPH126" s="208"/>
      <c r="OPI126" s="208"/>
      <c r="OPJ126" s="208"/>
      <c r="OPK126" s="208"/>
      <c r="OPL126" s="208"/>
      <c r="OPM126" s="208"/>
      <c r="OPN126" s="208"/>
      <c r="OPO126" s="208"/>
      <c r="OPP126" s="208"/>
      <c r="OPQ126" s="208"/>
      <c r="OPR126" s="208"/>
      <c r="OPS126" s="208"/>
      <c r="OPT126" s="208"/>
      <c r="OPU126" s="208"/>
      <c r="OPV126" s="208"/>
      <c r="OPW126" s="208"/>
      <c r="OPX126" s="208"/>
      <c r="OPY126" s="208"/>
      <c r="OPZ126" s="208"/>
      <c r="OQA126" s="208"/>
      <c r="OQB126" s="208"/>
      <c r="OQC126" s="208"/>
      <c r="OQD126" s="208"/>
      <c r="OQE126" s="208"/>
      <c r="OQF126" s="208"/>
      <c r="OQG126" s="208"/>
      <c r="OQH126" s="208"/>
      <c r="OQI126" s="208"/>
      <c r="OQJ126" s="208"/>
      <c r="OQK126" s="208"/>
      <c r="OQL126" s="208"/>
      <c r="OQM126" s="208"/>
      <c r="OQN126" s="208"/>
      <c r="OQO126" s="208"/>
      <c r="OQP126" s="208"/>
      <c r="OQQ126" s="208"/>
      <c r="OQR126" s="208"/>
      <c r="OQS126" s="208"/>
      <c r="OQT126" s="208"/>
      <c r="OQU126" s="208"/>
      <c r="OQV126" s="208"/>
      <c r="OQW126" s="208"/>
      <c r="OQX126" s="208"/>
      <c r="OQY126" s="208"/>
      <c r="OQZ126" s="208"/>
      <c r="ORA126" s="208"/>
      <c r="ORB126" s="208"/>
      <c r="ORC126" s="208"/>
      <c r="ORD126" s="208"/>
      <c r="ORE126" s="208"/>
      <c r="ORF126" s="208"/>
      <c r="ORG126" s="208"/>
      <c r="ORH126" s="208"/>
      <c r="ORI126" s="208"/>
      <c r="ORJ126" s="208"/>
      <c r="ORK126" s="208"/>
      <c r="ORL126" s="208"/>
      <c r="ORM126" s="208"/>
      <c r="ORN126" s="208"/>
      <c r="ORO126" s="208"/>
      <c r="ORP126" s="208"/>
      <c r="ORQ126" s="208"/>
      <c r="ORR126" s="208"/>
      <c r="ORS126" s="208"/>
      <c r="ORT126" s="208"/>
      <c r="ORU126" s="208"/>
      <c r="ORV126" s="208"/>
      <c r="ORW126" s="208"/>
      <c r="ORX126" s="208"/>
      <c r="ORY126" s="208"/>
      <c r="ORZ126" s="208"/>
      <c r="OSA126" s="208"/>
      <c r="OSB126" s="208"/>
      <c r="OSC126" s="208"/>
      <c r="OSD126" s="208"/>
      <c r="OSE126" s="208"/>
      <c r="OSF126" s="208"/>
      <c r="OSG126" s="208"/>
      <c r="OSH126" s="208"/>
      <c r="OSI126" s="208"/>
      <c r="OSJ126" s="208"/>
      <c r="OSK126" s="208"/>
      <c r="OSL126" s="208"/>
      <c r="OSM126" s="208"/>
      <c r="OSN126" s="208"/>
      <c r="OSO126" s="208"/>
      <c r="OSP126" s="208"/>
      <c r="OSQ126" s="208"/>
      <c r="OSR126" s="208"/>
      <c r="OSS126" s="208"/>
      <c r="OST126" s="208"/>
      <c r="OSU126" s="208"/>
      <c r="OSV126" s="208"/>
      <c r="OSW126" s="208"/>
      <c r="OSX126" s="208"/>
      <c r="OSY126" s="208"/>
      <c r="OSZ126" s="208"/>
      <c r="OTA126" s="208"/>
      <c r="OTB126" s="208"/>
      <c r="OTC126" s="208"/>
      <c r="OTD126" s="208"/>
      <c r="OTE126" s="208"/>
      <c r="OTF126" s="208"/>
      <c r="OTG126" s="208"/>
      <c r="OTH126" s="208"/>
      <c r="OTI126" s="208"/>
      <c r="OTJ126" s="208"/>
      <c r="OTK126" s="208"/>
      <c r="OTL126" s="208"/>
      <c r="OTM126" s="208"/>
      <c r="OTN126" s="208"/>
      <c r="OTO126" s="208"/>
      <c r="OTP126" s="208"/>
      <c r="OTQ126" s="208"/>
      <c r="OTR126" s="208"/>
      <c r="OTS126" s="208"/>
      <c r="OTT126" s="208"/>
      <c r="OTU126" s="208"/>
      <c r="OTV126" s="208"/>
      <c r="OTW126" s="208"/>
      <c r="OTX126" s="208"/>
      <c r="OTY126" s="208"/>
      <c r="OTZ126" s="208"/>
      <c r="OUA126" s="208"/>
      <c r="OUB126" s="208"/>
      <c r="OUC126" s="208"/>
      <c r="OUD126" s="208"/>
      <c r="OUE126" s="208"/>
      <c r="OUF126" s="208"/>
      <c r="OUG126" s="208"/>
      <c r="OUH126" s="208"/>
      <c r="OUI126" s="208"/>
      <c r="OUJ126" s="208"/>
      <c r="OUK126" s="208"/>
      <c r="OUL126" s="208"/>
      <c r="OUM126" s="208"/>
      <c r="OUN126" s="208"/>
      <c r="OUO126" s="208"/>
      <c r="OUP126" s="208"/>
      <c r="OUQ126" s="208"/>
      <c r="OUR126" s="208"/>
      <c r="OUS126" s="208"/>
      <c r="OUT126" s="208"/>
      <c r="OUU126" s="208"/>
      <c r="OUV126" s="208"/>
      <c r="OUW126" s="208"/>
      <c r="OUX126" s="208"/>
      <c r="OUY126" s="208"/>
      <c r="OUZ126" s="208"/>
      <c r="OVA126" s="208"/>
      <c r="OVB126" s="208"/>
      <c r="OVC126" s="208"/>
      <c r="OVD126" s="208"/>
      <c r="OVE126" s="208"/>
      <c r="OVF126" s="208"/>
      <c r="OVG126" s="208"/>
      <c r="OVH126" s="208"/>
      <c r="OVI126" s="208"/>
      <c r="OVJ126" s="208"/>
      <c r="OVK126" s="208"/>
      <c r="OVL126" s="208"/>
      <c r="OVM126" s="208"/>
      <c r="OVN126" s="208"/>
      <c r="OVO126" s="208"/>
      <c r="OVP126" s="208"/>
      <c r="OVQ126" s="208"/>
      <c r="OVR126" s="208"/>
      <c r="OVS126" s="208"/>
      <c r="OVT126" s="208"/>
      <c r="OVU126" s="208"/>
      <c r="OVV126" s="208"/>
      <c r="OVW126" s="208"/>
      <c r="OVX126" s="208"/>
      <c r="OVY126" s="208"/>
      <c r="OVZ126" s="208"/>
      <c r="OWA126" s="208"/>
      <c r="OWB126" s="208"/>
      <c r="OWC126" s="208"/>
      <c r="OWD126" s="208"/>
      <c r="OWE126" s="208"/>
      <c r="OWF126" s="208"/>
      <c r="OWG126" s="208"/>
      <c r="OWH126" s="208"/>
      <c r="OWI126" s="208"/>
      <c r="OWJ126" s="208"/>
      <c r="OWK126" s="208"/>
      <c r="OWL126" s="208"/>
      <c r="OWM126" s="208"/>
      <c r="OWN126" s="208"/>
      <c r="OWO126" s="208"/>
      <c r="OWP126" s="208"/>
      <c r="OWQ126" s="208"/>
      <c r="OWR126" s="208"/>
      <c r="OWS126" s="208"/>
      <c r="OWT126" s="208"/>
      <c r="OWU126" s="208"/>
      <c r="OWV126" s="208"/>
      <c r="OWW126" s="208"/>
      <c r="OWX126" s="208"/>
      <c r="OWY126" s="208"/>
      <c r="OWZ126" s="208"/>
      <c r="OXA126" s="208"/>
      <c r="OXB126" s="208"/>
      <c r="OXC126" s="208"/>
      <c r="OXD126" s="208"/>
      <c r="OXE126" s="208"/>
      <c r="OXF126" s="208"/>
      <c r="OXG126" s="208"/>
      <c r="OXH126" s="208"/>
      <c r="OXI126" s="208"/>
      <c r="OXJ126" s="208"/>
      <c r="OXK126" s="208"/>
      <c r="OXL126" s="208"/>
      <c r="OXM126" s="208"/>
      <c r="OXN126" s="208"/>
      <c r="OXO126" s="208"/>
      <c r="OXP126" s="208"/>
      <c r="OXQ126" s="208"/>
      <c r="OXR126" s="208"/>
      <c r="OXS126" s="208"/>
      <c r="OXT126" s="208"/>
      <c r="OXU126" s="208"/>
      <c r="OXV126" s="208"/>
      <c r="OXW126" s="208"/>
      <c r="OXX126" s="208"/>
      <c r="OXY126" s="208"/>
      <c r="OXZ126" s="208"/>
      <c r="OYA126" s="208"/>
      <c r="OYB126" s="208"/>
      <c r="OYC126" s="208"/>
      <c r="OYD126" s="208"/>
      <c r="OYE126" s="208"/>
      <c r="OYF126" s="208"/>
      <c r="OYG126" s="208"/>
      <c r="OYH126" s="208"/>
      <c r="OYI126" s="208"/>
      <c r="OYJ126" s="208"/>
      <c r="OYK126" s="208"/>
      <c r="OYL126" s="208"/>
      <c r="OYM126" s="208"/>
      <c r="OYN126" s="208"/>
      <c r="OYO126" s="208"/>
      <c r="OYP126" s="208"/>
      <c r="OYQ126" s="208"/>
      <c r="OYR126" s="208"/>
      <c r="OYS126" s="208"/>
      <c r="OYT126" s="208"/>
      <c r="OYU126" s="208"/>
      <c r="OYV126" s="208"/>
      <c r="OYW126" s="208"/>
      <c r="OYX126" s="208"/>
      <c r="OYY126" s="208"/>
      <c r="OYZ126" s="208"/>
      <c r="OZA126" s="208"/>
      <c r="OZB126" s="208"/>
      <c r="OZC126" s="208"/>
      <c r="OZD126" s="208"/>
      <c r="OZE126" s="208"/>
      <c r="OZF126" s="208"/>
      <c r="OZG126" s="208"/>
      <c r="OZH126" s="208"/>
      <c r="OZI126" s="208"/>
      <c r="OZJ126" s="208"/>
      <c r="OZK126" s="208"/>
      <c r="OZL126" s="208"/>
      <c r="OZM126" s="208"/>
      <c r="OZN126" s="208"/>
      <c r="OZO126" s="208"/>
      <c r="OZP126" s="208"/>
      <c r="OZQ126" s="208"/>
      <c r="OZR126" s="208"/>
      <c r="OZS126" s="208"/>
      <c r="OZT126" s="208"/>
      <c r="OZU126" s="208"/>
      <c r="OZV126" s="208"/>
      <c r="OZW126" s="208"/>
      <c r="OZX126" s="208"/>
      <c r="OZY126" s="208"/>
      <c r="OZZ126" s="208"/>
      <c r="PAA126" s="208"/>
      <c r="PAB126" s="208"/>
      <c r="PAC126" s="208"/>
      <c r="PAD126" s="208"/>
      <c r="PAE126" s="208"/>
      <c r="PAF126" s="208"/>
      <c r="PAG126" s="208"/>
      <c r="PAH126" s="208"/>
      <c r="PAI126" s="208"/>
      <c r="PAJ126" s="208"/>
      <c r="PAK126" s="208"/>
      <c r="PAL126" s="208"/>
      <c r="PAM126" s="208"/>
      <c r="PAN126" s="208"/>
      <c r="PAO126" s="208"/>
      <c r="PAP126" s="208"/>
      <c r="PAQ126" s="208"/>
      <c r="PAR126" s="208"/>
      <c r="PAS126" s="208"/>
      <c r="PAT126" s="208"/>
      <c r="PAU126" s="208"/>
      <c r="PAV126" s="208"/>
      <c r="PAW126" s="208"/>
      <c r="PAX126" s="208"/>
      <c r="PAY126" s="208"/>
      <c r="PAZ126" s="208"/>
      <c r="PBA126" s="208"/>
      <c r="PBB126" s="208"/>
      <c r="PBC126" s="208"/>
      <c r="PBD126" s="208"/>
      <c r="PBE126" s="208"/>
      <c r="PBF126" s="208"/>
      <c r="PBG126" s="208"/>
      <c r="PBH126" s="208"/>
      <c r="PBI126" s="208"/>
      <c r="PBJ126" s="208"/>
      <c r="PBK126" s="208"/>
      <c r="PBL126" s="208"/>
      <c r="PBM126" s="208"/>
      <c r="PBN126" s="208"/>
      <c r="PBO126" s="208"/>
      <c r="PBP126" s="208"/>
      <c r="PBQ126" s="208"/>
      <c r="PBR126" s="208"/>
      <c r="PBS126" s="208"/>
      <c r="PBT126" s="208"/>
      <c r="PBU126" s="208"/>
      <c r="PBV126" s="208"/>
      <c r="PBW126" s="208"/>
      <c r="PBX126" s="208"/>
      <c r="PBY126" s="208"/>
      <c r="PBZ126" s="208"/>
      <c r="PCA126" s="208"/>
      <c r="PCB126" s="208"/>
      <c r="PCC126" s="208"/>
      <c r="PCD126" s="208"/>
      <c r="PCE126" s="208"/>
      <c r="PCF126" s="208"/>
      <c r="PCG126" s="208"/>
      <c r="PCH126" s="208"/>
      <c r="PCI126" s="208"/>
      <c r="PCJ126" s="208"/>
      <c r="PCK126" s="208"/>
      <c r="PCL126" s="208"/>
      <c r="PCM126" s="208"/>
      <c r="PCN126" s="208"/>
      <c r="PCO126" s="208"/>
      <c r="PCP126" s="208"/>
      <c r="PCQ126" s="208"/>
      <c r="PCR126" s="208"/>
      <c r="PCS126" s="208"/>
      <c r="PCT126" s="208"/>
      <c r="PCU126" s="208"/>
      <c r="PCV126" s="208"/>
      <c r="PCW126" s="208"/>
      <c r="PCX126" s="208"/>
      <c r="PCY126" s="208"/>
      <c r="PCZ126" s="208"/>
      <c r="PDA126" s="208"/>
      <c r="PDB126" s="208"/>
      <c r="PDC126" s="208"/>
      <c r="PDD126" s="208"/>
      <c r="PDE126" s="208"/>
      <c r="PDF126" s="208"/>
      <c r="PDG126" s="208"/>
      <c r="PDH126" s="208"/>
      <c r="PDI126" s="208"/>
      <c r="PDJ126" s="208"/>
      <c r="PDK126" s="208"/>
      <c r="PDL126" s="208"/>
      <c r="PDM126" s="208"/>
      <c r="PDN126" s="208"/>
      <c r="PDO126" s="208"/>
      <c r="PDP126" s="208"/>
      <c r="PDQ126" s="208"/>
      <c r="PDR126" s="208"/>
      <c r="PDS126" s="208"/>
      <c r="PDT126" s="208"/>
      <c r="PDU126" s="208"/>
      <c r="PDV126" s="208"/>
      <c r="PDW126" s="208"/>
      <c r="PDX126" s="208"/>
      <c r="PDY126" s="208"/>
      <c r="PDZ126" s="208"/>
      <c r="PEA126" s="208"/>
      <c r="PEB126" s="208"/>
      <c r="PEC126" s="208"/>
      <c r="PED126" s="208"/>
      <c r="PEE126" s="208"/>
      <c r="PEF126" s="208"/>
      <c r="PEG126" s="208"/>
      <c r="PEH126" s="208"/>
      <c r="PEI126" s="208"/>
      <c r="PEJ126" s="208"/>
      <c r="PEK126" s="208"/>
      <c r="PEL126" s="208"/>
      <c r="PEM126" s="208"/>
      <c r="PEN126" s="208"/>
      <c r="PEO126" s="208"/>
      <c r="PEP126" s="208"/>
      <c r="PEQ126" s="208"/>
      <c r="PER126" s="208"/>
      <c r="PES126" s="208"/>
      <c r="PET126" s="208"/>
      <c r="PEU126" s="208"/>
      <c r="PEV126" s="208"/>
      <c r="PEW126" s="208"/>
      <c r="PEX126" s="208"/>
      <c r="PEY126" s="208"/>
      <c r="PEZ126" s="208"/>
      <c r="PFA126" s="208"/>
      <c r="PFB126" s="208"/>
      <c r="PFC126" s="208"/>
      <c r="PFD126" s="208"/>
      <c r="PFE126" s="208"/>
      <c r="PFF126" s="208"/>
      <c r="PFG126" s="208"/>
      <c r="PFH126" s="208"/>
      <c r="PFI126" s="208"/>
      <c r="PFJ126" s="208"/>
      <c r="PFK126" s="208"/>
      <c r="PFL126" s="208"/>
      <c r="PFM126" s="208"/>
      <c r="PFN126" s="208"/>
      <c r="PFO126" s="208"/>
      <c r="PFP126" s="208"/>
      <c r="PFQ126" s="208"/>
      <c r="PFR126" s="208"/>
      <c r="PFS126" s="208"/>
      <c r="PFT126" s="208"/>
      <c r="PFU126" s="208"/>
      <c r="PFV126" s="208"/>
      <c r="PFW126" s="208"/>
      <c r="PFX126" s="208"/>
      <c r="PFY126" s="208"/>
      <c r="PFZ126" s="208"/>
      <c r="PGA126" s="208"/>
      <c r="PGB126" s="208"/>
      <c r="PGC126" s="208"/>
      <c r="PGD126" s="208"/>
      <c r="PGE126" s="208"/>
      <c r="PGF126" s="208"/>
      <c r="PGG126" s="208"/>
      <c r="PGH126" s="208"/>
      <c r="PGI126" s="208"/>
      <c r="PGJ126" s="208"/>
      <c r="PGK126" s="208"/>
      <c r="PGL126" s="208"/>
      <c r="PGM126" s="208"/>
      <c r="PGN126" s="208"/>
      <c r="PGO126" s="208"/>
      <c r="PGP126" s="208"/>
      <c r="PGQ126" s="208"/>
      <c r="PGR126" s="208"/>
      <c r="PGS126" s="208"/>
      <c r="PGT126" s="208"/>
      <c r="PGU126" s="208"/>
      <c r="PGV126" s="208"/>
      <c r="PGW126" s="208"/>
      <c r="PGX126" s="208"/>
      <c r="PGY126" s="208"/>
      <c r="PGZ126" s="208"/>
      <c r="PHA126" s="208"/>
      <c r="PHB126" s="208"/>
      <c r="PHC126" s="208"/>
      <c r="PHD126" s="208"/>
      <c r="PHE126" s="208"/>
      <c r="PHF126" s="208"/>
      <c r="PHG126" s="208"/>
      <c r="PHH126" s="208"/>
      <c r="PHI126" s="208"/>
      <c r="PHJ126" s="208"/>
      <c r="PHK126" s="208"/>
      <c r="PHL126" s="208"/>
      <c r="PHM126" s="208"/>
      <c r="PHN126" s="208"/>
      <c r="PHO126" s="208"/>
      <c r="PHP126" s="208"/>
      <c r="PHQ126" s="208"/>
      <c r="PHR126" s="208"/>
      <c r="PHS126" s="208"/>
      <c r="PHT126" s="208"/>
      <c r="PHU126" s="208"/>
      <c r="PHV126" s="208"/>
      <c r="PHW126" s="208"/>
      <c r="PHX126" s="208"/>
      <c r="PHY126" s="208"/>
      <c r="PHZ126" s="208"/>
      <c r="PIA126" s="208"/>
      <c r="PIB126" s="208"/>
      <c r="PIC126" s="208"/>
      <c r="PID126" s="208"/>
      <c r="PIE126" s="208"/>
      <c r="PIF126" s="208"/>
      <c r="PIG126" s="208"/>
      <c r="PIH126" s="208"/>
      <c r="PII126" s="208"/>
      <c r="PIJ126" s="208"/>
      <c r="PIK126" s="208"/>
      <c r="PIL126" s="208"/>
      <c r="PIM126" s="208"/>
      <c r="PIN126" s="208"/>
      <c r="PIO126" s="208"/>
      <c r="PIP126" s="208"/>
      <c r="PIQ126" s="208"/>
      <c r="PIR126" s="208"/>
      <c r="PIS126" s="208"/>
      <c r="PIT126" s="208"/>
      <c r="PIU126" s="208"/>
      <c r="PIV126" s="208"/>
      <c r="PIW126" s="208"/>
      <c r="PIX126" s="208"/>
      <c r="PIY126" s="208"/>
      <c r="PIZ126" s="208"/>
      <c r="PJA126" s="208"/>
      <c r="PJB126" s="208"/>
      <c r="PJC126" s="208"/>
      <c r="PJD126" s="208"/>
      <c r="PJE126" s="208"/>
      <c r="PJF126" s="208"/>
      <c r="PJG126" s="208"/>
      <c r="PJH126" s="208"/>
      <c r="PJI126" s="208"/>
      <c r="PJJ126" s="208"/>
      <c r="PJK126" s="208"/>
      <c r="PJL126" s="208"/>
      <c r="PJM126" s="208"/>
      <c r="PJN126" s="208"/>
      <c r="PJO126" s="208"/>
      <c r="PJP126" s="208"/>
      <c r="PJQ126" s="208"/>
      <c r="PJR126" s="208"/>
      <c r="PJS126" s="208"/>
      <c r="PJT126" s="208"/>
      <c r="PJU126" s="208"/>
      <c r="PJV126" s="208"/>
      <c r="PJW126" s="208"/>
      <c r="PJX126" s="208"/>
      <c r="PJY126" s="208"/>
      <c r="PJZ126" s="208"/>
      <c r="PKA126" s="208"/>
      <c r="PKB126" s="208"/>
      <c r="PKC126" s="208"/>
      <c r="PKD126" s="208"/>
      <c r="PKE126" s="208"/>
      <c r="PKF126" s="208"/>
      <c r="PKG126" s="208"/>
      <c r="PKH126" s="208"/>
      <c r="PKI126" s="208"/>
      <c r="PKJ126" s="208"/>
      <c r="PKK126" s="208"/>
      <c r="PKL126" s="208"/>
      <c r="PKM126" s="208"/>
      <c r="PKN126" s="208"/>
      <c r="PKO126" s="208"/>
      <c r="PKP126" s="208"/>
      <c r="PKQ126" s="208"/>
      <c r="PKR126" s="208"/>
      <c r="PKS126" s="208"/>
      <c r="PKT126" s="208"/>
      <c r="PKU126" s="208"/>
      <c r="PKV126" s="208"/>
      <c r="PKW126" s="208"/>
      <c r="PKX126" s="208"/>
      <c r="PKY126" s="208"/>
      <c r="PKZ126" s="208"/>
      <c r="PLA126" s="208"/>
      <c r="PLB126" s="208"/>
      <c r="PLC126" s="208"/>
      <c r="PLD126" s="208"/>
      <c r="PLE126" s="208"/>
      <c r="PLF126" s="208"/>
      <c r="PLG126" s="208"/>
      <c r="PLH126" s="208"/>
      <c r="PLI126" s="208"/>
      <c r="PLJ126" s="208"/>
      <c r="PLK126" s="208"/>
      <c r="PLL126" s="208"/>
      <c r="PLM126" s="208"/>
      <c r="PLN126" s="208"/>
      <c r="PLO126" s="208"/>
      <c r="PLP126" s="208"/>
      <c r="PLQ126" s="208"/>
      <c r="PLR126" s="208"/>
      <c r="PLS126" s="208"/>
      <c r="PLT126" s="208"/>
      <c r="PLU126" s="208"/>
      <c r="PLV126" s="208"/>
      <c r="PLW126" s="208"/>
      <c r="PLX126" s="208"/>
      <c r="PLY126" s="208"/>
      <c r="PLZ126" s="208"/>
      <c r="PMA126" s="208"/>
      <c r="PMB126" s="208"/>
      <c r="PMC126" s="208"/>
      <c r="PMD126" s="208"/>
      <c r="PME126" s="208"/>
      <c r="PMF126" s="208"/>
      <c r="PMG126" s="208"/>
      <c r="PMH126" s="208"/>
      <c r="PMI126" s="208"/>
      <c r="PMJ126" s="208"/>
      <c r="PMK126" s="208"/>
      <c r="PML126" s="208"/>
      <c r="PMM126" s="208"/>
      <c r="PMN126" s="208"/>
      <c r="PMO126" s="208"/>
      <c r="PMP126" s="208"/>
      <c r="PMQ126" s="208"/>
      <c r="PMR126" s="208"/>
      <c r="PMS126" s="208"/>
      <c r="PMT126" s="208"/>
      <c r="PMU126" s="208"/>
      <c r="PMV126" s="208"/>
      <c r="PMW126" s="208"/>
      <c r="PMX126" s="208"/>
      <c r="PMY126" s="208"/>
      <c r="PMZ126" s="208"/>
      <c r="PNA126" s="208"/>
      <c r="PNB126" s="208"/>
      <c r="PNC126" s="208"/>
      <c r="PND126" s="208"/>
      <c r="PNE126" s="208"/>
      <c r="PNF126" s="208"/>
      <c r="PNG126" s="208"/>
      <c r="PNH126" s="208"/>
      <c r="PNI126" s="208"/>
      <c r="PNJ126" s="208"/>
      <c r="PNK126" s="208"/>
      <c r="PNL126" s="208"/>
      <c r="PNM126" s="208"/>
      <c r="PNN126" s="208"/>
      <c r="PNO126" s="208"/>
      <c r="PNP126" s="208"/>
      <c r="PNQ126" s="208"/>
      <c r="PNR126" s="208"/>
      <c r="PNS126" s="208"/>
      <c r="PNT126" s="208"/>
      <c r="PNU126" s="208"/>
      <c r="PNV126" s="208"/>
      <c r="PNW126" s="208"/>
      <c r="PNX126" s="208"/>
      <c r="PNY126" s="208"/>
      <c r="PNZ126" s="208"/>
      <c r="POA126" s="208"/>
      <c r="POB126" s="208"/>
      <c r="POC126" s="208"/>
      <c r="POD126" s="208"/>
      <c r="POE126" s="208"/>
      <c r="POF126" s="208"/>
      <c r="POG126" s="208"/>
      <c r="POH126" s="208"/>
      <c r="POI126" s="208"/>
      <c r="POJ126" s="208"/>
      <c r="POK126" s="208"/>
      <c r="POL126" s="208"/>
      <c r="POM126" s="208"/>
      <c r="PON126" s="208"/>
      <c r="POO126" s="208"/>
      <c r="POP126" s="208"/>
      <c r="POQ126" s="208"/>
      <c r="POR126" s="208"/>
      <c r="POS126" s="208"/>
      <c r="POT126" s="208"/>
      <c r="POU126" s="208"/>
      <c r="POV126" s="208"/>
      <c r="POW126" s="208"/>
      <c r="POX126" s="208"/>
      <c r="POY126" s="208"/>
      <c r="POZ126" s="208"/>
      <c r="PPA126" s="208"/>
      <c r="PPB126" s="208"/>
      <c r="PPC126" s="208"/>
      <c r="PPD126" s="208"/>
      <c r="PPE126" s="208"/>
      <c r="PPF126" s="208"/>
      <c r="PPG126" s="208"/>
      <c r="PPH126" s="208"/>
      <c r="PPI126" s="208"/>
      <c r="PPJ126" s="208"/>
      <c r="PPK126" s="208"/>
      <c r="PPL126" s="208"/>
      <c r="PPM126" s="208"/>
      <c r="PPN126" s="208"/>
      <c r="PPO126" s="208"/>
      <c r="PPP126" s="208"/>
      <c r="PPQ126" s="208"/>
      <c r="PPR126" s="208"/>
      <c r="PPS126" s="208"/>
      <c r="PPT126" s="208"/>
      <c r="PPU126" s="208"/>
      <c r="PPV126" s="208"/>
      <c r="PPW126" s="208"/>
      <c r="PPX126" s="208"/>
      <c r="PPY126" s="208"/>
      <c r="PPZ126" s="208"/>
      <c r="PQA126" s="208"/>
      <c r="PQB126" s="208"/>
      <c r="PQC126" s="208"/>
      <c r="PQD126" s="208"/>
      <c r="PQE126" s="208"/>
      <c r="PQF126" s="208"/>
      <c r="PQG126" s="208"/>
      <c r="PQH126" s="208"/>
      <c r="PQI126" s="208"/>
      <c r="PQJ126" s="208"/>
      <c r="PQK126" s="208"/>
      <c r="PQL126" s="208"/>
      <c r="PQM126" s="208"/>
      <c r="PQN126" s="208"/>
      <c r="PQO126" s="208"/>
      <c r="PQP126" s="208"/>
      <c r="PQQ126" s="208"/>
      <c r="PQR126" s="208"/>
      <c r="PQS126" s="208"/>
      <c r="PQT126" s="208"/>
      <c r="PQU126" s="208"/>
      <c r="PQV126" s="208"/>
      <c r="PQW126" s="208"/>
      <c r="PQX126" s="208"/>
      <c r="PQY126" s="208"/>
      <c r="PQZ126" s="208"/>
      <c r="PRA126" s="208"/>
      <c r="PRB126" s="208"/>
      <c r="PRC126" s="208"/>
      <c r="PRD126" s="208"/>
      <c r="PRE126" s="208"/>
      <c r="PRF126" s="208"/>
      <c r="PRG126" s="208"/>
      <c r="PRH126" s="208"/>
      <c r="PRI126" s="208"/>
      <c r="PRJ126" s="208"/>
      <c r="PRK126" s="208"/>
      <c r="PRL126" s="208"/>
      <c r="PRM126" s="208"/>
      <c r="PRN126" s="208"/>
      <c r="PRO126" s="208"/>
      <c r="PRP126" s="208"/>
      <c r="PRQ126" s="208"/>
      <c r="PRR126" s="208"/>
      <c r="PRS126" s="208"/>
      <c r="PRT126" s="208"/>
      <c r="PRU126" s="208"/>
      <c r="PRV126" s="208"/>
      <c r="PRW126" s="208"/>
      <c r="PRX126" s="208"/>
      <c r="PRY126" s="208"/>
      <c r="PRZ126" s="208"/>
      <c r="PSA126" s="208"/>
      <c r="PSB126" s="208"/>
      <c r="PSC126" s="208"/>
      <c r="PSD126" s="208"/>
      <c r="PSE126" s="208"/>
      <c r="PSF126" s="208"/>
      <c r="PSG126" s="208"/>
      <c r="PSH126" s="208"/>
      <c r="PSI126" s="208"/>
      <c r="PSJ126" s="208"/>
      <c r="PSK126" s="208"/>
      <c r="PSL126" s="208"/>
      <c r="PSM126" s="208"/>
      <c r="PSN126" s="208"/>
      <c r="PSO126" s="208"/>
      <c r="PSP126" s="208"/>
      <c r="PSQ126" s="208"/>
      <c r="PSR126" s="208"/>
      <c r="PSS126" s="208"/>
      <c r="PST126" s="208"/>
      <c r="PSU126" s="208"/>
      <c r="PSV126" s="208"/>
      <c r="PSW126" s="208"/>
      <c r="PSX126" s="208"/>
      <c r="PSY126" s="208"/>
      <c r="PSZ126" s="208"/>
      <c r="PTA126" s="208"/>
      <c r="PTB126" s="208"/>
      <c r="PTC126" s="208"/>
      <c r="PTD126" s="208"/>
      <c r="PTE126" s="208"/>
      <c r="PTF126" s="208"/>
      <c r="PTG126" s="208"/>
      <c r="PTH126" s="208"/>
      <c r="PTI126" s="208"/>
      <c r="PTJ126" s="208"/>
      <c r="PTK126" s="208"/>
      <c r="PTL126" s="208"/>
      <c r="PTM126" s="208"/>
      <c r="PTN126" s="208"/>
      <c r="PTO126" s="208"/>
      <c r="PTP126" s="208"/>
      <c r="PTQ126" s="208"/>
      <c r="PTR126" s="208"/>
      <c r="PTS126" s="208"/>
      <c r="PTT126" s="208"/>
      <c r="PTU126" s="208"/>
      <c r="PTV126" s="208"/>
      <c r="PTW126" s="208"/>
      <c r="PTX126" s="208"/>
      <c r="PTY126" s="208"/>
      <c r="PTZ126" s="208"/>
      <c r="PUA126" s="208"/>
      <c r="PUB126" s="208"/>
      <c r="PUC126" s="208"/>
      <c r="PUD126" s="208"/>
      <c r="PUE126" s="208"/>
      <c r="PUF126" s="208"/>
      <c r="PUG126" s="208"/>
      <c r="PUH126" s="208"/>
      <c r="PUI126" s="208"/>
      <c r="PUJ126" s="208"/>
      <c r="PUK126" s="208"/>
      <c r="PUL126" s="208"/>
      <c r="PUM126" s="208"/>
      <c r="PUN126" s="208"/>
      <c r="PUO126" s="208"/>
      <c r="PUP126" s="208"/>
      <c r="PUQ126" s="208"/>
      <c r="PUR126" s="208"/>
      <c r="PUS126" s="208"/>
      <c r="PUT126" s="208"/>
      <c r="PUU126" s="208"/>
      <c r="PUV126" s="208"/>
      <c r="PUW126" s="208"/>
      <c r="PUX126" s="208"/>
      <c r="PUY126" s="208"/>
      <c r="PUZ126" s="208"/>
      <c r="PVA126" s="208"/>
      <c r="PVB126" s="208"/>
      <c r="PVC126" s="208"/>
      <c r="PVD126" s="208"/>
      <c r="PVE126" s="208"/>
      <c r="PVF126" s="208"/>
      <c r="PVG126" s="208"/>
      <c r="PVH126" s="208"/>
      <c r="PVI126" s="208"/>
      <c r="PVJ126" s="208"/>
      <c r="PVK126" s="208"/>
      <c r="PVL126" s="208"/>
      <c r="PVM126" s="208"/>
      <c r="PVN126" s="208"/>
      <c r="PVO126" s="208"/>
      <c r="PVP126" s="208"/>
      <c r="PVQ126" s="208"/>
      <c r="PVR126" s="208"/>
      <c r="PVS126" s="208"/>
      <c r="PVT126" s="208"/>
      <c r="PVU126" s="208"/>
      <c r="PVV126" s="208"/>
      <c r="PVW126" s="208"/>
      <c r="PVX126" s="208"/>
      <c r="PVY126" s="208"/>
      <c r="PVZ126" s="208"/>
      <c r="PWA126" s="208"/>
      <c r="PWB126" s="208"/>
      <c r="PWC126" s="208"/>
      <c r="PWD126" s="208"/>
      <c r="PWE126" s="208"/>
      <c r="PWF126" s="208"/>
      <c r="PWG126" s="208"/>
      <c r="PWH126" s="208"/>
      <c r="PWI126" s="208"/>
      <c r="PWJ126" s="208"/>
      <c r="PWK126" s="208"/>
      <c r="PWL126" s="208"/>
      <c r="PWM126" s="208"/>
      <c r="PWN126" s="208"/>
      <c r="PWO126" s="208"/>
      <c r="PWP126" s="208"/>
      <c r="PWQ126" s="208"/>
      <c r="PWR126" s="208"/>
      <c r="PWS126" s="208"/>
      <c r="PWT126" s="208"/>
      <c r="PWU126" s="208"/>
      <c r="PWV126" s="208"/>
      <c r="PWW126" s="208"/>
      <c r="PWX126" s="208"/>
      <c r="PWY126" s="208"/>
      <c r="PWZ126" s="208"/>
      <c r="PXA126" s="208"/>
      <c r="PXB126" s="208"/>
      <c r="PXC126" s="208"/>
      <c r="PXD126" s="208"/>
      <c r="PXE126" s="208"/>
      <c r="PXF126" s="208"/>
      <c r="PXG126" s="208"/>
      <c r="PXH126" s="208"/>
      <c r="PXI126" s="208"/>
      <c r="PXJ126" s="208"/>
      <c r="PXK126" s="208"/>
      <c r="PXL126" s="208"/>
      <c r="PXM126" s="208"/>
      <c r="PXN126" s="208"/>
      <c r="PXO126" s="208"/>
      <c r="PXP126" s="208"/>
      <c r="PXQ126" s="208"/>
      <c r="PXR126" s="208"/>
      <c r="PXS126" s="208"/>
      <c r="PXT126" s="208"/>
      <c r="PXU126" s="208"/>
      <c r="PXV126" s="208"/>
      <c r="PXW126" s="208"/>
      <c r="PXX126" s="208"/>
      <c r="PXY126" s="208"/>
      <c r="PXZ126" s="208"/>
      <c r="PYA126" s="208"/>
      <c r="PYB126" s="208"/>
      <c r="PYC126" s="208"/>
      <c r="PYD126" s="208"/>
      <c r="PYE126" s="208"/>
      <c r="PYF126" s="208"/>
      <c r="PYG126" s="208"/>
      <c r="PYH126" s="208"/>
      <c r="PYI126" s="208"/>
      <c r="PYJ126" s="208"/>
      <c r="PYK126" s="208"/>
      <c r="PYL126" s="208"/>
      <c r="PYM126" s="208"/>
      <c r="PYN126" s="208"/>
      <c r="PYO126" s="208"/>
      <c r="PYP126" s="208"/>
      <c r="PYQ126" s="208"/>
      <c r="PYR126" s="208"/>
      <c r="PYS126" s="208"/>
      <c r="PYT126" s="208"/>
      <c r="PYU126" s="208"/>
      <c r="PYV126" s="208"/>
      <c r="PYW126" s="208"/>
      <c r="PYX126" s="208"/>
      <c r="PYY126" s="208"/>
      <c r="PYZ126" s="208"/>
      <c r="PZA126" s="208"/>
      <c r="PZB126" s="208"/>
      <c r="PZC126" s="208"/>
      <c r="PZD126" s="208"/>
      <c r="PZE126" s="208"/>
      <c r="PZF126" s="208"/>
      <c r="PZG126" s="208"/>
      <c r="PZH126" s="208"/>
      <c r="PZI126" s="208"/>
      <c r="PZJ126" s="208"/>
      <c r="PZK126" s="208"/>
      <c r="PZL126" s="208"/>
      <c r="PZM126" s="208"/>
      <c r="PZN126" s="208"/>
      <c r="PZO126" s="208"/>
      <c r="PZP126" s="208"/>
      <c r="PZQ126" s="208"/>
      <c r="PZR126" s="208"/>
      <c r="PZS126" s="208"/>
      <c r="PZT126" s="208"/>
      <c r="PZU126" s="208"/>
      <c r="PZV126" s="208"/>
      <c r="PZW126" s="208"/>
      <c r="PZX126" s="208"/>
      <c r="PZY126" s="208"/>
      <c r="PZZ126" s="208"/>
      <c r="QAA126" s="208"/>
      <c r="QAB126" s="208"/>
      <c r="QAC126" s="208"/>
      <c r="QAD126" s="208"/>
      <c r="QAE126" s="208"/>
      <c r="QAF126" s="208"/>
      <c r="QAG126" s="208"/>
      <c r="QAH126" s="208"/>
      <c r="QAI126" s="208"/>
      <c r="QAJ126" s="208"/>
      <c r="QAK126" s="208"/>
      <c r="QAL126" s="208"/>
      <c r="QAM126" s="208"/>
      <c r="QAN126" s="208"/>
      <c r="QAO126" s="208"/>
      <c r="QAP126" s="208"/>
      <c r="QAQ126" s="208"/>
      <c r="QAR126" s="208"/>
      <c r="QAS126" s="208"/>
      <c r="QAT126" s="208"/>
      <c r="QAU126" s="208"/>
      <c r="QAV126" s="208"/>
      <c r="QAW126" s="208"/>
      <c r="QAX126" s="208"/>
      <c r="QAY126" s="208"/>
      <c r="QAZ126" s="208"/>
      <c r="QBA126" s="208"/>
      <c r="QBB126" s="208"/>
      <c r="QBC126" s="208"/>
      <c r="QBD126" s="208"/>
      <c r="QBE126" s="208"/>
      <c r="QBF126" s="208"/>
      <c r="QBG126" s="208"/>
      <c r="QBH126" s="208"/>
      <c r="QBI126" s="208"/>
      <c r="QBJ126" s="208"/>
      <c r="QBK126" s="208"/>
      <c r="QBL126" s="208"/>
      <c r="QBM126" s="208"/>
      <c r="QBN126" s="208"/>
      <c r="QBO126" s="208"/>
      <c r="QBP126" s="208"/>
      <c r="QBQ126" s="208"/>
      <c r="QBR126" s="208"/>
      <c r="QBS126" s="208"/>
      <c r="QBT126" s="208"/>
      <c r="QBU126" s="208"/>
      <c r="QBV126" s="208"/>
      <c r="QBW126" s="208"/>
      <c r="QBX126" s="208"/>
      <c r="QBY126" s="208"/>
      <c r="QBZ126" s="208"/>
      <c r="QCA126" s="208"/>
      <c r="QCB126" s="208"/>
      <c r="QCC126" s="208"/>
      <c r="QCD126" s="208"/>
      <c r="QCE126" s="208"/>
      <c r="QCF126" s="208"/>
      <c r="QCG126" s="208"/>
      <c r="QCH126" s="208"/>
      <c r="QCI126" s="208"/>
      <c r="QCJ126" s="208"/>
      <c r="QCK126" s="208"/>
      <c r="QCL126" s="208"/>
      <c r="QCM126" s="208"/>
      <c r="QCN126" s="208"/>
      <c r="QCO126" s="208"/>
      <c r="QCP126" s="208"/>
      <c r="QCQ126" s="208"/>
      <c r="QCR126" s="208"/>
      <c r="QCS126" s="208"/>
      <c r="QCT126" s="208"/>
      <c r="QCU126" s="208"/>
      <c r="QCV126" s="208"/>
      <c r="QCW126" s="208"/>
      <c r="QCX126" s="208"/>
      <c r="QCY126" s="208"/>
      <c r="QCZ126" s="208"/>
      <c r="QDA126" s="208"/>
      <c r="QDB126" s="208"/>
      <c r="QDC126" s="208"/>
      <c r="QDD126" s="208"/>
      <c r="QDE126" s="208"/>
      <c r="QDF126" s="208"/>
      <c r="QDG126" s="208"/>
      <c r="QDH126" s="208"/>
      <c r="QDI126" s="208"/>
      <c r="QDJ126" s="208"/>
      <c r="QDK126" s="208"/>
      <c r="QDL126" s="208"/>
      <c r="QDM126" s="208"/>
      <c r="QDN126" s="208"/>
      <c r="QDO126" s="208"/>
      <c r="QDP126" s="208"/>
      <c r="QDQ126" s="208"/>
      <c r="QDR126" s="208"/>
      <c r="QDS126" s="208"/>
      <c r="QDT126" s="208"/>
      <c r="QDU126" s="208"/>
      <c r="QDV126" s="208"/>
      <c r="QDW126" s="208"/>
      <c r="QDX126" s="208"/>
      <c r="QDY126" s="208"/>
      <c r="QDZ126" s="208"/>
      <c r="QEA126" s="208"/>
      <c r="QEB126" s="208"/>
      <c r="QEC126" s="208"/>
      <c r="QED126" s="208"/>
      <c r="QEE126" s="208"/>
      <c r="QEF126" s="208"/>
      <c r="QEG126" s="208"/>
      <c r="QEH126" s="208"/>
      <c r="QEI126" s="208"/>
      <c r="QEJ126" s="208"/>
      <c r="QEK126" s="208"/>
      <c r="QEL126" s="208"/>
      <c r="QEM126" s="208"/>
      <c r="QEN126" s="208"/>
      <c r="QEO126" s="208"/>
      <c r="QEP126" s="208"/>
      <c r="QEQ126" s="208"/>
      <c r="QER126" s="208"/>
      <c r="QES126" s="208"/>
      <c r="QET126" s="208"/>
      <c r="QEU126" s="208"/>
      <c r="QEV126" s="208"/>
      <c r="QEW126" s="208"/>
      <c r="QEX126" s="208"/>
      <c r="QEY126" s="208"/>
      <c r="QEZ126" s="208"/>
      <c r="QFA126" s="208"/>
      <c r="QFB126" s="208"/>
      <c r="QFC126" s="208"/>
      <c r="QFD126" s="208"/>
      <c r="QFE126" s="208"/>
      <c r="QFF126" s="208"/>
      <c r="QFG126" s="208"/>
      <c r="QFH126" s="208"/>
      <c r="QFI126" s="208"/>
      <c r="QFJ126" s="208"/>
      <c r="QFK126" s="208"/>
      <c r="QFL126" s="208"/>
      <c r="QFM126" s="208"/>
      <c r="QFN126" s="208"/>
      <c r="QFO126" s="208"/>
      <c r="QFP126" s="208"/>
      <c r="QFQ126" s="208"/>
      <c r="QFR126" s="208"/>
      <c r="QFS126" s="208"/>
      <c r="QFT126" s="208"/>
      <c r="QFU126" s="208"/>
      <c r="QFV126" s="208"/>
      <c r="QFW126" s="208"/>
      <c r="QFX126" s="208"/>
      <c r="QFY126" s="208"/>
      <c r="QFZ126" s="208"/>
      <c r="QGA126" s="208"/>
      <c r="QGB126" s="208"/>
      <c r="QGC126" s="208"/>
      <c r="QGD126" s="208"/>
      <c r="QGE126" s="208"/>
      <c r="QGF126" s="208"/>
      <c r="QGG126" s="208"/>
      <c r="QGH126" s="208"/>
      <c r="QGI126" s="208"/>
      <c r="QGJ126" s="208"/>
      <c r="QGK126" s="208"/>
      <c r="QGL126" s="208"/>
      <c r="QGM126" s="208"/>
      <c r="QGN126" s="208"/>
      <c r="QGO126" s="208"/>
      <c r="QGP126" s="208"/>
      <c r="QGQ126" s="208"/>
      <c r="QGR126" s="208"/>
      <c r="QGS126" s="208"/>
      <c r="QGT126" s="208"/>
      <c r="QGU126" s="208"/>
      <c r="QGV126" s="208"/>
      <c r="QGW126" s="208"/>
      <c r="QGX126" s="208"/>
      <c r="QGY126" s="208"/>
      <c r="QGZ126" s="208"/>
      <c r="QHA126" s="208"/>
      <c r="QHB126" s="208"/>
      <c r="QHC126" s="208"/>
      <c r="QHD126" s="208"/>
      <c r="QHE126" s="208"/>
      <c r="QHF126" s="208"/>
      <c r="QHG126" s="208"/>
      <c r="QHH126" s="208"/>
      <c r="QHI126" s="208"/>
      <c r="QHJ126" s="208"/>
      <c r="QHK126" s="208"/>
      <c r="QHL126" s="208"/>
      <c r="QHM126" s="208"/>
      <c r="QHN126" s="208"/>
      <c r="QHO126" s="208"/>
      <c r="QHP126" s="208"/>
      <c r="QHQ126" s="208"/>
      <c r="QHR126" s="208"/>
      <c r="QHS126" s="208"/>
      <c r="QHT126" s="208"/>
      <c r="QHU126" s="208"/>
      <c r="QHV126" s="208"/>
      <c r="QHW126" s="208"/>
      <c r="QHX126" s="208"/>
      <c r="QHY126" s="208"/>
      <c r="QHZ126" s="208"/>
      <c r="QIA126" s="208"/>
      <c r="QIB126" s="208"/>
      <c r="QIC126" s="208"/>
      <c r="QID126" s="208"/>
      <c r="QIE126" s="208"/>
      <c r="QIF126" s="208"/>
      <c r="QIG126" s="208"/>
      <c r="QIH126" s="208"/>
      <c r="QII126" s="208"/>
      <c r="QIJ126" s="208"/>
      <c r="QIK126" s="208"/>
      <c r="QIL126" s="208"/>
      <c r="QIM126" s="208"/>
      <c r="QIN126" s="208"/>
      <c r="QIO126" s="208"/>
      <c r="QIP126" s="208"/>
      <c r="QIQ126" s="208"/>
      <c r="QIR126" s="208"/>
      <c r="QIS126" s="208"/>
      <c r="QIT126" s="208"/>
      <c r="QIU126" s="208"/>
      <c r="QIV126" s="208"/>
      <c r="QIW126" s="208"/>
      <c r="QIX126" s="208"/>
      <c r="QIY126" s="208"/>
      <c r="QIZ126" s="208"/>
      <c r="QJA126" s="208"/>
      <c r="QJB126" s="208"/>
      <c r="QJC126" s="208"/>
      <c r="QJD126" s="208"/>
      <c r="QJE126" s="208"/>
      <c r="QJF126" s="208"/>
      <c r="QJG126" s="208"/>
      <c r="QJH126" s="208"/>
      <c r="QJI126" s="208"/>
      <c r="QJJ126" s="208"/>
      <c r="QJK126" s="208"/>
      <c r="QJL126" s="208"/>
      <c r="QJM126" s="208"/>
      <c r="QJN126" s="208"/>
      <c r="QJO126" s="208"/>
      <c r="QJP126" s="208"/>
      <c r="QJQ126" s="208"/>
      <c r="QJR126" s="208"/>
      <c r="QJS126" s="208"/>
      <c r="QJT126" s="208"/>
      <c r="QJU126" s="208"/>
      <c r="QJV126" s="208"/>
      <c r="QJW126" s="208"/>
      <c r="QJX126" s="208"/>
      <c r="QJY126" s="208"/>
      <c r="QJZ126" s="208"/>
      <c r="QKA126" s="208"/>
      <c r="QKB126" s="208"/>
      <c r="QKC126" s="208"/>
      <c r="QKD126" s="208"/>
      <c r="QKE126" s="208"/>
      <c r="QKF126" s="208"/>
      <c r="QKG126" s="208"/>
      <c r="QKH126" s="208"/>
      <c r="QKI126" s="208"/>
      <c r="QKJ126" s="208"/>
      <c r="QKK126" s="208"/>
      <c r="QKL126" s="208"/>
      <c r="QKM126" s="208"/>
      <c r="QKN126" s="208"/>
      <c r="QKO126" s="208"/>
      <c r="QKP126" s="208"/>
      <c r="QKQ126" s="208"/>
      <c r="QKR126" s="208"/>
      <c r="QKS126" s="208"/>
      <c r="QKT126" s="208"/>
      <c r="QKU126" s="208"/>
      <c r="QKV126" s="208"/>
      <c r="QKW126" s="208"/>
      <c r="QKX126" s="208"/>
      <c r="QKY126" s="208"/>
      <c r="QKZ126" s="208"/>
      <c r="QLA126" s="208"/>
      <c r="QLB126" s="208"/>
      <c r="QLC126" s="208"/>
      <c r="QLD126" s="208"/>
      <c r="QLE126" s="208"/>
      <c r="QLF126" s="208"/>
      <c r="QLG126" s="208"/>
      <c r="QLH126" s="208"/>
      <c r="QLI126" s="208"/>
      <c r="QLJ126" s="208"/>
      <c r="QLK126" s="208"/>
      <c r="QLL126" s="208"/>
      <c r="QLM126" s="208"/>
      <c r="QLN126" s="208"/>
      <c r="QLO126" s="208"/>
      <c r="QLP126" s="208"/>
      <c r="QLQ126" s="208"/>
      <c r="QLR126" s="208"/>
      <c r="QLS126" s="208"/>
      <c r="QLT126" s="208"/>
      <c r="QLU126" s="208"/>
      <c r="QLV126" s="208"/>
      <c r="QLW126" s="208"/>
      <c r="QLX126" s="208"/>
      <c r="QLY126" s="208"/>
      <c r="QLZ126" s="208"/>
      <c r="QMA126" s="208"/>
      <c r="QMB126" s="208"/>
      <c r="QMC126" s="208"/>
      <c r="QMD126" s="208"/>
      <c r="QME126" s="208"/>
      <c r="QMF126" s="208"/>
      <c r="QMG126" s="208"/>
      <c r="QMH126" s="208"/>
      <c r="QMI126" s="208"/>
      <c r="QMJ126" s="208"/>
      <c r="QMK126" s="208"/>
      <c r="QML126" s="208"/>
      <c r="QMM126" s="208"/>
      <c r="QMN126" s="208"/>
      <c r="QMO126" s="208"/>
      <c r="QMP126" s="208"/>
      <c r="QMQ126" s="208"/>
      <c r="QMR126" s="208"/>
      <c r="QMS126" s="208"/>
      <c r="QMT126" s="208"/>
      <c r="QMU126" s="208"/>
      <c r="QMV126" s="208"/>
      <c r="QMW126" s="208"/>
      <c r="QMX126" s="208"/>
      <c r="QMY126" s="208"/>
      <c r="QMZ126" s="208"/>
      <c r="QNA126" s="208"/>
      <c r="QNB126" s="208"/>
      <c r="QNC126" s="208"/>
      <c r="QND126" s="208"/>
      <c r="QNE126" s="208"/>
      <c r="QNF126" s="208"/>
      <c r="QNG126" s="208"/>
      <c r="QNH126" s="208"/>
      <c r="QNI126" s="208"/>
      <c r="QNJ126" s="208"/>
      <c r="QNK126" s="208"/>
      <c r="QNL126" s="208"/>
      <c r="QNM126" s="208"/>
      <c r="QNN126" s="208"/>
      <c r="QNO126" s="208"/>
      <c r="QNP126" s="208"/>
      <c r="QNQ126" s="208"/>
      <c r="QNR126" s="208"/>
      <c r="QNS126" s="208"/>
      <c r="QNT126" s="208"/>
      <c r="QNU126" s="208"/>
      <c r="QNV126" s="208"/>
      <c r="QNW126" s="208"/>
      <c r="QNX126" s="208"/>
      <c r="QNY126" s="208"/>
      <c r="QNZ126" s="208"/>
      <c r="QOA126" s="208"/>
      <c r="QOB126" s="208"/>
      <c r="QOC126" s="208"/>
      <c r="QOD126" s="208"/>
      <c r="QOE126" s="208"/>
      <c r="QOF126" s="208"/>
      <c r="QOG126" s="208"/>
      <c r="QOH126" s="208"/>
      <c r="QOI126" s="208"/>
      <c r="QOJ126" s="208"/>
      <c r="QOK126" s="208"/>
      <c r="QOL126" s="208"/>
      <c r="QOM126" s="208"/>
      <c r="QON126" s="208"/>
      <c r="QOO126" s="208"/>
      <c r="QOP126" s="208"/>
      <c r="QOQ126" s="208"/>
      <c r="QOR126" s="208"/>
      <c r="QOS126" s="208"/>
      <c r="QOT126" s="208"/>
      <c r="QOU126" s="208"/>
      <c r="QOV126" s="208"/>
      <c r="QOW126" s="208"/>
      <c r="QOX126" s="208"/>
      <c r="QOY126" s="208"/>
      <c r="QOZ126" s="208"/>
      <c r="QPA126" s="208"/>
      <c r="QPB126" s="208"/>
      <c r="QPC126" s="208"/>
      <c r="QPD126" s="208"/>
      <c r="QPE126" s="208"/>
      <c r="QPF126" s="208"/>
      <c r="QPG126" s="208"/>
      <c r="QPH126" s="208"/>
      <c r="QPI126" s="208"/>
      <c r="QPJ126" s="208"/>
      <c r="QPK126" s="208"/>
      <c r="QPL126" s="208"/>
      <c r="QPM126" s="208"/>
      <c r="QPN126" s="208"/>
      <c r="QPO126" s="208"/>
      <c r="QPP126" s="208"/>
      <c r="QPQ126" s="208"/>
      <c r="QPR126" s="208"/>
      <c r="QPS126" s="208"/>
      <c r="QPT126" s="208"/>
      <c r="QPU126" s="208"/>
      <c r="QPV126" s="208"/>
      <c r="QPW126" s="208"/>
      <c r="QPX126" s="208"/>
      <c r="QPY126" s="208"/>
      <c r="QPZ126" s="208"/>
      <c r="QQA126" s="208"/>
      <c r="QQB126" s="208"/>
      <c r="QQC126" s="208"/>
      <c r="QQD126" s="208"/>
      <c r="QQE126" s="208"/>
      <c r="QQF126" s="208"/>
      <c r="QQG126" s="208"/>
      <c r="QQH126" s="208"/>
      <c r="QQI126" s="208"/>
      <c r="QQJ126" s="208"/>
      <c r="QQK126" s="208"/>
      <c r="QQL126" s="208"/>
      <c r="QQM126" s="208"/>
      <c r="QQN126" s="208"/>
      <c r="QQO126" s="208"/>
      <c r="QQP126" s="208"/>
      <c r="QQQ126" s="208"/>
      <c r="QQR126" s="208"/>
      <c r="QQS126" s="208"/>
      <c r="QQT126" s="208"/>
      <c r="QQU126" s="208"/>
      <c r="QQV126" s="208"/>
      <c r="QQW126" s="208"/>
      <c r="QQX126" s="208"/>
      <c r="QQY126" s="208"/>
      <c r="QQZ126" s="208"/>
      <c r="QRA126" s="208"/>
      <c r="QRB126" s="208"/>
      <c r="QRC126" s="208"/>
      <c r="QRD126" s="208"/>
      <c r="QRE126" s="208"/>
      <c r="QRF126" s="208"/>
      <c r="QRG126" s="208"/>
      <c r="QRH126" s="208"/>
      <c r="QRI126" s="208"/>
      <c r="QRJ126" s="208"/>
      <c r="QRK126" s="208"/>
      <c r="QRL126" s="208"/>
      <c r="QRM126" s="208"/>
      <c r="QRN126" s="208"/>
      <c r="QRO126" s="208"/>
      <c r="QRP126" s="208"/>
      <c r="QRQ126" s="208"/>
      <c r="QRR126" s="208"/>
      <c r="QRS126" s="208"/>
      <c r="QRT126" s="208"/>
      <c r="QRU126" s="208"/>
      <c r="QRV126" s="208"/>
      <c r="QRW126" s="208"/>
      <c r="QRX126" s="208"/>
      <c r="QRY126" s="208"/>
      <c r="QRZ126" s="208"/>
      <c r="QSA126" s="208"/>
      <c r="QSB126" s="208"/>
      <c r="QSC126" s="208"/>
      <c r="QSD126" s="208"/>
      <c r="QSE126" s="208"/>
      <c r="QSF126" s="208"/>
      <c r="QSG126" s="208"/>
      <c r="QSH126" s="208"/>
      <c r="QSI126" s="208"/>
      <c r="QSJ126" s="208"/>
      <c r="QSK126" s="208"/>
      <c r="QSL126" s="208"/>
      <c r="QSM126" s="208"/>
      <c r="QSN126" s="208"/>
      <c r="QSO126" s="208"/>
      <c r="QSP126" s="208"/>
      <c r="QSQ126" s="208"/>
      <c r="QSR126" s="208"/>
      <c r="QSS126" s="208"/>
      <c r="QST126" s="208"/>
      <c r="QSU126" s="208"/>
      <c r="QSV126" s="208"/>
      <c r="QSW126" s="208"/>
      <c r="QSX126" s="208"/>
      <c r="QSY126" s="208"/>
      <c r="QSZ126" s="208"/>
      <c r="QTA126" s="208"/>
      <c r="QTB126" s="208"/>
      <c r="QTC126" s="208"/>
      <c r="QTD126" s="208"/>
      <c r="QTE126" s="208"/>
      <c r="QTF126" s="208"/>
      <c r="QTG126" s="208"/>
      <c r="QTH126" s="208"/>
      <c r="QTI126" s="208"/>
      <c r="QTJ126" s="208"/>
      <c r="QTK126" s="208"/>
      <c r="QTL126" s="208"/>
      <c r="QTM126" s="208"/>
      <c r="QTN126" s="208"/>
      <c r="QTO126" s="208"/>
      <c r="QTP126" s="208"/>
      <c r="QTQ126" s="208"/>
      <c r="QTR126" s="208"/>
      <c r="QTS126" s="208"/>
      <c r="QTT126" s="208"/>
      <c r="QTU126" s="208"/>
      <c r="QTV126" s="208"/>
      <c r="QTW126" s="208"/>
      <c r="QTX126" s="208"/>
      <c r="QTY126" s="208"/>
      <c r="QTZ126" s="208"/>
      <c r="QUA126" s="208"/>
      <c r="QUB126" s="208"/>
      <c r="QUC126" s="208"/>
      <c r="QUD126" s="208"/>
      <c r="QUE126" s="208"/>
      <c r="QUF126" s="208"/>
      <c r="QUG126" s="208"/>
      <c r="QUH126" s="208"/>
      <c r="QUI126" s="208"/>
      <c r="QUJ126" s="208"/>
      <c r="QUK126" s="208"/>
      <c r="QUL126" s="208"/>
      <c r="QUM126" s="208"/>
      <c r="QUN126" s="208"/>
      <c r="QUO126" s="208"/>
      <c r="QUP126" s="208"/>
      <c r="QUQ126" s="208"/>
      <c r="QUR126" s="208"/>
      <c r="QUS126" s="208"/>
      <c r="QUT126" s="208"/>
      <c r="QUU126" s="208"/>
      <c r="QUV126" s="208"/>
      <c r="QUW126" s="208"/>
      <c r="QUX126" s="208"/>
      <c r="QUY126" s="208"/>
      <c r="QUZ126" s="208"/>
      <c r="QVA126" s="208"/>
      <c r="QVB126" s="208"/>
      <c r="QVC126" s="208"/>
      <c r="QVD126" s="208"/>
      <c r="QVE126" s="208"/>
      <c r="QVF126" s="208"/>
      <c r="QVG126" s="208"/>
      <c r="QVH126" s="208"/>
      <c r="QVI126" s="208"/>
      <c r="QVJ126" s="208"/>
      <c r="QVK126" s="208"/>
      <c r="QVL126" s="208"/>
      <c r="QVM126" s="208"/>
      <c r="QVN126" s="208"/>
      <c r="QVO126" s="208"/>
      <c r="QVP126" s="208"/>
      <c r="QVQ126" s="208"/>
      <c r="QVR126" s="208"/>
      <c r="QVS126" s="208"/>
      <c r="QVT126" s="208"/>
      <c r="QVU126" s="208"/>
      <c r="QVV126" s="208"/>
      <c r="QVW126" s="208"/>
      <c r="QVX126" s="208"/>
      <c r="QVY126" s="208"/>
      <c r="QVZ126" s="208"/>
      <c r="QWA126" s="208"/>
      <c r="QWB126" s="208"/>
      <c r="QWC126" s="208"/>
      <c r="QWD126" s="208"/>
      <c r="QWE126" s="208"/>
      <c r="QWF126" s="208"/>
      <c r="QWG126" s="208"/>
      <c r="QWH126" s="208"/>
      <c r="QWI126" s="208"/>
      <c r="QWJ126" s="208"/>
      <c r="QWK126" s="208"/>
      <c r="QWL126" s="208"/>
      <c r="QWM126" s="208"/>
      <c r="QWN126" s="208"/>
      <c r="QWO126" s="208"/>
      <c r="QWP126" s="208"/>
      <c r="QWQ126" s="208"/>
      <c r="QWR126" s="208"/>
      <c r="QWS126" s="208"/>
      <c r="QWT126" s="208"/>
      <c r="QWU126" s="208"/>
      <c r="QWV126" s="208"/>
      <c r="QWW126" s="208"/>
      <c r="QWX126" s="208"/>
      <c r="QWY126" s="208"/>
      <c r="QWZ126" s="208"/>
      <c r="QXA126" s="208"/>
      <c r="QXB126" s="208"/>
      <c r="QXC126" s="208"/>
      <c r="QXD126" s="208"/>
      <c r="QXE126" s="208"/>
      <c r="QXF126" s="208"/>
      <c r="QXG126" s="208"/>
      <c r="QXH126" s="208"/>
      <c r="QXI126" s="208"/>
      <c r="QXJ126" s="208"/>
      <c r="QXK126" s="208"/>
      <c r="QXL126" s="208"/>
      <c r="QXM126" s="208"/>
      <c r="QXN126" s="208"/>
      <c r="QXO126" s="208"/>
      <c r="QXP126" s="208"/>
      <c r="QXQ126" s="208"/>
      <c r="QXR126" s="208"/>
      <c r="QXS126" s="208"/>
      <c r="QXT126" s="208"/>
      <c r="QXU126" s="208"/>
      <c r="QXV126" s="208"/>
      <c r="QXW126" s="208"/>
      <c r="QXX126" s="208"/>
      <c r="QXY126" s="208"/>
      <c r="QXZ126" s="208"/>
      <c r="QYA126" s="208"/>
      <c r="QYB126" s="208"/>
      <c r="QYC126" s="208"/>
      <c r="QYD126" s="208"/>
      <c r="QYE126" s="208"/>
      <c r="QYF126" s="208"/>
      <c r="QYG126" s="208"/>
      <c r="QYH126" s="208"/>
      <c r="QYI126" s="208"/>
      <c r="QYJ126" s="208"/>
      <c r="QYK126" s="208"/>
      <c r="QYL126" s="208"/>
      <c r="QYM126" s="208"/>
      <c r="QYN126" s="208"/>
      <c r="QYO126" s="208"/>
      <c r="QYP126" s="208"/>
      <c r="QYQ126" s="208"/>
      <c r="QYR126" s="208"/>
      <c r="QYS126" s="208"/>
      <c r="QYT126" s="208"/>
      <c r="QYU126" s="208"/>
      <c r="QYV126" s="208"/>
      <c r="QYW126" s="208"/>
      <c r="QYX126" s="208"/>
      <c r="QYY126" s="208"/>
      <c r="QYZ126" s="208"/>
      <c r="QZA126" s="208"/>
      <c r="QZB126" s="208"/>
      <c r="QZC126" s="208"/>
      <c r="QZD126" s="208"/>
      <c r="QZE126" s="208"/>
      <c r="QZF126" s="208"/>
      <c r="QZG126" s="208"/>
      <c r="QZH126" s="208"/>
      <c r="QZI126" s="208"/>
      <c r="QZJ126" s="208"/>
      <c r="QZK126" s="208"/>
      <c r="QZL126" s="208"/>
      <c r="QZM126" s="208"/>
      <c r="QZN126" s="208"/>
      <c r="QZO126" s="208"/>
      <c r="QZP126" s="208"/>
      <c r="QZQ126" s="208"/>
      <c r="QZR126" s="208"/>
      <c r="QZS126" s="208"/>
      <c r="QZT126" s="208"/>
      <c r="QZU126" s="208"/>
      <c r="QZV126" s="208"/>
      <c r="QZW126" s="208"/>
      <c r="QZX126" s="208"/>
      <c r="QZY126" s="208"/>
      <c r="QZZ126" s="208"/>
      <c r="RAA126" s="208"/>
      <c r="RAB126" s="208"/>
      <c r="RAC126" s="208"/>
      <c r="RAD126" s="208"/>
      <c r="RAE126" s="208"/>
      <c r="RAF126" s="208"/>
      <c r="RAG126" s="208"/>
      <c r="RAH126" s="208"/>
      <c r="RAI126" s="208"/>
      <c r="RAJ126" s="208"/>
      <c r="RAK126" s="208"/>
      <c r="RAL126" s="208"/>
      <c r="RAM126" s="208"/>
      <c r="RAN126" s="208"/>
      <c r="RAO126" s="208"/>
      <c r="RAP126" s="208"/>
      <c r="RAQ126" s="208"/>
      <c r="RAR126" s="208"/>
      <c r="RAS126" s="208"/>
      <c r="RAT126" s="208"/>
      <c r="RAU126" s="208"/>
      <c r="RAV126" s="208"/>
      <c r="RAW126" s="208"/>
      <c r="RAX126" s="208"/>
      <c r="RAY126" s="208"/>
      <c r="RAZ126" s="208"/>
      <c r="RBA126" s="208"/>
      <c r="RBB126" s="208"/>
      <c r="RBC126" s="208"/>
      <c r="RBD126" s="208"/>
      <c r="RBE126" s="208"/>
      <c r="RBF126" s="208"/>
      <c r="RBG126" s="208"/>
      <c r="RBH126" s="208"/>
      <c r="RBI126" s="208"/>
      <c r="RBJ126" s="208"/>
      <c r="RBK126" s="208"/>
      <c r="RBL126" s="208"/>
      <c r="RBM126" s="208"/>
      <c r="RBN126" s="208"/>
      <c r="RBO126" s="208"/>
      <c r="RBP126" s="208"/>
      <c r="RBQ126" s="208"/>
      <c r="RBR126" s="208"/>
      <c r="RBS126" s="208"/>
      <c r="RBT126" s="208"/>
      <c r="RBU126" s="208"/>
      <c r="RBV126" s="208"/>
      <c r="RBW126" s="208"/>
      <c r="RBX126" s="208"/>
      <c r="RBY126" s="208"/>
      <c r="RBZ126" s="208"/>
      <c r="RCA126" s="208"/>
      <c r="RCB126" s="208"/>
      <c r="RCC126" s="208"/>
      <c r="RCD126" s="208"/>
      <c r="RCE126" s="208"/>
      <c r="RCF126" s="208"/>
      <c r="RCG126" s="208"/>
      <c r="RCH126" s="208"/>
      <c r="RCI126" s="208"/>
      <c r="RCJ126" s="208"/>
      <c r="RCK126" s="208"/>
      <c r="RCL126" s="208"/>
      <c r="RCM126" s="208"/>
      <c r="RCN126" s="208"/>
      <c r="RCO126" s="208"/>
      <c r="RCP126" s="208"/>
      <c r="RCQ126" s="208"/>
      <c r="RCR126" s="208"/>
      <c r="RCS126" s="208"/>
      <c r="RCT126" s="208"/>
      <c r="RCU126" s="208"/>
      <c r="RCV126" s="208"/>
      <c r="RCW126" s="208"/>
      <c r="RCX126" s="208"/>
      <c r="RCY126" s="208"/>
      <c r="RCZ126" s="208"/>
      <c r="RDA126" s="208"/>
      <c r="RDB126" s="208"/>
      <c r="RDC126" s="208"/>
      <c r="RDD126" s="208"/>
      <c r="RDE126" s="208"/>
      <c r="RDF126" s="208"/>
      <c r="RDG126" s="208"/>
      <c r="RDH126" s="208"/>
      <c r="RDI126" s="208"/>
      <c r="RDJ126" s="208"/>
      <c r="RDK126" s="208"/>
      <c r="RDL126" s="208"/>
      <c r="RDM126" s="208"/>
      <c r="RDN126" s="208"/>
      <c r="RDO126" s="208"/>
      <c r="RDP126" s="208"/>
      <c r="RDQ126" s="208"/>
      <c r="RDR126" s="208"/>
      <c r="RDS126" s="208"/>
      <c r="RDT126" s="208"/>
      <c r="RDU126" s="208"/>
      <c r="RDV126" s="208"/>
      <c r="RDW126" s="208"/>
      <c r="RDX126" s="208"/>
      <c r="RDY126" s="208"/>
      <c r="RDZ126" s="208"/>
      <c r="REA126" s="208"/>
      <c r="REB126" s="208"/>
      <c r="REC126" s="208"/>
      <c r="RED126" s="208"/>
      <c r="REE126" s="208"/>
      <c r="REF126" s="208"/>
      <c r="REG126" s="208"/>
      <c r="REH126" s="208"/>
      <c r="REI126" s="208"/>
      <c r="REJ126" s="208"/>
      <c r="REK126" s="208"/>
      <c r="REL126" s="208"/>
      <c r="REM126" s="208"/>
      <c r="REN126" s="208"/>
      <c r="REO126" s="208"/>
      <c r="REP126" s="208"/>
      <c r="REQ126" s="208"/>
      <c r="RER126" s="208"/>
      <c r="RES126" s="208"/>
      <c r="RET126" s="208"/>
      <c r="REU126" s="208"/>
      <c r="REV126" s="208"/>
      <c r="REW126" s="208"/>
      <c r="REX126" s="208"/>
      <c r="REY126" s="208"/>
      <c r="REZ126" s="208"/>
      <c r="RFA126" s="208"/>
      <c r="RFB126" s="208"/>
      <c r="RFC126" s="208"/>
      <c r="RFD126" s="208"/>
      <c r="RFE126" s="208"/>
      <c r="RFF126" s="208"/>
      <c r="RFG126" s="208"/>
      <c r="RFH126" s="208"/>
      <c r="RFI126" s="208"/>
      <c r="RFJ126" s="208"/>
      <c r="RFK126" s="208"/>
      <c r="RFL126" s="208"/>
      <c r="RFM126" s="208"/>
      <c r="RFN126" s="208"/>
      <c r="RFO126" s="208"/>
      <c r="RFP126" s="208"/>
      <c r="RFQ126" s="208"/>
      <c r="RFR126" s="208"/>
      <c r="RFS126" s="208"/>
      <c r="RFT126" s="208"/>
      <c r="RFU126" s="208"/>
      <c r="RFV126" s="208"/>
      <c r="RFW126" s="208"/>
      <c r="RFX126" s="208"/>
      <c r="RFY126" s="208"/>
      <c r="RFZ126" s="208"/>
      <c r="RGA126" s="208"/>
      <c r="RGB126" s="208"/>
      <c r="RGC126" s="208"/>
      <c r="RGD126" s="208"/>
      <c r="RGE126" s="208"/>
      <c r="RGF126" s="208"/>
      <c r="RGG126" s="208"/>
      <c r="RGH126" s="208"/>
      <c r="RGI126" s="208"/>
      <c r="RGJ126" s="208"/>
      <c r="RGK126" s="208"/>
      <c r="RGL126" s="208"/>
      <c r="RGM126" s="208"/>
      <c r="RGN126" s="208"/>
      <c r="RGO126" s="208"/>
      <c r="RGP126" s="208"/>
      <c r="RGQ126" s="208"/>
      <c r="RGR126" s="208"/>
      <c r="RGS126" s="208"/>
      <c r="RGT126" s="208"/>
      <c r="RGU126" s="208"/>
      <c r="RGV126" s="208"/>
      <c r="RGW126" s="208"/>
      <c r="RGX126" s="208"/>
      <c r="RGY126" s="208"/>
      <c r="RGZ126" s="208"/>
      <c r="RHA126" s="208"/>
      <c r="RHB126" s="208"/>
      <c r="RHC126" s="208"/>
      <c r="RHD126" s="208"/>
      <c r="RHE126" s="208"/>
      <c r="RHF126" s="208"/>
      <c r="RHG126" s="208"/>
      <c r="RHH126" s="208"/>
      <c r="RHI126" s="208"/>
      <c r="RHJ126" s="208"/>
      <c r="RHK126" s="208"/>
      <c r="RHL126" s="208"/>
      <c r="RHM126" s="208"/>
      <c r="RHN126" s="208"/>
      <c r="RHO126" s="208"/>
      <c r="RHP126" s="208"/>
      <c r="RHQ126" s="208"/>
      <c r="RHR126" s="208"/>
      <c r="RHS126" s="208"/>
      <c r="RHT126" s="208"/>
      <c r="RHU126" s="208"/>
      <c r="RHV126" s="208"/>
      <c r="RHW126" s="208"/>
      <c r="RHX126" s="208"/>
      <c r="RHY126" s="208"/>
      <c r="RHZ126" s="208"/>
      <c r="RIA126" s="208"/>
      <c r="RIB126" s="208"/>
      <c r="RIC126" s="208"/>
      <c r="RID126" s="208"/>
      <c r="RIE126" s="208"/>
      <c r="RIF126" s="208"/>
      <c r="RIG126" s="208"/>
      <c r="RIH126" s="208"/>
      <c r="RII126" s="208"/>
      <c r="RIJ126" s="208"/>
      <c r="RIK126" s="208"/>
      <c r="RIL126" s="208"/>
      <c r="RIM126" s="208"/>
      <c r="RIN126" s="208"/>
      <c r="RIO126" s="208"/>
      <c r="RIP126" s="208"/>
      <c r="RIQ126" s="208"/>
      <c r="RIR126" s="208"/>
      <c r="RIS126" s="208"/>
      <c r="RIT126" s="208"/>
      <c r="RIU126" s="208"/>
      <c r="RIV126" s="208"/>
      <c r="RIW126" s="208"/>
      <c r="RIX126" s="208"/>
      <c r="RIY126" s="208"/>
      <c r="RIZ126" s="208"/>
      <c r="RJA126" s="208"/>
      <c r="RJB126" s="208"/>
      <c r="RJC126" s="208"/>
      <c r="RJD126" s="208"/>
      <c r="RJE126" s="208"/>
      <c r="RJF126" s="208"/>
      <c r="RJG126" s="208"/>
      <c r="RJH126" s="208"/>
      <c r="RJI126" s="208"/>
      <c r="RJJ126" s="208"/>
      <c r="RJK126" s="208"/>
      <c r="RJL126" s="208"/>
      <c r="RJM126" s="208"/>
      <c r="RJN126" s="208"/>
      <c r="RJO126" s="208"/>
      <c r="RJP126" s="208"/>
      <c r="RJQ126" s="208"/>
      <c r="RJR126" s="208"/>
      <c r="RJS126" s="208"/>
      <c r="RJT126" s="208"/>
      <c r="RJU126" s="208"/>
      <c r="RJV126" s="208"/>
      <c r="RJW126" s="208"/>
      <c r="RJX126" s="208"/>
      <c r="RJY126" s="208"/>
      <c r="RJZ126" s="208"/>
      <c r="RKA126" s="208"/>
      <c r="RKB126" s="208"/>
      <c r="RKC126" s="208"/>
      <c r="RKD126" s="208"/>
      <c r="RKE126" s="208"/>
      <c r="RKF126" s="208"/>
      <c r="RKG126" s="208"/>
      <c r="RKH126" s="208"/>
      <c r="RKI126" s="208"/>
      <c r="RKJ126" s="208"/>
      <c r="RKK126" s="208"/>
      <c r="RKL126" s="208"/>
      <c r="RKM126" s="208"/>
      <c r="RKN126" s="208"/>
      <c r="RKO126" s="208"/>
      <c r="RKP126" s="208"/>
      <c r="RKQ126" s="208"/>
      <c r="RKR126" s="208"/>
      <c r="RKS126" s="208"/>
      <c r="RKT126" s="208"/>
      <c r="RKU126" s="208"/>
      <c r="RKV126" s="208"/>
      <c r="RKW126" s="208"/>
      <c r="RKX126" s="208"/>
      <c r="RKY126" s="208"/>
      <c r="RKZ126" s="208"/>
      <c r="RLA126" s="208"/>
      <c r="RLB126" s="208"/>
      <c r="RLC126" s="208"/>
      <c r="RLD126" s="208"/>
      <c r="RLE126" s="208"/>
      <c r="RLF126" s="208"/>
      <c r="RLG126" s="208"/>
      <c r="RLH126" s="208"/>
      <c r="RLI126" s="208"/>
      <c r="RLJ126" s="208"/>
      <c r="RLK126" s="208"/>
      <c r="RLL126" s="208"/>
      <c r="RLM126" s="208"/>
      <c r="RLN126" s="208"/>
      <c r="RLO126" s="208"/>
      <c r="RLP126" s="208"/>
      <c r="RLQ126" s="208"/>
      <c r="RLR126" s="208"/>
      <c r="RLS126" s="208"/>
      <c r="RLT126" s="208"/>
      <c r="RLU126" s="208"/>
      <c r="RLV126" s="208"/>
      <c r="RLW126" s="208"/>
      <c r="RLX126" s="208"/>
      <c r="RLY126" s="208"/>
      <c r="RLZ126" s="208"/>
      <c r="RMA126" s="208"/>
      <c r="RMB126" s="208"/>
      <c r="RMC126" s="208"/>
      <c r="RMD126" s="208"/>
      <c r="RME126" s="208"/>
      <c r="RMF126" s="208"/>
      <c r="RMG126" s="208"/>
      <c r="RMH126" s="208"/>
      <c r="RMI126" s="208"/>
      <c r="RMJ126" s="208"/>
      <c r="RMK126" s="208"/>
      <c r="RML126" s="208"/>
      <c r="RMM126" s="208"/>
      <c r="RMN126" s="208"/>
      <c r="RMO126" s="208"/>
      <c r="RMP126" s="208"/>
      <c r="RMQ126" s="208"/>
      <c r="RMR126" s="208"/>
      <c r="RMS126" s="208"/>
      <c r="RMT126" s="208"/>
      <c r="RMU126" s="208"/>
      <c r="RMV126" s="208"/>
      <c r="RMW126" s="208"/>
      <c r="RMX126" s="208"/>
      <c r="RMY126" s="208"/>
      <c r="RMZ126" s="208"/>
      <c r="RNA126" s="208"/>
      <c r="RNB126" s="208"/>
      <c r="RNC126" s="208"/>
      <c r="RND126" s="208"/>
      <c r="RNE126" s="208"/>
      <c r="RNF126" s="208"/>
      <c r="RNG126" s="208"/>
      <c r="RNH126" s="208"/>
      <c r="RNI126" s="208"/>
      <c r="RNJ126" s="208"/>
      <c r="RNK126" s="208"/>
      <c r="RNL126" s="208"/>
      <c r="RNM126" s="208"/>
      <c r="RNN126" s="208"/>
      <c r="RNO126" s="208"/>
      <c r="RNP126" s="208"/>
      <c r="RNQ126" s="208"/>
      <c r="RNR126" s="208"/>
      <c r="RNS126" s="208"/>
      <c r="RNT126" s="208"/>
      <c r="RNU126" s="208"/>
      <c r="RNV126" s="208"/>
      <c r="RNW126" s="208"/>
      <c r="RNX126" s="208"/>
      <c r="RNY126" s="208"/>
      <c r="RNZ126" s="208"/>
      <c r="ROA126" s="208"/>
      <c r="ROB126" s="208"/>
      <c r="ROC126" s="208"/>
      <c r="ROD126" s="208"/>
      <c r="ROE126" s="208"/>
      <c r="ROF126" s="208"/>
      <c r="ROG126" s="208"/>
      <c r="ROH126" s="208"/>
      <c r="ROI126" s="208"/>
      <c r="ROJ126" s="208"/>
      <c r="ROK126" s="208"/>
      <c r="ROL126" s="208"/>
      <c r="ROM126" s="208"/>
      <c r="RON126" s="208"/>
      <c r="ROO126" s="208"/>
      <c r="ROP126" s="208"/>
      <c r="ROQ126" s="208"/>
      <c r="ROR126" s="208"/>
      <c r="ROS126" s="208"/>
      <c r="ROT126" s="208"/>
      <c r="ROU126" s="208"/>
      <c r="ROV126" s="208"/>
      <c r="ROW126" s="208"/>
      <c r="ROX126" s="208"/>
      <c r="ROY126" s="208"/>
      <c r="ROZ126" s="208"/>
      <c r="RPA126" s="208"/>
      <c r="RPB126" s="208"/>
      <c r="RPC126" s="208"/>
      <c r="RPD126" s="208"/>
      <c r="RPE126" s="208"/>
      <c r="RPF126" s="208"/>
      <c r="RPG126" s="208"/>
      <c r="RPH126" s="208"/>
      <c r="RPI126" s="208"/>
      <c r="RPJ126" s="208"/>
      <c r="RPK126" s="208"/>
      <c r="RPL126" s="208"/>
      <c r="RPM126" s="208"/>
      <c r="RPN126" s="208"/>
      <c r="RPO126" s="208"/>
      <c r="RPP126" s="208"/>
      <c r="RPQ126" s="208"/>
      <c r="RPR126" s="208"/>
      <c r="RPS126" s="208"/>
      <c r="RPT126" s="208"/>
      <c r="RPU126" s="208"/>
      <c r="RPV126" s="208"/>
      <c r="RPW126" s="208"/>
      <c r="RPX126" s="208"/>
      <c r="RPY126" s="208"/>
      <c r="RPZ126" s="208"/>
      <c r="RQA126" s="208"/>
      <c r="RQB126" s="208"/>
      <c r="RQC126" s="208"/>
      <c r="RQD126" s="208"/>
      <c r="RQE126" s="208"/>
      <c r="RQF126" s="208"/>
      <c r="RQG126" s="208"/>
      <c r="RQH126" s="208"/>
      <c r="RQI126" s="208"/>
      <c r="RQJ126" s="208"/>
      <c r="RQK126" s="208"/>
      <c r="RQL126" s="208"/>
      <c r="RQM126" s="208"/>
      <c r="RQN126" s="208"/>
      <c r="RQO126" s="208"/>
      <c r="RQP126" s="208"/>
      <c r="RQQ126" s="208"/>
      <c r="RQR126" s="208"/>
      <c r="RQS126" s="208"/>
      <c r="RQT126" s="208"/>
      <c r="RQU126" s="208"/>
      <c r="RQV126" s="208"/>
      <c r="RQW126" s="208"/>
      <c r="RQX126" s="208"/>
      <c r="RQY126" s="208"/>
      <c r="RQZ126" s="208"/>
      <c r="RRA126" s="208"/>
      <c r="RRB126" s="208"/>
      <c r="RRC126" s="208"/>
      <c r="RRD126" s="208"/>
      <c r="RRE126" s="208"/>
      <c r="RRF126" s="208"/>
      <c r="RRG126" s="208"/>
      <c r="RRH126" s="208"/>
      <c r="RRI126" s="208"/>
      <c r="RRJ126" s="208"/>
      <c r="RRK126" s="208"/>
      <c r="RRL126" s="208"/>
      <c r="RRM126" s="208"/>
      <c r="RRN126" s="208"/>
      <c r="RRO126" s="208"/>
      <c r="RRP126" s="208"/>
      <c r="RRQ126" s="208"/>
      <c r="RRR126" s="208"/>
      <c r="RRS126" s="208"/>
      <c r="RRT126" s="208"/>
      <c r="RRU126" s="208"/>
      <c r="RRV126" s="208"/>
      <c r="RRW126" s="208"/>
      <c r="RRX126" s="208"/>
      <c r="RRY126" s="208"/>
      <c r="RRZ126" s="208"/>
      <c r="RSA126" s="208"/>
      <c r="RSB126" s="208"/>
      <c r="RSC126" s="208"/>
      <c r="RSD126" s="208"/>
      <c r="RSE126" s="208"/>
      <c r="RSF126" s="208"/>
      <c r="RSG126" s="208"/>
      <c r="RSH126" s="208"/>
      <c r="RSI126" s="208"/>
      <c r="RSJ126" s="208"/>
      <c r="RSK126" s="208"/>
      <c r="RSL126" s="208"/>
      <c r="RSM126" s="208"/>
      <c r="RSN126" s="208"/>
      <c r="RSO126" s="208"/>
      <c r="RSP126" s="208"/>
      <c r="RSQ126" s="208"/>
      <c r="RSR126" s="208"/>
      <c r="RSS126" s="208"/>
      <c r="RST126" s="208"/>
      <c r="RSU126" s="208"/>
      <c r="RSV126" s="208"/>
      <c r="RSW126" s="208"/>
      <c r="RSX126" s="208"/>
      <c r="RSY126" s="208"/>
      <c r="RSZ126" s="208"/>
      <c r="RTA126" s="208"/>
      <c r="RTB126" s="208"/>
      <c r="RTC126" s="208"/>
      <c r="RTD126" s="208"/>
      <c r="RTE126" s="208"/>
      <c r="RTF126" s="208"/>
      <c r="RTG126" s="208"/>
      <c r="RTH126" s="208"/>
      <c r="RTI126" s="208"/>
      <c r="RTJ126" s="208"/>
      <c r="RTK126" s="208"/>
      <c r="RTL126" s="208"/>
      <c r="RTM126" s="208"/>
      <c r="RTN126" s="208"/>
      <c r="RTO126" s="208"/>
      <c r="RTP126" s="208"/>
      <c r="RTQ126" s="208"/>
      <c r="RTR126" s="208"/>
      <c r="RTS126" s="208"/>
      <c r="RTT126" s="208"/>
      <c r="RTU126" s="208"/>
      <c r="RTV126" s="208"/>
      <c r="RTW126" s="208"/>
      <c r="RTX126" s="208"/>
      <c r="RTY126" s="208"/>
      <c r="RTZ126" s="208"/>
      <c r="RUA126" s="208"/>
      <c r="RUB126" s="208"/>
      <c r="RUC126" s="208"/>
      <c r="RUD126" s="208"/>
      <c r="RUE126" s="208"/>
      <c r="RUF126" s="208"/>
      <c r="RUG126" s="208"/>
      <c r="RUH126" s="208"/>
      <c r="RUI126" s="208"/>
      <c r="RUJ126" s="208"/>
      <c r="RUK126" s="208"/>
      <c r="RUL126" s="208"/>
      <c r="RUM126" s="208"/>
      <c r="RUN126" s="208"/>
      <c r="RUO126" s="208"/>
      <c r="RUP126" s="208"/>
      <c r="RUQ126" s="208"/>
      <c r="RUR126" s="208"/>
      <c r="RUS126" s="208"/>
      <c r="RUT126" s="208"/>
      <c r="RUU126" s="208"/>
      <c r="RUV126" s="208"/>
      <c r="RUW126" s="208"/>
      <c r="RUX126" s="208"/>
      <c r="RUY126" s="208"/>
      <c r="RUZ126" s="208"/>
      <c r="RVA126" s="208"/>
      <c r="RVB126" s="208"/>
      <c r="RVC126" s="208"/>
      <c r="RVD126" s="208"/>
      <c r="RVE126" s="208"/>
      <c r="RVF126" s="208"/>
      <c r="RVG126" s="208"/>
      <c r="RVH126" s="208"/>
      <c r="RVI126" s="208"/>
      <c r="RVJ126" s="208"/>
      <c r="RVK126" s="208"/>
      <c r="RVL126" s="208"/>
      <c r="RVM126" s="208"/>
      <c r="RVN126" s="208"/>
      <c r="RVO126" s="208"/>
      <c r="RVP126" s="208"/>
      <c r="RVQ126" s="208"/>
      <c r="RVR126" s="208"/>
      <c r="RVS126" s="208"/>
      <c r="RVT126" s="208"/>
      <c r="RVU126" s="208"/>
      <c r="RVV126" s="208"/>
      <c r="RVW126" s="208"/>
      <c r="RVX126" s="208"/>
      <c r="RVY126" s="208"/>
      <c r="RVZ126" s="208"/>
      <c r="RWA126" s="208"/>
      <c r="RWB126" s="208"/>
      <c r="RWC126" s="208"/>
      <c r="RWD126" s="208"/>
      <c r="RWE126" s="208"/>
      <c r="RWF126" s="208"/>
      <c r="RWG126" s="208"/>
      <c r="RWH126" s="208"/>
      <c r="RWI126" s="208"/>
      <c r="RWJ126" s="208"/>
      <c r="RWK126" s="208"/>
      <c r="RWL126" s="208"/>
      <c r="RWM126" s="208"/>
      <c r="RWN126" s="208"/>
      <c r="RWO126" s="208"/>
      <c r="RWP126" s="208"/>
      <c r="RWQ126" s="208"/>
      <c r="RWR126" s="208"/>
      <c r="RWS126" s="208"/>
      <c r="RWT126" s="208"/>
      <c r="RWU126" s="208"/>
      <c r="RWV126" s="208"/>
      <c r="RWW126" s="208"/>
      <c r="RWX126" s="208"/>
      <c r="RWY126" s="208"/>
      <c r="RWZ126" s="208"/>
      <c r="RXA126" s="208"/>
      <c r="RXB126" s="208"/>
      <c r="RXC126" s="208"/>
      <c r="RXD126" s="208"/>
      <c r="RXE126" s="208"/>
      <c r="RXF126" s="208"/>
      <c r="RXG126" s="208"/>
      <c r="RXH126" s="208"/>
      <c r="RXI126" s="208"/>
      <c r="RXJ126" s="208"/>
      <c r="RXK126" s="208"/>
      <c r="RXL126" s="208"/>
      <c r="RXM126" s="208"/>
      <c r="RXN126" s="208"/>
      <c r="RXO126" s="208"/>
      <c r="RXP126" s="208"/>
      <c r="RXQ126" s="208"/>
      <c r="RXR126" s="208"/>
      <c r="RXS126" s="208"/>
      <c r="RXT126" s="208"/>
      <c r="RXU126" s="208"/>
      <c r="RXV126" s="208"/>
      <c r="RXW126" s="208"/>
      <c r="RXX126" s="208"/>
      <c r="RXY126" s="208"/>
      <c r="RXZ126" s="208"/>
      <c r="RYA126" s="208"/>
      <c r="RYB126" s="208"/>
      <c r="RYC126" s="208"/>
      <c r="RYD126" s="208"/>
      <c r="RYE126" s="208"/>
      <c r="RYF126" s="208"/>
      <c r="RYG126" s="208"/>
      <c r="RYH126" s="208"/>
      <c r="RYI126" s="208"/>
      <c r="RYJ126" s="208"/>
      <c r="RYK126" s="208"/>
      <c r="RYL126" s="208"/>
      <c r="RYM126" s="208"/>
      <c r="RYN126" s="208"/>
      <c r="RYO126" s="208"/>
      <c r="RYP126" s="208"/>
      <c r="RYQ126" s="208"/>
      <c r="RYR126" s="208"/>
      <c r="RYS126" s="208"/>
      <c r="RYT126" s="208"/>
      <c r="RYU126" s="208"/>
      <c r="RYV126" s="208"/>
      <c r="RYW126" s="208"/>
      <c r="RYX126" s="208"/>
      <c r="RYY126" s="208"/>
      <c r="RYZ126" s="208"/>
      <c r="RZA126" s="208"/>
      <c r="RZB126" s="208"/>
      <c r="RZC126" s="208"/>
      <c r="RZD126" s="208"/>
      <c r="RZE126" s="208"/>
      <c r="RZF126" s="208"/>
      <c r="RZG126" s="208"/>
      <c r="RZH126" s="208"/>
      <c r="RZI126" s="208"/>
      <c r="RZJ126" s="208"/>
      <c r="RZK126" s="208"/>
      <c r="RZL126" s="208"/>
      <c r="RZM126" s="208"/>
      <c r="RZN126" s="208"/>
      <c r="RZO126" s="208"/>
      <c r="RZP126" s="208"/>
      <c r="RZQ126" s="208"/>
      <c r="RZR126" s="208"/>
      <c r="RZS126" s="208"/>
      <c r="RZT126" s="208"/>
      <c r="RZU126" s="208"/>
      <c r="RZV126" s="208"/>
      <c r="RZW126" s="208"/>
      <c r="RZX126" s="208"/>
      <c r="RZY126" s="208"/>
      <c r="RZZ126" s="208"/>
      <c r="SAA126" s="208"/>
      <c r="SAB126" s="208"/>
      <c r="SAC126" s="208"/>
      <c r="SAD126" s="208"/>
      <c r="SAE126" s="208"/>
      <c r="SAF126" s="208"/>
      <c r="SAG126" s="208"/>
      <c r="SAH126" s="208"/>
      <c r="SAI126" s="208"/>
      <c r="SAJ126" s="208"/>
      <c r="SAK126" s="208"/>
      <c r="SAL126" s="208"/>
      <c r="SAM126" s="208"/>
      <c r="SAN126" s="208"/>
      <c r="SAO126" s="208"/>
      <c r="SAP126" s="208"/>
      <c r="SAQ126" s="208"/>
      <c r="SAR126" s="208"/>
      <c r="SAS126" s="208"/>
      <c r="SAT126" s="208"/>
      <c r="SAU126" s="208"/>
      <c r="SAV126" s="208"/>
      <c r="SAW126" s="208"/>
      <c r="SAX126" s="208"/>
      <c r="SAY126" s="208"/>
      <c r="SAZ126" s="208"/>
      <c r="SBA126" s="208"/>
      <c r="SBB126" s="208"/>
      <c r="SBC126" s="208"/>
      <c r="SBD126" s="208"/>
      <c r="SBE126" s="208"/>
      <c r="SBF126" s="208"/>
      <c r="SBG126" s="208"/>
      <c r="SBH126" s="208"/>
      <c r="SBI126" s="208"/>
      <c r="SBJ126" s="208"/>
      <c r="SBK126" s="208"/>
      <c r="SBL126" s="208"/>
      <c r="SBM126" s="208"/>
      <c r="SBN126" s="208"/>
      <c r="SBO126" s="208"/>
      <c r="SBP126" s="208"/>
      <c r="SBQ126" s="208"/>
      <c r="SBR126" s="208"/>
      <c r="SBS126" s="208"/>
      <c r="SBT126" s="208"/>
      <c r="SBU126" s="208"/>
      <c r="SBV126" s="208"/>
      <c r="SBW126" s="208"/>
      <c r="SBX126" s="208"/>
      <c r="SBY126" s="208"/>
      <c r="SBZ126" s="208"/>
      <c r="SCA126" s="208"/>
      <c r="SCB126" s="208"/>
      <c r="SCC126" s="208"/>
      <c r="SCD126" s="208"/>
      <c r="SCE126" s="208"/>
      <c r="SCF126" s="208"/>
      <c r="SCG126" s="208"/>
      <c r="SCH126" s="208"/>
      <c r="SCI126" s="208"/>
      <c r="SCJ126" s="208"/>
      <c r="SCK126" s="208"/>
      <c r="SCL126" s="208"/>
      <c r="SCM126" s="208"/>
      <c r="SCN126" s="208"/>
      <c r="SCO126" s="208"/>
      <c r="SCP126" s="208"/>
      <c r="SCQ126" s="208"/>
      <c r="SCR126" s="208"/>
      <c r="SCS126" s="208"/>
      <c r="SCT126" s="208"/>
      <c r="SCU126" s="208"/>
      <c r="SCV126" s="208"/>
      <c r="SCW126" s="208"/>
      <c r="SCX126" s="208"/>
      <c r="SCY126" s="208"/>
      <c r="SCZ126" s="208"/>
      <c r="SDA126" s="208"/>
      <c r="SDB126" s="208"/>
      <c r="SDC126" s="208"/>
      <c r="SDD126" s="208"/>
      <c r="SDE126" s="208"/>
      <c r="SDF126" s="208"/>
      <c r="SDG126" s="208"/>
      <c r="SDH126" s="208"/>
      <c r="SDI126" s="208"/>
      <c r="SDJ126" s="208"/>
      <c r="SDK126" s="208"/>
      <c r="SDL126" s="208"/>
      <c r="SDM126" s="208"/>
      <c r="SDN126" s="208"/>
      <c r="SDO126" s="208"/>
      <c r="SDP126" s="208"/>
      <c r="SDQ126" s="208"/>
      <c r="SDR126" s="208"/>
      <c r="SDS126" s="208"/>
      <c r="SDT126" s="208"/>
      <c r="SDU126" s="208"/>
      <c r="SDV126" s="208"/>
      <c r="SDW126" s="208"/>
      <c r="SDX126" s="208"/>
      <c r="SDY126" s="208"/>
      <c r="SDZ126" s="208"/>
      <c r="SEA126" s="208"/>
      <c r="SEB126" s="208"/>
      <c r="SEC126" s="208"/>
      <c r="SED126" s="208"/>
      <c r="SEE126" s="208"/>
      <c r="SEF126" s="208"/>
      <c r="SEG126" s="208"/>
      <c r="SEH126" s="208"/>
      <c r="SEI126" s="208"/>
      <c r="SEJ126" s="208"/>
      <c r="SEK126" s="208"/>
      <c r="SEL126" s="208"/>
      <c r="SEM126" s="208"/>
      <c r="SEN126" s="208"/>
      <c r="SEO126" s="208"/>
      <c r="SEP126" s="208"/>
      <c r="SEQ126" s="208"/>
      <c r="SER126" s="208"/>
      <c r="SES126" s="208"/>
      <c r="SET126" s="208"/>
      <c r="SEU126" s="208"/>
      <c r="SEV126" s="208"/>
      <c r="SEW126" s="208"/>
      <c r="SEX126" s="208"/>
      <c r="SEY126" s="208"/>
      <c r="SEZ126" s="208"/>
      <c r="SFA126" s="208"/>
      <c r="SFB126" s="208"/>
      <c r="SFC126" s="208"/>
      <c r="SFD126" s="208"/>
      <c r="SFE126" s="208"/>
      <c r="SFF126" s="208"/>
      <c r="SFG126" s="208"/>
      <c r="SFH126" s="208"/>
      <c r="SFI126" s="208"/>
      <c r="SFJ126" s="208"/>
      <c r="SFK126" s="208"/>
      <c r="SFL126" s="208"/>
      <c r="SFM126" s="208"/>
      <c r="SFN126" s="208"/>
      <c r="SFO126" s="208"/>
      <c r="SFP126" s="208"/>
      <c r="SFQ126" s="208"/>
      <c r="SFR126" s="208"/>
      <c r="SFS126" s="208"/>
      <c r="SFT126" s="208"/>
      <c r="SFU126" s="208"/>
      <c r="SFV126" s="208"/>
      <c r="SFW126" s="208"/>
      <c r="SFX126" s="208"/>
      <c r="SFY126" s="208"/>
      <c r="SFZ126" s="208"/>
      <c r="SGA126" s="208"/>
      <c r="SGB126" s="208"/>
      <c r="SGC126" s="208"/>
      <c r="SGD126" s="208"/>
      <c r="SGE126" s="208"/>
      <c r="SGF126" s="208"/>
      <c r="SGG126" s="208"/>
      <c r="SGH126" s="208"/>
      <c r="SGI126" s="208"/>
      <c r="SGJ126" s="208"/>
      <c r="SGK126" s="208"/>
      <c r="SGL126" s="208"/>
      <c r="SGM126" s="208"/>
      <c r="SGN126" s="208"/>
      <c r="SGO126" s="208"/>
      <c r="SGP126" s="208"/>
      <c r="SGQ126" s="208"/>
      <c r="SGR126" s="208"/>
      <c r="SGS126" s="208"/>
      <c r="SGT126" s="208"/>
      <c r="SGU126" s="208"/>
      <c r="SGV126" s="208"/>
      <c r="SGW126" s="208"/>
      <c r="SGX126" s="208"/>
      <c r="SGY126" s="208"/>
      <c r="SGZ126" s="208"/>
      <c r="SHA126" s="208"/>
      <c r="SHB126" s="208"/>
      <c r="SHC126" s="208"/>
      <c r="SHD126" s="208"/>
      <c r="SHE126" s="208"/>
      <c r="SHF126" s="208"/>
      <c r="SHG126" s="208"/>
      <c r="SHH126" s="208"/>
      <c r="SHI126" s="208"/>
      <c r="SHJ126" s="208"/>
      <c r="SHK126" s="208"/>
      <c r="SHL126" s="208"/>
      <c r="SHM126" s="208"/>
      <c r="SHN126" s="208"/>
      <c r="SHO126" s="208"/>
      <c r="SHP126" s="208"/>
      <c r="SHQ126" s="208"/>
      <c r="SHR126" s="208"/>
      <c r="SHS126" s="208"/>
      <c r="SHT126" s="208"/>
      <c r="SHU126" s="208"/>
      <c r="SHV126" s="208"/>
      <c r="SHW126" s="208"/>
      <c r="SHX126" s="208"/>
      <c r="SHY126" s="208"/>
      <c r="SHZ126" s="208"/>
      <c r="SIA126" s="208"/>
      <c r="SIB126" s="208"/>
      <c r="SIC126" s="208"/>
      <c r="SID126" s="208"/>
      <c r="SIE126" s="208"/>
      <c r="SIF126" s="208"/>
      <c r="SIG126" s="208"/>
      <c r="SIH126" s="208"/>
      <c r="SII126" s="208"/>
      <c r="SIJ126" s="208"/>
      <c r="SIK126" s="208"/>
      <c r="SIL126" s="208"/>
      <c r="SIM126" s="208"/>
      <c r="SIN126" s="208"/>
      <c r="SIO126" s="208"/>
      <c r="SIP126" s="208"/>
      <c r="SIQ126" s="208"/>
      <c r="SIR126" s="208"/>
      <c r="SIS126" s="208"/>
      <c r="SIT126" s="208"/>
      <c r="SIU126" s="208"/>
      <c r="SIV126" s="208"/>
      <c r="SIW126" s="208"/>
      <c r="SIX126" s="208"/>
      <c r="SIY126" s="208"/>
      <c r="SIZ126" s="208"/>
      <c r="SJA126" s="208"/>
      <c r="SJB126" s="208"/>
      <c r="SJC126" s="208"/>
      <c r="SJD126" s="208"/>
      <c r="SJE126" s="208"/>
      <c r="SJF126" s="208"/>
      <c r="SJG126" s="208"/>
      <c r="SJH126" s="208"/>
      <c r="SJI126" s="208"/>
      <c r="SJJ126" s="208"/>
      <c r="SJK126" s="208"/>
      <c r="SJL126" s="208"/>
      <c r="SJM126" s="208"/>
      <c r="SJN126" s="208"/>
      <c r="SJO126" s="208"/>
      <c r="SJP126" s="208"/>
      <c r="SJQ126" s="208"/>
      <c r="SJR126" s="208"/>
      <c r="SJS126" s="208"/>
      <c r="SJT126" s="208"/>
      <c r="SJU126" s="208"/>
      <c r="SJV126" s="208"/>
      <c r="SJW126" s="208"/>
      <c r="SJX126" s="208"/>
      <c r="SJY126" s="208"/>
      <c r="SJZ126" s="208"/>
      <c r="SKA126" s="208"/>
      <c r="SKB126" s="208"/>
      <c r="SKC126" s="208"/>
      <c r="SKD126" s="208"/>
      <c r="SKE126" s="208"/>
      <c r="SKF126" s="208"/>
      <c r="SKG126" s="208"/>
      <c r="SKH126" s="208"/>
      <c r="SKI126" s="208"/>
      <c r="SKJ126" s="208"/>
      <c r="SKK126" s="208"/>
      <c r="SKL126" s="208"/>
      <c r="SKM126" s="208"/>
      <c r="SKN126" s="208"/>
      <c r="SKO126" s="208"/>
      <c r="SKP126" s="208"/>
      <c r="SKQ126" s="208"/>
      <c r="SKR126" s="208"/>
      <c r="SKS126" s="208"/>
      <c r="SKT126" s="208"/>
      <c r="SKU126" s="208"/>
      <c r="SKV126" s="208"/>
      <c r="SKW126" s="208"/>
      <c r="SKX126" s="208"/>
      <c r="SKY126" s="208"/>
      <c r="SKZ126" s="208"/>
      <c r="SLA126" s="208"/>
      <c r="SLB126" s="208"/>
      <c r="SLC126" s="208"/>
      <c r="SLD126" s="208"/>
      <c r="SLE126" s="208"/>
      <c r="SLF126" s="208"/>
      <c r="SLG126" s="208"/>
      <c r="SLH126" s="208"/>
      <c r="SLI126" s="208"/>
      <c r="SLJ126" s="208"/>
      <c r="SLK126" s="208"/>
      <c r="SLL126" s="208"/>
      <c r="SLM126" s="208"/>
      <c r="SLN126" s="208"/>
      <c r="SLO126" s="208"/>
      <c r="SLP126" s="208"/>
      <c r="SLQ126" s="208"/>
      <c r="SLR126" s="208"/>
      <c r="SLS126" s="208"/>
      <c r="SLT126" s="208"/>
      <c r="SLU126" s="208"/>
      <c r="SLV126" s="208"/>
      <c r="SLW126" s="208"/>
      <c r="SLX126" s="208"/>
      <c r="SLY126" s="208"/>
      <c r="SLZ126" s="208"/>
      <c r="SMA126" s="208"/>
      <c r="SMB126" s="208"/>
      <c r="SMC126" s="208"/>
      <c r="SMD126" s="208"/>
      <c r="SME126" s="208"/>
      <c r="SMF126" s="208"/>
      <c r="SMG126" s="208"/>
      <c r="SMH126" s="208"/>
      <c r="SMI126" s="208"/>
      <c r="SMJ126" s="208"/>
      <c r="SMK126" s="208"/>
      <c r="SML126" s="208"/>
      <c r="SMM126" s="208"/>
      <c r="SMN126" s="208"/>
      <c r="SMO126" s="208"/>
      <c r="SMP126" s="208"/>
      <c r="SMQ126" s="208"/>
      <c r="SMR126" s="208"/>
      <c r="SMS126" s="208"/>
      <c r="SMT126" s="208"/>
      <c r="SMU126" s="208"/>
      <c r="SMV126" s="208"/>
      <c r="SMW126" s="208"/>
      <c r="SMX126" s="208"/>
      <c r="SMY126" s="208"/>
      <c r="SMZ126" s="208"/>
      <c r="SNA126" s="208"/>
      <c r="SNB126" s="208"/>
      <c r="SNC126" s="208"/>
      <c r="SND126" s="208"/>
      <c r="SNE126" s="208"/>
      <c r="SNF126" s="208"/>
      <c r="SNG126" s="208"/>
      <c r="SNH126" s="208"/>
      <c r="SNI126" s="208"/>
      <c r="SNJ126" s="208"/>
      <c r="SNK126" s="208"/>
      <c r="SNL126" s="208"/>
      <c r="SNM126" s="208"/>
      <c r="SNN126" s="208"/>
      <c r="SNO126" s="208"/>
      <c r="SNP126" s="208"/>
      <c r="SNQ126" s="208"/>
      <c r="SNR126" s="208"/>
      <c r="SNS126" s="208"/>
      <c r="SNT126" s="208"/>
      <c r="SNU126" s="208"/>
      <c r="SNV126" s="208"/>
      <c r="SNW126" s="208"/>
      <c r="SNX126" s="208"/>
      <c r="SNY126" s="208"/>
      <c r="SNZ126" s="208"/>
      <c r="SOA126" s="208"/>
      <c r="SOB126" s="208"/>
      <c r="SOC126" s="208"/>
      <c r="SOD126" s="208"/>
      <c r="SOE126" s="208"/>
      <c r="SOF126" s="208"/>
      <c r="SOG126" s="208"/>
      <c r="SOH126" s="208"/>
      <c r="SOI126" s="208"/>
      <c r="SOJ126" s="208"/>
      <c r="SOK126" s="208"/>
      <c r="SOL126" s="208"/>
      <c r="SOM126" s="208"/>
      <c r="SON126" s="208"/>
      <c r="SOO126" s="208"/>
      <c r="SOP126" s="208"/>
      <c r="SOQ126" s="208"/>
      <c r="SOR126" s="208"/>
      <c r="SOS126" s="208"/>
      <c r="SOT126" s="208"/>
      <c r="SOU126" s="208"/>
      <c r="SOV126" s="208"/>
      <c r="SOW126" s="208"/>
      <c r="SOX126" s="208"/>
      <c r="SOY126" s="208"/>
      <c r="SOZ126" s="208"/>
      <c r="SPA126" s="208"/>
      <c r="SPB126" s="208"/>
      <c r="SPC126" s="208"/>
      <c r="SPD126" s="208"/>
      <c r="SPE126" s="208"/>
      <c r="SPF126" s="208"/>
      <c r="SPG126" s="208"/>
      <c r="SPH126" s="208"/>
      <c r="SPI126" s="208"/>
      <c r="SPJ126" s="208"/>
      <c r="SPK126" s="208"/>
      <c r="SPL126" s="208"/>
      <c r="SPM126" s="208"/>
      <c r="SPN126" s="208"/>
      <c r="SPO126" s="208"/>
      <c r="SPP126" s="208"/>
      <c r="SPQ126" s="208"/>
      <c r="SPR126" s="208"/>
      <c r="SPS126" s="208"/>
      <c r="SPT126" s="208"/>
      <c r="SPU126" s="208"/>
      <c r="SPV126" s="208"/>
      <c r="SPW126" s="208"/>
      <c r="SPX126" s="208"/>
      <c r="SPY126" s="208"/>
      <c r="SPZ126" s="208"/>
      <c r="SQA126" s="208"/>
      <c r="SQB126" s="208"/>
      <c r="SQC126" s="208"/>
      <c r="SQD126" s="208"/>
      <c r="SQE126" s="208"/>
      <c r="SQF126" s="208"/>
      <c r="SQG126" s="208"/>
      <c r="SQH126" s="208"/>
      <c r="SQI126" s="208"/>
      <c r="SQJ126" s="208"/>
      <c r="SQK126" s="208"/>
      <c r="SQL126" s="208"/>
      <c r="SQM126" s="208"/>
      <c r="SQN126" s="208"/>
      <c r="SQO126" s="208"/>
      <c r="SQP126" s="208"/>
      <c r="SQQ126" s="208"/>
      <c r="SQR126" s="208"/>
      <c r="SQS126" s="208"/>
      <c r="SQT126" s="208"/>
      <c r="SQU126" s="208"/>
      <c r="SQV126" s="208"/>
      <c r="SQW126" s="208"/>
      <c r="SQX126" s="208"/>
      <c r="SQY126" s="208"/>
      <c r="SQZ126" s="208"/>
      <c r="SRA126" s="208"/>
      <c r="SRB126" s="208"/>
      <c r="SRC126" s="208"/>
      <c r="SRD126" s="208"/>
      <c r="SRE126" s="208"/>
      <c r="SRF126" s="208"/>
      <c r="SRG126" s="208"/>
      <c r="SRH126" s="208"/>
      <c r="SRI126" s="208"/>
      <c r="SRJ126" s="208"/>
      <c r="SRK126" s="208"/>
      <c r="SRL126" s="208"/>
      <c r="SRM126" s="208"/>
      <c r="SRN126" s="208"/>
      <c r="SRO126" s="208"/>
      <c r="SRP126" s="208"/>
      <c r="SRQ126" s="208"/>
      <c r="SRR126" s="208"/>
      <c r="SRS126" s="208"/>
      <c r="SRT126" s="208"/>
      <c r="SRU126" s="208"/>
      <c r="SRV126" s="208"/>
      <c r="SRW126" s="208"/>
      <c r="SRX126" s="208"/>
      <c r="SRY126" s="208"/>
      <c r="SRZ126" s="208"/>
      <c r="SSA126" s="208"/>
      <c r="SSB126" s="208"/>
      <c r="SSC126" s="208"/>
      <c r="SSD126" s="208"/>
      <c r="SSE126" s="208"/>
      <c r="SSF126" s="208"/>
      <c r="SSG126" s="208"/>
      <c r="SSH126" s="208"/>
      <c r="SSI126" s="208"/>
      <c r="SSJ126" s="208"/>
      <c r="SSK126" s="208"/>
      <c r="SSL126" s="208"/>
      <c r="SSM126" s="208"/>
      <c r="SSN126" s="208"/>
      <c r="SSO126" s="208"/>
      <c r="SSP126" s="208"/>
      <c r="SSQ126" s="208"/>
      <c r="SSR126" s="208"/>
      <c r="SSS126" s="208"/>
      <c r="SST126" s="208"/>
      <c r="SSU126" s="208"/>
      <c r="SSV126" s="208"/>
      <c r="SSW126" s="208"/>
      <c r="SSX126" s="208"/>
      <c r="SSY126" s="208"/>
      <c r="SSZ126" s="208"/>
      <c r="STA126" s="208"/>
      <c r="STB126" s="208"/>
      <c r="STC126" s="208"/>
      <c r="STD126" s="208"/>
      <c r="STE126" s="208"/>
      <c r="STF126" s="208"/>
      <c r="STG126" s="208"/>
      <c r="STH126" s="208"/>
      <c r="STI126" s="208"/>
      <c r="STJ126" s="208"/>
      <c r="STK126" s="208"/>
      <c r="STL126" s="208"/>
      <c r="STM126" s="208"/>
      <c r="STN126" s="208"/>
      <c r="STO126" s="208"/>
      <c r="STP126" s="208"/>
      <c r="STQ126" s="208"/>
      <c r="STR126" s="208"/>
      <c r="STS126" s="208"/>
      <c r="STT126" s="208"/>
      <c r="STU126" s="208"/>
      <c r="STV126" s="208"/>
      <c r="STW126" s="208"/>
      <c r="STX126" s="208"/>
      <c r="STY126" s="208"/>
      <c r="STZ126" s="208"/>
      <c r="SUA126" s="208"/>
      <c r="SUB126" s="208"/>
      <c r="SUC126" s="208"/>
      <c r="SUD126" s="208"/>
      <c r="SUE126" s="208"/>
      <c r="SUF126" s="208"/>
      <c r="SUG126" s="208"/>
      <c r="SUH126" s="208"/>
      <c r="SUI126" s="208"/>
      <c r="SUJ126" s="208"/>
      <c r="SUK126" s="208"/>
      <c r="SUL126" s="208"/>
      <c r="SUM126" s="208"/>
      <c r="SUN126" s="208"/>
      <c r="SUO126" s="208"/>
      <c r="SUP126" s="208"/>
      <c r="SUQ126" s="208"/>
      <c r="SUR126" s="208"/>
      <c r="SUS126" s="208"/>
      <c r="SUT126" s="208"/>
      <c r="SUU126" s="208"/>
      <c r="SUV126" s="208"/>
      <c r="SUW126" s="208"/>
      <c r="SUX126" s="208"/>
      <c r="SUY126" s="208"/>
      <c r="SUZ126" s="208"/>
      <c r="SVA126" s="208"/>
      <c r="SVB126" s="208"/>
      <c r="SVC126" s="208"/>
      <c r="SVD126" s="208"/>
      <c r="SVE126" s="208"/>
      <c r="SVF126" s="208"/>
      <c r="SVG126" s="208"/>
      <c r="SVH126" s="208"/>
      <c r="SVI126" s="208"/>
      <c r="SVJ126" s="208"/>
      <c r="SVK126" s="208"/>
      <c r="SVL126" s="208"/>
      <c r="SVM126" s="208"/>
      <c r="SVN126" s="208"/>
      <c r="SVO126" s="208"/>
      <c r="SVP126" s="208"/>
      <c r="SVQ126" s="208"/>
      <c r="SVR126" s="208"/>
      <c r="SVS126" s="208"/>
      <c r="SVT126" s="208"/>
      <c r="SVU126" s="208"/>
      <c r="SVV126" s="208"/>
      <c r="SVW126" s="208"/>
      <c r="SVX126" s="208"/>
      <c r="SVY126" s="208"/>
      <c r="SVZ126" s="208"/>
      <c r="SWA126" s="208"/>
      <c r="SWB126" s="208"/>
      <c r="SWC126" s="208"/>
      <c r="SWD126" s="208"/>
      <c r="SWE126" s="208"/>
      <c r="SWF126" s="208"/>
      <c r="SWG126" s="208"/>
      <c r="SWH126" s="208"/>
      <c r="SWI126" s="208"/>
      <c r="SWJ126" s="208"/>
      <c r="SWK126" s="208"/>
      <c r="SWL126" s="208"/>
      <c r="SWM126" s="208"/>
      <c r="SWN126" s="208"/>
      <c r="SWO126" s="208"/>
      <c r="SWP126" s="208"/>
      <c r="SWQ126" s="208"/>
      <c r="SWR126" s="208"/>
      <c r="SWS126" s="208"/>
      <c r="SWT126" s="208"/>
      <c r="SWU126" s="208"/>
      <c r="SWV126" s="208"/>
      <c r="SWW126" s="208"/>
      <c r="SWX126" s="208"/>
      <c r="SWY126" s="208"/>
      <c r="SWZ126" s="208"/>
      <c r="SXA126" s="208"/>
      <c r="SXB126" s="208"/>
      <c r="SXC126" s="208"/>
      <c r="SXD126" s="208"/>
      <c r="SXE126" s="208"/>
      <c r="SXF126" s="208"/>
      <c r="SXG126" s="208"/>
      <c r="SXH126" s="208"/>
      <c r="SXI126" s="208"/>
      <c r="SXJ126" s="208"/>
      <c r="SXK126" s="208"/>
      <c r="SXL126" s="208"/>
      <c r="SXM126" s="208"/>
      <c r="SXN126" s="208"/>
      <c r="SXO126" s="208"/>
      <c r="SXP126" s="208"/>
      <c r="SXQ126" s="208"/>
      <c r="SXR126" s="208"/>
      <c r="SXS126" s="208"/>
      <c r="SXT126" s="208"/>
      <c r="SXU126" s="208"/>
      <c r="SXV126" s="208"/>
      <c r="SXW126" s="208"/>
      <c r="SXX126" s="208"/>
      <c r="SXY126" s="208"/>
      <c r="SXZ126" s="208"/>
      <c r="SYA126" s="208"/>
      <c r="SYB126" s="208"/>
      <c r="SYC126" s="208"/>
      <c r="SYD126" s="208"/>
      <c r="SYE126" s="208"/>
      <c r="SYF126" s="208"/>
      <c r="SYG126" s="208"/>
      <c r="SYH126" s="208"/>
      <c r="SYI126" s="208"/>
      <c r="SYJ126" s="208"/>
      <c r="SYK126" s="208"/>
      <c r="SYL126" s="208"/>
      <c r="SYM126" s="208"/>
      <c r="SYN126" s="208"/>
      <c r="SYO126" s="208"/>
      <c r="SYP126" s="208"/>
      <c r="SYQ126" s="208"/>
      <c r="SYR126" s="208"/>
      <c r="SYS126" s="208"/>
      <c r="SYT126" s="208"/>
      <c r="SYU126" s="208"/>
      <c r="SYV126" s="208"/>
      <c r="SYW126" s="208"/>
      <c r="SYX126" s="208"/>
      <c r="SYY126" s="208"/>
      <c r="SYZ126" s="208"/>
      <c r="SZA126" s="208"/>
      <c r="SZB126" s="208"/>
      <c r="SZC126" s="208"/>
      <c r="SZD126" s="208"/>
      <c r="SZE126" s="208"/>
      <c r="SZF126" s="208"/>
      <c r="SZG126" s="208"/>
      <c r="SZH126" s="208"/>
      <c r="SZI126" s="208"/>
      <c r="SZJ126" s="208"/>
      <c r="SZK126" s="208"/>
      <c r="SZL126" s="208"/>
      <c r="SZM126" s="208"/>
      <c r="SZN126" s="208"/>
      <c r="SZO126" s="208"/>
      <c r="SZP126" s="208"/>
      <c r="SZQ126" s="208"/>
      <c r="SZR126" s="208"/>
      <c r="SZS126" s="208"/>
      <c r="SZT126" s="208"/>
      <c r="SZU126" s="208"/>
      <c r="SZV126" s="208"/>
      <c r="SZW126" s="208"/>
      <c r="SZX126" s="208"/>
      <c r="SZY126" s="208"/>
      <c r="SZZ126" s="208"/>
      <c r="TAA126" s="208"/>
      <c r="TAB126" s="208"/>
      <c r="TAC126" s="208"/>
      <c r="TAD126" s="208"/>
      <c r="TAE126" s="208"/>
      <c r="TAF126" s="208"/>
      <c r="TAG126" s="208"/>
      <c r="TAH126" s="208"/>
      <c r="TAI126" s="208"/>
      <c r="TAJ126" s="208"/>
      <c r="TAK126" s="208"/>
      <c r="TAL126" s="208"/>
      <c r="TAM126" s="208"/>
      <c r="TAN126" s="208"/>
      <c r="TAO126" s="208"/>
      <c r="TAP126" s="208"/>
      <c r="TAQ126" s="208"/>
      <c r="TAR126" s="208"/>
      <c r="TAS126" s="208"/>
      <c r="TAT126" s="208"/>
      <c r="TAU126" s="208"/>
      <c r="TAV126" s="208"/>
      <c r="TAW126" s="208"/>
      <c r="TAX126" s="208"/>
      <c r="TAY126" s="208"/>
      <c r="TAZ126" s="208"/>
      <c r="TBA126" s="208"/>
      <c r="TBB126" s="208"/>
      <c r="TBC126" s="208"/>
      <c r="TBD126" s="208"/>
      <c r="TBE126" s="208"/>
      <c r="TBF126" s="208"/>
      <c r="TBG126" s="208"/>
      <c r="TBH126" s="208"/>
      <c r="TBI126" s="208"/>
      <c r="TBJ126" s="208"/>
      <c r="TBK126" s="208"/>
      <c r="TBL126" s="208"/>
      <c r="TBM126" s="208"/>
      <c r="TBN126" s="208"/>
      <c r="TBO126" s="208"/>
      <c r="TBP126" s="208"/>
      <c r="TBQ126" s="208"/>
      <c r="TBR126" s="208"/>
      <c r="TBS126" s="208"/>
      <c r="TBT126" s="208"/>
      <c r="TBU126" s="208"/>
      <c r="TBV126" s="208"/>
      <c r="TBW126" s="208"/>
      <c r="TBX126" s="208"/>
      <c r="TBY126" s="208"/>
      <c r="TBZ126" s="208"/>
      <c r="TCA126" s="208"/>
      <c r="TCB126" s="208"/>
      <c r="TCC126" s="208"/>
      <c r="TCD126" s="208"/>
      <c r="TCE126" s="208"/>
      <c r="TCF126" s="208"/>
      <c r="TCG126" s="208"/>
      <c r="TCH126" s="208"/>
      <c r="TCI126" s="208"/>
      <c r="TCJ126" s="208"/>
      <c r="TCK126" s="208"/>
      <c r="TCL126" s="208"/>
      <c r="TCM126" s="208"/>
      <c r="TCN126" s="208"/>
      <c r="TCO126" s="208"/>
      <c r="TCP126" s="208"/>
      <c r="TCQ126" s="208"/>
      <c r="TCR126" s="208"/>
      <c r="TCS126" s="208"/>
      <c r="TCT126" s="208"/>
      <c r="TCU126" s="208"/>
      <c r="TCV126" s="208"/>
      <c r="TCW126" s="208"/>
      <c r="TCX126" s="208"/>
      <c r="TCY126" s="208"/>
      <c r="TCZ126" s="208"/>
      <c r="TDA126" s="208"/>
      <c r="TDB126" s="208"/>
      <c r="TDC126" s="208"/>
      <c r="TDD126" s="208"/>
      <c r="TDE126" s="208"/>
      <c r="TDF126" s="208"/>
      <c r="TDG126" s="208"/>
      <c r="TDH126" s="208"/>
      <c r="TDI126" s="208"/>
      <c r="TDJ126" s="208"/>
      <c r="TDK126" s="208"/>
      <c r="TDL126" s="208"/>
      <c r="TDM126" s="208"/>
      <c r="TDN126" s="208"/>
      <c r="TDO126" s="208"/>
      <c r="TDP126" s="208"/>
      <c r="TDQ126" s="208"/>
      <c r="TDR126" s="208"/>
      <c r="TDS126" s="208"/>
      <c r="TDT126" s="208"/>
      <c r="TDU126" s="208"/>
      <c r="TDV126" s="208"/>
      <c r="TDW126" s="208"/>
      <c r="TDX126" s="208"/>
      <c r="TDY126" s="208"/>
      <c r="TDZ126" s="208"/>
      <c r="TEA126" s="208"/>
      <c r="TEB126" s="208"/>
      <c r="TEC126" s="208"/>
      <c r="TED126" s="208"/>
      <c r="TEE126" s="208"/>
      <c r="TEF126" s="208"/>
      <c r="TEG126" s="208"/>
      <c r="TEH126" s="208"/>
      <c r="TEI126" s="208"/>
      <c r="TEJ126" s="208"/>
      <c r="TEK126" s="208"/>
      <c r="TEL126" s="208"/>
      <c r="TEM126" s="208"/>
      <c r="TEN126" s="208"/>
      <c r="TEO126" s="208"/>
      <c r="TEP126" s="208"/>
      <c r="TEQ126" s="208"/>
      <c r="TER126" s="208"/>
      <c r="TES126" s="208"/>
      <c r="TET126" s="208"/>
      <c r="TEU126" s="208"/>
      <c r="TEV126" s="208"/>
      <c r="TEW126" s="208"/>
      <c r="TEX126" s="208"/>
      <c r="TEY126" s="208"/>
      <c r="TEZ126" s="208"/>
      <c r="TFA126" s="208"/>
      <c r="TFB126" s="208"/>
      <c r="TFC126" s="208"/>
      <c r="TFD126" s="208"/>
      <c r="TFE126" s="208"/>
      <c r="TFF126" s="208"/>
      <c r="TFG126" s="208"/>
      <c r="TFH126" s="208"/>
      <c r="TFI126" s="208"/>
      <c r="TFJ126" s="208"/>
      <c r="TFK126" s="208"/>
      <c r="TFL126" s="208"/>
      <c r="TFM126" s="208"/>
      <c r="TFN126" s="208"/>
      <c r="TFO126" s="208"/>
      <c r="TFP126" s="208"/>
      <c r="TFQ126" s="208"/>
      <c r="TFR126" s="208"/>
      <c r="TFS126" s="208"/>
      <c r="TFT126" s="208"/>
      <c r="TFU126" s="208"/>
      <c r="TFV126" s="208"/>
      <c r="TFW126" s="208"/>
      <c r="TFX126" s="208"/>
      <c r="TFY126" s="208"/>
      <c r="TFZ126" s="208"/>
      <c r="TGA126" s="208"/>
      <c r="TGB126" s="208"/>
      <c r="TGC126" s="208"/>
      <c r="TGD126" s="208"/>
      <c r="TGE126" s="208"/>
      <c r="TGF126" s="208"/>
      <c r="TGG126" s="208"/>
      <c r="TGH126" s="208"/>
      <c r="TGI126" s="208"/>
      <c r="TGJ126" s="208"/>
      <c r="TGK126" s="208"/>
      <c r="TGL126" s="208"/>
      <c r="TGM126" s="208"/>
      <c r="TGN126" s="208"/>
      <c r="TGO126" s="208"/>
      <c r="TGP126" s="208"/>
      <c r="TGQ126" s="208"/>
      <c r="TGR126" s="208"/>
      <c r="TGS126" s="208"/>
      <c r="TGT126" s="208"/>
      <c r="TGU126" s="208"/>
      <c r="TGV126" s="208"/>
      <c r="TGW126" s="208"/>
      <c r="TGX126" s="208"/>
      <c r="TGY126" s="208"/>
      <c r="TGZ126" s="208"/>
      <c r="THA126" s="208"/>
      <c r="THB126" s="208"/>
      <c r="THC126" s="208"/>
      <c r="THD126" s="208"/>
      <c r="THE126" s="208"/>
      <c r="THF126" s="208"/>
      <c r="THG126" s="208"/>
      <c r="THH126" s="208"/>
      <c r="THI126" s="208"/>
      <c r="THJ126" s="208"/>
      <c r="THK126" s="208"/>
      <c r="THL126" s="208"/>
      <c r="THM126" s="208"/>
      <c r="THN126" s="208"/>
      <c r="THO126" s="208"/>
      <c r="THP126" s="208"/>
      <c r="THQ126" s="208"/>
      <c r="THR126" s="208"/>
      <c r="THS126" s="208"/>
      <c r="THT126" s="208"/>
      <c r="THU126" s="208"/>
      <c r="THV126" s="208"/>
      <c r="THW126" s="208"/>
      <c r="THX126" s="208"/>
      <c r="THY126" s="208"/>
      <c r="THZ126" s="208"/>
      <c r="TIA126" s="208"/>
      <c r="TIB126" s="208"/>
      <c r="TIC126" s="208"/>
      <c r="TID126" s="208"/>
      <c r="TIE126" s="208"/>
      <c r="TIF126" s="208"/>
      <c r="TIG126" s="208"/>
      <c r="TIH126" s="208"/>
      <c r="TII126" s="208"/>
      <c r="TIJ126" s="208"/>
      <c r="TIK126" s="208"/>
      <c r="TIL126" s="208"/>
      <c r="TIM126" s="208"/>
      <c r="TIN126" s="208"/>
      <c r="TIO126" s="208"/>
      <c r="TIP126" s="208"/>
      <c r="TIQ126" s="208"/>
      <c r="TIR126" s="208"/>
      <c r="TIS126" s="208"/>
      <c r="TIT126" s="208"/>
      <c r="TIU126" s="208"/>
      <c r="TIV126" s="208"/>
      <c r="TIW126" s="208"/>
      <c r="TIX126" s="208"/>
      <c r="TIY126" s="208"/>
      <c r="TIZ126" s="208"/>
      <c r="TJA126" s="208"/>
      <c r="TJB126" s="208"/>
      <c r="TJC126" s="208"/>
      <c r="TJD126" s="208"/>
      <c r="TJE126" s="208"/>
      <c r="TJF126" s="208"/>
      <c r="TJG126" s="208"/>
      <c r="TJH126" s="208"/>
      <c r="TJI126" s="208"/>
      <c r="TJJ126" s="208"/>
      <c r="TJK126" s="208"/>
      <c r="TJL126" s="208"/>
      <c r="TJM126" s="208"/>
      <c r="TJN126" s="208"/>
      <c r="TJO126" s="208"/>
      <c r="TJP126" s="208"/>
      <c r="TJQ126" s="208"/>
      <c r="TJR126" s="208"/>
      <c r="TJS126" s="208"/>
      <c r="TJT126" s="208"/>
      <c r="TJU126" s="208"/>
      <c r="TJV126" s="208"/>
      <c r="TJW126" s="208"/>
      <c r="TJX126" s="208"/>
      <c r="TJY126" s="208"/>
      <c r="TJZ126" s="208"/>
      <c r="TKA126" s="208"/>
      <c r="TKB126" s="208"/>
      <c r="TKC126" s="208"/>
      <c r="TKD126" s="208"/>
      <c r="TKE126" s="208"/>
      <c r="TKF126" s="208"/>
      <c r="TKG126" s="208"/>
      <c r="TKH126" s="208"/>
      <c r="TKI126" s="208"/>
      <c r="TKJ126" s="208"/>
      <c r="TKK126" s="208"/>
      <c r="TKL126" s="208"/>
      <c r="TKM126" s="208"/>
      <c r="TKN126" s="208"/>
      <c r="TKO126" s="208"/>
      <c r="TKP126" s="208"/>
      <c r="TKQ126" s="208"/>
      <c r="TKR126" s="208"/>
      <c r="TKS126" s="208"/>
      <c r="TKT126" s="208"/>
      <c r="TKU126" s="208"/>
      <c r="TKV126" s="208"/>
      <c r="TKW126" s="208"/>
      <c r="TKX126" s="208"/>
      <c r="TKY126" s="208"/>
      <c r="TKZ126" s="208"/>
      <c r="TLA126" s="208"/>
      <c r="TLB126" s="208"/>
      <c r="TLC126" s="208"/>
      <c r="TLD126" s="208"/>
      <c r="TLE126" s="208"/>
      <c r="TLF126" s="208"/>
      <c r="TLG126" s="208"/>
      <c r="TLH126" s="208"/>
      <c r="TLI126" s="208"/>
      <c r="TLJ126" s="208"/>
      <c r="TLK126" s="208"/>
      <c r="TLL126" s="208"/>
      <c r="TLM126" s="208"/>
      <c r="TLN126" s="208"/>
      <c r="TLO126" s="208"/>
      <c r="TLP126" s="208"/>
      <c r="TLQ126" s="208"/>
      <c r="TLR126" s="208"/>
      <c r="TLS126" s="208"/>
      <c r="TLT126" s="208"/>
      <c r="TLU126" s="208"/>
      <c r="TLV126" s="208"/>
      <c r="TLW126" s="208"/>
      <c r="TLX126" s="208"/>
      <c r="TLY126" s="208"/>
      <c r="TLZ126" s="208"/>
      <c r="TMA126" s="208"/>
      <c r="TMB126" s="208"/>
      <c r="TMC126" s="208"/>
      <c r="TMD126" s="208"/>
      <c r="TME126" s="208"/>
      <c r="TMF126" s="208"/>
      <c r="TMG126" s="208"/>
      <c r="TMH126" s="208"/>
      <c r="TMI126" s="208"/>
      <c r="TMJ126" s="208"/>
      <c r="TMK126" s="208"/>
      <c r="TML126" s="208"/>
      <c r="TMM126" s="208"/>
      <c r="TMN126" s="208"/>
      <c r="TMO126" s="208"/>
      <c r="TMP126" s="208"/>
      <c r="TMQ126" s="208"/>
      <c r="TMR126" s="208"/>
      <c r="TMS126" s="208"/>
      <c r="TMT126" s="208"/>
      <c r="TMU126" s="208"/>
      <c r="TMV126" s="208"/>
      <c r="TMW126" s="208"/>
      <c r="TMX126" s="208"/>
      <c r="TMY126" s="208"/>
      <c r="TMZ126" s="208"/>
      <c r="TNA126" s="208"/>
      <c r="TNB126" s="208"/>
      <c r="TNC126" s="208"/>
      <c r="TND126" s="208"/>
      <c r="TNE126" s="208"/>
      <c r="TNF126" s="208"/>
      <c r="TNG126" s="208"/>
      <c r="TNH126" s="208"/>
      <c r="TNI126" s="208"/>
      <c r="TNJ126" s="208"/>
      <c r="TNK126" s="208"/>
      <c r="TNL126" s="208"/>
      <c r="TNM126" s="208"/>
      <c r="TNN126" s="208"/>
      <c r="TNO126" s="208"/>
      <c r="TNP126" s="208"/>
      <c r="TNQ126" s="208"/>
      <c r="TNR126" s="208"/>
      <c r="TNS126" s="208"/>
      <c r="TNT126" s="208"/>
      <c r="TNU126" s="208"/>
      <c r="TNV126" s="208"/>
      <c r="TNW126" s="208"/>
      <c r="TNX126" s="208"/>
      <c r="TNY126" s="208"/>
      <c r="TNZ126" s="208"/>
      <c r="TOA126" s="208"/>
      <c r="TOB126" s="208"/>
      <c r="TOC126" s="208"/>
      <c r="TOD126" s="208"/>
      <c r="TOE126" s="208"/>
      <c r="TOF126" s="208"/>
      <c r="TOG126" s="208"/>
      <c r="TOH126" s="208"/>
      <c r="TOI126" s="208"/>
      <c r="TOJ126" s="208"/>
      <c r="TOK126" s="208"/>
      <c r="TOL126" s="208"/>
      <c r="TOM126" s="208"/>
      <c r="TON126" s="208"/>
      <c r="TOO126" s="208"/>
      <c r="TOP126" s="208"/>
      <c r="TOQ126" s="208"/>
      <c r="TOR126" s="208"/>
      <c r="TOS126" s="208"/>
      <c r="TOT126" s="208"/>
      <c r="TOU126" s="208"/>
      <c r="TOV126" s="208"/>
      <c r="TOW126" s="208"/>
      <c r="TOX126" s="208"/>
      <c r="TOY126" s="208"/>
      <c r="TOZ126" s="208"/>
      <c r="TPA126" s="208"/>
      <c r="TPB126" s="208"/>
      <c r="TPC126" s="208"/>
      <c r="TPD126" s="208"/>
      <c r="TPE126" s="208"/>
      <c r="TPF126" s="208"/>
      <c r="TPG126" s="208"/>
      <c r="TPH126" s="208"/>
      <c r="TPI126" s="208"/>
      <c r="TPJ126" s="208"/>
      <c r="TPK126" s="208"/>
      <c r="TPL126" s="208"/>
      <c r="TPM126" s="208"/>
      <c r="TPN126" s="208"/>
      <c r="TPO126" s="208"/>
      <c r="TPP126" s="208"/>
      <c r="TPQ126" s="208"/>
      <c r="TPR126" s="208"/>
      <c r="TPS126" s="208"/>
      <c r="TPT126" s="208"/>
      <c r="TPU126" s="208"/>
      <c r="TPV126" s="208"/>
      <c r="TPW126" s="208"/>
      <c r="TPX126" s="208"/>
      <c r="TPY126" s="208"/>
      <c r="TPZ126" s="208"/>
      <c r="TQA126" s="208"/>
      <c r="TQB126" s="208"/>
      <c r="TQC126" s="208"/>
      <c r="TQD126" s="208"/>
      <c r="TQE126" s="208"/>
      <c r="TQF126" s="208"/>
      <c r="TQG126" s="208"/>
      <c r="TQH126" s="208"/>
      <c r="TQI126" s="208"/>
      <c r="TQJ126" s="208"/>
      <c r="TQK126" s="208"/>
      <c r="TQL126" s="208"/>
      <c r="TQM126" s="208"/>
      <c r="TQN126" s="208"/>
      <c r="TQO126" s="208"/>
      <c r="TQP126" s="208"/>
      <c r="TQQ126" s="208"/>
      <c r="TQR126" s="208"/>
      <c r="TQS126" s="208"/>
      <c r="TQT126" s="208"/>
      <c r="TQU126" s="208"/>
      <c r="TQV126" s="208"/>
      <c r="TQW126" s="208"/>
      <c r="TQX126" s="208"/>
      <c r="TQY126" s="208"/>
      <c r="TQZ126" s="208"/>
      <c r="TRA126" s="208"/>
      <c r="TRB126" s="208"/>
      <c r="TRC126" s="208"/>
      <c r="TRD126" s="208"/>
      <c r="TRE126" s="208"/>
      <c r="TRF126" s="208"/>
      <c r="TRG126" s="208"/>
      <c r="TRH126" s="208"/>
      <c r="TRI126" s="208"/>
      <c r="TRJ126" s="208"/>
      <c r="TRK126" s="208"/>
      <c r="TRL126" s="208"/>
      <c r="TRM126" s="208"/>
      <c r="TRN126" s="208"/>
      <c r="TRO126" s="208"/>
      <c r="TRP126" s="208"/>
      <c r="TRQ126" s="208"/>
      <c r="TRR126" s="208"/>
      <c r="TRS126" s="208"/>
      <c r="TRT126" s="208"/>
      <c r="TRU126" s="208"/>
      <c r="TRV126" s="208"/>
      <c r="TRW126" s="208"/>
      <c r="TRX126" s="208"/>
      <c r="TRY126" s="208"/>
      <c r="TRZ126" s="208"/>
      <c r="TSA126" s="208"/>
      <c r="TSB126" s="208"/>
      <c r="TSC126" s="208"/>
      <c r="TSD126" s="208"/>
      <c r="TSE126" s="208"/>
      <c r="TSF126" s="208"/>
      <c r="TSG126" s="208"/>
      <c r="TSH126" s="208"/>
      <c r="TSI126" s="208"/>
      <c r="TSJ126" s="208"/>
      <c r="TSK126" s="208"/>
      <c r="TSL126" s="208"/>
      <c r="TSM126" s="208"/>
      <c r="TSN126" s="208"/>
      <c r="TSO126" s="208"/>
      <c r="TSP126" s="208"/>
      <c r="TSQ126" s="208"/>
      <c r="TSR126" s="208"/>
      <c r="TSS126" s="208"/>
      <c r="TST126" s="208"/>
      <c r="TSU126" s="208"/>
      <c r="TSV126" s="208"/>
      <c r="TSW126" s="208"/>
      <c r="TSX126" s="208"/>
      <c r="TSY126" s="208"/>
      <c r="TSZ126" s="208"/>
      <c r="TTA126" s="208"/>
      <c r="TTB126" s="208"/>
      <c r="TTC126" s="208"/>
      <c r="TTD126" s="208"/>
      <c r="TTE126" s="208"/>
      <c r="TTF126" s="208"/>
      <c r="TTG126" s="208"/>
      <c r="TTH126" s="208"/>
      <c r="TTI126" s="208"/>
      <c r="TTJ126" s="208"/>
      <c r="TTK126" s="208"/>
      <c r="TTL126" s="208"/>
      <c r="TTM126" s="208"/>
      <c r="TTN126" s="208"/>
      <c r="TTO126" s="208"/>
      <c r="TTP126" s="208"/>
      <c r="TTQ126" s="208"/>
      <c r="TTR126" s="208"/>
      <c r="TTS126" s="208"/>
      <c r="TTT126" s="208"/>
      <c r="TTU126" s="208"/>
      <c r="TTV126" s="208"/>
      <c r="TTW126" s="208"/>
      <c r="TTX126" s="208"/>
      <c r="TTY126" s="208"/>
      <c r="TTZ126" s="208"/>
      <c r="TUA126" s="208"/>
      <c r="TUB126" s="208"/>
      <c r="TUC126" s="208"/>
      <c r="TUD126" s="208"/>
      <c r="TUE126" s="208"/>
      <c r="TUF126" s="208"/>
      <c r="TUG126" s="208"/>
      <c r="TUH126" s="208"/>
      <c r="TUI126" s="208"/>
      <c r="TUJ126" s="208"/>
      <c r="TUK126" s="208"/>
      <c r="TUL126" s="208"/>
      <c r="TUM126" s="208"/>
      <c r="TUN126" s="208"/>
      <c r="TUO126" s="208"/>
      <c r="TUP126" s="208"/>
      <c r="TUQ126" s="208"/>
      <c r="TUR126" s="208"/>
      <c r="TUS126" s="208"/>
      <c r="TUT126" s="208"/>
      <c r="TUU126" s="208"/>
      <c r="TUV126" s="208"/>
      <c r="TUW126" s="208"/>
      <c r="TUX126" s="208"/>
      <c r="TUY126" s="208"/>
      <c r="TUZ126" s="208"/>
      <c r="TVA126" s="208"/>
      <c r="TVB126" s="208"/>
      <c r="TVC126" s="208"/>
      <c r="TVD126" s="208"/>
      <c r="TVE126" s="208"/>
      <c r="TVF126" s="208"/>
      <c r="TVG126" s="208"/>
      <c r="TVH126" s="208"/>
      <c r="TVI126" s="208"/>
      <c r="TVJ126" s="208"/>
      <c r="TVK126" s="208"/>
      <c r="TVL126" s="208"/>
      <c r="TVM126" s="208"/>
      <c r="TVN126" s="208"/>
      <c r="TVO126" s="208"/>
      <c r="TVP126" s="208"/>
      <c r="TVQ126" s="208"/>
      <c r="TVR126" s="208"/>
      <c r="TVS126" s="208"/>
      <c r="TVT126" s="208"/>
      <c r="TVU126" s="208"/>
      <c r="TVV126" s="208"/>
      <c r="TVW126" s="208"/>
      <c r="TVX126" s="208"/>
      <c r="TVY126" s="208"/>
      <c r="TVZ126" s="208"/>
      <c r="TWA126" s="208"/>
      <c r="TWB126" s="208"/>
      <c r="TWC126" s="208"/>
      <c r="TWD126" s="208"/>
      <c r="TWE126" s="208"/>
      <c r="TWF126" s="208"/>
      <c r="TWG126" s="208"/>
      <c r="TWH126" s="208"/>
      <c r="TWI126" s="208"/>
      <c r="TWJ126" s="208"/>
      <c r="TWK126" s="208"/>
      <c r="TWL126" s="208"/>
      <c r="TWM126" s="208"/>
      <c r="TWN126" s="208"/>
      <c r="TWO126" s="208"/>
      <c r="TWP126" s="208"/>
      <c r="TWQ126" s="208"/>
      <c r="TWR126" s="208"/>
      <c r="TWS126" s="208"/>
      <c r="TWT126" s="208"/>
      <c r="TWU126" s="208"/>
      <c r="TWV126" s="208"/>
      <c r="TWW126" s="208"/>
      <c r="TWX126" s="208"/>
      <c r="TWY126" s="208"/>
      <c r="TWZ126" s="208"/>
      <c r="TXA126" s="208"/>
      <c r="TXB126" s="208"/>
      <c r="TXC126" s="208"/>
      <c r="TXD126" s="208"/>
      <c r="TXE126" s="208"/>
      <c r="TXF126" s="208"/>
      <c r="TXG126" s="208"/>
      <c r="TXH126" s="208"/>
      <c r="TXI126" s="208"/>
      <c r="TXJ126" s="208"/>
      <c r="TXK126" s="208"/>
      <c r="TXL126" s="208"/>
      <c r="TXM126" s="208"/>
      <c r="TXN126" s="208"/>
      <c r="TXO126" s="208"/>
      <c r="TXP126" s="208"/>
      <c r="TXQ126" s="208"/>
      <c r="TXR126" s="208"/>
      <c r="TXS126" s="208"/>
      <c r="TXT126" s="208"/>
      <c r="TXU126" s="208"/>
      <c r="TXV126" s="208"/>
      <c r="TXW126" s="208"/>
      <c r="TXX126" s="208"/>
      <c r="TXY126" s="208"/>
      <c r="TXZ126" s="208"/>
      <c r="TYA126" s="208"/>
      <c r="TYB126" s="208"/>
      <c r="TYC126" s="208"/>
      <c r="TYD126" s="208"/>
      <c r="TYE126" s="208"/>
      <c r="TYF126" s="208"/>
      <c r="TYG126" s="208"/>
      <c r="TYH126" s="208"/>
      <c r="TYI126" s="208"/>
      <c r="TYJ126" s="208"/>
      <c r="TYK126" s="208"/>
      <c r="TYL126" s="208"/>
      <c r="TYM126" s="208"/>
      <c r="TYN126" s="208"/>
      <c r="TYO126" s="208"/>
      <c r="TYP126" s="208"/>
      <c r="TYQ126" s="208"/>
      <c r="TYR126" s="208"/>
      <c r="TYS126" s="208"/>
      <c r="TYT126" s="208"/>
      <c r="TYU126" s="208"/>
      <c r="TYV126" s="208"/>
      <c r="TYW126" s="208"/>
      <c r="TYX126" s="208"/>
      <c r="TYY126" s="208"/>
      <c r="TYZ126" s="208"/>
      <c r="TZA126" s="208"/>
      <c r="TZB126" s="208"/>
      <c r="TZC126" s="208"/>
      <c r="TZD126" s="208"/>
      <c r="TZE126" s="208"/>
      <c r="TZF126" s="208"/>
      <c r="TZG126" s="208"/>
      <c r="TZH126" s="208"/>
      <c r="TZI126" s="208"/>
      <c r="TZJ126" s="208"/>
      <c r="TZK126" s="208"/>
      <c r="TZL126" s="208"/>
      <c r="TZM126" s="208"/>
      <c r="TZN126" s="208"/>
      <c r="TZO126" s="208"/>
      <c r="TZP126" s="208"/>
      <c r="TZQ126" s="208"/>
      <c r="TZR126" s="208"/>
      <c r="TZS126" s="208"/>
      <c r="TZT126" s="208"/>
      <c r="TZU126" s="208"/>
      <c r="TZV126" s="208"/>
      <c r="TZW126" s="208"/>
      <c r="TZX126" s="208"/>
      <c r="TZY126" s="208"/>
      <c r="TZZ126" s="208"/>
      <c r="UAA126" s="208"/>
      <c r="UAB126" s="208"/>
      <c r="UAC126" s="208"/>
      <c r="UAD126" s="208"/>
      <c r="UAE126" s="208"/>
      <c r="UAF126" s="208"/>
      <c r="UAG126" s="208"/>
      <c r="UAH126" s="208"/>
      <c r="UAI126" s="208"/>
      <c r="UAJ126" s="208"/>
      <c r="UAK126" s="208"/>
      <c r="UAL126" s="208"/>
      <c r="UAM126" s="208"/>
      <c r="UAN126" s="208"/>
      <c r="UAO126" s="208"/>
      <c r="UAP126" s="208"/>
      <c r="UAQ126" s="208"/>
      <c r="UAR126" s="208"/>
      <c r="UAS126" s="208"/>
      <c r="UAT126" s="208"/>
      <c r="UAU126" s="208"/>
      <c r="UAV126" s="208"/>
      <c r="UAW126" s="208"/>
      <c r="UAX126" s="208"/>
      <c r="UAY126" s="208"/>
      <c r="UAZ126" s="208"/>
      <c r="UBA126" s="208"/>
      <c r="UBB126" s="208"/>
      <c r="UBC126" s="208"/>
      <c r="UBD126" s="208"/>
      <c r="UBE126" s="208"/>
      <c r="UBF126" s="208"/>
      <c r="UBG126" s="208"/>
      <c r="UBH126" s="208"/>
      <c r="UBI126" s="208"/>
      <c r="UBJ126" s="208"/>
      <c r="UBK126" s="208"/>
      <c r="UBL126" s="208"/>
      <c r="UBM126" s="208"/>
      <c r="UBN126" s="208"/>
      <c r="UBO126" s="208"/>
      <c r="UBP126" s="208"/>
      <c r="UBQ126" s="208"/>
      <c r="UBR126" s="208"/>
      <c r="UBS126" s="208"/>
      <c r="UBT126" s="208"/>
      <c r="UBU126" s="208"/>
      <c r="UBV126" s="208"/>
      <c r="UBW126" s="208"/>
      <c r="UBX126" s="208"/>
      <c r="UBY126" s="208"/>
      <c r="UBZ126" s="208"/>
      <c r="UCA126" s="208"/>
      <c r="UCB126" s="208"/>
      <c r="UCC126" s="208"/>
      <c r="UCD126" s="208"/>
      <c r="UCE126" s="208"/>
      <c r="UCF126" s="208"/>
      <c r="UCG126" s="208"/>
      <c r="UCH126" s="208"/>
      <c r="UCI126" s="208"/>
      <c r="UCJ126" s="208"/>
      <c r="UCK126" s="208"/>
      <c r="UCL126" s="208"/>
      <c r="UCM126" s="208"/>
      <c r="UCN126" s="208"/>
      <c r="UCO126" s="208"/>
      <c r="UCP126" s="208"/>
      <c r="UCQ126" s="208"/>
      <c r="UCR126" s="208"/>
      <c r="UCS126" s="208"/>
      <c r="UCT126" s="208"/>
      <c r="UCU126" s="208"/>
      <c r="UCV126" s="208"/>
      <c r="UCW126" s="208"/>
      <c r="UCX126" s="208"/>
      <c r="UCY126" s="208"/>
      <c r="UCZ126" s="208"/>
      <c r="UDA126" s="208"/>
      <c r="UDB126" s="208"/>
      <c r="UDC126" s="208"/>
      <c r="UDD126" s="208"/>
      <c r="UDE126" s="208"/>
      <c r="UDF126" s="208"/>
      <c r="UDG126" s="208"/>
      <c r="UDH126" s="208"/>
      <c r="UDI126" s="208"/>
      <c r="UDJ126" s="208"/>
      <c r="UDK126" s="208"/>
      <c r="UDL126" s="208"/>
      <c r="UDM126" s="208"/>
      <c r="UDN126" s="208"/>
      <c r="UDO126" s="208"/>
      <c r="UDP126" s="208"/>
      <c r="UDQ126" s="208"/>
      <c r="UDR126" s="208"/>
      <c r="UDS126" s="208"/>
      <c r="UDT126" s="208"/>
      <c r="UDU126" s="208"/>
      <c r="UDV126" s="208"/>
      <c r="UDW126" s="208"/>
      <c r="UDX126" s="208"/>
      <c r="UDY126" s="208"/>
      <c r="UDZ126" s="208"/>
      <c r="UEA126" s="208"/>
      <c r="UEB126" s="208"/>
      <c r="UEC126" s="208"/>
      <c r="UED126" s="208"/>
      <c r="UEE126" s="208"/>
      <c r="UEF126" s="208"/>
      <c r="UEG126" s="208"/>
      <c r="UEH126" s="208"/>
      <c r="UEI126" s="208"/>
      <c r="UEJ126" s="208"/>
      <c r="UEK126" s="208"/>
      <c r="UEL126" s="208"/>
      <c r="UEM126" s="208"/>
      <c r="UEN126" s="208"/>
      <c r="UEO126" s="208"/>
      <c r="UEP126" s="208"/>
      <c r="UEQ126" s="208"/>
      <c r="UER126" s="208"/>
      <c r="UES126" s="208"/>
      <c r="UET126" s="208"/>
      <c r="UEU126" s="208"/>
      <c r="UEV126" s="208"/>
      <c r="UEW126" s="208"/>
      <c r="UEX126" s="208"/>
      <c r="UEY126" s="208"/>
      <c r="UEZ126" s="208"/>
      <c r="UFA126" s="208"/>
      <c r="UFB126" s="208"/>
      <c r="UFC126" s="208"/>
      <c r="UFD126" s="208"/>
      <c r="UFE126" s="208"/>
      <c r="UFF126" s="208"/>
      <c r="UFG126" s="208"/>
      <c r="UFH126" s="208"/>
      <c r="UFI126" s="208"/>
      <c r="UFJ126" s="208"/>
      <c r="UFK126" s="208"/>
      <c r="UFL126" s="208"/>
      <c r="UFM126" s="208"/>
      <c r="UFN126" s="208"/>
      <c r="UFO126" s="208"/>
      <c r="UFP126" s="208"/>
      <c r="UFQ126" s="208"/>
      <c r="UFR126" s="208"/>
      <c r="UFS126" s="208"/>
      <c r="UFT126" s="208"/>
      <c r="UFU126" s="208"/>
      <c r="UFV126" s="208"/>
      <c r="UFW126" s="208"/>
      <c r="UFX126" s="208"/>
      <c r="UFY126" s="208"/>
      <c r="UFZ126" s="208"/>
      <c r="UGA126" s="208"/>
      <c r="UGB126" s="208"/>
      <c r="UGC126" s="208"/>
      <c r="UGD126" s="208"/>
      <c r="UGE126" s="208"/>
      <c r="UGF126" s="208"/>
      <c r="UGG126" s="208"/>
      <c r="UGH126" s="208"/>
      <c r="UGI126" s="208"/>
      <c r="UGJ126" s="208"/>
      <c r="UGK126" s="208"/>
      <c r="UGL126" s="208"/>
      <c r="UGM126" s="208"/>
      <c r="UGN126" s="208"/>
      <c r="UGO126" s="208"/>
      <c r="UGP126" s="208"/>
      <c r="UGQ126" s="208"/>
      <c r="UGR126" s="208"/>
      <c r="UGS126" s="208"/>
      <c r="UGT126" s="208"/>
      <c r="UGU126" s="208"/>
      <c r="UGV126" s="208"/>
      <c r="UGW126" s="208"/>
      <c r="UGX126" s="208"/>
      <c r="UGY126" s="208"/>
      <c r="UGZ126" s="208"/>
      <c r="UHA126" s="208"/>
      <c r="UHB126" s="208"/>
      <c r="UHC126" s="208"/>
      <c r="UHD126" s="208"/>
      <c r="UHE126" s="208"/>
      <c r="UHF126" s="208"/>
      <c r="UHG126" s="208"/>
      <c r="UHH126" s="208"/>
      <c r="UHI126" s="208"/>
      <c r="UHJ126" s="208"/>
      <c r="UHK126" s="208"/>
      <c r="UHL126" s="208"/>
      <c r="UHM126" s="208"/>
      <c r="UHN126" s="208"/>
      <c r="UHO126" s="208"/>
      <c r="UHP126" s="208"/>
      <c r="UHQ126" s="208"/>
      <c r="UHR126" s="208"/>
      <c r="UHS126" s="208"/>
      <c r="UHT126" s="208"/>
      <c r="UHU126" s="208"/>
      <c r="UHV126" s="208"/>
      <c r="UHW126" s="208"/>
      <c r="UHX126" s="208"/>
      <c r="UHY126" s="208"/>
      <c r="UHZ126" s="208"/>
      <c r="UIA126" s="208"/>
      <c r="UIB126" s="208"/>
      <c r="UIC126" s="208"/>
      <c r="UID126" s="208"/>
      <c r="UIE126" s="208"/>
      <c r="UIF126" s="208"/>
      <c r="UIG126" s="208"/>
      <c r="UIH126" s="208"/>
      <c r="UII126" s="208"/>
      <c r="UIJ126" s="208"/>
      <c r="UIK126" s="208"/>
      <c r="UIL126" s="208"/>
      <c r="UIM126" s="208"/>
      <c r="UIN126" s="208"/>
      <c r="UIO126" s="208"/>
      <c r="UIP126" s="208"/>
      <c r="UIQ126" s="208"/>
      <c r="UIR126" s="208"/>
      <c r="UIS126" s="208"/>
      <c r="UIT126" s="208"/>
      <c r="UIU126" s="208"/>
      <c r="UIV126" s="208"/>
      <c r="UIW126" s="208"/>
      <c r="UIX126" s="208"/>
      <c r="UIY126" s="208"/>
      <c r="UIZ126" s="208"/>
      <c r="UJA126" s="208"/>
      <c r="UJB126" s="208"/>
      <c r="UJC126" s="208"/>
      <c r="UJD126" s="208"/>
      <c r="UJE126" s="208"/>
      <c r="UJF126" s="208"/>
      <c r="UJG126" s="208"/>
      <c r="UJH126" s="208"/>
      <c r="UJI126" s="208"/>
      <c r="UJJ126" s="208"/>
      <c r="UJK126" s="208"/>
      <c r="UJL126" s="208"/>
      <c r="UJM126" s="208"/>
      <c r="UJN126" s="208"/>
      <c r="UJO126" s="208"/>
      <c r="UJP126" s="208"/>
      <c r="UJQ126" s="208"/>
      <c r="UJR126" s="208"/>
      <c r="UJS126" s="208"/>
      <c r="UJT126" s="208"/>
      <c r="UJU126" s="208"/>
      <c r="UJV126" s="208"/>
      <c r="UJW126" s="208"/>
      <c r="UJX126" s="208"/>
      <c r="UJY126" s="208"/>
      <c r="UJZ126" s="208"/>
      <c r="UKA126" s="208"/>
      <c r="UKB126" s="208"/>
      <c r="UKC126" s="208"/>
      <c r="UKD126" s="208"/>
      <c r="UKE126" s="208"/>
      <c r="UKF126" s="208"/>
      <c r="UKG126" s="208"/>
      <c r="UKH126" s="208"/>
      <c r="UKI126" s="208"/>
      <c r="UKJ126" s="208"/>
      <c r="UKK126" s="208"/>
      <c r="UKL126" s="208"/>
      <c r="UKM126" s="208"/>
      <c r="UKN126" s="208"/>
      <c r="UKO126" s="208"/>
      <c r="UKP126" s="208"/>
      <c r="UKQ126" s="208"/>
      <c r="UKR126" s="208"/>
      <c r="UKS126" s="208"/>
      <c r="UKT126" s="208"/>
      <c r="UKU126" s="208"/>
      <c r="UKV126" s="208"/>
      <c r="UKW126" s="208"/>
      <c r="UKX126" s="208"/>
      <c r="UKY126" s="208"/>
      <c r="UKZ126" s="208"/>
      <c r="ULA126" s="208"/>
      <c r="ULB126" s="208"/>
      <c r="ULC126" s="208"/>
      <c r="ULD126" s="208"/>
      <c r="ULE126" s="208"/>
      <c r="ULF126" s="208"/>
      <c r="ULG126" s="208"/>
      <c r="ULH126" s="208"/>
      <c r="ULI126" s="208"/>
      <c r="ULJ126" s="208"/>
      <c r="ULK126" s="208"/>
      <c r="ULL126" s="208"/>
      <c r="ULM126" s="208"/>
      <c r="ULN126" s="208"/>
      <c r="ULO126" s="208"/>
      <c r="ULP126" s="208"/>
      <c r="ULQ126" s="208"/>
      <c r="ULR126" s="208"/>
      <c r="ULS126" s="208"/>
      <c r="ULT126" s="208"/>
      <c r="ULU126" s="208"/>
      <c r="ULV126" s="208"/>
      <c r="ULW126" s="208"/>
      <c r="ULX126" s="208"/>
      <c r="ULY126" s="208"/>
      <c r="ULZ126" s="208"/>
      <c r="UMA126" s="208"/>
      <c r="UMB126" s="208"/>
      <c r="UMC126" s="208"/>
      <c r="UMD126" s="208"/>
      <c r="UME126" s="208"/>
      <c r="UMF126" s="208"/>
      <c r="UMG126" s="208"/>
      <c r="UMH126" s="208"/>
      <c r="UMI126" s="208"/>
      <c r="UMJ126" s="208"/>
      <c r="UMK126" s="208"/>
      <c r="UML126" s="208"/>
      <c r="UMM126" s="208"/>
      <c r="UMN126" s="208"/>
      <c r="UMO126" s="208"/>
      <c r="UMP126" s="208"/>
      <c r="UMQ126" s="208"/>
      <c r="UMR126" s="208"/>
      <c r="UMS126" s="208"/>
      <c r="UMT126" s="208"/>
      <c r="UMU126" s="208"/>
      <c r="UMV126" s="208"/>
      <c r="UMW126" s="208"/>
      <c r="UMX126" s="208"/>
      <c r="UMY126" s="208"/>
      <c r="UMZ126" s="208"/>
      <c r="UNA126" s="208"/>
      <c r="UNB126" s="208"/>
      <c r="UNC126" s="208"/>
      <c r="UND126" s="208"/>
      <c r="UNE126" s="208"/>
      <c r="UNF126" s="208"/>
      <c r="UNG126" s="208"/>
      <c r="UNH126" s="208"/>
      <c r="UNI126" s="208"/>
      <c r="UNJ126" s="208"/>
      <c r="UNK126" s="208"/>
      <c r="UNL126" s="208"/>
      <c r="UNM126" s="208"/>
      <c r="UNN126" s="208"/>
      <c r="UNO126" s="208"/>
      <c r="UNP126" s="208"/>
      <c r="UNQ126" s="208"/>
      <c r="UNR126" s="208"/>
      <c r="UNS126" s="208"/>
      <c r="UNT126" s="208"/>
      <c r="UNU126" s="208"/>
      <c r="UNV126" s="208"/>
      <c r="UNW126" s="208"/>
      <c r="UNX126" s="208"/>
      <c r="UNY126" s="208"/>
      <c r="UNZ126" s="208"/>
      <c r="UOA126" s="208"/>
      <c r="UOB126" s="208"/>
      <c r="UOC126" s="208"/>
      <c r="UOD126" s="208"/>
      <c r="UOE126" s="208"/>
      <c r="UOF126" s="208"/>
      <c r="UOG126" s="208"/>
      <c r="UOH126" s="208"/>
      <c r="UOI126" s="208"/>
      <c r="UOJ126" s="208"/>
      <c r="UOK126" s="208"/>
      <c r="UOL126" s="208"/>
      <c r="UOM126" s="208"/>
      <c r="UON126" s="208"/>
      <c r="UOO126" s="208"/>
      <c r="UOP126" s="208"/>
      <c r="UOQ126" s="208"/>
      <c r="UOR126" s="208"/>
      <c r="UOS126" s="208"/>
      <c r="UOT126" s="208"/>
      <c r="UOU126" s="208"/>
      <c r="UOV126" s="208"/>
      <c r="UOW126" s="208"/>
      <c r="UOX126" s="208"/>
      <c r="UOY126" s="208"/>
      <c r="UOZ126" s="208"/>
      <c r="UPA126" s="208"/>
      <c r="UPB126" s="208"/>
      <c r="UPC126" s="208"/>
      <c r="UPD126" s="208"/>
      <c r="UPE126" s="208"/>
      <c r="UPF126" s="208"/>
      <c r="UPG126" s="208"/>
      <c r="UPH126" s="208"/>
      <c r="UPI126" s="208"/>
      <c r="UPJ126" s="208"/>
      <c r="UPK126" s="208"/>
      <c r="UPL126" s="208"/>
      <c r="UPM126" s="208"/>
      <c r="UPN126" s="208"/>
      <c r="UPO126" s="208"/>
      <c r="UPP126" s="208"/>
      <c r="UPQ126" s="208"/>
      <c r="UPR126" s="208"/>
      <c r="UPS126" s="208"/>
      <c r="UPT126" s="208"/>
      <c r="UPU126" s="208"/>
      <c r="UPV126" s="208"/>
      <c r="UPW126" s="208"/>
      <c r="UPX126" s="208"/>
      <c r="UPY126" s="208"/>
      <c r="UPZ126" s="208"/>
      <c r="UQA126" s="208"/>
      <c r="UQB126" s="208"/>
      <c r="UQC126" s="208"/>
      <c r="UQD126" s="208"/>
      <c r="UQE126" s="208"/>
      <c r="UQF126" s="208"/>
      <c r="UQG126" s="208"/>
      <c r="UQH126" s="208"/>
      <c r="UQI126" s="208"/>
      <c r="UQJ126" s="208"/>
      <c r="UQK126" s="208"/>
      <c r="UQL126" s="208"/>
      <c r="UQM126" s="208"/>
      <c r="UQN126" s="208"/>
      <c r="UQO126" s="208"/>
      <c r="UQP126" s="208"/>
      <c r="UQQ126" s="208"/>
      <c r="UQR126" s="208"/>
      <c r="UQS126" s="208"/>
      <c r="UQT126" s="208"/>
      <c r="UQU126" s="208"/>
      <c r="UQV126" s="208"/>
      <c r="UQW126" s="208"/>
      <c r="UQX126" s="208"/>
      <c r="UQY126" s="208"/>
      <c r="UQZ126" s="208"/>
      <c r="URA126" s="208"/>
      <c r="URB126" s="208"/>
      <c r="URC126" s="208"/>
      <c r="URD126" s="208"/>
      <c r="URE126" s="208"/>
      <c r="URF126" s="208"/>
      <c r="URG126" s="208"/>
      <c r="URH126" s="208"/>
      <c r="URI126" s="208"/>
      <c r="URJ126" s="208"/>
      <c r="URK126" s="208"/>
      <c r="URL126" s="208"/>
      <c r="URM126" s="208"/>
      <c r="URN126" s="208"/>
      <c r="URO126" s="208"/>
      <c r="URP126" s="208"/>
      <c r="URQ126" s="208"/>
      <c r="URR126" s="208"/>
      <c r="URS126" s="208"/>
      <c r="URT126" s="208"/>
      <c r="URU126" s="208"/>
      <c r="URV126" s="208"/>
      <c r="URW126" s="208"/>
      <c r="URX126" s="208"/>
      <c r="URY126" s="208"/>
      <c r="URZ126" s="208"/>
      <c r="USA126" s="208"/>
      <c r="USB126" s="208"/>
      <c r="USC126" s="208"/>
      <c r="USD126" s="208"/>
      <c r="USE126" s="208"/>
      <c r="USF126" s="208"/>
      <c r="USG126" s="208"/>
      <c r="USH126" s="208"/>
      <c r="USI126" s="208"/>
      <c r="USJ126" s="208"/>
      <c r="USK126" s="208"/>
      <c r="USL126" s="208"/>
      <c r="USM126" s="208"/>
      <c r="USN126" s="208"/>
      <c r="USO126" s="208"/>
      <c r="USP126" s="208"/>
      <c r="USQ126" s="208"/>
      <c r="USR126" s="208"/>
      <c r="USS126" s="208"/>
      <c r="UST126" s="208"/>
      <c r="USU126" s="208"/>
      <c r="USV126" s="208"/>
      <c r="USW126" s="208"/>
      <c r="USX126" s="208"/>
      <c r="USY126" s="208"/>
      <c r="USZ126" s="208"/>
      <c r="UTA126" s="208"/>
      <c r="UTB126" s="208"/>
      <c r="UTC126" s="208"/>
      <c r="UTD126" s="208"/>
      <c r="UTE126" s="208"/>
      <c r="UTF126" s="208"/>
      <c r="UTG126" s="208"/>
      <c r="UTH126" s="208"/>
      <c r="UTI126" s="208"/>
      <c r="UTJ126" s="208"/>
      <c r="UTK126" s="208"/>
      <c r="UTL126" s="208"/>
      <c r="UTM126" s="208"/>
      <c r="UTN126" s="208"/>
      <c r="UTO126" s="208"/>
      <c r="UTP126" s="208"/>
      <c r="UTQ126" s="208"/>
      <c r="UTR126" s="208"/>
      <c r="UTS126" s="208"/>
      <c r="UTT126" s="208"/>
      <c r="UTU126" s="208"/>
      <c r="UTV126" s="208"/>
      <c r="UTW126" s="208"/>
      <c r="UTX126" s="208"/>
      <c r="UTY126" s="208"/>
      <c r="UTZ126" s="208"/>
      <c r="UUA126" s="208"/>
      <c r="UUB126" s="208"/>
      <c r="UUC126" s="208"/>
      <c r="UUD126" s="208"/>
      <c r="UUE126" s="208"/>
      <c r="UUF126" s="208"/>
      <c r="UUG126" s="208"/>
      <c r="UUH126" s="208"/>
      <c r="UUI126" s="208"/>
      <c r="UUJ126" s="208"/>
      <c r="UUK126" s="208"/>
      <c r="UUL126" s="208"/>
      <c r="UUM126" s="208"/>
      <c r="UUN126" s="208"/>
      <c r="UUO126" s="208"/>
      <c r="UUP126" s="208"/>
      <c r="UUQ126" s="208"/>
      <c r="UUR126" s="208"/>
      <c r="UUS126" s="208"/>
      <c r="UUT126" s="208"/>
      <c r="UUU126" s="208"/>
      <c r="UUV126" s="208"/>
      <c r="UUW126" s="208"/>
      <c r="UUX126" s="208"/>
      <c r="UUY126" s="208"/>
      <c r="UUZ126" s="208"/>
      <c r="UVA126" s="208"/>
      <c r="UVB126" s="208"/>
      <c r="UVC126" s="208"/>
      <c r="UVD126" s="208"/>
      <c r="UVE126" s="208"/>
      <c r="UVF126" s="208"/>
      <c r="UVG126" s="208"/>
      <c r="UVH126" s="208"/>
      <c r="UVI126" s="208"/>
      <c r="UVJ126" s="208"/>
      <c r="UVK126" s="208"/>
      <c r="UVL126" s="208"/>
      <c r="UVM126" s="208"/>
      <c r="UVN126" s="208"/>
      <c r="UVO126" s="208"/>
      <c r="UVP126" s="208"/>
      <c r="UVQ126" s="208"/>
      <c r="UVR126" s="208"/>
      <c r="UVS126" s="208"/>
      <c r="UVT126" s="208"/>
      <c r="UVU126" s="208"/>
      <c r="UVV126" s="208"/>
      <c r="UVW126" s="208"/>
      <c r="UVX126" s="208"/>
      <c r="UVY126" s="208"/>
      <c r="UVZ126" s="208"/>
      <c r="UWA126" s="208"/>
      <c r="UWB126" s="208"/>
      <c r="UWC126" s="208"/>
      <c r="UWD126" s="208"/>
      <c r="UWE126" s="208"/>
      <c r="UWF126" s="208"/>
      <c r="UWG126" s="208"/>
      <c r="UWH126" s="208"/>
      <c r="UWI126" s="208"/>
      <c r="UWJ126" s="208"/>
      <c r="UWK126" s="208"/>
      <c r="UWL126" s="208"/>
      <c r="UWM126" s="208"/>
      <c r="UWN126" s="208"/>
      <c r="UWO126" s="208"/>
      <c r="UWP126" s="208"/>
      <c r="UWQ126" s="208"/>
      <c r="UWR126" s="208"/>
      <c r="UWS126" s="208"/>
      <c r="UWT126" s="208"/>
      <c r="UWU126" s="208"/>
      <c r="UWV126" s="208"/>
      <c r="UWW126" s="208"/>
      <c r="UWX126" s="208"/>
      <c r="UWY126" s="208"/>
      <c r="UWZ126" s="208"/>
      <c r="UXA126" s="208"/>
      <c r="UXB126" s="208"/>
      <c r="UXC126" s="208"/>
      <c r="UXD126" s="208"/>
      <c r="UXE126" s="208"/>
      <c r="UXF126" s="208"/>
      <c r="UXG126" s="208"/>
      <c r="UXH126" s="208"/>
      <c r="UXI126" s="208"/>
      <c r="UXJ126" s="208"/>
      <c r="UXK126" s="208"/>
      <c r="UXL126" s="208"/>
      <c r="UXM126" s="208"/>
      <c r="UXN126" s="208"/>
      <c r="UXO126" s="208"/>
      <c r="UXP126" s="208"/>
      <c r="UXQ126" s="208"/>
      <c r="UXR126" s="208"/>
      <c r="UXS126" s="208"/>
      <c r="UXT126" s="208"/>
      <c r="UXU126" s="208"/>
      <c r="UXV126" s="208"/>
      <c r="UXW126" s="208"/>
      <c r="UXX126" s="208"/>
      <c r="UXY126" s="208"/>
      <c r="UXZ126" s="208"/>
      <c r="UYA126" s="208"/>
      <c r="UYB126" s="208"/>
      <c r="UYC126" s="208"/>
      <c r="UYD126" s="208"/>
      <c r="UYE126" s="208"/>
      <c r="UYF126" s="208"/>
      <c r="UYG126" s="208"/>
      <c r="UYH126" s="208"/>
      <c r="UYI126" s="208"/>
      <c r="UYJ126" s="208"/>
      <c r="UYK126" s="208"/>
      <c r="UYL126" s="208"/>
      <c r="UYM126" s="208"/>
      <c r="UYN126" s="208"/>
      <c r="UYO126" s="208"/>
      <c r="UYP126" s="208"/>
      <c r="UYQ126" s="208"/>
      <c r="UYR126" s="208"/>
      <c r="UYS126" s="208"/>
      <c r="UYT126" s="208"/>
      <c r="UYU126" s="208"/>
      <c r="UYV126" s="208"/>
      <c r="UYW126" s="208"/>
      <c r="UYX126" s="208"/>
      <c r="UYY126" s="208"/>
      <c r="UYZ126" s="208"/>
      <c r="UZA126" s="208"/>
      <c r="UZB126" s="208"/>
      <c r="UZC126" s="208"/>
      <c r="UZD126" s="208"/>
      <c r="UZE126" s="208"/>
      <c r="UZF126" s="208"/>
      <c r="UZG126" s="208"/>
      <c r="UZH126" s="208"/>
      <c r="UZI126" s="208"/>
      <c r="UZJ126" s="208"/>
      <c r="UZK126" s="208"/>
      <c r="UZL126" s="208"/>
      <c r="UZM126" s="208"/>
      <c r="UZN126" s="208"/>
      <c r="UZO126" s="208"/>
      <c r="UZP126" s="208"/>
      <c r="UZQ126" s="208"/>
      <c r="UZR126" s="208"/>
      <c r="UZS126" s="208"/>
      <c r="UZT126" s="208"/>
      <c r="UZU126" s="208"/>
      <c r="UZV126" s="208"/>
      <c r="UZW126" s="208"/>
      <c r="UZX126" s="208"/>
      <c r="UZY126" s="208"/>
      <c r="UZZ126" s="208"/>
      <c r="VAA126" s="208"/>
      <c r="VAB126" s="208"/>
      <c r="VAC126" s="208"/>
      <c r="VAD126" s="208"/>
      <c r="VAE126" s="208"/>
      <c r="VAF126" s="208"/>
      <c r="VAG126" s="208"/>
      <c r="VAH126" s="208"/>
      <c r="VAI126" s="208"/>
      <c r="VAJ126" s="208"/>
      <c r="VAK126" s="208"/>
      <c r="VAL126" s="208"/>
      <c r="VAM126" s="208"/>
      <c r="VAN126" s="208"/>
      <c r="VAO126" s="208"/>
      <c r="VAP126" s="208"/>
      <c r="VAQ126" s="208"/>
      <c r="VAR126" s="208"/>
      <c r="VAS126" s="208"/>
      <c r="VAT126" s="208"/>
      <c r="VAU126" s="208"/>
      <c r="VAV126" s="208"/>
      <c r="VAW126" s="208"/>
      <c r="VAX126" s="208"/>
      <c r="VAY126" s="208"/>
      <c r="VAZ126" s="208"/>
      <c r="VBA126" s="208"/>
      <c r="VBB126" s="208"/>
      <c r="VBC126" s="208"/>
      <c r="VBD126" s="208"/>
      <c r="VBE126" s="208"/>
      <c r="VBF126" s="208"/>
      <c r="VBG126" s="208"/>
      <c r="VBH126" s="208"/>
      <c r="VBI126" s="208"/>
      <c r="VBJ126" s="208"/>
      <c r="VBK126" s="208"/>
      <c r="VBL126" s="208"/>
      <c r="VBM126" s="208"/>
      <c r="VBN126" s="208"/>
      <c r="VBO126" s="208"/>
      <c r="VBP126" s="208"/>
      <c r="VBQ126" s="208"/>
      <c r="VBR126" s="208"/>
      <c r="VBS126" s="208"/>
      <c r="VBT126" s="208"/>
      <c r="VBU126" s="208"/>
      <c r="VBV126" s="208"/>
      <c r="VBW126" s="208"/>
      <c r="VBX126" s="208"/>
      <c r="VBY126" s="208"/>
      <c r="VBZ126" s="208"/>
      <c r="VCA126" s="208"/>
      <c r="VCB126" s="208"/>
      <c r="VCC126" s="208"/>
      <c r="VCD126" s="208"/>
      <c r="VCE126" s="208"/>
      <c r="VCF126" s="208"/>
      <c r="VCG126" s="208"/>
      <c r="VCH126" s="208"/>
      <c r="VCI126" s="208"/>
      <c r="VCJ126" s="208"/>
      <c r="VCK126" s="208"/>
      <c r="VCL126" s="208"/>
      <c r="VCM126" s="208"/>
      <c r="VCN126" s="208"/>
      <c r="VCO126" s="208"/>
      <c r="VCP126" s="208"/>
      <c r="VCQ126" s="208"/>
      <c r="VCR126" s="208"/>
      <c r="VCS126" s="208"/>
      <c r="VCT126" s="208"/>
      <c r="VCU126" s="208"/>
      <c r="VCV126" s="208"/>
      <c r="VCW126" s="208"/>
      <c r="VCX126" s="208"/>
      <c r="VCY126" s="208"/>
      <c r="VCZ126" s="208"/>
      <c r="VDA126" s="208"/>
      <c r="VDB126" s="208"/>
      <c r="VDC126" s="208"/>
      <c r="VDD126" s="208"/>
      <c r="VDE126" s="208"/>
      <c r="VDF126" s="208"/>
      <c r="VDG126" s="208"/>
      <c r="VDH126" s="208"/>
      <c r="VDI126" s="208"/>
      <c r="VDJ126" s="208"/>
      <c r="VDK126" s="208"/>
      <c r="VDL126" s="208"/>
      <c r="VDM126" s="208"/>
      <c r="VDN126" s="208"/>
      <c r="VDO126" s="208"/>
      <c r="VDP126" s="208"/>
      <c r="VDQ126" s="208"/>
      <c r="VDR126" s="208"/>
      <c r="VDS126" s="208"/>
      <c r="VDT126" s="208"/>
      <c r="VDU126" s="208"/>
      <c r="VDV126" s="208"/>
      <c r="VDW126" s="208"/>
      <c r="VDX126" s="208"/>
      <c r="VDY126" s="208"/>
      <c r="VDZ126" s="208"/>
      <c r="VEA126" s="208"/>
      <c r="VEB126" s="208"/>
      <c r="VEC126" s="208"/>
      <c r="VED126" s="208"/>
      <c r="VEE126" s="208"/>
      <c r="VEF126" s="208"/>
      <c r="VEG126" s="208"/>
      <c r="VEH126" s="208"/>
      <c r="VEI126" s="208"/>
      <c r="VEJ126" s="208"/>
      <c r="VEK126" s="208"/>
      <c r="VEL126" s="208"/>
      <c r="VEM126" s="208"/>
      <c r="VEN126" s="208"/>
      <c r="VEO126" s="208"/>
      <c r="VEP126" s="208"/>
      <c r="VEQ126" s="208"/>
      <c r="VER126" s="208"/>
      <c r="VES126" s="208"/>
      <c r="VET126" s="208"/>
      <c r="VEU126" s="208"/>
      <c r="VEV126" s="208"/>
      <c r="VEW126" s="208"/>
      <c r="VEX126" s="208"/>
      <c r="VEY126" s="208"/>
      <c r="VEZ126" s="208"/>
      <c r="VFA126" s="208"/>
      <c r="VFB126" s="208"/>
      <c r="VFC126" s="208"/>
      <c r="VFD126" s="208"/>
      <c r="VFE126" s="208"/>
      <c r="VFF126" s="208"/>
      <c r="VFG126" s="208"/>
      <c r="VFH126" s="208"/>
      <c r="VFI126" s="208"/>
      <c r="VFJ126" s="208"/>
      <c r="VFK126" s="208"/>
      <c r="VFL126" s="208"/>
      <c r="VFM126" s="208"/>
      <c r="VFN126" s="208"/>
      <c r="VFO126" s="208"/>
      <c r="VFP126" s="208"/>
      <c r="VFQ126" s="208"/>
      <c r="VFR126" s="208"/>
      <c r="VFS126" s="208"/>
      <c r="VFT126" s="208"/>
      <c r="VFU126" s="208"/>
      <c r="VFV126" s="208"/>
      <c r="VFW126" s="208"/>
      <c r="VFX126" s="208"/>
      <c r="VFY126" s="208"/>
      <c r="VFZ126" s="208"/>
      <c r="VGA126" s="208"/>
      <c r="VGB126" s="208"/>
      <c r="VGC126" s="208"/>
      <c r="VGD126" s="208"/>
      <c r="VGE126" s="208"/>
      <c r="VGF126" s="208"/>
      <c r="VGG126" s="208"/>
      <c r="VGH126" s="208"/>
      <c r="VGI126" s="208"/>
      <c r="VGJ126" s="208"/>
      <c r="VGK126" s="208"/>
      <c r="VGL126" s="208"/>
      <c r="VGM126" s="208"/>
      <c r="VGN126" s="208"/>
      <c r="VGO126" s="208"/>
      <c r="VGP126" s="208"/>
      <c r="VGQ126" s="208"/>
      <c r="VGR126" s="208"/>
      <c r="VGS126" s="208"/>
      <c r="VGT126" s="208"/>
      <c r="VGU126" s="208"/>
      <c r="VGV126" s="208"/>
      <c r="VGW126" s="208"/>
      <c r="VGX126" s="208"/>
      <c r="VGY126" s="208"/>
      <c r="VGZ126" s="208"/>
      <c r="VHA126" s="208"/>
      <c r="VHB126" s="208"/>
      <c r="VHC126" s="208"/>
      <c r="VHD126" s="208"/>
      <c r="VHE126" s="208"/>
      <c r="VHF126" s="208"/>
      <c r="VHG126" s="208"/>
      <c r="VHH126" s="208"/>
      <c r="VHI126" s="208"/>
      <c r="VHJ126" s="208"/>
      <c r="VHK126" s="208"/>
      <c r="VHL126" s="208"/>
      <c r="VHM126" s="208"/>
      <c r="VHN126" s="208"/>
      <c r="VHO126" s="208"/>
      <c r="VHP126" s="208"/>
      <c r="VHQ126" s="208"/>
      <c r="VHR126" s="208"/>
      <c r="VHS126" s="208"/>
      <c r="VHT126" s="208"/>
      <c r="VHU126" s="208"/>
      <c r="VHV126" s="208"/>
      <c r="VHW126" s="208"/>
      <c r="VHX126" s="208"/>
      <c r="VHY126" s="208"/>
      <c r="VHZ126" s="208"/>
      <c r="VIA126" s="208"/>
      <c r="VIB126" s="208"/>
      <c r="VIC126" s="208"/>
      <c r="VID126" s="208"/>
      <c r="VIE126" s="208"/>
      <c r="VIF126" s="208"/>
      <c r="VIG126" s="208"/>
      <c r="VIH126" s="208"/>
      <c r="VII126" s="208"/>
      <c r="VIJ126" s="208"/>
      <c r="VIK126" s="208"/>
      <c r="VIL126" s="208"/>
      <c r="VIM126" s="208"/>
      <c r="VIN126" s="208"/>
      <c r="VIO126" s="208"/>
      <c r="VIP126" s="208"/>
      <c r="VIQ126" s="208"/>
      <c r="VIR126" s="208"/>
      <c r="VIS126" s="208"/>
      <c r="VIT126" s="208"/>
      <c r="VIU126" s="208"/>
      <c r="VIV126" s="208"/>
      <c r="VIW126" s="208"/>
      <c r="VIX126" s="208"/>
      <c r="VIY126" s="208"/>
      <c r="VIZ126" s="208"/>
      <c r="VJA126" s="208"/>
      <c r="VJB126" s="208"/>
      <c r="VJC126" s="208"/>
      <c r="VJD126" s="208"/>
      <c r="VJE126" s="208"/>
      <c r="VJF126" s="208"/>
      <c r="VJG126" s="208"/>
      <c r="VJH126" s="208"/>
      <c r="VJI126" s="208"/>
      <c r="VJJ126" s="208"/>
      <c r="VJK126" s="208"/>
      <c r="VJL126" s="208"/>
      <c r="VJM126" s="208"/>
      <c r="VJN126" s="208"/>
      <c r="VJO126" s="208"/>
      <c r="VJP126" s="208"/>
      <c r="VJQ126" s="208"/>
      <c r="VJR126" s="208"/>
      <c r="VJS126" s="208"/>
      <c r="VJT126" s="208"/>
      <c r="VJU126" s="208"/>
      <c r="VJV126" s="208"/>
      <c r="VJW126" s="208"/>
      <c r="VJX126" s="208"/>
      <c r="VJY126" s="208"/>
      <c r="VJZ126" s="208"/>
      <c r="VKA126" s="208"/>
      <c r="VKB126" s="208"/>
      <c r="VKC126" s="208"/>
      <c r="VKD126" s="208"/>
      <c r="VKE126" s="208"/>
      <c r="VKF126" s="208"/>
      <c r="VKG126" s="208"/>
      <c r="VKH126" s="208"/>
      <c r="VKI126" s="208"/>
      <c r="VKJ126" s="208"/>
      <c r="VKK126" s="208"/>
      <c r="VKL126" s="208"/>
      <c r="VKM126" s="208"/>
      <c r="VKN126" s="208"/>
      <c r="VKO126" s="208"/>
      <c r="VKP126" s="208"/>
      <c r="VKQ126" s="208"/>
      <c r="VKR126" s="208"/>
      <c r="VKS126" s="208"/>
      <c r="VKT126" s="208"/>
      <c r="VKU126" s="208"/>
      <c r="VKV126" s="208"/>
      <c r="VKW126" s="208"/>
      <c r="VKX126" s="208"/>
      <c r="VKY126" s="208"/>
      <c r="VKZ126" s="208"/>
      <c r="VLA126" s="208"/>
      <c r="VLB126" s="208"/>
      <c r="VLC126" s="208"/>
      <c r="VLD126" s="208"/>
      <c r="VLE126" s="208"/>
      <c r="VLF126" s="208"/>
      <c r="VLG126" s="208"/>
      <c r="VLH126" s="208"/>
      <c r="VLI126" s="208"/>
      <c r="VLJ126" s="208"/>
      <c r="VLK126" s="208"/>
      <c r="VLL126" s="208"/>
      <c r="VLM126" s="208"/>
      <c r="VLN126" s="208"/>
      <c r="VLO126" s="208"/>
      <c r="VLP126" s="208"/>
      <c r="VLQ126" s="208"/>
      <c r="VLR126" s="208"/>
      <c r="VLS126" s="208"/>
      <c r="VLT126" s="208"/>
      <c r="VLU126" s="208"/>
      <c r="VLV126" s="208"/>
      <c r="VLW126" s="208"/>
      <c r="VLX126" s="208"/>
      <c r="VLY126" s="208"/>
      <c r="VLZ126" s="208"/>
      <c r="VMA126" s="208"/>
      <c r="VMB126" s="208"/>
      <c r="VMC126" s="208"/>
      <c r="VMD126" s="208"/>
      <c r="VME126" s="208"/>
      <c r="VMF126" s="208"/>
      <c r="VMG126" s="208"/>
      <c r="VMH126" s="208"/>
      <c r="VMI126" s="208"/>
      <c r="VMJ126" s="208"/>
      <c r="VMK126" s="208"/>
      <c r="VML126" s="208"/>
      <c r="VMM126" s="208"/>
      <c r="VMN126" s="208"/>
      <c r="VMO126" s="208"/>
      <c r="VMP126" s="208"/>
      <c r="VMQ126" s="208"/>
      <c r="VMR126" s="208"/>
      <c r="VMS126" s="208"/>
      <c r="VMT126" s="208"/>
      <c r="VMU126" s="208"/>
      <c r="VMV126" s="208"/>
      <c r="VMW126" s="208"/>
      <c r="VMX126" s="208"/>
      <c r="VMY126" s="208"/>
      <c r="VMZ126" s="208"/>
      <c r="VNA126" s="208"/>
      <c r="VNB126" s="208"/>
      <c r="VNC126" s="208"/>
      <c r="VND126" s="208"/>
      <c r="VNE126" s="208"/>
      <c r="VNF126" s="208"/>
      <c r="VNG126" s="208"/>
      <c r="VNH126" s="208"/>
      <c r="VNI126" s="208"/>
      <c r="VNJ126" s="208"/>
      <c r="VNK126" s="208"/>
      <c r="VNL126" s="208"/>
      <c r="VNM126" s="208"/>
      <c r="VNN126" s="208"/>
      <c r="VNO126" s="208"/>
      <c r="VNP126" s="208"/>
      <c r="VNQ126" s="208"/>
      <c r="VNR126" s="208"/>
      <c r="VNS126" s="208"/>
      <c r="VNT126" s="208"/>
      <c r="VNU126" s="208"/>
      <c r="VNV126" s="208"/>
      <c r="VNW126" s="208"/>
      <c r="VNX126" s="208"/>
      <c r="VNY126" s="208"/>
      <c r="VNZ126" s="208"/>
      <c r="VOA126" s="208"/>
      <c r="VOB126" s="208"/>
      <c r="VOC126" s="208"/>
      <c r="VOD126" s="208"/>
      <c r="VOE126" s="208"/>
      <c r="VOF126" s="208"/>
      <c r="VOG126" s="208"/>
      <c r="VOH126" s="208"/>
      <c r="VOI126" s="208"/>
      <c r="VOJ126" s="208"/>
      <c r="VOK126" s="208"/>
      <c r="VOL126" s="208"/>
      <c r="VOM126" s="208"/>
      <c r="VON126" s="208"/>
      <c r="VOO126" s="208"/>
      <c r="VOP126" s="208"/>
      <c r="VOQ126" s="208"/>
      <c r="VOR126" s="208"/>
      <c r="VOS126" s="208"/>
      <c r="VOT126" s="208"/>
      <c r="VOU126" s="208"/>
      <c r="VOV126" s="208"/>
      <c r="VOW126" s="208"/>
      <c r="VOX126" s="208"/>
      <c r="VOY126" s="208"/>
      <c r="VOZ126" s="208"/>
      <c r="VPA126" s="208"/>
      <c r="VPB126" s="208"/>
      <c r="VPC126" s="208"/>
      <c r="VPD126" s="208"/>
      <c r="VPE126" s="208"/>
      <c r="VPF126" s="208"/>
      <c r="VPG126" s="208"/>
      <c r="VPH126" s="208"/>
      <c r="VPI126" s="208"/>
      <c r="VPJ126" s="208"/>
      <c r="VPK126" s="208"/>
      <c r="VPL126" s="208"/>
      <c r="VPM126" s="208"/>
      <c r="VPN126" s="208"/>
      <c r="VPO126" s="208"/>
      <c r="VPP126" s="208"/>
      <c r="VPQ126" s="208"/>
      <c r="VPR126" s="208"/>
      <c r="VPS126" s="208"/>
      <c r="VPT126" s="208"/>
      <c r="VPU126" s="208"/>
      <c r="VPV126" s="208"/>
      <c r="VPW126" s="208"/>
      <c r="VPX126" s="208"/>
      <c r="VPY126" s="208"/>
      <c r="VPZ126" s="208"/>
      <c r="VQA126" s="208"/>
      <c r="VQB126" s="208"/>
      <c r="VQC126" s="208"/>
      <c r="VQD126" s="208"/>
      <c r="VQE126" s="208"/>
      <c r="VQF126" s="208"/>
      <c r="VQG126" s="208"/>
      <c r="VQH126" s="208"/>
      <c r="VQI126" s="208"/>
      <c r="VQJ126" s="208"/>
      <c r="VQK126" s="208"/>
      <c r="VQL126" s="208"/>
      <c r="VQM126" s="208"/>
      <c r="VQN126" s="208"/>
      <c r="VQO126" s="208"/>
      <c r="VQP126" s="208"/>
      <c r="VQQ126" s="208"/>
      <c r="VQR126" s="208"/>
      <c r="VQS126" s="208"/>
      <c r="VQT126" s="208"/>
      <c r="VQU126" s="208"/>
      <c r="VQV126" s="208"/>
      <c r="VQW126" s="208"/>
      <c r="VQX126" s="208"/>
      <c r="VQY126" s="208"/>
      <c r="VQZ126" s="208"/>
      <c r="VRA126" s="208"/>
      <c r="VRB126" s="208"/>
      <c r="VRC126" s="208"/>
      <c r="VRD126" s="208"/>
      <c r="VRE126" s="208"/>
      <c r="VRF126" s="208"/>
      <c r="VRG126" s="208"/>
      <c r="VRH126" s="208"/>
      <c r="VRI126" s="208"/>
      <c r="VRJ126" s="208"/>
      <c r="VRK126" s="208"/>
      <c r="VRL126" s="208"/>
      <c r="VRM126" s="208"/>
      <c r="VRN126" s="208"/>
      <c r="VRO126" s="208"/>
      <c r="VRP126" s="208"/>
      <c r="VRQ126" s="208"/>
      <c r="VRR126" s="208"/>
      <c r="VRS126" s="208"/>
      <c r="VRT126" s="208"/>
      <c r="VRU126" s="208"/>
      <c r="VRV126" s="208"/>
      <c r="VRW126" s="208"/>
      <c r="VRX126" s="208"/>
      <c r="VRY126" s="208"/>
      <c r="VRZ126" s="208"/>
      <c r="VSA126" s="208"/>
      <c r="VSB126" s="208"/>
      <c r="VSC126" s="208"/>
      <c r="VSD126" s="208"/>
      <c r="VSE126" s="208"/>
      <c r="VSF126" s="208"/>
      <c r="VSG126" s="208"/>
      <c r="VSH126" s="208"/>
      <c r="VSI126" s="208"/>
      <c r="VSJ126" s="208"/>
      <c r="VSK126" s="208"/>
      <c r="VSL126" s="208"/>
      <c r="VSM126" s="208"/>
      <c r="VSN126" s="208"/>
      <c r="VSO126" s="208"/>
      <c r="VSP126" s="208"/>
      <c r="VSQ126" s="208"/>
      <c r="VSR126" s="208"/>
      <c r="VSS126" s="208"/>
      <c r="VST126" s="208"/>
      <c r="VSU126" s="208"/>
      <c r="VSV126" s="208"/>
      <c r="VSW126" s="208"/>
      <c r="VSX126" s="208"/>
      <c r="VSY126" s="208"/>
      <c r="VSZ126" s="208"/>
      <c r="VTA126" s="208"/>
      <c r="VTB126" s="208"/>
      <c r="VTC126" s="208"/>
      <c r="VTD126" s="208"/>
      <c r="VTE126" s="208"/>
      <c r="VTF126" s="208"/>
      <c r="VTG126" s="208"/>
      <c r="VTH126" s="208"/>
      <c r="VTI126" s="208"/>
      <c r="VTJ126" s="208"/>
      <c r="VTK126" s="208"/>
      <c r="VTL126" s="208"/>
      <c r="VTM126" s="208"/>
      <c r="VTN126" s="208"/>
      <c r="VTO126" s="208"/>
      <c r="VTP126" s="208"/>
      <c r="VTQ126" s="208"/>
      <c r="VTR126" s="208"/>
      <c r="VTS126" s="208"/>
      <c r="VTT126" s="208"/>
      <c r="VTU126" s="208"/>
      <c r="VTV126" s="208"/>
      <c r="VTW126" s="208"/>
      <c r="VTX126" s="208"/>
      <c r="VTY126" s="208"/>
      <c r="VTZ126" s="208"/>
      <c r="VUA126" s="208"/>
      <c r="VUB126" s="208"/>
      <c r="VUC126" s="208"/>
      <c r="VUD126" s="208"/>
      <c r="VUE126" s="208"/>
      <c r="VUF126" s="208"/>
      <c r="VUG126" s="208"/>
      <c r="VUH126" s="208"/>
      <c r="VUI126" s="208"/>
      <c r="VUJ126" s="208"/>
      <c r="VUK126" s="208"/>
      <c r="VUL126" s="208"/>
      <c r="VUM126" s="208"/>
      <c r="VUN126" s="208"/>
      <c r="VUO126" s="208"/>
      <c r="VUP126" s="208"/>
      <c r="VUQ126" s="208"/>
      <c r="VUR126" s="208"/>
      <c r="VUS126" s="208"/>
      <c r="VUT126" s="208"/>
      <c r="VUU126" s="208"/>
      <c r="VUV126" s="208"/>
      <c r="VUW126" s="208"/>
      <c r="VUX126" s="208"/>
      <c r="VUY126" s="208"/>
      <c r="VUZ126" s="208"/>
      <c r="VVA126" s="208"/>
      <c r="VVB126" s="208"/>
      <c r="VVC126" s="208"/>
      <c r="VVD126" s="208"/>
      <c r="VVE126" s="208"/>
      <c r="VVF126" s="208"/>
      <c r="VVG126" s="208"/>
      <c r="VVH126" s="208"/>
      <c r="VVI126" s="208"/>
      <c r="VVJ126" s="208"/>
      <c r="VVK126" s="208"/>
      <c r="VVL126" s="208"/>
      <c r="VVM126" s="208"/>
      <c r="VVN126" s="208"/>
      <c r="VVO126" s="208"/>
      <c r="VVP126" s="208"/>
      <c r="VVQ126" s="208"/>
      <c r="VVR126" s="208"/>
      <c r="VVS126" s="208"/>
      <c r="VVT126" s="208"/>
      <c r="VVU126" s="208"/>
      <c r="VVV126" s="208"/>
      <c r="VVW126" s="208"/>
      <c r="VVX126" s="208"/>
      <c r="VVY126" s="208"/>
      <c r="VVZ126" s="208"/>
      <c r="VWA126" s="208"/>
      <c r="VWB126" s="208"/>
      <c r="VWC126" s="208"/>
      <c r="VWD126" s="208"/>
      <c r="VWE126" s="208"/>
      <c r="VWF126" s="208"/>
      <c r="VWG126" s="208"/>
      <c r="VWH126" s="208"/>
      <c r="VWI126" s="208"/>
      <c r="VWJ126" s="208"/>
      <c r="VWK126" s="208"/>
      <c r="VWL126" s="208"/>
      <c r="VWM126" s="208"/>
      <c r="VWN126" s="208"/>
      <c r="VWO126" s="208"/>
      <c r="VWP126" s="208"/>
      <c r="VWQ126" s="208"/>
      <c r="VWR126" s="208"/>
      <c r="VWS126" s="208"/>
      <c r="VWT126" s="208"/>
      <c r="VWU126" s="208"/>
      <c r="VWV126" s="208"/>
      <c r="VWW126" s="208"/>
      <c r="VWX126" s="208"/>
      <c r="VWY126" s="208"/>
      <c r="VWZ126" s="208"/>
      <c r="VXA126" s="208"/>
      <c r="VXB126" s="208"/>
      <c r="VXC126" s="208"/>
      <c r="VXD126" s="208"/>
      <c r="VXE126" s="208"/>
      <c r="VXF126" s="208"/>
      <c r="VXG126" s="208"/>
      <c r="VXH126" s="208"/>
      <c r="VXI126" s="208"/>
      <c r="VXJ126" s="208"/>
      <c r="VXK126" s="208"/>
      <c r="VXL126" s="208"/>
      <c r="VXM126" s="208"/>
      <c r="VXN126" s="208"/>
      <c r="VXO126" s="208"/>
      <c r="VXP126" s="208"/>
      <c r="VXQ126" s="208"/>
      <c r="VXR126" s="208"/>
      <c r="VXS126" s="208"/>
      <c r="VXT126" s="208"/>
      <c r="VXU126" s="208"/>
      <c r="VXV126" s="208"/>
      <c r="VXW126" s="208"/>
      <c r="VXX126" s="208"/>
      <c r="VXY126" s="208"/>
      <c r="VXZ126" s="208"/>
      <c r="VYA126" s="208"/>
      <c r="VYB126" s="208"/>
      <c r="VYC126" s="208"/>
      <c r="VYD126" s="208"/>
      <c r="VYE126" s="208"/>
      <c r="VYF126" s="208"/>
      <c r="VYG126" s="208"/>
      <c r="VYH126" s="208"/>
      <c r="VYI126" s="208"/>
      <c r="VYJ126" s="208"/>
      <c r="VYK126" s="208"/>
      <c r="VYL126" s="208"/>
      <c r="VYM126" s="208"/>
      <c r="VYN126" s="208"/>
      <c r="VYO126" s="208"/>
      <c r="VYP126" s="208"/>
      <c r="VYQ126" s="208"/>
      <c r="VYR126" s="208"/>
      <c r="VYS126" s="208"/>
      <c r="VYT126" s="208"/>
      <c r="VYU126" s="208"/>
      <c r="VYV126" s="208"/>
      <c r="VYW126" s="208"/>
      <c r="VYX126" s="208"/>
      <c r="VYY126" s="208"/>
      <c r="VYZ126" s="208"/>
      <c r="VZA126" s="208"/>
      <c r="VZB126" s="208"/>
      <c r="VZC126" s="208"/>
      <c r="VZD126" s="208"/>
      <c r="VZE126" s="208"/>
      <c r="VZF126" s="208"/>
      <c r="VZG126" s="208"/>
      <c r="VZH126" s="208"/>
      <c r="VZI126" s="208"/>
      <c r="VZJ126" s="208"/>
      <c r="VZK126" s="208"/>
      <c r="VZL126" s="208"/>
      <c r="VZM126" s="208"/>
      <c r="VZN126" s="208"/>
      <c r="VZO126" s="208"/>
      <c r="VZP126" s="208"/>
      <c r="VZQ126" s="208"/>
      <c r="VZR126" s="208"/>
      <c r="VZS126" s="208"/>
      <c r="VZT126" s="208"/>
      <c r="VZU126" s="208"/>
      <c r="VZV126" s="208"/>
      <c r="VZW126" s="208"/>
      <c r="VZX126" s="208"/>
      <c r="VZY126" s="208"/>
      <c r="VZZ126" s="208"/>
      <c r="WAA126" s="208"/>
      <c r="WAB126" s="208"/>
      <c r="WAC126" s="208"/>
      <c r="WAD126" s="208"/>
      <c r="WAE126" s="208"/>
      <c r="WAF126" s="208"/>
      <c r="WAG126" s="208"/>
      <c r="WAH126" s="208"/>
      <c r="WAI126" s="208"/>
      <c r="WAJ126" s="208"/>
      <c r="WAK126" s="208"/>
      <c r="WAL126" s="208"/>
      <c r="WAM126" s="208"/>
      <c r="WAN126" s="208"/>
      <c r="WAO126" s="208"/>
      <c r="WAP126" s="208"/>
      <c r="WAQ126" s="208"/>
      <c r="WAR126" s="208"/>
      <c r="WAS126" s="208"/>
      <c r="WAT126" s="208"/>
      <c r="WAU126" s="208"/>
      <c r="WAV126" s="208"/>
      <c r="WAW126" s="208"/>
      <c r="WAX126" s="208"/>
      <c r="WAY126" s="208"/>
      <c r="WAZ126" s="208"/>
      <c r="WBA126" s="208"/>
      <c r="WBB126" s="208"/>
      <c r="WBC126" s="208"/>
      <c r="WBD126" s="208"/>
      <c r="WBE126" s="208"/>
      <c r="WBF126" s="208"/>
      <c r="WBG126" s="208"/>
      <c r="WBH126" s="208"/>
      <c r="WBI126" s="208"/>
      <c r="WBJ126" s="208"/>
      <c r="WBK126" s="208"/>
      <c r="WBL126" s="208"/>
      <c r="WBM126" s="208"/>
      <c r="WBN126" s="208"/>
      <c r="WBO126" s="208"/>
      <c r="WBP126" s="208"/>
      <c r="WBQ126" s="208"/>
      <c r="WBR126" s="208"/>
      <c r="WBS126" s="208"/>
      <c r="WBT126" s="208"/>
      <c r="WBU126" s="208"/>
      <c r="WBV126" s="208"/>
      <c r="WBW126" s="208"/>
      <c r="WBX126" s="208"/>
      <c r="WBY126" s="208"/>
      <c r="WBZ126" s="208"/>
      <c r="WCA126" s="208"/>
      <c r="WCB126" s="208"/>
      <c r="WCC126" s="208"/>
      <c r="WCD126" s="208"/>
      <c r="WCE126" s="208"/>
      <c r="WCF126" s="208"/>
      <c r="WCG126" s="208"/>
      <c r="WCH126" s="208"/>
      <c r="WCI126" s="208"/>
      <c r="WCJ126" s="208"/>
      <c r="WCK126" s="208"/>
      <c r="WCL126" s="208"/>
      <c r="WCM126" s="208"/>
      <c r="WCN126" s="208"/>
      <c r="WCO126" s="208"/>
      <c r="WCP126" s="208"/>
      <c r="WCQ126" s="208"/>
      <c r="WCR126" s="208"/>
      <c r="WCS126" s="208"/>
      <c r="WCT126" s="208"/>
      <c r="WCU126" s="208"/>
      <c r="WCV126" s="208"/>
      <c r="WCW126" s="208"/>
      <c r="WCX126" s="208"/>
      <c r="WCY126" s="208"/>
      <c r="WCZ126" s="208"/>
      <c r="WDA126" s="208"/>
      <c r="WDB126" s="208"/>
      <c r="WDC126" s="208"/>
      <c r="WDD126" s="208"/>
      <c r="WDE126" s="208"/>
      <c r="WDF126" s="208"/>
      <c r="WDG126" s="208"/>
      <c r="WDH126" s="208"/>
      <c r="WDI126" s="208"/>
      <c r="WDJ126" s="208"/>
      <c r="WDK126" s="208"/>
      <c r="WDL126" s="208"/>
      <c r="WDM126" s="208"/>
      <c r="WDN126" s="208"/>
      <c r="WDO126" s="208"/>
      <c r="WDP126" s="208"/>
      <c r="WDQ126" s="208"/>
      <c r="WDR126" s="208"/>
      <c r="WDS126" s="208"/>
      <c r="WDT126" s="208"/>
      <c r="WDU126" s="208"/>
      <c r="WDV126" s="208"/>
      <c r="WDW126" s="208"/>
      <c r="WDX126" s="208"/>
      <c r="WDY126" s="208"/>
      <c r="WDZ126" s="208"/>
      <c r="WEA126" s="208"/>
      <c r="WEB126" s="208"/>
      <c r="WEC126" s="208"/>
      <c r="WED126" s="208"/>
      <c r="WEE126" s="208"/>
      <c r="WEF126" s="208"/>
      <c r="WEG126" s="208"/>
      <c r="WEH126" s="208"/>
      <c r="WEI126" s="208"/>
      <c r="WEJ126" s="208"/>
      <c r="WEK126" s="208"/>
      <c r="WEL126" s="208"/>
      <c r="WEM126" s="208"/>
      <c r="WEN126" s="208"/>
      <c r="WEO126" s="208"/>
      <c r="WEP126" s="208"/>
      <c r="WEQ126" s="208"/>
      <c r="WER126" s="208"/>
      <c r="WES126" s="208"/>
      <c r="WET126" s="208"/>
      <c r="WEU126" s="208"/>
      <c r="WEV126" s="208"/>
      <c r="WEW126" s="208"/>
      <c r="WEX126" s="208"/>
      <c r="WEY126" s="208"/>
      <c r="WEZ126" s="208"/>
      <c r="WFA126" s="208"/>
      <c r="WFB126" s="208"/>
      <c r="WFC126" s="208"/>
      <c r="WFD126" s="208"/>
      <c r="WFE126" s="208"/>
      <c r="WFF126" s="208"/>
      <c r="WFG126" s="208"/>
      <c r="WFH126" s="208"/>
      <c r="WFI126" s="208"/>
      <c r="WFJ126" s="208"/>
      <c r="WFK126" s="208"/>
      <c r="WFL126" s="208"/>
      <c r="WFM126" s="208"/>
      <c r="WFN126" s="208"/>
      <c r="WFO126" s="208"/>
      <c r="WFP126" s="208"/>
      <c r="WFQ126" s="208"/>
      <c r="WFR126" s="208"/>
      <c r="WFS126" s="208"/>
      <c r="WFT126" s="208"/>
      <c r="WFU126" s="208"/>
      <c r="WFV126" s="208"/>
      <c r="WFW126" s="208"/>
      <c r="WFX126" s="208"/>
      <c r="WFY126" s="208"/>
      <c r="WFZ126" s="208"/>
      <c r="WGA126" s="208"/>
      <c r="WGB126" s="208"/>
      <c r="WGC126" s="208"/>
      <c r="WGD126" s="208"/>
      <c r="WGE126" s="208"/>
      <c r="WGF126" s="208"/>
      <c r="WGG126" s="208"/>
      <c r="WGH126" s="208"/>
      <c r="WGI126" s="208"/>
      <c r="WGJ126" s="208"/>
      <c r="WGK126" s="208"/>
      <c r="WGL126" s="208"/>
      <c r="WGM126" s="208"/>
      <c r="WGN126" s="208"/>
      <c r="WGO126" s="208"/>
      <c r="WGP126" s="208"/>
      <c r="WGQ126" s="208"/>
      <c r="WGR126" s="208"/>
      <c r="WGS126" s="208"/>
      <c r="WGT126" s="208"/>
      <c r="WGU126" s="208"/>
      <c r="WGV126" s="208"/>
      <c r="WGW126" s="208"/>
      <c r="WGX126" s="208"/>
      <c r="WGY126" s="208"/>
      <c r="WGZ126" s="208"/>
      <c r="WHA126" s="208"/>
      <c r="WHB126" s="208"/>
      <c r="WHC126" s="208"/>
      <c r="WHD126" s="208"/>
      <c r="WHE126" s="208"/>
      <c r="WHF126" s="208"/>
      <c r="WHG126" s="208"/>
      <c r="WHH126" s="208"/>
      <c r="WHI126" s="208"/>
      <c r="WHJ126" s="208"/>
      <c r="WHK126" s="208"/>
      <c r="WHL126" s="208"/>
      <c r="WHM126" s="208"/>
      <c r="WHN126" s="208"/>
      <c r="WHO126" s="208"/>
      <c r="WHP126" s="208"/>
      <c r="WHQ126" s="208"/>
      <c r="WHR126" s="208"/>
      <c r="WHS126" s="208"/>
      <c r="WHT126" s="208"/>
      <c r="WHU126" s="208"/>
      <c r="WHV126" s="208"/>
      <c r="WHW126" s="208"/>
      <c r="WHX126" s="208"/>
      <c r="WHY126" s="208"/>
      <c r="WHZ126" s="208"/>
      <c r="WIA126" s="208"/>
      <c r="WIB126" s="208"/>
      <c r="WIC126" s="208"/>
      <c r="WID126" s="208"/>
      <c r="WIE126" s="208"/>
      <c r="WIF126" s="208"/>
      <c r="WIG126" s="208"/>
      <c r="WIH126" s="208"/>
      <c r="WII126" s="208"/>
      <c r="WIJ126" s="208"/>
      <c r="WIK126" s="208"/>
      <c r="WIL126" s="208"/>
      <c r="WIM126" s="208"/>
      <c r="WIN126" s="208"/>
      <c r="WIO126" s="208"/>
      <c r="WIP126" s="208"/>
      <c r="WIQ126" s="208"/>
      <c r="WIR126" s="208"/>
      <c r="WIS126" s="208"/>
      <c r="WIT126" s="208"/>
      <c r="WIU126" s="208"/>
      <c r="WIV126" s="208"/>
      <c r="WIW126" s="208"/>
      <c r="WIX126" s="208"/>
      <c r="WIY126" s="208"/>
      <c r="WIZ126" s="208"/>
      <c r="WJA126" s="208"/>
      <c r="WJB126" s="208"/>
      <c r="WJC126" s="208"/>
      <c r="WJD126" s="208"/>
      <c r="WJE126" s="208"/>
      <c r="WJF126" s="208"/>
      <c r="WJG126" s="208"/>
      <c r="WJH126" s="208"/>
      <c r="WJI126" s="208"/>
      <c r="WJJ126" s="208"/>
      <c r="WJK126" s="208"/>
      <c r="WJL126" s="208"/>
      <c r="WJM126" s="208"/>
      <c r="WJN126" s="208"/>
      <c r="WJO126" s="208"/>
      <c r="WJP126" s="208"/>
      <c r="WJQ126" s="208"/>
      <c r="WJR126" s="208"/>
      <c r="WJS126" s="208"/>
      <c r="WJT126" s="208"/>
      <c r="WJU126" s="208"/>
      <c r="WJV126" s="208"/>
      <c r="WJW126" s="208"/>
      <c r="WJX126" s="208"/>
      <c r="WJY126" s="208"/>
      <c r="WJZ126" s="208"/>
      <c r="WKA126" s="208"/>
      <c r="WKB126" s="208"/>
      <c r="WKC126" s="208"/>
      <c r="WKD126" s="208"/>
      <c r="WKE126" s="208"/>
      <c r="WKF126" s="208"/>
      <c r="WKG126" s="208"/>
      <c r="WKH126" s="208"/>
      <c r="WKI126" s="208"/>
      <c r="WKJ126" s="208"/>
      <c r="WKK126" s="208"/>
      <c r="WKL126" s="208"/>
      <c r="WKM126" s="208"/>
      <c r="WKN126" s="208"/>
      <c r="WKO126" s="208"/>
      <c r="WKP126" s="208"/>
      <c r="WKQ126" s="208"/>
      <c r="WKR126" s="208"/>
      <c r="WKS126" s="208"/>
      <c r="WKT126" s="208"/>
      <c r="WKU126" s="208"/>
      <c r="WKV126" s="208"/>
      <c r="WKW126" s="208"/>
      <c r="WKX126" s="208"/>
      <c r="WKY126" s="208"/>
      <c r="WKZ126" s="208"/>
      <c r="WLA126" s="208"/>
      <c r="WLB126" s="208"/>
      <c r="WLC126" s="208"/>
      <c r="WLD126" s="208"/>
      <c r="WLE126" s="208"/>
      <c r="WLF126" s="208"/>
      <c r="WLG126" s="208"/>
      <c r="WLH126" s="208"/>
      <c r="WLI126" s="208"/>
      <c r="WLJ126" s="208"/>
      <c r="WLK126" s="208"/>
      <c r="WLL126" s="208"/>
      <c r="WLM126" s="208"/>
      <c r="WLN126" s="208"/>
      <c r="WLO126" s="208"/>
      <c r="WLP126" s="208"/>
      <c r="WLQ126" s="208"/>
      <c r="WLR126" s="208"/>
      <c r="WLS126" s="208"/>
      <c r="WLT126" s="208"/>
      <c r="WLU126" s="208"/>
      <c r="WLV126" s="208"/>
      <c r="WLW126" s="208"/>
      <c r="WLX126" s="208"/>
      <c r="WLY126" s="208"/>
      <c r="WLZ126" s="208"/>
      <c r="WMA126" s="208"/>
      <c r="WMB126" s="208"/>
      <c r="WMC126" s="208"/>
      <c r="WMD126" s="208"/>
      <c r="WME126" s="208"/>
      <c r="WMF126" s="208"/>
      <c r="WMG126" s="208"/>
      <c r="WMH126" s="208"/>
      <c r="WMI126" s="208"/>
      <c r="WMJ126" s="208"/>
      <c r="WMK126" s="208"/>
      <c r="WML126" s="208"/>
      <c r="WMM126" s="208"/>
      <c r="WMN126" s="208"/>
      <c r="WMO126" s="208"/>
      <c r="WMP126" s="208"/>
      <c r="WMQ126" s="208"/>
      <c r="WMR126" s="208"/>
      <c r="WMS126" s="208"/>
      <c r="WMT126" s="208"/>
      <c r="WMU126" s="208"/>
      <c r="WMV126" s="208"/>
      <c r="WMW126" s="208"/>
      <c r="WMX126" s="208"/>
      <c r="WMY126" s="208"/>
      <c r="WMZ126" s="208"/>
      <c r="WNA126" s="208"/>
      <c r="WNB126" s="208"/>
      <c r="WNC126" s="208"/>
      <c r="WND126" s="208"/>
      <c r="WNE126" s="208"/>
      <c r="WNF126" s="208"/>
      <c r="WNG126" s="208"/>
      <c r="WNH126" s="208"/>
      <c r="WNI126" s="208"/>
      <c r="WNJ126" s="208"/>
      <c r="WNK126" s="208"/>
      <c r="WNL126" s="208"/>
      <c r="WNM126" s="208"/>
      <c r="WNN126" s="208"/>
      <c r="WNO126" s="208"/>
      <c r="WNP126" s="208"/>
      <c r="WNQ126" s="208"/>
      <c r="WNR126" s="208"/>
      <c r="WNS126" s="208"/>
      <c r="WNT126" s="208"/>
      <c r="WNU126" s="208"/>
      <c r="WNV126" s="208"/>
      <c r="WNW126" s="208"/>
      <c r="WNX126" s="208"/>
      <c r="WNY126" s="208"/>
      <c r="WNZ126" s="208"/>
      <c r="WOA126" s="208"/>
      <c r="WOB126" s="208"/>
      <c r="WOC126" s="208"/>
      <c r="WOD126" s="208"/>
      <c r="WOE126" s="208"/>
      <c r="WOF126" s="208"/>
      <c r="WOG126" s="208"/>
      <c r="WOH126" s="208"/>
      <c r="WOI126" s="208"/>
      <c r="WOJ126" s="208"/>
      <c r="WOK126" s="208"/>
      <c r="WOL126" s="208"/>
      <c r="WOM126" s="208"/>
      <c r="WON126" s="208"/>
      <c r="WOO126" s="208"/>
      <c r="WOP126" s="208"/>
      <c r="WOQ126" s="208"/>
      <c r="WOR126" s="208"/>
      <c r="WOS126" s="208"/>
      <c r="WOT126" s="208"/>
      <c r="WOU126" s="208"/>
      <c r="WOV126" s="208"/>
      <c r="WOW126" s="208"/>
      <c r="WOX126" s="208"/>
      <c r="WOY126" s="208"/>
      <c r="WOZ126" s="208"/>
      <c r="WPA126" s="208"/>
      <c r="WPB126" s="208"/>
      <c r="WPC126" s="208"/>
      <c r="WPD126" s="208"/>
      <c r="WPE126" s="208"/>
      <c r="WPF126" s="208"/>
      <c r="WPG126" s="208"/>
      <c r="WPH126" s="208"/>
      <c r="WPI126" s="208"/>
      <c r="WPJ126" s="208"/>
      <c r="WPK126" s="208"/>
      <c r="WPL126" s="208"/>
      <c r="WPM126" s="208"/>
      <c r="WPN126" s="208"/>
      <c r="WPO126" s="208"/>
      <c r="WPP126" s="208"/>
      <c r="WPQ126" s="208"/>
      <c r="WPR126" s="208"/>
      <c r="WPS126" s="208"/>
      <c r="WPT126" s="208"/>
      <c r="WPU126" s="208"/>
      <c r="WPV126" s="208"/>
      <c r="WPW126" s="208"/>
      <c r="WPX126" s="208"/>
      <c r="WPY126" s="208"/>
      <c r="WPZ126" s="208"/>
      <c r="WQA126" s="208"/>
      <c r="WQB126" s="208"/>
      <c r="WQC126" s="208"/>
      <c r="WQD126" s="208"/>
      <c r="WQE126" s="208"/>
      <c r="WQF126" s="208"/>
      <c r="WQG126" s="208"/>
      <c r="WQH126" s="208"/>
      <c r="WQI126" s="208"/>
      <c r="WQJ126" s="208"/>
      <c r="WQK126" s="208"/>
      <c r="WQL126" s="208"/>
      <c r="WQM126" s="208"/>
      <c r="WQN126" s="208"/>
      <c r="WQO126" s="208"/>
      <c r="WQP126" s="208"/>
      <c r="WQQ126" s="208"/>
      <c r="WQR126" s="208"/>
      <c r="WQS126" s="208"/>
      <c r="WQT126" s="208"/>
      <c r="WQU126" s="208"/>
      <c r="WQV126" s="208"/>
      <c r="WQW126" s="208"/>
      <c r="WQX126" s="208"/>
      <c r="WQY126" s="208"/>
      <c r="WQZ126" s="208"/>
      <c r="WRA126" s="208"/>
      <c r="WRB126" s="208"/>
      <c r="WRC126" s="208"/>
      <c r="WRD126" s="208"/>
      <c r="WRE126" s="208"/>
      <c r="WRF126" s="208"/>
      <c r="WRG126" s="208"/>
      <c r="WRH126" s="208"/>
      <c r="WRI126" s="208"/>
      <c r="WRJ126" s="208"/>
      <c r="WRK126" s="208"/>
      <c r="WRL126" s="208"/>
      <c r="WRM126" s="208"/>
      <c r="WRN126" s="208"/>
      <c r="WRO126" s="208"/>
      <c r="WRP126" s="208"/>
      <c r="WRQ126" s="208"/>
      <c r="WRR126" s="208"/>
      <c r="WRS126" s="208"/>
      <c r="WRT126" s="208"/>
      <c r="WRU126" s="208"/>
      <c r="WRV126" s="208"/>
      <c r="WRW126" s="208"/>
      <c r="WRX126" s="208"/>
      <c r="WRY126" s="208"/>
      <c r="WRZ126" s="208"/>
      <c r="WSA126" s="208"/>
      <c r="WSB126" s="208"/>
      <c r="WSC126" s="208"/>
      <c r="WSD126" s="208"/>
      <c r="WSE126" s="208"/>
      <c r="WSF126" s="208"/>
      <c r="WSG126" s="208"/>
      <c r="WSH126" s="208"/>
      <c r="WSI126" s="208"/>
      <c r="WSJ126" s="208"/>
      <c r="WSK126" s="208"/>
      <c r="WSL126" s="208"/>
      <c r="WSM126" s="208"/>
      <c r="WSN126" s="208"/>
      <c r="WSO126" s="208"/>
      <c r="WSP126" s="208"/>
      <c r="WSQ126" s="208"/>
      <c r="WSR126" s="208"/>
      <c r="WSS126" s="208"/>
      <c r="WST126" s="208"/>
      <c r="WSU126" s="208"/>
      <c r="WSV126" s="208"/>
      <c r="WSW126" s="208"/>
      <c r="WSX126" s="208"/>
      <c r="WSY126" s="208"/>
      <c r="WSZ126" s="208"/>
      <c r="WTA126" s="208"/>
      <c r="WTB126" s="208"/>
      <c r="WTC126" s="208"/>
      <c r="WTD126" s="208"/>
      <c r="WTE126" s="208"/>
      <c r="WTF126" s="208"/>
      <c r="WTG126" s="208"/>
      <c r="WTH126" s="208"/>
      <c r="WTI126" s="208"/>
      <c r="WTJ126" s="208"/>
      <c r="WTK126" s="208"/>
      <c r="WTL126" s="208"/>
      <c r="WTM126" s="208"/>
      <c r="WTN126" s="208"/>
      <c r="WTO126" s="208"/>
      <c r="WTP126" s="208"/>
      <c r="WTQ126" s="208"/>
      <c r="WTR126" s="208"/>
      <c r="WTS126" s="208"/>
      <c r="WTT126" s="208"/>
      <c r="WTU126" s="208"/>
      <c r="WTV126" s="208"/>
      <c r="WTW126" s="208"/>
      <c r="WTX126" s="208"/>
      <c r="WTY126" s="208"/>
      <c r="WTZ126" s="208"/>
      <c r="WUA126" s="208"/>
      <c r="WUB126" s="208"/>
      <c r="WUC126" s="208"/>
      <c r="WUD126" s="208"/>
      <c r="WUE126" s="208"/>
      <c r="WUF126" s="208"/>
      <c r="WUG126" s="208"/>
      <c r="WUH126" s="208"/>
      <c r="WUI126" s="208"/>
      <c r="WUJ126" s="208"/>
      <c r="WUK126" s="208"/>
      <c r="WUL126" s="208"/>
      <c r="WUM126" s="208"/>
      <c r="WUN126" s="208"/>
      <c r="WUO126" s="208"/>
      <c r="WUP126" s="208"/>
      <c r="WUQ126" s="208"/>
      <c r="WUR126" s="208"/>
      <c r="WUS126" s="208"/>
      <c r="WUT126" s="208"/>
      <c r="WUU126" s="208"/>
      <c r="WUV126" s="208"/>
      <c r="WUW126" s="208"/>
      <c r="WUX126" s="208"/>
      <c r="WUY126" s="208"/>
      <c r="WUZ126" s="208"/>
      <c r="WVA126" s="208"/>
      <c r="WVB126" s="208"/>
      <c r="WVC126" s="208"/>
      <c r="WVD126" s="208"/>
      <c r="WVE126" s="208"/>
      <c r="WVF126" s="208"/>
      <c r="WVG126" s="208"/>
      <c r="WVH126" s="208"/>
      <c r="WVI126" s="208"/>
      <c r="WVJ126" s="208"/>
      <c r="WVK126" s="208"/>
      <c r="WVL126" s="208"/>
      <c r="WVM126" s="208"/>
      <c r="WVN126" s="208"/>
      <c r="WVO126" s="208"/>
      <c r="WVP126" s="208"/>
      <c r="WVQ126" s="208"/>
      <c r="WVR126" s="208"/>
      <c r="WVS126" s="208"/>
      <c r="WVT126" s="208"/>
      <c r="WVU126" s="208"/>
      <c r="WVV126" s="208"/>
      <c r="WVW126" s="208"/>
      <c r="WVX126" s="208"/>
      <c r="WVY126" s="208"/>
      <c r="WVZ126" s="208"/>
      <c r="WWA126" s="208"/>
      <c r="WWB126" s="208"/>
      <c r="WWC126" s="208"/>
      <c r="WWD126" s="208"/>
      <c r="WWE126" s="208"/>
      <c r="WWF126" s="208"/>
      <c r="WWG126" s="208"/>
      <c r="WWH126" s="208"/>
      <c r="WWI126" s="208"/>
      <c r="WWJ126" s="208"/>
      <c r="WWK126" s="208"/>
      <c r="WWL126" s="208"/>
      <c r="WWM126" s="208"/>
      <c r="WWN126" s="208"/>
      <c r="WWO126" s="208"/>
      <c r="WWP126" s="208"/>
      <c r="WWQ126" s="208"/>
      <c r="WWR126" s="208"/>
      <c r="WWS126" s="208"/>
      <c r="WWT126" s="208"/>
      <c r="WWU126" s="208"/>
      <c r="WWV126" s="208"/>
      <c r="WWW126" s="208"/>
      <c r="WWX126" s="208"/>
      <c r="WWY126" s="208"/>
      <c r="WWZ126" s="208"/>
      <c r="WXA126" s="208"/>
      <c r="WXB126" s="208"/>
      <c r="WXC126" s="208"/>
      <c r="WXD126" s="208"/>
      <c r="WXE126" s="208"/>
      <c r="WXF126" s="208"/>
      <c r="WXG126" s="208"/>
      <c r="WXH126" s="208"/>
      <c r="WXI126" s="208"/>
      <c r="WXJ126" s="208"/>
      <c r="WXK126" s="208"/>
      <c r="WXL126" s="208"/>
      <c r="WXM126" s="208"/>
      <c r="WXN126" s="208"/>
      <c r="WXO126" s="208"/>
      <c r="WXP126" s="208"/>
      <c r="WXQ126" s="208"/>
      <c r="WXR126" s="208"/>
      <c r="WXS126" s="208"/>
      <c r="WXT126" s="208"/>
      <c r="WXU126" s="208"/>
      <c r="WXV126" s="208"/>
      <c r="WXW126" s="208"/>
      <c r="WXX126" s="208"/>
      <c r="WXY126" s="208"/>
      <c r="WXZ126" s="208"/>
      <c r="WYA126" s="208"/>
      <c r="WYB126" s="208"/>
      <c r="WYC126" s="208"/>
      <c r="WYD126" s="208"/>
      <c r="WYE126" s="208"/>
      <c r="WYF126" s="208"/>
      <c r="WYG126" s="208"/>
      <c r="WYH126" s="208"/>
      <c r="WYI126" s="208"/>
      <c r="WYJ126" s="208"/>
      <c r="WYK126" s="208"/>
      <c r="WYL126" s="208"/>
      <c r="WYM126" s="208"/>
      <c r="WYN126" s="208"/>
      <c r="WYO126" s="208"/>
      <c r="WYP126" s="208"/>
      <c r="WYQ126" s="208"/>
      <c r="WYR126" s="208"/>
      <c r="WYS126" s="208"/>
      <c r="WYT126" s="208"/>
      <c r="WYU126" s="208"/>
      <c r="WYV126" s="208"/>
      <c r="WYW126" s="208"/>
      <c r="WYX126" s="208"/>
      <c r="WYY126" s="208"/>
      <c r="WYZ126" s="208"/>
      <c r="WZA126" s="208"/>
      <c r="WZB126" s="208"/>
      <c r="WZC126" s="208"/>
      <c r="WZD126" s="208"/>
      <c r="WZE126" s="208"/>
      <c r="WZF126" s="208"/>
      <c r="WZG126" s="208"/>
      <c r="WZH126" s="208"/>
      <c r="WZI126" s="208"/>
      <c r="WZJ126" s="208"/>
      <c r="WZK126" s="208"/>
      <c r="WZL126" s="208"/>
      <c r="WZM126" s="208"/>
      <c r="WZN126" s="208"/>
      <c r="WZO126" s="208"/>
      <c r="WZP126" s="208"/>
      <c r="WZQ126" s="208"/>
      <c r="WZR126" s="208"/>
      <c r="WZS126" s="208"/>
      <c r="WZT126" s="208"/>
      <c r="WZU126" s="208"/>
      <c r="WZV126" s="208"/>
      <c r="WZW126" s="208"/>
      <c r="WZX126" s="208"/>
      <c r="WZY126" s="208"/>
      <c r="WZZ126" s="208"/>
      <c r="XAA126" s="208"/>
      <c r="XAB126" s="208"/>
      <c r="XAC126" s="208"/>
      <c r="XAD126" s="208"/>
      <c r="XAE126" s="208"/>
      <c r="XAF126" s="208"/>
      <c r="XAG126" s="208"/>
      <c r="XAH126" s="208"/>
      <c r="XAI126" s="208"/>
      <c r="XAJ126" s="208"/>
      <c r="XAK126" s="208"/>
      <c r="XAL126" s="208"/>
      <c r="XAM126" s="208"/>
      <c r="XAN126" s="208"/>
      <c r="XAO126" s="208"/>
      <c r="XAP126" s="208"/>
      <c r="XAQ126" s="208"/>
      <c r="XAR126" s="208"/>
      <c r="XAS126" s="208"/>
      <c r="XAT126" s="208"/>
      <c r="XAU126" s="208"/>
      <c r="XAV126" s="208"/>
      <c r="XAW126" s="208"/>
      <c r="XAX126" s="208"/>
      <c r="XAY126" s="208"/>
      <c r="XAZ126" s="208"/>
      <c r="XBA126" s="208"/>
      <c r="XBB126" s="208"/>
      <c r="XBC126" s="208"/>
      <c r="XBD126" s="208"/>
      <c r="XBE126" s="208"/>
      <c r="XBF126" s="208"/>
      <c r="XBG126" s="208"/>
      <c r="XBH126" s="208"/>
      <c r="XBI126" s="208"/>
      <c r="XBJ126" s="208"/>
      <c r="XBK126" s="208"/>
      <c r="XBL126" s="208"/>
      <c r="XBM126" s="208"/>
      <c r="XBN126" s="208"/>
      <c r="XBO126" s="208"/>
      <c r="XBP126" s="208"/>
      <c r="XBQ126" s="208"/>
      <c r="XBR126" s="208"/>
      <c r="XBS126" s="208"/>
      <c r="XBT126" s="208"/>
      <c r="XBU126" s="208"/>
      <c r="XBV126" s="208"/>
      <c r="XBW126" s="208"/>
      <c r="XBX126" s="208"/>
      <c r="XBY126" s="208"/>
      <c r="XBZ126" s="208"/>
      <c r="XCA126" s="208"/>
      <c r="XCB126" s="208"/>
      <c r="XCC126" s="208"/>
      <c r="XCD126" s="208"/>
      <c r="XCE126" s="208"/>
      <c r="XCF126" s="208"/>
      <c r="XCG126" s="208"/>
      <c r="XCH126" s="208"/>
      <c r="XCI126" s="208"/>
      <c r="XCJ126" s="208"/>
      <c r="XCK126" s="208"/>
      <c r="XCL126" s="208"/>
      <c r="XCM126" s="208"/>
      <c r="XCN126" s="208"/>
      <c r="XCO126" s="208"/>
      <c r="XCP126" s="208"/>
      <c r="XCQ126" s="208"/>
      <c r="XCR126" s="208"/>
      <c r="XCS126" s="208"/>
      <c r="XCT126" s="208"/>
      <c r="XCU126" s="208"/>
      <c r="XCV126" s="208"/>
      <c r="XCW126" s="208"/>
      <c r="XCX126" s="208"/>
      <c r="XCY126" s="208"/>
      <c r="XCZ126" s="208"/>
      <c r="XDA126" s="208"/>
      <c r="XDB126" s="208"/>
      <c r="XDC126" s="208"/>
      <c r="XDD126" s="208"/>
      <c r="XDE126" s="208"/>
      <c r="XDF126" s="208"/>
      <c r="XDG126" s="208"/>
      <c r="XDH126" s="208"/>
      <c r="XDI126" s="208"/>
      <c r="XDJ126" s="208"/>
      <c r="XDK126" s="208"/>
      <c r="XDL126" s="208"/>
      <c r="XDM126" s="208"/>
      <c r="XDN126" s="208"/>
      <c r="XDO126" s="208"/>
      <c r="XDP126" s="208"/>
      <c r="XDQ126" s="208"/>
      <c r="XDR126" s="208"/>
      <c r="XDS126" s="208"/>
      <c r="XDT126" s="208"/>
      <c r="XDU126" s="208"/>
      <c r="XDV126" s="208"/>
      <c r="XDW126" s="208"/>
      <c r="XDX126" s="208"/>
      <c r="XDY126" s="208"/>
      <c r="XDZ126" s="208"/>
      <c r="XEA126" s="208"/>
      <c r="XEB126" s="208"/>
      <c r="XEC126" s="208"/>
      <c r="XED126" s="208"/>
      <c r="XEE126" s="208"/>
      <c r="XEF126" s="208"/>
      <c r="XEG126" s="208"/>
      <c r="XEH126" s="208"/>
      <c r="XEI126" s="208"/>
      <c r="XEJ126" s="208"/>
      <c r="XEK126" s="208"/>
      <c r="XEL126" s="208"/>
      <c r="XEM126" s="208"/>
      <c r="XEN126" s="208"/>
      <c r="XEO126" s="208"/>
      <c r="XEP126" s="208"/>
      <c r="XEQ126" s="208"/>
      <c r="XER126" s="208"/>
      <c r="XES126" s="208"/>
      <c r="XET126" s="208"/>
      <c r="XEU126" s="208"/>
      <c r="XEV126" s="208"/>
      <c r="XEW126" s="208"/>
      <c r="XEX126" s="208"/>
      <c r="XEY126" s="208"/>
      <c r="XEZ126" s="208"/>
    </row>
    <row r="127" spans="1:16380" ht="15" customHeight="1">
      <c r="E127" s="376"/>
      <c r="F127" s="376" t="s">
        <v>542</v>
      </c>
      <c r="G127" s="376"/>
      <c r="H127" s="377"/>
      <c r="I127" s="377"/>
      <c r="J127" s="377"/>
      <c r="K127" s="377"/>
      <c r="L127" s="377"/>
      <c r="M127" s="377"/>
      <c r="N127" s="377"/>
      <c r="O127" s="377"/>
      <c r="P127" s="377"/>
      <c r="Q127" s="377"/>
      <c r="R127" s="377"/>
      <c r="S127" s="377"/>
      <c r="T127" s="384" t="s">
        <v>543</v>
      </c>
      <c r="U127" s="384" t="s">
        <v>543</v>
      </c>
      <c r="V127" s="384" t="s">
        <v>543</v>
      </c>
      <c r="W127" s="384">
        <v>42644</v>
      </c>
      <c r="X127" s="384">
        <v>43009</v>
      </c>
      <c r="Y127" s="384">
        <v>43374</v>
      </c>
      <c r="Z127" s="384">
        <v>43739</v>
      </c>
      <c r="AA127" s="384">
        <v>44105</v>
      </c>
      <c r="AB127" s="384">
        <v>44470</v>
      </c>
      <c r="AC127" s="384" t="s">
        <v>543</v>
      </c>
      <c r="AD127" s="384" t="s">
        <v>543</v>
      </c>
      <c r="AE127" s="384" t="s">
        <v>543</v>
      </c>
      <c r="AF127" s="384" t="s">
        <v>543</v>
      </c>
      <c r="AG127" s="384" t="s">
        <v>543</v>
      </c>
      <c r="AH127" s="384" t="s">
        <v>543</v>
      </c>
      <c r="AI127" s="384" t="s">
        <v>543</v>
      </c>
      <c r="AJ127" s="384" t="s">
        <v>543</v>
      </c>
      <c r="AK127" s="208"/>
      <c r="AL127" s="385" t="s">
        <v>543</v>
      </c>
      <c r="AM127" s="385" t="s">
        <v>543</v>
      </c>
      <c r="AN127" s="385" t="s">
        <v>543</v>
      </c>
      <c r="AO127" s="385" t="s">
        <v>543</v>
      </c>
      <c r="AP127" s="385">
        <v>43009</v>
      </c>
      <c r="AQ127" s="385">
        <v>43374</v>
      </c>
      <c r="AR127" s="385">
        <v>43739</v>
      </c>
      <c r="AS127" s="385">
        <v>44105</v>
      </c>
      <c r="AT127" s="385">
        <v>44470</v>
      </c>
      <c r="AU127" s="385" t="s">
        <v>543</v>
      </c>
      <c r="AV127" s="385" t="s">
        <v>543</v>
      </c>
      <c r="AW127" s="208"/>
      <c r="AX127" s="384"/>
      <c r="AY127" s="384"/>
      <c r="AZ127" s="384"/>
      <c r="BA127" s="384"/>
      <c r="BB127" s="384"/>
      <c r="BC127" s="384"/>
      <c r="BD127" s="384"/>
      <c r="BE127" s="384"/>
      <c r="BF127" s="384"/>
      <c r="BG127" s="384"/>
      <c r="BH127" s="384"/>
      <c r="BI127" s="208"/>
      <c r="BJ127" s="208"/>
      <c r="BK127" s="208"/>
      <c r="BL127" s="208"/>
      <c r="BM127" s="208"/>
      <c r="BN127" s="208"/>
      <c r="BO127" s="208" t="s">
        <v>543</v>
      </c>
      <c r="BP127" s="208">
        <v>41913</v>
      </c>
      <c r="BQ127" s="208">
        <v>42278</v>
      </c>
      <c r="BR127" s="208">
        <v>42644</v>
      </c>
      <c r="BS127" s="208">
        <v>43009</v>
      </c>
      <c r="BT127" s="208">
        <v>43374</v>
      </c>
      <c r="BU127" s="208">
        <v>43739</v>
      </c>
      <c r="BV127" s="208" t="s">
        <v>543</v>
      </c>
      <c r="BW127" s="208" t="s">
        <v>543</v>
      </c>
      <c r="BX127" s="208" t="s">
        <v>543</v>
      </c>
      <c r="BY127" s="208" t="s">
        <v>543</v>
      </c>
      <c r="BZ127" s="208"/>
      <c r="CA127" s="208"/>
      <c r="CB127" s="208"/>
      <c r="CC127" s="208"/>
      <c r="CD127" s="208"/>
      <c r="CE127" s="208"/>
      <c r="CF127" s="208"/>
      <c r="CG127" s="208"/>
      <c r="CH127" s="208"/>
      <c r="CI127" s="208"/>
      <c r="CJ127" s="208"/>
      <c r="CK127" s="208"/>
      <c r="CL127" s="208"/>
      <c r="CM127" s="208"/>
      <c r="CN127" s="208"/>
      <c r="CO127" s="208"/>
      <c r="CP127" s="208"/>
      <c r="CQ127" s="208"/>
      <c r="CR127" s="381"/>
      <c r="CS127" s="208"/>
      <c r="CT127" s="208"/>
      <c r="CU127" s="208">
        <v>0</v>
      </c>
      <c r="CV127" s="208">
        <v>0</v>
      </c>
      <c r="CW127" s="208">
        <v>0</v>
      </c>
      <c r="CX127" s="208">
        <v>0</v>
      </c>
      <c r="CY127" s="208">
        <v>0</v>
      </c>
      <c r="CZ127" s="208">
        <v>0</v>
      </c>
      <c r="DA127" s="208">
        <v>0</v>
      </c>
      <c r="DB127" s="208">
        <v>0</v>
      </c>
      <c r="DC127" s="208">
        <v>0</v>
      </c>
      <c r="DD127" s="208">
        <v>0</v>
      </c>
      <c r="DE127" s="208" t="s">
        <v>543</v>
      </c>
      <c r="DF127" s="208">
        <v>41183</v>
      </c>
      <c r="DG127" s="208">
        <v>41548</v>
      </c>
      <c r="DH127" s="208"/>
      <c r="DI127" s="208"/>
      <c r="DJ127" s="208"/>
      <c r="DK127" s="208"/>
      <c r="DL127" s="208"/>
      <c r="DM127" s="208"/>
      <c r="DN127" s="208"/>
      <c r="DO127" s="208"/>
      <c r="DP127" s="208"/>
      <c r="DQ127" s="208"/>
      <c r="DR127" s="208"/>
      <c r="DS127" s="208"/>
      <c r="DT127" s="208"/>
      <c r="DU127" s="208"/>
      <c r="DV127" s="208"/>
      <c r="DW127" s="208"/>
      <c r="DX127" s="208"/>
      <c r="DY127" s="208"/>
      <c r="DZ127" s="208"/>
      <c r="EA127" s="208"/>
      <c r="EB127" s="208"/>
      <c r="EC127" s="208"/>
      <c r="ED127" s="208"/>
      <c r="EE127" s="208"/>
      <c r="EF127" s="208"/>
      <c r="EG127" s="208"/>
      <c r="EH127" s="208"/>
      <c r="EI127" s="208"/>
      <c r="EJ127" s="208"/>
      <c r="EK127" s="208"/>
      <c r="EL127" s="208"/>
      <c r="EM127" s="208"/>
      <c r="EN127" s="208"/>
      <c r="EO127" s="208"/>
      <c r="EP127" s="195"/>
      <c r="EQ127" s="195"/>
      <c r="ER127" s="195"/>
      <c r="ES127" s="195"/>
      <c r="ET127" s="195"/>
      <c r="EU127" s="195"/>
      <c r="EV127" s="195"/>
      <c r="EW127" s="195"/>
      <c r="EX127" s="195"/>
      <c r="EY127" s="195"/>
      <c r="EZ127" s="195"/>
      <c r="FA127" s="195"/>
      <c r="FB127" s="195"/>
      <c r="FC127" s="208"/>
      <c r="FD127" s="195"/>
      <c r="FE127" s="354"/>
      <c r="FF127" s="195"/>
      <c r="FG127" s="195"/>
      <c r="FH127" s="195"/>
      <c r="FI127" s="195"/>
      <c r="FJ127" s="195"/>
      <c r="FK127" s="195"/>
      <c r="FL127" s="195"/>
      <c r="FM127" s="195"/>
      <c r="FN127" s="208"/>
      <c r="FZ127" s="208"/>
      <c r="GA127" s="195"/>
      <c r="GB127" s="195"/>
      <c r="GC127" s="195"/>
      <c r="GD127" s="195"/>
      <c r="GE127" s="195"/>
      <c r="GF127" s="195"/>
      <c r="GG127" s="195"/>
      <c r="GH127" s="195"/>
      <c r="GI127" s="195"/>
      <c r="GJ127" s="195"/>
      <c r="GK127" s="208"/>
      <c r="GL127" s="383"/>
      <c r="GM127" s="385" t="s">
        <v>543</v>
      </c>
      <c r="GN127" s="385" t="s">
        <v>543</v>
      </c>
      <c r="GO127" s="385" t="s">
        <v>543</v>
      </c>
      <c r="GP127" s="385">
        <v>41913</v>
      </c>
      <c r="GQ127" s="385">
        <v>42278</v>
      </c>
      <c r="GR127" s="385">
        <v>42644</v>
      </c>
      <c r="GS127" s="385">
        <v>43009</v>
      </c>
      <c r="GT127" s="385">
        <v>43374</v>
      </c>
      <c r="GU127" s="385">
        <v>43739</v>
      </c>
      <c r="GV127" s="208"/>
      <c r="GW127" s="383"/>
      <c r="GX127" s="385">
        <v>41183</v>
      </c>
      <c r="GY127" s="385">
        <v>41548</v>
      </c>
      <c r="GZ127" s="385" t="s">
        <v>543</v>
      </c>
      <c r="HA127" s="385" t="s">
        <v>543</v>
      </c>
      <c r="HB127" s="385">
        <v>42644</v>
      </c>
      <c r="HC127" s="385">
        <v>43009</v>
      </c>
      <c r="HD127" s="385">
        <v>43374</v>
      </c>
      <c r="HE127" s="385">
        <v>43739</v>
      </c>
      <c r="HF127" s="385">
        <v>44105</v>
      </c>
      <c r="HG127" s="208"/>
      <c r="HH127" s="208"/>
      <c r="HI127" s="208"/>
      <c r="HJ127" s="208"/>
      <c r="HK127" s="208"/>
      <c r="HL127" s="208"/>
      <c r="HM127" s="208"/>
      <c r="HN127" s="208"/>
      <c r="HO127" s="208"/>
      <c r="HP127" s="208"/>
      <c r="HQ127" s="208"/>
      <c r="HR127" s="208"/>
      <c r="HS127" s="208"/>
      <c r="HT127" s="208"/>
      <c r="HU127" s="208"/>
      <c r="HV127" s="208"/>
      <c r="HW127" s="208"/>
      <c r="HX127" s="208"/>
      <c r="HY127" s="208"/>
      <c r="HZ127" s="208"/>
      <c r="IA127" s="208"/>
      <c r="IB127" s="208"/>
      <c r="IC127" s="208"/>
      <c r="ID127" s="208"/>
      <c r="IE127" s="208"/>
      <c r="IF127" s="208"/>
      <c r="IG127" s="208"/>
      <c r="IH127" s="208"/>
      <c r="II127" s="208"/>
      <c r="IJ127" s="208"/>
      <c r="IK127" s="208"/>
      <c r="IL127" s="208"/>
      <c r="IM127" s="208"/>
      <c r="IN127" s="208"/>
      <c r="IO127" s="208"/>
      <c r="IP127" s="208"/>
      <c r="IQ127" s="208"/>
      <c r="IR127" s="208"/>
      <c r="IS127" s="208"/>
      <c r="IT127" s="208"/>
      <c r="IU127" s="208"/>
      <c r="IV127" s="208"/>
      <c r="IW127" s="208"/>
      <c r="IX127" s="208"/>
      <c r="IY127" s="208"/>
      <c r="IZ127" s="208"/>
      <c r="JA127" s="208"/>
      <c r="JB127" s="208"/>
      <c r="JC127" s="208"/>
      <c r="JD127" s="208"/>
      <c r="JE127" s="208"/>
      <c r="JF127" s="208"/>
      <c r="JG127" s="208"/>
      <c r="JH127" s="208"/>
      <c r="JI127" s="208"/>
      <c r="JJ127" s="208"/>
      <c r="JK127" s="208"/>
      <c r="JL127" s="208"/>
      <c r="JM127" s="208"/>
      <c r="JN127" s="208"/>
      <c r="JO127" s="208"/>
      <c r="JP127" s="208"/>
      <c r="JQ127" s="208"/>
      <c r="JR127" s="208"/>
      <c r="JS127" s="208"/>
      <c r="JT127" s="208"/>
      <c r="JU127" s="208"/>
      <c r="JV127" s="208"/>
      <c r="JW127" s="208"/>
      <c r="JX127" s="208"/>
      <c r="JY127" s="208"/>
      <c r="JZ127" s="208"/>
      <c r="KA127" s="208"/>
      <c r="KB127" s="208"/>
      <c r="KC127" s="208"/>
      <c r="KD127" s="208"/>
      <c r="KE127" s="208"/>
      <c r="KF127" s="208"/>
      <c r="KG127" s="208"/>
      <c r="KH127" s="208"/>
      <c r="KI127" s="208"/>
      <c r="KJ127" s="208"/>
      <c r="KK127" s="208"/>
      <c r="KL127" s="208"/>
      <c r="KM127" s="208"/>
      <c r="KN127" s="208"/>
      <c r="KO127" s="208"/>
      <c r="KP127" s="208"/>
      <c r="KQ127" s="208"/>
      <c r="KR127" s="208"/>
      <c r="KS127" s="208"/>
      <c r="KT127" s="208"/>
      <c r="KU127" s="208"/>
      <c r="KV127" s="208"/>
      <c r="KW127" s="208"/>
      <c r="KX127" s="208"/>
      <c r="KY127" s="208"/>
      <c r="KZ127" s="208"/>
      <c r="LA127" s="208"/>
      <c r="LB127" s="208"/>
      <c r="LC127" s="208"/>
      <c r="LD127" s="208"/>
      <c r="LE127" s="208"/>
      <c r="LF127" s="208"/>
      <c r="LG127" s="208"/>
      <c r="LH127" s="208"/>
      <c r="LI127" s="208"/>
      <c r="LJ127" s="208"/>
      <c r="LK127" s="208"/>
      <c r="LL127" s="208"/>
      <c r="LM127" s="208"/>
      <c r="LN127" s="208"/>
      <c r="LO127" s="208"/>
      <c r="LP127" s="208"/>
      <c r="LQ127" s="208"/>
      <c r="LR127" s="208"/>
      <c r="LS127" s="208"/>
      <c r="LT127" s="208"/>
      <c r="LU127" s="208"/>
      <c r="LV127" s="208"/>
      <c r="LW127" s="208"/>
      <c r="LX127" s="208"/>
      <c r="LY127" s="208"/>
      <c r="LZ127" s="208"/>
      <c r="MA127" s="208"/>
      <c r="MB127" s="208"/>
      <c r="MC127" s="208"/>
      <c r="MD127" s="208"/>
      <c r="ME127" s="208"/>
      <c r="MF127" s="208"/>
      <c r="MG127" s="208"/>
      <c r="MH127" s="208"/>
      <c r="MI127" s="208"/>
      <c r="MJ127" s="208"/>
      <c r="MK127" s="208"/>
      <c r="ML127" s="208"/>
      <c r="MM127" s="208"/>
      <c r="MN127" s="208"/>
      <c r="MO127" s="208"/>
      <c r="MP127" s="208"/>
      <c r="MQ127" s="208"/>
      <c r="MR127" s="208"/>
      <c r="MS127" s="208"/>
      <c r="MT127" s="208"/>
      <c r="MU127" s="208"/>
      <c r="MV127" s="208"/>
      <c r="MW127" s="208"/>
      <c r="MX127" s="208"/>
      <c r="MY127" s="208"/>
      <c r="MZ127" s="208"/>
      <c r="NA127" s="208"/>
      <c r="NB127" s="208"/>
      <c r="NC127" s="208"/>
      <c r="ND127" s="208"/>
      <c r="NE127" s="208"/>
      <c r="NF127" s="208"/>
      <c r="NG127" s="208"/>
      <c r="NH127" s="208"/>
      <c r="NI127" s="208"/>
      <c r="NJ127" s="208"/>
      <c r="NK127" s="208"/>
      <c r="NL127" s="208"/>
      <c r="NM127" s="208"/>
      <c r="NN127" s="208"/>
      <c r="NO127" s="208"/>
      <c r="NP127" s="208"/>
      <c r="NQ127" s="208"/>
      <c r="NR127" s="208"/>
      <c r="NS127" s="208"/>
      <c r="NT127" s="208"/>
      <c r="NU127" s="208"/>
      <c r="NV127" s="208"/>
      <c r="NW127" s="208"/>
      <c r="NX127" s="208"/>
      <c r="NY127" s="208"/>
      <c r="NZ127" s="208"/>
      <c r="OA127" s="208"/>
      <c r="OB127" s="208"/>
      <c r="OC127" s="208"/>
      <c r="OD127" s="208"/>
      <c r="OE127" s="208"/>
      <c r="OF127" s="208"/>
      <c r="OG127" s="208"/>
      <c r="OH127" s="208"/>
      <c r="OI127" s="208"/>
      <c r="OJ127" s="208"/>
      <c r="OK127" s="208"/>
      <c r="OL127" s="208"/>
      <c r="OM127" s="208"/>
      <c r="ON127" s="208"/>
      <c r="OO127" s="208"/>
      <c r="OP127" s="208"/>
      <c r="OQ127" s="208"/>
      <c r="OR127" s="208"/>
      <c r="OS127" s="208"/>
      <c r="OT127" s="208"/>
      <c r="OU127" s="208"/>
      <c r="OV127" s="208"/>
      <c r="OW127" s="208"/>
      <c r="OX127" s="208"/>
      <c r="OY127" s="208"/>
      <c r="OZ127" s="208"/>
      <c r="PA127" s="208"/>
      <c r="PB127" s="208"/>
      <c r="PC127" s="208"/>
      <c r="PD127" s="208"/>
      <c r="PE127" s="208"/>
      <c r="PF127" s="208"/>
      <c r="PG127" s="208"/>
      <c r="PH127" s="208"/>
      <c r="PI127" s="208"/>
      <c r="PJ127" s="208"/>
      <c r="PK127" s="208"/>
      <c r="PL127" s="208"/>
      <c r="PM127" s="208"/>
      <c r="PN127" s="208"/>
      <c r="PO127" s="208"/>
      <c r="PP127" s="208"/>
      <c r="PQ127" s="208"/>
      <c r="PR127" s="208"/>
      <c r="PS127" s="208"/>
      <c r="PT127" s="208"/>
      <c r="PU127" s="208"/>
      <c r="PV127" s="208"/>
      <c r="PW127" s="208"/>
      <c r="PX127" s="208"/>
      <c r="PY127" s="208"/>
      <c r="PZ127" s="208"/>
      <c r="QA127" s="208"/>
      <c r="QB127" s="208"/>
      <c r="QC127" s="208"/>
      <c r="QD127" s="208"/>
      <c r="QE127" s="208"/>
      <c r="QF127" s="208"/>
      <c r="QG127" s="208"/>
      <c r="QH127" s="208"/>
      <c r="QI127" s="208"/>
      <c r="QJ127" s="208"/>
      <c r="QK127" s="208"/>
      <c r="QL127" s="208"/>
      <c r="QM127" s="208"/>
      <c r="QN127" s="208"/>
      <c r="QO127" s="208"/>
      <c r="QP127" s="208"/>
      <c r="QQ127" s="208"/>
      <c r="QR127" s="208"/>
      <c r="QS127" s="208"/>
      <c r="QT127" s="208"/>
      <c r="QU127" s="208"/>
      <c r="QV127" s="208"/>
      <c r="QW127" s="208"/>
      <c r="QX127" s="208"/>
      <c r="QY127" s="208"/>
      <c r="QZ127" s="208"/>
      <c r="RA127" s="208"/>
      <c r="RB127" s="208"/>
      <c r="RC127" s="208"/>
      <c r="RD127" s="208"/>
      <c r="RE127" s="208"/>
      <c r="RF127" s="208"/>
      <c r="RG127" s="208"/>
      <c r="RH127" s="208"/>
      <c r="RI127" s="208"/>
      <c r="RJ127" s="208"/>
      <c r="RK127" s="208"/>
      <c r="RL127" s="208"/>
      <c r="RM127" s="208"/>
      <c r="RN127" s="208"/>
      <c r="RO127" s="208"/>
      <c r="RP127" s="208"/>
      <c r="RQ127" s="208"/>
      <c r="RR127" s="208"/>
      <c r="RS127" s="208"/>
      <c r="RT127" s="208"/>
      <c r="RU127" s="208"/>
      <c r="RV127" s="208"/>
      <c r="RW127" s="208"/>
      <c r="RX127" s="208"/>
      <c r="RY127" s="208"/>
      <c r="RZ127" s="208"/>
      <c r="SA127" s="208"/>
      <c r="SB127" s="208"/>
      <c r="SC127" s="208"/>
      <c r="SD127" s="208"/>
      <c r="SE127" s="208"/>
      <c r="SF127" s="208"/>
      <c r="SG127" s="208"/>
      <c r="SH127" s="208"/>
      <c r="SI127" s="208"/>
      <c r="SJ127" s="208"/>
      <c r="SK127" s="208"/>
      <c r="SL127" s="208"/>
      <c r="SM127" s="208"/>
      <c r="SN127" s="208"/>
      <c r="SO127" s="208"/>
      <c r="SP127" s="208"/>
      <c r="SQ127" s="208"/>
      <c r="SR127" s="208"/>
      <c r="SS127" s="208"/>
      <c r="ST127" s="208"/>
      <c r="SU127" s="208"/>
      <c r="SV127" s="208"/>
      <c r="SW127" s="208"/>
      <c r="SX127" s="208"/>
      <c r="SY127" s="208"/>
      <c r="SZ127" s="208"/>
      <c r="TA127" s="208"/>
      <c r="TB127" s="208"/>
      <c r="TC127" s="208"/>
      <c r="TD127" s="208"/>
      <c r="TE127" s="208"/>
      <c r="TF127" s="208"/>
      <c r="TG127" s="208"/>
      <c r="TH127" s="208"/>
      <c r="TI127" s="208"/>
      <c r="TJ127" s="208"/>
      <c r="TK127" s="208"/>
      <c r="TL127" s="208"/>
      <c r="TM127" s="208"/>
      <c r="TN127" s="208"/>
      <c r="TO127" s="208"/>
      <c r="TP127" s="208"/>
      <c r="TQ127" s="208"/>
      <c r="TR127" s="208"/>
      <c r="TS127" s="208"/>
      <c r="TT127" s="208"/>
      <c r="TU127" s="208"/>
      <c r="TV127" s="208"/>
      <c r="TW127" s="208"/>
      <c r="TX127" s="208"/>
      <c r="TY127" s="208"/>
      <c r="TZ127" s="208"/>
      <c r="UA127" s="208"/>
      <c r="UB127" s="208"/>
      <c r="UC127" s="208"/>
      <c r="UD127" s="208"/>
      <c r="UE127" s="208"/>
      <c r="UF127" s="208"/>
      <c r="UG127" s="208"/>
      <c r="UH127" s="208"/>
      <c r="UI127" s="208"/>
      <c r="UJ127" s="208"/>
      <c r="UK127" s="208"/>
      <c r="UL127" s="208"/>
      <c r="UM127" s="208"/>
      <c r="UN127" s="208"/>
      <c r="UO127" s="208"/>
      <c r="UP127" s="208"/>
      <c r="UQ127" s="208"/>
      <c r="UR127" s="208"/>
      <c r="US127" s="208"/>
      <c r="UT127" s="208"/>
      <c r="UU127" s="208"/>
      <c r="UV127" s="208"/>
      <c r="UW127" s="208"/>
      <c r="UX127" s="208"/>
      <c r="UY127" s="208"/>
      <c r="UZ127" s="208"/>
      <c r="VA127" s="208"/>
      <c r="VB127" s="208"/>
      <c r="VC127" s="208"/>
      <c r="VD127" s="208"/>
      <c r="VE127" s="208"/>
      <c r="VF127" s="208"/>
      <c r="VG127" s="208"/>
      <c r="VH127" s="208"/>
      <c r="VI127" s="208"/>
      <c r="VJ127" s="208"/>
      <c r="VK127" s="208"/>
      <c r="VL127" s="208"/>
      <c r="VM127" s="208"/>
      <c r="VN127" s="208"/>
      <c r="VO127" s="208"/>
      <c r="VP127" s="208"/>
      <c r="VQ127" s="208"/>
      <c r="VR127" s="208"/>
      <c r="VS127" s="208"/>
      <c r="VT127" s="208"/>
      <c r="VU127" s="208"/>
      <c r="VV127" s="208"/>
      <c r="VW127" s="208"/>
      <c r="VX127" s="208"/>
      <c r="VY127" s="208"/>
      <c r="VZ127" s="208"/>
      <c r="WA127" s="208"/>
      <c r="WB127" s="208"/>
      <c r="WC127" s="208"/>
      <c r="WD127" s="208"/>
      <c r="WE127" s="208"/>
      <c r="WF127" s="208"/>
      <c r="WG127" s="208"/>
      <c r="WH127" s="208"/>
      <c r="WI127" s="208"/>
      <c r="WJ127" s="208"/>
      <c r="WK127" s="208"/>
      <c r="WL127" s="208"/>
      <c r="WM127" s="208"/>
      <c r="WN127" s="208"/>
      <c r="WO127" s="208"/>
      <c r="WP127" s="208"/>
      <c r="WQ127" s="208"/>
      <c r="WR127" s="208"/>
      <c r="WS127" s="208"/>
      <c r="WT127" s="208"/>
      <c r="WU127" s="208"/>
      <c r="WV127" s="208"/>
      <c r="WW127" s="208"/>
      <c r="WX127" s="208"/>
      <c r="WY127" s="208"/>
      <c r="WZ127" s="208"/>
      <c r="XA127" s="208"/>
      <c r="XB127" s="208"/>
      <c r="XC127" s="208"/>
      <c r="XD127" s="208"/>
      <c r="XE127" s="208"/>
      <c r="XF127" s="208"/>
      <c r="XG127" s="208"/>
      <c r="XH127" s="208"/>
      <c r="XI127" s="208"/>
      <c r="XJ127" s="208"/>
      <c r="XK127" s="208"/>
      <c r="XL127" s="208"/>
      <c r="XM127" s="208"/>
      <c r="XN127" s="208"/>
      <c r="XO127" s="208"/>
      <c r="XP127" s="208"/>
      <c r="XQ127" s="208"/>
      <c r="XR127" s="208"/>
      <c r="XS127" s="208"/>
      <c r="XT127" s="208"/>
      <c r="XU127" s="208"/>
      <c r="XV127" s="208"/>
      <c r="XW127" s="208"/>
      <c r="XX127" s="208"/>
      <c r="XY127" s="208"/>
      <c r="XZ127" s="208"/>
      <c r="YA127" s="208"/>
      <c r="YB127" s="208"/>
      <c r="YC127" s="208"/>
      <c r="YD127" s="208"/>
      <c r="YE127" s="208"/>
      <c r="YF127" s="208"/>
      <c r="YG127" s="208"/>
      <c r="YH127" s="208"/>
      <c r="YI127" s="208"/>
      <c r="YJ127" s="208"/>
      <c r="YK127" s="208"/>
      <c r="YL127" s="208"/>
      <c r="YM127" s="208"/>
      <c r="YN127" s="208"/>
      <c r="YO127" s="208"/>
      <c r="YP127" s="208"/>
      <c r="YQ127" s="208"/>
      <c r="YR127" s="208"/>
      <c r="YS127" s="208"/>
      <c r="YT127" s="208"/>
      <c r="YU127" s="208"/>
      <c r="YV127" s="208"/>
      <c r="YW127" s="208"/>
      <c r="YX127" s="208"/>
      <c r="YY127" s="208"/>
      <c r="YZ127" s="208"/>
      <c r="ZA127" s="208"/>
      <c r="ZB127" s="208"/>
      <c r="ZC127" s="208"/>
      <c r="ZD127" s="208"/>
      <c r="ZE127" s="208"/>
      <c r="ZF127" s="208"/>
      <c r="ZG127" s="208"/>
      <c r="ZH127" s="208"/>
      <c r="ZI127" s="208"/>
      <c r="ZJ127" s="208"/>
      <c r="ZK127" s="208"/>
      <c r="ZL127" s="208"/>
      <c r="ZM127" s="208"/>
      <c r="ZN127" s="208"/>
      <c r="ZO127" s="208"/>
      <c r="ZP127" s="208"/>
      <c r="ZQ127" s="208"/>
      <c r="ZR127" s="208"/>
      <c r="ZS127" s="208"/>
      <c r="ZT127" s="208"/>
      <c r="ZU127" s="208"/>
      <c r="ZV127" s="208"/>
      <c r="ZW127" s="208"/>
      <c r="ZX127" s="208"/>
      <c r="ZY127" s="208"/>
      <c r="ZZ127" s="208"/>
      <c r="AAA127" s="208"/>
      <c r="AAB127" s="208"/>
      <c r="AAC127" s="208"/>
      <c r="AAD127" s="208"/>
      <c r="AAE127" s="208"/>
      <c r="AAF127" s="208"/>
      <c r="AAG127" s="208"/>
      <c r="AAH127" s="208"/>
      <c r="AAI127" s="208"/>
      <c r="AAJ127" s="208"/>
      <c r="AAK127" s="208"/>
      <c r="AAL127" s="208"/>
      <c r="AAM127" s="208"/>
      <c r="AAN127" s="208"/>
      <c r="AAO127" s="208"/>
      <c r="AAP127" s="208"/>
      <c r="AAQ127" s="208"/>
      <c r="AAR127" s="208"/>
      <c r="AAS127" s="208"/>
      <c r="AAT127" s="208"/>
      <c r="AAU127" s="208"/>
      <c r="AAV127" s="208"/>
      <c r="AAW127" s="208"/>
      <c r="AAX127" s="208"/>
      <c r="AAY127" s="208"/>
      <c r="AAZ127" s="208"/>
      <c r="ABA127" s="208"/>
      <c r="ABB127" s="208"/>
      <c r="ABC127" s="208"/>
      <c r="ABD127" s="208"/>
      <c r="ABE127" s="208"/>
      <c r="ABF127" s="208"/>
      <c r="ABG127" s="208"/>
      <c r="ABH127" s="208"/>
      <c r="ABI127" s="208"/>
      <c r="ABJ127" s="208"/>
      <c r="ABK127" s="208"/>
      <c r="ABL127" s="208"/>
      <c r="ABM127" s="208"/>
      <c r="ABN127" s="208"/>
      <c r="ABO127" s="208"/>
      <c r="ABP127" s="208"/>
      <c r="ABQ127" s="208"/>
      <c r="ABR127" s="208"/>
      <c r="ABS127" s="208"/>
      <c r="ABT127" s="208"/>
      <c r="ABU127" s="208"/>
      <c r="ABV127" s="208"/>
      <c r="ABW127" s="208"/>
      <c r="ABX127" s="208"/>
      <c r="ABY127" s="208"/>
      <c r="ABZ127" s="208"/>
      <c r="ACA127" s="208"/>
      <c r="ACB127" s="208"/>
      <c r="ACC127" s="208"/>
      <c r="ACD127" s="208"/>
      <c r="ACE127" s="208"/>
      <c r="ACF127" s="208"/>
      <c r="ACG127" s="208"/>
      <c r="ACH127" s="208"/>
      <c r="ACI127" s="208"/>
      <c r="ACJ127" s="208"/>
      <c r="ACK127" s="208"/>
      <c r="ACL127" s="208"/>
      <c r="ACM127" s="208"/>
      <c r="ACN127" s="208"/>
      <c r="ACO127" s="208"/>
      <c r="ACP127" s="208"/>
      <c r="ACQ127" s="208"/>
      <c r="ACR127" s="208"/>
      <c r="ACS127" s="208"/>
      <c r="ACT127" s="208"/>
      <c r="ACU127" s="208"/>
      <c r="ACV127" s="208"/>
      <c r="ACW127" s="208"/>
      <c r="ACX127" s="208"/>
      <c r="ACY127" s="208"/>
      <c r="ACZ127" s="208"/>
      <c r="ADA127" s="208"/>
      <c r="ADB127" s="208"/>
      <c r="ADC127" s="208"/>
      <c r="ADD127" s="208"/>
      <c r="ADE127" s="208"/>
      <c r="ADF127" s="208"/>
      <c r="ADG127" s="208"/>
      <c r="ADH127" s="208"/>
      <c r="ADI127" s="208"/>
      <c r="ADJ127" s="208"/>
      <c r="ADK127" s="208"/>
      <c r="ADL127" s="208"/>
      <c r="ADM127" s="208"/>
      <c r="ADN127" s="208"/>
      <c r="ADO127" s="208"/>
      <c r="ADP127" s="208"/>
      <c r="ADQ127" s="208"/>
      <c r="ADR127" s="208"/>
      <c r="ADS127" s="208"/>
      <c r="ADT127" s="208"/>
      <c r="ADU127" s="208"/>
      <c r="ADV127" s="208"/>
      <c r="ADW127" s="208"/>
      <c r="ADX127" s="208"/>
      <c r="ADY127" s="208"/>
      <c r="ADZ127" s="208"/>
      <c r="AEA127" s="208"/>
      <c r="AEB127" s="208"/>
      <c r="AEC127" s="208"/>
      <c r="AED127" s="208"/>
      <c r="AEE127" s="208"/>
      <c r="AEF127" s="208"/>
      <c r="AEG127" s="208"/>
      <c r="AEH127" s="208"/>
      <c r="AEI127" s="208"/>
      <c r="AEJ127" s="208"/>
      <c r="AEK127" s="208"/>
      <c r="AEL127" s="208"/>
      <c r="AEM127" s="208"/>
      <c r="AEN127" s="208"/>
      <c r="AEO127" s="208"/>
      <c r="AEP127" s="208"/>
      <c r="AEQ127" s="208"/>
      <c r="AER127" s="208"/>
      <c r="AES127" s="208"/>
      <c r="AET127" s="208"/>
      <c r="AEU127" s="208"/>
      <c r="AEV127" s="208"/>
      <c r="AEW127" s="208"/>
      <c r="AEX127" s="208"/>
      <c r="AEY127" s="208"/>
      <c r="AEZ127" s="208"/>
      <c r="AFA127" s="208"/>
      <c r="AFB127" s="208"/>
      <c r="AFC127" s="208"/>
      <c r="AFD127" s="208"/>
      <c r="AFE127" s="208"/>
      <c r="AFF127" s="208"/>
      <c r="AFG127" s="208"/>
      <c r="AFH127" s="208"/>
      <c r="AFI127" s="208"/>
      <c r="AFJ127" s="208"/>
      <c r="AFK127" s="208"/>
      <c r="AFL127" s="208"/>
      <c r="AFM127" s="208"/>
      <c r="AFN127" s="208"/>
      <c r="AFO127" s="208"/>
      <c r="AFP127" s="208"/>
      <c r="AFQ127" s="208"/>
      <c r="AFR127" s="208"/>
      <c r="AFS127" s="208"/>
      <c r="AFT127" s="208"/>
      <c r="AFU127" s="208"/>
      <c r="AFV127" s="208"/>
      <c r="AFW127" s="208"/>
      <c r="AFX127" s="208"/>
      <c r="AFY127" s="208"/>
      <c r="AFZ127" s="208"/>
      <c r="AGA127" s="208"/>
      <c r="AGB127" s="208"/>
      <c r="AGC127" s="208"/>
      <c r="AGD127" s="208"/>
      <c r="AGE127" s="208"/>
      <c r="AGF127" s="208"/>
      <c r="AGG127" s="208"/>
      <c r="AGH127" s="208"/>
      <c r="AGI127" s="208"/>
      <c r="AGJ127" s="208"/>
      <c r="AGK127" s="208"/>
      <c r="AGL127" s="208"/>
      <c r="AGM127" s="208"/>
      <c r="AGN127" s="208"/>
      <c r="AGO127" s="208"/>
      <c r="AGP127" s="208"/>
      <c r="AGQ127" s="208"/>
      <c r="AGR127" s="208"/>
      <c r="AGS127" s="208"/>
      <c r="AGT127" s="208"/>
      <c r="AGU127" s="208"/>
      <c r="AGV127" s="208"/>
      <c r="AGW127" s="208"/>
      <c r="AGX127" s="208"/>
      <c r="AGY127" s="208"/>
      <c r="AGZ127" s="208"/>
      <c r="AHA127" s="208"/>
      <c r="AHB127" s="208"/>
      <c r="AHC127" s="208"/>
      <c r="AHD127" s="208"/>
      <c r="AHE127" s="208"/>
      <c r="AHF127" s="208"/>
      <c r="AHG127" s="208"/>
      <c r="AHH127" s="208"/>
      <c r="AHI127" s="208"/>
      <c r="AHJ127" s="208"/>
      <c r="AHK127" s="208"/>
      <c r="AHL127" s="208"/>
      <c r="AHM127" s="208"/>
      <c r="AHN127" s="208"/>
      <c r="AHO127" s="208"/>
      <c r="AHP127" s="208"/>
      <c r="AHQ127" s="208"/>
      <c r="AHR127" s="208"/>
      <c r="AHS127" s="208"/>
      <c r="AHT127" s="208"/>
      <c r="AHU127" s="208"/>
      <c r="AHV127" s="208"/>
      <c r="AHW127" s="208"/>
      <c r="AHX127" s="208"/>
      <c r="AHY127" s="208"/>
      <c r="AHZ127" s="208"/>
      <c r="AIA127" s="208"/>
      <c r="AIB127" s="208"/>
      <c r="AIC127" s="208"/>
      <c r="AID127" s="208"/>
      <c r="AIE127" s="208"/>
      <c r="AIF127" s="208"/>
      <c r="AIG127" s="208"/>
      <c r="AIH127" s="208"/>
      <c r="AII127" s="208"/>
      <c r="AIJ127" s="208"/>
      <c r="AIK127" s="208"/>
      <c r="AIL127" s="208"/>
      <c r="AIM127" s="208"/>
      <c r="AIN127" s="208"/>
      <c r="AIO127" s="208"/>
      <c r="AIP127" s="208"/>
      <c r="AIQ127" s="208"/>
      <c r="AIR127" s="208"/>
      <c r="AIS127" s="208"/>
      <c r="AIT127" s="208"/>
      <c r="AIU127" s="208"/>
      <c r="AIV127" s="208"/>
      <c r="AIW127" s="208"/>
      <c r="AIX127" s="208"/>
      <c r="AIY127" s="208"/>
      <c r="AIZ127" s="208"/>
      <c r="AJA127" s="208"/>
      <c r="AJB127" s="208"/>
      <c r="AJC127" s="208"/>
      <c r="AJD127" s="208"/>
      <c r="AJE127" s="208"/>
      <c r="AJF127" s="208"/>
      <c r="AJG127" s="208"/>
      <c r="AJH127" s="208"/>
      <c r="AJI127" s="208"/>
      <c r="AJJ127" s="208"/>
      <c r="AJK127" s="208"/>
      <c r="AJL127" s="208"/>
      <c r="AJM127" s="208"/>
      <c r="AJN127" s="208"/>
      <c r="AJO127" s="208"/>
      <c r="AJP127" s="208"/>
      <c r="AJQ127" s="208"/>
      <c r="AJR127" s="208"/>
      <c r="AJS127" s="208"/>
      <c r="AJT127" s="208"/>
      <c r="AJU127" s="208"/>
      <c r="AJV127" s="208"/>
      <c r="AJW127" s="208"/>
      <c r="AJX127" s="208"/>
      <c r="AJY127" s="208"/>
      <c r="AJZ127" s="208"/>
      <c r="AKA127" s="208"/>
      <c r="AKB127" s="208"/>
      <c r="AKC127" s="208"/>
      <c r="AKD127" s="208"/>
      <c r="AKE127" s="208"/>
      <c r="AKF127" s="208"/>
      <c r="AKG127" s="208"/>
      <c r="AKH127" s="208"/>
      <c r="AKI127" s="208"/>
      <c r="AKJ127" s="208"/>
      <c r="AKK127" s="208"/>
      <c r="AKL127" s="208"/>
      <c r="AKM127" s="208"/>
      <c r="AKN127" s="208"/>
      <c r="AKO127" s="208"/>
      <c r="AKP127" s="208"/>
      <c r="AKQ127" s="208"/>
      <c r="AKR127" s="208"/>
      <c r="AKS127" s="208"/>
      <c r="AKT127" s="208"/>
      <c r="AKU127" s="208"/>
      <c r="AKV127" s="208"/>
      <c r="AKW127" s="208"/>
      <c r="AKX127" s="208"/>
      <c r="AKY127" s="208"/>
      <c r="AKZ127" s="208"/>
      <c r="ALA127" s="208"/>
      <c r="ALB127" s="208"/>
      <c r="ALC127" s="208"/>
      <c r="ALD127" s="208"/>
      <c r="ALE127" s="208"/>
      <c r="ALF127" s="208"/>
      <c r="ALG127" s="208"/>
      <c r="ALH127" s="208"/>
      <c r="ALI127" s="208"/>
      <c r="ALJ127" s="208"/>
      <c r="ALK127" s="208"/>
      <c r="ALL127" s="208"/>
      <c r="ALM127" s="208"/>
      <c r="ALN127" s="208"/>
      <c r="ALO127" s="208"/>
      <c r="ALP127" s="208"/>
      <c r="ALQ127" s="208"/>
      <c r="ALR127" s="208"/>
      <c r="ALS127" s="208"/>
      <c r="ALT127" s="208"/>
      <c r="ALU127" s="208"/>
      <c r="ALV127" s="208"/>
      <c r="ALW127" s="208"/>
      <c r="ALX127" s="208"/>
      <c r="ALY127" s="208"/>
      <c r="ALZ127" s="208"/>
      <c r="AMA127" s="208"/>
      <c r="AMB127" s="208"/>
      <c r="AMC127" s="208"/>
      <c r="AMD127" s="208"/>
      <c r="AME127" s="208"/>
      <c r="AMF127" s="208"/>
      <c r="AMG127" s="208"/>
      <c r="AMH127" s="208"/>
      <c r="AMI127" s="208"/>
      <c r="AMJ127" s="208"/>
      <c r="AMK127" s="208"/>
      <c r="AML127" s="208"/>
      <c r="AMM127" s="208"/>
      <c r="AMN127" s="208"/>
      <c r="AMO127" s="208"/>
      <c r="AMP127" s="208"/>
      <c r="AMQ127" s="208"/>
      <c r="AMR127" s="208"/>
      <c r="AMS127" s="208"/>
      <c r="AMT127" s="208"/>
      <c r="AMU127" s="208"/>
      <c r="AMV127" s="208"/>
      <c r="AMW127" s="208"/>
      <c r="AMX127" s="208"/>
      <c r="AMY127" s="208"/>
      <c r="AMZ127" s="208"/>
      <c r="ANA127" s="208"/>
      <c r="ANB127" s="208"/>
      <c r="ANC127" s="208"/>
      <c r="AND127" s="208"/>
      <c r="ANE127" s="208"/>
      <c r="ANF127" s="208"/>
      <c r="ANG127" s="208"/>
      <c r="ANH127" s="208"/>
      <c r="ANI127" s="208"/>
      <c r="ANJ127" s="208"/>
      <c r="ANK127" s="208"/>
      <c r="ANL127" s="208"/>
      <c r="ANM127" s="208"/>
      <c r="ANN127" s="208"/>
      <c r="ANO127" s="208"/>
      <c r="ANP127" s="208"/>
      <c r="ANQ127" s="208"/>
      <c r="ANR127" s="208"/>
      <c r="ANS127" s="208"/>
      <c r="ANT127" s="208"/>
      <c r="ANU127" s="208"/>
      <c r="ANV127" s="208"/>
      <c r="ANW127" s="208"/>
      <c r="ANX127" s="208"/>
      <c r="ANY127" s="208"/>
      <c r="ANZ127" s="208"/>
      <c r="AOA127" s="208"/>
      <c r="AOB127" s="208"/>
      <c r="AOC127" s="208"/>
      <c r="AOD127" s="208"/>
      <c r="AOE127" s="208"/>
      <c r="AOF127" s="208"/>
      <c r="AOG127" s="208"/>
      <c r="AOH127" s="208"/>
      <c r="AOI127" s="208"/>
      <c r="AOJ127" s="208"/>
      <c r="AOK127" s="208"/>
      <c r="AOL127" s="208"/>
      <c r="AOM127" s="208"/>
      <c r="AON127" s="208"/>
      <c r="AOO127" s="208"/>
      <c r="AOP127" s="208"/>
      <c r="AOQ127" s="208"/>
      <c r="AOR127" s="208"/>
      <c r="AOS127" s="208"/>
      <c r="AOT127" s="208"/>
      <c r="AOU127" s="208"/>
      <c r="AOV127" s="208"/>
      <c r="AOW127" s="208"/>
      <c r="AOX127" s="208"/>
      <c r="AOY127" s="208"/>
      <c r="AOZ127" s="208"/>
      <c r="APA127" s="208"/>
      <c r="APB127" s="208"/>
      <c r="APC127" s="208"/>
      <c r="APD127" s="208"/>
      <c r="APE127" s="208"/>
      <c r="APF127" s="208"/>
      <c r="APG127" s="208"/>
      <c r="APH127" s="208"/>
      <c r="API127" s="208"/>
      <c r="APJ127" s="208"/>
      <c r="APK127" s="208"/>
      <c r="APL127" s="208"/>
      <c r="APM127" s="208"/>
      <c r="APN127" s="208"/>
      <c r="APO127" s="208"/>
      <c r="APP127" s="208"/>
      <c r="APQ127" s="208"/>
      <c r="APR127" s="208"/>
      <c r="APS127" s="208"/>
      <c r="APT127" s="208"/>
      <c r="APU127" s="208"/>
      <c r="APV127" s="208"/>
      <c r="APW127" s="208"/>
      <c r="APX127" s="208"/>
      <c r="APY127" s="208"/>
      <c r="APZ127" s="208"/>
      <c r="AQA127" s="208"/>
      <c r="AQB127" s="208"/>
      <c r="AQC127" s="208"/>
      <c r="AQD127" s="208"/>
      <c r="AQE127" s="208"/>
      <c r="AQF127" s="208"/>
      <c r="AQG127" s="208"/>
      <c r="AQH127" s="208"/>
      <c r="AQI127" s="208"/>
      <c r="AQJ127" s="208"/>
      <c r="AQK127" s="208"/>
      <c r="AQL127" s="208"/>
      <c r="AQM127" s="208"/>
      <c r="AQN127" s="208"/>
      <c r="AQO127" s="208"/>
      <c r="AQP127" s="208"/>
      <c r="AQQ127" s="208"/>
      <c r="AQR127" s="208"/>
      <c r="AQS127" s="208"/>
      <c r="AQT127" s="208"/>
      <c r="AQU127" s="208"/>
      <c r="AQV127" s="208"/>
      <c r="AQW127" s="208"/>
      <c r="AQX127" s="208"/>
      <c r="AQY127" s="208"/>
      <c r="AQZ127" s="208"/>
      <c r="ARA127" s="208"/>
      <c r="ARB127" s="208"/>
      <c r="ARC127" s="208"/>
      <c r="ARD127" s="208"/>
      <c r="ARE127" s="208"/>
      <c r="ARF127" s="208"/>
      <c r="ARG127" s="208"/>
      <c r="ARH127" s="208"/>
      <c r="ARI127" s="208"/>
      <c r="ARJ127" s="208"/>
      <c r="ARK127" s="208"/>
      <c r="ARL127" s="208"/>
      <c r="ARM127" s="208"/>
      <c r="ARN127" s="208"/>
      <c r="ARO127" s="208"/>
      <c r="ARP127" s="208"/>
      <c r="ARQ127" s="208"/>
      <c r="ARR127" s="208"/>
      <c r="ARS127" s="208"/>
      <c r="ART127" s="208"/>
      <c r="ARU127" s="208"/>
      <c r="ARV127" s="208"/>
      <c r="ARW127" s="208"/>
      <c r="ARX127" s="208"/>
      <c r="ARY127" s="208"/>
      <c r="ARZ127" s="208"/>
      <c r="ASA127" s="208"/>
      <c r="ASB127" s="208"/>
      <c r="ASC127" s="208"/>
      <c r="ASD127" s="208"/>
      <c r="ASE127" s="208"/>
      <c r="ASF127" s="208"/>
      <c r="ASG127" s="208"/>
      <c r="ASH127" s="208"/>
      <c r="ASI127" s="208"/>
      <c r="ASJ127" s="208"/>
      <c r="ASK127" s="208"/>
      <c r="ASL127" s="208"/>
      <c r="ASM127" s="208"/>
      <c r="ASN127" s="208"/>
      <c r="ASO127" s="208"/>
      <c r="ASP127" s="208"/>
      <c r="ASQ127" s="208"/>
      <c r="ASR127" s="208"/>
      <c r="ASS127" s="208"/>
      <c r="AST127" s="208"/>
      <c r="ASU127" s="208"/>
      <c r="ASV127" s="208"/>
      <c r="ASW127" s="208"/>
      <c r="ASX127" s="208"/>
      <c r="ASY127" s="208"/>
      <c r="ASZ127" s="208"/>
      <c r="ATA127" s="208"/>
      <c r="ATB127" s="208"/>
      <c r="ATC127" s="208"/>
      <c r="ATD127" s="208"/>
      <c r="ATE127" s="208"/>
      <c r="ATF127" s="208"/>
      <c r="ATG127" s="208"/>
      <c r="ATH127" s="208"/>
      <c r="ATI127" s="208"/>
      <c r="ATJ127" s="208"/>
      <c r="ATK127" s="208"/>
      <c r="ATL127" s="208"/>
      <c r="ATM127" s="208"/>
      <c r="ATN127" s="208"/>
      <c r="ATO127" s="208"/>
      <c r="ATP127" s="208"/>
      <c r="ATQ127" s="208"/>
      <c r="ATR127" s="208"/>
      <c r="ATS127" s="208"/>
      <c r="ATT127" s="208"/>
      <c r="ATU127" s="208"/>
      <c r="ATV127" s="208"/>
      <c r="ATW127" s="208"/>
      <c r="ATX127" s="208"/>
      <c r="ATY127" s="208"/>
      <c r="ATZ127" s="208"/>
      <c r="AUA127" s="208"/>
      <c r="AUB127" s="208"/>
      <c r="AUC127" s="208"/>
      <c r="AUD127" s="208"/>
      <c r="AUE127" s="208"/>
      <c r="AUF127" s="208"/>
      <c r="AUG127" s="208"/>
      <c r="AUH127" s="208"/>
      <c r="AUI127" s="208"/>
      <c r="AUJ127" s="208"/>
      <c r="AUK127" s="208"/>
      <c r="AUL127" s="208"/>
      <c r="AUM127" s="208"/>
      <c r="AUN127" s="208"/>
      <c r="AUO127" s="208"/>
      <c r="AUP127" s="208"/>
      <c r="AUQ127" s="208"/>
      <c r="AUR127" s="208"/>
      <c r="AUS127" s="208"/>
      <c r="AUT127" s="208"/>
      <c r="AUU127" s="208"/>
      <c r="AUV127" s="208"/>
      <c r="AUW127" s="208"/>
      <c r="AUX127" s="208"/>
      <c r="AUY127" s="208"/>
      <c r="AUZ127" s="208"/>
      <c r="AVA127" s="208"/>
      <c r="AVB127" s="208"/>
      <c r="AVC127" s="208"/>
      <c r="AVD127" s="208"/>
      <c r="AVE127" s="208"/>
      <c r="AVF127" s="208"/>
      <c r="AVG127" s="208"/>
      <c r="AVH127" s="208"/>
      <c r="AVI127" s="208"/>
      <c r="AVJ127" s="208"/>
      <c r="AVK127" s="208"/>
      <c r="AVL127" s="208"/>
      <c r="AVM127" s="208"/>
      <c r="AVN127" s="208"/>
      <c r="AVO127" s="208"/>
      <c r="AVP127" s="208"/>
      <c r="AVQ127" s="208"/>
      <c r="AVR127" s="208"/>
      <c r="AVS127" s="208"/>
      <c r="AVT127" s="208"/>
      <c r="AVU127" s="208"/>
      <c r="AVV127" s="208"/>
      <c r="AVW127" s="208"/>
      <c r="AVX127" s="208"/>
      <c r="AVY127" s="208"/>
      <c r="AVZ127" s="208"/>
      <c r="AWA127" s="208"/>
      <c r="AWB127" s="208"/>
      <c r="AWC127" s="208"/>
      <c r="AWD127" s="208"/>
      <c r="AWE127" s="208"/>
      <c r="AWF127" s="208"/>
      <c r="AWG127" s="208"/>
      <c r="AWH127" s="208"/>
      <c r="AWI127" s="208"/>
      <c r="AWJ127" s="208"/>
      <c r="AWK127" s="208"/>
      <c r="AWL127" s="208"/>
      <c r="AWM127" s="208"/>
      <c r="AWN127" s="208"/>
      <c r="AWO127" s="208"/>
      <c r="AWP127" s="208"/>
      <c r="AWQ127" s="208"/>
      <c r="AWR127" s="208"/>
      <c r="AWS127" s="208"/>
      <c r="AWT127" s="208"/>
      <c r="AWU127" s="208"/>
      <c r="AWV127" s="208"/>
      <c r="AWW127" s="208"/>
      <c r="AWX127" s="208"/>
      <c r="AWY127" s="208"/>
      <c r="AWZ127" s="208"/>
      <c r="AXA127" s="208"/>
      <c r="AXB127" s="208"/>
      <c r="AXC127" s="208"/>
      <c r="AXD127" s="208"/>
      <c r="AXE127" s="208"/>
      <c r="AXF127" s="208"/>
      <c r="AXG127" s="208"/>
      <c r="AXH127" s="208"/>
      <c r="AXI127" s="208"/>
      <c r="AXJ127" s="208"/>
      <c r="AXK127" s="208"/>
      <c r="AXL127" s="208"/>
      <c r="AXM127" s="208"/>
      <c r="AXN127" s="208"/>
      <c r="AXO127" s="208"/>
      <c r="AXP127" s="208"/>
      <c r="AXQ127" s="208"/>
      <c r="AXR127" s="208"/>
      <c r="AXS127" s="208"/>
      <c r="AXT127" s="208"/>
      <c r="AXU127" s="208"/>
      <c r="AXV127" s="208"/>
      <c r="AXW127" s="208"/>
      <c r="AXX127" s="208"/>
      <c r="AXY127" s="208"/>
      <c r="AXZ127" s="208"/>
      <c r="AYA127" s="208"/>
      <c r="AYB127" s="208"/>
      <c r="AYC127" s="208"/>
      <c r="AYD127" s="208"/>
      <c r="AYE127" s="208"/>
      <c r="AYF127" s="208"/>
      <c r="AYG127" s="208"/>
      <c r="AYH127" s="208"/>
      <c r="AYI127" s="208"/>
      <c r="AYJ127" s="208"/>
      <c r="AYK127" s="208"/>
      <c r="AYL127" s="208"/>
      <c r="AYM127" s="208"/>
      <c r="AYN127" s="208"/>
      <c r="AYO127" s="208"/>
      <c r="AYP127" s="208"/>
      <c r="AYQ127" s="208"/>
      <c r="AYR127" s="208"/>
      <c r="AYS127" s="208"/>
      <c r="AYT127" s="208"/>
      <c r="AYU127" s="208"/>
      <c r="AYV127" s="208"/>
      <c r="AYW127" s="208"/>
      <c r="AYX127" s="208"/>
      <c r="AYY127" s="208"/>
      <c r="AYZ127" s="208"/>
      <c r="AZA127" s="208"/>
      <c r="AZB127" s="208"/>
      <c r="AZC127" s="208"/>
      <c r="AZD127" s="208"/>
      <c r="AZE127" s="208"/>
      <c r="AZF127" s="208"/>
      <c r="AZG127" s="208"/>
      <c r="AZH127" s="208"/>
      <c r="AZI127" s="208"/>
      <c r="AZJ127" s="208"/>
      <c r="AZK127" s="208"/>
      <c r="AZL127" s="208"/>
      <c r="AZM127" s="208"/>
      <c r="AZN127" s="208"/>
      <c r="AZO127" s="208"/>
      <c r="AZP127" s="208"/>
      <c r="AZQ127" s="208"/>
      <c r="AZR127" s="208"/>
      <c r="AZS127" s="208"/>
      <c r="AZT127" s="208"/>
      <c r="AZU127" s="208"/>
      <c r="AZV127" s="208"/>
      <c r="AZW127" s="208"/>
      <c r="AZX127" s="208"/>
      <c r="AZY127" s="208"/>
      <c r="AZZ127" s="208"/>
      <c r="BAA127" s="208"/>
      <c r="BAB127" s="208"/>
      <c r="BAC127" s="208"/>
      <c r="BAD127" s="208"/>
      <c r="BAE127" s="208"/>
      <c r="BAF127" s="208"/>
      <c r="BAG127" s="208"/>
      <c r="BAH127" s="208"/>
      <c r="BAI127" s="208"/>
      <c r="BAJ127" s="208"/>
      <c r="BAK127" s="208"/>
      <c r="BAL127" s="208"/>
      <c r="BAM127" s="208"/>
      <c r="BAN127" s="208"/>
      <c r="BAO127" s="208"/>
      <c r="BAP127" s="208"/>
      <c r="BAQ127" s="208"/>
      <c r="BAR127" s="208"/>
      <c r="BAS127" s="208"/>
      <c r="BAT127" s="208"/>
      <c r="BAU127" s="208"/>
      <c r="BAV127" s="208"/>
      <c r="BAW127" s="208"/>
      <c r="BAX127" s="208"/>
      <c r="BAY127" s="208"/>
      <c r="BAZ127" s="208"/>
      <c r="BBA127" s="208"/>
      <c r="BBB127" s="208"/>
      <c r="BBC127" s="208"/>
      <c r="BBD127" s="208"/>
      <c r="BBE127" s="208"/>
      <c r="BBF127" s="208"/>
      <c r="BBG127" s="208"/>
      <c r="BBH127" s="208"/>
      <c r="BBI127" s="208"/>
      <c r="BBJ127" s="208"/>
      <c r="BBK127" s="208"/>
      <c r="BBL127" s="208"/>
      <c r="BBM127" s="208"/>
      <c r="BBN127" s="208"/>
      <c r="BBO127" s="208"/>
      <c r="BBP127" s="208"/>
      <c r="BBQ127" s="208"/>
      <c r="BBR127" s="208"/>
      <c r="BBS127" s="208"/>
      <c r="BBT127" s="208"/>
      <c r="BBU127" s="208"/>
      <c r="BBV127" s="208"/>
      <c r="BBW127" s="208"/>
      <c r="BBX127" s="208"/>
      <c r="BBY127" s="208"/>
      <c r="BBZ127" s="208"/>
      <c r="BCA127" s="208"/>
      <c r="BCB127" s="208"/>
      <c r="BCC127" s="208"/>
      <c r="BCD127" s="208"/>
      <c r="BCE127" s="208"/>
      <c r="BCF127" s="208"/>
      <c r="BCG127" s="208"/>
      <c r="BCH127" s="208"/>
      <c r="BCI127" s="208"/>
      <c r="BCJ127" s="208"/>
      <c r="BCK127" s="208"/>
      <c r="BCL127" s="208"/>
      <c r="BCM127" s="208"/>
      <c r="BCN127" s="208"/>
      <c r="BCO127" s="208"/>
      <c r="BCP127" s="208"/>
      <c r="BCQ127" s="208"/>
      <c r="BCR127" s="208"/>
      <c r="BCS127" s="208"/>
      <c r="BCT127" s="208"/>
      <c r="BCU127" s="208"/>
      <c r="BCV127" s="208"/>
      <c r="BCW127" s="208"/>
      <c r="BCX127" s="208"/>
      <c r="BCY127" s="208"/>
      <c r="BCZ127" s="208"/>
      <c r="BDA127" s="208"/>
      <c r="BDB127" s="208"/>
      <c r="BDC127" s="208"/>
      <c r="BDD127" s="208"/>
      <c r="BDE127" s="208"/>
      <c r="BDF127" s="208"/>
      <c r="BDG127" s="208"/>
      <c r="BDH127" s="208"/>
      <c r="BDI127" s="208"/>
      <c r="BDJ127" s="208"/>
      <c r="BDK127" s="208"/>
      <c r="BDL127" s="208"/>
      <c r="BDM127" s="208"/>
      <c r="BDN127" s="208"/>
      <c r="BDO127" s="208"/>
      <c r="BDP127" s="208"/>
      <c r="BDQ127" s="208"/>
      <c r="BDR127" s="208"/>
      <c r="BDS127" s="208"/>
      <c r="BDT127" s="208"/>
      <c r="BDU127" s="208"/>
      <c r="BDV127" s="208"/>
      <c r="BDW127" s="208"/>
      <c r="BDX127" s="208"/>
      <c r="BDY127" s="208"/>
      <c r="BDZ127" s="208"/>
      <c r="BEA127" s="208"/>
      <c r="BEB127" s="208"/>
      <c r="BEC127" s="208"/>
      <c r="BED127" s="208"/>
      <c r="BEE127" s="208"/>
      <c r="BEF127" s="208"/>
      <c r="BEG127" s="208"/>
      <c r="BEH127" s="208"/>
      <c r="BEI127" s="208"/>
      <c r="BEJ127" s="208"/>
      <c r="BEK127" s="208"/>
      <c r="BEL127" s="208"/>
      <c r="BEM127" s="208"/>
      <c r="BEN127" s="208"/>
      <c r="BEO127" s="208"/>
      <c r="BEP127" s="208"/>
      <c r="BEQ127" s="208"/>
      <c r="BER127" s="208"/>
      <c r="BES127" s="208"/>
      <c r="BET127" s="208"/>
      <c r="BEU127" s="208"/>
      <c r="BEV127" s="208"/>
      <c r="BEW127" s="208"/>
      <c r="BEX127" s="208"/>
      <c r="BEY127" s="208"/>
      <c r="BEZ127" s="208"/>
      <c r="BFA127" s="208"/>
      <c r="BFB127" s="208"/>
      <c r="BFC127" s="208"/>
      <c r="BFD127" s="208"/>
      <c r="BFE127" s="208"/>
      <c r="BFF127" s="208"/>
      <c r="BFG127" s="208"/>
      <c r="BFH127" s="208"/>
      <c r="BFI127" s="208"/>
      <c r="BFJ127" s="208"/>
      <c r="BFK127" s="208"/>
      <c r="BFL127" s="208"/>
      <c r="BFM127" s="208"/>
      <c r="BFN127" s="208"/>
      <c r="BFO127" s="208"/>
      <c r="BFP127" s="208"/>
      <c r="BFQ127" s="208"/>
      <c r="BFR127" s="208"/>
      <c r="BFS127" s="208"/>
      <c r="BFT127" s="208"/>
      <c r="BFU127" s="208"/>
      <c r="BFV127" s="208"/>
      <c r="BFW127" s="208"/>
      <c r="BFX127" s="208"/>
      <c r="BFY127" s="208"/>
      <c r="BFZ127" s="208"/>
      <c r="BGA127" s="208"/>
      <c r="BGB127" s="208"/>
      <c r="BGC127" s="208"/>
      <c r="BGD127" s="208"/>
      <c r="BGE127" s="208"/>
      <c r="BGF127" s="208"/>
      <c r="BGG127" s="208"/>
      <c r="BGH127" s="208"/>
      <c r="BGI127" s="208"/>
      <c r="BGJ127" s="208"/>
      <c r="BGK127" s="208"/>
      <c r="BGL127" s="208"/>
      <c r="BGM127" s="208"/>
      <c r="BGN127" s="208"/>
      <c r="BGO127" s="208"/>
      <c r="BGP127" s="208"/>
      <c r="BGQ127" s="208"/>
      <c r="BGR127" s="208"/>
      <c r="BGS127" s="208"/>
      <c r="BGT127" s="208"/>
      <c r="BGU127" s="208"/>
      <c r="BGV127" s="208"/>
      <c r="BGW127" s="208"/>
      <c r="BGX127" s="208"/>
      <c r="BGY127" s="208"/>
      <c r="BGZ127" s="208"/>
      <c r="BHA127" s="208"/>
      <c r="BHB127" s="208"/>
      <c r="BHC127" s="208"/>
      <c r="BHD127" s="208"/>
      <c r="BHE127" s="208"/>
      <c r="BHF127" s="208"/>
      <c r="BHG127" s="208"/>
      <c r="BHH127" s="208"/>
      <c r="BHI127" s="208"/>
      <c r="BHJ127" s="208"/>
      <c r="BHK127" s="208"/>
      <c r="BHL127" s="208"/>
      <c r="BHM127" s="208"/>
      <c r="BHN127" s="208"/>
      <c r="BHO127" s="208"/>
      <c r="BHP127" s="208"/>
      <c r="BHQ127" s="208"/>
      <c r="BHR127" s="208"/>
      <c r="BHS127" s="208"/>
      <c r="BHT127" s="208"/>
      <c r="BHU127" s="208"/>
      <c r="BHV127" s="208"/>
      <c r="BHW127" s="208"/>
      <c r="BHX127" s="208"/>
      <c r="BHY127" s="208"/>
      <c r="BHZ127" s="208"/>
      <c r="BIA127" s="208"/>
      <c r="BIB127" s="208"/>
      <c r="BIC127" s="208"/>
      <c r="BID127" s="208"/>
      <c r="BIE127" s="208"/>
      <c r="BIF127" s="208"/>
      <c r="BIG127" s="208"/>
      <c r="BIH127" s="208"/>
      <c r="BII127" s="208"/>
      <c r="BIJ127" s="208"/>
      <c r="BIK127" s="208"/>
      <c r="BIL127" s="208"/>
      <c r="BIM127" s="208"/>
      <c r="BIN127" s="208"/>
      <c r="BIO127" s="208"/>
      <c r="BIP127" s="208"/>
      <c r="BIQ127" s="208"/>
      <c r="BIR127" s="208"/>
      <c r="BIS127" s="208"/>
      <c r="BIT127" s="208"/>
      <c r="BIU127" s="208"/>
      <c r="BIV127" s="208"/>
      <c r="BIW127" s="208"/>
      <c r="BIX127" s="208"/>
      <c r="BIY127" s="208"/>
      <c r="BIZ127" s="208"/>
      <c r="BJA127" s="208"/>
      <c r="BJB127" s="208"/>
      <c r="BJC127" s="208"/>
      <c r="BJD127" s="208"/>
      <c r="BJE127" s="208"/>
      <c r="BJF127" s="208"/>
      <c r="BJG127" s="208"/>
      <c r="BJH127" s="208"/>
      <c r="BJI127" s="208"/>
      <c r="BJJ127" s="208"/>
      <c r="BJK127" s="208"/>
      <c r="BJL127" s="208"/>
      <c r="BJM127" s="208"/>
      <c r="BJN127" s="208"/>
      <c r="BJO127" s="208"/>
      <c r="BJP127" s="208"/>
      <c r="BJQ127" s="208"/>
      <c r="BJR127" s="208"/>
      <c r="BJS127" s="208"/>
      <c r="BJT127" s="208"/>
      <c r="BJU127" s="208"/>
      <c r="BJV127" s="208"/>
      <c r="BJW127" s="208"/>
      <c r="BJX127" s="208"/>
      <c r="BJY127" s="208"/>
      <c r="BJZ127" s="208"/>
      <c r="BKA127" s="208"/>
      <c r="BKB127" s="208"/>
      <c r="BKC127" s="208"/>
      <c r="BKD127" s="208"/>
      <c r="BKE127" s="208"/>
      <c r="BKF127" s="208"/>
      <c r="BKG127" s="208"/>
      <c r="BKH127" s="208"/>
      <c r="BKI127" s="208"/>
      <c r="BKJ127" s="208"/>
      <c r="BKK127" s="208"/>
      <c r="BKL127" s="208"/>
      <c r="BKM127" s="208"/>
      <c r="BKN127" s="208"/>
      <c r="BKO127" s="208"/>
      <c r="BKP127" s="208"/>
      <c r="BKQ127" s="208"/>
      <c r="BKR127" s="208"/>
      <c r="BKS127" s="208"/>
      <c r="BKT127" s="208"/>
      <c r="BKU127" s="208"/>
      <c r="BKV127" s="208"/>
      <c r="BKW127" s="208"/>
      <c r="BKX127" s="208"/>
      <c r="BKY127" s="208"/>
      <c r="BKZ127" s="208"/>
      <c r="BLA127" s="208"/>
      <c r="BLB127" s="208"/>
      <c r="BLC127" s="208"/>
      <c r="BLD127" s="208"/>
      <c r="BLE127" s="208"/>
      <c r="BLF127" s="208"/>
      <c r="BLG127" s="208"/>
      <c r="BLH127" s="208"/>
      <c r="BLI127" s="208"/>
      <c r="BLJ127" s="208"/>
      <c r="BLK127" s="208"/>
      <c r="BLL127" s="208"/>
      <c r="BLM127" s="208"/>
      <c r="BLN127" s="208"/>
      <c r="BLO127" s="208"/>
      <c r="BLP127" s="208"/>
      <c r="BLQ127" s="208"/>
      <c r="BLR127" s="208"/>
      <c r="BLS127" s="208"/>
      <c r="BLT127" s="208"/>
      <c r="BLU127" s="208"/>
      <c r="BLV127" s="208"/>
      <c r="BLW127" s="208"/>
      <c r="BLX127" s="208"/>
      <c r="BLY127" s="208"/>
      <c r="BLZ127" s="208"/>
      <c r="BMA127" s="208"/>
      <c r="BMB127" s="208"/>
      <c r="BMC127" s="208"/>
      <c r="BMD127" s="208"/>
      <c r="BME127" s="208"/>
      <c r="BMF127" s="208"/>
      <c r="BMG127" s="208"/>
      <c r="BMH127" s="208"/>
      <c r="BMI127" s="208"/>
      <c r="BMJ127" s="208"/>
      <c r="BMK127" s="208"/>
      <c r="BML127" s="208"/>
      <c r="BMM127" s="208"/>
      <c r="BMN127" s="208"/>
      <c r="BMO127" s="208"/>
      <c r="BMP127" s="208"/>
      <c r="BMQ127" s="208"/>
      <c r="BMR127" s="208"/>
      <c r="BMS127" s="208"/>
      <c r="BMT127" s="208"/>
      <c r="BMU127" s="208"/>
      <c r="BMV127" s="208"/>
      <c r="BMW127" s="208"/>
      <c r="BMX127" s="208"/>
      <c r="BMY127" s="208"/>
      <c r="BMZ127" s="208"/>
      <c r="BNA127" s="208"/>
      <c r="BNB127" s="208"/>
      <c r="BNC127" s="208"/>
      <c r="BND127" s="208"/>
      <c r="BNE127" s="208"/>
      <c r="BNF127" s="208"/>
      <c r="BNG127" s="208"/>
      <c r="BNH127" s="208"/>
      <c r="BNI127" s="208"/>
      <c r="BNJ127" s="208"/>
      <c r="BNK127" s="208"/>
      <c r="BNL127" s="208"/>
      <c r="BNM127" s="208"/>
      <c r="BNN127" s="208"/>
      <c r="BNO127" s="208"/>
      <c r="BNP127" s="208"/>
      <c r="BNQ127" s="208"/>
      <c r="BNR127" s="208"/>
      <c r="BNS127" s="208"/>
      <c r="BNT127" s="208"/>
      <c r="BNU127" s="208"/>
      <c r="BNV127" s="208"/>
      <c r="BNW127" s="208"/>
      <c r="BNX127" s="208"/>
      <c r="BNY127" s="208"/>
      <c r="BNZ127" s="208"/>
      <c r="BOA127" s="208"/>
      <c r="BOB127" s="208"/>
      <c r="BOC127" s="208"/>
      <c r="BOD127" s="208"/>
      <c r="BOE127" s="208"/>
      <c r="BOF127" s="208"/>
      <c r="BOG127" s="208"/>
      <c r="BOH127" s="208"/>
      <c r="BOI127" s="208"/>
      <c r="BOJ127" s="208"/>
      <c r="BOK127" s="208"/>
      <c r="BOL127" s="208"/>
      <c r="BOM127" s="208"/>
      <c r="BON127" s="208"/>
      <c r="BOO127" s="208"/>
      <c r="BOP127" s="208"/>
      <c r="BOQ127" s="208"/>
      <c r="BOR127" s="208"/>
      <c r="BOS127" s="208"/>
      <c r="BOT127" s="208"/>
      <c r="BOU127" s="208"/>
      <c r="BOV127" s="208"/>
      <c r="BOW127" s="208"/>
      <c r="BOX127" s="208"/>
      <c r="BOY127" s="208"/>
      <c r="BOZ127" s="208"/>
      <c r="BPA127" s="208"/>
      <c r="BPB127" s="208"/>
      <c r="BPC127" s="208"/>
      <c r="BPD127" s="208"/>
      <c r="BPE127" s="208"/>
      <c r="BPF127" s="208"/>
      <c r="BPG127" s="208"/>
      <c r="BPH127" s="208"/>
      <c r="BPI127" s="208"/>
      <c r="BPJ127" s="208"/>
      <c r="BPK127" s="208"/>
      <c r="BPL127" s="208"/>
      <c r="BPM127" s="208"/>
      <c r="BPN127" s="208"/>
      <c r="BPO127" s="208"/>
      <c r="BPP127" s="208"/>
      <c r="BPQ127" s="208"/>
      <c r="BPR127" s="208"/>
      <c r="BPS127" s="208"/>
      <c r="BPT127" s="208"/>
      <c r="BPU127" s="208"/>
      <c r="BPV127" s="208"/>
      <c r="BPW127" s="208"/>
      <c r="BPX127" s="208"/>
      <c r="BPY127" s="208"/>
      <c r="BPZ127" s="208"/>
      <c r="BQA127" s="208"/>
      <c r="BQB127" s="208"/>
      <c r="BQC127" s="208"/>
      <c r="BQD127" s="208"/>
      <c r="BQE127" s="208"/>
      <c r="BQF127" s="208"/>
      <c r="BQG127" s="208"/>
      <c r="BQH127" s="208"/>
      <c r="BQI127" s="208"/>
      <c r="BQJ127" s="208"/>
      <c r="BQK127" s="208"/>
      <c r="BQL127" s="208"/>
      <c r="BQM127" s="208"/>
      <c r="BQN127" s="208"/>
      <c r="BQO127" s="208"/>
      <c r="BQP127" s="208"/>
      <c r="BQQ127" s="208"/>
      <c r="BQR127" s="208"/>
      <c r="BQS127" s="208"/>
      <c r="BQT127" s="208"/>
      <c r="BQU127" s="208"/>
      <c r="BQV127" s="208"/>
      <c r="BQW127" s="208"/>
      <c r="BQX127" s="208"/>
      <c r="BQY127" s="208"/>
      <c r="BQZ127" s="208"/>
      <c r="BRA127" s="208"/>
      <c r="BRB127" s="208"/>
      <c r="BRC127" s="208"/>
      <c r="BRD127" s="208"/>
      <c r="BRE127" s="208"/>
      <c r="BRF127" s="208"/>
      <c r="BRG127" s="208"/>
      <c r="BRH127" s="208"/>
      <c r="BRI127" s="208"/>
      <c r="BRJ127" s="208"/>
      <c r="BRK127" s="208"/>
      <c r="BRL127" s="208"/>
      <c r="BRM127" s="208"/>
      <c r="BRN127" s="208"/>
      <c r="BRO127" s="208"/>
      <c r="BRP127" s="208"/>
      <c r="BRQ127" s="208"/>
      <c r="BRR127" s="208"/>
      <c r="BRS127" s="208"/>
      <c r="BRT127" s="208"/>
      <c r="BRU127" s="208"/>
      <c r="BRV127" s="208"/>
      <c r="BRW127" s="208"/>
      <c r="BRX127" s="208"/>
      <c r="BRY127" s="208"/>
      <c r="BRZ127" s="208"/>
      <c r="BSA127" s="208"/>
      <c r="BSB127" s="208"/>
      <c r="BSC127" s="208"/>
      <c r="BSD127" s="208"/>
      <c r="BSE127" s="208"/>
      <c r="BSF127" s="208"/>
      <c r="BSG127" s="208"/>
      <c r="BSH127" s="208"/>
      <c r="BSI127" s="208"/>
      <c r="BSJ127" s="208"/>
      <c r="BSK127" s="208"/>
      <c r="BSL127" s="208"/>
      <c r="BSM127" s="208"/>
      <c r="BSN127" s="208"/>
      <c r="BSO127" s="208"/>
      <c r="BSP127" s="208"/>
      <c r="BSQ127" s="208"/>
      <c r="BSR127" s="208"/>
      <c r="BSS127" s="208"/>
      <c r="BST127" s="208"/>
      <c r="BSU127" s="208"/>
      <c r="BSV127" s="208"/>
      <c r="BSW127" s="208"/>
      <c r="BSX127" s="208"/>
      <c r="BSY127" s="208"/>
      <c r="BSZ127" s="208"/>
      <c r="BTA127" s="208"/>
      <c r="BTB127" s="208"/>
      <c r="BTC127" s="208"/>
      <c r="BTD127" s="208"/>
      <c r="BTE127" s="208"/>
      <c r="BTF127" s="208"/>
      <c r="BTG127" s="208"/>
      <c r="BTH127" s="208"/>
      <c r="BTI127" s="208"/>
      <c r="BTJ127" s="208"/>
      <c r="BTK127" s="208"/>
      <c r="BTL127" s="208"/>
      <c r="BTM127" s="208"/>
      <c r="BTN127" s="208"/>
      <c r="BTO127" s="208"/>
      <c r="BTP127" s="208"/>
      <c r="BTQ127" s="208"/>
      <c r="BTR127" s="208"/>
      <c r="BTS127" s="208"/>
      <c r="BTT127" s="208"/>
      <c r="BTU127" s="208"/>
      <c r="BTV127" s="208"/>
      <c r="BTW127" s="208"/>
      <c r="BTX127" s="208"/>
      <c r="BTY127" s="208"/>
      <c r="BTZ127" s="208"/>
      <c r="BUA127" s="208"/>
      <c r="BUB127" s="208"/>
      <c r="BUC127" s="208"/>
      <c r="BUD127" s="208"/>
      <c r="BUE127" s="208"/>
      <c r="BUF127" s="208"/>
      <c r="BUG127" s="208"/>
      <c r="BUH127" s="208"/>
      <c r="BUI127" s="208"/>
      <c r="BUJ127" s="208"/>
      <c r="BUK127" s="208"/>
      <c r="BUL127" s="208"/>
      <c r="BUM127" s="208"/>
      <c r="BUN127" s="208"/>
      <c r="BUO127" s="208"/>
      <c r="BUP127" s="208"/>
      <c r="BUQ127" s="208"/>
      <c r="BUR127" s="208"/>
      <c r="BUS127" s="208"/>
      <c r="BUT127" s="208"/>
      <c r="BUU127" s="208"/>
      <c r="BUV127" s="208"/>
      <c r="BUW127" s="208"/>
      <c r="BUX127" s="208"/>
      <c r="BUY127" s="208"/>
      <c r="BUZ127" s="208"/>
      <c r="BVA127" s="208"/>
      <c r="BVB127" s="208"/>
      <c r="BVC127" s="208"/>
      <c r="BVD127" s="208"/>
      <c r="BVE127" s="208"/>
      <c r="BVF127" s="208"/>
      <c r="BVG127" s="208"/>
      <c r="BVH127" s="208"/>
      <c r="BVI127" s="208"/>
      <c r="BVJ127" s="208"/>
      <c r="BVK127" s="208"/>
      <c r="BVL127" s="208"/>
      <c r="BVM127" s="208"/>
      <c r="BVN127" s="208"/>
      <c r="BVO127" s="208"/>
      <c r="BVP127" s="208"/>
      <c r="BVQ127" s="208"/>
      <c r="BVR127" s="208"/>
      <c r="BVS127" s="208"/>
      <c r="BVT127" s="208"/>
      <c r="BVU127" s="208"/>
      <c r="BVV127" s="208"/>
      <c r="BVW127" s="208"/>
      <c r="BVX127" s="208"/>
      <c r="BVY127" s="208"/>
      <c r="BVZ127" s="208"/>
      <c r="BWA127" s="208"/>
      <c r="BWB127" s="208"/>
      <c r="BWC127" s="208"/>
      <c r="BWD127" s="208"/>
      <c r="BWE127" s="208"/>
      <c r="BWF127" s="208"/>
      <c r="BWG127" s="208"/>
      <c r="BWH127" s="208"/>
      <c r="BWI127" s="208"/>
      <c r="BWJ127" s="208"/>
      <c r="BWK127" s="208"/>
      <c r="BWL127" s="208"/>
      <c r="BWM127" s="208"/>
      <c r="BWN127" s="208"/>
      <c r="BWO127" s="208"/>
      <c r="BWP127" s="208"/>
      <c r="BWQ127" s="208"/>
      <c r="BWR127" s="208"/>
      <c r="BWS127" s="208"/>
      <c r="BWT127" s="208"/>
      <c r="BWU127" s="208"/>
      <c r="BWV127" s="208"/>
      <c r="BWW127" s="208"/>
      <c r="BWX127" s="208"/>
      <c r="BWY127" s="208"/>
      <c r="BWZ127" s="208"/>
      <c r="BXA127" s="208"/>
      <c r="BXB127" s="208"/>
      <c r="BXC127" s="208"/>
      <c r="BXD127" s="208"/>
      <c r="BXE127" s="208"/>
      <c r="BXF127" s="208"/>
      <c r="BXG127" s="208"/>
      <c r="BXH127" s="208"/>
      <c r="BXI127" s="208"/>
      <c r="BXJ127" s="208"/>
      <c r="BXK127" s="208"/>
      <c r="BXL127" s="208"/>
      <c r="BXM127" s="208"/>
      <c r="BXN127" s="208"/>
      <c r="BXO127" s="208"/>
      <c r="BXP127" s="208"/>
      <c r="BXQ127" s="208"/>
      <c r="BXR127" s="208"/>
      <c r="BXS127" s="208"/>
      <c r="BXT127" s="208"/>
      <c r="BXU127" s="208"/>
      <c r="BXV127" s="208"/>
      <c r="BXW127" s="208"/>
      <c r="BXX127" s="208"/>
      <c r="BXY127" s="208"/>
      <c r="BXZ127" s="208"/>
      <c r="BYA127" s="208"/>
      <c r="BYB127" s="208"/>
      <c r="BYC127" s="208"/>
      <c r="BYD127" s="208"/>
      <c r="BYE127" s="208"/>
      <c r="BYF127" s="208"/>
      <c r="BYG127" s="208"/>
      <c r="BYH127" s="208"/>
      <c r="BYI127" s="208"/>
      <c r="BYJ127" s="208"/>
      <c r="BYK127" s="208"/>
      <c r="BYL127" s="208"/>
      <c r="BYM127" s="208"/>
      <c r="BYN127" s="208"/>
      <c r="BYO127" s="208"/>
      <c r="BYP127" s="208"/>
      <c r="BYQ127" s="208"/>
      <c r="BYR127" s="208"/>
      <c r="BYS127" s="208"/>
      <c r="BYT127" s="208"/>
      <c r="BYU127" s="208"/>
      <c r="BYV127" s="208"/>
      <c r="BYW127" s="208"/>
      <c r="BYX127" s="208"/>
      <c r="BYY127" s="208"/>
      <c r="BYZ127" s="208"/>
      <c r="BZA127" s="208"/>
      <c r="BZB127" s="208"/>
      <c r="BZC127" s="208"/>
      <c r="BZD127" s="208"/>
      <c r="BZE127" s="208"/>
      <c r="BZF127" s="208"/>
      <c r="BZG127" s="208"/>
      <c r="BZH127" s="208"/>
      <c r="BZI127" s="208"/>
      <c r="BZJ127" s="208"/>
      <c r="BZK127" s="208"/>
      <c r="BZL127" s="208"/>
      <c r="BZM127" s="208"/>
      <c r="BZN127" s="208"/>
      <c r="BZO127" s="208"/>
      <c r="BZP127" s="208"/>
      <c r="BZQ127" s="208"/>
      <c r="BZR127" s="208"/>
      <c r="BZS127" s="208"/>
      <c r="BZT127" s="208"/>
      <c r="BZU127" s="208"/>
      <c r="BZV127" s="208"/>
      <c r="BZW127" s="208"/>
      <c r="BZX127" s="208"/>
      <c r="BZY127" s="208"/>
      <c r="BZZ127" s="208"/>
      <c r="CAA127" s="208"/>
      <c r="CAB127" s="208"/>
      <c r="CAC127" s="208"/>
      <c r="CAD127" s="208"/>
      <c r="CAE127" s="208"/>
      <c r="CAF127" s="208"/>
      <c r="CAG127" s="208"/>
      <c r="CAH127" s="208"/>
      <c r="CAI127" s="208"/>
      <c r="CAJ127" s="208"/>
      <c r="CAK127" s="208"/>
      <c r="CAL127" s="208"/>
      <c r="CAM127" s="208"/>
      <c r="CAN127" s="208"/>
      <c r="CAO127" s="208"/>
      <c r="CAP127" s="208"/>
      <c r="CAQ127" s="208"/>
      <c r="CAR127" s="208"/>
      <c r="CAS127" s="208"/>
      <c r="CAT127" s="208"/>
      <c r="CAU127" s="208"/>
      <c r="CAV127" s="208"/>
      <c r="CAW127" s="208"/>
      <c r="CAX127" s="208"/>
      <c r="CAY127" s="208"/>
      <c r="CAZ127" s="208"/>
      <c r="CBA127" s="208"/>
      <c r="CBB127" s="208"/>
      <c r="CBC127" s="208"/>
      <c r="CBD127" s="208"/>
      <c r="CBE127" s="208"/>
      <c r="CBF127" s="208"/>
      <c r="CBG127" s="208"/>
      <c r="CBH127" s="208"/>
      <c r="CBI127" s="208"/>
      <c r="CBJ127" s="208"/>
      <c r="CBK127" s="208"/>
      <c r="CBL127" s="208"/>
      <c r="CBM127" s="208"/>
      <c r="CBN127" s="208"/>
      <c r="CBO127" s="208"/>
      <c r="CBP127" s="208"/>
      <c r="CBQ127" s="208"/>
      <c r="CBR127" s="208"/>
      <c r="CBS127" s="208"/>
      <c r="CBT127" s="208"/>
      <c r="CBU127" s="208"/>
      <c r="CBV127" s="208"/>
      <c r="CBW127" s="208"/>
      <c r="CBX127" s="208"/>
      <c r="CBY127" s="208"/>
      <c r="CBZ127" s="208"/>
      <c r="CCA127" s="208"/>
      <c r="CCB127" s="208"/>
      <c r="CCC127" s="208"/>
      <c r="CCD127" s="208"/>
      <c r="CCE127" s="208"/>
      <c r="CCF127" s="208"/>
      <c r="CCG127" s="208"/>
      <c r="CCH127" s="208"/>
      <c r="CCI127" s="208"/>
      <c r="CCJ127" s="208"/>
      <c r="CCK127" s="208"/>
      <c r="CCL127" s="208"/>
      <c r="CCM127" s="208"/>
      <c r="CCN127" s="208"/>
      <c r="CCO127" s="208"/>
      <c r="CCP127" s="208"/>
      <c r="CCQ127" s="208"/>
      <c r="CCR127" s="208"/>
      <c r="CCS127" s="208"/>
      <c r="CCT127" s="208"/>
      <c r="CCU127" s="208"/>
      <c r="CCV127" s="208"/>
      <c r="CCW127" s="208"/>
      <c r="CCX127" s="208"/>
      <c r="CCY127" s="208"/>
      <c r="CCZ127" s="208"/>
      <c r="CDA127" s="208"/>
      <c r="CDB127" s="208"/>
      <c r="CDC127" s="208"/>
      <c r="CDD127" s="208"/>
      <c r="CDE127" s="208"/>
      <c r="CDF127" s="208"/>
      <c r="CDG127" s="208"/>
      <c r="CDH127" s="208"/>
      <c r="CDI127" s="208"/>
      <c r="CDJ127" s="208"/>
      <c r="CDK127" s="208"/>
      <c r="CDL127" s="208"/>
      <c r="CDM127" s="208"/>
      <c r="CDN127" s="208"/>
      <c r="CDO127" s="208"/>
      <c r="CDP127" s="208"/>
      <c r="CDQ127" s="208"/>
      <c r="CDR127" s="208"/>
      <c r="CDS127" s="208"/>
      <c r="CDT127" s="208"/>
      <c r="CDU127" s="208"/>
      <c r="CDV127" s="208"/>
      <c r="CDW127" s="208"/>
      <c r="CDX127" s="208"/>
      <c r="CDY127" s="208"/>
      <c r="CDZ127" s="208"/>
      <c r="CEA127" s="208"/>
      <c r="CEB127" s="208"/>
      <c r="CEC127" s="208"/>
      <c r="CED127" s="208"/>
      <c r="CEE127" s="208"/>
      <c r="CEF127" s="208"/>
      <c r="CEG127" s="208"/>
      <c r="CEH127" s="208"/>
      <c r="CEI127" s="208"/>
      <c r="CEJ127" s="208"/>
      <c r="CEK127" s="208"/>
      <c r="CEL127" s="208"/>
      <c r="CEM127" s="208"/>
      <c r="CEN127" s="208"/>
      <c r="CEO127" s="208"/>
      <c r="CEP127" s="208"/>
      <c r="CEQ127" s="208"/>
      <c r="CER127" s="208"/>
      <c r="CES127" s="208"/>
      <c r="CET127" s="208"/>
      <c r="CEU127" s="208"/>
      <c r="CEV127" s="208"/>
      <c r="CEW127" s="208"/>
      <c r="CEX127" s="208"/>
      <c r="CEY127" s="208"/>
      <c r="CEZ127" s="208"/>
      <c r="CFA127" s="208"/>
      <c r="CFB127" s="208"/>
      <c r="CFC127" s="208"/>
      <c r="CFD127" s="208"/>
      <c r="CFE127" s="208"/>
      <c r="CFF127" s="208"/>
      <c r="CFG127" s="208"/>
      <c r="CFH127" s="208"/>
      <c r="CFI127" s="208"/>
      <c r="CFJ127" s="208"/>
      <c r="CFK127" s="208"/>
      <c r="CFL127" s="208"/>
      <c r="CFM127" s="208"/>
      <c r="CFN127" s="208"/>
      <c r="CFO127" s="208"/>
      <c r="CFP127" s="208"/>
      <c r="CFQ127" s="208"/>
      <c r="CFR127" s="208"/>
      <c r="CFS127" s="208"/>
      <c r="CFT127" s="208"/>
      <c r="CFU127" s="208"/>
      <c r="CFV127" s="208"/>
      <c r="CFW127" s="208"/>
      <c r="CFX127" s="208"/>
      <c r="CFY127" s="208"/>
      <c r="CFZ127" s="208"/>
      <c r="CGA127" s="208"/>
      <c r="CGB127" s="208"/>
      <c r="CGC127" s="208"/>
      <c r="CGD127" s="208"/>
      <c r="CGE127" s="208"/>
      <c r="CGF127" s="208"/>
      <c r="CGG127" s="208"/>
      <c r="CGH127" s="208"/>
      <c r="CGI127" s="208"/>
      <c r="CGJ127" s="208"/>
      <c r="CGK127" s="208"/>
      <c r="CGL127" s="208"/>
      <c r="CGM127" s="208"/>
      <c r="CGN127" s="208"/>
      <c r="CGO127" s="208"/>
      <c r="CGP127" s="208"/>
      <c r="CGQ127" s="208"/>
      <c r="CGR127" s="208"/>
      <c r="CGS127" s="208"/>
      <c r="CGT127" s="208"/>
      <c r="CGU127" s="208"/>
      <c r="CGV127" s="208"/>
      <c r="CGW127" s="208"/>
      <c r="CGX127" s="208"/>
      <c r="CGY127" s="208"/>
      <c r="CGZ127" s="208"/>
      <c r="CHA127" s="208"/>
      <c r="CHB127" s="208"/>
      <c r="CHC127" s="208"/>
      <c r="CHD127" s="208"/>
      <c r="CHE127" s="208"/>
      <c r="CHF127" s="208"/>
      <c r="CHG127" s="208"/>
      <c r="CHH127" s="208"/>
      <c r="CHI127" s="208"/>
      <c r="CHJ127" s="208"/>
      <c r="CHK127" s="208"/>
      <c r="CHL127" s="208"/>
      <c r="CHM127" s="208"/>
      <c r="CHN127" s="208"/>
      <c r="CHO127" s="208"/>
      <c r="CHP127" s="208"/>
      <c r="CHQ127" s="208"/>
      <c r="CHR127" s="208"/>
      <c r="CHS127" s="208"/>
      <c r="CHT127" s="208"/>
      <c r="CHU127" s="208"/>
      <c r="CHV127" s="208"/>
      <c r="CHW127" s="208"/>
      <c r="CHX127" s="208"/>
      <c r="CHY127" s="208"/>
      <c r="CHZ127" s="208"/>
      <c r="CIA127" s="208"/>
      <c r="CIB127" s="208"/>
      <c r="CIC127" s="208"/>
      <c r="CID127" s="208"/>
      <c r="CIE127" s="208"/>
      <c r="CIF127" s="208"/>
      <c r="CIG127" s="208"/>
      <c r="CIH127" s="208"/>
      <c r="CII127" s="208"/>
      <c r="CIJ127" s="208"/>
      <c r="CIK127" s="208"/>
      <c r="CIL127" s="208"/>
      <c r="CIM127" s="208"/>
      <c r="CIN127" s="208"/>
      <c r="CIO127" s="208"/>
      <c r="CIP127" s="208"/>
      <c r="CIQ127" s="208"/>
      <c r="CIR127" s="208"/>
      <c r="CIS127" s="208"/>
      <c r="CIT127" s="208"/>
      <c r="CIU127" s="208"/>
      <c r="CIV127" s="208"/>
      <c r="CIW127" s="208"/>
      <c r="CIX127" s="208"/>
      <c r="CIY127" s="208"/>
      <c r="CIZ127" s="208"/>
      <c r="CJA127" s="208"/>
      <c r="CJB127" s="208"/>
      <c r="CJC127" s="208"/>
      <c r="CJD127" s="208"/>
      <c r="CJE127" s="208"/>
      <c r="CJF127" s="208"/>
      <c r="CJG127" s="208"/>
      <c r="CJH127" s="208"/>
      <c r="CJI127" s="208"/>
      <c r="CJJ127" s="208"/>
      <c r="CJK127" s="208"/>
      <c r="CJL127" s="208"/>
      <c r="CJM127" s="208"/>
      <c r="CJN127" s="208"/>
      <c r="CJO127" s="208"/>
      <c r="CJP127" s="208"/>
      <c r="CJQ127" s="208"/>
      <c r="CJR127" s="208"/>
      <c r="CJS127" s="208"/>
      <c r="CJT127" s="208"/>
      <c r="CJU127" s="208"/>
      <c r="CJV127" s="208"/>
      <c r="CJW127" s="208"/>
      <c r="CJX127" s="208"/>
      <c r="CJY127" s="208"/>
      <c r="CJZ127" s="208"/>
      <c r="CKA127" s="208"/>
      <c r="CKB127" s="208"/>
      <c r="CKC127" s="208"/>
      <c r="CKD127" s="208"/>
      <c r="CKE127" s="208"/>
      <c r="CKF127" s="208"/>
      <c r="CKG127" s="208"/>
      <c r="CKH127" s="208"/>
      <c r="CKI127" s="208"/>
      <c r="CKJ127" s="208"/>
      <c r="CKK127" s="208"/>
      <c r="CKL127" s="208"/>
      <c r="CKM127" s="208"/>
      <c r="CKN127" s="208"/>
      <c r="CKO127" s="208"/>
      <c r="CKP127" s="208"/>
      <c r="CKQ127" s="208"/>
      <c r="CKR127" s="208"/>
      <c r="CKS127" s="208"/>
      <c r="CKT127" s="208"/>
      <c r="CKU127" s="208"/>
      <c r="CKV127" s="208"/>
      <c r="CKW127" s="208"/>
      <c r="CKX127" s="208"/>
      <c r="CKY127" s="208"/>
      <c r="CKZ127" s="208"/>
      <c r="CLA127" s="208"/>
      <c r="CLB127" s="208"/>
      <c r="CLC127" s="208"/>
      <c r="CLD127" s="208"/>
      <c r="CLE127" s="208"/>
      <c r="CLF127" s="208"/>
      <c r="CLG127" s="208"/>
      <c r="CLH127" s="208"/>
      <c r="CLI127" s="208"/>
      <c r="CLJ127" s="208"/>
      <c r="CLK127" s="208"/>
      <c r="CLL127" s="208"/>
      <c r="CLM127" s="208"/>
      <c r="CLN127" s="208"/>
      <c r="CLO127" s="208"/>
      <c r="CLP127" s="208"/>
      <c r="CLQ127" s="208"/>
      <c r="CLR127" s="208"/>
      <c r="CLS127" s="208"/>
      <c r="CLT127" s="208"/>
      <c r="CLU127" s="208"/>
      <c r="CLV127" s="208"/>
      <c r="CLW127" s="208"/>
      <c r="CLX127" s="208"/>
      <c r="CLY127" s="208"/>
      <c r="CLZ127" s="208"/>
      <c r="CMA127" s="208"/>
      <c r="CMB127" s="208"/>
      <c r="CMC127" s="208"/>
      <c r="CMD127" s="208"/>
      <c r="CME127" s="208"/>
      <c r="CMF127" s="208"/>
      <c r="CMG127" s="208"/>
      <c r="CMH127" s="208"/>
      <c r="CMI127" s="208"/>
      <c r="CMJ127" s="208"/>
      <c r="CMK127" s="208"/>
      <c r="CML127" s="208"/>
      <c r="CMM127" s="208"/>
      <c r="CMN127" s="208"/>
      <c r="CMO127" s="208"/>
      <c r="CMP127" s="208"/>
      <c r="CMQ127" s="208"/>
      <c r="CMR127" s="208"/>
      <c r="CMS127" s="208"/>
      <c r="CMT127" s="208"/>
      <c r="CMU127" s="208"/>
      <c r="CMV127" s="208"/>
      <c r="CMW127" s="208"/>
      <c r="CMX127" s="208"/>
      <c r="CMY127" s="208"/>
      <c r="CMZ127" s="208"/>
      <c r="CNA127" s="208"/>
      <c r="CNB127" s="208"/>
      <c r="CNC127" s="208"/>
      <c r="CND127" s="208"/>
      <c r="CNE127" s="208"/>
      <c r="CNF127" s="208"/>
      <c r="CNG127" s="208"/>
      <c r="CNH127" s="208"/>
      <c r="CNI127" s="208"/>
      <c r="CNJ127" s="208"/>
      <c r="CNK127" s="208"/>
      <c r="CNL127" s="208"/>
      <c r="CNM127" s="208"/>
      <c r="CNN127" s="208"/>
      <c r="CNO127" s="208"/>
      <c r="CNP127" s="208"/>
      <c r="CNQ127" s="208"/>
      <c r="CNR127" s="208"/>
      <c r="CNS127" s="208"/>
      <c r="CNT127" s="208"/>
      <c r="CNU127" s="208"/>
      <c r="CNV127" s="208"/>
      <c r="CNW127" s="208"/>
      <c r="CNX127" s="208"/>
      <c r="CNY127" s="208"/>
      <c r="CNZ127" s="208"/>
      <c r="COA127" s="208"/>
      <c r="COB127" s="208"/>
      <c r="COC127" s="208"/>
      <c r="COD127" s="208"/>
      <c r="COE127" s="208"/>
      <c r="COF127" s="208"/>
      <c r="COG127" s="208"/>
      <c r="COH127" s="208"/>
      <c r="COI127" s="208"/>
      <c r="COJ127" s="208"/>
      <c r="COK127" s="208"/>
      <c r="COL127" s="208"/>
      <c r="COM127" s="208"/>
      <c r="CON127" s="208"/>
      <c r="COO127" s="208"/>
      <c r="COP127" s="208"/>
      <c r="COQ127" s="208"/>
      <c r="COR127" s="208"/>
      <c r="COS127" s="208"/>
      <c r="COT127" s="208"/>
      <c r="COU127" s="208"/>
      <c r="COV127" s="208"/>
      <c r="COW127" s="208"/>
      <c r="COX127" s="208"/>
      <c r="COY127" s="208"/>
      <c r="COZ127" s="208"/>
      <c r="CPA127" s="208"/>
      <c r="CPB127" s="208"/>
      <c r="CPC127" s="208"/>
      <c r="CPD127" s="208"/>
      <c r="CPE127" s="208"/>
      <c r="CPF127" s="208"/>
      <c r="CPG127" s="208"/>
      <c r="CPH127" s="208"/>
      <c r="CPI127" s="208"/>
      <c r="CPJ127" s="208"/>
      <c r="CPK127" s="208"/>
      <c r="CPL127" s="208"/>
      <c r="CPM127" s="208"/>
      <c r="CPN127" s="208"/>
      <c r="CPO127" s="208"/>
      <c r="CPP127" s="208"/>
      <c r="CPQ127" s="208"/>
      <c r="CPR127" s="208"/>
      <c r="CPS127" s="208"/>
      <c r="CPT127" s="208"/>
      <c r="CPU127" s="208"/>
      <c r="CPV127" s="208"/>
      <c r="CPW127" s="208"/>
      <c r="CPX127" s="208"/>
      <c r="CPY127" s="208"/>
      <c r="CPZ127" s="208"/>
      <c r="CQA127" s="208"/>
      <c r="CQB127" s="208"/>
      <c r="CQC127" s="208"/>
      <c r="CQD127" s="208"/>
      <c r="CQE127" s="208"/>
      <c r="CQF127" s="208"/>
      <c r="CQG127" s="208"/>
      <c r="CQH127" s="208"/>
      <c r="CQI127" s="208"/>
      <c r="CQJ127" s="208"/>
      <c r="CQK127" s="208"/>
      <c r="CQL127" s="208"/>
      <c r="CQM127" s="208"/>
      <c r="CQN127" s="208"/>
      <c r="CQO127" s="208"/>
      <c r="CQP127" s="208"/>
      <c r="CQQ127" s="208"/>
      <c r="CQR127" s="208"/>
      <c r="CQS127" s="208"/>
      <c r="CQT127" s="208"/>
      <c r="CQU127" s="208"/>
      <c r="CQV127" s="208"/>
      <c r="CQW127" s="208"/>
      <c r="CQX127" s="208"/>
      <c r="CQY127" s="208"/>
      <c r="CQZ127" s="208"/>
      <c r="CRA127" s="208"/>
      <c r="CRB127" s="208"/>
      <c r="CRC127" s="208"/>
      <c r="CRD127" s="208"/>
      <c r="CRE127" s="208"/>
      <c r="CRF127" s="208"/>
      <c r="CRG127" s="208"/>
      <c r="CRH127" s="208"/>
      <c r="CRI127" s="208"/>
      <c r="CRJ127" s="208"/>
      <c r="CRK127" s="208"/>
      <c r="CRL127" s="208"/>
      <c r="CRM127" s="208"/>
      <c r="CRN127" s="208"/>
      <c r="CRO127" s="208"/>
      <c r="CRP127" s="208"/>
      <c r="CRQ127" s="208"/>
      <c r="CRR127" s="208"/>
      <c r="CRS127" s="208"/>
      <c r="CRT127" s="208"/>
      <c r="CRU127" s="208"/>
      <c r="CRV127" s="208"/>
      <c r="CRW127" s="208"/>
      <c r="CRX127" s="208"/>
      <c r="CRY127" s="208"/>
      <c r="CRZ127" s="208"/>
      <c r="CSA127" s="208"/>
      <c r="CSB127" s="208"/>
      <c r="CSC127" s="208"/>
      <c r="CSD127" s="208"/>
      <c r="CSE127" s="208"/>
      <c r="CSF127" s="208"/>
      <c r="CSG127" s="208"/>
      <c r="CSH127" s="208"/>
      <c r="CSI127" s="208"/>
      <c r="CSJ127" s="208"/>
      <c r="CSK127" s="208"/>
      <c r="CSL127" s="208"/>
      <c r="CSM127" s="208"/>
      <c r="CSN127" s="208"/>
      <c r="CSO127" s="208"/>
      <c r="CSP127" s="208"/>
      <c r="CSQ127" s="208"/>
      <c r="CSR127" s="208"/>
      <c r="CSS127" s="208"/>
      <c r="CST127" s="208"/>
      <c r="CSU127" s="208"/>
      <c r="CSV127" s="208"/>
      <c r="CSW127" s="208"/>
      <c r="CSX127" s="208"/>
      <c r="CSY127" s="208"/>
      <c r="CSZ127" s="208"/>
      <c r="CTA127" s="208"/>
      <c r="CTB127" s="208"/>
      <c r="CTC127" s="208"/>
      <c r="CTD127" s="208"/>
      <c r="CTE127" s="208"/>
      <c r="CTF127" s="208"/>
      <c r="CTG127" s="208"/>
      <c r="CTH127" s="208"/>
      <c r="CTI127" s="208"/>
      <c r="CTJ127" s="208"/>
      <c r="CTK127" s="208"/>
      <c r="CTL127" s="208"/>
      <c r="CTM127" s="208"/>
      <c r="CTN127" s="208"/>
      <c r="CTO127" s="208"/>
      <c r="CTP127" s="208"/>
      <c r="CTQ127" s="208"/>
      <c r="CTR127" s="208"/>
      <c r="CTS127" s="208"/>
      <c r="CTT127" s="208"/>
      <c r="CTU127" s="208"/>
      <c r="CTV127" s="208"/>
      <c r="CTW127" s="208"/>
      <c r="CTX127" s="208"/>
      <c r="CTY127" s="208"/>
      <c r="CTZ127" s="208"/>
      <c r="CUA127" s="208"/>
      <c r="CUB127" s="208"/>
      <c r="CUC127" s="208"/>
      <c r="CUD127" s="208"/>
      <c r="CUE127" s="208"/>
      <c r="CUF127" s="208"/>
      <c r="CUG127" s="208"/>
      <c r="CUH127" s="208"/>
      <c r="CUI127" s="208"/>
      <c r="CUJ127" s="208"/>
      <c r="CUK127" s="208"/>
      <c r="CUL127" s="208"/>
      <c r="CUM127" s="208"/>
      <c r="CUN127" s="208"/>
      <c r="CUO127" s="208"/>
      <c r="CUP127" s="208"/>
      <c r="CUQ127" s="208"/>
      <c r="CUR127" s="208"/>
      <c r="CUS127" s="208"/>
      <c r="CUT127" s="208"/>
      <c r="CUU127" s="208"/>
      <c r="CUV127" s="208"/>
      <c r="CUW127" s="208"/>
      <c r="CUX127" s="208"/>
      <c r="CUY127" s="208"/>
      <c r="CUZ127" s="208"/>
      <c r="CVA127" s="208"/>
      <c r="CVB127" s="208"/>
      <c r="CVC127" s="208"/>
      <c r="CVD127" s="208"/>
      <c r="CVE127" s="208"/>
      <c r="CVF127" s="208"/>
      <c r="CVG127" s="208"/>
      <c r="CVH127" s="208"/>
      <c r="CVI127" s="208"/>
      <c r="CVJ127" s="208"/>
      <c r="CVK127" s="208"/>
      <c r="CVL127" s="208"/>
      <c r="CVM127" s="208"/>
      <c r="CVN127" s="208"/>
      <c r="CVO127" s="208"/>
      <c r="CVP127" s="208"/>
      <c r="CVQ127" s="208"/>
      <c r="CVR127" s="208"/>
      <c r="CVS127" s="208"/>
      <c r="CVT127" s="208"/>
      <c r="CVU127" s="208"/>
      <c r="CVV127" s="208"/>
      <c r="CVW127" s="208"/>
      <c r="CVX127" s="208"/>
      <c r="CVY127" s="208"/>
      <c r="CVZ127" s="208"/>
      <c r="CWA127" s="208"/>
      <c r="CWB127" s="208"/>
      <c r="CWC127" s="208"/>
      <c r="CWD127" s="208"/>
      <c r="CWE127" s="208"/>
      <c r="CWF127" s="208"/>
      <c r="CWG127" s="208"/>
      <c r="CWH127" s="208"/>
      <c r="CWI127" s="208"/>
      <c r="CWJ127" s="208"/>
      <c r="CWK127" s="208"/>
      <c r="CWL127" s="208"/>
      <c r="CWM127" s="208"/>
      <c r="CWN127" s="208"/>
      <c r="CWO127" s="208"/>
      <c r="CWP127" s="208"/>
      <c r="CWQ127" s="208"/>
      <c r="CWR127" s="208"/>
      <c r="CWS127" s="208"/>
      <c r="CWT127" s="208"/>
      <c r="CWU127" s="208"/>
      <c r="CWV127" s="208"/>
      <c r="CWW127" s="208"/>
      <c r="CWX127" s="208"/>
      <c r="CWY127" s="208"/>
      <c r="CWZ127" s="208"/>
      <c r="CXA127" s="208"/>
      <c r="CXB127" s="208"/>
      <c r="CXC127" s="208"/>
      <c r="CXD127" s="208"/>
      <c r="CXE127" s="208"/>
      <c r="CXF127" s="208"/>
      <c r="CXG127" s="208"/>
      <c r="CXH127" s="208"/>
      <c r="CXI127" s="208"/>
      <c r="CXJ127" s="208"/>
      <c r="CXK127" s="208"/>
      <c r="CXL127" s="208"/>
      <c r="CXM127" s="208"/>
      <c r="CXN127" s="208"/>
      <c r="CXO127" s="208"/>
      <c r="CXP127" s="208"/>
      <c r="CXQ127" s="208"/>
      <c r="CXR127" s="208"/>
      <c r="CXS127" s="208"/>
      <c r="CXT127" s="208"/>
      <c r="CXU127" s="208"/>
      <c r="CXV127" s="208"/>
      <c r="CXW127" s="208"/>
      <c r="CXX127" s="208"/>
      <c r="CXY127" s="208"/>
      <c r="CXZ127" s="208"/>
      <c r="CYA127" s="208"/>
      <c r="CYB127" s="208"/>
      <c r="CYC127" s="208"/>
      <c r="CYD127" s="208"/>
      <c r="CYE127" s="208"/>
      <c r="CYF127" s="208"/>
      <c r="CYG127" s="208"/>
      <c r="CYH127" s="208"/>
      <c r="CYI127" s="208"/>
      <c r="CYJ127" s="208"/>
      <c r="CYK127" s="208"/>
      <c r="CYL127" s="208"/>
      <c r="CYM127" s="208"/>
      <c r="CYN127" s="208"/>
      <c r="CYO127" s="208"/>
      <c r="CYP127" s="208"/>
      <c r="CYQ127" s="208"/>
      <c r="CYR127" s="208"/>
      <c r="CYS127" s="208"/>
      <c r="CYT127" s="208"/>
      <c r="CYU127" s="208"/>
      <c r="CYV127" s="208"/>
      <c r="CYW127" s="208"/>
      <c r="CYX127" s="208"/>
      <c r="CYY127" s="208"/>
      <c r="CYZ127" s="208"/>
      <c r="CZA127" s="208"/>
      <c r="CZB127" s="208"/>
      <c r="CZC127" s="208"/>
      <c r="CZD127" s="208"/>
      <c r="CZE127" s="208"/>
      <c r="CZF127" s="208"/>
      <c r="CZG127" s="208"/>
      <c r="CZH127" s="208"/>
      <c r="CZI127" s="208"/>
      <c r="CZJ127" s="208"/>
      <c r="CZK127" s="208"/>
      <c r="CZL127" s="208"/>
      <c r="CZM127" s="208"/>
      <c r="CZN127" s="208"/>
      <c r="CZO127" s="208"/>
      <c r="CZP127" s="208"/>
      <c r="CZQ127" s="208"/>
      <c r="CZR127" s="208"/>
      <c r="CZS127" s="208"/>
      <c r="CZT127" s="208"/>
      <c r="CZU127" s="208"/>
      <c r="CZV127" s="208"/>
      <c r="CZW127" s="208"/>
      <c r="CZX127" s="208"/>
      <c r="CZY127" s="208"/>
      <c r="CZZ127" s="208"/>
      <c r="DAA127" s="208"/>
      <c r="DAB127" s="208"/>
      <c r="DAC127" s="208"/>
      <c r="DAD127" s="208"/>
      <c r="DAE127" s="208"/>
      <c r="DAF127" s="208"/>
      <c r="DAG127" s="208"/>
      <c r="DAH127" s="208"/>
      <c r="DAI127" s="208"/>
      <c r="DAJ127" s="208"/>
      <c r="DAK127" s="208"/>
      <c r="DAL127" s="208"/>
      <c r="DAM127" s="208"/>
      <c r="DAN127" s="208"/>
      <c r="DAO127" s="208"/>
      <c r="DAP127" s="208"/>
      <c r="DAQ127" s="208"/>
      <c r="DAR127" s="208"/>
      <c r="DAS127" s="208"/>
      <c r="DAT127" s="208"/>
      <c r="DAU127" s="208"/>
      <c r="DAV127" s="208"/>
      <c r="DAW127" s="208"/>
      <c r="DAX127" s="208"/>
      <c r="DAY127" s="208"/>
      <c r="DAZ127" s="208"/>
      <c r="DBA127" s="208"/>
      <c r="DBB127" s="208"/>
      <c r="DBC127" s="208"/>
      <c r="DBD127" s="208"/>
      <c r="DBE127" s="208"/>
      <c r="DBF127" s="208"/>
      <c r="DBG127" s="208"/>
      <c r="DBH127" s="208"/>
      <c r="DBI127" s="208"/>
      <c r="DBJ127" s="208"/>
      <c r="DBK127" s="208"/>
      <c r="DBL127" s="208"/>
      <c r="DBM127" s="208"/>
      <c r="DBN127" s="208"/>
      <c r="DBO127" s="208"/>
      <c r="DBP127" s="208"/>
      <c r="DBQ127" s="208"/>
      <c r="DBR127" s="208"/>
      <c r="DBS127" s="208"/>
      <c r="DBT127" s="208"/>
      <c r="DBU127" s="208"/>
      <c r="DBV127" s="208"/>
      <c r="DBW127" s="208"/>
      <c r="DBX127" s="208"/>
      <c r="DBY127" s="208"/>
      <c r="DBZ127" s="208"/>
      <c r="DCA127" s="208"/>
      <c r="DCB127" s="208"/>
      <c r="DCC127" s="208"/>
      <c r="DCD127" s="208"/>
      <c r="DCE127" s="208"/>
      <c r="DCF127" s="208"/>
      <c r="DCG127" s="208"/>
      <c r="DCH127" s="208"/>
      <c r="DCI127" s="208"/>
      <c r="DCJ127" s="208"/>
      <c r="DCK127" s="208"/>
      <c r="DCL127" s="208"/>
      <c r="DCM127" s="208"/>
      <c r="DCN127" s="208"/>
      <c r="DCO127" s="208"/>
      <c r="DCP127" s="208"/>
      <c r="DCQ127" s="208"/>
      <c r="DCR127" s="208"/>
      <c r="DCS127" s="208"/>
      <c r="DCT127" s="208"/>
      <c r="DCU127" s="208"/>
      <c r="DCV127" s="208"/>
      <c r="DCW127" s="208"/>
      <c r="DCX127" s="208"/>
      <c r="DCY127" s="208"/>
      <c r="DCZ127" s="208"/>
      <c r="DDA127" s="208"/>
      <c r="DDB127" s="208"/>
      <c r="DDC127" s="208"/>
      <c r="DDD127" s="208"/>
      <c r="DDE127" s="208"/>
      <c r="DDF127" s="208"/>
      <c r="DDG127" s="208"/>
      <c r="DDH127" s="208"/>
      <c r="DDI127" s="208"/>
      <c r="DDJ127" s="208"/>
      <c r="DDK127" s="208"/>
      <c r="DDL127" s="208"/>
      <c r="DDM127" s="208"/>
      <c r="DDN127" s="208"/>
      <c r="DDO127" s="208"/>
      <c r="DDP127" s="208"/>
      <c r="DDQ127" s="208"/>
      <c r="DDR127" s="208"/>
      <c r="DDS127" s="208"/>
      <c r="DDT127" s="208"/>
      <c r="DDU127" s="208"/>
      <c r="DDV127" s="208"/>
      <c r="DDW127" s="208"/>
      <c r="DDX127" s="208"/>
      <c r="DDY127" s="208"/>
      <c r="DDZ127" s="208"/>
      <c r="DEA127" s="208"/>
      <c r="DEB127" s="208"/>
      <c r="DEC127" s="208"/>
      <c r="DED127" s="208"/>
      <c r="DEE127" s="208"/>
      <c r="DEF127" s="208"/>
      <c r="DEG127" s="208"/>
      <c r="DEH127" s="208"/>
      <c r="DEI127" s="208"/>
      <c r="DEJ127" s="208"/>
      <c r="DEK127" s="208"/>
      <c r="DEL127" s="208"/>
      <c r="DEM127" s="208"/>
      <c r="DEN127" s="208"/>
      <c r="DEO127" s="208"/>
      <c r="DEP127" s="208"/>
      <c r="DEQ127" s="208"/>
      <c r="DER127" s="208"/>
      <c r="DES127" s="208"/>
      <c r="DET127" s="208"/>
      <c r="DEU127" s="208"/>
      <c r="DEV127" s="208"/>
      <c r="DEW127" s="208"/>
      <c r="DEX127" s="208"/>
      <c r="DEY127" s="208"/>
      <c r="DEZ127" s="208"/>
      <c r="DFA127" s="208"/>
      <c r="DFB127" s="208"/>
      <c r="DFC127" s="208"/>
      <c r="DFD127" s="208"/>
      <c r="DFE127" s="208"/>
      <c r="DFF127" s="208"/>
      <c r="DFG127" s="208"/>
      <c r="DFH127" s="208"/>
      <c r="DFI127" s="208"/>
      <c r="DFJ127" s="208"/>
      <c r="DFK127" s="208"/>
      <c r="DFL127" s="208"/>
      <c r="DFM127" s="208"/>
      <c r="DFN127" s="208"/>
      <c r="DFO127" s="208"/>
      <c r="DFP127" s="208"/>
      <c r="DFQ127" s="208"/>
      <c r="DFR127" s="208"/>
      <c r="DFS127" s="208"/>
      <c r="DFT127" s="208"/>
      <c r="DFU127" s="208"/>
      <c r="DFV127" s="208"/>
      <c r="DFW127" s="208"/>
      <c r="DFX127" s="208"/>
      <c r="DFY127" s="208"/>
      <c r="DFZ127" s="208"/>
      <c r="DGA127" s="208"/>
      <c r="DGB127" s="208"/>
      <c r="DGC127" s="208"/>
      <c r="DGD127" s="208"/>
      <c r="DGE127" s="208"/>
      <c r="DGF127" s="208"/>
      <c r="DGG127" s="208"/>
      <c r="DGH127" s="208"/>
      <c r="DGI127" s="208"/>
      <c r="DGJ127" s="208"/>
      <c r="DGK127" s="208"/>
      <c r="DGL127" s="208"/>
      <c r="DGM127" s="208"/>
      <c r="DGN127" s="208"/>
      <c r="DGO127" s="208"/>
      <c r="DGP127" s="208"/>
      <c r="DGQ127" s="208"/>
      <c r="DGR127" s="208"/>
      <c r="DGS127" s="208"/>
      <c r="DGT127" s="208"/>
      <c r="DGU127" s="208"/>
      <c r="DGV127" s="208"/>
      <c r="DGW127" s="208"/>
      <c r="DGX127" s="208"/>
      <c r="DGY127" s="208"/>
      <c r="DGZ127" s="208"/>
      <c r="DHA127" s="208"/>
      <c r="DHB127" s="208"/>
      <c r="DHC127" s="208"/>
      <c r="DHD127" s="208"/>
      <c r="DHE127" s="208"/>
      <c r="DHF127" s="208"/>
      <c r="DHG127" s="208"/>
      <c r="DHH127" s="208"/>
      <c r="DHI127" s="208"/>
      <c r="DHJ127" s="208"/>
      <c r="DHK127" s="208"/>
      <c r="DHL127" s="208"/>
      <c r="DHM127" s="208"/>
      <c r="DHN127" s="208"/>
      <c r="DHO127" s="208"/>
      <c r="DHP127" s="208"/>
      <c r="DHQ127" s="208"/>
      <c r="DHR127" s="208"/>
      <c r="DHS127" s="208"/>
      <c r="DHT127" s="208"/>
      <c r="DHU127" s="208"/>
      <c r="DHV127" s="208"/>
      <c r="DHW127" s="208"/>
      <c r="DHX127" s="208"/>
      <c r="DHY127" s="208"/>
      <c r="DHZ127" s="208"/>
      <c r="DIA127" s="208"/>
      <c r="DIB127" s="208"/>
      <c r="DIC127" s="208"/>
      <c r="DID127" s="208"/>
      <c r="DIE127" s="208"/>
      <c r="DIF127" s="208"/>
      <c r="DIG127" s="208"/>
      <c r="DIH127" s="208"/>
      <c r="DII127" s="208"/>
      <c r="DIJ127" s="208"/>
      <c r="DIK127" s="208"/>
      <c r="DIL127" s="208"/>
      <c r="DIM127" s="208"/>
      <c r="DIN127" s="208"/>
      <c r="DIO127" s="208"/>
      <c r="DIP127" s="208"/>
      <c r="DIQ127" s="208"/>
      <c r="DIR127" s="208"/>
      <c r="DIS127" s="208"/>
      <c r="DIT127" s="208"/>
      <c r="DIU127" s="208"/>
      <c r="DIV127" s="208"/>
      <c r="DIW127" s="208"/>
      <c r="DIX127" s="208"/>
      <c r="DIY127" s="208"/>
      <c r="DIZ127" s="208"/>
      <c r="DJA127" s="208"/>
      <c r="DJB127" s="208"/>
      <c r="DJC127" s="208"/>
      <c r="DJD127" s="208"/>
      <c r="DJE127" s="208"/>
      <c r="DJF127" s="208"/>
      <c r="DJG127" s="208"/>
      <c r="DJH127" s="208"/>
      <c r="DJI127" s="208"/>
      <c r="DJJ127" s="208"/>
      <c r="DJK127" s="208"/>
      <c r="DJL127" s="208"/>
      <c r="DJM127" s="208"/>
      <c r="DJN127" s="208"/>
      <c r="DJO127" s="208"/>
      <c r="DJP127" s="208"/>
      <c r="DJQ127" s="208"/>
      <c r="DJR127" s="208"/>
      <c r="DJS127" s="208"/>
      <c r="DJT127" s="208"/>
      <c r="DJU127" s="208"/>
      <c r="DJV127" s="208"/>
      <c r="DJW127" s="208"/>
      <c r="DJX127" s="208"/>
      <c r="DJY127" s="208"/>
      <c r="DJZ127" s="208"/>
      <c r="DKA127" s="208"/>
      <c r="DKB127" s="208"/>
      <c r="DKC127" s="208"/>
      <c r="DKD127" s="208"/>
      <c r="DKE127" s="208"/>
      <c r="DKF127" s="208"/>
      <c r="DKG127" s="208"/>
      <c r="DKH127" s="208"/>
      <c r="DKI127" s="208"/>
      <c r="DKJ127" s="208"/>
      <c r="DKK127" s="208"/>
      <c r="DKL127" s="208"/>
      <c r="DKM127" s="208"/>
      <c r="DKN127" s="208"/>
      <c r="DKO127" s="208"/>
      <c r="DKP127" s="208"/>
      <c r="DKQ127" s="208"/>
      <c r="DKR127" s="208"/>
      <c r="DKS127" s="208"/>
      <c r="DKT127" s="208"/>
      <c r="DKU127" s="208"/>
      <c r="DKV127" s="208"/>
      <c r="DKW127" s="208"/>
      <c r="DKX127" s="208"/>
      <c r="DKY127" s="208"/>
      <c r="DKZ127" s="208"/>
      <c r="DLA127" s="208"/>
      <c r="DLB127" s="208"/>
      <c r="DLC127" s="208"/>
      <c r="DLD127" s="208"/>
      <c r="DLE127" s="208"/>
      <c r="DLF127" s="208"/>
      <c r="DLG127" s="208"/>
      <c r="DLH127" s="208"/>
      <c r="DLI127" s="208"/>
      <c r="DLJ127" s="208"/>
      <c r="DLK127" s="208"/>
      <c r="DLL127" s="208"/>
      <c r="DLM127" s="208"/>
      <c r="DLN127" s="208"/>
      <c r="DLO127" s="208"/>
      <c r="DLP127" s="208"/>
      <c r="DLQ127" s="208"/>
      <c r="DLR127" s="208"/>
      <c r="DLS127" s="208"/>
      <c r="DLT127" s="208"/>
      <c r="DLU127" s="208"/>
      <c r="DLV127" s="208"/>
      <c r="DLW127" s="208"/>
      <c r="DLX127" s="208"/>
      <c r="DLY127" s="208"/>
      <c r="DLZ127" s="208"/>
      <c r="DMA127" s="208"/>
      <c r="DMB127" s="208"/>
      <c r="DMC127" s="208"/>
      <c r="DMD127" s="208"/>
      <c r="DME127" s="208"/>
      <c r="DMF127" s="208"/>
      <c r="DMG127" s="208"/>
      <c r="DMH127" s="208"/>
      <c r="DMI127" s="208"/>
      <c r="DMJ127" s="208"/>
      <c r="DMK127" s="208"/>
      <c r="DML127" s="208"/>
      <c r="DMM127" s="208"/>
      <c r="DMN127" s="208"/>
      <c r="DMO127" s="208"/>
      <c r="DMP127" s="208"/>
      <c r="DMQ127" s="208"/>
      <c r="DMR127" s="208"/>
      <c r="DMS127" s="208"/>
      <c r="DMT127" s="208"/>
      <c r="DMU127" s="208"/>
      <c r="DMV127" s="208"/>
      <c r="DMW127" s="208"/>
      <c r="DMX127" s="208"/>
      <c r="DMY127" s="208"/>
      <c r="DMZ127" s="208"/>
      <c r="DNA127" s="208"/>
      <c r="DNB127" s="208"/>
      <c r="DNC127" s="208"/>
      <c r="DND127" s="208"/>
      <c r="DNE127" s="208"/>
      <c r="DNF127" s="208"/>
      <c r="DNG127" s="208"/>
      <c r="DNH127" s="208"/>
      <c r="DNI127" s="208"/>
      <c r="DNJ127" s="208"/>
      <c r="DNK127" s="208"/>
      <c r="DNL127" s="208"/>
      <c r="DNM127" s="208"/>
      <c r="DNN127" s="208"/>
      <c r="DNO127" s="208"/>
      <c r="DNP127" s="208"/>
      <c r="DNQ127" s="208"/>
      <c r="DNR127" s="208"/>
      <c r="DNS127" s="208"/>
      <c r="DNT127" s="208"/>
      <c r="DNU127" s="208"/>
      <c r="DNV127" s="208"/>
      <c r="DNW127" s="208"/>
      <c r="DNX127" s="208"/>
      <c r="DNY127" s="208"/>
      <c r="DNZ127" s="208"/>
      <c r="DOA127" s="208"/>
      <c r="DOB127" s="208"/>
      <c r="DOC127" s="208"/>
      <c r="DOD127" s="208"/>
      <c r="DOE127" s="208"/>
      <c r="DOF127" s="208"/>
      <c r="DOG127" s="208"/>
      <c r="DOH127" s="208"/>
      <c r="DOI127" s="208"/>
      <c r="DOJ127" s="208"/>
      <c r="DOK127" s="208"/>
      <c r="DOL127" s="208"/>
      <c r="DOM127" s="208"/>
      <c r="DON127" s="208"/>
      <c r="DOO127" s="208"/>
      <c r="DOP127" s="208"/>
      <c r="DOQ127" s="208"/>
      <c r="DOR127" s="208"/>
      <c r="DOS127" s="208"/>
      <c r="DOT127" s="208"/>
      <c r="DOU127" s="208"/>
      <c r="DOV127" s="208"/>
      <c r="DOW127" s="208"/>
      <c r="DOX127" s="208"/>
      <c r="DOY127" s="208"/>
      <c r="DOZ127" s="208"/>
      <c r="DPA127" s="208"/>
      <c r="DPB127" s="208"/>
      <c r="DPC127" s="208"/>
      <c r="DPD127" s="208"/>
      <c r="DPE127" s="208"/>
      <c r="DPF127" s="208"/>
      <c r="DPG127" s="208"/>
      <c r="DPH127" s="208"/>
      <c r="DPI127" s="208"/>
      <c r="DPJ127" s="208"/>
      <c r="DPK127" s="208"/>
      <c r="DPL127" s="208"/>
      <c r="DPM127" s="208"/>
      <c r="DPN127" s="208"/>
      <c r="DPO127" s="208"/>
      <c r="DPP127" s="208"/>
      <c r="DPQ127" s="208"/>
      <c r="DPR127" s="208"/>
      <c r="DPS127" s="208"/>
      <c r="DPT127" s="208"/>
      <c r="DPU127" s="208"/>
      <c r="DPV127" s="208"/>
      <c r="DPW127" s="208"/>
      <c r="DPX127" s="208"/>
      <c r="DPY127" s="208"/>
      <c r="DPZ127" s="208"/>
      <c r="DQA127" s="208"/>
      <c r="DQB127" s="208"/>
      <c r="DQC127" s="208"/>
      <c r="DQD127" s="208"/>
      <c r="DQE127" s="208"/>
      <c r="DQF127" s="208"/>
      <c r="DQG127" s="208"/>
      <c r="DQH127" s="208"/>
      <c r="DQI127" s="208"/>
      <c r="DQJ127" s="208"/>
      <c r="DQK127" s="208"/>
      <c r="DQL127" s="208"/>
      <c r="DQM127" s="208"/>
      <c r="DQN127" s="208"/>
      <c r="DQO127" s="208"/>
      <c r="DQP127" s="208"/>
      <c r="DQQ127" s="208"/>
      <c r="DQR127" s="208"/>
      <c r="DQS127" s="208"/>
      <c r="DQT127" s="208"/>
      <c r="DQU127" s="208"/>
      <c r="DQV127" s="208"/>
      <c r="DQW127" s="208"/>
      <c r="DQX127" s="208"/>
      <c r="DQY127" s="208"/>
      <c r="DQZ127" s="208"/>
      <c r="DRA127" s="208"/>
      <c r="DRB127" s="208"/>
      <c r="DRC127" s="208"/>
      <c r="DRD127" s="208"/>
      <c r="DRE127" s="208"/>
      <c r="DRF127" s="208"/>
      <c r="DRG127" s="208"/>
      <c r="DRH127" s="208"/>
      <c r="DRI127" s="208"/>
      <c r="DRJ127" s="208"/>
      <c r="DRK127" s="208"/>
      <c r="DRL127" s="208"/>
      <c r="DRM127" s="208"/>
      <c r="DRN127" s="208"/>
      <c r="DRO127" s="208"/>
      <c r="DRP127" s="208"/>
      <c r="DRQ127" s="208"/>
      <c r="DRR127" s="208"/>
      <c r="DRS127" s="208"/>
      <c r="DRT127" s="208"/>
      <c r="DRU127" s="208"/>
      <c r="DRV127" s="208"/>
      <c r="DRW127" s="208"/>
      <c r="DRX127" s="208"/>
      <c r="DRY127" s="208"/>
      <c r="DRZ127" s="208"/>
      <c r="DSA127" s="208"/>
      <c r="DSB127" s="208"/>
      <c r="DSC127" s="208"/>
      <c r="DSD127" s="208"/>
      <c r="DSE127" s="208"/>
      <c r="DSF127" s="208"/>
      <c r="DSG127" s="208"/>
      <c r="DSH127" s="208"/>
      <c r="DSI127" s="208"/>
      <c r="DSJ127" s="208"/>
      <c r="DSK127" s="208"/>
      <c r="DSL127" s="208"/>
      <c r="DSM127" s="208"/>
      <c r="DSN127" s="208"/>
      <c r="DSO127" s="208"/>
      <c r="DSP127" s="208"/>
      <c r="DSQ127" s="208"/>
      <c r="DSR127" s="208"/>
      <c r="DSS127" s="208"/>
      <c r="DST127" s="208"/>
      <c r="DSU127" s="208"/>
      <c r="DSV127" s="208"/>
      <c r="DSW127" s="208"/>
      <c r="DSX127" s="208"/>
      <c r="DSY127" s="208"/>
      <c r="DSZ127" s="208"/>
      <c r="DTA127" s="208"/>
      <c r="DTB127" s="208"/>
      <c r="DTC127" s="208"/>
      <c r="DTD127" s="208"/>
      <c r="DTE127" s="208"/>
      <c r="DTF127" s="208"/>
      <c r="DTG127" s="208"/>
      <c r="DTH127" s="208"/>
      <c r="DTI127" s="208"/>
      <c r="DTJ127" s="208"/>
      <c r="DTK127" s="208"/>
      <c r="DTL127" s="208"/>
      <c r="DTM127" s="208"/>
      <c r="DTN127" s="208"/>
      <c r="DTO127" s="208"/>
      <c r="DTP127" s="208"/>
      <c r="DTQ127" s="208"/>
      <c r="DTR127" s="208"/>
      <c r="DTS127" s="208"/>
      <c r="DTT127" s="208"/>
      <c r="DTU127" s="208"/>
      <c r="DTV127" s="208"/>
      <c r="DTW127" s="208"/>
      <c r="DTX127" s="208"/>
      <c r="DTY127" s="208"/>
      <c r="DTZ127" s="208"/>
      <c r="DUA127" s="208"/>
      <c r="DUB127" s="208"/>
      <c r="DUC127" s="208"/>
      <c r="DUD127" s="208"/>
      <c r="DUE127" s="208"/>
      <c r="DUF127" s="208"/>
      <c r="DUG127" s="208"/>
      <c r="DUH127" s="208"/>
      <c r="DUI127" s="208"/>
      <c r="DUJ127" s="208"/>
      <c r="DUK127" s="208"/>
      <c r="DUL127" s="208"/>
      <c r="DUM127" s="208"/>
      <c r="DUN127" s="208"/>
      <c r="DUO127" s="208"/>
      <c r="DUP127" s="208"/>
      <c r="DUQ127" s="208"/>
      <c r="DUR127" s="208"/>
      <c r="DUS127" s="208"/>
      <c r="DUT127" s="208"/>
      <c r="DUU127" s="208"/>
      <c r="DUV127" s="208"/>
      <c r="DUW127" s="208"/>
      <c r="DUX127" s="208"/>
      <c r="DUY127" s="208"/>
      <c r="DUZ127" s="208"/>
      <c r="DVA127" s="208"/>
      <c r="DVB127" s="208"/>
      <c r="DVC127" s="208"/>
      <c r="DVD127" s="208"/>
      <c r="DVE127" s="208"/>
      <c r="DVF127" s="208"/>
      <c r="DVG127" s="208"/>
      <c r="DVH127" s="208"/>
      <c r="DVI127" s="208"/>
      <c r="DVJ127" s="208"/>
      <c r="DVK127" s="208"/>
      <c r="DVL127" s="208"/>
      <c r="DVM127" s="208"/>
      <c r="DVN127" s="208"/>
      <c r="DVO127" s="208"/>
      <c r="DVP127" s="208"/>
      <c r="DVQ127" s="208"/>
      <c r="DVR127" s="208"/>
      <c r="DVS127" s="208"/>
      <c r="DVT127" s="208"/>
      <c r="DVU127" s="208"/>
      <c r="DVV127" s="208"/>
      <c r="DVW127" s="208"/>
      <c r="DVX127" s="208"/>
      <c r="DVY127" s="208"/>
      <c r="DVZ127" s="208"/>
      <c r="DWA127" s="208"/>
      <c r="DWB127" s="208"/>
      <c r="DWC127" s="208"/>
      <c r="DWD127" s="208"/>
      <c r="DWE127" s="208"/>
      <c r="DWF127" s="208"/>
      <c r="DWG127" s="208"/>
      <c r="DWH127" s="208"/>
      <c r="DWI127" s="208"/>
      <c r="DWJ127" s="208"/>
      <c r="DWK127" s="208"/>
      <c r="DWL127" s="208"/>
      <c r="DWM127" s="208"/>
      <c r="DWN127" s="208"/>
      <c r="DWO127" s="208"/>
      <c r="DWP127" s="208"/>
      <c r="DWQ127" s="208"/>
      <c r="DWR127" s="208"/>
      <c r="DWS127" s="208"/>
      <c r="DWT127" s="208"/>
      <c r="DWU127" s="208"/>
      <c r="DWV127" s="208"/>
      <c r="DWW127" s="208"/>
      <c r="DWX127" s="208"/>
      <c r="DWY127" s="208"/>
      <c r="DWZ127" s="208"/>
      <c r="DXA127" s="208"/>
      <c r="DXB127" s="208"/>
      <c r="DXC127" s="208"/>
      <c r="DXD127" s="208"/>
      <c r="DXE127" s="208"/>
      <c r="DXF127" s="208"/>
      <c r="DXG127" s="208"/>
      <c r="DXH127" s="208"/>
      <c r="DXI127" s="208"/>
      <c r="DXJ127" s="208"/>
      <c r="DXK127" s="208"/>
      <c r="DXL127" s="208"/>
      <c r="DXM127" s="208"/>
      <c r="DXN127" s="208"/>
      <c r="DXO127" s="208"/>
      <c r="DXP127" s="208"/>
      <c r="DXQ127" s="208"/>
      <c r="DXR127" s="208"/>
      <c r="DXS127" s="208"/>
      <c r="DXT127" s="208"/>
      <c r="DXU127" s="208"/>
      <c r="DXV127" s="208"/>
      <c r="DXW127" s="208"/>
      <c r="DXX127" s="208"/>
      <c r="DXY127" s="208"/>
      <c r="DXZ127" s="208"/>
      <c r="DYA127" s="208"/>
      <c r="DYB127" s="208"/>
      <c r="DYC127" s="208"/>
      <c r="DYD127" s="208"/>
      <c r="DYE127" s="208"/>
      <c r="DYF127" s="208"/>
      <c r="DYG127" s="208"/>
      <c r="DYH127" s="208"/>
      <c r="DYI127" s="208"/>
      <c r="DYJ127" s="208"/>
      <c r="DYK127" s="208"/>
      <c r="DYL127" s="208"/>
      <c r="DYM127" s="208"/>
      <c r="DYN127" s="208"/>
      <c r="DYO127" s="208"/>
      <c r="DYP127" s="208"/>
      <c r="DYQ127" s="208"/>
      <c r="DYR127" s="208"/>
      <c r="DYS127" s="208"/>
      <c r="DYT127" s="208"/>
      <c r="DYU127" s="208"/>
      <c r="DYV127" s="208"/>
      <c r="DYW127" s="208"/>
      <c r="DYX127" s="208"/>
      <c r="DYY127" s="208"/>
      <c r="DYZ127" s="208"/>
      <c r="DZA127" s="208"/>
      <c r="DZB127" s="208"/>
      <c r="DZC127" s="208"/>
      <c r="DZD127" s="208"/>
      <c r="DZE127" s="208"/>
      <c r="DZF127" s="208"/>
      <c r="DZG127" s="208"/>
      <c r="DZH127" s="208"/>
      <c r="DZI127" s="208"/>
      <c r="DZJ127" s="208"/>
      <c r="DZK127" s="208"/>
      <c r="DZL127" s="208"/>
      <c r="DZM127" s="208"/>
      <c r="DZN127" s="208"/>
      <c r="DZO127" s="208"/>
      <c r="DZP127" s="208"/>
      <c r="DZQ127" s="208"/>
      <c r="DZR127" s="208"/>
      <c r="DZS127" s="208"/>
      <c r="DZT127" s="208"/>
      <c r="DZU127" s="208"/>
      <c r="DZV127" s="208"/>
      <c r="DZW127" s="208"/>
      <c r="DZX127" s="208"/>
      <c r="DZY127" s="208"/>
      <c r="DZZ127" s="208"/>
      <c r="EAA127" s="208"/>
      <c r="EAB127" s="208"/>
      <c r="EAC127" s="208"/>
      <c r="EAD127" s="208"/>
      <c r="EAE127" s="208"/>
      <c r="EAF127" s="208"/>
      <c r="EAG127" s="208"/>
      <c r="EAH127" s="208"/>
      <c r="EAI127" s="208"/>
      <c r="EAJ127" s="208"/>
      <c r="EAK127" s="208"/>
      <c r="EAL127" s="208"/>
      <c r="EAM127" s="208"/>
      <c r="EAN127" s="208"/>
      <c r="EAO127" s="208"/>
      <c r="EAP127" s="208"/>
      <c r="EAQ127" s="208"/>
      <c r="EAR127" s="208"/>
      <c r="EAS127" s="208"/>
      <c r="EAT127" s="208"/>
      <c r="EAU127" s="208"/>
      <c r="EAV127" s="208"/>
      <c r="EAW127" s="208"/>
      <c r="EAX127" s="208"/>
      <c r="EAY127" s="208"/>
      <c r="EAZ127" s="208"/>
      <c r="EBA127" s="208"/>
      <c r="EBB127" s="208"/>
      <c r="EBC127" s="208"/>
      <c r="EBD127" s="208"/>
      <c r="EBE127" s="208"/>
      <c r="EBF127" s="208"/>
      <c r="EBG127" s="208"/>
      <c r="EBH127" s="208"/>
      <c r="EBI127" s="208"/>
      <c r="EBJ127" s="208"/>
      <c r="EBK127" s="208"/>
      <c r="EBL127" s="208"/>
      <c r="EBM127" s="208"/>
      <c r="EBN127" s="208"/>
      <c r="EBO127" s="208"/>
      <c r="EBP127" s="208"/>
      <c r="EBQ127" s="208"/>
      <c r="EBR127" s="208"/>
      <c r="EBS127" s="208"/>
      <c r="EBT127" s="208"/>
      <c r="EBU127" s="208"/>
      <c r="EBV127" s="208"/>
      <c r="EBW127" s="208"/>
      <c r="EBX127" s="208"/>
      <c r="EBY127" s="208"/>
      <c r="EBZ127" s="208"/>
      <c r="ECA127" s="208"/>
      <c r="ECB127" s="208"/>
      <c r="ECC127" s="208"/>
      <c r="ECD127" s="208"/>
      <c r="ECE127" s="208"/>
      <c r="ECF127" s="208"/>
      <c r="ECG127" s="208"/>
      <c r="ECH127" s="208"/>
      <c r="ECI127" s="208"/>
      <c r="ECJ127" s="208"/>
      <c r="ECK127" s="208"/>
      <c r="ECL127" s="208"/>
      <c r="ECM127" s="208"/>
      <c r="ECN127" s="208"/>
      <c r="ECO127" s="208"/>
      <c r="ECP127" s="208"/>
      <c r="ECQ127" s="208"/>
      <c r="ECR127" s="208"/>
      <c r="ECS127" s="208"/>
      <c r="ECT127" s="208"/>
      <c r="ECU127" s="208"/>
      <c r="ECV127" s="208"/>
      <c r="ECW127" s="208"/>
      <c r="ECX127" s="208"/>
      <c r="ECY127" s="208"/>
      <c r="ECZ127" s="208"/>
      <c r="EDA127" s="208"/>
      <c r="EDB127" s="208"/>
      <c r="EDC127" s="208"/>
      <c r="EDD127" s="208"/>
      <c r="EDE127" s="208"/>
      <c r="EDF127" s="208"/>
      <c r="EDG127" s="208"/>
      <c r="EDH127" s="208"/>
      <c r="EDI127" s="208"/>
      <c r="EDJ127" s="208"/>
      <c r="EDK127" s="208"/>
      <c r="EDL127" s="208"/>
      <c r="EDM127" s="208"/>
      <c r="EDN127" s="208"/>
      <c r="EDO127" s="208"/>
      <c r="EDP127" s="208"/>
      <c r="EDQ127" s="208"/>
      <c r="EDR127" s="208"/>
      <c r="EDS127" s="208"/>
      <c r="EDT127" s="208"/>
      <c r="EDU127" s="208"/>
      <c r="EDV127" s="208"/>
      <c r="EDW127" s="208"/>
      <c r="EDX127" s="208"/>
      <c r="EDY127" s="208"/>
      <c r="EDZ127" s="208"/>
      <c r="EEA127" s="208"/>
      <c r="EEB127" s="208"/>
      <c r="EEC127" s="208"/>
      <c r="EED127" s="208"/>
      <c r="EEE127" s="208"/>
      <c r="EEF127" s="208"/>
      <c r="EEG127" s="208"/>
      <c r="EEH127" s="208"/>
      <c r="EEI127" s="208"/>
      <c r="EEJ127" s="208"/>
      <c r="EEK127" s="208"/>
      <c r="EEL127" s="208"/>
      <c r="EEM127" s="208"/>
      <c r="EEN127" s="208"/>
      <c r="EEO127" s="208"/>
      <c r="EEP127" s="208"/>
      <c r="EEQ127" s="208"/>
      <c r="EER127" s="208"/>
      <c r="EES127" s="208"/>
      <c r="EET127" s="208"/>
      <c r="EEU127" s="208"/>
      <c r="EEV127" s="208"/>
      <c r="EEW127" s="208"/>
      <c r="EEX127" s="208"/>
      <c r="EEY127" s="208"/>
      <c r="EEZ127" s="208"/>
      <c r="EFA127" s="208"/>
      <c r="EFB127" s="208"/>
      <c r="EFC127" s="208"/>
      <c r="EFD127" s="208"/>
      <c r="EFE127" s="208"/>
      <c r="EFF127" s="208"/>
      <c r="EFG127" s="208"/>
      <c r="EFH127" s="208"/>
      <c r="EFI127" s="208"/>
      <c r="EFJ127" s="208"/>
      <c r="EFK127" s="208"/>
      <c r="EFL127" s="208"/>
      <c r="EFM127" s="208"/>
      <c r="EFN127" s="208"/>
      <c r="EFO127" s="208"/>
      <c r="EFP127" s="208"/>
      <c r="EFQ127" s="208"/>
      <c r="EFR127" s="208"/>
      <c r="EFS127" s="208"/>
      <c r="EFT127" s="208"/>
      <c r="EFU127" s="208"/>
      <c r="EFV127" s="208"/>
      <c r="EFW127" s="208"/>
      <c r="EFX127" s="208"/>
      <c r="EFY127" s="208"/>
      <c r="EFZ127" s="208"/>
      <c r="EGA127" s="208"/>
      <c r="EGB127" s="208"/>
      <c r="EGC127" s="208"/>
      <c r="EGD127" s="208"/>
      <c r="EGE127" s="208"/>
      <c r="EGF127" s="208"/>
      <c r="EGG127" s="208"/>
      <c r="EGH127" s="208"/>
      <c r="EGI127" s="208"/>
      <c r="EGJ127" s="208"/>
      <c r="EGK127" s="208"/>
      <c r="EGL127" s="208"/>
      <c r="EGM127" s="208"/>
      <c r="EGN127" s="208"/>
      <c r="EGO127" s="208"/>
      <c r="EGP127" s="208"/>
      <c r="EGQ127" s="208"/>
      <c r="EGR127" s="208"/>
      <c r="EGS127" s="208"/>
      <c r="EGT127" s="208"/>
      <c r="EGU127" s="208"/>
      <c r="EGV127" s="208"/>
      <c r="EGW127" s="208"/>
      <c r="EGX127" s="208"/>
      <c r="EGY127" s="208"/>
      <c r="EGZ127" s="208"/>
      <c r="EHA127" s="208"/>
      <c r="EHB127" s="208"/>
      <c r="EHC127" s="208"/>
      <c r="EHD127" s="208"/>
      <c r="EHE127" s="208"/>
      <c r="EHF127" s="208"/>
      <c r="EHG127" s="208"/>
      <c r="EHH127" s="208"/>
      <c r="EHI127" s="208"/>
      <c r="EHJ127" s="208"/>
      <c r="EHK127" s="208"/>
      <c r="EHL127" s="208"/>
      <c r="EHM127" s="208"/>
      <c r="EHN127" s="208"/>
      <c r="EHO127" s="208"/>
      <c r="EHP127" s="208"/>
      <c r="EHQ127" s="208"/>
      <c r="EHR127" s="208"/>
      <c r="EHS127" s="208"/>
      <c r="EHT127" s="208"/>
      <c r="EHU127" s="208"/>
      <c r="EHV127" s="208"/>
      <c r="EHW127" s="208"/>
      <c r="EHX127" s="208"/>
      <c r="EHY127" s="208"/>
      <c r="EHZ127" s="208"/>
      <c r="EIA127" s="208"/>
      <c r="EIB127" s="208"/>
      <c r="EIC127" s="208"/>
      <c r="EID127" s="208"/>
      <c r="EIE127" s="208"/>
      <c r="EIF127" s="208"/>
      <c r="EIG127" s="208"/>
      <c r="EIH127" s="208"/>
      <c r="EII127" s="208"/>
      <c r="EIJ127" s="208"/>
      <c r="EIK127" s="208"/>
      <c r="EIL127" s="208"/>
      <c r="EIM127" s="208"/>
      <c r="EIN127" s="208"/>
      <c r="EIO127" s="208"/>
      <c r="EIP127" s="208"/>
      <c r="EIQ127" s="208"/>
      <c r="EIR127" s="208"/>
      <c r="EIS127" s="208"/>
      <c r="EIT127" s="208"/>
      <c r="EIU127" s="208"/>
      <c r="EIV127" s="208"/>
      <c r="EIW127" s="208"/>
      <c r="EIX127" s="208"/>
      <c r="EIY127" s="208"/>
      <c r="EIZ127" s="208"/>
      <c r="EJA127" s="208"/>
      <c r="EJB127" s="208"/>
      <c r="EJC127" s="208"/>
      <c r="EJD127" s="208"/>
      <c r="EJE127" s="208"/>
      <c r="EJF127" s="208"/>
      <c r="EJG127" s="208"/>
      <c r="EJH127" s="208"/>
      <c r="EJI127" s="208"/>
      <c r="EJJ127" s="208"/>
      <c r="EJK127" s="208"/>
      <c r="EJL127" s="208"/>
      <c r="EJM127" s="208"/>
      <c r="EJN127" s="208"/>
      <c r="EJO127" s="208"/>
      <c r="EJP127" s="208"/>
      <c r="EJQ127" s="208"/>
      <c r="EJR127" s="208"/>
      <c r="EJS127" s="208"/>
      <c r="EJT127" s="208"/>
      <c r="EJU127" s="208"/>
      <c r="EJV127" s="208"/>
      <c r="EJW127" s="208"/>
      <c r="EJX127" s="208"/>
      <c r="EJY127" s="208"/>
      <c r="EJZ127" s="208"/>
      <c r="EKA127" s="208"/>
      <c r="EKB127" s="208"/>
      <c r="EKC127" s="208"/>
      <c r="EKD127" s="208"/>
      <c r="EKE127" s="208"/>
      <c r="EKF127" s="208"/>
      <c r="EKG127" s="208"/>
      <c r="EKH127" s="208"/>
      <c r="EKI127" s="208"/>
      <c r="EKJ127" s="208"/>
      <c r="EKK127" s="208"/>
      <c r="EKL127" s="208"/>
      <c r="EKM127" s="208"/>
      <c r="EKN127" s="208"/>
      <c r="EKO127" s="208"/>
      <c r="EKP127" s="208"/>
      <c r="EKQ127" s="208"/>
      <c r="EKR127" s="208"/>
      <c r="EKS127" s="208"/>
      <c r="EKT127" s="208"/>
      <c r="EKU127" s="208"/>
      <c r="EKV127" s="208"/>
      <c r="EKW127" s="208"/>
      <c r="EKX127" s="208"/>
      <c r="EKY127" s="208"/>
      <c r="EKZ127" s="208"/>
      <c r="ELA127" s="208"/>
      <c r="ELB127" s="208"/>
      <c r="ELC127" s="208"/>
      <c r="ELD127" s="208"/>
      <c r="ELE127" s="208"/>
      <c r="ELF127" s="208"/>
      <c r="ELG127" s="208"/>
      <c r="ELH127" s="208"/>
      <c r="ELI127" s="208"/>
      <c r="ELJ127" s="208"/>
      <c r="ELK127" s="208"/>
      <c r="ELL127" s="208"/>
      <c r="ELM127" s="208"/>
      <c r="ELN127" s="208"/>
      <c r="ELO127" s="208"/>
      <c r="ELP127" s="208"/>
      <c r="ELQ127" s="208"/>
      <c r="ELR127" s="208"/>
      <c r="ELS127" s="208"/>
      <c r="ELT127" s="208"/>
      <c r="ELU127" s="208"/>
      <c r="ELV127" s="208"/>
      <c r="ELW127" s="208"/>
      <c r="ELX127" s="208"/>
      <c r="ELY127" s="208"/>
      <c r="ELZ127" s="208"/>
      <c r="EMA127" s="208"/>
      <c r="EMB127" s="208"/>
      <c r="EMC127" s="208"/>
      <c r="EMD127" s="208"/>
      <c r="EME127" s="208"/>
      <c r="EMF127" s="208"/>
      <c r="EMG127" s="208"/>
      <c r="EMH127" s="208"/>
      <c r="EMI127" s="208"/>
      <c r="EMJ127" s="208"/>
      <c r="EMK127" s="208"/>
      <c r="EML127" s="208"/>
      <c r="EMM127" s="208"/>
      <c r="EMN127" s="208"/>
      <c r="EMO127" s="208"/>
      <c r="EMP127" s="208"/>
      <c r="EMQ127" s="208"/>
      <c r="EMR127" s="208"/>
      <c r="EMS127" s="208"/>
      <c r="EMT127" s="208"/>
      <c r="EMU127" s="208"/>
      <c r="EMV127" s="208"/>
      <c r="EMW127" s="208"/>
      <c r="EMX127" s="208"/>
      <c r="EMY127" s="208"/>
      <c r="EMZ127" s="208"/>
      <c r="ENA127" s="208"/>
      <c r="ENB127" s="208"/>
      <c r="ENC127" s="208"/>
      <c r="END127" s="208"/>
      <c r="ENE127" s="208"/>
      <c r="ENF127" s="208"/>
      <c r="ENG127" s="208"/>
      <c r="ENH127" s="208"/>
      <c r="ENI127" s="208"/>
      <c r="ENJ127" s="208"/>
      <c r="ENK127" s="208"/>
      <c r="ENL127" s="208"/>
      <c r="ENM127" s="208"/>
      <c r="ENN127" s="208"/>
      <c r="ENO127" s="208"/>
      <c r="ENP127" s="208"/>
      <c r="ENQ127" s="208"/>
      <c r="ENR127" s="208"/>
      <c r="ENS127" s="208"/>
      <c r="ENT127" s="208"/>
      <c r="ENU127" s="208"/>
      <c r="ENV127" s="208"/>
      <c r="ENW127" s="208"/>
      <c r="ENX127" s="208"/>
      <c r="ENY127" s="208"/>
      <c r="ENZ127" s="208"/>
      <c r="EOA127" s="208"/>
      <c r="EOB127" s="208"/>
      <c r="EOC127" s="208"/>
      <c r="EOD127" s="208"/>
      <c r="EOE127" s="208"/>
      <c r="EOF127" s="208"/>
      <c r="EOG127" s="208"/>
      <c r="EOH127" s="208"/>
      <c r="EOI127" s="208"/>
      <c r="EOJ127" s="208"/>
      <c r="EOK127" s="208"/>
      <c r="EOL127" s="208"/>
      <c r="EOM127" s="208"/>
      <c r="EON127" s="208"/>
      <c r="EOO127" s="208"/>
      <c r="EOP127" s="208"/>
      <c r="EOQ127" s="208"/>
      <c r="EOR127" s="208"/>
      <c r="EOS127" s="208"/>
      <c r="EOT127" s="208"/>
      <c r="EOU127" s="208"/>
      <c r="EOV127" s="208"/>
      <c r="EOW127" s="208"/>
      <c r="EOX127" s="208"/>
      <c r="EOY127" s="208"/>
      <c r="EOZ127" s="208"/>
      <c r="EPA127" s="208"/>
      <c r="EPB127" s="208"/>
      <c r="EPC127" s="208"/>
      <c r="EPD127" s="208"/>
      <c r="EPE127" s="208"/>
      <c r="EPF127" s="208"/>
      <c r="EPG127" s="208"/>
      <c r="EPH127" s="208"/>
      <c r="EPI127" s="208"/>
      <c r="EPJ127" s="208"/>
      <c r="EPK127" s="208"/>
      <c r="EPL127" s="208"/>
      <c r="EPM127" s="208"/>
      <c r="EPN127" s="208"/>
      <c r="EPO127" s="208"/>
      <c r="EPP127" s="208"/>
      <c r="EPQ127" s="208"/>
      <c r="EPR127" s="208"/>
      <c r="EPS127" s="208"/>
      <c r="EPT127" s="208"/>
      <c r="EPU127" s="208"/>
      <c r="EPV127" s="208"/>
      <c r="EPW127" s="208"/>
      <c r="EPX127" s="208"/>
      <c r="EPY127" s="208"/>
      <c r="EPZ127" s="208"/>
      <c r="EQA127" s="208"/>
      <c r="EQB127" s="208"/>
      <c r="EQC127" s="208"/>
      <c r="EQD127" s="208"/>
      <c r="EQE127" s="208"/>
      <c r="EQF127" s="208"/>
      <c r="EQG127" s="208"/>
      <c r="EQH127" s="208"/>
      <c r="EQI127" s="208"/>
      <c r="EQJ127" s="208"/>
      <c r="EQK127" s="208"/>
      <c r="EQL127" s="208"/>
      <c r="EQM127" s="208"/>
      <c r="EQN127" s="208"/>
      <c r="EQO127" s="208"/>
      <c r="EQP127" s="208"/>
      <c r="EQQ127" s="208"/>
      <c r="EQR127" s="208"/>
      <c r="EQS127" s="208"/>
      <c r="EQT127" s="208"/>
      <c r="EQU127" s="208"/>
      <c r="EQV127" s="208"/>
      <c r="EQW127" s="208"/>
      <c r="EQX127" s="208"/>
      <c r="EQY127" s="208"/>
      <c r="EQZ127" s="208"/>
      <c r="ERA127" s="208"/>
      <c r="ERB127" s="208"/>
      <c r="ERC127" s="208"/>
      <c r="ERD127" s="208"/>
      <c r="ERE127" s="208"/>
      <c r="ERF127" s="208"/>
      <c r="ERG127" s="208"/>
      <c r="ERH127" s="208"/>
      <c r="ERI127" s="208"/>
      <c r="ERJ127" s="208"/>
      <c r="ERK127" s="208"/>
      <c r="ERL127" s="208"/>
      <c r="ERM127" s="208"/>
      <c r="ERN127" s="208"/>
      <c r="ERO127" s="208"/>
      <c r="ERP127" s="208"/>
      <c r="ERQ127" s="208"/>
      <c r="ERR127" s="208"/>
      <c r="ERS127" s="208"/>
      <c r="ERT127" s="208"/>
      <c r="ERU127" s="208"/>
      <c r="ERV127" s="208"/>
      <c r="ERW127" s="208"/>
      <c r="ERX127" s="208"/>
      <c r="ERY127" s="208"/>
      <c r="ERZ127" s="208"/>
      <c r="ESA127" s="208"/>
      <c r="ESB127" s="208"/>
      <c r="ESC127" s="208"/>
      <c r="ESD127" s="208"/>
      <c r="ESE127" s="208"/>
      <c r="ESF127" s="208"/>
      <c r="ESG127" s="208"/>
      <c r="ESH127" s="208"/>
      <c r="ESI127" s="208"/>
      <c r="ESJ127" s="208"/>
      <c r="ESK127" s="208"/>
      <c r="ESL127" s="208"/>
      <c r="ESM127" s="208"/>
      <c r="ESN127" s="208"/>
      <c r="ESO127" s="208"/>
      <c r="ESP127" s="208"/>
      <c r="ESQ127" s="208"/>
      <c r="ESR127" s="208"/>
      <c r="ESS127" s="208"/>
      <c r="EST127" s="208"/>
      <c r="ESU127" s="208"/>
      <c r="ESV127" s="208"/>
      <c r="ESW127" s="208"/>
      <c r="ESX127" s="208"/>
      <c r="ESY127" s="208"/>
      <c r="ESZ127" s="208"/>
      <c r="ETA127" s="208"/>
      <c r="ETB127" s="208"/>
      <c r="ETC127" s="208"/>
      <c r="ETD127" s="208"/>
      <c r="ETE127" s="208"/>
      <c r="ETF127" s="208"/>
      <c r="ETG127" s="208"/>
      <c r="ETH127" s="208"/>
      <c r="ETI127" s="208"/>
      <c r="ETJ127" s="208"/>
      <c r="ETK127" s="208"/>
      <c r="ETL127" s="208"/>
      <c r="ETM127" s="208"/>
      <c r="ETN127" s="208"/>
      <c r="ETO127" s="208"/>
      <c r="ETP127" s="208"/>
      <c r="ETQ127" s="208"/>
      <c r="ETR127" s="208"/>
      <c r="ETS127" s="208"/>
      <c r="ETT127" s="208"/>
      <c r="ETU127" s="208"/>
      <c r="ETV127" s="208"/>
      <c r="ETW127" s="208"/>
      <c r="ETX127" s="208"/>
      <c r="ETY127" s="208"/>
      <c r="ETZ127" s="208"/>
      <c r="EUA127" s="208"/>
      <c r="EUB127" s="208"/>
      <c r="EUC127" s="208"/>
      <c r="EUD127" s="208"/>
      <c r="EUE127" s="208"/>
      <c r="EUF127" s="208"/>
      <c r="EUG127" s="208"/>
      <c r="EUH127" s="208"/>
      <c r="EUI127" s="208"/>
      <c r="EUJ127" s="208"/>
      <c r="EUK127" s="208"/>
      <c r="EUL127" s="208"/>
      <c r="EUM127" s="208"/>
      <c r="EUN127" s="208"/>
      <c r="EUO127" s="208"/>
      <c r="EUP127" s="208"/>
      <c r="EUQ127" s="208"/>
      <c r="EUR127" s="208"/>
      <c r="EUS127" s="208"/>
      <c r="EUT127" s="208"/>
      <c r="EUU127" s="208"/>
      <c r="EUV127" s="208"/>
      <c r="EUW127" s="208"/>
      <c r="EUX127" s="208"/>
      <c r="EUY127" s="208"/>
      <c r="EUZ127" s="208"/>
      <c r="EVA127" s="208"/>
      <c r="EVB127" s="208"/>
      <c r="EVC127" s="208"/>
      <c r="EVD127" s="208"/>
      <c r="EVE127" s="208"/>
      <c r="EVF127" s="208"/>
      <c r="EVG127" s="208"/>
      <c r="EVH127" s="208"/>
      <c r="EVI127" s="208"/>
      <c r="EVJ127" s="208"/>
      <c r="EVK127" s="208"/>
      <c r="EVL127" s="208"/>
      <c r="EVM127" s="208"/>
      <c r="EVN127" s="208"/>
      <c r="EVO127" s="208"/>
      <c r="EVP127" s="208"/>
      <c r="EVQ127" s="208"/>
      <c r="EVR127" s="208"/>
      <c r="EVS127" s="208"/>
      <c r="EVT127" s="208"/>
      <c r="EVU127" s="208"/>
      <c r="EVV127" s="208"/>
      <c r="EVW127" s="208"/>
      <c r="EVX127" s="208"/>
      <c r="EVY127" s="208"/>
      <c r="EVZ127" s="208"/>
      <c r="EWA127" s="208"/>
      <c r="EWB127" s="208"/>
      <c r="EWC127" s="208"/>
      <c r="EWD127" s="208"/>
      <c r="EWE127" s="208"/>
      <c r="EWF127" s="208"/>
      <c r="EWG127" s="208"/>
      <c r="EWH127" s="208"/>
      <c r="EWI127" s="208"/>
      <c r="EWJ127" s="208"/>
      <c r="EWK127" s="208"/>
      <c r="EWL127" s="208"/>
      <c r="EWM127" s="208"/>
      <c r="EWN127" s="208"/>
      <c r="EWO127" s="208"/>
      <c r="EWP127" s="208"/>
      <c r="EWQ127" s="208"/>
      <c r="EWR127" s="208"/>
      <c r="EWS127" s="208"/>
      <c r="EWT127" s="208"/>
      <c r="EWU127" s="208"/>
      <c r="EWV127" s="208"/>
      <c r="EWW127" s="208"/>
      <c r="EWX127" s="208"/>
      <c r="EWY127" s="208"/>
      <c r="EWZ127" s="208"/>
      <c r="EXA127" s="208"/>
      <c r="EXB127" s="208"/>
      <c r="EXC127" s="208"/>
      <c r="EXD127" s="208"/>
      <c r="EXE127" s="208"/>
      <c r="EXF127" s="208"/>
      <c r="EXG127" s="208"/>
      <c r="EXH127" s="208"/>
      <c r="EXI127" s="208"/>
      <c r="EXJ127" s="208"/>
      <c r="EXK127" s="208"/>
      <c r="EXL127" s="208"/>
      <c r="EXM127" s="208"/>
      <c r="EXN127" s="208"/>
      <c r="EXO127" s="208"/>
      <c r="EXP127" s="208"/>
      <c r="EXQ127" s="208"/>
      <c r="EXR127" s="208"/>
      <c r="EXS127" s="208"/>
      <c r="EXT127" s="208"/>
      <c r="EXU127" s="208"/>
      <c r="EXV127" s="208"/>
      <c r="EXW127" s="208"/>
      <c r="EXX127" s="208"/>
      <c r="EXY127" s="208"/>
      <c r="EXZ127" s="208"/>
      <c r="EYA127" s="208"/>
      <c r="EYB127" s="208"/>
      <c r="EYC127" s="208"/>
      <c r="EYD127" s="208"/>
      <c r="EYE127" s="208"/>
      <c r="EYF127" s="208"/>
      <c r="EYG127" s="208"/>
      <c r="EYH127" s="208"/>
      <c r="EYI127" s="208"/>
      <c r="EYJ127" s="208"/>
      <c r="EYK127" s="208"/>
      <c r="EYL127" s="208"/>
      <c r="EYM127" s="208"/>
      <c r="EYN127" s="208"/>
      <c r="EYO127" s="208"/>
      <c r="EYP127" s="208"/>
      <c r="EYQ127" s="208"/>
      <c r="EYR127" s="208"/>
      <c r="EYS127" s="208"/>
      <c r="EYT127" s="208"/>
      <c r="EYU127" s="208"/>
      <c r="EYV127" s="208"/>
      <c r="EYW127" s="208"/>
      <c r="EYX127" s="208"/>
      <c r="EYY127" s="208"/>
      <c r="EYZ127" s="208"/>
      <c r="EZA127" s="208"/>
      <c r="EZB127" s="208"/>
      <c r="EZC127" s="208"/>
      <c r="EZD127" s="208"/>
      <c r="EZE127" s="208"/>
      <c r="EZF127" s="208"/>
      <c r="EZG127" s="208"/>
      <c r="EZH127" s="208"/>
      <c r="EZI127" s="208"/>
      <c r="EZJ127" s="208"/>
      <c r="EZK127" s="208"/>
      <c r="EZL127" s="208"/>
      <c r="EZM127" s="208"/>
      <c r="EZN127" s="208"/>
      <c r="EZO127" s="208"/>
      <c r="EZP127" s="208"/>
      <c r="EZQ127" s="208"/>
      <c r="EZR127" s="208"/>
      <c r="EZS127" s="208"/>
      <c r="EZT127" s="208"/>
      <c r="EZU127" s="208"/>
      <c r="EZV127" s="208"/>
      <c r="EZW127" s="208"/>
      <c r="EZX127" s="208"/>
      <c r="EZY127" s="208"/>
      <c r="EZZ127" s="208"/>
      <c r="FAA127" s="208"/>
      <c r="FAB127" s="208"/>
      <c r="FAC127" s="208"/>
      <c r="FAD127" s="208"/>
      <c r="FAE127" s="208"/>
      <c r="FAF127" s="208"/>
      <c r="FAG127" s="208"/>
      <c r="FAH127" s="208"/>
      <c r="FAI127" s="208"/>
      <c r="FAJ127" s="208"/>
      <c r="FAK127" s="208"/>
      <c r="FAL127" s="208"/>
      <c r="FAM127" s="208"/>
      <c r="FAN127" s="208"/>
      <c r="FAO127" s="208"/>
      <c r="FAP127" s="208"/>
      <c r="FAQ127" s="208"/>
      <c r="FAR127" s="208"/>
      <c r="FAS127" s="208"/>
      <c r="FAT127" s="208"/>
      <c r="FAU127" s="208"/>
      <c r="FAV127" s="208"/>
      <c r="FAW127" s="208"/>
      <c r="FAX127" s="208"/>
      <c r="FAY127" s="208"/>
      <c r="FAZ127" s="208"/>
      <c r="FBA127" s="208"/>
      <c r="FBB127" s="208"/>
      <c r="FBC127" s="208"/>
      <c r="FBD127" s="208"/>
      <c r="FBE127" s="208"/>
      <c r="FBF127" s="208"/>
      <c r="FBG127" s="208"/>
      <c r="FBH127" s="208"/>
      <c r="FBI127" s="208"/>
      <c r="FBJ127" s="208"/>
      <c r="FBK127" s="208"/>
      <c r="FBL127" s="208"/>
      <c r="FBM127" s="208"/>
      <c r="FBN127" s="208"/>
      <c r="FBO127" s="208"/>
      <c r="FBP127" s="208"/>
      <c r="FBQ127" s="208"/>
      <c r="FBR127" s="208"/>
      <c r="FBS127" s="208"/>
      <c r="FBT127" s="208"/>
      <c r="FBU127" s="208"/>
      <c r="FBV127" s="208"/>
      <c r="FBW127" s="208"/>
      <c r="FBX127" s="208"/>
      <c r="FBY127" s="208"/>
      <c r="FBZ127" s="208"/>
      <c r="FCA127" s="208"/>
      <c r="FCB127" s="208"/>
      <c r="FCC127" s="208"/>
      <c r="FCD127" s="208"/>
      <c r="FCE127" s="208"/>
      <c r="FCF127" s="208"/>
      <c r="FCG127" s="208"/>
      <c r="FCH127" s="208"/>
      <c r="FCI127" s="208"/>
      <c r="FCJ127" s="208"/>
      <c r="FCK127" s="208"/>
      <c r="FCL127" s="208"/>
      <c r="FCM127" s="208"/>
      <c r="FCN127" s="208"/>
      <c r="FCO127" s="208"/>
      <c r="FCP127" s="208"/>
      <c r="FCQ127" s="208"/>
      <c r="FCR127" s="208"/>
      <c r="FCS127" s="208"/>
      <c r="FCT127" s="208"/>
      <c r="FCU127" s="208"/>
      <c r="FCV127" s="208"/>
      <c r="FCW127" s="208"/>
      <c r="FCX127" s="208"/>
      <c r="FCY127" s="208"/>
      <c r="FCZ127" s="208"/>
      <c r="FDA127" s="208"/>
      <c r="FDB127" s="208"/>
      <c r="FDC127" s="208"/>
      <c r="FDD127" s="208"/>
      <c r="FDE127" s="208"/>
      <c r="FDF127" s="208"/>
      <c r="FDG127" s="208"/>
      <c r="FDH127" s="208"/>
      <c r="FDI127" s="208"/>
      <c r="FDJ127" s="208"/>
      <c r="FDK127" s="208"/>
      <c r="FDL127" s="208"/>
      <c r="FDM127" s="208"/>
      <c r="FDN127" s="208"/>
      <c r="FDO127" s="208"/>
      <c r="FDP127" s="208"/>
      <c r="FDQ127" s="208"/>
      <c r="FDR127" s="208"/>
      <c r="FDS127" s="208"/>
      <c r="FDT127" s="208"/>
      <c r="FDU127" s="208"/>
      <c r="FDV127" s="208"/>
      <c r="FDW127" s="208"/>
      <c r="FDX127" s="208"/>
      <c r="FDY127" s="208"/>
      <c r="FDZ127" s="208"/>
      <c r="FEA127" s="208"/>
      <c r="FEB127" s="208"/>
      <c r="FEC127" s="208"/>
      <c r="FED127" s="208"/>
      <c r="FEE127" s="208"/>
      <c r="FEF127" s="208"/>
      <c r="FEG127" s="208"/>
      <c r="FEH127" s="208"/>
      <c r="FEI127" s="208"/>
      <c r="FEJ127" s="208"/>
      <c r="FEK127" s="208"/>
      <c r="FEL127" s="208"/>
      <c r="FEM127" s="208"/>
      <c r="FEN127" s="208"/>
      <c r="FEO127" s="208"/>
      <c r="FEP127" s="208"/>
      <c r="FEQ127" s="208"/>
      <c r="FER127" s="208"/>
      <c r="FES127" s="208"/>
      <c r="FET127" s="208"/>
      <c r="FEU127" s="208"/>
      <c r="FEV127" s="208"/>
      <c r="FEW127" s="208"/>
      <c r="FEX127" s="208"/>
      <c r="FEY127" s="208"/>
      <c r="FEZ127" s="208"/>
      <c r="FFA127" s="208"/>
      <c r="FFB127" s="208"/>
      <c r="FFC127" s="208"/>
      <c r="FFD127" s="208"/>
      <c r="FFE127" s="208"/>
      <c r="FFF127" s="208"/>
      <c r="FFG127" s="208"/>
      <c r="FFH127" s="208"/>
      <c r="FFI127" s="208"/>
      <c r="FFJ127" s="208"/>
      <c r="FFK127" s="208"/>
      <c r="FFL127" s="208"/>
      <c r="FFM127" s="208"/>
      <c r="FFN127" s="208"/>
      <c r="FFO127" s="208"/>
      <c r="FFP127" s="208"/>
      <c r="FFQ127" s="208"/>
      <c r="FFR127" s="208"/>
      <c r="FFS127" s="208"/>
      <c r="FFT127" s="208"/>
      <c r="FFU127" s="208"/>
      <c r="FFV127" s="208"/>
      <c r="FFW127" s="208"/>
      <c r="FFX127" s="208"/>
      <c r="FFY127" s="208"/>
      <c r="FFZ127" s="208"/>
      <c r="FGA127" s="208"/>
      <c r="FGB127" s="208"/>
      <c r="FGC127" s="208"/>
      <c r="FGD127" s="208"/>
      <c r="FGE127" s="208"/>
      <c r="FGF127" s="208"/>
      <c r="FGG127" s="208"/>
      <c r="FGH127" s="208"/>
      <c r="FGI127" s="208"/>
      <c r="FGJ127" s="208"/>
      <c r="FGK127" s="208"/>
      <c r="FGL127" s="208"/>
      <c r="FGM127" s="208"/>
      <c r="FGN127" s="208"/>
      <c r="FGO127" s="208"/>
      <c r="FGP127" s="208"/>
      <c r="FGQ127" s="208"/>
      <c r="FGR127" s="208"/>
      <c r="FGS127" s="208"/>
      <c r="FGT127" s="208"/>
      <c r="FGU127" s="208"/>
      <c r="FGV127" s="208"/>
      <c r="FGW127" s="208"/>
      <c r="FGX127" s="208"/>
      <c r="FGY127" s="208"/>
      <c r="FGZ127" s="208"/>
      <c r="FHA127" s="208"/>
      <c r="FHB127" s="208"/>
      <c r="FHC127" s="208"/>
      <c r="FHD127" s="208"/>
      <c r="FHE127" s="208"/>
      <c r="FHF127" s="208"/>
      <c r="FHG127" s="208"/>
      <c r="FHH127" s="208"/>
      <c r="FHI127" s="208"/>
      <c r="FHJ127" s="208"/>
      <c r="FHK127" s="208"/>
      <c r="FHL127" s="208"/>
      <c r="FHM127" s="208"/>
      <c r="FHN127" s="208"/>
      <c r="FHO127" s="208"/>
      <c r="FHP127" s="208"/>
      <c r="FHQ127" s="208"/>
      <c r="FHR127" s="208"/>
      <c r="FHS127" s="208"/>
      <c r="FHT127" s="208"/>
      <c r="FHU127" s="208"/>
      <c r="FHV127" s="208"/>
      <c r="FHW127" s="208"/>
      <c r="FHX127" s="208"/>
      <c r="FHY127" s="208"/>
      <c r="FHZ127" s="208"/>
      <c r="FIA127" s="208"/>
      <c r="FIB127" s="208"/>
      <c r="FIC127" s="208"/>
      <c r="FID127" s="208"/>
      <c r="FIE127" s="208"/>
      <c r="FIF127" s="208"/>
      <c r="FIG127" s="208"/>
      <c r="FIH127" s="208"/>
      <c r="FII127" s="208"/>
      <c r="FIJ127" s="208"/>
      <c r="FIK127" s="208"/>
      <c r="FIL127" s="208"/>
      <c r="FIM127" s="208"/>
      <c r="FIN127" s="208"/>
      <c r="FIO127" s="208"/>
      <c r="FIP127" s="208"/>
      <c r="FIQ127" s="208"/>
      <c r="FIR127" s="208"/>
      <c r="FIS127" s="208"/>
      <c r="FIT127" s="208"/>
      <c r="FIU127" s="208"/>
      <c r="FIV127" s="208"/>
      <c r="FIW127" s="208"/>
      <c r="FIX127" s="208"/>
      <c r="FIY127" s="208"/>
      <c r="FIZ127" s="208"/>
      <c r="FJA127" s="208"/>
      <c r="FJB127" s="208"/>
      <c r="FJC127" s="208"/>
      <c r="FJD127" s="208"/>
      <c r="FJE127" s="208"/>
      <c r="FJF127" s="208"/>
      <c r="FJG127" s="208"/>
      <c r="FJH127" s="208"/>
      <c r="FJI127" s="208"/>
      <c r="FJJ127" s="208"/>
      <c r="FJK127" s="208"/>
      <c r="FJL127" s="208"/>
      <c r="FJM127" s="208"/>
      <c r="FJN127" s="208"/>
      <c r="FJO127" s="208"/>
      <c r="FJP127" s="208"/>
      <c r="FJQ127" s="208"/>
      <c r="FJR127" s="208"/>
      <c r="FJS127" s="208"/>
      <c r="FJT127" s="208"/>
      <c r="FJU127" s="208"/>
      <c r="FJV127" s="208"/>
      <c r="FJW127" s="208"/>
      <c r="FJX127" s="208"/>
      <c r="FJY127" s="208"/>
      <c r="FJZ127" s="208"/>
      <c r="FKA127" s="208"/>
      <c r="FKB127" s="208"/>
      <c r="FKC127" s="208"/>
      <c r="FKD127" s="208"/>
      <c r="FKE127" s="208"/>
      <c r="FKF127" s="208"/>
      <c r="FKG127" s="208"/>
      <c r="FKH127" s="208"/>
      <c r="FKI127" s="208"/>
      <c r="FKJ127" s="208"/>
      <c r="FKK127" s="208"/>
      <c r="FKL127" s="208"/>
      <c r="FKM127" s="208"/>
      <c r="FKN127" s="208"/>
      <c r="FKO127" s="208"/>
      <c r="FKP127" s="208"/>
      <c r="FKQ127" s="208"/>
      <c r="FKR127" s="208"/>
      <c r="FKS127" s="208"/>
      <c r="FKT127" s="208"/>
      <c r="FKU127" s="208"/>
      <c r="FKV127" s="208"/>
      <c r="FKW127" s="208"/>
      <c r="FKX127" s="208"/>
      <c r="FKY127" s="208"/>
      <c r="FKZ127" s="208"/>
      <c r="FLA127" s="208"/>
      <c r="FLB127" s="208"/>
      <c r="FLC127" s="208"/>
      <c r="FLD127" s="208"/>
      <c r="FLE127" s="208"/>
      <c r="FLF127" s="208"/>
      <c r="FLG127" s="208"/>
      <c r="FLH127" s="208"/>
      <c r="FLI127" s="208"/>
      <c r="FLJ127" s="208"/>
      <c r="FLK127" s="208"/>
      <c r="FLL127" s="208"/>
      <c r="FLM127" s="208"/>
      <c r="FLN127" s="208"/>
      <c r="FLO127" s="208"/>
      <c r="FLP127" s="208"/>
      <c r="FLQ127" s="208"/>
      <c r="FLR127" s="208"/>
      <c r="FLS127" s="208"/>
      <c r="FLT127" s="208"/>
      <c r="FLU127" s="208"/>
      <c r="FLV127" s="208"/>
      <c r="FLW127" s="208"/>
      <c r="FLX127" s="208"/>
      <c r="FLY127" s="208"/>
      <c r="FLZ127" s="208"/>
      <c r="FMA127" s="208"/>
      <c r="FMB127" s="208"/>
      <c r="FMC127" s="208"/>
      <c r="FMD127" s="208"/>
      <c r="FME127" s="208"/>
      <c r="FMF127" s="208"/>
      <c r="FMG127" s="208"/>
      <c r="FMH127" s="208"/>
      <c r="FMI127" s="208"/>
      <c r="FMJ127" s="208"/>
      <c r="FMK127" s="208"/>
      <c r="FML127" s="208"/>
      <c r="FMM127" s="208"/>
      <c r="FMN127" s="208"/>
      <c r="FMO127" s="208"/>
      <c r="FMP127" s="208"/>
      <c r="FMQ127" s="208"/>
      <c r="FMR127" s="208"/>
      <c r="FMS127" s="208"/>
      <c r="FMT127" s="208"/>
      <c r="FMU127" s="208"/>
      <c r="FMV127" s="208"/>
      <c r="FMW127" s="208"/>
      <c r="FMX127" s="208"/>
      <c r="FMY127" s="208"/>
      <c r="FMZ127" s="208"/>
      <c r="FNA127" s="208"/>
      <c r="FNB127" s="208"/>
      <c r="FNC127" s="208"/>
      <c r="FND127" s="208"/>
      <c r="FNE127" s="208"/>
      <c r="FNF127" s="208"/>
      <c r="FNG127" s="208"/>
      <c r="FNH127" s="208"/>
      <c r="FNI127" s="208"/>
      <c r="FNJ127" s="208"/>
      <c r="FNK127" s="208"/>
      <c r="FNL127" s="208"/>
      <c r="FNM127" s="208"/>
      <c r="FNN127" s="208"/>
      <c r="FNO127" s="208"/>
      <c r="FNP127" s="208"/>
      <c r="FNQ127" s="208"/>
      <c r="FNR127" s="208"/>
      <c r="FNS127" s="208"/>
      <c r="FNT127" s="208"/>
      <c r="FNU127" s="208"/>
      <c r="FNV127" s="208"/>
      <c r="FNW127" s="208"/>
      <c r="FNX127" s="208"/>
      <c r="FNY127" s="208"/>
      <c r="FNZ127" s="208"/>
      <c r="FOA127" s="208"/>
      <c r="FOB127" s="208"/>
      <c r="FOC127" s="208"/>
      <c r="FOD127" s="208"/>
      <c r="FOE127" s="208"/>
      <c r="FOF127" s="208"/>
      <c r="FOG127" s="208"/>
      <c r="FOH127" s="208"/>
      <c r="FOI127" s="208"/>
      <c r="FOJ127" s="208"/>
      <c r="FOK127" s="208"/>
      <c r="FOL127" s="208"/>
      <c r="FOM127" s="208"/>
      <c r="FON127" s="208"/>
      <c r="FOO127" s="208"/>
      <c r="FOP127" s="208"/>
      <c r="FOQ127" s="208"/>
      <c r="FOR127" s="208"/>
      <c r="FOS127" s="208"/>
      <c r="FOT127" s="208"/>
      <c r="FOU127" s="208"/>
      <c r="FOV127" s="208"/>
      <c r="FOW127" s="208"/>
      <c r="FOX127" s="208"/>
      <c r="FOY127" s="208"/>
      <c r="FOZ127" s="208"/>
      <c r="FPA127" s="208"/>
      <c r="FPB127" s="208"/>
      <c r="FPC127" s="208"/>
      <c r="FPD127" s="208"/>
      <c r="FPE127" s="208"/>
      <c r="FPF127" s="208"/>
      <c r="FPG127" s="208"/>
      <c r="FPH127" s="208"/>
      <c r="FPI127" s="208"/>
      <c r="FPJ127" s="208"/>
      <c r="FPK127" s="208"/>
      <c r="FPL127" s="208"/>
      <c r="FPM127" s="208"/>
      <c r="FPN127" s="208"/>
      <c r="FPO127" s="208"/>
      <c r="FPP127" s="208"/>
      <c r="FPQ127" s="208"/>
      <c r="FPR127" s="208"/>
      <c r="FPS127" s="208"/>
      <c r="FPT127" s="208"/>
      <c r="FPU127" s="208"/>
      <c r="FPV127" s="208"/>
      <c r="FPW127" s="208"/>
      <c r="FPX127" s="208"/>
      <c r="FPY127" s="208"/>
      <c r="FPZ127" s="208"/>
      <c r="FQA127" s="208"/>
      <c r="FQB127" s="208"/>
      <c r="FQC127" s="208"/>
      <c r="FQD127" s="208"/>
      <c r="FQE127" s="208"/>
      <c r="FQF127" s="208"/>
      <c r="FQG127" s="208"/>
      <c r="FQH127" s="208"/>
      <c r="FQI127" s="208"/>
      <c r="FQJ127" s="208"/>
      <c r="FQK127" s="208"/>
      <c r="FQL127" s="208"/>
      <c r="FQM127" s="208"/>
      <c r="FQN127" s="208"/>
      <c r="FQO127" s="208"/>
      <c r="FQP127" s="208"/>
      <c r="FQQ127" s="208"/>
      <c r="FQR127" s="208"/>
      <c r="FQS127" s="208"/>
      <c r="FQT127" s="208"/>
      <c r="FQU127" s="208"/>
      <c r="FQV127" s="208"/>
      <c r="FQW127" s="208"/>
      <c r="FQX127" s="208"/>
      <c r="FQY127" s="208"/>
      <c r="FQZ127" s="208"/>
      <c r="FRA127" s="208"/>
      <c r="FRB127" s="208"/>
      <c r="FRC127" s="208"/>
      <c r="FRD127" s="208"/>
      <c r="FRE127" s="208"/>
      <c r="FRF127" s="208"/>
      <c r="FRG127" s="208"/>
      <c r="FRH127" s="208"/>
      <c r="FRI127" s="208"/>
      <c r="FRJ127" s="208"/>
      <c r="FRK127" s="208"/>
      <c r="FRL127" s="208"/>
      <c r="FRM127" s="208"/>
      <c r="FRN127" s="208"/>
      <c r="FRO127" s="208"/>
      <c r="FRP127" s="208"/>
      <c r="FRQ127" s="208"/>
      <c r="FRR127" s="208"/>
      <c r="FRS127" s="208"/>
      <c r="FRT127" s="208"/>
      <c r="FRU127" s="208"/>
      <c r="FRV127" s="208"/>
      <c r="FRW127" s="208"/>
      <c r="FRX127" s="208"/>
      <c r="FRY127" s="208"/>
      <c r="FRZ127" s="208"/>
      <c r="FSA127" s="208"/>
      <c r="FSB127" s="208"/>
      <c r="FSC127" s="208"/>
      <c r="FSD127" s="208"/>
      <c r="FSE127" s="208"/>
      <c r="FSF127" s="208"/>
      <c r="FSG127" s="208"/>
      <c r="FSH127" s="208"/>
      <c r="FSI127" s="208"/>
      <c r="FSJ127" s="208"/>
      <c r="FSK127" s="208"/>
      <c r="FSL127" s="208"/>
      <c r="FSM127" s="208"/>
      <c r="FSN127" s="208"/>
      <c r="FSO127" s="208"/>
      <c r="FSP127" s="208"/>
      <c r="FSQ127" s="208"/>
      <c r="FSR127" s="208"/>
      <c r="FSS127" s="208"/>
      <c r="FST127" s="208"/>
      <c r="FSU127" s="208"/>
      <c r="FSV127" s="208"/>
      <c r="FSW127" s="208"/>
      <c r="FSX127" s="208"/>
      <c r="FSY127" s="208"/>
      <c r="FSZ127" s="208"/>
      <c r="FTA127" s="208"/>
      <c r="FTB127" s="208"/>
      <c r="FTC127" s="208"/>
      <c r="FTD127" s="208"/>
      <c r="FTE127" s="208"/>
      <c r="FTF127" s="208"/>
      <c r="FTG127" s="208"/>
      <c r="FTH127" s="208"/>
      <c r="FTI127" s="208"/>
      <c r="FTJ127" s="208"/>
      <c r="FTK127" s="208"/>
      <c r="FTL127" s="208"/>
      <c r="FTM127" s="208"/>
      <c r="FTN127" s="208"/>
      <c r="FTO127" s="208"/>
      <c r="FTP127" s="208"/>
      <c r="FTQ127" s="208"/>
      <c r="FTR127" s="208"/>
      <c r="FTS127" s="208"/>
      <c r="FTT127" s="208"/>
      <c r="FTU127" s="208"/>
      <c r="FTV127" s="208"/>
      <c r="FTW127" s="208"/>
      <c r="FTX127" s="208"/>
      <c r="FTY127" s="208"/>
      <c r="FTZ127" s="208"/>
      <c r="FUA127" s="208"/>
      <c r="FUB127" s="208"/>
      <c r="FUC127" s="208"/>
      <c r="FUD127" s="208"/>
      <c r="FUE127" s="208"/>
      <c r="FUF127" s="208"/>
      <c r="FUG127" s="208"/>
      <c r="FUH127" s="208"/>
      <c r="FUI127" s="208"/>
      <c r="FUJ127" s="208"/>
      <c r="FUK127" s="208"/>
      <c r="FUL127" s="208"/>
      <c r="FUM127" s="208"/>
      <c r="FUN127" s="208"/>
      <c r="FUO127" s="208"/>
      <c r="FUP127" s="208"/>
      <c r="FUQ127" s="208"/>
      <c r="FUR127" s="208"/>
      <c r="FUS127" s="208"/>
      <c r="FUT127" s="208"/>
      <c r="FUU127" s="208"/>
      <c r="FUV127" s="208"/>
      <c r="FUW127" s="208"/>
      <c r="FUX127" s="208"/>
      <c r="FUY127" s="208"/>
      <c r="FUZ127" s="208"/>
      <c r="FVA127" s="208"/>
      <c r="FVB127" s="208"/>
      <c r="FVC127" s="208"/>
      <c r="FVD127" s="208"/>
      <c r="FVE127" s="208"/>
      <c r="FVF127" s="208"/>
      <c r="FVG127" s="208"/>
      <c r="FVH127" s="208"/>
      <c r="FVI127" s="208"/>
      <c r="FVJ127" s="208"/>
      <c r="FVK127" s="208"/>
      <c r="FVL127" s="208"/>
      <c r="FVM127" s="208"/>
      <c r="FVN127" s="208"/>
      <c r="FVO127" s="208"/>
      <c r="FVP127" s="208"/>
      <c r="FVQ127" s="208"/>
      <c r="FVR127" s="208"/>
      <c r="FVS127" s="208"/>
      <c r="FVT127" s="208"/>
      <c r="FVU127" s="208"/>
      <c r="FVV127" s="208"/>
      <c r="FVW127" s="208"/>
      <c r="FVX127" s="208"/>
      <c r="FVY127" s="208"/>
      <c r="FVZ127" s="208"/>
      <c r="FWA127" s="208"/>
      <c r="FWB127" s="208"/>
      <c r="FWC127" s="208"/>
      <c r="FWD127" s="208"/>
      <c r="FWE127" s="208"/>
      <c r="FWF127" s="208"/>
      <c r="FWG127" s="208"/>
      <c r="FWH127" s="208"/>
      <c r="FWI127" s="208"/>
      <c r="FWJ127" s="208"/>
      <c r="FWK127" s="208"/>
      <c r="FWL127" s="208"/>
      <c r="FWM127" s="208"/>
      <c r="FWN127" s="208"/>
      <c r="FWO127" s="208"/>
      <c r="FWP127" s="208"/>
      <c r="FWQ127" s="208"/>
      <c r="FWR127" s="208"/>
      <c r="FWS127" s="208"/>
      <c r="FWT127" s="208"/>
      <c r="FWU127" s="208"/>
      <c r="FWV127" s="208"/>
      <c r="FWW127" s="208"/>
      <c r="FWX127" s="208"/>
      <c r="FWY127" s="208"/>
      <c r="FWZ127" s="208"/>
      <c r="FXA127" s="208"/>
      <c r="FXB127" s="208"/>
      <c r="FXC127" s="208"/>
      <c r="FXD127" s="208"/>
      <c r="FXE127" s="208"/>
      <c r="FXF127" s="208"/>
      <c r="FXG127" s="208"/>
      <c r="FXH127" s="208"/>
      <c r="FXI127" s="208"/>
      <c r="FXJ127" s="208"/>
      <c r="FXK127" s="208"/>
      <c r="FXL127" s="208"/>
      <c r="FXM127" s="208"/>
      <c r="FXN127" s="208"/>
      <c r="FXO127" s="208"/>
      <c r="FXP127" s="208"/>
      <c r="FXQ127" s="208"/>
      <c r="FXR127" s="208"/>
      <c r="FXS127" s="208"/>
      <c r="FXT127" s="208"/>
      <c r="FXU127" s="208"/>
      <c r="FXV127" s="208"/>
      <c r="FXW127" s="208"/>
      <c r="FXX127" s="208"/>
      <c r="FXY127" s="208"/>
      <c r="FXZ127" s="208"/>
      <c r="FYA127" s="208"/>
      <c r="FYB127" s="208"/>
      <c r="FYC127" s="208"/>
      <c r="FYD127" s="208"/>
      <c r="FYE127" s="208"/>
      <c r="FYF127" s="208"/>
      <c r="FYG127" s="208"/>
      <c r="FYH127" s="208"/>
      <c r="FYI127" s="208"/>
      <c r="FYJ127" s="208"/>
      <c r="FYK127" s="208"/>
      <c r="FYL127" s="208"/>
      <c r="FYM127" s="208"/>
      <c r="FYN127" s="208"/>
      <c r="FYO127" s="208"/>
      <c r="FYP127" s="208"/>
      <c r="FYQ127" s="208"/>
      <c r="FYR127" s="208"/>
      <c r="FYS127" s="208"/>
      <c r="FYT127" s="208"/>
      <c r="FYU127" s="208"/>
      <c r="FYV127" s="208"/>
      <c r="FYW127" s="208"/>
      <c r="FYX127" s="208"/>
      <c r="FYY127" s="208"/>
      <c r="FYZ127" s="208"/>
      <c r="FZA127" s="208"/>
      <c r="FZB127" s="208"/>
      <c r="FZC127" s="208"/>
      <c r="FZD127" s="208"/>
      <c r="FZE127" s="208"/>
      <c r="FZF127" s="208"/>
      <c r="FZG127" s="208"/>
      <c r="FZH127" s="208"/>
      <c r="FZI127" s="208"/>
      <c r="FZJ127" s="208"/>
      <c r="FZK127" s="208"/>
      <c r="FZL127" s="208"/>
      <c r="FZM127" s="208"/>
      <c r="FZN127" s="208"/>
      <c r="FZO127" s="208"/>
      <c r="FZP127" s="208"/>
      <c r="FZQ127" s="208"/>
      <c r="FZR127" s="208"/>
      <c r="FZS127" s="208"/>
      <c r="FZT127" s="208"/>
      <c r="FZU127" s="208"/>
      <c r="FZV127" s="208"/>
      <c r="FZW127" s="208"/>
      <c r="FZX127" s="208"/>
      <c r="FZY127" s="208"/>
      <c r="FZZ127" s="208"/>
      <c r="GAA127" s="208"/>
      <c r="GAB127" s="208"/>
      <c r="GAC127" s="208"/>
      <c r="GAD127" s="208"/>
      <c r="GAE127" s="208"/>
      <c r="GAF127" s="208"/>
      <c r="GAG127" s="208"/>
      <c r="GAH127" s="208"/>
      <c r="GAI127" s="208"/>
      <c r="GAJ127" s="208"/>
      <c r="GAK127" s="208"/>
      <c r="GAL127" s="208"/>
      <c r="GAM127" s="208"/>
      <c r="GAN127" s="208"/>
      <c r="GAO127" s="208"/>
      <c r="GAP127" s="208"/>
      <c r="GAQ127" s="208"/>
      <c r="GAR127" s="208"/>
      <c r="GAS127" s="208"/>
      <c r="GAT127" s="208"/>
      <c r="GAU127" s="208"/>
      <c r="GAV127" s="208"/>
      <c r="GAW127" s="208"/>
      <c r="GAX127" s="208"/>
      <c r="GAY127" s="208"/>
      <c r="GAZ127" s="208"/>
      <c r="GBA127" s="208"/>
      <c r="GBB127" s="208"/>
      <c r="GBC127" s="208"/>
      <c r="GBD127" s="208"/>
      <c r="GBE127" s="208"/>
      <c r="GBF127" s="208"/>
      <c r="GBG127" s="208"/>
      <c r="GBH127" s="208"/>
      <c r="GBI127" s="208"/>
      <c r="GBJ127" s="208"/>
      <c r="GBK127" s="208"/>
      <c r="GBL127" s="208"/>
      <c r="GBM127" s="208"/>
      <c r="GBN127" s="208"/>
      <c r="GBO127" s="208"/>
      <c r="GBP127" s="208"/>
      <c r="GBQ127" s="208"/>
      <c r="GBR127" s="208"/>
      <c r="GBS127" s="208"/>
      <c r="GBT127" s="208"/>
      <c r="GBU127" s="208"/>
      <c r="GBV127" s="208"/>
      <c r="GBW127" s="208"/>
      <c r="GBX127" s="208"/>
      <c r="GBY127" s="208"/>
      <c r="GBZ127" s="208"/>
      <c r="GCA127" s="208"/>
      <c r="GCB127" s="208"/>
      <c r="GCC127" s="208"/>
      <c r="GCD127" s="208"/>
      <c r="GCE127" s="208"/>
      <c r="GCF127" s="208"/>
      <c r="GCG127" s="208"/>
      <c r="GCH127" s="208"/>
      <c r="GCI127" s="208"/>
      <c r="GCJ127" s="208"/>
      <c r="GCK127" s="208"/>
      <c r="GCL127" s="208"/>
      <c r="GCM127" s="208"/>
      <c r="GCN127" s="208"/>
      <c r="GCO127" s="208"/>
      <c r="GCP127" s="208"/>
      <c r="GCQ127" s="208"/>
      <c r="GCR127" s="208"/>
      <c r="GCS127" s="208"/>
      <c r="GCT127" s="208"/>
      <c r="GCU127" s="208"/>
      <c r="GCV127" s="208"/>
      <c r="GCW127" s="208"/>
      <c r="GCX127" s="208"/>
      <c r="GCY127" s="208"/>
      <c r="GCZ127" s="208"/>
      <c r="GDA127" s="208"/>
      <c r="GDB127" s="208"/>
      <c r="GDC127" s="208"/>
      <c r="GDD127" s="208"/>
      <c r="GDE127" s="208"/>
      <c r="GDF127" s="208"/>
      <c r="GDG127" s="208"/>
      <c r="GDH127" s="208"/>
      <c r="GDI127" s="208"/>
      <c r="GDJ127" s="208"/>
      <c r="GDK127" s="208"/>
      <c r="GDL127" s="208"/>
      <c r="GDM127" s="208"/>
      <c r="GDN127" s="208"/>
      <c r="GDO127" s="208"/>
      <c r="GDP127" s="208"/>
      <c r="GDQ127" s="208"/>
      <c r="GDR127" s="208"/>
      <c r="GDS127" s="208"/>
      <c r="GDT127" s="208"/>
      <c r="GDU127" s="208"/>
      <c r="GDV127" s="208"/>
      <c r="GDW127" s="208"/>
      <c r="GDX127" s="208"/>
      <c r="GDY127" s="208"/>
      <c r="GDZ127" s="208"/>
      <c r="GEA127" s="208"/>
      <c r="GEB127" s="208"/>
      <c r="GEC127" s="208"/>
      <c r="GED127" s="208"/>
      <c r="GEE127" s="208"/>
      <c r="GEF127" s="208"/>
      <c r="GEG127" s="208"/>
      <c r="GEH127" s="208"/>
      <c r="GEI127" s="208"/>
      <c r="GEJ127" s="208"/>
      <c r="GEK127" s="208"/>
      <c r="GEL127" s="208"/>
      <c r="GEM127" s="208"/>
      <c r="GEN127" s="208"/>
      <c r="GEO127" s="208"/>
      <c r="GEP127" s="208"/>
      <c r="GEQ127" s="208"/>
      <c r="GER127" s="208"/>
      <c r="GES127" s="208"/>
      <c r="GET127" s="208"/>
      <c r="GEU127" s="208"/>
      <c r="GEV127" s="208"/>
      <c r="GEW127" s="208"/>
      <c r="GEX127" s="208"/>
      <c r="GEY127" s="208"/>
      <c r="GEZ127" s="208"/>
      <c r="GFA127" s="208"/>
      <c r="GFB127" s="208"/>
      <c r="GFC127" s="208"/>
      <c r="GFD127" s="208"/>
      <c r="GFE127" s="208"/>
      <c r="GFF127" s="208"/>
      <c r="GFG127" s="208"/>
      <c r="GFH127" s="208"/>
      <c r="GFI127" s="208"/>
      <c r="GFJ127" s="208"/>
      <c r="GFK127" s="208"/>
      <c r="GFL127" s="208"/>
      <c r="GFM127" s="208"/>
      <c r="GFN127" s="208"/>
      <c r="GFO127" s="208"/>
      <c r="GFP127" s="208"/>
      <c r="GFQ127" s="208"/>
      <c r="GFR127" s="208"/>
      <c r="GFS127" s="208"/>
      <c r="GFT127" s="208"/>
      <c r="GFU127" s="208"/>
      <c r="GFV127" s="208"/>
      <c r="GFW127" s="208"/>
      <c r="GFX127" s="208"/>
      <c r="GFY127" s="208"/>
      <c r="GFZ127" s="208"/>
      <c r="GGA127" s="208"/>
      <c r="GGB127" s="208"/>
      <c r="GGC127" s="208"/>
      <c r="GGD127" s="208"/>
      <c r="GGE127" s="208"/>
      <c r="GGF127" s="208"/>
      <c r="GGG127" s="208"/>
      <c r="GGH127" s="208"/>
      <c r="GGI127" s="208"/>
      <c r="GGJ127" s="208"/>
      <c r="GGK127" s="208"/>
      <c r="GGL127" s="208"/>
      <c r="GGM127" s="208"/>
      <c r="GGN127" s="208"/>
      <c r="GGO127" s="208"/>
      <c r="GGP127" s="208"/>
      <c r="GGQ127" s="208"/>
      <c r="GGR127" s="208"/>
      <c r="GGS127" s="208"/>
      <c r="GGT127" s="208"/>
      <c r="GGU127" s="208"/>
      <c r="GGV127" s="208"/>
      <c r="GGW127" s="208"/>
      <c r="GGX127" s="208"/>
      <c r="GGY127" s="208"/>
      <c r="GGZ127" s="208"/>
      <c r="GHA127" s="208"/>
      <c r="GHB127" s="208"/>
      <c r="GHC127" s="208"/>
      <c r="GHD127" s="208"/>
      <c r="GHE127" s="208"/>
      <c r="GHF127" s="208"/>
      <c r="GHG127" s="208"/>
      <c r="GHH127" s="208"/>
      <c r="GHI127" s="208"/>
      <c r="GHJ127" s="208"/>
      <c r="GHK127" s="208"/>
      <c r="GHL127" s="208"/>
      <c r="GHM127" s="208"/>
      <c r="GHN127" s="208"/>
      <c r="GHO127" s="208"/>
      <c r="GHP127" s="208"/>
      <c r="GHQ127" s="208"/>
      <c r="GHR127" s="208"/>
      <c r="GHS127" s="208"/>
      <c r="GHT127" s="208"/>
      <c r="GHU127" s="208"/>
      <c r="GHV127" s="208"/>
      <c r="GHW127" s="208"/>
      <c r="GHX127" s="208"/>
      <c r="GHY127" s="208"/>
      <c r="GHZ127" s="208"/>
      <c r="GIA127" s="208"/>
      <c r="GIB127" s="208"/>
      <c r="GIC127" s="208"/>
      <c r="GID127" s="208"/>
      <c r="GIE127" s="208"/>
      <c r="GIF127" s="208"/>
      <c r="GIG127" s="208"/>
      <c r="GIH127" s="208"/>
      <c r="GII127" s="208"/>
      <c r="GIJ127" s="208"/>
      <c r="GIK127" s="208"/>
      <c r="GIL127" s="208"/>
      <c r="GIM127" s="208"/>
      <c r="GIN127" s="208"/>
      <c r="GIO127" s="208"/>
      <c r="GIP127" s="208"/>
      <c r="GIQ127" s="208"/>
      <c r="GIR127" s="208"/>
      <c r="GIS127" s="208"/>
      <c r="GIT127" s="208"/>
      <c r="GIU127" s="208"/>
      <c r="GIV127" s="208"/>
      <c r="GIW127" s="208"/>
      <c r="GIX127" s="208"/>
      <c r="GIY127" s="208"/>
      <c r="GIZ127" s="208"/>
      <c r="GJA127" s="208"/>
      <c r="GJB127" s="208"/>
      <c r="GJC127" s="208"/>
      <c r="GJD127" s="208"/>
      <c r="GJE127" s="208"/>
      <c r="GJF127" s="208"/>
      <c r="GJG127" s="208"/>
      <c r="GJH127" s="208"/>
      <c r="GJI127" s="208"/>
      <c r="GJJ127" s="208"/>
      <c r="GJK127" s="208"/>
      <c r="GJL127" s="208"/>
      <c r="GJM127" s="208"/>
      <c r="GJN127" s="208"/>
      <c r="GJO127" s="208"/>
      <c r="GJP127" s="208"/>
      <c r="GJQ127" s="208"/>
      <c r="GJR127" s="208"/>
      <c r="GJS127" s="208"/>
      <c r="GJT127" s="208"/>
      <c r="GJU127" s="208"/>
      <c r="GJV127" s="208"/>
      <c r="GJW127" s="208"/>
      <c r="GJX127" s="208"/>
      <c r="GJY127" s="208"/>
      <c r="GJZ127" s="208"/>
      <c r="GKA127" s="208"/>
      <c r="GKB127" s="208"/>
      <c r="GKC127" s="208"/>
      <c r="GKD127" s="208"/>
      <c r="GKE127" s="208"/>
      <c r="GKF127" s="208"/>
      <c r="GKG127" s="208"/>
      <c r="GKH127" s="208"/>
      <c r="GKI127" s="208"/>
      <c r="GKJ127" s="208"/>
      <c r="GKK127" s="208"/>
      <c r="GKL127" s="208"/>
      <c r="GKM127" s="208"/>
      <c r="GKN127" s="208"/>
      <c r="GKO127" s="208"/>
      <c r="GKP127" s="208"/>
      <c r="GKQ127" s="208"/>
      <c r="GKR127" s="208"/>
      <c r="GKS127" s="208"/>
      <c r="GKT127" s="208"/>
      <c r="GKU127" s="208"/>
      <c r="GKV127" s="208"/>
      <c r="GKW127" s="208"/>
      <c r="GKX127" s="208"/>
      <c r="GKY127" s="208"/>
      <c r="GKZ127" s="208"/>
      <c r="GLA127" s="208"/>
      <c r="GLB127" s="208"/>
      <c r="GLC127" s="208"/>
      <c r="GLD127" s="208"/>
      <c r="GLE127" s="208"/>
      <c r="GLF127" s="208"/>
      <c r="GLG127" s="208"/>
      <c r="GLH127" s="208"/>
      <c r="GLI127" s="208"/>
      <c r="GLJ127" s="208"/>
      <c r="GLK127" s="208"/>
      <c r="GLL127" s="208"/>
      <c r="GLM127" s="208"/>
      <c r="GLN127" s="208"/>
      <c r="GLO127" s="208"/>
      <c r="GLP127" s="208"/>
      <c r="GLQ127" s="208"/>
      <c r="GLR127" s="208"/>
      <c r="GLS127" s="208"/>
      <c r="GLT127" s="208"/>
      <c r="GLU127" s="208"/>
      <c r="GLV127" s="208"/>
      <c r="GLW127" s="208"/>
      <c r="GLX127" s="208"/>
      <c r="GLY127" s="208"/>
      <c r="GLZ127" s="208"/>
      <c r="GMA127" s="208"/>
      <c r="GMB127" s="208"/>
      <c r="GMC127" s="208"/>
      <c r="GMD127" s="208"/>
      <c r="GME127" s="208"/>
      <c r="GMF127" s="208"/>
      <c r="GMG127" s="208"/>
      <c r="GMH127" s="208"/>
      <c r="GMI127" s="208"/>
      <c r="GMJ127" s="208"/>
      <c r="GMK127" s="208"/>
      <c r="GML127" s="208"/>
      <c r="GMM127" s="208"/>
      <c r="GMN127" s="208"/>
      <c r="GMO127" s="208"/>
      <c r="GMP127" s="208"/>
      <c r="GMQ127" s="208"/>
      <c r="GMR127" s="208"/>
      <c r="GMS127" s="208"/>
      <c r="GMT127" s="208"/>
      <c r="GMU127" s="208"/>
      <c r="GMV127" s="208"/>
      <c r="GMW127" s="208"/>
      <c r="GMX127" s="208"/>
      <c r="GMY127" s="208"/>
      <c r="GMZ127" s="208"/>
      <c r="GNA127" s="208"/>
      <c r="GNB127" s="208"/>
      <c r="GNC127" s="208"/>
      <c r="GND127" s="208"/>
      <c r="GNE127" s="208"/>
      <c r="GNF127" s="208"/>
      <c r="GNG127" s="208"/>
      <c r="GNH127" s="208"/>
      <c r="GNI127" s="208"/>
      <c r="GNJ127" s="208"/>
      <c r="GNK127" s="208"/>
      <c r="GNL127" s="208"/>
      <c r="GNM127" s="208"/>
      <c r="GNN127" s="208"/>
      <c r="GNO127" s="208"/>
      <c r="GNP127" s="208"/>
      <c r="GNQ127" s="208"/>
      <c r="GNR127" s="208"/>
      <c r="GNS127" s="208"/>
      <c r="GNT127" s="208"/>
      <c r="GNU127" s="208"/>
      <c r="GNV127" s="208"/>
      <c r="GNW127" s="208"/>
      <c r="GNX127" s="208"/>
      <c r="GNY127" s="208"/>
      <c r="GNZ127" s="208"/>
      <c r="GOA127" s="208"/>
      <c r="GOB127" s="208"/>
      <c r="GOC127" s="208"/>
      <c r="GOD127" s="208"/>
      <c r="GOE127" s="208"/>
      <c r="GOF127" s="208"/>
      <c r="GOG127" s="208"/>
      <c r="GOH127" s="208"/>
      <c r="GOI127" s="208"/>
      <c r="GOJ127" s="208"/>
      <c r="GOK127" s="208"/>
      <c r="GOL127" s="208"/>
      <c r="GOM127" s="208"/>
      <c r="GON127" s="208"/>
      <c r="GOO127" s="208"/>
      <c r="GOP127" s="208"/>
      <c r="GOQ127" s="208"/>
      <c r="GOR127" s="208"/>
      <c r="GOS127" s="208"/>
      <c r="GOT127" s="208"/>
      <c r="GOU127" s="208"/>
      <c r="GOV127" s="208"/>
      <c r="GOW127" s="208"/>
      <c r="GOX127" s="208"/>
      <c r="GOY127" s="208"/>
      <c r="GOZ127" s="208"/>
      <c r="GPA127" s="208"/>
      <c r="GPB127" s="208"/>
      <c r="GPC127" s="208"/>
      <c r="GPD127" s="208"/>
      <c r="GPE127" s="208"/>
      <c r="GPF127" s="208"/>
      <c r="GPG127" s="208"/>
      <c r="GPH127" s="208"/>
      <c r="GPI127" s="208"/>
      <c r="GPJ127" s="208"/>
      <c r="GPK127" s="208"/>
      <c r="GPL127" s="208"/>
      <c r="GPM127" s="208"/>
      <c r="GPN127" s="208"/>
      <c r="GPO127" s="208"/>
      <c r="GPP127" s="208"/>
      <c r="GPQ127" s="208"/>
      <c r="GPR127" s="208"/>
      <c r="GPS127" s="208"/>
      <c r="GPT127" s="208"/>
      <c r="GPU127" s="208"/>
      <c r="GPV127" s="208"/>
      <c r="GPW127" s="208"/>
      <c r="GPX127" s="208"/>
      <c r="GPY127" s="208"/>
      <c r="GPZ127" s="208"/>
      <c r="GQA127" s="208"/>
      <c r="GQB127" s="208"/>
      <c r="GQC127" s="208"/>
      <c r="GQD127" s="208"/>
      <c r="GQE127" s="208"/>
      <c r="GQF127" s="208"/>
      <c r="GQG127" s="208"/>
      <c r="GQH127" s="208"/>
      <c r="GQI127" s="208"/>
      <c r="GQJ127" s="208"/>
      <c r="GQK127" s="208"/>
      <c r="GQL127" s="208"/>
      <c r="GQM127" s="208"/>
      <c r="GQN127" s="208"/>
      <c r="GQO127" s="208"/>
      <c r="GQP127" s="208"/>
      <c r="GQQ127" s="208"/>
      <c r="GQR127" s="208"/>
      <c r="GQS127" s="208"/>
      <c r="GQT127" s="208"/>
      <c r="GQU127" s="208"/>
      <c r="GQV127" s="208"/>
      <c r="GQW127" s="208"/>
      <c r="GQX127" s="208"/>
      <c r="GQY127" s="208"/>
      <c r="GQZ127" s="208"/>
      <c r="GRA127" s="208"/>
      <c r="GRB127" s="208"/>
      <c r="GRC127" s="208"/>
      <c r="GRD127" s="208"/>
      <c r="GRE127" s="208"/>
      <c r="GRF127" s="208"/>
      <c r="GRG127" s="208"/>
      <c r="GRH127" s="208"/>
      <c r="GRI127" s="208"/>
      <c r="GRJ127" s="208"/>
      <c r="GRK127" s="208"/>
      <c r="GRL127" s="208"/>
      <c r="GRM127" s="208"/>
      <c r="GRN127" s="208"/>
      <c r="GRO127" s="208"/>
      <c r="GRP127" s="208"/>
      <c r="GRQ127" s="208"/>
      <c r="GRR127" s="208"/>
      <c r="GRS127" s="208"/>
      <c r="GRT127" s="208"/>
      <c r="GRU127" s="208"/>
      <c r="GRV127" s="208"/>
      <c r="GRW127" s="208"/>
      <c r="GRX127" s="208"/>
      <c r="GRY127" s="208"/>
      <c r="GRZ127" s="208"/>
      <c r="GSA127" s="208"/>
      <c r="GSB127" s="208"/>
      <c r="GSC127" s="208"/>
      <c r="GSD127" s="208"/>
      <c r="GSE127" s="208"/>
      <c r="GSF127" s="208"/>
      <c r="GSG127" s="208"/>
      <c r="GSH127" s="208"/>
      <c r="GSI127" s="208"/>
      <c r="GSJ127" s="208"/>
      <c r="GSK127" s="208"/>
      <c r="GSL127" s="208"/>
      <c r="GSM127" s="208"/>
      <c r="GSN127" s="208"/>
      <c r="GSO127" s="208"/>
      <c r="GSP127" s="208"/>
      <c r="GSQ127" s="208"/>
      <c r="GSR127" s="208"/>
      <c r="GSS127" s="208"/>
      <c r="GST127" s="208"/>
      <c r="GSU127" s="208"/>
      <c r="GSV127" s="208"/>
      <c r="GSW127" s="208"/>
      <c r="GSX127" s="208"/>
      <c r="GSY127" s="208"/>
      <c r="GSZ127" s="208"/>
      <c r="GTA127" s="208"/>
      <c r="GTB127" s="208"/>
      <c r="GTC127" s="208"/>
      <c r="GTD127" s="208"/>
      <c r="GTE127" s="208"/>
      <c r="GTF127" s="208"/>
      <c r="GTG127" s="208"/>
      <c r="GTH127" s="208"/>
      <c r="GTI127" s="208"/>
      <c r="GTJ127" s="208"/>
      <c r="GTK127" s="208"/>
      <c r="GTL127" s="208"/>
      <c r="GTM127" s="208"/>
      <c r="GTN127" s="208"/>
      <c r="GTO127" s="208"/>
      <c r="GTP127" s="208"/>
      <c r="GTQ127" s="208"/>
      <c r="GTR127" s="208"/>
      <c r="GTS127" s="208"/>
      <c r="GTT127" s="208"/>
      <c r="GTU127" s="208"/>
      <c r="GTV127" s="208"/>
      <c r="GTW127" s="208"/>
      <c r="GTX127" s="208"/>
      <c r="GTY127" s="208"/>
      <c r="GTZ127" s="208"/>
      <c r="GUA127" s="208"/>
      <c r="GUB127" s="208"/>
      <c r="GUC127" s="208"/>
      <c r="GUD127" s="208"/>
      <c r="GUE127" s="208"/>
      <c r="GUF127" s="208"/>
      <c r="GUG127" s="208"/>
      <c r="GUH127" s="208"/>
      <c r="GUI127" s="208"/>
      <c r="GUJ127" s="208"/>
      <c r="GUK127" s="208"/>
      <c r="GUL127" s="208"/>
      <c r="GUM127" s="208"/>
      <c r="GUN127" s="208"/>
      <c r="GUO127" s="208"/>
      <c r="GUP127" s="208"/>
      <c r="GUQ127" s="208"/>
      <c r="GUR127" s="208"/>
      <c r="GUS127" s="208"/>
      <c r="GUT127" s="208"/>
      <c r="GUU127" s="208"/>
      <c r="GUV127" s="208"/>
      <c r="GUW127" s="208"/>
      <c r="GUX127" s="208"/>
      <c r="GUY127" s="208"/>
      <c r="GUZ127" s="208"/>
      <c r="GVA127" s="208"/>
      <c r="GVB127" s="208"/>
      <c r="GVC127" s="208"/>
      <c r="GVD127" s="208"/>
      <c r="GVE127" s="208"/>
      <c r="GVF127" s="208"/>
      <c r="GVG127" s="208"/>
      <c r="GVH127" s="208"/>
      <c r="GVI127" s="208"/>
      <c r="GVJ127" s="208"/>
      <c r="GVK127" s="208"/>
      <c r="GVL127" s="208"/>
      <c r="GVM127" s="208"/>
      <c r="GVN127" s="208"/>
      <c r="GVO127" s="208"/>
      <c r="GVP127" s="208"/>
      <c r="GVQ127" s="208"/>
      <c r="GVR127" s="208"/>
      <c r="GVS127" s="208"/>
      <c r="GVT127" s="208"/>
      <c r="GVU127" s="208"/>
      <c r="GVV127" s="208"/>
      <c r="GVW127" s="208"/>
      <c r="GVX127" s="208"/>
      <c r="GVY127" s="208"/>
      <c r="GVZ127" s="208"/>
      <c r="GWA127" s="208"/>
      <c r="GWB127" s="208"/>
      <c r="GWC127" s="208"/>
      <c r="GWD127" s="208"/>
      <c r="GWE127" s="208"/>
      <c r="GWF127" s="208"/>
      <c r="GWG127" s="208"/>
      <c r="GWH127" s="208"/>
      <c r="GWI127" s="208"/>
      <c r="GWJ127" s="208"/>
      <c r="GWK127" s="208"/>
      <c r="GWL127" s="208"/>
      <c r="GWM127" s="208"/>
      <c r="GWN127" s="208"/>
      <c r="GWO127" s="208"/>
      <c r="GWP127" s="208"/>
      <c r="GWQ127" s="208"/>
      <c r="GWR127" s="208"/>
      <c r="GWS127" s="208"/>
      <c r="GWT127" s="208"/>
      <c r="GWU127" s="208"/>
      <c r="GWV127" s="208"/>
      <c r="GWW127" s="208"/>
      <c r="GWX127" s="208"/>
      <c r="GWY127" s="208"/>
      <c r="GWZ127" s="208"/>
      <c r="GXA127" s="208"/>
      <c r="GXB127" s="208"/>
      <c r="GXC127" s="208"/>
      <c r="GXD127" s="208"/>
      <c r="GXE127" s="208"/>
      <c r="GXF127" s="208"/>
      <c r="GXG127" s="208"/>
      <c r="GXH127" s="208"/>
      <c r="GXI127" s="208"/>
      <c r="GXJ127" s="208"/>
      <c r="GXK127" s="208"/>
      <c r="GXL127" s="208"/>
      <c r="GXM127" s="208"/>
      <c r="GXN127" s="208"/>
      <c r="GXO127" s="208"/>
      <c r="GXP127" s="208"/>
      <c r="GXQ127" s="208"/>
      <c r="GXR127" s="208"/>
      <c r="GXS127" s="208"/>
      <c r="GXT127" s="208"/>
      <c r="GXU127" s="208"/>
      <c r="GXV127" s="208"/>
      <c r="GXW127" s="208"/>
      <c r="GXX127" s="208"/>
      <c r="GXY127" s="208"/>
      <c r="GXZ127" s="208"/>
      <c r="GYA127" s="208"/>
      <c r="GYB127" s="208"/>
      <c r="GYC127" s="208"/>
      <c r="GYD127" s="208"/>
      <c r="GYE127" s="208"/>
      <c r="GYF127" s="208"/>
      <c r="GYG127" s="208"/>
      <c r="GYH127" s="208"/>
      <c r="GYI127" s="208"/>
      <c r="GYJ127" s="208"/>
      <c r="GYK127" s="208"/>
      <c r="GYL127" s="208"/>
      <c r="GYM127" s="208"/>
      <c r="GYN127" s="208"/>
      <c r="GYO127" s="208"/>
      <c r="GYP127" s="208"/>
      <c r="GYQ127" s="208"/>
      <c r="GYR127" s="208"/>
      <c r="GYS127" s="208"/>
      <c r="GYT127" s="208"/>
      <c r="GYU127" s="208"/>
      <c r="GYV127" s="208"/>
      <c r="GYW127" s="208"/>
      <c r="GYX127" s="208"/>
      <c r="GYY127" s="208"/>
      <c r="GYZ127" s="208"/>
      <c r="GZA127" s="208"/>
      <c r="GZB127" s="208"/>
      <c r="GZC127" s="208"/>
      <c r="GZD127" s="208"/>
      <c r="GZE127" s="208"/>
      <c r="GZF127" s="208"/>
      <c r="GZG127" s="208"/>
      <c r="GZH127" s="208"/>
      <c r="GZI127" s="208"/>
      <c r="GZJ127" s="208"/>
      <c r="GZK127" s="208"/>
      <c r="GZL127" s="208"/>
      <c r="GZM127" s="208"/>
      <c r="GZN127" s="208"/>
      <c r="GZO127" s="208"/>
      <c r="GZP127" s="208"/>
      <c r="GZQ127" s="208"/>
      <c r="GZR127" s="208"/>
      <c r="GZS127" s="208"/>
      <c r="GZT127" s="208"/>
      <c r="GZU127" s="208"/>
      <c r="GZV127" s="208"/>
      <c r="GZW127" s="208"/>
      <c r="GZX127" s="208"/>
      <c r="GZY127" s="208"/>
      <c r="GZZ127" s="208"/>
      <c r="HAA127" s="208"/>
      <c r="HAB127" s="208"/>
      <c r="HAC127" s="208"/>
      <c r="HAD127" s="208"/>
      <c r="HAE127" s="208"/>
      <c r="HAF127" s="208"/>
      <c r="HAG127" s="208"/>
      <c r="HAH127" s="208"/>
      <c r="HAI127" s="208"/>
      <c r="HAJ127" s="208"/>
      <c r="HAK127" s="208"/>
      <c r="HAL127" s="208"/>
      <c r="HAM127" s="208"/>
      <c r="HAN127" s="208"/>
      <c r="HAO127" s="208"/>
      <c r="HAP127" s="208"/>
      <c r="HAQ127" s="208"/>
      <c r="HAR127" s="208"/>
      <c r="HAS127" s="208"/>
      <c r="HAT127" s="208"/>
      <c r="HAU127" s="208"/>
      <c r="HAV127" s="208"/>
      <c r="HAW127" s="208"/>
      <c r="HAX127" s="208"/>
      <c r="HAY127" s="208"/>
      <c r="HAZ127" s="208"/>
      <c r="HBA127" s="208"/>
      <c r="HBB127" s="208"/>
      <c r="HBC127" s="208"/>
      <c r="HBD127" s="208"/>
      <c r="HBE127" s="208"/>
      <c r="HBF127" s="208"/>
      <c r="HBG127" s="208"/>
      <c r="HBH127" s="208"/>
      <c r="HBI127" s="208"/>
      <c r="HBJ127" s="208"/>
      <c r="HBK127" s="208"/>
      <c r="HBL127" s="208"/>
      <c r="HBM127" s="208"/>
      <c r="HBN127" s="208"/>
      <c r="HBO127" s="208"/>
      <c r="HBP127" s="208"/>
      <c r="HBQ127" s="208"/>
      <c r="HBR127" s="208"/>
      <c r="HBS127" s="208"/>
      <c r="HBT127" s="208"/>
      <c r="HBU127" s="208"/>
      <c r="HBV127" s="208"/>
      <c r="HBW127" s="208"/>
      <c r="HBX127" s="208"/>
      <c r="HBY127" s="208"/>
      <c r="HBZ127" s="208"/>
      <c r="HCA127" s="208"/>
      <c r="HCB127" s="208"/>
      <c r="HCC127" s="208"/>
      <c r="HCD127" s="208"/>
      <c r="HCE127" s="208"/>
      <c r="HCF127" s="208"/>
      <c r="HCG127" s="208"/>
      <c r="HCH127" s="208"/>
      <c r="HCI127" s="208"/>
      <c r="HCJ127" s="208"/>
      <c r="HCK127" s="208"/>
      <c r="HCL127" s="208"/>
      <c r="HCM127" s="208"/>
      <c r="HCN127" s="208"/>
      <c r="HCO127" s="208"/>
      <c r="HCP127" s="208"/>
      <c r="HCQ127" s="208"/>
      <c r="HCR127" s="208"/>
      <c r="HCS127" s="208"/>
      <c r="HCT127" s="208"/>
      <c r="HCU127" s="208"/>
      <c r="HCV127" s="208"/>
      <c r="HCW127" s="208"/>
      <c r="HCX127" s="208"/>
      <c r="HCY127" s="208"/>
      <c r="HCZ127" s="208"/>
      <c r="HDA127" s="208"/>
      <c r="HDB127" s="208"/>
      <c r="HDC127" s="208"/>
      <c r="HDD127" s="208"/>
      <c r="HDE127" s="208"/>
      <c r="HDF127" s="208"/>
      <c r="HDG127" s="208"/>
      <c r="HDH127" s="208"/>
      <c r="HDI127" s="208"/>
      <c r="HDJ127" s="208"/>
      <c r="HDK127" s="208"/>
      <c r="HDL127" s="208"/>
      <c r="HDM127" s="208"/>
      <c r="HDN127" s="208"/>
      <c r="HDO127" s="208"/>
      <c r="HDP127" s="208"/>
      <c r="HDQ127" s="208"/>
      <c r="HDR127" s="208"/>
      <c r="HDS127" s="208"/>
      <c r="HDT127" s="208"/>
      <c r="HDU127" s="208"/>
      <c r="HDV127" s="208"/>
      <c r="HDW127" s="208"/>
      <c r="HDX127" s="208"/>
      <c r="HDY127" s="208"/>
      <c r="HDZ127" s="208"/>
      <c r="HEA127" s="208"/>
      <c r="HEB127" s="208"/>
      <c r="HEC127" s="208"/>
      <c r="HED127" s="208"/>
      <c r="HEE127" s="208"/>
      <c r="HEF127" s="208"/>
      <c r="HEG127" s="208"/>
      <c r="HEH127" s="208"/>
      <c r="HEI127" s="208"/>
      <c r="HEJ127" s="208"/>
      <c r="HEK127" s="208"/>
      <c r="HEL127" s="208"/>
      <c r="HEM127" s="208"/>
      <c r="HEN127" s="208"/>
      <c r="HEO127" s="208"/>
      <c r="HEP127" s="208"/>
      <c r="HEQ127" s="208"/>
      <c r="HER127" s="208"/>
      <c r="HES127" s="208"/>
      <c r="HET127" s="208"/>
      <c r="HEU127" s="208"/>
      <c r="HEV127" s="208"/>
      <c r="HEW127" s="208"/>
      <c r="HEX127" s="208"/>
      <c r="HEY127" s="208"/>
      <c r="HEZ127" s="208"/>
      <c r="HFA127" s="208"/>
      <c r="HFB127" s="208"/>
      <c r="HFC127" s="208"/>
      <c r="HFD127" s="208"/>
      <c r="HFE127" s="208"/>
      <c r="HFF127" s="208"/>
      <c r="HFG127" s="208"/>
      <c r="HFH127" s="208"/>
      <c r="HFI127" s="208"/>
      <c r="HFJ127" s="208"/>
      <c r="HFK127" s="208"/>
      <c r="HFL127" s="208"/>
      <c r="HFM127" s="208"/>
      <c r="HFN127" s="208"/>
      <c r="HFO127" s="208"/>
      <c r="HFP127" s="208"/>
      <c r="HFQ127" s="208"/>
      <c r="HFR127" s="208"/>
      <c r="HFS127" s="208"/>
      <c r="HFT127" s="208"/>
      <c r="HFU127" s="208"/>
      <c r="HFV127" s="208"/>
      <c r="HFW127" s="208"/>
      <c r="HFX127" s="208"/>
      <c r="HFY127" s="208"/>
      <c r="HFZ127" s="208"/>
      <c r="HGA127" s="208"/>
      <c r="HGB127" s="208"/>
      <c r="HGC127" s="208"/>
      <c r="HGD127" s="208"/>
      <c r="HGE127" s="208"/>
      <c r="HGF127" s="208"/>
      <c r="HGG127" s="208"/>
      <c r="HGH127" s="208"/>
      <c r="HGI127" s="208"/>
      <c r="HGJ127" s="208"/>
      <c r="HGK127" s="208"/>
      <c r="HGL127" s="208"/>
      <c r="HGM127" s="208"/>
      <c r="HGN127" s="208"/>
      <c r="HGO127" s="208"/>
      <c r="HGP127" s="208"/>
      <c r="HGQ127" s="208"/>
      <c r="HGR127" s="208"/>
      <c r="HGS127" s="208"/>
      <c r="HGT127" s="208"/>
      <c r="HGU127" s="208"/>
      <c r="HGV127" s="208"/>
      <c r="HGW127" s="208"/>
      <c r="HGX127" s="208"/>
      <c r="HGY127" s="208"/>
      <c r="HGZ127" s="208"/>
      <c r="HHA127" s="208"/>
      <c r="HHB127" s="208"/>
      <c r="HHC127" s="208"/>
      <c r="HHD127" s="208"/>
      <c r="HHE127" s="208"/>
      <c r="HHF127" s="208"/>
      <c r="HHG127" s="208"/>
      <c r="HHH127" s="208"/>
      <c r="HHI127" s="208"/>
      <c r="HHJ127" s="208"/>
      <c r="HHK127" s="208"/>
      <c r="HHL127" s="208"/>
      <c r="HHM127" s="208"/>
      <c r="HHN127" s="208"/>
      <c r="HHO127" s="208"/>
      <c r="HHP127" s="208"/>
      <c r="HHQ127" s="208"/>
      <c r="HHR127" s="208"/>
      <c r="HHS127" s="208"/>
      <c r="HHT127" s="208"/>
      <c r="HHU127" s="208"/>
      <c r="HHV127" s="208"/>
      <c r="HHW127" s="208"/>
      <c r="HHX127" s="208"/>
      <c r="HHY127" s="208"/>
      <c r="HHZ127" s="208"/>
      <c r="HIA127" s="208"/>
      <c r="HIB127" s="208"/>
      <c r="HIC127" s="208"/>
      <c r="HID127" s="208"/>
      <c r="HIE127" s="208"/>
      <c r="HIF127" s="208"/>
      <c r="HIG127" s="208"/>
      <c r="HIH127" s="208"/>
      <c r="HII127" s="208"/>
      <c r="HIJ127" s="208"/>
      <c r="HIK127" s="208"/>
      <c r="HIL127" s="208"/>
      <c r="HIM127" s="208"/>
      <c r="HIN127" s="208"/>
      <c r="HIO127" s="208"/>
      <c r="HIP127" s="208"/>
      <c r="HIQ127" s="208"/>
      <c r="HIR127" s="208"/>
      <c r="HIS127" s="208"/>
      <c r="HIT127" s="208"/>
      <c r="HIU127" s="208"/>
      <c r="HIV127" s="208"/>
      <c r="HIW127" s="208"/>
      <c r="HIX127" s="208"/>
      <c r="HIY127" s="208"/>
      <c r="HIZ127" s="208"/>
      <c r="HJA127" s="208"/>
      <c r="HJB127" s="208"/>
      <c r="HJC127" s="208"/>
      <c r="HJD127" s="208"/>
      <c r="HJE127" s="208"/>
      <c r="HJF127" s="208"/>
      <c r="HJG127" s="208"/>
      <c r="HJH127" s="208"/>
      <c r="HJI127" s="208"/>
      <c r="HJJ127" s="208"/>
      <c r="HJK127" s="208"/>
      <c r="HJL127" s="208"/>
      <c r="HJM127" s="208"/>
      <c r="HJN127" s="208"/>
      <c r="HJO127" s="208"/>
      <c r="HJP127" s="208"/>
      <c r="HJQ127" s="208"/>
      <c r="HJR127" s="208"/>
      <c r="HJS127" s="208"/>
      <c r="HJT127" s="208"/>
      <c r="HJU127" s="208"/>
      <c r="HJV127" s="208"/>
      <c r="HJW127" s="208"/>
      <c r="HJX127" s="208"/>
      <c r="HJY127" s="208"/>
      <c r="HJZ127" s="208"/>
      <c r="HKA127" s="208"/>
      <c r="HKB127" s="208"/>
      <c r="HKC127" s="208"/>
      <c r="HKD127" s="208"/>
      <c r="HKE127" s="208"/>
      <c r="HKF127" s="208"/>
      <c r="HKG127" s="208"/>
      <c r="HKH127" s="208"/>
      <c r="HKI127" s="208"/>
      <c r="HKJ127" s="208"/>
      <c r="HKK127" s="208"/>
      <c r="HKL127" s="208"/>
      <c r="HKM127" s="208"/>
      <c r="HKN127" s="208"/>
      <c r="HKO127" s="208"/>
      <c r="HKP127" s="208"/>
      <c r="HKQ127" s="208"/>
      <c r="HKR127" s="208"/>
      <c r="HKS127" s="208"/>
      <c r="HKT127" s="208"/>
      <c r="HKU127" s="208"/>
      <c r="HKV127" s="208"/>
      <c r="HKW127" s="208"/>
      <c r="HKX127" s="208"/>
      <c r="HKY127" s="208"/>
      <c r="HKZ127" s="208"/>
      <c r="HLA127" s="208"/>
      <c r="HLB127" s="208"/>
      <c r="HLC127" s="208"/>
      <c r="HLD127" s="208"/>
      <c r="HLE127" s="208"/>
      <c r="HLF127" s="208"/>
      <c r="HLG127" s="208"/>
      <c r="HLH127" s="208"/>
      <c r="HLI127" s="208"/>
      <c r="HLJ127" s="208"/>
      <c r="HLK127" s="208"/>
      <c r="HLL127" s="208"/>
      <c r="HLM127" s="208"/>
      <c r="HLN127" s="208"/>
      <c r="HLO127" s="208"/>
      <c r="HLP127" s="208"/>
      <c r="HLQ127" s="208"/>
      <c r="HLR127" s="208"/>
      <c r="HLS127" s="208"/>
      <c r="HLT127" s="208"/>
      <c r="HLU127" s="208"/>
      <c r="HLV127" s="208"/>
      <c r="HLW127" s="208"/>
      <c r="HLX127" s="208"/>
      <c r="HLY127" s="208"/>
      <c r="HLZ127" s="208"/>
      <c r="HMA127" s="208"/>
      <c r="HMB127" s="208"/>
      <c r="HMC127" s="208"/>
      <c r="HMD127" s="208"/>
      <c r="HME127" s="208"/>
      <c r="HMF127" s="208"/>
      <c r="HMG127" s="208"/>
      <c r="HMH127" s="208"/>
      <c r="HMI127" s="208"/>
      <c r="HMJ127" s="208"/>
      <c r="HMK127" s="208"/>
      <c r="HML127" s="208"/>
      <c r="HMM127" s="208"/>
      <c r="HMN127" s="208"/>
      <c r="HMO127" s="208"/>
      <c r="HMP127" s="208"/>
      <c r="HMQ127" s="208"/>
      <c r="HMR127" s="208"/>
      <c r="HMS127" s="208"/>
      <c r="HMT127" s="208"/>
      <c r="HMU127" s="208"/>
      <c r="HMV127" s="208"/>
      <c r="HMW127" s="208"/>
      <c r="HMX127" s="208"/>
      <c r="HMY127" s="208"/>
      <c r="HMZ127" s="208"/>
      <c r="HNA127" s="208"/>
      <c r="HNB127" s="208"/>
      <c r="HNC127" s="208"/>
      <c r="HND127" s="208"/>
      <c r="HNE127" s="208"/>
      <c r="HNF127" s="208"/>
      <c r="HNG127" s="208"/>
      <c r="HNH127" s="208"/>
      <c r="HNI127" s="208"/>
      <c r="HNJ127" s="208"/>
      <c r="HNK127" s="208"/>
      <c r="HNL127" s="208"/>
      <c r="HNM127" s="208"/>
      <c r="HNN127" s="208"/>
      <c r="HNO127" s="208"/>
      <c r="HNP127" s="208"/>
      <c r="HNQ127" s="208"/>
      <c r="HNR127" s="208"/>
      <c r="HNS127" s="208"/>
      <c r="HNT127" s="208"/>
      <c r="HNU127" s="208"/>
      <c r="HNV127" s="208"/>
      <c r="HNW127" s="208"/>
      <c r="HNX127" s="208"/>
      <c r="HNY127" s="208"/>
      <c r="HNZ127" s="208"/>
      <c r="HOA127" s="208"/>
      <c r="HOB127" s="208"/>
      <c r="HOC127" s="208"/>
      <c r="HOD127" s="208"/>
      <c r="HOE127" s="208"/>
      <c r="HOF127" s="208"/>
      <c r="HOG127" s="208"/>
      <c r="HOH127" s="208"/>
      <c r="HOI127" s="208"/>
      <c r="HOJ127" s="208"/>
      <c r="HOK127" s="208"/>
      <c r="HOL127" s="208"/>
      <c r="HOM127" s="208"/>
      <c r="HON127" s="208"/>
      <c r="HOO127" s="208"/>
      <c r="HOP127" s="208"/>
      <c r="HOQ127" s="208"/>
      <c r="HOR127" s="208"/>
      <c r="HOS127" s="208"/>
      <c r="HOT127" s="208"/>
      <c r="HOU127" s="208"/>
      <c r="HOV127" s="208"/>
      <c r="HOW127" s="208"/>
      <c r="HOX127" s="208"/>
      <c r="HOY127" s="208"/>
      <c r="HOZ127" s="208"/>
      <c r="HPA127" s="208"/>
      <c r="HPB127" s="208"/>
      <c r="HPC127" s="208"/>
      <c r="HPD127" s="208"/>
      <c r="HPE127" s="208"/>
      <c r="HPF127" s="208"/>
      <c r="HPG127" s="208"/>
      <c r="HPH127" s="208"/>
      <c r="HPI127" s="208"/>
      <c r="HPJ127" s="208"/>
      <c r="HPK127" s="208"/>
      <c r="HPL127" s="208"/>
      <c r="HPM127" s="208"/>
      <c r="HPN127" s="208"/>
      <c r="HPO127" s="208"/>
      <c r="HPP127" s="208"/>
      <c r="HPQ127" s="208"/>
      <c r="HPR127" s="208"/>
      <c r="HPS127" s="208"/>
      <c r="HPT127" s="208"/>
      <c r="HPU127" s="208"/>
      <c r="HPV127" s="208"/>
      <c r="HPW127" s="208"/>
      <c r="HPX127" s="208"/>
      <c r="HPY127" s="208"/>
      <c r="HPZ127" s="208"/>
      <c r="HQA127" s="208"/>
      <c r="HQB127" s="208"/>
      <c r="HQC127" s="208"/>
      <c r="HQD127" s="208"/>
      <c r="HQE127" s="208"/>
      <c r="HQF127" s="208"/>
      <c r="HQG127" s="208"/>
      <c r="HQH127" s="208"/>
      <c r="HQI127" s="208"/>
      <c r="HQJ127" s="208"/>
      <c r="HQK127" s="208"/>
      <c r="HQL127" s="208"/>
      <c r="HQM127" s="208"/>
      <c r="HQN127" s="208"/>
      <c r="HQO127" s="208"/>
      <c r="HQP127" s="208"/>
      <c r="HQQ127" s="208"/>
      <c r="HQR127" s="208"/>
      <c r="HQS127" s="208"/>
      <c r="HQT127" s="208"/>
      <c r="HQU127" s="208"/>
      <c r="HQV127" s="208"/>
      <c r="HQW127" s="208"/>
      <c r="HQX127" s="208"/>
      <c r="HQY127" s="208"/>
      <c r="HQZ127" s="208"/>
      <c r="HRA127" s="208"/>
      <c r="HRB127" s="208"/>
      <c r="HRC127" s="208"/>
      <c r="HRD127" s="208"/>
      <c r="HRE127" s="208"/>
      <c r="HRF127" s="208"/>
      <c r="HRG127" s="208"/>
      <c r="HRH127" s="208"/>
      <c r="HRI127" s="208"/>
      <c r="HRJ127" s="208"/>
      <c r="HRK127" s="208"/>
      <c r="HRL127" s="208"/>
      <c r="HRM127" s="208"/>
      <c r="HRN127" s="208"/>
      <c r="HRO127" s="208"/>
      <c r="HRP127" s="208"/>
      <c r="HRQ127" s="208"/>
      <c r="HRR127" s="208"/>
      <c r="HRS127" s="208"/>
      <c r="HRT127" s="208"/>
      <c r="HRU127" s="208"/>
      <c r="HRV127" s="208"/>
      <c r="HRW127" s="208"/>
      <c r="HRX127" s="208"/>
      <c r="HRY127" s="208"/>
      <c r="HRZ127" s="208"/>
      <c r="HSA127" s="208"/>
      <c r="HSB127" s="208"/>
      <c r="HSC127" s="208"/>
      <c r="HSD127" s="208"/>
      <c r="HSE127" s="208"/>
      <c r="HSF127" s="208"/>
      <c r="HSG127" s="208"/>
      <c r="HSH127" s="208"/>
      <c r="HSI127" s="208"/>
      <c r="HSJ127" s="208"/>
      <c r="HSK127" s="208"/>
      <c r="HSL127" s="208"/>
      <c r="HSM127" s="208"/>
      <c r="HSN127" s="208"/>
      <c r="HSO127" s="208"/>
      <c r="HSP127" s="208"/>
      <c r="HSQ127" s="208"/>
      <c r="HSR127" s="208"/>
      <c r="HSS127" s="208"/>
      <c r="HST127" s="208"/>
      <c r="HSU127" s="208"/>
      <c r="HSV127" s="208"/>
      <c r="HSW127" s="208"/>
      <c r="HSX127" s="208"/>
      <c r="HSY127" s="208"/>
      <c r="HSZ127" s="208"/>
      <c r="HTA127" s="208"/>
      <c r="HTB127" s="208"/>
      <c r="HTC127" s="208"/>
      <c r="HTD127" s="208"/>
      <c r="HTE127" s="208"/>
      <c r="HTF127" s="208"/>
      <c r="HTG127" s="208"/>
      <c r="HTH127" s="208"/>
      <c r="HTI127" s="208"/>
      <c r="HTJ127" s="208"/>
      <c r="HTK127" s="208"/>
      <c r="HTL127" s="208"/>
      <c r="HTM127" s="208"/>
      <c r="HTN127" s="208"/>
      <c r="HTO127" s="208"/>
      <c r="HTP127" s="208"/>
      <c r="HTQ127" s="208"/>
      <c r="HTR127" s="208"/>
      <c r="HTS127" s="208"/>
      <c r="HTT127" s="208"/>
      <c r="HTU127" s="208"/>
      <c r="HTV127" s="208"/>
      <c r="HTW127" s="208"/>
      <c r="HTX127" s="208"/>
      <c r="HTY127" s="208"/>
      <c r="HTZ127" s="208"/>
      <c r="HUA127" s="208"/>
      <c r="HUB127" s="208"/>
      <c r="HUC127" s="208"/>
      <c r="HUD127" s="208"/>
      <c r="HUE127" s="208"/>
      <c r="HUF127" s="208"/>
      <c r="HUG127" s="208"/>
      <c r="HUH127" s="208"/>
      <c r="HUI127" s="208"/>
      <c r="HUJ127" s="208"/>
      <c r="HUK127" s="208"/>
      <c r="HUL127" s="208"/>
      <c r="HUM127" s="208"/>
      <c r="HUN127" s="208"/>
      <c r="HUO127" s="208"/>
      <c r="HUP127" s="208"/>
      <c r="HUQ127" s="208"/>
      <c r="HUR127" s="208"/>
      <c r="HUS127" s="208"/>
      <c r="HUT127" s="208"/>
      <c r="HUU127" s="208"/>
      <c r="HUV127" s="208"/>
      <c r="HUW127" s="208"/>
      <c r="HUX127" s="208"/>
      <c r="HUY127" s="208"/>
      <c r="HUZ127" s="208"/>
      <c r="HVA127" s="208"/>
      <c r="HVB127" s="208"/>
      <c r="HVC127" s="208"/>
      <c r="HVD127" s="208"/>
      <c r="HVE127" s="208"/>
      <c r="HVF127" s="208"/>
      <c r="HVG127" s="208"/>
      <c r="HVH127" s="208"/>
      <c r="HVI127" s="208"/>
      <c r="HVJ127" s="208"/>
      <c r="HVK127" s="208"/>
      <c r="HVL127" s="208"/>
      <c r="HVM127" s="208"/>
      <c r="HVN127" s="208"/>
      <c r="HVO127" s="208"/>
      <c r="HVP127" s="208"/>
      <c r="HVQ127" s="208"/>
      <c r="HVR127" s="208"/>
      <c r="HVS127" s="208"/>
      <c r="HVT127" s="208"/>
      <c r="HVU127" s="208"/>
      <c r="HVV127" s="208"/>
      <c r="HVW127" s="208"/>
      <c r="HVX127" s="208"/>
      <c r="HVY127" s="208"/>
      <c r="HVZ127" s="208"/>
      <c r="HWA127" s="208"/>
      <c r="HWB127" s="208"/>
      <c r="HWC127" s="208"/>
      <c r="HWD127" s="208"/>
      <c r="HWE127" s="208"/>
      <c r="HWF127" s="208"/>
      <c r="HWG127" s="208"/>
      <c r="HWH127" s="208"/>
      <c r="HWI127" s="208"/>
      <c r="HWJ127" s="208"/>
      <c r="HWK127" s="208"/>
      <c r="HWL127" s="208"/>
      <c r="HWM127" s="208"/>
      <c r="HWN127" s="208"/>
      <c r="HWO127" s="208"/>
      <c r="HWP127" s="208"/>
      <c r="HWQ127" s="208"/>
      <c r="HWR127" s="208"/>
      <c r="HWS127" s="208"/>
      <c r="HWT127" s="208"/>
      <c r="HWU127" s="208"/>
      <c r="HWV127" s="208"/>
      <c r="HWW127" s="208"/>
      <c r="HWX127" s="208"/>
      <c r="HWY127" s="208"/>
      <c r="HWZ127" s="208"/>
      <c r="HXA127" s="208"/>
      <c r="HXB127" s="208"/>
      <c r="HXC127" s="208"/>
      <c r="HXD127" s="208"/>
      <c r="HXE127" s="208"/>
      <c r="HXF127" s="208"/>
      <c r="HXG127" s="208"/>
      <c r="HXH127" s="208"/>
      <c r="HXI127" s="208"/>
      <c r="HXJ127" s="208"/>
      <c r="HXK127" s="208"/>
      <c r="HXL127" s="208"/>
      <c r="HXM127" s="208"/>
      <c r="HXN127" s="208"/>
      <c r="HXO127" s="208"/>
      <c r="HXP127" s="208"/>
      <c r="HXQ127" s="208"/>
      <c r="HXR127" s="208"/>
      <c r="HXS127" s="208"/>
      <c r="HXT127" s="208"/>
      <c r="HXU127" s="208"/>
      <c r="HXV127" s="208"/>
      <c r="HXW127" s="208"/>
      <c r="HXX127" s="208"/>
      <c r="HXY127" s="208"/>
      <c r="HXZ127" s="208"/>
      <c r="HYA127" s="208"/>
      <c r="HYB127" s="208"/>
      <c r="HYC127" s="208"/>
      <c r="HYD127" s="208"/>
      <c r="HYE127" s="208"/>
      <c r="HYF127" s="208"/>
      <c r="HYG127" s="208"/>
      <c r="HYH127" s="208"/>
      <c r="HYI127" s="208"/>
      <c r="HYJ127" s="208"/>
      <c r="HYK127" s="208"/>
      <c r="HYL127" s="208"/>
      <c r="HYM127" s="208"/>
      <c r="HYN127" s="208"/>
      <c r="HYO127" s="208"/>
      <c r="HYP127" s="208"/>
      <c r="HYQ127" s="208"/>
      <c r="HYR127" s="208"/>
      <c r="HYS127" s="208"/>
      <c r="HYT127" s="208"/>
      <c r="HYU127" s="208"/>
      <c r="HYV127" s="208"/>
      <c r="HYW127" s="208"/>
      <c r="HYX127" s="208"/>
      <c r="HYY127" s="208"/>
      <c r="HYZ127" s="208"/>
      <c r="HZA127" s="208"/>
      <c r="HZB127" s="208"/>
      <c r="HZC127" s="208"/>
      <c r="HZD127" s="208"/>
      <c r="HZE127" s="208"/>
      <c r="HZF127" s="208"/>
      <c r="HZG127" s="208"/>
      <c r="HZH127" s="208"/>
      <c r="HZI127" s="208"/>
      <c r="HZJ127" s="208"/>
      <c r="HZK127" s="208"/>
      <c r="HZL127" s="208"/>
      <c r="HZM127" s="208"/>
      <c r="HZN127" s="208"/>
      <c r="HZO127" s="208"/>
      <c r="HZP127" s="208"/>
      <c r="HZQ127" s="208"/>
      <c r="HZR127" s="208"/>
      <c r="HZS127" s="208"/>
      <c r="HZT127" s="208"/>
      <c r="HZU127" s="208"/>
      <c r="HZV127" s="208"/>
      <c r="HZW127" s="208"/>
      <c r="HZX127" s="208"/>
      <c r="HZY127" s="208"/>
      <c r="HZZ127" s="208"/>
      <c r="IAA127" s="208"/>
      <c r="IAB127" s="208"/>
      <c r="IAC127" s="208"/>
      <c r="IAD127" s="208"/>
      <c r="IAE127" s="208"/>
      <c r="IAF127" s="208"/>
      <c r="IAG127" s="208"/>
      <c r="IAH127" s="208"/>
      <c r="IAI127" s="208"/>
      <c r="IAJ127" s="208"/>
      <c r="IAK127" s="208"/>
      <c r="IAL127" s="208"/>
      <c r="IAM127" s="208"/>
      <c r="IAN127" s="208"/>
      <c r="IAO127" s="208"/>
      <c r="IAP127" s="208"/>
      <c r="IAQ127" s="208"/>
      <c r="IAR127" s="208"/>
      <c r="IAS127" s="208"/>
      <c r="IAT127" s="208"/>
      <c r="IAU127" s="208"/>
      <c r="IAV127" s="208"/>
      <c r="IAW127" s="208"/>
      <c r="IAX127" s="208"/>
      <c r="IAY127" s="208"/>
      <c r="IAZ127" s="208"/>
      <c r="IBA127" s="208"/>
      <c r="IBB127" s="208"/>
      <c r="IBC127" s="208"/>
      <c r="IBD127" s="208"/>
      <c r="IBE127" s="208"/>
      <c r="IBF127" s="208"/>
      <c r="IBG127" s="208"/>
      <c r="IBH127" s="208"/>
      <c r="IBI127" s="208"/>
      <c r="IBJ127" s="208"/>
      <c r="IBK127" s="208"/>
      <c r="IBL127" s="208"/>
      <c r="IBM127" s="208"/>
      <c r="IBN127" s="208"/>
      <c r="IBO127" s="208"/>
      <c r="IBP127" s="208"/>
      <c r="IBQ127" s="208"/>
      <c r="IBR127" s="208"/>
      <c r="IBS127" s="208"/>
      <c r="IBT127" s="208"/>
      <c r="IBU127" s="208"/>
      <c r="IBV127" s="208"/>
      <c r="IBW127" s="208"/>
      <c r="IBX127" s="208"/>
      <c r="IBY127" s="208"/>
      <c r="IBZ127" s="208"/>
      <c r="ICA127" s="208"/>
      <c r="ICB127" s="208"/>
      <c r="ICC127" s="208"/>
      <c r="ICD127" s="208"/>
      <c r="ICE127" s="208"/>
      <c r="ICF127" s="208"/>
      <c r="ICG127" s="208"/>
      <c r="ICH127" s="208"/>
      <c r="ICI127" s="208"/>
      <c r="ICJ127" s="208"/>
      <c r="ICK127" s="208"/>
      <c r="ICL127" s="208"/>
      <c r="ICM127" s="208"/>
      <c r="ICN127" s="208"/>
      <c r="ICO127" s="208"/>
      <c r="ICP127" s="208"/>
      <c r="ICQ127" s="208"/>
      <c r="ICR127" s="208"/>
      <c r="ICS127" s="208"/>
      <c r="ICT127" s="208"/>
      <c r="ICU127" s="208"/>
      <c r="ICV127" s="208"/>
      <c r="ICW127" s="208"/>
      <c r="ICX127" s="208"/>
      <c r="ICY127" s="208"/>
      <c r="ICZ127" s="208"/>
      <c r="IDA127" s="208"/>
      <c r="IDB127" s="208"/>
      <c r="IDC127" s="208"/>
      <c r="IDD127" s="208"/>
      <c r="IDE127" s="208"/>
      <c r="IDF127" s="208"/>
      <c r="IDG127" s="208"/>
      <c r="IDH127" s="208"/>
      <c r="IDI127" s="208"/>
      <c r="IDJ127" s="208"/>
      <c r="IDK127" s="208"/>
      <c r="IDL127" s="208"/>
      <c r="IDM127" s="208"/>
      <c r="IDN127" s="208"/>
      <c r="IDO127" s="208"/>
      <c r="IDP127" s="208"/>
      <c r="IDQ127" s="208"/>
      <c r="IDR127" s="208"/>
      <c r="IDS127" s="208"/>
      <c r="IDT127" s="208"/>
      <c r="IDU127" s="208"/>
      <c r="IDV127" s="208"/>
      <c r="IDW127" s="208"/>
      <c r="IDX127" s="208"/>
      <c r="IDY127" s="208"/>
      <c r="IDZ127" s="208"/>
      <c r="IEA127" s="208"/>
      <c r="IEB127" s="208"/>
      <c r="IEC127" s="208"/>
      <c r="IED127" s="208"/>
      <c r="IEE127" s="208"/>
      <c r="IEF127" s="208"/>
      <c r="IEG127" s="208"/>
      <c r="IEH127" s="208"/>
      <c r="IEI127" s="208"/>
      <c r="IEJ127" s="208"/>
      <c r="IEK127" s="208"/>
      <c r="IEL127" s="208"/>
      <c r="IEM127" s="208"/>
      <c r="IEN127" s="208"/>
      <c r="IEO127" s="208"/>
      <c r="IEP127" s="208"/>
      <c r="IEQ127" s="208"/>
      <c r="IER127" s="208"/>
      <c r="IES127" s="208"/>
      <c r="IET127" s="208"/>
      <c r="IEU127" s="208"/>
      <c r="IEV127" s="208"/>
      <c r="IEW127" s="208"/>
      <c r="IEX127" s="208"/>
      <c r="IEY127" s="208"/>
      <c r="IEZ127" s="208"/>
      <c r="IFA127" s="208"/>
      <c r="IFB127" s="208"/>
      <c r="IFC127" s="208"/>
      <c r="IFD127" s="208"/>
      <c r="IFE127" s="208"/>
      <c r="IFF127" s="208"/>
      <c r="IFG127" s="208"/>
      <c r="IFH127" s="208"/>
      <c r="IFI127" s="208"/>
      <c r="IFJ127" s="208"/>
      <c r="IFK127" s="208"/>
      <c r="IFL127" s="208"/>
      <c r="IFM127" s="208"/>
      <c r="IFN127" s="208"/>
      <c r="IFO127" s="208"/>
      <c r="IFP127" s="208"/>
      <c r="IFQ127" s="208"/>
      <c r="IFR127" s="208"/>
      <c r="IFS127" s="208"/>
      <c r="IFT127" s="208"/>
      <c r="IFU127" s="208"/>
      <c r="IFV127" s="208"/>
      <c r="IFW127" s="208"/>
      <c r="IFX127" s="208"/>
      <c r="IFY127" s="208"/>
      <c r="IFZ127" s="208"/>
      <c r="IGA127" s="208"/>
      <c r="IGB127" s="208"/>
      <c r="IGC127" s="208"/>
      <c r="IGD127" s="208"/>
      <c r="IGE127" s="208"/>
      <c r="IGF127" s="208"/>
      <c r="IGG127" s="208"/>
      <c r="IGH127" s="208"/>
      <c r="IGI127" s="208"/>
      <c r="IGJ127" s="208"/>
      <c r="IGK127" s="208"/>
      <c r="IGL127" s="208"/>
      <c r="IGM127" s="208"/>
      <c r="IGN127" s="208"/>
      <c r="IGO127" s="208"/>
      <c r="IGP127" s="208"/>
      <c r="IGQ127" s="208"/>
      <c r="IGR127" s="208"/>
      <c r="IGS127" s="208"/>
      <c r="IGT127" s="208"/>
      <c r="IGU127" s="208"/>
      <c r="IGV127" s="208"/>
      <c r="IGW127" s="208"/>
      <c r="IGX127" s="208"/>
      <c r="IGY127" s="208"/>
      <c r="IGZ127" s="208"/>
      <c r="IHA127" s="208"/>
      <c r="IHB127" s="208"/>
      <c r="IHC127" s="208"/>
      <c r="IHD127" s="208"/>
      <c r="IHE127" s="208"/>
      <c r="IHF127" s="208"/>
      <c r="IHG127" s="208"/>
      <c r="IHH127" s="208"/>
      <c r="IHI127" s="208"/>
      <c r="IHJ127" s="208"/>
      <c r="IHK127" s="208"/>
      <c r="IHL127" s="208"/>
      <c r="IHM127" s="208"/>
      <c r="IHN127" s="208"/>
      <c r="IHO127" s="208"/>
      <c r="IHP127" s="208"/>
      <c r="IHQ127" s="208"/>
      <c r="IHR127" s="208"/>
      <c r="IHS127" s="208"/>
      <c r="IHT127" s="208"/>
      <c r="IHU127" s="208"/>
      <c r="IHV127" s="208"/>
      <c r="IHW127" s="208"/>
      <c r="IHX127" s="208"/>
      <c r="IHY127" s="208"/>
      <c r="IHZ127" s="208"/>
      <c r="IIA127" s="208"/>
      <c r="IIB127" s="208"/>
      <c r="IIC127" s="208"/>
      <c r="IID127" s="208"/>
      <c r="IIE127" s="208"/>
      <c r="IIF127" s="208"/>
      <c r="IIG127" s="208"/>
      <c r="IIH127" s="208"/>
      <c r="III127" s="208"/>
      <c r="IIJ127" s="208"/>
      <c r="IIK127" s="208"/>
      <c r="IIL127" s="208"/>
      <c r="IIM127" s="208"/>
      <c r="IIN127" s="208"/>
      <c r="IIO127" s="208"/>
      <c r="IIP127" s="208"/>
      <c r="IIQ127" s="208"/>
      <c r="IIR127" s="208"/>
      <c r="IIS127" s="208"/>
      <c r="IIT127" s="208"/>
      <c r="IIU127" s="208"/>
      <c r="IIV127" s="208"/>
      <c r="IIW127" s="208"/>
      <c r="IIX127" s="208"/>
      <c r="IIY127" s="208"/>
      <c r="IIZ127" s="208"/>
      <c r="IJA127" s="208"/>
      <c r="IJB127" s="208"/>
      <c r="IJC127" s="208"/>
      <c r="IJD127" s="208"/>
      <c r="IJE127" s="208"/>
      <c r="IJF127" s="208"/>
      <c r="IJG127" s="208"/>
      <c r="IJH127" s="208"/>
      <c r="IJI127" s="208"/>
      <c r="IJJ127" s="208"/>
      <c r="IJK127" s="208"/>
      <c r="IJL127" s="208"/>
      <c r="IJM127" s="208"/>
      <c r="IJN127" s="208"/>
      <c r="IJO127" s="208"/>
      <c r="IJP127" s="208"/>
      <c r="IJQ127" s="208"/>
      <c r="IJR127" s="208"/>
      <c r="IJS127" s="208"/>
      <c r="IJT127" s="208"/>
      <c r="IJU127" s="208"/>
      <c r="IJV127" s="208"/>
      <c r="IJW127" s="208"/>
      <c r="IJX127" s="208"/>
      <c r="IJY127" s="208"/>
      <c r="IJZ127" s="208"/>
      <c r="IKA127" s="208"/>
      <c r="IKB127" s="208"/>
      <c r="IKC127" s="208"/>
      <c r="IKD127" s="208"/>
      <c r="IKE127" s="208"/>
      <c r="IKF127" s="208"/>
      <c r="IKG127" s="208"/>
      <c r="IKH127" s="208"/>
      <c r="IKI127" s="208"/>
      <c r="IKJ127" s="208"/>
      <c r="IKK127" s="208"/>
      <c r="IKL127" s="208"/>
      <c r="IKM127" s="208"/>
      <c r="IKN127" s="208"/>
      <c r="IKO127" s="208"/>
      <c r="IKP127" s="208"/>
      <c r="IKQ127" s="208"/>
      <c r="IKR127" s="208"/>
      <c r="IKS127" s="208"/>
      <c r="IKT127" s="208"/>
      <c r="IKU127" s="208"/>
      <c r="IKV127" s="208"/>
      <c r="IKW127" s="208"/>
      <c r="IKX127" s="208"/>
      <c r="IKY127" s="208"/>
      <c r="IKZ127" s="208"/>
      <c r="ILA127" s="208"/>
      <c r="ILB127" s="208"/>
      <c r="ILC127" s="208"/>
      <c r="ILD127" s="208"/>
      <c r="ILE127" s="208"/>
      <c r="ILF127" s="208"/>
      <c r="ILG127" s="208"/>
      <c r="ILH127" s="208"/>
      <c r="ILI127" s="208"/>
      <c r="ILJ127" s="208"/>
      <c r="ILK127" s="208"/>
      <c r="ILL127" s="208"/>
      <c r="ILM127" s="208"/>
      <c r="ILN127" s="208"/>
      <c r="ILO127" s="208"/>
      <c r="ILP127" s="208"/>
      <c r="ILQ127" s="208"/>
      <c r="ILR127" s="208"/>
      <c r="ILS127" s="208"/>
      <c r="ILT127" s="208"/>
      <c r="ILU127" s="208"/>
      <c r="ILV127" s="208"/>
      <c r="ILW127" s="208"/>
      <c r="ILX127" s="208"/>
      <c r="ILY127" s="208"/>
      <c r="ILZ127" s="208"/>
      <c r="IMA127" s="208"/>
      <c r="IMB127" s="208"/>
      <c r="IMC127" s="208"/>
      <c r="IMD127" s="208"/>
      <c r="IME127" s="208"/>
      <c r="IMF127" s="208"/>
      <c r="IMG127" s="208"/>
      <c r="IMH127" s="208"/>
      <c r="IMI127" s="208"/>
      <c r="IMJ127" s="208"/>
      <c r="IMK127" s="208"/>
      <c r="IML127" s="208"/>
      <c r="IMM127" s="208"/>
      <c r="IMN127" s="208"/>
      <c r="IMO127" s="208"/>
      <c r="IMP127" s="208"/>
      <c r="IMQ127" s="208"/>
      <c r="IMR127" s="208"/>
      <c r="IMS127" s="208"/>
      <c r="IMT127" s="208"/>
      <c r="IMU127" s="208"/>
      <c r="IMV127" s="208"/>
      <c r="IMW127" s="208"/>
      <c r="IMX127" s="208"/>
      <c r="IMY127" s="208"/>
      <c r="IMZ127" s="208"/>
      <c r="INA127" s="208"/>
      <c r="INB127" s="208"/>
      <c r="INC127" s="208"/>
      <c r="IND127" s="208"/>
      <c r="INE127" s="208"/>
      <c r="INF127" s="208"/>
      <c r="ING127" s="208"/>
      <c r="INH127" s="208"/>
      <c r="INI127" s="208"/>
      <c r="INJ127" s="208"/>
      <c r="INK127" s="208"/>
      <c r="INL127" s="208"/>
      <c r="INM127" s="208"/>
      <c r="INN127" s="208"/>
      <c r="INO127" s="208"/>
      <c r="INP127" s="208"/>
      <c r="INQ127" s="208"/>
      <c r="INR127" s="208"/>
      <c r="INS127" s="208"/>
      <c r="INT127" s="208"/>
      <c r="INU127" s="208"/>
      <c r="INV127" s="208"/>
      <c r="INW127" s="208"/>
      <c r="INX127" s="208"/>
      <c r="INY127" s="208"/>
      <c r="INZ127" s="208"/>
      <c r="IOA127" s="208"/>
      <c r="IOB127" s="208"/>
      <c r="IOC127" s="208"/>
      <c r="IOD127" s="208"/>
      <c r="IOE127" s="208"/>
      <c r="IOF127" s="208"/>
      <c r="IOG127" s="208"/>
      <c r="IOH127" s="208"/>
      <c r="IOI127" s="208"/>
      <c r="IOJ127" s="208"/>
      <c r="IOK127" s="208"/>
      <c r="IOL127" s="208"/>
      <c r="IOM127" s="208"/>
      <c r="ION127" s="208"/>
      <c r="IOO127" s="208"/>
      <c r="IOP127" s="208"/>
      <c r="IOQ127" s="208"/>
      <c r="IOR127" s="208"/>
      <c r="IOS127" s="208"/>
      <c r="IOT127" s="208"/>
      <c r="IOU127" s="208"/>
      <c r="IOV127" s="208"/>
      <c r="IOW127" s="208"/>
      <c r="IOX127" s="208"/>
      <c r="IOY127" s="208"/>
      <c r="IOZ127" s="208"/>
      <c r="IPA127" s="208"/>
      <c r="IPB127" s="208"/>
      <c r="IPC127" s="208"/>
      <c r="IPD127" s="208"/>
      <c r="IPE127" s="208"/>
      <c r="IPF127" s="208"/>
      <c r="IPG127" s="208"/>
      <c r="IPH127" s="208"/>
      <c r="IPI127" s="208"/>
      <c r="IPJ127" s="208"/>
      <c r="IPK127" s="208"/>
      <c r="IPL127" s="208"/>
      <c r="IPM127" s="208"/>
      <c r="IPN127" s="208"/>
      <c r="IPO127" s="208"/>
      <c r="IPP127" s="208"/>
      <c r="IPQ127" s="208"/>
      <c r="IPR127" s="208"/>
      <c r="IPS127" s="208"/>
      <c r="IPT127" s="208"/>
      <c r="IPU127" s="208"/>
      <c r="IPV127" s="208"/>
      <c r="IPW127" s="208"/>
      <c r="IPX127" s="208"/>
      <c r="IPY127" s="208"/>
      <c r="IPZ127" s="208"/>
      <c r="IQA127" s="208"/>
      <c r="IQB127" s="208"/>
      <c r="IQC127" s="208"/>
      <c r="IQD127" s="208"/>
      <c r="IQE127" s="208"/>
      <c r="IQF127" s="208"/>
      <c r="IQG127" s="208"/>
      <c r="IQH127" s="208"/>
      <c r="IQI127" s="208"/>
      <c r="IQJ127" s="208"/>
      <c r="IQK127" s="208"/>
      <c r="IQL127" s="208"/>
      <c r="IQM127" s="208"/>
      <c r="IQN127" s="208"/>
      <c r="IQO127" s="208"/>
      <c r="IQP127" s="208"/>
      <c r="IQQ127" s="208"/>
      <c r="IQR127" s="208"/>
      <c r="IQS127" s="208"/>
      <c r="IQT127" s="208"/>
      <c r="IQU127" s="208"/>
      <c r="IQV127" s="208"/>
      <c r="IQW127" s="208"/>
      <c r="IQX127" s="208"/>
      <c r="IQY127" s="208"/>
      <c r="IQZ127" s="208"/>
      <c r="IRA127" s="208"/>
      <c r="IRB127" s="208"/>
      <c r="IRC127" s="208"/>
      <c r="IRD127" s="208"/>
      <c r="IRE127" s="208"/>
      <c r="IRF127" s="208"/>
      <c r="IRG127" s="208"/>
      <c r="IRH127" s="208"/>
      <c r="IRI127" s="208"/>
      <c r="IRJ127" s="208"/>
      <c r="IRK127" s="208"/>
      <c r="IRL127" s="208"/>
      <c r="IRM127" s="208"/>
      <c r="IRN127" s="208"/>
      <c r="IRO127" s="208"/>
      <c r="IRP127" s="208"/>
      <c r="IRQ127" s="208"/>
      <c r="IRR127" s="208"/>
      <c r="IRS127" s="208"/>
      <c r="IRT127" s="208"/>
      <c r="IRU127" s="208"/>
      <c r="IRV127" s="208"/>
      <c r="IRW127" s="208"/>
      <c r="IRX127" s="208"/>
      <c r="IRY127" s="208"/>
      <c r="IRZ127" s="208"/>
      <c r="ISA127" s="208"/>
      <c r="ISB127" s="208"/>
      <c r="ISC127" s="208"/>
      <c r="ISD127" s="208"/>
      <c r="ISE127" s="208"/>
      <c r="ISF127" s="208"/>
      <c r="ISG127" s="208"/>
      <c r="ISH127" s="208"/>
      <c r="ISI127" s="208"/>
      <c r="ISJ127" s="208"/>
      <c r="ISK127" s="208"/>
      <c r="ISL127" s="208"/>
      <c r="ISM127" s="208"/>
      <c r="ISN127" s="208"/>
      <c r="ISO127" s="208"/>
      <c r="ISP127" s="208"/>
      <c r="ISQ127" s="208"/>
      <c r="ISR127" s="208"/>
      <c r="ISS127" s="208"/>
      <c r="IST127" s="208"/>
      <c r="ISU127" s="208"/>
      <c r="ISV127" s="208"/>
      <c r="ISW127" s="208"/>
      <c r="ISX127" s="208"/>
      <c r="ISY127" s="208"/>
      <c r="ISZ127" s="208"/>
      <c r="ITA127" s="208"/>
      <c r="ITB127" s="208"/>
      <c r="ITC127" s="208"/>
      <c r="ITD127" s="208"/>
      <c r="ITE127" s="208"/>
      <c r="ITF127" s="208"/>
      <c r="ITG127" s="208"/>
      <c r="ITH127" s="208"/>
      <c r="ITI127" s="208"/>
      <c r="ITJ127" s="208"/>
      <c r="ITK127" s="208"/>
      <c r="ITL127" s="208"/>
      <c r="ITM127" s="208"/>
      <c r="ITN127" s="208"/>
      <c r="ITO127" s="208"/>
      <c r="ITP127" s="208"/>
      <c r="ITQ127" s="208"/>
      <c r="ITR127" s="208"/>
      <c r="ITS127" s="208"/>
      <c r="ITT127" s="208"/>
      <c r="ITU127" s="208"/>
      <c r="ITV127" s="208"/>
      <c r="ITW127" s="208"/>
      <c r="ITX127" s="208"/>
      <c r="ITY127" s="208"/>
      <c r="ITZ127" s="208"/>
      <c r="IUA127" s="208"/>
      <c r="IUB127" s="208"/>
      <c r="IUC127" s="208"/>
      <c r="IUD127" s="208"/>
      <c r="IUE127" s="208"/>
      <c r="IUF127" s="208"/>
      <c r="IUG127" s="208"/>
      <c r="IUH127" s="208"/>
      <c r="IUI127" s="208"/>
      <c r="IUJ127" s="208"/>
      <c r="IUK127" s="208"/>
      <c r="IUL127" s="208"/>
      <c r="IUM127" s="208"/>
      <c r="IUN127" s="208"/>
      <c r="IUO127" s="208"/>
      <c r="IUP127" s="208"/>
      <c r="IUQ127" s="208"/>
      <c r="IUR127" s="208"/>
      <c r="IUS127" s="208"/>
      <c r="IUT127" s="208"/>
      <c r="IUU127" s="208"/>
      <c r="IUV127" s="208"/>
      <c r="IUW127" s="208"/>
      <c r="IUX127" s="208"/>
      <c r="IUY127" s="208"/>
      <c r="IUZ127" s="208"/>
      <c r="IVA127" s="208"/>
      <c r="IVB127" s="208"/>
      <c r="IVC127" s="208"/>
      <c r="IVD127" s="208"/>
      <c r="IVE127" s="208"/>
      <c r="IVF127" s="208"/>
      <c r="IVG127" s="208"/>
      <c r="IVH127" s="208"/>
      <c r="IVI127" s="208"/>
      <c r="IVJ127" s="208"/>
      <c r="IVK127" s="208"/>
      <c r="IVL127" s="208"/>
      <c r="IVM127" s="208"/>
      <c r="IVN127" s="208"/>
      <c r="IVO127" s="208"/>
      <c r="IVP127" s="208"/>
      <c r="IVQ127" s="208"/>
      <c r="IVR127" s="208"/>
      <c r="IVS127" s="208"/>
      <c r="IVT127" s="208"/>
      <c r="IVU127" s="208"/>
      <c r="IVV127" s="208"/>
      <c r="IVW127" s="208"/>
      <c r="IVX127" s="208"/>
      <c r="IVY127" s="208"/>
      <c r="IVZ127" s="208"/>
      <c r="IWA127" s="208"/>
      <c r="IWB127" s="208"/>
      <c r="IWC127" s="208"/>
      <c r="IWD127" s="208"/>
      <c r="IWE127" s="208"/>
      <c r="IWF127" s="208"/>
      <c r="IWG127" s="208"/>
      <c r="IWH127" s="208"/>
      <c r="IWI127" s="208"/>
      <c r="IWJ127" s="208"/>
      <c r="IWK127" s="208"/>
      <c r="IWL127" s="208"/>
      <c r="IWM127" s="208"/>
      <c r="IWN127" s="208"/>
      <c r="IWO127" s="208"/>
      <c r="IWP127" s="208"/>
      <c r="IWQ127" s="208"/>
      <c r="IWR127" s="208"/>
      <c r="IWS127" s="208"/>
      <c r="IWT127" s="208"/>
      <c r="IWU127" s="208"/>
      <c r="IWV127" s="208"/>
      <c r="IWW127" s="208"/>
      <c r="IWX127" s="208"/>
      <c r="IWY127" s="208"/>
      <c r="IWZ127" s="208"/>
      <c r="IXA127" s="208"/>
      <c r="IXB127" s="208"/>
      <c r="IXC127" s="208"/>
      <c r="IXD127" s="208"/>
      <c r="IXE127" s="208"/>
      <c r="IXF127" s="208"/>
      <c r="IXG127" s="208"/>
      <c r="IXH127" s="208"/>
      <c r="IXI127" s="208"/>
      <c r="IXJ127" s="208"/>
      <c r="IXK127" s="208"/>
      <c r="IXL127" s="208"/>
      <c r="IXM127" s="208"/>
      <c r="IXN127" s="208"/>
      <c r="IXO127" s="208"/>
      <c r="IXP127" s="208"/>
      <c r="IXQ127" s="208"/>
      <c r="IXR127" s="208"/>
      <c r="IXS127" s="208"/>
      <c r="IXT127" s="208"/>
      <c r="IXU127" s="208"/>
      <c r="IXV127" s="208"/>
      <c r="IXW127" s="208"/>
      <c r="IXX127" s="208"/>
      <c r="IXY127" s="208"/>
      <c r="IXZ127" s="208"/>
      <c r="IYA127" s="208"/>
      <c r="IYB127" s="208"/>
      <c r="IYC127" s="208"/>
      <c r="IYD127" s="208"/>
      <c r="IYE127" s="208"/>
      <c r="IYF127" s="208"/>
      <c r="IYG127" s="208"/>
      <c r="IYH127" s="208"/>
      <c r="IYI127" s="208"/>
      <c r="IYJ127" s="208"/>
      <c r="IYK127" s="208"/>
      <c r="IYL127" s="208"/>
      <c r="IYM127" s="208"/>
      <c r="IYN127" s="208"/>
      <c r="IYO127" s="208"/>
      <c r="IYP127" s="208"/>
      <c r="IYQ127" s="208"/>
      <c r="IYR127" s="208"/>
      <c r="IYS127" s="208"/>
      <c r="IYT127" s="208"/>
      <c r="IYU127" s="208"/>
      <c r="IYV127" s="208"/>
      <c r="IYW127" s="208"/>
      <c r="IYX127" s="208"/>
      <c r="IYY127" s="208"/>
      <c r="IYZ127" s="208"/>
      <c r="IZA127" s="208"/>
      <c r="IZB127" s="208"/>
      <c r="IZC127" s="208"/>
      <c r="IZD127" s="208"/>
      <c r="IZE127" s="208"/>
      <c r="IZF127" s="208"/>
      <c r="IZG127" s="208"/>
      <c r="IZH127" s="208"/>
      <c r="IZI127" s="208"/>
      <c r="IZJ127" s="208"/>
      <c r="IZK127" s="208"/>
      <c r="IZL127" s="208"/>
      <c r="IZM127" s="208"/>
      <c r="IZN127" s="208"/>
      <c r="IZO127" s="208"/>
      <c r="IZP127" s="208"/>
      <c r="IZQ127" s="208"/>
      <c r="IZR127" s="208"/>
      <c r="IZS127" s="208"/>
      <c r="IZT127" s="208"/>
      <c r="IZU127" s="208"/>
      <c r="IZV127" s="208"/>
      <c r="IZW127" s="208"/>
      <c r="IZX127" s="208"/>
      <c r="IZY127" s="208"/>
      <c r="IZZ127" s="208"/>
      <c r="JAA127" s="208"/>
      <c r="JAB127" s="208"/>
      <c r="JAC127" s="208"/>
      <c r="JAD127" s="208"/>
      <c r="JAE127" s="208"/>
      <c r="JAF127" s="208"/>
      <c r="JAG127" s="208"/>
      <c r="JAH127" s="208"/>
      <c r="JAI127" s="208"/>
      <c r="JAJ127" s="208"/>
      <c r="JAK127" s="208"/>
      <c r="JAL127" s="208"/>
      <c r="JAM127" s="208"/>
      <c r="JAN127" s="208"/>
      <c r="JAO127" s="208"/>
      <c r="JAP127" s="208"/>
      <c r="JAQ127" s="208"/>
      <c r="JAR127" s="208"/>
      <c r="JAS127" s="208"/>
      <c r="JAT127" s="208"/>
      <c r="JAU127" s="208"/>
      <c r="JAV127" s="208"/>
      <c r="JAW127" s="208"/>
      <c r="JAX127" s="208"/>
      <c r="JAY127" s="208"/>
      <c r="JAZ127" s="208"/>
      <c r="JBA127" s="208"/>
      <c r="JBB127" s="208"/>
      <c r="JBC127" s="208"/>
      <c r="JBD127" s="208"/>
      <c r="JBE127" s="208"/>
      <c r="JBF127" s="208"/>
      <c r="JBG127" s="208"/>
      <c r="JBH127" s="208"/>
      <c r="JBI127" s="208"/>
      <c r="JBJ127" s="208"/>
      <c r="JBK127" s="208"/>
      <c r="JBL127" s="208"/>
      <c r="JBM127" s="208"/>
      <c r="JBN127" s="208"/>
      <c r="JBO127" s="208"/>
      <c r="JBP127" s="208"/>
      <c r="JBQ127" s="208"/>
      <c r="JBR127" s="208"/>
      <c r="JBS127" s="208"/>
      <c r="JBT127" s="208"/>
      <c r="JBU127" s="208"/>
      <c r="JBV127" s="208"/>
      <c r="JBW127" s="208"/>
      <c r="JBX127" s="208"/>
      <c r="JBY127" s="208"/>
      <c r="JBZ127" s="208"/>
      <c r="JCA127" s="208"/>
      <c r="JCB127" s="208"/>
      <c r="JCC127" s="208"/>
      <c r="JCD127" s="208"/>
      <c r="JCE127" s="208"/>
      <c r="JCF127" s="208"/>
      <c r="JCG127" s="208"/>
      <c r="JCH127" s="208"/>
      <c r="JCI127" s="208"/>
      <c r="JCJ127" s="208"/>
      <c r="JCK127" s="208"/>
      <c r="JCL127" s="208"/>
      <c r="JCM127" s="208"/>
      <c r="JCN127" s="208"/>
      <c r="JCO127" s="208"/>
      <c r="JCP127" s="208"/>
      <c r="JCQ127" s="208"/>
      <c r="JCR127" s="208"/>
      <c r="JCS127" s="208"/>
      <c r="JCT127" s="208"/>
      <c r="JCU127" s="208"/>
      <c r="JCV127" s="208"/>
      <c r="JCW127" s="208"/>
      <c r="JCX127" s="208"/>
      <c r="JCY127" s="208"/>
      <c r="JCZ127" s="208"/>
      <c r="JDA127" s="208"/>
      <c r="JDB127" s="208"/>
      <c r="JDC127" s="208"/>
      <c r="JDD127" s="208"/>
      <c r="JDE127" s="208"/>
      <c r="JDF127" s="208"/>
      <c r="JDG127" s="208"/>
      <c r="JDH127" s="208"/>
      <c r="JDI127" s="208"/>
      <c r="JDJ127" s="208"/>
      <c r="JDK127" s="208"/>
      <c r="JDL127" s="208"/>
      <c r="JDM127" s="208"/>
      <c r="JDN127" s="208"/>
      <c r="JDO127" s="208"/>
      <c r="JDP127" s="208"/>
      <c r="JDQ127" s="208"/>
      <c r="JDR127" s="208"/>
      <c r="JDS127" s="208"/>
      <c r="JDT127" s="208"/>
      <c r="JDU127" s="208"/>
      <c r="JDV127" s="208"/>
      <c r="JDW127" s="208"/>
      <c r="JDX127" s="208"/>
      <c r="JDY127" s="208"/>
      <c r="JDZ127" s="208"/>
      <c r="JEA127" s="208"/>
      <c r="JEB127" s="208"/>
      <c r="JEC127" s="208"/>
      <c r="JED127" s="208"/>
      <c r="JEE127" s="208"/>
      <c r="JEF127" s="208"/>
      <c r="JEG127" s="208"/>
      <c r="JEH127" s="208"/>
      <c r="JEI127" s="208"/>
      <c r="JEJ127" s="208"/>
      <c r="JEK127" s="208"/>
      <c r="JEL127" s="208"/>
      <c r="JEM127" s="208"/>
      <c r="JEN127" s="208"/>
      <c r="JEO127" s="208"/>
      <c r="JEP127" s="208"/>
      <c r="JEQ127" s="208"/>
      <c r="JER127" s="208"/>
      <c r="JES127" s="208"/>
      <c r="JET127" s="208"/>
      <c r="JEU127" s="208"/>
      <c r="JEV127" s="208"/>
      <c r="JEW127" s="208"/>
      <c r="JEX127" s="208"/>
      <c r="JEY127" s="208"/>
      <c r="JEZ127" s="208"/>
      <c r="JFA127" s="208"/>
      <c r="JFB127" s="208"/>
      <c r="JFC127" s="208"/>
      <c r="JFD127" s="208"/>
      <c r="JFE127" s="208"/>
      <c r="JFF127" s="208"/>
      <c r="JFG127" s="208"/>
      <c r="JFH127" s="208"/>
      <c r="JFI127" s="208"/>
      <c r="JFJ127" s="208"/>
      <c r="JFK127" s="208"/>
      <c r="JFL127" s="208"/>
      <c r="JFM127" s="208"/>
      <c r="JFN127" s="208"/>
      <c r="JFO127" s="208"/>
      <c r="JFP127" s="208"/>
      <c r="JFQ127" s="208"/>
      <c r="JFR127" s="208"/>
      <c r="JFS127" s="208"/>
      <c r="JFT127" s="208"/>
      <c r="JFU127" s="208"/>
      <c r="JFV127" s="208"/>
      <c r="JFW127" s="208"/>
      <c r="JFX127" s="208"/>
      <c r="JFY127" s="208"/>
      <c r="JFZ127" s="208"/>
      <c r="JGA127" s="208"/>
      <c r="JGB127" s="208"/>
      <c r="JGC127" s="208"/>
      <c r="JGD127" s="208"/>
      <c r="JGE127" s="208"/>
      <c r="JGF127" s="208"/>
      <c r="JGG127" s="208"/>
      <c r="JGH127" s="208"/>
      <c r="JGI127" s="208"/>
      <c r="JGJ127" s="208"/>
      <c r="JGK127" s="208"/>
      <c r="JGL127" s="208"/>
      <c r="JGM127" s="208"/>
      <c r="JGN127" s="208"/>
      <c r="JGO127" s="208"/>
      <c r="JGP127" s="208"/>
      <c r="JGQ127" s="208"/>
      <c r="JGR127" s="208"/>
      <c r="JGS127" s="208"/>
      <c r="JGT127" s="208"/>
      <c r="JGU127" s="208"/>
      <c r="JGV127" s="208"/>
      <c r="JGW127" s="208"/>
      <c r="JGX127" s="208"/>
      <c r="JGY127" s="208"/>
      <c r="JGZ127" s="208"/>
      <c r="JHA127" s="208"/>
      <c r="JHB127" s="208"/>
      <c r="JHC127" s="208"/>
      <c r="JHD127" s="208"/>
      <c r="JHE127" s="208"/>
      <c r="JHF127" s="208"/>
      <c r="JHG127" s="208"/>
      <c r="JHH127" s="208"/>
      <c r="JHI127" s="208"/>
      <c r="JHJ127" s="208"/>
      <c r="JHK127" s="208"/>
      <c r="JHL127" s="208"/>
      <c r="JHM127" s="208"/>
      <c r="JHN127" s="208"/>
      <c r="JHO127" s="208"/>
      <c r="JHP127" s="208"/>
      <c r="JHQ127" s="208"/>
      <c r="JHR127" s="208"/>
      <c r="JHS127" s="208"/>
      <c r="JHT127" s="208"/>
      <c r="JHU127" s="208"/>
      <c r="JHV127" s="208"/>
      <c r="JHW127" s="208"/>
      <c r="JHX127" s="208"/>
      <c r="JHY127" s="208"/>
      <c r="JHZ127" s="208"/>
      <c r="JIA127" s="208"/>
      <c r="JIB127" s="208"/>
      <c r="JIC127" s="208"/>
      <c r="JID127" s="208"/>
      <c r="JIE127" s="208"/>
      <c r="JIF127" s="208"/>
      <c r="JIG127" s="208"/>
      <c r="JIH127" s="208"/>
      <c r="JII127" s="208"/>
      <c r="JIJ127" s="208"/>
      <c r="JIK127" s="208"/>
      <c r="JIL127" s="208"/>
      <c r="JIM127" s="208"/>
      <c r="JIN127" s="208"/>
      <c r="JIO127" s="208"/>
      <c r="JIP127" s="208"/>
      <c r="JIQ127" s="208"/>
      <c r="JIR127" s="208"/>
      <c r="JIS127" s="208"/>
      <c r="JIT127" s="208"/>
      <c r="JIU127" s="208"/>
      <c r="JIV127" s="208"/>
      <c r="JIW127" s="208"/>
      <c r="JIX127" s="208"/>
      <c r="JIY127" s="208"/>
      <c r="JIZ127" s="208"/>
      <c r="JJA127" s="208"/>
      <c r="JJB127" s="208"/>
      <c r="JJC127" s="208"/>
      <c r="JJD127" s="208"/>
      <c r="JJE127" s="208"/>
      <c r="JJF127" s="208"/>
      <c r="JJG127" s="208"/>
      <c r="JJH127" s="208"/>
      <c r="JJI127" s="208"/>
      <c r="JJJ127" s="208"/>
      <c r="JJK127" s="208"/>
      <c r="JJL127" s="208"/>
      <c r="JJM127" s="208"/>
      <c r="JJN127" s="208"/>
      <c r="JJO127" s="208"/>
      <c r="JJP127" s="208"/>
      <c r="JJQ127" s="208"/>
      <c r="JJR127" s="208"/>
      <c r="JJS127" s="208"/>
      <c r="JJT127" s="208"/>
      <c r="JJU127" s="208"/>
      <c r="JJV127" s="208"/>
      <c r="JJW127" s="208"/>
      <c r="JJX127" s="208"/>
      <c r="JJY127" s="208"/>
      <c r="JJZ127" s="208"/>
      <c r="JKA127" s="208"/>
      <c r="JKB127" s="208"/>
      <c r="JKC127" s="208"/>
      <c r="JKD127" s="208"/>
      <c r="JKE127" s="208"/>
      <c r="JKF127" s="208"/>
      <c r="JKG127" s="208"/>
      <c r="JKH127" s="208"/>
      <c r="JKI127" s="208"/>
      <c r="JKJ127" s="208"/>
      <c r="JKK127" s="208"/>
      <c r="JKL127" s="208"/>
      <c r="JKM127" s="208"/>
      <c r="JKN127" s="208"/>
      <c r="JKO127" s="208"/>
      <c r="JKP127" s="208"/>
      <c r="JKQ127" s="208"/>
      <c r="JKR127" s="208"/>
      <c r="JKS127" s="208"/>
      <c r="JKT127" s="208"/>
      <c r="JKU127" s="208"/>
      <c r="JKV127" s="208"/>
      <c r="JKW127" s="208"/>
      <c r="JKX127" s="208"/>
      <c r="JKY127" s="208"/>
      <c r="JKZ127" s="208"/>
      <c r="JLA127" s="208"/>
      <c r="JLB127" s="208"/>
      <c r="JLC127" s="208"/>
      <c r="JLD127" s="208"/>
      <c r="JLE127" s="208"/>
      <c r="JLF127" s="208"/>
      <c r="JLG127" s="208"/>
      <c r="JLH127" s="208"/>
      <c r="JLI127" s="208"/>
      <c r="JLJ127" s="208"/>
      <c r="JLK127" s="208"/>
      <c r="JLL127" s="208"/>
      <c r="JLM127" s="208"/>
      <c r="JLN127" s="208"/>
      <c r="JLO127" s="208"/>
      <c r="JLP127" s="208"/>
      <c r="JLQ127" s="208"/>
      <c r="JLR127" s="208"/>
      <c r="JLS127" s="208"/>
      <c r="JLT127" s="208"/>
      <c r="JLU127" s="208"/>
      <c r="JLV127" s="208"/>
      <c r="JLW127" s="208"/>
      <c r="JLX127" s="208"/>
      <c r="JLY127" s="208"/>
      <c r="JLZ127" s="208"/>
      <c r="JMA127" s="208"/>
      <c r="JMB127" s="208"/>
      <c r="JMC127" s="208"/>
      <c r="JMD127" s="208"/>
      <c r="JME127" s="208"/>
      <c r="JMF127" s="208"/>
      <c r="JMG127" s="208"/>
      <c r="JMH127" s="208"/>
      <c r="JMI127" s="208"/>
      <c r="JMJ127" s="208"/>
      <c r="JMK127" s="208"/>
      <c r="JML127" s="208"/>
      <c r="JMM127" s="208"/>
      <c r="JMN127" s="208"/>
      <c r="JMO127" s="208"/>
      <c r="JMP127" s="208"/>
      <c r="JMQ127" s="208"/>
      <c r="JMR127" s="208"/>
      <c r="JMS127" s="208"/>
      <c r="JMT127" s="208"/>
      <c r="JMU127" s="208"/>
      <c r="JMV127" s="208"/>
      <c r="JMW127" s="208"/>
      <c r="JMX127" s="208"/>
      <c r="JMY127" s="208"/>
      <c r="JMZ127" s="208"/>
      <c r="JNA127" s="208"/>
      <c r="JNB127" s="208"/>
      <c r="JNC127" s="208"/>
      <c r="JND127" s="208"/>
      <c r="JNE127" s="208"/>
      <c r="JNF127" s="208"/>
      <c r="JNG127" s="208"/>
      <c r="JNH127" s="208"/>
      <c r="JNI127" s="208"/>
      <c r="JNJ127" s="208"/>
      <c r="JNK127" s="208"/>
      <c r="JNL127" s="208"/>
      <c r="JNM127" s="208"/>
      <c r="JNN127" s="208"/>
      <c r="JNO127" s="208"/>
      <c r="JNP127" s="208"/>
      <c r="JNQ127" s="208"/>
      <c r="JNR127" s="208"/>
      <c r="JNS127" s="208"/>
      <c r="JNT127" s="208"/>
      <c r="JNU127" s="208"/>
      <c r="JNV127" s="208"/>
      <c r="JNW127" s="208"/>
      <c r="JNX127" s="208"/>
      <c r="JNY127" s="208"/>
      <c r="JNZ127" s="208"/>
      <c r="JOA127" s="208"/>
      <c r="JOB127" s="208"/>
      <c r="JOC127" s="208"/>
      <c r="JOD127" s="208"/>
      <c r="JOE127" s="208"/>
      <c r="JOF127" s="208"/>
      <c r="JOG127" s="208"/>
      <c r="JOH127" s="208"/>
      <c r="JOI127" s="208"/>
      <c r="JOJ127" s="208"/>
      <c r="JOK127" s="208"/>
      <c r="JOL127" s="208"/>
      <c r="JOM127" s="208"/>
      <c r="JON127" s="208"/>
      <c r="JOO127" s="208"/>
      <c r="JOP127" s="208"/>
      <c r="JOQ127" s="208"/>
      <c r="JOR127" s="208"/>
      <c r="JOS127" s="208"/>
      <c r="JOT127" s="208"/>
      <c r="JOU127" s="208"/>
      <c r="JOV127" s="208"/>
      <c r="JOW127" s="208"/>
      <c r="JOX127" s="208"/>
      <c r="JOY127" s="208"/>
      <c r="JOZ127" s="208"/>
      <c r="JPA127" s="208"/>
      <c r="JPB127" s="208"/>
      <c r="JPC127" s="208"/>
      <c r="JPD127" s="208"/>
      <c r="JPE127" s="208"/>
      <c r="JPF127" s="208"/>
      <c r="JPG127" s="208"/>
      <c r="JPH127" s="208"/>
      <c r="JPI127" s="208"/>
      <c r="JPJ127" s="208"/>
      <c r="JPK127" s="208"/>
      <c r="JPL127" s="208"/>
      <c r="JPM127" s="208"/>
      <c r="JPN127" s="208"/>
      <c r="JPO127" s="208"/>
      <c r="JPP127" s="208"/>
      <c r="JPQ127" s="208"/>
      <c r="JPR127" s="208"/>
      <c r="JPS127" s="208"/>
      <c r="JPT127" s="208"/>
      <c r="JPU127" s="208"/>
      <c r="JPV127" s="208"/>
      <c r="JPW127" s="208"/>
      <c r="JPX127" s="208"/>
      <c r="JPY127" s="208"/>
      <c r="JPZ127" s="208"/>
      <c r="JQA127" s="208"/>
      <c r="JQB127" s="208"/>
      <c r="JQC127" s="208"/>
      <c r="JQD127" s="208"/>
      <c r="JQE127" s="208"/>
      <c r="JQF127" s="208"/>
      <c r="JQG127" s="208"/>
      <c r="JQH127" s="208"/>
      <c r="JQI127" s="208"/>
      <c r="JQJ127" s="208"/>
      <c r="JQK127" s="208"/>
      <c r="JQL127" s="208"/>
      <c r="JQM127" s="208"/>
      <c r="JQN127" s="208"/>
      <c r="JQO127" s="208"/>
      <c r="JQP127" s="208"/>
      <c r="JQQ127" s="208"/>
      <c r="JQR127" s="208"/>
      <c r="JQS127" s="208"/>
      <c r="JQT127" s="208"/>
      <c r="JQU127" s="208"/>
      <c r="JQV127" s="208"/>
      <c r="JQW127" s="208"/>
      <c r="JQX127" s="208"/>
      <c r="JQY127" s="208"/>
      <c r="JQZ127" s="208"/>
      <c r="JRA127" s="208"/>
      <c r="JRB127" s="208"/>
      <c r="JRC127" s="208"/>
      <c r="JRD127" s="208"/>
      <c r="JRE127" s="208"/>
      <c r="JRF127" s="208"/>
      <c r="JRG127" s="208"/>
      <c r="JRH127" s="208"/>
      <c r="JRI127" s="208"/>
      <c r="JRJ127" s="208"/>
      <c r="JRK127" s="208"/>
      <c r="JRL127" s="208"/>
      <c r="JRM127" s="208"/>
      <c r="JRN127" s="208"/>
      <c r="JRO127" s="208"/>
      <c r="JRP127" s="208"/>
      <c r="JRQ127" s="208"/>
      <c r="JRR127" s="208"/>
      <c r="JRS127" s="208"/>
      <c r="JRT127" s="208"/>
      <c r="JRU127" s="208"/>
      <c r="JRV127" s="208"/>
      <c r="JRW127" s="208"/>
      <c r="JRX127" s="208"/>
      <c r="JRY127" s="208"/>
      <c r="JRZ127" s="208"/>
      <c r="JSA127" s="208"/>
      <c r="JSB127" s="208"/>
      <c r="JSC127" s="208"/>
      <c r="JSD127" s="208"/>
      <c r="JSE127" s="208"/>
      <c r="JSF127" s="208"/>
      <c r="JSG127" s="208"/>
      <c r="JSH127" s="208"/>
      <c r="JSI127" s="208"/>
      <c r="JSJ127" s="208"/>
      <c r="JSK127" s="208"/>
      <c r="JSL127" s="208"/>
      <c r="JSM127" s="208"/>
      <c r="JSN127" s="208"/>
      <c r="JSO127" s="208"/>
      <c r="JSP127" s="208"/>
      <c r="JSQ127" s="208"/>
      <c r="JSR127" s="208"/>
      <c r="JSS127" s="208"/>
      <c r="JST127" s="208"/>
      <c r="JSU127" s="208"/>
      <c r="JSV127" s="208"/>
      <c r="JSW127" s="208"/>
      <c r="JSX127" s="208"/>
      <c r="JSY127" s="208"/>
      <c r="JSZ127" s="208"/>
      <c r="JTA127" s="208"/>
      <c r="JTB127" s="208"/>
      <c r="JTC127" s="208"/>
      <c r="JTD127" s="208"/>
      <c r="JTE127" s="208"/>
      <c r="JTF127" s="208"/>
      <c r="JTG127" s="208"/>
      <c r="JTH127" s="208"/>
      <c r="JTI127" s="208"/>
      <c r="JTJ127" s="208"/>
      <c r="JTK127" s="208"/>
      <c r="JTL127" s="208"/>
      <c r="JTM127" s="208"/>
      <c r="JTN127" s="208"/>
      <c r="JTO127" s="208"/>
      <c r="JTP127" s="208"/>
      <c r="JTQ127" s="208"/>
      <c r="JTR127" s="208"/>
      <c r="JTS127" s="208"/>
      <c r="JTT127" s="208"/>
      <c r="JTU127" s="208"/>
      <c r="JTV127" s="208"/>
      <c r="JTW127" s="208"/>
      <c r="JTX127" s="208"/>
      <c r="JTY127" s="208"/>
      <c r="JTZ127" s="208"/>
      <c r="JUA127" s="208"/>
      <c r="JUB127" s="208"/>
      <c r="JUC127" s="208"/>
      <c r="JUD127" s="208"/>
      <c r="JUE127" s="208"/>
      <c r="JUF127" s="208"/>
      <c r="JUG127" s="208"/>
      <c r="JUH127" s="208"/>
      <c r="JUI127" s="208"/>
      <c r="JUJ127" s="208"/>
      <c r="JUK127" s="208"/>
      <c r="JUL127" s="208"/>
      <c r="JUM127" s="208"/>
      <c r="JUN127" s="208"/>
      <c r="JUO127" s="208"/>
      <c r="JUP127" s="208"/>
      <c r="JUQ127" s="208"/>
      <c r="JUR127" s="208"/>
      <c r="JUS127" s="208"/>
      <c r="JUT127" s="208"/>
      <c r="JUU127" s="208"/>
      <c r="JUV127" s="208"/>
      <c r="JUW127" s="208"/>
      <c r="JUX127" s="208"/>
      <c r="JUY127" s="208"/>
      <c r="JUZ127" s="208"/>
      <c r="JVA127" s="208"/>
      <c r="JVB127" s="208"/>
      <c r="JVC127" s="208"/>
      <c r="JVD127" s="208"/>
      <c r="JVE127" s="208"/>
      <c r="JVF127" s="208"/>
      <c r="JVG127" s="208"/>
      <c r="JVH127" s="208"/>
      <c r="JVI127" s="208"/>
      <c r="JVJ127" s="208"/>
      <c r="JVK127" s="208"/>
      <c r="JVL127" s="208"/>
      <c r="JVM127" s="208"/>
      <c r="JVN127" s="208"/>
      <c r="JVO127" s="208"/>
      <c r="JVP127" s="208"/>
      <c r="JVQ127" s="208"/>
      <c r="JVR127" s="208"/>
      <c r="JVS127" s="208"/>
      <c r="JVT127" s="208"/>
      <c r="JVU127" s="208"/>
      <c r="JVV127" s="208"/>
      <c r="JVW127" s="208"/>
      <c r="JVX127" s="208"/>
      <c r="JVY127" s="208"/>
      <c r="JVZ127" s="208"/>
      <c r="JWA127" s="208"/>
      <c r="JWB127" s="208"/>
      <c r="JWC127" s="208"/>
      <c r="JWD127" s="208"/>
      <c r="JWE127" s="208"/>
      <c r="JWF127" s="208"/>
      <c r="JWG127" s="208"/>
      <c r="JWH127" s="208"/>
      <c r="JWI127" s="208"/>
      <c r="JWJ127" s="208"/>
      <c r="JWK127" s="208"/>
      <c r="JWL127" s="208"/>
      <c r="JWM127" s="208"/>
      <c r="JWN127" s="208"/>
      <c r="JWO127" s="208"/>
      <c r="JWP127" s="208"/>
      <c r="JWQ127" s="208"/>
      <c r="JWR127" s="208"/>
      <c r="JWS127" s="208"/>
      <c r="JWT127" s="208"/>
      <c r="JWU127" s="208"/>
      <c r="JWV127" s="208"/>
      <c r="JWW127" s="208"/>
      <c r="JWX127" s="208"/>
      <c r="JWY127" s="208"/>
      <c r="JWZ127" s="208"/>
      <c r="JXA127" s="208"/>
      <c r="JXB127" s="208"/>
      <c r="JXC127" s="208"/>
      <c r="JXD127" s="208"/>
      <c r="JXE127" s="208"/>
      <c r="JXF127" s="208"/>
      <c r="JXG127" s="208"/>
      <c r="JXH127" s="208"/>
      <c r="JXI127" s="208"/>
      <c r="JXJ127" s="208"/>
      <c r="JXK127" s="208"/>
      <c r="JXL127" s="208"/>
      <c r="JXM127" s="208"/>
      <c r="JXN127" s="208"/>
      <c r="JXO127" s="208"/>
      <c r="JXP127" s="208"/>
      <c r="JXQ127" s="208"/>
      <c r="JXR127" s="208"/>
      <c r="JXS127" s="208"/>
      <c r="JXT127" s="208"/>
      <c r="JXU127" s="208"/>
      <c r="JXV127" s="208"/>
      <c r="JXW127" s="208"/>
      <c r="JXX127" s="208"/>
      <c r="JXY127" s="208"/>
      <c r="JXZ127" s="208"/>
      <c r="JYA127" s="208"/>
      <c r="JYB127" s="208"/>
      <c r="JYC127" s="208"/>
      <c r="JYD127" s="208"/>
      <c r="JYE127" s="208"/>
      <c r="JYF127" s="208"/>
      <c r="JYG127" s="208"/>
      <c r="JYH127" s="208"/>
      <c r="JYI127" s="208"/>
      <c r="JYJ127" s="208"/>
      <c r="JYK127" s="208"/>
      <c r="JYL127" s="208"/>
      <c r="JYM127" s="208"/>
      <c r="JYN127" s="208"/>
      <c r="JYO127" s="208"/>
      <c r="JYP127" s="208"/>
      <c r="JYQ127" s="208"/>
      <c r="JYR127" s="208"/>
      <c r="JYS127" s="208"/>
      <c r="JYT127" s="208"/>
      <c r="JYU127" s="208"/>
      <c r="JYV127" s="208"/>
      <c r="JYW127" s="208"/>
      <c r="JYX127" s="208"/>
      <c r="JYY127" s="208"/>
      <c r="JYZ127" s="208"/>
      <c r="JZA127" s="208"/>
      <c r="JZB127" s="208"/>
      <c r="JZC127" s="208"/>
      <c r="JZD127" s="208"/>
      <c r="JZE127" s="208"/>
      <c r="JZF127" s="208"/>
      <c r="JZG127" s="208"/>
      <c r="JZH127" s="208"/>
      <c r="JZI127" s="208"/>
      <c r="JZJ127" s="208"/>
      <c r="JZK127" s="208"/>
      <c r="JZL127" s="208"/>
      <c r="JZM127" s="208"/>
      <c r="JZN127" s="208"/>
      <c r="JZO127" s="208"/>
      <c r="JZP127" s="208"/>
      <c r="JZQ127" s="208"/>
      <c r="JZR127" s="208"/>
      <c r="JZS127" s="208"/>
      <c r="JZT127" s="208"/>
      <c r="JZU127" s="208"/>
      <c r="JZV127" s="208"/>
      <c r="JZW127" s="208"/>
      <c r="JZX127" s="208"/>
      <c r="JZY127" s="208"/>
      <c r="JZZ127" s="208"/>
      <c r="KAA127" s="208"/>
      <c r="KAB127" s="208"/>
      <c r="KAC127" s="208"/>
      <c r="KAD127" s="208"/>
      <c r="KAE127" s="208"/>
      <c r="KAF127" s="208"/>
      <c r="KAG127" s="208"/>
      <c r="KAH127" s="208"/>
      <c r="KAI127" s="208"/>
      <c r="KAJ127" s="208"/>
      <c r="KAK127" s="208"/>
      <c r="KAL127" s="208"/>
      <c r="KAM127" s="208"/>
      <c r="KAN127" s="208"/>
      <c r="KAO127" s="208"/>
      <c r="KAP127" s="208"/>
      <c r="KAQ127" s="208"/>
      <c r="KAR127" s="208"/>
      <c r="KAS127" s="208"/>
      <c r="KAT127" s="208"/>
      <c r="KAU127" s="208"/>
      <c r="KAV127" s="208"/>
      <c r="KAW127" s="208"/>
      <c r="KAX127" s="208"/>
      <c r="KAY127" s="208"/>
      <c r="KAZ127" s="208"/>
      <c r="KBA127" s="208"/>
      <c r="KBB127" s="208"/>
      <c r="KBC127" s="208"/>
      <c r="KBD127" s="208"/>
      <c r="KBE127" s="208"/>
      <c r="KBF127" s="208"/>
      <c r="KBG127" s="208"/>
      <c r="KBH127" s="208"/>
      <c r="KBI127" s="208"/>
      <c r="KBJ127" s="208"/>
      <c r="KBK127" s="208"/>
      <c r="KBL127" s="208"/>
      <c r="KBM127" s="208"/>
      <c r="KBN127" s="208"/>
      <c r="KBO127" s="208"/>
      <c r="KBP127" s="208"/>
      <c r="KBQ127" s="208"/>
      <c r="KBR127" s="208"/>
      <c r="KBS127" s="208"/>
      <c r="KBT127" s="208"/>
      <c r="KBU127" s="208"/>
      <c r="KBV127" s="208"/>
      <c r="KBW127" s="208"/>
      <c r="KBX127" s="208"/>
      <c r="KBY127" s="208"/>
      <c r="KBZ127" s="208"/>
      <c r="KCA127" s="208"/>
      <c r="KCB127" s="208"/>
      <c r="KCC127" s="208"/>
      <c r="KCD127" s="208"/>
      <c r="KCE127" s="208"/>
      <c r="KCF127" s="208"/>
      <c r="KCG127" s="208"/>
      <c r="KCH127" s="208"/>
      <c r="KCI127" s="208"/>
      <c r="KCJ127" s="208"/>
      <c r="KCK127" s="208"/>
      <c r="KCL127" s="208"/>
      <c r="KCM127" s="208"/>
      <c r="KCN127" s="208"/>
      <c r="KCO127" s="208"/>
      <c r="KCP127" s="208"/>
      <c r="KCQ127" s="208"/>
      <c r="KCR127" s="208"/>
      <c r="KCS127" s="208"/>
      <c r="KCT127" s="208"/>
      <c r="KCU127" s="208"/>
      <c r="KCV127" s="208"/>
      <c r="KCW127" s="208"/>
      <c r="KCX127" s="208"/>
      <c r="KCY127" s="208"/>
      <c r="KCZ127" s="208"/>
      <c r="KDA127" s="208"/>
      <c r="KDB127" s="208"/>
      <c r="KDC127" s="208"/>
      <c r="KDD127" s="208"/>
      <c r="KDE127" s="208"/>
      <c r="KDF127" s="208"/>
      <c r="KDG127" s="208"/>
      <c r="KDH127" s="208"/>
      <c r="KDI127" s="208"/>
      <c r="KDJ127" s="208"/>
      <c r="KDK127" s="208"/>
      <c r="KDL127" s="208"/>
      <c r="KDM127" s="208"/>
      <c r="KDN127" s="208"/>
      <c r="KDO127" s="208"/>
      <c r="KDP127" s="208"/>
      <c r="KDQ127" s="208"/>
      <c r="KDR127" s="208"/>
      <c r="KDS127" s="208"/>
      <c r="KDT127" s="208"/>
      <c r="KDU127" s="208"/>
      <c r="KDV127" s="208"/>
      <c r="KDW127" s="208"/>
      <c r="KDX127" s="208"/>
      <c r="KDY127" s="208"/>
      <c r="KDZ127" s="208"/>
      <c r="KEA127" s="208"/>
      <c r="KEB127" s="208"/>
      <c r="KEC127" s="208"/>
      <c r="KED127" s="208"/>
      <c r="KEE127" s="208"/>
      <c r="KEF127" s="208"/>
      <c r="KEG127" s="208"/>
      <c r="KEH127" s="208"/>
      <c r="KEI127" s="208"/>
      <c r="KEJ127" s="208"/>
      <c r="KEK127" s="208"/>
      <c r="KEL127" s="208"/>
      <c r="KEM127" s="208"/>
      <c r="KEN127" s="208"/>
      <c r="KEO127" s="208"/>
      <c r="KEP127" s="208"/>
      <c r="KEQ127" s="208"/>
      <c r="KER127" s="208"/>
      <c r="KES127" s="208"/>
      <c r="KET127" s="208"/>
      <c r="KEU127" s="208"/>
      <c r="KEV127" s="208"/>
      <c r="KEW127" s="208"/>
      <c r="KEX127" s="208"/>
      <c r="KEY127" s="208"/>
      <c r="KEZ127" s="208"/>
      <c r="KFA127" s="208"/>
      <c r="KFB127" s="208"/>
      <c r="KFC127" s="208"/>
      <c r="KFD127" s="208"/>
      <c r="KFE127" s="208"/>
      <c r="KFF127" s="208"/>
      <c r="KFG127" s="208"/>
      <c r="KFH127" s="208"/>
      <c r="KFI127" s="208"/>
      <c r="KFJ127" s="208"/>
      <c r="KFK127" s="208"/>
      <c r="KFL127" s="208"/>
      <c r="KFM127" s="208"/>
      <c r="KFN127" s="208"/>
      <c r="KFO127" s="208"/>
      <c r="KFP127" s="208"/>
      <c r="KFQ127" s="208"/>
      <c r="KFR127" s="208"/>
      <c r="KFS127" s="208"/>
      <c r="KFT127" s="208"/>
      <c r="KFU127" s="208"/>
      <c r="KFV127" s="208"/>
      <c r="KFW127" s="208"/>
      <c r="KFX127" s="208"/>
      <c r="KFY127" s="208"/>
      <c r="KFZ127" s="208"/>
      <c r="KGA127" s="208"/>
      <c r="KGB127" s="208"/>
      <c r="KGC127" s="208"/>
      <c r="KGD127" s="208"/>
      <c r="KGE127" s="208"/>
      <c r="KGF127" s="208"/>
      <c r="KGG127" s="208"/>
      <c r="KGH127" s="208"/>
      <c r="KGI127" s="208"/>
      <c r="KGJ127" s="208"/>
      <c r="KGK127" s="208"/>
      <c r="KGL127" s="208"/>
      <c r="KGM127" s="208"/>
      <c r="KGN127" s="208"/>
      <c r="KGO127" s="208"/>
      <c r="KGP127" s="208"/>
      <c r="KGQ127" s="208"/>
      <c r="KGR127" s="208"/>
      <c r="KGS127" s="208"/>
      <c r="KGT127" s="208"/>
      <c r="KGU127" s="208"/>
      <c r="KGV127" s="208"/>
      <c r="KGW127" s="208"/>
      <c r="KGX127" s="208"/>
      <c r="KGY127" s="208"/>
      <c r="KGZ127" s="208"/>
      <c r="KHA127" s="208"/>
      <c r="KHB127" s="208"/>
      <c r="KHC127" s="208"/>
      <c r="KHD127" s="208"/>
      <c r="KHE127" s="208"/>
      <c r="KHF127" s="208"/>
      <c r="KHG127" s="208"/>
      <c r="KHH127" s="208"/>
      <c r="KHI127" s="208"/>
      <c r="KHJ127" s="208"/>
      <c r="KHK127" s="208"/>
      <c r="KHL127" s="208"/>
      <c r="KHM127" s="208"/>
      <c r="KHN127" s="208"/>
      <c r="KHO127" s="208"/>
      <c r="KHP127" s="208"/>
      <c r="KHQ127" s="208"/>
      <c r="KHR127" s="208"/>
      <c r="KHS127" s="208"/>
      <c r="KHT127" s="208"/>
      <c r="KHU127" s="208"/>
      <c r="KHV127" s="208"/>
      <c r="KHW127" s="208"/>
      <c r="KHX127" s="208"/>
      <c r="KHY127" s="208"/>
      <c r="KHZ127" s="208"/>
      <c r="KIA127" s="208"/>
      <c r="KIB127" s="208"/>
      <c r="KIC127" s="208"/>
      <c r="KID127" s="208"/>
      <c r="KIE127" s="208"/>
      <c r="KIF127" s="208"/>
      <c r="KIG127" s="208"/>
      <c r="KIH127" s="208"/>
      <c r="KII127" s="208"/>
      <c r="KIJ127" s="208"/>
      <c r="KIK127" s="208"/>
      <c r="KIL127" s="208"/>
      <c r="KIM127" s="208"/>
      <c r="KIN127" s="208"/>
      <c r="KIO127" s="208"/>
      <c r="KIP127" s="208"/>
      <c r="KIQ127" s="208"/>
      <c r="KIR127" s="208"/>
      <c r="KIS127" s="208"/>
      <c r="KIT127" s="208"/>
      <c r="KIU127" s="208"/>
      <c r="KIV127" s="208"/>
      <c r="KIW127" s="208"/>
      <c r="KIX127" s="208"/>
      <c r="KIY127" s="208"/>
      <c r="KIZ127" s="208"/>
      <c r="KJA127" s="208"/>
      <c r="KJB127" s="208"/>
      <c r="KJC127" s="208"/>
      <c r="KJD127" s="208"/>
      <c r="KJE127" s="208"/>
      <c r="KJF127" s="208"/>
      <c r="KJG127" s="208"/>
      <c r="KJH127" s="208"/>
      <c r="KJI127" s="208"/>
      <c r="KJJ127" s="208"/>
      <c r="KJK127" s="208"/>
      <c r="KJL127" s="208"/>
      <c r="KJM127" s="208"/>
      <c r="KJN127" s="208"/>
      <c r="KJO127" s="208"/>
      <c r="KJP127" s="208"/>
      <c r="KJQ127" s="208"/>
      <c r="KJR127" s="208"/>
      <c r="KJS127" s="208"/>
      <c r="KJT127" s="208"/>
      <c r="KJU127" s="208"/>
      <c r="KJV127" s="208"/>
      <c r="KJW127" s="208"/>
      <c r="KJX127" s="208"/>
      <c r="KJY127" s="208"/>
      <c r="KJZ127" s="208"/>
      <c r="KKA127" s="208"/>
      <c r="KKB127" s="208"/>
      <c r="KKC127" s="208"/>
      <c r="KKD127" s="208"/>
      <c r="KKE127" s="208"/>
      <c r="KKF127" s="208"/>
      <c r="KKG127" s="208"/>
      <c r="KKH127" s="208"/>
      <c r="KKI127" s="208"/>
      <c r="KKJ127" s="208"/>
      <c r="KKK127" s="208"/>
      <c r="KKL127" s="208"/>
      <c r="KKM127" s="208"/>
      <c r="KKN127" s="208"/>
      <c r="KKO127" s="208"/>
      <c r="KKP127" s="208"/>
      <c r="KKQ127" s="208"/>
      <c r="KKR127" s="208"/>
      <c r="KKS127" s="208"/>
      <c r="KKT127" s="208"/>
      <c r="KKU127" s="208"/>
      <c r="KKV127" s="208"/>
      <c r="KKW127" s="208"/>
      <c r="KKX127" s="208"/>
      <c r="KKY127" s="208"/>
      <c r="KKZ127" s="208"/>
      <c r="KLA127" s="208"/>
      <c r="KLB127" s="208"/>
      <c r="KLC127" s="208"/>
      <c r="KLD127" s="208"/>
      <c r="KLE127" s="208"/>
      <c r="KLF127" s="208"/>
      <c r="KLG127" s="208"/>
      <c r="KLH127" s="208"/>
      <c r="KLI127" s="208"/>
      <c r="KLJ127" s="208"/>
      <c r="KLK127" s="208"/>
      <c r="KLL127" s="208"/>
      <c r="KLM127" s="208"/>
      <c r="KLN127" s="208"/>
      <c r="KLO127" s="208"/>
      <c r="KLP127" s="208"/>
      <c r="KLQ127" s="208"/>
      <c r="KLR127" s="208"/>
      <c r="KLS127" s="208"/>
      <c r="KLT127" s="208"/>
      <c r="KLU127" s="208"/>
      <c r="KLV127" s="208"/>
      <c r="KLW127" s="208"/>
      <c r="KLX127" s="208"/>
      <c r="KLY127" s="208"/>
      <c r="KLZ127" s="208"/>
      <c r="KMA127" s="208"/>
      <c r="KMB127" s="208"/>
      <c r="KMC127" s="208"/>
      <c r="KMD127" s="208"/>
      <c r="KME127" s="208"/>
      <c r="KMF127" s="208"/>
      <c r="KMG127" s="208"/>
      <c r="KMH127" s="208"/>
      <c r="KMI127" s="208"/>
      <c r="KMJ127" s="208"/>
      <c r="KMK127" s="208"/>
      <c r="KML127" s="208"/>
      <c r="KMM127" s="208"/>
      <c r="KMN127" s="208"/>
      <c r="KMO127" s="208"/>
      <c r="KMP127" s="208"/>
      <c r="KMQ127" s="208"/>
      <c r="KMR127" s="208"/>
      <c r="KMS127" s="208"/>
      <c r="KMT127" s="208"/>
      <c r="KMU127" s="208"/>
      <c r="KMV127" s="208"/>
      <c r="KMW127" s="208"/>
      <c r="KMX127" s="208"/>
      <c r="KMY127" s="208"/>
      <c r="KMZ127" s="208"/>
      <c r="KNA127" s="208"/>
      <c r="KNB127" s="208"/>
      <c r="KNC127" s="208"/>
      <c r="KND127" s="208"/>
      <c r="KNE127" s="208"/>
      <c r="KNF127" s="208"/>
      <c r="KNG127" s="208"/>
      <c r="KNH127" s="208"/>
      <c r="KNI127" s="208"/>
      <c r="KNJ127" s="208"/>
      <c r="KNK127" s="208"/>
      <c r="KNL127" s="208"/>
      <c r="KNM127" s="208"/>
      <c r="KNN127" s="208"/>
      <c r="KNO127" s="208"/>
      <c r="KNP127" s="208"/>
      <c r="KNQ127" s="208"/>
      <c r="KNR127" s="208"/>
      <c r="KNS127" s="208"/>
      <c r="KNT127" s="208"/>
      <c r="KNU127" s="208"/>
      <c r="KNV127" s="208"/>
      <c r="KNW127" s="208"/>
      <c r="KNX127" s="208"/>
      <c r="KNY127" s="208"/>
      <c r="KNZ127" s="208"/>
      <c r="KOA127" s="208"/>
      <c r="KOB127" s="208"/>
      <c r="KOC127" s="208"/>
      <c r="KOD127" s="208"/>
      <c r="KOE127" s="208"/>
      <c r="KOF127" s="208"/>
      <c r="KOG127" s="208"/>
      <c r="KOH127" s="208"/>
      <c r="KOI127" s="208"/>
      <c r="KOJ127" s="208"/>
      <c r="KOK127" s="208"/>
      <c r="KOL127" s="208"/>
      <c r="KOM127" s="208"/>
      <c r="KON127" s="208"/>
      <c r="KOO127" s="208"/>
      <c r="KOP127" s="208"/>
      <c r="KOQ127" s="208"/>
      <c r="KOR127" s="208"/>
      <c r="KOS127" s="208"/>
      <c r="KOT127" s="208"/>
      <c r="KOU127" s="208"/>
      <c r="KOV127" s="208"/>
      <c r="KOW127" s="208"/>
      <c r="KOX127" s="208"/>
      <c r="KOY127" s="208"/>
      <c r="KOZ127" s="208"/>
      <c r="KPA127" s="208"/>
      <c r="KPB127" s="208"/>
      <c r="KPC127" s="208"/>
      <c r="KPD127" s="208"/>
      <c r="KPE127" s="208"/>
      <c r="KPF127" s="208"/>
      <c r="KPG127" s="208"/>
      <c r="KPH127" s="208"/>
      <c r="KPI127" s="208"/>
      <c r="KPJ127" s="208"/>
      <c r="KPK127" s="208"/>
      <c r="KPL127" s="208"/>
      <c r="KPM127" s="208"/>
      <c r="KPN127" s="208"/>
      <c r="KPO127" s="208"/>
      <c r="KPP127" s="208"/>
      <c r="KPQ127" s="208"/>
      <c r="KPR127" s="208"/>
      <c r="KPS127" s="208"/>
      <c r="KPT127" s="208"/>
      <c r="KPU127" s="208"/>
      <c r="KPV127" s="208"/>
      <c r="KPW127" s="208"/>
      <c r="KPX127" s="208"/>
      <c r="KPY127" s="208"/>
      <c r="KPZ127" s="208"/>
      <c r="KQA127" s="208"/>
      <c r="KQB127" s="208"/>
      <c r="KQC127" s="208"/>
      <c r="KQD127" s="208"/>
      <c r="KQE127" s="208"/>
      <c r="KQF127" s="208"/>
      <c r="KQG127" s="208"/>
      <c r="KQH127" s="208"/>
      <c r="KQI127" s="208"/>
      <c r="KQJ127" s="208"/>
      <c r="KQK127" s="208"/>
      <c r="KQL127" s="208"/>
      <c r="KQM127" s="208"/>
      <c r="KQN127" s="208"/>
      <c r="KQO127" s="208"/>
      <c r="KQP127" s="208"/>
      <c r="KQQ127" s="208"/>
      <c r="KQR127" s="208"/>
      <c r="KQS127" s="208"/>
      <c r="KQT127" s="208"/>
      <c r="KQU127" s="208"/>
      <c r="KQV127" s="208"/>
      <c r="KQW127" s="208"/>
      <c r="KQX127" s="208"/>
      <c r="KQY127" s="208"/>
      <c r="KQZ127" s="208"/>
      <c r="KRA127" s="208"/>
      <c r="KRB127" s="208"/>
      <c r="KRC127" s="208"/>
      <c r="KRD127" s="208"/>
      <c r="KRE127" s="208"/>
      <c r="KRF127" s="208"/>
      <c r="KRG127" s="208"/>
      <c r="KRH127" s="208"/>
      <c r="KRI127" s="208"/>
      <c r="KRJ127" s="208"/>
      <c r="KRK127" s="208"/>
      <c r="KRL127" s="208"/>
      <c r="KRM127" s="208"/>
      <c r="KRN127" s="208"/>
      <c r="KRO127" s="208"/>
      <c r="KRP127" s="208"/>
      <c r="KRQ127" s="208"/>
      <c r="KRR127" s="208"/>
      <c r="KRS127" s="208"/>
      <c r="KRT127" s="208"/>
      <c r="KRU127" s="208"/>
      <c r="KRV127" s="208"/>
      <c r="KRW127" s="208"/>
      <c r="KRX127" s="208"/>
      <c r="KRY127" s="208"/>
      <c r="KRZ127" s="208"/>
      <c r="KSA127" s="208"/>
      <c r="KSB127" s="208"/>
      <c r="KSC127" s="208"/>
      <c r="KSD127" s="208"/>
      <c r="KSE127" s="208"/>
      <c r="KSF127" s="208"/>
      <c r="KSG127" s="208"/>
      <c r="KSH127" s="208"/>
      <c r="KSI127" s="208"/>
      <c r="KSJ127" s="208"/>
      <c r="KSK127" s="208"/>
      <c r="KSL127" s="208"/>
      <c r="KSM127" s="208"/>
      <c r="KSN127" s="208"/>
      <c r="KSO127" s="208"/>
      <c r="KSP127" s="208"/>
      <c r="KSQ127" s="208"/>
      <c r="KSR127" s="208"/>
      <c r="KSS127" s="208"/>
      <c r="KST127" s="208"/>
      <c r="KSU127" s="208"/>
      <c r="KSV127" s="208"/>
      <c r="KSW127" s="208"/>
      <c r="KSX127" s="208"/>
      <c r="KSY127" s="208"/>
      <c r="KSZ127" s="208"/>
      <c r="KTA127" s="208"/>
      <c r="KTB127" s="208"/>
      <c r="KTC127" s="208"/>
      <c r="KTD127" s="208"/>
      <c r="KTE127" s="208"/>
      <c r="KTF127" s="208"/>
      <c r="KTG127" s="208"/>
      <c r="KTH127" s="208"/>
      <c r="KTI127" s="208"/>
      <c r="KTJ127" s="208"/>
      <c r="KTK127" s="208"/>
      <c r="KTL127" s="208"/>
      <c r="KTM127" s="208"/>
      <c r="KTN127" s="208"/>
      <c r="KTO127" s="208"/>
      <c r="KTP127" s="208"/>
      <c r="KTQ127" s="208"/>
      <c r="KTR127" s="208"/>
      <c r="KTS127" s="208"/>
      <c r="KTT127" s="208"/>
      <c r="KTU127" s="208"/>
      <c r="KTV127" s="208"/>
      <c r="KTW127" s="208"/>
      <c r="KTX127" s="208"/>
      <c r="KTY127" s="208"/>
      <c r="KTZ127" s="208"/>
      <c r="KUA127" s="208"/>
      <c r="KUB127" s="208"/>
      <c r="KUC127" s="208"/>
      <c r="KUD127" s="208"/>
      <c r="KUE127" s="208"/>
      <c r="KUF127" s="208"/>
      <c r="KUG127" s="208"/>
      <c r="KUH127" s="208"/>
      <c r="KUI127" s="208"/>
      <c r="KUJ127" s="208"/>
      <c r="KUK127" s="208"/>
      <c r="KUL127" s="208"/>
      <c r="KUM127" s="208"/>
      <c r="KUN127" s="208"/>
      <c r="KUO127" s="208"/>
      <c r="KUP127" s="208"/>
      <c r="KUQ127" s="208"/>
      <c r="KUR127" s="208"/>
      <c r="KUS127" s="208"/>
      <c r="KUT127" s="208"/>
      <c r="KUU127" s="208"/>
      <c r="KUV127" s="208"/>
      <c r="KUW127" s="208"/>
      <c r="KUX127" s="208"/>
      <c r="KUY127" s="208"/>
      <c r="KUZ127" s="208"/>
      <c r="KVA127" s="208"/>
      <c r="KVB127" s="208"/>
      <c r="KVC127" s="208"/>
      <c r="KVD127" s="208"/>
      <c r="KVE127" s="208"/>
      <c r="KVF127" s="208"/>
      <c r="KVG127" s="208"/>
      <c r="KVH127" s="208"/>
      <c r="KVI127" s="208"/>
      <c r="KVJ127" s="208"/>
      <c r="KVK127" s="208"/>
      <c r="KVL127" s="208"/>
      <c r="KVM127" s="208"/>
      <c r="KVN127" s="208"/>
      <c r="KVO127" s="208"/>
      <c r="KVP127" s="208"/>
      <c r="KVQ127" s="208"/>
      <c r="KVR127" s="208"/>
      <c r="KVS127" s="208"/>
      <c r="KVT127" s="208"/>
      <c r="KVU127" s="208"/>
      <c r="KVV127" s="208"/>
      <c r="KVW127" s="208"/>
      <c r="KVX127" s="208"/>
      <c r="KVY127" s="208"/>
      <c r="KVZ127" s="208"/>
      <c r="KWA127" s="208"/>
      <c r="KWB127" s="208"/>
      <c r="KWC127" s="208"/>
      <c r="KWD127" s="208"/>
      <c r="KWE127" s="208"/>
      <c r="KWF127" s="208"/>
      <c r="KWG127" s="208"/>
      <c r="KWH127" s="208"/>
      <c r="KWI127" s="208"/>
      <c r="KWJ127" s="208"/>
      <c r="KWK127" s="208"/>
      <c r="KWL127" s="208"/>
      <c r="KWM127" s="208"/>
      <c r="KWN127" s="208"/>
      <c r="KWO127" s="208"/>
      <c r="KWP127" s="208"/>
      <c r="KWQ127" s="208"/>
      <c r="KWR127" s="208"/>
      <c r="KWS127" s="208"/>
      <c r="KWT127" s="208"/>
      <c r="KWU127" s="208"/>
      <c r="KWV127" s="208"/>
      <c r="KWW127" s="208"/>
      <c r="KWX127" s="208"/>
      <c r="KWY127" s="208"/>
      <c r="KWZ127" s="208"/>
      <c r="KXA127" s="208"/>
      <c r="KXB127" s="208"/>
      <c r="KXC127" s="208"/>
      <c r="KXD127" s="208"/>
      <c r="KXE127" s="208"/>
      <c r="KXF127" s="208"/>
      <c r="KXG127" s="208"/>
      <c r="KXH127" s="208"/>
      <c r="KXI127" s="208"/>
      <c r="KXJ127" s="208"/>
      <c r="KXK127" s="208"/>
      <c r="KXL127" s="208"/>
      <c r="KXM127" s="208"/>
      <c r="KXN127" s="208"/>
      <c r="KXO127" s="208"/>
      <c r="KXP127" s="208"/>
      <c r="KXQ127" s="208"/>
      <c r="KXR127" s="208"/>
      <c r="KXS127" s="208"/>
      <c r="KXT127" s="208"/>
      <c r="KXU127" s="208"/>
      <c r="KXV127" s="208"/>
      <c r="KXW127" s="208"/>
      <c r="KXX127" s="208"/>
      <c r="KXY127" s="208"/>
      <c r="KXZ127" s="208"/>
      <c r="KYA127" s="208"/>
      <c r="KYB127" s="208"/>
      <c r="KYC127" s="208"/>
      <c r="KYD127" s="208"/>
      <c r="KYE127" s="208"/>
      <c r="KYF127" s="208"/>
      <c r="KYG127" s="208"/>
      <c r="KYH127" s="208"/>
      <c r="KYI127" s="208"/>
      <c r="KYJ127" s="208"/>
      <c r="KYK127" s="208"/>
      <c r="KYL127" s="208"/>
      <c r="KYM127" s="208"/>
      <c r="KYN127" s="208"/>
      <c r="KYO127" s="208"/>
      <c r="KYP127" s="208"/>
      <c r="KYQ127" s="208"/>
      <c r="KYR127" s="208"/>
      <c r="KYS127" s="208"/>
      <c r="KYT127" s="208"/>
      <c r="KYU127" s="208"/>
      <c r="KYV127" s="208"/>
      <c r="KYW127" s="208"/>
      <c r="KYX127" s="208"/>
      <c r="KYY127" s="208"/>
      <c r="KYZ127" s="208"/>
      <c r="KZA127" s="208"/>
      <c r="KZB127" s="208"/>
      <c r="KZC127" s="208"/>
      <c r="KZD127" s="208"/>
      <c r="KZE127" s="208"/>
      <c r="KZF127" s="208"/>
      <c r="KZG127" s="208"/>
      <c r="KZH127" s="208"/>
      <c r="KZI127" s="208"/>
      <c r="KZJ127" s="208"/>
      <c r="KZK127" s="208"/>
      <c r="KZL127" s="208"/>
      <c r="KZM127" s="208"/>
      <c r="KZN127" s="208"/>
      <c r="KZO127" s="208"/>
      <c r="KZP127" s="208"/>
      <c r="KZQ127" s="208"/>
      <c r="KZR127" s="208"/>
      <c r="KZS127" s="208"/>
      <c r="KZT127" s="208"/>
      <c r="KZU127" s="208"/>
      <c r="KZV127" s="208"/>
      <c r="KZW127" s="208"/>
      <c r="KZX127" s="208"/>
      <c r="KZY127" s="208"/>
      <c r="KZZ127" s="208"/>
      <c r="LAA127" s="208"/>
      <c r="LAB127" s="208"/>
      <c r="LAC127" s="208"/>
      <c r="LAD127" s="208"/>
      <c r="LAE127" s="208"/>
      <c r="LAF127" s="208"/>
      <c r="LAG127" s="208"/>
      <c r="LAH127" s="208"/>
      <c r="LAI127" s="208"/>
      <c r="LAJ127" s="208"/>
      <c r="LAK127" s="208"/>
      <c r="LAL127" s="208"/>
      <c r="LAM127" s="208"/>
      <c r="LAN127" s="208"/>
      <c r="LAO127" s="208"/>
      <c r="LAP127" s="208"/>
      <c r="LAQ127" s="208"/>
      <c r="LAR127" s="208"/>
      <c r="LAS127" s="208"/>
      <c r="LAT127" s="208"/>
      <c r="LAU127" s="208"/>
      <c r="LAV127" s="208"/>
      <c r="LAW127" s="208"/>
      <c r="LAX127" s="208"/>
      <c r="LAY127" s="208"/>
      <c r="LAZ127" s="208"/>
      <c r="LBA127" s="208"/>
      <c r="LBB127" s="208"/>
      <c r="LBC127" s="208"/>
      <c r="LBD127" s="208"/>
      <c r="LBE127" s="208"/>
      <c r="LBF127" s="208"/>
      <c r="LBG127" s="208"/>
      <c r="LBH127" s="208"/>
      <c r="LBI127" s="208"/>
      <c r="LBJ127" s="208"/>
      <c r="LBK127" s="208"/>
      <c r="LBL127" s="208"/>
      <c r="LBM127" s="208"/>
      <c r="LBN127" s="208"/>
      <c r="LBO127" s="208"/>
      <c r="LBP127" s="208"/>
      <c r="LBQ127" s="208"/>
      <c r="LBR127" s="208"/>
      <c r="LBS127" s="208"/>
      <c r="LBT127" s="208"/>
      <c r="LBU127" s="208"/>
      <c r="LBV127" s="208"/>
      <c r="LBW127" s="208"/>
      <c r="LBX127" s="208"/>
      <c r="LBY127" s="208"/>
      <c r="LBZ127" s="208"/>
      <c r="LCA127" s="208"/>
      <c r="LCB127" s="208"/>
      <c r="LCC127" s="208"/>
      <c r="LCD127" s="208"/>
      <c r="LCE127" s="208"/>
      <c r="LCF127" s="208"/>
      <c r="LCG127" s="208"/>
      <c r="LCH127" s="208"/>
      <c r="LCI127" s="208"/>
      <c r="LCJ127" s="208"/>
      <c r="LCK127" s="208"/>
      <c r="LCL127" s="208"/>
      <c r="LCM127" s="208"/>
      <c r="LCN127" s="208"/>
      <c r="LCO127" s="208"/>
      <c r="LCP127" s="208"/>
      <c r="LCQ127" s="208"/>
      <c r="LCR127" s="208"/>
      <c r="LCS127" s="208"/>
      <c r="LCT127" s="208"/>
      <c r="LCU127" s="208"/>
      <c r="LCV127" s="208"/>
      <c r="LCW127" s="208"/>
      <c r="LCX127" s="208"/>
      <c r="LCY127" s="208"/>
      <c r="LCZ127" s="208"/>
      <c r="LDA127" s="208"/>
      <c r="LDB127" s="208"/>
      <c r="LDC127" s="208"/>
      <c r="LDD127" s="208"/>
      <c r="LDE127" s="208"/>
      <c r="LDF127" s="208"/>
      <c r="LDG127" s="208"/>
      <c r="LDH127" s="208"/>
      <c r="LDI127" s="208"/>
      <c r="LDJ127" s="208"/>
      <c r="LDK127" s="208"/>
      <c r="LDL127" s="208"/>
      <c r="LDM127" s="208"/>
      <c r="LDN127" s="208"/>
      <c r="LDO127" s="208"/>
      <c r="LDP127" s="208"/>
      <c r="LDQ127" s="208"/>
      <c r="LDR127" s="208"/>
      <c r="LDS127" s="208"/>
      <c r="LDT127" s="208"/>
      <c r="LDU127" s="208"/>
      <c r="LDV127" s="208"/>
      <c r="LDW127" s="208"/>
      <c r="LDX127" s="208"/>
      <c r="LDY127" s="208"/>
      <c r="LDZ127" s="208"/>
      <c r="LEA127" s="208"/>
      <c r="LEB127" s="208"/>
      <c r="LEC127" s="208"/>
      <c r="LED127" s="208"/>
      <c r="LEE127" s="208"/>
      <c r="LEF127" s="208"/>
      <c r="LEG127" s="208"/>
      <c r="LEH127" s="208"/>
      <c r="LEI127" s="208"/>
      <c r="LEJ127" s="208"/>
      <c r="LEK127" s="208"/>
      <c r="LEL127" s="208"/>
      <c r="LEM127" s="208"/>
      <c r="LEN127" s="208"/>
      <c r="LEO127" s="208"/>
      <c r="LEP127" s="208"/>
      <c r="LEQ127" s="208"/>
      <c r="LER127" s="208"/>
      <c r="LES127" s="208"/>
      <c r="LET127" s="208"/>
      <c r="LEU127" s="208"/>
      <c r="LEV127" s="208"/>
      <c r="LEW127" s="208"/>
      <c r="LEX127" s="208"/>
      <c r="LEY127" s="208"/>
      <c r="LEZ127" s="208"/>
      <c r="LFA127" s="208"/>
      <c r="LFB127" s="208"/>
      <c r="LFC127" s="208"/>
      <c r="LFD127" s="208"/>
      <c r="LFE127" s="208"/>
      <c r="LFF127" s="208"/>
      <c r="LFG127" s="208"/>
      <c r="LFH127" s="208"/>
      <c r="LFI127" s="208"/>
      <c r="LFJ127" s="208"/>
      <c r="LFK127" s="208"/>
      <c r="LFL127" s="208"/>
      <c r="LFM127" s="208"/>
      <c r="LFN127" s="208"/>
      <c r="LFO127" s="208"/>
      <c r="LFP127" s="208"/>
      <c r="LFQ127" s="208"/>
      <c r="LFR127" s="208"/>
      <c r="LFS127" s="208"/>
      <c r="LFT127" s="208"/>
      <c r="LFU127" s="208"/>
      <c r="LFV127" s="208"/>
      <c r="LFW127" s="208"/>
      <c r="LFX127" s="208"/>
      <c r="LFY127" s="208"/>
      <c r="LFZ127" s="208"/>
      <c r="LGA127" s="208"/>
      <c r="LGB127" s="208"/>
      <c r="LGC127" s="208"/>
      <c r="LGD127" s="208"/>
      <c r="LGE127" s="208"/>
      <c r="LGF127" s="208"/>
      <c r="LGG127" s="208"/>
      <c r="LGH127" s="208"/>
      <c r="LGI127" s="208"/>
      <c r="LGJ127" s="208"/>
      <c r="LGK127" s="208"/>
      <c r="LGL127" s="208"/>
      <c r="LGM127" s="208"/>
      <c r="LGN127" s="208"/>
      <c r="LGO127" s="208"/>
      <c r="LGP127" s="208"/>
      <c r="LGQ127" s="208"/>
      <c r="LGR127" s="208"/>
      <c r="LGS127" s="208"/>
      <c r="LGT127" s="208"/>
      <c r="LGU127" s="208"/>
      <c r="LGV127" s="208"/>
      <c r="LGW127" s="208"/>
      <c r="LGX127" s="208"/>
      <c r="LGY127" s="208"/>
      <c r="LGZ127" s="208"/>
      <c r="LHA127" s="208"/>
      <c r="LHB127" s="208"/>
      <c r="LHC127" s="208"/>
      <c r="LHD127" s="208"/>
      <c r="LHE127" s="208"/>
      <c r="LHF127" s="208"/>
      <c r="LHG127" s="208"/>
      <c r="LHH127" s="208"/>
      <c r="LHI127" s="208"/>
      <c r="LHJ127" s="208"/>
      <c r="LHK127" s="208"/>
      <c r="LHL127" s="208"/>
      <c r="LHM127" s="208"/>
      <c r="LHN127" s="208"/>
      <c r="LHO127" s="208"/>
      <c r="LHP127" s="208"/>
      <c r="LHQ127" s="208"/>
      <c r="LHR127" s="208"/>
      <c r="LHS127" s="208"/>
      <c r="LHT127" s="208"/>
      <c r="LHU127" s="208"/>
      <c r="LHV127" s="208"/>
      <c r="LHW127" s="208"/>
      <c r="LHX127" s="208"/>
      <c r="LHY127" s="208"/>
      <c r="LHZ127" s="208"/>
      <c r="LIA127" s="208"/>
      <c r="LIB127" s="208"/>
      <c r="LIC127" s="208"/>
      <c r="LID127" s="208"/>
      <c r="LIE127" s="208"/>
      <c r="LIF127" s="208"/>
      <c r="LIG127" s="208"/>
      <c r="LIH127" s="208"/>
      <c r="LII127" s="208"/>
      <c r="LIJ127" s="208"/>
      <c r="LIK127" s="208"/>
      <c r="LIL127" s="208"/>
      <c r="LIM127" s="208"/>
      <c r="LIN127" s="208"/>
      <c r="LIO127" s="208"/>
      <c r="LIP127" s="208"/>
      <c r="LIQ127" s="208"/>
      <c r="LIR127" s="208"/>
      <c r="LIS127" s="208"/>
      <c r="LIT127" s="208"/>
      <c r="LIU127" s="208"/>
      <c r="LIV127" s="208"/>
      <c r="LIW127" s="208"/>
      <c r="LIX127" s="208"/>
      <c r="LIY127" s="208"/>
      <c r="LIZ127" s="208"/>
      <c r="LJA127" s="208"/>
      <c r="LJB127" s="208"/>
      <c r="LJC127" s="208"/>
      <c r="LJD127" s="208"/>
      <c r="LJE127" s="208"/>
      <c r="LJF127" s="208"/>
      <c r="LJG127" s="208"/>
      <c r="LJH127" s="208"/>
      <c r="LJI127" s="208"/>
      <c r="LJJ127" s="208"/>
      <c r="LJK127" s="208"/>
      <c r="LJL127" s="208"/>
      <c r="LJM127" s="208"/>
      <c r="LJN127" s="208"/>
      <c r="LJO127" s="208"/>
      <c r="LJP127" s="208"/>
      <c r="LJQ127" s="208"/>
      <c r="LJR127" s="208"/>
      <c r="LJS127" s="208"/>
      <c r="LJT127" s="208"/>
      <c r="LJU127" s="208"/>
      <c r="LJV127" s="208"/>
      <c r="LJW127" s="208"/>
      <c r="LJX127" s="208"/>
      <c r="LJY127" s="208"/>
      <c r="LJZ127" s="208"/>
      <c r="LKA127" s="208"/>
      <c r="LKB127" s="208"/>
      <c r="LKC127" s="208"/>
      <c r="LKD127" s="208"/>
      <c r="LKE127" s="208"/>
      <c r="LKF127" s="208"/>
      <c r="LKG127" s="208"/>
      <c r="LKH127" s="208"/>
      <c r="LKI127" s="208"/>
      <c r="LKJ127" s="208"/>
      <c r="LKK127" s="208"/>
      <c r="LKL127" s="208"/>
      <c r="LKM127" s="208"/>
      <c r="LKN127" s="208"/>
      <c r="LKO127" s="208"/>
      <c r="LKP127" s="208"/>
      <c r="LKQ127" s="208"/>
      <c r="LKR127" s="208"/>
      <c r="LKS127" s="208"/>
      <c r="LKT127" s="208"/>
      <c r="LKU127" s="208"/>
      <c r="LKV127" s="208"/>
      <c r="LKW127" s="208"/>
      <c r="LKX127" s="208"/>
      <c r="LKY127" s="208"/>
      <c r="LKZ127" s="208"/>
      <c r="LLA127" s="208"/>
      <c r="LLB127" s="208"/>
      <c r="LLC127" s="208"/>
      <c r="LLD127" s="208"/>
      <c r="LLE127" s="208"/>
      <c r="LLF127" s="208"/>
      <c r="LLG127" s="208"/>
      <c r="LLH127" s="208"/>
      <c r="LLI127" s="208"/>
      <c r="LLJ127" s="208"/>
      <c r="LLK127" s="208"/>
      <c r="LLL127" s="208"/>
      <c r="LLM127" s="208"/>
      <c r="LLN127" s="208"/>
      <c r="LLO127" s="208"/>
      <c r="LLP127" s="208"/>
      <c r="LLQ127" s="208"/>
      <c r="LLR127" s="208"/>
      <c r="LLS127" s="208"/>
      <c r="LLT127" s="208"/>
      <c r="LLU127" s="208"/>
      <c r="LLV127" s="208"/>
      <c r="LLW127" s="208"/>
      <c r="LLX127" s="208"/>
      <c r="LLY127" s="208"/>
      <c r="LLZ127" s="208"/>
      <c r="LMA127" s="208"/>
      <c r="LMB127" s="208"/>
      <c r="LMC127" s="208"/>
      <c r="LMD127" s="208"/>
      <c r="LME127" s="208"/>
      <c r="LMF127" s="208"/>
      <c r="LMG127" s="208"/>
      <c r="LMH127" s="208"/>
      <c r="LMI127" s="208"/>
      <c r="LMJ127" s="208"/>
      <c r="LMK127" s="208"/>
      <c r="LML127" s="208"/>
      <c r="LMM127" s="208"/>
      <c r="LMN127" s="208"/>
      <c r="LMO127" s="208"/>
      <c r="LMP127" s="208"/>
      <c r="LMQ127" s="208"/>
      <c r="LMR127" s="208"/>
      <c r="LMS127" s="208"/>
      <c r="LMT127" s="208"/>
      <c r="LMU127" s="208"/>
      <c r="LMV127" s="208"/>
      <c r="LMW127" s="208"/>
      <c r="LMX127" s="208"/>
      <c r="LMY127" s="208"/>
      <c r="LMZ127" s="208"/>
      <c r="LNA127" s="208"/>
      <c r="LNB127" s="208"/>
      <c r="LNC127" s="208"/>
      <c r="LND127" s="208"/>
      <c r="LNE127" s="208"/>
      <c r="LNF127" s="208"/>
      <c r="LNG127" s="208"/>
      <c r="LNH127" s="208"/>
      <c r="LNI127" s="208"/>
      <c r="LNJ127" s="208"/>
      <c r="LNK127" s="208"/>
      <c r="LNL127" s="208"/>
      <c r="LNM127" s="208"/>
      <c r="LNN127" s="208"/>
      <c r="LNO127" s="208"/>
      <c r="LNP127" s="208"/>
      <c r="LNQ127" s="208"/>
      <c r="LNR127" s="208"/>
      <c r="LNS127" s="208"/>
      <c r="LNT127" s="208"/>
      <c r="LNU127" s="208"/>
      <c r="LNV127" s="208"/>
      <c r="LNW127" s="208"/>
      <c r="LNX127" s="208"/>
      <c r="LNY127" s="208"/>
      <c r="LNZ127" s="208"/>
      <c r="LOA127" s="208"/>
      <c r="LOB127" s="208"/>
      <c r="LOC127" s="208"/>
      <c r="LOD127" s="208"/>
      <c r="LOE127" s="208"/>
      <c r="LOF127" s="208"/>
      <c r="LOG127" s="208"/>
      <c r="LOH127" s="208"/>
      <c r="LOI127" s="208"/>
      <c r="LOJ127" s="208"/>
      <c r="LOK127" s="208"/>
      <c r="LOL127" s="208"/>
      <c r="LOM127" s="208"/>
      <c r="LON127" s="208"/>
      <c r="LOO127" s="208"/>
      <c r="LOP127" s="208"/>
      <c r="LOQ127" s="208"/>
      <c r="LOR127" s="208"/>
      <c r="LOS127" s="208"/>
      <c r="LOT127" s="208"/>
      <c r="LOU127" s="208"/>
      <c r="LOV127" s="208"/>
      <c r="LOW127" s="208"/>
      <c r="LOX127" s="208"/>
      <c r="LOY127" s="208"/>
      <c r="LOZ127" s="208"/>
      <c r="LPA127" s="208"/>
      <c r="LPB127" s="208"/>
      <c r="LPC127" s="208"/>
      <c r="LPD127" s="208"/>
      <c r="LPE127" s="208"/>
      <c r="LPF127" s="208"/>
      <c r="LPG127" s="208"/>
      <c r="LPH127" s="208"/>
      <c r="LPI127" s="208"/>
      <c r="LPJ127" s="208"/>
      <c r="LPK127" s="208"/>
      <c r="LPL127" s="208"/>
      <c r="LPM127" s="208"/>
      <c r="LPN127" s="208"/>
      <c r="LPO127" s="208"/>
      <c r="LPP127" s="208"/>
      <c r="LPQ127" s="208"/>
      <c r="LPR127" s="208"/>
      <c r="LPS127" s="208"/>
      <c r="LPT127" s="208"/>
      <c r="LPU127" s="208"/>
      <c r="LPV127" s="208"/>
      <c r="LPW127" s="208"/>
      <c r="LPX127" s="208"/>
      <c r="LPY127" s="208"/>
      <c r="LPZ127" s="208"/>
      <c r="LQA127" s="208"/>
      <c r="LQB127" s="208"/>
      <c r="LQC127" s="208"/>
      <c r="LQD127" s="208"/>
      <c r="LQE127" s="208"/>
      <c r="LQF127" s="208"/>
      <c r="LQG127" s="208"/>
      <c r="LQH127" s="208"/>
      <c r="LQI127" s="208"/>
      <c r="LQJ127" s="208"/>
      <c r="LQK127" s="208"/>
      <c r="LQL127" s="208"/>
      <c r="LQM127" s="208"/>
      <c r="LQN127" s="208"/>
      <c r="LQO127" s="208"/>
      <c r="LQP127" s="208"/>
      <c r="LQQ127" s="208"/>
      <c r="LQR127" s="208"/>
      <c r="LQS127" s="208"/>
      <c r="LQT127" s="208"/>
      <c r="LQU127" s="208"/>
      <c r="LQV127" s="208"/>
      <c r="LQW127" s="208"/>
      <c r="LQX127" s="208"/>
      <c r="LQY127" s="208"/>
      <c r="LQZ127" s="208"/>
      <c r="LRA127" s="208"/>
      <c r="LRB127" s="208"/>
      <c r="LRC127" s="208"/>
      <c r="LRD127" s="208"/>
      <c r="LRE127" s="208"/>
      <c r="LRF127" s="208"/>
      <c r="LRG127" s="208"/>
      <c r="LRH127" s="208"/>
      <c r="LRI127" s="208"/>
      <c r="LRJ127" s="208"/>
      <c r="LRK127" s="208"/>
      <c r="LRL127" s="208"/>
      <c r="LRM127" s="208"/>
      <c r="LRN127" s="208"/>
      <c r="LRO127" s="208"/>
      <c r="LRP127" s="208"/>
      <c r="LRQ127" s="208"/>
      <c r="LRR127" s="208"/>
      <c r="LRS127" s="208"/>
      <c r="LRT127" s="208"/>
      <c r="LRU127" s="208"/>
      <c r="LRV127" s="208"/>
      <c r="LRW127" s="208"/>
      <c r="LRX127" s="208"/>
      <c r="LRY127" s="208"/>
      <c r="LRZ127" s="208"/>
      <c r="LSA127" s="208"/>
      <c r="LSB127" s="208"/>
      <c r="LSC127" s="208"/>
      <c r="LSD127" s="208"/>
      <c r="LSE127" s="208"/>
      <c r="LSF127" s="208"/>
      <c r="LSG127" s="208"/>
      <c r="LSH127" s="208"/>
      <c r="LSI127" s="208"/>
      <c r="LSJ127" s="208"/>
      <c r="LSK127" s="208"/>
      <c r="LSL127" s="208"/>
      <c r="LSM127" s="208"/>
      <c r="LSN127" s="208"/>
      <c r="LSO127" s="208"/>
      <c r="LSP127" s="208"/>
      <c r="LSQ127" s="208"/>
      <c r="LSR127" s="208"/>
      <c r="LSS127" s="208"/>
      <c r="LST127" s="208"/>
      <c r="LSU127" s="208"/>
      <c r="LSV127" s="208"/>
      <c r="LSW127" s="208"/>
      <c r="LSX127" s="208"/>
      <c r="LSY127" s="208"/>
      <c r="LSZ127" s="208"/>
      <c r="LTA127" s="208"/>
      <c r="LTB127" s="208"/>
      <c r="LTC127" s="208"/>
      <c r="LTD127" s="208"/>
      <c r="LTE127" s="208"/>
      <c r="LTF127" s="208"/>
      <c r="LTG127" s="208"/>
      <c r="LTH127" s="208"/>
      <c r="LTI127" s="208"/>
      <c r="LTJ127" s="208"/>
      <c r="LTK127" s="208"/>
      <c r="LTL127" s="208"/>
      <c r="LTM127" s="208"/>
      <c r="LTN127" s="208"/>
      <c r="LTO127" s="208"/>
      <c r="LTP127" s="208"/>
      <c r="LTQ127" s="208"/>
      <c r="LTR127" s="208"/>
      <c r="LTS127" s="208"/>
      <c r="LTT127" s="208"/>
      <c r="LTU127" s="208"/>
      <c r="LTV127" s="208"/>
      <c r="LTW127" s="208"/>
      <c r="LTX127" s="208"/>
      <c r="LTY127" s="208"/>
      <c r="LTZ127" s="208"/>
      <c r="LUA127" s="208"/>
      <c r="LUB127" s="208"/>
      <c r="LUC127" s="208"/>
      <c r="LUD127" s="208"/>
      <c r="LUE127" s="208"/>
      <c r="LUF127" s="208"/>
      <c r="LUG127" s="208"/>
      <c r="LUH127" s="208"/>
      <c r="LUI127" s="208"/>
      <c r="LUJ127" s="208"/>
      <c r="LUK127" s="208"/>
      <c r="LUL127" s="208"/>
      <c r="LUM127" s="208"/>
      <c r="LUN127" s="208"/>
      <c r="LUO127" s="208"/>
      <c r="LUP127" s="208"/>
      <c r="LUQ127" s="208"/>
      <c r="LUR127" s="208"/>
      <c r="LUS127" s="208"/>
      <c r="LUT127" s="208"/>
      <c r="LUU127" s="208"/>
      <c r="LUV127" s="208"/>
      <c r="LUW127" s="208"/>
      <c r="LUX127" s="208"/>
      <c r="LUY127" s="208"/>
      <c r="LUZ127" s="208"/>
      <c r="LVA127" s="208"/>
      <c r="LVB127" s="208"/>
      <c r="LVC127" s="208"/>
      <c r="LVD127" s="208"/>
      <c r="LVE127" s="208"/>
      <c r="LVF127" s="208"/>
      <c r="LVG127" s="208"/>
      <c r="LVH127" s="208"/>
      <c r="LVI127" s="208"/>
      <c r="LVJ127" s="208"/>
      <c r="LVK127" s="208"/>
      <c r="LVL127" s="208"/>
      <c r="LVM127" s="208"/>
      <c r="LVN127" s="208"/>
      <c r="LVO127" s="208"/>
      <c r="LVP127" s="208"/>
      <c r="LVQ127" s="208"/>
      <c r="LVR127" s="208"/>
      <c r="LVS127" s="208"/>
      <c r="LVT127" s="208"/>
      <c r="LVU127" s="208"/>
      <c r="LVV127" s="208"/>
      <c r="LVW127" s="208"/>
      <c r="LVX127" s="208"/>
      <c r="LVY127" s="208"/>
      <c r="LVZ127" s="208"/>
      <c r="LWA127" s="208"/>
      <c r="LWB127" s="208"/>
      <c r="LWC127" s="208"/>
      <c r="LWD127" s="208"/>
      <c r="LWE127" s="208"/>
      <c r="LWF127" s="208"/>
      <c r="LWG127" s="208"/>
      <c r="LWH127" s="208"/>
      <c r="LWI127" s="208"/>
      <c r="LWJ127" s="208"/>
      <c r="LWK127" s="208"/>
      <c r="LWL127" s="208"/>
      <c r="LWM127" s="208"/>
      <c r="LWN127" s="208"/>
      <c r="LWO127" s="208"/>
      <c r="LWP127" s="208"/>
      <c r="LWQ127" s="208"/>
      <c r="LWR127" s="208"/>
      <c r="LWS127" s="208"/>
      <c r="LWT127" s="208"/>
      <c r="LWU127" s="208"/>
      <c r="LWV127" s="208"/>
      <c r="LWW127" s="208"/>
      <c r="LWX127" s="208"/>
      <c r="LWY127" s="208"/>
      <c r="LWZ127" s="208"/>
      <c r="LXA127" s="208"/>
      <c r="LXB127" s="208"/>
      <c r="LXC127" s="208"/>
      <c r="LXD127" s="208"/>
      <c r="LXE127" s="208"/>
      <c r="LXF127" s="208"/>
      <c r="LXG127" s="208"/>
      <c r="LXH127" s="208"/>
      <c r="LXI127" s="208"/>
      <c r="LXJ127" s="208"/>
      <c r="LXK127" s="208"/>
      <c r="LXL127" s="208"/>
      <c r="LXM127" s="208"/>
      <c r="LXN127" s="208"/>
      <c r="LXO127" s="208"/>
      <c r="LXP127" s="208"/>
      <c r="LXQ127" s="208"/>
      <c r="LXR127" s="208"/>
      <c r="LXS127" s="208"/>
      <c r="LXT127" s="208"/>
      <c r="LXU127" s="208"/>
      <c r="LXV127" s="208"/>
      <c r="LXW127" s="208"/>
      <c r="LXX127" s="208"/>
      <c r="LXY127" s="208"/>
      <c r="LXZ127" s="208"/>
      <c r="LYA127" s="208"/>
      <c r="LYB127" s="208"/>
      <c r="LYC127" s="208"/>
      <c r="LYD127" s="208"/>
      <c r="LYE127" s="208"/>
      <c r="LYF127" s="208"/>
      <c r="LYG127" s="208"/>
      <c r="LYH127" s="208"/>
      <c r="LYI127" s="208"/>
      <c r="LYJ127" s="208"/>
      <c r="LYK127" s="208"/>
      <c r="LYL127" s="208"/>
      <c r="LYM127" s="208"/>
      <c r="LYN127" s="208"/>
      <c r="LYO127" s="208"/>
      <c r="LYP127" s="208"/>
      <c r="LYQ127" s="208"/>
      <c r="LYR127" s="208"/>
      <c r="LYS127" s="208"/>
      <c r="LYT127" s="208"/>
      <c r="LYU127" s="208"/>
      <c r="LYV127" s="208"/>
      <c r="LYW127" s="208"/>
      <c r="LYX127" s="208"/>
      <c r="LYY127" s="208"/>
      <c r="LYZ127" s="208"/>
      <c r="LZA127" s="208"/>
      <c r="LZB127" s="208"/>
      <c r="LZC127" s="208"/>
      <c r="LZD127" s="208"/>
      <c r="LZE127" s="208"/>
      <c r="LZF127" s="208"/>
      <c r="LZG127" s="208"/>
      <c r="LZH127" s="208"/>
      <c r="LZI127" s="208"/>
      <c r="LZJ127" s="208"/>
      <c r="LZK127" s="208"/>
      <c r="LZL127" s="208"/>
      <c r="LZM127" s="208"/>
      <c r="LZN127" s="208"/>
      <c r="LZO127" s="208"/>
      <c r="LZP127" s="208"/>
      <c r="LZQ127" s="208"/>
      <c r="LZR127" s="208"/>
      <c r="LZS127" s="208"/>
      <c r="LZT127" s="208"/>
      <c r="LZU127" s="208"/>
      <c r="LZV127" s="208"/>
      <c r="LZW127" s="208"/>
      <c r="LZX127" s="208"/>
      <c r="LZY127" s="208"/>
      <c r="LZZ127" s="208"/>
      <c r="MAA127" s="208"/>
      <c r="MAB127" s="208"/>
      <c r="MAC127" s="208"/>
      <c r="MAD127" s="208"/>
      <c r="MAE127" s="208"/>
      <c r="MAF127" s="208"/>
      <c r="MAG127" s="208"/>
      <c r="MAH127" s="208"/>
      <c r="MAI127" s="208"/>
      <c r="MAJ127" s="208"/>
      <c r="MAK127" s="208"/>
      <c r="MAL127" s="208"/>
      <c r="MAM127" s="208"/>
      <c r="MAN127" s="208"/>
      <c r="MAO127" s="208"/>
      <c r="MAP127" s="208"/>
      <c r="MAQ127" s="208"/>
      <c r="MAR127" s="208"/>
      <c r="MAS127" s="208"/>
      <c r="MAT127" s="208"/>
      <c r="MAU127" s="208"/>
      <c r="MAV127" s="208"/>
      <c r="MAW127" s="208"/>
      <c r="MAX127" s="208"/>
      <c r="MAY127" s="208"/>
      <c r="MAZ127" s="208"/>
      <c r="MBA127" s="208"/>
      <c r="MBB127" s="208"/>
      <c r="MBC127" s="208"/>
      <c r="MBD127" s="208"/>
      <c r="MBE127" s="208"/>
      <c r="MBF127" s="208"/>
      <c r="MBG127" s="208"/>
      <c r="MBH127" s="208"/>
      <c r="MBI127" s="208"/>
      <c r="MBJ127" s="208"/>
      <c r="MBK127" s="208"/>
      <c r="MBL127" s="208"/>
      <c r="MBM127" s="208"/>
      <c r="MBN127" s="208"/>
      <c r="MBO127" s="208"/>
      <c r="MBP127" s="208"/>
      <c r="MBQ127" s="208"/>
      <c r="MBR127" s="208"/>
      <c r="MBS127" s="208"/>
      <c r="MBT127" s="208"/>
      <c r="MBU127" s="208"/>
      <c r="MBV127" s="208"/>
      <c r="MBW127" s="208"/>
      <c r="MBX127" s="208"/>
      <c r="MBY127" s="208"/>
      <c r="MBZ127" s="208"/>
      <c r="MCA127" s="208"/>
      <c r="MCB127" s="208"/>
      <c r="MCC127" s="208"/>
      <c r="MCD127" s="208"/>
      <c r="MCE127" s="208"/>
      <c r="MCF127" s="208"/>
      <c r="MCG127" s="208"/>
      <c r="MCH127" s="208"/>
      <c r="MCI127" s="208"/>
      <c r="MCJ127" s="208"/>
      <c r="MCK127" s="208"/>
      <c r="MCL127" s="208"/>
      <c r="MCM127" s="208"/>
      <c r="MCN127" s="208"/>
      <c r="MCO127" s="208"/>
      <c r="MCP127" s="208"/>
      <c r="MCQ127" s="208"/>
      <c r="MCR127" s="208"/>
      <c r="MCS127" s="208"/>
      <c r="MCT127" s="208"/>
      <c r="MCU127" s="208"/>
      <c r="MCV127" s="208"/>
      <c r="MCW127" s="208"/>
      <c r="MCX127" s="208"/>
      <c r="MCY127" s="208"/>
      <c r="MCZ127" s="208"/>
      <c r="MDA127" s="208"/>
      <c r="MDB127" s="208"/>
      <c r="MDC127" s="208"/>
      <c r="MDD127" s="208"/>
      <c r="MDE127" s="208"/>
      <c r="MDF127" s="208"/>
      <c r="MDG127" s="208"/>
      <c r="MDH127" s="208"/>
      <c r="MDI127" s="208"/>
      <c r="MDJ127" s="208"/>
      <c r="MDK127" s="208"/>
      <c r="MDL127" s="208"/>
      <c r="MDM127" s="208"/>
      <c r="MDN127" s="208"/>
      <c r="MDO127" s="208"/>
      <c r="MDP127" s="208"/>
      <c r="MDQ127" s="208"/>
      <c r="MDR127" s="208"/>
      <c r="MDS127" s="208"/>
      <c r="MDT127" s="208"/>
      <c r="MDU127" s="208"/>
      <c r="MDV127" s="208"/>
      <c r="MDW127" s="208"/>
      <c r="MDX127" s="208"/>
      <c r="MDY127" s="208"/>
      <c r="MDZ127" s="208"/>
      <c r="MEA127" s="208"/>
      <c r="MEB127" s="208"/>
      <c r="MEC127" s="208"/>
      <c r="MED127" s="208"/>
      <c r="MEE127" s="208"/>
      <c r="MEF127" s="208"/>
      <c r="MEG127" s="208"/>
      <c r="MEH127" s="208"/>
      <c r="MEI127" s="208"/>
      <c r="MEJ127" s="208"/>
      <c r="MEK127" s="208"/>
      <c r="MEL127" s="208"/>
      <c r="MEM127" s="208"/>
      <c r="MEN127" s="208"/>
      <c r="MEO127" s="208"/>
      <c r="MEP127" s="208"/>
      <c r="MEQ127" s="208"/>
      <c r="MER127" s="208"/>
      <c r="MES127" s="208"/>
      <c r="MET127" s="208"/>
      <c r="MEU127" s="208"/>
      <c r="MEV127" s="208"/>
      <c r="MEW127" s="208"/>
      <c r="MEX127" s="208"/>
      <c r="MEY127" s="208"/>
      <c r="MEZ127" s="208"/>
      <c r="MFA127" s="208"/>
      <c r="MFB127" s="208"/>
      <c r="MFC127" s="208"/>
      <c r="MFD127" s="208"/>
      <c r="MFE127" s="208"/>
      <c r="MFF127" s="208"/>
      <c r="MFG127" s="208"/>
      <c r="MFH127" s="208"/>
      <c r="MFI127" s="208"/>
      <c r="MFJ127" s="208"/>
      <c r="MFK127" s="208"/>
      <c r="MFL127" s="208"/>
      <c r="MFM127" s="208"/>
      <c r="MFN127" s="208"/>
      <c r="MFO127" s="208"/>
      <c r="MFP127" s="208"/>
      <c r="MFQ127" s="208"/>
      <c r="MFR127" s="208"/>
      <c r="MFS127" s="208"/>
      <c r="MFT127" s="208"/>
      <c r="MFU127" s="208"/>
      <c r="MFV127" s="208"/>
      <c r="MFW127" s="208"/>
      <c r="MFX127" s="208"/>
      <c r="MFY127" s="208"/>
      <c r="MFZ127" s="208"/>
      <c r="MGA127" s="208"/>
      <c r="MGB127" s="208"/>
      <c r="MGC127" s="208"/>
      <c r="MGD127" s="208"/>
      <c r="MGE127" s="208"/>
      <c r="MGF127" s="208"/>
      <c r="MGG127" s="208"/>
      <c r="MGH127" s="208"/>
      <c r="MGI127" s="208"/>
      <c r="MGJ127" s="208"/>
      <c r="MGK127" s="208"/>
      <c r="MGL127" s="208"/>
      <c r="MGM127" s="208"/>
      <c r="MGN127" s="208"/>
      <c r="MGO127" s="208"/>
      <c r="MGP127" s="208"/>
      <c r="MGQ127" s="208"/>
      <c r="MGR127" s="208"/>
      <c r="MGS127" s="208"/>
      <c r="MGT127" s="208"/>
      <c r="MGU127" s="208"/>
      <c r="MGV127" s="208"/>
      <c r="MGW127" s="208"/>
      <c r="MGX127" s="208"/>
      <c r="MGY127" s="208"/>
      <c r="MGZ127" s="208"/>
      <c r="MHA127" s="208"/>
      <c r="MHB127" s="208"/>
      <c r="MHC127" s="208"/>
      <c r="MHD127" s="208"/>
      <c r="MHE127" s="208"/>
      <c r="MHF127" s="208"/>
      <c r="MHG127" s="208"/>
      <c r="MHH127" s="208"/>
      <c r="MHI127" s="208"/>
      <c r="MHJ127" s="208"/>
      <c r="MHK127" s="208"/>
      <c r="MHL127" s="208"/>
      <c r="MHM127" s="208"/>
      <c r="MHN127" s="208"/>
      <c r="MHO127" s="208"/>
      <c r="MHP127" s="208"/>
      <c r="MHQ127" s="208"/>
      <c r="MHR127" s="208"/>
      <c r="MHS127" s="208"/>
      <c r="MHT127" s="208"/>
      <c r="MHU127" s="208"/>
      <c r="MHV127" s="208"/>
      <c r="MHW127" s="208"/>
      <c r="MHX127" s="208"/>
      <c r="MHY127" s="208"/>
      <c r="MHZ127" s="208"/>
      <c r="MIA127" s="208"/>
      <c r="MIB127" s="208"/>
      <c r="MIC127" s="208"/>
      <c r="MID127" s="208"/>
      <c r="MIE127" s="208"/>
      <c r="MIF127" s="208"/>
      <c r="MIG127" s="208"/>
      <c r="MIH127" s="208"/>
      <c r="MII127" s="208"/>
      <c r="MIJ127" s="208"/>
      <c r="MIK127" s="208"/>
      <c r="MIL127" s="208"/>
      <c r="MIM127" s="208"/>
      <c r="MIN127" s="208"/>
      <c r="MIO127" s="208"/>
      <c r="MIP127" s="208"/>
      <c r="MIQ127" s="208"/>
      <c r="MIR127" s="208"/>
      <c r="MIS127" s="208"/>
      <c r="MIT127" s="208"/>
      <c r="MIU127" s="208"/>
      <c r="MIV127" s="208"/>
      <c r="MIW127" s="208"/>
      <c r="MIX127" s="208"/>
      <c r="MIY127" s="208"/>
      <c r="MIZ127" s="208"/>
      <c r="MJA127" s="208"/>
      <c r="MJB127" s="208"/>
      <c r="MJC127" s="208"/>
      <c r="MJD127" s="208"/>
      <c r="MJE127" s="208"/>
      <c r="MJF127" s="208"/>
      <c r="MJG127" s="208"/>
      <c r="MJH127" s="208"/>
      <c r="MJI127" s="208"/>
      <c r="MJJ127" s="208"/>
      <c r="MJK127" s="208"/>
      <c r="MJL127" s="208"/>
      <c r="MJM127" s="208"/>
      <c r="MJN127" s="208"/>
      <c r="MJO127" s="208"/>
      <c r="MJP127" s="208"/>
      <c r="MJQ127" s="208"/>
      <c r="MJR127" s="208"/>
      <c r="MJS127" s="208"/>
      <c r="MJT127" s="208"/>
      <c r="MJU127" s="208"/>
      <c r="MJV127" s="208"/>
      <c r="MJW127" s="208"/>
      <c r="MJX127" s="208"/>
      <c r="MJY127" s="208"/>
      <c r="MJZ127" s="208"/>
      <c r="MKA127" s="208"/>
      <c r="MKB127" s="208"/>
      <c r="MKC127" s="208"/>
      <c r="MKD127" s="208"/>
      <c r="MKE127" s="208"/>
      <c r="MKF127" s="208"/>
      <c r="MKG127" s="208"/>
      <c r="MKH127" s="208"/>
      <c r="MKI127" s="208"/>
      <c r="MKJ127" s="208"/>
      <c r="MKK127" s="208"/>
      <c r="MKL127" s="208"/>
      <c r="MKM127" s="208"/>
      <c r="MKN127" s="208"/>
      <c r="MKO127" s="208"/>
      <c r="MKP127" s="208"/>
      <c r="MKQ127" s="208"/>
      <c r="MKR127" s="208"/>
      <c r="MKS127" s="208"/>
      <c r="MKT127" s="208"/>
      <c r="MKU127" s="208"/>
      <c r="MKV127" s="208"/>
      <c r="MKW127" s="208"/>
      <c r="MKX127" s="208"/>
      <c r="MKY127" s="208"/>
      <c r="MKZ127" s="208"/>
      <c r="MLA127" s="208"/>
      <c r="MLB127" s="208"/>
      <c r="MLC127" s="208"/>
      <c r="MLD127" s="208"/>
      <c r="MLE127" s="208"/>
      <c r="MLF127" s="208"/>
      <c r="MLG127" s="208"/>
      <c r="MLH127" s="208"/>
      <c r="MLI127" s="208"/>
      <c r="MLJ127" s="208"/>
      <c r="MLK127" s="208"/>
      <c r="MLL127" s="208"/>
      <c r="MLM127" s="208"/>
      <c r="MLN127" s="208"/>
      <c r="MLO127" s="208"/>
      <c r="MLP127" s="208"/>
      <c r="MLQ127" s="208"/>
      <c r="MLR127" s="208"/>
      <c r="MLS127" s="208"/>
      <c r="MLT127" s="208"/>
      <c r="MLU127" s="208"/>
      <c r="MLV127" s="208"/>
      <c r="MLW127" s="208"/>
      <c r="MLX127" s="208"/>
      <c r="MLY127" s="208"/>
      <c r="MLZ127" s="208"/>
      <c r="MMA127" s="208"/>
      <c r="MMB127" s="208"/>
      <c r="MMC127" s="208"/>
      <c r="MMD127" s="208"/>
      <c r="MME127" s="208"/>
      <c r="MMF127" s="208"/>
      <c r="MMG127" s="208"/>
      <c r="MMH127" s="208"/>
      <c r="MMI127" s="208"/>
      <c r="MMJ127" s="208"/>
      <c r="MMK127" s="208"/>
      <c r="MML127" s="208"/>
      <c r="MMM127" s="208"/>
      <c r="MMN127" s="208"/>
      <c r="MMO127" s="208"/>
      <c r="MMP127" s="208"/>
      <c r="MMQ127" s="208"/>
      <c r="MMR127" s="208"/>
      <c r="MMS127" s="208"/>
      <c r="MMT127" s="208"/>
      <c r="MMU127" s="208"/>
      <c r="MMV127" s="208"/>
      <c r="MMW127" s="208"/>
      <c r="MMX127" s="208"/>
      <c r="MMY127" s="208"/>
      <c r="MMZ127" s="208"/>
      <c r="MNA127" s="208"/>
      <c r="MNB127" s="208"/>
      <c r="MNC127" s="208"/>
      <c r="MND127" s="208"/>
      <c r="MNE127" s="208"/>
      <c r="MNF127" s="208"/>
      <c r="MNG127" s="208"/>
      <c r="MNH127" s="208"/>
      <c r="MNI127" s="208"/>
      <c r="MNJ127" s="208"/>
      <c r="MNK127" s="208"/>
      <c r="MNL127" s="208"/>
      <c r="MNM127" s="208"/>
      <c r="MNN127" s="208"/>
      <c r="MNO127" s="208"/>
      <c r="MNP127" s="208"/>
      <c r="MNQ127" s="208"/>
      <c r="MNR127" s="208"/>
      <c r="MNS127" s="208"/>
      <c r="MNT127" s="208"/>
      <c r="MNU127" s="208"/>
      <c r="MNV127" s="208"/>
      <c r="MNW127" s="208"/>
      <c r="MNX127" s="208"/>
      <c r="MNY127" s="208"/>
      <c r="MNZ127" s="208"/>
      <c r="MOA127" s="208"/>
      <c r="MOB127" s="208"/>
      <c r="MOC127" s="208"/>
      <c r="MOD127" s="208"/>
      <c r="MOE127" s="208"/>
      <c r="MOF127" s="208"/>
      <c r="MOG127" s="208"/>
      <c r="MOH127" s="208"/>
      <c r="MOI127" s="208"/>
      <c r="MOJ127" s="208"/>
      <c r="MOK127" s="208"/>
      <c r="MOL127" s="208"/>
      <c r="MOM127" s="208"/>
      <c r="MON127" s="208"/>
      <c r="MOO127" s="208"/>
      <c r="MOP127" s="208"/>
      <c r="MOQ127" s="208"/>
      <c r="MOR127" s="208"/>
      <c r="MOS127" s="208"/>
      <c r="MOT127" s="208"/>
      <c r="MOU127" s="208"/>
      <c r="MOV127" s="208"/>
      <c r="MOW127" s="208"/>
      <c r="MOX127" s="208"/>
      <c r="MOY127" s="208"/>
      <c r="MOZ127" s="208"/>
      <c r="MPA127" s="208"/>
      <c r="MPB127" s="208"/>
      <c r="MPC127" s="208"/>
      <c r="MPD127" s="208"/>
      <c r="MPE127" s="208"/>
      <c r="MPF127" s="208"/>
      <c r="MPG127" s="208"/>
      <c r="MPH127" s="208"/>
      <c r="MPI127" s="208"/>
      <c r="MPJ127" s="208"/>
      <c r="MPK127" s="208"/>
      <c r="MPL127" s="208"/>
      <c r="MPM127" s="208"/>
      <c r="MPN127" s="208"/>
      <c r="MPO127" s="208"/>
      <c r="MPP127" s="208"/>
      <c r="MPQ127" s="208"/>
      <c r="MPR127" s="208"/>
      <c r="MPS127" s="208"/>
      <c r="MPT127" s="208"/>
      <c r="MPU127" s="208"/>
      <c r="MPV127" s="208"/>
      <c r="MPW127" s="208"/>
      <c r="MPX127" s="208"/>
      <c r="MPY127" s="208"/>
      <c r="MPZ127" s="208"/>
      <c r="MQA127" s="208"/>
      <c r="MQB127" s="208"/>
      <c r="MQC127" s="208"/>
      <c r="MQD127" s="208"/>
      <c r="MQE127" s="208"/>
      <c r="MQF127" s="208"/>
      <c r="MQG127" s="208"/>
      <c r="MQH127" s="208"/>
      <c r="MQI127" s="208"/>
      <c r="MQJ127" s="208"/>
      <c r="MQK127" s="208"/>
      <c r="MQL127" s="208"/>
      <c r="MQM127" s="208"/>
      <c r="MQN127" s="208"/>
      <c r="MQO127" s="208"/>
      <c r="MQP127" s="208"/>
      <c r="MQQ127" s="208"/>
      <c r="MQR127" s="208"/>
      <c r="MQS127" s="208"/>
      <c r="MQT127" s="208"/>
      <c r="MQU127" s="208"/>
      <c r="MQV127" s="208"/>
      <c r="MQW127" s="208"/>
      <c r="MQX127" s="208"/>
      <c r="MQY127" s="208"/>
      <c r="MQZ127" s="208"/>
      <c r="MRA127" s="208"/>
      <c r="MRB127" s="208"/>
      <c r="MRC127" s="208"/>
      <c r="MRD127" s="208"/>
      <c r="MRE127" s="208"/>
      <c r="MRF127" s="208"/>
      <c r="MRG127" s="208"/>
      <c r="MRH127" s="208"/>
      <c r="MRI127" s="208"/>
      <c r="MRJ127" s="208"/>
      <c r="MRK127" s="208"/>
      <c r="MRL127" s="208"/>
      <c r="MRM127" s="208"/>
      <c r="MRN127" s="208"/>
      <c r="MRO127" s="208"/>
      <c r="MRP127" s="208"/>
      <c r="MRQ127" s="208"/>
      <c r="MRR127" s="208"/>
      <c r="MRS127" s="208"/>
      <c r="MRT127" s="208"/>
      <c r="MRU127" s="208"/>
      <c r="MRV127" s="208"/>
      <c r="MRW127" s="208"/>
      <c r="MRX127" s="208"/>
      <c r="MRY127" s="208"/>
      <c r="MRZ127" s="208"/>
      <c r="MSA127" s="208"/>
      <c r="MSB127" s="208"/>
      <c r="MSC127" s="208"/>
      <c r="MSD127" s="208"/>
      <c r="MSE127" s="208"/>
      <c r="MSF127" s="208"/>
      <c r="MSG127" s="208"/>
      <c r="MSH127" s="208"/>
      <c r="MSI127" s="208"/>
      <c r="MSJ127" s="208"/>
      <c r="MSK127" s="208"/>
      <c r="MSL127" s="208"/>
      <c r="MSM127" s="208"/>
      <c r="MSN127" s="208"/>
      <c r="MSO127" s="208"/>
      <c r="MSP127" s="208"/>
      <c r="MSQ127" s="208"/>
      <c r="MSR127" s="208"/>
      <c r="MSS127" s="208"/>
      <c r="MST127" s="208"/>
      <c r="MSU127" s="208"/>
      <c r="MSV127" s="208"/>
      <c r="MSW127" s="208"/>
      <c r="MSX127" s="208"/>
      <c r="MSY127" s="208"/>
      <c r="MSZ127" s="208"/>
      <c r="MTA127" s="208"/>
      <c r="MTB127" s="208"/>
      <c r="MTC127" s="208"/>
      <c r="MTD127" s="208"/>
      <c r="MTE127" s="208"/>
      <c r="MTF127" s="208"/>
      <c r="MTG127" s="208"/>
      <c r="MTH127" s="208"/>
      <c r="MTI127" s="208"/>
      <c r="MTJ127" s="208"/>
      <c r="MTK127" s="208"/>
      <c r="MTL127" s="208"/>
      <c r="MTM127" s="208"/>
      <c r="MTN127" s="208"/>
      <c r="MTO127" s="208"/>
      <c r="MTP127" s="208"/>
      <c r="MTQ127" s="208"/>
      <c r="MTR127" s="208"/>
      <c r="MTS127" s="208"/>
      <c r="MTT127" s="208"/>
      <c r="MTU127" s="208"/>
      <c r="MTV127" s="208"/>
      <c r="MTW127" s="208"/>
      <c r="MTX127" s="208"/>
      <c r="MTY127" s="208"/>
      <c r="MTZ127" s="208"/>
      <c r="MUA127" s="208"/>
      <c r="MUB127" s="208"/>
      <c r="MUC127" s="208"/>
      <c r="MUD127" s="208"/>
      <c r="MUE127" s="208"/>
      <c r="MUF127" s="208"/>
      <c r="MUG127" s="208"/>
      <c r="MUH127" s="208"/>
      <c r="MUI127" s="208"/>
      <c r="MUJ127" s="208"/>
      <c r="MUK127" s="208"/>
      <c r="MUL127" s="208"/>
      <c r="MUM127" s="208"/>
      <c r="MUN127" s="208"/>
      <c r="MUO127" s="208"/>
      <c r="MUP127" s="208"/>
      <c r="MUQ127" s="208"/>
      <c r="MUR127" s="208"/>
      <c r="MUS127" s="208"/>
      <c r="MUT127" s="208"/>
      <c r="MUU127" s="208"/>
      <c r="MUV127" s="208"/>
      <c r="MUW127" s="208"/>
      <c r="MUX127" s="208"/>
      <c r="MUY127" s="208"/>
      <c r="MUZ127" s="208"/>
      <c r="MVA127" s="208"/>
      <c r="MVB127" s="208"/>
      <c r="MVC127" s="208"/>
      <c r="MVD127" s="208"/>
      <c r="MVE127" s="208"/>
      <c r="MVF127" s="208"/>
      <c r="MVG127" s="208"/>
      <c r="MVH127" s="208"/>
      <c r="MVI127" s="208"/>
      <c r="MVJ127" s="208"/>
      <c r="MVK127" s="208"/>
      <c r="MVL127" s="208"/>
      <c r="MVM127" s="208"/>
      <c r="MVN127" s="208"/>
      <c r="MVO127" s="208"/>
      <c r="MVP127" s="208"/>
      <c r="MVQ127" s="208"/>
      <c r="MVR127" s="208"/>
      <c r="MVS127" s="208"/>
      <c r="MVT127" s="208"/>
      <c r="MVU127" s="208"/>
      <c r="MVV127" s="208"/>
      <c r="MVW127" s="208"/>
      <c r="MVX127" s="208"/>
      <c r="MVY127" s="208"/>
      <c r="MVZ127" s="208"/>
      <c r="MWA127" s="208"/>
      <c r="MWB127" s="208"/>
      <c r="MWC127" s="208"/>
      <c r="MWD127" s="208"/>
      <c r="MWE127" s="208"/>
      <c r="MWF127" s="208"/>
      <c r="MWG127" s="208"/>
      <c r="MWH127" s="208"/>
      <c r="MWI127" s="208"/>
      <c r="MWJ127" s="208"/>
      <c r="MWK127" s="208"/>
      <c r="MWL127" s="208"/>
      <c r="MWM127" s="208"/>
      <c r="MWN127" s="208"/>
      <c r="MWO127" s="208"/>
      <c r="MWP127" s="208"/>
      <c r="MWQ127" s="208"/>
      <c r="MWR127" s="208"/>
      <c r="MWS127" s="208"/>
      <c r="MWT127" s="208"/>
      <c r="MWU127" s="208"/>
      <c r="MWV127" s="208"/>
      <c r="MWW127" s="208"/>
      <c r="MWX127" s="208"/>
      <c r="MWY127" s="208"/>
      <c r="MWZ127" s="208"/>
      <c r="MXA127" s="208"/>
      <c r="MXB127" s="208"/>
      <c r="MXC127" s="208"/>
      <c r="MXD127" s="208"/>
      <c r="MXE127" s="208"/>
      <c r="MXF127" s="208"/>
      <c r="MXG127" s="208"/>
      <c r="MXH127" s="208"/>
      <c r="MXI127" s="208"/>
      <c r="MXJ127" s="208"/>
      <c r="MXK127" s="208"/>
      <c r="MXL127" s="208"/>
      <c r="MXM127" s="208"/>
      <c r="MXN127" s="208"/>
      <c r="MXO127" s="208"/>
      <c r="MXP127" s="208"/>
      <c r="MXQ127" s="208"/>
      <c r="MXR127" s="208"/>
      <c r="MXS127" s="208"/>
      <c r="MXT127" s="208"/>
      <c r="MXU127" s="208"/>
      <c r="MXV127" s="208"/>
      <c r="MXW127" s="208"/>
      <c r="MXX127" s="208"/>
      <c r="MXY127" s="208"/>
      <c r="MXZ127" s="208"/>
      <c r="MYA127" s="208"/>
      <c r="MYB127" s="208"/>
      <c r="MYC127" s="208"/>
      <c r="MYD127" s="208"/>
      <c r="MYE127" s="208"/>
      <c r="MYF127" s="208"/>
      <c r="MYG127" s="208"/>
      <c r="MYH127" s="208"/>
      <c r="MYI127" s="208"/>
      <c r="MYJ127" s="208"/>
      <c r="MYK127" s="208"/>
      <c r="MYL127" s="208"/>
      <c r="MYM127" s="208"/>
      <c r="MYN127" s="208"/>
      <c r="MYO127" s="208"/>
      <c r="MYP127" s="208"/>
      <c r="MYQ127" s="208"/>
      <c r="MYR127" s="208"/>
      <c r="MYS127" s="208"/>
      <c r="MYT127" s="208"/>
      <c r="MYU127" s="208"/>
      <c r="MYV127" s="208"/>
      <c r="MYW127" s="208"/>
      <c r="MYX127" s="208"/>
      <c r="MYY127" s="208"/>
      <c r="MYZ127" s="208"/>
      <c r="MZA127" s="208"/>
      <c r="MZB127" s="208"/>
      <c r="MZC127" s="208"/>
      <c r="MZD127" s="208"/>
      <c r="MZE127" s="208"/>
      <c r="MZF127" s="208"/>
      <c r="MZG127" s="208"/>
      <c r="MZH127" s="208"/>
      <c r="MZI127" s="208"/>
      <c r="MZJ127" s="208"/>
      <c r="MZK127" s="208"/>
      <c r="MZL127" s="208"/>
      <c r="MZM127" s="208"/>
      <c r="MZN127" s="208"/>
      <c r="MZO127" s="208"/>
      <c r="MZP127" s="208"/>
      <c r="MZQ127" s="208"/>
      <c r="MZR127" s="208"/>
      <c r="MZS127" s="208"/>
      <c r="MZT127" s="208"/>
      <c r="MZU127" s="208"/>
      <c r="MZV127" s="208"/>
      <c r="MZW127" s="208"/>
      <c r="MZX127" s="208"/>
      <c r="MZY127" s="208"/>
      <c r="MZZ127" s="208"/>
      <c r="NAA127" s="208"/>
      <c r="NAB127" s="208"/>
      <c r="NAC127" s="208"/>
      <c r="NAD127" s="208"/>
      <c r="NAE127" s="208"/>
      <c r="NAF127" s="208"/>
      <c r="NAG127" s="208"/>
      <c r="NAH127" s="208"/>
      <c r="NAI127" s="208"/>
      <c r="NAJ127" s="208"/>
      <c r="NAK127" s="208"/>
      <c r="NAL127" s="208"/>
      <c r="NAM127" s="208"/>
      <c r="NAN127" s="208"/>
      <c r="NAO127" s="208"/>
      <c r="NAP127" s="208"/>
      <c r="NAQ127" s="208"/>
      <c r="NAR127" s="208"/>
      <c r="NAS127" s="208"/>
      <c r="NAT127" s="208"/>
      <c r="NAU127" s="208"/>
      <c r="NAV127" s="208"/>
      <c r="NAW127" s="208"/>
      <c r="NAX127" s="208"/>
      <c r="NAY127" s="208"/>
      <c r="NAZ127" s="208"/>
      <c r="NBA127" s="208"/>
      <c r="NBB127" s="208"/>
      <c r="NBC127" s="208"/>
      <c r="NBD127" s="208"/>
      <c r="NBE127" s="208"/>
      <c r="NBF127" s="208"/>
      <c r="NBG127" s="208"/>
      <c r="NBH127" s="208"/>
      <c r="NBI127" s="208"/>
      <c r="NBJ127" s="208"/>
      <c r="NBK127" s="208"/>
      <c r="NBL127" s="208"/>
      <c r="NBM127" s="208"/>
      <c r="NBN127" s="208"/>
      <c r="NBO127" s="208"/>
      <c r="NBP127" s="208"/>
      <c r="NBQ127" s="208"/>
      <c r="NBR127" s="208"/>
      <c r="NBS127" s="208"/>
      <c r="NBT127" s="208"/>
      <c r="NBU127" s="208"/>
      <c r="NBV127" s="208"/>
      <c r="NBW127" s="208"/>
      <c r="NBX127" s="208"/>
      <c r="NBY127" s="208"/>
      <c r="NBZ127" s="208"/>
      <c r="NCA127" s="208"/>
      <c r="NCB127" s="208"/>
      <c r="NCC127" s="208"/>
      <c r="NCD127" s="208"/>
      <c r="NCE127" s="208"/>
      <c r="NCF127" s="208"/>
      <c r="NCG127" s="208"/>
      <c r="NCH127" s="208"/>
      <c r="NCI127" s="208"/>
      <c r="NCJ127" s="208"/>
      <c r="NCK127" s="208"/>
      <c r="NCL127" s="208"/>
      <c r="NCM127" s="208"/>
      <c r="NCN127" s="208"/>
      <c r="NCO127" s="208"/>
      <c r="NCP127" s="208"/>
      <c r="NCQ127" s="208"/>
      <c r="NCR127" s="208"/>
      <c r="NCS127" s="208"/>
      <c r="NCT127" s="208"/>
      <c r="NCU127" s="208"/>
      <c r="NCV127" s="208"/>
      <c r="NCW127" s="208"/>
      <c r="NCX127" s="208"/>
      <c r="NCY127" s="208"/>
      <c r="NCZ127" s="208"/>
      <c r="NDA127" s="208"/>
      <c r="NDB127" s="208"/>
      <c r="NDC127" s="208"/>
      <c r="NDD127" s="208"/>
      <c r="NDE127" s="208"/>
      <c r="NDF127" s="208"/>
      <c r="NDG127" s="208"/>
      <c r="NDH127" s="208"/>
      <c r="NDI127" s="208"/>
      <c r="NDJ127" s="208"/>
      <c r="NDK127" s="208"/>
      <c r="NDL127" s="208"/>
      <c r="NDM127" s="208"/>
      <c r="NDN127" s="208"/>
      <c r="NDO127" s="208"/>
      <c r="NDP127" s="208"/>
      <c r="NDQ127" s="208"/>
      <c r="NDR127" s="208"/>
      <c r="NDS127" s="208"/>
      <c r="NDT127" s="208"/>
      <c r="NDU127" s="208"/>
      <c r="NDV127" s="208"/>
      <c r="NDW127" s="208"/>
      <c r="NDX127" s="208"/>
      <c r="NDY127" s="208"/>
      <c r="NDZ127" s="208"/>
      <c r="NEA127" s="208"/>
      <c r="NEB127" s="208"/>
      <c r="NEC127" s="208"/>
      <c r="NED127" s="208"/>
      <c r="NEE127" s="208"/>
      <c r="NEF127" s="208"/>
      <c r="NEG127" s="208"/>
      <c r="NEH127" s="208"/>
      <c r="NEI127" s="208"/>
      <c r="NEJ127" s="208"/>
      <c r="NEK127" s="208"/>
      <c r="NEL127" s="208"/>
      <c r="NEM127" s="208"/>
      <c r="NEN127" s="208"/>
      <c r="NEO127" s="208"/>
      <c r="NEP127" s="208"/>
      <c r="NEQ127" s="208"/>
      <c r="NER127" s="208"/>
      <c r="NES127" s="208"/>
      <c r="NET127" s="208"/>
      <c r="NEU127" s="208"/>
      <c r="NEV127" s="208"/>
      <c r="NEW127" s="208"/>
      <c r="NEX127" s="208"/>
      <c r="NEY127" s="208"/>
      <c r="NEZ127" s="208"/>
      <c r="NFA127" s="208"/>
      <c r="NFB127" s="208"/>
      <c r="NFC127" s="208"/>
      <c r="NFD127" s="208"/>
      <c r="NFE127" s="208"/>
      <c r="NFF127" s="208"/>
      <c r="NFG127" s="208"/>
      <c r="NFH127" s="208"/>
      <c r="NFI127" s="208"/>
      <c r="NFJ127" s="208"/>
      <c r="NFK127" s="208"/>
      <c r="NFL127" s="208"/>
      <c r="NFM127" s="208"/>
      <c r="NFN127" s="208"/>
      <c r="NFO127" s="208"/>
      <c r="NFP127" s="208"/>
      <c r="NFQ127" s="208"/>
      <c r="NFR127" s="208"/>
      <c r="NFS127" s="208"/>
      <c r="NFT127" s="208"/>
      <c r="NFU127" s="208"/>
      <c r="NFV127" s="208"/>
      <c r="NFW127" s="208"/>
      <c r="NFX127" s="208"/>
      <c r="NFY127" s="208"/>
      <c r="NFZ127" s="208"/>
      <c r="NGA127" s="208"/>
      <c r="NGB127" s="208"/>
      <c r="NGC127" s="208"/>
      <c r="NGD127" s="208"/>
      <c r="NGE127" s="208"/>
      <c r="NGF127" s="208"/>
      <c r="NGG127" s="208"/>
      <c r="NGH127" s="208"/>
      <c r="NGI127" s="208"/>
      <c r="NGJ127" s="208"/>
      <c r="NGK127" s="208"/>
      <c r="NGL127" s="208"/>
      <c r="NGM127" s="208"/>
      <c r="NGN127" s="208"/>
      <c r="NGO127" s="208"/>
      <c r="NGP127" s="208"/>
      <c r="NGQ127" s="208"/>
      <c r="NGR127" s="208"/>
      <c r="NGS127" s="208"/>
      <c r="NGT127" s="208"/>
      <c r="NGU127" s="208"/>
      <c r="NGV127" s="208"/>
      <c r="NGW127" s="208"/>
      <c r="NGX127" s="208"/>
      <c r="NGY127" s="208"/>
      <c r="NGZ127" s="208"/>
      <c r="NHA127" s="208"/>
      <c r="NHB127" s="208"/>
      <c r="NHC127" s="208"/>
      <c r="NHD127" s="208"/>
      <c r="NHE127" s="208"/>
      <c r="NHF127" s="208"/>
      <c r="NHG127" s="208"/>
      <c r="NHH127" s="208"/>
      <c r="NHI127" s="208"/>
      <c r="NHJ127" s="208"/>
      <c r="NHK127" s="208"/>
      <c r="NHL127" s="208"/>
      <c r="NHM127" s="208"/>
      <c r="NHN127" s="208"/>
      <c r="NHO127" s="208"/>
      <c r="NHP127" s="208"/>
      <c r="NHQ127" s="208"/>
      <c r="NHR127" s="208"/>
      <c r="NHS127" s="208"/>
      <c r="NHT127" s="208"/>
      <c r="NHU127" s="208"/>
      <c r="NHV127" s="208"/>
      <c r="NHW127" s="208"/>
      <c r="NHX127" s="208"/>
      <c r="NHY127" s="208"/>
      <c r="NHZ127" s="208"/>
      <c r="NIA127" s="208"/>
      <c r="NIB127" s="208"/>
      <c r="NIC127" s="208"/>
      <c r="NID127" s="208"/>
      <c r="NIE127" s="208"/>
      <c r="NIF127" s="208"/>
      <c r="NIG127" s="208"/>
      <c r="NIH127" s="208"/>
      <c r="NII127" s="208"/>
      <c r="NIJ127" s="208"/>
      <c r="NIK127" s="208"/>
      <c r="NIL127" s="208"/>
      <c r="NIM127" s="208"/>
      <c r="NIN127" s="208"/>
      <c r="NIO127" s="208"/>
      <c r="NIP127" s="208"/>
      <c r="NIQ127" s="208"/>
      <c r="NIR127" s="208"/>
      <c r="NIS127" s="208"/>
      <c r="NIT127" s="208"/>
      <c r="NIU127" s="208"/>
      <c r="NIV127" s="208"/>
      <c r="NIW127" s="208"/>
      <c r="NIX127" s="208"/>
      <c r="NIY127" s="208"/>
      <c r="NIZ127" s="208"/>
      <c r="NJA127" s="208"/>
      <c r="NJB127" s="208"/>
      <c r="NJC127" s="208"/>
      <c r="NJD127" s="208"/>
      <c r="NJE127" s="208"/>
      <c r="NJF127" s="208"/>
      <c r="NJG127" s="208"/>
      <c r="NJH127" s="208"/>
      <c r="NJI127" s="208"/>
      <c r="NJJ127" s="208"/>
      <c r="NJK127" s="208"/>
      <c r="NJL127" s="208"/>
      <c r="NJM127" s="208"/>
      <c r="NJN127" s="208"/>
      <c r="NJO127" s="208"/>
      <c r="NJP127" s="208"/>
      <c r="NJQ127" s="208"/>
      <c r="NJR127" s="208"/>
      <c r="NJS127" s="208"/>
      <c r="NJT127" s="208"/>
      <c r="NJU127" s="208"/>
      <c r="NJV127" s="208"/>
      <c r="NJW127" s="208"/>
      <c r="NJX127" s="208"/>
      <c r="NJY127" s="208"/>
      <c r="NJZ127" s="208"/>
      <c r="NKA127" s="208"/>
      <c r="NKB127" s="208"/>
      <c r="NKC127" s="208"/>
      <c r="NKD127" s="208"/>
      <c r="NKE127" s="208"/>
      <c r="NKF127" s="208"/>
      <c r="NKG127" s="208"/>
      <c r="NKH127" s="208"/>
      <c r="NKI127" s="208"/>
      <c r="NKJ127" s="208"/>
      <c r="NKK127" s="208"/>
      <c r="NKL127" s="208"/>
      <c r="NKM127" s="208"/>
      <c r="NKN127" s="208"/>
      <c r="NKO127" s="208"/>
      <c r="NKP127" s="208"/>
      <c r="NKQ127" s="208"/>
      <c r="NKR127" s="208"/>
      <c r="NKS127" s="208"/>
      <c r="NKT127" s="208"/>
      <c r="NKU127" s="208"/>
      <c r="NKV127" s="208"/>
      <c r="NKW127" s="208"/>
      <c r="NKX127" s="208"/>
      <c r="NKY127" s="208"/>
      <c r="NKZ127" s="208"/>
      <c r="NLA127" s="208"/>
      <c r="NLB127" s="208"/>
      <c r="NLC127" s="208"/>
      <c r="NLD127" s="208"/>
      <c r="NLE127" s="208"/>
      <c r="NLF127" s="208"/>
      <c r="NLG127" s="208"/>
      <c r="NLH127" s="208"/>
      <c r="NLI127" s="208"/>
      <c r="NLJ127" s="208"/>
      <c r="NLK127" s="208"/>
      <c r="NLL127" s="208"/>
      <c r="NLM127" s="208"/>
      <c r="NLN127" s="208"/>
      <c r="NLO127" s="208"/>
      <c r="NLP127" s="208"/>
      <c r="NLQ127" s="208"/>
      <c r="NLR127" s="208"/>
      <c r="NLS127" s="208"/>
      <c r="NLT127" s="208"/>
      <c r="NLU127" s="208"/>
      <c r="NLV127" s="208"/>
      <c r="NLW127" s="208"/>
      <c r="NLX127" s="208"/>
      <c r="NLY127" s="208"/>
      <c r="NLZ127" s="208"/>
      <c r="NMA127" s="208"/>
      <c r="NMB127" s="208"/>
      <c r="NMC127" s="208"/>
      <c r="NMD127" s="208"/>
      <c r="NME127" s="208"/>
      <c r="NMF127" s="208"/>
      <c r="NMG127" s="208"/>
      <c r="NMH127" s="208"/>
      <c r="NMI127" s="208"/>
      <c r="NMJ127" s="208"/>
      <c r="NMK127" s="208"/>
      <c r="NML127" s="208"/>
      <c r="NMM127" s="208"/>
      <c r="NMN127" s="208"/>
      <c r="NMO127" s="208"/>
      <c r="NMP127" s="208"/>
      <c r="NMQ127" s="208"/>
      <c r="NMR127" s="208"/>
      <c r="NMS127" s="208"/>
      <c r="NMT127" s="208"/>
      <c r="NMU127" s="208"/>
      <c r="NMV127" s="208"/>
      <c r="NMW127" s="208"/>
      <c r="NMX127" s="208"/>
      <c r="NMY127" s="208"/>
      <c r="NMZ127" s="208"/>
      <c r="NNA127" s="208"/>
      <c r="NNB127" s="208"/>
      <c r="NNC127" s="208"/>
      <c r="NND127" s="208"/>
      <c r="NNE127" s="208"/>
      <c r="NNF127" s="208"/>
      <c r="NNG127" s="208"/>
      <c r="NNH127" s="208"/>
      <c r="NNI127" s="208"/>
      <c r="NNJ127" s="208"/>
      <c r="NNK127" s="208"/>
      <c r="NNL127" s="208"/>
      <c r="NNM127" s="208"/>
      <c r="NNN127" s="208"/>
      <c r="NNO127" s="208"/>
      <c r="NNP127" s="208"/>
      <c r="NNQ127" s="208"/>
      <c r="NNR127" s="208"/>
      <c r="NNS127" s="208"/>
      <c r="NNT127" s="208"/>
      <c r="NNU127" s="208"/>
      <c r="NNV127" s="208"/>
      <c r="NNW127" s="208"/>
      <c r="NNX127" s="208"/>
      <c r="NNY127" s="208"/>
      <c r="NNZ127" s="208"/>
      <c r="NOA127" s="208"/>
      <c r="NOB127" s="208"/>
      <c r="NOC127" s="208"/>
      <c r="NOD127" s="208"/>
      <c r="NOE127" s="208"/>
      <c r="NOF127" s="208"/>
      <c r="NOG127" s="208"/>
      <c r="NOH127" s="208"/>
      <c r="NOI127" s="208"/>
      <c r="NOJ127" s="208"/>
      <c r="NOK127" s="208"/>
      <c r="NOL127" s="208"/>
      <c r="NOM127" s="208"/>
      <c r="NON127" s="208"/>
      <c r="NOO127" s="208"/>
      <c r="NOP127" s="208"/>
      <c r="NOQ127" s="208"/>
      <c r="NOR127" s="208"/>
      <c r="NOS127" s="208"/>
      <c r="NOT127" s="208"/>
      <c r="NOU127" s="208"/>
      <c r="NOV127" s="208"/>
      <c r="NOW127" s="208"/>
      <c r="NOX127" s="208"/>
      <c r="NOY127" s="208"/>
      <c r="NOZ127" s="208"/>
      <c r="NPA127" s="208"/>
      <c r="NPB127" s="208"/>
      <c r="NPC127" s="208"/>
      <c r="NPD127" s="208"/>
      <c r="NPE127" s="208"/>
      <c r="NPF127" s="208"/>
      <c r="NPG127" s="208"/>
      <c r="NPH127" s="208"/>
      <c r="NPI127" s="208"/>
      <c r="NPJ127" s="208"/>
      <c r="NPK127" s="208"/>
      <c r="NPL127" s="208"/>
      <c r="NPM127" s="208"/>
      <c r="NPN127" s="208"/>
      <c r="NPO127" s="208"/>
      <c r="NPP127" s="208"/>
      <c r="NPQ127" s="208"/>
      <c r="NPR127" s="208"/>
      <c r="NPS127" s="208"/>
      <c r="NPT127" s="208"/>
      <c r="NPU127" s="208"/>
      <c r="NPV127" s="208"/>
      <c r="NPW127" s="208"/>
      <c r="NPX127" s="208"/>
      <c r="NPY127" s="208"/>
      <c r="NPZ127" s="208"/>
      <c r="NQA127" s="208"/>
      <c r="NQB127" s="208"/>
      <c r="NQC127" s="208"/>
      <c r="NQD127" s="208"/>
      <c r="NQE127" s="208"/>
      <c r="NQF127" s="208"/>
      <c r="NQG127" s="208"/>
      <c r="NQH127" s="208"/>
      <c r="NQI127" s="208"/>
      <c r="NQJ127" s="208"/>
      <c r="NQK127" s="208"/>
      <c r="NQL127" s="208"/>
      <c r="NQM127" s="208"/>
      <c r="NQN127" s="208"/>
      <c r="NQO127" s="208"/>
      <c r="NQP127" s="208"/>
      <c r="NQQ127" s="208"/>
      <c r="NQR127" s="208"/>
      <c r="NQS127" s="208"/>
      <c r="NQT127" s="208"/>
      <c r="NQU127" s="208"/>
      <c r="NQV127" s="208"/>
      <c r="NQW127" s="208"/>
      <c r="NQX127" s="208"/>
      <c r="NQY127" s="208"/>
      <c r="NQZ127" s="208"/>
      <c r="NRA127" s="208"/>
      <c r="NRB127" s="208"/>
      <c r="NRC127" s="208"/>
      <c r="NRD127" s="208"/>
      <c r="NRE127" s="208"/>
      <c r="NRF127" s="208"/>
      <c r="NRG127" s="208"/>
      <c r="NRH127" s="208"/>
      <c r="NRI127" s="208"/>
      <c r="NRJ127" s="208"/>
      <c r="NRK127" s="208"/>
      <c r="NRL127" s="208"/>
      <c r="NRM127" s="208"/>
      <c r="NRN127" s="208"/>
      <c r="NRO127" s="208"/>
      <c r="NRP127" s="208"/>
      <c r="NRQ127" s="208"/>
      <c r="NRR127" s="208"/>
      <c r="NRS127" s="208"/>
      <c r="NRT127" s="208"/>
      <c r="NRU127" s="208"/>
      <c r="NRV127" s="208"/>
      <c r="NRW127" s="208"/>
      <c r="NRX127" s="208"/>
      <c r="NRY127" s="208"/>
      <c r="NRZ127" s="208"/>
      <c r="NSA127" s="208"/>
      <c r="NSB127" s="208"/>
      <c r="NSC127" s="208"/>
      <c r="NSD127" s="208"/>
      <c r="NSE127" s="208"/>
      <c r="NSF127" s="208"/>
      <c r="NSG127" s="208"/>
      <c r="NSH127" s="208"/>
      <c r="NSI127" s="208"/>
      <c r="NSJ127" s="208"/>
      <c r="NSK127" s="208"/>
      <c r="NSL127" s="208"/>
      <c r="NSM127" s="208"/>
      <c r="NSN127" s="208"/>
      <c r="NSO127" s="208"/>
      <c r="NSP127" s="208"/>
      <c r="NSQ127" s="208"/>
      <c r="NSR127" s="208"/>
      <c r="NSS127" s="208"/>
      <c r="NST127" s="208"/>
      <c r="NSU127" s="208"/>
      <c r="NSV127" s="208"/>
      <c r="NSW127" s="208"/>
      <c r="NSX127" s="208"/>
      <c r="NSY127" s="208"/>
      <c r="NSZ127" s="208"/>
      <c r="NTA127" s="208"/>
      <c r="NTB127" s="208"/>
      <c r="NTC127" s="208"/>
      <c r="NTD127" s="208"/>
      <c r="NTE127" s="208"/>
      <c r="NTF127" s="208"/>
      <c r="NTG127" s="208"/>
      <c r="NTH127" s="208"/>
      <c r="NTI127" s="208"/>
      <c r="NTJ127" s="208"/>
      <c r="NTK127" s="208"/>
      <c r="NTL127" s="208"/>
      <c r="NTM127" s="208"/>
      <c r="NTN127" s="208"/>
      <c r="NTO127" s="208"/>
      <c r="NTP127" s="208"/>
      <c r="NTQ127" s="208"/>
      <c r="NTR127" s="208"/>
      <c r="NTS127" s="208"/>
      <c r="NTT127" s="208"/>
      <c r="NTU127" s="208"/>
      <c r="NTV127" s="208"/>
      <c r="NTW127" s="208"/>
      <c r="NTX127" s="208"/>
      <c r="NTY127" s="208"/>
      <c r="NTZ127" s="208"/>
      <c r="NUA127" s="208"/>
      <c r="NUB127" s="208"/>
      <c r="NUC127" s="208"/>
      <c r="NUD127" s="208"/>
      <c r="NUE127" s="208"/>
      <c r="NUF127" s="208"/>
      <c r="NUG127" s="208"/>
      <c r="NUH127" s="208"/>
      <c r="NUI127" s="208"/>
      <c r="NUJ127" s="208"/>
      <c r="NUK127" s="208"/>
      <c r="NUL127" s="208"/>
      <c r="NUM127" s="208"/>
      <c r="NUN127" s="208"/>
      <c r="NUO127" s="208"/>
      <c r="NUP127" s="208"/>
      <c r="NUQ127" s="208"/>
      <c r="NUR127" s="208"/>
      <c r="NUS127" s="208"/>
      <c r="NUT127" s="208"/>
      <c r="NUU127" s="208"/>
      <c r="NUV127" s="208"/>
      <c r="NUW127" s="208"/>
      <c r="NUX127" s="208"/>
      <c r="NUY127" s="208"/>
      <c r="NUZ127" s="208"/>
      <c r="NVA127" s="208"/>
      <c r="NVB127" s="208"/>
      <c r="NVC127" s="208"/>
      <c r="NVD127" s="208"/>
      <c r="NVE127" s="208"/>
      <c r="NVF127" s="208"/>
      <c r="NVG127" s="208"/>
      <c r="NVH127" s="208"/>
      <c r="NVI127" s="208"/>
      <c r="NVJ127" s="208"/>
      <c r="NVK127" s="208"/>
      <c r="NVL127" s="208"/>
      <c r="NVM127" s="208"/>
      <c r="NVN127" s="208"/>
      <c r="NVO127" s="208"/>
      <c r="NVP127" s="208"/>
      <c r="NVQ127" s="208"/>
      <c r="NVR127" s="208"/>
      <c r="NVS127" s="208"/>
      <c r="NVT127" s="208"/>
      <c r="NVU127" s="208"/>
      <c r="NVV127" s="208"/>
      <c r="NVW127" s="208"/>
      <c r="NVX127" s="208"/>
      <c r="NVY127" s="208"/>
      <c r="NVZ127" s="208"/>
      <c r="NWA127" s="208"/>
      <c r="NWB127" s="208"/>
      <c r="NWC127" s="208"/>
      <c r="NWD127" s="208"/>
      <c r="NWE127" s="208"/>
      <c r="NWF127" s="208"/>
      <c r="NWG127" s="208"/>
      <c r="NWH127" s="208"/>
      <c r="NWI127" s="208"/>
      <c r="NWJ127" s="208"/>
      <c r="NWK127" s="208"/>
      <c r="NWL127" s="208"/>
      <c r="NWM127" s="208"/>
      <c r="NWN127" s="208"/>
      <c r="NWO127" s="208"/>
      <c r="NWP127" s="208"/>
      <c r="NWQ127" s="208"/>
      <c r="NWR127" s="208"/>
      <c r="NWS127" s="208"/>
      <c r="NWT127" s="208"/>
      <c r="NWU127" s="208"/>
      <c r="NWV127" s="208"/>
      <c r="NWW127" s="208"/>
      <c r="NWX127" s="208"/>
      <c r="NWY127" s="208"/>
      <c r="NWZ127" s="208"/>
      <c r="NXA127" s="208"/>
      <c r="NXB127" s="208"/>
      <c r="NXC127" s="208"/>
      <c r="NXD127" s="208"/>
      <c r="NXE127" s="208"/>
      <c r="NXF127" s="208"/>
      <c r="NXG127" s="208"/>
      <c r="NXH127" s="208"/>
      <c r="NXI127" s="208"/>
      <c r="NXJ127" s="208"/>
      <c r="NXK127" s="208"/>
      <c r="NXL127" s="208"/>
      <c r="NXM127" s="208"/>
      <c r="NXN127" s="208"/>
      <c r="NXO127" s="208"/>
      <c r="NXP127" s="208"/>
      <c r="NXQ127" s="208"/>
      <c r="NXR127" s="208"/>
      <c r="NXS127" s="208"/>
      <c r="NXT127" s="208"/>
      <c r="NXU127" s="208"/>
      <c r="NXV127" s="208"/>
      <c r="NXW127" s="208"/>
      <c r="NXX127" s="208"/>
      <c r="NXY127" s="208"/>
      <c r="NXZ127" s="208"/>
      <c r="NYA127" s="208"/>
      <c r="NYB127" s="208"/>
      <c r="NYC127" s="208"/>
      <c r="NYD127" s="208"/>
      <c r="NYE127" s="208"/>
      <c r="NYF127" s="208"/>
      <c r="NYG127" s="208"/>
      <c r="NYH127" s="208"/>
      <c r="NYI127" s="208"/>
      <c r="NYJ127" s="208"/>
      <c r="NYK127" s="208"/>
      <c r="NYL127" s="208"/>
      <c r="NYM127" s="208"/>
      <c r="NYN127" s="208"/>
      <c r="NYO127" s="208"/>
      <c r="NYP127" s="208"/>
      <c r="NYQ127" s="208"/>
      <c r="NYR127" s="208"/>
      <c r="NYS127" s="208"/>
      <c r="NYT127" s="208"/>
      <c r="NYU127" s="208"/>
      <c r="NYV127" s="208"/>
      <c r="NYW127" s="208"/>
      <c r="NYX127" s="208"/>
      <c r="NYY127" s="208"/>
      <c r="NYZ127" s="208"/>
      <c r="NZA127" s="208"/>
      <c r="NZB127" s="208"/>
      <c r="NZC127" s="208"/>
      <c r="NZD127" s="208"/>
      <c r="NZE127" s="208"/>
      <c r="NZF127" s="208"/>
      <c r="NZG127" s="208"/>
      <c r="NZH127" s="208"/>
      <c r="NZI127" s="208"/>
      <c r="NZJ127" s="208"/>
      <c r="NZK127" s="208"/>
      <c r="NZL127" s="208"/>
      <c r="NZM127" s="208"/>
      <c r="NZN127" s="208"/>
      <c r="NZO127" s="208"/>
      <c r="NZP127" s="208"/>
      <c r="NZQ127" s="208"/>
      <c r="NZR127" s="208"/>
      <c r="NZS127" s="208"/>
      <c r="NZT127" s="208"/>
      <c r="NZU127" s="208"/>
      <c r="NZV127" s="208"/>
      <c r="NZW127" s="208"/>
      <c r="NZX127" s="208"/>
      <c r="NZY127" s="208"/>
      <c r="NZZ127" s="208"/>
      <c r="OAA127" s="208"/>
      <c r="OAB127" s="208"/>
      <c r="OAC127" s="208"/>
      <c r="OAD127" s="208"/>
      <c r="OAE127" s="208"/>
      <c r="OAF127" s="208"/>
      <c r="OAG127" s="208"/>
      <c r="OAH127" s="208"/>
      <c r="OAI127" s="208"/>
      <c r="OAJ127" s="208"/>
      <c r="OAK127" s="208"/>
      <c r="OAL127" s="208"/>
      <c r="OAM127" s="208"/>
      <c r="OAN127" s="208"/>
      <c r="OAO127" s="208"/>
      <c r="OAP127" s="208"/>
      <c r="OAQ127" s="208"/>
      <c r="OAR127" s="208"/>
      <c r="OAS127" s="208"/>
      <c r="OAT127" s="208"/>
      <c r="OAU127" s="208"/>
      <c r="OAV127" s="208"/>
      <c r="OAW127" s="208"/>
      <c r="OAX127" s="208"/>
      <c r="OAY127" s="208"/>
      <c r="OAZ127" s="208"/>
      <c r="OBA127" s="208"/>
      <c r="OBB127" s="208"/>
      <c r="OBC127" s="208"/>
      <c r="OBD127" s="208"/>
      <c r="OBE127" s="208"/>
      <c r="OBF127" s="208"/>
      <c r="OBG127" s="208"/>
      <c r="OBH127" s="208"/>
      <c r="OBI127" s="208"/>
      <c r="OBJ127" s="208"/>
      <c r="OBK127" s="208"/>
      <c r="OBL127" s="208"/>
      <c r="OBM127" s="208"/>
      <c r="OBN127" s="208"/>
      <c r="OBO127" s="208"/>
      <c r="OBP127" s="208"/>
      <c r="OBQ127" s="208"/>
      <c r="OBR127" s="208"/>
      <c r="OBS127" s="208"/>
      <c r="OBT127" s="208"/>
      <c r="OBU127" s="208"/>
      <c r="OBV127" s="208"/>
      <c r="OBW127" s="208"/>
      <c r="OBX127" s="208"/>
      <c r="OBY127" s="208"/>
      <c r="OBZ127" s="208"/>
      <c r="OCA127" s="208"/>
      <c r="OCB127" s="208"/>
      <c r="OCC127" s="208"/>
      <c r="OCD127" s="208"/>
      <c r="OCE127" s="208"/>
      <c r="OCF127" s="208"/>
      <c r="OCG127" s="208"/>
      <c r="OCH127" s="208"/>
      <c r="OCI127" s="208"/>
      <c r="OCJ127" s="208"/>
      <c r="OCK127" s="208"/>
      <c r="OCL127" s="208"/>
      <c r="OCM127" s="208"/>
      <c r="OCN127" s="208"/>
      <c r="OCO127" s="208"/>
      <c r="OCP127" s="208"/>
      <c r="OCQ127" s="208"/>
      <c r="OCR127" s="208"/>
      <c r="OCS127" s="208"/>
      <c r="OCT127" s="208"/>
      <c r="OCU127" s="208"/>
      <c r="OCV127" s="208"/>
      <c r="OCW127" s="208"/>
      <c r="OCX127" s="208"/>
      <c r="OCY127" s="208"/>
      <c r="OCZ127" s="208"/>
      <c r="ODA127" s="208"/>
      <c r="ODB127" s="208"/>
      <c r="ODC127" s="208"/>
      <c r="ODD127" s="208"/>
      <c r="ODE127" s="208"/>
      <c r="ODF127" s="208"/>
      <c r="ODG127" s="208"/>
      <c r="ODH127" s="208"/>
      <c r="ODI127" s="208"/>
      <c r="ODJ127" s="208"/>
      <c r="ODK127" s="208"/>
      <c r="ODL127" s="208"/>
      <c r="ODM127" s="208"/>
      <c r="ODN127" s="208"/>
      <c r="ODO127" s="208"/>
      <c r="ODP127" s="208"/>
      <c r="ODQ127" s="208"/>
      <c r="ODR127" s="208"/>
      <c r="ODS127" s="208"/>
      <c r="ODT127" s="208"/>
      <c r="ODU127" s="208"/>
      <c r="ODV127" s="208"/>
      <c r="ODW127" s="208"/>
      <c r="ODX127" s="208"/>
      <c r="ODY127" s="208"/>
      <c r="ODZ127" s="208"/>
      <c r="OEA127" s="208"/>
      <c r="OEB127" s="208"/>
      <c r="OEC127" s="208"/>
      <c r="OED127" s="208"/>
      <c r="OEE127" s="208"/>
      <c r="OEF127" s="208"/>
      <c r="OEG127" s="208"/>
      <c r="OEH127" s="208"/>
      <c r="OEI127" s="208"/>
      <c r="OEJ127" s="208"/>
      <c r="OEK127" s="208"/>
      <c r="OEL127" s="208"/>
      <c r="OEM127" s="208"/>
      <c r="OEN127" s="208"/>
      <c r="OEO127" s="208"/>
      <c r="OEP127" s="208"/>
      <c r="OEQ127" s="208"/>
      <c r="OER127" s="208"/>
      <c r="OES127" s="208"/>
      <c r="OET127" s="208"/>
      <c r="OEU127" s="208"/>
      <c r="OEV127" s="208"/>
      <c r="OEW127" s="208"/>
      <c r="OEX127" s="208"/>
      <c r="OEY127" s="208"/>
      <c r="OEZ127" s="208"/>
      <c r="OFA127" s="208"/>
      <c r="OFB127" s="208"/>
      <c r="OFC127" s="208"/>
      <c r="OFD127" s="208"/>
      <c r="OFE127" s="208"/>
      <c r="OFF127" s="208"/>
      <c r="OFG127" s="208"/>
      <c r="OFH127" s="208"/>
      <c r="OFI127" s="208"/>
      <c r="OFJ127" s="208"/>
      <c r="OFK127" s="208"/>
      <c r="OFL127" s="208"/>
      <c r="OFM127" s="208"/>
      <c r="OFN127" s="208"/>
      <c r="OFO127" s="208"/>
      <c r="OFP127" s="208"/>
      <c r="OFQ127" s="208"/>
      <c r="OFR127" s="208"/>
      <c r="OFS127" s="208"/>
      <c r="OFT127" s="208"/>
      <c r="OFU127" s="208"/>
      <c r="OFV127" s="208"/>
      <c r="OFW127" s="208"/>
      <c r="OFX127" s="208"/>
      <c r="OFY127" s="208"/>
      <c r="OFZ127" s="208"/>
      <c r="OGA127" s="208"/>
      <c r="OGB127" s="208"/>
      <c r="OGC127" s="208"/>
      <c r="OGD127" s="208"/>
      <c r="OGE127" s="208"/>
      <c r="OGF127" s="208"/>
      <c r="OGG127" s="208"/>
      <c r="OGH127" s="208"/>
      <c r="OGI127" s="208"/>
      <c r="OGJ127" s="208"/>
      <c r="OGK127" s="208"/>
      <c r="OGL127" s="208"/>
      <c r="OGM127" s="208"/>
      <c r="OGN127" s="208"/>
      <c r="OGO127" s="208"/>
      <c r="OGP127" s="208"/>
      <c r="OGQ127" s="208"/>
      <c r="OGR127" s="208"/>
      <c r="OGS127" s="208"/>
      <c r="OGT127" s="208"/>
      <c r="OGU127" s="208"/>
      <c r="OGV127" s="208"/>
      <c r="OGW127" s="208"/>
      <c r="OGX127" s="208"/>
      <c r="OGY127" s="208"/>
      <c r="OGZ127" s="208"/>
      <c r="OHA127" s="208"/>
      <c r="OHB127" s="208"/>
      <c r="OHC127" s="208"/>
      <c r="OHD127" s="208"/>
      <c r="OHE127" s="208"/>
      <c r="OHF127" s="208"/>
      <c r="OHG127" s="208"/>
      <c r="OHH127" s="208"/>
      <c r="OHI127" s="208"/>
      <c r="OHJ127" s="208"/>
      <c r="OHK127" s="208"/>
      <c r="OHL127" s="208"/>
      <c r="OHM127" s="208"/>
      <c r="OHN127" s="208"/>
      <c r="OHO127" s="208"/>
      <c r="OHP127" s="208"/>
      <c r="OHQ127" s="208"/>
      <c r="OHR127" s="208"/>
      <c r="OHS127" s="208"/>
      <c r="OHT127" s="208"/>
      <c r="OHU127" s="208"/>
      <c r="OHV127" s="208"/>
      <c r="OHW127" s="208"/>
      <c r="OHX127" s="208"/>
      <c r="OHY127" s="208"/>
      <c r="OHZ127" s="208"/>
      <c r="OIA127" s="208"/>
      <c r="OIB127" s="208"/>
      <c r="OIC127" s="208"/>
      <c r="OID127" s="208"/>
      <c r="OIE127" s="208"/>
      <c r="OIF127" s="208"/>
      <c r="OIG127" s="208"/>
      <c r="OIH127" s="208"/>
      <c r="OII127" s="208"/>
      <c r="OIJ127" s="208"/>
      <c r="OIK127" s="208"/>
      <c r="OIL127" s="208"/>
      <c r="OIM127" s="208"/>
      <c r="OIN127" s="208"/>
      <c r="OIO127" s="208"/>
      <c r="OIP127" s="208"/>
      <c r="OIQ127" s="208"/>
      <c r="OIR127" s="208"/>
      <c r="OIS127" s="208"/>
      <c r="OIT127" s="208"/>
      <c r="OIU127" s="208"/>
      <c r="OIV127" s="208"/>
      <c r="OIW127" s="208"/>
      <c r="OIX127" s="208"/>
      <c r="OIY127" s="208"/>
      <c r="OIZ127" s="208"/>
      <c r="OJA127" s="208"/>
      <c r="OJB127" s="208"/>
      <c r="OJC127" s="208"/>
      <c r="OJD127" s="208"/>
      <c r="OJE127" s="208"/>
      <c r="OJF127" s="208"/>
      <c r="OJG127" s="208"/>
      <c r="OJH127" s="208"/>
      <c r="OJI127" s="208"/>
      <c r="OJJ127" s="208"/>
      <c r="OJK127" s="208"/>
      <c r="OJL127" s="208"/>
      <c r="OJM127" s="208"/>
      <c r="OJN127" s="208"/>
      <c r="OJO127" s="208"/>
      <c r="OJP127" s="208"/>
      <c r="OJQ127" s="208"/>
      <c r="OJR127" s="208"/>
      <c r="OJS127" s="208"/>
      <c r="OJT127" s="208"/>
      <c r="OJU127" s="208"/>
      <c r="OJV127" s="208"/>
      <c r="OJW127" s="208"/>
      <c r="OJX127" s="208"/>
      <c r="OJY127" s="208"/>
      <c r="OJZ127" s="208"/>
      <c r="OKA127" s="208"/>
      <c r="OKB127" s="208"/>
      <c r="OKC127" s="208"/>
      <c r="OKD127" s="208"/>
      <c r="OKE127" s="208"/>
      <c r="OKF127" s="208"/>
      <c r="OKG127" s="208"/>
      <c r="OKH127" s="208"/>
      <c r="OKI127" s="208"/>
      <c r="OKJ127" s="208"/>
      <c r="OKK127" s="208"/>
      <c r="OKL127" s="208"/>
      <c r="OKM127" s="208"/>
      <c r="OKN127" s="208"/>
      <c r="OKO127" s="208"/>
      <c r="OKP127" s="208"/>
      <c r="OKQ127" s="208"/>
      <c r="OKR127" s="208"/>
      <c r="OKS127" s="208"/>
      <c r="OKT127" s="208"/>
      <c r="OKU127" s="208"/>
      <c r="OKV127" s="208"/>
      <c r="OKW127" s="208"/>
      <c r="OKX127" s="208"/>
      <c r="OKY127" s="208"/>
      <c r="OKZ127" s="208"/>
      <c r="OLA127" s="208"/>
      <c r="OLB127" s="208"/>
      <c r="OLC127" s="208"/>
      <c r="OLD127" s="208"/>
      <c r="OLE127" s="208"/>
      <c r="OLF127" s="208"/>
      <c r="OLG127" s="208"/>
      <c r="OLH127" s="208"/>
      <c r="OLI127" s="208"/>
      <c r="OLJ127" s="208"/>
      <c r="OLK127" s="208"/>
      <c r="OLL127" s="208"/>
      <c r="OLM127" s="208"/>
      <c r="OLN127" s="208"/>
      <c r="OLO127" s="208"/>
      <c r="OLP127" s="208"/>
      <c r="OLQ127" s="208"/>
      <c r="OLR127" s="208"/>
      <c r="OLS127" s="208"/>
      <c r="OLT127" s="208"/>
      <c r="OLU127" s="208"/>
      <c r="OLV127" s="208"/>
      <c r="OLW127" s="208"/>
      <c r="OLX127" s="208"/>
      <c r="OLY127" s="208"/>
      <c r="OLZ127" s="208"/>
      <c r="OMA127" s="208"/>
      <c r="OMB127" s="208"/>
      <c r="OMC127" s="208"/>
      <c r="OMD127" s="208"/>
      <c r="OME127" s="208"/>
      <c r="OMF127" s="208"/>
      <c r="OMG127" s="208"/>
      <c r="OMH127" s="208"/>
      <c r="OMI127" s="208"/>
      <c r="OMJ127" s="208"/>
      <c r="OMK127" s="208"/>
      <c r="OML127" s="208"/>
      <c r="OMM127" s="208"/>
      <c r="OMN127" s="208"/>
      <c r="OMO127" s="208"/>
      <c r="OMP127" s="208"/>
      <c r="OMQ127" s="208"/>
      <c r="OMR127" s="208"/>
      <c r="OMS127" s="208"/>
      <c r="OMT127" s="208"/>
      <c r="OMU127" s="208"/>
      <c r="OMV127" s="208"/>
      <c r="OMW127" s="208"/>
      <c r="OMX127" s="208"/>
      <c r="OMY127" s="208"/>
      <c r="OMZ127" s="208"/>
      <c r="ONA127" s="208"/>
      <c r="ONB127" s="208"/>
      <c r="ONC127" s="208"/>
      <c r="OND127" s="208"/>
      <c r="ONE127" s="208"/>
      <c r="ONF127" s="208"/>
      <c r="ONG127" s="208"/>
      <c r="ONH127" s="208"/>
      <c r="ONI127" s="208"/>
      <c r="ONJ127" s="208"/>
      <c r="ONK127" s="208"/>
      <c r="ONL127" s="208"/>
      <c r="ONM127" s="208"/>
      <c r="ONN127" s="208"/>
      <c r="ONO127" s="208"/>
      <c r="ONP127" s="208"/>
      <c r="ONQ127" s="208"/>
      <c r="ONR127" s="208"/>
      <c r="ONS127" s="208"/>
      <c r="ONT127" s="208"/>
      <c r="ONU127" s="208"/>
      <c r="ONV127" s="208"/>
      <c r="ONW127" s="208"/>
      <c r="ONX127" s="208"/>
      <c r="ONY127" s="208"/>
      <c r="ONZ127" s="208"/>
      <c r="OOA127" s="208"/>
      <c r="OOB127" s="208"/>
      <c r="OOC127" s="208"/>
      <c r="OOD127" s="208"/>
      <c r="OOE127" s="208"/>
      <c r="OOF127" s="208"/>
      <c r="OOG127" s="208"/>
      <c r="OOH127" s="208"/>
      <c r="OOI127" s="208"/>
      <c r="OOJ127" s="208"/>
      <c r="OOK127" s="208"/>
      <c r="OOL127" s="208"/>
      <c r="OOM127" s="208"/>
      <c r="OON127" s="208"/>
      <c r="OOO127" s="208"/>
      <c r="OOP127" s="208"/>
      <c r="OOQ127" s="208"/>
      <c r="OOR127" s="208"/>
      <c r="OOS127" s="208"/>
      <c r="OOT127" s="208"/>
      <c r="OOU127" s="208"/>
      <c r="OOV127" s="208"/>
      <c r="OOW127" s="208"/>
      <c r="OOX127" s="208"/>
      <c r="OOY127" s="208"/>
      <c r="OOZ127" s="208"/>
      <c r="OPA127" s="208"/>
      <c r="OPB127" s="208"/>
      <c r="OPC127" s="208"/>
      <c r="OPD127" s="208"/>
      <c r="OPE127" s="208"/>
      <c r="OPF127" s="208"/>
      <c r="OPG127" s="208"/>
      <c r="OPH127" s="208"/>
      <c r="OPI127" s="208"/>
      <c r="OPJ127" s="208"/>
      <c r="OPK127" s="208"/>
      <c r="OPL127" s="208"/>
      <c r="OPM127" s="208"/>
      <c r="OPN127" s="208"/>
      <c r="OPO127" s="208"/>
      <c r="OPP127" s="208"/>
      <c r="OPQ127" s="208"/>
      <c r="OPR127" s="208"/>
      <c r="OPS127" s="208"/>
      <c r="OPT127" s="208"/>
      <c r="OPU127" s="208"/>
      <c r="OPV127" s="208"/>
      <c r="OPW127" s="208"/>
      <c r="OPX127" s="208"/>
      <c r="OPY127" s="208"/>
      <c r="OPZ127" s="208"/>
      <c r="OQA127" s="208"/>
      <c r="OQB127" s="208"/>
      <c r="OQC127" s="208"/>
      <c r="OQD127" s="208"/>
      <c r="OQE127" s="208"/>
      <c r="OQF127" s="208"/>
      <c r="OQG127" s="208"/>
      <c r="OQH127" s="208"/>
      <c r="OQI127" s="208"/>
      <c r="OQJ127" s="208"/>
      <c r="OQK127" s="208"/>
      <c r="OQL127" s="208"/>
      <c r="OQM127" s="208"/>
      <c r="OQN127" s="208"/>
      <c r="OQO127" s="208"/>
      <c r="OQP127" s="208"/>
      <c r="OQQ127" s="208"/>
      <c r="OQR127" s="208"/>
      <c r="OQS127" s="208"/>
      <c r="OQT127" s="208"/>
      <c r="OQU127" s="208"/>
      <c r="OQV127" s="208"/>
      <c r="OQW127" s="208"/>
      <c r="OQX127" s="208"/>
      <c r="OQY127" s="208"/>
      <c r="OQZ127" s="208"/>
      <c r="ORA127" s="208"/>
      <c r="ORB127" s="208"/>
      <c r="ORC127" s="208"/>
      <c r="ORD127" s="208"/>
      <c r="ORE127" s="208"/>
      <c r="ORF127" s="208"/>
      <c r="ORG127" s="208"/>
      <c r="ORH127" s="208"/>
      <c r="ORI127" s="208"/>
      <c r="ORJ127" s="208"/>
      <c r="ORK127" s="208"/>
      <c r="ORL127" s="208"/>
      <c r="ORM127" s="208"/>
      <c r="ORN127" s="208"/>
      <c r="ORO127" s="208"/>
      <c r="ORP127" s="208"/>
      <c r="ORQ127" s="208"/>
      <c r="ORR127" s="208"/>
      <c r="ORS127" s="208"/>
      <c r="ORT127" s="208"/>
      <c r="ORU127" s="208"/>
      <c r="ORV127" s="208"/>
      <c r="ORW127" s="208"/>
      <c r="ORX127" s="208"/>
      <c r="ORY127" s="208"/>
      <c r="ORZ127" s="208"/>
      <c r="OSA127" s="208"/>
      <c r="OSB127" s="208"/>
      <c r="OSC127" s="208"/>
      <c r="OSD127" s="208"/>
      <c r="OSE127" s="208"/>
      <c r="OSF127" s="208"/>
      <c r="OSG127" s="208"/>
      <c r="OSH127" s="208"/>
      <c r="OSI127" s="208"/>
      <c r="OSJ127" s="208"/>
      <c r="OSK127" s="208"/>
      <c r="OSL127" s="208"/>
      <c r="OSM127" s="208"/>
      <c r="OSN127" s="208"/>
      <c r="OSO127" s="208"/>
      <c r="OSP127" s="208"/>
      <c r="OSQ127" s="208"/>
      <c r="OSR127" s="208"/>
      <c r="OSS127" s="208"/>
      <c r="OST127" s="208"/>
      <c r="OSU127" s="208"/>
      <c r="OSV127" s="208"/>
      <c r="OSW127" s="208"/>
      <c r="OSX127" s="208"/>
      <c r="OSY127" s="208"/>
      <c r="OSZ127" s="208"/>
      <c r="OTA127" s="208"/>
      <c r="OTB127" s="208"/>
      <c r="OTC127" s="208"/>
      <c r="OTD127" s="208"/>
      <c r="OTE127" s="208"/>
      <c r="OTF127" s="208"/>
      <c r="OTG127" s="208"/>
      <c r="OTH127" s="208"/>
      <c r="OTI127" s="208"/>
      <c r="OTJ127" s="208"/>
      <c r="OTK127" s="208"/>
      <c r="OTL127" s="208"/>
      <c r="OTM127" s="208"/>
      <c r="OTN127" s="208"/>
      <c r="OTO127" s="208"/>
      <c r="OTP127" s="208"/>
      <c r="OTQ127" s="208"/>
      <c r="OTR127" s="208"/>
      <c r="OTS127" s="208"/>
      <c r="OTT127" s="208"/>
      <c r="OTU127" s="208"/>
      <c r="OTV127" s="208"/>
      <c r="OTW127" s="208"/>
      <c r="OTX127" s="208"/>
      <c r="OTY127" s="208"/>
      <c r="OTZ127" s="208"/>
      <c r="OUA127" s="208"/>
      <c r="OUB127" s="208"/>
      <c r="OUC127" s="208"/>
      <c r="OUD127" s="208"/>
      <c r="OUE127" s="208"/>
      <c r="OUF127" s="208"/>
      <c r="OUG127" s="208"/>
      <c r="OUH127" s="208"/>
      <c r="OUI127" s="208"/>
      <c r="OUJ127" s="208"/>
      <c r="OUK127" s="208"/>
      <c r="OUL127" s="208"/>
      <c r="OUM127" s="208"/>
      <c r="OUN127" s="208"/>
      <c r="OUO127" s="208"/>
      <c r="OUP127" s="208"/>
      <c r="OUQ127" s="208"/>
      <c r="OUR127" s="208"/>
      <c r="OUS127" s="208"/>
      <c r="OUT127" s="208"/>
      <c r="OUU127" s="208"/>
      <c r="OUV127" s="208"/>
      <c r="OUW127" s="208"/>
      <c r="OUX127" s="208"/>
      <c r="OUY127" s="208"/>
      <c r="OUZ127" s="208"/>
      <c r="OVA127" s="208"/>
      <c r="OVB127" s="208"/>
      <c r="OVC127" s="208"/>
      <c r="OVD127" s="208"/>
      <c r="OVE127" s="208"/>
      <c r="OVF127" s="208"/>
      <c r="OVG127" s="208"/>
      <c r="OVH127" s="208"/>
      <c r="OVI127" s="208"/>
      <c r="OVJ127" s="208"/>
      <c r="OVK127" s="208"/>
      <c r="OVL127" s="208"/>
      <c r="OVM127" s="208"/>
      <c r="OVN127" s="208"/>
      <c r="OVO127" s="208"/>
      <c r="OVP127" s="208"/>
      <c r="OVQ127" s="208"/>
      <c r="OVR127" s="208"/>
      <c r="OVS127" s="208"/>
      <c r="OVT127" s="208"/>
      <c r="OVU127" s="208"/>
      <c r="OVV127" s="208"/>
      <c r="OVW127" s="208"/>
      <c r="OVX127" s="208"/>
      <c r="OVY127" s="208"/>
      <c r="OVZ127" s="208"/>
      <c r="OWA127" s="208"/>
      <c r="OWB127" s="208"/>
      <c r="OWC127" s="208"/>
      <c r="OWD127" s="208"/>
      <c r="OWE127" s="208"/>
      <c r="OWF127" s="208"/>
      <c r="OWG127" s="208"/>
      <c r="OWH127" s="208"/>
      <c r="OWI127" s="208"/>
      <c r="OWJ127" s="208"/>
      <c r="OWK127" s="208"/>
      <c r="OWL127" s="208"/>
      <c r="OWM127" s="208"/>
      <c r="OWN127" s="208"/>
      <c r="OWO127" s="208"/>
      <c r="OWP127" s="208"/>
      <c r="OWQ127" s="208"/>
      <c r="OWR127" s="208"/>
      <c r="OWS127" s="208"/>
      <c r="OWT127" s="208"/>
      <c r="OWU127" s="208"/>
      <c r="OWV127" s="208"/>
      <c r="OWW127" s="208"/>
      <c r="OWX127" s="208"/>
      <c r="OWY127" s="208"/>
      <c r="OWZ127" s="208"/>
      <c r="OXA127" s="208"/>
      <c r="OXB127" s="208"/>
      <c r="OXC127" s="208"/>
      <c r="OXD127" s="208"/>
      <c r="OXE127" s="208"/>
      <c r="OXF127" s="208"/>
      <c r="OXG127" s="208"/>
      <c r="OXH127" s="208"/>
      <c r="OXI127" s="208"/>
      <c r="OXJ127" s="208"/>
      <c r="OXK127" s="208"/>
      <c r="OXL127" s="208"/>
      <c r="OXM127" s="208"/>
      <c r="OXN127" s="208"/>
      <c r="OXO127" s="208"/>
      <c r="OXP127" s="208"/>
      <c r="OXQ127" s="208"/>
      <c r="OXR127" s="208"/>
      <c r="OXS127" s="208"/>
      <c r="OXT127" s="208"/>
      <c r="OXU127" s="208"/>
      <c r="OXV127" s="208"/>
      <c r="OXW127" s="208"/>
      <c r="OXX127" s="208"/>
      <c r="OXY127" s="208"/>
      <c r="OXZ127" s="208"/>
      <c r="OYA127" s="208"/>
      <c r="OYB127" s="208"/>
      <c r="OYC127" s="208"/>
      <c r="OYD127" s="208"/>
      <c r="OYE127" s="208"/>
      <c r="OYF127" s="208"/>
      <c r="OYG127" s="208"/>
      <c r="OYH127" s="208"/>
      <c r="OYI127" s="208"/>
      <c r="OYJ127" s="208"/>
      <c r="OYK127" s="208"/>
      <c r="OYL127" s="208"/>
      <c r="OYM127" s="208"/>
      <c r="OYN127" s="208"/>
      <c r="OYO127" s="208"/>
      <c r="OYP127" s="208"/>
      <c r="OYQ127" s="208"/>
      <c r="OYR127" s="208"/>
      <c r="OYS127" s="208"/>
      <c r="OYT127" s="208"/>
      <c r="OYU127" s="208"/>
      <c r="OYV127" s="208"/>
      <c r="OYW127" s="208"/>
      <c r="OYX127" s="208"/>
      <c r="OYY127" s="208"/>
      <c r="OYZ127" s="208"/>
      <c r="OZA127" s="208"/>
      <c r="OZB127" s="208"/>
      <c r="OZC127" s="208"/>
      <c r="OZD127" s="208"/>
      <c r="OZE127" s="208"/>
      <c r="OZF127" s="208"/>
      <c r="OZG127" s="208"/>
      <c r="OZH127" s="208"/>
      <c r="OZI127" s="208"/>
      <c r="OZJ127" s="208"/>
      <c r="OZK127" s="208"/>
      <c r="OZL127" s="208"/>
      <c r="OZM127" s="208"/>
      <c r="OZN127" s="208"/>
      <c r="OZO127" s="208"/>
      <c r="OZP127" s="208"/>
      <c r="OZQ127" s="208"/>
      <c r="OZR127" s="208"/>
      <c r="OZS127" s="208"/>
      <c r="OZT127" s="208"/>
      <c r="OZU127" s="208"/>
      <c r="OZV127" s="208"/>
      <c r="OZW127" s="208"/>
      <c r="OZX127" s="208"/>
      <c r="OZY127" s="208"/>
      <c r="OZZ127" s="208"/>
      <c r="PAA127" s="208"/>
      <c r="PAB127" s="208"/>
      <c r="PAC127" s="208"/>
      <c r="PAD127" s="208"/>
      <c r="PAE127" s="208"/>
      <c r="PAF127" s="208"/>
      <c r="PAG127" s="208"/>
      <c r="PAH127" s="208"/>
      <c r="PAI127" s="208"/>
      <c r="PAJ127" s="208"/>
      <c r="PAK127" s="208"/>
      <c r="PAL127" s="208"/>
      <c r="PAM127" s="208"/>
      <c r="PAN127" s="208"/>
      <c r="PAO127" s="208"/>
      <c r="PAP127" s="208"/>
      <c r="PAQ127" s="208"/>
      <c r="PAR127" s="208"/>
      <c r="PAS127" s="208"/>
      <c r="PAT127" s="208"/>
      <c r="PAU127" s="208"/>
      <c r="PAV127" s="208"/>
      <c r="PAW127" s="208"/>
      <c r="PAX127" s="208"/>
      <c r="PAY127" s="208"/>
      <c r="PAZ127" s="208"/>
      <c r="PBA127" s="208"/>
      <c r="PBB127" s="208"/>
      <c r="PBC127" s="208"/>
      <c r="PBD127" s="208"/>
      <c r="PBE127" s="208"/>
      <c r="PBF127" s="208"/>
      <c r="PBG127" s="208"/>
      <c r="PBH127" s="208"/>
      <c r="PBI127" s="208"/>
      <c r="PBJ127" s="208"/>
      <c r="PBK127" s="208"/>
      <c r="PBL127" s="208"/>
      <c r="PBM127" s="208"/>
      <c r="PBN127" s="208"/>
      <c r="PBO127" s="208"/>
      <c r="PBP127" s="208"/>
      <c r="PBQ127" s="208"/>
      <c r="PBR127" s="208"/>
      <c r="PBS127" s="208"/>
      <c r="PBT127" s="208"/>
      <c r="PBU127" s="208"/>
      <c r="PBV127" s="208"/>
      <c r="PBW127" s="208"/>
      <c r="PBX127" s="208"/>
      <c r="PBY127" s="208"/>
      <c r="PBZ127" s="208"/>
      <c r="PCA127" s="208"/>
      <c r="PCB127" s="208"/>
      <c r="PCC127" s="208"/>
      <c r="PCD127" s="208"/>
      <c r="PCE127" s="208"/>
      <c r="PCF127" s="208"/>
      <c r="PCG127" s="208"/>
      <c r="PCH127" s="208"/>
      <c r="PCI127" s="208"/>
      <c r="PCJ127" s="208"/>
      <c r="PCK127" s="208"/>
      <c r="PCL127" s="208"/>
      <c r="PCM127" s="208"/>
      <c r="PCN127" s="208"/>
      <c r="PCO127" s="208"/>
      <c r="PCP127" s="208"/>
      <c r="PCQ127" s="208"/>
      <c r="PCR127" s="208"/>
      <c r="PCS127" s="208"/>
      <c r="PCT127" s="208"/>
      <c r="PCU127" s="208"/>
      <c r="PCV127" s="208"/>
      <c r="PCW127" s="208"/>
      <c r="PCX127" s="208"/>
      <c r="PCY127" s="208"/>
      <c r="PCZ127" s="208"/>
      <c r="PDA127" s="208"/>
      <c r="PDB127" s="208"/>
      <c r="PDC127" s="208"/>
      <c r="PDD127" s="208"/>
      <c r="PDE127" s="208"/>
      <c r="PDF127" s="208"/>
      <c r="PDG127" s="208"/>
      <c r="PDH127" s="208"/>
      <c r="PDI127" s="208"/>
      <c r="PDJ127" s="208"/>
      <c r="PDK127" s="208"/>
      <c r="PDL127" s="208"/>
      <c r="PDM127" s="208"/>
      <c r="PDN127" s="208"/>
      <c r="PDO127" s="208"/>
      <c r="PDP127" s="208"/>
      <c r="PDQ127" s="208"/>
      <c r="PDR127" s="208"/>
      <c r="PDS127" s="208"/>
      <c r="PDT127" s="208"/>
      <c r="PDU127" s="208"/>
      <c r="PDV127" s="208"/>
      <c r="PDW127" s="208"/>
      <c r="PDX127" s="208"/>
      <c r="PDY127" s="208"/>
      <c r="PDZ127" s="208"/>
      <c r="PEA127" s="208"/>
      <c r="PEB127" s="208"/>
      <c r="PEC127" s="208"/>
      <c r="PED127" s="208"/>
      <c r="PEE127" s="208"/>
      <c r="PEF127" s="208"/>
      <c r="PEG127" s="208"/>
      <c r="PEH127" s="208"/>
      <c r="PEI127" s="208"/>
      <c r="PEJ127" s="208"/>
      <c r="PEK127" s="208"/>
      <c r="PEL127" s="208"/>
      <c r="PEM127" s="208"/>
      <c r="PEN127" s="208"/>
      <c r="PEO127" s="208"/>
      <c r="PEP127" s="208"/>
      <c r="PEQ127" s="208"/>
      <c r="PER127" s="208"/>
      <c r="PES127" s="208"/>
      <c r="PET127" s="208"/>
      <c r="PEU127" s="208"/>
      <c r="PEV127" s="208"/>
      <c r="PEW127" s="208"/>
      <c r="PEX127" s="208"/>
      <c r="PEY127" s="208"/>
      <c r="PEZ127" s="208"/>
      <c r="PFA127" s="208"/>
      <c r="PFB127" s="208"/>
      <c r="PFC127" s="208"/>
      <c r="PFD127" s="208"/>
      <c r="PFE127" s="208"/>
      <c r="PFF127" s="208"/>
      <c r="PFG127" s="208"/>
      <c r="PFH127" s="208"/>
      <c r="PFI127" s="208"/>
      <c r="PFJ127" s="208"/>
      <c r="PFK127" s="208"/>
      <c r="PFL127" s="208"/>
      <c r="PFM127" s="208"/>
      <c r="PFN127" s="208"/>
      <c r="PFO127" s="208"/>
      <c r="PFP127" s="208"/>
      <c r="PFQ127" s="208"/>
      <c r="PFR127" s="208"/>
      <c r="PFS127" s="208"/>
      <c r="PFT127" s="208"/>
      <c r="PFU127" s="208"/>
      <c r="PFV127" s="208"/>
      <c r="PFW127" s="208"/>
      <c r="PFX127" s="208"/>
      <c r="PFY127" s="208"/>
      <c r="PFZ127" s="208"/>
      <c r="PGA127" s="208"/>
      <c r="PGB127" s="208"/>
      <c r="PGC127" s="208"/>
      <c r="PGD127" s="208"/>
      <c r="PGE127" s="208"/>
      <c r="PGF127" s="208"/>
      <c r="PGG127" s="208"/>
      <c r="PGH127" s="208"/>
      <c r="PGI127" s="208"/>
      <c r="PGJ127" s="208"/>
      <c r="PGK127" s="208"/>
      <c r="PGL127" s="208"/>
      <c r="PGM127" s="208"/>
      <c r="PGN127" s="208"/>
      <c r="PGO127" s="208"/>
      <c r="PGP127" s="208"/>
      <c r="PGQ127" s="208"/>
      <c r="PGR127" s="208"/>
      <c r="PGS127" s="208"/>
      <c r="PGT127" s="208"/>
      <c r="PGU127" s="208"/>
      <c r="PGV127" s="208"/>
      <c r="PGW127" s="208"/>
      <c r="PGX127" s="208"/>
      <c r="PGY127" s="208"/>
      <c r="PGZ127" s="208"/>
      <c r="PHA127" s="208"/>
      <c r="PHB127" s="208"/>
      <c r="PHC127" s="208"/>
      <c r="PHD127" s="208"/>
      <c r="PHE127" s="208"/>
      <c r="PHF127" s="208"/>
      <c r="PHG127" s="208"/>
      <c r="PHH127" s="208"/>
      <c r="PHI127" s="208"/>
      <c r="PHJ127" s="208"/>
      <c r="PHK127" s="208"/>
      <c r="PHL127" s="208"/>
      <c r="PHM127" s="208"/>
      <c r="PHN127" s="208"/>
      <c r="PHO127" s="208"/>
      <c r="PHP127" s="208"/>
      <c r="PHQ127" s="208"/>
      <c r="PHR127" s="208"/>
      <c r="PHS127" s="208"/>
      <c r="PHT127" s="208"/>
      <c r="PHU127" s="208"/>
      <c r="PHV127" s="208"/>
      <c r="PHW127" s="208"/>
      <c r="PHX127" s="208"/>
      <c r="PHY127" s="208"/>
      <c r="PHZ127" s="208"/>
      <c r="PIA127" s="208"/>
      <c r="PIB127" s="208"/>
      <c r="PIC127" s="208"/>
      <c r="PID127" s="208"/>
      <c r="PIE127" s="208"/>
      <c r="PIF127" s="208"/>
      <c r="PIG127" s="208"/>
      <c r="PIH127" s="208"/>
      <c r="PII127" s="208"/>
      <c r="PIJ127" s="208"/>
      <c r="PIK127" s="208"/>
      <c r="PIL127" s="208"/>
      <c r="PIM127" s="208"/>
      <c r="PIN127" s="208"/>
      <c r="PIO127" s="208"/>
      <c r="PIP127" s="208"/>
      <c r="PIQ127" s="208"/>
      <c r="PIR127" s="208"/>
      <c r="PIS127" s="208"/>
      <c r="PIT127" s="208"/>
      <c r="PIU127" s="208"/>
      <c r="PIV127" s="208"/>
      <c r="PIW127" s="208"/>
      <c r="PIX127" s="208"/>
      <c r="PIY127" s="208"/>
      <c r="PIZ127" s="208"/>
      <c r="PJA127" s="208"/>
      <c r="PJB127" s="208"/>
      <c r="PJC127" s="208"/>
      <c r="PJD127" s="208"/>
      <c r="PJE127" s="208"/>
      <c r="PJF127" s="208"/>
      <c r="PJG127" s="208"/>
      <c r="PJH127" s="208"/>
      <c r="PJI127" s="208"/>
      <c r="PJJ127" s="208"/>
      <c r="PJK127" s="208"/>
      <c r="PJL127" s="208"/>
      <c r="PJM127" s="208"/>
      <c r="PJN127" s="208"/>
      <c r="PJO127" s="208"/>
      <c r="PJP127" s="208"/>
      <c r="PJQ127" s="208"/>
      <c r="PJR127" s="208"/>
      <c r="PJS127" s="208"/>
      <c r="PJT127" s="208"/>
      <c r="PJU127" s="208"/>
      <c r="PJV127" s="208"/>
      <c r="PJW127" s="208"/>
      <c r="PJX127" s="208"/>
      <c r="PJY127" s="208"/>
      <c r="PJZ127" s="208"/>
      <c r="PKA127" s="208"/>
      <c r="PKB127" s="208"/>
      <c r="PKC127" s="208"/>
      <c r="PKD127" s="208"/>
      <c r="PKE127" s="208"/>
      <c r="PKF127" s="208"/>
      <c r="PKG127" s="208"/>
      <c r="PKH127" s="208"/>
      <c r="PKI127" s="208"/>
      <c r="PKJ127" s="208"/>
      <c r="PKK127" s="208"/>
      <c r="PKL127" s="208"/>
      <c r="PKM127" s="208"/>
      <c r="PKN127" s="208"/>
      <c r="PKO127" s="208"/>
      <c r="PKP127" s="208"/>
      <c r="PKQ127" s="208"/>
      <c r="PKR127" s="208"/>
      <c r="PKS127" s="208"/>
      <c r="PKT127" s="208"/>
      <c r="PKU127" s="208"/>
      <c r="PKV127" s="208"/>
      <c r="PKW127" s="208"/>
      <c r="PKX127" s="208"/>
      <c r="PKY127" s="208"/>
      <c r="PKZ127" s="208"/>
      <c r="PLA127" s="208"/>
      <c r="PLB127" s="208"/>
      <c r="PLC127" s="208"/>
      <c r="PLD127" s="208"/>
      <c r="PLE127" s="208"/>
      <c r="PLF127" s="208"/>
      <c r="PLG127" s="208"/>
      <c r="PLH127" s="208"/>
      <c r="PLI127" s="208"/>
      <c r="PLJ127" s="208"/>
      <c r="PLK127" s="208"/>
      <c r="PLL127" s="208"/>
      <c r="PLM127" s="208"/>
      <c r="PLN127" s="208"/>
      <c r="PLO127" s="208"/>
      <c r="PLP127" s="208"/>
      <c r="PLQ127" s="208"/>
      <c r="PLR127" s="208"/>
      <c r="PLS127" s="208"/>
      <c r="PLT127" s="208"/>
      <c r="PLU127" s="208"/>
      <c r="PLV127" s="208"/>
      <c r="PLW127" s="208"/>
      <c r="PLX127" s="208"/>
      <c r="PLY127" s="208"/>
      <c r="PLZ127" s="208"/>
      <c r="PMA127" s="208"/>
      <c r="PMB127" s="208"/>
      <c r="PMC127" s="208"/>
      <c r="PMD127" s="208"/>
      <c r="PME127" s="208"/>
      <c r="PMF127" s="208"/>
      <c r="PMG127" s="208"/>
      <c r="PMH127" s="208"/>
      <c r="PMI127" s="208"/>
      <c r="PMJ127" s="208"/>
      <c r="PMK127" s="208"/>
      <c r="PML127" s="208"/>
      <c r="PMM127" s="208"/>
      <c r="PMN127" s="208"/>
      <c r="PMO127" s="208"/>
      <c r="PMP127" s="208"/>
      <c r="PMQ127" s="208"/>
      <c r="PMR127" s="208"/>
      <c r="PMS127" s="208"/>
      <c r="PMT127" s="208"/>
      <c r="PMU127" s="208"/>
      <c r="PMV127" s="208"/>
      <c r="PMW127" s="208"/>
      <c r="PMX127" s="208"/>
      <c r="PMY127" s="208"/>
      <c r="PMZ127" s="208"/>
      <c r="PNA127" s="208"/>
      <c r="PNB127" s="208"/>
      <c r="PNC127" s="208"/>
      <c r="PND127" s="208"/>
      <c r="PNE127" s="208"/>
      <c r="PNF127" s="208"/>
      <c r="PNG127" s="208"/>
      <c r="PNH127" s="208"/>
      <c r="PNI127" s="208"/>
      <c r="PNJ127" s="208"/>
      <c r="PNK127" s="208"/>
      <c r="PNL127" s="208"/>
      <c r="PNM127" s="208"/>
      <c r="PNN127" s="208"/>
      <c r="PNO127" s="208"/>
      <c r="PNP127" s="208"/>
      <c r="PNQ127" s="208"/>
      <c r="PNR127" s="208"/>
      <c r="PNS127" s="208"/>
      <c r="PNT127" s="208"/>
      <c r="PNU127" s="208"/>
      <c r="PNV127" s="208"/>
      <c r="PNW127" s="208"/>
      <c r="PNX127" s="208"/>
      <c r="PNY127" s="208"/>
      <c r="PNZ127" s="208"/>
      <c r="POA127" s="208"/>
      <c r="POB127" s="208"/>
      <c r="POC127" s="208"/>
      <c r="POD127" s="208"/>
      <c r="POE127" s="208"/>
      <c r="POF127" s="208"/>
      <c r="POG127" s="208"/>
      <c r="POH127" s="208"/>
      <c r="POI127" s="208"/>
      <c r="POJ127" s="208"/>
      <c r="POK127" s="208"/>
      <c r="POL127" s="208"/>
      <c r="POM127" s="208"/>
      <c r="PON127" s="208"/>
      <c r="POO127" s="208"/>
      <c r="POP127" s="208"/>
      <c r="POQ127" s="208"/>
      <c r="POR127" s="208"/>
      <c r="POS127" s="208"/>
      <c r="POT127" s="208"/>
      <c r="POU127" s="208"/>
      <c r="POV127" s="208"/>
      <c r="POW127" s="208"/>
      <c r="POX127" s="208"/>
      <c r="POY127" s="208"/>
      <c r="POZ127" s="208"/>
      <c r="PPA127" s="208"/>
      <c r="PPB127" s="208"/>
      <c r="PPC127" s="208"/>
      <c r="PPD127" s="208"/>
      <c r="PPE127" s="208"/>
      <c r="PPF127" s="208"/>
      <c r="PPG127" s="208"/>
      <c r="PPH127" s="208"/>
      <c r="PPI127" s="208"/>
      <c r="PPJ127" s="208"/>
      <c r="PPK127" s="208"/>
      <c r="PPL127" s="208"/>
      <c r="PPM127" s="208"/>
      <c r="PPN127" s="208"/>
      <c r="PPO127" s="208"/>
      <c r="PPP127" s="208"/>
      <c r="PPQ127" s="208"/>
      <c r="PPR127" s="208"/>
      <c r="PPS127" s="208"/>
      <c r="PPT127" s="208"/>
      <c r="PPU127" s="208"/>
      <c r="PPV127" s="208"/>
      <c r="PPW127" s="208"/>
      <c r="PPX127" s="208"/>
      <c r="PPY127" s="208"/>
      <c r="PPZ127" s="208"/>
      <c r="PQA127" s="208"/>
      <c r="PQB127" s="208"/>
      <c r="PQC127" s="208"/>
      <c r="PQD127" s="208"/>
      <c r="PQE127" s="208"/>
      <c r="PQF127" s="208"/>
      <c r="PQG127" s="208"/>
      <c r="PQH127" s="208"/>
      <c r="PQI127" s="208"/>
      <c r="PQJ127" s="208"/>
      <c r="PQK127" s="208"/>
      <c r="PQL127" s="208"/>
      <c r="PQM127" s="208"/>
      <c r="PQN127" s="208"/>
      <c r="PQO127" s="208"/>
      <c r="PQP127" s="208"/>
      <c r="PQQ127" s="208"/>
      <c r="PQR127" s="208"/>
      <c r="PQS127" s="208"/>
      <c r="PQT127" s="208"/>
      <c r="PQU127" s="208"/>
      <c r="PQV127" s="208"/>
      <c r="PQW127" s="208"/>
      <c r="PQX127" s="208"/>
      <c r="PQY127" s="208"/>
      <c r="PQZ127" s="208"/>
      <c r="PRA127" s="208"/>
      <c r="PRB127" s="208"/>
      <c r="PRC127" s="208"/>
      <c r="PRD127" s="208"/>
      <c r="PRE127" s="208"/>
      <c r="PRF127" s="208"/>
      <c r="PRG127" s="208"/>
      <c r="PRH127" s="208"/>
      <c r="PRI127" s="208"/>
      <c r="PRJ127" s="208"/>
      <c r="PRK127" s="208"/>
      <c r="PRL127" s="208"/>
      <c r="PRM127" s="208"/>
      <c r="PRN127" s="208"/>
      <c r="PRO127" s="208"/>
      <c r="PRP127" s="208"/>
      <c r="PRQ127" s="208"/>
      <c r="PRR127" s="208"/>
      <c r="PRS127" s="208"/>
      <c r="PRT127" s="208"/>
      <c r="PRU127" s="208"/>
      <c r="PRV127" s="208"/>
      <c r="PRW127" s="208"/>
      <c r="PRX127" s="208"/>
      <c r="PRY127" s="208"/>
      <c r="PRZ127" s="208"/>
      <c r="PSA127" s="208"/>
      <c r="PSB127" s="208"/>
      <c r="PSC127" s="208"/>
      <c r="PSD127" s="208"/>
      <c r="PSE127" s="208"/>
      <c r="PSF127" s="208"/>
      <c r="PSG127" s="208"/>
      <c r="PSH127" s="208"/>
      <c r="PSI127" s="208"/>
      <c r="PSJ127" s="208"/>
      <c r="PSK127" s="208"/>
      <c r="PSL127" s="208"/>
      <c r="PSM127" s="208"/>
      <c r="PSN127" s="208"/>
      <c r="PSO127" s="208"/>
      <c r="PSP127" s="208"/>
      <c r="PSQ127" s="208"/>
      <c r="PSR127" s="208"/>
      <c r="PSS127" s="208"/>
      <c r="PST127" s="208"/>
      <c r="PSU127" s="208"/>
      <c r="PSV127" s="208"/>
      <c r="PSW127" s="208"/>
      <c r="PSX127" s="208"/>
      <c r="PSY127" s="208"/>
      <c r="PSZ127" s="208"/>
      <c r="PTA127" s="208"/>
      <c r="PTB127" s="208"/>
      <c r="PTC127" s="208"/>
      <c r="PTD127" s="208"/>
      <c r="PTE127" s="208"/>
      <c r="PTF127" s="208"/>
      <c r="PTG127" s="208"/>
      <c r="PTH127" s="208"/>
      <c r="PTI127" s="208"/>
      <c r="PTJ127" s="208"/>
      <c r="PTK127" s="208"/>
      <c r="PTL127" s="208"/>
      <c r="PTM127" s="208"/>
      <c r="PTN127" s="208"/>
      <c r="PTO127" s="208"/>
      <c r="PTP127" s="208"/>
      <c r="PTQ127" s="208"/>
      <c r="PTR127" s="208"/>
      <c r="PTS127" s="208"/>
      <c r="PTT127" s="208"/>
      <c r="PTU127" s="208"/>
      <c r="PTV127" s="208"/>
      <c r="PTW127" s="208"/>
      <c r="PTX127" s="208"/>
      <c r="PTY127" s="208"/>
      <c r="PTZ127" s="208"/>
      <c r="PUA127" s="208"/>
      <c r="PUB127" s="208"/>
      <c r="PUC127" s="208"/>
      <c r="PUD127" s="208"/>
      <c r="PUE127" s="208"/>
      <c r="PUF127" s="208"/>
      <c r="PUG127" s="208"/>
      <c r="PUH127" s="208"/>
      <c r="PUI127" s="208"/>
      <c r="PUJ127" s="208"/>
      <c r="PUK127" s="208"/>
      <c r="PUL127" s="208"/>
      <c r="PUM127" s="208"/>
      <c r="PUN127" s="208"/>
      <c r="PUO127" s="208"/>
      <c r="PUP127" s="208"/>
      <c r="PUQ127" s="208"/>
      <c r="PUR127" s="208"/>
      <c r="PUS127" s="208"/>
      <c r="PUT127" s="208"/>
      <c r="PUU127" s="208"/>
      <c r="PUV127" s="208"/>
      <c r="PUW127" s="208"/>
      <c r="PUX127" s="208"/>
      <c r="PUY127" s="208"/>
      <c r="PUZ127" s="208"/>
      <c r="PVA127" s="208"/>
      <c r="PVB127" s="208"/>
      <c r="PVC127" s="208"/>
      <c r="PVD127" s="208"/>
      <c r="PVE127" s="208"/>
      <c r="PVF127" s="208"/>
      <c r="PVG127" s="208"/>
      <c r="PVH127" s="208"/>
      <c r="PVI127" s="208"/>
      <c r="PVJ127" s="208"/>
      <c r="PVK127" s="208"/>
      <c r="PVL127" s="208"/>
      <c r="PVM127" s="208"/>
      <c r="PVN127" s="208"/>
      <c r="PVO127" s="208"/>
      <c r="PVP127" s="208"/>
      <c r="PVQ127" s="208"/>
      <c r="PVR127" s="208"/>
      <c r="PVS127" s="208"/>
      <c r="PVT127" s="208"/>
      <c r="PVU127" s="208"/>
      <c r="PVV127" s="208"/>
      <c r="PVW127" s="208"/>
      <c r="PVX127" s="208"/>
      <c r="PVY127" s="208"/>
      <c r="PVZ127" s="208"/>
      <c r="PWA127" s="208"/>
      <c r="PWB127" s="208"/>
      <c r="PWC127" s="208"/>
      <c r="PWD127" s="208"/>
      <c r="PWE127" s="208"/>
      <c r="PWF127" s="208"/>
      <c r="PWG127" s="208"/>
      <c r="PWH127" s="208"/>
      <c r="PWI127" s="208"/>
      <c r="PWJ127" s="208"/>
      <c r="PWK127" s="208"/>
      <c r="PWL127" s="208"/>
      <c r="PWM127" s="208"/>
      <c r="PWN127" s="208"/>
      <c r="PWO127" s="208"/>
      <c r="PWP127" s="208"/>
      <c r="PWQ127" s="208"/>
      <c r="PWR127" s="208"/>
      <c r="PWS127" s="208"/>
      <c r="PWT127" s="208"/>
      <c r="PWU127" s="208"/>
      <c r="PWV127" s="208"/>
      <c r="PWW127" s="208"/>
      <c r="PWX127" s="208"/>
      <c r="PWY127" s="208"/>
      <c r="PWZ127" s="208"/>
      <c r="PXA127" s="208"/>
      <c r="PXB127" s="208"/>
      <c r="PXC127" s="208"/>
      <c r="PXD127" s="208"/>
      <c r="PXE127" s="208"/>
      <c r="PXF127" s="208"/>
      <c r="PXG127" s="208"/>
      <c r="PXH127" s="208"/>
      <c r="PXI127" s="208"/>
      <c r="PXJ127" s="208"/>
      <c r="PXK127" s="208"/>
      <c r="PXL127" s="208"/>
      <c r="PXM127" s="208"/>
      <c r="PXN127" s="208"/>
      <c r="PXO127" s="208"/>
      <c r="PXP127" s="208"/>
      <c r="PXQ127" s="208"/>
      <c r="PXR127" s="208"/>
      <c r="PXS127" s="208"/>
      <c r="PXT127" s="208"/>
      <c r="PXU127" s="208"/>
      <c r="PXV127" s="208"/>
      <c r="PXW127" s="208"/>
      <c r="PXX127" s="208"/>
      <c r="PXY127" s="208"/>
      <c r="PXZ127" s="208"/>
      <c r="PYA127" s="208"/>
      <c r="PYB127" s="208"/>
      <c r="PYC127" s="208"/>
      <c r="PYD127" s="208"/>
      <c r="PYE127" s="208"/>
      <c r="PYF127" s="208"/>
      <c r="PYG127" s="208"/>
      <c r="PYH127" s="208"/>
      <c r="PYI127" s="208"/>
      <c r="PYJ127" s="208"/>
      <c r="PYK127" s="208"/>
      <c r="PYL127" s="208"/>
      <c r="PYM127" s="208"/>
      <c r="PYN127" s="208"/>
      <c r="PYO127" s="208"/>
      <c r="PYP127" s="208"/>
      <c r="PYQ127" s="208"/>
      <c r="PYR127" s="208"/>
      <c r="PYS127" s="208"/>
      <c r="PYT127" s="208"/>
      <c r="PYU127" s="208"/>
      <c r="PYV127" s="208"/>
      <c r="PYW127" s="208"/>
      <c r="PYX127" s="208"/>
      <c r="PYY127" s="208"/>
      <c r="PYZ127" s="208"/>
      <c r="PZA127" s="208"/>
      <c r="PZB127" s="208"/>
      <c r="PZC127" s="208"/>
      <c r="PZD127" s="208"/>
      <c r="PZE127" s="208"/>
      <c r="PZF127" s="208"/>
      <c r="PZG127" s="208"/>
      <c r="PZH127" s="208"/>
      <c r="PZI127" s="208"/>
      <c r="PZJ127" s="208"/>
      <c r="PZK127" s="208"/>
      <c r="PZL127" s="208"/>
      <c r="PZM127" s="208"/>
      <c r="PZN127" s="208"/>
      <c r="PZO127" s="208"/>
      <c r="PZP127" s="208"/>
      <c r="PZQ127" s="208"/>
      <c r="PZR127" s="208"/>
      <c r="PZS127" s="208"/>
      <c r="PZT127" s="208"/>
      <c r="PZU127" s="208"/>
      <c r="PZV127" s="208"/>
      <c r="PZW127" s="208"/>
      <c r="PZX127" s="208"/>
      <c r="PZY127" s="208"/>
      <c r="PZZ127" s="208"/>
      <c r="QAA127" s="208"/>
      <c r="QAB127" s="208"/>
      <c r="QAC127" s="208"/>
      <c r="QAD127" s="208"/>
      <c r="QAE127" s="208"/>
      <c r="QAF127" s="208"/>
      <c r="QAG127" s="208"/>
      <c r="QAH127" s="208"/>
      <c r="QAI127" s="208"/>
      <c r="QAJ127" s="208"/>
      <c r="QAK127" s="208"/>
      <c r="QAL127" s="208"/>
      <c r="QAM127" s="208"/>
      <c r="QAN127" s="208"/>
      <c r="QAO127" s="208"/>
      <c r="QAP127" s="208"/>
      <c r="QAQ127" s="208"/>
      <c r="QAR127" s="208"/>
      <c r="QAS127" s="208"/>
      <c r="QAT127" s="208"/>
      <c r="QAU127" s="208"/>
      <c r="QAV127" s="208"/>
      <c r="QAW127" s="208"/>
      <c r="QAX127" s="208"/>
      <c r="QAY127" s="208"/>
      <c r="QAZ127" s="208"/>
      <c r="QBA127" s="208"/>
      <c r="QBB127" s="208"/>
      <c r="QBC127" s="208"/>
      <c r="QBD127" s="208"/>
      <c r="QBE127" s="208"/>
      <c r="QBF127" s="208"/>
      <c r="QBG127" s="208"/>
      <c r="QBH127" s="208"/>
      <c r="QBI127" s="208"/>
      <c r="QBJ127" s="208"/>
      <c r="QBK127" s="208"/>
      <c r="QBL127" s="208"/>
      <c r="QBM127" s="208"/>
      <c r="QBN127" s="208"/>
      <c r="QBO127" s="208"/>
      <c r="QBP127" s="208"/>
      <c r="QBQ127" s="208"/>
      <c r="QBR127" s="208"/>
      <c r="QBS127" s="208"/>
      <c r="QBT127" s="208"/>
      <c r="QBU127" s="208"/>
      <c r="QBV127" s="208"/>
      <c r="QBW127" s="208"/>
      <c r="QBX127" s="208"/>
      <c r="QBY127" s="208"/>
      <c r="QBZ127" s="208"/>
      <c r="QCA127" s="208"/>
      <c r="QCB127" s="208"/>
      <c r="QCC127" s="208"/>
      <c r="QCD127" s="208"/>
      <c r="QCE127" s="208"/>
      <c r="QCF127" s="208"/>
      <c r="QCG127" s="208"/>
      <c r="QCH127" s="208"/>
      <c r="QCI127" s="208"/>
      <c r="QCJ127" s="208"/>
      <c r="QCK127" s="208"/>
      <c r="QCL127" s="208"/>
      <c r="QCM127" s="208"/>
      <c r="QCN127" s="208"/>
      <c r="QCO127" s="208"/>
      <c r="QCP127" s="208"/>
      <c r="QCQ127" s="208"/>
      <c r="QCR127" s="208"/>
      <c r="QCS127" s="208"/>
      <c r="QCT127" s="208"/>
      <c r="QCU127" s="208"/>
      <c r="QCV127" s="208"/>
      <c r="QCW127" s="208"/>
      <c r="QCX127" s="208"/>
      <c r="QCY127" s="208"/>
      <c r="QCZ127" s="208"/>
      <c r="QDA127" s="208"/>
      <c r="QDB127" s="208"/>
      <c r="QDC127" s="208"/>
      <c r="QDD127" s="208"/>
      <c r="QDE127" s="208"/>
      <c r="QDF127" s="208"/>
      <c r="QDG127" s="208"/>
      <c r="QDH127" s="208"/>
      <c r="QDI127" s="208"/>
      <c r="QDJ127" s="208"/>
      <c r="QDK127" s="208"/>
      <c r="QDL127" s="208"/>
      <c r="QDM127" s="208"/>
      <c r="QDN127" s="208"/>
      <c r="QDO127" s="208"/>
      <c r="QDP127" s="208"/>
      <c r="QDQ127" s="208"/>
      <c r="QDR127" s="208"/>
      <c r="QDS127" s="208"/>
      <c r="QDT127" s="208"/>
      <c r="QDU127" s="208"/>
      <c r="QDV127" s="208"/>
      <c r="QDW127" s="208"/>
      <c r="QDX127" s="208"/>
      <c r="QDY127" s="208"/>
      <c r="QDZ127" s="208"/>
      <c r="QEA127" s="208"/>
      <c r="QEB127" s="208"/>
      <c r="QEC127" s="208"/>
      <c r="QED127" s="208"/>
      <c r="QEE127" s="208"/>
      <c r="QEF127" s="208"/>
      <c r="QEG127" s="208"/>
      <c r="QEH127" s="208"/>
      <c r="QEI127" s="208"/>
      <c r="QEJ127" s="208"/>
      <c r="QEK127" s="208"/>
      <c r="QEL127" s="208"/>
      <c r="QEM127" s="208"/>
      <c r="QEN127" s="208"/>
      <c r="QEO127" s="208"/>
      <c r="QEP127" s="208"/>
      <c r="QEQ127" s="208"/>
      <c r="QER127" s="208"/>
      <c r="QES127" s="208"/>
      <c r="QET127" s="208"/>
      <c r="QEU127" s="208"/>
      <c r="QEV127" s="208"/>
      <c r="QEW127" s="208"/>
      <c r="QEX127" s="208"/>
      <c r="QEY127" s="208"/>
      <c r="QEZ127" s="208"/>
      <c r="QFA127" s="208"/>
      <c r="QFB127" s="208"/>
      <c r="QFC127" s="208"/>
      <c r="QFD127" s="208"/>
      <c r="QFE127" s="208"/>
      <c r="QFF127" s="208"/>
      <c r="QFG127" s="208"/>
      <c r="QFH127" s="208"/>
      <c r="QFI127" s="208"/>
      <c r="QFJ127" s="208"/>
      <c r="QFK127" s="208"/>
      <c r="QFL127" s="208"/>
      <c r="QFM127" s="208"/>
      <c r="QFN127" s="208"/>
      <c r="QFO127" s="208"/>
      <c r="QFP127" s="208"/>
      <c r="QFQ127" s="208"/>
      <c r="QFR127" s="208"/>
      <c r="QFS127" s="208"/>
      <c r="QFT127" s="208"/>
      <c r="QFU127" s="208"/>
      <c r="QFV127" s="208"/>
      <c r="QFW127" s="208"/>
      <c r="QFX127" s="208"/>
      <c r="QFY127" s="208"/>
      <c r="QFZ127" s="208"/>
      <c r="QGA127" s="208"/>
      <c r="QGB127" s="208"/>
      <c r="QGC127" s="208"/>
      <c r="QGD127" s="208"/>
      <c r="QGE127" s="208"/>
      <c r="QGF127" s="208"/>
      <c r="QGG127" s="208"/>
      <c r="QGH127" s="208"/>
      <c r="QGI127" s="208"/>
      <c r="QGJ127" s="208"/>
      <c r="QGK127" s="208"/>
      <c r="QGL127" s="208"/>
      <c r="QGM127" s="208"/>
      <c r="QGN127" s="208"/>
      <c r="QGO127" s="208"/>
      <c r="QGP127" s="208"/>
      <c r="QGQ127" s="208"/>
      <c r="QGR127" s="208"/>
      <c r="QGS127" s="208"/>
      <c r="QGT127" s="208"/>
      <c r="QGU127" s="208"/>
      <c r="QGV127" s="208"/>
      <c r="QGW127" s="208"/>
      <c r="QGX127" s="208"/>
      <c r="QGY127" s="208"/>
      <c r="QGZ127" s="208"/>
      <c r="QHA127" s="208"/>
      <c r="QHB127" s="208"/>
      <c r="QHC127" s="208"/>
      <c r="QHD127" s="208"/>
      <c r="QHE127" s="208"/>
      <c r="QHF127" s="208"/>
      <c r="QHG127" s="208"/>
      <c r="QHH127" s="208"/>
      <c r="QHI127" s="208"/>
      <c r="QHJ127" s="208"/>
      <c r="QHK127" s="208"/>
      <c r="QHL127" s="208"/>
      <c r="QHM127" s="208"/>
      <c r="QHN127" s="208"/>
      <c r="QHO127" s="208"/>
      <c r="QHP127" s="208"/>
      <c r="QHQ127" s="208"/>
      <c r="QHR127" s="208"/>
      <c r="QHS127" s="208"/>
      <c r="QHT127" s="208"/>
      <c r="QHU127" s="208"/>
      <c r="QHV127" s="208"/>
      <c r="QHW127" s="208"/>
      <c r="QHX127" s="208"/>
      <c r="QHY127" s="208"/>
      <c r="QHZ127" s="208"/>
      <c r="QIA127" s="208"/>
      <c r="QIB127" s="208"/>
      <c r="QIC127" s="208"/>
      <c r="QID127" s="208"/>
      <c r="QIE127" s="208"/>
      <c r="QIF127" s="208"/>
      <c r="QIG127" s="208"/>
      <c r="QIH127" s="208"/>
      <c r="QII127" s="208"/>
      <c r="QIJ127" s="208"/>
      <c r="QIK127" s="208"/>
      <c r="QIL127" s="208"/>
      <c r="QIM127" s="208"/>
      <c r="QIN127" s="208"/>
      <c r="QIO127" s="208"/>
      <c r="QIP127" s="208"/>
      <c r="QIQ127" s="208"/>
      <c r="QIR127" s="208"/>
      <c r="QIS127" s="208"/>
      <c r="QIT127" s="208"/>
      <c r="QIU127" s="208"/>
      <c r="QIV127" s="208"/>
      <c r="QIW127" s="208"/>
      <c r="QIX127" s="208"/>
      <c r="QIY127" s="208"/>
      <c r="QIZ127" s="208"/>
      <c r="QJA127" s="208"/>
      <c r="QJB127" s="208"/>
      <c r="QJC127" s="208"/>
      <c r="QJD127" s="208"/>
      <c r="QJE127" s="208"/>
      <c r="QJF127" s="208"/>
      <c r="QJG127" s="208"/>
      <c r="QJH127" s="208"/>
      <c r="QJI127" s="208"/>
      <c r="QJJ127" s="208"/>
      <c r="QJK127" s="208"/>
      <c r="QJL127" s="208"/>
      <c r="QJM127" s="208"/>
      <c r="QJN127" s="208"/>
      <c r="QJO127" s="208"/>
      <c r="QJP127" s="208"/>
      <c r="QJQ127" s="208"/>
      <c r="QJR127" s="208"/>
      <c r="QJS127" s="208"/>
      <c r="QJT127" s="208"/>
      <c r="QJU127" s="208"/>
      <c r="QJV127" s="208"/>
      <c r="QJW127" s="208"/>
      <c r="QJX127" s="208"/>
      <c r="QJY127" s="208"/>
      <c r="QJZ127" s="208"/>
      <c r="QKA127" s="208"/>
      <c r="QKB127" s="208"/>
      <c r="QKC127" s="208"/>
      <c r="QKD127" s="208"/>
      <c r="QKE127" s="208"/>
      <c r="QKF127" s="208"/>
      <c r="QKG127" s="208"/>
      <c r="QKH127" s="208"/>
      <c r="QKI127" s="208"/>
      <c r="QKJ127" s="208"/>
      <c r="QKK127" s="208"/>
      <c r="QKL127" s="208"/>
      <c r="QKM127" s="208"/>
      <c r="QKN127" s="208"/>
      <c r="QKO127" s="208"/>
      <c r="QKP127" s="208"/>
      <c r="QKQ127" s="208"/>
      <c r="QKR127" s="208"/>
      <c r="QKS127" s="208"/>
      <c r="QKT127" s="208"/>
      <c r="QKU127" s="208"/>
      <c r="QKV127" s="208"/>
      <c r="QKW127" s="208"/>
      <c r="QKX127" s="208"/>
      <c r="QKY127" s="208"/>
      <c r="QKZ127" s="208"/>
      <c r="QLA127" s="208"/>
      <c r="QLB127" s="208"/>
      <c r="QLC127" s="208"/>
      <c r="QLD127" s="208"/>
      <c r="QLE127" s="208"/>
      <c r="QLF127" s="208"/>
      <c r="QLG127" s="208"/>
      <c r="QLH127" s="208"/>
      <c r="QLI127" s="208"/>
      <c r="QLJ127" s="208"/>
      <c r="QLK127" s="208"/>
      <c r="QLL127" s="208"/>
      <c r="QLM127" s="208"/>
      <c r="QLN127" s="208"/>
      <c r="QLO127" s="208"/>
      <c r="QLP127" s="208"/>
      <c r="QLQ127" s="208"/>
      <c r="QLR127" s="208"/>
      <c r="QLS127" s="208"/>
      <c r="QLT127" s="208"/>
      <c r="QLU127" s="208"/>
      <c r="QLV127" s="208"/>
      <c r="QLW127" s="208"/>
      <c r="QLX127" s="208"/>
      <c r="QLY127" s="208"/>
      <c r="QLZ127" s="208"/>
      <c r="QMA127" s="208"/>
      <c r="QMB127" s="208"/>
      <c r="QMC127" s="208"/>
      <c r="QMD127" s="208"/>
      <c r="QME127" s="208"/>
      <c r="QMF127" s="208"/>
      <c r="QMG127" s="208"/>
      <c r="QMH127" s="208"/>
      <c r="QMI127" s="208"/>
      <c r="QMJ127" s="208"/>
      <c r="QMK127" s="208"/>
      <c r="QML127" s="208"/>
      <c r="QMM127" s="208"/>
      <c r="QMN127" s="208"/>
      <c r="QMO127" s="208"/>
      <c r="QMP127" s="208"/>
      <c r="QMQ127" s="208"/>
      <c r="QMR127" s="208"/>
      <c r="QMS127" s="208"/>
      <c r="QMT127" s="208"/>
      <c r="QMU127" s="208"/>
      <c r="QMV127" s="208"/>
      <c r="QMW127" s="208"/>
      <c r="QMX127" s="208"/>
      <c r="QMY127" s="208"/>
      <c r="QMZ127" s="208"/>
      <c r="QNA127" s="208"/>
      <c r="QNB127" s="208"/>
      <c r="QNC127" s="208"/>
      <c r="QND127" s="208"/>
      <c r="QNE127" s="208"/>
      <c r="QNF127" s="208"/>
      <c r="QNG127" s="208"/>
      <c r="QNH127" s="208"/>
      <c r="QNI127" s="208"/>
      <c r="QNJ127" s="208"/>
      <c r="QNK127" s="208"/>
      <c r="QNL127" s="208"/>
      <c r="QNM127" s="208"/>
      <c r="QNN127" s="208"/>
      <c r="QNO127" s="208"/>
      <c r="QNP127" s="208"/>
      <c r="QNQ127" s="208"/>
      <c r="QNR127" s="208"/>
      <c r="QNS127" s="208"/>
      <c r="QNT127" s="208"/>
      <c r="QNU127" s="208"/>
      <c r="QNV127" s="208"/>
      <c r="QNW127" s="208"/>
      <c r="QNX127" s="208"/>
      <c r="QNY127" s="208"/>
      <c r="QNZ127" s="208"/>
      <c r="QOA127" s="208"/>
      <c r="QOB127" s="208"/>
      <c r="QOC127" s="208"/>
      <c r="QOD127" s="208"/>
      <c r="QOE127" s="208"/>
      <c r="QOF127" s="208"/>
      <c r="QOG127" s="208"/>
      <c r="QOH127" s="208"/>
      <c r="QOI127" s="208"/>
      <c r="QOJ127" s="208"/>
      <c r="QOK127" s="208"/>
      <c r="QOL127" s="208"/>
      <c r="QOM127" s="208"/>
      <c r="QON127" s="208"/>
      <c r="QOO127" s="208"/>
      <c r="QOP127" s="208"/>
      <c r="QOQ127" s="208"/>
      <c r="QOR127" s="208"/>
      <c r="QOS127" s="208"/>
      <c r="QOT127" s="208"/>
      <c r="QOU127" s="208"/>
      <c r="QOV127" s="208"/>
      <c r="QOW127" s="208"/>
      <c r="QOX127" s="208"/>
      <c r="QOY127" s="208"/>
      <c r="QOZ127" s="208"/>
      <c r="QPA127" s="208"/>
      <c r="QPB127" s="208"/>
      <c r="QPC127" s="208"/>
      <c r="QPD127" s="208"/>
      <c r="QPE127" s="208"/>
      <c r="QPF127" s="208"/>
      <c r="QPG127" s="208"/>
      <c r="QPH127" s="208"/>
      <c r="QPI127" s="208"/>
      <c r="QPJ127" s="208"/>
      <c r="QPK127" s="208"/>
      <c r="QPL127" s="208"/>
      <c r="QPM127" s="208"/>
      <c r="QPN127" s="208"/>
      <c r="QPO127" s="208"/>
      <c r="QPP127" s="208"/>
      <c r="QPQ127" s="208"/>
      <c r="QPR127" s="208"/>
      <c r="QPS127" s="208"/>
      <c r="QPT127" s="208"/>
      <c r="QPU127" s="208"/>
      <c r="QPV127" s="208"/>
      <c r="QPW127" s="208"/>
      <c r="QPX127" s="208"/>
      <c r="QPY127" s="208"/>
      <c r="QPZ127" s="208"/>
      <c r="QQA127" s="208"/>
      <c r="QQB127" s="208"/>
      <c r="QQC127" s="208"/>
      <c r="QQD127" s="208"/>
      <c r="QQE127" s="208"/>
      <c r="QQF127" s="208"/>
      <c r="QQG127" s="208"/>
      <c r="QQH127" s="208"/>
      <c r="QQI127" s="208"/>
      <c r="QQJ127" s="208"/>
      <c r="QQK127" s="208"/>
      <c r="QQL127" s="208"/>
      <c r="QQM127" s="208"/>
      <c r="QQN127" s="208"/>
      <c r="QQO127" s="208"/>
      <c r="QQP127" s="208"/>
      <c r="QQQ127" s="208"/>
      <c r="QQR127" s="208"/>
      <c r="QQS127" s="208"/>
      <c r="QQT127" s="208"/>
      <c r="QQU127" s="208"/>
      <c r="QQV127" s="208"/>
      <c r="QQW127" s="208"/>
      <c r="QQX127" s="208"/>
      <c r="QQY127" s="208"/>
      <c r="QQZ127" s="208"/>
      <c r="QRA127" s="208"/>
      <c r="QRB127" s="208"/>
      <c r="QRC127" s="208"/>
      <c r="QRD127" s="208"/>
      <c r="QRE127" s="208"/>
      <c r="QRF127" s="208"/>
      <c r="QRG127" s="208"/>
      <c r="QRH127" s="208"/>
      <c r="QRI127" s="208"/>
      <c r="QRJ127" s="208"/>
      <c r="QRK127" s="208"/>
      <c r="QRL127" s="208"/>
      <c r="QRM127" s="208"/>
      <c r="QRN127" s="208"/>
      <c r="QRO127" s="208"/>
      <c r="QRP127" s="208"/>
      <c r="QRQ127" s="208"/>
      <c r="QRR127" s="208"/>
      <c r="QRS127" s="208"/>
      <c r="QRT127" s="208"/>
      <c r="QRU127" s="208"/>
      <c r="QRV127" s="208"/>
      <c r="QRW127" s="208"/>
      <c r="QRX127" s="208"/>
      <c r="QRY127" s="208"/>
      <c r="QRZ127" s="208"/>
      <c r="QSA127" s="208"/>
      <c r="QSB127" s="208"/>
      <c r="QSC127" s="208"/>
      <c r="QSD127" s="208"/>
      <c r="QSE127" s="208"/>
      <c r="QSF127" s="208"/>
      <c r="QSG127" s="208"/>
      <c r="QSH127" s="208"/>
      <c r="QSI127" s="208"/>
      <c r="QSJ127" s="208"/>
      <c r="QSK127" s="208"/>
      <c r="QSL127" s="208"/>
      <c r="QSM127" s="208"/>
      <c r="QSN127" s="208"/>
      <c r="QSO127" s="208"/>
      <c r="QSP127" s="208"/>
      <c r="QSQ127" s="208"/>
      <c r="QSR127" s="208"/>
      <c r="QSS127" s="208"/>
      <c r="QST127" s="208"/>
      <c r="QSU127" s="208"/>
      <c r="QSV127" s="208"/>
      <c r="QSW127" s="208"/>
      <c r="QSX127" s="208"/>
      <c r="QSY127" s="208"/>
      <c r="QSZ127" s="208"/>
      <c r="QTA127" s="208"/>
      <c r="QTB127" s="208"/>
      <c r="QTC127" s="208"/>
      <c r="QTD127" s="208"/>
      <c r="QTE127" s="208"/>
      <c r="QTF127" s="208"/>
      <c r="QTG127" s="208"/>
      <c r="QTH127" s="208"/>
      <c r="QTI127" s="208"/>
      <c r="QTJ127" s="208"/>
      <c r="QTK127" s="208"/>
      <c r="QTL127" s="208"/>
      <c r="QTM127" s="208"/>
      <c r="QTN127" s="208"/>
      <c r="QTO127" s="208"/>
      <c r="QTP127" s="208"/>
      <c r="QTQ127" s="208"/>
      <c r="QTR127" s="208"/>
      <c r="QTS127" s="208"/>
      <c r="QTT127" s="208"/>
      <c r="QTU127" s="208"/>
      <c r="QTV127" s="208"/>
      <c r="QTW127" s="208"/>
      <c r="QTX127" s="208"/>
      <c r="QTY127" s="208"/>
      <c r="QTZ127" s="208"/>
      <c r="QUA127" s="208"/>
      <c r="QUB127" s="208"/>
      <c r="QUC127" s="208"/>
      <c r="QUD127" s="208"/>
      <c r="QUE127" s="208"/>
      <c r="QUF127" s="208"/>
      <c r="QUG127" s="208"/>
      <c r="QUH127" s="208"/>
      <c r="QUI127" s="208"/>
      <c r="QUJ127" s="208"/>
      <c r="QUK127" s="208"/>
      <c r="QUL127" s="208"/>
      <c r="QUM127" s="208"/>
      <c r="QUN127" s="208"/>
      <c r="QUO127" s="208"/>
      <c r="QUP127" s="208"/>
      <c r="QUQ127" s="208"/>
      <c r="QUR127" s="208"/>
      <c r="QUS127" s="208"/>
      <c r="QUT127" s="208"/>
      <c r="QUU127" s="208"/>
      <c r="QUV127" s="208"/>
      <c r="QUW127" s="208"/>
      <c r="QUX127" s="208"/>
      <c r="QUY127" s="208"/>
      <c r="QUZ127" s="208"/>
      <c r="QVA127" s="208"/>
      <c r="QVB127" s="208"/>
      <c r="QVC127" s="208"/>
      <c r="QVD127" s="208"/>
      <c r="QVE127" s="208"/>
      <c r="QVF127" s="208"/>
      <c r="QVG127" s="208"/>
      <c r="QVH127" s="208"/>
      <c r="QVI127" s="208"/>
      <c r="QVJ127" s="208"/>
      <c r="QVK127" s="208"/>
      <c r="QVL127" s="208"/>
      <c r="QVM127" s="208"/>
      <c r="QVN127" s="208"/>
      <c r="QVO127" s="208"/>
      <c r="QVP127" s="208"/>
      <c r="QVQ127" s="208"/>
      <c r="QVR127" s="208"/>
      <c r="QVS127" s="208"/>
      <c r="QVT127" s="208"/>
      <c r="QVU127" s="208"/>
      <c r="QVV127" s="208"/>
      <c r="QVW127" s="208"/>
      <c r="QVX127" s="208"/>
      <c r="QVY127" s="208"/>
      <c r="QVZ127" s="208"/>
      <c r="QWA127" s="208"/>
      <c r="QWB127" s="208"/>
      <c r="QWC127" s="208"/>
      <c r="QWD127" s="208"/>
      <c r="QWE127" s="208"/>
      <c r="QWF127" s="208"/>
      <c r="QWG127" s="208"/>
      <c r="QWH127" s="208"/>
      <c r="QWI127" s="208"/>
      <c r="QWJ127" s="208"/>
      <c r="QWK127" s="208"/>
      <c r="QWL127" s="208"/>
      <c r="QWM127" s="208"/>
      <c r="QWN127" s="208"/>
      <c r="QWO127" s="208"/>
      <c r="QWP127" s="208"/>
      <c r="QWQ127" s="208"/>
      <c r="QWR127" s="208"/>
      <c r="QWS127" s="208"/>
      <c r="QWT127" s="208"/>
      <c r="QWU127" s="208"/>
      <c r="QWV127" s="208"/>
      <c r="QWW127" s="208"/>
      <c r="QWX127" s="208"/>
      <c r="QWY127" s="208"/>
      <c r="QWZ127" s="208"/>
      <c r="QXA127" s="208"/>
      <c r="QXB127" s="208"/>
      <c r="QXC127" s="208"/>
      <c r="QXD127" s="208"/>
      <c r="QXE127" s="208"/>
      <c r="QXF127" s="208"/>
      <c r="QXG127" s="208"/>
      <c r="QXH127" s="208"/>
      <c r="QXI127" s="208"/>
      <c r="QXJ127" s="208"/>
      <c r="QXK127" s="208"/>
      <c r="QXL127" s="208"/>
      <c r="QXM127" s="208"/>
      <c r="QXN127" s="208"/>
      <c r="QXO127" s="208"/>
      <c r="QXP127" s="208"/>
      <c r="QXQ127" s="208"/>
      <c r="QXR127" s="208"/>
      <c r="QXS127" s="208"/>
      <c r="QXT127" s="208"/>
      <c r="QXU127" s="208"/>
      <c r="QXV127" s="208"/>
      <c r="QXW127" s="208"/>
      <c r="QXX127" s="208"/>
      <c r="QXY127" s="208"/>
      <c r="QXZ127" s="208"/>
      <c r="QYA127" s="208"/>
      <c r="QYB127" s="208"/>
      <c r="QYC127" s="208"/>
      <c r="QYD127" s="208"/>
      <c r="QYE127" s="208"/>
      <c r="QYF127" s="208"/>
      <c r="QYG127" s="208"/>
      <c r="QYH127" s="208"/>
      <c r="QYI127" s="208"/>
      <c r="QYJ127" s="208"/>
      <c r="QYK127" s="208"/>
      <c r="QYL127" s="208"/>
      <c r="QYM127" s="208"/>
      <c r="QYN127" s="208"/>
      <c r="QYO127" s="208"/>
      <c r="QYP127" s="208"/>
      <c r="QYQ127" s="208"/>
      <c r="QYR127" s="208"/>
      <c r="QYS127" s="208"/>
      <c r="QYT127" s="208"/>
      <c r="QYU127" s="208"/>
      <c r="QYV127" s="208"/>
      <c r="QYW127" s="208"/>
      <c r="QYX127" s="208"/>
      <c r="QYY127" s="208"/>
      <c r="QYZ127" s="208"/>
      <c r="QZA127" s="208"/>
      <c r="QZB127" s="208"/>
      <c r="QZC127" s="208"/>
      <c r="QZD127" s="208"/>
      <c r="QZE127" s="208"/>
      <c r="QZF127" s="208"/>
      <c r="QZG127" s="208"/>
      <c r="QZH127" s="208"/>
      <c r="QZI127" s="208"/>
      <c r="QZJ127" s="208"/>
      <c r="QZK127" s="208"/>
      <c r="QZL127" s="208"/>
      <c r="QZM127" s="208"/>
      <c r="QZN127" s="208"/>
      <c r="QZO127" s="208"/>
      <c r="QZP127" s="208"/>
      <c r="QZQ127" s="208"/>
      <c r="QZR127" s="208"/>
      <c r="QZS127" s="208"/>
      <c r="QZT127" s="208"/>
      <c r="QZU127" s="208"/>
      <c r="QZV127" s="208"/>
      <c r="QZW127" s="208"/>
      <c r="QZX127" s="208"/>
      <c r="QZY127" s="208"/>
      <c r="QZZ127" s="208"/>
      <c r="RAA127" s="208"/>
      <c r="RAB127" s="208"/>
      <c r="RAC127" s="208"/>
      <c r="RAD127" s="208"/>
      <c r="RAE127" s="208"/>
      <c r="RAF127" s="208"/>
      <c r="RAG127" s="208"/>
      <c r="RAH127" s="208"/>
      <c r="RAI127" s="208"/>
      <c r="RAJ127" s="208"/>
      <c r="RAK127" s="208"/>
      <c r="RAL127" s="208"/>
      <c r="RAM127" s="208"/>
      <c r="RAN127" s="208"/>
      <c r="RAO127" s="208"/>
      <c r="RAP127" s="208"/>
      <c r="RAQ127" s="208"/>
      <c r="RAR127" s="208"/>
      <c r="RAS127" s="208"/>
      <c r="RAT127" s="208"/>
      <c r="RAU127" s="208"/>
      <c r="RAV127" s="208"/>
      <c r="RAW127" s="208"/>
      <c r="RAX127" s="208"/>
      <c r="RAY127" s="208"/>
      <c r="RAZ127" s="208"/>
      <c r="RBA127" s="208"/>
      <c r="RBB127" s="208"/>
      <c r="RBC127" s="208"/>
      <c r="RBD127" s="208"/>
      <c r="RBE127" s="208"/>
      <c r="RBF127" s="208"/>
      <c r="RBG127" s="208"/>
      <c r="RBH127" s="208"/>
      <c r="RBI127" s="208"/>
      <c r="RBJ127" s="208"/>
      <c r="RBK127" s="208"/>
      <c r="RBL127" s="208"/>
      <c r="RBM127" s="208"/>
      <c r="RBN127" s="208"/>
      <c r="RBO127" s="208"/>
      <c r="RBP127" s="208"/>
      <c r="RBQ127" s="208"/>
      <c r="RBR127" s="208"/>
      <c r="RBS127" s="208"/>
      <c r="RBT127" s="208"/>
      <c r="RBU127" s="208"/>
      <c r="RBV127" s="208"/>
      <c r="RBW127" s="208"/>
      <c r="RBX127" s="208"/>
      <c r="RBY127" s="208"/>
      <c r="RBZ127" s="208"/>
      <c r="RCA127" s="208"/>
      <c r="RCB127" s="208"/>
      <c r="RCC127" s="208"/>
      <c r="RCD127" s="208"/>
      <c r="RCE127" s="208"/>
      <c r="RCF127" s="208"/>
      <c r="RCG127" s="208"/>
      <c r="RCH127" s="208"/>
      <c r="RCI127" s="208"/>
      <c r="RCJ127" s="208"/>
      <c r="RCK127" s="208"/>
      <c r="RCL127" s="208"/>
      <c r="RCM127" s="208"/>
      <c r="RCN127" s="208"/>
      <c r="RCO127" s="208"/>
      <c r="RCP127" s="208"/>
      <c r="RCQ127" s="208"/>
      <c r="RCR127" s="208"/>
      <c r="RCS127" s="208"/>
      <c r="RCT127" s="208"/>
      <c r="RCU127" s="208"/>
      <c r="RCV127" s="208"/>
      <c r="RCW127" s="208"/>
      <c r="RCX127" s="208"/>
      <c r="RCY127" s="208"/>
      <c r="RCZ127" s="208"/>
      <c r="RDA127" s="208"/>
      <c r="RDB127" s="208"/>
      <c r="RDC127" s="208"/>
      <c r="RDD127" s="208"/>
      <c r="RDE127" s="208"/>
      <c r="RDF127" s="208"/>
      <c r="RDG127" s="208"/>
      <c r="RDH127" s="208"/>
      <c r="RDI127" s="208"/>
      <c r="RDJ127" s="208"/>
      <c r="RDK127" s="208"/>
      <c r="RDL127" s="208"/>
      <c r="RDM127" s="208"/>
      <c r="RDN127" s="208"/>
      <c r="RDO127" s="208"/>
      <c r="RDP127" s="208"/>
      <c r="RDQ127" s="208"/>
      <c r="RDR127" s="208"/>
      <c r="RDS127" s="208"/>
      <c r="RDT127" s="208"/>
      <c r="RDU127" s="208"/>
      <c r="RDV127" s="208"/>
      <c r="RDW127" s="208"/>
      <c r="RDX127" s="208"/>
      <c r="RDY127" s="208"/>
      <c r="RDZ127" s="208"/>
      <c r="REA127" s="208"/>
      <c r="REB127" s="208"/>
      <c r="REC127" s="208"/>
      <c r="RED127" s="208"/>
      <c r="REE127" s="208"/>
      <c r="REF127" s="208"/>
      <c r="REG127" s="208"/>
      <c r="REH127" s="208"/>
      <c r="REI127" s="208"/>
      <c r="REJ127" s="208"/>
      <c r="REK127" s="208"/>
      <c r="REL127" s="208"/>
      <c r="REM127" s="208"/>
      <c r="REN127" s="208"/>
      <c r="REO127" s="208"/>
      <c r="REP127" s="208"/>
      <c r="REQ127" s="208"/>
      <c r="RER127" s="208"/>
      <c r="RES127" s="208"/>
      <c r="RET127" s="208"/>
      <c r="REU127" s="208"/>
      <c r="REV127" s="208"/>
      <c r="REW127" s="208"/>
      <c r="REX127" s="208"/>
      <c r="REY127" s="208"/>
      <c r="REZ127" s="208"/>
      <c r="RFA127" s="208"/>
      <c r="RFB127" s="208"/>
      <c r="RFC127" s="208"/>
      <c r="RFD127" s="208"/>
      <c r="RFE127" s="208"/>
      <c r="RFF127" s="208"/>
      <c r="RFG127" s="208"/>
      <c r="RFH127" s="208"/>
      <c r="RFI127" s="208"/>
      <c r="RFJ127" s="208"/>
      <c r="RFK127" s="208"/>
      <c r="RFL127" s="208"/>
      <c r="RFM127" s="208"/>
      <c r="RFN127" s="208"/>
      <c r="RFO127" s="208"/>
      <c r="RFP127" s="208"/>
      <c r="RFQ127" s="208"/>
      <c r="RFR127" s="208"/>
      <c r="RFS127" s="208"/>
      <c r="RFT127" s="208"/>
      <c r="RFU127" s="208"/>
      <c r="RFV127" s="208"/>
      <c r="RFW127" s="208"/>
      <c r="RFX127" s="208"/>
      <c r="RFY127" s="208"/>
      <c r="RFZ127" s="208"/>
      <c r="RGA127" s="208"/>
      <c r="RGB127" s="208"/>
      <c r="RGC127" s="208"/>
      <c r="RGD127" s="208"/>
      <c r="RGE127" s="208"/>
      <c r="RGF127" s="208"/>
      <c r="RGG127" s="208"/>
      <c r="RGH127" s="208"/>
      <c r="RGI127" s="208"/>
      <c r="RGJ127" s="208"/>
      <c r="RGK127" s="208"/>
      <c r="RGL127" s="208"/>
      <c r="RGM127" s="208"/>
      <c r="RGN127" s="208"/>
      <c r="RGO127" s="208"/>
      <c r="RGP127" s="208"/>
      <c r="RGQ127" s="208"/>
      <c r="RGR127" s="208"/>
      <c r="RGS127" s="208"/>
      <c r="RGT127" s="208"/>
      <c r="RGU127" s="208"/>
      <c r="RGV127" s="208"/>
      <c r="RGW127" s="208"/>
      <c r="RGX127" s="208"/>
      <c r="RGY127" s="208"/>
      <c r="RGZ127" s="208"/>
      <c r="RHA127" s="208"/>
      <c r="RHB127" s="208"/>
      <c r="RHC127" s="208"/>
      <c r="RHD127" s="208"/>
      <c r="RHE127" s="208"/>
      <c r="RHF127" s="208"/>
      <c r="RHG127" s="208"/>
      <c r="RHH127" s="208"/>
      <c r="RHI127" s="208"/>
      <c r="RHJ127" s="208"/>
      <c r="RHK127" s="208"/>
      <c r="RHL127" s="208"/>
      <c r="RHM127" s="208"/>
      <c r="RHN127" s="208"/>
      <c r="RHO127" s="208"/>
      <c r="RHP127" s="208"/>
      <c r="RHQ127" s="208"/>
      <c r="RHR127" s="208"/>
      <c r="RHS127" s="208"/>
      <c r="RHT127" s="208"/>
      <c r="RHU127" s="208"/>
      <c r="RHV127" s="208"/>
      <c r="RHW127" s="208"/>
      <c r="RHX127" s="208"/>
      <c r="RHY127" s="208"/>
      <c r="RHZ127" s="208"/>
      <c r="RIA127" s="208"/>
      <c r="RIB127" s="208"/>
      <c r="RIC127" s="208"/>
      <c r="RID127" s="208"/>
      <c r="RIE127" s="208"/>
      <c r="RIF127" s="208"/>
      <c r="RIG127" s="208"/>
      <c r="RIH127" s="208"/>
      <c r="RII127" s="208"/>
      <c r="RIJ127" s="208"/>
      <c r="RIK127" s="208"/>
      <c r="RIL127" s="208"/>
      <c r="RIM127" s="208"/>
      <c r="RIN127" s="208"/>
      <c r="RIO127" s="208"/>
      <c r="RIP127" s="208"/>
      <c r="RIQ127" s="208"/>
      <c r="RIR127" s="208"/>
      <c r="RIS127" s="208"/>
      <c r="RIT127" s="208"/>
      <c r="RIU127" s="208"/>
      <c r="RIV127" s="208"/>
      <c r="RIW127" s="208"/>
      <c r="RIX127" s="208"/>
      <c r="RIY127" s="208"/>
      <c r="RIZ127" s="208"/>
      <c r="RJA127" s="208"/>
      <c r="RJB127" s="208"/>
      <c r="RJC127" s="208"/>
      <c r="RJD127" s="208"/>
      <c r="RJE127" s="208"/>
      <c r="RJF127" s="208"/>
      <c r="RJG127" s="208"/>
      <c r="RJH127" s="208"/>
      <c r="RJI127" s="208"/>
      <c r="RJJ127" s="208"/>
      <c r="RJK127" s="208"/>
      <c r="RJL127" s="208"/>
      <c r="RJM127" s="208"/>
      <c r="RJN127" s="208"/>
      <c r="RJO127" s="208"/>
      <c r="RJP127" s="208"/>
      <c r="RJQ127" s="208"/>
      <c r="RJR127" s="208"/>
      <c r="RJS127" s="208"/>
      <c r="RJT127" s="208"/>
      <c r="RJU127" s="208"/>
      <c r="RJV127" s="208"/>
      <c r="RJW127" s="208"/>
      <c r="RJX127" s="208"/>
      <c r="RJY127" s="208"/>
      <c r="RJZ127" s="208"/>
      <c r="RKA127" s="208"/>
      <c r="RKB127" s="208"/>
      <c r="RKC127" s="208"/>
      <c r="RKD127" s="208"/>
      <c r="RKE127" s="208"/>
      <c r="RKF127" s="208"/>
      <c r="RKG127" s="208"/>
      <c r="RKH127" s="208"/>
      <c r="RKI127" s="208"/>
      <c r="RKJ127" s="208"/>
      <c r="RKK127" s="208"/>
      <c r="RKL127" s="208"/>
      <c r="RKM127" s="208"/>
      <c r="RKN127" s="208"/>
      <c r="RKO127" s="208"/>
      <c r="RKP127" s="208"/>
      <c r="RKQ127" s="208"/>
      <c r="RKR127" s="208"/>
      <c r="RKS127" s="208"/>
      <c r="RKT127" s="208"/>
      <c r="RKU127" s="208"/>
      <c r="RKV127" s="208"/>
      <c r="RKW127" s="208"/>
      <c r="RKX127" s="208"/>
      <c r="RKY127" s="208"/>
      <c r="RKZ127" s="208"/>
      <c r="RLA127" s="208"/>
      <c r="RLB127" s="208"/>
      <c r="RLC127" s="208"/>
      <c r="RLD127" s="208"/>
      <c r="RLE127" s="208"/>
      <c r="RLF127" s="208"/>
      <c r="RLG127" s="208"/>
      <c r="RLH127" s="208"/>
      <c r="RLI127" s="208"/>
      <c r="RLJ127" s="208"/>
      <c r="RLK127" s="208"/>
      <c r="RLL127" s="208"/>
      <c r="RLM127" s="208"/>
      <c r="RLN127" s="208"/>
      <c r="RLO127" s="208"/>
      <c r="RLP127" s="208"/>
      <c r="RLQ127" s="208"/>
      <c r="RLR127" s="208"/>
      <c r="RLS127" s="208"/>
      <c r="RLT127" s="208"/>
      <c r="RLU127" s="208"/>
      <c r="RLV127" s="208"/>
      <c r="RLW127" s="208"/>
      <c r="RLX127" s="208"/>
      <c r="RLY127" s="208"/>
      <c r="RLZ127" s="208"/>
      <c r="RMA127" s="208"/>
      <c r="RMB127" s="208"/>
      <c r="RMC127" s="208"/>
      <c r="RMD127" s="208"/>
      <c r="RME127" s="208"/>
      <c r="RMF127" s="208"/>
      <c r="RMG127" s="208"/>
      <c r="RMH127" s="208"/>
      <c r="RMI127" s="208"/>
      <c r="RMJ127" s="208"/>
      <c r="RMK127" s="208"/>
      <c r="RML127" s="208"/>
      <c r="RMM127" s="208"/>
      <c r="RMN127" s="208"/>
      <c r="RMO127" s="208"/>
      <c r="RMP127" s="208"/>
      <c r="RMQ127" s="208"/>
      <c r="RMR127" s="208"/>
      <c r="RMS127" s="208"/>
      <c r="RMT127" s="208"/>
      <c r="RMU127" s="208"/>
      <c r="RMV127" s="208"/>
      <c r="RMW127" s="208"/>
      <c r="RMX127" s="208"/>
      <c r="RMY127" s="208"/>
      <c r="RMZ127" s="208"/>
      <c r="RNA127" s="208"/>
      <c r="RNB127" s="208"/>
      <c r="RNC127" s="208"/>
      <c r="RND127" s="208"/>
      <c r="RNE127" s="208"/>
      <c r="RNF127" s="208"/>
      <c r="RNG127" s="208"/>
      <c r="RNH127" s="208"/>
      <c r="RNI127" s="208"/>
      <c r="RNJ127" s="208"/>
      <c r="RNK127" s="208"/>
      <c r="RNL127" s="208"/>
      <c r="RNM127" s="208"/>
      <c r="RNN127" s="208"/>
      <c r="RNO127" s="208"/>
      <c r="RNP127" s="208"/>
      <c r="RNQ127" s="208"/>
      <c r="RNR127" s="208"/>
      <c r="RNS127" s="208"/>
      <c r="RNT127" s="208"/>
      <c r="RNU127" s="208"/>
      <c r="RNV127" s="208"/>
      <c r="RNW127" s="208"/>
      <c r="RNX127" s="208"/>
      <c r="RNY127" s="208"/>
      <c r="RNZ127" s="208"/>
      <c r="ROA127" s="208"/>
      <c r="ROB127" s="208"/>
      <c r="ROC127" s="208"/>
      <c r="ROD127" s="208"/>
      <c r="ROE127" s="208"/>
      <c r="ROF127" s="208"/>
      <c r="ROG127" s="208"/>
      <c r="ROH127" s="208"/>
      <c r="ROI127" s="208"/>
      <c r="ROJ127" s="208"/>
      <c r="ROK127" s="208"/>
      <c r="ROL127" s="208"/>
      <c r="ROM127" s="208"/>
      <c r="RON127" s="208"/>
      <c r="ROO127" s="208"/>
      <c r="ROP127" s="208"/>
      <c r="ROQ127" s="208"/>
      <c r="ROR127" s="208"/>
      <c r="ROS127" s="208"/>
      <c r="ROT127" s="208"/>
      <c r="ROU127" s="208"/>
      <c r="ROV127" s="208"/>
      <c r="ROW127" s="208"/>
      <c r="ROX127" s="208"/>
      <c r="ROY127" s="208"/>
      <c r="ROZ127" s="208"/>
      <c r="RPA127" s="208"/>
      <c r="RPB127" s="208"/>
      <c r="RPC127" s="208"/>
      <c r="RPD127" s="208"/>
      <c r="RPE127" s="208"/>
      <c r="RPF127" s="208"/>
      <c r="RPG127" s="208"/>
      <c r="RPH127" s="208"/>
      <c r="RPI127" s="208"/>
      <c r="RPJ127" s="208"/>
      <c r="RPK127" s="208"/>
      <c r="RPL127" s="208"/>
      <c r="RPM127" s="208"/>
      <c r="RPN127" s="208"/>
      <c r="RPO127" s="208"/>
      <c r="RPP127" s="208"/>
      <c r="RPQ127" s="208"/>
      <c r="RPR127" s="208"/>
      <c r="RPS127" s="208"/>
      <c r="RPT127" s="208"/>
      <c r="RPU127" s="208"/>
      <c r="RPV127" s="208"/>
      <c r="RPW127" s="208"/>
      <c r="RPX127" s="208"/>
      <c r="RPY127" s="208"/>
      <c r="RPZ127" s="208"/>
      <c r="RQA127" s="208"/>
      <c r="RQB127" s="208"/>
      <c r="RQC127" s="208"/>
      <c r="RQD127" s="208"/>
      <c r="RQE127" s="208"/>
      <c r="RQF127" s="208"/>
      <c r="RQG127" s="208"/>
      <c r="RQH127" s="208"/>
      <c r="RQI127" s="208"/>
      <c r="RQJ127" s="208"/>
      <c r="RQK127" s="208"/>
      <c r="RQL127" s="208"/>
      <c r="RQM127" s="208"/>
      <c r="RQN127" s="208"/>
      <c r="RQO127" s="208"/>
      <c r="RQP127" s="208"/>
      <c r="RQQ127" s="208"/>
      <c r="RQR127" s="208"/>
      <c r="RQS127" s="208"/>
      <c r="RQT127" s="208"/>
      <c r="RQU127" s="208"/>
      <c r="RQV127" s="208"/>
      <c r="RQW127" s="208"/>
      <c r="RQX127" s="208"/>
      <c r="RQY127" s="208"/>
      <c r="RQZ127" s="208"/>
      <c r="RRA127" s="208"/>
      <c r="RRB127" s="208"/>
      <c r="RRC127" s="208"/>
      <c r="RRD127" s="208"/>
      <c r="RRE127" s="208"/>
      <c r="RRF127" s="208"/>
      <c r="RRG127" s="208"/>
      <c r="RRH127" s="208"/>
      <c r="RRI127" s="208"/>
      <c r="RRJ127" s="208"/>
      <c r="RRK127" s="208"/>
      <c r="RRL127" s="208"/>
      <c r="RRM127" s="208"/>
      <c r="RRN127" s="208"/>
      <c r="RRO127" s="208"/>
      <c r="RRP127" s="208"/>
      <c r="RRQ127" s="208"/>
      <c r="RRR127" s="208"/>
      <c r="RRS127" s="208"/>
      <c r="RRT127" s="208"/>
      <c r="RRU127" s="208"/>
      <c r="RRV127" s="208"/>
      <c r="RRW127" s="208"/>
      <c r="RRX127" s="208"/>
      <c r="RRY127" s="208"/>
      <c r="RRZ127" s="208"/>
      <c r="RSA127" s="208"/>
      <c r="RSB127" s="208"/>
      <c r="RSC127" s="208"/>
      <c r="RSD127" s="208"/>
      <c r="RSE127" s="208"/>
      <c r="RSF127" s="208"/>
      <c r="RSG127" s="208"/>
      <c r="RSH127" s="208"/>
      <c r="RSI127" s="208"/>
      <c r="RSJ127" s="208"/>
      <c r="RSK127" s="208"/>
      <c r="RSL127" s="208"/>
      <c r="RSM127" s="208"/>
      <c r="RSN127" s="208"/>
      <c r="RSO127" s="208"/>
      <c r="RSP127" s="208"/>
      <c r="RSQ127" s="208"/>
      <c r="RSR127" s="208"/>
      <c r="RSS127" s="208"/>
      <c r="RST127" s="208"/>
      <c r="RSU127" s="208"/>
      <c r="RSV127" s="208"/>
      <c r="RSW127" s="208"/>
      <c r="RSX127" s="208"/>
      <c r="RSY127" s="208"/>
      <c r="RSZ127" s="208"/>
      <c r="RTA127" s="208"/>
      <c r="RTB127" s="208"/>
      <c r="RTC127" s="208"/>
      <c r="RTD127" s="208"/>
      <c r="RTE127" s="208"/>
      <c r="RTF127" s="208"/>
      <c r="RTG127" s="208"/>
      <c r="RTH127" s="208"/>
      <c r="RTI127" s="208"/>
      <c r="RTJ127" s="208"/>
      <c r="RTK127" s="208"/>
      <c r="RTL127" s="208"/>
      <c r="RTM127" s="208"/>
      <c r="RTN127" s="208"/>
      <c r="RTO127" s="208"/>
      <c r="RTP127" s="208"/>
      <c r="RTQ127" s="208"/>
      <c r="RTR127" s="208"/>
      <c r="RTS127" s="208"/>
      <c r="RTT127" s="208"/>
      <c r="RTU127" s="208"/>
      <c r="RTV127" s="208"/>
      <c r="RTW127" s="208"/>
      <c r="RTX127" s="208"/>
      <c r="RTY127" s="208"/>
      <c r="RTZ127" s="208"/>
      <c r="RUA127" s="208"/>
      <c r="RUB127" s="208"/>
      <c r="RUC127" s="208"/>
      <c r="RUD127" s="208"/>
      <c r="RUE127" s="208"/>
      <c r="RUF127" s="208"/>
      <c r="RUG127" s="208"/>
      <c r="RUH127" s="208"/>
      <c r="RUI127" s="208"/>
      <c r="RUJ127" s="208"/>
      <c r="RUK127" s="208"/>
      <c r="RUL127" s="208"/>
      <c r="RUM127" s="208"/>
      <c r="RUN127" s="208"/>
      <c r="RUO127" s="208"/>
      <c r="RUP127" s="208"/>
      <c r="RUQ127" s="208"/>
      <c r="RUR127" s="208"/>
      <c r="RUS127" s="208"/>
      <c r="RUT127" s="208"/>
      <c r="RUU127" s="208"/>
      <c r="RUV127" s="208"/>
      <c r="RUW127" s="208"/>
      <c r="RUX127" s="208"/>
      <c r="RUY127" s="208"/>
      <c r="RUZ127" s="208"/>
      <c r="RVA127" s="208"/>
      <c r="RVB127" s="208"/>
      <c r="RVC127" s="208"/>
      <c r="RVD127" s="208"/>
      <c r="RVE127" s="208"/>
      <c r="RVF127" s="208"/>
      <c r="RVG127" s="208"/>
      <c r="RVH127" s="208"/>
      <c r="RVI127" s="208"/>
      <c r="RVJ127" s="208"/>
      <c r="RVK127" s="208"/>
      <c r="RVL127" s="208"/>
      <c r="RVM127" s="208"/>
      <c r="RVN127" s="208"/>
      <c r="RVO127" s="208"/>
      <c r="RVP127" s="208"/>
      <c r="RVQ127" s="208"/>
      <c r="RVR127" s="208"/>
      <c r="RVS127" s="208"/>
      <c r="RVT127" s="208"/>
      <c r="RVU127" s="208"/>
      <c r="RVV127" s="208"/>
      <c r="RVW127" s="208"/>
      <c r="RVX127" s="208"/>
      <c r="RVY127" s="208"/>
      <c r="RVZ127" s="208"/>
      <c r="RWA127" s="208"/>
      <c r="RWB127" s="208"/>
      <c r="RWC127" s="208"/>
      <c r="RWD127" s="208"/>
      <c r="RWE127" s="208"/>
      <c r="RWF127" s="208"/>
      <c r="RWG127" s="208"/>
      <c r="RWH127" s="208"/>
      <c r="RWI127" s="208"/>
      <c r="RWJ127" s="208"/>
      <c r="RWK127" s="208"/>
      <c r="RWL127" s="208"/>
      <c r="RWM127" s="208"/>
      <c r="RWN127" s="208"/>
      <c r="RWO127" s="208"/>
      <c r="RWP127" s="208"/>
      <c r="RWQ127" s="208"/>
      <c r="RWR127" s="208"/>
      <c r="RWS127" s="208"/>
      <c r="RWT127" s="208"/>
      <c r="RWU127" s="208"/>
      <c r="RWV127" s="208"/>
      <c r="RWW127" s="208"/>
      <c r="RWX127" s="208"/>
      <c r="RWY127" s="208"/>
      <c r="RWZ127" s="208"/>
      <c r="RXA127" s="208"/>
      <c r="RXB127" s="208"/>
      <c r="RXC127" s="208"/>
      <c r="RXD127" s="208"/>
      <c r="RXE127" s="208"/>
      <c r="RXF127" s="208"/>
      <c r="RXG127" s="208"/>
      <c r="RXH127" s="208"/>
      <c r="RXI127" s="208"/>
      <c r="RXJ127" s="208"/>
      <c r="RXK127" s="208"/>
      <c r="RXL127" s="208"/>
      <c r="RXM127" s="208"/>
      <c r="RXN127" s="208"/>
      <c r="RXO127" s="208"/>
      <c r="RXP127" s="208"/>
      <c r="RXQ127" s="208"/>
      <c r="RXR127" s="208"/>
      <c r="RXS127" s="208"/>
      <c r="RXT127" s="208"/>
      <c r="RXU127" s="208"/>
      <c r="RXV127" s="208"/>
      <c r="RXW127" s="208"/>
      <c r="RXX127" s="208"/>
      <c r="RXY127" s="208"/>
      <c r="RXZ127" s="208"/>
      <c r="RYA127" s="208"/>
      <c r="RYB127" s="208"/>
      <c r="RYC127" s="208"/>
      <c r="RYD127" s="208"/>
      <c r="RYE127" s="208"/>
      <c r="RYF127" s="208"/>
      <c r="RYG127" s="208"/>
      <c r="RYH127" s="208"/>
      <c r="RYI127" s="208"/>
      <c r="RYJ127" s="208"/>
      <c r="RYK127" s="208"/>
      <c r="RYL127" s="208"/>
      <c r="RYM127" s="208"/>
      <c r="RYN127" s="208"/>
      <c r="RYO127" s="208"/>
      <c r="RYP127" s="208"/>
      <c r="RYQ127" s="208"/>
      <c r="RYR127" s="208"/>
      <c r="RYS127" s="208"/>
      <c r="RYT127" s="208"/>
      <c r="RYU127" s="208"/>
      <c r="RYV127" s="208"/>
      <c r="RYW127" s="208"/>
      <c r="RYX127" s="208"/>
      <c r="RYY127" s="208"/>
      <c r="RYZ127" s="208"/>
      <c r="RZA127" s="208"/>
      <c r="RZB127" s="208"/>
      <c r="RZC127" s="208"/>
      <c r="RZD127" s="208"/>
      <c r="RZE127" s="208"/>
      <c r="RZF127" s="208"/>
      <c r="RZG127" s="208"/>
      <c r="RZH127" s="208"/>
      <c r="RZI127" s="208"/>
      <c r="RZJ127" s="208"/>
      <c r="RZK127" s="208"/>
      <c r="RZL127" s="208"/>
      <c r="RZM127" s="208"/>
      <c r="RZN127" s="208"/>
      <c r="RZO127" s="208"/>
      <c r="RZP127" s="208"/>
      <c r="RZQ127" s="208"/>
      <c r="RZR127" s="208"/>
      <c r="RZS127" s="208"/>
      <c r="RZT127" s="208"/>
      <c r="RZU127" s="208"/>
      <c r="RZV127" s="208"/>
      <c r="RZW127" s="208"/>
      <c r="RZX127" s="208"/>
      <c r="RZY127" s="208"/>
      <c r="RZZ127" s="208"/>
      <c r="SAA127" s="208"/>
      <c r="SAB127" s="208"/>
      <c r="SAC127" s="208"/>
      <c r="SAD127" s="208"/>
      <c r="SAE127" s="208"/>
      <c r="SAF127" s="208"/>
      <c r="SAG127" s="208"/>
      <c r="SAH127" s="208"/>
      <c r="SAI127" s="208"/>
      <c r="SAJ127" s="208"/>
      <c r="SAK127" s="208"/>
      <c r="SAL127" s="208"/>
      <c r="SAM127" s="208"/>
      <c r="SAN127" s="208"/>
      <c r="SAO127" s="208"/>
      <c r="SAP127" s="208"/>
      <c r="SAQ127" s="208"/>
      <c r="SAR127" s="208"/>
      <c r="SAS127" s="208"/>
      <c r="SAT127" s="208"/>
      <c r="SAU127" s="208"/>
      <c r="SAV127" s="208"/>
      <c r="SAW127" s="208"/>
      <c r="SAX127" s="208"/>
      <c r="SAY127" s="208"/>
      <c r="SAZ127" s="208"/>
      <c r="SBA127" s="208"/>
      <c r="SBB127" s="208"/>
      <c r="SBC127" s="208"/>
      <c r="SBD127" s="208"/>
      <c r="SBE127" s="208"/>
      <c r="SBF127" s="208"/>
      <c r="SBG127" s="208"/>
      <c r="SBH127" s="208"/>
      <c r="SBI127" s="208"/>
      <c r="SBJ127" s="208"/>
      <c r="SBK127" s="208"/>
      <c r="SBL127" s="208"/>
      <c r="SBM127" s="208"/>
      <c r="SBN127" s="208"/>
      <c r="SBO127" s="208"/>
      <c r="SBP127" s="208"/>
      <c r="SBQ127" s="208"/>
      <c r="SBR127" s="208"/>
      <c r="SBS127" s="208"/>
      <c r="SBT127" s="208"/>
      <c r="SBU127" s="208"/>
      <c r="SBV127" s="208"/>
      <c r="SBW127" s="208"/>
      <c r="SBX127" s="208"/>
      <c r="SBY127" s="208"/>
      <c r="SBZ127" s="208"/>
      <c r="SCA127" s="208"/>
      <c r="SCB127" s="208"/>
      <c r="SCC127" s="208"/>
      <c r="SCD127" s="208"/>
      <c r="SCE127" s="208"/>
      <c r="SCF127" s="208"/>
      <c r="SCG127" s="208"/>
      <c r="SCH127" s="208"/>
      <c r="SCI127" s="208"/>
      <c r="SCJ127" s="208"/>
      <c r="SCK127" s="208"/>
      <c r="SCL127" s="208"/>
      <c r="SCM127" s="208"/>
      <c r="SCN127" s="208"/>
      <c r="SCO127" s="208"/>
      <c r="SCP127" s="208"/>
      <c r="SCQ127" s="208"/>
      <c r="SCR127" s="208"/>
      <c r="SCS127" s="208"/>
      <c r="SCT127" s="208"/>
      <c r="SCU127" s="208"/>
      <c r="SCV127" s="208"/>
      <c r="SCW127" s="208"/>
      <c r="SCX127" s="208"/>
      <c r="SCY127" s="208"/>
      <c r="SCZ127" s="208"/>
      <c r="SDA127" s="208"/>
      <c r="SDB127" s="208"/>
      <c r="SDC127" s="208"/>
      <c r="SDD127" s="208"/>
      <c r="SDE127" s="208"/>
      <c r="SDF127" s="208"/>
      <c r="SDG127" s="208"/>
      <c r="SDH127" s="208"/>
      <c r="SDI127" s="208"/>
      <c r="SDJ127" s="208"/>
      <c r="SDK127" s="208"/>
      <c r="SDL127" s="208"/>
      <c r="SDM127" s="208"/>
      <c r="SDN127" s="208"/>
      <c r="SDO127" s="208"/>
      <c r="SDP127" s="208"/>
      <c r="SDQ127" s="208"/>
      <c r="SDR127" s="208"/>
      <c r="SDS127" s="208"/>
      <c r="SDT127" s="208"/>
      <c r="SDU127" s="208"/>
      <c r="SDV127" s="208"/>
      <c r="SDW127" s="208"/>
      <c r="SDX127" s="208"/>
      <c r="SDY127" s="208"/>
      <c r="SDZ127" s="208"/>
      <c r="SEA127" s="208"/>
      <c r="SEB127" s="208"/>
      <c r="SEC127" s="208"/>
      <c r="SED127" s="208"/>
      <c r="SEE127" s="208"/>
      <c r="SEF127" s="208"/>
      <c r="SEG127" s="208"/>
      <c r="SEH127" s="208"/>
      <c r="SEI127" s="208"/>
      <c r="SEJ127" s="208"/>
      <c r="SEK127" s="208"/>
      <c r="SEL127" s="208"/>
      <c r="SEM127" s="208"/>
      <c r="SEN127" s="208"/>
      <c r="SEO127" s="208"/>
      <c r="SEP127" s="208"/>
      <c r="SEQ127" s="208"/>
      <c r="SER127" s="208"/>
      <c r="SES127" s="208"/>
      <c r="SET127" s="208"/>
      <c r="SEU127" s="208"/>
      <c r="SEV127" s="208"/>
      <c r="SEW127" s="208"/>
      <c r="SEX127" s="208"/>
      <c r="SEY127" s="208"/>
      <c r="SEZ127" s="208"/>
      <c r="SFA127" s="208"/>
      <c r="SFB127" s="208"/>
      <c r="SFC127" s="208"/>
      <c r="SFD127" s="208"/>
      <c r="SFE127" s="208"/>
      <c r="SFF127" s="208"/>
      <c r="SFG127" s="208"/>
      <c r="SFH127" s="208"/>
      <c r="SFI127" s="208"/>
      <c r="SFJ127" s="208"/>
      <c r="SFK127" s="208"/>
      <c r="SFL127" s="208"/>
      <c r="SFM127" s="208"/>
      <c r="SFN127" s="208"/>
      <c r="SFO127" s="208"/>
      <c r="SFP127" s="208"/>
      <c r="SFQ127" s="208"/>
      <c r="SFR127" s="208"/>
      <c r="SFS127" s="208"/>
      <c r="SFT127" s="208"/>
      <c r="SFU127" s="208"/>
      <c r="SFV127" s="208"/>
      <c r="SFW127" s="208"/>
      <c r="SFX127" s="208"/>
      <c r="SFY127" s="208"/>
      <c r="SFZ127" s="208"/>
      <c r="SGA127" s="208"/>
      <c r="SGB127" s="208"/>
      <c r="SGC127" s="208"/>
      <c r="SGD127" s="208"/>
      <c r="SGE127" s="208"/>
      <c r="SGF127" s="208"/>
      <c r="SGG127" s="208"/>
      <c r="SGH127" s="208"/>
      <c r="SGI127" s="208"/>
      <c r="SGJ127" s="208"/>
      <c r="SGK127" s="208"/>
      <c r="SGL127" s="208"/>
      <c r="SGM127" s="208"/>
      <c r="SGN127" s="208"/>
      <c r="SGO127" s="208"/>
      <c r="SGP127" s="208"/>
      <c r="SGQ127" s="208"/>
      <c r="SGR127" s="208"/>
      <c r="SGS127" s="208"/>
      <c r="SGT127" s="208"/>
      <c r="SGU127" s="208"/>
      <c r="SGV127" s="208"/>
      <c r="SGW127" s="208"/>
      <c r="SGX127" s="208"/>
      <c r="SGY127" s="208"/>
      <c r="SGZ127" s="208"/>
      <c r="SHA127" s="208"/>
      <c r="SHB127" s="208"/>
      <c r="SHC127" s="208"/>
      <c r="SHD127" s="208"/>
      <c r="SHE127" s="208"/>
      <c r="SHF127" s="208"/>
      <c r="SHG127" s="208"/>
      <c r="SHH127" s="208"/>
      <c r="SHI127" s="208"/>
      <c r="SHJ127" s="208"/>
      <c r="SHK127" s="208"/>
      <c r="SHL127" s="208"/>
      <c r="SHM127" s="208"/>
      <c r="SHN127" s="208"/>
      <c r="SHO127" s="208"/>
      <c r="SHP127" s="208"/>
      <c r="SHQ127" s="208"/>
      <c r="SHR127" s="208"/>
      <c r="SHS127" s="208"/>
      <c r="SHT127" s="208"/>
      <c r="SHU127" s="208"/>
      <c r="SHV127" s="208"/>
      <c r="SHW127" s="208"/>
      <c r="SHX127" s="208"/>
      <c r="SHY127" s="208"/>
      <c r="SHZ127" s="208"/>
      <c r="SIA127" s="208"/>
      <c r="SIB127" s="208"/>
      <c r="SIC127" s="208"/>
      <c r="SID127" s="208"/>
      <c r="SIE127" s="208"/>
      <c r="SIF127" s="208"/>
      <c r="SIG127" s="208"/>
      <c r="SIH127" s="208"/>
      <c r="SII127" s="208"/>
      <c r="SIJ127" s="208"/>
      <c r="SIK127" s="208"/>
      <c r="SIL127" s="208"/>
      <c r="SIM127" s="208"/>
      <c r="SIN127" s="208"/>
      <c r="SIO127" s="208"/>
      <c r="SIP127" s="208"/>
      <c r="SIQ127" s="208"/>
      <c r="SIR127" s="208"/>
      <c r="SIS127" s="208"/>
      <c r="SIT127" s="208"/>
      <c r="SIU127" s="208"/>
      <c r="SIV127" s="208"/>
      <c r="SIW127" s="208"/>
      <c r="SIX127" s="208"/>
      <c r="SIY127" s="208"/>
      <c r="SIZ127" s="208"/>
      <c r="SJA127" s="208"/>
      <c r="SJB127" s="208"/>
      <c r="SJC127" s="208"/>
      <c r="SJD127" s="208"/>
      <c r="SJE127" s="208"/>
      <c r="SJF127" s="208"/>
      <c r="SJG127" s="208"/>
      <c r="SJH127" s="208"/>
      <c r="SJI127" s="208"/>
      <c r="SJJ127" s="208"/>
      <c r="SJK127" s="208"/>
      <c r="SJL127" s="208"/>
      <c r="SJM127" s="208"/>
      <c r="SJN127" s="208"/>
      <c r="SJO127" s="208"/>
      <c r="SJP127" s="208"/>
      <c r="SJQ127" s="208"/>
      <c r="SJR127" s="208"/>
      <c r="SJS127" s="208"/>
      <c r="SJT127" s="208"/>
      <c r="SJU127" s="208"/>
      <c r="SJV127" s="208"/>
      <c r="SJW127" s="208"/>
      <c r="SJX127" s="208"/>
      <c r="SJY127" s="208"/>
      <c r="SJZ127" s="208"/>
      <c r="SKA127" s="208"/>
      <c r="SKB127" s="208"/>
      <c r="SKC127" s="208"/>
      <c r="SKD127" s="208"/>
      <c r="SKE127" s="208"/>
      <c r="SKF127" s="208"/>
      <c r="SKG127" s="208"/>
      <c r="SKH127" s="208"/>
      <c r="SKI127" s="208"/>
      <c r="SKJ127" s="208"/>
      <c r="SKK127" s="208"/>
      <c r="SKL127" s="208"/>
      <c r="SKM127" s="208"/>
      <c r="SKN127" s="208"/>
      <c r="SKO127" s="208"/>
      <c r="SKP127" s="208"/>
      <c r="SKQ127" s="208"/>
      <c r="SKR127" s="208"/>
      <c r="SKS127" s="208"/>
      <c r="SKT127" s="208"/>
      <c r="SKU127" s="208"/>
      <c r="SKV127" s="208"/>
      <c r="SKW127" s="208"/>
      <c r="SKX127" s="208"/>
      <c r="SKY127" s="208"/>
      <c r="SKZ127" s="208"/>
      <c r="SLA127" s="208"/>
      <c r="SLB127" s="208"/>
      <c r="SLC127" s="208"/>
      <c r="SLD127" s="208"/>
      <c r="SLE127" s="208"/>
      <c r="SLF127" s="208"/>
      <c r="SLG127" s="208"/>
      <c r="SLH127" s="208"/>
      <c r="SLI127" s="208"/>
      <c r="SLJ127" s="208"/>
      <c r="SLK127" s="208"/>
      <c r="SLL127" s="208"/>
      <c r="SLM127" s="208"/>
      <c r="SLN127" s="208"/>
      <c r="SLO127" s="208"/>
      <c r="SLP127" s="208"/>
      <c r="SLQ127" s="208"/>
      <c r="SLR127" s="208"/>
      <c r="SLS127" s="208"/>
      <c r="SLT127" s="208"/>
      <c r="SLU127" s="208"/>
      <c r="SLV127" s="208"/>
      <c r="SLW127" s="208"/>
      <c r="SLX127" s="208"/>
      <c r="SLY127" s="208"/>
      <c r="SLZ127" s="208"/>
      <c r="SMA127" s="208"/>
      <c r="SMB127" s="208"/>
      <c r="SMC127" s="208"/>
      <c r="SMD127" s="208"/>
      <c r="SME127" s="208"/>
      <c r="SMF127" s="208"/>
      <c r="SMG127" s="208"/>
      <c r="SMH127" s="208"/>
      <c r="SMI127" s="208"/>
      <c r="SMJ127" s="208"/>
      <c r="SMK127" s="208"/>
      <c r="SML127" s="208"/>
      <c r="SMM127" s="208"/>
      <c r="SMN127" s="208"/>
      <c r="SMO127" s="208"/>
      <c r="SMP127" s="208"/>
      <c r="SMQ127" s="208"/>
      <c r="SMR127" s="208"/>
      <c r="SMS127" s="208"/>
      <c r="SMT127" s="208"/>
      <c r="SMU127" s="208"/>
      <c r="SMV127" s="208"/>
      <c r="SMW127" s="208"/>
      <c r="SMX127" s="208"/>
      <c r="SMY127" s="208"/>
      <c r="SMZ127" s="208"/>
      <c r="SNA127" s="208"/>
      <c r="SNB127" s="208"/>
      <c r="SNC127" s="208"/>
      <c r="SND127" s="208"/>
      <c r="SNE127" s="208"/>
      <c r="SNF127" s="208"/>
      <c r="SNG127" s="208"/>
      <c r="SNH127" s="208"/>
      <c r="SNI127" s="208"/>
      <c r="SNJ127" s="208"/>
      <c r="SNK127" s="208"/>
      <c r="SNL127" s="208"/>
      <c r="SNM127" s="208"/>
      <c r="SNN127" s="208"/>
      <c r="SNO127" s="208"/>
      <c r="SNP127" s="208"/>
      <c r="SNQ127" s="208"/>
      <c r="SNR127" s="208"/>
      <c r="SNS127" s="208"/>
      <c r="SNT127" s="208"/>
      <c r="SNU127" s="208"/>
      <c r="SNV127" s="208"/>
      <c r="SNW127" s="208"/>
      <c r="SNX127" s="208"/>
      <c r="SNY127" s="208"/>
      <c r="SNZ127" s="208"/>
      <c r="SOA127" s="208"/>
      <c r="SOB127" s="208"/>
      <c r="SOC127" s="208"/>
      <c r="SOD127" s="208"/>
      <c r="SOE127" s="208"/>
      <c r="SOF127" s="208"/>
      <c r="SOG127" s="208"/>
      <c r="SOH127" s="208"/>
      <c r="SOI127" s="208"/>
      <c r="SOJ127" s="208"/>
      <c r="SOK127" s="208"/>
      <c r="SOL127" s="208"/>
      <c r="SOM127" s="208"/>
      <c r="SON127" s="208"/>
      <c r="SOO127" s="208"/>
      <c r="SOP127" s="208"/>
      <c r="SOQ127" s="208"/>
      <c r="SOR127" s="208"/>
      <c r="SOS127" s="208"/>
      <c r="SOT127" s="208"/>
      <c r="SOU127" s="208"/>
      <c r="SOV127" s="208"/>
      <c r="SOW127" s="208"/>
      <c r="SOX127" s="208"/>
      <c r="SOY127" s="208"/>
      <c r="SOZ127" s="208"/>
      <c r="SPA127" s="208"/>
      <c r="SPB127" s="208"/>
      <c r="SPC127" s="208"/>
      <c r="SPD127" s="208"/>
      <c r="SPE127" s="208"/>
      <c r="SPF127" s="208"/>
      <c r="SPG127" s="208"/>
      <c r="SPH127" s="208"/>
      <c r="SPI127" s="208"/>
      <c r="SPJ127" s="208"/>
      <c r="SPK127" s="208"/>
      <c r="SPL127" s="208"/>
      <c r="SPM127" s="208"/>
      <c r="SPN127" s="208"/>
      <c r="SPO127" s="208"/>
      <c r="SPP127" s="208"/>
      <c r="SPQ127" s="208"/>
      <c r="SPR127" s="208"/>
      <c r="SPS127" s="208"/>
      <c r="SPT127" s="208"/>
      <c r="SPU127" s="208"/>
      <c r="SPV127" s="208"/>
      <c r="SPW127" s="208"/>
      <c r="SPX127" s="208"/>
      <c r="SPY127" s="208"/>
      <c r="SPZ127" s="208"/>
      <c r="SQA127" s="208"/>
      <c r="SQB127" s="208"/>
      <c r="SQC127" s="208"/>
      <c r="SQD127" s="208"/>
      <c r="SQE127" s="208"/>
      <c r="SQF127" s="208"/>
      <c r="SQG127" s="208"/>
      <c r="SQH127" s="208"/>
      <c r="SQI127" s="208"/>
      <c r="SQJ127" s="208"/>
      <c r="SQK127" s="208"/>
      <c r="SQL127" s="208"/>
      <c r="SQM127" s="208"/>
      <c r="SQN127" s="208"/>
      <c r="SQO127" s="208"/>
      <c r="SQP127" s="208"/>
      <c r="SQQ127" s="208"/>
      <c r="SQR127" s="208"/>
      <c r="SQS127" s="208"/>
      <c r="SQT127" s="208"/>
      <c r="SQU127" s="208"/>
      <c r="SQV127" s="208"/>
      <c r="SQW127" s="208"/>
      <c r="SQX127" s="208"/>
      <c r="SQY127" s="208"/>
      <c r="SQZ127" s="208"/>
      <c r="SRA127" s="208"/>
      <c r="SRB127" s="208"/>
      <c r="SRC127" s="208"/>
      <c r="SRD127" s="208"/>
      <c r="SRE127" s="208"/>
      <c r="SRF127" s="208"/>
      <c r="SRG127" s="208"/>
      <c r="SRH127" s="208"/>
      <c r="SRI127" s="208"/>
      <c r="SRJ127" s="208"/>
      <c r="SRK127" s="208"/>
      <c r="SRL127" s="208"/>
      <c r="SRM127" s="208"/>
      <c r="SRN127" s="208"/>
      <c r="SRO127" s="208"/>
      <c r="SRP127" s="208"/>
      <c r="SRQ127" s="208"/>
      <c r="SRR127" s="208"/>
      <c r="SRS127" s="208"/>
      <c r="SRT127" s="208"/>
      <c r="SRU127" s="208"/>
      <c r="SRV127" s="208"/>
      <c r="SRW127" s="208"/>
      <c r="SRX127" s="208"/>
      <c r="SRY127" s="208"/>
      <c r="SRZ127" s="208"/>
      <c r="SSA127" s="208"/>
      <c r="SSB127" s="208"/>
      <c r="SSC127" s="208"/>
      <c r="SSD127" s="208"/>
      <c r="SSE127" s="208"/>
      <c r="SSF127" s="208"/>
      <c r="SSG127" s="208"/>
      <c r="SSH127" s="208"/>
      <c r="SSI127" s="208"/>
      <c r="SSJ127" s="208"/>
      <c r="SSK127" s="208"/>
      <c r="SSL127" s="208"/>
      <c r="SSM127" s="208"/>
      <c r="SSN127" s="208"/>
      <c r="SSO127" s="208"/>
      <c r="SSP127" s="208"/>
      <c r="SSQ127" s="208"/>
      <c r="SSR127" s="208"/>
      <c r="SSS127" s="208"/>
      <c r="SST127" s="208"/>
      <c r="SSU127" s="208"/>
      <c r="SSV127" s="208"/>
      <c r="SSW127" s="208"/>
      <c r="SSX127" s="208"/>
      <c r="SSY127" s="208"/>
      <c r="SSZ127" s="208"/>
      <c r="STA127" s="208"/>
      <c r="STB127" s="208"/>
      <c r="STC127" s="208"/>
      <c r="STD127" s="208"/>
      <c r="STE127" s="208"/>
      <c r="STF127" s="208"/>
      <c r="STG127" s="208"/>
      <c r="STH127" s="208"/>
      <c r="STI127" s="208"/>
      <c r="STJ127" s="208"/>
      <c r="STK127" s="208"/>
      <c r="STL127" s="208"/>
      <c r="STM127" s="208"/>
      <c r="STN127" s="208"/>
      <c r="STO127" s="208"/>
      <c r="STP127" s="208"/>
      <c r="STQ127" s="208"/>
      <c r="STR127" s="208"/>
      <c r="STS127" s="208"/>
      <c r="STT127" s="208"/>
      <c r="STU127" s="208"/>
      <c r="STV127" s="208"/>
      <c r="STW127" s="208"/>
      <c r="STX127" s="208"/>
      <c r="STY127" s="208"/>
      <c r="STZ127" s="208"/>
      <c r="SUA127" s="208"/>
      <c r="SUB127" s="208"/>
      <c r="SUC127" s="208"/>
      <c r="SUD127" s="208"/>
      <c r="SUE127" s="208"/>
      <c r="SUF127" s="208"/>
      <c r="SUG127" s="208"/>
      <c r="SUH127" s="208"/>
      <c r="SUI127" s="208"/>
      <c r="SUJ127" s="208"/>
      <c r="SUK127" s="208"/>
      <c r="SUL127" s="208"/>
      <c r="SUM127" s="208"/>
      <c r="SUN127" s="208"/>
      <c r="SUO127" s="208"/>
      <c r="SUP127" s="208"/>
      <c r="SUQ127" s="208"/>
      <c r="SUR127" s="208"/>
      <c r="SUS127" s="208"/>
      <c r="SUT127" s="208"/>
      <c r="SUU127" s="208"/>
      <c r="SUV127" s="208"/>
      <c r="SUW127" s="208"/>
      <c r="SUX127" s="208"/>
      <c r="SUY127" s="208"/>
      <c r="SUZ127" s="208"/>
      <c r="SVA127" s="208"/>
      <c r="SVB127" s="208"/>
      <c r="SVC127" s="208"/>
      <c r="SVD127" s="208"/>
      <c r="SVE127" s="208"/>
      <c r="SVF127" s="208"/>
      <c r="SVG127" s="208"/>
      <c r="SVH127" s="208"/>
      <c r="SVI127" s="208"/>
      <c r="SVJ127" s="208"/>
      <c r="SVK127" s="208"/>
      <c r="SVL127" s="208"/>
      <c r="SVM127" s="208"/>
      <c r="SVN127" s="208"/>
      <c r="SVO127" s="208"/>
      <c r="SVP127" s="208"/>
      <c r="SVQ127" s="208"/>
      <c r="SVR127" s="208"/>
      <c r="SVS127" s="208"/>
      <c r="SVT127" s="208"/>
      <c r="SVU127" s="208"/>
      <c r="SVV127" s="208"/>
      <c r="SVW127" s="208"/>
      <c r="SVX127" s="208"/>
      <c r="SVY127" s="208"/>
      <c r="SVZ127" s="208"/>
      <c r="SWA127" s="208"/>
      <c r="SWB127" s="208"/>
      <c r="SWC127" s="208"/>
      <c r="SWD127" s="208"/>
      <c r="SWE127" s="208"/>
      <c r="SWF127" s="208"/>
      <c r="SWG127" s="208"/>
      <c r="SWH127" s="208"/>
      <c r="SWI127" s="208"/>
      <c r="SWJ127" s="208"/>
      <c r="SWK127" s="208"/>
      <c r="SWL127" s="208"/>
      <c r="SWM127" s="208"/>
      <c r="SWN127" s="208"/>
      <c r="SWO127" s="208"/>
      <c r="SWP127" s="208"/>
      <c r="SWQ127" s="208"/>
      <c r="SWR127" s="208"/>
      <c r="SWS127" s="208"/>
      <c r="SWT127" s="208"/>
      <c r="SWU127" s="208"/>
      <c r="SWV127" s="208"/>
      <c r="SWW127" s="208"/>
      <c r="SWX127" s="208"/>
      <c r="SWY127" s="208"/>
      <c r="SWZ127" s="208"/>
      <c r="SXA127" s="208"/>
      <c r="SXB127" s="208"/>
      <c r="SXC127" s="208"/>
      <c r="SXD127" s="208"/>
      <c r="SXE127" s="208"/>
      <c r="SXF127" s="208"/>
      <c r="SXG127" s="208"/>
      <c r="SXH127" s="208"/>
      <c r="SXI127" s="208"/>
      <c r="SXJ127" s="208"/>
      <c r="SXK127" s="208"/>
      <c r="SXL127" s="208"/>
      <c r="SXM127" s="208"/>
      <c r="SXN127" s="208"/>
      <c r="SXO127" s="208"/>
      <c r="SXP127" s="208"/>
      <c r="SXQ127" s="208"/>
      <c r="SXR127" s="208"/>
      <c r="SXS127" s="208"/>
      <c r="SXT127" s="208"/>
      <c r="SXU127" s="208"/>
      <c r="SXV127" s="208"/>
      <c r="SXW127" s="208"/>
      <c r="SXX127" s="208"/>
      <c r="SXY127" s="208"/>
      <c r="SXZ127" s="208"/>
      <c r="SYA127" s="208"/>
      <c r="SYB127" s="208"/>
      <c r="SYC127" s="208"/>
      <c r="SYD127" s="208"/>
      <c r="SYE127" s="208"/>
      <c r="SYF127" s="208"/>
      <c r="SYG127" s="208"/>
      <c r="SYH127" s="208"/>
      <c r="SYI127" s="208"/>
      <c r="SYJ127" s="208"/>
      <c r="SYK127" s="208"/>
      <c r="SYL127" s="208"/>
      <c r="SYM127" s="208"/>
      <c r="SYN127" s="208"/>
      <c r="SYO127" s="208"/>
      <c r="SYP127" s="208"/>
      <c r="SYQ127" s="208"/>
      <c r="SYR127" s="208"/>
      <c r="SYS127" s="208"/>
      <c r="SYT127" s="208"/>
      <c r="SYU127" s="208"/>
      <c r="SYV127" s="208"/>
      <c r="SYW127" s="208"/>
      <c r="SYX127" s="208"/>
      <c r="SYY127" s="208"/>
      <c r="SYZ127" s="208"/>
      <c r="SZA127" s="208"/>
      <c r="SZB127" s="208"/>
      <c r="SZC127" s="208"/>
      <c r="SZD127" s="208"/>
      <c r="SZE127" s="208"/>
      <c r="SZF127" s="208"/>
      <c r="SZG127" s="208"/>
      <c r="SZH127" s="208"/>
      <c r="SZI127" s="208"/>
      <c r="SZJ127" s="208"/>
      <c r="SZK127" s="208"/>
      <c r="SZL127" s="208"/>
      <c r="SZM127" s="208"/>
      <c r="SZN127" s="208"/>
      <c r="SZO127" s="208"/>
      <c r="SZP127" s="208"/>
      <c r="SZQ127" s="208"/>
      <c r="SZR127" s="208"/>
      <c r="SZS127" s="208"/>
      <c r="SZT127" s="208"/>
      <c r="SZU127" s="208"/>
      <c r="SZV127" s="208"/>
      <c r="SZW127" s="208"/>
      <c r="SZX127" s="208"/>
      <c r="SZY127" s="208"/>
      <c r="SZZ127" s="208"/>
      <c r="TAA127" s="208"/>
      <c r="TAB127" s="208"/>
      <c r="TAC127" s="208"/>
      <c r="TAD127" s="208"/>
      <c r="TAE127" s="208"/>
      <c r="TAF127" s="208"/>
      <c r="TAG127" s="208"/>
      <c r="TAH127" s="208"/>
      <c r="TAI127" s="208"/>
      <c r="TAJ127" s="208"/>
      <c r="TAK127" s="208"/>
      <c r="TAL127" s="208"/>
      <c r="TAM127" s="208"/>
      <c r="TAN127" s="208"/>
      <c r="TAO127" s="208"/>
      <c r="TAP127" s="208"/>
      <c r="TAQ127" s="208"/>
      <c r="TAR127" s="208"/>
      <c r="TAS127" s="208"/>
      <c r="TAT127" s="208"/>
      <c r="TAU127" s="208"/>
      <c r="TAV127" s="208"/>
      <c r="TAW127" s="208"/>
      <c r="TAX127" s="208"/>
      <c r="TAY127" s="208"/>
      <c r="TAZ127" s="208"/>
      <c r="TBA127" s="208"/>
      <c r="TBB127" s="208"/>
      <c r="TBC127" s="208"/>
      <c r="TBD127" s="208"/>
      <c r="TBE127" s="208"/>
      <c r="TBF127" s="208"/>
      <c r="TBG127" s="208"/>
      <c r="TBH127" s="208"/>
      <c r="TBI127" s="208"/>
      <c r="TBJ127" s="208"/>
      <c r="TBK127" s="208"/>
      <c r="TBL127" s="208"/>
      <c r="TBM127" s="208"/>
      <c r="TBN127" s="208"/>
      <c r="TBO127" s="208"/>
      <c r="TBP127" s="208"/>
      <c r="TBQ127" s="208"/>
      <c r="TBR127" s="208"/>
      <c r="TBS127" s="208"/>
      <c r="TBT127" s="208"/>
      <c r="TBU127" s="208"/>
      <c r="TBV127" s="208"/>
      <c r="TBW127" s="208"/>
      <c r="TBX127" s="208"/>
      <c r="TBY127" s="208"/>
      <c r="TBZ127" s="208"/>
      <c r="TCA127" s="208"/>
      <c r="TCB127" s="208"/>
      <c r="TCC127" s="208"/>
      <c r="TCD127" s="208"/>
      <c r="TCE127" s="208"/>
      <c r="TCF127" s="208"/>
      <c r="TCG127" s="208"/>
      <c r="TCH127" s="208"/>
      <c r="TCI127" s="208"/>
      <c r="TCJ127" s="208"/>
      <c r="TCK127" s="208"/>
      <c r="TCL127" s="208"/>
      <c r="TCM127" s="208"/>
      <c r="TCN127" s="208"/>
      <c r="TCO127" s="208"/>
      <c r="TCP127" s="208"/>
      <c r="TCQ127" s="208"/>
      <c r="TCR127" s="208"/>
      <c r="TCS127" s="208"/>
      <c r="TCT127" s="208"/>
      <c r="TCU127" s="208"/>
      <c r="TCV127" s="208"/>
      <c r="TCW127" s="208"/>
      <c r="TCX127" s="208"/>
      <c r="TCY127" s="208"/>
      <c r="TCZ127" s="208"/>
      <c r="TDA127" s="208"/>
      <c r="TDB127" s="208"/>
      <c r="TDC127" s="208"/>
      <c r="TDD127" s="208"/>
      <c r="TDE127" s="208"/>
      <c r="TDF127" s="208"/>
      <c r="TDG127" s="208"/>
      <c r="TDH127" s="208"/>
      <c r="TDI127" s="208"/>
      <c r="TDJ127" s="208"/>
      <c r="TDK127" s="208"/>
      <c r="TDL127" s="208"/>
      <c r="TDM127" s="208"/>
      <c r="TDN127" s="208"/>
      <c r="TDO127" s="208"/>
      <c r="TDP127" s="208"/>
      <c r="TDQ127" s="208"/>
      <c r="TDR127" s="208"/>
      <c r="TDS127" s="208"/>
      <c r="TDT127" s="208"/>
      <c r="TDU127" s="208"/>
      <c r="TDV127" s="208"/>
      <c r="TDW127" s="208"/>
      <c r="TDX127" s="208"/>
      <c r="TDY127" s="208"/>
      <c r="TDZ127" s="208"/>
      <c r="TEA127" s="208"/>
      <c r="TEB127" s="208"/>
      <c r="TEC127" s="208"/>
      <c r="TED127" s="208"/>
      <c r="TEE127" s="208"/>
      <c r="TEF127" s="208"/>
      <c r="TEG127" s="208"/>
      <c r="TEH127" s="208"/>
      <c r="TEI127" s="208"/>
      <c r="TEJ127" s="208"/>
      <c r="TEK127" s="208"/>
      <c r="TEL127" s="208"/>
      <c r="TEM127" s="208"/>
      <c r="TEN127" s="208"/>
      <c r="TEO127" s="208"/>
      <c r="TEP127" s="208"/>
      <c r="TEQ127" s="208"/>
      <c r="TER127" s="208"/>
      <c r="TES127" s="208"/>
      <c r="TET127" s="208"/>
      <c r="TEU127" s="208"/>
      <c r="TEV127" s="208"/>
      <c r="TEW127" s="208"/>
      <c r="TEX127" s="208"/>
      <c r="TEY127" s="208"/>
      <c r="TEZ127" s="208"/>
      <c r="TFA127" s="208"/>
      <c r="TFB127" s="208"/>
      <c r="TFC127" s="208"/>
      <c r="TFD127" s="208"/>
      <c r="TFE127" s="208"/>
      <c r="TFF127" s="208"/>
      <c r="TFG127" s="208"/>
      <c r="TFH127" s="208"/>
      <c r="TFI127" s="208"/>
      <c r="TFJ127" s="208"/>
      <c r="TFK127" s="208"/>
      <c r="TFL127" s="208"/>
      <c r="TFM127" s="208"/>
      <c r="TFN127" s="208"/>
      <c r="TFO127" s="208"/>
      <c r="TFP127" s="208"/>
      <c r="TFQ127" s="208"/>
      <c r="TFR127" s="208"/>
      <c r="TFS127" s="208"/>
      <c r="TFT127" s="208"/>
      <c r="TFU127" s="208"/>
      <c r="TFV127" s="208"/>
      <c r="TFW127" s="208"/>
      <c r="TFX127" s="208"/>
      <c r="TFY127" s="208"/>
      <c r="TFZ127" s="208"/>
      <c r="TGA127" s="208"/>
      <c r="TGB127" s="208"/>
      <c r="TGC127" s="208"/>
      <c r="TGD127" s="208"/>
      <c r="TGE127" s="208"/>
      <c r="TGF127" s="208"/>
      <c r="TGG127" s="208"/>
      <c r="TGH127" s="208"/>
      <c r="TGI127" s="208"/>
      <c r="TGJ127" s="208"/>
      <c r="TGK127" s="208"/>
      <c r="TGL127" s="208"/>
      <c r="TGM127" s="208"/>
      <c r="TGN127" s="208"/>
      <c r="TGO127" s="208"/>
      <c r="TGP127" s="208"/>
      <c r="TGQ127" s="208"/>
      <c r="TGR127" s="208"/>
      <c r="TGS127" s="208"/>
      <c r="TGT127" s="208"/>
      <c r="TGU127" s="208"/>
      <c r="TGV127" s="208"/>
      <c r="TGW127" s="208"/>
      <c r="TGX127" s="208"/>
      <c r="TGY127" s="208"/>
      <c r="TGZ127" s="208"/>
      <c r="THA127" s="208"/>
      <c r="THB127" s="208"/>
      <c r="THC127" s="208"/>
      <c r="THD127" s="208"/>
      <c r="THE127" s="208"/>
      <c r="THF127" s="208"/>
      <c r="THG127" s="208"/>
      <c r="THH127" s="208"/>
      <c r="THI127" s="208"/>
      <c r="THJ127" s="208"/>
      <c r="THK127" s="208"/>
      <c r="THL127" s="208"/>
      <c r="THM127" s="208"/>
      <c r="THN127" s="208"/>
      <c r="THO127" s="208"/>
      <c r="THP127" s="208"/>
      <c r="THQ127" s="208"/>
      <c r="THR127" s="208"/>
      <c r="THS127" s="208"/>
      <c r="THT127" s="208"/>
      <c r="THU127" s="208"/>
      <c r="THV127" s="208"/>
      <c r="THW127" s="208"/>
      <c r="THX127" s="208"/>
      <c r="THY127" s="208"/>
      <c r="THZ127" s="208"/>
      <c r="TIA127" s="208"/>
      <c r="TIB127" s="208"/>
      <c r="TIC127" s="208"/>
      <c r="TID127" s="208"/>
      <c r="TIE127" s="208"/>
      <c r="TIF127" s="208"/>
      <c r="TIG127" s="208"/>
      <c r="TIH127" s="208"/>
      <c r="TII127" s="208"/>
      <c r="TIJ127" s="208"/>
      <c r="TIK127" s="208"/>
      <c r="TIL127" s="208"/>
      <c r="TIM127" s="208"/>
      <c r="TIN127" s="208"/>
      <c r="TIO127" s="208"/>
      <c r="TIP127" s="208"/>
      <c r="TIQ127" s="208"/>
      <c r="TIR127" s="208"/>
      <c r="TIS127" s="208"/>
      <c r="TIT127" s="208"/>
      <c r="TIU127" s="208"/>
      <c r="TIV127" s="208"/>
      <c r="TIW127" s="208"/>
      <c r="TIX127" s="208"/>
      <c r="TIY127" s="208"/>
      <c r="TIZ127" s="208"/>
      <c r="TJA127" s="208"/>
      <c r="TJB127" s="208"/>
      <c r="TJC127" s="208"/>
      <c r="TJD127" s="208"/>
      <c r="TJE127" s="208"/>
      <c r="TJF127" s="208"/>
      <c r="TJG127" s="208"/>
      <c r="TJH127" s="208"/>
      <c r="TJI127" s="208"/>
      <c r="TJJ127" s="208"/>
      <c r="TJK127" s="208"/>
      <c r="TJL127" s="208"/>
      <c r="TJM127" s="208"/>
      <c r="TJN127" s="208"/>
      <c r="TJO127" s="208"/>
      <c r="TJP127" s="208"/>
      <c r="TJQ127" s="208"/>
      <c r="TJR127" s="208"/>
      <c r="TJS127" s="208"/>
      <c r="TJT127" s="208"/>
      <c r="TJU127" s="208"/>
      <c r="TJV127" s="208"/>
      <c r="TJW127" s="208"/>
      <c r="TJX127" s="208"/>
      <c r="TJY127" s="208"/>
      <c r="TJZ127" s="208"/>
      <c r="TKA127" s="208"/>
      <c r="TKB127" s="208"/>
      <c r="TKC127" s="208"/>
      <c r="TKD127" s="208"/>
      <c r="TKE127" s="208"/>
      <c r="TKF127" s="208"/>
      <c r="TKG127" s="208"/>
      <c r="TKH127" s="208"/>
      <c r="TKI127" s="208"/>
      <c r="TKJ127" s="208"/>
      <c r="TKK127" s="208"/>
      <c r="TKL127" s="208"/>
      <c r="TKM127" s="208"/>
      <c r="TKN127" s="208"/>
      <c r="TKO127" s="208"/>
      <c r="TKP127" s="208"/>
      <c r="TKQ127" s="208"/>
      <c r="TKR127" s="208"/>
      <c r="TKS127" s="208"/>
      <c r="TKT127" s="208"/>
      <c r="TKU127" s="208"/>
      <c r="TKV127" s="208"/>
      <c r="TKW127" s="208"/>
      <c r="TKX127" s="208"/>
      <c r="TKY127" s="208"/>
      <c r="TKZ127" s="208"/>
      <c r="TLA127" s="208"/>
      <c r="TLB127" s="208"/>
      <c r="TLC127" s="208"/>
      <c r="TLD127" s="208"/>
      <c r="TLE127" s="208"/>
      <c r="TLF127" s="208"/>
      <c r="TLG127" s="208"/>
      <c r="TLH127" s="208"/>
      <c r="TLI127" s="208"/>
      <c r="TLJ127" s="208"/>
      <c r="TLK127" s="208"/>
      <c r="TLL127" s="208"/>
      <c r="TLM127" s="208"/>
      <c r="TLN127" s="208"/>
      <c r="TLO127" s="208"/>
      <c r="TLP127" s="208"/>
      <c r="TLQ127" s="208"/>
      <c r="TLR127" s="208"/>
      <c r="TLS127" s="208"/>
      <c r="TLT127" s="208"/>
      <c r="TLU127" s="208"/>
      <c r="TLV127" s="208"/>
      <c r="TLW127" s="208"/>
      <c r="TLX127" s="208"/>
      <c r="TLY127" s="208"/>
      <c r="TLZ127" s="208"/>
      <c r="TMA127" s="208"/>
      <c r="TMB127" s="208"/>
      <c r="TMC127" s="208"/>
      <c r="TMD127" s="208"/>
      <c r="TME127" s="208"/>
      <c r="TMF127" s="208"/>
      <c r="TMG127" s="208"/>
      <c r="TMH127" s="208"/>
      <c r="TMI127" s="208"/>
      <c r="TMJ127" s="208"/>
      <c r="TMK127" s="208"/>
      <c r="TML127" s="208"/>
      <c r="TMM127" s="208"/>
      <c r="TMN127" s="208"/>
      <c r="TMO127" s="208"/>
      <c r="TMP127" s="208"/>
      <c r="TMQ127" s="208"/>
      <c r="TMR127" s="208"/>
      <c r="TMS127" s="208"/>
      <c r="TMT127" s="208"/>
      <c r="TMU127" s="208"/>
      <c r="TMV127" s="208"/>
      <c r="TMW127" s="208"/>
      <c r="TMX127" s="208"/>
      <c r="TMY127" s="208"/>
      <c r="TMZ127" s="208"/>
      <c r="TNA127" s="208"/>
      <c r="TNB127" s="208"/>
      <c r="TNC127" s="208"/>
      <c r="TND127" s="208"/>
      <c r="TNE127" s="208"/>
      <c r="TNF127" s="208"/>
      <c r="TNG127" s="208"/>
      <c r="TNH127" s="208"/>
      <c r="TNI127" s="208"/>
      <c r="TNJ127" s="208"/>
      <c r="TNK127" s="208"/>
      <c r="TNL127" s="208"/>
      <c r="TNM127" s="208"/>
      <c r="TNN127" s="208"/>
      <c r="TNO127" s="208"/>
      <c r="TNP127" s="208"/>
      <c r="TNQ127" s="208"/>
      <c r="TNR127" s="208"/>
      <c r="TNS127" s="208"/>
      <c r="TNT127" s="208"/>
      <c r="TNU127" s="208"/>
      <c r="TNV127" s="208"/>
      <c r="TNW127" s="208"/>
      <c r="TNX127" s="208"/>
      <c r="TNY127" s="208"/>
      <c r="TNZ127" s="208"/>
      <c r="TOA127" s="208"/>
      <c r="TOB127" s="208"/>
      <c r="TOC127" s="208"/>
      <c r="TOD127" s="208"/>
      <c r="TOE127" s="208"/>
      <c r="TOF127" s="208"/>
      <c r="TOG127" s="208"/>
      <c r="TOH127" s="208"/>
      <c r="TOI127" s="208"/>
      <c r="TOJ127" s="208"/>
      <c r="TOK127" s="208"/>
      <c r="TOL127" s="208"/>
      <c r="TOM127" s="208"/>
      <c r="TON127" s="208"/>
      <c r="TOO127" s="208"/>
      <c r="TOP127" s="208"/>
      <c r="TOQ127" s="208"/>
      <c r="TOR127" s="208"/>
      <c r="TOS127" s="208"/>
      <c r="TOT127" s="208"/>
      <c r="TOU127" s="208"/>
      <c r="TOV127" s="208"/>
      <c r="TOW127" s="208"/>
      <c r="TOX127" s="208"/>
      <c r="TOY127" s="208"/>
      <c r="TOZ127" s="208"/>
      <c r="TPA127" s="208"/>
      <c r="TPB127" s="208"/>
      <c r="TPC127" s="208"/>
      <c r="TPD127" s="208"/>
      <c r="TPE127" s="208"/>
      <c r="TPF127" s="208"/>
      <c r="TPG127" s="208"/>
      <c r="TPH127" s="208"/>
      <c r="TPI127" s="208"/>
      <c r="TPJ127" s="208"/>
      <c r="TPK127" s="208"/>
      <c r="TPL127" s="208"/>
      <c r="TPM127" s="208"/>
      <c r="TPN127" s="208"/>
      <c r="TPO127" s="208"/>
      <c r="TPP127" s="208"/>
      <c r="TPQ127" s="208"/>
      <c r="TPR127" s="208"/>
      <c r="TPS127" s="208"/>
      <c r="TPT127" s="208"/>
      <c r="TPU127" s="208"/>
      <c r="TPV127" s="208"/>
      <c r="TPW127" s="208"/>
      <c r="TPX127" s="208"/>
      <c r="TPY127" s="208"/>
      <c r="TPZ127" s="208"/>
      <c r="TQA127" s="208"/>
      <c r="TQB127" s="208"/>
      <c r="TQC127" s="208"/>
      <c r="TQD127" s="208"/>
      <c r="TQE127" s="208"/>
      <c r="TQF127" s="208"/>
      <c r="TQG127" s="208"/>
      <c r="TQH127" s="208"/>
      <c r="TQI127" s="208"/>
      <c r="TQJ127" s="208"/>
      <c r="TQK127" s="208"/>
      <c r="TQL127" s="208"/>
      <c r="TQM127" s="208"/>
      <c r="TQN127" s="208"/>
      <c r="TQO127" s="208"/>
      <c r="TQP127" s="208"/>
      <c r="TQQ127" s="208"/>
      <c r="TQR127" s="208"/>
      <c r="TQS127" s="208"/>
      <c r="TQT127" s="208"/>
      <c r="TQU127" s="208"/>
      <c r="TQV127" s="208"/>
      <c r="TQW127" s="208"/>
      <c r="TQX127" s="208"/>
      <c r="TQY127" s="208"/>
      <c r="TQZ127" s="208"/>
      <c r="TRA127" s="208"/>
      <c r="TRB127" s="208"/>
      <c r="TRC127" s="208"/>
      <c r="TRD127" s="208"/>
      <c r="TRE127" s="208"/>
      <c r="TRF127" s="208"/>
      <c r="TRG127" s="208"/>
      <c r="TRH127" s="208"/>
      <c r="TRI127" s="208"/>
      <c r="TRJ127" s="208"/>
      <c r="TRK127" s="208"/>
      <c r="TRL127" s="208"/>
      <c r="TRM127" s="208"/>
      <c r="TRN127" s="208"/>
      <c r="TRO127" s="208"/>
      <c r="TRP127" s="208"/>
      <c r="TRQ127" s="208"/>
      <c r="TRR127" s="208"/>
      <c r="TRS127" s="208"/>
      <c r="TRT127" s="208"/>
      <c r="TRU127" s="208"/>
      <c r="TRV127" s="208"/>
      <c r="TRW127" s="208"/>
      <c r="TRX127" s="208"/>
      <c r="TRY127" s="208"/>
      <c r="TRZ127" s="208"/>
      <c r="TSA127" s="208"/>
      <c r="TSB127" s="208"/>
      <c r="TSC127" s="208"/>
      <c r="TSD127" s="208"/>
      <c r="TSE127" s="208"/>
      <c r="TSF127" s="208"/>
      <c r="TSG127" s="208"/>
      <c r="TSH127" s="208"/>
      <c r="TSI127" s="208"/>
      <c r="TSJ127" s="208"/>
      <c r="TSK127" s="208"/>
      <c r="TSL127" s="208"/>
      <c r="TSM127" s="208"/>
      <c r="TSN127" s="208"/>
      <c r="TSO127" s="208"/>
      <c r="TSP127" s="208"/>
      <c r="TSQ127" s="208"/>
      <c r="TSR127" s="208"/>
      <c r="TSS127" s="208"/>
      <c r="TST127" s="208"/>
      <c r="TSU127" s="208"/>
      <c r="TSV127" s="208"/>
      <c r="TSW127" s="208"/>
      <c r="TSX127" s="208"/>
      <c r="TSY127" s="208"/>
      <c r="TSZ127" s="208"/>
      <c r="TTA127" s="208"/>
      <c r="TTB127" s="208"/>
      <c r="TTC127" s="208"/>
      <c r="TTD127" s="208"/>
      <c r="TTE127" s="208"/>
      <c r="TTF127" s="208"/>
      <c r="TTG127" s="208"/>
      <c r="TTH127" s="208"/>
      <c r="TTI127" s="208"/>
      <c r="TTJ127" s="208"/>
      <c r="TTK127" s="208"/>
      <c r="TTL127" s="208"/>
      <c r="TTM127" s="208"/>
      <c r="TTN127" s="208"/>
      <c r="TTO127" s="208"/>
      <c r="TTP127" s="208"/>
      <c r="TTQ127" s="208"/>
      <c r="TTR127" s="208"/>
      <c r="TTS127" s="208"/>
      <c r="TTT127" s="208"/>
      <c r="TTU127" s="208"/>
      <c r="TTV127" s="208"/>
      <c r="TTW127" s="208"/>
      <c r="TTX127" s="208"/>
      <c r="TTY127" s="208"/>
      <c r="TTZ127" s="208"/>
      <c r="TUA127" s="208"/>
      <c r="TUB127" s="208"/>
      <c r="TUC127" s="208"/>
      <c r="TUD127" s="208"/>
      <c r="TUE127" s="208"/>
      <c r="TUF127" s="208"/>
      <c r="TUG127" s="208"/>
      <c r="TUH127" s="208"/>
      <c r="TUI127" s="208"/>
      <c r="TUJ127" s="208"/>
      <c r="TUK127" s="208"/>
      <c r="TUL127" s="208"/>
      <c r="TUM127" s="208"/>
      <c r="TUN127" s="208"/>
      <c r="TUO127" s="208"/>
      <c r="TUP127" s="208"/>
      <c r="TUQ127" s="208"/>
      <c r="TUR127" s="208"/>
      <c r="TUS127" s="208"/>
      <c r="TUT127" s="208"/>
      <c r="TUU127" s="208"/>
      <c r="TUV127" s="208"/>
      <c r="TUW127" s="208"/>
      <c r="TUX127" s="208"/>
      <c r="TUY127" s="208"/>
      <c r="TUZ127" s="208"/>
      <c r="TVA127" s="208"/>
      <c r="TVB127" s="208"/>
      <c r="TVC127" s="208"/>
      <c r="TVD127" s="208"/>
      <c r="TVE127" s="208"/>
      <c r="TVF127" s="208"/>
      <c r="TVG127" s="208"/>
      <c r="TVH127" s="208"/>
      <c r="TVI127" s="208"/>
      <c r="TVJ127" s="208"/>
      <c r="TVK127" s="208"/>
      <c r="TVL127" s="208"/>
      <c r="TVM127" s="208"/>
      <c r="TVN127" s="208"/>
      <c r="TVO127" s="208"/>
      <c r="TVP127" s="208"/>
      <c r="TVQ127" s="208"/>
      <c r="TVR127" s="208"/>
      <c r="TVS127" s="208"/>
      <c r="TVT127" s="208"/>
      <c r="TVU127" s="208"/>
      <c r="TVV127" s="208"/>
      <c r="TVW127" s="208"/>
      <c r="TVX127" s="208"/>
      <c r="TVY127" s="208"/>
      <c r="TVZ127" s="208"/>
      <c r="TWA127" s="208"/>
      <c r="TWB127" s="208"/>
      <c r="TWC127" s="208"/>
      <c r="TWD127" s="208"/>
      <c r="TWE127" s="208"/>
      <c r="TWF127" s="208"/>
      <c r="TWG127" s="208"/>
      <c r="TWH127" s="208"/>
      <c r="TWI127" s="208"/>
      <c r="TWJ127" s="208"/>
      <c r="TWK127" s="208"/>
      <c r="TWL127" s="208"/>
      <c r="TWM127" s="208"/>
      <c r="TWN127" s="208"/>
      <c r="TWO127" s="208"/>
      <c r="TWP127" s="208"/>
      <c r="TWQ127" s="208"/>
      <c r="TWR127" s="208"/>
      <c r="TWS127" s="208"/>
      <c r="TWT127" s="208"/>
      <c r="TWU127" s="208"/>
      <c r="TWV127" s="208"/>
      <c r="TWW127" s="208"/>
      <c r="TWX127" s="208"/>
      <c r="TWY127" s="208"/>
      <c r="TWZ127" s="208"/>
      <c r="TXA127" s="208"/>
      <c r="TXB127" s="208"/>
      <c r="TXC127" s="208"/>
      <c r="TXD127" s="208"/>
      <c r="TXE127" s="208"/>
      <c r="TXF127" s="208"/>
      <c r="TXG127" s="208"/>
      <c r="TXH127" s="208"/>
      <c r="TXI127" s="208"/>
      <c r="TXJ127" s="208"/>
      <c r="TXK127" s="208"/>
      <c r="TXL127" s="208"/>
      <c r="TXM127" s="208"/>
      <c r="TXN127" s="208"/>
      <c r="TXO127" s="208"/>
      <c r="TXP127" s="208"/>
      <c r="TXQ127" s="208"/>
      <c r="TXR127" s="208"/>
      <c r="TXS127" s="208"/>
      <c r="TXT127" s="208"/>
      <c r="TXU127" s="208"/>
      <c r="TXV127" s="208"/>
      <c r="TXW127" s="208"/>
      <c r="TXX127" s="208"/>
      <c r="TXY127" s="208"/>
      <c r="TXZ127" s="208"/>
      <c r="TYA127" s="208"/>
      <c r="TYB127" s="208"/>
      <c r="TYC127" s="208"/>
      <c r="TYD127" s="208"/>
      <c r="TYE127" s="208"/>
      <c r="TYF127" s="208"/>
      <c r="TYG127" s="208"/>
      <c r="TYH127" s="208"/>
      <c r="TYI127" s="208"/>
      <c r="TYJ127" s="208"/>
      <c r="TYK127" s="208"/>
      <c r="TYL127" s="208"/>
      <c r="TYM127" s="208"/>
      <c r="TYN127" s="208"/>
      <c r="TYO127" s="208"/>
      <c r="TYP127" s="208"/>
      <c r="TYQ127" s="208"/>
      <c r="TYR127" s="208"/>
      <c r="TYS127" s="208"/>
      <c r="TYT127" s="208"/>
      <c r="TYU127" s="208"/>
      <c r="TYV127" s="208"/>
      <c r="TYW127" s="208"/>
      <c r="TYX127" s="208"/>
      <c r="TYY127" s="208"/>
      <c r="TYZ127" s="208"/>
      <c r="TZA127" s="208"/>
      <c r="TZB127" s="208"/>
      <c r="TZC127" s="208"/>
      <c r="TZD127" s="208"/>
      <c r="TZE127" s="208"/>
      <c r="TZF127" s="208"/>
      <c r="TZG127" s="208"/>
      <c r="TZH127" s="208"/>
      <c r="TZI127" s="208"/>
      <c r="TZJ127" s="208"/>
      <c r="TZK127" s="208"/>
      <c r="TZL127" s="208"/>
      <c r="TZM127" s="208"/>
      <c r="TZN127" s="208"/>
      <c r="TZO127" s="208"/>
      <c r="TZP127" s="208"/>
      <c r="TZQ127" s="208"/>
      <c r="TZR127" s="208"/>
      <c r="TZS127" s="208"/>
      <c r="TZT127" s="208"/>
      <c r="TZU127" s="208"/>
      <c r="TZV127" s="208"/>
      <c r="TZW127" s="208"/>
      <c r="TZX127" s="208"/>
      <c r="TZY127" s="208"/>
      <c r="TZZ127" s="208"/>
      <c r="UAA127" s="208"/>
      <c r="UAB127" s="208"/>
      <c r="UAC127" s="208"/>
      <c r="UAD127" s="208"/>
      <c r="UAE127" s="208"/>
      <c r="UAF127" s="208"/>
      <c r="UAG127" s="208"/>
      <c r="UAH127" s="208"/>
      <c r="UAI127" s="208"/>
      <c r="UAJ127" s="208"/>
      <c r="UAK127" s="208"/>
      <c r="UAL127" s="208"/>
      <c r="UAM127" s="208"/>
      <c r="UAN127" s="208"/>
      <c r="UAO127" s="208"/>
      <c r="UAP127" s="208"/>
      <c r="UAQ127" s="208"/>
      <c r="UAR127" s="208"/>
      <c r="UAS127" s="208"/>
      <c r="UAT127" s="208"/>
      <c r="UAU127" s="208"/>
      <c r="UAV127" s="208"/>
      <c r="UAW127" s="208"/>
      <c r="UAX127" s="208"/>
      <c r="UAY127" s="208"/>
      <c r="UAZ127" s="208"/>
      <c r="UBA127" s="208"/>
      <c r="UBB127" s="208"/>
      <c r="UBC127" s="208"/>
      <c r="UBD127" s="208"/>
      <c r="UBE127" s="208"/>
      <c r="UBF127" s="208"/>
      <c r="UBG127" s="208"/>
      <c r="UBH127" s="208"/>
      <c r="UBI127" s="208"/>
      <c r="UBJ127" s="208"/>
      <c r="UBK127" s="208"/>
      <c r="UBL127" s="208"/>
      <c r="UBM127" s="208"/>
      <c r="UBN127" s="208"/>
      <c r="UBO127" s="208"/>
      <c r="UBP127" s="208"/>
      <c r="UBQ127" s="208"/>
      <c r="UBR127" s="208"/>
      <c r="UBS127" s="208"/>
      <c r="UBT127" s="208"/>
      <c r="UBU127" s="208"/>
      <c r="UBV127" s="208"/>
      <c r="UBW127" s="208"/>
      <c r="UBX127" s="208"/>
      <c r="UBY127" s="208"/>
      <c r="UBZ127" s="208"/>
      <c r="UCA127" s="208"/>
      <c r="UCB127" s="208"/>
      <c r="UCC127" s="208"/>
      <c r="UCD127" s="208"/>
      <c r="UCE127" s="208"/>
      <c r="UCF127" s="208"/>
      <c r="UCG127" s="208"/>
      <c r="UCH127" s="208"/>
      <c r="UCI127" s="208"/>
      <c r="UCJ127" s="208"/>
      <c r="UCK127" s="208"/>
      <c r="UCL127" s="208"/>
      <c r="UCM127" s="208"/>
      <c r="UCN127" s="208"/>
      <c r="UCO127" s="208"/>
      <c r="UCP127" s="208"/>
      <c r="UCQ127" s="208"/>
      <c r="UCR127" s="208"/>
      <c r="UCS127" s="208"/>
      <c r="UCT127" s="208"/>
      <c r="UCU127" s="208"/>
      <c r="UCV127" s="208"/>
      <c r="UCW127" s="208"/>
      <c r="UCX127" s="208"/>
      <c r="UCY127" s="208"/>
      <c r="UCZ127" s="208"/>
      <c r="UDA127" s="208"/>
      <c r="UDB127" s="208"/>
      <c r="UDC127" s="208"/>
      <c r="UDD127" s="208"/>
      <c r="UDE127" s="208"/>
      <c r="UDF127" s="208"/>
      <c r="UDG127" s="208"/>
      <c r="UDH127" s="208"/>
      <c r="UDI127" s="208"/>
      <c r="UDJ127" s="208"/>
      <c r="UDK127" s="208"/>
      <c r="UDL127" s="208"/>
      <c r="UDM127" s="208"/>
      <c r="UDN127" s="208"/>
      <c r="UDO127" s="208"/>
      <c r="UDP127" s="208"/>
      <c r="UDQ127" s="208"/>
      <c r="UDR127" s="208"/>
      <c r="UDS127" s="208"/>
      <c r="UDT127" s="208"/>
      <c r="UDU127" s="208"/>
      <c r="UDV127" s="208"/>
      <c r="UDW127" s="208"/>
      <c r="UDX127" s="208"/>
      <c r="UDY127" s="208"/>
      <c r="UDZ127" s="208"/>
      <c r="UEA127" s="208"/>
      <c r="UEB127" s="208"/>
      <c r="UEC127" s="208"/>
      <c r="UED127" s="208"/>
      <c r="UEE127" s="208"/>
      <c r="UEF127" s="208"/>
      <c r="UEG127" s="208"/>
      <c r="UEH127" s="208"/>
      <c r="UEI127" s="208"/>
      <c r="UEJ127" s="208"/>
      <c r="UEK127" s="208"/>
      <c r="UEL127" s="208"/>
      <c r="UEM127" s="208"/>
      <c r="UEN127" s="208"/>
      <c r="UEO127" s="208"/>
      <c r="UEP127" s="208"/>
      <c r="UEQ127" s="208"/>
      <c r="UER127" s="208"/>
      <c r="UES127" s="208"/>
      <c r="UET127" s="208"/>
      <c r="UEU127" s="208"/>
      <c r="UEV127" s="208"/>
      <c r="UEW127" s="208"/>
      <c r="UEX127" s="208"/>
      <c r="UEY127" s="208"/>
      <c r="UEZ127" s="208"/>
      <c r="UFA127" s="208"/>
      <c r="UFB127" s="208"/>
      <c r="UFC127" s="208"/>
      <c r="UFD127" s="208"/>
      <c r="UFE127" s="208"/>
      <c r="UFF127" s="208"/>
      <c r="UFG127" s="208"/>
      <c r="UFH127" s="208"/>
      <c r="UFI127" s="208"/>
      <c r="UFJ127" s="208"/>
      <c r="UFK127" s="208"/>
      <c r="UFL127" s="208"/>
      <c r="UFM127" s="208"/>
      <c r="UFN127" s="208"/>
      <c r="UFO127" s="208"/>
      <c r="UFP127" s="208"/>
      <c r="UFQ127" s="208"/>
      <c r="UFR127" s="208"/>
      <c r="UFS127" s="208"/>
      <c r="UFT127" s="208"/>
      <c r="UFU127" s="208"/>
      <c r="UFV127" s="208"/>
      <c r="UFW127" s="208"/>
      <c r="UFX127" s="208"/>
      <c r="UFY127" s="208"/>
      <c r="UFZ127" s="208"/>
      <c r="UGA127" s="208"/>
      <c r="UGB127" s="208"/>
      <c r="UGC127" s="208"/>
      <c r="UGD127" s="208"/>
      <c r="UGE127" s="208"/>
      <c r="UGF127" s="208"/>
      <c r="UGG127" s="208"/>
      <c r="UGH127" s="208"/>
      <c r="UGI127" s="208"/>
      <c r="UGJ127" s="208"/>
      <c r="UGK127" s="208"/>
      <c r="UGL127" s="208"/>
      <c r="UGM127" s="208"/>
      <c r="UGN127" s="208"/>
      <c r="UGO127" s="208"/>
      <c r="UGP127" s="208"/>
      <c r="UGQ127" s="208"/>
      <c r="UGR127" s="208"/>
      <c r="UGS127" s="208"/>
      <c r="UGT127" s="208"/>
      <c r="UGU127" s="208"/>
      <c r="UGV127" s="208"/>
      <c r="UGW127" s="208"/>
      <c r="UGX127" s="208"/>
      <c r="UGY127" s="208"/>
      <c r="UGZ127" s="208"/>
      <c r="UHA127" s="208"/>
      <c r="UHB127" s="208"/>
      <c r="UHC127" s="208"/>
      <c r="UHD127" s="208"/>
      <c r="UHE127" s="208"/>
      <c r="UHF127" s="208"/>
      <c r="UHG127" s="208"/>
      <c r="UHH127" s="208"/>
      <c r="UHI127" s="208"/>
      <c r="UHJ127" s="208"/>
      <c r="UHK127" s="208"/>
      <c r="UHL127" s="208"/>
      <c r="UHM127" s="208"/>
      <c r="UHN127" s="208"/>
      <c r="UHO127" s="208"/>
      <c r="UHP127" s="208"/>
      <c r="UHQ127" s="208"/>
      <c r="UHR127" s="208"/>
      <c r="UHS127" s="208"/>
      <c r="UHT127" s="208"/>
      <c r="UHU127" s="208"/>
      <c r="UHV127" s="208"/>
      <c r="UHW127" s="208"/>
      <c r="UHX127" s="208"/>
      <c r="UHY127" s="208"/>
      <c r="UHZ127" s="208"/>
      <c r="UIA127" s="208"/>
      <c r="UIB127" s="208"/>
      <c r="UIC127" s="208"/>
      <c r="UID127" s="208"/>
      <c r="UIE127" s="208"/>
      <c r="UIF127" s="208"/>
      <c r="UIG127" s="208"/>
      <c r="UIH127" s="208"/>
      <c r="UII127" s="208"/>
      <c r="UIJ127" s="208"/>
      <c r="UIK127" s="208"/>
      <c r="UIL127" s="208"/>
      <c r="UIM127" s="208"/>
      <c r="UIN127" s="208"/>
      <c r="UIO127" s="208"/>
      <c r="UIP127" s="208"/>
      <c r="UIQ127" s="208"/>
      <c r="UIR127" s="208"/>
      <c r="UIS127" s="208"/>
      <c r="UIT127" s="208"/>
      <c r="UIU127" s="208"/>
      <c r="UIV127" s="208"/>
      <c r="UIW127" s="208"/>
      <c r="UIX127" s="208"/>
      <c r="UIY127" s="208"/>
      <c r="UIZ127" s="208"/>
      <c r="UJA127" s="208"/>
      <c r="UJB127" s="208"/>
      <c r="UJC127" s="208"/>
      <c r="UJD127" s="208"/>
      <c r="UJE127" s="208"/>
      <c r="UJF127" s="208"/>
      <c r="UJG127" s="208"/>
      <c r="UJH127" s="208"/>
      <c r="UJI127" s="208"/>
      <c r="UJJ127" s="208"/>
      <c r="UJK127" s="208"/>
      <c r="UJL127" s="208"/>
      <c r="UJM127" s="208"/>
      <c r="UJN127" s="208"/>
      <c r="UJO127" s="208"/>
      <c r="UJP127" s="208"/>
      <c r="UJQ127" s="208"/>
      <c r="UJR127" s="208"/>
      <c r="UJS127" s="208"/>
      <c r="UJT127" s="208"/>
      <c r="UJU127" s="208"/>
      <c r="UJV127" s="208"/>
      <c r="UJW127" s="208"/>
      <c r="UJX127" s="208"/>
      <c r="UJY127" s="208"/>
      <c r="UJZ127" s="208"/>
      <c r="UKA127" s="208"/>
      <c r="UKB127" s="208"/>
      <c r="UKC127" s="208"/>
      <c r="UKD127" s="208"/>
      <c r="UKE127" s="208"/>
      <c r="UKF127" s="208"/>
      <c r="UKG127" s="208"/>
      <c r="UKH127" s="208"/>
      <c r="UKI127" s="208"/>
      <c r="UKJ127" s="208"/>
      <c r="UKK127" s="208"/>
      <c r="UKL127" s="208"/>
      <c r="UKM127" s="208"/>
      <c r="UKN127" s="208"/>
      <c r="UKO127" s="208"/>
      <c r="UKP127" s="208"/>
      <c r="UKQ127" s="208"/>
      <c r="UKR127" s="208"/>
      <c r="UKS127" s="208"/>
      <c r="UKT127" s="208"/>
      <c r="UKU127" s="208"/>
      <c r="UKV127" s="208"/>
      <c r="UKW127" s="208"/>
      <c r="UKX127" s="208"/>
      <c r="UKY127" s="208"/>
      <c r="UKZ127" s="208"/>
      <c r="ULA127" s="208"/>
      <c r="ULB127" s="208"/>
      <c r="ULC127" s="208"/>
      <c r="ULD127" s="208"/>
      <c r="ULE127" s="208"/>
      <c r="ULF127" s="208"/>
      <c r="ULG127" s="208"/>
      <c r="ULH127" s="208"/>
      <c r="ULI127" s="208"/>
      <c r="ULJ127" s="208"/>
      <c r="ULK127" s="208"/>
      <c r="ULL127" s="208"/>
      <c r="ULM127" s="208"/>
      <c r="ULN127" s="208"/>
      <c r="ULO127" s="208"/>
      <c r="ULP127" s="208"/>
      <c r="ULQ127" s="208"/>
      <c r="ULR127" s="208"/>
      <c r="ULS127" s="208"/>
      <c r="ULT127" s="208"/>
      <c r="ULU127" s="208"/>
      <c r="ULV127" s="208"/>
      <c r="ULW127" s="208"/>
      <c r="ULX127" s="208"/>
      <c r="ULY127" s="208"/>
      <c r="ULZ127" s="208"/>
      <c r="UMA127" s="208"/>
      <c r="UMB127" s="208"/>
      <c r="UMC127" s="208"/>
      <c r="UMD127" s="208"/>
      <c r="UME127" s="208"/>
      <c r="UMF127" s="208"/>
      <c r="UMG127" s="208"/>
      <c r="UMH127" s="208"/>
      <c r="UMI127" s="208"/>
      <c r="UMJ127" s="208"/>
      <c r="UMK127" s="208"/>
      <c r="UML127" s="208"/>
      <c r="UMM127" s="208"/>
      <c r="UMN127" s="208"/>
      <c r="UMO127" s="208"/>
      <c r="UMP127" s="208"/>
      <c r="UMQ127" s="208"/>
      <c r="UMR127" s="208"/>
      <c r="UMS127" s="208"/>
      <c r="UMT127" s="208"/>
      <c r="UMU127" s="208"/>
      <c r="UMV127" s="208"/>
      <c r="UMW127" s="208"/>
      <c r="UMX127" s="208"/>
      <c r="UMY127" s="208"/>
      <c r="UMZ127" s="208"/>
      <c r="UNA127" s="208"/>
      <c r="UNB127" s="208"/>
      <c r="UNC127" s="208"/>
      <c r="UND127" s="208"/>
      <c r="UNE127" s="208"/>
      <c r="UNF127" s="208"/>
      <c r="UNG127" s="208"/>
      <c r="UNH127" s="208"/>
      <c r="UNI127" s="208"/>
      <c r="UNJ127" s="208"/>
      <c r="UNK127" s="208"/>
      <c r="UNL127" s="208"/>
      <c r="UNM127" s="208"/>
      <c r="UNN127" s="208"/>
      <c r="UNO127" s="208"/>
      <c r="UNP127" s="208"/>
      <c r="UNQ127" s="208"/>
      <c r="UNR127" s="208"/>
      <c r="UNS127" s="208"/>
      <c r="UNT127" s="208"/>
      <c r="UNU127" s="208"/>
      <c r="UNV127" s="208"/>
      <c r="UNW127" s="208"/>
      <c r="UNX127" s="208"/>
      <c r="UNY127" s="208"/>
      <c r="UNZ127" s="208"/>
      <c r="UOA127" s="208"/>
      <c r="UOB127" s="208"/>
      <c r="UOC127" s="208"/>
      <c r="UOD127" s="208"/>
      <c r="UOE127" s="208"/>
      <c r="UOF127" s="208"/>
      <c r="UOG127" s="208"/>
      <c r="UOH127" s="208"/>
      <c r="UOI127" s="208"/>
      <c r="UOJ127" s="208"/>
      <c r="UOK127" s="208"/>
      <c r="UOL127" s="208"/>
      <c r="UOM127" s="208"/>
      <c r="UON127" s="208"/>
      <c r="UOO127" s="208"/>
      <c r="UOP127" s="208"/>
      <c r="UOQ127" s="208"/>
      <c r="UOR127" s="208"/>
      <c r="UOS127" s="208"/>
      <c r="UOT127" s="208"/>
      <c r="UOU127" s="208"/>
      <c r="UOV127" s="208"/>
      <c r="UOW127" s="208"/>
      <c r="UOX127" s="208"/>
      <c r="UOY127" s="208"/>
      <c r="UOZ127" s="208"/>
      <c r="UPA127" s="208"/>
      <c r="UPB127" s="208"/>
      <c r="UPC127" s="208"/>
      <c r="UPD127" s="208"/>
      <c r="UPE127" s="208"/>
      <c r="UPF127" s="208"/>
      <c r="UPG127" s="208"/>
      <c r="UPH127" s="208"/>
      <c r="UPI127" s="208"/>
      <c r="UPJ127" s="208"/>
      <c r="UPK127" s="208"/>
      <c r="UPL127" s="208"/>
      <c r="UPM127" s="208"/>
      <c r="UPN127" s="208"/>
      <c r="UPO127" s="208"/>
      <c r="UPP127" s="208"/>
      <c r="UPQ127" s="208"/>
      <c r="UPR127" s="208"/>
      <c r="UPS127" s="208"/>
      <c r="UPT127" s="208"/>
      <c r="UPU127" s="208"/>
      <c r="UPV127" s="208"/>
      <c r="UPW127" s="208"/>
      <c r="UPX127" s="208"/>
      <c r="UPY127" s="208"/>
      <c r="UPZ127" s="208"/>
      <c r="UQA127" s="208"/>
      <c r="UQB127" s="208"/>
      <c r="UQC127" s="208"/>
      <c r="UQD127" s="208"/>
      <c r="UQE127" s="208"/>
      <c r="UQF127" s="208"/>
      <c r="UQG127" s="208"/>
      <c r="UQH127" s="208"/>
      <c r="UQI127" s="208"/>
      <c r="UQJ127" s="208"/>
      <c r="UQK127" s="208"/>
      <c r="UQL127" s="208"/>
      <c r="UQM127" s="208"/>
      <c r="UQN127" s="208"/>
      <c r="UQO127" s="208"/>
      <c r="UQP127" s="208"/>
      <c r="UQQ127" s="208"/>
      <c r="UQR127" s="208"/>
      <c r="UQS127" s="208"/>
      <c r="UQT127" s="208"/>
      <c r="UQU127" s="208"/>
      <c r="UQV127" s="208"/>
      <c r="UQW127" s="208"/>
      <c r="UQX127" s="208"/>
      <c r="UQY127" s="208"/>
      <c r="UQZ127" s="208"/>
      <c r="URA127" s="208"/>
      <c r="URB127" s="208"/>
      <c r="URC127" s="208"/>
      <c r="URD127" s="208"/>
      <c r="URE127" s="208"/>
      <c r="URF127" s="208"/>
      <c r="URG127" s="208"/>
      <c r="URH127" s="208"/>
      <c r="URI127" s="208"/>
      <c r="URJ127" s="208"/>
      <c r="URK127" s="208"/>
      <c r="URL127" s="208"/>
      <c r="URM127" s="208"/>
      <c r="URN127" s="208"/>
      <c r="URO127" s="208"/>
      <c r="URP127" s="208"/>
      <c r="URQ127" s="208"/>
      <c r="URR127" s="208"/>
      <c r="URS127" s="208"/>
      <c r="URT127" s="208"/>
      <c r="URU127" s="208"/>
      <c r="URV127" s="208"/>
      <c r="URW127" s="208"/>
      <c r="URX127" s="208"/>
      <c r="URY127" s="208"/>
      <c r="URZ127" s="208"/>
      <c r="USA127" s="208"/>
      <c r="USB127" s="208"/>
      <c r="USC127" s="208"/>
      <c r="USD127" s="208"/>
      <c r="USE127" s="208"/>
      <c r="USF127" s="208"/>
      <c r="USG127" s="208"/>
      <c r="USH127" s="208"/>
      <c r="USI127" s="208"/>
      <c r="USJ127" s="208"/>
      <c r="USK127" s="208"/>
      <c r="USL127" s="208"/>
      <c r="USM127" s="208"/>
      <c r="USN127" s="208"/>
      <c r="USO127" s="208"/>
      <c r="USP127" s="208"/>
      <c r="USQ127" s="208"/>
      <c r="USR127" s="208"/>
      <c r="USS127" s="208"/>
      <c r="UST127" s="208"/>
      <c r="USU127" s="208"/>
      <c r="USV127" s="208"/>
      <c r="USW127" s="208"/>
      <c r="USX127" s="208"/>
      <c r="USY127" s="208"/>
      <c r="USZ127" s="208"/>
      <c r="UTA127" s="208"/>
      <c r="UTB127" s="208"/>
      <c r="UTC127" s="208"/>
      <c r="UTD127" s="208"/>
      <c r="UTE127" s="208"/>
      <c r="UTF127" s="208"/>
      <c r="UTG127" s="208"/>
      <c r="UTH127" s="208"/>
      <c r="UTI127" s="208"/>
      <c r="UTJ127" s="208"/>
      <c r="UTK127" s="208"/>
      <c r="UTL127" s="208"/>
      <c r="UTM127" s="208"/>
      <c r="UTN127" s="208"/>
      <c r="UTO127" s="208"/>
      <c r="UTP127" s="208"/>
      <c r="UTQ127" s="208"/>
      <c r="UTR127" s="208"/>
      <c r="UTS127" s="208"/>
      <c r="UTT127" s="208"/>
      <c r="UTU127" s="208"/>
      <c r="UTV127" s="208"/>
      <c r="UTW127" s="208"/>
      <c r="UTX127" s="208"/>
      <c r="UTY127" s="208"/>
      <c r="UTZ127" s="208"/>
      <c r="UUA127" s="208"/>
      <c r="UUB127" s="208"/>
      <c r="UUC127" s="208"/>
      <c r="UUD127" s="208"/>
      <c r="UUE127" s="208"/>
      <c r="UUF127" s="208"/>
      <c r="UUG127" s="208"/>
      <c r="UUH127" s="208"/>
      <c r="UUI127" s="208"/>
      <c r="UUJ127" s="208"/>
      <c r="UUK127" s="208"/>
      <c r="UUL127" s="208"/>
      <c r="UUM127" s="208"/>
      <c r="UUN127" s="208"/>
      <c r="UUO127" s="208"/>
      <c r="UUP127" s="208"/>
      <c r="UUQ127" s="208"/>
      <c r="UUR127" s="208"/>
      <c r="UUS127" s="208"/>
      <c r="UUT127" s="208"/>
      <c r="UUU127" s="208"/>
      <c r="UUV127" s="208"/>
      <c r="UUW127" s="208"/>
      <c r="UUX127" s="208"/>
      <c r="UUY127" s="208"/>
      <c r="UUZ127" s="208"/>
      <c r="UVA127" s="208"/>
      <c r="UVB127" s="208"/>
      <c r="UVC127" s="208"/>
      <c r="UVD127" s="208"/>
      <c r="UVE127" s="208"/>
      <c r="UVF127" s="208"/>
      <c r="UVG127" s="208"/>
      <c r="UVH127" s="208"/>
      <c r="UVI127" s="208"/>
      <c r="UVJ127" s="208"/>
      <c r="UVK127" s="208"/>
      <c r="UVL127" s="208"/>
      <c r="UVM127" s="208"/>
      <c r="UVN127" s="208"/>
      <c r="UVO127" s="208"/>
      <c r="UVP127" s="208"/>
      <c r="UVQ127" s="208"/>
      <c r="UVR127" s="208"/>
      <c r="UVS127" s="208"/>
      <c r="UVT127" s="208"/>
      <c r="UVU127" s="208"/>
      <c r="UVV127" s="208"/>
      <c r="UVW127" s="208"/>
      <c r="UVX127" s="208"/>
      <c r="UVY127" s="208"/>
      <c r="UVZ127" s="208"/>
      <c r="UWA127" s="208"/>
      <c r="UWB127" s="208"/>
      <c r="UWC127" s="208"/>
      <c r="UWD127" s="208"/>
      <c r="UWE127" s="208"/>
      <c r="UWF127" s="208"/>
      <c r="UWG127" s="208"/>
      <c r="UWH127" s="208"/>
      <c r="UWI127" s="208"/>
      <c r="UWJ127" s="208"/>
      <c r="UWK127" s="208"/>
      <c r="UWL127" s="208"/>
      <c r="UWM127" s="208"/>
      <c r="UWN127" s="208"/>
      <c r="UWO127" s="208"/>
      <c r="UWP127" s="208"/>
      <c r="UWQ127" s="208"/>
      <c r="UWR127" s="208"/>
      <c r="UWS127" s="208"/>
      <c r="UWT127" s="208"/>
      <c r="UWU127" s="208"/>
      <c r="UWV127" s="208"/>
      <c r="UWW127" s="208"/>
      <c r="UWX127" s="208"/>
      <c r="UWY127" s="208"/>
      <c r="UWZ127" s="208"/>
      <c r="UXA127" s="208"/>
      <c r="UXB127" s="208"/>
      <c r="UXC127" s="208"/>
      <c r="UXD127" s="208"/>
      <c r="UXE127" s="208"/>
      <c r="UXF127" s="208"/>
      <c r="UXG127" s="208"/>
      <c r="UXH127" s="208"/>
      <c r="UXI127" s="208"/>
      <c r="UXJ127" s="208"/>
      <c r="UXK127" s="208"/>
      <c r="UXL127" s="208"/>
      <c r="UXM127" s="208"/>
      <c r="UXN127" s="208"/>
      <c r="UXO127" s="208"/>
      <c r="UXP127" s="208"/>
      <c r="UXQ127" s="208"/>
      <c r="UXR127" s="208"/>
      <c r="UXS127" s="208"/>
      <c r="UXT127" s="208"/>
      <c r="UXU127" s="208"/>
      <c r="UXV127" s="208"/>
      <c r="UXW127" s="208"/>
      <c r="UXX127" s="208"/>
      <c r="UXY127" s="208"/>
      <c r="UXZ127" s="208"/>
      <c r="UYA127" s="208"/>
      <c r="UYB127" s="208"/>
      <c r="UYC127" s="208"/>
      <c r="UYD127" s="208"/>
      <c r="UYE127" s="208"/>
      <c r="UYF127" s="208"/>
      <c r="UYG127" s="208"/>
      <c r="UYH127" s="208"/>
      <c r="UYI127" s="208"/>
      <c r="UYJ127" s="208"/>
      <c r="UYK127" s="208"/>
      <c r="UYL127" s="208"/>
      <c r="UYM127" s="208"/>
      <c r="UYN127" s="208"/>
      <c r="UYO127" s="208"/>
      <c r="UYP127" s="208"/>
      <c r="UYQ127" s="208"/>
      <c r="UYR127" s="208"/>
      <c r="UYS127" s="208"/>
      <c r="UYT127" s="208"/>
      <c r="UYU127" s="208"/>
      <c r="UYV127" s="208"/>
      <c r="UYW127" s="208"/>
      <c r="UYX127" s="208"/>
      <c r="UYY127" s="208"/>
      <c r="UYZ127" s="208"/>
      <c r="UZA127" s="208"/>
      <c r="UZB127" s="208"/>
      <c r="UZC127" s="208"/>
      <c r="UZD127" s="208"/>
      <c r="UZE127" s="208"/>
      <c r="UZF127" s="208"/>
      <c r="UZG127" s="208"/>
      <c r="UZH127" s="208"/>
      <c r="UZI127" s="208"/>
      <c r="UZJ127" s="208"/>
      <c r="UZK127" s="208"/>
      <c r="UZL127" s="208"/>
      <c r="UZM127" s="208"/>
      <c r="UZN127" s="208"/>
      <c r="UZO127" s="208"/>
      <c r="UZP127" s="208"/>
      <c r="UZQ127" s="208"/>
      <c r="UZR127" s="208"/>
      <c r="UZS127" s="208"/>
      <c r="UZT127" s="208"/>
      <c r="UZU127" s="208"/>
      <c r="UZV127" s="208"/>
      <c r="UZW127" s="208"/>
      <c r="UZX127" s="208"/>
      <c r="UZY127" s="208"/>
      <c r="UZZ127" s="208"/>
      <c r="VAA127" s="208"/>
      <c r="VAB127" s="208"/>
      <c r="VAC127" s="208"/>
      <c r="VAD127" s="208"/>
      <c r="VAE127" s="208"/>
      <c r="VAF127" s="208"/>
      <c r="VAG127" s="208"/>
      <c r="VAH127" s="208"/>
      <c r="VAI127" s="208"/>
      <c r="VAJ127" s="208"/>
      <c r="VAK127" s="208"/>
      <c r="VAL127" s="208"/>
      <c r="VAM127" s="208"/>
      <c r="VAN127" s="208"/>
      <c r="VAO127" s="208"/>
      <c r="VAP127" s="208"/>
      <c r="VAQ127" s="208"/>
      <c r="VAR127" s="208"/>
      <c r="VAS127" s="208"/>
      <c r="VAT127" s="208"/>
      <c r="VAU127" s="208"/>
      <c r="VAV127" s="208"/>
      <c r="VAW127" s="208"/>
      <c r="VAX127" s="208"/>
      <c r="VAY127" s="208"/>
      <c r="VAZ127" s="208"/>
      <c r="VBA127" s="208"/>
      <c r="VBB127" s="208"/>
      <c r="VBC127" s="208"/>
      <c r="VBD127" s="208"/>
      <c r="VBE127" s="208"/>
      <c r="VBF127" s="208"/>
      <c r="VBG127" s="208"/>
      <c r="VBH127" s="208"/>
      <c r="VBI127" s="208"/>
      <c r="VBJ127" s="208"/>
      <c r="VBK127" s="208"/>
      <c r="VBL127" s="208"/>
      <c r="VBM127" s="208"/>
      <c r="VBN127" s="208"/>
      <c r="VBO127" s="208"/>
      <c r="VBP127" s="208"/>
      <c r="VBQ127" s="208"/>
      <c r="VBR127" s="208"/>
      <c r="VBS127" s="208"/>
      <c r="VBT127" s="208"/>
      <c r="VBU127" s="208"/>
      <c r="VBV127" s="208"/>
      <c r="VBW127" s="208"/>
      <c r="VBX127" s="208"/>
      <c r="VBY127" s="208"/>
      <c r="VBZ127" s="208"/>
      <c r="VCA127" s="208"/>
      <c r="VCB127" s="208"/>
      <c r="VCC127" s="208"/>
      <c r="VCD127" s="208"/>
      <c r="VCE127" s="208"/>
      <c r="VCF127" s="208"/>
      <c r="VCG127" s="208"/>
      <c r="VCH127" s="208"/>
      <c r="VCI127" s="208"/>
      <c r="VCJ127" s="208"/>
      <c r="VCK127" s="208"/>
      <c r="VCL127" s="208"/>
      <c r="VCM127" s="208"/>
      <c r="VCN127" s="208"/>
      <c r="VCO127" s="208"/>
      <c r="VCP127" s="208"/>
      <c r="VCQ127" s="208"/>
      <c r="VCR127" s="208"/>
      <c r="VCS127" s="208"/>
      <c r="VCT127" s="208"/>
      <c r="VCU127" s="208"/>
      <c r="VCV127" s="208"/>
      <c r="VCW127" s="208"/>
      <c r="VCX127" s="208"/>
      <c r="VCY127" s="208"/>
      <c r="VCZ127" s="208"/>
      <c r="VDA127" s="208"/>
      <c r="VDB127" s="208"/>
      <c r="VDC127" s="208"/>
      <c r="VDD127" s="208"/>
      <c r="VDE127" s="208"/>
      <c r="VDF127" s="208"/>
      <c r="VDG127" s="208"/>
      <c r="VDH127" s="208"/>
      <c r="VDI127" s="208"/>
      <c r="VDJ127" s="208"/>
      <c r="VDK127" s="208"/>
      <c r="VDL127" s="208"/>
      <c r="VDM127" s="208"/>
      <c r="VDN127" s="208"/>
      <c r="VDO127" s="208"/>
      <c r="VDP127" s="208"/>
      <c r="VDQ127" s="208"/>
      <c r="VDR127" s="208"/>
      <c r="VDS127" s="208"/>
      <c r="VDT127" s="208"/>
      <c r="VDU127" s="208"/>
      <c r="VDV127" s="208"/>
      <c r="VDW127" s="208"/>
      <c r="VDX127" s="208"/>
      <c r="VDY127" s="208"/>
      <c r="VDZ127" s="208"/>
      <c r="VEA127" s="208"/>
      <c r="VEB127" s="208"/>
      <c r="VEC127" s="208"/>
      <c r="VED127" s="208"/>
      <c r="VEE127" s="208"/>
      <c r="VEF127" s="208"/>
      <c r="VEG127" s="208"/>
      <c r="VEH127" s="208"/>
      <c r="VEI127" s="208"/>
      <c r="VEJ127" s="208"/>
      <c r="VEK127" s="208"/>
      <c r="VEL127" s="208"/>
      <c r="VEM127" s="208"/>
      <c r="VEN127" s="208"/>
      <c r="VEO127" s="208"/>
      <c r="VEP127" s="208"/>
      <c r="VEQ127" s="208"/>
      <c r="VER127" s="208"/>
      <c r="VES127" s="208"/>
      <c r="VET127" s="208"/>
      <c r="VEU127" s="208"/>
      <c r="VEV127" s="208"/>
      <c r="VEW127" s="208"/>
      <c r="VEX127" s="208"/>
      <c r="VEY127" s="208"/>
      <c r="VEZ127" s="208"/>
      <c r="VFA127" s="208"/>
      <c r="VFB127" s="208"/>
      <c r="VFC127" s="208"/>
      <c r="VFD127" s="208"/>
      <c r="VFE127" s="208"/>
      <c r="VFF127" s="208"/>
      <c r="VFG127" s="208"/>
      <c r="VFH127" s="208"/>
      <c r="VFI127" s="208"/>
      <c r="VFJ127" s="208"/>
      <c r="VFK127" s="208"/>
      <c r="VFL127" s="208"/>
      <c r="VFM127" s="208"/>
      <c r="VFN127" s="208"/>
      <c r="VFO127" s="208"/>
      <c r="VFP127" s="208"/>
      <c r="VFQ127" s="208"/>
      <c r="VFR127" s="208"/>
      <c r="VFS127" s="208"/>
      <c r="VFT127" s="208"/>
      <c r="VFU127" s="208"/>
      <c r="VFV127" s="208"/>
      <c r="VFW127" s="208"/>
      <c r="VFX127" s="208"/>
      <c r="VFY127" s="208"/>
      <c r="VFZ127" s="208"/>
      <c r="VGA127" s="208"/>
      <c r="VGB127" s="208"/>
      <c r="VGC127" s="208"/>
      <c r="VGD127" s="208"/>
      <c r="VGE127" s="208"/>
      <c r="VGF127" s="208"/>
      <c r="VGG127" s="208"/>
      <c r="VGH127" s="208"/>
      <c r="VGI127" s="208"/>
      <c r="VGJ127" s="208"/>
      <c r="VGK127" s="208"/>
      <c r="VGL127" s="208"/>
      <c r="VGM127" s="208"/>
      <c r="VGN127" s="208"/>
      <c r="VGO127" s="208"/>
      <c r="VGP127" s="208"/>
      <c r="VGQ127" s="208"/>
      <c r="VGR127" s="208"/>
      <c r="VGS127" s="208"/>
      <c r="VGT127" s="208"/>
      <c r="VGU127" s="208"/>
      <c r="VGV127" s="208"/>
      <c r="VGW127" s="208"/>
      <c r="VGX127" s="208"/>
      <c r="VGY127" s="208"/>
      <c r="VGZ127" s="208"/>
      <c r="VHA127" s="208"/>
      <c r="VHB127" s="208"/>
      <c r="VHC127" s="208"/>
      <c r="VHD127" s="208"/>
      <c r="VHE127" s="208"/>
      <c r="VHF127" s="208"/>
      <c r="VHG127" s="208"/>
      <c r="VHH127" s="208"/>
      <c r="VHI127" s="208"/>
      <c r="VHJ127" s="208"/>
      <c r="VHK127" s="208"/>
      <c r="VHL127" s="208"/>
      <c r="VHM127" s="208"/>
      <c r="VHN127" s="208"/>
      <c r="VHO127" s="208"/>
      <c r="VHP127" s="208"/>
      <c r="VHQ127" s="208"/>
      <c r="VHR127" s="208"/>
      <c r="VHS127" s="208"/>
      <c r="VHT127" s="208"/>
      <c r="VHU127" s="208"/>
      <c r="VHV127" s="208"/>
      <c r="VHW127" s="208"/>
      <c r="VHX127" s="208"/>
      <c r="VHY127" s="208"/>
      <c r="VHZ127" s="208"/>
      <c r="VIA127" s="208"/>
      <c r="VIB127" s="208"/>
      <c r="VIC127" s="208"/>
      <c r="VID127" s="208"/>
      <c r="VIE127" s="208"/>
      <c r="VIF127" s="208"/>
      <c r="VIG127" s="208"/>
      <c r="VIH127" s="208"/>
      <c r="VII127" s="208"/>
      <c r="VIJ127" s="208"/>
      <c r="VIK127" s="208"/>
      <c r="VIL127" s="208"/>
      <c r="VIM127" s="208"/>
      <c r="VIN127" s="208"/>
      <c r="VIO127" s="208"/>
      <c r="VIP127" s="208"/>
      <c r="VIQ127" s="208"/>
      <c r="VIR127" s="208"/>
      <c r="VIS127" s="208"/>
      <c r="VIT127" s="208"/>
      <c r="VIU127" s="208"/>
      <c r="VIV127" s="208"/>
      <c r="VIW127" s="208"/>
      <c r="VIX127" s="208"/>
      <c r="VIY127" s="208"/>
      <c r="VIZ127" s="208"/>
      <c r="VJA127" s="208"/>
      <c r="VJB127" s="208"/>
      <c r="VJC127" s="208"/>
      <c r="VJD127" s="208"/>
      <c r="VJE127" s="208"/>
      <c r="VJF127" s="208"/>
      <c r="VJG127" s="208"/>
      <c r="VJH127" s="208"/>
      <c r="VJI127" s="208"/>
      <c r="VJJ127" s="208"/>
      <c r="VJK127" s="208"/>
      <c r="VJL127" s="208"/>
      <c r="VJM127" s="208"/>
      <c r="VJN127" s="208"/>
      <c r="VJO127" s="208"/>
      <c r="VJP127" s="208"/>
      <c r="VJQ127" s="208"/>
      <c r="VJR127" s="208"/>
      <c r="VJS127" s="208"/>
      <c r="VJT127" s="208"/>
      <c r="VJU127" s="208"/>
      <c r="VJV127" s="208"/>
      <c r="VJW127" s="208"/>
      <c r="VJX127" s="208"/>
      <c r="VJY127" s="208"/>
      <c r="VJZ127" s="208"/>
      <c r="VKA127" s="208"/>
      <c r="VKB127" s="208"/>
      <c r="VKC127" s="208"/>
      <c r="VKD127" s="208"/>
      <c r="VKE127" s="208"/>
      <c r="VKF127" s="208"/>
      <c r="VKG127" s="208"/>
      <c r="VKH127" s="208"/>
      <c r="VKI127" s="208"/>
      <c r="VKJ127" s="208"/>
      <c r="VKK127" s="208"/>
      <c r="VKL127" s="208"/>
      <c r="VKM127" s="208"/>
      <c r="VKN127" s="208"/>
      <c r="VKO127" s="208"/>
      <c r="VKP127" s="208"/>
      <c r="VKQ127" s="208"/>
      <c r="VKR127" s="208"/>
      <c r="VKS127" s="208"/>
      <c r="VKT127" s="208"/>
      <c r="VKU127" s="208"/>
      <c r="VKV127" s="208"/>
      <c r="VKW127" s="208"/>
      <c r="VKX127" s="208"/>
      <c r="VKY127" s="208"/>
      <c r="VKZ127" s="208"/>
      <c r="VLA127" s="208"/>
      <c r="VLB127" s="208"/>
      <c r="VLC127" s="208"/>
      <c r="VLD127" s="208"/>
      <c r="VLE127" s="208"/>
      <c r="VLF127" s="208"/>
      <c r="VLG127" s="208"/>
      <c r="VLH127" s="208"/>
      <c r="VLI127" s="208"/>
      <c r="VLJ127" s="208"/>
      <c r="VLK127" s="208"/>
      <c r="VLL127" s="208"/>
      <c r="VLM127" s="208"/>
      <c r="VLN127" s="208"/>
      <c r="VLO127" s="208"/>
      <c r="VLP127" s="208"/>
      <c r="VLQ127" s="208"/>
      <c r="VLR127" s="208"/>
      <c r="VLS127" s="208"/>
      <c r="VLT127" s="208"/>
      <c r="VLU127" s="208"/>
      <c r="VLV127" s="208"/>
      <c r="VLW127" s="208"/>
      <c r="VLX127" s="208"/>
      <c r="VLY127" s="208"/>
      <c r="VLZ127" s="208"/>
      <c r="VMA127" s="208"/>
      <c r="VMB127" s="208"/>
      <c r="VMC127" s="208"/>
      <c r="VMD127" s="208"/>
      <c r="VME127" s="208"/>
      <c r="VMF127" s="208"/>
      <c r="VMG127" s="208"/>
      <c r="VMH127" s="208"/>
      <c r="VMI127" s="208"/>
      <c r="VMJ127" s="208"/>
      <c r="VMK127" s="208"/>
      <c r="VML127" s="208"/>
      <c r="VMM127" s="208"/>
      <c r="VMN127" s="208"/>
      <c r="VMO127" s="208"/>
      <c r="VMP127" s="208"/>
      <c r="VMQ127" s="208"/>
      <c r="VMR127" s="208"/>
      <c r="VMS127" s="208"/>
      <c r="VMT127" s="208"/>
      <c r="VMU127" s="208"/>
      <c r="VMV127" s="208"/>
      <c r="VMW127" s="208"/>
      <c r="VMX127" s="208"/>
      <c r="VMY127" s="208"/>
      <c r="VMZ127" s="208"/>
      <c r="VNA127" s="208"/>
      <c r="VNB127" s="208"/>
      <c r="VNC127" s="208"/>
      <c r="VND127" s="208"/>
      <c r="VNE127" s="208"/>
      <c r="VNF127" s="208"/>
      <c r="VNG127" s="208"/>
      <c r="VNH127" s="208"/>
      <c r="VNI127" s="208"/>
      <c r="VNJ127" s="208"/>
      <c r="VNK127" s="208"/>
      <c r="VNL127" s="208"/>
      <c r="VNM127" s="208"/>
      <c r="VNN127" s="208"/>
      <c r="VNO127" s="208"/>
      <c r="VNP127" s="208"/>
      <c r="VNQ127" s="208"/>
      <c r="VNR127" s="208"/>
      <c r="VNS127" s="208"/>
      <c r="VNT127" s="208"/>
      <c r="VNU127" s="208"/>
      <c r="VNV127" s="208"/>
      <c r="VNW127" s="208"/>
      <c r="VNX127" s="208"/>
      <c r="VNY127" s="208"/>
      <c r="VNZ127" s="208"/>
      <c r="VOA127" s="208"/>
      <c r="VOB127" s="208"/>
      <c r="VOC127" s="208"/>
      <c r="VOD127" s="208"/>
      <c r="VOE127" s="208"/>
      <c r="VOF127" s="208"/>
      <c r="VOG127" s="208"/>
      <c r="VOH127" s="208"/>
      <c r="VOI127" s="208"/>
      <c r="VOJ127" s="208"/>
      <c r="VOK127" s="208"/>
      <c r="VOL127" s="208"/>
      <c r="VOM127" s="208"/>
      <c r="VON127" s="208"/>
      <c r="VOO127" s="208"/>
      <c r="VOP127" s="208"/>
      <c r="VOQ127" s="208"/>
      <c r="VOR127" s="208"/>
      <c r="VOS127" s="208"/>
      <c r="VOT127" s="208"/>
      <c r="VOU127" s="208"/>
      <c r="VOV127" s="208"/>
      <c r="VOW127" s="208"/>
      <c r="VOX127" s="208"/>
      <c r="VOY127" s="208"/>
      <c r="VOZ127" s="208"/>
      <c r="VPA127" s="208"/>
      <c r="VPB127" s="208"/>
      <c r="VPC127" s="208"/>
      <c r="VPD127" s="208"/>
      <c r="VPE127" s="208"/>
      <c r="VPF127" s="208"/>
      <c r="VPG127" s="208"/>
      <c r="VPH127" s="208"/>
      <c r="VPI127" s="208"/>
      <c r="VPJ127" s="208"/>
      <c r="VPK127" s="208"/>
      <c r="VPL127" s="208"/>
      <c r="VPM127" s="208"/>
      <c r="VPN127" s="208"/>
      <c r="VPO127" s="208"/>
      <c r="VPP127" s="208"/>
      <c r="VPQ127" s="208"/>
      <c r="VPR127" s="208"/>
      <c r="VPS127" s="208"/>
      <c r="VPT127" s="208"/>
      <c r="VPU127" s="208"/>
      <c r="VPV127" s="208"/>
      <c r="VPW127" s="208"/>
      <c r="VPX127" s="208"/>
      <c r="VPY127" s="208"/>
      <c r="VPZ127" s="208"/>
      <c r="VQA127" s="208"/>
      <c r="VQB127" s="208"/>
      <c r="VQC127" s="208"/>
      <c r="VQD127" s="208"/>
      <c r="VQE127" s="208"/>
      <c r="VQF127" s="208"/>
      <c r="VQG127" s="208"/>
      <c r="VQH127" s="208"/>
      <c r="VQI127" s="208"/>
      <c r="VQJ127" s="208"/>
      <c r="VQK127" s="208"/>
      <c r="VQL127" s="208"/>
      <c r="VQM127" s="208"/>
      <c r="VQN127" s="208"/>
      <c r="VQO127" s="208"/>
      <c r="VQP127" s="208"/>
      <c r="VQQ127" s="208"/>
      <c r="VQR127" s="208"/>
      <c r="VQS127" s="208"/>
      <c r="VQT127" s="208"/>
      <c r="VQU127" s="208"/>
      <c r="VQV127" s="208"/>
      <c r="VQW127" s="208"/>
      <c r="VQX127" s="208"/>
      <c r="VQY127" s="208"/>
      <c r="VQZ127" s="208"/>
      <c r="VRA127" s="208"/>
      <c r="VRB127" s="208"/>
      <c r="VRC127" s="208"/>
      <c r="VRD127" s="208"/>
      <c r="VRE127" s="208"/>
      <c r="VRF127" s="208"/>
      <c r="VRG127" s="208"/>
      <c r="VRH127" s="208"/>
      <c r="VRI127" s="208"/>
      <c r="VRJ127" s="208"/>
      <c r="VRK127" s="208"/>
      <c r="VRL127" s="208"/>
      <c r="VRM127" s="208"/>
      <c r="VRN127" s="208"/>
      <c r="VRO127" s="208"/>
      <c r="VRP127" s="208"/>
      <c r="VRQ127" s="208"/>
      <c r="VRR127" s="208"/>
      <c r="VRS127" s="208"/>
      <c r="VRT127" s="208"/>
      <c r="VRU127" s="208"/>
      <c r="VRV127" s="208"/>
      <c r="VRW127" s="208"/>
      <c r="VRX127" s="208"/>
      <c r="VRY127" s="208"/>
      <c r="VRZ127" s="208"/>
      <c r="VSA127" s="208"/>
      <c r="VSB127" s="208"/>
      <c r="VSC127" s="208"/>
      <c r="VSD127" s="208"/>
      <c r="VSE127" s="208"/>
      <c r="VSF127" s="208"/>
      <c r="VSG127" s="208"/>
      <c r="VSH127" s="208"/>
      <c r="VSI127" s="208"/>
      <c r="VSJ127" s="208"/>
      <c r="VSK127" s="208"/>
      <c r="VSL127" s="208"/>
      <c r="VSM127" s="208"/>
      <c r="VSN127" s="208"/>
      <c r="VSO127" s="208"/>
      <c r="VSP127" s="208"/>
      <c r="VSQ127" s="208"/>
      <c r="VSR127" s="208"/>
      <c r="VSS127" s="208"/>
      <c r="VST127" s="208"/>
      <c r="VSU127" s="208"/>
      <c r="VSV127" s="208"/>
      <c r="VSW127" s="208"/>
      <c r="VSX127" s="208"/>
      <c r="VSY127" s="208"/>
      <c r="VSZ127" s="208"/>
      <c r="VTA127" s="208"/>
      <c r="VTB127" s="208"/>
      <c r="VTC127" s="208"/>
      <c r="VTD127" s="208"/>
      <c r="VTE127" s="208"/>
      <c r="VTF127" s="208"/>
      <c r="VTG127" s="208"/>
      <c r="VTH127" s="208"/>
      <c r="VTI127" s="208"/>
      <c r="VTJ127" s="208"/>
      <c r="VTK127" s="208"/>
      <c r="VTL127" s="208"/>
      <c r="VTM127" s="208"/>
      <c r="VTN127" s="208"/>
      <c r="VTO127" s="208"/>
      <c r="VTP127" s="208"/>
      <c r="VTQ127" s="208"/>
      <c r="VTR127" s="208"/>
      <c r="VTS127" s="208"/>
      <c r="VTT127" s="208"/>
      <c r="VTU127" s="208"/>
      <c r="VTV127" s="208"/>
      <c r="VTW127" s="208"/>
      <c r="VTX127" s="208"/>
      <c r="VTY127" s="208"/>
      <c r="VTZ127" s="208"/>
      <c r="VUA127" s="208"/>
      <c r="VUB127" s="208"/>
      <c r="VUC127" s="208"/>
      <c r="VUD127" s="208"/>
      <c r="VUE127" s="208"/>
      <c r="VUF127" s="208"/>
      <c r="VUG127" s="208"/>
      <c r="VUH127" s="208"/>
      <c r="VUI127" s="208"/>
      <c r="VUJ127" s="208"/>
      <c r="VUK127" s="208"/>
      <c r="VUL127" s="208"/>
      <c r="VUM127" s="208"/>
      <c r="VUN127" s="208"/>
      <c r="VUO127" s="208"/>
      <c r="VUP127" s="208"/>
      <c r="VUQ127" s="208"/>
      <c r="VUR127" s="208"/>
      <c r="VUS127" s="208"/>
      <c r="VUT127" s="208"/>
      <c r="VUU127" s="208"/>
      <c r="VUV127" s="208"/>
      <c r="VUW127" s="208"/>
      <c r="VUX127" s="208"/>
      <c r="VUY127" s="208"/>
      <c r="VUZ127" s="208"/>
      <c r="VVA127" s="208"/>
      <c r="VVB127" s="208"/>
      <c r="VVC127" s="208"/>
      <c r="VVD127" s="208"/>
      <c r="VVE127" s="208"/>
      <c r="VVF127" s="208"/>
      <c r="VVG127" s="208"/>
      <c r="VVH127" s="208"/>
      <c r="VVI127" s="208"/>
      <c r="VVJ127" s="208"/>
      <c r="VVK127" s="208"/>
      <c r="VVL127" s="208"/>
      <c r="VVM127" s="208"/>
      <c r="VVN127" s="208"/>
      <c r="VVO127" s="208"/>
      <c r="VVP127" s="208"/>
      <c r="VVQ127" s="208"/>
      <c r="VVR127" s="208"/>
      <c r="VVS127" s="208"/>
      <c r="VVT127" s="208"/>
      <c r="VVU127" s="208"/>
      <c r="VVV127" s="208"/>
      <c r="VVW127" s="208"/>
      <c r="VVX127" s="208"/>
      <c r="VVY127" s="208"/>
      <c r="VVZ127" s="208"/>
      <c r="VWA127" s="208"/>
      <c r="VWB127" s="208"/>
      <c r="VWC127" s="208"/>
      <c r="VWD127" s="208"/>
      <c r="VWE127" s="208"/>
      <c r="VWF127" s="208"/>
      <c r="VWG127" s="208"/>
      <c r="VWH127" s="208"/>
      <c r="VWI127" s="208"/>
      <c r="VWJ127" s="208"/>
      <c r="VWK127" s="208"/>
      <c r="VWL127" s="208"/>
      <c r="VWM127" s="208"/>
      <c r="VWN127" s="208"/>
      <c r="VWO127" s="208"/>
      <c r="VWP127" s="208"/>
      <c r="VWQ127" s="208"/>
      <c r="VWR127" s="208"/>
      <c r="VWS127" s="208"/>
      <c r="VWT127" s="208"/>
      <c r="VWU127" s="208"/>
      <c r="VWV127" s="208"/>
      <c r="VWW127" s="208"/>
      <c r="VWX127" s="208"/>
      <c r="VWY127" s="208"/>
      <c r="VWZ127" s="208"/>
      <c r="VXA127" s="208"/>
      <c r="VXB127" s="208"/>
      <c r="VXC127" s="208"/>
      <c r="VXD127" s="208"/>
      <c r="VXE127" s="208"/>
      <c r="VXF127" s="208"/>
      <c r="VXG127" s="208"/>
      <c r="VXH127" s="208"/>
      <c r="VXI127" s="208"/>
      <c r="VXJ127" s="208"/>
      <c r="VXK127" s="208"/>
      <c r="VXL127" s="208"/>
      <c r="VXM127" s="208"/>
      <c r="VXN127" s="208"/>
      <c r="VXO127" s="208"/>
      <c r="VXP127" s="208"/>
      <c r="VXQ127" s="208"/>
      <c r="VXR127" s="208"/>
      <c r="VXS127" s="208"/>
      <c r="VXT127" s="208"/>
      <c r="VXU127" s="208"/>
      <c r="VXV127" s="208"/>
      <c r="VXW127" s="208"/>
      <c r="VXX127" s="208"/>
      <c r="VXY127" s="208"/>
      <c r="VXZ127" s="208"/>
      <c r="VYA127" s="208"/>
      <c r="VYB127" s="208"/>
      <c r="VYC127" s="208"/>
      <c r="VYD127" s="208"/>
      <c r="VYE127" s="208"/>
      <c r="VYF127" s="208"/>
      <c r="VYG127" s="208"/>
      <c r="VYH127" s="208"/>
      <c r="VYI127" s="208"/>
      <c r="VYJ127" s="208"/>
      <c r="VYK127" s="208"/>
      <c r="VYL127" s="208"/>
      <c r="VYM127" s="208"/>
      <c r="VYN127" s="208"/>
      <c r="VYO127" s="208"/>
      <c r="VYP127" s="208"/>
      <c r="VYQ127" s="208"/>
      <c r="VYR127" s="208"/>
      <c r="VYS127" s="208"/>
      <c r="VYT127" s="208"/>
      <c r="VYU127" s="208"/>
      <c r="VYV127" s="208"/>
      <c r="VYW127" s="208"/>
      <c r="VYX127" s="208"/>
      <c r="VYY127" s="208"/>
      <c r="VYZ127" s="208"/>
      <c r="VZA127" s="208"/>
      <c r="VZB127" s="208"/>
      <c r="VZC127" s="208"/>
      <c r="VZD127" s="208"/>
      <c r="VZE127" s="208"/>
      <c r="VZF127" s="208"/>
      <c r="VZG127" s="208"/>
      <c r="VZH127" s="208"/>
      <c r="VZI127" s="208"/>
      <c r="VZJ127" s="208"/>
      <c r="VZK127" s="208"/>
      <c r="VZL127" s="208"/>
      <c r="VZM127" s="208"/>
      <c r="VZN127" s="208"/>
      <c r="VZO127" s="208"/>
      <c r="VZP127" s="208"/>
      <c r="VZQ127" s="208"/>
      <c r="VZR127" s="208"/>
      <c r="VZS127" s="208"/>
      <c r="VZT127" s="208"/>
      <c r="VZU127" s="208"/>
      <c r="VZV127" s="208"/>
      <c r="VZW127" s="208"/>
      <c r="VZX127" s="208"/>
      <c r="VZY127" s="208"/>
      <c r="VZZ127" s="208"/>
      <c r="WAA127" s="208"/>
      <c r="WAB127" s="208"/>
      <c r="WAC127" s="208"/>
      <c r="WAD127" s="208"/>
      <c r="WAE127" s="208"/>
      <c r="WAF127" s="208"/>
      <c r="WAG127" s="208"/>
      <c r="WAH127" s="208"/>
      <c r="WAI127" s="208"/>
      <c r="WAJ127" s="208"/>
      <c r="WAK127" s="208"/>
      <c r="WAL127" s="208"/>
      <c r="WAM127" s="208"/>
      <c r="WAN127" s="208"/>
      <c r="WAO127" s="208"/>
      <c r="WAP127" s="208"/>
      <c r="WAQ127" s="208"/>
      <c r="WAR127" s="208"/>
      <c r="WAS127" s="208"/>
      <c r="WAT127" s="208"/>
      <c r="WAU127" s="208"/>
      <c r="WAV127" s="208"/>
      <c r="WAW127" s="208"/>
      <c r="WAX127" s="208"/>
      <c r="WAY127" s="208"/>
      <c r="WAZ127" s="208"/>
      <c r="WBA127" s="208"/>
      <c r="WBB127" s="208"/>
      <c r="WBC127" s="208"/>
      <c r="WBD127" s="208"/>
      <c r="WBE127" s="208"/>
      <c r="WBF127" s="208"/>
      <c r="WBG127" s="208"/>
      <c r="WBH127" s="208"/>
      <c r="WBI127" s="208"/>
      <c r="WBJ127" s="208"/>
      <c r="WBK127" s="208"/>
      <c r="WBL127" s="208"/>
      <c r="WBM127" s="208"/>
      <c r="WBN127" s="208"/>
      <c r="WBO127" s="208"/>
      <c r="WBP127" s="208"/>
      <c r="WBQ127" s="208"/>
      <c r="WBR127" s="208"/>
      <c r="WBS127" s="208"/>
      <c r="WBT127" s="208"/>
      <c r="WBU127" s="208"/>
      <c r="WBV127" s="208"/>
      <c r="WBW127" s="208"/>
      <c r="WBX127" s="208"/>
      <c r="WBY127" s="208"/>
      <c r="WBZ127" s="208"/>
      <c r="WCA127" s="208"/>
      <c r="WCB127" s="208"/>
      <c r="WCC127" s="208"/>
      <c r="WCD127" s="208"/>
      <c r="WCE127" s="208"/>
      <c r="WCF127" s="208"/>
      <c r="WCG127" s="208"/>
      <c r="WCH127" s="208"/>
      <c r="WCI127" s="208"/>
      <c r="WCJ127" s="208"/>
      <c r="WCK127" s="208"/>
      <c r="WCL127" s="208"/>
      <c r="WCM127" s="208"/>
      <c r="WCN127" s="208"/>
      <c r="WCO127" s="208"/>
      <c r="WCP127" s="208"/>
      <c r="WCQ127" s="208"/>
      <c r="WCR127" s="208"/>
      <c r="WCS127" s="208"/>
      <c r="WCT127" s="208"/>
      <c r="WCU127" s="208"/>
      <c r="WCV127" s="208"/>
      <c r="WCW127" s="208"/>
      <c r="WCX127" s="208"/>
      <c r="WCY127" s="208"/>
      <c r="WCZ127" s="208"/>
      <c r="WDA127" s="208"/>
      <c r="WDB127" s="208"/>
      <c r="WDC127" s="208"/>
      <c r="WDD127" s="208"/>
      <c r="WDE127" s="208"/>
      <c r="WDF127" s="208"/>
      <c r="WDG127" s="208"/>
      <c r="WDH127" s="208"/>
      <c r="WDI127" s="208"/>
      <c r="WDJ127" s="208"/>
      <c r="WDK127" s="208"/>
      <c r="WDL127" s="208"/>
      <c r="WDM127" s="208"/>
      <c r="WDN127" s="208"/>
      <c r="WDO127" s="208"/>
      <c r="WDP127" s="208"/>
      <c r="WDQ127" s="208"/>
      <c r="WDR127" s="208"/>
      <c r="WDS127" s="208"/>
      <c r="WDT127" s="208"/>
      <c r="WDU127" s="208"/>
      <c r="WDV127" s="208"/>
      <c r="WDW127" s="208"/>
      <c r="WDX127" s="208"/>
      <c r="WDY127" s="208"/>
      <c r="WDZ127" s="208"/>
      <c r="WEA127" s="208"/>
      <c r="WEB127" s="208"/>
      <c r="WEC127" s="208"/>
      <c r="WED127" s="208"/>
      <c r="WEE127" s="208"/>
      <c r="WEF127" s="208"/>
      <c r="WEG127" s="208"/>
      <c r="WEH127" s="208"/>
      <c r="WEI127" s="208"/>
      <c r="WEJ127" s="208"/>
      <c r="WEK127" s="208"/>
      <c r="WEL127" s="208"/>
      <c r="WEM127" s="208"/>
      <c r="WEN127" s="208"/>
      <c r="WEO127" s="208"/>
      <c r="WEP127" s="208"/>
      <c r="WEQ127" s="208"/>
      <c r="WER127" s="208"/>
      <c r="WES127" s="208"/>
      <c r="WET127" s="208"/>
      <c r="WEU127" s="208"/>
      <c r="WEV127" s="208"/>
      <c r="WEW127" s="208"/>
      <c r="WEX127" s="208"/>
      <c r="WEY127" s="208"/>
      <c r="WEZ127" s="208"/>
      <c r="WFA127" s="208"/>
      <c r="WFB127" s="208"/>
      <c r="WFC127" s="208"/>
      <c r="WFD127" s="208"/>
      <c r="WFE127" s="208"/>
      <c r="WFF127" s="208"/>
      <c r="WFG127" s="208"/>
      <c r="WFH127" s="208"/>
      <c r="WFI127" s="208"/>
      <c r="WFJ127" s="208"/>
      <c r="WFK127" s="208"/>
      <c r="WFL127" s="208"/>
      <c r="WFM127" s="208"/>
      <c r="WFN127" s="208"/>
      <c r="WFO127" s="208"/>
      <c r="WFP127" s="208"/>
      <c r="WFQ127" s="208"/>
      <c r="WFR127" s="208"/>
      <c r="WFS127" s="208"/>
      <c r="WFT127" s="208"/>
      <c r="WFU127" s="208"/>
      <c r="WFV127" s="208"/>
      <c r="WFW127" s="208"/>
      <c r="WFX127" s="208"/>
      <c r="WFY127" s="208"/>
      <c r="WFZ127" s="208"/>
      <c r="WGA127" s="208"/>
      <c r="WGB127" s="208"/>
      <c r="WGC127" s="208"/>
      <c r="WGD127" s="208"/>
      <c r="WGE127" s="208"/>
      <c r="WGF127" s="208"/>
      <c r="WGG127" s="208"/>
      <c r="WGH127" s="208"/>
      <c r="WGI127" s="208"/>
      <c r="WGJ127" s="208"/>
      <c r="WGK127" s="208"/>
      <c r="WGL127" s="208"/>
      <c r="WGM127" s="208"/>
      <c r="WGN127" s="208"/>
      <c r="WGO127" s="208"/>
      <c r="WGP127" s="208"/>
      <c r="WGQ127" s="208"/>
      <c r="WGR127" s="208"/>
      <c r="WGS127" s="208"/>
      <c r="WGT127" s="208"/>
      <c r="WGU127" s="208"/>
      <c r="WGV127" s="208"/>
      <c r="WGW127" s="208"/>
      <c r="WGX127" s="208"/>
      <c r="WGY127" s="208"/>
      <c r="WGZ127" s="208"/>
      <c r="WHA127" s="208"/>
      <c r="WHB127" s="208"/>
      <c r="WHC127" s="208"/>
      <c r="WHD127" s="208"/>
      <c r="WHE127" s="208"/>
      <c r="WHF127" s="208"/>
      <c r="WHG127" s="208"/>
      <c r="WHH127" s="208"/>
      <c r="WHI127" s="208"/>
      <c r="WHJ127" s="208"/>
      <c r="WHK127" s="208"/>
      <c r="WHL127" s="208"/>
      <c r="WHM127" s="208"/>
      <c r="WHN127" s="208"/>
      <c r="WHO127" s="208"/>
      <c r="WHP127" s="208"/>
      <c r="WHQ127" s="208"/>
      <c r="WHR127" s="208"/>
      <c r="WHS127" s="208"/>
      <c r="WHT127" s="208"/>
      <c r="WHU127" s="208"/>
      <c r="WHV127" s="208"/>
      <c r="WHW127" s="208"/>
      <c r="WHX127" s="208"/>
      <c r="WHY127" s="208"/>
      <c r="WHZ127" s="208"/>
      <c r="WIA127" s="208"/>
      <c r="WIB127" s="208"/>
      <c r="WIC127" s="208"/>
      <c r="WID127" s="208"/>
      <c r="WIE127" s="208"/>
      <c r="WIF127" s="208"/>
      <c r="WIG127" s="208"/>
      <c r="WIH127" s="208"/>
      <c r="WII127" s="208"/>
      <c r="WIJ127" s="208"/>
      <c r="WIK127" s="208"/>
      <c r="WIL127" s="208"/>
      <c r="WIM127" s="208"/>
      <c r="WIN127" s="208"/>
      <c r="WIO127" s="208"/>
      <c r="WIP127" s="208"/>
      <c r="WIQ127" s="208"/>
      <c r="WIR127" s="208"/>
      <c r="WIS127" s="208"/>
      <c r="WIT127" s="208"/>
      <c r="WIU127" s="208"/>
      <c r="WIV127" s="208"/>
      <c r="WIW127" s="208"/>
      <c r="WIX127" s="208"/>
      <c r="WIY127" s="208"/>
      <c r="WIZ127" s="208"/>
      <c r="WJA127" s="208"/>
      <c r="WJB127" s="208"/>
      <c r="WJC127" s="208"/>
      <c r="WJD127" s="208"/>
      <c r="WJE127" s="208"/>
      <c r="WJF127" s="208"/>
      <c r="WJG127" s="208"/>
      <c r="WJH127" s="208"/>
      <c r="WJI127" s="208"/>
      <c r="WJJ127" s="208"/>
      <c r="WJK127" s="208"/>
      <c r="WJL127" s="208"/>
      <c r="WJM127" s="208"/>
      <c r="WJN127" s="208"/>
      <c r="WJO127" s="208"/>
      <c r="WJP127" s="208"/>
      <c r="WJQ127" s="208"/>
      <c r="WJR127" s="208"/>
      <c r="WJS127" s="208"/>
      <c r="WJT127" s="208"/>
      <c r="WJU127" s="208"/>
      <c r="WJV127" s="208"/>
      <c r="WJW127" s="208"/>
      <c r="WJX127" s="208"/>
      <c r="WJY127" s="208"/>
      <c r="WJZ127" s="208"/>
      <c r="WKA127" s="208"/>
      <c r="WKB127" s="208"/>
      <c r="WKC127" s="208"/>
      <c r="WKD127" s="208"/>
      <c r="WKE127" s="208"/>
      <c r="WKF127" s="208"/>
      <c r="WKG127" s="208"/>
      <c r="WKH127" s="208"/>
      <c r="WKI127" s="208"/>
      <c r="WKJ127" s="208"/>
      <c r="WKK127" s="208"/>
      <c r="WKL127" s="208"/>
      <c r="WKM127" s="208"/>
      <c r="WKN127" s="208"/>
      <c r="WKO127" s="208"/>
      <c r="WKP127" s="208"/>
      <c r="WKQ127" s="208"/>
      <c r="WKR127" s="208"/>
      <c r="WKS127" s="208"/>
      <c r="WKT127" s="208"/>
      <c r="WKU127" s="208"/>
      <c r="WKV127" s="208"/>
      <c r="WKW127" s="208"/>
      <c r="WKX127" s="208"/>
      <c r="WKY127" s="208"/>
      <c r="WKZ127" s="208"/>
      <c r="WLA127" s="208"/>
      <c r="WLB127" s="208"/>
      <c r="WLC127" s="208"/>
      <c r="WLD127" s="208"/>
      <c r="WLE127" s="208"/>
      <c r="WLF127" s="208"/>
      <c r="WLG127" s="208"/>
      <c r="WLH127" s="208"/>
      <c r="WLI127" s="208"/>
      <c r="WLJ127" s="208"/>
      <c r="WLK127" s="208"/>
      <c r="WLL127" s="208"/>
      <c r="WLM127" s="208"/>
      <c r="WLN127" s="208"/>
      <c r="WLO127" s="208"/>
      <c r="WLP127" s="208"/>
      <c r="WLQ127" s="208"/>
      <c r="WLR127" s="208"/>
      <c r="WLS127" s="208"/>
      <c r="WLT127" s="208"/>
      <c r="WLU127" s="208"/>
      <c r="WLV127" s="208"/>
      <c r="WLW127" s="208"/>
      <c r="WLX127" s="208"/>
      <c r="WLY127" s="208"/>
      <c r="WLZ127" s="208"/>
      <c r="WMA127" s="208"/>
      <c r="WMB127" s="208"/>
      <c r="WMC127" s="208"/>
      <c r="WMD127" s="208"/>
      <c r="WME127" s="208"/>
      <c r="WMF127" s="208"/>
      <c r="WMG127" s="208"/>
      <c r="WMH127" s="208"/>
      <c r="WMI127" s="208"/>
      <c r="WMJ127" s="208"/>
      <c r="WMK127" s="208"/>
      <c r="WML127" s="208"/>
      <c r="WMM127" s="208"/>
      <c r="WMN127" s="208"/>
      <c r="WMO127" s="208"/>
      <c r="WMP127" s="208"/>
      <c r="WMQ127" s="208"/>
      <c r="WMR127" s="208"/>
      <c r="WMS127" s="208"/>
      <c r="WMT127" s="208"/>
      <c r="WMU127" s="208"/>
      <c r="WMV127" s="208"/>
      <c r="WMW127" s="208"/>
      <c r="WMX127" s="208"/>
      <c r="WMY127" s="208"/>
      <c r="WMZ127" s="208"/>
      <c r="WNA127" s="208"/>
      <c r="WNB127" s="208"/>
      <c r="WNC127" s="208"/>
      <c r="WND127" s="208"/>
      <c r="WNE127" s="208"/>
      <c r="WNF127" s="208"/>
      <c r="WNG127" s="208"/>
      <c r="WNH127" s="208"/>
      <c r="WNI127" s="208"/>
      <c r="WNJ127" s="208"/>
      <c r="WNK127" s="208"/>
      <c r="WNL127" s="208"/>
      <c r="WNM127" s="208"/>
      <c r="WNN127" s="208"/>
      <c r="WNO127" s="208"/>
      <c r="WNP127" s="208"/>
      <c r="WNQ127" s="208"/>
      <c r="WNR127" s="208"/>
      <c r="WNS127" s="208"/>
      <c r="WNT127" s="208"/>
      <c r="WNU127" s="208"/>
      <c r="WNV127" s="208"/>
      <c r="WNW127" s="208"/>
      <c r="WNX127" s="208"/>
      <c r="WNY127" s="208"/>
      <c r="WNZ127" s="208"/>
      <c r="WOA127" s="208"/>
      <c r="WOB127" s="208"/>
      <c r="WOC127" s="208"/>
      <c r="WOD127" s="208"/>
      <c r="WOE127" s="208"/>
      <c r="WOF127" s="208"/>
      <c r="WOG127" s="208"/>
      <c r="WOH127" s="208"/>
      <c r="WOI127" s="208"/>
      <c r="WOJ127" s="208"/>
      <c r="WOK127" s="208"/>
      <c r="WOL127" s="208"/>
      <c r="WOM127" s="208"/>
      <c r="WON127" s="208"/>
      <c r="WOO127" s="208"/>
      <c r="WOP127" s="208"/>
      <c r="WOQ127" s="208"/>
      <c r="WOR127" s="208"/>
      <c r="WOS127" s="208"/>
      <c r="WOT127" s="208"/>
      <c r="WOU127" s="208"/>
      <c r="WOV127" s="208"/>
      <c r="WOW127" s="208"/>
      <c r="WOX127" s="208"/>
      <c r="WOY127" s="208"/>
      <c r="WOZ127" s="208"/>
      <c r="WPA127" s="208"/>
      <c r="WPB127" s="208"/>
      <c r="WPC127" s="208"/>
      <c r="WPD127" s="208"/>
      <c r="WPE127" s="208"/>
      <c r="WPF127" s="208"/>
      <c r="WPG127" s="208"/>
      <c r="WPH127" s="208"/>
      <c r="WPI127" s="208"/>
      <c r="WPJ127" s="208"/>
      <c r="WPK127" s="208"/>
      <c r="WPL127" s="208"/>
      <c r="WPM127" s="208"/>
      <c r="WPN127" s="208"/>
      <c r="WPO127" s="208"/>
      <c r="WPP127" s="208"/>
      <c r="WPQ127" s="208"/>
      <c r="WPR127" s="208"/>
      <c r="WPS127" s="208"/>
      <c r="WPT127" s="208"/>
      <c r="WPU127" s="208"/>
      <c r="WPV127" s="208"/>
      <c r="WPW127" s="208"/>
      <c r="WPX127" s="208"/>
      <c r="WPY127" s="208"/>
      <c r="WPZ127" s="208"/>
      <c r="WQA127" s="208"/>
      <c r="WQB127" s="208"/>
      <c r="WQC127" s="208"/>
      <c r="WQD127" s="208"/>
      <c r="WQE127" s="208"/>
      <c r="WQF127" s="208"/>
      <c r="WQG127" s="208"/>
      <c r="WQH127" s="208"/>
      <c r="WQI127" s="208"/>
      <c r="WQJ127" s="208"/>
      <c r="WQK127" s="208"/>
      <c r="WQL127" s="208"/>
      <c r="WQM127" s="208"/>
      <c r="WQN127" s="208"/>
      <c r="WQO127" s="208"/>
      <c r="WQP127" s="208"/>
      <c r="WQQ127" s="208"/>
      <c r="WQR127" s="208"/>
      <c r="WQS127" s="208"/>
      <c r="WQT127" s="208"/>
      <c r="WQU127" s="208"/>
      <c r="WQV127" s="208"/>
      <c r="WQW127" s="208"/>
      <c r="WQX127" s="208"/>
      <c r="WQY127" s="208"/>
      <c r="WQZ127" s="208"/>
      <c r="WRA127" s="208"/>
      <c r="WRB127" s="208"/>
      <c r="WRC127" s="208"/>
      <c r="WRD127" s="208"/>
      <c r="WRE127" s="208"/>
      <c r="WRF127" s="208"/>
      <c r="WRG127" s="208"/>
      <c r="WRH127" s="208"/>
      <c r="WRI127" s="208"/>
      <c r="WRJ127" s="208"/>
      <c r="WRK127" s="208"/>
      <c r="WRL127" s="208"/>
      <c r="WRM127" s="208"/>
      <c r="WRN127" s="208"/>
      <c r="WRO127" s="208"/>
      <c r="WRP127" s="208"/>
      <c r="WRQ127" s="208"/>
      <c r="WRR127" s="208"/>
      <c r="WRS127" s="208"/>
      <c r="WRT127" s="208"/>
      <c r="WRU127" s="208"/>
      <c r="WRV127" s="208"/>
      <c r="WRW127" s="208"/>
      <c r="WRX127" s="208"/>
      <c r="WRY127" s="208"/>
      <c r="WRZ127" s="208"/>
      <c r="WSA127" s="208"/>
      <c r="WSB127" s="208"/>
      <c r="WSC127" s="208"/>
      <c r="WSD127" s="208"/>
      <c r="WSE127" s="208"/>
      <c r="WSF127" s="208"/>
      <c r="WSG127" s="208"/>
      <c r="WSH127" s="208"/>
      <c r="WSI127" s="208"/>
      <c r="WSJ127" s="208"/>
      <c r="WSK127" s="208"/>
      <c r="WSL127" s="208"/>
      <c r="WSM127" s="208"/>
      <c r="WSN127" s="208"/>
      <c r="WSO127" s="208"/>
      <c r="WSP127" s="208"/>
      <c r="WSQ127" s="208"/>
      <c r="WSR127" s="208"/>
      <c r="WSS127" s="208"/>
      <c r="WST127" s="208"/>
      <c r="WSU127" s="208"/>
      <c r="WSV127" s="208"/>
      <c r="WSW127" s="208"/>
      <c r="WSX127" s="208"/>
      <c r="WSY127" s="208"/>
      <c r="WSZ127" s="208"/>
      <c r="WTA127" s="208"/>
      <c r="WTB127" s="208"/>
      <c r="WTC127" s="208"/>
      <c r="WTD127" s="208"/>
      <c r="WTE127" s="208"/>
      <c r="WTF127" s="208"/>
      <c r="WTG127" s="208"/>
      <c r="WTH127" s="208"/>
      <c r="WTI127" s="208"/>
      <c r="WTJ127" s="208"/>
      <c r="WTK127" s="208"/>
      <c r="WTL127" s="208"/>
      <c r="WTM127" s="208"/>
      <c r="WTN127" s="208"/>
      <c r="WTO127" s="208"/>
      <c r="WTP127" s="208"/>
      <c r="WTQ127" s="208"/>
      <c r="WTR127" s="208"/>
      <c r="WTS127" s="208"/>
      <c r="WTT127" s="208"/>
      <c r="WTU127" s="208"/>
      <c r="WTV127" s="208"/>
      <c r="WTW127" s="208"/>
      <c r="WTX127" s="208"/>
      <c r="WTY127" s="208"/>
      <c r="WTZ127" s="208"/>
      <c r="WUA127" s="208"/>
      <c r="WUB127" s="208"/>
      <c r="WUC127" s="208"/>
      <c r="WUD127" s="208"/>
      <c r="WUE127" s="208"/>
      <c r="WUF127" s="208"/>
      <c r="WUG127" s="208"/>
      <c r="WUH127" s="208"/>
      <c r="WUI127" s="208"/>
      <c r="WUJ127" s="208"/>
      <c r="WUK127" s="208"/>
      <c r="WUL127" s="208"/>
      <c r="WUM127" s="208"/>
      <c r="WUN127" s="208"/>
      <c r="WUO127" s="208"/>
      <c r="WUP127" s="208"/>
      <c r="WUQ127" s="208"/>
      <c r="WUR127" s="208"/>
      <c r="WUS127" s="208"/>
      <c r="WUT127" s="208"/>
      <c r="WUU127" s="208"/>
      <c r="WUV127" s="208"/>
      <c r="WUW127" s="208"/>
      <c r="WUX127" s="208"/>
      <c r="WUY127" s="208"/>
      <c r="WUZ127" s="208"/>
      <c r="WVA127" s="208"/>
      <c r="WVB127" s="208"/>
      <c r="WVC127" s="208"/>
      <c r="WVD127" s="208"/>
      <c r="WVE127" s="208"/>
      <c r="WVF127" s="208"/>
      <c r="WVG127" s="208"/>
      <c r="WVH127" s="208"/>
      <c r="WVI127" s="208"/>
      <c r="WVJ127" s="208"/>
      <c r="WVK127" s="208"/>
      <c r="WVL127" s="208"/>
      <c r="WVM127" s="208"/>
      <c r="WVN127" s="208"/>
      <c r="WVO127" s="208"/>
      <c r="WVP127" s="208"/>
      <c r="WVQ127" s="208"/>
      <c r="WVR127" s="208"/>
      <c r="WVS127" s="208"/>
      <c r="WVT127" s="208"/>
      <c r="WVU127" s="208"/>
      <c r="WVV127" s="208"/>
      <c r="WVW127" s="208"/>
      <c r="WVX127" s="208"/>
      <c r="WVY127" s="208"/>
      <c r="WVZ127" s="208"/>
      <c r="WWA127" s="208"/>
      <c r="WWB127" s="208"/>
      <c r="WWC127" s="208"/>
      <c r="WWD127" s="208"/>
      <c r="WWE127" s="208"/>
      <c r="WWF127" s="208"/>
      <c r="WWG127" s="208"/>
      <c r="WWH127" s="208"/>
      <c r="WWI127" s="208"/>
      <c r="WWJ127" s="208"/>
      <c r="WWK127" s="208"/>
      <c r="WWL127" s="208"/>
      <c r="WWM127" s="208"/>
      <c r="WWN127" s="208"/>
      <c r="WWO127" s="208"/>
      <c r="WWP127" s="208"/>
      <c r="WWQ127" s="208"/>
      <c r="WWR127" s="208"/>
      <c r="WWS127" s="208"/>
      <c r="WWT127" s="208"/>
      <c r="WWU127" s="208"/>
      <c r="WWV127" s="208"/>
      <c r="WWW127" s="208"/>
      <c r="WWX127" s="208"/>
      <c r="WWY127" s="208"/>
      <c r="WWZ127" s="208"/>
      <c r="WXA127" s="208"/>
      <c r="WXB127" s="208"/>
      <c r="WXC127" s="208"/>
      <c r="WXD127" s="208"/>
      <c r="WXE127" s="208"/>
      <c r="WXF127" s="208"/>
      <c r="WXG127" s="208"/>
      <c r="WXH127" s="208"/>
      <c r="WXI127" s="208"/>
      <c r="WXJ127" s="208"/>
      <c r="WXK127" s="208"/>
      <c r="WXL127" s="208"/>
      <c r="WXM127" s="208"/>
      <c r="WXN127" s="208"/>
      <c r="WXO127" s="208"/>
      <c r="WXP127" s="208"/>
      <c r="WXQ127" s="208"/>
      <c r="WXR127" s="208"/>
      <c r="WXS127" s="208"/>
      <c r="WXT127" s="208"/>
      <c r="WXU127" s="208"/>
      <c r="WXV127" s="208"/>
      <c r="WXW127" s="208"/>
      <c r="WXX127" s="208"/>
      <c r="WXY127" s="208"/>
      <c r="WXZ127" s="208"/>
      <c r="WYA127" s="208"/>
      <c r="WYB127" s="208"/>
      <c r="WYC127" s="208"/>
      <c r="WYD127" s="208"/>
      <c r="WYE127" s="208"/>
      <c r="WYF127" s="208"/>
      <c r="WYG127" s="208"/>
      <c r="WYH127" s="208"/>
      <c r="WYI127" s="208"/>
      <c r="WYJ127" s="208"/>
      <c r="WYK127" s="208"/>
      <c r="WYL127" s="208"/>
      <c r="WYM127" s="208"/>
      <c r="WYN127" s="208"/>
      <c r="WYO127" s="208"/>
      <c r="WYP127" s="208"/>
      <c r="WYQ127" s="208"/>
      <c r="WYR127" s="208"/>
      <c r="WYS127" s="208"/>
      <c r="WYT127" s="208"/>
      <c r="WYU127" s="208"/>
      <c r="WYV127" s="208"/>
      <c r="WYW127" s="208"/>
      <c r="WYX127" s="208"/>
      <c r="WYY127" s="208"/>
      <c r="WYZ127" s="208"/>
      <c r="WZA127" s="208"/>
      <c r="WZB127" s="208"/>
      <c r="WZC127" s="208"/>
      <c r="WZD127" s="208"/>
      <c r="WZE127" s="208"/>
      <c r="WZF127" s="208"/>
      <c r="WZG127" s="208"/>
      <c r="WZH127" s="208"/>
      <c r="WZI127" s="208"/>
      <c r="WZJ127" s="208"/>
      <c r="WZK127" s="208"/>
      <c r="WZL127" s="208"/>
      <c r="WZM127" s="208"/>
      <c r="WZN127" s="208"/>
      <c r="WZO127" s="208"/>
      <c r="WZP127" s="208"/>
      <c r="WZQ127" s="208"/>
      <c r="WZR127" s="208"/>
      <c r="WZS127" s="208"/>
      <c r="WZT127" s="208"/>
      <c r="WZU127" s="208"/>
      <c r="WZV127" s="208"/>
      <c r="WZW127" s="208"/>
      <c r="WZX127" s="208"/>
      <c r="WZY127" s="208"/>
      <c r="WZZ127" s="208"/>
      <c r="XAA127" s="208"/>
      <c r="XAB127" s="208"/>
      <c r="XAC127" s="208"/>
      <c r="XAD127" s="208"/>
      <c r="XAE127" s="208"/>
      <c r="XAF127" s="208"/>
      <c r="XAG127" s="208"/>
      <c r="XAH127" s="208"/>
      <c r="XAI127" s="208"/>
      <c r="XAJ127" s="208"/>
      <c r="XAK127" s="208"/>
      <c r="XAL127" s="208"/>
      <c r="XAM127" s="208"/>
      <c r="XAN127" s="208"/>
      <c r="XAO127" s="208"/>
      <c r="XAP127" s="208"/>
      <c r="XAQ127" s="208"/>
      <c r="XAR127" s="208"/>
      <c r="XAS127" s="208"/>
      <c r="XAT127" s="208"/>
      <c r="XAU127" s="208"/>
      <c r="XAV127" s="208"/>
      <c r="XAW127" s="208"/>
      <c r="XAX127" s="208"/>
      <c r="XAY127" s="208"/>
      <c r="XAZ127" s="208"/>
      <c r="XBA127" s="208"/>
      <c r="XBB127" s="208"/>
      <c r="XBC127" s="208"/>
      <c r="XBD127" s="208"/>
      <c r="XBE127" s="208"/>
      <c r="XBF127" s="208"/>
      <c r="XBG127" s="208"/>
      <c r="XBH127" s="208"/>
      <c r="XBI127" s="208"/>
      <c r="XBJ127" s="208"/>
      <c r="XBK127" s="208"/>
      <c r="XBL127" s="208"/>
      <c r="XBM127" s="208"/>
      <c r="XBN127" s="208"/>
      <c r="XBO127" s="208"/>
      <c r="XBP127" s="208"/>
      <c r="XBQ127" s="208"/>
      <c r="XBR127" s="208"/>
      <c r="XBS127" s="208"/>
      <c r="XBT127" s="208"/>
      <c r="XBU127" s="208"/>
      <c r="XBV127" s="208"/>
      <c r="XBW127" s="208"/>
      <c r="XBX127" s="208"/>
      <c r="XBY127" s="208"/>
      <c r="XBZ127" s="208"/>
      <c r="XCA127" s="208"/>
      <c r="XCB127" s="208"/>
      <c r="XCC127" s="208"/>
      <c r="XCD127" s="208"/>
      <c r="XCE127" s="208"/>
      <c r="XCF127" s="208"/>
      <c r="XCG127" s="208"/>
      <c r="XCH127" s="208"/>
      <c r="XCI127" s="208"/>
      <c r="XCJ127" s="208"/>
      <c r="XCK127" s="208"/>
      <c r="XCL127" s="208"/>
      <c r="XCM127" s="208"/>
      <c r="XCN127" s="208"/>
      <c r="XCO127" s="208"/>
      <c r="XCP127" s="208"/>
      <c r="XCQ127" s="208"/>
      <c r="XCR127" s="208"/>
      <c r="XCS127" s="208"/>
      <c r="XCT127" s="208"/>
      <c r="XCU127" s="208"/>
      <c r="XCV127" s="208"/>
      <c r="XCW127" s="208"/>
      <c r="XCX127" s="208"/>
      <c r="XCY127" s="208"/>
      <c r="XCZ127" s="208"/>
      <c r="XDA127" s="208"/>
      <c r="XDB127" s="208"/>
      <c r="XDC127" s="208"/>
      <c r="XDD127" s="208"/>
      <c r="XDE127" s="208"/>
      <c r="XDF127" s="208"/>
      <c r="XDG127" s="208"/>
      <c r="XDH127" s="208"/>
      <c r="XDI127" s="208"/>
      <c r="XDJ127" s="208"/>
      <c r="XDK127" s="208"/>
      <c r="XDL127" s="208"/>
      <c r="XDM127" s="208"/>
      <c r="XDN127" s="208"/>
      <c r="XDO127" s="208"/>
      <c r="XDP127" s="208"/>
      <c r="XDQ127" s="208"/>
      <c r="XDR127" s="208"/>
      <c r="XDS127" s="208"/>
      <c r="XDT127" s="208"/>
      <c r="XDU127" s="208"/>
      <c r="XDV127" s="208"/>
      <c r="XDW127" s="208"/>
      <c r="XDX127" s="208"/>
      <c r="XDY127" s="208"/>
      <c r="XDZ127" s="208"/>
      <c r="XEA127" s="208"/>
      <c r="XEB127" s="208"/>
      <c r="XEC127" s="208"/>
      <c r="XED127" s="208"/>
      <c r="XEE127" s="208"/>
      <c r="XEF127" s="208"/>
      <c r="XEG127" s="208"/>
      <c r="XEH127" s="208"/>
      <c r="XEI127" s="208"/>
      <c r="XEJ127" s="208"/>
      <c r="XEK127" s="208"/>
      <c r="XEL127" s="208"/>
      <c r="XEM127" s="208"/>
      <c r="XEN127" s="208"/>
      <c r="XEO127" s="208"/>
      <c r="XEP127" s="208"/>
      <c r="XEQ127" s="208"/>
      <c r="XER127" s="208"/>
      <c r="XES127" s="208"/>
      <c r="XET127" s="208"/>
      <c r="XEU127" s="208"/>
      <c r="XEV127" s="208"/>
      <c r="XEW127" s="208"/>
      <c r="XEX127" s="208"/>
      <c r="XEY127" s="208"/>
      <c r="XEZ127" s="208"/>
    </row>
    <row r="128" spans="1:16380" ht="15" customHeight="1">
      <c r="E128" s="376"/>
      <c r="F128" s="376" t="s">
        <v>544</v>
      </c>
      <c r="G128" s="376"/>
      <c r="H128" s="377"/>
      <c r="I128" s="377"/>
      <c r="J128" s="377"/>
      <c r="K128" s="377"/>
      <c r="L128" s="377"/>
      <c r="M128" s="377"/>
      <c r="N128" s="377"/>
      <c r="O128" s="377"/>
      <c r="P128" s="377"/>
      <c r="Q128" s="377"/>
      <c r="R128" s="377"/>
      <c r="S128" s="377"/>
      <c r="T128" s="388">
        <v>1.1999999999999999E-3</v>
      </c>
      <c r="U128" s="388">
        <v>2E-3</v>
      </c>
      <c r="V128" s="388">
        <v>3.5000000000000001E-3</v>
      </c>
      <c r="W128" s="388">
        <v>4.62E-3</v>
      </c>
      <c r="X128" s="388">
        <v>4.62E-3</v>
      </c>
      <c r="Y128" s="388">
        <v>4.62E-3</v>
      </c>
      <c r="Z128" s="388">
        <v>4.62E-3</v>
      </c>
      <c r="AA128" s="388">
        <v>4.62E-3</v>
      </c>
      <c r="AB128" s="388">
        <v>4.62E-3</v>
      </c>
      <c r="AC128" s="388">
        <v>4.62E-3</v>
      </c>
      <c r="AD128" s="388">
        <v>4.62E-3</v>
      </c>
      <c r="AE128" s="388">
        <v>4.62E-3</v>
      </c>
      <c r="AF128" s="388">
        <v>4.62E-3</v>
      </c>
      <c r="AG128" s="388">
        <v>4.62E-3</v>
      </c>
      <c r="AH128" s="388">
        <v>4.62E-3</v>
      </c>
      <c r="AI128" s="388">
        <v>4.62E-3</v>
      </c>
      <c r="AJ128" s="388">
        <v>4.62E-3</v>
      </c>
      <c r="AK128" s="208"/>
      <c r="AL128" s="389">
        <v>1.1999999999999999E-3</v>
      </c>
      <c r="AM128" s="389">
        <v>2E-3</v>
      </c>
      <c r="AN128" s="389">
        <v>3.5000000000000001E-3</v>
      </c>
      <c r="AO128" s="389">
        <v>4.62E-3</v>
      </c>
      <c r="AP128" s="389">
        <v>4.62E-3</v>
      </c>
      <c r="AQ128" s="389">
        <v>4.62E-3</v>
      </c>
      <c r="AR128" s="389">
        <v>4.62E-3</v>
      </c>
      <c r="AS128" s="389">
        <v>4.62E-3</v>
      </c>
      <c r="AT128" s="389">
        <v>4.62E-3</v>
      </c>
      <c r="AU128" s="389">
        <v>4.62E-3</v>
      </c>
      <c r="AV128" s="389">
        <v>4.62E-3</v>
      </c>
      <c r="AW128" s="208"/>
      <c r="AX128" s="388">
        <v>0</v>
      </c>
      <c r="AY128" s="388">
        <v>0</v>
      </c>
      <c r="AZ128" s="388">
        <v>0</v>
      </c>
      <c r="BA128" s="388">
        <v>0</v>
      </c>
      <c r="BB128" s="388">
        <v>0</v>
      </c>
      <c r="BC128" s="388">
        <v>0</v>
      </c>
      <c r="BD128" s="388">
        <v>0</v>
      </c>
      <c r="BE128" s="388">
        <v>0</v>
      </c>
      <c r="BF128" s="388">
        <v>0</v>
      </c>
      <c r="BG128" s="388">
        <v>0</v>
      </c>
      <c r="BH128" s="388">
        <v>0</v>
      </c>
      <c r="BI128" s="208"/>
      <c r="BJ128" s="208"/>
      <c r="BK128" s="208"/>
      <c r="BL128" s="208"/>
      <c r="BM128" s="208"/>
      <c r="BN128" s="208"/>
      <c r="BO128" s="208">
        <v>1.1999999999999999E-3</v>
      </c>
      <c r="BP128" s="208">
        <v>2E-3</v>
      </c>
      <c r="BQ128" s="208">
        <v>3.5000000000000001E-3</v>
      </c>
      <c r="BR128" s="208">
        <v>4.62E-3</v>
      </c>
      <c r="BS128" s="208">
        <v>4.62E-3</v>
      </c>
      <c r="BT128" s="208">
        <v>4.62E-3</v>
      </c>
      <c r="BU128" s="208">
        <v>4.62E-3</v>
      </c>
      <c r="BV128" s="208">
        <v>4.62E-3</v>
      </c>
      <c r="BW128" s="208">
        <v>4.62E-3</v>
      </c>
      <c r="BX128" s="208">
        <v>4.62E-3</v>
      </c>
      <c r="BY128" s="208">
        <v>4.62E-3</v>
      </c>
      <c r="BZ128" s="208"/>
      <c r="CA128" s="208"/>
      <c r="CB128" s="208"/>
      <c r="CC128" s="208"/>
      <c r="CD128" s="208"/>
      <c r="CE128" s="208"/>
      <c r="CF128" s="208"/>
      <c r="CG128" s="208"/>
      <c r="CH128" s="208"/>
      <c r="CI128" s="208"/>
      <c r="CJ128" s="208"/>
      <c r="CK128" s="208"/>
      <c r="CL128" s="208"/>
      <c r="CM128" s="208"/>
      <c r="CN128" s="208"/>
      <c r="CO128" s="208"/>
      <c r="CP128" s="208"/>
      <c r="CQ128" s="208"/>
      <c r="CR128" s="381"/>
      <c r="CS128" s="208"/>
      <c r="CT128" s="208"/>
      <c r="CU128" s="208">
        <v>0</v>
      </c>
      <c r="CV128" s="208">
        <v>0</v>
      </c>
      <c r="CW128" s="208">
        <v>0</v>
      </c>
      <c r="CX128" s="208">
        <v>0</v>
      </c>
      <c r="CY128" s="208">
        <v>0</v>
      </c>
      <c r="CZ128" s="208">
        <v>0</v>
      </c>
      <c r="DA128" s="208">
        <v>0</v>
      </c>
      <c r="DB128" s="208">
        <v>0</v>
      </c>
      <c r="DC128" s="208">
        <v>0</v>
      </c>
      <c r="DD128" s="208">
        <v>0</v>
      </c>
      <c r="DE128" s="208">
        <v>5.0000000000000001E-3</v>
      </c>
      <c r="DF128" s="208">
        <v>4.4749999999999998E-3</v>
      </c>
      <c r="DG128" s="208">
        <v>4.9875000000000006E-3</v>
      </c>
      <c r="DH128" s="208"/>
      <c r="DI128" s="208"/>
      <c r="DJ128" s="208"/>
      <c r="DK128" s="208"/>
      <c r="DL128" s="208"/>
      <c r="DM128" s="208"/>
      <c r="DN128" s="208"/>
      <c r="DO128" s="208"/>
      <c r="DP128" s="208"/>
      <c r="DQ128" s="208"/>
      <c r="DR128" s="208"/>
      <c r="DS128" s="208"/>
      <c r="DT128" s="208"/>
      <c r="DU128" s="208"/>
      <c r="DV128" s="208"/>
      <c r="DW128" s="208"/>
      <c r="DX128" s="208"/>
      <c r="DY128" s="208"/>
      <c r="DZ128" s="208"/>
      <c r="EA128" s="208"/>
      <c r="EB128" s="208"/>
      <c r="EC128" s="208"/>
      <c r="ED128" s="208"/>
      <c r="EE128" s="208"/>
      <c r="EF128" s="208"/>
      <c r="EG128" s="208"/>
      <c r="EH128" s="208"/>
      <c r="EI128" s="208"/>
      <c r="EJ128" s="208"/>
      <c r="EK128" s="208"/>
      <c r="EL128" s="208"/>
      <c r="EM128" s="208"/>
      <c r="EN128" s="208"/>
      <c r="EO128" s="208"/>
      <c r="EP128" s="195"/>
      <c r="EQ128" s="195"/>
      <c r="ER128" s="195"/>
      <c r="ES128" s="195"/>
      <c r="ET128" s="195"/>
      <c r="EU128" s="195"/>
      <c r="EV128" s="195"/>
      <c r="EW128" s="195"/>
      <c r="EX128" s="195"/>
      <c r="EY128" s="195"/>
      <c r="EZ128" s="195"/>
      <c r="FA128" s="195"/>
      <c r="FB128" s="195"/>
      <c r="FC128" s="208"/>
      <c r="FD128" s="195"/>
      <c r="FE128" s="195"/>
      <c r="FF128" s="195"/>
      <c r="FG128" s="195"/>
      <c r="FH128" s="195"/>
      <c r="FI128" s="195"/>
      <c r="FJ128" s="195"/>
      <c r="FK128" s="195"/>
      <c r="FL128" s="195"/>
      <c r="FM128" s="195"/>
      <c r="FN128" s="208"/>
      <c r="FZ128" s="208"/>
      <c r="GA128" s="195"/>
      <c r="GB128" s="195"/>
      <c r="GC128" s="195"/>
      <c r="GD128" s="195"/>
      <c r="GE128" s="195"/>
      <c r="GF128" s="195"/>
      <c r="GG128" s="195"/>
      <c r="GH128" s="195"/>
      <c r="GI128" s="195"/>
      <c r="GJ128" s="195"/>
      <c r="GK128" s="208"/>
      <c r="GL128" s="383"/>
      <c r="GM128" s="389">
        <v>5.0000000000000001E-3</v>
      </c>
      <c r="GN128" s="389">
        <v>8.0000000000000002E-3</v>
      </c>
      <c r="GO128" s="389">
        <v>1.2E-2</v>
      </c>
      <c r="GP128" s="389">
        <v>1.7000000000000001E-2</v>
      </c>
      <c r="GQ128" s="389">
        <v>1.7000000000000001E-2</v>
      </c>
      <c r="GR128" s="389">
        <v>1.7000000000000001E-2</v>
      </c>
      <c r="GS128" s="389">
        <v>1.7000000000000001E-2</v>
      </c>
      <c r="GT128" s="389">
        <v>1.7000000000000001E-2</v>
      </c>
      <c r="GU128" s="389">
        <v>1.7000000000000001E-2</v>
      </c>
      <c r="GV128" s="208"/>
      <c r="GW128" s="383"/>
      <c r="GX128" s="389">
        <v>4.4749999999999998E-3</v>
      </c>
      <c r="GY128" s="389">
        <v>4.9875000000000006E-3</v>
      </c>
      <c r="GZ128" s="389">
        <v>6.45E-3</v>
      </c>
      <c r="HA128" s="389">
        <v>6.45E-3</v>
      </c>
      <c r="HB128" s="389">
        <v>6.45E-3</v>
      </c>
      <c r="HC128" s="389">
        <v>6.45E-3</v>
      </c>
      <c r="HD128" s="389">
        <v>6.45E-3</v>
      </c>
      <c r="HE128" s="389">
        <v>6.45E-3</v>
      </c>
      <c r="HF128" s="389">
        <v>6.45E-3</v>
      </c>
      <c r="HG128" s="208"/>
      <c r="HH128" s="208"/>
      <c r="HI128" s="208"/>
      <c r="HJ128" s="208"/>
      <c r="HK128" s="208"/>
      <c r="HL128" s="208"/>
      <c r="HM128" s="208"/>
      <c r="HN128" s="208"/>
      <c r="HO128" s="208"/>
      <c r="HP128" s="208"/>
      <c r="HQ128" s="208"/>
      <c r="HR128" s="208"/>
      <c r="HS128" s="208"/>
      <c r="HT128" s="208"/>
      <c r="HU128" s="208"/>
      <c r="HV128" s="208"/>
      <c r="HW128" s="208"/>
      <c r="HX128" s="208"/>
      <c r="HY128" s="208"/>
      <c r="HZ128" s="208"/>
      <c r="IA128" s="208"/>
      <c r="IB128" s="208"/>
      <c r="IC128" s="208"/>
      <c r="ID128" s="208"/>
      <c r="IE128" s="208"/>
      <c r="IF128" s="208"/>
      <c r="IG128" s="208"/>
      <c r="IH128" s="208"/>
      <c r="II128" s="208"/>
      <c r="IJ128" s="208"/>
      <c r="IK128" s="208"/>
      <c r="IL128" s="208"/>
      <c r="IM128" s="208"/>
      <c r="IN128" s="208"/>
      <c r="IO128" s="208"/>
      <c r="IP128" s="208"/>
      <c r="IQ128" s="208"/>
      <c r="IR128" s="208"/>
      <c r="IS128" s="208"/>
      <c r="IT128" s="208"/>
      <c r="IU128" s="208"/>
      <c r="IV128" s="208"/>
      <c r="IW128" s="208"/>
      <c r="IX128" s="208"/>
      <c r="IY128" s="208"/>
      <c r="IZ128" s="208"/>
      <c r="JA128" s="208"/>
      <c r="JB128" s="208"/>
      <c r="JC128" s="208"/>
      <c r="JD128" s="208"/>
      <c r="JE128" s="208"/>
      <c r="JF128" s="208"/>
      <c r="JG128" s="208"/>
      <c r="JH128" s="208"/>
      <c r="JI128" s="208"/>
      <c r="JJ128" s="208"/>
      <c r="JK128" s="208"/>
      <c r="JL128" s="208"/>
      <c r="JM128" s="208"/>
      <c r="JN128" s="208"/>
      <c r="JO128" s="208"/>
      <c r="JP128" s="208"/>
      <c r="JQ128" s="208"/>
      <c r="JR128" s="208"/>
      <c r="JS128" s="208"/>
      <c r="JT128" s="208"/>
      <c r="JU128" s="208"/>
      <c r="JV128" s="208"/>
      <c r="JW128" s="208"/>
      <c r="JX128" s="208"/>
      <c r="JY128" s="208"/>
      <c r="JZ128" s="208"/>
      <c r="KA128" s="208"/>
      <c r="KB128" s="208"/>
      <c r="KC128" s="208"/>
      <c r="KD128" s="208"/>
      <c r="KE128" s="208"/>
      <c r="KF128" s="208"/>
      <c r="KG128" s="208"/>
      <c r="KH128" s="208"/>
      <c r="KI128" s="208"/>
      <c r="KJ128" s="208"/>
      <c r="KK128" s="208"/>
      <c r="KL128" s="208"/>
      <c r="KM128" s="208"/>
      <c r="KN128" s="208"/>
      <c r="KO128" s="208"/>
      <c r="KP128" s="208"/>
      <c r="KQ128" s="208"/>
      <c r="KR128" s="208"/>
      <c r="KS128" s="208"/>
      <c r="KT128" s="208"/>
      <c r="KU128" s="208"/>
      <c r="KV128" s="208"/>
      <c r="KW128" s="208"/>
      <c r="KX128" s="208"/>
      <c r="KY128" s="208"/>
      <c r="KZ128" s="208"/>
      <c r="LA128" s="208"/>
      <c r="LB128" s="208"/>
      <c r="LC128" s="208"/>
      <c r="LD128" s="208"/>
      <c r="LE128" s="208"/>
      <c r="LF128" s="208"/>
      <c r="LG128" s="208"/>
      <c r="LH128" s="208"/>
      <c r="LI128" s="208"/>
      <c r="LJ128" s="208"/>
      <c r="LK128" s="208"/>
      <c r="LL128" s="208"/>
      <c r="LM128" s="208"/>
      <c r="LN128" s="208"/>
      <c r="LO128" s="208"/>
      <c r="LP128" s="208"/>
      <c r="LQ128" s="208"/>
      <c r="LR128" s="208"/>
      <c r="LS128" s="208"/>
      <c r="LT128" s="208"/>
      <c r="LU128" s="208"/>
      <c r="LV128" s="208"/>
      <c r="LW128" s="208"/>
      <c r="LX128" s="208"/>
      <c r="LY128" s="208"/>
      <c r="LZ128" s="208"/>
      <c r="MA128" s="208"/>
      <c r="MB128" s="208"/>
      <c r="MC128" s="208"/>
      <c r="MD128" s="208"/>
      <c r="ME128" s="208"/>
      <c r="MF128" s="208"/>
      <c r="MG128" s="208"/>
      <c r="MH128" s="208"/>
      <c r="MI128" s="208"/>
      <c r="MJ128" s="208"/>
      <c r="MK128" s="208"/>
      <c r="ML128" s="208"/>
      <c r="MM128" s="208"/>
      <c r="MN128" s="208"/>
      <c r="MO128" s="208"/>
      <c r="MP128" s="208"/>
      <c r="MQ128" s="208"/>
      <c r="MR128" s="208"/>
      <c r="MS128" s="208"/>
      <c r="MT128" s="208"/>
      <c r="MU128" s="208"/>
      <c r="MV128" s="208"/>
      <c r="MW128" s="208"/>
      <c r="MX128" s="208"/>
      <c r="MY128" s="208"/>
      <c r="MZ128" s="208"/>
      <c r="NA128" s="208"/>
      <c r="NB128" s="208"/>
      <c r="NC128" s="208"/>
      <c r="ND128" s="208"/>
      <c r="NE128" s="208"/>
      <c r="NF128" s="208"/>
      <c r="NG128" s="208"/>
      <c r="NH128" s="208"/>
      <c r="NI128" s="208"/>
      <c r="NJ128" s="208"/>
      <c r="NK128" s="208"/>
      <c r="NL128" s="208"/>
      <c r="NM128" s="208"/>
      <c r="NN128" s="208"/>
      <c r="NO128" s="208"/>
      <c r="NP128" s="208"/>
      <c r="NQ128" s="208"/>
      <c r="NR128" s="208"/>
      <c r="NS128" s="208"/>
      <c r="NT128" s="208"/>
      <c r="NU128" s="208"/>
      <c r="NV128" s="208"/>
      <c r="NW128" s="208"/>
      <c r="NX128" s="208"/>
      <c r="NY128" s="208"/>
      <c r="NZ128" s="208"/>
      <c r="OA128" s="208"/>
      <c r="OB128" s="208"/>
      <c r="OC128" s="208"/>
      <c r="OD128" s="208"/>
      <c r="OE128" s="208"/>
      <c r="OF128" s="208"/>
      <c r="OG128" s="208"/>
      <c r="OH128" s="208"/>
      <c r="OI128" s="208"/>
      <c r="OJ128" s="208"/>
      <c r="OK128" s="208"/>
      <c r="OL128" s="208"/>
      <c r="OM128" s="208"/>
      <c r="ON128" s="208"/>
      <c r="OO128" s="208"/>
      <c r="OP128" s="208"/>
      <c r="OQ128" s="208"/>
      <c r="OR128" s="208"/>
      <c r="OS128" s="208"/>
      <c r="OT128" s="208"/>
      <c r="OU128" s="208"/>
      <c r="OV128" s="208"/>
      <c r="OW128" s="208"/>
      <c r="OX128" s="208"/>
      <c r="OY128" s="208"/>
      <c r="OZ128" s="208"/>
      <c r="PA128" s="208"/>
      <c r="PB128" s="208"/>
      <c r="PC128" s="208"/>
      <c r="PD128" s="208"/>
      <c r="PE128" s="208"/>
      <c r="PF128" s="208"/>
      <c r="PG128" s="208"/>
      <c r="PH128" s="208"/>
      <c r="PI128" s="208"/>
      <c r="PJ128" s="208"/>
      <c r="PK128" s="208"/>
      <c r="PL128" s="208"/>
      <c r="PM128" s="208"/>
      <c r="PN128" s="208"/>
      <c r="PO128" s="208"/>
      <c r="PP128" s="208"/>
      <c r="PQ128" s="208"/>
      <c r="PR128" s="208"/>
      <c r="PS128" s="208"/>
      <c r="PT128" s="208"/>
      <c r="PU128" s="208"/>
      <c r="PV128" s="208"/>
      <c r="PW128" s="208"/>
      <c r="PX128" s="208"/>
      <c r="PY128" s="208"/>
      <c r="PZ128" s="208"/>
      <c r="QA128" s="208"/>
      <c r="QB128" s="208"/>
      <c r="QC128" s="208"/>
      <c r="QD128" s="208"/>
      <c r="QE128" s="208"/>
      <c r="QF128" s="208"/>
      <c r="QG128" s="208"/>
      <c r="QH128" s="208"/>
      <c r="QI128" s="208"/>
      <c r="QJ128" s="208"/>
      <c r="QK128" s="208"/>
      <c r="QL128" s="208"/>
      <c r="QM128" s="208"/>
      <c r="QN128" s="208"/>
      <c r="QO128" s="208"/>
      <c r="QP128" s="208"/>
      <c r="QQ128" s="208"/>
      <c r="QR128" s="208"/>
      <c r="QS128" s="208"/>
      <c r="QT128" s="208"/>
      <c r="QU128" s="208"/>
      <c r="QV128" s="208"/>
      <c r="QW128" s="208"/>
      <c r="QX128" s="208"/>
      <c r="QY128" s="208"/>
      <c r="QZ128" s="208"/>
      <c r="RA128" s="208"/>
      <c r="RB128" s="208"/>
      <c r="RC128" s="208"/>
      <c r="RD128" s="208"/>
      <c r="RE128" s="208"/>
      <c r="RF128" s="208"/>
      <c r="RG128" s="208"/>
      <c r="RH128" s="208"/>
      <c r="RI128" s="208"/>
      <c r="RJ128" s="208"/>
      <c r="RK128" s="208"/>
      <c r="RL128" s="208"/>
      <c r="RM128" s="208"/>
      <c r="RN128" s="208"/>
      <c r="RO128" s="208"/>
      <c r="RP128" s="208"/>
      <c r="RQ128" s="208"/>
      <c r="RR128" s="208"/>
      <c r="RS128" s="208"/>
      <c r="RT128" s="208"/>
      <c r="RU128" s="208"/>
      <c r="RV128" s="208"/>
      <c r="RW128" s="208"/>
      <c r="RX128" s="208"/>
      <c r="RY128" s="208"/>
      <c r="RZ128" s="208"/>
      <c r="SA128" s="208"/>
      <c r="SB128" s="208"/>
      <c r="SC128" s="208"/>
      <c r="SD128" s="208"/>
      <c r="SE128" s="208"/>
      <c r="SF128" s="208"/>
      <c r="SG128" s="208"/>
      <c r="SH128" s="208"/>
      <c r="SI128" s="208"/>
      <c r="SJ128" s="208"/>
      <c r="SK128" s="208"/>
      <c r="SL128" s="208"/>
      <c r="SM128" s="208"/>
      <c r="SN128" s="208"/>
      <c r="SO128" s="208"/>
      <c r="SP128" s="208"/>
      <c r="SQ128" s="208"/>
      <c r="SR128" s="208"/>
      <c r="SS128" s="208"/>
      <c r="ST128" s="208"/>
      <c r="SU128" s="208"/>
      <c r="SV128" s="208"/>
      <c r="SW128" s="208"/>
      <c r="SX128" s="208"/>
      <c r="SY128" s="208"/>
      <c r="SZ128" s="208"/>
      <c r="TA128" s="208"/>
      <c r="TB128" s="208"/>
      <c r="TC128" s="208"/>
      <c r="TD128" s="208"/>
      <c r="TE128" s="208"/>
      <c r="TF128" s="208"/>
      <c r="TG128" s="208"/>
      <c r="TH128" s="208"/>
      <c r="TI128" s="208"/>
      <c r="TJ128" s="208"/>
      <c r="TK128" s="208"/>
      <c r="TL128" s="208"/>
      <c r="TM128" s="208"/>
      <c r="TN128" s="208"/>
      <c r="TO128" s="208"/>
      <c r="TP128" s="208"/>
      <c r="TQ128" s="208"/>
      <c r="TR128" s="208"/>
      <c r="TS128" s="208"/>
      <c r="TT128" s="208"/>
      <c r="TU128" s="208"/>
      <c r="TV128" s="208"/>
      <c r="TW128" s="208"/>
      <c r="TX128" s="208"/>
      <c r="TY128" s="208"/>
      <c r="TZ128" s="208"/>
      <c r="UA128" s="208"/>
      <c r="UB128" s="208"/>
      <c r="UC128" s="208"/>
      <c r="UD128" s="208"/>
      <c r="UE128" s="208"/>
      <c r="UF128" s="208"/>
      <c r="UG128" s="208"/>
      <c r="UH128" s="208"/>
      <c r="UI128" s="208"/>
      <c r="UJ128" s="208"/>
      <c r="UK128" s="208"/>
      <c r="UL128" s="208"/>
      <c r="UM128" s="208"/>
      <c r="UN128" s="208"/>
      <c r="UO128" s="208"/>
      <c r="UP128" s="208"/>
      <c r="UQ128" s="208"/>
      <c r="UR128" s="208"/>
      <c r="US128" s="208"/>
      <c r="UT128" s="208"/>
      <c r="UU128" s="208"/>
      <c r="UV128" s="208"/>
      <c r="UW128" s="208"/>
      <c r="UX128" s="208"/>
      <c r="UY128" s="208"/>
      <c r="UZ128" s="208"/>
      <c r="VA128" s="208"/>
      <c r="VB128" s="208"/>
      <c r="VC128" s="208"/>
      <c r="VD128" s="208"/>
      <c r="VE128" s="208"/>
      <c r="VF128" s="208"/>
      <c r="VG128" s="208"/>
      <c r="VH128" s="208"/>
      <c r="VI128" s="208"/>
      <c r="VJ128" s="208"/>
      <c r="VK128" s="208"/>
      <c r="VL128" s="208"/>
      <c r="VM128" s="208"/>
      <c r="VN128" s="208"/>
      <c r="VO128" s="208"/>
      <c r="VP128" s="208"/>
      <c r="VQ128" s="208"/>
      <c r="VR128" s="208"/>
      <c r="VS128" s="208"/>
      <c r="VT128" s="208"/>
      <c r="VU128" s="208"/>
      <c r="VV128" s="208"/>
      <c r="VW128" s="208"/>
      <c r="VX128" s="208"/>
      <c r="VY128" s="208"/>
      <c r="VZ128" s="208"/>
      <c r="WA128" s="208"/>
      <c r="WB128" s="208"/>
      <c r="WC128" s="208"/>
      <c r="WD128" s="208"/>
      <c r="WE128" s="208"/>
      <c r="WF128" s="208"/>
      <c r="WG128" s="208"/>
      <c r="WH128" s="208"/>
      <c r="WI128" s="208"/>
      <c r="WJ128" s="208"/>
      <c r="WK128" s="208"/>
      <c r="WL128" s="208"/>
      <c r="WM128" s="208"/>
      <c r="WN128" s="208"/>
      <c r="WO128" s="208"/>
      <c r="WP128" s="208"/>
      <c r="WQ128" s="208"/>
      <c r="WR128" s="208"/>
      <c r="WS128" s="208"/>
      <c r="WT128" s="208"/>
      <c r="WU128" s="208"/>
      <c r="WV128" s="208"/>
      <c r="WW128" s="208"/>
      <c r="WX128" s="208"/>
      <c r="WY128" s="208"/>
      <c r="WZ128" s="208"/>
      <c r="XA128" s="208"/>
      <c r="XB128" s="208"/>
      <c r="XC128" s="208"/>
      <c r="XD128" s="208"/>
      <c r="XE128" s="208"/>
      <c r="XF128" s="208"/>
      <c r="XG128" s="208"/>
      <c r="XH128" s="208"/>
      <c r="XI128" s="208"/>
      <c r="XJ128" s="208"/>
      <c r="XK128" s="208"/>
      <c r="XL128" s="208"/>
      <c r="XM128" s="208"/>
      <c r="XN128" s="208"/>
      <c r="XO128" s="208"/>
      <c r="XP128" s="208"/>
      <c r="XQ128" s="208"/>
      <c r="XR128" s="208"/>
      <c r="XS128" s="208"/>
      <c r="XT128" s="208"/>
      <c r="XU128" s="208"/>
      <c r="XV128" s="208"/>
      <c r="XW128" s="208"/>
      <c r="XX128" s="208"/>
      <c r="XY128" s="208"/>
      <c r="XZ128" s="208"/>
      <c r="YA128" s="208"/>
      <c r="YB128" s="208"/>
      <c r="YC128" s="208"/>
      <c r="YD128" s="208"/>
      <c r="YE128" s="208"/>
      <c r="YF128" s="208"/>
      <c r="YG128" s="208"/>
      <c r="YH128" s="208"/>
      <c r="YI128" s="208"/>
      <c r="YJ128" s="208"/>
      <c r="YK128" s="208"/>
      <c r="YL128" s="208"/>
      <c r="YM128" s="208"/>
      <c r="YN128" s="208"/>
      <c r="YO128" s="208"/>
      <c r="YP128" s="208"/>
      <c r="YQ128" s="208"/>
      <c r="YR128" s="208"/>
      <c r="YS128" s="208"/>
      <c r="YT128" s="208"/>
      <c r="YU128" s="208"/>
      <c r="YV128" s="208"/>
      <c r="YW128" s="208"/>
      <c r="YX128" s="208"/>
      <c r="YY128" s="208"/>
      <c r="YZ128" s="208"/>
      <c r="ZA128" s="208"/>
      <c r="ZB128" s="208"/>
      <c r="ZC128" s="208"/>
      <c r="ZD128" s="208"/>
      <c r="ZE128" s="208"/>
      <c r="ZF128" s="208"/>
      <c r="ZG128" s="208"/>
      <c r="ZH128" s="208"/>
      <c r="ZI128" s="208"/>
      <c r="ZJ128" s="208"/>
      <c r="ZK128" s="208"/>
      <c r="ZL128" s="208"/>
      <c r="ZM128" s="208"/>
      <c r="ZN128" s="208"/>
      <c r="ZO128" s="208"/>
      <c r="ZP128" s="208"/>
      <c r="ZQ128" s="208"/>
      <c r="ZR128" s="208"/>
      <c r="ZS128" s="208"/>
      <c r="ZT128" s="208"/>
      <c r="ZU128" s="208"/>
      <c r="ZV128" s="208"/>
      <c r="ZW128" s="208"/>
      <c r="ZX128" s="208"/>
      <c r="ZY128" s="208"/>
      <c r="ZZ128" s="208"/>
      <c r="AAA128" s="208"/>
      <c r="AAB128" s="208"/>
      <c r="AAC128" s="208"/>
      <c r="AAD128" s="208"/>
      <c r="AAE128" s="208"/>
      <c r="AAF128" s="208"/>
      <c r="AAG128" s="208"/>
      <c r="AAH128" s="208"/>
      <c r="AAI128" s="208"/>
      <c r="AAJ128" s="208"/>
      <c r="AAK128" s="208"/>
      <c r="AAL128" s="208"/>
      <c r="AAM128" s="208"/>
      <c r="AAN128" s="208"/>
      <c r="AAO128" s="208"/>
      <c r="AAP128" s="208"/>
      <c r="AAQ128" s="208"/>
      <c r="AAR128" s="208"/>
      <c r="AAS128" s="208"/>
      <c r="AAT128" s="208"/>
      <c r="AAU128" s="208"/>
      <c r="AAV128" s="208"/>
      <c r="AAW128" s="208"/>
      <c r="AAX128" s="208"/>
      <c r="AAY128" s="208"/>
      <c r="AAZ128" s="208"/>
      <c r="ABA128" s="208"/>
      <c r="ABB128" s="208"/>
      <c r="ABC128" s="208"/>
      <c r="ABD128" s="208"/>
      <c r="ABE128" s="208"/>
      <c r="ABF128" s="208"/>
      <c r="ABG128" s="208"/>
      <c r="ABH128" s="208"/>
      <c r="ABI128" s="208"/>
      <c r="ABJ128" s="208"/>
      <c r="ABK128" s="208"/>
      <c r="ABL128" s="208"/>
      <c r="ABM128" s="208"/>
      <c r="ABN128" s="208"/>
      <c r="ABO128" s="208"/>
      <c r="ABP128" s="208"/>
      <c r="ABQ128" s="208"/>
      <c r="ABR128" s="208"/>
      <c r="ABS128" s="208"/>
      <c r="ABT128" s="208"/>
      <c r="ABU128" s="208"/>
      <c r="ABV128" s="208"/>
      <c r="ABW128" s="208"/>
      <c r="ABX128" s="208"/>
      <c r="ABY128" s="208"/>
      <c r="ABZ128" s="208"/>
      <c r="ACA128" s="208"/>
      <c r="ACB128" s="208"/>
      <c r="ACC128" s="208"/>
      <c r="ACD128" s="208"/>
      <c r="ACE128" s="208"/>
      <c r="ACF128" s="208"/>
      <c r="ACG128" s="208"/>
      <c r="ACH128" s="208"/>
      <c r="ACI128" s="208"/>
      <c r="ACJ128" s="208"/>
      <c r="ACK128" s="208"/>
      <c r="ACL128" s="208"/>
      <c r="ACM128" s="208"/>
      <c r="ACN128" s="208"/>
      <c r="ACO128" s="208"/>
      <c r="ACP128" s="208"/>
      <c r="ACQ128" s="208"/>
      <c r="ACR128" s="208"/>
      <c r="ACS128" s="208"/>
      <c r="ACT128" s="208"/>
      <c r="ACU128" s="208"/>
      <c r="ACV128" s="208"/>
      <c r="ACW128" s="208"/>
      <c r="ACX128" s="208"/>
      <c r="ACY128" s="208"/>
      <c r="ACZ128" s="208"/>
      <c r="ADA128" s="208"/>
      <c r="ADB128" s="208"/>
      <c r="ADC128" s="208"/>
      <c r="ADD128" s="208"/>
      <c r="ADE128" s="208"/>
      <c r="ADF128" s="208"/>
      <c r="ADG128" s="208"/>
      <c r="ADH128" s="208"/>
      <c r="ADI128" s="208"/>
      <c r="ADJ128" s="208"/>
      <c r="ADK128" s="208"/>
      <c r="ADL128" s="208"/>
      <c r="ADM128" s="208"/>
      <c r="ADN128" s="208"/>
      <c r="ADO128" s="208"/>
      <c r="ADP128" s="208"/>
      <c r="ADQ128" s="208"/>
      <c r="ADR128" s="208"/>
      <c r="ADS128" s="208"/>
      <c r="ADT128" s="208"/>
      <c r="ADU128" s="208"/>
      <c r="ADV128" s="208"/>
      <c r="ADW128" s="208"/>
      <c r="ADX128" s="208"/>
      <c r="ADY128" s="208"/>
      <c r="ADZ128" s="208"/>
      <c r="AEA128" s="208"/>
      <c r="AEB128" s="208"/>
      <c r="AEC128" s="208"/>
      <c r="AED128" s="208"/>
      <c r="AEE128" s="208"/>
      <c r="AEF128" s="208"/>
      <c r="AEG128" s="208"/>
      <c r="AEH128" s="208"/>
      <c r="AEI128" s="208"/>
      <c r="AEJ128" s="208"/>
      <c r="AEK128" s="208"/>
      <c r="AEL128" s="208"/>
      <c r="AEM128" s="208"/>
      <c r="AEN128" s="208"/>
      <c r="AEO128" s="208"/>
      <c r="AEP128" s="208"/>
      <c r="AEQ128" s="208"/>
      <c r="AER128" s="208"/>
      <c r="AES128" s="208"/>
      <c r="AET128" s="208"/>
      <c r="AEU128" s="208"/>
      <c r="AEV128" s="208"/>
      <c r="AEW128" s="208"/>
      <c r="AEX128" s="208"/>
      <c r="AEY128" s="208"/>
      <c r="AEZ128" s="208"/>
      <c r="AFA128" s="208"/>
      <c r="AFB128" s="208"/>
      <c r="AFC128" s="208"/>
      <c r="AFD128" s="208"/>
      <c r="AFE128" s="208"/>
      <c r="AFF128" s="208"/>
      <c r="AFG128" s="208"/>
      <c r="AFH128" s="208"/>
      <c r="AFI128" s="208"/>
      <c r="AFJ128" s="208"/>
      <c r="AFK128" s="208"/>
      <c r="AFL128" s="208"/>
      <c r="AFM128" s="208"/>
      <c r="AFN128" s="208"/>
      <c r="AFO128" s="208"/>
      <c r="AFP128" s="208"/>
      <c r="AFQ128" s="208"/>
      <c r="AFR128" s="208"/>
      <c r="AFS128" s="208"/>
      <c r="AFT128" s="208"/>
      <c r="AFU128" s="208"/>
      <c r="AFV128" s="208"/>
      <c r="AFW128" s="208"/>
      <c r="AFX128" s="208"/>
      <c r="AFY128" s="208"/>
      <c r="AFZ128" s="208"/>
      <c r="AGA128" s="208"/>
      <c r="AGB128" s="208"/>
      <c r="AGC128" s="208"/>
      <c r="AGD128" s="208"/>
      <c r="AGE128" s="208"/>
      <c r="AGF128" s="208"/>
      <c r="AGG128" s="208"/>
      <c r="AGH128" s="208"/>
      <c r="AGI128" s="208"/>
      <c r="AGJ128" s="208"/>
      <c r="AGK128" s="208"/>
      <c r="AGL128" s="208"/>
      <c r="AGM128" s="208"/>
      <c r="AGN128" s="208"/>
      <c r="AGO128" s="208"/>
      <c r="AGP128" s="208"/>
      <c r="AGQ128" s="208"/>
      <c r="AGR128" s="208"/>
      <c r="AGS128" s="208"/>
      <c r="AGT128" s="208"/>
      <c r="AGU128" s="208"/>
      <c r="AGV128" s="208"/>
      <c r="AGW128" s="208"/>
      <c r="AGX128" s="208"/>
      <c r="AGY128" s="208"/>
      <c r="AGZ128" s="208"/>
      <c r="AHA128" s="208"/>
      <c r="AHB128" s="208"/>
      <c r="AHC128" s="208"/>
      <c r="AHD128" s="208"/>
      <c r="AHE128" s="208"/>
      <c r="AHF128" s="208"/>
      <c r="AHG128" s="208"/>
      <c r="AHH128" s="208"/>
      <c r="AHI128" s="208"/>
      <c r="AHJ128" s="208"/>
      <c r="AHK128" s="208"/>
      <c r="AHL128" s="208"/>
      <c r="AHM128" s="208"/>
      <c r="AHN128" s="208"/>
      <c r="AHO128" s="208"/>
      <c r="AHP128" s="208"/>
      <c r="AHQ128" s="208"/>
      <c r="AHR128" s="208"/>
      <c r="AHS128" s="208"/>
      <c r="AHT128" s="208"/>
      <c r="AHU128" s="208"/>
      <c r="AHV128" s="208"/>
      <c r="AHW128" s="208"/>
      <c r="AHX128" s="208"/>
      <c r="AHY128" s="208"/>
      <c r="AHZ128" s="208"/>
      <c r="AIA128" s="208"/>
      <c r="AIB128" s="208"/>
      <c r="AIC128" s="208"/>
      <c r="AID128" s="208"/>
      <c r="AIE128" s="208"/>
      <c r="AIF128" s="208"/>
      <c r="AIG128" s="208"/>
      <c r="AIH128" s="208"/>
      <c r="AII128" s="208"/>
      <c r="AIJ128" s="208"/>
      <c r="AIK128" s="208"/>
      <c r="AIL128" s="208"/>
      <c r="AIM128" s="208"/>
      <c r="AIN128" s="208"/>
      <c r="AIO128" s="208"/>
      <c r="AIP128" s="208"/>
      <c r="AIQ128" s="208"/>
      <c r="AIR128" s="208"/>
      <c r="AIS128" s="208"/>
      <c r="AIT128" s="208"/>
      <c r="AIU128" s="208"/>
      <c r="AIV128" s="208"/>
      <c r="AIW128" s="208"/>
      <c r="AIX128" s="208"/>
      <c r="AIY128" s="208"/>
      <c r="AIZ128" s="208"/>
      <c r="AJA128" s="208"/>
      <c r="AJB128" s="208"/>
      <c r="AJC128" s="208"/>
      <c r="AJD128" s="208"/>
      <c r="AJE128" s="208"/>
      <c r="AJF128" s="208"/>
      <c r="AJG128" s="208"/>
      <c r="AJH128" s="208"/>
      <c r="AJI128" s="208"/>
      <c r="AJJ128" s="208"/>
      <c r="AJK128" s="208"/>
      <c r="AJL128" s="208"/>
      <c r="AJM128" s="208"/>
      <c r="AJN128" s="208"/>
      <c r="AJO128" s="208"/>
      <c r="AJP128" s="208"/>
      <c r="AJQ128" s="208"/>
      <c r="AJR128" s="208"/>
      <c r="AJS128" s="208"/>
      <c r="AJT128" s="208"/>
      <c r="AJU128" s="208"/>
      <c r="AJV128" s="208"/>
      <c r="AJW128" s="208"/>
      <c r="AJX128" s="208"/>
      <c r="AJY128" s="208"/>
      <c r="AJZ128" s="208"/>
      <c r="AKA128" s="208"/>
      <c r="AKB128" s="208"/>
      <c r="AKC128" s="208"/>
      <c r="AKD128" s="208"/>
      <c r="AKE128" s="208"/>
      <c r="AKF128" s="208"/>
      <c r="AKG128" s="208"/>
      <c r="AKH128" s="208"/>
      <c r="AKI128" s="208"/>
      <c r="AKJ128" s="208"/>
      <c r="AKK128" s="208"/>
      <c r="AKL128" s="208"/>
      <c r="AKM128" s="208"/>
      <c r="AKN128" s="208"/>
      <c r="AKO128" s="208"/>
      <c r="AKP128" s="208"/>
      <c r="AKQ128" s="208"/>
      <c r="AKR128" s="208"/>
      <c r="AKS128" s="208"/>
      <c r="AKT128" s="208"/>
      <c r="AKU128" s="208"/>
      <c r="AKV128" s="208"/>
      <c r="AKW128" s="208"/>
      <c r="AKX128" s="208"/>
      <c r="AKY128" s="208"/>
      <c r="AKZ128" s="208"/>
      <c r="ALA128" s="208"/>
      <c r="ALB128" s="208"/>
      <c r="ALC128" s="208"/>
      <c r="ALD128" s="208"/>
      <c r="ALE128" s="208"/>
      <c r="ALF128" s="208"/>
      <c r="ALG128" s="208"/>
      <c r="ALH128" s="208"/>
      <c r="ALI128" s="208"/>
      <c r="ALJ128" s="208"/>
      <c r="ALK128" s="208"/>
      <c r="ALL128" s="208"/>
      <c r="ALM128" s="208"/>
      <c r="ALN128" s="208"/>
      <c r="ALO128" s="208"/>
      <c r="ALP128" s="208"/>
      <c r="ALQ128" s="208"/>
      <c r="ALR128" s="208"/>
      <c r="ALS128" s="208"/>
      <c r="ALT128" s="208"/>
      <c r="ALU128" s="208"/>
      <c r="ALV128" s="208"/>
      <c r="ALW128" s="208"/>
      <c r="ALX128" s="208"/>
      <c r="ALY128" s="208"/>
      <c r="ALZ128" s="208"/>
      <c r="AMA128" s="208"/>
      <c r="AMB128" s="208"/>
      <c r="AMC128" s="208"/>
      <c r="AMD128" s="208"/>
      <c r="AME128" s="208"/>
      <c r="AMF128" s="208"/>
      <c r="AMG128" s="208"/>
      <c r="AMH128" s="208"/>
      <c r="AMI128" s="208"/>
      <c r="AMJ128" s="208"/>
      <c r="AMK128" s="208"/>
      <c r="AML128" s="208"/>
      <c r="AMM128" s="208"/>
      <c r="AMN128" s="208"/>
      <c r="AMO128" s="208"/>
      <c r="AMP128" s="208"/>
      <c r="AMQ128" s="208"/>
      <c r="AMR128" s="208"/>
      <c r="AMS128" s="208"/>
      <c r="AMT128" s="208"/>
      <c r="AMU128" s="208"/>
      <c r="AMV128" s="208"/>
      <c r="AMW128" s="208"/>
      <c r="AMX128" s="208"/>
      <c r="AMY128" s="208"/>
      <c r="AMZ128" s="208"/>
      <c r="ANA128" s="208"/>
      <c r="ANB128" s="208"/>
      <c r="ANC128" s="208"/>
      <c r="AND128" s="208"/>
      <c r="ANE128" s="208"/>
      <c r="ANF128" s="208"/>
      <c r="ANG128" s="208"/>
      <c r="ANH128" s="208"/>
      <c r="ANI128" s="208"/>
      <c r="ANJ128" s="208"/>
      <c r="ANK128" s="208"/>
      <c r="ANL128" s="208"/>
      <c r="ANM128" s="208"/>
      <c r="ANN128" s="208"/>
      <c r="ANO128" s="208"/>
      <c r="ANP128" s="208"/>
      <c r="ANQ128" s="208"/>
      <c r="ANR128" s="208"/>
      <c r="ANS128" s="208"/>
      <c r="ANT128" s="208"/>
      <c r="ANU128" s="208"/>
      <c r="ANV128" s="208"/>
      <c r="ANW128" s="208"/>
      <c r="ANX128" s="208"/>
      <c r="ANY128" s="208"/>
      <c r="ANZ128" s="208"/>
      <c r="AOA128" s="208"/>
      <c r="AOB128" s="208"/>
      <c r="AOC128" s="208"/>
      <c r="AOD128" s="208"/>
      <c r="AOE128" s="208"/>
      <c r="AOF128" s="208"/>
      <c r="AOG128" s="208"/>
      <c r="AOH128" s="208"/>
      <c r="AOI128" s="208"/>
      <c r="AOJ128" s="208"/>
      <c r="AOK128" s="208"/>
      <c r="AOL128" s="208"/>
      <c r="AOM128" s="208"/>
      <c r="AON128" s="208"/>
      <c r="AOO128" s="208"/>
      <c r="AOP128" s="208"/>
      <c r="AOQ128" s="208"/>
      <c r="AOR128" s="208"/>
      <c r="AOS128" s="208"/>
      <c r="AOT128" s="208"/>
      <c r="AOU128" s="208"/>
      <c r="AOV128" s="208"/>
      <c r="AOW128" s="208"/>
      <c r="AOX128" s="208"/>
      <c r="AOY128" s="208"/>
      <c r="AOZ128" s="208"/>
      <c r="APA128" s="208"/>
      <c r="APB128" s="208"/>
      <c r="APC128" s="208"/>
      <c r="APD128" s="208"/>
      <c r="APE128" s="208"/>
      <c r="APF128" s="208"/>
      <c r="APG128" s="208"/>
      <c r="APH128" s="208"/>
      <c r="API128" s="208"/>
      <c r="APJ128" s="208"/>
      <c r="APK128" s="208"/>
      <c r="APL128" s="208"/>
      <c r="APM128" s="208"/>
      <c r="APN128" s="208"/>
      <c r="APO128" s="208"/>
      <c r="APP128" s="208"/>
      <c r="APQ128" s="208"/>
      <c r="APR128" s="208"/>
      <c r="APS128" s="208"/>
      <c r="APT128" s="208"/>
      <c r="APU128" s="208"/>
      <c r="APV128" s="208"/>
      <c r="APW128" s="208"/>
      <c r="APX128" s="208"/>
      <c r="APY128" s="208"/>
      <c r="APZ128" s="208"/>
      <c r="AQA128" s="208"/>
      <c r="AQB128" s="208"/>
      <c r="AQC128" s="208"/>
      <c r="AQD128" s="208"/>
      <c r="AQE128" s="208"/>
      <c r="AQF128" s="208"/>
      <c r="AQG128" s="208"/>
      <c r="AQH128" s="208"/>
      <c r="AQI128" s="208"/>
      <c r="AQJ128" s="208"/>
      <c r="AQK128" s="208"/>
      <c r="AQL128" s="208"/>
      <c r="AQM128" s="208"/>
      <c r="AQN128" s="208"/>
      <c r="AQO128" s="208"/>
      <c r="AQP128" s="208"/>
      <c r="AQQ128" s="208"/>
      <c r="AQR128" s="208"/>
      <c r="AQS128" s="208"/>
      <c r="AQT128" s="208"/>
      <c r="AQU128" s="208"/>
      <c r="AQV128" s="208"/>
      <c r="AQW128" s="208"/>
      <c r="AQX128" s="208"/>
      <c r="AQY128" s="208"/>
      <c r="AQZ128" s="208"/>
      <c r="ARA128" s="208"/>
      <c r="ARB128" s="208"/>
      <c r="ARC128" s="208"/>
      <c r="ARD128" s="208"/>
      <c r="ARE128" s="208"/>
      <c r="ARF128" s="208"/>
      <c r="ARG128" s="208"/>
      <c r="ARH128" s="208"/>
      <c r="ARI128" s="208"/>
      <c r="ARJ128" s="208"/>
      <c r="ARK128" s="208"/>
      <c r="ARL128" s="208"/>
      <c r="ARM128" s="208"/>
      <c r="ARN128" s="208"/>
      <c r="ARO128" s="208"/>
      <c r="ARP128" s="208"/>
      <c r="ARQ128" s="208"/>
      <c r="ARR128" s="208"/>
      <c r="ARS128" s="208"/>
      <c r="ART128" s="208"/>
      <c r="ARU128" s="208"/>
      <c r="ARV128" s="208"/>
      <c r="ARW128" s="208"/>
      <c r="ARX128" s="208"/>
      <c r="ARY128" s="208"/>
      <c r="ARZ128" s="208"/>
      <c r="ASA128" s="208"/>
      <c r="ASB128" s="208"/>
      <c r="ASC128" s="208"/>
      <c r="ASD128" s="208"/>
      <c r="ASE128" s="208"/>
      <c r="ASF128" s="208"/>
      <c r="ASG128" s="208"/>
      <c r="ASH128" s="208"/>
      <c r="ASI128" s="208"/>
      <c r="ASJ128" s="208"/>
      <c r="ASK128" s="208"/>
      <c r="ASL128" s="208"/>
      <c r="ASM128" s="208"/>
      <c r="ASN128" s="208"/>
      <c r="ASO128" s="208"/>
      <c r="ASP128" s="208"/>
      <c r="ASQ128" s="208"/>
      <c r="ASR128" s="208"/>
      <c r="ASS128" s="208"/>
      <c r="AST128" s="208"/>
      <c r="ASU128" s="208"/>
      <c r="ASV128" s="208"/>
      <c r="ASW128" s="208"/>
      <c r="ASX128" s="208"/>
      <c r="ASY128" s="208"/>
      <c r="ASZ128" s="208"/>
      <c r="ATA128" s="208"/>
      <c r="ATB128" s="208"/>
      <c r="ATC128" s="208"/>
      <c r="ATD128" s="208"/>
      <c r="ATE128" s="208"/>
      <c r="ATF128" s="208"/>
      <c r="ATG128" s="208"/>
      <c r="ATH128" s="208"/>
      <c r="ATI128" s="208"/>
      <c r="ATJ128" s="208"/>
      <c r="ATK128" s="208"/>
      <c r="ATL128" s="208"/>
      <c r="ATM128" s="208"/>
      <c r="ATN128" s="208"/>
      <c r="ATO128" s="208"/>
      <c r="ATP128" s="208"/>
      <c r="ATQ128" s="208"/>
      <c r="ATR128" s="208"/>
      <c r="ATS128" s="208"/>
      <c r="ATT128" s="208"/>
      <c r="ATU128" s="208"/>
      <c r="ATV128" s="208"/>
      <c r="ATW128" s="208"/>
      <c r="ATX128" s="208"/>
      <c r="ATY128" s="208"/>
      <c r="ATZ128" s="208"/>
      <c r="AUA128" s="208"/>
      <c r="AUB128" s="208"/>
      <c r="AUC128" s="208"/>
      <c r="AUD128" s="208"/>
      <c r="AUE128" s="208"/>
      <c r="AUF128" s="208"/>
      <c r="AUG128" s="208"/>
      <c r="AUH128" s="208"/>
      <c r="AUI128" s="208"/>
      <c r="AUJ128" s="208"/>
      <c r="AUK128" s="208"/>
      <c r="AUL128" s="208"/>
      <c r="AUM128" s="208"/>
      <c r="AUN128" s="208"/>
      <c r="AUO128" s="208"/>
      <c r="AUP128" s="208"/>
      <c r="AUQ128" s="208"/>
      <c r="AUR128" s="208"/>
      <c r="AUS128" s="208"/>
      <c r="AUT128" s="208"/>
      <c r="AUU128" s="208"/>
      <c r="AUV128" s="208"/>
      <c r="AUW128" s="208"/>
      <c r="AUX128" s="208"/>
      <c r="AUY128" s="208"/>
      <c r="AUZ128" s="208"/>
      <c r="AVA128" s="208"/>
      <c r="AVB128" s="208"/>
      <c r="AVC128" s="208"/>
      <c r="AVD128" s="208"/>
      <c r="AVE128" s="208"/>
      <c r="AVF128" s="208"/>
      <c r="AVG128" s="208"/>
      <c r="AVH128" s="208"/>
      <c r="AVI128" s="208"/>
      <c r="AVJ128" s="208"/>
      <c r="AVK128" s="208"/>
      <c r="AVL128" s="208"/>
      <c r="AVM128" s="208"/>
      <c r="AVN128" s="208"/>
      <c r="AVO128" s="208"/>
      <c r="AVP128" s="208"/>
      <c r="AVQ128" s="208"/>
      <c r="AVR128" s="208"/>
      <c r="AVS128" s="208"/>
      <c r="AVT128" s="208"/>
      <c r="AVU128" s="208"/>
      <c r="AVV128" s="208"/>
      <c r="AVW128" s="208"/>
      <c r="AVX128" s="208"/>
      <c r="AVY128" s="208"/>
      <c r="AVZ128" s="208"/>
      <c r="AWA128" s="208"/>
      <c r="AWB128" s="208"/>
      <c r="AWC128" s="208"/>
      <c r="AWD128" s="208"/>
      <c r="AWE128" s="208"/>
      <c r="AWF128" s="208"/>
      <c r="AWG128" s="208"/>
      <c r="AWH128" s="208"/>
      <c r="AWI128" s="208"/>
      <c r="AWJ128" s="208"/>
      <c r="AWK128" s="208"/>
      <c r="AWL128" s="208"/>
      <c r="AWM128" s="208"/>
      <c r="AWN128" s="208"/>
      <c r="AWO128" s="208"/>
      <c r="AWP128" s="208"/>
      <c r="AWQ128" s="208"/>
      <c r="AWR128" s="208"/>
      <c r="AWS128" s="208"/>
      <c r="AWT128" s="208"/>
      <c r="AWU128" s="208"/>
      <c r="AWV128" s="208"/>
      <c r="AWW128" s="208"/>
      <c r="AWX128" s="208"/>
      <c r="AWY128" s="208"/>
      <c r="AWZ128" s="208"/>
      <c r="AXA128" s="208"/>
      <c r="AXB128" s="208"/>
      <c r="AXC128" s="208"/>
      <c r="AXD128" s="208"/>
      <c r="AXE128" s="208"/>
      <c r="AXF128" s="208"/>
      <c r="AXG128" s="208"/>
      <c r="AXH128" s="208"/>
      <c r="AXI128" s="208"/>
      <c r="AXJ128" s="208"/>
      <c r="AXK128" s="208"/>
      <c r="AXL128" s="208"/>
      <c r="AXM128" s="208"/>
      <c r="AXN128" s="208"/>
      <c r="AXO128" s="208"/>
      <c r="AXP128" s="208"/>
      <c r="AXQ128" s="208"/>
      <c r="AXR128" s="208"/>
      <c r="AXS128" s="208"/>
      <c r="AXT128" s="208"/>
      <c r="AXU128" s="208"/>
      <c r="AXV128" s="208"/>
      <c r="AXW128" s="208"/>
      <c r="AXX128" s="208"/>
      <c r="AXY128" s="208"/>
      <c r="AXZ128" s="208"/>
      <c r="AYA128" s="208"/>
      <c r="AYB128" s="208"/>
      <c r="AYC128" s="208"/>
      <c r="AYD128" s="208"/>
      <c r="AYE128" s="208"/>
      <c r="AYF128" s="208"/>
      <c r="AYG128" s="208"/>
      <c r="AYH128" s="208"/>
      <c r="AYI128" s="208"/>
      <c r="AYJ128" s="208"/>
      <c r="AYK128" s="208"/>
      <c r="AYL128" s="208"/>
      <c r="AYM128" s="208"/>
      <c r="AYN128" s="208"/>
      <c r="AYO128" s="208"/>
      <c r="AYP128" s="208"/>
      <c r="AYQ128" s="208"/>
      <c r="AYR128" s="208"/>
      <c r="AYS128" s="208"/>
      <c r="AYT128" s="208"/>
      <c r="AYU128" s="208"/>
      <c r="AYV128" s="208"/>
      <c r="AYW128" s="208"/>
      <c r="AYX128" s="208"/>
      <c r="AYY128" s="208"/>
      <c r="AYZ128" s="208"/>
      <c r="AZA128" s="208"/>
      <c r="AZB128" s="208"/>
      <c r="AZC128" s="208"/>
      <c r="AZD128" s="208"/>
      <c r="AZE128" s="208"/>
      <c r="AZF128" s="208"/>
      <c r="AZG128" s="208"/>
      <c r="AZH128" s="208"/>
      <c r="AZI128" s="208"/>
      <c r="AZJ128" s="208"/>
      <c r="AZK128" s="208"/>
      <c r="AZL128" s="208"/>
      <c r="AZM128" s="208"/>
      <c r="AZN128" s="208"/>
      <c r="AZO128" s="208"/>
      <c r="AZP128" s="208"/>
      <c r="AZQ128" s="208"/>
      <c r="AZR128" s="208"/>
      <c r="AZS128" s="208"/>
      <c r="AZT128" s="208"/>
      <c r="AZU128" s="208"/>
      <c r="AZV128" s="208"/>
      <c r="AZW128" s="208"/>
      <c r="AZX128" s="208"/>
      <c r="AZY128" s="208"/>
      <c r="AZZ128" s="208"/>
      <c r="BAA128" s="208"/>
      <c r="BAB128" s="208"/>
      <c r="BAC128" s="208"/>
      <c r="BAD128" s="208"/>
      <c r="BAE128" s="208"/>
      <c r="BAF128" s="208"/>
      <c r="BAG128" s="208"/>
      <c r="BAH128" s="208"/>
      <c r="BAI128" s="208"/>
      <c r="BAJ128" s="208"/>
      <c r="BAK128" s="208"/>
      <c r="BAL128" s="208"/>
      <c r="BAM128" s="208"/>
      <c r="BAN128" s="208"/>
      <c r="BAO128" s="208"/>
      <c r="BAP128" s="208"/>
      <c r="BAQ128" s="208"/>
      <c r="BAR128" s="208"/>
      <c r="BAS128" s="208"/>
      <c r="BAT128" s="208"/>
      <c r="BAU128" s="208"/>
      <c r="BAV128" s="208"/>
      <c r="BAW128" s="208"/>
      <c r="BAX128" s="208"/>
      <c r="BAY128" s="208"/>
      <c r="BAZ128" s="208"/>
      <c r="BBA128" s="208"/>
      <c r="BBB128" s="208"/>
      <c r="BBC128" s="208"/>
      <c r="BBD128" s="208"/>
      <c r="BBE128" s="208"/>
      <c r="BBF128" s="208"/>
      <c r="BBG128" s="208"/>
      <c r="BBH128" s="208"/>
      <c r="BBI128" s="208"/>
      <c r="BBJ128" s="208"/>
      <c r="BBK128" s="208"/>
      <c r="BBL128" s="208"/>
      <c r="BBM128" s="208"/>
      <c r="BBN128" s="208"/>
      <c r="BBO128" s="208"/>
      <c r="BBP128" s="208"/>
      <c r="BBQ128" s="208"/>
      <c r="BBR128" s="208"/>
      <c r="BBS128" s="208"/>
      <c r="BBT128" s="208"/>
      <c r="BBU128" s="208"/>
      <c r="BBV128" s="208"/>
      <c r="BBW128" s="208"/>
      <c r="BBX128" s="208"/>
      <c r="BBY128" s="208"/>
      <c r="BBZ128" s="208"/>
      <c r="BCA128" s="208"/>
      <c r="BCB128" s="208"/>
      <c r="BCC128" s="208"/>
      <c r="BCD128" s="208"/>
      <c r="BCE128" s="208"/>
      <c r="BCF128" s="208"/>
      <c r="BCG128" s="208"/>
      <c r="BCH128" s="208"/>
      <c r="BCI128" s="208"/>
      <c r="BCJ128" s="208"/>
      <c r="BCK128" s="208"/>
      <c r="BCL128" s="208"/>
      <c r="BCM128" s="208"/>
      <c r="BCN128" s="208"/>
      <c r="BCO128" s="208"/>
      <c r="BCP128" s="208"/>
      <c r="BCQ128" s="208"/>
      <c r="BCR128" s="208"/>
      <c r="BCS128" s="208"/>
      <c r="BCT128" s="208"/>
      <c r="BCU128" s="208"/>
      <c r="BCV128" s="208"/>
      <c r="BCW128" s="208"/>
      <c r="BCX128" s="208"/>
      <c r="BCY128" s="208"/>
      <c r="BCZ128" s="208"/>
      <c r="BDA128" s="208"/>
      <c r="BDB128" s="208"/>
      <c r="BDC128" s="208"/>
      <c r="BDD128" s="208"/>
      <c r="BDE128" s="208"/>
      <c r="BDF128" s="208"/>
      <c r="BDG128" s="208"/>
      <c r="BDH128" s="208"/>
      <c r="BDI128" s="208"/>
      <c r="BDJ128" s="208"/>
      <c r="BDK128" s="208"/>
      <c r="BDL128" s="208"/>
      <c r="BDM128" s="208"/>
      <c r="BDN128" s="208"/>
      <c r="BDO128" s="208"/>
      <c r="BDP128" s="208"/>
      <c r="BDQ128" s="208"/>
      <c r="BDR128" s="208"/>
      <c r="BDS128" s="208"/>
      <c r="BDT128" s="208"/>
      <c r="BDU128" s="208"/>
      <c r="BDV128" s="208"/>
      <c r="BDW128" s="208"/>
      <c r="BDX128" s="208"/>
      <c r="BDY128" s="208"/>
      <c r="BDZ128" s="208"/>
      <c r="BEA128" s="208"/>
      <c r="BEB128" s="208"/>
      <c r="BEC128" s="208"/>
      <c r="BED128" s="208"/>
      <c r="BEE128" s="208"/>
      <c r="BEF128" s="208"/>
      <c r="BEG128" s="208"/>
      <c r="BEH128" s="208"/>
      <c r="BEI128" s="208"/>
      <c r="BEJ128" s="208"/>
      <c r="BEK128" s="208"/>
      <c r="BEL128" s="208"/>
      <c r="BEM128" s="208"/>
      <c r="BEN128" s="208"/>
      <c r="BEO128" s="208"/>
      <c r="BEP128" s="208"/>
      <c r="BEQ128" s="208"/>
      <c r="BER128" s="208"/>
      <c r="BES128" s="208"/>
      <c r="BET128" s="208"/>
      <c r="BEU128" s="208"/>
      <c r="BEV128" s="208"/>
      <c r="BEW128" s="208"/>
      <c r="BEX128" s="208"/>
      <c r="BEY128" s="208"/>
      <c r="BEZ128" s="208"/>
      <c r="BFA128" s="208"/>
      <c r="BFB128" s="208"/>
      <c r="BFC128" s="208"/>
      <c r="BFD128" s="208"/>
      <c r="BFE128" s="208"/>
      <c r="BFF128" s="208"/>
      <c r="BFG128" s="208"/>
      <c r="BFH128" s="208"/>
      <c r="BFI128" s="208"/>
      <c r="BFJ128" s="208"/>
      <c r="BFK128" s="208"/>
      <c r="BFL128" s="208"/>
      <c r="BFM128" s="208"/>
      <c r="BFN128" s="208"/>
      <c r="BFO128" s="208"/>
      <c r="BFP128" s="208"/>
      <c r="BFQ128" s="208"/>
      <c r="BFR128" s="208"/>
      <c r="BFS128" s="208"/>
      <c r="BFT128" s="208"/>
      <c r="BFU128" s="208"/>
      <c r="BFV128" s="208"/>
      <c r="BFW128" s="208"/>
      <c r="BFX128" s="208"/>
      <c r="BFY128" s="208"/>
      <c r="BFZ128" s="208"/>
      <c r="BGA128" s="208"/>
      <c r="BGB128" s="208"/>
      <c r="BGC128" s="208"/>
      <c r="BGD128" s="208"/>
      <c r="BGE128" s="208"/>
      <c r="BGF128" s="208"/>
      <c r="BGG128" s="208"/>
      <c r="BGH128" s="208"/>
      <c r="BGI128" s="208"/>
      <c r="BGJ128" s="208"/>
      <c r="BGK128" s="208"/>
      <c r="BGL128" s="208"/>
      <c r="BGM128" s="208"/>
      <c r="BGN128" s="208"/>
      <c r="BGO128" s="208"/>
      <c r="BGP128" s="208"/>
      <c r="BGQ128" s="208"/>
      <c r="BGR128" s="208"/>
      <c r="BGS128" s="208"/>
      <c r="BGT128" s="208"/>
      <c r="BGU128" s="208"/>
      <c r="BGV128" s="208"/>
      <c r="BGW128" s="208"/>
      <c r="BGX128" s="208"/>
      <c r="BGY128" s="208"/>
      <c r="BGZ128" s="208"/>
      <c r="BHA128" s="208"/>
      <c r="BHB128" s="208"/>
      <c r="BHC128" s="208"/>
      <c r="BHD128" s="208"/>
      <c r="BHE128" s="208"/>
      <c r="BHF128" s="208"/>
      <c r="BHG128" s="208"/>
      <c r="BHH128" s="208"/>
      <c r="BHI128" s="208"/>
      <c r="BHJ128" s="208"/>
      <c r="BHK128" s="208"/>
      <c r="BHL128" s="208"/>
      <c r="BHM128" s="208"/>
      <c r="BHN128" s="208"/>
      <c r="BHO128" s="208"/>
      <c r="BHP128" s="208"/>
      <c r="BHQ128" s="208"/>
      <c r="BHR128" s="208"/>
      <c r="BHS128" s="208"/>
      <c r="BHT128" s="208"/>
      <c r="BHU128" s="208"/>
      <c r="BHV128" s="208"/>
      <c r="BHW128" s="208"/>
      <c r="BHX128" s="208"/>
      <c r="BHY128" s="208"/>
      <c r="BHZ128" s="208"/>
      <c r="BIA128" s="208"/>
      <c r="BIB128" s="208"/>
      <c r="BIC128" s="208"/>
      <c r="BID128" s="208"/>
      <c r="BIE128" s="208"/>
      <c r="BIF128" s="208"/>
      <c r="BIG128" s="208"/>
      <c r="BIH128" s="208"/>
      <c r="BII128" s="208"/>
      <c r="BIJ128" s="208"/>
      <c r="BIK128" s="208"/>
      <c r="BIL128" s="208"/>
      <c r="BIM128" s="208"/>
      <c r="BIN128" s="208"/>
      <c r="BIO128" s="208"/>
      <c r="BIP128" s="208"/>
      <c r="BIQ128" s="208"/>
      <c r="BIR128" s="208"/>
      <c r="BIS128" s="208"/>
      <c r="BIT128" s="208"/>
      <c r="BIU128" s="208"/>
      <c r="BIV128" s="208"/>
      <c r="BIW128" s="208"/>
      <c r="BIX128" s="208"/>
      <c r="BIY128" s="208"/>
      <c r="BIZ128" s="208"/>
      <c r="BJA128" s="208"/>
      <c r="BJB128" s="208"/>
      <c r="BJC128" s="208"/>
      <c r="BJD128" s="208"/>
      <c r="BJE128" s="208"/>
      <c r="BJF128" s="208"/>
      <c r="BJG128" s="208"/>
      <c r="BJH128" s="208"/>
      <c r="BJI128" s="208"/>
      <c r="BJJ128" s="208"/>
      <c r="BJK128" s="208"/>
      <c r="BJL128" s="208"/>
      <c r="BJM128" s="208"/>
      <c r="BJN128" s="208"/>
      <c r="BJO128" s="208"/>
      <c r="BJP128" s="208"/>
      <c r="BJQ128" s="208"/>
      <c r="BJR128" s="208"/>
      <c r="BJS128" s="208"/>
      <c r="BJT128" s="208"/>
      <c r="BJU128" s="208"/>
      <c r="BJV128" s="208"/>
      <c r="BJW128" s="208"/>
      <c r="BJX128" s="208"/>
      <c r="BJY128" s="208"/>
      <c r="BJZ128" s="208"/>
      <c r="BKA128" s="208"/>
      <c r="BKB128" s="208"/>
      <c r="BKC128" s="208"/>
      <c r="BKD128" s="208"/>
      <c r="BKE128" s="208"/>
      <c r="BKF128" s="208"/>
      <c r="BKG128" s="208"/>
      <c r="BKH128" s="208"/>
      <c r="BKI128" s="208"/>
      <c r="BKJ128" s="208"/>
      <c r="BKK128" s="208"/>
      <c r="BKL128" s="208"/>
      <c r="BKM128" s="208"/>
      <c r="BKN128" s="208"/>
      <c r="BKO128" s="208"/>
      <c r="BKP128" s="208"/>
      <c r="BKQ128" s="208"/>
      <c r="BKR128" s="208"/>
      <c r="BKS128" s="208"/>
      <c r="BKT128" s="208"/>
      <c r="BKU128" s="208"/>
      <c r="BKV128" s="208"/>
      <c r="BKW128" s="208"/>
      <c r="BKX128" s="208"/>
      <c r="BKY128" s="208"/>
      <c r="BKZ128" s="208"/>
      <c r="BLA128" s="208"/>
      <c r="BLB128" s="208"/>
      <c r="BLC128" s="208"/>
      <c r="BLD128" s="208"/>
      <c r="BLE128" s="208"/>
      <c r="BLF128" s="208"/>
      <c r="BLG128" s="208"/>
      <c r="BLH128" s="208"/>
      <c r="BLI128" s="208"/>
      <c r="BLJ128" s="208"/>
      <c r="BLK128" s="208"/>
      <c r="BLL128" s="208"/>
      <c r="BLM128" s="208"/>
      <c r="BLN128" s="208"/>
      <c r="BLO128" s="208"/>
      <c r="BLP128" s="208"/>
      <c r="BLQ128" s="208"/>
      <c r="BLR128" s="208"/>
      <c r="BLS128" s="208"/>
      <c r="BLT128" s="208"/>
      <c r="BLU128" s="208"/>
      <c r="BLV128" s="208"/>
      <c r="BLW128" s="208"/>
      <c r="BLX128" s="208"/>
      <c r="BLY128" s="208"/>
      <c r="BLZ128" s="208"/>
      <c r="BMA128" s="208"/>
      <c r="BMB128" s="208"/>
      <c r="BMC128" s="208"/>
      <c r="BMD128" s="208"/>
      <c r="BME128" s="208"/>
      <c r="BMF128" s="208"/>
      <c r="BMG128" s="208"/>
      <c r="BMH128" s="208"/>
      <c r="BMI128" s="208"/>
      <c r="BMJ128" s="208"/>
      <c r="BMK128" s="208"/>
      <c r="BML128" s="208"/>
      <c r="BMM128" s="208"/>
      <c r="BMN128" s="208"/>
      <c r="BMO128" s="208"/>
      <c r="BMP128" s="208"/>
      <c r="BMQ128" s="208"/>
      <c r="BMR128" s="208"/>
      <c r="BMS128" s="208"/>
      <c r="BMT128" s="208"/>
      <c r="BMU128" s="208"/>
      <c r="BMV128" s="208"/>
      <c r="BMW128" s="208"/>
      <c r="BMX128" s="208"/>
      <c r="BMY128" s="208"/>
      <c r="BMZ128" s="208"/>
      <c r="BNA128" s="208"/>
      <c r="BNB128" s="208"/>
      <c r="BNC128" s="208"/>
      <c r="BND128" s="208"/>
      <c r="BNE128" s="208"/>
      <c r="BNF128" s="208"/>
      <c r="BNG128" s="208"/>
      <c r="BNH128" s="208"/>
      <c r="BNI128" s="208"/>
      <c r="BNJ128" s="208"/>
      <c r="BNK128" s="208"/>
      <c r="BNL128" s="208"/>
      <c r="BNM128" s="208"/>
      <c r="BNN128" s="208"/>
      <c r="BNO128" s="208"/>
      <c r="BNP128" s="208"/>
      <c r="BNQ128" s="208"/>
      <c r="BNR128" s="208"/>
      <c r="BNS128" s="208"/>
      <c r="BNT128" s="208"/>
      <c r="BNU128" s="208"/>
      <c r="BNV128" s="208"/>
      <c r="BNW128" s="208"/>
      <c r="BNX128" s="208"/>
      <c r="BNY128" s="208"/>
      <c r="BNZ128" s="208"/>
      <c r="BOA128" s="208"/>
      <c r="BOB128" s="208"/>
      <c r="BOC128" s="208"/>
      <c r="BOD128" s="208"/>
      <c r="BOE128" s="208"/>
      <c r="BOF128" s="208"/>
      <c r="BOG128" s="208"/>
      <c r="BOH128" s="208"/>
      <c r="BOI128" s="208"/>
      <c r="BOJ128" s="208"/>
      <c r="BOK128" s="208"/>
      <c r="BOL128" s="208"/>
      <c r="BOM128" s="208"/>
      <c r="BON128" s="208"/>
      <c r="BOO128" s="208"/>
      <c r="BOP128" s="208"/>
      <c r="BOQ128" s="208"/>
      <c r="BOR128" s="208"/>
      <c r="BOS128" s="208"/>
      <c r="BOT128" s="208"/>
      <c r="BOU128" s="208"/>
      <c r="BOV128" s="208"/>
      <c r="BOW128" s="208"/>
      <c r="BOX128" s="208"/>
      <c r="BOY128" s="208"/>
      <c r="BOZ128" s="208"/>
      <c r="BPA128" s="208"/>
      <c r="BPB128" s="208"/>
      <c r="BPC128" s="208"/>
      <c r="BPD128" s="208"/>
      <c r="BPE128" s="208"/>
      <c r="BPF128" s="208"/>
      <c r="BPG128" s="208"/>
      <c r="BPH128" s="208"/>
      <c r="BPI128" s="208"/>
      <c r="BPJ128" s="208"/>
      <c r="BPK128" s="208"/>
      <c r="BPL128" s="208"/>
      <c r="BPM128" s="208"/>
      <c r="BPN128" s="208"/>
      <c r="BPO128" s="208"/>
      <c r="BPP128" s="208"/>
      <c r="BPQ128" s="208"/>
      <c r="BPR128" s="208"/>
      <c r="BPS128" s="208"/>
      <c r="BPT128" s="208"/>
      <c r="BPU128" s="208"/>
      <c r="BPV128" s="208"/>
      <c r="BPW128" s="208"/>
      <c r="BPX128" s="208"/>
      <c r="BPY128" s="208"/>
      <c r="BPZ128" s="208"/>
      <c r="BQA128" s="208"/>
      <c r="BQB128" s="208"/>
      <c r="BQC128" s="208"/>
      <c r="BQD128" s="208"/>
      <c r="BQE128" s="208"/>
      <c r="BQF128" s="208"/>
      <c r="BQG128" s="208"/>
      <c r="BQH128" s="208"/>
      <c r="BQI128" s="208"/>
      <c r="BQJ128" s="208"/>
      <c r="BQK128" s="208"/>
      <c r="BQL128" s="208"/>
      <c r="BQM128" s="208"/>
      <c r="BQN128" s="208"/>
      <c r="BQO128" s="208"/>
      <c r="BQP128" s="208"/>
      <c r="BQQ128" s="208"/>
      <c r="BQR128" s="208"/>
      <c r="BQS128" s="208"/>
      <c r="BQT128" s="208"/>
      <c r="BQU128" s="208"/>
      <c r="BQV128" s="208"/>
      <c r="BQW128" s="208"/>
      <c r="BQX128" s="208"/>
      <c r="BQY128" s="208"/>
      <c r="BQZ128" s="208"/>
      <c r="BRA128" s="208"/>
      <c r="BRB128" s="208"/>
      <c r="BRC128" s="208"/>
      <c r="BRD128" s="208"/>
      <c r="BRE128" s="208"/>
      <c r="BRF128" s="208"/>
      <c r="BRG128" s="208"/>
      <c r="BRH128" s="208"/>
      <c r="BRI128" s="208"/>
      <c r="BRJ128" s="208"/>
      <c r="BRK128" s="208"/>
      <c r="BRL128" s="208"/>
      <c r="BRM128" s="208"/>
      <c r="BRN128" s="208"/>
      <c r="BRO128" s="208"/>
      <c r="BRP128" s="208"/>
      <c r="BRQ128" s="208"/>
      <c r="BRR128" s="208"/>
      <c r="BRS128" s="208"/>
      <c r="BRT128" s="208"/>
      <c r="BRU128" s="208"/>
      <c r="BRV128" s="208"/>
      <c r="BRW128" s="208"/>
      <c r="BRX128" s="208"/>
      <c r="BRY128" s="208"/>
      <c r="BRZ128" s="208"/>
      <c r="BSA128" s="208"/>
      <c r="BSB128" s="208"/>
      <c r="BSC128" s="208"/>
      <c r="BSD128" s="208"/>
      <c r="BSE128" s="208"/>
      <c r="BSF128" s="208"/>
      <c r="BSG128" s="208"/>
      <c r="BSH128" s="208"/>
      <c r="BSI128" s="208"/>
      <c r="BSJ128" s="208"/>
      <c r="BSK128" s="208"/>
      <c r="BSL128" s="208"/>
      <c r="BSM128" s="208"/>
      <c r="BSN128" s="208"/>
      <c r="BSO128" s="208"/>
      <c r="BSP128" s="208"/>
      <c r="BSQ128" s="208"/>
      <c r="BSR128" s="208"/>
      <c r="BSS128" s="208"/>
      <c r="BST128" s="208"/>
      <c r="BSU128" s="208"/>
      <c r="BSV128" s="208"/>
      <c r="BSW128" s="208"/>
      <c r="BSX128" s="208"/>
      <c r="BSY128" s="208"/>
      <c r="BSZ128" s="208"/>
      <c r="BTA128" s="208"/>
      <c r="BTB128" s="208"/>
      <c r="BTC128" s="208"/>
      <c r="BTD128" s="208"/>
      <c r="BTE128" s="208"/>
      <c r="BTF128" s="208"/>
      <c r="BTG128" s="208"/>
      <c r="BTH128" s="208"/>
      <c r="BTI128" s="208"/>
      <c r="BTJ128" s="208"/>
      <c r="BTK128" s="208"/>
      <c r="BTL128" s="208"/>
      <c r="BTM128" s="208"/>
      <c r="BTN128" s="208"/>
      <c r="BTO128" s="208"/>
      <c r="BTP128" s="208"/>
      <c r="BTQ128" s="208"/>
      <c r="BTR128" s="208"/>
      <c r="BTS128" s="208"/>
      <c r="BTT128" s="208"/>
      <c r="BTU128" s="208"/>
      <c r="BTV128" s="208"/>
      <c r="BTW128" s="208"/>
      <c r="BTX128" s="208"/>
      <c r="BTY128" s="208"/>
      <c r="BTZ128" s="208"/>
      <c r="BUA128" s="208"/>
      <c r="BUB128" s="208"/>
      <c r="BUC128" s="208"/>
      <c r="BUD128" s="208"/>
      <c r="BUE128" s="208"/>
      <c r="BUF128" s="208"/>
      <c r="BUG128" s="208"/>
      <c r="BUH128" s="208"/>
      <c r="BUI128" s="208"/>
      <c r="BUJ128" s="208"/>
      <c r="BUK128" s="208"/>
      <c r="BUL128" s="208"/>
      <c r="BUM128" s="208"/>
      <c r="BUN128" s="208"/>
      <c r="BUO128" s="208"/>
      <c r="BUP128" s="208"/>
      <c r="BUQ128" s="208"/>
      <c r="BUR128" s="208"/>
      <c r="BUS128" s="208"/>
      <c r="BUT128" s="208"/>
      <c r="BUU128" s="208"/>
      <c r="BUV128" s="208"/>
      <c r="BUW128" s="208"/>
      <c r="BUX128" s="208"/>
      <c r="BUY128" s="208"/>
      <c r="BUZ128" s="208"/>
      <c r="BVA128" s="208"/>
      <c r="BVB128" s="208"/>
      <c r="BVC128" s="208"/>
      <c r="BVD128" s="208"/>
      <c r="BVE128" s="208"/>
      <c r="BVF128" s="208"/>
      <c r="BVG128" s="208"/>
      <c r="BVH128" s="208"/>
      <c r="BVI128" s="208"/>
      <c r="BVJ128" s="208"/>
      <c r="BVK128" s="208"/>
      <c r="BVL128" s="208"/>
      <c r="BVM128" s="208"/>
      <c r="BVN128" s="208"/>
      <c r="BVO128" s="208"/>
      <c r="BVP128" s="208"/>
      <c r="BVQ128" s="208"/>
      <c r="BVR128" s="208"/>
      <c r="BVS128" s="208"/>
      <c r="BVT128" s="208"/>
      <c r="BVU128" s="208"/>
      <c r="BVV128" s="208"/>
      <c r="BVW128" s="208"/>
      <c r="BVX128" s="208"/>
      <c r="BVY128" s="208"/>
      <c r="BVZ128" s="208"/>
      <c r="BWA128" s="208"/>
      <c r="BWB128" s="208"/>
      <c r="BWC128" s="208"/>
      <c r="BWD128" s="208"/>
      <c r="BWE128" s="208"/>
      <c r="BWF128" s="208"/>
      <c r="BWG128" s="208"/>
      <c r="BWH128" s="208"/>
      <c r="BWI128" s="208"/>
      <c r="BWJ128" s="208"/>
      <c r="BWK128" s="208"/>
      <c r="BWL128" s="208"/>
      <c r="BWM128" s="208"/>
      <c r="BWN128" s="208"/>
      <c r="BWO128" s="208"/>
      <c r="BWP128" s="208"/>
      <c r="BWQ128" s="208"/>
      <c r="BWR128" s="208"/>
      <c r="BWS128" s="208"/>
      <c r="BWT128" s="208"/>
      <c r="BWU128" s="208"/>
      <c r="BWV128" s="208"/>
      <c r="BWW128" s="208"/>
      <c r="BWX128" s="208"/>
      <c r="BWY128" s="208"/>
      <c r="BWZ128" s="208"/>
      <c r="BXA128" s="208"/>
      <c r="BXB128" s="208"/>
      <c r="BXC128" s="208"/>
      <c r="BXD128" s="208"/>
      <c r="BXE128" s="208"/>
      <c r="BXF128" s="208"/>
      <c r="BXG128" s="208"/>
      <c r="BXH128" s="208"/>
      <c r="BXI128" s="208"/>
      <c r="BXJ128" s="208"/>
      <c r="BXK128" s="208"/>
      <c r="BXL128" s="208"/>
      <c r="BXM128" s="208"/>
      <c r="BXN128" s="208"/>
      <c r="BXO128" s="208"/>
      <c r="BXP128" s="208"/>
      <c r="BXQ128" s="208"/>
      <c r="BXR128" s="208"/>
      <c r="BXS128" s="208"/>
      <c r="BXT128" s="208"/>
      <c r="BXU128" s="208"/>
      <c r="BXV128" s="208"/>
      <c r="BXW128" s="208"/>
      <c r="BXX128" s="208"/>
      <c r="BXY128" s="208"/>
      <c r="BXZ128" s="208"/>
      <c r="BYA128" s="208"/>
      <c r="BYB128" s="208"/>
      <c r="BYC128" s="208"/>
      <c r="BYD128" s="208"/>
      <c r="BYE128" s="208"/>
      <c r="BYF128" s="208"/>
      <c r="BYG128" s="208"/>
      <c r="BYH128" s="208"/>
      <c r="BYI128" s="208"/>
      <c r="BYJ128" s="208"/>
      <c r="BYK128" s="208"/>
      <c r="BYL128" s="208"/>
      <c r="BYM128" s="208"/>
      <c r="BYN128" s="208"/>
      <c r="BYO128" s="208"/>
      <c r="BYP128" s="208"/>
      <c r="BYQ128" s="208"/>
      <c r="BYR128" s="208"/>
      <c r="BYS128" s="208"/>
      <c r="BYT128" s="208"/>
      <c r="BYU128" s="208"/>
      <c r="BYV128" s="208"/>
      <c r="BYW128" s="208"/>
      <c r="BYX128" s="208"/>
      <c r="BYY128" s="208"/>
      <c r="BYZ128" s="208"/>
      <c r="BZA128" s="208"/>
      <c r="BZB128" s="208"/>
      <c r="BZC128" s="208"/>
      <c r="BZD128" s="208"/>
      <c r="BZE128" s="208"/>
      <c r="BZF128" s="208"/>
      <c r="BZG128" s="208"/>
      <c r="BZH128" s="208"/>
      <c r="BZI128" s="208"/>
      <c r="BZJ128" s="208"/>
      <c r="BZK128" s="208"/>
      <c r="BZL128" s="208"/>
      <c r="BZM128" s="208"/>
      <c r="BZN128" s="208"/>
      <c r="BZO128" s="208"/>
      <c r="BZP128" s="208"/>
      <c r="BZQ128" s="208"/>
      <c r="BZR128" s="208"/>
      <c r="BZS128" s="208"/>
      <c r="BZT128" s="208"/>
      <c r="BZU128" s="208"/>
      <c r="BZV128" s="208"/>
      <c r="BZW128" s="208"/>
      <c r="BZX128" s="208"/>
      <c r="BZY128" s="208"/>
      <c r="BZZ128" s="208"/>
      <c r="CAA128" s="208"/>
      <c r="CAB128" s="208"/>
      <c r="CAC128" s="208"/>
      <c r="CAD128" s="208"/>
      <c r="CAE128" s="208"/>
      <c r="CAF128" s="208"/>
      <c r="CAG128" s="208"/>
      <c r="CAH128" s="208"/>
      <c r="CAI128" s="208"/>
      <c r="CAJ128" s="208"/>
      <c r="CAK128" s="208"/>
      <c r="CAL128" s="208"/>
      <c r="CAM128" s="208"/>
      <c r="CAN128" s="208"/>
      <c r="CAO128" s="208"/>
      <c r="CAP128" s="208"/>
      <c r="CAQ128" s="208"/>
      <c r="CAR128" s="208"/>
      <c r="CAS128" s="208"/>
      <c r="CAT128" s="208"/>
      <c r="CAU128" s="208"/>
      <c r="CAV128" s="208"/>
      <c r="CAW128" s="208"/>
      <c r="CAX128" s="208"/>
      <c r="CAY128" s="208"/>
      <c r="CAZ128" s="208"/>
      <c r="CBA128" s="208"/>
      <c r="CBB128" s="208"/>
      <c r="CBC128" s="208"/>
      <c r="CBD128" s="208"/>
      <c r="CBE128" s="208"/>
      <c r="CBF128" s="208"/>
      <c r="CBG128" s="208"/>
      <c r="CBH128" s="208"/>
      <c r="CBI128" s="208"/>
      <c r="CBJ128" s="208"/>
      <c r="CBK128" s="208"/>
      <c r="CBL128" s="208"/>
      <c r="CBM128" s="208"/>
      <c r="CBN128" s="208"/>
      <c r="CBO128" s="208"/>
      <c r="CBP128" s="208"/>
      <c r="CBQ128" s="208"/>
      <c r="CBR128" s="208"/>
      <c r="CBS128" s="208"/>
      <c r="CBT128" s="208"/>
      <c r="CBU128" s="208"/>
      <c r="CBV128" s="208"/>
      <c r="CBW128" s="208"/>
      <c r="CBX128" s="208"/>
      <c r="CBY128" s="208"/>
      <c r="CBZ128" s="208"/>
      <c r="CCA128" s="208"/>
      <c r="CCB128" s="208"/>
      <c r="CCC128" s="208"/>
      <c r="CCD128" s="208"/>
      <c r="CCE128" s="208"/>
      <c r="CCF128" s="208"/>
      <c r="CCG128" s="208"/>
      <c r="CCH128" s="208"/>
      <c r="CCI128" s="208"/>
      <c r="CCJ128" s="208"/>
      <c r="CCK128" s="208"/>
      <c r="CCL128" s="208"/>
      <c r="CCM128" s="208"/>
      <c r="CCN128" s="208"/>
      <c r="CCO128" s="208"/>
      <c r="CCP128" s="208"/>
      <c r="CCQ128" s="208"/>
      <c r="CCR128" s="208"/>
      <c r="CCS128" s="208"/>
      <c r="CCT128" s="208"/>
      <c r="CCU128" s="208"/>
      <c r="CCV128" s="208"/>
      <c r="CCW128" s="208"/>
      <c r="CCX128" s="208"/>
      <c r="CCY128" s="208"/>
      <c r="CCZ128" s="208"/>
      <c r="CDA128" s="208"/>
      <c r="CDB128" s="208"/>
      <c r="CDC128" s="208"/>
      <c r="CDD128" s="208"/>
      <c r="CDE128" s="208"/>
      <c r="CDF128" s="208"/>
      <c r="CDG128" s="208"/>
      <c r="CDH128" s="208"/>
      <c r="CDI128" s="208"/>
      <c r="CDJ128" s="208"/>
      <c r="CDK128" s="208"/>
      <c r="CDL128" s="208"/>
      <c r="CDM128" s="208"/>
      <c r="CDN128" s="208"/>
      <c r="CDO128" s="208"/>
      <c r="CDP128" s="208"/>
      <c r="CDQ128" s="208"/>
      <c r="CDR128" s="208"/>
      <c r="CDS128" s="208"/>
      <c r="CDT128" s="208"/>
      <c r="CDU128" s="208"/>
      <c r="CDV128" s="208"/>
      <c r="CDW128" s="208"/>
      <c r="CDX128" s="208"/>
      <c r="CDY128" s="208"/>
      <c r="CDZ128" s="208"/>
      <c r="CEA128" s="208"/>
      <c r="CEB128" s="208"/>
      <c r="CEC128" s="208"/>
      <c r="CED128" s="208"/>
      <c r="CEE128" s="208"/>
      <c r="CEF128" s="208"/>
      <c r="CEG128" s="208"/>
      <c r="CEH128" s="208"/>
      <c r="CEI128" s="208"/>
      <c r="CEJ128" s="208"/>
      <c r="CEK128" s="208"/>
      <c r="CEL128" s="208"/>
      <c r="CEM128" s="208"/>
      <c r="CEN128" s="208"/>
      <c r="CEO128" s="208"/>
      <c r="CEP128" s="208"/>
      <c r="CEQ128" s="208"/>
      <c r="CER128" s="208"/>
      <c r="CES128" s="208"/>
      <c r="CET128" s="208"/>
      <c r="CEU128" s="208"/>
      <c r="CEV128" s="208"/>
      <c r="CEW128" s="208"/>
      <c r="CEX128" s="208"/>
      <c r="CEY128" s="208"/>
      <c r="CEZ128" s="208"/>
      <c r="CFA128" s="208"/>
      <c r="CFB128" s="208"/>
      <c r="CFC128" s="208"/>
      <c r="CFD128" s="208"/>
      <c r="CFE128" s="208"/>
      <c r="CFF128" s="208"/>
      <c r="CFG128" s="208"/>
      <c r="CFH128" s="208"/>
      <c r="CFI128" s="208"/>
      <c r="CFJ128" s="208"/>
      <c r="CFK128" s="208"/>
      <c r="CFL128" s="208"/>
      <c r="CFM128" s="208"/>
      <c r="CFN128" s="208"/>
      <c r="CFO128" s="208"/>
      <c r="CFP128" s="208"/>
      <c r="CFQ128" s="208"/>
      <c r="CFR128" s="208"/>
      <c r="CFS128" s="208"/>
      <c r="CFT128" s="208"/>
      <c r="CFU128" s="208"/>
      <c r="CFV128" s="208"/>
      <c r="CFW128" s="208"/>
      <c r="CFX128" s="208"/>
      <c r="CFY128" s="208"/>
      <c r="CFZ128" s="208"/>
      <c r="CGA128" s="208"/>
      <c r="CGB128" s="208"/>
      <c r="CGC128" s="208"/>
      <c r="CGD128" s="208"/>
      <c r="CGE128" s="208"/>
      <c r="CGF128" s="208"/>
      <c r="CGG128" s="208"/>
      <c r="CGH128" s="208"/>
      <c r="CGI128" s="208"/>
      <c r="CGJ128" s="208"/>
      <c r="CGK128" s="208"/>
      <c r="CGL128" s="208"/>
      <c r="CGM128" s="208"/>
      <c r="CGN128" s="208"/>
      <c r="CGO128" s="208"/>
      <c r="CGP128" s="208"/>
      <c r="CGQ128" s="208"/>
      <c r="CGR128" s="208"/>
      <c r="CGS128" s="208"/>
      <c r="CGT128" s="208"/>
      <c r="CGU128" s="208"/>
      <c r="CGV128" s="208"/>
      <c r="CGW128" s="208"/>
      <c r="CGX128" s="208"/>
      <c r="CGY128" s="208"/>
      <c r="CGZ128" s="208"/>
      <c r="CHA128" s="208"/>
      <c r="CHB128" s="208"/>
      <c r="CHC128" s="208"/>
      <c r="CHD128" s="208"/>
      <c r="CHE128" s="208"/>
      <c r="CHF128" s="208"/>
      <c r="CHG128" s="208"/>
      <c r="CHH128" s="208"/>
      <c r="CHI128" s="208"/>
      <c r="CHJ128" s="208"/>
      <c r="CHK128" s="208"/>
      <c r="CHL128" s="208"/>
      <c r="CHM128" s="208"/>
      <c r="CHN128" s="208"/>
      <c r="CHO128" s="208"/>
      <c r="CHP128" s="208"/>
      <c r="CHQ128" s="208"/>
      <c r="CHR128" s="208"/>
      <c r="CHS128" s="208"/>
      <c r="CHT128" s="208"/>
      <c r="CHU128" s="208"/>
      <c r="CHV128" s="208"/>
      <c r="CHW128" s="208"/>
      <c r="CHX128" s="208"/>
      <c r="CHY128" s="208"/>
      <c r="CHZ128" s="208"/>
      <c r="CIA128" s="208"/>
      <c r="CIB128" s="208"/>
      <c r="CIC128" s="208"/>
      <c r="CID128" s="208"/>
      <c r="CIE128" s="208"/>
      <c r="CIF128" s="208"/>
      <c r="CIG128" s="208"/>
      <c r="CIH128" s="208"/>
      <c r="CII128" s="208"/>
      <c r="CIJ128" s="208"/>
      <c r="CIK128" s="208"/>
      <c r="CIL128" s="208"/>
      <c r="CIM128" s="208"/>
      <c r="CIN128" s="208"/>
      <c r="CIO128" s="208"/>
      <c r="CIP128" s="208"/>
      <c r="CIQ128" s="208"/>
      <c r="CIR128" s="208"/>
      <c r="CIS128" s="208"/>
      <c r="CIT128" s="208"/>
      <c r="CIU128" s="208"/>
      <c r="CIV128" s="208"/>
      <c r="CIW128" s="208"/>
      <c r="CIX128" s="208"/>
      <c r="CIY128" s="208"/>
      <c r="CIZ128" s="208"/>
      <c r="CJA128" s="208"/>
      <c r="CJB128" s="208"/>
      <c r="CJC128" s="208"/>
      <c r="CJD128" s="208"/>
      <c r="CJE128" s="208"/>
      <c r="CJF128" s="208"/>
      <c r="CJG128" s="208"/>
      <c r="CJH128" s="208"/>
      <c r="CJI128" s="208"/>
      <c r="CJJ128" s="208"/>
      <c r="CJK128" s="208"/>
      <c r="CJL128" s="208"/>
      <c r="CJM128" s="208"/>
      <c r="CJN128" s="208"/>
      <c r="CJO128" s="208"/>
      <c r="CJP128" s="208"/>
      <c r="CJQ128" s="208"/>
      <c r="CJR128" s="208"/>
      <c r="CJS128" s="208"/>
      <c r="CJT128" s="208"/>
      <c r="CJU128" s="208"/>
      <c r="CJV128" s="208"/>
      <c r="CJW128" s="208"/>
      <c r="CJX128" s="208"/>
      <c r="CJY128" s="208"/>
      <c r="CJZ128" s="208"/>
      <c r="CKA128" s="208"/>
      <c r="CKB128" s="208"/>
      <c r="CKC128" s="208"/>
      <c r="CKD128" s="208"/>
      <c r="CKE128" s="208"/>
      <c r="CKF128" s="208"/>
      <c r="CKG128" s="208"/>
      <c r="CKH128" s="208"/>
      <c r="CKI128" s="208"/>
      <c r="CKJ128" s="208"/>
      <c r="CKK128" s="208"/>
      <c r="CKL128" s="208"/>
      <c r="CKM128" s="208"/>
      <c r="CKN128" s="208"/>
      <c r="CKO128" s="208"/>
      <c r="CKP128" s="208"/>
      <c r="CKQ128" s="208"/>
      <c r="CKR128" s="208"/>
      <c r="CKS128" s="208"/>
      <c r="CKT128" s="208"/>
      <c r="CKU128" s="208"/>
      <c r="CKV128" s="208"/>
      <c r="CKW128" s="208"/>
      <c r="CKX128" s="208"/>
      <c r="CKY128" s="208"/>
      <c r="CKZ128" s="208"/>
      <c r="CLA128" s="208"/>
      <c r="CLB128" s="208"/>
      <c r="CLC128" s="208"/>
      <c r="CLD128" s="208"/>
      <c r="CLE128" s="208"/>
      <c r="CLF128" s="208"/>
      <c r="CLG128" s="208"/>
      <c r="CLH128" s="208"/>
      <c r="CLI128" s="208"/>
      <c r="CLJ128" s="208"/>
      <c r="CLK128" s="208"/>
      <c r="CLL128" s="208"/>
      <c r="CLM128" s="208"/>
      <c r="CLN128" s="208"/>
      <c r="CLO128" s="208"/>
      <c r="CLP128" s="208"/>
      <c r="CLQ128" s="208"/>
      <c r="CLR128" s="208"/>
      <c r="CLS128" s="208"/>
      <c r="CLT128" s="208"/>
      <c r="CLU128" s="208"/>
      <c r="CLV128" s="208"/>
      <c r="CLW128" s="208"/>
      <c r="CLX128" s="208"/>
      <c r="CLY128" s="208"/>
      <c r="CLZ128" s="208"/>
      <c r="CMA128" s="208"/>
      <c r="CMB128" s="208"/>
      <c r="CMC128" s="208"/>
      <c r="CMD128" s="208"/>
      <c r="CME128" s="208"/>
      <c r="CMF128" s="208"/>
      <c r="CMG128" s="208"/>
      <c r="CMH128" s="208"/>
      <c r="CMI128" s="208"/>
      <c r="CMJ128" s="208"/>
      <c r="CMK128" s="208"/>
      <c r="CML128" s="208"/>
      <c r="CMM128" s="208"/>
      <c r="CMN128" s="208"/>
      <c r="CMO128" s="208"/>
      <c r="CMP128" s="208"/>
      <c r="CMQ128" s="208"/>
      <c r="CMR128" s="208"/>
      <c r="CMS128" s="208"/>
      <c r="CMT128" s="208"/>
      <c r="CMU128" s="208"/>
      <c r="CMV128" s="208"/>
      <c r="CMW128" s="208"/>
      <c r="CMX128" s="208"/>
      <c r="CMY128" s="208"/>
      <c r="CMZ128" s="208"/>
      <c r="CNA128" s="208"/>
      <c r="CNB128" s="208"/>
      <c r="CNC128" s="208"/>
      <c r="CND128" s="208"/>
      <c r="CNE128" s="208"/>
      <c r="CNF128" s="208"/>
      <c r="CNG128" s="208"/>
      <c r="CNH128" s="208"/>
      <c r="CNI128" s="208"/>
      <c r="CNJ128" s="208"/>
      <c r="CNK128" s="208"/>
      <c r="CNL128" s="208"/>
      <c r="CNM128" s="208"/>
      <c r="CNN128" s="208"/>
      <c r="CNO128" s="208"/>
      <c r="CNP128" s="208"/>
      <c r="CNQ128" s="208"/>
      <c r="CNR128" s="208"/>
      <c r="CNS128" s="208"/>
      <c r="CNT128" s="208"/>
      <c r="CNU128" s="208"/>
      <c r="CNV128" s="208"/>
      <c r="CNW128" s="208"/>
      <c r="CNX128" s="208"/>
      <c r="CNY128" s="208"/>
      <c r="CNZ128" s="208"/>
      <c r="COA128" s="208"/>
      <c r="COB128" s="208"/>
      <c r="COC128" s="208"/>
      <c r="COD128" s="208"/>
      <c r="COE128" s="208"/>
      <c r="COF128" s="208"/>
      <c r="COG128" s="208"/>
      <c r="COH128" s="208"/>
      <c r="COI128" s="208"/>
      <c r="COJ128" s="208"/>
      <c r="COK128" s="208"/>
      <c r="COL128" s="208"/>
      <c r="COM128" s="208"/>
      <c r="CON128" s="208"/>
      <c r="COO128" s="208"/>
      <c r="COP128" s="208"/>
      <c r="COQ128" s="208"/>
      <c r="COR128" s="208"/>
      <c r="COS128" s="208"/>
      <c r="COT128" s="208"/>
      <c r="COU128" s="208"/>
      <c r="COV128" s="208"/>
      <c r="COW128" s="208"/>
      <c r="COX128" s="208"/>
      <c r="COY128" s="208"/>
      <c r="COZ128" s="208"/>
      <c r="CPA128" s="208"/>
      <c r="CPB128" s="208"/>
      <c r="CPC128" s="208"/>
      <c r="CPD128" s="208"/>
      <c r="CPE128" s="208"/>
      <c r="CPF128" s="208"/>
      <c r="CPG128" s="208"/>
      <c r="CPH128" s="208"/>
      <c r="CPI128" s="208"/>
      <c r="CPJ128" s="208"/>
      <c r="CPK128" s="208"/>
      <c r="CPL128" s="208"/>
      <c r="CPM128" s="208"/>
      <c r="CPN128" s="208"/>
      <c r="CPO128" s="208"/>
      <c r="CPP128" s="208"/>
      <c r="CPQ128" s="208"/>
      <c r="CPR128" s="208"/>
      <c r="CPS128" s="208"/>
      <c r="CPT128" s="208"/>
      <c r="CPU128" s="208"/>
      <c r="CPV128" s="208"/>
      <c r="CPW128" s="208"/>
      <c r="CPX128" s="208"/>
      <c r="CPY128" s="208"/>
      <c r="CPZ128" s="208"/>
      <c r="CQA128" s="208"/>
      <c r="CQB128" s="208"/>
      <c r="CQC128" s="208"/>
      <c r="CQD128" s="208"/>
      <c r="CQE128" s="208"/>
      <c r="CQF128" s="208"/>
      <c r="CQG128" s="208"/>
      <c r="CQH128" s="208"/>
      <c r="CQI128" s="208"/>
      <c r="CQJ128" s="208"/>
      <c r="CQK128" s="208"/>
      <c r="CQL128" s="208"/>
      <c r="CQM128" s="208"/>
      <c r="CQN128" s="208"/>
      <c r="CQO128" s="208"/>
      <c r="CQP128" s="208"/>
      <c r="CQQ128" s="208"/>
      <c r="CQR128" s="208"/>
      <c r="CQS128" s="208"/>
      <c r="CQT128" s="208"/>
      <c r="CQU128" s="208"/>
      <c r="CQV128" s="208"/>
      <c r="CQW128" s="208"/>
      <c r="CQX128" s="208"/>
      <c r="CQY128" s="208"/>
      <c r="CQZ128" s="208"/>
      <c r="CRA128" s="208"/>
      <c r="CRB128" s="208"/>
      <c r="CRC128" s="208"/>
      <c r="CRD128" s="208"/>
      <c r="CRE128" s="208"/>
      <c r="CRF128" s="208"/>
      <c r="CRG128" s="208"/>
      <c r="CRH128" s="208"/>
      <c r="CRI128" s="208"/>
      <c r="CRJ128" s="208"/>
      <c r="CRK128" s="208"/>
      <c r="CRL128" s="208"/>
      <c r="CRM128" s="208"/>
      <c r="CRN128" s="208"/>
      <c r="CRO128" s="208"/>
      <c r="CRP128" s="208"/>
      <c r="CRQ128" s="208"/>
      <c r="CRR128" s="208"/>
      <c r="CRS128" s="208"/>
      <c r="CRT128" s="208"/>
      <c r="CRU128" s="208"/>
      <c r="CRV128" s="208"/>
      <c r="CRW128" s="208"/>
      <c r="CRX128" s="208"/>
      <c r="CRY128" s="208"/>
      <c r="CRZ128" s="208"/>
      <c r="CSA128" s="208"/>
      <c r="CSB128" s="208"/>
      <c r="CSC128" s="208"/>
      <c r="CSD128" s="208"/>
      <c r="CSE128" s="208"/>
      <c r="CSF128" s="208"/>
      <c r="CSG128" s="208"/>
      <c r="CSH128" s="208"/>
      <c r="CSI128" s="208"/>
      <c r="CSJ128" s="208"/>
      <c r="CSK128" s="208"/>
      <c r="CSL128" s="208"/>
      <c r="CSM128" s="208"/>
      <c r="CSN128" s="208"/>
      <c r="CSO128" s="208"/>
      <c r="CSP128" s="208"/>
      <c r="CSQ128" s="208"/>
      <c r="CSR128" s="208"/>
      <c r="CSS128" s="208"/>
      <c r="CST128" s="208"/>
      <c r="CSU128" s="208"/>
      <c r="CSV128" s="208"/>
      <c r="CSW128" s="208"/>
      <c r="CSX128" s="208"/>
      <c r="CSY128" s="208"/>
      <c r="CSZ128" s="208"/>
      <c r="CTA128" s="208"/>
      <c r="CTB128" s="208"/>
      <c r="CTC128" s="208"/>
      <c r="CTD128" s="208"/>
      <c r="CTE128" s="208"/>
      <c r="CTF128" s="208"/>
      <c r="CTG128" s="208"/>
      <c r="CTH128" s="208"/>
      <c r="CTI128" s="208"/>
      <c r="CTJ128" s="208"/>
      <c r="CTK128" s="208"/>
      <c r="CTL128" s="208"/>
      <c r="CTM128" s="208"/>
      <c r="CTN128" s="208"/>
      <c r="CTO128" s="208"/>
      <c r="CTP128" s="208"/>
      <c r="CTQ128" s="208"/>
      <c r="CTR128" s="208"/>
      <c r="CTS128" s="208"/>
      <c r="CTT128" s="208"/>
      <c r="CTU128" s="208"/>
      <c r="CTV128" s="208"/>
      <c r="CTW128" s="208"/>
      <c r="CTX128" s="208"/>
      <c r="CTY128" s="208"/>
      <c r="CTZ128" s="208"/>
      <c r="CUA128" s="208"/>
      <c r="CUB128" s="208"/>
      <c r="CUC128" s="208"/>
      <c r="CUD128" s="208"/>
      <c r="CUE128" s="208"/>
      <c r="CUF128" s="208"/>
      <c r="CUG128" s="208"/>
      <c r="CUH128" s="208"/>
      <c r="CUI128" s="208"/>
      <c r="CUJ128" s="208"/>
      <c r="CUK128" s="208"/>
      <c r="CUL128" s="208"/>
      <c r="CUM128" s="208"/>
      <c r="CUN128" s="208"/>
      <c r="CUO128" s="208"/>
      <c r="CUP128" s="208"/>
      <c r="CUQ128" s="208"/>
      <c r="CUR128" s="208"/>
      <c r="CUS128" s="208"/>
      <c r="CUT128" s="208"/>
      <c r="CUU128" s="208"/>
      <c r="CUV128" s="208"/>
      <c r="CUW128" s="208"/>
      <c r="CUX128" s="208"/>
      <c r="CUY128" s="208"/>
      <c r="CUZ128" s="208"/>
      <c r="CVA128" s="208"/>
      <c r="CVB128" s="208"/>
      <c r="CVC128" s="208"/>
      <c r="CVD128" s="208"/>
      <c r="CVE128" s="208"/>
      <c r="CVF128" s="208"/>
      <c r="CVG128" s="208"/>
      <c r="CVH128" s="208"/>
      <c r="CVI128" s="208"/>
      <c r="CVJ128" s="208"/>
      <c r="CVK128" s="208"/>
      <c r="CVL128" s="208"/>
      <c r="CVM128" s="208"/>
      <c r="CVN128" s="208"/>
      <c r="CVO128" s="208"/>
      <c r="CVP128" s="208"/>
      <c r="CVQ128" s="208"/>
      <c r="CVR128" s="208"/>
      <c r="CVS128" s="208"/>
      <c r="CVT128" s="208"/>
      <c r="CVU128" s="208"/>
      <c r="CVV128" s="208"/>
      <c r="CVW128" s="208"/>
      <c r="CVX128" s="208"/>
      <c r="CVY128" s="208"/>
      <c r="CVZ128" s="208"/>
      <c r="CWA128" s="208"/>
      <c r="CWB128" s="208"/>
      <c r="CWC128" s="208"/>
      <c r="CWD128" s="208"/>
      <c r="CWE128" s="208"/>
      <c r="CWF128" s="208"/>
      <c r="CWG128" s="208"/>
      <c r="CWH128" s="208"/>
      <c r="CWI128" s="208"/>
      <c r="CWJ128" s="208"/>
      <c r="CWK128" s="208"/>
      <c r="CWL128" s="208"/>
      <c r="CWM128" s="208"/>
      <c r="CWN128" s="208"/>
      <c r="CWO128" s="208"/>
      <c r="CWP128" s="208"/>
      <c r="CWQ128" s="208"/>
      <c r="CWR128" s="208"/>
      <c r="CWS128" s="208"/>
      <c r="CWT128" s="208"/>
      <c r="CWU128" s="208"/>
      <c r="CWV128" s="208"/>
      <c r="CWW128" s="208"/>
      <c r="CWX128" s="208"/>
      <c r="CWY128" s="208"/>
      <c r="CWZ128" s="208"/>
      <c r="CXA128" s="208"/>
      <c r="CXB128" s="208"/>
      <c r="CXC128" s="208"/>
      <c r="CXD128" s="208"/>
      <c r="CXE128" s="208"/>
      <c r="CXF128" s="208"/>
      <c r="CXG128" s="208"/>
      <c r="CXH128" s="208"/>
      <c r="CXI128" s="208"/>
      <c r="CXJ128" s="208"/>
      <c r="CXK128" s="208"/>
      <c r="CXL128" s="208"/>
      <c r="CXM128" s="208"/>
      <c r="CXN128" s="208"/>
      <c r="CXO128" s="208"/>
      <c r="CXP128" s="208"/>
      <c r="CXQ128" s="208"/>
      <c r="CXR128" s="208"/>
      <c r="CXS128" s="208"/>
      <c r="CXT128" s="208"/>
      <c r="CXU128" s="208"/>
      <c r="CXV128" s="208"/>
      <c r="CXW128" s="208"/>
      <c r="CXX128" s="208"/>
      <c r="CXY128" s="208"/>
      <c r="CXZ128" s="208"/>
      <c r="CYA128" s="208"/>
      <c r="CYB128" s="208"/>
      <c r="CYC128" s="208"/>
      <c r="CYD128" s="208"/>
      <c r="CYE128" s="208"/>
      <c r="CYF128" s="208"/>
      <c r="CYG128" s="208"/>
      <c r="CYH128" s="208"/>
      <c r="CYI128" s="208"/>
      <c r="CYJ128" s="208"/>
      <c r="CYK128" s="208"/>
      <c r="CYL128" s="208"/>
      <c r="CYM128" s="208"/>
      <c r="CYN128" s="208"/>
      <c r="CYO128" s="208"/>
      <c r="CYP128" s="208"/>
      <c r="CYQ128" s="208"/>
      <c r="CYR128" s="208"/>
      <c r="CYS128" s="208"/>
      <c r="CYT128" s="208"/>
      <c r="CYU128" s="208"/>
      <c r="CYV128" s="208"/>
      <c r="CYW128" s="208"/>
      <c r="CYX128" s="208"/>
      <c r="CYY128" s="208"/>
      <c r="CYZ128" s="208"/>
      <c r="CZA128" s="208"/>
      <c r="CZB128" s="208"/>
      <c r="CZC128" s="208"/>
      <c r="CZD128" s="208"/>
      <c r="CZE128" s="208"/>
      <c r="CZF128" s="208"/>
      <c r="CZG128" s="208"/>
      <c r="CZH128" s="208"/>
      <c r="CZI128" s="208"/>
      <c r="CZJ128" s="208"/>
      <c r="CZK128" s="208"/>
      <c r="CZL128" s="208"/>
      <c r="CZM128" s="208"/>
      <c r="CZN128" s="208"/>
      <c r="CZO128" s="208"/>
      <c r="CZP128" s="208"/>
      <c r="CZQ128" s="208"/>
      <c r="CZR128" s="208"/>
      <c r="CZS128" s="208"/>
      <c r="CZT128" s="208"/>
      <c r="CZU128" s="208"/>
      <c r="CZV128" s="208"/>
      <c r="CZW128" s="208"/>
      <c r="CZX128" s="208"/>
      <c r="CZY128" s="208"/>
      <c r="CZZ128" s="208"/>
      <c r="DAA128" s="208"/>
      <c r="DAB128" s="208"/>
      <c r="DAC128" s="208"/>
      <c r="DAD128" s="208"/>
      <c r="DAE128" s="208"/>
      <c r="DAF128" s="208"/>
      <c r="DAG128" s="208"/>
      <c r="DAH128" s="208"/>
      <c r="DAI128" s="208"/>
      <c r="DAJ128" s="208"/>
      <c r="DAK128" s="208"/>
      <c r="DAL128" s="208"/>
      <c r="DAM128" s="208"/>
      <c r="DAN128" s="208"/>
      <c r="DAO128" s="208"/>
      <c r="DAP128" s="208"/>
      <c r="DAQ128" s="208"/>
      <c r="DAR128" s="208"/>
      <c r="DAS128" s="208"/>
      <c r="DAT128" s="208"/>
      <c r="DAU128" s="208"/>
      <c r="DAV128" s="208"/>
      <c r="DAW128" s="208"/>
      <c r="DAX128" s="208"/>
      <c r="DAY128" s="208"/>
      <c r="DAZ128" s="208"/>
      <c r="DBA128" s="208"/>
      <c r="DBB128" s="208"/>
      <c r="DBC128" s="208"/>
      <c r="DBD128" s="208"/>
      <c r="DBE128" s="208"/>
      <c r="DBF128" s="208"/>
      <c r="DBG128" s="208"/>
      <c r="DBH128" s="208"/>
      <c r="DBI128" s="208"/>
      <c r="DBJ128" s="208"/>
      <c r="DBK128" s="208"/>
      <c r="DBL128" s="208"/>
      <c r="DBM128" s="208"/>
      <c r="DBN128" s="208"/>
      <c r="DBO128" s="208"/>
      <c r="DBP128" s="208"/>
      <c r="DBQ128" s="208"/>
      <c r="DBR128" s="208"/>
      <c r="DBS128" s="208"/>
      <c r="DBT128" s="208"/>
      <c r="DBU128" s="208"/>
      <c r="DBV128" s="208"/>
      <c r="DBW128" s="208"/>
      <c r="DBX128" s="208"/>
      <c r="DBY128" s="208"/>
      <c r="DBZ128" s="208"/>
      <c r="DCA128" s="208"/>
      <c r="DCB128" s="208"/>
      <c r="DCC128" s="208"/>
      <c r="DCD128" s="208"/>
      <c r="DCE128" s="208"/>
      <c r="DCF128" s="208"/>
      <c r="DCG128" s="208"/>
      <c r="DCH128" s="208"/>
      <c r="DCI128" s="208"/>
      <c r="DCJ128" s="208"/>
      <c r="DCK128" s="208"/>
      <c r="DCL128" s="208"/>
      <c r="DCM128" s="208"/>
      <c r="DCN128" s="208"/>
      <c r="DCO128" s="208"/>
      <c r="DCP128" s="208"/>
      <c r="DCQ128" s="208"/>
      <c r="DCR128" s="208"/>
      <c r="DCS128" s="208"/>
      <c r="DCT128" s="208"/>
      <c r="DCU128" s="208"/>
      <c r="DCV128" s="208"/>
      <c r="DCW128" s="208"/>
      <c r="DCX128" s="208"/>
      <c r="DCY128" s="208"/>
      <c r="DCZ128" s="208"/>
      <c r="DDA128" s="208"/>
      <c r="DDB128" s="208"/>
      <c r="DDC128" s="208"/>
      <c r="DDD128" s="208"/>
      <c r="DDE128" s="208"/>
      <c r="DDF128" s="208"/>
      <c r="DDG128" s="208"/>
      <c r="DDH128" s="208"/>
      <c r="DDI128" s="208"/>
      <c r="DDJ128" s="208"/>
      <c r="DDK128" s="208"/>
      <c r="DDL128" s="208"/>
      <c r="DDM128" s="208"/>
      <c r="DDN128" s="208"/>
      <c r="DDO128" s="208"/>
      <c r="DDP128" s="208"/>
      <c r="DDQ128" s="208"/>
      <c r="DDR128" s="208"/>
      <c r="DDS128" s="208"/>
      <c r="DDT128" s="208"/>
      <c r="DDU128" s="208"/>
      <c r="DDV128" s="208"/>
      <c r="DDW128" s="208"/>
      <c r="DDX128" s="208"/>
      <c r="DDY128" s="208"/>
      <c r="DDZ128" s="208"/>
      <c r="DEA128" s="208"/>
      <c r="DEB128" s="208"/>
      <c r="DEC128" s="208"/>
      <c r="DED128" s="208"/>
      <c r="DEE128" s="208"/>
      <c r="DEF128" s="208"/>
      <c r="DEG128" s="208"/>
      <c r="DEH128" s="208"/>
      <c r="DEI128" s="208"/>
      <c r="DEJ128" s="208"/>
      <c r="DEK128" s="208"/>
      <c r="DEL128" s="208"/>
      <c r="DEM128" s="208"/>
      <c r="DEN128" s="208"/>
      <c r="DEO128" s="208"/>
      <c r="DEP128" s="208"/>
      <c r="DEQ128" s="208"/>
      <c r="DER128" s="208"/>
      <c r="DES128" s="208"/>
      <c r="DET128" s="208"/>
      <c r="DEU128" s="208"/>
      <c r="DEV128" s="208"/>
      <c r="DEW128" s="208"/>
      <c r="DEX128" s="208"/>
      <c r="DEY128" s="208"/>
      <c r="DEZ128" s="208"/>
      <c r="DFA128" s="208"/>
      <c r="DFB128" s="208"/>
      <c r="DFC128" s="208"/>
      <c r="DFD128" s="208"/>
      <c r="DFE128" s="208"/>
      <c r="DFF128" s="208"/>
      <c r="DFG128" s="208"/>
      <c r="DFH128" s="208"/>
      <c r="DFI128" s="208"/>
      <c r="DFJ128" s="208"/>
      <c r="DFK128" s="208"/>
      <c r="DFL128" s="208"/>
      <c r="DFM128" s="208"/>
      <c r="DFN128" s="208"/>
      <c r="DFO128" s="208"/>
      <c r="DFP128" s="208"/>
      <c r="DFQ128" s="208"/>
      <c r="DFR128" s="208"/>
      <c r="DFS128" s="208"/>
      <c r="DFT128" s="208"/>
      <c r="DFU128" s="208"/>
      <c r="DFV128" s="208"/>
      <c r="DFW128" s="208"/>
      <c r="DFX128" s="208"/>
      <c r="DFY128" s="208"/>
      <c r="DFZ128" s="208"/>
      <c r="DGA128" s="208"/>
      <c r="DGB128" s="208"/>
      <c r="DGC128" s="208"/>
      <c r="DGD128" s="208"/>
      <c r="DGE128" s="208"/>
      <c r="DGF128" s="208"/>
      <c r="DGG128" s="208"/>
      <c r="DGH128" s="208"/>
      <c r="DGI128" s="208"/>
      <c r="DGJ128" s="208"/>
      <c r="DGK128" s="208"/>
      <c r="DGL128" s="208"/>
      <c r="DGM128" s="208"/>
      <c r="DGN128" s="208"/>
      <c r="DGO128" s="208"/>
      <c r="DGP128" s="208"/>
      <c r="DGQ128" s="208"/>
      <c r="DGR128" s="208"/>
      <c r="DGS128" s="208"/>
      <c r="DGT128" s="208"/>
      <c r="DGU128" s="208"/>
      <c r="DGV128" s="208"/>
      <c r="DGW128" s="208"/>
      <c r="DGX128" s="208"/>
      <c r="DGY128" s="208"/>
      <c r="DGZ128" s="208"/>
      <c r="DHA128" s="208"/>
      <c r="DHB128" s="208"/>
      <c r="DHC128" s="208"/>
      <c r="DHD128" s="208"/>
      <c r="DHE128" s="208"/>
      <c r="DHF128" s="208"/>
      <c r="DHG128" s="208"/>
      <c r="DHH128" s="208"/>
      <c r="DHI128" s="208"/>
      <c r="DHJ128" s="208"/>
      <c r="DHK128" s="208"/>
      <c r="DHL128" s="208"/>
      <c r="DHM128" s="208"/>
      <c r="DHN128" s="208"/>
      <c r="DHO128" s="208"/>
      <c r="DHP128" s="208"/>
      <c r="DHQ128" s="208"/>
      <c r="DHR128" s="208"/>
      <c r="DHS128" s="208"/>
      <c r="DHT128" s="208"/>
      <c r="DHU128" s="208"/>
      <c r="DHV128" s="208"/>
      <c r="DHW128" s="208"/>
      <c r="DHX128" s="208"/>
      <c r="DHY128" s="208"/>
      <c r="DHZ128" s="208"/>
      <c r="DIA128" s="208"/>
      <c r="DIB128" s="208"/>
      <c r="DIC128" s="208"/>
      <c r="DID128" s="208"/>
      <c r="DIE128" s="208"/>
      <c r="DIF128" s="208"/>
      <c r="DIG128" s="208"/>
      <c r="DIH128" s="208"/>
      <c r="DII128" s="208"/>
      <c r="DIJ128" s="208"/>
      <c r="DIK128" s="208"/>
      <c r="DIL128" s="208"/>
      <c r="DIM128" s="208"/>
      <c r="DIN128" s="208"/>
      <c r="DIO128" s="208"/>
      <c r="DIP128" s="208"/>
      <c r="DIQ128" s="208"/>
      <c r="DIR128" s="208"/>
      <c r="DIS128" s="208"/>
      <c r="DIT128" s="208"/>
      <c r="DIU128" s="208"/>
      <c r="DIV128" s="208"/>
      <c r="DIW128" s="208"/>
      <c r="DIX128" s="208"/>
      <c r="DIY128" s="208"/>
      <c r="DIZ128" s="208"/>
      <c r="DJA128" s="208"/>
      <c r="DJB128" s="208"/>
      <c r="DJC128" s="208"/>
      <c r="DJD128" s="208"/>
      <c r="DJE128" s="208"/>
      <c r="DJF128" s="208"/>
      <c r="DJG128" s="208"/>
      <c r="DJH128" s="208"/>
      <c r="DJI128" s="208"/>
      <c r="DJJ128" s="208"/>
      <c r="DJK128" s="208"/>
      <c r="DJL128" s="208"/>
      <c r="DJM128" s="208"/>
      <c r="DJN128" s="208"/>
      <c r="DJO128" s="208"/>
      <c r="DJP128" s="208"/>
      <c r="DJQ128" s="208"/>
      <c r="DJR128" s="208"/>
      <c r="DJS128" s="208"/>
      <c r="DJT128" s="208"/>
      <c r="DJU128" s="208"/>
      <c r="DJV128" s="208"/>
      <c r="DJW128" s="208"/>
      <c r="DJX128" s="208"/>
      <c r="DJY128" s="208"/>
      <c r="DJZ128" s="208"/>
      <c r="DKA128" s="208"/>
      <c r="DKB128" s="208"/>
      <c r="DKC128" s="208"/>
      <c r="DKD128" s="208"/>
      <c r="DKE128" s="208"/>
      <c r="DKF128" s="208"/>
      <c r="DKG128" s="208"/>
      <c r="DKH128" s="208"/>
      <c r="DKI128" s="208"/>
      <c r="DKJ128" s="208"/>
      <c r="DKK128" s="208"/>
      <c r="DKL128" s="208"/>
      <c r="DKM128" s="208"/>
      <c r="DKN128" s="208"/>
      <c r="DKO128" s="208"/>
      <c r="DKP128" s="208"/>
      <c r="DKQ128" s="208"/>
      <c r="DKR128" s="208"/>
      <c r="DKS128" s="208"/>
      <c r="DKT128" s="208"/>
      <c r="DKU128" s="208"/>
      <c r="DKV128" s="208"/>
      <c r="DKW128" s="208"/>
      <c r="DKX128" s="208"/>
      <c r="DKY128" s="208"/>
      <c r="DKZ128" s="208"/>
      <c r="DLA128" s="208"/>
      <c r="DLB128" s="208"/>
      <c r="DLC128" s="208"/>
      <c r="DLD128" s="208"/>
      <c r="DLE128" s="208"/>
      <c r="DLF128" s="208"/>
      <c r="DLG128" s="208"/>
      <c r="DLH128" s="208"/>
      <c r="DLI128" s="208"/>
      <c r="DLJ128" s="208"/>
      <c r="DLK128" s="208"/>
      <c r="DLL128" s="208"/>
      <c r="DLM128" s="208"/>
      <c r="DLN128" s="208"/>
      <c r="DLO128" s="208"/>
      <c r="DLP128" s="208"/>
      <c r="DLQ128" s="208"/>
      <c r="DLR128" s="208"/>
      <c r="DLS128" s="208"/>
      <c r="DLT128" s="208"/>
      <c r="DLU128" s="208"/>
      <c r="DLV128" s="208"/>
      <c r="DLW128" s="208"/>
      <c r="DLX128" s="208"/>
      <c r="DLY128" s="208"/>
      <c r="DLZ128" s="208"/>
      <c r="DMA128" s="208"/>
      <c r="DMB128" s="208"/>
      <c r="DMC128" s="208"/>
      <c r="DMD128" s="208"/>
      <c r="DME128" s="208"/>
      <c r="DMF128" s="208"/>
      <c r="DMG128" s="208"/>
      <c r="DMH128" s="208"/>
      <c r="DMI128" s="208"/>
      <c r="DMJ128" s="208"/>
      <c r="DMK128" s="208"/>
      <c r="DML128" s="208"/>
      <c r="DMM128" s="208"/>
      <c r="DMN128" s="208"/>
      <c r="DMO128" s="208"/>
      <c r="DMP128" s="208"/>
      <c r="DMQ128" s="208"/>
      <c r="DMR128" s="208"/>
      <c r="DMS128" s="208"/>
      <c r="DMT128" s="208"/>
      <c r="DMU128" s="208"/>
      <c r="DMV128" s="208"/>
      <c r="DMW128" s="208"/>
      <c r="DMX128" s="208"/>
      <c r="DMY128" s="208"/>
      <c r="DMZ128" s="208"/>
      <c r="DNA128" s="208"/>
      <c r="DNB128" s="208"/>
      <c r="DNC128" s="208"/>
      <c r="DND128" s="208"/>
      <c r="DNE128" s="208"/>
      <c r="DNF128" s="208"/>
      <c r="DNG128" s="208"/>
      <c r="DNH128" s="208"/>
      <c r="DNI128" s="208"/>
      <c r="DNJ128" s="208"/>
      <c r="DNK128" s="208"/>
      <c r="DNL128" s="208"/>
      <c r="DNM128" s="208"/>
      <c r="DNN128" s="208"/>
      <c r="DNO128" s="208"/>
      <c r="DNP128" s="208"/>
      <c r="DNQ128" s="208"/>
      <c r="DNR128" s="208"/>
      <c r="DNS128" s="208"/>
      <c r="DNT128" s="208"/>
      <c r="DNU128" s="208"/>
      <c r="DNV128" s="208"/>
      <c r="DNW128" s="208"/>
      <c r="DNX128" s="208"/>
      <c r="DNY128" s="208"/>
      <c r="DNZ128" s="208"/>
      <c r="DOA128" s="208"/>
      <c r="DOB128" s="208"/>
      <c r="DOC128" s="208"/>
      <c r="DOD128" s="208"/>
      <c r="DOE128" s="208"/>
      <c r="DOF128" s="208"/>
      <c r="DOG128" s="208"/>
      <c r="DOH128" s="208"/>
      <c r="DOI128" s="208"/>
      <c r="DOJ128" s="208"/>
      <c r="DOK128" s="208"/>
      <c r="DOL128" s="208"/>
      <c r="DOM128" s="208"/>
      <c r="DON128" s="208"/>
      <c r="DOO128" s="208"/>
      <c r="DOP128" s="208"/>
      <c r="DOQ128" s="208"/>
      <c r="DOR128" s="208"/>
      <c r="DOS128" s="208"/>
      <c r="DOT128" s="208"/>
      <c r="DOU128" s="208"/>
      <c r="DOV128" s="208"/>
      <c r="DOW128" s="208"/>
      <c r="DOX128" s="208"/>
      <c r="DOY128" s="208"/>
      <c r="DOZ128" s="208"/>
      <c r="DPA128" s="208"/>
      <c r="DPB128" s="208"/>
      <c r="DPC128" s="208"/>
      <c r="DPD128" s="208"/>
      <c r="DPE128" s="208"/>
      <c r="DPF128" s="208"/>
      <c r="DPG128" s="208"/>
      <c r="DPH128" s="208"/>
      <c r="DPI128" s="208"/>
      <c r="DPJ128" s="208"/>
      <c r="DPK128" s="208"/>
      <c r="DPL128" s="208"/>
      <c r="DPM128" s="208"/>
      <c r="DPN128" s="208"/>
      <c r="DPO128" s="208"/>
      <c r="DPP128" s="208"/>
      <c r="DPQ128" s="208"/>
      <c r="DPR128" s="208"/>
      <c r="DPS128" s="208"/>
      <c r="DPT128" s="208"/>
      <c r="DPU128" s="208"/>
      <c r="DPV128" s="208"/>
      <c r="DPW128" s="208"/>
      <c r="DPX128" s="208"/>
      <c r="DPY128" s="208"/>
      <c r="DPZ128" s="208"/>
      <c r="DQA128" s="208"/>
      <c r="DQB128" s="208"/>
      <c r="DQC128" s="208"/>
      <c r="DQD128" s="208"/>
      <c r="DQE128" s="208"/>
      <c r="DQF128" s="208"/>
      <c r="DQG128" s="208"/>
      <c r="DQH128" s="208"/>
      <c r="DQI128" s="208"/>
      <c r="DQJ128" s="208"/>
      <c r="DQK128" s="208"/>
      <c r="DQL128" s="208"/>
      <c r="DQM128" s="208"/>
      <c r="DQN128" s="208"/>
      <c r="DQO128" s="208"/>
      <c r="DQP128" s="208"/>
      <c r="DQQ128" s="208"/>
      <c r="DQR128" s="208"/>
      <c r="DQS128" s="208"/>
      <c r="DQT128" s="208"/>
      <c r="DQU128" s="208"/>
      <c r="DQV128" s="208"/>
      <c r="DQW128" s="208"/>
      <c r="DQX128" s="208"/>
      <c r="DQY128" s="208"/>
      <c r="DQZ128" s="208"/>
      <c r="DRA128" s="208"/>
      <c r="DRB128" s="208"/>
      <c r="DRC128" s="208"/>
      <c r="DRD128" s="208"/>
      <c r="DRE128" s="208"/>
      <c r="DRF128" s="208"/>
      <c r="DRG128" s="208"/>
      <c r="DRH128" s="208"/>
      <c r="DRI128" s="208"/>
      <c r="DRJ128" s="208"/>
      <c r="DRK128" s="208"/>
      <c r="DRL128" s="208"/>
      <c r="DRM128" s="208"/>
      <c r="DRN128" s="208"/>
      <c r="DRO128" s="208"/>
      <c r="DRP128" s="208"/>
      <c r="DRQ128" s="208"/>
      <c r="DRR128" s="208"/>
      <c r="DRS128" s="208"/>
      <c r="DRT128" s="208"/>
      <c r="DRU128" s="208"/>
      <c r="DRV128" s="208"/>
      <c r="DRW128" s="208"/>
      <c r="DRX128" s="208"/>
      <c r="DRY128" s="208"/>
      <c r="DRZ128" s="208"/>
      <c r="DSA128" s="208"/>
      <c r="DSB128" s="208"/>
      <c r="DSC128" s="208"/>
      <c r="DSD128" s="208"/>
      <c r="DSE128" s="208"/>
      <c r="DSF128" s="208"/>
      <c r="DSG128" s="208"/>
      <c r="DSH128" s="208"/>
      <c r="DSI128" s="208"/>
      <c r="DSJ128" s="208"/>
      <c r="DSK128" s="208"/>
      <c r="DSL128" s="208"/>
      <c r="DSM128" s="208"/>
      <c r="DSN128" s="208"/>
      <c r="DSO128" s="208"/>
      <c r="DSP128" s="208"/>
      <c r="DSQ128" s="208"/>
      <c r="DSR128" s="208"/>
      <c r="DSS128" s="208"/>
      <c r="DST128" s="208"/>
      <c r="DSU128" s="208"/>
      <c r="DSV128" s="208"/>
      <c r="DSW128" s="208"/>
      <c r="DSX128" s="208"/>
      <c r="DSY128" s="208"/>
      <c r="DSZ128" s="208"/>
      <c r="DTA128" s="208"/>
      <c r="DTB128" s="208"/>
      <c r="DTC128" s="208"/>
      <c r="DTD128" s="208"/>
      <c r="DTE128" s="208"/>
      <c r="DTF128" s="208"/>
      <c r="DTG128" s="208"/>
      <c r="DTH128" s="208"/>
      <c r="DTI128" s="208"/>
      <c r="DTJ128" s="208"/>
      <c r="DTK128" s="208"/>
      <c r="DTL128" s="208"/>
      <c r="DTM128" s="208"/>
      <c r="DTN128" s="208"/>
      <c r="DTO128" s="208"/>
      <c r="DTP128" s="208"/>
      <c r="DTQ128" s="208"/>
      <c r="DTR128" s="208"/>
      <c r="DTS128" s="208"/>
      <c r="DTT128" s="208"/>
      <c r="DTU128" s="208"/>
      <c r="DTV128" s="208"/>
      <c r="DTW128" s="208"/>
      <c r="DTX128" s="208"/>
      <c r="DTY128" s="208"/>
      <c r="DTZ128" s="208"/>
      <c r="DUA128" s="208"/>
      <c r="DUB128" s="208"/>
      <c r="DUC128" s="208"/>
      <c r="DUD128" s="208"/>
      <c r="DUE128" s="208"/>
      <c r="DUF128" s="208"/>
      <c r="DUG128" s="208"/>
      <c r="DUH128" s="208"/>
      <c r="DUI128" s="208"/>
      <c r="DUJ128" s="208"/>
      <c r="DUK128" s="208"/>
      <c r="DUL128" s="208"/>
      <c r="DUM128" s="208"/>
      <c r="DUN128" s="208"/>
      <c r="DUO128" s="208"/>
      <c r="DUP128" s="208"/>
      <c r="DUQ128" s="208"/>
      <c r="DUR128" s="208"/>
      <c r="DUS128" s="208"/>
      <c r="DUT128" s="208"/>
      <c r="DUU128" s="208"/>
      <c r="DUV128" s="208"/>
      <c r="DUW128" s="208"/>
      <c r="DUX128" s="208"/>
      <c r="DUY128" s="208"/>
      <c r="DUZ128" s="208"/>
      <c r="DVA128" s="208"/>
      <c r="DVB128" s="208"/>
      <c r="DVC128" s="208"/>
      <c r="DVD128" s="208"/>
      <c r="DVE128" s="208"/>
      <c r="DVF128" s="208"/>
      <c r="DVG128" s="208"/>
      <c r="DVH128" s="208"/>
      <c r="DVI128" s="208"/>
      <c r="DVJ128" s="208"/>
      <c r="DVK128" s="208"/>
      <c r="DVL128" s="208"/>
      <c r="DVM128" s="208"/>
      <c r="DVN128" s="208"/>
      <c r="DVO128" s="208"/>
      <c r="DVP128" s="208"/>
      <c r="DVQ128" s="208"/>
      <c r="DVR128" s="208"/>
      <c r="DVS128" s="208"/>
      <c r="DVT128" s="208"/>
      <c r="DVU128" s="208"/>
      <c r="DVV128" s="208"/>
      <c r="DVW128" s="208"/>
      <c r="DVX128" s="208"/>
      <c r="DVY128" s="208"/>
      <c r="DVZ128" s="208"/>
      <c r="DWA128" s="208"/>
      <c r="DWB128" s="208"/>
      <c r="DWC128" s="208"/>
      <c r="DWD128" s="208"/>
      <c r="DWE128" s="208"/>
      <c r="DWF128" s="208"/>
      <c r="DWG128" s="208"/>
      <c r="DWH128" s="208"/>
      <c r="DWI128" s="208"/>
      <c r="DWJ128" s="208"/>
      <c r="DWK128" s="208"/>
      <c r="DWL128" s="208"/>
      <c r="DWM128" s="208"/>
      <c r="DWN128" s="208"/>
      <c r="DWO128" s="208"/>
      <c r="DWP128" s="208"/>
      <c r="DWQ128" s="208"/>
      <c r="DWR128" s="208"/>
      <c r="DWS128" s="208"/>
      <c r="DWT128" s="208"/>
      <c r="DWU128" s="208"/>
      <c r="DWV128" s="208"/>
      <c r="DWW128" s="208"/>
      <c r="DWX128" s="208"/>
      <c r="DWY128" s="208"/>
      <c r="DWZ128" s="208"/>
      <c r="DXA128" s="208"/>
      <c r="DXB128" s="208"/>
      <c r="DXC128" s="208"/>
      <c r="DXD128" s="208"/>
      <c r="DXE128" s="208"/>
      <c r="DXF128" s="208"/>
      <c r="DXG128" s="208"/>
      <c r="DXH128" s="208"/>
      <c r="DXI128" s="208"/>
      <c r="DXJ128" s="208"/>
      <c r="DXK128" s="208"/>
      <c r="DXL128" s="208"/>
      <c r="DXM128" s="208"/>
      <c r="DXN128" s="208"/>
      <c r="DXO128" s="208"/>
      <c r="DXP128" s="208"/>
      <c r="DXQ128" s="208"/>
      <c r="DXR128" s="208"/>
      <c r="DXS128" s="208"/>
      <c r="DXT128" s="208"/>
      <c r="DXU128" s="208"/>
      <c r="DXV128" s="208"/>
      <c r="DXW128" s="208"/>
      <c r="DXX128" s="208"/>
      <c r="DXY128" s="208"/>
      <c r="DXZ128" s="208"/>
      <c r="DYA128" s="208"/>
      <c r="DYB128" s="208"/>
      <c r="DYC128" s="208"/>
      <c r="DYD128" s="208"/>
      <c r="DYE128" s="208"/>
      <c r="DYF128" s="208"/>
      <c r="DYG128" s="208"/>
      <c r="DYH128" s="208"/>
      <c r="DYI128" s="208"/>
      <c r="DYJ128" s="208"/>
      <c r="DYK128" s="208"/>
      <c r="DYL128" s="208"/>
      <c r="DYM128" s="208"/>
      <c r="DYN128" s="208"/>
      <c r="DYO128" s="208"/>
      <c r="DYP128" s="208"/>
      <c r="DYQ128" s="208"/>
      <c r="DYR128" s="208"/>
      <c r="DYS128" s="208"/>
      <c r="DYT128" s="208"/>
      <c r="DYU128" s="208"/>
      <c r="DYV128" s="208"/>
      <c r="DYW128" s="208"/>
      <c r="DYX128" s="208"/>
      <c r="DYY128" s="208"/>
      <c r="DYZ128" s="208"/>
      <c r="DZA128" s="208"/>
      <c r="DZB128" s="208"/>
      <c r="DZC128" s="208"/>
      <c r="DZD128" s="208"/>
      <c r="DZE128" s="208"/>
      <c r="DZF128" s="208"/>
      <c r="DZG128" s="208"/>
      <c r="DZH128" s="208"/>
      <c r="DZI128" s="208"/>
      <c r="DZJ128" s="208"/>
      <c r="DZK128" s="208"/>
      <c r="DZL128" s="208"/>
      <c r="DZM128" s="208"/>
      <c r="DZN128" s="208"/>
      <c r="DZO128" s="208"/>
      <c r="DZP128" s="208"/>
      <c r="DZQ128" s="208"/>
      <c r="DZR128" s="208"/>
      <c r="DZS128" s="208"/>
      <c r="DZT128" s="208"/>
      <c r="DZU128" s="208"/>
      <c r="DZV128" s="208"/>
      <c r="DZW128" s="208"/>
      <c r="DZX128" s="208"/>
      <c r="DZY128" s="208"/>
      <c r="DZZ128" s="208"/>
      <c r="EAA128" s="208"/>
      <c r="EAB128" s="208"/>
      <c r="EAC128" s="208"/>
      <c r="EAD128" s="208"/>
      <c r="EAE128" s="208"/>
      <c r="EAF128" s="208"/>
      <c r="EAG128" s="208"/>
      <c r="EAH128" s="208"/>
      <c r="EAI128" s="208"/>
      <c r="EAJ128" s="208"/>
      <c r="EAK128" s="208"/>
      <c r="EAL128" s="208"/>
      <c r="EAM128" s="208"/>
      <c r="EAN128" s="208"/>
      <c r="EAO128" s="208"/>
      <c r="EAP128" s="208"/>
      <c r="EAQ128" s="208"/>
      <c r="EAR128" s="208"/>
      <c r="EAS128" s="208"/>
      <c r="EAT128" s="208"/>
      <c r="EAU128" s="208"/>
      <c r="EAV128" s="208"/>
      <c r="EAW128" s="208"/>
      <c r="EAX128" s="208"/>
      <c r="EAY128" s="208"/>
      <c r="EAZ128" s="208"/>
      <c r="EBA128" s="208"/>
      <c r="EBB128" s="208"/>
      <c r="EBC128" s="208"/>
      <c r="EBD128" s="208"/>
      <c r="EBE128" s="208"/>
      <c r="EBF128" s="208"/>
      <c r="EBG128" s="208"/>
      <c r="EBH128" s="208"/>
      <c r="EBI128" s="208"/>
      <c r="EBJ128" s="208"/>
      <c r="EBK128" s="208"/>
      <c r="EBL128" s="208"/>
      <c r="EBM128" s="208"/>
      <c r="EBN128" s="208"/>
      <c r="EBO128" s="208"/>
      <c r="EBP128" s="208"/>
      <c r="EBQ128" s="208"/>
      <c r="EBR128" s="208"/>
      <c r="EBS128" s="208"/>
      <c r="EBT128" s="208"/>
      <c r="EBU128" s="208"/>
      <c r="EBV128" s="208"/>
      <c r="EBW128" s="208"/>
      <c r="EBX128" s="208"/>
      <c r="EBY128" s="208"/>
      <c r="EBZ128" s="208"/>
      <c r="ECA128" s="208"/>
      <c r="ECB128" s="208"/>
      <c r="ECC128" s="208"/>
      <c r="ECD128" s="208"/>
      <c r="ECE128" s="208"/>
      <c r="ECF128" s="208"/>
      <c r="ECG128" s="208"/>
      <c r="ECH128" s="208"/>
      <c r="ECI128" s="208"/>
      <c r="ECJ128" s="208"/>
      <c r="ECK128" s="208"/>
      <c r="ECL128" s="208"/>
      <c r="ECM128" s="208"/>
      <c r="ECN128" s="208"/>
      <c r="ECO128" s="208"/>
      <c r="ECP128" s="208"/>
      <c r="ECQ128" s="208"/>
      <c r="ECR128" s="208"/>
      <c r="ECS128" s="208"/>
      <c r="ECT128" s="208"/>
      <c r="ECU128" s="208"/>
      <c r="ECV128" s="208"/>
      <c r="ECW128" s="208"/>
      <c r="ECX128" s="208"/>
      <c r="ECY128" s="208"/>
      <c r="ECZ128" s="208"/>
      <c r="EDA128" s="208"/>
      <c r="EDB128" s="208"/>
      <c r="EDC128" s="208"/>
      <c r="EDD128" s="208"/>
      <c r="EDE128" s="208"/>
      <c r="EDF128" s="208"/>
      <c r="EDG128" s="208"/>
      <c r="EDH128" s="208"/>
      <c r="EDI128" s="208"/>
      <c r="EDJ128" s="208"/>
      <c r="EDK128" s="208"/>
      <c r="EDL128" s="208"/>
      <c r="EDM128" s="208"/>
      <c r="EDN128" s="208"/>
      <c r="EDO128" s="208"/>
      <c r="EDP128" s="208"/>
      <c r="EDQ128" s="208"/>
      <c r="EDR128" s="208"/>
      <c r="EDS128" s="208"/>
      <c r="EDT128" s="208"/>
      <c r="EDU128" s="208"/>
      <c r="EDV128" s="208"/>
      <c r="EDW128" s="208"/>
      <c r="EDX128" s="208"/>
      <c r="EDY128" s="208"/>
      <c r="EDZ128" s="208"/>
      <c r="EEA128" s="208"/>
      <c r="EEB128" s="208"/>
      <c r="EEC128" s="208"/>
      <c r="EED128" s="208"/>
      <c r="EEE128" s="208"/>
      <c r="EEF128" s="208"/>
      <c r="EEG128" s="208"/>
      <c r="EEH128" s="208"/>
      <c r="EEI128" s="208"/>
      <c r="EEJ128" s="208"/>
      <c r="EEK128" s="208"/>
      <c r="EEL128" s="208"/>
      <c r="EEM128" s="208"/>
      <c r="EEN128" s="208"/>
      <c r="EEO128" s="208"/>
      <c r="EEP128" s="208"/>
      <c r="EEQ128" s="208"/>
      <c r="EER128" s="208"/>
      <c r="EES128" s="208"/>
      <c r="EET128" s="208"/>
      <c r="EEU128" s="208"/>
      <c r="EEV128" s="208"/>
      <c r="EEW128" s="208"/>
      <c r="EEX128" s="208"/>
      <c r="EEY128" s="208"/>
      <c r="EEZ128" s="208"/>
      <c r="EFA128" s="208"/>
      <c r="EFB128" s="208"/>
      <c r="EFC128" s="208"/>
      <c r="EFD128" s="208"/>
      <c r="EFE128" s="208"/>
      <c r="EFF128" s="208"/>
      <c r="EFG128" s="208"/>
      <c r="EFH128" s="208"/>
      <c r="EFI128" s="208"/>
      <c r="EFJ128" s="208"/>
      <c r="EFK128" s="208"/>
      <c r="EFL128" s="208"/>
      <c r="EFM128" s="208"/>
      <c r="EFN128" s="208"/>
      <c r="EFO128" s="208"/>
      <c r="EFP128" s="208"/>
      <c r="EFQ128" s="208"/>
      <c r="EFR128" s="208"/>
      <c r="EFS128" s="208"/>
      <c r="EFT128" s="208"/>
      <c r="EFU128" s="208"/>
      <c r="EFV128" s="208"/>
      <c r="EFW128" s="208"/>
      <c r="EFX128" s="208"/>
      <c r="EFY128" s="208"/>
      <c r="EFZ128" s="208"/>
      <c r="EGA128" s="208"/>
      <c r="EGB128" s="208"/>
      <c r="EGC128" s="208"/>
      <c r="EGD128" s="208"/>
      <c r="EGE128" s="208"/>
      <c r="EGF128" s="208"/>
      <c r="EGG128" s="208"/>
      <c r="EGH128" s="208"/>
      <c r="EGI128" s="208"/>
      <c r="EGJ128" s="208"/>
      <c r="EGK128" s="208"/>
      <c r="EGL128" s="208"/>
      <c r="EGM128" s="208"/>
      <c r="EGN128" s="208"/>
      <c r="EGO128" s="208"/>
      <c r="EGP128" s="208"/>
      <c r="EGQ128" s="208"/>
      <c r="EGR128" s="208"/>
      <c r="EGS128" s="208"/>
      <c r="EGT128" s="208"/>
      <c r="EGU128" s="208"/>
      <c r="EGV128" s="208"/>
      <c r="EGW128" s="208"/>
      <c r="EGX128" s="208"/>
      <c r="EGY128" s="208"/>
      <c r="EGZ128" s="208"/>
      <c r="EHA128" s="208"/>
      <c r="EHB128" s="208"/>
      <c r="EHC128" s="208"/>
      <c r="EHD128" s="208"/>
      <c r="EHE128" s="208"/>
      <c r="EHF128" s="208"/>
      <c r="EHG128" s="208"/>
      <c r="EHH128" s="208"/>
      <c r="EHI128" s="208"/>
      <c r="EHJ128" s="208"/>
      <c r="EHK128" s="208"/>
      <c r="EHL128" s="208"/>
      <c r="EHM128" s="208"/>
      <c r="EHN128" s="208"/>
      <c r="EHO128" s="208"/>
      <c r="EHP128" s="208"/>
      <c r="EHQ128" s="208"/>
      <c r="EHR128" s="208"/>
      <c r="EHS128" s="208"/>
      <c r="EHT128" s="208"/>
      <c r="EHU128" s="208"/>
      <c r="EHV128" s="208"/>
      <c r="EHW128" s="208"/>
      <c r="EHX128" s="208"/>
      <c r="EHY128" s="208"/>
      <c r="EHZ128" s="208"/>
      <c r="EIA128" s="208"/>
      <c r="EIB128" s="208"/>
      <c r="EIC128" s="208"/>
      <c r="EID128" s="208"/>
      <c r="EIE128" s="208"/>
      <c r="EIF128" s="208"/>
      <c r="EIG128" s="208"/>
      <c r="EIH128" s="208"/>
      <c r="EII128" s="208"/>
      <c r="EIJ128" s="208"/>
      <c r="EIK128" s="208"/>
      <c r="EIL128" s="208"/>
      <c r="EIM128" s="208"/>
      <c r="EIN128" s="208"/>
      <c r="EIO128" s="208"/>
      <c r="EIP128" s="208"/>
      <c r="EIQ128" s="208"/>
      <c r="EIR128" s="208"/>
      <c r="EIS128" s="208"/>
      <c r="EIT128" s="208"/>
      <c r="EIU128" s="208"/>
      <c r="EIV128" s="208"/>
      <c r="EIW128" s="208"/>
      <c r="EIX128" s="208"/>
      <c r="EIY128" s="208"/>
      <c r="EIZ128" s="208"/>
      <c r="EJA128" s="208"/>
      <c r="EJB128" s="208"/>
      <c r="EJC128" s="208"/>
      <c r="EJD128" s="208"/>
      <c r="EJE128" s="208"/>
      <c r="EJF128" s="208"/>
      <c r="EJG128" s="208"/>
      <c r="EJH128" s="208"/>
      <c r="EJI128" s="208"/>
      <c r="EJJ128" s="208"/>
      <c r="EJK128" s="208"/>
      <c r="EJL128" s="208"/>
      <c r="EJM128" s="208"/>
      <c r="EJN128" s="208"/>
      <c r="EJO128" s="208"/>
      <c r="EJP128" s="208"/>
      <c r="EJQ128" s="208"/>
      <c r="EJR128" s="208"/>
      <c r="EJS128" s="208"/>
      <c r="EJT128" s="208"/>
      <c r="EJU128" s="208"/>
      <c r="EJV128" s="208"/>
      <c r="EJW128" s="208"/>
      <c r="EJX128" s="208"/>
      <c r="EJY128" s="208"/>
      <c r="EJZ128" s="208"/>
      <c r="EKA128" s="208"/>
      <c r="EKB128" s="208"/>
      <c r="EKC128" s="208"/>
      <c r="EKD128" s="208"/>
      <c r="EKE128" s="208"/>
      <c r="EKF128" s="208"/>
      <c r="EKG128" s="208"/>
      <c r="EKH128" s="208"/>
      <c r="EKI128" s="208"/>
      <c r="EKJ128" s="208"/>
      <c r="EKK128" s="208"/>
      <c r="EKL128" s="208"/>
      <c r="EKM128" s="208"/>
      <c r="EKN128" s="208"/>
      <c r="EKO128" s="208"/>
      <c r="EKP128" s="208"/>
      <c r="EKQ128" s="208"/>
      <c r="EKR128" s="208"/>
      <c r="EKS128" s="208"/>
      <c r="EKT128" s="208"/>
      <c r="EKU128" s="208"/>
      <c r="EKV128" s="208"/>
      <c r="EKW128" s="208"/>
      <c r="EKX128" s="208"/>
      <c r="EKY128" s="208"/>
      <c r="EKZ128" s="208"/>
      <c r="ELA128" s="208"/>
      <c r="ELB128" s="208"/>
      <c r="ELC128" s="208"/>
      <c r="ELD128" s="208"/>
      <c r="ELE128" s="208"/>
      <c r="ELF128" s="208"/>
      <c r="ELG128" s="208"/>
      <c r="ELH128" s="208"/>
      <c r="ELI128" s="208"/>
      <c r="ELJ128" s="208"/>
      <c r="ELK128" s="208"/>
      <c r="ELL128" s="208"/>
      <c r="ELM128" s="208"/>
      <c r="ELN128" s="208"/>
      <c r="ELO128" s="208"/>
      <c r="ELP128" s="208"/>
      <c r="ELQ128" s="208"/>
      <c r="ELR128" s="208"/>
      <c r="ELS128" s="208"/>
      <c r="ELT128" s="208"/>
      <c r="ELU128" s="208"/>
      <c r="ELV128" s="208"/>
      <c r="ELW128" s="208"/>
      <c r="ELX128" s="208"/>
      <c r="ELY128" s="208"/>
      <c r="ELZ128" s="208"/>
      <c r="EMA128" s="208"/>
      <c r="EMB128" s="208"/>
      <c r="EMC128" s="208"/>
      <c r="EMD128" s="208"/>
      <c r="EME128" s="208"/>
      <c r="EMF128" s="208"/>
      <c r="EMG128" s="208"/>
      <c r="EMH128" s="208"/>
      <c r="EMI128" s="208"/>
      <c r="EMJ128" s="208"/>
      <c r="EMK128" s="208"/>
      <c r="EML128" s="208"/>
      <c r="EMM128" s="208"/>
      <c r="EMN128" s="208"/>
      <c r="EMO128" s="208"/>
      <c r="EMP128" s="208"/>
      <c r="EMQ128" s="208"/>
      <c r="EMR128" s="208"/>
      <c r="EMS128" s="208"/>
      <c r="EMT128" s="208"/>
      <c r="EMU128" s="208"/>
      <c r="EMV128" s="208"/>
      <c r="EMW128" s="208"/>
      <c r="EMX128" s="208"/>
      <c r="EMY128" s="208"/>
      <c r="EMZ128" s="208"/>
      <c r="ENA128" s="208"/>
      <c r="ENB128" s="208"/>
      <c r="ENC128" s="208"/>
      <c r="END128" s="208"/>
      <c r="ENE128" s="208"/>
      <c r="ENF128" s="208"/>
      <c r="ENG128" s="208"/>
      <c r="ENH128" s="208"/>
      <c r="ENI128" s="208"/>
      <c r="ENJ128" s="208"/>
      <c r="ENK128" s="208"/>
      <c r="ENL128" s="208"/>
      <c r="ENM128" s="208"/>
      <c r="ENN128" s="208"/>
      <c r="ENO128" s="208"/>
      <c r="ENP128" s="208"/>
      <c r="ENQ128" s="208"/>
      <c r="ENR128" s="208"/>
      <c r="ENS128" s="208"/>
      <c r="ENT128" s="208"/>
      <c r="ENU128" s="208"/>
      <c r="ENV128" s="208"/>
      <c r="ENW128" s="208"/>
      <c r="ENX128" s="208"/>
      <c r="ENY128" s="208"/>
      <c r="ENZ128" s="208"/>
      <c r="EOA128" s="208"/>
      <c r="EOB128" s="208"/>
      <c r="EOC128" s="208"/>
      <c r="EOD128" s="208"/>
      <c r="EOE128" s="208"/>
      <c r="EOF128" s="208"/>
      <c r="EOG128" s="208"/>
      <c r="EOH128" s="208"/>
      <c r="EOI128" s="208"/>
      <c r="EOJ128" s="208"/>
      <c r="EOK128" s="208"/>
      <c r="EOL128" s="208"/>
      <c r="EOM128" s="208"/>
      <c r="EON128" s="208"/>
      <c r="EOO128" s="208"/>
      <c r="EOP128" s="208"/>
      <c r="EOQ128" s="208"/>
      <c r="EOR128" s="208"/>
      <c r="EOS128" s="208"/>
      <c r="EOT128" s="208"/>
      <c r="EOU128" s="208"/>
      <c r="EOV128" s="208"/>
      <c r="EOW128" s="208"/>
      <c r="EOX128" s="208"/>
      <c r="EOY128" s="208"/>
      <c r="EOZ128" s="208"/>
      <c r="EPA128" s="208"/>
      <c r="EPB128" s="208"/>
      <c r="EPC128" s="208"/>
      <c r="EPD128" s="208"/>
      <c r="EPE128" s="208"/>
      <c r="EPF128" s="208"/>
      <c r="EPG128" s="208"/>
      <c r="EPH128" s="208"/>
      <c r="EPI128" s="208"/>
      <c r="EPJ128" s="208"/>
      <c r="EPK128" s="208"/>
      <c r="EPL128" s="208"/>
      <c r="EPM128" s="208"/>
      <c r="EPN128" s="208"/>
      <c r="EPO128" s="208"/>
      <c r="EPP128" s="208"/>
      <c r="EPQ128" s="208"/>
      <c r="EPR128" s="208"/>
      <c r="EPS128" s="208"/>
      <c r="EPT128" s="208"/>
      <c r="EPU128" s="208"/>
      <c r="EPV128" s="208"/>
      <c r="EPW128" s="208"/>
      <c r="EPX128" s="208"/>
      <c r="EPY128" s="208"/>
      <c r="EPZ128" s="208"/>
      <c r="EQA128" s="208"/>
      <c r="EQB128" s="208"/>
      <c r="EQC128" s="208"/>
      <c r="EQD128" s="208"/>
      <c r="EQE128" s="208"/>
      <c r="EQF128" s="208"/>
      <c r="EQG128" s="208"/>
      <c r="EQH128" s="208"/>
      <c r="EQI128" s="208"/>
      <c r="EQJ128" s="208"/>
      <c r="EQK128" s="208"/>
      <c r="EQL128" s="208"/>
      <c r="EQM128" s="208"/>
      <c r="EQN128" s="208"/>
      <c r="EQO128" s="208"/>
      <c r="EQP128" s="208"/>
      <c r="EQQ128" s="208"/>
      <c r="EQR128" s="208"/>
      <c r="EQS128" s="208"/>
      <c r="EQT128" s="208"/>
      <c r="EQU128" s="208"/>
      <c r="EQV128" s="208"/>
      <c r="EQW128" s="208"/>
      <c r="EQX128" s="208"/>
      <c r="EQY128" s="208"/>
      <c r="EQZ128" s="208"/>
      <c r="ERA128" s="208"/>
      <c r="ERB128" s="208"/>
      <c r="ERC128" s="208"/>
      <c r="ERD128" s="208"/>
      <c r="ERE128" s="208"/>
      <c r="ERF128" s="208"/>
      <c r="ERG128" s="208"/>
      <c r="ERH128" s="208"/>
      <c r="ERI128" s="208"/>
      <c r="ERJ128" s="208"/>
      <c r="ERK128" s="208"/>
      <c r="ERL128" s="208"/>
      <c r="ERM128" s="208"/>
      <c r="ERN128" s="208"/>
      <c r="ERO128" s="208"/>
      <c r="ERP128" s="208"/>
      <c r="ERQ128" s="208"/>
      <c r="ERR128" s="208"/>
      <c r="ERS128" s="208"/>
      <c r="ERT128" s="208"/>
      <c r="ERU128" s="208"/>
      <c r="ERV128" s="208"/>
      <c r="ERW128" s="208"/>
      <c r="ERX128" s="208"/>
      <c r="ERY128" s="208"/>
      <c r="ERZ128" s="208"/>
      <c r="ESA128" s="208"/>
      <c r="ESB128" s="208"/>
      <c r="ESC128" s="208"/>
      <c r="ESD128" s="208"/>
      <c r="ESE128" s="208"/>
      <c r="ESF128" s="208"/>
      <c r="ESG128" s="208"/>
      <c r="ESH128" s="208"/>
      <c r="ESI128" s="208"/>
      <c r="ESJ128" s="208"/>
      <c r="ESK128" s="208"/>
      <c r="ESL128" s="208"/>
      <c r="ESM128" s="208"/>
      <c r="ESN128" s="208"/>
      <c r="ESO128" s="208"/>
      <c r="ESP128" s="208"/>
      <c r="ESQ128" s="208"/>
      <c r="ESR128" s="208"/>
      <c r="ESS128" s="208"/>
      <c r="EST128" s="208"/>
      <c r="ESU128" s="208"/>
      <c r="ESV128" s="208"/>
      <c r="ESW128" s="208"/>
      <c r="ESX128" s="208"/>
      <c r="ESY128" s="208"/>
      <c r="ESZ128" s="208"/>
      <c r="ETA128" s="208"/>
      <c r="ETB128" s="208"/>
      <c r="ETC128" s="208"/>
      <c r="ETD128" s="208"/>
      <c r="ETE128" s="208"/>
      <c r="ETF128" s="208"/>
      <c r="ETG128" s="208"/>
      <c r="ETH128" s="208"/>
      <c r="ETI128" s="208"/>
      <c r="ETJ128" s="208"/>
      <c r="ETK128" s="208"/>
      <c r="ETL128" s="208"/>
      <c r="ETM128" s="208"/>
      <c r="ETN128" s="208"/>
      <c r="ETO128" s="208"/>
      <c r="ETP128" s="208"/>
      <c r="ETQ128" s="208"/>
      <c r="ETR128" s="208"/>
      <c r="ETS128" s="208"/>
      <c r="ETT128" s="208"/>
      <c r="ETU128" s="208"/>
      <c r="ETV128" s="208"/>
      <c r="ETW128" s="208"/>
      <c r="ETX128" s="208"/>
      <c r="ETY128" s="208"/>
      <c r="ETZ128" s="208"/>
      <c r="EUA128" s="208"/>
      <c r="EUB128" s="208"/>
      <c r="EUC128" s="208"/>
      <c r="EUD128" s="208"/>
      <c r="EUE128" s="208"/>
      <c r="EUF128" s="208"/>
      <c r="EUG128" s="208"/>
      <c r="EUH128" s="208"/>
      <c r="EUI128" s="208"/>
      <c r="EUJ128" s="208"/>
      <c r="EUK128" s="208"/>
      <c r="EUL128" s="208"/>
      <c r="EUM128" s="208"/>
      <c r="EUN128" s="208"/>
      <c r="EUO128" s="208"/>
      <c r="EUP128" s="208"/>
      <c r="EUQ128" s="208"/>
      <c r="EUR128" s="208"/>
      <c r="EUS128" s="208"/>
      <c r="EUT128" s="208"/>
      <c r="EUU128" s="208"/>
      <c r="EUV128" s="208"/>
      <c r="EUW128" s="208"/>
      <c r="EUX128" s="208"/>
      <c r="EUY128" s="208"/>
      <c r="EUZ128" s="208"/>
      <c r="EVA128" s="208"/>
      <c r="EVB128" s="208"/>
      <c r="EVC128" s="208"/>
      <c r="EVD128" s="208"/>
      <c r="EVE128" s="208"/>
      <c r="EVF128" s="208"/>
      <c r="EVG128" s="208"/>
      <c r="EVH128" s="208"/>
      <c r="EVI128" s="208"/>
      <c r="EVJ128" s="208"/>
      <c r="EVK128" s="208"/>
      <c r="EVL128" s="208"/>
      <c r="EVM128" s="208"/>
      <c r="EVN128" s="208"/>
      <c r="EVO128" s="208"/>
      <c r="EVP128" s="208"/>
      <c r="EVQ128" s="208"/>
      <c r="EVR128" s="208"/>
      <c r="EVS128" s="208"/>
      <c r="EVT128" s="208"/>
      <c r="EVU128" s="208"/>
      <c r="EVV128" s="208"/>
      <c r="EVW128" s="208"/>
      <c r="EVX128" s="208"/>
      <c r="EVY128" s="208"/>
      <c r="EVZ128" s="208"/>
      <c r="EWA128" s="208"/>
      <c r="EWB128" s="208"/>
      <c r="EWC128" s="208"/>
      <c r="EWD128" s="208"/>
      <c r="EWE128" s="208"/>
      <c r="EWF128" s="208"/>
      <c r="EWG128" s="208"/>
      <c r="EWH128" s="208"/>
      <c r="EWI128" s="208"/>
      <c r="EWJ128" s="208"/>
      <c r="EWK128" s="208"/>
      <c r="EWL128" s="208"/>
      <c r="EWM128" s="208"/>
      <c r="EWN128" s="208"/>
      <c r="EWO128" s="208"/>
      <c r="EWP128" s="208"/>
      <c r="EWQ128" s="208"/>
      <c r="EWR128" s="208"/>
      <c r="EWS128" s="208"/>
      <c r="EWT128" s="208"/>
      <c r="EWU128" s="208"/>
      <c r="EWV128" s="208"/>
      <c r="EWW128" s="208"/>
      <c r="EWX128" s="208"/>
      <c r="EWY128" s="208"/>
      <c r="EWZ128" s="208"/>
      <c r="EXA128" s="208"/>
      <c r="EXB128" s="208"/>
      <c r="EXC128" s="208"/>
      <c r="EXD128" s="208"/>
      <c r="EXE128" s="208"/>
      <c r="EXF128" s="208"/>
      <c r="EXG128" s="208"/>
      <c r="EXH128" s="208"/>
      <c r="EXI128" s="208"/>
      <c r="EXJ128" s="208"/>
      <c r="EXK128" s="208"/>
      <c r="EXL128" s="208"/>
      <c r="EXM128" s="208"/>
      <c r="EXN128" s="208"/>
      <c r="EXO128" s="208"/>
      <c r="EXP128" s="208"/>
      <c r="EXQ128" s="208"/>
      <c r="EXR128" s="208"/>
      <c r="EXS128" s="208"/>
      <c r="EXT128" s="208"/>
      <c r="EXU128" s="208"/>
      <c r="EXV128" s="208"/>
      <c r="EXW128" s="208"/>
      <c r="EXX128" s="208"/>
      <c r="EXY128" s="208"/>
      <c r="EXZ128" s="208"/>
      <c r="EYA128" s="208"/>
      <c r="EYB128" s="208"/>
      <c r="EYC128" s="208"/>
      <c r="EYD128" s="208"/>
      <c r="EYE128" s="208"/>
      <c r="EYF128" s="208"/>
      <c r="EYG128" s="208"/>
      <c r="EYH128" s="208"/>
      <c r="EYI128" s="208"/>
      <c r="EYJ128" s="208"/>
      <c r="EYK128" s="208"/>
      <c r="EYL128" s="208"/>
      <c r="EYM128" s="208"/>
      <c r="EYN128" s="208"/>
      <c r="EYO128" s="208"/>
      <c r="EYP128" s="208"/>
      <c r="EYQ128" s="208"/>
      <c r="EYR128" s="208"/>
      <c r="EYS128" s="208"/>
      <c r="EYT128" s="208"/>
      <c r="EYU128" s="208"/>
      <c r="EYV128" s="208"/>
      <c r="EYW128" s="208"/>
      <c r="EYX128" s="208"/>
      <c r="EYY128" s="208"/>
      <c r="EYZ128" s="208"/>
      <c r="EZA128" s="208"/>
      <c r="EZB128" s="208"/>
      <c r="EZC128" s="208"/>
      <c r="EZD128" s="208"/>
      <c r="EZE128" s="208"/>
      <c r="EZF128" s="208"/>
      <c r="EZG128" s="208"/>
      <c r="EZH128" s="208"/>
      <c r="EZI128" s="208"/>
      <c r="EZJ128" s="208"/>
      <c r="EZK128" s="208"/>
      <c r="EZL128" s="208"/>
      <c r="EZM128" s="208"/>
      <c r="EZN128" s="208"/>
      <c r="EZO128" s="208"/>
      <c r="EZP128" s="208"/>
      <c r="EZQ128" s="208"/>
      <c r="EZR128" s="208"/>
      <c r="EZS128" s="208"/>
      <c r="EZT128" s="208"/>
      <c r="EZU128" s="208"/>
      <c r="EZV128" s="208"/>
      <c r="EZW128" s="208"/>
      <c r="EZX128" s="208"/>
      <c r="EZY128" s="208"/>
      <c r="EZZ128" s="208"/>
      <c r="FAA128" s="208"/>
      <c r="FAB128" s="208"/>
      <c r="FAC128" s="208"/>
      <c r="FAD128" s="208"/>
      <c r="FAE128" s="208"/>
      <c r="FAF128" s="208"/>
      <c r="FAG128" s="208"/>
      <c r="FAH128" s="208"/>
      <c r="FAI128" s="208"/>
      <c r="FAJ128" s="208"/>
      <c r="FAK128" s="208"/>
      <c r="FAL128" s="208"/>
      <c r="FAM128" s="208"/>
      <c r="FAN128" s="208"/>
      <c r="FAO128" s="208"/>
      <c r="FAP128" s="208"/>
      <c r="FAQ128" s="208"/>
      <c r="FAR128" s="208"/>
      <c r="FAS128" s="208"/>
      <c r="FAT128" s="208"/>
      <c r="FAU128" s="208"/>
      <c r="FAV128" s="208"/>
      <c r="FAW128" s="208"/>
      <c r="FAX128" s="208"/>
      <c r="FAY128" s="208"/>
      <c r="FAZ128" s="208"/>
      <c r="FBA128" s="208"/>
      <c r="FBB128" s="208"/>
      <c r="FBC128" s="208"/>
      <c r="FBD128" s="208"/>
      <c r="FBE128" s="208"/>
      <c r="FBF128" s="208"/>
      <c r="FBG128" s="208"/>
      <c r="FBH128" s="208"/>
      <c r="FBI128" s="208"/>
      <c r="FBJ128" s="208"/>
      <c r="FBK128" s="208"/>
      <c r="FBL128" s="208"/>
      <c r="FBM128" s="208"/>
      <c r="FBN128" s="208"/>
      <c r="FBO128" s="208"/>
      <c r="FBP128" s="208"/>
      <c r="FBQ128" s="208"/>
      <c r="FBR128" s="208"/>
      <c r="FBS128" s="208"/>
      <c r="FBT128" s="208"/>
      <c r="FBU128" s="208"/>
      <c r="FBV128" s="208"/>
      <c r="FBW128" s="208"/>
      <c r="FBX128" s="208"/>
      <c r="FBY128" s="208"/>
      <c r="FBZ128" s="208"/>
      <c r="FCA128" s="208"/>
      <c r="FCB128" s="208"/>
      <c r="FCC128" s="208"/>
      <c r="FCD128" s="208"/>
      <c r="FCE128" s="208"/>
      <c r="FCF128" s="208"/>
      <c r="FCG128" s="208"/>
      <c r="FCH128" s="208"/>
      <c r="FCI128" s="208"/>
      <c r="FCJ128" s="208"/>
      <c r="FCK128" s="208"/>
      <c r="FCL128" s="208"/>
      <c r="FCM128" s="208"/>
      <c r="FCN128" s="208"/>
      <c r="FCO128" s="208"/>
      <c r="FCP128" s="208"/>
      <c r="FCQ128" s="208"/>
      <c r="FCR128" s="208"/>
      <c r="FCS128" s="208"/>
      <c r="FCT128" s="208"/>
      <c r="FCU128" s="208"/>
      <c r="FCV128" s="208"/>
      <c r="FCW128" s="208"/>
      <c r="FCX128" s="208"/>
      <c r="FCY128" s="208"/>
      <c r="FCZ128" s="208"/>
      <c r="FDA128" s="208"/>
      <c r="FDB128" s="208"/>
      <c r="FDC128" s="208"/>
      <c r="FDD128" s="208"/>
      <c r="FDE128" s="208"/>
      <c r="FDF128" s="208"/>
      <c r="FDG128" s="208"/>
      <c r="FDH128" s="208"/>
      <c r="FDI128" s="208"/>
      <c r="FDJ128" s="208"/>
      <c r="FDK128" s="208"/>
      <c r="FDL128" s="208"/>
      <c r="FDM128" s="208"/>
      <c r="FDN128" s="208"/>
      <c r="FDO128" s="208"/>
      <c r="FDP128" s="208"/>
      <c r="FDQ128" s="208"/>
      <c r="FDR128" s="208"/>
      <c r="FDS128" s="208"/>
      <c r="FDT128" s="208"/>
      <c r="FDU128" s="208"/>
      <c r="FDV128" s="208"/>
      <c r="FDW128" s="208"/>
      <c r="FDX128" s="208"/>
      <c r="FDY128" s="208"/>
      <c r="FDZ128" s="208"/>
      <c r="FEA128" s="208"/>
      <c r="FEB128" s="208"/>
      <c r="FEC128" s="208"/>
      <c r="FED128" s="208"/>
      <c r="FEE128" s="208"/>
      <c r="FEF128" s="208"/>
      <c r="FEG128" s="208"/>
      <c r="FEH128" s="208"/>
      <c r="FEI128" s="208"/>
      <c r="FEJ128" s="208"/>
      <c r="FEK128" s="208"/>
      <c r="FEL128" s="208"/>
      <c r="FEM128" s="208"/>
      <c r="FEN128" s="208"/>
      <c r="FEO128" s="208"/>
      <c r="FEP128" s="208"/>
      <c r="FEQ128" s="208"/>
      <c r="FER128" s="208"/>
      <c r="FES128" s="208"/>
      <c r="FET128" s="208"/>
      <c r="FEU128" s="208"/>
      <c r="FEV128" s="208"/>
      <c r="FEW128" s="208"/>
      <c r="FEX128" s="208"/>
      <c r="FEY128" s="208"/>
      <c r="FEZ128" s="208"/>
      <c r="FFA128" s="208"/>
      <c r="FFB128" s="208"/>
      <c r="FFC128" s="208"/>
      <c r="FFD128" s="208"/>
      <c r="FFE128" s="208"/>
      <c r="FFF128" s="208"/>
      <c r="FFG128" s="208"/>
      <c r="FFH128" s="208"/>
      <c r="FFI128" s="208"/>
      <c r="FFJ128" s="208"/>
      <c r="FFK128" s="208"/>
      <c r="FFL128" s="208"/>
      <c r="FFM128" s="208"/>
      <c r="FFN128" s="208"/>
      <c r="FFO128" s="208"/>
      <c r="FFP128" s="208"/>
      <c r="FFQ128" s="208"/>
      <c r="FFR128" s="208"/>
      <c r="FFS128" s="208"/>
      <c r="FFT128" s="208"/>
      <c r="FFU128" s="208"/>
      <c r="FFV128" s="208"/>
      <c r="FFW128" s="208"/>
      <c r="FFX128" s="208"/>
      <c r="FFY128" s="208"/>
      <c r="FFZ128" s="208"/>
      <c r="FGA128" s="208"/>
      <c r="FGB128" s="208"/>
      <c r="FGC128" s="208"/>
      <c r="FGD128" s="208"/>
      <c r="FGE128" s="208"/>
      <c r="FGF128" s="208"/>
      <c r="FGG128" s="208"/>
      <c r="FGH128" s="208"/>
      <c r="FGI128" s="208"/>
      <c r="FGJ128" s="208"/>
      <c r="FGK128" s="208"/>
      <c r="FGL128" s="208"/>
      <c r="FGM128" s="208"/>
      <c r="FGN128" s="208"/>
      <c r="FGO128" s="208"/>
      <c r="FGP128" s="208"/>
      <c r="FGQ128" s="208"/>
      <c r="FGR128" s="208"/>
      <c r="FGS128" s="208"/>
      <c r="FGT128" s="208"/>
      <c r="FGU128" s="208"/>
      <c r="FGV128" s="208"/>
      <c r="FGW128" s="208"/>
      <c r="FGX128" s="208"/>
      <c r="FGY128" s="208"/>
      <c r="FGZ128" s="208"/>
      <c r="FHA128" s="208"/>
      <c r="FHB128" s="208"/>
      <c r="FHC128" s="208"/>
      <c r="FHD128" s="208"/>
      <c r="FHE128" s="208"/>
      <c r="FHF128" s="208"/>
      <c r="FHG128" s="208"/>
      <c r="FHH128" s="208"/>
      <c r="FHI128" s="208"/>
      <c r="FHJ128" s="208"/>
      <c r="FHK128" s="208"/>
      <c r="FHL128" s="208"/>
      <c r="FHM128" s="208"/>
      <c r="FHN128" s="208"/>
      <c r="FHO128" s="208"/>
      <c r="FHP128" s="208"/>
      <c r="FHQ128" s="208"/>
      <c r="FHR128" s="208"/>
      <c r="FHS128" s="208"/>
      <c r="FHT128" s="208"/>
      <c r="FHU128" s="208"/>
      <c r="FHV128" s="208"/>
      <c r="FHW128" s="208"/>
      <c r="FHX128" s="208"/>
      <c r="FHY128" s="208"/>
      <c r="FHZ128" s="208"/>
      <c r="FIA128" s="208"/>
      <c r="FIB128" s="208"/>
      <c r="FIC128" s="208"/>
      <c r="FID128" s="208"/>
      <c r="FIE128" s="208"/>
      <c r="FIF128" s="208"/>
      <c r="FIG128" s="208"/>
      <c r="FIH128" s="208"/>
      <c r="FII128" s="208"/>
      <c r="FIJ128" s="208"/>
      <c r="FIK128" s="208"/>
      <c r="FIL128" s="208"/>
      <c r="FIM128" s="208"/>
      <c r="FIN128" s="208"/>
      <c r="FIO128" s="208"/>
      <c r="FIP128" s="208"/>
      <c r="FIQ128" s="208"/>
      <c r="FIR128" s="208"/>
      <c r="FIS128" s="208"/>
      <c r="FIT128" s="208"/>
      <c r="FIU128" s="208"/>
      <c r="FIV128" s="208"/>
      <c r="FIW128" s="208"/>
      <c r="FIX128" s="208"/>
      <c r="FIY128" s="208"/>
      <c r="FIZ128" s="208"/>
      <c r="FJA128" s="208"/>
      <c r="FJB128" s="208"/>
      <c r="FJC128" s="208"/>
      <c r="FJD128" s="208"/>
      <c r="FJE128" s="208"/>
      <c r="FJF128" s="208"/>
      <c r="FJG128" s="208"/>
      <c r="FJH128" s="208"/>
      <c r="FJI128" s="208"/>
      <c r="FJJ128" s="208"/>
      <c r="FJK128" s="208"/>
      <c r="FJL128" s="208"/>
      <c r="FJM128" s="208"/>
      <c r="FJN128" s="208"/>
      <c r="FJO128" s="208"/>
      <c r="FJP128" s="208"/>
      <c r="FJQ128" s="208"/>
      <c r="FJR128" s="208"/>
      <c r="FJS128" s="208"/>
      <c r="FJT128" s="208"/>
      <c r="FJU128" s="208"/>
      <c r="FJV128" s="208"/>
      <c r="FJW128" s="208"/>
      <c r="FJX128" s="208"/>
      <c r="FJY128" s="208"/>
      <c r="FJZ128" s="208"/>
      <c r="FKA128" s="208"/>
      <c r="FKB128" s="208"/>
      <c r="FKC128" s="208"/>
      <c r="FKD128" s="208"/>
      <c r="FKE128" s="208"/>
      <c r="FKF128" s="208"/>
      <c r="FKG128" s="208"/>
      <c r="FKH128" s="208"/>
      <c r="FKI128" s="208"/>
      <c r="FKJ128" s="208"/>
      <c r="FKK128" s="208"/>
      <c r="FKL128" s="208"/>
      <c r="FKM128" s="208"/>
      <c r="FKN128" s="208"/>
      <c r="FKO128" s="208"/>
      <c r="FKP128" s="208"/>
      <c r="FKQ128" s="208"/>
      <c r="FKR128" s="208"/>
      <c r="FKS128" s="208"/>
      <c r="FKT128" s="208"/>
      <c r="FKU128" s="208"/>
      <c r="FKV128" s="208"/>
      <c r="FKW128" s="208"/>
      <c r="FKX128" s="208"/>
      <c r="FKY128" s="208"/>
      <c r="FKZ128" s="208"/>
      <c r="FLA128" s="208"/>
      <c r="FLB128" s="208"/>
      <c r="FLC128" s="208"/>
      <c r="FLD128" s="208"/>
      <c r="FLE128" s="208"/>
      <c r="FLF128" s="208"/>
      <c r="FLG128" s="208"/>
      <c r="FLH128" s="208"/>
      <c r="FLI128" s="208"/>
      <c r="FLJ128" s="208"/>
      <c r="FLK128" s="208"/>
      <c r="FLL128" s="208"/>
      <c r="FLM128" s="208"/>
      <c r="FLN128" s="208"/>
      <c r="FLO128" s="208"/>
      <c r="FLP128" s="208"/>
      <c r="FLQ128" s="208"/>
      <c r="FLR128" s="208"/>
      <c r="FLS128" s="208"/>
      <c r="FLT128" s="208"/>
      <c r="FLU128" s="208"/>
      <c r="FLV128" s="208"/>
      <c r="FLW128" s="208"/>
      <c r="FLX128" s="208"/>
      <c r="FLY128" s="208"/>
      <c r="FLZ128" s="208"/>
      <c r="FMA128" s="208"/>
      <c r="FMB128" s="208"/>
      <c r="FMC128" s="208"/>
      <c r="FMD128" s="208"/>
      <c r="FME128" s="208"/>
      <c r="FMF128" s="208"/>
      <c r="FMG128" s="208"/>
      <c r="FMH128" s="208"/>
      <c r="FMI128" s="208"/>
      <c r="FMJ128" s="208"/>
      <c r="FMK128" s="208"/>
      <c r="FML128" s="208"/>
      <c r="FMM128" s="208"/>
      <c r="FMN128" s="208"/>
      <c r="FMO128" s="208"/>
      <c r="FMP128" s="208"/>
      <c r="FMQ128" s="208"/>
      <c r="FMR128" s="208"/>
      <c r="FMS128" s="208"/>
      <c r="FMT128" s="208"/>
      <c r="FMU128" s="208"/>
      <c r="FMV128" s="208"/>
      <c r="FMW128" s="208"/>
      <c r="FMX128" s="208"/>
      <c r="FMY128" s="208"/>
      <c r="FMZ128" s="208"/>
      <c r="FNA128" s="208"/>
      <c r="FNB128" s="208"/>
      <c r="FNC128" s="208"/>
      <c r="FND128" s="208"/>
      <c r="FNE128" s="208"/>
      <c r="FNF128" s="208"/>
      <c r="FNG128" s="208"/>
      <c r="FNH128" s="208"/>
      <c r="FNI128" s="208"/>
      <c r="FNJ128" s="208"/>
      <c r="FNK128" s="208"/>
      <c r="FNL128" s="208"/>
      <c r="FNM128" s="208"/>
      <c r="FNN128" s="208"/>
      <c r="FNO128" s="208"/>
      <c r="FNP128" s="208"/>
      <c r="FNQ128" s="208"/>
      <c r="FNR128" s="208"/>
      <c r="FNS128" s="208"/>
      <c r="FNT128" s="208"/>
      <c r="FNU128" s="208"/>
      <c r="FNV128" s="208"/>
      <c r="FNW128" s="208"/>
      <c r="FNX128" s="208"/>
      <c r="FNY128" s="208"/>
      <c r="FNZ128" s="208"/>
      <c r="FOA128" s="208"/>
      <c r="FOB128" s="208"/>
      <c r="FOC128" s="208"/>
      <c r="FOD128" s="208"/>
      <c r="FOE128" s="208"/>
      <c r="FOF128" s="208"/>
      <c r="FOG128" s="208"/>
      <c r="FOH128" s="208"/>
      <c r="FOI128" s="208"/>
      <c r="FOJ128" s="208"/>
      <c r="FOK128" s="208"/>
      <c r="FOL128" s="208"/>
      <c r="FOM128" s="208"/>
      <c r="FON128" s="208"/>
      <c r="FOO128" s="208"/>
      <c r="FOP128" s="208"/>
      <c r="FOQ128" s="208"/>
      <c r="FOR128" s="208"/>
      <c r="FOS128" s="208"/>
      <c r="FOT128" s="208"/>
      <c r="FOU128" s="208"/>
      <c r="FOV128" s="208"/>
      <c r="FOW128" s="208"/>
      <c r="FOX128" s="208"/>
      <c r="FOY128" s="208"/>
      <c r="FOZ128" s="208"/>
      <c r="FPA128" s="208"/>
      <c r="FPB128" s="208"/>
      <c r="FPC128" s="208"/>
      <c r="FPD128" s="208"/>
      <c r="FPE128" s="208"/>
      <c r="FPF128" s="208"/>
      <c r="FPG128" s="208"/>
      <c r="FPH128" s="208"/>
      <c r="FPI128" s="208"/>
      <c r="FPJ128" s="208"/>
      <c r="FPK128" s="208"/>
      <c r="FPL128" s="208"/>
      <c r="FPM128" s="208"/>
      <c r="FPN128" s="208"/>
      <c r="FPO128" s="208"/>
      <c r="FPP128" s="208"/>
      <c r="FPQ128" s="208"/>
      <c r="FPR128" s="208"/>
      <c r="FPS128" s="208"/>
      <c r="FPT128" s="208"/>
      <c r="FPU128" s="208"/>
      <c r="FPV128" s="208"/>
      <c r="FPW128" s="208"/>
      <c r="FPX128" s="208"/>
      <c r="FPY128" s="208"/>
      <c r="FPZ128" s="208"/>
      <c r="FQA128" s="208"/>
      <c r="FQB128" s="208"/>
      <c r="FQC128" s="208"/>
      <c r="FQD128" s="208"/>
      <c r="FQE128" s="208"/>
      <c r="FQF128" s="208"/>
      <c r="FQG128" s="208"/>
      <c r="FQH128" s="208"/>
      <c r="FQI128" s="208"/>
      <c r="FQJ128" s="208"/>
      <c r="FQK128" s="208"/>
      <c r="FQL128" s="208"/>
      <c r="FQM128" s="208"/>
      <c r="FQN128" s="208"/>
      <c r="FQO128" s="208"/>
      <c r="FQP128" s="208"/>
      <c r="FQQ128" s="208"/>
      <c r="FQR128" s="208"/>
      <c r="FQS128" s="208"/>
      <c r="FQT128" s="208"/>
      <c r="FQU128" s="208"/>
      <c r="FQV128" s="208"/>
      <c r="FQW128" s="208"/>
      <c r="FQX128" s="208"/>
      <c r="FQY128" s="208"/>
      <c r="FQZ128" s="208"/>
      <c r="FRA128" s="208"/>
      <c r="FRB128" s="208"/>
      <c r="FRC128" s="208"/>
      <c r="FRD128" s="208"/>
      <c r="FRE128" s="208"/>
      <c r="FRF128" s="208"/>
      <c r="FRG128" s="208"/>
      <c r="FRH128" s="208"/>
      <c r="FRI128" s="208"/>
      <c r="FRJ128" s="208"/>
      <c r="FRK128" s="208"/>
      <c r="FRL128" s="208"/>
      <c r="FRM128" s="208"/>
      <c r="FRN128" s="208"/>
      <c r="FRO128" s="208"/>
      <c r="FRP128" s="208"/>
      <c r="FRQ128" s="208"/>
      <c r="FRR128" s="208"/>
      <c r="FRS128" s="208"/>
      <c r="FRT128" s="208"/>
      <c r="FRU128" s="208"/>
      <c r="FRV128" s="208"/>
      <c r="FRW128" s="208"/>
      <c r="FRX128" s="208"/>
      <c r="FRY128" s="208"/>
      <c r="FRZ128" s="208"/>
      <c r="FSA128" s="208"/>
      <c r="FSB128" s="208"/>
      <c r="FSC128" s="208"/>
      <c r="FSD128" s="208"/>
      <c r="FSE128" s="208"/>
      <c r="FSF128" s="208"/>
      <c r="FSG128" s="208"/>
      <c r="FSH128" s="208"/>
      <c r="FSI128" s="208"/>
      <c r="FSJ128" s="208"/>
      <c r="FSK128" s="208"/>
      <c r="FSL128" s="208"/>
      <c r="FSM128" s="208"/>
      <c r="FSN128" s="208"/>
      <c r="FSO128" s="208"/>
      <c r="FSP128" s="208"/>
      <c r="FSQ128" s="208"/>
      <c r="FSR128" s="208"/>
      <c r="FSS128" s="208"/>
      <c r="FST128" s="208"/>
      <c r="FSU128" s="208"/>
      <c r="FSV128" s="208"/>
      <c r="FSW128" s="208"/>
      <c r="FSX128" s="208"/>
      <c r="FSY128" s="208"/>
      <c r="FSZ128" s="208"/>
      <c r="FTA128" s="208"/>
      <c r="FTB128" s="208"/>
      <c r="FTC128" s="208"/>
      <c r="FTD128" s="208"/>
      <c r="FTE128" s="208"/>
      <c r="FTF128" s="208"/>
      <c r="FTG128" s="208"/>
      <c r="FTH128" s="208"/>
      <c r="FTI128" s="208"/>
      <c r="FTJ128" s="208"/>
      <c r="FTK128" s="208"/>
      <c r="FTL128" s="208"/>
      <c r="FTM128" s="208"/>
      <c r="FTN128" s="208"/>
      <c r="FTO128" s="208"/>
      <c r="FTP128" s="208"/>
      <c r="FTQ128" s="208"/>
      <c r="FTR128" s="208"/>
      <c r="FTS128" s="208"/>
      <c r="FTT128" s="208"/>
      <c r="FTU128" s="208"/>
      <c r="FTV128" s="208"/>
      <c r="FTW128" s="208"/>
      <c r="FTX128" s="208"/>
      <c r="FTY128" s="208"/>
      <c r="FTZ128" s="208"/>
      <c r="FUA128" s="208"/>
      <c r="FUB128" s="208"/>
      <c r="FUC128" s="208"/>
      <c r="FUD128" s="208"/>
      <c r="FUE128" s="208"/>
      <c r="FUF128" s="208"/>
      <c r="FUG128" s="208"/>
      <c r="FUH128" s="208"/>
      <c r="FUI128" s="208"/>
      <c r="FUJ128" s="208"/>
      <c r="FUK128" s="208"/>
      <c r="FUL128" s="208"/>
      <c r="FUM128" s="208"/>
      <c r="FUN128" s="208"/>
      <c r="FUO128" s="208"/>
      <c r="FUP128" s="208"/>
      <c r="FUQ128" s="208"/>
      <c r="FUR128" s="208"/>
      <c r="FUS128" s="208"/>
      <c r="FUT128" s="208"/>
      <c r="FUU128" s="208"/>
      <c r="FUV128" s="208"/>
      <c r="FUW128" s="208"/>
      <c r="FUX128" s="208"/>
      <c r="FUY128" s="208"/>
      <c r="FUZ128" s="208"/>
      <c r="FVA128" s="208"/>
      <c r="FVB128" s="208"/>
      <c r="FVC128" s="208"/>
      <c r="FVD128" s="208"/>
      <c r="FVE128" s="208"/>
      <c r="FVF128" s="208"/>
      <c r="FVG128" s="208"/>
      <c r="FVH128" s="208"/>
      <c r="FVI128" s="208"/>
      <c r="FVJ128" s="208"/>
      <c r="FVK128" s="208"/>
      <c r="FVL128" s="208"/>
      <c r="FVM128" s="208"/>
      <c r="FVN128" s="208"/>
      <c r="FVO128" s="208"/>
      <c r="FVP128" s="208"/>
      <c r="FVQ128" s="208"/>
      <c r="FVR128" s="208"/>
      <c r="FVS128" s="208"/>
      <c r="FVT128" s="208"/>
      <c r="FVU128" s="208"/>
      <c r="FVV128" s="208"/>
      <c r="FVW128" s="208"/>
      <c r="FVX128" s="208"/>
      <c r="FVY128" s="208"/>
      <c r="FVZ128" s="208"/>
      <c r="FWA128" s="208"/>
      <c r="FWB128" s="208"/>
      <c r="FWC128" s="208"/>
      <c r="FWD128" s="208"/>
      <c r="FWE128" s="208"/>
      <c r="FWF128" s="208"/>
      <c r="FWG128" s="208"/>
      <c r="FWH128" s="208"/>
      <c r="FWI128" s="208"/>
      <c r="FWJ128" s="208"/>
      <c r="FWK128" s="208"/>
      <c r="FWL128" s="208"/>
      <c r="FWM128" s="208"/>
      <c r="FWN128" s="208"/>
      <c r="FWO128" s="208"/>
      <c r="FWP128" s="208"/>
      <c r="FWQ128" s="208"/>
      <c r="FWR128" s="208"/>
      <c r="FWS128" s="208"/>
      <c r="FWT128" s="208"/>
      <c r="FWU128" s="208"/>
      <c r="FWV128" s="208"/>
      <c r="FWW128" s="208"/>
      <c r="FWX128" s="208"/>
      <c r="FWY128" s="208"/>
      <c r="FWZ128" s="208"/>
      <c r="FXA128" s="208"/>
      <c r="FXB128" s="208"/>
      <c r="FXC128" s="208"/>
      <c r="FXD128" s="208"/>
      <c r="FXE128" s="208"/>
      <c r="FXF128" s="208"/>
      <c r="FXG128" s="208"/>
      <c r="FXH128" s="208"/>
      <c r="FXI128" s="208"/>
      <c r="FXJ128" s="208"/>
      <c r="FXK128" s="208"/>
      <c r="FXL128" s="208"/>
      <c r="FXM128" s="208"/>
      <c r="FXN128" s="208"/>
      <c r="FXO128" s="208"/>
      <c r="FXP128" s="208"/>
      <c r="FXQ128" s="208"/>
      <c r="FXR128" s="208"/>
      <c r="FXS128" s="208"/>
      <c r="FXT128" s="208"/>
      <c r="FXU128" s="208"/>
      <c r="FXV128" s="208"/>
      <c r="FXW128" s="208"/>
      <c r="FXX128" s="208"/>
      <c r="FXY128" s="208"/>
      <c r="FXZ128" s="208"/>
      <c r="FYA128" s="208"/>
      <c r="FYB128" s="208"/>
      <c r="FYC128" s="208"/>
      <c r="FYD128" s="208"/>
      <c r="FYE128" s="208"/>
      <c r="FYF128" s="208"/>
      <c r="FYG128" s="208"/>
      <c r="FYH128" s="208"/>
      <c r="FYI128" s="208"/>
      <c r="FYJ128" s="208"/>
      <c r="FYK128" s="208"/>
      <c r="FYL128" s="208"/>
      <c r="FYM128" s="208"/>
      <c r="FYN128" s="208"/>
      <c r="FYO128" s="208"/>
      <c r="FYP128" s="208"/>
      <c r="FYQ128" s="208"/>
      <c r="FYR128" s="208"/>
      <c r="FYS128" s="208"/>
      <c r="FYT128" s="208"/>
      <c r="FYU128" s="208"/>
      <c r="FYV128" s="208"/>
      <c r="FYW128" s="208"/>
      <c r="FYX128" s="208"/>
      <c r="FYY128" s="208"/>
      <c r="FYZ128" s="208"/>
      <c r="FZA128" s="208"/>
      <c r="FZB128" s="208"/>
      <c r="FZC128" s="208"/>
      <c r="FZD128" s="208"/>
      <c r="FZE128" s="208"/>
      <c r="FZF128" s="208"/>
      <c r="FZG128" s="208"/>
      <c r="FZH128" s="208"/>
      <c r="FZI128" s="208"/>
      <c r="FZJ128" s="208"/>
      <c r="FZK128" s="208"/>
      <c r="FZL128" s="208"/>
      <c r="FZM128" s="208"/>
      <c r="FZN128" s="208"/>
      <c r="FZO128" s="208"/>
      <c r="FZP128" s="208"/>
      <c r="FZQ128" s="208"/>
      <c r="FZR128" s="208"/>
      <c r="FZS128" s="208"/>
      <c r="FZT128" s="208"/>
      <c r="FZU128" s="208"/>
      <c r="FZV128" s="208"/>
      <c r="FZW128" s="208"/>
      <c r="FZX128" s="208"/>
      <c r="FZY128" s="208"/>
      <c r="FZZ128" s="208"/>
      <c r="GAA128" s="208"/>
      <c r="GAB128" s="208"/>
      <c r="GAC128" s="208"/>
      <c r="GAD128" s="208"/>
      <c r="GAE128" s="208"/>
      <c r="GAF128" s="208"/>
      <c r="GAG128" s="208"/>
      <c r="GAH128" s="208"/>
      <c r="GAI128" s="208"/>
      <c r="GAJ128" s="208"/>
      <c r="GAK128" s="208"/>
      <c r="GAL128" s="208"/>
      <c r="GAM128" s="208"/>
      <c r="GAN128" s="208"/>
      <c r="GAO128" s="208"/>
      <c r="GAP128" s="208"/>
      <c r="GAQ128" s="208"/>
      <c r="GAR128" s="208"/>
      <c r="GAS128" s="208"/>
      <c r="GAT128" s="208"/>
      <c r="GAU128" s="208"/>
      <c r="GAV128" s="208"/>
      <c r="GAW128" s="208"/>
      <c r="GAX128" s="208"/>
      <c r="GAY128" s="208"/>
      <c r="GAZ128" s="208"/>
      <c r="GBA128" s="208"/>
      <c r="GBB128" s="208"/>
      <c r="GBC128" s="208"/>
      <c r="GBD128" s="208"/>
      <c r="GBE128" s="208"/>
      <c r="GBF128" s="208"/>
      <c r="GBG128" s="208"/>
      <c r="GBH128" s="208"/>
      <c r="GBI128" s="208"/>
      <c r="GBJ128" s="208"/>
      <c r="GBK128" s="208"/>
      <c r="GBL128" s="208"/>
      <c r="GBM128" s="208"/>
      <c r="GBN128" s="208"/>
      <c r="GBO128" s="208"/>
      <c r="GBP128" s="208"/>
      <c r="GBQ128" s="208"/>
      <c r="GBR128" s="208"/>
      <c r="GBS128" s="208"/>
      <c r="GBT128" s="208"/>
      <c r="GBU128" s="208"/>
      <c r="GBV128" s="208"/>
      <c r="GBW128" s="208"/>
      <c r="GBX128" s="208"/>
      <c r="GBY128" s="208"/>
      <c r="GBZ128" s="208"/>
      <c r="GCA128" s="208"/>
      <c r="GCB128" s="208"/>
      <c r="GCC128" s="208"/>
      <c r="GCD128" s="208"/>
      <c r="GCE128" s="208"/>
      <c r="GCF128" s="208"/>
      <c r="GCG128" s="208"/>
      <c r="GCH128" s="208"/>
      <c r="GCI128" s="208"/>
      <c r="GCJ128" s="208"/>
      <c r="GCK128" s="208"/>
      <c r="GCL128" s="208"/>
      <c r="GCM128" s="208"/>
      <c r="GCN128" s="208"/>
      <c r="GCO128" s="208"/>
      <c r="GCP128" s="208"/>
      <c r="GCQ128" s="208"/>
      <c r="GCR128" s="208"/>
      <c r="GCS128" s="208"/>
      <c r="GCT128" s="208"/>
      <c r="GCU128" s="208"/>
      <c r="GCV128" s="208"/>
      <c r="GCW128" s="208"/>
      <c r="GCX128" s="208"/>
      <c r="GCY128" s="208"/>
      <c r="GCZ128" s="208"/>
      <c r="GDA128" s="208"/>
      <c r="GDB128" s="208"/>
      <c r="GDC128" s="208"/>
      <c r="GDD128" s="208"/>
      <c r="GDE128" s="208"/>
      <c r="GDF128" s="208"/>
      <c r="GDG128" s="208"/>
      <c r="GDH128" s="208"/>
      <c r="GDI128" s="208"/>
      <c r="GDJ128" s="208"/>
      <c r="GDK128" s="208"/>
      <c r="GDL128" s="208"/>
      <c r="GDM128" s="208"/>
      <c r="GDN128" s="208"/>
      <c r="GDO128" s="208"/>
      <c r="GDP128" s="208"/>
      <c r="GDQ128" s="208"/>
      <c r="GDR128" s="208"/>
      <c r="GDS128" s="208"/>
      <c r="GDT128" s="208"/>
      <c r="GDU128" s="208"/>
      <c r="GDV128" s="208"/>
      <c r="GDW128" s="208"/>
      <c r="GDX128" s="208"/>
      <c r="GDY128" s="208"/>
      <c r="GDZ128" s="208"/>
      <c r="GEA128" s="208"/>
      <c r="GEB128" s="208"/>
      <c r="GEC128" s="208"/>
      <c r="GED128" s="208"/>
      <c r="GEE128" s="208"/>
      <c r="GEF128" s="208"/>
      <c r="GEG128" s="208"/>
      <c r="GEH128" s="208"/>
      <c r="GEI128" s="208"/>
      <c r="GEJ128" s="208"/>
      <c r="GEK128" s="208"/>
      <c r="GEL128" s="208"/>
      <c r="GEM128" s="208"/>
      <c r="GEN128" s="208"/>
      <c r="GEO128" s="208"/>
      <c r="GEP128" s="208"/>
      <c r="GEQ128" s="208"/>
      <c r="GER128" s="208"/>
      <c r="GES128" s="208"/>
      <c r="GET128" s="208"/>
      <c r="GEU128" s="208"/>
      <c r="GEV128" s="208"/>
      <c r="GEW128" s="208"/>
      <c r="GEX128" s="208"/>
      <c r="GEY128" s="208"/>
      <c r="GEZ128" s="208"/>
      <c r="GFA128" s="208"/>
      <c r="GFB128" s="208"/>
      <c r="GFC128" s="208"/>
      <c r="GFD128" s="208"/>
      <c r="GFE128" s="208"/>
      <c r="GFF128" s="208"/>
      <c r="GFG128" s="208"/>
      <c r="GFH128" s="208"/>
      <c r="GFI128" s="208"/>
      <c r="GFJ128" s="208"/>
      <c r="GFK128" s="208"/>
      <c r="GFL128" s="208"/>
      <c r="GFM128" s="208"/>
      <c r="GFN128" s="208"/>
      <c r="GFO128" s="208"/>
      <c r="GFP128" s="208"/>
      <c r="GFQ128" s="208"/>
      <c r="GFR128" s="208"/>
      <c r="GFS128" s="208"/>
      <c r="GFT128" s="208"/>
      <c r="GFU128" s="208"/>
      <c r="GFV128" s="208"/>
      <c r="GFW128" s="208"/>
      <c r="GFX128" s="208"/>
      <c r="GFY128" s="208"/>
      <c r="GFZ128" s="208"/>
      <c r="GGA128" s="208"/>
      <c r="GGB128" s="208"/>
      <c r="GGC128" s="208"/>
      <c r="GGD128" s="208"/>
      <c r="GGE128" s="208"/>
      <c r="GGF128" s="208"/>
      <c r="GGG128" s="208"/>
      <c r="GGH128" s="208"/>
      <c r="GGI128" s="208"/>
      <c r="GGJ128" s="208"/>
      <c r="GGK128" s="208"/>
      <c r="GGL128" s="208"/>
      <c r="GGM128" s="208"/>
      <c r="GGN128" s="208"/>
      <c r="GGO128" s="208"/>
      <c r="GGP128" s="208"/>
      <c r="GGQ128" s="208"/>
      <c r="GGR128" s="208"/>
      <c r="GGS128" s="208"/>
      <c r="GGT128" s="208"/>
      <c r="GGU128" s="208"/>
      <c r="GGV128" s="208"/>
      <c r="GGW128" s="208"/>
      <c r="GGX128" s="208"/>
      <c r="GGY128" s="208"/>
      <c r="GGZ128" s="208"/>
      <c r="GHA128" s="208"/>
      <c r="GHB128" s="208"/>
      <c r="GHC128" s="208"/>
      <c r="GHD128" s="208"/>
      <c r="GHE128" s="208"/>
      <c r="GHF128" s="208"/>
      <c r="GHG128" s="208"/>
      <c r="GHH128" s="208"/>
      <c r="GHI128" s="208"/>
      <c r="GHJ128" s="208"/>
      <c r="GHK128" s="208"/>
      <c r="GHL128" s="208"/>
      <c r="GHM128" s="208"/>
      <c r="GHN128" s="208"/>
      <c r="GHO128" s="208"/>
      <c r="GHP128" s="208"/>
      <c r="GHQ128" s="208"/>
      <c r="GHR128" s="208"/>
      <c r="GHS128" s="208"/>
      <c r="GHT128" s="208"/>
      <c r="GHU128" s="208"/>
      <c r="GHV128" s="208"/>
      <c r="GHW128" s="208"/>
      <c r="GHX128" s="208"/>
      <c r="GHY128" s="208"/>
      <c r="GHZ128" s="208"/>
      <c r="GIA128" s="208"/>
      <c r="GIB128" s="208"/>
      <c r="GIC128" s="208"/>
      <c r="GID128" s="208"/>
      <c r="GIE128" s="208"/>
      <c r="GIF128" s="208"/>
      <c r="GIG128" s="208"/>
      <c r="GIH128" s="208"/>
      <c r="GII128" s="208"/>
      <c r="GIJ128" s="208"/>
      <c r="GIK128" s="208"/>
      <c r="GIL128" s="208"/>
      <c r="GIM128" s="208"/>
      <c r="GIN128" s="208"/>
      <c r="GIO128" s="208"/>
      <c r="GIP128" s="208"/>
      <c r="GIQ128" s="208"/>
      <c r="GIR128" s="208"/>
      <c r="GIS128" s="208"/>
      <c r="GIT128" s="208"/>
      <c r="GIU128" s="208"/>
      <c r="GIV128" s="208"/>
      <c r="GIW128" s="208"/>
      <c r="GIX128" s="208"/>
      <c r="GIY128" s="208"/>
      <c r="GIZ128" s="208"/>
      <c r="GJA128" s="208"/>
      <c r="GJB128" s="208"/>
      <c r="GJC128" s="208"/>
      <c r="GJD128" s="208"/>
      <c r="GJE128" s="208"/>
      <c r="GJF128" s="208"/>
      <c r="GJG128" s="208"/>
      <c r="GJH128" s="208"/>
      <c r="GJI128" s="208"/>
      <c r="GJJ128" s="208"/>
      <c r="GJK128" s="208"/>
      <c r="GJL128" s="208"/>
      <c r="GJM128" s="208"/>
      <c r="GJN128" s="208"/>
      <c r="GJO128" s="208"/>
      <c r="GJP128" s="208"/>
      <c r="GJQ128" s="208"/>
      <c r="GJR128" s="208"/>
      <c r="GJS128" s="208"/>
      <c r="GJT128" s="208"/>
      <c r="GJU128" s="208"/>
      <c r="GJV128" s="208"/>
      <c r="GJW128" s="208"/>
      <c r="GJX128" s="208"/>
      <c r="GJY128" s="208"/>
      <c r="GJZ128" s="208"/>
      <c r="GKA128" s="208"/>
      <c r="GKB128" s="208"/>
      <c r="GKC128" s="208"/>
      <c r="GKD128" s="208"/>
      <c r="GKE128" s="208"/>
      <c r="GKF128" s="208"/>
      <c r="GKG128" s="208"/>
      <c r="GKH128" s="208"/>
      <c r="GKI128" s="208"/>
      <c r="GKJ128" s="208"/>
      <c r="GKK128" s="208"/>
      <c r="GKL128" s="208"/>
      <c r="GKM128" s="208"/>
      <c r="GKN128" s="208"/>
      <c r="GKO128" s="208"/>
      <c r="GKP128" s="208"/>
      <c r="GKQ128" s="208"/>
      <c r="GKR128" s="208"/>
      <c r="GKS128" s="208"/>
      <c r="GKT128" s="208"/>
      <c r="GKU128" s="208"/>
      <c r="GKV128" s="208"/>
      <c r="GKW128" s="208"/>
      <c r="GKX128" s="208"/>
      <c r="GKY128" s="208"/>
      <c r="GKZ128" s="208"/>
      <c r="GLA128" s="208"/>
      <c r="GLB128" s="208"/>
      <c r="GLC128" s="208"/>
      <c r="GLD128" s="208"/>
      <c r="GLE128" s="208"/>
      <c r="GLF128" s="208"/>
      <c r="GLG128" s="208"/>
      <c r="GLH128" s="208"/>
      <c r="GLI128" s="208"/>
      <c r="GLJ128" s="208"/>
      <c r="GLK128" s="208"/>
      <c r="GLL128" s="208"/>
      <c r="GLM128" s="208"/>
      <c r="GLN128" s="208"/>
      <c r="GLO128" s="208"/>
      <c r="GLP128" s="208"/>
      <c r="GLQ128" s="208"/>
      <c r="GLR128" s="208"/>
      <c r="GLS128" s="208"/>
      <c r="GLT128" s="208"/>
      <c r="GLU128" s="208"/>
      <c r="GLV128" s="208"/>
      <c r="GLW128" s="208"/>
      <c r="GLX128" s="208"/>
      <c r="GLY128" s="208"/>
      <c r="GLZ128" s="208"/>
      <c r="GMA128" s="208"/>
      <c r="GMB128" s="208"/>
      <c r="GMC128" s="208"/>
      <c r="GMD128" s="208"/>
      <c r="GME128" s="208"/>
      <c r="GMF128" s="208"/>
      <c r="GMG128" s="208"/>
      <c r="GMH128" s="208"/>
      <c r="GMI128" s="208"/>
      <c r="GMJ128" s="208"/>
      <c r="GMK128" s="208"/>
      <c r="GML128" s="208"/>
      <c r="GMM128" s="208"/>
      <c r="GMN128" s="208"/>
      <c r="GMO128" s="208"/>
      <c r="GMP128" s="208"/>
      <c r="GMQ128" s="208"/>
      <c r="GMR128" s="208"/>
      <c r="GMS128" s="208"/>
      <c r="GMT128" s="208"/>
      <c r="GMU128" s="208"/>
      <c r="GMV128" s="208"/>
      <c r="GMW128" s="208"/>
      <c r="GMX128" s="208"/>
      <c r="GMY128" s="208"/>
      <c r="GMZ128" s="208"/>
      <c r="GNA128" s="208"/>
      <c r="GNB128" s="208"/>
      <c r="GNC128" s="208"/>
      <c r="GND128" s="208"/>
      <c r="GNE128" s="208"/>
      <c r="GNF128" s="208"/>
      <c r="GNG128" s="208"/>
      <c r="GNH128" s="208"/>
      <c r="GNI128" s="208"/>
      <c r="GNJ128" s="208"/>
      <c r="GNK128" s="208"/>
      <c r="GNL128" s="208"/>
      <c r="GNM128" s="208"/>
      <c r="GNN128" s="208"/>
      <c r="GNO128" s="208"/>
      <c r="GNP128" s="208"/>
      <c r="GNQ128" s="208"/>
      <c r="GNR128" s="208"/>
      <c r="GNS128" s="208"/>
      <c r="GNT128" s="208"/>
      <c r="GNU128" s="208"/>
      <c r="GNV128" s="208"/>
      <c r="GNW128" s="208"/>
      <c r="GNX128" s="208"/>
      <c r="GNY128" s="208"/>
      <c r="GNZ128" s="208"/>
      <c r="GOA128" s="208"/>
      <c r="GOB128" s="208"/>
      <c r="GOC128" s="208"/>
      <c r="GOD128" s="208"/>
      <c r="GOE128" s="208"/>
      <c r="GOF128" s="208"/>
      <c r="GOG128" s="208"/>
      <c r="GOH128" s="208"/>
      <c r="GOI128" s="208"/>
      <c r="GOJ128" s="208"/>
      <c r="GOK128" s="208"/>
      <c r="GOL128" s="208"/>
      <c r="GOM128" s="208"/>
      <c r="GON128" s="208"/>
      <c r="GOO128" s="208"/>
      <c r="GOP128" s="208"/>
      <c r="GOQ128" s="208"/>
      <c r="GOR128" s="208"/>
      <c r="GOS128" s="208"/>
      <c r="GOT128" s="208"/>
      <c r="GOU128" s="208"/>
      <c r="GOV128" s="208"/>
      <c r="GOW128" s="208"/>
      <c r="GOX128" s="208"/>
      <c r="GOY128" s="208"/>
      <c r="GOZ128" s="208"/>
      <c r="GPA128" s="208"/>
      <c r="GPB128" s="208"/>
      <c r="GPC128" s="208"/>
      <c r="GPD128" s="208"/>
      <c r="GPE128" s="208"/>
      <c r="GPF128" s="208"/>
      <c r="GPG128" s="208"/>
      <c r="GPH128" s="208"/>
      <c r="GPI128" s="208"/>
      <c r="GPJ128" s="208"/>
      <c r="GPK128" s="208"/>
      <c r="GPL128" s="208"/>
      <c r="GPM128" s="208"/>
      <c r="GPN128" s="208"/>
      <c r="GPO128" s="208"/>
      <c r="GPP128" s="208"/>
      <c r="GPQ128" s="208"/>
      <c r="GPR128" s="208"/>
      <c r="GPS128" s="208"/>
      <c r="GPT128" s="208"/>
      <c r="GPU128" s="208"/>
      <c r="GPV128" s="208"/>
      <c r="GPW128" s="208"/>
      <c r="GPX128" s="208"/>
      <c r="GPY128" s="208"/>
      <c r="GPZ128" s="208"/>
      <c r="GQA128" s="208"/>
      <c r="GQB128" s="208"/>
      <c r="GQC128" s="208"/>
      <c r="GQD128" s="208"/>
      <c r="GQE128" s="208"/>
      <c r="GQF128" s="208"/>
      <c r="GQG128" s="208"/>
      <c r="GQH128" s="208"/>
      <c r="GQI128" s="208"/>
      <c r="GQJ128" s="208"/>
      <c r="GQK128" s="208"/>
      <c r="GQL128" s="208"/>
      <c r="GQM128" s="208"/>
      <c r="GQN128" s="208"/>
      <c r="GQO128" s="208"/>
      <c r="GQP128" s="208"/>
      <c r="GQQ128" s="208"/>
      <c r="GQR128" s="208"/>
      <c r="GQS128" s="208"/>
      <c r="GQT128" s="208"/>
      <c r="GQU128" s="208"/>
      <c r="GQV128" s="208"/>
      <c r="GQW128" s="208"/>
      <c r="GQX128" s="208"/>
      <c r="GQY128" s="208"/>
      <c r="GQZ128" s="208"/>
      <c r="GRA128" s="208"/>
      <c r="GRB128" s="208"/>
      <c r="GRC128" s="208"/>
      <c r="GRD128" s="208"/>
      <c r="GRE128" s="208"/>
      <c r="GRF128" s="208"/>
      <c r="GRG128" s="208"/>
      <c r="GRH128" s="208"/>
      <c r="GRI128" s="208"/>
      <c r="GRJ128" s="208"/>
      <c r="GRK128" s="208"/>
      <c r="GRL128" s="208"/>
      <c r="GRM128" s="208"/>
      <c r="GRN128" s="208"/>
      <c r="GRO128" s="208"/>
      <c r="GRP128" s="208"/>
      <c r="GRQ128" s="208"/>
      <c r="GRR128" s="208"/>
      <c r="GRS128" s="208"/>
      <c r="GRT128" s="208"/>
      <c r="GRU128" s="208"/>
      <c r="GRV128" s="208"/>
      <c r="GRW128" s="208"/>
      <c r="GRX128" s="208"/>
      <c r="GRY128" s="208"/>
      <c r="GRZ128" s="208"/>
      <c r="GSA128" s="208"/>
      <c r="GSB128" s="208"/>
      <c r="GSC128" s="208"/>
      <c r="GSD128" s="208"/>
      <c r="GSE128" s="208"/>
      <c r="GSF128" s="208"/>
      <c r="GSG128" s="208"/>
      <c r="GSH128" s="208"/>
      <c r="GSI128" s="208"/>
      <c r="GSJ128" s="208"/>
      <c r="GSK128" s="208"/>
      <c r="GSL128" s="208"/>
      <c r="GSM128" s="208"/>
      <c r="GSN128" s="208"/>
      <c r="GSO128" s="208"/>
      <c r="GSP128" s="208"/>
      <c r="GSQ128" s="208"/>
      <c r="GSR128" s="208"/>
      <c r="GSS128" s="208"/>
      <c r="GST128" s="208"/>
      <c r="GSU128" s="208"/>
      <c r="GSV128" s="208"/>
      <c r="GSW128" s="208"/>
      <c r="GSX128" s="208"/>
      <c r="GSY128" s="208"/>
      <c r="GSZ128" s="208"/>
      <c r="GTA128" s="208"/>
      <c r="GTB128" s="208"/>
      <c r="GTC128" s="208"/>
      <c r="GTD128" s="208"/>
      <c r="GTE128" s="208"/>
      <c r="GTF128" s="208"/>
      <c r="GTG128" s="208"/>
      <c r="GTH128" s="208"/>
      <c r="GTI128" s="208"/>
      <c r="GTJ128" s="208"/>
      <c r="GTK128" s="208"/>
      <c r="GTL128" s="208"/>
      <c r="GTM128" s="208"/>
      <c r="GTN128" s="208"/>
      <c r="GTO128" s="208"/>
      <c r="GTP128" s="208"/>
      <c r="GTQ128" s="208"/>
      <c r="GTR128" s="208"/>
      <c r="GTS128" s="208"/>
      <c r="GTT128" s="208"/>
      <c r="GTU128" s="208"/>
      <c r="GTV128" s="208"/>
      <c r="GTW128" s="208"/>
      <c r="GTX128" s="208"/>
      <c r="GTY128" s="208"/>
      <c r="GTZ128" s="208"/>
      <c r="GUA128" s="208"/>
      <c r="GUB128" s="208"/>
      <c r="GUC128" s="208"/>
      <c r="GUD128" s="208"/>
      <c r="GUE128" s="208"/>
      <c r="GUF128" s="208"/>
      <c r="GUG128" s="208"/>
      <c r="GUH128" s="208"/>
      <c r="GUI128" s="208"/>
      <c r="GUJ128" s="208"/>
      <c r="GUK128" s="208"/>
      <c r="GUL128" s="208"/>
      <c r="GUM128" s="208"/>
      <c r="GUN128" s="208"/>
      <c r="GUO128" s="208"/>
      <c r="GUP128" s="208"/>
      <c r="GUQ128" s="208"/>
      <c r="GUR128" s="208"/>
      <c r="GUS128" s="208"/>
      <c r="GUT128" s="208"/>
      <c r="GUU128" s="208"/>
      <c r="GUV128" s="208"/>
      <c r="GUW128" s="208"/>
      <c r="GUX128" s="208"/>
      <c r="GUY128" s="208"/>
      <c r="GUZ128" s="208"/>
      <c r="GVA128" s="208"/>
      <c r="GVB128" s="208"/>
      <c r="GVC128" s="208"/>
      <c r="GVD128" s="208"/>
      <c r="GVE128" s="208"/>
      <c r="GVF128" s="208"/>
      <c r="GVG128" s="208"/>
      <c r="GVH128" s="208"/>
      <c r="GVI128" s="208"/>
      <c r="GVJ128" s="208"/>
      <c r="GVK128" s="208"/>
      <c r="GVL128" s="208"/>
      <c r="GVM128" s="208"/>
      <c r="GVN128" s="208"/>
      <c r="GVO128" s="208"/>
      <c r="GVP128" s="208"/>
      <c r="GVQ128" s="208"/>
      <c r="GVR128" s="208"/>
      <c r="GVS128" s="208"/>
      <c r="GVT128" s="208"/>
      <c r="GVU128" s="208"/>
      <c r="GVV128" s="208"/>
      <c r="GVW128" s="208"/>
      <c r="GVX128" s="208"/>
      <c r="GVY128" s="208"/>
      <c r="GVZ128" s="208"/>
      <c r="GWA128" s="208"/>
      <c r="GWB128" s="208"/>
      <c r="GWC128" s="208"/>
      <c r="GWD128" s="208"/>
      <c r="GWE128" s="208"/>
      <c r="GWF128" s="208"/>
      <c r="GWG128" s="208"/>
      <c r="GWH128" s="208"/>
      <c r="GWI128" s="208"/>
      <c r="GWJ128" s="208"/>
      <c r="GWK128" s="208"/>
      <c r="GWL128" s="208"/>
      <c r="GWM128" s="208"/>
      <c r="GWN128" s="208"/>
      <c r="GWO128" s="208"/>
      <c r="GWP128" s="208"/>
      <c r="GWQ128" s="208"/>
      <c r="GWR128" s="208"/>
      <c r="GWS128" s="208"/>
      <c r="GWT128" s="208"/>
      <c r="GWU128" s="208"/>
      <c r="GWV128" s="208"/>
      <c r="GWW128" s="208"/>
      <c r="GWX128" s="208"/>
      <c r="GWY128" s="208"/>
      <c r="GWZ128" s="208"/>
      <c r="GXA128" s="208"/>
      <c r="GXB128" s="208"/>
      <c r="GXC128" s="208"/>
      <c r="GXD128" s="208"/>
      <c r="GXE128" s="208"/>
      <c r="GXF128" s="208"/>
      <c r="GXG128" s="208"/>
      <c r="GXH128" s="208"/>
      <c r="GXI128" s="208"/>
      <c r="GXJ128" s="208"/>
      <c r="GXK128" s="208"/>
      <c r="GXL128" s="208"/>
      <c r="GXM128" s="208"/>
      <c r="GXN128" s="208"/>
      <c r="GXO128" s="208"/>
      <c r="GXP128" s="208"/>
      <c r="GXQ128" s="208"/>
      <c r="GXR128" s="208"/>
      <c r="GXS128" s="208"/>
      <c r="GXT128" s="208"/>
      <c r="GXU128" s="208"/>
      <c r="GXV128" s="208"/>
      <c r="GXW128" s="208"/>
      <c r="GXX128" s="208"/>
      <c r="GXY128" s="208"/>
      <c r="GXZ128" s="208"/>
      <c r="GYA128" s="208"/>
      <c r="GYB128" s="208"/>
      <c r="GYC128" s="208"/>
      <c r="GYD128" s="208"/>
      <c r="GYE128" s="208"/>
      <c r="GYF128" s="208"/>
      <c r="GYG128" s="208"/>
      <c r="GYH128" s="208"/>
      <c r="GYI128" s="208"/>
      <c r="GYJ128" s="208"/>
      <c r="GYK128" s="208"/>
      <c r="GYL128" s="208"/>
      <c r="GYM128" s="208"/>
      <c r="GYN128" s="208"/>
      <c r="GYO128" s="208"/>
      <c r="GYP128" s="208"/>
      <c r="GYQ128" s="208"/>
      <c r="GYR128" s="208"/>
      <c r="GYS128" s="208"/>
      <c r="GYT128" s="208"/>
      <c r="GYU128" s="208"/>
      <c r="GYV128" s="208"/>
      <c r="GYW128" s="208"/>
      <c r="GYX128" s="208"/>
      <c r="GYY128" s="208"/>
      <c r="GYZ128" s="208"/>
      <c r="GZA128" s="208"/>
      <c r="GZB128" s="208"/>
      <c r="GZC128" s="208"/>
      <c r="GZD128" s="208"/>
      <c r="GZE128" s="208"/>
      <c r="GZF128" s="208"/>
      <c r="GZG128" s="208"/>
      <c r="GZH128" s="208"/>
      <c r="GZI128" s="208"/>
      <c r="GZJ128" s="208"/>
      <c r="GZK128" s="208"/>
      <c r="GZL128" s="208"/>
      <c r="GZM128" s="208"/>
      <c r="GZN128" s="208"/>
      <c r="GZO128" s="208"/>
      <c r="GZP128" s="208"/>
      <c r="GZQ128" s="208"/>
      <c r="GZR128" s="208"/>
      <c r="GZS128" s="208"/>
      <c r="GZT128" s="208"/>
      <c r="GZU128" s="208"/>
      <c r="GZV128" s="208"/>
      <c r="GZW128" s="208"/>
      <c r="GZX128" s="208"/>
      <c r="GZY128" s="208"/>
      <c r="GZZ128" s="208"/>
      <c r="HAA128" s="208"/>
      <c r="HAB128" s="208"/>
      <c r="HAC128" s="208"/>
      <c r="HAD128" s="208"/>
      <c r="HAE128" s="208"/>
      <c r="HAF128" s="208"/>
      <c r="HAG128" s="208"/>
      <c r="HAH128" s="208"/>
      <c r="HAI128" s="208"/>
      <c r="HAJ128" s="208"/>
      <c r="HAK128" s="208"/>
      <c r="HAL128" s="208"/>
      <c r="HAM128" s="208"/>
      <c r="HAN128" s="208"/>
      <c r="HAO128" s="208"/>
      <c r="HAP128" s="208"/>
      <c r="HAQ128" s="208"/>
      <c r="HAR128" s="208"/>
      <c r="HAS128" s="208"/>
      <c r="HAT128" s="208"/>
      <c r="HAU128" s="208"/>
      <c r="HAV128" s="208"/>
      <c r="HAW128" s="208"/>
      <c r="HAX128" s="208"/>
      <c r="HAY128" s="208"/>
      <c r="HAZ128" s="208"/>
      <c r="HBA128" s="208"/>
      <c r="HBB128" s="208"/>
      <c r="HBC128" s="208"/>
      <c r="HBD128" s="208"/>
      <c r="HBE128" s="208"/>
      <c r="HBF128" s="208"/>
      <c r="HBG128" s="208"/>
      <c r="HBH128" s="208"/>
      <c r="HBI128" s="208"/>
      <c r="HBJ128" s="208"/>
      <c r="HBK128" s="208"/>
      <c r="HBL128" s="208"/>
      <c r="HBM128" s="208"/>
      <c r="HBN128" s="208"/>
      <c r="HBO128" s="208"/>
      <c r="HBP128" s="208"/>
      <c r="HBQ128" s="208"/>
      <c r="HBR128" s="208"/>
      <c r="HBS128" s="208"/>
      <c r="HBT128" s="208"/>
      <c r="HBU128" s="208"/>
      <c r="HBV128" s="208"/>
      <c r="HBW128" s="208"/>
      <c r="HBX128" s="208"/>
      <c r="HBY128" s="208"/>
      <c r="HBZ128" s="208"/>
      <c r="HCA128" s="208"/>
      <c r="HCB128" s="208"/>
      <c r="HCC128" s="208"/>
      <c r="HCD128" s="208"/>
      <c r="HCE128" s="208"/>
      <c r="HCF128" s="208"/>
      <c r="HCG128" s="208"/>
      <c r="HCH128" s="208"/>
      <c r="HCI128" s="208"/>
      <c r="HCJ128" s="208"/>
      <c r="HCK128" s="208"/>
      <c r="HCL128" s="208"/>
      <c r="HCM128" s="208"/>
      <c r="HCN128" s="208"/>
      <c r="HCO128" s="208"/>
      <c r="HCP128" s="208"/>
      <c r="HCQ128" s="208"/>
      <c r="HCR128" s="208"/>
      <c r="HCS128" s="208"/>
      <c r="HCT128" s="208"/>
      <c r="HCU128" s="208"/>
      <c r="HCV128" s="208"/>
      <c r="HCW128" s="208"/>
      <c r="HCX128" s="208"/>
      <c r="HCY128" s="208"/>
      <c r="HCZ128" s="208"/>
      <c r="HDA128" s="208"/>
      <c r="HDB128" s="208"/>
      <c r="HDC128" s="208"/>
      <c r="HDD128" s="208"/>
      <c r="HDE128" s="208"/>
      <c r="HDF128" s="208"/>
      <c r="HDG128" s="208"/>
      <c r="HDH128" s="208"/>
      <c r="HDI128" s="208"/>
      <c r="HDJ128" s="208"/>
      <c r="HDK128" s="208"/>
      <c r="HDL128" s="208"/>
      <c r="HDM128" s="208"/>
      <c r="HDN128" s="208"/>
      <c r="HDO128" s="208"/>
      <c r="HDP128" s="208"/>
      <c r="HDQ128" s="208"/>
      <c r="HDR128" s="208"/>
      <c r="HDS128" s="208"/>
      <c r="HDT128" s="208"/>
      <c r="HDU128" s="208"/>
      <c r="HDV128" s="208"/>
      <c r="HDW128" s="208"/>
      <c r="HDX128" s="208"/>
      <c r="HDY128" s="208"/>
      <c r="HDZ128" s="208"/>
      <c r="HEA128" s="208"/>
      <c r="HEB128" s="208"/>
      <c r="HEC128" s="208"/>
      <c r="HED128" s="208"/>
      <c r="HEE128" s="208"/>
      <c r="HEF128" s="208"/>
      <c r="HEG128" s="208"/>
      <c r="HEH128" s="208"/>
      <c r="HEI128" s="208"/>
      <c r="HEJ128" s="208"/>
      <c r="HEK128" s="208"/>
      <c r="HEL128" s="208"/>
      <c r="HEM128" s="208"/>
      <c r="HEN128" s="208"/>
      <c r="HEO128" s="208"/>
      <c r="HEP128" s="208"/>
      <c r="HEQ128" s="208"/>
      <c r="HER128" s="208"/>
      <c r="HES128" s="208"/>
      <c r="HET128" s="208"/>
      <c r="HEU128" s="208"/>
      <c r="HEV128" s="208"/>
      <c r="HEW128" s="208"/>
      <c r="HEX128" s="208"/>
      <c r="HEY128" s="208"/>
      <c r="HEZ128" s="208"/>
      <c r="HFA128" s="208"/>
      <c r="HFB128" s="208"/>
      <c r="HFC128" s="208"/>
      <c r="HFD128" s="208"/>
      <c r="HFE128" s="208"/>
      <c r="HFF128" s="208"/>
      <c r="HFG128" s="208"/>
      <c r="HFH128" s="208"/>
      <c r="HFI128" s="208"/>
      <c r="HFJ128" s="208"/>
      <c r="HFK128" s="208"/>
      <c r="HFL128" s="208"/>
      <c r="HFM128" s="208"/>
      <c r="HFN128" s="208"/>
      <c r="HFO128" s="208"/>
      <c r="HFP128" s="208"/>
      <c r="HFQ128" s="208"/>
      <c r="HFR128" s="208"/>
      <c r="HFS128" s="208"/>
      <c r="HFT128" s="208"/>
      <c r="HFU128" s="208"/>
      <c r="HFV128" s="208"/>
      <c r="HFW128" s="208"/>
      <c r="HFX128" s="208"/>
      <c r="HFY128" s="208"/>
      <c r="HFZ128" s="208"/>
      <c r="HGA128" s="208"/>
      <c r="HGB128" s="208"/>
      <c r="HGC128" s="208"/>
      <c r="HGD128" s="208"/>
      <c r="HGE128" s="208"/>
      <c r="HGF128" s="208"/>
      <c r="HGG128" s="208"/>
      <c r="HGH128" s="208"/>
      <c r="HGI128" s="208"/>
      <c r="HGJ128" s="208"/>
      <c r="HGK128" s="208"/>
      <c r="HGL128" s="208"/>
      <c r="HGM128" s="208"/>
      <c r="HGN128" s="208"/>
      <c r="HGO128" s="208"/>
      <c r="HGP128" s="208"/>
      <c r="HGQ128" s="208"/>
      <c r="HGR128" s="208"/>
      <c r="HGS128" s="208"/>
      <c r="HGT128" s="208"/>
      <c r="HGU128" s="208"/>
      <c r="HGV128" s="208"/>
      <c r="HGW128" s="208"/>
      <c r="HGX128" s="208"/>
      <c r="HGY128" s="208"/>
      <c r="HGZ128" s="208"/>
      <c r="HHA128" s="208"/>
      <c r="HHB128" s="208"/>
      <c r="HHC128" s="208"/>
      <c r="HHD128" s="208"/>
      <c r="HHE128" s="208"/>
      <c r="HHF128" s="208"/>
      <c r="HHG128" s="208"/>
      <c r="HHH128" s="208"/>
      <c r="HHI128" s="208"/>
      <c r="HHJ128" s="208"/>
      <c r="HHK128" s="208"/>
      <c r="HHL128" s="208"/>
      <c r="HHM128" s="208"/>
      <c r="HHN128" s="208"/>
      <c r="HHO128" s="208"/>
      <c r="HHP128" s="208"/>
      <c r="HHQ128" s="208"/>
      <c r="HHR128" s="208"/>
      <c r="HHS128" s="208"/>
      <c r="HHT128" s="208"/>
      <c r="HHU128" s="208"/>
      <c r="HHV128" s="208"/>
      <c r="HHW128" s="208"/>
      <c r="HHX128" s="208"/>
      <c r="HHY128" s="208"/>
      <c r="HHZ128" s="208"/>
      <c r="HIA128" s="208"/>
      <c r="HIB128" s="208"/>
      <c r="HIC128" s="208"/>
      <c r="HID128" s="208"/>
      <c r="HIE128" s="208"/>
      <c r="HIF128" s="208"/>
      <c r="HIG128" s="208"/>
      <c r="HIH128" s="208"/>
      <c r="HII128" s="208"/>
      <c r="HIJ128" s="208"/>
      <c r="HIK128" s="208"/>
      <c r="HIL128" s="208"/>
      <c r="HIM128" s="208"/>
      <c r="HIN128" s="208"/>
      <c r="HIO128" s="208"/>
      <c r="HIP128" s="208"/>
      <c r="HIQ128" s="208"/>
      <c r="HIR128" s="208"/>
      <c r="HIS128" s="208"/>
      <c r="HIT128" s="208"/>
      <c r="HIU128" s="208"/>
      <c r="HIV128" s="208"/>
      <c r="HIW128" s="208"/>
      <c r="HIX128" s="208"/>
      <c r="HIY128" s="208"/>
      <c r="HIZ128" s="208"/>
      <c r="HJA128" s="208"/>
      <c r="HJB128" s="208"/>
      <c r="HJC128" s="208"/>
      <c r="HJD128" s="208"/>
      <c r="HJE128" s="208"/>
      <c r="HJF128" s="208"/>
      <c r="HJG128" s="208"/>
      <c r="HJH128" s="208"/>
      <c r="HJI128" s="208"/>
      <c r="HJJ128" s="208"/>
      <c r="HJK128" s="208"/>
      <c r="HJL128" s="208"/>
      <c r="HJM128" s="208"/>
      <c r="HJN128" s="208"/>
      <c r="HJO128" s="208"/>
      <c r="HJP128" s="208"/>
      <c r="HJQ128" s="208"/>
      <c r="HJR128" s="208"/>
      <c r="HJS128" s="208"/>
      <c r="HJT128" s="208"/>
      <c r="HJU128" s="208"/>
      <c r="HJV128" s="208"/>
      <c r="HJW128" s="208"/>
      <c r="HJX128" s="208"/>
      <c r="HJY128" s="208"/>
      <c r="HJZ128" s="208"/>
      <c r="HKA128" s="208"/>
      <c r="HKB128" s="208"/>
      <c r="HKC128" s="208"/>
      <c r="HKD128" s="208"/>
      <c r="HKE128" s="208"/>
      <c r="HKF128" s="208"/>
      <c r="HKG128" s="208"/>
      <c r="HKH128" s="208"/>
      <c r="HKI128" s="208"/>
      <c r="HKJ128" s="208"/>
      <c r="HKK128" s="208"/>
      <c r="HKL128" s="208"/>
      <c r="HKM128" s="208"/>
      <c r="HKN128" s="208"/>
      <c r="HKO128" s="208"/>
      <c r="HKP128" s="208"/>
      <c r="HKQ128" s="208"/>
      <c r="HKR128" s="208"/>
      <c r="HKS128" s="208"/>
      <c r="HKT128" s="208"/>
      <c r="HKU128" s="208"/>
      <c r="HKV128" s="208"/>
      <c r="HKW128" s="208"/>
      <c r="HKX128" s="208"/>
      <c r="HKY128" s="208"/>
      <c r="HKZ128" s="208"/>
      <c r="HLA128" s="208"/>
      <c r="HLB128" s="208"/>
      <c r="HLC128" s="208"/>
      <c r="HLD128" s="208"/>
      <c r="HLE128" s="208"/>
      <c r="HLF128" s="208"/>
      <c r="HLG128" s="208"/>
      <c r="HLH128" s="208"/>
      <c r="HLI128" s="208"/>
      <c r="HLJ128" s="208"/>
      <c r="HLK128" s="208"/>
      <c r="HLL128" s="208"/>
      <c r="HLM128" s="208"/>
      <c r="HLN128" s="208"/>
      <c r="HLO128" s="208"/>
      <c r="HLP128" s="208"/>
      <c r="HLQ128" s="208"/>
      <c r="HLR128" s="208"/>
      <c r="HLS128" s="208"/>
      <c r="HLT128" s="208"/>
      <c r="HLU128" s="208"/>
      <c r="HLV128" s="208"/>
      <c r="HLW128" s="208"/>
      <c r="HLX128" s="208"/>
      <c r="HLY128" s="208"/>
      <c r="HLZ128" s="208"/>
      <c r="HMA128" s="208"/>
      <c r="HMB128" s="208"/>
      <c r="HMC128" s="208"/>
      <c r="HMD128" s="208"/>
      <c r="HME128" s="208"/>
      <c r="HMF128" s="208"/>
      <c r="HMG128" s="208"/>
      <c r="HMH128" s="208"/>
      <c r="HMI128" s="208"/>
      <c r="HMJ128" s="208"/>
      <c r="HMK128" s="208"/>
      <c r="HML128" s="208"/>
      <c r="HMM128" s="208"/>
      <c r="HMN128" s="208"/>
      <c r="HMO128" s="208"/>
      <c r="HMP128" s="208"/>
      <c r="HMQ128" s="208"/>
      <c r="HMR128" s="208"/>
      <c r="HMS128" s="208"/>
      <c r="HMT128" s="208"/>
      <c r="HMU128" s="208"/>
      <c r="HMV128" s="208"/>
      <c r="HMW128" s="208"/>
      <c r="HMX128" s="208"/>
      <c r="HMY128" s="208"/>
      <c r="HMZ128" s="208"/>
      <c r="HNA128" s="208"/>
      <c r="HNB128" s="208"/>
      <c r="HNC128" s="208"/>
      <c r="HND128" s="208"/>
      <c r="HNE128" s="208"/>
      <c r="HNF128" s="208"/>
      <c r="HNG128" s="208"/>
      <c r="HNH128" s="208"/>
      <c r="HNI128" s="208"/>
      <c r="HNJ128" s="208"/>
      <c r="HNK128" s="208"/>
      <c r="HNL128" s="208"/>
      <c r="HNM128" s="208"/>
      <c r="HNN128" s="208"/>
      <c r="HNO128" s="208"/>
      <c r="HNP128" s="208"/>
      <c r="HNQ128" s="208"/>
      <c r="HNR128" s="208"/>
      <c r="HNS128" s="208"/>
      <c r="HNT128" s="208"/>
      <c r="HNU128" s="208"/>
      <c r="HNV128" s="208"/>
      <c r="HNW128" s="208"/>
      <c r="HNX128" s="208"/>
      <c r="HNY128" s="208"/>
      <c r="HNZ128" s="208"/>
      <c r="HOA128" s="208"/>
      <c r="HOB128" s="208"/>
      <c r="HOC128" s="208"/>
      <c r="HOD128" s="208"/>
      <c r="HOE128" s="208"/>
      <c r="HOF128" s="208"/>
      <c r="HOG128" s="208"/>
      <c r="HOH128" s="208"/>
      <c r="HOI128" s="208"/>
      <c r="HOJ128" s="208"/>
      <c r="HOK128" s="208"/>
      <c r="HOL128" s="208"/>
      <c r="HOM128" s="208"/>
      <c r="HON128" s="208"/>
      <c r="HOO128" s="208"/>
      <c r="HOP128" s="208"/>
      <c r="HOQ128" s="208"/>
      <c r="HOR128" s="208"/>
      <c r="HOS128" s="208"/>
      <c r="HOT128" s="208"/>
      <c r="HOU128" s="208"/>
      <c r="HOV128" s="208"/>
      <c r="HOW128" s="208"/>
      <c r="HOX128" s="208"/>
      <c r="HOY128" s="208"/>
      <c r="HOZ128" s="208"/>
      <c r="HPA128" s="208"/>
      <c r="HPB128" s="208"/>
      <c r="HPC128" s="208"/>
      <c r="HPD128" s="208"/>
      <c r="HPE128" s="208"/>
      <c r="HPF128" s="208"/>
      <c r="HPG128" s="208"/>
      <c r="HPH128" s="208"/>
      <c r="HPI128" s="208"/>
      <c r="HPJ128" s="208"/>
      <c r="HPK128" s="208"/>
      <c r="HPL128" s="208"/>
      <c r="HPM128" s="208"/>
      <c r="HPN128" s="208"/>
      <c r="HPO128" s="208"/>
      <c r="HPP128" s="208"/>
      <c r="HPQ128" s="208"/>
      <c r="HPR128" s="208"/>
      <c r="HPS128" s="208"/>
      <c r="HPT128" s="208"/>
      <c r="HPU128" s="208"/>
      <c r="HPV128" s="208"/>
      <c r="HPW128" s="208"/>
      <c r="HPX128" s="208"/>
      <c r="HPY128" s="208"/>
      <c r="HPZ128" s="208"/>
      <c r="HQA128" s="208"/>
      <c r="HQB128" s="208"/>
      <c r="HQC128" s="208"/>
      <c r="HQD128" s="208"/>
      <c r="HQE128" s="208"/>
      <c r="HQF128" s="208"/>
      <c r="HQG128" s="208"/>
      <c r="HQH128" s="208"/>
      <c r="HQI128" s="208"/>
      <c r="HQJ128" s="208"/>
      <c r="HQK128" s="208"/>
      <c r="HQL128" s="208"/>
      <c r="HQM128" s="208"/>
      <c r="HQN128" s="208"/>
      <c r="HQO128" s="208"/>
      <c r="HQP128" s="208"/>
      <c r="HQQ128" s="208"/>
      <c r="HQR128" s="208"/>
      <c r="HQS128" s="208"/>
      <c r="HQT128" s="208"/>
      <c r="HQU128" s="208"/>
      <c r="HQV128" s="208"/>
      <c r="HQW128" s="208"/>
      <c r="HQX128" s="208"/>
      <c r="HQY128" s="208"/>
      <c r="HQZ128" s="208"/>
      <c r="HRA128" s="208"/>
      <c r="HRB128" s="208"/>
      <c r="HRC128" s="208"/>
      <c r="HRD128" s="208"/>
      <c r="HRE128" s="208"/>
      <c r="HRF128" s="208"/>
      <c r="HRG128" s="208"/>
      <c r="HRH128" s="208"/>
      <c r="HRI128" s="208"/>
      <c r="HRJ128" s="208"/>
      <c r="HRK128" s="208"/>
      <c r="HRL128" s="208"/>
      <c r="HRM128" s="208"/>
      <c r="HRN128" s="208"/>
      <c r="HRO128" s="208"/>
      <c r="HRP128" s="208"/>
      <c r="HRQ128" s="208"/>
      <c r="HRR128" s="208"/>
      <c r="HRS128" s="208"/>
      <c r="HRT128" s="208"/>
      <c r="HRU128" s="208"/>
      <c r="HRV128" s="208"/>
      <c r="HRW128" s="208"/>
      <c r="HRX128" s="208"/>
      <c r="HRY128" s="208"/>
      <c r="HRZ128" s="208"/>
      <c r="HSA128" s="208"/>
      <c r="HSB128" s="208"/>
      <c r="HSC128" s="208"/>
      <c r="HSD128" s="208"/>
      <c r="HSE128" s="208"/>
      <c r="HSF128" s="208"/>
      <c r="HSG128" s="208"/>
      <c r="HSH128" s="208"/>
      <c r="HSI128" s="208"/>
      <c r="HSJ128" s="208"/>
      <c r="HSK128" s="208"/>
      <c r="HSL128" s="208"/>
      <c r="HSM128" s="208"/>
      <c r="HSN128" s="208"/>
      <c r="HSO128" s="208"/>
      <c r="HSP128" s="208"/>
      <c r="HSQ128" s="208"/>
      <c r="HSR128" s="208"/>
      <c r="HSS128" s="208"/>
      <c r="HST128" s="208"/>
      <c r="HSU128" s="208"/>
      <c r="HSV128" s="208"/>
      <c r="HSW128" s="208"/>
      <c r="HSX128" s="208"/>
      <c r="HSY128" s="208"/>
      <c r="HSZ128" s="208"/>
      <c r="HTA128" s="208"/>
      <c r="HTB128" s="208"/>
      <c r="HTC128" s="208"/>
      <c r="HTD128" s="208"/>
      <c r="HTE128" s="208"/>
      <c r="HTF128" s="208"/>
      <c r="HTG128" s="208"/>
      <c r="HTH128" s="208"/>
      <c r="HTI128" s="208"/>
      <c r="HTJ128" s="208"/>
      <c r="HTK128" s="208"/>
      <c r="HTL128" s="208"/>
      <c r="HTM128" s="208"/>
      <c r="HTN128" s="208"/>
      <c r="HTO128" s="208"/>
      <c r="HTP128" s="208"/>
      <c r="HTQ128" s="208"/>
      <c r="HTR128" s="208"/>
      <c r="HTS128" s="208"/>
      <c r="HTT128" s="208"/>
      <c r="HTU128" s="208"/>
      <c r="HTV128" s="208"/>
      <c r="HTW128" s="208"/>
      <c r="HTX128" s="208"/>
      <c r="HTY128" s="208"/>
      <c r="HTZ128" s="208"/>
      <c r="HUA128" s="208"/>
      <c r="HUB128" s="208"/>
      <c r="HUC128" s="208"/>
      <c r="HUD128" s="208"/>
      <c r="HUE128" s="208"/>
      <c r="HUF128" s="208"/>
      <c r="HUG128" s="208"/>
      <c r="HUH128" s="208"/>
      <c r="HUI128" s="208"/>
      <c r="HUJ128" s="208"/>
      <c r="HUK128" s="208"/>
      <c r="HUL128" s="208"/>
      <c r="HUM128" s="208"/>
      <c r="HUN128" s="208"/>
      <c r="HUO128" s="208"/>
      <c r="HUP128" s="208"/>
      <c r="HUQ128" s="208"/>
      <c r="HUR128" s="208"/>
      <c r="HUS128" s="208"/>
      <c r="HUT128" s="208"/>
      <c r="HUU128" s="208"/>
      <c r="HUV128" s="208"/>
      <c r="HUW128" s="208"/>
      <c r="HUX128" s="208"/>
      <c r="HUY128" s="208"/>
      <c r="HUZ128" s="208"/>
      <c r="HVA128" s="208"/>
      <c r="HVB128" s="208"/>
      <c r="HVC128" s="208"/>
      <c r="HVD128" s="208"/>
      <c r="HVE128" s="208"/>
      <c r="HVF128" s="208"/>
      <c r="HVG128" s="208"/>
      <c r="HVH128" s="208"/>
      <c r="HVI128" s="208"/>
      <c r="HVJ128" s="208"/>
      <c r="HVK128" s="208"/>
      <c r="HVL128" s="208"/>
      <c r="HVM128" s="208"/>
      <c r="HVN128" s="208"/>
      <c r="HVO128" s="208"/>
      <c r="HVP128" s="208"/>
      <c r="HVQ128" s="208"/>
      <c r="HVR128" s="208"/>
      <c r="HVS128" s="208"/>
      <c r="HVT128" s="208"/>
      <c r="HVU128" s="208"/>
      <c r="HVV128" s="208"/>
      <c r="HVW128" s="208"/>
      <c r="HVX128" s="208"/>
      <c r="HVY128" s="208"/>
      <c r="HVZ128" s="208"/>
      <c r="HWA128" s="208"/>
      <c r="HWB128" s="208"/>
      <c r="HWC128" s="208"/>
      <c r="HWD128" s="208"/>
      <c r="HWE128" s="208"/>
      <c r="HWF128" s="208"/>
      <c r="HWG128" s="208"/>
      <c r="HWH128" s="208"/>
      <c r="HWI128" s="208"/>
      <c r="HWJ128" s="208"/>
      <c r="HWK128" s="208"/>
      <c r="HWL128" s="208"/>
      <c r="HWM128" s="208"/>
      <c r="HWN128" s="208"/>
      <c r="HWO128" s="208"/>
      <c r="HWP128" s="208"/>
      <c r="HWQ128" s="208"/>
      <c r="HWR128" s="208"/>
      <c r="HWS128" s="208"/>
      <c r="HWT128" s="208"/>
      <c r="HWU128" s="208"/>
      <c r="HWV128" s="208"/>
      <c r="HWW128" s="208"/>
      <c r="HWX128" s="208"/>
      <c r="HWY128" s="208"/>
      <c r="HWZ128" s="208"/>
      <c r="HXA128" s="208"/>
      <c r="HXB128" s="208"/>
      <c r="HXC128" s="208"/>
      <c r="HXD128" s="208"/>
      <c r="HXE128" s="208"/>
      <c r="HXF128" s="208"/>
      <c r="HXG128" s="208"/>
      <c r="HXH128" s="208"/>
      <c r="HXI128" s="208"/>
      <c r="HXJ128" s="208"/>
      <c r="HXK128" s="208"/>
      <c r="HXL128" s="208"/>
      <c r="HXM128" s="208"/>
      <c r="HXN128" s="208"/>
      <c r="HXO128" s="208"/>
      <c r="HXP128" s="208"/>
      <c r="HXQ128" s="208"/>
      <c r="HXR128" s="208"/>
      <c r="HXS128" s="208"/>
      <c r="HXT128" s="208"/>
      <c r="HXU128" s="208"/>
      <c r="HXV128" s="208"/>
      <c r="HXW128" s="208"/>
      <c r="HXX128" s="208"/>
      <c r="HXY128" s="208"/>
      <c r="HXZ128" s="208"/>
      <c r="HYA128" s="208"/>
      <c r="HYB128" s="208"/>
      <c r="HYC128" s="208"/>
      <c r="HYD128" s="208"/>
      <c r="HYE128" s="208"/>
      <c r="HYF128" s="208"/>
      <c r="HYG128" s="208"/>
      <c r="HYH128" s="208"/>
      <c r="HYI128" s="208"/>
      <c r="HYJ128" s="208"/>
      <c r="HYK128" s="208"/>
      <c r="HYL128" s="208"/>
      <c r="HYM128" s="208"/>
      <c r="HYN128" s="208"/>
      <c r="HYO128" s="208"/>
      <c r="HYP128" s="208"/>
      <c r="HYQ128" s="208"/>
      <c r="HYR128" s="208"/>
      <c r="HYS128" s="208"/>
      <c r="HYT128" s="208"/>
      <c r="HYU128" s="208"/>
      <c r="HYV128" s="208"/>
      <c r="HYW128" s="208"/>
      <c r="HYX128" s="208"/>
      <c r="HYY128" s="208"/>
      <c r="HYZ128" s="208"/>
      <c r="HZA128" s="208"/>
      <c r="HZB128" s="208"/>
      <c r="HZC128" s="208"/>
      <c r="HZD128" s="208"/>
      <c r="HZE128" s="208"/>
      <c r="HZF128" s="208"/>
      <c r="HZG128" s="208"/>
      <c r="HZH128" s="208"/>
      <c r="HZI128" s="208"/>
      <c r="HZJ128" s="208"/>
      <c r="HZK128" s="208"/>
      <c r="HZL128" s="208"/>
      <c r="HZM128" s="208"/>
      <c r="HZN128" s="208"/>
      <c r="HZO128" s="208"/>
      <c r="HZP128" s="208"/>
      <c r="HZQ128" s="208"/>
      <c r="HZR128" s="208"/>
      <c r="HZS128" s="208"/>
      <c r="HZT128" s="208"/>
      <c r="HZU128" s="208"/>
      <c r="HZV128" s="208"/>
      <c r="HZW128" s="208"/>
      <c r="HZX128" s="208"/>
      <c r="HZY128" s="208"/>
      <c r="HZZ128" s="208"/>
      <c r="IAA128" s="208"/>
      <c r="IAB128" s="208"/>
      <c r="IAC128" s="208"/>
      <c r="IAD128" s="208"/>
      <c r="IAE128" s="208"/>
      <c r="IAF128" s="208"/>
      <c r="IAG128" s="208"/>
      <c r="IAH128" s="208"/>
      <c r="IAI128" s="208"/>
      <c r="IAJ128" s="208"/>
      <c r="IAK128" s="208"/>
      <c r="IAL128" s="208"/>
      <c r="IAM128" s="208"/>
      <c r="IAN128" s="208"/>
      <c r="IAO128" s="208"/>
      <c r="IAP128" s="208"/>
      <c r="IAQ128" s="208"/>
      <c r="IAR128" s="208"/>
      <c r="IAS128" s="208"/>
      <c r="IAT128" s="208"/>
      <c r="IAU128" s="208"/>
      <c r="IAV128" s="208"/>
      <c r="IAW128" s="208"/>
      <c r="IAX128" s="208"/>
      <c r="IAY128" s="208"/>
      <c r="IAZ128" s="208"/>
      <c r="IBA128" s="208"/>
      <c r="IBB128" s="208"/>
      <c r="IBC128" s="208"/>
      <c r="IBD128" s="208"/>
      <c r="IBE128" s="208"/>
      <c r="IBF128" s="208"/>
      <c r="IBG128" s="208"/>
      <c r="IBH128" s="208"/>
      <c r="IBI128" s="208"/>
      <c r="IBJ128" s="208"/>
      <c r="IBK128" s="208"/>
      <c r="IBL128" s="208"/>
      <c r="IBM128" s="208"/>
      <c r="IBN128" s="208"/>
      <c r="IBO128" s="208"/>
      <c r="IBP128" s="208"/>
      <c r="IBQ128" s="208"/>
      <c r="IBR128" s="208"/>
      <c r="IBS128" s="208"/>
      <c r="IBT128" s="208"/>
      <c r="IBU128" s="208"/>
      <c r="IBV128" s="208"/>
      <c r="IBW128" s="208"/>
      <c r="IBX128" s="208"/>
      <c r="IBY128" s="208"/>
      <c r="IBZ128" s="208"/>
      <c r="ICA128" s="208"/>
      <c r="ICB128" s="208"/>
      <c r="ICC128" s="208"/>
      <c r="ICD128" s="208"/>
      <c r="ICE128" s="208"/>
      <c r="ICF128" s="208"/>
      <c r="ICG128" s="208"/>
      <c r="ICH128" s="208"/>
      <c r="ICI128" s="208"/>
      <c r="ICJ128" s="208"/>
      <c r="ICK128" s="208"/>
      <c r="ICL128" s="208"/>
      <c r="ICM128" s="208"/>
      <c r="ICN128" s="208"/>
      <c r="ICO128" s="208"/>
      <c r="ICP128" s="208"/>
      <c r="ICQ128" s="208"/>
      <c r="ICR128" s="208"/>
      <c r="ICS128" s="208"/>
      <c r="ICT128" s="208"/>
      <c r="ICU128" s="208"/>
      <c r="ICV128" s="208"/>
      <c r="ICW128" s="208"/>
      <c r="ICX128" s="208"/>
      <c r="ICY128" s="208"/>
      <c r="ICZ128" s="208"/>
      <c r="IDA128" s="208"/>
      <c r="IDB128" s="208"/>
      <c r="IDC128" s="208"/>
      <c r="IDD128" s="208"/>
      <c r="IDE128" s="208"/>
      <c r="IDF128" s="208"/>
      <c r="IDG128" s="208"/>
      <c r="IDH128" s="208"/>
      <c r="IDI128" s="208"/>
      <c r="IDJ128" s="208"/>
      <c r="IDK128" s="208"/>
      <c r="IDL128" s="208"/>
      <c r="IDM128" s="208"/>
      <c r="IDN128" s="208"/>
      <c r="IDO128" s="208"/>
      <c r="IDP128" s="208"/>
      <c r="IDQ128" s="208"/>
      <c r="IDR128" s="208"/>
      <c r="IDS128" s="208"/>
      <c r="IDT128" s="208"/>
      <c r="IDU128" s="208"/>
      <c r="IDV128" s="208"/>
      <c r="IDW128" s="208"/>
      <c r="IDX128" s="208"/>
      <c r="IDY128" s="208"/>
      <c r="IDZ128" s="208"/>
      <c r="IEA128" s="208"/>
      <c r="IEB128" s="208"/>
      <c r="IEC128" s="208"/>
      <c r="IED128" s="208"/>
      <c r="IEE128" s="208"/>
      <c r="IEF128" s="208"/>
      <c r="IEG128" s="208"/>
      <c r="IEH128" s="208"/>
      <c r="IEI128" s="208"/>
      <c r="IEJ128" s="208"/>
      <c r="IEK128" s="208"/>
      <c r="IEL128" s="208"/>
      <c r="IEM128" s="208"/>
      <c r="IEN128" s="208"/>
      <c r="IEO128" s="208"/>
      <c r="IEP128" s="208"/>
      <c r="IEQ128" s="208"/>
      <c r="IER128" s="208"/>
      <c r="IES128" s="208"/>
      <c r="IET128" s="208"/>
      <c r="IEU128" s="208"/>
      <c r="IEV128" s="208"/>
      <c r="IEW128" s="208"/>
      <c r="IEX128" s="208"/>
      <c r="IEY128" s="208"/>
      <c r="IEZ128" s="208"/>
      <c r="IFA128" s="208"/>
      <c r="IFB128" s="208"/>
      <c r="IFC128" s="208"/>
      <c r="IFD128" s="208"/>
      <c r="IFE128" s="208"/>
      <c r="IFF128" s="208"/>
      <c r="IFG128" s="208"/>
      <c r="IFH128" s="208"/>
      <c r="IFI128" s="208"/>
      <c r="IFJ128" s="208"/>
      <c r="IFK128" s="208"/>
      <c r="IFL128" s="208"/>
      <c r="IFM128" s="208"/>
      <c r="IFN128" s="208"/>
      <c r="IFO128" s="208"/>
      <c r="IFP128" s="208"/>
      <c r="IFQ128" s="208"/>
      <c r="IFR128" s="208"/>
      <c r="IFS128" s="208"/>
      <c r="IFT128" s="208"/>
      <c r="IFU128" s="208"/>
      <c r="IFV128" s="208"/>
      <c r="IFW128" s="208"/>
      <c r="IFX128" s="208"/>
      <c r="IFY128" s="208"/>
      <c r="IFZ128" s="208"/>
      <c r="IGA128" s="208"/>
      <c r="IGB128" s="208"/>
      <c r="IGC128" s="208"/>
      <c r="IGD128" s="208"/>
      <c r="IGE128" s="208"/>
      <c r="IGF128" s="208"/>
      <c r="IGG128" s="208"/>
      <c r="IGH128" s="208"/>
      <c r="IGI128" s="208"/>
      <c r="IGJ128" s="208"/>
      <c r="IGK128" s="208"/>
      <c r="IGL128" s="208"/>
      <c r="IGM128" s="208"/>
      <c r="IGN128" s="208"/>
      <c r="IGO128" s="208"/>
      <c r="IGP128" s="208"/>
      <c r="IGQ128" s="208"/>
      <c r="IGR128" s="208"/>
      <c r="IGS128" s="208"/>
      <c r="IGT128" s="208"/>
      <c r="IGU128" s="208"/>
      <c r="IGV128" s="208"/>
      <c r="IGW128" s="208"/>
      <c r="IGX128" s="208"/>
      <c r="IGY128" s="208"/>
      <c r="IGZ128" s="208"/>
      <c r="IHA128" s="208"/>
      <c r="IHB128" s="208"/>
      <c r="IHC128" s="208"/>
      <c r="IHD128" s="208"/>
      <c r="IHE128" s="208"/>
      <c r="IHF128" s="208"/>
      <c r="IHG128" s="208"/>
      <c r="IHH128" s="208"/>
      <c r="IHI128" s="208"/>
      <c r="IHJ128" s="208"/>
      <c r="IHK128" s="208"/>
      <c r="IHL128" s="208"/>
      <c r="IHM128" s="208"/>
      <c r="IHN128" s="208"/>
      <c r="IHO128" s="208"/>
      <c r="IHP128" s="208"/>
      <c r="IHQ128" s="208"/>
      <c r="IHR128" s="208"/>
      <c r="IHS128" s="208"/>
      <c r="IHT128" s="208"/>
      <c r="IHU128" s="208"/>
      <c r="IHV128" s="208"/>
      <c r="IHW128" s="208"/>
      <c r="IHX128" s="208"/>
      <c r="IHY128" s="208"/>
      <c r="IHZ128" s="208"/>
      <c r="IIA128" s="208"/>
      <c r="IIB128" s="208"/>
      <c r="IIC128" s="208"/>
      <c r="IID128" s="208"/>
      <c r="IIE128" s="208"/>
      <c r="IIF128" s="208"/>
      <c r="IIG128" s="208"/>
      <c r="IIH128" s="208"/>
      <c r="III128" s="208"/>
      <c r="IIJ128" s="208"/>
      <c r="IIK128" s="208"/>
      <c r="IIL128" s="208"/>
      <c r="IIM128" s="208"/>
      <c r="IIN128" s="208"/>
      <c r="IIO128" s="208"/>
      <c r="IIP128" s="208"/>
      <c r="IIQ128" s="208"/>
      <c r="IIR128" s="208"/>
      <c r="IIS128" s="208"/>
      <c r="IIT128" s="208"/>
      <c r="IIU128" s="208"/>
      <c r="IIV128" s="208"/>
      <c r="IIW128" s="208"/>
      <c r="IIX128" s="208"/>
      <c r="IIY128" s="208"/>
      <c r="IIZ128" s="208"/>
      <c r="IJA128" s="208"/>
      <c r="IJB128" s="208"/>
      <c r="IJC128" s="208"/>
      <c r="IJD128" s="208"/>
      <c r="IJE128" s="208"/>
      <c r="IJF128" s="208"/>
      <c r="IJG128" s="208"/>
      <c r="IJH128" s="208"/>
      <c r="IJI128" s="208"/>
      <c r="IJJ128" s="208"/>
      <c r="IJK128" s="208"/>
      <c r="IJL128" s="208"/>
      <c r="IJM128" s="208"/>
      <c r="IJN128" s="208"/>
      <c r="IJO128" s="208"/>
      <c r="IJP128" s="208"/>
      <c r="IJQ128" s="208"/>
      <c r="IJR128" s="208"/>
      <c r="IJS128" s="208"/>
      <c r="IJT128" s="208"/>
      <c r="IJU128" s="208"/>
      <c r="IJV128" s="208"/>
      <c r="IJW128" s="208"/>
      <c r="IJX128" s="208"/>
      <c r="IJY128" s="208"/>
      <c r="IJZ128" s="208"/>
      <c r="IKA128" s="208"/>
      <c r="IKB128" s="208"/>
      <c r="IKC128" s="208"/>
      <c r="IKD128" s="208"/>
      <c r="IKE128" s="208"/>
      <c r="IKF128" s="208"/>
      <c r="IKG128" s="208"/>
      <c r="IKH128" s="208"/>
      <c r="IKI128" s="208"/>
      <c r="IKJ128" s="208"/>
      <c r="IKK128" s="208"/>
      <c r="IKL128" s="208"/>
      <c r="IKM128" s="208"/>
      <c r="IKN128" s="208"/>
      <c r="IKO128" s="208"/>
      <c r="IKP128" s="208"/>
      <c r="IKQ128" s="208"/>
      <c r="IKR128" s="208"/>
      <c r="IKS128" s="208"/>
      <c r="IKT128" s="208"/>
      <c r="IKU128" s="208"/>
      <c r="IKV128" s="208"/>
      <c r="IKW128" s="208"/>
      <c r="IKX128" s="208"/>
      <c r="IKY128" s="208"/>
      <c r="IKZ128" s="208"/>
      <c r="ILA128" s="208"/>
      <c r="ILB128" s="208"/>
      <c r="ILC128" s="208"/>
      <c r="ILD128" s="208"/>
      <c r="ILE128" s="208"/>
      <c r="ILF128" s="208"/>
      <c r="ILG128" s="208"/>
      <c r="ILH128" s="208"/>
      <c r="ILI128" s="208"/>
      <c r="ILJ128" s="208"/>
      <c r="ILK128" s="208"/>
      <c r="ILL128" s="208"/>
      <c r="ILM128" s="208"/>
      <c r="ILN128" s="208"/>
      <c r="ILO128" s="208"/>
      <c r="ILP128" s="208"/>
      <c r="ILQ128" s="208"/>
      <c r="ILR128" s="208"/>
      <c r="ILS128" s="208"/>
      <c r="ILT128" s="208"/>
      <c r="ILU128" s="208"/>
      <c r="ILV128" s="208"/>
      <c r="ILW128" s="208"/>
      <c r="ILX128" s="208"/>
      <c r="ILY128" s="208"/>
      <c r="ILZ128" s="208"/>
      <c r="IMA128" s="208"/>
      <c r="IMB128" s="208"/>
      <c r="IMC128" s="208"/>
      <c r="IMD128" s="208"/>
      <c r="IME128" s="208"/>
      <c r="IMF128" s="208"/>
      <c r="IMG128" s="208"/>
      <c r="IMH128" s="208"/>
      <c r="IMI128" s="208"/>
      <c r="IMJ128" s="208"/>
      <c r="IMK128" s="208"/>
      <c r="IML128" s="208"/>
      <c r="IMM128" s="208"/>
      <c r="IMN128" s="208"/>
      <c r="IMO128" s="208"/>
      <c r="IMP128" s="208"/>
      <c r="IMQ128" s="208"/>
      <c r="IMR128" s="208"/>
      <c r="IMS128" s="208"/>
      <c r="IMT128" s="208"/>
      <c r="IMU128" s="208"/>
      <c r="IMV128" s="208"/>
      <c r="IMW128" s="208"/>
      <c r="IMX128" s="208"/>
      <c r="IMY128" s="208"/>
      <c r="IMZ128" s="208"/>
      <c r="INA128" s="208"/>
      <c r="INB128" s="208"/>
      <c r="INC128" s="208"/>
      <c r="IND128" s="208"/>
      <c r="INE128" s="208"/>
      <c r="INF128" s="208"/>
      <c r="ING128" s="208"/>
      <c r="INH128" s="208"/>
      <c r="INI128" s="208"/>
      <c r="INJ128" s="208"/>
      <c r="INK128" s="208"/>
      <c r="INL128" s="208"/>
      <c r="INM128" s="208"/>
      <c r="INN128" s="208"/>
      <c r="INO128" s="208"/>
      <c r="INP128" s="208"/>
      <c r="INQ128" s="208"/>
      <c r="INR128" s="208"/>
      <c r="INS128" s="208"/>
      <c r="INT128" s="208"/>
      <c r="INU128" s="208"/>
      <c r="INV128" s="208"/>
      <c r="INW128" s="208"/>
      <c r="INX128" s="208"/>
      <c r="INY128" s="208"/>
      <c r="INZ128" s="208"/>
      <c r="IOA128" s="208"/>
      <c r="IOB128" s="208"/>
      <c r="IOC128" s="208"/>
      <c r="IOD128" s="208"/>
      <c r="IOE128" s="208"/>
      <c r="IOF128" s="208"/>
      <c r="IOG128" s="208"/>
      <c r="IOH128" s="208"/>
      <c r="IOI128" s="208"/>
      <c r="IOJ128" s="208"/>
      <c r="IOK128" s="208"/>
      <c r="IOL128" s="208"/>
      <c r="IOM128" s="208"/>
      <c r="ION128" s="208"/>
      <c r="IOO128" s="208"/>
      <c r="IOP128" s="208"/>
      <c r="IOQ128" s="208"/>
      <c r="IOR128" s="208"/>
      <c r="IOS128" s="208"/>
      <c r="IOT128" s="208"/>
      <c r="IOU128" s="208"/>
      <c r="IOV128" s="208"/>
      <c r="IOW128" s="208"/>
      <c r="IOX128" s="208"/>
      <c r="IOY128" s="208"/>
      <c r="IOZ128" s="208"/>
      <c r="IPA128" s="208"/>
      <c r="IPB128" s="208"/>
      <c r="IPC128" s="208"/>
      <c r="IPD128" s="208"/>
      <c r="IPE128" s="208"/>
      <c r="IPF128" s="208"/>
      <c r="IPG128" s="208"/>
      <c r="IPH128" s="208"/>
      <c r="IPI128" s="208"/>
      <c r="IPJ128" s="208"/>
      <c r="IPK128" s="208"/>
      <c r="IPL128" s="208"/>
      <c r="IPM128" s="208"/>
      <c r="IPN128" s="208"/>
      <c r="IPO128" s="208"/>
      <c r="IPP128" s="208"/>
      <c r="IPQ128" s="208"/>
      <c r="IPR128" s="208"/>
      <c r="IPS128" s="208"/>
      <c r="IPT128" s="208"/>
      <c r="IPU128" s="208"/>
      <c r="IPV128" s="208"/>
      <c r="IPW128" s="208"/>
      <c r="IPX128" s="208"/>
      <c r="IPY128" s="208"/>
      <c r="IPZ128" s="208"/>
      <c r="IQA128" s="208"/>
      <c r="IQB128" s="208"/>
      <c r="IQC128" s="208"/>
      <c r="IQD128" s="208"/>
      <c r="IQE128" s="208"/>
      <c r="IQF128" s="208"/>
      <c r="IQG128" s="208"/>
      <c r="IQH128" s="208"/>
      <c r="IQI128" s="208"/>
      <c r="IQJ128" s="208"/>
      <c r="IQK128" s="208"/>
      <c r="IQL128" s="208"/>
      <c r="IQM128" s="208"/>
      <c r="IQN128" s="208"/>
      <c r="IQO128" s="208"/>
      <c r="IQP128" s="208"/>
      <c r="IQQ128" s="208"/>
      <c r="IQR128" s="208"/>
      <c r="IQS128" s="208"/>
      <c r="IQT128" s="208"/>
      <c r="IQU128" s="208"/>
      <c r="IQV128" s="208"/>
      <c r="IQW128" s="208"/>
      <c r="IQX128" s="208"/>
      <c r="IQY128" s="208"/>
      <c r="IQZ128" s="208"/>
      <c r="IRA128" s="208"/>
      <c r="IRB128" s="208"/>
      <c r="IRC128" s="208"/>
      <c r="IRD128" s="208"/>
      <c r="IRE128" s="208"/>
      <c r="IRF128" s="208"/>
      <c r="IRG128" s="208"/>
      <c r="IRH128" s="208"/>
      <c r="IRI128" s="208"/>
      <c r="IRJ128" s="208"/>
      <c r="IRK128" s="208"/>
      <c r="IRL128" s="208"/>
      <c r="IRM128" s="208"/>
      <c r="IRN128" s="208"/>
      <c r="IRO128" s="208"/>
      <c r="IRP128" s="208"/>
      <c r="IRQ128" s="208"/>
      <c r="IRR128" s="208"/>
      <c r="IRS128" s="208"/>
      <c r="IRT128" s="208"/>
      <c r="IRU128" s="208"/>
      <c r="IRV128" s="208"/>
      <c r="IRW128" s="208"/>
      <c r="IRX128" s="208"/>
      <c r="IRY128" s="208"/>
      <c r="IRZ128" s="208"/>
      <c r="ISA128" s="208"/>
      <c r="ISB128" s="208"/>
      <c r="ISC128" s="208"/>
      <c r="ISD128" s="208"/>
      <c r="ISE128" s="208"/>
      <c r="ISF128" s="208"/>
      <c r="ISG128" s="208"/>
      <c r="ISH128" s="208"/>
      <c r="ISI128" s="208"/>
      <c r="ISJ128" s="208"/>
      <c r="ISK128" s="208"/>
      <c r="ISL128" s="208"/>
      <c r="ISM128" s="208"/>
      <c r="ISN128" s="208"/>
      <c r="ISO128" s="208"/>
      <c r="ISP128" s="208"/>
      <c r="ISQ128" s="208"/>
      <c r="ISR128" s="208"/>
      <c r="ISS128" s="208"/>
      <c r="IST128" s="208"/>
      <c r="ISU128" s="208"/>
      <c r="ISV128" s="208"/>
      <c r="ISW128" s="208"/>
      <c r="ISX128" s="208"/>
      <c r="ISY128" s="208"/>
      <c r="ISZ128" s="208"/>
      <c r="ITA128" s="208"/>
      <c r="ITB128" s="208"/>
      <c r="ITC128" s="208"/>
      <c r="ITD128" s="208"/>
      <c r="ITE128" s="208"/>
      <c r="ITF128" s="208"/>
      <c r="ITG128" s="208"/>
      <c r="ITH128" s="208"/>
      <c r="ITI128" s="208"/>
      <c r="ITJ128" s="208"/>
      <c r="ITK128" s="208"/>
      <c r="ITL128" s="208"/>
      <c r="ITM128" s="208"/>
      <c r="ITN128" s="208"/>
      <c r="ITO128" s="208"/>
      <c r="ITP128" s="208"/>
      <c r="ITQ128" s="208"/>
      <c r="ITR128" s="208"/>
      <c r="ITS128" s="208"/>
      <c r="ITT128" s="208"/>
      <c r="ITU128" s="208"/>
      <c r="ITV128" s="208"/>
      <c r="ITW128" s="208"/>
      <c r="ITX128" s="208"/>
      <c r="ITY128" s="208"/>
      <c r="ITZ128" s="208"/>
      <c r="IUA128" s="208"/>
      <c r="IUB128" s="208"/>
      <c r="IUC128" s="208"/>
      <c r="IUD128" s="208"/>
      <c r="IUE128" s="208"/>
      <c r="IUF128" s="208"/>
      <c r="IUG128" s="208"/>
      <c r="IUH128" s="208"/>
      <c r="IUI128" s="208"/>
      <c r="IUJ128" s="208"/>
      <c r="IUK128" s="208"/>
      <c r="IUL128" s="208"/>
      <c r="IUM128" s="208"/>
      <c r="IUN128" s="208"/>
      <c r="IUO128" s="208"/>
      <c r="IUP128" s="208"/>
      <c r="IUQ128" s="208"/>
      <c r="IUR128" s="208"/>
      <c r="IUS128" s="208"/>
      <c r="IUT128" s="208"/>
      <c r="IUU128" s="208"/>
      <c r="IUV128" s="208"/>
      <c r="IUW128" s="208"/>
      <c r="IUX128" s="208"/>
      <c r="IUY128" s="208"/>
      <c r="IUZ128" s="208"/>
      <c r="IVA128" s="208"/>
      <c r="IVB128" s="208"/>
      <c r="IVC128" s="208"/>
      <c r="IVD128" s="208"/>
      <c r="IVE128" s="208"/>
      <c r="IVF128" s="208"/>
      <c r="IVG128" s="208"/>
      <c r="IVH128" s="208"/>
      <c r="IVI128" s="208"/>
      <c r="IVJ128" s="208"/>
      <c r="IVK128" s="208"/>
      <c r="IVL128" s="208"/>
      <c r="IVM128" s="208"/>
      <c r="IVN128" s="208"/>
      <c r="IVO128" s="208"/>
      <c r="IVP128" s="208"/>
      <c r="IVQ128" s="208"/>
      <c r="IVR128" s="208"/>
      <c r="IVS128" s="208"/>
      <c r="IVT128" s="208"/>
      <c r="IVU128" s="208"/>
      <c r="IVV128" s="208"/>
      <c r="IVW128" s="208"/>
      <c r="IVX128" s="208"/>
      <c r="IVY128" s="208"/>
      <c r="IVZ128" s="208"/>
      <c r="IWA128" s="208"/>
      <c r="IWB128" s="208"/>
      <c r="IWC128" s="208"/>
      <c r="IWD128" s="208"/>
      <c r="IWE128" s="208"/>
      <c r="IWF128" s="208"/>
      <c r="IWG128" s="208"/>
      <c r="IWH128" s="208"/>
      <c r="IWI128" s="208"/>
      <c r="IWJ128" s="208"/>
      <c r="IWK128" s="208"/>
      <c r="IWL128" s="208"/>
      <c r="IWM128" s="208"/>
      <c r="IWN128" s="208"/>
      <c r="IWO128" s="208"/>
      <c r="IWP128" s="208"/>
      <c r="IWQ128" s="208"/>
      <c r="IWR128" s="208"/>
      <c r="IWS128" s="208"/>
      <c r="IWT128" s="208"/>
      <c r="IWU128" s="208"/>
      <c r="IWV128" s="208"/>
      <c r="IWW128" s="208"/>
      <c r="IWX128" s="208"/>
      <c r="IWY128" s="208"/>
      <c r="IWZ128" s="208"/>
      <c r="IXA128" s="208"/>
      <c r="IXB128" s="208"/>
      <c r="IXC128" s="208"/>
      <c r="IXD128" s="208"/>
      <c r="IXE128" s="208"/>
      <c r="IXF128" s="208"/>
      <c r="IXG128" s="208"/>
      <c r="IXH128" s="208"/>
      <c r="IXI128" s="208"/>
      <c r="IXJ128" s="208"/>
      <c r="IXK128" s="208"/>
      <c r="IXL128" s="208"/>
      <c r="IXM128" s="208"/>
      <c r="IXN128" s="208"/>
      <c r="IXO128" s="208"/>
      <c r="IXP128" s="208"/>
      <c r="IXQ128" s="208"/>
      <c r="IXR128" s="208"/>
      <c r="IXS128" s="208"/>
      <c r="IXT128" s="208"/>
      <c r="IXU128" s="208"/>
      <c r="IXV128" s="208"/>
      <c r="IXW128" s="208"/>
      <c r="IXX128" s="208"/>
      <c r="IXY128" s="208"/>
      <c r="IXZ128" s="208"/>
      <c r="IYA128" s="208"/>
      <c r="IYB128" s="208"/>
      <c r="IYC128" s="208"/>
      <c r="IYD128" s="208"/>
      <c r="IYE128" s="208"/>
      <c r="IYF128" s="208"/>
      <c r="IYG128" s="208"/>
      <c r="IYH128" s="208"/>
      <c r="IYI128" s="208"/>
      <c r="IYJ128" s="208"/>
      <c r="IYK128" s="208"/>
      <c r="IYL128" s="208"/>
      <c r="IYM128" s="208"/>
      <c r="IYN128" s="208"/>
      <c r="IYO128" s="208"/>
      <c r="IYP128" s="208"/>
      <c r="IYQ128" s="208"/>
      <c r="IYR128" s="208"/>
      <c r="IYS128" s="208"/>
      <c r="IYT128" s="208"/>
      <c r="IYU128" s="208"/>
      <c r="IYV128" s="208"/>
      <c r="IYW128" s="208"/>
      <c r="IYX128" s="208"/>
      <c r="IYY128" s="208"/>
      <c r="IYZ128" s="208"/>
      <c r="IZA128" s="208"/>
      <c r="IZB128" s="208"/>
      <c r="IZC128" s="208"/>
      <c r="IZD128" s="208"/>
      <c r="IZE128" s="208"/>
      <c r="IZF128" s="208"/>
      <c r="IZG128" s="208"/>
      <c r="IZH128" s="208"/>
      <c r="IZI128" s="208"/>
      <c r="IZJ128" s="208"/>
      <c r="IZK128" s="208"/>
      <c r="IZL128" s="208"/>
      <c r="IZM128" s="208"/>
      <c r="IZN128" s="208"/>
      <c r="IZO128" s="208"/>
      <c r="IZP128" s="208"/>
      <c r="IZQ128" s="208"/>
      <c r="IZR128" s="208"/>
      <c r="IZS128" s="208"/>
      <c r="IZT128" s="208"/>
      <c r="IZU128" s="208"/>
      <c r="IZV128" s="208"/>
      <c r="IZW128" s="208"/>
      <c r="IZX128" s="208"/>
      <c r="IZY128" s="208"/>
      <c r="IZZ128" s="208"/>
      <c r="JAA128" s="208"/>
      <c r="JAB128" s="208"/>
      <c r="JAC128" s="208"/>
      <c r="JAD128" s="208"/>
      <c r="JAE128" s="208"/>
      <c r="JAF128" s="208"/>
      <c r="JAG128" s="208"/>
      <c r="JAH128" s="208"/>
      <c r="JAI128" s="208"/>
      <c r="JAJ128" s="208"/>
      <c r="JAK128" s="208"/>
      <c r="JAL128" s="208"/>
      <c r="JAM128" s="208"/>
      <c r="JAN128" s="208"/>
      <c r="JAO128" s="208"/>
      <c r="JAP128" s="208"/>
      <c r="JAQ128" s="208"/>
      <c r="JAR128" s="208"/>
      <c r="JAS128" s="208"/>
      <c r="JAT128" s="208"/>
      <c r="JAU128" s="208"/>
      <c r="JAV128" s="208"/>
      <c r="JAW128" s="208"/>
      <c r="JAX128" s="208"/>
      <c r="JAY128" s="208"/>
      <c r="JAZ128" s="208"/>
      <c r="JBA128" s="208"/>
      <c r="JBB128" s="208"/>
      <c r="JBC128" s="208"/>
      <c r="JBD128" s="208"/>
      <c r="JBE128" s="208"/>
      <c r="JBF128" s="208"/>
      <c r="JBG128" s="208"/>
      <c r="JBH128" s="208"/>
      <c r="JBI128" s="208"/>
      <c r="JBJ128" s="208"/>
      <c r="JBK128" s="208"/>
      <c r="JBL128" s="208"/>
      <c r="JBM128" s="208"/>
      <c r="JBN128" s="208"/>
      <c r="JBO128" s="208"/>
      <c r="JBP128" s="208"/>
      <c r="JBQ128" s="208"/>
      <c r="JBR128" s="208"/>
      <c r="JBS128" s="208"/>
      <c r="JBT128" s="208"/>
      <c r="JBU128" s="208"/>
      <c r="JBV128" s="208"/>
      <c r="JBW128" s="208"/>
      <c r="JBX128" s="208"/>
      <c r="JBY128" s="208"/>
      <c r="JBZ128" s="208"/>
      <c r="JCA128" s="208"/>
      <c r="JCB128" s="208"/>
      <c r="JCC128" s="208"/>
      <c r="JCD128" s="208"/>
      <c r="JCE128" s="208"/>
      <c r="JCF128" s="208"/>
      <c r="JCG128" s="208"/>
      <c r="JCH128" s="208"/>
      <c r="JCI128" s="208"/>
      <c r="JCJ128" s="208"/>
      <c r="JCK128" s="208"/>
      <c r="JCL128" s="208"/>
      <c r="JCM128" s="208"/>
      <c r="JCN128" s="208"/>
      <c r="JCO128" s="208"/>
      <c r="JCP128" s="208"/>
      <c r="JCQ128" s="208"/>
      <c r="JCR128" s="208"/>
      <c r="JCS128" s="208"/>
      <c r="JCT128" s="208"/>
      <c r="JCU128" s="208"/>
      <c r="JCV128" s="208"/>
      <c r="JCW128" s="208"/>
      <c r="JCX128" s="208"/>
      <c r="JCY128" s="208"/>
      <c r="JCZ128" s="208"/>
      <c r="JDA128" s="208"/>
      <c r="JDB128" s="208"/>
      <c r="JDC128" s="208"/>
      <c r="JDD128" s="208"/>
      <c r="JDE128" s="208"/>
      <c r="JDF128" s="208"/>
      <c r="JDG128" s="208"/>
      <c r="JDH128" s="208"/>
      <c r="JDI128" s="208"/>
      <c r="JDJ128" s="208"/>
      <c r="JDK128" s="208"/>
      <c r="JDL128" s="208"/>
      <c r="JDM128" s="208"/>
      <c r="JDN128" s="208"/>
      <c r="JDO128" s="208"/>
      <c r="JDP128" s="208"/>
      <c r="JDQ128" s="208"/>
      <c r="JDR128" s="208"/>
      <c r="JDS128" s="208"/>
      <c r="JDT128" s="208"/>
      <c r="JDU128" s="208"/>
      <c r="JDV128" s="208"/>
      <c r="JDW128" s="208"/>
      <c r="JDX128" s="208"/>
      <c r="JDY128" s="208"/>
      <c r="JDZ128" s="208"/>
      <c r="JEA128" s="208"/>
      <c r="JEB128" s="208"/>
      <c r="JEC128" s="208"/>
      <c r="JED128" s="208"/>
      <c r="JEE128" s="208"/>
      <c r="JEF128" s="208"/>
      <c r="JEG128" s="208"/>
      <c r="JEH128" s="208"/>
      <c r="JEI128" s="208"/>
      <c r="JEJ128" s="208"/>
      <c r="JEK128" s="208"/>
      <c r="JEL128" s="208"/>
      <c r="JEM128" s="208"/>
      <c r="JEN128" s="208"/>
      <c r="JEO128" s="208"/>
      <c r="JEP128" s="208"/>
      <c r="JEQ128" s="208"/>
      <c r="JER128" s="208"/>
      <c r="JES128" s="208"/>
      <c r="JET128" s="208"/>
      <c r="JEU128" s="208"/>
      <c r="JEV128" s="208"/>
      <c r="JEW128" s="208"/>
      <c r="JEX128" s="208"/>
      <c r="JEY128" s="208"/>
      <c r="JEZ128" s="208"/>
      <c r="JFA128" s="208"/>
      <c r="JFB128" s="208"/>
      <c r="JFC128" s="208"/>
      <c r="JFD128" s="208"/>
      <c r="JFE128" s="208"/>
      <c r="JFF128" s="208"/>
      <c r="JFG128" s="208"/>
      <c r="JFH128" s="208"/>
      <c r="JFI128" s="208"/>
      <c r="JFJ128" s="208"/>
      <c r="JFK128" s="208"/>
      <c r="JFL128" s="208"/>
      <c r="JFM128" s="208"/>
      <c r="JFN128" s="208"/>
      <c r="JFO128" s="208"/>
      <c r="JFP128" s="208"/>
      <c r="JFQ128" s="208"/>
      <c r="JFR128" s="208"/>
      <c r="JFS128" s="208"/>
      <c r="JFT128" s="208"/>
      <c r="JFU128" s="208"/>
      <c r="JFV128" s="208"/>
      <c r="JFW128" s="208"/>
      <c r="JFX128" s="208"/>
      <c r="JFY128" s="208"/>
      <c r="JFZ128" s="208"/>
      <c r="JGA128" s="208"/>
      <c r="JGB128" s="208"/>
      <c r="JGC128" s="208"/>
      <c r="JGD128" s="208"/>
      <c r="JGE128" s="208"/>
      <c r="JGF128" s="208"/>
      <c r="JGG128" s="208"/>
      <c r="JGH128" s="208"/>
      <c r="JGI128" s="208"/>
      <c r="JGJ128" s="208"/>
      <c r="JGK128" s="208"/>
      <c r="JGL128" s="208"/>
      <c r="JGM128" s="208"/>
      <c r="JGN128" s="208"/>
      <c r="JGO128" s="208"/>
      <c r="JGP128" s="208"/>
      <c r="JGQ128" s="208"/>
      <c r="JGR128" s="208"/>
      <c r="JGS128" s="208"/>
      <c r="JGT128" s="208"/>
      <c r="JGU128" s="208"/>
      <c r="JGV128" s="208"/>
      <c r="JGW128" s="208"/>
      <c r="JGX128" s="208"/>
      <c r="JGY128" s="208"/>
      <c r="JGZ128" s="208"/>
      <c r="JHA128" s="208"/>
      <c r="JHB128" s="208"/>
      <c r="JHC128" s="208"/>
      <c r="JHD128" s="208"/>
      <c r="JHE128" s="208"/>
      <c r="JHF128" s="208"/>
      <c r="JHG128" s="208"/>
      <c r="JHH128" s="208"/>
      <c r="JHI128" s="208"/>
      <c r="JHJ128" s="208"/>
      <c r="JHK128" s="208"/>
      <c r="JHL128" s="208"/>
      <c r="JHM128" s="208"/>
      <c r="JHN128" s="208"/>
      <c r="JHO128" s="208"/>
      <c r="JHP128" s="208"/>
      <c r="JHQ128" s="208"/>
      <c r="JHR128" s="208"/>
      <c r="JHS128" s="208"/>
      <c r="JHT128" s="208"/>
      <c r="JHU128" s="208"/>
      <c r="JHV128" s="208"/>
      <c r="JHW128" s="208"/>
      <c r="JHX128" s="208"/>
      <c r="JHY128" s="208"/>
      <c r="JHZ128" s="208"/>
      <c r="JIA128" s="208"/>
      <c r="JIB128" s="208"/>
      <c r="JIC128" s="208"/>
      <c r="JID128" s="208"/>
      <c r="JIE128" s="208"/>
      <c r="JIF128" s="208"/>
      <c r="JIG128" s="208"/>
      <c r="JIH128" s="208"/>
      <c r="JII128" s="208"/>
      <c r="JIJ128" s="208"/>
      <c r="JIK128" s="208"/>
      <c r="JIL128" s="208"/>
      <c r="JIM128" s="208"/>
      <c r="JIN128" s="208"/>
      <c r="JIO128" s="208"/>
      <c r="JIP128" s="208"/>
      <c r="JIQ128" s="208"/>
      <c r="JIR128" s="208"/>
      <c r="JIS128" s="208"/>
      <c r="JIT128" s="208"/>
      <c r="JIU128" s="208"/>
      <c r="JIV128" s="208"/>
      <c r="JIW128" s="208"/>
      <c r="JIX128" s="208"/>
      <c r="JIY128" s="208"/>
      <c r="JIZ128" s="208"/>
      <c r="JJA128" s="208"/>
      <c r="JJB128" s="208"/>
      <c r="JJC128" s="208"/>
      <c r="JJD128" s="208"/>
      <c r="JJE128" s="208"/>
      <c r="JJF128" s="208"/>
      <c r="JJG128" s="208"/>
      <c r="JJH128" s="208"/>
      <c r="JJI128" s="208"/>
      <c r="JJJ128" s="208"/>
      <c r="JJK128" s="208"/>
      <c r="JJL128" s="208"/>
      <c r="JJM128" s="208"/>
      <c r="JJN128" s="208"/>
      <c r="JJO128" s="208"/>
      <c r="JJP128" s="208"/>
      <c r="JJQ128" s="208"/>
      <c r="JJR128" s="208"/>
      <c r="JJS128" s="208"/>
      <c r="JJT128" s="208"/>
      <c r="JJU128" s="208"/>
      <c r="JJV128" s="208"/>
      <c r="JJW128" s="208"/>
      <c r="JJX128" s="208"/>
      <c r="JJY128" s="208"/>
      <c r="JJZ128" s="208"/>
      <c r="JKA128" s="208"/>
      <c r="JKB128" s="208"/>
      <c r="JKC128" s="208"/>
      <c r="JKD128" s="208"/>
      <c r="JKE128" s="208"/>
      <c r="JKF128" s="208"/>
      <c r="JKG128" s="208"/>
      <c r="JKH128" s="208"/>
      <c r="JKI128" s="208"/>
      <c r="JKJ128" s="208"/>
      <c r="JKK128" s="208"/>
      <c r="JKL128" s="208"/>
      <c r="JKM128" s="208"/>
      <c r="JKN128" s="208"/>
      <c r="JKO128" s="208"/>
      <c r="JKP128" s="208"/>
      <c r="JKQ128" s="208"/>
      <c r="JKR128" s="208"/>
      <c r="JKS128" s="208"/>
      <c r="JKT128" s="208"/>
      <c r="JKU128" s="208"/>
      <c r="JKV128" s="208"/>
      <c r="JKW128" s="208"/>
      <c r="JKX128" s="208"/>
      <c r="JKY128" s="208"/>
      <c r="JKZ128" s="208"/>
      <c r="JLA128" s="208"/>
      <c r="JLB128" s="208"/>
      <c r="JLC128" s="208"/>
      <c r="JLD128" s="208"/>
      <c r="JLE128" s="208"/>
      <c r="JLF128" s="208"/>
      <c r="JLG128" s="208"/>
      <c r="JLH128" s="208"/>
      <c r="JLI128" s="208"/>
      <c r="JLJ128" s="208"/>
      <c r="JLK128" s="208"/>
      <c r="JLL128" s="208"/>
      <c r="JLM128" s="208"/>
      <c r="JLN128" s="208"/>
      <c r="JLO128" s="208"/>
      <c r="JLP128" s="208"/>
      <c r="JLQ128" s="208"/>
      <c r="JLR128" s="208"/>
      <c r="JLS128" s="208"/>
      <c r="JLT128" s="208"/>
      <c r="JLU128" s="208"/>
      <c r="JLV128" s="208"/>
      <c r="JLW128" s="208"/>
      <c r="JLX128" s="208"/>
      <c r="JLY128" s="208"/>
      <c r="JLZ128" s="208"/>
      <c r="JMA128" s="208"/>
      <c r="JMB128" s="208"/>
      <c r="JMC128" s="208"/>
      <c r="JMD128" s="208"/>
      <c r="JME128" s="208"/>
      <c r="JMF128" s="208"/>
      <c r="JMG128" s="208"/>
      <c r="JMH128" s="208"/>
      <c r="JMI128" s="208"/>
      <c r="JMJ128" s="208"/>
      <c r="JMK128" s="208"/>
      <c r="JML128" s="208"/>
      <c r="JMM128" s="208"/>
      <c r="JMN128" s="208"/>
      <c r="JMO128" s="208"/>
      <c r="JMP128" s="208"/>
      <c r="JMQ128" s="208"/>
      <c r="JMR128" s="208"/>
      <c r="JMS128" s="208"/>
      <c r="JMT128" s="208"/>
      <c r="JMU128" s="208"/>
      <c r="JMV128" s="208"/>
      <c r="JMW128" s="208"/>
      <c r="JMX128" s="208"/>
      <c r="JMY128" s="208"/>
      <c r="JMZ128" s="208"/>
      <c r="JNA128" s="208"/>
      <c r="JNB128" s="208"/>
      <c r="JNC128" s="208"/>
      <c r="JND128" s="208"/>
      <c r="JNE128" s="208"/>
      <c r="JNF128" s="208"/>
      <c r="JNG128" s="208"/>
      <c r="JNH128" s="208"/>
      <c r="JNI128" s="208"/>
      <c r="JNJ128" s="208"/>
      <c r="JNK128" s="208"/>
      <c r="JNL128" s="208"/>
      <c r="JNM128" s="208"/>
      <c r="JNN128" s="208"/>
      <c r="JNO128" s="208"/>
      <c r="JNP128" s="208"/>
      <c r="JNQ128" s="208"/>
      <c r="JNR128" s="208"/>
      <c r="JNS128" s="208"/>
      <c r="JNT128" s="208"/>
      <c r="JNU128" s="208"/>
      <c r="JNV128" s="208"/>
      <c r="JNW128" s="208"/>
      <c r="JNX128" s="208"/>
      <c r="JNY128" s="208"/>
      <c r="JNZ128" s="208"/>
      <c r="JOA128" s="208"/>
      <c r="JOB128" s="208"/>
      <c r="JOC128" s="208"/>
      <c r="JOD128" s="208"/>
      <c r="JOE128" s="208"/>
      <c r="JOF128" s="208"/>
      <c r="JOG128" s="208"/>
      <c r="JOH128" s="208"/>
      <c r="JOI128" s="208"/>
      <c r="JOJ128" s="208"/>
      <c r="JOK128" s="208"/>
      <c r="JOL128" s="208"/>
      <c r="JOM128" s="208"/>
      <c r="JON128" s="208"/>
      <c r="JOO128" s="208"/>
      <c r="JOP128" s="208"/>
      <c r="JOQ128" s="208"/>
      <c r="JOR128" s="208"/>
      <c r="JOS128" s="208"/>
      <c r="JOT128" s="208"/>
      <c r="JOU128" s="208"/>
      <c r="JOV128" s="208"/>
      <c r="JOW128" s="208"/>
      <c r="JOX128" s="208"/>
      <c r="JOY128" s="208"/>
      <c r="JOZ128" s="208"/>
      <c r="JPA128" s="208"/>
      <c r="JPB128" s="208"/>
      <c r="JPC128" s="208"/>
      <c r="JPD128" s="208"/>
      <c r="JPE128" s="208"/>
      <c r="JPF128" s="208"/>
      <c r="JPG128" s="208"/>
      <c r="JPH128" s="208"/>
      <c r="JPI128" s="208"/>
      <c r="JPJ128" s="208"/>
      <c r="JPK128" s="208"/>
      <c r="JPL128" s="208"/>
      <c r="JPM128" s="208"/>
      <c r="JPN128" s="208"/>
      <c r="JPO128" s="208"/>
      <c r="JPP128" s="208"/>
      <c r="JPQ128" s="208"/>
      <c r="JPR128" s="208"/>
      <c r="JPS128" s="208"/>
      <c r="JPT128" s="208"/>
      <c r="JPU128" s="208"/>
      <c r="JPV128" s="208"/>
      <c r="JPW128" s="208"/>
      <c r="JPX128" s="208"/>
      <c r="JPY128" s="208"/>
      <c r="JPZ128" s="208"/>
      <c r="JQA128" s="208"/>
      <c r="JQB128" s="208"/>
      <c r="JQC128" s="208"/>
      <c r="JQD128" s="208"/>
      <c r="JQE128" s="208"/>
      <c r="JQF128" s="208"/>
      <c r="JQG128" s="208"/>
      <c r="JQH128" s="208"/>
      <c r="JQI128" s="208"/>
      <c r="JQJ128" s="208"/>
      <c r="JQK128" s="208"/>
      <c r="JQL128" s="208"/>
      <c r="JQM128" s="208"/>
      <c r="JQN128" s="208"/>
      <c r="JQO128" s="208"/>
      <c r="JQP128" s="208"/>
      <c r="JQQ128" s="208"/>
      <c r="JQR128" s="208"/>
      <c r="JQS128" s="208"/>
      <c r="JQT128" s="208"/>
      <c r="JQU128" s="208"/>
      <c r="JQV128" s="208"/>
      <c r="JQW128" s="208"/>
      <c r="JQX128" s="208"/>
      <c r="JQY128" s="208"/>
      <c r="JQZ128" s="208"/>
      <c r="JRA128" s="208"/>
      <c r="JRB128" s="208"/>
      <c r="JRC128" s="208"/>
      <c r="JRD128" s="208"/>
      <c r="JRE128" s="208"/>
      <c r="JRF128" s="208"/>
      <c r="JRG128" s="208"/>
      <c r="JRH128" s="208"/>
      <c r="JRI128" s="208"/>
      <c r="JRJ128" s="208"/>
      <c r="JRK128" s="208"/>
      <c r="JRL128" s="208"/>
      <c r="JRM128" s="208"/>
      <c r="JRN128" s="208"/>
      <c r="JRO128" s="208"/>
      <c r="JRP128" s="208"/>
      <c r="JRQ128" s="208"/>
      <c r="JRR128" s="208"/>
      <c r="JRS128" s="208"/>
      <c r="JRT128" s="208"/>
      <c r="JRU128" s="208"/>
      <c r="JRV128" s="208"/>
      <c r="JRW128" s="208"/>
      <c r="JRX128" s="208"/>
      <c r="JRY128" s="208"/>
      <c r="JRZ128" s="208"/>
      <c r="JSA128" s="208"/>
      <c r="JSB128" s="208"/>
      <c r="JSC128" s="208"/>
      <c r="JSD128" s="208"/>
      <c r="JSE128" s="208"/>
      <c r="JSF128" s="208"/>
      <c r="JSG128" s="208"/>
      <c r="JSH128" s="208"/>
      <c r="JSI128" s="208"/>
      <c r="JSJ128" s="208"/>
      <c r="JSK128" s="208"/>
      <c r="JSL128" s="208"/>
      <c r="JSM128" s="208"/>
      <c r="JSN128" s="208"/>
      <c r="JSO128" s="208"/>
      <c r="JSP128" s="208"/>
      <c r="JSQ128" s="208"/>
      <c r="JSR128" s="208"/>
      <c r="JSS128" s="208"/>
      <c r="JST128" s="208"/>
      <c r="JSU128" s="208"/>
      <c r="JSV128" s="208"/>
      <c r="JSW128" s="208"/>
      <c r="JSX128" s="208"/>
      <c r="JSY128" s="208"/>
      <c r="JSZ128" s="208"/>
      <c r="JTA128" s="208"/>
      <c r="JTB128" s="208"/>
      <c r="JTC128" s="208"/>
      <c r="JTD128" s="208"/>
      <c r="JTE128" s="208"/>
      <c r="JTF128" s="208"/>
      <c r="JTG128" s="208"/>
      <c r="JTH128" s="208"/>
      <c r="JTI128" s="208"/>
      <c r="JTJ128" s="208"/>
      <c r="JTK128" s="208"/>
      <c r="JTL128" s="208"/>
      <c r="JTM128" s="208"/>
      <c r="JTN128" s="208"/>
      <c r="JTO128" s="208"/>
      <c r="JTP128" s="208"/>
      <c r="JTQ128" s="208"/>
      <c r="JTR128" s="208"/>
      <c r="JTS128" s="208"/>
      <c r="JTT128" s="208"/>
      <c r="JTU128" s="208"/>
      <c r="JTV128" s="208"/>
      <c r="JTW128" s="208"/>
      <c r="JTX128" s="208"/>
      <c r="JTY128" s="208"/>
      <c r="JTZ128" s="208"/>
      <c r="JUA128" s="208"/>
      <c r="JUB128" s="208"/>
      <c r="JUC128" s="208"/>
      <c r="JUD128" s="208"/>
      <c r="JUE128" s="208"/>
      <c r="JUF128" s="208"/>
      <c r="JUG128" s="208"/>
      <c r="JUH128" s="208"/>
      <c r="JUI128" s="208"/>
      <c r="JUJ128" s="208"/>
      <c r="JUK128" s="208"/>
      <c r="JUL128" s="208"/>
      <c r="JUM128" s="208"/>
      <c r="JUN128" s="208"/>
      <c r="JUO128" s="208"/>
      <c r="JUP128" s="208"/>
      <c r="JUQ128" s="208"/>
      <c r="JUR128" s="208"/>
      <c r="JUS128" s="208"/>
      <c r="JUT128" s="208"/>
      <c r="JUU128" s="208"/>
      <c r="JUV128" s="208"/>
      <c r="JUW128" s="208"/>
      <c r="JUX128" s="208"/>
      <c r="JUY128" s="208"/>
      <c r="JUZ128" s="208"/>
      <c r="JVA128" s="208"/>
      <c r="JVB128" s="208"/>
      <c r="JVC128" s="208"/>
      <c r="JVD128" s="208"/>
      <c r="JVE128" s="208"/>
      <c r="JVF128" s="208"/>
      <c r="JVG128" s="208"/>
      <c r="JVH128" s="208"/>
      <c r="JVI128" s="208"/>
      <c r="JVJ128" s="208"/>
      <c r="JVK128" s="208"/>
      <c r="JVL128" s="208"/>
      <c r="JVM128" s="208"/>
      <c r="JVN128" s="208"/>
      <c r="JVO128" s="208"/>
      <c r="JVP128" s="208"/>
      <c r="JVQ128" s="208"/>
      <c r="JVR128" s="208"/>
      <c r="JVS128" s="208"/>
      <c r="JVT128" s="208"/>
      <c r="JVU128" s="208"/>
      <c r="JVV128" s="208"/>
      <c r="JVW128" s="208"/>
      <c r="JVX128" s="208"/>
      <c r="JVY128" s="208"/>
      <c r="JVZ128" s="208"/>
      <c r="JWA128" s="208"/>
      <c r="JWB128" s="208"/>
      <c r="JWC128" s="208"/>
      <c r="JWD128" s="208"/>
      <c r="JWE128" s="208"/>
      <c r="JWF128" s="208"/>
      <c r="JWG128" s="208"/>
      <c r="JWH128" s="208"/>
      <c r="JWI128" s="208"/>
      <c r="JWJ128" s="208"/>
      <c r="JWK128" s="208"/>
      <c r="JWL128" s="208"/>
      <c r="JWM128" s="208"/>
      <c r="JWN128" s="208"/>
      <c r="JWO128" s="208"/>
      <c r="JWP128" s="208"/>
      <c r="JWQ128" s="208"/>
      <c r="JWR128" s="208"/>
      <c r="JWS128" s="208"/>
      <c r="JWT128" s="208"/>
      <c r="JWU128" s="208"/>
      <c r="JWV128" s="208"/>
      <c r="JWW128" s="208"/>
      <c r="JWX128" s="208"/>
      <c r="JWY128" s="208"/>
      <c r="JWZ128" s="208"/>
      <c r="JXA128" s="208"/>
      <c r="JXB128" s="208"/>
      <c r="JXC128" s="208"/>
      <c r="JXD128" s="208"/>
      <c r="JXE128" s="208"/>
      <c r="JXF128" s="208"/>
      <c r="JXG128" s="208"/>
      <c r="JXH128" s="208"/>
      <c r="JXI128" s="208"/>
      <c r="JXJ128" s="208"/>
      <c r="JXK128" s="208"/>
      <c r="JXL128" s="208"/>
      <c r="JXM128" s="208"/>
      <c r="JXN128" s="208"/>
      <c r="JXO128" s="208"/>
      <c r="JXP128" s="208"/>
      <c r="JXQ128" s="208"/>
      <c r="JXR128" s="208"/>
      <c r="JXS128" s="208"/>
      <c r="JXT128" s="208"/>
      <c r="JXU128" s="208"/>
      <c r="JXV128" s="208"/>
      <c r="JXW128" s="208"/>
      <c r="JXX128" s="208"/>
      <c r="JXY128" s="208"/>
      <c r="JXZ128" s="208"/>
      <c r="JYA128" s="208"/>
      <c r="JYB128" s="208"/>
      <c r="JYC128" s="208"/>
      <c r="JYD128" s="208"/>
      <c r="JYE128" s="208"/>
      <c r="JYF128" s="208"/>
      <c r="JYG128" s="208"/>
      <c r="JYH128" s="208"/>
      <c r="JYI128" s="208"/>
      <c r="JYJ128" s="208"/>
      <c r="JYK128" s="208"/>
      <c r="JYL128" s="208"/>
      <c r="JYM128" s="208"/>
      <c r="JYN128" s="208"/>
      <c r="JYO128" s="208"/>
      <c r="JYP128" s="208"/>
      <c r="JYQ128" s="208"/>
      <c r="JYR128" s="208"/>
      <c r="JYS128" s="208"/>
      <c r="JYT128" s="208"/>
      <c r="JYU128" s="208"/>
      <c r="JYV128" s="208"/>
      <c r="JYW128" s="208"/>
      <c r="JYX128" s="208"/>
      <c r="JYY128" s="208"/>
      <c r="JYZ128" s="208"/>
      <c r="JZA128" s="208"/>
      <c r="JZB128" s="208"/>
      <c r="JZC128" s="208"/>
      <c r="JZD128" s="208"/>
      <c r="JZE128" s="208"/>
      <c r="JZF128" s="208"/>
      <c r="JZG128" s="208"/>
      <c r="JZH128" s="208"/>
      <c r="JZI128" s="208"/>
      <c r="JZJ128" s="208"/>
      <c r="JZK128" s="208"/>
      <c r="JZL128" s="208"/>
      <c r="JZM128" s="208"/>
      <c r="JZN128" s="208"/>
      <c r="JZO128" s="208"/>
      <c r="JZP128" s="208"/>
      <c r="JZQ128" s="208"/>
      <c r="JZR128" s="208"/>
      <c r="JZS128" s="208"/>
      <c r="JZT128" s="208"/>
      <c r="JZU128" s="208"/>
      <c r="JZV128" s="208"/>
      <c r="JZW128" s="208"/>
      <c r="JZX128" s="208"/>
      <c r="JZY128" s="208"/>
      <c r="JZZ128" s="208"/>
      <c r="KAA128" s="208"/>
      <c r="KAB128" s="208"/>
      <c r="KAC128" s="208"/>
      <c r="KAD128" s="208"/>
      <c r="KAE128" s="208"/>
      <c r="KAF128" s="208"/>
      <c r="KAG128" s="208"/>
      <c r="KAH128" s="208"/>
      <c r="KAI128" s="208"/>
      <c r="KAJ128" s="208"/>
      <c r="KAK128" s="208"/>
      <c r="KAL128" s="208"/>
      <c r="KAM128" s="208"/>
      <c r="KAN128" s="208"/>
      <c r="KAO128" s="208"/>
      <c r="KAP128" s="208"/>
      <c r="KAQ128" s="208"/>
      <c r="KAR128" s="208"/>
      <c r="KAS128" s="208"/>
      <c r="KAT128" s="208"/>
      <c r="KAU128" s="208"/>
      <c r="KAV128" s="208"/>
      <c r="KAW128" s="208"/>
      <c r="KAX128" s="208"/>
      <c r="KAY128" s="208"/>
      <c r="KAZ128" s="208"/>
      <c r="KBA128" s="208"/>
      <c r="KBB128" s="208"/>
      <c r="KBC128" s="208"/>
      <c r="KBD128" s="208"/>
      <c r="KBE128" s="208"/>
      <c r="KBF128" s="208"/>
      <c r="KBG128" s="208"/>
      <c r="KBH128" s="208"/>
      <c r="KBI128" s="208"/>
      <c r="KBJ128" s="208"/>
      <c r="KBK128" s="208"/>
      <c r="KBL128" s="208"/>
      <c r="KBM128" s="208"/>
      <c r="KBN128" s="208"/>
      <c r="KBO128" s="208"/>
      <c r="KBP128" s="208"/>
      <c r="KBQ128" s="208"/>
      <c r="KBR128" s="208"/>
      <c r="KBS128" s="208"/>
      <c r="KBT128" s="208"/>
      <c r="KBU128" s="208"/>
      <c r="KBV128" s="208"/>
      <c r="KBW128" s="208"/>
      <c r="KBX128" s="208"/>
      <c r="KBY128" s="208"/>
      <c r="KBZ128" s="208"/>
      <c r="KCA128" s="208"/>
      <c r="KCB128" s="208"/>
      <c r="KCC128" s="208"/>
      <c r="KCD128" s="208"/>
      <c r="KCE128" s="208"/>
      <c r="KCF128" s="208"/>
      <c r="KCG128" s="208"/>
      <c r="KCH128" s="208"/>
      <c r="KCI128" s="208"/>
      <c r="KCJ128" s="208"/>
      <c r="KCK128" s="208"/>
      <c r="KCL128" s="208"/>
      <c r="KCM128" s="208"/>
      <c r="KCN128" s="208"/>
      <c r="KCO128" s="208"/>
      <c r="KCP128" s="208"/>
      <c r="KCQ128" s="208"/>
      <c r="KCR128" s="208"/>
      <c r="KCS128" s="208"/>
      <c r="KCT128" s="208"/>
      <c r="KCU128" s="208"/>
      <c r="KCV128" s="208"/>
      <c r="KCW128" s="208"/>
      <c r="KCX128" s="208"/>
      <c r="KCY128" s="208"/>
      <c r="KCZ128" s="208"/>
      <c r="KDA128" s="208"/>
      <c r="KDB128" s="208"/>
      <c r="KDC128" s="208"/>
      <c r="KDD128" s="208"/>
      <c r="KDE128" s="208"/>
      <c r="KDF128" s="208"/>
      <c r="KDG128" s="208"/>
      <c r="KDH128" s="208"/>
      <c r="KDI128" s="208"/>
      <c r="KDJ128" s="208"/>
      <c r="KDK128" s="208"/>
      <c r="KDL128" s="208"/>
      <c r="KDM128" s="208"/>
      <c r="KDN128" s="208"/>
      <c r="KDO128" s="208"/>
      <c r="KDP128" s="208"/>
      <c r="KDQ128" s="208"/>
      <c r="KDR128" s="208"/>
      <c r="KDS128" s="208"/>
      <c r="KDT128" s="208"/>
      <c r="KDU128" s="208"/>
      <c r="KDV128" s="208"/>
      <c r="KDW128" s="208"/>
      <c r="KDX128" s="208"/>
      <c r="KDY128" s="208"/>
      <c r="KDZ128" s="208"/>
      <c r="KEA128" s="208"/>
      <c r="KEB128" s="208"/>
      <c r="KEC128" s="208"/>
      <c r="KED128" s="208"/>
      <c r="KEE128" s="208"/>
      <c r="KEF128" s="208"/>
      <c r="KEG128" s="208"/>
      <c r="KEH128" s="208"/>
      <c r="KEI128" s="208"/>
      <c r="KEJ128" s="208"/>
      <c r="KEK128" s="208"/>
      <c r="KEL128" s="208"/>
      <c r="KEM128" s="208"/>
      <c r="KEN128" s="208"/>
      <c r="KEO128" s="208"/>
      <c r="KEP128" s="208"/>
      <c r="KEQ128" s="208"/>
      <c r="KER128" s="208"/>
      <c r="KES128" s="208"/>
      <c r="KET128" s="208"/>
      <c r="KEU128" s="208"/>
      <c r="KEV128" s="208"/>
      <c r="KEW128" s="208"/>
      <c r="KEX128" s="208"/>
      <c r="KEY128" s="208"/>
      <c r="KEZ128" s="208"/>
      <c r="KFA128" s="208"/>
      <c r="KFB128" s="208"/>
      <c r="KFC128" s="208"/>
      <c r="KFD128" s="208"/>
      <c r="KFE128" s="208"/>
      <c r="KFF128" s="208"/>
      <c r="KFG128" s="208"/>
      <c r="KFH128" s="208"/>
      <c r="KFI128" s="208"/>
      <c r="KFJ128" s="208"/>
      <c r="KFK128" s="208"/>
      <c r="KFL128" s="208"/>
      <c r="KFM128" s="208"/>
      <c r="KFN128" s="208"/>
      <c r="KFO128" s="208"/>
      <c r="KFP128" s="208"/>
      <c r="KFQ128" s="208"/>
      <c r="KFR128" s="208"/>
      <c r="KFS128" s="208"/>
      <c r="KFT128" s="208"/>
      <c r="KFU128" s="208"/>
      <c r="KFV128" s="208"/>
      <c r="KFW128" s="208"/>
      <c r="KFX128" s="208"/>
      <c r="KFY128" s="208"/>
      <c r="KFZ128" s="208"/>
      <c r="KGA128" s="208"/>
      <c r="KGB128" s="208"/>
      <c r="KGC128" s="208"/>
      <c r="KGD128" s="208"/>
      <c r="KGE128" s="208"/>
      <c r="KGF128" s="208"/>
      <c r="KGG128" s="208"/>
      <c r="KGH128" s="208"/>
      <c r="KGI128" s="208"/>
      <c r="KGJ128" s="208"/>
      <c r="KGK128" s="208"/>
      <c r="KGL128" s="208"/>
      <c r="KGM128" s="208"/>
      <c r="KGN128" s="208"/>
      <c r="KGO128" s="208"/>
      <c r="KGP128" s="208"/>
      <c r="KGQ128" s="208"/>
      <c r="KGR128" s="208"/>
      <c r="KGS128" s="208"/>
      <c r="KGT128" s="208"/>
      <c r="KGU128" s="208"/>
      <c r="KGV128" s="208"/>
      <c r="KGW128" s="208"/>
      <c r="KGX128" s="208"/>
      <c r="KGY128" s="208"/>
      <c r="KGZ128" s="208"/>
      <c r="KHA128" s="208"/>
      <c r="KHB128" s="208"/>
      <c r="KHC128" s="208"/>
      <c r="KHD128" s="208"/>
      <c r="KHE128" s="208"/>
      <c r="KHF128" s="208"/>
      <c r="KHG128" s="208"/>
      <c r="KHH128" s="208"/>
      <c r="KHI128" s="208"/>
      <c r="KHJ128" s="208"/>
      <c r="KHK128" s="208"/>
      <c r="KHL128" s="208"/>
      <c r="KHM128" s="208"/>
      <c r="KHN128" s="208"/>
      <c r="KHO128" s="208"/>
      <c r="KHP128" s="208"/>
      <c r="KHQ128" s="208"/>
      <c r="KHR128" s="208"/>
      <c r="KHS128" s="208"/>
      <c r="KHT128" s="208"/>
      <c r="KHU128" s="208"/>
      <c r="KHV128" s="208"/>
      <c r="KHW128" s="208"/>
      <c r="KHX128" s="208"/>
      <c r="KHY128" s="208"/>
      <c r="KHZ128" s="208"/>
      <c r="KIA128" s="208"/>
      <c r="KIB128" s="208"/>
      <c r="KIC128" s="208"/>
      <c r="KID128" s="208"/>
      <c r="KIE128" s="208"/>
      <c r="KIF128" s="208"/>
      <c r="KIG128" s="208"/>
      <c r="KIH128" s="208"/>
      <c r="KII128" s="208"/>
      <c r="KIJ128" s="208"/>
      <c r="KIK128" s="208"/>
      <c r="KIL128" s="208"/>
      <c r="KIM128" s="208"/>
      <c r="KIN128" s="208"/>
      <c r="KIO128" s="208"/>
      <c r="KIP128" s="208"/>
      <c r="KIQ128" s="208"/>
      <c r="KIR128" s="208"/>
      <c r="KIS128" s="208"/>
      <c r="KIT128" s="208"/>
      <c r="KIU128" s="208"/>
      <c r="KIV128" s="208"/>
      <c r="KIW128" s="208"/>
      <c r="KIX128" s="208"/>
      <c r="KIY128" s="208"/>
      <c r="KIZ128" s="208"/>
      <c r="KJA128" s="208"/>
      <c r="KJB128" s="208"/>
      <c r="KJC128" s="208"/>
      <c r="KJD128" s="208"/>
      <c r="KJE128" s="208"/>
      <c r="KJF128" s="208"/>
      <c r="KJG128" s="208"/>
      <c r="KJH128" s="208"/>
      <c r="KJI128" s="208"/>
      <c r="KJJ128" s="208"/>
      <c r="KJK128" s="208"/>
      <c r="KJL128" s="208"/>
      <c r="KJM128" s="208"/>
      <c r="KJN128" s="208"/>
      <c r="KJO128" s="208"/>
      <c r="KJP128" s="208"/>
      <c r="KJQ128" s="208"/>
      <c r="KJR128" s="208"/>
      <c r="KJS128" s="208"/>
      <c r="KJT128" s="208"/>
      <c r="KJU128" s="208"/>
      <c r="KJV128" s="208"/>
      <c r="KJW128" s="208"/>
      <c r="KJX128" s="208"/>
      <c r="KJY128" s="208"/>
      <c r="KJZ128" s="208"/>
      <c r="KKA128" s="208"/>
      <c r="KKB128" s="208"/>
      <c r="KKC128" s="208"/>
      <c r="KKD128" s="208"/>
      <c r="KKE128" s="208"/>
      <c r="KKF128" s="208"/>
      <c r="KKG128" s="208"/>
      <c r="KKH128" s="208"/>
      <c r="KKI128" s="208"/>
      <c r="KKJ128" s="208"/>
      <c r="KKK128" s="208"/>
      <c r="KKL128" s="208"/>
      <c r="KKM128" s="208"/>
      <c r="KKN128" s="208"/>
      <c r="KKO128" s="208"/>
      <c r="KKP128" s="208"/>
      <c r="KKQ128" s="208"/>
      <c r="KKR128" s="208"/>
      <c r="KKS128" s="208"/>
      <c r="KKT128" s="208"/>
      <c r="KKU128" s="208"/>
      <c r="KKV128" s="208"/>
      <c r="KKW128" s="208"/>
      <c r="KKX128" s="208"/>
      <c r="KKY128" s="208"/>
      <c r="KKZ128" s="208"/>
      <c r="KLA128" s="208"/>
      <c r="KLB128" s="208"/>
      <c r="KLC128" s="208"/>
      <c r="KLD128" s="208"/>
      <c r="KLE128" s="208"/>
      <c r="KLF128" s="208"/>
      <c r="KLG128" s="208"/>
      <c r="KLH128" s="208"/>
      <c r="KLI128" s="208"/>
      <c r="KLJ128" s="208"/>
      <c r="KLK128" s="208"/>
      <c r="KLL128" s="208"/>
      <c r="KLM128" s="208"/>
      <c r="KLN128" s="208"/>
      <c r="KLO128" s="208"/>
      <c r="KLP128" s="208"/>
      <c r="KLQ128" s="208"/>
      <c r="KLR128" s="208"/>
      <c r="KLS128" s="208"/>
      <c r="KLT128" s="208"/>
      <c r="KLU128" s="208"/>
      <c r="KLV128" s="208"/>
      <c r="KLW128" s="208"/>
      <c r="KLX128" s="208"/>
      <c r="KLY128" s="208"/>
      <c r="KLZ128" s="208"/>
      <c r="KMA128" s="208"/>
      <c r="KMB128" s="208"/>
      <c r="KMC128" s="208"/>
      <c r="KMD128" s="208"/>
      <c r="KME128" s="208"/>
      <c r="KMF128" s="208"/>
      <c r="KMG128" s="208"/>
      <c r="KMH128" s="208"/>
      <c r="KMI128" s="208"/>
      <c r="KMJ128" s="208"/>
      <c r="KMK128" s="208"/>
      <c r="KML128" s="208"/>
      <c r="KMM128" s="208"/>
      <c r="KMN128" s="208"/>
      <c r="KMO128" s="208"/>
      <c r="KMP128" s="208"/>
      <c r="KMQ128" s="208"/>
      <c r="KMR128" s="208"/>
      <c r="KMS128" s="208"/>
      <c r="KMT128" s="208"/>
      <c r="KMU128" s="208"/>
      <c r="KMV128" s="208"/>
      <c r="KMW128" s="208"/>
      <c r="KMX128" s="208"/>
      <c r="KMY128" s="208"/>
      <c r="KMZ128" s="208"/>
      <c r="KNA128" s="208"/>
      <c r="KNB128" s="208"/>
      <c r="KNC128" s="208"/>
      <c r="KND128" s="208"/>
      <c r="KNE128" s="208"/>
      <c r="KNF128" s="208"/>
      <c r="KNG128" s="208"/>
      <c r="KNH128" s="208"/>
      <c r="KNI128" s="208"/>
      <c r="KNJ128" s="208"/>
      <c r="KNK128" s="208"/>
      <c r="KNL128" s="208"/>
      <c r="KNM128" s="208"/>
      <c r="KNN128" s="208"/>
      <c r="KNO128" s="208"/>
      <c r="KNP128" s="208"/>
      <c r="KNQ128" s="208"/>
      <c r="KNR128" s="208"/>
      <c r="KNS128" s="208"/>
      <c r="KNT128" s="208"/>
      <c r="KNU128" s="208"/>
      <c r="KNV128" s="208"/>
      <c r="KNW128" s="208"/>
      <c r="KNX128" s="208"/>
      <c r="KNY128" s="208"/>
      <c r="KNZ128" s="208"/>
      <c r="KOA128" s="208"/>
      <c r="KOB128" s="208"/>
      <c r="KOC128" s="208"/>
      <c r="KOD128" s="208"/>
      <c r="KOE128" s="208"/>
      <c r="KOF128" s="208"/>
      <c r="KOG128" s="208"/>
      <c r="KOH128" s="208"/>
      <c r="KOI128" s="208"/>
      <c r="KOJ128" s="208"/>
      <c r="KOK128" s="208"/>
      <c r="KOL128" s="208"/>
      <c r="KOM128" s="208"/>
      <c r="KON128" s="208"/>
      <c r="KOO128" s="208"/>
      <c r="KOP128" s="208"/>
      <c r="KOQ128" s="208"/>
      <c r="KOR128" s="208"/>
      <c r="KOS128" s="208"/>
      <c r="KOT128" s="208"/>
      <c r="KOU128" s="208"/>
      <c r="KOV128" s="208"/>
      <c r="KOW128" s="208"/>
      <c r="KOX128" s="208"/>
      <c r="KOY128" s="208"/>
      <c r="KOZ128" s="208"/>
      <c r="KPA128" s="208"/>
      <c r="KPB128" s="208"/>
      <c r="KPC128" s="208"/>
      <c r="KPD128" s="208"/>
      <c r="KPE128" s="208"/>
      <c r="KPF128" s="208"/>
      <c r="KPG128" s="208"/>
      <c r="KPH128" s="208"/>
      <c r="KPI128" s="208"/>
      <c r="KPJ128" s="208"/>
      <c r="KPK128" s="208"/>
      <c r="KPL128" s="208"/>
      <c r="KPM128" s="208"/>
      <c r="KPN128" s="208"/>
      <c r="KPO128" s="208"/>
      <c r="KPP128" s="208"/>
      <c r="KPQ128" s="208"/>
      <c r="KPR128" s="208"/>
      <c r="KPS128" s="208"/>
      <c r="KPT128" s="208"/>
      <c r="KPU128" s="208"/>
      <c r="KPV128" s="208"/>
      <c r="KPW128" s="208"/>
      <c r="KPX128" s="208"/>
      <c r="KPY128" s="208"/>
      <c r="KPZ128" s="208"/>
      <c r="KQA128" s="208"/>
      <c r="KQB128" s="208"/>
      <c r="KQC128" s="208"/>
      <c r="KQD128" s="208"/>
      <c r="KQE128" s="208"/>
      <c r="KQF128" s="208"/>
      <c r="KQG128" s="208"/>
      <c r="KQH128" s="208"/>
      <c r="KQI128" s="208"/>
      <c r="KQJ128" s="208"/>
      <c r="KQK128" s="208"/>
      <c r="KQL128" s="208"/>
      <c r="KQM128" s="208"/>
      <c r="KQN128" s="208"/>
      <c r="KQO128" s="208"/>
      <c r="KQP128" s="208"/>
      <c r="KQQ128" s="208"/>
      <c r="KQR128" s="208"/>
      <c r="KQS128" s="208"/>
      <c r="KQT128" s="208"/>
      <c r="KQU128" s="208"/>
      <c r="KQV128" s="208"/>
      <c r="KQW128" s="208"/>
      <c r="KQX128" s="208"/>
      <c r="KQY128" s="208"/>
      <c r="KQZ128" s="208"/>
      <c r="KRA128" s="208"/>
      <c r="KRB128" s="208"/>
      <c r="KRC128" s="208"/>
      <c r="KRD128" s="208"/>
      <c r="KRE128" s="208"/>
      <c r="KRF128" s="208"/>
      <c r="KRG128" s="208"/>
      <c r="KRH128" s="208"/>
      <c r="KRI128" s="208"/>
      <c r="KRJ128" s="208"/>
      <c r="KRK128" s="208"/>
      <c r="KRL128" s="208"/>
      <c r="KRM128" s="208"/>
      <c r="KRN128" s="208"/>
      <c r="KRO128" s="208"/>
      <c r="KRP128" s="208"/>
      <c r="KRQ128" s="208"/>
      <c r="KRR128" s="208"/>
      <c r="KRS128" s="208"/>
      <c r="KRT128" s="208"/>
      <c r="KRU128" s="208"/>
      <c r="KRV128" s="208"/>
      <c r="KRW128" s="208"/>
      <c r="KRX128" s="208"/>
      <c r="KRY128" s="208"/>
      <c r="KRZ128" s="208"/>
      <c r="KSA128" s="208"/>
      <c r="KSB128" s="208"/>
      <c r="KSC128" s="208"/>
      <c r="KSD128" s="208"/>
      <c r="KSE128" s="208"/>
      <c r="KSF128" s="208"/>
      <c r="KSG128" s="208"/>
      <c r="KSH128" s="208"/>
      <c r="KSI128" s="208"/>
      <c r="KSJ128" s="208"/>
      <c r="KSK128" s="208"/>
      <c r="KSL128" s="208"/>
      <c r="KSM128" s="208"/>
      <c r="KSN128" s="208"/>
      <c r="KSO128" s="208"/>
      <c r="KSP128" s="208"/>
      <c r="KSQ128" s="208"/>
      <c r="KSR128" s="208"/>
      <c r="KSS128" s="208"/>
      <c r="KST128" s="208"/>
      <c r="KSU128" s="208"/>
      <c r="KSV128" s="208"/>
      <c r="KSW128" s="208"/>
      <c r="KSX128" s="208"/>
      <c r="KSY128" s="208"/>
      <c r="KSZ128" s="208"/>
      <c r="KTA128" s="208"/>
      <c r="KTB128" s="208"/>
      <c r="KTC128" s="208"/>
      <c r="KTD128" s="208"/>
      <c r="KTE128" s="208"/>
      <c r="KTF128" s="208"/>
      <c r="KTG128" s="208"/>
      <c r="KTH128" s="208"/>
      <c r="KTI128" s="208"/>
      <c r="KTJ128" s="208"/>
      <c r="KTK128" s="208"/>
      <c r="KTL128" s="208"/>
      <c r="KTM128" s="208"/>
      <c r="KTN128" s="208"/>
      <c r="KTO128" s="208"/>
      <c r="KTP128" s="208"/>
      <c r="KTQ128" s="208"/>
      <c r="KTR128" s="208"/>
      <c r="KTS128" s="208"/>
      <c r="KTT128" s="208"/>
      <c r="KTU128" s="208"/>
      <c r="KTV128" s="208"/>
      <c r="KTW128" s="208"/>
      <c r="KTX128" s="208"/>
      <c r="KTY128" s="208"/>
      <c r="KTZ128" s="208"/>
      <c r="KUA128" s="208"/>
      <c r="KUB128" s="208"/>
      <c r="KUC128" s="208"/>
      <c r="KUD128" s="208"/>
      <c r="KUE128" s="208"/>
      <c r="KUF128" s="208"/>
      <c r="KUG128" s="208"/>
      <c r="KUH128" s="208"/>
      <c r="KUI128" s="208"/>
      <c r="KUJ128" s="208"/>
      <c r="KUK128" s="208"/>
      <c r="KUL128" s="208"/>
      <c r="KUM128" s="208"/>
      <c r="KUN128" s="208"/>
      <c r="KUO128" s="208"/>
      <c r="KUP128" s="208"/>
      <c r="KUQ128" s="208"/>
      <c r="KUR128" s="208"/>
      <c r="KUS128" s="208"/>
      <c r="KUT128" s="208"/>
      <c r="KUU128" s="208"/>
      <c r="KUV128" s="208"/>
      <c r="KUW128" s="208"/>
      <c r="KUX128" s="208"/>
      <c r="KUY128" s="208"/>
      <c r="KUZ128" s="208"/>
      <c r="KVA128" s="208"/>
      <c r="KVB128" s="208"/>
      <c r="KVC128" s="208"/>
      <c r="KVD128" s="208"/>
      <c r="KVE128" s="208"/>
      <c r="KVF128" s="208"/>
      <c r="KVG128" s="208"/>
      <c r="KVH128" s="208"/>
      <c r="KVI128" s="208"/>
      <c r="KVJ128" s="208"/>
      <c r="KVK128" s="208"/>
      <c r="KVL128" s="208"/>
      <c r="KVM128" s="208"/>
      <c r="KVN128" s="208"/>
      <c r="KVO128" s="208"/>
      <c r="KVP128" s="208"/>
      <c r="KVQ128" s="208"/>
      <c r="KVR128" s="208"/>
      <c r="KVS128" s="208"/>
      <c r="KVT128" s="208"/>
      <c r="KVU128" s="208"/>
      <c r="KVV128" s="208"/>
      <c r="KVW128" s="208"/>
      <c r="KVX128" s="208"/>
      <c r="KVY128" s="208"/>
      <c r="KVZ128" s="208"/>
      <c r="KWA128" s="208"/>
      <c r="KWB128" s="208"/>
      <c r="KWC128" s="208"/>
      <c r="KWD128" s="208"/>
      <c r="KWE128" s="208"/>
      <c r="KWF128" s="208"/>
      <c r="KWG128" s="208"/>
      <c r="KWH128" s="208"/>
      <c r="KWI128" s="208"/>
      <c r="KWJ128" s="208"/>
      <c r="KWK128" s="208"/>
      <c r="KWL128" s="208"/>
      <c r="KWM128" s="208"/>
      <c r="KWN128" s="208"/>
      <c r="KWO128" s="208"/>
      <c r="KWP128" s="208"/>
      <c r="KWQ128" s="208"/>
      <c r="KWR128" s="208"/>
      <c r="KWS128" s="208"/>
      <c r="KWT128" s="208"/>
      <c r="KWU128" s="208"/>
      <c r="KWV128" s="208"/>
      <c r="KWW128" s="208"/>
      <c r="KWX128" s="208"/>
      <c r="KWY128" s="208"/>
      <c r="KWZ128" s="208"/>
      <c r="KXA128" s="208"/>
      <c r="KXB128" s="208"/>
      <c r="KXC128" s="208"/>
      <c r="KXD128" s="208"/>
      <c r="KXE128" s="208"/>
      <c r="KXF128" s="208"/>
      <c r="KXG128" s="208"/>
      <c r="KXH128" s="208"/>
      <c r="KXI128" s="208"/>
      <c r="KXJ128" s="208"/>
      <c r="KXK128" s="208"/>
      <c r="KXL128" s="208"/>
      <c r="KXM128" s="208"/>
      <c r="KXN128" s="208"/>
      <c r="KXO128" s="208"/>
      <c r="KXP128" s="208"/>
      <c r="KXQ128" s="208"/>
      <c r="KXR128" s="208"/>
      <c r="KXS128" s="208"/>
      <c r="KXT128" s="208"/>
      <c r="KXU128" s="208"/>
      <c r="KXV128" s="208"/>
      <c r="KXW128" s="208"/>
      <c r="KXX128" s="208"/>
      <c r="KXY128" s="208"/>
      <c r="KXZ128" s="208"/>
      <c r="KYA128" s="208"/>
      <c r="KYB128" s="208"/>
      <c r="KYC128" s="208"/>
      <c r="KYD128" s="208"/>
      <c r="KYE128" s="208"/>
      <c r="KYF128" s="208"/>
      <c r="KYG128" s="208"/>
      <c r="KYH128" s="208"/>
      <c r="KYI128" s="208"/>
      <c r="KYJ128" s="208"/>
      <c r="KYK128" s="208"/>
      <c r="KYL128" s="208"/>
      <c r="KYM128" s="208"/>
      <c r="KYN128" s="208"/>
      <c r="KYO128" s="208"/>
      <c r="KYP128" s="208"/>
      <c r="KYQ128" s="208"/>
      <c r="KYR128" s="208"/>
      <c r="KYS128" s="208"/>
      <c r="KYT128" s="208"/>
      <c r="KYU128" s="208"/>
      <c r="KYV128" s="208"/>
      <c r="KYW128" s="208"/>
      <c r="KYX128" s="208"/>
      <c r="KYY128" s="208"/>
      <c r="KYZ128" s="208"/>
      <c r="KZA128" s="208"/>
      <c r="KZB128" s="208"/>
      <c r="KZC128" s="208"/>
      <c r="KZD128" s="208"/>
      <c r="KZE128" s="208"/>
      <c r="KZF128" s="208"/>
      <c r="KZG128" s="208"/>
      <c r="KZH128" s="208"/>
      <c r="KZI128" s="208"/>
      <c r="KZJ128" s="208"/>
      <c r="KZK128" s="208"/>
      <c r="KZL128" s="208"/>
      <c r="KZM128" s="208"/>
      <c r="KZN128" s="208"/>
      <c r="KZO128" s="208"/>
      <c r="KZP128" s="208"/>
      <c r="KZQ128" s="208"/>
      <c r="KZR128" s="208"/>
      <c r="KZS128" s="208"/>
      <c r="KZT128" s="208"/>
      <c r="KZU128" s="208"/>
      <c r="KZV128" s="208"/>
      <c r="KZW128" s="208"/>
      <c r="KZX128" s="208"/>
      <c r="KZY128" s="208"/>
      <c r="KZZ128" s="208"/>
      <c r="LAA128" s="208"/>
      <c r="LAB128" s="208"/>
      <c r="LAC128" s="208"/>
      <c r="LAD128" s="208"/>
      <c r="LAE128" s="208"/>
      <c r="LAF128" s="208"/>
      <c r="LAG128" s="208"/>
      <c r="LAH128" s="208"/>
      <c r="LAI128" s="208"/>
      <c r="LAJ128" s="208"/>
      <c r="LAK128" s="208"/>
      <c r="LAL128" s="208"/>
      <c r="LAM128" s="208"/>
      <c r="LAN128" s="208"/>
      <c r="LAO128" s="208"/>
      <c r="LAP128" s="208"/>
      <c r="LAQ128" s="208"/>
      <c r="LAR128" s="208"/>
      <c r="LAS128" s="208"/>
      <c r="LAT128" s="208"/>
      <c r="LAU128" s="208"/>
      <c r="LAV128" s="208"/>
      <c r="LAW128" s="208"/>
      <c r="LAX128" s="208"/>
      <c r="LAY128" s="208"/>
      <c r="LAZ128" s="208"/>
      <c r="LBA128" s="208"/>
      <c r="LBB128" s="208"/>
      <c r="LBC128" s="208"/>
      <c r="LBD128" s="208"/>
      <c r="LBE128" s="208"/>
      <c r="LBF128" s="208"/>
      <c r="LBG128" s="208"/>
      <c r="LBH128" s="208"/>
      <c r="LBI128" s="208"/>
      <c r="LBJ128" s="208"/>
      <c r="LBK128" s="208"/>
      <c r="LBL128" s="208"/>
      <c r="LBM128" s="208"/>
      <c r="LBN128" s="208"/>
      <c r="LBO128" s="208"/>
      <c r="LBP128" s="208"/>
      <c r="LBQ128" s="208"/>
      <c r="LBR128" s="208"/>
      <c r="LBS128" s="208"/>
      <c r="LBT128" s="208"/>
      <c r="LBU128" s="208"/>
      <c r="LBV128" s="208"/>
      <c r="LBW128" s="208"/>
      <c r="LBX128" s="208"/>
      <c r="LBY128" s="208"/>
      <c r="LBZ128" s="208"/>
      <c r="LCA128" s="208"/>
      <c r="LCB128" s="208"/>
      <c r="LCC128" s="208"/>
      <c r="LCD128" s="208"/>
      <c r="LCE128" s="208"/>
      <c r="LCF128" s="208"/>
      <c r="LCG128" s="208"/>
      <c r="LCH128" s="208"/>
      <c r="LCI128" s="208"/>
      <c r="LCJ128" s="208"/>
      <c r="LCK128" s="208"/>
      <c r="LCL128" s="208"/>
      <c r="LCM128" s="208"/>
      <c r="LCN128" s="208"/>
      <c r="LCO128" s="208"/>
      <c r="LCP128" s="208"/>
      <c r="LCQ128" s="208"/>
      <c r="LCR128" s="208"/>
      <c r="LCS128" s="208"/>
      <c r="LCT128" s="208"/>
      <c r="LCU128" s="208"/>
      <c r="LCV128" s="208"/>
      <c r="LCW128" s="208"/>
      <c r="LCX128" s="208"/>
      <c r="LCY128" s="208"/>
      <c r="LCZ128" s="208"/>
      <c r="LDA128" s="208"/>
      <c r="LDB128" s="208"/>
      <c r="LDC128" s="208"/>
      <c r="LDD128" s="208"/>
      <c r="LDE128" s="208"/>
      <c r="LDF128" s="208"/>
      <c r="LDG128" s="208"/>
      <c r="LDH128" s="208"/>
      <c r="LDI128" s="208"/>
      <c r="LDJ128" s="208"/>
      <c r="LDK128" s="208"/>
      <c r="LDL128" s="208"/>
      <c r="LDM128" s="208"/>
      <c r="LDN128" s="208"/>
      <c r="LDO128" s="208"/>
      <c r="LDP128" s="208"/>
      <c r="LDQ128" s="208"/>
      <c r="LDR128" s="208"/>
      <c r="LDS128" s="208"/>
      <c r="LDT128" s="208"/>
      <c r="LDU128" s="208"/>
      <c r="LDV128" s="208"/>
      <c r="LDW128" s="208"/>
      <c r="LDX128" s="208"/>
      <c r="LDY128" s="208"/>
      <c r="LDZ128" s="208"/>
      <c r="LEA128" s="208"/>
      <c r="LEB128" s="208"/>
      <c r="LEC128" s="208"/>
      <c r="LED128" s="208"/>
      <c r="LEE128" s="208"/>
      <c r="LEF128" s="208"/>
      <c r="LEG128" s="208"/>
      <c r="LEH128" s="208"/>
      <c r="LEI128" s="208"/>
      <c r="LEJ128" s="208"/>
      <c r="LEK128" s="208"/>
      <c r="LEL128" s="208"/>
      <c r="LEM128" s="208"/>
      <c r="LEN128" s="208"/>
      <c r="LEO128" s="208"/>
      <c r="LEP128" s="208"/>
      <c r="LEQ128" s="208"/>
      <c r="LER128" s="208"/>
      <c r="LES128" s="208"/>
      <c r="LET128" s="208"/>
      <c r="LEU128" s="208"/>
      <c r="LEV128" s="208"/>
      <c r="LEW128" s="208"/>
      <c r="LEX128" s="208"/>
      <c r="LEY128" s="208"/>
      <c r="LEZ128" s="208"/>
      <c r="LFA128" s="208"/>
      <c r="LFB128" s="208"/>
      <c r="LFC128" s="208"/>
      <c r="LFD128" s="208"/>
      <c r="LFE128" s="208"/>
      <c r="LFF128" s="208"/>
      <c r="LFG128" s="208"/>
      <c r="LFH128" s="208"/>
      <c r="LFI128" s="208"/>
      <c r="LFJ128" s="208"/>
      <c r="LFK128" s="208"/>
      <c r="LFL128" s="208"/>
      <c r="LFM128" s="208"/>
      <c r="LFN128" s="208"/>
      <c r="LFO128" s="208"/>
      <c r="LFP128" s="208"/>
      <c r="LFQ128" s="208"/>
      <c r="LFR128" s="208"/>
      <c r="LFS128" s="208"/>
      <c r="LFT128" s="208"/>
      <c r="LFU128" s="208"/>
      <c r="LFV128" s="208"/>
      <c r="LFW128" s="208"/>
      <c r="LFX128" s="208"/>
      <c r="LFY128" s="208"/>
      <c r="LFZ128" s="208"/>
      <c r="LGA128" s="208"/>
      <c r="LGB128" s="208"/>
      <c r="LGC128" s="208"/>
      <c r="LGD128" s="208"/>
      <c r="LGE128" s="208"/>
      <c r="LGF128" s="208"/>
      <c r="LGG128" s="208"/>
      <c r="LGH128" s="208"/>
      <c r="LGI128" s="208"/>
      <c r="LGJ128" s="208"/>
      <c r="LGK128" s="208"/>
      <c r="LGL128" s="208"/>
      <c r="LGM128" s="208"/>
      <c r="LGN128" s="208"/>
      <c r="LGO128" s="208"/>
      <c r="LGP128" s="208"/>
      <c r="LGQ128" s="208"/>
      <c r="LGR128" s="208"/>
      <c r="LGS128" s="208"/>
      <c r="LGT128" s="208"/>
      <c r="LGU128" s="208"/>
      <c r="LGV128" s="208"/>
      <c r="LGW128" s="208"/>
      <c r="LGX128" s="208"/>
      <c r="LGY128" s="208"/>
      <c r="LGZ128" s="208"/>
      <c r="LHA128" s="208"/>
      <c r="LHB128" s="208"/>
      <c r="LHC128" s="208"/>
      <c r="LHD128" s="208"/>
      <c r="LHE128" s="208"/>
      <c r="LHF128" s="208"/>
      <c r="LHG128" s="208"/>
      <c r="LHH128" s="208"/>
      <c r="LHI128" s="208"/>
      <c r="LHJ128" s="208"/>
      <c r="LHK128" s="208"/>
      <c r="LHL128" s="208"/>
      <c r="LHM128" s="208"/>
      <c r="LHN128" s="208"/>
      <c r="LHO128" s="208"/>
      <c r="LHP128" s="208"/>
      <c r="LHQ128" s="208"/>
      <c r="LHR128" s="208"/>
      <c r="LHS128" s="208"/>
      <c r="LHT128" s="208"/>
      <c r="LHU128" s="208"/>
      <c r="LHV128" s="208"/>
      <c r="LHW128" s="208"/>
      <c r="LHX128" s="208"/>
      <c r="LHY128" s="208"/>
      <c r="LHZ128" s="208"/>
      <c r="LIA128" s="208"/>
      <c r="LIB128" s="208"/>
      <c r="LIC128" s="208"/>
      <c r="LID128" s="208"/>
      <c r="LIE128" s="208"/>
      <c r="LIF128" s="208"/>
      <c r="LIG128" s="208"/>
      <c r="LIH128" s="208"/>
      <c r="LII128" s="208"/>
      <c r="LIJ128" s="208"/>
      <c r="LIK128" s="208"/>
      <c r="LIL128" s="208"/>
      <c r="LIM128" s="208"/>
      <c r="LIN128" s="208"/>
      <c r="LIO128" s="208"/>
      <c r="LIP128" s="208"/>
      <c r="LIQ128" s="208"/>
      <c r="LIR128" s="208"/>
      <c r="LIS128" s="208"/>
      <c r="LIT128" s="208"/>
      <c r="LIU128" s="208"/>
      <c r="LIV128" s="208"/>
      <c r="LIW128" s="208"/>
      <c r="LIX128" s="208"/>
      <c r="LIY128" s="208"/>
      <c r="LIZ128" s="208"/>
      <c r="LJA128" s="208"/>
      <c r="LJB128" s="208"/>
      <c r="LJC128" s="208"/>
      <c r="LJD128" s="208"/>
      <c r="LJE128" s="208"/>
      <c r="LJF128" s="208"/>
      <c r="LJG128" s="208"/>
      <c r="LJH128" s="208"/>
      <c r="LJI128" s="208"/>
      <c r="LJJ128" s="208"/>
      <c r="LJK128" s="208"/>
      <c r="LJL128" s="208"/>
      <c r="LJM128" s="208"/>
      <c r="LJN128" s="208"/>
      <c r="LJO128" s="208"/>
      <c r="LJP128" s="208"/>
      <c r="LJQ128" s="208"/>
      <c r="LJR128" s="208"/>
      <c r="LJS128" s="208"/>
      <c r="LJT128" s="208"/>
      <c r="LJU128" s="208"/>
      <c r="LJV128" s="208"/>
      <c r="LJW128" s="208"/>
      <c r="LJX128" s="208"/>
      <c r="LJY128" s="208"/>
      <c r="LJZ128" s="208"/>
      <c r="LKA128" s="208"/>
      <c r="LKB128" s="208"/>
      <c r="LKC128" s="208"/>
      <c r="LKD128" s="208"/>
      <c r="LKE128" s="208"/>
      <c r="LKF128" s="208"/>
      <c r="LKG128" s="208"/>
      <c r="LKH128" s="208"/>
      <c r="LKI128" s="208"/>
      <c r="LKJ128" s="208"/>
      <c r="LKK128" s="208"/>
      <c r="LKL128" s="208"/>
      <c r="LKM128" s="208"/>
      <c r="LKN128" s="208"/>
      <c r="LKO128" s="208"/>
      <c r="LKP128" s="208"/>
      <c r="LKQ128" s="208"/>
      <c r="LKR128" s="208"/>
      <c r="LKS128" s="208"/>
      <c r="LKT128" s="208"/>
      <c r="LKU128" s="208"/>
      <c r="LKV128" s="208"/>
      <c r="LKW128" s="208"/>
      <c r="LKX128" s="208"/>
      <c r="LKY128" s="208"/>
      <c r="LKZ128" s="208"/>
      <c r="LLA128" s="208"/>
      <c r="LLB128" s="208"/>
      <c r="LLC128" s="208"/>
      <c r="LLD128" s="208"/>
      <c r="LLE128" s="208"/>
      <c r="LLF128" s="208"/>
      <c r="LLG128" s="208"/>
      <c r="LLH128" s="208"/>
      <c r="LLI128" s="208"/>
      <c r="LLJ128" s="208"/>
      <c r="LLK128" s="208"/>
      <c r="LLL128" s="208"/>
      <c r="LLM128" s="208"/>
      <c r="LLN128" s="208"/>
      <c r="LLO128" s="208"/>
      <c r="LLP128" s="208"/>
      <c r="LLQ128" s="208"/>
      <c r="LLR128" s="208"/>
      <c r="LLS128" s="208"/>
      <c r="LLT128" s="208"/>
      <c r="LLU128" s="208"/>
      <c r="LLV128" s="208"/>
      <c r="LLW128" s="208"/>
      <c r="LLX128" s="208"/>
      <c r="LLY128" s="208"/>
      <c r="LLZ128" s="208"/>
      <c r="LMA128" s="208"/>
      <c r="LMB128" s="208"/>
      <c r="LMC128" s="208"/>
      <c r="LMD128" s="208"/>
      <c r="LME128" s="208"/>
      <c r="LMF128" s="208"/>
      <c r="LMG128" s="208"/>
      <c r="LMH128" s="208"/>
      <c r="LMI128" s="208"/>
      <c r="LMJ128" s="208"/>
      <c r="LMK128" s="208"/>
      <c r="LML128" s="208"/>
      <c r="LMM128" s="208"/>
      <c r="LMN128" s="208"/>
      <c r="LMO128" s="208"/>
      <c r="LMP128" s="208"/>
      <c r="LMQ128" s="208"/>
      <c r="LMR128" s="208"/>
      <c r="LMS128" s="208"/>
      <c r="LMT128" s="208"/>
      <c r="LMU128" s="208"/>
      <c r="LMV128" s="208"/>
      <c r="LMW128" s="208"/>
      <c r="LMX128" s="208"/>
      <c r="LMY128" s="208"/>
      <c r="LMZ128" s="208"/>
      <c r="LNA128" s="208"/>
      <c r="LNB128" s="208"/>
      <c r="LNC128" s="208"/>
      <c r="LND128" s="208"/>
      <c r="LNE128" s="208"/>
      <c r="LNF128" s="208"/>
      <c r="LNG128" s="208"/>
      <c r="LNH128" s="208"/>
      <c r="LNI128" s="208"/>
      <c r="LNJ128" s="208"/>
      <c r="LNK128" s="208"/>
      <c r="LNL128" s="208"/>
      <c r="LNM128" s="208"/>
      <c r="LNN128" s="208"/>
      <c r="LNO128" s="208"/>
      <c r="LNP128" s="208"/>
      <c r="LNQ128" s="208"/>
      <c r="LNR128" s="208"/>
      <c r="LNS128" s="208"/>
      <c r="LNT128" s="208"/>
      <c r="LNU128" s="208"/>
      <c r="LNV128" s="208"/>
      <c r="LNW128" s="208"/>
      <c r="LNX128" s="208"/>
      <c r="LNY128" s="208"/>
      <c r="LNZ128" s="208"/>
      <c r="LOA128" s="208"/>
      <c r="LOB128" s="208"/>
      <c r="LOC128" s="208"/>
      <c r="LOD128" s="208"/>
      <c r="LOE128" s="208"/>
      <c r="LOF128" s="208"/>
      <c r="LOG128" s="208"/>
      <c r="LOH128" s="208"/>
      <c r="LOI128" s="208"/>
      <c r="LOJ128" s="208"/>
      <c r="LOK128" s="208"/>
      <c r="LOL128" s="208"/>
      <c r="LOM128" s="208"/>
      <c r="LON128" s="208"/>
      <c r="LOO128" s="208"/>
      <c r="LOP128" s="208"/>
      <c r="LOQ128" s="208"/>
      <c r="LOR128" s="208"/>
      <c r="LOS128" s="208"/>
      <c r="LOT128" s="208"/>
      <c r="LOU128" s="208"/>
      <c r="LOV128" s="208"/>
      <c r="LOW128" s="208"/>
      <c r="LOX128" s="208"/>
      <c r="LOY128" s="208"/>
      <c r="LOZ128" s="208"/>
      <c r="LPA128" s="208"/>
      <c r="LPB128" s="208"/>
      <c r="LPC128" s="208"/>
      <c r="LPD128" s="208"/>
      <c r="LPE128" s="208"/>
      <c r="LPF128" s="208"/>
      <c r="LPG128" s="208"/>
      <c r="LPH128" s="208"/>
      <c r="LPI128" s="208"/>
      <c r="LPJ128" s="208"/>
      <c r="LPK128" s="208"/>
      <c r="LPL128" s="208"/>
      <c r="LPM128" s="208"/>
      <c r="LPN128" s="208"/>
      <c r="LPO128" s="208"/>
      <c r="LPP128" s="208"/>
      <c r="LPQ128" s="208"/>
      <c r="LPR128" s="208"/>
      <c r="LPS128" s="208"/>
      <c r="LPT128" s="208"/>
      <c r="LPU128" s="208"/>
      <c r="LPV128" s="208"/>
      <c r="LPW128" s="208"/>
      <c r="LPX128" s="208"/>
      <c r="LPY128" s="208"/>
      <c r="LPZ128" s="208"/>
      <c r="LQA128" s="208"/>
      <c r="LQB128" s="208"/>
      <c r="LQC128" s="208"/>
      <c r="LQD128" s="208"/>
      <c r="LQE128" s="208"/>
      <c r="LQF128" s="208"/>
      <c r="LQG128" s="208"/>
      <c r="LQH128" s="208"/>
      <c r="LQI128" s="208"/>
      <c r="LQJ128" s="208"/>
      <c r="LQK128" s="208"/>
      <c r="LQL128" s="208"/>
      <c r="LQM128" s="208"/>
      <c r="LQN128" s="208"/>
      <c r="LQO128" s="208"/>
      <c r="LQP128" s="208"/>
      <c r="LQQ128" s="208"/>
      <c r="LQR128" s="208"/>
      <c r="LQS128" s="208"/>
      <c r="LQT128" s="208"/>
      <c r="LQU128" s="208"/>
      <c r="LQV128" s="208"/>
      <c r="LQW128" s="208"/>
      <c r="LQX128" s="208"/>
      <c r="LQY128" s="208"/>
      <c r="LQZ128" s="208"/>
      <c r="LRA128" s="208"/>
      <c r="LRB128" s="208"/>
      <c r="LRC128" s="208"/>
      <c r="LRD128" s="208"/>
      <c r="LRE128" s="208"/>
      <c r="LRF128" s="208"/>
      <c r="LRG128" s="208"/>
      <c r="LRH128" s="208"/>
      <c r="LRI128" s="208"/>
      <c r="LRJ128" s="208"/>
      <c r="LRK128" s="208"/>
      <c r="LRL128" s="208"/>
      <c r="LRM128" s="208"/>
      <c r="LRN128" s="208"/>
      <c r="LRO128" s="208"/>
      <c r="LRP128" s="208"/>
      <c r="LRQ128" s="208"/>
      <c r="LRR128" s="208"/>
      <c r="LRS128" s="208"/>
      <c r="LRT128" s="208"/>
      <c r="LRU128" s="208"/>
      <c r="LRV128" s="208"/>
      <c r="LRW128" s="208"/>
      <c r="LRX128" s="208"/>
      <c r="LRY128" s="208"/>
      <c r="LRZ128" s="208"/>
      <c r="LSA128" s="208"/>
      <c r="LSB128" s="208"/>
      <c r="LSC128" s="208"/>
      <c r="LSD128" s="208"/>
      <c r="LSE128" s="208"/>
      <c r="LSF128" s="208"/>
      <c r="LSG128" s="208"/>
      <c r="LSH128" s="208"/>
      <c r="LSI128" s="208"/>
      <c r="LSJ128" s="208"/>
      <c r="LSK128" s="208"/>
      <c r="LSL128" s="208"/>
      <c r="LSM128" s="208"/>
      <c r="LSN128" s="208"/>
      <c r="LSO128" s="208"/>
      <c r="LSP128" s="208"/>
      <c r="LSQ128" s="208"/>
      <c r="LSR128" s="208"/>
      <c r="LSS128" s="208"/>
      <c r="LST128" s="208"/>
      <c r="LSU128" s="208"/>
      <c r="LSV128" s="208"/>
      <c r="LSW128" s="208"/>
      <c r="LSX128" s="208"/>
      <c r="LSY128" s="208"/>
      <c r="LSZ128" s="208"/>
      <c r="LTA128" s="208"/>
      <c r="LTB128" s="208"/>
      <c r="LTC128" s="208"/>
      <c r="LTD128" s="208"/>
      <c r="LTE128" s="208"/>
      <c r="LTF128" s="208"/>
      <c r="LTG128" s="208"/>
      <c r="LTH128" s="208"/>
      <c r="LTI128" s="208"/>
      <c r="LTJ128" s="208"/>
      <c r="LTK128" s="208"/>
      <c r="LTL128" s="208"/>
      <c r="LTM128" s="208"/>
      <c r="LTN128" s="208"/>
      <c r="LTO128" s="208"/>
      <c r="LTP128" s="208"/>
      <c r="LTQ128" s="208"/>
      <c r="LTR128" s="208"/>
      <c r="LTS128" s="208"/>
      <c r="LTT128" s="208"/>
      <c r="LTU128" s="208"/>
      <c r="LTV128" s="208"/>
      <c r="LTW128" s="208"/>
      <c r="LTX128" s="208"/>
      <c r="LTY128" s="208"/>
      <c r="LTZ128" s="208"/>
      <c r="LUA128" s="208"/>
      <c r="LUB128" s="208"/>
      <c r="LUC128" s="208"/>
      <c r="LUD128" s="208"/>
      <c r="LUE128" s="208"/>
      <c r="LUF128" s="208"/>
      <c r="LUG128" s="208"/>
      <c r="LUH128" s="208"/>
      <c r="LUI128" s="208"/>
      <c r="LUJ128" s="208"/>
      <c r="LUK128" s="208"/>
      <c r="LUL128" s="208"/>
      <c r="LUM128" s="208"/>
      <c r="LUN128" s="208"/>
      <c r="LUO128" s="208"/>
      <c r="LUP128" s="208"/>
      <c r="LUQ128" s="208"/>
      <c r="LUR128" s="208"/>
      <c r="LUS128" s="208"/>
      <c r="LUT128" s="208"/>
      <c r="LUU128" s="208"/>
      <c r="LUV128" s="208"/>
      <c r="LUW128" s="208"/>
      <c r="LUX128" s="208"/>
      <c r="LUY128" s="208"/>
      <c r="LUZ128" s="208"/>
      <c r="LVA128" s="208"/>
      <c r="LVB128" s="208"/>
      <c r="LVC128" s="208"/>
      <c r="LVD128" s="208"/>
      <c r="LVE128" s="208"/>
      <c r="LVF128" s="208"/>
      <c r="LVG128" s="208"/>
      <c r="LVH128" s="208"/>
      <c r="LVI128" s="208"/>
      <c r="LVJ128" s="208"/>
      <c r="LVK128" s="208"/>
      <c r="LVL128" s="208"/>
      <c r="LVM128" s="208"/>
      <c r="LVN128" s="208"/>
      <c r="LVO128" s="208"/>
      <c r="LVP128" s="208"/>
      <c r="LVQ128" s="208"/>
      <c r="LVR128" s="208"/>
      <c r="LVS128" s="208"/>
      <c r="LVT128" s="208"/>
      <c r="LVU128" s="208"/>
      <c r="LVV128" s="208"/>
      <c r="LVW128" s="208"/>
      <c r="LVX128" s="208"/>
      <c r="LVY128" s="208"/>
      <c r="LVZ128" s="208"/>
      <c r="LWA128" s="208"/>
      <c r="LWB128" s="208"/>
      <c r="LWC128" s="208"/>
      <c r="LWD128" s="208"/>
      <c r="LWE128" s="208"/>
      <c r="LWF128" s="208"/>
      <c r="LWG128" s="208"/>
      <c r="LWH128" s="208"/>
      <c r="LWI128" s="208"/>
      <c r="LWJ128" s="208"/>
      <c r="LWK128" s="208"/>
      <c r="LWL128" s="208"/>
      <c r="LWM128" s="208"/>
      <c r="LWN128" s="208"/>
      <c r="LWO128" s="208"/>
      <c r="LWP128" s="208"/>
      <c r="LWQ128" s="208"/>
      <c r="LWR128" s="208"/>
      <c r="LWS128" s="208"/>
      <c r="LWT128" s="208"/>
      <c r="LWU128" s="208"/>
      <c r="LWV128" s="208"/>
      <c r="LWW128" s="208"/>
      <c r="LWX128" s="208"/>
      <c r="LWY128" s="208"/>
      <c r="LWZ128" s="208"/>
      <c r="LXA128" s="208"/>
      <c r="LXB128" s="208"/>
      <c r="LXC128" s="208"/>
      <c r="LXD128" s="208"/>
      <c r="LXE128" s="208"/>
      <c r="LXF128" s="208"/>
      <c r="LXG128" s="208"/>
      <c r="LXH128" s="208"/>
      <c r="LXI128" s="208"/>
      <c r="LXJ128" s="208"/>
      <c r="LXK128" s="208"/>
      <c r="LXL128" s="208"/>
      <c r="LXM128" s="208"/>
      <c r="LXN128" s="208"/>
      <c r="LXO128" s="208"/>
      <c r="LXP128" s="208"/>
      <c r="LXQ128" s="208"/>
      <c r="LXR128" s="208"/>
      <c r="LXS128" s="208"/>
      <c r="LXT128" s="208"/>
      <c r="LXU128" s="208"/>
      <c r="LXV128" s="208"/>
      <c r="LXW128" s="208"/>
      <c r="LXX128" s="208"/>
      <c r="LXY128" s="208"/>
      <c r="LXZ128" s="208"/>
      <c r="LYA128" s="208"/>
      <c r="LYB128" s="208"/>
      <c r="LYC128" s="208"/>
      <c r="LYD128" s="208"/>
      <c r="LYE128" s="208"/>
      <c r="LYF128" s="208"/>
      <c r="LYG128" s="208"/>
      <c r="LYH128" s="208"/>
      <c r="LYI128" s="208"/>
      <c r="LYJ128" s="208"/>
      <c r="LYK128" s="208"/>
      <c r="LYL128" s="208"/>
      <c r="LYM128" s="208"/>
      <c r="LYN128" s="208"/>
      <c r="LYO128" s="208"/>
      <c r="LYP128" s="208"/>
      <c r="LYQ128" s="208"/>
      <c r="LYR128" s="208"/>
      <c r="LYS128" s="208"/>
      <c r="LYT128" s="208"/>
      <c r="LYU128" s="208"/>
      <c r="LYV128" s="208"/>
      <c r="LYW128" s="208"/>
      <c r="LYX128" s="208"/>
      <c r="LYY128" s="208"/>
      <c r="LYZ128" s="208"/>
      <c r="LZA128" s="208"/>
      <c r="LZB128" s="208"/>
      <c r="LZC128" s="208"/>
      <c r="LZD128" s="208"/>
      <c r="LZE128" s="208"/>
      <c r="LZF128" s="208"/>
      <c r="LZG128" s="208"/>
      <c r="LZH128" s="208"/>
      <c r="LZI128" s="208"/>
      <c r="LZJ128" s="208"/>
      <c r="LZK128" s="208"/>
      <c r="LZL128" s="208"/>
      <c r="LZM128" s="208"/>
      <c r="LZN128" s="208"/>
      <c r="LZO128" s="208"/>
      <c r="LZP128" s="208"/>
      <c r="LZQ128" s="208"/>
      <c r="LZR128" s="208"/>
      <c r="LZS128" s="208"/>
      <c r="LZT128" s="208"/>
      <c r="LZU128" s="208"/>
      <c r="LZV128" s="208"/>
      <c r="LZW128" s="208"/>
      <c r="LZX128" s="208"/>
      <c r="LZY128" s="208"/>
      <c r="LZZ128" s="208"/>
      <c r="MAA128" s="208"/>
      <c r="MAB128" s="208"/>
      <c r="MAC128" s="208"/>
      <c r="MAD128" s="208"/>
      <c r="MAE128" s="208"/>
      <c r="MAF128" s="208"/>
      <c r="MAG128" s="208"/>
      <c r="MAH128" s="208"/>
      <c r="MAI128" s="208"/>
      <c r="MAJ128" s="208"/>
      <c r="MAK128" s="208"/>
      <c r="MAL128" s="208"/>
      <c r="MAM128" s="208"/>
      <c r="MAN128" s="208"/>
      <c r="MAO128" s="208"/>
      <c r="MAP128" s="208"/>
      <c r="MAQ128" s="208"/>
      <c r="MAR128" s="208"/>
      <c r="MAS128" s="208"/>
      <c r="MAT128" s="208"/>
      <c r="MAU128" s="208"/>
      <c r="MAV128" s="208"/>
      <c r="MAW128" s="208"/>
      <c r="MAX128" s="208"/>
      <c r="MAY128" s="208"/>
      <c r="MAZ128" s="208"/>
      <c r="MBA128" s="208"/>
      <c r="MBB128" s="208"/>
      <c r="MBC128" s="208"/>
      <c r="MBD128" s="208"/>
      <c r="MBE128" s="208"/>
      <c r="MBF128" s="208"/>
      <c r="MBG128" s="208"/>
      <c r="MBH128" s="208"/>
      <c r="MBI128" s="208"/>
      <c r="MBJ128" s="208"/>
      <c r="MBK128" s="208"/>
      <c r="MBL128" s="208"/>
      <c r="MBM128" s="208"/>
      <c r="MBN128" s="208"/>
      <c r="MBO128" s="208"/>
      <c r="MBP128" s="208"/>
      <c r="MBQ128" s="208"/>
      <c r="MBR128" s="208"/>
      <c r="MBS128" s="208"/>
      <c r="MBT128" s="208"/>
      <c r="MBU128" s="208"/>
      <c r="MBV128" s="208"/>
      <c r="MBW128" s="208"/>
      <c r="MBX128" s="208"/>
      <c r="MBY128" s="208"/>
      <c r="MBZ128" s="208"/>
      <c r="MCA128" s="208"/>
      <c r="MCB128" s="208"/>
      <c r="MCC128" s="208"/>
      <c r="MCD128" s="208"/>
      <c r="MCE128" s="208"/>
      <c r="MCF128" s="208"/>
      <c r="MCG128" s="208"/>
      <c r="MCH128" s="208"/>
      <c r="MCI128" s="208"/>
      <c r="MCJ128" s="208"/>
      <c r="MCK128" s="208"/>
      <c r="MCL128" s="208"/>
      <c r="MCM128" s="208"/>
      <c r="MCN128" s="208"/>
      <c r="MCO128" s="208"/>
      <c r="MCP128" s="208"/>
      <c r="MCQ128" s="208"/>
      <c r="MCR128" s="208"/>
      <c r="MCS128" s="208"/>
      <c r="MCT128" s="208"/>
      <c r="MCU128" s="208"/>
      <c r="MCV128" s="208"/>
      <c r="MCW128" s="208"/>
      <c r="MCX128" s="208"/>
      <c r="MCY128" s="208"/>
      <c r="MCZ128" s="208"/>
      <c r="MDA128" s="208"/>
      <c r="MDB128" s="208"/>
      <c r="MDC128" s="208"/>
      <c r="MDD128" s="208"/>
      <c r="MDE128" s="208"/>
      <c r="MDF128" s="208"/>
      <c r="MDG128" s="208"/>
      <c r="MDH128" s="208"/>
      <c r="MDI128" s="208"/>
      <c r="MDJ128" s="208"/>
      <c r="MDK128" s="208"/>
      <c r="MDL128" s="208"/>
      <c r="MDM128" s="208"/>
      <c r="MDN128" s="208"/>
      <c r="MDO128" s="208"/>
      <c r="MDP128" s="208"/>
      <c r="MDQ128" s="208"/>
      <c r="MDR128" s="208"/>
      <c r="MDS128" s="208"/>
      <c r="MDT128" s="208"/>
      <c r="MDU128" s="208"/>
      <c r="MDV128" s="208"/>
      <c r="MDW128" s="208"/>
      <c r="MDX128" s="208"/>
      <c r="MDY128" s="208"/>
      <c r="MDZ128" s="208"/>
      <c r="MEA128" s="208"/>
      <c r="MEB128" s="208"/>
      <c r="MEC128" s="208"/>
      <c r="MED128" s="208"/>
      <c r="MEE128" s="208"/>
      <c r="MEF128" s="208"/>
      <c r="MEG128" s="208"/>
      <c r="MEH128" s="208"/>
      <c r="MEI128" s="208"/>
      <c r="MEJ128" s="208"/>
      <c r="MEK128" s="208"/>
      <c r="MEL128" s="208"/>
      <c r="MEM128" s="208"/>
      <c r="MEN128" s="208"/>
      <c r="MEO128" s="208"/>
      <c r="MEP128" s="208"/>
      <c r="MEQ128" s="208"/>
      <c r="MER128" s="208"/>
      <c r="MES128" s="208"/>
      <c r="MET128" s="208"/>
      <c r="MEU128" s="208"/>
      <c r="MEV128" s="208"/>
      <c r="MEW128" s="208"/>
      <c r="MEX128" s="208"/>
      <c r="MEY128" s="208"/>
      <c r="MEZ128" s="208"/>
      <c r="MFA128" s="208"/>
      <c r="MFB128" s="208"/>
      <c r="MFC128" s="208"/>
      <c r="MFD128" s="208"/>
      <c r="MFE128" s="208"/>
      <c r="MFF128" s="208"/>
      <c r="MFG128" s="208"/>
      <c r="MFH128" s="208"/>
      <c r="MFI128" s="208"/>
      <c r="MFJ128" s="208"/>
      <c r="MFK128" s="208"/>
      <c r="MFL128" s="208"/>
      <c r="MFM128" s="208"/>
      <c r="MFN128" s="208"/>
      <c r="MFO128" s="208"/>
      <c r="MFP128" s="208"/>
      <c r="MFQ128" s="208"/>
      <c r="MFR128" s="208"/>
      <c r="MFS128" s="208"/>
      <c r="MFT128" s="208"/>
      <c r="MFU128" s="208"/>
      <c r="MFV128" s="208"/>
      <c r="MFW128" s="208"/>
      <c r="MFX128" s="208"/>
      <c r="MFY128" s="208"/>
      <c r="MFZ128" s="208"/>
      <c r="MGA128" s="208"/>
      <c r="MGB128" s="208"/>
      <c r="MGC128" s="208"/>
      <c r="MGD128" s="208"/>
      <c r="MGE128" s="208"/>
      <c r="MGF128" s="208"/>
      <c r="MGG128" s="208"/>
      <c r="MGH128" s="208"/>
      <c r="MGI128" s="208"/>
      <c r="MGJ128" s="208"/>
      <c r="MGK128" s="208"/>
      <c r="MGL128" s="208"/>
      <c r="MGM128" s="208"/>
      <c r="MGN128" s="208"/>
      <c r="MGO128" s="208"/>
      <c r="MGP128" s="208"/>
      <c r="MGQ128" s="208"/>
      <c r="MGR128" s="208"/>
      <c r="MGS128" s="208"/>
      <c r="MGT128" s="208"/>
      <c r="MGU128" s="208"/>
      <c r="MGV128" s="208"/>
      <c r="MGW128" s="208"/>
      <c r="MGX128" s="208"/>
      <c r="MGY128" s="208"/>
      <c r="MGZ128" s="208"/>
      <c r="MHA128" s="208"/>
      <c r="MHB128" s="208"/>
      <c r="MHC128" s="208"/>
      <c r="MHD128" s="208"/>
      <c r="MHE128" s="208"/>
      <c r="MHF128" s="208"/>
      <c r="MHG128" s="208"/>
      <c r="MHH128" s="208"/>
      <c r="MHI128" s="208"/>
      <c r="MHJ128" s="208"/>
      <c r="MHK128" s="208"/>
      <c r="MHL128" s="208"/>
      <c r="MHM128" s="208"/>
      <c r="MHN128" s="208"/>
      <c r="MHO128" s="208"/>
      <c r="MHP128" s="208"/>
      <c r="MHQ128" s="208"/>
      <c r="MHR128" s="208"/>
      <c r="MHS128" s="208"/>
      <c r="MHT128" s="208"/>
      <c r="MHU128" s="208"/>
      <c r="MHV128" s="208"/>
      <c r="MHW128" s="208"/>
      <c r="MHX128" s="208"/>
      <c r="MHY128" s="208"/>
      <c r="MHZ128" s="208"/>
      <c r="MIA128" s="208"/>
      <c r="MIB128" s="208"/>
      <c r="MIC128" s="208"/>
      <c r="MID128" s="208"/>
      <c r="MIE128" s="208"/>
      <c r="MIF128" s="208"/>
      <c r="MIG128" s="208"/>
      <c r="MIH128" s="208"/>
      <c r="MII128" s="208"/>
      <c r="MIJ128" s="208"/>
      <c r="MIK128" s="208"/>
      <c r="MIL128" s="208"/>
      <c r="MIM128" s="208"/>
      <c r="MIN128" s="208"/>
      <c r="MIO128" s="208"/>
      <c r="MIP128" s="208"/>
      <c r="MIQ128" s="208"/>
      <c r="MIR128" s="208"/>
      <c r="MIS128" s="208"/>
      <c r="MIT128" s="208"/>
      <c r="MIU128" s="208"/>
      <c r="MIV128" s="208"/>
      <c r="MIW128" s="208"/>
      <c r="MIX128" s="208"/>
      <c r="MIY128" s="208"/>
      <c r="MIZ128" s="208"/>
      <c r="MJA128" s="208"/>
      <c r="MJB128" s="208"/>
      <c r="MJC128" s="208"/>
      <c r="MJD128" s="208"/>
      <c r="MJE128" s="208"/>
      <c r="MJF128" s="208"/>
      <c r="MJG128" s="208"/>
      <c r="MJH128" s="208"/>
      <c r="MJI128" s="208"/>
      <c r="MJJ128" s="208"/>
      <c r="MJK128" s="208"/>
      <c r="MJL128" s="208"/>
      <c r="MJM128" s="208"/>
      <c r="MJN128" s="208"/>
      <c r="MJO128" s="208"/>
      <c r="MJP128" s="208"/>
      <c r="MJQ128" s="208"/>
      <c r="MJR128" s="208"/>
      <c r="MJS128" s="208"/>
      <c r="MJT128" s="208"/>
      <c r="MJU128" s="208"/>
      <c r="MJV128" s="208"/>
      <c r="MJW128" s="208"/>
      <c r="MJX128" s="208"/>
      <c r="MJY128" s="208"/>
      <c r="MJZ128" s="208"/>
      <c r="MKA128" s="208"/>
      <c r="MKB128" s="208"/>
      <c r="MKC128" s="208"/>
      <c r="MKD128" s="208"/>
      <c r="MKE128" s="208"/>
      <c r="MKF128" s="208"/>
      <c r="MKG128" s="208"/>
      <c r="MKH128" s="208"/>
      <c r="MKI128" s="208"/>
      <c r="MKJ128" s="208"/>
      <c r="MKK128" s="208"/>
      <c r="MKL128" s="208"/>
      <c r="MKM128" s="208"/>
      <c r="MKN128" s="208"/>
      <c r="MKO128" s="208"/>
      <c r="MKP128" s="208"/>
      <c r="MKQ128" s="208"/>
      <c r="MKR128" s="208"/>
      <c r="MKS128" s="208"/>
      <c r="MKT128" s="208"/>
      <c r="MKU128" s="208"/>
      <c r="MKV128" s="208"/>
      <c r="MKW128" s="208"/>
      <c r="MKX128" s="208"/>
      <c r="MKY128" s="208"/>
      <c r="MKZ128" s="208"/>
      <c r="MLA128" s="208"/>
      <c r="MLB128" s="208"/>
      <c r="MLC128" s="208"/>
      <c r="MLD128" s="208"/>
      <c r="MLE128" s="208"/>
      <c r="MLF128" s="208"/>
      <c r="MLG128" s="208"/>
      <c r="MLH128" s="208"/>
      <c r="MLI128" s="208"/>
      <c r="MLJ128" s="208"/>
      <c r="MLK128" s="208"/>
      <c r="MLL128" s="208"/>
      <c r="MLM128" s="208"/>
      <c r="MLN128" s="208"/>
      <c r="MLO128" s="208"/>
      <c r="MLP128" s="208"/>
      <c r="MLQ128" s="208"/>
      <c r="MLR128" s="208"/>
      <c r="MLS128" s="208"/>
      <c r="MLT128" s="208"/>
      <c r="MLU128" s="208"/>
      <c r="MLV128" s="208"/>
      <c r="MLW128" s="208"/>
      <c r="MLX128" s="208"/>
      <c r="MLY128" s="208"/>
      <c r="MLZ128" s="208"/>
      <c r="MMA128" s="208"/>
      <c r="MMB128" s="208"/>
      <c r="MMC128" s="208"/>
      <c r="MMD128" s="208"/>
      <c r="MME128" s="208"/>
      <c r="MMF128" s="208"/>
      <c r="MMG128" s="208"/>
      <c r="MMH128" s="208"/>
      <c r="MMI128" s="208"/>
      <c r="MMJ128" s="208"/>
      <c r="MMK128" s="208"/>
      <c r="MML128" s="208"/>
      <c r="MMM128" s="208"/>
      <c r="MMN128" s="208"/>
      <c r="MMO128" s="208"/>
      <c r="MMP128" s="208"/>
      <c r="MMQ128" s="208"/>
      <c r="MMR128" s="208"/>
      <c r="MMS128" s="208"/>
      <c r="MMT128" s="208"/>
      <c r="MMU128" s="208"/>
      <c r="MMV128" s="208"/>
      <c r="MMW128" s="208"/>
      <c r="MMX128" s="208"/>
      <c r="MMY128" s="208"/>
      <c r="MMZ128" s="208"/>
      <c r="MNA128" s="208"/>
      <c r="MNB128" s="208"/>
      <c r="MNC128" s="208"/>
      <c r="MND128" s="208"/>
      <c r="MNE128" s="208"/>
      <c r="MNF128" s="208"/>
      <c r="MNG128" s="208"/>
      <c r="MNH128" s="208"/>
      <c r="MNI128" s="208"/>
      <c r="MNJ128" s="208"/>
      <c r="MNK128" s="208"/>
      <c r="MNL128" s="208"/>
      <c r="MNM128" s="208"/>
      <c r="MNN128" s="208"/>
      <c r="MNO128" s="208"/>
      <c r="MNP128" s="208"/>
      <c r="MNQ128" s="208"/>
      <c r="MNR128" s="208"/>
      <c r="MNS128" s="208"/>
      <c r="MNT128" s="208"/>
      <c r="MNU128" s="208"/>
      <c r="MNV128" s="208"/>
      <c r="MNW128" s="208"/>
      <c r="MNX128" s="208"/>
      <c r="MNY128" s="208"/>
      <c r="MNZ128" s="208"/>
      <c r="MOA128" s="208"/>
      <c r="MOB128" s="208"/>
      <c r="MOC128" s="208"/>
      <c r="MOD128" s="208"/>
      <c r="MOE128" s="208"/>
      <c r="MOF128" s="208"/>
      <c r="MOG128" s="208"/>
      <c r="MOH128" s="208"/>
      <c r="MOI128" s="208"/>
      <c r="MOJ128" s="208"/>
      <c r="MOK128" s="208"/>
      <c r="MOL128" s="208"/>
      <c r="MOM128" s="208"/>
      <c r="MON128" s="208"/>
      <c r="MOO128" s="208"/>
      <c r="MOP128" s="208"/>
      <c r="MOQ128" s="208"/>
      <c r="MOR128" s="208"/>
      <c r="MOS128" s="208"/>
      <c r="MOT128" s="208"/>
      <c r="MOU128" s="208"/>
      <c r="MOV128" s="208"/>
      <c r="MOW128" s="208"/>
      <c r="MOX128" s="208"/>
      <c r="MOY128" s="208"/>
      <c r="MOZ128" s="208"/>
      <c r="MPA128" s="208"/>
      <c r="MPB128" s="208"/>
      <c r="MPC128" s="208"/>
      <c r="MPD128" s="208"/>
      <c r="MPE128" s="208"/>
      <c r="MPF128" s="208"/>
      <c r="MPG128" s="208"/>
      <c r="MPH128" s="208"/>
      <c r="MPI128" s="208"/>
      <c r="MPJ128" s="208"/>
      <c r="MPK128" s="208"/>
      <c r="MPL128" s="208"/>
      <c r="MPM128" s="208"/>
      <c r="MPN128" s="208"/>
      <c r="MPO128" s="208"/>
      <c r="MPP128" s="208"/>
      <c r="MPQ128" s="208"/>
      <c r="MPR128" s="208"/>
      <c r="MPS128" s="208"/>
      <c r="MPT128" s="208"/>
      <c r="MPU128" s="208"/>
      <c r="MPV128" s="208"/>
      <c r="MPW128" s="208"/>
      <c r="MPX128" s="208"/>
      <c r="MPY128" s="208"/>
      <c r="MPZ128" s="208"/>
      <c r="MQA128" s="208"/>
      <c r="MQB128" s="208"/>
      <c r="MQC128" s="208"/>
      <c r="MQD128" s="208"/>
      <c r="MQE128" s="208"/>
      <c r="MQF128" s="208"/>
      <c r="MQG128" s="208"/>
      <c r="MQH128" s="208"/>
      <c r="MQI128" s="208"/>
      <c r="MQJ128" s="208"/>
      <c r="MQK128" s="208"/>
      <c r="MQL128" s="208"/>
      <c r="MQM128" s="208"/>
      <c r="MQN128" s="208"/>
      <c r="MQO128" s="208"/>
      <c r="MQP128" s="208"/>
      <c r="MQQ128" s="208"/>
      <c r="MQR128" s="208"/>
      <c r="MQS128" s="208"/>
      <c r="MQT128" s="208"/>
      <c r="MQU128" s="208"/>
      <c r="MQV128" s="208"/>
      <c r="MQW128" s="208"/>
      <c r="MQX128" s="208"/>
      <c r="MQY128" s="208"/>
      <c r="MQZ128" s="208"/>
      <c r="MRA128" s="208"/>
      <c r="MRB128" s="208"/>
      <c r="MRC128" s="208"/>
      <c r="MRD128" s="208"/>
      <c r="MRE128" s="208"/>
      <c r="MRF128" s="208"/>
      <c r="MRG128" s="208"/>
      <c r="MRH128" s="208"/>
      <c r="MRI128" s="208"/>
      <c r="MRJ128" s="208"/>
      <c r="MRK128" s="208"/>
      <c r="MRL128" s="208"/>
      <c r="MRM128" s="208"/>
      <c r="MRN128" s="208"/>
      <c r="MRO128" s="208"/>
      <c r="MRP128" s="208"/>
      <c r="MRQ128" s="208"/>
      <c r="MRR128" s="208"/>
      <c r="MRS128" s="208"/>
      <c r="MRT128" s="208"/>
      <c r="MRU128" s="208"/>
      <c r="MRV128" s="208"/>
      <c r="MRW128" s="208"/>
      <c r="MRX128" s="208"/>
      <c r="MRY128" s="208"/>
      <c r="MRZ128" s="208"/>
      <c r="MSA128" s="208"/>
      <c r="MSB128" s="208"/>
      <c r="MSC128" s="208"/>
      <c r="MSD128" s="208"/>
      <c r="MSE128" s="208"/>
      <c r="MSF128" s="208"/>
      <c r="MSG128" s="208"/>
      <c r="MSH128" s="208"/>
      <c r="MSI128" s="208"/>
      <c r="MSJ128" s="208"/>
      <c r="MSK128" s="208"/>
      <c r="MSL128" s="208"/>
      <c r="MSM128" s="208"/>
      <c r="MSN128" s="208"/>
      <c r="MSO128" s="208"/>
      <c r="MSP128" s="208"/>
      <c r="MSQ128" s="208"/>
      <c r="MSR128" s="208"/>
      <c r="MSS128" s="208"/>
      <c r="MST128" s="208"/>
      <c r="MSU128" s="208"/>
      <c r="MSV128" s="208"/>
      <c r="MSW128" s="208"/>
      <c r="MSX128" s="208"/>
      <c r="MSY128" s="208"/>
      <c r="MSZ128" s="208"/>
      <c r="MTA128" s="208"/>
      <c r="MTB128" s="208"/>
      <c r="MTC128" s="208"/>
      <c r="MTD128" s="208"/>
      <c r="MTE128" s="208"/>
      <c r="MTF128" s="208"/>
      <c r="MTG128" s="208"/>
      <c r="MTH128" s="208"/>
      <c r="MTI128" s="208"/>
      <c r="MTJ128" s="208"/>
      <c r="MTK128" s="208"/>
      <c r="MTL128" s="208"/>
      <c r="MTM128" s="208"/>
      <c r="MTN128" s="208"/>
      <c r="MTO128" s="208"/>
      <c r="MTP128" s="208"/>
      <c r="MTQ128" s="208"/>
      <c r="MTR128" s="208"/>
      <c r="MTS128" s="208"/>
      <c r="MTT128" s="208"/>
      <c r="MTU128" s="208"/>
      <c r="MTV128" s="208"/>
      <c r="MTW128" s="208"/>
      <c r="MTX128" s="208"/>
      <c r="MTY128" s="208"/>
      <c r="MTZ128" s="208"/>
      <c r="MUA128" s="208"/>
      <c r="MUB128" s="208"/>
      <c r="MUC128" s="208"/>
      <c r="MUD128" s="208"/>
      <c r="MUE128" s="208"/>
      <c r="MUF128" s="208"/>
      <c r="MUG128" s="208"/>
      <c r="MUH128" s="208"/>
      <c r="MUI128" s="208"/>
      <c r="MUJ128" s="208"/>
      <c r="MUK128" s="208"/>
      <c r="MUL128" s="208"/>
      <c r="MUM128" s="208"/>
      <c r="MUN128" s="208"/>
      <c r="MUO128" s="208"/>
      <c r="MUP128" s="208"/>
      <c r="MUQ128" s="208"/>
      <c r="MUR128" s="208"/>
      <c r="MUS128" s="208"/>
      <c r="MUT128" s="208"/>
      <c r="MUU128" s="208"/>
      <c r="MUV128" s="208"/>
      <c r="MUW128" s="208"/>
      <c r="MUX128" s="208"/>
      <c r="MUY128" s="208"/>
      <c r="MUZ128" s="208"/>
      <c r="MVA128" s="208"/>
      <c r="MVB128" s="208"/>
      <c r="MVC128" s="208"/>
      <c r="MVD128" s="208"/>
      <c r="MVE128" s="208"/>
      <c r="MVF128" s="208"/>
      <c r="MVG128" s="208"/>
      <c r="MVH128" s="208"/>
      <c r="MVI128" s="208"/>
      <c r="MVJ128" s="208"/>
      <c r="MVK128" s="208"/>
      <c r="MVL128" s="208"/>
      <c r="MVM128" s="208"/>
      <c r="MVN128" s="208"/>
      <c r="MVO128" s="208"/>
      <c r="MVP128" s="208"/>
      <c r="MVQ128" s="208"/>
      <c r="MVR128" s="208"/>
      <c r="MVS128" s="208"/>
      <c r="MVT128" s="208"/>
      <c r="MVU128" s="208"/>
      <c r="MVV128" s="208"/>
      <c r="MVW128" s="208"/>
      <c r="MVX128" s="208"/>
      <c r="MVY128" s="208"/>
      <c r="MVZ128" s="208"/>
      <c r="MWA128" s="208"/>
      <c r="MWB128" s="208"/>
      <c r="MWC128" s="208"/>
      <c r="MWD128" s="208"/>
      <c r="MWE128" s="208"/>
      <c r="MWF128" s="208"/>
      <c r="MWG128" s="208"/>
      <c r="MWH128" s="208"/>
      <c r="MWI128" s="208"/>
      <c r="MWJ128" s="208"/>
      <c r="MWK128" s="208"/>
      <c r="MWL128" s="208"/>
      <c r="MWM128" s="208"/>
      <c r="MWN128" s="208"/>
      <c r="MWO128" s="208"/>
      <c r="MWP128" s="208"/>
      <c r="MWQ128" s="208"/>
      <c r="MWR128" s="208"/>
      <c r="MWS128" s="208"/>
      <c r="MWT128" s="208"/>
      <c r="MWU128" s="208"/>
      <c r="MWV128" s="208"/>
      <c r="MWW128" s="208"/>
      <c r="MWX128" s="208"/>
      <c r="MWY128" s="208"/>
      <c r="MWZ128" s="208"/>
      <c r="MXA128" s="208"/>
      <c r="MXB128" s="208"/>
      <c r="MXC128" s="208"/>
      <c r="MXD128" s="208"/>
      <c r="MXE128" s="208"/>
      <c r="MXF128" s="208"/>
      <c r="MXG128" s="208"/>
      <c r="MXH128" s="208"/>
      <c r="MXI128" s="208"/>
      <c r="MXJ128" s="208"/>
      <c r="MXK128" s="208"/>
      <c r="MXL128" s="208"/>
      <c r="MXM128" s="208"/>
      <c r="MXN128" s="208"/>
      <c r="MXO128" s="208"/>
      <c r="MXP128" s="208"/>
      <c r="MXQ128" s="208"/>
      <c r="MXR128" s="208"/>
      <c r="MXS128" s="208"/>
      <c r="MXT128" s="208"/>
      <c r="MXU128" s="208"/>
      <c r="MXV128" s="208"/>
      <c r="MXW128" s="208"/>
      <c r="MXX128" s="208"/>
      <c r="MXY128" s="208"/>
      <c r="MXZ128" s="208"/>
      <c r="MYA128" s="208"/>
      <c r="MYB128" s="208"/>
      <c r="MYC128" s="208"/>
      <c r="MYD128" s="208"/>
      <c r="MYE128" s="208"/>
      <c r="MYF128" s="208"/>
      <c r="MYG128" s="208"/>
      <c r="MYH128" s="208"/>
      <c r="MYI128" s="208"/>
      <c r="MYJ128" s="208"/>
      <c r="MYK128" s="208"/>
      <c r="MYL128" s="208"/>
      <c r="MYM128" s="208"/>
      <c r="MYN128" s="208"/>
      <c r="MYO128" s="208"/>
      <c r="MYP128" s="208"/>
      <c r="MYQ128" s="208"/>
      <c r="MYR128" s="208"/>
      <c r="MYS128" s="208"/>
      <c r="MYT128" s="208"/>
      <c r="MYU128" s="208"/>
      <c r="MYV128" s="208"/>
      <c r="MYW128" s="208"/>
      <c r="MYX128" s="208"/>
      <c r="MYY128" s="208"/>
      <c r="MYZ128" s="208"/>
      <c r="MZA128" s="208"/>
      <c r="MZB128" s="208"/>
      <c r="MZC128" s="208"/>
      <c r="MZD128" s="208"/>
      <c r="MZE128" s="208"/>
      <c r="MZF128" s="208"/>
      <c r="MZG128" s="208"/>
      <c r="MZH128" s="208"/>
      <c r="MZI128" s="208"/>
      <c r="MZJ128" s="208"/>
      <c r="MZK128" s="208"/>
      <c r="MZL128" s="208"/>
      <c r="MZM128" s="208"/>
      <c r="MZN128" s="208"/>
      <c r="MZO128" s="208"/>
      <c r="MZP128" s="208"/>
      <c r="MZQ128" s="208"/>
      <c r="MZR128" s="208"/>
      <c r="MZS128" s="208"/>
      <c r="MZT128" s="208"/>
      <c r="MZU128" s="208"/>
      <c r="MZV128" s="208"/>
      <c r="MZW128" s="208"/>
      <c r="MZX128" s="208"/>
      <c r="MZY128" s="208"/>
      <c r="MZZ128" s="208"/>
      <c r="NAA128" s="208"/>
      <c r="NAB128" s="208"/>
      <c r="NAC128" s="208"/>
      <c r="NAD128" s="208"/>
      <c r="NAE128" s="208"/>
      <c r="NAF128" s="208"/>
      <c r="NAG128" s="208"/>
      <c r="NAH128" s="208"/>
      <c r="NAI128" s="208"/>
      <c r="NAJ128" s="208"/>
      <c r="NAK128" s="208"/>
      <c r="NAL128" s="208"/>
      <c r="NAM128" s="208"/>
      <c r="NAN128" s="208"/>
      <c r="NAO128" s="208"/>
      <c r="NAP128" s="208"/>
      <c r="NAQ128" s="208"/>
      <c r="NAR128" s="208"/>
      <c r="NAS128" s="208"/>
      <c r="NAT128" s="208"/>
      <c r="NAU128" s="208"/>
      <c r="NAV128" s="208"/>
      <c r="NAW128" s="208"/>
      <c r="NAX128" s="208"/>
      <c r="NAY128" s="208"/>
      <c r="NAZ128" s="208"/>
      <c r="NBA128" s="208"/>
      <c r="NBB128" s="208"/>
      <c r="NBC128" s="208"/>
      <c r="NBD128" s="208"/>
      <c r="NBE128" s="208"/>
      <c r="NBF128" s="208"/>
      <c r="NBG128" s="208"/>
      <c r="NBH128" s="208"/>
      <c r="NBI128" s="208"/>
      <c r="NBJ128" s="208"/>
      <c r="NBK128" s="208"/>
      <c r="NBL128" s="208"/>
      <c r="NBM128" s="208"/>
      <c r="NBN128" s="208"/>
      <c r="NBO128" s="208"/>
      <c r="NBP128" s="208"/>
      <c r="NBQ128" s="208"/>
      <c r="NBR128" s="208"/>
      <c r="NBS128" s="208"/>
      <c r="NBT128" s="208"/>
      <c r="NBU128" s="208"/>
      <c r="NBV128" s="208"/>
      <c r="NBW128" s="208"/>
      <c r="NBX128" s="208"/>
      <c r="NBY128" s="208"/>
      <c r="NBZ128" s="208"/>
      <c r="NCA128" s="208"/>
      <c r="NCB128" s="208"/>
      <c r="NCC128" s="208"/>
      <c r="NCD128" s="208"/>
      <c r="NCE128" s="208"/>
      <c r="NCF128" s="208"/>
      <c r="NCG128" s="208"/>
      <c r="NCH128" s="208"/>
      <c r="NCI128" s="208"/>
      <c r="NCJ128" s="208"/>
      <c r="NCK128" s="208"/>
      <c r="NCL128" s="208"/>
      <c r="NCM128" s="208"/>
      <c r="NCN128" s="208"/>
      <c r="NCO128" s="208"/>
      <c r="NCP128" s="208"/>
      <c r="NCQ128" s="208"/>
      <c r="NCR128" s="208"/>
      <c r="NCS128" s="208"/>
      <c r="NCT128" s="208"/>
      <c r="NCU128" s="208"/>
      <c r="NCV128" s="208"/>
      <c r="NCW128" s="208"/>
      <c r="NCX128" s="208"/>
      <c r="NCY128" s="208"/>
      <c r="NCZ128" s="208"/>
      <c r="NDA128" s="208"/>
      <c r="NDB128" s="208"/>
      <c r="NDC128" s="208"/>
      <c r="NDD128" s="208"/>
      <c r="NDE128" s="208"/>
      <c r="NDF128" s="208"/>
      <c r="NDG128" s="208"/>
      <c r="NDH128" s="208"/>
      <c r="NDI128" s="208"/>
      <c r="NDJ128" s="208"/>
      <c r="NDK128" s="208"/>
      <c r="NDL128" s="208"/>
      <c r="NDM128" s="208"/>
      <c r="NDN128" s="208"/>
      <c r="NDO128" s="208"/>
      <c r="NDP128" s="208"/>
      <c r="NDQ128" s="208"/>
      <c r="NDR128" s="208"/>
      <c r="NDS128" s="208"/>
      <c r="NDT128" s="208"/>
      <c r="NDU128" s="208"/>
      <c r="NDV128" s="208"/>
      <c r="NDW128" s="208"/>
      <c r="NDX128" s="208"/>
      <c r="NDY128" s="208"/>
      <c r="NDZ128" s="208"/>
      <c r="NEA128" s="208"/>
      <c r="NEB128" s="208"/>
      <c r="NEC128" s="208"/>
      <c r="NED128" s="208"/>
      <c r="NEE128" s="208"/>
      <c r="NEF128" s="208"/>
      <c r="NEG128" s="208"/>
      <c r="NEH128" s="208"/>
      <c r="NEI128" s="208"/>
      <c r="NEJ128" s="208"/>
      <c r="NEK128" s="208"/>
      <c r="NEL128" s="208"/>
      <c r="NEM128" s="208"/>
      <c r="NEN128" s="208"/>
      <c r="NEO128" s="208"/>
      <c r="NEP128" s="208"/>
      <c r="NEQ128" s="208"/>
      <c r="NER128" s="208"/>
      <c r="NES128" s="208"/>
      <c r="NET128" s="208"/>
      <c r="NEU128" s="208"/>
      <c r="NEV128" s="208"/>
      <c r="NEW128" s="208"/>
      <c r="NEX128" s="208"/>
      <c r="NEY128" s="208"/>
      <c r="NEZ128" s="208"/>
      <c r="NFA128" s="208"/>
      <c r="NFB128" s="208"/>
      <c r="NFC128" s="208"/>
      <c r="NFD128" s="208"/>
      <c r="NFE128" s="208"/>
      <c r="NFF128" s="208"/>
      <c r="NFG128" s="208"/>
      <c r="NFH128" s="208"/>
      <c r="NFI128" s="208"/>
      <c r="NFJ128" s="208"/>
      <c r="NFK128" s="208"/>
      <c r="NFL128" s="208"/>
      <c r="NFM128" s="208"/>
      <c r="NFN128" s="208"/>
      <c r="NFO128" s="208"/>
      <c r="NFP128" s="208"/>
      <c r="NFQ128" s="208"/>
      <c r="NFR128" s="208"/>
      <c r="NFS128" s="208"/>
      <c r="NFT128" s="208"/>
      <c r="NFU128" s="208"/>
      <c r="NFV128" s="208"/>
      <c r="NFW128" s="208"/>
      <c r="NFX128" s="208"/>
      <c r="NFY128" s="208"/>
      <c r="NFZ128" s="208"/>
      <c r="NGA128" s="208"/>
      <c r="NGB128" s="208"/>
      <c r="NGC128" s="208"/>
      <c r="NGD128" s="208"/>
      <c r="NGE128" s="208"/>
      <c r="NGF128" s="208"/>
      <c r="NGG128" s="208"/>
      <c r="NGH128" s="208"/>
      <c r="NGI128" s="208"/>
      <c r="NGJ128" s="208"/>
      <c r="NGK128" s="208"/>
      <c r="NGL128" s="208"/>
      <c r="NGM128" s="208"/>
      <c r="NGN128" s="208"/>
      <c r="NGO128" s="208"/>
      <c r="NGP128" s="208"/>
      <c r="NGQ128" s="208"/>
      <c r="NGR128" s="208"/>
      <c r="NGS128" s="208"/>
      <c r="NGT128" s="208"/>
      <c r="NGU128" s="208"/>
      <c r="NGV128" s="208"/>
      <c r="NGW128" s="208"/>
      <c r="NGX128" s="208"/>
      <c r="NGY128" s="208"/>
      <c r="NGZ128" s="208"/>
      <c r="NHA128" s="208"/>
      <c r="NHB128" s="208"/>
      <c r="NHC128" s="208"/>
      <c r="NHD128" s="208"/>
      <c r="NHE128" s="208"/>
      <c r="NHF128" s="208"/>
      <c r="NHG128" s="208"/>
      <c r="NHH128" s="208"/>
      <c r="NHI128" s="208"/>
      <c r="NHJ128" s="208"/>
      <c r="NHK128" s="208"/>
      <c r="NHL128" s="208"/>
      <c r="NHM128" s="208"/>
      <c r="NHN128" s="208"/>
      <c r="NHO128" s="208"/>
      <c r="NHP128" s="208"/>
      <c r="NHQ128" s="208"/>
      <c r="NHR128" s="208"/>
      <c r="NHS128" s="208"/>
      <c r="NHT128" s="208"/>
      <c r="NHU128" s="208"/>
      <c r="NHV128" s="208"/>
      <c r="NHW128" s="208"/>
      <c r="NHX128" s="208"/>
      <c r="NHY128" s="208"/>
      <c r="NHZ128" s="208"/>
      <c r="NIA128" s="208"/>
      <c r="NIB128" s="208"/>
      <c r="NIC128" s="208"/>
      <c r="NID128" s="208"/>
      <c r="NIE128" s="208"/>
      <c r="NIF128" s="208"/>
      <c r="NIG128" s="208"/>
      <c r="NIH128" s="208"/>
      <c r="NII128" s="208"/>
      <c r="NIJ128" s="208"/>
      <c r="NIK128" s="208"/>
      <c r="NIL128" s="208"/>
      <c r="NIM128" s="208"/>
      <c r="NIN128" s="208"/>
      <c r="NIO128" s="208"/>
      <c r="NIP128" s="208"/>
      <c r="NIQ128" s="208"/>
      <c r="NIR128" s="208"/>
      <c r="NIS128" s="208"/>
      <c r="NIT128" s="208"/>
      <c r="NIU128" s="208"/>
      <c r="NIV128" s="208"/>
      <c r="NIW128" s="208"/>
      <c r="NIX128" s="208"/>
      <c r="NIY128" s="208"/>
      <c r="NIZ128" s="208"/>
      <c r="NJA128" s="208"/>
      <c r="NJB128" s="208"/>
      <c r="NJC128" s="208"/>
      <c r="NJD128" s="208"/>
      <c r="NJE128" s="208"/>
      <c r="NJF128" s="208"/>
      <c r="NJG128" s="208"/>
      <c r="NJH128" s="208"/>
      <c r="NJI128" s="208"/>
      <c r="NJJ128" s="208"/>
      <c r="NJK128" s="208"/>
      <c r="NJL128" s="208"/>
      <c r="NJM128" s="208"/>
      <c r="NJN128" s="208"/>
      <c r="NJO128" s="208"/>
      <c r="NJP128" s="208"/>
      <c r="NJQ128" s="208"/>
      <c r="NJR128" s="208"/>
      <c r="NJS128" s="208"/>
      <c r="NJT128" s="208"/>
      <c r="NJU128" s="208"/>
      <c r="NJV128" s="208"/>
      <c r="NJW128" s="208"/>
      <c r="NJX128" s="208"/>
      <c r="NJY128" s="208"/>
      <c r="NJZ128" s="208"/>
      <c r="NKA128" s="208"/>
      <c r="NKB128" s="208"/>
      <c r="NKC128" s="208"/>
      <c r="NKD128" s="208"/>
      <c r="NKE128" s="208"/>
      <c r="NKF128" s="208"/>
      <c r="NKG128" s="208"/>
      <c r="NKH128" s="208"/>
      <c r="NKI128" s="208"/>
      <c r="NKJ128" s="208"/>
      <c r="NKK128" s="208"/>
      <c r="NKL128" s="208"/>
      <c r="NKM128" s="208"/>
      <c r="NKN128" s="208"/>
      <c r="NKO128" s="208"/>
      <c r="NKP128" s="208"/>
      <c r="NKQ128" s="208"/>
      <c r="NKR128" s="208"/>
      <c r="NKS128" s="208"/>
      <c r="NKT128" s="208"/>
      <c r="NKU128" s="208"/>
      <c r="NKV128" s="208"/>
      <c r="NKW128" s="208"/>
      <c r="NKX128" s="208"/>
      <c r="NKY128" s="208"/>
      <c r="NKZ128" s="208"/>
      <c r="NLA128" s="208"/>
      <c r="NLB128" s="208"/>
      <c r="NLC128" s="208"/>
      <c r="NLD128" s="208"/>
      <c r="NLE128" s="208"/>
      <c r="NLF128" s="208"/>
      <c r="NLG128" s="208"/>
      <c r="NLH128" s="208"/>
      <c r="NLI128" s="208"/>
      <c r="NLJ128" s="208"/>
      <c r="NLK128" s="208"/>
      <c r="NLL128" s="208"/>
      <c r="NLM128" s="208"/>
      <c r="NLN128" s="208"/>
      <c r="NLO128" s="208"/>
      <c r="NLP128" s="208"/>
      <c r="NLQ128" s="208"/>
      <c r="NLR128" s="208"/>
      <c r="NLS128" s="208"/>
      <c r="NLT128" s="208"/>
      <c r="NLU128" s="208"/>
      <c r="NLV128" s="208"/>
      <c r="NLW128" s="208"/>
      <c r="NLX128" s="208"/>
      <c r="NLY128" s="208"/>
      <c r="NLZ128" s="208"/>
      <c r="NMA128" s="208"/>
      <c r="NMB128" s="208"/>
      <c r="NMC128" s="208"/>
      <c r="NMD128" s="208"/>
      <c r="NME128" s="208"/>
      <c r="NMF128" s="208"/>
      <c r="NMG128" s="208"/>
      <c r="NMH128" s="208"/>
      <c r="NMI128" s="208"/>
      <c r="NMJ128" s="208"/>
      <c r="NMK128" s="208"/>
      <c r="NML128" s="208"/>
      <c r="NMM128" s="208"/>
      <c r="NMN128" s="208"/>
      <c r="NMO128" s="208"/>
      <c r="NMP128" s="208"/>
      <c r="NMQ128" s="208"/>
      <c r="NMR128" s="208"/>
      <c r="NMS128" s="208"/>
      <c r="NMT128" s="208"/>
      <c r="NMU128" s="208"/>
      <c r="NMV128" s="208"/>
      <c r="NMW128" s="208"/>
      <c r="NMX128" s="208"/>
      <c r="NMY128" s="208"/>
      <c r="NMZ128" s="208"/>
      <c r="NNA128" s="208"/>
      <c r="NNB128" s="208"/>
      <c r="NNC128" s="208"/>
      <c r="NND128" s="208"/>
      <c r="NNE128" s="208"/>
      <c r="NNF128" s="208"/>
      <c r="NNG128" s="208"/>
      <c r="NNH128" s="208"/>
      <c r="NNI128" s="208"/>
      <c r="NNJ128" s="208"/>
      <c r="NNK128" s="208"/>
      <c r="NNL128" s="208"/>
      <c r="NNM128" s="208"/>
      <c r="NNN128" s="208"/>
      <c r="NNO128" s="208"/>
      <c r="NNP128" s="208"/>
      <c r="NNQ128" s="208"/>
      <c r="NNR128" s="208"/>
      <c r="NNS128" s="208"/>
      <c r="NNT128" s="208"/>
      <c r="NNU128" s="208"/>
      <c r="NNV128" s="208"/>
      <c r="NNW128" s="208"/>
      <c r="NNX128" s="208"/>
      <c r="NNY128" s="208"/>
      <c r="NNZ128" s="208"/>
      <c r="NOA128" s="208"/>
      <c r="NOB128" s="208"/>
      <c r="NOC128" s="208"/>
      <c r="NOD128" s="208"/>
      <c r="NOE128" s="208"/>
      <c r="NOF128" s="208"/>
      <c r="NOG128" s="208"/>
      <c r="NOH128" s="208"/>
      <c r="NOI128" s="208"/>
      <c r="NOJ128" s="208"/>
      <c r="NOK128" s="208"/>
      <c r="NOL128" s="208"/>
      <c r="NOM128" s="208"/>
      <c r="NON128" s="208"/>
      <c r="NOO128" s="208"/>
      <c r="NOP128" s="208"/>
      <c r="NOQ128" s="208"/>
      <c r="NOR128" s="208"/>
      <c r="NOS128" s="208"/>
      <c r="NOT128" s="208"/>
      <c r="NOU128" s="208"/>
      <c r="NOV128" s="208"/>
      <c r="NOW128" s="208"/>
      <c r="NOX128" s="208"/>
      <c r="NOY128" s="208"/>
      <c r="NOZ128" s="208"/>
      <c r="NPA128" s="208"/>
      <c r="NPB128" s="208"/>
      <c r="NPC128" s="208"/>
      <c r="NPD128" s="208"/>
      <c r="NPE128" s="208"/>
      <c r="NPF128" s="208"/>
      <c r="NPG128" s="208"/>
      <c r="NPH128" s="208"/>
      <c r="NPI128" s="208"/>
      <c r="NPJ128" s="208"/>
      <c r="NPK128" s="208"/>
      <c r="NPL128" s="208"/>
      <c r="NPM128" s="208"/>
      <c r="NPN128" s="208"/>
      <c r="NPO128" s="208"/>
      <c r="NPP128" s="208"/>
      <c r="NPQ128" s="208"/>
      <c r="NPR128" s="208"/>
      <c r="NPS128" s="208"/>
      <c r="NPT128" s="208"/>
      <c r="NPU128" s="208"/>
      <c r="NPV128" s="208"/>
      <c r="NPW128" s="208"/>
      <c r="NPX128" s="208"/>
      <c r="NPY128" s="208"/>
      <c r="NPZ128" s="208"/>
      <c r="NQA128" s="208"/>
      <c r="NQB128" s="208"/>
      <c r="NQC128" s="208"/>
      <c r="NQD128" s="208"/>
      <c r="NQE128" s="208"/>
      <c r="NQF128" s="208"/>
      <c r="NQG128" s="208"/>
      <c r="NQH128" s="208"/>
      <c r="NQI128" s="208"/>
      <c r="NQJ128" s="208"/>
      <c r="NQK128" s="208"/>
      <c r="NQL128" s="208"/>
      <c r="NQM128" s="208"/>
      <c r="NQN128" s="208"/>
      <c r="NQO128" s="208"/>
      <c r="NQP128" s="208"/>
      <c r="NQQ128" s="208"/>
      <c r="NQR128" s="208"/>
      <c r="NQS128" s="208"/>
      <c r="NQT128" s="208"/>
      <c r="NQU128" s="208"/>
      <c r="NQV128" s="208"/>
      <c r="NQW128" s="208"/>
      <c r="NQX128" s="208"/>
      <c r="NQY128" s="208"/>
      <c r="NQZ128" s="208"/>
      <c r="NRA128" s="208"/>
      <c r="NRB128" s="208"/>
      <c r="NRC128" s="208"/>
      <c r="NRD128" s="208"/>
      <c r="NRE128" s="208"/>
      <c r="NRF128" s="208"/>
      <c r="NRG128" s="208"/>
      <c r="NRH128" s="208"/>
      <c r="NRI128" s="208"/>
      <c r="NRJ128" s="208"/>
      <c r="NRK128" s="208"/>
      <c r="NRL128" s="208"/>
      <c r="NRM128" s="208"/>
      <c r="NRN128" s="208"/>
      <c r="NRO128" s="208"/>
      <c r="NRP128" s="208"/>
      <c r="NRQ128" s="208"/>
      <c r="NRR128" s="208"/>
      <c r="NRS128" s="208"/>
      <c r="NRT128" s="208"/>
      <c r="NRU128" s="208"/>
      <c r="NRV128" s="208"/>
      <c r="NRW128" s="208"/>
      <c r="NRX128" s="208"/>
      <c r="NRY128" s="208"/>
      <c r="NRZ128" s="208"/>
      <c r="NSA128" s="208"/>
      <c r="NSB128" s="208"/>
      <c r="NSC128" s="208"/>
      <c r="NSD128" s="208"/>
      <c r="NSE128" s="208"/>
      <c r="NSF128" s="208"/>
      <c r="NSG128" s="208"/>
      <c r="NSH128" s="208"/>
      <c r="NSI128" s="208"/>
      <c r="NSJ128" s="208"/>
      <c r="NSK128" s="208"/>
      <c r="NSL128" s="208"/>
      <c r="NSM128" s="208"/>
      <c r="NSN128" s="208"/>
      <c r="NSO128" s="208"/>
      <c r="NSP128" s="208"/>
      <c r="NSQ128" s="208"/>
      <c r="NSR128" s="208"/>
      <c r="NSS128" s="208"/>
      <c r="NST128" s="208"/>
      <c r="NSU128" s="208"/>
      <c r="NSV128" s="208"/>
      <c r="NSW128" s="208"/>
      <c r="NSX128" s="208"/>
      <c r="NSY128" s="208"/>
      <c r="NSZ128" s="208"/>
      <c r="NTA128" s="208"/>
      <c r="NTB128" s="208"/>
      <c r="NTC128" s="208"/>
      <c r="NTD128" s="208"/>
      <c r="NTE128" s="208"/>
      <c r="NTF128" s="208"/>
      <c r="NTG128" s="208"/>
      <c r="NTH128" s="208"/>
      <c r="NTI128" s="208"/>
      <c r="NTJ128" s="208"/>
      <c r="NTK128" s="208"/>
      <c r="NTL128" s="208"/>
      <c r="NTM128" s="208"/>
      <c r="NTN128" s="208"/>
      <c r="NTO128" s="208"/>
      <c r="NTP128" s="208"/>
      <c r="NTQ128" s="208"/>
      <c r="NTR128" s="208"/>
      <c r="NTS128" s="208"/>
      <c r="NTT128" s="208"/>
      <c r="NTU128" s="208"/>
      <c r="NTV128" s="208"/>
      <c r="NTW128" s="208"/>
      <c r="NTX128" s="208"/>
      <c r="NTY128" s="208"/>
      <c r="NTZ128" s="208"/>
      <c r="NUA128" s="208"/>
      <c r="NUB128" s="208"/>
      <c r="NUC128" s="208"/>
      <c r="NUD128" s="208"/>
      <c r="NUE128" s="208"/>
      <c r="NUF128" s="208"/>
      <c r="NUG128" s="208"/>
      <c r="NUH128" s="208"/>
      <c r="NUI128" s="208"/>
      <c r="NUJ128" s="208"/>
      <c r="NUK128" s="208"/>
      <c r="NUL128" s="208"/>
      <c r="NUM128" s="208"/>
      <c r="NUN128" s="208"/>
      <c r="NUO128" s="208"/>
      <c r="NUP128" s="208"/>
      <c r="NUQ128" s="208"/>
      <c r="NUR128" s="208"/>
      <c r="NUS128" s="208"/>
      <c r="NUT128" s="208"/>
      <c r="NUU128" s="208"/>
      <c r="NUV128" s="208"/>
      <c r="NUW128" s="208"/>
      <c r="NUX128" s="208"/>
      <c r="NUY128" s="208"/>
      <c r="NUZ128" s="208"/>
      <c r="NVA128" s="208"/>
      <c r="NVB128" s="208"/>
      <c r="NVC128" s="208"/>
      <c r="NVD128" s="208"/>
      <c r="NVE128" s="208"/>
      <c r="NVF128" s="208"/>
      <c r="NVG128" s="208"/>
      <c r="NVH128" s="208"/>
      <c r="NVI128" s="208"/>
      <c r="NVJ128" s="208"/>
      <c r="NVK128" s="208"/>
      <c r="NVL128" s="208"/>
      <c r="NVM128" s="208"/>
      <c r="NVN128" s="208"/>
      <c r="NVO128" s="208"/>
      <c r="NVP128" s="208"/>
      <c r="NVQ128" s="208"/>
      <c r="NVR128" s="208"/>
      <c r="NVS128" s="208"/>
      <c r="NVT128" s="208"/>
      <c r="NVU128" s="208"/>
      <c r="NVV128" s="208"/>
      <c r="NVW128" s="208"/>
      <c r="NVX128" s="208"/>
      <c r="NVY128" s="208"/>
      <c r="NVZ128" s="208"/>
      <c r="NWA128" s="208"/>
      <c r="NWB128" s="208"/>
      <c r="NWC128" s="208"/>
      <c r="NWD128" s="208"/>
      <c r="NWE128" s="208"/>
      <c r="NWF128" s="208"/>
      <c r="NWG128" s="208"/>
      <c r="NWH128" s="208"/>
      <c r="NWI128" s="208"/>
      <c r="NWJ128" s="208"/>
      <c r="NWK128" s="208"/>
      <c r="NWL128" s="208"/>
      <c r="NWM128" s="208"/>
      <c r="NWN128" s="208"/>
      <c r="NWO128" s="208"/>
      <c r="NWP128" s="208"/>
      <c r="NWQ128" s="208"/>
      <c r="NWR128" s="208"/>
      <c r="NWS128" s="208"/>
      <c r="NWT128" s="208"/>
      <c r="NWU128" s="208"/>
      <c r="NWV128" s="208"/>
      <c r="NWW128" s="208"/>
      <c r="NWX128" s="208"/>
      <c r="NWY128" s="208"/>
      <c r="NWZ128" s="208"/>
      <c r="NXA128" s="208"/>
      <c r="NXB128" s="208"/>
      <c r="NXC128" s="208"/>
      <c r="NXD128" s="208"/>
      <c r="NXE128" s="208"/>
      <c r="NXF128" s="208"/>
      <c r="NXG128" s="208"/>
      <c r="NXH128" s="208"/>
      <c r="NXI128" s="208"/>
      <c r="NXJ128" s="208"/>
      <c r="NXK128" s="208"/>
      <c r="NXL128" s="208"/>
      <c r="NXM128" s="208"/>
      <c r="NXN128" s="208"/>
      <c r="NXO128" s="208"/>
      <c r="NXP128" s="208"/>
      <c r="NXQ128" s="208"/>
      <c r="NXR128" s="208"/>
      <c r="NXS128" s="208"/>
      <c r="NXT128" s="208"/>
      <c r="NXU128" s="208"/>
      <c r="NXV128" s="208"/>
      <c r="NXW128" s="208"/>
      <c r="NXX128" s="208"/>
      <c r="NXY128" s="208"/>
      <c r="NXZ128" s="208"/>
      <c r="NYA128" s="208"/>
      <c r="NYB128" s="208"/>
      <c r="NYC128" s="208"/>
      <c r="NYD128" s="208"/>
      <c r="NYE128" s="208"/>
      <c r="NYF128" s="208"/>
      <c r="NYG128" s="208"/>
      <c r="NYH128" s="208"/>
      <c r="NYI128" s="208"/>
      <c r="NYJ128" s="208"/>
      <c r="NYK128" s="208"/>
      <c r="NYL128" s="208"/>
      <c r="NYM128" s="208"/>
      <c r="NYN128" s="208"/>
      <c r="NYO128" s="208"/>
      <c r="NYP128" s="208"/>
      <c r="NYQ128" s="208"/>
      <c r="NYR128" s="208"/>
      <c r="NYS128" s="208"/>
      <c r="NYT128" s="208"/>
      <c r="NYU128" s="208"/>
      <c r="NYV128" s="208"/>
      <c r="NYW128" s="208"/>
      <c r="NYX128" s="208"/>
      <c r="NYY128" s="208"/>
      <c r="NYZ128" s="208"/>
      <c r="NZA128" s="208"/>
      <c r="NZB128" s="208"/>
      <c r="NZC128" s="208"/>
      <c r="NZD128" s="208"/>
      <c r="NZE128" s="208"/>
      <c r="NZF128" s="208"/>
      <c r="NZG128" s="208"/>
      <c r="NZH128" s="208"/>
      <c r="NZI128" s="208"/>
      <c r="NZJ128" s="208"/>
      <c r="NZK128" s="208"/>
      <c r="NZL128" s="208"/>
      <c r="NZM128" s="208"/>
      <c r="NZN128" s="208"/>
      <c r="NZO128" s="208"/>
      <c r="NZP128" s="208"/>
      <c r="NZQ128" s="208"/>
      <c r="NZR128" s="208"/>
      <c r="NZS128" s="208"/>
      <c r="NZT128" s="208"/>
      <c r="NZU128" s="208"/>
      <c r="NZV128" s="208"/>
      <c r="NZW128" s="208"/>
      <c r="NZX128" s="208"/>
      <c r="NZY128" s="208"/>
      <c r="NZZ128" s="208"/>
      <c r="OAA128" s="208"/>
      <c r="OAB128" s="208"/>
      <c r="OAC128" s="208"/>
      <c r="OAD128" s="208"/>
      <c r="OAE128" s="208"/>
      <c r="OAF128" s="208"/>
      <c r="OAG128" s="208"/>
      <c r="OAH128" s="208"/>
      <c r="OAI128" s="208"/>
      <c r="OAJ128" s="208"/>
      <c r="OAK128" s="208"/>
      <c r="OAL128" s="208"/>
      <c r="OAM128" s="208"/>
      <c r="OAN128" s="208"/>
      <c r="OAO128" s="208"/>
      <c r="OAP128" s="208"/>
      <c r="OAQ128" s="208"/>
      <c r="OAR128" s="208"/>
      <c r="OAS128" s="208"/>
      <c r="OAT128" s="208"/>
      <c r="OAU128" s="208"/>
      <c r="OAV128" s="208"/>
      <c r="OAW128" s="208"/>
      <c r="OAX128" s="208"/>
      <c r="OAY128" s="208"/>
      <c r="OAZ128" s="208"/>
      <c r="OBA128" s="208"/>
      <c r="OBB128" s="208"/>
      <c r="OBC128" s="208"/>
      <c r="OBD128" s="208"/>
      <c r="OBE128" s="208"/>
      <c r="OBF128" s="208"/>
      <c r="OBG128" s="208"/>
      <c r="OBH128" s="208"/>
      <c r="OBI128" s="208"/>
      <c r="OBJ128" s="208"/>
      <c r="OBK128" s="208"/>
      <c r="OBL128" s="208"/>
      <c r="OBM128" s="208"/>
      <c r="OBN128" s="208"/>
      <c r="OBO128" s="208"/>
      <c r="OBP128" s="208"/>
      <c r="OBQ128" s="208"/>
      <c r="OBR128" s="208"/>
      <c r="OBS128" s="208"/>
      <c r="OBT128" s="208"/>
      <c r="OBU128" s="208"/>
      <c r="OBV128" s="208"/>
      <c r="OBW128" s="208"/>
      <c r="OBX128" s="208"/>
      <c r="OBY128" s="208"/>
      <c r="OBZ128" s="208"/>
      <c r="OCA128" s="208"/>
      <c r="OCB128" s="208"/>
      <c r="OCC128" s="208"/>
      <c r="OCD128" s="208"/>
      <c r="OCE128" s="208"/>
      <c r="OCF128" s="208"/>
      <c r="OCG128" s="208"/>
      <c r="OCH128" s="208"/>
      <c r="OCI128" s="208"/>
      <c r="OCJ128" s="208"/>
      <c r="OCK128" s="208"/>
      <c r="OCL128" s="208"/>
      <c r="OCM128" s="208"/>
      <c r="OCN128" s="208"/>
      <c r="OCO128" s="208"/>
      <c r="OCP128" s="208"/>
      <c r="OCQ128" s="208"/>
      <c r="OCR128" s="208"/>
      <c r="OCS128" s="208"/>
      <c r="OCT128" s="208"/>
      <c r="OCU128" s="208"/>
      <c r="OCV128" s="208"/>
      <c r="OCW128" s="208"/>
      <c r="OCX128" s="208"/>
      <c r="OCY128" s="208"/>
      <c r="OCZ128" s="208"/>
      <c r="ODA128" s="208"/>
      <c r="ODB128" s="208"/>
      <c r="ODC128" s="208"/>
      <c r="ODD128" s="208"/>
      <c r="ODE128" s="208"/>
      <c r="ODF128" s="208"/>
      <c r="ODG128" s="208"/>
      <c r="ODH128" s="208"/>
      <c r="ODI128" s="208"/>
      <c r="ODJ128" s="208"/>
      <c r="ODK128" s="208"/>
      <c r="ODL128" s="208"/>
      <c r="ODM128" s="208"/>
      <c r="ODN128" s="208"/>
      <c r="ODO128" s="208"/>
      <c r="ODP128" s="208"/>
      <c r="ODQ128" s="208"/>
      <c r="ODR128" s="208"/>
      <c r="ODS128" s="208"/>
      <c r="ODT128" s="208"/>
      <c r="ODU128" s="208"/>
      <c r="ODV128" s="208"/>
      <c r="ODW128" s="208"/>
      <c r="ODX128" s="208"/>
      <c r="ODY128" s="208"/>
      <c r="ODZ128" s="208"/>
      <c r="OEA128" s="208"/>
      <c r="OEB128" s="208"/>
      <c r="OEC128" s="208"/>
      <c r="OED128" s="208"/>
      <c r="OEE128" s="208"/>
      <c r="OEF128" s="208"/>
      <c r="OEG128" s="208"/>
      <c r="OEH128" s="208"/>
      <c r="OEI128" s="208"/>
      <c r="OEJ128" s="208"/>
      <c r="OEK128" s="208"/>
      <c r="OEL128" s="208"/>
      <c r="OEM128" s="208"/>
      <c r="OEN128" s="208"/>
      <c r="OEO128" s="208"/>
      <c r="OEP128" s="208"/>
      <c r="OEQ128" s="208"/>
      <c r="OER128" s="208"/>
      <c r="OES128" s="208"/>
      <c r="OET128" s="208"/>
      <c r="OEU128" s="208"/>
      <c r="OEV128" s="208"/>
      <c r="OEW128" s="208"/>
      <c r="OEX128" s="208"/>
      <c r="OEY128" s="208"/>
      <c r="OEZ128" s="208"/>
      <c r="OFA128" s="208"/>
      <c r="OFB128" s="208"/>
      <c r="OFC128" s="208"/>
      <c r="OFD128" s="208"/>
      <c r="OFE128" s="208"/>
      <c r="OFF128" s="208"/>
      <c r="OFG128" s="208"/>
      <c r="OFH128" s="208"/>
      <c r="OFI128" s="208"/>
      <c r="OFJ128" s="208"/>
      <c r="OFK128" s="208"/>
      <c r="OFL128" s="208"/>
      <c r="OFM128" s="208"/>
      <c r="OFN128" s="208"/>
      <c r="OFO128" s="208"/>
      <c r="OFP128" s="208"/>
      <c r="OFQ128" s="208"/>
      <c r="OFR128" s="208"/>
      <c r="OFS128" s="208"/>
      <c r="OFT128" s="208"/>
      <c r="OFU128" s="208"/>
      <c r="OFV128" s="208"/>
      <c r="OFW128" s="208"/>
      <c r="OFX128" s="208"/>
      <c r="OFY128" s="208"/>
      <c r="OFZ128" s="208"/>
      <c r="OGA128" s="208"/>
      <c r="OGB128" s="208"/>
      <c r="OGC128" s="208"/>
      <c r="OGD128" s="208"/>
      <c r="OGE128" s="208"/>
      <c r="OGF128" s="208"/>
      <c r="OGG128" s="208"/>
      <c r="OGH128" s="208"/>
      <c r="OGI128" s="208"/>
      <c r="OGJ128" s="208"/>
      <c r="OGK128" s="208"/>
      <c r="OGL128" s="208"/>
      <c r="OGM128" s="208"/>
      <c r="OGN128" s="208"/>
      <c r="OGO128" s="208"/>
      <c r="OGP128" s="208"/>
      <c r="OGQ128" s="208"/>
      <c r="OGR128" s="208"/>
      <c r="OGS128" s="208"/>
      <c r="OGT128" s="208"/>
      <c r="OGU128" s="208"/>
      <c r="OGV128" s="208"/>
      <c r="OGW128" s="208"/>
      <c r="OGX128" s="208"/>
      <c r="OGY128" s="208"/>
      <c r="OGZ128" s="208"/>
      <c r="OHA128" s="208"/>
      <c r="OHB128" s="208"/>
      <c r="OHC128" s="208"/>
      <c r="OHD128" s="208"/>
      <c r="OHE128" s="208"/>
      <c r="OHF128" s="208"/>
      <c r="OHG128" s="208"/>
      <c r="OHH128" s="208"/>
      <c r="OHI128" s="208"/>
      <c r="OHJ128" s="208"/>
      <c r="OHK128" s="208"/>
      <c r="OHL128" s="208"/>
      <c r="OHM128" s="208"/>
      <c r="OHN128" s="208"/>
      <c r="OHO128" s="208"/>
      <c r="OHP128" s="208"/>
      <c r="OHQ128" s="208"/>
      <c r="OHR128" s="208"/>
      <c r="OHS128" s="208"/>
      <c r="OHT128" s="208"/>
      <c r="OHU128" s="208"/>
      <c r="OHV128" s="208"/>
      <c r="OHW128" s="208"/>
      <c r="OHX128" s="208"/>
      <c r="OHY128" s="208"/>
      <c r="OHZ128" s="208"/>
      <c r="OIA128" s="208"/>
      <c r="OIB128" s="208"/>
      <c r="OIC128" s="208"/>
      <c r="OID128" s="208"/>
      <c r="OIE128" s="208"/>
      <c r="OIF128" s="208"/>
      <c r="OIG128" s="208"/>
      <c r="OIH128" s="208"/>
      <c r="OII128" s="208"/>
      <c r="OIJ128" s="208"/>
      <c r="OIK128" s="208"/>
      <c r="OIL128" s="208"/>
      <c r="OIM128" s="208"/>
      <c r="OIN128" s="208"/>
      <c r="OIO128" s="208"/>
      <c r="OIP128" s="208"/>
      <c r="OIQ128" s="208"/>
      <c r="OIR128" s="208"/>
      <c r="OIS128" s="208"/>
      <c r="OIT128" s="208"/>
      <c r="OIU128" s="208"/>
      <c r="OIV128" s="208"/>
      <c r="OIW128" s="208"/>
      <c r="OIX128" s="208"/>
      <c r="OIY128" s="208"/>
      <c r="OIZ128" s="208"/>
      <c r="OJA128" s="208"/>
      <c r="OJB128" s="208"/>
      <c r="OJC128" s="208"/>
      <c r="OJD128" s="208"/>
      <c r="OJE128" s="208"/>
      <c r="OJF128" s="208"/>
      <c r="OJG128" s="208"/>
      <c r="OJH128" s="208"/>
      <c r="OJI128" s="208"/>
      <c r="OJJ128" s="208"/>
      <c r="OJK128" s="208"/>
      <c r="OJL128" s="208"/>
      <c r="OJM128" s="208"/>
      <c r="OJN128" s="208"/>
      <c r="OJO128" s="208"/>
      <c r="OJP128" s="208"/>
      <c r="OJQ128" s="208"/>
      <c r="OJR128" s="208"/>
      <c r="OJS128" s="208"/>
      <c r="OJT128" s="208"/>
      <c r="OJU128" s="208"/>
      <c r="OJV128" s="208"/>
      <c r="OJW128" s="208"/>
      <c r="OJX128" s="208"/>
      <c r="OJY128" s="208"/>
      <c r="OJZ128" s="208"/>
      <c r="OKA128" s="208"/>
      <c r="OKB128" s="208"/>
      <c r="OKC128" s="208"/>
      <c r="OKD128" s="208"/>
      <c r="OKE128" s="208"/>
      <c r="OKF128" s="208"/>
      <c r="OKG128" s="208"/>
      <c r="OKH128" s="208"/>
      <c r="OKI128" s="208"/>
      <c r="OKJ128" s="208"/>
      <c r="OKK128" s="208"/>
      <c r="OKL128" s="208"/>
      <c r="OKM128" s="208"/>
      <c r="OKN128" s="208"/>
      <c r="OKO128" s="208"/>
      <c r="OKP128" s="208"/>
      <c r="OKQ128" s="208"/>
      <c r="OKR128" s="208"/>
      <c r="OKS128" s="208"/>
      <c r="OKT128" s="208"/>
      <c r="OKU128" s="208"/>
      <c r="OKV128" s="208"/>
      <c r="OKW128" s="208"/>
      <c r="OKX128" s="208"/>
      <c r="OKY128" s="208"/>
      <c r="OKZ128" s="208"/>
      <c r="OLA128" s="208"/>
      <c r="OLB128" s="208"/>
      <c r="OLC128" s="208"/>
      <c r="OLD128" s="208"/>
      <c r="OLE128" s="208"/>
      <c r="OLF128" s="208"/>
      <c r="OLG128" s="208"/>
      <c r="OLH128" s="208"/>
      <c r="OLI128" s="208"/>
      <c r="OLJ128" s="208"/>
      <c r="OLK128" s="208"/>
      <c r="OLL128" s="208"/>
      <c r="OLM128" s="208"/>
      <c r="OLN128" s="208"/>
      <c r="OLO128" s="208"/>
      <c r="OLP128" s="208"/>
      <c r="OLQ128" s="208"/>
      <c r="OLR128" s="208"/>
      <c r="OLS128" s="208"/>
      <c r="OLT128" s="208"/>
      <c r="OLU128" s="208"/>
      <c r="OLV128" s="208"/>
      <c r="OLW128" s="208"/>
      <c r="OLX128" s="208"/>
      <c r="OLY128" s="208"/>
      <c r="OLZ128" s="208"/>
      <c r="OMA128" s="208"/>
      <c r="OMB128" s="208"/>
      <c r="OMC128" s="208"/>
      <c r="OMD128" s="208"/>
      <c r="OME128" s="208"/>
      <c r="OMF128" s="208"/>
      <c r="OMG128" s="208"/>
      <c r="OMH128" s="208"/>
      <c r="OMI128" s="208"/>
      <c r="OMJ128" s="208"/>
      <c r="OMK128" s="208"/>
      <c r="OML128" s="208"/>
      <c r="OMM128" s="208"/>
      <c r="OMN128" s="208"/>
      <c r="OMO128" s="208"/>
      <c r="OMP128" s="208"/>
      <c r="OMQ128" s="208"/>
      <c r="OMR128" s="208"/>
      <c r="OMS128" s="208"/>
      <c r="OMT128" s="208"/>
      <c r="OMU128" s="208"/>
      <c r="OMV128" s="208"/>
      <c r="OMW128" s="208"/>
      <c r="OMX128" s="208"/>
      <c r="OMY128" s="208"/>
      <c r="OMZ128" s="208"/>
      <c r="ONA128" s="208"/>
      <c r="ONB128" s="208"/>
      <c r="ONC128" s="208"/>
      <c r="OND128" s="208"/>
      <c r="ONE128" s="208"/>
      <c r="ONF128" s="208"/>
      <c r="ONG128" s="208"/>
      <c r="ONH128" s="208"/>
      <c r="ONI128" s="208"/>
      <c r="ONJ128" s="208"/>
      <c r="ONK128" s="208"/>
      <c r="ONL128" s="208"/>
      <c r="ONM128" s="208"/>
      <c r="ONN128" s="208"/>
      <c r="ONO128" s="208"/>
      <c r="ONP128" s="208"/>
      <c r="ONQ128" s="208"/>
      <c r="ONR128" s="208"/>
      <c r="ONS128" s="208"/>
      <c r="ONT128" s="208"/>
      <c r="ONU128" s="208"/>
      <c r="ONV128" s="208"/>
      <c r="ONW128" s="208"/>
      <c r="ONX128" s="208"/>
      <c r="ONY128" s="208"/>
      <c r="ONZ128" s="208"/>
      <c r="OOA128" s="208"/>
      <c r="OOB128" s="208"/>
      <c r="OOC128" s="208"/>
      <c r="OOD128" s="208"/>
      <c r="OOE128" s="208"/>
      <c r="OOF128" s="208"/>
      <c r="OOG128" s="208"/>
      <c r="OOH128" s="208"/>
      <c r="OOI128" s="208"/>
      <c r="OOJ128" s="208"/>
      <c r="OOK128" s="208"/>
      <c r="OOL128" s="208"/>
      <c r="OOM128" s="208"/>
      <c r="OON128" s="208"/>
      <c r="OOO128" s="208"/>
      <c r="OOP128" s="208"/>
      <c r="OOQ128" s="208"/>
      <c r="OOR128" s="208"/>
      <c r="OOS128" s="208"/>
      <c r="OOT128" s="208"/>
      <c r="OOU128" s="208"/>
      <c r="OOV128" s="208"/>
      <c r="OOW128" s="208"/>
      <c r="OOX128" s="208"/>
      <c r="OOY128" s="208"/>
      <c r="OOZ128" s="208"/>
      <c r="OPA128" s="208"/>
      <c r="OPB128" s="208"/>
      <c r="OPC128" s="208"/>
      <c r="OPD128" s="208"/>
      <c r="OPE128" s="208"/>
      <c r="OPF128" s="208"/>
      <c r="OPG128" s="208"/>
      <c r="OPH128" s="208"/>
      <c r="OPI128" s="208"/>
      <c r="OPJ128" s="208"/>
      <c r="OPK128" s="208"/>
      <c r="OPL128" s="208"/>
      <c r="OPM128" s="208"/>
      <c r="OPN128" s="208"/>
      <c r="OPO128" s="208"/>
      <c r="OPP128" s="208"/>
      <c r="OPQ128" s="208"/>
      <c r="OPR128" s="208"/>
      <c r="OPS128" s="208"/>
      <c r="OPT128" s="208"/>
      <c r="OPU128" s="208"/>
      <c r="OPV128" s="208"/>
      <c r="OPW128" s="208"/>
      <c r="OPX128" s="208"/>
      <c r="OPY128" s="208"/>
      <c r="OPZ128" s="208"/>
      <c r="OQA128" s="208"/>
      <c r="OQB128" s="208"/>
      <c r="OQC128" s="208"/>
      <c r="OQD128" s="208"/>
      <c r="OQE128" s="208"/>
      <c r="OQF128" s="208"/>
      <c r="OQG128" s="208"/>
      <c r="OQH128" s="208"/>
      <c r="OQI128" s="208"/>
      <c r="OQJ128" s="208"/>
      <c r="OQK128" s="208"/>
      <c r="OQL128" s="208"/>
      <c r="OQM128" s="208"/>
      <c r="OQN128" s="208"/>
      <c r="OQO128" s="208"/>
      <c r="OQP128" s="208"/>
      <c r="OQQ128" s="208"/>
      <c r="OQR128" s="208"/>
      <c r="OQS128" s="208"/>
      <c r="OQT128" s="208"/>
      <c r="OQU128" s="208"/>
      <c r="OQV128" s="208"/>
      <c r="OQW128" s="208"/>
      <c r="OQX128" s="208"/>
      <c r="OQY128" s="208"/>
      <c r="OQZ128" s="208"/>
      <c r="ORA128" s="208"/>
      <c r="ORB128" s="208"/>
      <c r="ORC128" s="208"/>
      <c r="ORD128" s="208"/>
      <c r="ORE128" s="208"/>
      <c r="ORF128" s="208"/>
      <c r="ORG128" s="208"/>
      <c r="ORH128" s="208"/>
      <c r="ORI128" s="208"/>
      <c r="ORJ128" s="208"/>
      <c r="ORK128" s="208"/>
      <c r="ORL128" s="208"/>
      <c r="ORM128" s="208"/>
      <c r="ORN128" s="208"/>
      <c r="ORO128" s="208"/>
      <c r="ORP128" s="208"/>
      <c r="ORQ128" s="208"/>
      <c r="ORR128" s="208"/>
      <c r="ORS128" s="208"/>
      <c r="ORT128" s="208"/>
      <c r="ORU128" s="208"/>
      <c r="ORV128" s="208"/>
      <c r="ORW128" s="208"/>
      <c r="ORX128" s="208"/>
      <c r="ORY128" s="208"/>
      <c r="ORZ128" s="208"/>
      <c r="OSA128" s="208"/>
      <c r="OSB128" s="208"/>
      <c r="OSC128" s="208"/>
      <c r="OSD128" s="208"/>
      <c r="OSE128" s="208"/>
      <c r="OSF128" s="208"/>
      <c r="OSG128" s="208"/>
      <c r="OSH128" s="208"/>
      <c r="OSI128" s="208"/>
      <c r="OSJ128" s="208"/>
      <c r="OSK128" s="208"/>
      <c r="OSL128" s="208"/>
      <c r="OSM128" s="208"/>
      <c r="OSN128" s="208"/>
      <c r="OSO128" s="208"/>
      <c r="OSP128" s="208"/>
      <c r="OSQ128" s="208"/>
      <c r="OSR128" s="208"/>
      <c r="OSS128" s="208"/>
      <c r="OST128" s="208"/>
      <c r="OSU128" s="208"/>
      <c r="OSV128" s="208"/>
      <c r="OSW128" s="208"/>
      <c r="OSX128" s="208"/>
      <c r="OSY128" s="208"/>
      <c r="OSZ128" s="208"/>
      <c r="OTA128" s="208"/>
      <c r="OTB128" s="208"/>
      <c r="OTC128" s="208"/>
      <c r="OTD128" s="208"/>
      <c r="OTE128" s="208"/>
      <c r="OTF128" s="208"/>
      <c r="OTG128" s="208"/>
      <c r="OTH128" s="208"/>
      <c r="OTI128" s="208"/>
      <c r="OTJ128" s="208"/>
      <c r="OTK128" s="208"/>
      <c r="OTL128" s="208"/>
      <c r="OTM128" s="208"/>
      <c r="OTN128" s="208"/>
      <c r="OTO128" s="208"/>
      <c r="OTP128" s="208"/>
      <c r="OTQ128" s="208"/>
      <c r="OTR128" s="208"/>
      <c r="OTS128" s="208"/>
      <c r="OTT128" s="208"/>
      <c r="OTU128" s="208"/>
      <c r="OTV128" s="208"/>
      <c r="OTW128" s="208"/>
      <c r="OTX128" s="208"/>
      <c r="OTY128" s="208"/>
      <c r="OTZ128" s="208"/>
      <c r="OUA128" s="208"/>
      <c r="OUB128" s="208"/>
      <c r="OUC128" s="208"/>
      <c r="OUD128" s="208"/>
      <c r="OUE128" s="208"/>
      <c r="OUF128" s="208"/>
      <c r="OUG128" s="208"/>
      <c r="OUH128" s="208"/>
      <c r="OUI128" s="208"/>
      <c r="OUJ128" s="208"/>
      <c r="OUK128" s="208"/>
      <c r="OUL128" s="208"/>
      <c r="OUM128" s="208"/>
      <c r="OUN128" s="208"/>
      <c r="OUO128" s="208"/>
      <c r="OUP128" s="208"/>
      <c r="OUQ128" s="208"/>
      <c r="OUR128" s="208"/>
      <c r="OUS128" s="208"/>
      <c r="OUT128" s="208"/>
      <c r="OUU128" s="208"/>
      <c r="OUV128" s="208"/>
      <c r="OUW128" s="208"/>
      <c r="OUX128" s="208"/>
      <c r="OUY128" s="208"/>
      <c r="OUZ128" s="208"/>
      <c r="OVA128" s="208"/>
      <c r="OVB128" s="208"/>
      <c r="OVC128" s="208"/>
      <c r="OVD128" s="208"/>
      <c r="OVE128" s="208"/>
      <c r="OVF128" s="208"/>
      <c r="OVG128" s="208"/>
      <c r="OVH128" s="208"/>
      <c r="OVI128" s="208"/>
      <c r="OVJ128" s="208"/>
      <c r="OVK128" s="208"/>
      <c r="OVL128" s="208"/>
      <c r="OVM128" s="208"/>
      <c r="OVN128" s="208"/>
      <c r="OVO128" s="208"/>
      <c r="OVP128" s="208"/>
      <c r="OVQ128" s="208"/>
      <c r="OVR128" s="208"/>
      <c r="OVS128" s="208"/>
      <c r="OVT128" s="208"/>
      <c r="OVU128" s="208"/>
      <c r="OVV128" s="208"/>
      <c r="OVW128" s="208"/>
      <c r="OVX128" s="208"/>
      <c r="OVY128" s="208"/>
      <c r="OVZ128" s="208"/>
      <c r="OWA128" s="208"/>
      <c r="OWB128" s="208"/>
      <c r="OWC128" s="208"/>
      <c r="OWD128" s="208"/>
      <c r="OWE128" s="208"/>
      <c r="OWF128" s="208"/>
      <c r="OWG128" s="208"/>
      <c r="OWH128" s="208"/>
      <c r="OWI128" s="208"/>
      <c r="OWJ128" s="208"/>
      <c r="OWK128" s="208"/>
      <c r="OWL128" s="208"/>
      <c r="OWM128" s="208"/>
      <c r="OWN128" s="208"/>
      <c r="OWO128" s="208"/>
      <c r="OWP128" s="208"/>
      <c r="OWQ128" s="208"/>
      <c r="OWR128" s="208"/>
      <c r="OWS128" s="208"/>
      <c r="OWT128" s="208"/>
      <c r="OWU128" s="208"/>
      <c r="OWV128" s="208"/>
      <c r="OWW128" s="208"/>
      <c r="OWX128" s="208"/>
      <c r="OWY128" s="208"/>
      <c r="OWZ128" s="208"/>
      <c r="OXA128" s="208"/>
      <c r="OXB128" s="208"/>
      <c r="OXC128" s="208"/>
      <c r="OXD128" s="208"/>
      <c r="OXE128" s="208"/>
      <c r="OXF128" s="208"/>
      <c r="OXG128" s="208"/>
      <c r="OXH128" s="208"/>
      <c r="OXI128" s="208"/>
      <c r="OXJ128" s="208"/>
      <c r="OXK128" s="208"/>
      <c r="OXL128" s="208"/>
      <c r="OXM128" s="208"/>
      <c r="OXN128" s="208"/>
      <c r="OXO128" s="208"/>
      <c r="OXP128" s="208"/>
      <c r="OXQ128" s="208"/>
      <c r="OXR128" s="208"/>
      <c r="OXS128" s="208"/>
      <c r="OXT128" s="208"/>
      <c r="OXU128" s="208"/>
      <c r="OXV128" s="208"/>
      <c r="OXW128" s="208"/>
      <c r="OXX128" s="208"/>
      <c r="OXY128" s="208"/>
      <c r="OXZ128" s="208"/>
      <c r="OYA128" s="208"/>
      <c r="OYB128" s="208"/>
      <c r="OYC128" s="208"/>
      <c r="OYD128" s="208"/>
      <c r="OYE128" s="208"/>
      <c r="OYF128" s="208"/>
      <c r="OYG128" s="208"/>
      <c r="OYH128" s="208"/>
      <c r="OYI128" s="208"/>
      <c r="OYJ128" s="208"/>
      <c r="OYK128" s="208"/>
      <c r="OYL128" s="208"/>
      <c r="OYM128" s="208"/>
      <c r="OYN128" s="208"/>
      <c r="OYO128" s="208"/>
      <c r="OYP128" s="208"/>
      <c r="OYQ128" s="208"/>
      <c r="OYR128" s="208"/>
      <c r="OYS128" s="208"/>
      <c r="OYT128" s="208"/>
      <c r="OYU128" s="208"/>
      <c r="OYV128" s="208"/>
      <c r="OYW128" s="208"/>
      <c r="OYX128" s="208"/>
      <c r="OYY128" s="208"/>
      <c r="OYZ128" s="208"/>
      <c r="OZA128" s="208"/>
      <c r="OZB128" s="208"/>
      <c r="OZC128" s="208"/>
      <c r="OZD128" s="208"/>
      <c r="OZE128" s="208"/>
      <c r="OZF128" s="208"/>
      <c r="OZG128" s="208"/>
      <c r="OZH128" s="208"/>
      <c r="OZI128" s="208"/>
      <c r="OZJ128" s="208"/>
      <c r="OZK128" s="208"/>
      <c r="OZL128" s="208"/>
      <c r="OZM128" s="208"/>
      <c r="OZN128" s="208"/>
      <c r="OZO128" s="208"/>
      <c r="OZP128" s="208"/>
      <c r="OZQ128" s="208"/>
      <c r="OZR128" s="208"/>
      <c r="OZS128" s="208"/>
      <c r="OZT128" s="208"/>
      <c r="OZU128" s="208"/>
      <c r="OZV128" s="208"/>
      <c r="OZW128" s="208"/>
      <c r="OZX128" s="208"/>
      <c r="OZY128" s="208"/>
      <c r="OZZ128" s="208"/>
      <c r="PAA128" s="208"/>
      <c r="PAB128" s="208"/>
      <c r="PAC128" s="208"/>
      <c r="PAD128" s="208"/>
      <c r="PAE128" s="208"/>
      <c r="PAF128" s="208"/>
      <c r="PAG128" s="208"/>
      <c r="PAH128" s="208"/>
      <c r="PAI128" s="208"/>
      <c r="PAJ128" s="208"/>
      <c r="PAK128" s="208"/>
      <c r="PAL128" s="208"/>
      <c r="PAM128" s="208"/>
      <c r="PAN128" s="208"/>
      <c r="PAO128" s="208"/>
      <c r="PAP128" s="208"/>
      <c r="PAQ128" s="208"/>
      <c r="PAR128" s="208"/>
      <c r="PAS128" s="208"/>
      <c r="PAT128" s="208"/>
      <c r="PAU128" s="208"/>
      <c r="PAV128" s="208"/>
      <c r="PAW128" s="208"/>
      <c r="PAX128" s="208"/>
      <c r="PAY128" s="208"/>
      <c r="PAZ128" s="208"/>
      <c r="PBA128" s="208"/>
      <c r="PBB128" s="208"/>
      <c r="PBC128" s="208"/>
      <c r="PBD128" s="208"/>
      <c r="PBE128" s="208"/>
      <c r="PBF128" s="208"/>
      <c r="PBG128" s="208"/>
      <c r="PBH128" s="208"/>
      <c r="PBI128" s="208"/>
      <c r="PBJ128" s="208"/>
      <c r="PBK128" s="208"/>
      <c r="PBL128" s="208"/>
      <c r="PBM128" s="208"/>
      <c r="PBN128" s="208"/>
      <c r="PBO128" s="208"/>
      <c r="PBP128" s="208"/>
      <c r="PBQ128" s="208"/>
      <c r="PBR128" s="208"/>
      <c r="PBS128" s="208"/>
      <c r="PBT128" s="208"/>
      <c r="PBU128" s="208"/>
      <c r="PBV128" s="208"/>
      <c r="PBW128" s="208"/>
      <c r="PBX128" s="208"/>
      <c r="PBY128" s="208"/>
      <c r="PBZ128" s="208"/>
      <c r="PCA128" s="208"/>
      <c r="PCB128" s="208"/>
      <c r="PCC128" s="208"/>
      <c r="PCD128" s="208"/>
      <c r="PCE128" s="208"/>
      <c r="PCF128" s="208"/>
      <c r="PCG128" s="208"/>
      <c r="PCH128" s="208"/>
      <c r="PCI128" s="208"/>
      <c r="PCJ128" s="208"/>
      <c r="PCK128" s="208"/>
      <c r="PCL128" s="208"/>
      <c r="PCM128" s="208"/>
      <c r="PCN128" s="208"/>
      <c r="PCO128" s="208"/>
      <c r="PCP128" s="208"/>
      <c r="PCQ128" s="208"/>
      <c r="PCR128" s="208"/>
      <c r="PCS128" s="208"/>
      <c r="PCT128" s="208"/>
      <c r="PCU128" s="208"/>
      <c r="PCV128" s="208"/>
      <c r="PCW128" s="208"/>
      <c r="PCX128" s="208"/>
      <c r="PCY128" s="208"/>
      <c r="PCZ128" s="208"/>
      <c r="PDA128" s="208"/>
      <c r="PDB128" s="208"/>
      <c r="PDC128" s="208"/>
      <c r="PDD128" s="208"/>
      <c r="PDE128" s="208"/>
      <c r="PDF128" s="208"/>
      <c r="PDG128" s="208"/>
      <c r="PDH128" s="208"/>
      <c r="PDI128" s="208"/>
      <c r="PDJ128" s="208"/>
      <c r="PDK128" s="208"/>
      <c r="PDL128" s="208"/>
      <c r="PDM128" s="208"/>
      <c r="PDN128" s="208"/>
      <c r="PDO128" s="208"/>
      <c r="PDP128" s="208"/>
      <c r="PDQ128" s="208"/>
      <c r="PDR128" s="208"/>
      <c r="PDS128" s="208"/>
      <c r="PDT128" s="208"/>
      <c r="PDU128" s="208"/>
      <c r="PDV128" s="208"/>
      <c r="PDW128" s="208"/>
      <c r="PDX128" s="208"/>
      <c r="PDY128" s="208"/>
      <c r="PDZ128" s="208"/>
      <c r="PEA128" s="208"/>
      <c r="PEB128" s="208"/>
      <c r="PEC128" s="208"/>
      <c r="PED128" s="208"/>
      <c r="PEE128" s="208"/>
      <c r="PEF128" s="208"/>
      <c r="PEG128" s="208"/>
      <c r="PEH128" s="208"/>
      <c r="PEI128" s="208"/>
      <c r="PEJ128" s="208"/>
      <c r="PEK128" s="208"/>
      <c r="PEL128" s="208"/>
      <c r="PEM128" s="208"/>
      <c r="PEN128" s="208"/>
      <c r="PEO128" s="208"/>
      <c r="PEP128" s="208"/>
      <c r="PEQ128" s="208"/>
      <c r="PER128" s="208"/>
      <c r="PES128" s="208"/>
      <c r="PET128" s="208"/>
      <c r="PEU128" s="208"/>
      <c r="PEV128" s="208"/>
      <c r="PEW128" s="208"/>
      <c r="PEX128" s="208"/>
      <c r="PEY128" s="208"/>
      <c r="PEZ128" s="208"/>
      <c r="PFA128" s="208"/>
      <c r="PFB128" s="208"/>
      <c r="PFC128" s="208"/>
      <c r="PFD128" s="208"/>
      <c r="PFE128" s="208"/>
      <c r="PFF128" s="208"/>
      <c r="PFG128" s="208"/>
      <c r="PFH128" s="208"/>
      <c r="PFI128" s="208"/>
      <c r="PFJ128" s="208"/>
      <c r="PFK128" s="208"/>
      <c r="PFL128" s="208"/>
      <c r="PFM128" s="208"/>
      <c r="PFN128" s="208"/>
      <c r="PFO128" s="208"/>
      <c r="PFP128" s="208"/>
      <c r="PFQ128" s="208"/>
      <c r="PFR128" s="208"/>
      <c r="PFS128" s="208"/>
      <c r="PFT128" s="208"/>
      <c r="PFU128" s="208"/>
      <c r="PFV128" s="208"/>
      <c r="PFW128" s="208"/>
      <c r="PFX128" s="208"/>
      <c r="PFY128" s="208"/>
      <c r="PFZ128" s="208"/>
      <c r="PGA128" s="208"/>
      <c r="PGB128" s="208"/>
      <c r="PGC128" s="208"/>
      <c r="PGD128" s="208"/>
      <c r="PGE128" s="208"/>
      <c r="PGF128" s="208"/>
      <c r="PGG128" s="208"/>
      <c r="PGH128" s="208"/>
      <c r="PGI128" s="208"/>
      <c r="PGJ128" s="208"/>
      <c r="PGK128" s="208"/>
      <c r="PGL128" s="208"/>
      <c r="PGM128" s="208"/>
      <c r="PGN128" s="208"/>
      <c r="PGO128" s="208"/>
      <c r="PGP128" s="208"/>
      <c r="PGQ128" s="208"/>
      <c r="PGR128" s="208"/>
      <c r="PGS128" s="208"/>
      <c r="PGT128" s="208"/>
      <c r="PGU128" s="208"/>
      <c r="PGV128" s="208"/>
      <c r="PGW128" s="208"/>
      <c r="PGX128" s="208"/>
      <c r="PGY128" s="208"/>
      <c r="PGZ128" s="208"/>
      <c r="PHA128" s="208"/>
      <c r="PHB128" s="208"/>
      <c r="PHC128" s="208"/>
      <c r="PHD128" s="208"/>
      <c r="PHE128" s="208"/>
      <c r="PHF128" s="208"/>
      <c r="PHG128" s="208"/>
      <c r="PHH128" s="208"/>
      <c r="PHI128" s="208"/>
      <c r="PHJ128" s="208"/>
      <c r="PHK128" s="208"/>
      <c r="PHL128" s="208"/>
      <c r="PHM128" s="208"/>
      <c r="PHN128" s="208"/>
      <c r="PHO128" s="208"/>
      <c r="PHP128" s="208"/>
      <c r="PHQ128" s="208"/>
      <c r="PHR128" s="208"/>
      <c r="PHS128" s="208"/>
      <c r="PHT128" s="208"/>
      <c r="PHU128" s="208"/>
      <c r="PHV128" s="208"/>
      <c r="PHW128" s="208"/>
      <c r="PHX128" s="208"/>
      <c r="PHY128" s="208"/>
      <c r="PHZ128" s="208"/>
      <c r="PIA128" s="208"/>
      <c r="PIB128" s="208"/>
      <c r="PIC128" s="208"/>
      <c r="PID128" s="208"/>
      <c r="PIE128" s="208"/>
      <c r="PIF128" s="208"/>
      <c r="PIG128" s="208"/>
      <c r="PIH128" s="208"/>
      <c r="PII128" s="208"/>
      <c r="PIJ128" s="208"/>
      <c r="PIK128" s="208"/>
      <c r="PIL128" s="208"/>
      <c r="PIM128" s="208"/>
      <c r="PIN128" s="208"/>
      <c r="PIO128" s="208"/>
      <c r="PIP128" s="208"/>
      <c r="PIQ128" s="208"/>
      <c r="PIR128" s="208"/>
      <c r="PIS128" s="208"/>
      <c r="PIT128" s="208"/>
      <c r="PIU128" s="208"/>
      <c r="PIV128" s="208"/>
      <c r="PIW128" s="208"/>
      <c r="PIX128" s="208"/>
      <c r="PIY128" s="208"/>
      <c r="PIZ128" s="208"/>
      <c r="PJA128" s="208"/>
      <c r="PJB128" s="208"/>
      <c r="PJC128" s="208"/>
      <c r="PJD128" s="208"/>
      <c r="PJE128" s="208"/>
      <c r="PJF128" s="208"/>
      <c r="PJG128" s="208"/>
      <c r="PJH128" s="208"/>
      <c r="PJI128" s="208"/>
      <c r="PJJ128" s="208"/>
      <c r="PJK128" s="208"/>
      <c r="PJL128" s="208"/>
      <c r="PJM128" s="208"/>
      <c r="PJN128" s="208"/>
      <c r="PJO128" s="208"/>
      <c r="PJP128" s="208"/>
      <c r="PJQ128" s="208"/>
      <c r="PJR128" s="208"/>
      <c r="PJS128" s="208"/>
      <c r="PJT128" s="208"/>
      <c r="PJU128" s="208"/>
      <c r="PJV128" s="208"/>
      <c r="PJW128" s="208"/>
      <c r="PJX128" s="208"/>
      <c r="PJY128" s="208"/>
      <c r="PJZ128" s="208"/>
      <c r="PKA128" s="208"/>
      <c r="PKB128" s="208"/>
      <c r="PKC128" s="208"/>
      <c r="PKD128" s="208"/>
      <c r="PKE128" s="208"/>
      <c r="PKF128" s="208"/>
      <c r="PKG128" s="208"/>
      <c r="PKH128" s="208"/>
      <c r="PKI128" s="208"/>
      <c r="PKJ128" s="208"/>
      <c r="PKK128" s="208"/>
      <c r="PKL128" s="208"/>
      <c r="PKM128" s="208"/>
      <c r="PKN128" s="208"/>
      <c r="PKO128" s="208"/>
      <c r="PKP128" s="208"/>
      <c r="PKQ128" s="208"/>
      <c r="PKR128" s="208"/>
      <c r="PKS128" s="208"/>
      <c r="PKT128" s="208"/>
      <c r="PKU128" s="208"/>
      <c r="PKV128" s="208"/>
      <c r="PKW128" s="208"/>
      <c r="PKX128" s="208"/>
      <c r="PKY128" s="208"/>
      <c r="PKZ128" s="208"/>
      <c r="PLA128" s="208"/>
      <c r="PLB128" s="208"/>
      <c r="PLC128" s="208"/>
      <c r="PLD128" s="208"/>
      <c r="PLE128" s="208"/>
      <c r="PLF128" s="208"/>
      <c r="PLG128" s="208"/>
      <c r="PLH128" s="208"/>
      <c r="PLI128" s="208"/>
      <c r="PLJ128" s="208"/>
      <c r="PLK128" s="208"/>
      <c r="PLL128" s="208"/>
      <c r="PLM128" s="208"/>
      <c r="PLN128" s="208"/>
      <c r="PLO128" s="208"/>
      <c r="PLP128" s="208"/>
      <c r="PLQ128" s="208"/>
      <c r="PLR128" s="208"/>
      <c r="PLS128" s="208"/>
      <c r="PLT128" s="208"/>
      <c r="PLU128" s="208"/>
      <c r="PLV128" s="208"/>
      <c r="PLW128" s="208"/>
      <c r="PLX128" s="208"/>
      <c r="PLY128" s="208"/>
      <c r="PLZ128" s="208"/>
      <c r="PMA128" s="208"/>
      <c r="PMB128" s="208"/>
      <c r="PMC128" s="208"/>
      <c r="PMD128" s="208"/>
      <c r="PME128" s="208"/>
      <c r="PMF128" s="208"/>
      <c r="PMG128" s="208"/>
      <c r="PMH128" s="208"/>
      <c r="PMI128" s="208"/>
      <c r="PMJ128" s="208"/>
      <c r="PMK128" s="208"/>
      <c r="PML128" s="208"/>
      <c r="PMM128" s="208"/>
      <c r="PMN128" s="208"/>
      <c r="PMO128" s="208"/>
      <c r="PMP128" s="208"/>
      <c r="PMQ128" s="208"/>
      <c r="PMR128" s="208"/>
      <c r="PMS128" s="208"/>
      <c r="PMT128" s="208"/>
      <c r="PMU128" s="208"/>
      <c r="PMV128" s="208"/>
      <c r="PMW128" s="208"/>
      <c r="PMX128" s="208"/>
      <c r="PMY128" s="208"/>
      <c r="PMZ128" s="208"/>
      <c r="PNA128" s="208"/>
      <c r="PNB128" s="208"/>
      <c r="PNC128" s="208"/>
      <c r="PND128" s="208"/>
      <c r="PNE128" s="208"/>
      <c r="PNF128" s="208"/>
      <c r="PNG128" s="208"/>
      <c r="PNH128" s="208"/>
      <c r="PNI128" s="208"/>
      <c r="PNJ128" s="208"/>
      <c r="PNK128" s="208"/>
      <c r="PNL128" s="208"/>
      <c r="PNM128" s="208"/>
      <c r="PNN128" s="208"/>
      <c r="PNO128" s="208"/>
      <c r="PNP128" s="208"/>
      <c r="PNQ128" s="208"/>
      <c r="PNR128" s="208"/>
      <c r="PNS128" s="208"/>
      <c r="PNT128" s="208"/>
      <c r="PNU128" s="208"/>
      <c r="PNV128" s="208"/>
      <c r="PNW128" s="208"/>
      <c r="PNX128" s="208"/>
      <c r="PNY128" s="208"/>
      <c r="PNZ128" s="208"/>
      <c r="POA128" s="208"/>
      <c r="POB128" s="208"/>
      <c r="POC128" s="208"/>
      <c r="POD128" s="208"/>
      <c r="POE128" s="208"/>
      <c r="POF128" s="208"/>
      <c r="POG128" s="208"/>
      <c r="POH128" s="208"/>
      <c r="POI128" s="208"/>
      <c r="POJ128" s="208"/>
      <c r="POK128" s="208"/>
      <c r="POL128" s="208"/>
      <c r="POM128" s="208"/>
      <c r="PON128" s="208"/>
      <c r="POO128" s="208"/>
      <c r="POP128" s="208"/>
      <c r="POQ128" s="208"/>
      <c r="POR128" s="208"/>
      <c r="POS128" s="208"/>
      <c r="POT128" s="208"/>
      <c r="POU128" s="208"/>
      <c r="POV128" s="208"/>
      <c r="POW128" s="208"/>
      <c r="POX128" s="208"/>
      <c r="POY128" s="208"/>
      <c r="POZ128" s="208"/>
      <c r="PPA128" s="208"/>
      <c r="PPB128" s="208"/>
      <c r="PPC128" s="208"/>
      <c r="PPD128" s="208"/>
      <c r="PPE128" s="208"/>
      <c r="PPF128" s="208"/>
      <c r="PPG128" s="208"/>
      <c r="PPH128" s="208"/>
      <c r="PPI128" s="208"/>
      <c r="PPJ128" s="208"/>
      <c r="PPK128" s="208"/>
      <c r="PPL128" s="208"/>
      <c r="PPM128" s="208"/>
      <c r="PPN128" s="208"/>
      <c r="PPO128" s="208"/>
      <c r="PPP128" s="208"/>
      <c r="PPQ128" s="208"/>
      <c r="PPR128" s="208"/>
      <c r="PPS128" s="208"/>
      <c r="PPT128" s="208"/>
      <c r="PPU128" s="208"/>
      <c r="PPV128" s="208"/>
      <c r="PPW128" s="208"/>
      <c r="PPX128" s="208"/>
      <c r="PPY128" s="208"/>
      <c r="PPZ128" s="208"/>
      <c r="PQA128" s="208"/>
      <c r="PQB128" s="208"/>
      <c r="PQC128" s="208"/>
      <c r="PQD128" s="208"/>
      <c r="PQE128" s="208"/>
      <c r="PQF128" s="208"/>
      <c r="PQG128" s="208"/>
      <c r="PQH128" s="208"/>
      <c r="PQI128" s="208"/>
      <c r="PQJ128" s="208"/>
      <c r="PQK128" s="208"/>
      <c r="PQL128" s="208"/>
      <c r="PQM128" s="208"/>
      <c r="PQN128" s="208"/>
      <c r="PQO128" s="208"/>
      <c r="PQP128" s="208"/>
      <c r="PQQ128" s="208"/>
      <c r="PQR128" s="208"/>
      <c r="PQS128" s="208"/>
      <c r="PQT128" s="208"/>
      <c r="PQU128" s="208"/>
      <c r="PQV128" s="208"/>
      <c r="PQW128" s="208"/>
      <c r="PQX128" s="208"/>
      <c r="PQY128" s="208"/>
      <c r="PQZ128" s="208"/>
      <c r="PRA128" s="208"/>
      <c r="PRB128" s="208"/>
      <c r="PRC128" s="208"/>
      <c r="PRD128" s="208"/>
      <c r="PRE128" s="208"/>
      <c r="PRF128" s="208"/>
      <c r="PRG128" s="208"/>
      <c r="PRH128" s="208"/>
      <c r="PRI128" s="208"/>
      <c r="PRJ128" s="208"/>
      <c r="PRK128" s="208"/>
      <c r="PRL128" s="208"/>
      <c r="PRM128" s="208"/>
      <c r="PRN128" s="208"/>
      <c r="PRO128" s="208"/>
      <c r="PRP128" s="208"/>
      <c r="PRQ128" s="208"/>
      <c r="PRR128" s="208"/>
      <c r="PRS128" s="208"/>
      <c r="PRT128" s="208"/>
      <c r="PRU128" s="208"/>
      <c r="PRV128" s="208"/>
      <c r="PRW128" s="208"/>
      <c r="PRX128" s="208"/>
      <c r="PRY128" s="208"/>
      <c r="PRZ128" s="208"/>
      <c r="PSA128" s="208"/>
      <c r="PSB128" s="208"/>
      <c r="PSC128" s="208"/>
      <c r="PSD128" s="208"/>
      <c r="PSE128" s="208"/>
      <c r="PSF128" s="208"/>
      <c r="PSG128" s="208"/>
      <c r="PSH128" s="208"/>
      <c r="PSI128" s="208"/>
      <c r="PSJ128" s="208"/>
      <c r="PSK128" s="208"/>
      <c r="PSL128" s="208"/>
      <c r="PSM128" s="208"/>
      <c r="PSN128" s="208"/>
      <c r="PSO128" s="208"/>
      <c r="PSP128" s="208"/>
      <c r="PSQ128" s="208"/>
      <c r="PSR128" s="208"/>
      <c r="PSS128" s="208"/>
      <c r="PST128" s="208"/>
      <c r="PSU128" s="208"/>
      <c r="PSV128" s="208"/>
      <c r="PSW128" s="208"/>
      <c r="PSX128" s="208"/>
      <c r="PSY128" s="208"/>
      <c r="PSZ128" s="208"/>
      <c r="PTA128" s="208"/>
      <c r="PTB128" s="208"/>
      <c r="PTC128" s="208"/>
      <c r="PTD128" s="208"/>
      <c r="PTE128" s="208"/>
      <c r="PTF128" s="208"/>
      <c r="PTG128" s="208"/>
      <c r="PTH128" s="208"/>
      <c r="PTI128" s="208"/>
      <c r="PTJ128" s="208"/>
      <c r="PTK128" s="208"/>
      <c r="PTL128" s="208"/>
      <c r="PTM128" s="208"/>
      <c r="PTN128" s="208"/>
      <c r="PTO128" s="208"/>
      <c r="PTP128" s="208"/>
      <c r="PTQ128" s="208"/>
      <c r="PTR128" s="208"/>
      <c r="PTS128" s="208"/>
      <c r="PTT128" s="208"/>
      <c r="PTU128" s="208"/>
      <c r="PTV128" s="208"/>
      <c r="PTW128" s="208"/>
      <c r="PTX128" s="208"/>
      <c r="PTY128" s="208"/>
      <c r="PTZ128" s="208"/>
      <c r="PUA128" s="208"/>
      <c r="PUB128" s="208"/>
      <c r="PUC128" s="208"/>
      <c r="PUD128" s="208"/>
      <c r="PUE128" s="208"/>
      <c r="PUF128" s="208"/>
      <c r="PUG128" s="208"/>
      <c r="PUH128" s="208"/>
      <c r="PUI128" s="208"/>
      <c r="PUJ128" s="208"/>
      <c r="PUK128" s="208"/>
      <c r="PUL128" s="208"/>
      <c r="PUM128" s="208"/>
      <c r="PUN128" s="208"/>
      <c r="PUO128" s="208"/>
      <c r="PUP128" s="208"/>
      <c r="PUQ128" s="208"/>
      <c r="PUR128" s="208"/>
      <c r="PUS128" s="208"/>
      <c r="PUT128" s="208"/>
      <c r="PUU128" s="208"/>
      <c r="PUV128" s="208"/>
      <c r="PUW128" s="208"/>
      <c r="PUX128" s="208"/>
      <c r="PUY128" s="208"/>
      <c r="PUZ128" s="208"/>
      <c r="PVA128" s="208"/>
      <c r="PVB128" s="208"/>
      <c r="PVC128" s="208"/>
      <c r="PVD128" s="208"/>
      <c r="PVE128" s="208"/>
      <c r="PVF128" s="208"/>
      <c r="PVG128" s="208"/>
      <c r="PVH128" s="208"/>
      <c r="PVI128" s="208"/>
      <c r="PVJ128" s="208"/>
      <c r="PVK128" s="208"/>
      <c r="PVL128" s="208"/>
      <c r="PVM128" s="208"/>
      <c r="PVN128" s="208"/>
      <c r="PVO128" s="208"/>
      <c r="PVP128" s="208"/>
      <c r="PVQ128" s="208"/>
      <c r="PVR128" s="208"/>
      <c r="PVS128" s="208"/>
      <c r="PVT128" s="208"/>
      <c r="PVU128" s="208"/>
      <c r="PVV128" s="208"/>
      <c r="PVW128" s="208"/>
      <c r="PVX128" s="208"/>
      <c r="PVY128" s="208"/>
      <c r="PVZ128" s="208"/>
      <c r="PWA128" s="208"/>
      <c r="PWB128" s="208"/>
      <c r="PWC128" s="208"/>
      <c r="PWD128" s="208"/>
      <c r="PWE128" s="208"/>
      <c r="PWF128" s="208"/>
      <c r="PWG128" s="208"/>
      <c r="PWH128" s="208"/>
      <c r="PWI128" s="208"/>
      <c r="PWJ128" s="208"/>
      <c r="PWK128" s="208"/>
      <c r="PWL128" s="208"/>
      <c r="PWM128" s="208"/>
      <c r="PWN128" s="208"/>
      <c r="PWO128" s="208"/>
      <c r="PWP128" s="208"/>
      <c r="PWQ128" s="208"/>
      <c r="PWR128" s="208"/>
      <c r="PWS128" s="208"/>
      <c r="PWT128" s="208"/>
      <c r="PWU128" s="208"/>
      <c r="PWV128" s="208"/>
      <c r="PWW128" s="208"/>
      <c r="PWX128" s="208"/>
      <c r="PWY128" s="208"/>
      <c r="PWZ128" s="208"/>
      <c r="PXA128" s="208"/>
      <c r="PXB128" s="208"/>
      <c r="PXC128" s="208"/>
      <c r="PXD128" s="208"/>
      <c r="PXE128" s="208"/>
      <c r="PXF128" s="208"/>
      <c r="PXG128" s="208"/>
      <c r="PXH128" s="208"/>
      <c r="PXI128" s="208"/>
      <c r="PXJ128" s="208"/>
      <c r="PXK128" s="208"/>
      <c r="PXL128" s="208"/>
      <c r="PXM128" s="208"/>
      <c r="PXN128" s="208"/>
      <c r="PXO128" s="208"/>
      <c r="PXP128" s="208"/>
      <c r="PXQ128" s="208"/>
      <c r="PXR128" s="208"/>
      <c r="PXS128" s="208"/>
      <c r="PXT128" s="208"/>
      <c r="PXU128" s="208"/>
      <c r="PXV128" s="208"/>
      <c r="PXW128" s="208"/>
      <c r="PXX128" s="208"/>
      <c r="PXY128" s="208"/>
      <c r="PXZ128" s="208"/>
      <c r="PYA128" s="208"/>
      <c r="PYB128" s="208"/>
      <c r="PYC128" s="208"/>
      <c r="PYD128" s="208"/>
      <c r="PYE128" s="208"/>
      <c r="PYF128" s="208"/>
      <c r="PYG128" s="208"/>
      <c r="PYH128" s="208"/>
      <c r="PYI128" s="208"/>
      <c r="PYJ128" s="208"/>
      <c r="PYK128" s="208"/>
      <c r="PYL128" s="208"/>
      <c r="PYM128" s="208"/>
      <c r="PYN128" s="208"/>
      <c r="PYO128" s="208"/>
      <c r="PYP128" s="208"/>
      <c r="PYQ128" s="208"/>
      <c r="PYR128" s="208"/>
      <c r="PYS128" s="208"/>
      <c r="PYT128" s="208"/>
      <c r="PYU128" s="208"/>
      <c r="PYV128" s="208"/>
      <c r="PYW128" s="208"/>
      <c r="PYX128" s="208"/>
      <c r="PYY128" s="208"/>
      <c r="PYZ128" s="208"/>
      <c r="PZA128" s="208"/>
      <c r="PZB128" s="208"/>
      <c r="PZC128" s="208"/>
      <c r="PZD128" s="208"/>
      <c r="PZE128" s="208"/>
      <c r="PZF128" s="208"/>
      <c r="PZG128" s="208"/>
      <c r="PZH128" s="208"/>
      <c r="PZI128" s="208"/>
      <c r="PZJ128" s="208"/>
      <c r="PZK128" s="208"/>
      <c r="PZL128" s="208"/>
      <c r="PZM128" s="208"/>
      <c r="PZN128" s="208"/>
      <c r="PZO128" s="208"/>
      <c r="PZP128" s="208"/>
      <c r="PZQ128" s="208"/>
      <c r="PZR128" s="208"/>
      <c r="PZS128" s="208"/>
      <c r="PZT128" s="208"/>
      <c r="PZU128" s="208"/>
      <c r="PZV128" s="208"/>
      <c r="PZW128" s="208"/>
      <c r="PZX128" s="208"/>
      <c r="PZY128" s="208"/>
      <c r="PZZ128" s="208"/>
      <c r="QAA128" s="208"/>
      <c r="QAB128" s="208"/>
      <c r="QAC128" s="208"/>
      <c r="QAD128" s="208"/>
      <c r="QAE128" s="208"/>
      <c r="QAF128" s="208"/>
      <c r="QAG128" s="208"/>
      <c r="QAH128" s="208"/>
      <c r="QAI128" s="208"/>
      <c r="QAJ128" s="208"/>
      <c r="QAK128" s="208"/>
      <c r="QAL128" s="208"/>
      <c r="QAM128" s="208"/>
      <c r="QAN128" s="208"/>
      <c r="QAO128" s="208"/>
      <c r="QAP128" s="208"/>
      <c r="QAQ128" s="208"/>
      <c r="QAR128" s="208"/>
      <c r="QAS128" s="208"/>
      <c r="QAT128" s="208"/>
      <c r="QAU128" s="208"/>
      <c r="QAV128" s="208"/>
      <c r="QAW128" s="208"/>
      <c r="QAX128" s="208"/>
      <c r="QAY128" s="208"/>
      <c r="QAZ128" s="208"/>
      <c r="QBA128" s="208"/>
      <c r="QBB128" s="208"/>
      <c r="QBC128" s="208"/>
      <c r="QBD128" s="208"/>
      <c r="QBE128" s="208"/>
      <c r="QBF128" s="208"/>
      <c r="QBG128" s="208"/>
      <c r="QBH128" s="208"/>
      <c r="QBI128" s="208"/>
      <c r="QBJ128" s="208"/>
      <c r="QBK128" s="208"/>
      <c r="QBL128" s="208"/>
      <c r="QBM128" s="208"/>
      <c r="QBN128" s="208"/>
      <c r="QBO128" s="208"/>
      <c r="QBP128" s="208"/>
      <c r="QBQ128" s="208"/>
      <c r="QBR128" s="208"/>
      <c r="QBS128" s="208"/>
      <c r="QBT128" s="208"/>
      <c r="QBU128" s="208"/>
      <c r="QBV128" s="208"/>
      <c r="QBW128" s="208"/>
      <c r="QBX128" s="208"/>
      <c r="QBY128" s="208"/>
      <c r="QBZ128" s="208"/>
      <c r="QCA128" s="208"/>
      <c r="QCB128" s="208"/>
      <c r="QCC128" s="208"/>
      <c r="QCD128" s="208"/>
      <c r="QCE128" s="208"/>
      <c r="QCF128" s="208"/>
      <c r="QCG128" s="208"/>
      <c r="QCH128" s="208"/>
      <c r="QCI128" s="208"/>
      <c r="QCJ128" s="208"/>
      <c r="QCK128" s="208"/>
      <c r="QCL128" s="208"/>
      <c r="QCM128" s="208"/>
      <c r="QCN128" s="208"/>
      <c r="QCO128" s="208"/>
      <c r="QCP128" s="208"/>
      <c r="QCQ128" s="208"/>
      <c r="QCR128" s="208"/>
      <c r="QCS128" s="208"/>
      <c r="QCT128" s="208"/>
      <c r="QCU128" s="208"/>
      <c r="QCV128" s="208"/>
      <c r="QCW128" s="208"/>
      <c r="QCX128" s="208"/>
      <c r="QCY128" s="208"/>
      <c r="QCZ128" s="208"/>
      <c r="QDA128" s="208"/>
      <c r="QDB128" s="208"/>
      <c r="QDC128" s="208"/>
      <c r="QDD128" s="208"/>
      <c r="QDE128" s="208"/>
      <c r="QDF128" s="208"/>
      <c r="QDG128" s="208"/>
      <c r="QDH128" s="208"/>
      <c r="QDI128" s="208"/>
      <c r="QDJ128" s="208"/>
      <c r="QDK128" s="208"/>
      <c r="QDL128" s="208"/>
      <c r="QDM128" s="208"/>
      <c r="QDN128" s="208"/>
      <c r="QDO128" s="208"/>
      <c r="QDP128" s="208"/>
      <c r="QDQ128" s="208"/>
      <c r="QDR128" s="208"/>
      <c r="QDS128" s="208"/>
      <c r="QDT128" s="208"/>
      <c r="QDU128" s="208"/>
      <c r="QDV128" s="208"/>
      <c r="QDW128" s="208"/>
      <c r="QDX128" s="208"/>
      <c r="QDY128" s="208"/>
      <c r="QDZ128" s="208"/>
      <c r="QEA128" s="208"/>
      <c r="QEB128" s="208"/>
      <c r="QEC128" s="208"/>
      <c r="QED128" s="208"/>
      <c r="QEE128" s="208"/>
      <c r="QEF128" s="208"/>
      <c r="QEG128" s="208"/>
      <c r="QEH128" s="208"/>
      <c r="QEI128" s="208"/>
      <c r="QEJ128" s="208"/>
      <c r="QEK128" s="208"/>
      <c r="QEL128" s="208"/>
      <c r="QEM128" s="208"/>
      <c r="QEN128" s="208"/>
      <c r="QEO128" s="208"/>
      <c r="QEP128" s="208"/>
      <c r="QEQ128" s="208"/>
      <c r="QER128" s="208"/>
      <c r="QES128" s="208"/>
      <c r="QET128" s="208"/>
      <c r="QEU128" s="208"/>
      <c r="QEV128" s="208"/>
      <c r="QEW128" s="208"/>
      <c r="QEX128" s="208"/>
      <c r="QEY128" s="208"/>
      <c r="QEZ128" s="208"/>
      <c r="QFA128" s="208"/>
      <c r="QFB128" s="208"/>
      <c r="QFC128" s="208"/>
      <c r="QFD128" s="208"/>
      <c r="QFE128" s="208"/>
      <c r="QFF128" s="208"/>
      <c r="QFG128" s="208"/>
      <c r="QFH128" s="208"/>
      <c r="QFI128" s="208"/>
      <c r="QFJ128" s="208"/>
      <c r="QFK128" s="208"/>
      <c r="QFL128" s="208"/>
      <c r="QFM128" s="208"/>
      <c r="QFN128" s="208"/>
      <c r="QFO128" s="208"/>
      <c r="QFP128" s="208"/>
      <c r="QFQ128" s="208"/>
      <c r="QFR128" s="208"/>
      <c r="QFS128" s="208"/>
      <c r="QFT128" s="208"/>
      <c r="QFU128" s="208"/>
      <c r="QFV128" s="208"/>
      <c r="QFW128" s="208"/>
      <c r="QFX128" s="208"/>
      <c r="QFY128" s="208"/>
      <c r="QFZ128" s="208"/>
      <c r="QGA128" s="208"/>
      <c r="QGB128" s="208"/>
      <c r="QGC128" s="208"/>
      <c r="QGD128" s="208"/>
      <c r="QGE128" s="208"/>
      <c r="QGF128" s="208"/>
      <c r="QGG128" s="208"/>
      <c r="QGH128" s="208"/>
      <c r="QGI128" s="208"/>
      <c r="QGJ128" s="208"/>
      <c r="QGK128" s="208"/>
      <c r="QGL128" s="208"/>
      <c r="QGM128" s="208"/>
      <c r="QGN128" s="208"/>
      <c r="QGO128" s="208"/>
      <c r="QGP128" s="208"/>
      <c r="QGQ128" s="208"/>
      <c r="QGR128" s="208"/>
      <c r="QGS128" s="208"/>
      <c r="QGT128" s="208"/>
      <c r="QGU128" s="208"/>
      <c r="QGV128" s="208"/>
      <c r="QGW128" s="208"/>
      <c r="QGX128" s="208"/>
      <c r="QGY128" s="208"/>
      <c r="QGZ128" s="208"/>
      <c r="QHA128" s="208"/>
      <c r="QHB128" s="208"/>
      <c r="QHC128" s="208"/>
      <c r="QHD128" s="208"/>
      <c r="QHE128" s="208"/>
      <c r="QHF128" s="208"/>
      <c r="QHG128" s="208"/>
      <c r="QHH128" s="208"/>
      <c r="QHI128" s="208"/>
      <c r="QHJ128" s="208"/>
      <c r="QHK128" s="208"/>
      <c r="QHL128" s="208"/>
      <c r="QHM128" s="208"/>
      <c r="QHN128" s="208"/>
      <c r="QHO128" s="208"/>
      <c r="QHP128" s="208"/>
      <c r="QHQ128" s="208"/>
      <c r="QHR128" s="208"/>
      <c r="QHS128" s="208"/>
      <c r="QHT128" s="208"/>
      <c r="QHU128" s="208"/>
      <c r="QHV128" s="208"/>
      <c r="QHW128" s="208"/>
      <c r="QHX128" s="208"/>
      <c r="QHY128" s="208"/>
      <c r="QHZ128" s="208"/>
      <c r="QIA128" s="208"/>
      <c r="QIB128" s="208"/>
      <c r="QIC128" s="208"/>
      <c r="QID128" s="208"/>
      <c r="QIE128" s="208"/>
      <c r="QIF128" s="208"/>
      <c r="QIG128" s="208"/>
      <c r="QIH128" s="208"/>
      <c r="QII128" s="208"/>
      <c r="QIJ128" s="208"/>
      <c r="QIK128" s="208"/>
      <c r="QIL128" s="208"/>
      <c r="QIM128" s="208"/>
      <c r="QIN128" s="208"/>
      <c r="QIO128" s="208"/>
      <c r="QIP128" s="208"/>
      <c r="QIQ128" s="208"/>
      <c r="QIR128" s="208"/>
      <c r="QIS128" s="208"/>
      <c r="QIT128" s="208"/>
      <c r="QIU128" s="208"/>
      <c r="QIV128" s="208"/>
      <c r="QIW128" s="208"/>
      <c r="QIX128" s="208"/>
      <c r="QIY128" s="208"/>
      <c r="QIZ128" s="208"/>
      <c r="QJA128" s="208"/>
      <c r="QJB128" s="208"/>
      <c r="QJC128" s="208"/>
      <c r="QJD128" s="208"/>
      <c r="QJE128" s="208"/>
      <c r="QJF128" s="208"/>
      <c r="QJG128" s="208"/>
      <c r="QJH128" s="208"/>
      <c r="QJI128" s="208"/>
      <c r="QJJ128" s="208"/>
      <c r="QJK128" s="208"/>
      <c r="QJL128" s="208"/>
      <c r="QJM128" s="208"/>
      <c r="QJN128" s="208"/>
      <c r="QJO128" s="208"/>
      <c r="QJP128" s="208"/>
      <c r="QJQ128" s="208"/>
      <c r="QJR128" s="208"/>
      <c r="QJS128" s="208"/>
      <c r="QJT128" s="208"/>
      <c r="QJU128" s="208"/>
      <c r="QJV128" s="208"/>
      <c r="QJW128" s="208"/>
      <c r="QJX128" s="208"/>
      <c r="QJY128" s="208"/>
      <c r="QJZ128" s="208"/>
      <c r="QKA128" s="208"/>
      <c r="QKB128" s="208"/>
      <c r="QKC128" s="208"/>
      <c r="QKD128" s="208"/>
      <c r="QKE128" s="208"/>
      <c r="QKF128" s="208"/>
      <c r="QKG128" s="208"/>
      <c r="QKH128" s="208"/>
      <c r="QKI128" s="208"/>
      <c r="QKJ128" s="208"/>
      <c r="QKK128" s="208"/>
      <c r="QKL128" s="208"/>
      <c r="QKM128" s="208"/>
      <c r="QKN128" s="208"/>
      <c r="QKO128" s="208"/>
      <c r="QKP128" s="208"/>
      <c r="QKQ128" s="208"/>
      <c r="QKR128" s="208"/>
      <c r="QKS128" s="208"/>
      <c r="QKT128" s="208"/>
      <c r="QKU128" s="208"/>
      <c r="QKV128" s="208"/>
      <c r="QKW128" s="208"/>
      <c r="QKX128" s="208"/>
      <c r="QKY128" s="208"/>
      <c r="QKZ128" s="208"/>
      <c r="QLA128" s="208"/>
      <c r="QLB128" s="208"/>
      <c r="QLC128" s="208"/>
      <c r="QLD128" s="208"/>
      <c r="QLE128" s="208"/>
      <c r="QLF128" s="208"/>
      <c r="QLG128" s="208"/>
      <c r="QLH128" s="208"/>
      <c r="QLI128" s="208"/>
      <c r="QLJ128" s="208"/>
      <c r="QLK128" s="208"/>
      <c r="QLL128" s="208"/>
      <c r="QLM128" s="208"/>
      <c r="QLN128" s="208"/>
      <c r="QLO128" s="208"/>
      <c r="QLP128" s="208"/>
      <c r="QLQ128" s="208"/>
      <c r="QLR128" s="208"/>
      <c r="QLS128" s="208"/>
      <c r="QLT128" s="208"/>
      <c r="QLU128" s="208"/>
      <c r="QLV128" s="208"/>
      <c r="QLW128" s="208"/>
      <c r="QLX128" s="208"/>
      <c r="QLY128" s="208"/>
      <c r="QLZ128" s="208"/>
      <c r="QMA128" s="208"/>
      <c r="QMB128" s="208"/>
      <c r="QMC128" s="208"/>
      <c r="QMD128" s="208"/>
      <c r="QME128" s="208"/>
      <c r="QMF128" s="208"/>
      <c r="QMG128" s="208"/>
      <c r="QMH128" s="208"/>
      <c r="QMI128" s="208"/>
      <c r="QMJ128" s="208"/>
      <c r="QMK128" s="208"/>
      <c r="QML128" s="208"/>
      <c r="QMM128" s="208"/>
      <c r="QMN128" s="208"/>
      <c r="QMO128" s="208"/>
      <c r="QMP128" s="208"/>
      <c r="QMQ128" s="208"/>
      <c r="QMR128" s="208"/>
      <c r="QMS128" s="208"/>
      <c r="QMT128" s="208"/>
      <c r="QMU128" s="208"/>
      <c r="QMV128" s="208"/>
      <c r="QMW128" s="208"/>
      <c r="QMX128" s="208"/>
      <c r="QMY128" s="208"/>
      <c r="QMZ128" s="208"/>
      <c r="QNA128" s="208"/>
      <c r="QNB128" s="208"/>
      <c r="QNC128" s="208"/>
      <c r="QND128" s="208"/>
      <c r="QNE128" s="208"/>
      <c r="QNF128" s="208"/>
      <c r="QNG128" s="208"/>
      <c r="QNH128" s="208"/>
      <c r="QNI128" s="208"/>
      <c r="QNJ128" s="208"/>
      <c r="QNK128" s="208"/>
      <c r="QNL128" s="208"/>
      <c r="QNM128" s="208"/>
      <c r="QNN128" s="208"/>
      <c r="QNO128" s="208"/>
      <c r="QNP128" s="208"/>
      <c r="QNQ128" s="208"/>
      <c r="QNR128" s="208"/>
      <c r="QNS128" s="208"/>
      <c r="QNT128" s="208"/>
      <c r="QNU128" s="208"/>
      <c r="QNV128" s="208"/>
      <c r="QNW128" s="208"/>
      <c r="QNX128" s="208"/>
      <c r="QNY128" s="208"/>
      <c r="QNZ128" s="208"/>
      <c r="QOA128" s="208"/>
      <c r="QOB128" s="208"/>
      <c r="QOC128" s="208"/>
      <c r="QOD128" s="208"/>
      <c r="QOE128" s="208"/>
      <c r="QOF128" s="208"/>
      <c r="QOG128" s="208"/>
      <c r="QOH128" s="208"/>
      <c r="QOI128" s="208"/>
      <c r="QOJ128" s="208"/>
      <c r="QOK128" s="208"/>
      <c r="QOL128" s="208"/>
      <c r="QOM128" s="208"/>
      <c r="QON128" s="208"/>
      <c r="QOO128" s="208"/>
      <c r="QOP128" s="208"/>
      <c r="QOQ128" s="208"/>
      <c r="QOR128" s="208"/>
      <c r="QOS128" s="208"/>
      <c r="QOT128" s="208"/>
      <c r="QOU128" s="208"/>
      <c r="QOV128" s="208"/>
      <c r="QOW128" s="208"/>
      <c r="QOX128" s="208"/>
      <c r="QOY128" s="208"/>
      <c r="QOZ128" s="208"/>
      <c r="QPA128" s="208"/>
      <c r="QPB128" s="208"/>
      <c r="QPC128" s="208"/>
      <c r="QPD128" s="208"/>
      <c r="QPE128" s="208"/>
      <c r="QPF128" s="208"/>
      <c r="QPG128" s="208"/>
      <c r="QPH128" s="208"/>
      <c r="QPI128" s="208"/>
      <c r="QPJ128" s="208"/>
      <c r="QPK128" s="208"/>
      <c r="QPL128" s="208"/>
      <c r="QPM128" s="208"/>
      <c r="QPN128" s="208"/>
      <c r="QPO128" s="208"/>
      <c r="QPP128" s="208"/>
      <c r="QPQ128" s="208"/>
      <c r="QPR128" s="208"/>
      <c r="QPS128" s="208"/>
      <c r="QPT128" s="208"/>
      <c r="QPU128" s="208"/>
      <c r="QPV128" s="208"/>
      <c r="QPW128" s="208"/>
      <c r="QPX128" s="208"/>
      <c r="QPY128" s="208"/>
      <c r="QPZ128" s="208"/>
      <c r="QQA128" s="208"/>
      <c r="QQB128" s="208"/>
      <c r="QQC128" s="208"/>
      <c r="QQD128" s="208"/>
      <c r="QQE128" s="208"/>
      <c r="QQF128" s="208"/>
      <c r="QQG128" s="208"/>
      <c r="QQH128" s="208"/>
      <c r="QQI128" s="208"/>
      <c r="QQJ128" s="208"/>
      <c r="QQK128" s="208"/>
      <c r="QQL128" s="208"/>
      <c r="QQM128" s="208"/>
      <c r="QQN128" s="208"/>
      <c r="QQO128" s="208"/>
      <c r="QQP128" s="208"/>
      <c r="QQQ128" s="208"/>
      <c r="QQR128" s="208"/>
      <c r="QQS128" s="208"/>
      <c r="QQT128" s="208"/>
      <c r="QQU128" s="208"/>
      <c r="QQV128" s="208"/>
      <c r="QQW128" s="208"/>
      <c r="QQX128" s="208"/>
      <c r="QQY128" s="208"/>
      <c r="QQZ128" s="208"/>
      <c r="QRA128" s="208"/>
      <c r="QRB128" s="208"/>
      <c r="QRC128" s="208"/>
      <c r="QRD128" s="208"/>
      <c r="QRE128" s="208"/>
      <c r="QRF128" s="208"/>
      <c r="QRG128" s="208"/>
      <c r="QRH128" s="208"/>
      <c r="QRI128" s="208"/>
      <c r="QRJ128" s="208"/>
      <c r="QRK128" s="208"/>
      <c r="QRL128" s="208"/>
      <c r="QRM128" s="208"/>
      <c r="QRN128" s="208"/>
      <c r="QRO128" s="208"/>
      <c r="QRP128" s="208"/>
      <c r="QRQ128" s="208"/>
      <c r="QRR128" s="208"/>
      <c r="QRS128" s="208"/>
      <c r="QRT128" s="208"/>
      <c r="QRU128" s="208"/>
      <c r="QRV128" s="208"/>
      <c r="QRW128" s="208"/>
      <c r="QRX128" s="208"/>
      <c r="QRY128" s="208"/>
      <c r="QRZ128" s="208"/>
      <c r="QSA128" s="208"/>
      <c r="QSB128" s="208"/>
      <c r="QSC128" s="208"/>
      <c r="QSD128" s="208"/>
      <c r="QSE128" s="208"/>
      <c r="QSF128" s="208"/>
      <c r="QSG128" s="208"/>
      <c r="QSH128" s="208"/>
      <c r="QSI128" s="208"/>
      <c r="QSJ128" s="208"/>
      <c r="QSK128" s="208"/>
      <c r="QSL128" s="208"/>
      <c r="QSM128" s="208"/>
      <c r="QSN128" s="208"/>
      <c r="QSO128" s="208"/>
      <c r="QSP128" s="208"/>
      <c r="QSQ128" s="208"/>
      <c r="QSR128" s="208"/>
      <c r="QSS128" s="208"/>
      <c r="QST128" s="208"/>
      <c r="QSU128" s="208"/>
      <c r="QSV128" s="208"/>
      <c r="QSW128" s="208"/>
      <c r="QSX128" s="208"/>
      <c r="QSY128" s="208"/>
      <c r="QSZ128" s="208"/>
      <c r="QTA128" s="208"/>
      <c r="QTB128" s="208"/>
      <c r="QTC128" s="208"/>
      <c r="QTD128" s="208"/>
      <c r="QTE128" s="208"/>
      <c r="QTF128" s="208"/>
      <c r="QTG128" s="208"/>
      <c r="QTH128" s="208"/>
      <c r="QTI128" s="208"/>
      <c r="QTJ128" s="208"/>
      <c r="QTK128" s="208"/>
      <c r="QTL128" s="208"/>
      <c r="QTM128" s="208"/>
      <c r="QTN128" s="208"/>
      <c r="QTO128" s="208"/>
      <c r="QTP128" s="208"/>
      <c r="QTQ128" s="208"/>
      <c r="QTR128" s="208"/>
      <c r="QTS128" s="208"/>
      <c r="QTT128" s="208"/>
      <c r="QTU128" s="208"/>
      <c r="QTV128" s="208"/>
      <c r="QTW128" s="208"/>
      <c r="QTX128" s="208"/>
      <c r="QTY128" s="208"/>
      <c r="QTZ128" s="208"/>
      <c r="QUA128" s="208"/>
      <c r="QUB128" s="208"/>
      <c r="QUC128" s="208"/>
      <c r="QUD128" s="208"/>
      <c r="QUE128" s="208"/>
      <c r="QUF128" s="208"/>
      <c r="QUG128" s="208"/>
      <c r="QUH128" s="208"/>
      <c r="QUI128" s="208"/>
      <c r="QUJ128" s="208"/>
      <c r="QUK128" s="208"/>
      <c r="QUL128" s="208"/>
      <c r="QUM128" s="208"/>
      <c r="QUN128" s="208"/>
      <c r="QUO128" s="208"/>
      <c r="QUP128" s="208"/>
      <c r="QUQ128" s="208"/>
      <c r="QUR128" s="208"/>
      <c r="QUS128" s="208"/>
      <c r="QUT128" s="208"/>
      <c r="QUU128" s="208"/>
      <c r="QUV128" s="208"/>
      <c r="QUW128" s="208"/>
      <c r="QUX128" s="208"/>
      <c r="QUY128" s="208"/>
      <c r="QUZ128" s="208"/>
      <c r="QVA128" s="208"/>
      <c r="QVB128" s="208"/>
      <c r="QVC128" s="208"/>
      <c r="QVD128" s="208"/>
      <c r="QVE128" s="208"/>
      <c r="QVF128" s="208"/>
      <c r="QVG128" s="208"/>
      <c r="QVH128" s="208"/>
      <c r="QVI128" s="208"/>
      <c r="QVJ128" s="208"/>
      <c r="QVK128" s="208"/>
      <c r="QVL128" s="208"/>
      <c r="QVM128" s="208"/>
      <c r="QVN128" s="208"/>
      <c r="QVO128" s="208"/>
      <c r="QVP128" s="208"/>
      <c r="QVQ128" s="208"/>
      <c r="QVR128" s="208"/>
      <c r="QVS128" s="208"/>
      <c r="QVT128" s="208"/>
      <c r="QVU128" s="208"/>
      <c r="QVV128" s="208"/>
      <c r="QVW128" s="208"/>
      <c r="QVX128" s="208"/>
      <c r="QVY128" s="208"/>
      <c r="QVZ128" s="208"/>
      <c r="QWA128" s="208"/>
      <c r="QWB128" s="208"/>
      <c r="QWC128" s="208"/>
      <c r="QWD128" s="208"/>
      <c r="QWE128" s="208"/>
      <c r="QWF128" s="208"/>
      <c r="QWG128" s="208"/>
      <c r="QWH128" s="208"/>
      <c r="QWI128" s="208"/>
      <c r="QWJ128" s="208"/>
      <c r="QWK128" s="208"/>
      <c r="QWL128" s="208"/>
      <c r="QWM128" s="208"/>
      <c r="QWN128" s="208"/>
      <c r="QWO128" s="208"/>
      <c r="QWP128" s="208"/>
      <c r="QWQ128" s="208"/>
      <c r="QWR128" s="208"/>
      <c r="QWS128" s="208"/>
      <c r="QWT128" s="208"/>
      <c r="QWU128" s="208"/>
      <c r="QWV128" s="208"/>
      <c r="QWW128" s="208"/>
      <c r="QWX128" s="208"/>
      <c r="QWY128" s="208"/>
      <c r="QWZ128" s="208"/>
      <c r="QXA128" s="208"/>
      <c r="QXB128" s="208"/>
      <c r="QXC128" s="208"/>
      <c r="QXD128" s="208"/>
      <c r="QXE128" s="208"/>
      <c r="QXF128" s="208"/>
      <c r="QXG128" s="208"/>
      <c r="QXH128" s="208"/>
      <c r="QXI128" s="208"/>
      <c r="QXJ128" s="208"/>
      <c r="QXK128" s="208"/>
      <c r="QXL128" s="208"/>
      <c r="QXM128" s="208"/>
      <c r="QXN128" s="208"/>
      <c r="QXO128" s="208"/>
      <c r="QXP128" s="208"/>
      <c r="QXQ128" s="208"/>
      <c r="QXR128" s="208"/>
      <c r="QXS128" s="208"/>
      <c r="QXT128" s="208"/>
      <c r="QXU128" s="208"/>
      <c r="QXV128" s="208"/>
      <c r="QXW128" s="208"/>
      <c r="QXX128" s="208"/>
      <c r="QXY128" s="208"/>
      <c r="QXZ128" s="208"/>
      <c r="QYA128" s="208"/>
      <c r="QYB128" s="208"/>
      <c r="QYC128" s="208"/>
      <c r="QYD128" s="208"/>
      <c r="QYE128" s="208"/>
      <c r="QYF128" s="208"/>
      <c r="QYG128" s="208"/>
      <c r="QYH128" s="208"/>
      <c r="QYI128" s="208"/>
      <c r="QYJ128" s="208"/>
      <c r="QYK128" s="208"/>
      <c r="QYL128" s="208"/>
      <c r="QYM128" s="208"/>
      <c r="QYN128" s="208"/>
      <c r="QYO128" s="208"/>
      <c r="QYP128" s="208"/>
      <c r="QYQ128" s="208"/>
      <c r="QYR128" s="208"/>
      <c r="QYS128" s="208"/>
      <c r="QYT128" s="208"/>
      <c r="QYU128" s="208"/>
      <c r="QYV128" s="208"/>
      <c r="QYW128" s="208"/>
      <c r="QYX128" s="208"/>
      <c r="QYY128" s="208"/>
      <c r="QYZ128" s="208"/>
      <c r="QZA128" s="208"/>
      <c r="QZB128" s="208"/>
      <c r="QZC128" s="208"/>
      <c r="QZD128" s="208"/>
      <c r="QZE128" s="208"/>
      <c r="QZF128" s="208"/>
      <c r="QZG128" s="208"/>
      <c r="QZH128" s="208"/>
      <c r="QZI128" s="208"/>
      <c r="QZJ128" s="208"/>
      <c r="QZK128" s="208"/>
      <c r="QZL128" s="208"/>
      <c r="QZM128" s="208"/>
      <c r="QZN128" s="208"/>
      <c r="QZO128" s="208"/>
      <c r="QZP128" s="208"/>
      <c r="QZQ128" s="208"/>
      <c r="QZR128" s="208"/>
      <c r="QZS128" s="208"/>
      <c r="QZT128" s="208"/>
      <c r="QZU128" s="208"/>
      <c r="QZV128" s="208"/>
      <c r="QZW128" s="208"/>
      <c r="QZX128" s="208"/>
      <c r="QZY128" s="208"/>
      <c r="QZZ128" s="208"/>
      <c r="RAA128" s="208"/>
      <c r="RAB128" s="208"/>
      <c r="RAC128" s="208"/>
      <c r="RAD128" s="208"/>
      <c r="RAE128" s="208"/>
      <c r="RAF128" s="208"/>
      <c r="RAG128" s="208"/>
      <c r="RAH128" s="208"/>
      <c r="RAI128" s="208"/>
      <c r="RAJ128" s="208"/>
      <c r="RAK128" s="208"/>
      <c r="RAL128" s="208"/>
      <c r="RAM128" s="208"/>
      <c r="RAN128" s="208"/>
      <c r="RAO128" s="208"/>
      <c r="RAP128" s="208"/>
      <c r="RAQ128" s="208"/>
      <c r="RAR128" s="208"/>
      <c r="RAS128" s="208"/>
      <c r="RAT128" s="208"/>
      <c r="RAU128" s="208"/>
      <c r="RAV128" s="208"/>
      <c r="RAW128" s="208"/>
      <c r="RAX128" s="208"/>
      <c r="RAY128" s="208"/>
      <c r="RAZ128" s="208"/>
      <c r="RBA128" s="208"/>
      <c r="RBB128" s="208"/>
      <c r="RBC128" s="208"/>
      <c r="RBD128" s="208"/>
      <c r="RBE128" s="208"/>
      <c r="RBF128" s="208"/>
      <c r="RBG128" s="208"/>
      <c r="RBH128" s="208"/>
      <c r="RBI128" s="208"/>
      <c r="RBJ128" s="208"/>
      <c r="RBK128" s="208"/>
      <c r="RBL128" s="208"/>
      <c r="RBM128" s="208"/>
      <c r="RBN128" s="208"/>
      <c r="RBO128" s="208"/>
      <c r="RBP128" s="208"/>
      <c r="RBQ128" s="208"/>
      <c r="RBR128" s="208"/>
      <c r="RBS128" s="208"/>
      <c r="RBT128" s="208"/>
      <c r="RBU128" s="208"/>
      <c r="RBV128" s="208"/>
      <c r="RBW128" s="208"/>
      <c r="RBX128" s="208"/>
      <c r="RBY128" s="208"/>
      <c r="RBZ128" s="208"/>
      <c r="RCA128" s="208"/>
      <c r="RCB128" s="208"/>
      <c r="RCC128" s="208"/>
      <c r="RCD128" s="208"/>
      <c r="RCE128" s="208"/>
      <c r="RCF128" s="208"/>
      <c r="RCG128" s="208"/>
      <c r="RCH128" s="208"/>
      <c r="RCI128" s="208"/>
      <c r="RCJ128" s="208"/>
      <c r="RCK128" s="208"/>
      <c r="RCL128" s="208"/>
      <c r="RCM128" s="208"/>
      <c r="RCN128" s="208"/>
      <c r="RCO128" s="208"/>
      <c r="RCP128" s="208"/>
      <c r="RCQ128" s="208"/>
      <c r="RCR128" s="208"/>
      <c r="RCS128" s="208"/>
      <c r="RCT128" s="208"/>
      <c r="RCU128" s="208"/>
      <c r="RCV128" s="208"/>
      <c r="RCW128" s="208"/>
      <c r="RCX128" s="208"/>
      <c r="RCY128" s="208"/>
      <c r="RCZ128" s="208"/>
      <c r="RDA128" s="208"/>
      <c r="RDB128" s="208"/>
      <c r="RDC128" s="208"/>
      <c r="RDD128" s="208"/>
      <c r="RDE128" s="208"/>
      <c r="RDF128" s="208"/>
      <c r="RDG128" s="208"/>
      <c r="RDH128" s="208"/>
      <c r="RDI128" s="208"/>
      <c r="RDJ128" s="208"/>
      <c r="RDK128" s="208"/>
      <c r="RDL128" s="208"/>
      <c r="RDM128" s="208"/>
      <c r="RDN128" s="208"/>
      <c r="RDO128" s="208"/>
      <c r="RDP128" s="208"/>
      <c r="RDQ128" s="208"/>
      <c r="RDR128" s="208"/>
      <c r="RDS128" s="208"/>
      <c r="RDT128" s="208"/>
      <c r="RDU128" s="208"/>
      <c r="RDV128" s="208"/>
      <c r="RDW128" s="208"/>
      <c r="RDX128" s="208"/>
      <c r="RDY128" s="208"/>
      <c r="RDZ128" s="208"/>
      <c r="REA128" s="208"/>
      <c r="REB128" s="208"/>
      <c r="REC128" s="208"/>
      <c r="RED128" s="208"/>
      <c r="REE128" s="208"/>
      <c r="REF128" s="208"/>
      <c r="REG128" s="208"/>
      <c r="REH128" s="208"/>
      <c r="REI128" s="208"/>
      <c r="REJ128" s="208"/>
      <c r="REK128" s="208"/>
      <c r="REL128" s="208"/>
      <c r="REM128" s="208"/>
      <c r="REN128" s="208"/>
      <c r="REO128" s="208"/>
      <c r="REP128" s="208"/>
      <c r="REQ128" s="208"/>
      <c r="RER128" s="208"/>
      <c r="RES128" s="208"/>
      <c r="RET128" s="208"/>
      <c r="REU128" s="208"/>
      <c r="REV128" s="208"/>
      <c r="REW128" s="208"/>
      <c r="REX128" s="208"/>
      <c r="REY128" s="208"/>
      <c r="REZ128" s="208"/>
      <c r="RFA128" s="208"/>
      <c r="RFB128" s="208"/>
      <c r="RFC128" s="208"/>
      <c r="RFD128" s="208"/>
      <c r="RFE128" s="208"/>
      <c r="RFF128" s="208"/>
      <c r="RFG128" s="208"/>
      <c r="RFH128" s="208"/>
      <c r="RFI128" s="208"/>
      <c r="RFJ128" s="208"/>
      <c r="RFK128" s="208"/>
      <c r="RFL128" s="208"/>
      <c r="RFM128" s="208"/>
      <c r="RFN128" s="208"/>
      <c r="RFO128" s="208"/>
      <c r="RFP128" s="208"/>
      <c r="RFQ128" s="208"/>
      <c r="RFR128" s="208"/>
      <c r="RFS128" s="208"/>
      <c r="RFT128" s="208"/>
      <c r="RFU128" s="208"/>
      <c r="RFV128" s="208"/>
      <c r="RFW128" s="208"/>
      <c r="RFX128" s="208"/>
      <c r="RFY128" s="208"/>
      <c r="RFZ128" s="208"/>
      <c r="RGA128" s="208"/>
      <c r="RGB128" s="208"/>
      <c r="RGC128" s="208"/>
      <c r="RGD128" s="208"/>
      <c r="RGE128" s="208"/>
      <c r="RGF128" s="208"/>
      <c r="RGG128" s="208"/>
      <c r="RGH128" s="208"/>
      <c r="RGI128" s="208"/>
      <c r="RGJ128" s="208"/>
      <c r="RGK128" s="208"/>
      <c r="RGL128" s="208"/>
      <c r="RGM128" s="208"/>
      <c r="RGN128" s="208"/>
      <c r="RGO128" s="208"/>
      <c r="RGP128" s="208"/>
      <c r="RGQ128" s="208"/>
      <c r="RGR128" s="208"/>
      <c r="RGS128" s="208"/>
      <c r="RGT128" s="208"/>
      <c r="RGU128" s="208"/>
      <c r="RGV128" s="208"/>
      <c r="RGW128" s="208"/>
      <c r="RGX128" s="208"/>
      <c r="RGY128" s="208"/>
      <c r="RGZ128" s="208"/>
      <c r="RHA128" s="208"/>
      <c r="RHB128" s="208"/>
      <c r="RHC128" s="208"/>
      <c r="RHD128" s="208"/>
      <c r="RHE128" s="208"/>
      <c r="RHF128" s="208"/>
      <c r="RHG128" s="208"/>
      <c r="RHH128" s="208"/>
      <c r="RHI128" s="208"/>
      <c r="RHJ128" s="208"/>
      <c r="RHK128" s="208"/>
      <c r="RHL128" s="208"/>
      <c r="RHM128" s="208"/>
      <c r="RHN128" s="208"/>
      <c r="RHO128" s="208"/>
      <c r="RHP128" s="208"/>
      <c r="RHQ128" s="208"/>
      <c r="RHR128" s="208"/>
      <c r="RHS128" s="208"/>
      <c r="RHT128" s="208"/>
      <c r="RHU128" s="208"/>
      <c r="RHV128" s="208"/>
      <c r="RHW128" s="208"/>
      <c r="RHX128" s="208"/>
      <c r="RHY128" s="208"/>
      <c r="RHZ128" s="208"/>
      <c r="RIA128" s="208"/>
      <c r="RIB128" s="208"/>
      <c r="RIC128" s="208"/>
      <c r="RID128" s="208"/>
      <c r="RIE128" s="208"/>
      <c r="RIF128" s="208"/>
      <c r="RIG128" s="208"/>
      <c r="RIH128" s="208"/>
      <c r="RII128" s="208"/>
      <c r="RIJ128" s="208"/>
      <c r="RIK128" s="208"/>
      <c r="RIL128" s="208"/>
      <c r="RIM128" s="208"/>
      <c r="RIN128" s="208"/>
      <c r="RIO128" s="208"/>
      <c r="RIP128" s="208"/>
      <c r="RIQ128" s="208"/>
      <c r="RIR128" s="208"/>
      <c r="RIS128" s="208"/>
      <c r="RIT128" s="208"/>
      <c r="RIU128" s="208"/>
      <c r="RIV128" s="208"/>
      <c r="RIW128" s="208"/>
      <c r="RIX128" s="208"/>
      <c r="RIY128" s="208"/>
      <c r="RIZ128" s="208"/>
      <c r="RJA128" s="208"/>
      <c r="RJB128" s="208"/>
      <c r="RJC128" s="208"/>
      <c r="RJD128" s="208"/>
      <c r="RJE128" s="208"/>
      <c r="RJF128" s="208"/>
      <c r="RJG128" s="208"/>
      <c r="RJH128" s="208"/>
      <c r="RJI128" s="208"/>
      <c r="RJJ128" s="208"/>
      <c r="RJK128" s="208"/>
      <c r="RJL128" s="208"/>
      <c r="RJM128" s="208"/>
      <c r="RJN128" s="208"/>
      <c r="RJO128" s="208"/>
      <c r="RJP128" s="208"/>
      <c r="RJQ128" s="208"/>
      <c r="RJR128" s="208"/>
      <c r="RJS128" s="208"/>
      <c r="RJT128" s="208"/>
      <c r="RJU128" s="208"/>
      <c r="RJV128" s="208"/>
      <c r="RJW128" s="208"/>
      <c r="RJX128" s="208"/>
      <c r="RJY128" s="208"/>
      <c r="RJZ128" s="208"/>
      <c r="RKA128" s="208"/>
      <c r="RKB128" s="208"/>
      <c r="RKC128" s="208"/>
      <c r="RKD128" s="208"/>
      <c r="RKE128" s="208"/>
      <c r="RKF128" s="208"/>
      <c r="RKG128" s="208"/>
      <c r="RKH128" s="208"/>
      <c r="RKI128" s="208"/>
      <c r="RKJ128" s="208"/>
      <c r="RKK128" s="208"/>
      <c r="RKL128" s="208"/>
      <c r="RKM128" s="208"/>
      <c r="RKN128" s="208"/>
      <c r="RKO128" s="208"/>
      <c r="RKP128" s="208"/>
      <c r="RKQ128" s="208"/>
      <c r="RKR128" s="208"/>
      <c r="RKS128" s="208"/>
      <c r="RKT128" s="208"/>
      <c r="RKU128" s="208"/>
      <c r="RKV128" s="208"/>
      <c r="RKW128" s="208"/>
      <c r="RKX128" s="208"/>
      <c r="RKY128" s="208"/>
      <c r="RKZ128" s="208"/>
      <c r="RLA128" s="208"/>
      <c r="RLB128" s="208"/>
      <c r="RLC128" s="208"/>
      <c r="RLD128" s="208"/>
      <c r="RLE128" s="208"/>
      <c r="RLF128" s="208"/>
      <c r="RLG128" s="208"/>
      <c r="RLH128" s="208"/>
      <c r="RLI128" s="208"/>
      <c r="RLJ128" s="208"/>
      <c r="RLK128" s="208"/>
      <c r="RLL128" s="208"/>
      <c r="RLM128" s="208"/>
      <c r="RLN128" s="208"/>
      <c r="RLO128" s="208"/>
      <c r="RLP128" s="208"/>
      <c r="RLQ128" s="208"/>
      <c r="RLR128" s="208"/>
      <c r="RLS128" s="208"/>
      <c r="RLT128" s="208"/>
      <c r="RLU128" s="208"/>
      <c r="RLV128" s="208"/>
      <c r="RLW128" s="208"/>
      <c r="RLX128" s="208"/>
      <c r="RLY128" s="208"/>
      <c r="RLZ128" s="208"/>
      <c r="RMA128" s="208"/>
      <c r="RMB128" s="208"/>
      <c r="RMC128" s="208"/>
      <c r="RMD128" s="208"/>
      <c r="RME128" s="208"/>
      <c r="RMF128" s="208"/>
      <c r="RMG128" s="208"/>
      <c r="RMH128" s="208"/>
      <c r="RMI128" s="208"/>
      <c r="RMJ128" s="208"/>
      <c r="RMK128" s="208"/>
      <c r="RML128" s="208"/>
      <c r="RMM128" s="208"/>
      <c r="RMN128" s="208"/>
      <c r="RMO128" s="208"/>
      <c r="RMP128" s="208"/>
      <c r="RMQ128" s="208"/>
      <c r="RMR128" s="208"/>
      <c r="RMS128" s="208"/>
      <c r="RMT128" s="208"/>
      <c r="RMU128" s="208"/>
      <c r="RMV128" s="208"/>
      <c r="RMW128" s="208"/>
      <c r="RMX128" s="208"/>
      <c r="RMY128" s="208"/>
      <c r="RMZ128" s="208"/>
      <c r="RNA128" s="208"/>
      <c r="RNB128" s="208"/>
      <c r="RNC128" s="208"/>
      <c r="RND128" s="208"/>
      <c r="RNE128" s="208"/>
      <c r="RNF128" s="208"/>
      <c r="RNG128" s="208"/>
      <c r="RNH128" s="208"/>
      <c r="RNI128" s="208"/>
      <c r="RNJ128" s="208"/>
      <c r="RNK128" s="208"/>
      <c r="RNL128" s="208"/>
      <c r="RNM128" s="208"/>
      <c r="RNN128" s="208"/>
      <c r="RNO128" s="208"/>
      <c r="RNP128" s="208"/>
      <c r="RNQ128" s="208"/>
      <c r="RNR128" s="208"/>
      <c r="RNS128" s="208"/>
      <c r="RNT128" s="208"/>
      <c r="RNU128" s="208"/>
      <c r="RNV128" s="208"/>
      <c r="RNW128" s="208"/>
      <c r="RNX128" s="208"/>
      <c r="RNY128" s="208"/>
      <c r="RNZ128" s="208"/>
      <c r="ROA128" s="208"/>
      <c r="ROB128" s="208"/>
      <c r="ROC128" s="208"/>
      <c r="ROD128" s="208"/>
      <c r="ROE128" s="208"/>
      <c r="ROF128" s="208"/>
      <c r="ROG128" s="208"/>
      <c r="ROH128" s="208"/>
      <c r="ROI128" s="208"/>
      <c r="ROJ128" s="208"/>
      <c r="ROK128" s="208"/>
      <c r="ROL128" s="208"/>
      <c r="ROM128" s="208"/>
      <c r="RON128" s="208"/>
      <c r="ROO128" s="208"/>
      <c r="ROP128" s="208"/>
      <c r="ROQ128" s="208"/>
      <c r="ROR128" s="208"/>
      <c r="ROS128" s="208"/>
      <c r="ROT128" s="208"/>
      <c r="ROU128" s="208"/>
      <c r="ROV128" s="208"/>
      <c r="ROW128" s="208"/>
      <c r="ROX128" s="208"/>
      <c r="ROY128" s="208"/>
      <c r="ROZ128" s="208"/>
      <c r="RPA128" s="208"/>
      <c r="RPB128" s="208"/>
      <c r="RPC128" s="208"/>
      <c r="RPD128" s="208"/>
      <c r="RPE128" s="208"/>
      <c r="RPF128" s="208"/>
      <c r="RPG128" s="208"/>
      <c r="RPH128" s="208"/>
      <c r="RPI128" s="208"/>
      <c r="RPJ128" s="208"/>
      <c r="RPK128" s="208"/>
      <c r="RPL128" s="208"/>
      <c r="RPM128" s="208"/>
      <c r="RPN128" s="208"/>
      <c r="RPO128" s="208"/>
      <c r="RPP128" s="208"/>
      <c r="RPQ128" s="208"/>
      <c r="RPR128" s="208"/>
      <c r="RPS128" s="208"/>
      <c r="RPT128" s="208"/>
      <c r="RPU128" s="208"/>
      <c r="RPV128" s="208"/>
      <c r="RPW128" s="208"/>
      <c r="RPX128" s="208"/>
      <c r="RPY128" s="208"/>
      <c r="RPZ128" s="208"/>
      <c r="RQA128" s="208"/>
      <c r="RQB128" s="208"/>
      <c r="RQC128" s="208"/>
      <c r="RQD128" s="208"/>
      <c r="RQE128" s="208"/>
      <c r="RQF128" s="208"/>
      <c r="RQG128" s="208"/>
      <c r="RQH128" s="208"/>
      <c r="RQI128" s="208"/>
      <c r="RQJ128" s="208"/>
      <c r="RQK128" s="208"/>
      <c r="RQL128" s="208"/>
      <c r="RQM128" s="208"/>
      <c r="RQN128" s="208"/>
      <c r="RQO128" s="208"/>
      <c r="RQP128" s="208"/>
      <c r="RQQ128" s="208"/>
      <c r="RQR128" s="208"/>
      <c r="RQS128" s="208"/>
      <c r="RQT128" s="208"/>
      <c r="RQU128" s="208"/>
      <c r="RQV128" s="208"/>
      <c r="RQW128" s="208"/>
      <c r="RQX128" s="208"/>
      <c r="RQY128" s="208"/>
      <c r="RQZ128" s="208"/>
      <c r="RRA128" s="208"/>
      <c r="RRB128" s="208"/>
      <c r="RRC128" s="208"/>
      <c r="RRD128" s="208"/>
      <c r="RRE128" s="208"/>
      <c r="RRF128" s="208"/>
      <c r="RRG128" s="208"/>
      <c r="RRH128" s="208"/>
      <c r="RRI128" s="208"/>
      <c r="RRJ128" s="208"/>
      <c r="RRK128" s="208"/>
      <c r="RRL128" s="208"/>
      <c r="RRM128" s="208"/>
      <c r="RRN128" s="208"/>
      <c r="RRO128" s="208"/>
      <c r="RRP128" s="208"/>
      <c r="RRQ128" s="208"/>
      <c r="RRR128" s="208"/>
      <c r="RRS128" s="208"/>
      <c r="RRT128" s="208"/>
      <c r="RRU128" s="208"/>
      <c r="RRV128" s="208"/>
      <c r="RRW128" s="208"/>
      <c r="RRX128" s="208"/>
      <c r="RRY128" s="208"/>
      <c r="RRZ128" s="208"/>
      <c r="RSA128" s="208"/>
      <c r="RSB128" s="208"/>
      <c r="RSC128" s="208"/>
      <c r="RSD128" s="208"/>
      <c r="RSE128" s="208"/>
      <c r="RSF128" s="208"/>
      <c r="RSG128" s="208"/>
      <c r="RSH128" s="208"/>
      <c r="RSI128" s="208"/>
      <c r="RSJ128" s="208"/>
      <c r="RSK128" s="208"/>
      <c r="RSL128" s="208"/>
      <c r="RSM128" s="208"/>
      <c r="RSN128" s="208"/>
      <c r="RSO128" s="208"/>
      <c r="RSP128" s="208"/>
      <c r="RSQ128" s="208"/>
      <c r="RSR128" s="208"/>
      <c r="RSS128" s="208"/>
      <c r="RST128" s="208"/>
      <c r="RSU128" s="208"/>
      <c r="RSV128" s="208"/>
      <c r="RSW128" s="208"/>
      <c r="RSX128" s="208"/>
      <c r="RSY128" s="208"/>
      <c r="RSZ128" s="208"/>
      <c r="RTA128" s="208"/>
      <c r="RTB128" s="208"/>
      <c r="RTC128" s="208"/>
      <c r="RTD128" s="208"/>
      <c r="RTE128" s="208"/>
      <c r="RTF128" s="208"/>
      <c r="RTG128" s="208"/>
      <c r="RTH128" s="208"/>
      <c r="RTI128" s="208"/>
      <c r="RTJ128" s="208"/>
      <c r="RTK128" s="208"/>
      <c r="RTL128" s="208"/>
      <c r="RTM128" s="208"/>
      <c r="RTN128" s="208"/>
      <c r="RTO128" s="208"/>
      <c r="RTP128" s="208"/>
      <c r="RTQ128" s="208"/>
      <c r="RTR128" s="208"/>
      <c r="RTS128" s="208"/>
      <c r="RTT128" s="208"/>
      <c r="RTU128" s="208"/>
      <c r="RTV128" s="208"/>
      <c r="RTW128" s="208"/>
      <c r="RTX128" s="208"/>
      <c r="RTY128" s="208"/>
      <c r="RTZ128" s="208"/>
      <c r="RUA128" s="208"/>
      <c r="RUB128" s="208"/>
      <c r="RUC128" s="208"/>
      <c r="RUD128" s="208"/>
      <c r="RUE128" s="208"/>
      <c r="RUF128" s="208"/>
      <c r="RUG128" s="208"/>
      <c r="RUH128" s="208"/>
      <c r="RUI128" s="208"/>
      <c r="RUJ128" s="208"/>
      <c r="RUK128" s="208"/>
      <c r="RUL128" s="208"/>
      <c r="RUM128" s="208"/>
      <c r="RUN128" s="208"/>
      <c r="RUO128" s="208"/>
      <c r="RUP128" s="208"/>
      <c r="RUQ128" s="208"/>
      <c r="RUR128" s="208"/>
      <c r="RUS128" s="208"/>
      <c r="RUT128" s="208"/>
      <c r="RUU128" s="208"/>
      <c r="RUV128" s="208"/>
      <c r="RUW128" s="208"/>
      <c r="RUX128" s="208"/>
      <c r="RUY128" s="208"/>
      <c r="RUZ128" s="208"/>
      <c r="RVA128" s="208"/>
      <c r="RVB128" s="208"/>
      <c r="RVC128" s="208"/>
      <c r="RVD128" s="208"/>
      <c r="RVE128" s="208"/>
      <c r="RVF128" s="208"/>
      <c r="RVG128" s="208"/>
      <c r="RVH128" s="208"/>
      <c r="RVI128" s="208"/>
      <c r="RVJ128" s="208"/>
      <c r="RVK128" s="208"/>
      <c r="RVL128" s="208"/>
      <c r="RVM128" s="208"/>
      <c r="RVN128" s="208"/>
      <c r="RVO128" s="208"/>
      <c r="RVP128" s="208"/>
      <c r="RVQ128" s="208"/>
      <c r="RVR128" s="208"/>
      <c r="RVS128" s="208"/>
      <c r="RVT128" s="208"/>
      <c r="RVU128" s="208"/>
      <c r="RVV128" s="208"/>
      <c r="RVW128" s="208"/>
      <c r="RVX128" s="208"/>
      <c r="RVY128" s="208"/>
      <c r="RVZ128" s="208"/>
      <c r="RWA128" s="208"/>
      <c r="RWB128" s="208"/>
      <c r="RWC128" s="208"/>
      <c r="RWD128" s="208"/>
      <c r="RWE128" s="208"/>
      <c r="RWF128" s="208"/>
      <c r="RWG128" s="208"/>
      <c r="RWH128" s="208"/>
      <c r="RWI128" s="208"/>
      <c r="RWJ128" s="208"/>
      <c r="RWK128" s="208"/>
      <c r="RWL128" s="208"/>
      <c r="RWM128" s="208"/>
      <c r="RWN128" s="208"/>
      <c r="RWO128" s="208"/>
      <c r="RWP128" s="208"/>
      <c r="RWQ128" s="208"/>
      <c r="RWR128" s="208"/>
      <c r="RWS128" s="208"/>
      <c r="RWT128" s="208"/>
      <c r="RWU128" s="208"/>
      <c r="RWV128" s="208"/>
      <c r="RWW128" s="208"/>
      <c r="RWX128" s="208"/>
      <c r="RWY128" s="208"/>
      <c r="RWZ128" s="208"/>
      <c r="RXA128" s="208"/>
      <c r="RXB128" s="208"/>
      <c r="RXC128" s="208"/>
      <c r="RXD128" s="208"/>
      <c r="RXE128" s="208"/>
      <c r="RXF128" s="208"/>
      <c r="RXG128" s="208"/>
      <c r="RXH128" s="208"/>
      <c r="RXI128" s="208"/>
      <c r="RXJ128" s="208"/>
      <c r="RXK128" s="208"/>
      <c r="RXL128" s="208"/>
      <c r="RXM128" s="208"/>
      <c r="RXN128" s="208"/>
      <c r="RXO128" s="208"/>
      <c r="RXP128" s="208"/>
      <c r="RXQ128" s="208"/>
      <c r="RXR128" s="208"/>
      <c r="RXS128" s="208"/>
      <c r="RXT128" s="208"/>
      <c r="RXU128" s="208"/>
      <c r="RXV128" s="208"/>
      <c r="RXW128" s="208"/>
      <c r="RXX128" s="208"/>
      <c r="RXY128" s="208"/>
      <c r="RXZ128" s="208"/>
      <c r="RYA128" s="208"/>
      <c r="RYB128" s="208"/>
      <c r="RYC128" s="208"/>
      <c r="RYD128" s="208"/>
      <c r="RYE128" s="208"/>
      <c r="RYF128" s="208"/>
      <c r="RYG128" s="208"/>
      <c r="RYH128" s="208"/>
      <c r="RYI128" s="208"/>
      <c r="RYJ128" s="208"/>
      <c r="RYK128" s="208"/>
      <c r="RYL128" s="208"/>
      <c r="RYM128" s="208"/>
      <c r="RYN128" s="208"/>
      <c r="RYO128" s="208"/>
      <c r="RYP128" s="208"/>
      <c r="RYQ128" s="208"/>
      <c r="RYR128" s="208"/>
      <c r="RYS128" s="208"/>
      <c r="RYT128" s="208"/>
      <c r="RYU128" s="208"/>
      <c r="RYV128" s="208"/>
      <c r="RYW128" s="208"/>
      <c r="RYX128" s="208"/>
      <c r="RYY128" s="208"/>
      <c r="RYZ128" s="208"/>
      <c r="RZA128" s="208"/>
      <c r="RZB128" s="208"/>
      <c r="RZC128" s="208"/>
      <c r="RZD128" s="208"/>
      <c r="RZE128" s="208"/>
      <c r="RZF128" s="208"/>
      <c r="RZG128" s="208"/>
      <c r="RZH128" s="208"/>
      <c r="RZI128" s="208"/>
      <c r="RZJ128" s="208"/>
      <c r="RZK128" s="208"/>
      <c r="RZL128" s="208"/>
      <c r="RZM128" s="208"/>
      <c r="RZN128" s="208"/>
      <c r="RZO128" s="208"/>
      <c r="RZP128" s="208"/>
      <c r="RZQ128" s="208"/>
      <c r="RZR128" s="208"/>
      <c r="RZS128" s="208"/>
      <c r="RZT128" s="208"/>
      <c r="RZU128" s="208"/>
      <c r="RZV128" s="208"/>
      <c r="RZW128" s="208"/>
      <c r="RZX128" s="208"/>
      <c r="RZY128" s="208"/>
      <c r="RZZ128" s="208"/>
      <c r="SAA128" s="208"/>
      <c r="SAB128" s="208"/>
      <c r="SAC128" s="208"/>
      <c r="SAD128" s="208"/>
      <c r="SAE128" s="208"/>
      <c r="SAF128" s="208"/>
      <c r="SAG128" s="208"/>
      <c r="SAH128" s="208"/>
      <c r="SAI128" s="208"/>
      <c r="SAJ128" s="208"/>
      <c r="SAK128" s="208"/>
      <c r="SAL128" s="208"/>
      <c r="SAM128" s="208"/>
      <c r="SAN128" s="208"/>
      <c r="SAO128" s="208"/>
      <c r="SAP128" s="208"/>
      <c r="SAQ128" s="208"/>
      <c r="SAR128" s="208"/>
      <c r="SAS128" s="208"/>
      <c r="SAT128" s="208"/>
      <c r="SAU128" s="208"/>
      <c r="SAV128" s="208"/>
      <c r="SAW128" s="208"/>
      <c r="SAX128" s="208"/>
      <c r="SAY128" s="208"/>
      <c r="SAZ128" s="208"/>
      <c r="SBA128" s="208"/>
      <c r="SBB128" s="208"/>
      <c r="SBC128" s="208"/>
      <c r="SBD128" s="208"/>
      <c r="SBE128" s="208"/>
      <c r="SBF128" s="208"/>
      <c r="SBG128" s="208"/>
      <c r="SBH128" s="208"/>
      <c r="SBI128" s="208"/>
      <c r="SBJ128" s="208"/>
      <c r="SBK128" s="208"/>
      <c r="SBL128" s="208"/>
      <c r="SBM128" s="208"/>
      <c r="SBN128" s="208"/>
      <c r="SBO128" s="208"/>
      <c r="SBP128" s="208"/>
      <c r="SBQ128" s="208"/>
      <c r="SBR128" s="208"/>
      <c r="SBS128" s="208"/>
      <c r="SBT128" s="208"/>
      <c r="SBU128" s="208"/>
      <c r="SBV128" s="208"/>
      <c r="SBW128" s="208"/>
      <c r="SBX128" s="208"/>
      <c r="SBY128" s="208"/>
      <c r="SBZ128" s="208"/>
      <c r="SCA128" s="208"/>
      <c r="SCB128" s="208"/>
      <c r="SCC128" s="208"/>
      <c r="SCD128" s="208"/>
      <c r="SCE128" s="208"/>
      <c r="SCF128" s="208"/>
      <c r="SCG128" s="208"/>
      <c r="SCH128" s="208"/>
      <c r="SCI128" s="208"/>
      <c r="SCJ128" s="208"/>
      <c r="SCK128" s="208"/>
      <c r="SCL128" s="208"/>
      <c r="SCM128" s="208"/>
      <c r="SCN128" s="208"/>
      <c r="SCO128" s="208"/>
      <c r="SCP128" s="208"/>
      <c r="SCQ128" s="208"/>
      <c r="SCR128" s="208"/>
      <c r="SCS128" s="208"/>
      <c r="SCT128" s="208"/>
      <c r="SCU128" s="208"/>
      <c r="SCV128" s="208"/>
      <c r="SCW128" s="208"/>
      <c r="SCX128" s="208"/>
      <c r="SCY128" s="208"/>
      <c r="SCZ128" s="208"/>
      <c r="SDA128" s="208"/>
      <c r="SDB128" s="208"/>
      <c r="SDC128" s="208"/>
      <c r="SDD128" s="208"/>
      <c r="SDE128" s="208"/>
      <c r="SDF128" s="208"/>
      <c r="SDG128" s="208"/>
      <c r="SDH128" s="208"/>
      <c r="SDI128" s="208"/>
      <c r="SDJ128" s="208"/>
      <c r="SDK128" s="208"/>
      <c r="SDL128" s="208"/>
      <c r="SDM128" s="208"/>
      <c r="SDN128" s="208"/>
      <c r="SDO128" s="208"/>
      <c r="SDP128" s="208"/>
      <c r="SDQ128" s="208"/>
      <c r="SDR128" s="208"/>
      <c r="SDS128" s="208"/>
      <c r="SDT128" s="208"/>
      <c r="SDU128" s="208"/>
      <c r="SDV128" s="208"/>
      <c r="SDW128" s="208"/>
      <c r="SDX128" s="208"/>
      <c r="SDY128" s="208"/>
      <c r="SDZ128" s="208"/>
      <c r="SEA128" s="208"/>
      <c r="SEB128" s="208"/>
      <c r="SEC128" s="208"/>
      <c r="SED128" s="208"/>
      <c r="SEE128" s="208"/>
      <c r="SEF128" s="208"/>
      <c r="SEG128" s="208"/>
      <c r="SEH128" s="208"/>
      <c r="SEI128" s="208"/>
      <c r="SEJ128" s="208"/>
      <c r="SEK128" s="208"/>
      <c r="SEL128" s="208"/>
      <c r="SEM128" s="208"/>
      <c r="SEN128" s="208"/>
      <c r="SEO128" s="208"/>
      <c r="SEP128" s="208"/>
      <c r="SEQ128" s="208"/>
      <c r="SER128" s="208"/>
      <c r="SES128" s="208"/>
      <c r="SET128" s="208"/>
      <c r="SEU128" s="208"/>
      <c r="SEV128" s="208"/>
      <c r="SEW128" s="208"/>
      <c r="SEX128" s="208"/>
      <c r="SEY128" s="208"/>
      <c r="SEZ128" s="208"/>
      <c r="SFA128" s="208"/>
      <c r="SFB128" s="208"/>
      <c r="SFC128" s="208"/>
      <c r="SFD128" s="208"/>
      <c r="SFE128" s="208"/>
      <c r="SFF128" s="208"/>
      <c r="SFG128" s="208"/>
      <c r="SFH128" s="208"/>
      <c r="SFI128" s="208"/>
      <c r="SFJ128" s="208"/>
      <c r="SFK128" s="208"/>
      <c r="SFL128" s="208"/>
      <c r="SFM128" s="208"/>
      <c r="SFN128" s="208"/>
      <c r="SFO128" s="208"/>
      <c r="SFP128" s="208"/>
      <c r="SFQ128" s="208"/>
      <c r="SFR128" s="208"/>
      <c r="SFS128" s="208"/>
      <c r="SFT128" s="208"/>
      <c r="SFU128" s="208"/>
      <c r="SFV128" s="208"/>
      <c r="SFW128" s="208"/>
      <c r="SFX128" s="208"/>
      <c r="SFY128" s="208"/>
      <c r="SFZ128" s="208"/>
      <c r="SGA128" s="208"/>
      <c r="SGB128" s="208"/>
      <c r="SGC128" s="208"/>
      <c r="SGD128" s="208"/>
      <c r="SGE128" s="208"/>
      <c r="SGF128" s="208"/>
      <c r="SGG128" s="208"/>
      <c r="SGH128" s="208"/>
      <c r="SGI128" s="208"/>
      <c r="SGJ128" s="208"/>
      <c r="SGK128" s="208"/>
      <c r="SGL128" s="208"/>
      <c r="SGM128" s="208"/>
      <c r="SGN128" s="208"/>
      <c r="SGO128" s="208"/>
      <c r="SGP128" s="208"/>
      <c r="SGQ128" s="208"/>
      <c r="SGR128" s="208"/>
      <c r="SGS128" s="208"/>
      <c r="SGT128" s="208"/>
      <c r="SGU128" s="208"/>
      <c r="SGV128" s="208"/>
      <c r="SGW128" s="208"/>
      <c r="SGX128" s="208"/>
      <c r="SGY128" s="208"/>
      <c r="SGZ128" s="208"/>
      <c r="SHA128" s="208"/>
      <c r="SHB128" s="208"/>
      <c r="SHC128" s="208"/>
      <c r="SHD128" s="208"/>
      <c r="SHE128" s="208"/>
      <c r="SHF128" s="208"/>
      <c r="SHG128" s="208"/>
      <c r="SHH128" s="208"/>
      <c r="SHI128" s="208"/>
      <c r="SHJ128" s="208"/>
      <c r="SHK128" s="208"/>
      <c r="SHL128" s="208"/>
      <c r="SHM128" s="208"/>
      <c r="SHN128" s="208"/>
      <c r="SHO128" s="208"/>
      <c r="SHP128" s="208"/>
      <c r="SHQ128" s="208"/>
      <c r="SHR128" s="208"/>
      <c r="SHS128" s="208"/>
      <c r="SHT128" s="208"/>
      <c r="SHU128" s="208"/>
      <c r="SHV128" s="208"/>
      <c r="SHW128" s="208"/>
      <c r="SHX128" s="208"/>
      <c r="SHY128" s="208"/>
      <c r="SHZ128" s="208"/>
      <c r="SIA128" s="208"/>
      <c r="SIB128" s="208"/>
      <c r="SIC128" s="208"/>
      <c r="SID128" s="208"/>
      <c r="SIE128" s="208"/>
      <c r="SIF128" s="208"/>
      <c r="SIG128" s="208"/>
      <c r="SIH128" s="208"/>
      <c r="SII128" s="208"/>
      <c r="SIJ128" s="208"/>
      <c r="SIK128" s="208"/>
      <c r="SIL128" s="208"/>
      <c r="SIM128" s="208"/>
      <c r="SIN128" s="208"/>
      <c r="SIO128" s="208"/>
      <c r="SIP128" s="208"/>
      <c r="SIQ128" s="208"/>
      <c r="SIR128" s="208"/>
      <c r="SIS128" s="208"/>
      <c r="SIT128" s="208"/>
      <c r="SIU128" s="208"/>
      <c r="SIV128" s="208"/>
      <c r="SIW128" s="208"/>
      <c r="SIX128" s="208"/>
      <c r="SIY128" s="208"/>
      <c r="SIZ128" s="208"/>
      <c r="SJA128" s="208"/>
      <c r="SJB128" s="208"/>
      <c r="SJC128" s="208"/>
      <c r="SJD128" s="208"/>
      <c r="SJE128" s="208"/>
      <c r="SJF128" s="208"/>
      <c r="SJG128" s="208"/>
      <c r="SJH128" s="208"/>
      <c r="SJI128" s="208"/>
      <c r="SJJ128" s="208"/>
      <c r="SJK128" s="208"/>
      <c r="SJL128" s="208"/>
      <c r="SJM128" s="208"/>
      <c r="SJN128" s="208"/>
      <c r="SJO128" s="208"/>
      <c r="SJP128" s="208"/>
      <c r="SJQ128" s="208"/>
      <c r="SJR128" s="208"/>
      <c r="SJS128" s="208"/>
      <c r="SJT128" s="208"/>
      <c r="SJU128" s="208"/>
      <c r="SJV128" s="208"/>
      <c r="SJW128" s="208"/>
      <c r="SJX128" s="208"/>
      <c r="SJY128" s="208"/>
      <c r="SJZ128" s="208"/>
      <c r="SKA128" s="208"/>
      <c r="SKB128" s="208"/>
      <c r="SKC128" s="208"/>
      <c r="SKD128" s="208"/>
      <c r="SKE128" s="208"/>
      <c r="SKF128" s="208"/>
      <c r="SKG128" s="208"/>
      <c r="SKH128" s="208"/>
      <c r="SKI128" s="208"/>
      <c r="SKJ128" s="208"/>
      <c r="SKK128" s="208"/>
      <c r="SKL128" s="208"/>
      <c r="SKM128" s="208"/>
      <c r="SKN128" s="208"/>
      <c r="SKO128" s="208"/>
      <c r="SKP128" s="208"/>
      <c r="SKQ128" s="208"/>
      <c r="SKR128" s="208"/>
      <c r="SKS128" s="208"/>
      <c r="SKT128" s="208"/>
      <c r="SKU128" s="208"/>
      <c r="SKV128" s="208"/>
      <c r="SKW128" s="208"/>
      <c r="SKX128" s="208"/>
      <c r="SKY128" s="208"/>
      <c r="SKZ128" s="208"/>
      <c r="SLA128" s="208"/>
      <c r="SLB128" s="208"/>
      <c r="SLC128" s="208"/>
      <c r="SLD128" s="208"/>
      <c r="SLE128" s="208"/>
      <c r="SLF128" s="208"/>
      <c r="SLG128" s="208"/>
      <c r="SLH128" s="208"/>
      <c r="SLI128" s="208"/>
      <c r="SLJ128" s="208"/>
      <c r="SLK128" s="208"/>
      <c r="SLL128" s="208"/>
      <c r="SLM128" s="208"/>
      <c r="SLN128" s="208"/>
      <c r="SLO128" s="208"/>
      <c r="SLP128" s="208"/>
      <c r="SLQ128" s="208"/>
      <c r="SLR128" s="208"/>
      <c r="SLS128" s="208"/>
      <c r="SLT128" s="208"/>
      <c r="SLU128" s="208"/>
      <c r="SLV128" s="208"/>
      <c r="SLW128" s="208"/>
      <c r="SLX128" s="208"/>
      <c r="SLY128" s="208"/>
      <c r="SLZ128" s="208"/>
      <c r="SMA128" s="208"/>
      <c r="SMB128" s="208"/>
      <c r="SMC128" s="208"/>
      <c r="SMD128" s="208"/>
      <c r="SME128" s="208"/>
      <c r="SMF128" s="208"/>
      <c r="SMG128" s="208"/>
      <c r="SMH128" s="208"/>
      <c r="SMI128" s="208"/>
      <c r="SMJ128" s="208"/>
      <c r="SMK128" s="208"/>
      <c r="SML128" s="208"/>
      <c r="SMM128" s="208"/>
      <c r="SMN128" s="208"/>
      <c r="SMO128" s="208"/>
      <c r="SMP128" s="208"/>
      <c r="SMQ128" s="208"/>
      <c r="SMR128" s="208"/>
      <c r="SMS128" s="208"/>
      <c r="SMT128" s="208"/>
      <c r="SMU128" s="208"/>
      <c r="SMV128" s="208"/>
      <c r="SMW128" s="208"/>
      <c r="SMX128" s="208"/>
      <c r="SMY128" s="208"/>
      <c r="SMZ128" s="208"/>
      <c r="SNA128" s="208"/>
      <c r="SNB128" s="208"/>
      <c r="SNC128" s="208"/>
      <c r="SND128" s="208"/>
      <c r="SNE128" s="208"/>
      <c r="SNF128" s="208"/>
      <c r="SNG128" s="208"/>
      <c r="SNH128" s="208"/>
      <c r="SNI128" s="208"/>
      <c r="SNJ128" s="208"/>
      <c r="SNK128" s="208"/>
      <c r="SNL128" s="208"/>
      <c r="SNM128" s="208"/>
      <c r="SNN128" s="208"/>
      <c r="SNO128" s="208"/>
      <c r="SNP128" s="208"/>
      <c r="SNQ128" s="208"/>
      <c r="SNR128" s="208"/>
      <c r="SNS128" s="208"/>
      <c r="SNT128" s="208"/>
      <c r="SNU128" s="208"/>
      <c r="SNV128" s="208"/>
      <c r="SNW128" s="208"/>
      <c r="SNX128" s="208"/>
      <c r="SNY128" s="208"/>
      <c r="SNZ128" s="208"/>
      <c r="SOA128" s="208"/>
      <c r="SOB128" s="208"/>
      <c r="SOC128" s="208"/>
      <c r="SOD128" s="208"/>
      <c r="SOE128" s="208"/>
      <c r="SOF128" s="208"/>
      <c r="SOG128" s="208"/>
      <c r="SOH128" s="208"/>
      <c r="SOI128" s="208"/>
      <c r="SOJ128" s="208"/>
      <c r="SOK128" s="208"/>
      <c r="SOL128" s="208"/>
      <c r="SOM128" s="208"/>
      <c r="SON128" s="208"/>
      <c r="SOO128" s="208"/>
      <c r="SOP128" s="208"/>
      <c r="SOQ128" s="208"/>
      <c r="SOR128" s="208"/>
      <c r="SOS128" s="208"/>
      <c r="SOT128" s="208"/>
      <c r="SOU128" s="208"/>
      <c r="SOV128" s="208"/>
      <c r="SOW128" s="208"/>
      <c r="SOX128" s="208"/>
      <c r="SOY128" s="208"/>
      <c r="SOZ128" s="208"/>
      <c r="SPA128" s="208"/>
      <c r="SPB128" s="208"/>
      <c r="SPC128" s="208"/>
      <c r="SPD128" s="208"/>
      <c r="SPE128" s="208"/>
      <c r="SPF128" s="208"/>
      <c r="SPG128" s="208"/>
      <c r="SPH128" s="208"/>
      <c r="SPI128" s="208"/>
      <c r="SPJ128" s="208"/>
      <c r="SPK128" s="208"/>
      <c r="SPL128" s="208"/>
      <c r="SPM128" s="208"/>
      <c r="SPN128" s="208"/>
      <c r="SPO128" s="208"/>
      <c r="SPP128" s="208"/>
      <c r="SPQ128" s="208"/>
      <c r="SPR128" s="208"/>
      <c r="SPS128" s="208"/>
      <c r="SPT128" s="208"/>
      <c r="SPU128" s="208"/>
      <c r="SPV128" s="208"/>
      <c r="SPW128" s="208"/>
      <c r="SPX128" s="208"/>
      <c r="SPY128" s="208"/>
      <c r="SPZ128" s="208"/>
      <c r="SQA128" s="208"/>
      <c r="SQB128" s="208"/>
      <c r="SQC128" s="208"/>
      <c r="SQD128" s="208"/>
      <c r="SQE128" s="208"/>
      <c r="SQF128" s="208"/>
      <c r="SQG128" s="208"/>
      <c r="SQH128" s="208"/>
      <c r="SQI128" s="208"/>
      <c r="SQJ128" s="208"/>
      <c r="SQK128" s="208"/>
      <c r="SQL128" s="208"/>
      <c r="SQM128" s="208"/>
      <c r="SQN128" s="208"/>
      <c r="SQO128" s="208"/>
      <c r="SQP128" s="208"/>
      <c r="SQQ128" s="208"/>
      <c r="SQR128" s="208"/>
      <c r="SQS128" s="208"/>
      <c r="SQT128" s="208"/>
      <c r="SQU128" s="208"/>
      <c r="SQV128" s="208"/>
      <c r="SQW128" s="208"/>
      <c r="SQX128" s="208"/>
      <c r="SQY128" s="208"/>
      <c r="SQZ128" s="208"/>
      <c r="SRA128" s="208"/>
      <c r="SRB128" s="208"/>
      <c r="SRC128" s="208"/>
      <c r="SRD128" s="208"/>
      <c r="SRE128" s="208"/>
      <c r="SRF128" s="208"/>
      <c r="SRG128" s="208"/>
      <c r="SRH128" s="208"/>
      <c r="SRI128" s="208"/>
      <c r="SRJ128" s="208"/>
      <c r="SRK128" s="208"/>
      <c r="SRL128" s="208"/>
      <c r="SRM128" s="208"/>
      <c r="SRN128" s="208"/>
      <c r="SRO128" s="208"/>
      <c r="SRP128" s="208"/>
      <c r="SRQ128" s="208"/>
      <c r="SRR128" s="208"/>
      <c r="SRS128" s="208"/>
      <c r="SRT128" s="208"/>
      <c r="SRU128" s="208"/>
      <c r="SRV128" s="208"/>
      <c r="SRW128" s="208"/>
      <c r="SRX128" s="208"/>
      <c r="SRY128" s="208"/>
      <c r="SRZ128" s="208"/>
      <c r="SSA128" s="208"/>
      <c r="SSB128" s="208"/>
      <c r="SSC128" s="208"/>
      <c r="SSD128" s="208"/>
      <c r="SSE128" s="208"/>
      <c r="SSF128" s="208"/>
      <c r="SSG128" s="208"/>
      <c r="SSH128" s="208"/>
      <c r="SSI128" s="208"/>
      <c r="SSJ128" s="208"/>
      <c r="SSK128" s="208"/>
      <c r="SSL128" s="208"/>
      <c r="SSM128" s="208"/>
      <c r="SSN128" s="208"/>
      <c r="SSO128" s="208"/>
      <c r="SSP128" s="208"/>
      <c r="SSQ128" s="208"/>
      <c r="SSR128" s="208"/>
      <c r="SSS128" s="208"/>
      <c r="SST128" s="208"/>
      <c r="SSU128" s="208"/>
      <c r="SSV128" s="208"/>
      <c r="SSW128" s="208"/>
      <c r="SSX128" s="208"/>
      <c r="SSY128" s="208"/>
      <c r="SSZ128" s="208"/>
      <c r="STA128" s="208"/>
      <c r="STB128" s="208"/>
      <c r="STC128" s="208"/>
      <c r="STD128" s="208"/>
      <c r="STE128" s="208"/>
      <c r="STF128" s="208"/>
      <c r="STG128" s="208"/>
      <c r="STH128" s="208"/>
      <c r="STI128" s="208"/>
      <c r="STJ128" s="208"/>
      <c r="STK128" s="208"/>
      <c r="STL128" s="208"/>
      <c r="STM128" s="208"/>
      <c r="STN128" s="208"/>
      <c r="STO128" s="208"/>
      <c r="STP128" s="208"/>
      <c r="STQ128" s="208"/>
      <c r="STR128" s="208"/>
      <c r="STS128" s="208"/>
      <c r="STT128" s="208"/>
      <c r="STU128" s="208"/>
      <c r="STV128" s="208"/>
      <c r="STW128" s="208"/>
      <c r="STX128" s="208"/>
      <c r="STY128" s="208"/>
      <c r="STZ128" s="208"/>
      <c r="SUA128" s="208"/>
      <c r="SUB128" s="208"/>
      <c r="SUC128" s="208"/>
      <c r="SUD128" s="208"/>
      <c r="SUE128" s="208"/>
      <c r="SUF128" s="208"/>
      <c r="SUG128" s="208"/>
      <c r="SUH128" s="208"/>
      <c r="SUI128" s="208"/>
      <c r="SUJ128" s="208"/>
      <c r="SUK128" s="208"/>
      <c r="SUL128" s="208"/>
      <c r="SUM128" s="208"/>
      <c r="SUN128" s="208"/>
      <c r="SUO128" s="208"/>
      <c r="SUP128" s="208"/>
      <c r="SUQ128" s="208"/>
      <c r="SUR128" s="208"/>
      <c r="SUS128" s="208"/>
      <c r="SUT128" s="208"/>
      <c r="SUU128" s="208"/>
      <c r="SUV128" s="208"/>
      <c r="SUW128" s="208"/>
      <c r="SUX128" s="208"/>
      <c r="SUY128" s="208"/>
      <c r="SUZ128" s="208"/>
      <c r="SVA128" s="208"/>
      <c r="SVB128" s="208"/>
      <c r="SVC128" s="208"/>
      <c r="SVD128" s="208"/>
      <c r="SVE128" s="208"/>
      <c r="SVF128" s="208"/>
      <c r="SVG128" s="208"/>
      <c r="SVH128" s="208"/>
      <c r="SVI128" s="208"/>
      <c r="SVJ128" s="208"/>
      <c r="SVK128" s="208"/>
      <c r="SVL128" s="208"/>
      <c r="SVM128" s="208"/>
      <c r="SVN128" s="208"/>
      <c r="SVO128" s="208"/>
      <c r="SVP128" s="208"/>
      <c r="SVQ128" s="208"/>
      <c r="SVR128" s="208"/>
      <c r="SVS128" s="208"/>
      <c r="SVT128" s="208"/>
      <c r="SVU128" s="208"/>
      <c r="SVV128" s="208"/>
      <c r="SVW128" s="208"/>
      <c r="SVX128" s="208"/>
      <c r="SVY128" s="208"/>
      <c r="SVZ128" s="208"/>
      <c r="SWA128" s="208"/>
      <c r="SWB128" s="208"/>
      <c r="SWC128" s="208"/>
      <c r="SWD128" s="208"/>
      <c r="SWE128" s="208"/>
      <c r="SWF128" s="208"/>
      <c r="SWG128" s="208"/>
      <c r="SWH128" s="208"/>
      <c r="SWI128" s="208"/>
      <c r="SWJ128" s="208"/>
      <c r="SWK128" s="208"/>
      <c r="SWL128" s="208"/>
      <c r="SWM128" s="208"/>
      <c r="SWN128" s="208"/>
      <c r="SWO128" s="208"/>
      <c r="SWP128" s="208"/>
      <c r="SWQ128" s="208"/>
      <c r="SWR128" s="208"/>
      <c r="SWS128" s="208"/>
      <c r="SWT128" s="208"/>
      <c r="SWU128" s="208"/>
      <c r="SWV128" s="208"/>
      <c r="SWW128" s="208"/>
      <c r="SWX128" s="208"/>
      <c r="SWY128" s="208"/>
      <c r="SWZ128" s="208"/>
      <c r="SXA128" s="208"/>
      <c r="SXB128" s="208"/>
      <c r="SXC128" s="208"/>
      <c r="SXD128" s="208"/>
      <c r="SXE128" s="208"/>
      <c r="SXF128" s="208"/>
      <c r="SXG128" s="208"/>
      <c r="SXH128" s="208"/>
      <c r="SXI128" s="208"/>
      <c r="SXJ128" s="208"/>
      <c r="SXK128" s="208"/>
      <c r="SXL128" s="208"/>
      <c r="SXM128" s="208"/>
      <c r="SXN128" s="208"/>
      <c r="SXO128" s="208"/>
      <c r="SXP128" s="208"/>
      <c r="SXQ128" s="208"/>
      <c r="SXR128" s="208"/>
      <c r="SXS128" s="208"/>
      <c r="SXT128" s="208"/>
      <c r="SXU128" s="208"/>
      <c r="SXV128" s="208"/>
      <c r="SXW128" s="208"/>
      <c r="SXX128" s="208"/>
      <c r="SXY128" s="208"/>
      <c r="SXZ128" s="208"/>
      <c r="SYA128" s="208"/>
      <c r="SYB128" s="208"/>
      <c r="SYC128" s="208"/>
      <c r="SYD128" s="208"/>
      <c r="SYE128" s="208"/>
      <c r="SYF128" s="208"/>
      <c r="SYG128" s="208"/>
      <c r="SYH128" s="208"/>
      <c r="SYI128" s="208"/>
      <c r="SYJ128" s="208"/>
      <c r="SYK128" s="208"/>
      <c r="SYL128" s="208"/>
      <c r="SYM128" s="208"/>
      <c r="SYN128" s="208"/>
      <c r="SYO128" s="208"/>
      <c r="SYP128" s="208"/>
      <c r="SYQ128" s="208"/>
      <c r="SYR128" s="208"/>
      <c r="SYS128" s="208"/>
      <c r="SYT128" s="208"/>
      <c r="SYU128" s="208"/>
      <c r="SYV128" s="208"/>
      <c r="SYW128" s="208"/>
      <c r="SYX128" s="208"/>
      <c r="SYY128" s="208"/>
      <c r="SYZ128" s="208"/>
      <c r="SZA128" s="208"/>
      <c r="SZB128" s="208"/>
      <c r="SZC128" s="208"/>
      <c r="SZD128" s="208"/>
      <c r="SZE128" s="208"/>
      <c r="SZF128" s="208"/>
      <c r="SZG128" s="208"/>
      <c r="SZH128" s="208"/>
      <c r="SZI128" s="208"/>
      <c r="SZJ128" s="208"/>
      <c r="SZK128" s="208"/>
      <c r="SZL128" s="208"/>
      <c r="SZM128" s="208"/>
      <c r="SZN128" s="208"/>
      <c r="SZO128" s="208"/>
      <c r="SZP128" s="208"/>
      <c r="SZQ128" s="208"/>
      <c r="SZR128" s="208"/>
      <c r="SZS128" s="208"/>
      <c r="SZT128" s="208"/>
      <c r="SZU128" s="208"/>
      <c r="SZV128" s="208"/>
      <c r="SZW128" s="208"/>
      <c r="SZX128" s="208"/>
      <c r="SZY128" s="208"/>
      <c r="SZZ128" s="208"/>
      <c r="TAA128" s="208"/>
      <c r="TAB128" s="208"/>
      <c r="TAC128" s="208"/>
      <c r="TAD128" s="208"/>
      <c r="TAE128" s="208"/>
      <c r="TAF128" s="208"/>
      <c r="TAG128" s="208"/>
      <c r="TAH128" s="208"/>
      <c r="TAI128" s="208"/>
      <c r="TAJ128" s="208"/>
      <c r="TAK128" s="208"/>
      <c r="TAL128" s="208"/>
      <c r="TAM128" s="208"/>
      <c r="TAN128" s="208"/>
      <c r="TAO128" s="208"/>
      <c r="TAP128" s="208"/>
      <c r="TAQ128" s="208"/>
      <c r="TAR128" s="208"/>
      <c r="TAS128" s="208"/>
      <c r="TAT128" s="208"/>
      <c r="TAU128" s="208"/>
      <c r="TAV128" s="208"/>
      <c r="TAW128" s="208"/>
      <c r="TAX128" s="208"/>
      <c r="TAY128" s="208"/>
      <c r="TAZ128" s="208"/>
      <c r="TBA128" s="208"/>
      <c r="TBB128" s="208"/>
      <c r="TBC128" s="208"/>
      <c r="TBD128" s="208"/>
      <c r="TBE128" s="208"/>
      <c r="TBF128" s="208"/>
      <c r="TBG128" s="208"/>
      <c r="TBH128" s="208"/>
      <c r="TBI128" s="208"/>
      <c r="TBJ128" s="208"/>
      <c r="TBK128" s="208"/>
      <c r="TBL128" s="208"/>
      <c r="TBM128" s="208"/>
      <c r="TBN128" s="208"/>
      <c r="TBO128" s="208"/>
      <c r="TBP128" s="208"/>
      <c r="TBQ128" s="208"/>
      <c r="TBR128" s="208"/>
      <c r="TBS128" s="208"/>
      <c r="TBT128" s="208"/>
      <c r="TBU128" s="208"/>
      <c r="TBV128" s="208"/>
      <c r="TBW128" s="208"/>
      <c r="TBX128" s="208"/>
      <c r="TBY128" s="208"/>
      <c r="TBZ128" s="208"/>
      <c r="TCA128" s="208"/>
      <c r="TCB128" s="208"/>
      <c r="TCC128" s="208"/>
      <c r="TCD128" s="208"/>
      <c r="TCE128" s="208"/>
      <c r="TCF128" s="208"/>
      <c r="TCG128" s="208"/>
      <c r="TCH128" s="208"/>
      <c r="TCI128" s="208"/>
      <c r="TCJ128" s="208"/>
      <c r="TCK128" s="208"/>
      <c r="TCL128" s="208"/>
      <c r="TCM128" s="208"/>
      <c r="TCN128" s="208"/>
      <c r="TCO128" s="208"/>
      <c r="TCP128" s="208"/>
      <c r="TCQ128" s="208"/>
      <c r="TCR128" s="208"/>
      <c r="TCS128" s="208"/>
      <c r="TCT128" s="208"/>
      <c r="TCU128" s="208"/>
      <c r="TCV128" s="208"/>
      <c r="TCW128" s="208"/>
      <c r="TCX128" s="208"/>
      <c r="TCY128" s="208"/>
      <c r="TCZ128" s="208"/>
      <c r="TDA128" s="208"/>
      <c r="TDB128" s="208"/>
      <c r="TDC128" s="208"/>
      <c r="TDD128" s="208"/>
      <c r="TDE128" s="208"/>
      <c r="TDF128" s="208"/>
      <c r="TDG128" s="208"/>
      <c r="TDH128" s="208"/>
      <c r="TDI128" s="208"/>
      <c r="TDJ128" s="208"/>
      <c r="TDK128" s="208"/>
      <c r="TDL128" s="208"/>
      <c r="TDM128" s="208"/>
      <c r="TDN128" s="208"/>
      <c r="TDO128" s="208"/>
      <c r="TDP128" s="208"/>
      <c r="TDQ128" s="208"/>
      <c r="TDR128" s="208"/>
      <c r="TDS128" s="208"/>
      <c r="TDT128" s="208"/>
      <c r="TDU128" s="208"/>
      <c r="TDV128" s="208"/>
      <c r="TDW128" s="208"/>
      <c r="TDX128" s="208"/>
      <c r="TDY128" s="208"/>
      <c r="TDZ128" s="208"/>
      <c r="TEA128" s="208"/>
      <c r="TEB128" s="208"/>
      <c r="TEC128" s="208"/>
      <c r="TED128" s="208"/>
      <c r="TEE128" s="208"/>
      <c r="TEF128" s="208"/>
      <c r="TEG128" s="208"/>
      <c r="TEH128" s="208"/>
      <c r="TEI128" s="208"/>
      <c r="TEJ128" s="208"/>
      <c r="TEK128" s="208"/>
      <c r="TEL128" s="208"/>
      <c r="TEM128" s="208"/>
      <c r="TEN128" s="208"/>
      <c r="TEO128" s="208"/>
      <c r="TEP128" s="208"/>
      <c r="TEQ128" s="208"/>
      <c r="TER128" s="208"/>
      <c r="TES128" s="208"/>
      <c r="TET128" s="208"/>
      <c r="TEU128" s="208"/>
      <c r="TEV128" s="208"/>
      <c r="TEW128" s="208"/>
      <c r="TEX128" s="208"/>
      <c r="TEY128" s="208"/>
      <c r="TEZ128" s="208"/>
      <c r="TFA128" s="208"/>
      <c r="TFB128" s="208"/>
      <c r="TFC128" s="208"/>
      <c r="TFD128" s="208"/>
      <c r="TFE128" s="208"/>
      <c r="TFF128" s="208"/>
      <c r="TFG128" s="208"/>
      <c r="TFH128" s="208"/>
      <c r="TFI128" s="208"/>
      <c r="TFJ128" s="208"/>
      <c r="TFK128" s="208"/>
      <c r="TFL128" s="208"/>
      <c r="TFM128" s="208"/>
      <c r="TFN128" s="208"/>
      <c r="TFO128" s="208"/>
      <c r="TFP128" s="208"/>
      <c r="TFQ128" s="208"/>
      <c r="TFR128" s="208"/>
      <c r="TFS128" s="208"/>
      <c r="TFT128" s="208"/>
      <c r="TFU128" s="208"/>
      <c r="TFV128" s="208"/>
      <c r="TFW128" s="208"/>
      <c r="TFX128" s="208"/>
      <c r="TFY128" s="208"/>
      <c r="TFZ128" s="208"/>
      <c r="TGA128" s="208"/>
      <c r="TGB128" s="208"/>
      <c r="TGC128" s="208"/>
      <c r="TGD128" s="208"/>
      <c r="TGE128" s="208"/>
      <c r="TGF128" s="208"/>
      <c r="TGG128" s="208"/>
      <c r="TGH128" s="208"/>
      <c r="TGI128" s="208"/>
      <c r="TGJ128" s="208"/>
      <c r="TGK128" s="208"/>
      <c r="TGL128" s="208"/>
      <c r="TGM128" s="208"/>
      <c r="TGN128" s="208"/>
      <c r="TGO128" s="208"/>
      <c r="TGP128" s="208"/>
      <c r="TGQ128" s="208"/>
      <c r="TGR128" s="208"/>
      <c r="TGS128" s="208"/>
      <c r="TGT128" s="208"/>
      <c r="TGU128" s="208"/>
      <c r="TGV128" s="208"/>
      <c r="TGW128" s="208"/>
      <c r="TGX128" s="208"/>
      <c r="TGY128" s="208"/>
      <c r="TGZ128" s="208"/>
      <c r="THA128" s="208"/>
      <c r="THB128" s="208"/>
      <c r="THC128" s="208"/>
      <c r="THD128" s="208"/>
      <c r="THE128" s="208"/>
      <c r="THF128" s="208"/>
      <c r="THG128" s="208"/>
      <c r="THH128" s="208"/>
      <c r="THI128" s="208"/>
      <c r="THJ128" s="208"/>
      <c r="THK128" s="208"/>
      <c r="THL128" s="208"/>
      <c r="THM128" s="208"/>
      <c r="THN128" s="208"/>
      <c r="THO128" s="208"/>
      <c r="THP128" s="208"/>
      <c r="THQ128" s="208"/>
      <c r="THR128" s="208"/>
      <c r="THS128" s="208"/>
      <c r="THT128" s="208"/>
      <c r="THU128" s="208"/>
      <c r="THV128" s="208"/>
      <c r="THW128" s="208"/>
      <c r="THX128" s="208"/>
      <c r="THY128" s="208"/>
      <c r="THZ128" s="208"/>
      <c r="TIA128" s="208"/>
      <c r="TIB128" s="208"/>
      <c r="TIC128" s="208"/>
      <c r="TID128" s="208"/>
      <c r="TIE128" s="208"/>
      <c r="TIF128" s="208"/>
      <c r="TIG128" s="208"/>
      <c r="TIH128" s="208"/>
      <c r="TII128" s="208"/>
      <c r="TIJ128" s="208"/>
      <c r="TIK128" s="208"/>
      <c r="TIL128" s="208"/>
      <c r="TIM128" s="208"/>
      <c r="TIN128" s="208"/>
      <c r="TIO128" s="208"/>
      <c r="TIP128" s="208"/>
      <c r="TIQ128" s="208"/>
      <c r="TIR128" s="208"/>
      <c r="TIS128" s="208"/>
      <c r="TIT128" s="208"/>
      <c r="TIU128" s="208"/>
      <c r="TIV128" s="208"/>
      <c r="TIW128" s="208"/>
      <c r="TIX128" s="208"/>
      <c r="TIY128" s="208"/>
      <c r="TIZ128" s="208"/>
      <c r="TJA128" s="208"/>
      <c r="TJB128" s="208"/>
      <c r="TJC128" s="208"/>
      <c r="TJD128" s="208"/>
      <c r="TJE128" s="208"/>
      <c r="TJF128" s="208"/>
      <c r="TJG128" s="208"/>
      <c r="TJH128" s="208"/>
      <c r="TJI128" s="208"/>
      <c r="TJJ128" s="208"/>
      <c r="TJK128" s="208"/>
      <c r="TJL128" s="208"/>
      <c r="TJM128" s="208"/>
      <c r="TJN128" s="208"/>
      <c r="TJO128" s="208"/>
      <c r="TJP128" s="208"/>
      <c r="TJQ128" s="208"/>
      <c r="TJR128" s="208"/>
      <c r="TJS128" s="208"/>
      <c r="TJT128" s="208"/>
      <c r="TJU128" s="208"/>
      <c r="TJV128" s="208"/>
      <c r="TJW128" s="208"/>
      <c r="TJX128" s="208"/>
      <c r="TJY128" s="208"/>
      <c r="TJZ128" s="208"/>
      <c r="TKA128" s="208"/>
      <c r="TKB128" s="208"/>
      <c r="TKC128" s="208"/>
      <c r="TKD128" s="208"/>
      <c r="TKE128" s="208"/>
      <c r="TKF128" s="208"/>
      <c r="TKG128" s="208"/>
      <c r="TKH128" s="208"/>
      <c r="TKI128" s="208"/>
      <c r="TKJ128" s="208"/>
      <c r="TKK128" s="208"/>
      <c r="TKL128" s="208"/>
      <c r="TKM128" s="208"/>
      <c r="TKN128" s="208"/>
      <c r="TKO128" s="208"/>
      <c r="TKP128" s="208"/>
      <c r="TKQ128" s="208"/>
      <c r="TKR128" s="208"/>
      <c r="TKS128" s="208"/>
      <c r="TKT128" s="208"/>
      <c r="TKU128" s="208"/>
      <c r="TKV128" s="208"/>
      <c r="TKW128" s="208"/>
      <c r="TKX128" s="208"/>
      <c r="TKY128" s="208"/>
      <c r="TKZ128" s="208"/>
      <c r="TLA128" s="208"/>
      <c r="TLB128" s="208"/>
      <c r="TLC128" s="208"/>
      <c r="TLD128" s="208"/>
      <c r="TLE128" s="208"/>
      <c r="TLF128" s="208"/>
      <c r="TLG128" s="208"/>
      <c r="TLH128" s="208"/>
      <c r="TLI128" s="208"/>
      <c r="TLJ128" s="208"/>
      <c r="TLK128" s="208"/>
      <c r="TLL128" s="208"/>
      <c r="TLM128" s="208"/>
      <c r="TLN128" s="208"/>
      <c r="TLO128" s="208"/>
      <c r="TLP128" s="208"/>
      <c r="TLQ128" s="208"/>
      <c r="TLR128" s="208"/>
      <c r="TLS128" s="208"/>
      <c r="TLT128" s="208"/>
      <c r="TLU128" s="208"/>
      <c r="TLV128" s="208"/>
      <c r="TLW128" s="208"/>
      <c r="TLX128" s="208"/>
      <c r="TLY128" s="208"/>
      <c r="TLZ128" s="208"/>
      <c r="TMA128" s="208"/>
      <c r="TMB128" s="208"/>
      <c r="TMC128" s="208"/>
      <c r="TMD128" s="208"/>
      <c r="TME128" s="208"/>
      <c r="TMF128" s="208"/>
      <c r="TMG128" s="208"/>
      <c r="TMH128" s="208"/>
      <c r="TMI128" s="208"/>
      <c r="TMJ128" s="208"/>
      <c r="TMK128" s="208"/>
      <c r="TML128" s="208"/>
      <c r="TMM128" s="208"/>
      <c r="TMN128" s="208"/>
      <c r="TMO128" s="208"/>
      <c r="TMP128" s="208"/>
      <c r="TMQ128" s="208"/>
      <c r="TMR128" s="208"/>
      <c r="TMS128" s="208"/>
      <c r="TMT128" s="208"/>
      <c r="TMU128" s="208"/>
      <c r="TMV128" s="208"/>
      <c r="TMW128" s="208"/>
      <c r="TMX128" s="208"/>
      <c r="TMY128" s="208"/>
      <c r="TMZ128" s="208"/>
      <c r="TNA128" s="208"/>
      <c r="TNB128" s="208"/>
      <c r="TNC128" s="208"/>
      <c r="TND128" s="208"/>
      <c r="TNE128" s="208"/>
      <c r="TNF128" s="208"/>
      <c r="TNG128" s="208"/>
      <c r="TNH128" s="208"/>
      <c r="TNI128" s="208"/>
      <c r="TNJ128" s="208"/>
      <c r="TNK128" s="208"/>
      <c r="TNL128" s="208"/>
      <c r="TNM128" s="208"/>
      <c r="TNN128" s="208"/>
      <c r="TNO128" s="208"/>
      <c r="TNP128" s="208"/>
      <c r="TNQ128" s="208"/>
      <c r="TNR128" s="208"/>
      <c r="TNS128" s="208"/>
      <c r="TNT128" s="208"/>
      <c r="TNU128" s="208"/>
      <c r="TNV128" s="208"/>
      <c r="TNW128" s="208"/>
      <c r="TNX128" s="208"/>
      <c r="TNY128" s="208"/>
      <c r="TNZ128" s="208"/>
      <c r="TOA128" s="208"/>
      <c r="TOB128" s="208"/>
      <c r="TOC128" s="208"/>
      <c r="TOD128" s="208"/>
      <c r="TOE128" s="208"/>
      <c r="TOF128" s="208"/>
      <c r="TOG128" s="208"/>
      <c r="TOH128" s="208"/>
      <c r="TOI128" s="208"/>
      <c r="TOJ128" s="208"/>
      <c r="TOK128" s="208"/>
      <c r="TOL128" s="208"/>
      <c r="TOM128" s="208"/>
      <c r="TON128" s="208"/>
      <c r="TOO128" s="208"/>
      <c r="TOP128" s="208"/>
      <c r="TOQ128" s="208"/>
      <c r="TOR128" s="208"/>
      <c r="TOS128" s="208"/>
      <c r="TOT128" s="208"/>
      <c r="TOU128" s="208"/>
      <c r="TOV128" s="208"/>
      <c r="TOW128" s="208"/>
      <c r="TOX128" s="208"/>
      <c r="TOY128" s="208"/>
      <c r="TOZ128" s="208"/>
      <c r="TPA128" s="208"/>
      <c r="TPB128" s="208"/>
      <c r="TPC128" s="208"/>
      <c r="TPD128" s="208"/>
      <c r="TPE128" s="208"/>
      <c r="TPF128" s="208"/>
      <c r="TPG128" s="208"/>
      <c r="TPH128" s="208"/>
      <c r="TPI128" s="208"/>
      <c r="TPJ128" s="208"/>
      <c r="TPK128" s="208"/>
      <c r="TPL128" s="208"/>
      <c r="TPM128" s="208"/>
      <c r="TPN128" s="208"/>
      <c r="TPO128" s="208"/>
      <c r="TPP128" s="208"/>
      <c r="TPQ128" s="208"/>
      <c r="TPR128" s="208"/>
      <c r="TPS128" s="208"/>
      <c r="TPT128" s="208"/>
      <c r="TPU128" s="208"/>
      <c r="TPV128" s="208"/>
      <c r="TPW128" s="208"/>
      <c r="TPX128" s="208"/>
      <c r="TPY128" s="208"/>
      <c r="TPZ128" s="208"/>
      <c r="TQA128" s="208"/>
      <c r="TQB128" s="208"/>
      <c r="TQC128" s="208"/>
      <c r="TQD128" s="208"/>
      <c r="TQE128" s="208"/>
      <c r="TQF128" s="208"/>
      <c r="TQG128" s="208"/>
      <c r="TQH128" s="208"/>
      <c r="TQI128" s="208"/>
      <c r="TQJ128" s="208"/>
      <c r="TQK128" s="208"/>
      <c r="TQL128" s="208"/>
      <c r="TQM128" s="208"/>
      <c r="TQN128" s="208"/>
      <c r="TQO128" s="208"/>
      <c r="TQP128" s="208"/>
      <c r="TQQ128" s="208"/>
      <c r="TQR128" s="208"/>
      <c r="TQS128" s="208"/>
      <c r="TQT128" s="208"/>
      <c r="TQU128" s="208"/>
      <c r="TQV128" s="208"/>
      <c r="TQW128" s="208"/>
      <c r="TQX128" s="208"/>
      <c r="TQY128" s="208"/>
      <c r="TQZ128" s="208"/>
      <c r="TRA128" s="208"/>
      <c r="TRB128" s="208"/>
      <c r="TRC128" s="208"/>
      <c r="TRD128" s="208"/>
      <c r="TRE128" s="208"/>
      <c r="TRF128" s="208"/>
      <c r="TRG128" s="208"/>
      <c r="TRH128" s="208"/>
      <c r="TRI128" s="208"/>
      <c r="TRJ128" s="208"/>
      <c r="TRK128" s="208"/>
      <c r="TRL128" s="208"/>
      <c r="TRM128" s="208"/>
      <c r="TRN128" s="208"/>
      <c r="TRO128" s="208"/>
      <c r="TRP128" s="208"/>
      <c r="TRQ128" s="208"/>
      <c r="TRR128" s="208"/>
      <c r="TRS128" s="208"/>
      <c r="TRT128" s="208"/>
      <c r="TRU128" s="208"/>
      <c r="TRV128" s="208"/>
      <c r="TRW128" s="208"/>
      <c r="TRX128" s="208"/>
      <c r="TRY128" s="208"/>
      <c r="TRZ128" s="208"/>
      <c r="TSA128" s="208"/>
      <c r="TSB128" s="208"/>
      <c r="TSC128" s="208"/>
      <c r="TSD128" s="208"/>
      <c r="TSE128" s="208"/>
      <c r="TSF128" s="208"/>
      <c r="TSG128" s="208"/>
      <c r="TSH128" s="208"/>
      <c r="TSI128" s="208"/>
      <c r="TSJ128" s="208"/>
      <c r="TSK128" s="208"/>
      <c r="TSL128" s="208"/>
      <c r="TSM128" s="208"/>
      <c r="TSN128" s="208"/>
      <c r="TSO128" s="208"/>
      <c r="TSP128" s="208"/>
      <c r="TSQ128" s="208"/>
      <c r="TSR128" s="208"/>
      <c r="TSS128" s="208"/>
      <c r="TST128" s="208"/>
      <c r="TSU128" s="208"/>
      <c r="TSV128" s="208"/>
      <c r="TSW128" s="208"/>
      <c r="TSX128" s="208"/>
      <c r="TSY128" s="208"/>
      <c r="TSZ128" s="208"/>
      <c r="TTA128" s="208"/>
      <c r="TTB128" s="208"/>
      <c r="TTC128" s="208"/>
      <c r="TTD128" s="208"/>
      <c r="TTE128" s="208"/>
      <c r="TTF128" s="208"/>
      <c r="TTG128" s="208"/>
      <c r="TTH128" s="208"/>
      <c r="TTI128" s="208"/>
      <c r="TTJ128" s="208"/>
      <c r="TTK128" s="208"/>
      <c r="TTL128" s="208"/>
      <c r="TTM128" s="208"/>
      <c r="TTN128" s="208"/>
      <c r="TTO128" s="208"/>
      <c r="TTP128" s="208"/>
      <c r="TTQ128" s="208"/>
      <c r="TTR128" s="208"/>
      <c r="TTS128" s="208"/>
      <c r="TTT128" s="208"/>
      <c r="TTU128" s="208"/>
      <c r="TTV128" s="208"/>
      <c r="TTW128" s="208"/>
      <c r="TTX128" s="208"/>
      <c r="TTY128" s="208"/>
      <c r="TTZ128" s="208"/>
      <c r="TUA128" s="208"/>
      <c r="TUB128" s="208"/>
      <c r="TUC128" s="208"/>
      <c r="TUD128" s="208"/>
      <c r="TUE128" s="208"/>
      <c r="TUF128" s="208"/>
      <c r="TUG128" s="208"/>
      <c r="TUH128" s="208"/>
      <c r="TUI128" s="208"/>
      <c r="TUJ128" s="208"/>
      <c r="TUK128" s="208"/>
      <c r="TUL128" s="208"/>
      <c r="TUM128" s="208"/>
      <c r="TUN128" s="208"/>
      <c r="TUO128" s="208"/>
      <c r="TUP128" s="208"/>
      <c r="TUQ128" s="208"/>
      <c r="TUR128" s="208"/>
      <c r="TUS128" s="208"/>
      <c r="TUT128" s="208"/>
      <c r="TUU128" s="208"/>
      <c r="TUV128" s="208"/>
      <c r="TUW128" s="208"/>
      <c r="TUX128" s="208"/>
      <c r="TUY128" s="208"/>
      <c r="TUZ128" s="208"/>
      <c r="TVA128" s="208"/>
      <c r="TVB128" s="208"/>
      <c r="TVC128" s="208"/>
      <c r="TVD128" s="208"/>
      <c r="TVE128" s="208"/>
      <c r="TVF128" s="208"/>
      <c r="TVG128" s="208"/>
      <c r="TVH128" s="208"/>
      <c r="TVI128" s="208"/>
      <c r="TVJ128" s="208"/>
      <c r="TVK128" s="208"/>
      <c r="TVL128" s="208"/>
      <c r="TVM128" s="208"/>
      <c r="TVN128" s="208"/>
      <c r="TVO128" s="208"/>
      <c r="TVP128" s="208"/>
      <c r="TVQ128" s="208"/>
      <c r="TVR128" s="208"/>
      <c r="TVS128" s="208"/>
      <c r="TVT128" s="208"/>
      <c r="TVU128" s="208"/>
      <c r="TVV128" s="208"/>
      <c r="TVW128" s="208"/>
      <c r="TVX128" s="208"/>
      <c r="TVY128" s="208"/>
      <c r="TVZ128" s="208"/>
      <c r="TWA128" s="208"/>
      <c r="TWB128" s="208"/>
      <c r="TWC128" s="208"/>
      <c r="TWD128" s="208"/>
      <c r="TWE128" s="208"/>
      <c r="TWF128" s="208"/>
      <c r="TWG128" s="208"/>
      <c r="TWH128" s="208"/>
      <c r="TWI128" s="208"/>
      <c r="TWJ128" s="208"/>
      <c r="TWK128" s="208"/>
      <c r="TWL128" s="208"/>
      <c r="TWM128" s="208"/>
      <c r="TWN128" s="208"/>
      <c r="TWO128" s="208"/>
      <c r="TWP128" s="208"/>
      <c r="TWQ128" s="208"/>
      <c r="TWR128" s="208"/>
      <c r="TWS128" s="208"/>
      <c r="TWT128" s="208"/>
      <c r="TWU128" s="208"/>
      <c r="TWV128" s="208"/>
      <c r="TWW128" s="208"/>
      <c r="TWX128" s="208"/>
      <c r="TWY128" s="208"/>
      <c r="TWZ128" s="208"/>
      <c r="TXA128" s="208"/>
      <c r="TXB128" s="208"/>
      <c r="TXC128" s="208"/>
      <c r="TXD128" s="208"/>
      <c r="TXE128" s="208"/>
      <c r="TXF128" s="208"/>
      <c r="TXG128" s="208"/>
      <c r="TXH128" s="208"/>
      <c r="TXI128" s="208"/>
      <c r="TXJ128" s="208"/>
      <c r="TXK128" s="208"/>
      <c r="TXL128" s="208"/>
      <c r="TXM128" s="208"/>
      <c r="TXN128" s="208"/>
      <c r="TXO128" s="208"/>
      <c r="TXP128" s="208"/>
      <c r="TXQ128" s="208"/>
      <c r="TXR128" s="208"/>
      <c r="TXS128" s="208"/>
      <c r="TXT128" s="208"/>
      <c r="TXU128" s="208"/>
      <c r="TXV128" s="208"/>
      <c r="TXW128" s="208"/>
      <c r="TXX128" s="208"/>
      <c r="TXY128" s="208"/>
      <c r="TXZ128" s="208"/>
      <c r="TYA128" s="208"/>
      <c r="TYB128" s="208"/>
      <c r="TYC128" s="208"/>
      <c r="TYD128" s="208"/>
      <c r="TYE128" s="208"/>
      <c r="TYF128" s="208"/>
      <c r="TYG128" s="208"/>
      <c r="TYH128" s="208"/>
      <c r="TYI128" s="208"/>
      <c r="TYJ128" s="208"/>
      <c r="TYK128" s="208"/>
      <c r="TYL128" s="208"/>
      <c r="TYM128" s="208"/>
      <c r="TYN128" s="208"/>
      <c r="TYO128" s="208"/>
      <c r="TYP128" s="208"/>
      <c r="TYQ128" s="208"/>
      <c r="TYR128" s="208"/>
      <c r="TYS128" s="208"/>
      <c r="TYT128" s="208"/>
      <c r="TYU128" s="208"/>
      <c r="TYV128" s="208"/>
      <c r="TYW128" s="208"/>
      <c r="TYX128" s="208"/>
      <c r="TYY128" s="208"/>
      <c r="TYZ128" s="208"/>
      <c r="TZA128" s="208"/>
      <c r="TZB128" s="208"/>
      <c r="TZC128" s="208"/>
      <c r="TZD128" s="208"/>
      <c r="TZE128" s="208"/>
      <c r="TZF128" s="208"/>
      <c r="TZG128" s="208"/>
      <c r="TZH128" s="208"/>
      <c r="TZI128" s="208"/>
      <c r="TZJ128" s="208"/>
      <c r="TZK128" s="208"/>
      <c r="TZL128" s="208"/>
      <c r="TZM128" s="208"/>
      <c r="TZN128" s="208"/>
      <c r="TZO128" s="208"/>
      <c r="TZP128" s="208"/>
      <c r="TZQ128" s="208"/>
      <c r="TZR128" s="208"/>
      <c r="TZS128" s="208"/>
      <c r="TZT128" s="208"/>
      <c r="TZU128" s="208"/>
      <c r="TZV128" s="208"/>
      <c r="TZW128" s="208"/>
      <c r="TZX128" s="208"/>
      <c r="TZY128" s="208"/>
      <c r="TZZ128" s="208"/>
      <c r="UAA128" s="208"/>
      <c r="UAB128" s="208"/>
      <c r="UAC128" s="208"/>
      <c r="UAD128" s="208"/>
      <c r="UAE128" s="208"/>
      <c r="UAF128" s="208"/>
      <c r="UAG128" s="208"/>
      <c r="UAH128" s="208"/>
      <c r="UAI128" s="208"/>
      <c r="UAJ128" s="208"/>
      <c r="UAK128" s="208"/>
      <c r="UAL128" s="208"/>
      <c r="UAM128" s="208"/>
      <c r="UAN128" s="208"/>
      <c r="UAO128" s="208"/>
      <c r="UAP128" s="208"/>
      <c r="UAQ128" s="208"/>
      <c r="UAR128" s="208"/>
      <c r="UAS128" s="208"/>
      <c r="UAT128" s="208"/>
      <c r="UAU128" s="208"/>
      <c r="UAV128" s="208"/>
      <c r="UAW128" s="208"/>
      <c r="UAX128" s="208"/>
      <c r="UAY128" s="208"/>
      <c r="UAZ128" s="208"/>
      <c r="UBA128" s="208"/>
      <c r="UBB128" s="208"/>
      <c r="UBC128" s="208"/>
      <c r="UBD128" s="208"/>
      <c r="UBE128" s="208"/>
      <c r="UBF128" s="208"/>
      <c r="UBG128" s="208"/>
      <c r="UBH128" s="208"/>
      <c r="UBI128" s="208"/>
      <c r="UBJ128" s="208"/>
      <c r="UBK128" s="208"/>
      <c r="UBL128" s="208"/>
      <c r="UBM128" s="208"/>
      <c r="UBN128" s="208"/>
      <c r="UBO128" s="208"/>
      <c r="UBP128" s="208"/>
      <c r="UBQ128" s="208"/>
      <c r="UBR128" s="208"/>
      <c r="UBS128" s="208"/>
      <c r="UBT128" s="208"/>
      <c r="UBU128" s="208"/>
      <c r="UBV128" s="208"/>
      <c r="UBW128" s="208"/>
      <c r="UBX128" s="208"/>
      <c r="UBY128" s="208"/>
      <c r="UBZ128" s="208"/>
      <c r="UCA128" s="208"/>
      <c r="UCB128" s="208"/>
      <c r="UCC128" s="208"/>
      <c r="UCD128" s="208"/>
      <c r="UCE128" s="208"/>
      <c r="UCF128" s="208"/>
      <c r="UCG128" s="208"/>
      <c r="UCH128" s="208"/>
      <c r="UCI128" s="208"/>
      <c r="UCJ128" s="208"/>
      <c r="UCK128" s="208"/>
      <c r="UCL128" s="208"/>
      <c r="UCM128" s="208"/>
      <c r="UCN128" s="208"/>
      <c r="UCO128" s="208"/>
      <c r="UCP128" s="208"/>
      <c r="UCQ128" s="208"/>
      <c r="UCR128" s="208"/>
      <c r="UCS128" s="208"/>
      <c r="UCT128" s="208"/>
      <c r="UCU128" s="208"/>
      <c r="UCV128" s="208"/>
      <c r="UCW128" s="208"/>
      <c r="UCX128" s="208"/>
      <c r="UCY128" s="208"/>
      <c r="UCZ128" s="208"/>
      <c r="UDA128" s="208"/>
      <c r="UDB128" s="208"/>
      <c r="UDC128" s="208"/>
      <c r="UDD128" s="208"/>
      <c r="UDE128" s="208"/>
      <c r="UDF128" s="208"/>
      <c r="UDG128" s="208"/>
      <c r="UDH128" s="208"/>
      <c r="UDI128" s="208"/>
      <c r="UDJ128" s="208"/>
      <c r="UDK128" s="208"/>
      <c r="UDL128" s="208"/>
      <c r="UDM128" s="208"/>
      <c r="UDN128" s="208"/>
      <c r="UDO128" s="208"/>
      <c r="UDP128" s="208"/>
      <c r="UDQ128" s="208"/>
      <c r="UDR128" s="208"/>
      <c r="UDS128" s="208"/>
      <c r="UDT128" s="208"/>
      <c r="UDU128" s="208"/>
      <c r="UDV128" s="208"/>
      <c r="UDW128" s="208"/>
      <c r="UDX128" s="208"/>
      <c r="UDY128" s="208"/>
      <c r="UDZ128" s="208"/>
      <c r="UEA128" s="208"/>
      <c r="UEB128" s="208"/>
      <c r="UEC128" s="208"/>
      <c r="UED128" s="208"/>
      <c r="UEE128" s="208"/>
      <c r="UEF128" s="208"/>
      <c r="UEG128" s="208"/>
      <c r="UEH128" s="208"/>
      <c r="UEI128" s="208"/>
      <c r="UEJ128" s="208"/>
      <c r="UEK128" s="208"/>
      <c r="UEL128" s="208"/>
      <c r="UEM128" s="208"/>
      <c r="UEN128" s="208"/>
      <c r="UEO128" s="208"/>
      <c r="UEP128" s="208"/>
      <c r="UEQ128" s="208"/>
      <c r="UER128" s="208"/>
      <c r="UES128" s="208"/>
      <c r="UET128" s="208"/>
      <c r="UEU128" s="208"/>
      <c r="UEV128" s="208"/>
      <c r="UEW128" s="208"/>
      <c r="UEX128" s="208"/>
      <c r="UEY128" s="208"/>
      <c r="UEZ128" s="208"/>
      <c r="UFA128" s="208"/>
      <c r="UFB128" s="208"/>
      <c r="UFC128" s="208"/>
      <c r="UFD128" s="208"/>
      <c r="UFE128" s="208"/>
      <c r="UFF128" s="208"/>
      <c r="UFG128" s="208"/>
      <c r="UFH128" s="208"/>
      <c r="UFI128" s="208"/>
      <c r="UFJ128" s="208"/>
      <c r="UFK128" s="208"/>
      <c r="UFL128" s="208"/>
      <c r="UFM128" s="208"/>
      <c r="UFN128" s="208"/>
      <c r="UFO128" s="208"/>
      <c r="UFP128" s="208"/>
      <c r="UFQ128" s="208"/>
      <c r="UFR128" s="208"/>
      <c r="UFS128" s="208"/>
      <c r="UFT128" s="208"/>
      <c r="UFU128" s="208"/>
      <c r="UFV128" s="208"/>
      <c r="UFW128" s="208"/>
      <c r="UFX128" s="208"/>
      <c r="UFY128" s="208"/>
      <c r="UFZ128" s="208"/>
      <c r="UGA128" s="208"/>
      <c r="UGB128" s="208"/>
      <c r="UGC128" s="208"/>
      <c r="UGD128" s="208"/>
      <c r="UGE128" s="208"/>
      <c r="UGF128" s="208"/>
      <c r="UGG128" s="208"/>
      <c r="UGH128" s="208"/>
      <c r="UGI128" s="208"/>
      <c r="UGJ128" s="208"/>
      <c r="UGK128" s="208"/>
      <c r="UGL128" s="208"/>
      <c r="UGM128" s="208"/>
      <c r="UGN128" s="208"/>
      <c r="UGO128" s="208"/>
      <c r="UGP128" s="208"/>
      <c r="UGQ128" s="208"/>
      <c r="UGR128" s="208"/>
      <c r="UGS128" s="208"/>
      <c r="UGT128" s="208"/>
      <c r="UGU128" s="208"/>
      <c r="UGV128" s="208"/>
      <c r="UGW128" s="208"/>
      <c r="UGX128" s="208"/>
      <c r="UGY128" s="208"/>
      <c r="UGZ128" s="208"/>
      <c r="UHA128" s="208"/>
      <c r="UHB128" s="208"/>
      <c r="UHC128" s="208"/>
      <c r="UHD128" s="208"/>
      <c r="UHE128" s="208"/>
      <c r="UHF128" s="208"/>
      <c r="UHG128" s="208"/>
      <c r="UHH128" s="208"/>
      <c r="UHI128" s="208"/>
      <c r="UHJ128" s="208"/>
      <c r="UHK128" s="208"/>
      <c r="UHL128" s="208"/>
      <c r="UHM128" s="208"/>
      <c r="UHN128" s="208"/>
      <c r="UHO128" s="208"/>
      <c r="UHP128" s="208"/>
      <c r="UHQ128" s="208"/>
      <c r="UHR128" s="208"/>
      <c r="UHS128" s="208"/>
      <c r="UHT128" s="208"/>
      <c r="UHU128" s="208"/>
      <c r="UHV128" s="208"/>
      <c r="UHW128" s="208"/>
      <c r="UHX128" s="208"/>
      <c r="UHY128" s="208"/>
      <c r="UHZ128" s="208"/>
      <c r="UIA128" s="208"/>
      <c r="UIB128" s="208"/>
      <c r="UIC128" s="208"/>
      <c r="UID128" s="208"/>
      <c r="UIE128" s="208"/>
      <c r="UIF128" s="208"/>
      <c r="UIG128" s="208"/>
      <c r="UIH128" s="208"/>
      <c r="UII128" s="208"/>
      <c r="UIJ128" s="208"/>
      <c r="UIK128" s="208"/>
      <c r="UIL128" s="208"/>
      <c r="UIM128" s="208"/>
      <c r="UIN128" s="208"/>
      <c r="UIO128" s="208"/>
      <c r="UIP128" s="208"/>
      <c r="UIQ128" s="208"/>
      <c r="UIR128" s="208"/>
      <c r="UIS128" s="208"/>
      <c r="UIT128" s="208"/>
      <c r="UIU128" s="208"/>
      <c r="UIV128" s="208"/>
      <c r="UIW128" s="208"/>
      <c r="UIX128" s="208"/>
      <c r="UIY128" s="208"/>
      <c r="UIZ128" s="208"/>
      <c r="UJA128" s="208"/>
      <c r="UJB128" s="208"/>
      <c r="UJC128" s="208"/>
      <c r="UJD128" s="208"/>
      <c r="UJE128" s="208"/>
      <c r="UJF128" s="208"/>
      <c r="UJG128" s="208"/>
      <c r="UJH128" s="208"/>
      <c r="UJI128" s="208"/>
      <c r="UJJ128" s="208"/>
      <c r="UJK128" s="208"/>
      <c r="UJL128" s="208"/>
      <c r="UJM128" s="208"/>
      <c r="UJN128" s="208"/>
      <c r="UJO128" s="208"/>
      <c r="UJP128" s="208"/>
      <c r="UJQ128" s="208"/>
      <c r="UJR128" s="208"/>
      <c r="UJS128" s="208"/>
      <c r="UJT128" s="208"/>
      <c r="UJU128" s="208"/>
      <c r="UJV128" s="208"/>
      <c r="UJW128" s="208"/>
      <c r="UJX128" s="208"/>
      <c r="UJY128" s="208"/>
      <c r="UJZ128" s="208"/>
      <c r="UKA128" s="208"/>
      <c r="UKB128" s="208"/>
      <c r="UKC128" s="208"/>
      <c r="UKD128" s="208"/>
      <c r="UKE128" s="208"/>
      <c r="UKF128" s="208"/>
      <c r="UKG128" s="208"/>
      <c r="UKH128" s="208"/>
      <c r="UKI128" s="208"/>
      <c r="UKJ128" s="208"/>
      <c r="UKK128" s="208"/>
      <c r="UKL128" s="208"/>
      <c r="UKM128" s="208"/>
      <c r="UKN128" s="208"/>
      <c r="UKO128" s="208"/>
      <c r="UKP128" s="208"/>
      <c r="UKQ128" s="208"/>
      <c r="UKR128" s="208"/>
      <c r="UKS128" s="208"/>
      <c r="UKT128" s="208"/>
      <c r="UKU128" s="208"/>
      <c r="UKV128" s="208"/>
      <c r="UKW128" s="208"/>
      <c r="UKX128" s="208"/>
      <c r="UKY128" s="208"/>
      <c r="UKZ128" s="208"/>
      <c r="ULA128" s="208"/>
      <c r="ULB128" s="208"/>
      <c r="ULC128" s="208"/>
      <c r="ULD128" s="208"/>
      <c r="ULE128" s="208"/>
      <c r="ULF128" s="208"/>
      <c r="ULG128" s="208"/>
      <c r="ULH128" s="208"/>
      <c r="ULI128" s="208"/>
      <c r="ULJ128" s="208"/>
      <c r="ULK128" s="208"/>
      <c r="ULL128" s="208"/>
      <c r="ULM128" s="208"/>
      <c r="ULN128" s="208"/>
      <c r="ULO128" s="208"/>
      <c r="ULP128" s="208"/>
      <c r="ULQ128" s="208"/>
      <c r="ULR128" s="208"/>
      <c r="ULS128" s="208"/>
      <c r="ULT128" s="208"/>
      <c r="ULU128" s="208"/>
      <c r="ULV128" s="208"/>
      <c r="ULW128" s="208"/>
      <c r="ULX128" s="208"/>
      <c r="ULY128" s="208"/>
      <c r="ULZ128" s="208"/>
      <c r="UMA128" s="208"/>
      <c r="UMB128" s="208"/>
      <c r="UMC128" s="208"/>
      <c r="UMD128" s="208"/>
      <c r="UME128" s="208"/>
      <c r="UMF128" s="208"/>
      <c r="UMG128" s="208"/>
      <c r="UMH128" s="208"/>
      <c r="UMI128" s="208"/>
      <c r="UMJ128" s="208"/>
      <c r="UMK128" s="208"/>
      <c r="UML128" s="208"/>
      <c r="UMM128" s="208"/>
      <c r="UMN128" s="208"/>
      <c r="UMO128" s="208"/>
      <c r="UMP128" s="208"/>
      <c r="UMQ128" s="208"/>
      <c r="UMR128" s="208"/>
      <c r="UMS128" s="208"/>
      <c r="UMT128" s="208"/>
      <c r="UMU128" s="208"/>
      <c r="UMV128" s="208"/>
      <c r="UMW128" s="208"/>
      <c r="UMX128" s="208"/>
      <c r="UMY128" s="208"/>
      <c r="UMZ128" s="208"/>
      <c r="UNA128" s="208"/>
      <c r="UNB128" s="208"/>
      <c r="UNC128" s="208"/>
      <c r="UND128" s="208"/>
      <c r="UNE128" s="208"/>
      <c r="UNF128" s="208"/>
      <c r="UNG128" s="208"/>
      <c r="UNH128" s="208"/>
      <c r="UNI128" s="208"/>
      <c r="UNJ128" s="208"/>
      <c r="UNK128" s="208"/>
      <c r="UNL128" s="208"/>
      <c r="UNM128" s="208"/>
      <c r="UNN128" s="208"/>
      <c r="UNO128" s="208"/>
      <c r="UNP128" s="208"/>
      <c r="UNQ128" s="208"/>
      <c r="UNR128" s="208"/>
      <c r="UNS128" s="208"/>
      <c r="UNT128" s="208"/>
      <c r="UNU128" s="208"/>
      <c r="UNV128" s="208"/>
      <c r="UNW128" s="208"/>
      <c r="UNX128" s="208"/>
      <c r="UNY128" s="208"/>
      <c r="UNZ128" s="208"/>
      <c r="UOA128" s="208"/>
      <c r="UOB128" s="208"/>
      <c r="UOC128" s="208"/>
      <c r="UOD128" s="208"/>
      <c r="UOE128" s="208"/>
      <c r="UOF128" s="208"/>
      <c r="UOG128" s="208"/>
      <c r="UOH128" s="208"/>
      <c r="UOI128" s="208"/>
      <c r="UOJ128" s="208"/>
      <c r="UOK128" s="208"/>
      <c r="UOL128" s="208"/>
      <c r="UOM128" s="208"/>
      <c r="UON128" s="208"/>
      <c r="UOO128" s="208"/>
      <c r="UOP128" s="208"/>
      <c r="UOQ128" s="208"/>
      <c r="UOR128" s="208"/>
      <c r="UOS128" s="208"/>
      <c r="UOT128" s="208"/>
      <c r="UOU128" s="208"/>
      <c r="UOV128" s="208"/>
      <c r="UOW128" s="208"/>
      <c r="UOX128" s="208"/>
      <c r="UOY128" s="208"/>
      <c r="UOZ128" s="208"/>
      <c r="UPA128" s="208"/>
      <c r="UPB128" s="208"/>
      <c r="UPC128" s="208"/>
      <c r="UPD128" s="208"/>
      <c r="UPE128" s="208"/>
      <c r="UPF128" s="208"/>
      <c r="UPG128" s="208"/>
      <c r="UPH128" s="208"/>
      <c r="UPI128" s="208"/>
      <c r="UPJ128" s="208"/>
      <c r="UPK128" s="208"/>
      <c r="UPL128" s="208"/>
      <c r="UPM128" s="208"/>
      <c r="UPN128" s="208"/>
      <c r="UPO128" s="208"/>
      <c r="UPP128" s="208"/>
      <c r="UPQ128" s="208"/>
      <c r="UPR128" s="208"/>
      <c r="UPS128" s="208"/>
      <c r="UPT128" s="208"/>
      <c r="UPU128" s="208"/>
      <c r="UPV128" s="208"/>
      <c r="UPW128" s="208"/>
      <c r="UPX128" s="208"/>
      <c r="UPY128" s="208"/>
      <c r="UPZ128" s="208"/>
      <c r="UQA128" s="208"/>
      <c r="UQB128" s="208"/>
      <c r="UQC128" s="208"/>
      <c r="UQD128" s="208"/>
      <c r="UQE128" s="208"/>
      <c r="UQF128" s="208"/>
      <c r="UQG128" s="208"/>
      <c r="UQH128" s="208"/>
      <c r="UQI128" s="208"/>
      <c r="UQJ128" s="208"/>
      <c r="UQK128" s="208"/>
      <c r="UQL128" s="208"/>
      <c r="UQM128" s="208"/>
      <c r="UQN128" s="208"/>
      <c r="UQO128" s="208"/>
      <c r="UQP128" s="208"/>
      <c r="UQQ128" s="208"/>
      <c r="UQR128" s="208"/>
      <c r="UQS128" s="208"/>
      <c r="UQT128" s="208"/>
      <c r="UQU128" s="208"/>
      <c r="UQV128" s="208"/>
      <c r="UQW128" s="208"/>
      <c r="UQX128" s="208"/>
      <c r="UQY128" s="208"/>
      <c r="UQZ128" s="208"/>
      <c r="URA128" s="208"/>
      <c r="URB128" s="208"/>
      <c r="URC128" s="208"/>
      <c r="URD128" s="208"/>
      <c r="URE128" s="208"/>
      <c r="URF128" s="208"/>
      <c r="URG128" s="208"/>
      <c r="URH128" s="208"/>
      <c r="URI128" s="208"/>
      <c r="URJ128" s="208"/>
      <c r="URK128" s="208"/>
      <c r="URL128" s="208"/>
      <c r="URM128" s="208"/>
      <c r="URN128" s="208"/>
      <c r="URO128" s="208"/>
      <c r="URP128" s="208"/>
      <c r="URQ128" s="208"/>
      <c r="URR128" s="208"/>
      <c r="URS128" s="208"/>
      <c r="URT128" s="208"/>
      <c r="URU128" s="208"/>
      <c r="URV128" s="208"/>
      <c r="URW128" s="208"/>
      <c r="URX128" s="208"/>
      <c r="URY128" s="208"/>
      <c r="URZ128" s="208"/>
      <c r="USA128" s="208"/>
      <c r="USB128" s="208"/>
      <c r="USC128" s="208"/>
      <c r="USD128" s="208"/>
      <c r="USE128" s="208"/>
      <c r="USF128" s="208"/>
      <c r="USG128" s="208"/>
      <c r="USH128" s="208"/>
      <c r="USI128" s="208"/>
      <c r="USJ128" s="208"/>
      <c r="USK128" s="208"/>
      <c r="USL128" s="208"/>
      <c r="USM128" s="208"/>
      <c r="USN128" s="208"/>
      <c r="USO128" s="208"/>
      <c r="USP128" s="208"/>
      <c r="USQ128" s="208"/>
      <c r="USR128" s="208"/>
      <c r="USS128" s="208"/>
      <c r="UST128" s="208"/>
      <c r="USU128" s="208"/>
      <c r="USV128" s="208"/>
      <c r="USW128" s="208"/>
      <c r="USX128" s="208"/>
      <c r="USY128" s="208"/>
      <c r="USZ128" s="208"/>
      <c r="UTA128" s="208"/>
      <c r="UTB128" s="208"/>
      <c r="UTC128" s="208"/>
      <c r="UTD128" s="208"/>
      <c r="UTE128" s="208"/>
      <c r="UTF128" s="208"/>
      <c r="UTG128" s="208"/>
      <c r="UTH128" s="208"/>
      <c r="UTI128" s="208"/>
      <c r="UTJ128" s="208"/>
      <c r="UTK128" s="208"/>
      <c r="UTL128" s="208"/>
      <c r="UTM128" s="208"/>
      <c r="UTN128" s="208"/>
      <c r="UTO128" s="208"/>
      <c r="UTP128" s="208"/>
      <c r="UTQ128" s="208"/>
      <c r="UTR128" s="208"/>
      <c r="UTS128" s="208"/>
      <c r="UTT128" s="208"/>
      <c r="UTU128" s="208"/>
      <c r="UTV128" s="208"/>
      <c r="UTW128" s="208"/>
      <c r="UTX128" s="208"/>
      <c r="UTY128" s="208"/>
      <c r="UTZ128" s="208"/>
      <c r="UUA128" s="208"/>
      <c r="UUB128" s="208"/>
      <c r="UUC128" s="208"/>
      <c r="UUD128" s="208"/>
      <c r="UUE128" s="208"/>
      <c r="UUF128" s="208"/>
      <c r="UUG128" s="208"/>
      <c r="UUH128" s="208"/>
      <c r="UUI128" s="208"/>
      <c r="UUJ128" s="208"/>
      <c r="UUK128" s="208"/>
      <c r="UUL128" s="208"/>
      <c r="UUM128" s="208"/>
      <c r="UUN128" s="208"/>
      <c r="UUO128" s="208"/>
      <c r="UUP128" s="208"/>
      <c r="UUQ128" s="208"/>
      <c r="UUR128" s="208"/>
      <c r="UUS128" s="208"/>
      <c r="UUT128" s="208"/>
      <c r="UUU128" s="208"/>
      <c r="UUV128" s="208"/>
      <c r="UUW128" s="208"/>
      <c r="UUX128" s="208"/>
      <c r="UUY128" s="208"/>
      <c r="UUZ128" s="208"/>
      <c r="UVA128" s="208"/>
      <c r="UVB128" s="208"/>
      <c r="UVC128" s="208"/>
      <c r="UVD128" s="208"/>
      <c r="UVE128" s="208"/>
      <c r="UVF128" s="208"/>
      <c r="UVG128" s="208"/>
      <c r="UVH128" s="208"/>
      <c r="UVI128" s="208"/>
      <c r="UVJ128" s="208"/>
      <c r="UVK128" s="208"/>
      <c r="UVL128" s="208"/>
      <c r="UVM128" s="208"/>
      <c r="UVN128" s="208"/>
      <c r="UVO128" s="208"/>
      <c r="UVP128" s="208"/>
      <c r="UVQ128" s="208"/>
      <c r="UVR128" s="208"/>
      <c r="UVS128" s="208"/>
      <c r="UVT128" s="208"/>
      <c r="UVU128" s="208"/>
      <c r="UVV128" s="208"/>
      <c r="UVW128" s="208"/>
      <c r="UVX128" s="208"/>
      <c r="UVY128" s="208"/>
      <c r="UVZ128" s="208"/>
      <c r="UWA128" s="208"/>
      <c r="UWB128" s="208"/>
      <c r="UWC128" s="208"/>
      <c r="UWD128" s="208"/>
      <c r="UWE128" s="208"/>
      <c r="UWF128" s="208"/>
      <c r="UWG128" s="208"/>
      <c r="UWH128" s="208"/>
      <c r="UWI128" s="208"/>
      <c r="UWJ128" s="208"/>
      <c r="UWK128" s="208"/>
      <c r="UWL128" s="208"/>
      <c r="UWM128" s="208"/>
      <c r="UWN128" s="208"/>
      <c r="UWO128" s="208"/>
      <c r="UWP128" s="208"/>
      <c r="UWQ128" s="208"/>
      <c r="UWR128" s="208"/>
      <c r="UWS128" s="208"/>
      <c r="UWT128" s="208"/>
      <c r="UWU128" s="208"/>
      <c r="UWV128" s="208"/>
      <c r="UWW128" s="208"/>
      <c r="UWX128" s="208"/>
      <c r="UWY128" s="208"/>
      <c r="UWZ128" s="208"/>
      <c r="UXA128" s="208"/>
      <c r="UXB128" s="208"/>
      <c r="UXC128" s="208"/>
      <c r="UXD128" s="208"/>
      <c r="UXE128" s="208"/>
      <c r="UXF128" s="208"/>
      <c r="UXG128" s="208"/>
      <c r="UXH128" s="208"/>
      <c r="UXI128" s="208"/>
      <c r="UXJ128" s="208"/>
      <c r="UXK128" s="208"/>
      <c r="UXL128" s="208"/>
      <c r="UXM128" s="208"/>
      <c r="UXN128" s="208"/>
      <c r="UXO128" s="208"/>
      <c r="UXP128" s="208"/>
      <c r="UXQ128" s="208"/>
      <c r="UXR128" s="208"/>
      <c r="UXS128" s="208"/>
      <c r="UXT128" s="208"/>
      <c r="UXU128" s="208"/>
      <c r="UXV128" s="208"/>
      <c r="UXW128" s="208"/>
      <c r="UXX128" s="208"/>
      <c r="UXY128" s="208"/>
      <c r="UXZ128" s="208"/>
      <c r="UYA128" s="208"/>
      <c r="UYB128" s="208"/>
      <c r="UYC128" s="208"/>
      <c r="UYD128" s="208"/>
      <c r="UYE128" s="208"/>
      <c r="UYF128" s="208"/>
      <c r="UYG128" s="208"/>
      <c r="UYH128" s="208"/>
      <c r="UYI128" s="208"/>
      <c r="UYJ128" s="208"/>
      <c r="UYK128" s="208"/>
      <c r="UYL128" s="208"/>
      <c r="UYM128" s="208"/>
      <c r="UYN128" s="208"/>
      <c r="UYO128" s="208"/>
      <c r="UYP128" s="208"/>
      <c r="UYQ128" s="208"/>
      <c r="UYR128" s="208"/>
      <c r="UYS128" s="208"/>
      <c r="UYT128" s="208"/>
      <c r="UYU128" s="208"/>
      <c r="UYV128" s="208"/>
      <c r="UYW128" s="208"/>
      <c r="UYX128" s="208"/>
      <c r="UYY128" s="208"/>
      <c r="UYZ128" s="208"/>
      <c r="UZA128" s="208"/>
      <c r="UZB128" s="208"/>
      <c r="UZC128" s="208"/>
      <c r="UZD128" s="208"/>
      <c r="UZE128" s="208"/>
      <c r="UZF128" s="208"/>
      <c r="UZG128" s="208"/>
      <c r="UZH128" s="208"/>
      <c r="UZI128" s="208"/>
      <c r="UZJ128" s="208"/>
      <c r="UZK128" s="208"/>
      <c r="UZL128" s="208"/>
      <c r="UZM128" s="208"/>
      <c r="UZN128" s="208"/>
      <c r="UZO128" s="208"/>
      <c r="UZP128" s="208"/>
      <c r="UZQ128" s="208"/>
      <c r="UZR128" s="208"/>
      <c r="UZS128" s="208"/>
      <c r="UZT128" s="208"/>
      <c r="UZU128" s="208"/>
      <c r="UZV128" s="208"/>
      <c r="UZW128" s="208"/>
      <c r="UZX128" s="208"/>
      <c r="UZY128" s="208"/>
      <c r="UZZ128" s="208"/>
      <c r="VAA128" s="208"/>
      <c r="VAB128" s="208"/>
      <c r="VAC128" s="208"/>
      <c r="VAD128" s="208"/>
      <c r="VAE128" s="208"/>
      <c r="VAF128" s="208"/>
      <c r="VAG128" s="208"/>
      <c r="VAH128" s="208"/>
      <c r="VAI128" s="208"/>
      <c r="VAJ128" s="208"/>
      <c r="VAK128" s="208"/>
      <c r="VAL128" s="208"/>
      <c r="VAM128" s="208"/>
      <c r="VAN128" s="208"/>
      <c r="VAO128" s="208"/>
      <c r="VAP128" s="208"/>
      <c r="VAQ128" s="208"/>
      <c r="VAR128" s="208"/>
      <c r="VAS128" s="208"/>
      <c r="VAT128" s="208"/>
      <c r="VAU128" s="208"/>
      <c r="VAV128" s="208"/>
      <c r="VAW128" s="208"/>
      <c r="VAX128" s="208"/>
      <c r="VAY128" s="208"/>
      <c r="VAZ128" s="208"/>
      <c r="VBA128" s="208"/>
      <c r="VBB128" s="208"/>
      <c r="VBC128" s="208"/>
      <c r="VBD128" s="208"/>
      <c r="VBE128" s="208"/>
      <c r="VBF128" s="208"/>
      <c r="VBG128" s="208"/>
      <c r="VBH128" s="208"/>
      <c r="VBI128" s="208"/>
      <c r="VBJ128" s="208"/>
      <c r="VBK128" s="208"/>
      <c r="VBL128" s="208"/>
      <c r="VBM128" s="208"/>
      <c r="VBN128" s="208"/>
      <c r="VBO128" s="208"/>
      <c r="VBP128" s="208"/>
      <c r="VBQ128" s="208"/>
      <c r="VBR128" s="208"/>
      <c r="VBS128" s="208"/>
      <c r="VBT128" s="208"/>
      <c r="VBU128" s="208"/>
      <c r="VBV128" s="208"/>
      <c r="VBW128" s="208"/>
      <c r="VBX128" s="208"/>
      <c r="VBY128" s="208"/>
      <c r="VBZ128" s="208"/>
      <c r="VCA128" s="208"/>
      <c r="VCB128" s="208"/>
      <c r="VCC128" s="208"/>
      <c r="VCD128" s="208"/>
      <c r="VCE128" s="208"/>
      <c r="VCF128" s="208"/>
      <c r="VCG128" s="208"/>
      <c r="VCH128" s="208"/>
      <c r="VCI128" s="208"/>
      <c r="VCJ128" s="208"/>
      <c r="VCK128" s="208"/>
      <c r="VCL128" s="208"/>
      <c r="VCM128" s="208"/>
      <c r="VCN128" s="208"/>
      <c r="VCO128" s="208"/>
      <c r="VCP128" s="208"/>
      <c r="VCQ128" s="208"/>
      <c r="VCR128" s="208"/>
      <c r="VCS128" s="208"/>
      <c r="VCT128" s="208"/>
      <c r="VCU128" s="208"/>
      <c r="VCV128" s="208"/>
      <c r="VCW128" s="208"/>
      <c r="VCX128" s="208"/>
      <c r="VCY128" s="208"/>
      <c r="VCZ128" s="208"/>
      <c r="VDA128" s="208"/>
      <c r="VDB128" s="208"/>
      <c r="VDC128" s="208"/>
      <c r="VDD128" s="208"/>
      <c r="VDE128" s="208"/>
      <c r="VDF128" s="208"/>
      <c r="VDG128" s="208"/>
      <c r="VDH128" s="208"/>
      <c r="VDI128" s="208"/>
      <c r="VDJ128" s="208"/>
      <c r="VDK128" s="208"/>
      <c r="VDL128" s="208"/>
      <c r="VDM128" s="208"/>
      <c r="VDN128" s="208"/>
      <c r="VDO128" s="208"/>
      <c r="VDP128" s="208"/>
      <c r="VDQ128" s="208"/>
      <c r="VDR128" s="208"/>
      <c r="VDS128" s="208"/>
      <c r="VDT128" s="208"/>
      <c r="VDU128" s="208"/>
      <c r="VDV128" s="208"/>
      <c r="VDW128" s="208"/>
      <c r="VDX128" s="208"/>
      <c r="VDY128" s="208"/>
      <c r="VDZ128" s="208"/>
      <c r="VEA128" s="208"/>
      <c r="VEB128" s="208"/>
      <c r="VEC128" s="208"/>
      <c r="VED128" s="208"/>
      <c r="VEE128" s="208"/>
      <c r="VEF128" s="208"/>
      <c r="VEG128" s="208"/>
      <c r="VEH128" s="208"/>
      <c r="VEI128" s="208"/>
      <c r="VEJ128" s="208"/>
      <c r="VEK128" s="208"/>
      <c r="VEL128" s="208"/>
      <c r="VEM128" s="208"/>
      <c r="VEN128" s="208"/>
      <c r="VEO128" s="208"/>
      <c r="VEP128" s="208"/>
      <c r="VEQ128" s="208"/>
      <c r="VER128" s="208"/>
      <c r="VES128" s="208"/>
      <c r="VET128" s="208"/>
      <c r="VEU128" s="208"/>
      <c r="VEV128" s="208"/>
      <c r="VEW128" s="208"/>
      <c r="VEX128" s="208"/>
      <c r="VEY128" s="208"/>
      <c r="VEZ128" s="208"/>
      <c r="VFA128" s="208"/>
      <c r="VFB128" s="208"/>
      <c r="VFC128" s="208"/>
      <c r="VFD128" s="208"/>
      <c r="VFE128" s="208"/>
      <c r="VFF128" s="208"/>
      <c r="VFG128" s="208"/>
      <c r="VFH128" s="208"/>
      <c r="VFI128" s="208"/>
      <c r="VFJ128" s="208"/>
      <c r="VFK128" s="208"/>
      <c r="VFL128" s="208"/>
      <c r="VFM128" s="208"/>
      <c r="VFN128" s="208"/>
      <c r="VFO128" s="208"/>
      <c r="VFP128" s="208"/>
      <c r="VFQ128" s="208"/>
      <c r="VFR128" s="208"/>
      <c r="VFS128" s="208"/>
      <c r="VFT128" s="208"/>
      <c r="VFU128" s="208"/>
      <c r="VFV128" s="208"/>
      <c r="VFW128" s="208"/>
      <c r="VFX128" s="208"/>
      <c r="VFY128" s="208"/>
      <c r="VFZ128" s="208"/>
      <c r="VGA128" s="208"/>
      <c r="VGB128" s="208"/>
      <c r="VGC128" s="208"/>
      <c r="VGD128" s="208"/>
      <c r="VGE128" s="208"/>
      <c r="VGF128" s="208"/>
      <c r="VGG128" s="208"/>
      <c r="VGH128" s="208"/>
      <c r="VGI128" s="208"/>
      <c r="VGJ128" s="208"/>
      <c r="VGK128" s="208"/>
      <c r="VGL128" s="208"/>
      <c r="VGM128" s="208"/>
      <c r="VGN128" s="208"/>
      <c r="VGO128" s="208"/>
      <c r="VGP128" s="208"/>
      <c r="VGQ128" s="208"/>
      <c r="VGR128" s="208"/>
      <c r="VGS128" s="208"/>
      <c r="VGT128" s="208"/>
      <c r="VGU128" s="208"/>
      <c r="VGV128" s="208"/>
      <c r="VGW128" s="208"/>
      <c r="VGX128" s="208"/>
      <c r="VGY128" s="208"/>
      <c r="VGZ128" s="208"/>
      <c r="VHA128" s="208"/>
      <c r="VHB128" s="208"/>
      <c r="VHC128" s="208"/>
      <c r="VHD128" s="208"/>
      <c r="VHE128" s="208"/>
      <c r="VHF128" s="208"/>
      <c r="VHG128" s="208"/>
      <c r="VHH128" s="208"/>
      <c r="VHI128" s="208"/>
      <c r="VHJ128" s="208"/>
      <c r="VHK128" s="208"/>
      <c r="VHL128" s="208"/>
      <c r="VHM128" s="208"/>
      <c r="VHN128" s="208"/>
      <c r="VHO128" s="208"/>
      <c r="VHP128" s="208"/>
      <c r="VHQ128" s="208"/>
      <c r="VHR128" s="208"/>
      <c r="VHS128" s="208"/>
      <c r="VHT128" s="208"/>
      <c r="VHU128" s="208"/>
      <c r="VHV128" s="208"/>
      <c r="VHW128" s="208"/>
      <c r="VHX128" s="208"/>
      <c r="VHY128" s="208"/>
      <c r="VHZ128" s="208"/>
      <c r="VIA128" s="208"/>
      <c r="VIB128" s="208"/>
      <c r="VIC128" s="208"/>
      <c r="VID128" s="208"/>
      <c r="VIE128" s="208"/>
      <c r="VIF128" s="208"/>
      <c r="VIG128" s="208"/>
      <c r="VIH128" s="208"/>
      <c r="VII128" s="208"/>
      <c r="VIJ128" s="208"/>
      <c r="VIK128" s="208"/>
      <c r="VIL128" s="208"/>
      <c r="VIM128" s="208"/>
      <c r="VIN128" s="208"/>
      <c r="VIO128" s="208"/>
      <c r="VIP128" s="208"/>
      <c r="VIQ128" s="208"/>
      <c r="VIR128" s="208"/>
      <c r="VIS128" s="208"/>
      <c r="VIT128" s="208"/>
      <c r="VIU128" s="208"/>
      <c r="VIV128" s="208"/>
      <c r="VIW128" s="208"/>
      <c r="VIX128" s="208"/>
      <c r="VIY128" s="208"/>
      <c r="VIZ128" s="208"/>
      <c r="VJA128" s="208"/>
      <c r="VJB128" s="208"/>
      <c r="VJC128" s="208"/>
      <c r="VJD128" s="208"/>
      <c r="VJE128" s="208"/>
      <c r="VJF128" s="208"/>
      <c r="VJG128" s="208"/>
      <c r="VJH128" s="208"/>
      <c r="VJI128" s="208"/>
      <c r="VJJ128" s="208"/>
      <c r="VJK128" s="208"/>
      <c r="VJL128" s="208"/>
      <c r="VJM128" s="208"/>
      <c r="VJN128" s="208"/>
      <c r="VJO128" s="208"/>
      <c r="VJP128" s="208"/>
      <c r="VJQ128" s="208"/>
      <c r="VJR128" s="208"/>
      <c r="VJS128" s="208"/>
      <c r="VJT128" s="208"/>
      <c r="VJU128" s="208"/>
      <c r="VJV128" s="208"/>
      <c r="VJW128" s="208"/>
      <c r="VJX128" s="208"/>
      <c r="VJY128" s="208"/>
      <c r="VJZ128" s="208"/>
      <c r="VKA128" s="208"/>
      <c r="VKB128" s="208"/>
      <c r="VKC128" s="208"/>
      <c r="VKD128" s="208"/>
      <c r="VKE128" s="208"/>
      <c r="VKF128" s="208"/>
      <c r="VKG128" s="208"/>
      <c r="VKH128" s="208"/>
      <c r="VKI128" s="208"/>
      <c r="VKJ128" s="208"/>
      <c r="VKK128" s="208"/>
      <c r="VKL128" s="208"/>
      <c r="VKM128" s="208"/>
      <c r="VKN128" s="208"/>
      <c r="VKO128" s="208"/>
      <c r="VKP128" s="208"/>
      <c r="VKQ128" s="208"/>
      <c r="VKR128" s="208"/>
      <c r="VKS128" s="208"/>
      <c r="VKT128" s="208"/>
      <c r="VKU128" s="208"/>
      <c r="VKV128" s="208"/>
      <c r="VKW128" s="208"/>
      <c r="VKX128" s="208"/>
      <c r="VKY128" s="208"/>
      <c r="VKZ128" s="208"/>
      <c r="VLA128" s="208"/>
      <c r="VLB128" s="208"/>
      <c r="VLC128" s="208"/>
      <c r="VLD128" s="208"/>
      <c r="VLE128" s="208"/>
      <c r="VLF128" s="208"/>
      <c r="VLG128" s="208"/>
      <c r="VLH128" s="208"/>
      <c r="VLI128" s="208"/>
      <c r="VLJ128" s="208"/>
      <c r="VLK128" s="208"/>
      <c r="VLL128" s="208"/>
      <c r="VLM128" s="208"/>
      <c r="VLN128" s="208"/>
      <c r="VLO128" s="208"/>
      <c r="VLP128" s="208"/>
      <c r="VLQ128" s="208"/>
      <c r="VLR128" s="208"/>
      <c r="VLS128" s="208"/>
      <c r="VLT128" s="208"/>
      <c r="VLU128" s="208"/>
      <c r="VLV128" s="208"/>
      <c r="VLW128" s="208"/>
      <c r="VLX128" s="208"/>
      <c r="VLY128" s="208"/>
      <c r="VLZ128" s="208"/>
      <c r="VMA128" s="208"/>
      <c r="VMB128" s="208"/>
      <c r="VMC128" s="208"/>
      <c r="VMD128" s="208"/>
      <c r="VME128" s="208"/>
      <c r="VMF128" s="208"/>
      <c r="VMG128" s="208"/>
      <c r="VMH128" s="208"/>
      <c r="VMI128" s="208"/>
      <c r="VMJ128" s="208"/>
      <c r="VMK128" s="208"/>
      <c r="VML128" s="208"/>
      <c r="VMM128" s="208"/>
      <c r="VMN128" s="208"/>
      <c r="VMO128" s="208"/>
      <c r="VMP128" s="208"/>
      <c r="VMQ128" s="208"/>
      <c r="VMR128" s="208"/>
      <c r="VMS128" s="208"/>
      <c r="VMT128" s="208"/>
      <c r="VMU128" s="208"/>
      <c r="VMV128" s="208"/>
      <c r="VMW128" s="208"/>
      <c r="VMX128" s="208"/>
      <c r="VMY128" s="208"/>
      <c r="VMZ128" s="208"/>
      <c r="VNA128" s="208"/>
      <c r="VNB128" s="208"/>
      <c r="VNC128" s="208"/>
      <c r="VND128" s="208"/>
      <c r="VNE128" s="208"/>
      <c r="VNF128" s="208"/>
      <c r="VNG128" s="208"/>
      <c r="VNH128" s="208"/>
      <c r="VNI128" s="208"/>
      <c r="VNJ128" s="208"/>
      <c r="VNK128" s="208"/>
      <c r="VNL128" s="208"/>
      <c r="VNM128" s="208"/>
      <c r="VNN128" s="208"/>
      <c r="VNO128" s="208"/>
      <c r="VNP128" s="208"/>
      <c r="VNQ128" s="208"/>
      <c r="VNR128" s="208"/>
      <c r="VNS128" s="208"/>
      <c r="VNT128" s="208"/>
      <c r="VNU128" s="208"/>
      <c r="VNV128" s="208"/>
      <c r="VNW128" s="208"/>
      <c r="VNX128" s="208"/>
      <c r="VNY128" s="208"/>
      <c r="VNZ128" s="208"/>
      <c r="VOA128" s="208"/>
      <c r="VOB128" s="208"/>
      <c r="VOC128" s="208"/>
      <c r="VOD128" s="208"/>
      <c r="VOE128" s="208"/>
      <c r="VOF128" s="208"/>
      <c r="VOG128" s="208"/>
      <c r="VOH128" s="208"/>
      <c r="VOI128" s="208"/>
      <c r="VOJ128" s="208"/>
      <c r="VOK128" s="208"/>
      <c r="VOL128" s="208"/>
      <c r="VOM128" s="208"/>
      <c r="VON128" s="208"/>
      <c r="VOO128" s="208"/>
      <c r="VOP128" s="208"/>
      <c r="VOQ128" s="208"/>
      <c r="VOR128" s="208"/>
      <c r="VOS128" s="208"/>
      <c r="VOT128" s="208"/>
      <c r="VOU128" s="208"/>
      <c r="VOV128" s="208"/>
      <c r="VOW128" s="208"/>
      <c r="VOX128" s="208"/>
      <c r="VOY128" s="208"/>
      <c r="VOZ128" s="208"/>
      <c r="VPA128" s="208"/>
      <c r="VPB128" s="208"/>
      <c r="VPC128" s="208"/>
      <c r="VPD128" s="208"/>
      <c r="VPE128" s="208"/>
      <c r="VPF128" s="208"/>
      <c r="VPG128" s="208"/>
      <c r="VPH128" s="208"/>
      <c r="VPI128" s="208"/>
      <c r="VPJ128" s="208"/>
      <c r="VPK128" s="208"/>
      <c r="VPL128" s="208"/>
      <c r="VPM128" s="208"/>
      <c r="VPN128" s="208"/>
      <c r="VPO128" s="208"/>
      <c r="VPP128" s="208"/>
      <c r="VPQ128" s="208"/>
      <c r="VPR128" s="208"/>
      <c r="VPS128" s="208"/>
      <c r="VPT128" s="208"/>
      <c r="VPU128" s="208"/>
      <c r="VPV128" s="208"/>
      <c r="VPW128" s="208"/>
      <c r="VPX128" s="208"/>
      <c r="VPY128" s="208"/>
      <c r="VPZ128" s="208"/>
      <c r="VQA128" s="208"/>
      <c r="VQB128" s="208"/>
      <c r="VQC128" s="208"/>
      <c r="VQD128" s="208"/>
      <c r="VQE128" s="208"/>
      <c r="VQF128" s="208"/>
      <c r="VQG128" s="208"/>
      <c r="VQH128" s="208"/>
      <c r="VQI128" s="208"/>
      <c r="VQJ128" s="208"/>
      <c r="VQK128" s="208"/>
      <c r="VQL128" s="208"/>
      <c r="VQM128" s="208"/>
      <c r="VQN128" s="208"/>
      <c r="VQO128" s="208"/>
      <c r="VQP128" s="208"/>
      <c r="VQQ128" s="208"/>
      <c r="VQR128" s="208"/>
      <c r="VQS128" s="208"/>
      <c r="VQT128" s="208"/>
      <c r="VQU128" s="208"/>
      <c r="VQV128" s="208"/>
      <c r="VQW128" s="208"/>
      <c r="VQX128" s="208"/>
      <c r="VQY128" s="208"/>
      <c r="VQZ128" s="208"/>
      <c r="VRA128" s="208"/>
      <c r="VRB128" s="208"/>
      <c r="VRC128" s="208"/>
      <c r="VRD128" s="208"/>
      <c r="VRE128" s="208"/>
      <c r="VRF128" s="208"/>
      <c r="VRG128" s="208"/>
      <c r="VRH128" s="208"/>
      <c r="VRI128" s="208"/>
      <c r="VRJ128" s="208"/>
      <c r="VRK128" s="208"/>
      <c r="VRL128" s="208"/>
      <c r="VRM128" s="208"/>
      <c r="VRN128" s="208"/>
      <c r="VRO128" s="208"/>
      <c r="VRP128" s="208"/>
      <c r="VRQ128" s="208"/>
      <c r="VRR128" s="208"/>
      <c r="VRS128" s="208"/>
      <c r="VRT128" s="208"/>
      <c r="VRU128" s="208"/>
      <c r="VRV128" s="208"/>
      <c r="VRW128" s="208"/>
      <c r="VRX128" s="208"/>
      <c r="VRY128" s="208"/>
      <c r="VRZ128" s="208"/>
      <c r="VSA128" s="208"/>
      <c r="VSB128" s="208"/>
      <c r="VSC128" s="208"/>
      <c r="VSD128" s="208"/>
      <c r="VSE128" s="208"/>
      <c r="VSF128" s="208"/>
      <c r="VSG128" s="208"/>
      <c r="VSH128" s="208"/>
      <c r="VSI128" s="208"/>
      <c r="VSJ128" s="208"/>
      <c r="VSK128" s="208"/>
      <c r="VSL128" s="208"/>
      <c r="VSM128" s="208"/>
      <c r="VSN128" s="208"/>
      <c r="VSO128" s="208"/>
      <c r="VSP128" s="208"/>
      <c r="VSQ128" s="208"/>
      <c r="VSR128" s="208"/>
      <c r="VSS128" s="208"/>
      <c r="VST128" s="208"/>
      <c r="VSU128" s="208"/>
      <c r="VSV128" s="208"/>
      <c r="VSW128" s="208"/>
      <c r="VSX128" s="208"/>
      <c r="VSY128" s="208"/>
      <c r="VSZ128" s="208"/>
      <c r="VTA128" s="208"/>
      <c r="VTB128" s="208"/>
      <c r="VTC128" s="208"/>
      <c r="VTD128" s="208"/>
      <c r="VTE128" s="208"/>
      <c r="VTF128" s="208"/>
      <c r="VTG128" s="208"/>
      <c r="VTH128" s="208"/>
      <c r="VTI128" s="208"/>
      <c r="VTJ128" s="208"/>
      <c r="VTK128" s="208"/>
      <c r="VTL128" s="208"/>
      <c r="VTM128" s="208"/>
      <c r="VTN128" s="208"/>
      <c r="VTO128" s="208"/>
      <c r="VTP128" s="208"/>
      <c r="VTQ128" s="208"/>
      <c r="VTR128" s="208"/>
      <c r="VTS128" s="208"/>
      <c r="VTT128" s="208"/>
      <c r="VTU128" s="208"/>
      <c r="VTV128" s="208"/>
      <c r="VTW128" s="208"/>
      <c r="VTX128" s="208"/>
      <c r="VTY128" s="208"/>
      <c r="VTZ128" s="208"/>
      <c r="VUA128" s="208"/>
      <c r="VUB128" s="208"/>
      <c r="VUC128" s="208"/>
      <c r="VUD128" s="208"/>
      <c r="VUE128" s="208"/>
      <c r="VUF128" s="208"/>
      <c r="VUG128" s="208"/>
      <c r="VUH128" s="208"/>
      <c r="VUI128" s="208"/>
      <c r="VUJ128" s="208"/>
      <c r="VUK128" s="208"/>
      <c r="VUL128" s="208"/>
      <c r="VUM128" s="208"/>
      <c r="VUN128" s="208"/>
      <c r="VUO128" s="208"/>
      <c r="VUP128" s="208"/>
      <c r="VUQ128" s="208"/>
      <c r="VUR128" s="208"/>
      <c r="VUS128" s="208"/>
      <c r="VUT128" s="208"/>
      <c r="VUU128" s="208"/>
      <c r="VUV128" s="208"/>
      <c r="VUW128" s="208"/>
      <c r="VUX128" s="208"/>
      <c r="VUY128" s="208"/>
      <c r="VUZ128" s="208"/>
      <c r="VVA128" s="208"/>
      <c r="VVB128" s="208"/>
      <c r="VVC128" s="208"/>
      <c r="VVD128" s="208"/>
      <c r="VVE128" s="208"/>
      <c r="VVF128" s="208"/>
      <c r="VVG128" s="208"/>
      <c r="VVH128" s="208"/>
      <c r="VVI128" s="208"/>
      <c r="VVJ128" s="208"/>
      <c r="VVK128" s="208"/>
      <c r="VVL128" s="208"/>
      <c r="VVM128" s="208"/>
      <c r="VVN128" s="208"/>
      <c r="VVO128" s="208"/>
      <c r="VVP128" s="208"/>
      <c r="VVQ128" s="208"/>
      <c r="VVR128" s="208"/>
      <c r="VVS128" s="208"/>
      <c r="VVT128" s="208"/>
      <c r="VVU128" s="208"/>
      <c r="VVV128" s="208"/>
      <c r="VVW128" s="208"/>
      <c r="VVX128" s="208"/>
      <c r="VVY128" s="208"/>
      <c r="VVZ128" s="208"/>
      <c r="VWA128" s="208"/>
      <c r="VWB128" s="208"/>
      <c r="VWC128" s="208"/>
      <c r="VWD128" s="208"/>
      <c r="VWE128" s="208"/>
      <c r="VWF128" s="208"/>
      <c r="VWG128" s="208"/>
      <c r="VWH128" s="208"/>
      <c r="VWI128" s="208"/>
      <c r="VWJ128" s="208"/>
      <c r="VWK128" s="208"/>
      <c r="VWL128" s="208"/>
      <c r="VWM128" s="208"/>
      <c r="VWN128" s="208"/>
      <c r="VWO128" s="208"/>
      <c r="VWP128" s="208"/>
      <c r="VWQ128" s="208"/>
      <c r="VWR128" s="208"/>
      <c r="VWS128" s="208"/>
      <c r="VWT128" s="208"/>
      <c r="VWU128" s="208"/>
      <c r="VWV128" s="208"/>
      <c r="VWW128" s="208"/>
      <c r="VWX128" s="208"/>
      <c r="VWY128" s="208"/>
      <c r="VWZ128" s="208"/>
      <c r="VXA128" s="208"/>
      <c r="VXB128" s="208"/>
      <c r="VXC128" s="208"/>
      <c r="VXD128" s="208"/>
      <c r="VXE128" s="208"/>
      <c r="VXF128" s="208"/>
      <c r="VXG128" s="208"/>
      <c r="VXH128" s="208"/>
      <c r="VXI128" s="208"/>
      <c r="VXJ128" s="208"/>
      <c r="VXK128" s="208"/>
      <c r="VXL128" s="208"/>
      <c r="VXM128" s="208"/>
      <c r="VXN128" s="208"/>
      <c r="VXO128" s="208"/>
      <c r="VXP128" s="208"/>
      <c r="VXQ128" s="208"/>
      <c r="VXR128" s="208"/>
      <c r="VXS128" s="208"/>
      <c r="VXT128" s="208"/>
      <c r="VXU128" s="208"/>
      <c r="VXV128" s="208"/>
      <c r="VXW128" s="208"/>
      <c r="VXX128" s="208"/>
      <c r="VXY128" s="208"/>
      <c r="VXZ128" s="208"/>
      <c r="VYA128" s="208"/>
      <c r="VYB128" s="208"/>
      <c r="VYC128" s="208"/>
      <c r="VYD128" s="208"/>
      <c r="VYE128" s="208"/>
      <c r="VYF128" s="208"/>
      <c r="VYG128" s="208"/>
      <c r="VYH128" s="208"/>
      <c r="VYI128" s="208"/>
      <c r="VYJ128" s="208"/>
      <c r="VYK128" s="208"/>
      <c r="VYL128" s="208"/>
      <c r="VYM128" s="208"/>
      <c r="VYN128" s="208"/>
      <c r="VYO128" s="208"/>
      <c r="VYP128" s="208"/>
      <c r="VYQ128" s="208"/>
      <c r="VYR128" s="208"/>
      <c r="VYS128" s="208"/>
      <c r="VYT128" s="208"/>
      <c r="VYU128" s="208"/>
      <c r="VYV128" s="208"/>
      <c r="VYW128" s="208"/>
      <c r="VYX128" s="208"/>
      <c r="VYY128" s="208"/>
      <c r="VYZ128" s="208"/>
      <c r="VZA128" s="208"/>
      <c r="VZB128" s="208"/>
      <c r="VZC128" s="208"/>
      <c r="VZD128" s="208"/>
      <c r="VZE128" s="208"/>
      <c r="VZF128" s="208"/>
      <c r="VZG128" s="208"/>
      <c r="VZH128" s="208"/>
      <c r="VZI128" s="208"/>
      <c r="VZJ128" s="208"/>
      <c r="VZK128" s="208"/>
      <c r="VZL128" s="208"/>
      <c r="VZM128" s="208"/>
      <c r="VZN128" s="208"/>
      <c r="VZO128" s="208"/>
      <c r="VZP128" s="208"/>
      <c r="VZQ128" s="208"/>
      <c r="VZR128" s="208"/>
      <c r="VZS128" s="208"/>
      <c r="VZT128" s="208"/>
      <c r="VZU128" s="208"/>
      <c r="VZV128" s="208"/>
      <c r="VZW128" s="208"/>
      <c r="VZX128" s="208"/>
      <c r="VZY128" s="208"/>
      <c r="VZZ128" s="208"/>
      <c r="WAA128" s="208"/>
      <c r="WAB128" s="208"/>
      <c r="WAC128" s="208"/>
      <c r="WAD128" s="208"/>
      <c r="WAE128" s="208"/>
      <c r="WAF128" s="208"/>
      <c r="WAG128" s="208"/>
      <c r="WAH128" s="208"/>
      <c r="WAI128" s="208"/>
      <c r="WAJ128" s="208"/>
      <c r="WAK128" s="208"/>
      <c r="WAL128" s="208"/>
      <c r="WAM128" s="208"/>
      <c r="WAN128" s="208"/>
      <c r="WAO128" s="208"/>
      <c r="WAP128" s="208"/>
      <c r="WAQ128" s="208"/>
      <c r="WAR128" s="208"/>
      <c r="WAS128" s="208"/>
      <c r="WAT128" s="208"/>
      <c r="WAU128" s="208"/>
      <c r="WAV128" s="208"/>
      <c r="WAW128" s="208"/>
      <c r="WAX128" s="208"/>
      <c r="WAY128" s="208"/>
      <c r="WAZ128" s="208"/>
      <c r="WBA128" s="208"/>
      <c r="WBB128" s="208"/>
      <c r="WBC128" s="208"/>
      <c r="WBD128" s="208"/>
      <c r="WBE128" s="208"/>
      <c r="WBF128" s="208"/>
      <c r="WBG128" s="208"/>
      <c r="WBH128" s="208"/>
      <c r="WBI128" s="208"/>
      <c r="WBJ128" s="208"/>
      <c r="WBK128" s="208"/>
      <c r="WBL128" s="208"/>
      <c r="WBM128" s="208"/>
      <c r="WBN128" s="208"/>
      <c r="WBO128" s="208"/>
      <c r="WBP128" s="208"/>
      <c r="WBQ128" s="208"/>
      <c r="WBR128" s="208"/>
      <c r="WBS128" s="208"/>
      <c r="WBT128" s="208"/>
      <c r="WBU128" s="208"/>
      <c r="WBV128" s="208"/>
      <c r="WBW128" s="208"/>
      <c r="WBX128" s="208"/>
      <c r="WBY128" s="208"/>
      <c r="WBZ128" s="208"/>
      <c r="WCA128" s="208"/>
      <c r="WCB128" s="208"/>
      <c r="WCC128" s="208"/>
      <c r="WCD128" s="208"/>
      <c r="WCE128" s="208"/>
      <c r="WCF128" s="208"/>
      <c r="WCG128" s="208"/>
      <c r="WCH128" s="208"/>
      <c r="WCI128" s="208"/>
      <c r="WCJ128" s="208"/>
      <c r="WCK128" s="208"/>
      <c r="WCL128" s="208"/>
      <c r="WCM128" s="208"/>
      <c r="WCN128" s="208"/>
      <c r="WCO128" s="208"/>
      <c r="WCP128" s="208"/>
      <c r="WCQ128" s="208"/>
      <c r="WCR128" s="208"/>
      <c r="WCS128" s="208"/>
      <c r="WCT128" s="208"/>
      <c r="WCU128" s="208"/>
      <c r="WCV128" s="208"/>
      <c r="WCW128" s="208"/>
      <c r="WCX128" s="208"/>
      <c r="WCY128" s="208"/>
      <c r="WCZ128" s="208"/>
      <c r="WDA128" s="208"/>
      <c r="WDB128" s="208"/>
      <c r="WDC128" s="208"/>
      <c r="WDD128" s="208"/>
      <c r="WDE128" s="208"/>
      <c r="WDF128" s="208"/>
      <c r="WDG128" s="208"/>
      <c r="WDH128" s="208"/>
      <c r="WDI128" s="208"/>
      <c r="WDJ128" s="208"/>
      <c r="WDK128" s="208"/>
      <c r="WDL128" s="208"/>
      <c r="WDM128" s="208"/>
      <c r="WDN128" s="208"/>
      <c r="WDO128" s="208"/>
      <c r="WDP128" s="208"/>
      <c r="WDQ128" s="208"/>
      <c r="WDR128" s="208"/>
      <c r="WDS128" s="208"/>
      <c r="WDT128" s="208"/>
      <c r="WDU128" s="208"/>
      <c r="WDV128" s="208"/>
      <c r="WDW128" s="208"/>
      <c r="WDX128" s="208"/>
      <c r="WDY128" s="208"/>
      <c r="WDZ128" s="208"/>
      <c r="WEA128" s="208"/>
      <c r="WEB128" s="208"/>
      <c r="WEC128" s="208"/>
      <c r="WED128" s="208"/>
      <c r="WEE128" s="208"/>
      <c r="WEF128" s="208"/>
      <c r="WEG128" s="208"/>
      <c r="WEH128" s="208"/>
      <c r="WEI128" s="208"/>
      <c r="WEJ128" s="208"/>
      <c r="WEK128" s="208"/>
      <c r="WEL128" s="208"/>
      <c r="WEM128" s="208"/>
      <c r="WEN128" s="208"/>
      <c r="WEO128" s="208"/>
      <c r="WEP128" s="208"/>
      <c r="WEQ128" s="208"/>
      <c r="WER128" s="208"/>
      <c r="WES128" s="208"/>
      <c r="WET128" s="208"/>
      <c r="WEU128" s="208"/>
      <c r="WEV128" s="208"/>
      <c r="WEW128" s="208"/>
      <c r="WEX128" s="208"/>
      <c r="WEY128" s="208"/>
      <c r="WEZ128" s="208"/>
      <c r="WFA128" s="208"/>
      <c r="WFB128" s="208"/>
      <c r="WFC128" s="208"/>
      <c r="WFD128" s="208"/>
      <c r="WFE128" s="208"/>
      <c r="WFF128" s="208"/>
      <c r="WFG128" s="208"/>
      <c r="WFH128" s="208"/>
      <c r="WFI128" s="208"/>
      <c r="WFJ128" s="208"/>
      <c r="WFK128" s="208"/>
      <c r="WFL128" s="208"/>
      <c r="WFM128" s="208"/>
      <c r="WFN128" s="208"/>
      <c r="WFO128" s="208"/>
      <c r="WFP128" s="208"/>
      <c r="WFQ128" s="208"/>
      <c r="WFR128" s="208"/>
      <c r="WFS128" s="208"/>
      <c r="WFT128" s="208"/>
      <c r="WFU128" s="208"/>
      <c r="WFV128" s="208"/>
      <c r="WFW128" s="208"/>
      <c r="WFX128" s="208"/>
      <c r="WFY128" s="208"/>
      <c r="WFZ128" s="208"/>
      <c r="WGA128" s="208"/>
      <c r="WGB128" s="208"/>
      <c r="WGC128" s="208"/>
      <c r="WGD128" s="208"/>
      <c r="WGE128" s="208"/>
      <c r="WGF128" s="208"/>
      <c r="WGG128" s="208"/>
      <c r="WGH128" s="208"/>
      <c r="WGI128" s="208"/>
      <c r="WGJ128" s="208"/>
      <c r="WGK128" s="208"/>
      <c r="WGL128" s="208"/>
      <c r="WGM128" s="208"/>
      <c r="WGN128" s="208"/>
      <c r="WGO128" s="208"/>
      <c r="WGP128" s="208"/>
      <c r="WGQ128" s="208"/>
      <c r="WGR128" s="208"/>
      <c r="WGS128" s="208"/>
      <c r="WGT128" s="208"/>
      <c r="WGU128" s="208"/>
      <c r="WGV128" s="208"/>
      <c r="WGW128" s="208"/>
      <c r="WGX128" s="208"/>
      <c r="WGY128" s="208"/>
      <c r="WGZ128" s="208"/>
      <c r="WHA128" s="208"/>
      <c r="WHB128" s="208"/>
      <c r="WHC128" s="208"/>
      <c r="WHD128" s="208"/>
      <c r="WHE128" s="208"/>
      <c r="WHF128" s="208"/>
      <c r="WHG128" s="208"/>
      <c r="WHH128" s="208"/>
      <c r="WHI128" s="208"/>
      <c r="WHJ128" s="208"/>
      <c r="WHK128" s="208"/>
      <c r="WHL128" s="208"/>
      <c r="WHM128" s="208"/>
      <c r="WHN128" s="208"/>
      <c r="WHO128" s="208"/>
      <c r="WHP128" s="208"/>
      <c r="WHQ128" s="208"/>
      <c r="WHR128" s="208"/>
      <c r="WHS128" s="208"/>
      <c r="WHT128" s="208"/>
      <c r="WHU128" s="208"/>
      <c r="WHV128" s="208"/>
      <c r="WHW128" s="208"/>
      <c r="WHX128" s="208"/>
      <c r="WHY128" s="208"/>
      <c r="WHZ128" s="208"/>
      <c r="WIA128" s="208"/>
      <c r="WIB128" s="208"/>
      <c r="WIC128" s="208"/>
      <c r="WID128" s="208"/>
      <c r="WIE128" s="208"/>
      <c r="WIF128" s="208"/>
      <c r="WIG128" s="208"/>
      <c r="WIH128" s="208"/>
      <c r="WII128" s="208"/>
      <c r="WIJ128" s="208"/>
      <c r="WIK128" s="208"/>
      <c r="WIL128" s="208"/>
      <c r="WIM128" s="208"/>
      <c r="WIN128" s="208"/>
      <c r="WIO128" s="208"/>
      <c r="WIP128" s="208"/>
      <c r="WIQ128" s="208"/>
      <c r="WIR128" s="208"/>
      <c r="WIS128" s="208"/>
      <c r="WIT128" s="208"/>
      <c r="WIU128" s="208"/>
      <c r="WIV128" s="208"/>
      <c r="WIW128" s="208"/>
      <c r="WIX128" s="208"/>
      <c r="WIY128" s="208"/>
      <c r="WIZ128" s="208"/>
      <c r="WJA128" s="208"/>
      <c r="WJB128" s="208"/>
      <c r="WJC128" s="208"/>
      <c r="WJD128" s="208"/>
      <c r="WJE128" s="208"/>
      <c r="WJF128" s="208"/>
      <c r="WJG128" s="208"/>
      <c r="WJH128" s="208"/>
      <c r="WJI128" s="208"/>
      <c r="WJJ128" s="208"/>
      <c r="WJK128" s="208"/>
      <c r="WJL128" s="208"/>
      <c r="WJM128" s="208"/>
      <c r="WJN128" s="208"/>
      <c r="WJO128" s="208"/>
      <c r="WJP128" s="208"/>
      <c r="WJQ128" s="208"/>
      <c r="WJR128" s="208"/>
      <c r="WJS128" s="208"/>
      <c r="WJT128" s="208"/>
      <c r="WJU128" s="208"/>
      <c r="WJV128" s="208"/>
      <c r="WJW128" s="208"/>
      <c r="WJX128" s="208"/>
      <c r="WJY128" s="208"/>
      <c r="WJZ128" s="208"/>
      <c r="WKA128" s="208"/>
      <c r="WKB128" s="208"/>
      <c r="WKC128" s="208"/>
      <c r="WKD128" s="208"/>
      <c r="WKE128" s="208"/>
      <c r="WKF128" s="208"/>
      <c r="WKG128" s="208"/>
      <c r="WKH128" s="208"/>
      <c r="WKI128" s="208"/>
      <c r="WKJ128" s="208"/>
      <c r="WKK128" s="208"/>
      <c r="WKL128" s="208"/>
      <c r="WKM128" s="208"/>
      <c r="WKN128" s="208"/>
      <c r="WKO128" s="208"/>
      <c r="WKP128" s="208"/>
      <c r="WKQ128" s="208"/>
      <c r="WKR128" s="208"/>
      <c r="WKS128" s="208"/>
      <c r="WKT128" s="208"/>
      <c r="WKU128" s="208"/>
      <c r="WKV128" s="208"/>
      <c r="WKW128" s="208"/>
      <c r="WKX128" s="208"/>
      <c r="WKY128" s="208"/>
      <c r="WKZ128" s="208"/>
      <c r="WLA128" s="208"/>
      <c r="WLB128" s="208"/>
      <c r="WLC128" s="208"/>
      <c r="WLD128" s="208"/>
      <c r="WLE128" s="208"/>
      <c r="WLF128" s="208"/>
      <c r="WLG128" s="208"/>
      <c r="WLH128" s="208"/>
      <c r="WLI128" s="208"/>
      <c r="WLJ128" s="208"/>
      <c r="WLK128" s="208"/>
      <c r="WLL128" s="208"/>
      <c r="WLM128" s="208"/>
      <c r="WLN128" s="208"/>
      <c r="WLO128" s="208"/>
      <c r="WLP128" s="208"/>
      <c r="WLQ128" s="208"/>
      <c r="WLR128" s="208"/>
      <c r="WLS128" s="208"/>
      <c r="WLT128" s="208"/>
      <c r="WLU128" s="208"/>
      <c r="WLV128" s="208"/>
      <c r="WLW128" s="208"/>
      <c r="WLX128" s="208"/>
      <c r="WLY128" s="208"/>
      <c r="WLZ128" s="208"/>
      <c r="WMA128" s="208"/>
      <c r="WMB128" s="208"/>
      <c r="WMC128" s="208"/>
      <c r="WMD128" s="208"/>
      <c r="WME128" s="208"/>
      <c r="WMF128" s="208"/>
      <c r="WMG128" s="208"/>
      <c r="WMH128" s="208"/>
      <c r="WMI128" s="208"/>
      <c r="WMJ128" s="208"/>
      <c r="WMK128" s="208"/>
      <c r="WML128" s="208"/>
      <c r="WMM128" s="208"/>
      <c r="WMN128" s="208"/>
      <c r="WMO128" s="208"/>
      <c r="WMP128" s="208"/>
      <c r="WMQ128" s="208"/>
      <c r="WMR128" s="208"/>
      <c r="WMS128" s="208"/>
      <c r="WMT128" s="208"/>
      <c r="WMU128" s="208"/>
      <c r="WMV128" s="208"/>
      <c r="WMW128" s="208"/>
      <c r="WMX128" s="208"/>
      <c r="WMY128" s="208"/>
      <c r="WMZ128" s="208"/>
      <c r="WNA128" s="208"/>
      <c r="WNB128" s="208"/>
      <c r="WNC128" s="208"/>
      <c r="WND128" s="208"/>
      <c r="WNE128" s="208"/>
      <c r="WNF128" s="208"/>
      <c r="WNG128" s="208"/>
      <c r="WNH128" s="208"/>
      <c r="WNI128" s="208"/>
      <c r="WNJ128" s="208"/>
      <c r="WNK128" s="208"/>
      <c r="WNL128" s="208"/>
      <c r="WNM128" s="208"/>
      <c r="WNN128" s="208"/>
      <c r="WNO128" s="208"/>
      <c r="WNP128" s="208"/>
      <c r="WNQ128" s="208"/>
      <c r="WNR128" s="208"/>
      <c r="WNS128" s="208"/>
      <c r="WNT128" s="208"/>
      <c r="WNU128" s="208"/>
      <c r="WNV128" s="208"/>
      <c r="WNW128" s="208"/>
      <c r="WNX128" s="208"/>
      <c r="WNY128" s="208"/>
      <c r="WNZ128" s="208"/>
      <c r="WOA128" s="208"/>
      <c r="WOB128" s="208"/>
      <c r="WOC128" s="208"/>
      <c r="WOD128" s="208"/>
      <c r="WOE128" s="208"/>
      <c r="WOF128" s="208"/>
      <c r="WOG128" s="208"/>
      <c r="WOH128" s="208"/>
      <c r="WOI128" s="208"/>
      <c r="WOJ128" s="208"/>
      <c r="WOK128" s="208"/>
      <c r="WOL128" s="208"/>
      <c r="WOM128" s="208"/>
      <c r="WON128" s="208"/>
      <c r="WOO128" s="208"/>
      <c r="WOP128" s="208"/>
      <c r="WOQ128" s="208"/>
      <c r="WOR128" s="208"/>
      <c r="WOS128" s="208"/>
      <c r="WOT128" s="208"/>
      <c r="WOU128" s="208"/>
      <c r="WOV128" s="208"/>
      <c r="WOW128" s="208"/>
      <c r="WOX128" s="208"/>
      <c r="WOY128" s="208"/>
      <c r="WOZ128" s="208"/>
      <c r="WPA128" s="208"/>
      <c r="WPB128" s="208"/>
      <c r="WPC128" s="208"/>
      <c r="WPD128" s="208"/>
      <c r="WPE128" s="208"/>
      <c r="WPF128" s="208"/>
      <c r="WPG128" s="208"/>
      <c r="WPH128" s="208"/>
      <c r="WPI128" s="208"/>
      <c r="WPJ128" s="208"/>
      <c r="WPK128" s="208"/>
      <c r="WPL128" s="208"/>
      <c r="WPM128" s="208"/>
      <c r="WPN128" s="208"/>
      <c r="WPO128" s="208"/>
      <c r="WPP128" s="208"/>
      <c r="WPQ128" s="208"/>
      <c r="WPR128" s="208"/>
      <c r="WPS128" s="208"/>
      <c r="WPT128" s="208"/>
      <c r="WPU128" s="208"/>
      <c r="WPV128" s="208"/>
      <c r="WPW128" s="208"/>
      <c r="WPX128" s="208"/>
      <c r="WPY128" s="208"/>
      <c r="WPZ128" s="208"/>
      <c r="WQA128" s="208"/>
      <c r="WQB128" s="208"/>
      <c r="WQC128" s="208"/>
      <c r="WQD128" s="208"/>
      <c r="WQE128" s="208"/>
      <c r="WQF128" s="208"/>
      <c r="WQG128" s="208"/>
      <c r="WQH128" s="208"/>
      <c r="WQI128" s="208"/>
      <c r="WQJ128" s="208"/>
      <c r="WQK128" s="208"/>
      <c r="WQL128" s="208"/>
      <c r="WQM128" s="208"/>
      <c r="WQN128" s="208"/>
      <c r="WQO128" s="208"/>
      <c r="WQP128" s="208"/>
      <c r="WQQ128" s="208"/>
      <c r="WQR128" s="208"/>
      <c r="WQS128" s="208"/>
      <c r="WQT128" s="208"/>
      <c r="WQU128" s="208"/>
      <c r="WQV128" s="208"/>
      <c r="WQW128" s="208"/>
      <c r="WQX128" s="208"/>
      <c r="WQY128" s="208"/>
      <c r="WQZ128" s="208"/>
      <c r="WRA128" s="208"/>
      <c r="WRB128" s="208"/>
      <c r="WRC128" s="208"/>
      <c r="WRD128" s="208"/>
      <c r="WRE128" s="208"/>
      <c r="WRF128" s="208"/>
      <c r="WRG128" s="208"/>
      <c r="WRH128" s="208"/>
      <c r="WRI128" s="208"/>
      <c r="WRJ128" s="208"/>
      <c r="WRK128" s="208"/>
      <c r="WRL128" s="208"/>
      <c r="WRM128" s="208"/>
      <c r="WRN128" s="208"/>
      <c r="WRO128" s="208"/>
      <c r="WRP128" s="208"/>
      <c r="WRQ128" s="208"/>
      <c r="WRR128" s="208"/>
      <c r="WRS128" s="208"/>
      <c r="WRT128" s="208"/>
      <c r="WRU128" s="208"/>
      <c r="WRV128" s="208"/>
      <c r="WRW128" s="208"/>
      <c r="WRX128" s="208"/>
      <c r="WRY128" s="208"/>
      <c r="WRZ128" s="208"/>
      <c r="WSA128" s="208"/>
      <c r="WSB128" s="208"/>
      <c r="WSC128" s="208"/>
      <c r="WSD128" s="208"/>
      <c r="WSE128" s="208"/>
      <c r="WSF128" s="208"/>
      <c r="WSG128" s="208"/>
      <c r="WSH128" s="208"/>
      <c r="WSI128" s="208"/>
      <c r="WSJ128" s="208"/>
      <c r="WSK128" s="208"/>
      <c r="WSL128" s="208"/>
      <c r="WSM128" s="208"/>
      <c r="WSN128" s="208"/>
      <c r="WSO128" s="208"/>
      <c r="WSP128" s="208"/>
      <c r="WSQ128" s="208"/>
      <c r="WSR128" s="208"/>
      <c r="WSS128" s="208"/>
      <c r="WST128" s="208"/>
      <c r="WSU128" s="208"/>
      <c r="WSV128" s="208"/>
      <c r="WSW128" s="208"/>
      <c r="WSX128" s="208"/>
      <c r="WSY128" s="208"/>
      <c r="WSZ128" s="208"/>
      <c r="WTA128" s="208"/>
      <c r="WTB128" s="208"/>
      <c r="WTC128" s="208"/>
      <c r="WTD128" s="208"/>
      <c r="WTE128" s="208"/>
      <c r="WTF128" s="208"/>
      <c r="WTG128" s="208"/>
      <c r="WTH128" s="208"/>
      <c r="WTI128" s="208"/>
      <c r="WTJ128" s="208"/>
      <c r="WTK128" s="208"/>
      <c r="WTL128" s="208"/>
      <c r="WTM128" s="208"/>
      <c r="WTN128" s="208"/>
      <c r="WTO128" s="208"/>
      <c r="WTP128" s="208"/>
      <c r="WTQ128" s="208"/>
      <c r="WTR128" s="208"/>
      <c r="WTS128" s="208"/>
      <c r="WTT128" s="208"/>
      <c r="WTU128" s="208"/>
      <c r="WTV128" s="208"/>
      <c r="WTW128" s="208"/>
      <c r="WTX128" s="208"/>
      <c r="WTY128" s="208"/>
      <c r="WTZ128" s="208"/>
      <c r="WUA128" s="208"/>
      <c r="WUB128" s="208"/>
      <c r="WUC128" s="208"/>
      <c r="WUD128" s="208"/>
      <c r="WUE128" s="208"/>
      <c r="WUF128" s="208"/>
      <c r="WUG128" s="208"/>
      <c r="WUH128" s="208"/>
      <c r="WUI128" s="208"/>
      <c r="WUJ128" s="208"/>
      <c r="WUK128" s="208"/>
      <c r="WUL128" s="208"/>
      <c r="WUM128" s="208"/>
      <c r="WUN128" s="208"/>
      <c r="WUO128" s="208"/>
      <c r="WUP128" s="208"/>
      <c r="WUQ128" s="208"/>
      <c r="WUR128" s="208"/>
      <c r="WUS128" s="208"/>
      <c r="WUT128" s="208"/>
      <c r="WUU128" s="208"/>
      <c r="WUV128" s="208"/>
      <c r="WUW128" s="208"/>
      <c r="WUX128" s="208"/>
      <c r="WUY128" s="208"/>
      <c r="WUZ128" s="208"/>
      <c r="WVA128" s="208"/>
      <c r="WVB128" s="208"/>
      <c r="WVC128" s="208"/>
      <c r="WVD128" s="208"/>
      <c r="WVE128" s="208"/>
      <c r="WVF128" s="208"/>
      <c r="WVG128" s="208"/>
      <c r="WVH128" s="208"/>
      <c r="WVI128" s="208"/>
      <c r="WVJ128" s="208"/>
      <c r="WVK128" s="208"/>
      <c r="WVL128" s="208"/>
      <c r="WVM128" s="208"/>
      <c r="WVN128" s="208"/>
      <c r="WVO128" s="208"/>
      <c r="WVP128" s="208"/>
      <c r="WVQ128" s="208"/>
      <c r="WVR128" s="208"/>
      <c r="WVS128" s="208"/>
      <c r="WVT128" s="208"/>
      <c r="WVU128" s="208"/>
      <c r="WVV128" s="208"/>
      <c r="WVW128" s="208"/>
      <c r="WVX128" s="208"/>
      <c r="WVY128" s="208"/>
      <c r="WVZ128" s="208"/>
      <c r="WWA128" s="208"/>
      <c r="WWB128" s="208"/>
      <c r="WWC128" s="208"/>
      <c r="WWD128" s="208"/>
      <c r="WWE128" s="208"/>
      <c r="WWF128" s="208"/>
      <c r="WWG128" s="208"/>
      <c r="WWH128" s="208"/>
      <c r="WWI128" s="208"/>
      <c r="WWJ128" s="208"/>
      <c r="WWK128" s="208"/>
      <c r="WWL128" s="208"/>
      <c r="WWM128" s="208"/>
      <c r="WWN128" s="208"/>
      <c r="WWO128" s="208"/>
      <c r="WWP128" s="208"/>
      <c r="WWQ128" s="208"/>
      <c r="WWR128" s="208"/>
      <c r="WWS128" s="208"/>
      <c r="WWT128" s="208"/>
      <c r="WWU128" s="208"/>
      <c r="WWV128" s="208"/>
      <c r="WWW128" s="208"/>
      <c r="WWX128" s="208"/>
      <c r="WWY128" s="208"/>
      <c r="WWZ128" s="208"/>
      <c r="WXA128" s="208"/>
      <c r="WXB128" s="208"/>
      <c r="WXC128" s="208"/>
      <c r="WXD128" s="208"/>
      <c r="WXE128" s="208"/>
      <c r="WXF128" s="208"/>
      <c r="WXG128" s="208"/>
      <c r="WXH128" s="208"/>
      <c r="WXI128" s="208"/>
      <c r="WXJ128" s="208"/>
      <c r="WXK128" s="208"/>
      <c r="WXL128" s="208"/>
      <c r="WXM128" s="208"/>
      <c r="WXN128" s="208"/>
      <c r="WXO128" s="208"/>
      <c r="WXP128" s="208"/>
      <c r="WXQ128" s="208"/>
      <c r="WXR128" s="208"/>
      <c r="WXS128" s="208"/>
      <c r="WXT128" s="208"/>
      <c r="WXU128" s="208"/>
      <c r="WXV128" s="208"/>
      <c r="WXW128" s="208"/>
      <c r="WXX128" s="208"/>
      <c r="WXY128" s="208"/>
      <c r="WXZ128" s="208"/>
      <c r="WYA128" s="208"/>
      <c r="WYB128" s="208"/>
      <c r="WYC128" s="208"/>
      <c r="WYD128" s="208"/>
      <c r="WYE128" s="208"/>
      <c r="WYF128" s="208"/>
      <c r="WYG128" s="208"/>
      <c r="WYH128" s="208"/>
      <c r="WYI128" s="208"/>
      <c r="WYJ128" s="208"/>
      <c r="WYK128" s="208"/>
      <c r="WYL128" s="208"/>
      <c r="WYM128" s="208"/>
      <c r="WYN128" s="208"/>
      <c r="WYO128" s="208"/>
      <c r="WYP128" s="208"/>
      <c r="WYQ128" s="208"/>
      <c r="WYR128" s="208"/>
      <c r="WYS128" s="208"/>
      <c r="WYT128" s="208"/>
      <c r="WYU128" s="208"/>
      <c r="WYV128" s="208"/>
      <c r="WYW128" s="208"/>
      <c r="WYX128" s="208"/>
      <c r="WYY128" s="208"/>
      <c r="WYZ128" s="208"/>
      <c r="WZA128" s="208"/>
      <c r="WZB128" s="208"/>
      <c r="WZC128" s="208"/>
      <c r="WZD128" s="208"/>
      <c r="WZE128" s="208"/>
      <c r="WZF128" s="208"/>
      <c r="WZG128" s="208"/>
      <c r="WZH128" s="208"/>
      <c r="WZI128" s="208"/>
      <c r="WZJ128" s="208"/>
      <c r="WZK128" s="208"/>
      <c r="WZL128" s="208"/>
      <c r="WZM128" s="208"/>
      <c r="WZN128" s="208"/>
      <c r="WZO128" s="208"/>
      <c r="WZP128" s="208"/>
      <c r="WZQ128" s="208"/>
      <c r="WZR128" s="208"/>
      <c r="WZS128" s="208"/>
      <c r="WZT128" s="208"/>
      <c r="WZU128" s="208"/>
      <c r="WZV128" s="208"/>
      <c r="WZW128" s="208"/>
      <c r="WZX128" s="208"/>
      <c r="WZY128" s="208"/>
      <c r="WZZ128" s="208"/>
      <c r="XAA128" s="208"/>
      <c r="XAB128" s="208"/>
      <c r="XAC128" s="208"/>
      <c r="XAD128" s="208"/>
      <c r="XAE128" s="208"/>
      <c r="XAF128" s="208"/>
      <c r="XAG128" s="208"/>
      <c r="XAH128" s="208"/>
      <c r="XAI128" s="208"/>
      <c r="XAJ128" s="208"/>
      <c r="XAK128" s="208"/>
      <c r="XAL128" s="208"/>
      <c r="XAM128" s="208"/>
      <c r="XAN128" s="208"/>
      <c r="XAO128" s="208"/>
      <c r="XAP128" s="208"/>
      <c r="XAQ128" s="208"/>
      <c r="XAR128" s="208"/>
      <c r="XAS128" s="208"/>
      <c r="XAT128" s="208"/>
      <c r="XAU128" s="208"/>
      <c r="XAV128" s="208"/>
      <c r="XAW128" s="208"/>
      <c r="XAX128" s="208"/>
      <c r="XAY128" s="208"/>
      <c r="XAZ128" s="208"/>
      <c r="XBA128" s="208"/>
      <c r="XBB128" s="208"/>
      <c r="XBC128" s="208"/>
      <c r="XBD128" s="208"/>
      <c r="XBE128" s="208"/>
      <c r="XBF128" s="208"/>
      <c r="XBG128" s="208"/>
      <c r="XBH128" s="208"/>
      <c r="XBI128" s="208"/>
      <c r="XBJ128" s="208"/>
      <c r="XBK128" s="208"/>
      <c r="XBL128" s="208"/>
      <c r="XBM128" s="208"/>
      <c r="XBN128" s="208"/>
      <c r="XBO128" s="208"/>
      <c r="XBP128" s="208"/>
      <c r="XBQ128" s="208"/>
      <c r="XBR128" s="208"/>
      <c r="XBS128" s="208"/>
      <c r="XBT128" s="208"/>
      <c r="XBU128" s="208"/>
      <c r="XBV128" s="208"/>
      <c r="XBW128" s="208"/>
      <c r="XBX128" s="208"/>
      <c r="XBY128" s="208"/>
      <c r="XBZ128" s="208"/>
      <c r="XCA128" s="208"/>
      <c r="XCB128" s="208"/>
      <c r="XCC128" s="208"/>
      <c r="XCD128" s="208"/>
      <c r="XCE128" s="208"/>
      <c r="XCF128" s="208"/>
      <c r="XCG128" s="208"/>
      <c r="XCH128" s="208"/>
      <c r="XCI128" s="208"/>
      <c r="XCJ128" s="208"/>
      <c r="XCK128" s="208"/>
      <c r="XCL128" s="208"/>
      <c r="XCM128" s="208"/>
      <c r="XCN128" s="208"/>
      <c r="XCO128" s="208"/>
      <c r="XCP128" s="208"/>
      <c r="XCQ128" s="208"/>
      <c r="XCR128" s="208"/>
      <c r="XCS128" s="208"/>
      <c r="XCT128" s="208"/>
      <c r="XCU128" s="208"/>
      <c r="XCV128" s="208"/>
      <c r="XCW128" s="208"/>
      <c r="XCX128" s="208"/>
      <c r="XCY128" s="208"/>
      <c r="XCZ128" s="208"/>
      <c r="XDA128" s="208"/>
      <c r="XDB128" s="208"/>
      <c r="XDC128" s="208"/>
      <c r="XDD128" s="208"/>
      <c r="XDE128" s="208"/>
      <c r="XDF128" s="208"/>
      <c r="XDG128" s="208"/>
      <c r="XDH128" s="208"/>
      <c r="XDI128" s="208"/>
      <c r="XDJ128" s="208"/>
      <c r="XDK128" s="208"/>
      <c r="XDL128" s="208"/>
      <c r="XDM128" s="208"/>
      <c r="XDN128" s="208"/>
      <c r="XDO128" s="208"/>
      <c r="XDP128" s="208"/>
      <c r="XDQ128" s="208"/>
      <c r="XDR128" s="208"/>
      <c r="XDS128" s="208"/>
      <c r="XDT128" s="208"/>
      <c r="XDU128" s="208"/>
      <c r="XDV128" s="208"/>
      <c r="XDW128" s="208"/>
      <c r="XDX128" s="208"/>
      <c r="XDY128" s="208"/>
      <c r="XDZ128" s="208"/>
      <c r="XEA128" s="208"/>
      <c r="XEB128" s="208"/>
      <c r="XEC128" s="208"/>
      <c r="XED128" s="208"/>
      <c r="XEE128" s="208"/>
      <c r="XEF128" s="208"/>
      <c r="XEG128" s="208"/>
      <c r="XEH128" s="208"/>
      <c r="XEI128" s="208"/>
      <c r="XEJ128" s="208"/>
      <c r="XEK128" s="208"/>
      <c r="XEL128" s="208"/>
      <c r="XEM128" s="208"/>
      <c r="XEN128" s="208"/>
      <c r="XEO128" s="208"/>
      <c r="XEP128" s="208"/>
      <c r="XEQ128" s="208"/>
      <c r="XER128" s="208"/>
      <c r="XES128" s="208"/>
      <c r="XET128" s="208"/>
      <c r="XEU128" s="208"/>
      <c r="XEV128" s="208"/>
      <c r="XEW128" s="208"/>
      <c r="XEX128" s="208"/>
      <c r="XEY128" s="208"/>
      <c r="XEZ128" s="208"/>
    </row>
    <row r="129" spans="3:227" ht="15" customHeight="1">
      <c r="E129" s="29"/>
      <c r="O129" s="293"/>
      <c r="P129" s="294"/>
      <c r="Q129" s="294"/>
      <c r="R129" s="294"/>
      <c r="AX129" s="5"/>
      <c r="AY129" s="5"/>
      <c r="AZ129" s="5"/>
      <c r="BA129" s="5"/>
      <c r="BB129" s="5"/>
      <c r="BC129" s="5"/>
      <c r="BD129" s="5"/>
      <c r="BE129" s="5"/>
      <c r="BF129" s="5"/>
      <c r="BG129" s="5"/>
      <c r="BH129" s="5"/>
      <c r="BJ129" s="295"/>
      <c r="BK129" s="295"/>
      <c r="BL129" s="295"/>
      <c r="BM129" s="295"/>
      <c r="BN129" s="295"/>
      <c r="BO129" s="295"/>
      <c r="BP129" s="295"/>
      <c r="BQ129" s="295"/>
      <c r="BR129" s="295"/>
      <c r="BS129" s="295"/>
      <c r="BT129" s="295"/>
      <c r="BU129" s="295"/>
      <c r="BV129" s="295"/>
      <c r="BW129" s="295"/>
      <c r="BX129" s="295"/>
      <c r="BY129" s="295"/>
      <c r="CA129" s="295"/>
      <c r="CB129" s="295"/>
      <c r="CC129" s="295"/>
      <c r="CD129" s="295"/>
      <c r="CE129" s="295"/>
      <c r="CF129" s="295"/>
      <c r="CG129" s="295"/>
      <c r="CH129" s="295"/>
      <c r="CI129" s="295"/>
      <c r="CJ129" s="295"/>
      <c r="CK129" s="295"/>
      <c r="CL129" s="295"/>
      <c r="CM129" s="295"/>
      <c r="CN129" s="295"/>
      <c r="CO129" s="295"/>
      <c r="CP129" s="295"/>
      <c r="CU129" s="295"/>
      <c r="CV129" s="295"/>
      <c r="CW129" s="295"/>
      <c r="CX129" s="295"/>
      <c r="CY129" s="295"/>
      <c r="CZ129" s="295"/>
      <c r="DA129" s="295"/>
      <c r="DB129" s="295"/>
      <c r="DC129" s="295"/>
      <c r="DD129" s="295"/>
      <c r="DE129" s="295"/>
      <c r="DF129" s="295"/>
      <c r="DG129" s="295"/>
      <c r="EB129" s="208"/>
      <c r="EC129" s="208"/>
      <c r="ED129" s="208"/>
      <c r="EE129" s="208"/>
      <c r="EF129" s="208"/>
      <c r="EG129" s="208"/>
      <c r="EH129" s="208"/>
      <c r="EI129" s="208"/>
      <c r="EJ129" s="208"/>
      <c r="EK129" s="208"/>
      <c r="EL129" s="208"/>
      <c r="EM129" s="208"/>
      <c r="EN129" s="208"/>
      <c r="FD129" s="195"/>
      <c r="FE129" s="195"/>
      <c r="FF129" s="195"/>
      <c r="FG129" s="195"/>
      <c r="FH129" s="195"/>
      <c r="FI129" s="195"/>
      <c r="FJ129" s="195"/>
      <c r="FK129" s="195"/>
      <c r="FL129" s="195"/>
      <c r="FM129" s="195"/>
      <c r="FN129" s="208"/>
      <c r="FZ129" s="208"/>
      <c r="GA129" s="195"/>
      <c r="GB129" s="195"/>
      <c r="GC129" s="195"/>
      <c r="GD129" s="195"/>
      <c r="GE129" s="195"/>
      <c r="GF129" s="195"/>
      <c r="GG129" s="195"/>
      <c r="GH129" s="195"/>
      <c r="GI129" s="195"/>
      <c r="GJ129" s="195"/>
      <c r="GK129" s="208"/>
      <c r="GL129" s="195"/>
      <c r="GM129" s="195"/>
      <c r="GN129" s="195"/>
      <c r="GO129" s="195"/>
      <c r="GP129" s="195"/>
      <c r="GQ129" s="195"/>
      <c r="GR129" s="195"/>
      <c r="GS129" s="195"/>
      <c r="GT129" s="195"/>
      <c r="GU129" s="195"/>
      <c r="HG129" s="208"/>
      <c r="HH129" s="295"/>
      <c r="HI129" s="295"/>
      <c r="HJ129" s="295"/>
      <c r="HK129" s="295"/>
      <c r="HL129" s="295"/>
      <c r="HM129" s="295"/>
      <c r="HN129" s="295"/>
      <c r="HO129" s="295"/>
      <c r="HP129" s="295"/>
      <c r="HQ129" s="295"/>
      <c r="HR129" s="295"/>
      <c r="HS129" s="295"/>
    </row>
    <row r="130" spans="3:227" ht="23.25">
      <c r="E130" s="210" t="s">
        <v>546</v>
      </c>
      <c r="G130" s="29"/>
      <c r="H130" s="29"/>
      <c r="I130" s="29"/>
      <c r="J130" s="29"/>
      <c r="K130" s="29"/>
      <c r="AX130" s="5"/>
      <c r="AY130" s="5"/>
      <c r="AZ130" s="5"/>
      <c r="BA130" s="5"/>
      <c r="BB130" s="5"/>
      <c r="BC130" s="5"/>
      <c r="BD130" s="5"/>
      <c r="BE130" s="5"/>
      <c r="BF130" s="5"/>
      <c r="BG130" s="5"/>
      <c r="BH130" s="5"/>
      <c r="CU130" s="195"/>
      <c r="CV130" s="195"/>
      <c r="CW130" s="195"/>
      <c r="CX130" s="195"/>
      <c r="CY130" s="195"/>
      <c r="CZ130" s="195"/>
      <c r="DA130" s="195"/>
      <c r="DB130" s="195"/>
      <c r="DC130" s="195"/>
      <c r="DD130" s="195"/>
      <c r="DE130" s="195"/>
      <c r="DF130" s="195"/>
      <c r="DG130" s="195"/>
      <c r="FN130" s="208"/>
      <c r="FZ130" s="208"/>
      <c r="GA130" s="195"/>
      <c r="GB130" s="195"/>
      <c r="GC130" s="195"/>
      <c r="GD130" s="195"/>
      <c r="GE130" s="195"/>
      <c r="GF130" s="195"/>
      <c r="GG130" s="195"/>
      <c r="GH130" s="195"/>
      <c r="GI130" s="195"/>
      <c r="GJ130" s="195"/>
      <c r="GL130" s="195"/>
      <c r="GM130" s="195"/>
      <c r="GN130" s="195"/>
      <c r="GO130" s="195"/>
      <c r="GP130" s="195"/>
      <c r="GQ130" s="195"/>
      <c r="GR130" s="195"/>
      <c r="GS130" s="195"/>
      <c r="GT130" s="195"/>
      <c r="GU130" s="195"/>
    </row>
    <row r="131" spans="3:227" ht="15" customHeight="1">
      <c r="E131" s="223" t="s">
        <v>547</v>
      </c>
      <c r="F131" s="223"/>
      <c r="G131" s="223"/>
      <c r="H131" s="224">
        <v>2002</v>
      </c>
      <c r="I131" s="224">
        <v>2003</v>
      </c>
      <c r="J131" s="224">
        <v>2004</v>
      </c>
      <c r="K131" s="224">
        <v>2005</v>
      </c>
      <c r="L131" s="224">
        <v>2006</v>
      </c>
      <c r="M131" s="224">
        <v>2007</v>
      </c>
      <c r="N131" s="224">
        <v>2008</v>
      </c>
      <c r="O131" s="224">
        <v>2009</v>
      </c>
      <c r="P131" s="224">
        <v>2010</v>
      </c>
      <c r="Q131" s="224">
        <v>2011</v>
      </c>
      <c r="R131" s="224">
        <v>2012</v>
      </c>
      <c r="S131" s="224">
        <v>2013</v>
      </c>
      <c r="T131" s="224">
        <v>2014</v>
      </c>
      <c r="U131" s="224">
        <v>2015</v>
      </c>
      <c r="V131" s="224">
        <v>2016</v>
      </c>
      <c r="W131" s="224">
        <v>2017</v>
      </c>
      <c r="X131" s="224">
        <v>2018</v>
      </c>
      <c r="Y131" s="224">
        <v>2019</v>
      </c>
      <c r="Z131" s="224">
        <v>2020</v>
      </c>
      <c r="AA131" s="224">
        <v>2021</v>
      </c>
      <c r="AB131" s="224">
        <v>2022</v>
      </c>
      <c r="AC131" s="224">
        <v>2023</v>
      </c>
      <c r="AD131" s="224">
        <v>2024</v>
      </c>
      <c r="AE131" s="224">
        <v>2025</v>
      </c>
      <c r="AF131" s="224">
        <v>2026</v>
      </c>
      <c r="AG131" s="224">
        <v>2027</v>
      </c>
      <c r="AH131" s="224">
        <v>2028</v>
      </c>
      <c r="AI131" s="224">
        <v>2029</v>
      </c>
      <c r="AJ131" s="224">
        <v>2030</v>
      </c>
      <c r="AL131" s="225">
        <v>2014</v>
      </c>
      <c r="AM131" s="225">
        <v>2015</v>
      </c>
      <c r="AN131" s="225">
        <v>2016</v>
      </c>
      <c r="AO131" s="225">
        <v>2017</v>
      </c>
      <c r="AP131" s="225">
        <v>2018</v>
      </c>
      <c r="AQ131" s="225">
        <v>2019</v>
      </c>
      <c r="AR131" s="225">
        <v>2020</v>
      </c>
      <c r="AS131" s="225">
        <v>2021</v>
      </c>
      <c r="AT131" s="225">
        <v>2022</v>
      </c>
      <c r="AU131" s="225">
        <v>2023</v>
      </c>
      <c r="AV131" s="225">
        <v>2024</v>
      </c>
      <c r="AX131" s="224">
        <v>2014</v>
      </c>
      <c r="AY131" s="224">
        <v>2015</v>
      </c>
      <c r="AZ131" s="224">
        <v>2016</v>
      </c>
      <c r="BA131" s="224">
        <v>2017</v>
      </c>
      <c r="BB131" s="224">
        <v>2018</v>
      </c>
      <c r="BC131" s="224">
        <v>2019</v>
      </c>
      <c r="BD131" s="224">
        <v>2020</v>
      </c>
      <c r="BE131" s="224">
        <v>2021</v>
      </c>
      <c r="BF131" s="224">
        <v>2022</v>
      </c>
      <c r="BG131" s="224">
        <v>2023</v>
      </c>
      <c r="BH131" s="224">
        <v>2024</v>
      </c>
      <c r="BJ131" s="225">
        <v>2009</v>
      </c>
      <c r="BK131" s="225">
        <v>2010</v>
      </c>
      <c r="BL131" s="225">
        <v>2011</v>
      </c>
      <c r="BM131" s="225">
        <v>2012</v>
      </c>
      <c r="BN131" s="225">
        <v>2013</v>
      </c>
      <c r="BO131" s="225">
        <v>2014</v>
      </c>
      <c r="BP131" s="225">
        <v>2015</v>
      </c>
      <c r="BQ131" s="225">
        <v>2016</v>
      </c>
      <c r="BR131" s="225">
        <v>2017</v>
      </c>
      <c r="BS131" s="225">
        <v>2018</v>
      </c>
      <c r="BT131" s="225">
        <v>2019</v>
      </c>
      <c r="BU131" s="225">
        <v>2020</v>
      </c>
      <c r="BV131" s="225">
        <v>2021</v>
      </c>
      <c r="BW131" s="225">
        <v>2022</v>
      </c>
      <c r="BX131" s="225">
        <v>2023</v>
      </c>
      <c r="BY131" s="225">
        <v>2024</v>
      </c>
      <c r="CA131" s="225">
        <v>2009</v>
      </c>
      <c r="CB131" s="225">
        <v>2010</v>
      </c>
      <c r="CC131" s="225">
        <v>2011</v>
      </c>
      <c r="CD131" s="225">
        <v>2012</v>
      </c>
      <c r="CE131" s="225">
        <v>2013</v>
      </c>
      <c r="CF131" s="225">
        <v>2014</v>
      </c>
      <c r="CG131" s="225">
        <v>2015</v>
      </c>
      <c r="CH131" s="225">
        <v>2016</v>
      </c>
      <c r="CI131" s="225">
        <v>2017</v>
      </c>
      <c r="CJ131" s="225">
        <v>2018</v>
      </c>
      <c r="CK131" s="225">
        <v>2019</v>
      </c>
      <c r="CL131" s="225">
        <v>2020</v>
      </c>
      <c r="CM131" s="225">
        <v>2021</v>
      </c>
      <c r="CN131" s="225">
        <v>2022</v>
      </c>
      <c r="CO131" s="225">
        <v>2023</v>
      </c>
      <c r="CP131" s="225">
        <v>2024</v>
      </c>
      <c r="CU131" s="224">
        <v>2002</v>
      </c>
      <c r="CV131" s="224">
        <v>2003</v>
      </c>
      <c r="CW131" s="224">
        <v>2004</v>
      </c>
      <c r="CX131" s="224">
        <v>2005</v>
      </c>
      <c r="CY131" s="224">
        <v>2006</v>
      </c>
      <c r="CZ131" s="224">
        <v>2007</v>
      </c>
      <c r="DA131" s="224">
        <v>2008</v>
      </c>
      <c r="DB131" s="224">
        <v>2009</v>
      </c>
      <c r="DC131" s="224">
        <v>2010</v>
      </c>
      <c r="DD131" s="224">
        <v>2011</v>
      </c>
      <c r="DE131" s="224">
        <v>2012</v>
      </c>
      <c r="DF131" s="224">
        <v>2013</v>
      </c>
      <c r="DG131" s="224">
        <v>2014</v>
      </c>
      <c r="FO131" s="225">
        <v>2010</v>
      </c>
      <c r="FP131" s="225">
        <v>2011</v>
      </c>
      <c r="FQ131" s="225">
        <v>2012</v>
      </c>
      <c r="FR131" s="225">
        <v>2013</v>
      </c>
      <c r="FS131" s="225">
        <v>2014</v>
      </c>
      <c r="FT131" s="225">
        <v>2015</v>
      </c>
      <c r="FU131" s="225">
        <v>2016</v>
      </c>
      <c r="FV131" s="225">
        <v>2017</v>
      </c>
      <c r="FW131" s="225">
        <v>2018</v>
      </c>
      <c r="FX131" s="225">
        <v>2019</v>
      </c>
      <c r="FY131" s="225">
        <v>2020</v>
      </c>
      <c r="GA131" s="225">
        <v>2011</v>
      </c>
      <c r="GB131" s="225">
        <v>2012</v>
      </c>
      <c r="GC131" s="225">
        <v>2013</v>
      </c>
      <c r="GD131" s="225">
        <v>2014</v>
      </c>
      <c r="GE131" s="225">
        <v>2015</v>
      </c>
      <c r="GF131" s="225">
        <v>2016</v>
      </c>
      <c r="GG131" s="225">
        <v>2017</v>
      </c>
      <c r="GH131" s="225">
        <v>2018</v>
      </c>
      <c r="GI131" s="225">
        <v>2019</v>
      </c>
      <c r="GJ131" s="225">
        <v>2020</v>
      </c>
      <c r="GL131" s="225">
        <v>2011</v>
      </c>
      <c r="GM131" s="225">
        <v>2012</v>
      </c>
      <c r="GN131" s="225">
        <v>2013</v>
      </c>
      <c r="GO131" s="225">
        <v>2014</v>
      </c>
      <c r="GP131" s="225">
        <v>2015</v>
      </c>
      <c r="GQ131" s="225">
        <v>2016</v>
      </c>
      <c r="GR131" s="225">
        <v>2017</v>
      </c>
      <c r="GS131" s="225">
        <v>2018</v>
      </c>
      <c r="GT131" s="225">
        <v>2019</v>
      </c>
      <c r="GU131" s="225">
        <v>2020</v>
      </c>
      <c r="GW131" s="225">
        <v>2012</v>
      </c>
      <c r="GX131" s="225">
        <v>2013</v>
      </c>
      <c r="GY131" s="225">
        <v>2014</v>
      </c>
      <c r="GZ131" s="225">
        <v>2015</v>
      </c>
      <c r="HA131" s="225">
        <v>2016</v>
      </c>
      <c r="HB131" s="225">
        <v>2017</v>
      </c>
      <c r="HC131" s="225">
        <v>2018</v>
      </c>
      <c r="HD131" s="225">
        <v>2019</v>
      </c>
      <c r="HE131" s="225">
        <v>2020</v>
      </c>
      <c r="HF131" s="225">
        <v>2021</v>
      </c>
      <c r="HH131" s="225">
        <v>2009</v>
      </c>
      <c r="HI131" s="225">
        <v>2010</v>
      </c>
      <c r="HJ131" s="225">
        <v>2011</v>
      </c>
      <c r="HK131" s="225">
        <v>2012</v>
      </c>
      <c r="HL131" s="225">
        <v>2013</v>
      </c>
      <c r="HM131" s="225">
        <v>2014</v>
      </c>
      <c r="HN131" s="225">
        <v>2015</v>
      </c>
      <c r="HO131" s="225">
        <v>2016</v>
      </c>
      <c r="HP131" s="225">
        <v>2017</v>
      </c>
      <c r="HQ131" s="225">
        <v>2018</v>
      </c>
      <c r="HR131" s="225">
        <v>2019</v>
      </c>
      <c r="HS131" s="225">
        <v>2020</v>
      </c>
    </row>
    <row r="132" spans="3:227" ht="15" customHeight="1">
      <c r="C132" s="277"/>
      <c r="E132" s="29" t="s">
        <v>548</v>
      </c>
      <c r="H132" s="391">
        <v>0</v>
      </c>
      <c r="I132" s="391">
        <v>0</v>
      </c>
      <c r="J132" s="391">
        <v>0.02</v>
      </c>
      <c r="K132" s="391">
        <v>4.3999999999999997E-2</v>
      </c>
      <c r="L132" s="391">
        <v>1.6E-2</v>
      </c>
      <c r="M132" s="391">
        <v>3.4000000000000002E-2</v>
      </c>
      <c r="N132" s="391">
        <v>5.8000000000000003E-2</v>
      </c>
      <c r="O132" s="391">
        <v>0.14299999999999999</v>
      </c>
      <c r="P132" s="391">
        <v>0.19700000000000001</v>
      </c>
      <c r="Q132" s="391">
        <v>7.4999999999999997E-2</v>
      </c>
      <c r="R132" s="391">
        <v>7.4999999999999997E-2</v>
      </c>
      <c r="S132" s="391">
        <v>0.05</v>
      </c>
      <c r="T132" s="391">
        <v>0.05</v>
      </c>
      <c r="U132" s="448">
        <v>7.4522445844568373E-3</v>
      </c>
      <c r="V132" s="448">
        <v>1.2589120514336038E-2</v>
      </c>
      <c r="W132" s="448">
        <v>3.0623003197066238E-2</v>
      </c>
      <c r="X132" s="448">
        <v>3.466896045136246E-2</v>
      </c>
      <c r="Y132" s="448">
        <v>3.9650417864969791E-2</v>
      </c>
      <c r="Z132" s="448">
        <v>5.0087125873078044E-2</v>
      </c>
      <c r="AA132" s="448">
        <v>4.9901553620038126E-2</v>
      </c>
      <c r="AB132" s="448">
        <v>4.9570072528436912E-2</v>
      </c>
      <c r="AC132" s="448">
        <v>4.9688058993925588E-2</v>
      </c>
      <c r="AD132" s="448">
        <v>5.0475402691701553E-2</v>
      </c>
      <c r="AE132" s="448">
        <v>2.9055591098385132E-2</v>
      </c>
      <c r="AF132" s="448">
        <v>0.41924359593964888</v>
      </c>
      <c r="AG132" s="448">
        <v>0.18128188867480921</v>
      </c>
      <c r="AH132" s="448">
        <v>9.4836677940675587E-2</v>
      </c>
      <c r="AI132" s="448">
        <v>1.4379184877326123E-2</v>
      </c>
      <c r="AJ132" s="448">
        <v>2.0056901491256364E-2</v>
      </c>
      <c r="AL132" s="395">
        <v>0.05</v>
      </c>
      <c r="AM132" s="449">
        <v>1.5454686739417849E-2</v>
      </c>
      <c r="AN132" s="449">
        <v>1.4568599316045596E-2</v>
      </c>
      <c r="AO132" s="449">
        <v>3.0053011768157948E-2</v>
      </c>
      <c r="AP132" s="449">
        <v>3.0220192789408348E-2</v>
      </c>
      <c r="AQ132" s="449">
        <v>3.4524648380144234E-2</v>
      </c>
      <c r="AR132" s="449">
        <v>5.0087125873078044E-2</v>
      </c>
      <c r="AS132" s="449">
        <v>4.9901553620038126E-2</v>
      </c>
      <c r="AT132" s="449">
        <v>4.9570072528436912E-2</v>
      </c>
      <c r="AU132" s="449">
        <v>4.9688058993925588E-2</v>
      </c>
      <c r="AV132" s="449">
        <v>5.0475402691701553E-2</v>
      </c>
      <c r="AX132" s="392">
        <v>0</v>
      </c>
      <c r="AY132" s="392">
        <v>-8.0024421549610113E-3</v>
      </c>
      <c r="AZ132" s="392">
        <v>-1.9794788017095579E-3</v>
      </c>
      <c r="BA132" s="392">
        <v>5.6999142890828969E-4</v>
      </c>
      <c r="BB132" s="392">
        <v>4.4487676619541124E-3</v>
      </c>
      <c r="BC132" s="392">
        <v>5.1257694848255569E-3</v>
      </c>
      <c r="BD132" s="392">
        <v>0</v>
      </c>
      <c r="BE132" s="392">
        <v>0</v>
      </c>
      <c r="BF132" s="392">
        <v>0</v>
      </c>
      <c r="BG132" s="392">
        <v>0</v>
      </c>
      <c r="BH132" s="392">
        <v>0</v>
      </c>
      <c r="BJ132" s="392">
        <v>0.14299999999999999</v>
      </c>
      <c r="BK132" s="392">
        <v>0.19700000000000001</v>
      </c>
      <c r="BL132" s="392">
        <v>7.4999999999999997E-2</v>
      </c>
      <c r="BM132" s="392">
        <v>7.4999999999999997E-2</v>
      </c>
      <c r="BN132" s="392">
        <v>0.05</v>
      </c>
      <c r="BO132" s="392">
        <v>0.05</v>
      </c>
      <c r="BP132" s="392">
        <v>9.9286696426937431E-3</v>
      </c>
      <c r="BQ132" s="392">
        <v>1.0279593976579742E-2</v>
      </c>
      <c r="BR132" s="392">
        <v>2.9956026918000873E-2</v>
      </c>
      <c r="BS132" s="392">
        <v>3.0148614136676861E-2</v>
      </c>
      <c r="BT132" s="392">
        <v>3.0165496328439657E-2</v>
      </c>
      <c r="BU132" s="392">
        <v>4.0099491795107835E-2</v>
      </c>
      <c r="BV132" s="392">
        <v>4.9814587472900018E-2</v>
      </c>
      <c r="BW132" s="392">
        <v>4.9604729011950247E-2</v>
      </c>
      <c r="BX132" s="392">
        <v>5.0243150852067264E-2</v>
      </c>
      <c r="BY132" s="392">
        <v>5.0020235739173823E-2</v>
      </c>
      <c r="CA132" s="394">
        <v>0</v>
      </c>
      <c r="CB132" s="293">
        <v>0</v>
      </c>
      <c r="CC132" s="293">
        <v>0</v>
      </c>
      <c r="CD132" s="293">
        <v>0</v>
      </c>
      <c r="CE132" s="293">
        <v>0</v>
      </c>
      <c r="CF132" s="293">
        <v>0</v>
      </c>
      <c r="CG132" s="293">
        <v>-2.4764250582369057E-3</v>
      </c>
      <c r="CH132" s="293">
        <v>2.3095265377562953E-3</v>
      </c>
      <c r="CI132" s="293">
        <v>6.6697627906536425E-4</v>
      </c>
      <c r="CJ132" s="293">
        <v>4.5203463146855985E-3</v>
      </c>
      <c r="CK132" s="293">
        <v>9.4849215365301331E-3</v>
      </c>
      <c r="CL132" s="293">
        <v>9.9876340779702089E-3</v>
      </c>
      <c r="CM132" s="293">
        <v>8.6966147138108074E-5</v>
      </c>
      <c r="CN132" s="293">
        <v>-3.4656483513334502E-5</v>
      </c>
      <c r="CO132" s="293">
        <v>-5.5509185814167639E-4</v>
      </c>
      <c r="CP132" s="293">
        <v>4.5516695252773021E-4</v>
      </c>
      <c r="CU132" s="293">
        <v>0</v>
      </c>
      <c r="CV132" s="293">
        <v>0</v>
      </c>
      <c r="CW132" s="293">
        <v>0</v>
      </c>
      <c r="CX132" s="293">
        <v>0</v>
      </c>
      <c r="CY132" s="293">
        <v>0</v>
      </c>
      <c r="CZ132" s="293">
        <v>0</v>
      </c>
      <c r="DA132" s="293">
        <v>0</v>
      </c>
      <c r="DB132" s="293">
        <v>0</v>
      </c>
      <c r="DC132" s="293">
        <v>0</v>
      </c>
      <c r="DD132" s="293">
        <v>7.4872901057721999E-2</v>
      </c>
      <c r="DE132" s="293">
        <v>7.4768252726465118E-2</v>
      </c>
      <c r="DF132" s="293">
        <v>4.9570586939933936E-2</v>
      </c>
      <c r="DG132" s="293">
        <v>4.9870300932718326E-2</v>
      </c>
      <c r="FO132" s="296">
        <v>0.19700000000000001</v>
      </c>
      <c r="FP132" s="296">
        <v>7.4872901057721999E-2</v>
      </c>
      <c r="FQ132" s="296">
        <v>7.4768252726465118E-2</v>
      </c>
      <c r="FR132" s="296">
        <v>4.9938525339074051E-2</v>
      </c>
      <c r="FS132" s="296">
        <v>5.022448746889524E-2</v>
      </c>
      <c r="FT132" s="296">
        <v>5.096152608365509E-2</v>
      </c>
      <c r="FU132" s="296">
        <v>6.6472363996063849E-2</v>
      </c>
      <c r="FV132" s="296">
        <v>4.0642169299146699E-2</v>
      </c>
      <c r="FW132" s="296">
        <v>3.9958993475987276E-2</v>
      </c>
      <c r="FX132" s="296">
        <v>2.9470352570410797E-2</v>
      </c>
      <c r="FY132" s="296">
        <v>2.9908501941076773E-2</v>
      </c>
      <c r="GA132" s="395">
        <v>7.4872901057721999E-2</v>
      </c>
      <c r="GB132" s="395">
        <v>7.4768252726465118E-2</v>
      </c>
      <c r="GC132" s="393">
        <v>4.9938525339074051E-2</v>
      </c>
      <c r="GD132" s="393">
        <v>5.022448746889524E-2</v>
      </c>
      <c r="GE132" s="393">
        <v>5.096152608365509E-2</v>
      </c>
      <c r="GF132" s="393">
        <v>6.6472363996063849E-2</v>
      </c>
      <c r="GG132" s="393">
        <v>4.0642169299146699E-2</v>
      </c>
      <c r="GH132" s="393">
        <v>3.9958993475987276E-2</v>
      </c>
      <c r="GI132" s="393">
        <v>2.9470352570410797E-2</v>
      </c>
      <c r="GJ132" s="393">
        <v>2.9908501941076773E-2</v>
      </c>
      <c r="GL132" s="395">
        <v>7.4872901057721999E-2</v>
      </c>
      <c r="GM132" s="395">
        <v>7.4768252726465118E-2</v>
      </c>
      <c r="GN132" s="393">
        <v>4.8868646275933451E-2</v>
      </c>
      <c r="GO132" s="393">
        <v>4.940181357452552E-2</v>
      </c>
      <c r="GP132" s="393">
        <v>5.0920380956158501E-2</v>
      </c>
      <c r="GQ132" s="393">
        <v>5.8031259524152709E-2</v>
      </c>
      <c r="GR132" s="393">
        <v>5.8622049278125157E-2</v>
      </c>
      <c r="GS132" s="393">
        <v>5.7562867168584358E-2</v>
      </c>
      <c r="GT132" s="393">
        <v>5.7102053939415032E-2</v>
      </c>
      <c r="GU132" s="393">
        <v>5.8366798519835908E-2</v>
      </c>
      <c r="GW132" s="395">
        <v>7.4768252726465118E-2</v>
      </c>
      <c r="GX132" s="393">
        <v>4.9570586939933936E-2</v>
      </c>
      <c r="GY132" s="393">
        <v>4.9870300932718326E-2</v>
      </c>
      <c r="GZ132" s="393">
        <v>3.0109098107095368E-2</v>
      </c>
      <c r="HA132" s="393">
        <v>4.0422253688152533E-2</v>
      </c>
      <c r="HB132" s="393">
        <v>4.0258077378789753E-2</v>
      </c>
      <c r="HC132" s="393">
        <v>4.0023270299633949E-2</v>
      </c>
      <c r="HD132" s="393">
        <v>4.1693513138715978E-2</v>
      </c>
      <c r="HE132" s="393">
        <v>5.813683602492261E-2</v>
      </c>
      <c r="HF132" s="393">
        <v>5.0955747219664775E-2</v>
      </c>
      <c r="HH132" s="392">
        <v>0.14255988570719028</v>
      </c>
      <c r="HI132" s="392">
        <v>0.19700000000000001</v>
      </c>
      <c r="HJ132" s="392">
        <v>7.4872901057721999E-2</v>
      </c>
      <c r="HK132" s="392">
        <v>7.4768252726465118E-2</v>
      </c>
      <c r="HL132" s="392">
        <v>4.9966284204863189E-2</v>
      </c>
      <c r="HM132" s="392">
        <v>4.9400475084211262E-2</v>
      </c>
      <c r="HN132" s="392">
        <v>5.0082127319949626E-2</v>
      </c>
      <c r="HO132" s="392">
        <v>5.9723498212449849E-2</v>
      </c>
      <c r="HP132" s="392">
        <v>5.99589143925843E-2</v>
      </c>
      <c r="HQ132" s="392">
        <v>5.929877928690995E-2</v>
      </c>
      <c r="HR132" s="392">
        <v>5.9590799917736442E-2</v>
      </c>
      <c r="HS132" s="392">
        <v>5.9745450048337249E-2</v>
      </c>
    </row>
    <row r="133" spans="3:227" ht="15" customHeight="1">
      <c r="C133" s="277"/>
      <c r="E133" s="29" t="s">
        <v>549</v>
      </c>
      <c r="I133" s="391">
        <v>0</v>
      </c>
      <c r="J133" s="391">
        <v>0.12195121951219512</v>
      </c>
      <c r="K133" s="391">
        <v>0.21739130434782608</v>
      </c>
      <c r="L133" s="391">
        <v>8.9285714285714288E-2</v>
      </c>
      <c r="M133" s="391">
        <v>0.20491803278688525</v>
      </c>
      <c r="N133" s="391">
        <v>6.8027210884353748E-2</v>
      </c>
      <c r="O133" s="391">
        <v>6.3694267515923567E-2</v>
      </c>
      <c r="P133" s="391">
        <v>0.29940119760479039</v>
      </c>
      <c r="Q133" s="391">
        <v>0</v>
      </c>
      <c r="R133" s="391">
        <v>7.8341013824884786E-2</v>
      </c>
      <c r="S133" s="391">
        <v>8.5470085470085472E-2</v>
      </c>
      <c r="T133" s="391">
        <v>0.16929133858267717</v>
      </c>
      <c r="U133" s="392">
        <v>0.13468013468013468</v>
      </c>
      <c r="V133" s="392">
        <v>1.7804154302670624E-2</v>
      </c>
      <c r="W133" s="392">
        <v>3.4985422740524783E-2</v>
      </c>
      <c r="X133" s="392">
        <v>1.4084507042253521E-2</v>
      </c>
      <c r="Y133" s="392">
        <v>0</v>
      </c>
      <c r="Z133" s="392">
        <v>0</v>
      </c>
      <c r="AA133" s="392">
        <v>0</v>
      </c>
      <c r="AB133" s="392">
        <v>0</v>
      </c>
      <c r="AC133" s="392">
        <v>0</v>
      </c>
      <c r="AD133" s="392">
        <v>0</v>
      </c>
      <c r="AE133" s="392">
        <v>9.166666666666666E-2</v>
      </c>
      <c r="AF133" s="392">
        <v>0.41475826972010177</v>
      </c>
      <c r="AG133" s="392">
        <v>0.19424460431654678</v>
      </c>
      <c r="AH133" s="392">
        <v>5.1204819277108432E-2</v>
      </c>
      <c r="AI133" s="392">
        <v>0</v>
      </c>
      <c r="AJ133" s="392">
        <v>0</v>
      </c>
      <c r="AL133" s="395">
        <v>0.16929133858267717</v>
      </c>
      <c r="AM133" s="393">
        <v>0.14814814814814814</v>
      </c>
      <c r="AN133" s="393">
        <v>2.0527859237536656E-2</v>
      </c>
      <c r="AO133" s="393">
        <v>2.8735632183908046E-2</v>
      </c>
      <c r="AP133" s="393">
        <v>5.5865921787709499E-3</v>
      </c>
      <c r="AQ133" s="393">
        <v>0</v>
      </c>
      <c r="AR133" s="393">
        <v>0</v>
      </c>
      <c r="AS133" s="393">
        <v>0</v>
      </c>
      <c r="AT133" s="393">
        <v>0</v>
      </c>
      <c r="AU133" s="393">
        <v>0</v>
      </c>
      <c r="AV133" s="393">
        <v>0</v>
      </c>
      <c r="AX133" s="392"/>
      <c r="AY133" s="392"/>
      <c r="AZ133" s="392"/>
      <c r="BA133" s="392"/>
      <c r="BB133" s="392"/>
      <c r="BC133" s="392"/>
      <c r="BD133" s="392"/>
      <c r="BE133" s="392"/>
      <c r="BF133" s="392"/>
      <c r="BG133" s="392"/>
      <c r="BH133" s="392"/>
      <c r="BJ133" s="392">
        <v>6.3694267515923567E-2</v>
      </c>
      <c r="BK133" s="392">
        <v>0.29940119760479039</v>
      </c>
      <c r="BL133" s="392">
        <v>0</v>
      </c>
      <c r="BM133" s="392">
        <v>7.8341013824884786E-2</v>
      </c>
      <c r="BN133" s="392">
        <v>8.5470085470085472E-2</v>
      </c>
      <c r="BO133" s="392">
        <v>0.16929133858267717</v>
      </c>
      <c r="BP133" s="392">
        <v>0.10101010101010101</v>
      </c>
      <c r="BQ133" s="392">
        <v>3.3639143730886847E-2</v>
      </c>
      <c r="BR133" s="392">
        <v>6.8047337278106509E-2</v>
      </c>
      <c r="BS133" s="392">
        <v>2.7700831024930747E-2</v>
      </c>
      <c r="BT133" s="392">
        <v>-4.8517520215633422E-2</v>
      </c>
      <c r="BU133" s="392">
        <v>-8.4985835694051E-3</v>
      </c>
      <c r="BV133" s="392">
        <v>-8.5714285714285719E-3</v>
      </c>
      <c r="BW133" s="392">
        <v>2.3054755043227664E-2</v>
      </c>
      <c r="BX133" s="392">
        <v>2.2535211267605635E-2</v>
      </c>
      <c r="BY133" s="392">
        <v>2.2038567493112948E-2</v>
      </c>
      <c r="CA133" s="394"/>
      <c r="CB133" s="293"/>
      <c r="CC133" s="293"/>
      <c r="CD133" s="293"/>
      <c r="CE133" s="293"/>
      <c r="CF133" s="293"/>
      <c r="CG133" s="293"/>
      <c r="CH133" s="293"/>
      <c r="CI133" s="293"/>
      <c r="CJ133" s="293"/>
      <c r="CK133" s="293"/>
      <c r="CL133" s="293"/>
      <c r="CM133" s="293"/>
      <c r="CN133" s="293"/>
      <c r="CO133" s="293"/>
      <c r="CP133" s="293"/>
      <c r="CU133" s="293"/>
      <c r="CV133" s="293"/>
      <c r="CW133" s="293"/>
      <c r="CX133" s="293"/>
      <c r="CY133" s="293"/>
      <c r="CZ133" s="293"/>
      <c r="DA133" s="293"/>
      <c r="DB133" s="293"/>
      <c r="DC133" s="293"/>
      <c r="DD133" s="293"/>
      <c r="DE133" s="293"/>
      <c r="DF133" s="293"/>
      <c r="DG133" s="293"/>
      <c r="FO133" s="296"/>
      <c r="FP133" s="296"/>
      <c r="FQ133" s="296"/>
      <c r="FR133" s="296"/>
      <c r="FS133" s="296"/>
      <c r="FT133" s="296"/>
      <c r="FU133" s="296"/>
      <c r="FV133" s="296"/>
      <c r="FW133" s="296"/>
      <c r="FX133" s="296"/>
      <c r="FY133" s="296"/>
      <c r="GA133" s="395"/>
      <c r="GB133" s="395"/>
      <c r="GC133" s="393"/>
      <c r="GD133" s="393"/>
      <c r="GE133" s="393"/>
      <c r="GF133" s="393"/>
      <c r="GG133" s="393"/>
      <c r="GH133" s="393"/>
      <c r="GI133" s="393"/>
      <c r="GJ133" s="393"/>
      <c r="GL133" s="395"/>
      <c r="GM133" s="395"/>
      <c r="GN133" s="393"/>
      <c r="GO133" s="393"/>
      <c r="GP133" s="393"/>
      <c r="GQ133" s="393"/>
      <c r="GR133" s="393"/>
      <c r="GS133" s="393"/>
      <c r="GT133" s="393"/>
      <c r="GU133" s="393"/>
      <c r="GW133" s="395"/>
      <c r="GX133" s="393"/>
      <c r="GY133" s="393"/>
      <c r="GZ133" s="393"/>
      <c r="HA133" s="393"/>
      <c r="HB133" s="393"/>
      <c r="HC133" s="393"/>
      <c r="HD133" s="393"/>
      <c r="HE133" s="393"/>
      <c r="HF133" s="393"/>
      <c r="HH133" s="392"/>
      <c r="HI133" s="392"/>
      <c r="HJ133" s="392"/>
      <c r="HK133" s="392"/>
      <c r="HL133" s="392"/>
      <c r="HM133" s="392"/>
      <c r="HN133" s="392"/>
      <c r="HO133" s="392"/>
      <c r="HP133" s="392"/>
      <c r="HQ133" s="392"/>
      <c r="HR133" s="392"/>
      <c r="HS133" s="392"/>
    </row>
    <row r="134" spans="3:227" ht="15" customHeight="1">
      <c r="C134" s="277"/>
      <c r="E134" s="29" t="s">
        <v>550</v>
      </c>
      <c r="M134" s="284"/>
      <c r="N134" s="284"/>
      <c r="O134" s="284"/>
      <c r="P134" s="284"/>
      <c r="Q134" s="284">
        <v>0</v>
      </c>
      <c r="R134" s="284">
        <v>0</v>
      </c>
      <c r="S134" s="284">
        <v>0</v>
      </c>
      <c r="T134" s="284">
        <v>845.30696820628862</v>
      </c>
      <c r="U134" s="284">
        <v>847.44205655117469</v>
      </c>
      <c r="V134" s="284">
        <v>858.36036143260981</v>
      </c>
      <c r="W134" s="284">
        <v>876.62481806627966</v>
      </c>
      <c r="X134" s="284">
        <v>906.8545490759135</v>
      </c>
      <c r="Y134" s="284">
        <v>939.86637583555432</v>
      </c>
      <c r="Z134" s="284">
        <v>992.9459403168986</v>
      </c>
      <c r="AA134" s="284">
        <v>1040.1779428554851</v>
      </c>
      <c r="AB134" s="284">
        <v>1091.0372676454288</v>
      </c>
      <c r="AC134" s="284">
        <v>1144.6881912350357</v>
      </c>
      <c r="AD134" s="284">
        <v>1201.0850661206357</v>
      </c>
      <c r="AE134" s="284">
        <v>1236.6631595135757</v>
      </c>
      <c r="AF134" s="284">
        <v>1753.5240810601613</v>
      </c>
      <c r="AG134" s="284">
        <v>2070.0056152042898</v>
      </c>
      <c r="AH134" s="284">
        <v>2264.7576515300984</v>
      </c>
      <c r="AI134" s="284">
        <v>2295.9395596503014</v>
      </c>
      <c r="AJ134" s="284">
        <v>2340.8407100080576</v>
      </c>
      <c r="AL134" s="303">
        <v>845.30696820628862</v>
      </c>
      <c r="AM134" s="303">
        <v>854.17349823854636</v>
      </c>
      <c r="AN134" s="303">
        <v>866.86341024771616</v>
      </c>
      <c r="AO134" s="303">
        <v>884.80633740037365</v>
      </c>
      <c r="AP134" s="303">
        <v>911.37388715974214</v>
      </c>
      <c r="AQ134" s="303">
        <v>939.86637583555432</v>
      </c>
      <c r="AR134" s="303">
        <v>992.9459403168986</v>
      </c>
      <c r="AS134" s="303">
        <v>1040.1779428554851</v>
      </c>
      <c r="AT134" s="303">
        <v>1091.0372676454288</v>
      </c>
      <c r="AU134" s="303">
        <v>1144.6881912350357</v>
      </c>
      <c r="AV134" s="303">
        <v>1201.0850661206357</v>
      </c>
      <c r="AX134" s="284">
        <v>0</v>
      </c>
      <c r="AY134" s="284">
        <v>-6.7314416873716709</v>
      </c>
      <c r="AZ134" s="284">
        <v>-8.5030488151063537</v>
      </c>
      <c r="BA134" s="284">
        <v>-8.1815193340939913</v>
      </c>
      <c r="BB134" s="284">
        <v>-4.519338083828643</v>
      </c>
      <c r="BC134" s="284">
        <v>0</v>
      </c>
      <c r="BD134" s="284">
        <v>0</v>
      </c>
      <c r="BE134" s="284">
        <v>0</v>
      </c>
      <c r="BF134" s="284">
        <v>0</v>
      </c>
      <c r="BG134" s="284">
        <v>0</v>
      </c>
      <c r="BH134" s="284">
        <v>0</v>
      </c>
      <c r="BJ134" s="284"/>
      <c r="BK134" s="284"/>
      <c r="BL134" s="284">
        <v>0</v>
      </c>
      <c r="BM134" s="284">
        <v>0</v>
      </c>
      <c r="BN134" s="284">
        <v>0</v>
      </c>
      <c r="BO134" s="284">
        <v>844.03462012749628</v>
      </c>
      <c r="BP134" s="284">
        <v>847.3124563972774</v>
      </c>
      <c r="BQ134" s="284">
        <v>853.96535019847693</v>
      </c>
      <c r="BR134" s="284">
        <v>869.4536450379818</v>
      </c>
      <c r="BS134" s="284">
        <v>895.74756734100833</v>
      </c>
      <c r="BT134" s="284">
        <v>920.27286405996563</v>
      </c>
      <c r="BU134" s="284">
        <v>962.84400305869178</v>
      </c>
      <c r="BV134" s="284">
        <v>1008.709022234031</v>
      </c>
      <c r="BW134" s="284">
        <v>1058.0736196526957</v>
      </c>
      <c r="BX134" s="284">
        <v>1110.6742939657729</v>
      </c>
      <c r="BY134" s="284">
        <v>1164.8889689361697</v>
      </c>
      <c r="CA134" s="396">
        <v>0</v>
      </c>
      <c r="CB134" s="302">
        <v>0</v>
      </c>
      <c r="CC134" s="302">
        <v>0</v>
      </c>
      <c r="CD134" s="302">
        <v>0</v>
      </c>
      <c r="CE134" s="302">
        <v>0</v>
      </c>
      <c r="CF134" s="302">
        <v>1.2723480787923336</v>
      </c>
      <c r="CG134" s="302">
        <v>0.12960015389728596</v>
      </c>
      <c r="CH134" s="302">
        <v>4.3950112341328804</v>
      </c>
      <c r="CI134" s="302">
        <v>7.1711730282978579</v>
      </c>
      <c r="CJ134" s="302">
        <v>11.106981734905162</v>
      </c>
      <c r="CK134" s="302">
        <v>19.593511775588695</v>
      </c>
      <c r="CL134" s="302">
        <v>30.101937258206817</v>
      </c>
      <c r="CM134" s="302">
        <v>31.468920621454117</v>
      </c>
      <c r="CN134" s="302">
        <v>32.963647992733058</v>
      </c>
      <c r="CO134" s="302">
        <v>34.01389726926277</v>
      </c>
      <c r="CP134" s="302">
        <v>36.196097184465998</v>
      </c>
      <c r="CU134" s="302">
        <v>0</v>
      </c>
      <c r="CV134" s="302">
        <v>0</v>
      </c>
      <c r="CW134" s="302">
        <v>0</v>
      </c>
      <c r="CX134" s="302">
        <v>0</v>
      </c>
      <c r="CY134" s="302">
        <v>0</v>
      </c>
      <c r="CZ134" s="302">
        <v>0</v>
      </c>
      <c r="DA134" s="302">
        <v>0</v>
      </c>
      <c r="DB134" s="302">
        <v>0</v>
      </c>
      <c r="DC134" s="302">
        <v>0</v>
      </c>
      <c r="DD134" s="302">
        <v>734.8173115706478</v>
      </c>
      <c r="DE134" s="302">
        <v>775.59929035321954</v>
      </c>
      <c r="DF134" s="302">
        <v>817.71018145441531</v>
      </c>
      <c r="DG134" s="302">
        <v>856.93957151323536</v>
      </c>
      <c r="FP134" s="195">
        <v>734.8173115706478</v>
      </c>
      <c r="FQ134" s="195">
        <v>788.01403026238131</v>
      </c>
      <c r="FR134" s="195">
        <v>826.08397555673366</v>
      </c>
      <c r="FS134" s="195">
        <v>867.30720546514533</v>
      </c>
      <c r="FT134" s="195">
        <v>911.36203087469426</v>
      </c>
      <c r="FU134" s="195">
        <v>971.46268420176398</v>
      </c>
      <c r="FV134" s="195">
        <v>1009.6901558027735</v>
      </c>
      <c r="FW134" s="195">
        <v>1043.975365501215</v>
      </c>
      <c r="FX134" s="195">
        <v>1069.5298627468737</v>
      </c>
      <c r="FY134" s="195">
        <v>1095.9059751517752</v>
      </c>
      <c r="GA134" s="303">
        <v>734.8173115706478</v>
      </c>
      <c r="GB134" s="303">
        <v>788.01403026238131</v>
      </c>
      <c r="GC134" s="303">
        <v>826.08397555673366</v>
      </c>
      <c r="GD134" s="303">
        <v>867.30720546514533</v>
      </c>
      <c r="GE134" s="303">
        <v>911.36203087469426</v>
      </c>
      <c r="GF134" s="303">
        <v>971.46268420176398</v>
      </c>
      <c r="GG134" s="303">
        <v>1009.6901558027735</v>
      </c>
      <c r="GH134" s="303">
        <v>1043.975365501215</v>
      </c>
      <c r="GI134" s="303">
        <v>1069.5298627468737</v>
      </c>
      <c r="GJ134" s="303">
        <v>1095.9059751517752</v>
      </c>
      <c r="GL134" s="303">
        <v>719.64263410166234</v>
      </c>
      <c r="GM134" s="303">
        <v>775.59929035321954</v>
      </c>
      <c r="GN134" s="303">
        <v>809.9989101847566</v>
      </c>
      <c r="GO134" s="303">
        <v>849.93162716701875</v>
      </c>
      <c r="GP134" s="303">
        <v>893.16913918946398</v>
      </c>
      <c r="GQ134" s="303">
        <v>945.33172809823304</v>
      </c>
      <c r="GR134" s="303">
        <v>1000.5941221229072</v>
      </c>
      <c r="GS134" s="303">
        <v>1054.9159602468496</v>
      </c>
      <c r="GT134" s="303">
        <v>1112.7976003999122</v>
      </c>
      <c r="GU134" s="303">
        <v>1174.1896194113262</v>
      </c>
      <c r="GW134" s="303">
        <v>783.07709206391894</v>
      </c>
      <c r="GX134" s="303">
        <v>817.71018145441531</v>
      </c>
      <c r="GY134" s="303">
        <v>856.93957151323536</v>
      </c>
      <c r="GZ134" s="303">
        <v>882.07480715972542</v>
      </c>
      <c r="HA134" s="303">
        <v>917.73025878666431</v>
      </c>
      <c r="HB134" s="303">
        <v>954.76569999129094</v>
      </c>
      <c r="HC134" s="303">
        <v>990.21200311147197</v>
      </c>
      <c r="HD134" s="303">
        <v>1028.6864419528272</v>
      </c>
      <c r="HE134" s="303">
        <v>1085.1514907117144</v>
      </c>
      <c r="HF134" s="303">
        <v>1139.0407148072522</v>
      </c>
      <c r="HH134" s="284"/>
      <c r="HI134" s="284"/>
      <c r="HJ134" s="284">
        <v>733.45958469035952</v>
      </c>
      <c r="HK134" s="284">
        <v>786.6971047679674</v>
      </c>
      <c r="HL134" s="284">
        <v>825.14474121139165</v>
      </c>
      <c r="HM134" s="284">
        <v>865.92273877174421</v>
      </c>
      <c r="HN134" s="284">
        <v>909.60120518234498</v>
      </c>
      <c r="HO134" s="284">
        <v>964.36479363082549</v>
      </c>
      <c r="HP134" s="284">
        <v>1021.9785514058184</v>
      </c>
      <c r="HQ134" s="284">
        <v>1078.4437350078936</v>
      </c>
      <c r="HR134" s="284">
        <v>1141.718528876447</v>
      </c>
      <c r="HS134" s="284">
        <v>1205.1066507472201</v>
      </c>
    </row>
    <row r="135" spans="3:227" ht="15" customHeight="1">
      <c r="C135" s="277"/>
      <c r="E135" s="29"/>
      <c r="F135" s="5" t="s">
        <v>532</v>
      </c>
      <c r="H135" s="5">
        <v>96</v>
      </c>
      <c r="I135" s="5">
        <v>73</v>
      </c>
      <c r="J135" s="5">
        <v>73</v>
      </c>
      <c r="K135" s="5">
        <v>73</v>
      </c>
      <c r="L135" s="5">
        <v>73</v>
      </c>
      <c r="M135" s="5">
        <v>73</v>
      </c>
      <c r="N135" s="5">
        <v>73</v>
      </c>
      <c r="O135" s="5">
        <v>134</v>
      </c>
      <c r="P135" s="5">
        <v>170</v>
      </c>
      <c r="Q135" s="5">
        <v>155</v>
      </c>
      <c r="R135" s="5">
        <v>164</v>
      </c>
      <c r="S135" s="5">
        <v>140</v>
      </c>
      <c r="T135" s="5">
        <v>148</v>
      </c>
      <c r="U135" s="5">
        <v>157</v>
      </c>
      <c r="V135" s="5">
        <v>154</v>
      </c>
      <c r="W135" s="5">
        <v>154</v>
      </c>
      <c r="X135" s="5">
        <v>154</v>
      </c>
      <c r="Y135" s="5">
        <v>156</v>
      </c>
      <c r="Z135" s="5">
        <v>160</v>
      </c>
      <c r="AA135" s="5">
        <v>164</v>
      </c>
      <c r="AB135" s="5">
        <v>168</v>
      </c>
      <c r="AC135" s="5">
        <v>171</v>
      </c>
      <c r="AD135" s="5">
        <v>176</v>
      </c>
      <c r="AE135" s="5">
        <v>176</v>
      </c>
      <c r="AF135" s="5">
        <v>276</v>
      </c>
      <c r="AG135" s="5">
        <v>304</v>
      </c>
      <c r="AH135" s="5">
        <v>316</v>
      </c>
      <c r="AI135" s="5">
        <v>316</v>
      </c>
      <c r="AJ135" s="5">
        <v>316</v>
      </c>
      <c r="AL135" s="195">
        <v>148</v>
      </c>
      <c r="AM135" s="195">
        <v>158</v>
      </c>
      <c r="AN135" s="195">
        <v>156</v>
      </c>
      <c r="AO135" s="195">
        <v>156</v>
      </c>
      <c r="AP135" s="195">
        <v>156</v>
      </c>
      <c r="AQ135" s="195">
        <v>156</v>
      </c>
      <c r="AR135" s="195">
        <v>160</v>
      </c>
      <c r="AS135" s="195">
        <v>164</v>
      </c>
      <c r="AT135" s="195">
        <v>168</v>
      </c>
      <c r="AU135" s="195">
        <v>171</v>
      </c>
      <c r="AV135" s="195">
        <v>176</v>
      </c>
      <c r="AX135" s="5">
        <v>0</v>
      </c>
      <c r="AY135" s="5">
        <v>-1</v>
      </c>
      <c r="AZ135" s="5">
        <v>-2</v>
      </c>
      <c r="BA135" s="5">
        <v>-2</v>
      </c>
      <c r="BB135" s="5">
        <v>-2</v>
      </c>
      <c r="BC135" s="5">
        <v>0</v>
      </c>
      <c r="BD135" s="5">
        <v>0</v>
      </c>
      <c r="BE135" s="5">
        <v>0</v>
      </c>
      <c r="BF135" s="5">
        <v>0</v>
      </c>
      <c r="BG135" s="5">
        <v>0</v>
      </c>
      <c r="BH135" s="5">
        <v>0</v>
      </c>
      <c r="BJ135" s="5">
        <v>134</v>
      </c>
      <c r="BK135" s="5">
        <v>170</v>
      </c>
      <c r="BL135" s="5">
        <v>155</v>
      </c>
      <c r="BM135" s="5">
        <v>164</v>
      </c>
      <c r="BN135" s="5">
        <v>140</v>
      </c>
      <c r="BO135" s="5">
        <v>148</v>
      </c>
      <c r="BP135" s="5">
        <v>159</v>
      </c>
      <c r="BQ135" s="5">
        <v>152</v>
      </c>
      <c r="BR135" s="5">
        <v>146</v>
      </c>
      <c r="BS135" s="5">
        <v>146</v>
      </c>
      <c r="BT135" s="5">
        <v>151</v>
      </c>
      <c r="BU135" s="5">
        <v>155</v>
      </c>
      <c r="BV135" s="5">
        <v>158</v>
      </c>
      <c r="BW135" s="5">
        <v>161</v>
      </c>
      <c r="BX135" s="5">
        <v>163</v>
      </c>
      <c r="BY135" s="5">
        <v>165</v>
      </c>
      <c r="CA135" s="396"/>
      <c r="CB135" s="302"/>
      <c r="CC135" s="302"/>
      <c r="CD135" s="302"/>
      <c r="CE135" s="302"/>
      <c r="CF135" s="302"/>
      <c r="CG135" s="302"/>
      <c r="CH135" s="302"/>
      <c r="CI135" s="302"/>
      <c r="CJ135" s="302"/>
      <c r="CK135" s="302"/>
      <c r="CL135" s="302"/>
      <c r="CM135" s="302"/>
      <c r="CN135" s="302"/>
      <c r="CO135" s="302"/>
      <c r="CP135" s="302"/>
      <c r="CU135" s="302">
        <v>0</v>
      </c>
      <c r="CV135" s="302">
        <v>0</v>
      </c>
      <c r="CW135" s="302">
        <v>0</v>
      </c>
      <c r="CX135" s="302">
        <v>0</v>
      </c>
      <c r="CY135" s="302">
        <v>0</v>
      </c>
      <c r="CZ135" s="302">
        <v>0</v>
      </c>
      <c r="DA135" s="302">
        <v>0</v>
      </c>
      <c r="DB135" s="302">
        <v>0</v>
      </c>
      <c r="DC135" s="302">
        <v>0</v>
      </c>
      <c r="DD135" s="302">
        <v>0</v>
      </c>
      <c r="DE135" s="302">
        <v>164</v>
      </c>
      <c r="DF135" s="302">
        <v>140</v>
      </c>
      <c r="DG135" s="302">
        <v>148</v>
      </c>
      <c r="FO135" s="5"/>
      <c r="FP135" s="5"/>
      <c r="FQ135" s="5"/>
      <c r="FR135" s="5"/>
      <c r="FS135" s="5"/>
      <c r="FT135" s="5"/>
      <c r="FU135" s="5"/>
      <c r="FV135" s="5"/>
      <c r="FW135" s="5"/>
      <c r="FX135" s="5"/>
      <c r="FY135" s="5"/>
      <c r="GA135" s="295"/>
      <c r="GB135" s="295"/>
      <c r="GC135" s="295"/>
      <c r="GD135" s="295"/>
      <c r="GE135" s="295"/>
      <c r="GF135" s="295"/>
      <c r="GG135" s="295"/>
      <c r="GH135" s="295"/>
      <c r="GI135" s="295"/>
      <c r="GJ135" s="295"/>
      <c r="GL135" s="195">
        <v>155</v>
      </c>
      <c r="GM135" s="195">
        <v>164</v>
      </c>
      <c r="GN135" s="195">
        <v>140</v>
      </c>
      <c r="GO135" s="195">
        <v>152</v>
      </c>
      <c r="GP135" s="195">
        <v>166</v>
      </c>
      <c r="GQ135" s="195">
        <v>170</v>
      </c>
      <c r="GR135" s="195">
        <v>174</v>
      </c>
      <c r="GS135" s="195">
        <v>180</v>
      </c>
      <c r="GT135" s="195">
        <v>193</v>
      </c>
      <c r="GU135" s="195">
        <v>208</v>
      </c>
      <c r="GW135" s="195">
        <v>164</v>
      </c>
      <c r="GX135" s="195">
        <v>140</v>
      </c>
      <c r="GY135" s="195">
        <v>148</v>
      </c>
      <c r="GZ135" s="195">
        <v>148</v>
      </c>
      <c r="HA135" s="195">
        <v>152</v>
      </c>
      <c r="HB135" s="195">
        <v>151</v>
      </c>
      <c r="HC135" s="195">
        <v>152</v>
      </c>
      <c r="HD135" s="195">
        <v>161</v>
      </c>
      <c r="HE135" s="195">
        <v>173</v>
      </c>
      <c r="HF135" s="195">
        <v>187</v>
      </c>
      <c r="HH135" s="5"/>
      <c r="HI135" s="5"/>
      <c r="HJ135" s="5"/>
      <c r="HK135" s="5"/>
      <c r="HL135" s="5"/>
      <c r="HM135" s="5"/>
      <c r="HN135" s="5"/>
      <c r="HO135" s="5"/>
      <c r="HP135" s="5"/>
      <c r="HQ135" s="5"/>
      <c r="HR135" s="5"/>
      <c r="HS135" s="5"/>
    </row>
    <row r="136" spans="3:227" ht="15" customHeight="1">
      <c r="C136" s="277"/>
      <c r="E136" s="29"/>
      <c r="F136" s="5" t="s">
        <v>533</v>
      </c>
      <c r="H136" s="5">
        <v>96</v>
      </c>
      <c r="I136" s="5">
        <v>154</v>
      </c>
      <c r="J136" s="5">
        <v>154</v>
      </c>
      <c r="K136" s="5">
        <v>154</v>
      </c>
      <c r="L136" s="5">
        <v>169</v>
      </c>
      <c r="M136" s="5">
        <v>169</v>
      </c>
      <c r="N136" s="5">
        <v>171</v>
      </c>
      <c r="O136" s="5">
        <v>250</v>
      </c>
      <c r="P136" s="5">
        <v>280</v>
      </c>
      <c r="Q136" s="5">
        <v>280</v>
      </c>
      <c r="R136" s="5">
        <v>290</v>
      </c>
      <c r="S136" s="5">
        <v>290</v>
      </c>
      <c r="T136" s="5">
        <v>290</v>
      </c>
      <c r="U136" s="5">
        <v>290</v>
      </c>
      <c r="V136" s="5">
        <v>290</v>
      </c>
      <c r="W136" s="5">
        <v>290</v>
      </c>
      <c r="X136" s="5">
        <v>290</v>
      </c>
      <c r="Y136" s="5">
        <v>290</v>
      </c>
      <c r="Z136" s="5">
        <v>290</v>
      </c>
      <c r="AA136" s="5">
        <v>290</v>
      </c>
      <c r="AB136" s="5">
        <v>290</v>
      </c>
      <c r="AC136" s="5">
        <v>290</v>
      </c>
      <c r="AD136" s="5">
        <v>290</v>
      </c>
      <c r="AE136" s="5">
        <v>297</v>
      </c>
      <c r="AF136" s="5">
        <v>304</v>
      </c>
      <c r="AG136" s="5">
        <v>312</v>
      </c>
      <c r="AH136" s="5">
        <v>320</v>
      </c>
      <c r="AI136" s="5">
        <v>328</v>
      </c>
      <c r="AJ136" s="5">
        <v>336</v>
      </c>
      <c r="AL136" s="195">
        <v>290</v>
      </c>
      <c r="AM136" s="195">
        <v>290</v>
      </c>
      <c r="AN136" s="195">
        <v>290</v>
      </c>
      <c r="AO136" s="195">
        <v>290</v>
      </c>
      <c r="AP136" s="195">
        <v>290</v>
      </c>
      <c r="AQ136" s="195">
        <v>290</v>
      </c>
      <c r="AR136" s="195">
        <v>290</v>
      </c>
      <c r="AS136" s="195">
        <v>290</v>
      </c>
      <c r="AT136" s="195">
        <v>290</v>
      </c>
      <c r="AU136" s="195">
        <v>290</v>
      </c>
      <c r="AV136" s="195">
        <v>290</v>
      </c>
      <c r="AX136" s="5">
        <v>0</v>
      </c>
      <c r="AY136" s="5">
        <v>0</v>
      </c>
      <c r="AZ136" s="5">
        <v>0</v>
      </c>
      <c r="BA136" s="5">
        <v>0</v>
      </c>
      <c r="BB136" s="5">
        <v>0</v>
      </c>
      <c r="BC136" s="5">
        <v>0</v>
      </c>
      <c r="BD136" s="5">
        <v>0</v>
      </c>
      <c r="BE136" s="5">
        <v>0</v>
      </c>
      <c r="BF136" s="5">
        <v>0</v>
      </c>
      <c r="BG136" s="5">
        <v>0</v>
      </c>
      <c r="BH136" s="5">
        <v>0</v>
      </c>
      <c r="BJ136" s="5">
        <v>250</v>
      </c>
      <c r="BK136" s="5">
        <v>280</v>
      </c>
      <c r="BL136" s="5">
        <v>280</v>
      </c>
      <c r="BM136" s="5">
        <v>290</v>
      </c>
      <c r="BN136" s="5">
        <v>290</v>
      </c>
      <c r="BO136" s="5">
        <v>290</v>
      </c>
      <c r="BP136" s="5">
        <v>290</v>
      </c>
      <c r="BQ136" s="5">
        <v>290</v>
      </c>
      <c r="BR136" s="5">
        <v>290</v>
      </c>
      <c r="BS136" s="5">
        <v>290</v>
      </c>
      <c r="BT136" s="5">
        <v>290</v>
      </c>
      <c r="BU136" s="5">
        <v>290</v>
      </c>
      <c r="BV136" s="5">
        <v>290</v>
      </c>
      <c r="BW136" s="5">
        <v>290</v>
      </c>
      <c r="BX136" s="5">
        <v>290</v>
      </c>
      <c r="BY136" s="5">
        <v>290</v>
      </c>
      <c r="CA136" s="396"/>
      <c r="CB136" s="302"/>
      <c r="CC136" s="302"/>
      <c r="CD136" s="302"/>
      <c r="CE136" s="302"/>
      <c r="CF136" s="302"/>
      <c r="CG136" s="302"/>
      <c r="CH136" s="302"/>
      <c r="CI136" s="302"/>
      <c r="CJ136" s="302"/>
      <c r="CK136" s="302"/>
      <c r="CL136" s="302"/>
      <c r="CM136" s="302"/>
      <c r="CN136" s="302"/>
      <c r="CO136" s="302"/>
      <c r="CP136" s="302"/>
      <c r="CU136" s="302">
        <v>0</v>
      </c>
      <c r="CV136" s="302">
        <v>0</v>
      </c>
      <c r="CW136" s="302">
        <v>0</v>
      </c>
      <c r="CX136" s="302">
        <v>0</v>
      </c>
      <c r="CY136" s="302">
        <v>0</v>
      </c>
      <c r="CZ136" s="302">
        <v>0</v>
      </c>
      <c r="DA136" s="302">
        <v>0</v>
      </c>
      <c r="DB136" s="302">
        <v>0</v>
      </c>
      <c r="DC136" s="302">
        <v>0</v>
      </c>
      <c r="DD136" s="302">
        <v>0</v>
      </c>
      <c r="DE136" s="302">
        <v>290</v>
      </c>
      <c r="DF136" s="302">
        <v>290</v>
      </c>
      <c r="DG136" s="302">
        <v>290</v>
      </c>
      <c r="FO136" s="295"/>
      <c r="FP136" s="295"/>
      <c r="FQ136" s="295"/>
      <c r="FR136" s="295"/>
      <c r="FS136" s="295"/>
      <c r="FT136" s="295"/>
      <c r="FU136" s="295"/>
      <c r="FV136" s="295"/>
      <c r="FW136" s="295"/>
      <c r="FX136" s="295"/>
      <c r="FY136" s="295"/>
      <c r="GA136" s="195"/>
      <c r="GB136" s="195"/>
      <c r="GC136" s="195"/>
      <c r="GD136" s="195"/>
      <c r="GE136" s="195"/>
      <c r="GF136" s="195"/>
      <c r="GG136" s="195"/>
      <c r="GH136" s="195"/>
      <c r="GI136" s="195"/>
      <c r="GJ136" s="195"/>
      <c r="GL136" s="195">
        <v>280</v>
      </c>
      <c r="GM136" s="195">
        <v>290</v>
      </c>
      <c r="GN136" s="195">
        <v>300</v>
      </c>
      <c r="GO136" s="195">
        <v>311</v>
      </c>
      <c r="GP136" s="195">
        <v>322</v>
      </c>
      <c r="GQ136" s="195">
        <v>333</v>
      </c>
      <c r="GR136" s="195">
        <v>345</v>
      </c>
      <c r="GS136" s="195">
        <v>357</v>
      </c>
      <c r="GT136" s="195">
        <v>369</v>
      </c>
      <c r="GU136" s="195">
        <v>382</v>
      </c>
      <c r="GW136" s="195">
        <v>290</v>
      </c>
      <c r="GX136" s="195">
        <v>290</v>
      </c>
      <c r="GY136" s="195">
        <v>290</v>
      </c>
      <c r="GZ136" s="195">
        <v>300</v>
      </c>
      <c r="HA136" s="195">
        <v>311</v>
      </c>
      <c r="HB136" s="195">
        <v>322</v>
      </c>
      <c r="HC136" s="195">
        <v>333</v>
      </c>
      <c r="HD136" s="195">
        <v>345</v>
      </c>
      <c r="HE136" s="195">
        <v>357</v>
      </c>
      <c r="HF136" s="195">
        <v>369</v>
      </c>
      <c r="HH136" s="5"/>
      <c r="HI136" s="5"/>
      <c r="HJ136" s="5"/>
      <c r="HK136" s="5"/>
      <c r="HL136" s="5"/>
      <c r="HM136" s="5"/>
      <c r="HN136" s="5"/>
      <c r="HO136" s="5"/>
      <c r="HP136" s="5"/>
      <c r="HQ136" s="5"/>
      <c r="HR136" s="5"/>
      <c r="HS136" s="5"/>
    </row>
    <row r="137" spans="3:227" ht="15" customHeight="1">
      <c r="C137" s="277"/>
      <c r="E137" s="29"/>
      <c r="F137" s="397"/>
      <c r="G137" s="398" t="s">
        <v>551</v>
      </c>
      <c r="H137" s="398">
        <v>0</v>
      </c>
      <c r="I137" s="398">
        <v>81</v>
      </c>
      <c r="J137" s="398">
        <v>81</v>
      </c>
      <c r="K137" s="398">
        <v>81</v>
      </c>
      <c r="L137" s="398">
        <v>96</v>
      </c>
      <c r="M137" s="398">
        <v>96</v>
      </c>
      <c r="N137" s="398">
        <v>98</v>
      </c>
      <c r="O137" s="398">
        <v>116</v>
      </c>
      <c r="P137" s="398">
        <v>110</v>
      </c>
      <c r="Q137" s="398">
        <v>125</v>
      </c>
      <c r="R137" s="398">
        <v>126</v>
      </c>
      <c r="S137" s="398">
        <v>150</v>
      </c>
      <c r="T137" s="398">
        <v>142</v>
      </c>
      <c r="U137" s="398">
        <v>133</v>
      </c>
      <c r="V137" s="398">
        <v>136</v>
      </c>
      <c r="W137" s="398">
        <v>136</v>
      </c>
      <c r="X137" s="398">
        <v>136</v>
      </c>
      <c r="Y137" s="398">
        <v>134</v>
      </c>
      <c r="Z137" s="398">
        <v>130</v>
      </c>
      <c r="AA137" s="398">
        <v>126</v>
      </c>
      <c r="AB137" s="398">
        <v>122</v>
      </c>
      <c r="AC137" s="398">
        <v>119</v>
      </c>
      <c r="AD137" s="398">
        <v>114</v>
      </c>
      <c r="AE137" s="398">
        <v>121</v>
      </c>
      <c r="AF137" s="398">
        <v>28</v>
      </c>
      <c r="AG137" s="398">
        <v>8</v>
      </c>
      <c r="AH137" s="398">
        <v>4</v>
      </c>
      <c r="AI137" s="398">
        <v>12</v>
      </c>
      <c r="AJ137" s="398">
        <v>20</v>
      </c>
      <c r="AL137" s="399">
        <v>142</v>
      </c>
      <c r="AM137" s="399">
        <v>132</v>
      </c>
      <c r="AN137" s="399">
        <v>134</v>
      </c>
      <c r="AO137" s="399">
        <v>134</v>
      </c>
      <c r="AP137" s="399">
        <v>134</v>
      </c>
      <c r="AQ137" s="399">
        <v>134</v>
      </c>
      <c r="AR137" s="399">
        <v>130</v>
      </c>
      <c r="AS137" s="399">
        <v>126</v>
      </c>
      <c r="AT137" s="399">
        <v>122</v>
      </c>
      <c r="AU137" s="399">
        <v>119</v>
      </c>
      <c r="AV137" s="399">
        <v>114</v>
      </c>
      <c r="AX137" s="398">
        <v>0</v>
      </c>
      <c r="AY137" s="398">
        <v>1</v>
      </c>
      <c r="AZ137" s="398">
        <v>2</v>
      </c>
      <c r="BA137" s="398">
        <v>2</v>
      </c>
      <c r="BB137" s="398">
        <v>2</v>
      </c>
      <c r="BC137" s="398">
        <v>0</v>
      </c>
      <c r="BD137" s="398">
        <v>0</v>
      </c>
      <c r="BE137" s="398">
        <v>0</v>
      </c>
      <c r="BF137" s="398">
        <v>0</v>
      </c>
      <c r="BG137" s="398">
        <v>0</v>
      </c>
      <c r="BH137" s="398">
        <v>0</v>
      </c>
      <c r="BJ137" s="398">
        <v>116</v>
      </c>
      <c r="BK137" s="398">
        <v>110</v>
      </c>
      <c r="BL137" s="398">
        <v>125</v>
      </c>
      <c r="BM137" s="398">
        <v>126</v>
      </c>
      <c r="BN137" s="398">
        <v>150</v>
      </c>
      <c r="BO137" s="398">
        <v>142</v>
      </c>
      <c r="BP137" s="398">
        <v>131</v>
      </c>
      <c r="BQ137" s="398">
        <v>138</v>
      </c>
      <c r="BR137" s="398">
        <v>144</v>
      </c>
      <c r="BS137" s="398">
        <v>144</v>
      </c>
      <c r="BT137" s="398">
        <v>139</v>
      </c>
      <c r="BU137" s="398">
        <v>135</v>
      </c>
      <c r="BV137" s="397">
        <v>132</v>
      </c>
      <c r="BW137" s="397">
        <v>129</v>
      </c>
      <c r="BX137" s="397">
        <v>127</v>
      </c>
      <c r="BY137" s="397">
        <v>125</v>
      </c>
      <c r="CA137" s="396"/>
      <c r="CB137" s="302"/>
      <c r="CC137" s="302"/>
      <c r="CD137" s="302"/>
      <c r="CE137" s="302"/>
      <c r="CF137" s="302"/>
      <c r="CG137" s="302"/>
      <c r="CH137" s="302"/>
      <c r="CI137" s="302"/>
      <c r="CJ137" s="302"/>
      <c r="CK137" s="302"/>
      <c r="CL137" s="302"/>
      <c r="CM137" s="302"/>
      <c r="CN137" s="302"/>
      <c r="CO137" s="302"/>
      <c r="CP137" s="302"/>
      <c r="CU137" s="302">
        <v>0</v>
      </c>
      <c r="CV137" s="302">
        <v>0</v>
      </c>
      <c r="CW137" s="302">
        <v>0</v>
      </c>
      <c r="CX137" s="302">
        <v>0</v>
      </c>
      <c r="CY137" s="302">
        <v>0</v>
      </c>
      <c r="CZ137" s="302">
        <v>0</v>
      </c>
      <c r="DA137" s="302">
        <v>0</v>
      </c>
      <c r="DB137" s="302">
        <v>0</v>
      </c>
      <c r="DC137" s="302">
        <v>0</v>
      </c>
      <c r="DD137" s="302">
        <v>0</v>
      </c>
      <c r="DE137" s="302">
        <v>126</v>
      </c>
      <c r="DF137" s="302">
        <v>150</v>
      </c>
      <c r="DG137" s="302">
        <v>142</v>
      </c>
      <c r="GA137" s="195"/>
      <c r="GB137" s="195"/>
      <c r="GC137" s="195"/>
      <c r="GD137" s="195"/>
      <c r="GE137" s="195"/>
      <c r="GF137" s="195"/>
      <c r="GG137" s="195"/>
      <c r="GH137" s="195"/>
      <c r="GI137" s="195"/>
      <c r="GJ137" s="195"/>
      <c r="GL137" s="399">
        <v>125</v>
      </c>
      <c r="GM137" s="399">
        <v>126</v>
      </c>
      <c r="GN137" s="399">
        <v>160</v>
      </c>
      <c r="GO137" s="399">
        <v>159</v>
      </c>
      <c r="GP137" s="399">
        <v>156</v>
      </c>
      <c r="GQ137" s="399">
        <v>163</v>
      </c>
      <c r="GR137" s="399">
        <v>171</v>
      </c>
      <c r="GS137" s="399">
        <v>177</v>
      </c>
      <c r="GT137" s="399">
        <v>176</v>
      </c>
      <c r="GU137" s="399">
        <v>174</v>
      </c>
      <c r="GW137" s="399">
        <v>126</v>
      </c>
      <c r="GX137" s="399">
        <v>150</v>
      </c>
      <c r="GY137" s="399">
        <v>142</v>
      </c>
      <c r="GZ137" s="399">
        <v>152</v>
      </c>
      <c r="HA137" s="399">
        <v>159</v>
      </c>
      <c r="HB137" s="399">
        <v>171</v>
      </c>
      <c r="HC137" s="399">
        <v>181</v>
      </c>
      <c r="HD137" s="399">
        <v>184</v>
      </c>
      <c r="HE137" s="399">
        <v>184</v>
      </c>
      <c r="HF137" s="399">
        <v>182</v>
      </c>
      <c r="HH137" s="398"/>
      <c r="HI137" s="398"/>
      <c r="HJ137" s="398"/>
      <c r="HK137" s="398"/>
      <c r="HL137" s="398"/>
      <c r="HM137" s="398"/>
      <c r="HN137" s="398"/>
      <c r="HO137" s="398"/>
      <c r="HP137" s="398"/>
      <c r="HQ137" s="398"/>
      <c r="HR137" s="398"/>
      <c r="HS137" s="398"/>
    </row>
    <row r="138" spans="3:227" ht="15" customHeight="1">
      <c r="C138" s="277"/>
      <c r="E138" s="29"/>
      <c r="F138" s="5" t="s">
        <v>552</v>
      </c>
      <c r="H138" s="5">
        <v>141</v>
      </c>
      <c r="I138" s="5">
        <v>141</v>
      </c>
      <c r="J138" s="5">
        <v>163</v>
      </c>
      <c r="K138" s="5">
        <v>152</v>
      </c>
      <c r="L138" s="5">
        <v>152</v>
      </c>
      <c r="M138" s="5">
        <v>143</v>
      </c>
      <c r="N138" s="5">
        <v>143</v>
      </c>
      <c r="O138" s="5">
        <v>143</v>
      </c>
      <c r="P138" s="5">
        <v>154</v>
      </c>
      <c r="Q138" s="5">
        <v>204</v>
      </c>
      <c r="R138" s="5">
        <v>217</v>
      </c>
      <c r="S138" s="5">
        <v>223</v>
      </c>
      <c r="T138" s="5">
        <v>243</v>
      </c>
      <c r="U138" s="5">
        <v>255</v>
      </c>
      <c r="V138" s="5">
        <v>258</v>
      </c>
      <c r="W138" s="5">
        <v>267</v>
      </c>
      <c r="X138" s="5">
        <v>277</v>
      </c>
      <c r="Y138" s="5">
        <v>291</v>
      </c>
      <c r="Z138" s="5">
        <v>308</v>
      </c>
      <c r="AA138" s="5">
        <v>328</v>
      </c>
      <c r="AB138" s="5">
        <v>351</v>
      </c>
      <c r="AC138" s="5">
        <v>373</v>
      </c>
      <c r="AD138" s="5">
        <v>398</v>
      </c>
      <c r="AE138" s="5">
        <v>409</v>
      </c>
      <c r="AF138" s="5">
        <v>580</v>
      </c>
      <c r="AG138" s="5">
        <v>690</v>
      </c>
      <c r="AH138" s="5">
        <v>799</v>
      </c>
      <c r="AI138" s="5">
        <v>799</v>
      </c>
      <c r="AJ138" s="5">
        <v>799</v>
      </c>
      <c r="AL138" s="195">
        <v>243</v>
      </c>
      <c r="AM138" s="195">
        <v>257</v>
      </c>
      <c r="AN138" s="195">
        <v>259</v>
      </c>
      <c r="AO138" s="195">
        <v>268</v>
      </c>
      <c r="AP138" s="195">
        <v>278</v>
      </c>
      <c r="AQ138" s="195">
        <v>291</v>
      </c>
      <c r="AR138" s="195">
        <v>308</v>
      </c>
      <c r="AS138" s="195">
        <v>328</v>
      </c>
      <c r="AT138" s="195">
        <v>351</v>
      </c>
      <c r="AU138" s="195">
        <v>373</v>
      </c>
      <c r="AV138" s="195">
        <v>398</v>
      </c>
      <c r="AX138" s="5">
        <v>0</v>
      </c>
      <c r="AY138" s="5">
        <v>-2</v>
      </c>
      <c r="AZ138" s="5">
        <v>-1</v>
      </c>
      <c r="BA138" s="5">
        <v>-1</v>
      </c>
      <c r="BB138" s="5">
        <v>-1</v>
      </c>
      <c r="BC138" s="5">
        <v>0</v>
      </c>
      <c r="BD138" s="5">
        <v>0</v>
      </c>
      <c r="BE138" s="5">
        <v>0</v>
      </c>
      <c r="BF138" s="5">
        <v>0</v>
      </c>
      <c r="BG138" s="5">
        <v>0</v>
      </c>
      <c r="BH138" s="5">
        <v>0</v>
      </c>
      <c r="BJ138" s="5">
        <v>143</v>
      </c>
      <c r="BK138" s="5">
        <v>154</v>
      </c>
      <c r="BL138" s="5">
        <v>204</v>
      </c>
      <c r="BM138" s="5">
        <v>217</v>
      </c>
      <c r="BN138" s="5">
        <v>223</v>
      </c>
      <c r="BO138" s="5">
        <v>243</v>
      </c>
      <c r="BP138" s="5">
        <v>258</v>
      </c>
      <c r="BQ138" s="5">
        <v>261</v>
      </c>
      <c r="BR138" s="5">
        <v>268</v>
      </c>
      <c r="BS138" s="5">
        <v>276</v>
      </c>
      <c r="BT138" s="5">
        <v>289</v>
      </c>
      <c r="BU138" s="5">
        <v>306</v>
      </c>
      <c r="BV138" s="5">
        <v>325</v>
      </c>
      <c r="BW138" s="5">
        <v>346</v>
      </c>
      <c r="BX138" s="5">
        <v>368</v>
      </c>
      <c r="BY138" s="5">
        <v>390</v>
      </c>
      <c r="CA138" s="396"/>
      <c r="CB138" s="302"/>
      <c r="CC138" s="302"/>
      <c r="CD138" s="302"/>
      <c r="CE138" s="302"/>
      <c r="CF138" s="302"/>
      <c r="CG138" s="302"/>
      <c r="CH138" s="302"/>
      <c r="CI138" s="302"/>
      <c r="CJ138" s="302"/>
      <c r="CK138" s="302"/>
      <c r="CL138" s="302"/>
      <c r="CM138" s="302"/>
      <c r="CN138" s="302"/>
      <c r="CO138" s="302"/>
      <c r="CP138" s="302"/>
      <c r="CU138" s="302">
        <v>0</v>
      </c>
      <c r="CV138" s="302">
        <v>0</v>
      </c>
      <c r="CW138" s="302">
        <v>0</v>
      </c>
      <c r="CX138" s="302">
        <v>0</v>
      </c>
      <c r="CY138" s="302">
        <v>0</v>
      </c>
      <c r="CZ138" s="302">
        <v>0</v>
      </c>
      <c r="DA138" s="302">
        <v>0</v>
      </c>
      <c r="DB138" s="302">
        <v>0</v>
      </c>
      <c r="DC138" s="302">
        <v>0</v>
      </c>
      <c r="DD138" s="302">
        <v>0</v>
      </c>
      <c r="DE138" s="302">
        <v>217</v>
      </c>
      <c r="DF138" s="302">
        <v>223</v>
      </c>
      <c r="DG138" s="302">
        <v>243</v>
      </c>
      <c r="GA138" s="195"/>
      <c r="GB138" s="195"/>
      <c r="GC138" s="195"/>
      <c r="GD138" s="195"/>
      <c r="GE138" s="195"/>
      <c r="GF138" s="195"/>
      <c r="GG138" s="195"/>
      <c r="GH138" s="195"/>
      <c r="GI138" s="195"/>
      <c r="GJ138" s="195"/>
      <c r="GL138" s="195">
        <v>204</v>
      </c>
      <c r="GM138" s="195">
        <v>217</v>
      </c>
      <c r="GN138" s="195">
        <v>236</v>
      </c>
      <c r="GO138" s="195">
        <v>238</v>
      </c>
      <c r="GP138" s="195">
        <v>256</v>
      </c>
      <c r="GQ138" s="195">
        <v>284</v>
      </c>
      <c r="GR138" s="195">
        <v>306</v>
      </c>
      <c r="GS138" s="195">
        <v>327</v>
      </c>
      <c r="GT138" s="195">
        <v>345</v>
      </c>
      <c r="GU138" s="195">
        <v>363</v>
      </c>
      <c r="GW138" s="195">
        <v>217</v>
      </c>
      <c r="GX138" s="195">
        <v>223</v>
      </c>
      <c r="GY138" s="195">
        <v>243</v>
      </c>
      <c r="GZ138" s="195">
        <v>248</v>
      </c>
      <c r="HA138" s="195">
        <v>261</v>
      </c>
      <c r="HB138" s="195">
        <v>274</v>
      </c>
      <c r="HC138" s="195">
        <v>291</v>
      </c>
      <c r="HD138" s="195">
        <v>306</v>
      </c>
      <c r="HE138" s="195">
        <v>329</v>
      </c>
      <c r="HF138" s="195">
        <v>342</v>
      </c>
      <c r="HH138" s="5"/>
      <c r="HI138" s="5"/>
      <c r="HJ138" s="5"/>
      <c r="HK138" s="5"/>
      <c r="HL138" s="5"/>
      <c r="HM138" s="5"/>
      <c r="HN138" s="5"/>
      <c r="HO138" s="5"/>
      <c r="HP138" s="5"/>
      <c r="HQ138" s="5"/>
      <c r="HR138" s="5"/>
      <c r="HS138" s="5"/>
    </row>
    <row r="139" spans="3:227" ht="15" customHeight="1">
      <c r="C139" s="277"/>
      <c r="E139" s="29"/>
      <c r="F139" s="5" t="s">
        <v>553</v>
      </c>
      <c r="H139" s="5">
        <v>23</v>
      </c>
      <c r="I139" s="5">
        <v>23</v>
      </c>
      <c r="J139" s="5">
        <v>30</v>
      </c>
      <c r="K139" s="5">
        <v>25</v>
      </c>
      <c r="L139" s="5">
        <v>25</v>
      </c>
      <c r="M139" s="5">
        <v>25</v>
      </c>
      <c r="N139" s="5">
        <v>25</v>
      </c>
      <c r="O139" s="5">
        <v>25</v>
      </c>
      <c r="P139" s="5">
        <v>41</v>
      </c>
      <c r="Q139" s="5">
        <v>41</v>
      </c>
      <c r="R139" s="5">
        <v>43</v>
      </c>
      <c r="S139" s="5">
        <v>41</v>
      </c>
      <c r="T139" s="5">
        <v>41</v>
      </c>
      <c r="U139" s="5">
        <v>41</v>
      </c>
      <c r="V139" s="5">
        <v>41</v>
      </c>
      <c r="W139" s="5">
        <v>41</v>
      </c>
      <c r="X139" s="5">
        <v>41</v>
      </c>
      <c r="Y139" s="5">
        <v>41</v>
      </c>
      <c r="Z139" s="5">
        <v>41</v>
      </c>
      <c r="AA139" s="5">
        <v>41</v>
      </c>
      <c r="AB139" s="5">
        <v>41</v>
      </c>
      <c r="AC139" s="5">
        <v>41</v>
      </c>
      <c r="AD139" s="5">
        <v>41</v>
      </c>
      <c r="AE139" s="5">
        <v>41</v>
      </c>
      <c r="AF139" s="5">
        <v>74</v>
      </c>
      <c r="AG139" s="5">
        <v>74</v>
      </c>
      <c r="AH139" s="5">
        <v>84</v>
      </c>
      <c r="AI139" s="5">
        <v>88</v>
      </c>
      <c r="AJ139" s="5">
        <v>92</v>
      </c>
      <c r="AL139" s="195">
        <v>41</v>
      </c>
      <c r="AM139" s="195">
        <v>41</v>
      </c>
      <c r="AN139" s="195">
        <v>41</v>
      </c>
      <c r="AO139" s="195">
        <v>41</v>
      </c>
      <c r="AP139" s="195">
        <v>41</v>
      </c>
      <c r="AQ139" s="195">
        <v>41</v>
      </c>
      <c r="AR139" s="195">
        <v>41</v>
      </c>
      <c r="AS139" s="195">
        <v>41</v>
      </c>
      <c r="AT139" s="195">
        <v>41</v>
      </c>
      <c r="AU139" s="195">
        <v>41</v>
      </c>
      <c r="AV139" s="195">
        <v>41</v>
      </c>
      <c r="AX139" s="5">
        <v>0</v>
      </c>
      <c r="AY139" s="5">
        <v>0</v>
      </c>
      <c r="AZ139" s="5">
        <v>0</v>
      </c>
      <c r="BA139" s="5">
        <v>0</v>
      </c>
      <c r="BB139" s="5">
        <v>0</v>
      </c>
      <c r="BC139" s="5">
        <v>0</v>
      </c>
      <c r="BD139" s="5">
        <v>0</v>
      </c>
      <c r="BE139" s="5">
        <v>0</v>
      </c>
      <c r="BF139" s="5">
        <v>0</v>
      </c>
      <c r="BG139" s="5">
        <v>0</v>
      </c>
      <c r="BH139" s="5">
        <v>0</v>
      </c>
      <c r="BJ139" s="5">
        <v>25</v>
      </c>
      <c r="BK139" s="5">
        <v>41</v>
      </c>
      <c r="BL139" s="5">
        <v>41</v>
      </c>
      <c r="BM139" s="5">
        <v>43</v>
      </c>
      <c r="BN139" s="5">
        <v>41</v>
      </c>
      <c r="BO139" s="5">
        <v>41</v>
      </c>
      <c r="BP139" s="5">
        <v>49</v>
      </c>
      <c r="BQ139" s="5">
        <v>48</v>
      </c>
      <c r="BR139" s="5">
        <v>46</v>
      </c>
      <c r="BS139" s="5">
        <v>46</v>
      </c>
      <c r="BT139" s="5">
        <v>44</v>
      </c>
      <c r="BU139" s="5">
        <v>37</v>
      </c>
      <c r="BV139" s="5">
        <v>37</v>
      </c>
      <c r="BW139" s="5">
        <v>37</v>
      </c>
      <c r="BX139" s="5">
        <v>36</v>
      </c>
      <c r="BY139" s="5">
        <v>36</v>
      </c>
      <c r="CA139" s="396"/>
      <c r="CB139" s="302"/>
      <c r="CC139" s="302"/>
      <c r="CD139" s="302"/>
      <c r="CE139" s="302"/>
      <c r="CF139" s="302"/>
      <c r="CG139" s="302"/>
      <c r="CH139" s="302"/>
      <c r="CI139" s="302"/>
      <c r="CJ139" s="302"/>
      <c r="CK139" s="302"/>
      <c r="CL139" s="302"/>
      <c r="CM139" s="302"/>
      <c r="CN139" s="302"/>
      <c r="CO139" s="302"/>
      <c r="CP139" s="302"/>
      <c r="CU139" s="302">
        <v>0</v>
      </c>
      <c r="CV139" s="302">
        <v>0</v>
      </c>
      <c r="CW139" s="302">
        <v>0</v>
      </c>
      <c r="CX139" s="302">
        <v>0</v>
      </c>
      <c r="CY139" s="302">
        <v>0</v>
      </c>
      <c r="CZ139" s="302">
        <v>0</v>
      </c>
      <c r="DA139" s="302">
        <v>0</v>
      </c>
      <c r="DB139" s="302">
        <v>0</v>
      </c>
      <c r="DC139" s="302">
        <v>0</v>
      </c>
      <c r="DD139" s="302">
        <v>0</v>
      </c>
      <c r="DE139" s="302">
        <v>43</v>
      </c>
      <c r="DF139" s="302">
        <v>41</v>
      </c>
      <c r="DG139" s="302">
        <v>41</v>
      </c>
      <c r="GA139" s="195"/>
      <c r="GB139" s="195"/>
      <c r="GC139" s="195"/>
      <c r="GD139" s="195"/>
      <c r="GE139" s="195"/>
      <c r="GF139" s="195"/>
      <c r="GG139" s="195"/>
      <c r="GH139" s="195"/>
      <c r="GI139" s="195"/>
      <c r="GJ139" s="195"/>
      <c r="GL139" s="195">
        <v>41</v>
      </c>
      <c r="GM139" s="195">
        <v>43</v>
      </c>
      <c r="GN139" s="195">
        <v>46</v>
      </c>
      <c r="GO139" s="195">
        <v>47</v>
      </c>
      <c r="GP139" s="195">
        <v>49</v>
      </c>
      <c r="GQ139" s="195">
        <v>50</v>
      </c>
      <c r="GR139" s="195">
        <v>54</v>
      </c>
      <c r="GS139" s="195">
        <v>54</v>
      </c>
      <c r="GT139" s="195">
        <v>54</v>
      </c>
      <c r="GU139" s="195">
        <v>54</v>
      </c>
      <c r="GW139" s="195">
        <v>43</v>
      </c>
      <c r="GX139" s="195">
        <v>41</v>
      </c>
      <c r="GY139" s="195">
        <v>41</v>
      </c>
      <c r="GZ139" s="195">
        <v>46</v>
      </c>
      <c r="HA139" s="195">
        <v>50</v>
      </c>
      <c r="HB139" s="195">
        <v>54</v>
      </c>
      <c r="HC139" s="195">
        <v>52</v>
      </c>
      <c r="HD139" s="195">
        <v>54</v>
      </c>
      <c r="HE139" s="195">
        <v>42</v>
      </c>
      <c r="HF139" s="195">
        <v>44</v>
      </c>
      <c r="HH139" s="5"/>
      <c r="HI139" s="5"/>
      <c r="HJ139" s="5"/>
      <c r="HK139" s="5"/>
      <c r="HL139" s="5"/>
      <c r="HM139" s="5"/>
      <c r="HN139" s="5"/>
      <c r="HO139" s="5"/>
      <c r="HP139" s="5"/>
      <c r="HQ139" s="5"/>
      <c r="HR139" s="5"/>
      <c r="HS139" s="5"/>
    </row>
    <row r="140" spans="3:227" ht="15" customHeight="1">
      <c r="C140" s="277"/>
      <c r="E140" s="29"/>
      <c r="F140" s="5" t="s">
        <v>554</v>
      </c>
      <c r="H140" s="5">
        <v>89</v>
      </c>
      <c r="I140" s="5">
        <v>89</v>
      </c>
      <c r="J140" s="5">
        <v>60</v>
      </c>
      <c r="K140" s="5">
        <v>81</v>
      </c>
      <c r="L140" s="5">
        <v>81</v>
      </c>
      <c r="M140" s="5">
        <v>90</v>
      </c>
      <c r="N140" s="5">
        <v>110</v>
      </c>
      <c r="O140" s="5">
        <v>110</v>
      </c>
      <c r="P140" s="5">
        <v>119</v>
      </c>
      <c r="Q140" s="5">
        <v>127</v>
      </c>
      <c r="R140" s="5">
        <v>136</v>
      </c>
      <c r="S140" s="5">
        <v>189</v>
      </c>
      <c r="T140" s="5">
        <v>161</v>
      </c>
      <c r="U140" s="5">
        <v>125</v>
      </c>
      <c r="V140" s="5">
        <v>137</v>
      </c>
      <c r="W140" s="5">
        <v>148</v>
      </c>
      <c r="X140" s="5">
        <v>163</v>
      </c>
      <c r="Y140" s="5">
        <v>179</v>
      </c>
      <c r="Z140" s="5">
        <v>200</v>
      </c>
      <c r="AA140" s="5">
        <v>215</v>
      </c>
      <c r="AB140" s="5">
        <v>226</v>
      </c>
      <c r="AC140" s="5">
        <v>243</v>
      </c>
      <c r="AD140" s="5">
        <v>258</v>
      </c>
      <c r="AE140" s="5">
        <v>258</v>
      </c>
      <c r="AF140" s="5">
        <v>358</v>
      </c>
      <c r="AG140" s="5">
        <v>457</v>
      </c>
      <c r="AH140" s="5">
        <v>477</v>
      </c>
      <c r="AI140" s="5">
        <v>477</v>
      </c>
      <c r="AJ140" s="5">
        <v>477</v>
      </c>
      <c r="AL140" s="195">
        <v>161</v>
      </c>
      <c r="AM140" s="195">
        <v>126</v>
      </c>
      <c r="AN140" s="195">
        <v>138</v>
      </c>
      <c r="AO140" s="195">
        <v>150</v>
      </c>
      <c r="AP140" s="195">
        <v>164</v>
      </c>
      <c r="AQ140" s="195">
        <v>179</v>
      </c>
      <c r="AR140" s="195">
        <v>200</v>
      </c>
      <c r="AS140" s="195">
        <v>215</v>
      </c>
      <c r="AT140" s="195">
        <v>226</v>
      </c>
      <c r="AU140" s="195">
        <v>243</v>
      </c>
      <c r="AV140" s="195">
        <v>258</v>
      </c>
      <c r="AX140" s="5">
        <v>0</v>
      </c>
      <c r="AY140" s="5">
        <v>-1</v>
      </c>
      <c r="AZ140" s="5">
        <v>-1</v>
      </c>
      <c r="BA140" s="5">
        <v>-2</v>
      </c>
      <c r="BB140" s="5">
        <v>-1</v>
      </c>
      <c r="BC140" s="5">
        <v>0</v>
      </c>
      <c r="BD140" s="5">
        <v>0</v>
      </c>
      <c r="BE140" s="5">
        <v>0</v>
      </c>
      <c r="BF140" s="5">
        <v>0</v>
      </c>
      <c r="BG140" s="5">
        <v>0</v>
      </c>
      <c r="BH140" s="5">
        <v>0</v>
      </c>
      <c r="BJ140" s="5">
        <v>110</v>
      </c>
      <c r="BK140" s="5">
        <v>119</v>
      </c>
      <c r="BL140" s="5">
        <v>127</v>
      </c>
      <c r="BM140" s="5">
        <v>136</v>
      </c>
      <c r="BN140" s="5">
        <v>189</v>
      </c>
      <c r="BO140" s="5">
        <v>161</v>
      </c>
      <c r="BP140" s="5">
        <v>133</v>
      </c>
      <c r="BQ140" s="5">
        <v>141</v>
      </c>
      <c r="BR140" s="5">
        <v>154</v>
      </c>
      <c r="BS140" s="5">
        <v>166</v>
      </c>
      <c r="BT140" s="5">
        <v>182</v>
      </c>
      <c r="BU140" s="5">
        <v>199</v>
      </c>
      <c r="BV140" s="5">
        <v>216</v>
      </c>
      <c r="BW140" s="5">
        <v>225</v>
      </c>
      <c r="BX140" s="5">
        <v>239</v>
      </c>
      <c r="BY140" s="5">
        <v>255</v>
      </c>
      <c r="CA140" s="396"/>
      <c r="CB140" s="302"/>
      <c r="CC140" s="302"/>
      <c r="CD140" s="302"/>
      <c r="CE140" s="302"/>
      <c r="CF140" s="302"/>
      <c r="CG140" s="302"/>
      <c r="CH140" s="302"/>
      <c r="CI140" s="302"/>
      <c r="CJ140" s="302"/>
      <c r="CK140" s="302"/>
      <c r="CL140" s="302"/>
      <c r="CM140" s="302"/>
      <c r="CN140" s="302"/>
      <c r="CO140" s="302"/>
      <c r="CP140" s="302"/>
      <c r="CU140" s="302">
        <v>0</v>
      </c>
      <c r="CV140" s="302">
        <v>0</v>
      </c>
      <c r="CW140" s="302">
        <v>0</v>
      </c>
      <c r="CX140" s="302">
        <v>0</v>
      </c>
      <c r="CY140" s="302">
        <v>0</v>
      </c>
      <c r="CZ140" s="302">
        <v>0</v>
      </c>
      <c r="DA140" s="302">
        <v>0</v>
      </c>
      <c r="DB140" s="302">
        <v>0</v>
      </c>
      <c r="DC140" s="302">
        <v>0</v>
      </c>
      <c r="DD140" s="302">
        <v>0</v>
      </c>
      <c r="DE140" s="302">
        <v>136</v>
      </c>
      <c r="DF140" s="302">
        <v>189</v>
      </c>
      <c r="DG140" s="302">
        <v>161</v>
      </c>
      <c r="GA140" s="195"/>
      <c r="GB140" s="195"/>
      <c r="GC140" s="195"/>
      <c r="GD140" s="195"/>
      <c r="GE140" s="195"/>
      <c r="GF140" s="195"/>
      <c r="GG140" s="195"/>
      <c r="GH140" s="195"/>
      <c r="GI140" s="195"/>
      <c r="GJ140" s="195"/>
      <c r="GL140" s="195">
        <v>127</v>
      </c>
      <c r="GM140" s="195">
        <v>136</v>
      </c>
      <c r="GN140" s="195">
        <v>149</v>
      </c>
      <c r="GO140" s="195">
        <v>149</v>
      </c>
      <c r="GP140" s="195">
        <v>149</v>
      </c>
      <c r="GQ140" s="195">
        <v>153</v>
      </c>
      <c r="GR140" s="195">
        <v>160</v>
      </c>
      <c r="GS140" s="195">
        <v>171</v>
      </c>
      <c r="GT140" s="195">
        <v>185</v>
      </c>
      <c r="GU140" s="195">
        <v>199</v>
      </c>
      <c r="GW140" s="195">
        <v>136</v>
      </c>
      <c r="GX140" s="195">
        <v>189</v>
      </c>
      <c r="GY140" s="195">
        <v>161</v>
      </c>
      <c r="GZ140" s="195">
        <v>169</v>
      </c>
      <c r="HA140" s="195">
        <v>167</v>
      </c>
      <c r="HB140" s="195">
        <v>175</v>
      </c>
      <c r="HC140" s="195">
        <v>184</v>
      </c>
      <c r="HD140" s="195">
        <v>194</v>
      </c>
      <c r="HE140" s="195">
        <v>211</v>
      </c>
      <c r="HF140" s="195">
        <v>236</v>
      </c>
      <c r="HH140" s="5"/>
      <c r="HI140" s="5"/>
      <c r="HJ140" s="5"/>
      <c r="HK140" s="5"/>
      <c r="HL140" s="5"/>
      <c r="HM140" s="5"/>
      <c r="HN140" s="5"/>
      <c r="HO140" s="5"/>
      <c r="HP140" s="5"/>
      <c r="HQ140" s="5"/>
      <c r="HR140" s="5"/>
      <c r="HS140" s="5"/>
    </row>
    <row r="141" spans="3:227" ht="15" customHeight="1">
      <c r="C141" s="277"/>
      <c r="E141" s="29"/>
      <c r="F141" s="5" t="s">
        <v>555</v>
      </c>
      <c r="H141" s="5">
        <v>82</v>
      </c>
      <c r="I141" s="5">
        <v>82</v>
      </c>
      <c r="J141" s="5">
        <v>92</v>
      </c>
      <c r="K141" s="5">
        <v>112</v>
      </c>
      <c r="L141" s="5">
        <v>122</v>
      </c>
      <c r="M141" s="5">
        <v>147</v>
      </c>
      <c r="N141" s="5">
        <v>157</v>
      </c>
      <c r="O141" s="5">
        <v>167</v>
      </c>
      <c r="P141" s="5">
        <v>217</v>
      </c>
      <c r="Q141" s="5">
        <v>217</v>
      </c>
      <c r="R141" s="5">
        <v>234</v>
      </c>
      <c r="S141" s="5">
        <v>254</v>
      </c>
      <c r="T141" s="5">
        <v>297</v>
      </c>
      <c r="U141" s="5">
        <v>337</v>
      </c>
      <c r="V141" s="5">
        <v>343</v>
      </c>
      <c r="W141" s="5">
        <v>355</v>
      </c>
      <c r="X141" s="5">
        <v>360</v>
      </c>
      <c r="Y141" s="5">
        <v>360</v>
      </c>
      <c r="Z141" s="5">
        <v>360</v>
      </c>
      <c r="AA141" s="5">
        <v>360</v>
      </c>
      <c r="AB141" s="5">
        <v>360</v>
      </c>
      <c r="AC141" s="5">
        <v>360</v>
      </c>
      <c r="AD141" s="5">
        <v>360</v>
      </c>
      <c r="AE141" s="5">
        <v>393</v>
      </c>
      <c r="AF141" s="5">
        <v>556</v>
      </c>
      <c r="AG141" s="5">
        <v>664</v>
      </c>
      <c r="AH141" s="5">
        <v>698</v>
      </c>
      <c r="AI141" s="5">
        <v>698</v>
      </c>
      <c r="AJ141" s="5">
        <v>698</v>
      </c>
      <c r="AL141" s="195">
        <v>297</v>
      </c>
      <c r="AM141" s="195">
        <v>341</v>
      </c>
      <c r="AN141" s="195">
        <v>348</v>
      </c>
      <c r="AO141" s="195">
        <v>358</v>
      </c>
      <c r="AP141" s="195">
        <v>360</v>
      </c>
      <c r="AQ141" s="195">
        <v>360</v>
      </c>
      <c r="AR141" s="195">
        <v>360</v>
      </c>
      <c r="AS141" s="195">
        <v>360</v>
      </c>
      <c r="AT141" s="195">
        <v>360</v>
      </c>
      <c r="AU141" s="195">
        <v>360</v>
      </c>
      <c r="AV141" s="195">
        <v>360</v>
      </c>
      <c r="AX141" s="5">
        <v>0</v>
      </c>
      <c r="AY141" s="5">
        <v>-4</v>
      </c>
      <c r="AZ141" s="5">
        <v>-5</v>
      </c>
      <c r="BA141" s="5">
        <v>-3</v>
      </c>
      <c r="BB141" s="5">
        <v>0</v>
      </c>
      <c r="BC141" s="5">
        <v>0</v>
      </c>
      <c r="BD141" s="5">
        <v>0</v>
      </c>
      <c r="BE141" s="5">
        <v>0</v>
      </c>
      <c r="BF141" s="5">
        <v>0</v>
      </c>
      <c r="BG141" s="5">
        <v>0</v>
      </c>
      <c r="BH141" s="5">
        <v>0</v>
      </c>
      <c r="BJ141" s="5">
        <v>167</v>
      </c>
      <c r="BK141" s="5">
        <v>217</v>
      </c>
      <c r="BL141" s="5">
        <v>217</v>
      </c>
      <c r="BM141" s="5">
        <v>234</v>
      </c>
      <c r="BN141" s="5">
        <v>254</v>
      </c>
      <c r="BO141" s="5">
        <v>297</v>
      </c>
      <c r="BP141" s="5">
        <v>327</v>
      </c>
      <c r="BQ141" s="5">
        <v>338</v>
      </c>
      <c r="BR141" s="5">
        <v>361</v>
      </c>
      <c r="BS141" s="5">
        <v>371</v>
      </c>
      <c r="BT141" s="5">
        <v>353</v>
      </c>
      <c r="BU141" s="5">
        <v>350</v>
      </c>
      <c r="BV141" s="5">
        <v>347</v>
      </c>
      <c r="BW141" s="5">
        <v>355</v>
      </c>
      <c r="BX141" s="5">
        <v>363</v>
      </c>
      <c r="BY141" s="5">
        <v>371</v>
      </c>
      <c r="CA141" s="396"/>
      <c r="CB141" s="302"/>
      <c r="CC141" s="302"/>
      <c r="CD141" s="302"/>
      <c r="CE141" s="302"/>
      <c r="CF141" s="302"/>
      <c r="CG141" s="302"/>
      <c r="CH141" s="302"/>
      <c r="CI141" s="302"/>
      <c r="CJ141" s="302"/>
      <c r="CK141" s="302"/>
      <c r="CL141" s="302"/>
      <c r="CM141" s="302"/>
      <c r="CN141" s="302"/>
      <c r="CO141" s="302"/>
      <c r="CP141" s="302"/>
      <c r="CU141" s="302">
        <v>0</v>
      </c>
      <c r="CV141" s="302">
        <v>0</v>
      </c>
      <c r="CW141" s="302">
        <v>0</v>
      </c>
      <c r="CX141" s="302">
        <v>0</v>
      </c>
      <c r="CY141" s="302">
        <v>0</v>
      </c>
      <c r="CZ141" s="302">
        <v>0</v>
      </c>
      <c r="DA141" s="302">
        <v>0</v>
      </c>
      <c r="DB141" s="302">
        <v>0</v>
      </c>
      <c r="DC141" s="302">
        <v>0</v>
      </c>
      <c r="DD141" s="302">
        <v>0</v>
      </c>
      <c r="DE141" s="302">
        <v>234</v>
      </c>
      <c r="DF141" s="302">
        <v>254</v>
      </c>
      <c r="DG141" s="302">
        <v>297</v>
      </c>
      <c r="GA141" s="195"/>
      <c r="GB141" s="195"/>
      <c r="GC141" s="195"/>
      <c r="GD141" s="195"/>
      <c r="GE141" s="195"/>
      <c r="GF141" s="195"/>
      <c r="GG141" s="195"/>
      <c r="GH141" s="195"/>
      <c r="GI141" s="195"/>
      <c r="GJ141" s="195"/>
      <c r="GL141" s="195">
        <v>217</v>
      </c>
      <c r="GM141" s="195">
        <v>234</v>
      </c>
      <c r="GN141" s="195">
        <v>265</v>
      </c>
      <c r="GO141" s="195">
        <v>291</v>
      </c>
      <c r="GP141" s="195">
        <v>306</v>
      </c>
      <c r="GQ141" s="195">
        <v>321</v>
      </c>
      <c r="GR141" s="195">
        <v>336</v>
      </c>
      <c r="GS141" s="195">
        <v>351</v>
      </c>
      <c r="GT141" s="195">
        <v>365</v>
      </c>
      <c r="GU141" s="195">
        <v>384</v>
      </c>
      <c r="GW141" s="195">
        <v>234</v>
      </c>
      <c r="GX141" s="195">
        <v>254</v>
      </c>
      <c r="GY141" s="195">
        <v>297</v>
      </c>
      <c r="GZ141" s="195">
        <v>304</v>
      </c>
      <c r="HA141" s="195">
        <v>322</v>
      </c>
      <c r="HB141" s="195">
        <v>335</v>
      </c>
      <c r="HC141" s="195">
        <v>343</v>
      </c>
      <c r="HD141" s="195">
        <v>344</v>
      </c>
      <c r="HE141" s="195">
        <v>360</v>
      </c>
      <c r="HF141" s="195">
        <v>358</v>
      </c>
      <c r="HH141" s="5"/>
      <c r="HI141" s="5"/>
      <c r="HJ141" s="5"/>
      <c r="HK141" s="5"/>
      <c r="HL141" s="5"/>
      <c r="HM141" s="5"/>
      <c r="HN141" s="5"/>
      <c r="HO141" s="5"/>
      <c r="HP141" s="5"/>
      <c r="HQ141" s="5"/>
      <c r="HR141" s="5"/>
      <c r="HS141" s="5"/>
    </row>
    <row r="142" spans="3:227" ht="15" hidden="1" customHeight="1" outlineLevel="1">
      <c r="C142" s="277"/>
      <c r="E142" s="29"/>
      <c r="F142" s="400" t="s">
        <v>556</v>
      </c>
      <c r="G142" s="400"/>
      <c r="H142" s="400">
        <v>236</v>
      </c>
      <c r="I142" s="400">
        <v>236</v>
      </c>
      <c r="J142" s="400">
        <v>236</v>
      </c>
      <c r="K142" s="400">
        <v>241</v>
      </c>
      <c r="L142" s="400">
        <v>241</v>
      </c>
      <c r="M142" s="400">
        <v>241</v>
      </c>
      <c r="N142" s="400">
        <v>261</v>
      </c>
      <c r="O142" s="400">
        <v>322</v>
      </c>
      <c r="P142" s="400">
        <v>416</v>
      </c>
      <c r="Q142" s="400">
        <v>482</v>
      </c>
      <c r="R142" s="400">
        <v>537</v>
      </c>
      <c r="S142" s="400">
        <v>593</v>
      </c>
      <c r="T142" s="400">
        <v>593</v>
      </c>
      <c r="U142" s="400">
        <v>578</v>
      </c>
      <c r="V142" s="400">
        <v>590</v>
      </c>
      <c r="W142" s="400">
        <v>610</v>
      </c>
      <c r="X142" s="400">
        <v>635</v>
      </c>
      <c r="Y142" s="400">
        <v>667</v>
      </c>
      <c r="Z142" s="400">
        <v>709</v>
      </c>
      <c r="AA142" s="400">
        <v>748</v>
      </c>
      <c r="AB142" s="400">
        <v>786</v>
      </c>
      <c r="AC142" s="400">
        <v>828</v>
      </c>
      <c r="AD142" s="400">
        <v>873</v>
      </c>
      <c r="AE142" s="400">
        <v>884</v>
      </c>
      <c r="AF142" s="400">
        <v>1288</v>
      </c>
      <c r="AG142" s="400">
        <v>1525</v>
      </c>
      <c r="AH142" s="400">
        <v>1676</v>
      </c>
      <c r="AI142" s="400">
        <v>1680</v>
      </c>
      <c r="AJ142" s="400">
        <v>1684</v>
      </c>
      <c r="AL142" s="401">
        <v>593</v>
      </c>
      <c r="AM142" s="401">
        <v>582</v>
      </c>
      <c r="AN142" s="401">
        <v>594</v>
      </c>
      <c r="AO142" s="401">
        <v>615</v>
      </c>
      <c r="AP142" s="401">
        <v>639</v>
      </c>
      <c r="AQ142" s="401">
        <v>667</v>
      </c>
      <c r="AR142" s="401">
        <v>709</v>
      </c>
      <c r="AS142" s="401">
        <v>748</v>
      </c>
      <c r="AT142" s="401">
        <v>786</v>
      </c>
      <c r="AU142" s="401">
        <v>828</v>
      </c>
      <c r="AV142" s="401">
        <v>873</v>
      </c>
      <c r="AX142" s="400">
        <v>0</v>
      </c>
      <c r="AY142" s="400">
        <v>-4</v>
      </c>
      <c r="AZ142" s="400">
        <v>-4</v>
      </c>
      <c r="BA142" s="400">
        <v>-5</v>
      </c>
      <c r="BB142" s="400">
        <v>-4</v>
      </c>
      <c r="BC142" s="400">
        <v>0</v>
      </c>
      <c r="BD142" s="400">
        <v>0</v>
      </c>
      <c r="BE142" s="400">
        <v>0</v>
      </c>
      <c r="BF142" s="400">
        <v>0</v>
      </c>
      <c r="BG142" s="400">
        <v>0</v>
      </c>
      <c r="BH142" s="400">
        <v>0</v>
      </c>
      <c r="BJ142" s="400">
        <v>322</v>
      </c>
      <c r="BK142" s="400">
        <v>416</v>
      </c>
      <c r="BL142" s="400">
        <v>482</v>
      </c>
      <c r="BM142" s="400">
        <v>537</v>
      </c>
      <c r="BN142" s="400">
        <v>593</v>
      </c>
      <c r="BO142" s="400">
        <v>593</v>
      </c>
      <c r="BP142" s="400">
        <v>599</v>
      </c>
      <c r="BQ142" s="400">
        <v>602</v>
      </c>
      <c r="BR142" s="400">
        <v>614</v>
      </c>
      <c r="BS142" s="400">
        <v>634</v>
      </c>
      <c r="BT142" s="400">
        <v>666</v>
      </c>
      <c r="BU142" s="400">
        <v>697</v>
      </c>
      <c r="BV142" s="156">
        <v>736</v>
      </c>
      <c r="BW142" s="156">
        <v>769</v>
      </c>
      <c r="BX142" s="156">
        <v>806</v>
      </c>
      <c r="BY142" s="156">
        <v>846</v>
      </c>
      <c r="CA142" s="396"/>
      <c r="CB142" s="302"/>
      <c r="CC142" s="302"/>
      <c r="CD142" s="302"/>
      <c r="CE142" s="302"/>
      <c r="CF142" s="302"/>
      <c r="CG142" s="302"/>
      <c r="CH142" s="302"/>
      <c r="CI142" s="302"/>
      <c r="CJ142" s="302"/>
      <c r="CK142" s="302"/>
      <c r="CL142" s="302"/>
      <c r="CM142" s="302"/>
      <c r="CN142" s="302"/>
      <c r="CO142" s="302"/>
      <c r="CP142" s="302"/>
      <c r="CU142" s="302">
        <v>0</v>
      </c>
      <c r="CV142" s="302">
        <v>0</v>
      </c>
      <c r="CW142" s="302">
        <v>0</v>
      </c>
      <c r="CX142" s="302">
        <v>0</v>
      </c>
      <c r="CY142" s="302">
        <v>0</v>
      </c>
      <c r="CZ142" s="302">
        <v>0</v>
      </c>
      <c r="DA142" s="302">
        <v>0</v>
      </c>
      <c r="DB142" s="302">
        <v>0</v>
      </c>
      <c r="DC142" s="302">
        <v>0</v>
      </c>
      <c r="DD142" s="302">
        <v>0</v>
      </c>
      <c r="DE142" s="302">
        <v>537</v>
      </c>
      <c r="DF142" s="302">
        <v>593</v>
      </c>
      <c r="DG142" s="302">
        <v>593</v>
      </c>
      <c r="GA142" s="195"/>
      <c r="GB142" s="195"/>
      <c r="GC142" s="195"/>
      <c r="GD142" s="195"/>
      <c r="GE142" s="195"/>
      <c r="GF142" s="195"/>
      <c r="GG142" s="195"/>
      <c r="GH142" s="195"/>
      <c r="GI142" s="195"/>
      <c r="GJ142" s="195"/>
      <c r="GL142" s="401">
        <v>482</v>
      </c>
      <c r="GM142" s="401">
        <v>537</v>
      </c>
      <c r="GN142" s="401">
        <v>571</v>
      </c>
      <c r="GO142" s="401">
        <v>586</v>
      </c>
      <c r="GP142" s="401">
        <v>620</v>
      </c>
      <c r="GQ142" s="401">
        <v>657</v>
      </c>
      <c r="GR142" s="401">
        <v>694</v>
      </c>
      <c r="GS142" s="401">
        <v>732</v>
      </c>
      <c r="GT142" s="401">
        <v>777</v>
      </c>
      <c r="GU142" s="401">
        <v>824</v>
      </c>
      <c r="GW142" s="401">
        <v>537</v>
      </c>
      <c r="GX142" s="401">
        <v>593</v>
      </c>
      <c r="GY142" s="401">
        <v>593</v>
      </c>
      <c r="GZ142" s="401">
        <v>611</v>
      </c>
      <c r="HA142" s="401">
        <v>630</v>
      </c>
      <c r="HB142" s="401">
        <v>654</v>
      </c>
      <c r="HC142" s="401">
        <v>679</v>
      </c>
      <c r="HD142" s="401">
        <v>715</v>
      </c>
      <c r="HE142" s="401">
        <v>755</v>
      </c>
      <c r="HF142" s="401">
        <v>809</v>
      </c>
      <c r="HH142" s="400"/>
      <c r="HI142" s="400"/>
      <c r="HJ142" s="400"/>
      <c r="HK142" s="400"/>
      <c r="HL142" s="400"/>
      <c r="HM142" s="400"/>
      <c r="HN142" s="400"/>
      <c r="HO142" s="400"/>
      <c r="HP142" s="400"/>
      <c r="HQ142" s="400"/>
      <c r="HR142" s="400"/>
      <c r="HS142" s="400"/>
    </row>
    <row r="143" spans="3:227" ht="15" hidden="1" customHeight="1" outlineLevel="1">
      <c r="C143" s="277"/>
      <c r="E143" s="29"/>
      <c r="F143" s="402" t="s">
        <v>557</v>
      </c>
      <c r="G143" s="156"/>
      <c r="H143" s="156">
        <v>233</v>
      </c>
      <c r="I143" s="156">
        <v>233</v>
      </c>
      <c r="J143" s="156">
        <v>233</v>
      </c>
      <c r="K143" s="156">
        <v>238</v>
      </c>
      <c r="L143" s="156">
        <v>238</v>
      </c>
      <c r="M143" s="156">
        <v>238</v>
      </c>
      <c r="N143" s="156">
        <v>258</v>
      </c>
      <c r="O143" s="156">
        <v>294</v>
      </c>
      <c r="P143" s="156">
        <v>366</v>
      </c>
      <c r="Q143" s="156">
        <v>409</v>
      </c>
      <c r="R143" s="156">
        <v>442</v>
      </c>
      <c r="S143" s="156">
        <v>475</v>
      </c>
      <c r="T143" s="156">
        <v>475</v>
      </c>
      <c r="U143" s="156">
        <v>475</v>
      </c>
      <c r="V143" s="156">
        <v>487</v>
      </c>
      <c r="W143" s="156">
        <v>507</v>
      </c>
      <c r="X143" s="156">
        <v>532</v>
      </c>
      <c r="Y143" s="156">
        <v>564</v>
      </c>
      <c r="Z143" s="156">
        <v>606</v>
      </c>
      <c r="AA143" s="156">
        <v>645</v>
      </c>
      <c r="AB143" s="156">
        <v>683</v>
      </c>
      <c r="AC143" s="156">
        <v>725</v>
      </c>
      <c r="AD143" s="156">
        <v>770</v>
      </c>
      <c r="AE143" s="156">
        <v>781</v>
      </c>
      <c r="AF143" s="156">
        <v>1185</v>
      </c>
      <c r="AG143" s="156">
        <v>1422</v>
      </c>
      <c r="AH143" s="156">
        <v>1573</v>
      </c>
      <c r="AI143" s="156">
        <v>1577</v>
      </c>
      <c r="AJ143" s="156">
        <v>1581</v>
      </c>
      <c r="AL143" s="74">
        <v>475</v>
      </c>
      <c r="AM143" s="74">
        <v>475</v>
      </c>
      <c r="AN143" s="74">
        <v>487</v>
      </c>
      <c r="AO143" s="74">
        <v>508</v>
      </c>
      <c r="AP143" s="74">
        <v>532</v>
      </c>
      <c r="AQ143" s="74">
        <v>560</v>
      </c>
      <c r="AR143" s="74">
        <v>602</v>
      </c>
      <c r="AS143" s="74">
        <v>641</v>
      </c>
      <c r="AT143" s="74">
        <v>679</v>
      </c>
      <c r="AU143" s="74">
        <v>721</v>
      </c>
      <c r="AV143" s="74">
        <v>766</v>
      </c>
      <c r="AX143" s="156">
        <v>0</v>
      </c>
      <c r="AY143" s="156">
        <v>0</v>
      </c>
      <c r="AZ143" s="156">
        <v>0</v>
      </c>
      <c r="BA143" s="156">
        <v>-1</v>
      </c>
      <c r="BB143" s="156">
        <v>0</v>
      </c>
      <c r="BC143" s="156">
        <v>4</v>
      </c>
      <c r="BD143" s="156">
        <v>4</v>
      </c>
      <c r="BE143" s="156">
        <v>4</v>
      </c>
      <c r="BF143" s="156">
        <v>4</v>
      </c>
      <c r="BG143" s="156">
        <v>4</v>
      </c>
      <c r="BH143" s="156">
        <v>4</v>
      </c>
      <c r="BJ143" s="156">
        <v>294</v>
      </c>
      <c r="BK143" s="156">
        <v>366</v>
      </c>
      <c r="BL143" s="156">
        <v>409</v>
      </c>
      <c r="BM143" s="156">
        <v>442</v>
      </c>
      <c r="BN143" s="156">
        <v>475</v>
      </c>
      <c r="BO143" s="156">
        <v>475</v>
      </c>
      <c r="BP143" s="156">
        <v>481</v>
      </c>
      <c r="BQ143" s="156">
        <v>484</v>
      </c>
      <c r="BR143" s="156">
        <v>496</v>
      </c>
      <c r="BS143" s="156">
        <v>516</v>
      </c>
      <c r="BT143" s="156">
        <v>548</v>
      </c>
      <c r="BU143" s="156">
        <v>579</v>
      </c>
      <c r="BV143" s="156">
        <v>618</v>
      </c>
      <c r="BW143" s="156">
        <v>651</v>
      </c>
      <c r="BX143" s="156">
        <v>688</v>
      </c>
      <c r="BY143" s="156">
        <v>728</v>
      </c>
      <c r="CA143" s="396"/>
      <c r="CB143" s="302"/>
      <c r="CC143" s="302"/>
      <c r="CD143" s="302"/>
      <c r="CE143" s="302"/>
      <c r="CF143" s="302"/>
      <c r="CG143" s="302"/>
      <c r="CH143" s="302"/>
      <c r="CI143" s="302"/>
      <c r="CJ143" s="302"/>
      <c r="CK143" s="302"/>
      <c r="CL143" s="302"/>
      <c r="CM143" s="302"/>
      <c r="CN143" s="302"/>
      <c r="CO143" s="302"/>
      <c r="CP143" s="302"/>
      <c r="CU143" s="302">
        <v>0</v>
      </c>
      <c r="CV143" s="302">
        <v>0</v>
      </c>
      <c r="CW143" s="302">
        <v>0</v>
      </c>
      <c r="CX143" s="302">
        <v>0</v>
      </c>
      <c r="CY143" s="302">
        <v>0</v>
      </c>
      <c r="CZ143" s="302">
        <v>0</v>
      </c>
      <c r="DA143" s="302">
        <v>0</v>
      </c>
      <c r="DB143" s="302">
        <v>0</v>
      </c>
      <c r="DC143" s="302">
        <v>0</v>
      </c>
      <c r="DD143" s="302">
        <v>0</v>
      </c>
      <c r="DE143" s="302">
        <v>442</v>
      </c>
      <c r="DF143" s="302">
        <v>475</v>
      </c>
      <c r="DG143" s="302">
        <v>475</v>
      </c>
      <c r="GA143" s="195"/>
      <c r="GB143" s="195"/>
      <c r="GC143" s="195"/>
      <c r="GD143" s="195"/>
      <c r="GE143" s="195"/>
      <c r="GF143" s="195"/>
      <c r="GG143" s="195"/>
      <c r="GH143" s="195"/>
      <c r="GI143" s="195"/>
      <c r="GJ143" s="195"/>
      <c r="GL143" s="74">
        <v>409</v>
      </c>
      <c r="GM143" s="74">
        <v>442</v>
      </c>
      <c r="GN143" s="74">
        <v>453</v>
      </c>
      <c r="GO143" s="74">
        <v>468</v>
      </c>
      <c r="GP143" s="74">
        <v>502</v>
      </c>
      <c r="GQ143" s="74">
        <v>539</v>
      </c>
      <c r="GR143" s="74">
        <v>576</v>
      </c>
      <c r="GS143" s="74">
        <v>614</v>
      </c>
      <c r="GT143" s="74">
        <v>659</v>
      </c>
      <c r="GU143" s="74">
        <v>706</v>
      </c>
      <c r="GW143" s="74">
        <v>442</v>
      </c>
      <c r="GX143" s="74">
        <v>475</v>
      </c>
      <c r="GY143" s="74">
        <v>475</v>
      </c>
      <c r="GZ143" s="74">
        <v>493</v>
      </c>
      <c r="HA143" s="74">
        <v>512</v>
      </c>
      <c r="HB143" s="74">
        <v>536</v>
      </c>
      <c r="HC143" s="74">
        <v>561</v>
      </c>
      <c r="HD143" s="74">
        <v>597</v>
      </c>
      <c r="HE143" s="74">
        <v>637</v>
      </c>
      <c r="HF143" s="74">
        <v>691</v>
      </c>
      <c r="HH143" s="156"/>
      <c r="HI143" s="156"/>
      <c r="HJ143" s="156"/>
      <c r="HK143" s="156"/>
      <c r="HL143" s="156"/>
      <c r="HM143" s="156"/>
      <c r="HN143" s="156"/>
      <c r="HO143" s="156"/>
      <c r="HP143" s="156"/>
      <c r="HQ143" s="156"/>
      <c r="HR143" s="156"/>
      <c r="HS143" s="156"/>
    </row>
    <row r="144" spans="3:227" ht="15" hidden="1" customHeight="1" outlineLevel="1">
      <c r="C144" s="277"/>
      <c r="E144" s="29"/>
      <c r="F144" s="156" t="s">
        <v>558</v>
      </c>
      <c r="G144" s="156"/>
      <c r="H144" s="156">
        <v>294</v>
      </c>
      <c r="I144" s="156">
        <v>294</v>
      </c>
      <c r="J144" s="156">
        <v>304</v>
      </c>
      <c r="K144" s="156">
        <v>329</v>
      </c>
      <c r="L144" s="156">
        <v>339</v>
      </c>
      <c r="M144" s="156">
        <v>364</v>
      </c>
      <c r="N144" s="156">
        <v>394</v>
      </c>
      <c r="O144" s="156">
        <v>465</v>
      </c>
      <c r="P144" s="156">
        <v>615</v>
      </c>
      <c r="Q144" s="156">
        <v>687</v>
      </c>
      <c r="R144" s="156">
        <v>765</v>
      </c>
      <c r="S144" s="156">
        <v>847</v>
      </c>
      <c r="T144" s="156">
        <v>890</v>
      </c>
      <c r="U144" s="156">
        <v>915</v>
      </c>
      <c r="V144" s="156">
        <v>933</v>
      </c>
      <c r="W144" s="156">
        <v>965</v>
      </c>
      <c r="X144" s="156">
        <v>995</v>
      </c>
      <c r="Y144" s="156">
        <v>1027</v>
      </c>
      <c r="Z144" s="156">
        <v>1069</v>
      </c>
      <c r="AA144" s="156">
        <v>1108</v>
      </c>
      <c r="AB144" s="156">
        <v>1146</v>
      </c>
      <c r="AC144" s="156">
        <v>1188</v>
      </c>
      <c r="AD144" s="156">
        <v>1233</v>
      </c>
      <c r="AE144" s="156">
        <v>1277</v>
      </c>
      <c r="AF144" s="156">
        <v>1844</v>
      </c>
      <c r="AG144" s="156">
        <v>2189</v>
      </c>
      <c r="AH144" s="156">
        <v>2374</v>
      </c>
      <c r="AI144" s="156">
        <v>2378</v>
      </c>
      <c r="AJ144" s="156">
        <v>2382</v>
      </c>
      <c r="AL144" s="74">
        <v>890</v>
      </c>
      <c r="AM144" s="74">
        <v>923</v>
      </c>
      <c r="AN144" s="74">
        <v>942</v>
      </c>
      <c r="AO144" s="74">
        <v>973</v>
      </c>
      <c r="AP144" s="74">
        <v>999</v>
      </c>
      <c r="AQ144" s="74">
        <v>1027</v>
      </c>
      <c r="AR144" s="74">
        <v>1069</v>
      </c>
      <c r="AS144" s="74">
        <v>1108</v>
      </c>
      <c r="AT144" s="74">
        <v>1146</v>
      </c>
      <c r="AU144" s="74">
        <v>1188</v>
      </c>
      <c r="AV144" s="74">
        <v>1233</v>
      </c>
      <c r="AX144" s="156">
        <v>0</v>
      </c>
      <c r="AY144" s="156">
        <v>-8</v>
      </c>
      <c r="AZ144" s="156">
        <v>-9</v>
      </c>
      <c r="BA144" s="156">
        <v>-8</v>
      </c>
      <c r="BB144" s="156">
        <v>-4</v>
      </c>
      <c r="BC144" s="156">
        <v>0</v>
      </c>
      <c r="BD144" s="156">
        <v>0</v>
      </c>
      <c r="BE144" s="156">
        <v>0</v>
      </c>
      <c r="BF144" s="156">
        <v>0</v>
      </c>
      <c r="BG144" s="156">
        <v>0</v>
      </c>
      <c r="BH144" s="156">
        <v>0</v>
      </c>
      <c r="BJ144" s="156">
        <v>465</v>
      </c>
      <c r="BK144" s="156">
        <v>615</v>
      </c>
      <c r="BL144" s="156">
        <v>687</v>
      </c>
      <c r="BM144" s="156">
        <v>765</v>
      </c>
      <c r="BN144" s="156">
        <v>847</v>
      </c>
      <c r="BO144" s="156">
        <v>890</v>
      </c>
      <c r="BP144" s="156">
        <v>926</v>
      </c>
      <c r="BQ144" s="156">
        <v>940</v>
      </c>
      <c r="BR144" s="156">
        <v>975</v>
      </c>
      <c r="BS144" s="156">
        <v>1005</v>
      </c>
      <c r="BT144" s="156">
        <v>1019</v>
      </c>
      <c r="BU144" s="156">
        <v>1047</v>
      </c>
      <c r="BV144" s="156">
        <v>1083</v>
      </c>
      <c r="BW144" s="156">
        <v>1124</v>
      </c>
      <c r="BX144" s="156">
        <v>1169</v>
      </c>
      <c r="BY144" s="156">
        <v>1217</v>
      </c>
      <c r="CA144" s="396"/>
      <c r="CB144" s="302"/>
      <c r="CC144" s="302"/>
      <c r="CD144" s="302"/>
      <c r="CE144" s="302"/>
      <c r="CF144" s="302"/>
      <c r="CG144" s="302"/>
      <c r="CH144" s="302"/>
      <c r="CI144" s="302"/>
      <c r="CJ144" s="302"/>
      <c r="CK144" s="302"/>
      <c r="CL144" s="302"/>
      <c r="CM144" s="302"/>
      <c r="CN144" s="302"/>
      <c r="CO144" s="302"/>
      <c r="CP144" s="302"/>
      <c r="CU144" s="302">
        <v>0</v>
      </c>
      <c r="CV144" s="302">
        <v>0</v>
      </c>
      <c r="CW144" s="302">
        <v>0</v>
      </c>
      <c r="CX144" s="302">
        <v>0</v>
      </c>
      <c r="CY144" s="302">
        <v>0</v>
      </c>
      <c r="CZ144" s="302">
        <v>0</v>
      </c>
      <c r="DA144" s="302">
        <v>0</v>
      </c>
      <c r="DB144" s="302">
        <v>0</v>
      </c>
      <c r="DC144" s="302">
        <v>0</v>
      </c>
      <c r="DD144" s="302">
        <v>0</v>
      </c>
      <c r="DE144" s="302">
        <v>765</v>
      </c>
      <c r="DF144" s="302">
        <v>847</v>
      </c>
      <c r="DG144" s="302">
        <v>890</v>
      </c>
      <c r="GA144" s="195"/>
      <c r="GB144" s="195"/>
      <c r="GC144" s="195"/>
      <c r="GD144" s="195"/>
      <c r="GE144" s="195"/>
      <c r="GF144" s="195"/>
      <c r="GG144" s="195"/>
      <c r="GH144" s="195"/>
      <c r="GI144" s="195"/>
      <c r="GJ144" s="195"/>
      <c r="GL144" s="74">
        <v>687</v>
      </c>
      <c r="GM144" s="74">
        <v>765</v>
      </c>
      <c r="GN144" s="74">
        <v>836</v>
      </c>
      <c r="GO144" s="74">
        <v>877</v>
      </c>
      <c r="GP144" s="74">
        <v>926</v>
      </c>
      <c r="GQ144" s="74">
        <v>978</v>
      </c>
      <c r="GR144" s="74">
        <v>1030</v>
      </c>
      <c r="GS144" s="74">
        <v>1083</v>
      </c>
      <c r="GT144" s="74">
        <v>1142</v>
      </c>
      <c r="GU144" s="74">
        <v>1208</v>
      </c>
      <c r="GW144" s="74">
        <v>765</v>
      </c>
      <c r="GX144" s="74">
        <v>847</v>
      </c>
      <c r="GY144" s="74">
        <v>890</v>
      </c>
      <c r="GZ144" s="74">
        <v>915</v>
      </c>
      <c r="HA144" s="74">
        <v>952</v>
      </c>
      <c r="HB144" s="74">
        <v>989</v>
      </c>
      <c r="HC144" s="74">
        <v>1022</v>
      </c>
      <c r="HD144" s="74">
        <v>1059</v>
      </c>
      <c r="HE144" s="74">
        <v>1115</v>
      </c>
      <c r="HF144" s="74">
        <v>1167</v>
      </c>
      <c r="HH144" s="156"/>
      <c r="HI144" s="156"/>
      <c r="HJ144" s="156"/>
      <c r="HK144" s="156"/>
      <c r="HL144" s="156"/>
      <c r="HM144" s="156"/>
      <c r="HN144" s="156"/>
      <c r="HO144" s="156"/>
      <c r="HP144" s="156"/>
      <c r="HQ144" s="156"/>
      <c r="HR144" s="156"/>
      <c r="HS144" s="156"/>
    </row>
    <row r="145" spans="1:227" ht="15" hidden="1" customHeight="1" outlineLevel="1">
      <c r="C145" s="277"/>
      <c r="E145" s="29"/>
      <c r="F145" s="403" t="s">
        <v>559</v>
      </c>
      <c r="G145" s="332"/>
      <c r="H145" s="332">
        <v>290</v>
      </c>
      <c r="I145" s="332">
        <v>290</v>
      </c>
      <c r="J145" s="332">
        <v>300</v>
      </c>
      <c r="K145" s="332">
        <v>325</v>
      </c>
      <c r="L145" s="332">
        <v>335</v>
      </c>
      <c r="M145" s="332">
        <v>360</v>
      </c>
      <c r="N145" s="332">
        <v>390</v>
      </c>
      <c r="O145" s="332">
        <v>436</v>
      </c>
      <c r="P145" s="332">
        <v>558</v>
      </c>
      <c r="Q145" s="332">
        <v>601</v>
      </c>
      <c r="R145" s="332">
        <v>651</v>
      </c>
      <c r="S145" s="332">
        <v>704</v>
      </c>
      <c r="T145" s="332">
        <v>747</v>
      </c>
      <c r="U145" s="332">
        <v>787</v>
      </c>
      <c r="V145" s="332">
        <v>805</v>
      </c>
      <c r="W145" s="332">
        <v>837</v>
      </c>
      <c r="X145" s="332">
        <v>867</v>
      </c>
      <c r="Y145" s="332">
        <v>899</v>
      </c>
      <c r="Z145" s="332">
        <v>941</v>
      </c>
      <c r="AA145" s="332">
        <v>980</v>
      </c>
      <c r="AB145" s="332">
        <v>1018</v>
      </c>
      <c r="AC145" s="332">
        <v>1060</v>
      </c>
      <c r="AD145" s="332">
        <v>1105</v>
      </c>
      <c r="AE145" s="332">
        <v>1149</v>
      </c>
      <c r="AF145" s="332">
        <v>1716</v>
      </c>
      <c r="AG145" s="332">
        <v>2061</v>
      </c>
      <c r="AH145" s="332">
        <v>2246</v>
      </c>
      <c r="AI145" s="332">
        <v>2250</v>
      </c>
      <c r="AJ145" s="332">
        <v>2254</v>
      </c>
      <c r="AL145" s="404">
        <v>747</v>
      </c>
      <c r="AM145" s="404">
        <v>791</v>
      </c>
      <c r="AN145" s="404">
        <v>810</v>
      </c>
      <c r="AO145" s="404">
        <v>841</v>
      </c>
      <c r="AP145" s="404">
        <v>867</v>
      </c>
      <c r="AQ145" s="404">
        <v>895</v>
      </c>
      <c r="AR145" s="404">
        <v>937</v>
      </c>
      <c r="AS145" s="404">
        <v>976</v>
      </c>
      <c r="AT145" s="404">
        <v>1014</v>
      </c>
      <c r="AU145" s="404">
        <v>1056</v>
      </c>
      <c r="AV145" s="404">
        <v>1101</v>
      </c>
      <c r="AX145" s="332">
        <v>0</v>
      </c>
      <c r="AY145" s="332">
        <v>-4</v>
      </c>
      <c r="AZ145" s="332">
        <v>-5</v>
      </c>
      <c r="BA145" s="332">
        <v>-4</v>
      </c>
      <c r="BB145" s="332">
        <v>0</v>
      </c>
      <c r="BC145" s="332">
        <v>4</v>
      </c>
      <c r="BD145" s="332">
        <v>4</v>
      </c>
      <c r="BE145" s="332">
        <v>4</v>
      </c>
      <c r="BF145" s="332">
        <v>4</v>
      </c>
      <c r="BG145" s="332">
        <v>4</v>
      </c>
      <c r="BH145" s="332">
        <v>4</v>
      </c>
      <c r="BJ145" s="332">
        <v>436</v>
      </c>
      <c r="BK145" s="332">
        <v>558</v>
      </c>
      <c r="BL145" s="332">
        <v>601</v>
      </c>
      <c r="BM145" s="332">
        <v>651</v>
      </c>
      <c r="BN145" s="332">
        <v>704</v>
      </c>
      <c r="BO145" s="332">
        <v>747</v>
      </c>
      <c r="BP145" s="332">
        <v>783</v>
      </c>
      <c r="BQ145" s="332">
        <v>797</v>
      </c>
      <c r="BR145" s="332">
        <v>832</v>
      </c>
      <c r="BS145" s="332">
        <v>862</v>
      </c>
      <c r="BT145" s="332">
        <v>876</v>
      </c>
      <c r="BU145" s="332">
        <v>904</v>
      </c>
      <c r="BV145" s="156">
        <v>940</v>
      </c>
      <c r="BW145" s="156">
        <v>981</v>
      </c>
      <c r="BX145" s="156">
        <v>1026</v>
      </c>
      <c r="BY145" s="156">
        <v>1074</v>
      </c>
      <c r="CA145" s="396"/>
      <c r="CB145" s="302"/>
      <c r="CC145" s="302"/>
      <c r="CD145" s="302"/>
      <c r="CE145" s="302"/>
      <c r="CF145" s="302"/>
      <c r="CG145" s="302"/>
      <c r="CH145" s="302"/>
      <c r="CI145" s="302"/>
      <c r="CJ145" s="302"/>
      <c r="CK145" s="302"/>
      <c r="CL145" s="302"/>
      <c r="CM145" s="302"/>
      <c r="CN145" s="302"/>
      <c r="CO145" s="302"/>
      <c r="CP145" s="302"/>
      <c r="CU145" s="302">
        <v>0</v>
      </c>
      <c r="CV145" s="302">
        <v>0</v>
      </c>
      <c r="CW145" s="302">
        <v>0</v>
      </c>
      <c r="CX145" s="302">
        <v>0</v>
      </c>
      <c r="CY145" s="302">
        <v>0</v>
      </c>
      <c r="CZ145" s="302">
        <v>0</v>
      </c>
      <c r="DA145" s="302">
        <v>0</v>
      </c>
      <c r="DB145" s="302">
        <v>0</v>
      </c>
      <c r="DC145" s="302">
        <v>0</v>
      </c>
      <c r="DD145" s="302">
        <v>0</v>
      </c>
      <c r="DE145" s="302">
        <v>651</v>
      </c>
      <c r="DF145" s="302">
        <v>704</v>
      </c>
      <c r="DG145" s="302">
        <v>747</v>
      </c>
      <c r="GA145" s="195"/>
      <c r="GB145" s="195"/>
      <c r="GC145" s="195"/>
      <c r="GD145" s="195"/>
      <c r="GE145" s="195"/>
      <c r="GF145" s="195"/>
      <c r="GG145" s="195"/>
      <c r="GH145" s="195"/>
      <c r="GI145" s="195"/>
      <c r="GJ145" s="195"/>
      <c r="GL145" s="404">
        <v>601</v>
      </c>
      <c r="GM145" s="404">
        <v>651</v>
      </c>
      <c r="GN145" s="404">
        <v>693</v>
      </c>
      <c r="GO145" s="404">
        <v>734</v>
      </c>
      <c r="GP145" s="404">
        <v>783</v>
      </c>
      <c r="GQ145" s="404">
        <v>835</v>
      </c>
      <c r="GR145" s="404">
        <v>887</v>
      </c>
      <c r="GS145" s="404">
        <v>940</v>
      </c>
      <c r="GT145" s="404">
        <v>999</v>
      </c>
      <c r="GU145" s="404">
        <v>1065</v>
      </c>
      <c r="GW145" s="404">
        <v>651</v>
      </c>
      <c r="GX145" s="404">
        <v>704</v>
      </c>
      <c r="GY145" s="404">
        <v>747</v>
      </c>
      <c r="GZ145" s="404">
        <v>772</v>
      </c>
      <c r="HA145" s="404">
        <v>809</v>
      </c>
      <c r="HB145" s="404">
        <v>846</v>
      </c>
      <c r="HC145" s="404">
        <v>879</v>
      </c>
      <c r="HD145" s="404">
        <v>916</v>
      </c>
      <c r="HE145" s="404">
        <v>972</v>
      </c>
      <c r="HF145" s="404">
        <v>1024</v>
      </c>
      <c r="HH145" s="332"/>
      <c r="HI145" s="332"/>
      <c r="HJ145" s="332"/>
      <c r="HK145" s="332"/>
      <c r="HL145" s="332"/>
      <c r="HM145" s="332"/>
      <c r="HN145" s="332"/>
      <c r="HO145" s="332"/>
      <c r="HP145" s="332"/>
      <c r="HQ145" s="332"/>
      <c r="HR145" s="332"/>
      <c r="HS145" s="332"/>
    </row>
    <row r="146" spans="1:227" ht="15" customHeight="1" collapsed="1">
      <c r="C146" s="277"/>
      <c r="E146" s="29"/>
      <c r="F146" s="5" t="s">
        <v>560</v>
      </c>
      <c r="H146" s="5">
        <v>349</v>
      </c>
      <c r="I146" s="5">
        <v>326</v>
      </c>
      <c r="J146" s="5">
        <v>326</v>
      </c>
      <c r="K146" s="5">
        <v>331</v>
      </c>
      <c r="L146" s="5">
        <v>331</v>
      </c>
      <c r="M146" s="5">
        <v>331</v>
      </c>
      <c r="N146" s="5">
        <v>351</v>
      </c>
      <c r="O146" s="5">
        <v>412</v>
      </c>
      <c r="P146" s="5">
        <v>484</v>
      </c>
      <c r="Q146" s="5">
        <v>527</v>
      </c>
      <c r="R146" s="5">
        <v>560</v>
      </c>
      <c r="S146" s="5">
        <v>593</v>
      </c>
      <c r="T146" s="5">
        <v>593</v>
      </c>
      <c r="U146" s="5">
        <v>578</v>
      </c>
      <c r="V146" s="5">
        <v>590</v>
      </c>
      <c r="W146" s="5">
        <v>610</v>
      </c>
      <c r="X146" s="5">
        <v>635</v>
      </c>
      <c r="Y146" s="5">
        <v>667</v>
      </c>
      <c r="Z146" s="5">
        <v>709</v>
      </c>
      <c r="AA146" s="5">
        <v>748</v>
      </c>
      <c r="AB146" s="5">
        <v>786</v>
      </c>
      <c r="AC146" s="5">
        <v>828</v>
      </c>
      <c r="AD146" s="5">
        <v>873</v>
      </c>
      <c r="AE146" s="5">
        <v>884</v>
      </c>
      <c r="AF146" s="5">
        <v>1288</v>
      </c>
      <c r="AG146" s="5">
        <v>1525</v>
      </c>
      <c r="AH146" s="5">
        <v>1676</v>
      </c>
      <c r="AI146" s="5">
        <v>1680</v>
      </c>
      <c r="AJ146" s="5">
        <v>1684</v>
      </c>
      <c r="AL146" s="195">
        <v>593</v>
      </c>
      <c r="AM146" s="195">
        <v>582</v>
      </c>
      <c r="AN146" s="195">
        <v>594</v>
      </c>
      <c r="AO146" s="195">
        <v>615</v>
      </c>
      <c r="AP146" s="195">
        <v>639</v>
      </c>
      <c r="AQ146" s="195">
        <v>667</v>
      </c>
      <c r="AR146" s="195">
        <v>709</v>
      </c>
      <c r="AS146" s="195">
        <v>748</v>
      </c>
      <c r="AT146" s="195">
        <v>786</v>
      </c>
      <c r="AU146" s="195">
        <v>828</v>
      </c>
      <c r="AV146" s="195">
        <v>873</v>
      </c>
      <c r="AX146" s="5">
        <v>0</v>
      </c>
      <c r="AY146" s="5">
        <v>-4</v>
      </c>
      <c r="AZ146" s="5">
        <v>-4</v>
      </c>
      <c r="BA146" s="5">
        <v>-5</v>
      </c>
      <c r="BB146" s="5">
        <v>-4</v>
      </c>
      <c r="BC146" s="5">
        <v>0</v>
      </c>
      <c r="BD146" s="5">
        <v>0</v>
      </c>
      <c r="BE146" s="5">
        <v>0</v>
      </c>
      <c r="BF146" s="5">
        <v>0</v>
      </c>
      <c r="BG146" s="5">
        <v>0</v>
      </c>
      <c r="BH146" s="5">
        <v>0</v>
      </c>
      <c r="BJ146" s="5">
        <v>412</v>
      </c>
      <c r="BK146" s="5">
        <v>484</v>
      </c>
      <c r="BL146" s="5">
        <v>527</v>
      </c>
      <c r="BM146" s="5">
        <v>560</v>
      </c>
      <c r="BN146" s="5">
        <v>593</v>
      </c>
      <c r="BO146" s="5">
        <v>593</v>
      </c>
      <c r="BP146" s="5">
        <v>599</v>
      </c>
      <c r="BQ146" s="5">
        <v>602</v>
      </c>
      <c r="BR146" s="5">
        <v>614</v>
      </c>
      <c r="BS146" s="5">
        <v>634</v>
      </c>
      <c r="BT146" s="5">
        <v>666</v>
      </c>
      <c r="BU146" s="5">
        <v>697</v>
      </c>
      <c r="BV146" s="5">
        <v>736</v>
      </c>
      <c r="BW146" s="5">
        <v>769</v>
      </c>
      <c r="BX146" s="5">
        <v>806</v>
      </c>
      <c r="BY146" s="5">
        <v>846</v>
      </c>
      <c r="CA146" s="396"/>
      <c r="CB146" s="302"/>
      <c r="CC146" s="302"/>
      <c r="CD146" s="302"/>
      <c r="CE146" s="302"/>
      <c r="CF146" s="302"/>
      <c r="CG146" s="302"/>
      <c r="CH146" s="302"/>
      <c r="CI146" s="302"/>
      <c r="CJ146" s="302"/>
      <c r="CK146" s="302"/>
      <c r="CL146" s="302"/>
      <c r="CM146" s="302"/>
      <c r="CN146" s="302"/>
      <c r="CO146" s="302"/>
      <c r="CP146" s="302"/>
      <c r="CU146" s="302">
        <v>0</v>
      </c>
      <c r="CV146" s="302">
        <v>0</v>
      </c>
      <c r="CW146" s="302">
        <v>0</v>
      </c>
      <c r="CX146" s="302">
        <v>0</v>
      </c>
      <c r="CY146" s="302">
        <v>0</v>
      </c>
      <c r="CZ146" s="302">
        <v>0</v>
      </c>
      <c r="DA146" s="302">
        <v>0</v>
      </c>
      <c r="DB146" s="302">
        <v>0</v>
      </c>
      <c r="DC146" s="302">
        <v>0</v>
      </c>
      <c r="DD146" s="302">
        <v>0</v>
      </c>
      <c r="DE146" s="302">
        <v>560</v>
      </c>
      <c r="DF146" s="302">
        <v>593</v>
      </c>
      <c r="DG146" s="302">
        <v>593</v>
      </c>
      <c r="GA146" s="195"/>
      <c r="GB146" s="195"/>
      <c r="GC146" s="195"/>
      <c r="GD146" s="195"/>
      <c r="GE146" s="195"/>
      <c r="GF146" s="195"/>
      <c r="GG146" s="195"/>
      <c r="GH146" s="195"/>
      <c r="GI146" s="195"/>
      <c r="GJ146" s="195"/>
      <c r="GL146" s="195">
        <v>527</v>
      </c>
      <c r="GM146" s="195">
        <v>560</v>
      </c>
      <c r="GN146" s="195">
        <v>571</v>
      </c>
      <c r="GO146" s="195">
        <v>586</v>
      </c>
      <c r="GP146" s="195">
        <v>620</v>
      </c>
      <c r="GQ146" s="195">
        <v>657</v>
      </c>
      <c r="GR146" s="195">
        <v>694</v>
      </c>
      <c r="GS146" s="195">
        <v>732</v>
      </c>
      <c r="GT146" s="195">
        <v>777</v>
      </c>
      <c r="GU146" s="195">
        <v>824</v>
      </c>
      <c r="GW146" s="195">
        <v>560</v>
      </c>
      <c r="GX146" s="195">
        <v>593</v>
      </c>
      <c r="GY146" s="195">
        <v>593</v>
      </c>
      <c r="GZ146" s="195">
        <v>611</v>
      </c>
      <c r="HA146" s="195">
        <v>630</v>
      </c>
      <c r="HB146" s="195">
        <v>654</v>
      </c>
      <c r="HC146" s="195">
        <v>679</v>
      </c>
      <c r="HD146" s="195">
        <v>715</v>
      </c>
      <c r="HE146" s="195">
        <v>755</v>
      </c>
      <c r="HF146" s="195">
        <v>809</v>
      </c>
      <c r="HH146" s="5"/>
      <c r="HI146" s="5"/>
      <c r="HJ146" s="5"/>
      <c r="HK146" s="5"/>
      <c r="HL146" s="5"/>
      <c r="HM146" s="5"/>
      <c r="HN146" s="5"/>
      <c r="HO146" s="5"/>
      <c r="HP146" s="5"/>
      <c r="HQ146" s="5"/>
      <c r="HR146" s="5"/>
      <c r="HS146" s="5"/>
    </row>
    <row r="147" spans="1:227" ht="15" customHeight="1">
      <c r="C147" s="277"/>
      <c r="E147" s="29"/>
      <c r="F147" s="29" t="s">
        <v>561</v>
      </c>
      <c r="H147" s="29">
        <v>431</v>
      </c>
      <c r="I147" s="29">
        <v>408</v>
      </c>
      <c r="J147" s="29">
        <v>418</v>
      </c>
      <c r="K147" s="29">
        <v>443</v>
      </c>
      <c r="L147" s="29">
        <v>453</v>
      </c>
      <c r="M147" s="29">
        <v>478</v>
      </c>
      <c r="N147" s="29">
        <v>508</v>
      </c>
      <c r="O147" s="29">
        <v>579</v>
      </c>
      <c r="P147" s="29">
        <v>701</v>
      </c>
      <c r="Q147" s="29">
        <v>744</v>
      </c>
      <c r="R147" s="29">
        <v>794</v>
      </c>
      <c r="S147" s="29">
        <v>847</v>
      </c>
      <c r="T147" s="29">
        <v>890</v>
      </c>
      <c r="U147" s="29">
        <v>915</v>
      </c>
      <c r="V147" s="29">
        <v>933</v>
      </c>
      <c r="W147" s="29">
        <v>965</v>
      </c>
      <c r="X147" s="29">
        <v>995</v>
      </c>
      <c r="Y147" s="29">
        <v>1027</v>
      </c>
      <c r="Z147" s="29">
        <v>1069</v>
      </c>
      <c r="AA147" s="29">
        <v>1108</v>
      </c>
      <c r="AB147" s="29">
        <v>1146</v>
      </c>
      <c r="AC147" s="29">
        <v>1188</v>
      </c>
      <c r="AD147" s="29">
        <v>1233</v>
      </c>
      <c r="AE147" s="29">
        <v>1277</v>
      </c>
      <c r="AF147" s="29">
        <v>1844</v>
      </c>
      <c r="AG147" s="29">
        <v>2189</v>
      </c>
      <c r="AH147" s="29">
        <v>2374</v>
      </c>
      <c r="AI147" s="29">
        <v>2378</v>
      </c>
      <c r="AJ147" s="29">
        <v>2382</v>
      </c>
      <c r="AL147" s="259">
        <v>890</v>
      </c>
      <c r="AM147" s="259">
        <v>923</v>
      </c>
      <c r="AN147" s="259">
        <v>942</v>
      </c>
      <c r="AO147" s="259">
        <v>973</v>
      </c>
      <c r="AP147" s="259">
        <v>999</v>
      </c>
      <c r="AQ147" s="259">
        <v>1027</v>
      </c>
      <c r="AR147" s="259">
        <v>1069</v>
      </c>
      <c r="AS147" s="259">
        <v>1108</v>
      </c>
      <c r="AT147" s="259">
        <v>1146</v>
      </c>
      <c r="AU147" s="259">
        <v>1188</v>
      </c>
      <c r="AV147" s="259">
        <v>1233</v>
      </c>
      <c r="AX147" s="29">
        <v>0</v>
      </c>
      <c r="AY147" s="29">
        <v>-8</v>
      </c>
      <c r="AZ147" s="29">
        <v>-9</v>
      </c>
      <c r="BA147" s="29">
        <v>-8</v>
      </c>
      <c r="BB147" s="29">
        <v>-4</v>
      </c>
      <c r="BC147" s="29">
        <v>0</v>
      </c>
      <c r="BD147" s="29">
        <v>0</v>
      </c>
      <c r="BE147" s="29">
        <v>0</v>
      </c>
      <c r="BF147" s="29">
        <v>0</v>
      </c>
      <c r="BG147" s="29">
        <v>0</v>
      </c>
      <c r="BH147" s="29">
        <v>0</v>
      </c>
      <c r="BJ147" s="29">
        <v>579</v>
      </c>
      <c r="BK147" s="29">
        <v>701</v>
      </c>
      <c r="BL147" s="29">
        <v>744</v>
      </c>
      <c r="BM147" s="29">
        <v>794</v>
      </c>
      <c r="BN147" s="29">
        <v>847</v>
      </c>
      <c r="BO147" s="29">
        <v>890</v>
      </c>
      <c r="BP147" s="29">
        <v>926</v>
      </c>
      <c r="BQ147" s="29">
        <v>940</v>
      </c>
      <c r="BR147" s="29">
        <v>975</v>
      </c>
      <c r="BS147" s="29">
        <v>1005</v>
      </c>
      <c r="BT147" s="29">
        <v>1019</v>
      </c>
      <c r="BU147" s="29">
        <v>1047</v>
      </c>
      <c r="BV147" s="29">
        <v>1083</v>
      </c>
      <c r="BW147" s="29">
        <v>1124</v>
      </c>
      <c r="BX147" s="29">
        <v>1169</v>
      </c>
      <c r="BY147" s="29">
        <v>1217</v>
      </c>
      <c r="CA147" s="396"/>
      <c r="CB147" s="302"/>
      <c r="CC147" s="302"/>
      <c r="CD147" s="302"/>
      <c r="CE147" s="302"/>
      <c r="CF147" s="302"/>
      <c r="CG147" s="302"/>
      <c r="CH147" s="302"/>
      <c r="CI147" s="302"/>
      <c r="CJ147" s="302"/>
      <c r="CK147" s="302"/>
      <c r="CL147" s="302"/>
      <c r="CM147" s="302"/>
      <c r="CN147" s="302"/>
      <c r="CO147" s="302"/>
      <c r="CP147" s="302"/>
      <c r="CU147" s="302">
        <v>0</v>
      </c>
      <c r="CV147" s="302">
        <v>0</v>
      </c>
      <c r="CW147" s="302">
        <v>0</v>
      </c>
      <c r="CX147" s="302">
        <v>0</v>
      </c>
      <c r="CY147" s="302">
        <v>0</v>
      </c>
      <c r="CZ147" s="302">
        <v>0</v>
      </c>
      <c r="DA147" s="302">
        <v>0</v>
      </c>
      <c r="DB147" s="302">
        <v>0</v>
      </c>
      <c r="DC147" s="302">
        <v>0</v>
      </c>
      <c r="DD147" s="302">
        <v>0</v>
      </c>
      <c r="DE147" s="302">
        <v>794</v>
      </c>
      <c r="DF147" s="302">
        <v>847</v>
      </c>
      <c r="DG147" s="302">
        <v>890</v>
      </c>
      <c r="GA147" s="195"/>
      <c r="GB147" s="195"/>
      <c r="GC147" s="195"/>
      <c r="GD147" s="195"/>
      <c r="GE147" s="195"/>
      <c r="GF147" s="195"/>
      <c r="GG147" s="195"/>
      <c r="GH147" s="195"/>
      <c r="GI147" s="195"/>
      <c r="GJ147" s="195"/>
      <c r="GL147" s="259">
        <v>744</v>
      </c>
      <c r="GM147" s="259">
        <v>794</v>
      </c>
      <c r="GN147" s="259">
        <v>836</v>
      </c>
      <c r="GO147" s="259">
        <v>877</v>
      </c>
      <c r="GP147" s="259">
        <v>926</v>
      </c>
      <c r="GQ147" s="259">
        <v>978</v>
      </c>
      <c r="GR147" s="259">
        <v>1030</v>
      </c>
      <c r="GS147" s="259">
        <v>1083</v>
      </c>
      <c r="GT147" s="259">
        <v>1142</v>
      </c>
      <c r="GU147" s="259">
        <v>1208</v>
      </c>
      <c r="GW147" s="259">
        <v>794</v>
      </c>
      <c r="GX147" s="259">
        <v>847</v>
      </c>
      <c r="GY147" s="259">
        <v>890</v>
      </c>
      <c r="GZ147" s="259">
        <v>915</v>
      </c>
      <c r="HA147" s="259">
        <v>952</v>
      </c>
      <c r="HB147" s="259">
        <v>989</v>
      </c>
      <c r="HC147" s="259">
        <v>1022</v>
      </c>
      <c r="HD147" s="259">
        <v>1059</v>
      </c>
      <c r="HE147" s="259">
        <v>1115</v>
      </c>
      <c r="HF147" s="259">
        <v>1167</v>
      </c>
      <c r="HH147" s="29"/>
      <c r="HI147" s="29"/>
      <c r="HJ147" s="29"/>
      <c r="HK147" s="29"/>
      <c r="HL147" s="29"/>
      <c r="HM147" s="29"/>
      <c r="HN147" s="29"/>
      <c r="HO147" s="29"/>
      <c r="HP147" s="29"/>
      <c r="HQ147" s="29"/>
      <c r="HR147" s="29"/>
      <c r="HS147" s="29"/>
    </row>
    <row r="148" spans="1:227" ht="15" customHeight="1">
      <c r="C148" s="277"/>
      <c r="E148" s="29"/>
      <c r="F148" s="405" t="s">
        <v>562</v>
      </c>
      <c r="G148" s="405"/>
      <c r="H148" s="405">
        <v>253</v>
      </c>
      <c r="I148" s="405">
        <v>253</v>
      </c>
      <c r="J148" s="405">
        <v>253</v>
      </c>
      <c r="K148" s="405">
        <v>258</v>
      </c>
      <c r="L148" s="405">
        <v>258</v>
      </c>
      <c r="M148" s="405">
        <v>258</v>
      </c>
      <c r="N148" s="405">
        <v>278</v>
      </c>
      <c r="O148" s="405">
        <v>278</v>
      </c>
      <c r="P148" s="405">
        <v>314</v>
      </c>
      <c r="Q148" s="405">
        <v>372</v>
      </c>
      <c r="R148" s="405">
        <v>396</v>
      </c>
      <c r="S148" s="405">
        <v>453</v>
      </c>
      <c r="T148" s="405">
        <v>445</v>
      </c>
      <c r="U148" s="405">
        <v>421</v>
      </c>
      <c r="V148" s="405">
        <v>436</v>
      </c>
      <c r="W148" s="405">
        <v>456</v>
      </c>
      <c r="X148" s="405">
        <v>481</v>
      </c>
      <c r="Y148" s="405">
        <v>511</v>
      </c>
      <c r="Z148" s="405">
        <v>549</v>
      </c>
      <c r="AA148" s="405">
        <v>584</v>
      </c>
      <c r="AB148" s="405">
        <v>618</v>
      </c>
      <c r="AC148" s="405">
        <v>657</v>
      </c>
      <c r="AD148" s="405">
        <v>697</v>
      </c>
      <c r="AE148" s="405">
        <v>708</v>
      </c>
      <c r="AF148" s="405">
        <v>1012</v>
      </c>
      <c r="AG148" s="405">
        <v>1221</v>
      </c>
      <c r="AH148" s="405">
        <v>1360</v>
      </c>
      <c r="AI148" s="405">
        <v>1364</v>
      </c>
      <c r="AJ148" s="405">
        <v>1368</v>
      </c>
      <c r="AL148" s="406">
        <v>445</v>
      </c>
      <c r="AM148" s="406">
        <v>424</v>
      </c>
      <c r="AN148" s="406">
        <v>438</v>
      </c>
      <c r="AO148" s="406">
        <v>459</v>
      </c>
      <c r="AP148" s="406">
        <v>483</v>
      </c>
      <c r="AQ148" s="406">
        <v>511</v>
      </c>
      <c r="AR148" s="406">
        <v>549</v>
      </c>
      <c r="AS148" s="406">
        <v>584</v>
      </c>
      <c r="AT148" s="406">
        <v>618</v>
      </c>
      <c r="AU148" s="406">
        <v>657</v>
      </c>
      <c r="AV148" s="406">
        <v>697</v>
      </c>
      <c r="AX148" s="405">
        <v>0</v>
      </c>
      <c r="AY148" s="405">
        <v>-3</v>
      </c>
      <c r="AZ148" s="405">
        <v>-2</v>
      </c>
      <c r="BA148" s="405">
        <v>-3</v>
      </c>
      <c r="BB148" s="405">
        <v>-2</v>
      </c>
      <c r="BC148" s="405">
        <v>0</v>
      </c>
      <c r="BD148" s="405">
        <v>0</v>
      </c>
      <c r="BE148" s="405">
        <v>0</v>
      </c>
      <c r="BF148" s="405">
        <v>0</v>
      </c>
      <c r="BG148" s="405">
        <v>0</v>
      </c>
      <c r="BH148" s="405">
        <v>0</v>
      </c>
      <c r="BJ148" s="405">
        <v>278</v>
      </c>
      <c r="BK148" s="405">
        <v>314</v>
      </c>
      <c r="BL148" s="405">
        <v>372</v>
      </c>
      <c r="BM148" s="405">
        <v>396</v>
      </c>
      <c r="BN148" s="405">
        <v>453</v>
      </c>
      <c r="BO148" s="405">
        <v>445</v>
      </c>
      <c r="BP148" s="405">
        <v>440</v>
      </c>
      <c r="BQ148" s="405">
        <v>450</v>
      </c>
      <c r="BR148" s="405">
        <v>468</v>
      </c>
      <c r="BS148" s="405">
        <v>488</v>
      </c>
      <c r="BT148" s="405">
        <v>515</v>
      </c>
      <c r="BU148" s="405">
        <v>542</v>
      </c>
      <c r="BV148" s="156">
        <v>578</v>
      </c>
      <c r="BW148" s="156">
        <v>608</v>
      </c>
      <c r="BX148" s="156">
        <v>643</v>
      </c>
      <c r="BY148" s="156">
        <v>681</v>
      </c>
      <c r="CA148" s="396"/>
      <c r="CB148" s="302"/>
      <c r="CC148" s="302"/>
      <c r="CD148" s="302"/>
      <c r="CE148" s="302"/>
      <c r="CF148" s="302"/>
      <c r="CG148" s="302"/>
      <c r="CH148" s="302"/>
      <c r="CI148" s="302"/>
      <c r="CJ148" s="302"/>
      <c r="CK148" s="302"/>
      <c r="CL148" s="302"/>
      <c r="CM148" s="302"/>
      <c r="CN148" s="302"/>
      <c r="CO148" s="302"/>
      <c r="CP148" s="302"/>
      <c r="CU148" s="302">
        <v>0</v>
      </c>
      <c r="CV148" s="302">
        <v>0</v>
      </c>
      <c r="CW148" s="302">
        <v>0</v>
      </c>
      <c r="CX148" s="302">
        <v>0</v>
      </c>
      <c r="CY148" s="302">
        <v>0</v>
      </c>
      <c r="CZ148" s="302">
        <v>0</v>
      </c>
      <c r="DA148" s="302">
        <v>0</v>
      </c>
      <c r="DB148" s="302">
        <v>0</v>
      </c>
      <c r="DC148" s="302">
        <v>0</v>
      </c>
      <c r="DD148" s="302">
        <v>0</v>
      </c>
      <c r="DE148" s="302">
        <v>396</v>
      </c>
      <c r="DF148" s="302">
        <v>453</v>
      </c>
      <c r="DG148" s="302">
        <v>445</v>
      </c>
      <c r="GA148" s="195"/>
      <c r="GB148" s="195"/>
      <c r="GC148" s="195"/>
      <c r="GD148" s="195"/>
      <c r="GE148" s="195"/>
      <c r="GF148" s="195"/>
      <c r="GG148" s="195"/>
      <c r="GH148" s="195"/>
      <c r="GI148" s="195"/>
      <c r="GJ148" s="195"/>
      <c r="GL148" s="406">
        <v>372</v>
      </c>
      <c r="GM148" s="406">
        <v>396</v>
      </c>
      <c r="GN148" s="406">
        <v>431</v>
      </c>
      <c r="GO148" s="406">
        <v>434</v>
      </c>
      <c r="GP148" s="406">
        <v>454</v>
      </c>
      <c r="GQ148" s="406">
        <v>487</v>
      </c>
      <c r="GR148" s="406">
        <v>520</v>
      </c>
      <c r="GS148" s="406">
        <v>552</v>
      </c>
      <c r="GT148" s="406">
        <v>584</v>
      </c>
      <c r="GU148" s="406">
        <v>616</v>
      </c>
      <c r="GW148" s="406">
        <v>396</v>
      </c>
      <c r="GX148" s="406">
        <v>453</v>
      </c>
      <c r="GY148" s="406">
        <v>445</v>
      </c>
      <c r="GZ148" s="406">
        <v>463</v>
      </c>
      <c r="HA148" s="406">
        <v>478</v>
      </c>
      <c r="HB148" s="406">
        <v>503</v>
      </c>
      <c r="HC148" s="406">
        <v>527</v>
      </c>
      <c r="HD148" s="406">
        <v>554</v>
      </c>
      <c r="HE148" s="406">
        <v>582</v>
      </c>
      <c r="HF148" s="406">
        <v>622</v>
      </c>
      <c r="HH148" s="405"/>
      <c r="HI148" s="405"/>
      <c r="HJ148" s="405"/>
      <c r="HK148" s="405"/>
      <c r="HL148" s="405"/>
      <c r="HM148" s="405"/>
      <c r="HN148" s="405"/>
      <c r="HO148" s="405"/>
      <c r="HP148" s="405"/>
      <c r="HQ148" s="405"/>
      <c r="HR148" s="405"/>
      <c r="HS148" s="405"/>
    </row>
    <row r="149" spans="1:227" ht="15" customHeight="1">
      <c r="C149" s="277"/>
      <c r="E149" s="29"/>
      <c r="F149" s="308" t="s">
        <v>563</v>
      </c>
      <c r="G149" s="400"/>
      <c r="H149" s="407">
        <v>0</v>
      </c>
      <c r="I149" s="407">
        <v>15.858169999999998</v>
      </c>
      <c r="J149" s="407">
        <v>30.664090000000002</v>
      </c>
      <c r="K149" s="407">
        <v>31.81448</v>
      </c>
      <c r="L149" s="407">
        <v>32.741999999999997</v>
      </c>
      <c r="M149" s="407">
        <v>32.394519999999993</v>
      </c>
      <c r="N149" s="407">
        <v>32.959600000000002</v>
      </c>
      <c r="O149" s="407">
        <v>32.414239999999999</v>
      </c>
      <c r="P149" s="407">
        <v>34.472160000000002</v>
      </c>
      <c r="Q149" s="407">
        <v>34.2684</v>
      </c>
      <c r="R149" s="407">
        <v>35.220300000000002</v>
      </c>
      <c r="S149" s="407">
        <v>25.614719999999998</v>
      </c>
      <c r="T149" s="407">
        <v>31.264440000000004</v>
      </c>
      <c r="U149" s="407">
        <v>43.306999999999995</v>
      </c>
      <c r="V149" s="407">
        <v>42.125899999999994</v>
      </c>
      <c r="W149" s="407">
        <v>42.51959999999999</v>
      </c>
      <c r="X149" s="407">
        <v>44.881799999999991</v>
      </c>
      <c r="Y149" s="407">
        <v>47.637699999999995</v>
      </c>
      <c r="Z149" s="407">
        <v>47.637699999999995</v>
      </c>
      <c r="AA149" s="407">
        <v>47.637699999999995</v>
      </c>
      <c r="AB149" s="407">
        <v>48.031399999999991</v>
      </c>
      <c r="AC149" s="407">
        <v>48.818799999999982</v>
      </c>
      <c r="AD149" s="407">
        <v>49.212499999999984</v>
      </c>
      <c r="AE149" s="407">
        <v>49.212499999999984</v>
      </c>
      <c r="AF149" s="407">
        <v>85.826599999999985</v>
      </c>
      <c r="AG149" s="407">
        <v>91.338399999999979</v>
      </c>
      <c r="AH149" s="407">
        <v>95.669099999999986</v>
      </c>
      <c r="AI149" s="407">
        <v>95.669099999999986</v>
      </c>
      <c r="AJ149" s="407">
        <v>118.89739999999998</v>
      </c>
      <c r="AL149" s="408">
        <v>31.264440000000004</v>
      </c>
      <c r="AM149" s="408">
        <v>43.700699999999991</v>
      </c>
      <c r="AN149" s="408">
        <v>42.913299999999992</v>
      </c>
      <c r="AO149" s="408">
        <v>42.913299999999992</v>
      </c>
      <c r="AP149" s="408">
        <v>45.275499999999994</v>
      </c>
      <c r="AQ149" s="408">
        <v>47.637699999999995</v>
      </c>
      <c r="AR149" s="408">
        <v>47.637699999999995</v>
      </c>
      <c r="AS149" s="408">
        <v>47.637699999999995</v>
      </c>
      <c r="AT149" s="408">
        <v>48.031399999999991</v>
      </c>
      <c r="AU149" s="408">
        <v>48.818799999999982</v>
      </c>
      <c r="AV149" s="408">
        <v>49.212499999999984</v>
      </c>
      <c r="AX149" s="407">
        <v>0</v>
      </c>
      <c r="AY149" s="407">
        <v>-0.3936999999999955</v>
      </c>
      <c r="AZ149" s="407">
        <v>-0.7873999999999981</v>
      </c>
      <c r="BA149" s="407">
        <v>-0.3937000000000026</v>
      </c>
      <c r="BB149" s="407">
        <v>-0.3937000000000026</v>
      </c>
      <c r="BC149" s="407">
        <v>0</v>
      </c>
      <c r="BD149" s="407">
        <v>0</v>
      </c>
      <c r="BE149" s="407">
        <v>0</v>
      </c>
      <c r="BF149" s="407">
        <v>0</v>
      </c>
      <c r="BG149" s="407">
        <v>0</v>
      </c>
      <c r="BH149" s="407">
        <v>0</v>
      </c>
      <c r="BJ149" s="407">
        <v>32.414239999999999</v>
      </c>
      <c r="BK149" s="407">
        <v>34.472160000000002</v>
      </c>
      <c r="BL149" s="407">
        <v>34.2684</v>
      </c>
      <c r="BM149" s="407">
        <v>35.220300000000002</v>
      </c>
      <c r="BN149" s="407">
        <v>25.614719999999998</v>
      </c>
      <c r="BO149" s="407">
        <v>31.264440000000004</v>
      </c>
      <c r="BP149" s="407">
        <v>35.432999999999993</v>
      </c>
      <c r="BQ149" s="407">
        <v>35.432999999999993</v>
      </c>
      <c r="BR149" s="407">
        <v>36.220399999999991</v>
      </c>
      <c r="BS149" s="407">
        <v>37.795199999999994</v>
      </c>
      <c r="BT149" s="407">
        <v>40.551099999999991</v>
      </c>
      <c r="BU149" s="407">
        <v>41.732199999999992</v>
      </c>
      <c r="BV149" s="411">
        <v>42.913299999999992</v>
      </c>
      <c r="BW149" s="411">
        <v>44.488099999999996</v>
      </c>
      <c r="BX149" s="411">
        <v>45.275499999999994</v>
      </c>
      <c r="BY149" s="411">
        <v>46.062899999999992</v>
      </c>
      <c r="CA149" s="396"/>
      <c r="CB149" s="302"/>
      <c r="CC149" s="302"/>
      <c r="CD149" s="302"/>
      <c r="CE149" s="302"/>
      <c r="CF149" s="302"/>
      <c r="CG149" s="302"/>
      <c r="CH149" s="302"/>
      <c r="CI149" s="302"/>
      <c r="CJ149" s="302"/>
      <c r="CK149" s="302"/>
      <c r="CL149" s="302"/>
      <c r="CM149" s="302"/>
      <c r="CN149" s="302"/>
      <c r="CO149" s="302"/>
      <c r="CP149" s="302"/>
      <c r="CU149" s="302">
        <v>0</v>
      </c>
      <c r="CV149" s="302">
        <v>0</v>
      </c>
      <c r="CW149" s="302">
        <v>0</v>
      </c>
      <c r="CX149" s="302">
        <v>0</v>
      </c>
      <c r="CY149" s="302">
        <v>0</v>
      </c>
      <c r="CZ149" s="302">
        <v>0</v>
      </c>
      <c r="DA149" s="302">
        <v>0</v>
      </c>
      <c r="DB149" s="302">
        <v>0</v>
      </c>
      <c r="DC149" s="302">
        <v>0</v>
      </c>
      <c r="DD149" s="302">
        <v>0</v>
      </c>
      <c r="DE149" s="302">
        <v>35.220300000000002</v>
      </c>
      <c r="DF149" s="302">
        <v>25.516160000000003</v>
      </c>
      <c r="DG149" s="302">
        <v>30.747579999999999</v>
      </c>
      <c r="GA149" s="195"/>
      <c r="GB149" s="195"/>
      <c r="GC149" s="195"/>
      <c r="GD149" s="195"/>
      <c r="GE149" s="195"/>
      <c r="GF149" s="195"/>
      <c r="GG149" s="195"/>
      <c r="GH149" s="195"/>
      <c r="GI149" s="195"/>
      <c r="GJ149" s="195"/>
      <c r="GL149" s="408">
        <v>34.2684</v>
      </c>
      <c r="GM149" s="408">
        <v>35.220300000000002</v>
      </c>
      <c r="GN149" s="408">
        <v>29.503060000000005</v>
      </c>
      <c r="GO149" s="408">
        <v>27.887339999999998</v>
      </c>
      <c r="GP149" s="408">
        <v>27.424800000000005</v>
      </c>
      <c r="GQ149" s="408">
        <v>27.424800000000005</v>
      </c>
      <c r="GR149" s="408">
        <v>28.128000000000004</v>
      </c>
      <c r="GS149" s="408">
        <v>30.237600000000004</v>
      </c>
      <c r="GT149" s="408">
        <v>32.347200000000001</v>
      </c>
      <c r="GU149" s="408">
        <v>34.105200000000011</v>
      </c>
      <c r="GW149" s="408">
        <v>35.220300000000002</v>
      </c>
      <c r="GX149" s="408">
        <v>25.516160000000003</v>
      </c>
      <c r="GY149" s="408">
        <v>30.747579999999999</v>
      </c>
      <c r="GZ149" s="408">
        <v>30.589200000000005</v>
      </c>
      <c r="HA149" s="408">
        <v>31.644000000000005</v>
      </c>
      <c r="HB149" s="408">
        <v>33.402000000000001</v>
      </c>
      <c r="HC149" s="408">
        <v>35.863200000000006</v>
      </c>
      <c r="HD149" s="408">
        <v>37.621200000000009</v>
      </c>
      <c r="HE149" s="408">
        <v>40.785600000000009</v>
      </c>
      <c r="HF149" s="408">
        <v>40.785600000000009</v>
      </c>
      <c r="HH149" s="407"/>
      <c r="HI149" s="407"/>
      <c r="HJ149" s="407"/>
      <c r="HK149" s="407"/>
      <c r="HL149" s="407"/>
      <c r="HM149" s="407"/>
      <c r="HN149" s="407"/>
      <c r="HO149" s="407"/>
      <c r="HP149" s="407"/>
      <c r="HQ149" s="407"/>
      <c r="HR149" s="407"/>
      <c r="HS149" s="407"/>
    </row>
    <row r="150" spans="1:227" ht="15" customHeight="1">
      <c r="E150" s="29"/>
      <c r="F150" s="156"/>
      <c r="G150" s="156" t="s">
        <v>564</v>
      </c>
      <c r="H150" s="156">
        <v>0</v>
      </c>
      <c r="I150" s="156">
        <v>6100</v>
      </c>
      <c r="J150" s="156">
        <v>6100</v>
      </c>
      <c r="K150" s="156">
        <v>6800</v>
      </c>
      <c r="L150" s="156">
        <v>6800</v>
      </c>
      <c r="M150" s="156">
        <v>6800</v>
      </c>
      <c r="N150" s="156">
        <v>6800</v>
      </c>
      <c r="O150" s="156">
        <v>6800</v>
      </c>
      <c r="P150" s="156">
        <v>7200</v>
      </c>
      <c r="Q150" s="156">
        <v>7200</v>
      </c>
      <c r="R150" s="156">
        <v>7400</v>
      </c>
      <c r="S150" s="156">
        <v>6400</v>
      </c>
      <c r="T150" s="156">
        <v>8600</v>
      </c>
      <c r="U150" s="156">
        <v>11000</v>
      </c>
      <c r="V150" s="156">
        <v>10700</v>
      </c>
      <c r="W150" s="156">
        <v>10800</v>
      </c>
      <c r="X150" s="156">
        <v>11400</v>
      </c>
      <c r="Y150" s="156">
        <v>12100</v>
      </c>
      <c r="Z150" s="156">
        <v>12100</v>
      </c>
      <c r="AA150" s="156">
        <v>12100</v>
      </c>
      <c r="AB150" s="156">
        <v>12200</v>
      </c>
      <c r="AC150" s="156">
        <v>12400</v>
      </c>
      <c r="AD150" s="156">
        <v>12500</v>
      </c>
      <c r="AE150" s="156">
        <v>12500</v>
      </c>
      <c r="AF150" s="156">
        <v>21800</v>
      </c>
      <c r="AG150" s="156">
        <v>23200</v>
      </c>
      <c r="AH150" s="156">
        <v>24300</v>
      </c>
      <c r="AI150" s="156">
        <v>24300</v>
      </c>
      <c r="AJ150" s="156">
        <v>30200</v>
      </c>
      <c r="AL150" s="74">
        <v>8600</v>
      </c>
      <c r="AM150" s="74">
        <v>11100</v>
      </c>
      <c r="AN150" s="74">
        <v>10900</v>
      </c>
      <c r="AO150" s="74">
        <v>10900</v>
      </c>
      <c r="AP150" s="74">
        <v>11500</v>
      </c>
      <c r="AQ150" s="74">
        <v>12100</v>
      </c>
      <c r="AR150" s="74">
        <v>12100</v>
      </c>
      <c r="AS150" s="74">
        <v>12100</v>
      </c>
      <c r="AT150" s="74">
        <v>12200</v>
      </c>
      <c r="AU150" s="74">
        <v>12400</v>
      </c>
      <c r="AV150" s="74">
        <v>12500</v>
      </c>
      <c r="AX150" s="156">
        <v>0</v>
      </c>
      <c r="AY150" s="156">
        <v>-100</v>
      </c>
      <c r="AZ150" s="156">
        <v>-200</v>
      </c>
      <c r="BA150" s="156">
        <v>-100</v>
      </c>
      <c r="BB150" s="156">
        <v>-100</v>
      </c>
      <c r="BC150" s="156">
        <v>0</v>
      </c>
      <c r="BD150" s="156">
        <v>0</v>
      </c>
      <c r="BE150" s="156">
        <v>0</v>
      </c>
      <c r="BF150" s="156">
        <v>0</v>
      </c>
      <c r="BG150" s="156">
        <v>0</v>
      </c>
      <c r="BH150" s="156">
        <v>0</v>
      </c>
      <c r="BJ150" s="156">
        <v>6800</v>
      </c>
      <c r="BK150" s="156">
        <v>7200</v>
      </c>
      <c r="BL150" s="156">
        <v>7200</v>
      </c>
      <c r="BM150" s="156">
        <v>7400</v>
      </c>
      <c r="BN150" s="156">
        <v>6400</v>
      </c>
      <c r="BO150" s="156">
        <v>8600</v>
      </c>
      <c r="BP150" s="156">
        <v>9000</v>
      </c>
      <c r="BQ150" s="156">
        <v>9000</v>
      </c>
      <c r="BR150" s="156">
        <v>9200</v>
      </c>
      <c r="BS150" s="156">
        <v>9600</v>
      </c>
      <c r="BT150" s="156">
        <v>10300</v>
      </c>
      <c r="BU150" s="156">
        <v>10600</v>
      </c>
      <c r="BV150" s="156">
        <v>10900</v>
      </c>
      <c r="BW150" s="156">
        <v>11300</v>
      </c>
      <c r="BX150" s="156">
        <v>11500</v>
      </c>
      <c r="BY150" s="156">
        <v>11700</v>
      </c>
      <c r="CA150" s="295"/>
      <c r="CB150" s="295"/>
      <c r="CC150" s="295"/>
      <c r="CD150" s="295"/>
      <c r="CE150" s="295"/>
      <c r="CF150" s="295"/>
      <c r="CG150" s="295"/>
      <c r="CH150" s="295"/>
      <c r="CI150" s="295"/>
      <c r="CJ150" s="295"/>
      <c r="CK150" s="295"/>
      <c r="CL150" s="295"/>
      <c r="CM150" s="295"/>
      <c r="CN150" s="295"/>
      <c r="CO150" s="295"/>
      <c r="CP150" s="295"/>
      <c r="CU150" s="295">
        <v>0</v>
      </c>
      <c r="CV150" s="295">
        <v>0</v>
      </c>
      <c r="CW150" s="295">
        <v>0</v>
      </c>
      <c r="CX150" s="295">
        <v>0</v>
      </c>
      <c r="CY150" s="295">
        <v>0</v>
      </c>
      <c r="CZ150" s="295">
        <v>0</v>
      </c>
      <c r="DA150" s="295">
        <v>0</v>
      </c>
      <c r="DB150" s="295">
        <v>0</v>
      </c>
      <c r="DC150" s="295">
        <v>0</v>
      </c>
      <c r="DD150" s="295">
        <v>0</v>
      </c>
      <c r="DE150" s="295">
        <v>7400</v>
      </c>
      <c r="DF150" s="295">
        <v>6400</v>
      </c>
      <c r="DG150" s="295">
        <v>8600</v>
      </c>
      <c r="GA150" s="195"/>
      <c r="GB150" s="195"/>
      <c r="GC150" s="195"/>
      <c r="GD150" s="195"/>
      <c r="GE150" s="195"/>
      <c r="GF150" s="195"/>
      <c r="GG150" s="195"/>
      <c r="GH150" s="195"/>
      <c r="GI150" s="195"/>
      <c r="GJ150" s="195"/>
      <c r="GL150" s="74">
        <v>7200</v>
      </c>
      <c r="GM150" s="74">
        <v>7400</v>
      </c>
      <c r="GN150" s="74">
        <v>7400</v>
      </c>
      <c r="GO150" s="74">
        <v>7800</v>
      </c>
      <c r="GP150" s="74">
        <v>7800</v>
      </c>
      <c r="GQ150" s="74">
        <v>7800</v>
      </c>
      <c r="GR150" s="74">
        <v>8000</v>
      </c>
      <c r="GS150" s="74">
        <v>8600</v>
      </c>
      <c r="GT150" s="74">
        <v>9200</v>
      </c>
      <c r="GU150" s="74">
        <v>9700</v>
      </c>
      <c r="GW150" s="74">
        <v>7400</v>
      </c>
      <c r="GX150" s="74">
        <v>6400</v>
      </c>
      <c r="GY150" s="74">
        <v>8600</v>
      </c>
      <c r="GZ150" s="74">
        <v>8700</v>
      </c>
      <c r="HA150" s="74">
        <v>9000</v>
      </c>
      <c r="HB150" s="74">
        <v>9500</v>
      </c>
      <c r="HC150" s="74">
        <v>10200</v>
      </c>
      <c r="HD150" s="74">
        <v>10700</v>
      </c>
      <c r="HE150" s="74">
        <v>11600</v>
      </c>
      <c r="HF150" s="74">
        <v>11600</v>
      </c>
      <c r="HH150" s="156"/>
      <c r="HI150" s="156"/>
      <c r="HJ150" s="156"/>
      <c r="HK150" s="156"/>
      <c r="HL150" s="156"/>
      <c r="HM150" s="156"/>
      <c r="HN150" s="156"/>
      <c r="HO150" s="156"/>
      <c r="HP150" s="156"/>
      <c r="HQ150" s="156"/>
      <c r="HR150" s="156"/>
      <c r="HS150" s="156"/>
    </row>
    <row r="151" spans="1:227" ht="15" customHeight="1">
      <c r="E151" s="29"/>
      <c r="F151" s="156"/>
      <c r="G151" s="156" t="s">
        <v>565</v>
      </c>
      <c r="H151" s="156">
        <v>0</v>
      </c>
      <c r="I151" s="156">
        <v>2599.6999999999998</v>
      </c>
      <c r="J151" s="156">
        <v>5027</v>
      </c>
      <c r="K151" s="156">
        <v>4679</v>
      </c>
      <c r="L151" s="156">
        <v>4815</v>
      </c>
      <c r="M151" s="156">
        <v>4763.8999999999996</v>
      </c>
      <c r="N151" s="156">
        <v>4847</v>
      </c>
      <c r="O151" s="156">
        <v>4766.8</v>
      </c>
      <c r="P151" s="156">
        <v>4787.8</v>
      </c>
      <c r="Q151" s="156">
        <v>4759.5</v>
      </c>
      <c r="R151" s="156">
        <v>4759.5</v>
      </c>
      <c r="S151" s="156">
        <v>4002.3</v>
      </c>
      <c r="T151" s="156">
        <v>3635.4000000000005</v>
      </c>
      <c r="U151" s="156">
        <v>3936.9999999999991</v>
      </c>
      <c r="V151" s="156">
        <v>3936.9999999999991</v>
      </c>
      <c r="W151" s="156">
        <v>3936.9999999999991</v>
      </c>
      <c r="X151" s="156">
        <v>3936.9999999999991</v>
      </c>
      <c r="Y151" s="156">
        <v>3936.9999999999991</v>
      </c>
      <c r="Z151" s="156">
        <v>3936.9999999999991</v>
      </c>
      <c r="AA151" s="156">
        <v>3936.9999999999991</v>
      </c>
      <c r="AB151" s="156">
        <v>3936.9999999999991</v>
      </c>
      <c r="AC151" s="156">
        <v>3936.9999999999991</v>
      </c>
      <c r="AD151" s="156">
        <v>3936.9999999999991</v>
      </c>
      <c r="AE151" s="156">
        <v>3936.9999999999991</v>
      </c>
      <c r="AF151" s="156">
        <v>3936.9999999999991</v>
      </c>
      <c r="AG151" s="156">
        <v>3936.9999999999991</v>
      </c>
      <c r="AH151" s="156">
        <v>3936.9999999999991</v>
      </c>
      <c r="AI151" s="156">
        <v>3936.9999999999991</v>
      </c>
      <c r="AJ151" s="156">
        <v>3936.9999999999991</v>
      </c>
      <c r="AL151" s="74">
        <v>3635.4000000000005</v>
      </c>
      <c r="AM151" s="74">
        <v>3936.9999999999991</v>
      </c>
      <c r="AN151" s="74">
        <v>3936.9999999999991</v>
      </c>
      <c r="AO151" s="74">
        <v>3936.9999999999991</v>
      </c>
      <c r="AP151" s="74">
        <v>3936.9999999999991</v>
      </c>
      <c r="AQ151" s="74">
        <v>3936.9999999999991</v>
      </c>
      <c r="AR151" s="74">
        <v>3936.9999999999991</v>
      </c>
      <c r="AS151" s="74">
        <v>3936.9999999999991</v>
      </c>
      <c r="AT151" s="74">
        <v>3936.9999999999991</v>
      </c>
      <c r="AU151" s="74">
        <v>3936.9999999999991</v>
      </c>
      <c r="AV151" s="74">
        <v>3936.9999999999991</v>
      </c>
      <c r="AX151" s="156">
        <v>0</v>
      </c>
      <c r="AY151" s="156">
        <v>0</v>
      </c>
      <c r="AZ151" s="156">
        <v>0</v>
      </c>
      <c r="BA151" s="156">
        <v>0</v>
      </c>
      <c r="BB151" s="156">
        <v>0</v>
      </c>
      <c r="BC151" s="156">
        <v>0</v>
      </c>
      <c r="BD151" s="156">
        <v>0</v>
      </c>
      <c r="BE151" s="156">
        <v>0</v>
      </c>
      <c r="BF151" s="156">
        <v>0</v>
      </c>
      <c r="BG151" s="156">
        <v>0</v>
      </c>
      <c r="BH151" s="156">
        <v>0</v>
      </c>
      <c r="BJ151" s="156">
        <v>4766.8</v>
      </c>
      <c r="BK151" s="156">
        <v>4787.8</v>
      </c>
      <c r="BL151" s="156">
        <v>4759.5</v>
      </c>
      <c r="BM151" s="156">
        <v>4759.5</v>
      </c>
      <c r="BN151" s="156">
        <v>4002.3</v>
      </c>
      <c r="BO151" s="156">
        <v>3635.4000000000005</v>
      </c>
      <c r="BP151" s="156">
        <v>3936.9999999999991</v>
      </c>
      <c r="BQ151" s="156">
        <v>3936.9999999999991</v>
      </c>
      <c r="BR151" s="156">
        <v>3936.9999999999991</v>
      </c>
      <c r="BS151" s="156">
        <v>3936.9999999999991</v>
      </c>
      <c r="BT151" s="156">
        <v>3936.9999999999991</v>
      </c>
      <c r="BU151" s="156">
        <v>3936.9999999999991</v>
      </c>
      <c r="BV151" s="156">
        <v>3936.9999999999991</v>
      </c>
      <c r="BW151" s="156">
        <v>3936.9999999999991</v>
      </c>
      <c r="BX151" s="156">
        <v>3936.9999999999991</v>
      </c>
      <c r="BY151" s="156">
        <v>3936.9999999999991</v>
      </c>
      <c r="CA151" s="295"/>
      <c r="CB151" s="295"/>
      <c r="CC151" s="295"/>
      <c r="CD151" s="295"/>
      <c r="CE151" s="295"/>
      <c r="CF151" s="295"/>
      <c r="CG151" s="295"/>
      <c r="CH151" s="295"/>
      <c r="CI151" s="295"/>
      <c r="CJ151" s="295"/>
      <c r="CK151" s="295"/>
      <c r="CL151" s="295"/>
      <c r="CM151" s="295"/>
      <c r="CN151" s="295"/>
      <c r="CO151" s="295"/>
      <c r="CP151" s="295"/>
      <c r="CU151" s="295">
        <v>0</v>
      </c>
      <c r="CV151" s="295">
        <v>0</v>
      </c>
      <c r="CW151" s="295">
        <v>0</v>
      </c>
      <c r="CX151" s="295">
        <v>0</v>
      </c>
      <c r="CY151" s="295">
        <v>0</v>
      </c>
      <c r="CZ151" s="295">
        <v>0</v>
      </c>
      <c r="DA151" s="295">
        <v>0</v>
      </c>
      <c r="DB151" s="295">
        <v>0</v>
      </c>
      <c r="DC151" s="295">
        <v>0</v>
      </c>
      <c r="DD151" s="295">
        <v>0</v>
      </c>
      <c r="DE151" s="295">
        <v>4759.5</v>
      </c>
      <c r="DF151" s="295">
        <v>3986.9000000000005</v>
      </c>
      <c r="DG151" s="295">
        <v>3575.3</v>
      </c>
      <c r="GA151" s="195"/>
      <c r="GB151" s="195"/>
      <c r="GC151" s="195"/>
      <c r="GD151" s="195"/>
      <c r="GE151" s="195"/>
      <c r="GF151" s="195"/>
      <c r="GG151" s="195"/>
      <c r="GH151" s="195"/>
      <c r="GI151" s="195"/>
      <c r="GJ151" s="195"/>
      <c r="GL151" s="74">
        <v>4759.5</v>
      </c>
      <c r="GM151" s="74">
        <v>4759.5</v>
      </c>
      <c r="GN151" s="74">
        <v>3986.9000000000005</v>
      </c>
      <c r="GO151" s="74">
        <v>3575.3</v>
      </c>
      <c r="GP151" s="74">
        <v>3516.0000000000005</v>
      </c>
      <c r="GQ151" s="74">
        <v>3516.0000000000005</v>
      </c>
      <c r="GR151" s="74">
        <v>3516.0000000000005</v>
      </c>
      <c r="GS151" s="74">
        <v>3516.0000000000005</v>
      </c>
      <c r="GT151" s="74">
        <v>3516.0000000000005</v>
      </c>
      <c r="GU151" s="74">
        <v>3516.0000000000005</v>
      </c>
      <c r="GW151" s="74">
        <v>4759.5</v>
      </c>
      <c r="GX151" s="74">
        <v>3986.9000000000005</v>
      </c>
      <c r="GY151" s="74">
        <v>3575.3</v>
      </c>
      <c r="GZ151" s="74">
        <v>3516.0000000000005</v>
      </c>
      <c r="HA151" s="74">
        <v>3516.0000000000005</v>
      </c>
      <c r="HB151" s="74">
        <v>3516.0000000000005</v>
      </c>
      <c r="HC151" s="74">
        <v>3516.0000000000005</v>
      </c>
      <c r="HD151" s="74">
        <v>3516.0000000000005</v>
      </c>
      <c r="HE151" s="74">
        <v>3516.0000000000005</v>
      </c>
      <c r="HF151" s="74">
        <v>3516.0000000000005</v>
      </c>
      <c r="HH151" s="156"/>
      <c r="HI151" s="156"/>
      <c r="HJ151" s="156"/>
      <c r="HK151" s="156"/>
      <c r="HL151" s="156"/>
      <c r="HM151" s="156"/>
      <c r="HN151" s="156"/>
      <c r="HO151" s="156"/>
      <c r="HP151" s="156"/>
      <c r="HQ151" s="156"/>
      <c r="HR151" s="156"/>
      <c r="HS151" s="156"/>
    </row>
    <row r="152" spans="1:227" ht="15" customHeight="1">
      <c r="E152" s="29"/>
      <c r="F152" s="330" t="s">
        <v>566</v>
      </c>
      <c r="G152" s="332"/>
      <c r="H152" s="409">
        <v>80</v>
      </c>
      <c r="I152" s="409">
        <v>80</v>
      </c>
      <c r="J152" s="409">
        <v>80</v>
      </c>
      <c r="K152" s="409">
        <v>80</v>
      </c>
      <c r="L152" s="409">
        <v>80</v>
      </c>
      <c r="M152" s="409">
        <v>80</v>
      </c>
      <c r="N152" s="409">
        <v>82</v>
      </c>
      <c r="O152" s="409">
        <v>92</v>
      </c>
      <c r="P152" s="409">
        <v>114</v>
      </c>
      <c r="Q152" s="409">
        <v>125</v>
      </c>
      <c r="R152" s="409">
        <v>146</v>
      </c>
      <c r="S152" s="409">
        <v>142</v>
      </c>
      <c r="T152" s="409">
        <v>166</v>
      </c>
      <c r="U152" s="409">
        <v>157</v>
      </c>
      <c r="V152" s="409">
        <v>150</v>
      </c>
      <c r="W152" s="409">
        <v>150</v>
      </c>
      <c r="X152" s="409">
        <v>153</v>
      </c>
      <c r="Y152" s="409">
        <v>158</v>
      </c>
      <c r="Z152" s="409">
        <v>169</v>
      </c>
      <c r="AA152" s="409">
        <v>189</v>
      </c>
      <c r="AB152" s="409">
        <v>214</v>
      </c>
      <c r="AC152" s="409">
        <v>236</v>
      </c>
      <c r="AD152" s="409">
        <v>260</v>
      </c>
      <c r="AE152" s="409">
        <v>272</v>
      </c>
      <c r="AF152" s="409">
        <v>322</v>
      </c>
      <c r="AG152" s="409">
        <v>372</v>
      </c>
      <c r="AH152" s="409">
        <v>422</v>
      </c>
      <c r="AI152" s="409">
        <v>472</v>
      </c>
      <c r="AJ152" s="409">
        <v>522</v>
      </c>
      <c r="AL152" s="410">
        <v>166</v>
      </c>
      <c r="AM152" s="410">
        <v>158</v>
      </c>
      <c r="AN152" s="410">
        <v>153</v>
      </c>
      <c r="AO152" s="410">
        <v>153</v>
      </c>
      <c r="AP152" s="410">
        <v>154</v>
      </c>
      <c r="AQ152" s="410">
        <v>158</v>
      </c>
      <c r="AR152" s="410">
        <v>169</v>
      </c>
      <c r="AS152" s="410">
        <v>189</v>
      </c>
      <c r="AT152" s="410">
        <v>214</v>
      </c>
      <c r="AU152" s="410">
        <v>236</v>
      </c>
      <c r="AV152" s="410">
        <v>260</v>
      </c>
      <c r="AX152" s="409">
        <v>0</v>
      </c>
      <c r="AY152" s="409">
        <v>-1</v>
      </c>
      <c r="AZ152" s="409">
        <v>-3</v>
      </c>
      <c r="BA152" s="409">
        <v>-3</v>
      </c>
      <c r="BB152" s="409">
        <v>-1</v>
      </c>
      <c r="BC152" s="409">
        <v>0</v>
      </c>
      <c r="BD152" s="409">
        <v>0</v>
      </c>
      <c r="BE152" s="409">
        <v>0</v>
      </c>
      <c r="BF152" s="409">
        <v>0</v>
      </c>
      <c r="BG152" s="409">
        <v>0</v>
      </c>
      <c r="BH152" s="409">
        <v>0</v>
      </c>
      <c r="BJ152" s="409">
        <v>92</v>
      </c>
      <c r="BK152" s="409">
        <v>114</v>
      </c>
      <c r="BL152" s="409">
        <v>125</v>
      </c>
      <c r="BM152" s="409">
        <v>146</v>
      </c>
      <c r="BN152" s="409">
        <v>142</v>
      </c>
      <c r="BO152" s="409">
        <v>166</v>
      </c>
      <c r="BP152" s="409">
        <v>140</v>
      </c>
      <c r="BQ152" s="409">
        <v>139</v>
      </c>
      <c r="BR152" s="409">
        <v>141</v>
      </c>
      <c r="BS152" s="409">
        <v>142</v>
      </c>
      <c r="BT152" s="409">
        <v>148</v>
      </c>
      <c r="BU152" s="409">
        <v>162</v>
      </c>
      <c r="BV152" s="411">
        <v>181</v>
      </c>
      <c r="BW152" s="411">
        <v>204</v>
      </c>
      <c r="BX152" s="411">
        <v>226</v>
      </c>
      <c r="BY152" s="411">
        <v>247</v>
      </c>
      <c r="CA152" s="295"/>
      <c r="CB152" s="295"/>
      <c r="CC152" s="295"/>
      <c r="CD152" s="295"/>
      <c r="CE152" s="295"/>
      <c r="CF152" s="295"/>
      <c r="CG152" s="295"/>
      <c r="CH152" s="295"/>
      <c r="CI152" s="295"/>
      <c r="CJ152" s="295"/>
      <c r="CK152" s="295"/>
      <c r="CL152" s="295"/>
      <c r="CM152" s="295"/>
      <c r="CN152" s="295"/>
      <c r="CO152" s="295"/>
      <c r="CP152" s="295"/>
      <c r="CU152" s="295">
        <v>0</v>
      </c>
      <c r="CV152" s="295">
        <v>0</v>
      </c>
      <c r="CW152" s="295">
        <v>0</v>
      </c>
      <c r="CX152" s="295">
        <v>0</v>
      </c>
      <c r="CY152" s="295">
        <v>0</v>
      </c>
      <c r="CZ152" s="295">
        <v>0</v>
      </c>
      <c r="DA152" s="295">
        <v>0</v>
      </c>
      <c r="DB152" s="295">
        <v>0</v>
      </c>
      <c r="DC152" s="295">
        <v>0</v>
      </c>
      <c r="DD152" s="295">
        <v>0</v>
      </c>
      <c r="DE152" s="295">
        <v>146</v>
      </c>
      <c r="DF152" s="295">
        <v>142</v>
      </c>
      <c r="DG152" s="295">
        <v>166</v>
      </c>
      <c r="GA152" s="195"/>
      <c r="GB152" s="195"/>
      <c r="GC152" s="195"/>
      <c r="GD152" s="195"/>
      <c r="GE152" s="195"/>
      <c r="GF152" s="195"/>
      <c r="GG152" s="195"/>
      <c r="GH152" s="195"/>
      <c r="GI152" s="195"/>
      <c r="GJ152" s="195"/>
      <c r="GL152" s="410">
        <v>125</v>
      </c>
      <c r="GM152" s="410">
        <v>146</v>
      </c>
      <c r="GN152" s="410">
        <v>163</v>
      </c>
      <c r="GO152" s="410">
        <v>187</v>
      </c>
      <c r="GP152" s="410">
        <v>192</v>
      </c>
      <c r="GQ152" s="410">
        <v>205</v>
      </c>
      <c r="GR152" s="410">
        <v>224</v>
      </c>
      <c r="GS152" s="410">
        <v>244</v>
      </c>
      <c r="GT152" s="410">
        <v>259</v>
      </c>
      <c r="GU152" s="410">
        <v>275</v>
      </c>
      <c r="GW152" s="410">
        <v>146</v>
      </c>
      <c r="GX152" s="410">
        <v>142</v>
      </c>
      <c r="GY152" s="410">
        <v>166</v>
      </c>
      <c r="GZ152" s="410">
        <v>173</v>
      </c>
      <c r="HA152" s="410">
        <v>184</v>
      </c>
      <c r="HB152" s="410">
        <v>192</v>
      </c>
      <c r="HC152" s="410">
        <v>205</v>
      </c>
      <c r="HD152" s="410">
        <v>214</v>
      </c>
      <c r="HE152" s="410">
        <v>233</v>
      </c>
      <c r="HF152" s="410">
        <v>242</v>
      </c>
      <c r="HH152" s="409"/>
      <c r="HI152" s="409"/>
      <c r="HJ152" s="409"/>
      <c r="HK152" s="409"/>
      <c r="HL152" s="409"/>
      <c r="HM152" s="409"/>
      <c r="HN152" s="409"/>
      <c r="HO152" s="409"/>
      <c r="HP152" s="409"/>
      <c r="HQ152" s="409"/>
      <c r="HR152" s="409"/>
      <c r="HS152" s="409"/>
    </row>
    <row r="153" spans="1:227" ht="15" customHeight="1">
      <c r="E153" s="29"/>
      <c r="F153" s="314"/>
      <c r="G153" s="156"/>
      <c r="H153" s="156"/>
      <c r="I153" s="156"/>
      <c r="J153" s="156"/>
      <c r="K153" s="156"/>
      <c r="L153" s="411"/>
      <c r="M153" s="411"/>
      <c r="N153" s="411"/>
      <c r="O153" s="411"/>
      <c r="P153" s="411"/>
      <c r="Q153" s="411"/>
      <c r="R153" s="411"/>
      <c r="S153" s="411"/>
      <c r="T153" s="411"/>
      <c r="U153" s="411"/>
      <c r="V153" s="411"/>
      <c r="W153" s="411"/>
      <c r="X153" s="411"/>
      <c r="Y153" s="411"/>
      <c r="Z153" s="411"/>
      <c r="AA153" s="411"/>
      <c r="AB153" s="411"/>
      <c r="AC153" s="411"/>
      <c r="AD153" s="411"/>
      <c r="AE153" s="411"/>
      <c r="AF153" s="411"/>
      <c r="AG153" s="411"/>
      <c r="AH153" s="411"/>
      <c r="AI153" s="411"/>
      <c r="AJ153" s="411"/>
      <c r="AL153" s="412"/>
      <c r="AM153" s="412"/>
      <c r="AN153" s="412"/>
      <c r="AO153" s="412"/>
      <c r="AP153" s="412"/>
      <c r="AQ153" s="412"/>
      <c r="AR153" s="412"/>
      <c r="AS153" s="412"/>
      <c r="AT153" s="412"/>
      <c r="AU153" s="412"/>
      <c r="AV153" s="412"/>
      <c r="AX153" s="411"/>
      <c r="AY153" s="411"/>
      <c r="AZ153" s="411"/>
      <c r="BA153" s="411"/>
      <c r="BB153" s="411"/>
      <c r="BC153" s="411"/>
      <c r="BD153" s="411"/>
      <c r="BE153" s="411"/>
      <c r="BF153" s="411"/>
      <c r="BG153" s="411"/>
      <c r="BH153" s="411"/>
      <c r="BJ153" s="295"/>
      <c r="BK153" s="295"/>
      <c r="BL153" s="295"/>
      <c r="BM153" s="295"/>
      <c r="BN153" s="295"/>
      <c r="BO153" s="295"/>
      <c r="BP153" s="295"/>
      <c r="BQ153" s="295"/>
      <c r="BR153" s="295"/>
      <c r="BS153" s="295"/>
      <c r="BT153" s="295"/>
      <c r="BU153" s="295"/>
      <c r="BV153" s="295"/>
      <c r="BW153" s="295"/>
      <c r="BX153" s="295"/>
      <c r="BY153" s="295"/>
      <c r="CA153" s="295"/>
      <c r="CB153" s="295"/>
      <c r="CC153" s="295"/>
      <c r="CD153" s="295"/>
      <c r="CE153" s="295"/>
      <c r="CF153" s="295"/>
      <c r="CG153" s="295"/>
      <c r="CH153" s="295"/>
      <c r="CI153" s="295"/>
      <c r="CJ153" s="295"/>
      <c r="CK153" s="295"/>
      <c r="CL153" s="295"/>
      <c r="CM153" s="295"/>
      <c r="CN153" s="295"/>
      <c r="CO153" s="295"/>
      <c r="CP153" s="295"/>
      <c r="CU153" s="295"/>
      <c r="CV153" s="295"/>
      <c r="CW153" s="295"/>
      <c r="CX153" s="295"/>
      <c r="CY153" s="295"/>
      <c r="CZ153" s="295"/>
      <c r="DA153" s="295"/>
      <c r="DB153" s="295"/>
      <c r="DC153" s="295"/>
      <c r="DD153" s="295"/>
      <c r="DE153" s="295"/>
      <c r="DF153" s="295"/>
      <c r="DG153" s="295"/>
      <c r="GA153" s="195"/>
      <c r="GB153" s="195"/>
      <c r="GC153" s="195"/>
      <c r="GD153" s="195"/>
      <c r="GE153" s="195"/>
      <c r="GF153" s="195"/>
      <c r="GG153" s="195"/>
      <c r="GH153" s="195"/>
      <c r="GI153" s="195"/>
      <c r="GJ153" s="195"/>
      <c r="GL153" s="412"/>
      <c r="GM153" s="412"/>
      <c r="GN153" s="412"/>
      <c r="GO153" s="412"/>
      <c r="GP153" s="412"/>
      <c r="GQ153" s="412"/>
      <c r="GR153" s="412"/>
      <c r="GS153" s="412"/>
      <c r="GT153" s="412"/>
      <c r="GU153" s="412"/>
      <c r="GW153" s="412"/>
      <c r="GX153" s="412"/>
      <c r="GY153" s="412"/>
      <c r="GZ153" s="412"/>
      <c r="HA153" s="412"/>
      <c r="HB153" s="412"/>
      <c r="HC153" s="412"/>
      <c r="HD153" s="412"/>
      <c r="HE153" s="412"/>
      <c r="HF153" s="412"/>
      <c r="HH153" s="295"/>
      <c r="HI153" s="295"/>
      <c r="HJ153" s="295"/>
      <c r="HK153" s="295"/>
      <c r="HL153" s="295"/>
      <c r="HM153" s="295"/>
      <c r="HN153" s="295"/>
      <c r="HO153" s="295"/>
      <c r="HP153" s="295"/>
      <c r="HQ153" s="295"/>
      <c r="HR153" s="295"/>
      <c r="HS153" s="295"/>
    </row>
    <row r="154" spans="1:227" ht="23.25">
      <c r="E154" s="413" t="s">
        <v>567</v>
      </c>
      <c r="F154" s="281"/>
      <c r="P154" s="251"/>
      <c r="AX154" s="5"/>
      <c r="AY154" s="5"/>
      <c r="AZ154" s="5"/>
      <c r="BA154" s="5"/>
      <c r="BB154" s="5"/>
      <c r="BC154" s="5"/>
      <c r="BD154" s="5"/>
      <c r="BE154" s="5"/>
      <c r="BF154" s="5"/>
      <c r="BG154" s="5"/>
      <c r="BH154" s="5"/>
      <c r="CU154" s="195"/>
      <c r="CV154" s="195"/>
      <c r="CW154" s="195"/>
      <c r="CX154" s="195"/>
      <c r="CY154" s="195"/>
      <c r="CZ154" s="195"/>
      <c r="DA154" s="195"/>
      <c r="DB154" s="195"/>
      <c r="DC154" s="195"/>
      <c r="DD154" s="195"/>
      <c r="DE154" s="195"/>
      <c r="DF154" s="195"/>
      <c r="DG154" s="195"/>
      <c r="GA154" s="195"/>
      <c r="GB154" s="195"/>
      <c r="GC154" s="195"/>
      <c r="GD154" s="195"/>
      <c r="GE154" s="195"/>
      <c r="GF154" s="195"/>
      <c r="GG154" s="195"/>
      <c r="GH154" s="195"/>
      <c r="GI154" s="195"/>
      <c r="GJ154" s="195"/>
      <c r="GL154" s="195"/>
      <c r="GM154" s="195"/>
      <c r="GN154" s="195"/>
      <c r="GO154" s="195"/>
      <c r="GP154" s="195"/>
      <c r="GQ154" s="195"/>
      <c r="GR154" s="195"/>
      <c r="GS154" s="195"/>
      <c r="GT154" s="195"/>
      <c r="GU154" s="195"/>
    </row>
    <row r="155" spans="1:227" ht="15" customHeight="1">
      <c r="E155" s="414" t="s">
        <v>547</v>
      </c>
      <c r="F155" s="415"/>
      <c r="G155" s="416"/>
      <c r="H155" s="416">
        <v>2002</v>
      </c>
      <c r="I155" s="416">
        <v>2003</v>
      </c>
      <c r="J155" s="416">
        <v>2004</v>
      </c>
      <c r="K155" s="416">
        <v>2005</v>
      </c>
      <c r="L155" s="416">
        <v>2006</v>
      </c>
      <c r="M155" s="416">
        <v>2007</v>
      </c>
      <c r="N155" s="416">
        <v>2008</v>
      </c>
      <c r="O155" s="416">
        <v>2009</v>
      </c>
      <c r="P155" s="416">
        <v>2010</v>
      </c>
      <c r="Q155" s="416">
        <v>2011</v>
      </c>
      <c r="R155" s="416">
        <v>2012</v>
      </c>
      <c r="S155" s="416">
        <v>2013</v>
      </c>
      <c r="T155" s="416">
        <v>2014</v>
      </c>
      <c r="U155" s="416">
        <v>2015</v>
      </c>
      <c r="V155" s="416">
        <v>2016</v>
      </c>
      <c r="W155" s="416">
        <v>2017</v>
      </c>
      <c r="X155" s="416">
        <v>2018</v>
      </c>
      <c r="Y155" s="416">
        <v>2019</v>
      </c>
      <c r="Z155" s="416">
        <v>2020</v>
      </c>
      <c r="AA155" s="416">
        <v>2021</v>
      </c>
      <c r="AB155" s="416">
        <v>2022</v>
      </c>
      <c r="AC155" s="416">
        <v>2023</v>
      </c>
      <c r="AD155" s="416">
        <v>2024</v>
      </c>
      <c r="AE155" s="416">
        <v>2025</v>
      </c>
      <c r="AF155" s="416">
        <v>2026</v>
      </c>
      <c r="AG155" s="416">
        <v>2027</v>
      </c>
      <c r="AH155" s="416">
        <v>2028</v>
      </c>
      <c r="AI155" s="416">
        <v>2029</v>
      </c>
      <c r="AJ155" s="416">
        <v>2030</v>
      </c>
      <c r="AL155" s="416">
        <v>2014</v>
      </c>
      <c r="AM155" s="416">
        <v>2015</v>
      </c>
      <c r="AN155" s="416">
        <v>2016</v>
      </c>
      <c r="AO155" s="416">
        <v>2017</v>
      </c>
      <c r="AP155" s="416">
        <v>2018</v>
      </c>
      <c r="AQ155" s="416">
        <v>2019</v>
      </c>
      <c r="AR155" s="416">
        <v>2020</v>
      </c>
      <c r="AS155" s="416">
        <v>2021</v>
      </c>
      <c r="AT155" s="416">
        <v>2022</v>
      </c>
      <c r="AU155" s="416">
        <v>2023</v>
      </c>
      <c r="AV155" s="416">
        <v>2024</v>
      </c>
      <c r="AX155" s="416">
        <v>2014</v>
      </c>
      <c r="AY155" s="416">
        <v>2015</v>
      </c>
      <c r="AZ155" s="416">
        <v>2016</v>
      </c>
      <c r="BA155" s="416">
        <v>2017</v>
      </c>
      <c r="BB155" s="416">
        <v>2018</v>
      </c>
      <c r="BC155" s="416">
        <v>2019</v>
      </c>
      <c r="BD155" s="416">
        <v>2020</v>
      </c>
      <c r="BE155" s="416">
        <v>2021</v>
      </c>
      <c r="BF155" s="416">
        <v>2022</v>
      </c>
      <c r="BG155" s="416">
        <v>2023</v>
      </c>
      <c r="BH155" s="416">
        <v>2024</v>
      </c>
      <c r="BJ155" s="416">
        <v>2009</v>
      </c>
      <c r="BK155" s="416">
        <v>2010</v>
      </c>
      <c r="BL155" s="416">
        <v>2011</v>
      </c>
      <c r="BM155" s="416">
        <v>2012</v>
      </c>
      <c r="BN155" s="416">
        <v>2013</v>
      </c>
      <c r="BO155" s="416">
        <v>2014</v>
      </c>
      <c r="BP155" s="416">
        <v>2015</v>
      </c>
      <c r="BQ155" s="416">
        <v>2016</v>
      </c>
      <c r="BR155" s="416">
        <v>2017</v>
      </c>
      <c r="BS155" s="416">
        <v>2018</v>
      </c>
      <c r="BT155" s="416">
        <v>2019</v>
      </c>
      <c r="BU155" s="416">
        <v>2020</v>
      </c>
      <c r="BV155" s="416">
        <v>2021</v>
      </c>
      <c r="BW155" s="416">
        <v>2022</v>
      </c>
      <c r="BX155" s="416">
        <v>2023</v>
      </c>
      <c r="BY155" s="416">
        <v>2024</v>
      </c>
      <c r="CA155" s="416">
        <v>2009</v>
      </c>
      <c r="CB155" s="416">
        <v>2010</v>
      </c>
      <c r="CC155" s="416">
        <v>2011</v>
      </c>
      <c r="CD155" s="416">
        <v>2012</v>
      </c>
      <c r="CE155" s="416">
        <v>2013</v>
      </c>
      <c r="CF155" s="416">
        <v>2014</v>
      </c>
      <c r="CG155" s="416">
        <v>2015</v>
      </c>
      <c r="CH155" s="416">
        <v>2016</v>
      </c>
      <c r="CI155" s="416">
        <v>2017</v>
      </c>
      <c r="CJ155" s="416">
        <v>2018</v>
      </c>
      <c r="CK155" s="416">
        <v>2019</v>
      </c>
      <c r="CL155" s="416">
        <v>2020</v>
      </c>
      <c r="CM155" s="416">
        <v>2021</v>
      </c>
      <c r="CN155" s="416">
        <v>2022</v>
      </c>
      <c r="CO155" s="416">
        <v>2023</v>
      </c>
      <c r="CP155" s="416">
        <v>2024</v>
      </c>
      <c r="CU155" s="224">
        <v>2002</v>
      </c>
      <c r="CV155" s="224">
        <v>2003</v>
      </c>
      <c r="CW155" s="224">
        <v>2004</v>
      </c>
      <c r="CX155" s="224">
        <v>2005</v>
      </c>
      <c r="CY155" s="224">
        <v>2006</v>
      </c>
      <c r="CZ155" s="224">
        <v>2007</v>
      </c>
      <c r="DA155" s="224">
        <v>2008</v>
      </c>
      <c r="DB155" s="224">
        <v>2009</v>
      </c>
      <c r="DC155" s="224">
        <v>2010</v>
      </c>
      <c r="DD155" s="224">
        <v>2011</v>
      </c>
      <c r="DE155" s="224">
        <v>2012</v>
      </c>
      <c r="DF155" s="224">
        <v>2013</v>
      </c>
      <c r="DG155" s="224">
        <v>2014</v>
      </c>
      <c r="FO155" s="416">
        <v>2010</v>
      </c>
      <c r="FP155" s="416">
        <v>2011</v>
      </c>
      <c r="FQ155" s="416">
        <v>2012</v>
      </c>
      <c r="FR155" s="416">
        <v>2013</v>
      </c>
      <c r="FS155" s="416">
        <v>2014</v>
      </c>
      <c r="FT155" s="416">
        <v>2015</v>
      </c>
      <c r="FU155" s="416">
        <v>2016</v>
      </c>
      <c r="FV155" s="416">
        <v>2017</v>
      </c>
      <c r="FW155" s="416">
        <v>2018</v>
      </c>
      <c r="FX155" s="416">
        <v>2019</v>
      </c>
      <c r="FY155" s="416">
        <v>2020</v>
      </c>
      <c r="GA155" s="416">
        <v>2011</v>
      </c>
      <c r="GB155" s="416">
        <v>2012</v>
      </c>
      <c r="GC155" s="416">
        <v>2013</v>
      </c>
      <c r="GD155" s="416">
        <v>2014</v>
      </c>
      <c r="GE155" s="416">
        <v>2015</v>
      </c>
      <c r="GF155" s="416">
        <v>2016</v>
      </c>
      <c r="GG155" s="416">
        <v>2017</v>
      </c>
      <c r="GH155" s="416">
        <v>2018</v>
      </c>
      <c r="GI155" s="416">
        <v>2019</v>
      </c>
      <c r="GJ155" s="416">
        <v>2020</v>
      </c>
      <c r="GL155" s="416">
        <v>2011</v>
      </c>
      <c r="GM155" s="416">
        <v>2012</v>
      </c>
      <c r="GN155" s="416">
        <v>2013</v>
      </c>
      <c r="GO155" s="416">
        <v>2014</v>
      </c>
      <c r="GP155" s="416">
        <v>2015</v>
      </c>
      <c r="GQ155" s="416">
        <v>2016</v>
      </c>
      <c r="GR155" s="416">
        <v>2017</v>
      </c>
      <c r="GS155" s="416">
        <v>2018</v>
      </c>
      <c r="GT155" s="416">
        <v>2019</v>
      </c>
      <c r="GU155" s="416">
        <v>2020</v>
      </c>
      <c r="GW155" s="416">
        <v>2012</v>
      </c>
      <c r="GX155" s="416">
        <v>2013</v>
      </c>
      <c r="GY155" s="416">
        <v>2014</v>
      </c>
      <c r="GZ155" s="416">
        <v>2015</v>
      </c>
      <c r="HA155" s="416">
        <v>2016</v>
      </c>
      <c r="HB155" s="416">
        <v>2017</v>
      </c>
      <c r="HC155" s="416">
        <v>2018</v>
      </c>
      <c r="HD155" s="416">
        <v>2019</v>
      </c>
      <c r="HE155" s="416">
        <v>2020</v>
      </c>
      <c r="HF155" s="416">
        <v>2021</v>
      </c>
      <c r="HH155" s="416">
        <v>2009</v>
      </c>
      <c r="HI155" s="416">
        <v>2010</v>
      </c>
      <c r="HJ155" s="416">
        <v>2011</v>
      </c>
      <c r="HK155" s="416">
        <v>2012</v>
      </c>
      <c r="HL155" s="416">
        <v>2013</v>
      </c>
      <c r="HM155" s="416">
        <v>2014</v>
      </c>
      <c r="HN155" s="416">
        <v>2015</v>
      </c>
      <c r="HO155" s="416">
        <v>2016</v>
      </c>
      <c r="HP155" s="416">
        <v>2017</v>
      </c>
      <c r="HQ155" s="416">
        <v>2018</v>
      </c>
      <c r="HR155" s="416">
        <v>2019</v>
      </c>
      <c r="HS155" s="416">
        <v>2020</v>
      </c>
    </row>
    <row r="156" spans="1:227" ht="15" customHeight="1">
      <c r="C156" s="314"/>
      <c r="E156" s="417" t="s">
        <v>568</v>
      </c>
      <c r="F156" s="29"/>
      <c r="H156" s="418">
        <v>2433.8340999999996</v>
      </c>
      <c r="I156" s="418">
        <v>2252.4741999999997</v>
      </c>
      <c r="J156" s="418">
        <v>2451.0230000000001</v>
      </c>
      <c r="K156" s="418">
        <v>2009.3603999999998</v>
      </c>
      <c r="L156" s="418">
        <v>2141.4555</v>
      </c>
      <c r="M156" s="418">
        <v>2391.8409999999999</v>
      </c>
      <c r="N156" s="418">
        <v>2213.1165000000001</v>
      </c>
      <c r="O156" s="418">
        <v>1921.1510000000001</v>
      </c>
      <c r="P156" s="418">
        <v>1658.8205000000003</v>
      </c>
      <c r="Q156" s="418">
        <v>1653.1686000000004</v>
      </c>
      <c r="R156" s="418">
        <v>1745.6414</v>
      </c>
      <c r="S156" s="418">
        <v>1924.5554000000004</v>
      </c>
      <c r="T156" s="29">
        <v>1778.6078280085694</v>
      </c>
      <c r="U156" s="29">
        <v>1771.9348071338161</v>
      </c>
      <c r="V156" s="29">
        <v>1744.6218429439318</v>
      </c>
      <c r="W156" s="29">
        <v>1751.5114125558403</v>
      </c>
      <c r="X156" s="29">
        <v>1745.1059882197585</v>
      </c>
      <c r="Y156" s="29">
        <v>1766.1994197775696</v>
      </c>
      <c r="Z156" s="29">
        <v>1727.4837571002306</v>
      </c>
      <c r="AA156" s="29">
        <v>1749.1975077637435</v>
      </c>
      <c r="AB156" s="29">
        <v>1750.4186196600758</v>
      </c>
      <c r="AC156" s="29">
        <v>1749.7120917229677</v>
      </c>
      <c r="AD156" s="29">
        <v>1754.0874310763106</v>
      </c>
      <c r="AE156" s="29">
        <v>1746.6988676242083</v>
      </c>
      <c r="AF156" s="29">
        <v>1750.7246891000625</v>
      </c>
      <c r="AG156" s="29">
        <v>1750.6130702841679</v>
      </c>
      <c r="AH156" s="29">
        <v>1750.6770763692189</v>
      </c>
      <c r="AI156" s="29">
        <v>1750.5816496778266</v>
      </c>
      <c r="AJ156" s="29">
        <v>1752.4254000917031</v>
      </c>
      <c r="AL156" s="259">
        <v>1778.6078280085694</v>
      </c>
      <c r="AM156" s="259">
        <v>1771.9348071338161</v>
      </c>
      <c r="AN156" s="259">
        <v>1744.6218429439318</v>
      </c>
      <c r="AO156" s="259">
        <v>1751.5114125558403</v>
      </c>
      <c r="AP156" s="259">
        <v>1745.1059882197585</v>
      </c>
      <c r="AQ156" s="259">
        <v>1766.1994197775696</v>
      </c>
      <c r="AR156" s="259">
        <v>1727.4837571002306</v>
      </c>
      <c r="AS156" s="259">
        <v>1749.1975077637435</v>
      </c>
      <c r="AT156" s="259">
        <v>1750.4186196600758</v>
      </c>
      <c r="AU156" s="259">
        <v>1749.7120917229677</v>
      </c>
      <c r="AV156" s="259">
        <v>1754.0874310763106</v>
      </c>
      <c r="AX156" s="29">
        <v>0</v>
      </c>
      <c r="AY156" s="29">
        <v>0</v>
      </c>
      <c r="AZ156" s="29">
        <v>0</v>
      </c>
      <c r="BA156" s="29">
        <v>0</v>
      </c>
      <c r="BB156" s="29">
        <v>0</v>
      </c>
      <c r="BC156" s="29">
        <v>0</v>
      </c>
      <c r="BD156" s="29">
        <v>0</v>
      </c>
      <c r="BE156" s="29">
        <v>0</v>
      </c>
      <c r="BF156" s="29">
        <v>0</v>
      </c>
      <c r="BG156" s="29">
        <v>0</v>
      </c>
      <c r="BH156" s="29">
        <v>0</v>
      </c>
      <c r="BJ156" s="29">
        <v>1921.1510000000001</v>
      </c>
      <c r="BK156" s="29">
        <v>1658.8205000000003</v>
      </c>
      <c r="BL156" s="29">
        <v>1653.1686000000004</v>
      </c>
      <c r="BM156" s="29">
        <v>1745.6414</v>
      </c>
      <c r="BN156" s="29">
        <v>1924.5554000000004</v>
      </c>
      <c r="BO156" s="29">
        <v>1806.4318644588479</v>
      </c>
      <c r="BP156" s="29">
        <v>1822.6229449002033</v>
      </c>
      <c r="BQ156" s="29">
        <v>1794.569236929934</v>
      </c>
      <c r="BR156" s="29">
        <v>1801.7316845554419</v>
      </c>
      <c r="BS156" s="29">
        <v>1794.9868743291613</v>
      </c>
      <c r="BT156" s="29">
        <v>1816.8244217510999</v>
      </c>
      <c r="BU156" s="29">
        <v>1776.6008879898438</v>
      </c>
      <c r="BV156" s="29">
        <v>1799.0418386899601</v>
      </c>
      <c r="BW156" s="29">
        <v>1800.4253608790029</v>
      </c>
      <c r="BX156" s="29">
        <v>1799.7169639497642</v>
      </c>
      <c r="BY156" s="29">
        <v>1804.2255388426813</v>
      </c>
      <c r="CA156" s="29"/>
      <c r="CB156" s="29"/>
      <c r="CC156" s="29">
        <v>0</v>
      </c>
      <c r="CD156" s="29">
        <v>0</v>
      </c>
      <c r="CE156" s="29">
        <v>0</v>
      </c>
      <c r="CF156" s="29">
        <v>-27.824036450278527</v>
      </c>
      <c r="CG156" s="29">
        <v>-50.688137766387172</v>
      </c>
      <c r="CH156" s="29">
        <v>-49.947393986002226</v>
      </c>
      <c r="CI156" s="29">
        <v>-50.220271999601664</v>
      </c>
      <c r="CJ156" s="29">
        <v>-49.880886109402809</v>
      </c>
      <c r="CK156" s="29">
        <v>-50.625001973530289</v>
      </c>
      <c r="CL156" s="29">
        <v>-49.117130889613236</v>
      </c>
      <c r="CM156" s="29">
        <v>-49.844330926216571</v>
      </c>
      <c r="CN156" s="29">
        <v>-50.006741218927118</v>
      </c>
      <c r="CO156" s="29">
        <v>-50.004872226796579</v>
      </c>
      <c r="CP156" s="29">
        <v>-50.138107766370695</v>
      </c>
      <c r="CU156" s="29">
        <v>0</v>
      </c>
      <c r="CV156" s="29">
        <v>0</v>
      </c>
      <c r="CW156" s="29">
        <v>0</v>
      </c>
      <c r="CX156" s="29">
        <v>0</v>
      </c>
      <c r="CY156" s="29">
        <v>0</v>
      </c>
      <c r="CZ156" s="29">
        <v>0</v>
      </c>
      <c r="DA156" s="29">
        <v>0</v>
      </c>
      <c r="DB156" s="29">
        <v>0</v>
      </c>
      <c r="DC156" s="29">
        <v>0</v>
      </c>
      <c r="DD156" s="29">
        <v>2000.0000000000002</v>
      </c>
      <c r="DE156" s="29">
        <v>1798.717712942876</v>
      </c>
      <c r="DF156" s="29">
        <v>1691.8220541165113</v>
      </c>
      <c r="DG156" s="29">
        <v>1733.6687233039008</v>
      </c>
      <c r="FO156" s="259">
        <v>1900</v>
      </c>
      <c r="FP156" s="259">
        <v>2000.0000000000002</v>
      </c>
      <c r="FQ156" s="259">
        <v>2000</v>
      </c>
      <c r="FR156" s="259">
        <v>2100.0000000000014</v>
      </c>
      <c r="FS156" s="259">
        <v>2110.0000000000005</v>
      </c>
      <c r="FT156" s="259">
        <v>2110.0000000000005</v>
      </c>
      <c r="FU156" s="259">
        <v>2110</v>
      </c>
      <c r="FV156" s="259">
        <v>2110.0000000000005</v>
      </c>
      <c r="FW156" s="259">
        <v>2139.9999999999995</v>
      </c>
      <c r="FX156" s="259">
        <v>2169.9999999999991</v>
      </c>
      <c r="FY156" s="259">
        <v>2202.5</v>
      </c>
      <c r="GA156" s="259">
        <v>2000.0000000000002</v>
      </c>
      <c r="GB156" s="259">
        <v>2000</v>
      </c>
      <c r="GC156" s="259">
        <v>2100.0000000000014</v>
      </c>
      <c r="GD156" s="259">
        <v>2110.0000000000005</v>
      </c>
      <c r="GE156" s="259">
        <v>2110.0000000000005</v>
      </c>
      <c r="GF156" s="259">
        <v>2110</v>
      </c>
      <c r="GG156" s="259">
        <v>2110.0000000000005</v>
      </c>
      <c r="GH156" s="259">
        <v>2139.9999999999995</v>
      </c>
      <c r="GI156" s="259">
        <v>2169.9999999999991</v>
      </c>
      <c r="GJ156" s="259">
        <v>2202.5</v>
      </c>
      <c r="GL156" s="259">
        <v>1791.7895840685846</v>
      </c>
      <c r="GM156" s="259">
        <v>1798.717712942876</v>
      </c>
      <c r="GN156" s="259">
        <v>1939.082004898981</v>
      </c>
      <c r="GO156" s="259">
        <v>1978.0741184363123</v>
      </c>
      <c r="GP156" s="259">
        <v>1956.910337011466</v>
      </c>
      <c r="GQ156" s="259">
        <v>1930.3920308518118</v>
      </c>
      <c r="GR156" s="259">
        <v>1903.4013801851618</v>
      </c>
      <c r="GS156" s="259">
        <v>1877.3564116158188</v>
      </c>
      <c r="GT156" s="259">
        <v>1853.1687558402471</v>
      </c>
      <c r="GU156" s="259">
        <v>1840.8707822172796</v>
      </c>
      <c r="GW156" s="259">
        <v>1723.3392619775434</v>
      </c>
      <c r="GX156" s="259">
        <v>1691.8220541165113</v>
      </c>
      <c r="GY156" s="259">
        <v>1733.6687233039008</v>
      </c>
      <c r="GZ156" s="259">
        <v>1750.0000000000002</v>
      </c>
      <c r="HA156" s="259">
        <v>1750.0000000000002</v>
      </c>
      <c r="HB156" s="259">
        <v>1748.1246709052957</v>
      </c>
      <c r="HC156" s="259">
        <v>1747.6408029684233</v>
      </c>
      <c r="HD156" s="259">
        <v>1747.4834575654343</v>
      </c>
      <c r="HE156" s="259">
        <v>1748.7024063229208</v>
      </c>
      <c r="HF156" s="259">
        <v>1749.9562180417529</v>
      </c>
      <c r="HH156" s="29"/>
      <c r="HI156" s="29"/>
      <c r="HJ156" s="29">
        <v>1973.5181290879609</v>
      </c>
      <c r="HK156" s="29">
        <v>2000.1969352910955</v>
      </c>
      <c r="HL156" s="29">
        <v>1989.1621441677003</v>
      </c>
      <c r="HM156" s="29">
        <v>1978.0581842806771</v>
      </c>
      <c r="HN156" s="29">
        <v>1956.8834749108291</v>
      </c>
      <c r="HO156" s="29">
        <v>1930.3606695524318</v>
      </c>
      <c r="HP156" s="29">
        <v>1899.0603923732228</v>
      </c>
      <c r="HQ156" s="29">
        <v>1878.4184141114349</v>
      </c>
      <c r="HR156" s="29">
        <v>1853.8467234175625</v>
      </c>
      <c r="HS156" s="29">
        <v>1844.7075226217205</v>
      </c>
    </row>
    <row r="157" spans="1:227" s="195" customFormat="1" ht="15" customHeight="1">
      <c r="A157" s="419"/>
      <c r="B157" s="419"/>
      <c r="C157" s="336"/>
      <c r="D157" s="161"/>
      <c r="E157" s="420"/>
      <c r="F157" s="195" t="s">
        <v>538</v>
      </c>
      <c r="H157" s="421">
        <v>0.5995341670987353</v>
      </c>
      <c r="I157" s="421">
        <v>0.62931251332423688</v>
      </c>
      <c r="J157" s="421">
        <v>0.59491134926110445</v>
      </c>
      <c r="K157" s="421">
        <v>0.69264085228314454</v>
      </c>
      <c r="L157" s="421">
        <v>0.65202008633847386</v>
      </c>
      <c r="M157" s="421">
        <v>0.58063065228834188</v>
      </c>
      <c r="N157" s="421">
        <v>0.57160872461978385</v>
      </c>
      <c r="O157" s="421">
        <v>0.55035871724814966</v>
      </c>
      <c r="P157" s="421">
        <v>0.57216190660773725</v>
      </c>
      <c r="Q157" s="421">
        <v>0.61014563184904436</v>
      </c>
      <c r="R157" s="421">
        <v>0.55558100306282832</v>
      </c>
      <c r="S157" s="421">
        <v>0.53097468381528523</v>
      </c>
      <c r="T157" s="422">
        <v>0.52671299400543592</v>
      </c>
      <c r="U157" s="422">
        <v>0.51186090268448836</v>
      </c>
      <c r="V157" s="422">
        <v>0.50808917022365752</v>
      </c>
      <c r="W157" s="422">
        <v>0.49902946756642763</v>
      </c>
      <c r="X157" s="422">
        <v>0.50512099369977781</v>
      </c>
      <c r="Y157" s="422">
        <v>0.50750368129469936</v>
      </c>
      <c r="Z157" s="422">
        <v>0.5259262503879194</v>
      </c>
      <c r="AA157" s="422">
        <v>0.52623310593629036</v>
      </c>
      <c r="AB157" s="422">
        <v>0.52392266066570081</v>
      </c>
      <c r="AC157" s="422">
        <v>0.52164178429406549</v>
      </c>
      <c r="AD157" s="422">
        <v>0.51888119049046755</v>
      </c>
      <c r="AE157" s="422">
        <v>0.51905622156481124</v>
      </c>
      <c r="AF157" s="422">
        <v>0.51705361474677836</v>
      </c>
      <c r="AG157" s="422">
        <v>0.51490067837541609</v>
      </c>
      <c r="AH157" s="422">
        <v>0.51276539623451911</v>
      </c>
      <c r="AI157" s="422">
        <v>0.51079342829064567</v>
      </c>
      <c r="AJ157" s="422">
        <v>0.50902191863340629</v>
      </c>
      <c r="AL157" s="422">
        <v>0.52671299400543592</v>
      </c>
      <c r="AM157" s="422">
        <v>0.51186090268448836</v>
      </c>
      <c r="AN157" s="422">
        <v>0.50808917022365752</v>
      </c>
      <c r="AO157" s="422">
        <v>0.49902946756642763</v>
      </c>
      <c r="AP157" s="422">
        <v>0.50512099369977781</v>
      </c>
      <c r="AQ157" s="422">
        <v>0.50750368129469936</v>
      </c>
      <c r="AR157" s="422">
        <v>0.5259262503879194</v>
      </c>
      <c r="AS157" s="422">
        <v>0.52623310593629036</v>
      </c>
      <c r="AT157" s="422">
        <v>0.52392266066570081</v>
      </c>
      <c r="AU157" s="422">
        <v>0.52164178429406549</v>
      </c>
      <c r="AV157" s="422">
        <v>0.51888119049046755</v>
      </c>
      <c r="AX157" s="422">
        <v>0</v>
      </c>
      <c r="AY157" s="422">
        <v>0</v>
      </c>
      <c r="AZ157" s="422">
        <v>0</v>
      </c>
      <c r="BA157" s="422">
        <v>0</v>
      </c>
      <c r="BB157" s="422">
        <v>0</v>
      </c>
      <c r="BC157" s="422">
        <v>0</v>
      </c>
      <c r="BD157" s="422">
        <v>0</v>
      </c>
      <c r="BE157" s="422">
        <v>0</v>
      </c>
      <c r="BF157" s="422">
        <v>0</v>
      </c>
      <c r="BG157" s="422">
        <v>0</v>
      </c>
      <c r="BH157" s="422">
        <v>0</v>
      </c>
      <c r="BJ157" s="422">
        <v>0.55035871724814966</v>
      </c>
      <c r="BK157" s="422">
        <v>0.57216190660773725</v>
      </c>
      <c r="BL157" s="422">
        <v>0.61014563184904436</v>
      </c>
      <c r="BM157" s="422">
        <v>0.55558100306282832</v>
      </c>
      <c r="BN157" s="422">
        <v>0.53097468381528523</v>
      </c>
      <c r="BO157" s="422">
        <v>0.52740108810947162</v>
      </c>
      <c r="BP157" s="422">
        <v>0.51348734903306081</v>
      </c>
      <c r="BQ157" s="422">
        <v>0.50341672737501719</v>
      </c>
      <c r="BR157" s="422">
        <v>0.4880837279990512</v>
      </c>
      <c r="BS157" s="422">
        <v>0.49423621246373378</v>
      </c>
      <c r="BT157" s="422">
        <v>0.49674474629117776</v>
      </c>
      <c r="BU157" s="422">
        <v>0.51494747890352499</v>
      </c>
      <c r="BV157" s="422">
        <v>0.51536405707104849</v>
      </c>
      <c r="BW157" s="422">
        <v>0.51309423655291397</v>
      </c>
      <c r="BX157" s="422">
        <v>0.51084294520898088</v>
      </c>
      <c r="BY157" s="422">
        <v>0.50814420020395901</v>
      </c>
      <c r="CA157" s="422"/>
      <c r="CB157" s="422"/>
      <c r="CC157" s="422">
        <v>0</v>
      </c>
      <c r="CD157" s="422">
        <v>0</v>
      </c>
      <c r="CE157" s="422">
        <v>0</v>
      </c>
      <c r="CF157" s="422">
        <v>-6.8809410403569693E-4</v>
      </c>
      <c r="CG157" s="422">
        <v>-1.6264463485724523E-3</v>
      </c>
      <c r="CH157" s="422">
        <v>4.6724428486403236E-3</v>
      </c>
      <c r="CI157" s="422">
        <v>1.0945739567376433E-2</v>
      </c>
      <c r="CJ157" s="422">
        <v>1.0884781236044028E-2</v>
      </c>
      <c r="CK157" s="422">
        <v>1.0758935003521597E-2</v>
      </c>
      <c r="CL157" s="422">
        <v>1.0978771484394412E-2</v>
      </c>
      <c r="CM157" s="422">
        <v>1.086904886524187E-2</v>
      </c>
      <c r="CN157" s="422">
        <v>1.0828424112786839E-2</v>
      </c>
      <c r="CO157" s="422">
        <v>1.0798839085084611E-2</v>
      </c>
      <c r="CP157" s="422">
        <v>1.0736990286508541E-2</v>
      </c>
      <c r="CR157" s="423"/>
      <c r="CU157" s="422">
        <v>0</v>
      </c>
      <c r="CV157" s="422">
        <v>0</v>
      </c>
      <c r="CW157" s="422">
        <v>0</v>
      </c>
      <c r="CX157" s="422">
        <v>0</v>
      </c>
      <c r="CY157" s="422">
        <v>0</v>
      </c>
      <c r="CZ157" s="422">
        <v>0</v>
      </c>
      <c r="DA157" s="422">
        <v>0</v>
      </c>
      <c r="DB157" s="422">
        <v>0</v>
      </c>
      <c r="DC157" s="422">
        <v>0</v>
      </c>
      <c r="DD157" s="422">
        <v>0.64658945186308514</v>
      </c>
      <c r="DE157" s="422">
        <v>0.57379014824397112</v>
      </c>
      <c r="DF157" s="422">
        <v>0.57191687239022015</v>
      </c>
      <c r="DG157" s="422">
        <v>0.57365364775399919</v>
      </c>
      <c r="DS157" s="5"/>
      <c r="DT157" s="5"/>
      <c r="DV157" s="5"/>
      <c r="DW157" s="5"/>
      <c r="DX157" s="5"/>
      <c r="DY157" s="5"/>
      <c r="DZ157" s="5"/>
      <c r="EA157" s="5"/>
      <c r="EB157" s="5"/>
      <c r="EC157" s="5"/>
      <c r="ED157" s="5"/>
      <c r="EE157" s="5"/>
      <c r="EF157" s="5"/>
      <c r="EG157" s="5"/>
      <c r="EH157" s="5"/>
      <c r="EI157" s="5"/>
      <c r="EJ157" s="5"/>
      <c r="EK157" s="5"/>
      <c r="EL157" s="5"/>
      <c r="EM157" s="5"/>
      <c r="EN157" s="5"/>
      <c r="EO157" s="5"/>
      <c r="EP157" s="5"/>
      <c r="EQ157" s="5"/>
      <c r="ER157" s="5"/>
      <c r="ES157" s="5"/>
      <c r="ET157" s="5"/>
      <c r="EU157" s="5"/>
      <c r="EV157" s="5"/>
      <c r="EW157" s="5"/>
      <c r="EX157" s="5"/>
      <c r="EY157" s="5"/>
      <c r="EZ157" s="5"/>
      <c r="FA157" s="5"/>
      <c r="FB157" s="5"/>
      <c r="FD157" s="5"/>
      <c r="FE157" s="5"/>
      <c r="FF157" s="5"/>
      <c r="FG157" s="5"/>
      <c r="FH157" s="5"/>
      <c r="FI157" s="5"/>
      <c r="FJ157" s="5"/>
      <c r="FK157" s="5"/>
      <c r="FL157" s="5"/>
      <c r="FM157" s="5"/>
      <c r="FN157" s="5"/>
      <c r="FO157" s="422">
        <v>0.64881397234706273</v>
      </c>
      <c r="FP157" s="422">
        <v>0.64658945186308514</v>
      </c>
      <c r="FQ157" s="422">
        <v>0.64473804885183761</v>
      </c>
      <c r="FR157" s="422">
        <v>0.64704896614872853</v>
      </c>
      <c r="FS157" s="422">
        <v>0.6473605630034156</v>
      </c>
      <c r="FT157" s="422">
        <v>0.6473605630034156</v>
      </c>
      <c r="FU157" s="422">
        <v>0.6473605630034156</v>
      </c>
      <c r="FV157" s="422">
        <v>0.6473605630034156</v>
      </c>
      <c r="FW157" s="422">
        <v>0.64377162448052216</v>
      </c>
      <c r="FX157" s="422">
        <v>0.6402819192808421</v>
      </c>
      <c r="FY157" s="422">
        <v>0.63660868437145501</v>
      </c>
      <c r="FZ157" s="5"/>
      <c r="GA157" s="422">
        <v>0.64658945186308514</v>
      </c>
      <c r="GB157" s="422">
        <v>0.64473804885183761</v>
      </c>
      <c r="GC157" s="422">
        <v>0.64704896614872853</v>
      </c>
      <c r="GD157" s="422">
        <v>0.6473605630034156</v>
      </c>
      <c r="GE157" s="422">
        <v>0.6473605630034156</v>
      </c>
      <c r="GF157" s="422">
        <v>0.6473605630034156</v>
      </c>
      <c r="GG157" s="422">
        <v>0.6473605630034156</v>
      </c>
      <c r="GH157" s="422">
        <v>0.64377162448052216</v>
      </c>
      <c r="GI157" s="422">
        <v>0.6402819192808421</v>
      </c>
      <c r="GJ157" s="422">
        <v>0.63660868437145501</v>
      </c>
      <c r="GK157" s="5"/>
      <c r="GL157" s="422">
        <v>0.5632968559282604</v>
      </c>
      <c r="GM157" s="422">
        <v>0.57379014824397112</v>
      </c>
      <c r="GN157" s="422">
        <v>0.5725052413287024</v>
      </c>
      <c r="GO157" s="422">
        <v>0.5743200974500372</v>
      </c>
      <c r="GP157" s="422">
        <v>0.57366098106816898</v>
      </c>
      <c r="GQ157" s="422">
        <v>0.57279392140899321</v>
      </c>
      <c r="GR157" s="422">
        <v>0.57187431921424081</v>
      </c>
      <c r="GS157" s="422">
        <v>0.56990733871385379</v>
      </c>
      <c r="GT157" s="422">
        <v>0.56763000721174695</v>
      </c>
      <c r="GU157" s="422">
        <v>0.56549824382213754</v>
      </c>
      <c r="GW157" s="422">
        <v>0.57376187873853357</v>
      </c>
      <c r="GX157" s="422">
        <v>0.57191687239022015</v>
      </c>
      <c r="GY157" s="422">
        <v>0.57365364775399919</v>
      </c>
      <c r="GZ157" s="422">
        <v>0.57441524911563857</v>
      </c>
      <c r="HA157" s="422">
        <v>0.57441524911563857</v>
      </c>
      <c r="HB157" s="422">
        <v>0.57433971986778964</v>
      </c>
      <c r="HC157" s="422">
        <v>0.57404714133794521</v>
      </c>
      <c r="HD157" s="422">
        <v>0.57375764913158933</v>
      </c>
      <c r="HE157" s="422">
        <v>0.57351710387149046</v>
      </c>
      <c r="HF157" s="422">
        <v>0.57348106910194285</v>
      </c>
      <c r="HG157" s="5"/>
      <c r="HH157" s="422">
        <v>0.54594825109952838</v>
      </c>
      <c r="HI157" s="422">
        <v>0.6414491436849159</v>
      </c>
      <c r="HJ157" s="422">
        <v>0.63891508040340861</v>
      </c>
      <c r="HK157" s="422">
        <v>0.63839095657424905</v>
      </c>
      <c r="HL157" s="422">
        <v>0.63642090697923293</v>
      </c>
      <c r="HM157" s="422">
        <v>0.63605399153846254</v>
      </c>
      <c r="HN157" s="422">
        <v>0.63532264762557733</v>
      </c>
      <c r="HO157" s="422">
        <v>0.63437072890613799</v>
      </c>
      <c r="HP157" s="422">
        <v>0.633213799713505</v>
      </c>
      <c r="HQ157" s="422">
        <v>0.63063737968980815</v>
      </c>
      <c r="HR157" s="422">
        <v>0.63323230031293198</v>
      </c>
      <c r="HS157" s="422">
        <v>0.62926788572629166</v>
      </c>
    </row>
    <row r="158" spans="1:227" ht="15" customHeight="1">
      <c r="E158" s="424" t="s">
        <v>569</v>
      </c>
      <c r="F158" s="425"/>
      <c r="O158" s="426"/>
      <c r="P158" s="426"/>
      <c r="Q158" s="426"/>
      <c r="R158" s="426"/>
      <c r="S158" s="426"/>
      <c r="T158" s="426">
        <v>0.5</v>
      </c>
      <c r="U158" s="426">
        <v>0.5</v>
      </c>
      <c r="V158" s="426">
        <v>0.5</v>
      </c>
      <c r="W158" s="426">
        <v>0.5</v>
      </c>
      <c r="X158" s="426">
        <v>0.5</v>
      </c>
      <c r="Y158" s="426">
        <v>0.5</v>
      </c>
      <c r="Z158" s="426">
        <v>0.5</v>
      </c>
      <c r="AA158" s="426">
        <v>0.5</v>
      </c>
      <c r="AB158" s="426">
        <v>0.5</v>
      </c>
      <c r="AC158" s="426">
        <v>0.5</v>
      </c>
      <c r="AD158" s="426">
        <v>0.5</v>
      </c>
      <c r="AE158" s="426">
        <v>0.5</v>
      </c>
      <c r="AF158" s="426">
        <v>0.5</v>
      </c>
      <c r="AG158" s="426">
        <v>0.5</v>
      </c>
      <c r="AH158" s="426">
        <v>0.5</v>
      </c>
      <c r="AI158" s="426">
        <v>0.5</v>
      </c>
      <c r="AJ158" s="426">
        <v>0.5</v>
      </c>
      <c r="AL158" s="426">
        <v>0.5</v>
      </c>
      <c r="AM158" s="426">
        <v>0.5</v>
      </c>
      <c r="AN158" s="426">
        <v>0.5</v>
      </c>
      <c r="AO158" s="426">
        <v>0.5</v>
      </c>
      <c r="AP158" s="426">
        <v>0.5</v>
      </c>
      <c r="AQ158" s="426">
        <v>0.5</v>
      </c>
      <c r="AR158" s="426">
        <v>0.5</v>
      </c>
      <c r="AS158" s="426">
        <v>0.5</v>
      </c>
      <c r="AT158" s="426">
        <v>0.5</v>
      </c>
      <c r="AU158" s="426">
        <v>0.5</v>
      </c>
      <c r="AV158" s="426">
        <v>0.5</v>
      </c>
      <c r="AX158" s="426">
        <v>0</v>
      </c>
      <c r="AY158" s="426">
        <v>0</v>
      </c>
      <c r="AZ158" s="426">
        <v>0</v>
      </c>
      <c r="BA158" s="426">
        <v>0</v>
      </c>
      <c r="BB158" s="426">
        <v>0</v>
      </c>
      <c r="BC158" s="426">
        <v>0</v>
      </c>
      <c r="BD158" s="426">
        <v>0</v>
      </c>
      <c r="BE158" s="426">
        <v>0</v>
      </c>
      <c r="BF158" s="426">
        <v>0</v>
      </c>
      <c r="BG158" s="426">
        <v>0</v>
      </c>
      <c r="BH158" s="426">
        <v>0</v>
      </c>
      <c r="BJ158" s="426"/>
      <c r="BK158" s="426"/>
      <c r="BL158" s="426"/>
      <c r="BM158" s="426"/>
      <c r="BN158" s="426"/>
      <c r="BO158" s="426">
        <v>0.5</v>
      </c>
      <c r="BP158" s="426">
        <v>0.5</v>
      </c>
      <c r="BQ158" s="426">
        <v>0.5</v>
      </c>
      <c r="BR158" s="426">
        <v>0.5</v>
      </c>
      <c r="BS158" s="426">
        <v>0.5</v>
      </c>
      <c r="BT158" s="426">
        <v>0.5</v>
      </c>
      <c r="BU158" s="426">
        <v>0.5</v>
      </c>
      <c r="BV158" s="426">
        <v>0.5</v>
      </c>
      <c r="BW158" s="426">
        <v>0.5</v>
      </c>
      <c r="BX158" s="426">
        <v>0.5</v>
      </c>
      <c r="BY158" s="426">
        <v>0.5</v>
      </c>
      <c r="CA158" s="426"/>
      <c r="CB158" s="426"/>
      <c r="CC158" s="426">
        <v>0</v>
      </c>
      <c r="CD158" s="426">
        <v>0</v>
      </c>
      <c r="CE158" s="426">
        <v>0</v>
      </c>
      <c r="CF158" s="426">
        <v>0</v>
      </c>
      <c r="CG158" s="426">
        <v>0</v>
      </c>
      <c r="CH158" s="426">
        <v>0</v>
      </c>
      <c r="CI158" s="426">
        <v>0</v>
      </c>
      <c r="CJ158" s="426">
        <v>0</v>
      </c>
      <c r="CK158" s="426">
        <v>0</v>
      </c>
      <c r="CL158" s="426">
        <v>0</v>
      </c>
      <c r="CM158" s="426">
        <v>0</v>
      </c>
      <c r="CN158" s="426">
        <v>0</v>
      </c>
      <c r="CO158" s="426">
        <v>0</v>
      </c>
      <c r="CP158" s="426">
        <v>0</v>
      </c>
      <c r="CU158" s="426">
        <v>0</v>
      </c>
      <c r="CV158" s="426">
        <v>0</v>
      </c>
      <c r="CW158" s="426">
        <v>0</v>
      </c>
      <c r="CX158" s="426">
        <v>0</v>
      </c>
      <c r="CY158" s="426">
        <v>0</v>
      </c>
      <c r="CZ158" s="426">
        <v>0</v>
      </c>
      <c r="DA158" s="426">
        <v>0</v>
      </c>
      <c r="DB158" s="426">
        <v>0</v>
      </c>
      <c r="DC158" s="426">
        <v>0</v>
      </c>
      <c r="DD158" s="426">
        <v>0.4</v>
      </c>
      <c r="DE158" s="426">
        <v>0.45</v>
      </c>
      <c r="DF158" s="426">
        <v>0.55000000000000004</v>
      </c>
      <c r="DG158" s="426">
        <v>0.5</v>
      </c>
      <c r="EB158" s="195"/>
      <c r="EC158" s="195"/>
      <c r="ED158" s="195"/>
      <c r="EE158" s="195"/>
      <c r="EF158" s="195"/>
      <c r="EG158" s="195"/>
      <c r="EH158" s="195"/>
      <c r="EI158" s="195"/>
      <c r="EJ158" s="195"/>
      <c r="EK158" s="195"/>
      <c r="EL158" s="195"/>
      <c r="EM158" s="195"/>
      <c r="EN158" s="195"/>
      <c r="FD158" s="195"/>
      <c r="FE158" s="195"/>
      <c r="FF158" s="195"/>
      <c r="FG158" s="195"/>
      <c r="FH158" s="195"/>
      <c r="FI158" s="195"/>
      <c r="FJ158" s="195"/>
      <c r="FK158" s="195"/>
      <c r="FL158" s="195"/>
      <c r="FM158" s="195"/>
      <c r="FO158" s="426">
        <v>0.35</v>
      </c>
      <c r="FP158" s="426">
        <v>0.4</v>
      </c>
      <c r="FQ158" s="426">
        <v>0.4</v>
      </c>
      <c r="FR158" s="426">
        <v>0.45</v>
      </c>
      <c r="FS158" s="426">
        <v>0.45</v>
      </c>
      <c r="FT158" s="426">
        <v>0.45</v>
      </c>
      <c r="FU158" s="426">
        <v>0.45</v>
      </c>
      <c r="FV158" s="426">
        <v>0.45</v>
      </c>
      <c r="FW158" s="426">
        <v>0.45</v>
      </c>
      <c r="FX158" s="426">
        <v>0.45</v>
      </c>
      <c r="FY158" s="426">
        <v>0.45</v>
      </c>
      <c r="GA158" s="426">
        <v>0.4</v>
      </c>
      <c r="GB158" s="426">
        <v>0.4</v>
      </c>
      <c r="GC158" s="426">
        <v>0.45</v>
      </c>
      <c r="GD158" s="426">
        <v>0.45</v>
      </c>
      <c r="GE158" s="426">
        <v>0.45</v>
      </c>
      <c r="GF158" s="426">
        <v>0.45</v>
      </c>
      <c r="GG158" s="426">
        <v>0.45</v>
      </c>
      <c r="GH158" s="426">
        <v>0.45</v>
      </c>
      <c r="GI158" s="426">
        <v>0.45</v>
      </c>
      <c r="GJ158" s="426">
        <v>0.45</v>
      </c>
      <c r="GK158" s="195"/>
      <c r="GL158" s="426">
        <v>0.6</v>
      </c>
      <c r="GM158" s="426">
        <v>0.45</v>
      </c>
      <c r="GN158" s="426">
        <v>0.45</v>
      </c>
      <c r="GO158" s="426">
        <v>0.45</v>
      </c>
      <c r="GP158" s="426">
        <v>0.45</v>
      </c>
      <c r="GQ158" s="426">
        <v>0.45</v>
      </c>
      <c r="GR158" s="426">
        <v>0.45</v>
      </c>
      <c r="GS158" s="426">
        <v>0.45</v>
      </c>
      <c r="GT158" s="426">
        <v>0.45</v>
      </c>
      <c r="GU158" s="426">
        <v>0.45</v>
      </c>
      <c r="GW158" s="426">
        <v>0.6</v>
      </c>
      <c r="GX158" s="426">
        <v>0.55000000000000004</v>
      </c>
      <c r="GY158" s="426">
        <v>0.5</v>
      </c>
      <c r="GZ158" s="426">
        <v>0.5</v>
      </c>
      <c r="HA158" s="426">
        <v>0.5</v>
      </c>
      <c r="HB158" s="426">
        <v>0.5</v>
      </c>
      <c r="HC158" s="426">
        <v>0.5</v>
      </c>
      <c r="HD158" s="426">
        <v>0.5</v>
      </c>
      <c r="HE158" s="426">
        <v>0.5</v>
      </c>
      <c r="HF158" s="426">
        <v>0.5</v>
      </c>
      <c r="HG158" s="195"/>
      <c r="HH158" s="426"/>
      <c r="HI158" s="426">
        <v>0.4</v>
      </c>
      <c r="HJ158" s="426">
        <v>0.4</v>
      </c>
      <c r="HK158" s="426">
        <v>0.4</v>
      </c>
      <c r="HL158" s="426">
        <v>0.45</v>
      </c>
      <c r="HM158" s="426">
        <v>0.45</v>
      </c>
      <c r="HN158" s="426">
        <v>0.45</v>
      </c>
      <c r="HO158" s="426">
        <v>0.45</v>
      </c>
      <c r="HP158" s="426">
        <v>0.45</v>
      </c>
      <c r="HQ158" s="426">
        <v>0.45</v>
      </c>
      <c r="HR158" s="426">
        <v>0.45</v>
      </c>
      <c r="HS158" s="426">
        <v>0.45</v>
      </c>
    </row>
    <row r="159" spans="1:227" ht="15" customHeight="1">
      <c r="E159" s="286" t="s">
        <v>570</v>
      </c>
      <c r="F159" s="427"/>
      <c r="P159" s="427"/>
      <c r="Q159" s="427"/>
      <c r="R159" s="427"/>
      <c r="S159" s="427"/>
      <c r="T159" s="427"/>
      <c r="U159" s="427"/>
      <c r="V159" s="427"/>
      <c r="W159" s="427"/>
      <c r="X159" s="427"/>
      <c r="Y159" s="427"/>
      <c r="Z159" s="427"/>
      <c r="AA159" s="427"/>
      <c r="AB159" s="427"/>
      <c r="AC159" s="427"/>
      <c r="AD159" s="427"/>
      <c r="AE159" s="427"/>
      <c r="AF159" s="427"/>
      <c r="AG159" s="427"/>
      <c r="AH159" s="427"/>
      <c r="AI159" s="427"/>
      <c r="AJ159" s="427"/>
      <c r="AL159" s="427"/>
      <c r="AM159" s="427"/>
      <c r="AN159" s="427"/>
      <c r="AO159" s="427"/>
      <c r="AP159" s="427"/>
      <c r="AQ159" s="427"/>
      <c r="AR159" s="427"/>
      <c r="AS159" s="427"/>
      <c r="AT159" s="427"/>
      <c r="AU159" s="427"/>
      <c r="AV159" s="427"/>
      <c r="AX159" s="427"/>
      <c r="AY159" s="427"/>
      <c r="AZ159" s="427"/>
      <c r="BA159" s="427"/>
      <c r="BB159" s="427"/>
      <c r="BC159" s="427"/>
      <c r="BD159" s="427"/>
      <c r="BE159" s="427"/>
      <c r="BF159" s="427"/>
      <c r="BG159" s="427"/>
      <c r="BH159" s="427"/>
      <c r="BJ159" s="427"/>
      <c r="BK159" s="427"/>
      <c r="BL159" s="427"/>
      <c r="BM159" s="427"/>
      <c r="BN159" s="427"/>
      <c r="BO159" s="427"/>
      <c r="BP159" s="427"/>
      <c r="BQ159" s="427"/>
      <c r="BR159" s="427"/>
      <c r="BS159" s="427"/>
      <c r="BT159" s="427"/>
      <c r="BU159" s="427"/>
      <c r="BV159" s="427"/>
      <c r="BW159" s="427"/>
      <c r="BX159" s="427"/>
      <c r="BY159" s="427"/>
      <c r="CA159" s="427"/>
      <c r="CB159" s="427"/>
      <c r="CC159" s="427"/>
      <c r="CD159" s="427"/>
      <c r="CE159" s="427"/>
      <c r="CF159" s="427"/>
      <c r="CG159" s="427"/>
      <c r="CH159" s="427"/>
      <c r="CI159" s="427"/>
      <c r="CJ159" s="427"/>
      <c r="CK159" s="427"/>
      <c r="CL159" s="427"/>
      <c r="CM159" s="427"/>
      <c r="CN159" s="427"/>
      <c r="CO159" s="427"/>
      <c r="CP159" s="427"/>
      <c r="CU159" s="427"/>
      <c r="CV159" s="427"/>
      <c r="CW159" s="427"/>
      <c r="CX159" s="427"/>
      <c r="CY159" s="427"/>
      <c r="CZ159" s="427"/>
      <c r="DA159" s="427"/>
      <c r="DB159" s="427"/>
      <c r="DC159" s="427"/>
      <c r="DD159" s="427"/>
      <c r="DE159" s="427"/>
      <c r="DF159" s="427"/>
      <c r="DG159" s="427"/>
      <c r="FN159" s="195"/>
      <c r="FO159" s="427"/>
      <c r="FP159" s="427"/>
      <c r="FQ159" s="427"/>
      <c r="FR159" s="427"/>
      <c r="FS159" s="427"/>
      <c r="FT159" s="427"/>
      <c r="FU159" s="427"/>
      <c r="FV159" s="427"/>
      <c r="FW159" s="427"/>
      <c r="FX159" s="427"/>
      <c r="FY159" s="427"/>
      <c r="FZ159" s="195"/>
      <c r="GA159" s="195"/>
      <c r="GB159" s="195"/>
      <c r="GC159" s="195"/>
      <c r="GD159" s="195"/>
      <c r="GE159" s="195"/>
      <c r="GF159" s="195"/>
      <c r="GG159" s="195"/>
      <c r="GH159" s="195"/>
      <c r="GI159" s="195"/>
      <c r="GJ159" s="195"/>
      <c r="GL159" s="427"/>
      <c r="GM159" s="427"/>
      <c r="GN159" s="427"/>
      <c r="GO159" s="427"/>
      <c r="GP159" s="427"/>
      <c r="GQ159" s="427"/>
      <c r="GR159" s="427"/>
      <c r="GS159" s="427"/>
      <c r="GT159" s="427"/>
      <c r="GU159" s="427"/>
      <c r="GW159" s="427"/>
      <c r="GX159" s="427"/>
      <c r="GY159" s="427"/>
      <c r="GZ159" s="427"/>
      <c r="HA159" s="427"/>
      <c r="HB159" s="427"/>
      <c r="HC159" s="427"/>
      <c r="HD159" s="427"/>
      <c r="HE159" s="427"/>
      <c r="HF159" s="427"/>
      <c r="HH159" s="427"/>
      <c r="HI159" s="427"/>
      <c r="HJ159" s="427"/>
      <c r="HK159" s="427"/>
      <c r="HL159" s="427"/>
      <c r="HM159" s="427"/>
      <c r="HN159" s="427"/>
      <c r="HO159" s="427"/>
      <c r="HP159" s="427"/>
      <c r="HQ159" s="427"/>
      <c r="HR159" s="427"/>
      <c r="HS159" s="427"/>
    </row>
    <row r="160" spans="1:227" ht="15" customHeight="1">
      <c r="E160" s="427"/>
      <c r="F160" s="428" t="s">
        <v>571</v>
      </c>
      <c r="P160" s="429"/>
      <c r="Q160" s="429"/>
      <c r="R160" s="429"/>
      <c r="S160" s="429"/>
      <c r="T160" s="429">
        <v>786.10833333333335</v>
      </c>
      <c r="U160" s="429">
        <v>785.95500000000004</v>
      </c>
      <c r="V160" s="429">
        <v>773.18666666666661</v>
      </c>
      <c r="W160" s="429">
        <v>775.33600000000001</v>
      </c>
      <c r="X160" s="429">
        <v>778.27700000000004</v>
      </c>
      <c r="Y160" s="429">
        <v>808.21799999999996</v>
      </c>
      <c r="Z160" s="429">
        <v>840.65899999999999</v>
      </c>
      <c r="AA160" s="429">
        <v>852.97</v>
      </c>
      <c r="AB160" s="429">
        <v>850.28200000000004</v>
      </c>
      <c r="AC160" s="429">
        <v>847.59299999999996</v>
      </c>
      <c r="AD160" s="429">
        <v>847.40499999999997</v>
      </c>
      <c r="AE160" s="429">
        <v>847.21600000000001</v>
      </c>
      <c r="AF160" s="429">
        <v>1007.377</v>
      </c>
      <c r="AG160" s="429">
        <v>817.48900000000003</v>
      </c>
      <c r="AH160" s="429">
        <v>816.65</v>
      </c>
      <c r="AI160" s="429">
        <v>816.46199999999999</v>
      </c>
      <c r="AJ160" s="429">
        <v>816.27300000000002</v>
      </c>
      <c r="AL160" s="429">
        <v>786.10833333333335</v>
      </c>
      <c r="AM160" s="429">
        <v>785.95500000000004</v>
      </c>
      <c r="AN160" s="429">
        <v>773.18666666666661</v>
      </c>
      <c r="AO160" s="429">
        <v>775.33600000000001</v>
      </c>
      <c r="AP160" s="429">
        <v>778.27700000000004</v>
      </c>
      <c r="AQ160" s="429">
        <v>808.21799999999996</v>
      </c>
      <c r="AR160" s="429">
        <v>840.65899999999999</v>
      </c>
      <c r="AS160" s="429">
        <v>852.97</v>
      </c>
      <c r="AT160" s="429">
        <v>850.28200000000004</v>
      </c>
      <c r="AU160" s="429">
        <v>847.59299999999996</v>
      </c>
      <c r="AV160" s="429">
        <v>847.40499999999997</v>
      </c>
      <c r="AX160" s="429">
        <v>0</v>
      </c>
      <c r="AY160" s="429">
        <v>0</v>
      </c>
      <c r="AZ160" s="429">
        <v>0</v>
      </c>
      <c r="BA160" s="429">
        <v>0</v>
      </c>
      <c r="BB160" s="429">
        <v>0</v>
      </c>
      <c r="BC160" s="429">
        <v>0</v>
      </c>
      <c r="BD160" s="429">
        <v>0</v>
      </c>
      <c r="BE160" s="429">
        <v>0</v>
      </c>
      <c r="BF160" s="429">
        <v>0</v>
      </c>
      <c r="BG160" s="429">
        <v>0</v>
      </c>
      <c r="BH160" s="429">
        <v>0</v>
      </c>
      <c r="BJ160" s="429"/>
      <c r="BK160" s="429"/>
      <c r="BL160" s="429"/>
      <c r="BM160" s="429"/>
      <c r="BN160" s="429"/>
      <c r="BO160" s="429">
        <v>786.10833333333335</v>
      </c>
      <c r="BP160" s="429">
        <v>785.95500000000004</v>
      </c>
      <c r="BQ160" s="429">
        <v>773.18666666666661</v>
      </c>
      <c r="BR160" s="429">
        <v>775.33600000000001</v>
      </c>
      <c r="BS160" s="429">
        <v>778.27700000000004</v>
      </c>
      <c r="BT160" s="429">
        <v>808.21799999999996</v>
      </c>
      <c r="BU160" s="429">
        <v>840.65899999999999</v>
      </c>
      <c r="BV160" s="429">
        <v>852.97</v>
      </c>
      <c r="BW160" s="429">
        <v>850.28200000000004</v>
      </c>
      <c r="BX160" s="429">
        <v>847.59299999999996</v>
      </c>
      <c r="BY160" s="429">
        <v>847.40499999999997</v>
      </c>
      <c r="CA160" s="429"/>
      <c r="CB160" s="429"/>
      <c r="CC160" s="429">
        <v>0</v>
      </c>
      <c r="CD160" s="429">
        <v>0</v>
      </c>
      <c r="CE160" s="429">
        <v>0</v>
      </c>
      <c r="CF160" s="429">
        <v>0</v>
      </c>
      <c r="CG160" s="429">
        <v>0</v>
      </c>
      <c r="CH160" s="429">
        <v>0</v>
      </c>
      <c r="CI160" s="429">
        <v>0</v>
      </c>
      <c r="CJ160" s="429">
        <v>0</v>
      </c>
      <c r="CK160" s="429">
        <v>0</v>
      </c>
      <c r="CL160" s="429">
        <v>0</v>
      </c>
      <c r="CM160" s="429">
        <v>0</v>
      </c>
      <c r="CN160" s="429">
        <v>0</v>
      </c>
      <c r="CO160" s="429">
        <v>0</v>
      </c>
      <c r="CP160" s="429">
        <v>0</v>
      </c>
      <c r="CU160" s="429">
        <v>0</v>
      </c>
      <c r="CV160" s="429">
        <v>0</v>
      </c>
      <c r="CW160" s="429">
        <v>0</v>
      </c>
      <c r="CX160" s="429">
        <v>0</v>
      </c>
      <c r="CY160" s="429">
        <v>0</v>
      </c>
      <c r="CZ160" s="429">
        <v>0</v>
      </c>
      <c r="DA160" s="429">
        <v>0</v>
      </c>
      <c r="DB160" s="429">
        <v>0</v>
      </c>
      <c r="DC160" s="429">
        <v>0</v>
      </c>
      <c r="DD160" s="429">
        <v>1095.9886000000001</v>
      </c>
      <c r="DE160" s="429">
        <v>899.4425</v>
      </c>
      <c r="DF160" s="429">
        <v>609.47199999999998</v>
      </c>
      <c r="DG160" s="429">
        <v>657.98099999999999</v>
      </c>
      <c r="FO160" s="429">
        <v>1105.7774999999999</v>
      </c>
      <c r="FP160" s="429">
        <v>1095.9886000000001</v>
      </c>
      <c r="FQ160" s="429">
        <v>1078.9302</v>
      </c>
      <c r="FR160" s="429">
        <v>1074.4543000000001</v>
      </c>
      <c r="FS160" s="429">
        <v>1049.3959</v>
      </c>
      <c r="FT160" s="429">
        <v>1064.3375000000001</v>
      </c>
      <c r="FU160" s="429">
        <v>1012.2788999999999</v>
      </c>
      <c r="FV160" s="429">
        <v>1007.2203000000001</v>
      </c>
      <c r="FW160" s="429">
        <v>1027.1616999999999</v>
      </c>
      <c r="FX160" s="429">
        <v>1042.1031</v>
      </c>
      <c r="FY160" s="429">
        <v>1077.0445</v>
      </c>
      <c r="GA160" s="429">
        <v>1095.9886000000001</v>
      </c>
      <c r="GB160" s="429">
        <v>1078.9302</v>
      </c>
      <c r="GC160" s="429">
        <v>1074.4543000000001</v>
      </c>
      <c r="GD160" s="429">
        <v>1049.3959</v>
      </c>
      <c r="GE160" s="429">
        <v>1064.3375000000001</v>
      </c>
      <c r="GF160" s="429">
        <v>1012.2788999999999</v>
      </c>
      <c r="GG160" s="429">
        <v>1007.2203000000001</v>
      </c>
      <c r="GH160" s="429">
        <v>1027.1616999999999</v>
      </c>
      <c r="GI160" s="429">
        <v>1042.1031</v>
      </c>
      <c r="GJ160" s="429">
        <v>1077.0445</v>
      </c>
      <c r="GL160" s="429">
        <v>921.19</v>
      </c>
      <c r="GM160" s="429">
        <v>899.4425</v>
      </c>
      <c r="GN160" s="429">
        <v>900.9425</v>
      </c>
      <c r="GO160" s="429">
        <v>1016.3958999999999</v>
      </c>
      <c r="GP160" s="429">
        <v>1011.3375</v>
      </c>
      <c r="GQ160" s="429">
        <v>1006.2788999999999</v>
      </c>
      <c r="GR160" s="429">
        <v>1001.2203000000001</v>
      </c>
      <c r="GS160" s="429">
        <v>1021.1617</v>
      </c>
      <c r="GT160" s="429">
        <v>1036.1031</v>
      </c>
      <c r="GU160" s="429">
        <v>1063.5445</v>
      </c>
      <c r="GW160" s="429">
        <v>437.30533333333335</v>
      </c>
      <c r="GX160" s="429">
        <v>609.47199999999998</v>
      </c>
      <c r="GY160" s="429">
        <v>657.98099999999999</v>
      </c>
      <c r="GZ160" s="429">
        <v>754.29</v>
      </c>
      <c r="HA160" s="429">
        <v>751.23099999999999</v>
      </c>
      <c r="HB160" s="429">
        <v>751.173</v>
      </c>
      <c r="HC160" s="429">
        <v>781.11400000000003</v>
      </c>
      <c r="HD160" s="429">
        <v>811.05600000000004</v>
      </c>
      <c r="HE160" s="429">
        <v>843.49699999999996</v>
      </c>
      <c r="HF160" s="429">
        <v>855.93799999999999</v>
      </c>
      <c r="HH160" s="429"/>
      <c r="HI160" s="429"/>
      <c r="HJ160" s="429">
        <v>1095.9886000000001</v>
      </c>
      <c r="HK160" s="429">
        <v>1078.9302</v>
      </c>
      <c r="HL160" s="429">
        <v>1074.4543000000001</v>
      </c>
      <c r="HM160" s="429">
        <v>1049.3959</v>
      </c>
      <c r="HN160" s="429">
        <v>1064.3375000000001</v>
      </c>
      <c r="HO160" s="429">
        <v>1012.2788999999999</v>
      </c>
      <c r="HP160" s="429">
        <v>1007.2203000000001</v>
      </c>
      <c r="HQ160" s="429">
        <v>1027.1616999999999</v>
      </c>
      <c r="HR160" s="429">
        <v>1042.1031</v>
      </c>
      <c r="HS160" s="429">
        <v>1077.0445</v>
      </c>
    </row>
    <row r="161" spans="2:227" ht="15" customHeight="1">
      <c r="E161" s="427"/>
      <c r="F161" s="428" t="s">
        <v>572</v>
      </c>
      <c r="P161" s="429"/>
      <c r="Q161" s="429"/>
      <c r="R161" s="429"/>
      <c r="S161" s="429"/>
      <c r="T161" s="429">
        <v>1030.8499999999999</v>
      </c>
      <c r="U161" s="429">
        <v>1020.85</v>
      </c>
      <c r="V161" s="429">
        <v>1020.85</v>
      </c>
      <c r="W161" s="429">
        <v>1041.8499999999999</v>
      </c>
      <c r="X161" s="429">
        <v>1041.8499999999999</v>
      </c>
      <c r="Y161" s="429">
        <v>1041.8499999999999</v>
      </c>
      <c r="Z161" s="429">
        <v>1041.8499999999999</v>
      </c>
      <c r="AA161" s="429">
        <v>1041.8499999999999</v>
      </c>
      <c r="AB161" s="429">
        <v>1041.8499999999999</v>
      </c>
      <c r="AC161" s="429">
        <v>1041.8499999999999</v>
      </c>
      <c r="AD161" s="429">
        <v>1041.8499999999999</v>
      </c>
      <c r="AE161" s="429">
        <v>1041.8499999999999</v>
      </c>
      <c r="AF161" s="429">
        <v>1041.8499999999999</v>
      </c>
      <c r="AG161" s="429">
        <v>1041.8499999999999</v>
      </c>
      <c r="AH161" s="429">
        <v>1041.8499999999999</v>
      </c>
      <c r="AI161" s="429">
        <v>1041.8499999999999</v>
      </c>
      <c r="AJ161" s="429">
        <v>1041.8499999999999</v>
      </c>
      <c r="AL161" s="429">
        <v>1030.8499999999999</v>
      </c>
      <c r="AM161" s="429">
        <v>1020.85</v>
      </c>
      <c r="AN161" s="429">
        <v>1020.85</v>
      </c>
      <c r="AO161" s="429">
        <v>1041.8499999999999</v>
      </c>
      <c r="AP161" s="429">
        <v>1041.8499999999999</v>
      </c>
      <c r="AQ161" s="429">
        <v>1041.8499999999999</v>
      </c>
      <c r="AR161" s="429">
        <v>1041.8499999999999</v>
      </c>
      <c r="AS161" s="429">
        <v>1041.8499999999999</v>
      </c>
      <c r="AT161" s="429">
        <v>1041.8499999999999</v>
      </c>
      <c r="AU161" s="429">
        <v>1041.8499999999999</v>
      </c>
      <c r="AV161" s="429">
        <v>1041.8499999999999</v>
      </c>
      <c r="AX161" s="429">
        <v>0</v>
      </c>
      <c r="AY161" s="429">
        <v>0</v>
      </c>
      <c r="AZ161" s="429">
        <v>0</v>
      </c>
      <c r="BA161" s="429">
        <v>0</v>
      </c>
      <c r="BB161" s="429">
        <v>0</v>
      </c>
      <c r="BC161" s="429">
        <v>0</v>
      </c>
      <c r="BD161" s="429">
        <v>0</v>
      </c>
      <c r="BE161" s="429">
        <v>0</v>
      </c>
      <c r="BF161" s="429">
        <v>0</v>
      </c>
      <c r="BG161" s="429">
        <v>0</v>
      </c>
      <c r="BH161" s="429">
        <v>0</v>
      </c>
      <c r="BJ161" s="429"/>
      <c r="BK161" s="429"/>
      <c r="BL161" s="429"/>
      <c r="BM161" s="429"/>
      <c r="BN161" s="429"/>
      <c r="BO161" s="429">
        <v>1100.8499999999999</v>
      </c>
      <c r="BP161" s="429">
        <v>1070.8499999999999</v>
      </c>
      <c r="BQ161" s="429">
        <v>1070.8499999999999</v>
      </c>
      <c r="BR161" s="429">
        <v>1091.8499999999999</v>
      </c>
      <c r="BS161" s="429">
        <v>1091.8499999999999</v>
      </c>
      <c r="BT161" s="429">
        <v>1091.8499999999999</v>
      </c>
      <c r="BU161" s="429">
        <v>1091.8499999999999</v>
      </c>
      <c r="BV161" s="429">
        <v>1091.8499999999999</v>
      </c>
      <c r="BW161" s="429">
        <v>1091.8499999999999</v>
      </c>
      <c r="BX161" s="429">
        <v>1091.8499999999999</v>
      </c>
      <c r="BY161" s="429">
        <v>1091.8499999999999</v>
      </c>
      <c r="CA161" s="429"/>
      <c r="CB161" s="429"/>
      <c r="CC161" s="429">
        <v>0</v>
      </c>
      <c r="CD161" s="429">
        <v>0</v>
      </c>
      <c r="CE161" s="429">
        <v>0</v>
      </c>
      <c r="CF161" s="429">
        <v>-70</v>
      </c>
      <c r="CG161" s="429">
        <v>-49.999999999999886</v>
      </c>
      <c r="CH161" s="429">
        <v>-49.999999999999886</v>
      </c>
      <c r="CI161" s="429">
        <v>-50</v>
      </c>
      <c r="CJ161" s="429">
        <v>-50</v>
      </c>
      <c r="CK161" s="429">
        <v>-50</v>
      </c>
      <c r="CL161" s="429">
        <v>-50</v>
      </c>
      <c r="CM161" s="429">
        <v>-50</v>
      </c>
      <c r="CN161" s="429">
        <v>-50</v>
      </c>
      <c r="CO161" s="429">
        <v>-50</v>
      </c>
      <c r="CP161" s="429">
        <v>-50</v>
      </c>
      <c r="CU161" s="429">
        <v>0</v>
      </c>
      <c r="CV161" s="429">
        <v>0</v>
      </c>
      <c r="CW161" s="429">
        <v>0</v>
      </c>
      <c r="CX161" s="429">
        <v>0</v>
      </c>
      <c r="CY161" s="429">
        <v>0</v>
      </c>
      <c r="CZ161" s="429">
        <v>0</v>
      </c>
      <c r="DA161" s="429">
        <v>0</v>
      </c>
      <c r="DB161" s="429">
        <v>0</v>
      </c>
      <c r="DC161" s="429">
        <v>0</v>
      </c>
      <c r="DD161" s="429">
        <v>959.54</v>
      </c>
      <c r="DE161" s="429">
        <v>985.76499999999999</v>
      </c>
      <c r="DF161" s="429">
        <v>1140.9349999999999</v>
      </c>
      <c r="DG161" s="429">
        <v>1141.8499999999999</v>
      </c>
      <c r="FO161" s="429">
        <v>909.54750000000001</v>
      </c>
      <c r="FP161" s="429">
        <v>959.54</v>
      </c>
      <c r="FQ161" s="429">
        <v>942.54</v>
      </c>
      <c r="FR161" s="429">
        <v>1086.3325</v>
      </c>
      <c r="FS161" s="429">
        <v>1086.3325</v>
      </c>
      <c r="FT161" s="429">
        <v>1086.3325</v>
      </c>
      <c r="FU161" s="429">
        <v>1125.1324999999999</v>
      </c>
      <c r="FV161" s="429">
        <v>1125.1324999999999</v>
      </c>
      <c r="FW161" s="429">
        <v>1125.1324999999999</v>
      </c>
      <c r="FX161" s="429">
        <v>1125.1324999999999</v>
      </c>
      <c r="FY161" s="429">
        <v>1025.1324999999999</v>
      </c>
      <c r="GA161" s="429">
        <v>959.54</v>
      </c>
      <c r="GB161" s="429">
        <v>942.54</v>
      </c>
      <c r="GC161" s="429">
        <v>1086.3325</v>
      </c>
      <c r="GD161" s="429">
        <v>1086.3325</v>
      </c>
      <c r="GE161" s="429">
        <v>1086.3325</v>
      </c>
      <c r="GF161" s="429">
        <v>1125.1324999999999</v>
      </c>
      <c r="GG161" s="429">
        <v>1125.1324999999999</v>
      </c>
      <c r="GH161" s="429">
        <v>1125.1324999999999</v>
      </c>
      <c r="GI161" s="429">
        <v>1125.1324999999999</v>
      </c>
      <c r="GJ161" s="429">
        <v>1025.1324999999999</v>
      </c>
      <c r="GL161" s="429">
        <v>1261.1489999999999</v>
      </c>
      <c r="GM161" s="429">
        <v>985.76499999999999</v>
      </c>
      <c r="GN161" s="429">
        <v>1007.5650000000001</v>
      </c>
      <c r="GO161" s="429">
        <v>1034.7249999999999</v>
      </c>
      <c r="GP161" s="429">
        <v>1019.205</v>
      </c>
      <c r="GQ161" s="429">
        <v>995.92499999999995</v>
      </c>
      <c r="GR161" s="429">
        <v>976.52499999999998</v>
      </c>
      <c r="GS161" s="429">
        <v>968.76499999999999</v>
      </c>
      <c r="GT161" s="429">
        <v>968.76499999999999</v>
      </c>
      <c r="GU161" s="429">
        <v>968.76499999999999</v>
      </c>
      <c r="GW161" s="429">
        <v>1299.3</v>
      </c>
      <c r="GX161" s="429">
        <v>1140.9349999999999</v>
      </c>
      <c r="GY161" s="429">
        <v>1141.8499999999999</v>
      </c>
      <c r="GZ161" s="429">
        <v>1051.8499999999999</v>
      </c>
      <c r="HA161" s="429">
        <v>1051.8499999999999</v>
      </c>
      <c r="HB161" s="429">
        <v>1051.8499999999999</v>
      </c>
      <c r="HC161" s="429">
        <v>1031.8499999999999</v>
      </c>
      <c r="HD161" s="429">
        <v>1011.85</v>
      </c>
      <c r="HE161" s="429">
        <v>1011.85</v>
      </c>
      <c r="HF161" s="429">
        <v>991.85</v>
      </c>
      <c r="HH161" s="429"/>
      <c r="HI161" s="429"/>
      <c r="HJ161" s="429">
        <v>881.94</v>
      </c>
      <c r="HK161" s="429">
        <v>864.94</v>
      </c>
      <c r="HL161" s="429">
        <v>969.9325</v>
      </c>
      <c r="HM161" s="429">
        <v>969.9325</v>
      </c>
      <c r="HN161" s="429">
        <v>969.9325</v>
      </c>
      <c r="HO161" s="429">
        <v>969.9325</v>
      </c>
      <c r="HP161" s="429">
        <v>969.9325</v>
      </c>
      <c r="HQ161" s="429">
        <v>969.9325</v>
      </c>
      <c r="HR161" s="429">
        <v>969.9325</v>
      </c>
      <c r="HS161" s="429">
        <v>869.9325</v>
      </c>
    </row>
    <row r="162" spans="2:227" ht="15" customHeight="1">
      <c r="E162" s="427"/>
      <c r="F162" s="428" t="s">
        <v>573</v>
      </c>
      <c r="P162" s="429"/>
      <c r="Q162" s="429"/>
      <c r="R162" s="429"/>
      <c r="S162" s="429"/>
      <c r="T162" s="429">
        <v>18.649494675235591</v>
      </c>
      <c r="U162" s="429">
        <v>22.129807133816183</v>
      </c>
      <c r="V162" s="429">
        <v>7.585176277265651</v>
      </c>
      <c r="W162" s="429">
        <v>-8.674587444159668</v>
      </c>
      <c r="X162" s="429">
        <v>-18.021011780241505</v>
      </c>
      <c r="Y162" s="429">
        <v>-26.868580222430641</v>
      </c>
      <c r="Z162" s="429">
        <v>-98.025242899769452</v>
      </c>
      <c r="AA162" s="429">
        <v>-88.622492236256363</v>
      </c>
      <c r="AB162" s="429">
        <v>-84.713380339924242</v>
      </c>
      <c r="AC162" s="429">
        <v>-82.730908277032427</v>
      </c>
      <c r="AD162" s="429">
        <v>-78.16756892368943</v>
      </c>
      <c r="AE162" s="429">
        <v>-85.36713237579167</v>
      </c>
      <c r="AF162" s="429">
        <v>-241.50231089993753</v>
      </c>
      <c r="AG162" s="429">
        <v>-51.72592971583223</v>
      </c>
      <c r="AH162" s="429">
        <v>-50.82292363078124</v>
      </c>
      <c r="AI162" s="429">
        <v>-50.730350322173443</v>
      </c>
      <c r="AJ162" s="429">
        <v>-48.697599908296951</v>
      </c>
      <c r="AL162" s="429">
        <v>18.649494675235591</v>
      </c>
      <c r="AM162" s="429">
        <v>22.129807133816183</v>
      </c>
      <c r="AN162" s="429">
        <v>7.585176277265651</v>
      </c>
      <c r="AO162" s="429">
        <v>-8.674587444159668</v>
      </c>
      <c r="AP162" s="429">
        <v>-18.021011780241505</v>
      </c>
      <c r="AQ162" s="429">
        <v>-26.868580222430641</v>
      </c>
      <c r="AR162" s="429">
        <v>-98.025242899769452</v>
      </c>
      <c r="AS162" s="429">
        <v>-88.622492236256363</v>
      </c>
      <c r="AT162" s="429">
        <v>-84.713380339924242</v>
      </c>
      <c r="AU162" s="429">
        <v>-82.730908277032427</v>
      </c>
      <c r="AV162" s="429">
        <v>-78.16756892368943</v>
      </c>
      <c r="AX162" s="429">
        <v>0</v>
      </c>
      <c r="AY162" s="429">
        <v>0</v>
      </c>
      <c r="AZ162" s="429">
        <v>0</v>
      </c>
      <c r="BA162" s="429">
        <v>0</v>
      </c>
      <c r="BB162" s="429">
        <v>0</v>
      </c>
      <c r="BC162" s="429">
        <v>0</v>
      </c>
      <c r="BD162" s="429">
        <v>0</v>
      </c>
      <c r="BE162" s="429">
        <v>0</v>
      </c>
      <c r="BF162" s="429">
        <v>0</v>
      </c>
      <c r="BG162" s="429">
        <v>0</v>
      </c>
      <c r="BH162" s="429">
        <v>0</v>
      </c>
      <c r="BJ162" s="429"/>
      <c r="BK162" s="429"/>
      <c r="BL162" s="429"/>
      <c r="BM162" s="429"/>
      <c r="BN162" s="429"/>
      <c r="BO162" s="429">
        <v>-23.526468874485698</v>
      </c>
      <c r="BP162" s="429">
        <v>22.817944900203262</v>
      </c>
      <c r="BQ162" s="429">
        <v>7.5325702632674947</v>
      </c>
      <c r="BR162" s="429">
        <v>-8.454315444558393</v>
      </c>
      <c r="BS162" s="429">
        <v>-18.140125670838636</v>
      </c>
      <c r="BT162" s="429">
        <v>-26.243578248900363</v>
      </c>
      <c r="BU162" s="429">
        <v>-98.908112010156501</v>
      </c>
      <c r="BV162" s="429">
        <v>-88.778161310039692</v>
      </c>
      <c r="BW162" s="429">
        <v>-84.706639120996925</v>
      </c>
      <c r="BX162" s="429">
        <v>-82.726036050235848</v>
      </c>
      <c r="BY162" s="429">
        <v>-78.029461157318664</v>
      </c>
      <c r="CA162" s="429"/>
      <c r="CB162" s="429"/>
      <c r="CC162" s="429">
        <v>0</v>
      </c>
      <c r="CD162" s="429">
        <v>0</v>
      </c>
      <c r="CE162" s="429">
        <v>0</v>
      </c>
      <c r="CF162" s="429">
        <v>42.175963549721288</v>
      </c>
      <c r="CG162" s="429">
        <v>-0.68813776638707935</v>
      </c>
      <c r="CH162" s="429">
        <v>5.2606013998156342E-2</v>
      </c>
      <c r="CI162" s="429">
        <v>-0.22027199960127497</v>
      </c>
      <c r="CJ162" s="429">
        <v>0.11911389059713073</v>
      </c>
      <c r="CK162" s="429">
        <v>-0.62500197353027787</v>
      </c>
      <c r="CL162" s="429">
        <v>0.88286911038704829</v>
      </c>
      <c r="CM162" s="429">
        <v>0.15566907378332928</v>
      </c>
      <c r="CN162" s="429">
        <v>-6.7412189273170497E-3</v>
      </c>
      <c r="CO162" s="429">
        <v>-4.8722267965786159E-3</v>
      </c>
      <c r="CP162" s="429">
        <v>-0.13810776637076572</v>
      </c>
      <c r="CU162" s="429">
        <v>0</v>
      </c>
      <c r="CV162" s="429">
        <v>0</v>
      </c>
      <c r="CW162" s="429">
        <v>0</v>
      </c>
      <c r="CX162" s="429">
        <v>0</v>
      </c>
      <c r="CY162" s="429">
        <v>0</v>
      </c>
      <c r="CZ162" s="429">
        <v>0</v>
      </c>
      <c r="DA162" s="429">
        <v>0</v>
      </c>
      <c r="DB162" s="429">
        <v>0</v>
      </c>
      <c r="DC162" s="429">
        <v>0</v>
      </c>
      <c r="DD162" s="429">
        <v>0.47139999999990689</v>
      </c>
      <c r="DE162" s="429">
        <v>-30.489787057124079</v>
      </c>
      <c r="DF162" s="429">
        <v>-2.5849458834889809</v>
      </c>
      <c r="DG162" s="429">
        <v>-10.162276696098969</v>
      </c>
      <c r="FO162" s="429">
        <v>-59.325000000000003</v>
      </c>
      <c r="FP162" s="429">
        <v>0.47139999999990689</v>
      </c>
      <c r="FQ162" s="429">
        <v>34.529800000000044</v>
      </c>
      <c r="FR162" s="429">
        <v>-4.7867999999988822</v>
      </c>
      <c r="FS162" s="429">
        <v>30.271600000000092</v>
      </c>
      <c r="FT162" s="429">
        <v>15.33</v>
      </c>
      <c r="FU162" s="429">
        <v>28.588600000000092</v>
      </c>
      <c r="FV162" s="429">
        <v>33.647200000000183</v>
      </c>
      <c r="FW162" s="429">
        <v>43.70579999999935</v>
      </c>
      <c r="FX162" s="429">
        <v>58.764399999998979</v>
      </c>
      <c r="FY162" s="429">
        <v>156.32300000000001</v>
      </c>
      <c r="GA162" s="429">
        <v>0.47139999999990689</v>
      </c>
      <c r="GB162" s="429">
        <v>34.529800000000044</v>
      </c>
      <c r="GC162" s="429">
        <v>-4.7867999999988822</v>
      </c>
      <c r="GD162" s="429">
        <v>30.271600000000092</v>
      </c>
      <c r="GE162" s="429">
        <v>15.33</v>
      </c>
      <c r="GF162" s="429">
        <v>28.588600000000092</v>
      </c>
      <c r="GG162" s="429">
        <v>33.647200000000183</v>
      </c>
      <c r="GH162" s="429">
        <v>43.70579999999935</v>
      </c>
      <c r="GI162" s="429">
        <v>58.764399999998979</v>
      </c>
      <c r="GJ162" s="429">
        <v>156.32300000000001</v>
      </c>
      <c r="GL162" s="429">
        <v>-334.5494159314153</v>
      </c>
      <c r="GM162" s="429">
        <v>-30.489787057124079</v>
      </c>
      <c r="GN162" s="429">
        <v>86.57450489898072</v>
      </c>
      <c r="GO162" s="429">
        <v>-17.046781563687837</v>
      </c>
      <c r="GP162" s="429">
        <v>-17.632162988534198</v>
      </c>
      <c r="GQ162" s="429">
        <v>-15.81186914818827</v>
      </c>
      <c r="GR162" s="429">
        <v>-18.34391981483833</v>
      </c>
      <c r="GS162" s="429">
        <v>-56.570288384181211</v>
      </c>
      <c r="GT162" s="429">
        <v>-95.699344159753068</v>
      </c>
      <c r="GU162" s="429">
        <v>-135.43871778272046</v>
      </c>
      <c r="GW162" s="429">
        <v>42.733928644209868</v>
      </c>
      <c r="GX162" s="429">
        <v>-2.5849458834889809</v>
      </c>
      <c r="GY162" s="429">
        <v>-10.162276696098969</v>
      </c>
      <c r="GZ162" s="429">
        <v>-0.13999999999953433</v>
      </c>
      <c r="HA162" s="429">
        <v>2.9190000000004654</v>
      </c>
      <c r="HB162" s="429">
        <v>1.101670905296225</v>
      </c>
      <c r="HC162" s="429">
        <v>-9.3231970315766528</v>
      </c>
      <c r="HD162" s="429">
        <v>-19.422542434565724</v>
      </c>
      <c r="HE162" s="429">
        <v>-50.644593677078838</v>
      </c>
      <c r="HF162" s="429">
        <v>-41.83178195824707</v>
      </c>
      <c r="HH162" s="429"/>
      <c r="HI162" s="429"/>
      <c r="HJ162" s="429">
        <v>51.58952908796072</v>
      </c>
      <c r="HK162" s="429">
        <v>112.32673529109569</v>
      </c>
      <c r="HL162" s="429">
        <v>0.77534416770003733</v>
      </c>
      <c r="HM162" s="429">
        <v>14.729784280677325</v>
      </c>
      <c r="HN162" s="429">
        <v>-21.386525089170785</v>
      </c>
      <c r="HO162" s="429">
        <v>4.1492695524317682</v>
      </c>
      <c r="HP162" s="429">
        <v>-22.092407626777188</v>
      </c>
      <c r="HQ162" s="429">
        <v>-62.675785888565002</v>
      </c>
      <c r="HR162" s="429">
        <v>-102.18887658243766</v>
      </c>
      <c r="HS162" s="429">
        <v>-46.269477378279433</v>
      </c>
    </row>
    <row r="163" spans="2:227" ht="15" customHeight="1">
      <c r="E163" s="427"/>
      <c r="F163" s="428" t="s">
        <v>574</v>
      </c>
      <c r="P163" s="430"/>
      <c r="Q163" s="430"/>
      <c r="R163" s="430"/>
      <c r="S163" s="430"/>
      <c r="T163" s="430">
        <v>-57</v>
      </c>
      <c r="U163" s="430">
        <v>-57</v>
      </c>
      <c r="V163" s="430">
        <v>-57</v>
      </c>
      <c r="W163" s="430">
        <v>-57</v>
      </c>
      <c r="X163" s="430">
        <v>-57</v>
      </c>
      <c r="Y163" s="430">
        <v>-57</v>
      </c>
      <c r="Z163" s="430">
        <v>-57</v>
      </c>
      <c r="AA163" s="430">
        <v>-57</v>
      </c>
      <c r="AB163" s="430">
        <v>-57</v>
      </c>
      <c r="AC163" s="430">
        <v>-57</v>
      </c>
      <c r="AD163" s="430">
        <v>-57</v>
      </c>
      <c r="AE163" s="430">
        <v>-57</v>
      </c>
      <c r="AF163" s="430">
        <v>-57</v>
      </c>
      <c r="AG163" s="430">
        <v>-57</v>
      </c>
      <c r="AH163" s="430">
        <v>-57</v>
      </c>
      <c r="AI163" s="430">
        <v>-57</v>
      </c>
      <c r="AJ163" s="430">
        <v>-57</v>
      </c>
      <c r="AL163" s="430">
        <v>-57</v>
      </c>
      <c r="AM163" s="430">
        <v>-57</v>
      </c>
      <c r="AN163" s="430">
        <v>-57</v>
      </c>
      <c r="AO163" s="430">
        <v>-57</v>
      </c>
      <c r="AP163" s="430">
        <v>-57</v>
      </c>
      <c r="AQ163" s="430">
        <v>-57</v>
      </c>
      <c r="AR163" s="430">
        <v>-57</v>
      </c>
      <c r="AS163" s="430">
        <v>-57</v>
      </c>
      <c r="AT163" s="430">
        <v>-57</v>
      </c>
      <c r="AU163" s="430">
        <v>-57</v>
      </c>
      <c r="AV163" s="430">
        <v>-57</v>
      </c>
      <c r="AX163" s="430">
        <v>0</v>
      </c>
      <c r="AY163" s="430">
        <v>0</v>
      </c>
      <c r="AZ163" s="430">
        <v>0</v>
      </c>
      <c r="BA163" s="430">
        <v>0</v>
      </c>
      <c r="BB163" s="430">
        <v>0</v>
      </c>
      <c r="BC163" s="430">
        <v>0</v>
      </c>
      <c r="BD163" s="430">
        <v>0</v>
      </c>
      <c r="BE163" s="430">
        <v>0</v>
      </c>
      <c r="BF163" s="430">
        <v>0</v>
      </c>
      <c r="BG163" s="430">
        <v>0</v>
      </c>
      <c r="BH163" s="430">
        <v>0</v>
      </c>
      <c r="BJ163" s="430"/>
      <c r="BK163" s="430"/>
      <c r="BL163" s="430"/>
      <c r="BM163" s="430"/>
      <c r="BN163" s="430"/>
      <c r="BO163" s="430">
        <v>-57</v>
      </c>
      <c r="BP163" s="430">
        <v>-57</v>
      </c>
      <c r="BQ163" s="430">
        <v>-57</v>
      </c>
      <c r="BR163" s="430">
        <v>-57</v>
      </c>
      <c r="BS163" s="430">
        <v>-57</v>
      </c>
      <c r="BT163" s="430">
        <v>-57</v>
      </c>
      <c r="BU163" s="430">
        <v>-57</v>
      </c>
      <c r="BV163" s="430">
        <v>-57</v>
      </c>
      <c r="BW163" s="430">
        <v>-57</v>
      </c>
      <c r="BX163" s="430">
        <v>-57</v>
      </c>
      <c r="BY163" s="430">
        <v>-57</v>
      </c>
      <c r="CA163" s="430"/>
      <c r="CB163" s="430"/>
      <c r="CC163" s="430">
        <v>0</v>
      </c>
      <c r="CD163" s="430">
        <v>0</v>
      </c>
      <c r="CE163" s="430">
        <v>0</v>
      </c>
      <c r="CF163" s="430">
        <v>0</v>
      </c>
      <c r="CG163" s="430">
        <v>0</v>
      </c>
      <c r="CH163" s="430">
        <v>0</v>
      </c>
      <c r="CI163" s="430">
        <v>0</v>
      </c>
      <c r="CJ163" s="430">
        <v>0</v>
      </c>
      <c r="CK163" s="430">
        <v>0</v>
      </c>
      <c r="CL163" s="430">
        <v>0</v>
      </c>
      <c r="CM163" s="430">
        <v>0</v>
      </c>
      <c r="CN163" s="430">
        <v>0</v>
      </c>
      <c r="CO163" s="430">
        <v>0</v>
      </c>
      <c r="CP163" s="430">
        <v>0</v>
      </c>
      <c r="CU163" s="430">
        <v>0</v>
      </c>
      <c r="CV163" s="430">
        <v>0</v>
      </c>
      <c r="CW163" s="430">
        <v>0</v>
      </c>
      <c r="CX163" s="430">
        <v>0</v>
      </c>
      <c r="CY163" s="430">
        <v>0</v>
      </c>
      <c r="CZ163" s="430">
        <v>0</v>
      </c>
      <c r="DA163" s="430">
        <v>0</v>
      </c>
      <c r="DB163" s="430">
        <v>0</v>
      </c>
      <c r="DC163" s="430">
        <v>0</v>
      </c>
      <c r="DD163" s="430">
        <v>-56</v>
      </c>
      <c r="DE163" s="430">
        <v>-56</v>
      </c>
      <c r="DF163" s="430">
        <v>-56</v>
      </c>
      <c r="DG163" s="430">
        <v>-56</v>
      </c>
      <c r="FO163" s="430">
        <v>-56</v>
      </c>
      <c r="FP163" s="430">
        <v>-56</v>
      </c>
      <c r="FQ163" s="430">
        <v>-56</v>
      </c>
      <c r="FR163" s="430">
        <v>-56</v>
      </c>
      <c r="FS163" s="430">
        <v>-56</v>
      </c>
      <c r="FT163" s="430">
        <v>-56</v>
      </c>
      <c r="FU163" s="430">
        <v>-56</v>
      </c>
      <c r="FV163" s="430">
        <v>-56</v>
      </c>
      <c r="FW163" s="430">
        <v>-56</v>
      </c>
      <c r="FX163" s="430">
        <v>-56</v>
      </c>
      <c r="FY163" s="430">
        <v>-56</v>
      </c>
      <c r="GA163" s="430">
        <v>-56</v>
      </c>
      <c r="GB163" s="430">
        <v>-56</v>
      </c>
      <c r="GC163" s="430">
        <v>-56</v>
      </c>
      <c r="GD163" s="430">
        <v>-56</v>
      </c>
      <c r="GE163" s="430">
        <v>-56</v>
      </c>
      <c r="GF163" s="430">
        <v>-56</v>
      </c>
      <c r="GG163" s="430">
        <v>-56</v>
      </c>
      <c r="GH163" s="430">
        <v>-56</v>
      </c>
      <c r="GI163" s="430">
        <v>-56</v>
      </c>
      <c r="GJ163" s="430">
        <v>-56</v>
      </c>
      <c r="GL163" s="430">
        <v>-56</v>
      </c>
      <c r="GM163" s="430">
        <v>-56</v>
      </c>
      <c r="GN163" s="430">
        <v>-56</v>
      </c>
      <c r="GO163" s="430">
        <v>-56</v>
      </c>
      <c r="GP163" s="430">
        <v>-56</v>
      </c>
      <c r="GQ163" s="430">
        <v>-56</v>
      </c>
      <c r="GR163" s="430">
        <v>-56</v>
      </c>
      <c r="GS163" s="430">
        <v>-56</v>
      </c>
      <c r="GT163" s="430">
        <v>-56</v>
      </c>
      <c r="GU163" s="430">
        <v>-56</v>
      </c>
      <c r="GW163" s="430">
        <v>-56</v>
      </c>
      <c r="GX163" s="430">
        <v>-56</v>
      </c>
      <c r="GY163" s="430">
        <v>-56</v>
      </c>
      <c r="GZ163" s="430">
        <v>-56</v>
      </c>
      <c r="HA163" s="430">
        <v>-56</v>
      </c>
      <c r="HB163" s="430">
        <v>-56</v>
      </c>
      <c r="HC163" s="430">
        <v>-56</v>
      </c>
      <c r="HD163" s="430">
        <v>-56</v>
      </c>
      <c r="HE163" s="430">
        <v>-56</v>
      </c>
      <c r="HF163" s="430">
        <v>-56</v>
      </c>
      <c r="HH163" s="430"/>
      <c r="HI163" s="430"/>
      <c r="HJ163" s="430">
        <v>-56</v>
      </c>
      <c r="HK163" s="430">
        <v>-56</v>
      </c>
      <c r="HL163" s="430">
        <v>-56</v>
      </c>
      <c r="HM163" s="430">
        <v>-56</v>
      </c>
      <c r="HN163" s="430">
        <v>-56</v>
      </c>
      <c r="HO163" s="430">
        <v>-56</v>
      </c>
      <c r="HP163" s="430">
        <v>-56</v>
      </c>
      <c r="HQ163" s="430">
        <v>-56</v>
      </c>
      <c r="HR163" s="430">
        <v>-56</v>
      </c>
      <c r="HS163" s="430">
        <v>-56</v>
      </c>
    </row>
    <row r="164" spans="2:227" ht="15" customHeight="1">
      <c r="E164" s="427"/>
      <c r="F164" s="286" t="s">
        <v>37</v>
      </c>
      <c r="P164" s="431"/>
      <c r="Q164" s="431"/>
      <c r="R164" s="431"/>
      <c r="S164" s="431"/>
      <c r="T164" s="431">
        <v>1778.607828008569</v>
      </c>
      <c r="U164" s="431">
        <v>1771.9348071338163</v>
      </c>
      <c r="V164" s="431">
        <v>1744.6218429439323</v>
      </c>
      <c r="W164" s="431">
        <v>1751.5114125558403</v>
      </c>
      <c r="X164" s="431">
        <v>1745.1059882197585</v>
      </c>
      <c r="Y164" s="431">
        <v>1766.1994197775691</v>
      </c>
      <c r="Z164" s="431">
        <v>1727.4837571002306</v>
      </c>
      <c r="AA164" s="431">
        <v>1749.1975077637435</v>
      </c>
      <c r="AB164" s="431">
        <v>1750.4186196600758</v>
      </c>
      <c r="AC164" s="431">
        <v>1749.7120917229672</v>
      </c>
      <c r="AD164" s="431">
        <v>1754.0874310763104</v>
      </c>
      <c r="AE164" s="431">
        <v>1746.6988676242081</v>
      </c>
      <c r="AF164" s="431">
        <v>1750.7246891000623</v>
      </c>
      <c r="AG164" s="431">
        <v>1750.6130702841676</v>
      </c>
      <c r="AH164" s="431">
        <v>1750.6770763692189</v>
      </c>
      <c r="AI164" s="431">
        <v>1750.5816496778264</v>
      </c>
      <c r="AJ164" s="431">
        <v>1752.4254000917031</v>
      </c>
      <c r="AL164" s="431">
        <v>1778.607828008569</v>
      </c>
      <c r="AM164" s="431">
        <v>1771.9348071338163</v>
      </c>
      <c r="AN164" s="431">
        <v>1744.6218429439323</v>
      </c>
      <c r="AO164" s="431">
        <v>1751.5114125558403</v>
      </c>
      <c r="AP164" s="431">
        <v>1745.1059882197585</v>
      </c>
      <c r="AQ164" s="431">
        <v>1766.1994197775691</v>
      </c>
      <c r="AR164" s="431">
        <v>1727.4837571002306</v>
      </c>
      <c r="AS164" s="431">
        <v>1749.1975077637435</v>
      </c>
      <c r="AT164" s="431">
        <v>1750.4186196600758</v>
      </c>
      <c r="AU164" s="431">
        <v>1749.7120917229672</v>
      </c>
      <c r="AV164" s="431">
        <v>1754.0874310763104</v>
      </c>
      <c r="AX164" s="431">
        <v>0</v>
      </c>
      <c r="AY164" s="431">
        <v>0</v>
      </c>
      <c r="AZ164" s="431">
        <v>0</v>
      </c>
      <c r="BA164" s="431">
        <v>0</v>
      </c>
      <c r="BB164" s="431">
        <v>0</v>
      </c>
      <c r="BC164" s="431">
        <v>0</v>
      </c>
      <c r="BD164" s="431">
        <v>0</v>
      </c>
      <c r="BE164" s="431">
        <v>0</v>
      </c>
      <c r="BF164" s="431">
        <v>0</v>
      </c>
      <c r="BG164" s="431">
        <v>0</v>
      </c>
      <c r="BH164" s="431">
        <v>0</v>
      </c>
      <c r="BJ164" s="431"/>
      <c r="BK164" s="431"/>
      <c r="BL164" s="431"/>
      <c r="BM164" s="431"/>
      <c r="BN164" s="431"/>
      <c r="BO164" s="431">
        <v>1806.4318644588475</v>
      </c>
      <c r="BP164" s="431">
        <v>1822.622944900203</v>
      </c>
      <c r="BQ164" s="431">
        <v>1794.5692369299338</v>
      </c>
      <c r="BR164" s="431">
        <v>1801.7316845554415</v>
      </c>
      <c r="BS164" s="431">
        <v>1794.9868743291613</v>
      </c>
      <c r="BT164" s="431">
        <v>1816.8244217510994</v>
      </c>
      <c r="BU164" s="431">
        <v>1776.6008879898436</v>
      </c>
      <c r="BV164" s="431">
        <v>1799.0418386899603</v>
      </c>
      <c r="BW164" s="431">
        <v>1800.4253608790032</v>
      </c>
      <c r="BX164" s="431">
        <v>1799.7169639497638</v>
      </c>
      <c r="BY164" s="431">
        <v>1804.2255388426813</v>
      </c>
      <c r="CA164" s="431"/>
      <c r="CB164" s="431"/>
      <c r="CC164" s="431">
        <v>0</v>
      </c>
      <c r="CD164" s="431">
        <v>0</v>
      </c>
      <c r="CE164" s="431">
        <v>0</v>
      </c>
      <c r="CF164" s="431">
        <v>-27.824036450278527</v>
      </c>
      <c r="CG164" s="431">
        <v>-50.688137766386717</v>
      </c>
      <c r="CH164" s="431">
        <v>-49.947393986001543</v>
      </c>
      <c r="CI164" s="431">
        <v>-50.220271999601209</v>
      </c>
      <c r="CJ164" s="431">
        <v>-49.880886109402809</v>
      </c>
      <c r="CK164" s="431">
        <v>-50.625001973530289</v>
      </c>
      <c r="CL164" s="431">
        <v>-49.117130889613009</v>
      </c>
      <c r="CM164" s="431">
        <v>-49.844330926216799</v>
      </c>
      <c r="CN164" s="431">
        <v>-50.006741218927345</v>
      </c>
      <c r="CO164" s="431">
        <v>-50.004872226796579</v>
      </c>
      <c r="CP164" s="431">
        <v>-50.138107766370922</v>
      </c>
      <c r="CU164" s="431">
        <v>0</v>
      </c>
      <c r="CV164" s="431">
        <v>0</v>
      </c>
      <c r="CW164" s="431">
        <v>0</v>
      </c>
      <c r="CX164" s="431">
        <v>0</v>
      </c>
      <c r="CY164" s="431">
        <v>0</v>
      </c>
      <c r="CZ164" s="431">
        <v>0</v>
      </c>
      <c r="DA164" s="431">
        <v>0</v>
      </c>
      <c r="DB164" s="431">
        <v>0</v>
      </c>
      <c r="DC164" s="431">
        <v>0</v>
      </c>
      <c r="DD164" s="431">
        <v>2000</v>
      </c>
      <c r="DE164" s="431">
        <v>1798.717712942876</v>
      </c>
      <c r="DF164" s="431">
        <v>1691.822054116511</v>
      </c>
      <c r="DG164" s="431">
        <v>1733.6687233039008</v>
      </c>
      <c r="FO164" s="431">
        <v>1899.9999999999998</v>
      </c>
      <c r="FP164" s="431">
        <v>2000</v>
      </c>
      <c r="FQ164" s="431">
        <v>2000</v>
      </c>
      <c r="FR164" s="431">
        <v>2100.0000000000009</v>
      </c>
      <c r="FS164" s="431">
        <v>2110</v>
      </c>
      <c r="FT164" s="431">
        <v>2110</v>
      </c>
      <c r="FU164" s="431">
        <v>2110</v>
      </c>
      <c r="FV164" s="431">
        <v>2110.0000000000005</v>
      </c>
      <c r="FW164" s="431">
        <v>2139.9999999999991</v>
      </c>
      <c r="FX164" s="431">
        <v>2169.9999999999991</v>
      </c>
      <c r="FY164" s="431">
        <v>2202.4999999999995</v>
      </c>
      <c r="GA164" s="431">
        <v>2000</v>
      </c>
      <c r="GB164" s="431">
        <v>2000</v>
      </c>
      <c r="GC164" s="431">
        <v>2100.0000000000009</v>
      </c>
      <c r="GD164" s="431">
        <v>2110</v>
      </c>
      <c r="GE164" s="431">
        <v>2110</v>
      </c>
      <c r="GF164" s="431">
        <v>2110</v>
      </c>
      <c r="GG164" s="431">
        <v>2110.0000000000005</v>
      </c>
      <c r="GH164" s="431">
        <v>2139.9999999999991</v>
      </c>
      <c r="GI164" s="431">
        <v>2169.9999999999991</v>
      </c>
      <c r="GJ164" s="431">
        <v>2202.4999999999995</v>
      </c>
      <c r="GL164" s="431">
        <v>1791.7895840685846</v>
      </c>
      <c r="GM164" s="431">
        <v>1798.717712942876</v>
      </c>
      <c r="GN164" s="431">
        <v>1939.0820048989808</v>
      </c>
      <c r="GO164" s="431">
        <v>1978.0741184363121</v>
      </c>
      <c r="GP164" s="431">
        <v>1956.9103370114658</v>
      </c>
      <c r="GQ164" s="431">
        <v>1930.3920308518118</v>
      </c>
      <c r="GR164" s="431">
        <v>1903.4013801851618</v>
      </c>
      <c r="GS164" s="431">
        <v>1877.3564116158188</v>
      </c>
      <c r="GT164" s="431">
        <v>1853.1687558402471</v>
      </c>
      <c r="GU164" s="431">
        <v>1840.8707822172794</v>
      </c>
      <c r="GW164" s="431">
        <v>1723.3392619775432</v>
      </c>
      <c r="GX164" s="431">
        <v>1691.822054116511</v>
      </c>
      <c r="GY164" s="431">
        <v>1733.6687233039008</v>
      </c>
      <c r="GZ164" s="431">
        <v>1750.0000000000002</v>
      </c>
      <c r="HA164" s="431">
        <v>1750.0000000000005</v>
      </c>
      <c r="HB164" s="431">
        <v>1748.1246709052962</v>
      </c>
      <c r="HC164" s="431">
        <v>1747.6408029684233</v>
      </c>
      <c r="HD164" s="431">
        <v>1747.4834575654343</v>
      </c>
      <c r="HE164" s="431">
        <v>1748.7024063229212</v>
      </c>
      <c r="HF164" s="431">
        <v>1749.9562180417529</v>
      </c>
      <c r="HH164" s="431"/>
      <c r="HI164" s="431"/>
      <c r="HJ164" s="431">
        <v>1973.5181290879609</v>
      </c>
      <c r="HK164" s="431">
        <v>2000.1969352910955</v>
      </c>
      <c r="HL164" s="431">
        <v>1989.1621441677003</v>
      </c>
      <c r="HM164" s="431">
        <v>1978.0581842806771</v>
      </c>
      <c r="HN164" s="431">
        <v>1956.8834749108291</v>
      </c>
      <c r="HO164" s="431">
        <v>1930.3606695524318</v>
      </c>
      <c r="HP164" s="431">
        <v>1899.0603923732228</v>
      </c>
      <c r="HQ164" s="431">
        <v>1878.4184141114349</v>
      </c>
      <c r="HR164" s="431">
        <v>1853.8467234175625</v>
      </c>
      <c r="HS164" s="431">
        <v>1844.7075226217205</v>
      </c>
    </row>
    <row r="165" spans="2:227" ht="15" customHeight="1">
      <c r="E165" s="427"/>
      <c r="F165" s="286"/>
      <c r="O165" s="431"/>
      <c r="P165" s="431"/>
      <c r="Q165" s="431"/>
      <c r="R165" s="431"/>
      <c r="S165" s="431"/>
      <c r="T165" s="431"/>
      <c r="U165" s="431"/>
      <c r="V165" s="431"/>
      <c r="W165" s="431"/>
      <c r="X165" s="431"/>
      <c r="Y165" s="431"/>
      <c r="Z165" s="431"/>
      <c r="AA165" s="431"/>
      <c r="AB165" s="431"/>
      <c r="AC165" s="431"/>
      <c r="AD165" s="431"/>
      <c r="AE165" s="431"/>
      <c r="AF165" s="431"/>
      <c r="AG165" s="431"/>
      <c r="AH165" s="431"/>
      <c r="AI165" s="431"/>
      <c r="AJ165" s="431"/>
      <c r="AL165" s="431"/>
      <c r="AM165" s="431"/>
      <c r="AN165" s="431"/>
      <c r="AO165" s="431"/>
      <c r="AP165" s="431"/>
      <c r="AQ165" s="431"/>
      <c r="AR165" s="431"/>
      <c r="AS165" s="431"/>
      <c r="AT165" s="431"/>
      <c r="AU165" s="431"/>
      <c r="AV165" s="431"/>
      <c r="CU165" s="195"/>
      <c r="CV165" s="195"/>
      <c r="CW165" s="195"/>
      <c r="CX165" s="195"/>
      <c r="CY165" s="195"/>
      <c r="CZ165" s="195"/>
      <c r="DA165" s="195"/>
      <c r="DB165" s="195"/>
      <c r="DC165" s="195"/>
      <c r="DD165" s="195"/>
      <c r="DE165" s="195"/>
      <c r="DF165" s="195"/>
      <c r="DG165" s="195"/>
      <c r="FO165" s="431"/>
      <c r="FP165" s="431"/>
      <c r="FQ165" s="431"/>
      <c r="FR165" s="431"/>
      <c r="FS165" s="431"/>
      <c r="FT165" s="431"/>
      <c r="FU165" s="431"/>
      <c r="FV165" s="431"/>
      <c r="FW165" s="431"/>
      <c r="FX165" s="431"/>
      <c r="FY165" s="431"/>
      <c r="GA165" s="431"/>
      <c r="GB165" s="431"/>
      <c r="GC165" s="431"/>
      <c r="GD165" s="431"/>
      <c r="GE165" s="431"/>
      <c r="GF165" s="431"/>
      <c r="GG165" s="431"/>
      <c r="GH165" s="431"/>
      <c r="GI165" s="431"/>
      <c r="GJ165" s="431"/>
      <c r="GL165" s="431"/>
      <c r="GM165" s="431"/>
      <c r="GN165" s="431"/>
      <c r="GO165" s="431"/>
      <c r="GP165" s="431"/>
      <c r="GQ165" s="431"/>
      <c r="GR165" s="431"/>
      <c r="GS165" s="431"/>
      <c r="GT165" s="431"/>
      <c r="GU165" s="431"/>
      <c r="GW165" s="431"/>
      <c r="GX165" s="431"/>
      <c r="GY165" s="431"/>
      <c r="GZ165" s="431"/>
      <c r="HA165" s="431"/>
      <c r="HB165" s="431"/>
      <c r="HC165" s="431"/>
      <c r="HD165" s="431"/>
      <c r="HE165" s="431"/>
      <c r="HF165" s="431"/>
    </row>
    <row r="166" spans="2:227" ht="15" customHeight="1">
      <c r="E166" s="427"/>
      <c r="F166" s="286"/>
      <c r="O166" s="431"/>
      <c r="P166" s="431"/>
      <c r="Q166" s="431"/>
      <c r="R166" s="431"/>
      <c r="S166" s="431"/>
      <c r="T166" s="431"/>
      <c r="U166" s="431"/>
      <c r="V166" s="431"/>
      <c r="W166" s="431"/>
      <c r="X166" s="431"/>
      <c r="Y166" s="431"/>
      <c r="Z166" s="431"/>
      <c r="AA166" s="431"/>
      <c r="AB166" s="431"/>
      <c r="AC166" s="431"/>
      <c r="AD166" s="431"/>
      <c r="AE166" s="431"/>
      <c r="AF166" s="431"/>
      <c r="AG166" s="431"/>
      <c r="AH166" s="431"/>
      <c r="AI166" s="431"/>
      <c r="AJ166" s="431"/>
      <c r="AL166" s="431"/>
      <c r="AM166" s="431"/>
      <c r="AN166" s="431"/>
      <c r="AO166" s="431"/>
      <c r="AP166" s="431"/>
      <c r="AQ166" s="431"/>
      <c r="AR166" s="431"/>
      <c r="AS166" s="431"/>
      <c r="AT166" s="431"/>
      <c r="AU166" s="431"/>
      <c r="AV166" s="431"/>
      <c r="CU166" s="195"/>
      <c r="CV166" s="195"/>
      <c r="CW166" s="195"/>
      <c r="CX166" s="195"/>
      <c r="CY166" s="195"/>
      <c r="CZ166" s="195"/>
      <c r="DA166" s="195"/>
      <c r="DB166" s="195"/>
      <c r="DC166" s="195"/>
      <c r="DD166" s="195"/>
      <c r="DE166" s="195"/>
      <c r="DF166" s="195"/>
      <c r="DG166" s="195"/>
      <c r="FO166" s="431"/>
      <c r="FP166" s="431"/>
      <c r="FQ166" s="431"/>
      <c r="FR166" s="431"/>
      <c r="FS166" s="431"/>
      <c r="FT166" s="431"/>
      <c r="FU166" s="431"/>
      <c r="FV166" s="431"/>
      <c r="FW166" s="431"/>
      <c r="FX166" s="431"/>
      <c r="FY166" s="431"/>
      <c r="GA166" s="431"/>
      <c r="GB166" s="431"/>
      <c r="GC166" s="431"/>
      <c r="GD166" s="431"/>
      <c r="GE166" s="431"/>
      <c r="GF166" s="431"/>
      <c r="GG166" s="431"/>
      <c r="GH166" s="431"/>
      <c r="GI166" s="431"/>
      <c r="GJ166" s="431"/>
      <c r="GL166" s="431"/>
      <c r="GM166" s="431"/>
      <c r="GN166" s="431"/>
      <c r="GO166" s="431"/>
      <c r="GP166" s="431"/>
      <c r="GQ166" s="431"/>
      <c r="GR166" s="431"/>
      <c r="GS166" s="431"/>
      <c r="GT166" s="431"/>
      <c r="GU166" s="431"/>
      <c r="GW166" s="431"/>
      <c r="GX166" s="431"/>
      <c r="GY166" s="431"/>
      <c r="GZ166" s="431"/>
      <c r="HA166" s="431"/>
      <c r="HB166" s="431"/>
      <c r="HC166" s="431"/>
      <c r="HD166" s="431"/>
      <c r="HE166" s="431"/>
      <c r="HF166" s="431"/>
    </row>
    <row r="167" spans="2:227" ht="15" customHeight="1">
      <c r="F167" s="417"/>
      <c r="O167" s="431"/>
      <c r="P167" s="431"/>
      <c r="Q167" s="431"/>
      <c r="R167" s="431"/>
      <c r="S167" s="431"/>
      <c r="T167" s="431"/>
      <c r="U167" s="431"/>
      <c r="V167" s="431"/>
      <c r="W167" s="431"/>
      <c r="X167" s="431"/>
      <c r="Y167" s="431"/>
      <c r="Z167" s="431"/>
      <c r="AA167" s="431"/>
      <c r="AB167" s="431"/>
      <c r="AC167" s="431"/>
      <c r="AD167" s="431"/>
      <c r="AE167" s="431"/>
      <c r="AF167" s="431"/>
      <c r="AG167" s="431"/>
      <c r="AH167" s="431"/>
      <c r="AI167" s="431"/>
      <c r="AJ167" s="431"/>
      <c r="AL167" s="431"/>
      <c r="AM167" s="431"/>
      <c r="AN167" s="431"/>
      <c r="AO167" s="431"/>
      <c r="AP167" s="431"/>
      <c r="AQ167" s="431"/>
      <c r="AR167" s="431"/>
      <c r="AS167" s="431"/>
      <c r="AT167" s="431"/>
      <c r="AU167" s="431"/>
      <c r="AV167" s="431"/>
      <c r="CU167" s="195"/>
      <c r="CV167" s="195"/>
      <c r="CW167" s="195"/>
      <c r="CX167" s="195"/>
      <c r="CY167" s="195"/>
      <c r="CZ167" s="195"/>
      <c r="DA167" s="195"/>
      <c r="DB167" s="195"/>
      <c r="DC167" s="195"/>
      <c r="DD167" s="195"/>
      <c r="DE167" s="195"/>
      <c r="DF167" s="195"/>
      <c r="DG167" s="195"/>
      <c r="FO167" s="429"/>
      <c r="FP167" s="429"/>
      <c r="FQ167" s="429"/>
      <c r="FR167" s="429"/>
      <c r="FS167" s="429"/>
      <c r="FT167" s="429"/>
      <c r="FU167" s="429"/>
      <c r="FV167" s="429"/>
      <c r="FW167" s="429"/>
      <c r="FX167" s="429"/>
      <c r="FY167" s="429"/>
      <c r="GA167" s="429"/>
      <c r="GB167" s="429"/>
      <c r="GC167" s="429"/>
      <c r="GD167" s="429"/>
      <c r="GE167" s="429"/>
      <c r="GF167" s="429"/>
      <c r="GG167" s="429"/>
      <c r="GH167" s="429"/>
      <c r="GI167" s="429"/>
      <c r="GJ167" s="429"/>
      <c r="GL167" s="431"/>
      <c r="GM167" s="431"/>
      <c r="GN167" s="431"/>
      <c r="GO167" s="431"/>
      <c r="GP167" s="431"/>
      <c r="GQ167" s="431"/>
      <c r="GR167" s="431"/>
      <c r="GS167" s="431"/>
      <c r="GT167" s="431"/>
      <c r="GU167" s="431"/>
      <c r="GW167" s="431"/>
      <c r="GX167" s="431"/>
      <c r="GY167" s="431"/>
      <c r="GZ167" s="431"/>
      <c r="HA167" s="431"/>
      <c r="HB167" s="431"/>
      <c r="HC167" s="431"/>
      <c r="HD167" s="431"/>
      <c r="HE167" s="431"/>
      <c r="HF167" s="431"/>
    </row>
    <row r="168" spans="2:227" ht="15" customHeight="1">
      <c r="F168" s="417"/>
      <c r="O168" s="431"/>
      <c r="P168" s="431"/>
      <c r="Q168" s="431"/>
      <c r="R168" s="431"/>
      <c r="S168" s="431"/>
      <c r="T168" s="431"/>
      <c r="U168" s="431"/>
      <c r="V168" s="431"/>
      <c r="W168" s="431"/>
      <c r="X168" s="431"/>
      <c r="Y168" s="431"/>
      <c r="Z168" s="431"/>
      <c r="AA168" s="431"/>
      <c r="AB168" s="431"/>
      <c r="AC168" s="431"/>
      <c r="AD168" s="431"/>
      <c r="AE168" s="431"/>
      <c r="AF168" s="431"/>
      <c r="AG168" s="431"/>
      <c r="AH168" s="431"/>
      <c r="AI168" s="431"/>
      <c r="AJ168" s="431"/>
      <c r="AL168" s="431"/>
      <c r="AM168" s="431"/>
      <c r="AN168" s="431"/>
      <c r="AO168" s="431"/>
      <c r="AP168" s="431"/>
      <c r="AQ168" s="431"/>
      <c r="AR168" s="431"/>
      <c r="AS168" s="431"/>
      <c r="AT168" s="431"/>
      <c r="AU168" s="431"/>
      <c r="AV168" s="431"/>
      <c r="CU168" s="195"/>
      <c r="CV168" s="195"/>
      <c r="CW168" s="195"/>
      <c r="CX168" s="195"/>
      <c r="CY168" s="195"/>
      <c r="CZ168" s="195"/>
      <c r="DA168" s="195"/>
      <c r="DB168" s="195"/>
      <c r="DC168" s="195"/>
      <c r="DD168" s="195"/>
      <c r="DE168" s="195"/>
      <c r="DF168" s="195"/>
      <c r="DG168" s="195"/>
      <c r="FO168" s="429"/>
      <c r="FP168" s="429"/>
      <c r="FQ168" s="429"/>
      <c r="FR168" s="429"/>
      <c r="FS168" s="429"/>
      <c r="FT168" s="429"/>
      <c r="FU168" s="429"/>
      <c r="FV168" s="429"/>
      <c r="FW168" s="429"/>
      <c r="FX168" s="429"/>
      <c r="FY168" s="429"/>
      <c r="GA168" s="429"/>
      <c r="GB168" s="429"/>
      <c r="GC168" s="429"/>
      <c r="GD168" s="429"/>
      <c r="GE168" s="429"/>
      <c r="GF168" s="429"/>
      <c r="GG168" s="429"/>
      <c r="GH168" s="429"/>
      <c r="GI168" s="429"/>
      <c r="GJ168" s="429"/>
      <c r="GL168" s="431"/>
      <c r="GM168" s="431"/>
      <c r="GN168" s="431"/>
      <c r="GO168" s="431"/>
      <c r="GP168" s="431"/>
      <c r="GQ168" s="431"/>
      <c r="GR168" s="431"/>
      <c r="GS168" s="431"/>
      <c r="GT168" s="431"/>
      <c r="GU168" s="431"/>
      <c r="GW168" s="431"/>
      <c r="GX168" s="431"/>
      <c r="GY168" s="431"/>
      <c r="GZ168" s="431"/>
      <c r="HA168" s="431"/>
      <c r="HB168" s="431"/>
      <c r="HC168" s="431"/>
      <c r="HD168" s="431"/>
      <c r="HE168" s="431"/>
      <c r="HF168" s="431"/>
    </row>
    <row r="169" spans="2:227" ht="15" customHeight="1">
      <c r="F169" s="417"/>
      <c r="O169" s="431"/>
      <c r="P169" s="431"/>
      <c r="Q169" s="431"/>
      <c r="R169" s="431"/>
      <c r="S169" s="431"/>
      <c r="T169" s="431"/>
      <c r="U169" s="431"/>
      <c r="V169" s="431"/>
      <c r="W169" s="431"/>
      <c r="X169" s="431"/>
      <c r="Y169" s="431"/>
      <c r="Z169" s="431"/>
      <c r="AA169" s="431"/>
      <c r="AB169" s="431"/>
      <c r="AC169" s="431"/>
      <c r="AD169" s="431"/>
      <c r="AE169" s="431"/>
      <c r="AF169" s="431"/>
      <c r="AG169" s="431"/>
      <c r="AH169" s="431"/>
      <c r="AI169" s="431"/>
      <c r="AJ169" s="431"/>
      <c r="AL169" s="431"/>
      <c r="AM169" s="431"/>
      <c r="AN169" s="431"/>
      <c r="AO169" s="431"/>
      <c r="AP169" s="431"/>
      <c r="AQ169" s="431"/>
      <c r="AR169" s="431"/>
      <c r="AS169" s="431"/>
      <c r="AT169" s="431"/>
      <c r="AU169" s="431"/>
      <c r="AV169" s="431"/>
      <c r="CU169" s="195"/>
      <c r="CV169" s="195"/>
      <c r="CW169" s="195"/>
      <c r="CX169" s="195"/>
      <c r="CY169" s="195"/>
      <c r="CZ169" s="195"/>
      <c r="DA169" s="195"/>
      <c r="DB169" s="195"/>
      <c r="DC169" s="195"/>
      <c r="DD169" s="195"/>
      <c r="DE169" s="195"/>
      <c r="DF169" s="195"/>
      <c r="DG169" s="195"/>
      <c r="FO169" s="429"/>
      <c r="FP169" s="429"/>
      <c r="FQ169" s="429"/>
      <c r="FR169" s="429"/>
      <c r="FS169" s="429"/>
      <c r="FT169" s="429"/>
      <c r="FU169" s="429"/>
      <c r="FV169" s="429"/>
      <c r="FW169" s="429"/>
      <c r="FX169" s="429"/>
      <c r="FY169" s="429"/>
      <c r="GA169" s="429"/>
      <c r="GB169" s="429"/>
      <c r="GC169" s="429"/>
      <c r="GD169" s="429"/>
      <c r="GE169" s="429"/>
      <c r="GF169" s="429"/>
      <c r="GG169" s="429"/>
      <c r="GH169" s="429"/>
      <c r="GI169" s="429"/>
      <c r="GJ169" s="429"/>
      <c r="GL169" s="431"/>
      <c r="GM169" s="431"/>
      <c r="GN169" s="431"/>
      <c r="GO169" s="431"/>
      <c r="GP169" s="431"/>
      <c r="GQ169" s="431"/>
      <c r="GR169" s="431"/>
      <c r="GS169" s="431"/>
      <c r="GT169" s="431"/>
      <c r="GU169" s="431"/>
      <c r="GW169" s="431"/>
      <c r="GX169" s="431"/>
      <c r="GY169" s="431"/>
      <c r="GZ169" s="431"/>
      <c r="HA169" s="431"/>
      <c r="HB169" s="431"/>
      <c r="HC169" s="431"/>
      <c r="HD169" s="431"/>
      <c r="HE169" s="431"/>
      <c r="HF169" s="431"/>
    </row>
    <row r="170" spans="2:227" ht="15" customHeight="1">
      <c r="E170" s="29" t="s">
        <v>575</v>
      </c>
      <c r="S170" s="431"/>
      <c r="CU170" s="195"/>
      <c r="CV170" s="195"/>
      <c r="CW170" s="195"/>
      <c r="CX170" s="195"/>
      <c r="CY170" s="195"/>
      <c r="CZ170" s="195"/>
      <c r="DA170" s="195"/>
      <c r="DB170" s="195"/>
      <c r="DC170" s="195"/>
      <c r="DD170" s="195"/>
      <c r="DE170" s="195"/>
      <c r="DF170" s="195"/>
      <c r="DG170" s="195"/>
      <c r="FO170" s="431"/>
      <c r="FP170" s="431"/>
      <c r="FQ170" s="431"/>
      <c r="FR170" s="431"/>
      <c r="FS170" s="431"/>
      <c r="FT170" s="431"/>
      <c r="FU170" s="431"/>
      <c r="FV170" s="431"/>
      <c r="FW170" s="431"/>
      <c r="FX170" s="431"/>
      <c r="FY170" s="431"/>
      <c r="GA170" s="431"/>
      <c r="GB170" s="431"/>
      <c r="GC170" s="431"/>
      <c r="GD170" s="431"/>
      <c r="GE170" s="431"/>
      <c r="GF170" s="431"/>
      <c r="GG170" s="431"/>
      <c r="GH170" s="431"/>
      <c r="GI170" s="431"/>
      <c r="GJ170" s="431"/>
      <c r="GL170" s="195"/>
      <c r="GM170" s="195"/>
      <c r="GN170" s="195"/>
      <c r="GO170" s="195"/>
      <c r="GP170" s="195"/>
      <c r="GQ170" s="195"/>
      <c r="GR170" s="195"/>
      <c r="GS170" s="195"/>
      <c r="GT170" s="195"/>
      <c r="GU170" s="195"/>
    </row>
    <row r="171" spans="2:227" ht="15" customHeight="1">
      <c r="B171" s="207">
        <v>0</v>
      </c>
      <c r="F171" s="284" t="s">
        <v>576</v>
      </c>
      <c r="G171" s="284"/>
      <c r="H171" s="284"/>
      <c r="I171" s="284"/>
      <c r="J171" s="284"/>
      <c r="K171" s="284"/>
      <c r="L171" s="227"/>
      <c r="M171" s="227"/>
      <c r="N171" s="227"/>
      <c r="O171" s="227"/>
      <c r="P171" s="227"/>
      <c r="Q171" s="227"/>
      <c r="R171" s="227"/>
      <c r="S171" s="431"/>
      <c r="T171" s="227">
        <v>0</v>
      </c>
      <c r="U171" s="227">
        <v>0</v>
      </c>
      <c r="V171" s="227">
        <v>0</v>
      </c>
      <c r="W171" s="227">
        <v>0</v>
      </c>
      <c r="X171" s="227">
        <v>0</v>
      </c>
      <c r="Y171" s="227">
        <v>0</v>
      </c>
      <c r="Z171" s="227">
        <v>0</v>
      </c>
      <c r="AA171" s="227">
        <v>0</v>
      </c>
      <c r="AB171" s="227">
        <v>0</v>
      </c>
      <c r="AC171" s="227">
        <v>0</v>
      </c>
      <c r="AD171" s="227">
        <v>0</v>
      </c>
      <c r="AE171" s="227">
        <v>0</v>
      </c>
      <c r="AF171" s="227">
        <v>0</v>
      </c>
      <c r="AG171" s="227">
        <v>0</v>
      </c>
      <c r="AH171" s="227">
        <v>0</v>
      </c>
      <c r="AI171" s="227">
        <v>0</v>
      </c>
      <c r="AJ171" s="227">
        <v>0</v>
      </c>
      <c r="AL171" s="246">
        <v>0</v>
      </c>
      <c r="AM171" s="246">
        <v>0</v>
      </c>
      <c r="AN171" s="246">
        <v>0</v>
      </c>
      <c r="AO171" s="246">
        <v>0</v>
      </c>
      <c r="AP171" s="246">
        <v>0</v>
      </c>
      <c r="AQ171" s="246">
        <v>0</v>
      </c>
      <c r="AR171" s="246">
        <v>0</v>
      </c>
      <c r="AS171" s="246">
        <v>0</v>
      </c>
      <c r="AT171" s="246">
        <v>0</v>
      </c>
      <c r="AU171" s="246">
        <v>0</v>
      </c>
      <c r="AV171" s="246">
        <v>0</v>
      </c>
      <c r="AX171" s="246">
        <v>0</v>
      </c>
      <c r="AY171" s="246">
        <v>0</v>
      </c>
      <c r="AZ171" s="246">
        <v>0</v>
      </c>
      <c r="BA171" s="246">
        <v>0</v>
      </c>
      <c r="BB171" s="246">
        <v>0</v>
      </c>
      <c r="BC171" s="246">
        <v>0</v>
      </c>
      <c r="BD171" s="246">
        <v>0</v>
      </c>
      <c r="BE171" s="246">
        <v>0</v>
      </c>
      <c r="BF171" s="246">
        <v>0</v>
      </c>
      <c r="BG171" s="246">
        <v>0</v>
      </c>
      <c r="BH171" s="246">
        <v>0</v>
      </c>
      <c r="BJ171" s="246"/>
      <c r="BK171" s="246"/>
      <c r="BL171" s="246"/>
      <c r="BM171" s="246"/>
      <c r="BN171" s="246"/>
      <c r="BO171" s="246">
        <v>0</v>
      </c>
      <c r="BP171" s="246">
        <v>0</v>
      </c>
      <c r="BQ171" s="246">
        <v>0</v>
      </c>
      <c r="BR171" s="246">
        <v>0</v>
      </c>
      <c r="BS171" s="246">
        <v>0</v>
      </c>
      <c r="BT171" s="246">
        <v>0</v>
      </c>
      <c r="BU171" s="246">
        <v>0</v>
      </c>
      <c r="BV171" s="246">
        <v>0</v>
      </c>
      <c r="BW171" s="246">
        <v>0</v>
      </c>
      <c r="BX171" s="246">
        <v>0</v>
      </c>
      <c r="BY171" s="246">
        <v>0</v>
      </c>
      <c r="CA171" s="246"/>
      <c r="CB171" s="246"/>
      <c r="CC171" s="246"/>
      <c r="CD171" s="246">
        <v>0</v>
      </c>
      <c r="CE171" s="246">
        <v>0</v>
      </c>
      <c r="CF171" s="246">
        <v>0</v>
      </c>
      <c r="CG171" s="246">
        <v>0</v>
      </c>
      <c r="CH171" s="246">
        <v>0</v>
      </c>
      <c r="CI171" s="246">
        <v>0</v>
      </c>
      <c r="CJ171" s="246">
        <v>0</v>
      </c>
      <c r="CK171" s="246">
        <v>0</v>
      </c>
      <c r="CL171" s="246">
        <v>0</v>
      </c>
      <c r="CM171" s="246">
        <v>0</v>
      </c>
      <c r="CN171" s="246">
        <v>0</v>
      </c>
      <c r="CO171" s="246">
        <v>0</v>
      </c>
      <c r="CP171" s="246">
        <v>0</v>
      </c>
      <c r="CU171" s="246"/>
      <c r="CV171" s="246"/>
      <c r="CW171" s="246"/>
      <c r="CX171" s="246"/>
      <c r="CY171" s="246"/>
      <c r="CZ171" s="246"/>
      <c r="DA171" s="246"/>
      <c r="DB171" s="246"/>
      <c r="DC171" s="246"/>
      <c r="DD171" s="246"/>
      <c r="DE171" s="246"/>
      <c r="DF171" s="246"/>
      <c r="DG171" s="246"/>
      <c r="GA171" s="431"/>
      <c r="GB171" s="431"/>
      <c r="GC171" s="431"/>
      <c r="GD171" s="431"/>
      <c r="GE171" s="431"/>
      <c r="GF171" s="431"/>
      <c r="GG171" s="431"/>
      <c r="GH171" s="431"/>
      <c r="GI171" s="431"/>
      <c r="GJ171" s="431"/>
      <c r="GL171" s="246">
        <v>0</v>
      </c>
      <c r="GM171" s="246">
        <v>0</v>
      </c>
      <c r="GN171" s="246">
        <v>0</v>
      </c>
      <c r="GO171" s="246">
        <v>0</v>
      </c>
      <c r="GP171" s="246">
        <v>0</v>
      </c>
      <c r="GQ171" s="246">
        <v>0</v>
      </c>
      <c r="GR171" s="246">
        <v>0</v>
      </c>
      <c r="GS171" s="246">
        <v>0</v>
      </c>
      <c r="GT171" s="246">
        <v>0</v>
      </c>
      <c r="GU171" s="246">
        <v>0</v>
      </c>
      <c r="GW171" s="246"/>
      <c r="GX171" s="246">
        <v>0</v>
      </c>
      <c r="GY171" s="246">
        <v>0</v>
      </c>
      <c r="GZ171" s="246">
        <v>0</v>
      </c>
      <c r="HA171" s="246">
        <v>0</v>
      </c>
      <c r="HB171" s="246">
        <v>0</v>
      </c>
      <c r="HC171" s="246">
        <v>0</v>
      </c>
      <c r="HD171" s="246">
        <v>0</v>
      </c>
      <c r="HE171" s="246">
        <v>0</v>
      </c>
      <c r="HF171" s="246">
        <v>0</v>
      </c>
      <c r="HH171" s="246"/>
      <c r="HI171" s="246"/>
      <c r="HJ171" s="246">
        <v>0</v>
      </c>
      <c r="HK171" s="246">
        <v>0</v>
      </c>
      <c r="HL171" s="246">
        <v>0</v>
      </c>
      <c r="HM171" s="246">
        <v>0</v>
      </c>
      <c r="HN171" s="246">
        <v>0</v>
      </c>
      <c r="HO171" s="246">
        <v>0</v>
      </c>
      <c r="HP171" s="246">
        <v>0</v>
      </c>
      <c r="HQ171" s="246">
        <v>0</v>
      </c>
      <c r="HR171" s="246">
        <v>0</v>
      </c>
      <c r="HS171" s="246">
        <v>0</v>
      </c>
    </row>
    <row r="172" spans="2:227" ht="15" customHeight="1">
      <c r="B172" s="207">
        <v>0</v>
      </c>
      <c r="E172" s="281"/>
      <c r="F172" s="5" t="s">
        <v>36</v>
      </c>
      <c r="S172" s="431"/>
      <c r="T172" s="5">
        <v>0</v>
      </c>
      <c r="U172" s="5">
        <v>0</v>
      </c>
      <c r="V172" s="5">
        <v>0</v>
      </c>
      <c r="W172" s="5">
        <v>0</v>
      </c>
      <c r="X172" s="5">
        <v>0</v>
      </c>
      <c r="Y172" s="5">
        <v>0</v>
      </c>
      <c r="Z172" s="5">
        <v>0</v>
      </c>
      <c r="AA172" s="5">
        <v>0</v>
      </c>
      <c r="AB172" s="5">
        <v>0</v>
      </c>
      <c r="AC172" s="5">
        <v>0</v>
      </c>
      <c r="AD172" s="5">
        <v>0</v>
      </c>
      <c r="AE172" s="5">
        <v>0</v>
      </c>
      <c r="AF172" s="5">
        <v>0</v>
      </c>
      <c r="AG172" s="5">
        <v>0</v>
      </c>
      <c r="AH172" s="5">
        <v>0</v>
      </c>
      <c r="AI172" s="5">
        <v>0</v>
      </c>
      <c r="AJ172" s="5">
        <v>0</v>
      </c>
      <c r="AL172" s="195">
        <v>0</v>
      </c>
      <c r="AM172" s="195">
        <v>0</v>
      </c>
      <c r="AN172" s="195">
        <v>0</v>
      </c>
      <c r="AO172" s="195">
        <v>0</v>
      </c>
      <c r="AP172" s="195">
        <v>0</v>
      </c>
      <c r="AQ172" s="195">
        <v>0</v>
      </c>
      <c r="AR172" s="195">
        <v>0</v>
      </c>
      <c r="AS172" s="195">
        <v>0</v>
      </c>
      <c r="AT172" s="195">
        <v>0</v>
      </c>
      <c r="AU172" s="195">
        <v>0</v>
      </c>
      <c r="AV172" s="195">
        <v>0</v>
      </c>
      <c r="AX172" s="195">
        <v>0</v>
      </c>
      <c r="AY172" s="195">
        <v>0</v>
      </c>
      <c r="AZ172" s="195">
        <v>0</v>
      </c>
      <c r="BA172" s="195">
        <v>0</v>
      </c>
      <c r="BB172" s="195">
        <v>0</v>
      </c>
      <c r="BC172" s="195">
        <v>0</v>
      </c>
      <c r="BD172" s="195">
        <v>0</v>
      </c>
      <c r="BE172" s="195">
        <v>0</v>
      </c>
      <c r="BF172" s="195">
        <v>0</v>
      </c>
      <c r="BG172" s="195">
        <v>0</v>
      </c>
      <c r="BH172" s="195">
        <v>0</v>
      </c>
      <c r="BO172" s="195">
        <v>0</v>
      </c>
      <c r="BP172" s="195">
        <v>0</v>
      </c>
      <c r="BQ172" s="195">
        <v>0</v>
      </c>
      <c r="BR172" s="195">
        <v>0</v>
      </c>
      <c r="BS172" s="195">
        <v>0</v>
      </c>
      <c r="BT172" s="195">
        <v>0</v>
      </c>
      <c r="BU172" s="195">
        <v>0</v>
      </c>
      <c r="BV172" s="195">
        <v>0</v>
      </c>
      <c r="BW172" s="195">
        <v>0</v>
      </c>
      <c r="BX172" s="195">
        <v>0</v>
      </c>
      <c r="BY172" s="195">
        <v>0</v>
      </c>
      <c r="CD172" s="195">
        <v>0</v>
      </c>
      <c r="CE172" s="195">
        <v>0</v>
      </c>
      <c r="CF172" s="195">
        <v>0</v>
      </c>
      <c r="CG172" s="195">
        <v>0</v>
      </c>
      <c r="CH172" s="195">
        <v>0</v>
      </c>
      <c r="CI172" s="195">
        <v>0</v>
      </c>
      <c r="CJ172" s="195">
        <v>0</v>
      </c>
      <c r="CK172" s="195">
        <v>0</v>
      </c>
      <c r="CL172" s="195">
        <v>0</v>
      </c>
      <c r="CM172" s="195">
        <v>0</v>
      </c>
      <c r="CN172" s="195">
        <v>0</v>
      </c>
      <c r="CO172" s="195">
        <v>0</v>
      </c>
      <c r="CP172" s="195">
        <v>0</v>
      </c>
      <c r="CU172" s="195"/>
      <c r="CV172" s="195"/>
      <c r="CW172" s="195"/>
      <c r="CX172" s="195"/>
      <c r="CY172" s="195"/>
      <c r="CZ172" s="195"/>
      <c r="DA172" s="195"/>
      <c r="DB172" s="195"/>
      <c r="DC172" s="195"/>
      <c r="DD172" s="195"/>
      <c r="DE172" s="195"/>
      <c r="DF172" s="195"/>
      <c r="DG172" s="195"/>
      <c r="GA172" s="431"/>
      <c r="GB172" s="431"/>
      <c r="GC172" s="431"/>
      <c r="GD172" s="431"/>
      <c r="GE172" s="431"/>
      <c r="GF172" s="431"/>
      <c r="GG172" s="431"/>
      <c r="GH172" s="431"/>
      <c r="GI172" s="431"/>
      <c r="GJ172" s="431"/>
      <c r="GL172" s="195">
        <v>0</v>
      </c>
      <c r="GM172" s="195">
        <v>0</v>
      </c>
      <c r="GN172" s="195">
        <v>0</v>
      </c>
      <c r="GO172" s="195">
        <v>0</v>
      </c>
      <c r="GP172" s="195">
        <v>0</v>
      </c>
      <c r="GQ172" s="195">
        <v>0</v>
      </c>
      <c r="GR172" s="195">
        <v>0</v>
      </c>
      <c r="GS172" s="195">
        <v>0</v>
      </c>
      <c r="GT172" s="195">
        <v>0</v>
      </c>
      <c r="GU172" s="195">
        <v>0</v>
      </c>
      <c r="GX172" s="195">
        <v>0</v>
      </c>
      <c r="GY172" s="195">
        <v>0</v>
      </c>
      <c r="GZ172" s="195">
        <v>0</v>
      </c>
      <c r="HA172" s="195">
        <v>0</v>
      </c>
      <c r="HB172" s="195">
        <v>0</v>
      </c>
      <c r="HC172" s="195">
        <v>0</v>
      </c>
      <c r="HD172" s="195">
        <v>0</v>
      </c>
      <c r="HE172" s="195">
        <v>0</v>
      </c>
      <c r="HF172" s="195">
        <v>0</v>
      </c>
      <c r="HJ172" s="195">
        <v>0</v>
      </c>
      <c r="HK172" s="195">
        <v>0</v>
      </c>
      <c r="HL172" s="195">
        <v>0</v>
      </c>
      <c r="HM172" s="195">
        <v>0</v>
      </c>
      <c r="HN172" s="195">
        <v>0</v>
      </c>
      <c r="HO172" s="195">
        <v>0</v>
      </c>
      <c r="HP172" s="195">
        <v>0</v>
      </c>
      <c r="HQ172" s="195">
        <v>0</v>
      </c>
      <c r="HR172" s="195">
        <v>0</v>
      </c>
      <c r="HS172" s="195">
        <v>0</v>
      </c>
    </row>
    <row r="173" spans="2:227" ht="15" customHeight="1">
      <c r="B173" s="207">
        <v>0</v>
      </c>
      <c r="E173" s="281"/>
      <c r="F173" s="5" t="s">
        <v>36</v>
      </c>
      <c r="L173" s="227"/>
      <c r="M173" s="227"/>
      <c r="N173" s="227"/>
      <c r="O173" s="227"/>
      <c r="P173" s="227"/>
      <c r="Q173" s="227"/>
      <c r="R173" s="227"/>
      <c r="S173" s="431"/>
      <c r="T173" s="227">
        <v>0</v>
      </c>
      <c r="U173" s="227">
        <v>0</v>
      </c>
      <c r="V173" s="227">
        <v>0</v>
      </c>
      <c r="W173" s="227">
        <v>0</v>
      </c>
      <c r="X173" s="227">
        <v>0</v>
      </c>
      <c r="Y173" s="227">
        <v>0</v>
      </c>
      <c r="Z173" s="227">
        <v>0</v>
      </c>
      <c r="AA173" s="227">
        <v>0</v>
      </c>
      <c r="AB173" s="227">
        <v>0</v>
      </c>
      <c r="AC173" s="227">
        <v>0</v>
      </c>
      <c r="AD173" s="227">
        <v>0</v>
      </c>
      <c r="AE173" s="227">
        <v>0</v>
      </c>
      <c r="AF173" s="227">
        <v>0</v>
      </c>
      <c r="AG173" s="227">
        <v>0</v>
      </c>
      <c r="AH173" s="227">
        <v>0</v>
      </c>
      <c r="AI173" s="227">
        <v>0</v>
      </c>
      <c r="AJ173" s="227">
        <v>0</v>
      </c>
      <c r="AL173" s="246">
        <v>0</v>
      </c>
      <c r="AM173" s="246">
        <v>0</v>
      </c>
      <c r="AN173" s="246">
        <v>0</v>
      </c>
      <c r="AO173" s="246">
        <v>0</v>
      </c>
      <c r="AP173" s="246">
        <v>0</v>
      </c>
      <c r="AQ173" s="246">
        <v>0</v>
      </c>
      <c r="AR173" s="246">
        <v>0</v>
      </c>
      <c r="AS173" s="246">
        <v>0</v>
      </c>
      <c r="AT173" s="246">
        <v>0</v>
      </c>
      <c r="AU173" s="246">
        <v>0</v>
      </c>
      <c r="AV173" s="246">
        <v>0</v>
      </c>
      <c r="AX173" s="246">
        <v>0</v>
      </c>
      <c r="AY173" s="246">
        <v>0</v>
      </c>
      <c r="AZ173" s="246">
        <v>0</v>
      </c>
      <c r="BA173" s="246">
        <v>0</v>
      </c>
      <c r="BB173" s="246">
        <v>0</v>
      </c>
      <c r="BC173" s="246">
        <v>0</v>
      </c>
      <c r="BD173" s="246">
        <v>0</v>
      </c>
      <c r="BE173" s="246">
        <v>0</v>
      </c>
      <c r="BF173" s="246">
        <v>0</v>
      </c>
      <c r="BG173" s="246">
        <v>0</v>
      </c>
      <c r="BH173" s="246">
        <v>0</v>
      </c>
      <c r="BJ173" s="246"/>
      <c r="BK173" s="246"/>
      <c r="BL173" s="246"/>
      <c r="BM173" s="246"/>
      <c r="BN173" s="246"/>
      <c r="BO173" s="246">
        <v>0</v>
      </c>
      <c r="BP173" s="246">
        <v>0</v>
      </c>
      <c r="BQ173" s="246">
        <v>0</v>
      </c>
      <c r="BR173" s="246">
        <v>0</v>
      </c>
      <c r="BS173" s="246">
        <v>0</v>
      </c>
      <c r="BT173" s="246">
        <v>0</v>
      </c>
      <c r="BU173" s="246">
        <v>0</v>
      </c>
      <c r="BV173" s="246">
        <v>0</v>
      </c>
      <c r="BW173" s="246">
        <v>0</v>
      </c>
      <c r="BX173" s="246">
        <v>0</v>
      </c>
      <c r="BY173" s="246">
        <v>0</v>
      </c>
      <c r="CA173" s="246"/>
      <c r="CB173" s="246"/>
      <c r="CC173" s="246"/>
      <c r="CD173" s="246">
        <v>0</v>
      </c>
      <c r="CE173" s="246">
        <v>0</v>
      </c>
      <c r="CF173" s="246">
        <v>0</v>
      </c>
      <c r="CG173" s="246">
        <v>0</v>
      </c>
      <c r="CH173" s="246">
        <v>0</v>
      </c>
      <c r="CI173" s="246">
        <v>0</v>
      </c>
      <c r="CJ173" s="246">
        <v>0</v>
      </c>
      <c r="CK173" s="246">
        <v>0</v>
      </c>
      <c r="CL173" s="246">
        <v>0</v>
      </c>
      <c r="CM173" s="246">
        <v>0</v>
      </c>
      <c r="CN173" s="246">
        <v>0</v>
      </c>
      <c r="CO173" s="246">
        <v>0</v>
      </c>
      <c r="CP173" s="246">
        <v>0</v>
      </c>
      <c r="CU173" s="246"/>
      <c r="CV173" s="246"/>
      <c r="CW173" s="246"/>
      <c r="CX173" s="246"/>
      <c r="CY173" s="246"/>
      <c r="CZ173" s="246"/>
      <c r="DA173" s="246"/>
      <c r="DB173" s="246"/>
      <c r="DC173" s="246"/>
      <c r="DD173" s="246"/>
      <c r="DE173" s="246"/>
      <c r="DF173" s="246"/>
      <c r="DG173" s="246"/>
      <c r="GA173" s="431"/>
      <c r="GB173" s="431"/>
      <c r="GC173" s="431"/>
      <c r="GD173" s="431"/>
      <c r="GE173" s="431"/>
      <c r="GF173" s="431"/>
      <c r="GG173" s="431"/>
      <c r="GH173" s="431"/>
      <c r="GI173" s="431"/>
      <c r="GJ173" s="431"/>
      <c r="GL173" s="246">
        <v>0</v>
      </c>
      <c r="GM173" s="246">
        <v>0</v>
      </c>
      <c r="GN173" s="246">
        <v>0</v>
      </c>
      <c r="GO173" s="246">
        <v>0</v>
      </c>
      <c r="GP173" s="246">
        <v>0</v>
      </c>
      <c r="GQ173" s="246">
        <v>0</v>
      </c>
      <c r="GR173" s="246">
        <v>0</v>
      </c>
      <c r="GS173" s="246">
        <v>0</v>
      </c>
      <c r="GT173" s="246">
        <v>0</v>
      </c>
      <c r="GU173" s="246">
        <v>0</v>
      </c>
      <c r="GW173" s="246"/>
      <c r="GX173" s="246">
        <v>0</v>
      </c>
      <c r="GY173" s="246">
        <v>0</v>
      </c>
      <c r="GZ173" s="246">
        <v>0</v>
      </c>
      <c r="HA173" s="246">
        <v>0</v>
      </c>
      <c r="HB173" s="246">
        <v>0</v>
      </c>
      <c r="HC173" s="246">
        <v>0</v>
      </c>
      <c r="HD173" s="246">
        <v>0</v>
      </c>
      <c r="HE173" s="246">
        <v>0</v>
      </c>
      <c r="HF173" s="246">
        <v>0</v>
      </c>
      <c r="HH173" s="246"/>
      <c r="HI173" s="246"/>
      <c r="HJ173" s="246">
        <v>0</v>
      </c>
      <c r="HK173" s="246">
        <v>0</v>
      </c>
      <c r="HL173" s="246">
        <v>0</v>
      </c>
      <c r="HM173" s="246">
        <v>0</v>
      </c>
      <c r="HN173" s="246">
        <v>0</v>
      </c>
      <c r="HO173" s="246">
        <v>0</v>
      </c>
      <c r="HP173" s="246">
        <v>0</v>
      </c>
      <c r="HQ173" s="246">
        <v>0</v>
      </c>
      <c r="HR173" s="246">
        <v>0</v>
      </c>
      <c r="HS173" s="246">
        <v>0</v>
      </c>
    </row>
    <row r="174" spans="2:227" ht="15" customHeight="1">
      <c r="B174" s="207">
        <v>0</v>
      </c>
      <c r="F174" s="5" t="s">
        <v>577</v>
      </c>
      <c r="O174" s="429"/>
      <c r="P174" s="429"/>
      <c r="Q174" s="429"/>
      <c r="R174" s="429"/>
      <c r="S174" s="431"/>
      <c r="T174" s="429">
        <v>0</v>
      </c>
      <c r="U174" s="429">
        <v>0</v>
      </c>
      <c r="V174" s="429">
        <v>0</v>
      </c>
      <c r="W174" s="429">
        <v>0</v>
      </c>
      <c r="X174" s="429">
        <v>0</v>
      </c>
      <c r="Y174" s="429">
        <v>0</v>
      </c>
      <c r="Z174" s="429">
        <v>0</v>
      </c>
      <c r="AA174" s="429">
        <v>0</v>
      </c>
      <c r="AB174" s="429">
        <v>0</v>
      </c>
      <c r="AC174" s="429">
        <v>0</v>
      </c>
      <c r="AD174" s="429">
        <v>0</v>
      </c>
      <c r="AE174" s="429">
        <v>0</v>
      </c>
      <c r="AF174" s="429">
        <v>0</v>
      </c>
      <c r="AG174" s="429">
        <v>0</v>
      </c>
      <c r="AH174" s="429">
        <v>0</v>
      </c>
      <c r="AI174" s="429">
        <v>0</v>
      </c>
      <c r="AJ174" s="429">
        <v>0</v>
      </c>
      <c r="AL174" s="429">
        <v>0</v>
      </c>
      <c r="AM174" s="429">
        <v>0</v>
      </c>
      <c r="AN174" s="429">
        <v>0</v>
      </c>
      <c r="AO174" s="429">
        <v>0</v>
      </c>
      <c r="AP174" s="429">
        <v>0</v>
      </c>
      <c r="AQ174" s="429">
        <v>0</v>
      </c>
      <c r="AR174" s="429">
        <v>0</v>
      </c>
      <c r="AS174" s="429">
        <v>0</v>
      </c>
      <c r="AT174" s="429">
        <v>0</v>
      </c>
      <c r="AU174" s="429">
        <v>0</v>
      </c>
      <c r="AV174" s="429">
        <v>0</v>
      </c>
      <c r="BO174" s="195">
        <v>0</v>
      </c>
      <c r="BP174" s="195">
        <v>0</v>
      </c>
      <c r="BQ174" s="195">
        <v>0</v>
      </c>
      <c r="BR174" s="195">
        <v>0</v>
      </c>
      <c r="BS174" s="195">
        <v>0</v>
      </c>
      <c r="BT174" s="195">
        <v>0</v>
      </c>
      <c r="BU174" s="195">
        <v>0</v>
      </c>
      <c r="BV174" s="195">
        <v>0</v>
      </c>
      <c r="BW174" s="195">
        <v>0</v>
      </c>
      <c r="BX174" s="195">
        <v>0</v>
      </c>
      <c r="BY174" s="195">
        <v>0</v>
      </c>
      <c r="CU174" s="195"/>
      <c r="CV174" s="195"/>
      <c r="CW174" s="195"/>
      <c r="CX174" s="195"/>
      <c r="CY174" s="195"/>
      <c r="CZ174" s="195"/>
      <c r="DA174" s="195"/>
      <c r="DB174" s="195"/>
      <c r="DC174" s="195"/>
      <c r="DD174" s="195"/>
      <c r="DE174" s="195"/>
      <c r="DF174" s="195"/>
      <c r="DG174" s="195"/>
      <c r="GA174" s="431"/>
      <c r="GB174" s="431"/>
      <c r="GC174" s="431"/>
      <c r="GD174" s="431"/>
      <c r="GE174" s="431"/>
      <c r="GF174" s="431"/>
      <c r="GG174" s="431"/>
      <c r="GH174" s="431"/>
      <c r="GI174" s="431"/>
      <c r="GJ174" s="431"/>
      <c r="GL174" s="429">
        <v>0</v>
      </c>
      <c r="GM174" s="429">
        <v>0</v>
      </c>
      <c r="GN174" s="429">
        <v>0</v>
      </c>
      <c r="GO174" s="429">
        <v>0</v>
      </c>
      <c r="GP174" s="429">
        <v>0</v>
      </c>
      <c r="GQ174" s="429">
        <v>0</v>
      </c>
      <c r="GR174" s="429">
        <v>0</v>
      </c>
      <c r="GS174" s="429">
        <v>0</v>
      </c>
      <c r="GT174" s="429">
        <v>0</v>
      </c>
      <c r="GU174" s="429">
        <v>0</v>
      </c>
      <c r="GW174" s="429"/>
      <c r="GX174" s="429">
        <v>0</v>
      </c>
      <c r="GY174" s="429">
        <v>0</v>
      </c>
      <c r="GZ174" s="429">
        <v>0</v>
      </c>
      <c r="HA174" s="429">
        <v>0</v>
      </c>
      <c r="HB174" s="429">
        <v>0</v>
      </c>
      <c r="HC174" s="429">
        <v>0</v>
      </c>
      <c r="HD174" s="429">
        <v>0</v>
      </c>
      <c r="HE174" s="429">
        <v>0</v>
      </c>
      <c r="HF174" s="429">
        <v>0</v>
      </c>
      <c r="HH174" s="195">
        <v>0</v>
      </c>
      <c r="HI174" s="195">
        <v>0</v>
      </c>
      <c r="HJ174" s="195">
        <v>0</v>
      </c>
      <c r="HK174" s="195">
        <v>0</v>
      </c>
      <c r="HL174" s="195">
        <v>0</v>
      </c>
      <c r="HM174" s="195">
        <v>0</v>
      </c>
      <c r="HN174" s="195">
        <v>0</v>
      </c>
      <c r="HO174" s="195">
        <v>0</v>
      </c>
      <c r="HP174" s="195">
        <v>0</v>
      </c>
      <c r="HQ174" s="195">
        <v>0</v>
      </c>
      <c r="HR174" s="195">
        <v>0</v>
      </c>
      <c r="HS174" s="195">
        <v>0</v>
      </c>
    </row>
    <row r="175" spans="2:227" ht="15" customHeight="1">
      <c r="B175" s="207">
        <v>0</v>
      </c>
      <c r="E175" s="281"/>
      <c r="F175" s="5" t="s">
        <v>578</v>
      </c>
      <c r="M175" s="227"/>
      <c r="N175" s="227"/>
      <c r="O175" s="227"/>
      <c r="P175" s="227"/>
      <c r="Q175" s="227"/>
      <c r="R175" s="227"/>
      <c r="S175" s="431"/>
      <c r="T175" s="227">
        <v>0</v>
      </c>
      <c r="U175" s="227">
        <v>0</v>
      </c>
      <c r="V175" s="227">
        <v>0</v>
      </c>
      <c r="W175" s="227">
        <v>0</v>
      </c>
      <c r="X175" s="227">
        <v>0</v>
      </c>
      <c r="Y175" s="227">
        <v>0</v>
      </c>
      <c r="Z175" s="227">
        <v>0</v>
      </c>
      <c r="AA175" s="227">
        <v>0</v>
      </c>
      <c r="AB175" s="227">
        <v>0</v>
      </c>
      <c r="AC175" s="227">
        <v>0</v>
      </c>
      <c r="AD175" s="227">
        <v>0</v>
      </c>
      <c r="AE175" s="227">
        <v>0</v>
      </c>
      <c r="AF175" s="227">
        <v>0</v>
      </c>
      <c r="AG175" s="227">
        <v>0</v>
      </c>
      <c r="AH175" s="227">
        <v>0</v>
      </c>
      <c r="AI175" s="227">
        <v>0</v>
      </c>
      <c r="AJ175" s="227">
        <v>0</v>
      </c>
      <c r="AL175" s="246">
        <v>0</v>
      </c>
      <c r="AM175" s="246">
        <v>0</v>
      </c>
      <c r="AN175" s="246">
        <v>0</v>
      </c>
      <c r="AO175" s="246">
        <v>0</v>
      </c>
      <c r="AP175" s="246">
        <v>0</v>
      </c>
      <c r="AQ175" s="246">
        <v>0</v>
      </c>
      <c r="AR175" s="246">
        <v>0</v>
      </c>
      <c r="AS175" s="246">
        <v>0</v>
      </c>
      <c r="AT175" s="246">
        <v>0</v>
      </c>
      <c r="AU175" s="246">
        <v>0</v>
      </c>
      <c r="AV175" s="246">
        <v>0</v>
      </c>
      <c r="BO175" s="195">
        <v>0</v>
      </c>
      <c r="BP175" s="195">
        <v>0</v>
      </c>
      <c r="BQ175" s="195">
        <v>0</v>
      </c>
      <c r="BR175" s="195">
        <v>0</v>
      </c>
      <c r="BS175" s="195">
        <v>0</v>
      </c>
      <c r="BT175" s="195">
        <v>0</v>
      </c>
      <c r="BU175" s="195">
        <v>0</v>
      </c>
      <c r="BV175" s="195">
        <v>0</v>
      </c>
      <c r="BW175" s="195">
        <v>0</v>
      </c>
      <c r="BX175" s="195">
        <v>0</v>
      </c>
      <c r="BY175" s="195">
        <v>0</v>
      </c>
      <c r="CU175" s="195"/>
      <c r="CV175" s="195"/>
      <c r="CW175" s="195"/>
      <c r="CX175" s="195"/>
      <c r="CY175" s="195"/>
      <c r="CZ175" s="195"/>
      <c r="DA175" s="195"/>
      <c r="DB175" s="195"/>
      <c r="DC175" s="195"/>
      <c r="DD175" s="195"/>
      <c r="DE175" s="195"/>
      <c r="DF175" s="195"/>
      <c r="DG175" s="195"/>
      <c r="GA175" s="431"/>
      <c r="GB175" s="431"/>
      <c r="GC175" s="431"/>
      <c r="GD175" s="431"/>
      <c r="GE175" s="431"/>
      <c r="GF175" s="431"/>
      <c r="GG175" s="431"/>
      <c r="GH175" s="431"/>
      <c r="GI175" s="431"/>
      <c r="GJ175" s="431"/>
      <c r="GL175" s="246">
        <v>0</v>
      </c>
      <c r="GM175" s="246">
        <v>0</v>
      </c>
      <c r="GN175" s="246">
        <v>0</v>
      </c>
      <c r="GO175" s="246">
        <v>0</v>
      </c>
      <c r="GP175" s="246">
        <v>0</v>
      </c>
      <c r="GQ175" s="246">
        <v>0</v>
      </c>
      <c r="GR175" s="246">
        <v>0</v>
      </c>
      <c r="GS175" s="246">
        <v>0</v>
      </c>
      <c r="GT175" s="246">
        <v>0</v>
      </c>
      <c r="GU175" s="246">
        <v>0</v>
      </c>
      <c r="GW175" s="246"/>
      <c r="GX175" s="246">
        <v>0</v>
      </c>
      <c r="GY175" s="246">
        <v>0</v>
      </c>
      <c r="GZ175" s="246">
        <v>0</v>
      </c>
      <c r="HA175" s="246">
        <v>0</v>
      </c>
      <c r="HB175" s="246">
        <v>0</v>
      </c>
      <c r="HC175" s="246">
        <v>0</v>
      </c>
      <c r="HD175" s="246">
        <v>0</v>
      </c>
      <c r="HE175" s="246">
        <v>0</v>
      </c>
      <c r="HF175" s="246">
        <v>0</v>
      </c>
      <c r="HH175" s="195">
        <v>0</v>
      </c>
      <c r="HI175" s="195">
        <v>0</v>
      </c>
      <c r="HJ175" s="195">
        <v>0</v>
      </c>
      <c r="HK175" s="195">
        <v>0</v>
      </c>
      <c r="HL175" s="195">
        <v>0</v>
      </c>
      <c r="HM175" s="195">
        <v>0</v>
      </c>
      <c r="HN175" s="195">
        <v>0</v>
      </c>
      <c r="HO175" s="195">
        <v>0</v>
      </c>
      <c r="HP175" s="195">
        <v>0</v>
      </c>
      <c r="HQ175" s="195">
        <v>0</v>
      </c>
      <c r="HR175" s="195">
        <v>0</v>
      </c>
      <c r="HS175" s="195">
        <v>0</v>
      </c>
    </row>
    <row r="176" spans="2:227" ht="15" customHeight="1">
      <c r="F176" s="5" t="s">
        <v>579</v>
      </c>
      <c r="S176" s="431"/>
      <c r="CU176" s="195"/>
      <c r="CV176" s="195"/>
      <c r="CW176" s="195"/>
      <c r="CX176" s="195"/>
      <c r="CY176" s="195"/>
      <c r="CZ176" s="195"/>
      <c r="DA176" s="195"/>
      <c r="DB176" s="195"/>
      <c r="DC176" s="195"/>
      <c r="DD176" s="195"/>
      <c r="DE176" s="195"/>
      <c r="DF176" s="195"/>
      <c r="DG176" s="195"/>
      <c r="GA176" s="195"/>
      <c r="GB176" s="195"/>
      <c r="GC176" s="195"/>
      <c r="GD176" s="195"/>
      <c r="GE176" s="195"/>
      <c r="GF176" s="195"/>
      <c r="GG176" s="195"/>
      <c r="GH176" s="195"/>
      <c r="GI176" s="195"/>
      <c r="GJ176" s="195"/>
      <c r="GL176" s="195"/>
      <c r="GM176" s="195"/>
      <c r="GN176" s="195"/>
      <c r="GO176" s="195"/>
      <c r="GP176" s="195"/>
      <c r="GQ176" s="195"/>
      <c r="GR176" s="195"/>
      <c r="GS176" s="195"/>
      <c r="GT176" s="195"/>
      <c r="GU176" s="195"/>
    </row>
    <row r="177" spans="2:227" ht="15" customHeight="1">
      <c r="G177" s="5" t="s">
        <v>580</v>
      </c>
      <c r="S177" s="431"/>
      <c r="T177" s="5">
        <v>1778.6078280085694</v>
      </c>
      <c r="U177" s="5">
        <v>1771.9348071338161</v>
      </c>
      <c r="V177" s="5">
        <v>1744.6218429439318</v>
      </c>
      <c r="W177" s="5">
        <v>1751.5114125558403</v>
      </c>
      <c r="X177" s="5">
        <v>1745.1059882197585</v>
      </c>
      <c r="Y177" s="5">
        <v>1766.1994197775696</v>
      </c>
      <c r="Z177" s="5">
        <v>1727.4837571002306</v>
      </c>
      <c r="AA177" s="5">
        <v>1749.1975077637435</v>
      </c>
      <c r="AB177" s="5">
        <v>1750.4186196600758</v>
      </c>
      <c r="AC177" s="5">
        <v>1749.7120917229677</v>
      </c>
      <c r="AD177" s="5">
        <v>1754.0874310763106</v>
      </c>
      <c r="AE177" s="5">
        <v>1746.6988676242083</v>
      </c>
      <c r="AF177" s="5">
        <v>1750.7246891000625</v>
      </c>
      <c r="AG177" s="5">
        <v>1750.6130702841679</v>
      </c>
      <c r="AH177" s="5">
        <v>1750.6770763692189</v>
      </c>
      <c r="AI177" s="5">
        <v>1750.5816496778266</v>
      </c>
      <c r="AJ177" s="5">
        <v>1752.4254000917031</v>
      </c>
      <c r="AL177" s="195">
        <v>1778.6078280085694</v>
      </c>
      <c r="AM177" s="195">
        <v>1771.9348071338161</v>
      </c>
      <c r="AN177" s="195">
        <v>1744.6218429439318</v>
      </c>
      <c r="AO177" s="195">
        <v>1751.5114125558403</v>
      </c>
      <c r="AP177" s="195">
        <v>1745.1059882197585</v>
      </c>
      <c r="AQ177" s="195">
        <v>1766.1994197775696</v>
      </c>
      <c r="AR177" s="195">
        <v>1727.4837571002306</v>
      </c>
      <c r="AS177" s="195">
        <v>1749.1975077637435</v>
      </c>
      <c r="AT177" s="195">
        <v>1750.4186196600758</v>
      </c>
      <c r="AU177" s="195">
        <v>1749.7120917229677</v>
      </c>
      <c r="AV177" s="195">
        <v>1754.0874310763106</v>
      </c>
      <c r="BO177" s="195">
        <v>1806.4318644588479</v>
      </c>
      <c r="BP177" s="195">
        <v>1822.6229449002033</v>
      </c>
      <c r="BQ177" s="195">
        <v>1794.569236929934</v>
      </c>
      <c r="BR177" s="195">
        <v>1801.7316845554419</v>
      </c>
      <c r="BS177" s="195">
        <v>1794.9868743291613</v>
      </c>
      <c r="BT177" s="195">
        <v>1816.8244217510999</v>
      </c>
      <c r="BU177" s="195">
        <v>1776.6008879898438</v>
      </c>
      <c r="BV177" s="195">
        <v>1799.0418386899601</v>
      </c>
      <c r="BW177" s="195">
        <v>1800.4253608790029</v>
      </c>
      <c r="BX177" s="195">
        <v>1799.7169639497642</v>
      </c>
      <c r="BY177" s="195">
        <v>1804.2255388426813</v>
      </c>
      <c r="CU177" s="195"/>
      <c r="CV177" s="195"/>
      <c r="CW177" s="195"/>
      <c r="CX177" s="195"/>
      <c r="CY177" s="195"/>
      <c r="CZ177" s="195"/>
      <c r="DA177" s="195"/>
      <c r="DB177" s="195"/>
      <c r="DC177" s="195"/>
      <c r="DD177" s="195"/>
      <c r="DE177" s="195"/>
      <c r="DF177" s="195"/>
      <c r="DG177" s="195"/>
      <c r="FO177" s="246"/>
      <c r="FP177" s="246"/>
      <c r="FQ177" s="246"/>
      <c r="FR177" s="246"/>
      <c r="FS177" s="246"/>
      <c r="FT177" s="246"/>
      <c r="FU177" s="246"/>
      <c r="FV177" s="246"/>
      <c r="FW177" s="246"/>
      <c r="FX177" s="246"/>
      <c r="FY177" s="246"/>
      <c r="GA177" s="246"/>
      <c r="GB177" s="246"/>
      <c r="GC177" s="246"/>
      <c r="GD177" s="246"/>
      <c r="GE177" s="246"/>
      <c r="GF177" s="246"/>
      <c r="GG177" s="246"/>
      <c r="GH177" s="246"/>
      <c r="GI177" s="246"/>
      <c r="GJ177" s="246"/>
      <c r="GL177" s="195">
        <v>1791.7895840685846</v>
      </c>
      <c r="GM177" s="195">
        <v>1798.717712942876</v>
      </c>
      <c r="GN177" s="195">
        <v>1939.082004898981</v>
      </c>
      <c r="GO177" s="195">
        <v>1978.0741184363123</v>
      </c>
      <c r="GP177" s="195">
        <v>1956.910337011466</v>
      </c>
      <c r="GQ177" s="195">
        <v>1930.3920308518118</v>
      </c>
      <c r="GR177" s="195">
        <v>1903.4013801851618</v>
      </c>
      <c r="GS177" s="195">
        <v>1877.3564116158188</v>
      </c>
      <c r="GT177" s="195">
        <v>1853.1687558402471</v>
      </c>
      <c r="GU177" s="195">
        <v>1840.8707822172796</v>
      </c>
      <c r="GX177" s="195">
        <v>1691.8220541165113</v>
      </c>
      <c r="GY177" s="195">
        <v>1733.6687233039008</v>
      </c>
      <c r="GZ177" s="195">
        <v>1750.0000000000002</v>
      </c>
      <c r="HA177" s="195">
        <v>1750.0000000000002</v>
      </c>
      <c r="HB177" s="195">
        <v>1748.1246709052957</v>
      </c>
      <c r="HC177" s="195">
        <v>1747.6408029684233</v>
      </c>
      <c r="HD177" s="195">
        <v>1747.4834575654343</v>
      </c>
      <c r="HE177" s="195">
        <v>1748.7024063229208</v>
      </c>
      <c r="HF177" s="195">
        <v>1749.9562180417529</v>
      </c>
      <c r="HJ177" s="195">
        <v>2000</v>
      </c>
      <c r="HK177" s="195">
        <v>1999.9999999999998</v>
      </c>
      <c r="HL177" s="195">
        <v>2100.0000000000009</v>
      </c>
      <c r="HM177" s="195">
        <v>2110</v>
      </c>
      <c r="HN177" s="195">
        <v>2110</v>
      </c>
      <c r="HO177" s="195">
        <v>2110</v>
      </c>
      <c r="HP177" s="195">
        <v>2110</v>
      </c>
      <c r="HQ177" s="195">
        <v>2140</v>
      </c>
      <c r="HR177" s="195">
        <v>2169.9999999999991</v>
      </c>
      <c r="HS177" s="195">
        <v>2202.5</v>
      </c>
    </row>
    <row r="178" spans="2:227" ht="15" customHeight="1">
      <c r="G178" s="5" t="s">
        <v>581</v>
      </c>
      <c r="O178" s="429"/>
      <c r="P178" s="429"/>
      <c r="Q178" s="429"/>
      <c r="R178" s="429"/>
      <c r="S178" s="431"/>
      <c r="T178" s="429">
        <v>1778.6078280085692</v>
      </c>
      <c r="U178" s="429">
        <v>1771.9348071338161</v>
      </c>
      <c r="V178" s="429">
        <v>1744.6218429439321</v>
      </c>
      <c r="W178" s="429">
        <v>1751.5114125558403</v>
      </c>
      <c r="X178" s="429">
        <v>1745.1059882197585</v>
      </c>
      <c r="Y178" s="429">
        <v>1766.1994197775693</v>
      </c>
      <c r="Z178" s="429">
        <v>1727.4837571002306</v>
      </c>
      <c r="AA178" s="429">
        <v>1749.1975077637437</v>
      </c>
      <c r="AB178" s="429">
        <v>1750.4186196600758</v>
      </c>
      <c r="AC178" s="429">
        <v>1749.7120917229677</v>
      </c>
      <c r="AD178" s="429">
        <v>1754.0874310763106</v>
      </c>
      <c r="AE178" s="429">
        <v>1746.6988676242083</v>
      </c>
      <c r="AF178" s="429">
        <v>1750.7246891000625</v>
      </c>
      <c r="AG178" s="429">
        <v>1750.6130702841679</v>
      </c>
      <c r="AH178" s="429">
        <v>1750.6770763692189</v>
      </c>
      <c r="AI178" s="429">
        <v>1750.5816496778266</v>
      </c>
      <c r="AJ178" s="429">
        <v>1752.4254000917031</v>
      </c>
      <c r="AL178" s="429">
        <v>1778.6078280085692</v>
      </c>
      <c r="AM178" s="429">
        <v>1771.9348071338161</v>
      </c>
      <c r="AN178" s="429">
        <v>1744.6218429439321</v>
      </c>
      <c r="AO178" s="429">
        <v>1751.5114125558403</v>
      </c>
      <c r="AP178" s="429">
        <v>1745.1059882197585</v>
      </c>
      <c r="AQ178" s="429">
        <v>1766.1994197775693</v>
      </c>
      <c r="AR178" s="429">
        <v>1727.4837571002306</v>
      </c>
      <c r="AS178" s="429">
        <v>1749.1975077637437</v>
      </c>
      <c r="AT178" s="429">
        <v>1750.4186196600758</v>
      </c>
      <c r="AU178" s="429">
        <v>1749.7120917229677</v>
      </c>
      <c r="AV178" s="429">
        <v>1754.0874310763106</v>
      </c>
      <c r="BO178" s="195">
        <v>1806.4318644588477</v>
      </c>
      <c r="BP178" s="195">
        <v>1822.6229449002033</v>
      </c>
      <c r="BQ178" s="195">
        <v>1794.569236929934</v>
      </c>
      <c r="BR178" s="195">
        <v>1801.7316845554417</v>
      </c>
      <c r="BS178" s="195">
        <v>1794.9868743291613</v>
      </c>
      <c r="BT178" s="195">
        <v>1816.8244217510996</v>
      </c>
      <c r="BU178" s="195">
        <v>1776.6008879898434</v>
      </c>
      <c r="BV178" s="195">
        <v>1799.0418386899603</v>
      </c>
      <c r="BW178" s="195">
        <v>1800.4253608790032</v>
      </c>
      <c r="BX178" s="195">
        <v>1799.7169639497642</v>
      </c>
      <c r="BY178" s="195">
        <v>1804.2255388426813</v>
      </c>
      <c r="CU178" s="195"/>
      <c r="CV178" s="195"/>
      <c r="CW178" s="195"/>
      <c r="CX178" s="195"/>
      <c r="CY178" s="195"/>
      <c r="CZ178" s="195"/>
      <c r="DA178" s="195"/>
      <c r="DB178" s="195"/>
      <c r="DC178" s="195"/>
      <c r="DD178" s="195"/>
      <c r="DE178" s="195"/>
      <c r="DF178" s="195"/>
      <c r="DG178" s="195"/>
      <c r="GA178" s="195"/>
      <c r="GB178" s="195"/>
      <c r="GC178" s="195"/>
      <c r="GD178" s="195"/>
      <c r="GE178" s="195"/>
      <c r="GF178" s="195"/>
      <c r="GG178" s="195"/>
      <c r="GH178" s="195"/>
      <c r="GI178" s="195"/>
      <c r="GJ178" s="195"/>
      <c r="GL178" s="429">
        <v>1791.7895840685846</v>
      </c>
      <c r="GM178" s="429">
        <v>1798.717712942876</v>
      </c>
      <c r="GN178" s="429">
        <v>1939.0820048989808</v>
      </c>
      <c r="GO178" s="429">
        <v>1978.0741184363121</v>
      </c>
      <c r="GP178" s="429">
        <v>1956.9103370114658</v>
      </c>
      <c r="GQ178" s="429">
        <v>1930.3920308518116</v>
      </c>
      <c r="GR178" s="429">
        <v>1903.4013801851618</v>
      </c>
      <c r="GS178" s="429">
        <v>1877.3564116158188</v>
      </c>
      <c r="GT178" s="429">
        <v>1853.1687558402471</v>
      </c>
      <c r="GU178" s="429">
        <v>1840.8707822172796</v>
      </c>
      <c r="GW178" s="429"/>
      <c r="GX178" s="429">
        <v>1691.822054116511</v>
      </c>
      <c r="GY178" s="429">
        <v>1733.6687233039011</v>
      </c>
      <c r="GZ178" s="429">
        <v>1750.0000000000005</v>
      </c>
      <c r="HA178" s="429">
        <v>1750.0000000000005</v>
      </c>
      <c r="HB178" s="429">
        <v>1748.1246709052962</v>
      </c>
      <c r="HC178" s="429">
        <v>1747.6408029684233</v>
      </c>
      <c r="HD178" s="429">
        <v>1747.4834575654343</v>
      </c>
      <c r="HE178" s="429">
        <v>1748.7024063229212</v>
      </c>
      <c r="HF178" s="429">
        <v>1749.9562180417529</v>
      </c>
      <c r="HJ178" s="195">
        <v>2000</v>
      </c>
      <c r="HK178" s="195">
        <v>2000</v>
      </c>
      <c r="HL178" s="195">
        <v>2100.0000000000009</v>
      </c>
      <c r="HM178" s="195">
        <v>2110</v>
      </c>
      <c r="HN178" s="195">
        <v>2110</v>
      </c>
      <c r="HO178" s="195">
        <v>2110</v>
      </c>
      <c r="HP178" s="195">
        <v>2110</v>
      </c>
      <c r="HQ178" s="195">
        <v>2139.9999999999995</v>
      </c>
      <c r="HR178" s="195">
        <v>2169.9999999999991</v>
      </c>
      <c r="HS178" s="195">
        <v>2202.5</v>
      </c>
    </row>
    <row r="179" spans="2:227" ht="15" customHeight="1">
      <c r="B179" s="207">
        <v>0</v>
      </c>
      <c r="G179" s="5" t="s">
        <v>41</v>
      </c>
      <c r="S179" s="431"/>
      <c r="T179" s="301">
        <v>0</v>
      </c>
      <c r="U179" s="301">
        <v>0</v>
      </c>
      <c r="V179" s="301">
        <v>0</v>
      </c>
      <c r="W179" s="301">
        <v>0</v>
      </c>
      <c r="X179" s="301">
        <v>0</v>
      </c>
      <c r="Y179" s="301">
        <v>0</v>
      </c>
      <c r="Z179" s="301">
        <v>0</v>
      </c>
      <c r="AA179" s="301">
        <v>0</v>
      </c>
      <c r="AB179" s="301">
        <v>0</v>
      </c>
      <c r="AC179" s="301">
        <v>0</v>
      </c>
      <c r="AD179" s="301">
        <v>0</v>
      </c>
      <c r="AE179" s="301">
        <v>0</v>
      </c>
      <c r="AF179" s="301">
        <v>0</v>
      </c>
      <c r="AG179" s="301">
        <v>0</v>
      </c>
      <c r="AH179" s="301">
        <v>0</v>
      </c>
      <c r="AI179" s="301">
        <v>0</v>
      </c>
      <c r="AJ179" s="301">
        <v>0</v>
      </c>
      <c r="AL179" s="302">
        <v>0</v>
      </c>
      <c r="AM179" s="302">
        <v>0</v>
      </c>
      <c r="AN179" s="302">
        <v>0</v>
      </c>
      <c r="AO179" s="302">
        <v>0</v>
      </c>
      <c r="AP179" s="302">
        <v>0</v>
      </c>
      <c r="AQ179" s="302">
        <v>0</v>
      </c>
      <c r="AR179" s="302">
        <v>0</v>
      </c>
      <c r="AS179" s="302">
        <v>0</v>
      </c>
      <c r="AT179" s="302">
        <v>0</v>
      </c>
      <c r="AU179" s="302">
        <v>0</v>
      </c>
      <c r="AV179" s="302">
        <v>0</v>
      </c>
      <c r="BO179" s="195">
        <v>0</v>
      </c>
      <c r="BP179" s="195">
        <v>0</v>
      </c>
      <c r="BQ179" s="195">
        <v>0</v>
      </c>
      <c r="BR179" s="195">
        <v>0</v>
      </c>
      <c r="BS179" s="195">
        <v>0</v>
      </c>
      <c r="BT179" s="195">
        <v>0</v>
      </c>
      <c r="BU179" s="195">
        <v>0</v>
      </c>
      <c r="BV179" s="195">
        <v>0</v>
      </c>
      <c r="BW179" s="195">
        <v>0</v>
      </c>
      <c r="BX179" s="195">
        <v>0</v>
      </c>
      <c r="BY179" s="195">
        <v>0</v>
      </c>
      <c r="CU179" s="195"/>
      <c r="CV179" s="195"/>
      <c r="CW179" s="195"/>
      <c r="CX179" s="195"/>
      <c r="CY179" s="195"/>
      <c r="CZ179" s="195"/>
      <c r="DA179" s="195"/>
      <c r="DB179" s="195"/>
      <c r="DC179" s="195"/>
      <c r="DD179" s="195"/>
      <c r="DE179" s="195"/>
      <c r="DF179" s="195"/>
      <c r="DG179" s="195"/>
      <c r="FO179" s="246"/>
      <c r="FP179" s="246"/>
      <c r="FQ179" s="246"/>
      <c r="FR179" s="246"/>
      <c r="FS179" s="246"/>
      <c r="FT179" s="246"/>
      <c r="FU179" s="246"/>
      <c r="FV179" s="246"/>
      <c r="FW179" s="246"/>
      <c r="FX179" s="246"/>
      <c r="FY179" s="246"/>
      <c r="GA179" s="246"/>
      <c r="GB179" s="246"/>
      <c r="GC179" s="246"/>
      <c r="GD179" s="246"/>
      <c r="GE179" s="246"/>
      <c r="GF179" s="246"/>
      <c r="GG179" s="246"/>
      <c r="GH179" s="246"/>
      <c r="GI179" s="246"/>
      <c r="GJ179" s="246"/>
      <c r="GL179" s="302">
        <v>0</v>
      </c>
      <c r="GM179" s="302">
        <v>0</v>
      </c>
      <c r="GN179" s="302">
        <v>0</v>
      </c>
      <c r="GO179" s="302">
        <v>0</v>
      </c>
      <c r="GP179" s="302">
        <v>0</v>
      </c>
      <c r="GQ179" s="302">
        <v>0</v>
      </c>
      <c r="GR179" s="302">
        <v>0</v>
      </c>
      <c r="GS179" s="302">
        <v>0</v>
      </c>
      <c r="GT179" s="302">
        <v>0</v>
      </c>
      <c r="GU179" s="302">
        <v>0</v>
      </c>
      <c r="GX179" s="302">
        <v>0</v>
      </c>
      <c r="GY179" s="302">
        <v>0</v>
      </c>
      <c r="GZ179" s="302">
        <v>0</v>
      </c>
      <c r="HA179" s="302">
        <v>0</v>
      </c>
      <c r="HB179" s="302">
        <v>0</v>
      </c>
      <c r="HC179" s="302">
        <v>0</v>
      </c>
      <c r="HD179" s="302">
        <v>0</v>
      </c>
      <c r="HE179" s="302">
        <v>0</v>
      </c>
      <c r="HF179" s="302">
        <v>0</v>
      </c>
      <c r="HJ179" s="195">
        <v>0</v>
      </c>
      <c r="HK179" s="195">
        <v>0</v>
      </c>
      <c r="HL179" s="195">
        <v>0</v>
      </c>
      <c r="HM179" s="195">
        <v>0</v>
      </c>
      <c r="HN179" s="195">
        <v>0</v>
      </c>
      <c r="HO179" s="195">
        <v>0</v>
      </c>
      <c r="HP179" s="195">
        <v>0</v>
      </c>
      <c r="HQ179" s="195">
        <v>0</v>
      </c>
      <c r="HR179" s="195">
        <v>0</v>
      </c>
      <c r="HS179" s="195">
        <v>0</v>
      </c>
    </row>
    <row r="180" spans="2:227" ht="15" customHeight="1">
      <c r="S180" s="431"/>
      <c r="CU180" s="195"/>
      <c r="CV180" s="195"/>
      <c r="CW180" s="195"/>
      <c r="CX180" s="195"/>
      <c r="CY180" s="195"/>
      <c r="CZ180" s="195"/>
      <c r="DA180" s="195"/>
      <c r="DB180" s="195"/>
      <c r="DC180" s="195"/>
      <c r="DD180" s="195"/>
      <c r="DE180" s="195"/>
      <c r="DF180" s="195"/>
      <c r="DG180" s="195"/>
      <c r="GA180" s="429"/>
      <c r="GB180" s="429"/>
      <c r="GC180" s="429"/>
      <c r="GD180" s="429"/>
      <c r="GE180" s="429"/>
      <c r="GF180" s="429"/>
      <c r="GG180" s="429"/>
      <c r="GH180" s="429"/>
      <c r="GI180" s="429"/>
      <c r="GJ180" s="429"/>
      <c r="GL180" s="195"/>
      <c r="GM180" s="195"/>
      <c r="GN180" s="195"/>
      <c r="GO180" s="195"/>
      <c r="GP180" s="195"/>
      <c r="GQ180" s="195"/>
      <c r="GR180" s="195"/>
      <c r="GS180" s="195"/>
      <c r="GT180" s="195"/>
      <c r="GU180" s="195"/>
    </row>
    <row r="181" spans="2:227" ht="15" customHeight="1">
      <c r="S181" s="431"/>
      <c r="CU181" s="195"/>
      <c r="CV181" s="195"/>
      <c r="CW181" s="195"/>
      <c r="CX181" s="195"/>
      <c r="CY181" s="195"/>
      <c r="CZ181" s="195"/>
      <c r="DA181" s="195"/>
      <c r="DB181" s="195"/>
      <c r="DC181" s="195"/>
      <c r="DD181" s="195"/>
      <c r="DE181" s="195"/>
      <c r="DF181" s="195"/>
      <c r="DG181" s="195"/>
      <c r="GA181" s="246"/>
      <c r="GB181" s="246"/>
      <c r="GC181" s="246"/>
      <c r="GD181" s="246"/>
      <c r="GE181" s="246"/>
      <c r="GF181" s="246"/>
      <c r="GG181" s="246"/>
      <c r="GH181" s="246"/>
      <c r="GI181" s="246"/>
      <c r="GJ181" s="246"/>
      <c r="GL181" s="195"/>
      <c r="GM181" s="195"/>
      <c r="GN181" s="195"/>
      <c r="GO181" s="195"/>
      <c r="GP181" s="195"/>
      <c r="GQ181" s="195"/>
      <c r="GR181" s="195"/>
      <c r="GS181" s="195"/>
      <c r="GT181" s="195"/>
      <c r="GU181" s="195"/>
    </row>
    <row r="182" spans="2:227" ht="15" customHeight="1">
      <c r="CU182" s="195"/>
      <c r="CV182" s="195"/>
      <c r="CW182" s="195"/>
      <c r="CX182" s="195"/>
      <c r="CY182" s="195"/>
      <c r="CZ182" s="195"/>
      <c r="DA182" s="195"/>
      <c r="DB182" s="195"/>
      <c r="DC182" s="195"/>
      <c r="DD182" s="195"/>
      <c r="DE182" s="195"/>
      <c r="DF182" s="195"/>
      <c r="DG182" s="195"/>
      <c r="GA182" s="195"/>
      <c r="GB182" s="195"/>
      <c r="GC182" s="195"/>
      <c r="GD182" s="195"/>
      <c r="GE182" s="195"/>
      <c r="GF182" s="195"/>
      <c r="GG182" s="195"/>
      <c r="GH182" s="195"/>
      <c r="GI182" s="195"/>
      <c r="GJ182" s="195"/>
      <c r="GL182" s="195"/>
      <c r="GM182" s="195"/>
      <c r="GN182" s="195"/>
      <c r="GO182" s="195"/>
      <c r="GP182" s="195"/>
      <c r="GQ182" s="195"/>
      <c r="GR182" s="195"/>
      <c r="GS182" s="195"/>
      <c r="GT182" s="195"/>
      <c r="GU182" s="195"/>
    </row>
    <row r="183" spans="2:227" ht="15" customHeight="1">
      <c r="CU183" s="195"/>
      <c r="CV183" s="195"/>
      <c r="CW183" s="195"/>
      <c r="CX183" s="195"/>
      <c r="CY183" s="195"/>
      <c r="CZ183" s="195"/>
      <c r="DA183" s="195"/>
      <c r="DB183" s="195"/>
      <c r="DC183" s="195"/>
      <c r="DD183" s="195"/>
      <c r="DE183" s="195"/>
      <c r="DF183" s="195"/>
      <c r="DG183" s="195"/>
      <c r="GA183" s="195"/>
      <c r="GB183" s="195"/>
      <c r="GC183" s="195"/>
      <c r="GD183" s="195"/>
      <c r="GE183" s="195"/>
      <c r="GF183" s="195"/>
      <c r="GG183" s="195"/>
      <c r="GH183" s="195"/>
      <c r="GI183" s="195"/>
      <c r="GJ183" s="195"/>
      <c r="GL183" s="195"/>
      <c r="GM183" s="195"/>
      <c r="GN183" s="195"/>
      <c r="GO183" s="195"/>
      <c r="GP183" s="195"/>
      <c r="GQ183" s="195"/>
      <c r="GR183" s="195"/>
      <c r="GS183" s="195"/>
      <c r="GT183" s="195"/>
      <c r="GU183" s="195"/>
    </row>
    <row r="184" spans="2:227" ht="15" customHeight="1">
      <c r="CU184" s="195"/>
      <c r="CV184" s="195"/>
      <c r="CW184" s="195"/>
      <c r="CX184" s="195"/>
      <c r="CY184" s="195"/>
      <c r="CZ184" s="195"/>
      <c r="DA184" s="195"/>
      <c r="DB184" s="195"/>
      <c r="DC184" s="195"/>
      <c r="DD184" s="195"/>
      <c r="DE184" s="195"/>
      <c r="DF184" s="195"/>
      <c r="DG184" s="195"/>
      <c r="GA184" s="429"/>
      <c r="GB184" s="429"/>
      <c r="GC184" s="429"/>
      <c r="GD184" s="429"/>
      <c r="GE184" s="429"/>
      <c r="GF184" s="429"/>
      <c r="GG184" s="429"/>
      <c r="GH184" s="429"/>
      <c r="GI184" s="429"/>
      <c r="GJ184" s="429"/>
      <c r="GL184" s="195"/>
      <c r="GM184" s="195"/>
      <c r="GN184" s="195"/>
      <c r="GO184" s="195"/>
      <c r="GP184" s="195"/>
      <c r="GQ184" s="195"/>
      <c r="GR184" s="195"/>
      <c r="GS184" s="195"/>
      <c r="GT184" s="195"/>
      <c r="GU184" s="195"/>
    </row>
    <row r="185" spans="2:227" ht="15" customHeight="1">
      <c r="CU185" s="195"/>
      <c r="CV185" s="195"/>
      <c r="CW185" s="195"/>
      <c r="CX185" s="195"/>
      <c r="CY185" s="195"/>
      <c r="CZ185" s="195"/>
      <c r="DA185" s="195"/>
      <c r="DB185" s="195"/>
      <c r="DC185" s="195"/>
      <c r="DD185" s="195"/>
      <c r="DE185" s="195"/>
      <c r="DF185" s="195"/>
      <c r="DG185" s="195"/>
      <c r="GA185" s="195"/>
      <c r="GB185" s="195"/>
      <c r="GC185" s="195"/>
      <c r="GD185" s="195"/>
      <c r="GE185" s="195"/>
      <c r="GF185" s="195"/>
      <c r="GG185" s="195"/>
      <c r="GH185" s="195"/>
      <c r="GI185" s="195"/>
      <c r="GJ185" s="195"/>
      <c r="GL185" s="195"/>
      <c r="GM185" s="195"/>
      <c r="GN185" s="195"/>
      <c r="GO185" s="195"/>
      <c r="GP185" s="195"/>
      <c r="GQ185" s="195"/>
      <c r="GR185" s="195"/>
      <c r="GS185" s="195"/>
      <c r="GT185" s="195"/>
      <c r="GU185" s="195"/>
    </row>
    <row r="186" spans="2:227" ht="15" customHeight="1">
      <c r="GA186" s="195"/>
      <c r="GB186" s="195"/>
      <c r="GC186" s="195"/>
      <c r="GD186" s="195"/>
      <c r="GE186" s="195"/>
      <c r="GF186" s="195"/>
      <c r="GG186" s="195"/>
      <c r="GH186" s="195"/>
      <c r="GI186" s="195"/>
      <c r="GJ186" s="195"/>
      <c r="GL186" s="232"/>
      <c r="GM186" s="231"/>
      <c r="GN186" s="231"/>
      <c r="GO186" s="231"/>
      <c r="GP186" s="231"/>
      <c r="GQ186" s="231"/>
      <c r="GR186" s="231"/>
      <c r="GS186" s="231"/>
      <c r="GT186" s="231"/>
      <c r="GU186" s="231"/>
    </row>
    <row r="187" spans="2:227" ht="15" customHeight="1">
      <c r="DQ187" s="227"/>
      <c r="GA187" s="195"/>
      <c r="GB187" s="195"/>
      <c r="GC187" s="195"/>
      <c r="GD187" s="195"/>
      <c r="GE187" s="195"/>
      <c r="GF187" s="195"/>
      <c r="GG187" s="195"/>
      <c r="GH187" s="195"/>
      <c r="GI187" s="195"/>
      <c r="GJ187" s="195"/>
      <c r="GL187" s="232"/>
      <c r="GM187" s="231"/>
      <c r="GN187" s="231"/>
      <c r="GO187" s="231"/>
      <c r="GP187" s="231"/>
      <c r="GQ187" s="231"/>
      <c r="GR187" s="231"/>
      <c r="GS187" s="231"/>
      <c r="GT187" s="231"/>
      <c r="GU187" s="231"/>
    </row>
    <row r="188" spans="2:227" ht="15" customHeight="1">
      <c r="GA188" s="195"/>
      <c r="GB188" s="195"/>
      <c r="GC188" s="195"/>
      <c r="GD188" s="195"/>
      <c r="GE188" s="195"/>
      <c r="GF188" s="195"/>
      <c r="GG188" s="195"/>
      <c r="GH188" s="195"/>
      <c r="GI188" s="195"/>
      <c r="GJ188" s="195"/>
      <c r="GL188" s="304"/>
      <c r="GM188" s="304"/>
      <c r="GN188" s="304"/>
      <c r="GO188" s="304"/>
      <c r="GP188" s="304"/>
      <c r="GQ188" s="304"/>
      <c r="GR188" s="304"/>
      <c r="GS188" s="304"/>
      <c r="GT188" s="304"/>
      <c r="GU188" s="304"/>
    </row>
    <row r="189" spans="2:227" ht="15" customHeight="1">
      <c r="GA189" s="195"/>
      <c r="GB189" s="195"/>
      <c r="GC189" s="195"/>
      <c r="GD189" s="195"/>
      <c r="GE189" s="195"/>
      <c r="GF189" s="195"/>
      <c r="GG189" s="195"/>
      <c r="GH189" s="195"/>
      <c r="GI189" s="195"/>
      <c r="GJ189" s="195"/>
      <c r="GL189" s="304"/>
      <c r="GM189" s="304"/>
      <c r="GN189" s="304"/>
      <c r="GO189" s="304"/>
      <c r="GP189" s="304"/>
      <c r="GQ189" s="304"/>
      <c r="GR189" s="304"/>
      <c r="GS189" s="304"/>
      <c r="GT189" s="304"/>
      <c r="GU189" s="304"/>
    </row>
    <row r="190" spans="2:227" ht="15" customHeight="1">
      <c r="GA190" s="195"/>
      <c r="GB190" s="195"/>
      <c r="GC190" s="195"/>
      <c r="GD190" s="195"/>
      <c r="GE190" s="195"/>
      <c r="GF190" s="195"/>
      <c r="GG190" s="195"/>
      <c r="GH190" s="195"/>
      <c r="GI190" s="195"/>
      <c r="GJ190" s="195"/>
      <c r="GL190" s="304"/>
      <c r="GM190" s="304"/>
      <c r="GN190" s="304"/>
      <c r="GO190" s="304"/>
      <c r="GP190" s="304"/>
      <c r="GQ190" s="304"/>
      <c r="GR190" s="304"/>
      <c r="GS190" s="304"/>
      <c r="GT190" s="304"/>
      <c r="GU190" s="304"/>
    </row>
    <row r="191" spans="2:227" ht="15" customHeight="1">
      <c r="GA191" s="195"/>
      <c r="GB191" s="195"/>
      <c r="GC191" s="195"/>
      <c r="GD191" s="195"/>
      <c r="GE191" s="195"/>
      <c r="GF191" s="195"/>
      <c r="GG191" s="195"/>
      <c r="GH191" s="195"/>
      <c r="GI191" s="195"/>
      <c r="GJ191" s="195"/>
      <c r="GL191" s="249"/>
      <c r="GM191" s="249"/>
      <c r="GN191" s="249"/>
      <c r="GO191" s="249"/>
      <c r="GP191" s="249"/>
      <c r="GQ191" s="249"/>
      <c r="GR191" s="249"/>
      <c r="GS191" s="249"/>
      <c r="GT191" s="249"/>
      <c r="GU191" s="249"/>
    </row>
    <row r="192" spans="2:227" ht="15" customHeight="1">
      <c r="GA192" s="195"/>
      <c r="GB192" s="195"/>
      <c r="GC192" s="195"/>
      <c r="GD192" s="195"/>
      <c r="GE192" s="195"/>
      <c r="GF192" s="195"/>
      <c r="GG192" s="195"/>
      <c r="GH192" s="195"/>
      <c r="GI192" s="195"/>
      <c r="GJ192" s="195"/>
      <c r="GL192" s="195"/>
      <c r="GM192" s="195"/>
      <c r="GN192" s="195"/>
      <c r="GO192" s="195"/>
      <c r="GP192" s="195"/>
      <c r="GQ192" s="195"/>
      <c r="GR192" s="195"/>
      <c r="GS192" s="195"/>
      <c r="GT192" s="195"/>
      <c r="GU192" s="195"/>
    </row>
    <row r="193" spans="183:203" ht="15" customHeight="1">
      <c r="GA193" s="195"/>
      <c r="GB193" s="195"/>
      <c r="GC193" s="195"/>
      <c r="GD193" s="195"/>
      <c r="GE193" s="195"/>
      <c r="GF193" s="195"/>
      <c r="GG193" s="195"/>
      <c r="GH193" s="195"/>
      <c r="GI193" s="195"/>
      <c r="GJ193" s="195"/>
      <c r="GL193" s="195"/>
      <c r="GM193" s="195"/>
      <c r="GN193" s="195"/>
      <c r="GO193" s="195"/>
      <c r="GP193" s="195"/>
      <c r="GQ193" s="195"/>
      <c r="GR193" s="195"/>
      <c r="GS193" s="195"/>
      <c r="GT193" s="195"/>
      <c r="GU193" s="195"/>
    </row>
    <row r="194" spans="183:203" ht="15" customHeight="1">
      <c r="GA194" s="195"/>
      <c r="GB194" s="195"/>
      <c r="GC194" s="195"/>
      <c r="GD194" s="195"/>
      <c r="GE194" s="195"/>
      <c r="GF194" s="195"/>
      <c r="GG194" s="195"/>
      <c r="GH194" s="195"/>
      <c r="GI194" s="195"/>
      <c r="GJ194" s="195"/>
      <c r="GL194" s="195"/>
      <c r="GM194" s="195"/>
      <c r="GN194" s="195"/>
      <c r="GO194" s="195"/>
      <c r="GP194" s="195"/>
      <c r="GQ194" s="195"/>
      <c r="GR194" s="195"/>
      <c r="GS194" s="195"/>
      <c r="GT194" s="195"/>
      <c r="GU194" s="195"/>
    </row>
    <row r="195" spans="183:203" ht="15" customHeight="1">
      <c r="GA195" s="195"/>
      <c r="GB195" s="195"/>
      <c r="GC195" s="195"/>
      <c r="GD195" s="195"/>
      <c r="GE195" s="195"/>
      <c r="GF195" s="195"/>
      <c r="GG195" s="195"/>
      <c r="GH195" s="195"/>
      <c r="GI195" s="195"/>
      <c r="GJ195" s="195"/>
      <c r="GL195" s="195"/>
      <c r="GM195" s="195"/>
      <c r="GN195" s="195"/>
      <c r="GO195" s="195"/>
      <c r="GP195" s="195"/>
      <c r="GQ195" s="195"/>
      <c r="GR195" s="195"/>
      <c r="GS195" s="195"/>
      <c r="GT195" s="195"/>
      <c r="GU195" s="195"/>
    </row>
    <row r="196" spans="183:203" ht="15" customHeight="1">
      <c r="GA196" s="195"/>
      <c r="GB196" s="195"/>
      <c r="GC196" s="195"/>
      <c r="GD196" s="195"/>
      <c r="GE196" s="195"/>
      <c r="GF196" s="195"/>
      <c r="GG196" s="195"/>
      <c r="GH196" s="195"/>
      <c r="GI196" s="195"/>
      <c r="GJ196" s="195"/>
      <c r="GL196" s="195"/>
      <c r="GM196" s="195"/>
      <c r="GN196" s="195"/>
      <c r="GO196" s="195"/>
      <c r="GP196" s="195"/>
      <c r="GQ196" s="195"/>
      <c r="GR196" s="195"/>
      <c r="GS196" s="195"/>
      <c r="GT196" s="195"/>
      <c r="GU196" s="195"/>
    </row>
    <row r="197" spans="183:203" ht="15" customHeight="1">
      <c r="GA197" s="195"/>
      <c r="GB197" s="195"/>
      <c r="GC197" s="195"/>
      <c r="GD197" s="195"/>
      <c r="GE197" s="195"/>
      <c r="GF197" s="195"/>
      <c r="GG197" s="195"/>
      <c r="GH197" s="195"/>
      <c r="GI197" s="195"/>
      <c r="GJ197" s="195"/>
      <c r="GL197" s="195"/>
      <c r="GM197" s="195"/>
      <c r="GN197" s="195"/>
      <c r="GO197" s="195"/>
      <c r="GP197" s="195"/>
      <c r="GQ197" s="195"/>
      <c r="GR197" s="195"/>
      <c r="GS197" s="195"/>
      <c r="GT197" s="195"/>
      <c r="GU197" s="195"/>
    </row>
    <row r="198" spans="183:203" ht="15" customHeight="1">
      <c r="GA198" s="195"/>
      <c r="GB198" s="195"/>
      <c r="GC198" s="195"/>
      <c r="GD198" s="195"/>
      <c r="GE198" s="195"/>
      <c r="GF198" s="195"/>
      <c r="GG198" s="195"/>
      <c r="GH198" s="195"/>
      <c r="GI198" s="195"/>
      <c r="GJ198" s="195"/>
      <c r="GL198" s="195"/>
      <c r="GM198" s="259"/>
      <c r="GN198" s="259"/>
      <c r="GO198" s="195"/>
      <c r="GP198" s="195"/>
      <c r="GQ198" s="195"/>
      <c r="GR198" s="195"/>
      <c r="GS198" s="195"/>
      <c r="GT198" s="195"/>
      <c r="GU198" s="195"/>
    </row>
    <row r="199" spans="183:203" ht="15" customHeight="1">
      <c r="GA199" s="195"/>
      <c r="GB199" s="195"/>
      <c r="GC199" s="195"/>
      <c r="GD199" s="195"/>
      <c r="GE199" s="195"/>
      <c r="GF199" s="195"/>
      <c r="GG199" s="195"/>
      <c r="GH199" s="195"/>
      <c r="GI199" s="195"/>
      <c r="GJ199" s="195"/>
      <c r="GL199" s="195"/>
      <c r="GM199" s="195"/>
      <c r="GN199" s="195"/>
      <c r="GO199" s="195"/>
      <c r="GP199" s="195"/>
      <c r="GQ199" s="195"/>
      <c r="GR199" s="195"/>
      <c r="GS199" s="195"/>
      <c r="GT199" s="195"/>
      <c r="GU199" s="195"/>
    </row>
    <row r="200" spans="183:203" ht="15" customHeight="1">
      <c r="GA200" s="195"/>
      <c r="GB200" s="195"/>
      <c r="GC200" s="195"/>
      <c r="GD200" s="195"/>
      <c r="GE200" s="195"/>
      <c r="GF200" s="195"/>
      <c r="GG200" s="195"/>
      <c r="GH200" s="195"/>
      <c r="GI200" s="195"/>
      <c r="GJ200" s="195"/>
      <c r="GL200" s="195"/>
      <c r="GM200" s="195"/>
      <c r="GN200" s="195"/>
      <c r="GO200" s="195"/>
      <c r="GP200" s="195"/>
      <c r="GQ200" s="195"/>
      <c r="GR200" s="195"/>
      <c r="GS200" s="195"/>
      <c r="GT200" s="195"/>
      <c r="GU200" s="195"/>
    </row>
    <row r="201" spans="183:203" ht="15" customHeight="1">
      <c r="GA201" s="195"/>
      <c r="GB201" s="195"/>
      <c r="GC201" s="195"/>
      <c r="GD201" s="195"/>
      <c r="GE201" s="195"/>
      <c r="GF201" s="195"/>
      <c r="GG201" s="195"/>
      <c r="GH201" s="195"/>
      <c r="GI201" s="195"/>
      <c r="GJ201" s="195"/>
      <c r="GL201" s="195"/>
      <c r="GM201" s="195"/>
      <c r="GN201" s="195"/>
      <c r="GO201" s="195"/>
      <c r="GP201" s="195"/>
      <c r="GQ201" s="195"/>
      <c r="GR201" s="195"/>
      <c r="GS201" s="195"/>
      <c r="GT201" s="195"/>
      <c r="GU201" s="195"/>
    </row>
    <row r="202" spans="183:203" ht="15" customHeight="1">
      <c r="GA202" s="195"/>
      <c r="GB202" s="195"/>
      <c r="GC202" s="195"/>
      <c r="GD202" s="195"/>
      <c r="GE202" s="195"/>
      <c r="GF202" s="195"/>
      <c r="GG202" s="195"/>
      <c r="GH202" s="195"/>
      <c r="GI202" s="195"/>
      <c r="GJ202" s="195"/>
      <c r="GL202" s="195"/>
      <c r="GM202" s="195"/>
      <c r="GN202" s="195"/>
      <c r="GO202" s="195"/>
      <c r="GP202" s="195"/>
      <c r="GQ202" s="195"/>
      <c r="GR202" s="195"/>
      <c r="GS202" s="195"/>
      <c r="GT202" s="195"/>
      <c r="GU202" s="195"/>
    </row>
    <row r="203" spans="183:203" ht="15" customHeight="1">
      <c r="GA203" s="195"/>
      <c r="GB203" s="195"/>
      <c r="GC203" s="195"/>
      <c r="GD203" s="195"/>
      <c r="GE203" s="195"/>
      <c r="GF203" s="195"/>
      <c r="GG203" s="195"/>
      <c r="GH203" s="195"/>
      <c r="GI203" s="195"/>
      <c r="GJ203" s="195"/>
      <c r="GL203" s="195"/>
      <c r="GM203" s="195"/>
      <c r="GN203" s="195"/>
      <c r="GO203" s="195"/>
      <c r="GP203" s="195"/>
      <c r="GQ203" s="195"/>
      <c r="GR203" s="195"/>
      <c r="GS203" s="195"/>
      <c r="GT203" s="195"/>
      <c r="GU203" s="195"/>
    </row>
    <row r="204" spans="183:203" ht="15" customHeight="1">
      <c r="GA204" s="195"/>
      <c r="GB204" s="195"/>
      <c r="GC204" s="195"/>
      <c r="GD204" s="195"/>
      <c r="GE204" s="195"/>
      <c r="GF204" s="195"/>
      <c r="GG204" s="195"/>
      <c r="GH204" s="195"/>
      <c r="GI204" s="195"/>
      <c r="GJ204" s="195"/>
      <c r="GL204" s="195"/>
      <c r="GM204" s="195"/>
      <c r="GN204" s="195"/>
      <c r="GO204" s="195"/>
      <c r="GP204" s="195"/>
      <c r="GQ204" s="195"/>
      <c r="GR204" s="195"/>
      <c r="GS204" s="195"/>
      <c r="GT204" s="195"/>
      <c r="GU204" s="195"/>
    </row>
    <row r="205" spans="183:203" ht="15" customHeight="1">
      <c r="GA205" s="195"/>
      <c r="GB205" s="195"/>
      <c r="GC205" s="195"/>
      <c r="GD205" s="195"/>
      <c r="GE205" s="195"/>
      <c r="GF205" s="195"/>
      <c r="GG205" s="195"/>
      <c r="GH205" s="195"/>
      <c r="GI205" s="195"/>
      <c r="GJ205" s="195"/>
      <c r="GL205" s="195"/>
      <c r="GM205" s="195"/>
      <c r="GN205" s="195"/>
      <c r="GO205" s="195"/>
      <c r="GP205" s="195"/>
      <c r="GQ205" s="195"/>
      <c r="GR205" s="195"/>
      <c r="GS205" s="195"/>
      <c r="GT205" s="195"/>
      <c r="GU205" s="195"/>
    </row>
    <row r="206" spans="183:203" ht="15" customHeight="1">
      <c r="GA206" s="195"/>
      <c r="GB206" s="195"/>
      <c r="GC206" s="195"/>
      <c r="GD206" s="195"/>
      <c r="GE206" s="195"/>
      <c r="GF206" s="195"/>
      <c r="GG206" s="195"/>
      <c r="GH206" s="195"/>
      <c r="GI206" s="195"/>
      <c r="GJ206" s="195"/>
      <c r="GL206" s="195"/>
      <c r="GM206" s="195"/>
      <c r="GN206" s="195"/>
      <c r="GO206" s="195"/>
      <c r="GP206" s="195"/>
      <c r="GQ206" s="195"/>
      <c r="GR206" s="195"/>
      <c r="GS206" s="195"/>
      <c r="GT206" s="195"/>
      <c r="GU206" s="195"/>
    </row>
    <row r="207" spans="183:203" ht="15" customHeight="1">
      <c r="GA207" s="195"/>
      <c r="GB207" s="195"/>
      <c r="GC207" s="195"/>
      <c r="GD207" s="195"/>
      <c r="GE207" s="195"/>
      <c r="GF207" s="195"/>
      <c r="GG207" s="195"/>
      <c r="GH207" s="195"/>
      <c r="GI207" s="195"/>
      <c r="GJ207" s="195"/>
      <c r="GL207" s="195"/>
      <c r="GM207" s="195"/>
      <c r="GN207" s="195"/>
      <c r="GO207" s="195"/>
      <c r="GP207" s="195"/>
      <c r="GQ207" s="195"/>
      <c r="GR207" s="195"/>
      <c r="GS207" s="195"/>
      <c r="GT207" s="195"/>
      <c r="GU207" s="195"/>
    </row>
    <row r="208" spans="183:203" ht="15" customHeight="1">
      <c r="GA208" s="195"/>
      <c r="GB208" s="195"/>
      <c r="GC208" s="195"/>
      <c r="GD208" s="195"/>
      <c r="GE208" s="195"/>
      <c r="GF208" s="195"/>
      <c r="GG208" s="195"/>
      <c r="GH208" s="195"/>
      <c r="GI208" s="195"/>
      <c r="GJ208" s="195"/>
      <c r="GL208" s="195"/>
      <c r="GM208" s="195"/>
      <c r="GN208" s="195"/>
      <c r="GO208" s="195"/>
      <c r="GP208" s="195"/>
      <c r="GQ208" s="195"/>
      <c r="GR208" s="195"/>
      <c r="GS208" s="195"/>
      <c r="GT208" s="195"/>
      <c r="GU208" s="195"/>
    </row>
    <row r="209" spans="183:203" ht="15" customHeight="1">
      <c r="GA209" s="195"/>
      <c r="GB209" s="195"/>
      <c r="GC209" s="195"/>
      <c r="GD209" s="195"/>
      <c r="GE209" s="195"/>
      <c r="GF209" s="195"/>
      <c r="GG209" s="195"/>
      <c r="GH209" s="195"/>
      <c r="GI209" s="195"/>
      <c r="GJ209" s="195"/>
      <c r="GL209" s="195"/>
      <c r="GM209" s="195"/>
      <c r="GN209" s="195"/>
      <c r="GO209" s="195"/>
      <c r="GP209" s="195"/>
      <c r="GQ209" s="195"/>
      <c r="GR209" s="195"/>
      <c r="GS209" s="195"/>
      <c r="GT209" s="195"/>
      <c r="GU209" s="195"/>
    </row>
    <row r="210" spans="183:203" ht="15" customHeight="1">
      <c r="GA210" s="195"/>
      <c r="GB210" s="195"/>
      <c r="GC210" s="195"/>
      <c r="GD210" s="195"/>
      <c r="GE210" s="195"/>
      <c r="GF210" s="195"/>
      <c r="GG210" s="195"/>
      <c r="GH210" s="195"/>
      <c r="GI210" s="195"/>
      <c r="GJ210" s="195"/>
    </row>
    <row r="211" spans="183:203" ht="15" customHeight="1">
      <c r="GA211" s="195"/>
      <c r="GB211" s="195"/>
      <c r="GC211" s="195"/>
      <c r="GD211" s="195"/>
      <c r="GE211" s="195"/>
      <c r="GF211" s="195"/>
      <c r="GG211" s="195"/>
      <c r="GH211" s="195"/>
      <c r="GI211" s="195"/>
      <c r="GJ211" s="195"/>
    </row>
    <row r="212" spans="183:203" ht="15" customHeight="1">
      <c r="GA212" s="195"/>
      <c r="GB212" s="195"/>
      <c r="GC212" s="195"/>
      <c r="GD212" s="195"/>
      <c r="GE212" s="195"/>
      <c r="GF212" s="195"/>
      <c r="GG212" s="195"/>
      <c r="GH212" s="195"/>
      <c r="GI212" s="195"/>
      <c r="GJ212" s="195"/>
    </row>
    <row r="213" spans="183:203" ht="15" customHeight="1">
      <c r="GA213" s="195"/>
      <c r="GB213" s="195"/>
      <c r="GC213" s="195"/>
      <c r="GD213" s="195"/>
      <c r="GE213" s="195"/>
      <c r="GF213" s="195"/>
      <c r="GG213" s="195"/>
      <c r="GH213" s="195"/>
      <c r="GI213" s="195"/>
      <c r="GJ213" s="195"/>
    </row>
    <row r="214" spans="183:203" ht="15" customHeight="1">
      <c r="GA214" s="195"/>
      <c r="GB214" s="195"/>
      <c r="GC214" s="195"/>
      <c r="GD214" s="195"/>
      <c r="GE214" s="195"/>
      <c r="GF214" s="195"/>
      <c r="GG214" s="195"/>
      <c r="GH214" s="195"/>
      <c r="GI214" s="195"/>
      <c r="GJ214" s="195"/>
    </row>
    <row r="215" spans="183:203" ht="15" customHeight="1">
      <c r="GA215" s="195"/>
      <c r="GB215" s="195"/>
      <c r="GC215" s="195"/>
      <c r="GD215" s="195"/>
      <c r="GE215" s="195"/>
      <c r="GF215" s="195"/>
      <c r="GG215" s="195"/>
      <c r="GH215" s="195"/>
      <c r="GI215" s="195"/>
      <c r="GJ215" s="195"/>
    </row>
    <row r="216" spans="183:203" ht="15" customHeight="1">
      <c r="GA216" s="195"/>
      <c r="GB216" s="195"/>
      <c r="GC216" s="195"/>
      <c r="GD216" s="195"/>
      <c r="GE216" s="195"/>
      <c r="GF216" s="195"/>
      <c r="GG216" s="195"/>
      <c r="GH216" s="195"/>
      <c r="GI216" s="195"/>
      <c r="GJ216" s="195"/>
    </row>
    <row r="217" spans="183:203" ht="15" customHeight="1">
      <c r="GA217" s="195"/>
      <c r="GB217" s="195"/>
      <c r="GC217" s="195"/>
      <c r="GD217" s="195"/>
      <c r="GE217" s="195"/>
      <c r="GF217" s="195"/>
      <c r="GG217" s="195"/>
      <c r="GH217" s="195"/>
      <c r="GI217" s="195"/>
      <c r="GJ217" s="195"/>
    </row>
    <row r="218" spans="183:203" ht="15" customHeight="1">
      <c r="GA218" s="195"/>
      <c r="GB218" s="195"/>
      <c r="GC218" s="195"/>
      <c r="GD218" s="195"/>
      <c r="GE218" s="195"/>
      <c r="GF218" s="195"/>
      <c r="GG218" s="195"/>
      <c r="GH218" s="195"/>
      <c r="GI218" s="195"/>
      <c r="GJ218" s="195"/>
    </row>
    <row r="219" spans="183:203" ht="15" customHeight="1">
      <c r="GA219" s="195"/>
      <c r="GB219" s="195"/>
      <c r="GC219" s="195"/>
      <c r="GD219" s="195"/>
      <c r="GE219" s="195"/>
      <c r="GF219" s="195"/>
      <c r="GG219" s="195"/>
      <c r="GH219" s="195"/>
      <c r="GI219" s="195"/>
      <c r="GJ219" s="195"/>
    </row>
    <row r="220" spans="183:203" ht="15" customHeight="1">
      <c r="GA220" s="195"/>
      <c r="GB220" s="195"/>
      <c r="GC220" s="195"/>
      <c r="GD220" s="195"/>
      <c r="GE220" s="195"/>
      <c r="GF220" s="195"/>
      <c r="GG220" s="195"/>
      <c r="GH220" s="195"/>
      <c r="GI220" s="195"/>
      <c r="GJ220" s="195"/>
    </row>
    <row r="221" spans="183:203" ht="15" customHeight="1">
      <c r="GA221" s="195"/>
      <c r="GB221" s="195"/>
      <c r="GC221" s="195"/>
      <c r="GD221" s="195"/>
      <c r="GE221" s="195"/>
      <c r="GF221" s="195"/>
      <c r="GG221" s="195"/>
      <c r="GH221" s="195"/>
      <c r="GI221" s="195"/>
      <c r="GJ221" s="195"/>
    </row>
    <row r="222" spans="183:203" ht="15" customHeight="1">
      <c r="GA222" s="195"/>
      <c r="GB222" s="195"/>
      <c r="GC222" s="195"/>
      <c r="GD222" s="195"/>
      <c r="GE222" s="195"/>
      <c r="GF222" s="195"/>
      <c r="GG222" s="195"/>
      <c r="GH222" s="195"/>
      <c r="GI222" s="195"/>
      <c r="GJ222" s="195"/>
    </row>
    <row r="223" spans="183:203" ht="15" customHeight="1">
      <c r="GA223" s="195"/>
      <c r="GB223" s="195"/>
      <c r="GC223" s="195"/>
      <c r="GD223" s="195"/>
      <c r="GE223" s="195"/>
      <c r="GF223" s="195"/>
      <c r="GG223" s="195"/>
      <c r="GH223" s="195"/>
      <c r="GI223" s="195"/>
      <c r="GJ223" s="195"/>
    </row>
    <row r="224" spans="183:203" ht="15" customHeight="1">
      <c r="GA224" s="195"/>
      <c r="GB224" s="195"/>
      <c r="GC224" s="195"/>
      <c r="GD224" s="195"/>
      <c r="GE224" s="195"/>
      <c r="GF224" s="195"/>
      <c r="GG224" s="195"/>
      <c r="GH224" s="195"/>
      <c r="GI224" s="195"/>
      <c r="GJ224" s="195"/>
    </row>
    <row r="225" spans="2:192" ht="15" customHeight="1">
      <c r="GA225" s="195"/>
      <c r="GB225" s="195"/>
      <c r="GC225" s="195"/>
      <c r="GD225" s="195"/>
      <c r="GE225" s="195"/>
      <c r="GF225" s="195"/>
      <c r="GG225" s="195"/>
      <c r="GH225" s="195"/>
      <c r="GI225" s="195"/>
      <c r="GJ225" s="195"/>
    </row>
    <row r="226" spans="2:192" ht="15" customHeight="1">
      <c r="GA226" s="195"/>
      <c r="GB226" s="195"/>
      <c r="GC226" s="195"/>
      <c r="GD226" s="195"/>
      <c r="GE226" s="195"/>
      <c r="GF226" s="195"/>
      <c r="GG226" s="195"/>
      <c r="GH226" s="195"/>
      <c r="GI226" s="195"/>
      <c r="GJ226" s="195"/>
    </row>
    <row r="227" spans="2:192" ht="15" customHeight="1">
      <c r="GA227" s="195"/>
      <c r="GB227" s="195"/>
      <c r="GC227" s="195"/>
      <c r="GD227" s="195"/>
      <c r="GE227" s="195"/>
      <c r="GF227" s="195"/>
      <c r="GG227" s="195"/>
      <c r="GH227" s="195"/>
      <c r="GI227" s="195"/>
      <c r="GJ227" s="195"/>
    </row>
    <row r="228" spans="2:192" ht="15" customHeight="1">
      <c r="GA228" s="195"/>
      <c r="GB228" s="195"/>
      <c r="GC228" s="195"/>
      <c r="GD228" s="195"/>
      <c r="GE228" s="195"/>
      <c r="GF228" s="195"/>
      <c r="GG228" s="195"/>
      <c r="GH228" s="195"/>
      <c r="GI228" s="195"/>
      <c r="GJ228" s="195"/>
    </row>
    <row r="229" spans="2:192" ht="15" customHeight="1">
      <c r="GA229" s="195"/>
      <c r="GB229" s="195"/>
      <c r="GC229" s="195"/>
      <c r="GD229" s="195"/>
      <c r="GE229" s="195"/>
      <c r="GF229" s="195"/>
      <c r="GG229" s="195"/>
      <c r="GH229" s="195"/>
      <c r="GI229" s="195"/>
      <c r="GJ229" s="195"/>
    </row>
    <row r="230" spans="2:192" ht="15" customHeight="1">
      <c r="GA230" s="195"/>
      <c r="GB230" s="195"/>
      <c r="GC230" s="195"/>
      <c r="GD230" s="195"/>
      <c r="GE230" s="195"/>
      <c r="GF230" s="195"/>
      <c r="GG230" s="195"/>
      <c r="GH230" s="195"/>
      <c r="GI230" s="195"/>
      <c r="GJ230" s="195"/>
    </row>
    <row r="231" spans="2:192" ht="15" customHeight="1">
      <c r="GA231" s="195"/>
      <c r="GB231" s="195"/>
      <c r="GC231" s="195"/>
      <c r="GD231" s="195"/>
      <c r="GE231" s="195"/>
      <c r="GF231" s="195"/>
      <c r="GG231" s="195"/>
      <c r="GH231" s="195"/>
      <c r="GI231" s="195"/>
      <c r="GJ231" s="195"/>
    </row>
    <row r="232" spans="2:192" ht="15" customHeight="1">
      <c r="GA232" s="195"/>
      <c r="GB232" s="195"/>
      <c r="GC232" s="195"/>
      <c r="GD232" s="195"/>
      <c r="GE232" s="195"/>
      <c r="GF232" s="195"/>
      <c r="GG232" s="195"/>
      <c r="GH232" s="195"/>
      <c r="GI232" s="195"/>
      <c r="GJ232" s="195"/>
    </row>
    <row r="233" spans="2:192" ht="15" customHeight="1">
      <c r="B233" s="432"/>
      <c r="GA233" s="195"/>
      <c r="GB233" s="195"/>
      <c r="GC233" s="195"/>
      <c r="GD233" s="195"/>
      <c r="GE233" s="195"/>
      <c r="GF233" s="195"/>
      <c r="GG233" s="195"/>
      <c r="GH233" s="195"/>
      <c r="GI233" s="195"/>
      <c r="GJ233" s="195"/>
    </row>
    <row r="234" spans="2:192" ht="15" customHeight="1">
      <c r="GA234" s="195"/>
      <c r="GB234" s="195"/>
      <c r="GC234" s="195"/>
      <c r="GD234" s="195"/>
      <c r="GE234" s="195"/>
      <c r="GF234" s="195"/>
      <c r="GG234" s="195"/>
      <c r="GH234" s="195"/>
      <c r="GI234" s="195"/>
      <c r="GJ234" s="195"/>
    </row>
    <row r="235" spans="2:192" ht="15" customHeight="1">
      <c r="GA235" s="195"/>
      <c r="GB235" s="195"/>
      <c r="GC235" s="195"/>
      <c r="GD235" s="195"/>
      <c r="GE235" s="195"/>
      <c r="GF235" s="195"/>
      <c r="GG235" s="195"/>
      <c r="GH235" s="195"/>
      <c r="GI235" s="195"/>
      <c r="GJ235" s="195"/>
    </row>
    <row r="236" spans="2:192" ht="15" customHeight="1">
      <c r="GA236" s="195"/>
      <c r="GB236" s="195"/>
      <c r="GC236" s="195"/>
      <c r="GD236" s="195"/>
      <c r="GE236" s="195"/>
      <c r="GF236" s="195"/>
      <c r="GG236" s="195"/>
      <c r="GH236" s="195"/>
      <c r="GI236" s="195"/>
      <c r="GJ236" s="195"/>
    </row>
    <row r="237" spans="2:192" ht="15" customHeight="1">
      <c r="GA237" s="195"/>
      <c r="GB237" s="195"/>
      <c r="GC237" s="195"/>
      <c r="GD237" s="195"/>
      <c r="GE237" s="195"/>
      <c r="GF237" s="195"/>
      <c r="GG237" s="195"/>
      <c r="GH237" s="195"/>
      <c r="GI237" s="195"/>
      <c r="GJ237" s="195"/>
    </row>
    <row r="238" spans="2:192" ht="15" customHeight="1">
      <c r="GA238" s="195"/>
      <c r="GB238" s="195"/>
      <c r="GC238" s="195"/>
      <c r="GD238" s="195"/>
      <c r="GE238" s="195"/>
      <c r="GF238" s="195"/>
      <c r="GG238" s="195"/>
      <c r="GH238" s="195"/>
      <c r="GI238" s="195"/>
      <c r="GJ238" s="195"/>
    </row>
    <row r="239" spans="2:192" ht="15" customHeight="1">
      <c r="GA239" s="195"/>
      <c r="GB239" s="195"/>
      <c r="GC239" s="195"/>
      <c r="GD239" s="195"/>
      <c r="GE239" s="195"/>
      <c r="GF239" s="195"/>
      <c r="GG239" s="195"/>
      <c r="GH239" s="195"/>
      <c r="GI239" s="195"/>
      <c r="GJ239" s="195"/>
    </row>
    <row r="240" spans="2:192" ht="15" customHeight="1">
      <c r="GA240" s="195"/>
      <c r="GB240" s="195"/>
      <c r="GC240" s="195"/>
      <c r="GD240" s="195"/>
      <c r="GE240" s="195"/>
      <c r="GF240" s="195"/>
      <c r="GG240" s="195"/>
      <c r="GH240" s="195"/>
      <c r="GI240" s="195"/>
      <c r="GJ240" s="195"/>
    </row>
    <row r="241" spans="183:192" ht="15" customHeight="1">
      <c r="GA241" s="195"/>
      <c r="GB241" s="195"/>
      <c r="GC241" s="195"/>
      <c r="GD241" s="195"/>
      <c r="GE241" s="195"/>
      <c r="GF241" s="195"/>
      <c r="GG241" s="195"/>
      <c r="GH241" s="195"/>
      <c r="GI241" s="195"/>
      <c r="GJ241" s="195"/>
    </row>
    <row r="242" spans="183:192" ht="15" customHeight="1">
      <c r="GA242" s="195"/>
      <c r="GB242" s="195"/>
      <c r="GC242" s="195"/>
      <c r="GD242" s="195"/>
      <c r="GE242" s="195"/>
      <c r="GF242" s="195"/>
      <c r="GG242" s="195"/>
      <c r="GH242" s="195"/>
      <c r="GI242" s="195"/>
      <c r="GJ242" s="195"/>
    </row>
    <row r="243" spans="183:192" ht="15" customHeight="1">
      <c r="GA243" s="195"/>
      <c r="GB243" s="195"/>
      <c r="GC243" s="195"/>
      <c r="GD243" s="195"/>
      <c r="GE243" s="195"/>
      <c r="GF243" s="195"/>
      <c r="GG243" s="195"/>
      <c r="GH243" s="195"/>
      <c r="GI243" s="195"/>
      <c r="GJ243" s="195"/>
    </row>
    <row r="244" spans="183:192" ht="15" customHeight="1">
      <c r="GA244" s="195"/>
      <c r="GB244" s="195"/>
      <c r="GC244" s="195"/>
      <c r="GD244" s="195"/>
      <c r="GE244" s="195"/>
      <c r="GF244" s="195"/>
      <c r="GG244" s="195"/>
      <c r="GH244" s="195"/>
      <c r="GI244" s="195"/>
      <c r="GJ244" s="195"/>
    </row>
    <row r="245" spans="183:192" ht="15" customHeight="1">
      <c r="GA245" s="195"/>
      <c r="GB245" s="195"/>
      <c r="GC245" s="195"/>
      <c r="GD245" s="195"/>
      <c r="GE245" s="195"/>
      <c r="GF245" s="195"/>
      <c r="GG245" s="195"/>
      <c r="GH245" s="195"/>
      <c r="GI245" s="195"/>
      <c r="GJ245" s="195"/>
    </row>
    <row r="246" spans="183:192" ht="15" customHeight="1">
      <c r="GA246" s="195"/>
      <c r="GB246" s="195"/>
      <c r="GC246" s="195"/>
      <c r="GD246" s="195"/>
      <c r="GE246" s="195"/>
      <c r="GF246" s="195"/>
      <c r="GG246" s="195"/>
      <c r="GH246" s="195"/>
      <c r="GI246" s="195"/>
      <c r="GJ246" s="195"/>
    </row>
    <row r="247" spans="183:192" ht="15" customHeight="1">
      <c r="GA247" s="195"/>
      <c r="GB247" s="195"/>
      <c r="GC247" s="195"/>
      <c r="GD247" s="195"/>
      <c r="GE247" s="195"/>
      <c r="GF247" s="195"/>
      <c r="GG247" s="195"/>
      <c r="GH247" s="195"/>
      <c r="GI247" s="195"/>
      <c r="GJ247" s="195"/>
    </row>
    <row r="248" spans="183:192" ht="15" customHeight="1">
      <c r="GA248" s="195"/>
      <c r="GB248" s="195"/>
      <c r="GC248" s="195"/>
      <c r="GD248" s="195"/>
      <c r="GE248" s="195"/>
      <c r="GF248" s="195"/>
      <c r="GG248" s="195"/>
      <c r="GH248" s="195"/>
      <c r="GI248" s="195"/>
      <c r="GJ248" s="195"/>
    </row>
    <row r="249" spans="183:192" ht="15" customHeight="1">
      <c r="GA249" s="195"/>
      <c r="GB249" s="195"/>
      <c r="GC249" s="195"/>
      <c r="GD249" s="195"/>
      <c r="GE249" s="195"/>
      <c r="GF249" s="195"/>
      <c r="GG249" s="195"/>
      <c r="GH249" s="195"/>
      <c r="GI249" s="195"/>
      <c r="GJ249" s="195"/>
    </row>
    <row r="250" spans="183:192" ht="15" customHeight="1">
      <c r="GA250" s="195"/>
      <c r="GB250" s="195"/>
      <c r="GC250" s="195"/>
      <c r="GD250" s="195"/>
      <c r="GE250" s="195"/>
      <c r="GF250" s="195"/>
      <c r="GG250" s="195"/>
      <c r="GH250" s="195"/>
      <c r="GI250" s="195"/>
      <c r="GJ250" s="195"/>
    </row>
    <row r="251" spans="183:192" ht="15" customHeight="1">
      <c r="GA251" s="195"/>
      <c r="GB251" s="195"/>
      <c r="GC251" s="195"/>
      <c r="GD251" s="195"/>
      <c r="GE251" s="195"/>
      <c r="GF251" s="195"/>
      <c r="GG251" s="195"/>
      <c r="GH251" s="195"/>
      <c r="GI251" s="195"/>
      <c r="GJ251" s="195"/>
    </row>
    <row r="252" spans="183:192" ht="15" customHeight="1">
      <c r="GA252" s="195"/>
      <c r="GB252" s="195"/>
      <c r="GC252" s="195"/>
      <c r="GD252" s="195"/>
      <c r="GE252" s="195"/>
      <c r="GF252" s="195"/>
      <c r="GG252" s="195"/>
      <c r="GH252" s="195"/>
      <c r="GI252" s="195"/>
      <c r="GJ252" s="195"/>
    </row>
    <row r="253" spans="183:192" ht="15" customHeight="1">
      <c r="GA253" s="195"/>
      <c r="GB253" s="195"/>
      <c r="GC253" s="195"/>
      <c r="GD253" s="195"/>
      <c r="GE253" s="195"/>
      <c r="GF253" s="195"/>
      <c r="GG253" s="195"/>
      <c r="GH253" s="195"/>
      <c r="GI253" s="195"/>
      <c r="GJ253" s="195"/>
    </row>
    <row r="254" spans="183:192" ht="15" customHeight="1">
      <c r="GA254" s="195"/>
      <c r="GB254" s="195"/>
      <c r="GC254" s="195"/>
      <c r="GD254" s="195"/>
      <c r="GE254" s="195"/>
      <c r="GF254" s="195"/>
      <c r="GG254" s="195"/>
      <c r="GH254" s="195"/>
      <c r="GI254" s="195"/>
      <c r="GJ254" s="195"/>
    </row>
    <row r="255" spans="183:192" ht="15" customHeight="1">
      <c r="GA255" s="195"/>
      <c r="GB255" s="195"/>
      <c r="GC255" s="195"/>
      <c r="GD255" s="195"/>
      <c r="GE255" s="195"/>
      <c r="GF255" s="195"/>
      <c r="GG255" s="195"/>
      <c r="GH255" s="195"/>
      <c r="GI255" s="195"/>
      <c r="GJ255" s="195"/>
    </row>
    <row r="256" spans="183:192" ht="15" customHeight="1">
      <c r="GA256" s="195"/>
      <c r="GB256" s="195"/>
      <c r="GC256" s="195"/>
      <c r="GD256" s="195"/>
      <c r="GE256" s="195"/>
      <c r="GF256" s="195"/>
      <c r="GG256" s="195"/>
      <c r="GH256" s="195"/>
      <c r="GI256" s="195"/>
      <c r="GJ256" s="195"/>
    </row>
    <row r="257" spans="183:192" ht="15" customHeight="1">
      <c r="GA257" s="195"/>
      <c r="GB257" s="195"/>
      <c r="GC257" s="195"/>
      <c r="GD257" s="195"/>
      <c r="GE257" s="195"/>
      <c r="GF257" s="195"/>
      <c r="GG257" s="195"/>
      <c r="GH257" s="195"/>
      <c r="GI257" s="195"/>
      <c r="GJ257" s="195"/>
    </row>
    <row r="258" spans="183:192" ht="15" customHeight="1">
      <c r="GA258" s="195"/>
      <c r="GB258" s="195"/>
      <c r="GC258" s="195"/>
      <c r="GD258" s="195"/>
      <c r="GE258" s="195"/>
      <c r="GF258" s="195"/>
      <c r="GG258" s="195"/>
      <c r="GH258" s="195"/>
      <c r="GI258" s="195"/>
      <c r="GJ258" s="195"/>
    </row>
    <row r="259" spans="183:192" ht="15" customHeight="1">
      <c r="GA259" s="195"/>
      <c r="GB259" s="195"/>
      <c r="GC259" s="195"/>
      <c r="GD259" s="195"/>
      <c r="GE259" s="195"/>
      <c r="GF259" s="195"/>
      <c r="GG259" s="195"/>
      <c r="GH259" s="195"/>
      <c r="GI259" s="195"/>
      <c r="GJ259" s="195"/>
    </row>
    <row r="260" spans="183:192" ht="15" customHeight="1">
      <c r="GA260" s="195"/>
      <c r="GB260" s="195"/>
      <c r="GC260" s="195"/>
      <c r="GD260" s="195"/>
      <c r="GE260" s="195"/>
      <c r="GF260" s="195"/>
      <c r="GG260" s="195"/>
      <c r="GH260" s="195"/>
      <c r="GI260" s="195"/>
      <c r="GJ260" s="195"/>
    </row>
    <row r="261" spans="183:192" ht="15" customHeight="1">
      <c r="GA261" s="195"/>
      <c r="GB261" s="195"/>
      <c r="GC261" s="195"/>
      <c r="GD261" s="195"/>
      <c r="GE261" s="195"/>
      <c r="GF261" s="195"/>
      <c r="GG261" s="195"/>
      <c r="GH261" s="195"/>
      <c r="GI261" s="195"/>
      <c r="GJ261" s="195"/>
    </row>
    <row r="262" spans="183:192" ht="15" customHeight="1">
      <c r="GA262" s="195"/>
      <c r="GB262" s="195"/>
      <c r="GC262" s="195"/>
      <c r="GD262" s="195"/>
      <c r="GE262" s="195"/>
      <c r="GF262" s="195"/>
      <c r="GG262" s="195"/>
      <c r="GH262" s="195"/>
      <c r="GI262" s="195"/>
      <c r="GJ262" s="195"/>
    </row>
    <row r="263" spans="183:192" ht="15" customHeight="1">
      <c r="GA263" s="195"/>
      <c r="GB263" s="195"/>
      <c r="GC263" s="195"/>
      <c r="GD263" s="195"/>
      <c r="GE263" s="195"/>
      <c r="GF263" s="195"/>
      <c r="GG263" s="195"/>
      <c r="GH263" s="195"/>
      <c r="GI263" s="195"/>
      <c r="GJ263" s="195"/>
    </row>
    <row r="264" spans="183:192" ht="15" customHeight="1">
      <c r="GA264" s="195"/>
      <c r="GB264" s="195"/>
      <c r="GC264" s="195"/>
      <c r="GD264" s="195"/>
      <c r="GE264" s="195"/>
      <c r="GF264" s="195"/>
      <c r="GG264" s="195"/>
      <c r="GH264" s="195"/>
      <c r="GI264" s="195"/>
      <c r="GJ264" s="195"/>
    </row>
    <row r="265" spans="183:192" ht="15" customHeight="1">
      <c r="GA265" s="195"/>
      <c r="GB265" s="195"/>
      <c r="GC265" s="195"/>
      <c r="GD265" s="195"/>
      <c r="GE265" s="195"/>
      <c r="GF265" s="195"/>
      <c r="GG265" s="195"/>
      <c r="GH265" s="195"/>
      <c r="GI265" s="195"/>
      <c r="GJ265" s="195"/>
    </row>
    <row r="266" spans="183:192" ht="15" customHeight="1">
      <c r="GA266" s="195"/>
      <c r="GB266" s="195"/>
      <c r="GC266" s="195"/>
      <c r="GD266" s="195"/>
      <c r="GE266" s="195"/>
      <c r="GF266" s="195"/>
      <c r="GG266" s="195"/>
      <c r="GH266" s="195"/>
      <c r="GI266" s="195"/>
      <c r="GJ266" s="195"/>
    </row>
    <row r="267" spans="183:192" ht="15" customHeight="1">
      <c r="GA267" s="195"/>
      <c r="GB267" s="195"/>
      <c r="GC267" s="195"/>
      <c r="GD267" s="195"/>
      <c r="GE267" s="195"/>
      <c r="GF267" s="195"/>
      <c r="GG267" s="195"/>
      <c r="GH267" s="195"/>
      <c r="GI267" s="195"/>
      <c r="GJ267" s="195"/>
    </row>
    <row r="268" spans="183:192" ht="15" customHeight="1">
      <c r="GA268" s="195"/>
      <c r="GB268" s="195"/>
      <c r="GC268" s="195"/>
      <c r="GD268" s="195"/>
      <c r="GE268" s="195"/>
      <c r="GF268" s="195"/>
      <c r="GG268" s="195"/>
      <c r="GH268" s="195"/>
      <c r="GI268" s="195"/>
      <c r="GJ268" s="195"/>
    </row>
    <row r="269" spans="183:192" ht="15" customHeight="1">
      <c r="GA269" s="195"/>
      <c r="GB269" s="195"/>
      <c r="GC269" s="195"/>
      <c r="GD269" s="195"/>
      <c r="GE269" s="195"/>
      <c r="GF269" s="195"/>
      <c r="GG269" s="195"/>
      <c r="GH269" s="195"/>
      <c r="GI269" s="195"/>
      <c r="GJ269" s="195"/>
    </row>
    <row r="270" spans="183:192" ht="15" customHeight="1">
      <c r="GA270" s="195"/>
      <c r="GB270" s="195"/>
      <c r="GC270" s="195"/>
      <c r="GD270" s="195"/>
      <c r="GE270" s="195"/>
      <c r="GF270" s="195"/>
      <c r="GG270" s="195"/>
      <c r="GH270" s="195"/>
      <c r="GI270" s="195"/>
      <c r="GJ270" s="195"/>
    </row>
    <row r="271" spans="183:192" ht="15" customHeight="1">
      <c r="GA271" s="195"/>
      <c r="GB271" s="195"/>
      <c r="GC271" s="195"/>
      <c r="GD271" s="195"/>
      <c r="GE271" s="195"/>
      <c r="GF271" s="195"/>
      <c r="GG271" s="195"/>
      <c r="GH271" s="195"/>
      <c r="GI271" s="195"/>
      <c r="GJ271" s="195"/>
    </row>
    <row r="272" spans="183:192" ht="15" customHeight="1">
      <c r="GA272" s="195"/>
      <c r="GB272" s="195"/>
      <c r="GC272" s="195"/>
      <c r="GD272" s="195"/>
      <c r="GE272" s="195"/>
      <c r="GF272" s="195"/>
      <c r="GG272" s="195"/>
      <c r="GH272" s="195"/>
      <c r="GI272" s="195"/>
      <c r="GJ272" s="195"/>
    </row>
    <row r="273" spans="183:192" ht="15" customHeight="1">
      <c r="GA273" s="195"/>
      <c r="GB273" s="195"/>
      <c r="GC273" s="195"/>
      <c r="GD273" s="195"/>
      <c r="GE273" s="195"/>
      <c r="GF273" s="195"/>
      <c r="GG273" s="195"/>
      <c r="GH273" s="195"/>
      <c r="GI273" s="195"/>
      <c r="GJ273" s="195"/>
    </row>
    <row r="274" spans="183:192" ht="15" customHeight="1">
      <c r="GA274" s="195"/>
      <c r="GB274" s="195"/>
      <c r="GC274" s="195"/>
      <c r="GD274" s="195"/>
      <c r="GE274" s="195"/>
      <c r="GF274" s="195"/>
      <c r="GG274" s="195"/>
      <c r="GH274" s="195"/>
      <c r="GI274" s="195"/>
      <c r="GJ274" s="195"/>
    </row>
    <row r="275" spans="183:192" ht="15" customHeight="1">
      <c r="GA275" s="195"/>
      <c r="GB275" s="195"/>
      <c r="GC275" s="195"/>
      <c r="GD275" s="195"/>
      <c r="GE275" s="195"/>
      <c r="GF275" s="195"/>
      <c r="GG275" s="195"/>
      <c r="GH275" s="195"/>
      <c r="GI275" s="195"/>
      <c r="GJ275" s="195"/>
    </row>
    <row r="276" spans="183:192" ht="15" customHeight="1">
      <c r="GA276" s="195"/>
      <c r="GB276" s="195"/>
      <c r="GC276" s="195"/>
      <c r="GD276" s="195"/>
      <c r="GE276" s="195"/>
      <c r="GF276" s="195"/>
      <c r="GG276" s="195"/>
      <c r="GH276" s="195"/>
      <c r="GI276" s="195"/>
      <c r="GJ276" s="195"/>
    </row>
    <row r="277" spans="183:192" ht="15" customHeight="1">
      <c r="GA277" s="195"/>
      <c r="GB277" s="195"/>
      <c r="GC277" s="195"/>
      <c r="GD277" s="195"/>
      <c r="GE277" s="195"/>
      <c r="GF277" s="195"/>
      <c r="GG277" s="195"/>
      <c r="GH277" s="195"/>
      <c r="GI277" s="195"/>
      <c r="GJ277" s="195"/>
    </row>
    <row r="278" spans="183:192" ht="15" customHeight="1">
      <c r="GA278" s="195"/>
      <c r="GB278" s="195"/>
      <c r="GC278" s="195"/>
      <c r="GD278" s="195"/>
      <c r="GE278" s="195"/>
      <c r="GF278" s="195"/>
      <c r="GG278" s="195"/>
      <c r="GH278" s="195"/>
      <c r="GI278" s="195"/>
      <c r="GJ278" s="195"/>
    </row>
    <row r="279" spans="183:192" ht="15" customHeight="1">
      <c r="GA279" s="195"/>
      <c r="GB279" s="195"/>
      <c r="GC279" s="195"/>
      <c r="GD279" s="195"/>
      <c r="GE279" s="195"/>
      <c r="GF279" s="195"/>
      <c r="GG279" s="195"/>
      <c r="GH279" s="195"/>
      <c r="GI279" s="195"/>
      <c r="GJ279" s="195"/>
    </row>
    <row r="280" spans="183:192" ht="15" customHeight="1">
      <c r="GA280" s="195"/>
      <c r="GB280" s="195"/>
      <c r="GC280" s="195"/>
      <c r="GD280" s="195"/>
      <c r="GE280" s="195"/>
      <c r="GF280" s="195"/>
      <c r="GG280" s="195"/>
      <c r="GH280" s="195"/>
      <c r="GI280" s="195"/>
      <c r="GJ280" s="195"/>
    </row>
    <row r="281" spans="183:192" ht="15" customHeight="1">
      <c r="GA281" s="195"/>
      <c r="GB281" s="195"/>
      <c r="GC281" s="195"/>
      <c r="GD281" s="195"/>
      <c r="GE281" s="195"/>
      <c r="GF281" s="195"/>
      <c r="GG281" s="195"/>
      <c r="GH281" s="195"/>
      <c r="GI281" s="195"/>
      <c r="GJ281" s="195"/>
    </row>
    <row r="282" spans="183:192" ht="15" customHeight="1">
      <c r="GA282" s="195"/>
      <c r="GB282" s="195"/>
      <c r="GC282" s="195"/>
      <c r="GD282" s="195"/>
      <c r="GE282" s="195"/>
      <c r="GF282" s="195"/>
      <c r="GG282" s="195"/>
      <c r="GH282" s="195"/>
      <c r="GI282" s="195"/>
      <c r="GJ282" s="195"/>
    </row>
    <row r="283" spans="183:192" ht="15" customHeight="1">
      <c r="GA283" s="195"/>
      <c r="GB283" s="195"/>
      <c r="GC283" s="195"/>
      <c r="GD283" s="195"/>
      <c r="GE283" s="195"/>
      <c r="GF283" s="195"/>
      <c r="GG283" s="195"/>
      <c r="GH283" s="195"/>
      <c r="GI283" s="195"/>
      <c r="GJ283" s="195"/>
    </row>
    <row r="284" spans="183:192" ht="15" customHeight="1">
      <c r="GA284" s="195"/>
      <c r="GB284" s="195"/>
      <c r="GC284" s="195"/>
      <c r="GD284" s="195"/>
      <c r="GE284" s="195"/>
      <c r="GF284" s="195"/>
      <c r="GG284" s="195"/>
      <c r="GH284" s="195"/>
      <c r="GI284" s="195"/>
      <c r="GJ284" s="195"/>
    </row>
    <row r="285" spans="183:192" ht="15" customHeight="1">
      <c r="GA285" s="195"/>
      <c r="GB285" s="195"/>
      <c r="GC285" s="195"/>
      <c r="GD285" s="195"/>
      <c r="GE285" s="195"/>
      <c r="GF285" s="195"/>
      <c r="GG285" s="195"/>
      <c r="GH285" s="195"/>
      <c r="GI285" s="195"/>
      <c r="GJ285" s="195"/>
    </row>
    <row r="286" spans="183:192" ht="15" customHeight="1">
      <c r="GA286" s="195"/>
      <c r="GB286" s="195"/>
      <c r="GC286" s="195"/>
      <c r="GD286" s="195"/>
      <c r="GE286" s="195"/>
      <c r="GF286" s="195"/>
      <c r="GG286" s="195"/>
      <c r="GH286" s="195"/>
      <c r="GI286" s="195"/>
      <c r="GJ286" s="195"/>
    </row>
    <row r="287" spans="183:192" ht="15" customHeight="1">
      <c r="GA287" s="195"/>
      <c r="GB287" s="195"/>
      <c r="GC287" s="195"/>
      <c r="GD287" s="195"/>
      <c r="GE287" s="195"/>
      <c r="GF287" s="195"/>
      <c r="GG287" s="195"/>
      <c r="GH287" s="195"/>
      <c r="GI287" s="195"/>
      <c r="GJ287" s="195"/>
    </row>
    <row r="288" spans="183:192" ht="15" customHeight="1">
      <c r="GA288" s="195"/>
      <c r="GB288" s="195"/>
      <c r="GC288" s="195"/>
      <c r="GD288" s="195"/>
      <c r="GE288" s="195"/>
      <c r="GF288" s="195"/>
      <c r="GG288" s="195"/>
      <c r="GH288" s="195"/>
      <c r="GI288" s="195"/>
      <c r="GJ288" s="195"/>
    </row>
    <row r="289" spans="183:192" ht="15" customHeight="1">
      <c r="GA289" s="195"/>
      <c r="GB289" s="195"/>
      <c r="GC289" s="195"/>
      <c r="GD289" s="195"/>
      <c r="GE289" s="195"/>
      <c r="GF289" s="195"/>
      <c r="GG289" s="195"/>
      <c r="GH289" s="195"/>
      <c r="GI289" s="195"/>
      <c r="GJ289" s="195"/>
    </row>
    <row r="290" spans="183:192" ht="15" customHeight="1">
      <c r="GA290" s="195"/>
      <c r="GB290" s="195"/>
      <c r="GC290" s="195"/>
      <c r="GD290" s="195"/>
      <c r="GE290" s="195"/>
      <c r="GF290" s="195"/>
      <c r="GG290" s="195"/>
      <c r="GH290" s="195"/>
      <c r="GI290" s="195"/>
      <c r="GJ290" s="195"/>
    </row>
    <row r="291" spans="183:192" ht="15" customHeight="1">
      <c r="GA291" s="195"/>
      <c r="GB291" s="195"/>
      <c r="GC291" s="195"/>
      <c r="GD291" s="195"/>
      <c r="GE291" s="195"/>
      <c r="GF291" s="195"/>
      <c r="GG291" s="195"/>
      <c r="GH291" s="195"/>
      <c r="GI291" s="195"/>
      <c r="GJ291" s="195"/>
    </row>
    <row r="292" spans="183:192" ht="15" customHeight="1">
      <c r="GA292" s="195"/>
      <c r="GB292" s="195"/>
      <c r="GC292" s="195"/>
      <c r="GD292" s="195"/>
      <c r="GE292" s="195"/>
      <c r="GF292" s="195"/>
      <c r="GG292" s="195"/>
      <c r="GH292" s="195"/>
      <c r="GI292" s="195"/>
      <c r="GJ292" s="195"/>
    </row>
    <row r="293" spans="183:192" ht="15" customHeight="1">
      <c r="GA293" s="195"/>
      <c r="GB293" s="195"/>
      <c r="GC293" s="195"/>
      <c r="GD293" s="195"/>
      <c r="GE293" s="195"/>
      <c r="GF293" s="195"/>
      <c r="GG293" s="195"/>
      <c r="GH293" s="195"/>
      <c r="GI293" s="195"/>
      <c r="GJ293" s="195"/>
    </row>
    <row r="294" spans="183:192" ht="15" customHeight="1">
      <c r="GA294" s="195"/>
      <c r="GB294" s="195"/>
      <c r="GC294" s="195"/>
      <c r="GD294" s="195"/>
      <c r="GE294" s="195"/>
      <c r="GF294" s="195"/>
      <c r="GG294" s="195"/>
      <c r="GH294" s="195"/>
      <c r="GI294" s="195"/>
      <c r="GJ294" s="195"/>
    </row>
    <row r="295" spans="183:192" ht="15" customHeight="1">
      <c r="GA295" s="195"/>
      <c r="GB295" s="195"/>
      <c r="GC295" s="195"/>
      <c r="GD295" s="195"/>
      <c r="GE295" s="195"/>
      <c r="GF295" s="195"/>
      <c r="GG295" s="195"/>
      <c r="GH295" s="195"/>
      <c r="GI295" s="195"/>
      <c r="GJ295" s="195"/>
    </row>
    <row r="296" spans="183:192" ht="15" customHeight="1">
      <c r="GA296" s="195"/>
      <c r="GB296" s="195"/>
      <c r="GC296" s="195"/>
      <c r="GD296" s="195"/>
      <c r="GE296" s="195"/>
      <c r="GF296" s="195"/>
      <c r="GG296" s="195"/>
      <c r="GH296" s="195"/>
      <c r="GI296" s="195"/>
      <c r="GJ296" s="195"/>
    </row>
    <row r="297" spans="183:192" ht="15" customHeight="1">
      <c r="GA297" s="195"/>
      <c r="GB297" s="195"/>
      <c r="GC297" s="195"/>
      <c r="GD297" s="195"/>
      <c r="GE297" s="195"/>
      <c r="GF297" s="195"/>
      <c r="GG297" s="195"/>
      <c r="GH297" s="195"/>
      <c r="GI297" s="195"/>
      <c r="GJ297" s="195"/>
    </row>
    <row r="298" spans="183:192" ht="15" customHeight="1">
      <c r="GA298" s="195"/>
      <c r="GB298" s="195"/>
      <c r="GC298" s="195"/>
      <c r="GD298" s="195"/>
      <c r="GE298" s="195"/>
      <c r="GF298" s="195"/>
      <c r="GG298" s="195"/>
      <c r="GH298" s="195"/>
      <c r="GI298" s="195"/>
      <c r="GJ298" s="195"/>
    </row>
    <row r="299" spans="183:192" ht="15" customHeight="1">
      <c r="GA299" s="195"/>
      <c r="GB299" s="195"/>
      <c r="GC299" s="195"/>
      <c r="GD299" s="195"/>
      <c r="GE299" s="195"/>
      <c r="GF299" s="195"/>
      <c r="GG299" s="195"/>
      <c r="GH299" s="195"/>
      <c r="GI299" s="195"/>
      <c r="GJ299" s="195"/>
    </row>
    <row r="300" spans="183:192" ht="15" customHeight="1">
      <c r="GA300" s="195"/>
      <c r="GB300" s="195"/>
      <c r="GC300" s="195"/>
      <c r="GD300" s="195"/>
      <c r="GE300" s="195"/>
      <c r="GF300" s="195"/>
      <c r="GG300" s="195"/>
      <c r="GH300" s="195"/>
      <c r="GI300" s="195"/>
      <c r="GJ300" s="195"/>
    </row>
    <row r="301" spans="183:192" ht="15" customHeight="1">
      <c r="GA301" s="195"/>
      <c r="GB301" s="195"/>
      <c r="GC301" s="195"/>
      <c r="GD301" s="195"/>
      <c r="GE301" s="195"/>
      <c r="GF301" s="195"/>
      <c r="GG301" s="195"/>
      <c r="GH301" s="195"/>
      <c r="GI301" s="195"/>
      <c r="GJ301" s="195"/>
    </row>
    <row r="302" spans="183:192" ht="15" customHeight="1">
      <c r="GA302" s="195"/>
      <c r="GB302" s="195"/>
      <c r="GC302" s="195"/>
      <c r="GD302" s="195"/>
      <c r="GE302" s="195"/>
      <c r="GF302" s="195"/>
      <c r="GG302" s="195"/>
      <c r="GH302" s="195"/>
      <c r="GI302" s="195"/>
      <c r="GJ302" s="195"/>
    </row>
    <row r="303" spans="183:192" ht="15" customHeight="1">
      <c r="GA303" s="195"/>
      <c r="GB303" s="195"/>
      <c r="GC303" s="195"/>
      <c r="GD303" s="195"/>
      <c r="GE303" s="195"/>
      <c r="GF303" s="195"/>
      <c r="GG303" s="195"/>
      <c r="GH303" s="195"/>
      <c r="GI303" s="195"/>
      <c r="GJ303" s="195"/>
    </row>
    <row r="304" spans="183:192" ht="15" customHeight="1">
      <c r="GA304" s="195"/>
      <c r="GB304" s="195"/>
      <c r="GC304" s="195"/>
      <c r="GD304" s="195"/>
      <c r="GE304" s="195"/>
      <c r="GF304" s="195"/>
      <c r="GG304" s="195"/>
      <c r="GH304" s="195"/>
      <c r="GI304" s="195"/>
      <c r="GJ304" s="195"/>
    </row>
    <row r="305" spans="183:192" ht="15" customHeight="1">
      <c r="GA305" s="195"/>
      <c r="GB305" s="195"/>
      <c r="GC305" s="195"/>
      <c r="GD305" s="195"/>
      <c r="GE305" s="195"/>
      <c r="GF305" s="195"/>
      <c r="GG305" s="195"/>
      <c r="GH305" s="195"/>
      <c r="GI305" s="195"/>
      <c r="GJ305" s="195"/>
    </row>
    <row r="306" spans="183:192" ht="15" customHeight="1">
      <c r="GA306" s="195"/>
      <c r="GB306" s="195"/>
      <c r="GC306" s="195"/>
      <c r="GD306" s="195"/>
      <c r="GE306" s="195"/>
      <c r="GF306" s="195"/>
      <c r="GG306" s="195"/>
      <c r="GH306" s="195"/>
      <c r="GI306" s="195"/>
      <c r="GJ306" s="195"/>
    </row>
    <row r="307" spans="183:192" ht="15" customHeight="1">
      <c r="GA307" s="195"/>
      <c r="GB307" s="195"/>
      <c r="GC307" s="195"/>
      <c r="GD307" s="195"/>
      <c r="GE307" s="195"/>
      <c r="GF307" s="195"/>
      <c r="GG307" s="195"/>
      <c r="GH307" s="195"/>
      <c r="GI307" s="195"/>
      <c r="GJ307" s="195"/>
    </row>
    <row r="308" spans="183:192" ht="15" customHeight="1">
      <c r="GA308" s="195"/>
      <c r="GB308" s="195"/>
      <c r="GC308" s="195"/>
      <c r="GD308" s="195"/>
      <c r="GE308" s="195"/>
      <c r="GF308" s="195"/>
      <c r="GG308" s="195"/>
      <c r="GH308" s="195"/>
      <c r="GI308" s="195"/>
      <c r="GJ308" s="195"/>
    </row>
    <row r="309" spans="183:192" ht="15" customHeight="1">
      <c r="GA309" s="195"/>
      <c r="GB309" s="195"/>
      <c r="GC309" s="195"/>
      <c r="GD309" s="195"/>
      <c r="GE309" s="195"/>
      <c r="GF309" s="195"/>
      <c r="GG309" s="195"/>
      <c r="GH309" s="195"/>
      <c r="GI309" s="195"/>
      <c r="GJ309" s="195"/>
    </row>
    <row r="310" spans="183:192" ht="15" customHeight="1">
      <c r="GA310" s="195"/>
      <c r="GB310" s="195"/>
      <c r="GC310" s="195"/>
      <c r="GD310" s="195"/>
      <c r="GE310" s="195"/>
      <c r="GF310" s="195"/>
      <c r="GG310" s="195"/>
      <c r="GH310" s="195"/>
      <c r="GI310" s="195"/>
      <c r="GJ310" s="195"/>
    </row>
    <row r="311" spans="183:192" ht="15" customHeight="1">
      <c r="GA311" s="195"/>
      <c r="GB311" s="195"/>
      <c r="GC311" s="195"/>
      <c r="GD311" s="195"/>
      <c r="GE311" s="195"/>
      <c r="GF311" s="195"/>
      <c r="GG311" s="195"/>
      <c r="GH311" s="195"/>
      <c r="GI311" s="195"/>
      <c r="GJ311" s="195"/>
    </row>
    <row r="312" spans="183:192" ht="15" customHeight="1">
      <c r="GA312" s="195"/>
      <c r="GB312" s="195"/>
      <c r="GC312" s="195"/>
      <c r="GD312" s="195"/>
      <c r="GE312" s="195"/>
      <c r="GF312" s="195"/>
      <c r="GG312" s="195"/>
      <c r="GH312" s="195"/>
      <c r="GI312" s="195"/>
      <c r="GJ312" s="195"/>
    </row>
    <row r="313" spans="183:192" ht="15" customHeight="1">
      <c r="GA313" s="195"/>
      <c r="GB313" s="195"/>
      <c r="GC313" s="195"/>
      <c r="GD313" s="195"/>
      <c r="GE313" s="195"/>
      <c r="GF313" s="195"/>
      <c r="GG313" s="195"/>
      <c r="GH313" s="195"/>
      <c r="GI313" s="195"/>
      <c r="GJ313" s="195"/>
    </row>
    <row r="314" spans="183:192" ht="15" customHeight="1">
      <c r="GA314" s="195"/>
      <c r="GB314" s="195"/>
      <c r="GC314" s="195"/>
      <c r="GD314" s="195"/>
      <c r="GE314" s="195"/>
      <c r="GF314" s="195"/>
      <c r="GG314" s="195"/>
      <c r="GH314" s="195"/>
      <c r="GI314" s="195"/>
      <c r="GJ314" s="195"/>
    </row>
    <row r="315" spans="183:192" ht="15" customHeight="1">
      <c r="GA315" s="195"/>
      <c r="GB315" s="195"/>
      <c r="GC315" s="195"/>
      <c r="GD315" s="195"/>
      <c r="GE315" s="195"/>
      <c r="GF315" s="195"/>
      <c r="GG315" s="195"/>
      <c r="GH315" s="195"/>
      <c r="GI315" s="195"/>
      <c r="GJ315" s="195"/>
    </row>
    <row r="316" spans="183:192" ht="15" customHeight="1">
      <c r="GA316" s="195"/>
      <c r="GB316" s="195"/>
      <c r="GC316" s="195"/>
      <c r="GD316" s="195"/>
      <c r="GE316" s="195"/>
      <c r="GF316" s="195"/>
      <c r="GG316" s="195"/>
      <c r="GH316" s="195"/>
      <c r="GI316" s="195"/>
      <c r="GJ316" s="195"/>
    </row>
    <row r="317" spans="183:192" ht="15" customHeight="1">
      <c r="GA317" s="195"/>
      <c r="GB317" s="195"/>
      <c r="GC317" s="195"/>
      <c r="GD317" s="195"/>
      <c r="GE317" s="195"/>
      <c r="GF317" s="195"/>
      <c r="GG317" s="195"/>
      <c r="GH317" s="195"/>
      <c r="GI317" s="195"/>
      <c r="GJ317" s="195"/>
    </row>
    <row r="318" spans="183:192" ht="15" customHeight="1">
      <c r="GA318" s="195"/>
      <c r="GB318" s="195"/>
      <c r="GC318" s="195"/>
      <c r="GD318" s="195"/>
      <c r="GE318" s="195"/>
      <c r="GF318" s="195"/>
      <c r="GG318" s="195"/>
      <c r="GH318" s="195"/>
      <c r="GI318" s="195"/>
      <c r="GJ318" s="195"/>
    </row>
    <row r="319" spans="183:192" ht="15" customHeight="1">
      <c r="GA319" s="195"/>
      <c r="GB319" s="195"/>
      <c r="GC319" s="195"/>
      <c r="GD319" s="195"/>
      <c r="GE319" s="195"/>
      <c r="GF319" s="195"/>
      <c r="GG319" s="195"/>
      <c r="GH319" s="195"/>
      <c r="GI319" s="195"/>
      <c r="GJ319" s="195"/>
    </row>
    <row r="320" spans="183:192" ht="15" customHeight="1">
      <c r="GA320" s="195"/>
      <c r="GB320" s="195"/>
      <c r="GC320" s="195"/>
      <c r="GD320" s="195"/>
      <c r="GE320" s="195"/>
      <c r="GF320" s="195"/>
      <c r="GG320" s="195"/>
      <c r="GH320" s="195"/>
      <c r="GI320" s="195"/>
      <c r="GJ320" s="195"/>
    </row>
    <row r="321" spans="183:192" ht="15" customHeight="1">
      <c r="GA321" s="195"/>
      <c r="GB321" s="195"/>
      <c r="GC321" s="195"/>
      <c r="GD321" s="195"/>
      <c r="GE321" s="195"/>
      <c r="GF321" s="195"/>
      <c r="GG321" s="195"/>
      <c r="GH321" s="195"/>
      <c r="GI321" s="195"/>
      <c r="GJ321" s="195"/>
    </row>
    <row r="322" spans="183:192" ht="15" customHeight="1">
      <c r="GA322" s="195"/>
      <c r="GB322" s="195"/>
      <c r="GC322" s="195"/>
      <c r="GD322" s="195"/>
      <c r="GE322" s="195"/>
      <c r="GF322" s="195"/>
      <c r="GG322" s="195"/>
      <c r="GH322" s="195"/>
      <c r="GI322" s="195"/>
      <c r="GJ322" s="195"/>
    </row>
    <row r="323" spans="183:192" ht="15" customHeight="1">
      <c r="GA323" s="195"/>
      <c r="GB323" s="195"/>
      <c r="GC323" s="195"/>
      <c r="GD323" s="195"/>
      <c r="GE323" s="195"/>
      <c r="GF323" s="195"/>
      <c r="GG323" s="195"/>
      <c r="GH323" s="195"/>
      <c r="GI323" s="195"/>
      <c r="GJ323" s="195"/>
    </row>
    <row r="324" spans="183:192" ht="15" customHeight="1">
      <c r="GA324" s="195"/>
      <c r="GB324" s="195"/>
      <c r="GC324" s="195"/>
      <c r="GD324" s="195"/>
      <c r="GE324" s="195"/>
      <c r="GF324" s="195"/>
      <c r="GG324" s="195"/>
      <c r="GH324" s="195"/>
      <c r="GI324" s="195"/>
      <c r="GJ324" s="195"/>
    </row>
    <row r="325" spans="183:192" ht="15" customHeight="1">
      <c r="GA325" s="195"/>
      <c r="GB325" s="195"/>
      <c r="GC325" s="195"/>
      <c r="GD325" s="195"/>
      <c r="GE325" s="195"/>
      <c r="GF325" s="195"/>
      <c r="GG325" s="195"/>
      <c r="GH325" s="195"/>
      <c r="GI325" s="195"/>
      <c r="GJ325" s="195"/>
    </row>
    <row r="326" spans="183:192" ht="15" customHeight="1">
      <c r="GA326" s="195"/>
      <c r="GB326" s="195"/>
      <c r="GC326" s="195"/>
      <c r="GD326" s="195"/>
      <c r="GE326" s="195"/>
      <c r="GF326" s="195"/>
      <c r="GG326" s="195"/>
      <c r="GH326" s="195"/>
      <c r="GI326" s="195"/>
      <c r="GJ326" s="195"/>
    </row>
    <row r="327" spans="183:192" ht="15" customHeight="1">
      <c r="GA327" s="195"/>
      <c r="GB327" s="195"/>
      <c r="GC327" s="195"/>
      <c r="GD327" s="195"/>
      <c r="GE327" s="195"/>
      <c r="GF327" s="195"/>
      <c r="GG327" s="195"/>
      <c r="GH327" s="195"/>
      <c r="GI327" s="195"/>
      <c r="GJ327" s="195"/>
    </row>
    <row r="328" spans="183:192" ht="15" customHeight="1">
      <c r="GA328" s="195"/>
      <c r="GB328" s="195"/>
      <c r="GC328" s="195"/>
      <c r="GD328" s="195"/>
      <c r="GE328" s="195"/>
      <c r="GF328" s="195"/>
      <c r="GG328" s="195"/>
      <c r="GH328" s="195"/>
      <c r="GI328" s="195"/>
      <c r="GJ328" s="195"/>
    </row>
    <row r="329" spans="183:192" ht="15" customHeight="1">
      <c r="GA329" s="195"/>
      <c r="GB329" s="195"/>
      <c r="GC329" s="195"/>
      <c r="GD329" s="195"/>
      <c r="GE329" s="195"/>
      <c r="GF329" s="195"/>
      <c r="GG329" s="195"/>
      <c r="GH329" s="195"/>
      <c r="GI329" s="195"/>
      <c r="GJ329" s="195"/>
    </row>
    <row r="330" spans="183:192" ht="15" customHeight="1">
      <c r="GA330" s="195"/>
      <c r="GB330" s="195"/>
      <c r="GC330" s="195"/>
      <c r="GD330" s="195"/>
      <c r="GE330" s="195"/>
      <c r="GF330" s="195"/>
      <c r="GG330" s="195"/>
      <c r="GH330" s="195"/>
      <c r="GI330" s="195"/>
      <c r="GJ330" s="195"/>
    </row>
    <row r="331" spans="183:192" ht="15" customHeight="1">
      <c r="GA331" s="195"/>
      <c r="GB331" s="195"/>
      <c r="GC331" s="195"/>
      <c r="GD331" s="195"/>
      <c r="GE331" s="195"/>
      <c r="GF331" s="195"/>
      <c r="GG331" s="195"/>
      <c r="GH331" s="195"/>
      <c r="GI331" s="195"/>
      <c r="GJ331" s="195"/>
    </row>
    <row r="332" spans="183:192" ht="15" customHeight="1">
      <c r="GA332" s="195"/>
      <c r="GB332" s="195"/>
      <c r="GC332" s="195"/>
      <c r="GD332" s="195"/>
      <c r="GE332" s="195"/>
      <c r="GF332" s="195"/>
      <c r="GG332" s="195"/>
      <c r="GH332" s="195"/>
      <c r="GI332" s="195"/>
      <c r="GJ332" s="195"/>
    </row>
    <row r="333" spans="183:192" ht="15" customHeight="1">
      <c r="GA333" s="195"/>
      <c r="GB333" s="195"/>
      <c r="GC333" s="195"/>
      <c r="GD333" s="195"/>
      <c r="GE333" s="195"/>
      <c r="GF333" s="195"/>
      <c r="GG333" s="195"/>
      <c r="GH333" s="195"/>
      <c r="GI333" s="195"/>
      <c r="GJ333" s="195"/>
    </row>
    <row r="334" spans="183:192" ht="15" customHeight="1">
      <c r="GA334" s="195"/>
      <c r="GB334" s="195"/>
      <c r="GC334" s="195"/>
      <c r="GD334" s="195"/>
      <c r="GE334" s="195"/>
      <c r="GF334" s="195"/>
      <c r="GG334" s="195"/>
      <c r="GH334" s="195"/>
      <c r="GI334" s="195"/>
      <c r="GJ334" s="195"/>
    </row>
    <row r="335" spans="183:192" ht="15" customHeight="1">
      <c r="GA335" s="195"/>
      <c r="GB335" s="195"/>
      <c r="GC335" s="195"/>
      <c r="GD335" s="195"/>
      <c r="GE335" s="195"/>
      <c r="GF335" s="195"/>
      <c r="GG335" s="195"/>
      <c r="GH335" s="195"/>
      <c r="GI335" s="195"/>
      <c r="GJ335" s="195"/>
    </row>
    <row r="336" spans="183:192" ht="15" customHeight="1">
      <c r="GA336" s="195"/>
      <c r="GB336" s="195"/>
      <c r="GC336" s="195"/>
      <c r="GD336" s="195"/>
      <c r="GE336" s="195"/>
      <c r="GF336" s="195"/>
      <c r="GG336" s="195"/>
      <c r="GH336" s="195"/>
      <c r="GI336" s="195"/>
      <c r="GJ336" s="195"/>
    </row>
    <row r="337" spans="183:192" ht="15" customHeight="1">
      <c r="GA337" s="195"/>
      <c r="GB337" s="195"/>
      <c r="GC337" s="195"/>
      <c r="GD337" s="195"/>
      <c r="GE337" s="195"/>
      <c r="GF337" s="195"/>
      <c r="GG337" s="195"/>
      <c r="GH337" s="195"/>
      <c r="GI337" s="195"/>
      <c r="GJ337" s="195"/>
    </row>
    <row r="338" spans="183:192" ht="15" customHeight="1">
      <c r="GA338" s="195"/>
      <c r="GB338" s="195"/>
      <c r="GC338" s="195"/>
      <c r="GD338" s="195"/>
      <c r="GE338" s="195"/>
      <c r="GF338" s="195"/>
      <c r="GG338" s="195"/>
      <c r="GH338" s="195"/>
      <c r="GI338" s="195"/>
      <c r="GJ338" s="195"/>
    </row>
    <row r="339" spans="183:192" ht="15" customHeight="1">
      <c r="GA339" s="195"/>
      <c r="GB339" s="195"/>
      <c r="GC339" s="195"/>
      <c r="GD339" s="195"/>
      <c r="GE339" s="195"/>
      <c r="GF339" s="195"/>
      <c r="GG339" s="195"/>
      <c r="GH339" s="195"/>
      <c r="GI339" s="195"/>
      <c r="GJ339" s="195"/>
    </row>
    <row r="340" spans="183:192" ht="15" customHeight="1">
      <c r="GA340" s="195"/>
      <c r="GB340" s="195"/>
      <c r="GC340" s="195"/>
      <c r="GD340" s="195"/>
      <c r="GE340" s="195"/>
      <c r="GF340" s="195"/>
      <c r="GG340" s="195"/>
      <c r="GH340" s="195"/>
      <c r="GI340" s="195"/>
      <c r="GJ340" s="195"/>
    </row>
    <row r="341" spans="183:192" ht="15" customHeight="1">
      <c r="GA341" s="195"/>
      <c r="GB341" s="195"/>
      <c r="GC341" s="195"/>
      <c r="GD341" s="195"/>
      <c r="GE341" s="195"/>
      <c r="GF341" s="195"/>
      <c r="GG341" s="195"/>
      <c r="GH341" s="195"/>
      <c r="GI341" s="195"/>
      <c r="GJ341" s="195"/>
    </row>
    <row r="342" spans="183:192" ht="15" customHeight="1">
      <c r="GA342" s="195"/>
      <c r="GB342" s="195"/>
      <c r="GC342" s="195"/>
      <c r="GD342" s="195"/>
      <c r="GE342" s="195"/>
      <c r="GF342" s="195"/>
      <c r="GG342" s="195"/>
      <c r="GH342" s="195"/>
      <c r="GI342" s="195"/>
      <c r="GJ342" s="195"/>
    </row>
    <row r="343" spans="183:192" ht="15" customHeight="1">
      <c r="GA343" s="195"/>
      <c r="GB343" s="195"/>
      <c r="GC343" s="195"/>
      <c r="GD343" s="195"/>
      <c r="GE343" s="195"/>
      <c r="GF343" s="195"/>
      <c r="GG343" s="195"/>
      <c r="GH343" s="195"/>
      <c r="GI343" s="195"/>
      <c r="GJ343" s="195"/>
    </row>
    <row r="344" spans="183:192" ht="15" customHeight="1">
      <c r="GA344" s="195"/>
      <c r="GB344" s="195"/>
      <c r="GC344" s="195"/>
      <c r="GD344" s="195"/>
      <c r="GE344" s="195"/>
      <c r="GF344" s="195"/>
      <c r="GG344" s="195"/>
      <c r="GH344" s="195"/>
      <c r="GI344" s="195"/>
      <c r="GJ344" s="195"/>
    </row>
    <row r="345" spans="183:192" ht="15" customHeight="1">
      <c r="GA345" s="195"/>
      <c r="GB345" s="195"/>
      <c r="GC345" s="195"/>
      <c r="GD345" s="195"/>
      <c r="GE345" s="195"/>
      <c r="GF345" s="195"/>
      <c r="GG345" s="195"/>
      <c r="GH345" s="195"/>
      <c r="GI345" s="195"/>
      <c r="GJ345" s="195"/>
    </row>
    <row r="346" spans="183:192" ht="15" customHeight="1">
      <c r="GA346" s="195"/>
      <c r="GB346" s="195"/>
      <c r="GC346" s="195"/>
      <c r="GD346" s="195"/>
      <c r="GE346" s="195"/>
      <c r="GF346" s="195"/>
      <c r="GG346" s="195"/>
      <c r="GH346" s="195"/>
      <c r="GI346" s="195"/>
      <c r="GJ346" s="195"/>
    </row>
    <row r="347" spans="183:192" ht="15" customHeight="1">
      <c r="GA347" s="195"/>
      <c r="GB347" s="195"/>
      <c r="GC347" s="195"/>
      <c r="GD347" s="195"/>
      <c r="GE347" s="195"/>
      <c r="GF347" s="195"/>
      <c r="GG347" s="195"/>
      <c r="GH347" s="195"/>
      <c r="GI347" s="195"/>
      <c r="GJ347" s="195"/>
    </row>
    <row r="348" spans="183:192" ht="15" customHeight="1">
      <c r="GA348" s="195"/>
      <c r="GB348" s="195"/>
      <c r="GC348" s="195"/>
      <c r="GD348" s="195"/>
      <c r="GE348" s="195"/>
      <c r="GF348" s="195"/>
      <c r="GG348" s="195"/>
      <c r="GH348" s="195"/>
      <c r="GI348" s="195"/>
      <c r="GJ348" s="195"/>
    </row>
    <row r="349" spans="183:192" ht="15" customHeight="1">
      <c r="GA349" s="195"/>
      <c r="GB349" s="195"/>
      <c r="GC349" s="195"/>
      <c r="GD349" s="195"/>
      <c r="GE349" s="195"/>
      <c r="GF349" s="195"/>
      <c r="GG349" s="195"/>
      <c r="GH349" s="195"/>
      <c r="GI349" s="195"/>
      <c r="GJ349" s="195"/>
    </row>
    <row r="350" spans="183:192" ht="15" customHeight="1">
      <c r="GA350" s="195"/>
      <c r="GB350" s="195"/>
      <c r="GC350" s="195"/>
      <c r="GD350" s="195"/>
      <c r="GE350" s="195"/>
      <c r="GF350" s="195"/>
      <c r="GG350" s="195"/>
      <c r="GH350" s="195"/>
      <c r="GI350" s="195"/>
      <c r="GJ350" s="195"/>
    </row>
    <row r="351" spans="183:192" ht="15" customHeight="1">
      <c r="GA351" s="195"/>
      <c r="GB351" s="195"/>
      <c r="GC351" s="195"/>
      <c r="GD351" s="195"/>
      <c r="GE351" s="195"/>
      <c r="GF351" s="195"/>
      <c r="GG351" s="195"/>
      <c r="GH351" s="195"/>
      <c r="GI351" s="195"/>
      <c r="GJ351" s="195"/>
    </row>
    <row r="352" spans="183:192" ht="15" customHeight="1">
      <c r="GA352" s="195"/>
      <c r="GB352" s="195"/>
      <c r="GC352" s="195"/>
      <c r="GD352" s="195"/>
      <c r="GE352" s="195"/>
      <c r="GF352" s="195"/>
      <c r="GG352" s="195"/>
      <c r="GH352" s="195"/>
      <c r="GI352" s="195"/>
      <c r="GJ352" s="195"/>
    </row>
    <row r="353" spans="183:192" ht="15" customHeight="1">
      <c r="GA353" s="195"/>
      <c r="GB353" s="195"/>
      <c r="GC353" s="195"/>
      <c r="GD353" s="195"/>
      <c r="GE353" s="195"/>
      <c r="GF353" s="195"/>
      <c r="GG353" s="195"/>
      <c r="GH353" s="195"/>
      <c r="GI353" s="195"/>
      <c r="GJ353" s="195"/>
    </row>
    <row r="354" spans="183:192" ht="15" customHeight="1">
      <c r="GA354" s="195"/>
      <c r="GB354" s="195"/>
      <c r="GC354" s="195"/>
      <c r="GD354" s="195"/>
      <c r="GE354" s="195"/>
      <c r="GF354" s="195"/>
      <c r="GG354" s="195"/>
      <c r="GH354" s="195"/>
      <c r="GI354" s="195"/>
      <c r="GJ354" s="195"/>
    </row>
    <row r="355" spans="183:192" ht="15" customHeight="1">
      <c r="GA355" s="195"/>
      <c r="GB355" s="195"/>
      <c r="GC355" s="195"/>
      <c r="GD355" s="195"/>
      <c r="GE355" s="195"/>
      <c r="GF355" s="195"/>
      <c r="GG355" s="195"/>
      <c r="GH355" s="195"/>
      <c r="GI355" s="195"/>
      <c r="GJ355" s="195"/>
    </row>
    <row r="356" spans="183:192" ht="15" customHeight="1">
      <c r="GA356" s="195"/>
      <c r="GB356" s="195"/>
      <c r="GC356" s="195"/>
      <c r="GD356" s="195"/>
      <c r="GE356" s="195"/>
      <c r="GF356" s="195"/>
      <c r="GG356" s="195"/>
      <c r="GH356" s="195"/>
      <c r="GI356" s="195"/>
      <c r="GJ356" s="195"/>
    </row>
    <row r="357" spans="183:192" ht="15" customHeight="1">
      <c r="GA357" s="195"/>
      <c r="GB357" s="195"/>
      <c r="GC357" s="195"/>
      <c r="GD357" s="195"/>
      <c r="GE357" s="195"/>
      <c r="GF357" s="195"/>
      <c r="GG357" s="195"/>
      <c r="GH357" s="195"/>
      <c r="GI357" s="195"/>
      <c r="GJ357" s="195"/>
    </row>
    <row r="358" spans="183:192" ht="15" customHeight="1">
      <c r="GA358" s="195"/>
      <c r="GB358" s="195"/>
      <c r="GC358" s="195"/>
      <c r="GD358" s="195"/>
      <c r="GE358" s="195"/>
      <c r="GF358" s="195"/>
      <c r="GG358" s="195"/>
      <c r="GH358" s="195"/>
      <c r="GI358" s="195"/>
      <c r="GJ358" s="195"/>
    </row>
    <row r="359" spans="183:192" ht="15" customHeight="1">
      <c r="GA359" s="195"/>
      <c r="GB359" s="195"/>
      <c r="GC359" s="195"/>
      <c r="GD359" s="195"/>
      <c r="GE359" s="195"/>
      <c r="GF359" s="195"/>
      <c r="GG359" s="195"/>
      <c r="GH359" s="195"/>
      <c r="GI359" s="195"/>
      <c r="GJ359" s="195"/>
    </row>
    <row r="360" spans="183:192" ht="15" customHeight="1">
      <c r="GA360" s="195"/>
      <c r="GB360" s="195"/>
      <c r="GC360" s="195"/>
      <c r="GD360" s="195"/>
      <c r="GE360" s="195"/>
      <c r="GF360" s="195"/>
      <c r="GG360" s="195"/>
      <c r="GH360" s="195"/>
      <c r="GI360" s="195"/>
      <c r="GJ360" s="195"/>
    </row>
    <row r="361" spans="183:192" ht="15" customHeight="1">
      <c r="GA361" s="195"/>
      <c r="GB361" s="195"/>
      <c r="GC361" s="195"/>
      <c r="GD361" s="195"/>
      <c r="GE361" s="195"/>
      <c r="GF361" s="195"/>
      <c r="GG361" s="195"/>
      <c r="GH361" s="195"/>
      <c r="GI361" s="195"/>
      <c r="GJ361" s="195"/>
    </row>
    <row r="362" spans="183:192" ht="15" customHeight="1">
      <c r="GA362" s="195"/>
      <c r="GB362" s="195"/>
      <c r="GC362" s="195"/>
      <c r="GD362" s="195"/>
      <c r="GE362" s="195"/>
      <c r="GF362" s="195"/>
      <c r="GG362" s="195"/>
      <c r="GH362" s="195"/>
      <c r="GI362" s="195"/>
      <c r="GJ362" s="195"/>
    </row>
    <row r="363" spans="183:192" ht="15" customHeight="1">
      <c r="GA363" s="195"/>
      <c r="GB363" s="195"/>
      <c r="GC363" s="195"/>
      <c r="GD363" s="195"/>
      <c r="GE363" s="195"/>
      <c r="GF363" s="195"/>
      <c r="GG363" s="195"/>
      <c r="GH363" s="195"/>
      <c r="GI363" s="195"/>
      <c r="GJ363" s="195"/>
    </row>
    <row r="364" spans="183:192" ht="15" customHeight="1">
      <c r="GA364" s="195"/>
      <c r="GB364" s="195"/>
      <c r="GC364" s="195"/>
      <c r="GD364" s="195"/>
      <c r="GE364" s="195"/>
      <c r="GF364" s="195"/>
      <c r="GG364" s="195"/>
      <c r="GH364" s="195"/>
      <c r="GI364" s="195"/>
      <c r="GJ364" s="195"/>
    </row>
    <row r="365" spans="183:192" ht="15" customHeight="1">
      <c r="GA365" s="195"/>
      <c r="GB365" s="195"/>
      <c r="GC365" s="195"/>
      <c r="GD365" s="195"/>
      <c r="GE365" s="195"/>
      <c r="GF365" s="195"/>
      <c r="GG365" s="195"/>
      <c r="GH365" s="195"/>
      <c r="GI365" s="195"/>
      <c r="GJ365" s="195"/>
    </row>
    <row r="366" spans="183:192" ht="15" customHeight="1">
      <c r="GA366" s="195"/>
      <c r="GB366" s="195"/>
      <c r="GC366" s="195"/>
      <c r="GD366" s="195"/>
      <c r="GE366" s="195"/>
      <c r="GF366" s="195"/>
      <c r="GG366" s="195"/>
      <c r="GH366" s="195"/>
      <c r="GI366" s="195"/>
      <c r="GJ366" s="195"/>
    </row>
    <row r="367" spans="183:192" ht="15" customHeight="1">
      <c r="GA367" s="195"/>
      <c r="GB367" s="195"/>
      <c r="GC367" s="195"/>
      <c r="GD367" s="195"/>
      <c r="GE367" s="195"/>
      <c r="GF367" s="195"/>
      <c r="GG367" s="195"/>
      <c r="GH367" s="195"/>
      <c r="GI367" s="195"/>
      <c r="GJ367" s="195"/>
    </row>
    <row r="621" spans="2:3" ht="15" customHeight="1">
      <c r="C621" s="204"/>
    </row>
    <row r="624" spans="2:3" ht="15" customHeight="1">
      <c r="B624" s="266"/>
    </row>
    <row r="628" spans="1:1" ht="15" customHeight="1">
      <c r="A628" s="266"/>
    </row>
    <row r="646" spans="1:3" ht="15" customHeight="1">
      <c r="C646" s="204"/>
    </row>
    <row r="649" spans="1:3" ht="15" customHeight="1">
      <c r="B649" s="266"/>
    </row>
    <row r="653" spans="1:3" ht="15" customHeight="1">
      <c r="A653" s="266"/>
    </row>
    <row r="673" spans="1:3" ht="15" customHeight="1">
      <c r="C673" s="204"/>
    </row>
    <row r="674" spans="1:3" ht="15" customHeight="1">
      <c r="C674" s="204"/>
    </row>
    <row r="675" spans="1:3" ht="15" customHeight="1">
      <c r="C675" s="204"/>
    </row>
    <row r="676" spans="1:3" ht="15" customHeight="1">
      <c r="B676" s="266"/>
      <c r="C676" s="204"/>
    </row>
    <row r="677" spans="1:3" ht="15" customHeight="1">
      <c r="B677" s="266"/>
      <c r="C677" s="204"/>
    </row>
    <row r="678" spans="1:3" ht="15" customHeight="1">
      <c r="B678" s="266"/>
      <c r="C678" s="204"/>
    </row>
    <row r="679" spans="1:3" ht="15" customHeight="1">
      <c r="B679" s="266"/>
      <c r="C679" s="204"/>
    </row>
    <row r="680" spans="1:3" ht="15" customHeight="1">
      <c r="A680" s="266"/>
      <c r="B680" s="266"/>
      <c r="C680" s="204"/>
    </row>
    <row r="681" spans="1:3" ht="15" customHeight="1">
      <c r="A681" s="266"/>
      <c r="B681" s="266"/>
    </row>
    <row r="682" spans="1:3" ht="15" customHeight="1">
      <c r="A682" s="266"/>
      <c r="B682" s="266"/>
    </row>
    <row r="683" spans="1:3" ht="15" customHeight="1">
      <c r="A683" s="266"/>
      <c r="B683" s="266"/>
    </row>
    <row r="684" spans="1:3" ht="15" customHeight="1">
      <c r="A684" s="266"/>
    </row>
    <row r="685" spans="1:3" ht="15" customHeight="1">
      <c r="A685" s="266"/>
    </row>
    <row r="686" spans="1:3" ht="15" customHeight="1">
      <c r="A686" s="266"/>
    </row>
    <row r="687" spans="1:3" ht="15" customHeight="1">
      <c r="A687" s="266"/>
    </row>
    <row r="762" spans="2:3" ht="15" customHeight="1">
      <c r="C762" s="277"/>
    </row>
    <row r="763" spans="2:3" ht="15" customHeight="1">
      <c r="C763" s="277"/>
    </row>
    <row r="765" spans="2:3" ht="15" customHeight="1">
      <c r="B765" s="257"/>
    </row>
    <row r="766" spans="2:3" ht="15" customHeight="1">
      <c r="B766" s="257"/>
    </row>
    <row r="769" spans="1:3" ht="15" customHeight="1">
      <c r="A769" s="257"/>
    </row>
    <row r="770" spans="1:3" ht="15" customHeight="1">
      <c r="A770" s="257"/>
    </row>
    <row r="773" spans="1:3" ht="15" customHeight="1">
      <c r="C773" s="277"/>
    </row>
    <row r="776" spans="1:3" ht="15" customHeight="1">
      <c r="B776" s="257"/>
    </row>
    <row r="780" spans="1:3" ht="15" customHeight="1">
      <c r="A780" s="257"/>
    </row>
    <row r="785" spans="1:3" ht="15" customHeight="1">
      <c r="C785" s="277"/>
    </row>
    <row r="788" spans="1:3" ht="15" customHeight="1">
      <c r="B788" s="257"/>
    </row>
    <row r="792" spans="1:3" ht="15" customHeight="1">
      <c r="A792" s="257"/>
    </row>
    <row r="796" spans="1:3" ht="15" customHeight="1">
      <c r="C796" s="277"/>
    </row>
    <row r="799" spans="1:3" ht="15" customHeight="1">
      <c r="B799" s="257"/>
      <c r="C799" s="277"/>
    </row>
    <row r="800" spans="1:3" ht="15" customHeight="1">
      <c r="A800" s="257"/>
      <c r="C800" s="277"/>
    </row>
    <row r="802" spans="1:3" ht="15" customHeight="1">
      <c r="B802" s="257"/>
    </row>
    <row r="803" spans="1:3" ht="15" customHeight="1">
      <c r="A803" s="257"/>
      <c r="B803" s="257"/>
    </row>
    <row r="806" spans="1:3" ht="15" customHeight="1">
      <c r="A806" s="257"/>
    </row>
    <row r="807" spans="1:3" ht="15" customHeight="1">
      <c r="A807" s="257"/>
    </row>
    <row r="809" spans="1:3" ht="15" customHeight="1">
      <c r="C809" s="277"/>
    </row>
    <row r="810" spans="1:3" ht="15" customHeight="1">
      <c r="C810" s="433"/>
    </row>
    <row r="812" spans="1:3" ht="15" customHeight="1">
      <c r="B812" s="257"/>
    </row>
    <row r="813" spans="1:3" ht="15" customHeight="1">
      <c r="B813" s="434"/>
    </row>
    <row r="816" spans="1:3" ht="15" customHeight="1">
      <c r="A816" s="257"/>
    </row>
  </sheetData>
  <conditionalFormatting sqref="B33">
    <cfRule type="cellIs" dxfId="281" priority="10" stopIfTrue="1" operator="notEqual">
      <formula>0</formula>
    </cfRule>
  </conditionalFormatting>
  <conditionalFormatting sqref="A637:B660 A662:B696 B805 B628 B176:B619 A35:B35 A84:A623 A42:B83">
    <cfRule type="cellIs" dxfId="280" priority="11" stopIfTrue="1" operator="greaterThan">
      <formula>0</formula>
    </cfRule>
  </conditionalFormatting>
  <conditionalFormatting sqref="GA122:GJ122 GL122:GU122 GW122:HF122 FO122:FY122 BJ122:BY122 T122:AJ122">
    <cfRule type="cellIs" dxfId="279" priority="9" operator="lessThan">
      <formula>2</formula>
    </cfRule>
  </conditionalFormatting>
  <conditionalFormatting sqref="GW121:HF121 BJ121:BY121 T121:AJ121">
    <cfRule type="cellIs" dxfId="278" priority="8" operator="lessThan">
      <formula>1.2</formula>
    </cfRule>
  </conditionalFormatting>
  <conditionalFormatting sqref="GA121:GJ121 GL121:GU121 FO121:FY121">
    <cfRule type="cellIs" dxfId="277" priority="7" operator="lessThan">
      <formula>1.1</formula>
    </cfRule>
  </conditionalFormatting>
  <conditionalFormatting sqref="R122:S122">
    <cfRule type="cellIs" dxfId="276" priority="6" operator="lessThan">
      <formula>2</formula>
    </cfRule>
  </conditionalFormatting>
  <conditionalFormatting sqref="R121:S121">
    <cfRule type="cellIs" dxfId="275" priority="5" operator="lessThan">
      <formula>1.2</formula>
    </cfRule>
  </conditionalFormatting>
  <conditionalFormatting sqref="HH122:HS122">
    <cfRule type="cellIs" dxfId="274" priority="4" operator="lessThan">
      <formula>2</formula>
    </cfRule>
  </conditionalFormatting>
  <conditionalFormatting sqref="HH121:HS121">
    <cfRule type="cellIs" dxfId="273" priority="3" operator="lessThan">
      <formula>1.2</formula>
    </cfRule>
  </conditionalFormatting>
  <conditionalFormatting sqref="AL122:AV122">
    <cfRule type="cellIs" dxfId="272" priority="2" operator="lessThan">
      <formula>2</formula>
    </cfRule>
  </conditionalFormatting>
  <conditionalFormatting sqref="AL121:AV121">
    <cfRule type="cellIs" dxfId="271" priority="1" operator="lessThan">
      <formula>1.2</formula>
    </cfRule>
  </conditionalFormatting>
  <printOptions horizontalCentered="1" gridLines="1"/>
  <pageMargins left="0.25" right="0.25" top="0.25" bottom="0.25" header="0.3" footer="0.3"/>
  <pageSetup paperSize="17" scale="51" orientation="portrait" r:id="rId1"/>
  <headerFooter alignWithMargins="0">
    <oddFooter>&amp;F</oddFooter>
  </headerFooter>
  <legacyDrawing r:id="rId2"/>
</worksheet>
</file>

<file path=xl/worksheets/sheet18.xml><?xml version="1.0" encoding="utf-8"?>
<worksheet xmlns="http://schemas.openxmlformats.org/spreadsheetml/2006/main" xmlns:r="http://schemas.openxmlformats.org/officeDocument/2006/relationships">
  <sheetPr codeName="Sheet81">
    <pageSetUpPr autoPageBreaks="0"/>
  </sheetPr>
  <dimension ref="A1:CB934"/>
  <sheetViews>
    <sheetView workbookViewId="0">
      <selection sqref="A1:XFD1048576"/>
    </sheetView>
  </sheetViews>
  <sheetFormatPr defaultColWidth="8.88671875" defaultRowHeight="15.75"/>
  <cols>
    <col min="1" max="1" width="10.21875" style="9" customWidth="1"/>
    <col min="2" max="2" width="13.77734375" style="9" customWidth="1"/>
    <col min="3" max="3" width="15.109375" style="450" customWidth="1"/>
    <col min="4" max="4" width="3.21875" style="450" customWidth="1"/>
    <col min="5" max="5" width="30.33203125" style="450" bestFit="1" customWidth="1"/>
    <col min="6" max="6" width="16.109375" style="450" bestFit="1" customWidth="1"/>
    <col min="7" max="7" width="17.109375" style="450" customWidth="1"/>
    <col min="8" max="8" width="21.44140625" style="450" customWidth="1"/>
    <col min="9" max="9" width="14.33203125" style="450" customWidth="1"/>
    <col min="10" max="10" width="11.77734375" style="450" customWidth="1"/>
    <col min="11" max="11" width="9.109375" style="450" bestFit="1" customWidth="1"/>
    <col min="12" max="12" width="5.109375" style="450" customWidth="1"/>
    <col min="13" max="13" width="16" style="450" customWidth="1"/>
    <col min="14" max="14" width="13.33203125" style="450" bestFit="1" customWidth="1"/>
    <col min="15" max="15" width="4.33203125" style="450" customWidth="1"/>
    <col min="16" max="19" width="1.77734375" style="28" customWidth="1"/>
    <col min="20" max="20" width="30.109375" style="28" customWidth="1"/>
    <col min="21" max="21" width="27.109375" style="188" bestFit="1" customWidth="1"/>
    <col min="22" max="22" width="17.109375" style="28" bestFit="1" customWidth="1"/>
    <col min="23" max="23" width="2.6640625" style="28" customWidth="1"/>
    <col min="24" max="24" width="36" style="237" customWidth="1"/>
    <col min="25" max="25" width="17" style="158" customWidth="1"/>
    <col min="26" max="26" width="16.21875" style="28" customWidth="1"/>
    <col min="27" max="27" width="2.33203125" style="28" customWidth="1"/>
    <col min="28" max="29" width="1.88671875" style="28" customWidth="1"/>
    <col min="30" max="30" width="23.33203125" style="28" customWidth="1"/>
    <col min="31" max="31" width="17.21875" style="28" customWidth="1"/>
    <col min="32" max="32" width="16.6640625" style="28" customWidth="1"/>
    <col min="33" max="33" width="6" style="28" customWidth="1"/>
    <col min="34" max="35" width="2.109375" style="28" customWidth="1"/>
    <col min="36" max="36" width="38.33203125" style="28" customWidth="1"/>
    <col min="37" max="37" width="17.109375" style="28" customWidth="1"/>
    <col min="38" max="38" width="14.88671875" style="28" customWidth="1"/>
    <col min="39" max="45" width="17.88671875" style="28" customWidth="1"/>
    <col min="46" max="16384" width="8.88671875" style="28"/>
  </cols>
  <sheetData>
    <row r="1" spans="1:80" ht="33.75" thickBot="1">
      <c r="A1" s="3" t="s">
        <v>14</v>
      </c>
      <c r="B1" s="4" t="s">
        <v>15</v>
      </c>
      <c r="D1" s="451" t="s">
        <v>592</v>
      </c>
      <c r="T1" s="452" t="s">
        <v>593</v>
      </c>
      <c r="U1" s="453" t="s">
        <v>4697</v>
      </c>
      <c r="X1" s="28"/>
      <c r="Y1" s="28"/>
    </row>
    <row r="2" spans="1:80" s="278" customFormat="1" ht="15.6" customHeight="1">
      <c r="A2" s="9"/>
      <c r="B2" s="9"/>
      <c r="C2" s="28"/>
      <c r="D2" s="5"/>
      <c r="E2" s="454" t="s">
        <v>594</v>
      </c>
      <c r="F2" s="455"/>
      <c r="G2" s="456"/>
      <c r="H2" s="28"/>
      <c r="I2" s="28"/>
      <c r="J2" s="28"/>
      <c r="K2" s="28"/>
      <c r="L2" s="28"/>
      <c r="M2" s="28"/>
      <c r="N2" s="28"/>
      <c r="O2" s="28"/>
      <c r="Q2" s="22"/>
      <c r="T2" s="457" t="s">
        <v>595</v>
      </c>
      <c r="U2" s="150">
        <v>2014</v>
      </c>
      <c r="V2" s="28"/>
      <c r="W2" s="28"/>
      <c r="X2" s="278" t="s">
        <v>596</v>
      </c>
      <c r="Z2" s="28"/>
      <c r="AA2" s="28"/>
      <c r="AB2" s="28"/>
      <c r="AC2" s="28"/>
      <c r="AD2" s="28"/>
      <c r="AE2" s="28"/>
      <c r="AF2" s="28"/>
      <c r="AG2" s="28"/>
      <c r="AH2" s="28"/>
      <c r="AI2" s="28"/>
      <c r="AJ2" s="28"/>
      <c r="AK2" s="28"/>
      <c r="AL2" s="28"/>
      <c r="AM2" s="28"/>
      <c r="AN2" s="28"/>
      <c r="AO2" s="28"/>
      <c r="AP2" s="28"/>
      <c r="AQ2" s="28"/>
      <c r="AR2" s="28"/>
      <c r="AS2" s="28"/>
      <c r="AT2" s="28"/>
      <c r="AU2" s="28"/>
      <c r="AV2" s="28"/>
      <c r="AW2" s="28"/>
      <c r="AX2" s="28"/>
      <c r="AY2" s="28"/>
      <c r="AZ2" s="28"/>
      <c r="BA2" s="28"/>
      <c r="BB2" s="28"/>
      <c r="BC2" s="28"/>
      <c r="BD2" s="28"/>
      <c r="BE2" s="28"/>
      <c r="BF2" s="28"/>
      <c r="BG2" s="28"/>
      <c r="BH2" s="28"/>
      <c r="BI2" s="28"/>
      <c r="BJ2" s="28"/>
      <c r="BK2" s="28"/>
      <c r="BL2" s="28"/>
      <c r="BM2" s="28"/>
      <c r="BN2" s="28"/>
      <c r="BO2" s="28"/>
      <c r="BP2" s="28"/>
      <c r="BQ2" s="28"/>
      <c r="BR2" s="28"/>
      <c r="BS2" s="28"/>
      <c r="BT2" s="28"/>
      <c r="BU2" s="28"/>
      <c r="BV2" s="28"/>
      <c r="BW2" s="28"/>
      <c r="BX2" s="28"/>
      <c r="BY2" s="28"/>
      <c r="BZ2" s="28"/>
      <c r="CA2" s="28"/>
      <c r="CB2" s="28"/>
    </row>
    <row r="3" spans="1:80" s="458" customFormat="1" ht="15.6" customHeight="1">
      <c r="A3" s="9" t="s">
        <v>18</v>
      </c>
      <c r="B3" s="9"/>
      <c r="C3" s="28"/>
      <c r="D3" s="5"/>
      <c r="E3" s="28"/>
      <c r="F3" s="5"/>
      <c r="G3" s="28"/>
      <c r="H3" s="28"/>
      <c r="I3" s="28"/>
      <c r="J3" s="28"/>
      <c r="K3" s="28"/>
      <c r="L3" s="28"/>
      <c r="M3" s="28"/>
      <c r="N3" s="28"/>
      <c r="O3" s="28"/>
      <c r="Q3" s="22"/>
      <c r="T3" s="457" t="s">
        <v>597</v>
      </c>
      <c r="U3" s="150">
        <v>2014</v>
      </c>
      <c r="V3" s="28"/>
      <c r="W3" s="28"/>
      <c r="X3" s="147" t="s">
        <v>598</v>
      </c>
      <c r="Z3" s="28"/>
      <c r="AA3" s="28"/>
      <c r="AB3" s="28"/>
      <c r="AC3" s="28"/>
      <c r="AD3" s="28"/>
      <c r="AE3" s="28"/>
      <c r="AF3" s="28"/>
      <c r="AG3" s="28"/>
      <c r="AH3" s="28"/>
      <c r="AI3" s="28"/>
      <c r="AJ3" s="28"/>
      <c r="AK3" s="28"/>
      <c r="AL3" s="28"/>
      <c r="AM3" s="28"/>
      <c r="AN3" s="28"/>
      <c r="AO3" s="28"/>
      <c r="AP3" s="28"/>
      <c r="AQ3" s="28"/>
      <c r="AR3" s="28"/>
      <c r="AS3" s="28"/>
      <c r="AT3" s="28"/>
      <c r="AU3" s="28"/>
      <c r="AV3" s="28"/>
      <c r="AW3" s="28"/>
      <c r="AX3" s="28"/>
      <c r="AY3" s="28"/>
      <c r="AZ3" s="28"/>
      <c r="BA3" s="28"/>
      <c r="BB3" s="28"/>
      <c r="BC3" s="28"/>
      <c r="BD3" s="28"/>
      <c r="BE3" s="28"/>
      <c r="BF3" s="28"/>
      <c r="BG3" s="28"/>
      <c r="BH3" s="28"/>
      <c r="BI3" s="28"/>
      <c r="BJ3" s="28"/>
      <c r="BK3" s="28"/>
      <c r="BL3" s="28"/>
      <c r="BM3" s="28"/>
      <c r="BN3" s="28"/>
      <c r="BO3" s="28"/>
      <c r="BP3" s="28"/>
      <c r="BQ3" s="28"/>
      <c r="BR3" s="28"/>
      <c r="BS3" s="28"/>
      <c r="BT3" s="28"/>
      <c r="BU3" s="28"/>
      <c r="BV3" s="28"/>
      <c r="BW3" s="28"/>
      <c r="BX3" s="28"/>
      <c r="BY3" s="28"/>
      <c r="BZ3" s="28"/>
      <c r="CA3" s="28"/>
      <c r="CB3" s="28"/>
    </row>
    <row r="4" spans="1:80" s="458" customFormat="1" ht="15.6" customHeight="1">
      <c r="A4" s="10">
        <v>0</v>
      </c>
      <c r="B4" s="459" t="s">
        <v>127</v>
      </c>
      <c r="C4" s="28"/>
      <c r="D4" s="460" t="s">
        <v>597</v>
      </c>
      <c r="N4" s="28"/>
      <c r="O4" s="28"/>
      <c r="Q4" s="22"/>
      <c r="R4" s="188"/>
      <c r="S4" s="188"/>
      <c r="T4" s="461"/>
      <c r="U4" s="462"/>
      <c r="V4" s="28"/>
      <c r="W4" s="28"/>
      <c r="Z4" s="28"/>
      <c r="AA4" s="28"/>
      <c r="AB4" s="28"/>
      <c r="AC4" s="28"/>
      <c r="AD4" s="28"/>
      <c r="AE4" s="28"/>
      <c r="AF4" s="28"/>
      <c r="AG4" s="28"/>
      <c r="AH4" s="28"/>
      <c r="AI4" s="28"/>
      <c r="AJ4" s="28"/>
      <c r="AK4" s="28"/>
      <c r="AL4" s="28"/>
      <c r="AM4" s="28"/>
      <c r="AN4" s="28"/>
      <c r="AO4" s="28"/>
      <c r="AP4" s="28"/>
      <c r="AQ4" s="28"/>
      <c r="AR4" s="28"/>
      <c r="AS4" s="28"/>
      <c r="AT4" s="28"/>
      <c r="AU4" s="28"/>
      <c r="AV4" s="28"/>
      <c r="AW4" s="28"/>
      <c r="AX4" s="28"/>
      <c r="AY4" s="28"/>
      <c r="AZ4" s="28"/>
      <c r="BA4" s="28"/>
      <c r="BB4" s="28"/>
      <c r="BC4" s="28"/>
      <c r="BD4" s="28"/>
      <c r="BE4" s="28"/>
      <c r="BF4" s="28"/>
      <c r="BG4" s="28"/>
      <c r="BH4" s="28"/>
      <c r="BI4" s="28"/>
      <c r="BJ4" s="28"/>
      <c r="BK4" s="28"/>
      <c r="BL4" s="28"/>
      <c r="BM4" s="28"/>
      <c r="BN4" s="28"/>
      <c r="BO4" s="28"/>
      <c r="BP4" s="28"/>
      <c r="BQ4" s="28"/>
      <c r="BR4" s="28"/>
      <c r="BS4" s="28"/>
      <c r="BT4" s="28"/>
      <c r="BU4" s="28"/>
      <c r="BV4" s="28"/>
      <c r="BW4" s="28"/>
      <c r="BX4" s="28"/>
      <c r="BY4" s="28"/>
      <c r="BZ4" s="28"/>
      <c r="CA4" s="28"/>
      <c r="CB4" s="28"/>
    </row>
    <row r="5" spans="1:80" s="458" customFormat="1" ht="15.6" customHeight="1">
      <c r="A5" s="463"/>
      <c r="B5" s="463"/>
      <c r="C5" s="28"/>
      <c r="D5" s="188"/>
      <c r="E5" s="188" t="s">
        <v>599</v>
      </c>
      <c r="N5" s="28"/>
      <c r="O5" s="28"/>
      <c r="Q5" s="22"/>
      <c r="R5" s="457"/>
      <c r="S5" s="457"/>
      <c r="T5" s="464" t="s">
        <v>187</v>
      </c>
      <c r="U5" s="465"/>
      <c r="V5" s="28"/>
      <c r="W5" s="28"/>
      <c r="Z5" s="28"/>
      <c r="AA5" s="28"/>
      <c r="AB5" s="28"/>
      <c r="AC5" s="28"/>
      <c r="AD5" s="28"/>
      <c r="AE5" s="28"/>
      <c r="AF5" s="28"/>
      <c r="AG5" s="28"/>
      <c r="AH5" s="28"/>
      <c r="AI5" s="28"/>
      <c r="AJ5" s="28"/>
      <c r="AK5" s="28"/>
      <c r="AL5" s="28"/>
      <c r="AM5" s="28"/>
      <c r="AN5" s="28"/>
      <c r="AO5" s="28"/>
      <c r="AP5" s="28"/>
      <c r="AQ5" s="28"/>
      <c r="AR5" s="28"/>
      <c r="AS5" s="28"/>
      <c r="AT5" s="28"/>
      <c r="AU5" s="28"/>
      <c r="AV5" s="28"/>
      <c r="AW5" s="28"/>
      <c r="AX5" s="28"/>
      <c r="AY5" s="28"/>
      <c r="AZ5" s="28"/>
      <c r="BA5" s="28"/>
      <c r="BB5" s="28"/>
      <c r="BC5" s="28"/>
      <c r="BD5" s="28"/>
      <c r="BE5" s="28"/>
      <c r="BF5" s="28"/>
      <c r="BG5" s="28"/>
      <c r="BH5" s="28"/>
      <c r="BI5" s="28"/>
      <c r="BJ5" s="28"/>
      <c r="BK5" s="28"/>
      <c r="BL5" s="28"/>
      <c r="BM5" s="28"/>
      <c r="BN5" s="28"/>
      <c r="BO5" s="28"/>
      <c r="BP5" s="28"/>
      <c r="BQ5" s="28"/>
      <c r="BR5" s="28"/>
      <c r="BS5" s="28"/>
      <c r="BT5" s="28"/>
      <c r="BU5" s="28"/>
      <c r="BV5" s="28"/>
      <c r="BW5" s="28"/>
      <c r="BX5" s="28"/>
      <c r="BY5" s="28"/>
      <c r="BZ5" s="28"/>
      <c r="CA5" s="28"/>
      <c r="CB5" s="28"/>
    </row>
    <row r="6" spans="1:80" s="458" customFormat="1" ht="15.6" customHeight="1">
      <c r="A6" s="466" t="s">
        <v>600</v>
      </c>
      <c r="B6" s="467"/>
      <c r="C6" s="28"/>
      <c r="D6" s="188"/>
      <c r="E6" s="188" t="s">
        <v>601</v>
      </c>
      <c r="F6" s="188" t="s">
        <v>602</v>
      </c>
      <c r="I6" s="188"/>
      <c r="J6" s="188"/>
      <c r="N6" s="28"/>
      <c r="O6" s="28"/>
      <c r="Q6" s="22"/>
      <c r="R6" s="457"/>
      <c r="S6" s="457"/>
      <c r="T6" s="468" t="s">
        <v>603</v>
      </c>
      <c r="U6" s="469">
        <v>7511166.12126006</v>
      </c>
      <c r="V6" s="28"/>
      <c r="W6" s="28"/>
      <c r="Z6" s="28"/>
      <c r="AA6" s="28"/>
      <c r="AB6" s="28"/>
      <c r="AC6" s="28"/>
      <c r="AD6" s="28"/>
      <c r="AE6" s="28"/>
      <c r="AF6" s="28"/>
      <c r="AG6" s="28"/>
      <c r="AH6" s="28"/>
      <c r="AI6" s="28"/>
      <c r="AJ6" s="28"/>
      <c r="AK6" s="28"/>
      <c r="AL6" s="28"/>
      <c r="AM6" s="28"/>
      <c r="AN6" s="28"/>
      <c r="AO6" s="28"/>
      <c r="AP6" s="28"/>
      <c r="AQ6" s="28"/>
      <c r="AR6" s="28"/>
      <c r="AS6" s="28"/>
      <c r="AT6" s="28"/>
      <c r="AU6" s="28"/>
      <c r="AV6" s="28"/>
      <c r="AW6" s="28"/>
      <c r="AX6" s="28"/>
      <c r="AY6" s="28"/>
      <c r="AZ6" s="28"/>
      <c r="BA6" s="28"/>
      <c r="BB6" s="28"/>
      <c r="BC6" s="28"/>
      <c r="BD6" s="28"/>
      <c r="BE6" s="28"/>
      <c r="BF6" s="28"/>
      <c r="BG6" s="28"/>
      <c r="BH6" s="28"/>
      <c r="BI6" s="28"/>
      <c r="BJ6" s="28"/>
      <c r="BK6" s="28"/>
      <c r="BL6" s="28"/>
      <c r="BM6" s="28"/>
      <c r="BN6" s="28"/>
      <c r="BO6" s="28"/>
      <c r="BP6" s="28"/>
      <c r="BQ6" s="28"/>
      <c r="BR6" s="28"/>
      <c r="BS6" s="28"/>
      <c r="BT6" s="28"/>
      <c r="BU6" s="28"/>
      <c r="BV6" s="28"/>
      <c r="BW6" s="28"/>
      <c r="BX6" s="28"/>
      <c r="BY6" s="28"/>
      <c r="BZ6" s="28"/>
      <c r="CA6" s="28"/>
      <c r="CB6" s="28"/>
    </row>
    <row r="7" spans="1:80" s="458" customFormat="1" ht="15.6" customHeight="1">
      <c r="A7" s="470"/>
      <c r="B7" s="471"/>
      <c r="C7" s="28"/>
      <c r="D7" s="188"/>
      <c r="E7" s="188" t="s">
        <v>604</v>
      </c>
      <c r="G7" s="188"/>
      <c r="H7" s="188"/>
      <c r="I7" s="472"/>
      <c r="J7" s="188"/>
      <c r="N7" s="28"/>
      <c r="O7" s="28"/>
      <c r="Q7" s="22"/>
      <c r="R7" s="457"/>
      <c r="S7" s="457"/>
      <c r="T7" s="473" t="s">
        <v>605</v>
      </c>
      <c r="U7" s="474">
        <v>7511166.1212601038</v>
      </c>
      <c r="V7" s="28"/>
      <c r="W7" s="28"/>
      <c r="Z7" s="28"/>
      <c r="AA7" s="28"/>
      <c r="AB7" s="28"/>
      <c r="AC7" s="28"/>
      <c r="AD7" s="28"/>
      <c r="AE7" s="28"/>
      <c r="AF7" s="28"/>
      <c r="AG7" s="28"/>
      <c r="AH7" s="28"/>
      <c r="AI7" s="28"/>
      <c r="AJ7" s="28"/>
      <c r="AK7" s="28"/>
      <c r="AL7" s="28"/>
      <c r="AM7" s="28"/>
      <c r="AN7" s="28"/>
      <c r="AO7" s="28"/>
      <c r="AP7" s="28"/>
      <c r="AQ7" s="28"/>
      <c r="AR7" s="28"/>
      <c r="AS7" s="28"/>
      <c r="AT7" s="28"/>
      <c r="AU7" s="28"/>
      <c r="AV7" s="28"/>
      <c r="AW7" s="28"/>
      <c r="AX7" s="28"/>
      <c r="AY7" s="28"/>
      <c r="AZ7" s="28"/>
      <c r="BA7" s="28"/>
      <c r="BB7" s="28"/>
      <c r="BC7" s="28"/>
      <c r="BD7" s="28"/>
      <c r="BE7" s="28"/>
      <c r="BF7" s="28"/>
      <c r="BG7" s="28"/>
      <c r="BH7" s="28"/>
      <c r="BI7" s="28"/>
      <c r="BJ7" s="28"/>
      <c r="BK7" s="28"/>
      <c r="BL7" s="28"/>
      <c r="BM7" s="28"/>
      <c r="BN7" s="28"/>
      <c r="BO7" s="28"/>
      <c r="BP7" s="28"/>
      <c r="BQ7" s="28"/>
      <c r="BR7" s="28"/>
      <c r="BS7" s="28"/>
      <c r="BT7" s="28"/>
      <c r="BU7" s="28"/>
      <c r="BV7" s="28"/>
      <c r="BW7" s="28"/>
      <c r="BX7" s="28"/>
      <c r="BY7" s="28"/>
      <c r="BZ7" s="28"/>
      <c r="CA7" s="28"/>
      <c r="CB7" s="28"/>
    </row>
    <row r="8" spans="1:80" s="188" customFormat="1" ht="15.6" customHeight="1">
      <c r="A8" s="475" t="s">
        <v>606</v>
      </c>
      <c r="B8" s="476">
        <v>0</v>
      </c>
      <c r="C8" s="28"/>
      <c r="F8" s="458"/>
      <c r="N8" s="28"/>
      <c r="O8" s="28"/>
      <c r="P8" s="158"/>
      <c r="Q8" s="457"/>
      <c r="T8" s="477" t="s">
        <v>607</v>
      </c>
      <c r="U8" s="478">
        <v>-4.377216100692749E-6</v>
      </c>
      <c r="V8" s="28"/>
      <c r="W8" s="28"/>
      <c r="Z8" s="28"/>
      <c r="AA8" s="28"/>
      <c r="AB8" s="28"/>
      <c r="AC8" s="28"/>
      <c r="AD8" s="28"/>
      <c r="AE8" s="28"/>
      <c r="AF8" s="28"/>
      <c r="AG8" s="28"/>
      <c r="AH8" s="28"/>
      <c r="AI8" s="28"/>
      <c r="AJ8" s="28"/>
      <c r="AK8" s="28"/>
      <c r="AL8" s="28"/>
      <c r="AM8" s="28"/>
      <c r="AN8" s="28"/>
      <c r="AO8" s="28"/>
      <c r="AP8" s="28"/>
      <c r="AQ8" s="28"/>
      <c r="AR8" s="28"/>
      <c r="AS8" s="28"/>
      <c r="AT8" s="28"/>
      <c r="AU8" s="28"/>
      <c r="AV8" s="28"/>
      <c r="AW8" s="28"/>
      <c r="AX8" s="28"/>
      <c r="AY8" s="28"/>
      <c r="AZ8" s="28"/>
      <c r="BA8" s="28"/>
      <c r="BB8" s="28"/>
      <c r="BC8" s="28"/>
      <c r="BD8" s="28"/>
      <c r="BE8" s="28"/>
      <c r="BF8" s="28"/>
      <c r="BG8" s="28"/>
      <c r="BH8" s="28"/>
      <c r="BI8" s="28"/>
      <c r="BJ8" s="28"/>
      <c r="BK8" s="28"/>
      <c r="BL8" s="28"/>
      <c r="BM8" s="28"/>
      <c r="BN8" s="28"/>
      <c r="BO8" s="28"/>
      <c r="BP8" s="28"/>
      <c r="BQ8" s="28"/>
      <c r="BR8" s="28"/>
      <c r="BS8" s="28"/>
      <c r="BT8" s="28"/>
      <c r="BU8" s="28"/>
      <c r="BV8" s="28"/>
      <c r="BW8" s="28"/>
      <c r="BX8" s="28"/>
      <c r="BY8" s="28"/>
      <c r="BZ8" s="28"/>
      <c r="CA8" s="28"/>
      <c r="CB8" s="28"/>
    </row>
    <row r="9" spans="1:80" s="188" customFormat="1" ht="15">
      <c r="A9" s="475" t="s">
        <v>608</v>
      </c>
      <c r="B9" s="479">
        <v>0</v>
      </c>
      <c r="C9" s="28"/>
      <c r="F9" s="472"/>
      <c r="N9" s="28"/>
      <c r="O9" s="28"/>
      <c r="P9" s="158"/>
      <c r="Q9" s="457"/>
      <c r="T9" s="480" t="s">
        <v>609</v>
      </c>
      <c r="U9" s="481">
        <v>5.6688236694706993E-3</v>
      </c>
      <c r="V9" s="28"/>
      <c r="W9" s="28"/>
      <c r="Z9" s="28"/>
      <c r="AA9" s="28"/>
      <c r="AB9" s="28"/>
      <c r="AC9" s="28"/>
      <c r="AD9" s="28"/>
      <c r="AE9" s="28"/>
      <c r="AF9" s="28"/>
      <c r="AG9" s="28"/>
      <c r="AH9" s="28"/>
      <c r="AI9" s="28"/>
      <c r="AJ9" s="28"/>
      <c r="AK9" s="28"/>
      <c r="AL9" s="28"/>
      <c r="AM9" s="28"/>
      <c r="AN9" s="28"/>
      <c r="AO9" s="28"/>
      <c r="AP9" s="28"/>
      <c r="AQ9" s="28"/>
      <c r="AR9" s="28"/>
      <c r="AS9" s="28"/>
      <c r="AT9" s="28"/>
      <c r="AU9" s="28"/>
      <c r="AV9" s="28"/>
      <c r="AW9" s="28"/>
      <c r="AX9" s="28"/>
      <c r="AY9" s="28"/>
      <c r="AZ9" s="28"/>
      <c r="BA9" s="28"/>
      <c r="BB9" s="28"/>
      <c r="BC9" s="28"/>
      <c r="BD9" s="28"/>
      <c r="BE9" s="28"/>
      <c r="BF9" s="28"/>
      <c r="BG9" s="28"/>
      <c r="BH9" s="28"/>
      <c r="BI9" s="28"/>
      <c r="BJ9" s="28"/>
      <c r="BK9" s="28"/>
      <c r="BL9" s="28"/>
      <c r="BM9" s="28"/>
      <c r="BN9" s="28"/>
      <c r="BO9" s="28"/>
      <c r="BP9" s="28"/>
      <c r="BQ9" s="28"/>
      <c r="BR9" s="28"/>
      <c r="BS9" s="28"/>
      <c r="BT9" s="28"/>
      <c r="BU9" s="28"/>
      <c r="BV9" s="28"/>
      <c r="BW9" s="28"/>
      <c r="BX9" s="28"/>
      <c r="BY9" s="28"/>
      <c r="BZ9" s="28"/>
      <c r="CA9" s="28"/>
      <c r="CB9" s="28"/>
    </row>
    <row r="10" spans="1:80" s="188" customFormat="1" ht="15.6" customHeight="1">
      <c r="A10" s="482"/>
      <c r="B10" s="483"/>
      <c r="C10" s="28"/>
      <c r="F10" s="472"/>
      <c r="M10" s="182" t="s">
        <v>610</v>
      </c>
      <c r="N10" s="28"/>
      <c r="O10" s="28"/>
      <c r="Q10" s="457"/>
      <c r="U10" s="193"/>
      <c r="V10" s="28"/>
      <c r="W10" s="28"/>
      <c r="Y10" s="158"/>
      <c r="Z10" s="28"/>
      <c r="AA10" s="28"/>
      <c r="AB10" s="28"/>
      <c r="AC10" s="28"/>
      <c r="AD10" s="28"/>
      <c r="AE10" s="28"/>
      <c r="AF10" s="28"/>
      <c r="AG10" s="28"/>
      <c r="AH10" s="28"/>
      <c r="AI10" s="28"/>
      <c r="AJ10" s="28"/>
      <c r="AK10" s="28"/>
      <c r="AL10" s="28"/>
      <c r="AM10" s="28"/>
      <c r="AN10" s="28"/>
      <c r="AO10" s="28"/>
      <c r="AP10" s="28"/>
      <c r="AQ10" s="28"/>
      <c r="AR10" s="28"/>
      <c r="AS10" s="28"/>
      <c r="AT10" s="28"/>
      <c r="AU10" s="28"/>
      <c r="AV10" s="28"/>
      <c r="AW10" s="28"/>
      <c r="AX10" s="28"/>
      <c r="AY10" s="28"/>
      <c r="AZ10" s="28"/>
      <c r="BA10" s="28"/>
      <c r="BB10" s="28"/>
      <c r="BC10" s="28"/>
      <c r="BD10" s="28"/>
      <c r="BE10" s="28"/>
      <c r="BF10" s="28"/>
      <c r="BG10" s="28"/>
      <c r="BH10" s="28"/>
      <c r="BI10" s="28"/>
      <c r="BJ10" s="28"/>
      <c r="BK10" s="28"/>
      <c r="BL10" s="28"/>
      <c r="BM10" s="28"/>
      <c r="BN10" s="28"/>
      <c r="BO10" s="28"/>
      <c r="BP10" s="28"/>
      <c r="BQ10" s="28"/>
      <c r="BR10" s="28"/>
      <c r="BS10" s="28"/>
      <c r="BT10" s="28"/>
      <c r="BU10" s="28"/>
      <c r="BV10" s="28"/>
      <c r="BW10" s="28"/>
      <c r="BX10" s="28"/>
      <c r="BY10" s="28"/>
      <c r="BZ10" s="28"/>
      <c r="CA10" s="28"/>
      <c r="CB10" s="28"/>
    </row>
    <row r="11" spans="1:80" s="188" customFormat="1" ht="23.25">
      <c r="A11" s="482"/>
      <c r="B11" s="484"/>
      <c r="C11" s="28"/>
      <c r="G11" s="28"/>
      <c r="H11" s="28"/>
      <c r="I11" s="28"/>
      <c r="J11" s="28"/>
      <c r="K11" s="28"/>
      <c r="L11" s="28"/>
      <c r="M11" s="485">
        <v>2014</v>
      </c>
      <c r="N11" s="486" t="s">
        <v>24</v>
      </c>
      <c r="O11" s="28"/>
      <c r="P11" s="487" t="s">
        <v>16</v>
      </c>
      <c r="Q11" s="457"/>
      <c r="U11" s="193"/>
      <c r="V11" s="28"/>
      <c r="W11" s="28"/>
      <c r="X11" s="488" t="s">
        <v>611</v>
      </c>
      <c r="Y11" s="158"/>
      <c r="Z11" s="28"/>
      <c r="AA11" s="28"/>
      <c r="AB11" s="487" t="s">
        <v>612</v>
      </c>
      <c r="AC11" s="28"/>
      <c r="AD11" s="28"/>
      <c r="AE11" s="28"/>
      <c r="AF11" s="28"/>
      <c r="AG11" s="28"/>
      <c r="AH11" s="28"/>
      <c r="AI11" s="28"/>
      <c r="AJ11" s="28"/>
      <c r="AK11" s="28"/>
      <c r="AL11" s="28"/>
      <c r="AM11" s="28"/>
      <c r="AN11" s="28"/>
      <c r="AO11" s="28"/>
      <c r="AP11" s="28"/>
      <c r="AQ11" s="28"/>
      <c r="AR11" s="28"/>
      <c r="AS11" s="28"/>
      <c r="AT11" s="28"/>
      <c r="AU11" s="28"/>
      <c r="AV11" s="28"/>
      <c r="AW11" s="28"/>
      <c r="AX11" s="28"/>
      <c r="AY11" s="28"/>
      <c r="AZ11" s="28"/>
      <c r="BA11" s="28"/>
      <c r="BB11" s="28"/>
      <c r="BC11" s="28"/>
      <c r="BD11" s="28"/>
      <c r="BE11" s="28"/>
      <c r="BF11" s="28"/>
      <c r="BG11" s="28"/>
      <c r="BH11" s="28"/>
      <c r="BI11" s="28"/>
      <c r="BJ11" s="28"/>
      <c r="BK11" s="28"/>
      <c r="BL11" s="28"/>
      <c r="BM11" s="28"/>
      <c r="BN11" s="28"/>
      <c r="BO11" s="28"/>
      <c r="BP11" s="28"/>
      <c r="BQ11" s="28"/>
      <c r="BR11" s="28"/>
      <c r="BS11" s="28"/>
      <c r="BT11" s="28"/>
      <c r="BU11" s="28"/>
      <c r="BV11" s="28"/>
      <c r="BW11" s="28"/>
      <c r="BX11" s="28"/>
      <c r="BY11" s="28"/>
      <c r="BZ11" s="28"/>
      <c r="CA11" s="28"/>
      <c r="CB11" s="28"/>
    </row>
    <row r="12" spans="1:80" s="188" customFormat="1" ht="18">
      <c r="A12" s="482"/>
      <c r="B12" s="484"/>
      <c r="C12" s="28"/>
      <c r="D12" s="29" t="s">
        <v>457</v>
      </c>
      <c r="E12" s="28"/>
      <c r="F12" s="5"/>
      <c r="G12" s="109" t="s">
        <v>613</v>
      </c>
      <c r="I12" s="193"/>
      <c r="J12" s="109"/>
      <c r="K12" s="109"/>
      <c r="L12" s="109"/>
      <c r="M12" s="109" t="s">
        <v>614</v>
      </c>
      <c r="N12" s="489" t="s">
        <v>615</v>
      </c>
      <c r="O12" s="28"/>
      <c r="P12" s="28"/>
      <c r="Q12" s="28"/>
      <c r="R12" s="28"/>
      <c r="S12" s="28"/>
      <c r="T12" s="28"/>
      <c r="U12" s="115" t="s">
        <v>603</v>
      </c>
      <c r="V12" s="109" t="s">
        <v>605</v>
      </c>
      <c r="W12" s="28"/>
      <c r="X12" s="490"/>
      <c r="Y12" s="115" t="s">
        <v>603</v>
      </c>
      <c r="Z12" s="109" t="s">
        <v>605</v>
      </c>
      <c r="AA12" s="28"/>
      <c r="AC12" s="491"/>
      <c r="AD12" s="491"/>
      <c r="AE12" s="115" t="s">
        <v>603</v>
      </c>
      <c r="AF12" s="109" t="s">
        <v>605</v>
      </c>
      <c r="AG12" s="28"/>
      <c r="AH12" s="28"/>
      <c r="AI12" s="28"/>
      <c r="AJ12" s="28"/>
      <c r="AK12" s="28"/>
      <c r="AL12" s="28"/>
      <c r="AM12" s="28"/>
      <c r="AN12" s="28"/>
      <c r="AO12" s="28"/>
      <c r="AP12" s="28"/>
      <c r="AQ12" s="28"/>
      <c r="AR12" s="28"/>
      <c r="AS12" s="28"/>
      <c r="AT12" s="28"/>
      <c r="AU12" s="28"/>
      <c r="AV12" s="28"/>
      <c r="AW12" s="28"/>
      <c r="AX12" s="28"/>
      <c r="AY12" s="28"/>
      <c r="AZ12" s="28"/>
      <c r="BA12" s="28"/>
      <c r="BB12" s="28"/>
      <c r="BC12" s="28"/>
      <c r="BD12" s="28"/>
      <c r="BE12" s="28"/>
      <c r="BF12" s="28"/>
      <c r="BG12" s="28"/>
      <c r="BH12" s="28"/>
      <c r="BI12" s="28"/>
      <c r="BJ12" s="28"/>
      <c r="BK12" s="28"/>
      <c r="BL12" s="28"/>
      <c r="BM12" s="28"/>
      <c r="BN12" s="28"/>
      <c r="BO12" s="28"/>
      <c r="BP12" s="28"/>
      <c r="BQ12" s="28"/>
      <c r="BR12" s="28"/>
      <c r="BS12" s="28"/>
      <c r="BT12" s="28"/>
      <c r="BU12" s="28"/>
      <c r="BV12" s="28"/>
      <c r="BW12" s="28"/>
      <c r="BX12" s="28"/>
      <c r="BY12" s="28"/>
      <c r="BZ12" s="28"/>
      <c r="CA12" s="28"/>
      <c r="CB12" s="28"/>
    </row>
    <row r="13" spans="1:80" s="182" customFormat="1">
      <c r="A13" s="482"/>
      <c r="B13" s="484"/>
      <c r="C13" s="28"/>
      <c r="D13" s="5"/>
      <c r="E13" s="28" t="s">
        <v>616</v>
      </c>
      <c r="F13" s="5"/>
      <c r="G13" s="5">
        <v>1358438385.78</v>
      </c>
      <c r="H13" s="5"/>
      <c r="I13" s="5"/>
      <c r="J13" s="492"/>
      <c r="K13" s="493"/>
      <c r="L13" s="493"/>
      <c r="M13" s="284">
        <v>1355322805.6859188</v>
      </c>
      <c r="N13" s="494">
        <v>3115580.0940811634</v>
      </c>
      <c r="O13" s="494"/>
      <c r="P13" s="495"/>
      <c r="Q13" s="496"/>
      <c r="R13" s="496"/>
      <c r="S13" s="496"/>
      <c r="T13" s="497" t="s">
        <v>22</v>
      </c>
      <c r="U13" s="498">
        <v>2014</v>
      </c>
      <c r="V13" s="499">
        <v>2014</v>
      </c>
      <c r="W13" s="28"/>
      <c r="X13" s="500" t="s">
        <v>22</v>
      </c>
      <c r="Y13" s="498">
        <v>2014</v>
      </c>
      <c r="Z13" s="499">
        <v>2014</v>
      </c>
      <c r="AA13" s="28"/>
      <c r="AB13" s="501"/>
      <c r="AC13" s="502"/>
      <c r="AD13" s="497" t="s">
        <v>22</v>
      </c>
      <c r="AE13" s="498">
        <v>2014</v>
      </c>
      <c r="AF13" s="499">
        <v>2014</v>
      </c>
      <c r="AG13" s="28"/>
      <c r="AH13" s="28"/>
      <c r="AI13" s="28"/>
      <c r="AJ13" s="28"/>
      <c r="AK13" s="28"/>
      <c r="AL13" s="28"/>
      <c r="AM13" s="28"/>
      <c r="AN13" s="28"/>
      <c r="AO13" s="28"/>
      <c r="AP13" s="28"/>
      <c r="AQ13" s="28"/>
      <c r="AR13" s="28"/>
      <c r="AS13" s="28"/>
      <c r="AT13" s="28"/>
      <c r="AU13" s="28"/>
      <c r="AV13" s="28"/>
      <c r="AW13" s="28"/>
      <c r="AX13" s="28"/>
      <c r="AY13" s="28"/>
      <c r="AZ13" s="28"/>
      <c r="BA13" s="28"/>
      <c r="BB13" s="28"/>
      <c r="BC13" s="28"/>
      <c r="BD13" s="28"/>
      <c r="BE13" s="28"/>
      <c r="BF13" s="28"/>
      <c r="BG13" s="28"/>
      <c r="BH13" s="28"/>
      <c r="BI13" s="28"/>
      <c r="BJ13" s="28"/>
      <c r="BK13" s="28"/>
      <c r="BL13" s="28"/>
      <c r="BM13" s="28"/>
      <c r="BN13" s="28"/>
      <c r="BO13" s="28"/>
      <c r="BP13" s="28"/>
      <c r="BQ13" s="28"/>
      <c r="BR13" s="28"/>
      <c r="BS13" s="28"/>
      <c r="BT13" s="28"/>
      <c r="BU13" s="28"/>
      <c r="BV13" s="28"/>
      <c r="BW13" s="28"/>
      <c r="BX13" s="28"/>
      <c r="BY13" s="28"/>
      <c r="BZ13" s="28"/>
      <c r="CA13" s="28"/>
      <c r="CB13" s="28"/>
    </row>
    <row r="14" spans="1:80" s="188" customFormat="1">
      <c r="A14" s="503"/>
      <c r="B14" s="504"/>
      <c r="C14" s="28"/>
      <c r="D14" s="5"/>
      <c r="E14" s="188" t="s">
        <v>537</v>
      </c>
      <c r="F14" s="5"/>
      <c r="G14" s="5">
        <v>79107970.599999979</v>
      </c>
      <c r="I14" s="492"/>
      <c r="J14" s="492"/>
      <c r="K14" s="493"/>
      <c r="L14" s="493"/>
      <c r="M14" s="284">
        <v>82223550.694081321</v>
      </c>
      <c r="N14" s="494">
        <v>-3115580.0940813422</v>
      </c>
      <c r="O14" s="494"/>
      <c r="P14" s="167"/>
      <c r="T14" s="505"/>
      <c r="U14" s="20"/>
      <c r="V14" s="151"/>
      <c r="W14" s="28"/>
      <c r="X14" s="506" t="s">
        <v>617</v>
      </c>
      <c r="Y14" s="507"/>
      <c r="Z14" s="508"/>
      <c r="AA14" s="28"/>
      <c r="AB14" s="509" t="s">
        <v>618</v>
      </c>
      <c r="AC14" s="20"/>
      <c r="AD14" s="510"/>
      <c r="AE14" s="511"/>
      <c r="AF14" s="508"/>
      <c r="AG14" s="28"/>
      <c r="AH14" s="28"/>
      <c r="AI14" s="28"/>
      <c r="AJ14" s="28"/>
      <c r="AK14" s="28"/>
      <c r="AL14" s="28"/>
      <c r="AM14" s="28"/>
      <c r="AN14" s="28"/>
      <c r="AO14" s="28"/>
      <c r="AP14" s="28"/>
      <c r="AQ14" s="28"/>
      <c r="AR14" s="28"/>
      <c r="AS14" s="28"/>
      <c r="AT14" s="28"/>
      <c r="AU14" s="28"/>
      <c r="AV14" s="28"/>
      <c r="AW14" s="28"/>
      <c r="AX14" s="28"/>
      <c r="AY14" s="28"/>
      <c r="AZ14" s="28"/>
      <c r="BA14" s="28"/>
      <c r="BB14" s="28"/>
      <c r="BC14" s="28"/>
      <c r="BD14" s="28"/>
      <c r="BE14" s="28"/>
      <c r="BF14" s="28"/>
      <c r="BG14" s="28"/>
      <c r="BH14" s="28"/>
      <c r="BI14" s="28"/>
      <c r="BJ14" s="28"/>
      <c r="BK14" s="28"/>
      <c r="BL14" s="28"/>
      <c r="BM14" s="28"/>
      <c r="BN14" s="28"/>
      <c r="BO14" s="28"/>
      <c r="BP14" s="28"/>
      <c r="BQ14" s="28"/>
      <c r="BR14" s="28"/>
      <c r="BS14" s="28"/>
      <c r="BT14" s="28"/>
      <c r="BU14" s="28"/>
      <c r="BV14" s="28"/>
      <c r="BW14" s="28"/>
      <c r="BX14" s="28"/>
      <c r="BY14" s="28"/>
      <c r="BZ14" s="28"/>
      <c r="CA14" s="28"/>
      <c r="CB14" s="28"/>
    </row>
    <row r="15" spans="1:80" s="188" customFormat="1">
      <c r="A15" s="512"/>
      <c r="B15" s="513"/>
      <c r="C15" s="28"/>
      <c r="D15" s="514"/>
      <c r="E15" s="28" t="s">
        <v>109</v>
      </c>
      <c r="F15" s="5"/>
      <c r="G15" s="5">
        <v>28143449.999999996</v>
      </c>
      <c r="H15" s="5"/>
      <c r="I15" s="5"/>
      <c r="J15" s="492"/>
      <c r="K15" s="493"/>
      <c r="L15" s="493"/>
      <c r="M15" s="284">
        <v>28143449.999999996</v>
      </c>
      <c r="N15" s="494">
        <v>0</v>
      </c>
      <c r="O15" s="494"/>
      <c r="P15" s="167" t="s">
        <v>619</v>
      </c>
      <c r="T15" s="505"/>
      <c r="U15" s="515">
        <v>326679000</v>
      </c>
      <c r="V15" s="516">
        <v>336062568.35000002</v>
      </c>
      <c r="W15" s="28"/>
      <c r="X15" s="517" t="s">
        <v>620</v>
      </c>
      <c r="Y15" s="518">
        <v>238738648.56996602</v>
      </c>
      <c r="Z15" s="516">
        <v>256400370.42687535</v>
      </c>
      <c r="AA15" s="28"/>
      <c r="AB15" s="519" t="s">
        <v>621</v>
      </c>
      <c r="AC15" s="20"/>
      <c r="AD15" s="510"/>
      <c r="AE15" s="511"/>
      <c r="AF15" s="198"/>
      <c r="AG15" s="28"/>
      <c r="AH15" s="28"/>
      <c r="AI15" s="28"/>
      <c r="AJ15" s="28"/>
      <c r="AK15" s="28"/>
      <c r="AL15" s="28"/>
      <c r="AM15" s="28"/>
      <c r="AN15" s="28"/>
      <c r="AO15" s="28"/>
      <c r="AP15" s="28"/>
      <c r="AQ15" s="28"/>
      <c r="AR15" s="28"/>
      <c r="AS15" s="28"/>
      <c r="AT15" s="28"/>
      <c r="AU15" s="28"/>
      <c r="AV15" s="28"/>
      <c r="AW15" s="28"/>
      <c r="AX15" s="28"/>
      <c r="AY15" s="28"/>
      <c r="AZ15" s="28"/>
      <c r="BA15" s="28"/>
      <c r="BB15" s="28"/>
      <c r="BC15" s="28"/>
      <c r="BD15" s="28"/>
      <c r="BE15" s="28"/>
      <c r="BF15" s="28"/>
      <c r="BG15" s="28"/>
      <c r="BH15" s="28"/>
      <c r="BI15" s="28"/>
      <c r="BJ15" s="28"/>
      <c r="BK15" s="28"/>
      <c r="BL15" s="28"/>
      <c r="BM15" s="28"/>
      <c r="BN15" s="28"/>
      <c r="BO15" s="28"/>
      <c r="BP15" s="28"/>
      <c r="BQ15" s="28"/>
      <c r="BR15" s="28"/>
      <c r="BS15" s="28"/>
      <c r="BT15" s="28"/>
      <c r="BU15" s="28"/>
      <c r="BV15" s="28"/>
      <c r="BW15" s="28"/>
      <c r="BX15" s="28"/>
      <c r="BY15" s="28"/>
      <c r="BZ15" s="28"/>
      <c r="CA15" s="28"/>
      <c r="CB15" s="28"/>
    </row>
    <row r="16" spans="1:80" s="188" customFormat="1">
      <c r="A16" s="21"/>
      <c r="B16" s="21"/>
      <c r="C16" s="28"/>
      <c r="D16" s="5"/>
      <c r="E16" s="28" t="s">
        <v>459</v>
      </c>
      <c r="F16" s="5"/>
      <c r="G16" s="5">
        <v>153999676.24999997</v>
      </c>
      <c r="H16" s="5"/>
      <c r="I16" s="5"/>
      <c r="J16" s="492"/>
      <c r="K16" s="493"/>
      <c r="L16" s="493"/>
      <c r="M16" s="284">
        <v>153999676.24999997</v>
      </c>
      <c r="N16" s="494">
        <v>0</v>
      </c>
      <c r="O16" s="494"/>
      <c r="P16" s="167" t="s">
        <v>622</v>
      </c>
      <c r="T16" s="505"/>
      <c r="U16" s="515">
        <v>26409500</v>
      </c>
      <c r="V16" s="520">
        <v>26409500</v>
      </c>
      <c r="W16" s="28"/>
      <c r="X16" s="517" t="s">
        <v>623</v>
      </c>
      <c r="Y16" s="518">
        <v>317865385.77121705</v>
      </c>
      <c r="Z16" s="516">
        <v>341380849.50136018</v>
      </c>
      <c r="AA16" s="28"/>
      <c r="AB16" s="521" t="s">
        <v>624</v>
      </c>
      <c r="AC16" s="522"/>
      <c r="AD16" s="523"/>
      <c r="AE16" s="524"/>
      <c r="AF16" s="469"/>
      <c r="AG16" s="28"/>
      <c r="AH16" s="28"/>
      <c r="AI16" s="28"/>
      <c r="AJ16" s="28"/>
      <c r="AK16" s="28"/>
      <c r="AL16" s="28"/>
      <c r="AM16" s="28"/>
      <c r="AN16" s="28"/>
      <c r="AO16" s="28"/>
      <c r="AP16" s="28"/>
      <c r="AQ16" s="28"/>
      <c r="AR16" s="28"/>
      <c r="AS16" s="28"/>
      <c r="AT16" s="28"/>
      <c r="AU16" s="28"/>
      <c r="AV16" s="28"/>
      <c r="AW16" s="28"/>
      <c r="AX16" s="28"/>
      <c r="AY16" s="28"/>
      <c r="AZ16" s="28"/>
      <c r="BA16" s="28"/>
      <c r="BB16" s="28"/>
      <c r="BC16" s="28"/>
      <c r="BD16" s="28"/>
      <c r="BE16" s="28"/>
      <c r="BF16" s="28"/>
      <c r="BG16" s="28"/>
      <c r="BH16" s="28"/>
      <c r="BI16" s="28"/>
      <c r="BJ16" s="28"/>
      <c r="BK16" s="28"/>
      <c r="BL16" s="28"/>
      <c r="BM16" s="28"/>
      <c r="BN16" s="28"/>
      <c r="BO16" s="28"/>
      <c r="BP16" s="28"/>
      <c r="BQ16" s="28"/>
      <c r="BR16" s="28"/>
      <c r="BS16" s="28"/>
      <c r="BT16" s="28"/>
      <c r="BU16" s="28"/>
      <c r="BV16" s="28"/>
      <c r="BW16" s="28"/>
      <c r="BX16" s="28"/>
      <c r="BY16" s="28"/>
      <c r="BZ16" s="28"/>
      <c r="CA16" s="28"/>
      <c r="CB16" s="28"/>
    </row>
    <row r="17" spans="1:80" s="182" customFormat="1">
      <c r="A17" s="21"/>
      <c r="B17" s="21"/>
      <c r="C17" s="28"/>
      <c r="D17" s="514"/>
      <c r="E17" s="28" t="s">
        <v>460</v>
      </c>
      <c r="F17" s="5"/>
      <c r="G17" s="5">
        <v>81091279.870000005</v>
      </c>
      <c r="H17" s="188"/>
      <c r="I17" s="492"/>
      <c r="J17" s="492"/>
      <c r="K17" s="493" t="s">
        <v>543</v>
      </c>
      <c r="L17" s="493"/>
      <c r="M17" s="284">
        <v>81091279.870000005</v>
      </c>
      <c r="N17" s="494">
        <v>0</v>
      </c>
      <c r="O17" s="494"/>
      <c r="P17" s="525" t="s">
        <v>37</v>
      </c>
      <c r="T17" s="184"/>
      <c r="U17" s="526">
        <v>353088500</v>
      </c>
      <c r="V17" s="527">
        <v>362472068.35000002</v>
      </c>
      <c r="W17" s="28"/>
      <c r="X17" s="517" t="s">
        <v>625</v>
      </c>
      <c r="Y17" s="518">
        <v>109797259.60535137</v>
      </c>
      <c r="Z17" s="516">
        <v>117919985.7387879</v>
      </c>
      <c r="AA17" s="28"/>
      <c r="AB17" s="167"/>
      <c r="AC17" s="528" t="s">
        <v>626</v>
      </c>
      <c r="AD17" s="510"/>
      <c r="AE17" s="511"/>
      <c r="AF17" s="151"/>
      <c r="AG17" s="494"/>
      <c r="AH17" s="28"/>
      <c r="AI17" s="28"/>
      <c r="AJ17" s="28"/>
      <c r="AK17" s="28"/>
      <c r="AL17" s="28"/>
      <c r="AM17" s="28"/>
      <c r="AN17" s="28"/>
      <c r="AO17" s="28"/>
      <c r="AP17" s="28"/>
      <c r="AQ17" s="28"/>
      <c r="AR17" s="28"/>
      <c r="AS17" s="28"/>
      <c r="AT17" s="28"/>
      <c r="AU17" s="28"/>
      <c r="AV17" s="28"/>
      <c r="AW17" s="28"/>
      <c r="AX17" s="28"/>
      <c r="AY17" s="28"/>
      <c r="AZ17" s="28"/>
      <c r="BA17" s="28"/>
      <c r="BB17" s="28"/>
      <c r="BC17" s="28"/>
      <c r="BD17" s="28"/>
      <c r="BE17" s="28"/>
      <c r="BF17" s="28"/>
      <c r="BG17" s="28"/>
      <c r="BH17" s="28"/>
      <c r="BI17" s="28"/>
      <c r="BJ17" s="28"/>
      <c r="BK17" s="28"/>
      <c r="BL17" s="28"/>
      <c r="BM17" s="28"/>
      <c r="BN17" s="28"/>
      <c r="BO17" s="28"/>
      <c r="BP17" s="28"/>
      <c r="BQ17" s="28"/>
      <c r="BR17" s="28"/>
      <c r="BS17" s="28"/>
      <c r="BT17" s="28"/>
      <c r="BU17" s="28"/>
      <c r="BV17" s="28"/>
      <c r="BW17" s="28"/>
      <c r="BX17" s="28"/>
      <c r="BY17" s="28"/>
      <c r="BZ17" s="28"/>
      <c r="CA17" s="28"/>
      <c r="CB17" s="28"/>
    </row>
    <row r="18" spans="1:80" s="19" customFormat="1">
      <c r="A18" s="9"/>
      <c r="B18" s="9"/>
      <c r="C18" s="28"/>
      <c r="D18" s="5"/>
      <c r="E18" s="28" t="s">
        <v>461</v>
      </c>
      <c r="F18" s="5"/>
      <c r="G18" s="5">
        <v>17019290.247441873</v>
      </c>
      <c r="H18" s="5"/>
      <c r="I18" s="5"/>
      <c r="J18" s="492"/>
      <c r="K18" s="493" t="s">
        <v>543</v>
      </c>
      <c r="L18" s="493"/>
      <c r="M18" s="284">
        <v>17019290.247441873</v>
      </c>
      <c r="N18" s="494">
        <v>0</v>
      </c>
      <c r="O18" s="494"/>
      <c r="P18" s="529"/>
      <c r="Q18" s="182"/>
      <c r="R18" s="118"/>
      <c r="S18" s="182"/>
      <c r="T18" s="184"/>
      <c r="U18" s="526"/>
      <c r="V18" s="516"/>
      <c r="W18" s="28"/>
      <c r="X18" s="517" t="s">
        <v>627</v>
      </c>
      <c r="Y18" s="518">
        <v>326194604.63221204</v>
      </c>
      <c r="Z18" s="516">
        <v>350326258.27416623</v>
      </c>
      <c r="AA18" s="28"/>
      <c r="AB18" s="167"/>
      <c r="AC18" s="20"/>
      <c r="AD18" s="510" t="s">
        <v>628</v>
      </c>
      <c r="AE18" s="515">
        <v>3219800</v>
      </c>
      <c r="AF18" s="530">
        <v>3312285.9368778835</v>
      </c>
      <c r="AG18" s="494"/>
      <c r="AH18" s="28"/>
      <c r="AI18" s="28"/>
      <c r="AJ18" s="28"/>
      <c r="AK18" s="28"/>
      <c r="AL18" s="28"/>
      <c r="AM18" s="28"/>
      <c r="AN18" s="28"/>
      <c r="AO18" s="28"/>
      <c r="AP18" s="28"/>
      <c r="AQ18" s="28"/>
      <c r="AR18" s="28"/>
      <c r="AS18" s="28"/>
      <c r="AT18" s="28"/>
      <c r="AU18" s="28"/>
      <c r="AV18" s="28"/>
      <c r="AW18" s="28"/>
      <c r="AX18" s="28"/>
      <c r="AY18" s="28"/>
      <c r="AZ18" s="28"/>
      <c r="BA18" s="28"/>
      <c r="BB18" s="28"/>
      <c r="BC18" s="28"/>
      <c r="BD18" s="28"/>
      <c r="BE18" s="28"/>
      <c r="BF18" s="28"/>
      <c r="BG18" s="28"/>
      <c r="BH18" s="28"/>
      <c r="BI18" s="28"/>
      <c r="BJ18" s="28"/>
      <c r="BK18" s="28"/>
      <c r="BL18" s="28"/>
      <c r="BM18" s="28"/>
      <c r="BN18" s="28"/>
      <c r="BO18" s="28"/>
      <c r="BP18" s="28"/>
      <c r="BQ18" s="28"/>
      <c r="BR18" s="28"/>
      <c r="BS18" s="28"/>
      <c r="BT18" s="28"/>
      <c r="BU18" s="28"/>
      <c r="BV18" s="28"/>
      <c r="BW18" s="28"/>
      <c r="BX18" s="28"/>
      <c r="BY18" s="28"/>
      <c r="BZ18" s="28"/>
      <c r="CA18" s="28"/>
      <c r="CB18" s="28"/>
    </row>
    <row r="19" spans="1:80" ht="15">
      <c r="C19" s="28"/>
      <c r="D19" s="28"/>
      <c r="E19" s="188" t="s">
        <v>462</v>
      </c>
      <c r="F19" s="5"/>
      <c r="G19" s="5">
        <v>0</v>
      </c>
      <c r="H19" s="5"/>
      <c r="I19" s="5"/>
      <c r="J19" s="492"/>
      <c r="K19" s="493" t="s">
        <v>543</v>
      </c>
      <c r="L19" s="493"/>
      <c r="M19" s="284">
        <v>0</v>
      </c>
      <c r="N19" s="494">
        <v>0</v>
      </c>
      <c r="O19" s="494"/>
      <c r="P19" s="531" t="s">
        <v>629</v>
      </c>
      <c r="Q19" s="20"/>
      <c r="R19" s="188"/>
      <c r="S19" s="188"/>
      <c r="T19" s="505"/>
      <c r="U19" s="492"/>
      <c r="V19" s="516"/>
      <c r="X19" s="517" t="s">
        <v>553</v>
      </c>
      <c r="Y19" s="518">
        <v>75662040.372178212</v>
      </c>
      <c r="Z19" s="516">
        <v>81259466.344823048</v>
      </c>
      <c r="AB19" s="167"/>
      <c r="AC19" s="20"/>
      <c r="AD19" s="510" t="s">
        <v>630</v>
      </c>
      <c r="AE19" s="515">
        <v>50000</v>
      </c>
      <c r="AF19" s="530">
        <v>51436.206237621642</v>
      </c>
      <c r="AG19" s="494"/>
    </row>
    <row r="20" spans="1:80" s="188" customFormat="1">
      <c r="A20" s="9"/>
      <c r="B20" s="9"/>
      <c r="C20" s="28"/>
      <c r="D20" s="5"/>
      <c r="E20" s="28" t="s">
        <v>463</v>
      </c>
      <c r="F20" s="5"/>
      <c r="G20" s="5">
        <v>7511166.1212601038</v>
      </c>
      <c r="H20" s="5"/>
      <c r="I20" s="5"/>
      <c r="J20" s="492"/>
      <c r="K20" s="493" t="s">
        <v>543</v>
      </c>
      <c r="L20" s="493"/>
      <c r="M20" s="284">
        <v>7511166.12126006</v>
      </c>
      <c r="N20" s="494">
        <v>4.377216100692749E-8</v>
      </c>
      <c r="O20" s="494"/>
      <c r="P20" s="167"/>
      <c r="Q20" s="182" t="s">
        <v>572</v>
      </c>
      <c r="R20" s="19"/>
      <c r="S20" s="182"/>
      <c r="T20" s="182"/>
      <c r="U20" s="532"/>
      <c r="V20" s="516"/>
      <c r="W20" s="28"/>
      <c r="X20" s="533" t="s">
        <v>37</v>
      </c>
      <c r="Y20" s="534">
        <v>1068257938.9509246</v>
      </c>
      <c r="Z20" s="535">
        <v>1147286930.2860126</v>
      </c>
      <c r="AA20" s="28"/>
      <c r="AB20" s="167"/>
      <c r="AC20" s="20"/>
      <c r="AD20" s="510" t="s">
        <v>631</v>
      </c>
      <c r="AE20" s="515">
        <v>0</v>
      </c>
      <c r="AF20" s="530">
        <v>0</v>
      </c>
      <c r="AG20" s="494"/>
      <c r="AH20" s="28"/>
      <c r="AI20" s="28"/>
      <c r="AJ20" s="28"/>
      <c r="AK20" s="28"/>
      <c r="AL20" s="28"/>
      <c r="AM20" s="28"/>
      <c r="AN20" s="28"/>
      <c r="AO20" s="28"/>
      <c r="AP20" s="28"/>
      <c r="AQ20" s="28"/>
      <c r="AR20" s="28"/>
      <c r="AS20" s="28"/>
      <c r="AT20" s="28"/>
      <c r="AU20" s="28"/>
      <c r="AV20" s="28"/>
      <c r="AW20" s="28"/>
      <c r="AX20" s="28"/>
      <c r="AY20" s="28"/>
      <c r="AZ20" s="28"/>
      <c r="BA20" s="28"/>
      <c r="BB20" s="28"/>
      <c r="BC20" s="28"/>
      <c r="BD20" s="28"/>
      <c r="BE20" s="28"/>
      <c r="BF20" s="28"/>
      <c r="BG20" s="28"/>
      <c r="BH20" s="28"/>
      <c r="BI20" s="28"/>
      <c r="BJ20" s="28"/>
      <c r="BK20" s="28"/>
      <c r="BL20" s="28"/>
      <c r="BM20" s="28"/>
      <c r="BN20" s="28"/>
      <c r="BO20" s="28"/>
      <c r="BP20" s="28"/>
      <c r="BQ20" s="28"/>
      <c r="BR20" s="28"/>
      <c r="BS20" s="28"/>
      <c r="BT20" s="28"/>
      <c r="BU20" s="28"/>
      <c r="BV20" s="28"/>
      <c r="BW20" s="28"/>
      <c r="BX20" s="28"/>
      <c r="BY20" s="28"/>
      <c r="BZ20" s="28"/>
      <c r="CA20" s="28"/>
      <c r="CB20" s="28"/>
    </row>
    <row r="21" spans="1:80" s="188" customFormat="1">
      <c r="A21" s="9"/>
      <c r="B21" s="9"/>
      <c r="C21" s="28"/>
      <c r="D21" s="536"/>
      <c r="E21" s="28" t="s">
        <v>632</v>
      </c>
      <c r="F21" s="5"/>
      <c r="G21" s="5">
        <v>6119527.29</v>
      </c>
      <c r="H21" s="5"/>
      <c r="I21" s="5"/>
      <c r="J21" s="492"/>
      <c r="K21" s="493" t="s">
        <v>543</v>
      </c>
      <c r="L21" s="493"/>
      <c r="M21" s="284">
        <v>6119527.29</v>
      </c>
      <c r="N21" s="494">
        <v>0</v>
      </c>
      <c r="O21" s="494"/>
      <c r="P21" s="167"/>
      <c r="R21" s="118" t="s">
        <v>633</v>
      </c>
      <c r="U21" s="532"/>
      <c r="V21" s="516"/>
      <c r="W21" s="28"/>
      <c r="X21" s="533"/>
      <c r="Y21" s="537"/>
      <c r="Z21" s="151"/>
      <c r="AA21" s="28"/>
      <c r="AB21" s="167"/>
      <c r="AC21" s="20"/>
      <c r="AD21" s="510" t="s">
        <v>634</v>
      </c>
      <c r="AE21" s="515">
        <v>0</v>
      </c>
      <c r="AF21" s="530">
        <v>0</v>
      </c>
      <c r="AG21" s="494"/>
      <c r="AH21" s="28"/>
      <c r="AI21" s="28"/>
      <c r="AJ21" s="28"/>
      <c r="AK21" s="28"/>
      <c r="AL21" s="28"/>
      <c r="AM21" s="28"/>
      <c r="AN21" s="28"/>
      <c r="AO21" s="28"/>
      <c r="AP21" s="28"/>
      <c r="AQ21" s="28"/>
      <c r="AR21" s="28"/>
      <c r="AS21" s="28"/>
      <c r="AT21" s="28"/>
      <c r="AU21" s="28"/>
      <c r="AV21" s="28"/>
      <c r="AW21" s="28"/>
      <c r="AX21" s="28"/>
      <c r="AY21" s="28"/>
      <c r="AZ21" s="28"/>
      <c r="BA21" s="28"/>
      <c r="BB21" s="28"/>
      <c r="BC21" s="28"/>
      <c r="BD21" s="28"/>
      <c r="BE21" s="28"/>
      <c r="BF21" s="28"/>
      <c r="BG21" s="28"/>
      <c r="BH21" s="28"/>
      <c r="BI21" s="28"/>
      <c r="BJ21" s="28"/>
      <c r="BK21" s="28"/>
      <c r="BL21" s="28"/>
      <c r="BM21" s="28"/>
      <c r="BN21" s="28"/>
      <c r="BO21" s="28"/>
      <c r="BP21" s="28"/>
      <c r="BQ21" s="28"/>
      <c r="BR21" s="28"/>
      <c r="BS21" s="28"/>
      <c r="BT21" s="28"/>
      <c r="BU21" s="28"/>
      <c r="BV21" s="28"/>
      <c r="BW21" s="28"/>
      <c r="BX21" s="28"/>
      <c r="BY21" s="28"/>
      <c r="BZ21" s="28"/>
      <c r="CA21" s="28"/>
      <c r="CB21" s="28"/>
    </row>
    <row r="22" spans="1:80" s="188" customFormat="1">
      <c r="A22" s="9"/>
      <c r="B22" s="9"/>
      <c r="C22" s="28"/>
      <c r="D22" s="5"/>
      <c r="E22" s="19" t="s">
        <v>23</v>
      </c>
      <c r="F22" s="5"/>
      <c r="G22" s="490">
        <v>1731430746.1587019</v>
      </c>
      <c r="H22" s="5"/>
      <c r="I22" s="5"/>
      <c r="J22" s="492"/>
      <c r="K22" s="493" t="s">
        <v>543</v>
      </c>
      <c r="L22" s="493"/>
      <c r="M22" s="538">
        <v>1731430746.1587019</v>
      </c>
      <c r="N22" s="539">
        <v>0</v>
      </c>
      <c r="O22" s="494"/>
      <c r="P22" s="181"/>
      <c r="Q22" s="492"/>
      <c r="R22" s="314"/>
      <c r="S22" s="492" t="s">
        <v>635</v>
      </c>
      <c r="T22" s="492"/>
      <c r="U22" s="540">
        <v>21509847.5</v>
      </c>
      <c r="V22" s="516">
        <v>20432118.799935788</v>
      </c>
      <c r="W22" s="28"/>
      <c r="X22" s="506" t="s">
        <v>636</v>
      </c>
      <c r="Y22" s="537"/>
      <c r="Z22" s="541"/>
      <c r="AA22" s="28"/>
      <c r="AB22" s="167"/>
      <c r="AC22" s="20"/>
      <c r="AD22" s="510" t="s">
        <v>637</v>
      </c>
      <c r="AE22" s="515">
        <v>112400</v>
      </c>
      <c r="AF22" s="530">
        <v>115628.59162217345</v>
      </c>
      <c r="AG22" s="494"/>
      <c r="AH22" s="28"/>
      <c r="AI22" s="28"/>
      <c r="AJ22" s="28"/>
      <c r="AK22" s="28"/>
      <c r="AL22" s="28"/>
      <c r="AM22" s="28"/>
      <c r="AN22" s="28"/>
      <c r="AO22" s="28"/>
      <c r="AP22" s="28"/>
      <c r="AQ22" s="28"/>
      <c r="AR22" s="28"/>
      <c r="AS22" s="28"/>
      <c r="AT22" s="28"/>
      <c r="AU22" s="28"/>
      <c r="AV22" s="28"/>
      <c r="AW22" s="28"/>
      <c r="AX22" s="28"/>
      <c r="AY22" s="28"/>
      <c r="AZ22" s="28"/>
      <c r="BA22" s="28"/>
      <c r="BB22" s="28"/>
      <c r="BC22" s="28"/>
      <c r="BD22" s="28"/>
      <c r="BE22" s="28"/>
      <c r="BF22" s="28"/>
      <c r="BG22" s="28"/>
      <c r="BH22" s="28"/>
      <c r="BI22" s="28"/>
      <c r="BJ22" s="28"/>
      <c r="BK22" s="28"/>
      <c r="BL22" s="28"/>
      <c r="BM22" s="28"/>
      <c r="BN22" s="28"/>
      <c r="BO22" s="28"/>
      <c r="BP22" s="28"/>
      <c r="BQ22" s="28"/>
      <c r="BR22" s="28"/>
      <c r="BS22" s="28"/>
      <c r="BT22" s="28"/>
      <c r="BU22" s="28"/>
      <c r="BV22" s="28"/>
      <c r="BW22" s="28"/>
      <c r="BX22" s="28"/>
      <c r="BY22" s="28"/>
      <c r="BZ22" s="28"/>
      <c r="CA22" s="28"/>
      <c r="CB22" s="28"/>
    </row>
    <row r="23" spans="1:80" s="188" customFormat="1">
      <c r="A23" s="9"/>
      <c r="B23" s="9"/>
      <c r="C23" s="28"/>
      <c r="D23" s="5"/>
      <c r="E23" s="28"/>
      <c r="F23" s="28"/>
      <c r="G23" s="28"/>
      <c r="H23" s="5"/>
      <c r="I23" s="490"/>
      <c r="J23" s="28"/>
      <c r="K23" s="28"/>
      <c r="L23" s="28"/>
      <c r="M23" s="28"/>
      <c r="N23" s="28"/>
      <c r="O23" s="494"/>
      <c r="P23" s="181"/>
      <c r="Q23" s="492"/>
      <c r="R23" s="526"/>
      <c r="S23" s="515" t="s">
        <v>638</v>
      </c>
      <c r="T23" s="492"/>
      <c r="U23" s="540">
        <v>5797396.7658412289</v>
      </c>
      <c r="V23" s="516">
        <v>5506924.1867024638</v>
      </c>
      <c r="W23" s="28"/>
      <c r="X23" s="517" t="s">
        <v>639</v>
      </c>
      <c r="Y23" s="540">
        <v>0</v>
      </c>
      <c r="Z23" s="542">
        <v>0</v>
      </c>
      <c r="AA23" s="28"/>
      <c r="AB23" s="167"/>
      <c r="AC23" s="20"/>
      <c r="AD23" s="151" t="s">
        <v>640</v>
      </c>
      <c r="AE23" s="515">
        <v>-894700</v>
      </c>
      <c r="AF23" s="530">
        <v>-920399.4744160017</v>
      </c>
      <c r="AG23" s="494"/>
      <c r="AH23" s="28"/>
      <c r="AI23" s="28"/>
      <c r="AJ23" s="28"/>
      <c r="AK23" s="28"/>
      <c r="AL23" s="28"/>
      <c r="AM23" s="28"/>
      <c r="AN23" s="28"/>
      <c r="AO23" s="28"/>
      <c r="AP23" s="28"/>
      <c r="AQ23" s="28"/>
      <c r="AR23" s="28"/>
      <c r="AS23" s="28"/>
      <c r="AT23" s="28"/>
      <c r="AU23" s="28"/>
      <c r="AV23" s="28"/>
      <c r="AW23" s="28"/>
      <c r="AX23" s="28"/>
      <c r="AY23" s="28"/>
      <c r="AZ23" s="28"/>
      <c r="BA23" s="28"/>
      <c r="BB23" s="28"/>
      <c r="BC23" s="28"/>
      <c r="BD23" s="28"/>
      <c r="BE23" s="28"/>
      <c r="BF23" s="28"/>
      <c r="BG23" s="28"/>
      <c r="BH23" s="28"/>
      <c r="BI23" s="28"/>
      <c r="BJ23" s="28"/>
      <c r="BK23" s="28"/>
      <c r="BL23" s="28"/>
      <c r="BM23" s="28"/>
      <c r="BN23" s="28"/>
      <c r="BO23" s="28"/>
      <c r="BP23" s="28"/>
      <c r="BQ23" s="28"/>
      <c r="BR23" s="28"/>
      <c r="BS23" s="28"/>
      <c r="BT23" s="28"/>
      <c r="BU23" s="28"/>
      <c r="BV23" s="28"/>
      <c r="BW23" s="28"/>
      <c r="BX23" s="28"/>
      <c r="BY23" s="28"/>
      <c r="BZ23" s="28"/>
      <c r="CA23" s="28"/>
      <c r="CB23" s="28"/>
    </row>
    <row r="24" spans="1:80" s="188" customFormat="1">
      <c r="A24" s="9"/>
      <c r="B24" s="9"/>
      <c r="C24" s="28"/>
      <c r="D24" s="28"/>
      <c r="O24" s="494"/>
      <c r="P24" s="181"/>
      <c r="Q24" s="492"/>
      <c r="R24" s="526"/>
      <c r="S24" s="492" t="s">
        <v>637</v>
      </c>
      <c r="T24" s="492"/>
      <c r="U24" s="540">
        <v>134758330</v>
      </c>
      <c r="V24" s="516">
        <v>128006403.01336172</v>
      </c>
      <c r="W24" s="28"/>
      <c r="X24" s="517" t="s">
        <v>637</v>
      </c>
      <c r="Y24" s="540">
        <v>0</v>
      </c>
      <c r="Z24" s="542">
        <v>0</v>
      </c>
      <c r="AA24" s="28"/>
      <c r="AB24" s="543"/>
      <c r="AC24" s="544"/>
      <c r="AD24" s="545" t="s">
        <v>37</v>
      </c>
      <c r="AE24" s="546">
        <v>2487500</v>
      </c>
      <c r="AF24" s="547">
        <v>2558951.2603216767</v>
      </c>
      <c r="AG24" s="494"/>
      <c r="AH24" s="28"/>
      <c r="AI24" s="28"/>
      <c r="AJ24" s="28"/>
      <c r="AK24" s="28"/>
      <c r="AL24" s="28"/>
      <c r="AM24" s="28"/>
      <c r="AN24" s="28"/>
      <c r="AO24" s="28"/>
      <c r="AP24" s="28"/>
      <c r="AQ24" s="28"/>
      <c r="AR24" s="28"/>
      <c r="AS24" s="28"/>
      <c r="AT24" s="28"/>
      <c r="AU24" s="28"/>
      <c r="AV24" s="28"/>
      <c r="AW24" s="28"/>
      <c r="AX24" s="28"/>
      <c r="AY24" s="28"/>
      <c r="AZ24" s="28"/>
      <c r="BA24" s="28"/>
      <c r="BB24" s="28"/>
      <c r="BC24" s="28"/>
      <c r="BD24" s="28"/>
      <c r="BE24" s="28"/>
      <c r="BF24" s="28"/>
      <c r="BG24" s="28"/>
      <c r="BH24" s="28"/>
      <c r="BI24" s="28"/>
      <c r="BJ24" s="28"/>
      <c r="BK24" s="28"/>
      <c r="BL24" s="28"/>
      <c r="BM24" s="28"/>
      <c r="BN24" s="28"/>
      <c r="BO24" s="28"/>
      <c r="BP24" s="28"/>
      <c r="BQ24" s="28"/>
      <c r="BR24" s="28"/>
      <c r="BS24" s="28"/>
      <c r="BT24" s="28"/>
      <c r="BU24" s="28"/>
      <c r="BV24" s="28"/>
      <c r="BW24" s="28"/>
      <c r="BX24" s="28"/>
      <c r="BY24" s="28"/>
      <c r="BZ24" s="28"/>
      <c r="CA24" s="28"/>
      <c r="CB24" s="28"/>
    </row>
    <row r="25" spans="1:80" s="188" customFormat="1">
      <c r="A25" s="9"/>
      <c r="B25" s="9"/>
      <c r="C25" s="28"/>
      <c r="D25" s="29" t="s">
        <v>467</v>
      </c>
      <c r="E25" s="28"/>
      <c r="F25" s="237"/>
      <c r="G25" s="28"/>
      <c r="H25" s="28"/>
      <c r="I25" s="5"/>
      <c r="J25" s="492"/>
      <c r="K25" s="493" t="s">
        <v>543</v>
      </c>
      <c r="L25" s="493"/>
      <c r="M25" s="493"/>
      <c r="N25" s="494"/>
      <c r="O25" s="494"/>
      <c r="P25" s="181"/>
      <c r="Q25" s="492"/>
      <c r="R25" s="526" t="s">
        <v>641</v>
      </c>
      <c r="S25" s="492"/>
      <c r="T25" s="492"/>
      <c r="U25" s="540"/>
      <c r="V25" s="516"/>
      <c r="W25" s="28"/>
      <c r="X25" s="517" t="s">
        <v>637</v>
      </c>
      <c r="Y25" s="540">
        <v>0</v>
      </c>
      <c r="Z25" s="542">
        <v>0</v>
      </c>
      <c r="AA25" s="28"/>
      <c r="AB25" s="165"/>
      <c r="AC25" s="548" t="s">
        <v>642</v>
      </c>
      <c r="AD25" s="523"/>
      <c r="AE25" s="549"/>
      <c r="AF25" s="550"/>
      <c r="AG25" s="494"/>
      <c r="AH25" s="28"/>
      <c r="AI25" s="28"/>
      <c r="AJ25" s="28"/>
      <c r="AK25" s="28"/>
      <c r="AL25" s="28"/>
      <c r="AM25" s="28"/>
      <c r="AN25" s="28"/>
      <c r="AO25" s="28"/>
      <c r="AP25" s="28"/>
      <c r="AQ25" s="28"/>
      <c r="AR25" s="28"/>
      <c r="AS25" s="28"/>
      <c r="AT25" s="28"/>
      <c r="AU25" s="28"/>
      <c r="AV25" s="28"/>
      <c r="AW25" s="28"/>
      <c r="AX25" s="28"/>
      <c r="AY25" s="28"/>
      <c r="AZ25" s="28"/>
      <c r="BA25" s="28"/>
      <c r="BB25" s="28"/>
      <c r="BC25" s="28"/>
      <c r="BD25" s="28"/>
      <c r="BE25" s="28"/>
      <c r="BF25" s="28"/>
      <c r="BG25" s="28"/>
      <c r="BH25" s="28"/>
      <c r="BI25" s="28"/>
      <c r="BJ25" s="28"/>
      <c r="BK25" s="28"/>
      <c r="BL25" s="28"/>
      <c r="BM25" s="28"/>
      <c r="BN25" s="28"/>
      <c r="BO25" s="28"/>
      <c r="BP25" s="28"/>
      <c r="BQ25" s="28"/>
      <c r="BR25" s="28"/>
      <c r="BS25" s="28"/>
      <c r="BT25" s="28"/>
      <c r="BU25" s="28"/>
      <c r="BV25" s="28"/>
      <c r="BW25" s="28"/>
      <c r="BX25" s="28"/>
      <c r="BY25" s="28"/>
      <c r="BZ25" s="28"/>
      <c r="CA25" s="28"/>
      <c r="CB25" s="28"/>
    </row>
    <row r="26" spans="1:80" s="188" customFormat="1">
      <c r="A26" s="9"/>
      <c r="B26" s="9"/>
      <c r="C26" s="28"/>
      <c r="E26" s="28" t="s">
        <v>468</v>
      </c>
      <c r="F26" s="237"/>
      <c r="G26" s="5">
        <v>153945446</v>
      </c>
      <c r="H26" s="28"/>
      <c r="I26" s="5"/>
      <c r="J26" s="492"/>
      <c r="K26" s="493" t="s">
        <v>543</v>
      </c>
      <c r="L26" s="493"/>
      <c r="M26" s="284">
        <v>153945445.99999997</v>
      </c>
      <c r="N26" s="494">
        <v>0</v>
      </c>
      <c r="O26" s="494"/>
      <c r="P26" s="181"/>
      <c r="Q26" s="492"/>
      <c r="R26" s="526"/>
      <c r="S26" s="492" t="s">
        <v>635</v>
      </c>
      <c r="T26" s="492"/>
      <c r="U26" s="540">
        <v>59288851.810092501</v>
      </c>
      <c r="V26" s="516">
        <v>58231094.631720409</v>
      </c>
      <c r="W26" s="28"/>
      <c r="X26" s="517" t="s">
        <v>637</v>
      </c>
      <c r="Y26" s="540">
        <v>0</v>
      </c>
      <c r="Z26" s="542">
        <v>0</v>
      </c>
      <c r="AA26" s="28"/>
      <c r="AB26" s="167"/>
      <c r="AC26" s="20"/>
      <c r="AD26" s="510" t="s">
        <v>628</v>
      </c>
      <c r="AE26" s="515">
        <v>1734500</v>
      </c>
      <c r="AF26" s="530">
        <v>1784321.9943830951</v>
      </c>
      <c r="AG26" s="494"/>
      <c r="AH26" s="28"/>
      <c r="AI26" s="28"/>
      <c r="AJ26" s="28"/>
      <c r="AK26" s="28"/>
      <c r="AL26" s="28"/>
      <c r="AM26" s="28"/>
      <c r="AN26" s="28"/>
      <c r="AO26" s="28"/>
      <c r="AP26" s="28"/>
      <c r="AQ26" s="28"/>
      <c r="AR26" s="28"/>
      <c r="AS26" s="28"/>
      <c r="AT26" s="28"/>
      <c r="AU26" s="28"/>
      <c r="AV26" s="28"/>
      <c r="AW26" s="28"/>
      <c r="AX26" s="28"/>
      <c r="AY26" s="28"/>
      <c r="AZ26" s="28"/>
      <c r="BA26" s="28"/>
      <c r="BB26" s="28"/>
      <c r="BC26" s="28"/>
      <c r="BD26" s="28"/>
      <c r="BE26" s="28"/>
      <c r="BF26" s="28"/>
      <c r="BG26" s="28"/>
      <c r="BH26" s="28"/>
      <c r="BI26" s="28"/>
      <c r="BJ26" s="28"/>
      <c r="BK26" s="28"/>
      <c r="BL26" s="28"/>
      <c r="BM26" s="28"/>
      <c r="BN26" s="28"/>
      <c r="BO26" s="28"/>
      <c r="BP26" s="28"/>
      <c r="BQ26" s="28"/>
      <c r="BR26" s="28"/>
      <c r="BS26" s="28"/>
      <c r="BT26" s="28"/>
      <c r="BU26" s="28"/>
      <c r="BV26" s="28"/>
      <c r="BW26" s="28"/>
      <c r="BX26" s="28"/>
      <c r="BY26" s="28"/>
      <c r="BZ26" s="28"/>
      <c r="CA26" s="28"/>
      <c r="CB26" s="28"/>
    </row>
    <row r="27" spans="1:80" s="188" customFormat="1">
      <c r="A27" s="9"/>
      <c r="B27" s="9"/>
      <c r="C27" s="28"/>
      <c r="D27" s="22"/>
      <c r="E27" s="28" t="s">
        <v>469</v>
      </c>
      <c r="F27" s="237"/>
      <c r="G27" s="5">
        <v>187964008.00000003</v>
      </c>
      <c r="H27" s="5"/>
      <c r="I27" s="5"/>
      <c r="J27" s="492"/>
      <c r="K27" s="493" t="s">
        <v>543</v>
      </c>
      <c r="L27" s="493"/>
      <c r="M27" s="284">
        <v>187964008.00000003</v>
      </c>
      <c r="N27" s="494">
        <v>0</v>
      </c>
      <c r="O27" s="494"/>
      <c r="P27" s="167"/>
      <c r="Q27" s="492"/>
      <c r="R27" s="526"/>
      <c r="S27" s="515" t="s">
        <v>638</v>
      </c>
      <c r="T27" s="5"/>
      <c r="U27" s="540">
        <v>1855000</v>
      </c>
      <c r="V27" s="516">
        <v>1821905.4214076346</v>
      </c>
      <c r="W27" s="28"/>
      <c r="X27" s="517" t="s">
        <v>637</v>
      </c>
      <c r="Y27" s="540">
        <v>0</v>
      </c>
      <c r="Z27" s="542">
        <v>0</v>
      </c>
      <c r="AA27" s="28"/>
      <c r="AB27" s="167"/>
      <c r="AC27" s="20"/>
      <c r="AD27" s="510" t="s">
        <v>630</v>
      </c>
      <c r="AE27" s="515">
        <v>220000</v>
      </c>
      <c r="AF27" s="530">
        <v>226319.30744553526</v>
      </c>
      <c r="AG27" s="494"/>
      <c r="AH27" s="28"/>
      <c r="AI27" s="28"/>
      <c r="AJ27" s="28"/>
      <c r="AK27" s="28"/>
      <c r="AL27" s="28"/>
      <c r="AM27" s="28"/>
      <c r="AN27" s="28"/>
      <c r="AO27" s="28"/>
      <c r="AP27" s="28"/>
      <c r="AQ27" s="28"/>
      <c r="AR27" s="28"/>
      <c r="AS27" s="28"/>
      <c r="AT27" s="28"/>
      <c r="AU27" s="28"/>
      <c r="AV27" s="28"/>
      <c r="AW27" s="28"/>
      <c r="AX27" s="28"/>
      <c r="AY27" s="28"/>
      <c r="AZ27" s="28"/>
      <c r="BA27" s="28"/>
      <c r="BB27" s="28"/>
      <c r="BC27" s="28"/>
      <c r="BD27" s="28"/>
      <c r="BE27" s="28"/>
      <c r="BF27" s="28"/>
      <c r="BG27" s="28"/>
      <c r="BH27" s="28"/>
      <c r="BI27" s="28"/>
      <c r="BJ27" s="28"/>
      <c r="BK27" s="28"/>
      <c r="BL27" s="28"/>
      <c r="BM27" s="28"/>
      <c r="BN27" s="28"/>
      <c r="BO27" s="28"/>
      <c r="BP27" s="28"/>
      <c r="BQ27" s="28"/>
      <c r="BR27" s="28"/>
      <c r="BS27" s="28"/>
      <c r="BT27" s="28"/>
      <c r="BU27" s="28"/>
      <c r="BV27" s="28"/>
      <c r="BW27" s="28"/>
      <c r="BX27" s="28"/>
      <c r="BY27" s="28"/>
      <c r="BZ27" s="28"/>
      <c r="CA27" s="28"/>
      <c r="CB27" s="28"/>
    </row>
    <row r="28" spans="1:80" s="188" customFormat="1">
      <c r="A28" s="9"/>
      <c r="B28" s="9"/>
      <c r="D28" s="5"/>
      <c r="E28" s="28" t="s">
        <v>470</v>
      </c>
      <c r="F28" s="237"/>
      <c r="G28" s="5">
        <v>70450829.000000015</v>
      </c>
      <c r="H28" s="5"/>
      <c r="I28" s="5"/>
      <c r="J28" s="492"/>
      <c r="K28" s="493" t="s">
        <v>543</v>
      </c>
      <c r="L28" s="493"/>
      <c r="M28" s="284">
        <v>70450829.000000015</v>
      </c>
      <c r="N28" s="494">
        <v>0</v>
      </c>
      <c r="O28" s="494"/>
      <c r="P28" s="167"/>
      <c r="Q28" s="492"/>
      <c r="R28" s="314"/>
      <c r="S28" s="492" t="s">
        <v>637</v>
      </c>
      <c r="T28" s="492"/>
      <c r="U28" s="540">
        <v>130234488</v>
      </c>
      <c r="V28" s="516">
        <v>127911007.94687198</v>
      </c>
      <c r="W28" s="28"/>
      <c r="X28" s="517" t="s">
        <v>637</v>
      </c>
      <c r="Y28" s="540">
        <v>0</v>
      </c>
      <c r="Z28" s="542">
        <v>0</v>
      </c>
      <c r="AA28" s="28"/>
      <c r="AB28" s="167"/>
      <c r="AC28" s="20"/>
      <c r="AD28" s="510" t="s">
        <v>631</v>
      </c>
      <c r="AE28" s="515">
        <v>0</v>
      </c>
      <c r="AF28" s="530">
        <v>0</v>
      </c>
      <c r="AG28" s="494"/>
      <c r="AH28" s="28"/>
      <c r="AI28" s="28"/>
      <c r="AJ28" s="28"/>
      <c r="AK28" s="28"/>
      <c r="AL28" s="28"/>
      <c r="AM28" s="28"/>
      <c r="AN28" s="28"/>
      <c r="AO28" s="28"/>
      <c r="AP28" s="28"/>
      <c r="AQ28" s="28"/>
      <c r="AR28" s="28"/>
      <c r="AS28" s="28"/>
      <c r="AT28" s="28"/>
      <c r="AU28" s="28"/>
      <c r="AV28" s="28"/>
      <c r="AW28" s="28"/>
      <c r="AX28" s="28"/>
      <c r="AY28" s="28"/>
      <c r="AZ28" s="28"/>
      <c r="BA28" s="28"/>
      <c r="BB28" s="28"/>
      <c r="BC28" s="28"/>
      <c r="BD28" s="28"/>
      <c r="BE28" s="28"/>
      <c r="BF28" s="28"/>
      <c r="BG28" s="28"/>
      <c r="BH28" s="28"/>
      <c r="BI28" s="28"/>
      <c r="BJ28" s="28"/>
      <c r="BK28" s="28"/>
      <c r="BL28" s="28"/>
      <c r="BM28" s="28"/>
      <c r="BN28" s="28"/>
      <c r="BO28" s="28"/>
      <c r="BP28" s="28"/>
      <c r="BQ28" s="28"/>
      <c r="BR28" s="28"/>
      <c r="BS28" s="28"/>
      <c r="BT28" s="28"/>
      <c r="BU28" s="28"/>
      <c r="BV28" s="28"/>
      <c r="BW28" s="28"/>
      <c r="BX28" s="28"/>
      <c r="BY28" s="28"/>
      <c r="BZ28" s="28"/>
      <c r="CA28" s="28"/>
      <c r="CB28" s="28"/>
    </row>
    <row r="29" spans="1:80" s="188" customFormat="1">
      <c r="A29" s="9"/>
      <c r="B29" s="9"/>
      <c r="C29" s="28"/>
      <c r="D29" s="5"/>
      <c r="E29" s="28" t="s">
        <v>471</v>
      </c>
      <c r="F29" s="237"/>
      <c r="G29" s="5">
        <v>47489060.000000015</v>
      </c>
      <c r="H29" s="5"/>
      <c r="I29" s="5"/>
      <c r="J29" s="492"/>
      <c r="K29" s="493" t="s">
        <v>543</v>
      </c>
      <c r="L29" s="493"/>
      <c r="M29" s="284">
        <v>47489060.000000015</v>
      </c>
      <c r="N29" s="494">
        <v>0</v>
      </c>
      <c r="O29" s="494"/>
      <c r="P29" s="181"/>
      <c r="Q29" s="492"/>
      <c r="R29" s="314" t="s">
        <v>643</v>
      </c>
      <c r="S29" s="492"/>
      <c r="T29" s="492"/>
      <c r="U29" s="540"/>
      <c r="V29" s="516"/>
      <c r="W29" s="28"/>
      <c r="X29" s="517" t="s">
        <v>637</v>
      </c>
      <c r="Y29" s="540">
        <v>0</v>
      </c>
      <c r="Z29" s="542">
        <v>0</v>
      </c>
      <c r="AA29" s="28"/>
      <c r="AB29" s="167"/>
      <c r="AC29" s="20"/>
      <c r="AD29" s="510" t="s">
        <v>634</v>
      </c>
      <c r="AE29" s="515">
        <v>0</v>
      </c>
      <c r="AF29" s="530">
        <v>0</v>
      </c>
      <c r="AG29" s="494"/>
      <c r="AH29" s="28"/>
      <c r="AI29" s="28"/>
      <c r="AJ29" s="28"/>
      <c r="AK29" s="28"/>
      <c r="AL29" s="28"/>
      <c r="AM29" s="28"/>
      <c r="AN29" s="28"/>
      <c r="AO29" s="28"/>
      <c r="AP29" s="28"/>
      <c r="AQ29" s="28"/>
      <c r="AR29" s="28"/>
      <c r="AS29" s="28"/>
      <c r="AT29" s="28"/>
      <c r="AU29" s="28"/>
      <c r="AV29" s="28"/>
      <c r="AW29" s="28"/>
      <c r="AX29" s="28"/>
      <c r="AY29" s="28"/>
      <c r="AZ29" s="28"/>
      <c r="BA29" s="28"/>
      <c r="BB29" s="28"/>
      <c r="BC29" s="28"/>
      <c r="BD29" s="28"/>
      <c r="BE29" s="28"/>
      <c r="BF29" s="28"/>
      <c r="BG29" s="28"/>
      <c r="BH29" s="28"/>
      <c r="BI29" s="28"/>
      <c r="BJ29" s="28"/>
      <c r="BK29" s="28"/>
      <c r="BL29" s="28"/>
      <c r="BM29" s="28"/>
      <c r="BN29" s="28"/>
      <c r="BO29" s="28"/>
      <c r="BP29" s="28"/>
      <c r="BQ29" s="28"/>
      <c r="BR29" s="28"/>
      <c r="BS29" s="28"/>
      <c r="BT29" s="28"/>
      <c r="BU29" s="28"/>
      <c r="BV29" s="28"/>
      <c r="BW29" s="28"/>
      <c r="BX29" s="28"/>
      <c r="BY29" s="28"/>
      <c r="BZ29" s="28"/>
      <c r="CA29" s="28"/>
      <c r="CB29" s="28"/>
    </row>
    <row r="30" spans="1:80" s="188" customFormat="1">
      <c r="A30" s="9"/>
      <c r="B30" s="9"/>
      <c r="C30" s="28"/>
      <c r="D30" s="5"/>
      <c r="E30" s="28" t="s">
        <v>472</v>
      </c>
      <c r="F30" s="237"/>
      <c r="G30" s="5">
        <v>-33842387</v>
      </c>
      <c r="H30" s="5"/>
      <c r="I30" s="5"/>
      <c r="J30" s="492"/>
      <c r="K30" s="493" t="s">
        <v>543</v>
      </c>
      <c r="L30" s="493"/>
      <c r="M30" s="284">
        <v>-33842387</v>
      </c>
      <c r="N30" s="494">
        <v>0</v>
      </c>
      <c r="O30" s="494"/>
      <c r="P30" s="181"/>
      <c r="Q30" s="492"/>
      <c r="R30" s="526"/>
      <c r="S30" s="492" t="s">
        <v>644</v>
      </c>
      <c r="T30" s="492"/>
      <c r="U30" s="540">
        <v>22463907.543875001</v>
      </c>
      <c r="V30" s="516">
        <v>22220590.424818527</v>
      </c>
      <c r="W30" s="28"/>
      <c r="X30" s="533" t="s">
        <v>37</v>
      </c>
      <c r="Y30" s="551">
        <v>0</v>
      </c>
      <c r="Z30" s="552">
        <v>0</v>
      </c>
      <c r="AA30" s="28"/>
      <c r="AB30" s="167"/>
      <c r="AC30" s="20"/>
      <c r="AD30" s="510" t="s">
        <v>637</v>
      </c>
      <c r="AE30" s="515">
        <v>1208000</v>
      </c>
      <c r="AF30" s="530">
        <v>1242698.7427009388</v>
      </c>
      <c r="AG30" s="494"/>
      <c r="AH30" s="28"/>
      <c r="AI30" s="28"/>
      <c r="AJ30" s="28"/>
      <c r="AK30" s="28"/>
      <c r="AL30" s="28"/>
      <c r="AM30" s="28"/>
      <c r="AN30" s="28"/>
      <c r="AO30" s="28"/>
      <c r="AP30" s="28"/>
      <c r="AQ30" s="28"/>
      <c r="AR30" s="28"/>
      <c r="AS30" s="28"/>
      <c r="AT30" s="28"/>
      <c r="AU30" s="28"/>
      <c r="AV30" s="28"/>
      <c r="AW30" s="28"/>
      <c r="AX30" s="28"/>
      <c r="AY30" s="28"/>
      <c r="AZ30" s="28"/>
      <c r="BA30" s="28"/>
      <c r="BB30" s="28"/>
      <c r="BC30" s="28"/>
      <c r="BD30" s="28"/>
      <c r="BE30" s="28"/>
      <c r="BF30" s="28"/>
      <c r="BG30" s="28"/>
      <c r="BH30" s="28"/>
      <c r="BI30" s="28"/>
      <c r="BJ30" s="28"/>
      <c r="BK30" s="28"/>
      <c r="BL30" s="28"/>
      <c r="BM30" s="28"/>
      <c r="BN30" s="28"/>
      <c r="BO30" s="28"/>
      <c r="BP30" s="28"/>
      <c r="BQ30" s="28"/>
      <c r="BR30" s="28"/>
      <c r="BS30" s="28"/>
      <c r="BT30" s="28"/>
      <c r="BU30" s="28"/>
      <c r="BV30" s="28"/>
      <c r="BW30" s="28"/>
      <c r="BX30" s="28"/>
      <c r="BY30" s="28"/>
      <c r="BZ30" s="28"/>
      <c r="CA30" s="28"/>
      <c r="CB30" s="28"/>
    </row>
    <row r="31" spans="1:80" s="188" customFormat="1">
      <c r="A31" s="9"/>
      <c r="B31" s="9"/>
      <c r="E31" s="182" t="s">
        <v>645</v>
      </c>
      <c r="F31" s="237"/>
      <c r="G31" s="490">
        <v>426006956</v>
      </c>
      <c r="H31" s="5"/>
      <c r="I31" s="5"/>
      <c r="J31" s="492"/>
      <c r="K31" s="493" t="s">
        <v>543</v>
      </c>
      <c r="L31" s="493"/>
      <c r="M31" s="278">
        <v>426006956</v>
      </c>
      <c r="N31" s="494"/>
      <c r="O31" s="494"/>
      <c r="P31" s="167"/>
      <c r="Q31" s="492"/>
      <c r="R31" s="526"/>
      <c r="S31" s="492" t="s">
        <v>646</v>
      </c>
      <c r="T31" s="492"/>
      <c r="U31" s="540">
        <v>25545161.197791666</v>
      </c>
      <c r="V31" s="516">
        <v>25268469.575181488</v>
      </c>
      <c r="W31" s="28"/>
      <c r="X31" s="125"/>
      <c r="Y31" s="181"/>
      <c r="Z31" s="505"/>
      <c r="AA31" s="28"/>
      <c r="AB31" s="167"/>
      <c r="AC31" s="20"/>
      <c r="AD31" s="151" t="s">
        <v>640</v>
      </c>
      <c r="AE31" s="515">
        <v>-781400</v>
      </c>
      <c r="AF31" s="530">
        <v>-803845.0310815511</v>
      </c>
      <c r="AG31" s="494"/>
      <c r="AH31" s="28"/>
      <c r="AI31" s="28"/>
      <c r="AJ31" s="28"/>
      <c r="AK31" s="28"/>
      <c r="AL31" s="28"/>
      <c r="AM31" s="28"/>
      <c r="AN31" s="28"/>
      <c r="AO31" s="28"/>
      <c r="AP31" s="28"/>
      <c r="AQ31" s="28"/>
      <c r="AR31" s="28"/>
      <c r="AS31" s="28"/>
      <c r="AT31" s="28"/>
      <c r="AU31" s="28"/>
      <c r="AV31" s="28"/>
      <c r="AW31" s="28"/>
      <c r="AX31" s="28"/>
      <c r="AY31" s="28"/>
      <c r="AZ31" s="28"/>
      <c r="BA31" s="28"/>
      <c r="BB31" s="28"/>
      <c r="BC31" s="28"/>
      <c r="BD31" s="28"/>
      <c r="BE31" s="28"/>
      <c r="BF31" s="28"/>
      <c r="BG31" s="28"/>
      <c r="BH31" s="28"/>
      <c r="BI31" s="28"/>
      <c r="BJ31" s="28"/>
      <c r="BK31" s="28"/>
      <c r="BL31" s="28"/>
      <c r="BM31" s="28"/>
      <c r="BN31" s="28"/>
      <c r="BO31" s="28"/>
      <c r="BP31" s="28"/>
      <c r="BQ31" s="28"/>
      <c r="BR31" s="28"/>
      <c r="BS31" s="28"/>
      <c r="BT31" s="28"/>
      <c r="BU31" s="28"/>
      <c r="BV31" s="28"/>
      <c r="BW31" s="28"/>
      <c r="BX31" s="28"/>
      <c r="BY31" s="28"/>
      <c r="BZ31" s="28"/>
      <c r="CA31" s="28"/>
      <c r="CB31" s="28"/>
    </row>
    <row r="32" spans="1:80" s="188" customFormat="1">
      <c r="A32" s="9"/>
      <c r="B32" s="9"/>
      <c r="E32" s="28" t="s">
        <v>32</v>
      </c>
      <c r="F32" s="237"/>
      <c r="G32" s="5">
        <v>383338768.35000002</v>
      </c>
      <c r="I32" s="526"/>
      <c r="J32" s="492"/>
      <c r="K32" s="493" t="s">
        <v>543</v>
      </c>
      <c r="L32" s="493"/>
      <c r="M32" s="284">
        <v>383338768.34999996</v>
      </c>
      <c r="N32" s="494">
        <v>0</v>
      </c>
      <c r="O32" s="494"/>
      <c r="P32" s="167"/>
      <c r="Q32" s="492"/>
      <c r="R32" s="314"/>
      <c r="S32" s="492" t="s">
        <v>647</v>
      </c>
      <c r="T32" s="492"/>
      <c r="U32" s="540">
        <v>159379196.22981274</v>
      </c>
      <c r="V32" s="516">
        <v>70450829.000000015</v>
      </c>
      <c r="W32" s="28"/>
      <c r="X32" s="506" t="s">
        <v>648</v>
      </c>
      <c r="Y32" s="553">
        <v>1068257938.9509246</v>
      </c>
      <c r="Z32" s="554">
        <v>1147286930.2860126</v>
      </c>
      <c r="AA32" s="28"/>
      <c r="AB32" s="543"/>
      <c r="AC32" s="544"/>
      <c r="AD32" s="545" t="s">
        <v>37</v>
      </c>
      <c r="AE32" s="546">
        <v>2381100</v>
      </c>
      <c r="AF32" s="547">
        <v>2449495.0134480181</v>
      </c>
      <c r="AG32" s="494"/>
      <c r="AH32" s="28"/>
      <c r="AI32" s="28"/>
      <c r="AJ32" s="28"/>
      <c r="AK32" s="28"/>
      <c r="AL32" s="28"/>
      <c r="AM32" s="28"/>
      <c r="AN32" s="28"/>
      <c r="AO32" s="28"/>
      <c r="AP32" s="28"/>
      <c r="AQ32" s="28"/>
      <c r="AR32" s="28"/>
      <c r="AS32" s="28"/>
      <c r="AT32" s="28"/>
      <c r="AU32" s="28"/>
      <c r="AV32" s="28"/>
      <c r="AW32" s="28"/>
      <c r="AX32" s="28"/>
      <c r="AY32" s="28"/>
      <c r="AZ32" s="28"/>
      <c r="BA32" s="28"/>
      <c r="BB32" s="28"/>
      <c r="BC32" s="28"/>
      <c r="BD32" s="28"/>
      <c r="BE32" s="28"/>
      <c r="BF32" s="28"/>
      <c r="BG32" s="28"/>
      <c r="BH32" s="28"/>
      <c r="BI32" s="28"/>
      <c r="BJ32" s="28"/>
      <c r="BK32" s="28"/>
      <c r="BL32" s="28"/>
      <c r="BM32" s="28"/>
      <c r="BN32" s="28"/>
      <c r="BO32" s="28"/>
      <c r="BP32" s="28"/>
      <c r="BQ32" s="28"/>
      <c r="BR32" s="28"/>
      <c r="BS32" s="28"/>
      <c r="BT32" s="28"/>
      <c r="BU32" s="28"/>
      <c r="BV32" s="28"/>
      <c r="BW32" s="28"/>
      <c r="BX32" s="28"/>
      <c r="BY32" s="28"/>
      <c r="BZ32" s="28"/>
      <c r="CA32" s="28"/>
      <c r="CB32" s="28"/>
    </row>
    <row r="33" spans="1:80" s="188" customFormat="1">
      <c r="A33" s="9"/>
      <c r="B33" s="9"/>
      <c r="C33" s="28"/>
      <c r="D33" s="5"/>
      <c r="E33" s="28" t="s">
        <v>478</v>
      </c>
      <c r="F33" s="237"/>
      <c r="G33" s="5">
        <v>7124654.9100000001</v>
      </c>
      <c r="H33" s="5"/>
      <c r="I33" s="5"/>
      <c r="J33" s="492"/>
      <c r="K33" s="493" t="s">
        <v>543</v>
      </c>
      <c r="L33" s="493"/>
      <c r="M33" s="284">
        <v>7124654.9100000001</v>
      </c>
      <c r="N33" s="494">
        <v>0</v>
      </c>
      <c r="O33" s="494"/>
      <c r="P33" s="167"/>
      <c r="Q33" s="492"/>
      <c r="R33" s="314" t="s">
        <v>649</v>
      </c>
      <c r="S33" s="492"/>
      <c r="T33" s="492"/>
      <c r="U33" s="540"/>
      <c r="V33" s="516"/>
      <c r="W33" s="28"/>
      <c r="X33" s="506"/>
      <c r="Y33" s="553"/>
      <c r="Z33" s="554"/>
      <c r="AA33" s="28"/>
      <c r="AB33" s="525"/>
      <c r="AC33" s="555" t="s">
        <v>650</v>
      </c>
      <c r="AD33" s="556"/>
      <c r="AE33" s="557"/>
      <c r="AF33" s="558"/>
      <c r="AG33" s="494"/>
      <c r="AH33" s="28"/>
      <c r="AI33" s="28"/>
      <c r="AJ33" s="28"/>
      <c r="AK33" s="28"/>
      <c r="AL33" s="28"/>
      <c r="AM33" s="28"/>
      <c r="AN33" s="28"/>
      <c r="AO33" s="28"/>
      <c r="AP33" s="28"/>
      <c r="AQ33" s="28"/>
      <c r="AR33" s="28"/>
      <c r="AS33" s="28"/>
      <c r="AT33" s="28"/>
      <c r="AU33" s="28"/>
      <c r="AV33" s="28"/>
      <c r="AW33" s="28"/>
      <c r="AX33" s="28"/>
      <c r="AY33" s="28"/>
      <c r="AZ33" s="28"/>
      <c r="BA33" s="28"/>
      <c r="BB33" s="28"/>
      <c r="BC33" s="28"/>
      <c r="BD33" s="28"/>
      <c r="BE33" s="28"/>
      <c r="BF33" s="28"/>
      <c r="BG33" s="28"/>
      <c r="BH33" s="28"/>
      <c r="BI33" s="28"/>
      <c r="BJ33" s="28"/>
      <c r="BK33" s="28"/>
      <c r="BL33" s="28"/>
      <c r="BM33" s="28"/>
      <c r="BN33" s="28"/>
      <c r="BO33" s="28"/>
      <c r="BP33" s="28"/>
      <c r="BQ33" s="28"/>
      <c r="BR33" s="28"/>
      <c r="BS33" s="28"/>
      <c r="BT33" s="28"/>
      <c r="BU33" s="28"/>
      <c r="BV33" s="28"/>
      <c r="BW33" s="28"/>
      <c r="BX33" s="28"/>
      <c r="BY33" s="28"/>
      <c r="BZ33" s="28"/>
      <c r="CA33" s="28"/>
      <c r="CB33" s="28"/>
    </row>
    <row r="34" spans="1:80" s="188" customFormat="1">
      <c r="A34" s="21"/>
      <c r="B34" s="21"/>
      <c r="C34" s="22" t="s">
        <v>651</v>
      </c>
      <c r="D34" s="5"/>
      <c r="E34" s="28" t="s">
        <v>652</v>
      </c>
      <c r="F34" s="237"/>
      <c r="G34" s="5">
        <v>76533695.099999994</v>
      </c>
      <c r="H34" s="5"/>
      <c r="I34" s="5"/>
      <c r="J34" s="492"/>
      <c r="K34" s="493" t="s">
        <v>543</v>
      </c>
      <c r="L34" s="493"/>
      <c r="M34" s="284">
        <v>76533695.099999994</v>
      </c>
      <c r="N34" s="494">
        <v>0</v>
      </c>
      <c r="O34" s="494"/>
      <c r="P34" s="167"/>
      <c r="Q34" s="492"/>
      <c r="R34" s="314"/>
      <c r="S34" s="314" t="s">
        <v>633</v>
      </c>
      <c r="T34" s="492"/>
      <c r="U34" s="540"/>
      <c r="V34" s="516"/>
      <c r="W34" s="28"/>
      <c r="X34" s="506" t="s">
        <v>653</v>
      </c>
      <c r="Y34" s="559">
        <v>270265378.34170377</v>
      </c>
      <c r="Z34" s="558">
        <v>290259426.09398735</v>
      </c>
      <c r="AA34" s="28"/>
      <c r="AB34" s="525"/>
      <c r="AC34" s="560"/>
      <c r="AD34" s="556" t="s">
        <v>628</v>
      </c>
      <c r="AE34" s="515">
        <v>3521000</v>
      </c>
      <c r="AF34" s="530">
        <v>3622137.6432533166</v>
      </c>
      <c r="AG34" s="494"/>
      <c r="AH34" s="28"/>
      <c r="AI34" s="28"/>
      <c r="AJ34" s="28"/>
      <c r="AK34" s="28"/>
      <c r="AL34" s="28"/>
      <c r="AM34" s="28"/>
      <c r="AN34" s="28"/>
      <c r="AO34" s="28"/>
      <c r="AP34" s="28"/>
      <c r="AQ34" s="28"/>
      <c r="AR34" s="28"/>
      <c r="AS34" s="28"/>
      <c r="AT34" s="28"/>
      <c r="AU34" s="28"/>
      <c r="AV34" s="28"/>
      <c r="AW34" s="28"/>
      <c r="AX34" s="28"/>
      <c r="AY34" s="28"/>
      <c r="AZ34" s="28"/>
      <c r="BA34" s="28"/>
      <c r="BB34" s="28"/>
      <c r="BC34" s="28"/>
      <c r="BD34" s="28"/>
      <c r="BE34" s="28"/>
      <c r="BF34" s="28"/>
      <c r="BG34" s="28"/>
      <c r="BH34" s="28"/>
      <c r="BI34" s="28"/>
      <c r="BJ34" s="28"/>
      <c r="BK34" s="28"/>
      <c r="BL34" s="28"/>
      <c r="BM34" s="28"/>
      <c r="BN34" s="28"/>
      <c r="BO34" s="28"/>
      <c r="BP34" s="28"/>
      <c r="BQ34" s="28"/>
      <c r="BR34" s="28"/>
      <c r="BS34" s="28"/>
      <c r="BT34" s="28"/>
      <c r="BU34" s="28"/>
      <c r="BV34" s="28"/>
      <c r="BW34" s="28"/>
      <c r="BX34" s="28"/>
      <c r="BY34" s="28"/>
      <c r="BZ34" s="28"/>
      <c r="CA34" s="28"/>
      <c r="CB34" s="28"/>
    </row>
    <row r="35" spans="1:80" s="188" customFormat="1">
      <c r="A35" s="21"/>
      <c r="B35" s="21"/>
      <c r="C35" s="28"/>
      <c r="D35" s="5"/>
      <c r="E35" s="28" t="s">
        <v>486</v>
      </c>
      <c r="F35" s="237"/>
      <c r="G35" s="5">
        <v>24925927.968999997</v>
      </c>
      <c r="H35" s="5"/>
      <c r="I35" s="5"/>
      <c r="J35" s="492"/>
      <c r="K35" s="493" t="s">
        <v>543</v>
      </c>
      <c r="L35" s="493"/>
      <c r="M35" s="284">
        <v>24925927.968999997</v>
      </c>
      <c r="N35" s="494">
        <v>0</v>
      </c>
      <c r="O35" s="494"/>
      <c r="P35" s="167"/>
      <c r="Q35" s="492"/>
      <c r="R35" s="314"/>
      <c r="S35" s="314"/>
      <c r="T35" s="492" t="s">
        <v>635</v>
      </c>
      <c r="U35" s="540">
        <v>0</v>
      </c>
      <c r="V35" s="520">
        <v>0</v>
      </c>
      <c r="W35" s="28"/>
      <c r="X35" s="506"/>
      <c r="Y35" s="181"/>
      <c r="Z35" s="505"/>
      <c r="AA35" s="28"/>
      <c r="AB35" s="525"/>
      <c r="AC35" s="560"/>
      <c r="AD35" s="556" t="s">
        <v>630</v>
      </c>
      <c r="AE35" s="515">
        <v>2312700</v>
      </c>
      <c r="AF35" s="530">
        <v>2379130.2833149517</v>
      </c>
      <c r="AG35" s="494"/>
      <c r="AH35" s="28"/>
      <c r="AI35" s="28"/>
      <c r="AJ35" s="28"/>
      <c r="AK35" s="28"/>
      <c r="AL35" s="28"/>
      <c r="AM35" s="28"/>
      <c r="AN35" s="28"/>
      <c r="AO35" s="28"/>
      <c r="AP35" s="28"/>
      <c r="AQ35" s="28"/>
      <c r="AR35" s="28"/>
      <c r="AS35" s="28"/>
      <c r="AT35" s="28"/>
      <c r="AU35" s="28"/>
      <c r="AV35" s="28"/>
      <c r="AW35" s="28"/>
      <c r="AX35" s="28"/>
      <c r="AY35" s="28"/>
      <c r="AZ35" s="28"/>
      <c r="BA35" s="28"/>
      <c r="BB35" s="28"/>
      <c r="BC35" s="28"/>
      <c r="BD35" s="28"/>
      <c r="BE35" s="28"/>
      <c r="BF35" s="28"/>
      <c r="BG35" s="28"/>
      <c r="BH35" s="28"/>
      <c r="BI35" s="28"/>
      <c r="BJ35" s="28"/>
      <c r="BK35" s="28"/>
      <c r="BL35" s="28"/>
      <c r="BM35" s="28"/>
      <c r="BN35" s="28"/>
      <c r="BO35" s="28"/>
      <c r="BP35" s="28"/>
      <c r="BQ35" s="28"/>
      <c r="BR35" s="28"/>
      <c r="BS35" s="28"/>
      <c r="BT35" s="28"/>
      <c r="BU35" s="28"/>
      <c r="BV35" s="28"/>
      <c r="BW35" s="28"/>
      <c r="BX35" s="28"/>
      <c r="BY35" s="28"/>
      <c r="BZ35" s="28"/>
      <c r="CA35" s="28"/>
      <c r="CB35" s="28"/>
    </row>
    <row r="36" spans="1:80" s="188" customFormat="1">
      <c r="A36" s="21"/>
      <c r="B36" s="21"/>
      <c r="C36" s="28"/>
      <c r="D36" s="5"/>
      <c r="E36" s="28" t="s">
        <v>487</v>
      </c>
      <c r="F36" s="237"/>
      <c r="G36" s="5">
        <v>20000257.800000001</v>
      </c>
      <c r="H36" s="5"/>
      <c r="I36" s="5"/>
      <c r="J36" s="492"/>
      <c r="K36" s="493" t="s">
        <v>543</v>
      </c>
      <c r="L36" s="493"/>
      <c r="M36" s="284">
        <v>20000257.800000001</v>
      </c>
      <c r="N36" s="494">
        <v>0</v>
      </c>
      <c r="O36" s="494"/>
      <c r="P36" s="167"/>
      <c r="Q36" s="492"/>
      <c r="R36" s="314"/>
      <c r="S36" s="526"/>
      <c r="T36" s="515" t="s">
        <v>638</v>
      </c>
      <c r="U36" s="540">
        <v>-4907000</v>
      </c>
      <c r="V36" s="520">
        <v>-3762791.3014402348</v>
      </c>
      <c r="W36" s="28"/>
      <c r="X36" s="506" t="s">
        <v>654</v>
      </c>
      <c r="Y36" s="181"/>
      <c r="Z36" s="505"/>
      <c r="AA36" s="28"/>
      <c r="AB36" s="525"/>
      <c r="AC36" s="560"/>
      <c r="AD36" s="556" t="s">
        <v>631</v>
      </c>
      <c r="AE36" s="515">
        <v>0</v>
      </c>
      <c r="AF36" s="530">
        <v>0</v>
      </c>
      <c r="AG36" s="494"/>
      <c r="AH36" s="28"/>
      <c r="AI36" s="28"/>
      <c r="AJ36" s="28"/>
      <c r="AK36" s="28"/>
      <c r="AL36" s="28"/>
      <c r="AM36" s="28"/>
      <c r="AN36" s="28"/>
      <c r="AO36" s="28"/>
      <c r="AP36" s="28"/>
      <c r="AQ36" s="28"/>
      <c r="AR36" s="28"/>
      <c r="AS36" s="28"/>
      <c r="AT36" s="28"/>
      <c r="AU36" s="28"/>
      <c r="AV36" s="28"/>
      <c r="AW36" s="28"/>
      <c r="AX36" s="28"/>
      <c r="AY36" s="28"/>
      <c r="AZ36" s="28"/>
      <c r="BA36" s="28"/>
      <c r="BB36" s="28"/>
      <c r="BC36" s="28"/>
      <c r="BD36" s="28"/>
      <c r="BE36" s="28"/>
      <c r="BF36" s="28"/>
      <c r="BG36" s="28"/>
      <c r="BH36" s="28"/>
      <c r="BI36" s="28"/>
      <c r="BJ36" s="28"/>
      <c r="BK36" s="28"/>
      <c r="BL36" s="28"/>
      <c r="BM36" s="28"/>
      <c r="BN36" s="28"/>
      <c r="BO36" s="28"/>
      <c r="BP36" s="28"/>
      <c r="BQ36" s="28"/>
      <c r="BR36" s="28"/>
      <c r="BS36" s="28"/>
      <c r="BT36" s="28"/>
      <c r="BU36" s="28"/>
      <c r="BV36" s="28"/>
      <c r="BW36" s="28"/>
      <c r="BX36" s="28"/>
      <c r="BY36" s="28"/>
      <c r="BZ36" s="28"/>
      <c r="CA36" s="28"/>
      <c r="CB36" s="28"/>
    </row>
    <row r="37" spans="1:80" s="188" customFormat="1">
      <c r="A37" s="21"/>
      <c r="B37" s="21"/>
      <c r="C37" s="28"/>
      <c r="D37" s="5"/>
      <c r="E37" s="28" t="s">
        <v>488</v>
      </c>
      <c r="F37" s="237"/>
      <c r="G37" s="5">
        <v>33624336.699999996</v>
      </c>
      <c r="H37" s="5"/>
      <c r="I37" s="5"/>
      <c r="J37" s="492"/>
      <c r="K37" s="493" t="s">
        <v>543</v>
      </c>
      <c r="L37" s="493"/>
      <c r="M37" s="284">
        <v>33624336.699999996</v>
      </c>
      <c r="N37" s="494">
        <v>0</v>
      </c>
      <c r="O37" s="494"/>
      <c r="P37" s="167"/>
      <c r="Q37" s="492"/>
      <c r="R37" s="314"/>
      <c r="S37" s="526"/>
      <c r="T37" s="492" t="s">
        <v>637</v>
      </c>
      <c r="U37" s="540">
        <v>-31170352</v>
      </c>
      <c r="V37" s="520">
        <v>-23902084.648141481</v>
      </c>
      <c r="W37" s="28"/>
      <c r="X37" s="517" t="s">
        <v>639</v>
      </c>
      <c r="Y37" s="540">
        <v>0</v>
      </c>
      <c r="Z37" s="561">
        <v>0</v>
      </c>
      <c r="AA37" s="28"/>
      <c r="AB37" s="525"/>
      <c r="AC37" s="560"/>
      <c r="AD37" s="556" t="s">
        <v>634</v>
      </c>
      <c r="AE37" s="515">
        <v>0</v>
      </c>
      <c r="AF37" s="530">
        <v>0</v>
      </c>
      <c r="AG37" s="494"/>
      <c r="AH37" s="28"/>
      <c r="AI37" s="28"/>
      <c r="AJ37" s="28"/>
      <c r="AK37" s="28"/>
      <c r="AL37" s="28"/>
      <c r="AM37" s="28"/>
      <c r="AN37" s="28"/>
      <c r="AO37" s="28"/>
      <c r="AP37" s="28"/>
      <c r="AQ37" s="28"/>
      <c r="AR37" s="28"/>
      <c r="AS37" s="28"/>
      <c r="AT37" s="28"/>
      <c r="AU37" s="28"/>
      <c r="AV37" s="28"/>
      <c r="AW37" s="28"/>
      <c r="AX37" s="28"/>
      <c r="AY37" s="28"/>
      <c r="AZ37" s="28"/>
      <c r="BA37" s="28"/>
      <c r="BB37" s="28"/>
      <c r="BC37" s="28"/>
      <c r="BD37" s="28"/>
      <c r="BE37" s="28"/>
      <c r="BF37" s="28"/>
      <c r="BG37" s="28"/>
      <c r="BH37" s="28"/>
      <c r="BI37" s="28"/>
      <c r="BJ37" s="28"/>
      <c r="BK37" s="28"/>
      <c r="BL37" s="28"/>
      <c r="BM37" s="28"/>
      <c r="BN37" s="28"/>
      <c r="BO37" s="28"/>
      <c r="BP37" s="28"/>
      <c r="BQ37" s="28"/>
      <c r="BR37" s="28"/>
      <c r="BS37" s="28"/>
      <c r="BT37" s="28"/>
      <c r="BU37" s="28"/>
      <c r="BV37" s="28"/>
      <c r="BW37" s="28"/>
      <c r="BX37" s="28"/>
      <c r="BY37" s="28"/>
      <c r="BZ37" s="28"/>
      <c r="CA37" s="28"/>
      <c r="CB37" s="28"/>
    </row>
    <row r="38" spans="1:80" s="188" customFormat="1">
      <c r="A38" s="9"/>
      <c r="B38" s="9"/>
      <c r="E38" s="188" t="s">
        <v>489</v>
      </c>
      <c r="G38" s="5">
        <v>0</v>
      </c>
      <c r="J38" s="492"/>
      <c r="K38" s="493" t="s">
        <v>543</v>
      </c>
      <c r="L38" s="493"/>
      <c r="M38" s="284">
        <v>0</v>
      </c>
      <c r="N38" s="494">
        <v>0</v>
      </c>
      <c r="O38" s="494"/>
      <c r="P38" s="167"/>
      <c r="Q38" s="492"/>
      <c r="R38" s="314"/>
      <c r="S38" s="526" t="s">
        <v>641</v>
      </c>
      <c r="T38" s="492"/>
      <c r="U38" s="540"/>
      <c r="V38" s="520">
        <v>0</v>
      </c>
      <c r="W38" s="28"/>
      <c r="X38" s="517" t="s">
        <v>655</v>
      </c>
      <c r="Y38" s="540">
        <v>0</v>
      </c>
      <c r="Z38" s="561">
        <v>0</v>
      </c>
      <c r="AA38" s="28"/>
      <c r="AB38" s="525"/>
      <c r="AC38" s="560"/>
      <c r="AD38" s="556" t="s">
        <v>637</v>
      </c>
      <c r="AE38" s="515">
        <v>287800</v>
      </c>
      <c r="AF38" s="530">
        <v>296066.80310375016</v>
      </c>
      <c r="AG38" s="494"/>
      <c r="AH38" s="28"/>
      <c r="AI38" s="28"/>
      <c r="AJ38" s="28"/>
      <c r="AK38" s="28"/>
      <c r="AL38" s="28"/>
      <c r="AM38" s="28"/>
      <c r="AN38" s="28"/>
      <c r="AO38" s="28"/>
      <c r="AP38" s="28"/>
      <c r="AQ38" s="28"/>
      <c r="AR38" s="28"/>
      <c r="AS38" s="28"/>
      <c r="AT38" s="28"/>
      <c r="AU38" s="28"/>
      <c r="AV38" s="28"/>
      <c r="AW38" s="28"/>
      <c r="AX38" s="28"/>
      <c r="AY38" s="28"/>
      <c r="AZ38" s="28"/>
      <c r="BA38" s="28"/>
      <c r="BB38" s="28"/>
      <c r="BC38" s="28"/>
      <c r="BD38" s="28"/>
      <c r="BE38" s="28"/>
      <c r="BF38" s="28"/>
      <c r="BG38" s="28"/>
      <c r="BH38" s="28"/>
      <c r="BI38" s="28"/>
      <c r="BJ38" s="28"/>
      <c r="BK38" s="28"/>
      <c r="BL38" s="28"/>
      <c r="BM38" s="28"/>
      <c r="BN38" s="28"/>
      <c r="BO38" s="28"/>
      <c r="BP38" s="28"/>
      <c r="BQ38" s="28"/>
      <c r="BR38" s="28"/>
      <c r="BS38" s="28"/>
      <c r="BT38" s="28"/>
      <c r="BU38" s="28"/>
      <c r="BV38" s="28"/>
      <c r="BW38" s="28"/>
      <c r="BX38" s="28"/>
      <c r="BY38" s="28"/>
      <c r="BZ38" s="28"/>
      <c r="CA38" s="28"/>
      <c r="CB38" s="28"/>
    </row>
    <row r="39" spans="1:80" s="188" customFormat="1">
      <c r="A39" s="9"/>
      <c r="B39" s="9"/>
      <c r="C39" s="28"/>
      <c r="D39" s="514"/>
      <c r="E39" s="28" t="s">
        <v>480</v>
      </c>
      <c r="F39" s="237"/>
      <c r="G39" s="5">
        <v>347907826.01358318</v>
      </c>
      <c r="H39" s="5"/>
      <c r="I39" s="5"/>
      <c r="J39" s="492"/>
      <c r="K39" s="493" t="s">
        <v>543</v>
      </c>
      <c r="L39" s="493"/>
      <c r="M39" s="284">
        <v>347907826.01358318</v>
      </c>
      <c r="N39" s="494">
        <v>0</v>
      </c>
      <c r="O39" s="494"/>
      <c r="P39" s="167"/>
      <c r="Q39" s="492"/>
      <c r="R39" s="314"/>
      <c r="S39" s="526"/>
      <c r="T39" s="492" t="s">
        <v>635</v>
      </c>
      <c r="U39" s="540">
        <v>0</v>
      </c>
      <c r="V39" s="520">
        <v>0</v>
      </c>
      <c r="W39" s="28"/>
      <c r="X39" s="517" t="s">
        <v>656</v>
      </c>
      <c r="Y39" s="540">
        <v>0</v>
      </c>
      <c r="Z39" s="561">
        <v>0</v>
      </c>
      <c r="AA39" s="28"/>
      <c r="AB39" s="525"/>
      <c r="AC39" s="560"/>
      <c r="AD39" s="562" t="s">
        <v>640</v>
      </c>
      <c r="AE39" s="515">
        <v>0</v>
      </c>
      <c r="AF39" s="530">
        <v>0</v>
      </c>
      <c r="AG39" s="494"/>
      <c r="AH39" s="28"/>
      <c r="AI39" s="28"/>
      <c r="AJ39" s="28"/>
      <c r="AK39" s="28"/>
      <c r="AL39" s="28"/>
      <c r="AM39" s="28"/>
      <c r="AN39" s="28"/>
      <c r="AO39" s="28"/>
      <c r="AP39" s="28"/>
      <c r="AQ39" s="28"/>
      <c r="AR39" s="28"/>
      <c r="AS39" s="28"/>
      <c r="AT39" s="28"/>
      <c r="AU39" s="28"/>
      <c r="AV39" s="28"/>
      <c r="AW39" s="28"/>
      <c r="AX39" s="28"/>
      <c r="AY39" s="28"/>
      <c r="AZ39" s="28"/>
      <c r="BA39" s="28"/>
      <c r="BB39" s="28"/>
      <c r="BC39" s="28"/>
      <c r="BD39" s="28"/>
      <c r="BE39" s="28"/>
      <c r="BF39" s="28"/>
      <c r="BG39" s="28"/>
      <c r="BH39" s="28"/>
      <c r="BI39" s="28"/>
      <c r="BJ39" s="28"/>
      <c r="BK39" s="28"/>
      <c r="BL39" s="28"/>
      <c r="BM39" s="28"/>
      <c r="BN39" s="28"/>
      <c r="BO39" s="28"/>
      <c r="BP39" s="28"/>
      <c r="BQ39" s="28"/>
      <c r="BR39" s="28"/>
      <c r="BS39" s="28"/>
      <c r="BT39" s="28"/>
      <c r="BU39" s="28"/>
      <c r="BV39" s="28"/>
      <c r="BW39" s="28"/>
      <c r="BX39" s="28"/>
      <c r="BY39" s="28"/>
      <c r="BZ39" s="28"/>
      <c r="CA39" s="28"/>
      <c r="CB39" s="28"/>
    </row>
    <row r="40" spans="1:80" s="19" customFormat="1">
      <c r="A40" s="9"/>
      <c r="B40" s="9"/>
      <c r="C40" s="494"/>
      <c r="D40" s="5"/>
      <c r="E40" s="28" t="s">
        <v>657</v>
      </c>
      <c r="F40" s="237"/>
      <c r="G40" s="5">
        <v>-13016582.24</v>
      </c>
      <c r="H40" s="5"/>
      <c r="I40" s="5"/>
      <c r="J40" s="492"/>
      <c r="K40" s="493" t="s">
        <v>543</v>
      </c>
      <c r="L40" s="493"/>
      <c r="M40" s="284">
        <v>-13016582.24</v>
      </c>
      <c r="N40" s="494">
        <v>0</v>
      </c>
      <c r="O40" s="494"/>
      <c r="P40" s="167"/>
      <c r="Q40" s="492"/>
      <c r="R40" s="314"/>
      <c r="S40" s="526"/>
      <c r="T40" s="515" t="s">
        <v>638</v>
      </c>
      <c r="U40" s="540">
        <v>0</v>
      </c>
      <c r="V40" s="520">
        <v>0</v>
      </c>
      <c r="W40" s="28"/>
      <c r="X40" s="517" t="s">
        <v>658</v>
      </c>
      <c r="Y40" s="540">
        <v>0</v>
      </c>
      <c r="Z40" s="561">
        <v>0</v>
      </c>
      <c r="AA40" s="28"/>
      <c r="AB40" s="543"/>
      <c r="AC40" s="544"/>
      <c r="AD40" s="545" t="s">
        <v>37</v>
      </c>
      <c r="AE40" s="546">
        <v>6121500</v>
      </c>
      <c r="AF40" s="547">
        <v>6297334.7296720184</v>
      </c>
      <c r="AG40" s="494"/>
      <c r="AH40" s="28"/>
      <c r="AI40" s="28"/>
      <c r="AJ40" s="28"/>
      <c r="AK40" s="28"/>
      <c r="AL40" s="28"/>
      <c r="AM40" s="28"/>
      <c r="AN40" s="28"/>
      <c r="AO40" s="28"/>
      <c r="AP40" s="28"/>
      <c r="AQ40" s="28"/>
      <c r="AR40" s="28"/>
      <c r="AS40" s="28"/>
      <c r="AT40" s="28"/>
      <c r="AU40" s="28"/>
      <c r="AV40" s="28"/>
      <c r="AW40" s="28"/>
      <c r="AX40" s="28"/>
      <c r="AY40" s="28"/>
      <c r="AZ40" s="28"/>
      <c r="BA40" s="28"/>
      <c r="BB40" s="28"/>
      <c r="BC40" s="28"/>
      <c r="BD40" s="28"/>
      <c r="BE40" s="28"/>
      <c r="BF40" s="28"/>
      <c r="BG40" s="28"/>
      <c r="BH40" s="28"/>
      <c r="BI40" s="28"/>
      <c r="BJ40" s="28"/>
      <c r="BK40" s="28"/>
      <c r="BL40" s="28"/>
      <c r="BM40" s="28"/>
      <c r="BN40" s="28"/>
      <c r="BO40" s="28"/>
      <c r="BP40" s="28"/>
      <c r="BQ40" s="28"/>
      <c r="BR40" s="28"/>
      <c r="BS40" s="28"/>
      <c r="BT40" s="28"/>
      <c r="BU40" s="28"/>
      <c r="BV40" s="28"/>
      <c r="BW40" s="28"/>
      <c r="BX40" s="28"/>
      <c r="BY40" s="28"/>
      <c r="BZ40" s="28"/>
      <c r="CA40" s="28"/>
      <c r="CB40" s="28"/>
    </row>
    <row r="41" spans="1:80">
      <c r="C41" s="28"/>
      <c r="D41" s="5"/>
      <c r="E41" s="28" t="s">
        <v>483</v>
      </c>
      <c r="F41" s="237"/>
      <c r="G41" s="5">
        <v>7272352.75</v>
      </c>
      <c r="I41" s="514"/>
      <c r="J41" s="492"/>
      <c r="K41" s="493" t="s">
        <v>543</v>
      </c>
      <c r="L41" s="493"/>
      <c r="M41" s="284">
        <v>7272352.75</v>
      </c>
      <c r="N41" s="494">
        <v>0</v>
      </c>
      <c r="O41" s="494"/>
      <c r="P41" s="167"/>
      <c r="Q41" s="492"/>
      <c r="R41" s="314"/>
      <c r="S41" s="314"/>
      <c r="T41" s="492" t="s">
        <v>637</v>
      </c>
      <c r="U41" s="540">
        <v>0</v>
      </c>
      <c r="V41" s="520">
        <v>0</v>
      </c>
      <c r="X41" s="517" t="s">
        <v>637</v>
      </c>
      <c r="Y41" s="540">
        <v>0</v>
      </c>
      <c r="Z41" s="561">
        <v>0</v>
      </c>
      <c r="AB41" s="563"/>
      <c r="AC41" s="564" t="s">
        <v>37</v>
      </c>
      <c r="AD41" s="565"/>
      <c r="AE41" s="566">
        <v>10990100</v>
      </c>
      <c r="AF41" s="567">
        <v>11305781.003441714</v>
      </c>
      <c r="AG41" s="494"/>
    </row>
    <row r="42" spans="1:80">
      <c r="C42" s="28"/>
      <c r="D42" s="514" t="s">
        <v>659</v>
      </c>
      <c r="E42" s="188" t="s">
        <v>484</v>
      </c>
      <c r="F42" s="237"/>
      <c r="G42" s="5">
        <v>26863700.899999999</v>
      </c>
      <c r="H42" s="5"/>
      <c r="I42" s="492"/>
      <c r="J42" s="492"/>
      <c r="K42" s="493" t="s">
        <v>543</v>
      </c>
      <c r="L42" s="493"/>
      <c r="M42" s="284">
        <v>26863700.899999999</v>
      </c>
      <c r="N42" s="494">
        <v>0</v>
      </c>
      <c r="O42" s="494"/>
      <c r="P42" s="167"/>
      <c r="Q42" s="492"/>
      <c r="R42" s="314"/>
      <c r="S42" s="314" t="s">
        <v>643</v>
      </c>
      <c r="T42" s="492"/>
      <c r="U42" s="540"/>
      <c r="V42" s="520">
        <v>0</v>
      </c>
      <c r="X42" s="517" t="s">
        <v>637</v>
      </c>
      <c r="Y42" s="540">
        <v>0</v>
      </c>
      <c r="Z42" s="561">
        <v>0</v>
      </c>
      <c r="AB42" s="521" t="s">
        <v>660</v>
      </c>
      <c r="AD42" s="510"/>
      <c r="AE42" s="515"/>
      <c r="AF42" s="561"/>
      <c r="AG42" s="494"/>
    </row>
    <row r="43" spans="1:80">
      <c r="C43" s="28"/>
      <c r="D43" s="5"/>
      <c r="E43" s="188" t="s">
        <v>511</v>
      </c>
      <c r="F43" s="237"/>
      <c r="G43" s="5">
        <v>7396090.5299999937</v>
      </c>
      <c r="H43" s="5"/>
      <c r="I43" s="492"/>
      <c r="J43" s="492"/>
      <c r="K43" s="493" t="s">
        <v>543</v>
      </c>
      <c r="L43" s="493"/>
      <c r="M43" s="284">
        <v>4496132.6400001515</v>
      </c>
      <c r="N43" s="494">
        <v>2899957.8899998423</v>
      </c>
      <c r="O43" s="494"/>
      <c r="P43" s="167"/>
      <c r="Q43" s="492"/>
      <c r="R43" s="314"/>
      <c r="S43" s="526"/>
      <c r="T43" s="492" t="s">
        <v>644</v>
      </c>
      <c r="U43" s="540">
        <v>-8056000</v>
      </c>
      <c r="V43" s="520">
        <v>-6177511.0504182875</v>
      </c>
      <c r="X43" s="517" t="s">
        <v>637</v>
      </c>
      <c r="Y43" s="540">
        <v>0</v>
      </c>
      <c r="Z43" s="561">
        <v>0</v>
      </c>
      <c r="AB43" s="167"/>
      <c r="AC43" s="20"/>
      <c r="AD43" s="510" t="s">
        <v>628</v>
      </c>
      <c r="AE43" s="515">
        <v>7781400</v>
      </c>
      <c r="AF43" s="530">
        <v>8004913.9043485811</v>
      </c>
      <c r="AG43" s="494"/>
    </row>
    <row r="44" spans="1:80">
      <c r="C44" s="22" t="s">
        <v>651</v>
      </c>
      <c r="D44" s="28"/>
      <c r="E44" s="28" t="s">
        <v>661</v>
      </c>
      <c r="F44" s="237"/>
      <c r="G44" s="5">
        <v>225000000</v>
      </c>
      <c r="H44" s="5" t="s">
        <v>662</v>
      </c>
      <c r="I44" s="492"/>
      <c r="J44" s="492"/>
      <c r="K44" s="493" t="s">
        <v>543</v>
      </c>
      <c r="L44" s="493"/>
      <c r="M44" s="284">
        <v>225000000</v>
      </c>
      <c r="N44" s="494">
        <v>0</v>
      </c>
      <c r="O44" s="494"/>
      <c r="P44" s="167"/>
      <c r="Q44" s="492"/>
      <c r="R44" s="314"/>
      <c r="S44" s="526"/>
      <c r="T44" s="492" t="s">
        <v>646</v>
      </c>
      <c r="U44" s="540">
        <v>0</v>
      </c>
      <c r="V44" s="520">
        <v>0</v>
      </c>
      <c r="X44" s="533" t="s">
        <v>37</v>
      </c>
      <c r="Y44" s="551">
        <v>0</v>
      </c>
      <c r="Z44" s="552">
        <v>0</v>
      </c>
      <c r="AB44" s="167"/>
      <c r="AC44" s="20"/>
      <c r="AD44" s="510" t="s">
        <v>630</v>
      </c>
      <c r="AE44" s="515">
        <v>1525500</v>
      </c>
      <c r="AF44" s="530">
        <v>1569318.6523098364</v>
      </c>
      <c r="AG44" s="494"/>
    </row>
    <row r="45" spans="1:80" s="158" customFormat="1">
      <c r="A45" s="9"/>
      <c r="B45" s="9"/>
      <c r="C45" s="22"/>
      <c r="E45" s="568" t="s">
        <v>509</v>
      </c>
      <c r="F45" s="237"/>
      <c r="G45" s="237">
        <v>95000000</v>
      </c>
      <c r="H45" s="5"/>
      <c r="I45" s="492"/>
      <c r="J45" s="492"/>
      <c r="K45" s="493" t="s">
        <v>543</v>
      </c>
      <c r="L45" s="493"/>
      <c r="M45" s="284">
        <v>95000000</v>
      </c>
      <c r="N45" s="494">
        <v>0</v>
      </c>
      <c r="O45" s="494"/>
      <c r="P45" s="167"/>
      <c r="Q45" s="492"/>
      <c r="R45" s="330"/>
      <c r="S45" s="330"/>
      <c r="T45" s="569" t="s">
        <v>647</v>
      </c>
      <c r="U45" s="570">
        <v>0</v>
      </c>
      <c r="V45" s="571">
        <v>0</v>
      </c>
      <c r="W45" s="28"/>
      <c r="X45" s="506"/>
      <c r="Y45" s="181"/>
      <c r="Z45" s="505"/>
      <c r="AA45" s="28"/>
      <c r="AB45" s="167"/>
      <c r="AC45" s="20"/>
      <c r="AD45" s="510" t="s">
        <v>631</v>
      </c>
      <c r="AE45" s="515">
        <v>0</v>
      </c>
      <c r="AF45" s="530">
        <v>0</v>
      </c>
      <c r="AG45" s="494"/>
      <c r="AH45" s="28"/>
      <c r="AI45" s="28"/>
      <c r="AJ45" s="28"/>
      <c r="AK45" s="28"/>
      <c r="AL45" s="28"/>
      <c r="AM45" s="28"/>
      <c r="AN45" s="28"/>
      <c r="AO45" s="28"/>
      <c r="AP45" s="28"/>
      <c r="AQ45" s="28"/>
      <c r="AR45" s="28"/>
      <c r="AS45" s="28"/>
      <c r="AT45" s="28"/>
      <c r="AU45" s="28"/>
      <c r="AV45" s="28"/>
      <c r="AW45" s="28"/>
      <c r="AX45" s="28"/>
      <c r="AY45" s="28"/>
      <c r="AZ45" s="28"/>
      <c r="BA45" s="28"/>
      <c r="BB45" s="28"/>
      <c r="BC45" s="28"/>
      <c r="BD45" s="28"/>
      <c r="BE45" s="28"/>
      <c r="BF45" s="28"/>
      <c r="BG45" s="28"/>
      <c r="BH45" s="28"/>
      <c r="BI45" s="28"/>
      <c r="BJ45" s="28"/>
      <c r="BK45" s="28"/>
      <c r="BL45" s="28"/>
      <c r="BM45" s="28"/>
      <c r="BN45" s="28"/>
      <c r="BO45" s="28"/>
      <c r="BP45" s="28"/>
      <c r="BQ45" s="28"/>
      <c r="BR45" s="28"/>
      <c r="BS45" s="28"/>
      <c r="BT45" s="28"/>
      <c r="BU45" s="28"/>
      <c r="BV45" s="28"/>
      <c r="BW45" s="28"/>
      <c r="BX45" s="28"/>
      <c r="BY45" s="28"/>
      <c r="BZ45" s="28"/>
      <c r="CA45" s="28"/>
      <c r="CB45" s="28"/>
    </row>
    <row r="46" spans="1:80">
      <c r="C46" s="28"/>
      <c r="D46" s="158"/>
      <c r="E46" s="568" t="s">
        <v>663</v>
      </c>
      <c r="F46" s="237"/>
      <c r="G46" s="572">
        <v>100000000</v>
      </c>
      <c r="H46" s="5"/>
      <c r="I46" s="492"/>
      <c r="J46" s="492"/>
      <c r="K46" s="493" t="s">
        <v>543</v>
      </c>
      <c r="L46" s="28"/>
      <c r="M46" s="284">
        <v>100000000</v>
      </c>
      <c r="N46" s="494">
        <v>0</v>
      </c>
      <c r="O46" s="494"/>
      <c r="P46" s="525"/>
      <c r="Q46" s="118"/>
      <c r="R46" s="182" t="s">
        <v>37</v>
      </c>
      <c r="S46" s="182"/>
      <c r="T46" s="184"/>
      <c r="U46" s="526">
        <v>560832179.04741311</v>
      </c>
      <c r="V46" s="527">
        <v>426006956</v>
      </c>
      <c r="X46" s="506" t="s">
        <v>653</v>
      </c>
      <c r="Y46" s="537">
        <v>270265378.34170377</v>
      </c>
      <c r="Z46" s="573">
        <v>290259426.09398735</v>
      </c>
      <c r="AB46" s="167"/>
      <c r="AC46" s="20"/>
      <c r="AD46" s="510" t="s">
        <v>634</v>
      </c>
      <c r="AE46" s="515">
        <v>0</v>
      </c>
      <c r="AF46" s="530">
        <v>0</v>
      </c>
      <c r="AG46" s="494"/>
    </row>
    <row r="47" spans="1:80">
      <c r="C47" s="158"/>
      <c r="D47" s="28"/>
      <c r="E47" s="19" t="s">
        <v>23</v>
      </c>
      <c r="F47" s="237"/>
      <c r="G47" s="539">
        <v>1767977984.7825832</v>
      </c>
      <c r="H47" s="28"/>
      <c r="I47" s="539"/>
      <c r="J47" s="28"/>
      <c r="K47" s="28"/>
      <c r="L47" s="28"/>
      <c r="M47" s="539">
        <v>1765078026.8925834</v>
      </c>
      <c r="N47" s="28"/>
      <c r="O47" s="494"/>
      <c r="P47" s="167"/>
      <c r="Q47" s="118"/>
      <c r="R47" s="188"/>
      <c r="S47" s="188"/>
      <c r="T47" s="505"/>
      <c r="U47" s="492"/>
      <c r="V47" s="516"/>
      <c r="X47" s="506"/>
      <c r="Y47" s="537"/>
      <c r="Z47" s="541"/>
      <c r="AB47" s="167"/>
      <c r="AC47" s="20"/>
      <c r="AD47" s="510" t="s">
        <v>637</v>
      </c>
      <c r="AE47" s="515">
        <v>2546100</v>
      </c>
      <c r="AF47" s="530">
        <v>2619234.4940321692</v>
      </c>
      <c r="AG47" s="494"/>
    </row>
    <row r="48" spans="1:80">
      <c r="C48" s="28"/>
      <c r="D48" s="28"/>
      <c r="E48" s="28"/>
      <c r="F48" s="28"/>
      <c r="G48" s="28"/>
      <c r="H48" s="28"/>
      <c r="I48" s="28"/>
      <c r="J48" s="28"/>
      <c r="K48" s="28"/>
      <c r="L48" s="28"/>
      <c r="M48" s="28"/>
      <c r="N48" s="28"/>
      <c r="O48" s="494"/>
      <c r="P48" s="167"/>
      <c r="Q48" s="118" t="s">
        <v>664</v>
      </c>
      <c r="R48" s="188"/>
      <c r="S48" s="188"/>
      <c r="T48" s="505"/>
      <c r="U48" s="492"/>
      <c r="V48" s="516"/>
      <c r="X48" s="506" t="s">
        <v>665</v>
      </c>
      <c r="Y48" s="537">
        <v>1338523317.2926283</v>
      </c>
      <c r="Z48" s="573">
        <v>1437546356.3800001</v>
      </c>
      <c r="AB48" s="167"/>
      <c r="AC48" s="20"/>
      <c r="AD48" s="151" t="s">
        <v>640</v>
      </c>
      <c r="AE48" s="515">
        <v>-3049400</v>
      </c>
      <c r="AF48" s="530">
        <v>-3136991.346020069</v>
      </c>
      <c r="AG48" s="494"/>
    </row>
    <row r="49" spans="1:80">
      <c r="C49" s="28"/>
      <c r="D49" s="28" t="s">
        <v>666</v>
      </c>
      <c r="E49" s="28"/>
      <c r="F49" s="494"/>
      <c r="G49" s="5">
        <v>-50135415.49763681</v>
      </c>
      <c r="H49" s="28"/>
      <c r="I49" s="237"/>
      <c r="J49" s="492"/>
      <c r="K49" s="493"/>
      <c r="L49" s="158"/>
      <c r="M49" s="5">
        <v>-47235457.607636943</v>
      </c>
      <c r="N49" s="158"/>
      <c r="O49" s="494"/>
      <c r="P49" s="167"/>
      <c r="Q49" s="118"/>
      <c r="R49" s="188" t="s">
        <v>667</v>
      </c>
      <c r="S49" s="188"/>
      <c r="T49" s="505"/>
      <c r="U49" s="515">
        <v>34403935.495877542</v>
      </c>
      <c r="V49" s="516">
        <v>24925927.968999997</v>
      </c>
      <c r="X49" s="533"/>
      <c r="Y49" s="537"/>
      <c r="Z49" s="151"/>
      <c r="AB49" s="525"/>
      <c r="AC49" s="118"/>
      <c r="AD49" s="574" t="s">
        <v>37</v>
      </c>
      <c r="AE49" s="557">
        <v>8803600</v>
      </c>
      <c r="AF49" s="558">
        <v>9056475.7046705168</v>
      </c>
      <c r="AG49" s="494"/>
    </row>
    <row r="50" spans="1:80">
      <c r="C50" s="28"/>
      <c r="D50" s="19"/>
      <c r="E50" s="28"/>
      <c r="F50" s="28"/>
      <c r="G50" s="28"/>
      <c r="H50" s="28"/>
      <c r="I50" s="494"/>
      <c r="J50" s="492"/>
      <c r="K50" s="493" t="s">
        <v>543</v>
      </c>
      <c r="L50" s="28"/>
      <c r="M50" s="28"/>
      <c r="N50" s="28"/>
      <c r="O50" s="494"/>
      <c r="P50" s="167"/>
      <c r="Q50" s="118"/>
      <c r="R50" s="188"/>
      <c r="S50" s="188"/>
      <c r="T50" s="505"/>
      <c r="U50" s="492"/>
      <c r="V50" s="516"/>
      <c r="X50" s="506" t="s">
        <v>668</v>
      </c>
      <c r="Y50" s="537"/>
      <c r="Z50" s="151"/>
      <c r="AB50" s="563"/>
      <c r="AC50" s="564" t="s">
        <v>37</v>
      </c>
      <c r="AD50" s="565"/>
      <c r="AE50" s="566">
        <v>8803600</v>
      </c>
      <c r="AF50" s="567">
        <v>9056475.7046705168</v>
      </c>
      <c r="AG50" s="494"/>
    </row>
    <row r="51" spans="1:80" s="19" customFormat="1">
      <c r="A51" s="9"/>
      <c r="B51" s="9"/>
      <c r="C51" s="450"/>
      <c r="D51" s="19" t="s">
        <v>669</v>
      </c>
      <c r="E51" s="28"/>
      <c r="F51" s="28"/>
      <c r="G51" s="28"/>
      <c r="H51" s="28"/>
      <c r="I51" s="5"/>
      <c r="J51" s="492"/>
      <c r="K51" s="493" t="s">
        <v>543</v>
      </c>
      <c r="L51" s="28"/>
      <c r="M51" s="28"/>
      <c r="N51" s="28"/>
      <c r="O51" s="494"/>
      <c r="P51" s="181"/>
      <c r="Q51" s="182" t="s">
        <v>31</v>
      </c>
      <c r="R51" s="188"/>
      <c r="S51" s="188"/>
      <c r="T51" s="505"/>
      <c r="U51" s="515">
        <v>52220658.878218442</v>
      </c>
      <c r="V51" s="516">
        <v>76533695.099999994</v>
      </c>
      <c r="W51" s="28"/>
      <c r="X51" s="575" t="s">
        <v>670</v>
      </c>
      <c r="Y51" s="518">
        <v>154000000</v>
      </c>
      <c r="Z51" s="576">
        <v>153999676.24999997</v>
      </c>
      <c r="AA51" s="28"/>
      <c r="AB51" s="521" t="s">
        <v>671</v>
      </c>
      <c r="AC51" s="522"/>
      <c r="AD51" s="523"/>
      <c r="AE51" s="549"/>
      <c r="AF51" s="550"/>
      <c r="AG51" s="494"/>
      <c r="AH51" s="28"/>
      <c r="AI51" s="28"/>
      <c r="AJ51" s="28"/>
      <c r="AK51" s="28"/>
      <c r="AL51" s="28"/>
      <c r="AM51" s="28"/>
      <c r="AN51" s="28"/>
      <c r="AO51" s="28"/>
      <c r="AP51" s="28"/>
      <c r="AQ51" s="28"/>
      <c r="AR51" s="28"/>
      <c r="AS51" s="28"/>
      <c r="AT51" s="28"/>
      <c r="AU51" s="28"/>
      <c r="AV51" s="28"/>
      <c r="AW51" s="28"/>
      <c r="AX51" s="28"/>
      <c r="AY51" s="28"/>
      <c r="AZ51" s="28"/>
      <c r="BA51" s="28"/>
      <c r="BB51" s="28"/>
      <c r="BC51" s="28"/>
      <c r="BD51" s="28"/>
      <c r="BE51" s="28"/>
      <c r="BF51" s="28"/>
      <c r="BG51" s="28"/>
      <c r="BH51" s="28"/>
      <c r="BI51" s="28"/>
      <c r="BJ51" s="28"/>
      <c r="BK51" s="28"/>
      <c r="BL51" s="28"/>
      <c r="BM51" s="28"/>
      <c r="BN51" s="28"/>
      <c r="BO51" s="28"/>
      <c r="BP51" s="28"/>
      <c r="BQ51" s="28"/>
      <c r="BR51" s="28"/>
      <c r="BS51" s="28"/>
      <c r="BT51" s="28"/>
      <c r="BU51" s="28"/>
      <c r="BV51" s="28"/>
      <c r="BW51" s="28"/>
      <c r="BX51" s="28"/>
      <c r="BY51" s="28"/>
      <c r="BZ51" s="28"/>
      <c r="CA51" s="28"/>
      <c r="CB51" s="28"/>
    </row>
    <row r="52" spans="1:80">
      <c r="C52" s="19"/>
      <c r="D52" s="28"/>
      <c r="E52" s="437" t="s">
        <v>70</v>
      </c>
      <c r="F52" s="28"/>
      <c r="G52" s="237">
        <v>14077176.873755472</v>
      </c>
      <c r="H52" s="5" t="s">
        <v>672</v>
      </c>
      <c r="I52" s="5"/>
      <c r="J52" s="492"/>
      <c r="K52" s="493" t="s">
        <v>543</v>
      </c>
      <c r="L52" s="28"/>
      <c r="M52" s="284">
        <v>14077176.873755472</v>
      </c>
      <c r="N52" s="494">
        <v>0</v>
      </c>
      <c r="O52" s="494"/>
      <c r="P52" s="167"/>
      <c r="Q52" s="118"/>
      <c r="R52" s="188"/>
      <c r="S52" s="188"/>
      <c r="T52" s="505"/>
      <c r="U52" s="492"/>
      <c r="V52" s="516"/>
      <c r="X52" s="575" t="s">
        <v>109</v>
      </c>
      <c r="Y52" s="518">
        <v>28439580</v>
      </c>
      <c r="Z52" s="576">
        <v>28143449.999999996</v>
      </c>
      <c r="AB52" s="509"/>
      <c r="AC52" s="577" t="s">
        <v>673</v>
      </c>
      <c r="AD52" s="510"/>
      <c r="AE52" s="515"/>
      <c r="AF52" s="561"/>
      <c r="AG52" s="494"/>
    </row>
    <row r="53" spans="1:80">
      <c r="C53" s="28"/>
      <c r="D53" s="28"/>
      <c r="E53" s="28" t="s">
        <v>674</v>
      </c>
      <c r="F53" s="28"/>
      <c r="G53" s="237">
        <v>-489000</v>
      </c>
      <c r="H53" s="5" t="s">
        <v>672</v>
      </c>
      <c r="I53" s="5"/>
      <c r="J53" s="492"/>
      <c r="K53" s="493"/>
      <c r="M53" s="5">
        <v>-489000</v>
      </c>
      <c r="N53" s="494">
        <v>0</v>
      </c>
      <c r="O53" s="494"/>
      <c r="P53" s="167"/>
      <c r="Q53" s="118" t="s">
        <v>675</v>
      </c>
      <c r="R53" s="188"/>
      <c r="S53" s="188"/>
      <c r="T53" s="505"/>
      <c r="U53" s="492"/>
      <c r="V53" s="516"/>
      <c r="X53" s="575" t="s">
        <v>676</v>
      </c>
      <c r="Y53" s="578">
        <v>0</v>
      </c>
      <c r="Z53" s="579">
        <v>0</v>
      </c>
      <c r="AB53" s="509"/>
      <c r="AC53" s="20"/>
      <c r="AD53" s="510" t="s">
        <v>628</v>
      </c>
      <c r="AE53" s="515">
        <v>2635500</v>
      </c>
      <c r="AF53" s="530">
        <v>2711202.4307850371</v>
      </c>
      <c r="AG53" s="494"/>
    </row>
    <row r="54" spans="1:80" s="158" customFormat="1">
      <c r="A54" s="9"/>
      <c r="B54" s="36"/>
      <c r="C54" s="28"/>
      <c r="E54" s="158" t="s">
        <v>72</v>
      </c>
      <c r="G54" s="237">
        <v>0</v>
      </c>
      <c r="H54" s="5" t="s">
        <v>677</v>
      </c>
      <c r="M54" s="580">
        <v>95000000</v>
      </c>
      <c r="N54" s="494">
        <v>-95000000</v>
      </c>
      <c r="O54" s="28"/>
      <c r="P54" s="167"/>
      <c r="Q54" s="118"/>
      <c r="R54" s="188" t="s">
        <v>488</v>
      </c>
      <c r="S54" s="188"/>
      <c r="T54" s="505"/>
      <c r="U54" s="515">
        <v>0</v>
      </c>
      <c r="V54" s="516">
        <v>33624336.699999996</v>
      </c>
      <c r="W54" s="28"/>
      <c r="X54" s="533" t="s">
        <v>37</v>
      </c>
      <c r="Y54" s="537">
        <v>182439580</v>
      </c>
      <c r="Z54" s="573">
        <v>182143126.24999997</v>
      </c>
      <c r="AA54" s="28"/>
      <c r="AB54" s="509"/>
      <c r="AC54" s="20"/>
      <c r="AD54" s="510" t="s">
        <v>630</v>
      </c>
      <c r="AE54" s="515">
        <v>1469600</v>
      </c>
      <c r="AF54" s="530">
        <v>1511812.9737361753</v>
      </c>
      <c r="AG54" s="494"/>
      <c r="AH54" s="28"/>
      <c r="AI54" s="28"/>
      <c r="AJ54" s="28"/>
      <c r="AK54" s="28"/>
      <c r="AL54" s="28"/>
      <c r="AM54" s="28"/>
      <c r="AN54" s="28"/>
      <c r="AO54" s="28"/>
      <c r="AP54" s="28"/>
      <c r="AQ54" s="28"/>
      <c r="AR54" s="28"/>
      <c r="AS54" s="28"/>
      <c r="AT54" s="28"/>
      <c r="AU54" s="28"/>
      <c r="AV54" s="28"/>
      <c r="AW54" s="28"/>
      <c r="AX54" s="28"/>
      <c r="AY54" s="28"/>
      <c r="AZ54" s="28"/>
      <c r="BA54" s="28"/>
      <c r="BB54" s="28"/>
      <c r="BC54" s="28"/>
      <c r="BD54" s="28"/>
      <c r="BE54" s="28"/>
      <c r="BF54" s="28"/>
      <c r="BG54" s="28"/>
      <c r="BH54" s="28"/>
      <c r="BI54" s="28"/>
      <c r="BJ54" s="28"/>
      <c r="BK54" s="28"/>
      <c r="BL54" s="28"/>
      <c r="BM54" s="28"/>
      <c r="BN54" s="28"/>
      <c r="BO54" s="28"/>
      <c r="BP54" s="28"/>
      <c r="BQ54" s="28"/>
      <c r="BR54" s="28"/>
      <c r="BS54" s="28"/>
      <c r="BT54" s="28"/>
      <c r="BU54" s="28"/>
      <c r="BV54" s="28"/>
      <c r="BW54" s="28"/>
      <c r="BX54" s="28"/>
      <c r="BY54" s="28"/>
      <c r="BZ54" s="28"/>
      <c r="CA54" s="28"/>
      <c r="CB54" s="28"/>
    </row>
    <row r="55" spans="1:80" s="158" customFormat="1">
      <c r="A55" s="9"/>
      <c r="B55" s="9"/>
      <c r="C55" s="28"/>
      <c r="E55" s="158" t="s">
        <v>678</v>
      </c>
      <c r="G55" s="237">
        <v>95000000</v>
      </c>
      <c r="H55" s="5" t="s">
        <v>672</v>
      </c>
      <c r="M55" s="580">
        <v>95000000</v>
      </c>
      <c r="N55" s="494">
        <v>0</v>
      </c>
      <c r="O55" s="28"/>
      <c r="P55" s="167"/>
      <c r="Q55" s="118"/>
      <c r="R55" s="188" t="s">
        <v>1322</v>
      </c>
      <c r="S55" s="188"/>
      <c r="T55" s="505"/>
      <c r="U55" s="515">
        <v>0</v>
      </c>
      <c r="V55" s="581"/>
      <c r="W55" s="28"/>
      <c r="X55" s="506"/>
      <c r="Y55" s="537"/>
      <c r="Z55" s="151"/>
      <c r="AA55" s="28"/>
      <c r="AB55" s="509"/>
      <c r="AC55" s="20"/>
      <c r="AD55" s="510" t="s">
        <v>631</v>
      </c>
      <c r="AE55" s="515">
        <v>8000</v>
      </c>
      <c r="AF55" s="530">
        <v>8229.7929980194622</v>
      </c>
      <c r="AG55" s="494"/>
      <c r="AH55" s="28"/>
      <c r="AI55" s="28"/>
      <c r="AJ55" s="28"/>
      <c r="AK55" s="28"/>
      <c r="AL55" s="28"/>
      <c r="AM55" s="28"/>
      <c r="AN55" s="28"/>
      <c r="AO55" s="28"/>
      <c r="AP55" s="28"/>
      <c r="AQ55" s="28"/>
      <c r="AR55" s="28"/>
      <c r="AS55" s="28"/>
      <c r="AT55" s="28"/>
      <c r="AU55" s="28"/>
      <c r="AV55" s="28"/>
      <c r="AW55" s="28"/>
      <c r="AX55" s="28"/>
      <c r="AY55" s="28"/>
      <c r="AZ55" s="28"/>
      <c r="BA55" s="28"/>
      <c r="BB55" s="28"/>
      <c r="BC55" s="28"/>
      <c r="BD55" s="28"/>
      <c r="BE55" s="28"/>
      <c r="BF55" s="28"/>
      <c r="BG55" s="28"/>
      <c r="BH55" s="28"/>
      <c r="BI55" s="28"/>
      <c r="BJ55" s="28"/>
      <c r="BK55" s="28"/>
      <c r="BL55" s="28"/>
      <c r="BM55" s="28"/>
      <c r="BN55" s="28"/>
      <c r="BO55" s="28"/>
      <c r="BP55" s="28"/>
      <c r="BQ55" s="28"/>
      <c r="BR55" s="28"/>
      <c r="BS55" s="28"/>
      <c r="BT55" s="28"/>
      <c r="BU55" s="28"/>
      <c r="BV55" s="28"/>
      <c r="BW55" s="28"/>
      <c r="BX55" s="28"/>
      <c r="BY55" s="28"/>
      <c r="BZ55" s="28"/>
      <c r="CA55" s="28"/>
      <c r="CB55" s="28"/>
    </row>
    <row r="56" spans="1:80" s="158" customFormat="1">
      <c r="A56" s="9"/>
      <c r="B56" s="9"/>
      <c r="C56" s="28"/>
      <c r="D56" s="582" t="s">
        <v>69</v>
      </c>
      <c r="G56" s="583">
        <v>7221000</v>
      </c>
      <c r="H56" s="584"/>
      <c r="O56" s="28"/>
      <c r="P56" s="167"/>
      <c r="Q56" s="118"/>
      <c r="R56" s="585" t="s">
        <v>487</v>
      </c>
      <c r="S56" s="585"/>
      <c r="T56" s="586"/>
      <c r="U56" s="587">
        <v>20000000</v>
      </c>
      <c r="V56" s="516">
        <v>20000257.800000001</v>
      </c>
      <c r="W56" s="28"/>
      <c r="X56" s="506" t="s">
        <v>255</v>
      </c>
      <c r="Y56" s="537">
        <v>1520962897.2926283</v>
      </c>
      <c r="Z56" s="573">
        <v>1619689482.6300001</v>
      </c>
      <c r="AA56" s="28"/>
      <c r="AB56" s="167"/>
      <c r="AC56" s="20"/>
      <c r="AD56" s="510" t="s">
        <v>634</v>
      </c>
      <c r="AE56" s="515">
        <v>0</v>
      </c>
      <c r="AF56" s="530">
        <v>0</v>
      </c>
      <c r="AG56" s="494"/>
      <c r="AH56" s="28"/>
      <c r="AI56" s="28"/>
      <c r="AJ56" s="28"/>
      <c r="AK56" s="28"/>
      <c r="AL56" s="28"/>
      <c r="AM56" s="28"/>
      <c r="AN56" s="28"/>
      <c r="AO56" s="28"/>
      <c r="AP56" s="28"/>
      <c r="AQ56" s="28"/>
      <c r="AR56" s="28"/>
      <c r="AS56" s="28"/>
      <c r="AT56" s="28"/>
      <c r="AU56" s="28"/>
      <c r="AV56" s="28"/>
      <c r="AW56" s="28"/>
      <c r="AX56" s="28"/>
      <c r="AY56" s="28"/>
      <c r="AZ56" s="28"/>
      <c r="BA56" s="28"/>
      <c r="BB56" s="28"/>
      <c r="BC56" s="28"/>
      <c r="BD56" s="28"/>
      <c r="BE56" s="28"/>
      <c r="BF56" s="28"/>
      <c r="BG56" s="28"/>
      <c r="BH56" s="28"/>
      <c r="BI56" s="28"/>
      <c r="BJ56" s="28"/>
      <c r="BK56" s="28"/>
      <c r="BL56" s="28"/>
      <c r="BM56" s="28"/>
      <c r="BN56" s="28"/>
      <c r="BO56" s="28"/>
      <c r="BP56" s="28"/>
      <c r="BQ56" s="28"/>
      <c r="BR56" s="28"/>
      <c r="BS56" s="28"/>
      <c r="BT56" s="28"/>
      <c r="BU56" s="28"/>
      <c r="BV56" s="28"/>
      <c r="BW56" s="28"/>
      <c r="BX56" s="28"/>
      <c r="BY56" s="28"/>
      <c r="BZ56" s="28"/>
      <c r="CA56" s="28"/>
      <c r="CB56" s="28"/>
    </row>
    <row r="57" spans="1:80" s="158" customFormat="1">
      <c r="A57" s="9"/>
      <c r="B57" s="9"/>
      <c r="C57" s="28"/>
      <c r="O57" s="28"/>
      <c r="P57" s="525"/>
      <c r="Q57" s="118"/>
      <c r="R57" s="182" t="s">
        <v>37</v>
      </c>
      <c r="S57" s="182"/>
      <c r="T57" s="184"/>
      <c r="U57" s="526">
        <v>20000000</v>
      </c>
      <c r="V57" s="588">
        <v>53624594.5</v>
      </c>
      <c r="W57" s="28"/>
      <c r="X57" s="506"/>
      <c r="Y57" s="537"/>
      <c r="Z57" s="151"/>
      <c r="AA57" s="28"/>
      <c r="AB57" s="167"/>
      <c r="AC57" s="20"/>
      <c r="AD57" s="510" t="s">
        <v>637</v>
      </c>
      <c r="AE57" s="515">
        <v>585100</v>
      </c>
      <c r="AF57" s="530">
        <v>601906.48539264849</v>
      </c>
      <c r="AG57" s="494"/>
      <c r="AH57" s="28"/>
      <c r="AI57" s="28"/>
      <c r="AJ57" s="28"/>
      <c r="AK57" s="28"/>
      <c r="AL57" s="28"/>
      <c r="AM57" s="28"/>
      <c r="AN57" s="28"/>
      <c r="AO57" s="28"/>
      <c r="AP57" s="28"/>
      <c r="AQ57" s="28"/>
      <c r="AR57" s="28"/>
      <c r="AS57" s="28"/>
      <c r="AT57" s="28"/>
      <c r="AU57" s="28"/>
      <c r="AV57" s="28"/>
      <c r="AW57" s="28"/>
      <c r="AX57" s="28"/>
      <c r="AY57" s="28"/>
      <c r="AZ57" s="28"/>
      <c r="BA57" s="28"/>
      <c r="BB57" s="28"/>
      <c r="BC57" s="28"/>
      <c r="BD57" s="28"/>
      <c r="BE57" s="28"/>
      <c r="BF57" s="28"/>
      <c r="BG57" s="28"/>
      <c r="BH57" s="28"/>
      <c r="BI57" s="28"/>
      <c r="BJ57" s="28"/>
      <c r="BK57" s="28"/>
      <c r="BL57" s="28"/>
      <c r="BM57" s="28"/>
      <c r="BN57" s="28"/>
      <c r="BO57" s="28"/>
      <c r="BP57" s="28"/>
      <c r="BQ57" s="28"/>
      <c r="BR57" s="28"/>
      <c r="BS57" s="28"/>
      <c r="BT57" s="28"/>
      <c r="BU57" s="28"/>
      <c r="BV57" s="28"/>
      <c r="BW57" s="28"/>
      <c r="BX57" s="28"/>
      <c r="BY57" s="28"/>
      <c r="BZ57" s="28"/>
      <c r="CA57" s="28"/>
      <c r="CB57" s="28"/>
    </row>
    <row r="58" spans="1:80" s="158" customFormat="1">
      <c r="A58" s="9"/>
      <c r="B58" s="9"/>
      <c r="C58" s="28"/>
      <c r="D58" s="19" t="s">
        <v>679</v>
      </c>
      <c r="E58" s="28"/>
      <c r="G58" s="28"/>
      <c r="H58" s="28"/>
      <c r="I58" s="5"/>
      <c r="J58" s="492"/>
      <c r="K58" s="493"/>
      <c r="L58" s="28"/>
      <c r="M58" s="28"/>
      <c r="N58" s="28"/>
      <c r="O58" s="28"/>
      <c r="P58" s="167"/>
      <c r="Q58" s="118"/>
      <c r="R58" s="188"/>
      <c r="S58" s="188"/>
      <c r="T58" s="505"/>
      <c r="U58" s="492"/>
      <c r="V58" s="516"/>
      <c r="W58" s="28"/>
      <c r="X58" s="506" t="s">
        <v>680</v>
      </c>
      <c r="Y58" s="537"/>
      <c r="Z58" s="151"/>
      <c r="AA58" s="28"/>
      <c r="AB58" s="167"/>
      <c r="AC58" s="20"/>
      <c r="AD58" s="151" t="s">
        <v>640</v>
      </c>
      <c r="AE58" s="515">
        <v>0</v>
      </c>
      <c r="AF58" s="530">
        <v>0</v>
      </c>
      <c r="AG58" s="494"/>
      <c r="AH58" s="28"/>
      <c r="AI58" s="28"/>
      <c r="AJ58" s="28"/>
      <c r="AK58" s="28"/>
      <c r="AL58" s="28"/>
      <c r="AM58" s="28"/>
      <c r="AN58" s="28"/>
      <c r="AO58" s="28"/>
      <c r="AP58" s="28"/>
      <c r="AQ58" s="28"/>
      <c r="AR58" s="28"/>
      <c r="AS58" s="28"/>
      <c r="AT58" s="28"/>
      <c r="AU58" s="28"/>
      <c r="AV58" s="28"/>
      <c r="AW58" s="28"/>
      <c r="AX58" s="28"/>
      <c r="AY58" s="28"/>
      <c r="AZ58" s="28"/>
      <c r="BA58" s="28"/>
      <c r="BB58" s="28"/>
      <c r="BC58" s="28"/>
      <c r="BD58" s="28"/>
      <c r="BE58" s="28"/>
      <c r="BF58" s="28"/>
      <c r="BG58" s="28"/>
      <c r="BH58" s="28"/>
      <c r="BI58" s="28"/>
      <c r="BJ58" s="28"/>
      <c r="BK58" s="28"/>
      <c r="BL58" s="28"/>
      <c r="BM58" s="28"/>
      <c r="BN58" s="28"/>
      <c r="BO58" s="28"/>
      <c r="BP58" s="28"/>
      <c r="BQ58" s="28"/>
      <c r="BR58" s="28"/>
      <c r="BS58" s="28"/>
      <c r="BT58" s="28"/>
      <c r="BU58" s="28"/>
      <c r="BV58" s="28"/>
      <c r="BW58" s="28"/>
      <c r="BX58" s="28"/>
      <c r="BY58" s="28"/>
      <c r="BZ58" s="28"/>
      <c r="CA58" s="28"/>
      <c r="CB58" s="28"/>
    </row>
    <row r="59" spans="1:80" s="582" customFormat="1">
      <c r="A59" s="9"/>
      <c r="B59" s="9"/>
      <c r="C59" s="19"/>
      <c r="D59" s="28"/>
      <c r="E59" s="28" t="s">
        <v>681</v>
      </c>
      <c r="F59" s="158"/>
      <c r="G59" s="237">
        <v>70000000</v>
      </c>
      <c r="H59" s="5" t="s">
        <v>662</v>
      </c>
      <c r="I59" s="5"/>
      <c r="J59" s="492"/>
      <c r="K59" s="493"/>
      <c r="L59" s="450"/>
      <c r="M59" s="284">
        <v>70000000</v>
      </c>
      <c r="N59" s="494">
        <v>0</v>
      </c>
      <c r="O59" s="28"/>
      <c r="P59" s="167"/>
      <c r="Q59" s="118" t="s">
        <v>489</v>
      </c>
      <c r="R59" s="188"/>
      <c r="S59" s="188"/>
      <c r="T59" s="505"/>
      <c r="U59" s="515">
        <v>0</v>
      </c>
      <c r="V59" s="516">
        <v>0</v>
      </c>
      <c r="W59" s="28"/>
      <c r="X59" s="517" t="s">
        <v>1709</v>
      </c>
      <c r="Y59" s="518">
        <v>39697424</v>
      </c>
      <c r="Z59" s="589">
        <v>39697424</v>
      </c>
      <c r="AA59" s="28"/>
      <c r="AB59" s="543"/>
      <c r="AC59" s="544"/>
      <c r="AD59" s="545" t="s">
        <v>37</v>
      </c>
      <c r="AE59" s="546">
        <v>4698200</v>
      </c>
      <c r="AF59" s="547">
        <v>4833151.6829118803</v>
      </c>
      <c r="AG59" s="494"/>
      <c r="AH59" s="28"/>
      <c r="AI59" s="28"/>
      <c r="AJ59" s="28"/>
      <c r="AK59" s="28"/>
      <c r="AL59" s="28"/>
      <c r="AM59" s="28"/>
      <c r="AN59" s="28"/>
      <c r="AO59" s="28"/>
      <c r="AP59" s="28"/>
      <c r="AQ59" s="28"/>
      <c r="AR59" s="28"/>
      <c r="AS59" s="28"/>
      <c r="AT59" s="28"/>
      <c r="AU59" s="28"/>
      <c r="AV59" s="28"/>
      <c r="AW59" s="28"/>
      <c r="AX59" s="28"/>
      <c r="AY59" s="28"/>
      <c r="AZ59" s="28"/>
      <c r="BA59" s="28"/>
      <c r="BB59" s="28"/>
      <c r="BC59" s="28"/>
      <c r="BD59" s="28"/>
      <c r="BE59" s="28"/>
      <c r="BF59" s="28"/>
      <c r="BG59" s="28"/>
      <c r="BH59" s="28"/>
      <c r="BI59" s="28"/>
      <c r="BJ59" s="28"/>
      <c r="BK59" s="28"/>
      <c r="BL59" s="28"/>
      <c r="BM59" s="28"/>
      <c r="BN59" s="28"/>
      <c r="BO59" s="28"/>
      <c r="BP59" s="28"/>
      <c r="BQ59" s="28"/>
      <c r="BR59" s="28"/>
      <c r="BS59" s="28"/>
      <c r="BT59" s="28"/>
      <c r="BU59" s="28"/>
      <c r="BV59" s="28"/>
      <c r="BW59" s="28"/>
      <c r="BX59" s="28"/>
      <c r="BY59" s="28"/>
      <c r="BZ59" s="28"/>
      <c r="CA59" s="28"/>
      <c r="CB59" s="28"/>
    </row>
    <row r="60" spans="1:80">
      <c r="C60" s="19"/>
      <c r="D60" s="28"/>
      <c r="E60" s="28" t="s">
        <v>72</v>
      </c>
      <c r="F60" s="158"/>
      <c r="G60" s="237">
        <v>120000000</v>
      </c>
      <c r="H60" s="5" t="s">
        <v>662</v>
      </c>
      <c r="I60" s="5"/>
      <c r="J60" s="492"/>
      <c r="K60" s="493"/>
      <c r="L60" s="493"/>
      <c r="M60" s="284">
        <v>120000000</v>
      </c>
      <c r="N60" s="494">
        <v>0</v>
      </c>
      <c r="O60" s="28"/>
      <c r="P60" s="167"/>
      <c r="Q60" s="118"/>
      <c r="R60" s="188"/>
      <c r="S60" s="188"/>
      <c r="T60" s="505"/>
      <c r="U60" s="492"/>
      <c r="V60" s="516"/>
      <c r="X60" s="517" t="s">
        <v>1710</v>
      </c>
      <c r="Y60" s="518">
        <v>40393976.259999998</v>
      </c>
      <c r="Z60" s="589">
        <v>40393976.259999998</v>
      </c>
      <c r="AB60" s="167"/>
      <c r="AC60" s="577" t="s">
        <v>682</v>
      </c>
      <c r="AD60" s="510"/>
      <c r="AE60" s="515"/>
      <c r="AF60" s="561"/>
      <c r="AG60" s="494"/>
    </row>
    <row r="61" spans="1:80">
      <c r="C61" s="19"/>
      <c r="D61" s="28"/>
      <c r="E61" s="28" t="s">
        <v>683</v>
      </c>
      <c r="F61" s="158"/>
      <c r="G61" s="237">
        <v>10000000</v>
      </c>
      <c r="H61" s="5" t="s">
        <v>662</v>
      </c>
      <c r="I61" s="5"/>
      <c r="J61" s="492"/>
      <c r="K61" s="493"/>
      <c r="L61" s="493"/>
      <c r="M61" s="284">
        <v>10000000</v>
      </c>
      <c r="N61" s="494">
        <v>0</v>
      </c>
      <c r="O61" s="28"/>
      <c r="P61" s="167"/>
      <c r="Q61" s="182" t="s">
        <v>684</v>
      </c>
      <c r="R61" s="188"/>
      <c r="S61" s="188"/>
      <c r="T61" s="505"/>
      <c r="U61" s="492"/>
      <c r="V61" s="516"/>
      <c r="X61" s="517" t="s">
        <v>1232</v>
      </c>
      <c r="Y61" s="518">
        <v>7511166.12126006</v>
      </c>
      <c r="Z61" s="589">
        <v>7511166.12126006</v>
      </c>
      <c r="AB61" s="167"/>
      <c r="AC61" s="20"/>
      <c r="AD61" s="510" t="s">
        <v>628</v>
      </c>
      <c r="AE61" s="515">
        <v>1544100</v>
      </c>
      <c r="AF61" s="530">
        <v>1588452.9210302318</v>
      </c>
      <c r="AG61" s="494"/>
    </row>
    <row r="62" spans="1:80">
      <c r="C62" s="19"/>
      <c r="D62" s="28"/>
      <c r="E62" s="19" t="s">
        <v>685</v>
      </c>
      <c r="F62" s="158"/>
      <c r="G62" s="539">
        <v>200000000</v>
      </c>
      <c r="H62" s="28"/>
      <c r="I62" s="539"/>
      <c r="J62" s="492"/>
      <c r="K62" s="493"/>
      <c r="L62" s="28"/>
      <c r="M62" s="28"/>
      <c r="N62" s="28"/>
      <c r="O62" s="28"/>
      <c r="P62" s="181"/>
      <c r="Q62" s="188"/>
      <c r="R62" s="188" t="s">
        <v>113</v>
      </c>
      <c r="S62" s="188"/>
      <c r="T62" s="505"/>
      <c r="U62" s="515">
        <v>310442712.79049551</v>
      </c>
      <c r="V62" s="516">
        <v>307513849.75358319</v>
      </c>
      <c r="X62" s="517" t="s">
        <v>1713</v>
      </c>
      <c r="Y62" s="518">
        <v>23610769.074448522</v>
      </c>
      <c r="Z62" s="589">
        <v>15559050.394941874</v>
      </c>
      <c r="AB62" s="167"/>
      <c r="AC62" s="20"/>
      <c r="AD62" s="510" t="s">
        <v>630</v>
      </c>
      <c r="AE62" s="515">
        <v>225400</v>
      </c>
      <c r="AF62" s="530">
        <v>231874.41771919839</v>
      </c>
      <c r="AG62" s="494"/>
    </row>
    <row r="63" spans="1:80">
      <c r="C63" s="19"/>
      <c r="D63" s="19"/>
      <c r="E63" s="19"/>
      <c r="F63" s="158"/>
      <c r="G63" s="158"/>
      <c r="H63" s="158"/>
      <c r="I63" s="237"/>
      <c r="J63" s="492"/>
      <c r="K63" s="493"/>
      <c r="L63" s="158"/>
      <c r="M63" s="158"/>
      <c r="N63" s="158"/>
      <c r="O63" s="28"/>
      <c r="P63" s="181"/>
      <c r="Q63" s="188"/>
      <c r="R63" s="188" t="s">
        <v>686</v>
      </c>
      <c r="S63" s="188"/>
      <c r="T63" s="505"/>
      <c r="U63" s="515">
        <v>40393976.259999998</v>
      </c>
      <c r="V63" s="520">
        <v>40393976.259999998</v>
      </c>
      <c r="X63" s="517" t="s">
        <v>1221</v>
      </c>
      <c r="Y63" s="518">
        <v>0</v>
      </c>
      <c r="Z63" s="589">
        <v>0</v>
      </c>
      <c r="AB63" s="167"/>
      <c r="AC63" s="20"/>
      <c r="AD63" s="510" t="s">
        <v>631</v>
      </c>
      <c r="AE63" s="515">
        <v>0</v>
      </c>
      <c r="AF63" s="530">
        <v>0</v>
      </c>
      <c r="AG63" s="494"/>
    </row>
    <row r="64" spans="1:80">
      <c r="C64" s="19"/>
      <c r="D64" s="19"/>
      <c r="E64" s="19"/>
      <c r="F64" s="19"/>
      <c r="G64" s="158"/>
      <c r="H64" s="158"/>
      <c r="I64" s="237"/>
      <c r="J64" s="492"/>
      <c r="K64" s="493"/>
      <c r="L64" s="158"/>
      <c r="M64" s="158"/>
      <c r="N64" s="158"/>
      <c r="O64" s="28"/>
      <c r="P64" s="181"/>
      <c r="Q64" s="188"/>
      <c r="R64" s="188" t="s">
        <v>687</v>
      </c>
      <c r="S64" s="188"/>
      <c r="T64" s="505"/>
      <c r="U64" s="515">
        <v>1263820</v>
      </c>
      <c r="V64" s="590">
        <v>26863700.899999999</v>
      </c>
      <c r="X64" s="517" t="s">
        <v>1714</v>
      </c>
      <c r="Y64" s="518">
        <v>1460239.8524999998</v>
      </c>
      <c r="Z64" s="589">
        <v>1460239.8524999998</v>
      </c>
      <c r="AB64" s="167"/>
      <c r="AC64" s="20"/>
      <c r="AD64" s="510" t="s">
        <v>634</v>
      </c>
      <c r="AE64" s="515">
        <v>0</v>
      </c>
      <c r="AF64" s="530">
        <v>0</v>
      </c>
      <c r="AG64" s="494"/>
    </row>
    <row r="65" spans="1:80">
      <c r="C65" s="19"/>
      <c r="D65" s="19" t="s">
        <v>688</v>
      </c>
      <c r="E65" s="28"/>
      <c r="F65" s="28"/>
      <c r="G65" s="494">
        <v>1972268.6999999997</v>
      </c>
      <c r="H65" s="28"/>
      <c r="I65" s="5"/>
      <c r="J65" s="492"/>
      <c r="K65" s="493"/>
      <c r="L65" s="493"/>
      <c r="M65" s="284">
        <v>1972268.6999999997</v>
      </c>
      <c r="N65" s="494">
        <v>0</v>
      </c>
      <c r="O65" s="28"/>
      <c r="P65" s="181"/>
      <c r="Q65" s="188"/>
      <c r="R65" s="188" t="s">
        <v>482</v>
      </c>
      <c r="S65" s="188"/>
      <c r="T65" s="505"/>
      <c r="U65" s="515">
        <v>-12320582.274559997</v>
      </c>
      <c r="V65" s="590">
        <v>-13016582.24</v>
      </c>
      <c r="X65" s="517" t="s">
        <v>1323</v>
      </c>
      <c r="Y65" s="518">
        <v>5000000</v>
      </c>
      <c r="Z65" s="589">
        <v>6119527.29</v>
      </c>
      <c r="AB65" s="167"/>
      <c r="AC65" s="20"/>
      <c r="AD65" s="510" t="s">
        <v>637</v>
      </c>
      <c r="AE65" s="515">
        <v>383000</v>
      </c>
      <c r="AF65" s="530">
        <v>394001.33978018182</v>
      </c>
      <c r="AG65" s="494"/>
    </row>
    <row r="66" spans="1:80">
      <c r="C66" s="19"/>
      <c r="D66" s="19" t="s">
        <v>540</v>
      </c>
      <c r="E66" s="28"/>
      <c r="F66" s="28"/>
      <c r="G66" s="591">
        <v>2.6656886296493205</v>
      </c>
      <c r="H66" s="5" t="s">
        <v>689</v>
      </c>
      <c r="I66" s="251"/>
      <c r="J66" s="492"/>
      <c r="K66" s="493"/>
      <c r="L66" s="493"/>
      <c r="M66" s="284"/>
      <c r="N66" s="494"/>
      <c r="O66" s="28"/>
      <c r="P66" s="181"/>
      <c r="Q66" s="188"/>
      <c r="R66" s="20" t="s">
        <v>690</v>
      </c>
      <c r="S66" s="188"/>
      <c r="T66" s="505"/>
      <c r="U66" s="515">
        <v>3058291.608383562</v>
      </c>
      <c r="V66" s="590">
        <v>7272352.75</v>
      </c>
      <c r="X66" s="517" t="s">
        <v>1321</v>
      </c>
      <c r="Y66" s="518">
        <v>0</v>
      </c>
      <c r="Z66" s="589">
        <v>0</v>
      </c>
      <c r="AB66" s="167"/>
      <c r="AC66" s="20"/>
      <c r="AD66" s="151" t="s">
        <v>640</v>
      </c>
      <c r="AE66" s="515">
        <v>0</v>
      </c>
      <c r="AF66" s="530">
        <v>0</v>
      </c>
      <c r="AG66" s="494"/>
    </row>
    <row r="67" spans="1:80">
      <c r="C67" s="19"/>
      <c r="D67" s="19" t="s">
        <v>539</v>
      </c>
      <c r="E67" s="28"/>
      <c r="F67" s="28"/>
      <c r="G67" s="591">
        <v>2.0689675677223782</v>
      </c>
      <c r="H67" s="5" t="s">
        <v>689</v>
      </c>
      <c r="I67" s="251"/>
      <c r="J67" s="492"/>
      <c r="K67" s="493"/>
      <c r="L67" s="493"/>
      <c r="M67" s="284"/>
      <c r="N67" s="494"/>
      <c r="O67" s="28"/>
      <c r="P67" s="181"/>
      <c r="Q67" s="188"/>
      <c r="R67" s="188" t="s">
        <v>691</v>
      </c>
      <c r="S67" s="188"/>
      <c r="T67" s="505"/>
      <c r="U67" s="515">
        <v>0</v>
      </c>
      <c r="V67" s="520">
        <v>0</v>
      </c>
      <c r="X67" s="517" t="s">
        <v>1715</v>
      </c>
      <c r="Y67" s="518">
        <v>8132809.5800385103</v>
      </c>
      <c r="Z67" s="589">
        <v>999879.61000000685</v>
      </c>
      <c r="AB67" s="525"/>
      <c r="AC67" s="118"/>
      <c r="AD67" s="574" t="s">
        <v>37</v>
      </c>
      <c r="AE67" s="557">
        <v>2152500</v>
      </c>
      <c r="AF67" s="558">
        <v>2214328.6785296118</v>
      </c>
      <c r="AG67" s="494"/>
    </row>
    <row r="68" spans="1:80">
      <c r="C68" s="19"/>
      <c r="D68" s="19"/>
      <c r="E68" s="19"/>
      <c r="F68" s="19"/>
      <c r="G68" s="158"/>
      <c r="H68" s="158"/>
      <c r="I68" s="237"/>
      <c r="J68" s="492"/>
      <c r="K68" s="493"/>
      <c r="L68" s="158"/>
      <c r="M68" s="158"/>
      <c r="N68" s="158"/>
      <c r="O68" s="28"/>
      <c r="P68" s="181"/>
      <c r="Q68" s="188"/>
      <c r="R68" s="585" t="s">
        <v>692</v>
      </c>
      <c r="S68" s="585"/>
      <c r="T68" s="586"/>
      <c r="U68" s="587">
        <v>225000000</v>
      </c>
      <c r="V68" s="520">
        <v>225000000</v>
      </c>
      <c r="X68" s="517" t="s">
        <v>481</v>
      </c>
      <c r="Y68" s="518">
        <v>0</v>
      </c>
      <c r="Z68" s="589">
        <v>0</v>
      </c>
      <c r="AB68" s="165"/>
      <c r="AC68" s="592" t="s">
        <v>693</v>
      </c>
      <c r="AD68" s="523"/>
      <c r="AE68" s="549"/>
      <c r="AF68" s="550"/>
      <c r="AG68" s="494"/>
    </row>
    <row r="69" spans="1:80">
      <c r="C69" s="28"/>
      <c r="D69" s="19"/>
      <c r="E69" s="19"/>
      <c r="F69" s="19"/>
      <c r="G69" s="158"/>
      <c r="H69" s="158"/>
      <c r="I69" s="237"/>
      <c r="J69" s="492"/>
      <c r="K69" s="493"/>
      <c r="L69" s="158"/>
      <c r="M69" s="158"/>
      <c r="N69" s="158"/>
      <c r="O69" s="28"/>
      <c r="P69" s="593"/>
      <c r="Q69" s="182"/>
      <c r="R69" s="182" t="s">
        <v>37</v>
      </c>
      <c r="S69" s="182"/>
      <c r="T69" s="184"/>
      <c r="U69" s="526">
        <v>567838218.38431907</v>
      </c>
      <c r="V69" s="588">
        <v>594027297.42358315</v>
      </c>
      <c r="X69" s="517" t="s">
        <v>637</v>
      </c>
      <c r="Y69" s="518">
        <v>0</v>
      </c>
      <c r="Z69" s="589">
        <v>0</v>
      </c>
      <c r="AB69" s="167"/>
      <c r="AC69" s="20"/>
      <c r="AD69" s="510" t="s">
        <v>628</v>
      </c>
      <c r="AE69" s="515">
        <v>2573500</v>
      </c>
      <c r="AF69" s="530">
        <v>2647421.5350503856</v>
      </c>
      <c r="AG69" s="494"/>
    </row>
    <row r="70" spans="1:80">
      <c r="C70" s="28"/>
      <c r="D70" s="19"/>
      <c r="E70" s="19"/>
      <c r="F70" s="19"/>
      <c r="G70" s="158"/>
      <c r="H70" s="158"/>
      <c r="I70" s="237"/>
      <c r="J70" s="492" t="s">
        <v>543</v>
      </c>
      <c r="K70" s="493" t="s">
        <v>543</v>
      </c>
      <c r="L70" s="158"/>
      <c r="M70" s="158"/>
      <c r="N70" s="158"/>
      <c r="O70" s="28"/>
      <c r="P70" s="167"/>
      <c r="Q70" s="118"/>
      <c r="R70" s="188"/>
      <c r="S70" s="188"/>
      <c r="T70" s="505"/>
      <c r="U70" s="492"/>
      <c r="V70" s="516"/>
      <c r="X70" s="517" t="s">
        <v>637</v>
      </c>
      <c r="Y70" s="518">
        <v>0</v>
      </c>
      <c r="Z70" s="589">
        <v>0</v>
      </c>
      <c r="AB70" s="167"/>
      <c r="AC70" s="20"/>
      <c r="AD70" s="510" t="s">
        <v>630</v>
      </c>
      <c r="AE70" s="515">
        <v>309500</v>
      </c>
      <c r="AF70" s="530">
        <v>318390.11661087797</v>
      </c>
      <c r="AG70" s="494"/>
    </row>
    <row r="71" spans="1:80">
      <c r="C71" s="28"/>
      <c r="D71" s="28"/>
      <c r="E71" s="28"/>
      <c r="F71" s="28"/>
      <c r="G71" s="28"/>
      <c r="H71" s="28"/>
      <c r="I71" s="28"/>
      <c r="J71" s="28"/>
      <c r="K71" s="28"/>
      <c r="L71" s="28"/>
      <c r="M71" s="28"/>
      <c r="N71" s="28"/>
      <c r="O71" s="28"/>
      <c r="P71" s="167"/>
      <c r="Q71" s="118" t="s">
        <v>694</v>
      </c>
      <c r="R71" s="188"/>
      <c r="S71" s="188"/>
      <c r="T71" s="505"/>
      <c r="U71" s="492"/>
      <c r="V71" s="516"/>
      <c r="X71" s="517" t="s">
        <v>637</v>
      </c>
      <c r="Y71" s="518">
        <v>0</v>
      </c>
      <c r="Z71" s="589">
        <v>0</v>
      </c>
      <c r="AB71" s="167"/>
      <c r="AC71" s="20"/>
      <c r="AD71" s="510" t="s">
        <v>631</v>
      </c>
      <c r="AE71" s="515">
        <v>0</v>
      </c>
      <c r="AF71" s="530">
        <v>0</v>
      </c>
      <c r="AG71" s="494"/>
    </row>
    <row r="72" spans="1:80">
      <c r="C72" s="28"/>
      <c r="D72" s="28"/>
      <c r="E72" s="28"/>
      <c r="F72" s="28"/>
      <c r="G72" s="28"/>
      <c r="H72" s="28"/>
      <c r="I72" s="28"/>
      <c r="J72" s="28"/>
      <c r="K72" s="28"/>
      <c r="L72" s="28"/>
      <c r="M72" s="28"/>
      <c r="N72" s="28"/>
      <c r="O72" s="28"/>
      <c r="P72" s="167"/>
      <c r="Q72" s="118"/>
      <c r="R72" s="20" t="s">
        <v>478</v>
      </c>
      <c r="S72" s="20"/>
      <c r="T72" s="505"/>
      <c r="U72" s="515">
        <v>7124600</v>
      </c>
      <c r="V72" s="516">
        <v>7124654.9100000001</v>
      </c>
      <c r="X72" s="517" t="s">
        <v>1310</v>
      </c>
      <c r="Y72" s="518">
        <v>0</v>
      </c>
      <c r="Z72" s="589">
        <v>0</v>
      </c>
      <c r="AB72" s="167"/>
      <c r="AC72" s="20"/>
      <c r="AD72" s="510" t="s">
        <v>634</v>
      </c>
      <c r="AE72" s="515">
        <v>0</v>
      </c>
      <c r="AF72" s="530">
        <v>0</v>
      </c>
      <c r="AG72" s="494"/>
    </row>
    <row r="73" spans="1:80">
      <c r="C73" s="28"/>
      <c r="D73" s="28"/>
      <c r="E73" s="28"/>
      <c r="F73" s="28"/>
      <c r="G73" s="28"/>
      <c r="H73" s="28"/>
      <c r="I73" s="28"/>
      <c r="J73" s="28"/>
      <c r="K73" s="28"/>
      <c r="L73" s="28"/>
      <c r="M73" s="28"/>
      <c r="N73" s="28"/>
      <c r="O73" s="28"/>
      <c r="P73" s="167"/>
      <c r="Q73" s="118"/>
      <c r="R73" s="20" t="s">
        <v>1263</v>
      </c>
      <c r="S73" s="188"/>
      <c r="T73" s="505"/>
      <c r="U73" s="515">
        <v>0</v>
      </c>
      <c r="V73" s="520">
        <v>0</v>
      </c>
      <c r="X73" s="594" t="s">
        <v>37</v>
      </c>
      <c r="Y73" s="595">
        <v>125806384.8882471</v>
      </c>
      <c r="Z73" s="596">
        <v>111741263.52870196</v>
      </c>
      <c r="AB73" s="167"/>
      <c r="AC73" s="20"/>
      <c r="AD73" s="510" t="s">
        <v>637</v>
      </c>
      <c r="AE73" s="515">
        <v>328000</v>
      </c>
      <c r="AF73" s="530">
        <v>337421.51291879796</v>
      </c>
      <c r="AG73" s="494"/>
    </row>
    <row r="74" spans="1:80">
      <c r="C74" s="28"/>
      <c r="D74" s="28"/>
      <c r="E74" s="28"/>
      <c r="F74" s="28"/>
      <c r="G74" s="28"/>
      <c r="H74" s="28"/>
      <c r="I74" s="28"/>
      <c r="J74" s="28"/>
      <c r="K74" s="28"/>
      <c r="L74" s="28"/>
      <c r="M74" s="28"/>
      <c r="N74" s="28"/>
      <c r="O74" s="28"/>
      <c r="P74" s="167"/>
      <c r="Q74" s="118"/>
      <c r="R74" s="20" t="s">
        <v>1698</v>
      </c>
      <c r="S74" s="20"/>
      <c r="T74" s="505"/>
      <c r="U74" s="515">
        <v>0</v>
      </c>
      <c r="V74" s="520">
        <v>0</v>
      </c>
      <c r="X74" s="597" t="s">
        <v>23</v>
      </c>
      <c r="Y74" s="598">
        <v>1646769282.1808753</v>
      </c>
      <c r="Z74" s="599">
        <v>1731430746.1587021</v>
      </c>
      <c r="AB74" s="167"/>
      <c r="AC74" s="20"/>
      <c r="AD74" s="151" t="s">
        <v>640</v>
      </c>
      <c r="AE74" s="515">
        <v>0</v>
      </c>
      <c r="AF74" s="530">
        <v>0</v>
      </c>
      <c r="AG74" s="494"/>
    </row>
    <row r="75" spans="1:80">
      <c r="C75" s="28"/>
      <c r="D75" s="28"/>
      <c r="E75" s="28"/>
      <c r="F75" s="28"/>
      <c r="G75" s="28"/>
      <c r="H75" s="28"/>
      <c r="I75" s="28"/>
      <c r="J75" s="28"/>
      <c r="K75" s="28"/>
      <c r="L75" s="28"/>
      <c r="M75" s="28"/>
      <c r="N75" s="28"/>
      <c r="O75" s="28"/>
      <c r="P75" s="167"/>
      <c r="Q75" s="118"/>
      <c r="R75" s="20" t="s">
        <v>1322</v>
      </c>
      <c r="S75" s="20"/>
      <c r="T75" s="505"/>
      <c r="U75" s="515">
        <v>0</v>
      </c>
      <c r="V75" s="516"/>
      <c r="AB75" s="543"/>
      <c r="AC75" s="544"/>
      <c r="AD75" s="545" t="s">
        <v>37</v>
      </c>
      <c r="AE75" s="546">
        <v>3211000</v>
      </c>
      <c r="AF75" s="547">
        <v>3303233.1645800616</v>
      </c>
      <c r="AG75" s="494"/>
    </row>
    <row r="76" spans="1:80">
      <c r="C76" s="28"/>
      <c r="D76" s="28"/>
      <c r="E76" s="28"/>
      <c r="F76" s="28"/>
      <c r="G76" s="28"/>
      <c r="H76" s="28"/>
      <c r="I76" s="28"/>
      <c r="J76" s="28"/>
      <c r="K76" s="28"/>
      <c r="L76" s="28"/>
      <c r="M76" s="28"/>
      <c r="N76" s="28"/>
      <c r="O76" s="28"/>
      <c r="P76" s="167"/>
      <c r="Q76" s="118"/>
      <c r="R76" s="20" t="s">
        <v>1699</v>
      </c>
      <c r="S76" s="20"/>
      <c r="T76" s="505"/>
      <c r="U76" s="515">
        <v>673000</v>
      </c>
      <c r="V76" s="520">
        <v>673000</v>
      </c>
      <c r="X76" s="237" t="s">
        <v>695</v>
      </c>
      <c r="Y76" s="600">
        <v>1845415.6188336147</v>
      </c>
      <c r="AB76" s="167"/>
      <c r="AC76" s="577" t="s">
        <v>696</v>
      </c>
      <c r="AD76" s="510"/>
      <c r="AE76" s="515"/>
      <c r="AF76" s="561"/>
      <c r="AG76" s="494"/>
    </row>
    <row r="77" spans="1:80" s="19" customFormat="1">
      <c r="A77" s="9"/>
      <c r="B77" s="9"/>
      <c r="C77" s="28"/>
      <c r="D77" s="601" t="s">
        <v>575</v>
      </c>
      <c r="E77" s="601"/>
      <c r="F77" s="601"/>
      <c r="G77" s="601"/>
      <c r="H77" s="28"/>
      <c r="I77" s="28"/>
      <c r="J77" s="28"/>
      <c r="K77" s="28"/>
      <c r="L77" s="28"/>
      <c r="M77" s="28"/>
      <c r="N77" s="28"/>
      <c r="O77" s="28"/>
      <c r="P77" s="167"/>
      <c r="Q77" s="118"/>
      <c r="R77" s="20" t="s">
        <v>1700</v>
      </c>
      <c r="S77" s="20"/>
      <c r="T77" s="505"/>
      <c r="U77" s="515">
        <v>9566000</v>
      </c>
      <c r="V77" s="520">
        <v>9566000</v>
      </c>
      <c r="W77" s="28"/>
      <c r="X77" s="237" t="s">
        <v>697</v>
      </c>
      <c r="Y77" s="237">
        <v>1845.4156188336146</v>
      </c>
      <c r="Z77" s="28"/>
      <c r="AA77" s="28"/>
      <c r="AB77" s="167"/>
      <c r="AC77" s="20"/>
      <c r="AD77" s="510" t="s">
        <v>628</v>
      </c>
      <c r="AE77" s="515">
        <v>2104100</v>
      </c>
      <c r="AF77" s="530">
        <v>2164538.4308915939</v>
      </c>
      <c r="AG77" s="494"/>
      <c r="AH77" s="28"/>
      <c r="AI77" s="28"/>
      <c r="AJ77" s="28"/>
      <c r="AK77" s="28"/>
      <c r="AL77" s="28"/>
      <c r="AM77" s="28"/>
      <c r="AN77" s="28"/>
      <c r="AO77" s="28"/>
      <c r="AP77" s="28"/>
      <c r="AQ77" s="28"/>
      <c r="AR77" s="28"/>
      <c r="AS77" s="28"/>
      <c r="AT77" s="28"/>
      <c r="AU77" s="28"/>
      <c r="AV77" s="28"/>
      <c r="AW77" s="28"/>
      <c r="AX77" s="28"/>
      <c r="AY77" s="28"/>
      <c r="AZ77" s="28"/>
      <c r="BA77" s="28"/>
      <c r="BB77" s="28"/>
      <c r="BC77" s="28"/>
      <c r="BD77" s="28"/>
      <c r="BE77" s="28"/>
      <c r="BF77" s="28"/>
      <c r="BG77" s="28"/>
      <c r="BH77" s="28"/>
      <c r="BI77" s="28"/>
      <c r="BJ77" s="28"/>
      <c r="BK77" s="28"/>
      <c r="BL77" s="28"/>
      <c r="BM77" s="28"/>
      <c r="BN77" s="28"/>
      <c r="BO77" s="28"/>
      <c r="BP77" s="28"/>
      <c r="BQ77" s="28"/>
      <c r="BR77" s="28"/>
      <c r="BS77" s="28"/>
      <c r="BT77" s="28"/>
      <c r="BU77" s="28"/>
      <c r="BV77" s="28"/>
      <c r="BW77" s="28"/>
      <c r="BX77" s="28"/>
      <c r="BY77" s="28"/>
      <c r="BZ77" s="28"/>
      <c r="CA77" s="28"/>
      <c r="CB77" s="28"/>
    </row>
    <row r="78" spans="1:80">
      <c r="C78" s="28"/>
      <c r="D78" s="158"/>
      <c r="E78" s="158"/>
      <c r="F78" s="158"/>
      <c r="G78" s="28"/>
      <c r="H78" s="28"/>
      <c r="I78" s="28"/>
      <c r="J78" s="28"/>
      <c r="K78" s="28"/>
      <c r="L78" s="28"/>
      <c r="M78" s="28"/>
      <c r="N78" s="28"/>
      <c r="O78" s="28"/>
      <c r="P78" s="167"/>
      <c r="Q78" s="118"/>
      <c r="R78" s="20" t="s">
        <v>637</v>
      </c>
      <c r="S78" s="188"/>
      <c r="T78" s="505"/>
      <c r="U78" s="515">
        <v>0</v>
      </c>
      <c r="V78" s="520">
        <v>0</v>
      </c>
      <c r="X78" s="237" t="s">
        <v>698</v>
      </c>
      <c r="Y78" s="602">
        <v>1.8454156188336148</v>
      </c>
      <c r="AB78" s="167"/>
      <c r="AC78" s="20"/>
      <c r="AD78" s="510" t="s">
        <v>630</v>
      </c>
      <c r="AE78" s="515">
        <v>1036200</v>
      </c>
      <c r="AF78" s="530">
        <v>1065963.9380684709</v>
      </c>
      <c r="AG78" s="494"/>
    </row>
    <row r="79" spans="1:80" s="158" customFormat="1">
      <c r="A79" s="9"/>
      <c r="B79" s="9"/>
      <c r="C79" s="28"/>
      <c r="D79" s="28"/>
      <c r="E79" s="582" t="s">
        <v>699</v>
      </c>
      <c r="G79" s="28"/>
      <c r="H79" s="28"/>
      <c r="I79" s="28"/>
      <c r="J79" s="28"/>
      <c r="K79" s="28"/>
      <c r="L79" s="28"/>
      <c r="M79" s="28"/>
      <c r="N79" s="28"/>
      <c r="O79" s="28"/>
      <c r="P79" s="167"/>
      <c r="Q79" s="118"/>
      <c r="R79" s="20" t="s">
        <v>1701</v>
      </c>
      <c r="S79" s="188"/>
      <c r="T79" s="505"/>
      <c r="U79" s="515">
        <v>532600</v>
      </c>
      <c r="V79" s="520">
        <v>532600</v>
      </c>
      <c r="W79" s="28"/>
      <c r="X79" s="237"/>
      <c r="Z79" s="28"/>
      <c r="AA79" s="28"/>
      <c r="AB79" s="167"/>
      <c r="AC79" s="20"/>
      <c r="AD79" s="510" t="s">
        <v>631</v>
      </c>
      <c r="AE79" s="515">
        <v>1000</v>
      </c>
      <c r="AF79" s="530">
        <v>1028.7241247524328</v>
      </c>
      <c r="AG79" s="494"/>
      <c r="AH79" s="28"/>
      <c r="AI79" s="28"/>
      <c r="AJ79" s="28"/>
      <c r="AK79" s="28"/>
      <c r="AL79" s="28"/>
      <c r="AM79" s="28"/>
      <c r="AN79" s="28"/>
      <c r="AO79" s="28"/>
      <c r="AP79" s="28"/>
      <c r="AQ79" s="28"/>
      <c r="AR79" s="28"/>
      <c r="AS79" s="28"/>
      <c r="AT79" s="28"/>
      <c r="AU79" s="28"/>
      <c r="AV79" s="28"/>
      <c r="AW79" s="28"/>
      <c r="AX79" s="28"/>
      <c r="AY79" s="28"/>
      <c r="AZ79" s="28"/>
      <c r="BA79" s="28"/>
      <c r="BB79" s="28"/>
      <c r="BC79" s="28"/>
      <c r="BD79" s="28"/>
      <c r="BE79" s="28"/>
      <c r="BF79" s="28"/>
      <c r="BG79" s="28"/>
      <c r="BH79" s="28"/>
      <c r="BI79" s="28"/>
      <c r="BJ79" s="28"/>
      <c r="BK79" s="28"/>
      <c r="BL79" s="28"/>
      <c r="BM79" s="28"/>
      <c r="BN79" s="28"/>
      <c r="BO79" s="28"/>
      <c r="BP79" s="28"/>
      <c r="BQ79" s="28"/>
      <c r="BR79" s="28"/>
      <c r="BS79" s="28"/>
      <c r="BT79" s="28"/>
      <c r="BU79" s="28"/>
      <c r="BV79" s="28"/>
      <c r="BW79" s="28"/>
      <c r="BX79" s="28"/>
      <c r="BY79" s="28"/>
      <c r="BZ79" s="28"/>
      <c r="CA79" s="28"/>
      <c r="CB79" s="28"/>
    </row>
    <row r="80" spans="1:80">
      <c r="C80" s="28"/>
      <c r="D80" s="158"/>
      <c r="E80" s="28" t="s">
        <v>700</v>
      </c>
      <c r="F80" s="494">
        <v>49864584.502363443</v>
      </c>
      <c r="G80" s="494"/>
      <c r="H80" s="28"/>
      <c r="I80" s="28"/>
      <c r="J80" s="28"/>
      <c r="K80" s="28"/>
      <c r="L80" s="28"/>
      <c r="M80" s="28"/>
      <c r="N80" s="28"/>
      <c r="O80" s="28"/>
      <c r="P80" s="167"/>
      <c r="Q80" s="118"/>
      <c r="R80" s="20" t="s">
        <v>1702</v>
      </c>
      <c r="S80" s="188"/>
      <c r="T80" s="505"/>
      <c r="U80" s="515">
        <v>3525000</v>
      </c>
      <c r="V80" s="520">
        <v>3525000</v>
      </c>
      <c r="X80" s="237" t="s">
        <v>701</v>
      </c>
      <c r="Y80" s="600">
        <v>0</v>
      </c>
      <c r="AB80" s="167"/>
      <c r="AC80" s="20"/>
      <c r="AD80" s="510" t="s">
        <v>634</v>
      </c>
      <c r="AE80" s="515">
        <v>0</v>
      </c>
      <c r="AF80" s="530">
        <v>0</v>
      </c>
      <c r="AG80" s="494"/>
    </row>
    <row r="81" spans="1:80">
      <c r="C81" s="158"/>
      <c r="D81" s="28"/>
      <c r="E81" s="28" t="s">
        <v>702</v>
      </c>
      <c r="F81" s="494">
        <v>-50135415.49763681</v>
      </c>
      <c r="G81" s="28"/>
      <c r="H81" s="28"/>
      <c r="I81" s="28"/>
      <c r="J81" s="28"/>
      <c r="K81" s="28"/>
      <c r="L81" s="28"/>
      <c r="M81" s="28"/>
      <c r="N81" s="28"/>
      <c r="O81" s="28"/>
      <c r="P81" s="167"/>
      <c r="Q81" s="118"/>
      <c r="R81" s="20" t="s">
        <v>1703</v>
      </c>
      <c r="S81" s="188"/>
      <c r="T81" s="505"/>
      <c r="U81" s="515">
        <v>4981000</v>
      </c>
      <c r="V81" s="520">
        <v>4981000</v>
      </c>
      <c r="X81" s="237" t="s">
        <v>703</v>
      </c>
      <c r="Y81" s="237">
        <v>0</v>
      </c>
      <c r="AB81" s="167"/>
      <c r="AC81" s="20"/>
      <c r="AD81" s="510" t="s">
        <v>637</v>
      </c>
      <c r="AE81" s="515">
        <v>2795100</v>
      </c>
      <c r="AF81" s="530">
        <v>2875386.8010955253</v>
      </c>
      <c r="AG81" s="494"/>
    </row>
    <row r="82" spans="1:80">
      <c r="C82" s="28"/>
      <c r="D82" s="28"/>
      <c r="E82" s="28"/>
      <c r="F82" s="28"/>
      <c r="G82" s="28"/>
      <c r="H82" s="158"/>
      <c r="I82" s="28"/>
      <c r="J82" s="28"/>
      <c r="K82" s="28"/>
      <c r="L82" s="28"/>
      <c r="M82" s="28"/>
      <c r="N82" s="28"/>
      <c r="O82" s="28"/>
      <c r="P82" s="167"/>
      <c r="Q82" s="118"/>
      <c r="R82" s="20" t="s">
        <v>1704</v>
      </c>
      <c r="S82" s="188"/>
      <c r="T82" s="505"/>
      <c r="U82" s="515">
        <v>1589100</v>
      </c>
      <c r="V82" s="520">
        <v>1589100</v>
      </c>
      <c r="X82" s="237" t="s">
        <v>704</v>
      </c>
      <c r="Y82" s="602">
        <v>0</v>
      </c>
      <c r="AB82" s="167"/>
      <c r="AC82" s="20"/>
      <c r="AD82" s="151" t="s">
        <v>640</v>
      </c>
      <c r="AE82" s="515">
        <v>0</v>
      </c>
      <c r="AF82" s="530">
        <v>0</v>
      </c>
      <c r="AG82" s="494"/>
    </row>
    <row r="83" spans="1:80">
      <c r="C83" s="28"/>
      <c r="D83" s="158"/>
      <c r="E83" s="158" t="s">
        <v>663</v>
      </c>
      <c r="F83" s="494">
        <v>100000000</v>
      </c>
      <c r="G83" s="158"/>
      <c r="H83" s="158"/>
      <c r="I83" s="28"/>
      <c r="J83" s="28"/>
      <c r="K83" s="28"/>
      <c r="L83" s="28"/>
      <c r="M83" s="28"/>
      <c r="N83" s="28"/>
      <c r="O83" s="28"/>
      <c r="P83" s="167"/>
      <c r="Q83" s="118"/>
      <c r="R83" s="20"/>
      <c r="S83" s="188"/>
      <c r="T83" s="505"/>
      <c r="U83" s="515"/>
      <c r="V83" s="520"/>
      <c r="Y83" s="602"/>
      <c r="AB83" s="167"/>
      <c r="AC83" s="20"/>
      <c r="AD83" s="151"/>
      <c r="AE83" s="515"/>
      <c r="AF83" s="530"/>
      <c r="AG83" s="494"/>
    </row>
    <row r="84" spans="1:80">
      <c r="B84" s="603">
        <v>0</v>
      </c>
      <c r="C84" s="28"/>
      <c r="D84" s="28"/>
      <c r="E84" s="582" t="s">
        <v>41</v>
      </c>
      <c r="F84" s="604">
        <v>0</v>
      </c>
      <c r="G84" s="28"/>
      <c r="H84" s="28"/>
      <c r="I84" s="28"/>
      <c r="J84" s="28"/>
      <c r="K84" s="28"/>
      <c r="L84" s="28"/>
      <c r="M84" s="28"/>
      <c r="N84" s="28"/>
      <c r="O84" s="28"/>
      <c r="P84" s="167"/>
      <c r="Q84" s="118"/>
      <c r="R84" s="20" t="s">
        <v>637</v>
      </c>
      <c r="S84" s="188"/>
      <c r="T84" s="505"/>
      <c r="U84" s="515">
        <v>0</v>
      </c>
      <c r="V84" s="520">
        <v>0</v>
      </c>
      <c r="AB84" s="525"/>
      <c r="AC84" s="118"/>
      <c r="AD84" s="574" t="s">
        <v>37</v>
      </c>
      <c r="AE84" s="557">
        <v>5936400</v>
      </c>
      <c r="AF84" s="558">
        <v>6106917.8941803426</v>
      </c>
      <c r="AG84" s="494"/>
    </row>
    <row r="85" spans="1:80">
      <c r="B85" s="36"/>
      <c r="C85" s="28"/>
      <c r="D85" s="28"/>
      <c r="E85" s="28"/>
      <c r="F85" s="28"/>
      <c r="G85" s="28"/>
      <c r="H85" s="28"/>
      <c r="I85" s="28"/>
      <c r="J85" s="28"/>
      <c r="K85" s="28"/>
      <c r="L85" s="28"/>
      <c r="M85" s="28"/>
      <c r="N85" s="28"/>
      <c r="O85" s="28"/>
      <c r="P85" s="167"/>
      <c r="Q85" s="118"/>
      <c r="R85" s="20" t="s">
        <v>1705</v>
      </c>
      <c r="S85" s="188"/>
      <c r="T85" s="505"/>
      <c r="U85" s="515">
        <v>612000</v>
      </c>
      <c r="V85" s="516"/>
      <c r="X85" s="28"/>
      <c r="AB85" s="563"/>
      <c r="AC85" s="564" t="s">
        <v>37</v>
      </c>
      <c r="AD85" s="565"/>
      <c r="AE85" s="605">
        <v>15998100</v>
      </c>
      <c r="AF85" s="606">
        <v>16457631.420201896</v>
      </c>
      <c r="AG85" s="494"/>
    </row>
    <row r="86" spans="1:80">
      <c r="C86" s="28"/>
      <c r="D86" s="28"/>
      <c r="E86" s="28"/>
      <c r="F86" s="28"/>
      <c r="G86" s="28"/>
      <c r="H86" s="28"/>
      <c r="I86" s="28"/>
      <c r="J86" s="28"/>
      <c r="K86" s="28"/>
      <c r="L86" s="28"/>
      <c r="M86" s="28"/>
      <c r="N86" s="28"/>
      <c r="O86" s="28"/>
      <c r="P86" s="167"/>
      <c r="Q86" s="118"/>
      <c r="R86" s="20" t="s">
        <v>1706</v>
      </c>
      <c r="S86" s="188"/>
      <c r="T86" s="505"/>
      <c r="U86" s="515">
        <v>0</v>
      </c>
      <c r="V86" s="520">
        <v>0</v>
      </c>
      <c r="AB86" s="521" t="s">
        <v>705</v>
      </c>
      <c r="AC86" s="522"/>
      <c r="AD86" s="523"/>
      <c r="AE86" s="549"/>
      <c r="AF86" s="550"/>
      <c r="AG86" s="494"/>
    </row>
    <row r="87" spans="1:80">
      <c r="C87" s="28"/>
      <c r="D87" s="158"/>
      <c r="E87" s="582" t="s">
        <v>699</v>
      </c>
      <c r="F87" s="5"/>
      <c r="G87" s="28"/>
      <c r="H87" s="28"/>
      <c r="I87" s="28"/>
      <c r="J87" s="28"/>
      <c r="K87" s="28"/>
      <c r="L87" s="28"/>
      <c r="M87" s="28"/>
      <c r="N87" s="28"/>
      <c r="O87" s="28"/>
      <c r="P87" s="167"/>
      <c r="Q87" s="118"/>
      <c r="R87" s="20" t="s">
        <v>1708</v>
      </c>
      <c r="S87" s="585"/>
      <c r="T87" s="586"/>
      <c r="U87" s="515">
        <v>100000000</v>
      </c>
      <c r="V87" s="590">
        <v>100000000</v>
      </c>
      <c r="X87" s="237" t="s">
        <v>706</v>
      </c>
      <c r="Y87" s="583">
        <v>1012328712.6604164</v>
      </c>
      <c r="AB87" s="607"/>
      <c r="AC87" s="608" t="s">
        <v>707</v>
      </c>
      <c r="AD87" s="510"/>
      <c r="AE87" s="515"/>
      <c r="AF87" s="561"/>
      <c r="AG87" s="494"/>
    </row>
    <row r="88" spans="1:80">
      <c r="B88" s="40"/>
      <c r="C88" s="28"/>
      <c r="D88" s="28"/>
      <c r="E88" s="28" t="s">
        <v>702</v>
      </c>
      <c r="F88" s="5">
        <v>-50135415.49763681</v>
      </c>
      <c r="G88" s="28"/>
      <c r="H88" s="28"/>
      <c r="I88" s="28"/>
      <c r="J88" s="28"/>
      <c r="K88" s="28"/>
      <c r="L88" s="28"/>
      <c r="M88" s="28"/>
      <c r="N88" s="28"/>
      <c r="O88" s="28"/>
      <c r="P88" s="525"/>
      <c r="Q88" s="118"/>
      <c r="R88" s="182" t="s">
        <v>37</v>
      </c>
      <c r="S88" s="182"/>
      <c r="T88" s="184"/>
      <c r="U88" s="526">
        <v>128603300</v>
      </c>
      <c r="V88" s="527">
        <v>127991354.91</v>
      </c>
      <c r="AB88" s="607"/>
      <c r="AC88" s="20"/>
      <c r="AD88" s="510" t="s">
        <v>628</v>
      </c>
      <c r="AE88" s="515">
        <v>6110300</v>
      </c>
      <c r="AF88" s="530">
        <v>6285813.0194747904</v>
      </c>
      <c r="AG88" s="494"/>
    </row>
    <row r="89" spans="1:80" s="158" customFormat="1">
      <c r="A89" s="9"/>
      <c r="B89" s="9"/>
      <c r="C89" s="28"/>
      <c r="E89" s="609" t="s">
        <v>708</v>
      </c>
      <c r="F89" s="5">
        <v>2899957.8899998423</v>
      </c>
      <c r="G89" s="28"/>
      <c r="H89" s="28"/>
      <c r="I89" s="28"/>
      <c r="J89" s="28"/>
      <c r="K89" s="28"/>
      <c r="L89" s="28"/>
      <c r="M89" s="28"/>
      <c r="N89" s="28"/>
      <c r="O89" s="28"/>
      <c r="P89" s="167"/>
      <c r="Q89" s="118"/>
      <c r="R89" s="188"/>
      <c r="S89" s="188"/>
      <c r="T89" s="505"/>
      <c r="U89" s="492"/>
      <c r="V89" s="516"/>
      <c r="W89" s="494"/>
      <c r="X89" s="237"/>
      <c r="Z89" s="28"/>
      <c r="AA89" s="28"/>
      <c r="AB89" s="607"/>
      <c r="AC89" s="20"/>
      <c r="AD89" s="510" t="s">
        <v>630</v>
      </c>
      <c r="AE89" s="515">
        <v>7366500</v>
      </c>
      <c r="AF89" s="530">
        <v>7578096.2649887968</v>
      </c>
      <c r="AG89" s="494"/>
      <c r="AH89" s="28"/>
      <c r="AI89" s="28"/>
      <c r="AJ89" s="28"/>
      <c r="AK89" s="28"/>
      <c r="AL89" s="28"/>
      <c r="AM89" s="28"/>
      <c r="AN89" s="28"/>
      <c r="AO89" s="28"/>
      <c r="AP89" s="28"/>
      <c r="AQ89" s="28"/>
      <c r="AR89" s="28"/>
      <c r="AS89" s="28"/>
      <c r="AT89" s="28"/>
      <c r="AU89" s="28"/>
      <c r="AV89" s="28"/>
      <c r="AW89" s="28"/>
      <c r="AX89" s="28"/>
      <c r="AY89" s="28"/>
      <c r="AZ89" s="28"/>
      <c r="BA89" s="28"/>
      <c r="BB89" s="28"/>
      <c r="BC89" s="28"/>
      <c r="BD89" s="28"/>
      <c r="BE89" s="28"/>
      <c r="BF89" s="28"/>
      <c r="BG89" s="28"/>
      <c r="BH89" s="28"/>
      <c r="BI89" s="28"/>
      <c r="BJ89" s="28"/>
      <c r="BK89" s="28"/>
      <c r="BL89" s="28"/>
      <c r="BM89" s="28"/>
      <c r="BN89" s="28"/>
      <c r="BO89" s="28"/>
      <c r="BP89" s="28"/>
      <c r="BQ89" s="28"/>
      <c r="BR89" s="28"/>
      <c r="BS89" s="28"/>
      <c r="BT89" s="28"/>
      <c r="BU89" s="28"/>
      <c r="BV89" s="28"/>
      <c r="BW89" s="28"/>
      <c r="BX89" s="28"/>
      <c r="BY89" s="28"/>
      <c r="BZ89" s="28"/>
      <c r="CA89" s="28"/>
      <c r="CB89" s="28"/>
    </row>
    <row r="90" spans="1:80" s="158" customFormat="1">
      <c r="A90" s="9"/>
      <c r="B90" s="9"/>
      <c r="C90" s="28"/>
      <c r="D90" s="28"/>
      <c r="E90" s="437" t="s">
        <v>709</v>
      </c>
      <c r="F90" s="29">
        <v>-47235457.607636966</v>
      </c>
      <c r="G90" s="28"/>
      <c r="H90" s="28"/>
      <c r="I90" s="28"/>
      <c r="J90" s="28"/>
      <c r="K90" s="28"/>
      <c r="L90" s="28"/>
      <c r="M90" s="28"/>
      <c r="N90" s="28"/>
      <c r="O90" s="28"/>
      <c r="P90" s="181"/>
      <c r="Q90" s="526" t="s">
        <v>710</v>
      </c>
      <c r="R90" s="188"/>
      <c r="S90" s="188"/>
      <c r="T90" s="505"/>
      <c r="U90" s="557">
        <v>8596132.6400001515</v>
      </c>
      <c r="V90" s="610">
        <v>8596132.6400001515</v>
      </c>
      <c r="W90" s="28"/>
      <c r="X90" s="237"/>
      <c r="Z90" s="28"/>
      <c r="AA90" s="28"/>
      <c r="AB90" s="167"/>
      <c r="AC90" s="20"/>
      <c r="AD90" s="510" t="s">
        <v>631</v>
      </c>
      <c r="AE90" s="515">
        <v>0</v>
      </c>
      <c r="AF90" s="530">
        <v>0</v>
      </c>
      <c r="AG90" s="494"/>
      <c r="AH90" s="28"/>
      <c r="AI90" s="28"/>
      <c r="AJ90" s="28"/>
      <c r="AK90" s="28"/>
      <c r="AL90" s="28"/>
      <c r="AM90" s="28"/>
      <c r="AN90" s="28"/>
      <c r="AO90" s="28"/>
      <c r="AP90" s="28"/>
      <c r="AQ90" s="28"/>
      <c r="AR90" s="28"/>
      <c r="AS90" s="28"/>
      <c r="AT90" s="28"/>
      <c r="AU90" s="28"/>
      <c r="AV90" s="28"/>
      <c r="AW90" s="28"/>
      <c r="AX90" s="28"/>
      <c r="AY90" s="28"/>
      <c r="AZ90" s="28"/>
      <c r="BA90" s="28"/>
      <c r="BB90" s="28"/>
      <c r="BC90" s="28"/>
      <c r="BD90" s="28"/>
      <c r="BE90" s="28"/>
      <c r="BF90" s="28"/>
      <c r="BG90" s="28"/>
      <c r="BH90" s="28"/>
      <c r="BI90" s="28"/>
      <c r="BJ90" s="28"/>
      <c r="BK90" s="28"/>
      <c r="BL90" s="28"/>
      <c r="BM90" s="28"/>
      <c r="BN90" s="28"/>
      <c r="BO90" s="28"/>
      <c r="BP90" s="28"/>
      <c r="BQ90" s="28"/>
      <c r="BR90" s="28"/>
      <c r="BS90" s="28"/>
      <c r="BT90" s="28"/>
      <c r="BU90" s="28"/>
      <c r="BV90" s="28"/>
      <c r="BW90" s="28"/>
      <c r="BX90" s="28"/>
      <c r="BY90" s="28"/>
      <c r="BZ90" s="28"/>
      <c r="CA90" s="28"/>
      <c r="CB90" s="28"/>
    </row>
    <row r="91" spans="1:80" s="158" customFormat="1">
      <c r="A91" s="9"/>
      <c r="B91" s="9"/>
      <c r="C91" s="28"/>
      <c r="G91" s="28"/>
      <c r="H91" s="28"/>
      <c r="I91" s="28"/>
      <c r="J91" s="28"/>
      <c r="K91" s="28"/>
      <c r="L91" s="28"/>
      <c r="M91" s="28"/>
      <c r="N91" s="28"/>
      <c r="O91" s="28"/>
      <c r="P91" s="167"/>
      <c r="Q91" s="118"/>
      <c r="R91" s="188"/>
      <c r="S91" s="188"/>
      <c r="T91" s="505"/>
      <c r="U91" s="492"/>
      <c r="V91" s="516"/>
      <c r="W91" s="28"/>
      <c r="X91" s="237"/>
      <c r="Z91" s="28"/>
      <c r="AA91" s="28"/>
      <c r="AB91" s="167"/>
      <c r="AC91" s="20"/>
      <c r="AD91" s="510" t="s">
        <v>634</v>
      </c>
      <c r="AE91" s="515">
        <v>0</v>
      </c>
      <c r="AF91" s="530">
        <v>0</v>
      </c>
      <c r="AG91" s="494"/>
      <c r="AH91" s="28"/>
      <c r="AI91" s="28"/>
      <c r="AJ91" s="28"/>
      <c r="AK91" s="28"/>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row>
    <row r="92" spans="1:80" s="158" customFormat="1">
      <c r="A92" s="9"/>
      <c r="B92" s="9"/>
      <c r="C92" s="28"/>
      <c r="D92" s="28"/>
      <c r="E92" s="5" t="s">
        <v>711</v>
      </c>
      <c r="F92" s="611">
        <v>-47235457.607636362</v>
      </c>
      <c r="G92" s="28"/>
      <c r="J92" s="28"/>
      <c r="K92" s="28"/>
      <c r="L92" s="28"/>
      <c r="M92" s="28"/>
      <c r="N92" s="28"/>
      <c r="O92" s="28"/>
      <c r="P92" s="612" t="s">
        <v>712</v>
      </c>
      <c r="Q92" s="169"/>
      <c r="R92" s="613"/>
      <c r="S92" s="613"/>
      <c r="T92" s="170"/>
      <c r="U92" s="614">
        <v>1372494424.4458282</v>
      </c>
      <c r="V92" s="615">
        <v>1311705958.5425835</v>
      </c>
      <c r="W92" s="28"/>
      <c r="X92" s="237"/>
      <c r="Z92" s="28"/>
      <c r="AA92" s="28"/>
      <c r="AB92" s="167"/>
      <c r="AC92" s="20"/>
      <c r="AD92" s="510" t="s">
        <v>637</v>
      </c>
      <c r="AE92" s="515">
        <v>2446900</v>
      </c>
      <c r="AF92" s="530">
        <v>2517185.0608567283</v>
      </c>
      <c r="AG92" s="494"/>
      <c r="AH92" s="28"/>
      <c r="AI92" s="28"/>
      <c r="AJ92" s="28"/>
      <c r="AK92" s="28"/>
      <c r="AL92" s="28"/>
      <c r="AM92" s="28"/>
      <c r="AN92" s="28"/>
      <c r="AO92" s="28"/>
      <c r="AP92" s="28"/>
      <c r="AQ92" s="28"/>
      <c r="AR92" s="28"/>
      <c r="AS92" s="28"/>
      <c r="AT92" s="28"/>
      <c r="AU92" s="28"/>
      <c r="AV92" s="28"/>
      <c r="AW92" s="28"/>
      <c r="AX92" s="28"/>
      <c r="AY92" s="28"/>
      <c r="AZ92" s="28"/>
      <c r="BA92" s="28"/>
      <c r="BB92" s="28"/>
      <c r="BC92" s="28"/>
      <c r="BD92" s="28"/>
      <c r="BE92" s="28"/>
      <c r="BF92" s="28"/>
      <c r="BG92" s="28"/>
      <c r="BH92" s="28"/>
      <c r="BI92" s="28"/>
      <c r="BJ92" s="28"/>
      <c r="BK92" s="28"/>
      <c r="BL92" s="28"/>
      <c r="BM92" s="28"/>
      <c r="BN92" s="28"/>
      <c r="BO92" s="28"/>
      <c r="BP92" s="28"/>
      <c r="BQ92" s="28"/>
      <c r="BR92" s="28"/>
      <c r="BS92" s="28"/>
      <c r="BT92" s="28"/>
      <c r="BU92" s="28"/>
      <c r="BV92" s="28"/>
      <c r="BW92" s="28"/>
      <c r="BX92" s="28"/>
      <c r="BY92" s="28"/>
      <c r="BZ92" s="28"/>
      <c r="CA92" s="28"/>
      <c r="CB92" s="28"/>
    </row>
    <row r="93" spans="1:80" s="158" customFormat="1">
      <c r="A93" s="9"/>
      <c r="B93" s="603">
        <v>0</v>
      </c>
      <c r="C93" s="28"/>
      <c r="E93" s="582" t="s">
        <v>41</v>
      </c>
      <c r="F93" s="580">
        <v>0</v>
      </c>
      <c r="G93" s="28"/>
      <c r="J93" s="28"/>
      <c r="K93" s="28"/>
      <c r="L93" s="28"/>
      <c r="M93" s="28"/>
      <c r="N93" s="28"/>
      <c r="O93" s="28"/>
      <c r="P93" s="525"/>
      <c r="Q93" s="188"/>
      <c r="R93" s="188"/>
      <c r="S93" s="188"/>
      <c r="T93" s="508"/>
      <c r="U93" s="492"/>
      <c r="V93" s="516"/>
      <c r="W93" s="28"/>
      <c r="X93" s="237"/>
      <c r="Z93" s="28"/>
      <c r="AA93" s="28"/>
      <c r="AB93" s="167"/>
      <c r="AC93" s="20"/>
      <c r="AD93" s="151" t="s">
        <v>640</v>
      </c>
      <c r="AE93" s="515">
        <v>0</v>
      </c>
      <c r="AF93" s="530">
        <v>0</v>
      </c>
      <c r="AG93" s="494"/>
      <c r="AH93" s="28"/>
      <c r="AI93" s="28"/>
      <c r="AJ93" s="28"/>
      <c r="AK93" s="28"/>
      <c r="AL93" s="28"/>
      <c r="AM93" s="28"/>
      <c r="AN93" s="28"/>
      <c r="AO93" s="28"/>
      <c r="AP93" s="28"/>
      <c r="AQ93" s="28"/>
      <c r="AR93" s="28"/>
      <c r="AS93" s="28"/>
      <c r="AT93" s="28"/>
      <c r="AU93" s="28"/>
      <c r="AV93" s="28"/>
      <c r="AW93" s="28"/>
      <c r="AX93" s="28"/>
      <c r="AY93" s="28"/>
      <c r="AZ93" s="28"/>
      <c r="BA93" s="28"/>
      <c r="BB93" s="28"/>
      <c r="BC93" s="28"/>
      <c r="BD93" s="28"/>
      <c r="BE93" s="28"/>
      <c r="BF93" s="28"/>
      <c r="BG93" s="28"/>
      <c r="BH93" s="28"/>
      <c r="BI93" s="28"/>
      <c r="BJ93" s="28"/>
      <c r="BK93" s="28"/>
      <c r="BL93" s="28"/>
      <c r="BM93" s="28"/>
      <c r="BN93" s="28"/>
      <c r="BO93" s="28"/>
      <c r="BP93" s="28"/>
      <c r="BQ93" s="28"/>
      <c r="BR93" s="28"/>
      <c r="BS93" s="28"/>
      <c r="BT93" s="28"/>
      <c r="BU93" s="28"/>
      <c r="BV93" s="28"/>
      <c r="BW93" s="28"/>
      <c r="BX93" s="28"/>
      <c r="BY93" s="28"/>
      <c r="BZ93" s="28"/>
      <c r="CA93" s="28"/>
      <c r="CB93" s="28"/>
    </row>
    <row r="94" spans="1:80" s="158" customFormat="1">
      <c r="A94" s="9"/>
      <c r="B94" s="9"/>
      <c r="C94" s="28"/>
      <c r="D94" s="28"/>
      <c r="E94" s="182"/>
      <c r="F94" s="616"/>
      <c r="G94" s="28"/>
      <c r="J94" s="28"/>
      <c r="K94" s="28"/>
      <c r="L94" s="28"/>
      <c r="M94" s="28"/>
      <c r="N94" s="28"/>
      <c r="O94" s="28"/>
      <c r="P94" s="563" t="s">
        <v>713</v>
      </c>
      <c r="Q94" s="175"/>
      <c r="R94" s="175"/>
      <c r="S94" s="175"/>
      <c r="T94" s="170"/>
      <c r="U94" s="614">
        <v>1725582924.4458282</v>
      </c>
      <c r="V94" s="615">
        <v>1674178026.8925834</v>
      </c>
      <c r="W94" s="28"/>
      <c r="X94" s="237"/>
      <c r="Z94" s="28"/>
      <c r="AA94" s="28"/>
      <c r="AB94" s="543"/>
      <c r="AC94" s="544"/>
      <c r="AD94" s="545" t="s">
        <v>37</v>
      </c>
      <c r="AE94" s="546">
        <v>15923700</v>
      </c>
      <c r="AF94" s="547">
        <v>16381094.345320316</v>
      </c>
      <c r="AG94" s="494"/>
      <c r="AH94" s="28"/>
      <c r="AI94" s="28"/>
      <c r="AJ94" s="28"/>
      <c r="AK94" s="28"/>
      <c r="AL94" s="28"/>
      <c r="AM94" s="28"/>
      <c r="AN94" s="28"/>
      <c r="AO94" s="28"/>
      <c r="AP94" s="28"/>
      <c r="AQ94" s="28"/>
      <c r="AR94" s="28"/>
      <c r="AS94" s="28"/>
      <c r="AT94" s="28"/>
      <c r="AU94" s="28"/>
      <c r="AV94" s="28"/>
      <c r="AW94" s="28"/>
      <c r="AX94" s="28"/>
      <c r="AY94" s="28"/>
      <c r="AZ94" s="28"/>
      <c r="BA94" s="28"/>
      <c r="BB94" s="28"/>
      <c r="BC94" s="28"/>
      <c r="BD94" s="28"/>
      <c r="BE94" s="28"/>
      <c r="BF94" s="28"/>
      <c r="BG94" s="28"/>
      <c r="BH94" s="28"/>
      <c r="BI94" s="28"/>
      <c r="BJ94" s="28"/>
      <c r="BK94" s="28"/>
      <c r="BL94" s="28"/>
      <c r="BM94" s="28"/>
      <c r="BN94" s="28"/>
      <c r="BO94" s="28"/>
      <c r="BP94" s="28"/>
      <c r="BQ94" s="28"/>
      <c r="BR94" s="28"/>
      <c r="BS94" s="28"/>
      <c r="BT94" s="28"/>
      <c r="BU94" s="28"/>
      <c r="BV94" s="28"/>
      <c r="BW94" s="28"/>
      <c r="BX94" s="28"/>
      <c r="BY94" s="28"/>
      <c r="BZ94" s="28"/>
      <c r="CA94" s="28"/>
      <c r="CB94" s="28"/>
    </row>
    <row r="95" spans="1:80" s="158" customFormat="1">
      <c r="A95" s="9"/>
      <c r="B95" s="9"/>
      <c r="C95" s="28"/>
      <c r="E95" s="182"/>
      <c r="F95" s="182"/>
      <c r="G95" s="28"/>
      <c r="J95" s="28"/>
      <c r="K95" s="28"/>
      <c r="L95" s="28"/>
      <c r="M95" s="28"/>
      <c r="N95" s="28"/>
      <c r="O95" s="28"/>
      <c r="P95" s="525"/>
      <c r="Q95" s="188"/>
      <c r="R95" s="188"/>
      <c r="S95" s="188"/>
      <c r="T95" s="151"/>
      <c r="U95" s="492"/>
      <c r="V95" s="516"/>
      <c r="W95" s="28"/>
      <c r="X95" s="237"/>
      <c r="Z95" s="28"/>
      <c r="AA95" s="28"/>
      <c r="AB95" s="167"/>
      <c r="AC95" s="608" t="s">
        <v>714</v>
      </c>
      <c r="AD95" s="510"/>
      <c r="AE95" s="515"/>
      <c r="AF95" s="561"/>
      <c r="AG95" s="494"/>
      <c r="AH95" s="28"/>
      <c r="AI95" s="28"/>
      <c r="AJ95" s="28"/>
      <c r="AK95" s="28"/>
      <c r="AL95" s="28"/>
      <c r="AM95" s="28"/>
      <c r="AN95" s="28"/>
      <c r="AO95" s="28"/>
      <c r="AP95" s="28"/>
      <c r="AQ95" s="28"/>
      <c r="AR95" s="28"/>
      <c r="AS95" s="28"/>
      <c r="AT95" s="28"/>
      <c r="AU95" s="28"/>
      <c r="AV95" s="28"/>
      <c r="AW95" s="28"/>
      <c r="AX95" s="28"/>
      <c r="AY95" s="28"/>
      <c r="AZ95" s="28"/>
      <c r="BA95" s="28"/>
      <c r="BB95" s="28"/>
      <c r="BC95" s="28"/>
      <c r="BD95" s="28"/>
      <c r="BE95" s="28"/>
      <c r="BF95" s="28"/>
      <c r="BG95" s="28"/>
      <c r="BH95" s="28"/>
      <c r="BI95" s="28"/>
      <c r="BJ95" s="28"/>
      <c r="BK95" s="28"/>
      <c r="BL95" s="28"/>
      <c r="BM95" s="28"/>
      <c r="BN95" s="28"/>
      <c r="BO95" s="28"/>
      <c r="BP95" s="28"/>
      <c r="BQ95" s="28"/>
      <c r="BR95" s="28"/>
      <c r="BS95" s="28"/>
      <c r="BT95" s="28"/>
      <c r="BU95" s="28"/>
      <c r="BV95" s="28"/>
      <c r="BW95" s="28"/>
      <c r="BX95" s="28"/>
      <c r="BY95" s="28"/>
      <c r="BZ95" s="28"/>
      <c r="CA95" s="28"/>
      <c r="CB95" s="28"/>
    </row>
    <row r="96" spans="1:80" s="158" customFormat="1">
      <c r="A96" s="9"/>
      <c r="B96" s="9"/>
      <c r="C96" s="28"/>
      <c r="D96" s="28"/>
      <c r="G96" s="28"/>
      <c r="J96" s="28"/>
      <c r="K96" s="28"/>
      <c r="L96" s="28"/>
      <c r="M96" s="28"/>
      <c r="N96" s="28"/>
      <c r="O96" s="28"/>
      <c r="P96" s="525" t="s">
        <v>715</v>
      </c>
      <c r="Q96" s="188"/>
      <c r="R96" s="188"/>
      <c r="S96" s="188"/>
      <c r="T96" s="151"/>
      <c r="U96" s="492"/>
      <c r="V96" s="516"/>
      <c r="W96" s="28"/>
      <c r="X96" s="237"/>
      <c r="Z96" s="28"/>
      <c r="AA96" s="28"/>
      <c r="AB96" s="167"/>
      <c r="AC96" s="20"/>
      <c r="AD96" s="510" t="s">
        <v>628</v>
      </c>
      <c r="AE96" s="515">
        <v>626600</v>
      </c>
      <c r="AF96" s="530">
        <v>644598.53656987438</v>
      </c>
      <c r="AG96" s="494"/>
      <c r="AH96" s="28"/>
      <c r="AI96" s="28"/>
      <c r="AJ96" s="28"/>
      <c r="AK96" s="28"/>
      <c r="AL96" s="28"/>
      <c r="AM96" s="28"/>
      <c r="AN96" s="28"/>
      <c r="AO96" s="28"/>
      <c r="AP96" s="28"/>
      <c r="AQ96" s="28"/>
      <c r="AR96" s="28"/>
      <c r="AS96" s="28"/>
      <c r="AT96" s="28"/>
      <c r="AU96" s="28"/>
      <c r="AV96" s="28"/>
      <c r="AW96" s="28"/>
      <c r="AX96" s="28"/>
      <c r="AY96" s="28"/>
      <c r="AZ96" s="28"/>
      <c r="BA96" s="28"/>
      <c r="BB96" s="28"/>
      <c r="BC96" s="28"/>
      <c r="BD96" s="28"/>
      <c r="BE96" s="28"/>
      <c r="BF96" s="28"/>
      <c r="BG96" s="28"/>
      <c r="BH96" s="28"/>
      <c r="BI96" s="28"/>
      <c r="BJ96" s="28"/>
      <c r="BK96" s="28"/>
      <c r="BL96" s="28"/>
      <c r="BM96" s="28"/>
      <c r="BN96" s="28"/>
      <c r="BO96" s="28"/>
      <c r="BP96" s="28"/>
      <c r="BQ96" s="28"/>
      <c r="BR96" s="28"/>
      <c r="BS96" s="28"/>
      <c r="BT96" s="28"/>
      <c r="BU96" s="28"/>
      <c r="BV96" s="28"/>
      <c r="BW96" s="28"/>
      <c r="BX96" s="28"/>
      <c r="BY96" s="28"/>
      <c r="BZ96" s="28"/>
      <c r="CA96" s="28"/>
      <c r="CB96" s="28"/>
    </row>
    <row r="97" spans="1:80" s="158" customFormat="1">
      <c r="A97" s="9"/>
      <c r="B97" s="9"/>
      <c r="C97" s="28"/>
      <c r="J97" s="28"/>
      <c r="K97" s="28"/>
      <c r="L97" s="28"/>
      <c r="M97" s="28"/>
      <c r="N97" s="28"/>
      <c r="O97" s="28"/>
      <c r="P97" s="525"/>
      <c r="Q97" s="20" t="s">
        <v>1709</v>
      </c>
      <c r="R97" s="20"/>
      <c r="S97" s="20"/>
      <c r="T97" s="151"/>
      <c r="U97" s="515">
        <v>39697424</v>
      </c>
      <c r="V97" s="520">
        <v>39697424</v>
      </c>
      <c r="W97" s="28"/>
      <c r="X97" s="237"/>
      <c r="Z97" s="28"/>
      <c r="AA97" s="28"/>
      <c r="AB97" s="167"/>
      <c r="AC97" s="20"/>
      <c r="AD97" s="510" t="s">
        <v>630</v>
      </c>
      <c r="AE97" s="515">
        <v>0</v>
      </c>
      <c r="AF97" s="530">
        <v>0</v>
      </c>
      <c r="AG97" s="494"/>
      <c r="AH97" s="28"/>
      <c r="AI97" s="28"/>
      <c r="AJ97" s="28"/>
      <c r="AK97" s="28"/>
      <c r="AL97" s="28"/>
      <c r="AM97" s="28"/>
      <c r="AN97" s="28"/>
      <c r="AO97" s="28"/>
      <c r="AP97" s="28"/>
      <c r="AQ97" s="28"/>
      <c r="AR97" s="28"/>
      <c r="AS97" s="28"/>
      <c r="AT97" s="28"/>
      <c r="AU97" s="28"/>
      <c r="AV97" s="28"/>
      <c r="AW97" s="28"/>
      <c r="AX97" s="28"/>
      <c r="AY97" s="28"/>
      <c r="AZ97" s="28"/>
      <c r="BA97" s="28"/>
      <c r="BB97" s="28"/>
      <c r="BC97" s="28"/>
      <c r="BD97" s="28"/>
      <c r="BE97" s="28"/>
      <c r="BF97" s="28"/>
      <c r="BG97" s="28"/>
      <c r="BH97" s="28"/>
      <c r="BI97" s="28"/>
      <c r="BJ97" s="28"/>
      <c r="BK97" s="28"/>
      <c r="BL97" s="28"/>
      <c r="BM97" s="28"/>
      <c r="BN97" s="28"/>
      <c r="BO97" s="28"/>
      <c r="BP97" s="28"/>
      <c r="BQ97" s="28"/>
      <c r="BR97" s="28"/>
      <c r="BS97" s="28"/>
      <c r="BT97" s="28"/>
      <c r="BU97" s="28"/>
      <c r="BV97" s="28"/>
      <c r="BW97" s="28"/>
      <c r="BX97" s="28"/>
      <c r="BY97" s="28"/>
      <c r="BZ97" s="28"/>
      <c r="CA97" s="28"/>
      <c r="CB97" s="28"/>
    </row>
    <row r="98" spans="1:80" s="158" customFormat="1">
      <c r="A98" s="9"/>
      <c r="B98" s="9"/>
      <c r="C98" s="28"/>
      <c r="D98" s="28"/>
      <c r="J98" s="28"/>
      <c r="K98" s="28"/>
      <c r="L98" s="28"/>
      <c r="M98" s="28"/>
      <c r="N98" s="28"/>
      <c r="O98" s="28"/>
      <c r="P98" s="525"/>
      <c r="Q98" s="20" t="s">
        <v>1710</v>
      </c>
      <c r="R98" s="20"/>
      <c r="S98" s="20"/>
      <c r="T98" s="151"/>
      <c r="U98" s="515">
        <v>40393976.259999998</v>
      </c>
      <c r="V98" s="520">
        <v>40393976.259999998</v>
      </c>
      <c r="W98" s="28"/>
      <c r="X98" s="237"/>
      <c r="Z98" s="28"/>
      <c r="AA98" s="28"/>
      <c r="AB98" s="167"/>
      <c r="AC98" s="20"/>
      <c r="AD98" s="510" t="s">
        <v>631</v>
      </c>
      <c r="AE98" s="515">
        <v>0</v>
      </c>
      <c r="AF98" s="530">
        <v>0</v>
      </c>
      <c r="AG98" s="494"/>
      <c r="AH98" s="28"/>
      <c r="AI98" s="28"/>
      <c r="AJ98" s="28"/>
      <c r="AK98" s="28"/>
      <c r="AL98" s="28"/>
      <c r="AM98" s="28"/>
      <c r="AN98" s="28"/>
      <c r="AO98" s="28"/>
      <c r="AP98" s="28"/>
      <c r="AQ98" s="28"/>
      <c r="AR98" s="28"/>
      <c r="AS98" s="28"/>
      <c r="AT98" s="28"/>
      <c r="AU98" s="28"/>
      <c r="AV98" s="28"/>
      <c r="AW98" s="28"/>
      <c r="AX98" s="28"/>
      <c r="AY98" s="28"/>
      <c r="AZ98" s="28"/>
      <c r="BA98" s="28"/>
      <c r="BB98" s="28"/>
      <c r="BC98" s="28"/>
      <c r="BD98" s="28"/>
      <c r="BE98" s="28"/>
      <c r="BF98" s="28"/>
      <c r="BG98" s="28"/>
      <c r="BH98" s="28"/>
      <c r="BI98" s="28"/>
      <c r="BJ98" s="28"/>
      <c r="BK98" s="28"/>
      <c r="BL98" s="28"/>
      <c r="BM98" s="28"/>
      <c r="BN98" s="28"/>
      <c r="BO98" s="28"/>
      <c r="BP98" s="28"/>
      <c r="BQ98" s="28"/>
      <c r="BR98" s="28"/>
      <c r="BS98" s="28"/>
      <c r="BT98" s="28"/>
      <c r="BU98" s="28"/>
      <c r="BV98" s="28"/>
      <c r="BW98" s="28"/>
      <c r="BX98" s="28"/>
      <c r="BY98" s="28"/>
      <c r="BZ98" s="28"/>
      <c r="CA98" s="28"/>
      <c r="CB98" s="28"/>
    </row>
    <row r="99" spans="1:80">
      <c r="C99" s="28"/>
      <c r="D99" s="158"/>
      <c r="E99" s="28"/>
      <c r="F99" s="28"/>
      <c r="G99" s="28"/>
      <c r="H99" s="28"/>
      <c r="I99" s="158"/>
      <c r="J99" s="28"/>
      <c r="K99" s="28"/>
      <c r="L99" s="28"/>
      <c r="M99" s="28"/>
      <c r="N99" s="28"/>
      <c r="O99" s="28"/>
      <c r="P99" s="593"/>
      <c r="Q99" s="20" t="s">
        <v>1232</v>
      </c>
      <c r="R99" s="188"/>
      <c r="S99" s="188"/>
      <c r="T99" s="505"/>
      <c r="U99" s="515">
        <v>7511166.12126006</v>
      </c>
      <c r="V99" s="520">
        <v>7511166.12126006</v>
      </c>
      <c r="AB99" s="167"/>
      <c r="AC99" s="20"/>
      <c r="AD99" s="510" t="s">
        <v>634</v>
      </c>
      <c r="AE99" s="515">
        <v>0</v>
      </c>
      <c r="AF99" s="530">
        <v>0</v>
      </c>
      <c r="AG99" s="494"/>
    </row>
    <row r="100" spans="1:80">
      <c r="C100" s="28"/>
      <c r="D100" s="28"/>
      <c r="E100" s="28"/>
      <c r="F100" s="28"/>
      <c r="G100" s="28"/>
      <c r="H100" s="28"/>
      <c r="I100" s="158"/>
      <c r="J100" s="28"/>
      <c r="K100" s="28"/>
      <c r="L100" s="28"/>
      <c r="M100" s="28"/>
      <c r="N100" s="28"/>
      <c r="O100" s="28"/>
      <c r="P100" s="525"/>
      <c r="Q100" s="20" t="s">
        <v>1713</v>
      </c>
      <c r="R100" s="20"/>
      <c r="S100" s="20"/>
      <c r="T100" s="505"/>
      <c r="U100" s="515">
        <v>23610769.074448522</v>
      </c>
      <c r="V100" s="516">
        <v>15559050.394941874</v>
      </c>
      <c r="AB100" s="167"/>
      <c r="AC100" s="20"/>
      <c r="AD100" s="510" t="s">
        <v>637</v>
      </c>
      <c r="AE100" s="515">
        <v>47000</v>
      </c>
      <c r="AF100" s="530">
        <v>48350.033863364341</v>
      </c>
      <c r="AG100" s="494"/>
    </row>
    <row r="101" spans="1:80">
      <c r="C101" s="28"/>
      <c r="D101" s="158"/>
      <c r="E101" s="28"/>
      <c r="F101" s="28"/>
      <c r="G101" s="28"/>
      <c r="H101" s="28"/>
      <c r="I101" s="158"/>
      <c r="J101" s="28"/>
      <c r="K101" s="28"/>
      <c r="L101" s="28"/>
      <c r="M101" s="28"/>
      <c r="N101" s="28"/>
      <c r="O101" s="28"/>
      <c r="P101" s="525"/>
      <c r="Q101" s="20" t="s">
        <v>1221</v>
      </c>
      <c r="R101" s="20"/>
      <c r="S101" s="617"/>
      <c r="T101" s="505"/>
      <c r="U101" s="515">
        <v>0</v>
      </c>
      <c r="V101" s="590">
        <v>0</v>
      </c>
      <c r="W101" s="618"/>
      <c r="AB101" s="167"/>
      <c r="AC101" s="20"/>
      <c r="AD101" s="151" t="s">
        <v>640</v>
      </c>
      <c r="AE101" s="515">
        <v>0</v>
      </c>
      <c r="AF101" s="530">
        <v>0</v>
      </c>
      <c r="AG101" s="494"/>
    </row>
    <row r="102" spans="1:80" s="19" customFormat="1">
      <c r="A102" s="9"/>
      <c r="B102" s="9"/>
      <c r="C102" s="28"/>
      <c r="D102" s="28"/>
      <c r="I102" s="28"/>
      <c r="J102" s="28"/>
      <c r="K102" s="28"/>
      <c r="L102" s="28"/>
      <c r="M102" s="28"/>
      <c r="N102" s="28"/>
      <c r="O102" s="28"/>
      <c r="P102" s="593"/>
      <c r="Q102" s="20" t="s">
        <v>1714</v>
      </c>
      <c r="R102" s="188"/>
      <c r="S102" s="188"/>
      <c r="T102" s="505"/>
      <c r="U102" s="515">
        <v>1460239.8524999998</v>
      </c>
      <c r="V102" s="520">
        <v>1460239.8524999998</v>
      </c>
      <c r="W102" s="28"/>
      <c r="X102" s="237"/>
      <c r="Y102" s="158"/>
      <c r="Z102" s="28"/>
      <c r="AA102" s="28"/>
      <c r="AB102" s="525"/>
      <c r="AC102" s="118"/>
      <c r="AD102" s="574" t="s">
        <v>37</v>
      </c>
      <c r="AE102" s="557">
        <v>673600</v>
      </c>
      <c r="AF102" s="558">
        <v>692948.57043323875</v>
      </c>
      <c r="AG102" s="494"/>
      <c r="AH102" s="28"/>
      <c r="AI102" s="28"/>
      <c r="AJ102" s="28"/>
      <c r="AK102" s="28"/>
      <c r="AL102" s="28"/>
      <c r="AM102" s="28"/>
      <c r="AN102" s="28"/>
      <c r="AO102" s="28"/>
      <c r="AP102" s="28"/>
      <c r="AQ102" s="28"/>
      <c r="AR102" s="28"/>
      <c r="AS102" s="28"/>
      <c r="AT102" s="28"/>
      <c r="AU102" s="28"/>
      <c r="AV102" s="28"/>
      <c r="AW102" s="28"/>
      <c r="AX102" s="28"/>
      <c r="AY102" s="28"/>
      <c r="AZ102" s="28"/>
      <c r="BA102" s="28"/>
      <c r="BB102" s="28"/>
      <c r="BC102" s="28"/>
      <c r="BD102" s="28"/>
      <c r="BE102" s="28"/>
      <c r="BF102" s="28"/>
      <c r="BG102" s="28"/>
      <c r="BH102" s="28"/>
      <c r="BI102" s="28"/>
      <c r="BJ102" s="28"/>
      <c r="BK102" s="28"/>
      <c r="BL102" s="28"/>
      <c r="BM102" s="28"/>
      <c r="BN102" s="28"/>
      <c r="BO102" s="28"/>
      <c r="BP102" s="28"/>
      <c r="BQ102" s="28"/>
      <c r="BR102" s="28"/>
      <c r="BS102" s="28"/>
      <c r="BT102" s="28"/>
      <c r="BU102" s="28"/>
      <c r="BV102" s="28"/>
      <c r="BW102" s="28"/>
      <c r="BX102" s="28"/>
      <c r="BY102" s="28"/>
      <c r="BZ102" s="28"/>
      <c r="CA102" s="28"/>
      <c r="CB102" s="28"/>
    </row>
    <row r="103" spans="1:80">
      <c r="C103" s="28"/>
      <c r="D103" s="158"/>
      <c r="E103" s="28"/>
      <c r="F103" s="28"/>
      <c r="G103" s="28"/>
      <c r="H103" s="28"/>
      <c r="I103" s="28"/>
      <c r="J103" s="28"/>
      <c r="K103" s="28"/>
      <c r="L103" s="28"/>
      <c r="M103" s="28"/>
      <c r="N103" s="28"/>
      <c r="O103" s="28"/>
      <c r="P103" s="593"/>
      <c r="Q103" s="20" t="s">
        <v>1323</v>
      </c>
      <c r="R103" s="188"/>
      <c r="S103" s="188"/>
      <c r="T103" s="505"/>
      <c r="U103" s="515">
        <v>5000000</v>
      </c>
      <c r="V103" s="516">
        <v>6119527.29</v>
      </c>
      <c r="AB103" s="165"/>
      <c r="AC103" s="619" t="s">
        <v>716</v>
      </c>
      <c r="AD103" s="523"/>
      <c r="AE103" s="549"/>
      <c r="AF103" s="550"/>
      <c r="AG103" s="494"/>
    </row>
    <row r="104" spans="1:80">
      <c r="C104" s="28"/>
      <c r="D104" s="28"/>
      <c r="E104" s="28"/>
      <c r="F104" s="28"/>
      <c r="G104" s="28"/>
      <c r="H104" s="28"/>
      <c r="I104" s="28"/>
      <c r="J104" s="28"/>
      <c r="K104" s="28"/>
      <c r="L104" s="28"/>
      <c r="M104" s="28"/>
      <c r="N104" s="28"/>
      <c r="O104" s="28"/>
      <c r="P104" s="525"/>
      <c r="Q104" s="20" t="s">
        <v>1321</v>
      </c>
      <c r="R104" s="188"/>
      <c r="S104" s="188"/>
      <c r="T104" s="505"/>
      <c r="U104" s="515">
        <v>0</v>
      </c>
      <c r="V104" s="520">
        <v>0</v>
      </c>
      <c r="AB104" s="167"/>
      <c r="AC104" s="20"/>
      <c r="AD104" s="510" t="s">
        <v>628</v>
      </c>
      <c r="AE104" s="515">
        <v>455000</v>
      </c>
      <c r="AF104" s="530">
        <v>468069.47676235694</v>
      </c>
      <c r="AG104" s="494"/>
    </row>
    <row r="105" spans="1:80">
      <c r="C105" s="28"/>
      <c r="D105" s="158"/>
      <c r="I105" s="28"/>
      <c r="J105" s="28"/>
      <c r="K105" s="28"/>
      <c r="L105" s="28"/>
      <c r="M105" s="28"/>
      <c r="N105" s="28"/>
      <c r="O105" s="28"/>
      <c r="P105" s="593"/>
      <c r="Q105" s="20" t="s">
        <v>1715</v>
      </c>
      <c r="R105" s="188"/>
      <c r="S105" s="188"/>
      <c r="T105" s="505"/>
      <c r="U105" s="515">
        <v>8132809.5800385103</v>
      </c>
      <c r="V105" s="516">
        <v>999879.61000000685</v>
      </c>
      <c r="AB105" s="167"/>
      <c r="AC105" s="20"/>
      <c r="AD105" s="510" t="s">
        <v>630</v>
      </c>
      <c r="AE105" s="515">
        <v>125000</v>
      </c>
      <c r="AF105" s="530">
        <v>128590.51559405412</v>
      </c>
      <c r="AG105" s="494"/>
    </row>
    <row r="106" spans="1:80" s="158" customFormat="1" ht="15">
      <c r="A106" s="9"/>
      <c r="B106" s="9"/>
      <c r="C106" s="28"/>
      <c r="D106" s="28"/>
      <c r="I106" s="28"/>
      <c r="J106" s="28"/>
      <c r="K106" s="28"/>
      <c r="L106" s="28"/>
      <c r="M106" s="28"/>
      <c r="N106" s="28"/>
      <c r="O106" s="28"/>
      <c r="P106" s="181"/>
      <c r="Q106" s="20" t="s">
        <v>481</v>
      </c>
      <c r="R106" s="188"/>
      <c r="S106" s="188"/>
      <c r="T106" s="505"/>
      <c r="U106" s="515">
        <v>0</v>
      </c>
      <c r="V106" s="516"/>
      <c r="W106" s="28"/>
      <c r="X106" s="237"/>
      <c r="Z106" s="28"/>
      <c r="AA106" s="28"/>
      <c r="AB106" s="167"/>
      <c r="AC106" s="20"/>
      <c r="AD106" s="510"/>
      <c r="AE106" s="515"/>
      <c r="AF106" s="530"/>
      <c r="AG106" s="494"/>
      <c r="AH106" s="28"/>
      <c r="AI106" s="28"/>
      <c r="AJ106" s="28"/>
      <c r="AK106" s="28"/>
      <c r="AL106" s="28"/>
      <c r="AM106" s="28"/>
      <c r="AN106" s="28"/>
      <c r="AO106" s="28"/>
      <c r="AP106" s="28"/>
      <c r="AQ106" s="28"/>
      <c r="AR106" s="28"/>
      <c r="AS106" s="28"/>
      <c r="AT106" s="28"/>
      <c r="AU106" s="28"/>
      <c r="AV106" s="28"/>
      <c r="AW106" s="28"/>
      <c r="AX106" s="28"/>
      <c r="AY106" s="28"/>
      <c r="AZ106" s="28"/>
      <c r="BA106" s="28"/>
      <c r="BB106" s="28"/>
      <c r="BC106" s="28"/>
      <c r="BD106" s="28"/>
      <c r="BE106" s="28"/>
      <c r="BF106" s="28"/>
      <c r="BG106" s="28"/>
      <c r="BH106" s="28"/>
      <c r="BI106" s="28"/>
      <c r="BJ106" s="28"/>
      <c r="BK106" s="28"/>
      <c r="BL106" s="28"/>
      <c r="BM106" s="28"/>
      <c r="BN106" s="28"/>
      <c r="BO106" s="28"/>
      <c r="BP106" s="28"/>
      <c r="BQ106" s="28"/>
      <c r="BR106" s="28"/>
      <c r="BS106" s="28"/>
      <c r="BT106" s="28"/>
      <c r="BU106" s="28"/>
      <c r="BV106" s="28"/>
      <c r="BW106" s="28"/>
      <c r="BX106" s="28"/>
      <c r="BY106" s="28"/>
      <c r="BZ106" s="28"/>
      <c r="CA106" s="28"/>
      <c r="CB106" s="28"/>
    </row>
    <row r="107" spans="1:80">
      <c r="C107" s="28"/>
      <c r="D107" s="158"/>
      <c r="I107" s="28"/>
      <c r="J107" s="28"/>
      <c r="K107" s="28"/>
      <c r="L107" s="28"/>
      <c r="M107" s="28"/>
      <c r="N107" s="28"/>
      <c r="O107" s="28"/>
      <c r="P107" s="181"/>
      <c r="Q107" s="20" t="s">
        <v>637</v>
      </c>
      <c r="R107" s="188"/>
      <c r="S107" s="188"/>
      <c r="T107" s="505"/>
      <c r="U107" s="515">
        <v>0</v>
      </c>
      <c r="V107" s="516"/>
      <c r="AB107" s="167"/>
      <c r="AC107" s="20"/>
      <c r="AD107" s="510" t="s">
        <v>631</v>
      </c>
      <c r="AE107" s="515">
        <v>0</v>
      </c>
      <c r="AF107" s="530">
        <v>0</v>
      </c>
      <c r="AG107" s="494"/>
    </row>
    <row r="108" spans="1:80">
      <c r="C108" s="28"/>
      <c r="D108" s="28"/>
      <c r="E108" s="28"/>
      <c r="F108" s="28"/>
      <c r="G108" s="28"/>
      <c r="H108" s="28"/>
      <c r="I108" s="28"/>
      <c r="J108" s="28"/>
      <c r="K108" s="28"/>
      <c r="L108" s="28"/>
      <c r="M108" s="28"/>
      <c r="N108" s="28"/>
      <c r="O108" s="28"/>
      <c r="P108" s="525"/>
      <c r="Q108" s="20" t="s">
        <v>637</v>
      </c>
      <c r="R108" s="188"/>
      <c r="S108" s="188"/>
      <c r="T108" s="151"/>
      <c r="U108" s="515">
        <v>0</v>
      </c>
      <c r="V108" s="516"/>
      <c r="AB108" s="167"/>
      <c r="AC108" s="20"/>
      <c r="AD108" s="510" t="s">
        <v>634</v>
      </c>
      <c r="AE108" s="515">
        <v>0</v>
      </c>
      <c r="AF108" s="530">
        <v>0</v>
      </c>
      <c r="AG108" s="494"/>
    </row>
    <row r="109" spans="1:80">
      <c r="C109" s="28"/>
      <c r="D109" s="158"/>
      <c r="E109" s="28"/>
      <c r="F109" s="28"/>
      <c r="G109" s="28"/>
      <c r="H109" s="28"/>
      <c r="I109" s="28"/>
      <c r="J109" s="28"/>
      <c r="K109" s="28"/>
      <c r="L109" s="28"/>
      <c r="M109" s="28"/>
      <c r="N109" s="28"/>
      <c r="O109" s="28"/>
      <c r="P109" s="525"/>
      <c r="Q109" s="20" t="s">
        <v>637</v>
      </c>
      <c r="R109" s="188"/>
      <c r="S109" s="188"/>
      <c r="T109" s="151"/>
      <c r="U109" s="515">
        <v>0</v>
      </c>
      <c r="V109" s="516"/>
      <c r="AB109" s="167"/>
      <c r="AC109" s="20"/>
      <c r="AD109" s="510" t="s">
        <v>637</v>
      </c>
      <c r="AE109" s="515">
        <v>38900</v>
      </c>
      <c r="AF109" s="530">
        <v>40017.368452869639</v>
      </c>
      <c r="AG109" s="494"/>
    </row>
    <row r="110" spans="1:80">
      <c r="C110" s="28"/>
      <c r="D110" s="28"/>
      <c r="I110" s="28"/>
      <c r="J110" s="28"/>
      <c r="K110" s="28"/>
      <c r="L110" s="28"/>
      <c r="M110" s="28"/>
      <c r="N110" s="28"/>
      <c r="O110" s="28"/>
      <c r="P110" s="593"/>
      <c r="Q110" s="20" t="s">
        <v>1310</v>
      </c>
      <c r="R110" s="585"/>
      <c r="S110" s="585"/>
      <c r="T110" s="198"/>
      <c r="U110" s="587">
        <v>0</v>
      </c>
      <c r="V110" s="520">
        <v>0</v>
      </c>
      <c r="AB110" s="167"/>
      <c r="AC110" s="20"/>
      <c r="AD110" s="151" t="s">
        <v>640</v>
      </c>
      <c r="AE110" s="515">
        <v>0</v>
      </c>
      <c r="AF110" s="530">
        <v>0</v>
      </c>
      <c r="AG110" s="494"/>
    </row>
    <row r="111" spans="1:80">
      <c r="C111" s="28"/>
      <c r="D111" s="158"/>
      <c r="E111" s="609"/>
      <c r="F111" s="620" t="s">
        <v>717</v>
      </c>
      <c r="G111" s="28"/>
      <c r="H111" s="158"/>
      <c r="I111" s="28"/>
      <c r="J111" s="28"/>
      <c r="K111" s="28"/>
      <c r="L111" s="28"/>
      <c r="M111" s="28"/>
      <c r="N111" s="28"/>
      <c r="O111" s="28"/>
      <c r="P111" s="525"/>
      <c r="Q111" s="182" t="s">
        <v>37</v>
      </c>
      <c r="R111" s="182"/>
      <c r="S111" s="182"/>
      <c r="T111" s="574"/>
      <c r="U111" s="526">
        <v>125806384.8882471</v>
      </c>
      <c r="V111" s="588">
        <v>111741263.52870196</v>
      </c>
      <c r="AB111" s="543"/>
      <c r="AC111" s="544"/>
      <c r="AD111" s="545" t="s">
        <v>37</v>
      </c>
      <c r="AE111" s="546">
        <v>618900</v>
      </c>
      <c r="AF111" s="547">
        <v>636677.36080928065</v>
      </c>
      <c r="AG111" s="494"/>
    </row>
    <row r="112" spans="1:80">
      <c r="C112" s="28"/>
      <c r="D112" s="28"/>
      <c r="E112" s="290" t="s">
        <v>718</v>
      </c>
      <c r="F112" s="621" t="s">
        <v>719</v>
      </c>
      <c r="G112" s="28"/>
      <c r="H112" s="158"/>
      <c r="I112" s="28"/>
      <c r="J112" s="28"/>
      <c r="K112" s="28"/>
      <c r="L112" s="28"/>
      <c r="M112" s="28"/>
      <c r="N112" s="28"/>
      <c r="O112" s="28"/>
      <c r="P112" s="525"/>
      <c r="Q112" s="188"/>
      <c r="R112" s="188"/>
      <c r="S112" s="188"/>
      <c r="T112" s="151"/>
      <c r="U112" s="492"/>
      <c r="V112" s="516"/>
      <c r="AB112" s="167"/>
      <c r="AC112" s="608" t="s">
        <v>720</v>
      </c>
      <c r="AD112" s="510"/>
      <c r="AE112" s="515"/>
      <c r="AF112" s="561"/>
      <c r="AG112" s="494"/>
    </row>
    <row r="113" spans="3:33">
      <c r="C113" s="28"/>
      <c r="D113" s="28"/>
      <c r="E113" s="622" t="s">
        <v>721</v>
      </c>
      <c r="F113" s="623">
        <v>1358438.3857799999</v>
      </c>
      <c r="G113" s="28"/>
      <c r="H113" s="158"/>
      <c r="I113" s="28"/>
      <c r="J113" s="28"/>
      <c r="K113" s="28"/>
      <c r="L113" s="28"/>
      <c r="M113" s="28"/>
      <c r="N113" s="28"/>
      <c r="O113" s="28"/>
      <c r="P113" s="563" t="s">
        <v>722</v>
      </c>
      <c r="Q113" s="613"/>
      <c r="R113" s="613"/>
      <c r="S113" s="613"/>
      <c r="T113" s="170"/>
      <c r="U113" s="614">
        <v>1599776539.5575812</v>
      </c>
      <c r="V113" s="624">
        <v>1599776539.5575812</v>
      </c>
      <c r="AB113" s="167"/>
      <c r="AC113" s="20"/>
      <c r="AD113" s="510" t="s">
        <v>628</v>
      </c>
      <c r="AE113" s="515">
        <v>1750500</v>
      </c>
      <c r="AF113" s="530">
        <v>1800781.5803791338</v>
      </c>
      <c r="AG113" s="494"/>
    </row>
    <row r="114" spans="3:33" ht="15">
      <c r="C114" s="28"/>
      <c r="D114" s="28"/>
      <c r="E114" s="625" t="s">
        <v>723</v>
      </c>
      <c r="F114" s="626">
        <v>79107.970599999986</v>
      </c>
      <c r="G114" s="28"/>
      <c r="H114" s="158"/>
      <c r="I114" s="28"/>
      <c r="J114" s="28"/>
      <c r="K114" s="28"/>
      <c r="L114" s="28"/>
      <c r="M114" s="28"/>
      <c r="N114" s="28"/>
      <c r="O114" s="28"/>
      <c r="U114" s="5"/>
      <c r="V114" s="5"/>
      <c r="AB114" s="167"/>
      <c r="AC114" s="20"/>
      <c r="AD114" s="510" t="s">
        <v>630</v>
      </c>
      <c r="AE114" s="515">
        <v>37500</v>
      </c>
      <c r="AF114" s="530">
        <v>38577.154678216233</v>
      </c>
      <c r="AG114" s="494"/>
    </row>
    <row r="115" spans="3:33" ht="15">
      <c r="C115" s="28"/>
      <c r="D115" s="28"/>
      <c r="E115" s="625" t="s">
        <v>724</v>
      </c>
      <c r="F115" s="626">
        <v>28143.449999999997</v>
      </c>
      <c r="G115" s="28"/>
      <c r="H115" s="158"/>
      <c r="I115" s="28"/>
      <c r="J115" s="28"/>
      <c r="K115" s="28"/>
      <c r="L115" s="28"/>
      <c r="M115" s="28"/>
      <c r="N115" s="28"/>
      <c r="O115" s="28"/>
      <c r="U115" s="5"/>
      <c r="V115" s="5"/>
      <c r="X115" s="627"/>
      <c r="AB115" s="167"/>
      <c r="AC115" s="20"/>
      <c r="AD115" s="510" t="s">
        <v>631</v>
      </c>
      <c r="AE115" s="515">
        <v>0</v>
      </c>
      <c r="AF115" s="530">
        <v>0</v>
      </c>
      <c r="AG115" s="494"/>
    </row>
    <row r="116" spans="3:33" ht="15">
      <c r="C116" s="28"/>
      <c r="D116" s="28"/>
      <c r="E116" s="628" t="s">
        <v>459</v>
      </c>
      <c r="F116" s="629">
        <v>153999.67624999996</v>
      </c>
      <c r="G116" s="28"/>
      <c r="H116" s="28"/>
      <c r="I116" s="28"/>
      <c r="J116" s="28"/>
      <c r="K116" s="28"/>
      <c r="L116" s="28"/>
      <c r="M116" s="28"/>
      <c r="N116" s="28"/>
      <c r="O116" s="28"/>
      <c r="U116" s="5"/>
      <c r="V116" s="5"/>
      <c r="AB116" s="167"/>
      <c r="AC116" s="20"/>
      <c r="AD116" s="510" t="s">
        <v>634</v>
      </c>
      <c r="AE116" s="515">
        <v>0</v>
      </c>
      <c r="AF116" s="530">
        <v>0</v>
      </c>
      <c r="AG116" s="494"/>
    </row>
    <row r="117" spans="3:33" ht="15">
      <c r="C117" s="28"/>
      <c r="D117" s="28"/>
      <c r="E117" s="630" t="s">
        <v>460</v>
      </c>
      <c r="F117" s="626">
        <v>81091.279869999998</v>
      </c>
      <c r="G117" s="28"/>
      <c r="H117" s="28"/>
      <c r="I117" s="28"/>
      <c r="J117" s="28"/>
      <c r="K117" s="28"/>
      <c r="L117" s="28"/>
      <c r="M117" s="28"/>
      <c r="N117" s="28"/>
      <c r="O117" s="28"/>
      <c r="U117" s="5"/>
      <c r="V117" s="5"/>
      <c r="AB117" s="167"/>
      <c r="AC117" s="20"/>
      <c r="AD117" s="510" t="s">
        <v>637</v>
      </c>
      <c r="AE117" s="515">
        <v>415700</v>
      </c>
      <c r="AF117" s="530">
        <v>427640.61865958635</v>
      </c>
      <c r="AG117" s="494"/>
    </row>
    <row r="118" spans="3:33" ht="15">
      <c r="C118" s="28"/>
      <c r="D118" s="28"/>
      <c r="E118" s="631" t="s">
        <v>461</v>
      </c>
      <c r="F118" s="632">
        <v>17019.290247441873</v>
      </c>
      <c r="G118" s="28"/>
      <c r="H118" s="28"/>
      <c r="I118" s="28"/>
      <c r="J118" s="28"/>
      <c r="K118" s="28"/>
      <c r="L118" s="28"/>
      <c r="M118" s="28"/>
      <c r="N118" s="28"/>
      <c r="O118" s="28"/>
      <c r="U118" s="5"/>
      <c r="V118" s="5"/>
      <c r="AB118" s="167"/>
      <c r="AC118" s="20"/>
      <c r="AD118" s="151" t="s">
        <v>640</v>
      </c>
      <c r="AE118" s="515">
        <v>0</v>
      </c>
      <c r="AF118" s="530">
        <v>0</v>
      </c>
      <c r="AG118" s="494"/>
    </row>
    <row r="119" spans="3:33">
      <c r="C119" s="28"/>
      <c r="D119" s="28"/>
      <c r="E119" s="625" t="s">
        <v>462</v>
      </c>
      <c r="F119" s="626">
        <v>0</v>
      </c>
      <c r="G119" s="28"/>
      <c r="H119" s="28"/>
      <c r="I119" s="28"/>
      <c r="J119" s="28"/>
      <c r="K119" s="28"/>
      <c r="L119" s="28"/>
      <c r="M119" s="28"/>
      <c r="N119" s="28"/>
      <c r="O119" s="28"/>
      <c r="U119" s="5"/>
      <c r="V119" s="5"/>
      <c r="X119" s="158"/>
      <c r="AB119" s="525"/>
      <c r="AC119" s="118"/>
      <c r="AD119" s="574" t="s">
        <v>37</v>
      </c>
      <c r="AE119" s="557">
        <v>2203700</v>
      </c>
      <c r="AF119" s="558">
        <v>2266999.3537169364</v>
      </c>
      <c r="AG119" s="494"/>
    </row>
    <row r="120" spans="3:33" ht="15">
      <c r="C120" s="28"/>
      <c r="D120" s="158"/>
      <c r="E120" s="625" t="s">
        <v>463</v>
      </c>
      <c r="F120" s="626">
        <v>13128.135711260104</v>
      </c>
      <c r="G120" s="28"/>
      <c r="H120" s="28"/>
      <c r="I120" s="28"/>
      <c r="J120" s="28"/>
      <c r="K120" s="28"/>
      <c r="L120" s="28"/>
      <c r="M120" s="28"/>
      <c r="N120" s="28"/>
      <c r="O120" s="28"/>
      <c r="U120" s="5"/>
      <c r="V120" s="5"/>
      <c r="AB120" s="165"/>
      <c r="AC120" s="619" t="s">
        <v>725</v>
      </c>
      <c r="AD120" s="523"/>
      <c r="AE120" s="549"/>
      <c r="AF120" s="550"/>
      <c r="AG120" s="494"/>
    </row>
    <row r="121" spans="3:33" ht="15">
      <c r="C121" s="28"/>
      <c r="D121" s="28"/>
      <c r="E121" s="631" t="s">
        <v>726</v>
      </c>
      <c r="F121" s="632">
        <v>-4575.5710100000006</v>
      </c>
      <c r="G121" s="28"/>
      <c r="H121" s="28"/>
      <c r="I121" s="28"/>
      <c r="J121" s="28"/>
      <c r="K121" s="28"/>
      <c r="L121" s="28"/>
      <c r="M121" s="28"/>
      <c r="N121" s="28"/>
      <c r="O121" s="28"/>
      <c r="U121" s="5"/>
      <c r="V121" s="5"/>
      <c r="AB121" s="167"/>
      <c r="AC121" s="20"/>
      <c r="AD121" s="510" t="s">
        <v>628</v>
      </c>
      <c r="AE121" s="515">
        <v>4593800</v>
      </c>
      <c r="AF121" s="530">
        <v>4725752.8842877261</v>
      </c>
      <c r="AG121" s="494"/>
    </row>
    <row r="122" spans="3:33" ht="15">
      <c r="C122" s="28"/>
      <c r="D122" s="28"/>
      <c r="E122" s="625" t="s">
        <v>727</v>
      </c>
      <c r="F122" s="626">
        <v>-1041.3985800000003</v>
      </c>
      <c r="G122" s="28"/>
      <c r="H122" s="28"/>
      <c r="I122" s="28"/>
      <c r="J122" s="28"/>
      <c r="K122" s="28"/>
      <c r="L122" s="28"/>
      <c r="M122" s="28"/>
      <c r="N122" s="28"/>
      <c r="O122" s="28"/>
      <c r="U122" s="5"/>
      <c r="V122" s="5"/>
      <c r="AB122" s="167"/>
      <c r="AC122" s="20"/>
      <c r="AD122" s="510" t="s">
        <v>630</v>
      </c>
      <c r="AE122" s="515">
        <v>64000</v>
      </c>
      <c r="AF122" s="530">
        <v>65838.343984155697</v>
      </c>
      <c r="AG122" s="494"/>
    </row>
    <row r="123" spans="3:33">
      <c r="C123" s="633"/>
      <c r="D123" s="28"/>
      <c r="E123" s="634" t="s">
        <v>728</v>
      </c>
      <c r="F123" s="635">
        <v>6119.52729</v>
      </c>
      <c r="G123" s="28"/>
      <c r="H123" s="28"/>
      <c r="I123" s="28"/>
      <c r="J123" s="28"/>
      <c r="K123" s="28"/>
      <c r="L123" s="28"/>
      <c r="M123" s="28"/>
      <c r="N123" s="28"/>
      <c r="O123" s="633"/>
      <c r="U123" s="5"/>
      <c r="V123" s="5"/>
      <c r="AB123" s="167"/>
      <c r="AC123" s="20"/>
      <c r="AD123" s="510" t="s">
        <v>631</v>
      </c>
      <c r="AE123" s="515">
        <v>16500</v>
      </c>
      <c r="AF123" s="530">
        <v>16973.948058415142</v>
      </c>
      <c r="AG123" s="494"/>
    </row>
    <row r="124" spans="3:33">
      <c r="C124" s="633"/>
      <c r="D124" s="28"/>
      <c r="E124" s="636" t="s">
        <v>729</v>
      </c>
      <c r="F124" s="637">
        <v>1731430.7461587018</v>
      </c>
      <c r="G124" s="28"/>
      <c r="H124" s="28"/>
      <c r="I124" s="28"/>
      <c r="J124" s="28"/>
      <c r="K124" s="28"/>
      <c r="L124" s="28"/>
      <c r="M124" s="28"/>
      <c r="N124" s="28"/>
      <c r="O124" s="633"/>
      <c r="U124" s="5"/>
      <c r="V124" s="5"/>
      <c r="AB124" s="167"/>
      <c r="AC124" s="20"/>
      <c r="AD124" s="510" t="s">
        <v>634</v>
      </c>
      <c r="AE124" s="515">
        <v>0</v>
      </c>
      <c r="AF124" s="530">
        <v>0</v>
      </c>
      <c r="AG124" s="494"/>
    </row>
    <row r="125" spans="3:33">
      <c r="C125" s="633"/>
      <c r="D125" s="28"/>
      <c r="E125" s="638"/>
      <c r="F125" s="290"/>
      <c r="G125" s="28"/>
      <c r="H125" s="28"/>
      <c r="I125" s="28"/>
      <c r="J125" s="28"/>
      <c r="K125" s="28"/>
      <c r="L125" s="28"/>
      <c r="M125" s="28"/>
      <c r="N125" s="28"/>
      <c r="O125" s="633"/>
      <c r="U125" s="5"/>
      <c r="V125" s="5"/>
      <c r="AB125" s="167"/>
      <c r="AC125" s="20"/>
      <c r="AD125" s="510" t="s">
        <v>637</v>
      </c>
      <c r="AE125" s="515">
        <v>579100</v>
      </c>
      <c r="AF125" s="530">
        <v>595734.14064413391</v>
      </c>
      <c r="AG125" s="494"/>
    </row>
    <row r="126" spans="3:33">
      <c r="C126" s="633"/>
      <c r="D126" s="28"/>
      <c r="E126" s="290" t="s">
        <v>730</v>
      </c>
      <c r="F126" s="290"/>
      <c r="G126" s="28"/>
      <c r="H126" s="28"/>
      <c r="I126" s="28"/>
      <c r="J126" s="28"/>
      <c r="K126" s="28"/>
      <c r="L126" s="28"/>
      <c r="M126" s="28"/>
      <c r="N126" s="28"/>
      <c r="O126" s="633"/>
      <c r="U126" s="5"/>
      <c r="V126" s="5"/>
      <c r="AB126" s="167"/>
      <c r="AC126" s="20"/>
      <c r="AD126" s="151" t="s">
        <v>640</v>
      </c>
      <c r="AE126" s="515">
        <v>0</v>
      </c>
      <c r="AF126" s="530">
        <v>0</v>
      </c>
      <c r="AG126" s="494"/>
    </row>
    <row r="127" spans="3:33">
      <c r="C127" s="633"/>
      <c r="D127" s="28"/>
      <c r="E127" s="622" t="s">
        <v>731</v>
      </c>
      <c r="F127" s="639">
        <v>153945.446</v>
      </c>
      <c r="G127" s="28"/>
      <c r="H127" s="28"/>
      <c r="I127" s="28"/>
      <c r="J127" s="28"/>
      <c r="K127" s="28"/>
      <c r="L127" s="28"/>
      <c r="M127" s="28"/>
      <c r="N127" s="28"/>
      <c r="O127" s="633"/>
      <c r="U127" s="5"/>
      <c r="V127" s="5"/>
      <c r="AB127" s="543"/>
      <c r="AC127" s="544"/>
      <c r="AD127" s="545" t="s">
        <v>37</v>
      </c>
      <c r="AE127" s="546">
        <v>5253400</v>
      </c>
      <c r="AF127" s="547">
        <v>5404299.3169744313</v>
      </c>
      <c r="AG127" s="494"/>
    </row>
    <row r="128" spans="3:33">
      <c r="C128" s="633"/>
      <c r="D128" s="28"/>
      <c r="E128" s="625" t="s">
        <v>469</v>
      </c>
      <c r="F128" s="640">
        <v>187964.00800000003</v>
      </c>
      <c r="G128" s="28"/>
      <c r="H128" s="28"/>
      <c r="I128" s="28"/>
      <c r="J128" s="28"/>
      <c r="K128" s="28"/>
      <c r="L128" s="28"/>
      <c r="M128" s="28"/>
      <c r="N128" s="28"/>
      <c r="O128" s="633"/>
      <c r="U128" s="5"/>
      <c r="V128" s="5"/>
      <c r="AB128" s="167"/>
      <c r="AC128" s="608" t="s">
        <v>732</v>
      </c>
      <c r="AD128" s="510"/>
      <c r="AE128" s="515"/>
      <c r="AF128" s="561"/>
      <c r="AG128" s="494"/>
    </row>
    <row r="129" spans="3:33">
      <c r="C129" s="633"/>
      <c r="D129" s="28"/>
      <c r="E129" s="625" t="s">
        <v>733</v>
      </c>
      <c r="F129" s="640">
        <v>70450.829000000012</v>
      </c>
      <c r="G129" s="28"/>
      <c r="H129" s="28"/>
      <c r="I129" s="28"/>
      <c r="J129" s="28"/>
      <c r="K129" s="28"/>
      <c r="L129" s="28"/>
      <c r="M129" s="28"/>
      <c r="N129" s="28"/>
      <c r="O129" s="633"/>
      <c r="U129" s="5"/>
      <c r="V129" s="5"/>
      <c r="AB129" s="167"/>
      <c r="AC129" s="20"/>
      <c r="AD129" s="510" t="s">
        <v>628</v>
      </c>
      <c r="AE129" s="515">
        <v>17561900</v>
      </c>
      <c r="AF129" s="530">
        <v>18066350.206489753</v>
      </c>
      <c r="AG129" s="494"/>
    </row>
    <row r="130" spans="3:33">
      <c r="C130" s="633"/>
      <c r="D130" s="28"/>
      <c r="E130" s="628" t="s">
        <v>734</v>
      </c>
      <c r="F130" s="641">
        <v>47489.060000000012</v>
      </c>
      <c r="G130" s="28"/>
      <c r="H130" s="28"/>
      <c r="I130" s="28"/>
      <c r="J130" s="28"/>
      <c r="K130" s="28"/>
      <c r="L130" s="28"/>
      <c r="M130" s="28"/>
      <c r="N130" s="28"/>
      <c r="O130" s="633"/>
      <c r="U130" s="5"/>
      <c r="V130" s="5"/>
      <c r="AB130" s="167"/>
      <c r="AC130" s="20"/>
      <c r="AD130" s="510" t="s">
        <v>630</v>
      </c>
      <c r="AE130" s="515">
        <v>1075400</v>
      </c>
      <c r="AF130" s="530">
        <v>1106289.9237587664</v>
      </c>
      <c r="AG130" s="494"/>
    </row>
    <row r="131" spans="3:33">
      <c r="C131" s="633"/>
      <c r="D131" s="28"/>
      <c r="E131" s="625" t="s">
        <v>735</v>
      </c>
      <c r="F131" s="640">
        <v>-33842.387000000002</v>
      </c>
      <c r="G131" s="28"/>
      <c r="H131" s="28"/>
      <c r="I131" s="28"/>
      <c r="J131" s="28"/>
      <c r="K131" s="28"/>
      <c r="L131" s="28"/>
      <c r="M131" s="28"/>
      <c r="N131" s="28"/>
      <c r="O131" s="633"/>
      <c r="U131" s="5"/>
      <c r="V131" s="5"/>
      <c r="AB131" s="167"/>
      <c r="AC131" s="20"/>
      <c r="AD131" s="510" t="s">
        <v>631</v>
      </c>
      <c r="AE131" s="515">
        <v>142000</v>
      </c>
      <c r="AF131" s="530">
        <v>146078.82571484547</v>
      </c>
      <c r="AG131" s="494"/>
    </row>
    <row r="132" spans="3:33">
      <c r="C132" s="633"/>
      <c r="D132" s="28"/>
      <c r="E132" s="642" t="s">
        <v>473</v>
      </c>
      <c r="F132" s="643">
        <v>426006.95600000006</v>
      </c>
      <c r="G132" s="28"/>
      <c r="H132" s="28"/>
      <c r="I132" s="28"/>
      <c r="J132" s="28"/>
      <c r="K132" s="28"/>
      <c r="L132" s="28"/>
      <c r="M132" s="28"/>
      <c r="N132" s="28"/>
      <c r="O132" s="633"/>
      <c r="U132" s="5"/>
      <c r="V132" s="5"/>
      <c r="AB132" s="167"/>
      <c r="AC132" s="20"/>
      <c r="AD132" s="510" t="s">
        <v>634</v>
      </c>
      <c r="AE132" s="515">
        <v>0</v>
      </c>
      <c r="AF132" s="530">
        <v>0</v>
      </c>
      <c r="AG132" s="494"/>
    </row>
    <row r="133" spans="3:33">
      <c r="C133" s="633"/>
      <c r="D133" s="28"/>
      <c r="E133" s="625" t="s">
        <v>736</v>
      </c>
      <c r="F133" s="640">
        <v>383338.76835000003</v>
      </c>
      <c r="G133" s="28"/>
      <c r="H133" s="28"/>
      <c r="I133" s="28"/>
      <c r="J133" s="28"/>
      <c r="K133" s="28"/>
      <c r="L133" s="28"/>
      <c r="M133" s="28"/>
      <c r="N133" s="28"/>
      <c r="O133" s="633"/>
      <c r="U133" s="5"/>
      <c r="V133" s="5"/>
      <c r="AB133" s="167"/>
      <c r="AC133" s="20"/>
      <c r="AD133" s="510" t="s">
        <v>637</v>
      </c>
      <c r="AE133" s="515">
        <v>3511300</v>
      </c>
      <c r="AF133" s="530">
        <v>3612159.0192432175</v>
      </c>
      <c r="AG133" s="494"/>
    </row>
    <row r="134" spans="3:33">
      <c r="C134" s="633"/>
      <c r="D134" s="28"/>
      <c r="E134" s="625" t="s">
        <v>478</v>
      </c>
      <c r="F134" s="640">
        <v>7124.6549100000002</v>
      </c>
      <c r="G134" s="28"/>
      <c r="H134" s="28"/>
      <c r="I134" s="28"/>
      <c r="J134" s="28"/>
      <c r="K134" s="28"/>
      <c r="L134" s="28"/>
      <c r="M134" s="28"/>
      <c r="N134" s="28"/>
      <c r="O134" s="633"/>
      <c r="U134" s="28"/>
      <c r="AB134" s="167"/>
      <c r="AC134" s="20"/>
      <c r="AD134" s="151" t="s">
        <v>640</v>
      </c>
      <c r="AE134" s="515">
        <v>0</v>
      </c>
      <c r="AF134" s="530">
        <v>0</v>
      </c>
      <c r="AG134" s="494"/>
    </row>
    <row r="135" spans="3:33">
      <c r="C135" s="633"/>
      <c r="D135" s="633"/>
      <c r="E135" s="630" t="s">
        <v>31</v>
      </c>
      <c r="F135" s="644">
        <v>76533.695099999997</v>
      </c>
      <c r="G135" s="28"/>
      <c r="H135" s="28"/>
      <c r="I135" s="28"/>
      <c r="J135" s="28"/>
      <c r="K135" s="28"/>
      <c r="L135" s="28"/>
      <c r="M135" s="28"/>
      <c r="N135" s="633"/>
      <c r="O135" s="633"/>
      <c r="U135" s="28"/>
      <c r="AB135" s="525"/>
      <c r="AC135" s="118"/>
      <c r="AD135" s="574" t="s">
        <v>37</v>
      </c>
      <c r="AE135" s="557">
        <v>22290600</v>
      </c>
      <c r="AF135" s="558">
        <v>22930877.975206584</v>
      </c>
      <c r="AG135" s="494"/>
    </row>
    <row r="136" spans="3:33">
      <c r="C136" s="633"/>
      <c r="D136" s="633"/>
      <c r="E136" s="628" t="s">
        <v>737</v>
      </c>
      <c r="F136" s="641">
        <v>24925.927968999997</v>
      </c>
      <c r="G136" s="28"/>
      <c r="H136" s="28"/>
      <c r="I136" s="28"/>
      <c r="J136" s="633"/>
      <c r="K136" s="633"/>
      <c r="L136" s="633"/>
      <c r="M136" s="633"/>
      <c r="N136" s="633"/>
      <c r="O136" s="633"/>
      <c r="U136" s="28"/>
      <c r="AB136" s="165"/>
      <c r="AC136" s="619" t="s">
        <v>738</v>
      </c>
      <c r="AD136" s="523"/>
      <c r="AE136" s="549"/>
      <c r="AF136" s="550"/>
      <c r="AG136" s="494"/>
    </row>
    <row r="137" spans="3:33">
      <c r="C137" s="633"/>
      <c r="D137" s="633"/>
      <c r="E137" s="625" t="s">
        <v>487</v>
      </c>
      <c r="F137" s="640">
        <v>20000.257799999999</v>
      </c>
      <c r="G137" s="28"/>
      <c r="H137" s="28"/>
      <c r="I137" s="633"/>
      <c r="J137" s="633"/>
      <c r="K137" s="633"/>
      <c r="L137" s="633"/>
      <c r="M137" s="633"/>
      <c r="N137" s="633"/>
      <c r="O137" s="633"/>
      <c r="U137" s="28"/>
      <c r="AB137" s="167"/>
      <c r="AC137" s="20"/>
      <c r="AD137" s="510" t="s">
        <v>628</v>
      </c>
      <c r="AE137" s="515">
        <v>6548600</v>
      </c>
      <c r="AF137" s="530">
        <v>6736702.8033537818</v>
      </c>
      <c r="AG137" s="494"/>
    </row>
    <row r="138" spans="3:33">
      <c r="C138" s="633"/>
      <c r="D138" s="633"/>
      <c r="E138" s="631" t="s">
        <v>488</v>
      </c>
      <c r="F138" s="645">
        <v>33624.336699999993</v>
      </c>
      <c r="G138" s="28"/>
      <c r="H138" s="28"/>
      <c r="I138" s="633"/>
      <c r="J138" s="633"/>
      <c r="K138" s="633"/>
      <c r="L138" s="633"/>
      <c r="M138" s="633"/>
      <c r="N138" s="633"/>
      <c r="O138" s="633"/>
      <c r="U138" s="28"/>
      <c r="AB138" s="167"/>
      <c r="AC138" s="20"/>
      <c r="AD138" s="510" t="s">
        <v>630</v>
      </c>
      <c r="AE138" s="515">
        <v>112700</v>
      </c>
      <c r="AF138" s="530">
        <v>115937.2088595992</v>
      </c>
      <c r="AG138" s="494"/>
    </row>
    <row r="139" spans="3:33">
      <c r="C139" s="633"/>
      <c r="D139" s="633"/>
      <c r="E139" s="631" t="s">
        <v>489</v>
      </c>
      <c r="F139" s="645">
        <v>0</v>
      </c>
      <c r="G139" s="28"/>
      <c r="H139" s="28"/>
      <c r="I139" s="633"/>
      <c r="J139" s="633"/>
      <c r="K139" s="633"/>
      <c r="L139" s="633"/>
      <c r="M139" s="633"/>
      <c r="N139" s="633"/>
      <c r="O139" s="633"/>
      <c r="U139" s="28"/>
      <c r="AB139" s="167"/>
      <c r="AC139" s="20"/>
      <c r="AD139" s="510" t="s">
        <v>631</v>
      </c>
      <c r="AE139" s="515">
        <v>65100</v>
      </c>
      <c r="AF139" s="530">
        <v>66969.940521383382</v>
      </c>
      <c r="AG139" s="494"/>
    </row>
    <row r="140" spans="3:33">
      <c r="C140" s="633"/>
      <c r="D140" s="633"/>
      <c r="E140" s="628" t="s">
        <v>739</v>
      </c>
      <c r="F140" s="641">
        <v>347907.82601358317</v>
      </c>
      <c r="G140" s="28"/>
      <c r="H140" s="28"/>
      <c r="I140" s="633"/>
      <c r="J140" s="633"/>
      <c r="K140" s="633"/>
      <c r="L140" s="633"/>
      <c r="M140" s="633"/>
      <c r="N140" s="633"/>
      <c r="O140" s="633"/>
      <c r="U140" s="28"/>
      <c r="AB140" s="167"/>
      <c r="AC140" s="20"/>
      <c r="AD140" s="510" t="s">
        <v>634</v>
      </c>
      <c r="AE140" s="515">
        <v>0</v>
      </c>
      <c r="AF140" s="530">
        <v>0</v>
      </c>
      <c r="AG140" s="494"/>
    </row>
    <row r="141" spans="3:33">
      <c r="C141" s="633"/>
      <c r="D141" s="633"/>
      <c r="E141" s="625" t="s">
        <v>740</v>
      </c>
      <c r="F141" s="640">
        <v>-13016.58224</v>
      </c>
      <c r="G141" s="28"/>
      <c r="H141" s="28"/>
      <c r="I141" s="633"/>
      <c r="J141" s="633"/>
      <c r="K141" s="633"/>
      <c r="L141" s="633"/>
      <c r="M141" s="633"/>
      <c r="N141" s="633"/>
      <c r="O141" s="633"/>
      <c r="U141" s="28"/>
      <c r="AB141" s="167"/>
      <c r="AC141" s="20"/>
      <c r="AD141" s="510" t="s">
        <v>637</v>
      </c>
      <c r="AE141" s="515">
        <v>566200</v>
      </c>
      <c r="AF141" s="530">
        <v>582463.59943482745</v>
      </c>
      <c r="AG141" s="494"/>
    </row>
    <row r="142" spans="3:33">
      <c r="C142" s="633"/>
      <c r="D142" s="633"/>
      <c r="E142" s="631" t="s">
        <v>483</v>
      </c>
      <c r="F142" s="645">
        <v>7272.35275</v>
      </c>
      <c r="G142" s="28"/>
      <c r="H142" s="28"/>
      <c r="I142" s="633"/>
      <c r="J142" s="633"/>
      <c r="K142" s="633"/>
      <c r="L142" s="633"/>
      <c r="M142" s="633"/>
      <c r="N142" s="633"/>
      <c r="O142" s="633"/>
      <c r="U142" s="28"/>
      <c r="AB142" s="167"/>
      <c r="AC142" s="20"/>
      <c r="AD142" s="151" t="s">
        <v>640</v>
      </c>
      <c r="AE142" s="515">
        <v>0</v>
      </c>
      <c r="AF142" s="530">
        <v>0</v>
      </c>
      <c r="AG142" s="494"/>
    </row>
    <row r="143" spans="3:33">
      <c r="C143" s="633"/>
      <c r="D143" s="633"/>
      <c r="E143" s="625" t="s">
        <v>741</v>
      </c>
      <c r="F143" s="640">
        <v>1263.7008999999998</v>
      </c>
      <c r="G143" s="28"/>
      <c r="H143" s="28"/>
      <c r="I143" s="633"/>
      <c r="J143" s="633"/>
      <c r="K143" s="633"/>
      <c r="L143" s="633"/>
      <c r="M143" s="633"/>
      <c r="N143" s="633"/>
      <c r="O143" s="633"/>
      <c r="U143" s="28"/>
      <c r="AB143" s="543"/>
      <c r="AC143" s="544"/>
      <c r="AD143" s="545" t="s">
        <v>37</v>
      </c>
      <c r="AE143" s="546">
        <v>7292600</v>
      </c>
      <c r="AF143" s="547">
        <v>7502073.5521695921</v>
      </c>
      <c r="AG143" s="494"/>
    </row>
    <row r="144" spans="3:33">
      <c r="C144" s="633"/>
      <c r="D144" s="633"/>
      <c r="E144" s="625" t="s">
        <v>742</v>
      </c>
      <c r="F144" s="646">
        <v>225000</v>
      </c>
      <c r="G144" s="28"/>
      <c r="H144" s="28"/>
      <c r="I144" s="633"/>
      <c r="J144" s="633"/>
      <c r="K144" s="633"/>
      <c r="L144" s="633"/>
      <c r="M144" s="633"/>
      <c r="N144" s="633"/>
      <c r="O144" s="633"/>
      <c r="U144" s="28"/>
      <c r="AB144" s="593"/>
      <c r="AC144" s="647" t="s">
        <v>743</v>
      </c>
      <c r="AD144" s="648"/>
      <c r="AE144" s="549"/>
      <c r="AF144" s="550"/>
      <c r="AG144" s="494"/>
    </row>
    <row r="145" spans="3:33">
      <c r="C145" s="633"/>
      <c r="D145" s="633"/>
      <c r="E145" s="649" t="s">
        <v>744</v>
      </c>
      <c r="F145" s="650">
        <v>25600</v>
      </c>
      <c r="G145" s="28"/>
      <c r="H145" s="28"/>
      <c r="I145" s="633"/>
      <c r="J145" s="633"/>
      <c r="K145" s="633"/>
      <c r="L145" s="633"/>
      <c r="M145" s="633"/>
      <c r="N145" s="633"/>
      <c r="O145" s="633"/>
      <c r="U145" s="28"/>
      <c r="AB145" s="593"/>
      <c r="AC145" s="560"/>
      <c r="AD145" s="556" t="s">
        <v>628</v>
      </c>
      <c r="AE145" s="515">
        <v>0</v>
      </c>
      <c r="AF145" s="530">
        <v>0</v>
      </c>
      <c r="AG145" s="494"/>
    </row>
    <row r="146" spans="3:33">
      <c r="C146" s="633"/>
      <c r="D146" s="633"/>
      <c r="E146" s="636" t="s">
        <v>745</v>
      </c>
      <c r="F146" s="651">
        <v>1565581.8942525829</v>
      </c>
      <c r="G146" s="28"/>
      <c r="H146" s="28"/>
      <c r="I146" s="633"/>
      <c r="J146" s="633"/>
      <c r="K146" s="633"/>
      <c r="L146" s="633"/>
      <c r="M146" s="633"/>
      <c r="N146" s="633"/>
      <c r="O146" s="633"/>
      <c r="U146" s="28"/>
      <c r="AB146" s="593"/>
      <c r="AC146" s="560"/>
      <c r="AD146" s="556" t="s">
        <v>630</v>
      </c>
      <c r="AE146" s="515">
        <v>0</v>
      </c>
      <c r="AF146" s="530">
        <v>0</v>
      </c>
      <c r="AG146" s="494"/>
    </row>
    <row r="147" spans="3:33">
      <c r="C147" s="633"/>
      <c r="D147" s="633"/>
      <c r="E147" s="290"/>
      <c r="F147" s="290"/>
      <c r="G147" s="28"/>
      <c r="H147" s="28"/>
      <c r="I147" s="633"/>
      <c r="J147" s="633"/>
      <c r="K147" s="633"/>
      <c r="L147" s="633"/>
      <c r="M147" s="633"/>
      <c r="N147" s="633"/>
      <c r="O147" s="633"/>
      <c r="U147" s="28"/>
      <c r="AB147" s="593"/>
      <c r="AC147" s="560"/>
      <c r="AD147" s="556" t="s">
        <v>631</v>
      </c>
      <c r="AE147" s="515">
        <v>0</v>
      </c>
      <c r="AF147" s="530">
        <v>0</v>
      </c>
      <c r="AG147" s="494"/>
    </row>
    <row r="148" spans="3:33">
      <c r="C148" s="633"/>
      <c r="D148" s="633"/>
      <c r="E148" s="290" t="s">
        <v>669</v>
      </c>
      <c r="F148" s="290"/>
      <c r="G148" s="28"/>
      <c r="H148" s="28"/>
      <c r="I148" s="633"/>
      <c r="J148" s="633"/>
      <c r="K148" s="633"/>
      <c r="L148" s="633"/>
      <c r="M148" s="633"/>
      <c r="N148" s="633"/>
      <c r="O148" s="633"/>
      <c r="U148" s="28"/>
      <c r="AB148" s="593"/>
      <c r="AC148" s="560"/>
      <c r="AD148" s="556" t="s">
        <v>634</v>
      </c>
      <c r="AE148" s="515">
        <v>0</v>
      </c>
      <c r="AF148" s="530">
        <v>0</v>
      </c>
      <c r="AG148" s="494"/>
    </row>
    <row r="149" spans="3:33">
      <c r="C149" s="633"/>
      <c r="D149" s="633"/>
      <c r="E149" s="622" t="s">
        <v>746</v>
      </c>
      <c r="F149" s="652">
        <v>7396.090529999994</v>
      </c>
      <c r="G149" s="28"/>
      <c r="H149" s="28"/>
      <c r="I149" s="633"/>
      <c r="J149" s="633"/>
      <c r="K149" s="633"/>
      <c r="L149" s="633"/>
      <c r="M149" s="633"/>
      <c r="N149" s="633"/>
      <c r="O149" s="633"/>
      <c r="U149" s="28"/>
      <c r="AB149" s="593"/>
      <c r="AC149" s="560"/>
      <c r="AD149" s="556" t="s">
        <v>637</v>
      </c>
      <c r="AE149" s="515">
        <v>0</v>
      </c>
      <c r="AF149" s="530">
        <v>0</v>
      </c>
      <c r="AG149" s="494"/>
    </row>
    <row r="150" spans="3:33">
      <c r="C150" s="633"/>
      <c r="D150" s="633"/>
      <c r="E150" s="625" t="s">
        <v>747</v>
      </c>
      <c r="F150" s="653">
        <v>14077.176873755472</v>
      </c>
      <c r="G150" s="28"/>
      <c r="H150" s="28"/>
      <c r="I150" s="633"/>
      <c r="J150" s="633"/>
      <c r="K150" s="633"/>
      <c r="L150" s="633"/>
      <c r="M150" s="633"/>
      <c r="N150" s="633"/>
      <c r="O150" s="633"/>
      <c r="U150" s="28"/>
      <c r="AB150" s="593"/>
      <c r="AC150" s="560"/>
      <c r="AD150" s="562" t="s">
        <v>640</v>
      </c>
      <c r="AE150" s="515">
        <v>0</v>
      </c>
      <c r="AF150" s="530">
        <v>0</v>
      </c>
      <c r="AG150" s="494"/>
    </row>
    <row r="151" spans="3:33">
      <c r="C151" s="633"/>
      <c r="D151" s="633"/>
      <c r="E151" s="625" t="s">
        <v>674</v>
      </c>
      <c r="F151" s="653">
        <v>-489</v>
      </c>
      <c r="G151" s="633"/>
      <c r="H151" s="633"/>
      <c r="I151" s="633"/>
      <c r="J151" s="633"/>
      <c r="K151" s="633"/>
      <c r="L151" s="633"/>
      <c r="M151" s="633"/>
      <c r="N151" s="633"/>
      <c r="O151" s="633"/>
      <c r="U151" s="28"/>
      <c r="AB151" s="543"/>
      <c r="AC151" s="544"/>
      <c r="AD151" s="545" t="s">
        <v>37</v>
      </c>
      <c r="AE151" s="546">
        <v>0</v>
      </c>
      <c r="AF151" s="547">
        <v>0</v>
      </c>
      <c r="AG151" s="494"/>
    </row>
    <row r="152" spans="3:33">
      <c r="C152" s="633"/>
      <c r="D152" s="633"/>
      <c r="E152" s="631" t="s">
        <v>72</v>
      </c>
      <c r="F152" s="654">
        <v>0</v>
      </c>
      <c r="G152" s="633"/>
      <c r="H152" s="633"/>
      <c r="I152" s="633"/>
      <c r="J152" s="633"/>
      <c r="K152" s="633"/>
      <c r="L152" s="633"/>
      <c r="M152" s="633"/>
      <c r="N152" s="633"/>
      <c r="O152" s="633"/>
      <c r="U152" s="28"/>
      <c r="AB152" s="593"/>
      <c r="AC152" s="647" t="s">
        <v>748</v>
      </c>
      <c r="AD152" s="648"/>
      <c r="AE152" s="515"/>
      <c r="AF152" s="561"/>
      <c r="AG152" s="494"/>
    </row>
    <row r="153" spans="3:33">
      <c r="C153" s="633"/>
      <c r="D153" s="633"/>
      <c r="E153" s="625" t="s">
        <v>678</v>
      </c>
      <c r="F153" s="655">
        <v>95000</v>
      </c>
      <c r="G153" s="633"/>
      <c r="H153" s="633"/>
      <c r="I153" s="633"/>
      <c r="J153" s="633"/>
      <c r="K153" s="633"/>
      <c r="L153" s="633"/>
      <c r="M153" s="633"/>
      <c r="N153" s="633"/>
      <c r="O153" s="633"/>
      <c r="U153" s="28"/>
      <c r="AB153" s="593"/>
      <c r="AC153" s="560"/>
      <c r="AD153" s="556" t="s">
        <v>628</v>
      </c>
      <c r="AE153" s="515">
        <v>2074000</v>
      </c>
      <c r="AF153" s="530">
        <v>2133573.8347365456</v>
      </c>
      <c r="AG153" s="494"/>
    </row>
    <row r="154" spans="3:33">
      <c r="C154" s="633"/>
      <c r="D154" s="633"/>
      <c r="E154" s="625" t="s">
        <v>749</v>
      </c>
      <c r="F154" s="653">
        <v>0.3000000000001819</v>
      </c>
      <c r="G154" s="633"/>
      <c r="H154" s="633"/>
      <c r="I154" s="633"/>
      <c r="J154" s="633"/>
      <c r="K154" s="633"/>
      <c r="L154" s="633"/>
      <c r="M154" s="633"/>
      <c r="N154" s="633"/>
      <c r="O154" s="633"/>
      <c r="U154" s="28"/>
      <c r="AB154" s="593"/>
      <c r="AC154" s="560"/>
      <c r="AD154" s="556" t="s">
        <v>630</v>
      </c>
      <c r="AE154" s="515">
        <v>120600</v>
      </c>
      <c r="AF154" s="530">
        <v>124064.12944514341</v>
      </c>
      <c r="AG154" s="494"/>
    </row>
    <row r="155" spans="3:33">
      <c r="C155" s="633"/>
      <c r="D155" s="633"/>
      <c r="E155" s="636" t="s">
        <v>750</v>
      </c>
      <c r="F155" s="656">
        <v>115984.56740375547</v>
      </c>
      <c r="G155" s="633"/>
      <c r="H155" s="633"/>
      <c r="I155" s="633"/>
      <c r="J155" s="633"/>
      <c r="K155" s="633"/>
      <c r="L155" s="633"/>
      <c r="M155" s="633"/>
      <c r="N155" s="633"/>
      <c r="O155" s="633"/>
      <c r="U155" s="28"/>
      <c r="AB155" s="593"/>
      <c r="AC155" s="560"/>
      <c r="AD155" s="556" t="s">
        <v>631</v>
      </c>
      <c r="AE155" s="515">
        <v>160600</v>
      </c>
      <c r="AF155" s="530">
        <v>165213.09443524072</v>
      </c>
      <c r="AG155" s="494"/>
    </row>
    <row r="156" spans="3:33">
      <c r="C156" s="633"/>
      <c r="D156" s="633"/>
      <c r="E156" s="633"/>
      <c r="F156" s="633"/>
      <c r="G156" s="633"/>
      <c r="H156" s="633"/>
      <c r="I156" s="633"/>
      <c r="J156" s="633"/>
      <c r="K156" s="633"/>
      <c r="L156" s="633"/>
      <c r="M156" s="633"/>
      <c r="N156" s="633"/>
      <c r="O156" s="633"/>
      <c r="U156" s="28"/>
      <c r="AB156" s="593"/>
      <c r="AC156" s="560"/>
      <c r="AD156" s="556" t="s">
        <v>634</v>
      </c>
      <c r="AE156" s="515">
        <v>0</v>
      </c>
      <c r="AF156" s="530">
        <v>0</v>
      </c>
      <c r="AG156" s="494"/>
    </row>
    <row r="157" spans="3:33">
      <c r="C157" s="633"/>
      <c r="D157" s="633"/>
      <c r="E157" s="651" t="s">
        <v>751</v>
      </c>
      <c r="F157" s="657"/>
      <c r="G157" s="633"/>
      <c r="H157" s="633"/>
      <c r="I157" s="633"/>
      <c r="J157" s="633"/>
      <c r="K157" s="633"/>
      <c r="L157" s="633"/>
      <c r="M157" s="633"/>
      <c r="N157" s="633"/>
      <c r="O157" s="633"/>
      <c r="U157" s="28"/>
      <c r="AB157" s="593"/>
      <c r="AC157" s="560"/>
      <c r="AD157" s="556" t="s">
        <v>637</v>
      </c>
      <c r="AE157" s="515">
        <v>298900</v>
      </c>
      <c r="AF157" s="530">
        <v>307485.64088850218</v>
      </c>
      <c r="AG157" s="494"/>
    </row>
    <row r="158" spans="3:33">
      <c r="C158" s="633"/>
      <c r="D158" s="633"/>
      <c r="E158" s="622" t="s">
        <v>532</v>
      </c>
      <c r="F158" s="639">
        <v>1670050.2999999998</v>
      </c>
      <c r="G158" s="658">
        <v>813.41165938534914</v>
      </c>
      <c r="H158" s="633" t="s">
        <v>752</v>
      </c>
      <c r="I158" s="633"/>
      <c r="J158" s="633"/>
      <c r="K158" s="633"/>
      <c r="L158" s="633"/>
      <c r="M158" s="633"/>
      <c r="N158" s="633"/>
      <c r="O158" s="633"/>
      <c r="U158" s="28"/>
      <c r="AB158" s="593"/>
      <c r="AC158" s="560"/>
      <c r="AD158" s="562" t="s">
        <v>640</v>
      </c>
      <c r="AE158" s="515">
        <v>0</v>
      </c>
      <c r="AF158" s="530">
        <v>0</v>
      </c>
      <c r="AG158" s="494"/>
    </row>
    <row r="159" spans="3:33">
      <c r="C159" s="633"/>
      <c r="D159" s="633"/>
      <c r="E159" s="625" t="s">
        <v>533</v>
      </c>
      <c r="F159" s="640">
        <v>121010.5</v>
      </c>
      <c r="G159" s="633"/>
      <c r="H159" s="633"/>
      <c r="I159" s="633"/>
      <c r="J159" s="633"/>
      <c r="K159" s="633"/>
      <c r="L159" s="633"/>
      <c r="M159" s="633"/>
      <c r="N159" s="633"/>
      <c r="O159" s="633"/>
      <c r="U159" s="28"/>
      <c r="AB159" s="543"/>
      <c r="AC159" s="544"/>
      <c r="AD159" s="545" t="s">
        <v>37</v>
      </c>
      <c r="AE159" s="557">
        <v>2654100</v>
      </c>
      <c r="AF159" s="558">
        <v>2730336.699505432</v>
      </c>
      <c r="AG159" s="494"/>
    </row>
    <row r="160" spans="3:33">
      <c r="C160" s="633"/>
      <c r="D160" s="633"/>
      <c r="E160" s="631" t="s">
        <v>535</v>
      </c>
      <c r="F160" s="645">
        <v>0</v>
      </c>
      <c r="G160" s="633"/>
      <c r="H160" s="633"/>
      <c r="I160" s="633"/>
      <c r="J160" s="633"/>
      <c r="K160" s="633"/>
      <c r="L160" s="633"/>
      <c r="M160" s="633"/>
      <c r="N160" s="633"/>
      <c r="O160" s="633"/>
      <c r="U160" s="28"/>
      <c r="AB160" s="593"/>
      <c r="AC160" s="555" t="s">
        <v>753</v>
      </c>
      <c r="AD160" s="556"/>
      <c r="AE160" s="549"/>
      <c r="AF160" s="550"/>
      <c r="AG160" s="494"/>
    </row>
    <row r="161" spans="3:33">
      <c r="C161" s="633"/>
      <c r="D161" s="633"/>
      <c r="E161" s="628" t="s">
        <v>754</v>
      </c>
      <c r="F161" s="641">
        <v>0</v>
      </c>
      <c r="G161" s="633"/>
      <c r="H161" s="633"/>
      <c r="I161" s="633"/>
      <c r="J161" s="633"/>
      <c r="K161" s="633"/>
      <c r="L161" s="633"/>
      <c r="M161" s="633"/>
      <c r="N161" s="633"/>
      <c r="O161" s="633"/>
      <c r="U161" s="28"/>
      <c r="AB161" s="593"/>
      <c r="AC161" s="560"/>
      <c r="AD161" s="556" t="s">
        <v>628</v>
      </c>
      <c r="AE161" s="515">
        <v>2314500</v>
      </c>
      <c r="AF161" s="530">
        <v>2380981.986739506</v>
      </c>
      <c r="AG161" s="494"/>
    </row>
    <row r="162" spans="3:33">
      <c r="C162" s="633"/>
      <c r="D162" s="633"/>
      <c r="E162" s="625" t="s">
        <v>537</v>
      </c>
      <c r="F162" s="640">
        <v>181207.89999999997</v>
      </c>
      <c r="G162" s="658">
        <v>436.55917098537094</v>
      </c>
      <c r="H162" s="633" t="s">
        <v>752</v>
      </c>
      <c r="I162" s="633"/>
      <c r="J162" s="633"/>
      <c r="K162" s="633"/>
      <c r="L162" s="633"/>
      <c r="M162" s="633"/>
      <c r="N162" s="633"/>
      <c r="O162" s="633"/>
      <c r="U162" s="28"/>
      <c r="AB162" s="593"/>
      <c r="AC162" s="560"/>
      <c r="AD162" s="556" t="s">
        <v>630</v>
      </c>
      <c r="AE162" s="515">
        <v>0</v>
      </c>
      <c r="AF162" s="530">
        <v>0</v>
      </c>
      <c r="AG162" s="494"/>
    </row>
    <row r="163" spans="3:33">
      <c r="C163" s="633"/>
      <c r="D163" s="633"/>
      <c r="E163" s="649" t="s">
        <v>637</v>
      </c>
      <c r="F163" s="650">
        <v>0</v>
      </c>
      <c r="G163" s="633"/>
      <c r="H163" s="633"/>
      <c r="I163" s="633"/>
      <c r="J163" s="633"/>
      <c r="K163" s="633"/>
      <c r="L163" s="633"/>
      <c r="M163" s="633"/>
      <c r="N163" s="633"/>
      <c r="O163" s="633"/>
      <c r="U163" s="28"/>
      <c r="AB163" s="593"/>
      <c r="AC163" s="560"/>
      <c r="AD163" s="556" t="s">
        <v>631</v>
      </c>
      <c r="AE163" s="515">
        <v>0</v>
      </c>
      <c r="AF163" s="530">
        <v>0</v>
      </c>
      <c r="AG163" s="494"/>
    </row>
    <row r="164" spans="3:33">
      <c r="C164" s="633"/>
      <c r="D164" s="633"/>
      <c r="E164" s="659" t="s">
        <v>755</v>
      </c>
      <c r="F164" s="656">
        <v>1972268.6999999997</v>
      </c>
      <c r="G164" s="660">
        <v>728.87956716039764</v>
      </c>
      <c r="H164" s="633"/>
      <c r="I164" s="633"/>
      <c r="J164" s="633"/>
      <c r="K164" s="633"/>
      <c r="L164" s="633"/>
      <c r="M164" s="633"/>
      <c r="N164" s="633"/>
      <c r="O164" s="633"/>
      <c r="U164" s="28"/>
      <c r="AB164" s="593"/>
      <c r="AC164" s="560"/>
      <c r="AD164" s="556" t="s">
        <v>634</v>
      </c>
      <c r="AE164" s="515">
        <v>0</v>
      </c>
      <c r="AF164" s="530">
        <v>0</v>
      </c>
      <c r="AG164" s="494"/>
    </row>
    <row r="165" spans="3:33">
      <c r="C165" s="633"/>
      <c r="D165" s="633"/>
      <c r="E165" s="633"/>
      <c r="F165" s="633"/>
      <c r="G165" s="633"/>
      <c r="H165" s="633"/>
      <c r="I165" s="633"/>
      <c r="J165" s="633"/>
      <c r="K165" s="633"/>
      <c r="L165" s="633"/>
      <c r="M165" s="633"/>
      <c r="N165" s="633"/>
      <c r="O165" s="633"/>
      <c r="U165" s="28"/>
      <c r="AB165" s="593"/>
      <c r="AC165" s="560"/>
      <c r="AD165" s="556" t="s">
        <v>637</v>
      </c>
      <c r="AE165" s="515">
        <v>105900</v>
      </c>
      <c r="AF165" s="530">
        <v>108941.88481128264</v>
      </c>
      <c r="AG165" s="494"/>
    </row>
    <row r="166" spans="3:33">
      <c r="C166" s="633"/>
      <c r="D166" s="633"/>
      <c r="E166" s="661" t="s">
        <v>756</v>
      </c>
      <c r="F166" s="633"/>
      <c r="G166" s="633"/>
      <c r="H166" s="633"/>
      <c r="I166" s="633"/>
      <c r="J166" s="633"/>
      <c r="K166" s="633"/>
      <c r="L166" s="633"/>
      <c r="M166" s="633"/>
      <c r="N166" s="633"/>
      <c r="O166" s="633"/>
      <c r="U166" s="28"/>
      <c r="AB166" s="593"/>
      <c r="AC166" s="560"/>
      <c r="AD166" s="562" t="s">
        <v>640</v>
      </c>
      <c r="AE166" s="515">
        <v>0</v>
      </c>
      <c r="AF166" s="530">
        <v>0</v>
      </c>
      <c r="AG166" s="494"/>
    </row>
    <row r="167" spans="3:33">
      <c r="C167" s="633"/>
      <c r="D167" s="633"/>
      <c r="E167" s="662" t="s">
        <v>512</v>
      </c>
      <c r="F167" s="663" t="s">
        <v>719</v>
      </c>
      <c r="G167" s="633"/>
      <c r="H167" s="633"/>
      <c r="I167" s="633"/>
      <c r="J167" s="633"/>
      <c r="K167" s="633"/>
      <c r="L167" s="633"/>
      <c r="M167" s="633"/>
      <c r="N167" s="633"/>
      <c r="O167" s="633"/>
      <c r="U167" s="28"/>
      <c r="AB167" s="543"/>
      <c r="AC167" s="544"/>
      <c r="AD167" s="545" t="s">
        <v>37</v>
      </c>
      <c r="AE167" s="546">
        <v>2420400</v>
      </c>
      <c r="AF167" s="547">
        <v>2489923.8715507886</v>
      </c>
      <c r="AG167" s="494"/>
    </row>
    <row r="168" spans="3:33">
      <c r="C168" s="633"/>
      <c r="D168" s="633"/>
      <c r="E168" s="664"/>
      <c r="F168" s="665" t="s">
        <v>757</v>
      </c>
      <c r="G168" s="633"/>
      <c r="H168" s="633"/>
      <c r="I168" s="633"/>
      <c r="J168" s="633"/>
      <c r="K168" s="633"/>
      <c r="L168" s="633"/>
      <c r="M168" s="633"/>
      <c r="N168" s="633"/>
      <c r="O168" s="633"/>
      <c r="AB168" s="181"/>
      <c r="AC168" s="666" t="s">
        <v>758</v>
      </c>
      <c r="AD168" s="667"/>
      <c r="AE168" s="515"/>
      <c r="AF168" s="561"/>
      <c r="AG168" s="494"/>
    </row>
    <row r="169" spans="3:33">
      <c r="C169" s="633"/>
      <c r="D169" s="633"/>
      <c r="E169" s="668" t="s">
        <v>513</v>
      </c>
      <c r="F169" s="669">
        <v>172700</v>
      </c>
      <c r="G169" s="633"/>
      <c r="H169" s="633"/>
      <c r="I169" s="633"/>
      <c r="J169" s="633"/>
      <c r="K169" s="633"/>
      <c r="L169" s="633"/>
      <c r="M169" s="633"/>
      <c r="N169" s="633"/>
      <c r="O169" s="633"/>
      <c r="AB169" s="181"/>
      <c r="AC169" s="188"/>
      <c r="AD169" s="667" t="s">
        <v>628</v>
      </c>
      <c r="AE169" s="515">
        <v>8151900</v>
      </c>
      <c r="AF169" s="530">
        <v>8386056.1925693583</v>
      </c>
      <c r="AG169" s="494"/>
    </row>
    <row r="170" spans="3:33">
      <c r="C170" s="633"/>
      <c r="D170" s="633"/>
      <c r="E170" s="670" t="s">
        <v>514</v>
      </c>
      <c r="F170" s="671">
        <v>198000</v>
      </c>
      <c r="G170" s="633"/>
      <c r="H170" s="633"/>
      <c r="I170" s="633"/>
      <c r="J170" s="633"/>
      <c r="K170" s="633"/>
      <c r="L170" s="633"/>
      <c r="M170" s="633"/>
      <c r="N170" s="633"/>
      <c r="O170" s="633"/>
      <c r="AB170" s="181"/>
      <c r="AC170" s="188"/>
      <c r="AD170" s="667" t="s">
        <v>630</v>
      </c>
      <c r="AE170" s="515">
        <v>363400</v>
      </c>
      <c r="AF170" s="530">
        <v>373838.34693503415</v>
      </c>
      <c r="AG170" s="494"/>
    </row>
    <row r="171" spans="3:33">
      <c r="C171" s="633"/>
      <c r="D171" s="633"/>
      <c r="E171" s="670" t="s">
        <v>515</v>
      </c>
      <c r="F171" s="671">
        <v>68400</v>
      </c>
      <c r="G171" s="633"/>
      <c r="H171" s="633"/>
      <c r="I171" s="633"/>
      <c r="J171" s="633"/>
      <c r="K171" s="633"/>
      <c r="L171" s="633"/>
      <c r="M171" s="633"/>
      <c r="N171" s="633"/>
      <c r="O171" s="633"/>
      <c r="AB171" s="181"/>
      <c r="AC171" s="188"/>
      <c r="AD171" s="672" t="s">
        <v>631</v>
      </c>
      <c r="AE171" s="515">
        <v>1994800</v>
      </c>
      <c r="AF171" s="673">
        <v>1994800</v>
      </c>
      <c r="AG171" s="494"/>
    </row>
    <row r="172" spans="3:33">
      <c r="C172" s="633"/>
      <c r="D172" s="633"/>
      <c r="E172" s="670" t="s">
        <v>516</v>
      </c>
      <c r="F172" s="671">
        <v>3174.2229299999999</v>
      </c>
      <c r="G172" s="633"/>
      <c r="H172" s="633"/>
      <c r="I172" s="633"/>
      <c r="J172" s="633"/>
      <c r="K172" s="633"/>
      <c r="L172" s="633"/>
      <c r="M172" s="633"/>
      <c r="N172" s="633"/>
      <c r="O172" s="633"/>
      <c r="AB172" s="181"/>
      <c r="AC172" s="188"/>
      <c r="AD172" s="672" t="s">
        <v>634</v>
      </c>
      <c r="AE172" s="515">
        <v>6209600</v>
      </c>
      <c r="AF172" s="673">
        <v>6209600</v>
      </c>
      <c r="AG172" s="494"/>
    </row>
    <row r="173" spans="3:33">
      <c r="C173" s="633"/>
      <c r="D173" s="633"/>
      <c r="E173" s="670" t="s">
        <v>517</v>
      </c>
      <c r="F173" s="671">
        <v>25000</v>
      </c>
      <c r="G173" s="633"/>
      <c r="H173" s="633"/>
      <c r="I173" s="633"/>
      <c r="J173" s="633"/>
      <c r="K173" s="633"/>
      <c r="L173" s="633"/>
      <c r="M173" s="633"/>
      <c r="N173" s="633"/>
      <c r="O173" s="633"/>
      <c r="AB173" s="181"/>
      <c r="AC173" s="188"/>
      <c r="AD173" s="667" t="s">
        <v>637</v>
      </c>
      <c r="AE173" s="515">
        <v>920300</v>
      </c>
      <c r="AF173" s="530">
        <v>946734.81200966402</v>
      </c>
      <c r="AG173" s="494"/>
    </row>
    <row r="174" spans="3:33">
      <c r="C174" s="633"/>
      <c r="D174" s="633"/>
      <c r="E174" s="674" t="s">
        <v>759</v>
      </c>
      <c r="F174" s="653">
        <v>482504.22292999999</v>
      </c>
      <c r="G174" s="633"/>
      <c r="H174" s="633"/>
      <c r="I174" s="633"/>
      <c r="J174" s="633"/>
      <c r="K174" s="633"/>
      <c r="L174" s="633"/>
      <c r="M174" s="633"/>
      <c r="N174" s="633"/>
      <c r="O174" s="633"/>
      <c r="AB174" s="181"/>
      <c r="AC174" s="188"/>
      <c r="AD174" s="505" t="s">
        <v>640</v>
      </c>
      <c r="AE174" s="515">
        <v>0</v>
      </c>
      <c r="AF174" s="530">
        <v>0</v>
      </c>
      <c r="AG174" s="494"/>
    </row>
    <row r="175" spans="3:33">
      <c r="C175" s="633"/>
      <c r="D175" s="633"/>
      <c r="E175" s="625" t="s">
        <v>747</v>
      </c>
      <c r="F175" s="671">
        <v>48240.176873755474</v>
      </c>
      <c r="G175" s="633"/>
      <c r="H175" s="633"/>
      <c r="I175" s="633"/>
      <c r="J175" s="633"/>
      <c r="K175" s="633"/>
      <c r="L175" s="633"/>
      <c r="M175" s="633"/>
      <c r="N175" s="633"/>
      <c r="O175" s="633"/>
      <c r="AB175" s="593"/>
      <c r="AC175" s="182"/>
      <c r="AD175" s="184" t="s">
        <v>37</v>
      </c>
      <c r="AE175" s="557">
        <v>17640000</v>
      </c>
      <c r="AF175" s="558">
        <v>17911029.351514056</v>
      </c>
      <c r="AG175" s="494"/>
    </row>
    <row r="176" spans="3:33">
      <c r="C176" s="633"/>
      <c r="D176" s="633"/>
      <c r="E176" s="625" t="s">
        <v>674</v>
      </c>
      <c r="F176" s="671">
        <v>4360.1350000000002</v>
      </c>
      <c r="G176" s="633"/>
      <c r="H176" s="633"/>
      <c r="I176" s="633"/>
      <c r="J176" s="633"/>
      <c r="K176" s="633"/>
      <c r="L176" s="633"/>
      <c r="M176" s="633"/>
      <c r="N176" s="633"/>
      <c r="O176" s="633"/>
      <c r="AB176" s="507"/>
      <c r="AC176" s="675" t="s">
        <v>760</v>
      </c>
      <c r="AD176" s="676"/>
      <c r="AE176" s="549"/>
      <c r="AF176" s="550"/>
      <c r="AG176" s="494"/>
    </row>
    <row r="177" spans="3:33">
      <c r="C177" s="633"/>
      <c r="D177" s="633"/>
      <c r="E177" s="625" t="s">
        <v>72</v>
      </c>
      <c r="F177" s="671">
        <v>33759.200109999998</v>
      </c>
      <c r="G177" s="633"/>
      <c r="H177" s="633"/>
      <c r="I177" s="633"/>
      <c r="J177" s="633"/>
      <c r="K177" s="633"/>
      <c r="L177" s="633"/>
      <c r="M177" s="633"/>
      <c r="N177" s="633"/>
      <c r="O177" s="633"/>
      <c r="AB177" s="181"/>
      <c r="AC177" s="188"/>
      <c r="AD177" s="667" t="s">
        <v>628</v>
      </c>
      <c r="AE177" s="515">
        <v>7428600</v>
      </c>
      <c r="AF177" s="530">
        <v>7641980.0331359226</v>
      </c>
      <c r="AG177" s="494"/>
    </row>
    <row r="178" spans="3:33">
      <c r="C178" s="633"/>
      <c r="D178" s="633"/>
      <c r="E178" s="649" t="s">
        <v>678</v>
      </c>
      <c r="F178" s="677">
        <v>0</v>
      </c>
      <c r="G178" s="633"/>
      <c r="H178" s="633"/>
      <c r="I178" s="633"/>
      <c r="J178" s="633"/>
      <c r="K178" s="633"/>
      <c r="L178" s="633"/>
      <c r="M178" s="633"/>
      <c r="N178" s="633"/>
      <c r="O178" s="633"/>
      <c r="AB178" s="181"/>
      <c r="AC178" s="188"/>
      <c r="AD178" s="667" t="s">
        <v>630</v>
      </c>
      <c r="AE178" s="515">
        <v>187400</v>
      </c>
      <c r="AF178" s="530">
        <v>192782.90097860593</v>
      </c>
      <c r="AG178" s="494"/>
    </row>
    <row r="179" spans="3:33">
      <c r="C179" s="633"/>
      <c r="D179" s="633"/>
      <c r="E179" s="678" t="s">
        <v>761</v>
      </c>
      <c r="F179" s="633"/>
      <c r="G179" s="633"/>
      <c r="H179" s="633"/>
      <c r="I179" s="633"/>
      <c r="J179" s="633"/>
      <c r="K179" s="633"/>
      <c r="L179" s="633"/>
      <c r="M179" s="633"/>
      <c r="N179" s="633"/>
      <c r="O179" s="633"/>
      <c r="AB179" s="181"/>
      <c r="AC179" s="188"/>
      <c r="AD179" s="672" t="s">
        <v>631</v>
      </c>
      <c r="AE179" s="515">
        <v>853100</v>
      </c>
      <c r="AF179" s="673">
        <v>853100</v>
      </c>
      <c r="AG179" s="494"/>
    </row>
    <row r="180" spans="3:33">
      <c r="C180" s="633"/>
      <c r="D180" s="633"/>
      <c r="E180" s="661"/>
      <c r="F180" s="633"/>
      <c r="G180" s="633"/>
      <c r="H180" s="633"/>
      <c r="I180" s="633"/>
      <c r="J180" s="633"/>
      <c r="K180" s="633"/>
      <c r="L180" s="633"/>
      <c r="M180" s="633"/>
      <c r="N180" s="633"/>
      <c r="O180" s="633"/>
      <c r="AB180" s="181"/>
      <c r="AC180" s="188"/>
      <c r="AD180" s="672" t="s">
        <v>634</v>
      </c>
      <c r="AE180" s="515">
        <v>4519000</v>
      </c>
      <c r="AF180" s="673">
        <v>4519000</v>
      </c>
      <c r="AG180" s="494"/>
    </row>
    <row r="181" spans="3:33">
      <c r="C181" s="633"/>
      <c r="D181" s="633"/>
      <c r="E181" s="679" t="s">
        <v>69</v>
      </c>
      <c r="F181" s="633"/>
      <c r="G181" s="633"/>
      <c r="H181" s="633"/>
      <c r="I181" s="633"/>
      <c r="J181" s="633"/>
      <c r="K181" s="633"/>
      <c r="L181" s="633"/>
      <c r="M181" s="633"/>
      <c r="N181" s="633"/>
      <c r="O181" s="633"/>
      <c r="AB181" s="181"/>
      <c r="AC181" s="188"/>
      <c r="AD181" s="667" t="s">
        <v>637</v>
      </c>
      <c r="AE181" s="515">
        <v>664900</v>
      </c>
      <c r="AF181" s="530">
        <v>683998.67054789269</v>
      </c>
      <c r="AG181" s="494"/>
    </row>
    <row r="182" spans="3:33">
      <c r="C182" s="633"/>
      <c r="D182" s="633"/>
      <c r="E182" s="662" t="s">
        <v>512</v>
      </c>
      <c r="F182" s="663" t="s">
        <v>719</v>
      </c>
      <c r="G182" s="633"/>
      <c r="H182" s="633"/>
      <c r="I182" s="633"/>
      <c r="J182" s="633"/>
      <c r="K182" s="633"/>
      <c r="L182" s="633"/>
      <c r="M182" s="633"/>
      <c r="N182" s="633"/>
      <c r="O182" s="633"/>
      <c r="AB182" s="181"/>
      <c r="AC182" s="188"/>
      <c r="AD182" s="505" t="s">
        <v>640</v>
      </c>
      <c r="AE182" s="515">
        <v>0</v>
      </c>
      <c r="AF182" s="530">
        <v>0</v>
      </c>
      <c r="AG182" s="494"/>
    </row>
    <row r="183" spans="3:33">
      <c r="C183" s="633"/>
      <c r="D183" s="633"/>
      <c r="E183" s="680"/>
      <c r="F183" s="681" t="s">
        <v>447</v>
      </c>
      <c r="G183" s="633"/>
      <c r="H183" s="633"/>
      <c r="I183" s="633"/>
      <c r="J183" s="633"/>
      <c r="K183" s="633"/>
      <c r="L183" s="633"/>
      <c r="M183" s="633"/>
      <c r="N183" s="633"/>
      <c r="O183" s="633"/>
      <c r="AB183" s="682"/>
      <c r="AC183" s="683"/>
      <c r="AD183" s="684" t="s">
        <v>37</v>
      </c>
      <c r="AE183" s="546">
        <v>13653000</v>
      </c>
      <c r="AF183" s="547">
        <v>13890861.604662422</v>
      </c>
      <c r="AG183" s="494"/>
    </row>
    <row r="184" spans="3:33">
      <c r="C184" s="633"/>
      <c r="D184" s="633"/>
      <c r="E184" s="685" t="s">
        <v>762</v>
      </c>
      <c r="F184" s="677">
        <v>7221</v>
      </c>
      <c r="G184" s="633"/>
      <c r="H184" s="633"/>
      <c r="I184" s="633"/>
      <c r="J184" s="633"/>
      <c r="K184" s="633"/>
      <c r="L184" s="633"/>
      <c r="M184" s="633"/>
      <c r="N184" s="633"/>
      <c r="O184" s="633"/>
      <c r="AB184" s="181"/>
      <c r="AC184" s="666" t="s">
        <v>763</v>
      </c>
      <c r="AD184" s="667"/>
      <c r="AE184" s="515"/>
      <c r="AF184" s="561"/>
      <c r="AG184" s="494"/>
    </row>
    <row r="185" spans="3:33">
      <c r="C185" s="633"/>
      <c r="D185" s="633"/>
      <c r="E185" s="678"/>
      <c r="F185" s="633"/>
      <c r="G185" s="633"/>
      <c r="H185" s="633"/>
      <c r="I185" s="633"/>
      <c r="J185" s="633"/>
      <c r="K185" s="633"/>
      <c r="L185" s="633"/>
      <c r="M185" s="633"/>
      <c r="N185" s="633"/>
      <c r="O185" s="633"/>
      <c r="AB185" s="181"/>
      <c r="AC185" s="188"/>
      <c r="AD185" s="667" t="s">
        <v>628</v>
      </c>
      <c r="AE185" s="515">
        <v>6892300</v>
      </c>
      <c r="AF185" s="530">
        <v>7090275.2850311929</v>
      </c>
      <c r="AG185" s="494"/>
    </row>
    <row r="186" spans="3:33">
      <c r="C186" s="633"/>
      <c r="D186" s="633"/>
      <c r="E186" s="679" t="s">
        <v>764</v>
      </c>
      <c r="F186" s="633"/>
      <c r="G186" s="633"/>
      <c r="H186" s="633"/>
      <c r="I186" s="633"/>
      <c r="J186" s="633"/>
      <c r="K186" s="633"/>
      <c r="L186" s="633"/>
      <c r="M186" s="633"/>
      <c r="N186" s="633"/>
      <c r="O186" s="633"/>
      <c r="AB186" s="181"/>
      <c r="AC186" s="188"/>
      <c r="AD186" s="667" t="s">
        <v>630</v>
      </c>
      <c r="AE186" s="515">
        <v>113300</v>
      </c>
      <c r="AF186" s="530">
        <v>116554.44333445065</v>
      </c>
      <c r="AG186" s="494"/>
    </row>
    <row r="187" spans="3:33">
      <c r="C187" s="633"/>
      <c r="D187" s="633"/>
      <c r="E187" s="686"/>
      <c r="F187" s="687" t="s">
        <v>447</v>
      </c>
      <c r="G187" s="633"/>
      <c r="H187" s="633"/>
      <c r="I187" s="633"/>
      <c r="J187" s="633"/>
      <c r="K187" s="633"/>
      <c r="L187" s="633"/>
      <c r="M187" s="633"/>
      <c r="N187" s="633"/>
      <c r="O187" s="633"/>
      <c r="AB187" s="181"/>
      <c r="AC187" s="188"/>
      <c r="AD187" s="672" t="s">
        <v>631</v>
      </c>
      <c r="AE187" s="515">
        <v>633700</v>
      </c>
      <c r="AF187" s="673">
        <v>633700</v>
      </c>
      <c r="AG187" s="494"/>
    </row>
    <row r="188" spans="3:33">
      <c r="C188" s="633"/>
      <c r="D188" s="633"/>
      <c r="E188" s="686"/>
      <c r="F188" s="688" t="s">
        <v>719</v>
      </c>
      <c r="G188" s="633"/>
      <c r="H188" s="633"/>
      <c r="I188" s="633"/>
      <c r="J188" s="633"/>
      <c r="K188" s="633"/>
      <c r="L188" s="633"/>
      <c r="M188" s="633"/>
      <c r="N188" s="633"/>
      <c r="O188" s="633"/>
      <c r="AB188" s="181"/>
      <c r="AC188" s="188"/>
      <c r="AD188" s="672" t="s">
        <v>634</v>
      </c>
      <c r="AE188" s="515">
        <v>1944000</v>
      </c>
      <c r="AF188" s="673">
        <v>1944000</v>
      </c>
      <c r="AG188" s="494"/>
    </row>
    <row r="189" spans="3:33">
      <c r="C189" s="633"/>
      <c r="D189" s="633"/>
      <c r="E189" s="670" t="s">
        <v>34</v>
      </c>
      <c r="F189" s="689">
        <v>2.6656886296493205</v>
      </c>
      <c r="G189" s="633"/>
      <c r="H189" s="633"/>
      <c r="I189" s="633"/>
      <c r="J189" s="633"/>
      <c r="K189" s="633"/>
      <c r="L189" s="633"/>
      <c r="M189" s="633"/>
      <c r="N189" s="633"/>
      <c r="O189" s="633"/>
      <c r="AB189" s="181"/>
      <c r="AC189" s="188"/>
      <c r="AD189" s="667" t="s">
        <v>637</v>
      </c>
      <c r="AE189" s="515">
        <v>660200</v>
      </c>
      <c r="AF189" s="530">
        <v>679163.66716155619</v>
      </c>
      <c r="AG189" s="494"/>
    </row>
    <row r="190" spans="3:33">
      <c r="C190" s="633"/>
      <c r="D190" s="633"/>
      <c r="E190" s="690" t="s">
        <v>765</v>
      </c>
      <c r="F190" s="691">
        <v>2.0689675677223782</v>
      </c>
      <c r="G190" s="633"/>
      <c r="H190" s="633"/>
      <c r="I190" s="633"/>
      <c r="J190" s="633"/>
      <c r="K190" s="633"/>
      <c r="L190" s="633"/>
      <c r="M190" s="633"/>
      <c r="N190" s="633"/>
      <c r="O190" s="633"/>
      <c r="AB190" s="181"/>
      <c r="AC190" s="188"/>
      <c r="AD190" s="505" t="s">
        <v>640</v>
      </c>
      <c r="AE190" s="515">
        <v>0</v>
      </c>
      <c r="AF190" s="530">
        <v>0</v>
      </c>
      <c r="AG190" s="494"/>
    </row>
    <row r="191" spans="3:33">
      <c r="C191" s="633"/>
      <c r="D191" s="633"/>
      <c r="E191" s="678"/>
      <c r="F191" s="678"/>
      <c r="G191" s="633"/>
      <c r="H191" s="633"/>
      <c r="I191" s="633"/>
      <c r="J191" s="633"/>
      <c r="K191" s="633"/>
      <c r="L191" s="633"/>
      <c r="M191" s="633"/>
      <c r="N191" s="633"/>
      <c r="O191" s="633"/>
      <c r="AB191" s="593"/>
      <c r="AC191" s="182"/>
      <c r="AD191" s="184" t="s">
        <v>37</v>
      </c>
      <c r="AE191" s="557">
        <v>10243500</v>
      </c>
      <c r="AF191" s="558">
        <v>10463693.395527201</v>
      </c>
      <c r="AG191" s="494"/>
    </row>
    <row r="192" spans="3:33">
      <c r="C192" s="633"/>
      <c r="D192" s="633"/>
      <c r="E192" s="679" t="s">
        <v>679</v>
      </c>
      <c r="F192" s="692"/>
      <c r="G192" s="633"/>
      <c r="H192" s="633"/>
      <c r="I192" s="633"/>
      <c r="J192" s="633"/>
      <c r="K192" s="633"/>
      <c r="L192" s="633"/>
      <c r="M192" s="633"/>
      <c r="N192" s="633"/>
      <c r="O192" s="633"/>
      <c r="AB192" s="507"/>
      <c r="AC192" s="675" t="s">
        <v>766</v>
      </c>
      <c r="AD192" s="676"/>
      <c r="AE192" s="549"/>
      <c r="AF192" s="550"/>
      <c r="AG192" s="494"/>
    </row>
    <row r="193" spans="3:33">
      <c r="C193" s="633"/>
      <c r="D193" s="633"/>
      <c r="E193" s="686"/>
      <c r="F193" s="687" t="s">
        <v>447</v>
      </c>
      <c r="G193" s="633"/>
      <c r="H193" s="633"/>
      <c r="I193" s="633"/>
      <c r="J193" s="633"/>
      <c r="K193" s="633"/>
      <c r="L193" s="633"/>
      <c r="M193" s="633"/>
      <c r="N193" s="633"/>
      <c r="O193" s="633"/>
      <c r="AB193" s="181"/>
      <c r="AC193" s="188"/>
      <c r="AD193" s="667" t="s">
        <v>628</v>
      </c>
      <c r="AE193" s="515">
        <v>7054000</v>
      </c>
      <c r="AF193" s="530">
        <v>7256619.9760036618</v>
      </c>
      <c r="AG193" s="494"/>
    </row>
    <row r="194" spans="3:33">
      <c r="C194" s="633"/>
      <c r="D194" s="633"/>
      <c r="E194" s="693"/>
      <c r="F194" s="694" t="s">
        <v>719</v>
      </c>
      <c r="G194" s="633"/>
      <c r="H194" s="633"/>
      <c r="I194" s="633"/>
      <c r="J194" s="633"/>
      <c r="K194" s="633"/>
      <c r="L194" s="633"/>
      <c r="M194" s="633"/>
      <c r="N194" s="633"/>
      <c r="O194" s="633"/>
      <c r="AB194" s="181"/>
      <c r="AC194" s="188"/>
      <c r="AD194" s="667" t="s">
        <v>630</v>
      </c>
      <c r="AE194" s="515">
        <v>166200</v>
      </c>
      <c r="AF194" s="530">
        <v>170973.94953385435</v>
      </c>
      <c r="AG194" s="494"/>
    </row>
    <row r="195" spans="3:33">
      <c r="C195" s="633"/>
      <c r="D195" s="633"/>
      <c r="E195" s="668" t="s">
        <v>681</v>
      </c>
      <c r="F195" s="695">
        <v>70000</v>
      </c>
      <c r="G195" s="633"/>
      <c r="H195" s="633"/>
      <c r="I195" s="633"/>
      <c r="J195" s="633"/>
      <c r="K195" s="633"/>
      <c r="L195" s="633"/>
      <c r="M195" s="633"/>
      <c r="N195" s="633"/>
      <c r="O195" s="633"/>
      <c r="AB195" s="181"/>
      <c r="AC195" s="188"/>
      <c r="AD195" s="672" t="s">
        <v>631</v>
      </c>
      <c r="AE195" s="515">
        <v>1808900</v>
      </c>
      <c r="AF195" s="673">
        <v>1808900</v>
      </c>
      <c r="AG195" s="494"/>
    </row>
    <row r="196" spans="3:33">
      <c r="C196" s="633"/>
      <c r="D196" s="633"/>
      <c r="E196" s="670" t="s">
        <v>72</v>
      </c>
      <c r="F196" s="696">
        <v>120000</v>
      </c>
      <c r="G196" s="633"/>
      <c r="H196" s="633"/>
      <c r="I196" s="633"/>
      <c r="J196" s="633"/>
      <c r="K196" s="633"/>
      <c r="L196" s="633"/>
      <c r="M196" s="633"/>
      <c r="N196" s="633"/>
      <c r="O196" s="633"/>
      <c r="AB196" s="181"/>
      <c r="AC196" s="188"/>
      <c r="AD196" s="672" t="s">
        <v>634</v>
      </c>
      <c r="AE196" s="515">
        <v>4005600</v>
      </c>
      <c r="AF196" s="673">
        <v>4005600.0000000005</v>
      </c>
      <c r="AG196" s="494"/>
    </row>
    <row r="197" spans="3:33">
      <c r="C197" s="633"/>
      <c r="D197" s="633"/>
      <c r="E197" s="690" t="s">
        <v>683</v>
      </c>
      <c r="F197" s="697">
        <v>10000</v>
      </c>
      <c r="G197" s="633"/>
      <c r="H197" s="633"/>
      <c r="I197" s="633"/>
      <c r="J197" s="633"/>
      <c r="K197" s="633"/>
      <c r="L197" s="633"/>
      <c r="M197" s="633"/>
      <c r="N197" s="633"/>
      <c r="O197" s="633"/>
      <c r="AB197" s="181"/>
      <c r="AC197" s="188"/>
      <c r="AD197" s="667" t="s">
        <v>637</v>
      </c>
      <c r="AE197" s="515">
        <v>792700</v>
      </c>
      <c r="AF197" s="530">
        <v>815469.61369125359</v>
      </c>
      <c r="AG197" s="494"/>
    </row>
    <row r="198" spans="3:33">
      <c r="C198" s="633"/>
      <c r="D198" s="633"/>
      <c r="E198" s="698" t="s">
        <v>685</v>
      </c>
      <c r="F198" s="679">
        <v>200000</v>
      </c>
      <c r="G198" s="633"/>
      <c r="H198" s="633"/>
      <c r="I198" s="633"/>
      <c r="J198" s="633"/>
      <c r="K198" s="633"/>
      <c r="L198" s="633"/>
      <c r="M198" s="633"/>
      <c r="N198" s="633"/>
      <c r="O198" s="633"/>
      <c r="AB198" s="181"/>
      <c r="AC198" s="188"/>
      <c r="AD198" s="505" t="s">
        <v>640</v>
      </c>
      <c r="AE198" s="515">
        <v>0</v>
      </c>
      <c r="AF198" s="530">
        <v>0</v>
      </c>
      <c r="AG198" s="494"/>
    </row>
    <row r="199" spans="3:33">
      <c r="C199" s="633"/>
      <c r="D199" s="633"/>
      <c r="E199" s="633"/>
      <c r="F199" s="633"/>
      <c r="G199" s="633"/>
      <c r="H199" s="633"/>
      <c r="I199" s="633"/>
      <c r="J199" s="633"/>
      <c r="K199" s="633"/>
      <c r="L199" s="633"/>
      <c r="M199" s="633"/>
      <c r="N199" s="633"/>
      <c r="O199" s="633"/>
      <c r="AB199" s="682"/>
      <c r="AC199" s="683"/>
      <c r="AD199" s="684" t="s">
        <v>37</v>
      </c>
      <c r="AE199" s="546">
        <v>13827400</v>
      </c>
      <c r="AF199" s="547">
        <v>14057563.539228769</v>
      </c>
      <c r="AG199" s="494"/>
    </row>
    <row r="200" spans="3:33">
      <c r="C200" s="633"/>
      <c r="D200" s="633"/>
      <c r="E200" s="28" t="s">
        <v>666</v>
      </c>
      <c r="F200" s="633"/>
      <c r="G200" s="633"/>
      <c r="H200" s="633"/>
      <c r="I200" s="633"/>
      <c r="J200" s="633"/>
      <c r="K200" s="633"/>
      <c r="L200" s="633"/>
      <c r="M200" s="633"/>
      <c r="N200" s="633"/>
      <c r="O200" s="633"/>
      <c r="AB200" s="181"/>
      <c r="AC200" s="666" t="s">
        <v>767</v>
      </c>
      <c r="AD200" s="667"/>
      <c r="AE200" s="515"/>
      <c r="AF200" s="561"/>
      <c r="AG200" s="494"/>
    </row>
    <row r="201" spans="3:33">
      <c r="C201" s="633"/>
      <c r="D201" s="633"/>
      <c r="E201" s="633"/>
      <c r="F201" s="699">
        <v>49864.584502363447</v>
      </c>
      <c r="G201" s="633"/>
      <c r="H201" s="633"/>
      <c r="I201" s="633"/>
      <c r="J201" s="633"/>
      <c r="K201" s="633"/>
      <c r="L201" s="633"/>
      <c r="M201" s="633"/>
      <c r="N201" s="633"/>
      <c r="O201" s="633"/>
      <c r="AB201" s="181"/>
      <c r="AC201" s="188"/>
      <c r="AD201" s="667" t="s">
        <v>628</v>
      </c>
      <c r="AE201" s="515">
        <v>8419200</v>
      </c>
      <c r="AF201" s="530">
        <v>8661034.1511156838</v>
      </c>
      <c r="AG201" s="494"/>
    </row>
    <row r="202" spans="3:33">
      <c r="C202" s="633"/>
      <c r="D202" s="633"/>
      <c r="E202" s="633"/>
      <c r="F202" s="633"/>
      <c r="G202" s="633"/>
      <c r="H202" s="633"/>
      <c r="I202" s="633"/>
      <c r="J202" s="633"/>
      <c r="K202" s="633"/>
      <c r="L202" s="633"/>
      <c r="M202" s="633"/>
      <c r="N202" s="633"/>
      <c r="O202" s="633"/>
      <c r="AB202" s="181"/>
      <c r="AC202" s="188"/>
      <c r="AD202" s="667" t="s">
        <v>630</v>
      </c>
      <c r="AE202" s="515">
        <v>56400</v>
      </c>
      <c r="AF202" s="530">
        <v>58020.040636037214</v>
      </c>
      <c r="AG202" s="494"/>
    </row>
    <row r="203" spans="3:33">
      <c r="C203" s="633"/>
      <c r="D203" s="633"/>
      <c r="E203" s="633"/>
      <c r="F203" s="633"/>
      <c r="G203" s="633"/>
      <c r="H203" s="633"/>
      <c r="I203" s="633"/>
      <c r="J203" s="633"/>
      <c r="K203" s="633"/>
      <c r="L203" s="633"/>
      <c r="M203" s="633"/>
      <c r="N203" s="633"/>
      <c r="O203" s="633"/>
      <c r="AB203" s="181"/>
      <c r="AC203" s="188"/>
      <c r="AD203" s="672" t="s">
        <v>631</v>
      </c>
      <c r="AE203" s="515">
        <v>756800</v>
      </c>
      <c r="AF203" s="673">
        <v>756800</v>
      </c>
      <c r="AG203" s="494"/>
    </row>
    <row r="204" spans="3:33">
      <c r="C204" s="633"/>
      <c r="D204" s="633"/>
      <c r="E204" s="633"/>
      <c r="F204" s="633"/>
      <c r="G204" s="633"/>
      <c r="H204" s="633"/>
      <c r="I204" s="633"/>
      <c r="J204" s="633"/>
      <c r="K204" s="633"/>
      <c r="L204" s="633"/>
      <c r="M204" s="633"/>
      <c r="N204" s="633"/>
      <c r="O204" s="633"/>
      <c r="AB204" s="181"/>
      <c r="AC204" s="188"/>
      <c r="AD204" s="672" t="s">
        <v>634</v>
      </c>
      <c r="AE204" s="515">
        <v>3684000</v>
      </c>
      <c r="AF204" s="673">
        <v>3684000</v>
      </c>
      <c r="AG204" s="494"/>
    </row>
    <row r="205" spans="3:33">
      <c r="C205" s="633"/>
      <c r="D205" s="633"/>
      <c r="E205" s="633"/>
      <c r="F205" s="633"/>
      <c r="G205" s="633"/>
      <c r="H205" s="633"/>
      <c r="I205" s="633"/>
      <c r="J205" s="633"/>
      <c r="K205" s="633"/>
      <c r="L205" s="633"/>
      <c r="M205" s="633"/>
      <c r="N205" s="633"/>
      <c r="O205" s="633"/>
      <c r="AB205" s="181"/>
      <c r="AC205" s="188"/>
      <c r="AD205" s="667" t="s">
        <v>637</v>
      </c>
      <c r="AE205" s="515">
        <v>757600</v>
      </c>
      <c r="AF205" s="530">
        <v>779361.3969124431</v>
      </c>
      <c r="AG205" s="494"/>
    </row>
    <row r="206" spans="3:33">
      <c r="C206" s="633"/>
      <c r="D206" s="633"/>
      <c r="E206" s="633"/>
      <c r="F206" s="633"/>
      <c r="G206" s="633"/>
      <c r="H206" s="633"/>
      <c r="I206" s="633"/>
      <c r="J206" s="633"/>
      <c r="K206" s="633"/>
      <c r="L206" s="633"/>
      <c r="M206" s="633"/>
      <c r="N206" s="633"/>
      <c r="O206" s="633"/>
      <c r="AB206" s="181"/>
      <c r="AC206" s="188"/>
      <c r="AD206" s="505" t="s">
        <v>640</v>
      </c>
      <c r="AE206" s="515">
        <v>0</v>
      </c>
      <c r="AF206" s="530">
        <v>0</v>
      </c>
      <c r="AG206" s="494"/>
    </row>
    <row r="207" spans="3:33">
      <c r="C207" s="633"/>
      <c r="D207" s="633"/>
      <c r="E207" s="633"/>
      <c r="F207" s="633"/>
      <c r="G207" s="633"/>
      <c r="H207" s="633"/>
      <c r="I207" s="633"/>
      <c r="J207" s="633"/>
      <c r="K207" s="633"/>
      <c r="L207" s="633"/>
      <c r="M207" s="633"/>
      <c r="N207" s="633"/>
      <c r="O207" s="633"/>
      <c r="AB207" s="593"/>
      <c r="AC207" s="182"/>
      <c r="AD207" s="184" t="s">
        <v>37</v>
      </c>
      <c r="AE207" s="557">
        <v>13674000</v>
      </c>
      <c r="AF207" s="558">
        <v>13939215.588664163</v>
      </c>
      <c r="AG207" s="494"/>
    </row>
    <row r="208" spans="3:33">
      <c r="C208" s="633"/>
      <c r="D208" s="633"/>
      <c r="E208" s="633"/>
      <c r="F208" s="633"/>
      <c r="G208" s="633"/>
      <c r="H208" s="633"/>
      <c r="I208" s="633"/>
      <c r="J208" s="633"/>
      <c r="K208" s="633"/>
      <c r="L208" s="633"/>
      <c r="M208" s="633"/>
      <c r="N208" s="633"/>
      <c r="O208" s="633"/>
      <c r="AB208" s="165"/>
      <c r="AC208" s="522" t="s">
        <v>768</v>
      </c>
      <c r="AD208" s="523"/>
      <c r="AE208" s="549"/>
      <c r="AF208" s="550"/>
      <c r="AG208" s="494"/>
    </row>
    <row r="209" spans="3:33">
      <c r="C209" s="633"/>
      <c r="D209" s="633"/>
      <c r="E209" s="633"/>
      <c r="F209" s="633"/>
      <c r="G209" s="633"/>
      <c r="H209" s="633"/>
      <c r="I209" s="633"/>
      <c r="J209" s="633"/>
      <c r="K209" s="633"/>
      <c r="L209" s="633"/>
      <c r="M209" s="633"/>
      <c r="N209" s="633"/>
      <c r="O209" s="633"/>
      <c r="AB209" s="167"/>
      <c r="AC209" s="20"/>
      <c r="AD209" s="510" t="s">
        <v>628</v>
      </c>
      <c r="AE209" s="515">
        <v>14812000</v>
      </c>
      <c r="AF209" s="530">
        <v>15237461.735833038</v>
      </c>
      <c r="AG209" s="494"/>
    </row>
    <row r="210" spans="3:33">
      <c r="C210" s="633"/>
      <c r="D210" s="633"/>
      <c r="E210" s="633"/>
      <c r="F210" s="633"/>
      <c r="G210" s="633"/>
      <c r="H210" s="633"/>
      <c r="I210" s="633"/>
      <c r="J210" s="633"/>
      <c r="K210" s="633"/>
      <c r="L210" s="633"/>
      <c r="M210" s="633"/>
      <c r="N210" s="633"/>
      <c r="O210" s="633"/>
      <c r="AB210" s="167"/>
      <c r="AC210" s="20"/>
      <c r="AD210" s="510" t="s">
        <v>630</v>
      </c>
      <c r="AE210" s="515">
        <v>1409800</v>
      </c>
      <c r="AF210" s="530">
        <v>1450295.2710759798</v>
      </c>
      <c r="AG210" s="494"/>
    </row>
    <row r="211" spans="3:33">
      <c r="C211" s="633"/>
      <c r="D211" s="633"/>
      <c r="E211" s="633"/>
      <c r="F211" s="633"/>
      <c r="G211" s="633"/>
      <c r="H211" s="633"/>
      <c r="I211" s="633"/>
      <c r="J211" s="633"/>
      <c r="K211" s="633"/>
      <c r="L211" s="633"/>
      <c r="M211" s="633"/>
      <c r="N211" s="633"/>
      <c r="O211" s="633"/>
      <c r="AB211" s="167"/>
      <c r="AC211" s="20"/>
      <c r="AD211" s="510" t="s">
        <v>631</v>
      </c>
      <c r="AE211" s="515">
        <v>635600</v>
      </c>
      <c r="AF211" s="530">
        <v>653857.05369264632</v>
      </c>
      <c r="AG211" s="494"/>
    </row>
    <row r="212" spans="3:33">
      <c r="C212" s="633"/>
      <c r="D212" s="633"/>
      <c r="E212" s="633"/>
      <c r="F212" s="633"/>
      <c r="G212" s="633"/>
      <c r="H212" s="633"/>
      <c r="I212" s="633"/>
      <c r="J212" s="633"/>
      <c r="K212" s="633"/>
      <c r="L212" s="633"/>
      <c r="M212" s="633"/>
      <c r="N212" s="633"/>
      <c r="O212" s="633"/>
      <c r="AB212" s="167"/>
      <c r="AC212" s="20"/>
      <c r="AD212" s="510" t="s">
        <v>634</v>
      </c>
      <c r="AE212" s="515">
        <v>0</v>
      </c>
      <c r="AF212" s="530">
        <v>0</v>
      </c>
      <c r="AG212" s="494"/>
    </row>
    <row r="213" spans="3:33">
      <c r="C213" s="633"/>
      <c r="D213" s="633"/>
      <c r="E213" s="633"/>
      <c r="F213" s="633"/>
      <c r="G213" s="633"/>
      <c r="H213" s="633"/>
      <c r="I213" s="633"/>
      <c r="J213" s="633"/>
      <c r="K213" s="633"/>
      <c r="L213" s="633"/>
      <c r="M213" s="633"/>
      <c r="N213" s="633"/>
      <c r="O213" s="633"/>
      <c r="AB213" s="167"/>
      <c r="AC213" s="20"/>
      <c r="AD213" s="510" t="s">
        <v>637</v>
      </c>
      <c r="AE213" s="515">
        <v>2405800</v>
      </c>
      <c r="AF213" s="530">
        <v>2474904.499329403</v>
      </c>
      <c r="AG213" s="494"/>
    </row>
    <row r="214" spans="3:33">
      <c r="C214" s="633"/>
      <c r="D214" s="633"/>
      <c r="E214" s="633"/>
      <c r="F214" s="633"/>
      <c r="G214" s="633"/>
      <c r="H214" s="633"/>
      <c r="I214" s="633"/>
      <c r="J214" s="633"/>
      <c r="K214" s="633"/>
      <c r="L214" s="633"/>
      <c r="M214" s="633"/>
      <c r="N214" s="633"/>
      <c r="O214" s="633"/>
      <c r="AB214" s="167"/>
      <c r="AC214" s="20"/>
      <c r="AD214" s="151" t="s">
        <v>640</v>
      </c>
      <c r="AE214" s="515">
        <v>0</v>
      </c>
      <c r="AF214" s="530">
        <v>0</v>
      </c>
      <c r="AG214" s="494"/>
    </row>
    <row r="215" spans="3:33">
      <c r="C215" s="633"/>
      <c r="D215" s="633"/>
      <c r="E215" s="633"/>
      <c r="F215" s="633"/>
      <c r="G215" s="633"/>
      <c r="H215" s="633"/>
      <c r="I215" s="633"/>
      <c r="J215" s="633"/>
      <c r="K215" s="633"/>
      <c r="L215" s="633"/>
      <c r="M215" s="633"/>
      <c r="N215" s="633"/>
      <c r="O215" s="633"/>
      <c r="AB215" s="543"/>
      <c r="AC215" s="544"/>
      <c r="AD215" s="545" t="s">
        <v>37</v>
      </c>
      <c r="AE215" s="546">
        <v>19263200</v>
      </c>
      <c r="AF215" s="547">
        <v>19816518.559931066</v>
      </c>
      <c r="AG215" s="494"/>
    </row>
    <row r="216" spans="3:33">
      <c r="C216" s="633"/>
      <c r="D216" s="633"/>
      <c r="E216" s="633"/>
      <c r="F216" s="633"/>
      <c r="G216" s="633"/>
      <c r="H216" s="633"/>
      <c r="I216" s="633"/>
      <c r="J216" s="633"/>
      <c r="K216" s="633"/>
      <c r="L216" s="633"/>
      <c r="M216" s="633"/>
      <c r="N216" s="633"/>
      <c r="O216" s="633"/>
      <c r="AB216" s="167"/>
      <c r="AC216" s="528" t="s">
        <v>769</v>
      </c>
      <c r="AD216" s="510"/>
      <c r="AE216" s="515"/>
      <c r="AF216" s="561"/>
      <c r="AG216" s="494"/>
    </row>
    <row r="217" spans="3:33">
      <c r="C217" s="633"/>
      <c r="D217" s="633"/>
      <c r="E217" s="633"/>
      <c r="F217" s="633"/>
      <c r="G217" s="633"/>
      <c r="H217" s="633"/>
      <c r="I217" s="633"/>
      <c r="J217" s="633"/>
      <c r="K217" s="633"/>
      <c r="L217" s="633"/>
      <c r="M217" s="633"/>
      <c r="N217" s="633"/>
      <c r="O217" s="633"/>
      <c r="AB217" s="167"/>
      <c r="AC217" s="20"/>
      <c r="AD217" s="510" t="s">
        <v>628</v>
      </c>
      <c r="AE217" s="515">
        <v>9203500</v>
      </c>
      <c r="AF217" s="530">
        <v>9467862.4821590167</v>
      </c>
      <c r="AG217" s="494"/>
    </row>
    <row r="218" spans="3:33">
      <c r="C218" s="633"/>
      <c r="D218" s="633"/>
      <c r="E218" s="633"/>
      <c r="F218" s="633"/>
      <c r="G218" s="633"/>
      <c r="H218" s="633"/>
      <c r="I218" s="633"/>
      <c r="J218" s="633"/>
      <c r="K218" s="633"/>
      <c r="L218" s="633"/>
      <c r="M218" s="633"/>
      <c r="N218" s="633"/>
      <c r="O218" s="633"/>
      <c r="AB218" s="167"/>
      <c r="AC218" s="20"/>
      <c r="AD218" s="510" t="s">
        <v>630</v>
      </c>
      <c r="AE218" s="515">
        <v>2823800</v>
      </c>
      <c r="AF218" s="530">
        <v>2904911.18347592</v>
      </c>
      <c r="AG218" s="494"/>
    </row>
    <row r="219" spans="3:33">
      <c r="C219" s="633"/>
      <c r="D219" s="633"/>
      <c r="E219" s="633"/>
      <c r="F219" s="633"/>
      <c r="G219" s="633"/>
      <c r="H219" s="633"/>
      <c r="I219" s="633"/>
      <c r="J219" s="633"/>
      <c r="K219" s="633"/>
      <c r="L219" s="633"/>
      <c r="M219" s="633"/>
      <c r="N219" s="633"/>
      <c r="O219" s="633"/>
      <c r="AB219" s="700" t="s">
        <v>770</v>
      </c>
      <c r="AC219" s="20"/>
      <c r="AD219" s="510" t="s">
        <v>631</v>
      </c>
      <c r="AE219" s="515">
        <v>2299200</v>
      </c>
      <c r="AF219" s="530">
        <v>2365242.5076307938</v>
      </c>
      <c r="AG219" s="494"/>
    </row>
    <row r="220" spans="3:33">
      <c r="C220" s="633"/>
      <c r="D220" s="633"/>
      <c r="E220" s="633"/>
      <c r="F220" s="633"/>
      <c r="G220" s="633"/>
      <c r="H220" s="633"/>
      <c r="I220" s="633"/>
      <c r="J220" s="633"/>
      <c r="K220" s="633"/>
      <c r="L220" s="633"/>
      <c r="M220" s="633"/>
      <c r="N220" s="633"/>
      <c r="O220" s="633"/>
      <c r="AB220" s="167"/>
      <c r="AC220" s="20"/>
      <c r="AD220" s="510" t="s">
        <v>634</v>
      </c>
      <c r="AE220" s="515">
        <v>0</v>
      </c>
      <c r="AF220" s="530">
        <v>0</v>
      </c>
      <c r="AG220" s="494"/>
    </row>
    <row r="221" spans="3:33">
      <c r="C221" s="633"/>
      <c r="D221" s="633"/>
      <c r="E221" s="633"/>
      <c r="F221" s="633"/>
      <c r="G221" s="633"/>
      <c r="H221" s="633"/>
      <c r="I221" s="633"/>
      <c r="J221" s="633"/>
      <c r="K221" s="633"/>
      <c r="L221" s="633"/>
      <c r="M221" s="633"/>
      <c r="N221" s="633"/>
      <c r="O221" s="633"/>
      <c r="AB221" s="167"/>
      <c r="AC221" s="20"/>
      <c r="AD221" s="510" t="s">
        <v>637</v>
      </c>
      <c r="AE221" s="515">
        <v>1899900</v>
      </c>
      <c r="AF221" s="530">
        <v>1954472.9646171471</v>
      </c>
      <c r="AG221" s="494"/>
    </row>
    <row r="222" spans="3:33">
      <c r="C222" s="633"/>
      <c r="D222" s="633"/>
      <c r="E222" s="633"/>
      <c r="F222" s="633"/>
      <c r="G222" s="633"/>
      <c r="H222" s="633"/>
      <c r="I222" s="633"/>
      <c r="J222" s="633"/>
      <c r="K222" s="633"/>
      <c r="L222" s="633"/>
      <c r="M222" s="633"/>
      <c r="N222" s="633"/>
      <c r="O222" s="633"/>
      <c r="AB222" s="167"/>
      <c r="AC222" s="20"/>
      <c r="AD222" s="151" t="s">
        <v>640</v>
      </c>
      <c r="AE222" s="515">
        <v>0</v>
      </c>
      <c r="AF222" s="530">
        <v>0</v>
      </c>
      <c r="AG222" s="494"/>
    </row>
    <row r="223" spans="3:33">
      <c r="C223" s="633"/>
      <c r="D223" s="633"/>
      <c r="E223" s="633"/>
      <c r="F223" s="633"/>
      <c r="G223" s="633"/>
      <c r="H223" s="633"/>
      <c r="I223" s="633"/>
      <c r="J223" s="633"/>
      <c r="K223" s="633"/>
      <c r="L223" s="633"/>
      <c r="M223" s="633"/>
      <c r="N223" s="633"/>
      <c r="O223" s="633"/>
      <c r="AB223" s="525"/>
      <c r="AC223" s="118"/>
      <c r="AD223" s="574" t="s">
        <v>37</v>
      </c>
      <c r="AE223" s="557">
        <v>16226400</v>
      </c>
      <c r="AF223" s="558">
        <v>16692489.137882877</v>
      </c>
      <c r="AG223" s="494"/>
    </row>
    <row r="224" spans="3:33">
      <c r="C224" s="633"/>
      <c r="D224" s="633"/>
      <c r="E224" s="633"/>
      <c r="F224" s="633"/>
      <c r="G224" s="633"/>
      <c r="H224" s="633"/>
      <c r="I224" s="633"/>
      <c r="J224" s="633"/>
      <c r="K224" s="633"/>
      <c r="L224" s="633"/>
      <c r="M224" s="633"/>
      <c r="N224" s="633"/>
      <c r="O224" s="633"/>
      <c r="AB224" s="165"/>
      <c r="AC224" s="522" t="s">
        <v>771</v>
      </c>
      <c r="AD224" s="523"/>
      <c r="AE224" s="549"/>
      <c r="AF224" s="550"/>
      <c r="AG224" s="494"/>
    </row>
    <row r="225" spans="3:33">
      <c r="C225" s="633"/>
      <c r="D225" s="633"/>
      <c r="E225" s="633"/>
      <c r="F225" s="633"/>
      <c r="G225" s="633"/>
      <c r="H225" s="633"/>
      <c r="I225" s="633"/>
      <c r="J225" s="633"/>
      <c r="K225" s="633"/>
      <c r="L225" s="633"/>
      <c r="M225" s="633"/>
      <c r="N225" s="633"/>
      <c r="O225" s="633"/>
      <c r="AB225" s="167"/>
      <c r="AC225" s="20"/>
      <c r="AD225" s="510" t="s">
        <v>628</v>
      </c>
      <c r="AE225" s="515">
        <v>8435400</v>
      </c>
      <c r="AF225" s="530">
        <v>8677699.4819366727</v>
      </c>
      <c r="AG225" s="494"/>
    </row>
    <row r="226" spans="3:33">
      <c r="C226" s="633"/>
      <c r="D226" s="633"/>
      <c r="E226" s="633"/>
      <c r="F226" s="633"/>
      <c r="G226" s="633"/>
      <c r="H226" s="633"/>
      <c r="I226" s="633"/>
      <c r="J226" s="633"/>
      <c r="K226" s="633"/>
      <c r="L226" s="633"/>
      <c r="M226" s="633"/>
      <c r="N226" s="633"/>
      <c r="O226" s="633"/>
      <c r="AB226" s="167"/>
      <c r="AC226" s="20"/>
      <c r="AD226" s="510" t="s">
        <v>630</v>
      </c>
      <c r="AE226" s="515">
        <v>1138000</v>
      </c>
      <c r="AF226" s="530">
        <v>1170688.0539682687</v>
      </c>
      <c r="AG226" s="494"/>
    </row>
    <row r="227" spans="3:33">
      <c r="C227" s="633"/>
      <c r="D227" s="633"/>
      <c r="E227" s="633"/>
      <c r="F227" s="633"/>
      <c r="G227" s="633"/>
      <c r="H227" s="633"/>
      <c r="I227" s="633"/>
      <c r="J227" s="633"/>
      <c r="K227" s="633"/>
      <c r="L227" s="633"/>
      <c r="M227" s="633"/>
      <c r="N227" s="633"/>
      <c r="O227" s="633"/>
      <c r="AB227" s="167"/>
      <c r="AC227" s="20"/>
      <c r="AD227" s="510" t="s">
        <v>631</v>
      </c>
      <c r="AE227" s="515">
        <v>569500</v>
      </c>
      <c r="AF227" s="530">
        <v>585858.38904651057</v>
      </c>
      <c r="AG227" s="494"/>
    </row>
    <row r="228" spans="3:33">
      <c r="C228" s="633"/>
      <c r="D228" s="633"/>
      <c r="E228" s="633"/>
      <c r="F228" s="633"/>
      <c r="G228" s="633"/>
      <c r="H228" s="633"/>
      <c r="I228" s="633"/>
      <c r="J228" s="633"/>
      <c r="K228" s="633"/>
      <c r="L228" s="633"/>
      <c r="M228" s="633"/>
      <c r="N228" s="633"/>
      <c r="O228" s="633"/>
      <c r="AB228" s="167"/>
      <c r="AC228" s="20"/>
      <c r="AD228" s="510" t="s">
        <v>634</v>
      </c>
      <c r="AE228" s="515">
        <v>0</v>
      </c>
      <c r="AF228" s="530">
        <v>0</v>
      </c>
      <c r="AG228" s="494"/>
    </row>
    <row r="229" spans="3:33">
      <c r="C229" s="633"/>
      <c r="D229" s="633"/>
      <c r="E229" s="633"/>
      <c r="F229" s="633"/>
      <c r="G229" s="633"/>
      <c r="H229" s="633"/>
      <c r="I229" s="633"/>
      <c r="J229" s="633"/>
      <c r="K229" s="633"/>
      <c r="L229" s="633"/>
      <c r="M229" s="633"/>
      <c r="N229" s="633"/>
      <c r="O229" s="633"/>
      <c r="AB229" s="167"/>
      <c r="AC229" s="20"/>
      <c r="AD229" s="510" t="s">
        <v>637</v>
      </c>
      <c r="AE229" s="515">
        <v>1222200</v>
      </c>
      <c r="AF229" s="530">
        <v>1257306.6252724235</v>
      </c>
      <c r="AG229" s="494"/>
    </row>
    <row r="230" spans="3:33">
      <c r="C230" s="633"/>
      <c r="D230" s="633"/>
      <c r="E230" s="633"/>
      <c r="F230" s="633"/>
      <c r="G230" s="633"/>
      <c r="H230" s="633"/>
      <c r="I230" s="633"/>
      <c r="J230" s="633"/>
      <c r="K230" s="633"/>
      <c r="L230" s="633"/>
      <c r="M230" s="633"/>
      <c r="N230" s="633"/>
      <c r="O230" s="633"/>
      <c r="AB230" s="167"/>
      <c r="AC230" s="20"/>
      <c r="AD230" s="151" t="s">
        <v>640</v>
      </c>
      <c r="AE230" s="515">
        <v>0</v>
      </c>
      <c r="AF230" s="530">
        <v>0</v>
      </c>
      <c r="AG230" s="494"/>
    </row>
    <row r="231" spans="3:33">
      <c r="C231" s="633"/>
      <c r="D231" s="633"/>
      <c r="E231" s="633"/>
      <c r="F231" s="633"/>
      <c r="G231" s="633"/>
      <c r="H231" s="633"/>
      <c r="I231" s="633"/>
      <c r="J231" s="633"/>
      <c r="K231" s="633"/>
      <c r="L231" s="633"/>
      <c r="M231" s="633"/>
      <c r="N231" s="633"/>
      <c r="O231" s="633"/>
      <c r="AB231" s="543"/>
      <c r="AC231" s="544"/>
      <c r="AD231" s="545" t="s">
        <v>37</v>
      </c>
      <c r="AE231" s="546">
        <v>11365100</v>
      </c>
      <c r="AF231" s="547">
        <v>11691552.550223876</v>
      </c>
      <c r="AG231" s="494"/>
    </row>
    <row r="232" spans="3:33">
      <c r="C232" s="633"/>
      <c r="D232" s="633"/>
      <c r="E232" s="633"/>
      <c r="F232" s="633"/>
      <c r="G232" s="633"/>
      <c r="H232" s="633"/>
      <c r="I232" s="633"/>
      <c r="J232" s="633"/>
      <c r="K232" s="633"/>
      <c r="L232" s="633"/>
      <c r="M232" s="633"/>
      <c r="N232" s="633"/>
      <c r="O232" s="633"/>
      <c r="AB232" s="167"/>
      <c r="AC232" s="528" t="s">
        <v>772</v>
      </c>
      <c r="AD232" s="510"/>
      <c r="AE232" s="515"/>
      <c r="AF232" s="561"/>
      <c r="AG232" s="494"/>
    </row>
    <row r="233" spans="3:33">
      <c r="C233" s="633"/>
      <c r="D233" s="633"/>
      <c r="E233" s="633"/>
      <c r="F233" s="633"/>
      <c r="G233" s="633"/>
      <c r="H233" s="633"/>
      <c r="I233" s="633"/>
      <c r="J233" s="633"/>
      <c r="K233" s="633"/>
      <c r="L233" s="633"/>
      <c r="M233" s="633"/>
      <c r="N233" s="633"/>
      <c r="O233" s="633"/>
      <c r="AB233" s="167"/>
      <c r="AC233" s="20"/>
      <c r="AD233" s="510" t="s">
        <v>628</v>
      </c>
      <c r="AE233" s="515">
        <v>6153200</v>
      </c>
      <c r="AF233" s="530">
        <v>6329945.2844266696</v>
      </c>
      <c r="AG233" s="494"/>
    </row>
    <row r="234" spans="3:33">
      <c r="C234" s="633"/>
      <c r="D234" s="633"/>
      <c r="E234" s="633"/>
      <c r="F234" s="633"/>
      <c r="G234" s="633"/>
      <c r="H234" s="633"/>
      <c r="I234" s="633"/>
      <c r="J234" s="633"/>
      <c r="K234" s="633"/>
      <c r="L234" s="633"/>
      <c r="M234" s="633"/>
      <c r="N234" s="633"/>
      <c r="O234" s="633"/>
      <c r="AB234" s="167"/>
      <c r="AC234" s="20"/>
      <c r="AD234" s="510" t="s">
        <v>630</v>
      </c>
      <c r="AE234" s="515">
        <v>772100</v>
      </c>
      <c r="AF234" s="530">
        <v>794277.89672135352</v>
      </c>
      <c r="AG234" s="494"/>
    </row>
    <row r="235" spans="3:33">
      <c r="C235" s="633"/>
      <c r="D235" s="633"/>
      <c r="E235" s="633"/>
      <c r="F235" s="633"/>
      <c r="G235" s="633"/>
      <c r="H235" s="633"/>
      <c r="I235" s="633"/>
      <c r="J235" s="633"/>
      <c r="K235" s="633"/>
      <c r="L235" s="633"/>
      <c r="M235" s="633"/>
      <c r="N235" s="633"/>
      <c r="O235" s="633"/>
      <c r="AB235" s="167"/>
      <c r="AC235" s="20"/>
      <c r="AD235" s="510" t="s">
        <v>631</v>
      </c>
      <c r="AE235" s="515">
        <v>508300</v>
      </c>
      <c r="AF235" s="530">
        <v>522900.47261166165</v>
      </c>
      <c r="AG235" s="494"/>
    </row>
    <row r="236" spans="3:33">
      <c r="C236" s="633"/>
      <c r="D236" s="633"/>
      <c r="E236" s="633"/>
      <c r="F236" s="633"/>
      <c r="G236" s="633"/>
      <c r="H236" s="633"/>
      <c r="I236" s="633"/>
      <c r="J236" s="633"/>
      <c r="K236" s="633"/>
      <c r="L236" s="633"/>
      <c r="M236" s="633"/>
      <c r="N236" s="633"/>
      <c r="O236" s="633"/>
      <c r="AB236" s="167"/>
      <c r="AC236" s="20"/>
      <c r="AD236" s="510" t="s">
        <v>634</v>
      </c>
      <c r="AE236" s="515">
        <v>0</v>
      </c>
      <c r="AF236" s="530">
        <v>0</v>
      </c>
      <c r="AG236" s="494"/>
    </row>
    <row r="237" spans="3:33">
      <c r="C237" s="633"/>
      <c r="D237" s="633"/>
      <c r="E237" s="633"/>
      <c r="F237" s="633"/>
      <c r="G237" s="633"/>
      <c r="H237" s="633"/>
      <c r="I237" s="633"/>
      <c r="J237" s="633"/>
      <c r="K237" s="633"/>
      <c r="L237" s="633"/>
      <c r="M237" s="633"/>
      <c r="N237" s="633"/>
      <c r="O237" s="633"/>
      <c r="AB237" s="167"/>
      <c r="AC237" s="20"/>
      <c r="AD237" s="510" t="s">
        <v>637</v>
      </c>
      <c r="AE237" s="515">
        <v>948600</v>
      </c>
      <c r="AF237" s="530">
        <v>975847.70474015782</v>
      </c>
      <c r="AG237" s="494"/>
    </row>
    <row r="238" spans="3:33">
      <c r="C238" s="633"/>
      <c r="D238" s="633"/>
      <c r="E238" s="633"/>
      <c r="F238" s="633"/>
      <c r="G238" s="633"/>
      <c r="H238" s="633"/>
      <c r="I238" s="633"/>
      <c r="J238" s="633"/>
      <c r="K238" s="633"/>
      <c r="L238" s="633"/>
      <c r="M238" s="633"/>
      <c r="N238" s="633"/>
      <c r="O238" s="633"/>
      <c r="AB238" s="167"/>
      <c r="AC238" s="20"/>
      <c r="AD238" s="151" t="s">
        <v>640</v>
      </c>
      <c r="AE238" s="515">
        <v>0</v>
      </c>
      <c r="AF238" s="530">
        <v>0</v>
      </c>
      <c r="AG238" s="494"/>
    </row>
    <row r="239" spans="3:33">
      <c r="C239" s="633"/>
      <c r="D239" s="633"/>
      <c r="E239" s="633"/>
      <c r="F239" s="633"/>
      <c r="G239" s="633"/>
      <c r="H239" s="633"/>
      <c r="I239" s="633"/>
      <c r="J239" s="633"/>
      <c r="K239" s="633"/>
      <c r="L239" s="633"/>
      <c r="M239" s="633"/>
      <c r="N239" s="633"/>
      <c r="O239" s="633"/>
      <c r="AB239" s="525"/>
      <c r="AC239" s="118"/>
      <c r="AD239" s="574" t="s">
        <v>37</v>
      </c>
      <c r="AE239" s="557">
        <v>8382200</v>
      </c>
      <c r="AF239" s="558">
        <v>8622971.3584998436</v>
      </c>
      <c r="AG239" s="494"/>
    </row>
    <row r="240" spans="3:33">
      <c r="C240" s="633"/>
      <c r="D240" s="633"/>
      <c r="E240" s="633"/>
      <c r="F240" s="633"/>
      <c r="G240" s="633"/>
      <c r="H240" s="633"/>
      <c r="I240" s="633"/>
      <c r="J240" s="633"/>
      <c r="K240" s="633"/>
      <c r="L240" s="633"/>
      <c r="M240" s="633"/>
      <c r="N240" s="633"/>
      <c r="O240" s="633"/>
      <c r="AB240" s="165"/>
      <c r="AC240" s="522" t="s">
        <v>773</v>
      </c>
      <c r="AD240" s="523"/>
      <c r="AE240" s="549"/>
      <c r="AF240" s="550"/>
      <c r="AG240" s="494"/>
    </row>
    <row r="241" spans="3:33">
      <c r="C241" s="633"/>
      <c r="D241" s="633"/>
      <c r="E241" s="633"/>
      <c r="F241" s="633"/>
      <c r="G241" s="633"/>
      <c r="H241" s="633"/>
      <c r="I241" s="633"/>
      <c r="J241" s="633"/>
      <c r="K241" s="633"/>
      <c r="L241" s="633"/>
      <c r="M241" s="633"/>
      <c r="N241" s="633"/>
      <c r="O241" s="633"/>
      <c r="AB241" s="167"/>
      <c r="AC241" s="20"/>
      <c r="AD241" s="510" t="s">
        <v>628</v>
      </c>
      <c r="AE241" s="515">
        <v>8701100</v>
      </c>
      <c r="AF241" s="530">
        <v>8951031.4818833936</v>
      </c>
      <c r="AG241" s="494"/>
    </row>
    <row r="242" spans="3:33">
      <c r="C242" s="633"/>
      <c r="D242" s="633"/>
      <c r="E242" s="633"/>
      <c r="F242" s="633"/>
      <c r="G242" s="633"/>
      <c r="H242" s="633"/>
      <c r="I242" s="633"/>
      <c r="J242" s="633"/>
      <c r="K242" s="633"/>
      <c r="L242" s="633"/>
      <c r="M242" s="633"/>
      <c r="N242" s="633"/>
      <c r="O242" s="633"/>
      <c r="AB242" s="167"/>
      <c r="AC242" s="20"/>
      <c r="AD242" s="510" t="s">
        <v>630</v>
      </c>
      <c r="AE242" s="515">
        <v>1700600</v>
      </c>
      <c r="AF242" s="530">
        <v>1749448.2465539875</v>
      </c>
      <c r="AG242" s="494"/>
    </row>
    <row r="243" spans="3:33">
      <c r="C243" s="633"/>
      <c r="D243" s="633"/>
      <c r="E243" s="633"/>
      <c r="F243" s="633"/>
      <c r="G243" s="633"/>
      <c r="H243" s="633"/>
      <c r="I243" s="633"/>
      <c r="J243" s="633"/>
      <c r="K243" s="633"/>
      <c r="L243" s="633"/>
      <c r="M243" s="633"/>
      <c r="N243" s="633"/>
      <c r="O243" s="633"/>
      <c r="AB243" s="167"/>
      <c r="AC243" s="20"/>
      <c r="AD243" s="510" t="s">
        <v>631</v>
      </c>
      <c r="AE243" s="515">
        <v>1000000</v>
      </c>
      <c r="AF243" s="530">
        <v>1028724.1247524329</v>
      </c>
      <c r="AG243" s="494"/>
    </row>
    <row r="244" spans="3:33">
      <c r="C244" s="633"/>
      <c r="D244" s="633"/>
      <c r="E244" s="633"/>
      <c r="F244" s="633"/>
      <c r="G244" s="633"/>
      <c r="H244" s="633"/>
      <c r="I244" s="633"/>
      <c r="J244" s="633"/>
      <c r="K244" s="633"/>
      <c r="L244" s="633"/>
      <c r="M244" s="633"/>
      <c r="N244" s="633"/>
      <c r="O244" s="633"/>
      <c r="AB244" s="167"/>
      <c r="AC244" s="20"/>
      <c r="AD244" s="510" t="s">
        <v>634</v>
      </c>
      <c r="AE244" s="515">
        <v>0</v>
      </c>
      <c r="AF244" s="530">
        <v>0</v>
      </c>
      <c r="AG244" s="494"/>
    </row>
    <row r="245" spans="3:33">
      <c r="C245" s="633"/>
      <c r="D245" s="633"/>
      <c r="E245" s="633"/>
      <c r="F245" s="633"/>
      <c r="G245" s="633"/>
      <c r="H245" s="633"/>
      <c r="I245" s="633"/>
      <c r="J245" s="633"/>
      <c r="K245" s="633"/>
      <c r="L245" s="633"/>
      <c r="M245" s="633"/>
      <c r="N245" s="633"/>
      <c r="O245" s="633"/>
      <c r="AB245" s="167"/>
      <c r="AC245" s="20"/>
      <c r="AD245" s="510" t="s">
        <v>637</v>
      </c>
      <c r="AE245" s="515">
        <v>978900</v>
      </c>
      <c r="AF245" s="530">
        <v>1007018.0457201565</v>
      </c>
      <c r="AG245" s="494"/>
    </row>
    <row r="246" spans="3:33">
      <c r="C246" s="633"/>
      <c r="D246" s="633"/>
      <c r="E246" s="633"/>
      <c r="F246" s="633"/>
      <c r="G246" s="633"/>
      <c r="H246" s="633"/>
      <c r="I246" s="633"/>
      <c r="J246" s="633"/>
      <c r="K246" s="633"/>
      <c r="L246" s="633"/>
      <c r="M246" s="633"/>
      <c r="N246" s="633"/>
      <c r="O246" s="633"/>
      <c r="AB246" s="167"/>
      <c r="AC246" s="20"/>
      <c r="AD246" s="151" t="s">
        <v>640</v>
      </c>
      <c r="AE246" s="515">
        <v>0</v>
      </c>
      <c r="AF246" s="530">
        <v>0</v>
      </c>
      <c r="AG246" s="494"/>
    </row>
    <row r="247" spans="3:33">
      <c r="C247" s="633"/>
      <c r="D247" s="633"/>
      <c r="E247" s="633"/>
      <c r="F247" s="633"/>
      <c r="G247" s="633"/>
      <c r="H247" s="633"/>
      <c r="I247" s="633"/>
      <c r="J247" s="633"/>
      <c r="K247" s="633"/>
      <c r="L247" s="633"/>
      <c r="M247" s="633"/>
      <c r="N247" s="633"/>
      <c r="O247" s="633"/>
      <c r="AB247" s="543"/>
      <c r="AC247" s="544"/>
      <c r="AD247" s="545" t="s">
        <v>37</v>
      </c>
      <c r="AE247" s="546">
        <v>12380600</v>
      </c>
      <c r="AF247" s="547">
        <v>12736221.898909969</v>
      </c>
      <c r="AG247" s="494"/>
    </row>
    <row r="248" spans="3:33">
      <c r="C248" s="633"/>
      <c r="D248" s="633"/>
      <c r="E248" s="633"/>
      <c r="F248" s="633"/>
      <c r="G248" s="633"/>
      <c r="H248" s="633"/>
      <c r="I248" s="633"/>
      <c r="J248" s="633"/>
      <c r="K248" s="633"/>
      <c r="L248" s="633"/>
      <c r="M248" s="633"/>
      <c r="N248" s="633"/>
      <c r="O248" s="633"/>
      <c r="AB248" s="167"/>
      <c r="AC248" s="528" t="s">
        <v>774</v>
      </c>
      <c r="AD248" s="510"/>
      <c r="AE248" s="515"/>
      <c r="AF248" s="561"/>
      <c r="AG248" s="494"/>
    </row>
    <row r="249" spans="3:33">
      <c r="C249" s="633"/>
      <c r="D249" s="633"/>
      <c r="E249" s="633"/>
      <c r="F249" s="633"/>
      <c r="G249" s="633"/>
      <c r="H249" s="633"/>
      <c r="I249" s="633"/>
      <c r="J249" s="633"/>
      <c r="K249" s="633"/>
      <c r="L249" s="633"/>
      <c r="M249" s="633"/>
      <c r="N249" s="633"/>
      <c r="O249" s="633"/>
      <c r="AB249" s="167"/>
      <c r="AC249" s="20"/>
      <c r="AD249" s="510" t="s">
        <v>628</v>
      </c>
      <c r="AE249" s="515">
        <v>5567700</v>
      </c>
      <c r="AF249" s="530">
        <v>5727627.3093841206</v>
      </c>
      <c r="AG249" s="494"/>
    </row>
    <row r="250" spans="3:33">
      <c r="C250" s="633"/>
      <c r="D250" s="633"/>
      <c r="E250" s="633"/>
      <c r="F250" s="633"/>
      <c r="G250" s="633"/>
      <c r="H250" s="633"/>
      <c r="I250" s="633"/>
      <c r="J250" s="633"/>
      <c r="K250" s="633"/>
      <c r="L250" s="633"/>
      <c r="M250" s="633"/>
      <c r="N250" s="633"/>
      <c r="O250" s="633"/>
      <c r="AB250" s="167"/>
      <c r="AC250" s="20"/>
      <c r="AD250" s="510" t="s">
        <v>630</v>
      </c>
      <c r="AE250" s="515">
        <v>758500</v>
      </c>
      <c r="AF250" s="530">
        <v>780287.24862472026</v>
      </c>
      <c r="AG250" s="494"/>
    </row>
    <row r="251" spans="3:33">
      <c r="C251" s="633"/>
      <c r="D251" s="633"/>
      <c r="E251" s="633"/>
      <c r="F251" s="633"/>
      <c r="G251" s="633"/>
      <c r="H251" s="633"/>
      <c r="I251" s="633"/>
      <c r="J251" s="633"/>
      <c r="K251" s="633"/>
      <c r="L251" s="633"/>
      <c r="M251" s="633"/>
      <c r="N251" s="633"/>
      <c r="O251" s="633"/>
      <c r="AB251" s="167"/>
      <c r="AC251" s="20"/>
      <c r="AD251" s="510" t="s">
        <v>631</v>
      </c>
      <c r="AE251" s="515">
        <v>42000</v>
      </c>
      <c r="AF251" s="530">
        <v>43206.413239602181</v>
      </c>
      <c r="AG251" s="494"/>
    </row>
    <row r="252" spans="3:33">
      <c r="C252" s="633"/>
      <c r="D252" s="633"/>
      <c r="E252" s="633"/>
      <c r="F252" s="633"/>
      <c r="G252" s="633"/>
      <c r="H252" s="633"/>
      <c r="I252" s="633"/>
      <c r="J252" s="633"/>
      <c r="K252" s="633"/>
      <c r="L252" s="633"/>
      <c r="M252" s="633"/>
      <c r="N252" s="633"/>
      <c r="O252" s="633"/>
      <c r="AB252" s="167"/>
      <c r="AC252" s="20"/>
      <c r="AD252" s="510" t="s">
        <v>634</v>
      </c>
      <c r="AE252" s="515">
        <v>0</v>
      </c>
      <c r="AF252" s="530">
        <v>0</v>
      </c>
      <c r="AG252" s="494"/>
    </row>
    <row r="253" spans="3:33">
      <c r="C253" s="633"/>
      <c r="D253" s="633"/>
      <c r="E253" s="633"/>
      <c r="F253" s="633"/>
      <c r="G253" s="633"/>
      <c r="H253" s="633"/>
      <c r="I253" s="633"/>
      <c r="J253" s="633"/>
      <c r="K253" s="633"/>
      <c r="L253" s="633"/>
      <c r="M253" s="633"/>
      <c r="N253" s="633"/>
      <c r="O253" s="633"/>
      <c r="AB253" s="167"/>
      <c r="AC253" s="20"/>
      <c r="AD253" s="510" t="s">
        <v>637</v>
      </c>
      <c r="AE253" s="515">
        <v>4211800</v>
      </c>
      <c r="AF253" s="530">
        <v>4332780.2686322965</v>
      </c>
      <c r="AG253" s="494"/>
    </row>
    <row r="254" spans="3:33">
      <c r="C254" s="633"/>
      <c r="D254" s="633"/>
      <c r="E254" s="633"/>
      <c r="F254" s="633"/>
      <c r="G254" s="633"/>
      <c r="H254" s="633"/>
      <c r="I254" s="633"/>
      <c r="J254" s="633"/>
      <c r="K254" s="633"/>
      <c r="L254" s="633"/>
      <c r="M254" s="633"/>
      <c r="N254" s="633"/>
      <c r="O254" s="633"/>
      <c r="AB254" s="167"/>
      <c r="AC254" s="20"/>
      <c r="AD254" s="151" t="s">
        <v>640</v>
      </c>
      <c r="AE254" s="515">
        <v>0</v>
      </c>
      <c r="AF254" s="530">
        <v>0</v>
      </c>
      <c r="AG254" s="494"/>
    </row>
    <row r="255" spans="3:33">
      <c r="C255" s="633"/>
      <c r="D255" s="633"/>
      <c r="E255" s="633"/>
      <c r="F255" s="633"/>
      <c r="G255" s="633"/>
      <c r="H255" s="633"/>
      <c r="I255" s="633"/>
      <c r="J255" s="633"/>
      <c r="K255" s="633"/>
      <c r="L255" s="633"/>
      <c r="M255" s="633"/>
      <c r="N255" s="633"/>
      <c r="O255" s="633"/>
      <c r="AB255" s="525"/>
      <c r="AC255" s="118"/>
      <c r="AD255" s="574" t="s">
        <v>37</v>
      </c>
      <c r="AE255" s="557">
        <v>10580000</v>
      </c>
      <c r="AF255" s="558">
        <v>10883901.239880741</v>
      </c>
      <c r="AG255" s="494"/>
    </row>
    <row r="256" spans="3:33">
      <c r="C256" s="633"/>
      <c r="D256" s="633"/>
      <c r="E256" s="633"/>
      <c r="F256" s="633"/>
      <c r="G256" s="633"/>
      <c r="H256" s="633"/>
      <c r="I256" s="633"/>
      <c r="J256" s="633"/>
      <c r="K256" s="633"/>
      <c r="L256" s="633"/>
      <c r="M256" s="633"/>
      <c r="N256" s="633"/>
      <c r="O256" s="633"/>
      <c r="AB256" s="165"/>
      <c r="AC256" s="522" t="s">
        <v>775</v>
      </c>
      <c r="AD256" s="523"/>
      <c r="AE256" s="549"/>
      <c r="AF256" s="550"/>
      <c r="AG256" s="494"/>
    </row>
    <row r="257" spans="3:33">
      <c r="C257" s="633"/>
      <c r="D257" s="633"/>
      <c r="E257" s="633"/>
      <c r="F257" s="633"/>
      <c r="G257" s="633"/>
      <c r="H257" s="633"/>
      <c r="I257" s="633"/>
      <c r="J257" s="633"/>
      <c r="K257" s="633"/>
      <c r="L257" s="633"/>
      <c r="M257" s="633"/>
      <c r="N257" s="633"/>
      <c r="O257" s="633"/>
      <c r="AB257" s="167"/>
      <c r="AC257" s="20"/>
      <c r="AD257" s="510" t="s">
        <v>628</v>
      </c>
      <c r="AE257" s="515">
        <v>3408900</v>
      </c>
      <c r="AF257" s="530">
        <v>3506817.6688685683</v>
      </c>
      <c r="AG257" s="494"/>
    </row>
    <row r="258" spans="3:33">
      <c r="C258" s="633"/>
      <c r="D258" s="633"/>
      <c r="E258" s="633"/>
      <c r="F258" s="633"/>
      <c r="G258" s="633"/>
      <c r="H258" s="633"/>
      <c r="I258" s="633"/>
      <c r="J258" s="633"/>
      <c r="K258" s="633"/>
      <c r="L258" s="633"/>
      <c r="M258" s="633"/>
      <c r="N258" s="633"/>
      <c r="O258" s="633"/>
      <c r="AB258" s="167"/>
      <c r="AC258" s="20"/>
      <c r="AD258" s="510" t="s">
        <v>630</v>
      </c>
      <c r="AE258" s="515">
        <v>46500</v>
      </c>
      <c r="AF258" s="530">
        <v>47835.67180098813</v>
      </c>
      <c r="AG258" s="494"/>
    </row>
    <row r="259" spans="3:33">
      <c r="C259" s="633"/>
      <c r="D259" s="633"/>
      <c r="E259" s="633"/>
      <c r="F259" s="633"/>
      <c r="G259" s="633"/>
      <c r="H259" s="633"/>
      <c r="I259" s="633"/>
      <c r="J259" s="633"/>
      <c r="K259" s="633"/>
      <c r="L259" s="633"/>
      <c r="M259" s="633"/>
      <c r="N259" s="633"/>
      <c r="O259" s="633"/>
      <c r="AB259" s="167"/>
      <c r="AC259" s="20"/>
      <c r="AD259" s="510" t="s">
        <v>631</v>
      </c>
      <c r="AE259" s="515">
        <v>0</v>
      </c>
      <c r="AF259" s="530">
        <v>0</v>
      </c>
      <c r="AG259" s="494"/>
    </row>
    <row r="260" spans="3:33">
      <c r="C260" s="633"/>
      <c r="D260" s="633"/>
      <c r="E260" s="633"/>
      <c r="F260" s="633"/>
      <c r="G260" s="633"/>
      <c r="H260" s="633"/>
      <c r="I260" s="633"/>
      <c r="J260" s="633"/>
      <c r="K260" s="633"/>
      <c r="L260" s="633"/>
      <c r="M260" s="633"/>
      <c r="N260" s="633"/>
      <c r="O260" s="633"/>
      <c r="AB260" s="167"/>
      <c r="AC260" s="20"/>
      <c r="AD260" s="510" t="s">
        <v>634</v>
      </c>
      <c r="AE260" s="515">
        <v>0</v>
      </c>
      <c r="AF260" s="530">
        <v>0</v>
      </c>
      <c r="AG260" s="494"/>
    </row>
    <row r="261" spans="3:33">
      <c r="C261" s="633"/>
      <c r="D261" s="633"/>
      <c r="E261" s="633"/>
      <c r="F261" s="633"/>
      <c r="G261" s="633"/>
      <c r="H261" s="633"/>
      <c r="I261" s="633"/>
      <c r="J261" s="633"/>
      <c r="K261" s="633"/>
      <c r="L261" s="633"/>
      <c r="M261" s="633"/>
      <c r="N261" s="633"/>
      <c r="O261" s="633"/>
      <c r="AB261" s="167"/>
      <c r="AC261" s="20"/>
      <c r="AD261" s="510" t="s">
        <v>637</v>
      </c>
      <c r="AE261" s="515">
        <v>445800</v>
      </c>
      <c r="AF261" s="530">
        <v>458605.21481463459</v>
      </c>
      <c r="AG261" s="494"/>
    </row>
    <row r="262" spans="3:33">
      <c r="C262" s="633"/>
      <c r="D262" s="633"/>
      <c r="E262" s="633"/>
      <c r="F262" s="633"/>
      <c r="G262" s="633"/>
      <c r="H262" s="633"/>
      <c r="I262" s="633"/>
      <c r="J262" s="633"/>
      <c r="K262" s="633"/>
      <c r="L262" s="633"/>
      <c r="M262" s="633"/>
      <c r="N262" s="633"/>
      <c r="O262" s="633"/>
      <c r="AB262" s="167"/>
      <c r="AC262" s="20"/>
      <c r="AD262" s="151" t="s">
        <v>640</v>
      </c>
      <c r="AE262" s="515">
        <v>0</v>
      </c>
      <c r="AF262" s="530">
        <v>0</v>
      </c>
      <c r="AG262" s="494"/>
    </row>
    <row r="263" spans="3:33">
      <c r="C263" s="633"/>
      <c r="D263" s="633"/>
      <c r="E263" s="633"/>
      <c r="F263" s="633"/>
      <c r="G263" s="633"/>
      <c r="H263" s="633"/>
      <c r="I263" s="633"/>
      <c r="J263" s="633"/>
      <c r="K263" s="633"/>
      <c r="L263" s="633"/>
      <c r="M263" s="633"/>
      <c r="N263" s="633"/>
      <c r="O263" s="633"/>
      <c r="AB263" s="543"/>
      <c r="AC263" s="544"/>
      <c r="AD263" s="545" t="s">
        <v>37</v>
      </c>
      <c r="AE263" s="546">
        <v>3901200</v>
      </c>
      <c r="AF263" s="547">
        <v>4013258.555484191</v>
      </c>
      <c r="AG263" s="494"/>
    </row>
    <row r="264" spans="3:33">
      <c r="C264" s="633"/>
      <c r="D264" s="633"/>
      <c r="E264" s="633"/>
      <c r="F264" s="633"/>
      <c r="G264" s="633"/>
      <c r="H264" s="633"/>
      <c r="I264" s="633"/>
      <c r="J264" s="633"/>
      <c r="K264" s="633"/>
      <c r="L264" s="633"/>
      <c r="M264" s="633"/>
      <c r="N264" s="633"/>
      <c r="O264" s="633"/>
      <c r="AB264" s="167"/>
      <c r="AC264" s="555" t="s">
        <v>776</v>
      </c>
      <c r="AD264" s="510"/>
      <c r="AE264" s="515"/>
      <c r="AF264" s="561"/>
      <c r="AG264" s="494"/>
    </row>
    <row r="265" spans="3:33">
      <c r="C265" s="633"/>
      <c r="D265" s="633"/>
      <c r="E265" s="633"/>
      <c r="F265" s="633"/>
      <c r="G265" s="633"/>
      <c r="H265" s="633"/>
      <c r="I265" s="633"/>
      <c r="J265" s="633"/>
      <c r="K265" s="633"/>
      <c r="L265" s="633"/>
      <c r="M265" s="633"/>
      <c r="N265" s="633"/>
      <c r="O265" s="633"/>
      <c r="AB265" s="167"/>
      <c r="AC265" s="20"/>
      <c r="AD265" s="510" t="s">
        <v>628</v>
      </c>
      <c r="AE265" s="515">
        <v>493300</v>
      </c>
      <c r="AF265" s="530">
        <v>507469.61074037512</v>
      </c>
      <c r="AG265" s="494"/>
    </row>
    <row r="266" spans="3:33">
      <c r="C266" s="633"/>
      <c r="D266" s="633"/>
      <c r="E266" s="633"/>
      <c r="F266" s="633"/>
      <c r="G266" s="633"/>
      <c r="H266" s="633"/>
      <c r="I266" s="633"/>
      <c r="J266" s="633"/>
      <c r="K266" s="633"/>
      <c r="L266" s="633"/>
      <c r="M266" s="633"/>
      <c r="N266" s="633"/>
      <c r="O266" s="633"/>
      <c r="AB266" s="167"/>
      <c r="AC266" s="20"/>
      <c r="AD266" s="510" t="s">
        <v>630</v>
      </c>
      <c r="AE266" s="515">
        <v>25000</v>
      </c>
      <c r="AF266" s="530">
        <v>25718.103118810821</v>
      </c>
      <c r="AG266" s="494"/>
    </row>
    <row r="267" spans="3:33">
      <c r="C267" s="633"/>
      <c r="D267" s="633"/>
      <c r="E267" s="633"/>
      <c r="F267" s="633"/>
      <c r="G267" s="633"/>
      <c r="H267" s="633"/>
      <c r="I267" s="633"/>
      <c r="J267" s="633"/>
      <c r="K267" s="633"/>
      <c r="L267" s="633"/>
      <c r="M267" s="633"/>
      <c r="N267" s="633"/>
      <c r="O267" s="633"/>
      <c r="AB267" s="167"/>
      <c r="AC267" s="20"/>
      <c r="AD267" s="510" t="s">
        <v>631</v>
      </c>
      <c r="AE267" s="515">
        <v>0</v>
      </c>
      <c r="AF267" s="530">
        <v>0</v>
      </c>
      <c r="AG267" s="494"/>
    </row>
    <row r="268" spans="3:33">
      <c r="C268" s="633"/>
      <c r="D268" s="633"/>
      <c r="E268" s="633"/>
      <c r="F268" s="633"/>
      <c r="G268" s="633"/>
      <c r="H268" s="633"/>
      <c r="I268" s="633"/>
      <c r="J268" s="633"/>
      <c r="K268" s="633"/>
      <c r="L268" s="633"/>
      <c r="M268" s="633"/>
      <c r="N268" s="633"/>
      <c r="O268" s="633"/>
      <c r="AB268" s="167"/>
      <c r="AC268" s="20"/>
      <c r="AD268" s="510" t="s">
        <v>634</v>
      </c>
      <c r="AE268" s="515">
        <v>0</v>
      </c>
      <c r="AF268" s="530">
        <v>0</v>
      </c>
      <c r="AG268" s="494"/>
    </row>
    <row r="269" spans="3:33">
      <c r="C269" s="633"/>
      <c r="D269" s="633"/>
      <c r="E269" s="633"/>
      <c r="F269" s="633"/>
      <c r="G269" s="633"/>
      <c r="H269" s="633"/>
      <c r="I269" s="633"/>
      <c r="J269" s="633"/>
      <c r="K269" s="633"/>
      <c r="L269" s="633"/>
      <c r="M269" s="633"/>
      <c r="N269" s="633"/>
      <c r="O269" s="633"/>
      <c r="AB269" s="167"/>
      <c r="AC269" s="20"/>
      <c r="AD269" s="510" t="s">
        <v>637</v>
      </c>
      <c r="AE269" s="515">
        <v>5100</v>
      </c>
      <c r="AF269" s="530">
        <v>5246.493036237408</v>
      </c>
      <c r="AG269" s="494"/>
    </row>
    <row r="270" spans="3:33">
      <c r="C270" s="633"/>
      <c r="D270" s="633"/>
      <c r="E270" s="633"/>
      <c r="F270" s="633"/>
      <c r="G270" s="633"/>
      <c r="H270" s="633"/>
      <c r="I270" s="633"/>
      <c r="J270" s="633"/>
      <c r="K270" s="633"/>
      <c r="L270" s="633"/>
      <c r="M270" s="633"/>
      <c r="N270" s="633"/>
      <c r="O270" s="633"/>
      <c r="AB270" s="167"/>
      <c r="AC270" s="20"/>
      <c r="AD270" s="151" t="s">
        <v>640</v>
      </c>
      <c r="AE270" s="515">
        <v>0</v>
      </c>
      <c r="AF270" s="530">
        <v>0</v>
      </c>
      <c r="AG270" s="494"/>
    </row>
    <row r="271" spans="3:33">
      <c r="C271" s="633"/>
      <c r="D271" s="633"/>
      <c r="E271" s="633"/>
      <c r="F271" s="633"/>
      <c r="G271" s="633"/>
      <c r="H271" s="633"/>
      <c r="I271" s="633"/>
      <c r="J271" s="633"/>
      <c r="K271" s="633"/>
      <c r="L271" s="633"/>
      <c r="M271" s="633"/>
      <c r="N271" s="633"/>
      <c r="O271" s="633"/>
      <c r="AB271" s="543"/>
      <c r="AC271" s="544"/>
      <c r="AD271" s="545" t="s">
        <v>37</v>
      </c>
      <c r="AE271" s="546">
        <v>523400</v>
      </c>
      <c r="AF271" s="547">
        <v>538434.20689542335</v>
      </c>
      <c r="AG271" s="494"/>
    </row>
    <row r="272" spans="3:33">
      <c r="C272" s="633"/>
      <c r="D272" s="633"/>
      <c r="E272" s="633"/>
      <c r="F272" s="633"/>
      <c r="G272" s="633"/>
      <c r="H272" s="633"/>
      <c r="I272" s="633"/>
      <c r="J272" s="633"/>
      <c r="K272" s="633"/>
      <c r="L272" s="633"/>
      <c r="M272" s="633"/>
      <c r="N272" s="633"/>
      <c r="O272" s="633"/>
      <c r="AB272" s="167"/>
      <c r="AC272" s="555" t="s">
        <v>777</v>
      </c>
      <c r="AD272" s="510"/>
      <c r="AE272" s="515"/>
      <c r="AF272" s="561"/>
      <c r="AG272" s="494"/>
    </row>
    <row r="273" spans="3:33">
      <c r="C273" s="633"/>
      <c r="D273" s="633"/>
      <c r="E273" s="633"/>
      <c r="F273" s="633"/>
      <c r="G273" s="633"/>
      <c r="H273" s="633"/>
      <c r="I273" s="633"/>
      <c r="J273" s="633"/>
      <c r="K273" s="633"/>
      <c r="L273" s="633"/>
      <c r="M273" s="633"/>
      <c r="N273" s="633"/>
      <c r="O273" s="633"/>
      <c r="AB273" s="167"/>
      <c r="AC273" s="20"/>
      <c r="AD273" s="510" t="s">
        <v>628</v>
      </c>
      <c r="AE273" s="515">
        <v>0</v>
      </c>
      <c r="AF273" s="530">
        <v>0</v>
      </c>
      <c r="AG273" s="494"/>
    </row>
    <row r="274" spans="3:33">
      <c r="C274" s="633"/>
      <c r="D274" s="633"/>
      <c r="E274" s="633"/>
      <c r="F274" s="633"/>
      <c r="G274" s="633"/>
      <c r="H274" s="633"/>
      <c r="I274" s="633"/>
      <c r="J274" s="633"/>
      <c r="K274" s="633"/>
      <c r="L274" s="633"/>
      <c r="M274" s="633"/>
      <c r="N274" s="633"/>
      <c r="O274" s="633"/>
      <c r="AB274" s="167"/>
      <c r="AC274" s="20"/>
      <c r="AD274" s="510" t="s">
        <v>630</v>
      </c>
      <c r="AE274" s="515">
        <v>0</v>
      </c>
      <c r="AF274" s="530">
        <v>0</v>
      </c>
      <c r="AG274" s="494"/>
    </row>
    <row r="275" spans="3:33">
      <c r="C275" s="633"/>
      <c r="D275" s="633"/>
      <c r="E275" s="633"/>
      <c r="F275" s="633"/>
      <c r="G275" s="633"/>
      <c r="H275" s="633"/>
      <c r="I275" s="633"/>
      <c r="J275" s="633"/>
      <c r="K275" s="633"/>
      <c r="L275" s="633"/>
      <c r="M275" s="633"/>
      <c r="N275" s="633"/>
      <c r="O275" s="633"/>
      <c r="AB275" s="167"/>
      <c r="AC275" s="20"/>
      <c r="AD275" s="510" t="s">
        <v>631</v>
      </c>
      <c r="AE275" s="515">
        <v>0</v>
      </c>
      <c r="AF275" s="530">
        <v>0</v>
      </c>
      <c r="AG275" s="494"/>
    </row>
    <row r="276" spans="3:33">
      <c r="C276" s="633"/>
      <c r="D276" s="633"/>
      <c r="E276" s="633"/>
      <c r="F276" s="633"/>
      <c r="G276" s="633"/>
      <c r="H276" s="633"/>
      <c r="I276" s="633"/>
      <c r="J276" s="633"/>
      <c r="K276" s="633"/>
      <c r="L276" s="633"/>
      <c r="M276" s="633"/>
      <c r="N276" s="633"/>
      <c r="O276" s="633"/>
      <c r="AB276" s="167"/>
      <c r="AC276" s="20"/>
      <c r="AD276" s="510" t="s">
        <v>634</v>
      </c>
      <c r="AE276" s="515">
        <v>0</v>
      </c>
      <c r="AF276" s="530">
        <v>0</v>
      </c>
      <c r="AG276" s="494"/>
    </row>
    <row r="277" spans="3:33">
      <c r="C277" s="633"/>
      <c r="D277" s="633"/>
      <c r="E277" s="633"/>
      <c r="F277" s="633"/>
      <c r="G277" s="633"/>
      <c r="H277" s="633"/>
      <c r="I277" s="633"/>
      <c r="J277" s="633"/>
      <c r="K277" s="633"/>
      <c r="L277" s="633"/>
      <c r="M277" s="633"/>
      <c r="N277" s="633"/>
      <c r="O277" s="633"/>
      <c r="AB277" s="167"/>
      <c r="AC277" s="20"/>
      <c r="AD277" s="510" t="s">
        <v>637</v>
      </c>
      <c r="AE277" s="515">
        <v>0</v>
      </c>
      <c r="AF277" s="530">
        <v>0</v>
      </c>
      <c r="AG277" s="494"/>
    </row>
    <row r="278" spans="3:33">
      <c r="C278" s="633"/>
      <c r="D278" s="633"/>
      <c r="E278" s="633"/>
      <c r="F278" s="633"/>
      <c r="G278" s="633"/>
      <c r="H278" s="633"/>
      <c r="I278" s="633"/>
      <c r="J278" s="633"/>
      <c r="K278" s="633"/>
      <c r="L278" s="633"/>
      <c r="M278" s="633"/>
      <c r="N278" s="633"/>
      <c r="O278" s="633"/>
      <c r="AB278" s="167"/>
      <c r="AC278" s="20"/>
      <c r="AD278" s="151" t="s">
        <v>640</v>
      </c>
      <c r="AE278" s="515">
        <v>0</v>
      </c>
      <c r="AF278" s="530">
        <v>0</v>
      </c>
      <c r="AG278" s="494"/>
    </row>
    <row r="279" spans="3:33">
      <c r="C279" s="633"/>
      <c r="D279" s="633"/>
      <c r="E279" s="633"/>
      <c r="F279" s="633"/>
      <c r="G279" s="633"/>
      <c r="H279" s="633"/>
      <c r="I279" s="633"/>
      <c r="J279" s="633"/>
      <c r="K279" s="633"/>
      <c r="L279" s="633"/>
      <c r="M279" s="633"/>
      <c r="N279" s="633"/>
      <c r="O279" s="633"/>
      <c r="AB279" s="525"/>
      <c r="AC279" s="118"/>
      <c r="AD279" s="574" t="s">
        <v>37</v>
      </c>
      <c r="AE279" s="557">
        <v>0</v>
      </c>
      <c r="AF279" s="558">
        <v>0</v>
      </c>
      <c r="AG279" s="494"/>
    </row>
    <row r="280" spans="3:33">
      <c r="C280" s="633"/>
      <c r="D280" s="633"/>
      <c r="E280" s="633"/>
      <c r="F280" s="633"/>
      <c r="G280" s="633"/>
      <c r="H280" s="633"/>
      <c r="I280" s="633"/>
      <c r="J280" s="633"/>
      <c r="K280" s="633"/>
      <c r="L280" s="633"/>
      <c r="M280" s="633"/>
      <c r="N280" s="633"/>
      <c r="O280" s="633"/>
      <c r="AB280" s="563"/>
      <c r="AC280" s="564" t="s">
        <v>37</v>
      </c>
      <c r="AD280" s="565"/>
      <c r="AE280" s="566">
        <v>210991000</v>
      </c>
      <c r="AF280" s="567">
        <v>216292942.0329912</v>
      </c>
      <c r="AG280" s="494"/>
    </row>
    <row r="281" spans="3:33">
      <c r="C281" s="633"/>
      <c r="D281" s="633"/>
      <c r="E281" s="633"/>
      <c r="F281" s="633"/>
      <c r="G281" s="633"/>
      <c r="H281" s="633"/>
      <c r="I281" s="633"/>
      <c r="J281" s="633"/>
      <c r="K281" s="633"/>
      <c r="L281" s="633"/>
      <c r="M281" s="633"/>
      <c r="N281" s="633"/>
      <c r="O281" s="633"/>
      <c r="AB281" s="509" t="s">
        <v>778</v>
      </c>
      <c r="AC281" s="528"/>
      <c r="AD281" s="510"/>
      <c r="AE281" s="515"/>
      <c r="AF281" s="151"/>
      <c r="AG281" s="494"/>
    </row>
    <row r="282" spans="3:33">
      <c r="C282" s="633"/>
      <c r="D282" s="633"/>
      <c r="E282" s="633"/>
      <c r="F282" s="633"/>
      <c r="G282" s="633"/>
      <c r="H282" s="633"/>
      <c r="I282" s="633"/>
      <c r="J282" s="633"/>
      <c r="K282" s="633"/>
      <c r="L282" s="633"/>
      <c r="M282" s="633"/>
      <c r="N282" s="633"/>
      <c r="O282" s="633"/>
      <c r="AB282" s="167"/>
      <c r="AC282" s="701" t="s">
        <v>779</v>
      </c>
      <c r="AD282" s="510"/>
      <c r="AE282" s="515"/>
      <c r="AF282" s="151"/>
      <c r="AG282" s="494"/>
    </row>
    <row r="283" spans="3:33">
      <c r="C283" s="633"/>
      <c r="D283" s="633"/>
      <c r="E283" s="633"/>
      <c r="F283" s="633"/>
      <c r="G283" s="633"/>
      <c r="H283" s="633"/>
      <c r="I283" s="633"/>
      <c r="J283" s="633"/>
      <c r="K283" s="633"/>
      <c r="L283" s="633"/>
      <c r="M283" s="633"/>
      <c r="N283" s="633"/>
      <c r="O283" s="633"/>
      <c r="AB283" s="167"/>
      <c r="AC283" s="20"/>
      <c r="AD283" s="510" t="s">
        <v>628</v>
      </c>
      <c r="AE283" s="515">
        <v>7549600</v>
      </c>
      <c r="AF283" s="530">
        <v>7766455.6522309668</v>
      </c>
      <c r="AG283" s="494"/>
    </row>
    <row r="284" spans="3:33">
      <c r="C284" s="633"/>
      <c r="D284" s="633"/>
      <c r="E284" s="633"/>
      <c r="F284" s="633"/>
      <c r="G284" s="633"/>
      <c r="H284" s="633"/>
      <c r="I284" s="633"/>
      <c r="J284" s="633"/>
      <c r="K284" s="633"/>
      <c r="L284" s="633"/>
      <c r="M284" s="633"/>
      <c r="N284" s="633"/>
      <c r="O284" s="633"/>
      <c r="AB284" s="167"/>
      <c r="AC284" s="20"/>
      <c r="AD284" s="510" t="s">
        <v>630</v>
      </c>
      <c r="AE284" s="515">
        <v>974900</v>
      </c>
      <c r="AF284" s="530">
        <v>1002903.1492211468</v>
      </c>
      <c r="AG284" s="494"/>
    </row>
    <row r="285" spans="3:33">
      <c r="C285" s="633"/>
      <c r="D285" s="633"/>
      <c r="E285" s="633"/>
      <c r="F285" s="633"/>
      <c r="G285" s="633"/>
      <c r="H285" s="633"/>
      <c r="I285" s="633"/>
      <c r="J285" s="633"/>
      <c r="K285" s="633"/>
      <c r="L285" s="633"/>
      <c r="M285" s="633"/>
      <c r="N285" s="633"/>
      <c r="O285" s="633"/>
      <c r="AB285" s="167"/>
      <c r="AC285" s="20"/>
      <c r="AD285" s="510" t="s">
        <v>631</v>
      </c>
      <c r="AE285" s="515">
        <v>0</v>
      </c>
      <c r="AF285" s="530">
        <v>0</v>
      </c>
      <c r="AG285" s="494"/>
    </row>
    <row r="286" spans="3:33">
      <c r="C286" s="633"/>
      <c r="D286" s="633"/>
      <c r="E286" s="633"/>
      <c r="F286" s="633"/>
      <c r="G286" s="633"/>
      <c r="H286" s="633"/>
      <c r="I286" s="633"/>
      <c r="J286" s="633"/>
      <c r="K286" s="633"/>
      <c r="L286" s="633"/>
      <c r="M286" s="633"/>
      <c r="N286" s="633"/>
      <c r="O286" s="633"/>
      <c r="AB286" s="167"/>
      <c r="AC286" s="20"/>
      <c r="AD286" s="510" t="s">
        <v>634</v>
      </c>
      <c r="AE286" s="515">
        <v>0</v>
      </c>
      <c r="AF286" s="530">
        <v>0</v>
      </c>
      <c r="AG286" s="494"/>
    </row>
    <row r="287" spans="3:33">
      <c r="C287" s="633"/>
      <c r="D287" s="633"/>
      <c r="E287" s="633"/>
      <c r="F287" s="633"/>
      <c r="G287" s="633"/>
      <c r="H287" s="633"/>
      <c r="I287" s="633"/>
      <c r="J287" s="633"/>
      <c r="K287" s="633"/>
      <c r="L287" s="633"/>
      <c r="M287" s="633"/>
      <c r="N287" s="633"/>
      <c r="O287" s="633"/>
      <c r="AB287" s="167"/>
      <c r="AC287" s="20"/>
      <c r="AD287" s="510" t="s">
        <v>637</v>
      </c>
      <c r="AE287" s="515">
        <v>204100</v>
      </c>
      <c r="AF287" s="530">
        <v>209962.59386197157</v>
      </c>
      <c r="AG287" s="494"/>
    </row>
    <row r="288" spans="3:33">
      <c r="C288" s="633"/>
      <c r="D288" s="633"/>
      <c r="E288" s="633"/>
      <c r="F288" s="633"/>
      <c r="G288" s="633"/>
      <c r="H288" s="633"/>
      <c r="I288" s="633"/>
      <c r="J288" s="633"/>
      <c r="K288" s="633"/>
      <c r="L288" s="633"/>
      <c r="M288" s="633"/>
      <c r="N288" s="633"/>
      <c r="O288" s="633"/>
      <c r="AB288" s="167"/>
      <c r="AC288" s="20"/>
      <c r="AD288" s="151" t="s">
        <v>640</v>
      </c>
      <c r="AE288" s="515">
        <v>-2190500</v>
      </c>
      <c r="AF288" s="530">
        <v>-2253420.1952702045</v>
      </c>
      <c r="AG288" s="494"/>
    </row>
    <row r="289" spans="3:33">
      <c r="C289" s="633"/>
      <c r="D289" s="633"/>
      <c r="E289" s="633"/>
      <c r="F289" s="633"/>
      <c r="G289" s="633"/>
      <c r="H289" s="633"/>
      <c r="I289" s="633"/>
      <c r="J289" s="633"/>
      <c r="K289" s="633"/>
      <c r="L289" s="633"/>
      <c r="M289" s="633"/>
      <c r="N289" s="633"/>
      <c r="O289" s="633"/>
      <c r="AB289" s="525"/>
      <c r="AC289" s="118"/>
      <c r="AD289" s="574" t="s">
        <v>37</v>
      </c>
      <c r="AE289" s="557">
        <v>6538100</v>
      </c>
      <c r="AF289" s="558">
        <v>6725901.2000438794</v>
      </c>
      <c r="AG289" s="494"/>
    </row>
    <row r="290" spans="3:33">
      <c r="C290" s="633"/>
      <c r="D290" s="633"/>
      <c r="E290" s="633"/>
      <c r="F290" s="633"/>
      <c r="G290" s="633"/>
      <c r="H290" s="633"/>
      <c r="I290" s="633"/>
      <c r="J290" s="633"/>
      <c r="K290" s="633"/>
      <c r="L290" s="633"/>
      <c r="M290" s="633"/>
      <c r="N290" s="633"/>
      <c r="O290" s="633"/>
      <c r="AB290" s="521" t="s">
        <v>780</v>
      </c>
      <c r="AC290" s="522"/>
      <c r="AD290" s="523"/>
      <c r="AE290" s="549"/>
      <c r="AF290" s="550"/>
      <c r="AG290" s="494"/>
    </row>
    <row r="291" spans="3:33">
      <c r="C291" s="633"/>
      <c r="D291" s="633"/>
      <c r="E291" s="633"/>
      <c r="F291" s="633"/>
      <c r="G291" s="633"/>
      <c r="H291" s="633"/>
      <c r="I291" s="633"/>
      <c r="J291" s="633"/>
      <c r="K291" s="633"/>
      <c r="L291" s="633"/>
      <c r="M291" s="633"/>
      <c r="N291" s="633"/>
      <c r="O291" s="633"/>
      <c r="AB291" s="509"/>
      <c r="AC291" s="528" t="s">
        <v>781</v>
      </c>
      <c r="AD291" s="510"/>
      <c r="AE291" s="515"/>
      <c r="AF291" s="151"/>
      <c r="AG291" s="494"/>
    </row>
    <row r="292" spans="3:33">
      <c r="C292" s="633"/>
      <c r="D292" s="633"/>
      <c r="E292" s="633"/>
      <c r="F292" s="633"/>
      <c r="G292" s="633"/>
      <c r="H292" s="633"/>
      <c r="I292" s="633"/>
      <c r="J292" s="633"/>
      <c r="K292" s="633"/>
      <c r="L292" s="633"/>
      <c r="M292" s="633"/>
      <c r="N292" s="633"/>
      <c r="O292" s="633"/>
      <c r="AB292" s="167"/>
      <c r="AC292" s="20"/>
      <c r="AD292" s="510" t="s">
        <v>628</v>
      </c>
      <c r="AE292" s="515">
        <v>14928100</v>
      </c>
      <c r="AF292" s="530">
        <v>15356896.606716793</v>
      </c>
      <c r="AG292" s="494"/>
    </row>
    <row r="293" spans="3:33">
      <c r="C293" s="633"/>
      <c r="D293" s="633"/>
      <c r="E293" s="633"/>
      <c r="F293" s="633"/>
      <c r="G293" s="633"/>
      <c r="H293" s="633"/>
      <c r="I293" s="633"/>
      <c r="J293" s="633"/>
      <c r="K293" s="633"/>
      <c r="L293" s="633"/>
      <c r="M293" s="633"/>
      <c r="N293" s="633"/>
      <c r="O293" s="633"/>
      <c r="AB293" s="167"/>
      <c r="AC293" s="20"/>
      <c r="AD293" s="510" t="s">
        <v>630</v>
      </c>
      <c r="AE293" s="515">
        <v>2991500</v>
      </c>
      <c r="AF293" s="530">
        <v>3077428.2191969031</v>
      </c>
      <c r="AG293" s="494"/>
    </row>
    <row r="294" spans="3:33">
      <c r="C294" s="633"/>
      <c r="D294" s="633"/>
      <c r="E294" s="633"/>
      <c r="F294" s="633"/>
      <c r="G294" s="633"/>
      <c r="H294" s="633"/>
      <c r="I294" s="633"/>
      <c r="J294" s="633"/>
      <c r="K294" s="633"/>
      <c r="L294" s="633"/>
      <c r="M294" s="633"/>
      <c r="N294" s="633"/>
      <c r="O294" s="633"/>
      <c r="AB294" s="167"/>
      <c r="AC294" s="20"/>
      <c r="AD294" s="510" t="s">
        <v>631</v>
      </c>
      <c r="AE294" s="515">
        <v>1319800</v>
      </c>
      <c r="AF294" s="530">
        <v>1357710.0998482609</v>
      </c>
      <c r="AG294" s="494"/>
    </row>
    <row r="295" spans="3:33">
      <c r="C295" s="633"/>
      <c r="D295" s="633"/>
      <c r="E295" s="633"/>
      <c r="F295" s="633"/>
      <c r="G295" s="633"/>
      <c r="H295" s="633"/>
      <c r="I295" s="633"/>
      <c r="J295" s="633"/>
      <c r="K295" s="633"/>
      <c r="L295" s="633"/>
      <c r="M295" s="633"/>
      <c r="N295" s="633"/>
      <c r="O295" s="633"/>
      <c r="AB295" s="167"/>
      <c r="AC295" s="20"/>
      <c r="AD295" s="510" t="s">
        <v>634</v>
      </c>
      <c r="AE295" s="515">
        <v>0</v>
      </c>
      <c r="AF295" s="530">
        <v>0</v>
      </c>
      <c r="AG295" s="494"/>
    </row>
    <row r="296" spans="3:33">
      <c r="C296" s="633"/>
      <c r="D296" s="633"/>
      <c r="E296" s="633"/>
      <c r="F296" s="633"/>
      <c r="G296" s="633"/>
      <c r="H296" s="633"/>
      <c r="I296" s="633"/>
      <c r="J296" s="633"/>
      <c r="K296" s="633"/>
      <c r="L296" s="633"/>
      <c r="M296" s="633"/>
      <c r="N296" s="633"/>
      <c r="O296" s="633"/>
      <c r="AB296" s="167"/>
      <c r="AC296" s="20"/>
      <c r="AD296" s="510" t="s">
        <v>637</v>
      </c>
      <c r="AE296" s="515">
        <v>1663700</v>
      </c>
      <c r="AF296" s="530">
        <v>1711488.3263506226</v>
      </c>
      <c r="AG296" s="494"/>
    </row>
    <row r="297" spans="3:33">
      <c r="C297" s="633"/>
      <c r="D297" s="633"/>
      <c r="E297" s="633"/>
      <c r="F297" s="633"/>
      <c r="G297" s="633"/>
      <c r="H297" s="633"/>
      <c r="I297" s="633"/>
      <c r="J297" s="633"/>
      <c r="K297" s="633"/>
      <c r="L297" s="633"/>
      <c r="M297" s="633"/>
      <c r="N297" s="633"/>
      <c r="O297" s="633"/>
      <c r="AB297" s="167"/>
      <c r="AC297" s="20"/>
      <c r="AD297" s="151" t="s">
        <v>640</v>
      </c>
      <c r="AE297" s="515">
        <v>-5606600</v>
      </c>
      <c r="AF297" s="530">
        <v>-5767644.67783699</v>
      </c>
      <c r="AG297" s="494"/>
    </row>
    <row r="298" spans="3:33">
      <c r="C298" s="633"/>
      <c r="D298" s="633"/>
      <c r="E298" s="633"/>
      <c r="F298" s="633"/>
      <c r="G298" s="633"/>
      <c r="H298" s="633"/>
      <c r="I298" s="633"/>
      <c r="J298" s="633"/>
      <c r="K298" s="633"/>
      <c r="L298" s="633"/>
      <c r="M298" s="633"/>
      <c r="N298" s="633"/>
      <c r="O298" s="633"/>
      <c r="AB298" s="543"/>
      <c r="AC298" s="544"/>
      <c r="AD298" s="545" t="s">
        <v>37</v>
      </c>
      <c r="AE298" s="546">
        <v>15296500</v>
      </c>
      <c r="AF298" s="547">
        <v>15735878.574275589</v>
      </c>
      <c r="AG298" s="494"/>
    </row>
    <row r="299" spans="3:33">
      <c r="C299" s="633"/>
      <c r="D299" s="633"/>
      <c r="E299" s="633"/>
      <c r="F299" s="633"/>
      <c r="G299" s="633"/>
      <c r="H299" s="633"/>
      <c r="I299" s="633"/>
      <c r="J299" s="633"/>
      <c r="K299" s="633"/>
      <c r="L299" s="633"/>
      <c r="M299" s="633"/>
      <c r="N299" s="633"/>
      <c r="O299" s="633"/>
      <c r="AB299" s="509"/>
      <c r="AC299" s="702" t="s">
        <v>782</v>
      </c>
      <c r="AD299" s="510"/>
      <c r="AE299" s="515"/>
      <c r="AF299" s="561"/>
      <c r="AG299" s="494"/>
    </row>
    <row r="300" spans="3:33">
      <c r="C300" s="633"/>
      <c r="D300" s="633"/>
      <c r="E300" s="633"/>
      <c r="F300" s="633"/>
      <c r="G300" s="633"/>
      <c r="H300" s="633"/>
      <c r="I300" s="633"/>
      <c r="J300" s="633"/>
      <c r="K300" s="633"/>
      <c r="L300" s="633"/>
      <c r="M300" s="633"/>
      <c r="N300" s="633"/>
      <c r="O300" s="633"/>
      <c r="AB300" s="509"/>
      <c r="AC300" s="20"/>
      <c r="AD300" s="510" t="s">
        <v>628</v>
      </c>
      <c r="AE300" s="515">
        <v>0</v>
      </c>
      <c r="AF300" s="530">
        <v>0</v>
      </c>
      <c r="AG300" s="494"/>
    </row>
    <row r="301" spans="3:33">
      <c r="C301" s="633"/>
      <c r="D301" s="633"/>
      <c r="E301" s="633"/>
      <c r="F301" s="633"/>
      <c r="G301" s="633"/>
      <c r="H301" s="633"/>
      <c r="I301" s="633"/>
      <c r="J301" s="633"/>
      <c r="K301" s="633"/>
      <c r="L301" s="633"/>
      <c r="M301" s="633"/>
      <c r="N301" s="633"/>
      <c r="O301" s="633"/>
      <c r="AB301" s="509"/>
      <c r="AC301" s="20"/>
      <c r="AD301" s="510" t="s">
        <v>630</v>
      </c>
      <c r="AE301" s="515">
        <v>0</v>
      </c>
      <c r="AF301" s="530">
        <v>0</v>
      </c>
      <c r="AG301" s="494"/>
    </row>
    <row r="302" spans="3:33">
      <c r="C302" s="633"/>
      <c r="D302" s="633"/>
      <c r="E302" s="633"/>
      <c r="F302" s="633"/>
      <c r="G302" s="633"/>
      <c r="H302" s="633"/>
      <c r="I302" s="633"/>
      <c r="J302" s="633"/>
      <c r="K302" s="633"/>
      <c r="L302" s="633"/>
      <c r="M302" s="633"/>
      <c r="N302" s="633"/>
      <c r="O302" s="633"/>
      <c r="AB302" s="509"/>
      <c r="AC302" s="20"/>
      <c r="AD302" s="510" t="s">
        <v>631</v>
      </c>
      <c r="AE302" s="515">
        <v>0</v>
      </c>
      <c r="AF302" s="530">
        <v>0</v>
      </c>
      <c r="AG302" s="494"/>
    </row>
    <row r="303" spans="3:33">
      <c r="C303" s="633"/>
      <c r="D303" s="633"/>
      <c r="E303" s="633"/>
      <c r="F303" s="633"/>
      <c r="G303" s="633"/>
      <c r="H303" s="633"/>
      <c r="I303" s="633"/>
      <c r="J303" s="633"/>
      <c r="K303" s="633"/>
      <c r="L303" s="633"/>
      <c r="M303" s="633"/>
      <c r="N303" s="633"/>
      <c r="O303" s="633"/>
      <c r="AB303" s="509"/>
      <c r="AC303" s="20"/>
      <c r="AD303" s="510" t="s">
        <v>634</v>
      </c>
      <c r="AE303" s="515">
        <v>0</v>
      </c>
      <c r="AF303" s="530">
        <v>0</v>
      </c>
      <c r="AG303" s="494"/>
    </row>
    <row r="304" spans="3:33">
      <c r="C304" s="633"/>
      <c r="D304" s="633"/>
      <c r="E304" s="633"/>
      <c r="F304" s="633"/>
      <c r="G304" s="633"/>
      <c r="H304" s="633"/>
      <c r="I304" s="633"/>
      <c r="J304" s="633"/>
      <c r="K304" s="633"/>
      <c r="L304" s="633"/>
      <c r="M304" s="633"/>
      <c r="N304" s="633"/>
      <c r="O304" s="633"/>
      <c r="AB304" s="509"/>
      <c r="AC304" s="20"/>
      <c r="AD304" s="510" t="s">
        <v>637</v>
      </c>
      <c r="AE304" s="515">
        <v>0</v>
      </c>
      <c r="AF304" s="530">
        <v>0</v>
      </c>
      <c r="AG304" s="494"/>
    </row>
    <row r="305" spans="3:33">
      <c r="C305" s="633"/>
      <c r="D305" s="633"/>
      <c r="E305" s="633"/>
      <c r="F305" s="633"/>
      <c r="G305" s="633"/>
      <c r="H305" s="633"/>
      <c r="I305" s="633"/>
      <c r="J305" s="633"/>
      <c r="K305" s="633"/>
      <c r="L305" s="633"/>
      <c r="M305" s="633"/>
      <c r="N305" s="633"/>
      <c r="O305" s="633"/>
      <c r="AB305" s="167"/>
      <c r="AC305" s="20"/>
      <c r="AD305" s="151" t="s">
        <v>640</v>
      </c>
      <c r="AE305" s="515">
        <v>0</v>
      </c>
      <c r="AF305" s="530">
        <v>0</v>
      </c>
      <c r="AG305" s="494"/>
    </row>
    <row r="306" spans="3:33">
      <c r="C306" s="633"/>
      <c r="D306" s="633"/>
      <c r="E306" s="633"/>
      <c r="F306" s="633"/>
      <c r="G306" s="633"/>
      <c r="H306" s="633"/>
      <c r="I306" s="633"/>
      <c r="J306" s="633"/>
      <c r="K306" s="633"/>
      <c r="L306" s="633"/>
      <c r="M306" s="633"/>
      <c r="N306" s="633"/>
      <c r="O306" s="633"/>
      <c r="AB306" s="525"/>
      <c r="AC306" s="118"/>
      <c r="AD306" s="574" t="s">
        <v>37</v>
      </c>
      <c r="AE306" s="557">
        <v>0</v>
      </c>
      <c r="AF306" s="558">
        <v>0</v>
      </c>
      <c r="AG306" s="494"/>
    </row>
    <row r="307" spans="3:33">
      <c r="C307" s="633"/>
      <c r="D307" s="633"/>
      <c r="E307" s="633"/>
      <c r="F307" s="633"/>
      <c r="G307" s="633"/>
      <c r="H307" s="633"/>
      <c r="I307" s="633"/>
      <c r="J307" s="633"/>
      <c r="K307" s="633"/>
      <c r="L307" s="633"/>
      <c r="M307" s="633"/>
      <c r="N307" s="633"/>
      <c r="O307" s="633"/>
      <c r="AB307" s="165"/>
      <c r="AC307" s="522" t="s">
        <v>783</v>
      </c>
      <c r="AD307" s="523"/>
      <c r="AE307" s="549"/>
      <c r="AF307" s="550"/>
      <c r="AG307" s="494"/>
    </row>
    <row r="308" spans="3:33">
      <c r="C308" s="633"/>
      <c r="D308" s="633"/>
      <c r="E308" s="633"/>
      <c r="F308" s="633"/>
      <c r="G308" s="633"/>
      <c r="H308" s="633"/>
      <c r="I308" s="633"/>
      <c r="J308" s="633"/>
      <c r="K308" s="633"/>
      <c r="L308" s="633"/>
      <c r="M308" s="633"/>
      <c r="N308" s="633"/>
      <c r="O308" s="633"/>
      <c r="AB308" s="167"/>
      <c r="AC308" s="20"/>
      <c r="AD308" s="510" t="s">
        <v>628</v>
      </c>
      <c r="AE308" s="515">
        <v>21576200</v>
      </c>
      <c r="AF308" s="530">
        <v>22195957.460483439</v>
      </c>
      <c r="AG308" s="494"/>
    </row>
    <row r="309" spans="3:33">
      <c r="C309" s="633"/>
      <c r="D309" s="633"/>
      <c r="E309" s="633"/>
      <c r="F309" s="633"/>
      <c r="G309" s="633"/>
      <c r="H309" s="633"/>
      <c r="I309" s="633"/>
      <c r="J309" s="633"/>
      <c r="K309" s="633"/>
      <c r="L309" s="633"/>
      <c r="M309" s="633"/>
      <c r="N309" s="633"/>
      <c r="O309" s="633"/>
      <c r="AB309" s="167"/>
      <c r="AC309" s="20"/>
      <c r="AD309" s="510" t="s">
        <v>630</v>
      </c>
      <c r="AE309" s="515">
        <v>1240800</v>
      </c>
      <c r="AF309" s="530">
        <v>1276440.8939928187</v>
      </c>
      <c r="AG309" s="494"/>
    </row>
    <row r="310" spans="3:33">
      <c r="C310" s="633"/>
      <c r="D310" s="633"/>
      <c r="E310" s="633"/>
      <c r="F310" s="633"/>
      <c r="G310" s="633"/>
      <c r="H310" s="633"/>
      <c r="I310" s="633"/>
      <c r="J310" s="633"/>
      <c r="K310" s="633"/>
      <c r="L310" s="633"/>
      <c r="M310" s="633"/>
      <c r="N310" s="633"/>
      <c r="O310" s="633"/>
      <c r="AB310" s="167"/>
      <c r="AC310" s="20"/>
      <c r="AD310" s="510" t="s">
        <v>631</v>
      </c>
      <c r="AE310" s="515">
        <v>0</v>
      </c>
      <c r="AF310" s="530">
        <v>0</v>
      </c>
      <c r="AG310" s="494"/>
    </row>
    <row r="311" spans="3:33">
      <c r="C311" s="633"/>
      <c r="D311" s="633"/>
      <c r="E311" s="633"/>
      <c r="F311" s="633"/>
      <c r="G311" s="633"/>
      <c r="H311" s="633"/>
      <c r="I311" s="633"/>
      <c r="J311" s="633"/>
      <c r="K311" s="633"/>
      <c r="L311" s="633"/>
      <c r="M311" s="633"/>
      <c r="N311" s="633"/>
      <c r="O311" s="633"/>
      <c r="AB311" s="167"/>
      <c r="AC311" s="20"/>
      <c r="AD311" s="510" t="s">
        <v>634</v>
      </c>
      <c r="AE311" s="515">
        <v>0</v>
      </c>
      <c r="AF311" s="530">
        <v>0</v>
      </c>
      <c r="AG311" s="494"/>
    </row>
    <row r="312" spans="3:33">
      <c r="C312" s="633"/>
      <c r="D312" s="633"/>
      <c r="E312" s="633"/>
      <c r="F312" s="633"/>
      <c r="G312" s="633"/>
      <c r="H312" s="633"/>
      <c r="I312" s="633"/>
      <c r="J312" s="633"/>
      <c r="K312" s="633"/>
      <c r="L312" s="633"/>
      <c r="M312" s="633"/>
      <c r="N312" s="633"/>
      <c r="O312" s="633"/>
      <c r="AB312" s="167"/>
      <c r="AC312" s="20"/>
      <c r="AD312" s="510" t="s">
        <v>637</v>
      </c>
      <c r="AE312" s="515">
        <v>5776300</v>
      </c>
      <c r="AF312" s="530">
        <v>5942219.1618074775</v>
      </c>
      <c r="AG312" s="494"/>
    </row>
    <row r="313" spans="3:33">
      <c r="C313" s="633"/>
      <c r="D313" s="633"/>
      <c r="E313" s="633"/>
      <c r="F313" s="633"/>
      <c r="G313" s="633"/>
      <c r="H313" s="633"/>
      <c r="I313" s="633"/>
      <c r="J313" s="633"/>
      <c r="K313" s="633"/>
      <c r="L313" s="633"/>
      <c r="M313" s="633"/>
      <c r="N313" s="633"/>
      <c r="O313" s="633"/>
      <c r="AB313" s="167"/>
      <c r="AC313" s="20"/>
      <c r="AD313" s="151" t="s">
        <v>640</v>
      </c>
      <c r="AE313" s="515">
        <v>-6269200</v>
      </c>
      <c r="AF313" s="530">
        <v>-6449277.282897952</v>
      </c>
      <c r="AG313" s="494"/>
    </row>
    <row r="314" spans="3:33">
      <c r="C314" s="633"/>
      <c r="D314" s="633"/>
      <c r="E314" s="633"/>
      <c r="F314" s="633"/>
      <c r="G314" s="633"/>
      <c r="H314" s="633"/>
      <c r="I314" s="633"/>
      <c r="J314" s="633"/>
      <c r="K314" s="633"/>
      <c r="L314" s="633"/>
      <c r="M314" s="633"/>
      <c r="N314" s="633"/>
      <c r="O314" s="633"/>
      <c r="AB314" s="543"/>
      <c r="AC314" s="544"/>
      <c r="AD314" s="545" t="s">
        <v>37</v>
      </c>
      <c r="AE314" s="546">
        <v>22324100</v>
      </c>
      <c r="AF314" s="547">
        <v>22965340.233385783</v>
      </c>
      <c r="AG314" s="494"/>
    </row>
    <row r="315" spans="3:33">
      <c r="C315" s="633"/>
      <c r="D315" s="633"/>
      <c r="E315" s="633"/>
      <c r="F315" s="633"/>
      <c r="G315" s="633"/>
      <c r="H315" s="633"/>
      <c r="I315" s="633"/>
      <c r="J315" s="633"/>
      <c r="K315" s="633"/>
      <c r="L315" s="633"/>
      <c r="M315" s="633"/>
      <c r="N315" s="633"/>
      <c r="O315" s="633"/>
      <c r="Z315" s="568"/>
      <c r="AB315" s="525"/>
      <c r="AC315" s="555" t="s">
        <v>784</v>
      </c>
      <c r="AD315" s="556"/>
      <c r="AE315" s="557"/>
      <c r="AF315" s="558"/>
      <c r="AG315" s="494"/>
    </row>
    <row r="316" spans="3:33">
      <c r="C316" s="633"/>
      <c r="D316" s="633"/>
      <c r="E316" s="633"/>
      <c r="F316" s="633"/>
      <c r="G316" s="633"/>
      <c r="H316" s="633"/>
      <c r="I316" s="633"/>
      <c r="J316" s="633"/>
      <c r="K316" s="633"/>
      <c r="L316" s="633"/>
      <c r="M316" s="633"/>
      <c r="N316" s="633"/>
      <c r="O316" s="633"/>
      <c r="Z316" s="568"/>
      <c r="AB316" s="525"/>
      <c r="AC316" s="560"/>
      <c r="AD316" s="556" t="s">
        <v>628</v>
      </c>
      <c r="AE316" s="515">
        <v>1381100</v>
      </c>
      <c r="AF316" s="530">
        <v>1420770.8886955851</v>
      </c>
      <c r="AG316" s="494"/>
    </row>
    <row r="317" spans="3:33">
      <c r="C317" s="633"/>
      <c r="D317" s="633"/>
      <c r="E317" s="633"/>
      <c r="F317" s="633"/>
      <c r="G317" s="633"/>
      <c r="H317" s="633"/>
      <c r="I317" s="633"/>
      <c r="J317" s="633"/>
      <c r="K317" s="633"/>
      <c r="L317" s="633"/>
      <c r="M317" s="633"/>
      <c r="N317" s="633"/>
      <c r="O317" s="633"/>
      <c r="Z317" s="568"/>
      <c r="AB317" s="525"/>
      <c r="AC317" s="560"/>
      <c r="AD317" s="556" t="s">
        <v>630</v>
      </c>
      <c r="AE317" s="515">
        <v>0</v>
      </c>
      <c r="AF317" s="530">
        <v>0</v>
      </c>
      <c r="AG317" s="494"/>
    </row>
    <row r="318" spans="3:33">
      <c r="C318" s="633"/>
      <c r="D318" s="633"/>
      <c r="E318" s="633"/>
      <c r="F318" s="633"/>
      <c r="G318" s="633"/>
      <c r="H318" s="633"/>
      <c r="I318" s="633"/>
      <c r="J318" s="633"/>
      <c r="K318" s="633"/>
      <c r="L318" s="633"/>
      <c r="M318" s="633"/>
      <c r="N318" s="633"/>
      <c r="O318" s="633"/>
      <c r="Z318" s="568"/>
      <c r="AB318" s="525"/>
      <c r="AC318" s="560"/>
      <c r="AD318" s="556" t="s">
        <v>631</v>
      </c>
      <c r="AE318" s="515">
        <v>0</v>
      </c>
      <c r="AF318" s="530">
        <v>0</v>
      </c>
      <c r="AG318" s="494"/>
    </row>
    <row r="319" spans="3:33">
      <c r="C319" s="633"/>
      <c r="D319" s="633"/>
      <c r="E319" s="633"/>
      <c r="F319" s="633"/>
      <c r="G319" s="633"/>
      <c r="H319" s="633"/>
      <c r="I319" s="633"/>
      <c r="J319" s="633"/>
      <c r="K319" s="633"/>
      <c r="L319" s="633"/>
      <c r="M319" s="633"/>
      <c r="N319" s="633"/>
      <c r="O319" s="633"/>
      <c r="Z319" s="568"/>
      <c r="AB319" s="525"/>
      <c r="AC319" s="560"/>
      <c r="AD319" s="556" t="s">
        <v>634</v>
      </c>
      <c r="AE319" s="515">
        <v>0</v>
      </c>
      <c r="AF319" s="530">
        <v>0</v>
      </c>
      <c r="AG319" s="494"/>
    </row>
    <row r="320" spans="3:33">
      <c r="C320" s="633"/>
      <c r="D320" s="633"/>
      <c r="E320" s="633"/>
      <c r="F320" s="633"/>
      <c r="G320" s="633"/>
      <c r="H320" s="633"/>
      <c r="I320" s="633"/>
      <c r="J320" s="633"/>
      <c r="K320" s="633"/>
      <c r="L320" s="633"/>
      <c r="M320" s="633"/>
      <c r="N320" s="633"/>
      <c r="O320" s="633"/>
      <c r="Z320" s="568"/>
      <c r="AB320" s="525"/>
      <c r="AC320" s="560"/>
      <c r="AD320" s="556" t="s">
        <v>637</v>
      </c>
      <c r="AE320" s="515">
        <v>215100</v>
      </c>
      <c r="AF320" s="530">
        <v>221278.5592342483</v>
      </c>
      <c r="AG320" s="494"/>
    </row>
    <row r="321" spans="3:33">
      <c r="C321" s="633"/>
      <c r="D321" s="633"/>
      <c r="E321" s="633"/>
      <c r="F321" s="633"/>
      <c r="G321" s="633"/>
      <c r="H321" s="633"/>
      <c r="I321" s="633"/>
      <c r="J321" s="633"/>
      <c r="K321" s="633"/>
      <c r="L321" s="633"/>
      <c r="M321" s="633"/>
      <c r="N321" s="633"/>
      <c r="O321" s="633"/>
      <c r="Z321" s="568"/>
      <c r="AB321" s="525"/>
      <c r="AC321" s="560"/>
      <c r="AD321" s="562" t="s">
        <v>640</v>
      </c>
      <c r="AE321" s="515">
        <v>-385200</v>
      </c>
      <c r="AF321" s="530">
        <v>-396264.53285463713</v>
      </c>
      <c r="AG321" s="494"/>
    </row>
    <row r="322" spans="3:33">
      <c r="C322" s="633"/>
      <c r="D322" s="633"/>
      <c r="E322" s="633"/>
      <c r="F322" s="633"/>
      <c r="G322" s="633"/>
      <c r="H322" s="633"/>
      <c r="I322" s="633"/>
      <c r="J322" s="633"/>
      <c r="K322" s="633"/>
      <c r="L322" s="633"/>
      <c r="M322" s="633"/>
      <c r="N322" s="633"/>
      <c r="O322" s="633"/>
      <c r="Z322" s="568"/>
      <c r="AB322" s="543"/>
      <c r="AC322" s="544"/>
      <c r="AD322" s="545" t="s">
        <v>37</v>
      </c>
      <c r="AE322" s="546">
        <v>1211000</v>
      </c>
      <c r="AF322" s="547">
        <v>1245784.9150751962</v>
      </c>
      <c r="AG322" s="494"/>
    </row>
    <row r="323" spans="3:33">
      <c r="C323" s="633"/>
      <c r="D323" s="633"/>
      <c r="E323" s="633"/>
      <c r="F323" s="633"/>
      <c r="G323" s="633"/>
      <c r="H323" s="633"/>
      <c r="I323" s="633"/>
      <c r="J323" s="633"/>
      <c r="K323" s="633"/>
      <c r="L323" s="633"/>
      <c r="M323" s="633"/>
      <c r="N323" s="633"/>
      <c r="O323" s="633"/>
      <c r="AB323" s="167"/>
      <c r="AC323" s="528" t="s">
        <v>693</v>
      </c>
      <c r="AD323" s="510"/>
      <c r="AE323" s="515"/>
      <c r="AF323" s="561"/>
      <c r="AG323" s="494"/>
    </row>
    <row r="324" spans="3:33">
      <c r="C324" s="633"/>
      <c r="D324" s="633"/>
      <c r="E324" s="633"/>
      <c r="F324" s="633"/>
      <c r="G324" s="633"/>
      <c r="H324" s="633"/>
      <c r="I324" s="633"/>
      <c r="J324" s="633"/>
      <c r="K324" s="633"/>
      <c r="L324" s="633"/>
      <c r="M324" s="633"/>
      <c r="N324" s="633"/>
      <c r="O324" s="633"/>
      <c r="AB324" s="167"/>
      <c r="AC324" s="20"/>
      <c r="AD324" s="510" t="s">
        <v>628</v>
      </c>
      <c r="AE324" s="515">
        <v>968500</v>
      </c>
      <c r="AF324" s="530">
        <v>996319.31482273119</v>
      </c>
      <c r="AG324" s="494"/>
    </row>
    <row r="325" spans="3:33">
      <c r="C325" s="633"/>
      <c r="D325" s="633"/>
      <c r="E325" s="633"/>
      <c r="F325" s="633"/>
      <c r="G325" s="633"/>
      <c r="H325" s="633"/>
      <c r="I325" s="633"/>
      <c r="J325" s="633"/>
      <c r="K325" s="633"/>
      <c r="L325" s="633"/>
      <c r="M325" s="633"/>
      <c r="N325" s="633"/>
      <c r="O325" s="633"/>
      <c r="AB325" s="167"/>
      <c r="AC325" s="20"/>
      <c r="AD325" s="510" t="s">
        <v>630</v>
      </c>
      <c r="AE325" s="515">
        <v>0</v>
      </c>
      <c r="AF325" s="530">
        <v>0</v>
      </c>
      <c r="AG325" s="494"/>
    </row>
    <row r="326" spans="3:33">
      <c r="C326" s="633"/>
      <c r="D326" s="633"/>
      <c r="E326" s="633"/>
      <c r="F326" s="633"/>
      <c r="G326" s="633"/>
      <c r="H326" s="633"/>
      <c r="I326" s="633"/>
      <c r="J326" s="633"/>
      <c r="K326" s="633"/>
      <c r="L326" s="633"/>
      <c r="M326" s="633"/>
      <c r="N326" s="633"/>
      <c r="O326" s="633"/>
      <c r="AB326" s="167"/>
      <c r="AC326" s="20"/>
      <c r="AD326" s="510" t="s">
        <v>631</v>
      </c>
      <c r="AE326" s="515">
        <v>0</v>
      </c>
      <c r="AF326" s="530">
        <v>0</v>
      </c>
      <c r="AG326" s="494"/>
    </row>
    <row r="327" spans="3:33">
      <c r="C327" s="633"/>
      <c r="D327" s="633"/>
      <c r="E327" s="633"/>
      <c r="F327" s="633"/>
      <c r="G327" s="633"/>
      <c r="H327" s="633"/>
      <c r="I327" s="633"/>
      <c r="J327" s="633"/>
      <c r="K327" s="633"/>
      <c r="L327" s="633"/>
      <c r="M327" s="633"/>
      <c r="N327" s="633"/>
      <c r="O327" s="633"/>
      <c r="AB327" s="167"/>
      <c r="AC327" s="20"/>
      <c r="AD327" s="510" t="s">
        <v>634</v>
      </c>
      <c r="AE327" s="515">
        <v>0</v>
      </c>
      <c r="AF327" s="530">
        <v>0</v>
      </c>
      <c r="AG327" s="494"/>
    </row>
    <row r="328" spans="3:33">
      <c r="C328" s="633"/>
      <c r="D328" s="633"/>
      <c r="E328" s="633"/>
      <c r="F328" s="633"/>
      <c r="G328" s="633"/>
      <c r="H328" s="633"/>
      <c r="I328" s="633"/>
      <c r="J328" s="633"/>
      <c r="K328" s="633"/>
      <c r="L328" s="633"/>
      <c r="M328" s="633"/>
      <c r="N328" s="633"/>
      <c r="O328" s="633"/>
      <c r="AB328" s="167"/>
      <c r="AC328" s="20"/>
      <c r="AD328" s="510" t="s">
        <v>637</v>
      </c>
      <c r="AE328" s="515">
        <v>45200</v>
      </c>
      <c r="AF328" s="530">
        <v>46498.330438809964</v>
      </c>
      <c r="AG328" s="494"/>
    </row>
    <row r="329" spans="3:33">
      <c r="C329" s="633"/>
      <c r="D329" s="633"/>
      <c r="E329" s="633"/>
      <c r="F329" s="633"/>
      <c r="G329" s="633"/>
      <c r="H329" s="633"/>
      <c r="I329" s="633"/>
      <c r="J329" s="633"/>
      <c r="K329" s="633"/>
      <c r="L329" s="633"/>
      <c r="M329" s="633"/>
      <c r="N329" s="633"/>
      <c r="O329" s="633"/>
      <c r="AB329" s="167"/>
      <c r="AC329" s="20"/>
      <c r="AD329" s="151" t="s">
        <v>640</v>
      </c>
      <c r="AE329" s="515">
        <v>0</v>
      </c>
      <c r="AF329" s="530">
        <v>0</v>
      </c>
      <c r="AG329" s="494"/>
    </row>
    <row r="330" spans="3:33">
      <c r="C330" s="633"/>
      <c r="D330" s="633"/>
      <c r="E330" s="633"/>
      <c r="F330" s="633"/>
      <c r="G330" s="633"/>
      <c r="H330" s="633"/>
      <c r="I330" s="633"/>
      <c r="J330" s="633"/>
      <c r="K330" s="633"/>
      <c r="L330" s="633"/>
      <c r="M330" s="633"/>
      <c r="N330" s="633"/>
      <c r="O330" s="633"/>
      <c r="AB330" s="525"/>
      <c r="AC330" s="118"/>
      <c r="AD330" s="574" t="s">
        <v>37</v>
      </c>
      <c r="AE330" s="557">
        <v>1013700</v>
      </c>
      <c r="AF330" s="558">
        <v>1042817.6452615411</v>
      </c>
      <c r="AG330" s="494"/>
    </row>
    <row r="331" spans="3:33">
      <c r="C331" s="633"/>
      <c r="D331" s="633"/>
      <c r="E331" s="633"/>
      <c r="F331" s="633"/>
      <c r="G331" s="633"/>
      <c r="H331" s="633"/>
      <c r="I331" s="633"/>
      <c r="J331" s="633"/>
      <c r="K331" s="633"/>
      <c r="L331" s="633"/>
      <c r="M331" s="633"/>
      <c r="N331" s="633"/>
      <c r="O331" s="633"/>
      <c r="AB331" s="563"/>
      <c r="AC331" s="564" t="s">
        <v>37</v>
      </c>
      <c r="AD331" s="565"/>
      <c r="AE331" s="566">
        <v>39845300</v>
      </c>
      <c r="AF331" s="566">
        <v>40989821.367998108</v>
      </c>
      <c r="AG331" s="494"/>
    </row>
    <row r="332" spans="3:33">
      <c r="C332" s="633"/>
      <c r="D332" s="633"/>
      <c r="E332" s="633"/>
      <c r="F332" s="633"/>
      <c r="G332" s="633"/>
      <c r="H332" s="633"/>
      <c r="I332" s="633"/>
      <c r="J332" s="633"/>
      <c r="K332" s="633"/>
      <c r="L332" s="633"/>
      <c r="M332" s="633"/>
      <c r="N332" s="633"/>
      <c r="O332" s="633"/>
      <c r="Z332" s="568"/>
      <c r="AB332" s="521" t="s">
        <v>785</v>
      </c>
      <c r="AD332" s="523"/>
      <c r="AE332" s="549"/>
      <c r="AF332" s="550"/>
      <c r="AG332" s="494"/>
    </row>
    <row r="333" spans="3:33">
      <c r="C333" s="633"/>
      <c r="D333" s="633"/>
      <c r="E333" s="633"/>
      <c r="F333" s="633"/>
      <c r="G333" s="633"/>
      <c r="H333" s="633"/>
      <c r="I333" s="633"/>
      <c r="J333" s="633"/>
      <c r="K333" s="633"/>
      <c r="L333" s="633"/>
      <c r="M333" s="633"/>
      <c r="N333" s="633"/>
      <c r="O333" s="633"/>
      <c r="Z333" s="568"/>
      <c r="AB333" s="167"/>
      <c r="AC333" s="20"/>
      <c r="AD333" s="510" t="s">
        <v>628</v>
      </c>
      <c r="AE333" s="515">
        <v>23182200</v>
      </c>
      <c r="AF333" s="530">
        <v>23848088.40483585</v>
      </c>
      <c r="AG333" s="494"/>
    </row>
    <row r="334" spans="3:33">
      <c r="C334" s="633"/>
      <c r="D334" s="633"/>
      <c r="E334" s="633"/>
      <c r="F334" s="633"/>
      <c r="G334" s="633"/>
      <c r="H334" s="633"/>
      <c r="I334" s="633"/>
      <c r="J334" s="633"/>
      <c r="K334" s="633"/>
      <c r="L334" s="633"/>
      <c r="M334" s="633"/>
      <c r="N334" s="633"/>
      <c r="O334" s="633"/>
      <c r="Z334" s="568"/>
      <c r="AB334" s="167"/>
      <c r="AC334" s="20"/>
      <c r="AD334" s="510" t="s">
        <v>630</v>
      </c>
      <c r="AE334" s="515">
        <v>1140700</v>
      </c>
      <c r="AF334" s="530">
        <v>1173465.6091051002</v>
      </c>
      <c r="AG334" s="494"/>
    </row>
    <row r="335" spans="3:33">
      <c r="C335" s="633"/>
      <c r="D335" s="633"/>
      <c r="E335" s="633"/>
      <c r="F335" s="633"/>
      <c r="G335" s="633"/>
      <c r="H335" s="633"/>
      <c r="I335" s="633"/>
      <c r="J335" s="633"/>
      <c r="K335" s="633"/>
      <c r="L335" s="633"/>
      <c r="M335" s="633"/>
      <c r="N335" s="633"/>
      <c r="O335" s="633"/>
      <c r="Z335" s="568"/>
      <c r="AB335" s="167"/>
      <c r="AC335" s="20"/>
      <c r="AD335" s="510" t="s">
        <v>631</v>
      </c>
      <c r="AE335" s="515">
        <v>100000</v>
      </c>
      <c r="AF335" s="530">
        <v>102872.41247524328</v>
      </c>
      <c r="AG335" s="494"/>
    </row>
    <row r="336" spans="3:33">
      <c r="C336" s="633"/>
      <c r="D336" s="633"/>
      <c r="E336" s="633"/>
      <c r="F336" s="633"/>
      <c r="G336" s="633"/>
      <c r="H336" s="633"/>
      <c r="I336" s="633"/>
      <c r="J336" s="633"/>
      <c r="K336" s="633"/>
      <c r="L336" s="633"/>
      <c r="M336" s="633"/>
      <c r="N336" s="633"/>
      <c r="O336" s="633"/>
      <c r="Z336" s="568"/>
      <c r="AB336" s="167"/>
      <c r="AC336" s="20"/>
      <c r="AD336" s="510" t="s">
        <v>634</v>
      </c>
      <c r="AE336" s="515">
        <v>0</v>
      </c>
      <c r="AF336" s="530">
        <v>0</v>
      </c>
      <c r="AG336" s="494"/>
    </row>
    <row r="337" spans="3:33">
      <c r="C337" s="633"/>
      <c r="D337" s="633"/>
      <c r="E337" s="633"/>
      <c r="F337" s="633"/>
      <c r="G337" s="633"/>
      <c r="H337" s="633"/>
      <c r="I337" s="633"/>
      <c r="J337" s="633"/>
      <c r="K337" s="633"/>
      <c r="L337" s="633"/>
      <c r="M337" s="633"/>
      <c r="N337" s="633"/>
      <c r="O337" s="633"/>
      <c r="Z337" s="568"/>
      <c r="AB337" s="167"/>
      <c r="AC337" s="20"/>
      <c r="AD337" s="510" t="s">
        <v>637</v>
      </c>
      <c r="AE337" s="515">
        <v>1336200</v>
      </c>
      <c r="AF337" s="530">
        <v>1374581.1754942008</v>
      </c>
      <c r="AG337" s="494"/>
    </row>
    <row r="338" spans="3:33">
      <c r="C338" s="633"/>
      <c r="D338" s="633"/>
      <c r="E338" s="633"/>
      <c r="F338" s="633"/>
      <c r="G338" s="633"/>
      <c r="H338" s="633"/>
      <c r="I338" s="633"/>
      <c r="J338" s="633"/>
      <c r="K338" s="633"/>
      <c r="L338" s="633"/>
      <c r="M338" s="633"/>
      <c r="N338" s="633"/>
      <c r="O338" s="633"/>
      <c r="Z338" s="568"/>
      <c r="AB338" s="167"/>
      <c r="AC338" s="20"/>
      <c r="AD338" s="151" t="s">
        <v>640</v>
      </c>
      <c r="AE338" s="515">
        <v>0</v>
      </c>
      <c r="AF338" s="530">
        <v>0</v>
      </c>
      <c r="AG338" s="494"/>
    </row>
    <row r="339" spans="3:33">
      <c r="C339" s="633"/>
      <c r="D339" s="633"/>
      <c r="E339" s="633"/>
      <c r="F339" s="633"/>
      <c r="G339" s="633"/>
      <c r="H339" s="633"/>
      <c r="I339" s="633"/>
      <c r="J339" s="633"/>
      <c r="K339" s="633"/>
      <c r="L339" s="633"/>
      <c r="M339" s="633"/>
      <c r="N339" s="633"/>
      <c r="O339" s="633"/>
      <c r="Z339" s="568"/>
      <c r="AB339" s="543"/>
      <c r="AC339" s="544"/>
      <c r="AD339" s="545" t="s">
        <v>37</v>
      </c>
      <c r="AE339" s="546">
        <v>25759100</v>
      </c>
      <c r="AF339" s="547">
        <v>26499007.601910394</v>
      </c>
      <c r="AG339" s="494"/>
    </row>
    <row r="340" spans="3:33">
      <c r="C340" s="633"/>
      <c r="D340" s="633"/>
      <c r="E340" s="633"/>
      <c r="F340" s="633"/>
      <c r="G340" s="633"/>
      <c r="H340" s="633"/>
      <c r="I340" s="633"/>
      <c r="J340" s="633"/>
      <c r="K340" s="633"/>
      <c r="L340" s="633"/>
      <c r="M340" s="633"/>
      <c r="N340" s="633"/>
      <c r="O340" s="633"/>
      <c r="AB340" s="521" t="s">
        <v>786</v>
      </c>
      <c r="AC340" s="522"/>
      <c r="AD340" s="523"/>
      <c r="AE340" s="549"/>
      <c r="AF340" s="151"/>
      <c r="AG340" s="494"/>
    </row>
    <row r="341" spans="3:33">
      <c r="C341" s="633"/>
      <c r="D341" s="633"/>
      <c r="E341" s="633"/>
      <c r="F341" s="633"/>
      <c r="G341" s="633"/>
      <c r="H341" s="633"/>
      <c r="I341" s="633"/>
      <c r="J341" s="633"/>
      <c r="K341" s="633"/>
      <c r="L341" s="633"/>
      <c r="M341" s="633"/>
      <c r="N341" s="633"/>
      <c r="O341" s="633"/>
      <c r="AB341" s="509"/>
      <c r="AC341" s="528" t="s">
        <v>787</v>
      </c>
      <c r="AD341" s="510"/>
      <c r="AE341" s="515"/>
      <c r="AF341" s="151"/>
      <c r="AG341" s="494"/>
    </row>
    <row r="342" spans="3:33">
      <c r="C342" s="633"/>
      <c r="D342" s="633"/>
      <c r="E342" s="633"/>
      <c r="F342" s="633"/>
      <c r="G342" s="633"/>
      <c r="H342" s="633"/>
      <c r="I342" s="633"/>
      <c r="J342" s="633"/>
      <c r="K342" s="633"/>
      <c r="L342" s="633"/>
      <c r="M342" s="633"/>
      <c r="N342" s="633"/>
      <c r="O342" s="633"/>
      <c r="AB342" s="509"/>
      <c r="AC342" s="20"/>
      <c r="AD342" s="510" t="s">
        <v>628</v>
      </c>
      <c r="AE342" s="515">
        <v>4195400</v>
      </c>
      <c r="AF342" s="530">
        <v>4315909.192986357</v>
      </c>
      <c r="AG342" s="494"/>
    </row>
    <row r="343" spans="3:33">
      <c r="C343" s="633"/>
      <c r="D343" s="633"/>
      <c r="E343" s="633"/>
      <c r="F343" s="633"/>
      <c r="G343" s="633"/>
      <c r="H343" s="633"/>
      <c r="I343" s="633"/>
      <c r="J343" s="633"/>
      <c r="K343" s="633"/>
      <c r="L343" s="633"/>
      <c r="M343" s="633"/>
      <c r="N343" s="633"/>
      <c r="O343" s="633"/>
      <c r="AB343" s="509"/>
      <c r="AC343" s="20"/>
      <c r="AD343" s="510" t="s">
        <v>630</v>
      </c>
      <c r="AE343" s="515">
        <v>520000</v>
      </c>
      <c r="AF343" s="530">
        <v>534936.54487126507</v>
      </c>
      <c r="AG343" s="494"/>
    </row>
    <row r="344" spans="3:33">
      <c r="C344" s="633"/>
      <c r="D344" s="633"/>
      <c r="E344" s="633"/>
      <c r="F344" s="633"/>
      <c r="G344" s="633"/>
      <c r="H344" s="633"/>
      <c r="I344" s="633"/>
      <c r="J344" s="633"/>
      <c r="K344" s="633"/>
      <c r="L344" s="633"/>
      <c r="M344" s="633"/>
      <c r="N344" s="633"/>
      <c r="O344" s="633"/>
      <c r="AB344" s="167"/>
      <c r="AC344" s="20"/>
      <c r="AD344" s="510" t="s">
        <v>631</v>
      </c>
      <c r="AE344" s="515">
        <v>0</v>
      </c>
      <c r="AF344" s="530">
        <v>0</v>
      </c>
      <c r="AG344" s="494"/>
    </row>
    <row r="345" spans="3:33">
      <c r="C345" s="633"/>
      <c r="D345" s="633"/>
      <c r="E345" s="633"/>
      <c r="F345" s="633"/>
      <c r="G345" s="633"/>
      <c r="H345" s="633"/>
      <c r="I345" s="633"/>
      <c r="J345" s="633"/>
      <c r="K345" s="633"/>
      <c r="L345" s="633"/>
      <c r="M345" s="633"/>
      <c r="N345" s="633"/>
      <c r="O345" s="633"/>
      <c r="AB345" s="167"/>
      <c r="AC345" s="20"/>
      <c r="AD345" s="510" t="s">
        <v>634</v>
      </c>
      <c r="AE345" s="515">
        <v>0</v>
      </c>
      <c r="AF345" s="530">
        <v>0</v>
      </c>
      <c r="AG345" s="494"/>
    </row>
    <row r="346" spans="3:33">
      <c r="C346" s="633"/>
      <c r="D346" s="633"/>
      <c r="E346" s="633"/>
      <c r="F346" s="633"/>
      <c r="G346" s="633"/>
      <c r="H346" s="633"/>
      <c r="I346" s="633"/>
      <c r="J346" s="633"/>
      <c r="K346" s="633"/>
      <c r="L346" s="633"/>
      <c r="M346" s="633"/>
      <c r="N346" s="633"/>
      <c r="O346" s="633"/>
      <c r="AB346" s="167"/>
      <c r="AC346" s="20"/>
      <c r="AD346" s="510" t="s">
        <v>637</v>
      </c>
      <c r="AE346" s="515">
        <v>263200</v>
      </c>
      <c r="AF346" s="530">
        <v>270760.18963484035</v>
      </c>
      <c r="AG346" s="494"/>
    </row>
    <row r="347" spans="3:33">
      <c r="C347" s="633"/>
      <c r="D347" s="633"/>
      <c r="E347" s="633"/>
      <c r="F347" s="633"/>
      <c r="G347" s="633"/>
      <c r="H347" s="633"/>
      <c r="I347" s="633"/>
      <c r="J347" s="633"/>
      <c r="K347" s="633"/>
      <c r="L347" s="633"/>
      <c r="M347" s="633"/>
      <c r="N347" s="633"/>
      <c r="O347" s="633"/>
      <c r="AB347" s="167"/>
      <c r="AC347" s="20"/>
      <c r="AD347" s="151" t="s">
        <v>640</v>
      </c>
      <c r="AE347" s="515">
        <v>0</v>
      </c>
      <c r="AF347" s="530">
        <v>0</v>
      </c>
      <c r="AG347" s="494"/>
    </row>
    <row r="348" spans="3:33">
      <c r="C348" s="633"/>
      <c r="D348" s="633"/>
      <c r="E348" s="633"/>
      <c r="F348" s="633"/>
      <c r="G348" s="633"/>
      <c r="H348" s="633"/>
      <c r="I348" s="633"/>
      <c r="J348" s="633"/>
      <c r="K348" s="633"/>
      <c r="L348" s="633"/>
      <c r="M348" s="633"/>
      <c r="N348" s="633"/>
      <c r="O348" s="633"/>
      <c r="AB348" s="543"/>
      <c r="AC348" s="544"/>
      <c r="AD348" s="545" t="s">
        <v>37</v>
      </c>
      <c r="AE348" s="546">
        <v>4978600</v>
      </c>
      <c r="AF348" s="547">
        <v>5121605.9274924621</v>
      </c>
      <c r="AG348" s="494"/>
    </row>
    <row r="349" spans="3:33">
      <c r="C349" s="633"/>
      <c r="D349" s="633"/>
      <c r="E349" s="633"/>
      <c r="F349" s="633"/>
      <c r="G349" s="633"/>
      <c r="H349" s="633"/>
      <c r="I349" s="633"/>
      <c r="J349" s="633"/>
      <c r="K349" s="633"/>
      <c r="L349" s="633"/>
      <c r="M349" s="633"/>
      <c r="N349" s="633"/>
      <c r="O349" s="633"/>
      <c r="AB349" s="167"/>
      <c r="AC349" s="703" t="s">
        <v>788</v>
      </c>
      <c r="AD349" s="510"/>
      <c r="AE349" s="515"/>
      <c r="AF349" s="561"/>
    </row>
    <row r="350" spans="3:33">
      <c r="C350" s="633"/>
      <c r="D350" s="633"/>
      <c r="E350" s="633"/>
      <c r="F350" s="633"/>
      <c r="G350" s="633"/>
      <c r="H350" s="633"/>
      <c r="I350" s="633"/>
      <c r="J350" s="633"/>
      <c r="K350" s="633"/>
      <c r="L350" s="633"/>
      <c r="M350" s="633"/>
      <c r="N350" s="633"/>
      <c r="O350" s="633"/>
      <c r="AB350" s="167"/>
      <c r="AC350" s="20"/>
      <c r="AD350" s="510" t="s">
        <v>628</v>
      </c>
      <c r="AE350" s="515">
        <v>6212900</v>
      </c>
      <c r="AF350" s="530">
        <v>6391360.1146743903</v>
      </c>
    </row>
    <row r="351" spans="3:33">
      <c r="C351" s="633"/>
      <c r="D351" s="633"/>
      <c r="E351" s="633"/>
      <c r="F351" s="633"/>
      <c r="G351" s="633"/>
      <c r="H351" s="633"/>
      <c r="I351" s="633"/>
      <c r="J351" s="633"/>
      <c r="K351" s="633"/>
      <c r="L351" s="633"/>
      <c r="M351" s="633"/>
      <c r="N351" s="633"/>
      <c r="O351" s="633"/>
      <c r="AB351" s="167"/>
      <c r="AC351" s="20"/>
      <c r="AD351" s="510" t="s">
        <v>630</v>
      </c>
      <c r="AE351" s="515">
        <v>1300000</v>
      </c>
      <c r="AF351" s="530">
        <v>1337341.3621781629</v>
      </c>
    </row>
    <row r="352" spans="3:33">
      <c r="C352" s="633"/>
      <c r="D352" s="633"/>
      <c r="E352" s="633"/>
      <c r="F352" s="633"/>
      <c r="G352" s="633"/>
      <c r="H352" s="633"/>
      <c r="I352" s="633"/>
      <c r="J352" s="633"/>
      <c r="K352" s="633"/>
      <c r="L352" s="633"/>
      <c r="M352" s="633"/>
      <c r="N352" s="633"/>
      <c r="O352" s="633"/>
      <c r="AB352" s="167"/>
      <c r="AC352" s="20"/>
      <c r="AD352" s="510" t="s">
        <v>631</v>
      </c>
      <c r="AE352" s="515">
        <v>0</v>
      </c>
      <c r="AF352" s="530">
        <v>0</v>
      </c>
    </row>
    <row r="353" spans="3:32">
      <c r="C353" s="633"/>
      <c r="D353" s="633"/>
      <c r="E353" s="633"/>
      <c r="F353" s="633"/>
      <c r="G353" s="633"/>
      <c r="H353" s="633"/>
      <c r="I353" s="633"/>
      <c r="J353" s="633"/>
      <c r="K353" s="633"/>
      <c r="L353" s="633"/>
      <c r="M353" s="633"/>
      <c r="N353" s="633"/>
      <c r="O353" s="633"/>
      <c r="AB353" s="167"/>
      <c r="AC353" s="20"/>
      <c r="AD353" s="510" t="s">
        <v>634</v>
      </c>
      <c r="AE353" s="515">
        <v>0</v>
      </c>
      <c r="AF353" s="530">
        <v>0</v>
      </c>
    </row>
    <row r="354" spans="3:32">
      <c r="C354" s="633"/>
      <c r="D354" s="633"/>
      <c r="E354" s="633"/>
      <c r="F354" s="633"/>
      <c r="G354" s="633"/>
      <c r="H354" s="633"/>
      <c r="I354" s="633"/>
      <c r="J354" s="633"/>
      <c r="K354" s="633"/>
      <c r="L354" s="633"/>
      <c r="M354" s="633"/>
      <c r="N354" s="633"/>
      <c r="O354" s="633"/>
      <c r="AB354" s="167"/>
      <c r="AC354" s="20"/>
      <c r="AD354" s="510" t="s">
        <v>637</v>
      </c>
      <c r="AE354" s="515">
        <v>396400</v>
      </c>
      <c r="AF354" s="530">
        <v>407786.24305186438</v>
      </c>
    </row>
    <row r="355" spans="3:32">
      <c r="C355" s="633"/>
      <c r="D355" s="633"/>
      <c r="E355" s="633"/>
      <c r="F355" s="633"/>
      <c r="G355" s="633"/>
      <c r="H355" s="633"/>
      <c r="I355" s="633"/>
      <c r="J355" s="633"/>
      <c r="K355" s="633"/>
      <c r="L355" s="633"/>
      <c r="M355" s="633"/>
      <c r="N355" s="633"/>
      <c r="O355" s="633"/>
      <c r="AB355" s="167"/>
      <c r="AC355" s="20"/>
      <c r="AD355" s="151" t="s">
        <v>640</v>
      </c>
      <c r="AE355" s="515">
        <v>0</v>
      </c>
      <c r="AF355" s="530">
        <v>0</v>
      </c>
    </row>
    <row r="356" spans="3:32">
      <c r="C356" s="633"/>
      <c r="D356" s="633"/>
      <c r="E356" s="633"/>
      <c r="F356" s="633"/>
      <c r="G356" s="633"/>
      <c r="H356" s="633"/>
      <c r="I356" s="633"/>
      <c r="J356" s="633"/>
      <c r="K356" s="633"/>
      <c r="L356" s="633"/>
      <c r="M356" s="633"/>
      <c r="N356" s="633"/>
      <c r="O356" s="633"/>
      <c r="AB356" s="525"/>
      <c r="AC356" s="118"/>
      <c r="AD356" s="574" t="s">
        <v>37</v>
      </c>
      <c r="AE356" s="557">
        <v>7909300</v>
      </c>
      <c r="AF356" s="558">
        <v>8136487.7199044172</v>
      </c>
    </row>
    <row r="357" spans="3:32">
      <c r="C357" s="633"/>
      <c r="D357" s="633"/>
      <c r="E357" s="633"/>
      <c r="F357" s="633"/>
      <c r="G357" s="633"/>
      <c r="H357" s="633"/>
      <c r="I357" s="633"/>
      <c r="J357" s="633"/>
      <c r="K357" s="633"/>
      <c r="L357" s="633"/>
      <c r="M357" s="633"/>
      <c r="N357" s="633"/>
      <c r="O357" s="633"/>
      <c r="AB357" s="165"/>
      <c r="AC357" s="548" t="s">
        <v>693</v>
      </c>
      <c r="AD357" s="523"/>
      <c r="AE357" s="549"/>
      <c r="AF357" s="550"/>
    </row>
    <row r="358" spans="3:32">
      <c r="C358" s="633"/>
      <c r="D358" s="633"/>
      <c r="E358" s="633"/>
      <c r="F358" s="633"/>
      <c r="G358" s="633"/>
      <c r="H358" s="633"/>
      <c r="I358" s="633"/>
      <c r="J358" s="633"/>
      <c r="K358" s="633"/>
      <c r="L358" s="633"/>
      <c r="M358" s="633"/>
      <c r="N358" s="633"/>
      <c r="O358" s="633"/>
      <c r="AB358" s="167"/>
      <c r="AC358" s="20"/>
      <c r="AD358" s="510" t="s">
        <v>628</v>
      </c>
      <c r="AE358" s="515">
        <v>2117200</v>
      </c>
      <c r="AF358" s="530">
        <v>2178014.7169258511</v>
      </c>
    </row>
    <row r="359" spans="3:32">
      <c r="C359" s="633"/>
      <c r="D359" s="633"/>
      <c r="E359" s="633"/>
      <c r="F359" s="633"/>
      <c r="G359" s="633"/>
      <c r="H359" s="633"/>
      <c r="I359" s="633"/>
      <c r="J359" s="633"/>
      <c r="K359" s="633"/>
      <c r="L359" s="633"/>
      <c r="M359" s="633"/>
      <c r="N359" s="633"/>
      <c r="O359" s="633"/>
      <c r="AB359" s="167"/>
      <c r="AC359" s="20"/>
      <c r="AD359" s="510" t="s">
        <v>630</v>
      </c>
      <c r="AE359" s="515">
        <v>32000</v>
      </c>
      <c r="AF359" s="530">
        <v>32919.171992077849</v>
      </c>
    </row>
    <row r="360" spans="3:32">
      <c r="C360" s="633"/>
      <c r="D360" s="633"/>
      <c r="E360" s="633"/>
      <c r="F360" s="633"/>
      <c r="G360" s="633"/>
      <c r="H360" s="633"/>
      <c r="I360" s="633"/>
      <c r="J360" s="633"/>
      <c r="K360" s="633"/>
      <c r="L360" s="633"/>
      <c r="M360" s="633"/>
      <c r="N360" s="633"/>
      <c r="O360" s="633"/>
      <c r="AB360" s="167"/>
      <c r="AC360" s="20"/>
      <c r="AD360" s="510" t="s">
        <v>631</v>
      </c>
      <c r="AE360" s="515">
        <v>0</v>
      </c>
      <c r="AF360" s="530">
        <v>0</v>
      </c>
    </row>
    <row r="361" spans="3:32">
      <c r="C361" s="633"/>
      <c r="D361" s="633"/>
      <c r="E361" s="633"/>
      <c r="F361" s="633"/>
      <c r="G361" s="633"/>
      <c r="H361" s="633"/>
      <c r="I361" s="633"/>
      <c r="J361" s="633"/>
      <c r="K361" s="633"/>
      <c r="L361" s="633"/>
      <c r="M361" s="633"/>
      <c r="N361" s="633"/>
      <c r="O361" s="633"/>
      <c r="AB361" s="167"/>
      <c r="AC361" s="20"/>
      <c r="AD361" s="510" t="s">
        <v>634</v>
      </c>
      <c r="AE361" s="515">
        <v>0</v>
      </c>
      <c r="AF361" s="530">
        <v>0</v>
      </c>
    </row>
    <row r="362" spans="3:32">
      <c r="C362" s="633"/>
      <c r="D362" s="633"/>
      <c r="E362" s="633"/>
      <c r="F362" s="633"/>
      <c r="G362" s="633"/>
      <c r="H362" s="633"/>
      <c r="I362" s="633"/>
      <c r="J362" s="633"/>
      <c r="K362" s="633"/>
      <c r="L362" s="633"/>
      <c r="M362" s="633"/>
      <c r="N362" s="633"/>
      <c r="O362" s="633"/>
      <c r="AB362" s="167"/>
      <c r="AC362" s="20"/>
      <c r="AD362" s="510" t="s">
        <v>637</v>
      </c>
      <c r="AE362" s="515">
        <v>160100</v>
      </c>
      <c r="AF362" s="530">
        <v>164698.7323728645</v>
      </c>
    </row>
    <row r="363" spans="3:32">
      <c r="C363" s="633"/>
      <c r="D363" s="633"/>
      <c r="E363" s="633"/>
      <c r="F363" s="633"/>
      <c r="G363" s="633"/>
      <c r="H363" s="633"/>
      <c r="I363" s="633"/>
      <c r="J363" s="633"/>
      <c r="K363" s="633"/>
      <c r="L363" s="633"/>
      <c r="M363" s="633"/>
      <c r="N363" s="633"/>
      <c r="O363" s="633"/>
      <c r="AB363" s="167"/>
      <c r="AC363" s="20"/>
      <c r="AD363" s="151" t="s">
        <v>640</v>
      </c>
      <c r="AE363" s="515">
        <v>0</v>
      </c>
      <c r="AF363" s="530">
        <v>0</v>
      </c>
    </row>
    <row r="364" spans="3:32">
      <c r="C364" s="633"/>
      <c r="D364" s="633"/>
      <c r="E364" s="633"/>
      <c r="F364" s="633"/>
      <c r="G364" s="633"/>
      <c r="H364" s="633"/>
      <c r="I364" s="633"/>
      <c r="J364" s="633"/>
      <c r="K364" s="633"/>
      <c r="L364" s="633"/>
      <c r="M364" s="633"/>
      <c r="N364" s="633"/>
      <c r="O364" s="633"/>
      <c r="AB364" s="543"/>
      <c r="AC364" s="544"/>
      <c r="AD364" s="545" t="s">
        <v>37</v>
      </c>
      <c r="AE364" s="546">
        <v>2309300</v>
      </c>
      <c r="AF364" s="547">
        <v>2375632.6212907936</v>
      </c>
    </row>
    <row r="365" spans="3:32">
      <c r="C365" s="633"/>
      <c r="D365" s="633"/>
      <c r="E365" s="633"/>
      <c r="F365" s="633"/>
      <c r="G365" s="633"/>
      <c r="H365" s="633"/>
      <c r="I365" s="633"/>
      <c r="J365" s="633"/>
      <c r="K365" s="633"/>
      <c r="L365" s="633"/>
      <c r="M365" s="633"/>
      <c r="N365" s="633"/>
      <c r="O365" s="633"/>
      <c r="AB365" s="525"/>
      <c r="AC365" s="118" t="s">
        <v>37</v>
      </c>
      <c r="AD365" s="704"/>
      <c r="AE365" s="557">
        <v>15197200</v>
      </c>
      <c r="AF365" s="558">
        <v>15633726.268687673</v>
      </c>
    </row>
    <row r="366" spans="3:32">
      <c r="C366" s="633"/>
      <c r="D366" s="633"/>
      <c r="E366" s="633"/>
      <c r="F366" s="633"/>
      <c r="G366" s="633"/>
      <c r="H366" s="633"/>
      <c r="I366" s="633"/>
      <c r="J366" s="633"/>
      <c r="K366" s="633"/>
      <c r="L366" s="633"/>
      <c r="M366" s="633"/>
      <c r="N366" s="633"/>
      <c r="O366" s="633"/>
      <c r="AB366" s="521" t="s">
        <v>789</v>
      </c>
      <c r="AC366" s="166"/>
      <c r="AD366" s="523"/>
      <c r="AE366" s="549"/>
      <c r="AF366" s="550"/>
    </row>
    <row r="367" spans="3:32">
      <c r="C367" s="633"/>
      <c r="D367" s="633"/>
      <c r="E367" s="633"/>
      <c r="F367" s="633"/>
      <c r="G367" s="633"/>
      <c r="H367" s="633"/>
      <c r="I367" s="633"/>
      <c r="J367" s="633"/>
      <c r="K367" s="633"/>
      <c r="L367" s="633"/>
      <c r="M367" s="633"/>
      <c r="N367" s="633"/>
      <c r="O367" s="633"/>
      <c r="AB367" s="167"/>
      <c r="AC367" s="20"/>
      <c r="AD367" s="510" t="s">
        <v>628</v>
      </c>
      <c r="AE367" s="515">
        <v>8045900</v>
      </c>
      <c r="AF367" s="530">
        <v>8277011.4353456004</v>
      </c>
    </row>
    <row r="368" spans="3:32">
      <c r="C368" s="633"/>
      <c r="D368" s="633"/>
      <c r="E368" s="633"/>
      <c r="F368" s="633"/>
      <c r="G368" s="633"/>
      <c r="H368" s="633"/>
      <c r="I368" s="633"/>
      <c r="J368" s="633"/>
      <c r="K368" s="633"/>
      <c r="L368" s="633"/>
      <c r="M368" s="633"/>
      <c r="N368" s="633"/>
      <c r="O368" s="633"/>
      <c r="AB368" s="167"/>
      <c r="AC368" s="20"/>
      <c r="AD368" s="510" t="s">
        <v>630</v>
      </c>
      <c r="AE368" s="515">
        <v>6162500</v>
      </c>
      <c r="AF368" s="530">
        <v>6339512.4187868675</v>
      </c>
    </row>
    <row r="369" spans="3:32">
      <c r="C369" s="633"/>
      <c r="D369" s="633"/>
      <c r="E369" s="633"/>
      <c r="F369" s="633"/>
      <c r="G369" s="633"/>
      <c r="H369" s="633"/>
      <c r="I369" s="633"/>
      <c r="J369" s="633"/>
      <c r="K369" s="633"/>
      <c r="L369" s="633"/>
      <c r="M369" s="633"/>
      <c r="N369" s="633"/>
      <c r="O369" s="633"/>
      <c r="AB369" s="167"/>
      <c r="AC369" s="20"/>
      <c r="AD369" s="510" t="s">
        <v>631</v>
      </c>
      <c r="AE369" s="515">
        <v>0</v>
      </c>
      <c r="AF369" s="530">
        <v>0</v>
      </c>
    </row>
    <row r="370" spans="3:32">
      <c r="C370" s="633"/>
      <c r="D370" s="633"/>
      <c r="E370" s="633"/>
      <c r="F370" s="633"/>
      <c r="G370" s="633"/>
      <c r="H370" s="633"/>
      <c r="I370" s="633"/>
      <c r="J370" s="633"/>
      <c r="K370" s="633"/>
      <c r="L370" s="633"/>
      <c r="M370" s="633"/>
      <c r="N370" s="633"/>
      <c r="O370" s="633"/>
      <c r="AB370" s="167"/>
      <c r="AC370" s="20"/>
      <c r="AD370" s="510" t="s">
        <v>634</v>
      </c>
      <c r="AE370" s="515">
        <v>0</v>
      </c>
      <c r="AF370" s="530">
        <v>0</v>
      </c>
    </row>
    <row r="371" spans="3:32">
      <c r="C371" s="633"/>
      <c r="D371" s="633"/>
      <c r="E371" s="633"/>
      <c r="F371" s="633"/>
      <c r="G371" s="633"/>
      <c r="H371" s="633"/>
      <c r="I371" s="633"/>
      <c r="J371" s="633"/>
      <c r="K371" s="633"/>
      <c r="L371" s="633"/>
      <c r="M371" s="633"/>
      <c r="N371" s="633"/>
      <c r="O371" s="633"/>
      <c r="AB371" s="167"/>
      <c r="AC371" s="20"/>
      <c r="AD371" s="510" t="s">
        <v>637</v>
      </c>
      <c r="AE371" s="515">
        <v>347500</v>
      </c>
      <c r="AF371" s="530">
        <v>357481.63335147046</v>
      </c>
    </row>
    <row r="372" spans="3:32">
      <c r="C372" s="633"/>
      <c r="D372" s="633"/>
      <c r="E372" s="633"/>
      <c r="F372" s="633"/>
      <c r="G372" s="633"/>
      <c r="H372" s="633"/>
      <c r="I372" s="633"/>
      <c r="J372" s="633"/>
      <c r="K372" s="633"/>
      <c r="L372" s="633"/>
      <c r="M372" s="633"/>
      <c r="N372" s="633"/>
      <c r="O372" s="633"/>
      <c r="AB372" s="167"/>
      <c r="AC372" s="20"/>
      <c r="AD372" s="151" t="s">
        <v>640</v>
      </c>
      <c r="AE372" s="515">
        <v>-3365100</v>
      </c>
      <c r="AF372" s="530">
        <v>-3461759.5522044119</v>
      </c>
    </row>
    <row r="373" spans="3:32">
      <c r="C373" s="633"/>
      <c r="D373" s="633"/>
      <c r="E373" s="633"/>
      <c r="F373" s="633"/>
      <c r="G373" s="633"/>
      <c r="H373" s="633"/>
      <c r="I373" s="633"/>
      <c r="J373" s="633"/>
      <c r="K373" s="633"/>
      <c r="L373" s="633"/>
      <c r="M373" s="633"/>
      <c r="N373" s="633"/>
      <c r="O373" s="633"/>
      <c r="AB373" s="543"/>
      <c r="AC373" s="544"/>
      <c r="AD373" s="545" t="s">
        <v>37</v>
      </c>
      <c r="AE373" s="546">
        <v>11190800</v>
      </c>
      <c r="AF373" s="547">
        <v>11512245.935279528</v>
      </c>
    </row>
    <row r="374" spans="3:32">
      <c r="C374" s="633"/>
      <c r="D374" s="633"/>
      <c r="E374" s="633"/>
      <c r="F374" s="633"/>
      <c r="G374" s="633"/>
      <c r="H374" s="633"/>
      <c r="I374" s="633"/>
      <c r="J374" s="633"/>
      <c r="K374" s="633"/>
      <c r="L374" s="633"/>
      <c r="M374" s="633"/>
      <c r="N374" s="633"/>
      <c r="O374" s="633"/>
      <c r="AB374" s="509" t="s">
        <v>790</v>
      </c>
      <c r="AC374" s="20"/>
      <c r="AD374" s="510"/>
      <c r="AE374" s="515"/>
      <c r="AF374" s="561"/>
    </row>
    <row r="375" spans="3:32">
      <c r="C375" s="633"/>
      <c r="D375" s="633"/>
      <c r="E375" s="633"/>
      <c r="F375" s="633"/>
      <c r="G375" s="633"/>
      <c r="H375" s="633"/>
      <c r="I375" s="633"/>
      <c r="J375" s="633"/>
      <c r="K375" s="633"/>
      <c r="L375" s="633"/>
      <c r="M375" s="633"/>
      <c r="N375" s="633"/>
      <c r="O375" s="633"/>
      <c r="AB375" s="167"/>
      <c r="AC375" s="20"/>
      <c r="AD375" s="510" t="s">
        <v>628</v>
      </c>
      <c r="AE375" s="515">
        <v>2278400</v>
      </c>
      <c r="AF375" s="530">
        <v>2343845.045835943</v>
      </c>
    </row>
    <row r="376" spans="3:32">
      <c r="C376" s="633"/>
      <c r="D376" s="633"/>
      <c r="E376" s="633"/>
      <c r="F376" s="633"/>
      <c r="G376" s="633"/>
      <c r="H376" s="633"/>
      <c r="I376" s="633"/>
      <c r="J376" s="633"/>
      <c r="K376" s="633"/>
      <c r="L376" s="633"/>
      <c r="M376" s="633"/>
      <c r="N376" s="633"/>
      <c r="O376" s="633"/>
      <c r="AB376" s="167"/>
      <c r="AC376" s="20"/>
      <c r="AD376" s="510" t="s">
        <v>630</v>
      </c>
      <c r="AE376" s="515">
        <v>410600</v>
      </c>
      <c r="AF376" s="530">
        <v>422394.12562334893</v>
      </c>
    </row>
    <row r="377" spans="3:32">
      <c r="C377" s="633"/>
      <c r="D377" s="633"/>
      <c r="E377" s="633"/>
      <c r="F377" s="633"/>
      <c r="G377" s="633"/>
      <c r="H377" s="633"/>
      <c r="I377" s="633"/>
      <c r="J377" s="633"/>
      <c r="K377" s="633"/>
      <c r="L377" s="633"/>
      <c r="M377" s="633"/>
      <c r="N377" s="633"/>
      <c r="O377" s="633"/>
      <c r="AB377" s="167"/>
      <c r="AC377" s="20"/>
      <c r="AD377" s="510" t="s">
        <v>631</v>
      </c>
      <c r="AE377" s="515">
        <v>0</v>
      </c>
      <c r="AF377" s="530">
        <v>0</v>
      </c>
    </row>
    <row r="378" spans="3:32">
      <c r="C378" s="633"/>
      <c r="D378" s="633"/>
      <c r="E378" s="633"/>
      <c r="F378" s="633"/>
      <c r="G378" s="633"/>
      <c r="H378" s="633"/>
      <c r="I378" s="633"/>
      <c r="J378" s="633"/>
      <c r="K378" s="633"/>
      <c r="L378" s="633"/>
      <c r="M378" s="633"/>
      <c r="N378" s="633"/>
      <c r="O378" s="633"/>
      <c r="AB378" s="167"/>
      <c r="AC378" s="20"/>
      <c r="AD378" s="510" t="s">
        <v>634</v>
      </c>
      <c r="AE378" s="515">
        <v>0</v>
      </c>
      <c r="AF378" s="530">
        <v>0</v>
      </c>
    </row>
    <row r="379" spans="3:32">
      <c r="C379" s="633"/>
      <c r="D379" s="633"/>
      <c r="E379" s="633"/>
      <c r="F379" s="633"/>
      <c r="G379" s="633"/>
      <c r="H379" s="633"/>
      <c r="I379" s="633"/>
      <c r="J379" s="633"/>
      <c r="K379" s="633"/>
      <c r="L379" s="633"/>
      <c r="M379" s="633"/>
      <c r="N379" s="633"/>
      <c r="O379" s="633"/>
      <c r="AB379" s="167"/>
      <c r="AC379" s="20"/>
      <c r="AD379" s="510" t="s">
        <v>637</v>
      </c>
      <c r="AE379" s="515">
        <v>70500</v>
      </c>
      <c r="AF379" s="530">
        <v>72525.050795046525</v>
      </c>
    </row>
    <row r="380" spans="3:32">
      <c r="C380" s="633"/>
      <c r="D380" s="633"/>
      <c r="E380" s="633"/>
      <c r="F380" s="633"/>
      <c r="G380" s="633"/>
      <c r="H380" s="633"/>
      <c r="I380" s="633"/>
      <c r="J380" s="633"/>
      <c r="K380" s="633"/>
      <c r="L380" s="633"/>
      <c r="M380" s="633"/>
      <c r="N380" s="633"/>
      <c r="O380" s="633"/>
      <c r="AB380" s="167"/>
      <c r="AC380" s="20"/>
      <c r="AD380" s="151" t="s">
        <v>640</v>
      </c>
      <c r="AE380" s="515">
        <v>-715100</v>
      </c>
      <c r="AF380" s="530">
        <v>-735640.62161046476</v>
      </c>
    </row>
    <row r="381" spans="3:32">
      <c r="C381" s="633"/>
      <c r="D381" s="633"/>
      <c r="E381" s="633"/>
      <c r="F381" s="633"/>
      <c r="G381" s="633"/>
      <c r="H381" s="633"/>
      <c r="I381" s="633"/>
      <c r="J381" s="633"/>
      <c r="K381" s="633"/>
      <c r="L381" s="633"/>
      <c r="M381" s="633"/>
      <c r="N381" s="633"/>
      <c r="O381" s="633"/>
      <c r="AB381" s="543"/>
      <c r="AC381" s="544"/>
      <c r="AD381" s="545" t="s">
        <v>37</v>
      </c>
      <c r="AE381" s="546">
        <v>2044400</v>
      </c>
      <c r="AF381" s="547">
        <v>2103123.6006438741</v>
      </c>
    </row>
    <row r="382" spans="3:32">
      <c r="C382" s="633"/>
      <c r="D382" s="633"/>
      <c r="E382" s="633"/>
      <c r="F382" s="633"/>
      <c r="G382" s="633"/>
      <c r="H382" s="633"/>
      <c r="I382" s="633"/>
      <c r="J382" s="633"/>
      <c r="K382" s="633"/>
      <c r="L382" s="633"/>
      <c r="M382" s="633"/>
      <c r="N382" s="633"/>
      <c r="O382" s="633"/>
      <c r="AB382" s="509" t="s">
        <v>791</v>
      </c>
      <c r="AC382" s="20"/>
      <c r="AD382" s="510"/>
      <c r="AE382" s="515"/>
      <c r="AF382" s="561"/>
    </row>
    <row r="383" spans="3:32">
      <c r="C383" s="633"/>
      <c r="D383" s="633"/>
      <c r="E383" s="633"/>
      <c r="F383" s="633"/>
      <c r="G383" s="633"/>
      <c r="H383" s="633"/>
      <c r="I383" s="633"/>
      <c r="J383" s="633"/>
      <c r="K383" s="633"/>
      <c r="L383" s="633"/>
      <c r="M383" s="633"/>
      <c r="N383" s="633"/>
      <c r="O383" s="633"/>
      <c r="AB383" s="167"/>
      <c r="AC383" s="20"/>
      <c r="AD383" s="510" t="s">
        <v>628</v>
      </c>
      <c r="AE383" s="515">
        <v>558800</v>
      </c>
      <c r="AF383" s="530">
        <v>574851.04091165948</v>
      </c>
    </row>
    <row r="384" spans="3:32">
      <c r="C384" s="633"/>
      <c r="D384" s="633"/>
      <c r="E384" s="633"/>
      <c r="F384" s="633"/>
      <c r="G384" s="633"/>
      <c r="H384" s="633"/>
      <c r="I384" s="633"/>
      <c r="J384" s="633"/>
      <c r="K384" s="633"/>
      <c r="L384" s="633"/>
      <c r="M384" s="633"/>
      <c r="N384" s="633"/>
      <c r="O384" s="633"/>
      <c r="AB384" s="167"/>
      <c r="AC384" s="20"/>
      <c r="AD384" s="510" t="s">
        <v>630</v>
      </c>
      <c r="AE384" s="515">
        <v>15000</v>
      </c>
      <c r="AF384" s="530">
        <v>15430.861871286494</v>
      </c>
    </row>
    <row r="385" spans="3:32">
      <c r="C385" s="633"/>
      <c r="D385" s="633"/>
      <c r="E385" s="633"/>
      <c r="F385" s="633"/>
      <c r="G385" s="633"/>
      <c r="H385" s="633"/>
      <c r="I385" s="633"/>
      <c r="J385" s="633"/>
      <c r="K385" s="633"/>
      <c r="L385" s="633"/>
      <c r="M385" s="633"/>
      <c r="N385" s="633"/>
      <c r="O385" s="633"/>
      <c r="AB385" s="167"/>
      <c r="AC385" s="20"/>
      <c r="AD385" s="510" t="s">
        <v>631</v>
      </c>
      <c r="AE385" s="515">
        <v>0</v>
      </c>
      <c r="AF385" s="530">
        <v>0</v>
      </c>
    </row>
    <row r="386" spans="3:32">
      <c r="C386" s="633"/>
      <c r="D386" s="633"/>
      <c r="E386" s="633"/>
      <c r="F386" s="633"/>
      <c r="G386" s="633"/>
      <c r="H386" s="633"/>
      <c r="I386" s="633"/>
      <c r="J386" s="633"/>
      <c r="K386" s="633"/>
      <c r="L386" s="633"/>
      <c r="M386" s="633"/>
      <c r="N386" s="633"/>
      <c r="O386" s="633"/>
      <c r="AB386" s="167"/>
      <c r="AC386" s="20"/>
      <c r="AD386" s="510" t="s">
        <v>634</v>
      </c>
      <c r="AE386" s="515">
        <v>0</v>
      </c>
      <c r="AF386" s="530">
        <v>0</v>
      </c>
    </row>
    <row r="387" spans="3:32">
      <c r="C387" s="633"/>
      <c r="D387" s="633"/>
      <c r="E387" s="633"/>
      <c r="F387" s="633"/>
      <c r="G387" s="633"/>
      <c r="H387" s="633"/>
      <c r="I387" s="633"/>
      <c r="J387" s="633"/>
      <c r="K387" s="633"/>
      <c r="L387" s="633"/>
      <c r="M387" s="633"/>
      <c r="N387" s="633"/>
      <c r="O387" s="633"/>
      <c r="AB387" s="167"/>
      <c r="AC387" s="20"/>
      <c r="AD387" s="510" t="s">
        <v>637</v>
      </c>
      <c r="AE387" s="515">
        <v>18600</v>
      </c>
      <c r="AF387" s="530">
        <v>19134.268720395252</v>
      </c>
    </row>
    <row r="388" spans="3:32">
      <c r="C388" s="633"/>
      <c r="D388" s="633"/>
      <c r="E388" s="633"/>
      <c r="F388" s="633"/>
      <c r="G388" s="633"/>
      <c r="H388" s="633"/>
      <c r="I388" s="633"/>
      <c r="J388" s="633"/>
      <c r="K388" s="633"/>
      <c r="L388" s="633"/>
      <c r="M388" s="633"/>
      <c r="N388" s="633"/>
      <c r="O388" s="633"/>
      <c r="AB388" s="167"/>
      <c r="AC388" s="20"/>
      <c r="AD388" s="151" t="s">
        <v>640</v>
      </c>
      <c r="AE388" s="515">
        <v>-149900</v>
      </c>
      <c r="AF388" s="530">
        <v>-154205.7463003897</v>
      </c>
    </row>
    <row r="389" spans="3:32">
      <c r="C389" s="633"/>
      <c r="D389" s="633"/>
      <c r="E389" s="633"/>
      <c r="F389" s="633"/>
      <c r="G389" s="633"/>
      <c r="H389" s="633"/>
      <c r="I389" s="633"/>
      <c r="J389" s="633"/>
      <c r="K389" s="633"/>
      <c r="L389" s="633"/>
      <c r="M389" s="633"/>
      <c r="N389" s="633"/>
      <c r="O389" s="633"/>
      <c r="AB389" s="543"/>
      <c r="AC389" s="544"/>
      <c r="AD389" s="545" t="s">
        <v>37</v>
      </c>
      <c r="AE389" s="546">
        <v>442500</v>
      </c>
      <c r="AF389" s="547">
        <v>455210.42520295159</v>
      </c>
    </row>
    <row r="390" spans="3:32">
      <c r="C390" s="633"/>
      <c r="D390" s="633"/>
      <c r="E390" s="633"/>
      <c r="F390" s="633"/>
      <c r="G390" s="633"/>
      <c r="H390" s="633"/>
      <c r="I390" s="633"/>
      <c r="J390" s="633"/>
      <c r="K390" s="633"/>
      <c r="L390" s="633"/>
      <c r="M390" s="633"/>
      <c r="N390" s="633"/>
      <c r="O390" s="633"/>
      <c r="AB390" s="525" t="s">
        <v>792</v>
      </c>
      <c r="AC390" s="118"/>
      <c r="AD390" s="574"/>
      <c r="AF390" s="530">
        <v>0</v>
      </c>
    </row>
    <row r="391" spans="3:32">
      <c r="C391" s="633"/>
      <c r="D391" s="633"/>
      <c r="E391" s="633"/>
      <c r="F391" s="633"/>
      <c r="G391" s="633"/>
      <c r="H391" s="633"/>
      <c r="I391" s="633"/>
      <c r="J391" s="633"/>
      <c r="K391" s="633"/>
      <c r="L391" s="633"/>
      <c r="M391" s="633"/>
      <c r="N391" s="633"/>
      <c r="O391" s="633"/>
      <c r="AB391" s="525"/>
      <c r="AC391" s="118"/>
      <c r="AD391" s="510" t="s">
        <v>628</v>
      </c>
      <c r="AE391" s="515">
        <v>4186900</v>
      </c>
      <c r="AF391" s="530">
        <v>4307165.0379259614</v>
      </c>
    </row>
    <row r="392" spans="3:32">
      <c r="C392" s="633"/>
      <c r="D392" s="633"/>
      <c r="E392" s="633"/>
      <c r="F392" s="633"/>
      <c r="G392" s="633"/>
      <c r="H392" s="633"/>
      <c r="I392" s="633"/>
      <c r="J392" s="633"/>
      <c r="K392" s="633"/>
      <c r="L392" s="633"/>
      <c r="M392" s="633"/>
      <c r="N392" s="633"/>
      <c r="O392" s="633"/>
      <c r="AB392" s="525"/>
      <c r="AC392" s="118"/>
      <c r="AD392" s="510" t="s">
        <v>630</v>
      </c>
      <c r="AE392" s="515">
        <v>839700</v>
      </c>
      <c r="AF392" s="530">
        <v>863819.64755461784</v>
      </c>
    </row>
    <row r="393" spans="3:32">
      <c r="C393" s="633"/>
      <c r="D393" s="633"/>
      <c r="E393" s="633"/>
      <c r="F393" s="633"/>
      <c r="G393" s="633"/>
      <c r="H393" s="633"/>
      <c r="I393" s="633"/>
      <c r="J393" s="633"/>
      <c r="K393" s="633"/>
      <c r="L393" s="633"/>
      <c r="M393" s="633"/>
      <c r="N393" s="633"/>
      <c r="O393" s="633"/>
      <c r="AB393" s="525"/>
      <c r="AC393" s="118"/>
      <c r="AD393" s="510" t="s">
        <v>631</v>
      </c>
      <c r="AE393" s="515">
        <v>5000</v>
      </c>
      <c r="AF393" s="530">
        <v>5143.6206237621645</v>
      </c>
    </row>
    <row r="394" spans="3:32">
      <c r="C394" s="633"/>
      <c r="D394" s="633"/>
      <c r="E394" s="633"/>
      <c r="F394" s="633"/>
      <c r="G394" s="633"/>
      <c r="H394" s="633"/>
      <c r="I394" s="633"/>
      <c r="J394" s="633"/>
      <c r="K394" s="633"/>
      <c r="L394" s="633"/>
      <c r="M394" s="633"/>
      <c r="N394" s="633"/>
      <c r="O394" s="633"/>
      <c r="AB394" s="525"/>
      <c r="AC394" s="118"/>
      <c r="AD394" s="510" t="s">
        <v>634</v>
      </c>
      <c r="AE394" s="515">
        <v>0</v>
      </c>
      <c r="AF394" s="530">
        <v>0</v>
      </c>
    </row>
    <row r="395" spans="3:32">
      <c r="C395" s="633"/>
      <c r="D395" s="633"/>
      <c r="E395" s="633"/>
      <c r="F395" s="633"/>
      <c r="G395" s="633"/>
      <c r="H395" s="633"/>
      <c r="I395" s="633"/>
      <c r="J395" s="633"/>
      <c r="K395" s="633"/>
      <c r="L395" s="633"/>
      <c r="M395" s="633"/>
      <c r="N395" s="633"/>
      <c r="O395" s="633"/>
      <c r="AB395" s="525"/>
      <c r="AC395" s="118"/>
      <c r="AD395" s="510" t="s">
        <v>637</v>
      </c>
      <c r="AE395" s="515">
        <v>256700</v>
      </c>
      <c r="AF395" s="530">
        <v>264073.48282394954</v>
      </c>
    </row>
    <row r="396" spans="3:32">
      <c r="C396" s="633"/>
      <c r="D396" s="633"/>
      <c r="E396" s="633"/>
      <c r="F396" s="633"/>
      <c r="G396" s="633"/>
      <c r="H396" s="633"/>
      <c r="I396" s="633"/>
      <c r="J396" s="633"/>
      <c r="K396" s="633"/>
      <c r="L396" s="633"/>
      <c r="M396" s="633"/>
      <c r="N396" s="633"/>
      <c r="O396" s="633"/>
      <c r="AB396" s="525"/>
      <c r="AC396" s="118"/>
      <c r="AD396" s="151" t="s">
        <v>640</v>
      </c>
      <c r="AE396" s="515">
        <v>0</v>
      </c>
      <c r="AF396" s="530">
        <v>0</v>
      </c>
    </row>
    <row r="397" spans="3:32">
      <c r="C397" s="633"/>
      <c r="D397" s="633"/>
      <c r="E397" s="633"/>
      <c r="F397" s="633"/>
      <c r="G397" s="633"/>
      <c r="H397" s="633"/>
      <c r="I397" s="633"/>
      <c r="J397" s="633"/>
      <c r="K397" s="633"/>
      <c r="L397" s="633"/>
      <c r="M397" s="633"/>
      <c r="N397" s="633"/>
      <c r="O397" s="633"/>
      <c r="AB397" s="525"/>
      <c r="AC397" s="118"/>
      <c r="AD397" s="574" t="s">
        <v>37</v>
      </c>
      <c r="AE397" s="557">
        <v>5288300</v>
      </c>
      <c r="AF397" s="558">
        <v>5440201.7889282908</v>
      </c>
    </row>
    <row r="398" spans="3:32">
      <c r="C398" s="633"/>
      <c r="D398" s="633"/>
      <c r="E398" s="633"/>
      <c r="F398" s="633"/>
      <c r="G398" s="633"/>
      <c r="H398" s="633"/>
      <c r="I398" s="633"/>
      <c r="J398" s="633"/>
      <c r="K398" s="633"/>
      <c r="L398" s="633"/>
      <c r="M398" s="633"/>
      <c r="N398" s="633"/>
      <c r="O398" s="633"/>
      <c r="AB398" s="705" t="s">
        <v>793</v>
      </c>
      <c r="AC398" s="706"/>
      <c r="AD398" s="707"/>
      <c r="AE398" s="566">
        <v>353088500</v>
      </c>
      <c r="AF398" s="566">
        <v>362472068.35000002</v>
      </c>
    </row>
    <row r="399" spans="3:32">
      <c r="C399" s="633"/>
      <c r="D399" s="633"/>
      <c r="E399" s="633"/>
      <c r="F399" s="633"/>
      <c r="G399" s="633"/>
      <c r="H399" s="633"/>
      <c r="I399" s="633"/>
      <c r="J399" s="633"/>
      <c r="K399" s="633"/>
      <c r="L399" s="633"/>
      <c r="M399" s="633"/>
      <c r="N399" s="633"/>
      <c r="O399" s="633"/>
      <c r="AB399" s="314"/>
      <c r="AC399" s="314"/>
      <c r="AD399" s="708"/>
      <c r="AE399" s="462"/>
    </row>
    <row r="400" spans="3:32">
      <c r="C400" s="633"/>
      <c r="D400" s="633"/>
      <c r="E400" s="633"/>
      <c r="F400" s="633"/>
      <c r="G400" s="633"/>
      <c r="H400" s="633"/>
      <c r="I400" s="633"/>
      <c r="J400" s="633"/>
      <c r="K400" s="633"/>
      <c r="L400" s="633"/>
      <c r="M400" s="633"/>
      <c r="N400" s="633"/>
      <c r="O400" s="633"/>
      <c r="AB400" s="314"/>
      <c r="AC400" s="314"/>
      <c r="AD400" s="708"/>
      <c r="AE400" s="703"/>
    </row>
    <row r="401" spans="3:32">
      <c r="C401" s="633"/>
      <c r="D401" s="633"/>
      <c r="E401" s="633"/>
      <c r="F401" s="633"/>
      <c r="G401" s="633"/>
      <c r="H401" s="633"/>
      <c r="I401" s="633"/>
      <c r="J401" s="633"/>
      <c r="K401" s="633"/>
      <c r="L401" s="633"/>
      <c r="M401" s="633"/>
      <c r="N401" s="633"/>
      <c r="O401" s="633"/>
      <c r="AB401" s="20"/>
      <c r="AC401" s="20"/>
      <c r="AD401" s="528"/>
      <c r="AE401" s="709"/>
    </row>
    <row r="402" spans="3:32">
      <c r="C402" s="633"/>
      <c r="D402" s="633"/>
      <c r="E402" s="633"/>
      <c r="F402" s="633"/>
      <c r="G402" s="633"/>
      <c r="H402" s="633"/>
      <c r="I402" s="633"/>
      <c r="J402" s="633"/>
      <c r="K402" s="633"/>
      <c r="L402" s="633"/>
      <c r="M402" s="633"/>
      <c r="N402" s="633"/>
      <c r="O402" s="633"/>
      <c r="AB402" s="20" t="s">
        <v>794</v>
      </c>
      <c r="AC402" s="20"/>
      <c r="AD402" s="528"/>
      <c r="AE402" s="515">
        <v>326679000</v>
      </c>
      <c r="AF402" s="515">
        <v>336062568.35000002</v>
      </c>
    </row>
    <row r="403" spans="3:32">
      <c r="C403" s="633"/>
      <c r="D403" s="633"/>
      <c r="E403" s="633"/>
      <c r="F403" s="633"/>
      <c r="G403" s="633"/>
      <c r="H403" s="633"/>
      <c r="I403" s="633"/>
      <c r="J403" s="633"/>
      <c r="K403" s="633"/>
      <c r="L403" s="633"/>
      <c r="M403" s="633"/>
      <c r="N403" s="633"/>
      <c r="O403" s="633"/>
      <c r="AB403" s="20" t="s">
        <v>622</v>
      </c>
      <c r="AC403" s="20"/>
      <c r="AD403" s="528"/>
      <c r="AE403" s="515">
        <v>26409500</v>
      </c>
      <c r="AF403" s="515">
        <v>26409500</v>
      </c>
    </row>
    <row r="404" spans="3:32">
      <c r="C404" s="633"/>
      <c r="D404" s="633"/>
      <c r="E404" s="633"/>
      <c r="F404" s="633"/>
      <c r="G404" s="633"/>
      <c r="H404" s="633"/>
      <c r="I404" s="633"/>
      <c r="J404" s="633"/>
      <c r="K404" s="633"/>
      <c r="L404" s="633"/>
      <c r="M404" s="633"/>
      <c r="N404" s="633"/>
      <c r="O404" s="633"/>
      <c r="AB404" s="20" t="s">
        <v>795</v>
      </c>
      <c r="AC404" s="20"/>
      <c r="AD404" s="528"/>
      <c r="AE404" s="515">
        <v>-23407100</v>
      </c>
      <c r="AF404" s="515">
        <v>-24079448.460492674</v>
      </c>
    </row>
    <row r="405" spans="3:32">
      <c r="C405" s="633"/>
      <c r="D405" s="633"/>
      <c r="E405" s="633"/>
      <c r="F405" s="633"/>
      <c r="G405" s="633"/>
      <c r="H405" s="633"/>
      <c r="I405" s="633"/>
      <c r="J405" s="633"/>
      <c r="K405" s="633"/>
      <c r="L405" s="633"/>
      <c r="M405" s="633"/>
      <c r="N405" s="633"/>
      <c r="O405" s="633"/>
      <c r="AB405" s="20" t="s">
        <v>796</v>
      </c>
      <c r="AC405" s="20"/>
      <c r="AD405" s="528"/>
      <c r="AE405" s="710">
        <v>350086100</v>
      </c>
      <c r="AF405" s="710">
        <v>360142016.81049269</v>
      </c>
    </row>
    <row r="406" spans="3:32">
      <c r="C406" s="633"/>
      <c r="D406" s="633"/>
      <c r="E406" s="633"/>
      <c r="F406" s="633"/>
      <c r="G406" s="633"/>
      <c r="H406" s="633"/>
      <c r="I406" s="633"/>
      <c r="J406" s="633"/>
      <c r="K406" s="633"/>
      <c r="L406" s="633"/>
      <c r="M406" s="633"/>
      <c r="N406" s="633"/>
      <c r="O406" s="633"/>
      <c r="AE406" s="158"/>
    </row>
    <row r="407" spans="3:32">
      <c r="C407" s="633"/>
      <c r="D407" s="633"/>
      <c r="E407" s="633"/>
      <c r="F407" s="633"/>
      <c r="G407" s="633"/>
      <c r="H407" s="633"/>
      <c r="I407" s="633"/>
      <c r="J407" s="633"/>
      <c r="K407" s="633"/>
      <c r="L407" s="633"/>
      <c r="M407" s="633"/>
      <c r="N407" s="633"/>
      <c r="O407" s="633"/>
      <c r="AE407" s="158"/>
    </row>
    <row r="408" spans="3:32">
      <c r="C408" s="633"/>
      <c r="D408" s="633"/>
      <c r="E408" s="633"/>
      <c r="F408" s="633"/>
      <c r="G408" s="633"/>
      <c r="H408" s="633"/>
      <c r="I408" s="633"/>
      <c r="J408" s="633"/>
      <c r="K408" s="633"/>
      <c r="L408" s="633"/>
      <c r="M408" s="633"/>
      <c r="N408" s="633"/>
      <c r="O408" s="633"/>
      <c r="AE408" s="158"/>
    </row>
    <row r="409" spans="3:32">
      <c r="C409" s="633"/>
      <c r="D409" s="633"/>
      <c r="E409" s="633"/>
      <c r="F409" s="633"/>
      <c r="G409" s="633"/>
      <c r="H409" s="633"/>
      <c r="I409" s="633"/>
      <c r="J409" s="633"/>
      <c r="K409" s="633"/>
      <c r="L409" s="633"/>
      <c r="M409" s="633"/>
      <c r="N409" s="633"/>
      <c r="O409" s="633"/>
      <c r="AE409" s="158"/>
    </row>
    <row r="410" spans="3:32">
      <c r="C410" s="633"/>
      <c r="D410" s="633"/>
      <c r="E410" s="633"/>
      <c r="F410" s="633"/>
      <c r="G410" s="633"/>
      <c r="H410" s="633"/>
      <c r="I410" s="633"/>
      <c r="J410" s="633"/>
      <c r="K410" s="633"/>
      <c r="L410" s="633"/>
      <c r="M410" s="633"/>
      <c r="N410" s="633"/>
      <c r="O410" s="633"/>
      <c r="AE410" s="158"/>
    </row>
    <row r="411" spans="3:32">
      <c r="C411" s="633"/>
      <c r="D411" s="633"/>
      <c r="E411" s="633"/>
      <c r="F411" s="633"/>
      <c r="G411" s="633"/>
      <c r="H411" s="633"/>
      <c r="I411" s="633"/>
      <c r="J411" s="633"/>
      <c r="K411" s="633"/>
      <c r="L411" s="633"/>
      <c r="M411" s="633"/>
      <c r="N411" s="633"/>
      <c r="O411" s="633"/>
      <c r="AE411" s="158"/>
    </row>
    <row r="412" spans="3:32">
      <c r="C412" s="633"/>
      <c r="D412" s="633"/>
      <c r="E412" s="633"/>
      <c r="F412" s="633"/>
      <c r="G412" s="633"/>
      <c r="H412" s="633"/>
      <c r="I412" s="633"/>
      <c r="J412" s="633"/>
      <c r="K412" s="633"/>
      <c r="L412" s="633"/>
      <c r="M412" s="633"/>
      <c r="N412" s="633"/>
      <c r="O412" s="633"/>
      <c r="AE412" s="158"/>
    </row>
    <row r="413" spans="3:32">
      <c r="C413" s="633"/>
      <c r="D413" s="633"/>
      <c r="E413" s="633"/>
      <c r="F413" s="633"/>
      <c r="G413" s="633"/>
      <c r="H413" s="633"/>
      <c r="I413" s="633"/>
      <c r="J413" s="633"/>
      <c r="K413" s="633"/>
      <c r="L413" s="633"/>
      <c r="M413" s="633"/>
      <c r="N413" s="633"/>
      <c r="O413" s="633"/>
      <c r="AE413" s="711"/>
    </row>
    <row r="414" spans="3:32">
      <c r="C414" s="633"/>
      <c r="D414" s="633"/>
      <c r="E414" s="633"/>
      <c r="F414" s="633"/>
      <c r="G414" s="633"/>
      <c r="H414" s="633"/>
      <c r="I414" s="633"/>
      <c r="J414" s="633"/>
      <c r="K414" s="633"/>
      <c r="L414" s="633"/>
      <c r="M414" s="633"/>
      <c r="N414" s="633"/>
      <c r="O414" s="633"/>
      <c r="AE414" s="158"/>
    </row>
    <row r="415" spans="3:32">
      <c r="C415" s="633"/>
      <c r="D415" s="633"/>
      <c r="E415" s="633"/>
      <c r="F415" s="633"/>
      <c r="G415" s="633"/>
      <c r="H415" s="633"/>
      <c r="I415" s="633"/>
      <c r="J415" s="633"/>
      <c r="K415" s="633"/>
      <c r="L415" s="633"/>
      <c r="M415" s="633"/>
      <c r="N415" s="633"/>
      <c r="O415" s="633"/>
      <c r="AE415" s="158"/>
    </row>
    <row r="416" spans="3:32">
      <c r="C416" s="633"/>
      <c r="D416" s="633"/>
      <c r="E416" s="633"/>
      <c r="F416" s="633"/>
      <c r="G416" s="633"/>
      <c r="H416" s="633"/>
      <c r="I416" s="633"/>
      <c r="J416" s="633"/>
      <c r="K416" s="633"/>
      <c r="L416" s="633"/>
      <c r="M416" s="633"/>
      <c r="N416" s="633"/>
      <c r="O416" s="633"/>
      <c r="AE416" s="158"/>
    </row>
    <row r="417" spans="3:31">
      <c r="C417" s="633"/>
      <c r="D417" s="633"/>
      <c r="E417" s="633"/>
      <c r="F417" s="633"/>
      <c r="G417" s="633"/>
      <c r="H417" s="633"/>
      <c r="I417" s="633"/>
      <c r="J417" s="633"/>
      <c r="K417" s="633"/>
      <c r="L417" s="633"/>
      <c r="M417" s="633"/>
      <c r="N417" s="633"/>
      <c r="O417" s="633"/>
      <c r="AE417" s="158"/>
    </row>
    <row r="418" spans="3:31">
      <c r="C418" s="633"/>
      <c r="D418" s="633"/>
      <c r="E418" s="633"/>
      <c r="F418" s="633"/>
      <c r="G418" s="633"/>
      <c r="H418" s="633"/>
      <c r="I418" s="633"/>
      <c r="J418" s="633"/>
      <c r="K418" s="633"/>
      <c r="L418" s="633"/>
      <c r="M418" s="633"/>
      <c r="N418" s="633"/>
      <c r="O418" s="633"/>
      <c r="AE418" s="158"/>
    </row>
    <row r="419" spans="3:31">
      <c r="C419" s="633"/>
      <c r="D419" s="633"/>
      <c r="E419" s="633"/>
      <c r="F419" s="633"/>
      <c r="G419" s="633"/>
      <c r="H419" s="633"/>
      <c r="I419" s="633"/>
      <c r="J419" s="633"/>
      <c r="K419" s="633"/>
      <c r="L419" s="633"/>
      <c r="M419" s="633"/>
      <c r="N419" s="633"/>
      <c r="O419" s="633"/>
      <c r="AE419" s="158"/>
    </row>
    <row r="420" spans="3:31">
      <c r="C420" s="633"/>
      <c r="D420" s="633"/>
      <c r="E420" s="633"/>
      <c r="F420" s="633"/>
      <c r="G420" s="633"/>
      <c r="H420" s="633"/>
      <c r="I420" s="633"/>
      <c r="J420" s="633"/>
      <c r="K420" s="633"/>
      <c r="L420" s="633"/>
      <c r="M420" s="633"/>
      <c r="N420" s="633"/>
      <c r="O420" s="633"/>
      <c r="AE420" s="158"/>
    </row>
    <row r="421" spans="3:31">
      <c r="C421" s="633"/>
      <c r="D421" s="633"/>
      <c r="E421" s="633"/>
      <c r="F421" s="633"/>
      <c r="G421" s="633"/>
      <c r="H421" s="633"/>
      <c r="I421" s="633"/>
      <c r="J421" s="633"/>
      <c r="K421" s="633"/>
      <c r="L421" s="633"/>
      <c r="M421" s="633"/>
      <c r="N421" s="633"/>
      <c r="O421" s="633"/>
      <c r="AE421" s="158"/>
    </row>
    <row r="422" spans="3:31">
      <c r="C422" s="633"/>
      <c r="D422" s="633"/>
      <c r="E422" s="633"/>
      <c r="F422" s="633"/>
      <c r="G422" s="633"/>
      <c r="H422" s="633"/>
      <c r="I422" s="633"/>
      <c r="J422" s="633"/>
      <c r="K422" s="633"/>
      <c r="L422" s="633"/>
      <c r="M422" s="633"/>
      <c r="N422" s="633"/>
      <c r="O422" s="633"/>
      <c r="AE422" s="158"/>
    </row>
    <row r="423" spans="3:31">
      <c r="C423" s="633"/>
      <c r="D423" s="633"/>
      <c r="E423" s="633"/>
      <c r="F423" s="633"/>
      <c r="G423" s="633"/>
      <c r="H423" s="633"/>
      <c r="I423" s="633"/>
      <c r="J423" s="633"/>
      <c r="K423" s="633"/>
      <c r="L423" s="633"/>
      <c r="M423" s="633"/>
      <c r="N423" s="633"/>
      <c r="O423" s="633"/>
      <c r="AE423" s="158"/>
    </row>
    <row r="424" spans="3:31">
      <c r="C424" s="633"/>
      <c r="D424" s="633"/>
      <c r="E424" s="633"/>
      <c r="F424" s="633"/>
      <c r="G424" s="633"/>
      <c r="H424" s="633"/>
      <c r="I424" s="633"/>
      <c r="J424" s="633"/>
      <c r="K424" s="633"/>
      <c r="L424" s="633"/>
      <c r="M424" s="633"/>
      <c r="N424" s="633"/>
      <c r="O424" s="633"/>
      <c r="AE424" s="158"/>
    </row>
    <row r="425" spans="3:31">
      <c r="C425" s="633"/>
      <c r="D425" s="633"/>
      <c r="E425" s="633"/>
      <c r="F425" s="633"/>
      <c r="G425" s="633"/>
      <c r="H425" s="633"/>
      <c r="I425" s="633"/>
      <c r="J425" s="633"/>
      <c r="K425" s="633"/>
      <c r="L425" s="633"/>
      <c r="M425" s="633"/>
      <c r="N425" s="633"/>
      <c r="O425" s="633"/>
      <c r="AE425" s="158"/>
    </row>
    <row r="426" spans="3:31">
      <c r="C426" s="633"/>
      <c r="D426" s="633"/>
      <c r="E426" s="633"/>
      <c r="F426" s="633"/>
      <c r="G426" s="633"/>
      <c r="H426" s="633"/>
      <c r="I426" s="633"/>
      <c r="J426" s="633"/>
      <c r="K426" s="633"/>
      <c r="L426" s="633"/>
      <c r="M426" s="633"/>
      <c r="N426" s="633"/>
      <c r="O426" s="633"/>
      <c r="AE426" s="158"/>
    </row>
    <row r="427" spans="3:31">
      <c r="C427" s="633"/>
      <c r="D427" s="633"/>
      <c r="E427" s="633"/>
      <c r="F427" s="633"/>
      <c r="G427" s="633"/>
      <c r="H427" s="633"/>
      <c r="I427" s="633"/>
      <c r="J427" s="633"/>
      <c r="K427" s="633"/>
      <c r="L427" s="633"/>
      <c r="M427" s="633"/>
      <c r="N427" s="633"/>
      <c r="O427" s="633"/>
      <c r="AE427" s="158"/>
    </row>
    <row r="428" spans="3:31">
      <c r="C428" s="633"/>
      <c r="D428" s="633"/>
      <c r="E428" s="633"/>
      <c r="F428" s="633"/>
      <c r="G428" s="633"/>
      <c r="H428" s="633"/>
      <c r="I428" s="633"/>
      <c r="J428" s="633"/>
      <c r="K428" s="633"/>
      <c r="L428" s="633"/>
      <c r="M428" s="633"/>
      <c r="N428" s="633"/>
      <c r="O428" s="633"/>
      <c r="AE428" s="158"/>
    </row>
    <row r="429" spans="3:31">
      <c r="C429" s="633"/>
      <c r="D429" s="633"/>
      <c r="E429" s="633"/>
      <c r="F429" s="633"/>
      <c r="G429" s="633"/>
      <c r="H429" s="633"/>
      <c r="I429" s="633"/>
      <c r="J429" s="633"/>
      <c r="K429" s="633"/>
      <c r="L429" s="633"/>
      <c r="M429" s="633"/>
      <c r="N429" s="633"/>
      <c r="O429" s="633"/>
      <c r="AE429" s="158"/>
    </row>
    <row r="430" spans="3:31">
      <c r="C430" s="633"/>
      <c r="D430" s="633"/>
      <c r="E430" s="633"/>
      <c r="F430" s="633"/>
      <c r="G430" s="633"/>
      <c r="H430" s="633"/>
      <c r="I430" s="633"/>
      <c r="J430" s="633"/>
      <c r="K430" s="633"/>
      <c r="L430" s="633"/>
      <c r="M430" s="633"/>
      <c r="N430" s="633"/>
      <c r="O430" s="633"/>
      <c r="AE430" s="158"/>
    </row>
    <row r="431" spans="3:31">
      <c r="C431" s="633"/>
      <c r="D431" s="633"/>
      <c r="E431" s="633"/>
      <c r="F431" s="633"/>
      <c r="G431" s="633"/>
      <c r="H431" s="633"/>
      <c r="I431" s="633"/>
      <c r="J431" s="633"/>
      <c r="K431" s="633"/>
      <c r="L431" s="633"/>
      <c r="M431" s="633"/>
      <c r="N431" s="633"/>
      <c r="O431" s="633"/>
      <c r="AE431" s="158"/>
    </row>
    <row r="432" spans="3:31">
      <c r="C432" s="633"/>
      <c r="D432" s="633"/>
      <c r="E432" s="633"/>
      <c r="F432" s="633"/>
      <c r="G432" s="633"/>
      <c r="H432" s="633"/>
      <c r="I432" s="633"/>
      <c r="J432" s="633"/>
      <c r="K432" s="633"/>
      <c r="L432" s="633"/>
      <c r="M432" s="633"/>
      <c r="N432" s="633"/>
      <c r="O432" s="633"/>
      <c r="AE432" s="158"/>
    </row>
    <row r="433" spans="3:31">
      <c r="C433" s="633"/>
      <c r="D433" s="633"/>
      <c r="E433" s="633"/>
      <c r="F433" s="633"/>
      <c r="G433" s="633"/>
      <c r="H433" s="633"/>
      <c r="I433" s="633"/>
      <c r="J433" s="633"/>
      <c r="K433" s="633"/>
      <c r="L433" s="633"/>
      <c r="M433" s="633"/>
      <c r="N433" s="633"/>
      <c r="O433" s="633"/>
      <c r="AE433" s="158"/>
    </row>
    <row r="434" spans="3:31">
      <c r="C434" s="633"/>
      <c r="D434" s="633"/>
      <c r="E434" s="633"/>
      <c r="F434" s="633"/>
      <c r="G434" s="633"/>
      <c r="H434" s="633"/>
      <c r="I434" s="633"/>
      <c r="J434" s="633"/>
      <c r="K434" s="633"/>
      <c r="L434" s="633"/>
      <c r="M434" s="633"/>
      <c r="N434" s="633"/>
      <c r="O434" s="633"/>
      <c r="AE434" s="158"/>
    </row>
    <row r="435" spans="3:31">
      <c r="C435" s="633"/>
      <c r="D435" s="633"/>
      <c r="E435" s="633"/>
      <c r="F435" s="633"/>
      <c r="G435" s="633"/>
      <c r="H435" s="633"/>
      <c r="I435" s="633"/>
      <c r="J435" s="633"/>
      <c r="K435" s="633"/>
      <c r="L435" s="633"/>
      <c r="M435" s="633"/>
      <c r="N435" s="633"/>
      <c r="O435" s="633"/>
      <c r="AE435" s="158"/>
    </row>
    <row r="436" spans="3:31">
      <c r="C436" s="633"/>
      <c r="D436" s="633"/>
      <c r="E436" s="633"/>
      <c r="F436" s="633"/>
      <c r="G436" s="633"/>
      <c r="H436" s="633"/>
      <c r="I436" s="633"/>
      <c r="J436" s="633"/>
      <c r="K436" s="633"/>
      <c r="L436" s="633"/>
      <c r="M436" s="633"/>
      <c r="N436" s="633"/>
      <c r="O436" s="633"/>
      <c r="AE436" s="158"/>
    </row>
    <row r="437" spans="3:31">
      <c r="C437" s="633"/>
      <c r="D437" s="633"/>
      <c r="E437" s="633"/>
      <c r="F437" s="633"/>
      <c r="G437" s="633"/>
      <c r="H437" s="633"/>
      <c r="I437" s="633"/>
      <c r="J437" s="633"/>
      <c r="K437" s="633"/>
      <c r="L437" s="633"/>
      <c r="M437" s="633"/>
      <c r="N437" s="633"/>
      <c r="O437" s="633"/>
      <c r="AE437" s="158"/>
    </row>
    <row r="438" spans="3:31">
      <c r="C438" s="633"/>
      <c r="D438" s="633"/>
      <c r="E438" s="633"/>
      <c r="F438" s="633"/>
      <c r="G438" s="633"/>
      <c r="H438" s="633"/>
      <c r="I438" s="633"/>
      <c r="J438" s="633"/>
      <c r="K438" s="633"/>
      <c r="L438" s="633"/>
      <c r="M438" s="633"/>
      <c r="N438" s="633"/>
      <c r="O438" s="633"/>
      <c r="AE438" s="158"/>
    </row>
    <row r="439" spans="3:31">
      <c r="C439" s="633"/>
      <c r="D439" s="633"/>
      <c r="E439" s="633"/>
      <c r="F439" s="633"/>
      <c r="G439" s="633"/>
      <c r="H439" s="633"/>
      <c r="I439" s="633"/>
      <c r="J439" s="633"/>
      <c r="K439" s="633"/>
      <c r="L439" s="633"/>
      <c r="M439" s="633"/>
      <c r="N439" s="633"/>
      <c r="O439" s="633"/>
      <c r="AE439" s="158"/>
    </row>
    <row r="440" spans="3:31">
      <c r="C440" s="633"/>
      <c r="D440" s="633"/>
      <c r="E440" s="633"/>
      <c r="F440" s="633"/>
      <c r="G440" s="633"/>
      <c r="H440" s="633"/>
      <c r="I440" s="633"/>
      <c r="J440" s="633"/>
      <c r="K440" s="633"/>
      <c r="L440" s="633"/>
      <c r="M440" s="633"/>
      <c r="N440" s="633"/>
      <c r="O440" s="633"/>
      <c r="AE440" s="158"/>
    </row>
    <row r="441" spans="3:31">
      <c r="C441" s="633"/>
      <c r="D441" s="633"/>
      <c r="E441" s="633"/>
      <c r="F441" s="633"/>
      <c r="G441" s="633"/>
      <c r="H441" s="633"/>
      <c r="I441" s="633"/>
      <c r="J441" s="633"/>
      <c r="K441" s="633"/>
      <c r="L441" s="633"/>
      <c r="M441" s="633"/>
      <c r="N441" s="633"/>
      <c r="O441" s="633"/>
      <c r="AE441" s="158"/>
    </row>
    <row r="442" spans="3:31">
      <c r="C442" s="633"/>
      <c r="D442" s="633"/>
      <c r="E442" s="633"/>
      <c r="F442" s="633"/>
      <c r="G442" s="633"/>
      <c r="H442" s="633"/>
      <c r="I442" s="633"/>
      <c r="J442" s="633"/>
      <c r="K442" s="633"/>
      <c r="L442" s="633"/>
      <c r="M442" s="633"/>
      <c r="N442" s="633"/>
      <c r="O442" s="633"/>
      <c r="AE442" s="158"/>
    </row>
    <row r="443" spans="3:31">
      <c r="C443" s="633"/>
      <c r="D443" s="633"/>
      <c r="E443" s="633"/>
      <c r="F443" s="633"/>
      <c r="G443" s="633"/>
      <c r="H443" s="633"/>
      <c r="I443" s="633"/>
      <c r="J443" s="633"/>
      <c r="K443" s="633"/>
      <c r="L443" s="633"/>
      <c r="M443" s="633"/>
      <c r="N443" s="633"/>
      <c r="O443" s="633"/>
      <c r="AE443" s="158"/>
    </row>
    <row r="444" spans="3:31">
      <c r="C444" s="633"/>
      <c r="D444" s="633"/>
      <c r="E444" s="633"/>
      <c r="F444" s="633"/>
      <c r="G444" s="633"/>
      <c r="H444" s="633"/>
      <c r="I444" s="633"/>
      <c r="J444" s="633"/>
      <c r="K444" s="633"/>
      <c r="L444" s="633"/>
      <c r="M444" s="633"/>
      <c r="N444" s="633"/>
      <c r="O444" s="633"/>
      <c r="AE444" s="158"/>
    </row>
    <row r="445" spans="3:31">
      <c r="C445" s="633"/>
      <c r="D445" s="633"/>
      <c r="E445" s="633"/>
      <c r="F445" s="633"/>
      <c r="G445" s="633"/>
      <c r="H445" s="633"/>
      <c r="I445" s="633"/>
      <c r="J445" s="633"/>
      <c r="K445" s="633"/>
      <c r="L445" s="633"/>
      <c r="M445" s="633"/>
      <c r="N445" s="633"/>
      <c r="O445" s="633"/>
      <c r="AE445" s="158"/>
    </row>
    <row r="446" spans="3:31">
      <c r="C446" s="633"/>
      <c r="D446" s="633"/>
      <c r="E446" s="633"/>
      <c r="F446" s="633"/>
      <c r="G446" s="633"/>
      <c r="H446" s="633"/>
      <c r="I446" s="633"/>
      <c r="J446" s="633"/>
      <c r="K446" s="633"/>
      <c r="L446" s="633"/>
      <c r="M446" s="633"/>
      <c r="N446" s="633"/>
      <c r="O446" s="633"/>
      <c r="AE446" s="158"/>
    </row>
    <row r="447" spans="3:31">
      <c r="C447" s="633"/>
      <c r="D447" s="633"/>
      <c r="E447" s="633"/>
      <c r="F447" s="633"/>
      <c r="G447" s="633"/>
      <c r="H447" s="633"/>
      <c r="I447" s="633"/>
      <c r="J447" s="633"/>
      <c r="K447" s="633"/>
      <c r="L447" s="633"/>
      <c r="M447" s="633"/>
      <c r="N447" s="633"/>
      <c r="O447" s="633"/>
      <c r="AE447" s="158"/>
    </row>
    <row r="448" spans="3:31">
      <c r="C448" s="633"/>
      <c r="D448" s="633"/>
      <c r="E448" s="633"/>
      <c r="F448" s="633"/>
      <c r="G448" s="633"/>
      <c r="H448" s="633"/>
      <c r="I448" s="633"/>
      <c r="J448" s="633"/>
      <c r="K448" s="633"/>
      <c r="L448" s="633"/>
      <c r="M448" s="633"/>
      <c r="N448" s="633"/>
      <c r="O448" s="633"/>
      <c r="AE448" s="158"/>
    </row>
    <row r="449" spans="3:31">
      <c r="C449" s="633"/>
      <c r="D449" s="633"/>
      <c r="E449" s="633"/>
      <c r="F449" s="633"/>
      <c r="G449" s="633"/>
      <c r="H449" s="633"/>
      <c r="I449" s="633"/>
      <c r="J449" s="633"/>
      <c r="K449" s="633"/>
      <c r="L449" s="633"/>
      <c r="M449" s="633"/>
      <c r="N449" s="633"/>
      <c r="O449" s="633"/>
      <c r="AE449" s="158"/>
    </row>
    <row r="450" spans="3:31">
      <c r="C450" s="633"/>
      <c r="D450" s="633"/>
      <c r="E450" s="633"/>
      <c r="F450" s="633"/>
      <c r="G450" s="633"/>
      <c r="H450" s="633"/>
      <c r="I450" s="633"/>
      <c r="J450" s="633"/>
      <c r="K450" s="633"/>
      <c r="L450" s="633"/>
      <c r="M450" s="633"/>
      <c r="N450" s="633"/>
      <c r="O450" s="633"/>
      <c r="AE450" s="158"/>
    </row>
    <row r="451" spans="3:31">
      <c r="C451" s="633"/>
      <c r="D451" s="633"/>
      <c r="E451" s="633"/>
      <c r="F451" s="633"/>
      <c r="G451" s="633"/>
      <c r="H451" s="633"/>
      <c r="I451" s="633"/>
      <c r="J451" s="633"/>
      <c r="K451" s="633"/>
      <c r="L451" s="633"/>
      <c r="M451" s="633"/>
      <c r="N451" s="633"/>
      <c r="O451" s="633"/>
      <c r="AE451" s="158"/>
    </row>
    <row r="452" spans="3:31">
      <c r="C452" s="633"/>
      <c r="D452" s="633"/>
      <c r="E452" s="633"/>
      <c r="F452" s="633"/>
      <c r="G452" s="633"/>
      <c r="H452" s="633"/>
      <c r="I452" s="633"/>
      <c r="J452" s="633"/>
      <c r="K452" s="633"/>
      <c r="L452" s="633"/>
      <c r="M452" s="633"/>
      <c r="N452" s="633"/>
      <c r="O452" s="633"/>
      <c r="AE452" s="158"/>
    </row>
    <row r="453" spans="3:31">
      <c r="C453" s="633"/>
      <c r="D453" s="633"/>
      <c r="E453" s="633"/>
      <c r="F453" s="633"/>
      <c r="G453" s="633"/>
      <c r="H453" s="633"/>
      <c r="I453" s="633"/>
      <c r="J453" s="633"/>
      <c r="K453" s="633"/>
      <c r="L453" s="633"/>
      <c r="M453" s="633"/>
      <c r="N453" s="633"/>
      <c r="O453" s="633"/>
      <c r="AE453" s="158"/>
    </row>
    <row r="454" spans="3:31">
      <c r="C454" s="633"/>
      <c r="D454" s="633"/>
      <c r="E454" s="633"/>
      <c r="F454" s="633"/>
      <c r="G454" s="633"/>
      <c r="H454" s="633"/>
      <c r="I454" s="633"/>
      <c r="J454" s="633"/>
      <c r="K454" s="633"/>
      <c r="L454" s="633"/>
      <c r="M454" s="633"/>
      <c r="N454" s="633"/>
      <c r="O454" s="633"/>
      <c r="AE454" s="158"/>
    </row>
    <row r="455" spans="3:31">
      <c r="C455" s="633"/>
      <c r="D455" s="633"/>
      <c r="E455" s="633"/>
      <c r="F455" s="633"/>
      <c r="G455" s="633"/>
      <c r="H455" s="633"/>
      <c r="I455" s="633"/>
      <c r="J455" s="633"/>
      <c r="K455" s="633"/>
      <c r="L455" s="633"/>
      <c r="M455" s="633"/>
      <c r="N455" s="633"/>
      <c r="O455" s="633"/>
    </row>
    <row r="456" spans="3:31">
      <c r="C456" s="633"/>
      <c r="D456" s="633"/>
      <c r="E456" s="633"/>
      <c r="F456" s="633"/>
      <c r="G456" s="633"/>
      <c r="H456" s="633"/>
      <c r="I456" s="633"/>
      <c r="J456" s="633"/>
      <c r="K456" s="633"/>
      <c r="L456" s="633"/>
      <c r="M456" s="633"/>
      <c r="N456" s="633"/>
      <c r="O456" s="633"/>
    </row>
    <row r="457" spans="3:31">
      <c r="C457" s="633"/>
      <c r="D457" s="633"/>
      <c r="E457" s="633"/>
      <c r="F457" s="633"/>
      <c r="G457" s="633"/>
      <c r="H457" s="633"/>
      <c r="I457" s="633"/>
      <c r="J457" s="633"/>
      <c r="K457" s="633"/>
      <c r="L457" s="633"/>
      <c r="M457" s="633"/>
      <c r="N457" s="633"/>
      <c r="O457" s="633"/>
    </row>
    <row r="458" spans="3:31">
      <c r="C458" s="633"/>
      <c r="D458" s="633"/>
      <c r="E458" s="633"/>
      <c r="F458" s="633"/>
      <c r="G458" s="633"/>
      <c r="H458" s="633"/>
      <c r="I458" s="633"/>
      <c r="J458" s="633"/>
      <c r="K458" s="633"/>
      <c r="L458" s="633"/>
      <c r="M458" s="633"/>
      <c r="N458" s="633"/>
      <c r="O458" s="633"/>
    </row>
    <row r="459" spans="3:31">
      <c r="C459" s="633"/>
      <c r="D459" s="633"/>
      <c r="E459" s="633"/>
      <c r="F459" s="633"/>
      <c r="G459" s="633"/>
      <c r="H459" s="633"/>
      <c r="I459" s="633"/>
      <c r="J459" s="633"/>
      <c r="K459" s="633"/>
      <c r="L459" s="633"/>
      <c r="M459" s="633"/>
      <c r="N459" s="633"/>
      <c r="O459" s="633"/>
    </row>
    <row r="460" spans="3:31">
      <c r="C460" s="633"/>
      <c r="D460" s="633"/>
      <c r="E460" s="633"/>
      <c r="F460" s="633"/>
      <c r="G460" s="633"/>
      <c r="H460" s="633"/>
      <c r="I460" s="633"/>
      <c r="J460" s="633"/>
      <c r="K460" s="633"/>
      <c r="L460" s="633"/>
      <c r="M460" s="633"/>
      <c r="N460" s="633"/>
      <c r="O460" s="633"/>
    </row>
    <row r="461" spans="3:31">
      <c r="C461" s="633"/>
      <c r="D461" s="633"/>
      <c r="E461" s="633"/>
      <c r="F461" s="633"/>
      <c r="G461" s="633"/>
      <c r="H461" s="633"/>
      <c r="I461" s="633"/>
      <c r="J461" s="633"/>
      <c r="K461" s="633"/>
      <c r="L461" s="633"/>
      <c r="M461" s="633"/>
      <c r="N461" s="633"/>
      <c r="O461" s="633"/>
    </row>
    <row r="462" spans="3:31">
      <c r="C462" s="633"/>
      <c r="D462" s="633"/>
      <c r="E462" s="633"/>
      <c r="F462" s="633"/>
      <c r="G462" s="633"/>
      <c r="H462" s="633"/>
      <c r="I462" s="633"/>
      <c r="J462" s="633"/>
      <c r="K462" s="633"/>
      <c r="L462" s="633"/>
      <c r="M462" s="633"/>
      <c r="N462" s="633"/>
      <c r="O462" s="633"/>
    </row>
    <row r="463" spans="3:31">
      <c r="C463" s="633"/>
      <c r="D463" s="633"/>
      <c r="E463" s="633"/>
      <c r="F463" s="633"/>
      <c r="G463" s="633"/>
      <c r="H463" s="633"/>
      <c r="I463" s="633"/>
      <c r="J463" s="633"/>
      <c r="K463" s="633"/>
      <c r="L463" s="633"/>
      <c r="M463" s="633"/>
      <c r="N463" s="633"/>
      <c r="O463" s="633"/>
    </row>
    <row r="464" spans="3:31">
      <c r="C464" s="633"/>
      <c r="D464" s="633"/>
      <c r="E464" s="633"/>
      <c r="F464" s="633"/>
      <c r="G464" s="633"/>
      <c r="H464" s="633"/>
      <c r="I464" s="633"/>
      <c r="J464" s="633"/>
      <c r="K464" s="633"/>
      <c r="L464" s="633"/>
      <c r="M464" s="633"/>
      <c r="N464" s="633"/>
      <c r="O464" s="633"/>
    </row>
    <row r="465" spans="3:15">
      <c r="C465" s="633"/>
      <c r="D465" s="633"/>
      <c r="E465" s="633"/>
      <c r="F465" s="633"/>
      <c r="G465" s="633"/>
      <c r="H465" s="633"/>
      <c r="I465" s="633"/>
      <c r="J465" s="633"/>
      <c r="K465" s="633"/>
      <c r="L465" s="633"/>
      <c r="M465" s="633"/>
      <c r="N465" s="633"/>
      <c r="O465" s="633"/>
    </row>
    <row r="466" spans="3:15">
      <c r="C466" s="633"/>
      <c r="D466" s="633"/>
      <c r="E466" s="633"/>
      <c r="F466" s="633"/>
      <c r="G466" s="633"/>
      <c r="H466" s="633"/>
      <c r="I466" s="633"/>
      <c r="J466" s="633"/>
      <c r="K466" s="633"/>
      <c r="L466" s="633"/>
      <c r="M466" s="633"/>
      <c r="N466" s="633"/>
      <c r="O466" s="633"/>
    </row>
    <row r="467" spans="3:15">
      <c r="C467" s="633"/>
      <c r="D467" s="633"/>
      <c r="E467" s="633"/>
      <c r="F467" s="633"/>
      <c r="G467" s="633"/>
      <c r="H467" s="633"/>
      <c r="I467" s="633"/>
      <c r="J467" s="633"/>
      <c r="K467" s="633"/>
      <c r="L467" s="633"/>
      <c r="M467" s="633"/>
      <c r="N467" s="633"/>
      <c r="O467" s="633"/>
    </row>
    <row r="468" spans="3:15">
      <c r="C468" s="633"/>
      <c r="D468" s="633"/>
      <c r="E468" s="633"/>
      <c r="F468" s="633"/>
      <c r="G468" s="633"/>
      <c r="H468" s="633"/>
      <c r="I468" s="633"/>
      <c r="J468" s="633"/>
      <c r="K468" s="633"/>
      <c r="L468" s="633"/>
      <c r="M468" s="633"/>
      <c r="N468" s="633"/>
      <c r="O468" s="633"/>
    </row>
    <row r="469" spans="3:15">
      <c r="C469" s="633"/>
      <c r="D469" s="633"/>
      <c r="E469" s="633"/>
      <c r="F469" s="633"/>
      <c r="G469" s="633"/>
      <c r="H469" s="633"/>
      <c r="I469" s="633"/>
      <c r="J469" s="633"/>
      <c r="K469" s="633"/>
      <c r="L469" s="633"/>
      <c r="M469" s="633"/>
      <c r="N469" s="633"/>
      <c r="O469" s="633"/>
    </row>
    <row r="470" spans="3:15">
      <c r="C470" s="633"/>
      <c r="D470" s="633"/>
      <c r="E470" s="633"/>
      <c r="F470" s="633"/>
      <c r="G470" s="633"/>
      <c r="H470" s="633"/>
      <c r="I470" s="633"/>
      <c r="J470" s="633"/>
      <c r="K470" s="633"/>
      <c r="L470" s="633"/>
      <c r="M470" s="633"/>
      <c r="N470" s="633"/>
      <c r="O470" s="633"/>
    </row>
    <row r="471" spans="3:15">
      <c r="C471" s="633"/>
      <c r="D471" s="633"/>
      <c r="E471" s="633"/>
      <c r="F471" s="633"/>
      <c r="G471" s="633"/>
      <c r="H471" s="633"/>
      <c r="I471" s="633"/>
      <c r="J471" s="633"/>
      <c r="K471" s="633"/>
      <c r="L471" s="633"/>
      <c r="M471" s="633"/>
      <c r="N471" s="633"/>
      <c r="O471" s="633"/>
    </row>
    <row r="472" spans="3:15">
      <c r="C472" s="633"/>
      <c r="D472" s="633"/>
      <c r="E472" s="633"/>
      <c r="F472" s="633"/>
      <c r="G472" s="633"/>
      <c r="H472" s="633"/>
      <c r="I472" s="633"/>
      <c r="J472" s="633"/>
      <c r="K472" s="633"/>
      <c r="L472" s="633"/>
      <c r="M472" s="633"/>
      <c r="N472" s="633"/>
      <c r="O472" s="633"/>
    </row>
    <row r="473" spans="3:15">
      <c r="C473" s="633"/>
      <c r="D473" s="633"/>
      <c r="E473" s="633"/>
      <c r="F473" s="633"/>
      <c r="G473" s="633"/>
      <c r="H473" s="633"/>
      <c r="I473" s="633"/>
      <c r="J473" s="633"/>
      <c r="K473" s="633"/>
      <c r="L473" s="633"/>
      <c r="M473" s="633"/>
      <c r="N473" s="633"/>
      <c r="O473" s="633"/>
    </row>
    <row r="474" spans="3:15">
      <c r="C474" s="633"/>
      <c r="D474" s="633"/>
      <c r="E474" s="633"/>
      <c r="F474" s="633"/>
      <c r="G474" s="633"/>
      <c r="H474" s="633"/>
      <c r="I474" s="633"/>
      <c r="J474" s="633"/>
      <c r="K474" s="633"/>
      <c r="L474" s="633"/>
      <c r="M474" s="633"/>
      <c r="N474" s="633"/>
      <c r="O474" s="633"/>
    </row>
    <row r="475" spans="3:15">
      <c r="C475" s="633"/>
      <c r="D475" s="633"/>
      <c r="E475" s="633"/>
      <c r="F475" s="633"/>
      <c r="G475" s="633"/>
      <c r="H475" s="633"/>
      <c r="I475" s="633"/>
      <c r="J475" s="633"/>
      <c r="K475" s="633"/>
      <c r="L475" s="633"/>
      <c r="M475" s="633"/>
      <c r="N475" s="633"/>
      <c r="O475" s="633"/>
    </row>
    <row r="476" spans="3:15">
      <c r="C476" s="633"/>
      <c r="D476" s="633"/>
      <c r="E476" s="633"/>
      <c r="F476" s="633"/>
      <c r="G476" s="633"/>
      <c r="H476" s="633"/>
      <c r="I476" s="633"/>
      <c r="J476" s="633"/>
      <c r="K476" s="633"/>
      <c r="L476" s="633"/>
      <c r="M476" s="633"/>
      <c r="N476" s="633"/>
      <c r="O476" s="633"/>
    </row>
    <row r="477" spans="3:15">
      <c r="C477" s="633"/>
      <c r="D477" s="633"/>
      <c r="E477" s="633"/>
      <c r="F477" s="633"/>
      <c r="G477" s="633"/>
      <c r="H477" s="633"/>
      <c r="I477" s="633"/>
      <c r="J477" s="633"/>
      <c r="K477" s="633"/>
      <c r="L477" s="633"/>
      <c r="M477" s="633"/>
      <c r="N477" s="633"/>
      <c r="O477" s="633"/>
    </row>
    <row r="478" spans="3:15">
      <c r="C478" s="633"/>
      <c r="D478" s="633"/>
      <c r="E478" s="633"/>
      <c r="F478" s="633"/>
      <c r="G478" s="633"/>
      <c r="H478" s="633"/>
      <c r="I478" s="633"/>
      <c r="J478" s="633"/>
      <c r="K478" s="633"/>
      <c r="L478" s="633"/>
      <c r="M478" s="633"/>
      <c r="N478" s="633"/>
      <c r="O478" s="633"/>
    </row>
    <row r="479" spans="3:15">
      <c r="C479" s="633"/>
      <c r="D479" s="633"/>
      <c r="E479" s="633"/>
      <c r="F479" s="633"/>
      <c r="G479" s="633"/>
      <c r="H479" s="633"/>
      <c r="I479" s="633"/>
      <c r="J479" s="633"/>
      <c r="K479" s="633"/>
      <c r="L479" s="633"/>
      <c r="M479" s="633"/>
      <c r="N479" s="633"/>
      <c r="O479" s="633"/>
    </row>
    <row r="480" spans="3:15">
      <c r="C480" s="633"/>
      <c r="D480" s="633"/>
      <c r="E480" s="633"/>
      <c r="F480" s="633"/>
      <c r="G480" s="633"/>
      <c r="H480" s="633"/>
      <c r="I480" s="633"/>
      <c r="J480" s="633"/>
      <c r="K480" s="633"/>
      <c r="L480" s="633"/>
      <c r="M480" s="633"/>
      <c r="N480" s="633"/>
      <c r="O480" s="633"/>
    </row>
    <row r="481" spans="3:15">
      <c r="C481" s="633"/>
      <c r="D481" s="633"/>
      <c r="E481" s="633"/>
      <c r="F481" s="633"/>
      <c r="G481" s="633"/>
      <c r="H481" s="633"/>
      <c r="I481" s="633"/>
      <c r="J481" s="633"/>
      <c r="K481" s="633"/>
      <c r="L481" s="633"/>
      <c r="M481" s="633"/>
      <c r="N481" s="633"/>
      <c r="O481" s="633"/>
    </row>
    <row r="482" spans="3:15">
      <c r="C482" s="633"/>
      <c r="D482" s="633"/>
      <c r="E482" s="633"/>
      <c r="F482" s="633"/>
      <c r="G482" s="633"/>
      <c r="H482" s="633"/>
      <c r="I482" s="633"/>
      <c r="J482" s="633"/>
      <c r="K482" s="633"/>
      <c r="L482" s="633"/>
      <c r="M482" s="633"/>
      <c r="N482" s="633"/>
      <c r="O482" s="633"/>
    </row>
    <row r="483" spans="3:15">
      <c r="C483" s="633"/>
      <c r="D483" s="633"/>
      <c r="E483" s="633"/>
      <c r="F483" s="633"/>
      <c r="G483" s="633"/>
      <c r="H483" s="633"/>
      <c r="I483" s="633"/>
      <c r="J483" s="633"/>
      <c r="K483" s="633"/>
      <c r="L483" s="633"/>
      <c r="M483" s="633"/>
      <c r="N483" s="633"/>
      <c r="O483" s="633"/>
    </row>
    <row r="484" spans="3:15">
      <c r="C484" s="633"/>
      <c r="D484" s="633"/>
      <c r="E484" s="633"/>
      <c r="F484" s="633"/>
      <c r="G484" s="633"/>
      <c r="H484" s="633"/>
      <c r="I484" s="633"/>
      <c r="J484" s="633"/>
      <c r="K484" s="633"/>
      <c r="L484" s="633"/>
      <c r="M484" s="633"/>
      <c r="N484" s="633"/>
      <c r="O484" s="633"/>
    </row>
    <row r="485" spans="3:15">
      <c r="C485" s="633"/>
      <c r="D485" s="633"/>
      <c r="E485" s="633"/>
      <c r="F485" s="633"/>
      <c r="G485" s="633"/>
      <c r="H485" s="633"/>
      <c r="I485" s="633"/>
      <c r="J485" s="633"/>
      <c r="K485" s="633"/>
      <c r="L485" s="633"/>
      <c r="M485" s="633"/>
      <c r="N485" s="633"/>
      <c r="O485" s="633"/>
    </row>
    <row r="486" spans="3:15">
      <c r="C486" s="633"/>
      <c r="D486" s="633"/>
      <c r="E486" s="633"/>
      <c r="F486" s="633"/>
      <c r="G486" s="633"/>
      <c r="H486" s="633"/>
      <c r="I486" s="633"/>
      <c r="J486" s="633"/>
      <c r="K486" s="633"/>
      <c r="L486" s="633"/>
      <c r="M486" s="633"/>
      <c r="N486" s="633"/>
      <c r="O486" s="633"/>
    </row>
    <row r="487" spans="3:15">
      <c r="C487" s="633"/>
      <c r="D487" s="633"/>
      <c r="E487" s="633"/>
      <c r="F487" s="633"/>
      <c r="G487" s="633"/>
      <c r="H487" s="633"/>
      <c r="I487" s="633"/>
      <c r="J487" s="633"/>
      <c r="K487" s="633"/>
      <c r="L487" s="633"/>
      <c r="M487" s="633"/>
      <c r="N487" s="633"/>
      <c r="O487" s="633"/>
    </row>
    <row r="488" spans="3:15">
      <c r="C488" s="633"/>
      <c r="D488" s="633"/>
      <c r="E488" s="633"/>
      <c r="F488" s="633"/>
      <c r="G488" s="633"/>
      <c r="H488" s="633"/>
      <c r="I488" s="633"/>
      <c r="J488" s="633"/>
      <c r="K488" s="633"/>
      <c r="L488" s="633"/>
      <c r="M488" s="633"/>
      <c r="N488" s="633"/>
      <c r="O488" s="633"/>
    </row>
    <row r="489" spans="3:15">
      <c r="C489" s="633"/>
      <c r="D489" s="633"/>
      <c r="E489" s="633"/>
      <c r="F489" s="633"/>
      <c r="G489" s="633"/>
      <c r="H489" s="633"/>
      <c r="I489" s="633"/>
      <c r="J489" s="633"/>
      <c r="K489" s="633"/>
      <c r="L489" s="633"/>
      <c r="M489" s="633"/>
      <c r="N489" s="633"/>
      <c r="O489" s="633"/>
    </row>
    <row r="490" spans="3:15">
      <c r="C490" s="633"/>
      <c r="D490" s="633"/>
      <c r="E490" s="633"/>
      <c r="F490" s="633"/>
      <c r="G490" s="633"/>
      <c r="H490" s="633"/>
      <c r="I490" s="633"/>
      <c r="J490" s="633"/>
      <c r="K490" s="633"/>
      <c r="L490" s="633"/>
      <c r="M490" s="633"/>
      <c r="N490" s="633"/>
      <c r="O490" s="633"/>
    </row>
    <row r="491" spans="3:15">
      <c r="C491" s="633"/>
      <c r="D491" s="633"/>
      <c r="E491" s="633"/>
      <c r="F491" s="633"/>
      <c r="G491" s="633"/>
      <c r="H491" s="633"/>
      <c r="I491" s="633"/>
      <c r="J491" s="633"/>
      <c r="K491" s="633"/>
      <c r="L491" s="633"/>
      <c r="M491" s="633"/>
      <c r="N491" s="633"/>
      <c r="O491" s="633"/>
    </row>
    <row r="492" spans="3:15">
      <c r="C492" s="633"/>
      <c r="D492" s="633"/>
      <c r="E492" s="633"/>
      <c r="F492" s="633"/>
      <c r="G492" s="633"/>
      <c r="H492" s="633"/>
      <c r="I492" s="633"/>
      <c r="J492" s="633"/>
      <c r="K492" s="633"/>
      <c r="L492" s="633"/>
      <c r="M492" s="633"/>
      <c r="N492" s="633"/>
      <c r="O492" s="633"/>
    </row>
    <row r="493" spans="3:15">
      <c r="C493" s="633"/>
      <c r="D493" s="633"/>
      <c r="E493" s="633"/>
      <c r="F493" s="633"/>
      <c r="G493" s="633"/>
      <c r="H493" s="633"/>
      <c r="I493" s="633"/>
      <c r="J493" s="633"/>
      <c r="K493" s="633"/>
      <c r="L493" s="633"/>
      <c r="M493" s="633"/>
      <c r="N493" s="633"/>
      <c r="O493" s="633"/>
    </row>
    <row r="494" spans="3:15">
      <c r="C494" s="633"/>
      <c r="D494" s="633"/>
      <c r="E494" s="633"/>
      <c r="F494" s="633"/>
      <c r="G494" s="633"/>
      <c r="H494" s="633"/>
      <c r="I494" s="633"/>
      <c r="J494" s="633"/>
      <c r="K494" s="633"/>
      <c r="L494" s="633"/>
      <c r="M494" s="633"/>
      <c r="N494" s="633"/>
      <c r="O494" s="633"/>
    </row>
    <row r="495" spans="3:15">
      <c r="C495" s="633"/>
      <c r="D495" s="633"/>
      <c r="E495" s="633"/>
      <c r="F495" s="633"/>
      <c r="G495" s="633"/>
      <c r="H495" s="633"/>
      <c r="I495" s="633"/>
      <c r="J495" s="633"/>
      <c r="K495" s="633"/>
      <c r="L495" s="633"/>
      <c r="M495" s="633"/>
      <c r="N495" s="633"/>
      <c r="O495" s="633"/>
    </row>
    <row r="496" spans="3:15">
      <c r="C496" s="633"/>
      <c r="D496" s="633"/>
      <c r="E496" s="633"/>
      <c r="F496" s="633"/>
      <c r="G496" s="633"/>
      <c r="H496" s="633"/>
      <c r="I496" s="633"/>
      <c r="J496" s="633"/>
      <c r="K496" s="633"/>
      <c r="L496" s="633"/>
      <c r="M496" s="633"/>
      <c r="N496" s="633"/>
      <c r="O496" s="633"/>
    </row>
    <row r="497" spans="3:15">
      <c r="C497" s="633"/>
      <c r="D497" s="633"/>
      <c r="E497" s="633"/>
      <c r="F497" s="633"/>
      <c r="G497" s="633"/>
      <c r="H497" s="633"/>
      <c r="I497" s="633"/>
      <c r="J497" s="633"/>
      <c r="K497" s="633"/>
      <c r="L497" s="633"/>
      <c r="M497" s="633"/>
      <c r="N497" s="633"/>
      <c r="O497" s="633"/>
    </row>
    <row r="498" spans="3:15">
      <c r="C498" s="633"/>
      <c r="D498" s="633"/>
      <c r="E498" s="633"/>
      <c r="F498" s="633"/>
      <c r="G498" s="633"/>
      <c r="H498" s="633"/>
      <c r="I498" s="633"/>
      <c r="J498" s="633"/>
      <c r="K498" s="633"/>
      <c r="L498" s="633"/>
      <c r="M498" s="633"/>
      <c r="N498" s="633"/>
      <c r="O498" s="633"/>
    </row>
    <row r="499" spans="3:15">
      <c r="C499" s="633"/>
      <c r="D499" s="633"/>
      <c r="E499" s="633"/>
      <c r="F499" s="633"/>
      <c r="G499" s="633"/>
      <c r="H499" s="633"/>
      <c r="I499" s="633"/>
      <c r="J499" s="633"/>
      <c r="K499" s="633"/>
      <c r="L499" s="633"/>
      <c r="M499" s="633"/>
      <c r="N499" s="633"/>
      <c r="O499" s="633"/>
    </row>
    <row r="500" spans="3:15">
      <c r="C500" s="633"/>
      <c r="D500" s="633"/>
      <c r="E500" s="633"/>
      <c r="F500" s="633"/>
      <c r="G500" s="633"/>
      <c r="H500" s="633"/>
      <c r="I500" s="633"/>
      <c r="J500" s="633"/>
      <c r="K500" s="633"/>
      <c r="L500" s="633"/>
      <c r="M500" s="633"/>
      <c r="N500" s="633"/>
      <c r="O500" s="633"/>
    </row>
    <row r="501" spans="3:15">
      <c r="C501" s="633"/>
      <c r="D501" s="633"/>
      <c r="E501" s="633"/>
      <c r="F501" s="633"/>
      <c r="G501" s="633"/>
      <c r="H501" s="633"/>
      <c r="I501" s="633"/>
      <c r="J501" s="633"/>
      <c r="K501" s="633"/>
      <c r="L501" s="633"/>
      <c r="M501" s="633"/>
      <c r="N501" s="633"/>
      <c r="O501" s="633"/>
    </row>
    <row r="502" spans="3:15">
      <c r="C502" s="633"/>
      <c r="D502" s="633"/>
      <c r="E502" s="633"/>
      <c r="F502" s="633"/>
      <c r="G502" s="633"/>
      <c r="H502" s="633"/>
      <c r="I502" s="633"/>
      <c r="J502" s="633"/>
      <c r="K502" s="633"/>
      <c r="L502" s="633"/>
      <c r="M502" s="633"/>
      <c r="N502" s="633"/>
      <c r="O502" s="633"/>
    </row>
    <row r="503" spans="3:15">
      <c r="C503" s="633"/>
      <c r="D503" s="633"/>
      <c r="E503" s="633"/>
      <c r="F503" s="633"/>
      <c r="G503" s="633"/>
      <c r="H503" s="633"/>
      <c r="I503" s="633"/>
      <c r="J503" s="633"/>
      <c r="K503" s="633"/>
      <c r="L503" s="633"/>
      <c r="M503" s="633"/>
      <c r="N503" s="633"/>
      <c r="O503" s="633"/>
    </row>
    <row r="504" spans="3:15">
      <c r="C504" s="633"/>
      <c r="D504" s="633"/>
      <c r="E504" s="633"/>
      <c r="F504" s="633"/>
      <c r="G504" s="633"/>
      <c r="H504" s="633"/>
      <c r="I504" s="633"/>
      <c r="J504" s="633"/>
      <c r="K504" s="633"/>
      <c r="L504" s="633"/>
      <c r="M504" s="633"/>
      <c r="N504" s="633"/>
      <c r="O504" s="633"/>
    </row>
    <row r="505" spans="3:15">
      <c r="C505" s="633"/>
      <c r="D505" s="633"/>
      <c r="E505" s="633"/>
      <c r="F505" s="633"/>
      <c r="G505" s="633"/>
      <c r="H505" s="633"/>
      <c r="I505" s="633"/>
      <c r="J505" s="633"/>
      <c r="K505" s="633"/>
      <c r="L505" s="633"/>
      <c r="M505" s="633"/>
      <c r="N505" s="633"/>
      <c r="O505" s="633"/>
    </row>
    <row r="506" spans="3:15">
      <c r="C506" s="633"/>
      <c r="D506" s="633"/>
      <c r="E506" s="633"/>
      <c r="F506" s="633"/>
      <c r="G506" s="633"/>
      <c r="H506" s="633"/>
      <c r="I506" s="633"/>
      <c r="J506" s="633"/>
      <c r="K506" s="633"/>
      <c r="L506" s="633"/>
      <c r="M506" s="633"/>
      <c r="N506" s="633"/>
      <c r="O506" s="633"/>
    </row>
    <row r="507" spans="3:15">
      <c r="C507" s="633"/>
      <c r="D507" s="633"/>
      <c r="E507" s="633"/>
      <c r="F507" s="633"/>
      <c r="G507" s="633"/>
      <c r="H507" s="633"/>
      <c r="I507" s="633"/>
      <c r="J507" s="633"/>
      <c r="K507" s="633"/>
      <c r="L507" s="633"/>
      <c r="M507" s="633"/>
      <c r="N507" s="633"/>
      <c r="O507" s="633"/>
    </row>
    <row r="508" spans="3:15">
      <c r="C508" s="633"/>
      <c r="D508" s="633"/>
      <c r="E508" s="633"/>
      <c r="F508" s="633"/>
      <c r="G508" s="633"/>
      <c r="H508" s="633"/>
      <c r="I508" s="633"/>
      <c r="J508" s="633"/>
      <c r="K508" s="633"/>
      <c r="L508" s="633"/>
      <c r="M508" s="633"/>
      <c r="N508" s="633"/>
      <c r="O508" s="633"/>
    </row>
    <row r="509" spans="3:15">
      <c r="C509" s="633"/>
      <c r="D509" s="633"/>
      <c r="E509" s="633"/>
      <c r="F509" s="633"/>
      <c r="G509" s="633"/>
      <c r="H509" s="633"/>
      <c r="I509" s="633"/>
      <c r="J509" s="633"/>
      <c r="K509" s="633"/>
      <c r="L509" s="633"/>
      <c r="M509" s="633"/>
      <c r="N509" s="633"/>
      <c r="O509" s="633"/>
    </row>
    <row r="510" spans="3:15">
      <c r="C510" s="633"/>
      <c r="D510" s="633"/>
      <c r="E510" s="633"/>
      <c r="F510" s="633"/>
      <c r="G510" s="633"/>
      <c r="H510" s="633"/>
      <c r="I510" s="633"/>
      <c r="J510" s="633"/>
      <c r="K510" s="633"/>
      <c r="L510" s="633"/>
      <c r="M510" s="633"/>
      <c r="N510" s="633"/>
      <c r="O510" s="633"/>
    </row>
    <row r="511" spans="3:15">
      <c r="C511" s="633"/>
      <c r="D511" s="633"/>
      <c r="E511" s="633"/>
      <c r="F511" s="633"/>
      <c r="G511" s="633"/>
      <c r="H511" s="633"/>
      <c r="I511" s="633"/>
      <c r="J511" s="633"/>
      <c r="K511" s="633"/>
      <c r="L511" s="633"/>
      <c r="M511" s="633"/>
      <c r="N511" s="633"/>
      <c r="O511" s="633"/>
    </row>
    <row r="512" spans="3:15">
      <c r="C512" s="633"/>
      <c r="D512" s="633"/>
      <c r="E512" s="633"/>
      <c r="F512" s="633"/>
      <c r="G512" s="633"/>
      <c r="H512" s="633"/>
      <c r="I512" s="633"/>
      <c r="J512" s="633"/>
      <c r="K512" s="633"/>
      <c r="L512" s="633"/>
      <c r="M512" s="633"/>
      <c r="N512" s="633"/>
      <c r="O512" s="633"/>
    </row>
    <row r="513" spans="3:15">
      <c r="C513" s="633"/>
      <c r="D513" s="633"/>
      <c r="E513" s="633"/>
      <c r="F513" s="633"/>
      <c r="G513" s="633"/>
      <c r="H513" s="633"/>
      <c r="I513" s="633"/>
      <c r="J513" s="633"/>
      <c r="K513" s="633"/>
      <c r="L513" s="633"/>
      <c r="M513" s="633"/>
      <c r="N513" s="633"/>
      <c r="O513" s="633"/>
    </row>
    <row r="514" spans="3:15">
      <c r="C514" s="633"/>
      <c r="D514" s="633"/>
      <c r="E514" s="633"/>
      <c r="F514" s="633"/>
      <c r="G514" s="633"/>
      <c r="H514" s="633"/>
      <c r="I514" s="633"/>
      <c r="J514" s="633"/>
      <c r="K514" s="633"/>
      <c r="L514" s="633"/>
      <c r="M514" s="633"/>
      <c r="N514" s="633"/>
      <c r="O514" s="633"/>
    </row>
    <row r="515" spans="3:15">
      <c r="C515" s="633"/>
      <c r="D515" s="633"/>
      <c r="E515" s="633"/>
      <c r="F515" s="633"/>
      <c r="G515" s="633"/>
      <c r="H515" s="633"/>
      <c r="I515" s="633"/>
      <c r="J515" s="633"/>
      <c r="K515" s="633"/>
      <c r="L515" s="633"/>
      <c r="M515" s="633"/>
      <c r="N515" s="633"/>
      <c r="O515" s="633"/>
    </row>
    <row r="516" spans="3:15">
      <c r="C516" s="633"/>
      <c r="D516" s="633"/>
      <c r="E516" s="633"/>
      <c r="F516" s="633"/>
      <c r="G516" s="633"/>
      <c r="H516" s="633"/>
      <c r="I516" s="633"/>
      <c r="J516" s="633"/>
      <c r="K516" s="633"/>
      <c r="L516" s="633"/>
      <c r="M516" s="633"/>
      <c r="N516" s="633"/>
      <c r="O516" s="633"/>
    </row>
    <row r="517" spans="3:15">
      <c r="C517" s="633"/>
      <c r="D517" s="633"/>
      <c r="E517" s="633"/>
      <c r="F517" s="633"/>
      <c r="G517" s="633"/>
      <c r="H517" s="633"/>
      <c r="I517" s="633"/>
      <c r="J517" s="633"/>
      <c r="K517" s="633"/>
      <c r="L517" s="633"/>
      <c r="M517" s="633"/>
      <c r="N517" s="633"/>
      <c r="O517" s="633"/>
    </row>
    <row r="518" spans="3:15">
      <c r="C518" s="633"/>
      <c r="D518" s="633"/>
      <c r="E518" s="633"/>
      <c r="F518" s="633"/>
      <c r="G518" s="633"/>
      <c r="H518" s="633"/>
      <c r="I518" s="633"/>
      <c r="J518" s="633"/>
      <c r="K518" s="633"/>
      <c r="L518" s="633"/>
      <c r="M518" s="633"/>
      <c r="N518" s="633"/>
      <c r="O518" s="633"/>
    </row>
    <row r="519" spans="3:15">
      <c r="C519" s="633"/>
      <c r="D519" s="633"/>
      <c r="E519" s="633"/>
      <c r="F519" s="633"/>
      <c r="G519" s="633"/>
      <c r="H519" s="633"/>
      <c r="I519" s="633"/>
      <c r="J519" s="633"/>
      <c r="K519" s="633"/>
      <c r="L519" s="633"/>
      <c r="M519" s="633"/>
      <c r="N519" s="633"/>
      <c r="O519" s="633"/>
    </row>
    <row r="520" spans="3:15">
      <c r="C520" s="633"/>
      <c r="D520" s="633"/>
      <c r="E520" s="633"/>
      <c r="F520" s="633"/>
      <c r="G520" s="633"/>
      <c r="H520" s="633"/>
      <c r="I520" s="633"/>
      <c r="J520" s="633"/>
      <c r="K520" s="633"/>
      <c r="L520" s="633"/>
      <c r="M520" s="633"/>
      <c r="N520" s="633"/>
      <c r="O520" s="633"/>
    </row>
    <row r="521" spans="3:15">
      <c r="C521" s="633"/>
      <c r="D521" s="633"/>
      <c r="E521" s="633"/>
      <c r="F521" s="633"/>
      <c r="G521" s="633"/>
      <c r="H521" s="633"/>
      <c r="I521" s="633"/>
      <c r="J521" s="633"/>
      <c r="K521" s="633"/>
      <c r="L521" s="633"/>
      <c r="M521" s="633"/>
      <c r="N521" s="633"/>
      <c r="O521" s="633"/>
    </row>
    <row r="522" spans="3:15">
      <c r="C522" s="633"/>
      <c r="D522" s="633"/>
      <c r="E522" s="633"/>
      <c r="F522" s="633"/>
      <c r="G522" s="633"/>
      <c r="H522" s="633"/>
      <c r="I522" s="633"/>
      <c r="J522" s="633"/>
      <c r="K522" s="633"/>
      <c r="L522" s="633"/>
      <c r="M522" s="633"/>
      <c r="N522" s="633"/>
      <c r="O522" s="633"/>
    </row>
    <row r="523" spans="3:15">
      <c r="C523" s="633"/>
      <c r="D523" s="633"/>
      <c r="E523" s="633"/>
      <c r="F523" s="633"/>
      <c r="G523" s="633"/>
      <c r="H523" s="633"/>
      <c r="I523" s="633"/>
      <c r="J523" s="633"/>
      <c r="K523" s="633"/>
      <c r="L523" s="633"/>
      <c r="M523" s="633"/>
      <c r="N523" s="633"/>
      <c r="O523" s="633"/>
    </row>
    <row r="524" spans="3:15">
      <c r="C524" s="633"/>
      <c r="D524" s="633"/>
      <c r="E524" s="633"/>
      <c r="F524" s="633"/>
      <c r="G524" s="633"/>
      <c r="H524" s="633"/>
      <c r="I524" s="633"/>
      <c r="J524" s="633"/>
      <c r="K524" s="633"/>
      <c r="L524" s="633"/>
      <c r="M524" s="633"/>
      <c r="N524" s="633"/>
      <c r="O524" s="633"/>
    </row>
    <row r="525" spans="3:15">
      <c r="C525" s="633"/>
      <c r="D525" s="633"/>
      <c r="E525" s="633"/>
      <c r="F525" s="633"/>
      <c r="G525" s="633"/>
      <c r="H525" s="633"/>
      <c r="I525" s="633"/>
      <c r="J525" s="633"/>
      <c r="K525" s="633"/>
      <c r="L525" s="633"/>
      <c r="M525" s="633"/>
      <c r="N525" s="633"/>
      <c r="O525" s="633"/>
    </row>
    <row r="526" spans="3:15">
      <c r="C526" s="633"/>
      <c r="D526" s="633"/>
      <c r="E526" s="633"/>
      <c r="F526" s="633"/>
      <c r="G526" s="633"/>
      <c r="H526" s="633"/>
      <c r="I526" s="633"/>
      <c r="J526" s="633"/>
      <c r="K526" s="633"/>
      <c r="L526" s="633"/>
      <c r="M526" s="633"/>
      <c r="N526" s="633"/>
      <c r="O526" s="633"/>
    </row>
    <row r="527" spans="3:15">
      <c r="C527" s="633"/>
      <c r="D527" s="633"/>
      <c r="E527" s="633"/>
      <c r="F527" s="633"/>
      <c r="G527" s="633"/>
      <c r="H527" s="633"/>
      <c r="I527" s="633"/>
      <c r="J527" s="633"/>
      <c r="K527" s="633"/>
      <c r="L527" s="633"/>
      <c r="M527" s="633"/>
      <c r="N527" s="633"/>
      <c r="O527" s="633"/>
    </row>
    <row r="528" spans="3:15">
      <c r="C528" s="633"/>
      <c r="D528" s="633"/>
      <c r="E528" s="633"/>
      <c r="F528" s="633"/>
      <c r="G528" s="633"/>
      <c r="H528" s="633"/>
      <c r="I528" s="633"/>
      <c r="J528" s="633"/>
      <c r="K528" s="633"/>
      <c r="L528" s="633"/>
      <c r="M528" s="633"/>
      <c r="N528" s="633"/>
      <c r="O528" s="633"/>
    </row>
    <row r="529" spans="3:15">
      <c r="C529" s="633"/>
      <c r="D529" s="633"/>
      <c r="E529" s="633"/>
      <c r="F529" s="633"/>
      <c r="G529" s="633"/>
      <c r="H529" s="633"/>
      <c r="I529" s="633"/>
      <c r="J529" s="633"/>
      <c r="K529" s="633"/>
      <c r="L529" s="633"/>
      <c r="M529" s="633"/>
      <c r="N529" s="633"/>
      <c r="O529" s="633"/>
    </row>
    <row r="530" spans="3:15">
      <c r="C530" s="633"/>
      <c r="D530" s="633"/>
      <c r="E530" s="633"/>
      <c r="F530" s="633"/>
      <c r="G530" s="633"/>
      <c r="H530" s="633"/>
      <c r="I530" s="633"/>
      <c r="J530" s="633"/>
      <c r="K530" s="633"/>
      <c r="L530" s="633"/>
      <c r="M530" s="633"/>
      <c r="N530" s="633"/>
      <c r="O530" s="633"/>
    </row>
    <row r="531" spans="3:15">
      <c r="C531" s="633"/>
      <c r="D531" s="633"/>
      <c r="E531" s="633"/>
      <c r="F531" s="633"/>
      <c r="G531" s="633"/>
      <c r="H531" s="633"/>
      <c r="I531" s="633"/>
      <c r="J531" s="633"/>
      <c r="K531" s="633"/>
      <c r="L531" s="633"/>
      <c r="M531" s="633"/>
      <c r="N531" s="633"/>
      <c r="O531" s="633"/>
    </row>
    <row r="532" spans="3:15">
      <c r="C532" s="633"/>
      <c r="D532" s="633"/>
      <c r="E532" s="633"/>
      <c r="F532" s="633"/>
      <c r="G532" s="633"/>
      <c r="H532" s="633"/>
      <c r="I532" s="633"/>
      <c r="J532" s="633"/>
      <c r="K532" s="633"/>
      <c r="L532" s="633"/>
      <c r="M532" s="633"/>
      <c r="N532" s="633"/>
      <c r="O532" s="633"/>
    </row>
    <row r="533" spans="3:15">
      <c r="C533" s="633"/>
      <c r="D533" s="633"/>
      <c r="E533" s="633"/>
      <c r="F533" s="633"/>
      <c r="G533" s="633"/>
      <c r="H533" s="633"/>
      <c r="I533" s="633"/>
      <c r="J533" s="633"/>
      <c r="K533" s="633"/>
      <c r="L533" s="633"/>
      <c r="M533" s="633"/>
      <c r="N533" s="633"/>
      <c r="O533" s="633"/>
    </row>
    <row r="534" spans="3:15">
      <c r="C534" s="633"/>
      <c r="D534" s="633"/>
      <c r="E534" s="633"/>
      <c r="F534" s="633"/>
      <c r="G534" s="633"/>
      <c r="H534" s="633"/>
      <c r="I534" s="633"/>
      <c r="J534" s="633"/>
      <c r="K534" s="633"/>
      <c r="L534" s="633"/>
      <c r="M534" s="633"/>
      <c r="N534" s="633"/>
      <c r="O534" s="633"/>
    </row>
    <row r="535" spans="3:15">
      <c r="C535" s="633"/>
      <c r="D535" s="633"/>
      <c r="E535" s="633"/>
      <c r="F535" s="633"/>
      <c r="G535" s="633"/>
      <c r="H535" s="633"/>
      <c r="I535" s="633"/>
      <c r="J535" s="633"/>
      <c r="K535" s="633"/>
      <c r="L535" s="633"/>
      <c r="M535" s="633"/>
      <c r="N535" s="633"/>
      <c r="O535" s="633"/>
    </row>
    <row r="536" spans="3:15">
      <c r="C536" s="633"/>
      <c r="D536" s="633"/>
      <c r="E536" s="633"/>
      <c r="F536" s="633"/>
      <c r="G536" s="633"/>
      <c r="H536" s="633"/>
      <c r="I536" s="633"/>
      <c r="J536" s="633"/>
      <c r="K536" s="633"/>
      <c r="L536" s="633"/>
      <c r="M536" s="633"/>
      <c r="N536" s="633"/>
      <c r="O536" s="633"/>
    </row>
    <row r="537" spans="3:15">
      <c r="C537" s="633"/>
      <c r="D537" s="633"/>
      <c r="E537" s="633"/>
      <c r="F537" s="633"/>
      <c r="G537" s="633"/>
      <c r="H537" s="633"/>
      <c r="I537" s="633"/>
      <c r="J537" s="633"/>
      <c r="K537" s="633"/>
      <c r="L537" s="633"/>
      <c r="M537" s="633"/>
      <c r="N537" s="633"/>
      <c r="O537" s="633"/>
    </row>
    <row r="538" spans="3:15">
      <c r="C538" s="633"/>
      <c r="D538" s="633"/>
      <c r="E538" s="633"/>
      <c r="F538" s="633"/>
      <c r="G538" s="633"/>
      <c r="H538" s="633"/>
      <c r="I538" s="633"/>
      <c r="J538" s="633"/>
      <c r="K538" s="633"/>
      <c r="L538" s="633"/>
      <c r="M538" s="633"/>
      <c r="N538" s="633"/>
      <c r="O538" s="633"/>
    </row>
    <row r="539" spans="3:15">
      <c r="C539" s="633"/>
      <c r="D539" s="633"/>
      <c r="E539" s="633"/>
      <c r="F539" s="633"/>
      <c r="G539" s="633"/>
      <c r="H539" s="633"/>
      <c r="I539" s="633"/>
      <c r="J539" s="633"/>
      <c r="K539" s="633"/>
      <c r="L539" s="633"/>
      <c r="M539" s="633"/>
      <c r="N539" s="633"/>
      <c r="O539" s="633"/>
    </row>
    <row r="540" spans="3:15">
      <c r="C540" s="633"/>
      <c r="D540" s="633"/>
      <c r="E540" s="633"/>
      <c r="F540" s="633"/>
      <c r="G540" s="633"/>
      <c r="H540" s="633"/>
      <c r="I540" s="633"/>
      <c r="J540" s="633"/>
      <c r="K540" s="633"/>
      <c r="L540" s="633"/>
      <c r="M540" s="633"/>
      <c r="N540" s="633"/>
      <c r="O540" s="633"/>
    </row>
    <row r="541" spans="3:15">
      <c r="C541" s="633"/>
      <c r="D541" s="633"/>
      <c r="E541" s="633"/>
      <c r="F541" s="633"/>
      <c r="G541" s="633"/>
      <c r="H541" s="633"/>
      <c r="I541" s="633"/>
      <c r="J541" s="633"/>
      <c r="K541" s="633"/>
      <c r="L541" s="633"/>
      <c r="M541" s="633"/>
      <c r="N541" s="633"/>
      <c r="O541" s="633"/>
    </row>
    <row r="542" spans="3:15">
      <c r="C542" s="633"/>
      <c r="D542" s="633"/>
      <c r="E542" s="633"/>
      <c r="F542" s="633"/>
      <c r="G542" s="633"/>
      <c r="H542" s="633"/>
      <c r="I542" s="633"/>
      <c r="J542" s="633"/>
      <c r="K542" s="633"/>
      <c r="L542" s="633"/>
      <c r="M542" s="633"/>
      <c r="N542" s="633"/>
      <c r="O542" s="633"/>
    </row>
    <row r="543" spans="3:15">
      <c r="C543" s="633"/>
      <c r="D543" s="633"/>
      <c r="E543" s="633"/>
      <c r="F543" s="633"/>
      <c r="G543" s="633"/>
      <c r="H543" s="633"/>
      <c r="I543" s="633"/>
      <c r="J543" s="633"/>
      <c r="K543" s="633"/>
      <c r="L543" s="633"/>
      <c r="M543" s="633"/>
      <c r="N543" s="633"/>
      <c r="O543" s="633"/>
    </row>
    <row r="544" spans="3:15">
      <c r="C544" s="633"/>
      <c r="D544" s="633"/>
      <c r="E544" s="633"/>
      <c r="F544" s="633"/>
      <c r="G544" s="633"/>
      <c r="H544" s="633"/>
      <c r="I544" s="633"/>
      <c r="J544" s="633"/>
      <c r="K544" s="633"/>
      <c r="L544" s="633"/>
      <c r="M544" s="633"/>
      <c r="N544" s="633"/>
      <c r="O544" s="633"/>
    </row>
    <row r="545" spans="3:15">
      <c r="C545" s="633"/>
      <c r="D545" s="633"/>
      <c r="E545" s="633"/>
      <c r="F545" s="633"/>
      <c r="G545" s="633"/>
      <c r="H545" s="633"/>
      <c r="I545" s="633"/>
      <c r="J545" s="633"/>
      <c r="K545" s="633"/>
      <c r="L545" s="633"/>
      <c r="M545" s="633"/>
      <c r="N545" s="633"/>
      <c r="O545" s="633"/>
    </row>
    <row r="546" spans="3:15">
      <c r="C546" s="633"/>
      <c r="D546" s="633"/>
      <c r="E546" s="633"/>
      <c r="F546" s="633"/>
      <c r="G546" s="633"/>
      <c r="H546" s="633"/>
      <c r="I546" s="633"/>
      <c r="J546" s="633"/>
      <c r="K546" s="633"/>
      <c r="L546" s="633"/>
      <c r="M546" s="633"/>
      <c r="N546" s="633"/>
      <c r="O546" s="633"/>
    </row>
    <row r="547" spans="3:15">
      <c r="C547" s="633"/>
      <c r="D547" s="633"/>
      <c r="E547" s="633"/>
      <c r="F547" s="633"/>
      <c r="G547" s="633"/>
      <c r="H547" s="633"/>
      <c r="I547" s="633"/>
      <c r="J547" s="633"/>
      <c r="K547" s="633"/>
      <c r="L547" s="633"/>
      <c r="M547" s="633"/>
      <c r="N547" s="633"/>
      <c r="O547" s="633"/>
    </row>
    <row r="548" spans="3:15">
      <c r="C548" s="633"/>
      <c r="D548" s="633"/>
      <c r="E548" s="633"/>
      <c r="F548" s="633"/>
      <c r="G548" s="633"/>
      <c r="H548" s="633"/>
      <c r="I548" s="633"/>
      <c r="J548" s="633"/>
      <c r="K548" s="633"/>
      <c r="L548" s="633"/>
      <c r="M548" s="633"/>
      <c r="N548" s="633"/>
      <c r="O548" s="633"/>
    </row>
    <row r="549" spans="3:15">
      <c r="C549" s="633"/>
      <c r="D549" s="633"/>
      <c r="E549" s="633"/>
      <c r="F549" s="633"/>
      <c r="G549" s="633"/>
      <c r="H549" s="633"/>
      <c r="I549" s="633"/>
      <c r="J549" s="633"/>
      <c r="K549" s="633"/>
      <c r="L549" s="633"/>
      <c r="M549" s="633"/>
      <c r="N549" s="633"/>
      <c r="O549" s="633"/>
    </row>
    <row r="550" spans="3:15">
      <c r="C550" s="633"/>
      <c r="D550" s="633"/>
      <c r="E550" s="633"/>
      <c r="F550" s="633"/>
      <c r="G550" s="633"/>
      <c r="H550" s="633"/>
      <c r="I550" s="633"/>
      <c r="J550" s="633"/>
      <c r="K550" s="633"/>
      <c r="L550" s="633"/>
      <c r="M550" s="633"/>
      <c r="N550" s="633"/>
      <c r="O550" s="633"/>
    </row>
    <row r="551" spans="3:15">
      <c r="C551" s="633"/>
      <c r="D551" s="633"/>
      <c r="E551" s="633"/>
      <c r="F551" s="633"/>
      <c r="G551" s="633"/>
      <c r="H551" s="633"/>
      <c r="I551" s="633"/>
      <c r="J551" s="633"/>
      <c r="K551" s="633"/>
      <c r="L551" s="633"/>
      <c r="M551" s="633"/>
      <c r="N551" s="633"/>
      <c r="O551" s="633"/>
    </row>
    <row r="552" spans="3:15">
      <c r="C552" s="633"/>
      <c r="D552" s="633"/>
      <c r="E552" s="633"/>
      <c r="F552" s="633"/>
      <c r="G552" s="633"/>
      <c r="H552" s="633"/>
      <c r="I552" s="633"/>
      <c r="J552" s="633"/>
      <c r="K552" s="633"/>
      <c r="L552" s="633"/>
      <c r="M552" s="633"/>
      <c r="N552" s="633"/>
      <c r="O552" s="633"/>
    </row>
    <row r="553" spans="3:15">
      <c r="C553" s="633"/>
      <c r="D553" s="633"/>
      <c r="E553" s="633"/>
      <c r="F553" s="633"/>
      <c r="G553" s="633"/>
      <c r="H553" s="633"/>
      <c r="I553" s="633"/>
      <c r="J553" s="633"/>
      <c r="K553" s="633"/>
      <c r="L553" s="633"/>
      <c r="M553" s="633"/>
      <c r="N553" s="633"/>
      <c r="O553" s="633"/>
    </row>
    <row r="554" spans="3:15">
      <c r="C554" s="633"/>
      <c r="D554" s="633"/>
      <c r="E554" s="633"/>
      <c r="F554" s="633"/>
      <c r="G554" s="633"/>
      <c r="H554" s="633"/>
      <c r="I554" s="633"/>
      <c r="J554" s="633"/>
      <c r="K554" s="633"/>
      <c r="L554" s="633"/>
      <c r="M554" s="633"/>
      <c r="N554" s="633"/>
      <c r="O554" s="633"/>
    </row>
    <row r="555" spans="3:15">
      <c r="C555" s="633"/>
      <c r="D555" s="633"/>
      <c r="E555" s="633"/>
      <c r="F555" s="633"/>
      <c r="G555" s="633"/>
      <c r="H555" s="633"/>
      <c r="I555" s="633"/>
      <c r="J555" s="633"/>
      <c r="K555" s="633"/>
      <c r="L555" s="633"/>
      <c r="M555" s="633"/>
      <c r="N555" s="633"/>
      <c r="O555" s="633"/>
    </row>
    <row r="556" spans="3:15">
      <c r="C556" s="633"/>
      <c r="D556" s="633"/>
      <c r="E556" s="633"/>
      <c r="F556" s="633"/>
      <c r="G556" s="633"/>
      <c r="H556" s="633"/>
      <c r="I556" s="633"/>
      <c r="J556" s="633"/>
      <c r="K556" s="633"/>
      <c r="L556" s="633"/>
      <c r="M556" s="633"/>
      <c r="N556" s="633"/>
      <c r="O556" s="633"/>
    </row>
    <row r="557" spans="3:15">
      <c r="C557" s="633"/>
      <c r="D557" s="633"/>
      <c r="E557" s="633"/>
      <c r="F557" s="633"/>
      <c r="G557" s="633"/>
      <c r="H557" s="633"/>
      <c r="I557" s="633"/>
      <c r="J557" s="633"/>
      <c r="K557" s="633"/>
      <c r="L557" s="633"/>
      <c r="M557" s="633"/>
      <c r="N557" s="633"/>
      <c r="O557" s="633"/>
    </row>
    <row r="558" spans="3:15">
      <c r="C558" s="633"/>
      <c r="D558" s="633"/>
      <c r="E558" s="633"/>
      <c r="F558" s="633"/>
      <c r="G558" s="633"/>
      <c r="H558" s="633"/>
      <c r="I558" s="633"/>
      <c r="J558" s="633"/>
      <c r="K558" s="633"/>
      <c r="L558" s="633"/>
      <c r="M558" s="633"/>
      <c r="N558" s="633"/>
      <c r="O558" s="633"/>
    </row>
    <row r="559" spans="3:15">
      <c r="C559" s="633"/>
      <c r="D559" s="633"/>
      <c r="E559" s="633"/>
      <c r="F559" s="633"/>
      <c r="G559" s="633"/>
      <c r="H559" s="633"/>
      <c r="I559" s="633"/>
      <c r="J559" s="633"/>
      <c r="K559" s="633"/>
      <c r="L559" s="633"/>
      <c r="M559" s="633"/>
      <c r="N559" s="633"/>
      <c r="O559" s="633"/>
    </row>
    <row r="560" spans="3:15">
      <c r="C560" s="633"/>
      <c r="D560" s="633"/>
      <c r="E560" s="633"/>
      <c r="F560" s="633"/>
      <c r="G560" s="633"/>
      <c r="H560" s="633"/>
      <c r="I560" s="633"/>
      <c r="J560" s="633"/>
      <c r="K560" s="633"/>
      <c r="L560" s="633"/>
      <c r="M560" s="633"/>
      <c r="N560" s="633"/>
      <c r="O560" s="633"/>
    </row>
    <row r="561" spans="3:15">
      <c r="C561" s="633"/>
      <c r="D561" s="633"/>
      <c r="E561" s="633"/>
      <c r="F561" s="633"/>
      <c r="G561" s="633"/>
      <c r="H561" s="633"/>
      <c r="I561" s="633"/>
      <c r="J561" s="633"/>
      <c r="K561" s="633"/>
      <c r="L561" s="633"/>
      <c r="M561" s="633"/>
      <c r="N561" s="633"/>
      <c r="O561" s="633"/>
    </row>
    <row r="562" spans="3:15">
      <c r="C562" s="633"/>
      <c r="D562" s="633"/>
      <c r="E562" s="633"/>
      <c r="F562" s="633"/>
      <c r="G562" s="633"/>
      <c r="H562" s="633"/>
      <c r="I562" s="633"/>
      <c r="J562" s="633"/>
      <c r="K562" s="633"/>
      <c r="L562" s="633"/>
      <c r="M562" s="633"/>
      <c r="N562" s="633"/>
      <c r="O562" s="633"/>
    </row>
    <row r="563" spans="3:15">
      <c r="C563" s="633"/>
      <c r="D563" s="633"/>
      <c r="E563" s="633"/>
      <c r="F563" s="633"/>
      <c r="G563" s="633"/>
      <c r="H563" s="633"/>
      <c r="I563" s="633"/>
      <c r="J563" s="633"/>
      <c r="K563" s="633"/>
      <c r="L563" s="633"/>
      <c r="M563" s="633"/>
      <c r="N563" s="633"/>
      <c r="O563" s="633"/>
    </row>
    <row r="564" spans="3:15">
      <c r="C564" s="633"/>
      <c r="D564" s="633"/>
      <c r="E564" s="633"/>
      <c r="F564" s="633"/>
      <c r="G564" s="633"/>
      <c r="H564" s="633"/>
      <c r="I564" s="633"/>
      <c r="J564" s="633"/>
      <c r="K564" s="633"/>
      <c r="L564" s="633"/>
      <c r="M564" s="633"/>
      <c r="N564" s="633"/>
      <c r="O564" s="633"/>
    </row>
    <row r="565" spans="3:15">
      <c r="C565" s="633"/>
      <c r="D565" s="633"/>
      <c r="E565" s="633"/>
      <c r="F565" s="633"/>
      <c r="G565" s="633"/>
      <c r="H565" s="633"/>
      <c r="I565" s="633"/>
      <c r="J565" s="633"/>
      <c r="K565" s="633"/>
      <c r="L565" s="633"/>
      <c r="M565" s="633"/>
      <c r="N565" s="633"/>
      <c r="O565" s="633"/>
    </row>
    <row r="566" spans="3:15">
      <c r="C566" s="633"/>
      <c r="D566" s="633"/>
      <c r="E566" s="633"/>
      <c r="F566" s="633"/>
      <c r="G566" s="633"/>
      <c r="H566" s="633"/>
      <c r="I566" s="633"/>
      <c r="J566" s="633"/>
      <c r="K566" s="633"/>
      <c r="L566" s="633"/>
      <c r="M566" s="633"/>
      <c r="N566" s="633"/>
      <c r="O566" s="633"/>
    </row>
    <row r="567" spans="3:15">
      <c r="C567" s="633"/>
      <c r="D567" s="633"/>
      <c r="E567" s="633"/>
      <c r="F567" s="633"/>
      <c r="G567" s="633"/>
      <c r="H567" s="633"/>
      <c r="I567" s="633"/>
      <c r="J567" s="633"/>
      <c r="K567" s="633"/>
      <c r="L567" s="633"/>
      <c r="M567" s="633"/>
      <c r="N567" s="633"/>
      <c r="O567" s="633"/>
    </row>
    <row r="568" spans="3:15">
      <c r="C568" s="633"/>
      <c r="D568" s="633"/>
      <c r="E568" s="633"/>
      <c r="F568" s="633"/>
      <c r="G568" s="633"/>
      <c r="H568" s="633"/>
      <c r="I568" s="633"/>
      <c r="J568" s="633"/>
      <c r="K568" s="633"/>
      <c r="L568" s="633"/>
      <c r="M568" s="633"/>
      <c r="N568" s="633"/>
      <c r="O568" s="633"/>
    </row>
    <row r="569" spans="3:15">
      <c r="C569" s="633"/>
      <c r="D569" s="633"/>
      <c r="E569" s="633"/>
      <c r="F569" s="633"/>
      <c r="G569" s="633"/>
      <c r="H569" s="633"/>
      <c r="I569" s="633"/>
      <c r="J569" s="633"/>
      <c r="K569" s="633"/>
      <c r="L569" s="633"/>
      <c r="M569" s="633"/>
      <c r="N569" s="633"/>
      <c r="O569" s="633"/>
    </row>
    <row r="570" spans="3:15">
      <c r="C570" s="633"/>
      <c r="D570" s="633"/>
      <c r="E570" s="633"/>
      <c r="F570" s="633"/>
      <c r="G570" s="633"/>
      <c r="H570" s="633"/>
      <c r="I570" s="633"/>
      <c r="J570" s="633"/>
      <c r="K570" s="633"/>
      <c r="L570" s="633"/>
      <c r="M570" s="633"/>
      <c r="N570" s="633"/>
      <c r="O570" s="633"/>
    </row>
    <row r="571" spans="3:15">
      <c r="C571" s="633"/>
      <c r="D571" s="633"/>
      <c r="E571" s="633"/>
      <c r="F571" s="633"/>
      <c r="G571" s="633"/>
      <c r="H571" s="633"/>
      <c r="I571" s="633"/>
      <c r="J571" s="633"/>
      <c r="K571" s="633"/>
      <c r="L571" s="633"/>
      <c r="M571" s="633"/>
      <c r="N571" s="633"/>
      <c r="O571" s="633"/>
    </row>
    <row r="572" spans="3:15">
      <c r="C572" s="633"/>
      <c r="D572" s="633"/>
      <c r="E572" s="633"/>
      <c r="F572" s="633"/>
      <c r="G572" s="633"/>
      <c r="H572" s="633"/>
      <c r="I572" s="633"/>
      <c r="J572" s="633"/>
      <c r="K572" s="633"/>
      <c r="L572" s="633"/>
      <c r="M572" s="633"/>
      <c r="N572" s="633"/>
      <c r="O572" s="633"/>
    </row>
    <row r="573" spans="3:15">
      <c r="C573" s="633"/>
      <c r="D573" s="633"/>
      <c r="E573" s="633"/>
      <c r="F573" s="633"/>
      <c r="G573" s="633"/>
      <c r="H573" s="633"/>
      <c r="I573" s="633"/>
      <c r="J573" s="633"/>
      <c r="K573" s="633"/>
      <c r="L573" s="633"/>
      <c r="M573" s="633"/>
      <c r="N573" s="633"/>
      <c r="O573" s="633"/>
    </row>
    <row r="574" spans="3:15">
      <c r="C574" s="633"/>
      <c r="D574" s="633"/>
      <c r="E574" s="633"/>
      <c r="F574" s="633"/>
      <c r="G574" s="633"/>
      <c r="H574" s="633"/>
      <c r="I574" s="633"/>
      <c r="J574" s="633"/>
      <c r="K574" s="633"/>
      <c r="L574" s="633"/>
      <c r="M574" s="633"/>
      <c r="N574" s="633"/>
      <c r="O574" s="633"/>
    </row>
    <row r="575" spans="3:15">
      <c r="C575" s="633"/>
      <c r="D575" s="633"/>
      <c r="E575" s="633"/>
      <c r="F575" s="633"/>
      <c r="G575" s="633"/>
      <c r="H575" s="633"/>
      <c r="I575" s="633"/>
      <c r="J575" s="633"/>
      <c r="K575" s="633"/>
      <c r="L575" s="633"/>
      <c r="M575" s="633"/>
      <c r="N575" s="633"/>
      <c r="O575" s="633"/>
    </row>
    <row r="576" spans="3:15">
      <c r="C576" s="633"/>
      <c r="D576" s="633"/>
      <c r="E576" s="633"/>
      <c r="F576" s="633"/>
      <c r="G576" s="633"/>
      <c r="H576" s="633"/>
      <c r="I576" s="633"/>
      <c r="J576" s="633"/>
      <c r="K576" s="633"/>
      <c r="L576" s="633"/>
      <c r="M576" s="633"/>
      <c r="N576" s="633"/>
      <c r="O576" s="633"/>
    </row>
    <row r="577" spans="3:15">
      <c r="C577" s="633"/>
      <c r="D577" s="633"/>
      <c r="E577" s="633"/>
      <c r="F577" s="633"/>
      <c r="G577" s="633"/>
      <c r="H577" s="633"/>
      <c r="I577" s="633"/>
      <c r="J577" s="633"/>
      <c r="K577" s="633"/>
      <c r="L577" s="633"/>
      <c r="M577" s="633"/>
      <c r="N577" s="633"/>
      <c r="O577" s="633"/>
    </row>
    <row r="578" spans="3:15">
      <c r="C578" s="633"/>
      <c r="D578" s="633"/>
      <c r="E578" s="633"/>
      <c r="F578" s="633"/>
      <c r="G578" s="633"/>
      <c r="H578" s="633"/>
      <c r="I578" s="633"/>
      <c r="J578" s="633"/>
      <c r="K578" s="633"/>
      <c r="L578" s="633"/>
      <c r="M578" s="633"/>
      <c r="N578" s="633"/>
      <c r="O578" s="633"/>
    </row>
    <row r="579" spans="3:15">
      <c r="C579" s="633"/>
      <c r="D579" s="633"/>
      <c r="E579" s="633"/>
      <c r="F579" s="633"/>
      <c r="G579" s="633"/>
      <c r="H579" s="633"/>
      <c r="I579" s="633"/>
      <c r="J579" s="633"/>
      <c r="K579" s="633"/>
      <c r="L579" s="633"/>
      <c r="M579" s="633"/>
      <c r="N579" s="633"/>
      <c r="O579" s="633"/>
    </row>
    <row r="580" spans="3:15">
      <c r="C580" s="633"/>
      <c r="D580" s="633"/>
      <c r="E580" s="633"/>
      <c r="F580" s="633"/>
      <c r="G580" s="633"/>
      <c r="H580" s="633"/>
      <c r="I580" s="633"/>
      <c r="J580" s="633"/>
      <c r="K580" s="633"/>
      <c r="L580" s="633"/>
      <c r="M580" s="633"/>
      <c r="N580" s="633"/>
      <c r="O580" s="633"/>
    </row>
    <row r="581" spans="3:15">
      <c r="C581" s="633"/>
      <c r="D581" s="633"/>
      <c r="E581" s="633"/>
      <c r="F581" s="633"/>
      <c r="G581" s="633"/>
      <c r="H581" s="633"/>
      <c r="I581" s="633"/>
      <c r="J581" s="633"/>
      <c r="K581" s="633"/>
      <c r="L581" s="633"/>
      <c r="M581" s="633"/>
      <c r="N581" s="633"/>
      <c r="O581" s="633"/>
    </row>
    <row r="582" spans="3:15">
      <c r="C582" s="633"/>
      <c r="D582" s="633"/>
      <c r="E582" s="633"/>
      <c r="F582" s="633"/>
      <c r="G582" s="633"/>
      <c r="H582" s="633"/>
      <c r="I582" s="633"/>
      <c r="J582" s="633"/>
      <c r="K582" s="633"/>
      <c r="L582" s="633"/>
      <c r="M582" s="633"/>
      <c r="N582" s="633"/>
      <c r="O582" s="633"/>
    </row>
    <row r="583" spans="3:15">
      <c r="C583" s="633"/>
      <c r="D583" s="633"/>
      <c r="E583" s="633"/>
      <c r="F583" s="633"/>
      <c r="G583" s="633"/>
      <c r="H583" s="633"/>
      <c r="I583" s="633"/>
      <c r="J583" s="633"/>
      <c r="K583" s="633"/>
      <c r="L583" s="633"/>
      <c r="M583" s="633"/>
      <c r="N583" s="633"/>
      <c r="O583" s="633"/>
    </row>
    <row r="584" spans="3:15">
      <c r="C584" s="633"/>
      <c r="D584" s="633"/>
      <c r="E584" s="633"/>
      <c r="F584" s="633"/>
      <c r="G584" s="633"/>
      <c r="H584" s="633"/>
      <c r="I584" s="633"/>
      <c r="J584" s="633"/>
      <c r="K584" s="633"/>
      <c r="L584" s="633"/>
      <c r="M584" s="633"/>
      <c r="N584" s="633"/>
      <c r="O584" s="633"/>
    </row>
    <row r="585" spans="3:15">
      <c r="C585" s="633"/>
      <c r="D585" s="633"/>
      <c r="E585" s="633"/>
      <c r="F585" s="633"/>
      <c r="G585" s="633"/>
      <c r="H585" s="633"/>
      <c r="I585" s="633"/>
      <c r="J585" s="633"/>
      <c r="K585" s="633"/>
      <c r="L585" s="633"/>
      <c r="M585" s="633"/>
      <c r="N585" s="633"/>
      <c r="O585" s="633"/>
    </row>
    <row r="586" spans="3:15">
      <c r="C586" s="633"/>
      <c r="D586" s="633"/>
      <c r="E586" s="633"/>
      <c r="F586" s="633"/>
      <c r="G586" s="633"/>
      <c r="H586" s="633"/>
      <c r="I586" s="633"/>
      <c r="J586" s="633"/>
      <c r="K586" s="633"/>
      <c r="L586" s="633"/>
      <c r="M586" s="633"/>
      <c r="N586" s="633"/>
      <c r="O586" s="633"/>
    </row>
    <row r="587" spans="3:15">
      <c r="C587" s="633"/>
      <c r="D587" s="633"/>
      <c r="E587" s="633"/>
      <c r="F587" s="633"/>
      <c r="G587" s="633"/>
      <c r="H587" s="633"/>
      <c r="I587" s="633"/>
      <c r="J587" s="633"/>
      <c r="K587" s="633"/>
      <c r="L587" s="633"/>
      <c r="M587" s="633"/>
      <c r="N587" s="633"/>
      <c r="O587" s="633"/>
    </row>
    <row r="588" spans="3:15">
      <c r="C588" s="633"/>
      <c r="D588" s="633"/>
      <c r="E588" s="633"/>
      <c r="F588" s="633"/>
      <c r="G588" s="633"/>
      <c r="H588" s="633"/>
      <c r="I588" s="633"/>
      <c r="J588" s="633"/>
      <c r="K588" s="633"/>
      <c r="L588" s="633"/>
      <c r="M588" s="633"/>
      <c r="N588" s="633"/>
      <c r="O588" s="633"/>
    </row>
    <row r="589" spans="3:15">
      <c r="C589" s="633"/>
      <c r="D589" s="633"/>
      <c r="E589" s="633"/>
      <c r="F589" s="633"/>
      <c r="G589" s="633"/>
      <c r="H589" s="633"/>
      <c r="I589" s="633"/>
      <c r="J589" s="633"/>
      <c r="K589" s="633"/>
      <c r="L589" s="633"/>
      <c r="M589" s="633"/>
      <c r="N589" s="633"/>
      <c r="O589" s="633"/>
    </row>
    <row r="590" spans="3:15">
      <c r="C590" s="633"/>
      <c r="D590" s="633"/>
      <c r="E590" s="633"/>
      <c r="F590" s="633"/>
      <c r="G590" s="633"/>
      <c r="H590" s="633"/>
      <c r="I590" s="633"/>
      <c r="J590" s="633"/>
      <c r="K590" s="633"/>
      <c r="L590" s="633"/>
      <c r="M590" s="633"/>
      <c r="N590" s="633"/>
      <c r="O590" s="633"/>
    </row>
    <row r="591" spans="3:15">
      <c r="C591" s="633"/>
      <c r="D591" s="633"/>
      <c r="E591" s="633"/>
      <c r="F591" s="633"/>
      <c r="G591" s="633"/>
      <c r="H591" s="633"/>
      <c r="I591" s="633"/>
      <c r="J591" s="633"/>
      <c r="K591" s="633"/>
      <c r="L591" s="633"/>
      <c r="M591" s="633"/>
      <c r="N591" s="633"/>
      <c r="O591" s="633"/>
    </row>
    <row r="592" spans="3:15">
      <c r="C592" s="633"/>
      <c r="D592" s="633"/>
      <c r="E592" s="633"/>
      <c r="F592" s="633"/>
      <c r="G592" s="633"/>
      <c r="H592" s="633"/>
      <c r="I592" s="633"/>
      <c r="J592" s="633"/>
      <c r="K592" s="633"/>
      <c r="L592" s="633"/>
      <c r="M592" s="633"/>
      <c r="N592" s="633"/>
      <c r="O592" s="633"/>
    </row>
    <row r="593" spans="3:15">
      <c r="C593" s="633"/>
      <c r="D593" s="633"/>
      <c r="E593" s="633"/>
      <c r="F593" s="633"/>
      <c r="G593" s="633"/>
      <c r="H593" s="633"/>
      <c r="I593" s="633"/>
      <c r="J593" s="633"/>
      <c r="K593" s="633"/>
      <c r="L593" s="633"/>
      <c r="M593" s="633"/>
      <c r="N593" s="633"/>
      <c r="O593" s="633"/>
    </row>
    <row r="594" spans="3:15">
      <c r="C594" s="633"/>
      <c r="D594" s="633"/>
      <c r="E594" s="633"/>
      <c r="F594" s="633"/>
      <c r="G594" s="633"/>
      <c r="H594" s="633"/>
      <c r="I594" s="633"/>
      <c r="J594" s="633"/>
      <c r="K594" s="633"/>
      <c r="L594" s="633"/>
      <c r="M594" s="633"/>
      <c r="N594" s="633"/>
      <c r="O594" s="633"/>
    </row>
    <row r="595" spans="3:15">
      <c r="C595" s="633"/>
      <c r="D595" s="633"/>
      <c r="E595" s="633"/>
      <c r="F595" s="633"/>
      <c r="G595" s="633"/>
      <c r="H595" s="633"/>
      <c r="I595" s="633"/>
      <c r="J595" s="633"/>
      <c r="K595" s="633"/>
      <c r="L595" s="633"/>
      <c r="M595" s="633"/>
      <c r="N595" s="633"/>
      <c r="O595" s="633"/>
    </row>
    <row r="596" spans="3:15">
      <c r="C596" s="633"/>
      <c r="D596" s="633"/>
      <c r="E596" s="633"/>
      <c r="F596" s="633"/>
      <c r="G596" s="633"/>
      <c r="H596" s="633"/>
      <c r="I596" s="633"/>
      <c r="J596" s="633"/>
      <c r="K596" s="633"/>
      <c r="L596" s="633"/>
      <c r="M596" s="633"/>
      <c r="N596" s="633"/>
      <c r="O596" s="633"/>
    </row>
    <row r="597" spans="3:15">
      <c r="C597" s="633"/>
      <c r="D597" s="633"/>
      <c r="E597" s="633"/>
      <c r="F597" s="633"/>
      <c r="G597" s="633"/>
      <c r="H597" s="633"/>
      <c r="I597" s="633"/>
      <c r="J597" s="633"/>
      <c r="K597" s="633"/>
      <c r="L597" s="633"/>
      <c r="M597" s="633"/>
      <c r="N597" s="633"/>
      <c r="O597" s="633"/>
    </row>
    <row r="598" spans="3:15">
      <c r="C598" s="633"/>
      <c r="D598" s="633"/>
      <c r="E598" s="633"/>
      <c r="F598" s="633"/>
      <c r="G598" s="633"/>
      <c r="H598" s="633"/>
      <c r="I598" s="633"/>
      <c r="J598" s="633"/>
      <c r="K598" s="633"/>
      <c r="L598" s="633"/>
      <c r="M598" s="633"/>
      <c r="N598" s="633"/>
      <c r="O598" s="633"/>
    </row>
    <row r="599" spans="3:15">
      <c r="C599" s="633"/>
      <c r="D599" s="633"/>
      <c r="E599" s="633"/>
      <c r="F599" s="633"/>
      <c r="G599" s="633"/>
      <c r="H599" s="633"/>
      <c r="I599" s="633"/>
      <c r="J599" s="633"/>
      <c r="K599" s="633"/>
      <c r="L599" s="633"/>
      <c r="M599" s="633"/>
      <c r="N599" s="633"/>
      <c r="O599" s="633"/>
    </row>
    <row r="600" spans="3:15">
      <c r="C600" s="633"/>
      <c r="D600" s="633"/>
      <c r="E600" s="633"/>
      <c r="F600" s="633"/>
      <c r="G600" s="633"/>
      <c r="H600" s="633"/>
      <c r="I600" s="633"/>
      <c r="J600" s="633"/>
      <c r="K600" s="633"/>
      <c r="L600" s="633"/>
      <c r="M600" s="633"/>
      <c r="N600" s="633"/>
      <c r="O600" s="633"/>
    </row>
    <row r="601" spans="3:15">
      <c r="C601" s="633"/>
      <c r="D601" s="633"/>
      <c r="E601" s="633"/>
      <c r="F601" s="633"/>
      <c r="G601" s="633"/>
      <c r="H601" s="633"/>
      <c r="I601" s="633"/>
      <c r="J601" s="633"/>
      <c r="K601" s="633"/>
      <c r="L601" s="633"/>
      <c r="M601" s="633"/>
      <c r="N601" s="633"/>
      <c r="O601" s="633"/>
    </row>
    <row r="602" spans="3:15">
      <c r="C602" s="633"/>
      <c r="D602" s="633"/>
      <c r="E602" s="633"/>
      <c r="F602" s="633"/>
      <c r="G602" s="633"/>
      <c r="H602" s="633"/>
      <c r="I602" s="633"/>
      <c r="J602" s="633"/>
      <c r="K602" s="633"/>
      <c r="L602" s="633"/>
      <c r="M602" s="633"/>
      <c r="N602" s="633"/>
      <c r="O602" s="633"/>
    </row>
    <row r="603" spans="3:15">
      <c r="C603" s="633"/>
      <c r="D603" s="633"/>
      <c r="E603" s="633"/>
      <c r="F603" s="633"/>
      <c r="G603" s="633"/>
      <c r="H603" s="633"/>
      <c r="I603" s="633"/>
      <c r="J603" s="633"/>
      <c r="K603" s="633"/>
      <c r="L603" s="633"/>
      <c r="M603" s="633"/>
      <c r="N603" s="633"/>
      <c r="O603" s="633"/>
    </row>
    <row r="604" spans="3:15">
      <c r="C604" s="633"/>
      <c r="D604" s="633"/>
      <c r="E604" s="633"/>
      <c r="F604" s="633"/>
      <c r="G604" s="633"/>
      <c r="H604" s="633"/>
      <c r="I604" s="633"/>
      <c r="J604" s="633"/>
      <c r="K604" s="633"/>
      <c r="L604" s="633"/>
      <c r="M604" s="633"/>
      <c r="N604" s="633"/>
      <c r="O604" s="633"/>
    </row>
    <row r="605" spans="3:15">
      <c r="C605" s="633"/>
      <c r="D605" s="633"/>
      <c r="E605" s="633"/>
      <c r="F605" s="633"/>
      <c r="G605" s="633"/>
      <c r="H605" s="633"/>
      <c r="I605" s="633"/>
      <c r="J605" s="633"/>
      <c r="K605" s="633"/>
      <c r="L605" s="633"/>
      <c r="M605" s="633"/>
      <c r="N605" s="633"/>
      <c r="O605" s="633"/>
    </row>
    <row r="606" spans="3:15">
      <c r="C606" s="633"/>
      <c r="D606" s="633"/>
      <c r="E606" s="633"/>
      <c r="F606" s="633"/>
      <c r="G606" s="633"/>
      <c r="H606" s="633"/>
      <c r="I606" s="633"/>
      <c r="J606" s="633"/>
      <c r="K606" s="633"/>
      <c r="L606" s="633"/>
      <c r="M606" s="633"/>
      <c r="N606" s="633"/>
      <c r="O606" s="633"/>
    </row>
    <row r="607" spans="3:15">
      <c r="C607" s="633"/>
      <c r="D607" s="633"/>
      <c r="E607" s="633"/>
      <c r="F607" s="633"/>
      <c r="G607" s="633"/>
      <c r="H607" s="633"/>
      <c r="I607" s="633"/>
      <c r="J607" s="633"/>
      <c r="K607" s="633"/>
      <c r="L607" s="633"/>
      <c r="M607" s="633"/>
      <c r="N607" s="633"/>
      <c r="O607" s="633"/>
    </row>
    <row r="608" spans="3:15">
      <c r="C608" s="633"/>
      <c r="D608" s="633"/>
      <c r="E608" s="633"/>
      <c r="F608" s="633"/>
      <c r="G608" s="633"/>
      <c r="H608" s="633"/>
      <c r="I608" s="633"/>
      <c r="J608" s="633"/>
      <c r="K608" s="633"/>
      <c r="L608" s="633"/>
      <c r="M608" s="633"/>
      <c r="N608" s="633"/>
      <c r="O608" s="633"/>
    </row>
    <row r="609" spans="3:15">
      <c r="C609" s="633"/>
      <c r="D609" s="633"/>
      <c r="E609" s="633"/>
      <c r="F609" s="633"/>
      <c r="G609" s="633"/>
      <c r="H609" s="633"/>
      <c r="I609" s="633"/>
      <c r="J609" s="633"/>
      <c r="K609" s="633"/>
      <c r="L609" s="633"/>
      <c r="M609" s="633"/>
      <c r="N609" s="633"/>
      <c r="O609" s="633"/>
    </row>
    <row r="610" spans="3:15">
      <c r="C610" s="633"/>
      <c r="D610" s="633"/>
      <c r="E610" s="633"/>
      <c r="F610" s="633"/>
      <c r="G610" s="633"/>
      <c r="H610" s="633"/>
      <c r="I610" s="633"/>
      <c r="J610" s="633"/>
      <c r="K610" s="633"/>
      <c r="L610" s="633"/>
      <c r="M610" s="633"/>
      <c r="N610" s="633"/>
      <c r="O610" s="633"/>
    </row>
    <row r="611" spans="3:15">
      <c r="C611" s="633"/>
      <c r="D611" s="633"/>
      <c r="E611" s="633"/>
      <c r="F611" s="633"/>
      <c r="G611" s="633"/>
      <c r="H611" s="633"/>
      <c r="I611" s="633"/>
      <c r="J611" s="633"/>
      <c r="K611" s="633"/>
      <c r="L611" s="633"/>
      <c r="M611" s="633"/>
      <c r="N611" s="633"/>
      <c r="O611" s="633"/>
    </row>
    <row r="612" spans="3:15">
      <c r="C612" s="633"/>
      <c r="D612" s="633"/>
      <c r="E612" s="633"/>
      <c r="F612" s="633"/>
      <c r="G612" s="633"/>
      <c r="H612" s="633"/>
      <c r="I612" s="633"/>
      <c r="J612" s="633"/>
      <c r="K612" s="633"/>
      <c r="L612" s="633"/>
      <c r="M612" s="633"/>
      <c r="N612" s="633"/>
      <c r="O612" s="633"/>
    </row>
    <row r="613" spans="3:15">
      <c r="C613" s="633"/>
      <c r="D613" s="633"/>
      <c r="E613" s="633"/>
      <c r="F613" s="633"/>
      <c r="G613" s="633"/>
      <c r="H613" s="633"/>
      <c r="I613" s="633"/>
      <c r="J613" s="633"/>
      <c r="K613" s="633"/>
      <c r="L613" s="633"/>
      <c r="M613" s="633"/>
      <c r="N613" s="633"/>
      <c r="O613" s="633"/>
    </row>
    <row r="614" spans="3:15">
      <c r="C614" s="633"/>
      <c r="D614" s="633"/>
      <c r="E614" s="633"/>
      <c r="F614" s="633"/>
      <c r="G614" s="633"/>
      <c r="H614" s="633"/>
      <c r="I614" s="633"/>
      <c r="J614" s="633"/>
      <c r="K614" s="633"/>
      <c r="L614" s="633"/>
      <c r="M614" s="633"/>
      <c r="N614" s="633"/>
      <c r="O614" s="633"/>
    </row>
    <row r="615" spans="3:15">
      <c r="C615" s="633"/>
      <c r="D615" s="633"/>
      <c r="E615" s="633"/>
      <c r="F615" s="633"/>
      <c r="G615" s="633"/>
      <c r="H615" s="633"/>
      <c r="I615" s="633"/>
      <c r="J615" s="633"/>
      <c r="K615" s="633"/>
      <c r="L615" s="633"/>
      <c r="M615" s="633"/>
      <c r="N615" s="633"/>
      <c r="O615" s="633"/>
    </row>
    <row r="616" spans="3:15">
      <c r="C616" s="633"/>
      <c r="D616" s="633"/>
      <c r="E616" s="633"/>
      <c r="F616" s="633"/>
      <c r="G616" s="633"/>
      <c r="H616" s="633"/>
      <c r="I616" s="633"/>
      <c r="J616" s="633"/>
      <c r="K616" s="633"/>
      <c r="L616" s="633"/>
      <c r="M616" s="633"/>
      <c r="N616" s="633"/>
      <c r="O616" s="633"/>
    </row>
    <row r="617" spans="3:15">
      <c r="C617" s="633"/>
      <c r="D617" s="633"/>
      <c r="E617" s="633"/>
      <c r="F617" s="633"/>
      <c r="G617" s="633"/>
      <c r="H617" s="633"/>
      <c r="I617" s="633"/>
      <c r="J617" s="633"/>
      <c r="K617" s="633"/>
      <c r="L617" s="633"/>
      <c r="M617" s="633"/>
      <c r="N617" s="633"/>
      <c r="O617" s="633"/>
    </row>
    <row r="618" spans="3:15">
      <c r="C618" s="633"/>
      <c r="D618" s="633"/>
      <c r="E618" s="633"/>
      <c r="F618" s="633"/>
      <c r="G618" s="633"/>
      <c r="H618" s="633"/>
      <c r="I618" s="633"/>
      <c r="J618" s="633"/>
      <c r="K618" s="633"/>
      <c r="L618" s="633"/>
      <c r="M618" s="633"/>
      <c r="N618" s="633"/>
      <c r="O618" s="633"/>
    </row>
    <row r="619" spans="3:15">
      <c r="C619" s="633"/>
      <c r="D619" s="633"/>
      <c r="E619" s="633"/>
      <c r="F619" s="633"/>
      <c r="G619" s="633"/>
      <c r="H619" s="633"/>
      <c r="I619" s="633"/>
      <c r="J619" s="633"/>
      <c r="K619" s="633"/>
      <c r="L619" s="633"/>
      <c r="M619" s="633"/>
      <c r="N619" s="633"/>
      <c r="O619" s="633"/>
    </row>
    <row r="620" spans="3:15">
      <c r="C620" s="633"/>
      <c r="D620" s="633"/>
      <c r="E620" s="633"/>
      <c r="F620" s="633"/>
      <c r="G620" s="633"/>
      <c r="H620" s="633"/>
      <c r="I620" s="633"/>
      <c r="J620" s="633"/>
      <c r="K620" s="633"/>
      <c r="L620" s="633"/>
      <c r="M620" s="633"/>
      <c r="N620" s="633"/>
      <c r="O620" s="633"/>
    </row>
    <row r="621" spans="3:15">
      <c r="C621" s="633"/>
      <c r="D621" s="633"/>
      <c r="E621" s="633"/>
      <c r="F621" s="633"/>
      <c r="G621" s="633"/>
      <c r="H621" s="633"/>
      <c r="I621" s="633"/>
      <c r="J621" s="633"/>
      <c r="K621" s="633"/>
      <c r="L621" s="633"/>
      <c r="M621" s="633"/>
      <c r="N621" s="633"/>
      <c r="O621" s="633"/>
    </row>
    <row r="622" spans="3:15">
      <c r="C622" s="633"/>
      <c r="D622" s="633"/>
      <c r="E622" s="633"/>
      <c r="F622" s="633"/>
      <c r="G622" s="633"/>
      <c r="H622" s="633"/>
      <c r="I622" s="633"/>
      <c r="J622" s="633"/>
      <c r="K622" s="633"/>
      <c r="L622" s="633"/>
      <c r="M622" s="633"/>
      <c r="N622" s="633"/>
      <c r="O622" s="633"/>
    </row>
    <row r="623" spans="3:15">
      <c r="C623" s="633"/>
      <c r="D623" s="633"/>
      <c r="E623" s="633"/>
      <c r="F623" s="633"/>
      <c r="G623" s="633"/>
      <c r="H623" s="633"/>
      <c r="I623" s="633"/>
      <c r="J623" s="633"/>
      <c r="K623" s="633"/>
      <c r="L623" s="633"/>
      <c r="M623" s="633"/>
      <c r="N623" s="633"/>
      <c r="O623" s="633"/>
    </row>
    <row r="624" spans="3:15">
      <c r="C624" s="633"/>
      <c r="D624" s="633"/>
      <c r="E624" s="633"/>
      <c r="F624" s="633"/>
      <c r="G624" s="633"/>
      <c r="H624" s="633"/>
      <c r="I624" s="633"/>
      <c r="J624" s="633"/>
      <c r="K624" s="633"/>
      <c r="L624" s="633"/>
      <c r="M624" s="633"/>
      <c r="N624" s="633"/>
      <c r="O624" s="633"/>
    </row>
    <row r="625" spans="3:15">
      <c r="C625" s="633"/>
      <c r="D625" s="633"/>
      <c r="E625" s="633"/>
      <c r="F625" s="633"/>
      <c r="G625" s="633"/>
      <c r="H625" s="633"/>
      <c r="I625" s="633"/>
      <c r="J625" s="633"/>
      <c r="K625" s="633"/>
      <c r="L625" s="633"/>
      <c r="M625" s="633"/>
      <c r="N625" s="633"/>
      <c r="O625" s="633"/>
    </row>
    <row r="626" spans="3:15">
      <c r="C626" s="633"/>
      <c r="D626" s="633"/>
      <c r="E626" s="633"/>
      <c r="F626" s="633"/>
      <c r="G626" s="633"/>
      <c r="H626" s="633"/>
      <c r="I626" s="633"/>
      <c r="J626" s="633"/>
      <c r="K626" s="633"/>
      <c r="L626" s="633"/>
      <c r="M626" s="633"/>
      <c r="N626" s="633"/>
      <c r="O626" s="633"/>
    </row>
    <row r="627" spans="3:15">
      <c r="C627" s="633"/>
      <c r="D627" s="633"/>
      <c r="E627" s="633"/>
      <c r="F627" s="633"/>
      <c r="G627" s="633"/>
      <c r="H627" s="633"/>
      <c r="I627" s="633"/>
      <c r="J627" s="633"/>
      <c r="K627" s="633"/>
      <c r="L627" s="633"/>
      <c r="M627" s="633"/>
      <c r="N627" s="633"/>
      <c r="O627" s="633"/>
    </row>
    <row r="628" spans="3:15">
      <c r="C628" s="633"/>
      <c r="D628" s="633"/>
      <c r="E628" s="633"/>
      <c r="F628" s="633"/>
      <c r="G628" s="633"/>
      <c r="H628" s="633"/>
      <c r="I628" s="633"/>
      <c r="J628" s="633"/>
      <c r="K628" s="633"/>
      <c r="L628" s="633"/>
      <c r="M628" s="633"/>
      <c r="N628" s="633"/>
      <c r="O628" s="633"/>
    </row>
    <row r="629" spans="3:15">
      <c r="C629" s="633"/>
      <c r="D629" s="633"/>
      <c r="E629" s="633"/>
      <c r="F629" s="633"/>
      <c r="G629" s="633"/>
      <c r="H629" s="633"/>
      <c r="I629" s="633"/>
      <c r="J629" s="633"/>
      <c r="K629" s="633"/>
      <c r="L629" s="633"/>
      <c r="M629" s="633"/>
      <c r="N629" s="633"/>
      <c r="O629" s="633"/>
    </row>
    <row r="630" spans="3:15">
      <c r="C630" s="633"/>
      <c r="D630" s="633"/>
      <c r="E630" s="633"/>
      <c r="F630" s="633"/>
      <c r="G630" s="633"/>
      <c r="H630" s="633"/>
      <c r="I630" s="633"/>
      <c r="J630" s="633"/>
      <c r="K630" s="633"/>
      <c r="L630" s="633"/>
      <c r="M630" s="633"/>
      <c r="N630" s="633"/>
      <c r="O630" s="633"/>
    </row>
    <row r="631" spans="3:15">
      <c r="C631" s="633"/>
      <c r="D631" s="633"/>
      <c r="E631" s="633"/>
      <c r="F631" s="633"/>
      <c r="G631" s="633"/>
      <c r="H631" s="633"/>
      <c r="I631" s="633"/>
      <c r="J631" s="633"/>
      <c r="K631" s="633"/>
      <c r="L631" s="633"/>
      <c r="M631" s="633"/>
      <c r="N631" s="633"/>
      <c r="O631" s="633"/>
    </row>
    <row r="632" spans="3:15">
      <c r="C632" s="633"/>
      <c r="D632" s="633"/>
      <c r="E632" s="633"/>
      <c r="F632" s="633"/>
      <c r="G632" s="633"/>
      <c r="H632" s="633"/>
      <c r="I632" s="633"/>
      <c r="J632" s="633"/>
      <c r="K632" s="633"/>
      <c r="L632" s="633"/>
      <c r="M632" s="633"/>
      <c r="N632" s="633"/>
      <c r="O632" s="633"/>
    </row>
    <row r="633" spans="3:15">
      <c r="C633" s="633"/>
      <c r="D633" s="633"/>
      <c r="E633" s="633"/>
      <c r="F633" s="633"/>
      <c r="G633" s="633"/>
      <c r="H633" s="633"/>
      <c r="I633" s="633"/>
      <c r="J633" s="633"/>
      <c r="K633" s="633"/>
      <c r="L633" s="633"/>
      <c r="M633" s="633"/>
      <c r="N633" s="633"/>
      <c r="O633" s="633"/>
    </row>
    <row r="634" spans="3:15">
      <c r="C634" s="633"/>
      <c r="D634" s="633"/>
      <c r="E634" s="633"/>
      <c r="F634" s="633"/>
      <c r="G634" s="633"/>
      <c r="H634" s="633"/>
      <c r="I634" s="633"/>
      <c r="J634" s="633"/>
      <c r="K634" s="633"/>
      <c r="L634" s="633"/>
      <c r="M634" s="633"/>
      <c r="N634" s="633"/>
      <c r="O634" s="633"/>
    </row>
    <row r="635" spans="3:15">
      <c r="C635" s="633"/>
      <c r="D635" s="633"/>
      <c r="E635" s="633"/>
      <c r="F635" s="633"/>
      <c r="G635" s="633"/>
      <c r="H635" s="633"/>
      <c r="I635" s="633"/>
      <c r="J635" s="633"/>
      <c r="K635" s="633"/>
      <c r="L635" s="633"/>
      <c r="M635" s="633"/>
      <c r="N635" s="633"/>
      <c r="O635" s="633"/>
    </row>
    <row r="636" spans="3:15">
      <c r="C636" s="633"/>
      <c r="D636" s="633"/>
      <c r="E636" s="633"/>
      <c r="F636" s="633"/>
      <c r="G636" s="633"/>
      <c r="H636" s="633"/>
      <c r="I636" s="633"/>
      <c r="J636" s="633"/>
      <c r="K636" s="633"/>
      <c r="L636" s="633"/>
      <c r="M636" s="633"/>
      <c r="N636" s="633"/>
      <c r="O636" s="633"/>
    </row>
    <row r="637" spans="3:15">
      <c r="C637" s="633"/>
      <c r="D637" s="633"/>
      <c r="E637" s="633"/>
      <c r="F637" s="633"/>
      <c r="G637" s="633"/>
      <c r="H637" s="633"/>
      <c r="I637" s="633"/>
      <c r="J637" s="633"/>
      <c r="K637" s="633"/>
      <c r="L637" s="633"/>
      <c r="M637" s="633"/>
      <c r="N637" s="633"/>
      <c r="O637" s="633"/>
    </row>
    <row r="638" spans="3:15">
      <c r="C638" s="633"/>
      <c r="D638" s="633"/>
      <c r="E638" s="633"/>
      <c r="F638" s="633"/>
      <c r="G638" s="633"/>
      <c r="H638" s="633"/>
      <c r="I638" s="633"/>
      <c r="J638" s="633"/>
      <c r="K638" s="633"/>
      <c r="L638" s="633"/>
      <c r="M638" s="633"/>
      <c r="N638" s="633"/>
      <c r="O638" s="633"/>
    </row>
    <row r="639" spans="3:15">
      <c r="C639" s="633"/>
      <c r="D639" s="633"/>
      <c r="E639" s="633"/>
      <c r="F639" s="633"/>
      <c r="G639" s="633"/>
      <c r="H639" s="633"/>
      <c r="I639" s="633"/>
      <c r="J639" s="633"/>
      <c r="K639" s="633"/>
      <c r="L639" s="633"/>
      <c r="M639" s="633"/>
      <c r="N639" s="633"/>
      <c r="O639" s="633"/>
    </row>
    <row r="640" spans="3:15">
      <c r="C640" s="633"/>
      <c r="D640" s="633"/>
      <c r="E640" s="633"/>
      <c r="F640" s="633"/>
      <c r="G640" s="633"/>
      <c r="H640" s="633"/>
      <c r="I640" s="633"/>
      <c r="J640" s="633"/>
      <c r="K640" s="633"/>
      <c r="L640" s="633"/>
      <c r="M640" s="633"/>
      <c r="N640" s="633"/>
      <c r="O640" s="633"/>
    </row>
    <row r="641" spans="3:15">
      <c r="C641" s="633"/>
      <c r="D641" s="633"/>
      <c r="E641" s="633"/>
      <c r="F641" s="633"/>
      <c r="G641" s="633"/>
      <c r="H641" s="633"/>
      <c r="I641" s="633"/>
      <c r="J641" s="633"/>
      <c r="K641" s="633"/>
      <c r="L641" s="633"/>
      <c r="M641" s="633"/>
      <c r="N641" s="633"/>
      <c r="O641" s="633"/>
    </row>
    <row r="642" spans="3:15">
      <c r="C642" s="633"/>
      <c r="D642" s="633"/>
      <c r="E642" s="633"/>
      <c r="F642" s="633"/>
      <c r="G642" s="633"/>
      <c r="H642" s="633"/>
      <c r="I642" s="633"/>
      <c r="J642" s="633"/>
      <c r="K642" s="633"/>
      <c r="L642" s="633"/>
      <c r="M642" s="633"/>
      <c r="N642" s="633"/>
      <c r="O642" s="633"/>
    </row>
    <row r="643" spans="3:15">
      <c r="C643" s="633"/>
      <c r="D643" s="633"/>
      <c r="E643" s="633"/>
      <c r="F643" s="633"/>
      <c r="G643" s="633"/>
      <c r="H643" s="633"/>
      <c r="I643" s="633"/>
      <c r="J643" s="633"/>
      <c r="K643" s="633"/>
      <c r="L643" s="633"/>
      <c r="M643" s="633"/>
      <c r="N643" s="633"/>
      <c r="O643" s="633"/>
    </row>
    <row r="644" spans="3:15">
      <c r="C644" s="633"/>
      <c r="D644" s="633"/>
      <c r="E644" s="633"/>
      <c r="F644" s="633"/>
      <c r="G644" s="633"/>
      <c r="H644" s="633"/>
      <c r="I644" s="633"/>
      <c r="J644" s="633"/>
      <c r="K644" s="633"/>
      <c r="L644" s="633"/>
      <c r="M644" s="633"/>
      <c r="N644" s="633"/>
      <c r="O644" s="633"/>
    </row>
    <row r="645" spans="3:15">
      <c r="C645" s="633"/>
      <c r="D645" s="633"/>
      <c r="E645" s="633"/>
      <c r="F645" s="633"/>
      <c r="G645" s="633"/>
      <c r="H645" s="633"/>
      <c r="I645" s="633"/>
      <c r="J645" s="633"/>
      <c r="K645" s="633"/>
      <c r="L645" s="633"/>
      <c r="M645" s="633"/>
      <c r="N645" s="633"/>
      <c r="O645" s="633"/>
    </row>
    <row r="646" spans="3:15">
      <c r="C646" s="633"/>
      <c r="D646" s="633"/>
      <c r="E646" s="633"/>
      <c r="F646" s="633"/>
      <c r="G646" s="633"/>
      <c r="H646" s="633"/>
      <c r="I646" s="633"/>
      <c r="J646" s="633"/>
      <c r="K646" s="633"/>
      <c r="L646" s="633"/>
      <c r="M646" s="633"/>
      <c r="N646" s="633"/>
      <c r="O646" s="633"/>
    </row>
    <row r="647" spans="3:15">
      <c r="C647" s="633"/>
      <c r="D647" s="633"/>
      <c r="E647" s="633"/>
      <c r="F647" s="633"/>
      <c r="G647" s="633"/>
      <c r="H647" s="633"/>
      <c r="I647" s="633"/>
      <c r="J647" s="633"/>
      <c r="K647" s="633"/>
      <c r="L647" s="633"/>
      <c r="M647" s="633"/>
      <c r="N647" s="633"/>
      <c r="O647" s="633"/>
    </row>
    <row r="648" spans="3:15">
      <c r="C648" s="633"/>
      <c r="D648" s="633"/>
      <c r="E648" s="633"/>
      <c r="F648" s="633"/>
      <c r="G648" s="633"/>
      <c r="H648" s="633"/>
      <c r="I648" s="633"/>
      <c r="J648" s="633"/>
      <c r="K648" s="633"/>
      <c r="L648" s="633"/>
      <c r="M648" s="633"/>
      <c r="N648" s="633"/>
      <c r="O648" s="633"/>
    </row>
    <row r="649" spans="3:15">
      <c r="C649" s="633"/>
      <c r="D649" s="633"/>
      <c r="E649" s="633"/>
      <c r="F649" s="633"/>
      <c r="G649" s="633"/>
      <c r="H649" s="633"/>
      <c r="I649" s="633"/>
      <c r="J649" s="633"/>
      <c r="K649" s="633"/>
      <c r="L649" s="633"/>
      <c r="M649" s="633"/>
      <c r="N649" s="633"/>
      <c r="O649" s="633"/>
    </row>
    <row r="650" spans="3:15">
      <c r="C650" s="633"/>
      <c r="D650" s="633"/>
      <c r="E650" s="633"/>
      <c r="F650" s="633"/>
      <c r="G650" s="633"/>
      <c r="H650" s="633"/>
      <c r="I650" s="633"/>
      <c r="J650" s="633"/>
      <c r="K650" s="633"/>
      <c r="L650" s="633"/>
      <c r="M650" s="633"/>
      <c r="N650" s="633"/>
      <c r="O650" s="633"/>
    </row>
    <row r="651" spans="3:15">
      <c r="C651" s="633"/>
      <c r="D651" s="633"/>
      <c r="E651" s="633"/>
      <c r="F651" s="633"/>
      <c r="G651" s="633"/>
      <c r="H651" s="633"/>
      <c r="I651" s="633"/>
      <c r="J651" s="633"/>
      <c r="K651" s="633"/>
      <c r="L651" s="633"/>
      <c r="M651" s="633"/>
      <c r="N651" s="633"/>
      <c r="O651" s="633"/>
    </row>
    <row r="652" spans="3:15">
      <c r="C652" s="633"/>
      <c r="D652" s="633"/>
      <c r="E652" s="633"/>
      <c r="F652" s="633"/>
      <c r="G652" s="633"/>
      <c r="H652" s="633"/>
      <c r="I652" s="633"/>
      <c r="J652" s="633"/>
      <c r="K652" s="633"/>
      <c r="L652" s="633"/>
      <c r="M652" s="633"/>
      <c r="N652" s="633"/>
      <c r="O652" s="633"/>
    </row>
    <row r="653" spans="3:15">
      <c r="C653" s="633"/>
      <c r="D653" s="633"/>
      <c r="E653" s="633"/>
      <c r="F653" s="633"/>
      <c r="G653" s="633"/>
      <c r="H653" s="633"/>
      <c r="I653" s="633"/>
      <c r="J653" s="633"/>
      <c r="K653" s="633"/>
      <c r="L653" s="633"/>
      <c r="M653" s="633"/>
      <c r="N653" s="633"/>
      <c r="O653" s="633"/>
    </row>
    <row r="654" spans="3:15">
      <c r="C654" s="633"/>
      <c r="D654" s="633"/>
      <c r="E654" s="633"/>
      <c r="F654" s="633"/>
      <c r="G654" s="633"/>
      <c r="H654" s="633"/>
      <c r="I654" s="633"/>
      <c r="J654" s="633"/>
      <c r="K654" s="633"/>
      <c r="L654" s="633"/>
      <c r="M654" s="633"/>
      <c r="N654" s="633"/>
      <c r="O654" s="633"/>
    </row>
    <row r="655" spans="3:15">
      <c r="C655" s="633"/>
      <c r="D655" s="633"/>
      <c r="E655" s="633"/>
      <c r="F655" s="633"/>
      <c r="G655" s="633"/>
      <c r="H655" s="633"/>
      <c r="I655" s="633"/>
      <c r="J655" s="633"/>
      <c r="K655" s="633"/>
      <c r="L655" s="633"/>
      <c r="M655" s="633"/>
      <c r="N655" s="633"/>
      <c r="O655" s="633"/>
    </row>
    <row r="656" spans="3:15">
      <c r="C656" s="633"/>
      <c r="D656" s="633"/>
      <c r="E656" s="633"/>
      <c r="F656" s="633"/>
      <c r="G656" s="633"/>
      <c r="H656" s="633"/>
      <c r="I656" s="633"/>
      <c r="J656" s="633"/>
      <c r="K656" s="633"/>
      <c r="L656" s="633"/>
      <c r="M656" s="633"/>
      <c r="N656" s="633"/>
      <c r="O656" s="633"/>
    </row>
    <row r="657" spans="3:15">
      <c r="C657" s="633"/>
      <c r="D657" s="633"/>
      <c r="E657" s="633"/>
      <c r="F657" s="633"/>
      <c r="G657" s="633"/>
      <c r="H657" s="633"/>
      <c r="I657" s="633"/>
      <c r="J657" s="633"/>
      <c r="K657" s="633"/>
      <c r="L657" s="633"/>
      <c r="M657" s="633"/>
      <c r="N657" s="633"/>
      <c r="O657" s="633"/>
    </row>
    <row r="658" spans="3:15">
      <c r="C658" s="633"/>
      <c r="D658" s="633"/>
      <c r="E658" s="633"/>
      <c r="F658" s="633"/>
      <c r="G658" s="633"/>
      <c r="H658" s="633"/>
      <c r="I658" s="633"/>
      <c r="J658" s="633"/>
      <c r="K658" s="633"/>
      <c r="L658" s="633"/>
      <c r="M658" s="633"/>
      <c r="N658" s="633"/>
      <c r="O658" s="633"/>
    </row>
    <row r="659" spans="3:15">
      <c r="C659" s="633"/>
      <c r="D659" s="633"/>
      <c r="E659" s="633"/>
      <c r="F659" s="633"/>
      <c r="G659" s="633"/>
      <c r="H659" s="633"/>
      <c r="I659" s="633"/>
      <c r="J659" s="633"/>
      <c r="K659" s="633"/>
      <c r="L659" s="633"/>
      <c r="M659" s="633"/>
      <c r="N659" s="633"/>
      <c r="O659" s="633"/>
    </row>
    <row r="660" spans="3:15">
      <c r="C660" s="633"/>
      <c r="D660" s="633"/>
      <c r="E660" s="633"/>
      <c r="F660" s="633"/>
      <c r="G660" s="633"/>
      <c r="H660" s="633"/>
      <c r="I660" s="633"/>
      <c r="J660" s="633"/>
      <c r="K660" s="633"/>
      <c r="L660" s="633"/>
      <c r="M660" s="633"/>
      <c r="N660" s="633"/>
      <c r="O660" s="633"/>
    </row>
    <row r="661" spans="3:15">
      <c r="C661" s="633"/>
      <c r="D661" s="633"/>
      <c r="E661" s="633"/>
      <c r="F661" s="633"/>
      <c r="G661" s="633"/>
      <c r="H661" s="633"/>
      <c r="I661" s="633"/>
      <c r="J661" s="633"/>
      <c r="K661" s="633"/>
      <c r="L661" s="633"/>
      <c r="M661" s="633"/>
      <c r="N661" s="633"/>
      <c r="O661" s="633"/>
    </row>
    <row r="662" spans="3:15">
      <c r="C662" s="633"/>
      <c r="D662" s="633"/>
      <c r="E662" s="633"/>
      <c r="F662" s="633"/>
      <c r="G662" s="633"/>
      <c r="H662" s="633"/>
      <c r="I662" s="633"/>
      <c r="J662" s="633"/>
      <c r="K662" s="633"/>
      <c r="L662" s="633"/>
      <c r="M662" s="633"/>
      <c r="N662" s="633"/>
      <c r="O662" s="633"/>
    </row>
    <row r="663" spans="3:15">
      <c r="C663" s="633"/>
      <c r="D663" s="633"/>
      <c r="E663" s="633"/>
      <c r="F663" s="633"/>
      <c r="G663" s="633"/>
      <c r="H663" s="633"/>
      <c r="I663" s="633"/>
      <c r="J663" s="633"/>
      <c r="K663" s="633"/>
      <c r="L663" s="633"/>
      <c r="M663" s="633"/>
      <c r="N663" s="633"/>
      <c r="O663" s="633"/>
    </row>
    <row r="664" spans="3:15">
      <c r="C664" s="633"/>
      <c r="D664" s="633"/>
      <c r="E664" s="633"/>
      <c r="F664" s="633"/>
      <c r="G664" s="633"/>
      <c r="H664" s="633"/>
      <c r="I664" s="633"/>
      <c r="J664" s="633"/>
      <c r="K664" s="633"/>
      <c r="L664" s="633"/>
      <c r="M664" s="633"/>
      <c r="N664" s="633"/>
      <c r="O664" s="633"/>
    </row>
    <row r="665" spans="3:15">
      <c r="C665" s="633"/>
      <c r="D665" s="633"/>
      <c r="E665" s="633"/>
      <c r="F665" s="633"/>
      <c r="G665" s="633"/>
      <c r="H665" s="633"/>
      <c r="I665" s="633"/>
      <c r="J665" s="633"/>
      <c r="K665" s="633"/>
      <c r="L665" s="633"/>
      <c r="M665" s="633"/>
      <c r="N665" s="633"/>
      <c r="O665" s="633"/>
    </row>
    <row r="666" spans="3:15">
      <c r="C666" s="633"/>
      <c r="D666" s="633"/>
      <c r="E666" s="633"/>
      <c r="F666" s="633"/>
      <c r="G666" s="633"/>
      <c r="H666" s="633"/>
      <c r="I666" s="633"/>
      <c r="J666" s="633"/>
      <c r="K666" s="633"/>
      <c r="L666" s="633"/>
      <c r="M666" s="633"/>
      <c r="N666" s="633"/>
      <c r="O666" s="633"/>
    </row>
    <row r="667" spans="3:15">
      <c r="C667" s="633"/>
      <c r="D667" s="633"/>
      <c r="E667" s="633"/>
      <c r="F667" s="633"/>
      <c r="G667" s="633"/>
      <c r="H667" s="633"/>
      <c r="I667" s="633"/>
      <c r="J667" s="633"/>
      <c r="K667" s="633"/>
      <c r="L667" s="633"/>
      <c r="M667" s="633"/>
      <c r="N667" s="633"/>
      <c r="O667" s="633"/>
    </row>
    <row r="668" spans="3:15">
      <c r="C668" s="633"/>
      <c r="D668" s="633"/>
      <c r="E668" s="633"/>
      <c r="F668" s="633"/>
      <c r="G668" s="633"/>
      <c r="H668" s="633"/>
      <c r="I668" s="633"/>
      <c r="J668" s="633"/>
      <c r="K668" s="633"/>
      <c r="L668" s="633"/>
      <c r="M668" s="633"/>
      <c r="N668" s="633"/>
      <c r="O668" s="633"/>
    </row>
    <row r="669" spans="3:15">
      <c r="C669" s="633"/>
      <c r="D669" s="633"/>
      <c r="E669" s="633"/>
      <c r="F669" s="633"/>
      <c r="G669" s="633"/>
      <c r="H669" s="633"/>
      <c r="I669" s="633"/>
      <c r="J669" s="633"/>
      <c r="K669" s="633"/>
      <c r="L669" s="633"/>
      <c r="M669" s="633"/>
      <c r="N669" s="633"/>
      <c r="O669" s="633"/>
    </row>
    <row r="670" spans="3:15">
      <c r="C670" s="633"/>
      <c r="D670" s="633"/>
      <c r="E670" s="633"/>
      <c r="F670" s="633"/>
      <c r="G670" s="633"/>
      <c r="H670" s="633"/>
      <c r="I670" s="633"/>
      <c r="J670" s="633"/>
      <c r="K670" s="633"/>
      <c r="L670" s="633"/>
      <c r="M670" s="633"/>
      <c r="N670" s="633"/>
      <c r="O670" s="633"/>
    </row>
    <row r="671" spans="3:15">
      <c r="C671" s="633"/>
      <c r="D671" s="633"/>
      <c r="E671" s="633"/>
      <c r="F671" s="633"/>
      <c r="G671" s="633"/>
      <c r="H671" s="633"/>
      <c r="I671" s="633"/>
      <c r="J671" s="633"/>
      <c r="K671" s="633"/>
      <c r="L671" s="633"/>
      <c r="M671" s="633"/>
      <c r="N671" s="633"/>
      <c r="O671" s="633"/>
    </row>
    <row r="672" spans="3:15">
      <c r="C672" s="633"/>
      <c r="D672" s="633"/>
      <c r="E672" s="633"/>
      <c r="F672" s="633"/>
      <c r="G672" s="633"/>
      <c r="H672" s="633"/>
      <c r="I672" s="633"/>
      <c r="J672" s="633"/>
      <c r="K672" s="633"/>
      <c r="L672" s="633"/>
      <c r="M672" s="633"/>
      <c r="N672" s="633"/>
      <c r="O672" s="633"/>
    </row>
    <row r="673" spans="3:15">
      <c r="C673" s="633"/>
      <c r="D673" s="633"/>
      <c r="E673" s="633"/>
      <c r="F673" s="633"/>
      <c r="G673" s="633"/>
      <c r="H673" s="633"/>
      <c r="I673" s="633"/>
      <c r="J673" s="633"/>
      <c r="K673" s="633"/>
      <c r="L673" s="633"/>
      <c r="M673" s="633"/>
      <c r="N673" s="633"/>
      <c r="O673" s="633"/>
    </row>
    <row r="674" spans="3:15">
      <c r="C674" s="633"/>
      <c r="D674" s="633"/>
      <c r="E674" s="633"/>
      <c r="F674" s="633"/>
      <c r="G674" s="633"/>
      <c r="H674" s="633"/>
      <c r="I674" s="633"/>
      <c r="J674" s="633"/>
      <c r="K674" s="633"/>
      <c r="L674" s="633"/>
      <c r="M674" s="633"/>
      <c r="N674" s="633"/>
      <c r="O674" s="633"/>
    </row>
    <row r="675" spans="3:15">
      <c r="C675" s="633"/>
      <c r="D675" s="633"/>
      <c r="E675" s="633"/>
      <c r="F675" s="633"/>
      <c r="G675" s="633"/>
      <c r="H675" s="633"/>
      <c r="I675" s="633"/>
      <c r="J675" s="633"/>
      <c r="K675" s="633"/>
      <c r="L675" s="633"/>
      <c r="M675" s="633"/>
      <c r="N675" s="633"/>
      <c r="O675" s="633"/>
    </row>
    <row r="676" spans="3:15">
      <c r="C676" s="633"/>
      <c r="D676" s="633"/>
      <c r="E676" s="633"/>
      <c r="F676" s="633"/>
      <c r="G676" s="633"/>
      <c r="H676" s="633"/>
      <c r="I676" s="633"/>
      <c r="J676" s="633"/>
      <c r="K676" s="633"/>
      <c r="L676" s="633"/>
      <c r="M676" s="633"/>
      <c r="N676" s="633"/>
      <c r="O676" s="633"/>
    </row>
    <row r="677" spans="3:15">
      <c r="C677" s="633"/>
      <c r="D677" s="633"/>
      <c r="E677" s="633"/>
      <c r="F677" s="633"/>
      <c r="G677" s="633"/>
      <c r="H677" s="633"/>
      <c r="I677" s="633"/>
      <c r="J677" s="633"/>
      <c r="K677" s="633"/>
      <c r="L677" s="633"/>
      <c r="M677" s="633"/>
      <c r="N677" s="633"/>
      <c r="O677" s="633"/>
    </row>
    <row r="678" spans="3:15">
      <c r="C678" s="633"/>
      <c r="D678" s="633"/>
      <c r="E678" s="633"/>
      <c r="F678" s="633"/>
      <c r="G678" s="633"/>
      <c r="H678" s="633"/>
      <c r="I678" s="633"/>
      <c r="J678" s="633"/>
      <c r="K678" s="633"/>
      <c r="L678" s="633"/>
      <c r="M678" s="633"/>
      <c r="N678" s="633"/>
      <c r="O678" s="633"/>
    </row>
    <row r="679" spans="3:15">
      <c r="C679" s="633"/>
      <c r="D679" s="633"/>
      <c r="E679" s="633"/>
      <c r="F679" s="633"/>
      <c r="G679" s="633"/>
      <c r="H679" s="633"/>
      <c r="I679" s="633"/>
      <c r="J679" s="633"/>
      <c r="K679" s="633"/>
      <c r="L679" s="633"/>
      <c r="M679" s="633"/>
      <c r="N679" s="633"/>
      <c r="O679" s="633"/>
    </row>
    <row r="680" spans="3:15">
      <c r="C680" s="633"/>
      <c r="D680" s="633"/>
      <c r="E680" s="633"/>
      <c r="F680" s="633"/>
      <c r="G680" s="633"/>
      <c r="H680" s="633"/>
      <c r="I680" s="633"/>
      <c r="J680" s="633"/>
      <c r="K680" s="633"/>
      <c r="L680" s="633"/>
      <c r="M680" s="633"/>
      <c r="N680" s="633"/>
      <c r="O680" s="633"/>
    </row>
    <row r="681" spans="3:15">
      <c r="C681" s="633"/>
      <c r="D681" s="633"/>
      <c r="E681" s="633"/>
      <c r="F681" s="633"/>
      <c r="G681" s="633"/>
      <c r="H681" s="633"/>
      <c r="I681" s="633"/>
      <c r="J681" s="633"/>
      <c r="K681" s="633"/>
      <c r="L681" s="633"/>
      <c r="M681" s="633"/>
      <c r="N681" s="633"/>
      <c r="O681" s="633"/>
    </row>
    <row r="682" spans="3:15">
      <c r="C682" s="633"/>
      <c r="D682" s="633"/>
      <c r="E682" s="633"/>
      <c r="F682" s="633"/>
      <c r="G682" s="633"/>
      <c r="H682" s="633"/>
      <c r="I682" s="633"/>
      <c r="J682" s="633"/>
      <c r="K682" s="633"/>
      <c r="L682" s="633"/>
      <c r="M682" s="633"/>
      <c r="N682" s="633"/>
      <c r="O682" s="633"/>
    </row>
    <row r="683" spans="3:15">
      <c r="C683" s="633"/>
      <c r="D683" s="633"/>
      <c r="E683" s="633"/>
      <c r="F683" s="633"/>
      <c r="G683" s="633"/>
      <c r="H683" s="633"/>
      <c r="I683" s="633"/>
      <c r="J683" s="633"/>
      <c r="K683" s="633"/>
      <c r="L683" s="633"/>
      <c r="M683" s="633"/>
      <c r="N683" s="633"/>
      <c r="O683" s="633"/>
    </row>
    <row r="684" spans="3:15">
      <c r="C684" s="633"/>
      <c r="D684" s="633"/>
      <c r="E684" s="633"/>
      <c r="F684" s="633"/>
      <c r="G684" s="633"/>
      <c r="H684" s="633"/>
      <c r="I684" s="633"/>
      <c r="J684" s="633"/>
      <c r="K684" s="633"/>
      <c r="L684" s="633"/>
      <c r="M684" s="633"/>
      <c r="N684" s="633"/>
      <c r="O684" s="633"/>
    </row>
    <row r="685" spans="3:15">
      <c r="C685" s="633"/>
      <c r="D685" s="633"/>
      <c r="E685" s="633"/>
      <c r="F685" s="633"/>
      <c r="G685" s="633"/>
      <c r="H685" s="633"/>
      <c r="I685" s="633"/>
      <c r="J685" s="633"/>
      <c r="K685" s="633"/>
      <c r="L685" s="633"/>
      <c r="M685" s="633"/>
      <c r="N685" s="633"/>
      <c r="O685" s="633"/>
    </row>
    <row r="686" spans="3:15">
      <c r="C686" s="633"/>
      <c r="D686" s="633"/>
      <c r="E686" s="633"/>
      <c r="F686" s="633"/>
      <c r="G686" s="633"/>
      <c r="H686" s="633"/>
      <c r="I686" s="633"/>
      <c r="J686" s="633"/>
      <c r="K686" s="633"/>
      <c r="L686" s="633"/>
      <c r="M686" s="633"/>
      <c r="N686" s="633"/>
      <c r="O686" s="633"/>
    </row>
    <row r="687" spans="3:15">
      <c r="C687" s="633"/>
      <c r="D687" s="633"/>
      <c r="E687" s="633"/>
      <c r="F687" s="633"/>
      <c r="G687" s="633"/>
      <c r="H687" s="633"/>
      <c r="I687" s="633"/>
      <c r="J687" s="633"/>
      <c r="K687" s="633"/>
      <c r="L687" s="633"/>
      <c r="M687" s="633"/>
      <c r="N687" s="633"/>
      <c r="O687" s="633"/>
    </row>
    <row r="688" spans="3:15">
      <c r="C688" s="633"/>
      <c r="D688" s="633"/>
      <c r="E688" s="633"/>
      <c r="F688" s="633"/>
      <c r="G688" s="633"/>
      <c r="H688" s="633"/>
      <c r="I688" s="633"/>
      <c r="J688" s="633"/>
      <c r="K688" s="633"/>
      <c r="L688" s="633"/>
      <c r="M688" s="633"/>
      <c r="N688" s="633"/>
      <c r="O688" s="633"/>
    </row>
    <row r="689" spans="3:15">
      <c r="C689" s="633"/>
      <c r="D689" s="633"/>
      <c r="E689" s="633"/>
      <c r="F689" s="633"/>
      <c r="G689" s="633"/>
      <c r="H689" s="633"/>
      <c r="I689" s="633"/>
      <c r="J689" s="633"/>
      <c r="K689" s="633"/>
      <c r="L689" s="633"/>
      <c r="M689" s="633"/>
      <c r="N689" s="633"/>
      <c r="O689" s="633"/>
    </row>
    <row r="690" spans="3:15">
      <c r="C690" s="633"/>
      <c r="D690" s="633"/>
      <c r="E690" s="633"/>
      <c r="F690" s="633"/>
      <c r="G690" s="633"/>
      <c r="H690" s="633"/>
      <c r="I690" s="633"/>
      <c r="J690" s="633"/>
      <c r="K690" s="633"/>
      <c r="L690" s="633"/>
      <c r="M690" s="633"/>
      <c r="N690" s="633"/>
      <c r="O690" s="633"/>
    </row>
    <row r="691" spans="3:15">
      <c r="C691" s="633"/>
      <c r="D691" s="633"/>
      <c r="E691" s="633"/>
      <c r="F691" s="633"/>
      <c r="G691" s="633"/>
      <c r="H691" s="633"/>
      <c r="I691" s="633"/>
      <c r="J691" s="633"/>
      <c r="K691" s="633"/>
      <c r="L691" s="633"/>
      <c r="M691" s="633"/>
      <c r="N691" s="633"/>
      <c r="O691" s="633"/>
    </row>
    <row r="692" spans="3:15">
      <c r="C692" s="633"/>
      <c r="D692" s="633"/>
      <c r="E692" s="633"/>
      <c r="F692" s="633"/>
      <c r="G692" s="633"/>
      <c r="H692" s="633"/>
      <c r="I692" s="633"/>
      <c r="J692" s="633"/>
      <c r="K692" s="633"/>
      <c r="L692" s="633"/>
      <c r="M692" s="633"/>
      <c r="N692" s="633"/>
      <c r="O692" s="633"/>
    </row>
    <row r="693" spans="3:15">
      <c r="C693" s="633"/>
      <c r="D693" s="633"/>
      <c r="E693" s="633"/>
      <c r="F693" s="633"/>
      <c r="G693" s="633"/>
      <c r="H693" s="633"/>
      <c r="I693" s="633"/>
      <c r="J693" s="633"/>
      <c r="K693" s="633"/>
      <c r="L693" s="633"/>
      <c r="M693" s="633"/>
      <c r="N693" s="633"/>
      <c r="O693" s="633"/>
    </row>
    <row r="694" spans="3:15">
      <c r="C694" s="633"/>
      <c r="D694" s="633"/>
      <c r="E694" s="633"/>
      <c r="F694" s="633"/>
      <c r="G694" s="633"/>
      <c r="H694" s="633"/>
      <c r="I694" s="633"/>
      <c r="J694" s="633"/>
      <c r="K694" s="633"/>
      <c r="L694" s="633"/>
      <c r="M694" s="633"/>
      <c r="N694" s="633"/>
      <c r="O694" s="633"/>
    </row>
    <row r="695" spans="3:15">
      <c r="C695" s="633"/>
      <c r="D695" s="633"/>
      <c r="E695" s="633"/>
      <c r="F695" s="633"/>
      <c r="G695" s="633"/>
      <c r="H695" s="633"/>
      <c r="I695" s="633"/>
      <c r="J695" s="633"/>
      <c r="K695" s="633"/>
      <c r="L695" s="633"/>
      <c r="M695" s="633"/>
      <c r="N695" s="633"/>
      <c r="O695" s="633"/>
    </row>
    <row r="696" spans="3:15">
      <c r="C696" s="633"/>
      <c r="D696" s="633"/>
      <c r="E696" s="633"/>
      <c r="F696" s="633"/>
      <c r="G696" s="633"/>
      <c r="H696" s="633"/>
      <c r="I696" s="633"/>
      <c r="J696" s="633"/>
      <c r="K696" s="633"/>
      <c r="L696" s="633"/>
      <c r="M696" s="633"/>
      <c r="N696" s="633"/>
      <c r="O696" s="633"/>
    </row>
    <row r="697" spans="3:15">
      <c r="C697" s="633"/>
      <c r="D697" s="633"/>
      <c r="E697" s="633"/>
      <c r="F697" s="633"/>
      <c r="G697" s="633"/>
      <c r="H697" s="633"/>
      <c r="I697" s="633"/>
      <c r="J697" s="633"/>
      <c r="K697" s="633"/>
      <c r="L697" s="633"/>
      <c r="M697" s="633"/>
      <c r="N697" s="633"/>
      <c r="O697" s="633"/>
    </row>
    <row r="698" spans="3:15">
      <c r="C698" s="633"/>
      <c r="D698" s="633"/>
      <c r="E698" s="633"/>
      <c r="F698" s="633"/>
      <c r="G698" s="633"/>
      <c r="H698" s="633"/>
      <c r="I698" s="633"/>
      <c r="J698" s="633"/>
      <c r="K698" s="633"/>
      <c r="L698" s="633"/>
      <c r="M698" s="633"/>
      <c r="N698" s="633"/>
      <c r="O698" s="633"/>
    </row>
    <row r="699" spans="3:15">
      <c r="C699" s="633"/>
      <c r="D699" s="633"/>
      <c r="E699" s="633"/>
      <c r="F699" s="633"/>
      <c r="G699" s="633"/>
      <c r="H699" s="633"/>
      <c r="I699" s="633"/>
      <c r="J699" s="633"/>
      <c r="K699" s="633"/>
      <c r="L699" s="633"/>
      <c r="M699" s="633"/>
      <c r="N699" s="633"/>
      <c r="O699" s="633"/>
    </row>
    <row r="700" spans="3:15">
      <c r="C700" s="633"/>
      <c r="D700" s="633"/>
      <c r="E700" s="633"/>
      <c r="F700" s="633"/>
      <c r="G700" s="633"/>
      <c r="H700" s="633"/>
      <c r="I700" s="633"/>
      <c r="J700" s="633"/>
      <c r="K700" s="633"/>
      <c r="L700" s="633"/>
      <c r="M700" s="633"/>
      <c r="N700" s="633"/>
      <c r="O700" s="633"/>
    </row>
    <row r="701" spans="3:15">
      <c r="C701" s="633"/>
      <c r="D701" s="633"/>
      <c r="E701" s="633"/>
      <c r="F701" s="633"/>
      <c r="G701" s="633"/>
      <c r="H701" s="633"/>
      <c r="I701" s="633"/>
      <c r="J701" s="633"/>
      <c r="K701" s="633"/>
      <c r="L701" s="633"/>
      <c r="M701" s="633"/>
      <c r="N701" s="633"/>
      <c r="O701" s="633"/>
    </row>
    <row r="702" spans="3:15">
      <c r="C702" s="633"/>
      <c r="D702" s="633"/>
      <c r="E702" s="633"/>
      <c r="F702" s="633"/>
      <c r="G702" s="633"/>
      <c r="H702" s="633"/>
      <c r="I702" s="633"/>
      <c r="J702" s="633"/>
      <c r="K702" s="633"/>
      <c r="L702" s="633"/>
      <c r="M702" s="633"/>
      <c r="N702" s="633"/>
      <c r="O702" s="633"/>
    </row>
    <row r="703" spans="3:15">
      <c r="C703" s="633"/>
      <c r="D703" s="633"/>
      <c r="E703" s="633"/>
      <c r="F703" s="633"/>
      <c r="G703" s="633"/>
      <c r="H703" s="633"/>
      <c r="I703" s="633"/>
      <c r="J703" s="633"/>
      <c r="K703" s="633"/>
      <c r="L703" s="633"/>
      <c r="M703" s="633"/>
      <c r="N703" s="633"/>
      <c r="O703" s="633"/>
    </row>
    <row r="704" spans="3:15">
      <c r="C704" s="633"/>
      <c r="D704" s="633"/>
      <c r="E704" s="633"/>
      <c r="F704" s="633"/>
      <c r="G704" s="633"/>
      <c r="H704" s="633"/>
      <c r="I704" s="633"/>
      <c r="J704" s="633"/>
      <c r="K704" s="633"/>
      <c r="L704" s="633"/>
      <c r="M704" s="633"/>
      <c r="N704" s="633"/>
      <c r="O704" s="633"/>
    </row>
    <row r="705" spans="3:15">
      <c r="C705" s="633"/>
      <c r="D705" s="633"/>
      <c r="E705" s="633"/>
      <c r="F705" s="633"/>
      <c r="G705" s="633"/>
      <c r="H705" s="633"/>
      <c r="I705" s="633"/>
      <c r="J705" s="633"/>
      <c r="K705" s="633"/>
      <c r="L705" s="633"/>
      <c r="M705" s="633"/>
      <c r="N705" s="633"/>
      <c r="O705" s="633"/>
    </row>
    <row r="706" spans="3:15">
      <c r="C706" s="633"/>
      <c r="D706" s="633"/>
      <c r="E706" s="633"/>
      <c r="F706" s="633"/>
      <c r="G706" s="633"/>
      <c r="H706" s="633"/>
      <c r="I706" s="633"/>
      <c r="J706" s="633"/>
      <c r="K706" s="633"/>
      <c r="L706" s="633"/>
      <c r="M706" s="633"/>
      <c r="N706" s="633"/>
      <c r="O706" s="633"/>
    </row>
    <row r="707" spans="3:15">
      <c r="C707" s="633"/>
      <c r="D707" s="633"/>
      <c r="E707" s="633"/>
      <c r="F707" s="633"/>
      <c r="G707" s="633"/>
      <c r="H707" s="633"/>
      <c r="I707" s="633"/>
      <c r="J707" s="633"/>
      <c r="K707" s="633"/>
      <c r="L707" s="633"/>
      <c r="M707" s="633"/>
      <c r="N707" s="633"/>
      <c r="O707" s="633"/>
    </row>
    <row r="708" spans="3:15">
      <c r="C708" s="633"/>
      <c r="D708" s="633"/>
      <c r="E708" s="633"/>
      <c r="F708" s="633"/>
      <c r="G708" s="633"/>
      <c r="H708" s="633"/>
      <c r="I708" s="633"/>
      <c r="J708" s="633"/>
      <c r="K708" s="633"/>
      <c r="L708" s="633"/>
      <c r="M708" s="633"/>
      <c r="N708" s="633"/>
      <c r="O708" s="633"/>
    </row>
    <row r="709" spans="3:15">
      <c r="C709" s="633"/>
      <c r="D709" s="633"/>
      <c r="E709" s="633"/>
      <c r="F709" s="633"/>
      <c r="G709" s="633"/>
      <c r="H709" s="633"/>
      <c r="I709" s="633"/>
      <c r="J709" s="633"/>
      <c r="K709" s="633"/>
      <c r="L709" s="633"/>
      <c r="M709" s="633"/>
      <c r="N709" s="633"/>
      <c r="O709" s="633"/>
    </row>
    <row r="710" spans="3:15">
      <c r="C710" s="633"/>
      <c r="D710" s="633"/>
      <c r="E710" s="633"/>
      <c r="F710" s="633"/>
      <c r="G710" s="633"/>
      <c r="H710" s="633"/>
      <c r="I710" s="633"/>
      <c r="J710" s="633"/>
      <c r="K710" s="633"/>
      <c r="L710" s="633"/>
      <c r="M710" s="633"/>
      <c r="N710" s="633"/>
      <c r="O710" s="633"/>
    </row>
    <row r="711" spans="3:15">
      <c r="C711" s="633"/>
      <c r="D711" s="633"/>
      <c r="E711" s="633"/>
      <c r="F711" s="633"/>
      <c r="G711" s="633"/>
      <c r="H711" s="633"/>
      <c r="I711" s="633"/>
      <c r="J711" s="633"/>
      <c r="K711" s="633"/>
      <c r="L711" s="633"/>
      <c r="M711" s="633"/>
      <c r="N711" s="633"/>
      <c r="O711" s="633"/>
    </row>
    <row r="712" spans="3:15">
      <c r="C712" s="633"/>
      <c r="D712" s="633"/>
      <c r="E712" s="633"/>
      <c r="F712" s="633"/>
      <c r="G712" s="633"/>
      <c r="H712" s="633"/>
      <c r="I712" s="633"/>
      <c r="J712" s="633"/>
      <c r="K712" s="633"/>
      <c r="L712" s="633"/>
      <c r="M712" s="633"/>
      <c r="N712" s="633"/>
      <c r="O712" s="633"/>
    </row>
    <row r="713" spans="3:15">
      <c r="C713" s="633"/>
      <c r="D713" s="633"/>
      <c r="E713" s="633"/>
      <c r="F713" s="633"/>
      <c r="G713" s="633"/>
      <c r="H713" s="633"/>
      <c r="I713" s="633"/>
      <c r="J713" s="633"/>
      <c r="K713" s="633"/>
      <c r="L713" s="633"/>
      <c r="M713" s="633"/>
      <c r="N713" s="633"/>
      <c r="O713" s="633"/>
    </row>
    <row r="714" spans="3:15">
      <c r="C714" s="633"/>
      <c r="D714" s="633"/>
      <c r="E714" s="633"/>
      <c r="F714" s="633"/>
      <c r="G714" s="633"/>
      <c r="H714" s="633"/>
      <c r="I714" s="633"/>
      <c r="J714" s="633"/>
      <c r="K714" s="633"/>
      <c r="L714" s="633"/>
      <c r="M714" s="633"/>
      <c r="N714" s="633"/>
      <c r="O714" s="633"/>
    </row>
    <row r="715" spans="3:15">
      <c r="C715" s="633"/>
      <c r="D715" s="633"/>
      <c r="E715" s="633"/>
      <c r="F715" s="633"/>
      <c r="G715" s="633"/>
      <c r="H715" s="633"/>
      <c r="I715" s="633"/>
      <c r="J715" s="633"/>
      <c r="K715" s="633"/>
      <c r="L715" s="633"/>
      <c r="M715" s="633"/>
      <c r="N715" s="633"/>
      <c r="O715" s="633"/>
    </row>
    <row r="716" spans="3:15">
      <c r="C716" s="633"/>
      <c r="D716" s="633"/>
      <c r="E716" s="633"/>
      <c r="F716" s="633"/>
      <c r="G716" s="633"/>
      <c r="H716" s="633"/>
      <c r="I716" s="633"/>
      <c r="J716" s="633"/>
      <c r="K716" s="633"/>
      <c r="L716" s="633"/>
      <c r="M716" s="633"/>
      <c r="N716" s="633"/>
      <c r="O716" s="633"/>
    </row>
    <row r="717" spans="3:15">
      <c r="C717" s="633"/>
      <c r="D717" s="633"/>
      <c r="E717" s="633"/>
      <c r="F717" s="633"/>
      <c r="G717" s="633"/>
      <c r="H717" s="633"/>
      <c r="I717" s="633"/>
      <c r="J717" s="633"/>
      <c r="K717" s="633"/>
      <c r="L717" s="633"/>
      <c r="M717" s="633"/>
      <c r="N717" s="633"/>
      <c r="O717" s="633"/>
    </row>
    <row r="718" spans="3:15">
      <c r="C718" s="633"/>
      <c r="D718" s="633"/>
      <c r="E718" s="633"/>
      <c r="F718" s="633"/>
      <c r="G718" s="633"/>
      <c r="H718" s="633"/>
      <c r="I718" s="633"/>
      <c r="J718" s="633"/>
      <c r="K718" s="633"/>
      <c r="L718" s="633"/>
      <c r="M718" s="633"/>
      <c r="N718" s="633"/>
      <c r="O718" s="633"/>
    </row>
    <row r="719" spans="3:15">
      <c r="C719" s="633"/>
      <c r="D719" s="633"/>
      <c r="E719" s="633"/>
      <c r="F719" s="633"/>
      <c r="G719" s="633"/>
      <c r="H719" s="633"/>
      <c r="I719" s="633"/>
      <c r="J719" s="633"/>
      <c r="K719" s="633"/>
      <c r="L719" s="633"/>
      <c r="M719" s="633"/>
      <c r="N719" s="633"/>
      <c r="O719" s="633"/>
    </row>
    <row r="720" spans="3:15">
      <c r="C720" s="633"/>
      <c r="D720" s="633"/>
      <c r="E720" s="633"/>
      <c r="F720" s="633"/>
      <c r="G720" s="633"/>
      <c r="H720" s="633"/>
      <c r="I720" s="633"/>
      <c r="J720" s="633"/>
      <c r="K720" s="633"/>
      <c r="L720" s="633"/>
      <c r="M720" s="633"/>
      <c r="N720" s="633"/>
      <c r="O720" s="633"/>
    </row>
    <row r="721" spans="3:15">
      <c r="C721" s="633"/>
      <c r="D721" s="633"/>
      <c r="E721" s="633"/>
      <c r="F721" s="633"/>
      <c r="G721" s="633"/>
      <c r="H721" s="633"/>
      <c r="I721" s="633"/>
      <c r="J721" s="633"/>
      <c r="K721" s="633"/>
      <c r="L721" s="633"/>
      <c r="M721" s="633"/>
      <c r="N721" s="633"/>
      <c r="O721" s="633"/>
    </row>
    <row r="722" spans="3:15">
      <c r="C722" s="633"/>
      <c r="D722" s="633"/>
      <c r="E722" s="633"/>
      <c r="F722" s="633"/>
      <c r="G722" s="633"/>
      <c r="H722" s="633"/>
      <c r="I722" s="633"/>
      <c r="J722" s="633"/>
      <c r="K722" s="633"/>
      <c r="L722" s="633"/>
      <c r="M722" s="633"/>
      <c r="N722" s="633"/>
      <c r="O722" s="633"/>
    </row>
    <row r="723" spans="3:15">
      <c r="C723" s="633"/>
      <c r="D723" s="633"/>
      <c r="E723" s="633"/>
      <c r="F723" s="633"/>
      <c r="G723" s="633"/>
      <c r="H723" s="633"/>
      <c r="I723" s="633"/>
      <c r="J723" s="633"/>
      <c r="K723" s="633"/>
      <c r="L723" s="633"/>
      <c r="M723" s="633"/>
      <c r="N723" s="633"/>
      <c r="O723" s="633"/>
    </row>
    <row r="724" spans="3:15">
      <c r="C724" s="633"/>
      <c r="D724" s="633"/>
      <c r="E724" s="633"/>
      <c r="F724" s="633"/>
      <c r="G724" s="633"/>
      <c r="H724" s="633"/>
      <c r="I724" s="633"/>
      <c r="J724" s="633"/>
      <c r="K724" s="633"/>
      <c r="L724" s="633"/>
      <c r="M724" s="633"/>
      <c r="N724" s="633"/>
      <c r="O724" s="633"/>
    </row>
    <row r="725" spans="3:15">
      <c r="C725" s="633"/>
      <c r="D725" s="633"/>
      <c r="E725" s="633"/>
      <c r="F725" s="633"/>
      <c r="G725" s="633"/>
      <c r="H725" s="633"/>
      <c r="I725" s="633"/>
      <c r="J725" s="633"/>
      <c r="K725" s="633"/>
      <c r="L725" s="633"/>
      <c r="M725" s="633"/>
      <c r="N725" s="633"/>
      <c r="O725" s="633"/>
    </row>
    <row r="726" spans="3:15">
      <c r="C726" s="633"/>
      <c r="D726" s="633"/>
      <c r="E726" s="633"/>
      <c r="F726" s="633"/>
      <c r="G726" s="633"/>
      <c r="H726" s="633"/>
      <c r="I726" s="633"/>
      <c r="J726" s="633"/>
      <c r="K726" s="633"/>
      <c r="L726" s="633"/>
      <c r="M726" s="633"/>
      <c r="N726" s="633"/>
      <c r="O726" s="633"/>
    </row>
    <row r="727" spans="3:15">
      <c r="C727" s="633"/>
      <c r="D727" s="633"/>
      <c r="E727" s="633"/>
      <c r="F727" s="633"/>
      <c r="G727" s="633"/>
      <c r="H727" s="633"/>
      <c r="I727" s="633"/>
      <c r="J727" s="633"/>
      <c r="K727" s="633"/>
      <c r="L727" s="633"/>
      <c r="M727" s="633"/>
      <c r="N727" s="633"/>
      <c r="O727" s="633"/>
    </row>
    <row r="728" spans="3:15">
      <c r="C728" s="633"/>
      <c r="D728" s="633"/>
      <c r="E728" s="633"/>
      <c r="F728" s="633"/>
      <c r="G728" s="633"/>
      <c r="H728" s="633"/>
      <c r="I728" s="633"/>
      <c r="J728" s="633"/>
      <c r="K728" s="633"/>
      <c r="L728" s="633"/>
      <c r="M728" s="633"/>
      <c r="N728" s="633"/>
      <c r="O728" s="633"/>
    </row>
    <row r="729" spans="3:15">
      <c r="C729" s="633"/>
      <c r="D729" s="633"/>
      <c r="E729" s="633"/>
      <c r="F729" s="633"/>
      <c r="G729" s="633"/>
      <c r="H729" s="633"/>
      <c r="I729" s="633"/>
      <c r="J729" s="633"/>
      <c r="K729" s="633"/>
      <c r="L729" s="633"/>
      <c r="M729" s="633"/>
      <c r="N729" s="633"/>
      <c r="O729" s="633"/>
    </row>
    <row r="730" spans="3:15">
      <c r="C730" s="633"/>
      <c r="D730" s="633"/>
      <c r="E730" s="633"/>
      <c r="F730" s="633"/>
      <c r="G730" s="633"/>
      <c r="H730" s="633"/>
      <c r="I730" s="633"/>
      <c r="J730" s="633"/>
      <c r="K730" s="633"/>
      <c r="L730" s="633"/>
      <c r="M730" s="633"/>
      <c r="N730" s="633"/>
      <c r="O730" s="633"/>
    </row>
    <row r="731" spans="3:15">
      <c r="C731" s="633"/>
      <c r="D731" s="633"/>
      <c r="E731" s="633"/>
      <c r="F731" s="633"/>
      <c r="G731" s="633"/>
      <c r="H731" s="633"/>
      <c r="I731" s="633"/>
      <c r="J731" s="633"/>
      <c r="K731" s="633"/>
      <c r="L731" s="633"/>
      <c r="M731" s="633"/>
      <c r="N731" s="633"/>
      <c r="O731" s="633"/>
    </row>
    <row r="732" spans="3:15">
      <c r="C732" s="633"/>
      <c r="D732" s="633"/>
      <c r="E732" s="633"/>
      <c r="F732" s="633"/>
      <c r="G732" s="633"/>
      <c r="H732" s="633"/>
      <c r="I732" s="633"/>
      <c r="J732" s="633"/>
      <c r="K732" s="633"/>
      <c r="L732" s="633"/>
      <c r="M732" s="633"/>
      <c r="N732" s="633"/>
      <c r="O732" s="633"/>
    </row>
    <row r="733" spans="3:15">
      <c r="C733" s="633"/>
      <c r="D733" s="633"/>
      <c r="E733" s="633"/>
      <c r="F733" s="633"/>
      <c r="G733" s="633"/>
      <c r="H733" s="633"/>
      <c r="I733" s="633"/>
      <c r="J733" s="633"/>
      <c r="K733" s="633"/>
      <c r="L733" s="633"/>
      <c r="M733" s="633"/>
      <c r="N733" s="633"/>
      <c r="O733" s="633"/>
    </row>
    <row r="734" spans="3:15">
      <c r="C734" s="633"/>
      <c r="D734" s="633"/>
      <c r="E734" s="633"/>
      <c r="F734" s="633"/>
      <c r="G734" s="633"/>
      <c r="H734" s="633"/>
      <c r="I734" s="633"/>
      <c r="J734" s="633"/>
      <c r="K734" s="633"/>
      <c r="L734" s="633"/>
      <c r="M734" s="633"/>
      <c r="N734" s="633"/>
      <c r="O734" s="633"/>
    </row>
    <row r="735" spans="3:15">
      <c r="C735" s="633"/>
      <c r="D735" s="633"/>
      <c r="E735" s="633"/>
      <c r="F735" s="633"/>
      <c r="G735" s="633"/>
      <c r="H735" s="633"/>
      <c r="I735" s="633"/>
      <c r="J735" s="633"/>
      <c r="K735" s="633"/>
      <c r="L735" s="633"/>
      <c r="M735" s="633"/>
      <c r="N735" s="633"/>
      <c r="O735" s="633"/>
    </row>
    <row r="736" spans="3:15">
      <c r="C736" s="633"/>
      <c r="D736" s="633"/>
      <c r="E736" s="633"/>
      <c r="F736" s="633"/>
      <c r="G736" s="633"/>
      <c r="H736" s="633"/>
      <c r="I736" s="633"/>
      <c r="J736" s="633"/>
      <c r="K736" s="633"/>
      <c r="L736" s="633"/>
      <c r="M736" s="633"/>
      <c r="N736" s="633"/>
      <c r="O736" s="633"/>
    </row>
    <row r="737" spans="3:15">
      <c r="C737" s="633"/>
      <c r="D737" s="633"/>
      <c r="E737" s="633"/>
      <c r="F737" s="633"/>
      <c r="G737" s="633"/>
      <c r="H737" s="633"/>
      <c r="I737" s="633"/>
      <c r="J737" s="633"/>
      <c r="K737" s="633"/>
      <c r="L737" s="633"/>
      <c r="M737" s="633"/>
      <c r="N737" s="633"/>
      <c r="O737" s="633"/>
    </row>
    <row r="738" spans="3:15">
      <c r="C738" s="633"/>
      <c r="D738" s="633"/>
      <c r="E738" s="633"/>
      <c r="F738" s="633"/>
      <c r="G738" s="633"/>
      <c r="H738" s="633"/>
      <c r="I738" s="633"/>
      <c r="J738" s="633"/>
      <c r="K738" s="633"/>
      <c r="L738" s="633"/>
      <c r="M738" s="633"/>
      <c r="N738" s="633"/>
      <c r="O738" s="633"/>
    </row>
    <row r="739" spans="3:15">
      <c r="C739" s="633"/>
      <c r="D739" s="633"/>
      <c r="E739" s="633"/>
      <c r="F739" s="633"/>
      <c r="G739" s="633"/>
      <c r="H739" s="633"/>
      <c r="I739" s="633"/>
      <c r="J739" s="633"/>
      <c r="K739" s="633"/>
      <c r="L739" s="633"/>
      <c r="M739" s="633"/>
      <c r="N739" s="633"/>
      <c r="O739" s="633"/>
    </row>
    <row r="740" spans="3:15">
      <c r="C740" s="633"/>
      <c r="D740" s="633"/>
      <c r="E740" s="633"/>
      <c r="F740" s="633"/>
      <c r="G740" s="633"/>
      <c r="H740" s="633"/>
      <c r="I740" s="633"/>
      <c r="J740" s="633"/>
      <c r="K740" s="633"/>
      <c r="L740" s="633"/>
      <c r="M740" s="633"/>
      <c r="N740" s="633"/>
      <c r="O740" s="633"/>
    </row>
    <row r="741" spans="3:15">
      <c r="C741" s="633"/>
      <c r="D741" s="633"/>
      <c r="E741" s="633"/>
      <c r="F741" s="633"/>
      <c r="G741" s="633"/>
      <c r="H741" s="633"/>
      <c r="I741" s="633"/>
      <c r="J741" s="633"/>
      <c r="K741" s="633"/>
      <c r="L741" s="633"/>
      <c r="M741" s="633"/>
      <c r="N741" s="633"/>
      <c r="O741" s="633"/>
    </row>
    <row r="742" spans="3:15">
      <c r="C742" s="633"/>
      <c r="D742" s="633"/>
      <c r="E742" s="633"/>
      <c r="F742" s="633"/>
      <c r="G742" s="633"/>
      <c r="H742" s="633"/>
      <c r="I742" s="633"/>
      <c r="J742" s="633"/>
      <c r="K742" s="633"/>
      <c r="L742" s="633"/>
      <c r="M742" s="633"/>
      <c r="N742" s="633"/>
      <c r="O742" s="633"/>
    </row>
    <row r="743" spans="3:15">
      <c r="C743" s="633"/>
      <c r="D743" s="633"/>
      <c r="E743" s="633"/>
      <c r="F743" s="633"/>
      <c r="G743" s="633"/>
      <c r="H743" s="633"/>
      <c r="I743" s="633"/>
      <c r="J743" s="633"/>
      <c r="K743" s="633"/>
      <c r="L743" s="633"/>
      <c r="M743" s="633"/>
      <c r="N743" s="633"/>
      <c r="O743" s="633"/>
    </row>
    <row r="744" spans="3:15">
      <c r="C744" s="633"/>
      <c r="D744" s="633"/>
      <c r="E744" s="633"/>
      <c r="F744" s="633"/>
      <c r="G744" s="633"/>
      <c r="H744" s="633"/>
      <c r="I744" s="633"/>
      <c r="J744" s="633"/>
      <c r="K744" s="633"/>
      <c r="L744" s="633"/>
      <c r="M744" s="633"/>
      <c r="N744" s="633"/>
      <c r="O744" s="633"/>
    </row>
    <row r="745" spans="3:15">
      <c r="C745" s="633"/>
      <c r="D745" s="633"/>
      <c r="E745" s="633"/>
      <c r="F745" s="633"/>
      <c r="G745" s="633"/>
      <c r="H745" s="633"/>
      <c r="I745" s="633"/>
      <c r="J745" s="633"/>
      <c r="K745" s="633"/>
      <c r="L745" s="633"/>
      <c r="M745" s="633"/>
      <c r="N745" s="633"/>
      <c r="O745" s="633"/>
    </row>
    <row r="746" spans="3:15">
      <c r="C746" s="633"/>
      <c r="D746" s="633"/>
      <c r="E746" s="633"/>
      <c r="F746" s="633"/>
      <c r="G746" s="633"/>
      <c r="H746" s="633"/>
      <c r="I746" s="633"/>
      <c r="J746" s="633"/>
      <c r="K746" s="633"/>
      <c r="L746" s="633"/>
      <c r="M746" s="633"/>
      <c r="N746" s="633"/>
      <c r="O746" s="633"/>
    </row>
    <row r="747" spans="3:15">
      <c r="C747" s="633"/>
      <c r="D747" s="633"/>
      <c r="E747" s="633"/>
      <c r="F747" s="633"/>
      <c r="G747" s="633"/>
      <c r="H747" s="633"/>
      <c r="I747" s="633"/>
      <c r="J747" s="633"/>
      <c r="K747" s="633"/>
      <c r="L747" s="633"/>
      <c r="M747" s="633"/>
      <c r="N747" s="633"/>
      <c r="O747" s="633"/>
    </row>
    <row r="748" spans="3:15">
      <c r="C748" s="633"/>
      <c r="D748" s="633"/>
      <c r="E748" s="633"/>
      <c r="F748" s="633"/>
      <c r="G748" s="633"/>
      <c r="H748" s="633"/>
      <c r="I748" s="633"/>
      <c r="J748" s="633"/>
      <c r="K748" s="633"/>
      <c r="L748" s="633"/>
      <c r="M748" s="633"/>
      <c r="N748" s="633"/>
      <c r="O748" s="633"/>
    </row>
    <row r="749" spans="3:15">
      <c r="C749" s="633"/>
      <c r="D749" s="633"/>
      <c r="E749" s="633"/>
      <c r="F749" s="633"/>
      <c r="G749" s="633"/>
      <c r="H749" s="633"/>
      <c r="I749" s="633"/>
      <c r="J749" s="633"/>
      <c r="K749" s="633"/>
      <c r="L749" s="633"/>
      <c r="M749" s="633"/>
      <c r="N749" s="633"/>
      <c r="O749" s="633"/>
    </row>
    <row r="750" spans="3:15">
      <c r="C750" s="633"/>
      <c r="D750" s="633"/>
      <c r="E750" s="633"/>
      <c r="F750" s="633"/>
      <c r="G750" s="633"/>
      <c r="H750" s="633"/>
      <c r="I750" s="633"/>
      <c r="J750" s="633"/>
      <c r="K750" s="633"/>
      <c r="L750" s="633"/>
      <c r="M750" s="633"/>
      <c r="N750" s="633"/>
      <c r="O750" s="633"/>
    </row>
    <row r="751" spans="3:15">
      <c r="C751" s="633"/>
      <c r="D751" s="633"/>
      <c r="E751" s="633"/>
      <c r="F751" s="633"/>
      <c r="G751" s="633"/>
      <c r="H751" s="633"/>
      <c r="I751" s="633"/>
      <c r="J751" s="633"/>
      <c r="K751" s="633"/>
      <c r="L751" s="633"/>
      <c r="M751" s="633"/>
      <c r="N751" s="633"/>
      <c r="O751" s="633"/>
    </row>
    <row r="752" spans="3:15">
      <c r="C752" s="633"/>
      <c r="D752" s="633"/>
      <c r="E752" s="633"/>
      <c r="F752" s="633"/>
      <c r="G752" s="633"/>
      <c r="H752" s="633"/>
      <c r="I752" s="633"/>
      <c r="J752" s="633"/>
      <c r="K752" s="633"/>
      <c r="L752" s="633"/>
      <c r="M752" s="633"/>
      <c r="N752" s="633"/>
      <c r="O752" s="633"/>
    </row>
    <row r="753" spans="3:15">
      <c r="C753" s="633"/>
      <c r="D753" s="633"/>
      <c r="E753" s="633"/>
      <c r="F753" s="633"/>
      <c r="G753" s="633"/>
      <c r="H753" s="633"/>
      <c r="I753" s="633"/>
      <c r="J753" s="633"/>
      <c r="K753" s="633"/>
      <c r="L753" s="633"/>
      <c r="M753" s="633"/>
      <c r="N753" s="633"/>
      <c r="O753" s="633"/>
    </row>
    <row r="754" spans="3:15">
      <c r="C754" s="633"/>
      <c r="D754" s="633"/>
      <c r="E754" s="633"/>
      <c r="F754" s="633"/>
      <c r="G754" s="633"/>
      <c r="H754" s="633"/>
      <c r="I754" s="633"/>
      <c r="J754" s="633"/>
      <c r="K754" s="633"/>
      <c r="L754" s="633"/>
      <c r="M754" s="633"/>
      <c r="N754" s="633"/>
      <c r="O754" s="633"/>
    </row>
    <row r="755" spans="3:15">
      <c r="C755" s="633"/>
      <c r="D755" s="633"/>
      <c r="E755" s="633"/>
      <c r="F755" s="633"/>
      <c r="G755" s="633"/>
      <c r="H755" s="633"/>
      <c r="I755" s="633"/>
      <c r="J755" s="633"/>
      <c r="K755" s="633"/>
      <c r="L755" s="633"/>
      <c r="M755" s="633"/>
      <c r="N755" s="633"/>
      <c r="O755" s="633"/>
    </row>
    <row r="756" spans="3:15">
      <c r="C756" s="633"/>
      <c r="D756" s="633"/>
      <c r="E756" s="633"/>
      <c r="F756" s="633"/>
      <c r="G756" s="633"/>
      <c r="H756" s="633"/>
      <c r="I756" s="633"/>
      <c r="J756" s="633"/>
      <c r="K756" s="633"/>
      <c r="L756" s="633"/>
      <c r="M756" s="633"/>
      <c r="N756" s="633"/>
      <c r="O756" s="633"/>
    </row>
    <row r="757" spans="3:15">
      <c r="C757" s="633"/>
      <c r="D757" s="633"/>
      <c r="E757" s="633"/>
      <c r="F757" s="633"/>
      <c r="G757" s="633"/>
      <c r="H757" s="633"/>
      <c r="I757" s="633"/>
      <c r="J757" s="633"/>
      <c r="K757" s="633"/>
      <c r="L757" s="633"/>
      <c r="M757" s="633"/>
      <c r="N757" s="633"/>
      <c r="O757" s="633"/>
    </row>
    <row r="758" spans="3:15">
      <c r="C758" s="633"/>
      <c r="D758" s="633"/>
      <c r="E758" s="633"/>
      <c r="F758" s="633"/>
      <c r="G758" s="633"/>
      <c r="H758" s="633"/>
      <c r="I758" s="633"/>
      <c r="J758" s="633"/>
      <c r="K758" s="633"/>
      <c r="L758" s="633"/>
      <c r="M758" s="633"/>
      <c r="N758" s="633"/>
      <c r="O758" s="633"/>
    </row>
    <row r="759" spans="3:15">
      <c r="C759" s="633"/>
      <c r="D759" s="633"/>
      <c r="E759" s="633"/>
      <c r="F759" s="633"/>
      <c r="G759" s="633"/>
      <c r="H759" s="633"/>
      <c r="I759" s="633"/>
      <c r="J759" s="633"/>
      <c r="K759" s="633"/>
      <c r="L759" s="633"/>
      <c r="M759" s="633"/>
      <c r="N759" s="633"/>
      <c r="O759" s="633"/>
    </row>
    <row r="760" spans="3:15">
      <c r="C760" s="633"/>
      <c r="D760" s="633"/>
      <c r="E760" s="633"/>
      <c r="F760" s="633"/>
      <c r="G760" s="633"/>
      <c r="H760" s="633"/>
      <c r="I760" s="633"/>
      <c r="J760" s="633"/>
      <c r="K760" s="633"/>
      <c r="L760" s="633"/>
      <c r="M760" s="633"/>
      <c r="N760" s="633"/>
      <c r="O760" s="633"/>
    </row>
    <row r="761" spans="3:15">
      <c r="C761" s="633"/>
      <c r="D761" s="633"/>
      <c r="E761" s="633"/>
      <c r="F761" s="633"/>
      <c r="G761" s="633"/>
      <c r="H761" s="633"/>
      <c r="I761" s="633"/>
      <c r="J761" s="633"/>
      <c r="K761" s="633"/>
      <c r="L761" s="633"/>
      <c r="M761" s="633"/>
      <c r="N761" s="633"/>
      <c r="O761" s="633"/>
    </row>
    <row r="762" spans="3:15">
      <c r="C762" s="633"/>
      <c r="D762" s="633"/>
      <c r="E762" s="633"/>
      <c r="F762" s="633"/>
      <c r="G762" s="633"/>
      <c r="H762" s="633"/>
      <c r="I762" s="633"/>
      <c r="J762" s="633"/>
      <c r="K762" s="633"/>
      <c r="L762" s="633"/>
      <c r="M762" s="633"/>
      <c r="N762" s="633"/>
      <c r="O762" s="633"/>
    </row>
    <row r="763" spans="3:15">
      <c r="C763" s="633"/>
      <c r="D763" s="633"/>
      <c r="E763" s="633"/>
      <c r="F763" s="633"/>
      <c r="G763" s="633"/>
      <c r="H763" s="633"/>
      <c r="I763" s="633"/>
      <c r="J763" s="633"/>
      <c r="K763" s="633"/>
      <c r="L763" s="633"/>
      <c r="M763" s="633"/>
      <c r="N763" s="633"/>
      <c r="O763" s="633"/>
    </row>
    <row r="764" spans="3:15">
      <c r="C764" s="633"/>
      <c r="D764" s="633"/>
      <c r="E764" s="633"/>
      <c r="F764" s="633"/>
      <c r="G764" s="633"/>
      <c r="H764" s="633"/>
      <c r="I764" s="633"/>
      <c r="J764" s="633"/>
      <c r="K764" s="633"/>
      <c r="L764" s="633"/>
      <c r="M764" s="633"/>
      <c r="N764" s="633"/>
      <c r="O764" s="633"/>
    </row>
    <row r="765" spans="3:15">
      <c r="C765" s="633"/>
      <c r="D765" s="633"/>
      <c r="E765" s="633"/>
      <c r="F765" s="633"/>
      <c r="G765" s="633"/>
      <c r="H765" s="633"/>
      <c r="I765" s="633"/>
      <c r="J765" s="633"/>
      <c r="K765" s="633"/>
      <c r="L765" s="633"/>
      <c r="M765" s="633"/>
      <c r="N765" s="633"/>
      <c r="O765" s="633"/>
    </row>
    <row r="766" spans="3:15">
      <c r="C766" s="633"/>
      <c r="D766" s="633"/>
      <c r="E766" s="633"/>
      <c r="F766" s="633"/>
      <c r="G766" s="633"/>
      <c r="H766" s="633"/>
      <c r="I766" s="633"/>
      <c r="J766" s="633"/>
      <c r="K766" s="633"/>
      <c r="L766" s="633"/>
      <c r="M766" s="633"/>
      <c r="N766" s="633"/>
      <c r="O766" s="633"/>
    </row>
    <row r="767" spans="3:15">
      <c r="C767" s="633"/>
      <c r="D767" s="633"/>
      <c r="E767" s="633"/>
      <c r="F767" s="633"/>
      <c r="G767" s="633"/>
      <c r="H767" s="633"/>
      <c r="I767" s="633"/>
      <c r="J767" s="633"/>
      <c r="K767" s="633"/>
      <c r="L767" s="633"/>
      <c r="M767" s="633"/>
      <c r="N767" s="633"/>
      <c r="O767" s="633"/>
    </row>
    <row r="768" spans="3:15">
      <c r="C768" s="633"/>
      <c r="D768" s="633"/>
      <c r="E768" s="633"/>
      <c r="F768" s="633"/>
      <c r="G768" s="633"/>
      <c r="H768" s="633"/>
      <c r="I768" s="633"/>
      <c r="J768" s="633"/>
      <c r="K768" s="633"/>
      <c r="L768" s="633"/>
      <c r="M768" s="633"/>
      <c r="N768" s="633"/>
      <c r="O768" s="633"/>
    </row>
    <row r="769" spans="3:15">
      <c r="C769" s="633"/>
      <c r="D769" s="633"/>
      <c r="E769" s="633"/>
      <c r="F769" s="633"/>
      <c r="G769" s="633"/>
      <c r="H769" s="633"/>
      <c r="I769" s="633"/>
      <c r="J769" s="633"/>
      <c r="K769" s="633"/>
      <c r="L769" s="633"/>
      <c r="M769" s="633"/>
      <c r="N769" s="633"/>
      <c r="O769" s="633"/>
    </row>
    <row r="770" spans="3:15">
      <c r="C770" s="633"/>
      <c r="D770" s="633"/>
      <c r="E770" s="633"/>
      <c r="F770" s="633"/>
      <c r="G770" s="633"/>
      <c r="H770" s="633"/>
      <c r="I770" s="633"/>
      <c r="J770" s="633"/>
      <c r="K770" s="633"/>
      <c r="L770" s="633"/>
      <c r="M770" s="633"/>
      <c r="N770" s="633"/>
      <c r="O770" s="633"/>
    </row>
    <row r="771" spans="3:15">
      <c r="C771" s="633"/>
      <c r="D771" s="633"/>
      <c r="E771" s="633"/>
      <c r="F771" s="633"/>
      <c r="G771" s="633"/>
      <c r="H771" s="633"/>
      <c r="I771" s="633"/>
      <c r="J771" s="633"/>
      <c r="K771" s="633"/>
      <c r="L771" s="633"/>
      <c r="M771" s="633"/>
      <c r="N771" s="633"/>
      <c r="O771" s="633"/>
    </row>
    <row r="772" spans="3:15">
      <c r="C772" s="633"/>
      <c r="D772" s="633"/>
      <c r="E772" s="633"/>
      <c r="F772" s="633"/>
      <c r="G772" s="633"/>
      <c r="H772" s="633"/>
      <c r="I772" s="633"/>
      <c r="J772" s="633"/>
      <c r="K772" s="633"/>
      <c r="L772" s="633"/>
      <c r="M772" s="633"/>
      <c r="N772" s="633"/>
      <c r="O772" s="633"/>
    </row>
    <row r="773" spans="3:15">
      <c r="C773" s="633"/>
      <c r="D773" s="633"/>
      <c r="E773" s="633"/>
      <c r="F773" s="633"/>
      <c r="G773" s="633"/>
      <c r="H773" s="633"/>
      <c r="I773" s="633"/>
      <c r="J773" s="633"/>
      <c r="K773" s="633"/>
      <c r="L773" s="633"/>
      <c r="M773" s="633"/>
      <c r="N773" s="633"/>
      <c r="O773" s="633"/>
    </row>
    <row r="774" spans="3:15">
      <c r="C774" s="633"/>
      <c r="D774" s="633"/>
      <c r="E774" s="633"/>
      <c r="F774" s="633"/>
      <c r="G774" s="633"/>
      <c r="H774" s="633"/>
      <c r="I774" s="633"/>
      <c r="J774" s="633"/>
      <c r="K774" s="633"/>
      <c r="L774" s="633"/>
      <c r="M774" s="633"/>
      <c r="N774" s="633"/>
      <c r="O774" s="633"/>
    </row>
    <row r="775" spans="3:15">
      <c r="C775" s="633"/>
      <c r="D775" s="633"/>
      <c r="E775" s="633"/>
      <c r="F775" s="633"/>
      <c r="G775" s="633"/>
      <c r="H775" s="633"/>
      <c r="I775" s="633"/>
      <c r="J775" s="633"/>
      <c r="K775" s="633"/>
      <c r="L775" s="633"/>
      <c r="M775" s="633"/>
      <c r="N775" s="633"/>
      <c r="O775" s="633"/>
    </row>
    <row r="776" spans="3:15">
      <c r="C776" s="633"/>
      <c r="D776" s="633"/>
      <c r="E776" s="633"/>
      <c r="F776" s="633"/>
      <c r="G776" s="633"/>
      <c r="H776" s="633"/>
      <c r="I776" s="633"/>
      <c r="J776" s="633"/>
      <c r="K776" s="633"/>
      <c r="L776" s="633"/>
      <c r="M776" s="633"/>
      <c r="N776" s="633"/>
      <c r="O776" s="633"/>
    </row>
    <row r="777" spans="3:15">
      <c r="C777" s="633"/>
      <c r="D777" s="633"/>
      <c r="E777" s="633"/>
      <c r="F777" s="633"/>
      <c r="G777" s="633"/>
      <c r="H777" s="633"/>
      <c r="I777" s="633"/>
      <c r="J777" s="633"/>
      <c r="K777" s="633"/>
      <c r="L777" s="633"/>
      <c r="M777" s="633"/>
      <c r="N777" s="633"/>
      <c r="O777" s="633"/>
    </row>
    <row r="778" spans="3:15">
      <c r="C778" s="633"/>
      <c r="D778" s="633"/>
      <c r="E778" s="633"/>
      <c r="F778" s="633"/>
      <c r="G778" s="633"/>
      <c r="H778" s="633"/>
      <c r="I778" s="633"/>
      <c r="J778" s="633"/>
      <c r="K778" s="633"/>
      <c r="L778" s="633"/>
      <c r="M778" s="633"/>
      <c r="N778" s="633"/>
      <c r="O778" s="633"/>
    </row>
    <row r="779" spans="3:15">
      <c r="C779" s="633"/>
      <c r="D779" s="633"/>
      <c r="E779" s="633"/>
      <c r="F779" s="633"/>
      <c r="G779" s="633"/>
      <c r="H779" s="633"/>
      <c r="I779" s="633"/>
      <c r="J779" s="633"/>
      <c r="K779" s="633"/>
      <c r="L779" s="633"/>
      <c r="M779" s="633"/>
      <c r="N779" s="633"/>
      <c r="O779" s="633"/>
    </row>
    <row r="780" spans="3:15">
      <c r="C780" s="633"/>
      <c r="D780" s="633"/>
      <c r="E780" s="633"/>
      <c r="F780" s="633"/>
      <c r="G780" s="633"/>
      <c r="H780" s="633"/>
      <c r="I780" s="633"/>
      <c r="J780" s="633"/>
      <c r="K780" s="633"/>
      <c r="L780" s="633"/>
      <c r="M780" s="633"/>
      <c r="N780" s="633"/>
      <c r="O780" s="633"/>
    </row>
    <row r="781" spans="3:15">
      <c r="C781" s="633"/>
      <c r="D781" s="633"/>
      <c r="E781" s="633"/>
      <c r="F781" s="633"/>
      <c r="G781" s="633"/>
      <c r="H781" s="633"/>
      <c r="I781" s="633"/>
      <c r="J781" s="633"/>
      <c r="K781" s="633"/>
      <c r="L781" s="633"/>
      <c r="M781" s="633"/>
      <c r="N781" s="633"/>
      <c r="O781" s="633"/>
    </row>
    <row r="782" spans="3:15">
      <c r="C782" s="633"/>
      <c r="D782" s="633"/>
      <c r="E782" s="633"/>
      <c r="F782" s="633"/>
      <c r="G782" s="633"/>
      <c r="H782" s="633"/>
      <c r="I782" s="633"/>
      <c r="J782" s="633"/>
      <c r="K782" s="633"/>
      <c r="L782" s="633"/>
      <c r="M782" s="633"/>
      <c r="N782" s="633"/>
      <c r="O782" s="633"/>
    </row>
    <row r="783" spans="3:15">
      <c r="C783" s="633"/>
      <c r="D783" s="633"/>
      <c r="E783" s="633"/>
      <c r="F783" s="633"/>
      <c r="G783" s="633"/>
      <c r="H783" s="633"/>
      <c r="I783" s="633"/>
      <c r="J783" s="633"/>
      <c r="K783" s="633"/>
      <c r="L783" s="633"/>
      <c r="M783" s="633"/>
      <c r="N783" s="633"/>
      <c r="O783" s="633"/>
    </row>
    <row r="784" spans="3:15">
      <c r="C784" s="633"/>
      <c r="D784" s="633"/>
      <c r="E784" s="633"/>
      <c r="F784" s="633"/>
      <c r="G784" s="633"/>
      <c r="H784" s="633"/>
      <c r="I784" s="633"/>
      <c r="J784" s="633"/>
      <c r="K784" s="633"/>
      <c r="L784" s="633"/>
      <c r="M784" s="633"/>
      <c r="N784" s="633"/>
      <c r="O784" s="633"/>
    </row>
    <row r="785" spans="3:15">
      <c r="C785" s="633"/>
      <c r="D785" s="633"/>
      <c r="E785" s="633"/>
      <c r="F785" s="633"/>
      <c r="G785" s="633"/>
      <c r="H785" s="633"/>
      <c r="I785" s="633"/>
      <c r="J785" s="633"/>
      <c r="K785" s="633"/>
      <c r="L785" s="633"/>
      <c r="M785" s="633"/>
      <c r="N785" s="633"/>
      <c r="O785" s="633"/>
    </row>
    <row r="786" spans="3:15">
      <c r="C786" s="633"/>
      <c r="D786" s="633"/>
      <c r="E786" s="633"/>
      <c r="F786" s="633"/>
      <c r="G786" s="633"/>
      <c r="H786" s="633"/>
      <c r="I786" s="633"/>
      <c r="J786" s="633"/>
      <c r="K786" s="633"/>
      <c r="L786" s="633"/>
      <c r="M786" s="633"/>
      <c r="N786" s="633"/>
      <c r="O786" s="633"/>
    </row>
    <row r="787" spans="3:15">
      <c r="C787" s="633"/>
      <c r="D787" s="633"/>
      <c r="E787" s="633"/>
      <c r="F787" s="633"/>
      <c r="G787" s="633"/>
      <c r="H787" s="633"/>
      <c r="I787" s="633"/>
      <c r="J787" s="633"/>
      <c r="K787" s="633"/>
      <c r="L787" s="633"/>
      <c r="M787" s="633"/>
      <c r="N787" s="633"/>
      <c r="O787" s="633"/>
    </row>
    <row r="788" spans="3:15">
      <c r="C788" s="633"/>
      <c r="D788" s="633"/>
      <c r="E788" s="633"/>
      <c r="F788" s="633"/>
      <c r="G788" s="633"/>
      <c r="H788" s="633"/>
      <c r="I788" s="633"/>
      <c r="J788" s="633"/>
      <c r="K788" s="633"/>
      <c r="L788" s="633"/>
      <c r="M788" s="633"/>
      <c r="N788" s="633"/>
      <c r="O788" s="633"/>
    </row>
    <row r="789" spans="3:15">
      <c r="C789" s="633"/>
      <c r="D789" s="633"/>
      <c r="E789" s="633"/>
      <c r="F789" s="633"/>
      <c r="G789" s="633"/>
      <c r="H789" s="633"/>
      <c r="I789" s="633"/>
      <c r="J789" s="633"/>
      <c r="K789" s="633"/>
      <c r="L789" s="633"/>
      <c r="M789" s="633"/>
      <c r="N789" s="633"/>
      <c r="O789" s="633"/>
    </row>
    <row r="790" spans="3:15">
      <c r="C790" s="633"/>
      <c r="D790" s="633"/>
      <c r="E790" s="633"/>
      <c r="F790" s="633"/>
      <c r="G790" s="633"/>
      <c r="H790" s="633"/>
      <c r="I790" s="633"/>
      <c r="J790" s="633"/>
      <c r="K790" s="633"/>
      <c r="L790" s="633"/>
      <c r="M790" s="633"/>
      <c r="N790" s="633"/>
      <c r="O790" s="633"/>
    </row>
    <row r="791" spans="3:15">
      <c r="C791" s="633"/>
      <c r="D791" s="633"/>
      <c r="E791" s="633"/>
      <c r="F791" s="633"/>
      <c r="G791" s="633"/>
      <c r="H791" s="633"/>
      <c r="I791" s="633"/>
      <c r="J791" s="633"/>
      <c r="K791" s="633"/>
      <c r="L791" s="633"/>
      <c r="M791" s="633"/>
      <c r="N791" s="633"/>
      <c r="O791" s="633"/>
    </row>
    <row r="792" spans="3:15">
      <c r="C792" s="633"/>
      <c r="D792" s="633"/>
      <c r="E792" s="633"/>
      <c r="F792" s="633"/>
      <c r="G792" s="633"/>
      <c r="H792" s="633"/>
      <c r="I792" s="633"/>
      <c r="J792" s="633"/>
      <c r="K792" s="633"/>
      <c r="L792" s="633"/>
      <c r="M792" s="633"/>
      <c r="N792" s="633"/>
      <c r="O792" s="633"/>
    </row>
    <row r="793" spans="3:15">
      <c r="C793" s="633"/>
      <c r="D793" s="633"/>
      <c r="E793" s="633"/>
      <c r="F793" s="633"/>
      <c r="G793" s="633"/>
      <c r="H793" s="633"/>
      <c r="I793" s="633"/>
      <c r="J793" s="633"/>
      <c r="K793" s="633"/>
      <c r="L793" s="633"/>
      <c r="M793" s="633"/>
      <c r="N793" s="633"/>
      <c r="O793" s="633"/>
    </row>
    <row r="794" spans="3:15">
      <c r="C794" s="633"/>
      <c r="D794" s="633"/>
      <c r="E794" s="633"/>
      <c r="F794" s="633"/>
      <c r="G794" s="633"/>
      <c r="H794" s="633"/>
      <c r="I794" s="633"/>
      <c r="J794" s="633"/>
      <c r="K794" s="633"/>
      <c r="L794" s="633"/>
      <c r="M794" s="633"/>
      <c r="N794" s="633"/>
      <c r="O794" s="633"/>
    </row>
    <row r="795" spans="3:15">
      <c r="C795" s="633"/>
      <c r="D795" s="633"/>
      <c r="E795" s="633"/>
      <c r="F795" s="633"/>
      <c r="G795" s="633"/>
      <c r="H795" s="633"/>
      <c r="I795" s="633"/>
      <c r="J795" s="633"/>
      <c r="K795" s="633"/>
      <c r="L795" s="633"/>
      <c r="M795" s="633"/>
      <c r="N795" s="633"/>
      <c r="O795" s="633"/>
    </row>
    <row r="796" spans="3:15">
      <c r="C796" s="633"/>
      <c r="D796" s="633"/>
      <c r="E796" s="633"/>
      <c r="F796" s="633"/>
      <c r="G796" s="633"/>
      <c r="H796" s="633"/>
      <c r="I796" s="633"/>
      <c r="J796" s="633"/>
      <c r="K796" s="633"/>
      <c r="L796" s="633"/>
      <c r="M796" s="633"/>
      <c r="N796" s="633"/>
      <c r="O796" s="633"/>
    </row>
    <row r="797" spans="3:15">
      <c r="C797" s="633"/>
      <c r="D797" s="633"/>
      <c r="E797" s="633"/>
      <c r="F797" s="633"/>
      <c r="G797" s="633"/>
      <c r="H797" s="633"/>
      <c r="I797" s="633"/>
      <c r="J797" s="633"/>
      <c r="K797" s="633"/>
      <c r="L797" s="633"/>
      <c r="M797" s="633"/>
      <c r="N797" s="633"/>
      <c r="O797" s="633"/>
    </row>
    <row r="798" spans="3:15">
      <c r="C798" s="633"/>
      <c r="D798" s="633"/>
      <c r="E798" s="633"/>
      <c r="F798" s="633"/>
      <c r="G798" s="633"/>
      <c r="H798" s="633"/>
      <c r="I798" s="633"/>
      <c r="J798" s="633"/>
      <c r="K798" s="633"/>
      <c r="L798" s="633"/>
      <c r="M798" s="633"/>
      <c r="N798" s="633"/>
      <c r="O798" s="633"/>
    </row>
    <row r="799" spans="3:15">
      <c r="C799" s="633"/>
      <c r="D799" s="633"/>
      <c r="E799" s="633"/>
      <c r="F799" s="633"/>
      <c r="G799" s="633"/>
      <c r="H799" s="633"/>
      <c r="I799" s="633"/>
      <c r="J799" s="633"/>
      <c r="K799" s="633"/>
      <c r="L799" s="633"/>
      <c r="M799" s="633"/>
      <c r="N799" s="633"/>
      <c r="O799" s="633"/>
    </row>
    <row r="800" spans="3:15">
      <c r="C800" s="633"/>
      <c r="D800" s="633"/>
      <c r="E800" s="633"/>
      <c r="F800" s="633"/>
      <c r="G800" s="633"/>
      <c r="H800" s="633"/>
      <c r="I800" s="633"/>
      <c r="J800" s="633"/>
      <c r="K800" s="633"/>
      <c r="L800" s="633"/>
      <c r="M800" s="633"/>
      <c r="N800" s="633"/>
      <c r="O800" s="633"/>
    </row>
    <row r="801" spans="3:15">
      <c r="C801" s="633"/>
      <c r="D801" s="633"/>
      <c r="E801" s="633"/>
      <c r="F801" s="633"/>
      <c r="G801" s="633"/>
      <c r="H801" s="633"/>
      <c r="I801" s="633"/>
      <c r="J801" s="633"/>
      <c r="K801" s="633"/>
      <c r="L801" s="633"/>
      <c r="M801" s="633"/>
      <c r="N801" s="633"/>
      <c r="O801" s="633"/>
    </row>
    <row r="802" spans="3:15">
      <c r="C802" s="633"/>
      <c r="D802" s="633"/>
      <c r="E802" s="633"/>
      <c r="F802" s="633"/>
      <c r="G802" s="633"/>
      <c r="H802" s="633"/>
      <c r="I802" s="633"/>
      <c r="J802" s="633"/>
      <c r="K802" s="633"/>
      <c r="L802" s="633"/>
      <c r="M802" s="633"/>
      <c r="N802" s="633"/>
      <c r="O802" s="633"/>
    </row>
    <row r="803" spans="3:15">
      <c r="C803" s="633"/>
      <c r="D803" s="633"/>
      <c r="E803" s="633"/>
      <c r="F803" s="633"/>
      <c r="G803" s="633"/>
      <c r="H803" s="633"/>
      <c r="I803" s="633"/>
      <c r="J803" s="633"/>
      <c r="K803" s="633"/>
      <c r="L803" s="633"/>
      <c r="M803" s="633"/>
      <c r="N803" s="633"/>
      <c r="O803" s="633"/>
    </row>
    <row r="804" spans="3:15">
      <c r="C804" s="633"/>
      <c r="D804" s="633"/>
      <c r="E804" s="633"/>
      <c r="F804" s="633"/>
      <c r="G804" s="633"/>
      <c r="H804" s="633"/>
      <c r="I804" s="633"/>
      <c r="J804" s="633"/>
      <c r="K804" s="633"/>
      <c r="L804" s="633"/>
      <c r="M804" s="633"/>
      <c r="N804" s="633"/>
      <c r="O804" s="633"/>
    </row>
    <row r="805" spans="3:15">
      <c r="C805" s="633"/>
      <c r="D805" s="633"/>
      <c r="E805" s="633"/>
      <c r="F805" s="633"/>
      <c r="G805" s="633"/>
      <c r="H805" s="633"/>
      <c r="I805" s="633"/>
      <c r="J805" s="633"/>
      <c r="K805" s="633"/>
      <c r="L805" s="633"/>
      <c r="M805" s="633"/>
      <c r="N805" s="633"/>
      <c r="O805" s="633"/>
    </row>
    <row r="806" spans="3:15">
      <c r="C806" s="633"/>
      <c r="D806" s="633"/>
      <c r="E806" s="633"/>
      <c r="F806" s="633"/>
      <c r="G806" s="633"/>
      <c r="H806" s="633"/>
      <c r="I806" s="633"/>
      <c r="J806" s="633"/>
      <c r="K806" s="633"/>
      <c r="L806" s="633"/>
      <c r="M806" s="633"/>
      <c r="N806" s="633"/>
      <c r="O806" s="633"/>
    </row>
    <row r="807" spans="3:15">
      <c r="C807" s="633"/>
      <c r="D807" s="633"/>
      <c r="E807" s="633"/>
      <c r="F807" s="633"/>
      <c r="G807" s="633"/>
      <c r="H807" s="633"/>
      <c r="I807" s="633"/>
      <c r="J807" s="633"/>
      <c r="K807" s="633"/>
      <c r="L807" s="633"/>
      <c r="M807" s="633"/>
      <c r="N807" s="633"/>
      <c r="O807" s="633"/>
    </row>
    <row r="808" spans="3:15">
      <c r="C808" s="633"/>
      <c r="D808" s="633"/>
      <c r="E808" s="633"/>
      <c r="F808" s="633"/>
      <c r="G808" s="633"/>
      <c r="H808" s="633"/>
      <c r="I808" s="633"/>
      <c r="J808" s="633"/>
      <c r="K808" s="633"/>
      <c r="L808" s="633"/>
      <c r="M808" s="633"/>
      <c r="N808" s="633"/>
      <c r="O808" s="633"/>
    </row>
    <row r="809" spans="3:15">
      <c r="C809" s="633"/>
      <c r="D809" s="633"/>
      <c r="E809" s="633"/>
      <c r="F809" s="633"/>
      <c r="G809" s="633"/>
      <c r="H809" s="633"/>
      <c r="I809" s="633"/>
      <c r="J809" s="633"/>
      <c r="K809" s="633"/>
      <c r="L809" s="633"/>
      <c r="M809" s="633"/>
      <c r="N809" s="633"/>
      <c r="O809" s="633"/>
    </row>
    <row r="810" spans="3:15">
      <c r="C810" s="633"/>
      <c r="D810" s="633"/>
      <c r="E810" s="633"/>
      <c r="F810" s="633"/>
      <c r="G810" s="633"/>
      <c r="H810" s="633"/>
      <c r="I810" s="633"/>
      <c r="J810" s="633"/>
      <c r="K810" s="633"/>
      <c r="L810" s="633"/>
      <c r="M810" s="633"/>
      <c r="N810" s="633"/>
      <c r="O810" s="633"/>
    </row>
    <row r="811" spans="3:15">
      <c r="C811" s="633"/>
      <c r="D811" s="633"/>
      <c r="E811" s="633"/>
      <c r="F811" s="633"/>
      <c r="G811" s="633"/>
      <c r="H811" s="633"/>
      <c r="I811" s="633"/>
      <c r="J811" s="633"/>
      <c r="K811" s="633"/>
      <c r="L811" s="633"/>
      <c r="M811" s="633"/>
      <c r="N811" s="633"/>
      <c r="O811" s="633"/>
    </row>
    <row r="812" spans="3:15">
      <c r="C812" s="633"/>
      <c r="D812" s="633"/>
      <c r="E812" s="633"/>
      <c r="F812" s="633"/>
      <c r="G812" s="633"/>
      <c r="H812" s="633"/>
      <c r="I812" s="633"/>
      <c r="J812" s="633"/>
      <c r="K812" s="633"/>
      <c r="L812" s="633"/>
      <c r="M812" s="633"/>
      <c r="N812" s="633"/>
      <c r="O812" s="633"/>
    </row>
    <row r="813" spans="3:15">
      <c r="C813" s="633"/>
      <c r="D813" s="633"/>
      <c r="E813" s="633"/>
      <c r="F813" s="633"/>
      <c r="G813" s="633"/>
      <c r="H813" s="633"/>
      <c r="I813" s="633"/>
      <c r="J813" s="633"/>
      <c r="K813" s="633"/>
      <c r="L813" s="633"/>
      <c r="M813" s="633"/>
      <c r="N813" s="633"/>
      <c r="O813" s="633"/>
    </row>
    <row r="814" spans="3:15">
      <c r="C814" s="633"/>
      <c r="D814" s="633"/>
      <c r="E814" s="633"/>
      <c r="F814" s="633"/>
      <c r="G814" s="633"/>
      <c r="H814" s="633"/>
      <c r="I814" s="633"/>
      <c r="J814" s="633"/>
      <c r="K814" s="633"/>
      <c r="L814" s="633"/>
      <c r="M814" s="633"/>
      <c r="N814" s="633"/>
      <c r="O814" s="633"/>
    </row>
    <row r="815" spans="3:15">
      <c r="C815" s="633"/>
      <c r="D815" s="633"/>
      <c r="E815" s="633"/>
      <c r="F815" s="633"/>
      <c r="G815" s="633"/>
      <c r="H815" s="633"/>
      <c r="I815" s="633"/>
      <c r="J815" s="633"/>
      <c r="K815" s="633"/>
      <c r="L815" s="633"/>
      <c r="M815" s="633"/>
      <c r="N815" s="633"/>
      <c r="O815" s="633"/>
    </row>
    <row r="816" spans="3:15">
      <c r="C816" s="633"/>
      <c r="D816" s="633"/>
      <c r="E816" s="633"/>
      <c r="F816" s="633"/>
      <c r="G816" s="633"/>
      <c r="H816" s="633"/>
      <c r="I816" s="633"/>
      <c r="J816" s="633"/>
      <c r="K816" s="633"/>
      <c r="L816" s="633"/>
      <c r="M816" s="633"/>
      <c r="N816" s="633"/>
      <c r="O816" s="633"/>
    </row>
    <row r="817" spans="3:15">
      <c r="C817" s="633"/>
      <c r="D817" s="633"/>
      <c r="E817" s="633"/>
      <c r="F817" s="633"/>
      <c r="G817" s="633"/>
      <c r="H817" s="633"/>
      <c r="I817" s="633"/>
      <c r="J817" s="633"/>
      <c r="K817" s="633"/>
      <c r="L817" s="633"/>
      <c r="M817" s="633"/>
      <c r="N817" s="633"/>
      <c r="O817" s="633"/>
    </row>
    <row r="818" spans="3:15">
      <c r="C818" s="633"/>
      <c r="D818" s="633"/>
      <c r="E818" s="633"/>
      <c r="F818" s="633"/>
      <c r="G818" s="633"/>
      <c r="H818" s="633"/>
      <c r="I818" s="633"/>
      <c r="J818" s="633"/>
      <c r="K818" s="633"/>
      <c r="L818" s="633"/>
      <c r="M818" s="633"/>
      <c r="N818" s="633"/>
      <c r="O818" s="633"/>
    </row>
    <row r="819" spans="3:15">
      <c r="C819" s="633"/>
      <c r="D819" s="633"/>
      <c r="E819" s="633"/>
      <c r="F819" s="633"/>
      <c r="G819" s="633"/>
      <c r="H819" s="633"/>
      <c r="I819" s="633"/>
      <c r="J819" s="633"/>
      <c r="K819" s="633"/>
      <c r="L819" s="633"/>
      <c r="M819" s="633"/>
      <c r="N819" s="633"/>
      <c r="O819" s="633"/>
    </row>
    <row r="820" spans="3:15">
      <c r="C820" s="633"/>
      <c r="D820" s="633"/>
      <c r="E820" s="633"/>
      <c r="F820" s="633"/>
      <c r="G820" s="633"/>
      <c r="H820" s="633"/>
      <c r="I820" s="633"/>
      <c r="J820" s="633"/>
      <c r="K820" s="633"/>
      <c r="L820" s="633"/>
      <c r="M820" s="633"/>
      <c r="N820" s="633"/>
      <c r="O820" s="633"/>
    </row>
    <row r="821" spans="3:15">
      <c r="C821" s="633"/>
      <c r="D821" s="633"/>
      <c r="E821" s="633"/>
      <c r="F821" s="633"/>
      <c r="G821" s="633"/>
      <c r="H821" s="633"/>
      <c r="I821" s="633"/>
      <c r="J821" s="633"/>
      <c r="K821" s="633"/>
      <c r="L821" s="633"/>
      <c r="M821" s="633"/>
      <c r="N821" s="633"/>
      <c r="O821" s="633"/>
    </row>
    <row r="822" spans="3:15">
      <c r="C822" s="633"/>
      <c r="D822" s="633"/>
      <c r="E822" s="633"/>
      <c r="F822" s="633"/>
      <c r="G822" s="633"/>
      <c r="H822" s="633"/>
      <c r="I822" s="633"/>
      <c r="J822" s="633"/>
      <c r="K822" s="633"/>
      <c r="L822" s="633"/>
      <c r="M822" s="633"/>
      <c r="N822" s="633"/>
      <c r="O822" s="633"/>
    </row>
    <row r="823" spans="3:15">
      <c r="C823" s="633"/>
      <c r="D823" s="633"/>
      <c r="E823" s="633"/>
      <c r="F823" s="633"/>
      <c r="G823" s="633"/>
      <c r="H823" s="633"/>
      <c r="I823" s="633"/>
      <c r="J823" s="633"/>
      <c r="K823" s="633"/>
      <c r="L823" s="633"/>
      <c r="M823" s="633"/>
      <c r="N823" s="633"/>
      <c r="O823" s="633"/>
    </row>
    <row r="824" spans="3:15">
      <c r="C824" s="633"/>
      <c r="D824" s="633"/>
      <c r="E824" s="633"/>
      <c r="F824" s="633"/>
      <c r="G824" s="633"/>
      <c r="H824" s="633"/>
      <c r="I824" s="633"/>
      <c r="J824" s="633"/>
      <c r="K824" s="633"/>
      <c r="L824" s="633"/>
      <c r="M824" s="633"/>
      <c r="N824" s="633"/>
      <c r="O824" s="633"/>
    </row>
    <row r="825" spans="3:15">
      <c r="C825" s="633"/>
      <c r="D825" s="633"/>
      <c r="E825" s="633"/>
      <c r="F825" s="633"/>
      <c r="G825" s="633"/>
      <c r="H825" s="633"/>
      <c r="I825" s="633"/>
      <c r="J825" s="633"/>
      <c r="K825" s="633"/>
      <c r="L825" s="633"/>
      <c r="M825" s="633"/>
      <c r="N825" s="633"/>
      <c r="O825" s="633"/>
    </row>
    <row r="826" spans="3:15">
      <c r="C826" s="633"/>
      <c r="D826" s="633"/>
      <c r="E826" s="633"/>
      <c r="F826" s="633"/>
      <c r="G826" s="633"/>
      <c r="H826" s="633"/>
      <c r="I826" s="633"/>
      <c r="J826" s="633"/>
      <c r="K826" s="633"/>
      <c r="L826" s="633"/>
      <c r="M826" s="633"/>
      <c r="N826" s="633"/>
      <c r="O826" s="633"/>
    </row>
    <row r="827" spans="3:15">
      <c r="C827" s="633"/>
      <c r="D827" s="633"/>
      <c r="E827" s="633"/>
      <c r="F827" s="633"/>
      <c r="G827" s="633"/>
      <c r="H827" s="633"/>
      <c r="I827" s="633"/>
      <c r="J827" s="633"/>
      <c r="K827" s="633"/>
      <c r="L827" s="633"/>
      <c r="M827" s="633"/>
      <c r="N827" s="633"/>
      <c r="O827" s="633"/>
    </row>
    <row r="828" spans="3:15">
      <c r="C828" s="633"/>
      <c r="D828" s="633"/>
      <c r="E828" s="633"/>
      <c r="F828" s="633"/>
      <c r="G828" s="633"/>
      <c r="H828" s="633"/>
      <c r="I828" s="633"/>
      <c r="J828" s="633"/>
      <c r="K828" s="633"/>
      <c r="L828" s="633"/>
      <c r="M828" s="633"/>
      <c r="N828" s="633"/>
      <c r="O828" s="633"/>
    </row>
    <row r="829" spans="3:15">
      <c r="C829" s="633"/>
      <c r="D829" s="633"/>
      <c r="E829" s="633"/>
      <c r="F829" s="633"/>
      <c r="G829" s="633"/>
      <c r="H829" s="633"/>
      <c r="I829" s="633"/>
      <c r="J829" s="633"/>
      <c r="K829" s="633"/>
      <c r="L829" s="633"/>
      <c r="M829" s="633"/>
      <c r="N829" s="633"/>
      <c r="O829" s="633"/>
    </row>
    <row r="830" spans="3:15">
      <c r="C830" s="633"/>
      <c r="D830" s="633"/>
      <c r="E830" s="633"/>
      <c r="F830" s="633"/>
      <c r="G830" s="633"/>
      <c r="H830" s="633"/>
      <c r="I830" s="633"/>
      <c r="J830" s="633"/>
      <c r="K830" s="633"/>
      <c r="L830" s="633"/>
      <c r="M830" s="633"/>
      <c r="N830" s="633"/>
      <c r="O830" s="633"/>
    </row>
    <row r="831" spans="3:15">
      <c r="C831" s="633"/>
      <c r="D831" s="633"/>
      <c r="E831" s="633"/>
      <c r="F831" s="633"/>
      <c r="G831" s="633"/>
      <c r="H831" s="633"/>
      <c r="I831" s="633"/>
      <c r="J831" s="633"/>
      <c r="K831" s="633"/>
      <c r="L831" s="633"/>
      <c r="M831" s="633"/>
      <c r="N831" s="633"/>
      <c r="O831" s="633"/>
    </row>
    <row r="832" spans="3:15">
      <c r="C832" s="633"/>
      <c r="D832" s="633"/>
      <c r="E832" s="633"/>
      <c r="F832" s="633"/>
      <c r="G832" s="633"/>
      <c r="H832" s="633"/>
      <c r="I832" s="633"/>
      <c r="J832" s="633"/>
      <c r="K832" s="633"/>
      <c r="L832" s="633"/>
      <c r="M832" s="633"/>
      <c r="N832" s="633"/>
      <c r="O832" s="633"/>
    </row>
    <row r="833" spans="3:15">
      <c r="C833" s="633"/>
      <c r="D833" s="633"/>
      <c r="E833" s="633"/>
      <c r="F833" s="633"/>
      <c r="G833" s="633"/>
      <c r="H833" s="633"/>
      <c r="I833" s="633"/>
      <c r="J833" s="633"/>
      <c r="K833" s="633"/>
      <c r="L833" s="633"/>
      <c r="M833" s="633"/>
      <c r="N833" s="633"/>
      <c r="O833" s="633"/>
    </row>
    <row r="834" spans="3:15">
      <c r="C834" s="633"/>
      <c r="D834" s="633"/>
      <c r="E834" s="633"/>
      <c r="F834" s="633"/>
      <c r="G834" s="633"/>
      <c r="H834" s="633"/>
      <c r="I834" s="633"/>
      <c r="J834" s="633"/>
      <c r="K834" s="633"/>
      <c r="L834" s="633"/>
      <c r="M834" s="633"/>
      <c r="N834" s="633"/>
      <c r="O834" s="633"/>
    </row>
    <row r="835" spans="3:15">
      <c r="C835" s="633"/>
      <c r="D835" s="633"/>
      <c r="E835" s="633"/>
      <c r="F835" s="633"/>
      <c r="G835" s="633"/>
      <c r="H835" s="633"/>
      <c r="I835" s="633"/>
      <c r="J835" s="633"/>
      <c r="K835" s="633"/>
      <c r="L835" s="633"/>
      <c r="M835" s="633"/>
      <c r="N835" s="633"/>
      <c r="O835" s="633"/>
    </row>
    <row r="836" spans="3:15">
      <c r="C836" s="633"/>
      <c r="D836" s="633"/>
      <c r="E836" s="633"/>
      <c r="F836" s="633"/>
      <c r="G836" s="633"/>
      <c r="H836" s="633"/>
      <c r="I836" s="633"/>
      <c r="J836" s="633"/>
      <c r="K836" s="633"/>
      <c r="L836" s="633"/>
      <c r="M836" s="633"/>
      <c r="N836" s="633"/>
      <c r="O836" s="633"/>
    </row>
    <row r="837" spans="3:15">
      <c r="C837" s="633"/>
      <c r="D837" s="633"/>
      <c r="E837" s="633"/>
      <c r="F837" s="633"/>
      <c r="G837" s="633"/>
      <c r="H837" s="633"/>
      <c r="I837" s="633"/>
      <c r="J837" s="633"/>
      <c r="K837" s="633"/>
      <c r="L837" s="633"/>
      <c r="M837" s="633"/>
      <c r="N837" s="633"/>
      <c r="O837" s="633"/>
    </row>
    <row r="838" spans="3:15">
      <c r="C838" s="633"/>
      <c r="D838" s="633"/>
      <c r="E838" s="633"/>
      <c r="F838" s="633"/>
      <c r="G838" s="633"/>
      <c r="H838" s="633"/>
      <c r="I838" s="633"/>
      <c r="J838" s="633"/>
      <c r="K838" s="633"/>
      <c r="L838" s="633"/>
      <c r="M838" s="633"/>
      <c r="N838" s="633"/>
      <c r="O838" s="633"/>
    </row>
    <row r="839" spans="3:15">
      <c r="C839" s="633"/>
      <c r="D839" s="633"/>
      <c r="E839" s="633"/>
      <c r="F839" s="633"/>
      <c r="G839" s="633"/>
      <c r="H839" s="633"/>
      <c r="I839" s="633"/>
      <c r="J839" s="633"/>
      <c r="K839" s="633"/>
      <c r="L839" s="633"/>
      <c r="M839" s="633"/>
      <c r="N839" s="633"/>
      <c r="O839" s="633"/>
    </row>
    <row r="840" spans="3:15">
      <c r="C840" s="633"/>
      <c r="D840" s="633"/>
      <c r="E840" s="633"/>
      <c r="F840" s="633"/>
      <c r="G840" s="633"/>
      <c r="H840" s="633"/>
      <c r="I840" s="633"/>
      <c r="J840" s="633"/>
      <c r="K840" s="633"/>
      <c r="L840" s="633"/>
      <c r="M840" s="633"/>
      <c r="N840" s="633"/>
      <c r="O840" s="633"/>
    </row>
    <row r="841" spans="3:15">
      <c r="C841" s="633"/>
      <c r="D841" s="633"/>
      <c r="E841" s="633"/>
      <c r="F841" s="633"/>
      <c r="G841" s="633"/>
      <c r="H841" s="633"/>
      <c r="I841" s="633"/>
      <c r="J841" s="633"/>
      <c r="K841" s="633"/>
      <c r="L841" s="633"/>
      <c r="M841" s="633"/>
      <c r="N841" s="633"/>
      <c r="O841" s="633"/>
    </row>
    <row r="842" spans="3:15">
      <c r="C842" s="633"/>
      <c r="D842" s="633"/>
      <c r="E842" s="633"/>
      <c r="F842" s="633"/>
      <c r="G842" s="633"/>
      <c r="H842" s="633"/>
      <c r="I842" s="633"/>
      <c r="J842" s="633"/>
      <c r="K842" s="633"/>
      <c r="L842" s="633"/>
      <c r="M842" s="633"/>
      <c r="N842" s="633"/>
      <c r="O842" s="633"/>
    </row>
    <row r="843" spans="3:15">
      <c r="C843" s="633"/>
      <c r="D843" s="633"/>
      <c r="E843" s="633"/>
      <c r="F843" s="633"/>
      <c r="G843" s="633"/>
      <c r="H843" s="633"/>
      <c r="I843" s="633"/>
      <c r="J843" s="633"/>
      <c r="K843" s="633"/>
      <c r="L843" s="633"/>
      <c r="M843" s="633"/>
      <c r="N843" s="633"/>
      <c r="O843" s="633"/>
    </row>
    <row r="844" spans="3:15">
      <c r="C844" s="633"/>
      <c r="D844" s="633"/>
      <c r="E844" s="633"/>
      <c r="F844" s="633"/>
      <c r="G844" s="633"/>
      <c r="H844" s="633"/>
      <c r="I844" s="633"/>
      <c r="J844" s="633"/>
      <c r="K844" s="633"/>
      <c r="L844" s="633"/>
      <c r="M844" s="633"/>
      <c r="N844" s="633"/>
      <c r="O844" s="633"/>
    </row>
    <row r="845" spans="3:15">
      <c r="C845" s="633"/>
      <c r="D845" s="633"/>
      <c r="E845" s="633"/>
      <c r="F845" s="633"/>
      <c r="G845" s="633"/>
      <c r="H845" s="633"/>
      <c r="I845" s="633"/>
      <c r="J845" s="633"/>
      <c r="K845" s="633"/>
      <c r="L845" s="633"/>
      <c r="M845" s="633"/>
      <c r="N845" s="633"/>
      <c r="O845" s="633"/>
    </row>
    <row r="846" spans="3:15">
      <c r="C846" s="633"/>
      <c r="D846" s="633"/>
      <c r="E846" s="633"/>
      <c r="F846" s="633"/>
      <c r="G846" s="633"/>
      <c r="H846" s="633"/>
      <c r="I846" s="633"/>
      <c r="J846" s="633"/>
      <c r="K846" s="633"/>
      <c r="L846" s="633"/>
      <c r="M846" s="633"/>
      <c r="N846" s="633"/>
      <c r="O846" s="633"/>
    </row>
    <row r="847" spans="3:15">
      <c r="C847" s="633"/>
      <c r="D847" s="633"/>
      <c r="E847" s="633"/>
      <c r="F847" s="633"/>
      <c r="G847" s="633"/>
      <c r="H847" s="633"/>
      <c r="I847" s="633"/>
      <c r="J847" s="633"/>
      <c r="K847" s="633"/>
      <c r="L847" s="633"/>
      <c r="M847" s="633"/>
      <c r="N847" s="633"/>
      <c r="O847" s="633"/>
    </row>
    <row r="848" spans="3:15">
      <c r="C848" s="633"/>
      <c r="D848" s="633"/>
      <c r="E848" s="633"/>
      <c r="F848" s="633"/>
      <c r="G848" s="633"/>
      <c r="H848" s="633"/>
      <c r="I848" s="633"/>
      <c r="J848" s="633"/>
      <c r="K848" s="633"/>
      <c r="L848" s="633"/>
      <c r="M848" s="633"/>
      <c r="N848" s="633"/>
      <c r="O848" s="633"/>
    </row>
    <row r="849" spans="3:15">
      <c r="C849" s="633"/>
      <c r="D849" s="633"/>
      <c r="E849" s="633"/>
      <c r="F849" s="633"/>
      <c r="G849" s="633"/>
      <c r="H849" s="633"/>
      <c r="I849" s="633"/>
      <c r="J849" s="633"/>
      <c r="K849" s="633"/>
      <c r="L849" s="633"/>
      <c r="M849" s="633"/>
      <c r="N849" s="633"/>
      <c r="O849" s="633"/>
    </row>
    <row r="850" spans="3:15">
      <c r="C850" s="633"/>
      <c r="D850" s="633"/>
      <c r="E850" s="633"/>
      <c r="F850" s="633"/>
      <c r="G850" s="633"/>
      <c r="H850" s="633"/>
      <c r="I850" s="633"/>
      <c r="J850" s="633"/>
      <c r="K850" s="633"/>
      <c r="L850" s="633"/>
      <c r="M850" s="633"/>
      <c r="N850" s="633"/>
      <c r="O850" s="633"/>
    </row>
    <row r="851" spans="3:15">
      <c r="C851" s="633"/>
      <c r="D851" s="633"/>
      <c r="E851" s="633"/>
      <c r="F851" s="633"/>
      <c r="G851" s="633"/>
      <c r="H851" s="633"/>
      <c r="I851" s="633"/>
      <c r="J851" s="633"/>
      <c r="K851" s="633"/>
      <c r="L851" s="633"/>
      <c r="M851" s="633"/>
      <c r="N851" s="633"/>
      <c r="O851" s="633"/>
    </row>
    <row r="852" spans="3:15">
      <c r="C852" s="633"/>
      <c r="D852" s="633"/>
      <c r="E852" s="633"/>
      <c r="F852" s="633"/>
      <c r="G852" s="633"/>
      <c r="H852" s="633"/>
      <c r="I852" s="633"/>
      <c r="J852" s="633"/>
      <c r="K852" s="633"/>
      <c r="L852" s="633"/>
      <c r="M852" s="633"/>
      <c r="N852" s="633"/>
      <c r="O852" s="633"/>
    </row>
    <row r="853" spans="3:15">
      <c r="C853" s="633"/>
      <c r="D853" s="633"/>
      <c r="E853" s="633"/>
      <c r="F853" s="633"/>
      <c r="G853" s="633"/>
      <c r="H853" s="633"/>
      <c r="I853" s="633"/>
      <c r="J853" s="633"/>
      <c r="K853" s="633"/>
      <c r="L853" s="633"/>
      <c r="M853" s="633"/>
      <c r="N853" s="633"/>
      <c r="O853" s="633"/>
    </row>
    <row r="854" spans="3:15">
      <c r="C854" s="633"/>
      <c r="D854" s="633"/>
      <c r="E854" s="633"/>
      <c r="F854" s="633"/>
      <c r="G854" s="633"/>
      <c r="H854" s="633"/>
      <c r="I854" s="633"/>
      <c r="J854" s="633"/>
      <c r="K854" s="633"/>
      <c r="L854" s="633"/>
      <c r="M854" s="633"/>
      <c r="N854" s="633"/>
      <c r="O854" s="633"/>
    </row>
    <row r="855" spans="3:15">
      <c r="C855" s="633"/>
      <c r="D855" s="633"/>
      <c r="E855" s="633"/>
      <c r="F855" s="633"/>
      <c r="G855" s="633"/>
      <c r="H855" s="633"/>
      <c r="I855" s="633"/>
      <c r="J855" s="633"/>
      <c r="K855" s="633"/>
      <c r="L855" s="633"/>
      <c r="M855" s="633"/>
      <c r="N855" s="633"/>
      <c r="O855" s="633"/>
    </row>
    <row r="856" spans="3:15">
      <c r="C856" s="633"/>
      <c r="D856" s="633"/>
      <c r="E856" s="633"/>
      <c r="F856" s="633"/>
      <c r="G856" s="633"/>
      <c r="H856" s="633"/>
      <c r="I856" s="633"/>
      <c r="J856" s="633"/>
      <c r="K856" s="633"/>
      <c r="L856" s="633"/>
      <c r="M856" s="633"/>
      <c r="N856" s="633"/>
      <c r="O856" s="633"/>
    </row>
    <row r="857" spans="3:15">
      <c r="C857" s="633"/>
      <c r="D857" s="633"/>
      <c r="E857" s="633"/>
      <c r="F857" s="633"/>
      <c r="G857" s="633"/>
      <c r="H857" s="633"/>
      <c r="I857" s="633"/>
      <c r="J857" s="633"/>
      <c r="K857" s="633"/>
      <c r="L857" s="633"/>
      <c r="M857" s="633"/>
      <c r="N857" s="633"/>
      <c r="O857" s="633"/>
    </row>
    <row r="858" spans="3:15">
      <c r="C858" s="633"/>
      <c r="D858" s="633"/>
      <c r="E858" s="633"/>
      <c r="F858" s="633"/>
      <c r="G858" s="633"/>
      <c r="H858" s="633"/>
      <c r="I858" s="633"/>
      <c r="J858" s="633"/>
      <c r="K858" s="633"/>
      <c r="L858" s="633"/>
      <c r="M858" s="633"/>
      <c r="N858" s="633"/>
      <c r="O858" s="633"/>
    </row>
    <row r="859" spans="3:15">
      <c r="C859" s="633"/>
      <c r="D859" s="633"/>
      <c r="E859" s="633"/>
      <c r="F859" s="633"/>
      <c r="G859" s="633"/>
      <c r="H859" s="633"/>
      <c r="I859" s="633"/>
      <c r="J859" s="633"/>
      <c r="K859" s="633"/>
      <c r="L859" s="633"/>
      <c r="M859" s="633"/>
      <c r="N859" s="633"/>
      <c r="O859" s="633"/>
    </row>
    <row r="860" spans="3:15">
      <c r="C860" s="633"/>
      <c r="D860" s="633"/>
      <c r="E860" s="633"/>
      <c r="F860" s="633"/>
      <c r="G860" s="633"/>
      <c r="H860" s="633"/>
      <c r="I860" s="633"/>
      <c r="J860" s="633"/>
      <c r="K860" s="633"/>
      <c r="L860" s="633"/>
      <c r="M860" s="633"/>
      <c r="N860" s="633"/>
      <c r="O860" s="633"/>
    </row>
    <row r="861" spans="3:15">
      <c r="C861" s="633"/>
      <c r="D861" s="633"/>
      <c r="E861" s="633"/>
      <c r="F861" s="633"/>
      <c r="G861" s="633"/>
      <c r="H861" s="633"/>
      <c r="I861" s="633"/>
      <c r="J861" s="633"/>
      <c r="K861" s="633"/>
      <c r="L861" s="633"/>
      <c r="M861" s="633"/>
      <c r="N861" s="633"/>
      <c r="O861" s="633"/>
    </row>
    <row r="862" spans="3:15">
      <c r="C862" s="633"/>
      <c r="D862" s="633"/>
      <c r="E862" s="633"/>
      <c r="F862" s="633"/>
      <c r="G862" s="633"/>
      <c r="H862" s="633"/>
      <c r="I862" s="633"/>
      <c r="J862" s="633"/>
      <c r="K862" s="633"/>
      <c r="L862" s="633"/>
      <c r="M862" s="633"/>
      <c r="N862" s="633"/>
      <c r="O862" s="633"/>
    </row>
    <row r="863" spans="3:15">
      <c r="C863" s="633"/>
      <c r="D863" s="633"/>
      <c r="E863" s="633"/>
      <c r="F863" s="633"/>
      <c r="G863" s="633"/>
      <c r="H863" s="633"/>
      <c r="I863" s="633"/>
      <c r="J863" s="633"/>
      <c r="K863" s="633"/>
      <c r="L863" s="633"/>
      <c r="M863" s="633"/>
      <c r="N863" s="633"/>
      <c r="O863" s="633"/>
    </row>
    <row r="864" spans="3:15">
      <c r="C864" s="633"/>
      <c r="D864" s="633"/>
      <c r="E864" s="633"/>
      <c r="F864" s="633"/>
      <c r="G864" s="633"/>
      <c r="H864" s="633"/>
      <c r="I864" s="633"/>
      <c r="J864" s="633"/>
      <c r="K864" s="633"/>
      <c r="L864" s="633"/>
      <c r="M864" s="633"/>
      <c r="N864" s="633"/>
      <c r="O864" s="633"/>
    </row>
    <row r="865" spans="3:15">
      <c r="C865" s="633"/>
      <c r="D865" s="633"/>
      <c r="E865" s="633"/>
      <c r="F865" s="633"/>
      <c r="G865" s="633"/>
      <c r="H865" s="633"/>
      <c r="I865" s="633"/>
      <c r="J865" s="633"/>
      <c r="K865" s="633"/>
      <c r="L865" s="633"/>
      <c r="M865" s="633"/>
      <c r="N865" s="633"/>
      <c r="O865" s="633"/>
    </row>
    <row r="866" spans="3:15">
      <c r="C866" s="633"/>
      <c r="D866" s="633"/>
      <c r="E866" s="633"/>
      <c r="F866" s="633"/>
      <c r="G866" s="633"/>
      <c r="H866" s="633"/>
      <c r="I866" s="633"/>
      <c r="J866" s="633"/>
      <c r="K866" s="633"/>
      <c r="L866" s="633"/>
      <c r="M866" s="633"/>
      <c r="N866" s="633"/>
      <c r="O866" s="633"/>
    </row>
    <row r="867" spans="3:15">
      <c r="C867" s="633"/>
      <c r="D867" s="633"/>
      <c r="E867" s="633"/>
      <c r="F867" s="633"/>
      <c r="G867" s="633"/>
      <c r="H867" s="633"/>
      <c r="I867" s="633"/>
      <c r="J867" s="633"/>
      <c r="K867" s="633"/>
      <c r="L867" s="633"/>
      <c r="M867" s="633"/>
      <c r="N867" s="633"/>
      <c r="O867" s="633"/>
    </row>
    <row r="868" spans="3:15">
      <c r="C868" s="633"/>
      <c r="D868" s="633"/>
      <c r="E868" s="633"/>
      <c r="F868" s="633"/>
      <c r="G868" s="633"/>
      <c r="H868" s="633"/>
      <c r="I868" s="633"/>
      <c r="J868" s="633"/>
      <c r="K868" s="633"/>
      <c r="L868" s="633"/>
      <c r="M868" s="633"/>
      <c r="N868" s="633"/>
      <c r="O868" s="633"/>
    </row>
    <row r="869" spans="3:15">
      <c r="C869" s="633"/>
      <c r="D869" s="633"/>
      <c r="E869" s="633"/>
      <c r="F869" s="633"/>
      <c r="G869" s="633"/>
      <c r="H869" s="633"/>
      <c r="I869" s="633"/>
      <c r="J869" s="633"/>
      <c r="K869" s="633"/>
      <c r="L869" s="633"/>
      <c r="M869" s="633"/>
      <c r="N869" s="633"/>
      <c r="O869" s="633"/>
    </row>
    <row r="870" spans="3:15">
      <c r="C870" s="633"/>
      <c r="D870" s="633"/>
      <c r="E870" s="633"/>
      <c r="F870" s="633"/>
      <c r="G870" s="633"/>
      <c r="H870" s="633"/>
      <c r="I870" s="633"/>
      <c r="J870" s="633"/>
      <c r="K870" s="633"/>
      <c r="L870" s="633"/>
      <c r="M870" s="633"/>
      <c r="N870" s="633"/>
      <c r="O870" s="633"/>
    </row>
    <row r="871" spans="3:15">
      <c r="C871" s="633"/>
      <c r="D871" s="633"/>
      <c r="E871" s="633"/>
      <c r="F871" s="633"/>
      <c r="G871" s="633"/>
      <c r="H871" s="633"/>
      <c r="I871" s="633"/>
      <c r="J871" s="633"/>
      <c r="K871" s="633"/>
      <c r="L871" s="633"/>
      <c r="M871" s="633"/>
      <c r="N871" s="633"/>
      <c r="O871" s="633"/>
    </row>
    <row r="872" spans="3:15">
      <c r="C872" s="633"/>
      <c r="D872" s="633"/>
      <c r="E872" s="633"/>
      <c r="F872" s="633"/>
      <c r="G872" s="633"/>
      <c r="H872" s="633"/>
      <c r="I872" s="633"/>
      <c r="J872" s="633"/>
      <c r="K872" s="633"/>
      <c r="L872" s="633"/>
      <c r="M872" s="633"/>
      <c r="N872" s="633"/>
      <c r="O872" s="633"/>
    </row>
    <row r="873" spans="3:15">
      <c r="C873" s="633"/>
      <c r="D873" s="633"/>
      <c r="E873" s="633"/>
      <c r="F873" s="633"/>
      <c r="G873" s="633"/>
      <c r="H873" s="633"/>
      <c r="I873" s="633"/>
      <c r="J873" s="633"/>
      <c r="K873" s="633"/>
      <c r="L873" s="633"/>
      <c r="M873" s="633"/>
      <c r="N873" s="633"/>
      <c r="O873" s="633"/>
    </row>
    <row r="874" spans="3:15">
      <c r="C874" s="633"/>
      <c r="D874" s="633"/>
      <c r="E874" s="633"/>
      <c r="F874" s="633"/>
      <c r="G874" s="633"/>
      <c r="H874" s="633"/>
      <c r="I874" s="633"/>
      <c r="J874" s="633"/>
      <c r="K874" s="633"/>
      <c r="L874" s="633"/>
      <c r="M874" s="633"/>
      <c r="N874" s="633"/>
      <c r="O874" s="633"/>
    </row>
    <row r="875" spans="3:15">
      <c r="C875" s="633"/>
      <c r="D875" s="633"/>
      <c r="E875" s="633"/>
      <c r="F875" s="633"/>
      <c r="G875" s="633"/>
      <c r="H875" s="633"/>
      <c r="I875" s="633"/>
      <c r="J875" s="633"/>
      <c r="K875" s="633"/>
      <c r="L875" s="633"/>
      <c r="M875" s="633"/>
      <c r="N875" s="633"/>
      <c r="O875" s="633"/>
    </row>
    <row r="876" spans="3:15">
      <c r="C876" s="633"/>
      <c r="D876" s="633"/>
      <c r="E876" s="633"/>
      <c r="F876" s="633"/>
      <c r="G876" s="633"/>
      <c r="H876" s="633"/>
      <c r="I876" s="633"/>
      <c r="J876" s="633"/>
      <c r="K876" s="633"/>
      <c r="L876" s="633"/>
      <c r="M876" s="633"/>
      <c r="N876" s="633"/>
      <c r="O876" s="633"/>
    </row>
    <row r="877" spans="3:15">
      <c r="C877" s="633"/>
      <c r="D877" s="633"/>
      <c r="E877" s="633"/>
      <c r="F877" s="633"/>
      <c r="G877" s="633"/>
      <c r="H877" s="633"/>
      <c r="I877" s="633"/>
      <c r="J877" s="633"/>
      <c r="K877" s="633"/>
      <c r="L877" s="633"/>
      <c r="M877" s="633"/>
      <c r="N877" s="633"/>
      <c r="O877" s="633"/>
    </row>
    <row r="878" spans="3:15">
      <c r="C878" s="633"/>
      <c r="D878" s="633"/>
      <c r="E878" s="633"/>
      <c r="F878" s="633"/>
      <c r="G878" s="633"/>
      <c r="H878" s="633"/>
      <c r="I878" s="633"/>
      <c r="J878" s="633"/>
      <c r="K878" s="633"/>
      <c r="L878" s="633"/>
      <c r="M878" s="633"/>
      <c r="N878" s="633"/>
      <c r="O878" s="633"/>
    </row>
    <row r="879" spans="3:15">
      <c r="C879" s="633"/>
      <c r="D879" s="633"/>
      <c r="E879" s="633"/>
      <c r="F879" s="633"/>
      <c r="G879" s="633"/>
      <c r="H879" s="633"/>
      <c r="I879" s="633"/>
      <c r="J879" s="633"/>
      <c r="K879" s="633"/>
      <c r="L879" s="633"/>
      <c r="M879" s="633"/>
      <c r="N879" s="633"/>
      <c r="O879" s="633"/>
    </row>
    <row r="880" spans="3:15">
      <c r="C880" s="633"/>
      <c r="D880" s="633"/>
      <c r="E880" s="633"/>
      <c r="F880" s="633"/>
      <c r="G880" s="633"/>
      <c r="H880" s="633"/>
      <c r="I880" s="633"/>
      <c r="J880" s="633"/>
      <c r="K880" s="633"/>
      <c r="L880" s="633"/>
      <c r="M880" s="633"/>
      <c r="N880" s="633"/>
      <c r="O880" s="633"/>
    </row>
    <row r="881" spans="3:15">
      <c r="C881" s="633"/>
      <c r="D881" s="633"/>
      <c r="E881" s="633"/>
      <c r="F881" s="633"/>
      <c r="G881" s="633"/>
      <c r="H881" s="633"/>
      <c r="I881" s="633"/>
      <c r="J881" s="633"/>
      <c r="K881" s="633"/>
      <c r="L881" s="633"/>
      <c r="M881" s="633"/>
      <c r="N881" s="633"/>
      <c r="O881" s="633"/>
    </row>
    <row r="882" spans="3:15">
      <c r="C882" s="633"/>
      <c r="D882" s="633"/>
      <c r="E882" s="633"/>
      <c r="F882" s="633"/>
      <c r="G882" s="633"/>
      <c r="H882" s="633"/>
      <c r="I882" s="633"/>
      <c r="J882" s="633"/>
      <c r="K882" s="633"/>
      <c r="L882" s="633"/>
      <c r="M882" s="633"/>
      <c r="N882" s="633"/>
      <c r="O882" s="633"/>
    </row>
    <row r="883" spans="3:15">
      <c r="C883" s="633"/>
      <c r="D883" s="633"/>
      <c r="E883" s="633"/>
      <c r="F883" s="633"/>
      <c r="G883" s="633"/>
      <c r="H883" s="633"/>
      <c r="I883" s="633"/>
      <c r="J883" s="633"/>
      <c r="K883" s="633"/>
      <c r="L883" s="633"/>
      <c r="M883" s="633"/>
      <c r="N883" s="633"/>
      <c r="O883" s="633"/>
    </row>
    <row r="884" spans="3:15">
      <c r="C884" s="633"/>
      <c r="D884" s="633"/>
      <c r="E884" s="633"/>
      <c r="F884" s="633"/>
      <c r="G884" s="633"/>
      <c r="H884" s="633"/>
      <c r="I884" s="633"/>
      <c r="J884" s="633"/>
      <c r="K884" s="633"/>
      <c r="L884" s="633"/>
      <c r="M884" s="633"/>
      <c r="N884" s="633"/>
      <c r="O884" s="633"/>
    </row>
    <row r="885" spans="3:15">
      <c r="C885" s="633"/>
      <c r="D885" s="633"/>
      <c r="E885" s="633"/>
      <c r="F885" s="633"/>
      <c r="G885" s="633"/>
      <c r="H885" s="633"/>
      <c r="I885" s="633"/>
      <c r="J885" s="633"/>
      <c r="K885" s="633"/>
      <c r="L885" s="633"/>
      <c r="M885" s="633"/>
      <c r="N885" s="633"/>
      <c r="O885" s="633"/>
    </row>
    <row r="886" spans="3:15">
      <c r="C886" s="633"/>
      <c r="D886" s="633"/>
      <c r="E886" s="633"/>
      <c r="F886" s="633"/>
      <c r="G886" s="633"/>
      <c r="H886" s="633"/>
      <c r="I886" s="633"/>
      <c r="J886" s="633"/>
      <c r="K886" s="633"/>
      <c r="L886" s="633"/>
      <c r="M886" s="633"/>
      <c r="N886" s="633"/>
      <c r="O886" s="633"/>
    </row>
    <row r="887" spans="3:15">
      <c r="C887" s="633"/>
      <c r="D887" s="633"/>
      <c r="E887" s="633"/>
      <c r="F887" s="633"/>
      <c r="G887" s="633"/>
      <c r="H887" s="633"/>
      <c r="I887" s="633"/>
      <c r="J887" s="633"/>
      <c r="K887" s="633"/>
      <c r="L887" s="633"/>
      <c r="M887" s="633"/>
      <c r="N887" s="633"/>
      <c r="O887" s="633"/>
    </row>
    <row r="888" spans="3:15">
      <c r="C888" s="633"/>
      <c r="D888" s="633"/>
      <c r="E888" s="633"/>
      <c r="F888" s="633"/>
      <c r="G888" s="633"/>
      <c r="H888" s="633"/>
      <c r="I888" s="633"/>
      <c r="J888" s="633"/>
      <c r="K888" s="633"/>
      <c r="L888" s="633"/>
      <c r="M888" s="633"/>
      <c r="N888" s="633"/>
      <c r="O888" s="633"/>
    </row>
    <row r="889" spans="3:15">
      <c r="C889" s="633"/>
      <c r="D889" s="633"/>
      <c r="E889" s="633"/>
      <c r="F889" s="633"/>
      <c r="G889" s="633"/>
      <c r="H889" s="633"/>
      <c r="I889" s="633"/>
      <c r="J889" s="633"/>
      <c r="K889" s="633"/>
      <c r="L889" s="633"/>
      <c r="M889" s="633"/>
      <c r="N889" s="633"/>
      <c r="O889" s="633"/>
    </row>
    <row r="890" spans="3:15">
      <c r="C890" s="633"/>
      <c r="D890" s="633"/>
      <c r="E890" s="633"/>
      <c r="F890" s="633"/>
      <c r="G890" s="633"/>
      <c r="H890" s="633"/>
      <c r="I890" s="633"/>
      <c r="J890" s="633"/>
      <c r="K890" s="633"/>
      <c r="L890" s="633"/>
      <c r="M890" s="633"/>
      <c r="N890" s="633"/>
      <c r="O890" s="633"/>
    </row>
    <row r="891" spans="3:15">
      <c r="C891" s="633"/>
      <c r="D891" s="633"/>
      <c r="E891" s="633"/>
      <c r="F891" s="633"/>
      <c r="G891" s="633"/>
      <c r="H891" s="633"/>
      <c r="I891" s="633"/>
      <c r="J891" s="633"/>
      <c r="K891" s="633"/>
      <c r="L891" s="633"/>
      <c r="M891" s="633"/>
      <c r="N891" s="633"/>
      <c r="O891" s="633"/>
    </row>
    <row r="892" spans="3:15">
      <c r="C892" s="633"/>
      <c r="D892" s="633"/>
      <c r="E892" s="633"/>
      <c r="F892" s="633"/>
      <c r="G892" s="633"/>
      <c r="H892" s="633"/>
      <c r="I892" s="633"/>
      <c r="J892" s="633"/>
      <c r="K892" s="633"/>
      <c r="L892" s="633"/>
      <c r="M892" s="633"/>
      <c r="N892" s="633"/>
      <c r="O892" s="633"/>
    </row>
    <row r="893" spans="3:15">
      <c r="C893" s="633"/>
      <c r="D893" s="633"/>
      <c r="E893" s="633"/>
      <c r="F893" s="633"/>
      <c r="G893" s="633"/>
      <c r="H893" s="633"/>
      <c r="I893" s="633"/>
      <c r="J893" s="633"/>
      <c r="K893" s="633"/>
      <c r="L893" s="633"/>
      <c r="M893" s="633"/>
      <c r="N893" s="633"/>
      <c r="O893" s="633"/>
    </row>
    <row r="894" spans="3:15">
      <c r="C894" s="633"/>
      <c r="D894" s="633"/>
      <c r="E894" s="633"/>
      <c r="F894" s="633"/>
      <c r="G894" s="633"/>
      <c r="H894" s="633"/>
      <c r="I894" s="633"/>
      <c r="J894" s="633"/>
      <c r="K894" s="633"/>
      <c r="L894" s="633"/>
      <c r="M894" s="633"/>
      <c r="N894" s="633"/>
      <c r="O894" s="633"/>
    </row>
    <row r="895" spans="3:15">
      <c r="C895" s="633"/>
      <c r="D895" s="633"/>
      <c r="E895" s="633"/>
      <c r="F895" s="633"/>
      <c r="G895" s="633"/>
      <c r="H895" s="633"/>
      <c r="I895" s="633"/>
      <c r="J895" s="633"/>
      <c r="K895" s="633"/>
      <c r="L895" s="633"/>
      <c r="M895" s="633"/>
      <c r="N895" s="633"/>
      <c r="O895" s="633"/>
    </row>
    <row r="896" spans="3:15">
      <c r="C896" s="633"/>
      <c r="D896" s="633"/>
      <c r="E896" s="633"/>
      <c r="F896" s="633"/>
      <c r="G896" s="633"/>
      <c r="H896" s="633"/>
      <c r="I896" s="633"/>
      <c r="J896" s="633"/>
      <c r="K896" s="633"/>
      <c r="L896" s="633"/>
      <c r="M896" s="633"/>
      <c r="N896" s="633"/>
      <c r="O896" s="633"/>
    </row>
    <row r="897" spans="3:15">
      <c r="C897" s="633"/>
      <c r="D897" s="633"/>
      <c r="E897" s="633"/>
      <c r="F897" s="633"/>
      <c r="G897" s="633"/>
      <c r="H897" s="633"/>
      <c r="I897" s="633"/>
      <c r="J897" s="633"/>
      <c r="K897" s="633"/>
      <c r="L897" s="633"/>
      <c r="M897" s="633"/>
      <c r="N897" s="633"/>
      <c r="O897" s="633"/>
    </row>
    <row r="898" spans="3:15">
      <c r="C898" s="633"/>
      <c r="D898" s="633"/>
      <c r="E898" s="633"/>
      <c r="F898" s="633"/>
      <c r="G898" s="633"/>
      <c r="H898" s="633"/>
      <c r="I898" s="633"/>
      <c r="J898" s="633"/>
      <c r="K898" s="633"/>
      <c r="L898" s="633"/>
      <c r="M898" s="633"/>
      <c r="N898" s="633"/>
      <c r="O898" s="633"/>
    </row>
    <row r="899" spans="3:15">
      <c r="C899" s="633"/>
      <c r="D899" s="633"/>
      <c r="E899" s="633"/>
      <c r="F899" s="633"/>
      <c r="G899" s="633"/>
      <c r="H899" s="633"/>
      <c r="I899" s="633"/>
      <c r="J899" s="633"/>
      <c r="K899" s="633"/>
      <c r="L899" s="633"/>
      <c r="M899" s="633"/>
      <c r="N899" s="633"/>
      <c r="O899" s="633"/>
    </row>
    <row r="900" spans="3:15">
      <c r="C900" s="633"/>
      <c r="D900" s="633"/>
      <c r="E900" s="633"/>
      <c r="F900" s="633"/>
      <c r="G900" s="633"/>
      <c r="H900" s="633"/>
      <c r="I900" s="633"/>
      <c r="J900" s="633"/>
      <c r="K900" s="633"/>
      <c r="L900" s="633"/>
      <c r="M900" s="633"/>
      <c r="N900" s="633"/>
      <c r="O900" s="633"/>
    </row>
    <row r="901" spans="3:15">
      <c r="C901" s="633"/>
      <c r="D901" s="633"/>
      <c r="E901" s="633"/>
      <c r="F901" s="633"/>
      <c r="G901" s="633"/>
      <c r="H901" s="633"/>
      <c r="I901" s="633"/>
      <c r="J901" s="633"/>
      <c r="K901" s="633"/>
      <c r="L901" s="633"/>
      <c r="M901" s="633"/>
      <c r="N901" s="633"/>
      <c r="O901" s="633"/>
    </row>
    <row r="902" spans="3:15">
      <c r="C902" s="633"/>
      <c r="D902" s="633"/>
      <c r="E902" s="633"/>
      <c r="F902" s="633"/>
      <c r="G902" s="633"/>
      <c r="H902" s="633"/>
      <c r="I902" s="633"/>
      <c r="J902" s="633"/>
      <c r="K902" s="633"/>
      <c r="L902" s="633"/>
      <c r="M902" s="633"/>
      <c r="N902" s="633"/>
      <c r="O902" s="633"/>
    </row>
    <row r="903" spans="3:15">
      <c r="C903" s="633"/>
      <c r="D903" s="633"/>
      <c r="E903" s="633"/>
      <c r="F903" s="633"/>
      <c r="G903" s="633"/>
      <c r="H903" s="633"/>
      <c r="I903" s="633"/>
      <c r="J903" s="633"/>
      <c r="K903" s="633"/>
      <c r="L903" s="633"/>
      <c r="M903" s="633"/>
      <c r="N903" s="633"/>
      <c r="O903" s="633"/>
    </row>
    <row r="904" spans="3:15">
      <c r="C904" s="633"/>
      <c r="D904" s="633"/>
      <c r="E904" s="633"/>
      <c r="F904" s="633"/>
      <c r="G904" s="633"/>
      <c r="H904" s="633"/>
      <c r="I904" s="633"/>
      <c r="J904" s="633"/>
      <c r="K904" s="633"/>
      <c r="L904" s="633"/>
      <c r="M904" s="633"/>
      <c r="N904" s="633"/>
      <c r="O904" s="633"/>
    </row>
    <row r="905" spans="3:15">
      <c r="C905" s="633"/>
      <c r="D905" s="633"/>
      <c r="E905" s="633"/>
      <c r="F905" s="633"/>
      <c r="G905" s="633"/>
      <c r="H905" s="633"/>
      <c r="I905" s="633"/>
      <c r="J905" s="633"/>
      <c r="K905" s="633"/>
      <c r="L905" s="633"/>
      <c r="M905" s="633"/>
      <c r="N905" s="633"/>
      <c r="O905" s="633"/>
    </row>
    <row r="906" spans="3:15">
      <c r="C906" s="633"/>
      <c r="D906" s="633"/>
      <c r="E906" s="633"/>
      <c r="F906" s="633"/>
      <c r="G906" s="633"/>
      <c r="H906" s="633"/>
      <c r="I906" s="633"/>
      <c r="J906" s="633"/>
      <c r="K906" s="633"/>
      <c r="L906" s="633"/>
      <c r="M906" s="633"/>
      <c r="N906" s="633"/>
      <c r="O906" s="633"/>
    </row>
    <row r="907" spans="3:15">
      <c r="C907" s="633"/>
      <c r="D907" s="633"/>
      <c r="E907" s="633"/>
      <c r="F907" s="633"/>
      <c r="G907" s="633"/>
      <c r="H907" s="633"/>
      <c r="I907" s="633"/>
      <c r="J907" s="633"/>
      <c r="K907" s="633"/>
      <c r="L907" s="633"/>
      <c r="M907" s="633"/>
      <c r="N907" s="633"/>
      <c r="O907" s="633"/>
    </row>
    <row r="908" spans="3:15">
      <c r="C908" s="633"/>
      <c r="D908" s="633"/>
      <c r="E908" s="633"/>
      <c r="F908" s="633"/>
      <c r="G908" s="633"/>
      <c r="H908" s="633"/>
      <c r="I908" s="633"/>
      <c r="J908" s="633"/>
      <c r="K908" s="633"/>
      <c r="L908" s="633"/>
      <c r="M908" s="633"/>
      <c r="N908" s="633"/>
      <c r="O908" s="633"/>
    </row>
    <row r="909" spans="3:15">
      <c r="C909" s="633"/>
      <c r="D909" s="633"/>
      <c r="E909" s="633"/>
      <c r="F909" s="633"/>
      <c r="G909" s="633"/>
      <c r="H909" s="633"/>
      <c r="I909" s="633"/>
      <c r="J909" s="633"/>
      <c r="K909" s="633"/>
      <c r="L909" s="633"/>
      <c r="M909" s="633"/>
      <c r="N909" s="633"/>
      <c r="O909" s="633"/>
    </row>
    <row r="910" spans="3:15">
      <c r="C910" s="633"/>
      <c r="D910" s="633"/>
      <c r="E910" s="633"/>
      <c r="F910" s="633"/>
      <c r="G910" s="633"/>
      <c r="H910" s="633"/>
      <c r="I910" s="633"/>
      <c r="J910" s="633"/>
      <c r="K910" s="633"/>
      <c r="L910" s="633"/>
      <c r="M910" s="633"/>
      <c r="N910" s="633"/>
      <c r="O910" s="633"/>
    </row>
    <row r="911" spans="3:15">
      <c r="C911" s="633"/>
      <c r="D911" s="633"/>
      <c r="E911" s="633"/>
      <c r="F911" s="633"/>
      <c r="G911" s="633"/>
      <c r="H911" s="633"/>
      <c r="I911" s="633"/>
      <c r="J911" s="633"/>
      <c r="K911" s="633"/>
      <c r="L911" s="633"/>
      <c r="M911" s="633"/>
      <c r="N911" s="633"/>
      <c r="O911" s="633"/>
    </row>
    <row r="912" spans="3:15">
      <c r="C912" s="633"/>
      <c r="D912" s="633"/>
      <c r="E912" s="633"/>
      <c r="F912" s="633"/>
      <c r="G912" s="633"/>
      <c r="H912" s="633"/>
      <c r="I912" s="633"/>
      <c r="J912" s="633"/>
      <c r="K912" s="633"/>
      <c r="L912" s="633"/>
      <c r="M912" s="633"/>
      <c r="N912" s="633"/>
      <c r="O912" s="633"/>
    </row>
    <row r="913" spans="3:15">
      <c r="C913" s="633"/>
      <c r="D913" s="633"/>
      <c r="E913" s="633"/>
      <c r="F913" s="633"/>
      <c r="G913" s="633"/>
      <c r="H913" s="633"/>
      <c r="I913" s="633"/>
      <c r="J913" s="633"/>
      <c r="K913" s="633"/>
      <c r="L913" s="633"/>
      <c r="M913" s="633"/>
      <c r="N913" s="633"/>
      <c r="O913" s="633"/>
    </row>
    <row r="914" spans="3:15">
      <c r="C914" s="633"/>
      <c r="D914" s="633"/>
      <c r="E914" s="633"/>
      <c r="F914" s="633"/>
      <c r="G914" s="633"/>
      <c r="H914" s="633"/>
      <c r="I914" s="633"/>
      <c r="J914" s="633"/>
      <c r="K914" s="633"/>
      <c r="L914" s="633"/>
      <c r="M914" s="633"/>
      <c r="N914" s="633"/>
      <c r="O914" s="633"/>
    </row>
    <row r="915" spans="3:15">
      <c r="C915" s="633"/>
      <c r="D915" s="633"/>
      <c r="E915" s="633"/>
      <c r="F915" s="633"/>
      <c r="G915" s="633"/>
      <c r="H915" s="633"/>
      <c r="I915" s="633"/>
      <c r="J915" s="633"/>
      <c r="K915" s="633"/>
      <c r="L915" s="633"/>
      <c r="M915" s="633"/>
      <c r="N915" s="633"/>
      <c r="O915" s="633"/>
    </row>
    <row r="916" spans="3:15">
      <c r="C916" s="633"/>
      <c r="D916" s="633"/>
      <c r="E916" s="633"/>
      <c r="F916" s="633"/>
      <c r="G916" s="633"/>
      <c r="H916" s="633"/>
      <c r="I916" s="633"/>
      <c r="J916" s="633"/>
      <c r="K916" s="633"/>
      <c r="L916" s="633"/>
      <c r="M916" s="633"/>
      <c r="N916" s="633"/>
      <c r="O916" s="633"/>
    </row>
    <row r="917" spans="3:15">
      <c r="C917" s="633"/>
      <c r="D917" s="633"/>
      <c r="E917" s="633"/>
      <c r="F917" s="633"/>
      <c r="G917" s="633"/>
      <c r="H917" s="633"/>
      <c r="I917" s="633"/>
      <c r="J917" s="633"/>
      <c r="K917" s="633"/>
      <c r="L917" s="633"/>
      <c r="M917" s="633"/>
      <c r="N917" s="633"/>
      <c r="O917" s="633"/>
    </row>
    <row r="918" spans="3:15">
      <c r="C918" s="633"/>
      <c r="D918" s="633"/>
      <c r="E918" s="633"/>
      <c r="F918" s="633"/>
      <c r="G918" s="633"/>
      <c r="H918" s="633"/>
      <c r="I918" s="633"/>
      <c r="J918" s="633"/>
      <c r="K918" s="633"/>
      <c r="L918" s="633"/>
      <c r="M918" s="633"/>
      <c r="N918" s="633"/>
      <c r="O918" s="633"/>
    </row>
    <row r="919" spans="3:15">
      <c r="C919" s="633"/>
      <c r="D919" s="633"/>
      <c r="E919" s="633"/>
      <c r="F919" s="633"/>
      <c r="G919" s="633"/>
      <c r="H919" s="633"/>
      <c r="I919" s="633"/>
      <c r="J919" s="633"/>
      <c r="K919" s="633"/>
      <c r="L919" s="633"/>
      <c r="M919" s="633"/>
      <c r="N919" s="633"/>
      <c r="O919" s="633"/>
    </row>
    <row r="920" spans="3:15">
      <c r="C920" s="633"/>
      <c r="D920" s="633"/>
      <c r="E920" s="633"/>
      <c r="F920" s="633"/>
      <c r="G920" s="633"/>
      <c r="H920" s="633"/>
      <c r="I920" s="633"/>
      <c r="J920" s="633"/>
      <c r="K920" s="633"/>
      <c r="L920" s="633"/>
      <c r="M920" s="633"/>
      <c r="N920" s="633"/>
      <c r="O920" s="633"/>
    </row>
    <row r="921" spans="3:15">
      <c r="C921" s="633"/>
      <c r="D921" s="633"/>
      <c r="E921" s="633"/>
      <c r="F921" s="633"/>
      <c r="G921" s="633"/>
      <c r="H921" s="633"/>
      <c r="I921" s="633"/>
      <c r="J921" s="633"/>
      <c r="K921" s="633"/>
      <c r="L921" s="633"/>
      <c r="M921" s="633"/>
      <c r="N921" s="633"/>
      <c r="O921" s="633"/>
    </row>
    <row r="922" spans="3:15">
      <c r="C922" s="633"/>
      <c r="D922" s="633"/>
      <c r="E922" s="633"/>
      <c r="F922" s="633"/>
      <c r="G922" s="633"/>
      <c r="H922" s="633"/>
      <c r="I922" s="633"/>
      <c r="J922" s="633"/>
      <c r="K922" s="633"/>
      <c r="L922" s="633"/>
      <c r="M922" s="633"/>
      <c r="N922" s="633"/>
      <c r="O922" s="633"/>
    </row>
    <row r="923" spans="3:15">
      <c r="C923" s="633"/>
      <c r="D923" s="633"/>
      <c r="E923" s="633"/>
      <c r="F923" s="633"/>
      <c r="G923" s="633"/>
      <c r="H923" s="633"/>
      <c r="I923" s="633"/>
      <c r="J923" s="633"/>
      <c r="K923" s="633"/>
      <c r="L923" s="633"/>
      <c r="M923" s="633"/>
      <c r="N923" s="633"/>
      <c r="O923" s="633"/>
    </row>
    <row r="924" spans="3:15">
      <c r="C924" s="633"/>
      <c r="D924" s="633"/>
      <c r="E924" s="633"/>
      <c r="F924" s="633"/>
      <c r="G924" s="633"/>
      <c r="H924" s="633"/>
      <c r="I924" s="633"/>
      <c r="J924" s="633"/>
      <c r="K924" s="633"/>
      <c r="L924" s="633"/>
      <c r="M924" s="633"/>
      <c r="N924" s="633"/>
      <c r="O924" s="633"/>
    </row>
    <row r="925" spans="3:15">
      <c r="C925" s="633"/>
      <c r="D925" s="633"/>
      <c r="E925" s="633"/>
      <c r="F925" s="633"/>
      <c r="G925" s="633"/>
      <c r="H925" s="633"/>
      <c r="I925" s="633"/>
      <c r="J925" s="633"/>
      <c r="K925" s="633"/>
      <c r="L925" s="633"/>
      <c r="M925" s="633"/>
      <c r="N925" s="633"/>
      <c r="O925" s="633"/>
    </row>
    <row r="926" spans="3:15">
      <c r="C926" s="633"/>
      <c r="D926" s="633"/>
      <c r="E926" s="633"/>
      <c r="F926" s="633"/>
      <c r="G926" s="633"/>
      <c r="H926" s="633"/>
      <c r="I926" s="633"/>
      <c r="J926" s="633"/>
      <c r="K926" s="633"/>
      <c r="L926" s="633"/>
      <c r="M926" s="633"/>
      <c r="N926" s="633"/>
      <c r="O926" s="633"/>
    </row>
    <row r="927" spans="3:15">
      <c r="C927" s="633"/>
      <c r="D927" s="633"/>
      <c r="E927" s="633"/>
      <c r="F927" s="633"/>
      <c r="G927" s="633"/>
      <c r="H927" s="633"/>
      <c r="I927" s="633"/>
      <c r="J927" s="633"/>
      <c r="K927" s="633"/>
      <c r="L927" s="633"/>
      <c r="M927" s="633"/>
      <c r="N927" s="633"/>
      <c r="O927" s="633"/>
    </row>
    <row r="928" spans="3:15">
      <c r="C928" s="633"/>
      <c r="D928" s="633"/>
      <c r="E928" s="633"/>
      <c r="F928" s="633"/>
      <c r="G928" s="633"/>
      <c r="H928" s="633"/>
      <c r="I928" s="633"/>
      <c r="J928" s="633"/>
      <c r="K928" s="633"/>
      <c r="L928" s="633"/>
      <c r="M928" s="633"/>
      <c r="N928" s="633"/>
      <c r="O928" s="633"/>
    </row>
    <row r="929" spans="3:15">
      <c r="C929" s="633"/>
      <c r="D929" s="633"/>
      <c r="E929" s="633"/>
      <c r="F929" s="633"/>
      <c r="G929" s="633"/>
      <c r="H929" s="633"/>
      <c r="I929" s="633"/>
      <c r="J929" s="633"/>
      <c r="K929" s="633"/>
      <c r="L929" s="633"/>
      <c r="M929" s="633"/>
      <c r="N929" s="633"/>
      <c r="O929" s="633"/>
    </row>
    <row r="930" spans="3:15">
      <c r="C930" s="633"/>
      <c r="D930" s="633"/>
      <c r="E930" s="633"/>
      <c r="F930" s="633"/>
      <c r="G930" s="633"/>
      <c r="H930" s="633"/>
      <c r="I930" s="633"/>
      <c r="J930" s="633"/>
      <c r="K930" s="633"/>
      <c r="L930" s="633"/>
      <c r="M930" s="633"/>
      <c r="N930" s="633"/>
      <c r="O930" s="633"/>
    </row>
    <row r="931" spans="3:15">
      <c r="C931" s="633"/>
      <c r="D931" s="633"/>
      <c r="E931" s="633"/>
      <c r="F931" s="633"/>
      <c r="G931" s="633"/>
      <c r="H931" s="633"/>
      <c r="I931" s="633"/>
      <c r="J931" s="633"/>
      <c r="K931" s="633"/>
      <c r="L931" s="633"/>
      <c r="M931" s="633"/>
      <c r="N931" s="633"/>
      <c r="O931" s="633"/>
    </row>
    <row r="932" spans="3:15">
      <c r="C932" s="633"/>
      <c r="D932" s="633"/>
      <c r="E932" s="633"/>
      <c r="F932" s="633"/>
      <c r="G932" s="633"/>
      <c r="H932" s="633"/>
      <c r="I932" s="633"/>
      <c r="J932" s="633"/>
      <c r="K932" s="633"/>
      <c r="L932" s="633"/>
      <c r="M932" s="633"/>
      <c r="N932" s="633"/>
      <c r="O932" s="633"/>
    </row>
    <row r="933" spans="3:15">
      <c r="C933" s="633"/>
      <c r="D933" s="633"/>
      <c r="E933" s="633"/>
      <c r="F933" s="633"/>
      <c r="G933" s="633"/>
      <c r="H933" s="633"/>
      <c r="I933" s="633"/>
      <c r="J933" s="633"/>
      <c r="K933" s="633"/>
      <c r="L933" s="633"/>
      <c r="M933" s="633"/>
      <c r="N933" s="633"/>
      <c r="O933" s="633"/>
    </row>
    <row r="934" spans="3:15">
      <c r="D934" s="633"/>
      <c r="E934" s="633"/>
      <c r="F934" s="633"/>
      <c r="G934" s="633"/>
      <c r="H934" s="633"/>
      <c r="I934" s="633"/>
      <c r="J934" s="633"/>
      <c r="K934" s="633"/>
      <c r="L934" s="633"/>
      <c r="M934" s="633"/>
    </row>
  </sheetData>
  <conditionalFormatting sqref="B63 B25 A16:B17">
    <cfRule type="cellIs" dxfId="270" priority="1" stopIfTrue="1" operator="greaterThan">
      <formula>0</formula>
    </cfRule>
  </conditionalFormatting>
  <conditionalFormatting sqref="B7:B14">
    <cfRule type="cellIs" dxfId="269" priority="2" stopIfTrue="1" operator="notEqual">
      <formula>0</formula>
    </cfRule>
  </conditionalFormatting>
  <dataValidations count="1">
    <dataValidation type="list" allowBlank="1" showInputMessage="1" showErrorMessage="1" sqref="X3">
      <formula1>"Yes, No"</formula1>
    </dataValidation>
  </dataValidations>
  <printOptions gridLines="1"/>
  <pageMargins left="0.2" right="0.2" top="0.5" bottom="0.5" header="0.2" footer="2"/>
  <pageSetup paperSize="17" scale="75" orientation="portrait" r:id="rId1"/>
  <headerFooter alignWithMargins="0">
    <oddFooter>&amp;L&amp;D&amp;C&amp;F</oddFooter>
  </headerFooter>
  <legacyDrawing r:id="rId2"/>
</worksheet>
</file>

<file path=xl/worksheets/sheet19.xml><?xml version="1.0" encoding="utf-8"?>
<worksheet xmlns="http://schemas.openxmlformats.org/spreadsheetml/2006/main" xmlns:r="http://schemas.openxmlformats.org/officeDocument/2006/relationships">
  <sheetPr codeName="Sheet80"/>
  <dimension ref="B1:AB39"/>
  <sheetViews>
    <sheetView workbookViewId="0">
      <selection sqref="A1:XFD1048576"/>
    </sheetView>
  </sheetViews>
  <sheetFormatPr defaultColWidth="8.88671875" defaultRowHeight="15"/>
  <cols>
    <col min="1" max="1" width="2.33203125" style="20" customWidth="1"/>
    <col min="2" max="2" width="3.33203125" style="20" customWidth="1"/>
    <col min="3" max="3" width="24.21875" style="20" bestFit="1" customWidth="1"/>
    <col min="4" max="4" width="7.33203125" style="20" bestFit="1" customWidth="1"/>
    <col min="5" max="7" width="8.88671875" style="20" customWidth="1"/>
    <col min="8" max="8" width="11.6640625" style="20" customWidth="1"/>
    <col min="9" max="16384" width="8.88671875" style="20"/>
  </cols>
  <sheetData>
    <row r="1" spans="2:28" ht="33">
      <c r="C1" s="712" t="s">
        <v>797</v>
      </c>
    </row>
    <row r="4" spans="2:28" ht="15.75">
      <c r="C4" s="713" t="s">
        <v>547</v>
      </c>
      <c r="D4" s="714">
        <v>2006</v>
      </c>
      <c r="E4" s="714">
        <v>2007</v>
      </c>
      <c r="F4" s="714">
        <v>2008</v>
      </c>
      <c r="G4" s="714">
        <v>2009</v>
      </c>
      <c r="H4" s="714">
        <v>2010</v>
      </c>
      <c r="I4" s="714">
        <v>2011</v>
      </c>
      <c r="J4" s="714">
        <v>2012</v>
      </c>
      <c r="K4" s="714">
        <v>2013</v>
      </c>
      <c r="L4" s="714">
        <v>2014</v>
      </c>
      <c r="M4" s="714">
        <v>2015</v>
      </c>
      <c r="N4" s="714">
        <v>2016</v>
      </c>
      <c r="O4" s="714">
        <v>2017</v>
      </c>
      <c r="P4" s="714">
        <v>2018</v>
      </c>
      <c r="Q4" s="714">
        <v>2019</v>
      </c>
      <c r="R4" s="714">
        <v>2020</v>
      </c>
      <c r="S4" s="714">
        <v>2021</v>
      </c>
      <c r="T4" s="714">
        <v>2022</v>
      </c>
      <c r="U4" s="714">
        <v>2023</v>
      </c>
      <c r="V4" s="714">
        <v>2024</v>
      </c>
      <c r="W4" s="714">
        <v>2025</v>
      </c>
      <c r="X4" s="714">
        <v>2026</v>
      </c>
      <c r="Y4" s="714">
        <v>2027</v>
      </c>
      <c r="Z4" s="714">
        <v>2028</v>
      </c>
      <c r="AA4" s="714">
        <v>2029</v>
      </c>
      <c r="AB4" s="714">
        <v>2030</v>
      </c>
    </row>
    <row r="5" spans="2:28" ht="15.75">
      <c r="C5" s="118" t="s">
        <v>115</v>
      </c>
    </row>
    <row r="6" spans="2:28">
      <c r="B6" s="20">
        <v>1</v>
      </c>
      <c r="C6" s="188" t="s">
        <v>798</v>
      </c>
      <c r="H6" s="715"/>
      <c r="I6" s="715">
        <v>152</v>
      </c>
      <c r="J6" s="715">
        <v>158</v>
      </c>
      <c r="K6" s="715">
        <v>137</v>
      </c>
      <c r="L6" s="715">
        <v>147</v>
      </c>
      <c r="M6" s="715">
        <v>158</v>
      </c>
      <c r="N6" s="715">
        <v>153</v>
      </c>
      <c r="O6" s="715">
        <v>149</v>
      </c>
      <c r="P6" s="715">
        <v>148</v>
      </c>
      <c r="Q6" s="715">
        <v>152</v>
      </c>
      <c r="R6" s="715">
        <v>156</v>
      </c>
      <c r="S6" s="715">
        <v>160</v>
      </c>
      <c r="T6" s="715">
        <v>163</v>
      </c>
      <c r="U6" s="715">
        <v>165</v>
      </c>
      <c r="V6" s="715">
        <v>167</v>
      </c>
      <c r="W6" s="715">
        <v>168</v>
      </c>
      <c r="X6" s="715">
        <v>172</v>
      </c>
      <c r="Y6" s="715">
        <v>175</v>
      </c>
      <c r="Z6" s="715">
        <v>173</v>
      </c>
      <c r="AA6" s="715">
        <v>109</v>
      </c>
      <c r="AB6" s="715">
        <v>110</v>
      </c>
    </row>
    <row r="7" spans="2:28">
      <c r="B7" s="20">
        <v>2</v>
      </c>
      <c r="C7" s="188" t="s">
        <v>623</v>
      </c>
      <c r="H7" s="715"/>
      <c r="I7" s="715">
        <v>149</v>
      </c>
      <c r="J7" s="715">
        <v>153</v>
      </c>
      <c r="K7" s="715">
        <v>164</v>
      </c>
      <c r="L7" s="715">
        <v>178</v>
      </c>
      <c r="M7" s="715">
        <v>174</v>
      </c>
      <c r="N7" s="715">
        <v>175</v>
      </c>
      <c r="O7" s="715">
        <v>182</v>
      </c>
      <c r="P7" s="715">
        <v>186</v>
      </c>
      <c r="Q7" s="715">
        <v>192</v>
      </c>
      <c r="R7" s="715">
        <v>205</v>
      </c>
      <c r="S7" s="715">
        <v>222</v>
      </c>
      <c r="T7" s="715">
        <v>242</v>
      </c>
      <c r="U7" s="715">
        <v>258</v>
      </c>
      <c r="V7" s="715">
        <v>275</v>
      </c>
      <c r="W7" s="715">
        <v>296</v>
      </c>
      <c r="X7" s="715">
        <v>318</v>
      </c>
      <c r="Y7" s="715">
        <v>335</v>
      </c>
      <c r="Z7" s="715">
        <v>340</v>
      </c>
      <c r="AA7" s="715">
        <v>141</v>
      </c>
      <c r="AB7" s="715">
        <v>140</v>
      </c>
    </row>
    <row r="8" spans="2:28">
      <c r="B8" s="20">
        <v>3</v>
      </c>
      <c r="C8" s="188" t="s">
        <v>625</v>
      </c>
      <c r="H8" s="715"/>
      <c r="I8" s="715">
        <v>51</v>
      </c>
      <c r="J8" s="715">
        <v>55</v>
      </c>
      <c r="K8" s="715">
        <v>55</v>
      </c>
      <c r="L8" s="715">
        <v>63</v>
      </c>
      <c r="M8" s="715">
        <v>82</v>
      </c>
      <c r="N8" s="715">
        <v>81</v>
      </c>
      <c r="O8" s="715">
        <v>82</v>
      </c>
      <c r="P8" s="715">
        <v>87</v>
      </c>
      <c r="Q8" s="715">
        <v>92</v>
      </c>
      <c r="R8" s="715">
        <v>94</v>
      </c>
      <c r="S8" s="715">
        <v>98</v>
      </c>
      <c r="T8" s="715">
        <v>100</v>
      </c>
      <c r="U8" s="715">
        <v>102</v>
      </c>
      <c r="V8" s="715">
        <v>104</v>
      </c>
      <c r="W8" s="715">
        <v>102</v>
      </c>
      <c r="X8" s="715">
        <v>105</v>
      </c>
      <c r="Y8" s="715">
        <v>109</v>
      </c>
      <c r="Z8" s="715">
        <v>109</v>
      </c>
      <c r="AA8" s="715">
        <v>97</v>
      </c>
      <c r="AB8" s="715">
        <v>97</v>
      </c>
    </row>
    <row r="9" spans="2:28">
      <c r="B9" s="20">
        <v>4</v>
      </c>
      <c r="C9" s="188" t="s">
        <v>627</v>
      </c>
      <c r="H9" s="715"/>
      <c r="I9" s="715">
        <v>128</v>
      </c>
      <c r="J9" s="715">
        <v>131</v>
      </c>
      <c r="K9" s="715">
        <v>185</v>
      </c>
      <c r="L9" s="715">
        <v>159</v>
      </c>
      <c r="M9" s="715">
        <v>126</v>
      </c>
      <c r="N9" s="715">
        <v>136</v>
      </c>
      <c r="O9" s="715">
        <v>147</v>
      </c>
      <c r="P9" s="715">
        <v>160</v>
      </c>
      <c r="Q9" s="715">
        <v>175</v>
      </c>
      <c r="R9" s="715">
        <v>195</v>
      </c>
      <c r="S9" s="715">
        <v>210</v>
      </c>
      <c r="T9" s="715">
        <v>220</v>
      </c>
      <c r="U9" s="715">
        <v>235</v>
      </c>
      <c r="V9" s="715">
        <v>245</v>
      </c>
      <c r="W9" s="715">
        <v>252</v>
      </c>
      <c r="X9" s="715">
        <v>258</v>
      </c>
      <c r="Y9" s="715">
        <v>263</v>
      </c>
      <c r="Z9" s="715">
        <v>261</v>
      </c>
      <c r="AA9" s="715">
        <v>152</v>
      </c>
      <c r="AB9" s="715">
        <v>155</v>
      </c>
    </row>
    <row r="10" spans="2:28">
      <c r="B10" s="20">
        <v>5</v>
      </c>
      <c r="C10" s="188" t="s">
        <v>799</v>
      </c>
      <c r="H10" s="715"/>
      <c r="I10" s="715">
        <v>146</v>
      </c>
      <c r="J10" s="715">
        <v>160</v>
      </c>
      <c r="K10" s="715">
        <v>170</v>
      </c>
      <c r="L10" s="715">
        <v>191</v>
      </c>
      <c r="M10" s="715">
        <v>209</v>
      </c>
      <c r="N10" s="715">
        <v>212</v>
      </c>
      <c r="O10" s="715">
        <v>221</v>
      </c>
      <c r="P10" s="715">
        <v>226</v>
      </c>
      <c r="Q10" s="715">
        <v>233</v>
      </c>
      <c r="R10" s="715">
        <v>234</v>
      </c>
      <c r="S10" s="715">
        <v>236</v>
      </c>
      <c r="T10" s="715">
        <v>242</v>
      </c>
      <c r="U10" s="715">
        <v>247</v>
      </c>
      <c r="V10" s="715">
        <v>252</v>
      </c>
      <c r="W10" s="715">
        <v>255</v>
      </c>
      <c r="X10" s="715">
        <v>261</v>
      </c>
      <c r="Y10" s="715">
        <v>269</v>
      </c>
      <c r="Z10" s="715">
        <v>270</v>
      </c>
      <c r="AA10" s="715">
        <v>207</v>
      </c>
      <c r="AB10" s="715">
        <v>212</v>
      </c>
    </row>
    <row r="11" spans="2:28">
      <c r="B11" s="20">
        <v>6</v>
      </c>
      <c r="C11" s="188" t="s">
        <v>800</v>
      </c>
      <c r="H11" s="715"/>
      <c r="I11" s="715">
        <v>56</v>
      </c>
      <c r="J11" s="715">
        <v>65</v>
      </c>
      <c r="K11" s="715">
        <v>79</v>
      </c>
      <c r="L11" s="715">
        <v>103</v>
      </c>
      <c r="M11" s="715">
        <v>130</v>
      </c>
      <c r="N11" s="715">
        <v>128</v>
      </c>
      <c r="O11" s="715">
        <v>131</v>
      </c>
      <c r="P11" s="715">
        <v>132</v>
      </c>
      <c r="Q11" s="715">
        <v>131</v>
      </c>
      <c r="R11" s="715">
        <v>120</v>
      </c>
      <c r="S11" s="715">
        <v>117</v>
      </c>
      <c r="T11" s="715">
        <v>117</v>
      </c>
      <c r="U11" s="715">
        <v>119</v>
      </c>
      <c r="V11" s="715">
        <v>118</v>
      </c>
      <c r="W11" s="715">
        <v>113</v>
      </c>
      <c r="X11" s="715">
        <v>115</v>
      </c>
      <c r="Y11" s="715">
        <v>118</v>
      </c>
      <c r="Z11" s="715">
        <v>77</v>
      </c>
      <c r="AA11" s="715">
        <v>63</v>
      </c>
      <c r="AB11" s="715">
        <v>61</v>
      </c>
    </row>
    <row r="12" spans="2:28">
      <c r="B12" s="20">
        <v>7</v>
      </c>
      <c r="C12" s="188" t="s">
        <v>801</v>
      </c>
      <c r="H12" s="715"/>
      <c r="I12" s="715">
        <v>41</v>
      </c>
      <c r="J12" s="715">
        <v>40</v>
      </c>
      <c r="K12" s="715">
        <v>40</v>
      </c>
      <c r="L12" s="715">
        <v>41</v>
      </c>
      <c r="M12" s="715">
        <v>46</v>
      </c>
      <c r="N12" s="715">
        <v>46</v>
      </c>
      <c r="O12" s="715">
        <v>45</v>
      </c>
      <c r="P12" s="715">
        <v>45</v>
      </c>
      <c r="Q12" s="715">
        <v>46</v>
      </c>
      <c r="R12" s="715">
        <v>40</v>
      </c>
      <c r="S12" s="715">
        <v>40</v>
      </c>
      <c r="T12" s="715">
        <v>40</v>
      </c>
      <c r="U12" s="715">
        <v>39</v>
      </c>
      <c r="V12" s="715">
        <v>39</v>
      </c>
      <c r="W12" s="715">
        <v>41</v>
      </c>
      <c r="X12" s="715">
        <v>43</v>
      </c>
      <c r="Y12" s="715">
        <v>41</v>
      </c>
      <c r="Z12" s="715">
        <v>46</v>
      </c>
      <c r="AA12" s="715">
        <v>46</v>
      </c>
      <c r="AB12" s="715">
        <v>46</v>
      </c>
    </row>
    <row r="13" spans="2:28">
      <c r="B13" s="20">
        <v>8</v>
      </c>
      <c r="C13" s="188"/>
      <c r="H13" s="715"/>
      <c r="I13" s="715"/>
      <c r="J13" s="715"/>
      <c r="K13" s="715"/>
      <c r="L13" s="715"/>
      <c r="M13" s="715"/>
      <c r="N13" s="715"/>
      <c r="O13" s="715"/>
      <c r="P13" s="715"/>
      <c r="Q13" s="715"/>
      <c r="R13" s="715"/>
      <c r="S13" s="715"/>
      <c r="T13" s="715"/>
      <c r="U13" s="715"/>
      <c r="V13" s="715"/>
      <c r="W13" s="715"/>
      <c r="X13" s="715"/>
      <c r="Y13" s="715"/>
      <c r="Z13" s="715"/>
      <c r="AA13" s="715"/>
      <c r="AB13" s="715"/>
    </row>
    <row r="14" spans="2:28">
      <c r="B14" s="20">
        <v>9</v>
      </c>
    </row>
    <row r="15" spans="2:28">
      <c r="B15" s="20">
        <v>10</v>
      </c>
    </row>
    <row r="16" spans="2:28">
      <c r="B16" s="20">
        <v>11</v>
      </c>
    </row>
    <row r="17" spans="2:28">
      <c r="B17" s="20">
        <v>12</v>
      </c>
    </row>
    <row r="18" spans="2:28">
      <c r="B18" s="20">
        <v>13</v>
      </c>
    </row>
    <row r="19" spans="2:28">
      <c r="B19" s="20">
        <v>14</v>
      </c>
    </row>
    <row r="20" spans="2:28">
      <c r="B20" s="20">
        <v>15</v>
      </c>
    </row>
    <row r="24" spans="2:28" ht="15.75">
      <c r="C24" s="118" t="s">
        <v>802</v>
      </c>
    </row>
    <row r="25" spans="2:28">
      <c r="B25" s="20">
        <v>1</v>
      </c>
      <c r="C25" s="188" t="s">
        <v>798</v>
      </c>
      <c r="H25" s="716"/>
      <c r="I25" s="716">
        <v>0</v>
      </c>
      <c r="J25" s="716">
        <v>0</v>
      </c>
      <c r="K25" s="716">
        <v>0</v>
      </c>
      <c r="L25" s="716">
        <v>0</v>
      </c>
      <c r="M25" s="716">
        <v>-0.9641724923861027</v>
      </c>
      <c r="N25" s="716">
        <v>1.0979632700065374</v>
      </c>
      <c r="O25" s="716">
        <v>7.7827552456320825</v>
      </c>
      <c r="P25" s="716">
        <v>9.8148524155884083</v>
      </c>
      <c r="Q25" s="716">
        <v>5.8663622836704254</v>
      </c>
      <c r="R25" s="716">
        <v>5.7414477007323503</v>
      </c>
      <c r="S25" s="716">
        <v>5.5223676166213158</v>
      </c>
      <c r="T25" s="716">
        <v>6.5358425170686241</v>
      </c>
      <c r="U25" s="716">
        <v>8.5269606953379213</v>
      </c>
      <c r="V25" s="716">
        <v>13.291899933302403</v>
      </c>
      <c r="W25" s="716">
        <v>6.2256323730799554</v>
      </c>
      <c r="X25" s="716">
        <v>144.4816018110773</v>
      </c>
      <c r="Y25" s="716">
        <v>180.91511745886436</v>
      </c>
      <c r="Z25" s="716">
        <v>201.49723649634041</v>
      </c>
      <c r="AA25" s="716">
        <v>199.97366003558204</v>
      </c>
      <c r="AB25" s="716">
        <v>191.89819798278253</v>
      </c>
    </row>
    <row r="26" spans="2:28">
      <c r="B26" s="20">
        <v>2</v>
      </c>
      <c r="C26" s="188" t="s">
        <v>623</v>
      </c>
      <c r="H26" s="716"/>
      <c r="I26" s="716">
        <v>0</v>
      </c>
      <c r="J26" s="716">
        <v>0</v>
      </c>
      <c r="K26" s="716">
        <v>0</v>
      </c>
      <c r="L26" s="716">
        <v>0</v>
      </c>
      <c r="M26" s="716">
        <v>-1.6372207479692102</v>
      </c>
      <c r="N26" s="716">
        <v>2.045783910502851</v>
      </c>
      <c r="O26" s="716">
        <v>3.273394612051308</v>
      </c>
      <c r="P26" s="716">
        <v>6.0290135569782857</v>
      </c>
      <c r="Q26" s="716">
        <v>9.2586550803632743</v>
      </c>
      <c r="R26" s="716">
        <v>10.196447985028863</v>
      </c>
      <c r="S26" s="716">
        <v>10.496502469685554</v>
      </c>
      <c r="T26" s="716">
        <v>11.102891654055595</v>
      </c>
      <c r="U26" s="716">
        <v>14.772384421585739</v>
      </c>
      <c r="V26" s="716">
        <v>24.140979031568406</v>
      </c>
      <c r="W26" s="716">
        <v>3.0153658268375398</v>
      </c>
      <c r="X26" s="716">
        <v>136.11880369041799</v>
      </c>
      <c r="Y26" s="716">
        <v>280.33787481724033</v>
      </c>
      <c r="Z26" s="716">
        <v>448.95410742585096</v>
      </c>
      <c r="AA26" s="716">
        <v>435.72567816349925</v>
      </c>
      <c r="AB26" s="716">
        <v>436.43698091493832</v>
      </c>
    </row>
    <row r="27" spans="2:28">
      <c r="B27" s="20">
        <v>3</v>
      </c>
      <c r="C27" s="188" t="s">
        <v>625</v>
      </c>
      <c r="H27" s="716"/>
      <c r="I27" s="716">
        <v>0</v>
      </c>
      <c r="J27" s="716">
        <v>0</v>
      </c>
      <c r="K27" s="716">
        <v>0</v>
      </c>
      <c r="L27" s="716">
        <v>0</v>
      </c>
      <c r="M27" s="716">
        <v>-0.14694306982192398</v>
      </c>
      <c r="N27" s="716">
        <v>2.4609836932992337</v>
      </c>
      <c r="O27" s="716">
        <v>1.0678930811633467</v>
      </c>
      <c r="P27" s="716">
        <v>1.4692764849047064</v>
      </c>
      <c r="Q27" s="716">
        <v>2.8726531064920424</v>
      </c>
      <c r="R27" s="716">
        <v>5.0415749446367029</v>
      </c>
      <c r="S27" s="716">
        <v>4.1777205905147792</v>
      </c>
      <c r="T27" s="716">
        <v>5.4374374418441054</v>
      </c>
      <c r="U27" s="716">
        <v>6.6507426531678737</v>
      </c>
      <c r="V27" s="716">
        <v>8.3071585751491792</v>
      </c>
      <c r="W27" s="716">
        <v>4.3558577646805645</v>
      </c>
      <c r="X27" s="716">
        <v>119.79820510320347</v>
      </c>
      <c r="Y27" s="716">
        <v>130.83450910056965</v>
      </c>
      <c r="Z27" s="716">
        <v>147.6261235503959</v>
      </c>
      <c r="AA27" s="716">
        <v>147.75103735034045</v>
      </c>
      <c r="AB27" s="716">
        <v>136.08184441692015</v>
      </c>
    </row>
    <row r="28" spans="2:28">
      <c r="B28" s="20">
        <v>4</v>
      </c>
      <c r="C28" s="188" t="s">
        <v>627</v>
      </c>
      <c r="H28" s="716"/>
      <c r="I28" s="716">
        <v>0</v>
      </c>
      <c r="J28" s="716">
        <v>0</v>
      </c>
      <c r="K28" s="716">
        <v>0</v>
      </c>
      <c r="L28" s="716">
        <v>0</v>
      </c>
      <c r="M28" s="716">
        <v>-1.4764870995994805</v>
      </c>
      <c r="N28" s="716">
        <v>2.074155442370087</v>
      </c>
      <c r="O28" s="716">
        <v>1.742893184833169</v>
      </c>
      <c r="P28" s="716">
        <v>5.5816655895609264</v>
      </c>
      <c r="Q28" s="716">
        <v>7.4164258587411043</v>
      </c>
      <c r="R28" s="716">
        <v>9.0819602190947535</v>
      </c>
      <c r="S28" s="716">
        <v>7.9851553681107763</v>
      </c>
      <c r="T28" s="716">
        <v>10.359547021539091</v>
      </c>
      <c r="U28" s="716">
        <v>13.860217942206026</v>
      </c>
      <c r="V28" s="716">
        <v>21.888859340774715</v>
      </c>
      <c r="W28" s="716">
        <v>11.541519802553058</v>
      </c>
      <c r="X28" s="716">
        <v>174.44077029519033</v>
      </c>
      <c r="Y28" s="716">
        <v>340.4134084190942</v>
      </c>
      <c r="Z28" s="716">
        <v>383.58604462164305</v>
      </c>
      <c r="AA28" s="716">
        <v>356.98793201445721</v>
      </c>
      <c r="AB28" s="716">
        <v>345.89046907293323</v>
      </c>
    </row>
    <row r="29" spans="2:28">
      <c r="B29" s="20">
        <v>5</v>
      </c>
      <c r="C29" s="188" t="s">
        <v>799</v>
      </c>
      <c r="H29" s="716"/>
      <c r="I29" s="716">
        <v>0</v>
      </c>
      <c r="J29" s="716">
        <v>0</v>
      </c>
      <c r="K29" s="716">
        <v>0</v>
      </c>
      <c r="L29" s="716">
        <v>0</v>
      </c>
      <c r="M29" s="716">
        <v>-0.48917518808165195</v>
      </c>
      <c r="N29" s="716">
        <v>1.6042784467591344</v>
      </c>
      <c r="O29" s="716">
        <v>2.1252087803372741</v>
      </c>
      <c r="P29" s="716">
        <v>-6.5165479174792762E-2</v>
      </c>
      <c r="Q29" s="716">
        <v>-5.8646609303267896</v>
      </c>
      <c r="R29" s="716">
        <v>-7.4692856656222943</v>
      </c>
      <c r="S29" s="716">
        <v>-9.3071125357015436</v>
      </c>
      <c r="T29" s="716">
        <v>-14.586882546062439</v>
      </c>
      <c r="U29" s="716">
        <v>-18.81931852232632</v>
      </c>
      <c r="V29" s="716">
        <v>-23.760990553360163</v>
      </c>
      <c r="W29" s="716">
        <v>0.89066381196901201</v>
      </c>
      <c r="X29" s="716">
        <v>83.959283645405264</v>
      </c>
      <c r="Y29" s="716">
        <v>166.01049609853422</v>
      </c>
      <c r="Z29" s="716">
        <v>195.07534743930779</v>
      </c>
      <c r="AA29" s="716">
        <v>186.49154755561875</v>
      </c>
      <c r="AB29" s="716">
        <v>174.00649324776754</v>
      </c>
    </row>
    <row r="30" spans="2:28">
      <c r="B30" s="20">
        <v>6</v>
      </c>
      <c r="C30" s="188" t="s">
        <v>800</v>
      </c>
      <c r="H30" s="716"/>
      <c r="I30" s="716">
        <v>0</v>
      </c>
      <c r="J30" s="716">
        <v>0</v>
      </c>
      <c r="K30" s="716">
        <v>0</v>
      </c>
      <c r="L30" s="716">
        <v>0</v>
      </c>
      <c r="M30" s="716">
        <v>-1.174179308890313</v>
      </c>
      <c r="N30" s="716">
        <v>1.122443916458413</v>
      </c>
      <c r="O30" s="716">
        <v>0.90619732013934851</v>
      </c>
      <c r="P30" s="716">
        <v>1.7075482227559686</v>
      </c>
      <c r="Q30" s="716">
        <v>2.9489023259129672</v>
      </c>
      <c r="R30" s="716">
        <v>12.510510092074275</v>
      </c>
      <c r="S30" s="716">
        <v>16.031443282671393</v>
      </c>
      <c r="T30" s="716">
        <v>15.377685372973472</v>
      </c>
      <c r="U30" s="716">
        <v>14.163058319955631</v>
      </c>
      <c r="V30" s="716">
        <v>14.926100743650451</v>
      </c>
      <c r="W30" s="716">
        <v>16.213445071905912</v>
      </c>
      <c r="X30" s="716">
        <v>66.578657726434258</v>
      </c>
      <c r="Y30" s="716">
        <v>69.685839835332345</v>
      </c>
      <c r="Z30" s="716">
        <v>73.254181588831813</v>
      </c>
      <c r="AA30" s="716">
        <v>85.910136121846918</v>
      </c>
      <c r="AB30" s="716">
        <v>67.442934855947939</v>
      </c>
    </row>
    <row r="31" spans="2:28">
      <c r="B31" s="20">
        <v>7</v>
      </c>
      <c r="C31" s="188" t="s">
        <v>801</v>
      </c>
      <c r="H31" s="716"/>
      <c r="I31" s="716">
        <v>0</v>
      </c>
      <c r="J31" s="716">
        <v>0</v>
      </c>
      <c r="K31" s="716">
        <v>0</v>
      </c>
      <c r="L31" s="716">
        <v>0</v>
      </c>
      <c r="M31" s="716">
        <v>-9.4609098586260671</v>
      </c>
      <c r="N31" s="716">
        <v>-8.8638632325058584</v>
      </c>
      <c r="O31" s="716">
        <v>-7.3659254464114312</v>
      </c>
      <c r="P31" s="716">
        <v>-7.3665380349258784</v>
      </c>
      <c r="Q31" s="716">
        <v>-8.1240227223315244</v>
      </c>
      <c r="R31" s="716">
        <v>2.0586738072713913</v>
      </c>
      <c r="S31" s="716">
        <v>1.9759278660254775</v>
      </c>
      <c r="T31" s="716">
        <v>1.410542307516262</v>
      </c>
      <c r="U31" s="716">
        <v>4.2329465287368517</v>
      </c>
      <c r="V31" s="716">
        <v>3.742792557840124</v>
      </c>
      <c r="W31" s="716">
        <v>-3.0389379644691794</v>
      </c>
      <c r="X31" s="716">
        <v>50.974187133521291</v>
      </c>
      <c r="Y31" s="716">
        <v>53.877910928712147</v>
      </c>
      <c r="Z31" s="716">
        <v>72.857946669070756</v>
      </c>
      <c r="AA31" s="716">
        <v>82.931569322900401</v>
      </c>
      <c r="AB31" s="716">
        <v>103.50835051796494</v>
      </c>
    </row>
    <row r="32" spans="2:28">
      <c r="B32" s="20">
        <v>8</v>
      </c>
    </row>
    <row r="33" spans="2:2">
      <c r="B33" s="20">
        <v>9</v>
      </c>
    </row>
    <row r="34" spans="2:2">
      <c r="B34" s="20">
        <v>10</v>
      </c>
    </row>
    <row r="35" spans="2:2">
      <c r="B35" s="20">
        <v>11</v>
      </c>
    </row>
    <row r="36" spans="2:2">
      <c r="B36" s="20">
        <v>12</v>
      </c>
    </row>
    <row r="37" spans="2:2">
      <c r="B37" s="20">
        <v>13</v>
      </c>
    </row>
    <row r="38" spans="2:2">
      <c r="B38" s="20">
        <v>14</v>
      </c>
    </row>
    <row r="39" spans="2:2">
      <c r="B39" s="20">
        <v>15</v>
      </c>
    </row>
  </sheetData>
  <pageMargins left="0.75" right="0.75" top="1" bottom="1" header="0.5" footer="0.5"/>
  <headerFooter alignWithMargins="0"/>
</worksheet>
</file>

<file path=xl/worksheets/sheet20.xml><?xml version="1.0" encoding="utf-8"?>
<worksheet xmlns="http://schemas.openxmlformats.org/spreadsheetml/2006/main" xmlns:r="http://schemas.openxmlformats.org/officeDocument/2006/relationships">
  <sheetPr codeName="Sheet443">
    <pageSetUpPr fitToPage="1"/>
  </sheetPr>
  <dimension ref="A1:X197"/>
  <sheetViews>
    <sheetView workbookViewId="0">
      <selection sqref="A1:XFD1048576"/>
    </sheetView>
  </sheetViews>
  <sheetFormatPr defaultColWidth="8.88671875" defaultRowHeight="15" customHeight="1"/>
  <cols>
    <col min="1" max="1" width="13.33203125" style="9" bestFit="1" customWidth="1"/>
    <col min="2" max="2" width="8.33203125" style="9" customWidth="1"/>
    <col min="3" max="4" width="3.33203125" style="20" customWidth="1"/>
    <col min="5" max="5" width="2.33203125" style="156" customWidth="1"/>
    <col min="6" max="6" width="45.33203125" style="156" customWidth="1"/>
    <col min="7" max="24" width="8.33203125" style="20" customWidth="1"/>
    <col min="25" max="16384" width="8.88671875" style="20"/>
  </cols>
  <sheetData>
    <row r="1" spans="1:24" ht="33.75" thickBot="1">
      <c r="A1" s="3" t="s">
        <v>14</v>
      </c>
      <c r="B1" s="4" t="s">
        <v>15</v>
      </c>
      <c r="E1" s="717" t="s">
        <v>803</v>
      </c>
    </row>
    <row r="2" spans="1:24" ht="15" customHeight="1">
      <c r="A2" s="9" t="s">
        <v>18</v>
      </c>
      <c r="N2" s="23">
        <v>101</v>
      </c>
      <c r="O2" s="23">
        <v>104</v>
      </c>
      <c r="P2" s="23">
        <v>106</v>
      </c>
    </row>
    <row r="3" spans="1:24" ht="15" customHeight="1">
      <c r="A3" s="10">
        <v>0</v>
      </c>
      <c r="B3" s="718" t="s">
        <v>127</v>
      </c>
      <c r="E3" s="314"/>
      <c r="F3" s="314"/>
      <c r="N3" s="20">
        <v>69</v>
      </c>
      <c r="O3" s="20">
        <v>51</v>
      </c>
      <c r="P3" s="20">
        <v>58</v>
      </c>
    </row>
    <row r="4" spans="1:24" ht="15" customHeight="1">
      <c r="E4" s="719" t="s">
        <v>804</v>
      </c>
      <c r="F4" s="720"/>
      <c r="G4" s="720"/>
      <c r="H4" s="720"/>
      <c r="I4" s="720"/>
      <c r="J4" s="720"/>
      <c r="K4" s="720"/>
      <c r="L4" s="720"/>
      <c r="M4" s="720"/>
      <c r="N4" s="720"/>
      <c r="O4" s="720"/>
      <c r="P4" s="720"/>
      <c r="Q4" s="720"/>
      <c r="R4" s="720"/>
      <c r="S4" s="720"/>
      <c r="T4" s="720"/>
      <c r="U4" s="720"/>
      <c r="V4" s="720"/>
      <c r="W4" s="720"/>
      <c r="X4" s="720"/>
    </row>
    <row r="5" spans="1:24" ht="15" customHeight="1">
      <c r="E5" s="721"/>
      <c r="F5" s="721"/>
      <c r="G5" s="722">
        <v>2003</v>
      </c>
      <c r="H5" s="722">
        <v>2004</v>
      </c>
      <c r="I5" s="722">
        <v>2005</v>
      </c>
      <c r="J5" s="722">
        <v>2006</v>
      </c>
      <c r="K5" s="722">
        <v>2007</v>
      </c>
      <c r="L5" s="722">
        <v>2008</v>
      </c>
      <c r="M5" s="722">
        <v>2009</v>
      </c>
      <c r="N5" s="722">
        <v>2010</v>
      </c>
      <c r="O5" s="722">
        <v>2011</v>
      </c>
      <c r="P5" s="722">
        <v>2012</v>
      </c>
      <c r="Q5" s="722">
        <v>2013</v>
      </c>
      <c r="R5" s="722">
        <v>2014</v>
      </c>
      <c r="S5" s="722">
        <v>2015</v>
      </c>
      <c r="T5" s="722">
        <v>2016</v>
      </c>
      <c r="U5" s="722">
        <v>2017</v>
      </c>
      <c r="V5" s="722">
        <v>2018</v>
      </c>
      <c r="W5" s="722">
        <v>2019</v>
      </c>
      <c r="X5" s="722">
        <v>2020</v>
      </c>
    </row>
    <row r="6" spans="1:24" ht="15" customHeight="1">
      <c r="E6" s="156" t="s">
        <v>805</v>
      </c>
      <c r="G6" s="20" t="s">
        <v>806</v>
      </c>
      <c r="H6" s="20" t="s">
        <v>806</v>
      </c>
      <c r="I6" s="20" t="s">
        <v>806</v>
      </c>
      <c r="J6" s="20" t="s">
        <v>806</v>
      </c>
      <c r="K6" s="20" t="s">
        <v>806</v>
      </c>
      <c r="L6" s="20" t="s">
        <v>806</v>
      </c>
      <c r="M6" s="20" t="s">
        <v>806</v>
      </c>
      <c r="N6" s="20" t="s">
        <v>476</v>
      </c>
      <c r="O6" s="20" t="s">
        <v>476</v>
      </c>
      <c r="P6" s="20" t="s">
        <v>476</v>
      </c>
      <c r="Q6" s="20" t="s">
        <v>476</v>
      </c>
      <c r="R6" s="20" t="s">
        <v>476</v>
      </c>
      <c r="S6" s="20" t="s">
        <v>476</v>
      </c>
      <c r="T6" s="20" t="s">
        <v>476</v>
      </c>
      <c r="U6" s="20" t="s">
        <v>476</v>
      </c>
      <c r="V6" s="20" t="s">
        <v>476</v>
      </c>
      <c r="W6" s="20" t="s">
        <v>476</v>
      </c>
      <c r="X6" s="20" t="s">
        <v>476</v>
      </c>
    </row>
    <row r="7" spans="1:24" ht="15" customHeight="1">
      <c r="E7" s="156" t="s">
        <v>807</v>
      </c>
      <c r="G7" s="723">
        <v>0</v>
      </c>
      <c r="H7" s="723">
        <v>0.02</v>
      </c>
      <c r="I7" s="723">
        <v>4.3999999999999997E-2</v>
      </c>
      <c r="J7" s="723">
        <v>1.6E-2</v>
      </c>
      <c r="K7" s="723">
        <v>3.4000000000000002E-2</v>
      </c>
      <c r="L7" s="723">
        <v>5.8000000000000003E-2</v>
      </c>
      <c r="M7" s="723">
        <v>0.14299999999999999</v>
      </c>
      <c r="N7" s="723">
        <v>0.19700000000000001</v>
      </c>
      <c r="O7" s="723">
        <v>7.4999999999999997E-2</v>
      </c>
      <c r="P7" s="723">
        <v>7.4999999999999997E-2</v>
      </c>
      <c r="Q7" s="723">
        <v>0.05</v>
      </c>
      <c r="R7" s="723">
        <v>0.05</v>
      </c>
      <c r="S7" s="723">
        <v>0.05</v>
      </c>
      <c r="T7" s="723">
        <v>7.4522445844568373E-3</v>
      </c>
      <c r="U7" s="723">
        <v>1.2589120514336038E-2</v>
      </c>
      <c r="V7" s="723">
        <v>3.0623003197066238E-2</v>
      </c>
      <c r="W7" s="723">
        <v>3.466896045136246E-2</v>
      </c>
      <c r="X7" s="723">
        <v>3.9650417864969791E-2</v>
      </c>
    </row>
    <row r="9" spans="1:24" ht="15" customHeight="1">
      <c r="E9" s="156" t="s">
        <v>808</v>
      </c>
      <c r="G9" s="724">
        <v>73</v>
      </c>
      <c r="H9" s="724">
        <v>73</v>
      </c>
      <c r="I9" s="724">
        <v>73</v>
      </c>
      <c r="J9" s="724">
        <v>73</v>
      </c>
      <c r="K9" s="724">
        <v>73</v>
      </c>
      <c r="L9" s="724">
        <v>73</v>
      </c>
      <c r="M9" s="724">
        <v>134</v>
      </c>
      <c r="N9" s="724">
        <v>170</v>
      </c>
      <c r="O9" s="724">
        <v>155</v>
      </c>
      <c r="P9" s="724">
        <v>164</v>
      </c>
      <c r="Q9" s="724">
        <v>140</v>
      </c>
      <c r="R9" s="724">
        <v>148</v>
      </c>
      <c r="S9" s="724">
        <v>157</v>
      </c>
      <c r="T9" s="724">
        <v>154</v>
      </c>
      <c r="U9" s="724">
        <v>154</v>
      </c>
      <c r="V9" s="724">
        <v>154</v>
      </c>
      <c r="W9" s="724">
        <v>156</v>
      </c>
      <c r="X9" s="724">
        <v>160</v>
      </c>
    </row>
    <row r="10" spans="1:24" ht="15" customHeight="1">
      <c r="E10" s="156" t="s">
        <v>809</v>
      </c>
      <c r="G10" s="724">
        <v>154</v>
      </c>
      <c r="H10" s="724">
        <v>154</v>
      </c>
      <c r="I10" s="724">
        <v>154</v>
      </c>
      <c r="J10" s="724">
        <v>169</v>
      </c>
      <c r="K10" s="724">
        <v>169</v>
      </c>
      <c r="L10" s="724">
        <v>171</v>
      </c>
      <c r="M10" s="724">
        <v>250</v>
      </c>
      <c r="N10" s="724">
        <v>280</v>
      </c>
      <c r="O10" s="724">
        <v>280</v>
      </c>
      <c r="P10" s="724">
        <v>290</v>
      </c>
      <c r="Q10" s="724">
        <v>290</v>
      </c>
      <c r="R10" s="724">
        <v>290</v>
      </c>
      <c r="S10" s="724">
        <v>290</v>
      </c>
      <c r="T10" s="724">
        <v>290</v>
      </c>
      <c r="U10" s="724">
        <v>290</v>
      </c>
      <c r="V10" s="724">
        <v>290</v>
      </c>
      <c r="W10" s="724">
        <v>290</v>
      </c>
      <c r="X10" s="724">
        <v>290</v>
      </c>
    </row>
    <row r="11" spans="1:24" ht="15" customHeight="1">
      <c r="E11" s="156" t="s">
        <v>552</v>
      </c>
      <c r="G11" s="724">
        <v>141</v>
      </c>
      <c r="H11" s="724">
        <v>163</v>
      </c>
      <c r="I11" s="724">
        <v>152</v>
      </c>
      <c r="J11" s="724">
        <v>152</v>
      </c>
      <c r="K11" s="724">
        <v>143</v>
      </c>
      <c r="L11" s="724">
        <v>143</v>
      </c>
      <c r="M11" s="724">
        <v>143</v>
      </c>
      <c r="N11" s="724">
        <v>154</v>
      </c>
      <c r="O11" s="724">
        <v>204</v>
      </c>
      <c r="P11" s="724">
        <v>217</v>
      </c>
      <c r="Q11" s="724">
        <v>223</v>
      </c>
      <c r="R11" s="724">
        <v>243</v>
      </c>
      <c r="S11" s="724">
        <v>255</v>
      </c>
      <c r="T11" s="724">
        <v>258</v>
      </c>
      <c r="U11" s="724">
        <v>267</v>
      </c>
      <c r="V11" s="724">
        <v>277</v>
      </c>
      <c r="W11" s="724">
        <v>291</v>
      </c>
      <c r="X11" s="724">
        <v>308</v>
      </c>
    </row>
    <row r="12" spans="1:24" ht="15" customHeight="1">
      <c r="E12" s="156" t="s">
        <v>553</v>
      </c>
      <c r="G12" s="724">
        <v>23</v>
      </c>
      <c r="H12" s="724">
        <v>30</v>
      </c>
      <c r="I12" s="724">
        <v>25</v>
      </c>
      <c r="J12" s="724">
        <v>25</v>
      </c>
      <c r="K12" s="724">
        <v>25</v>
      </c>
      <c r="L12" s="724">
        <v>25</v>
      </c>
      <c r="M12" s="724">
        <v>25</v>
      </c>
      <c r="N12" s="724">
        <v>41</v>
      </c>
      <c r="O12" s="724">
        <v>41</v>
      </c>
      <c r="P12" s="724">
        <v>43</v>
      </c>
      <c r="Q12" s="724">
        <v>41</v>
      </c>
      <c r="R12" s="724">
        <v>41</v>
      </c>
      <c r="S12" s="724">
        <v>41</v>
      </c>
      <c r="T12" s="724">
        <v>41</v>
      </c>
      <c r="U12" s="724">
        <v>41</v>
      </c>
      <c r="V12" s="724">
        <v>41</v>
      </c>
      <c r="W12" s="724">
        <v>41</v>
      </c>
      <c r="X12" s="724">
        <v>41</v>
      </c>
    </row>
    <row r="13" spans="1:24" ht="15" customHeight="1">
      <c r="E13" s="156" t="s">
        <v>554</v>
      </c>
      <c r="G13" s="724">
        <v>89</v>
      </c>
      <c r="H13" s="724">
        <v>60</v>
      </c>
      <c r="I13" s="724">
        <v>81</v>
      </c>
      <c r="J13" s="724">
        <v>81</v>
      </c>
      <c r="K13" s="724">
        <v>90</v>
      </c>
      <c r="L13" s="724">
        <v>110</v>
      </c>
      <c r="M13" s="724">
        <v>110</v>
      </c>
      <c r="N13" s="724">
        <v>119</v>
      </c>
      <c r="O13" s="724">
        <v>127</v>
      </c>
      <c r="P13" s="724">
        <v>136</v>
      </c>
      <c r="Q13" s="724">
        <v>189</v>
      </c>
      <c r="R13" s="724">
        <v>161</v>
      </c>
      <c r="S13" s="724">
        <v>125</v>
      </c>
      <c r="T13" s="724">
        <v>137</v>
      </c>
      <c r="U13" s="724">
        <v>148</v>
      </c>
      <c r="V13" s="724">
        <v>163</v>
      </c>
      <c r="W13" s="724">
        <v>179</v>
      </c>
      <c r="X13" s="724">
        <v>200</v>
      </c>
    </row>
    <row r="14" spans="1:24" ht="15" customHeight="1">
      <c r="G14" s="156"/>
      <c r="H14" s="156"/>
      <c r="I14" s="156"/>
      <c r="J14" s="156"/>
      <c r="K14" s="156"/>
      <c r="L14" s="156"/>
      <c r="M14" s="156"/>
      <c r="N14" s="156"/>
      <c r="O14" s="156"/>
      <c r="P14" s="156"/>
      <c r="Q14" s="156"/>
      <c r="R14" s="156"/>
      <c r="S14" s="156"/>
      <c r="T14" s="156"/>
      <c r="U14" s="156"/>
      <c r="V14" s="156"/>
      <c r="W14" s="156"/>
      <c r="X14" s="156"/>
    </row>
    <row r="15" spans="1:24" ht="15" customHeight="1">
      <c r="E15" s="156" t="s">
        <v>810</v>
      </c>
      <c r="G15" s="724"/>
      <c r="H15" s="724"/>
      <c r="I15" s="724"/>
      <c r="J15" s="724"/>
      <c r="K15" s="724"/>
      <c r="L15" s="724"/>
      <c r="M15" s="724"/>
      <c r="N15" s="724"/>
      <c r="O15" s="724"/>
      <c r="P15" s="724"/>
      <c r="Q15" s="725"/>
      <c r="R15" s="724"/>
      <c r="S15" s="724"/>
      <c r="T15" s="724"/>
      <c r="U15" s="724"/>
      <c r="V15" s="724"/>
      <c r="W15" s="724"/>
      <c r="X15" s="724"/>
    </row>
    <row r="16" spans="1:24" ht="15" customHeight="1">
      <c r="F16" s="156" t="s">
        <v>532</v>
      </c>
      <c r="G16" s="725">
        <v>326</v>
      </c>
      <c r="H16" s="724">
        <v>326</v>
      </c>
      <c r="I16" s="724">
        <v>331</v>
      </c>
      <c r="J16" s="724">
        <v>331</v>
      </c>
      <c r="K16" s="724">
        <v>331</v>
      </c>
      <c r="L16" s="724">
        <v>351</v>
      </c>
      <c r="M16" s="724">
        <v>412</v>
      </c>
      <c r="N16" s="724">
        <v>484</v>
      </c>
      <c r="O16" s="724">
        <v>527</v>
      </c>
      <c r="P16" s="724">
        <v>560</v>
      </c>
      <c r="Q16" s="725">
        <v>593</v>
      </c>
      <c r="R16" s="724">
        <v>593</v>
      </c>
      <c r="S16" s="724">
        <v>578</v>
      </c>
      <c r="T16" s="724">
        <v>590</v>
      </c>
      <c r="U16" s="724">
        <v>610</v>
      </c>
      <c r="V16" s="724">
        <v>635</v>
      </c>
      <c r="W16" s="724">
        <v>667</v>
      </c>
      <c r="X16" s="724">
        <v>709</v>
      </c>
    </row>
    <row r="17" spans="5:24" ht="15" customHeight="1">
      <c r="F17" s="156" t="s">
        <v>811</v>
      </c>
      <c r="G17" s="725">
        <v>407</v>
      </c>
      <c r="H17" s="724">
        <v>407</v>
      </c>
      <c r="I17" s="724">
        <v>412</v>
      </c>
      <c r="J17" s="724">
        <v>427</v>
      </c>
      <c r="K17" s="724">
        <v>427</v>
      </c>
      <c r="L17" s="724">
        <v>449</v>
      </c>
      <c r="M17" s="724">
        <v>528</v>
      </c>
      <c r="N17" s="724">
        <v>594</v>
      </c>
      <c r="O17" s="724">
        <v>652</v>
      </c>
      <c r="P17" s="724">
        <v>686</v>
      </c>
      <c r="Q17" s="725">
        <v>743</v>
      </c>
      <c r="R17" s="724">
        <v>735</v>
      </c>
      <c r="S17" s="724">
        <v>711</v>
      </c>
      <c r="T17" s="724">
        <v>726</v>
      </c>
      <c r="U17" s="724">
        <v>746</v>
      </c>
      <c r="V17" s="724">
        <v>771</v>
      </c>
      <c r="W17" s="724">
        <v>801</v>
      </c>
      <c r="X17" s="724">
        <v>839</v>
      </c>
    </row>
    <row r="18" spans="5:24" ht="15" customHeight="1">
      <c r="G18" s="724"/>
      <c r="H18" s="724"/>
      <c r="I18" s="724"/>
      <c r="J18" s="724"/>
      <c r="K18" s="724"/>
      <c r="L18" s="724"/>
      <c r="M18" s="724"/>
      <c r="N18" s="724"/>
      <c r="O18" s="724"/>
      <c r="P18" s="724"/>
      <c r="Q18" s="724"/>
      <c r="R18" s="724"/>
      <c r="S18" s="724"/>
      <c r="T18" s="724"/>
      <c r="U18" s="724"/>
      <c r="V18" s="724"/>
      <c r="W18" s="724"/>
      <c r="X18" s="724"/>
    </row>
    <row r="19" spans="5:24" ht="15" customHeight="1">
      <c r="E19" s="156" t="s">
        <v>812</v>
      </c>
      <c r="G19" s="724">
        <v>233</v>
      </c>
      <c r="H19" s="724">
        <v>233</v>
      </c>
      <c r="I19" s="724">
        <v>238</v>
      </c>
      <c r="J19" s="724">
        <v>238</v>
      </c>
      <c r="K19" s="724">
        <v>238</v>
      </c>
      <c r="L19" s="724">
        <v>258</v>
      </c>
      <c r="M19" s="724">
        <v>294</v>
      </c>
      <c r="N19" s="724">
        <v>366</v>
      </c>
      <c r="O19" s="724">
        <v>409</v>
      </c>
      <c r="P19" s="724">
        <v>442</v>
      </c>
      <c r="Q19" s="724">
        <v>475</v>
      </c>
      <c r="R19" s="724">
        <v>475</v>
      </c>
      <c r="S19" s="724">
        <v>475</v>
      </c>
      <c r="T19" s="724">
        <v>487</v>
      </c>
      <c r="U19" s="724">
        <v>507</v>
      </c>
      <c r="V19" s="724">
        <v>532</v>
      </c>
      <c r="W19" s="724">
        <v>564</v>
      </c>
      <c r="X19" s="724">
        <v>606</v>
      </c>
    </row>
    <row r="20" spans="5:24" ht="15" customHeight="1">
      <c r="E20" s="156" t="s">
        <v>813</v>
      </c>
      <c r="G20" s="724">
        <v>236</v>
      </c>
      <c r="H20" s="724">
        <v>236</v>
      </c>
      <c r="I20" s="724">
        <v>241</v>
      </c>
      <c r="J20" s="724">
        <v>241</v>
      </c>
      <c r="K20" s="724">
        <v>241</v>
      </c>
      <c r="L20" s="724">
        <v>261</v>
      </c>
      <c r="M20" s="724">
        <v>322</v>
      </c>
      <c r="N20" s="724">
        <v>416</v>
      </c>
      <c r="O20" s="724">
        <v>482</v>
      </c>
      <c r="P20" s="724">
        <v>537</v>
      </c>
      <c r="Q20" s="724">
        <v>593</v>
      </c>
      <c r="R20" s="724">
        <v>593</v>
      </c>
      <c r="S20" s="724">
        <v>578</v>
      </c>
      <c r="T20" s="724">
        <v>590</v>
      </c>
      <c r="U20" s="724">
        <v>610</v>
      </c>
      <c r="V20" s="724">
        <v>635</v>
      </c>
      <c r="W20" s="724">
        <v>667</v>
      </c>
      <c r="X20" s="724">
        <v>709</v>
      </c>
    </row>
    <row r="21" spans="5:24" ht="15" customHeight="1">
      <c r="G21" s="724"/>
      <c r="H21" s="724"/>
      <c r="I21" s="724"/>
      <c r="J21" s="724"/>
      <c r="K21" s="724"/>
      <c r="L21" s="724"/>
      <c r="M21" s="724"/>
      <c r="N21" s="724"/>
      <c r="O21" s="724"/>
      <c r="P21" s="724"/>
      <c r="Q21" s="724"/>
      <c r="R21" s="724"/>
      <c r="S21" s="724"/>
      <c r="T21" s="724"/>
      <c r="U21" s="724"/>
      <c r="V21" s="724"/>
      <c r="W21" s="724"/>
      <c r="X21" s="724"/>
    </row>
    <row r="22" spans="5:24" ht="14.25" customHeight="1">
      <c r="E22" s="156" t="s">
        <v>814</v>
      </c>
      <c r="G22" s="724">
        <v>82</v>
      </c>
      <c r="H22" s="724">
        <v>92</v>
      </c>
      <c r="I22" s="724">
        <v>112</v>
      </c>
      <c r="J22" s="724">
        <v>122</v>
      </c>
      <c r="K22" s="724">
        <v>147</v>
      </c>
      <c r="L22" s="724">
        <v>157</v>
      </c>
      <c r="M22" s="724">
        <v>167</v>
      </c>
      <c r="N22" s="724">
        <v>217</v>
      </c>
      <c r="O22" s="724">
        <v>217</v>
      </c>
      <c r="P22" s="724">
        <v>234</v>
      </c>
      <c r="Q22" s="724">
        <v>254</v>
      </c>
      <c r="R22" s="724">
        <v>297</v>
      </c>
      <c r="S22" s="724">
        <v>337</v>
      </c>
      <c r="T22" s="724">
        <v>343</v>
      </c>
      <c r="U22" s="724">
        <v>355</v>
      </c>
      <c r="V22" s="724">
        <v>360</v>
      </c>
      <c r="W22" s="724">
        <v>360</v>
      </c>
      <c r="X22" s="724">
        <v>360</v>
      </c>
    </row>
    <row r="23" spans="5:24" ht="14.25" customHeight="1">
      <c r="G23" s="724"/>
      <c r="H23" s="724"/>
      <c r="I23" s="724"/>
      <c r="J23" s="724"/>
      <c r="K23" s="724"/>
      <c r="L23" s="724"/>
      <c r="M23" s="724"/>
      <c r="N23" s="724"/>
      <c r="O23" s="724"/>
      <c r="P23" s="724"/>
      <c r="Q23" s="724"/>
      <c r="R23" s="724"/>
      <c r="S23" s="724"/>
      <c r="T23" s="724"/>
      <c r="U23" s="724"/>
      <c r="V23" s="724"/>
      <c r="W23" s="724"/>
      <c r="X23" s="724"/>
    </row>
    <row r="24" spans="5:24" ht="15" customHeight="1">
      <c r="E24" s="156" t="s">
        <v>815</v>
      </c>
      <c r="G24" s="724"/>
      <c r="H24" s="724"/>
      <c r="I24" s="724"/>
      <c r="J24" s="724"/>
      <c r="K24" s="724"/>
      <c r="L24" s="724"/>
      <c r="M24" s="724"/>
      <c r="N24" s="724"/>
      <c r="O24" s="724"/>
      <c r="P24" s="724"/>
      <c r="Q24" s="724"/>
      <c r="R24" s="724"/>
      <c r="S24" s="724"/>
      <c r="T24" s="724"/>
      <c r="U24" s="724"/>
      <c r="V24" s="724"/>
      <c r="W24" s="724"/>
      <c r="X24" s="724"/>
    </row>
    <row r="25" spans="5:24" ht="15" customHeight="1">
      <c r="E25" s="20"/>
      <c r="F25" s="156" t="s">
        <v>532</v>
      </c>
      <c r="G25" s="724">
        <v>408</v>
      </c>
      <c r="H25" s="724">
        <v>418</v>
      </c>
      <c r="I25" s="724">
        <v>443</v>
      </c>
      <c r="J25" s="724">
        <v>453</v>
      </c>
      <c r="K25" s="724">
        <v>478</v>
      </c>
      <c r="L25" s="724">
        <v>508</v>
      </c>
      <c r="M25" s="724">
        <v>579</v>
      </c>
      <c r="N25" s="724">
        <v>701</v>
      </c>
      <c r="O25" s="724">
        <v>744</v>
      </c>
      <c r="P25" s="724">
        <v>794</v>
      </c>
      <c r="Q25" s="724">
        <v>847</v>
      </c>
      <c r="R25" s="724">
        <v>890</v>
      </c>
      <c r="S25" s="724">
        <v>915</v>
      </c>
      <c r="T25" s="724">
        <v>933</v>
      </c>
      <c r="U25" s="724">
        <v>965</v>
      </c>
      <c r="V25" s="724">
        <v>995</v>
      </c>
      <c r="W25" s="724">
        <v>1027</v>
      </c>
      <c r="X25" s="724">
        <v>1069</v>
      </c>
    </row>
    <row r="26" spans="5:24" ht="15" customHeight="1">
      <c r="E26" s="20"/>
      <c r="F26" s="156" t="s">
        <v>533</v>
      </c>
      <c r="G26" s="724">
        <v>489</v>
      </c>
      <c r="H26" s="724">
        <v>499</v>
      </c>
      <c r="I26" s="724">
        <v>524</v>
      </c>
      <c r="J26" s="724">
        <v>549</v>
      </c>
      <c r="K26" s="724">
        <v>574</v>
      </c>
      <c r="L26" s="724">
        <v>606</v>
      </c>
      <c r="M26" s="724">
        <v>695</v>
      </c>
      <c r="N26" s="724">
        <v>811</v>
      </c>
      <c r="O26" s="724">
        <v>869</v>
      </c>
      <c r="P26" s="724">
        <v>920</v>
      </c>
      <c r="Q26" s="724">
        <v>997</v>
      </c>
      <c r="R26" s="724">
        <v>1032</v>
      </c>
      <c r="S26" s="724">
        <v>1048</v>
      </c>
      <c r="T26" s="724">
        <v>1069</v>
      </c>
      <c r="U26" s="724">
        <v>1101</v>
      </c>
      <c r="V26" s="724">
        <v>1131</v>
      </c>
      <c r="W26" s="724">
        <v>1161</v>
      </c>
      <c r="X26" s="724">
        <v>1199</v>
      </c>
    </row>
    <row r="27" spans="5:24" ht="15" customHeight="1">
      <c r="G27" s="724"/>
      <c r="H27" s="724"/>
      <c r="I27" s="724"/>
      <c r="J27" s="724"/>
      <c r="K27" s="724"/>
      <c r="L27" s="724"/>
      <c r="M27" s="724"/>
      <c r="N27" s="724"/>
      <c r="O27" s="724"/>
      <c r="P27" s="724"/>
      <c r="Q27" s="724"/>
      <c r="R27" s="724"/>
      <c r="S27" s="724"/>
      <c r="T27" s="724"/>
      <c r="U27" s="724"/>
      <c r="V27" s="724"/>
      <c r="W27" s="724"/>
      <c r="X27" s="724"/>
    </row>
    <row r="28" spans="5:24" ht="15" customHeight="1">
      <c r="E28" s="156" t="s">
        <v>816</v>
      </c>
      <c r="G28" s="724">
        <v>290</v>
      </c>
      <c r="H28" s="724">
        <v>300</v>
      </c>
      <c r="I28" s="724">
        <v>325</v>
      </c>
      <c r="J28" s="724">
        <v>335</v>
      </c>
      <c r="K28" s="724">
        <v>360</v>
      </c>
      <c r="L28" s="724">
        <v>390</v>
      </c>
      <c r="M28" s="724">
        <v>436</v>
      </c>
      <c r="N28" s="724">
        <v>558</v>
      </c>
      <c r="O28" s="724">
        <v>601</v>
      </c>
      <c r="P28" s="724">
        <v>651</v>
      </c>
      <c r="Q28" s="724">
        <v>704</v>
      </c>
      <c r="R28" s="724">
        <v>747</v>
      </c>
      <c r="S28" s="724">
        <v>787</v>
      </c>
      <c r="T28" s="724">
        <v>805</v>
      </c>
      <c r="U28" s="724">
        <v>837</v>
      </c>
      <c r="V28" s="724">
        <v>867</v>
      </c>
      <c r="W28" s="724">
        <v>899</v>
      </c>
      <c r="X28" s="724">
        <v>941</v>
      </c>
    </row>
    <row r="29" spans="5:24" ht="15" customHeight="1">
      <c r="E29" s="156" t="s">
        <v>817</v>
      </c>
      <c r="G29" s="724">
        <v>294</v>
      </c>
      <c r="H29" s="724">
        <v>304</v>
      </c>
      <c r="I29" s="724">
        <v>329</v>
      </c>
      <c r="J29" s="724">
        <v>339</v>
      </c>
      <c r="K29" s="724">
        <v>364</v>
      </c>
      <c r="L29" s="724">
        <v>394</v>
      </c>
      <c r="M29" s="724">
        <v>465</v>
      </c>
      <c r="N29" s="724">
        <v>615</v>
      </c>
      <c r="O29" s="724">
        <v>687</v>
      </c>
      <c r="P29" s="724">
        <v>765</v>
      </c>
      <c r="Q29" s="724">
        <v>847</v>
      </c>
      <c r="R29" s="724">
        <v>890</v>
      </c>
      <c r="S29" s="724">
        <v>915</v>
      </c>
      <c r="T29" s="724">
        <v>933</v>
      </c>
      <c r="U29" s="724">
        <v>965</v>
      </c>
      <c r="V29" s="724">
        <v>995</v>
      </c>
      <c r="W29" s="724">
        <v>1027</v>
      </c>
      <c r="X29" s="724">
        <v>1069</v>
      </c>
    </row>
    <row r="30" spans="5:24" ht="15" customHeight="1">
      <c r="G30" s="724"/>
      <c r="H30" s="724"/>
      <c r="I30" s="724"/>
      <c r="J30" s="724"/>
      <c r="K30" s="724"/>
      <c r="L30" s="724"/>
      <c r="M30" s="724"/>
      <c r="N30" s="724"/>
      <c r="O30" s="724"/>
      <c r="P30" s="724"/>
      <c r="Q30" s="724"/>
      <c r="R30" s="724"/>
      <c r="S30" s="724"/>
      <c r="T30" s="724"/>
      <c r="U30" s="724"/>
      <c r="V30" s="724"/>
      <c r="W30" s="724"/>
      <c r="X30" s="724"/>
    </row>
    <row r="31" spans="5:24" ht="15" customHeight="1">
      <c r="E31" s="156" t="s">
        <v>818</v>
      </c>
      <c r="G31" s="724">
        <v>80</v>
      </c>
      <c r="H31" s="724">
        <v>80</v>
      </c>
      <c r="I31" s="724">
        <v>80</v>
      </c>
      <c r="J31" s="724">
        <v>80</v>
      </c>
      <c r="K31" s="724">
        <v>80</v>
      </c>
      <c r="L31" s="724">
        <v>82</v>
      </c>
      <c r="M31" s="724">
        <v>92</v>
      </c>
      <c r="N31" s="724">
        <v>114</v>
      </c>
      <c r="O31" s="724">
        <v>125</v>
      </c>
      <c r="P31" s="724">
        <v>146</v>
      </c>
      <c r="Q31" s="724">
        <v>142</v>
      </c>
      <c r="R31" s="724">
        <v>166</v>
      </c>
      <c r="S31" s="724">
        <v>157</v>
      </c>
      <c r="T31" s="724">
        <v>150</v>
      </c>
      <c r="U31" s="724">
        <v>150</v>
      </c>
      <c r="V31" s="724">
        <v>153</v>
      </c>
      <c r="W31" s="724">
        <v>158</v>
      </c>
      <c r="X31" s="724">
        <v>169</v>
      </c>
    </row>
    <row r="32" spans="5:24" ht="15" customHeight="1">
      <c r="G32" s="724"/>
      <c r="H32" s="724"/>
      <c r="I32" s="724"/>
      <c r="J32" s="724"/>
      <c r="K32" s="724"/>
      <c r="L32" s="724"/>
      <c r="M32" s="724"/>
      <c r="N32" s="724"/>
      <c r="O32" s="724"/>
      <c r="P32" s="724"/>
      <c r="Q32" s="724"/>
      <c r="R32" s="724"/>
      <c r="S32" s="724"/>
      <c r="T32" s="724"/>
      <c r="U32" s="724"/>
      <c r="V32" s="724"/>
      <c r="W32" s="724"/>
      <c r="X32" s="724"/>
    </row>
    <row r="33" spans="4:24" ht="15" customHeight="1">
      <c r="E33" s="156" t="s">
        <v>97</v>
      </c>
      <c r="G33" s="724">
        <v>6100</v>
      </c>
      <c r="H33" s="724">
        <v>6100</v>
      </c>
      <c r="I33" s="724">
        <v>6800</v>
      </c>
      <c r="J33" s="724">
        <v>6800</v>
      </c>
      <c r="K33" s="724">
        <v>6800</v>
      </c>
      <c r="L33" s="724">
        <v>6800</v>
      </c>
      <c r="M33" s="724">
        <v>6800</v>
      </c>
      <c r="N33" s="724">
        <v>7200</v>
      </c>
      <c r="O33" s="724">
        <v>7200</v>
      </c>
      <c r="P33" s="724">
        <v>7400</v>
      </c>
      <c r="Q33" s="724">
        <v>6400</v>
      </c>
      <c r="R33" s="724">
        <v>8600</v>
      </c>
      <c r="S33" s="724">
        <v>11000</v>
      </c>
      <c r="T33" s="724">
        <v>10700</v>
      </c>
      <c r="U33" s="724">
        <v>10800</v>
      </c>
      <c r="V33" s="724">
        <v>11400</v>
      </c>
      <c r="W33" s="724">
        <v>12100</v>
      </c>
      <c r="X33" s="724">
        <v>12100</v>
      </c>
    </row>
    <row r="34" spans="4:24" ht="15" customHeight="1">
      <c r="G34" s="726"/>
      <c r="H34" s="726"/>
      <c r="I34" s="726"/>
      <c r="J34" s="726"/>
      <c r="K34" s="726"/>
      <c r="L34" s="726"/>
      <c r="M34" s="726"/>
      <c r="N34" s="726"/>
      <c r="O34" s="726"/>
      <c r="P34" s="726"/>
      <c r="Q34" s="726"/>
      <c r="R34" s="726"/>
      <c r="S34" s="726"/>
      <c r="T34" s="726"/>
      <c r="U34" s="726"/>
      <c r="V34" s="726"/>
      <c r="W34" s="726"/>
      <c r="X34" s="726"/>
    </row>
    <row r="35" spans="4:24" ht="15" customHeight="1">
      <c r="E35" s="156" t="s">
        <v>562</v>
      </c>
      <c r="G35" s="724">
        <v>253</v>
      </c>
      <c r="H35" s="724">
        <v>253</v>
      </c>
      <c r="I35" s="724">
        <v>258</v>
      </c>
      <c r="J35" s="724">
        <v>258</v>
      </c>
      <c r="K35" s="724">
        <v>258</v>
      </c>
      <c r="L35" s="724">
        <v>278</v>
      </c>
      <c r="M35" s="724">
        <v>278</v>
      </c>
      <c r="N35" s="724">
        <v>314</v>
      </c>
      <c r="O35" s="724">
        <v>372</v>
      </c>
      <c r="P35" s="724">
        <v>396</v>
      </c>
      <c r="Q35" s="724">
        <v>453</v>
      </c>
      <c r="R35" s="724">
        <v>445</v>
      </c>
      <c r="S35" s="724">
        <v>421</v>
      </c>
      <c r="T35" s="724">
        <v>436</v>
      </c>
      <c r="U35" s="724">
        <v>456</v>
      </c>
      <c r="V35" s="724">
        <v>481</v>
      </c>
      <c r="W35" s="724">
        <v>511</v>
      </c>
      <c r="X35" s="724">
        <v>549</v>
      </c>
    </row>
    <row r="36" spans="4:24" ht="15" customHeight="1">
      <c r="G36" s="727"/>
      <c r="H36" s="727"/>
      <c r="I36" s="727"/>
      <c r="J36" s="727"/>
      <c r="K36" s="727"/>
      <c r="L36" s="727"/>
      <c r="M36" s="727"/>
      <c r="N36" s="727"/>
      <c r="O36" s="727"/>
      <c r="P36" s="727"/>
      <c r="Q36" s="727"/>
      <c r="R36" s="727"/>
      <c r="S36" s="727"/>
      <c r="T36" s="727"/>
      <c r="U36" s="727"/>
      <c r="V36" s="727"/>
      <c r="W36" s="727"/>
      <c r="X36" s="727"/>
    </row>
    <row r="37" spans="4:24" ht="15" customHeight="1">
      <c r="E37" s="156" t="s">
        <v>819</v>
      </c>
      <c r="G37" s="724">
        <v>57</v>
      </c>
      <c r="H37" s="724">
        <v>67</v>
      </c>
      <c r="I37" s="724">
        <v>87</v>
      </c>
      <c r="J37" s="724">
        <v>97</v>
      </c>
      <c r="K37" s="724">
        <v>122</v>
      </c>
      <c r="L37" s="724">
        <v>132</v>
      </c>
      <c r="M37" s="724">
        <v>142</v>
      </c>
      <c r="N37" s="724">
        <v>192</v>
      </c>
      <c r="O37" s="724">
        <v>192</v>
      </c>
      <c r="P37" s="724">
        <v>209</v>
      </c>
      <c r="Q37" s="724">
        <v>229</v>
      </c>
      <c r="R37" s="724">
        <v>272</v>
      </c>
      <c r="S37" s="724">
        <v>312</v>
      </c>
      <c r="T37" s="724">
        <v>318</v>
      </c>
      <c r="U37" s="724">
        <v>330</v>
      </c>
      <c r="V37" s="724">
        <v>335</v>
      </c>
      <c r="W37" s="724">
        <v>335</v>
      </c>
      <c r="X37" s="724">
        <v>335</v>
      </c>
    </row>
    <row r="38" spans="4:24" ht="15" customHeight="1">
      <c r="E38" s="156" t="s">
        <v>820</v>
      </c>
      <c r="G38" s="724">
        <v>58</v>
      </c>
      <c r="H38" s="724">
        <v>68</v>
      </c>
      <c r="I38" s="724">
        <v>88</v>
      </c>
      <c r="J38" s="724">
        <v>98</v>
      </c>
      <c r="K38" s="724">
        <v>123</v>
      </c>
      <c r="L38" s="724">
        <v>133</v>
      </c>
      <c r="M38" s="724">
        <v>143</v>
      </c>
      <c r="N38" s="724">
        <v>199</v>
      </c>
      <c r="O38" s="724">
        <v>205</v>
      </c>
      <c r="P38" s="724">
        <v>228</v>
      </c>
      <c r="Q38" s="724">
        <v>254</v>
      </c>
      <c r="R38" s="724">
        <v>297</v>
      </c>
      <c r="S38" s="724">
        <v>337</v>
      </c>
      <c r="T38" s="724">
        <v>343</v>
      </c>
      <c r="U38" s="724">
        <v>355</v>
      </c>
      <c r="V38" s="724">
        <v>360</v>
      </c>
      <c r="W38" s="724">
        <v>360</v>
      </c>
      <c r="X38" s="724">
        <v>360</v>
      </c>
    </row>
    <row r="39" spans="4:24" ht="15" customHeight="1">
      <c r="G39" s="724"/>
      <c r="H39" s="724"/>
      <c r="I39" s="724"/>
      <c r="J39" s="724"/>
      <c r="K39" s="724"/>
      <c r="L39" s="724"/>
      <c r="M39" s="724"/>
      <c r="N39" s="724"/>
      <c r="O39" s="724"/>
      <c r="P39" s="724"/>
      <c r="Q39" s="724"/>
      <c r="R39" s="724"/>
      <c r="S39" s="724"/>
      <c r="T39" s="724"/>
      <c r="U39" s="724"/>
      <c r="V39" s="724"/>
      <c r="W39" s="724"/>
      <c r="X39" s="724"/>
    </row>
    <row r="40" spans="4:24" ht="15" customHeight="1">
      <c r="E40" s="728" t="s">
        <v>821</v>
      </c>
      <c r="F40" s="728"/>
      <c r="G40" s="724">
        <v>81</v>
      </c>
      <c r="H40" s="724">
        <v>81</v>
      </c>
      <c r="I40" s="724">
        <v>81</v>
      </c>
      <c r="J40" s="724">
        <v>96</v>
      </c>
      <c r="K40" s="724">
        <v>96</v>
      </c>
      <c r="L40" s="724">
        <v>98</v>
      </c>
      <c r="M40" s="724">
        <v>116</v>
      </c>
      <c r="N40" s="724">
        <v>110</v>
      </c>
      <c r="O40" s="724">
        <v>125</v>
      </c>
      <c r="P40" s="724">
        <v>126</v>
      </c>
      <c r="Q40" s="724">
        <v>150</v>
      </c>
      <c r="R40" s="724">
        <v>142</v>
      </c>
      <c r="S40" s="724">
        <v>133</v>
      </c>
      <c r="T40" s="724">
        <v>136</v>
      </c>
      <c r="U40" s="724">
        <v>136</v>
      </c>
      <c r="V40" s="724">
        <v>136</v>
      </c>
      <c r="W40" s="724">
        <v>134</v>
      </c>
      <c r="X40" s="724">
        <v>130</v>
      </c>
    </row>
    <row r="41" spans="4:24">
      <c r="E41" s="728" t="s">
        <v>822</v>
      </c>
      <c r="F41" s="729"/>
      <c r="G41" s="730"/>
      <c r="H41" s="724">
        <v>0</v>
      </c>
      <c r="I41" s="724">
        <v>5</v>
      </c>
      <c r="J41" s="724">
        <v>0</v>
      </c>
      <c r="K41" s="724">
        <v>0</v>
      </c>
      <c r="L41" s="724">
        <v>20</v>
      </c>
      <c r="M41" s="724">
        <v>61</v>
      </c>
      <c r="N41" s="724">
        <v>72</v>
      </c>
      <c r="O41" s="724">
        <v>43</v>
      </c>
      <c r="P41" s="724">
        <v>33</v>
      </c>
      <c r="Q41" s="724">
        <v>33</v>
      </c>
      <c r="R41" s="724">
        <v>0</v>
      </c>
      <c r="S41" s="724">
        <v>-15</v>
      </c>
      <c r="T41" s="724">
        <v>12</v>
      </c>
      <c r="U41" s="724">
        <v>20</v>
      </c>
      <c r="V41" s="724">
        <v>25</v>
      </c>
      <c r="W41" s="724">
        <v>32</v>
      </c>
      <c r="X41" s="724">
        <v>42</v>
      </c>
    </row>
    <row r="42" spans="4:24" ht="15" customHeight="1">
      <c r="E42" s="156" t="s">
        <v>823</v>
      </c>
      <c r="G42" s="726"/>
      <c r="H42" s="724">
        <v>10</v>
      </c>
      <c r="I42" s="724">
        <v>20</v>
      </c>
      <c r="J42" s="724">
        <v>10</v>
      </c>
      <c r="K42" s="724">
        <v>25</v>
      </c>
      <c r="L42" s="724">
        <v>10</v>
      </c>
      <c r="M42" s="724">
        <v>10</v>
      </c>
      <c r="N42" s="724">
        <v>50</v>
      </c>
      <c r="O42" s="724">
        <v>0</v>
      </c>
      <c r="P42" s="724">
        <v>17</v>
      </c>
      <c r="Q42" s="724">
        <v>20</v>
      </c>
      <c r="R42" s="724">
        <v>43</v>
      </c>
      <c r="S42" s="724">
        <v>40</v>
      </c>
      <c r="T42" s="724">
        <v>6</v>
      </c>
      <c r="U42" s="724">
        <v>12</v>
      </c>
      <c r="V42" s="724">
        <v>5</v>
      </c>
      <c r="W42" s="724">
        <v>0</v>
      </c>
      <c r="X42" s="724">
        <v>0</v>
      </c>
    </row>
    <row r="43" spans="4:24" ht="15" customHeight="1">
      <c r="E43" s="156" t="s">
        <v>824</v>
      </c>
      <c r="G43" s="727"/>
      <c r="H43" s="731">
        <v>10</v>
      </c>
      <c r="I43" s="731">
        <v>25</v>
      </c>
      <c r="J43" s="731">
        <v>10</v>
      </c>
      <c r="K43" s="731">
        <v>25</v>
      </c>
      <c r="L43" s="731">
        <v>30</v>
      </c>
      <c r="M43" s="731">
        <v>71</v>
      </c>
      <c r="N43" s="731">
        <v>122</v>
      </c>
      <c r="O43" s="731">
        <v>43</v>
      </c>
      <c r="P43" s="731">
        <v>50</v>
      </c>
      <c r="Q43" s="731">
        <v>53</v>
      </c>
      <c r="R43" s="731">
        <v>43</v>
      </c>
      <c r="S43" s="731">
        <v>25</v>
      </c>
      <c r="T43" s="731">
        <v>18</v>
      </c>
      <c r="U43" s="731">
        <v>32</v>
      </c>
      <c r="V43" s="731">
        <v>30</v>
      </c>
      <c r="W43" s="731">
        <v>32</v>
      </c>
      <c r="X43" s="731">
        <v>42</v>
      </c>
    </row>
    <row r="45" spans="4:24" ht="15" customHeight="1">
      <c r="D45" s="314" t="s">
        <v>825</v>
      </c>
      <c r="E45" s="20"/>
      <c r="G45" s="727"/>
      <c r="H45" s="727"/>
      <c r="I45" s="727"/>
      <c r="J45" s="727"/>
      <c r="K45" s="727"/>
      <c r="L45" s="727"/>
      <c r="M45" s="727"/>
      <c r="N45" s="727"/>
      <c r="O45" s="727"/>
      <c r="P45" s="727"/>
      <c r="Q45" s="727"/>
      <c r="R45" s="727"/>
      <c r="S45" s="727"/>
      <c r="T45" s="727"/>
      <c r="U45" s="727"/>
      <c r="V45" s="727"/>
      <c r="W45" s="727"/>
      <c r="X45" s="727"/>
    </row>
    <row r="46" spans="4:24" ht="15" customHeight="1">
      <c r="F46" s="156" t="s">
        <v>812</v>
      </c>
      <c r="G46" s="156">
        <v>93</v>
      </c>
      <c r="H46" s="156">
        <v>93</v>
      </c>
      <c r="I46" s="156">
        <v>93</v>
      </c>
      <c r="J46" s="156">
        <v>93</v>
      </c>
      <c r="K46" s="156">
        <v>93</v>
      </c>
      <c r="L46" s="156">
        <v>93</v>
      </c>
      <c r="M46" s="156">
        <v>118</v>
      </c>
      <c r="N46" s="156">
        <v>118</v>
      </c>
      <c r="O46" s="156">
        <v>118</v>
      </c>
      <c r="P46" s="156">
        <v>118</v>
      </c>
      <c r="Q46" s="156">
        <v>118</v>
      </c>
      <c r="R46" s="156">
        <v>118</v>
      </c>
      <c r="S46" s="156">
        <v>103</v>
      </c>
      <c r="T46" s="156">
        <v>103</v>
      </c>
      <c r="U46" s="156">
        <v>103</v>
      </c>
      <c r="V46" s="156">
        <v>103</v>
      </c>
      <c r="W46" s="156">
        <v>103</v>
      </c>
      <c r="X46" s="156">
        <v>103</v>
      </c>
    </row>
    <row r="47" spans="4:24" ht="15" customHeight="1">
      <c r="F47" s="156" t="s">
        <v>813</v>
      </c>
      <c r="G47" s="156">
        <v>90</v>
      </c>
      <c r="H47" s="156">
        <v>90</v>
      </c>
      <c r="I47" s="156">
        <v>90</v>
      </c>
      <c r="J47" s="156">
        <v>90</v>
      </c>
      <c r="K47" s="156">
        <v>90</v>
      </c>
      <c r="L47" s="156">
        <v>90</v>
      </c>
      <c r="M47" s="156">
        <v>90</v>
      </c>
      <c r="N47" s="156">
        <v>68</v>
      </c>
      <c r="O47" s="156">
        <v>45</v>
      </c>
      <c r="P47" s="156">
        <v>23</v>
      </c>
      <c r="Q47" s="156">
        <v>0</v>
      </c>
      <c r="R47" s="156">
        <v>0</v>
      </c>
      <c r="S47" s="156">
        <v>0</v>
      </c>
      <c r="T47" s="156">
        <v>0</v>
      </c>
      <c r="U47" s="156">
        <v>0</v>
      </c>
      <c r="V47" s="156">
        <v>0</v>
      </c>
      <c r="W47" s="156">
        <v>0</v>
      </c>
      <c r="X47" s="156">
        <v>0</v>
      </c>
    </row>
    <row r="48" spans="4:24" ht="15" customHeight="1">
      <c r="F48" s="156" t="s">
        <v>816</v>
      </c>
      <c r="G48" s="156">
        <v>118</v>
      </c>
      <c r="H48" s="156">
        <v>118</v>
      </c>
      <c r="I48" s="156">
        <v>118</v>
      </c>
      <c r="J48" s="156">
        <v>118</v>
      </c>
      <c r="K48" s="156">
        <v>118</v>
      </c>
      <c r="L48" s="156">
        <v>118</v>
      </c>
      <c r="M48" s="156">
        <v>143</v>
      </c>
      <c r="N48" s="156">
        <v>143</v>
      </c>
      <c r="O48" s="156">
        <v>143</v>
      </c>
      <c r="P48" s="156">
        <v>143</v>
      </c>
      <c r="Q48" s="156">
        <v>143</v>
      </c>
      <c r="R48" s="156">
        <v>143</v>
      </c>
      <c r="S48" s="156">
        <v>128</v>
      </c>
      <c r="T48" s="156">
        <v>128</v>
      </c>
      <c r="U48" s="156">
        <v>128</v>
      </c>
      <c r="V48" s="156">
        <v>128</v>
      </c>
      <c r="W48" s="156">
        <v>128</v>
      </c>
      <c r="X48" s="156">
        <v>128</v>
      </c>
    </row>
    <row r="49" spans="2:24" ht="15" customHeight="1">
      <c r="F49" s="156" t="s">
        <v>817</v>
      </c>
      <c r="G49" s="156">
        <v>114</v>
      </c>
      <c r="H49" s="156">
        <v>114</v>
      </c>
      <c r="I49" s="156">
        <v>114</v>
      </c>
      <c r="J49" s="156">
        <v>114</v>
      </c>
      <c r="K49" s="156">
        <v>114</v>
      </c>
      <c r="L49" s="156">
        <v>114</v>
      </c>
      <c r="M49" s="156">
        <v>114</v>
      </c>
      <c r="N49" s="156">
        <v>86</v>
      </c>
      <c r="O49" s="156">
        <v>57</v>
      </c>
      <c r="P49" s="156">
        <v>29</v>
      </c>
      <c r="Q49" s="156">
        <v>0</v>
      </c>
      <c r="R49" s="156">
        <v>0</v>
      </c>
      <c r="S49" s="156">
        <v>0</v>
      </c>
      <c r="T49" s="156">
        <v>0</v>
      </c>
      <c r="U49" s="156">
        <v>0</v>
      </c>
      <c r="V49" s="156">
        <v>0</v>
      </c>
      <c r="W49" s="156">
        <v>0</v>
      </c>
      <c r="X49" s="156">
        <v>0</v>
      </c>
    </row>
    <row r="51" spans="2:24" ht="15" customHeight="1">
      <c r="E51" s="20"/>
    </row>
    <row r="52" spans="2:24" ht="15" customHeight="1">
      <c r="E52" s="314" t="s">
        <v>826</v>
      </c>
      <c r="F52" s="20"/>
    </row>
    <row r="53" spans="2:24" ht="15" customHeight="1">
      <c r="F53" s="156" t="s">
        <v>812</v>
      </c>
      <c r="N53" s="732">
        <v>118</v>
      </c>
      <c r="O53" s="732">
        <v>118</v>
      </c>
      <c r="P53" s="732">
        <v>118</v>
      </c>
      <c r="Q53" s="732">
        <v>118</v>
      </c>
      <c r="R53" s="732">
        <v>118</v>
      </c>
      <c r="S53" s="732">
        <v>118</v>
      </c>
      <c r="T53" s="732">
        <v>118</v>
      </c>
      <c r="U53" s="732">
        <v>118</v>
      </c>
      <c r="V53" s="732">
        <v>118</v>
      </c>
      <c r="W53" s="732">
        <v>118</v>
      </c>
      <c r="X53" s="732">
        <v>118</v>
      </c>
    </row>
    <row r="54" spans="2:24" ht="15" customHeight="1">
      <c r="F54" s="156" t="s">
        <v>813</v>
      </c>
      <c r="N54" s="156">
        <v>68</v>
      </c>
      <c r="O54" s="156">
        <v>45</v>
      </c>
      <c r="P54" s="156">
        <v>23</v>
      </c>
      <c r="Q54" s="156">
        <v>0</v>
      </c>
      <c r="R54" s="156">
        <v>0</v>
      </c>
      <c r="S54" s="156">
        <v>0</v>
      </c>
      <c r="T54" s="156">
        <v>0</v>
      </c>
      <c r="U54" s="156">
        <v>0</v>
      </c>
      <c r="V54" s="156">
        <v>0</v>
      </c>
      <c r="W54" s="156">
        <v>0</v>
      </c>
      <c r="X54" s="156">
        <v>0</v>
      </c>
    </row>
    <row r="55" spans="2:24" ht="15" customHeight="1">
      <c r="F55" s="156" t="s">
        <v>816</v>
      </c>
      <c r="N55" s="732">
        <v>143</v>
      </c>
      <c r="O55" s="732">
        <v>143</v>
      </c>
      <c r="P55" s="732">
        <v>143</v>
      </c>
      <c r="Q55" s="732">
        <v>143</v>
      </c>
      <c r="R55" s="732">
        <v>143</v>
      </c>
      <c r="S55" s="732">
        <v>143</v>
      </c>
      <c r="T55" s="732">
        <v>143</v>
      </c>
      <c r="U55" s="732">
        <v>143</v>
      </c>
      <c r="V55" s="732">
        <v>143</v>
      </c>
      <c r="W55" s="732">
        <v>143</v>
      </c>
      <c r="X55" s="732">
        <v>143</v>
      </c>
    </row>
    <row r="56" spans="2:24" ht="15" customHeight="1">
      <c r="F56" s="156" t="s">
        <v>817</v>
      </c>
      <c r="N56" s="733">
        <v>86</v>
      </c>
      <c r="O56" s="733">
        <v>57</v>
      </c>
      <c r="P56" s="733">
        <v>29</v>
      </c>
      <c r="Q56" s="733">
        <v>0</v>
      </c>
      <c r="R56" s="733">
        <v>0</v>
      </c>
      <c r="S56" s="733">
        <v>0</v>
      </c>
      <c r="T56" s="733">
        <v>0</v>
      </c>
      <c r="U56" s="733">
        <v>0</v>
      </c>
      <c r="V56" s="733">
        <v>0</v>
      </c>
      <c r="W56" s="733">
        <v>0</v>
      </c>
      <c r="X56" s="733">
        <v>0</v>
      </c>
    </row>
    <row r="57" spans="2:24" ht="15" customHeight="1">
      <c r="N57" s="733"/>
      <c r="O57" s="733"/>
      <c r="P57" s="733"/>
      <c r="Q57" s="733"/>
      <c r="R57" s="733"/>
      <c r="S57" s="733"/>
      <c r="T57" s="733"/>
      <c r="U57" s="733"/>
      <c r="V57" s="733"/>
      <c r="W57" s="733"/>
      <c r="X57" s="733"/>
    </row>
    <row r="58" spans="2:24" ht="15" customHeight="1">
      <c r="E58" s="314" t="s">
        <v>827</v>
      </c>
    </row>
    <row r="59" spans="2:24" ht="15" customHeight="1">
      <c r="B59" s="207">
        <v>-90</v>
      </c>
      <c r="F59" s="156" t="s">
        <v>812</v>
      </c>
      <c r="N59" s="156">
        <v>0</v>
      </c>
      <c r="O59" s="156">
        <v>0</v>
      </c>
      <c r="P59" s="156">
        <v>0</v>
      </c>
      <c r="Q59" s="156">
        <v>0</v>
      </c>
      <c r="R59" s="156">
        <v>0</v>
      </c>
      <c r="S59" s="156">
        <v>-15</v>
      </c>
      <c r="T59" s="156">
        <v>-15</v>
      </c>
      <c r="U59" s="156">
        <v>-15</v>
      </c>
      <c r="V59" s="156">
        <v>-15</v>
      </c>
      <c r="W59" s="156">
        <v>-15</v>
      </c>
      <c r="X59" s="156">
        <v>-15</v>
      </c>
    </row>
    <row r="60" spans="2:24" ht="15" customHeight="1">
      <c r="B60" s="207">
        <v>0</v>
      </c>
      <c r="F60" s="156" t="s">
        <v>813</v>
      </c>
      <c r="N60" s="156">
        <v>0</v>
      </c>
      <c r="O60" s="156">
        <v>0</v>
      </c>
      <c r="P60" s="156">
        <v>0</v>
      </c>
      <c r="Q60" s="156">
        <v>0</v>
      </c>
      <c r="R60" s="156">
        <v>0</v>
      </c>
      <c r="S60" s="156">
        <v>0</v>
      </c>
      <c r="T60" s="156">
        <v>0</v>
      </c>
      <c r="U60" s="156">
        <v>0</v>
      </c>
      <c r="V60" s="156">
        <v>0</v>
      </c>
      <c r="W60" s="156">
        <v>0</v>
      </c>
      <c r="X60" s="156">
        <v>0</v>
      </c>
    </row>
    <row r="61" spans="2:24" ht="15" customHeight="1">
      <c r="B61" s="207">
        <v>-90</v>
      </c>
      <c r="F61" s="156" t="s">
        <v>816</v>
      </c>
      <c r="N61" s="156">
        <v>0</v>
      </c>
      <c r="O61" s="156">
        <v>0</v>
      </c>
      <c r="P61" s="156">
        <v>0</v>
      </c>
      <c r="Q61" s="156">
        <v>0</v>
      </c>
      <c r="R61" s="156">
        <v>0</v>
      </c>
      <c r="S61" s="156">
        <v>-15</v>
      </c>
      <c r="T61" s="156">
        <v>-15</v>
      </c>
      <c r="U61" s="156">
        <v>-15</v>
      </c>
      <c r="V61" s="156">
        <v>-15</v>
      </c>
      <c r="W61" s="156">
        <v>-15</v>
      </c>
      <c r="X61" s="156">
        <v>-15</v>
      </c>
    </row>
    <row r="62" spans="2:24" ht="15" customHeight="1">
      <c r="B62" s="207">
        <v>0</v>
      </c>
      <c r="F62" s="156" t="s">
        <v>817</v>
      </c>
      <c r="N62" s="156">
        <v>0</v>
      </c>
      <c r="O62" s="156">
        <v>0</v>
      </c>
      <c r="P62" s="156">
        <v>0</v>
      </c>
      <c r="Q62" s="156">
        <v>0</v>
      </c>
      <c r="R62" s="156">
        <v>0</v>
      </c>
      <c r="S62" s="156">
        <v>0</v>
      </c>
      <c r="T62" s="156">
        <v>0</v>
      </c>
      <c r="U62" s="156">
        <v>0</v>
      </c>
      <c r="V62" s="156">
        <v>0</v>
      </c>
      <c r="W62" s="156">
        <v>0</v>
      </c>
      <c r="X62" s="156">
        <v>0</v>
      </c>
    </row>
    <row r="65" spans="5:24" ht="15" customHeight="1">
      <c r="E65" s="719" t="s">
        <v>828</v>
      </c>
      <c r="F65" s="720"/>
      <c r="G65" s="720"/>
      <c r="H65" s="720"/>
      <c r="I65" s="720"/>
      <c r="J65" s="720"/>
      <c r="K65" s="720"/>
      <c r="L65" s="720"/>
      <c r="M65" s="720"/>
      <c r="N65" s="720"/>
      <c r="O65" s="720"/>
      <c r="P65" s="720"/>
      <c r="Q65" s="720"/>
      <c r="R65" s="720"/>
      <c r="S65" s="720"/>
      <c r="T65" s="720"/>
      <c r="U65" s="720"/>
      <c r="V65" s="720"/>
      <c r="W65" s="720"/>
      <c r="X65" s="720"/>
    </row>
    <row r="66" spans="5:24" ht="15" customHeight="1">
      <c r="E66" s="721"/>
      <c r="F66" s="721"/>
      <c r="G66" s="722">
        <v>2003</v>
      </c>
      <c r="H66" s="722">
        <v>2004</v>
      </c>
      <c r="I66" s="722">
        <v>2005</v>
      </c>
      <c r="J66" s="722">
        <v>2006</v>
      </c>
      <c r="K66" s="722">
        <v>2007</v>
      </c>
      <c r="L66" s="722">
        <v>2008</v>
      </c>
      <c r="M66" s="722">
        <v>2009</v>
      </c>
      <c r="N66" s="722">
        <v>2010</v>
      </c>
      <c r="O66" s="722">
        <v>2011</v>
      </c>
      <c r="P66" s="722">
        <v>2012</v>
      </c>
      <c r="Q66" s="722">
        <v>2013</v>
      </c>
      <c r="R66" s="722">
        <v>2014</v>
      </c>
      <c r="S66" s="722">
        <v>2015</v>
      </c>
      <c r="T66" s="722">
        <v>2016</v>
      </c>
      <c r="U66" s="722">
        <v>2017</v>
      </c>
      <c r="V66" s="722">
        <v>2018</v>
      </c>
      <c r="W66" s="722">
        <v>2019</v>
      </c>
      <c r="X66" s="722">
        <v>2020</v>
      </c>
    </row>
    <row r="67" spans="5:24" ht="15" customHeight="1">
      <c r="E67" s="314" t="s">
        <v>829</v>
      </c>
      <c r="M67" s="734">
        <v>25</v>
      </c>
      <c r="N67" s="734">
        <v>0</v>
      </c>
      <c r="O67" s="734"/>
      <c r="P67" s="734"/>
    </row>
    <row r="68" spans="5:24" ht="15" customHeight="1">
      <c r="E68" s="314" t="s">
        <v>830</v>
      </c>
      <c r="M68" s="734">
        <v>0</v>
      </c>
      <c r="N68" s="734">
        <v>69</v>
      </c>
      <c r="O68" s="734">
        <v>69</v>
      </c>
      <c r="P68" s="734">
        <v>58</v>
      </c>
      <c r="Q68" s="156">
        <v>0</v>
      </c>
      <c r="R68" s="156"/>
      <c r="S68" s="156"/>
      <c r="T68" s="156"/>
      <c r="U68" s="156"/>
      <c r="V68" s="156"/>
    </row>
    <row r="69" spans="5:24" ht="15" customHeight="1">
      <c r="E69" s="314"/>
      <c r="M69" s="156"/>
      <c r="N69" s="156"/>
      <c r="O69" s="156"/>
      <c r="P69" s="156"/>
      <c r="Q69" s="156"/>
      <c r="R69" s="156"/>
      <c r="S69" s="156"/>
      <c r="T69" s="156"/>
      <c r="U69" s="156"/>
      <c r="V69" s="156"/>
    </row>
    <row r="70" spans="5:24" ht="15" customHeight="1">
      <c r="E70" s="314" t="s">
        <v>831</v>
      </c>
      <c r="M70" s="156"/>
      <c r="N70" s="156"/>
      <c r="O70" s="156"/>
      <c r="P70" s="156"/>
      <c r="Q70" s="156"/>
      <c r="R70" s="156"/>
      <c r="S70" s="156"/>
      <c r="T70" s="156"/>
      <c r="U70" s="156"/>
      <c r="V70" s="156"/>
    </row>
    <row r="71" spans="5:24" ht="15" customHeight="1">
      <c r="F71" s="156" t="s">
        <v>808</v>
      </c>
      <c r="M71" s="156">
        <v>-25</v>
      </c>
      <c r="N71" s="156">
        <v>-69</v>
      </c>
      <c r="O71" s="156">
        <v>-69</v>
      </c>
      <c r="P71" s="156">
        <v>-58</v>
      </c>
      <c r="Q71" s="156">
        <v>0</v>
      </c>
      <c r="R71" s="156">
        <v>0</v>
      </c>
      <c r="S71" s="156">
        <v>0</v>
      </c>
      <c r="T71" s="156">
        <v>0</v>
      </c>
      <c r="U71" s="156">
        <v>0</v>
      </c>
      <c r="V71" s="156">
        <v>0</v>
      </c>
    </row>
    <row r="72" spans="5:24" ht="15" customHeight="1">
      <c r="F72" s="156" t="s">
        <v>809</v>
      </c>
      <c r="M72" s="156"/>
      <c r="N72" s="156"/>
      <c r="O72" s="156"/>
      <c r="P72" s="156"/>
      <c r="Q72" s="156"/>
      <c r="R72" s="156"/>
      <c r="S72" s="156"/>
      <c r="T72" s="156"/>
      <c r="U72" s="156"/>
      <c r="V72" s="156"/>
    </row>
    <row r="73" spans="5:24" ht="15" customHeight="1">
      <c r="F73" s="156" t="s">
        <v>552</v>
      </c>
      <c r="M73" s="735">
        <v>0</v>
      </c>
      <c r="N73" s="735">
        <v>-69</v>
      </c>
      <c r="O73" s="735">
        <v>-69</v>
      </c>
      <c r="P73" s="735">
        <v>-58</v>
      </c>
      <c r="Q73" s="156"/>
      <c r="R73" s="156"/>
      <c r="S73" s="156"/>
      <c r="T73" s="156"/>
      <c r="U73" s="156"/>
      <c r="V73" s="156"/>
    </row>
    <row r="74" spans="5:24" ht="15" customHeight="1">
      <c r="F74" s="156" t="s">
        <v>553</v>
      </c>
      <c r="M74" s="156"/>
      <c r="N74" s="156"/>
      <c r="O74" s="156"/>
      <c r="P74" s="156"/>
      <c r="Q74" s="156"/>
      <c r="R74" s="156"/>
      <c r="S74" s="156"/>
      <c r="T74" s="156"/>
      <c r="U74" s="156"/>
      <c r="V74" s="156"/>
    </row>
    <row r="75" spans="5:24" ht="15" customHeight="1">
      <c r="F75" s="156" t="s">
        <v>554</v>
      </c>
      <c r="M75" s="156"/>
      <c r="N75" s="156"/>
      <c r="O75" s="156"/>
      <c r="P75" s="156"/>
      <c r="Q75" s="156"/>
      <c r="R75" s="156"/>
      <c r="S75" s="156"/>
      <c r="T75" s="156"/>
      <c r="U75" s="156"/>
      <c r="V75" s="156"/>
    </row>
    <row r="76" spans="5:24" ht="15" customHeight="1">
      <c r="F76" s="156" t="s">
        <v>555</v>
      </c>
      <c r="M76" s="156"/>
      <c r="N76" s="156"/>
      <c r="O76" s="156"/>
      <c r="P76" s="156"/>
      <c r="Q76" s="156"/>
      <c r="R76" s="156"/>
      <c r="S76" s="156"/>
      <c r="T76" s="156"/>
      <c r="U76" s="156"/>
      <c r="V76" s="156"/>
    </row>
    <row r="77" spans="5:24" ht="15" customHeight="1">
      <c r="F77" s="156" t="s">
        <v>535</v>
      </c>
      <c r="M77" s="156"/>
      <c r="N77" s="156"/>
      <c r="O77" s="156"/>
      <c r="P77" s="156"/>
      <c r="Q77" s="156"/>
      <c r="R77" s="156"/>
      <c r="S77" s="156"/>
      <c r="T77" s="156"/>
      <c r="U77" s="156"/>
      <c r="V77" s="156"/>
    </row>
    <row r="78" spans="5:24" ht="15" customHeight="1">
      <c r="F78" s="156" t="s">
        <v>832</v>
      </c>
      <c r="M78" s="156"/>
      <c r="N78" s="156"/>
      <c r="O78" s="156"/>
      <c r="P78" s="156"/>
      <c r="Q78" s="156"/>
      <c r="R78" s="156"/>
      <c r="S78" s="156"/>
      <c r="T78" s="156"/>
      <c r="U78" s="156"/>
      <c r="V78" s="156"/>
    </row>
    <row r="79" spans="5:24" ht="15" customHeight="1">
      <c r="F79" s="156" t="s">
        <v>819</v>
      </c>
      <c r="M79" s="156"/>
      <c r="N79" s="156"/>
      <c r="O79" s="156"/>
      <c r="P79" s="156"/>
      <c r="Q79" s="156"/>
      <c r="R79" s="156"/>
      <c r="S79" s="156"/>
      <c r="T79" s="156"/>
      <c r="U79" s="156"/>
      <c r="V79" s="156"/>
    </row>
    <row r="80" spans="5:24" ht="15" customHeight="1">
      <c r="F80" s="156" t="s">
        <v>820</v>
      </c>
    </row>
    <row r="84" spans="5:24" ht="15" customHeight="1">
      <c r="E84" s="719" t="s">
        <v>833</v>
      </c>
      <c r="F84" s="720"/>
      <c r="G84" s="720"/>
      <c r="H84" s="720"/>
      <c r="I84" s="720"/>
      <c r="J84" s="720"/>
      <c r="K84" s="720"/>
      <c r="L84" s="720"/>
      <c r="M84" s="720"/>
      <c r="N84" s="720"/>
      <c r="O84" s="720"/>
      <c r="P84" s="720"/>
      <c r="Q84" s="720"/>
      <c r="R84" s="720"/>
      <c r="S84" s="720"/>
      <c r="T84" s="720"/>
      <c r="U84" s="720"/>
      <c r="V84" s="720"/>
      <c r="W84" s="720"/>
      <c r="X84" s="720"/>
    </row>
    <row r="85" spans="5:24" ht="15" customHeight="1">
      <c r="E85" s="721"/>
      <c r="F85" s="721"/>
      <c r="G85" s="722">
        <v>2003</v>
      </c>
      <c r="H85" s="722">
        <v>2004</v>
      </c>
      <c r="I85" s="722">
        <v>2005</v>
      </c>
      <c r="J85" s="722">
        <v>2006</v>
      </c>
      <c r="K85" s="722">
        <v>2007</v>
      </c>
      <c r="L85" s="722">
        <v>2008</v>
      </c>
      <c r="M85" s="722">
        <v>2009</v>
      </c>
      <c r="N85" s="722">
        <v>2010</v>
      </c>
      <c r="O85" s="722">
        <v>2011</v>
      </c>
      <c r="P85" s="722">
        <v>2012</v>
      </c>
      <c r="Q85" s="722">
        <v>2013</v>
      </c>
      <c r="R85" s="722">
        <v>2014</v>
      </c>
      <c r="S85" s="722">
        <v>2015</v>
      </c>
      <c r="T85" s="722">
        <v>2016</v>
      </c>
      <c r="U85" s="722">
        <v>2017</v>
      </c>
      <c r="V85" s="722">
        <v>2018</v>
      </c>
      <c r="W85" s="722">
        <v>2019</v>
      </c>
      <c r="X85" s="722">
        <v>2020</v>
      </c>
    </row>
    <row r="86" spans="5:24" ht="15" customHeight="1">
      <c r="E86" s="156" t="s">
        <v>805</v>
      </c>
      <c r="G86" s="20" t="s">
        <v>806</v>
      </c>
      <c r="H86" s="20" t="s">
        <v>806</v>
      </c>
      <c r="I86" s="20" t="s">
        <v>806</v>
      </c>
      <c r="J86" s="20" t="s">
        <v>806</v>
      </c>
      <c r="K86" s="20" t="s">
        <v>806</v>
      </c>
      <c r="L86" s="20" t="s">
        <v>806</v>
      </c>
      <c r="M86" s="20" t="s">
        <v>806</v>
      </c>
      <c r="N86" s="20" t="s">
        <v>476</v>
      </c>
      <c r="O86" s="20" t="s">
        <v>476</v>
      </c>
      <c r="P86" s="20" t="s">
        <v>476</v>
      </c>
      <c r="Q86" s="20" t="s">
        <v>476</v>
      </c>
      <c r="R86" s="20" t="s">
        <v>476</v>
      </c>
      <c r="S86" s="20" t="s">
        <v>476</v>
      </c>
      <c r="T86" s="20" t="s">
        <v>476</v>
      </c>
      <c r="U86" s="20" t="s">
        <v>476</v>
      </c>
      <c r="V86" s="20" t="s">
        <v>476</v>
      </c>
      <c r="W86" s="20" t="s">
        <v>476</v>
      </c>
      <c r="X86" s="20" t="s">
        <v>476</v>
      </c>
    </row>
    <row r="87" spans="5:24" ht="15" customHeight="1">
      <c r="E87" s="156" t="s">
        <v>807</v>
      </c>
      <c r="G87" s="723">
        <v>0</v>
      </c>
      <c r="H87" s="723">
        <v>0.02</v>
      </c>
      <c r="I87" s="723">
        <v>4.3999999999999997E-2</v>
      </c>
      <c r="J87" s="723">
        <v>1.6E-2</v>
      </c>
      <c r="K87" s="723">
        <v>3.4000000000000002E-2</v>
      </c>
      <c r="L87" s="723">
        <v>5.8000000000000003E-2</v>
      </c>
      <c r="M87" s="723">
        <v>0.14299999999999999</v>
      </c>
      <c r="N87" s="723">
        <v>0.19700000000000001</v>
      </c>
      <c r="O87" s="723">
        <v>7.4999999999999997E-2</v>
      </c>
      <c r="P87" s="723">
        <v>7.4999999999999997E-2</v>
      </c>
      <c r="Q87" s="723">
        <v>0.05</v>
      </c>
      <c r="R87" s="723">
        <v>0.05</v>
      </c>
      <c r="S87" s="723">
        <v>0.05</v>
      </c>
      <c r="T87" s="723">
        <v>7.4522445844568373E-3</v>
      </c>
      <c r="U87" s="723">
        <v>1.2589120514336038E-2</v>
      </c>
      <c r="V87" s="723">
        <v>3.0623003197066238E-2</v>
      </c>
      <c r="W87" s="723">
        <v>3.466896045136246E-2</v>
      </c>
      <c r="X87" s="723">
        <v>3.9650417864969791E-2</v>
      </c>
    </row>
    <row r="89" spans="5:24" ht="15" customHeight="1">
      <c r="E89" s="156" t="s">
        <v>808</v>
      </c>
      <c r="G89" s="724">
        <v>73</v>
      </c>
      <c r="H89" s="724">
        <v>73</v>
      </c>
      <c r="I89" s="724">
        <v>73</v>
      </c>
      <c r="J89" s="724">
        <v>73</v>
      </c>
      <c r="K89" s="724">
        <v>73</v>
      </c>
      <c r="L89" s="724">
        <v>73</v>
      </c>
      <c r="M89" s="724">
        <v>109</v>
      </c>
      <c r="N89" s="724">
        <v>101</v>
      </c>
      <c r="O89" s="724">
        <v>86</v>
      </c>
      <c r="P89" s="724">
        <v>106</v>
      </c>
      <c r="Q89" s="724">
        <v>140</v>
      </c>
      <c r="R89" s="724">
        <v>148</v>
      </c>
      <c r="S89" s="724">
        <v>157</v>
      </c>
      <c r="T89" s="724">
        <v>154</v>
      </c>
      <c r="U89" s="724">
        <v>154</v>
      </c>
      <c r="V89" s="724">
        <v>154</v>
      </c>
      <c r="W89" s="724">
        <v>156</v>
      </c>
      <c r="X89" s="724">
        <v>160</v>
      </c>
    </row>
    <row r="90" spans="5:24" ht="15" customHeight="1">
      <c r="E90" s="732" t="s">
        <v>829</v>
      </c>
      <c r="F90" s="732"/>
      <c r="G90" s="736">
        <v>0</v>
      </c>
      <c r="H90" s="736">
        <v>0</v>
      </c>
      <c r="I90" s="736">
        <v>0</v>
      </c>
      <c r="J90" s="736">
        <v>0</v>
      </c>
      <c r="K90" s="736">
        <v>0</v>
      </c>
      <c r="L90" s="736">
        <v>0</v>
      </c>
      <c r="M90" s="736">
        <v>25</v>
      </c>
      <c r="N90" s="736">
        <v>0</v>
      </c>
      <c r="O90" s="736">
        <v>0</v>
      </c>
      <c r="P90" s="736">
        <v>0</v>
      </c>
      <c r="Q90" s="736">
        <v>0</v>
      </c>
      <c r="R90" s="736">
        <v>0</v>
      </c>
      <c r="S90" s="736">
        <v>0</v>
      </c>
      <c r="T90" s="736">
        <v>0</v>
      </c>
      <c r="U90" s="736">
        <v>0</v>
      </c>
      <c r="V90" s="736">
        <v>0</v>
      </c>
      <c r="W90" s="736">
        <v>0</v>
      </c>
      <c r="X90" s="736">
        <v>0</v>
      </c>
    </row>
    <row r="91" spans="5:24" ht="15" customHeight="1">
      <c r="E91" s="732" t="s">
        <v>830</v>
      </c>
      <c r="F91" s="732"/>
      <c r="G91" s="736">
        <v>0</v>
      </c>
      <c r="H91" s="736">
        <v>0</v>
      </c>
      <c r="I91" s="736">
        <v>0</v>
      </c>
      <c r="J91" s="736">
        <v>0</v>
      </c>
      <c r="K91" s="736">
        <v>0</v>
      </c>
      <c r="L91" s="736">
        <v>0</v>
      </c>
      <c r="M91" s="736">
        <v>0</v>
      </c>
      <c r="N91" s="736">
        <v>69</v>
      </c>
      <c r="O91" s="736">
        <v>69</v>
      </c>
      <c r="P91" s="736">
        <v>58</v>
      </c>
      <c r="Q91" s="736">
        <v>0</v>
      </c>
      <c r="R91" s="736">
        <v>0</v>
      </c>
      <c r="S91" s="736">
        <v>0</v>
      </c>
      <c r="T91" s="736">
        <v>0</v>
      </c>
      <c r="U91" s="736">
        <v>0</v>
      </c>
      <c r="V91" s="736">
        <v>0</v>
      </c>
      <c r="W91" s="736">
        <v>0</v>
      </c>
      <c r="X91" s="736">
        <v>0</v>
      </c>
    </row>
    <row r="92" spans="5:24" ht="15" customHeight="1">
      <c r="E92" s="156" t="s">
        <v>809</v>
      </c>
      <c r="G92" s="724">
        <v>154</v>
      </c>
      <c r="H92" s="724">
        <v>154</v>
      </c>
      <c r="I92" s="724">
        <v>154</v>
      </c>
      <c r="J92" s="724">
        <v>169</v>
      </c>
      <c r="K92" s="724">
        <v>169</v>
      </c>
      <c r="L92" s="724">
        <v>171</v>
      </c>
      <c r="M92" s="724">
        <v>250</v>
      </c>
      <c r="N92" s="724">
        <v>280</v>
      </c>
      <c r="O92" s="724">
        <v>280</v>
      </c>
      <c r="P92" s="724">
        <v>290</v>
      </c>
      <c r="Q92" s="724">
        <v>290</v>
      </c>
      <c r="R92" s="724">
        <v>290</v>
      </c>
      <c r="S92" s="724">
        <v>290</v>
      </c>
      <c r="T92" s="724">
        <v>290</v>
      </c>
      <c r="U92" s="724">
        <v>290</v>
      </c>
      <c r="V92" s="724">
        <v>290</v>
      </c>
      <c r="W92" s="724">
        <v>290</v>
      </c>
      <c r="X92" s="724">
        <v>290</v>
      </c>
    </row>
    <row r="93" spans="5:24" ht="15" customHeight="1">
      <c r="E93" s="156" t="s">
        <v>552</v>
      </c>
      <c r="G93" s="724">
        <v>141</v>
      </c>
      <c r="H93" s="724">
        <v>163</v>
      </c>
      <c r="I93" s="724">
        <v>152</v>
      </c>
      <c r="J93" s="724">
        <v>152</v>
      </c>
      <c r="K93" s="724">
        <v>143</v>
      </c>
      <c r="L93" s="724">
        <v>143</v>
      </c>
      <c r="M93" s="724">
        <v>143</v>
      </c>
      <c r="N93" s="724">
        <v>85</v>
      </c>
      <c r="O93" s="724">
        <v>135</v>
      </c>
      <c r="P93" s="724">
        <v>159</v>
      </c>
      <c r="Q93" s="724">
        <v>223</v>
      </c>
      <c r="R93" s="724">
        <v>243</v>
      </c>
      <c r="S93" s="724">
        <v>255</v>
      </c>
      <c r="T93" s="724">
        <v>258</v>
      </c>
      <c r="U93" s="724">
        <v>267</v>
      </c>
      <c r="V93" s="724">
        <v>277</v>
      </c>
      <c r="W93" s="724">
        <v>291</v>
      </c>
      <c r="X93" s="724">
        <v>308</v>
      </c>
    </row>
    <row r="94" spans="5:24" ht="15" customHeight="1">
      <c r="E94" s="732" t="s">
        <v>834</v>
      </c>
      <c r="F94" s="732"/>
      <c r="G94" s="736">
        <v>0</v>
      </c>
      <c r="H94" s="736">
        <v>0</v>
      </c>
      <c r="I94" s="736">
        <v>0</v>
      </c>
      <c r="J94" s="736">
        <v>0</v>
      </c>
      <c r="K94" s="736">
        <v>0</v>
      </c>
      <c r="L94" s="736">
        <v>0</v>
      </c>
      <c r="M94" s="736">
        <v>0</v>
      </c>
      <c r="N94" s="736">
        <v>69</v>
      </c>
      <c r="O94" s="736">
        <v>69</v>
      </c>
      <c r="P94" s="736">
        <v>58</v>
      </c>
      <c r="Q94" s="736">
        <v>0</v>
      </c>
      <c r="R94" s="736">
        <v>0</v>
      </c>
      <c r="S94" s="736">
        <v>0</v>
      </c>
      <c r="T94" s="736">
        <v>0</v>
      </c>
      <c r="U94" s="736">
        <v>0</v>
      </c>
      <c r="V94" s="736">
        <v>0</v>
      </c>
      <c r="W94" s="736">
        <v>0</v>
      </c>
      <c r="X94" s="736">
        <v>0</v>
      </c>
    </row>
    <row r="95" spans="5:24" ht="15" customHeight="1">
      <c r="E95" s="156" t="s">
        <v>553</v>
      </c>
      <c r="G95" s="724">
        <v>23</v>
      </c>
      <c r="H95" s="724">
        <v>30</v>
      </c>
      <c r="I95" s="724">
        <v>25</v>
      </c>
      <c r="J95" s="724">
        <v>25</v>
      </c>
      <c r="K95" s="724">
        <v>25</v>
      </c>
      <c r="L95" s="724">
        <v>25</v>
      </c>
      <c r="M95" s="724">
        <v>25</v>
      </c>
      <c r="N95" s="724">
        <v>41</v>
      </c>
      <c r="O95" s="724">
        <v>41</v>
      </c>
      <c r="P95" s="724">
        <v>43</v>
      </c>
      <c r="Q95" s="724">
        <v>41</v>
      </c>
      <c r="R95" s="724">
        <v>41</v>
      </c>
      <c r="S95" s="724">
        <v>41</v>
      </c>
      <c r="T95" s="724">
        <v>41</v>
      </c>
      <c r="U95" s="724">
        <v>41</v>
      </c>
      <c r="V95" s="724">
        <v>41</v>
      </c>
      <c r="W95" s="724">
        <v>41</v>
      </c>
      <c r="X95" s="724">
        <v>41</v>
      </c>
    </row>
    <row r="96" spans="5:24" ht="15" customHeight="1">
      <c r="E96" s="156" t="s">
        <v>554</v>
      </c>
      <c r="G96" s="724">
        <v>89</v>
      </c>
      <c r="H96" s="724">
        <v>60</v>
      </c>
      <c r="I96" s="724">
        <v>81</v>
      </c>
      <c r="J96" s="724">
        <v>81</v>
      </c>
      <c r="K96" s="724">
        <v>90</v>
      </c>
      <c r="L96" s="724">
        <v>110</v>
      </c>
      <c r="M96" s="724">
        <v>110</v>
      </c>
      <c r="N96" s="724">
        <v>119</v>
      </c>
      <c r="O96" s="724">
        <v>127</v>
      </c>
      <c r="P96" s="724">
        <v>136</v>
      </c>
      <c r="Q96" s="724">
        <v>189</v>
      </c>
      <c r="R96" s="724">
        <v>161</v>
      </c>
      <c r="S96" s="724">
        <v>125</v>
      </c>
      <c r="T96" s="724">
        <v>137</v>
      </c>
      <c r="U96" s="724">
        <v>148</v>
      </c>
      <c r="V96" s="724">
        <v>163</v>
      </c>
      <c r="W96" s="724">
        <v>179</v>
      </c>
      <c r="X96" s="724">
        <v>200</v>
      </c>
    </row>
    <row r="97" spans="5:24" ht="15" customHeight="1">
      <c r="G97" s="156"/>
      <c r="H97" s="156"/>
      <c r="I97" s="156"/>
      <c r="J97" s="156"/>
      <c r="K97" s="156"/>
      <c r="L97" s="156"/>
      <c r="M97" s="156"/>
      <c r="N97" s="156"/>
      <c r="O97" s="156"/>
      <c r="P97" s="156"/>
      <c r="Q97" s="156"/>
      <c r="R97" s="156"/>
      <c r="S97" s="156"/>
      <c r="T97" s="156"/>
      <c r="U97" s="156"/>
      <c r="V97" s="156"/>
      <c r="W97" s="156"/>
      <c r="X97" s="156"/>
    </row>
    <row r="98" spans="5:24" ht="15" customHeight="1">
      <c r="E98" s="156" t="s">
        <v>810</v>
      </c>
      <c r="G98" s="724"/>
      <c r="H98" s="724"/>
      <c r="I98" s="724"/>
      <c r="J98" s="724"/>
      <c r="K98" s="724"/>
      <c r="L98" s="724"/>
      <c r="M98" s="724"/>
      <c r="N98" s="724"/>
      <c r="O98" s="724"/>
      <c r="P98" s="724"/>
      <c r="Q98" s="724"/>
      <c r="R98" s="724"/>
      <c r="S98" s="724"/>
      <c r="T98" s="724"/>
      <c r="U98" s="724"/>
      <c r="V98" s="724"/>
      <c r="W98" s="724"/>
      <c r="X98" s="724"/>
    </row>
    <row r="99" spans="5:24" ht="15" customHeight="1">
      <c r="E99" s="732"/>
      <c r="F99" s="732" t="s">
        <v>532</v>
      </c>
      <c r="G99" s="736">
        <v>326</v>
      </c>
      <c r="H99" s="736">
        <v>326</v>
      </c>
      <c r="I99" s="736">
        <v>331</v>
      </c>
      <c r="J99" s="736">
        <v>331</v>
      </c>
      <c r="K99" s="736">
        <v>331</v>
      </c>
      <c r="L99" s="736">
        <v>351</v>
      </c>
      <c r="M99" s="736">
        <v>412</v>
      </c>
      <c r="N99" s="736">
        <v>484</v>
      </c>
      <c r="O99" s="736">
        <v>527</v>
      </c>
      <c r="P99" s="736">
        <v>560</v>
      </c>
      <c r="Q99" s="736">
        <v>593</v>
      </c>
      <c r="R99" s="736">
        <v>593</v>
      </c>
      <c r="S99" s="736">
        <v>578</v>
      </c>
      <c r="T99" s="736">
        <v>590</v>
      </c>
      <c r="U99" s="736">
        <v>610</v>
      </c>
      <c r="V99" s="736">
        <v>635</v>
      </c>
      <c r="W99" s="736">
        <v>667</v>
      </c>
      <c r="X99" s="736">
        <v>709</v>
      </c>
    </row>
    <row r="100" spans="5:24" ht="15" customHeight="1">
      <c r="E100" s="732"/>
      <c r="F100" s="732" t="s">
        <v>811</v>
      </c>
      <c r="G100" s="736">
        <v>407</v>
      </c>
      <c r="H100" s="736">
        <v>407</v>
      </c>
      <c r="I100" s="736">
        <v>412</v>
      </c>
      <c r="J100" s="736">
        <v>427</v>
      </c>
      <c r="K100" s="736">
        <v>427</v>
      </c>
      <c r="L100" s="736">
        <v>449</v>
      </c>
      <c r="M100" s="736">
        <v>528</v>
      </c>
      <c r="N100" s="736">
        <v>594</v>
      </c>
      <c r="O100" s="736">
        <v>652</v>
      </c>
      <c r="P100" s="736">
        <v>686</v>
      </c>
      <c r="Q100" s="736">
        <v>743</v>
      </c>
      <c r="R100" s="736">
        <v>735</v>
      </c>
      <c r="S100" s="736">
        <v>711</v>
      </c>
      <c r="T100" s="736">
        <v>726</v>
      </c>
      <c r="U100" s="736">
        <v>746</v>
      </c>
      <c r="V100" s="736">
        <v>771</v>
      </c>
      <c r="W100" s="736">
        <v>801</v>
      </c>
      <c r="X100" s="736">
        <v>839</v>
      </c>
    </row>
    <row r="101" spans="5:24" ht="15" customHeight="1">
      <c r="G101" s="724"/>
      <c r="H101" s="724"/>
      <c r="I101" s="724"/>
      <c r="J101" s="724"/>
      <c r="K101" s="724"/>
      <c r="L101" s="724"/>
      <c r="M101" s="724"/>
      <c r="N101" s="724"/>
      <c r="O101" s="724"/>
      <c r="P101" s="724"/>
      <c r="Q101" s="724"/>
      <c r="R101" s="724"/>
      <c r="S101" s="724"/>
      <c r="T101" s="724"/>
      <c r="U101" s="724"/>
      <c r="V101" s="724"/>
      <c r="W101" s="724"/>
      <c r="X101" s="724"/>
    </row>
    <row r="102" spans="5:24" ht="15" customHeight="1">
      <c r="E102" s="156" t="s">
        <v>812</v>
      </c>
      <c r="G102" s="724">
        <v>233</v>
      </c>
      <c r="H102" s="724">
        <v>233</v>
      </c>
      <c r="I102" s="724">
        <v>238</v>
      </c>
      <c r="J102" s="724">
        <v>238</v>
      </c>
      <c r="K102" s="724">
        <v>238</v>
      </c>
      <c r="L102" s="724">
        <v>258</v>
      </c>
      <c r="M102" s="724">
        <v>294</v>
      </c>
      <c r="N102" s="724">
        <v>366</v>
      </c>
      <c r="O102" s="724">
        <v>409</v>
      </c>
      <c r="P102" s="724">
        <v>442</v>
      </c>
      <c r="Q102" s="724">
        <v>475</v>
      </c>
      <c r="R102" s="724">
        <v>475</v>
      </c>
      <c r="S102" s="724">
        <v>475</v>
      </c>
      <c r="T102" s="724">
        <v>487</v>
      </c>
      <c r="U102" s="724">
        <v>507</v>
      </c>
      <c r="V102" s="724">
        <v>532</v>
      </c>
      <c r="W102" s="724">
        <v>564</v>
      </c>
      <c r="X102" s="724">
        <v>606</v>
      </c>
    </row>
    <row r="103" spans="5:24" ht="15" customHeight="1">
      <c r="E103" s="492" t="s">
        <v>813</v>
      </c>
      <c r="F103" s="492"/>
      <c r="G103" s="725">
        <v>236</v>
      </c>
      <c r="H103" s="725">
        <v>236</v>
      </c>
      <c r="I103" s="725">
        <v>241</v>
      </c>
      <c r="J103" s="725">
        <v>241</v>
      </c>
      <c r="K103" s="725">
        <v>241</v>
      </c>
      <c r="L103" s="725">
        <v>261</v>
      </c>
      <c r="M103" s="725">
        <v>322</v>
      </c>
      <c r="N103" s="725">
        <v>416</v>
      </c>
      <c r="O103" s="725">
        <v>482</v>
      </c>
      <c r="P103" s="725">
        <v>537</v>
      </c>
      <c r="Q103" s="725">
        <v>593</v>
      </c>
      <c r="R103" s="725">
        <v>593</v>
      </c>
      <c r="S103" s="725">
        <v>578</v>
      </c>
      <c r="T103" s="725">
        <v>590</v>
      </c>
      <c r="U103" s="725">
        <v>610</v>
      </c>
      <c r="V103" s="725">
        <v>635</v>
      </c>
      <c r="W103" s="725">
        <v>667</v>
      </c>
      <c r="X103" s="725">
        <v>709</v>
      </c>
    </row>
    <row r="104" spans="5:24" ht="15" customHeight="1">
      <c r="G104" s="724"/>
      <c r="H104" s="724"/>
      <c r="I104" s="724"/>
      <c r="J104" s="724"/>
      <c r="K104" s="724"/>
      <c r="L104" s="724"/>
      <c r="M104" s="724"/>
      <c r="N104" s="724"/>
      <c r="O104" s="724"/>
      <c r="P104" s="724"/>
      <c r="Q104" s="724"/>
      <c r="R104" s="724"/>
      <c r="S104" s="724"/>
      <c r="T104" s="724"/>
      <c r="U104" s="724"/>
      <c r="V104" s="724"/>
      <c r="W104" s="724"/>
      <c r="X104" s="724"/>
    </row>
    <row r="105" spans="5:24" ht="14.25" customHeight="1">
      <c r="E105" s="156" t="s">
        <v>814</v>
      </c>
      <c r="G105" s="724">
        <v>82</v>
      </c>
      <c r="H105" s="724">
        <v>92</v>
      </c>
      <c r="I105" s="724">
        <v>112</v>
      </c>
      <c r="J105" s="724">
        <v>122</v>
      </c>
      <c r="K105" s="724">
        <v>147</v>
      </c>
      <c r="L105" s="724">
        <v>157</v>
      </c>
      <c r="M105" s="724">
        <v>167</v>
      </c>
      <c r="N105" s="724">
        <v>217</v>
      </c>
      <c r="O105" s="724">
        <v>217</v>
      </c>
      <c r="P105" s="724">
        <v>234</v>
      </c>
      <c r="Q105" s="724">
        <v>254</v>
      </c>
      <c r="R105" s="724">
        <v>297</v>
      </c>
      <c r="S105" s="724">
        <v>337</v>
      </c>
      <c r="T105" s="724">
        <v>343</v>
      </c>
      <c r="U105" s="724">
        <v>355</v>
      </c>
      <c r="V105" s="724">
        <v>360</v>
      </c>
      <c r="W105" s="724">
        <v>360</v>
      </c>
      <c r="X105" s="724">
        <v>360</v>
      </c>
    </row>
    <row r="106" spans="5:24" ht="14.25" customHeight="1">
      <c r="G106" s="724"/>
      <c r="H106" s="724"/>
      <c r="I106" s="724"/>
      <c r="J106" s="724"/>
      <c r="K106" s="724"/>
      <c r="L106" s="724"/>
      <c r="M106" s="724"/>
      <c r="N106" s="724"/>
      <c r="O106" s="724"/>
      <c r="P106" s="724"/>
      <c r="Q106" s="724"/>
      <c r="R106" s="724"/>
      <c r="S106" s="724"/>
      <c r="T106" s="724"/>
      <c r="U106" s="724"/>
      <c r="V106" s="724"/>
      <c r="W106" s="724"/>
      <c r="X106" s="724"/>
    </row>
    <row r="107" spans="5:24" ht="15" customHeight="1">
      <c r="E107" s="156" t="s">
        <v>815</v>
      </c>
      <c r="G107" s="724"/>
      <c r="H107" s="724"/>
      <c r="I107" s="724"/>
      <c r="J107" s="724"/>
      <c r="K107" s="724"/>
      <c r="L107" s="724"/>
      <c r="M107" s="724"/>
      <c r="N107" s="724"/>
      <c r="O107" s="724"/>
      <c r="P107" s="724"/>
      <c r="Q107" s="724"/>
      <c r="R107" s="724"/>
      <c r="S107" s="724"/>
      <c r="T107" s="724"/>
      <c r="U107" s="724"/>
      <c r="V107" s="724"/>
      <c r="W107" s="724"/>
      <c r="X107" s="724"/>
    </row>
    <row r="108" spans="5:24" ht="15" customHeight="1">
      <c r="E108" s="20"/>
      <c r="F108" s="156" t="s">
        <v>532</v>
      </c>
      <c r="G108" s="724">
        <v>408</v>
      </c>
      <c r="H108" s="724">
        <v>418</v>
      </c>
      <c r="I108" s="724">
        <v>443</v>
      </c>
      <c r="J108" s="724">
        <v>453</v>
      </c>
      <c r="K108" s="724">
        <v>478</v>
      </c>
      <c r="L108" s="724">
        <v>508</v>
      </c>
      <c r="M108" s="724">
        <v>579</v>
      </c>
      <c r="N108" s="724">
        <v>701</v>
      </c>
      <c r="O108" s="724">
        <v>744</v>
      </c>
      <c r="P108" s="724">
        <v>794</v>
      </c>
      <c r="Q108" s="724">
        <v>847</v>
      </c>
      <c r="R108" s="724">
        <v>890</v>
      </c>
      <c r="S108" s="724">
        <v>915</v>
      </c>
      <c r="T108" s="724">
        <v>933</v>
      </c>
      <c r="U108" s="724">
        <v>965</v>
      </c>
      <c r="V108" s="724">
        <v>995</v>
      </c>
      <c r="W108" s="724">
        <v>1027</v>
      </c>
      <c r="X108" s="724">
        <v>1069</v>
      </c>
    </row>
    <row r="109" spans="5:24" ht="15" customHeight="1">
      <c r="E109" s="20"/>
      <c r="F109" s="156" t="s">
        <v>533</v>
      </c>
      <c r="G109" s="724">
        <v>489</v>
      </c>
      <c r="H109" s="724">
        <v>499</v>
      </c>
      <c r="I109" s="724">
        <v>524</v>
      </c>
      <c r="J109" s="724">
        <v>549</v>
      </c>
      <c r="K109" s="724">
        <v>574</v>
      </c>
      <c r="L109" s="724">
        <v>606</v>
      </c>
      <c r="M109" s="724">
        <v>695</v>
      </c>
      <c r="N109" s="724">
        <v>811</v>
      </c>
      <c r="O109" s="724">
        <v>869</v>
      </c>
      <c r="P109" s="724">
        <v>920</v>
      </c>
      <c r="Q109" s="724">
        <v>997</v>
      </c>
      <c r="R109" s="724">
        <v>1032</v>
      </c>
      <c r="S109" s="724">
        <v>1048</v>
      </c>
      <c r="T109" s="724">
        <v>1069</v>
      </c>
      <c r="U109" s="724">
        <v>1101</v>
      </c>
      <c r="V109" s="724">
        <v>1131</v>
      </c>
      <c r="W109" s="724">
        <v>1161</v>
      </c>
      <c r="X109" s="724">
        <v>1199</v>
      </c>
    </row>
    <row r="110" spans="5:24" ht="15" customHeight="1">
      <c r="G110" s="724"/>
      <c r="H110" s="724"/>
      <c r="I110" s="724"/>
      <c r="J110" s="724"/>
      <c r="K110" s="724"/>
      <c r="L110" s="724"/>
      <c r="M110" s="724"/>
      <c r="N110" s="724"/>
      <c r="O110" s="724"/>
      <c r="P110" s="724"/>
      <c r="Q110" s="724"/>
      <c r="R110" s="724"/>
      <c r="S110" s="724"/>
      <c r="T110" s="724"/>
      <c r="U110" s="724"/>
      <c r="V110" s="724"/>
      <c r="W110" s="724"/>
      <c r="X110" s="724"/>
    </row>
    <row r="111" spans="5:24" ht="15" customHeight="1">
      <c r="E111" s="156" t="s">
        <v>816</v>
      </c>
      <c r="G111" s="724">
        <v>290</v>
      </c>
      <c r="H111" s="724">
        <v>300</v>
      </c>
      <c r="I111" s="724">
        <v>325</v>
      </c>
      <c r="J111" s="724">
        <v>335</v>
      </c>
      <c r="K111" s="724">
        <v>360</v>
      </c>
      <c r="L111" s="724">
        <v>390</v>
      </c>
      <c r="M111" s="724">
        <v>436</v>
      </c>
      <c r="N111" s="724">
        <v>558</v>
      </c>
      <c r="O111" s="724">
        <v>601</v>
      </c>
      <c r="P111" s="724">
        <v>651</v>
      </c>
      <c r="Q111" s="724">
        <v>704</v>
      </c>
      <c r="R111" s="724">
        <v>747</v>
      </c>
      <c r="S111" s="724">
        <v>787</v>
      </c>
      <c r="T111" s="724">
        <v>805</v>
      </c>
      <c r="U111" s="724">
        <v>837</v>
      </c>
      <c r="V111" s="724">
        <v>867</v>
      </c>
      <c r="W111" s="724">
        <v>899</v>
      </c>
      <c r="X111" s="724">
        <v>941</v>
      </c>
    </row>
    <row r="112" spans="5:24" ht="15" customHeight="1">
      <c r="E112" s="156" t="s">
        <v>817</v>
      </c>
      <c r="G112" s="724">
        <v>294</v>
      </c>
      <c r="H112" s="724">
        <v>304</v>
      </c>
      <c r="I112" s="724">
        <v>329</v>
      </c>
      <c r="J112" s="724">
        <v>339</v>
      </c>
      <c r="K112" s="724">
        <v>364</v>
      </c>
      <c r="L112" s="724">
        <v>394</v>
      </c>
      <c r="M112" s="724">
        <v>465</v>
      </c>
      <c r="N112" s="724">
        <v>615</v>
      </c>
      <c r="O112" s="724">
        <v>687</v>
      </c>
      <c r="P112" s="724">
        <v>765</v>
      </c>
      <c r="Q112" s="724">
        <v>847</v>
      </c>
      <c r="R112" s="724">
        <v>890</v>
      </c>
      <c r="S112" s="724">
        <v>915</v>
      </c>
      <c r="T112" s="724">
        <v>933</v>
      </c>
      <c r="U112" s="724">
        <v>965</v>
      </c>
      <c r="V112" s="724">
        <v>995</v>
      </c>
      <c r="W112" s="724">
        <v>1027</v>
      </c>
      <c r="X112" s="724">
        <v>1069</v>
      </c>
    </row>
    <row r="113" spans="5:24" ht="15" customHeight="1">
      <c r="G113" s="724"/>
      <c r="H113" s="724"/>
      <c r="I113" s="724"/>
      <c r="J113" s="724"/>
      <c r="K113" s="724"/>
      <c r="L113" s="724"/>
      <c r="M113" s="724"/>
      <c r="N113" s="724"/>
      <c r="O113" s="724"/>
      <c r="P113" s="724"/>
      <c r="Q113" s="724"/>
      <c r="R113" s="724"/>
      <c r="S113" s="724"/>
      <c r="T113" s="724"/>
      <c r="U113" s="724"/>
      <c r="V113" s="724"/>
      <c r="W113" s="724"/>
      <c r="X113" s="724"/>
    </row>
    <row r="114" spans="5:24" ht="15" customHeight="1">
      <c r="E114" s="156" t="s">
        <v>818</v>
      </c>
      <c r="G114" s="724">
        <v>80</v>
      </c>
      <c r="H114" s="724">
        <v>80</v>
      </c>
      <c r="I114" s="724">
        <v>80</v>
      </c>
      <c r="J114" s="724">
        <v>80</v>
      </c>
      <c r="K114" s="724">
        <v>80</v>
      </c>
      <c r="L114" s="724">
        <v>82</v>
      </c>
      <c r="M114" s="724">
        <v>92</v>
      </c>
      <c r="N114" s="724">
        <v>114</v>
      </c>
      <c r="O114" s="724">
        <v>125</v>
      </c>
      <c r="P114" s="724">
        <v>146</v>
      </c>
      <c r="Q114" s="724">
        <v>142</v>
      </c>
      <c r="R114" s="724">
        <v>166</v>
      </c>
      <c r="S114" s="724">
        <v>157</v>
      </c>
      <c r="T114" s="724">
        <v>150</v>
      </c>
      <c r="U114" s="724">
        <v>150</v>
      </c>
      <c r="V114" s="724">
        <v>153</v>
      </c>
      <c r="W114" s="724">
        <v>158</v>
      </c>
      <c r="X114" s="724">
        <v>169</v>
      </c>
    </row>
    <row r="115" spans="5:24" ht="15" customHeight="1">
      <c r="G115" s="724"/>
      <c r="H115" s="724"/>
      <c r="I115" s="724"/>
      <c r="J115" s="724"/>
      <c r="K115" s="724"/>
      <c r="L115" s="724"/>
      <c r="M115" s="724"/>
      <c r="N115" s="724"/>
      <c r="O115" s="724"/>
      <c r="P115" s="724"/>
      <c r="Q115" s="724"/>
      <c r="R115" s="724"/>
      <c r="S115" s="724"/>
      <c r="T115" s="724"/>
      <c r="U115" s="724"/>
      <c r="V115" s="724"/>
      <c r="W115" s="724"/>
      <c r="X115" s="724"/>
    </row>
    <row r="116" spans="5:24" ht="15" customHeight="1">
      <c r="E116" s="156" t="s">
        <v>97</v>
      </c>
      <c r="G116" s="724">
        <v>6100</v>
      </c>
      <c r="H116" s="724">
        <v>6100</v>
      </c>
      <c r="I116" s="724">
        <v>6800</v>
      </c>
      <c r="J116" s="724">
        <v>6800</v>
      </c>
      <c r="K116" s="724">
        <v>6800</v>
      </c>
      <c r="L116" s="724">
        <v>6800</v>
      </c>
      <c r="M116" s="724">
        <v>6800</v>
      </c>
      <c r="N116" s="724">
        <v>7200</v>
      </c>
      <c r="O116" s="724">
        <v>7200</v>
      </c>
      <c r="P116" s="724">
        <v>7400</v>
      </c>
      <c r="Q116" s="724">
        <v>6400</v>
      </c>
      <c r="R116" s="724">
        <v>8600</v>
      </c>
      <c r="S116" s="724">
        <v>11000</v>
      </c>
      <c r="T116" s="724">
        <v>10700</v>
      </c>
      <c r="U116" s="724">
        <v>10800</v>
      </c>
      <c r="V116" s="724">
        <v>11400</v>
      </c>
      <c r="W116" s="724">
        <v>12100</v>
      </c>
      <c r="X116" s="724">
        <v>12100</v>
      </c>
    </row>
    <row r="117" spans="5:24" ht="15" customHeight="1">
      <c r="G117" s="724"/>
      <c r="H117" s="724"/>
      <c r="I117" s="724"/>
      <c r="J117" s="724"/>
      <c r="K117" s="724"/>
      <c r="L117" s="724"/>
      <c r="M117" s="724"/>
      <c r="N117" s="724"/>
      <c r="O117" s="724"/>
      <c r="P117" s="724"/>
      <c r="Q117" s="724"/>
      <c r="R117" s="724"/>
      <c r="S117" s="724"/>
      <c r="T117" s="724"/>
      <c r="U117" s="724"/>
      <c r="V117" s="724"/>
      <c r="W117" s="724"/>
      <c r="X117" s="724"/>
    </row>
    <row r="118" spans="5:24" ht="15" customHeight="1">
      <c r="E118" s="732" t="s">
        <v>562</v>
      </c>
      <c r="F118" s="732"/>
      <c r="G118" s="736">
        <v>253</v>
      </c>
      <c r="H118" s="736">
        <v>253</v>
      </c>
      <c r="I118" s="736">
        <v>258</v>
      </c>
      <c r="J118" s="736">
        <v>258</v>
      </c>
      <c r="K118" s="736">
        <v>258</v>
      </c>
      <c r="L118" s="736">
        <v>278</v>
      </c>
      <c r="M118" s="736">
        <v>278</v>
      </c>
      <c r="N118" s="736">
        <v>314</v>
      </c>
      <c r="O118" s="736">
        <v>372</v>
      </c>
      <c r="P118" s="736">
        <v>396</v>
      </c>
      <c r="Q118" s="736">
        <v>453</v>
      </c>
      <c r="R118" s="736">
        <v>445</v>
      </c>
      <c r="S118" s="736">
        <v>421</v>
      </c>
      <c r="T118" s="736">
        <v>436</v>
      </c>
      <c r="U118" s="736">
        <v>456</v>
      </c>
      <c r="V118" s="736">
        <v>481</v>
      </c>
      <c r="W118" s="736">
        <v>511</v>
      </c>
      <c r="X118" s="736">
        <v>549</v>
      </c>
    </row>
    <row r="119" spans="5:24" ht="15" customHeight="1">
      <c r="G119" s="724"/>
      <c r="H119" s="724"/>
      <c r="I119" s="724"/>
      <c r="J119" s="724"/>
      <c r="K119" s="724"/>
      <c r="L119" s="724"/>
      <c r="M119" s="724"/>
      <c r="N119" s="724"/>
      <c r="O119" s="724"/>
      <c r="P119" s="724"/>
      <c r="Q119" s="724"/>
      <c r="R119" s="724"/>
      <c r="S119" s="724"/>
      <c r="T119" s="724"/>
      <c r="U119" s="724"/>
      <c r="V119" s="724"/>
      <c r="W119" s="724"/>
      <c r="X119" s="724"/>
    </row>
    <row r="120" spans="5:24" ht="15" customHeight="1">
      <c r="E120" s="156" t="s">
        <v>819</v>
      </c>
      <c r="G120" s="724">
        <v>57</v>
      </c>
      <c r="H120" s="724">
        <v>67</v>
      </c>
      <c r="I120" s="724">
        <v>87</v>
      </c>
      <c r="J120" s="724">
        <v>97</v>
      </c>
      <c r="K120" s="724">
        <v>122</v>
      </c>
      <c r="L120" s="724">
        <v>132</v>
      </c>
      <c r="M120" s="724">
        <v>142</v>
      </c>
      <c r="N120" s="724">
        <v>192</v>
      </c>
      <c r="O120" s="724">
        <v>192</v>
      </c>
      <c r="P120" s="724">
        <v>209</v>
      </c>
      <c r="Q120" s="724">
        <v>229</v>
      </c>
      <c r="R120" s="724">
        <v>272</v>
      </c>
      <c r="S120" s="724">
        <v>312</v>
      </c>
      <c r="T120" s="724">
        <v>318</v>
      </c>
      <c r="U120" s="724">
        <v>330</v>
      </c>
      <c r="V120" s="724">
        <v>335</v>
      </c>
      <c r="W120" s="724">
        <v>335</v>
      </c>
      <c r="X120" s="724">
        <v>335</v>
      </c>
    </row>
    <row r="121" spans="5:24" ht="15" customHeight="1">
      <c r="E121" s="156" t="s">
        <v>820</v>
      </c>
      <c r="G121" s="724">
        <v>58</v>
      </c>
      <c r="H121" s="724">
        <v>68</v>
      </c>
      <c r="I121" s="724">
        <v>88</v>
      </c>
      <c r="J121" s="724">
        <v>98</v>
      </c>
      <c r="K121" s="724">
        <v>123</v>
      </c>
      <c r="L121" s="724">
        <v>133</v>
      </c>
      <c r="M121" s="724">
        <v>143</v>
      </c>
      <c r="N121" s="724">
        <v>199</v>
      </c>
      <c r="O121" s="724">
        <v>205</v>
      </c>
      <c r="P121" s="724">
        <v>228</v>
      </c>
      <c r="Q121" s="724">
        <v>254</v>
      </c>
      <c r="R121" s="724">
        <v>297</v>
      </c>
      <c r="S121" s="724">
        <v>337</v>
      </c>
      <c r="T121" s="724">
        <v>343</v>
      </c>
      <c r="U121" s="724">
        <v>355</v>
      </c>
      <c r="V121" s="724">
        <v>360</v>
      </c>
      <c r="W121" s="724">
        <v>360</v>
      </c>
      <c r="X121" s="724">
        <v>360</v>
      </c>
    </row>
    <row r="122" spans="5:24" ht="15" customHeight="1">
      <c r="G122" s="724"/>
      <c r="H122" s="724"/>
      <c r="I122" s="724"/>
      <c r="J122" s="724"/>
      <c r="K122" s="724"/>
      <c r="L122" s="724"/>
      <c r="M122" s="724"/>
      <c r="N122" s="724"/>
      <c r="O122" s="724"/>
      <c r="P122" s="724"/>
      <c r="Q122" s="724"/>
      <c r="R122" s="724"/>
      <c r="S122" s="724"/>
      <c r="T122" s="724"/>
      <c r="U122" s="724"/>
      <c r="V122" s="724"/>
      <c r="W122" s="724"/>
      <c r="X122" s="724"/>
    </row>
    <row r="123" spans="5:24" ht="15" customHeight="1">
      <c r="E123" s="728" t="s">
        <v>821</v>
      </c>
      <c r="F123" s="728"/>
      <c r="G123" s="724">
        <v>81</v>
      </c>
      <c r="H123" s="724">
        <v>81</v>
      </c>
      <c r="I123" s="724">
        <v>81</v>
      </c>
      <c r="J123" s="724">
        <v>96</v>
      </c>
      <c r="K123" s="724">
        <v>96</v>
      </c>
      <c r="L123" s="724">
        <v>98</v>
      </c>
      <c r="M123" s="724">
        <v>141</v>
      </c>
      <c r="N123" s="724">
        <v>179</v>
      </c>
      <c r="O123" s="724">
        <v>194</v>
      </c>
      <c r="P123" s="724">
        <v>184</v>
      </c>
      <c r="Q123" s="724">
        <v>150</v>
      </c>
      <c r="R123" s="724">
        <v>142</v>
      </c>
      <c r="S123" s="724">
        <v>133</v>
      </c>
      <c r="T123" s="724">
        <v>136</v>
      </c>
      <c r="U123" s="724">
        <v>136</v>
      </c>
      <c r="V123" s="724">
        <v>136</v>
      </c>
      <c r="W123" s="724">
        <v>134</v>
      </c>
      <c r="X123" s="724">
        <v>130</v>
      </c>
    </row>
    <row r="124" spans="5:24">
      <c r="E124" s="728" t="s">
        <v>822</v>
      </c>
      <c r="F124" s="729"/>
      <c r="G124" s="730"/>
      <c r="H124" s="724">
        <v>0</v>
      </c>
      <c r="I124" s="724">
        <v>5</v>
      </c>
      <c r="J124" s="724">
        <v>0</v>
      </c>
      <c r="K124" s="724">
        <v>0</v>
      </c>
      <c r="L124" s="724">
        <v>20</v>
      </c>
      <c r="M124" s="724">
        <v>61</v>
      </c>
      <c r="N124" s="724">
        <v>72</v>
      </c>
      <c r="O124" s="724">
        <v>43</v>
      </c>
      <c r="P124" s="724">
        <v>33</v>
      </c>
      <c r="Q124" s="724">
        <v>33</v>
      </c>
      <c r="R124" s="724">
        <v>0</v>
      </c>
      <c r="S124" s="724">
        <v>-15</v>
      </c>
      <c r="T124" s="724">
        <v>12</v>
      </c>
      <c r="U124" s="724">
        <v>20</v>
      </c>
      <c r="V124" s="724">
        <v>25</v>
      </c>
      <c r="W124" s="724">
        <v>32</v>
      </c>
      <c r="X124" s="724">
        <v>42</v>
      </c>
    </row>
    <row r="125" spans="5:24" ht="15" customHeight="1">
      <c r="E125" s="156" t="s">
        <v>823</v>
      </c>
      <c r="G125" s="726"/>
      <c r="H125" s="724">
        <v>10</v>
      </c>
      <c r="I125" s="724">
        <v>20</v>
      </c>
      <c r="J125" s="724">
        <v>10</v>
      </c>
      <c r="K125" s="724">
        <v>25</v>
      </c>
      <c r="L125" s="724">
        <v>10</v>
      </c>
      <c r="M125" s="724">
        <v>10</v>
      </c>
      <c r="N125" s="724">
        <v>50</v>
      </c>
      <c r="O125" s="724">
        <v>0</v>
      </c>
      <c r="P125" s="724">
        <v>17</v>
      </c>
      <c r="Q125" s="724">
        <v>20</v>
      </c>
      <c r="R125" s="724">
        <v>43</v>
      </c>
      <c r="S125" s="724">
        <v>40</v>
      </c>
      <c r="T125" s="724">
        <v>6</v>
      </c>
      <c r="U125" s="724">
        <v>12</v>
      </c>
      <c r="V125" s="724">
        <v>5</v>
      </c>
      <c r="W125" s="724">
        <v>0</v>
      </c>
      <c r="X125" s="724">
        <v>0</v>
      </c>
    </row>
    <row r="126" spans="5:24" ht="15" customHeight="1">
      <c r="E126" s="156" t="s">
        <v>824</v>
      </c>
      <c r="G126" s="727"/>
      <c r="H126" s="731">
        <v>10</v>
      </c>
      <c r="I126" s="731">
        <v>25</v>
      </c>
      <c r="J126" s="731">
        <v>10</v>
      </c>
      <c r="K126" s="731">
        <v>25</v>
      </c>
      <c r="L126" s="731">
        <v>30</v>
      </c>
      <c r="M126" s="731">
        <v>71</v>
      </c>
      <c r="N126" s="731">
        <v>122</v>
      </c>
      <c r="O126" s="731">
        <v>43</v>
      </c>
      <c r="P126" s="731">
        <v>50</v>
      </c>
      <c r="Q126" s="731">
        <v>53</v>
      </c>
      <c r="R126" s="731">
        <v>43</v>
      </c>
      <c r="S126" s="731">
        <v>25</v>
      </c>
      <c r="T126" s="731">
        <v>18</v>
      </c>
      <c r="U126" s="731">
        <v>32</v>
      </c>
      <c r="V126" s="731">
        <v>30</v>
      </c>
      <c r="W126" s="731">
        <v>32</v>
      </c>
      <c r="X126" s="731">
        <v>42</v>
      </c>
    </row>
    <row r="128" spans="5:24" ht="15" customHeight="1">
      <c r="E128" s="156" t="s">
        <v>825</v>
      </c>
      <c r="G128" s="727"/>
      <c r="H128" s="727"/>
      <c r="I128" s="727"/>
      <c r="J128" s="727"/>
      <c r="K128" s="727"/>
      <c r="L128" s="727"/>
      <c r="M128" s="727"/>
      <c r="N128" s="727"/>
      <c r="O128" s="727"/>
      <c r="P128" s="727"/>
      <c r="Q128" s="727"/>
      <c r="R128" s="727"/>
      <c r="S128" s="727"/>
      <c r="T128" s="727"/>
      <c r="U128" s="727"/>
      <c r="V128" s="727"/>
      <c r="W128" s="727"/>
      <c r="X128" s="727"/>
    </row>
    <row r="129" spans="2:24" ht="15" customHeight="1">
      <c r="F129" s="156" t="s">
        <v>812</v>
      </c>
      <c r="G129" s="156">
        <v>93</v>
      </c>
      <c r="H129" s="156">
        <v>93</v>
      </c>
      <c r="I129" s="156">
        <v>93</v>
      </c>
      <c r="J129" s="156">
        <v>93</v>
      </c>
      <c r="K129" s="156">
        <v>93</v>
      </c>
      <c r="L129" s="156">
        <v>93</v>
      </c>
      <c r="M129" s="156">
        <v>118</v>
      </c>
      <c r="N129" s="156">
        <v>118</v>
      </c>
      <c r="O129" s="156">
        <v>118</v>
      </c>
      <c r="P129" s="156">
        <v>118</v>
      </c>
      <c r="Q129" s="156">
        <v>118</v>
      </c>
      <c r="R129" s="156">
        <v>118</v>
      </c>
      <c r="S129" s="156">
        <v>103</v>
      </c>
      <c r="T129" s="156">
        <v>103</v>
      </c>
      <c r="U129" s="156">
        <v>103</v>
      </c>
      <c r="V129" s="156">
        <v>103</v>
      </c>
      <c r="W129" s="156">
        <v>103</v>
      </c>
      <c r="X129" s="156">
        <v>103</v>
      </c>
    </row>
    <row r="130" spans="2:24" ht="15" customHeight="1">
      <c r="F130" s="156" t="s">
        <v>813</v>
      </c>
      <c r="G130" s="156">
        <v>90</v>
      </c>
      <c r="H130" s="156">
        <v>90</v>
      </c>
      <c r="I130" s="156">
        <v>90</v>
      </c>
      <c r="J130" s="156">
        <v>90</v>
      </c>
      <c r="K130" s="156">
        <v>90</v>
      </c>
      <c r="L130" s="156">
        <v>90</v>
      </c>
      <c r="M130" s="156">
        <v>90</v>
      </c>
      <c r="N130" s="156">
        <v>68</v>
      </c>
      <c r="O130" s="156">
        <v>45</v>
      </c>
      <c r="P130" s="156">
        <v>23</v>
      </c>
      <c r="Q130" s="156">
        <v>0</v>
      </c>
      <c r="R130" s="156">
        <v>0</v>
      </c>
      <c r="S130" s="156">
        <v>0</v>
      </c>
      <c r="T130" s="156">
        <v>0</v>
      </c>
      <c r="U130" s="156">
        <v>0</v>
      </c>
      <c r="V130" s="156">
        <v>0</v>
      </c>
      <c r="W130" s="156">
        <v>0</v>
      </c>
      <c r="X130" s="156">
        <v>0</v>
      </c>
    </row>
    <row r="131" spans="2:24" ht="15" customHeight="1">
      <c r="F131" s="156" t="s">
        <v>816</v>
      </c>
      <c r="G131" s="156">
        <v>118</v>
      </c>
      <c r="H131" s="156">
        <v>118</v>
      </c>
      <c r="I131" s="156">
        <v>118</v>
      </c>
      <c r="J131" s="156">
        <v>118</v>
      </c>
      <c r="K131" s="156">
        <v>118</v>
      </c>
      <c r="L131" s="156">
        <v>118</v>
      </c>
      <c r="M131" s="156">
        <v>143</v>
      </c>
      <c r="N131" s="156">
        <v>143</v>
      </c>
      <c r="O131" s="156">
        <v>143</v>
      </c>
      <c r="P131" s="156">
        <v>143</v>
      </c>
      <c r="Q131" s="156">
        <v>143</v>
      </c>
      <c r="R131" s="156">
        <v>143</v>
      </c>
      <c r="S131" s="156">
        <v>128</v>
      </c>
      <c r="T131" s="156">
        <v>128</v>
      </c>
      <c r="U131" s="156">
        <v>128</v>
      </c>
      <c r="V131" s="156">
        <v>128</v>
      </c>
      <c r="W131" s="156">
        <v>128</v>
      </c>
      <c r="X131" s="156">
        <v>128</v>
      </c>
    </row>
    <row r="132" spans="2:24" ht="15" customHeight="1">
      <c r="F132" s="156" t="s">
        <v>817</v>
      </c>
      <c r="G132" s="156">
        <v>114</v>
      </c>
      <c r="H132" s="156">
        <v>114</v>
      </c>
      <c r="I132" s="156">
        <v>114</v>
      </c>
      <c r="J132" s="156">
        <v>114</v>
      </c>
      <c r="K132" s="156">
        <v>114</v>
      </c>
      <c r="L132" s="156">
        <v>114</v>
      </c>
      <c r="M132" s="156">
        <v>114</v>
      </c>
      <c r="N132" s="156">
        <v>86</v>
      </c>
      <c r="O132" s="156">
        <v>57</v>
      </c>
      <c r="P132" s="156">
        <v>29</v>
      </c>
      <c r="Q132" s="156">
        <v>0</v>
      </c>
      <c r="R132" s="156">
        <v>0</v>
      </c>
      <c r="S132" s="156">
        <v>0</v>
      </c>
      <c r="T132" s="156">
        <v>0</v>
      </c>
      <c r="U132" s="156">
        <v>0</v>
      </c>
      <c r="V132" s="156">
        <v>0</v>
      </c>
      <c r="W132" s="156">
        <v>0</v>
      </c>
      <c r="X132" s="156">
        <v>0</v>
      </c>
    </row>
    <row r="134" spans="2:24" ht="15" customHeight="1">
      <c r="E134" s="314" t="s">
        <v>827</v>
      </c>
    </row>
    <row r="135" spans="2:24" ht="15" customHeight="1">
      <c r="F135" s="156" t="s">
        <v>825</v>
      </c>
    </row>
    <row r="136" spans="2:24" ht="15" customHeight="1">
      <c r="B136" s="207">
        <v>90</v>
      </c>
      <c r="F136" s="156" t="s">
        <v>812</v>
      </c>
      <c r="N136" s="156">
        <v>0</v>
      </c>
      <c r="O136" s="156">
        <v>0</v>
      </c>
      <c r="P136" s="156">
        <v>0</v>
      </c>
      <c r="Q136" s="156">
        <v>0</v>
      </c>
      <c r="R136" s="156">
        <v>0</v>
      </c>
      <c r="S136" s="156">
        <v>15</v>
      </c>
      <c r="T136" s="156">
        <v>15</v>
      </c>
      <c r="U136" s="156">
        <v>15</v>
      </c>
      <c r="V136" s="156">
        <v>15</v>
      </c>
      <c r="W136" s="156">
        <v>15</v>
      </c>
      <c r="X136" s="156">
        <v>15</v>
      </c>
    </row>
    <row r="137" spans="2:24" ht="15" customHeight="1">
      <c r="B137" s="207">
        <v>0</v>
      </c>
      <c r="F137" s="156" t="s">
        <v>813</v>
      </c>
      <c r="N137" s="156">
        <v>0</v>
      </c>
      <c r="O137" s="156">
        <v>0</v>
      </c>
      <c r="P137" s="156">
        <v>0</v>
      </c>
      <c r="Q137" s="156">
        <v>0</v>
      </c>
      <c r="R137" s="156">
        <v>0</v>
      </c>
      <c r="S137" s="156">
        <v>0</v>
      </c>
      <c r="T137" s="156">
        <v>0</v>
      </c>
      <c r="U137" s="156">
        <v>0</v>
      </c>
      <c r="V137" s="156">
        <v>0</v>
      </c>
      <c r="W137" s="156">
        <v>0</v>
      </c>
      <c r="X137" s="156">
        <v>0</v>
      </c>
    </row>
    <row r="138" spans="2:24" ht="15" customHeight="1">
      <c r="B138" s="207">
        <v>90</v>
      </c>
      <c r="F138" s="156" t="s">
        <v>816</v>
      </c>
      <c r="N138" s="156">
        <v>0</v>
      </c>
      <c r="O138" s="156">
        <v>0</v>
      </c>
      <c r="P138" s="156">
        <v>0</v>
      </c>
      <c r="Q138" s="156">
        <v>0</v>
      </c>
      <c r="R138" s="156">
        <v>0</v>
      </c>
      <c r="S138" s="156">
        <v>15</v>
      </c>
      <c r="T138" s="156">
        <v>15</v>
      </c>
      <c r="U138" s="156">
        <v>15</v>
      </c>
      <c r="V138" s="156">
        <v>15</v>
      </c>
      <c r="W138" s="156">
        <v>15</v>
      </c>
      <c r="X138" s="156">
        <v>15</v>
      </c>
    </row>
    <row r="139" spans="2:24" ht="15" customHeight="1">
      <c r="B139" s="207">
        <v>0</v>
      </c>
      <c r="F139" s="156" t="s">
        <v>817</v>
      </c>
      <c r="N139" s="156">
        <v>0</v>
      </c>
      <c r="O139" s="156">
        <v>0</v>
      </c>
      <c r="P139" s="156">
        <v>0</v>
      </c>
      <c r="Q139" s="156">
        <v>0</v>
      </c>
      <c r="R139" s="156">
        <v>0</v>
      </c>
      <c r="S139" s="156">
        <v>0</v>
      </c>
      <c r="T139" s="156">
        <v>0</v>
      </c>
      <c r="U139" s="156">
        <v>0</v>
      </c>
      <c r="V139" s="156">
        <v>0</v>
      </c>
      <c r="W139" s="156">
        <v>0</v>
      </c>
      <c r="X139" s="156">
        <v>0</v>
      </c>
    </row>
    <row r="140" spans="2:24" ht="15" customHeight="1">
      <c r="B140" s="207">
        <v>0</v>
      </c>
      <c r="F140" s="156" t="s">
        <v>562</v>
      </c>
      <c r="G140" s="23">
        <v>0</v>
      </c>
      <c r="H140" s="23">
        <v>0</v>
      </c>
      <c r="I140" s="23">
        <v>0</v>
      </c>
      <c r="J140" s="23">
        <v>0</v>
      </c>
      <c r="K140" s="23">
        <v>0</v>
      </c>
      <c r="L140" s="23">
        <v>0</v>
      </c>
      <c r="M140" s="23">
        <v>0</v>
      </c>
      <c r="N140" s="23">
        <v>0</v>
      </c>
      <c r="O140" s="23">
        <v>0</v>
      </c>
      <c r="P140" s="23">
        <v>0</v>
      </c>
      <c r="Q140" s="23">
        <v>0</v>
      </c>
      <c r="R140" s="23">
        <v>0</v>
      </c>
      <c r="S140" s="23">
        <v>0</v>
      </c>
      <c r="T140" s="23">
        <v>0</v>
      </c>
      <c r="U140" s="23">
        <v>0</v>
      </c>
      <c r="V140" s="23">
        <v>0</v>
      </c>
      <c r="W140" s="23">
        <v>0</v>
      </c>
      <c r="X140" s="23">
        <v>0</v>
      </c>
    </row>
    <row r="141" spans="2:24" ht="15" customHeight="1">
      <c r="B141" s="207">
        <v>0</v>
      </c>
      <c r="F141" s="156" t="s">
        <v>835</v>
      </c>
      <c r="G141" s="23">
        <v>0</v>
      </c>
      <c r="H141" s="23">
        <v>0</v>
      </c>
      <c r="I141" s="23">
        <v>0</v>
      </c>
      <c r="J141" s="23">
        <v>0</v>
      </c>
      <c r="K141" s="23">
        <v>0</v>
      </c>
      <c r="L141" s="23">
        <v>0</v>
      </c>
      <c r="M141" s="23">
        <v>0</v>
      </c>
      <c r="N141" s="23">
        <v>0</v>
      </c>
      <c r="O141" s="23">
        <v>0</v>
      </c>
      <c r="P141" s="23">
        <v>0</v>
      </c>
      <c r="Q141" s="23">
        <v>0</v>
      </c>
      <c r="R141" s="23">
        <v>0</v>
      </c>
      <c r="S141" s="23">
        <v>0</v>
      </c>
      <c r="T141" s="23">
        <v>0</v>
      </c>
      <c r="U141" s="23">
        <v>0</v>
      </c>
      <c r="V141" s="23">
        <v>0</v>
      </c>
      <c r="W141" s="23">
        <v>0</v>
      </c>
      <c r="X141" s="23">
        <v>0</v>
      </c>
    </row>
    <row r="142" spans="2:24" ht="15" customHeight="1">
      <c r="B142" s="207">
        <v>0</v>
      </c>
      <c r="F142" s="156" t="s">
        <v>836</v>
      </c>
      <c r="G142" s="23">
        <v>0</v>
      </c>
      <c r="H142" s="23">
        <v>0</v>
      </c>
      <c r="I142" s="23">
        <v>0</v>
      </c>
      <c r="J142" s="23">
        <v>0</v>
      </c>
      <c r="K142" s="23">
        <v>0</v>
      </c>
      <c r="L142" s="23">
        <v>0</v>
      </c>
      <c r="M142" s="23">
        <v>0</v>
      </c>
      <c r="N142" s="23">
        <v>0</v>
      </c>
      <c r="O142" s="23">
        <v>0</v>
      </c>
      <c r="P142" s="23">
        <v>0</v>
      </c>
      <c r="Q142" s="23">
        <v>0</v>
      </c>
      <c r="R142" s="23">
        <v>0</v>
      </c>
      <c r="S142" s="23">
        <v>0</v>
      </c>
      <c r="T142" s="23">
        <v>0</v>
      </c>
      <c r="U142" s="23">
        <v>0</v>
      </c>
      <c r="V142" s="23">
        <v>0</v>
      </c>
      <c r="W142" s="23">
        <v>0</v>
      </c>
      <c r="X142" s="23">
        <v>0</v>
      </c>
    </row>
    <row r="143" spans="2:24" ht="15" customHeight="1">
      <c r="B143" s="207">
        <v>0</v>
      </c>
      <c r="F143" s="156" t="s">
        <v>837</v>
      </c>
      <c r="G143" s="23">
        <v>0</v>
      </c>
      <c r="H143" s="23">
        <v>0</v>
      </c>
      <c r="I143" s="23">
        <v>0</v>
      </c>
      <c r="J143" s="23">
        <v>0</v>
      </c>
      <c r="K143" s="23">
        <v>0</v>
      </c>
      <c r="L143" s="23">
        <v>0</v>
      </c>
      <c r="M143" s="23">
        <v>0</v>
      </c>
      <c r="N143" s="23">
        <v>0</v>
      </c>
      <c r="O143" s="23">
        <v>0</v>
      </c>
      <c r="P143" s="23">
        <v>0</v>
      </c>
      <c r="Q143" s="23">
        <v>0</v>
      </c>
      <c r="R143" s="23">
        <v>0</v>
      </c>
      <c r="S143" s="23">
        <v>0</v>
      </c>
      <c r="T143" s="23">
        <v>0</v>
      </c>
      <c r="U143" s="23">
        <v>0</v>
      </c>
      <c r="V143" s="23">
        <v>0</v>
      </c>
      <c r="W143" s="23">
        <v>0</v>
      </c>
      <c r="X143" s="23">
        <v>0</v>
      </c>
    </row>
    <row r="144" spans="2:24" ht="15" customHeight="1">
      <c r="B144" s="207">
        <v>0</v>
      </c>
      <c r="F144" s="156" t="s">
        <v>838</v>
      </c>
      <c r="G144" s="23">
        <v>0</v>
      </c>
      <c r="H144" s="23">
        <v>0</v>
      </c>
      <c r="I144" s="23">
        <v>0</v>
      </c>
      <c r="J144" s="23">
        <v>0</v>
      </c>
      <c r="K144" s="23">
        <v>0</v>
      </c>
      <c r="L144" s="23">
        <v>0</v>
      </c>
      <c r="M144" s="23">
        <v>0</v>
      </c>
      <c r="N144" s="23">
        <v>0</v>
      </c>
      <c r="O144" s="23">
        <v>0</v>
      </c>
      <c r="P144" s="23">
        <v>0</v>
      </c>
      <c r="Q144" s="23">
        <v>0</v>
      </c>
      <c r="R144" s="23">
        <v>0</v>
      </c>
      <c r="S144" s="23">
        <v>0</v>
      </c>
      <c r="T144" s="23">
        <v>0</v>
      </c>
      <c r="U144" s="23">
        <v>0</v>
      </c>
      <c r="V144" s="23">
        <v>0</v>
      </c>
      <c r="W144" s="23">
        <v>0</v>
      </c>
      <c r="X144" s="23">
        <v>0</v>
      </c>
    </row>
    <row r="150" spans="6:17" ht="15" customHeight="1">
      <c r="F150" s="156" t="s">
        <v>839</v>
      </c>
    </row>
    <row r="151" spans="6:17" ht="15" customHeight="1">
      <c r="J151" s="737" t="s">
        <v>840</v>
      </c>
    </row>
    <row r="152" spans="6:17" ht="15" customHeight="1">
      <c r="F152" s="314" t="s">
        <v>841</v>
      </c>
      <c r="G152" s="20">
        <v>2010</v>
      </c>
      <c r="J152" s="738" t="s">
        <v>842</v>
      </c>
    </row>
    <row r="153" spans="6:17" ht="15" customHeight="1">
      <c r="F153" s="20"/>
      <c r="L153" s="118" t="s">
        <v>843</v>
      </c>
    </row>
    <row r="154" spans="6:17" ht="15" customHeight="1">
      <c r="F154" s="156" t="s">
        <v>844</v>
      </c>
      <c r="G154" s="156">
        <v>145</v>
      </c>
      <c r="J154" s="156">
        <v>145</v>
      </c>
      <c r="L154" s="722"/>
      <c r="M154" s="722">
        <v>2009</v>
      </c>
      <c r="N154" s="722">
        <v>2010</v>
      </c>
      <c r="O154" s="722">
        <v>2011</v>
      </c>
      <c r="P154" s="722">
        <v>2012</v>
      </c>
      <c r="Q154" s="722">
        <v>2013</v>
      </c>
    </row>
    <row r="155" spans="6:17" ht="15" customHeight="1">
      <c r="F155" s="156" t="s">
        <v>845</v>
      </c>
      <c r="G155" s="156">
        <v>25</v>
      </c>
      <c r="J155" s="156">
        <v>25</v>
      </c>
      <c r="L155" s="20" t="s">
        <v>846</v>
      </c>
      <c r="M155" s="20">
        <v>90</v>
      </c>
      <c r="N155" s="20">
        <v>68</v>
      </c>
      <c r="O155" s="20">
        <v>45</v>
      </c>
      <c r="P155" s="20">
        <v>23</v>
      </c>
      <c r="Q155" s="20">
        <v>0</v>
      </c>
    </row>
    <row r="156" spans="6:17" ht="15" customHeight="1">
      <c r="F156" s="156" t="s">
        <v>847</v>
      </c>
      <c r="G156" s="156">
        <v>280</v>
      </c>
      <c r="J156" s="156">
        <v>280</v>
      </c>
      <c r="L156" s="20" t="s">
        <v>848</v>
      </c>
      <c r="M156" s="20">
        <v>114</v>
      </c>
      <c r="N156" s="20">
        <v>86</v>
      </c>
      <c r="O156" s="20">
        <v>57</v>
      </c>
      <c r="P156" s="20">
        <v>29</v>
      </c>
      <c r="Q156" s="20">
        <v>0</v>
      </c>
    </row>
    <row r="157" spans="6:17" ht="15" customHeight="1">
      <c r="F157" s="156" t="s">
        <v>849</v>
      </c>
      <c r="G157" s="156">
        <v>154</v>
      </c>
      <c r="J157" s="156">
        <v>154</v>
      </c>
      <c r="N157" s="20">
        <v>22</v>
      </c>
      <c r="O157" s="20">
        <v>23</v>
      </c>
      <c r="P157" s="20">
        <v>22</v>
      </c>
      <c r="Q157" s="20">
        <v>23</v>
      </c>
    </row>
    <row r="158" spans="6:17" ht="15" customHeight="1">
      <c r="F158" s="156" t="s">
        <v>850</v>
      </c>
      <c r="G158" s="156">
        <v>41</v>
      </c>
      <c r="J158" s="156">
        <v>41</v>
      </c>
      <c r="N158" s="20">
        <v>28</v>
      </c>
      <c r="O158" s="20">
        <v>29</v>
      </c>
      <c r="P158" s="20">
        <v>28</v>
      </c>
      <c r="Q158" s="20">
        <v>29</v>
      </c>
    </row>
    <row r="159" spans="6:17" ht="15" customHeight="1">
      <c r="F159" s="156" t="s">
        <v>851</v>
      </c>
      <c r="G159" s="156">
        <v>119</v>
      </c>
      <c r="J159" s="156">
        <v>119</v>
      </c>
    </row>
    <row r="160" spans="6:17" ht="15" customHeight="1">
      <c r="F160" s="156" t="s">
        <v>852</v>
      </c>
      <c r="G160" s="156">
        <v>217</v>
      </c>
      <c r="J160" s="156">
        <v>217</v>
      </c>
    </row>
    <row r="161" spans="1:11" ht="15" customHeight="1">
      <c r="F161" s="156" t="s">
        <v>853</v>
      </c>
      <c r="G161" s="156">
        <v>114</v>
      </c>
      <c r="J161" s="156">
        <v>114</v>
      </c>
    </row>
    <row r="162" spans="1:11" ht="15" customHeight="1">
      <c r="F162" s="156" t="s">
        <v>854</v>
      </c>
      <c r="G162" s="156">
        <v>7200</v>
      </c>
      <c r="J162" s="156">
        <v>7200</v>
      </c>
    </row>
    <row r="163" spans="1:11" ht="15" customHeight="1">
      <c r="G163" s="156"/>
      <c r="J163" s="156"/>
    </row>
    <row r="164" spans="1:11" ht="15" customHeight="1">
      <c r="F164" s="156" t="s">
        <v>855</v>
      </c>
      <c r="G164" s="156">
        <v>484</v>
      </c>
      <c r="J164" s="156">
        <v>484</v>
      </c>
    </row>
    <row r="165" spans="1:11" ht="15" customHeight="1">
      <c r="F165" s="156" t="s">
        <v>856</v>
      </c>
      <c r="G165" s="156">
        <v>594</v>
      </c>
      <c r="J165" s="156">
        <v>594</v>
      </c>
    </row>
    <row r="166" spans="1:11" ht="15" customHeight="1">
      <c r="F166" s="156" t="s">
        <v>857</v>
      </c>
      <c r="G166" s="156">
        <v>701</v>
      </c>
      <c r="J166" s="156">
        <v>701</v>
      </c>
    </row>
    <row r="167" spans="1:11" ht="15" customHeight="1">
      <c r="F167" s="156" t="s">
        <v>858</v>
      </c>
      <c r="G167" s="156">
        <v>811</v>
      </c>
      <c r="J167" s="156">
        <v>811</v>
      </c>
      <c r="K167" s="20" t="s">
        <v>859</v>
      </c>
    </row>
    <row r="168" spans="1:11" ht="15" customHeight="1">
      <c r="F168" s="156" t="s">
        <v>860</v>
      </c>
      <c r="G168" s="156">
        <v>366</v>
      </c>
      <c r="J168" s="156">
        <v>366</v>
      </c>
      <c r="K168" s="23">
        <v>118</v>
      </c>
    </row>
    <row r="169" spans="1:11" ht="15" customHeight="1">
      <c r="F169" s="156" t="s">
        <v>861</v>
      </c>
      <c r="G169" s="156">
        <v>416</v>
      </c>
      <c r="J169" s="732">
        <v>394</v>
      </c>
      <c r="K169" s="739">
        <v>90</v>
      </c>
    </row>
    <row r="170" spans="1:11" ht="15" customHeight="1">
      <c r="F170" s="156" t="s">
        <v>862</v>
      </c>
      <c r="G170" s="156">
        <v>558</v>
      </c>
      <c r="J170" s="156">
        <v>558</v>
      </c>
      <c r="K170" s="23">
        <v>143</v>
      </c>
    </row>
    <row r="171" spans="1:11" ht="15" customHeight="1">
      <c r="F171" s="156" t="s">
        <v>863</v>
      </c>
      <c r="G171" s="156">
        <v>615</v>
      </c>
      <c r="J171" s="732">
        <v>587</v>
      </c>
      <c r="K171" s="739">
        <v>114</v>
      </c>
    </row>
    <row r="172" spans="1:11" ht="15" customHeight="1">
      <c r="F172" s="156" t="s">
        <v>864</v>
      </c>
      <c r="G172" s="156">
        <v>314</v>
      </c>
      <c r="J172" s="156">
        <v>314</v>
      </c>
    </row>
    <row r="175" spans="1:11" ht="15" customHeight="1">
      <c r="A175" s="36">
        <v>0</v>
      </c>
      <c r="F175" s="314" t="s">
        <v>865</v>
      </c>
    </row>
    <row r="177" spans="6:12" ht="15" customHeight="1">
      <c r="F177" s="156" t="s">
        <v>844</v>
      </c>
      <c r="G177" s="23">
        <v>101</v>
      </c>
      <c r="J177" s="156">
        <v>101</v>
      </c>
    </row>
    <row r="178" spans="6:12" ht="15" customHeight="1">
      <c r="F178" s="156" t="s">
        <v>845</v>
      </c>
      <c r="G178" s="23">
        <v>0</v>
      </c>
      <c r="J178" s="156">
        <v>0</v>
      </c>
    </row>
    <row r="179" spans="6:12" ht="15" customHeight="1">
      <c r="F179" s="156" t="s">
        <v>830</v>
      </c>
      <c r="G179" s="23">
        <v>69</v>
      </c>
      <c r="J179" s="156">
        <v>69</v>
      </c>
    </row>
    <row r="180" spans="6:12" ht="15" customHeight="1">
      <c r="F180" s="156" t="s">
        <v>847</v>
      </c>
      <c r="G180" s="23">
        <v>280</v>
      </c>
      <c r="J180" s="156">
        <v>280</v>
      </c>
    </row>
    <row r="181" spans="6:12" ht="15" customHeight="1">
      <c r="F181" s="156" t="s">
        <v>849</v>
      </c>
      <c r="G181" s="23">
        <v>85</v>
      </c>
      <c r="J181" s="156">
        <v>85</v>
      </c>
    </row>
    <row r="182" spans="6:12" ht="15" customHeight="1">
      <c r="F182" s="156" t="s">
        <v>834</v>
      </c>
      <c r="G182" s="23">
        <v>69</v>
      </c>
      <c r="J182" s="156">
        <v>69</v>
      </c>
    </row>
    <row r="183" spans="6:12" ht="15" customHeight="1">
      <c r="F183" s="156" t="s">
        <v>850</v>
      </c>
      <c r="G183" s="23">
        <v>41</v>
      </c>
      <c r="J183" s="156">
        <v>41</v>
      </c>
    </row>
    <row r="184" spans="6:12" ht="15" customHeight="1">
      <c r="F184" s="156" t="s">
        <v>851</v>
      </c>
      <c r="G184" s="23">
        <v>119</v>
      </c>
      <c r="J184" s="156">
        <v>119</v>
      </c>
    </row>
    <row r="185" spans="6:12" ht="15" customHeight="1">
      <c r="F185" s="156" t="s">
        <v>852</v>
      </c>
      <c r="G185" s="23">
        <v>217</v>
      </c>
      <c r="J185" s="156">
        <v>217</v>
      </c>
    </row>
    <row r="186" spans="6:12" ht="15" customHeight="1">
      <c r="F186" s="156" t="s">
        <v>853</v>
      </c>
      <c r="G186" s="23">
        <v>114</v>
      </c>
      <c r="J186" s="156">
        <v>114</v>
      </c>
    </row>
    <row r="187" spans="6:12" ht="15" customHeight="1">
      <c r="F187" s="156" t="s">
        <v>854</v>
      </c>
      <c r="G187" s="23">
        <v>7200</v>
      </c>
      <c r="J187" s="156">
        <v>7200</v>
      </c>
    </row>
    <row r="188" spans="6:12" ht="15" customHeight="1">
      <c r="H188" s="20" t="s">
        <v>866</v>
      </c>
      <c r="L188" s="20" t="s">
        <v>866</v>
      </c>
    </row>
    <row r="189" spans="6:12" ht="15" customHeight="1">
      <c r="F189" s="156" t="s">
        <v>855</v>
      </c>
      <c r="G189" s="156">
        <v>484</v>
      </c>
      <c r="H189" s="23">
        <v>0</v>
      </c>
      <c r="J189" s="156">
        <v>484</v>
      </c>
      <c r="L189" s="23">
        <v>0</v>
      </c>
    </row>
    <row r="190" spans="6:12" ht="15" customHeight="1">
      <c r="F190" s="156" t="s">
        <v>856</v>
      </c>
      <c r="G190" s="156">
        <v>594</v>
      </c>
      <c r="H190" s="23">
        <v>0</v>
      </c>
      <c r="J190" s="156">
        <v>594</v>
      </c>
      <c r="L190" s="23">
        <v>0</v>
      </c>
    </row>
    <row r="191" spans="6:12" ht="15" customHeight="1">
      <c r="F191" s="156" t="s">
        <v>857</v>
      </c>
      <c r="G191" s="156">
        <v>701</v>
      </c>
      <c r="H191" s="23">
        <v>0</v>
      </c>
      <c r="J191" s="156">
        <v>701</v>
      </c>
      <c r="L191" s="23">
        <v>0</v>
      </c>
    </row>
    <row r="192" spans="6:12" ht="15" customHeight="1">
      <c r="F192" s="156" t="s">
        <v>858</v>
      </c>
      <c r="G192" s="156">
        <v>811</v>
      </c>
      <c r="H192" s="23">
        <v>0</v>
      </c>
      <c r="J192" s="156">
        <v>811</v>
      </c>
      <c r="K192" s="20" t="s">
        <v>859</v>
      </c>
      <c r="L192" s="23">
        <v>0</v>
      </c>
    </row>
    <row r="193" spans="6:12" ht="15" customHeight="1">
      <c r="F193" s="156" t="s">
        <v>860</v>
      </c>
      <c r="G193" s="156">
        <v>366</v>
      </c>
      <c r="H193" s="23">
        <v>0</v>
      </c>
      <c r="J193" s="156">
        <v>366</v>
      </c>
      <c r="K193" s="23">
        <v>118</v>
      </c>
      <c r="L193" s="23">
        <v>0</v>
      </c>
    </row>
    <row r="194" spans="6:12" ht="15" customHeight="1">
      <c r="F194" s="156" t="s">
        <v>861</v>
      </c>
      <c r="G194" s="156">
        <v>416</v>
      </c>
      <c r="H194" s="23">
        <v>0</v>
      </c>
      <c r="J194" s="732">
        <v>394</v>
      </c>
      <c r="K194" s="739">
        <v>90</v>
      </c>
      <c r="L194" s="23">
        <v>0</v>
      </c>
    </row>
    <row r="195" spans="6:12" ht="15" customHeight="1">
      <c r="F195" s="156" t="s">
        <v>862</v>
      </c>
      <c r="G195" s="156">
        <v>558</v>
      </c>
      <c r="H195" s="23">
        <v>0</v>
      </c>
      <c r="J195" s="156">
        <v>558</v>
      </c>
      <c r="K195" s="23">
        <v>143</v>
      </c>
      <c r="L195" s="23">
        <v>0</v>
      </c>
    </row>
    <row r="196" spans="6:12" ht="15" customHeight="1">
      <c r="F196" s="156" t="s">
        <v>863</v>
      </c>
      <c r="G196" s="156">
        <v>615</v>
      </c>
      <c r="H196" s="23">
        <v>0</v>
      </c>
      <c r="J196" s="732">
        <v>587</v>
      </c>
      <c r="K196" s="739">
        <v>114</v>
      </c>
      <c r="L196" s="23">
        <v>0</v>
      </c>
    </row>
    <row r="197" spans="6:12" ht="15" customHeight="1">
      <c r="F197" s="156" t="s">
        <v>864</v>
      </c>
      <c r="G197" s="156">
        <v>314</v>
      </c>
      <c r="H197" s="23">
        <v>0</v>
      </c>
      <c r="J197" s="156">
        <v>314</v>
      </c>
      <c r="L197" s="23">
        <v>0</v>
      </c>
    </row>
  </sheetData>
  <printOptions horizontalCentered="1" gridLines="1"/>
  <pageMargins left="0.2" right="0.2" top="1.52" bottom="0.5" header="0.2" footer="0.2"/>
  <pageSetup scale="76" orientation="landscape" r:id="rId1"/>
  <headerFooter alignWithMargins="0">
    <oddFooter>&amp;F</oddFooter>
  </headerFooter>
  <colBreaks count="1" manualBreakCount="1">
    <brk id="12" max="1048575" man="1"/>
  </colBreaks>
</worksheet>
</file>

<file path=xl/worksheets/sheet21.xml><?xml version="1.0" encoding="utf-8"?>
<worksheet xmlns="http://schemas.openxmlformats.org/spreadsheetml/2006/main" xmlns:r="http://schemas.openxmlformats.org/officeDocument/2006/relationships">
  <sheetPr codeName="Sheet39">
    <pageSetUpPr fitToPage="1"/>
  </sheetPr>
  <dimension ref="A1:IP2591"/>
  <sheetViews>
    <sheetView topLeftCell="A196" zoomScale="55" zoomScaleNormal="55" workbookViewId="0">
      <pane xSplit="6030" topLeftCell="Z1" activePane="topRight"/>
      <selection sqref="A1:XFD1048576"/>
      <selection pane="topRight" sqref="A1:XFD1048576"/>
    </sheetView>
  </sheetViews>
  <sheetFormatPr defaultColWidth="8.77734375" defaultRowHeight="15.6" customHeight="1" outlineLevelRow="1" outlineLevelCol="1"/>
  <cols>
    <col min="1" max="2" width="6.21875" style="9" customWidth="1"/>
    <col min="3" max="3" width="4.6640625" style="740" customWidth="1"/>
    <col min="4" max="4" width="2.33203125" style="742" customWidth="1"/>
    <col min="5" max="5" width="2" style="742" customWidth="1"/>
    <col min="6" max="6" width="2.33203125" style="742" customWidth="1"/>
    <col min="7" max="7" width="37.109375" style="742" customWidth="1"/>
    <col min="8" max="8" width="14.21875" style="742" customWidth="1"/>
    <col min="9" max="12" width="14.21875" style="742" customWidth="1" outlineLevel="1"/>
    <col min="13" max="13" width="12.77734375" style="742" customWidth="1" outlineLevel="1"/>
    <col min="14" max="14" width="13.33203125" style="742" customWidth="1"/>
    <col min="15" max="15" width="15.77734375" style="742" customWidth="1"/>
    <col min="16" max="16" width="17.21875" style="742" customWidth="1"/>
    <col min="17" max="17" width="18.6640625" style="742" customWidth="1"/>
    <col min="18" max="18" width="17.109375" style="742" bestFit="1" customWidth="1"/>
    <col min="19" max="20" width="16.6640625" style="742" bestFit="1" customWidth="1"/>
    <col min="21" max="22" width="16.21875" style="742" bestFit="1" customWidth="1"/>
    <col min="23" max="23" width="16.6640625" style="742" bestFit="1" customWidth="1"/>
    <col min="24" max="24" width="17.109375" style="742" bestFit="1" customWidth="1"/>
    <col min="25" max="25" width="16.6640625" style="742" bestFit="1" customWidth="1"/>
    <col min="26" max="26" width="21.5546875" style="742" bestFit="1" customWidth="1"/>
    <col min="27" max="27" width="16.21875" style="742" customWidth="1"/>
    <col min="28" max="29" width="16.6640625" style="742" bestFit="1" customWidth="1"/>
    <col min="30" max="30" width="17.109375" style="742" bestFit="1" customWidth="1"/>
    <col min="31" max="34" width="17.109375" style="746" bestFit="1" customWidth="1"/>
    <col min="35" max="36" width="16.6640625" style="746" bestFit="1" customWidth="1"/>
    <col min="37" max="37" width="17.109375" style="746" bestFit="1" customWidth="1"/>
    <col min="38" max="38" width="16.6640625" style="746" bestFit="1" customWidth="1"/>
    <col min="39" max="42" width="17.109375" style="746" bestFit="1" customWidth="1"/>
    <col min="43" max="43" width="8.88671875" style="20" customWidth="1"/>
    <col min="44" max="250" width="8.88671875" style="28" customWidth="1"/>
    <col min="251" max="16384" width="8.77734375" style="28"/>
  </cols>
  <sheetData>
    <row r="1" spans="1:250" ht="30.4" customHeight="1">
      <c r="A1" s="6">
        <v>3</v>
      </c>
      <c r="B1" s="7" t="s">
        <v>15</v>
      </c>
      <c r="D1" s="741" t="s">
        <v>867</v>
      </c>
      <c r="E1" s="741"/>
      <c r="F1" s="741"/>
      <c r="G1" s="741"/>
      <c r="I1" s="743">
        <v>1997</v>
      </c>
      <c r="J1" s="743">
        <v>1998</v>
      </c>
      <c r="K1" s="743">
        <v>1999</v>
      </c>
      <c r="L1" s="743">
        <v>2000</v>
      </c>
      <c r="M1" s="743">
        <v>2001</v>
      </c>
      <c r="N1" s="744">
        <v>2002</v>
      </c>
      <c r="O1" s="744">
        <v>2003</v>
      </c>
      <c r="P1" s="744">
        <v>2004</v>
      </c>
      <c r="Q1" s="744">
        <v>2005</v>
      </c>
      <c r="R1" s="744">
        <v>2006</v>
      </c>
      <c r="S1" s="744">
        <v>2007</v>
      </c>
      <c r="T1" s="744">
        <v>2008</v>
      </c>
      <c r="U1" s="744">
        <v>2009</v>
      </c>
      <c r="V1" s="744">
        <v>2010</v>
      </c>
      <c r="W1" s="744">
        <v>2011</v>
      </c>
      <c r="X1" s="744">
        <v>2012</v>
      </c>
      <c r="Y1" s="744">
        <v>2013</v>
      </c>
      <c r="Z1" s="744">
        <v>2014</v>
      </c>
      <c r="AA1" s="744">
        <v>2015</v>
      </c>
      <c r="AB1" s="744">
        <v>2016</v>
      </c>
      <c r="AC1" s="744">
        <v>2017</v>
      </c>
      <c r="AD1" s="744">
        <v>2018</v>
      </c>
      <c r="AE1" s="744">
        <v>2019</v>
      </c>
      <c r="AF1" s="744">
        <v>2020</v>
      </c>
      <c r="AG1" s="744">
        <v>2021</v>
      </c>
      <c r="AH1" s="744">
        <v>2022</v>
      </c>
      <c r="AI1" s="744">
        <v>2023</v>
      </c>
      <c r="AJ1" s="744">
        <v>2024</v>
      </c>
      <c r="AK1" s="744">
        <v>2025</v>
      </c>
      <c r="AL1" s="744">
        <v>2026</v>
      </c>
      <c r="AM1" s="744">
        <v>2027</v>
      </c>
      <c r="AN1" s="744">
        <v>2028</v>
      </c>
      <c r="AO1" s="744">
        <v>2029</v>
      </c>
      <c r="AP1" s="744">
        <v>2030</v>
      </c>
      <c r="AR1" s="20"/>
      <c r="AS1" s="20"/>
      <c r="AT1" s="20"/>
      <c r="AU1" s="20"/>
      <c r="AV1" s="20"/>
      <c r="AW1" s="20"/>
      <c r="AX1" s="20"/>
      <c r="AY1" s="20"/>
      <c r="AZ1" s="20"/>
      <c r="BA1" s="20"/>
      <c r="BB1" s="20"/>
      <c r="BC1" s="20"/>
      <c r="BD1" s="20"/>
      <c r="BE1" s="20"/>
      <c r="BF1" s="20"/>
      <c r="BG1" s="20"/>
      <c r="BH1" s="20"/>
      <c r="BI1" s="20"/>
      <c r="BJ1" s="20"/>
      <c r="BK1" s="20"/>
      <c r="BL1" s="20"/>
      <c r="BM1" s="20"/>
      <c r="BN1" s="20"/>
      <c r="BO1" s="20"/>
      <c r="BP1" s="20"/>
      <c r="BQ1" s="20"/>
      <c r="BR1" s="20"/>
      <c r="BS1" s="20"/>
      <c r="BT1" s="20"/>
      <c r="BU1" s="20"/>
      <c r="BV1" s="20"/>
      <c r="BW1" s="20"/>
      <c r="BX1" s="20"/>
      <c r="BY1" s="20"/>
      <c r="BZ1" s="20"/>
      <c r="CA1" s="20"/>
    </row>
    <row r="2" spans="1:250" ht="15.6" customHeight="1">
      <c r="E2" s="745"/>
      <c r="F2" s="745"/>
      <c r="G2" s="745"/>
      <c r="M2" s="746"/>
      <c r="N2" s="746"/>
      <c r="O2" s="746"/>
      <c r="P2" s="746"/>
      <c r="Q2" s="747" t="s">
        <v>868</v>
      </c>
      <c r="R2" s="746"/>
      <c r="S2" s="746"/>
      <c r="T2" s="746"/>
      <c r="U2" s="746"/>
      <c r="V2" s="746"/>
      <c r="W2" s="746"/>
      <c r="X2" s="746"/>
      <c r="Y2" s="746"/>
      <c r="Z2" s="746"/>
      <c r="AA2" s="748">
        <v>-5.1939487457275388E-9</v>
      </c>
      <c r="AB2" s="748">
        <v>2.2405314445495605E-7</v>
      </c>
      <c r="AC2" s="748">
        <v>5.9660363197326656E-7</v>
      </c>
      <c r="AD2" s="748">
        <v>5.9335565567016598E-7</v>
      </c>
      <c r="AE2" s="748">
        <v>5.9297275543212893E-7</v>
      </c>
      <c r="AF2" s="748">
        <v>2.9130945205688476E-6</v>
      </c>
      <c r="AG2" s="748">
        <v>2.8658761978149413E-6</v>
      </c>
      <c r="AH2" s="748">
        <v>2.8429884910583496E-6</v>
      </c>
      <c r="AI2" s="748">
        <v>2.7866766452789307E-6</v>
      </c>
      <c r="AJ2" s="748">
        <v>4.6038818359375001E-7</v>
      </c>
      <c r="AK2" s="748">
        <v>2.7908816337585451E-6</v>
      </c>
      <c r="AL2" s="748">
        <v>2.8444666862487792E-6</v>
      </c>
      <c r="AM2" s="748">
        <v>2.8728313446044923E-6</v>
      </c>
      <c r="AN2" s="748">
        <v>2.9169707298278809E-6</v>
      </c>
      <c r="AO2" s="748">
        <v>2.8866248130798338E-6</v>
      </c>
      <c r="AP2" s="748">
        <v>2.9835038185119628E-6</v>
      </c>
      <c r="AR2" s="20"/>
      <c r="AS2" s="20"/>
      <c r="AT2" s="20"/>
      <c r="AU2" s="20"/>
      <c r="AV2" s="20"/>
      <c r="AW2" s="20"/>
      <c r="AX2" s="20"/>
      <c r="AY2" s="20"/>
      <c r="AZ2" s="20"/>
      <c r="BA2" s="20"/>
      <c r="BB2" s="20"/>
      <c r="BC2" s="20"/>
      <c r="BD2" s="20"/>
      <c r="BE2" s="20"/>
      <c r="BF2" s="20"/>
      <c r="BG2" s="20"/>
      <c r="BH2" s="20"/>
      <c r="BI2" s="20"/>
      <c r="BJ2" s="20"/>
      <c r="BK2" s="20"/>
      <c r="BL2" s="20"/>
      <c r="BM2" s="20"/>
      <c r="BN2" s="20"/>
      <c r="BO2" s="20"/>
      <c r="BP2" s="20"/>
      <c r="BQ2" s="20"/>
      <c r="BR2" s="20"/>
      <c r="BS2" s="20"/>
      <c r="BT2" s="20"/>
      <c r="BU2" s="20"/>
      <c r="BV2" s="20"/>
      <c r="BW2" s="20"/>
      <c r="BX2" s="20"/>
      <c r="BY2" s="20"/>
      <c r="BZ2" s="20"/>
      <c r="CA2" s="20"/>
    </row>
    <row r="3" spans="1:250" ht="17.649999999999999" customHeight="1">
      <c r="A3" s="9" t="s">
        <v>18</v>
      </c>
      <c r="D3" s="746"/>
      <c r="E3" s="746"/>
      <c r="F3" s="746"/>
      <c r="G3" s="746"/>
      <c r="N3" s="745" t="s">
        <v>869</v>
      </c>
      <c r="P3" s="746"/>
      <c r="Q3" s="747" t="s">
        <v>870</v>
      </c>
      <c r="R3" s="746"/>
      <c r="S3" s="746"/>
      <c r="T3" s="746"/>
      <c r="U3" s="746"/>
      <c r="V3" s="746"/>
      <c r="W3" s="746"/>
      <c r="X3" s="746"/>
      <c r="Y3" s="746"/>
      <c r="Z3" s="746"/>
      <c r="AA3" s="749">
        <v>7.4522445844568373E-3</v>
      </c>
      <c r="AB3" s="749">
        <v>1.2589120514336038E-2</v>
      </c>
      <c r="AC3" s="750">
        <v>3.0623003197066238E-2</v>
      </c>
      <c r="AD3" s="750">
        <v>3.466896045136246E-2</v>
      </c>
      <c r="AE3" s="750">
        <v>3.9650417864969791E-2</v>
      </c>
      <c r="AF3" s="750">
        <v>5.0087125873078044E-2</v>
      </c>
      <c r="AG3" s="750">
        <v>4.9901553620038126E-2</v>
      </c>
      <c r="AH3" s="750">
        <v>4.9570072528436912E-2</v>
      </c>
      <c r="AI3" s="750">
        <v>4.9688058993925588E-2</v>
      </c>
      <c r="AJ3" s="750">
        <v>5.0475402691701553E-2</v>
      </c>
      <c r="AK3" s="750">
        <v>2.9055591098385132E-2</v>
      </c>
      <c r="AL3" s="750">
        <v>0.41924359593964888</v>
      </c>
      <c r="AM3" s="750">
        <v>0.18128188867480921</v>
      </c>
      <c r="AN3" s="750">
        <v>9.4836677940675587E-2</v>
      </c>
      <c r="AO3" s="750">
        <v>1.4379184877326123E-2</v>
      </c>
      <c r="AP3" s="750">
        <v>2.0056901491256364E-2</v>
      </c>
      <c r="AR3" s="20"/>
      <c r="AS3" s="20"/>
      <c r="AT3" s="20"/>
      <c r="AU3" s="20"/>
      <c r="AV3" s="20"/>
      <c r="AW3" s="20"/>
      <c r="AX3" s="20"/>
      <c r="AY3" s="20"/>
      <c r="AZ3" s="20"/>
      <c r="BA3" s="20"/>
      <c r="BB3" s="20"/>
      <c r="BC3" s="20"/>
      <c r="BD3" s="20"/>
      <c r="BE3" s="20"/>
      <c r="BF3" s="20"/>
      <c r="BG3" s="20"/>
      <c r="BH3" s="20"/>
      <c r="BI3" s="20"/>
      <c r="BJ3" s="20"/>
      <c r="BK3" s="20"/>
      <c r="BL3" s="20"/>
      <c r="BM3" s="20"/>
      <c r="BN3" s="20"/>
      <c r="BO3" s="20"/>
      <c r="BP3" s="20"/>
      <c r="BQ3" s="20"/>
      <c r="BR3" s="20"/>
      <c r="BS3" s="20"/>
      <c r="BT3" s="20"/>
      <c r="BU3" s="20"/>
      <c r="BV3" s="20"/>
      <c r="BW3" s="20"/>
      <c r="BX3" s="20"/>
      <c r="BY3" s="20"/>
      <c r="BZ3" s="20"/>
      <c r="CA3" s="20"/>
    </row>
    <row r="4" spans="1:250" ht="17.649999999999999" customHeight="1">
      <c r="A4" s="10">
        <v>0</v>
      </c>
      <c r="B4" s="459" t="s">
        <v>127</v>
      </c>
      <c r="D4" s="746"/>
      <c r="E4" s="746"/>
      <c r="F4" s="746"/>
      <c r="G4" s="746"/>
      <c r="N4" s="751" t="s">
        <v>871</v>
      </c>
      <c r="P4" s="752" t="s">
        <v>872</v>
      </c>
      <c r="Q4" s="753"/>
      <c r="R4" s="753"/>
      <c r="S4" s="753"/>
      <c r="T4" s="753"/>
      <c r="U4" s="753"/>
      <c r="V4" s="753"/>
      <c r="W4" s="753"/>
      <c r="X4" s="753"/>
      <c r="Y4" s="753"/>
      <c r="Z4" s="753"/>
      <c r="AA4" s="754">
        <v>-4.1500024608467356E-3</v>
      </c>
      <c r="AB4" s="754">
        <v>7.7029897044593731E-3</v>
      </c>
      <c r="AC4" s="754">
        <v>8.4837861834938799E-3</v>
      </c>
      <c r="AD4" s="754">
        <v>1.6370080224227479E-2</v>
      </c>
      <c r="AE4" s="754">
        <v>2.5079976285269368E-2</v>
      </c>
      <c r="AF4" s="754">
        <v>2.7818977225706476E-2</v>
      </c>
      <c r="AG4" s="754">
        <v>2.5449990490924446E-2</v>
      </c>
      <c r="AH4" s="754">
        <v>2.7290984850424138E-2</v>
      </c>
      <c r="AI4" s="754">
        <v>3.5229986918238865E-2</v>
      </c>
      <c r="AJ4" s="754">
        <v>5.0939987089805072E-2</v>
      </c>
      <c r="AK4" s="754">
        <v>1.4999998966231942E-2</v>
      </c>
      <c r="AL4" s="754">
        <v>0.71499998425133526</v>
      </c>
      <c r="AM4" s="754">
        <v>0.73899998399429023</v>
      </c>
      <c r="AN4" s="754">
        <v>0.8269999825861305</v>
      </c>
      <c r="AO4" s="754">
        <v>0.92209998062753584</v>
      </c>
      <c r="AP4" s="754">
        <v>0.99999998230487108</v>
      </c>
      <c r="AR4" s="20"/>
      <c r="AS4" s="20"/>
      <c r="AT4" s="20"/>
      <c r="AU4" s="20"/>
      <c r="AV4" s="20"/>
      <c r="AW4" s="20"/>
      <c r="AX4" s="20"/>
      <c r="AY4" s="20"/>
      <c r="AZ4" s="20"/>
      <c r="BA4" s="20"/>
      <c r="BB4" s="20"/>
      <c r="BC4" s="20"/>
      <c r="BD4" s="20"/>
      <c r="BE4" s="20"/>
      <c r="BF4" s="20"/>
      <c r="BG4" s="20"/>
      <c r="BH4" s="20"/>
      <c r="BI4" s="20"/>
      <c r="BJ4" s="20"/>
      <c r="BK4" s="20"/>
      <c r="BL4" s="20"/>
      <c r="BM4" s="20"/>
      <c r="BN4" s="20"/>
      <c r="BO4" s="20"/>
      <c r="BP4" s="20"/>
      <c r="BQ4" s="20"/>
      <c r="BR4" s="20"/>
      <c r="BS4" s="20"/>
      <c r="BT4" s="20"/>
      <c r="BU4" s="20"/>
      <c r="BV4" s="20"/>
      <c r="BW4" s="20"/>
      <c r="BX4" s="20"/>
      <c r="BY4" s="20"/>
      <c r="BZ4" s="20"/>
      <c r="CA4" s="20"/>
    </row>
    <row r="5" spans="1:250" ht="17.649999999999999" customHeight="1">
      <c r="A5" s="463"/>
      <c r="B5" s="463"/>
      <c r="D5" s="755"/>
      <c r="E5" s="755"/>
      <c r="F5" s="755"/>
      <c r="M5" s="746"/>
      <c r="N5" s="746"/>
      <c r="O5" s="746"/>
      <c r="P5" s="752" t="s">
        <v>873</v>
      </c>
      <c r="Q5" s="756"/>
      <c r="R5" s="756"/>
      <c r="S5" s="756"/>
      <c r="T5" s="756"/>
      <c r="U5" s="756"/>
      <c r="V5" s="756"/>
      <c r="W5" s="756"/>
      <c r="X5" s="756"/>
      <c r="Y5" s="756"/>
      <c r="Z5" s="756"/>
      <c r="AA5" s="756">
        <v>20</v>
      </c>
      <c r="AB5" s="756">
        <v>20</v>
      </c>
      <c r="AC5" s="756">
        <v>20</v>
      </c>
      <c r="AD5" s="756">
        <v>20</v>
      </c>
      <c r="AE5" s="756">
        <v>20</v>
      </c>
      <c r="AF5" s="756">
        <v>20</v>
      </c>
      <c r="AG5" s="756">
        <v>20</v>
      </c>
      <c r="AH5" s="756">
        <v>20</v>
      </c>
      <c r="AI5" s="756">
        <v>20</v>
      </c>
      <c r="AJ5" s="756">
        <v>20</v>
      </c>
      <c r="AK5" s="756">
        <v>20</v>
      </c>
      <c r="AL5" s="756">
        <v>20</v>
      </c>
      <c r="AM5" s="756">
        <v>20</v>
      </c>
      <c r="AN5" s="756">
        <v>20</v>
      </c>
      <c r="AO5" s="756">
        <v>20</v>
      </c>
      <c r="AP5" s="756">
        <v>20</v>
      </c>
      <c r="AR5" s="20"/>
      <c r="AS5" s="20"/>
      <c r="AT5" s="20"/>
      <c r="AU5" s="20"/>
      <c r="AV5" s="20"/>
      <c r="AW5" s="20"/>
      <c r="AX5" s="20"/>
      <c r="AY5" s="20"/>
      <c r="AZ5" s="20"/>
      <c r="BA5" s="20"/>
      <c r="BB5" s="20"/>
      <c r="BC5" s="20"/>
      <c r="BD5" s="20"/>
      <c r="BE5" s="20"/>
      <c r="BF5" s="20"/>
      <c r="BG5" s="20"/>
      <c r="BH5" s="20"/>
      <c r="BI5" s="20"/>
      <c r="BJ5" s="20"/>
      <c r="BK5" s="20"/>
      <c r="BL5" s="20"/>
      <c r="BM5" s="20"/>
      <c r="BN5" s="20"/>
      <c r="BO5" s="20"/>
      <c r="BP5" s="20"/>
      <c r="BQ5" s="20"/>
      <c r="BR5" s="20"/>
      <c r="BS5" s="20"/>
      <c r="BT5" s="20"/>
      <c r="BU5" s="20"/>
      <c r="BV5" s="20"/>
      <c r="BW5" s="20"/>
      <c r="BX5" s="20"/>
      <c r="BY5" s="20"/>
      <c r="BZ5" s="20"/>
      <c r="CA5" s="20"/>
    </row>
    <row r="6" spans="1:250" ht="17.649999999999999" customHeight="1">
      <c r="A6" s="463"/>
      <c r="B6" s="463"/>
      <c r="D6" s="755"/>
      <c r="E6" s="755"/>
      <c r="F6" s="755"/>
      <c r="M6" s="746"/>
      <c r="N6" s="746"/>
      <c r="O6" s="746"/>
      <c r="P6" s="752" t="s">
        <v>874</v>
      </c>
      <c r="Q6" s="757"/>
      <c r="R6" s="757"/>
      <c r="S6" s="757"/>
      <c r="T6" s="757"/>
      <c r="U6" s="757"/>
      <c r="V6" s="757"/>
      <c r="W6" s="758"/>
      <c r="X6" s="758"/>
      <c r="Y6" s="758"/>
      <c r="Z6" s="758"/>
      <c r="AA6" s="759">
        <v>7.4999999999999997E-3</v>
      </c>
      <c r="AB6" s="759">
        <v>1.2500000000000001E-2</v>
      </c>
      <c r="AC6" s="758">
        <v>3.1E-2</v>
      </c>
      <c r="AD6" s="758">
        <v>3.5000000000000003E-2</v>
      </c>
      <c r="AE6" s="758">
        <v>0.04</v>
      </c>
      <c r="AF6" s="758">
        <v>0.05</v>
      </c>
      <c r="AG6" s="758">
        <v>0.05</v>
      </c>
      <c r="AH6" s="758">
        <v>0.05</v>
      </c>
      <c r="AI6" s="758">
        <v>0.05</v>
      </c>
      <c r="AJ6" s="758">
        <v>0.05</v>
      </c>
      <c r="AK6" s="758">
        <v>0.03</v>
      </c>
      <c r="AL6" s="758">
        <v>0.03</v>
      </c>
      <c r="AM6" s="758">
        <v>0.03</v>
      </c>
      <c r="AN6" s="758">
        <v>0.03</v>
      </c>
      <c r="AO6" s="758">
        <v>0.03</v>
      </c>
      <c r="AP6" s="758">
        <v>0.03</v>
      </c>
      <c r="AR6" s="20"/>
      <c r="AS6" s="20"/>
      <c r="AT6" s="20"/>
      <c r="AU6" s="20"/>
      <c r="AV6" s="20"/>
      <c r="AW6" s="20"/>
      <c r="AX6" s="20"/>
      <c r="AY6" s="20"/>
      <c r="AZ6" s="20"/>
      <c r="BA6" s="20"/>
      <c r="BB6" s="20"/>
      <c r="BC6" s="20"/>
      <c r="BD6" s="20"/>
      <c r="BE6" s="20"/>
      <c r="BF6" s="20"/>
      <c r="BG6" s="20"/>
      <c r="BH6" s="20"/>
      <c r="BI6" s="20"/>
      <c r="BJ6" s="20"/>
      <c r="BK6" s="20"/>
      <c r="BL6" s="20"/>
      <c r="BM6" s="20"/>
      <c r="BN6" s="20"/>
      <c r="BO6" s="20"/>
      <c r="BP6" s="20"/>
      <c r="BQ6" s="20"/>
      <c r="BR6" s="20"/>
      <c r="BS6" s="20"/>
      <c r="BT6" s="20"/>
      <c r="BU6" s="20"/>
      <c r="BV6" s="20"/>
      <c r="BW6" s="20"/>
      <c r="BX6" s="20"/>
      <c r="BY6" s="20"/>
      <c r="BZ6" s="20"/>
      <c r="CA6" s="20"/>
    </row>
    <row r="7" spans="1:250" ht="17.649999999999999" customHeight="1">
      <c r="A7" s="463"/>
      <c r="B7" s="463"/>
      <c r="D7" s="755"/>
      <c r="E7" s="755"/>
      <c r="F7" s="755"/>
      <c r="M7" s="746"/>
      <c r="N7" s="746"/>
      <c r="O7" s="746"/>
      <c r="P7" s="747"/>
      <c r="Q7" s="740"/>
      <c r="R7" s="740"/>
      <c r="S7" s="740"/>
      <c r="T7" s="740"/>
      <c r="U7" s="740"/>
      <c r="V7" s="740"/>
      <c r="W7" s="740"/>
      <c r="X7" s="740"/>
      <c r="Y7" s="740"/>
      <c r="Z7" s="740"/>
      <c r="AA7" s="740"/>
      <c r="AB7" s="740"/>
      <c r="AC7" s="740"/>
      <c r="AD7" s="740"/>
      <c r="AE7" s="740"/>
      <c r="AF7" s="740"/>
      <c r="AG7" s="740"/>
      <c r="AH7" s="740"/>
      <c r="AI7" s="740"/>
      <c r="AJ7" s="740"/>
      <c r="AK7" s="740"/>
      <c r="AL7" s="740"/>
      <c r="AM7" s="740"/>
      <c r="AN7" s="740"/>
      <c r="AO7" s="740"/>
      <c r="AP7" s="740"/>
      <c r="AR7" s="20"/>
      <c r="AS7" s="20"/>
      <c r="AT7" s="20"/>
      <c r="AU7" s="20"/>
      <c r="AV7" s="20"/>
      <c r="AW7" s="20"/>
      <c r="AX7" s="20"/>
      <c r="AY7" s="20"/>
      <c r="AZ7" s="20"/>
      <c r="BA7" s="20"/>
      <c r="BB7" s="20"/>
      <c r="BC7" s="20"/>
      <c r="BD7" s="20"/>
      <c r="BE7" s="20"/>
      <c r="BF7" s="20"/>
      <c r="BG7" s="20"/>
      <c r="BH7" s="20"/>
      <c r="BI7" s="20"/>
      <c r="BJ7" s="20"/>
      <c r="BK7" s="20"/>
      <c r="BL7" s="20"/>
      <c r="BM7" s="20"/>
      <c r="BN7" s="20"/>
      <c r="BO7" s="20"/>
      <c r="BP7" s="20"/>
      <c r="BQ7" s="20"/>
      <c r="BR7" s="20"/>
      <c r="BS7" s="20"/>
      <c r="BT7" s="20"/>
      <c r="BU7" s="20"/>
      <c r="BV7" s="20"/>
      <c r="BW7" s="20"/>
      <c r="BX7" s="20"/>
      <c r="BY7" s="20"/>
      <c r="BZ7" s="20"/>
      <c r="CA7" s="20"/>
    </row>
    <row r="8" spans="1:250" ht="13.9" customHeight="1">
      <c r="A8" s="466" t="s">
        <v>600</v>
      </c>
      <c r="B8" s="760"/>
      <c r="E8" s="752"/>
      <c r="F8" s="752"/>
      <c r="M8" s="746"/>
      <c r="N8" s="746"/>
      <c r="O8" s="746"/>
      <c r="P8" s="761" t="s">
        <v>875</v>
      </c>
      <c r="U8" s="746"/>
      <c r="V8" s="746"/>
      <c r="W8" s="746"/>
      <c r="X8" s="746"/>
      <c r="Y8" s="746"/>
      <c r="Z8" s="746"/>
      <c r="AA8" s="762">
        <v>100</v>
      </c>
      <c r="AB8" s="762">
        <v>100</v>
      </c>
      <c r="AC8" s="762">
        <v>100</v>
      </c>
      <c r="AD8" s="762">
        <v>100</v>
      </c>
      <c r="AE8" s="762">
        <v>100</v>
      </c>
      <c r="AF8" s="762">
        <v>100</v>
      </c>
      <c r="AG8" s="762">
        <v>100</v>
      </c>
      <c r="AH8" s="762">
        <v>100</v>
      </c>
      <c r="AI8" s="762">
        <v>100</v>
      </c>
      <c r="AJ8" s="762">
        <v>100</v>
      </c>
      <c r="AK8" s="762">
        <v>100</v>
      </c>
      <c r="AL8" s="762">
        <v>100</v>
      </c>
      <c r="AM8" s="762">
        <v>100</v>
      </c>
      <c r="AN8" s="762">
        <v>100</v>
      </c>
      <c r="AO8" s="762">
        <v>100</v>
      </c>
      <c r="AP8" s="762">
        <v>100</v>
      </c>
      <c r="AR8" s="20"/>
      <c r="AS8" s="20"/>
      <c r="AT8" s="20"/>
      <c r="AU8" s="20"/>
      <c r="AV8" s="20"/>
      <c r="AW8" s="20"/>
      <c r="AX8" s="20"/>
      <c r="AY8" s="20"/>
      <c r="AZ8" s="20"/>
      <c r="BA8" s="20"/>
      <c r="BB8" s="20"/>
      <c r="BC8" s="20"/>
      <c r="BD8" s="20"/>
      <c r="BE8" s="20"/>
      <c r="BF8" s="20"/>
      <c r="BG8" s="20"/>
      <c r="BH8" s="20"/>
      <c r="BI8" s="20"/>
      <c r="BJ8" s="20"/>
      <c r="BK8" s="20"/>
      <c r="BL8" s="20"/>
      <c r="BM8" s="20"/>
      <c r="BN8" s="20"/>
      <c r="BO8" s="20"/>
      <c r="BP8" s="20"/>
      <c r="BQ8" s="20"/>
      <c r="BR8" s="20"/>
      <c r="BS8" s="20"/>
      <c r="BT8" s="20"/>
      <c r="BU8" s="20"/>
      <c r="BV8" s="20"/>
      <c r="BW8" s="20"/>
      <c r="BX8" s="20"/>
      <c r="BY8" s="20"/>
      <c r="BZ8" s="20"/>
      <c r="CA8" s="20"/>
    </row>
    <row r="9" spans="1:250" ht="13.9" customHeight="1">
      <c r="A9" s="470" t="s">
        <v>876</v>
      </c>
      <c r="B9" s="471">
        <v>0</v>
      </c>
      <c r="E9" s="752"/>
      <c r="F9" s="752"/>
      <c r="M9" s="746"/>
      <c r="P9" s="761" t="s">
        <v>877</v>
      </c>
      <c r="R9" s="746"/>
      <c r="U9" s="746"/>
      <c r="V9" s="746"/>
      <c r="W9" s="746"/>
      <c r="X9" s="746"/>
      <c r="Y9" s="746"/>
      <c r="Z9" s="746"/>
      <c r="AA9" s="762">
        <v>100</v>
      </c>
      <c r="AB9" s="762">
        <v>100</v>
      </c>
      <c r="AC9" s="762"/>
      <c r="AD9" s="762">
        <v>0</v>
      </c>
      <c r="AE9" s="762">
        <v>0</v>
      </c>
      <c r="AF9" s="762">
        <v>0</v>
      </c>
      <c r="AG9" s="762">
        <v>0</v>
      </c>
      <c r="AH9" s="762">
        <v>0</v>
      </c>
      <c r="AI9" s="762">
        <v>0</v>
      </c>
      <c r="AJ9" s="762">
        <v>0</v>
      </c>
      <c r="AK9" s="762">
        <v>0</v>
      </c>
      <c r="AL9" s="762">
        <v>0</v>
      </c>
      <c r="AM9" s="762">
        <v>0</v>
      </c>
      <c r="AN9" s="762">
        <v>0</v>
      </c>
      <c r="AO9" s="762">
        <v>0</v>
      </c>
      <c r="AP9" s="762">
        <v>0</v>
      </c>
      <c r="AZ9" s="20"/>
      <c r="BA9" s="20"/>
      <c r="BB9" s="20"/>
      <c r="BC9" s="20"/>
      <c r="BD9" s="20"/>
      <c r="BE9" s="20"/>
      <c r="BF9" s="20"/>
      <c r="BG9" s="20"/>
      <c r="BH9" s="20"/>
      <c r="BI9" s="20"/>
      <c r="BJ9" s="20"/>
      <c r="BK9" s="20"/>
      <c r="BL9" s="20"/>
      <c r="BM9" s="20"/>
      <c r="BN9" s="20"/>
      <c r="BO9" s="20"/>
      <c r="BP9" s="20"/>
      <c r="BQ9" s="20"/>
      <c r="BR9" s="20"/>
      <c r="BS9" s="20"/>
      <c r="BT9" s="20"/>
      <c r="BU9" s="20"/>
      <c r="BV9" s="20"/>
      <c r="BW9" s="20"/>
      <c r="BX9" s="20"/>
      <c r="BY9" s="20"/>
      <c r="BZ9" s="20"/>
      <c r="CA9" s="20"/>
    </row>
    <row r="10" spans="1:250" s="109" customFormat="1" ht="13.9" customHeight="1">
      <c r="A10" s="475" t="s">
        <v>878</v>
      </c>
      <c r="B10" s="763">
        <v>0</v>
      </c>
      <c r="C10" s="740"/>
      <c r="D10" s="115"/>
      <c r="E10" s="115"/>
      <c r="F10" s="115"/>
      <c r="J10" s="742"/>
      <c r="M10" s="755"/>
      <c r="P10" s="761" t="s">
        <v>879</v>
      </c>
      <c r="Q10" s="746"/>
      <c r="R10" s="746"/>
      <c r="S10" s="746"/>
      <c r="T10" s="746"/>
      <c r="U10" s="746"/>
      <c r="V10" s="746"/>
      <c r="W10" s="746"/>
      <c r="X10" s="746"/>
      <c r="Y10" s="746"/>
      <c r="Z10" s="746"/>
      <c r="AA10" s="762">
        <v>10000</v>
      </c>
      <c r="AB10" s="762">
        <v>10000</v>
      </c>
      <c r="AC10" s="762">
        <v>10000</v>
      </c>
      <c r="AD10" s="762">
        <v>10000</v>
      </c>
      <c r="AE10" s="762">
        <v>10000</v>
      </c>
      <c r="AF10" s="762">
        <v>10000</v>
      </c>
      <c r="AG10" s="762">
        <v>10000</v>
      </c>
      <c r="AH10" s="762">
        <v>10000</v>
      </c>
      <c r="AI10" s="762">
        <v>10000</v>
      </c>
      <c r="AJ10" s="762">
        <v>10000</v>
      </c>
      <c r="AK10" s="762">
        <v>10000</v>
      </c>
      <c r="AL10" s="762">
        <v>10000</v>
      </c>
      <c r="AM10" s="762">
        <v>10000</v>
      </c>
      <c r="AN10" s="762">
        <v>10000</v>
      </c>
      <c r="AO10" s="762">
        <v>10000</v>
      </c>
      <c r="AP10" s="762">
        <v>10000</v>
      </c>
      <c r="AQ10" s="20"/>
      <c r="AR10" s="20"/>
      <c r="AS10" s="20"/>
      <c r="AT10" s="20"/>
      <c r="AU10" s="20"/>
      <c r="AV10" s="20"/>
      <c r="AW10" s="20"/>
      <c r="AX10" s="20"/>
      <c r="AY10" s="20"/>
      <c r="AZ10" s="115"/>
      <c r="BA10" s="115"/>
      <c r="BB10" s="115"/>
      <c r="BC10" s="115"/>
      <c r="BD10" s="115"/>
      <c r="BE10" s="115"/>
      <c r="BF10" s="115"/>
      <c r="BG10" s="115"/>
      <c r="BH10" s="115"/>
      <c r="BI10" s="115"/>
      <c r="BJ10" s="115"/>
      <c r="BK10" s="115"/>
      <c r="BL10" s="115"/>
      <c r="BM10" s="115"/>
      <c r="BN10" s="115"/>
      <c r="BO10" s="115"/>
      <c r="BP10" s="115"/>
      <c r="BQ10" s="115"/>
      <c r="BR10" s="115"/>
      <c r="BS10" s="115"/>
      <c r="BT10" s="115"/>
      <c r="BU10" s="115"/>
      <c r="BV10" s="115"/>
      <c r="BW10" s="115"/>
      <c r="BX10" s="115"/>
      <c r="BY10" s="115"/>
      <c r="BZ10" s="115"/>
      <c r="CA10" s="115"/>
    </row>
    <row r="11" spans="1:250" s="109" customFormat="1" ht="13.9" customHeight="1">
      <c r="A11" s="475"/>
      <c r="B11" s="763"/>
      <c r="C11" s="740"/>
      <c r="D11" s="115"/>
      <c r="E11" s="115"/>
      <c r="F11" s="115"/>
      <c r="G11" s="752"/>
      <c r="H11" s="752"/>
      <c r="I11" s="752"/>
      <c r="J11" s="742"/>
      <c r="K11" s="752"/>
      <c r="L11" s="752"/>
      <c r="M11" s="755"/>
      <c r="N11" s="752"/>
      <c r="O11" s="733"/>
      <c r="P11" s="761" t="s">
        <v>880</v>
      </c>
      <c r="Q11" s="746"/>
      <c r="R11" s="746"/>
      <c r="S11" s="746"/>
      <c r="T11" s="746"/>
      <c r="U11" s="746"/>
      <c r="V11" s="746"/>
      <c r="W11" s="746"/>
      <c r="X11" s="746"/>
      <c r="Y11" s="746"/>
      <c r="Z11" s="746"/>
      <c r="AA11" s="762">
        <v>10000</v>
      </c>
      <c r="AB11" s="762">
        <v>10000</v>
      </c>
      <c r="AC11" s="762"/>
      <c r="AD11" s="762">
        <v>0</v>
      </c>
      <c r="AE11" s="762">
        <v>0</v>
      </c>
      <c r="AF11" s="762">
        <v>0</v>
      </c>
      <c r="AG11" s="762">
        <v>0</v>
      </c>
      <c r="AH11" s="762">
        <v>0</v>
      </c>
      <c r="AI11" s="762">
        <v>0</v>
      </c>
      <c r="AJ11" s="762">
        <v>0</v>
      </c>
      <c r="AK11" s="762">
        <v>0</v>
      </c>
      <c r="AL11" s="762">
        <v>0</v>
      </c>
      <c r="AM11" s="762">
        <v>0</v>
      </c>
      <c r="AN11" s="762">
        <v>0</v>
      </c>
      <c r="AO11" s="762">
        <v>0</v>
      </c>
      <c r="AP11" s="762">
        <v>0</v>
      </c>
      <c r="AQ11" s="20"/>
      <c r="AR11" s="20"/>
      <c r="AS11" s="20"/>
      <c r="AT11" s="20"/>
      <c r="AU11" s="20"/>
      <c r="AV11" s="20"/>
      <c r="AW11" s="20"/>
      <c r="AX11" s="20"/>
      <c r="AY11" s="20"/>
      <c r="AZ11" s="115"/>
      <c r="BA11" s="115"/>
      <c r="BB11" s="115"/>
      <c r="BC11" s="115"/>
      <c r="BD11" s="115"/>
      <c r="BE11" s="115"/>
      <c r="BF11" s="115"/>
      <c r="BG11" s="115"/>
      <c r="BH11" s="115"/>
      <c r="BI11" s="115"/>
      <c r="BJ11" s="115"/>
      <c r="BK11" s="115"/>
      <c r="BL11" s="115"/>
      <c r="BM11" s="115"/>
      <c r="BN11" s="115"/>
      <c r="BO11" s="115"/>
      <c r="BP11" s="115"/>
      <c r="BQ11" s="115"/>
      <c r="BR11" s="115"/>
      <c r="BS11" s="115"/>
      <c r="BT11" s="115"/>
      <c r="BU11" s="115"/>
      <c r="BV11" s="115"/>
      <c r="BW11" s="115"/>
      <c r="BX11" s="115"/>
      <c r="BY11" s="115"/>
      <c r="BZ11" s="115"/>
      <c r="CA11" s="115"/>
    </row>
    <row r="12" spans="1:250" s="109" customFormat="1" ht="13.9" customHeight="1">
      <c r="A12" s="475"/>
      <c r="B12" s="763"/>
      <c r="C12" s="740"/>
      <c r="D12" s="115"/>
      <c r="E12" s="115"/>
      <c r="F12" s="28"/>
      <c r="G12" s="764" t="s">
        <v>881</v>
      </c>
      <c r="H12" s="752"/>
      <c r="I12" s="752"/>
      <c r="J12" s="742"/>
      <c r="K12" s="752"/>
      <c r="L12" s="752"/>
      <c r="M12" s="755"/>
      <c r="N12" s="752"/>
      <c r="O12" s="733"/>
      <c r="P12" s="761" t="s">
        <v>882</v>
      </c>
      <c r="Q12" s="746"/>
      <c r="R12" s="746"/>
      <c r="S12" s="746"/>
      <c r="T12" s="746"/>
      <c r="U12" s="746"/>
      <c r="V12" s="746"/>
      <c r="W12" s="746"/>
      <c r="X12" s="746"/>
      <c r="Y12" s="746"/>
      <c r="Z12" s="746"/>
      <c r="AA12" s="762">
        <v>50000000</v>
      </c>
      <c r="AB12" s="762">
        <v>50000000</v>
      </c>
      <c r="AC12" s="762">
        <v>50000000</v>
      </c>
      <c r="AD12" s="762">
        <v>50000000</v>
      </c>
      <c r="AE12" s="762">
        <v>50000000</v>
      </c>
      <c r="AF12" s="762">
        <v>50000000</v>
      </c>
      <c r="AG12" s="762">
        <v>50000000</v>
      </c>
      <c r="AH12" s="762">
        <v>50000000</v>
      </c>
      <c r="AI12" s="762">
        <v>50000000</v>
      </c>
      <c r="AJ12" s="762">
        <v>50000000</v>
      </c>
      <c r="AK12" s="762">
        <v>50000000</v>
      </c>
      <c r="AL12" s="762">
        <v>50000000</v>
      </c>
      <c r="AM12" s="762">
        <v>50000000</v>
      </c>
      <c r="AN12" s="762">
        <v>50000000</v>
      </c>
      <c r="AO12" s="762">
        <v>50000000</v>
      </c>
      <c r="AP12" s="762">
        <v>50000000</v>
      </c>
      <c r="AQ12" s="20"/>
      <c r="AR12" s="20"/>
      <c r="AS12" s="20"/>
      <c r="AT12" s="20"/>
      <c r="AU12" s="20"/>
      <c r="AV12" s="20"/>
      <c r="AW12" s="20"/>
      <c r="AX12" s="20"/>
      <c r="AY12" s="20"/>
      <c r="AZ12" s="115"/>
      <c r="BA12" s="115"/>
      <c r="BB12" s="115"/>
      <c r="BC12" s="115"/>
      <c r="BD12" s="115"/>
      <c r="BE12" s="115"/>
      <c r="BF12" s="115"/>
      <c r="BG12" s="115"/>
      <c r="BH12" s="115"/>
      <c r="BI12" s="115"/>
      <c r="BJ12" s="115"/>
      <c r="BK12" s="115"/>
      <c r="BL12" s="115"/>
      <c r="BM12" s="115"/>
      <c r="BN12" s="115"/>
      <c r="BO12" s="115"/>
      <c r="BP12" s="115"/>
      <c r="BQ12" s="115"/>
      <c r="BR12" s="115"/>
      <c r="BS12" s="115"/>
      <c r="BT12" s="115"/>
      <c r="BU12" s="115"/>
      <c r="BV12" s="115"/>
      <c r="BW12" s="115"/>
      <c r="BX12" s="115"/>
      <c r="BY12" s="115"/>
      <c r="BZ12" s="115"/>
      <c r="CA12" s="115"/>
    </row>
    <row r="13" spans="1:250" s="109" customFormat="1" ht="13.9" customHeight="1">
      <c r="A13" s="475"/>
      <c r="B13" s="763"/>
      <c r="C13" s="740"/>
      <c r="D13" s="115"/>
      <c r="E13" s="765"/>
      <c r="F13" s="766" t="s">
        <v>883</v>
      </c>
      <c r="G13" s="767">
        <v>2015</v>
      </c>
      <c r="H13" s="752"/>
      <c r="I13" s="752"/>
      <c r="J13" s="742"/>
      <c r="K13" s="752"/>
      <c r="L13" s="752"/>
      <c r="M13" s="755"/>
      <c r="N13" s="752"/>
      <c r="O13" s="733"/>
      <c r="P13" s="761" t="s">
        <v>884</v>
      </c>
      <c r="Q13" s="746"/>
      <c r="R13" s="746"/>
      <c r="S13" s="746"/>
      <c r="T13" s="746"/>
      <c r="U13" s="746"/>
      <c r="V13" s="746"/>
      <c r="W13" s="746"/>
      <c r="X13" s="746"/>
      <c r="Y13" s="746"/>
      <c r="Z13" s="746"/>
      <c r="AA13" s="762">
        <v>50000000</v>
      </c>
      <c r="AB13" s="762">
        <v>50000000</v>
      </c>
      <c r="AC13" s="762"/>
      <c r="AD13" s="762">
        <v>0</v>
      </c>
      <c r="AE13" s="762">
        <v>0</v>
      </c>
      <c r="AF13" s="762">
        <v>0</v>
      </c>
      <c r="AG13" s="762">
        <v>0</v>
      </c>
      <c r="AH13" s="762">
        <v>0</v>
      </c>
      <c r="AI13" s="762">
        <v>0</v>
      </c>
      <c r="AJ13" s="762">
        <v>0</v>
      </c>
      <c r="AK13" s="762">
        <v>0</v>
      </c>
      <c r="AL13" s="762">
        <v>0</v>
      </c>
      <c r="AM13" s="762">
        <v>0</v>
      </c>
      <c r="AN13" s="762">
        <v>0</v>
      </c>
      <c r="AO13" s="762">
        <v>0</v>
      </c>
      <c r="AP13" s="762">
        <v>0</v>
      </c>
      <c r="AQ13" s="20"/>
      <c r="AR13" s="20"/>
      <c r="AS13" s="20"/>
      <c r="AT13" s="20"/>
      <c r="AU13" s="20"/>
      <c r="AV13" s="20"/>
      <c r="AW13" s="20"/>
      <c r="AX13" s="20"/>
      <c r="AY13" s="20"/>
      <c r="AZ13" s="115"/>
      <c r="BA13" s="115"/>
      <c r="BB13" s="115"/>
      <c r="BC13" s="115"/>
      <c r="BD13" s="115"/>
      <c r="BE13" s="115"/>
      <c r="BF13" s="115"/>
      <c r="BG13" s="115"/>
      <c r="BH13" s="115"/>
      <c r="BI13" s="115"/>
      <c r="BJ13" s="115"/>
      <c r="BK13" s="115"/>
      <c r="BL13" s="115"/>
      <c r="BM13" s="115"/>
      <c r="BN13" s="115"/>
      <c r="BO13" s="115"/>
      <c r="BP13" s="115"/>
      <c r="BQ13" s="115"/>
      <c r="BR13" s="115"/>
      <c r="BS13" s="115"/>
      <c r="BT13" s="115"/>
      <c r="BU13" s="115"/>
      <c r="BV13" s="115"/>
      <c r="BW13" s="115"/>
      <c r="BX13" s="115"/>
      <c r="BY13" s="115"/>
      <c r="BZ13" s="115"/>
      <c r="CA13" s="115"/>
    </row>
    <row r="14" spans="1:250" s="109" customFormat="1" ht="13.9" customHeight="1">
      <c r="A14" s="475"/>
      <c r="B14" s="763"/>
      <c r="C14" s="740"/>
      <c r="D14" s="115"/>
      <c r="E14" s="765"/>
      <c r="F14" s="766" t="s">
        <v>885</v>
      </c>
      <c r="G14" s="767">
        <v>2024</v>
      </c>
      <c r="H14" s="752"/>
      <c r="I14" s="752"/>
      <c r="J14" s="742"/>
      <c r="K14" s="752"/>
      <c r="L14" s="752"/>
      <c r="M14" s="755"/>
      <c r="N14" s="752"/>
      <c r="O14" s="733"/>
      <c r="P14" s="761"/>
      <c r="Q14" s="746"/>
      <c r="R14" s="746"/>
      <c r="S14" s="746"/>
      <c r="T14" s="746"/>
      <c r="U14" s="746"/>
      <c r="V14" s="746"/>
      <c r="W14" s="746"/>
      <c r="Z14" s="768" t="s">
        <v>886</v>
      </c>
      <c r="AA14" s="769">
        <v>1</v>
      </c>
      <c r="AB14" s="769">
        <v>1</v>
      </c>
      <c r="AC14" s="769">
        <v>1</v>
      </c>
      <c r="AD14" s="769">
        <v>1</v>
      </c>
      <c r="AE14" s="769">
        <v>0.8</v>
      </c>
      <c r="AF14" s="769">
        <v>0.8</v>
      </c>
      <c r="AG14" s="769">
        <v>0.8</v>
      </c>
      <c r="AH14" s="769">
        <v>0.8</v>
      </c>
      <c r="AI14" s="769">
        <v>0.8</v>
      </c>
      <c r="AJ14" s="769">
        <v>0.8</v>
      </c>
      <c r="AK14" s="746"/>
      <c r="AL14" s="746"/>
      <c r="AM14" s="746"/>
      <c r="AN14" s="746"/>
      <c r="AO14" s="746"/>
      <c r="AP14" s="746"/>
      <c r="AQ14" s="746"/>
      <c r="AR14" s="746"/>
      <c r="AS14" s="746"/>
      <c r="AT14" s="746"/>
      <c r="AU14" s="746"/>
      <c r="AV14" s="746"/>
      <c r="AW14" s="746"/>
      <c r="AX14" s="746"/>
      <c r="AY14" s="746"/>
      <c r="AZ14" s="746"/>
      <c r="BA14" s="746"/>
      <c r="BB14" s="746"/>
      <c r="BC14" s="746"/>
      <c r="BD14" s="746"/>
      <c r="BE14" s="746"/>
      <c r="BF14" s="746"/>
      <c r="BG14" s="746"/>
      <c r="BH14" s="746"/>
      <c r="BI14" s="746"/>
      <c r="BJ14" s="746"/>
      <c r="BK14" s="746"/>
      <c r="BL14" s="746"/>
      <c r="BM14" s="746"/>
      <c r="BN14" s="746"/>
      <c r="BO14" s="746"/>
      <c r="BP14" s="746"/>
      <c r="BQ14" s="746"/>
      <c r="BR14" s="746"/>
      <c r="BS14" s="746"/>
      <c r="BT14" s="746"/>
      <c r="BU14" s="746"/>
      <c r="BV14" s="746"/>
      <c r="BW14" s="746"/>
      <c r="BX14" s="746"/>
      <c r="BY14" s="746"/>
      <c r="BZ14" s="746"/>
      <c r="CA14" s="746"/>
      <c r="CB14" s="746"/>
      <c r="CC14" s="746"/>
      <c r="CD14" s="746"/>
      <c r="CE14" s="746"/>
      <c r="CF14" s="746"/>
      <c r="CG14" s="746"/>
      <c r="CH14" s="746"/>
      <c r="CI14" s="746"/>
      <c r="CJ14" s="746"/>
      <c r="CK14" s="746"/>
      <c r="CL14" s="746"/>
      <c r="CM14" s="746"/>
      <c r="CN14" s="746"/>
      <c r="CO14" s="746"/>
      <c r="CP14" s="746"/>
      <c r="CQ14" s="746"/>
      <c r="CR14" s="746"/>
      <c r="CS14" s="746"/>
      <c r="CT14" s="746"/>
      <c r="CU14" s="746"/>
      <c r="CV14" s="746"/>
      <c r="CW14" s="746"/>
      <c r="CX14" s="746"/>
      <c r="CY14" s="746"/>
      <c r="CZ14" s="746"/>
      <c r="DA14" s="746"/>
      <c r="DB14" s="746"/>
      <c r="DC14" s="746"/>
      <c r="DD14" s="746"/>
      <c r="DE14" s="746"/>
      <c r="DF14" s="746"/>
      <c r="DG14" s="746"/>
      <c r="DH14" s="746"/>
      <c r="DI14" s="746"/>
      <c r="DJ14" s="746"/>
      <c r="DK14" s="746"/>
      <c r="DL14" s="746"/>
      <c r="DM14" s="746"/>
      <c r="DN14" s="746"/>
      <c r="DO14" s="746"/>
      <c r="DP14" s="746"/>
      <c r="DQ14" s="746"/>
      <c r="DR14" s="746"/>
      <c r="DS14" s="746"/>
      <c r="DT14" s="746"/>
      <c r="DU14" s="746"/>
      <c r="DV14" s="746"/>
      <c r="DW14" s="746"/>
      <c r="DX14" s="746"/>
      <c r="DY14" s="746"/>
      <c r="DZ14" s="746"/>
      <c r="EA14" s="746"/>
      <c r="EB14" s="746"/>
      <c r="EC14" s="746"/>
      <c r="ED14" s="746"/>
      <c r="EE14" s="746"/>
      <c r="EF14" s="746"/>
      <c r="EG14" s="746"/>
      <c r="EH14" s="746"/>
      <c r="EI14" s="746"/>
      <c r="EJ14" s="746"/>
      <c r="EK14" s="746"/>
      <c r="EL14" s="746"/>
      <c r="EM14" s="746"/>
      <c r="EN14" s="746"/>
      <c r="EO14" s="746"/>
      <c r="EP14" s="746"/>
      <c r="EQ14" s="746"/>
      <c r="ER14" s="746"/>
      <c r="ES14" s="746"/>
      <c r="ET14" s="746"/>
      <c r="EU14" s="746"/>
      <c r="EV14" s="746"/>
      <c r="EW14" s="746"/>
      <c r="EX14" s="746"/>
      <c r="EY14" s="746"/>
      <c r="EZ14" s="746"/>
      <c r="FA14" s="746"/>
      <c r="FB14" s="746"/>
      <c r="FC14" s="746"/>
      <c r="FD14" s="746"/>
      <c r="FE14" s="746"/>
      <c r="FF14" s="746"/>
      <c r="FG14" s="746"/>
      <c r="FH14" s="746"/>
      <c r="FI14" s="746"/>
      <c r="FJ14" s="746"/>
      <c r="FK14" s="746"/>
      <c r="FL14" s="746"/>
      <c r="FM14" s="746"/>
      <c r="FN14" s="746"/>
      <c r="FO14" s="746"/>
      <c r="FP14" s="746"/>
      <c r="FQ14" s="746"/>
      <c r="FR14" s="746"/>
      <c r="FS14" s="746"/>
      <c r="FT14" s="746"/>
      <c r="FU14" s="746"/>
      <c r="FV14" s="746"/>
      <c r="FW14" s="746"/>
      <c r="FX14" s="746"/>
      <c r="FY14" s="746"/>
      <c r="FZ14" s="746"/>
      <c r="GA14" s="746"/>
      <c r="GB14" s="746"/>
      <c r="GC14" s="746"/>
      <c r="GD14" s="746"/>
      <c r="GE14" s="746"/>
      <c r="GF14" s="746"/>
      <c r="GG14" s="746"/>
      <c r="GH14" s="746"/>
      <c r="GI14" s="746"/>
      <c r="GJ14" s="746"/>
      <c r="GK14" s="746"/>
      <c r="GL14" s="746"/>
      <c r="GM14" s="746"/>
      <c r="GN14" s="746"/>
      <c r="GO14" s="746"/>
      <c r="GP14" s="746"/>
      <c r="GQ14" s="746"/>
      <c r="GR14" s="746"/>
      <c r="GS14" s="746"/>
      <c r="GT14" s="746"/>
      <c r="GU14" s="746"/>
      <c r="GV14" s="746"/>
      <c r="GW14" s="746"/>
      <c r="GX14" s="746"/>
      <c r="GY14" s="746"/>
      <c r="GZ14" s="746"/>
      <c r="HA14" s="746"/>
      <c r="HB14" s="746"/>
      <c r="HC14" s="746"/>
      <c r="HD14" s="746"/>
      <c r="HE14" s="746"/>
      <c r="HF14" s="746"/>
      <c r="HG14" s="746"/>
      <c r="HH14" s="746"/>
      <c r="HI14" s="746"/>
      <c r="HJ14" s="746"/>
      <c r="HK14" s="746"/>
      <c r="HL14" s="746"/>
      <c r="HM14" s="746"/>
      <c r="HN14" s="746"/>
      <c r="HO14" s="746"/>
      <c r="HP14" s="746"/>
      <c r="HQ14" s="746"/>
      <c r="HR14" s="746"/>
      <c r="HS14" s="746"/>
      <c r="HT14" s="746"/>
      <c r="HU14" s="746"/>
      <c r="HV14" s="746"/>
      <c r="HW14" s="746"/>
      <c r="HX14" s="746"/>
      <c r="HY14" s="746"/>
      <c r="HZ14" s="746"/>
      <c r="IA14" s="746"/>
      <c r="IB14" s="746"/>
      <c r="IC14" s="746"/>
      <c r="ID14" s="746"/>
      <c r="IE14" s="746"/>
      <c r="IF14" s="746"/>
      <c r="IG14" s="746"/>
      <c r="IH14" s="746"/>
      <c r="II14" s="746"/>
      <c r="IJ14" s="746"/>
      <c r="IK14" s="746"/>
      <c r="IL14" s="746"/>
      <c r="IM14" s="746"/>
      <c r="IN14" s="746"/>
      <c r="IO14" s="746"/>
      <c r="IP14" s="746"/>
    </row>
    <row r="15" spans="1:250" s="109" customFormat="1" ht="13.9" customHeight="1">
      <c r="A15" s="475"/>
      <c r="B15" s="763"/>
      <c r="C15" s="740"/>
      <c r="D15" s="115"/>
      <c r="E15" s="115"/>
      <c r="F15" s="115"/>
      <c r="G15" s="752"/>
      <c r="H15" s="752"/>
      <c r="I15" s="752"/>
      <c r="J15" s="742"/>
      <c r="K15" s="752"/>
      <c r="L15" s="752"/>
      <c r="M15" s="755"/>
      <c r="N15" s="752" t="s">
        <v>887</v>
      </c>
      <c r="O15" s="733" t="s">
        <v>888</v>
      </c>
      <c r="P15" s="746"/>
      <c r="Q15" s="746"/>
      <c r="R15" s="746"/>
      <c r="S15" s="746"/>
      <c r="T15" s="746"/>
      <c r="U15" s="746"/>
      <c r="V15" s="746"/>
      <c r="W15" s="746"/>
      <c r="Z15" s="768" t="s">
        <v>889</v>
      </c>
      <c r="AA15" s="769">
        <v>1</v>
      </c>
      <c r="AB15" s="769">
        <v>1</v>
      </c>
      <c r="AC15" s="769">
        <v>1</v>
      </c>
      <c r="AD15" s="769">
        <v>0.9</v>
      </c>
      <c r="AE15" s="769">
        <v>0.9</v>
      </c>
      <c r="AF15" s="769">
        <v>0.9</v>
      </c>
      <c r="AG15" s="769">
        <v>1</v>
      </c>
      <c r="AH15" s="769">
        <v>1</v>
      </c>
      <c r="AI15" s="769">
        <v>1</v>
      </c>
      <c r="AJ15" s="769">
        <v>1</v>
      </c>
      <c r="AK15" s="746"/>
      <c r="AL15" s="746"/>
      <c r="AM15" s="746"/>
      <c r="AN15" s="746"/>
      <c r="AO15" s="746"/>
      <c r="AP15" s="746"/>
      <c r="AQ15" s="20"/>
      <c r="AR15" s="20"/>
      <c r="AS15" s="20"/>
      <c r="AT15" s="20"/>
      <c r="AU15" s="20"/>
      <c r="AV15" s="20"/>
      <c r="AW15" s="20"/>
      <c r="AX15" s="20"/>
      <c r="AY15" s="20"/>
      <c r="AZ15" s="115"/>
      <c r="BA15" s="115"/>
      <c r="BB15" s="115"/>
      <c r="BC15" s="115"/>
      <c r="BD15" s="115"/>
      <c r="BE15" s="115"/>
      <c r="BF15" s="115"/>
      <c r="BG15" s="115"/>
      <c r="BH15" s="115"/>
      <c r="BI15" s="115"/>
      <c r="BJ15" s="115"/>
      <c r="BK15" s="115"/>
      <c r="BL15" s="115"/>
      <c r="BM15" s="115"/>
      <c r="BN15" s="115"/>
      <c r="BO15" s="115"/>
      <c r="BP15" s="115"/>
      <c r="BQ15" s="115"/>
      <c r="BR15" s="115"/>
      <c r="BS15" s="115"/>
      <c r="BT15" s="115"/>
      <c r="BU15" s="115"/>
      <c r="BV15" s="115"/>
      <c r="BW15" s="115"/>
      <c r="BX15" s="115"/>
      <c r="BY15" s="115"/>
      <c r="BZ15" s="115"/>
      <c r="CA15" s="115"/>
    </row>
    <row r="16" spans="1:250" ht="13.9" customHeight="1">
      <c r="A16" s="475" t="s">
        <v>890</v>
      </c>
      <c r="B16" s="763">
        <v>0</v>
      </c>
      <c r="C16" s="611"/>
      <c r="D16" s="746"/>
      <c r="E16" s="746"/>
      <c r="F16" s="746"/>
      <c r="G16" s="746"/>
      <c r="M16" s="746"/>
      <c r="N16" s="755" t="s">
        <v>891</v>
      </c>
      <c r="O16" s="755" t="s">
        <v>75</v>
      </c>
      <c r="P16" s="755" t="s">
        <v>75</v>
      </c>
      <c r="Q16" s="755" t="s">
        <v>75</v>
      </c>
      <c r="R16" s="755" t="s">
        <v>75</v>
      </c>
      <c r="S16" s="755" t="s">
        <v>75</v>
      </c>
      <c r="T16" s="755" t="s">
        <v>75</v>
      </c>
      <c r="U16" s="755" t="s">
        <v>75</v>
      </c>
      <c r="V16" s="755" t="s">
        <v>75</v>
      </c>
      <c r="W16" s="755" t="s">
        <v>75</v>
      </c>
      <c r="X16" s="755" t="s">
        <v>75</v>
      </c>
      <c r="Y16" s="755" t="s">
        <v>75</v>
      </c>
      <c r="Z16" s="755" t="s">
        <v>75</v>
      </c>
      <c r="AA16" s="755" t="s">
        <v>603</v>
      </c>
      <c r="AB16" s="755" t="s">
        <v>603</v>
      </c>
      <c r="AC16" s="755" t="s">
        <v>603</v>
      </c>
      <c r="AD16" s="755" t="s">
        <v>603</v>
      </c>
      <c r="AE16" s="755" t="s">
        <v>603</v>
      </c>
      <c r="AF16" s="755" t="s">
        <v>603</v>
      </c>
      <c r="AG16" s="755" t="s">
        <v>603</v>
      </c>
      <c r="AH16" s="755" t="s">
        <v>603</v>
      </c>
      <c r="AI16" s="755" t="s">
        <v>603</v>
      </c>
      <c r="AJ16" s="755" t="s">
        <v>603</v>
      </c>
      <c r="AK16" s="755" t="s">
        <v>603</v>
      </c>
      <c r="AL16" s="755" t="s">
        <v>603</v>
      </c>
      <c r="AM16" s="755" t="s">
        <v>603</v>
      </c>
      <c r="AN16" s="755" t="s">
        <v>603</v>
      </c>
      <c r="AO16" s="755" t="s">
        <v>603</v>
      </c>
      <c r="AP16" s="755" t="s">
        <v>603</v>
      </c>
      <c r="AQ16" s="115"/>
      <c r="AR16" s="115"/>
      <c r="AS16" s="115"/>
      <c r="AT16" s="115"/>
      <c r="AU16" s="115"/>
      <c r="AV16" s="115"/>
      <c r="AW16" s="115"/>
      <c r="AX16" s="115"/>
      <c r="AY16" s="115"/>
      <c r="AZ16" s="20"/>
      <c r="BA16" s="20"/>
      <c r="BB16" s="20"/>
      <c r="BC16" s="20"/>
      <c r="BD16" s="20"/>
      <c r="BE16" s="20"/>
      <c r="BF16" s="20"/>
      <c r="BG16" s="20"/>
      <c r="BH16" s="20"/>
      <c r="BI16" s="20"/>
      <c r="BJ16" s="20"/>
      <c r="BK16" s="20"/>
      <c r="BL16" s="20"/>
      <c r="BM16" s="20"/>
      <c r="BN16" s="20"/>
      <c r="BO16" s="20"/>
      <c r="BP16" s="20"/>
      <c r="BQ16" s="20"/>
      <c r="BR16" s="20"/>
      <c r="BS16" s="20"/>
      <c r="BT16" s="20"/>
      <c r="BU16" s="20"/>
      <c r="BV16" s="20"/>
      <c r="BW16" s="20"/>
      <c r="BX16" s="20"/>
      <c r="BY16" s="20"/>
      <c r="BZ16" s="20"/>
      <c r="CA16" s="20"/>
    </row>
    <row r="17" spans="1:230" s="20" customFormat="1" ht="13.9" customHeight="1">
      <c r="A17" s="475" t="s">
        <v>890</v>
      </c>
      <c r="B17" s="763">
        <v>0</v>
      </c>
      <c r="C17" s="611"/>
      <c r="D17" s="770" t="s">
        <v>892</v>
      </c>
      <c r="E17" s="770"/>
      <c r="F17" s="770"/>
      <c r="G17" s="771"/>
      <c r="H17" s="772" t="s">
        <v>547</v>
      </c>
      <c r="I17" s="714">
        <v>1997</v>
      </c>
      <c r="J17" s="714">
        <v>1998</v>
      </c>
      <c r="K17" s="714">
        <v>1999</v>
      </c>
      <c r="L17" s="714">
        <v>2000</v>
      </c>
      <c r="M17" s="714">
        <v>2001</v>
      </c>
      <c r="N17" s="714">
        <v>2002</v>
      </c>
      <c r="O17" s="714">
        <v>2003</v>
      </c>
      <c r="P17" s="714">
        <v>2004</v>
      </c>
      <c r="Q17" s="714">
        <v>2005</v>
      </c>
      <c r="R17" s="714">
        <v>2006</v>
      </c>
      <c r="S17" s="714">
        <v>2007</v>
      </c>
      <c r="T17" s="714">
        <v>2008</v>
      </c>
      <c r="U17" s="714">
        <v>2009</v>
      </c>
      <c r="V17" s="714">
        <v>2010</v>
      </c>
      <c r="W17" s="714">
        <v>2011</v>
      </c>
      <c r="X17" s="714">
        <v>2012</v>
      </c>
      <c r="Y17" s="714">
        <v>2013</v>
      </c>
      <c r="Z17" s="714">
        <v>2014</v>
      </c>
      <c r="AA17" s="714">
        <v>2015</v>
      </c>
      <c r="AB17" s="714">
        <v>2016</v>
      </c>
      <c r="AC17" s="714">
        <v>2017</v>
      </c>
      <c r="AD17" s="714">
        <v>2018</v>
      </c>
      <c r="AE17" s="714">
        <v>2019</v>
      </c>
      <c r="AF17" s="714">
        <v>2020</v>
      </c>
      <c r="AG17" s="714">
        <v>2021</v>
      </c>
      <c r="AH17" s="714">
        <v>2022</v>
      </c>
      <c r="AI17" s="714">
        <v>2023</v>
      </c>
      <c r="AJ17" s="714">
        <v>2024</v>
      </c>
      <c r="AK17" s="714">
        <v>2025</v>
      </c>
      <c r="AL17" s="714">
        <v>2026</v>
      </c>
      <c r="AM17" s="714">
        <v>2027</v>
      </c>
      <c r="AN17" s="714">
        <v>2028</v>
      </c>
      <c r="AO17" s="714">
        <v>2029</v>
      </c>
      <c r="AP17" s="714">
        <v>2030</v>
      </c>
    </row>
    <row r="18" spans="1:230" s="20" customFormat="1" ht="13.9" customHeight="1">
      <c r="A18" s="475" t="s">
        <v>893</v>
      </c>
      <c r="B18" s="763">
        <v>0</v>
      </c>
      <c r="C18" s="611"/>
      <c r="D18" s="773" t="s">
        <v>894</v>
      </c>
      <c r="E18" s="773"/>
      <c r="F18" s="773"/>
      <c r="G18" s="773"/>
      <c r="I18" s="515"/>
      <c r="J18" s="515"/>
      <c r="K18" s="515"/>
      <c r="L18" s="515"/>
      <c r="M18" s="600"/>
      <c r="N18" s="774"/>
      <c r="O18" s="774"/>
      <c r="P18" s="774"/>
      <c r="Q18" s="774"/>
      <c r="R18" s="774"/>
      <c r="S18" s="774"/>
      <c r="T18" s="774"/>
      <c r="U18" s="774"/>
      <c r="V18" s="774"/>
      <c r="W18" s="774"/>
      <c r="X18" s="774"/>
      <c r="Y18" s="774"/>
      <c r="Z18" s="774"/>
      <c r="AA18" s="774"/>
      <c r="AB18" s="774"/>
      <c r="AC18" s="774"/>
      <c r="AD18" s="774"/>
      <c r="AE18" s="774"/>
      <c r="AF18" s="774"/>
      <c r="AG18" s="774"/>
      <c r="AH18" s="774"/>
      <c r="AI18" s="774"/>
      <c r="AJ18" s="774"/>
      <c r="AK18" s="774"/>
      <c r="AL18" s="774"/>
      <c r="AM18" s="774"/>
      <c r="AN18" s="774"/>
      <c r="AO18" s="774"/>
      <c r="AP18" s="774"/>
    </row>
    <row r="19" spans="1:230" s="20" customFormat="1" ht="13.9" customHeight="1">
      <c r="A19" s="482"/>
      <c r="B19" s="484"/>
      <c r="C19" s="611"/>
      <c r="D19" s="775"/>
      <c r="E19" s="776" t="s">
        <v>798</v>
      </c>
      <c r="F19" s="777"/>
      <c r="G19" s="777"/>
      <c r="I19" s="778">
        <v>96</v>
      </c>
      <c r="J19" s="778">
        <v>96</v>
      </c>
      <c r="K19" s="778">
        <v>96</v>
      </c>
      <c r="L19" s="778">
        <v>96</v>
      </c>
      <c r="M19" s="778">
        <v>96</v>
      </c>
      <c r="N19" s="778">
        <v>96</v>
      </c>
      <c r="O19" s="778">
        <v>73</v>
      </c>
      <c r="P19" s="778">
        <v>73</v>
      </c>
      <c r="Q19" s="778">
        <v>73</v>
      </c>
      <c r="R19" s="778">
        <v>73</v>
      </c>
      <c r="S19" s="778">
        <v>73</v>
      </c>
      <c r="T19" s="779">
        <v>73</v>
      </c>
      <c r="U19" s="779">
        <v>134</v>
      </c>
      <c r="V19" s="779">
        <v>170</v>
      </c>
      <c r="W19" s="779">
        <v>155</v>
      </c>
      <c r="X19" s="779">
        <v>164</v>
      </c>
      <c r="Y19" s="779">
        <v>140</v>
      </c>
      <c r="Z19" s="779">
        <v>148</v>
      </c>
      <c r="AA19" s="780">
        <v>157</v>
      </c>
      <c r="AB19" s="780">
        <v>154</v>
      </c>
      <c r="AC19" s="780">
        <v>154</v>
      </c>
      <c r="AD19" s="780">
        <v>154</v>
      </c>
      <c r="AE19" s="780">
        <v>156</v>
      </c>
      <c r="AF19" s="780">
        <v>160</v>
      </c>
      <c r="AG19" s="780">
        <v>164</v>
      </c>
      <c r="AH19" s="781">
        <v>168</v>
      </c>
      <c r="AI19" s="780">
        <v>171</v>
      </c>
      <c r="AJ19" s="780">
        <v>176</v>
      </c>
      <c r="AK19" s="780">
        <v>176</v>
      </c>
      <c r="AL19" s="780">
        <v>276</v>
      </c>
      <c r="AM19" s="780">
        <v>304</v>
      </c>
      <c r="AN19" s="780">
        <v>316</v>
      </c>
      <c r="AO19" s="780">
        <v>316</v>
      </c>
      <c r="AP19" s="780">
        <v>316</v>
      </c>
    </row>
    <row r="20" spans="1:230" s="20" customFormat="1" ht="13.9" customHeight="1">
      <c r="A20" s="482"/>
      <c r="B20" s="484"/>
      <c r="C20" s="611"/>
      <c r="D20" s="775"/>
      <c r="E20" s="776" t="s">
        <v>895</v>
      </c>
      <c r="F20" s="777"/>
      <c r="G20" s="777"/>
      <c r="I20" s="778">
        <v>96</v>
      </c>
      <c r="J20" s="778">
        <v>96</v>
      </c>
      <c r="K20" s="778">
        <v>96</v>
      </c>
      <c r="L20" s="778">
        <v>96</v>
      </c>
      <c r="M20" s="778">
        <v>96</v>
      </c>
      <c r="N20" s="778">
        <v>96</v>
      </c>
      <c r="O20" s="778">
        <v>154</v>
      </c>
      <c r="P20" s="778">
        <v>154</v>
      </c>
      <c r="Q20" s="778">
        <v>154</v>
      </c>
      <c r="R20" s="778">
        <v>169</v>
      </c>
      <c r="S20" s="778">
        <v>169</v>
      </c>
      <c r="T20" s="779">
        <v>171</v>
      </c>
      <c r="U20" s="779">
        <v>250</v>
      </c>
      <c r="V20" s="779">
        <v>280</v>
      </c>
      <c r="W20" s="779">
        <v>280</v>
      </c>
      <c r="X20" s="779">
        <v>290</v>
      </c>
      <c r="Y20" s="779">
        <v>290</v>
      </c>
      <c r="Z20" s="779">
        <v>290</v>
      </c>
      <c r="AA20" s="782">
        <v>290</v>
      </c>
      <c r="AB20" s="782">
        <v>290</v>
      </c>
      <c r="AC20" s="782">
        <v>290</v>
      </c>
      <c r="AD20" s="782">
        <v>290</v>
      </c>
      <c r="AE20" s="782">
        <v>290</v>
      </c>
      <c r="AF20" s="782">
        <v>290</v>
      </c>
      <c r="AG20" s="782">
        <v>290</v>
      </c>
      <c r="AH20" s="782">
        <v>290</v>
      </c>
      <c r="AI20" s="782">
        <v>290</v>
      </c>
      <c r="AJ20" s="782">
        <v>290</v>
      </c>
      <c r="AK20" s="782">
        <v>297</v>
      </c>
      <c r="AL20" s="782">
        <v>304</v>
      </c>
      <c r="AM20" s="782">
        <v>312</v>
      </c>
      <c r="AN20" s="782">
        <v>320</v>
      </c>
      <c r="AO20" s="782">
        <v>328</v>
      </c>
      <c r="AP20" s="782">
        <v>336</v>
      </c>
    </row>
    <row r="21" spans="1:230" s="20" customFormat="1" ht="13.9" customHeight="1">
      <c r="A21" s="482"/>
      <c r="B21" s="484"/>
      <c r="C21" s="611"/>
      <c r="D21" s="775"/>
      <c r="E21" s="776" t="s">
        <v>551</v>
      </c>
      <c r="F21" s="783"/>
      <c r="G21" s="783"/>
      <c r="I21" s="784"/>
      <c r="J21" s="784"/>
      <c r="K21" s="784"/>
      <c r="L21" s="784"/>
      <c r="M21" s="784"/>
      <c r="N21" s="784"/>
      <c r="O21" s="778">
        <v>81</v>
      </c>
      <c r="P21" s="778">
        <v>81</v>
      </c>
      <c r="Q21" s="778">
        <v>81</v>
      </c>
      <c r="R21" s="778">
        <v>96</v>
      </c>
      <c r="S21" s="778">
        <v>96</v>
      </c>
      <c r="T21" s="779">
        <v>98</v>
      </c>
      <c r="U21" s="779">
        <v>116</v>
      </c>
      <c r="V21" s="779">
        <v>110</v>
      </c>
      <c r="W21" s="778">
        <v>125</v>
      </c>
      <c r="X21" s="778">
        <v>126</v>
      </c>
      <c r="Y21" s="779">
        <v>150</v>
      </c>
      <c r="Z21" s="779">
        <v>142</v>
      </c>
      <c r="AA21" s="778">
        <v>133</v>
      </c>
      <c r="AB21" s="778">
        <v>136</v>
      </c>
      <c r="AC21" s="778">
        <v>136</v>
      </c>
      <c r="AD21" s="778">
        <v>136</v>
      </c>
      <c r="AE21" s="778">
        <v>134</v>
      </c>
      <c r="AF21" s="778">
        <v>130</v>
      </c>
      <c r="AG21" s="778">
        <v>126</v>
      </c>
      <c r="AH21" s="778">
        <v>122</v>
      </c>
      <c r="AI21" s="778">
        <v>119</v>
      </c>
      <c r="AJ21" s="778">
        <v>114</v>
      </c>
      <c r="AK21" s="778">
        <v>121</v>
      </c>
      <c r="AL21" s="778">
        <v>28</v>
      </c>
      <c r="AM21" s="778">
        <v>8</v>
      </c>
      <c r="AN21" s="778">
        <v>4</v>
      </c>
      <c r="AO21" s="778">
        <v>12</v>
      </c>
      <c r="AP21" s="778">
        <v>20</v>
      </c>
    </row>
    <row r="22" spans="1:230" s="20" customFormat="1" ht="13.9" customHeight="1">
      <c r="A22" s="503"/>
      <c r="B22" s="504"/>
      <c r="C22" s="611"/>
      <c r="D22" s="775"/>
      <c r="E22" s="776" t="s">
        <v>623</v>
      </c>
      <c r="F22" s="777"/>
      <c r="G22" s="777"/>
      <c r="I22" s="778">
        <v>95</v>
      </c>
      <c r="J22" s="778">
        <v>95</v>
      </c>
      <c r="K22" s="778">
        <v>95</v>
      </c>
      <c r="L22" s="778">
        <v>95</v>
      </c>
      <c r="M22" s="778">
        <v>95</v>
      </c>
      <c r="N22" s="778">
        <v>95</v>
      </c>
      <c r="O22" s="778">
        <v>95</v>
      </c>
      <c r="P22" s="778">
        <v>108</v>
      </c>
      <c r="Q22" s="778">
        <v>113</v>
      </c>
      <c r="R22" s="778">
        <v>107</v>
      </c>
      <c r="S22" s="778">
        <v>101</v>
      </c>
      <c r="T22" s="779">
        <v>101</v>
      </c>
      <c r="U22" s="779">
        <v>101</v>
      </c>
      <c r="V22" s="779">
        <v>109</v>
      </c>
      <c r="W22" s="779">
        <v>147</v>
      </c>
      <c r="X22" s="779">
        <v>160</v>
      </c>
      <c r="Y22" s="779">
        <v>167</v>
      </c>
      <c r="Z22" s="779">
        <v>179</v>
      </c>
      <c r="AA22" s="780">
        <v>173</v>
      </c>
      <c r="AB22" s="780">
        <v>176</v>
      </c>
      <c r="AC22" s="780">
        <v>184</v>
      </c>
      <c r="AD22" s="780">
        <v>189</v>
      </c>
      <c r="AE22" s="780">
        <v>197</v>
      </c>
      <c r="AF22" s="780">
        <v>211</v>
      </c>
      <c r="AG22" s="780">
        <v>228</v>
      </c>
      <c r="AH22" s="781">
        <v>248</v>
      </c>
      <c r="AI22" s="780">
        <v>267</v>
      </c>
      <c r="AJ22" s="780">
        <v>289</v>
      </c>
      <c r="AK22" s="780">
        <v>300</v>
      </c>
      <c r="AL22" s="780">
        <v>400</v>
      </c>
      <c r="AM22" s="780">
        <v>500</v>
      </c>
      <c r="AN22" s="780">
        <v>600</v>
      </c>
      <c r="AO22" s="780">
        <v>600</v>
      </c>
      <c r="AP22" s="780">
        <v>600</v>
      </c>
    </row>
    <row r="23" spans="1:230" s="20" customFormat="1" ht="13.9" customHeight="1">
      <c r="A23" s="512"/>
      <c r="B23" s="785"/>
      <c r="C23" s="611"/>
      <c r="D23" s="775"/>
      <c r="E23" s="776" t="s">
        <v>625</v>
      </c>
      <c r="F23" s="777"/>
      <c r="G23" s="777"/>
      <c r="I23" s="778">
        <v>46</v>
      </c>
      <c r="J23" s="778">
        <v>46</v>
      </c>
      <c r="K23" s="778">
        <v>46</v>
      </c>
      <c r="L23" s="778">
        <v>46</v>
      </c>
      <c r="M23" s="778">
        <v>46</v>
      </c>
      <c r="N23" s="778">
        <v>46</v>
      </c>
      <c r="O23" s="778">
        <v>46</v>
      </c>
      <c r="P23" s="778">
        <v>55</v>
      </c>
      <c r="Q23" s="778">
        <v>39</v>
      </c>
      <c r="R23" s="778">
        <v>45</v>
      </c>
      <c r="S23" s="778">
        <v>42</v>
      </c>
      <c r="T23" s="779">
        <v>42</v>
      </c>
      <c r="U23" s="779">
        <v>42</v>
      </c>
      <c r="V23" s="779">
        <v>45</v>
      </c>
      <c r="W23" s="779">
        <v>57</v>
      </c>
      <c r="X23" s="779">
        <v>57</v>
      </c>
      <c r="Y23" s="779">
        <v>56</v>
      </c>
      <c r="Z23" s="779">
        <v>64</v>
      </c>
      <c r="AA23" s="780">
        <v>82</v>
      </c>
      <c r="AB23" s="780">
        <v>82</v>
      </c>
      <c r="AC23" s="780">
        <v>83</v>
      </c>
      <c r="AD23" s="780">
        <v>88</v>
      </c>
      <c r="AE23" s="780">
        <v>94</v>
      </c>
      <c r="AF23" s="780">
        <v>97</v>
      </c>
      <c r="AG23" s="780">
        <v>100</v>
      </c>
      <c r="AH23" s="780">
        <v>103</v>
      </c>
      <c r="AI23" s="780">
        <v>106</v>
      </c>
      <c r="AJ23" s="780">
        <v>109</v>
      </c>
      <c r="AK23" s="780">
        <v>109</v>
      </c>
      <c r="AL23" s="780">
        <v>180</v>
      </c>
      <c r="AM23" s="780">
        <v>190</v>
      </c>
      <c r="AN23" s="780">
        <v>199</v>
      </c>
      <c r="AO23" s="780">
        <v>199</v>
      </c>
      <c r="AP23" s="780">
        <v>199</v>
      </c>
    </row>
    <row r="24" spans="1:230" s="20" customFormat="1" ht="13.9" customHeight="1">
      <c r="A24" s="9" t="s">
        <v>896</v>
      </c>
      <c r="B24" s="9" t="s">
        <v>897</v>
      </c>
      <c r="C24" s="611"/>
      <c r="D24" s="775"/>
      <c r="E24" s="773" t="s">
        <v>898</v>
      </c>
      <c r="F24" s="786"/>
      <c r="G24" s="786"/>
      <c r="I24" s="787">
        <v>141</v>
      </c>
      <c r="J24" s="787">
        <v>141</v>
      </c>
      <c r="K24" s="787">
        <v>141</v>
      </c>
      <c r="L24" s="787">
        <v>141</v>
      </c>
      <c r="M24" s="787">
        <v>141</v>
      </c>
      <c r="N24" s="787">
        <v>141</v>
      </c>
      <c r="O24" s="787">
        <v>141</v>
      </c>
      <c r="P24" s="787">
        <v>163</v>
      </c>
      <c r="Q24" s="787">
        <v>152</v>
      </c>
      <c r="R24" s="787">
        <v>152</v>
      </c>
      <c r="S24" s="787">
        <v>143</v>
      </c>
      <c r="T24" s="788">
        <v>143</v>
      </c>
      <c r="U24" s="788">
        <v>143</v>
      </c>
      <c r="V24" s="788">
        <v>154</v>
      </c>
      <c r="W24" s="787">
        <v>204</v>
      </c>
      <c r="X24" s="787">
        <v>217</v>
      </c>
      <c r="Y24" s="787">
        <v>223</v>
      </c>
      <c r="Z24" s="787">
        <v>243</v>
      </c>
      <c r="AA24" s="787">
        <v>255</v>
      </c>
      <c r="AB24" s="787">
        <v>258</v>
      </c>
      <c r="AC24" s="787">
        <v>267</v>
      </c>
      <c r="AD24" s="787">
        <v>277</v>
      </c>
      <c r="AE24" s="787">
        <v>291</v>
      </c>
      <c r="AF24" s="787">
        <v>308</v>
      </c>
      <c r="AG24" s="787">
        <v>328</v>
      </c>
      <c r="AH24" s="787">
        <v>351</v>
      </c>
      <c r="AI24" s="787">
        <v>373</v>
      </c>
      <c r="AJ24" s="787">
        <v>398</v>
      </c>
      <c r="AK24" s="787">
        <v>409</v>
      </c>
      <c r="AL24" s="787">
        <v>580</v>
      </c>
      <c r="AM24" s="787">
        <v>690</v>
      </c>
      <c r="AN24" s="787">
        <v>799</v>
      </c>
      <c r="AO24" s="787">
        <v>799</v>
      </c>
      <c r="AP24" s="787">
        <v>799</v>
      </c>
    </row>
    <row r="25" spans="1:230" s="20" customFormat="1" ht="13.9" customHeight="1">
      <c r="A25" s="9"/>
      <c r="B25" s="9"/>
      <c r="C25" s="611"/>
      <c r="D25" s="775"/>
      <c r="E25" s="776" t="s">
        <v>801</v>
      </c>
      <c r="F25" s="777"/>
      <c r="G25" s="777"/>
      <c r="I25" s="778">
        <v>23</v>
      </c>
      <c r="J25" s="778">
        <v>23</v>
      </c>
      <c r="K25" s="778">
        <v>23</v>
      </c>
      <c r="L25" s="778">
        <v>23</v>
      </c>
      <c r="M25" s="778">
        <v>23</v>
      </c>
      <c r="N25" s="778">
        <v>23</v>
      </c>
      <c r="O25" s="778">
        <v>23</v>
      </c>
      <c r="P25" s="778">
        <v>30</v>
      </c>
      <c r="Q25" s="778">
        <v>25</v>
      </c>
      <c r="R25" s="778">
        <v>25</v>
      </c>
      <c r="S25" s="778">
        <v>25</v>
      </c>
      <c r="T25" s="779">
        <v>25</v>
      </c>
      <c r="U25" s="779">
        <v>25</v>
      </c>
      <c r="V25" s="779">
        <v>41</v>
      </c>
      <c r="W25" s="779">
        <v>41</v>
      </c>
      <c r="X25" s="779">
        <v>43</v>
      </c>
      <c r="Y25" s="779">
        <v>41</v>
      </c>
      <c r="Z25" s="779">
        <v>41</v>
      </c>
      <c r="AA25" s="781">
        <v>41</v>
      </c>
      <c r="AB25" s="781">
        <v>41</v>
      </c>
      <c r="AC25" s="781">
        <v>41</v>
      </c>
      <c r="AD25" s="781">
        <v>41</v>
      </c>
      <c r="AE25" s="781">
        <v>41</v>
      </c>
      <c r="AF25" s="781">
        <v>41</v>
      </c>
      <c r="AG25" s="781">
        <v>41</v>
      </c>
      <c r="AH25" s="781">
        <v>41</v>
      </c>
      <c r="AI25" s="781">
        <v>41</v>
      </c>
      <c r="AJ25" s="781">
        <v>41</v>
      </c>
      <c r="AK25" s="781">
        <v>41</v>
      </c>
      <c r="AL25" s="780">
        <v>74</v>
      </c>
      <c r="AM25" s="780">
        <v>74</v>
      </c>
      <c r="AN25" s="780">
        <v>84</v>
      </c>
      <c r="AO25" s="780">
        <v>88</v>
      </c>
      <c r="AP25" s="780">
        <v>92</v>
      </c>
    </row>
    <row r="26" spans="1:230" s="20" customFormat="1" ht="13.9" customHeight="1">
      <c r="A26" s="9"/>
      <c r="B26" s="9"/>
      <c r="C26" s="611"/>
      <c r="D26" s="775"/>
      <c r="E26" s="776" t="s">
        <v>627</v>
      </c>
      <c r="F26" s="777"/>
      <c r="G26" s="777"/>
      <c r="I26" s="778">
        <v>89</v>
      </c>
      <c r="J26" s="778">
        <v>89</v>
      </c>
      <c r="K26" s="778">
        <v>89</v>
      </c>
      <c r="L26" s="778">
        <v>89</v>
      </c>
      <c r="M26" s="778">
        <v>89</v>
      </c>
      <c r="N26" s="778">
        <v>89</v>
      </c>
      <c r="O26" s="778">
        <v>89</v>
      </c>
      <c r="P26" s="778">
        <v>60</v>
      </c>
      <c r="Q26" s="778">
        <v>81</v>
      </c>
      <c r="R26" s="778">
        <v>81</v>
      </c>
      <c r="S26" s="778">
        <v>90</v>
      </c>
      <c r="T26" s="779">
        <v>110</v>
      </c>
      <c r="U26" s="779">
        <v>110</v>
      </c>
      <c r="V26" s="779">
        <v>119</v>
      </c>
      <c r="W26" s="779">
        <v>127</v>
      </c>
      <c r="X26" s="779">
        <v>136</v>
      </c>
      <c r="Y26" s="779">
        <v>189</v>
      </c>
      <c r="Z26" s="779">
        <v>161</v>
      </c>
      <c r="AA26" s="780">
        <v>125</v>
      </c>
      <c r="AB26" s="780">
        <v>137</v>
      </c>
      <c r="AC26" s="780">
        <v>148</v>
      </c>
      <c r="AD26" s="780">
        <v>163</v>
      </c>
      <c r="AE26" s="780">
        <v>179</v>
      </c>
      <c r="AF26" s="780">
        <v>200</v>
      </c>
      <c r="AG26" s="780">
        <v>215</v>
      </c>
      <c r="AH26" s="780">
        <v>226</v>
      </c>
      <c r="AI26" s="780">
        <v>243</v>
      </c>
      <c r="AJ26" s="781">
        <v>258</v>
      </c>
      <c r="AK26" s="780">
        <v>258</v>
      </c>
      <c r="AL26" s="780">
        <v>358</v>
      </c>
      <c r="AM26" s="780">
        <v>457</v>
      </c>
      <c r="AN26" s="780">
        <v>477</v>
      </c>
      <c r="AO26" s="780">
        <v>477</v>
      </c>
      <c r="AP26" s="780">
        <v>477</v>
      </c>
    </row>
    <row r="27" spans="1:230" s="118" customFormat="1" ht="13.9" customHeight="1">
      <c r="A27" s="9"/>
      <c r="B27" s="9"/>
      <c r="C27" s="611"/>
      <c r="D27" s="775"/>
      <c r="E27" s="776" t="s">
        <v>799</v>
      </c>
      <c r="F27" s="777"/>
      <c r="G27" s="777"/>
      <c r="I27" s="778">
        <v>59</v>
      </c>
      <c r="J27" s="778">
        <v>59</v>
      </c>
      <c r="K27" s="778">
        <v>59</v>
      </c>
      <c r="L27" s="778">
        <v>59</v>
      </c>
      <c r="M27" s="778">
        <v>59</v>
      </c>
      <c r="N27" s="778">
        <v>59</v>
      </c>
      <c r="O27" s="778">
        <v>59</v>
      </c>
      <c r="P27" s="778">
        <v>69</v>
      </c>
      <c r="Q27" s="778">
        <v>88</v>
      </c>
      <c r="R27" s="778">
        <v>95</v>
      </c>
      <c r="S27" s="778">
        <v>114</v>
      </c>
      <c r="T27" s="779">
        <v>121</v>
      </c>
      <c r="U27" s="779">
        <v>129</v>
      </c>
      <c r="V27" s="779">
        <v>162</v>
      </c>
      <c r="W27" s="779">
        <v>162</v>
      </c>
      <c r="X27" s="779">
        <v>167</v>
      </c>
      <c r="Y27" s="779">
        <v>173</v>
      </c>
      <c r="Z27" s="779">
        <v>193</v>
      </c>
      <c r="AA27" s="789">
        <v>208</v>
      </c>
      <c r="AB27" s="789">
        <v>214</v>
      </c>
      <c r="AC27" s="789">
        <v>223</v>
      </c>
      <c r="AD27" s="781">
        <v>226</v>
      </c>
      <c r="AE27" s="789">
        <v>226</v>
      </c>
      <c r="AF27" s="789">
        <v>226</v>
      </c>
      <c r="AG27" s="789">
        <v>226</v>
      </c>
      <c r="AH27" s="789">
        <v>226</v>
      </c>
      <c r="AI27" s="789">
        <v>226</v>
      </c>
      <c r="AJ27" s="789">
        <v>226</v>
      </c>
      <c r="AK27" s="780">
        <v>259</v>
      </c>
      <c r="AL27" s="780">
        <v>359</v>
      </c>
      <c r="AM27" s="780">
        <v>459</v>
      </c>
      <c r="AN27" s="780">
        <v>493</v>
      </c>
      <c r="AO27" s="780">
        <v>493</v>
      </c>
      <c r="AP27" s="780">
        <v>493</v>
      </c>
      <c r="AQ27" s="20"/>
      <c r="AR27" s="20"/>
      <c r="AS27" s="20"/>
      <c r="AT27" s="20"/>
      <c r="AU27" s="20"/>
      <c r="AV27" s="20"/>
      <c r="AW27" s="20"/>
      <c r="AX27" s="20"/>
      <c r="AY27" s="20"/>
      <c r="AZ27" s="20"/>
      <c r="BA27" s="20"/>
      <c r="BB27" s="20"/>
      <c r="BC27" s="20"/>
      <c r="BD27" s="20"/>
      <c r="BE27" s="20"/>
      <c r="BF27" s="20"/>
      <c r="BG27" s="20"/>
      <c r="BH27" s="20"/>
      <c r="BI27" s="20"/>
      <c r="BJ27" s="20"/>
      <c r="BK27" s="20"/>
      <c r="BL27" s="20"/>
      <c r="BM27" s="20"/>
      <c r="BN27" s="20"/>
      <c r="BO27" s="20"/>
      <c r="BP27" s="20"/>
      <c r="BQ27" s="20"/>
      <c r="BR27" s="20"/>
      <c r="BS27" s="20"/>
      <c r="BT27" s="20"/>
      <c r="BU27" s="20"/>
      <c r="BV27" s="20"/>
      <c r="BW27" s="20"/>
      <c r="BX27" s="20"/>
      <c r="BY27" s="20"/>
      <c r="BZ27" s="20"/>
      <c r="CA27" s="20"/>
      <c r="CB27" s="20"/>
      <c r="CC27" s="20"/>
      <c r="CD27" s="20"/>
      <c r="CE27" s="20"/>
      <c r="CF27" s="20"/>
      <c r="CG27" s="20"/>
      <c r="CH27" s="20"/>
      <c r="CI27" s="20"/>
      <c r="CJ27" s="20"/>
      <c r="CK27" s="20"/>
      <c r="CL27" s="20"/>
      <c r="CM27" s="20"/>
      <c r="CN27" s="20"/>
      <c r="CO27" s="20"/>
      <c r="CP27" s="20"/>
      <c r="CQ27" s="20"/>
      <c r="CR27" s="20"/>
      <c r="CS27" s="20"/>
      <c r="CT27" s="20"/>
      <c r="CU27" s="20"/>
      <c r="CV27" s="20"/>
      <c r="CW27" s="20"/>
      <c r="CX27" s="20"/>
      <c r="CY27" s="20"/>
      <c r="CZ27" s="20"/>
      <c r="DA27" s="20"/>
      <c r="DB27" s="20"/>
      <c r="DC27" s="20"/>
      <c r="DD27" s="20"/>
      <c r="DE27" s="20"/>
      <c r="DF27" s="20"/>
      <c r="DG27" s="20"/>
      <c r="DH27" s="20"/>
      <c r="DI27" s="20"/>
      <c r="DJ27" s="20"/>
      <c r="DK27" s="20"/>
      <c r="DL27" s="20"/>
      <c r="DM27" s="20"/>
      <c r="DN27" s="20"/>
      <c r="DO27" s="20"/>
      <c r="DP27" s="20"/>
      <c r="DQ27" s="20"/>
      <c r="DR27" s="20"/>
      <c r="DS27" s="20"/>
      <c r="DT27" s="20"/>
      <c r="DU27" s="20"/>
      <c r="DV27" s="20"/>
      <c r="DW27" s="20"/>
      <c r="DX27" s="20"/>
      <c r="DY27" s="20"/>
      <c r="DZ27" s="20"/>
      <c r="EA27" s="20"/>
      <c r="EB27" s="20"/>
      <c r="EC27" s="20"/>
      <c r="ED27" s="20"/>
      <c r="EE27" s="20"/>
      <c r="EF27" s="20"/>
      <c r="EG27" s="20"/>
      <c r="EH27" s="20"/>
      <c r="EI27" s="20"/>
      <c r="EJ27" s="20"/>
      <c r="EK27" s="20"/>
      <c r="EL27" s="20"/>
      <c r="EM27" s="20"/>
      <c r="EN27" s="20"/>
      <c r="EO27" s="20"/>
      <c r="EP27" s="20"/>
      <c r="EQ27" s="20"/>
      <c r="ER27" s="20"/>
      <c r="ES27" s="20"/>
      <c r="ET27" s="20"/>
      <c r="EU27" s="20"/>
      <c r="EV27" s="20"/>
      <c r="EW27" s="20"/>
      <c r="EX27" s="20"/>
      <c r="EY27" s="20"/>
      <c r="EZ27" s="20"/>
      <c r="FA27" s="20"/>
      <c r="FB27" s="20"/>
      <c r="FC27" s="20"/>
      <c r="FD27" s="20"/>
      <c r="FE27" s="20"/>
      <c r="FF27" s="20"/>
      <c r="FG27" s="20"/>
      <c r="FH27" s="20"/>
      <c r="FI27" s="20"/>
      <c r="FJ27" s="20"/>
      <c r="FK27" s="20"/>
      <c r="FL27" s="20"/>
      <c r="FM27" s="20"/>
      <c r="FN27" s="20"/>
      <c r="FO27" s="20"/>
      <c r="FP27" s="20"/>
      <c r="FQ27" s="20"/>
      <c r="FR27" s="20"/>
      <c r="FS27" s="20"/>
      <c r="FT27" s="20"/>
      <c r="FU27" s="20"/>
      <c r="FV27" s="20"/>
      <c r="FW27" s="20"/>
      <c r="FX27" s="20"/>
      <c r="FY27" s="20"/>
      <c r="FZ27" s="20"/>
      <c r="GA27" s="20"/>
      <c r="GB27" s="20"/>
      <c r="GC27" s="20"/>
      <c r="GD27" s="20"/>
      <c r="GE27" s="20"/>
      <c r="GF27" s="20"/>
      <c r="GG27" s="20"/>
      <c r="GH27" s="20"/>
      <c r="GI27" s="20"/>
      <c r="GJ27" s="20"/>
      <c r="GK27" s="20"/>
      <c r="GL27" s="20"/>
      <c r="GM27" s="20"/>
      <c r="GN27" s="20"/>
      <c r="GO27" s="20"/>
      <c r="GP27" s="20"/>
      <c r="GQ27" s="20"/>
      <c r="GR27" s="20"/>
      <c r="GS27" s="20"/>
      <c r="GT27" s="20"/>
      <c r="GU27" s="20"/>
      <c r="GV27" s="20"/>
      <c r="GW27" s="20"/>
      <c r="GX27" s="20"/>
      <c r="GY27" s="20"/>
      <c r="GZ27" s="20"/>
      <c r="HA27" s="20"/>
      <c r="HB27" s="20"/>
      <c r="HC27" s="20"/>
      <c r="HD27" s="20"/>
      <c r="HE27" s="20"/>
      <c r="HF27" s="20"/>
      <c r="HG27" s="20"/>
      <c r="HH27" s="20"/>
      <c r="HI27" s="20"/>
      <c r="HJ27" s="20"/>
      <c r="HK27" s="20"/>
      <c r="HL27" s="20"/>
      <c r="HM27" s="20"/>
      <c r="HN27" s="20"/>
      <c r="HO27" s="20"/>
      <c r="HP27" s="20"/>
      <c r="HQ27" s="20"/>
      <c r="HR27" s="20"/>
      <c r="HS27" s="20"/>
      <c r="HT27" s="20"/>
      <c r="HU27" s="20"/>
      <c r="HV27" s="20"/>
    </row>
    <row r="28" spans="1:230" s="20" customFormat="1" ht="13.9" customHeight="1">
      <c r="A28" s="9"/>
      <c r="B28" s="9"/>
      <c r="C28" s="611"/>
      <c r="D28" s="775"/>
      <c r="E28" s="776" t="s">
        <v>800</v>
      </c>
      <c r="F28" s="777"/>
      <c r="G28" s="777"/>
      <c r="I28" s="778">
        <v>23</v>
      </c>
      <c r="J28" s="778">
        <v>23</v>
      </c>
      <c r="K28" s="778">
        <v>23</v>
      </c>
      <c r="L28" s="778">
        <v>23</v>
      </c>
      <c r="M28" s="778">
        <v>23</v>
      </c>
      <c r="N28" s="778">
        <v>23</v>
      </c>
      <c r="O28" s="778">
        <v>23</v>
      </c>
      <c r="P28" s="778">
        <v>23</v>
      </c>
      <c r="Q28" s="778">
        <v>24</v>
      </c>
      <c r="R28" s="778">
        <v>27</v>
      </c>
      <c r="S28" s="778">
        <v>33</v>
      </c>
      <c r="T28" s="779">
        <v>36</v>
      </c>
      <c r="U28" s="779">
        <v>38</v>
      </c>
      <c r="V28" s="779">
        <v>55</v>
      </c>
      <c r="W28" s="779">
        <v>55</v>
      </c>
      <c r="X28" s="779">
        <v>67</v>
      </c>
      <c r="Y28" s="779">
        <v>81</v>
      </c>
      <c r="Z28" s="779">
        <v>104</v>
      </c>
      <c r="AA28" s="789">
        <v>129</v>
      </c>
      <c r="AB28" s="789">
        <v>129</v>
      </c>
      <c r="AC28" s="789">
        <v>132</v>
      </c>
      <c r="AD28" s="789">
        <v>134</v>
      </c>
      <c r="AE28" s="789">
        <v>134</v>
      </c>
      <c r="AF28" s="789">
        <v>134</v>
      </c>
      <c r="AG28" s="789">
        <v>134</v>
      </c>
      <c r="AH28" s="789">
        <v>134</v>
      </c>
      <c r="AI28" s="789">
        <v>134</v>
      </c>
      <c r="AJ28" s="789">
        <v>134</v>
      </c>
      <c r="AK28" s="780">
        <v>134</v>
      </c>
      <c r="AL28" s="780">
        <v>197</v>
      </c>
      <c r="AM28" s="780">
        <v>205</v>
      </c>
      <c r="AN28" s="780">
        <v>205</v>
      </c>
      <c r="AO28" s="780">
        <v>205</v>
      </c>
      <c r="AP28" s="780">
        <v>205</v>
      </c>
    </row>
    <row r="29" spans="1:230" s="20" customFormat="1" ht="13.9" customHeight="1">
      <c r="A29" s="9"/>
      <c r="B29" s="9"/>
      <c r="C29" s="611"/>
      <c r="D29" s="775"/>
      <c r="E29" s="773" t="s">
        <v>899</v>
      </c>
      <c r="F29" s="786"/>
      <c r="G29" s="786"/>
      <c r="I29" s="787">
        <v>82</v>
      </c>
      <c r="J29" s="787">
        <v>82</v>
      </c>
      <c r="K29" s="787">
        <v>82</v>
      </c>
      <c r="L29" s="787">
        <v>82</v>
      </c>
      <c r="M29" s="787">
        <v>82</v>
      </c>
      <c r="N29" s="787">
        <v>82</v>
      </c>
      <c r="O29" s="787">
        <v>82</v>
      </c>
      <c r="P29" s="787">
        <v>92</v>
      </c>
      <c r="Q29" s="787">
        <v>112</v>
      </c>
      <c r="R29" s="787">
        <v>122</v>
      </c>
      <c r="S29" s="787">
        <v>147</v>
      </c>
      <c r="T29" s="788">
        <v>157</v>
      </c>
      <c r="U29" s="788">
        <v>167</v>
      </c>
      <c r="V29" s="788">
        <v>217</v>
      </c>
      <c r="W29" s="787">
        <v>217</v>
      </c>
      <c r="X29" s="787">
        <v>234</v>
      </c>
      <c r="Y29" s="787">
        <v>254</v>
      </c>
      <c r="Z29" s="787">
        <v>297</v>
      </c>
      <c r="AA29" s="787">
        <v>337</v>
      </c>
      <c r="AB29" s="787">
        <v>343</v>
      </c>
      <c r="AC29" s="787">
        <v>355</v>
      </c>
      <c r="AD29" s="787">
        <v>360</v>
      </c>
      <c r="AE29" s="787">
        <v>360</v>
      </c>
      <c r="AF29" s="787">
        <v>360</v>
      </c>
      <c r="AG29" s="787">
        <v>360</v>
      </c>
      <c r="AH29" s="787">
        <v>360</v>
      </c>
      <c r="AI29" s="787">
        <v>360</v>
      </c>
      <c r="AJ29" s="787">
        <v>360</v>
      </c>
      <c r="AK29" s="787">
        <v>393</v>
      </c>
      <c r="AL29" s="787">
        <v>556</v>
      </c>
      <c r="AM29" s="787">
        <v>664</v>
      </c>
      <c r="AN29" s="787">
        <v>698</v>
      </c>
      <c r="AO29" s="787">
        <v>698</v>
      </c>
      <c r="AP29" s="787">
        <v>698</v>
      </c>
      <c r="AQ29" s="118"/>
      <c r="AR29" s="118"/>
      <c r="AS29" s="118"/>
      <c r="AT29" s="118"/>
      <c r="AU29" s="118"/>
      <c r="AV29" s="118"/>
      <c r="AW29" s="118"/>
      <c r="AX29" s="118"/>
      <c r="AY29" s="118"/>
      <c r="AZ29" s="118"/>
      <c r="BA29" s="118"/>
      <c r="BB29" s="118"/>
      <c r="BC29" s="118"/>
      <c r="BD29" s="118"/>
      <c r="BE29" s="118"/>
      <c r="BF29" s="118"/>
      <c r="BG29" s="118"/>
      <c r="BH29" s="118"/>
      <c r="BI29" s="118"/>
      <c r="BJ29" s="118"/>
      <c r="BK29" s="118"/>
      <c r="BL29" s="118"/>
      <c r="BM29" s="118"/>
      <c r="BN29" s="118"/>
      <c r="BO29" s="118"/>
      <c r="BP29" s="118"/>
      <c r="BQ29" s="118"/>
      <c r="BR29" s="118"/>
      <c r="BS29" s="118"/>
      <c r="BT29" s="118"/>
      <c r="BU29" s="118"/>
      <c r="BV29" s="118"/>
      <c r="BW29" s="118"/>
      <c r="BX29" s="118"/>
      <c r="BY29" s="118"/>
      <c r="BZ29" s="118"/>
      <c r="CA29" s="118"/>
      <c r="CB29" s="118"/>
      <c r="CC29" s="118"/>
      <c r="CD29" s="118"/>
      <c r="CE29" s="118"/>
      <c r="CF29" s="118"/>
      <c r="CG29" s="118"/>
      <c r="CH29" s="118"/>
      <c r="CI29" s="118"/>
      <c r="CJ29" s="118"/>
      <c r="CK29" s="118"/>
      <c r="CL29" s="118"/>
      <c r="CM29" s="118"/>
      <c r="CN29" s="118"/>
      <c r="CO29" s="118"/>
      <c r="CP29" s="118"/>
      <c r="CQ29" s="118"/>
      <c r="CR29" s="118"/>
      <c r="CS29" s="118"/>
      <c r="CT29" s="118"/>
      <c r="CU29" s="118"/>
      <c r="CV29" s="118"/>
      <c r="CW29" s="118"/>
      <c r="CX29" s="118"/>
      <c r="CY29" s="118"/>
      <c r="CZ29" s="118"/>
      <c r="DA29" s="118"/>
      <c r="DB29" s="118"/>
      <c r="DC29" s="118"/>
      <c r="DD29" s="118"/>
      <c r="DE29" s="118"/>
      <c r="DF29" s="118"/>
      <c r="DG29" s="118"/>
      <c r="DH29" s="118"/>
      <c r="DI29" s="118"/>
      <c r="DJ29" s="118"/>
      <c r="DK29" s="118"/>
      <c r="DL29" s="118"/>
      <c r="DM29" s="118"/>
      <c r="DN29" s="118"/>
      <c r="DO29" s="118"/>
      <c r="DP29" s="118"/>
      <c r="DQ29" s="118"/>
      <c r="DR29" s="118"/>
      <c r="DS29" s="118"/>
      <c r="DT29" s="118"/>
      <c r="DU29" s="118"/>
      <c r="DV29" s="118"/>
      <c r="DW29" s="118"/>
      <c r="DX29" s="118"/>
      <c r="DY29" s="118"/>
      <c r="DZ29" s="118"/>
      <c r="EA29" s="118"/>
      <c r="EB29" s="118"/>
      <c r="EC29" s="118"/>
      <c r="ED29" s="118"/>
      <c r="EE29" s="118"/>
      <c r="EF29" s="118"/>
      <c r="EG29" s="118"/>
      <c r="EH29" s="118"/>
      <c r="EI29" s="118"/>
      <c r="EJ29" s="118"/>
      <c r="EK29" s="118"/>
      <c r="EL29" s="118"/>
      <c r="EM29" s="118"/>
      <c r="EN29" s="118"/>
      <c r="EO29" s="118"/>
      <c r="EP29" s="118"/>
      <c r="EQ29" s="118"/>
      <c r="ER29" s="118"/>
      <c r="ES29" s="118"/>
      <c r="ET29" s="118"/>
      <c r="EU29" s="118"/>
      <c r="EV29" s="118"/>
      <c r="EW29" s="118"/>
      <c r="EX29" s="118"/>
      <c r="EY29" s="118"/>
      <c r="EZ29" s="118"/>
      <c r="FA29" s="118"/>
      <c r="FB29" s="118"/>
      <c r="FC29" s="118"/>
      <c r="FD29" s="118"/>
      <c r="FE29" s="118"/>
      <c r="FF29" s="118"/>
      <c r="FG29" s="118"/>
      <c r="FH29" s="118"/>
      <c r="FI29" s="118"/>
      <c r="FJ29" s="118"/>
      <c r="FK29" s="118"/>
      <c r="FL29" s="118"/>
      <c r="FM29" s="118"/>
      <c r="FN29" s="118"/>
      <c r="FO29" s="118"/>
      <c r="FP29" s="118"/>
      <c r="FQ29" s="118"/>
      <c r="FR29" s="118"/>
      <c r="FS29" s="118"/>
      <c r="FT29" s="118"/>
      <c r="FU29" s="118"/>
      <c r="FV29" s="118"/>
      <c r="FW29" s="118"/>
      <c r="FX29" s="118"/>
      <c r="FY29" s="118"/>
      <c r="FZ29" s="118"/>
      <c r="GA29" s="118"/>
      <c r="GB29" s="118"/>
      <c r="GC29" s="118"/>
      <c r="GD29" s="118"/>
      <c r="GE29" s="118"/>
      <c r="GF29" s="118"/>
      <c r="GG29" s="118"/>
      <c r="GH29" s="118"/>
      <c r="GI29" s="118"/>
      <c r="GJ29" s="118"/>
      <c r="GK29" s="118"/>
      <c r="GL29" s="118"/>
      <c r="GM29" s="118"/>
      <c r="GN29" s="118"/>
      <c r="GO29" s="118"/>
      <c r="GP29" s="118"/>
      <c r="GQ29" s="118"/>
      <c r="GR29" s="118"/>
      <c r="GS29" s="118"/>
      <c r="GT29" s="118"/>
      <c r="GU29" s="118"/>
      <c r="GV29" s="118"/>
      <c r="GW29" s="118"/>
      <c r="GX29" s="118"/>
      <c r="GY29" s="118"/>
      <c r="GZ29" s="118"/>
      <c r="HA29" s="118"/>
      <c r="HB29" s="118"/>
      <c r="HC29" s="118"/>
      <c r="HD29" s="118"/>
      <c r="HE29" s="118"/>
      <c r="HF29" s="118"/>
      <c r="HG29" s="118"/>
      <c r="HH29" s="118"/>
      <c r="HI29" s="118"/>
      <c r="HJ29" s="118"/>
      <c r="HK29" s="118"/>
      <c r="HL29" s="118"/>
      <c r="HM29" s="118"/>
      <c r="HN29" s="118"/>
      <c r="HO29" s="118"/>
      <c r="HP29" s="118"/>
      <c r="HQ29" s="118"/>
      <c r="HR29" s="118"/>
      <c r="HS29" s="118"/>
      <c r="HT29" s="118"/>
      <c r="HU29" s="118"/>
      <c r="HV29" s="118"/>
    </row>
    <row r="30" spans="1:230" s="20" customFormat="1" ht="13.9" customHeight="1">
      <c r="A30" s="9"/>
      <c r="B30" s="9"/>
      <c r="C30" s="611"/>
      <c r="D30" s="773" t="s">
        <v>900</v>
      </c>
      <c r="E30" s="773"/>
      <c r="F30" s="773"/>
      <c r="G30" s="773"/>
      <c r="H30" s="515"/>
      <c r="I30" s="515"/>
      <c r="J30" s="515"/>
      <c r="K30" s="515"/>
      <c r="L30" s="515"/>
      <c r="M30" s="600"/>
      <c r="N30" s="774"/>
      <c r="O30" s="774"/>
      <c r="P30" s="774"/>
      <c r="Q30" s="774"/>
      <c r="R30" s="774"/>
      <c r="S30" s="774"/>
      <c r="T30" s="774"/>
      <c r="U30" s="774"/>
      <c r="V30" s="774"/>
      <c r="W30" s="774"/>
      <c r="X30" s="774"/>
      <c r="Y30" s="774"/>
      <c r="Z30" s="774"/>
      <c r="AA30" s="774"/>
      <c r="AB30" s="774"/>
      <c r="AC30" s="774"/>
      <c r="AD30" s="774"/>
      <c r="AE30" s="774"/>
      <c r="AF30" s="774"/>
      <c r="AG30" s="774"/>
      <c r="AH30" s="774"/>
      <c r="AI30" s="774"/>
      <c r="AJ30" s="774"/>
      <c r="AK30" s="774"/>
      <c r="AL30" s="774"/>
      <c r="AM30" s="774"/>
      <c r="AN30" s="774"/>
      <c r="AO30" s="774"/>
      <c r="AP30" s="774"/>
    </row>
    <row r="31" spans="1:230" s="20" customFormat="1" ht="13.9" hidden="1" customHeight="1" outlineLevel="1">
      <c r="A31" s="9"/>
      <c r="B31" s="9"/>
      <c r="C31" s="611"/>
      <c r="D31" s="775"/>
      <c r="E31" s="773" t="s">
        <v>535</v>
      </c>
      <c r="F31" s="790"/>
      <c r="G31" s="790"/>
      <c r="H31" s="515"/>
      <c r="I31" s="784"/>
      <c r="J31" s="784"/>
      <c r="K31" s="784"/>
      <c r="L31" s="784"/>
      <c r="M31" s="784"/>
      <c r="N31" s="778"/>
      <c r="O31" s="778"/>
      <c r="P31" s="778"/>
      <c r="Q31" s="778"/>
      <c r="R31" s="778"/>
      <c r="S31" s="778"/>
      <c r="T31" s="778"/>
      <c r="U31" s="778"/>
      <c r="V31" s="778"/>
      <c r="W31" s="778"/>
      <c r="X31" s="778"/>
      <c r="Y31" s="778"/>
      <c r="Z31" s="778"/>
      <c r="AA31" s="778"/>
      <c r="AB31" s="778"/>
      <c r="AC31" s="778"/>
      <c r="AD31" s="778"/>
      <c r="AE31" s="778"/>
      <c r="AF31" s="778"/>
      <c r="AG31" s="778"/>
      <c r="AH31" s="778"/>
      <c r="AI31" s="778"/>
      <c r="AJ31" s="778"/>
      <c r="AK31" s="778"/>
      <c r="AL31" s="778"/>
      <c r="AM31" s="778"/>
      <c r="AN31" s="778"/>
      <c r="AO31" s="778"/>
      <c r="AP31" s="778"/>
    </row>
    <row r="32" spans="1:230" s="20" customFormat="1" ht="13.9" hidden="1" customHeight="1" outlineLevel="1">
      <c r="A32" s="9"/>
      <c r="B32" s="9"/>
      <c r="C32" s="611"/>
      <c r="D32" s="775"/>
      <c r="E32" s="775"/>
      <c r="F32" s="776" t="s">
        <v>635</v>
      </c>
      <c r="G32" s="791"/>
      <c r="H32" s="515"/>
      <c r="I32" s="778">
        <v>64.091690544412614</v>
      </c>
      <c r="J32" s="778">
        <v>64.091690544412614</v>
      </c>
      <c r="K32" s="778">
        <v>64.091690544412614</v>
      </c>
      <c r="L32" s="778">
        <v>64.091690544412614</v>
      </c>
      <c r="M32" s="778">
        <v>64.091690544412614</v>
      </c>
      <c r="N32" s="778">
        <v>64.091690544412614</v>
      </c>
      <c r="O32" s="778">
        <v>52.174846625766875</v>
      </c>
      <c r="P32" s="778">
        <v>52.174846625766875</v>
      </c>
      <c r="Q32" s="778">
        <v>52.489425981873111</v>
      </c>
      <c r="R32" s="778">
        <v>52.489425981873111</v>
      </c>
      <c r="S32" s="778">
        <v>52.489425981873111</v>
      </c>
      <c r="T32" s="778">
        <v>53.658119658119659</v>
      </c>
      <c r="U32" s="778">
        <v>95.621359223300971</v>
      </c>
      <c r="V32" s="778">
        <v>128.55371900826447</v>
      </c>
      <c r="W32" s="778">
        <v>120.29411764705883</v>
      </c>
      <c r="X32" s="778">
        <v>129.44285714285715</v>
      </c>
      <c r="Y32" s="778">
        <v>112.14165261382799</v>
      </c>
      <c r="Z32" s="778">
        <v>118.54974704890388</v>
      </c>
      <c r="AA32" s="778">
        <v>129.02249134948096</v>
      </c>
      <c r="AB32" s="778">
        <v>127.11525423728813</v>
      </c>
      <c r="AC32" s="778">
        <v>127.99672131147543</v>
      </c>
      <c r="AD32" s="778">
        <v>129.02047244094487</v>
      </c>
      <c r="AE32" s="778">
        <v>131.91004497751126</v>
      </c>
      <c r="AF32" s="778">
        <v>136.75599435825106</v>
      </c>
      <c r="AG32" s="778">
        <v>141.41711229946523</v>
      </c>
      <c r="AH32" s="778">
        <v>145.98473282442748</v>
      </c>
      <c r="AI32" s="778">
        <v>149.72826086956522</v>
      </c>
      <c r="AJ32" s="778">
        <v>155.23482245131731</v>
      </c>
      <c r="AK32" s="778">
        <v>155.49321266968326</v>
      </c>
      <c r="AL32" s="778">
        <v>253.92857142857142</v>
      </c>
      <c r="AM32" s="778">
        <v>283.46754098360657</v>
      </c>
      <c r="AN32" s="778">
        <v>296.5799522673031</v>
      </c>
      <c r="AO32" s="778">
        <v>296.62619047619046</v>
      </c>
      <c r="AP32" s="778">
        <v>296.67220902612826</v>
      </c>
    </row>
    <row r="33" spans="1:229" s="20" customFormat="1" ht="13.9" hidden="1" customHeight="1" outlineLevel="1">
      <c r="A33" s="9"/>
      <c r="B33" s="9"/>
      <c r="C33" s="611"/>
      <c r="D33" s="775"/>
      <c r="E33" s="775"/>
      <c r="F33" s="776" t="s">
        <v>623</v>
      </c>
      <c r="G33" s="791"/>
      <c r="H33" s="515"/>
      <c r="I33" s="778">
        <v>63.424068767908309</v>
      </c>
      <c r="J33" s="778">
        <v>63.424068767908309</v>
      </c>
      <c r="K33" s="778">
        <v>63.424068767908309</v>
      </c>
      <c r="L33" s="778">
        <v>63.424068767908309</v>
      </c>
      <c r="M33" s="778">
        <v>63.424068767908309</v>
      </c>
      <c r="N33" s="778">
        <v>63.424068767908309</v>
      </c>
      <c r="O33" s="778">
        <v>67.898773006134959</v>
      </c>
      <c r="P33" s="778">
        <v>77.190184049079747</v>
      </c>
      <c r="Q33" s="778">
        <v>81.250755287009056</v>
      </c>
      <c r="R33" s="778">
        <v>76.936555891238669</v>
      </c>
      <c r="S33" s="778">
        <v>72.622356495468281</v>
      </c>
      <c r="T33" s="778">
        <v>74.239316239316238</v>
      </c>
      <c r="U33" s="778">
        <v>72.072815533980588</v>
      </c>
      <c r="V33" s="778">
        <v>82.425619834710744</v>
      </c>
      <c r="W33" s="778">
        <v>114.08538899430739</v>
      </c>
      <c r="X33" s="778">
        <v>126.28571428571428</v>
      </c>
      <c r="Y33" s="778">
        <v>133.76897133220911</v>
      </c>
      <c r="Z33" s="778">
        <v>143.38111298482292</v>
      </c>
      <c r="AA33" s="778">
        <v>142.17128027681659</v>
      </c>
      <c r="AB33" s="778">
        <v>145.27457627118645</v>
      </c>
      <c r="AC33" s="778">
        <v>152.93114754098363</v>
      </c>
      <c r="AD33" s="778">
        <v>158.34330708661417</v>
      </c>
      <c r="AE33" s="778">
        <v>166.57871064467767</v>
      </c>
      <c r="AF33" s="778">
        <v>180.34696755994358</v>
      </c>
      <c r="AG33" s="778">
        <v>196.6042780748663</v>
      </c>
      <c r="AH33" s="778">
        <v>215.50127226463104</v>
      </c>
      <c r="AI33" s="778">
        <v>233.78623188405797</v>
      </c>
      <c r="AJ33" s="778">
        <v>254.90263459335623</v>
      </c>
      <c r="AK33" s="778">
        <v>265.04524886877829</v>
      </c>
      <c r="AL33" s="778">
        <v>368.01242236024842</v>
      </c>
      <c r="AM33" s="778">
        <v>466.22950819672127</v>
      </c>
      <c r="AN33" s="778">
        <v>563.12649164677805</v>
      </c>
      <c r="AO33" s="778">
        <v>563.21428571428578</v>
      </c>
      <c r="AP33" s="778">
        <v>563.30166270783855</v>
      </c>
    </row>
    <row r="34" spans="1:229" s="20" customFormat="1" ht="13.9" hidden="1" customHeight="1" outlineLevel="1">
      <c r="A34" s="9"/>
      <c r="B34" s="9"/>
      <c r="C34" s="611"/>
      <c r="D34" s="775"/>
      <c r="E34" s="775"/>
      <c r="F34" s="776" t="s">
        <v>625</v>
      </c>
      <c r="G34" s="791"/>
      <c r="H34" s="515"/>
      <c r="I34" s="778">
        <v>30.710601719197705</v>
      </c>
      <c r="J34" s="778">
        <v>30.710601719197705</v>
      </c>
      <c r="K34" s="778">
        <v>30.710601719197705</v>
      </c>
      <c r="L34" s="778">
        <v>30.710601719197705</v>
      </c>
      <c r="M34" s="778">
        <v>30.710601719197705</v>
      </c>
      <c r="N34" s="778">
        <v>30.710601719197705</v>
      </c>
      <c r="O34" s="778">
        <v>32.877300613496928</v>
      </c>
      <c r="P34" s="778">
        <v>39.309815950920246</v>
      </c>
      <c r="Q34" s="778">
        <v>28.042296072507554</v>
      </c>
      <c r="R34" s="778">
        <v>32.356495468277949</v>
      </c>
      <c r="S34" s="778">
        <v>30.199395770392748</v>
      </c>
      <c r="T34" s="778">
        <v>30.871794871794872</v>
      </c>
      <c r="U34" s="778">
        <v>29.970873786407765</v>
      </c>
      <c r="V34" s="778">
        <v>34.028925619834709</v>
      </c>
      <c r="W34" s="778">
        <v>44.237191650853887</v>
      </c>
      <c r="X34" s="778">
        <v>44.989285714285714</v>
      </c>
      <c r="Y34" s="778">
        <v>44.856661045531197</v>
      </c>
      <c r="Z34" s="778">
        <v>51.264755480607079</v>
      </c>
      <c r="AA34" s="778">
        <v>67.387543252595165</v>
      </c>
      <c r="AB34" s="778">
        <v>67.68474576271187</v>
      </c>
      <c r="AC34" s="778">
        <v>68.985245901639345</v>
      </c>
      <c r="AD34" s="778">
        <v>73.725984251968498</v>
      </c>
      <c r="AE34" s="778">
        <v>79.484257871064457</v>
      </c>
      <c r="AF34" s="778">
        <v>82.908321579689712</v>
      </c>
      <c r="AG34" s="778">
        <v>86.229946524064175</v>
      </c>
      <c r="AH34" s="778">
        <v>89.502544529262096</v>
      </c>
      <c r="AI34" s="778">
        <v>92.814009661835755</v>
      </c>
      <c r="AJ34" s="778">
        <v>96.139747995418105</v>
      </c>
      <c r="AK34" s="778">
        <v>96.299773755656119</v>
      </c>
      <c r="AL34" s="778">
        <v>165.60559006211179</v>
      </c>
      <c r="AM34" s="778">
        <v>177.16721311475411</v>
      </c>
      <c r="AN34" s="778">
        <v>186.77028639618138</v>
      </c>
      <c r="AO34" s="778">
        <v>186.79940476190475</v>
      </c>
      <c r="AP34" s="778">
        <v>186.82838479809976</v>
      </c>
    </row>
    <row r="35" spans="1:229" s="20" customFormat="1" ht="13.9" hidden="1" customHeight="1" outlineLevel="1">
      <c r="A35" s="9"/>
      <c r="B35" s="9"/>
      <c r="C35" s="611"/>
      <c r="D35" s="775"/>
      <c r="E35" s="775"/>
      <c r="F35" s="776" t="s">
        <v>801</v>
      </c>
      <c r="G35" s="791"/>
      <c r="H35" s="515"/>
      <c r="I35" s="778">
        <v>15.355300859598852</v>
      </c>
      <c r="J35" s="778">
        <v>15.355300859598852</v>
      </c>
      <c r="K35" s="778">
        <v>15.355300859598852</v>
      </c>
      <c r="L35" s="778">
        <v>15.355300859598852</v>
      </c>
      <c r="M35" s="778">
        <v>15.355300859598852</v>
      </c>
      <c r="N35" s="778">
        <v>15.355300859598852</v>
      </c>
      <c r="O35" s="778">
        <v>16.438650306748464</v>
      </c>
      <c r="P35" s="778">
        <v>21.44171779141104</v>
      </c>
      <c r="Q35" s="778">
        <v>17.975830815709969</v>
      </c>
      <c r="R35" s="778">
        <v>17.975830815709969</v>
      </c>
      <c r="S35" s="778">
        <v>17.975830815709969</v>
      </c>
      <c r="T35" s="778">
        <v>18.376068376068375</v>
      </c>
      <c r="U35" s="778">
        <v>17.839805825242717</v>
      </c>
      <c r="V35" s="778">
        <v>31.004132231404956</v>
      </c>
      <c r="W35" s="778">
        <v>31.819734345351044</v>
      </c>
      <c r="X35" s="778">
        <v>33.939285714285717</v>
      </c>
      <c r="Y35" s="778">
        <v>32.841483979763908</v>
      </c>
      <c r="Z35" s="778">
        <v>32.841483979763908</v>
      </c>
      <c r="AA35" s="778">
        <v>33.693771626297583</v>
      </c>
      <c r="AB35" s="778">
        <v>33.842372881355935</v>
      </c>
      <c r="AC35" s="778">
        <v>34.077049180327869</v>
      </c>
      <c r="AD35" s="778">
        <v>34.349606299212596</v>
      </c>
      <c r="AE35" s="778">
        <v>34.668665667166415</v>
      </c>
      <c r="AF35" s="778">
        <v>35.043723554301835</v>
      </c>
      <c r="AG35" s="778">
        <v>35.354278074866308</v>
      </c>
      <c r="AH35" s="778">
        <v>35.627226463104329</v>
      </c>
      <c r="AI35" s="778">
        <v>35.899758454106276</v>
      </c>
      <c r="AJ35" s="778">
        <v>36.162657502863688</v>
      </c>
      <c r="AK35" s="778">
        <v>36.222850678733032</v>
      </c>
      <c r="AL35" s="778">
        <v>68.08229813664596</v>
      </c>
      <c r="AM35" s="778">
        <v>69.001967213114753</v>
      </c>
      <c r="AN35" s="778">
        <v>78.83770883054892</v>
      </c>
      <c r="AO35" s="778">
        <v>82.604761904761901</v>
      </c>
      <c r="AP35" s="778">
        <v>86.372921615201903</v>
      </c>
    </row>
    <row r="36" spans="1:229" s="20" customFormat="1" ht="13.9" hidden="1" customHeight="1" outlineLevel="1">
      <c r="A36" s="9"/>
      <c r="B36" s="9"/>
      <c r="C36" s="611"/>
      <c r="D36" s="775"/>
      <c r="E36" s="775"/>
      <c r="F36" s="776" t="s">
        <v>627</v>
      </c>
      <c r="G36" s="791"/>
      <c r="H36" s="515"/>
      <c r="I36" s="778">
        <v>59.418338108882516</v>
      </c>
      <c r="J36" s="778">
        <v>59.418338108882516</v>
      </c>
      <c r="K36" s="778">
        <v>59.418338108882516</v>
      </c>
      <c r="L36" s="778">
        <v>59.418338108882516</v>
      </c>
      <c r="M36" s="778">
        <v>59.418338108882516</v>
      </c>
      <c r="N36" s="778">
        <v>59.418338108882516</v>
      </c>
      <c r="O36" s="778">
        <v>63.610429447852752</v>
      </c>
      <c r="P36" s="778">
        <v>42.883435582822081</v>
      </c>
      <c r="Q36" s="778">
        <v>58.241691842900302</v>
      </c>
      <c r="R36" s="778">
        <v>58.241691842900302</v>
      </c>
      <c r="S36" s="778">
        <v>64.712990936555897</v>
      </c>
      <c r="T36" s="778">
        <v>80.854700854700852</v>
      </c>
      <c r="U36" s="778">
        <v>78.495145631067956</v>
      </c>
      <c r="V36" s="778">
        <v>89.987603305785129</v>
      </c>
      <c r="W36" s="778">
        <v>98.563567362428842</v>
      </c>
      <c r="X36" s="778">
        <v>107.34285714285714</v>
      </c>
      <c r="Y36" s="778">
        <v>151.39123102866779</v>
      </c>
      <c r="Z36" s="778">
        <v>128.96290050590218</v>
      </c>
      <c r="AA36" s="778">
        <v>102.7249134948097</v>
      </c>
      <c r="AB36" s="778">
        <v>113.08305084745763</v>
      </c>
      <c r="AC36" s="778">
        <v>123.00983606557378</v>
      </c>
      <c r="AD36" s="778">
        <v>136.56062992125985</v>
      </c>
      <c r="AE36" s="778">
        <v>151.35832083958022</v>
      </c>
      <c r="AF36" s="778">
        <v>170.94499294781383</v>
      </c>
      <c r="AG36" s="778">
        <v>185.39438502673795</v>
      </c>
      <c r="AH36" s="778">
        <v>196.38422391857509</v>
      </c>
      <c r="AI36" s="778">
        <v>212.77173913043481</v>
      </c>
      <c r="AJ36" s="778">
        <v>227.56013745704468</v>
      </c>
      <c r="AK36" s="778">
        <v>227.93891402714934</v>
      </c>
      <c r="AL36" s="778">
        <v>329.37111801242236</v>
      </c>
      <c r="AM36" s="778">
        <v>426.13377049180326</v>
      </c>
      <c r="AN36" s="778">
        <v>447.68556085918851</v>
      </c>
      <c r="AO36" s="778">
        <v>447.75535714285712</v>
      </c>
      <c r="AP36" s="778">
        <v>447.82482185273159</v>
      </c>
    </row>
    <row r="37" spans="1:229" s="118" customFormat="1" ht="13.9" hidden="1" customHeight="1" outlineLevel="1">
      <c r="A37" s="792"/>
      <c r="B37" s="792"/>
      <c r="C37" s="611"/>
      <c r="D37" s="775"/>
      <c r="E37" s="775"/>
      <c r="F37" s="773" t="s">
        <v>37</v>
      </c>
      <c r="G37" s="793"/>
      <c r="H37" s="515"/>
      <c r="I37" s="787">
        <v>233</v>
      </c>
      <c r="J37" s="787">
        <v>233</v>
      </c>
      <c r="K37" s="787">
        <v>233</v>
      </c>
      <c r="L37" s="787">
        <v>233</v>
      </c>
      <c r="M37" s="787">
        <v>233</v>
      </c>
      <c r="N37" s="787">
        <v>233</v>
      </c>
      <c r="O37" s="787">
        <v>233</v>
      </c>
      <c r="P37" s="787">
        <v>233</v>
      </c>
      <c r="Q37" s="787">
        <v>238</v>
      </c>
      <c r="R37" s="787">
        <v>238</v>
      </c>
      <c r="S37" s="787">
        <v>238</v>
      </c>
      <c r="T37" s="787">
        <v>258</v>
      </c>
      <c r="U37" s="794">
        <v>294</v>
      </c>
      <c r="V37" s="787">
        <v>366</v>
      </c>
      <c r="W37" s="787">
        <v>409</v>
      </c>
      <c r="X37" s="787">
        <v>442</v>
      </c>
      <c r="Y37" s="787">
        <v>475</v>
      </c>
      <c r="Z37" s="787">
        <v>475</v>
      </c>
      <c r="AA37" s="787">
        <v>475</v>
      </c>
      <c r="AB37" s="787">
        <v>487</v>
      </c>
      <c r="AC37" s="787">
        <v>507</v>
      </c>
      <c r="AD37" s="787">
        <v>532</v>
      </c>
      <c r="AE37" s="787">
        <v>564</v>
      </c>
      <c r="AF37" s="787">
        <v>606</v>
      </c>
      <c r="AG37" s="787">
        <v>645</v>
      </c>
      <c r="AH37" s="787">
        <v>683</v>
      </c>
      <c r="AI37" s="787">
        <v>725</v>
      </c>
      <c r="AJ37" s="787">
        <v>770</v>
      </c>
      <c r="AK37" s="787">
        <v>781</v>
      </c>
      <c r="AL37" s="787">
        <v>1185</v>
      </c>
      <c r="AM37" s="787">
        <v>1422</v>
      </c>
      <c r="AN37" s="787">
        <v>1573</v>
      </c>
      <c r="AO37" s="787">
        <v>1577</v>
      </c>
      <c r="AP37" s="787">
        <v>1581</v>
      </c>
    </row>
    <row r="38" spans="1:229" s="20" customFormat="1" ht="13.9" hidden="1" customHeight="1" outlineLevel="1">
      <c r="A38" s="9"/>
      <c r="B38" s="9"/>
      <c r="C38" s="611"/>
      <c r="D38" s="775"/>
      <c r="E38" s="775"/>
      <c r="F38" s="776" t="s">
        <v>901</v>
      </c>
      <c r="G38" s="791"/>
      <c r="H38" s="515"/>
      <c r="I38" s="778">
        <v>57</v>
      </c>
      <c r="J38" s="778">
        <v>57</v>
      </c>
      <c r="K38" s="778">
        <v>57</v>
      </c>
      <c r="L38" s="778">
        <v>57</v>
      </c>
      <c r="M38" s="778">
        <v>57</v>
      </c>
      <c r="N38" s="778">
        <v>57</v>
      </c>
      <c r="O38" s="778">
        <v>57</v>
      </c>
      <c r="P38" s="778">
        <v>67</v>
      </c>
      <c r="Q38" s="778">
        <v>87</v>
      </c>
      <c r="R38" s="778">
        <v>97</v>
      </c>
      <c r="S38" s="778">
        <v>122</v>
      </c>
      <c r="T38" s="778">
        <v>132</v>
      </c>
      <c r="U38" s="778">
        <v>142</v>
      </c>
      <c r="V38" s="778">
        <v>192</v>
      </c>
      <c r="W38" s="778">
        <v>192</v>
      </c>
      <c r="X38" s="778">
        <v>209</v>
      </c>
      <c r="Y38" s="778">
        <v>229</v>
      </c>
      <c r="Z38" s="778">
        <v>272</v>
      </c>
      <c r="AA38" s="778">
        <v>312</v>
      </c>
      <c r="AB38" s="778">
        <v>318</v>
      </c>
      <c r="AC38" s="778">
        <v>330</v>
      </c>
      <c r="AD38" s="778">
        <v>335</v>
      </c>
      <c r="AE38" s="778">
        <v>335</v>
      </c>
      <c r="AF38" s="778">
        <v>335</v>
      </c>
      <c r="AG38" s="778">
        <v>335</v>
      </c>
      <c r="AH38" s="778">
        <v>335</v>
      </c>
      <c r="AI38" s="778">
        <v>335</v>
      </c>
      <c r="AJ38" s="778">
        <v>335</v>
      </c>
      <c r="AK38" s="778">
        <v>368</v>
      </c>
      <c r="AL38" s="778">
        <v>531</v>
      </c>
      <c r="AM38" s="778">
        <v>639</v>
      </c>
      <c r="AN38" s="778">
        <v>673</v>
      </c>
      <c r="AO38" s="778">
        <v>673</v>
      </c>
      <c r="AP38" s="778">
        <v>673</v>
      </c>
    </row>
    <row r="39" spans="1:229" s="20" customFormat="1" ht="13.9" hidden="1" customHeight="1" outlineLevel="1">
      <c r="A39" s="9"/>
      <c r="B39" s="9"/>
      <c r="C39" s="611"/>
      <c r="D39" s="775"/>
      <c r="E39" s="773" t="s">
        <v>902</v>
      </c>
      <c r="F39" s="790"/>
      <c r="G39" s="790"/>
      <c r="H39" s="515"/>
      <c r="I39" s="778"/>
      <c r="J39" s="778"/>
      <c r="K39" s="778"/>
      <c r="L39" s="778"/>
      <c r="M39" s="778"/>
      <c r="N39" s="778"/>
      <c r="O39" s="778"/>
      <c r="P39" s="778"/>
      <c r="Q39" s="778"/>
      <c r="R39" s="778"/>
      <c r="S39" s="778"/>
      <c r="T39" s="778"/>
      <c r="U39" s="778"/>
      <c r="V39" s="778"/>
      <c r="W39" s="778"/>
      <c r="X39" s="778"/>
      <c r="Y39" s="778"/>
      <c r="Z39" s="778"/>
      <c r="AA39" s="778"/>
      <c r="AB39" s="778"/>
      <c r="AC39" s="778"/>
      <c r="AD39" s="778"/>
      <c r="AE39" s="778"/>
      <c r="AF39" s="778"/>
      <c r="AG39" s="778"/>
      <c r="AH39" s="778"/>
      <c r="AI39" s="778"/>
      <c r="AJ39" s="778"/>
      <c r="AK39" s="778"/>
      <c r="AL39" s="778"/>
      <c r="AM39" s="778"/>
      <c r="AN39" s="778"/>
      <c r="AO39" s="778"/>
      <c r="AP39" s="778"/>
      <c r="AQ39" s="118"/>
      <c r="AR39" s="118"/>
      <c r="AS39" s="118"/>
      <c r="AT39" s="118"/>
      <c r="AU39" s="118"/>
      <c r="AV39" s="118"/>
      <c r="AW39" s="118"/>
      <c r="AX39" s="118"/>
      <c r="AY39" s="118"/>
      <c r="AZ39" s="118"/>
      <c r="BA39" s="118"/>
      <c r="BB39" s="118"/>
      <c r="BC39" s="118"/>
      <c r="BD39" s="118"/>
      <c r="BE39" s="118"/>
      <c r="BF39" s="118"/>
      <c r="BG39" s="118"/>
      <c r="BH39" s="118"/>
      <c r="BI39" s="118"/>
      <c r="BJ39" s="118"/>
      <c r="BK39" s="118"/>
      <c r="BL39" s="118"/>
      <c r="BM39" s="118"/>
      <c r="BN39" s="118"/>
      <c r="BO39" s="118"/>
      <c r="BP39" s="118"/>
      <c r="BQ39" s="118"/>
      <c r="BR39" s="118"/>
      <c r="BS39" s="118"/>
      <c r="BT39" s="118"/>
      <c r="BU39" s="118"/>
      <c r="BV39" s="118"/>
      <c r="BW39" s="118"/>
      <c r="BX39" s="118"/>
      <c r="BY39" s="118"/>
      <c r="BZ39" s="118"/>
      <c r="CA39" s="118"/>
      <c r="CB39" s="118"/>
      <c r="CC39" s="118"/>
      <c r="CD39" s="118"/>
      <c r="CE39" s="118"/>
      <c r="CF39" s="118"/>
      <c r="CG39" s="118"/>
      <c r="CH39" s="118"/>
      <c r="CI39" s="118"/>
      <c r="CJ39" s="118"/>
      <c r="CK39" s="118"/>
      <c r="CL39" s="118"/>
      <c r="CM39" s="118"/>
      <c r="CN39" s="118"/>
      <c r="CO39" s="118"/>
      <c r="CP39" s="118"/>
      <c r="CQ39" s="118"/>
      <c r="CR39" s="118"/>
      <c r="CS39" s="118"/>
      <c r="CT39" s="118"/>
      <c r="CU39" s="118"/>
      <c r="CV39" s="118"/>
      <c r="CW39" s="118"/>
      <c r="CX39" s="118"/>
      <c r="CY39" s="118"/>
      <c r="CZ39" s="118"/>
      <c r="DA39" s="118"/>
      <c r="DB39" s="118"/>
      <c r="DC39" s="118"/>
      <c r="DD39" s="118"/>
      <c r="DE39" s="118"/>
      <c r="DF39" s="118"/>
      <c r="DG39" s="118"/>
      <c r="DH39" s="118"/>
      <c r="DI39" s="118"/>
      <c r="DJ39" s="118"/>
      <c r="DK39" s="118"/>
      <c r="DL39" s="118"/>
      <c r="DM39" s="118"/>
      <c r="DN39" s="118"/>
      <c r="DO39" s="118"/>
      <c r="DP39" s="118"/>
      <c r="DQ39" s="118"/>
      <c r="DR39" s="118"/>
      <c r="DS39" s="118"/>
      <c r="DT39" s="118"/>
      <c r="DU39" s="118"/>
      <c r="DV39" s="118"/>
      <c r="DW39" s="118"/>
      <c r="DX39" s="118"/>
      <c r="DY39" s="118"/>
      <c r="DZ39" s="118"/>
      <c r="EA39" s="118"/>
      <c r="EB39" s="118"/>
      <c r="EC39" s="118"/>
      <c r="ED39" s="118"/>
      <c r="EE39" s="118"/>
      <c r="EF39" s="118"/>
      <c r="EG39" s="118"/>
      <c r="EH39" s="118"/>
      <c r="EI39" s="118"/>
      <c r="EJ39" s="118"/>
      <c r="EK39" s="118"/>
      <c r="EL39" s="118"/>
      <c r="EM39" s="118"/>
      <c r="EN39" s="118"/>
      <c r="EO39" s="118"/>
      <c r="EP39" s="118"/>
      <c r="EQ39" s="118"/>
      <c r="ER39" s="118"/>
      <c r="ES39" s="118"/>
      <c r="ET39" s="118"/>
      <c r="EU39" s="118"/>
      <c r="EV39" s="118"/>
      <c r="EW39" s="118"/>
      <c r="EX39" s="118"/>
      <c r="EY39" s="118"/>
      <c r="EZ39" s="118"/>
      <c r="FA39" s="118"/>
      <c r="FB39" s="118"/>
      <c r="FC39" s="118"/>
      <c r="FD39" s="118"/>
      <c r="FE39" s="118"/>
      <c r="FF39" s="118"/>
      <c r="FG39" s="118"/>
      <c r="FH39" s="118"/>
      <c r="FI39" s="118"/>
      <c r="FJ39" s="118"/>
      <c r="FK39" s="118"/>
      <c r="FL39" s="118"/>
      <c r="FM39" s="118"/>
      <c r="FN39" s="118"/>
      <c r="FO39" s="118"/>
      <c r="FP39" s="118"/>
      <c r="FQ39" s="118"/>
      <c r="FR39" s="118"/>
      <c r="FS39" s="118"/>
      <c r="FT39" s="118"/>
      <c r="FU39" s="118"/>
      <c r="FV39" s="118"/>
      <c r="FW39" s="118"/>
      <c r="FX39" s="118"/>
      <c r="FY39" s="118"/>
      <c r="FZ39" s="118"/>
      <c r="GA39" s="118"/>
      <c r="GB39" s="118"/>
      <c r="GC39" s="118"/>
      <c r="GD39" s="118"/>
      <c r="GE39" s="118"/>
      <c r="GF39" s="118"/>
      <c r="GG39" s="118"/>
      <c r="GH39" s="118"/>
      <c r="GI39" s="118"/>
      <c r="GJ39" s="118"/>
      <c r="GK39" s="118"/>
      <c r="GL39" s="118"/>
      <c r="GM39" s="118"/>
      <c r="GN39" s="118"/>
      <c r="GO39" s="118"/>
      <c r="GP39" s="118"/>
      <c r="GQ39" s="118"/>
      <c r="GR39" s="118"/>
      <c r="GS39" s="118"/>
      <c r="GT39" s="118"/>
      <c r="GU39" s="118"/>
      <c r="GV39" s="118"/>
      <c r="GW39" s="118"/>
      <c r="GX39" s="118"/>
      <c r="GY39" s="118"/>
      <c r="GZ39" s="118"/>
      <c r="HA39" s="118"/>
      <c r="HB39" s="118"/>
      <c r="HC39" s="118"/>
      <c r="HD39" s="118"/>
      <c r="HE39" s="118"/>
      <c r="HF39" s="118"/>
      <c r="HG39" s="118"/>
      <c r="HH39" s="118"/>
      <c r="HI39" s="118"/>
      <c r="HJ39" s="118"/>
      <c r="HK39" s="118"/>
      <c r="HL39" s="118"/>
      <c r="HM39" s="118"/>
      <c r="HN39" s="118"/>
      <c r="HO39" s="118"/>
      <c r="HP39" s="118"/>
      <c r="HQ39" s="118"/>
      <c r="HR39" s="118"/>
      <c r="HS39" s="118"/>
      <c r="HT39" s="118"/>
      <c r="HU39" s="118"/>
    </row>
    <row r="40" spans="1:229" s="20" customFormat="1" ht="13.9" hidden="1" customHeight="1" outlineLevel="1">
      <c r="A40" s="9"/>
      <c r="B40" s="9"/>
      <c r="C40" s="611"/>
      <c r="D40" s="775"/>
      <c r="E40" s="775"/>
      <c r="F40" s="776" t="s">
        <v>635</v>
      </c>
      <c r="G40" s="791"/>
      <c r="H40" s="515"/>
      <c r="I40" s="778">
        <v>64.916905444126073</v>
      </c>
      <c r="J40" s="778">
        <v>64.916905444126073</v>
      </c>
      <c r="K40" s="778">
        <v>64.916905444126073</v>
      </c>
      <c r="L40" s="778">
        <v>64.916905444126073</v>
      </c>
      <c r="M40" s="778">
        <v>64.916905444126073</v>
      </c>
      <c r="N40" s="778">
        <v>64.916905444126073</v>
      </c>
      <c r="O40" s="778">
        <v>52.846625766871171</v>
      </c>
      <c r="P40" s="778">
        <v>52.846625766871171</v>
      </c>
      <c r="Q40" s="778">
        <v>53.151057401812686</v>
      </c>
      <c r="R40" s="778">
        <v>53.151057401812686</v>
      </c>
      <c r="S40" s="778">
        <v>53.151057401812686</v>
      </c>
      <c r="T40" s="778">
        <v>54.282051282051285</v>
      </c>
      <c r="U40" s="778">
        <v>104.72815533980584</v>
      </c>
      <c r="V40" s="795">
        <v>146.11570247933884</v>
      </c>
      <c r="W40" s="796">
        <v>141.76470588235296</v>
      </c>
      <c r="X40" s="796">
        <v>157.26428571428573</v>
      </c>
      <c r="Y40" s="795">
        <v>140</v>
      </c>
      <c r="Z40" s="795">
        <v>148</v>
      </c>
      <c r="AA40" s="795">
        <v>157</v>
      </c>
      <c r="AB40" s="795">
        <v>154</v>
      </c>
      <c r="AC40" s="795">
        <v>154</v>
      </c>
      <c r="AD40" s="795">
        <v>154</v>
      </c>
      <c r="AE40" s="795">
        <v>156</v>
      </c>
      <c r="AF40" s="795">
        <v>160</v>
      </c>
      <c r="AG40" s="795">
        <v>164</v>
      </c>
      <c r="AH40" s="795">
        <v>168</v>
      </c>
      <c r="AI40" s="795">
        <v>171</v>
      </c>
      <c r="AJ40" s="795">
        <v>176</v>
      </c>
      <c r="AK40" s="795">
        <v>176</v>
      </c>
      <c r="AL40" s="795">
        <v>276</v>
      </c>
      <c r="AM40" s="795">
        <v>304</v>
      </c>
      <c r="AN40" s="795">
        <v>316</v>
      </c>
      <c r="AO40" s="795">
        <v>316</v>
      </c>
      <c r="AP40" s="795">
        <v>316</v>
      </c>
      <c r="AQ40" s="118"/>
      <c r="AR40" s="118"/>
      <c r="AS40" s="118"/>
      <c r="AT40" s="118"/>
      <c r="AU40" s="118"/>
      <c r="AV40" s="118"/>
      <c r="AW40" s="118"/>
      <c r="AX40" s="118"/>
      <c r="AY40" s="118"/>
      <c r="AZ40" s="118"/>
      <c r="BA40" s="118"/>
      <c r="BB40" s="118"/>
      <c r="BC40" s="118"/>
      <c r="BD40" s="118"/>
      <c r="BE40" s="118"/>
      <c r="BF40" s="118"/>
      <c r="BG40" s="118"/>
      <c r="BH40" s="118"/>
      <c r="BI40" s="118"/>
      <c r="BJ40" s="118"/>
      <c r="BK40" s="118"/>
      <c r="BL40" s="118"/>
      <c r="BM40" s="118"/>
      <c r="BN40" s="118"/>
      <c r="BO40" s="118"/>
      <c r="BP40" s="118"/>
      <c r="BQ40" s="118"/>
      <c r="BR40" s="118"/>
      <c r="BS40" s="118"/>
      <c r="BT40" s="118"/>
      <c r="BU40" s="118"/>
      <c r="BV40" s="118"/>
      <c r="BW40" s="118"/>
      <c r="BX40" s="118"/>
      <c r="BY40" s="118"/>
      <c r="BZ40" s="118"/>
      <c r="CA40" s="118"/>
      <c r="CB40" s="118"/>
      <c r="CC40" s="118"/>
      <c r="CD40" s="118"/>
      <c r="CE40" s="118"/>
      <c r="CF40" s="118"/>
      <c r="CG40" s="118"/>
      <c r="CH40" s="118"/>
      <c r="CI40" s="118"/>
      <c r="CJ40" s="118"/>
      <c r="CK40" s="118"/>
      <c r="CL40" s="118"/>
      <c r="CM40" s="118"/>
      <c r="CN40" s="118"/>
      <c r="CO40" s="118"/>
      <c r="CP40" s="118"/>
      <c r="CQ40" s="118"/>
      <c r="CR40" s="118"/>
      <c r="CS40" s="118"/>
      <c r="CT40" s="118"/>
      <c r="CU40" s="118"/>
      <c r="CV40" s="118"/>
      <c r="CW40" s="118"/>
      <c r="CX40" s="118"/>
      <c r="CY40" s="118"/>
      <c r="CZ40" s="118"/>
      <c r="DA40" s="118"/>
      <c r="DB40" s="118"/>
      <c r="DC40" s="118"/>
      <c r="DD40" s="118"/>
      <c r="DE40" s="118"/>
      <c r="DF40" s="118"/>
      <c r="DG40" s="118"/>
      <c r="DH40" s="118"/>
      <c r="DI40" s="118"/>
      <c r="DJ40" s="118"/>
      <c r="DK40" s="118"/>
      <c r="DL40" s="118"/>
      <c r="DM40" s="118"/>
      <c r="DN40" s="118"/>
      <c r="DO40" s="118"/>
      <c r="DP40" s="118"/>
      <c r="DQ40" s="118"/>
      <c r="DR40" s="118"/>
      <c r="DS40" s="118"/>
      <c r="DT40" s="118"/>
      <c r="DU40" s="118"/>
      <c r="DV40" s="118"/>
      <c r="DW40" s="118"/>
      <c r="DX40" s="118"/>
      <c r="DY40" s="118"/>
      <c r="DZ40" s="118"/>
      <c r="EA40" s="118"/>
      <c r="EB40" s="118"/>
      <c r="EC40" s="118"/>
      <c r="ED40" s="118"/>
      <c r="EE40" s="118"/>
      <c r="EF40" s="118"/>
      <c r="EG40" s="118"/>
      <c r="EH40" s="118"/>
      <c r="EI40" s="118"/>
      <c r="EJ40" s="118"/>
      <c r="EK40" s="118"/>
      <c r="EL40" s="118"/>
      <c r="EM40" s="118"/>
      <c r="EN40" s="118"/>
      <c r="EO40" s="118"/>
      <c r="EP40" s="118"/>
      <c r="EQ40" s="118"/>
      <c r="ER40" s="118"/>
      <c r="ES40" s="118"/>
      <c r="ET40" s="118"/>
      <c r="EU40" s="118"/>
      <c r="EV40" s="118"/>
      <c r="EW40" s="118"/>
      <c r="EX40" s="118"/>
      <c r="EY40" s="118"/>
      <c r="EZ40" s="118"/>
      <c r="FA40" s="118"/>
      <c r="FB40" s="118"/>
      <c r="FC40" s="118"/>
      <c r="FD40" s="118"/>
      <c r="FE40" s="118"/>
      <c r="FF40" s="118"/>
      <c r="FG40" s="118"/>
      <c r="FH40" s="118"/>
      <c r="FI40" s="118"/>
      <c r="FJ40" s="118"/>
      <c r="FK40" s="118"/>
      <c r="FL40" s="118"/>
      <c r="FM40" s="118"/>
      <c r="FN40" s="118"/>
      <c r="FO40" s="118"/>
      <c r="FP40" s="118"/>
      <c r="FQ40" s="118"/>
      <c r="FR40" s="118"/>
      <c r="FS40" s="118"/>
      <c r="FT40" s="118"/>
      <c r="FU40" s="118"/>
      <c r="FV40" s="118"/>
      <c r="FW40" s="118"/>
      <c r="FX40" s="118"/>
      <c r="FY40" s="118"/>
      <c r="FZ40" s="118"/>
      <c r="GA40" s="118"/>
      <c r="GB40" s="118"/>
      <c r="GC40" s="118"/>
      <c r="GD40" s="118"/>
      <c r="GE40" s="118"/>
      <c r="GF40" s="118"/>
      <c r="GG40" s="118"/>
      <c r="GH40" s="118"/>
      <c r="GI40" s="118"/>
      <c r="GJ40" s="118"/>
      <c r="GK40" s="118"/>
      <c r="GL40" s="118"/>
      <c r="GM40" s="118"/>
      <c r="GN40" s="118"/>
      <c r="GO40" s="118"/>
      <c r="GP40" s="118"/>
      <c r="GQ40" s="118"/>
      <c r="GR40" s="118"/>
      <c r="GS40" s="118"/>
      <c r="GT40" s="118"/>
      <c r="GU40" s="118"/>
      <c r="GV40" s="118"/>
      <c r="GW40" s="118"/>
      <c r="GX40" s="118"/>
      <c r="GY40" s="118"/>
      <c r="GZ40" s="118"/>
      <c r="HA40" s="118"/>
      <c r="HB40" s="118"/>
      <c r="HC40" s="118"/>
      <c r="HD40" s="118"/>
      <c r="HE40" s="118"/>
      <c r="HF40" s="118"/>
      <c r="HG40" s="118"/>
      <c r="HH40" s="118"/>
      <c r="HI40" s="118"/>
      <c r="HJ40" s="118"/>
      <c r="HK40" s="118"/>
      <c r="HL40" s="118"/>
      <c r="HM40" s="118"/>
      <c r="HN40" s="118"/>
      <c r="HO40" s="118"/>
      <c r="HP40" s="118"/>
      <c r="HQ40" s="118"/>
      <c r="HR40" s="118"/>
      <c r="HS40" s="118"/>
      <c r="HT40" s="118"/>
      <c r="HU40" s="118"/>
    </row>
    <row r="41" spans="1:229" s="20" customFormat="1" ht="13.9" hidden="1" customHeight="1" outlineLevel="1">
      <c r="A41" s="9"/>
      <c r="B41" s="9"/>
      <c r="C41" s="611"/>
      <c r="D41" s="775"/>
      <c r="E41" s="775"/>
      <c r="F41" s="776" t="s">
        <v>623</v>
      </c>
      <c r="G41" s="791"/>
      <c r="H41" s="515"/>
      <c r="I41" s="778">
        <v>64.240687679083095</v>
      </c>
      <c r="J41" s="778">
        <v>64.240687679083095</v>
      </c>
      <c r="K41" s="778">
        <v>64.240687679083095</v>
      </c>
      <c r="L41" s="778">
        <v>64.240687679083095</v>
      </c>
      <c r="M41" s="778">
        <v>64.240687679083095</v>
      </c>
      <c r="N41" s="778">
        <v>64.240687679083095</v>
      </c>
      <c r="O41" s="778">
        <v>68.773006134969322</v>
      </c>
      <c r="P41" s="778">
        <v>78.184049079754601</v>
      </c>
      <c r="Q41" s="778">
        <v>82.274924471299087</v>
      </c>
      <c r="R41" s="778">
        <v>77.90634441087613</v>
      </c>
      <c r="S41" s="778">
        <v>73.537764350453173</v>
      </c>
      <c r="T41" s="778">
        <v>75.102564102564102</v>
      </c>
      <c r="U41" s="778">
        <v>78.9368932038835</v>
      </c>
      <c r="V41" s="795">
        <v>93.685950413223139</v>
      </c>
      <c r="W41" s="796">
        <v>134.44781783681213</v>
      </c>
      <c r="X41" s="796">
        <v>153.42857142857142</v>
      </c>
      <c r="Y41" s="795">
        <v>167</v>
      </c>
      <c r="Z41" s="795">
        <v>179</v>
      </c>
      <c r="AA41" s="795">
        <v>173</v>
      </c>
      <c r="AB41" s="795">
        <v>176</v>
      </c>
      <c r="AC41" s="795">
        <v>184</v>
      </c>
      <c r="AD41" s="795">
        <v>189</v>
      </c>
      <c r="AE41" s="795">
        <v>197</v>
      </c>
      <c r="AF41" s="795">
        <v>211</v>
      </c>
      <c r="AG41" s="795">
        <v>228</v>
      </c>
      <c r="AH41" s="795">
        <v>248</v>
      </c>
      <c r="AI41" s="795">
        <v>267</v>
      </c>
      <c r="AJ41" s="795">
        <v>289</v>
      </c>
      <c r="AK41" s="795">
        <v>300</v>
      </c>
      <c r="AL41" s="795">
        <v>400</v>
      </c>
      <c r="AM41" s="795">
        <v>500</v>
      </c>
      <c r="AN41" s="795">
        <v>600</v>
      </c>
      <c r="AO41" s="795">
        <v>600</v>
      </c>
      <c r="AP41" s="795">
        <v>600</v>
      </c>
      <c r="AQ41" s="118"/>
      <c r="AR41" s="118"/>
      <c r="AS41" s="118"/>
      <c r="AT41" s="118"/>
      <c r="AU41" s="118"/>
      <c r="AV41" s="118"/>
      <c r="AW41" s="118"/>
      <c r="AX41" s="118"/>
      <c r="AY41" s="118"/>
      <c r="AZ41" s="118"/>
      <c r="BA41" s="118"/>
      <c r="BB41" s="118"/>
      <c r="BC41" s="118"/>
      <c r="BD41" s="118"/>
      <c r="BE41" s="118"/>
      <c r="BF41" s="118"/>
      <c r="BG41" s="118"/>
      <c r="BH41" s="118"/>
      <c r="BI41" s="118"/>
      <c r="BJ41" s="118"/>
      <c r="BK41" s="118"/>
      <c r="BL41" s="118"/>
      <c r="BM41" s="118"/>
      <c r="BN41" s="118"/>
      <c r="BO41" s="118"/>
      <c r="BP41" s="118"/>
      <c r="BQ41" s="118"/>
      <c r="BR41" s="118"/>
      <c r="BS41" s="118"/>
      <c r="BT41" s="118"/>
      <c r="BU41" s="118"/>
      <c r="BV41" s="118"/>
      <c r="BW41" s="118"/>
      <c r="BX41" s="118"/>
      <c r="BY41" s="118"/>
      <c r="BZ41" s="118"/>
      <c r="CA41" s="118"/>
      <c r="CB41" s="118"/>
      <c r="CC41" s="118"/>
      <c r="CD41" s="118"/>
      <c r="CE41" s="118"/>
      <c r="CF41" s="118"/>
      <c r="CG41" s="118"/>
      <c r="CH41" s="118"/>
      <c r="CI41" s="118"/>
      <c r="CJ41" s="118"/>
      <c r="CK41" s="118"/>
      <c r="CL41" s="118"/>
      <c r="CM41" s="118"/>
      <c r="CN41" s="118"/>
      <c r="CO41" s="118"/>
      <c r="CP41" s="118"/>
      <c r="CQ41" s="118"/>
      <c r="CR41" s="118"/>
      <c r="CS41" s="118"/>
      <c r="CT41" s="118"/>
      <c r="CU41" s="118"/>
      <c r="CV41" s="118"/>
      <c r="CW41" s="118"/>
      <c r="CX41" s="118"/>
      <c r="CY41" s="118"/>
      <c r="CZ41" s="118"/>
      <c r="DA41" s="118"/>
      <c r="DB41" s="118"/>
      <c r="DC41" s="118"/>
      <c r="DD41" s="118"/>
      <c r="DE41" s="118"/>
      <c r="DF41" s="118"/>
      <c r="DG41" s="118"/>
      <c r="DH41" s="118"/>
      <c r="DI41" s="118"/>
      <c r="DJ41" s="118"/>
      <c r="DK41" s="118"/>
      <c r="DL41" s="118"/>
      <c r="DM41" s="118"/>
      <c r="DN41" s="118"/>
      <c r="DO41" s="118"/>
      <c r="DP41" s="118"/>
      <c r="DQ41" s="118"/>
      <c r="DR41" s="118"/>
      <c r="DS41" s="118"/>
      <c r="DT41" s="118"/>
      <c r="DU41" s="118"/>
      <c r="DV41" s="118"/>
      <c r="DW41" s="118"/>
      <c r="DX41" s="118"/>
      <c r="DY41" s="118"/>
      <c r="DZ41" s="118"/>
      <c r="EA41" s="118"/>
      <c r="EB41" s="118"/>
      <c r="EC41" s="118"/>
      <c r="ED41" s="118"/>
      <c r="EE41" s="118"/>
      <c r="EF41" s="118"/>
      <c r="EG41" s="118"/>
      <c r="EH41" s="118"/>
      <c r="EI41" s="118"/>
      <c r="EJ41" s="118"/>
      <c r="EK41" s="118"/>
      <c r="EL41" s="118"/>
      <c r="EM41" s="118"/>
      <c r="EN41" s="118"/>
      <c r="EO41" s="118"/>
      <c r="EP41" s="118"/>
      <c r="EQ41" s="118"/>
      <c r="ER41" s="118"/>
      <c r="ES41" s="118"/>
      <c r="ET41" s="118"/>
      <c r="EU41" s="118"/>
      <c r="EV41" s="118"/>
      <c r="EW41" s="118"/>
      <c r="EX41" s="118"/>
      <c r="EY41" s="118"/>
      <c r="EZ41" s="118"/>
      <c r="FA41" s="118"/>
      <c r="FB41" s="118"/>
      <c r="FC41" s="118"/>
      <c r="FD41" s="118"/>
      <c r="FE41" s="118"/>
      <c r="FF41" s="118"/>
      <c r="FG41" s="118"/>
      <c r="FH41" s="118"/>
      <c r="FI41" s="118"/>
      <c r="FJ41" s="118"/>
      <c r="FK41" s="118"/>
      <c r="FL41" s="118"/>
      <c r="FM41" s="118"/>
      <c r="FN41" s="118"/>
      <c r="FO41" s="118"/>
      <c r="FP41" s="118"/>
      <c r="FQ41" s="118"/>
      <c r="FR41" s="118"/>
      <c r="FS41" s="118"/>
      <c r="FT41" s="118"/>
      <c r="FU41" s="118"/>
      <c r="FV41" s="118"/>
      <c r="FW41" s="118"/>
      <c r="FX41" s="118"/>
      <c r="FY41" s="118"/>
      <c r="FZ41" s="118"/>
      <c r="GA41" s="118"/>
      <c r="GB41" s="118"/>
      <c r="GC41" s="118"/>
      <c r="GD41" s="118"/>
      <c r="GE41" s="118"/>
      <c r="GF41" s="118"/>
      <c r="GG41" s="118"/>
      <c r="GH41" s="118"/>
      <c r="GI41" s="118"/>
      <c r="GJ41" s="118"/>
      <c r="GK41" s="118"/>
      <c r="GL41" s="118"/>
      <c r="GM41" s="118"/>
      <c r="GN41" s="118"/>
      <c r="GO41" s="118"/>
      <c r="GP41" s="118"/>
      <c r="GQ41" s="118"/>
      <c r="GR41" s="118"/>
      <c r="GS41" s="118"/>
      <c r="GT41" s="118"/>
      <c r="GU41" s="118"/>
      <c r="GV41" s="118"/>
      <c r="GW41" s="118"/>
      <c r="GX41" s="118"/>
      <c r="GY41" s="118"/>
      <c r="GZ41" s="118"/>
      <c r="HA41" s="118"/>
      <c r="HB41" s="118"/>
      <c r="HC41" s="118"/>
      <c r="HD41" s="118"/>
      <c r="HE41" s="118"/>
      <c r="HF41" s="118"/>
      <c r="HG41" s="118"/>
      <c r="HH41" s="118"/>
      <c r="HI41" s="118"/>
      <c r="HJ41" s="118"/>
      <c r="HK41" s="118"/>
      <c r="HL41" s="118"/>
      <c r="HM41" s="118"/>
      <c r="HN41" s="118"/>
      <c r="HO41" s="118"/>
      <c r="HP41" s="118"/>
      <c r="HQ41" s="118"/>
      <c r="HR41" s="118"/>
      <c r="HS41" s="118"/>
      <c r="HT41" s="118"/>
      <c r="HU41" s="118"/>
    </row>
    <row r="42" spans="1:229" s="20" customFormat="1" ht="13.9" hidden="1" customHeight="1" outlineLevel="1">
      <c r="A42" s="9"/>
      <c r="B42" s="9"/>
      <c r="C42" s="611"/>
      <c r="D42" s="775"/>
      <c r="E42" s="775"/>
      <c r="F42" s="776" t="s">
        <v>625</v>
      </c>
      <c r="G42" s="791"/>
      <c r="H42" s="515"/>
      <c r="I42" s="778">
        <v>31.106017191977074</v>
      </c>
      <c r="J42" s="778">
        <v>31.106017191977074</v>
      </c>
      <c r="K42" s="778">
        <v>31.106017191977074</v>
      </c>
      <c r="L42" s="778">
        <v>31.106017191977074</v>
      </c>
      <c r="M42" s="778">
        <v>31.106017191977074</v>
      </c>
      <c r="N42" s="778">
        <v>31.106017191977074</v>
      </c>
      <c r="O42" s="778">
        <v>33.300613496932513</v>
      </c>
      <c r="P42" s="778">
        <v>39.815950920245399</v>
      </c>
      <c r="Q42" s="778">
        <v>28.395770392749245</v>
      </c>
      <c r="R42" s="778">
        <v>32.764350453172206</v>
      </c>
      <c r="S42" s="778">
        <v>30.580060422960724</v>
      </c>
      <c r="T42" s="778">
        <v>31.230769230769234</v>
      </c>
      <c r="U42" s="778">
        <v>32.825242718446603</v>
      </c>
      <c r="V42" s="795">
        <v>38.67768595041322</v>
      </c>
      <c r="W42" s="796">
        <v>52.132827324478178</v>
      </c>
      <c r="X42" s="796">
        <v>54.658928571428568</v>
      </c>
      <c r="Y42" s="795">
        <v>56</v>
      </c>
      <c r="Z42" s="795">
        <v>64</v>
      </c>
      <c r="AA42" s="795">
        <v>82</v>
      </c>
      <c r="AB42" s="795">
        <v>82</v>
      </c>
      <c r="AC42" s="795">
        <v>83</v>
      </c>
      <c r="AD42" s="795">
        <v>88</v>
      </c>
      <c r="AE42" s="795">
        <v>94</v>
      </c>
      <c r="AF42" s="795">
        <v>97</v>
      </c>
      <c r="AG42" s="795">
        <v>100</v>
      </c>
      <c r="AH42" s="795">
        <v>103</v>
      </c>
      <c r="AI42" s="795">
        <v>106</v>
      </c>
      <c r="AJ42" s="795">
        <v>109</v>
      </c>
      <c r="AK42" s="795">
        <v>109</v>
      </c>
      <c r="AL42" s="795">
        <v>180</v>
      </c>
      <c r="AM42" s="795">
        <v>190</v>
      </c>
      <c r="AN42" s="795">
        <v>199</v>
      </c>
      <c r="AO42" s="795">
        <v>199</v>
      </c>
      <c r="AP42" s="795">
        <v>199</v>
      </c>
      <c r="AQ42" s="118"/>
      <c r="AR42" s="118"/>
      <c r="AS42" s="118"/>
      <c r="AT42" s="118"/>
      <c r="AU42" s="118"/>
      <c r="AV42" s="118"/>
      <c r="AW42" s="118"/>
      <c r="AX42" s="118"/>
      <c r="AY42" s="118"/>
      <c r="AZ42" s="118"/>
      <c r="BA42" s="118"/>
      <c r="BB42" s="118"/>
      <c r="BC42" s="118"/>
      <c r="BD42" s="118"/>
      <c r="BE42" s="118"/>
      <c r="BF42" s="118"/>
      <c r="BG42" s="118"/>
      <c r="BH42" s="118"/>
      <c r="BI42" s="118"/>
      <c r="BJ42" s="118"/>
      <c r="BK42" s="118"/>
      <c r="BL42" s="118"/>
      <c r="BM42" s="118"/>
      <c r="BN42" s="118"/>
      <c r="BO42" s="118"/>
      <c r="BP42" s="118"/>
      <c r="BQ42" s="118"/>
      <c r="BR42" s="118"/>
      <c r="BS42" s="118"/>
      <c r="BT42" s="118"/>
      <c r="BU42" s="118"/>
      <c r="BV42" s="118"/>
      <c r="BW42" s="118"/>
      <c r="BX42" s="118"/>
      <c r="BY42" s="118"/>
      <c r="BZ42" s="118"/>
      <c r="CA42" s="118"/>
      <c r="CB42" s="118"/>
      <c r="CC42" s="118"/>
      <c r="CD42" s="118"/>
      <c r="CE42" s="118"/>
      <c r="CF42" s="118"/>
      <c r="CG42" s="118"/>
      <c r="CH42" s="118"/>
      <c r="CI42" s="118"/>
      <c r="CJ42" s="118"/>
      <c r="CK42" s="118"/>
      <c r="CL42" s="118"/>
      <c r="CM42" s="118"/>
      <c r="CN42" s="118"/>
      <c r="CO42" s="118"/>
      <c r="CP42" s="118"/>
      <c r="CQ42" s="118"/>
      <c r="CR42" s="118"/>
      <c r="CS42" s="118"/>
      <c r="CT42" s="118"/>
      <c r="CU42" s="118"/>
      <c r="CV42" s="118"/>
      <c r="CW42" s="118"/>
      <c r="CX42" s="118"/>
      <c r="CY42" s="118"/>
      <c r="CZ42" s="118"/>
      <c r="DA42" s="118"/>
      <c r="DB42" s="118"/>
      <c r="DC42" s="118"/>
      <c r="DD42" s="118"/>
      <c r="DE42" s="118"/>
      <c r="DF42" s="118"/>
      <c r="DG42" s="118"/>
      <c r="DH42" s="118"/>
      <c r="DI42" s="118"/>
      <c r="DJ42" s="118"/>
      <c r="DK42" s="118"/>
      <c r="DL42" s="118"/>
      <c r="DM42" s="118"/>
      <c r="DN42" s="118"/>
      <c r="DO42" s="118"/>
      <c r="DP42" s="118"/>
      <c r="DQ42" s="118"/>
      <c r="DR42" s="118"/>
      <c r="DS42" s="118"/>
      <c r="DT42" s="118"/>
      <c r="DU42" s="118"/>
      <c r="DV42" s="118"/>
      <c r="DW42" s="118"/>
      <c r="DX42" s="118"/>
      <c r="DY42" s="118"/>
      <c r="DZ42" s="118"/>
      <c r="EA42" s="118"/>
      <c r="EB42" s="118"/>
      <c r="EC42" s="118"/>
      <c r="ED42" s="118"/>
      <c r="EE42" s="118"/>
      <c r="EF42" s="118"/>
      <c r="EG42" s="118"/>
      <c r="EH42" s="118"/>
      <c r="EI42" s="118"/>
      <c r="EJ42" s="118"/>
      <c r="EK42" s="118"/>
      <c r="EL42" s="118"/>
      <c r="EM42" s="118"/>
      <c r="EN42" s="118"/>
      <c r="EO42" s="118"/>
      <c r="EP42" s="118"/>
      <c r="EQ42" s="118"/>
      <c r="ER42" s="118"/>
      <c r="ES42" s="118"/>
      <c r="ET42" s="118"/>
      <c r="EU42" s="118"/>
      <c r="EV42" s="118"/>
      <c r="EW42" s="118"/>
      <c r="EX42" s="118"/>
      <c r="EY42" s="118"/>
      <c r="EZ42" s="118"/>
      <c r="FA42" s="118"/>
      <c r="FB42" s="118"/>
      <c r="FC42" s="118"/>
      <c r="FD42" s="118"/>
      <c r="FE42" s="118"/>
      <c r="FF42" s="118"/>
      <c r="FG42" s="118"/>
      <c r="FH42" s="118"/>
      <c r="FI42" s="118"/>
      <c r="FJ42" s="118"/>
      <c r="FK42" s="118"/>
      <c r="FL42" s="118"/>
      <c r="FM42" s="118"/>
      <c r="FN42" s="118"/>
      <c r="FO42" s="118"/>
      <c r="FP42" s="118"/>
      <c r="FQ42" s="118"/>
      <c r="FR42" s="118"/>
      <c r="FS42" s="118"/>
      <c r="FT42" s="118"/>
      <c r="FU42" s="118"/>
      <c r="FV42" s="118"/>
      <c r="FW42" s="118"/>
      <c r="FX42" s="118"/>
      <c r="FY42" s="118"/>
      <c r="FZ42" s="118"/>
      <c r="GA42" s="118"/>
      <c r="GB42" s="118"/>
      <c r="GC42" s="118"/>
      <c r="GD42" s="118"/>
      <c r="GE42" s="118"/>
      <c r="GF42" s="118"/>
      <c r="GG42" s="118"/>
      <c r="GH42" s="118"/>
      <c r="GI42" s="118"/>
      <c r="GJ42" s="118"/>
      <c r="GK42" s="118"/>
      <c r="GL42" s="118"/>
      <c r="GM42" s="118"/>
      <c r="GN42" s="118"/>
      <c r="GO42" s="118"/>
      <c r="GP42" s="118"/>
      <c r="GQ42" s="118"/>
      <c r="GR42" s="118"/>
      <c r="GS42" s="118"/>
      <c r="GT42" s="118"/>
      <c r="GU42" s="118"/>
      <c r="GV42" s="118"/>
      <c r="GW42" s="118"/>
      <c r="GX42" s="118"/>
      <c r="GY42" s="118"/>
      <c r="GZ42" s="118"/>
      <c r="HA42" s="118"/>
      <c r="HB42" s="118"/>
      <c r="HC42" s="118"/>
      <c r="HD42" s="118"/>
      <c r="HE42" s="118"/>
      <c r="HF42" s="118"/>
      <c r="HG42" s="118"/>
      <c r="HH42" s="118"/>
      <c r="HI42" s="118"/>
      <c r="HJ42" s="118"/>
      <c r="HK42" s="118"/>
      <c r="HL42" s="118"/>
      <c r="HM42" s="118"/>
      <c r="HN42" s="118"/>
      <c r="HO42" s="118"/>
      <c r="HP42" s="118"/>
      <c r="HQ42" s="118"/>
      <c r="HR42" s="118"/>
      <c r="HS42" s="118"/>
      <c r="HT42" s="118"/>
      <c r="HU42" s="118"/>
    </row>
    <row r="43" spans="1:229" s="20" customFormat="1" ht="13.9" hidden="1" customHeight="1" outlineLevel="1">
      <c r="A43" s="9"/>
      <c r="B43" s="9"/>
      <c r="C43" s="611"/>
      <c r="D43" s="775"/>
      <c r="E43" s="775"/>
      <c r="F43" s="776" t="s">
        <v>801</v>
      </c>
      <c r="G43" s="791"/>
      <c r="H43" s="515"/>
      <c r="I43" s="778">
        <v>15.553008595988537</v>
      </c>
      <c r="J43" s="778">
        <v>15.553008595988537</v>
      </c>
      <c r="K43" s="778">
        <v>15.553008595988537</v>
      </c>
      <c r="L43" s="778">
        <v>15.553008595988537</v>
      </c>
      <c r="M43" s="778">
        <v>15.553008595988537</v>
      </c>
      <c r="N43" s="778">
        <v>15.553008595988537</v>
      </c>
      <c r="O43" s="778">
        <v>16.650306748466257</v>
      </c>
      <c r="P43" s="778">
        <v>21.717791411042946</v>
      </c>
      <c r="Q43" s="778">
        <v>18.202416918429002</v>
      </c>
      <c r="R43" s="778">
        <v>18.202416918429002</v>
      </c>
      <c r="S43" s="778">
        <v>18.202416918429002</v>
      </c>
      <c r="T43" s="778">
        <v>18.589743589743591</v>
      </c>
      <c r="U43" s="778">
        <v>19.538834951456312</v>
      </c>
      <c r="V43" s="795">
        <v>35.239669421487605</v>
      </c>
      <c r="W43" s="796">
        <v>37.499051233396585</v>
      </c>
      <c r="X43" s="796">
        <v>41.233928571428571</v>
      </c>
      <c r="Y43" s="795">
        <v>41</v>
      </c>
      <c r="Z43" s="795">
        <v>41</v>
      </c>
      <c r="AA43" s="795">
        <v>41</v>
      </c>
      <c r="AB43" s="795">
        <v>41</v>
      </c>
      <c r="AC43" s="795">
        <v>41</v>
      </c>
      <c r="AD43" s="795">
        <v>41</v>
      </c>
      <c r="AE43" s="795">
        <v>41</v>
      </c>
      <c r="AF43" s="795">
        <v>41</v>
      </c>
      <c r="AG43" s="795">
        <v>41</v>
      </c>
      <c r="AH43" s="795">
        <v>41</v>
      </c>
      <c r="AI43" s="795">
        <v>41</v>
      </c>
      <c r="AJ43" s="795">
        <v>41</v>
      </c>
      <c r="AK43" s="795">
        <v>41</v>
      </c>
      <c r="AL43" s="795">
        <v>74</v>
      </c>
      <c r="AM43" s="795">
        <v>74</v>
      </c>
      <c r="AN43" s="795">
        <v>84</v>
      </c>
      <c r="AO43" s="795">
        <v>88</v>
      </c>
      <c r="AP43" s="795">
        <v>92</v>
      </c>
      <c r="AQ43" s="118"/>
      <c r="AR43" s="118"/>
      <c r="AS43" s="118"/>
      <c r="AT43" s="118"/>
      <c r="AU43" s="118"/>
      <c r="AV43" s="118"/>
      <c r="AW43" s="118"/>
      <c r="AX43" s="118"/>
      <c r="AY43" s="118"/>
      <c r="AZ43" s="118"/>
      <c r="BA43" s="118"/>
      <c r="BB43" s="118"/>
      <c r="BC43" s="118"/>
      <c r="BD43" s="118"/>
      <c r="BE43" s="118"/>
      <c r="BF43" s="118"/>
      <c r="BG43" s="118"/>
      <c r="BH43" s="118"/>
      <c r="BI43" s="118"/>
      <c r="BJ43" s="118"/>
      <c r="BK43" s="118"/>
      <c r="BL43" s="118"/>
      <c r="BM43" s="118"/>
      <c r="BN43" s="118"/>
      <c r="BO43" s="118"/>
      <c r="BP43" s="118"/>
      <c r="BQ43" s="118"/>
      <c r="BR43" s="118"/>
      <c r="BS43" s="118"/>
      <c r="BT43" s="118"/>
      <c r="BU43" s="118"/>
      <c r="BV43" s="118"/>
      <c r="BW43" s="118"/>
      <c r="BX43" s="118"/>
      <c r="BY43" s="118"/>
      <c r="BZ43" s="118"/>
      <c r="CA43" s="118"/>
      <c r="CB43" s="118"/>
      <c r="CC43" s="118"/>
      <c r="CD43" s="118"/>
      <c r="CE43" s="118"/>
      <c r="CF43" s="118"/>
      <c r="CG43" s="118"/>
      <c r="CH43" s="118"/>
      <c r="CI43" s="118"/>
      <c r="CJ43" s="118"/>
      <c r="CK43" s="118"/>
      <c r="CL43" s="118"/>
      <c r="CM43" s="118"/>
      <c r="CN43" s="118"/>
      <c r="CO43" s="118"/>
      <c r="CP43" s="118"/>
      <c r="CQ43" s="118"/>
      <c r="CR43" s="118"/>
      <c r="CS43" s="118"/>
      <c r="CT43" s="118"/>
      <c r="CU43" s="118"/>
      <c r="CV43" s="118"/>
      <c r="CW43" s="118"/>
      <c r="CX43" s="118"/>
      <c r="CY43" s="118"/>
      <c r="CZ43" s="118"/>
      <c r="DA43" s="118"/>
      <c r="DB43" s="118"/>
      <c r="DC43" s="118"/>
      <c r="DD43" s="118"/>
      <c r="DE43" s="118"/>
      <c r="DF43" s="118"/>
      <c r="DG43" s="118"/>
      <c r="DH43" s="118"/>
      <c r="DI43" s="118"/>
      <c r="DJ43" s="118"/>
      <c r="DK43" s="118"/>
      <c r="DL43" s="118"/>
      <c r="DM43" s="118"/>
      <c r="DN43" s="118"/>
      <c r="DO43" s="118"/>
      <c r="DP43" s="118"/>
      <c r="DQ43" s="118"/>
      <c r="DR43" s="118"/>
      <c r="DS43" s="118"/>
      <c r="DT43" s="118"/>
      <c r="DU43" s="118"/>
      <c r="DV43" s="118"/>
      <c r="DW43" s="118"/>
      <c r="DX43" s="118"/>
      <c r="DY43" s="118"/>
      <c r="DZ43" s="118"/>
      <c r="EA43" s="118"/>
      <c r="EB43" s="118"/>
      <c r="EC43" s="118"/>
      <c r="ED43" s="118"/>
      <c r="EE43" s="118"/>
      <c r="EF43" s="118"/>
      <c r="EG43" s="118"/>
      <c r="EH43" s="118"/>
      <c r="EI43" s="118"/>
      <c r="EJ43" s="118"/>
      <c r="EK43" s="118"/>
      <c r="EL43" s="118"/>
      <c r="EM43" s="118"/>
      <c r="EN43" s="118"/>
      <c r="EO43" s="118"/>
      <c r="EP43" s="118"/>
      <c r="EQ43" s="118"/>
      <c r="ER43" s="118"/>
      <c r="ES43" s="118"/>
      <c r="ET43" s="118"/>
      <c r="EU43" s="118"/>
      <c r="EV43" s="118"/>
      <c r="EW43" s="118"/>
      <c r="EX43" s="118"/>
      <c r="EY43" s="118"/>
      <c r="EZ43" s="118"/>
      <c r="FA43" s="118"/>
      <c r="FB43" s="118"/>
      <c r="FC43" s="118"/>
      <c r="FD43" s="118"/>
      <c r="FE43" s="118"/>
      <c r="FF43" s="118"/>
      <c r="FG43" s="118"/>
      <c r="FH43" s="118"/>
      <c r="FI43" s="118"/>
      <c r="FJ43" s="118"/>
      <c r="FK43" s="118"/>
      <c r="FL43" s="118"/>
      <c r="FM43" s="118"/>
      <c r="FN43" s="118"/>
      <c r="FO43" s="118"/>
      <c r="FP43" s="118"/>
      <c r="FQ43" s="118"/>
      <c r="FR43" s="118"/>
      <c r="FS43" s="118"/>
      <c r="FT43" s="118"/>
      <c r="FU43" s="118"/>
      <c r="FV43" s="118"/>
      <c r="FW43" s="118"/>
      <c r="FX43" s="118"/>
      <c r="FY43" s="118"/>
      <c r="FZ43" s="118"/>
      <c r="GA43" s="118"/>
      <c r="GB43" s="118"/>
      <c r="GC43" s="118"/>
      <c r="GD43" s="118"/>
      <c r="GE43" s="118"/>
      <c r="GF43" s="118"/>
      <c r="GG43" s="118"/>
      <c r="GH43" s="118"/>
      <c r="GI43" s="118"/>
      <c r="GJ43" s="118"/>
      <c r="GK43" s="118"/>
      <c r="GL43" s="118"/>
      <c r="GM43" s="118"/>
      <c r="GN43" s="118"/>
      <c r="GO43" s="118"/>
      <c r="GP43" s="118"/>
      <c r="GQ43" s="118"/>
      <c r="GR43" s="118"/>
      <c r="GS43" s="118"/>
      <c r="GT43" s="118"/>
      <c r="GU43" s="118"/>
      <c r="GV43" s="118"/>
      <c r="GW43" s="118"/>
      <c r="GX43" s="118"/>
      <c r="GY43" s="118"/>
      <c r="GZ43" s="118"/>
      <c r="HA43" s="118"/>
      <c r="HB43" s="118"/>
      <c r="HC43" s="118"/>
      <c r="HD43" s="118"/>
      <c r="HE43" s="118"/>
      <c r="HF43" s="118"/>
      <c r="HG43" s="118"/>
      <c r="HH43" s="118"/>
      <c r="HI43" s="118"/>
      <c r="HJ43" s="118"/>
      <c r="HK43" s="118"/>
      <c r="HL43" s="118"/>
      <c r="HM43" s="118"/>
      <c r="HN43" s="118"/>
      <c r="HO43" s="118"/>
      <c r="HP43" s="118"/>
      <c r="HQ43" s="118"/>
      <c r="HR43" s="118"/>
      <c r="HS43" s="118"/>
      <c r="HT43" s="118"/>
      <c r="HU43" s="118"/>
    </row>
    <row r="44" spans="1:229" s="20" customFormat="1" ht="13.9" hidden="1" customHeight="1" outlineLevel="1">
      <c r="A44" s="9"/>
      <c r="B44" s="9"/>
      <c r="C44" s="611"/>
      <c r="D44" s="775"/>
      <c r="E44" s="775"/>
      <c r="F44" s="776" t="s">
        <v>627</v>
      </c>
      <c r="G44" s="791"/>
      <c r="H44" s="515"/>
      <c r="I44" s="778">
        <v>60.183381088825215</v>
      </c>
      <c r="J44" s="778">
        <v>60.183381088825215</v>
      </c>
      <c r="K44" s="778">
        <v>60.183381088825215</v>
      </c>
      <c r="L44" s="778">
        <v>60.183381088825215</v>
      </c>
      <c r="M44" s="778">
        <v>60.183381088825215</v>
      </c>
      <c r="N44" s="778">
        <v>60.183381088825215</v>
      </c>
      <c r="O44" s="778">
        <v>64.429447852760731</v>
      </c>
      <c r="P44" s="778">
        <v>43.435582822085891</v>
      </c>
      <c r="Q44" s="778">
        <v>58.975830815709969</v>
      </c>
      <c r="R44" s="778">
        <v>58.975830815709969</v>
      </c>
      <c r="S44" s="778">
        <v>65.528700906344412</v>
      </c>
      <c r="T44" s="778">
        <v>81.794871794871796</v>
      </c>
      <c r="U44" s="778">
        <v>85.970873786407765</v>
      </c>
      <c r="V44" s="795">
        <v>102.2809917355372</v>
      </c>
      <c r="W44" s="796">
        <v>116.15559772296015</v>
      </c>
      <c r="X44" s="796">
        <v>130.41428571428571</v>
      </c>
      <c r="Y44" s="795">
        <v>189</v>
      </c>
      <c r="Z44" s="795">
        <v>161</v>
      </c>
      <c r="AA44" s="795">
        <v>125</v>
      </c>
      <c r="AB44" s="795">
        <v>137</v>
      </c>
      <c r="AC44" s="795">
        <v>148</v>
      </c>
      <c r="AD44" s="795">
        <v>163</v>
      </c>
      <c r="AE44" s="795">
        <v>179</v>
      </c>
      <c r="AF44" s="795">
        <v>200</v>
      </c>
      <c r="AG44" s="795">
        <v>215</v>
      </c>
      <c r="AH44" s="795">
        <v>226</v>
      </c>
      <c r="AI44" s="795">
        <v>243</v>
      </c>
      <c r="AJ44" s="795">
        <v>258</v>
      </c>
      <c r="AK44" s="795">
        <v>258</v>
      </c>
      <c r="AL44" s="795">
        <v>358</v>
      </c>
      <c r="AM44" s="795">
        <v>457</v>
      </c>
      <c r="AN44" s="795">
        <v>477</v>
      </c>
      <c r="AO44" s="795">
        <v>477</v>
      </c>
      <c r="AP44" s="795">
        <v>477</v>
      </c>
      <c r="AQ44" s="118"/>
      <c r="AR44" s="118"/>
      <c r="AS44" s="118"/>
      <c r="AT44" s="118"/>
      <c r="AU44" s="118"/>
      <c r="AV44" s="118"/>
      <c r="AW44" s="118"/>
      <c r="AX44" s="118"/>
      <c r="AY44" s="118"/>
      <c r="AZ44" s="118"/>
      <c r="BA44" s="118"/>
      <c r="BB44" s="118"/>
      <c r="BC44" s="118"/>
      <c r="BD44" s="118"/>
      <c r="BE44" s="118"/>
      <c r="BF44" s="118"/>
      <c r="BG44" s="118"/>
      <c r="BH44" s="118"/>
      <c r="BI44" s="118"/>
      <c r="BJ44" s="118"/>
      <c r="BK44" s="118"/>
      <c r="BL44" s="118"/>
      <c r="BM44" s="118"/>
      <c r="BN44" s="118"/>
      <c r="BO44" s="118"/>
      <c r="BP44" s="118"/>
      <c r="BQ44" s="118"/>
      <c r="BR44" s="118"/>
      <c r="BS44" s="118"/>
      <c r="BT44" s="118"/>
      <c r="BU44" s="118"/>
      <c r="BV44" s="118"/>
      <c r="BW44" s="118"/>
      <c r="BX44" s="118"/>
      <c r="BY44" s="118"/>
      <c r="BZ44" s="118"/>
      <c r="CA44" s="118"/>
      <c r="CB44" s="118"/>
      <c r="CC44" s="118"/>
      <c r="CD44" s="118"/>
      <c r="CE44" s="118"/>
      <c r="CF44" s="118"/>
      <c r="CG44" s="118"/>
      <c r="CH44" s="118"/>
      <c r="CI44" s="118"/>
      <c r="CJ44" s="118"/>
      <c r="CK44" s="118"/>
      <c r="CL44" s="118"/>
      <c r="CM44" s="118"/>
      <c r="CN44" s="118"/>
      <c r="CO44" s="118"/>
      <c r="CP44" s="118"/>
      <c r="CQ44" s="118"/>
      <c r="CR44" s="118"/>
      <c r="CS44" s="118"/>
      <c r="CT44" s="118"/>
      <c r="CU44" s="118"/>
      <c r="CV44" s="118"/>
      <c r="CW44" s="118"/>
      <c r="CX44" s="118"/>
      <c r="CY44" s="118"/>
      <c r="CZ44" s="118"/>
      <c r="DA44" s="118"/>
      <c r="DB44" s="118"/>
      <c r="DC44" s="118"/>
      <c r="DD44" s="118"/>
      <c r="DE44" s="118"/>
      <c r="DF44" s="118"/>
      <c r="DG44" s="118"/>
      <c r="DH44" s="118"/>
      <c r="DI44" s="118"/>
      <c r="DJ44" s="118"/>
      <c r="DK44" s="118"/>
      <c r="DL44" s="118"/>
      <c r="DM44" s="118"/>
      <c r="DN44" s="118"/>
      <c r="DO44" s="118"/>
      <c r="DP44" s="118"/>
      <c r="DQ44" s="118"/>
      <c r="DR44" s="118"/>
      <c r="DS44" s="118"/>
      <c r="DT44" s="118"/>
      <c r="DU44" s="118"/>
      <c r="DV44" s="118"/>
      <c r="DW44" s="118"/>
      <c r="DX44" s="118"/>
      <c r="DY44" s="118"/>
      <c r="DZ44" s="118"/>
      <c r="EA44" s="118"/>
      <c r="EB44" s="118"/>
      <c r="EC44" s="118"/>
      <c r="ED44" s="118"/>
      <c r="EE44" s="118"/>
      <c r="EF44" s="118"/>
      <c r="EG44" s="118"/>
      <c r="EH44" s="118"/>
      <c r="EI44" s="118"/>
      <c r="EJ44" s="118"/>
      <c r="EK44" s="118"/>
      <c r="EL44" s="118"/>
      <c r="EM44" s="118"/>
      <c r="EN44" s="118"/>
      <c r="EO44" s="118"/>
      <c r="EP44" s="118"/>
      <c r="EQ44" s="118"/>
      <c r="ER44" s="118"/>
      <c r="ES44" s="118"/>
      <c r="ET44" s="118"/>
      <c r="EU44" s="118"/>
      <c r="EV44" s="118"/>
      <c r="EW44" s="118"/>
      <c r="EX44" s="118"/>
      <c r="EY44" s="118"/>
      <c r="EZ44" s="118"/>
      <c r="FA44" s="118"/>
      <c r="FB44" s="118"/>
      <c r="FC44" s="118"/>
      <c r="FD44" s="118"/>
      <c r="FE44" s="118"/>
      <c r="FF44" s="118"/>
      <c r="FG44" s="118"/>
      <c r="FH44" s="118"/>
      <c r="FI44" s="118"/>
      <c r="FJ44" s="118"/>
      <c r="FK44" s="118"/>
      <c r="FL44" s="118"/>
      <c r="FM44" s="118"/>
      <c r="FN44" s="118"/>
      <c r="FO44" s="118"/>
      <c r="FP44" s="118"/>
      <c r="FQ44" s="118"/>
      <c r="FR44" s="118"/>
      <c r="FS44" s="118"/>
      <c r="FT44" s="118"/>
      <c r="FU44" s="118"/>
      <c r="FV44" s="118"/>
      <c r="FW44" s="118"/>
      <c r="FX44" s="118"/>
      <c r="FY44" s="118"/>
      <c r="FZ44" s="118"/>
      <c r="GA44" s="118"/>
      <c r="GB44" s="118"/>
      <c r="GC44" s="118"/>
      <c r="GD44" s="118"/>
      <c r="GE44" s="118"/>
      <c r="GF44" s="118"/>
      <c r="GG44" s="118"/>
      <c r="GH44" s="118"/>
      <c r="GI44" s="118"/>
      <c r="GJ44" s="118"/>
      <c r="GK44" s="118"/>
      <c r="GL44" s="118"/>
      <c r="GM44" s="118"/>
      <c r="GN44" s="118"/>
      <c r="GO44" s="118"/>
      <c r="GP44" s="118"/>
      <c r="GQ44" s="118"/>
      <c r="GR44" s="118"/>
      <c r="GS44" s="118"/>
      <c r="GT44" s="118"/>
      <c r="GU44" s="118"/>
      <c r="GV44" s="118"/>
      <c r="GW44" s="118"/>
      <c r="GX44" s="118"/>
      <c r="GY44" s="118"/>
      <c r="GZ44" s="118"/>
      <c r="HA44" s="118"/>
      <c r="HB44" s="118"/>
      <c r="HC44" s="118"/>
      <c r="HD44" s="118"/>
      <c r="HE44" s="118"/>
      <c r="HF44" s="118"/>
      <c r="HG44" s="118"/>
      <c r="HH44" s="118"/>
      <c r="HI44" s="118"/>
      <c r="HJ44" s="118"/>
      <c r="HK44" s="118"/>
      <c r="HL44" s="118"/>
      <c r="HM44" s="118"/>
      <c r="HN44" s="118"/>
      <c r="HO44" s="118"/>
      <c r="HP44" s="118"/>
      <c r="HQ44" s="118"/>
      <c r="HR44" s="118"/>
      <c r="HS44" s="118"/>
      <c r="HT44" s="118"/>
      <c r="HU44" s="118"/>
    </row>
    <row r="45" spans="1:229" s="118" customFormat="1" ht="13.9" hidden="1" customHeight="1" outlineLevel="1">
      <c r="A45" s="792"/>
      <c r="B45" s="792"/>
      <c r="C45" s="611"/>
      <c r="D45" s="775"/>
      <c r="E45" s="775"/>
      <c r="F45" s="773" t="s">
        <v>37</v>
      </c>
      <c r="G45" s="793"/>
      <c r="H45" s="515"/>
      <c r="I45" s="787">
        <v>236</v>
      </c>
      <c r="J45" s="787">
        <v>236</v>
      </c>
      <c r="K45" s="787">
        <v>236</v>
      </c>
      <c r="L45" s="787">
        <v>236</v>
      </c>
      <c r="M45" s="787">
        <v>236</v>
      </c>
      <c r="N45" s="787">
        <v>236</v>
      </c>
      <c r="O45" s="787">
        <v>236</v>
      </c>
      <c r="P45" s="787">
        <v>236</v>
      </c>
      <c r="Q45" s="787">
        <v>241</v>
      </c>
      <c r="R45" s="787">
        <v>241</v>
      </c>
      <c r="S45" s="787">
        <v>241</v>
      </c>
      <c r="T45" s="787">
        <v>261</v>
      </c>
      <c r="U45" s="787">
        <v>322</v>
      </c>
      <c r="V45" s="797">
        <v>416</v>
      </c>
      <c r="W45" s="794">
        <v>482</v>
      </c>
      <c r="X45" s="794">
        <v>537</v>
      </c>
      <c r="Y45" s="797">
        <v>593</v>
      </c>
      <c r="Z45" s="797">
        <v>593</v>
      </c>
      <c r="AA45" s="797">
        <v>578</v>
      </c>
      <c r="AB45" s="797">
        <v>590</v>
      </c>
      <c r="AC45" s="797">
        <v>610</v>
      </c>
      <c r="AD45" s="797">
        <v>635</v>
      </c>
      <c r="AE45" s="797">
        <v>667</v>
      </c>
      <c r="AF45" s="797">
        <v>709</v>
      </c>
      <c r="AG45" s="797">
        <v>748</v>
      </c>
      <c r="AH45" s="797">
        <v>786</v>
      </c>
      <c r="AI45" s="797">
        <v>828</v>
      </c>
      <c r="AJ45" s="797">
        <v>873</v>
      </c>
      <c r="AK45" s="797">
        <v>884</v>
      </c>
      <c r="AL45" s="797">
        <v>1288</v>
      </c>
      <c r="AM45" s="797">
        <v>1525</v>
      </c>
      <c r="AN45" s="797">
        <v>1676</v>
      </c>
      <c r="AO45" s="797">
        <v>1680</v>
      </c>
      <c r="AP45" s="797">
        <v>1684</v>
      </c>
    </row>
    <row r="46" spans="1:229" s="20" customFormat="1" ht="13.9" hidden="1" customHeight="1" outlineLevel="1">
      <c r="A46" s="9"/>
      <c r="B46" s="9"/>
      <c r="C46" s="611"/>
      <c r="D46" s="775"/>
      <c r="E46" s="775"/>
      <c r="F46" s="776" t="s">
        <v>903</v>
      </c>
      <c r="G46" s="783"/>
      <c r="H46" s="515"/>
      <c r="I46" s="778">
        <v>58</v>
      </c>
      <c r="J46" s="778">
        <v>58</v>
      </c>
      <c r="K46" s="778">
        <v>58</v>
      </c>
      <c r="L46" s="778">
        <v>58</v>
      </c>
      <c r="M46" s="778">
        <v>58</v>
      </c>
      <c r="N46" s="778">
        <v>58</v>
      </c>
      <c r="O46" s="778">
        <v>58</v>
      </c>
      <c r="P46" s="778">
        <v>68</v>
      </c>
      <c r="Q46" s="778">
        <v>88</v>
      </c>
      <c r="R46" s="778">
        <v>98</v>
      </c>
      <c r="S46" s="778">
        <v>123</v>
      </c>
      <c r="T46" s="778">
        <v>133</v>
      </c>
      <c r="U46" s="778">
        <v>143</v>
      </c>
      <c r="V46" s="795">
        <v>199</v>
      </c>
      <c r="W46" s="796">
        <v>205</v>
      </c>
      <c r="X46" s="796">
        <v>228</v>
      </c>
      <c r="Y46" s="795">
        <v>254</v>
      </c>
      <c r="Z46" s="795">
        <v>297</v>
      </c>
      <c r="AA46" s="795">
        <v>337</v>
      </c>
      <c r="AB46" s="795">
        <v>343</v>
      </c>
      <c r="AC46" s="795">
        <v>355</v>
      </c>
      <c r="AD46" s="795">
        <v>360</v>
      </c>
      <c r="AE46" s="795">
        <v>360</v>
      </c>
      <c r="AF46" s="795">
        <v>360</v>
      </c>
      <c r="AG46" s="795">
        <v>360</v>
      </c>
      <c r="AH46" s="795">
        <v>360</v>
      </c>
      <c r="AI46" s="795">
        <v>360</v>
      </c>
      <c r="AJ46" s="795">
        <v>360</v>
      </c>
      <c r="AK46" s="795">
        <v>393</v>
      </c>
      <c r="AL46" s="795">
        <v>556</v>
      </c>
      <c r="AM46" s="795">
        <v>664</v>
      </c>
      <c r="AN46" s="795">
        <v>698</v>
      </c>
      <c r="AO46" s="795">
        <v>698</v>
      </c>
      <c r="AP46" s="795">
        <v>698</v>
      </c>
    </row>
    <row r="47" spans="1:229" s="20" customFormat="1" ht="13.9" hidden="1" customHeight="1" outlineLevel="1">
      <c r="A47" s="9"/>
      <c r="B47" s="9"/>
      <c r="C47" s="611"/>
      <c r="D47" s="775"/>
      <c r="E47" s="775"/>
      <c r="F47" s="776"/>
      <c r="G47" s="786" t="s">
        <v>904</v>
      </c>
      <c r="H47" s="515"/>
      <c r="I47" s="778"/>
      <c r="J47" s="778"/>
      <c r="K47" s="778"/>
      <c r="L47" s="778"/>
      <c r="M47" s="778"/>
      <c r="N47" s="778"/>
      <c r="O47" s="778"/>
      <c r="P47" s="778"/>
      <c r="Q47" s="778"/>
      <c r="R47" s="778"/>
      <c r="S47" s="778"/>
      <c r="T47" s="778"/>
      <c r="U47" s="796">
        <v>90</v>
      </c>
      <c r="V47" s="796">
        <v>68</v>
      </c>
      <c r="W47" s="796">
        <v>45</v>
      </c>
      <c r="X47" s="796">
        <v>23</v>
      </c>
      <c r="Y47" s="795"/>
      <c r="Z47" s="795"/>
      <c r="AA47" s="795"/>
      <c r="AB47" s="795"/>
      <c r="AC47" s="795"/>
      <c r="AD47" s="795"/>
      <c r="AE47" s="795"/>
      <c r="AF47" s="795"/>
      <c r="AG47" s="795"/>
      <c r="AH47" s="795"/>
      <c r="AI47" s="795"/>
      <c r="AJ47" s="795"/>
      <c r="AK47" s="795"/>
      <c r="AL47" s="795"/>
      <c r="AM47" s="795"/>
      <c r="AN47" s="795"/>
      <c r="AO47" s="795"/>
      <c r="AP47" s="795"/>
    </row>
    <row r="48" spans="1:229" s="20" customFormat="1" ht="13.9" hidden="1" customHeight="1" outlineLevel="1">
      <c r="A48" s="9"/>
      <c r="B48" s="9"/>
      <c r="C48" s="611"/>
      <c r="D48" s="775"/>
      <c r="E48" s="775"/>
      <c r="F48" s="776"/>
      <c r="G48" s="786" t="s">
        <v>905</v>
      </c>
      <c r="H48" s="515"/>
      <c r="I48" s="778"/>
      <c r="J48" s="778"/>
      <c r="K48" s="778"/>
      <c r="L48" s="778"/>
      <c r="M48" s="778"/>
      <c r="N48" s="778"/>
      <c r="O48" s="778"/>
      <c r="P48" s="778"/>
      <c r="Q48" s="778"/>
      <c r="R48" s="778"/>
      <c r="S48" s="778"/>
      <c r="T48" s="778"/>
      <c r="U48" s="796">
        <v>24</v>
      </c>
      <c r="V48" s="796">
        <v>18</v>
      </c>
      <c r="W48" s="796">
        <v>12</v>
      </c>
      <c r="X48" s="796">
        <v>6</v>
      </c>
      <c r="Y48" s="795"/>
      <c r="Z48" s="795"/>
      <c r="AA48" s="795"/>
      <c r="AB48" s="795"/>
      <c r="AC48" s="795"/>
      <c r="AD48" s="795"/>
      <c r="AE48" s="795"/>
      <c r="AF48" s="795"/>
      <c r="AG48" s="795"/>
      <c r="AH48" s="795"/>
      <c r="AI48" s="795"/>
      <c r="AJ48" s="795"/>
      <c r="AK48" s="795"/>
      <c r="AL48" s="795"/>
      <c r="AM48" s="795"/>
      <c r="AN48" s="795"/>
      <c r="AO48" s="795"/>
      <c r="AP48" s="795"/>
    </row>
    <row r="49" spans="1:42" s="188" customFormat="1" ht="13.9" customHeight="1" collapsed="1">
      <c r="A49" s="9"/>
      <c r="B49" s="9"/>
      <c r="C49" s="611"/>
      <c r="D49" s="773" t="s">
        <v>906</v>
      </c>
      <c r="E49" s="773"/>
      <c r="F49" s="773"/>
      <c r="G49" s="773"/>
      <c r="H49" s="515"/>
      <c r="I49" s="515"/>
      <c r="J49" s="515"/>
      <c r="K49" s="515"/>
      <c r="L49" s="515"/>
      <c r="M49" s="600"/>
      <c r="N49" s="774"/>
      <c r="O49" s="774"/>
      <c r="P49" s="774"/>
      <c r="Q49" s="774"/>
      <c r="R49" s="774"/>
      <c r="S49" s="774"/>
      <c r="T49" s="774"/>
      <c r="U49" s="774"/>
      <c r="V49" s="774"/>
      <c r="W49" s="774"/>
      <c r="X49" s="774"/>
      <c r="Y49" s="774"/>
      <c r="Z49" s="774"/>
      <c r="AA49" s="774"/>
      <c r="AB49" s="774"/>
      <c r="AC49" s="774"/>
      <c r="AD49" s="774"/>
      <c r="AE49" s="774"/>
      <c r="AF49" s="774"/>
      <c r="AG49" s="774"/>
      <c r="AH49" s="774"/>
      <c r="AI49" s="774"/>
      <c r="AJ49" s="774"/>
      <c r="AK49" s="774"/>
      <c r="AL49" s="774"/>
      <c r="AM49" s="774"/>
      <c r="AN49" s="774"/>
      <c r="AO49" s="774"/>
      <c r="AP49" s="774"/>
    </row>
    <row r="50" spans="1:42" ht="13.9" hidden="1" customHeight="1" outlineLevel="1">
      <c r="C50" s="611"/>
      <c r="D50" s="775"/>
      <c r="E50" s="773" t="s">
        <v>907</v>
      </c>
      <c r="F50" s="790"/>
      <c r="G50" s="790"/>
      <c r="H50" s="515"/>
      <c r="I50" s="778"/>
      <c r="J50" s="778"/>
      <c r="K50" s="778"/>
      <c r="L50" s="778"/>
      <c r="M50" s="778"/>
      <c r="N50" s="778"/>
      <c r="O50" s="778"/>
      <c r="P50" s="778"/>
      <c r="Q50" s="778"/>
      <c r="R50" s="778"/>
      <c r="S50" s="778"/>
      <c r="T50" s="778"/>
      <c r="U50" s="778"/>
      <c r="V50" s="778"/>
      <c r="W50" s="778"/>
      <c r="X50" s="778"/>
      <c r="Y50" s="778"/>
      <c r="Z50" s="778"/>
      <c r="AA50" s="778"/>
      <c r="AB50" s="778"/>
      <c r="AC50" s="778"/>
      <c r="AD50" s="778"/>
      <c r="AE50" s="778"/>
      <c r="AF50" s="778"/>
      <c r="AG50" s="778"/>
      <c r="AH50" s="778"/>
      <c r="AI50" s="778"/>
      <c r="AJ50" s="778"/>
      <c r="AK50" s="778"/>
      <c r="AL50" s="778"/>
      <c r="AM50" s="778"/>
      <c r="AN50" s="778"/>
      <c r="AO50" s="778"/>
      <c r="AP50" s="778"/>
    </row>
    <row r="51" spans="1:42" ht="13.9" hidden="1" customHeight="1" outlineLevel="1">
      <c r="C51" s="611"/>
      <c r="D51" s="775"/>
      <c r="E51" s="775"/>
      <c r="F51" s="776" t="s">
        <v>623</v>
      </c>
      <c r="G51" s="791"/>
      <c r="H51" s="515"/>
      <c r="I51" s="778">
        <v>33.092292490118574</v>
      </c>
      <c r="J51" s="778">
        <v>33.659288537549408</v>
      </c>
      <c r="K51" s="778">
        <v>34.226284584980242</v>
      </c>
      <c r="L51" s="778">
        <v>34.793280632411069</v>
      </c>
      <c r="M51" s="778">
        <v>35.360276679841895</v>
      </c>
      <c r="N51" s="778">
        <v>35.927272727272729</v>
      </c>
      <c r="O51" s="778">
        <v>36.494268774703556</v>
      </c>
      <c r="P51" s="778">
        <v>42.132806324110668</v>
      </c>
      <c r="Q51" s="778">
        <v>43.89918604651163</v>
      </c>
      <c r="R51" s="778">
        <v>42.211085271317835</v>
      </c>
      <c r="S51" s="778">
        <v>40.462635658914728</v>
      </c>
      <c r="T51" s="778">
        <v>38.132949640287769</v>
      </c>
      <c r="U51" s="778">
        <v>38.725143884892091</v>
      </c>
      <c r="V51" s="778">
        <v>37.573757961783436</v>
      </c>
      <c r="W51" s="778">
        <v>43.436129032258066</v>
      </c>
      <c r="X51" s="778">
        <v>45.103030303030302</v>
      </c>
      <c r="Y51" s="778">
        <v>41.790551876379688</v>
      </c>
      <c r="Z51" s="778">
        <v>46.302674157303372</v>
      </c>
      <c r="AA51" s="778">
        <v>48.037292161520192</v>
      </c>
      <c r="AB51" s="778">
        <v>47.919633027522934</v>
      </c>
      <c r="AC51" s="778">
        <v>48.642982456140345</v>
      </c>
      <c r="AD51" s="778">
        <v>48.102661122661125</v>
      </c>
      <c r="AE51" s="778">
        <v>47.923816046966728</v>
      </c>
      <c r="AF51" s="778">
        <v>48.518469945355193</v>
      </c>
      <c r="AG51" s="778">
        <v>50.050684931506844</v>
      </c>
      <c r="AH51" s="778">
        <v>52.240517799352752</v>
      </c>
      <c r="AI51" s="778">
        <v>54.172146118721464</v>
      </c>
      <c r="AJ51" s="778">
        <v>56.129024390243899</v>
      </c>
      <c r="AK51" s="778">
        <v>58.25</v>
      </c>
      <c r="AL51" s="778">
        <v>55.177865612648219</v>
      </c>
      <c r="AM51" s="778">
        <v>58.05077805077805</v>
      </c>
      <c r="AN51" s="778">
        <v>63.511764705882356</v>
      </c>
      <c r="AO51" s="778">
        <v>64.306451612903231</v>
      </c>
      <c r="AP51" s="778">
        <v>65.114035087719301</v>
      </c>
    </row>
    <row r="52" spans="1:42" ht="13.9" hidden="1" customHeight="1" outlineLevel="1">
      <c r="C52" s="611"/>
      <c r="D52" s="775"/>
      <c r="E52" s="775"/>
      <c r="F52" s="776" t="s">
        <v>625</v>
      </c>
      <c r="G52" s="791"/>
      <c r="H52" s="515"/>
      <c r="I52" s="778">
        <v>16.023636363636363</v>
      </c>
      <c r="J52" s="778">
        <v>16.298181818181817</v>
      </c>
      <c r="K52" s="778">
        <v>16.572727272727274</v>
      </c>
      <c r="L52" s="778">
        <v>16.847272727272728</v>
      </c>
      <c r="M52" s="778">
        <v>17.121818181818181</v>
      </c>
      <c r="N52" s="778">
        <v>17.396363636363638</v>
      </c>
      <c r="O52" s="778">
        <v>17.670909090909092</v>
      </c>
      <c r="P52" s="778">
        <v>21.456521739130434</v>
      </c>
      <c r="Q52" s="778">
        <v>15.151046511627907</v>
      </c>
      <c r="R52" s="778">
        <v>17.75232558139535</v>
      </c>
      <c r="S52" s="778">
        <v>16.826046511627908</v>
      </c>
      <c r="T52" s="778">
        <v>15.857266187050358</v>
      </c>
      <c r="U52" s="778">
        <v>16.103525179856117</v>
      </c>
      <c r="V52" s="778">
        <v>15.512101910828024</v>
      </c>
      <c r="W52" s="778">
        <v>16.842580645161291</v>
      </c>
      <c r="X52" s="778">
        <v>16.067954545454548</v>
      </c>
      <c r="Y52" s="778">
        <v>14.013598233995586</v>
      </c>
      <c r="Z52" s="778">
        <v>16.55514606741573</v>
      </c>
      <c r="AA52" s="778">
        <v>22.76912114014252</v>
      </c>
      <c r="AB52" s="778">
        <v>22.326192660550458</v>
      </c>
      <c r="AC52" s="778">
        <v>21.942214912280704</v>
      </c>
      <c r="AD52" s="778">
        <v>22.397006237006238</v>
      </c>
      <c r="AE52" s="778">
        <v>22.867201565557728</v>
      </c>
      <c r="AF52" s="778">
        <v>22.304699453551912</v>
      </c>
      <c r="AG52" s="778">
        <v>21.952054794520546</v>
      </c>
      <c r="AH52" s="778">
        <v>21.696666666666665</v>
      </c>
      <c r="AI52" s="778">
        <v>21.50654490106545</v>
      </c>
      <c r="AJ52" s="778">
        <v>21.16977044476327</v>
      </c>
      <c r="AK52" s="778">
        <v>21.164166666666667</v>
      </c>
      <c r="AL52" s="778">
        <v>24.830039525691699</v>
      </c>
      <c r="AM52" s="778">
        <v>22.05929565929566</v>
      </c>
      <c r="AN52" s="778">
        <v>21.06473529411765</v>
      </c>
      <c r="AO52" s="778">
        <v>21.328306451612903</v>
      </c>
      <c r="AP52" s="778">
        <v>21.596154970760235</v>
      </c>
    </row>
    <row r="53" spans="1:42" ht="13.9" hidden="1" customHeight="1" outlineLevel="1">
      <c r="C53" s="611"/>
      <c r="D53" s="775"/>
      <c r="E53" s="775"/>
      <c r="F53" s="776" t="s">
        <v>801</v>
      </c>
      <c r="G53" s="791"/>
      <c r="H53" s="515"/>
      <c r="I53" s="778">
        <v>8.0118181818181817</v>
      </c>
      <c r="J53" s="778">
        <v>8.1490909090909085</v>
      </c>
      <c r="K53" s="778">
        <v>8.286363636363637</v>
      </c>
      <c r="L53" s="778">
        <v>8.4236363636363638</v>
      </c>
      <c r="M53" s="778">
        <v>8.5609090909090906</v>
      </c>
      <c r="N53" s="778">
        <v>8.6981818181818191</v>
      </c>
      <c r="O53" s="778">
        <v>8.8354545454545459</v>
      </c>
      <c r="P53" s="778">
        <v>11.703557312252965</v>
      </c>
      <c r="Q53" s="778">
        <v>9.7122093023255829</v>
      </c>
      <c r="R53" s="778">
        <v>9.8624031007751949</v>
      </c>
      <c r="S53" s="778">
        <v>10.015503875968992</v>
      </c>
      <c r="T53" s="778">
        <v>9.4388489208633075</v>
      </c>
      <c r="U53" s="778">
        <v>9.5854316546762597</v>
      </c>
      <c r="V53" s="778">
        <v>14.133248407643311</v>
      </c>
      <c r="W53" s="778">
        <v>12.11483870967742</v>
      </c>
      <c r="X53" s="778">
        <v>12.121439393939394</v>
      </c>
      <c r="Y53" s="778">
        <v>10.259955849889625</v>
      </c>
      <c r="Z53" s="778">
        <v>10.605640449438202</v>
      </c>
      <c r="AA53" s="778">
        <v>11.38456057007126</v>
      </c>
      <c r="AB53" s="778">
        <v>11.163096330275229</v>
      </c>
      <c r="AC53" s="778">
        <v>10.83892543859649</v>
      </c>
      <c r="AD53" s="778">
        <v>10.434968814968816</v>
      </c>
      <c r="AE53" s="778">
        <v>9.97399217221135</v>
      </c>
      <c r="AF53" s="778">
        <v>9.4277595628415298</v>
      </c>
      <c r="AG53" s="778">
        <v>9.000342465753425</v>
      </c>
      <c r="AH53" s="778">
        <v>8.6365372168284793</v>
      </c>
      <c r="AI53" s="778">
        <v>8.318569254185693</v>
      </c>
      <c r="AJ53" s="778">
        <v>7.9629411764705882</v>
      </c>
      <c r="AK53" s="778">
        <v>7.9608333333333334</v>
      </c>
      <c r="AL53" s="778">
        <v>10.207905138339919</v>
      </c>
      <c r="AM53" s="778">
        <v>8.5915151515151518</v>
      </c>
      <c r="AN53" s="778">
        <v>8.8916470588235299</v>
      </c>
      <c r="AO53" s="778">
        <v>9.4316129032258065</v>
      </c>
      <c r="AP53" s="778">
        <v>9.9841520467836258</v>
      </c>
    </row>
    <row r="54" spans="1:42" ht="13.9" hidden="1" customHeight="1" outlineLevel="1">
      <c r="C54" s="611"/>
      <c r="D54" s="775"/>
      <c r="E54" s="775"/>
      <c r="F54" s="776" t="s">
        <v>627</v>
      </c>
      <c r="G54" s="791"/>
      <c r="H54" s="515"/>
      <c r="I54" s="778">
        <v>31.002252964426877</v>
      </c>
      <c r="J54" s="778">
        <v>31.533438735177867</v>
      </c>
      <c r="K54" s="778">
        <v>32.064624505928855</v>
      </c>
      <c r="L54" s="778">
        <v>32.595810276679842</v>
      </c>
      <c r="M54" s="778">
        <v>33.126996047430836</v>
      </c>
      <c r="N54" s="778">
        <v>33.658181818181824</v>
      </c>
      <c r="O54" s="778">
        <v>34.189367588932811</v>
      </c>
      <c r="P54" s="778">
        <v>23.40711462450593</v>
      </c>
      <c r="Q54" s="778">
        <v>31.467558139534884</v>
      </c>
      <c r="R54" s="778">
        <v>31.95418604651163</v>
      </c>
      <c r="S54" s="778">
        <v>36.055813953488375</v>
      </c>
      <c r="T54" s="778">
        <v>41.53093525179856</v>
      </c>
      <c r="U54" s="778">
        <v>42.175899280575535</v>
      </c>
      <c r="V54" s="778">
        <v>41.020891719745222</v>
      </c>
      <c r="W54" s="778">
        <v>37.526451612903223</v>
      </c>
      <c r="X54" s="778">
        <v>38.337575757575756</v>
      </c>
      <c r="Y54" s="778">
        <v>47.295894039735103</v>
      </c>
      <c r="Z54" s="778">
        <v>41.646539325842696</v>
      </c>
      <c r="AA54" s="778">
        <v>34.709026128266032</v>
      </c>
      <c r="AB54" s="778">
        <v>37.301077981651375</v>
      </c>
      <c r="AC54" s="778">
        <v>39.125877192982458</v>
      </c>
      <c r="AD54" s="778">
        <v>41.485363825363827</v>
      </c>
      <c r="AE54" s="778">
        <v>43.544990215264185</v>
      </c>
      <c r="AF54" s="778">
        <v>45.98907103825136</v>
      </c>
      <c r="AG54" s="778">
        <v>47.196917808219169</v>
      </c>
      <c r="AH54" s="778">
        <v>47.606278317152103</v>
      </c>
      <c r="AI54" s="778">
        <v>49.302739726027397</v>
      </c>
      <c r="AJ54" s="778">
        <v>50.108263988522239</v>
      </c>
      <c r="AK54" s="778">
        <v>50.094999999999999</v>
      </c>
      <c r="AL54" s="778">
        <v>49.384189723320155</v>
      </c>
      <c r="AM54" s="778">
        <v>53.058411138411131</v>
      </c>
      <c r="AN54" s="778">
        <v>50.491852941176468</v>
      </c>
      <c r="AO54" s="778">
        <v>51.123629032258066</v>
      </c>
      <c r="AP54" s="778">
        <v>51.76565789473684</v>
      </c>
    </row>
    <row r="55" spans="1:42" ht="13.9" hidden="1" customHeight="1" outlineLevel="1">
      <c r="C55" s="611"/>
      <c r="D55" s="775"/>
      <c r="E55" s="775"/>
      <c r="F55" s="773" t="s">
        <v>37</v>
      </c>
      <c r="G55" s="793"/>
      <c r="H55" s="511"/>
      <c r="I55" s="787">
        <v>88.13</v>
      </c>
      <c r="J55" s="787">
        <v>89.64</v>
      </c>
      <c r="K55" s="787">
        <v>91.15</v>
      </c>
      <c r="L55" s="787">
        <v>92.66</v>
      </c>
      <c r="M55" s="787">
        <v>94.17</v>
      </c>
      <c r="N55" s="787">
        <v>95.68</v>
      </c>
      <c r="O55" s="787">
        <v>97.19</v>
      </c>
      <c r="P55" s="787">
        <v>98.7</v>
      </c>
      <c r="Q55" s="787">
        <v>100.23</v>
      </c>
      <c r="R55" s="787">
        <v>101.78</v>
      </c>
      <c r="S55" s="787">
        <v>103.36</v>
      </c>
      <c r="T55" s="787">
        <v>104.96</v>
      </c>
      <c r="U55" s="787">
        <v>106.59</v>
      </c>
      <c r="V55" s="787">
        <v>108.24</v>
      </c>
      <c r="W55" s="787">
        <v>109.92</v>
      </c>
      <c r="X55" s="787">
        <v>111.63</v>
      </c>
      <c r="Y55" s="787">
        <v>113.36</v>
      </c>
      <c r="Z55" s="787">
        <v>115.11</v>
      </c>
      <c r="AA55" s="787">
        <v>116.9</v>
      </c>
      <c r="AB55" s="787">
        <v>118.71</v>
      </c>
      <c r="AC55" s="787">
        <v>120.55</v>
      </c>
      <c r="AD55" s="787">
        <v>122.42</v>
      </c>
      <c r="AE55" s="787">
        <v>124.31</v>
      </c>
      <c r="AF55" s="787">
        <v>126.24</v>
      </c>
      <c r="AG55" s="787">
        <v>128.19999999999999</v>
      </c>
      <c r="AH55" s="787">
        <v>130.18</v>
      </c>
      <c r="AI55" s="787">
        <v>133.30000000000001</v>
      </c>
      <c r="AJ55" s="787">
        <v>135.37</v>
      </c>
      <c r="AK55" s="787">
        <v>137.47</v>
      </c>
      <c r="AL55" s="787">
        <v>139.6</v>
      </c>
      <c r="AM55" s="787">
        <v>141.76</v>
      </c>
      <c r="AN55" s="787">
        <v>143.96</v>
      </c>
      <c r="AO55" s="787">
        <v>146.19</v>
      </c>
      <c r="AP55" s="787">
        <v>148.46</v>
      </c>
    </row>
    <row r="56" spans="1:42" ht="13.9" hidden="1" customHeight="1" outlineLevel="1">
      <c r="C56" s="611"/>
      <c r="D56" s="775"/>
      <c r="E56" s="775"/>
      <c r="F56" s="776" t="s">
        <v>799</v>
      </c>
      <c r="G56" s="791"/>
      <c r="H56" s="515"/>
      <c r="I56" s="778">
        <v>59</v>
      </c>
      <c r="J56" s="778">
        <v>59</v>
      </c>
      <c r="K56" s="778">
        <v>59</v>
      </c>
      <c r="L56" s="778">
        <v>59</v>
      </c>
      <c r="M56" s="778">
        <v>59</v>
      </c>
      <c r="N56" s="778">
        <v>59</v>
      </c>
      <c r="O56" s="778">
        <v>59</v>
      </c>
      <c r="P56" s="778">
        <v>69</v>
      </c>
      <c r="Q56" s="778">
        <v>88</v>
      </c>
      <c r="R56" s="778">
        <v>95</v>
      </c>
      <c r="S56" s="778">
        <v>114</v>
      </c>
      <c r="T56" s="778">
        <v>121</v>
      </c>
      <c r="U56" s="778">
        <v>129</v>
      </c>
      <c r="V56" s="778">
        <v>162</v>
      </c>
      <c r="W56" s="778">
        <v>162</v>
      </c>
      <c r="X56" s="778">
        <v>167</v>
      </c>
      <c r="Y56" s="778">
        <v>173</v>
      </c>
      <c r="Z56" s="778">
        <v>193</v>
      </c>
      <c r="AA56" s="778">
        <v>208</v>
      </c>
      <c r="AB56" s="778">
        <v>214</v>
      </c>
      <c r="AC56" s="778">
        <v>223</v>
      </c>
      <c r="AD56" s="778">
        <v>226</v>
      </c>
      <c r="AE56" s="778">
        <v>226</v>
      </c>
      <c r="AF56" s="778">
        <v>226</v>
      </c>
      <c r="AG56" s="778">
        <v>226</v>
      </c>
      <c r="AH56" s="778">
        <v>226</v>
      </c>
      <c r="AI56" s="778">
        <v>226</v>
      </c>
      <c r="AJ56" s="778">
        <v>226</v>
      </c>
      <c r="AK56" s="778">
        <v>259</v>
      </c>
      <c r="AL56" s="778">
        <v>359</v>
      </c>
      <c r="AM56" s="778">
        <v>459</v>
      </c>
      <c r="AN56" s="778">
        <v>493</v>
      </c>
      <c r="AO56" s="778">
        <v>493</v>
      </c>
      <c r="AP56" s="778">
        <v>493</v>
      </c>
    </row>
    <row r="57" spans="1:42" ht="13.9" hidden="1" customHeight="1" outlineLevel="1">
      <c r="C57" s="611"/>
      <c r="D57" s="775"/>
      <c r="E57" s="775"/>
      <c r="F57" s="776" t="s">
        <v>800</v>
      </c>
      <c r="G57" s="791"/>
      <c r="H57" s="515"/>
      <c r="I57" s="778">
        <v>23</v>
      </c>
      <c r="J57" s="778">
        <v>23</v>
      </c>
      <c r="K57" s="778">
        <v>23</v>
      </c>
      <c r="L57" s="778">
        <v>23</v>
      </c>
      <c r="M57" s="778">
        <v>23</v>
      </c>
      <c r="N57" s="778">
        <v>23</v>
      </c>
      <c r="O57" s="778">
        <v>23</v>
      </c>
      <c r="P57" s="778">
        <v>23</v>
      </c>
      <c r="Q57" s="778">
        <v>24</v>
      </c>
      <c r="R57" s="778">
        <v>27</v>
      </c>
      <c r="S57" s="778">
        <v>33</v>
      </c>
      <c r="T57" s="778">
        <v>36</v>
      </c>
      <c r="U57" s="778">
        <v>38</v>
      </c>
      <c r="V57" s="778">
        <v>55</v>
      </c>
      <c r="W57" s="778">
        <v>55</v>
      </c>
      <c r="X57" s="778">
        <v>67</v>
      </c>
      <c r="Y57" s="778">
        <v>81</v>
      </c>
      <c r="Z57" s="778">
        <v>104</v>
      </c>
      <c r="AA57" s="778">
        <v>129</v>
      </c>
      <c r="AB57" s="778">
        <v>129</v>
      </c>
      <c r="AC57" s="778">
        <v>132</v>
      </c>
      <c r="AD57" s="778">
        <v>134</v>
      </c>
      <c r="AE57" s="778">
        <v>134</v>
      </c>
      <c r="AF57" s="778">
        <v>134</v>
      </c>
      <c r="AG57" s="778">
        <v>134</v>
      </c>
      <c r="AH57" s="778">
        <v>134</v>
      </c>
      <c r="AI57" s="778">
        <v>134</v>
      </c>
      <c r="AJ57" s="778">
        <v>134</v>
      </c>
      <c r="AK57" s="778">
        <v>134</v>
      </c>
      <c r="AL57" s="778">
        <v>197</v>
      </c>
      <c r="AM57" s="778">
        <v>205</v>
      </c>
      <c r="AN57" s="778">
        <v>205</v>
      </c>
      <c r="AO57" s="778">
        <v>205</v>
      </c>
      <c r="AP57" s="778">
        <v>205</v>
      </c>
    </row>
    <row r="58" spans="1:42" ht="13.9" hidden="1" customHeight="1" outlineLevel="1">
      <c r="C58" s="611"/>
      <c r="D58" s="775"/>
      <c r="E58" s="773" t="s">
        <v>908</v>
      </c>
      <c r="F58" s="790"/>
      <c r="G58" s="790"/>
      <c r="H58" s="515"/>
      <c r="I58" s="784"/>
      <c r="J58" s="784"/>
      <c r="K58" s="784"/>
      <c r="L58" s="784"/>
      <c r="M58" s="784"/>
      <c r="N58" s="778"/>
      <c r="O58" s="787"/>
      <c r="P58" s="787"/>
      <c r="Q58" s="787"/>
      <c r="R58" s="787"/>
      <c r="S58" s="787"/>
      <c r="T58" s="787"/>
      <c r="U58" s="787"/>
      <c r="V58" s="787"/>
      <c r="W58" s="787"/>
      <c r="X58" s="787"/>
      <c r="Y58" s="787"/>
      <c r="Z58" s="787"/>
      <c r="AA58" s="787"/>
      <c r="AB58" s="787"/>
      <c r="AC58" s="787"/>
      <c r="AD58" s="787"/>
      <c r="AE58" s="787"/>
      <c r="AF58" s="787"/>
      <c r="AG58" s="787"/>
      <c r="AH58" s="787"/>
      <c r="AI58" s="787"/>
      <c r="AJ58" s="787"/>
      <c r="AK58" s="787"/>
      <c r="AL58" s="787"/>
      <c r="AM58" s="787"/>
      <c r="AN58" s="787"/>
      <c r="AO58" s="787"/>
      <c r="AP58" s="787"/>
    </row>
    <row r="59" spans="1:42" ht="13.9" hidden="1" customHeight="1" outlineLevel="1">
      <c r="C59" s="611"/>
      <c r="D59" s="775"/>
      <c r="E59" s="775"/>
      <c r="F59" s="776" t="s">
        <v>623</v>
      </c>
      <c r="G59" s="791"/>
      <c r="H59" s="515"/>
      <c r="I59" s="778">
        <v>95</v>
      </c>
      <c r="J59" s="778">
        <v>95</v>
      </c>
      <c r="K59" s="778">
        <v>95</v>
      </c>
      <c r="L59" s="778">
        <v>95</v>
      </c>
      <c r="M59" s="778">
        <v>95</v>
      </c>
      <c r="N59" s="778">
        <v>95</v>
      </c>
      <c r="O59" s="778">
        <v>95</v>
      </c>
      <c r="P59" s="778">
        <v>108</v>
      </c>
      <c r="Q59" s="778">
        <v>113</v>
      </c>
      <c r="R59" s="778">
        <v>107</v>
      </c>
      <c r="S59" s="778">
        <v>101</v>
      </c>
      <c r="T59" s="778">
        <v>101</v>
      </c>
      <c r="U59" s="778">
        <v>101</v>
      </c>
      <c r="V59" s="778">
        <v>109</v>
      </c>
      <c r="W59" s="778">
        <v>147</v>
      </c>
      <c r="X59" s="778">
        <v>160</v>
      </c>
      <c r="Y59" s="778">
        <v>167</v>
      </c>
      <c r="Z59" s="778">
        <v>179</v>
      </c>
      <c r="AA59" s="778">
        <v>173</v>
      </c>
      <c r="AB59" s="778">
        <v>176</v>
      </c>
      <c r="AC59" s="778">
        <v>184</v>
      </c>
      <c r="AD59" s="778">
        <v>189</v>
      </c>
      <c r="AE59" s="778">
        <v>197</v>
      </c>
      <c r="AF59" s="778">
        <v>211</v>
      </c>
      <c r="AG59" s="778">
        <v>228</v>
      </c>
      <c r="AH59" s="778">
        <v>248</v>
      </c>
      <c r="AI59" s="778">
        <v>267</v>
      </c>
      <c r="AJ59" s="778">
        <v>289</v>
      </c>
      <c r="AK59" s="778">
        <v>300</v>
      </c>
      <c r="AL59" s="778">
        <v>400</v>
      </c>
      <c r="AM59" s="778">
        <v>500</v>
      </c>
      <c r="AN59" s="778">
        <v>600</v>
      </c>
      <c r="AO59" s="778">
        <v>600</v>
      </c>
      <c r="AP59" s="778">
        <v>600</v>
      </c>
    </row>
    <row r="60" spans="1:42" ht="13.9" hidden="1" customHeight="1" outlineLevel="1">
      <c r="C60" s="611"/>
      <c r="D60" s="775"/>
      <c r="E60" s="775"/>
      <c r="F60" s="776" t="s">
        <v>625</v>
      </c>
      <c r="G60" s="791"/>
      <c r="H60" s="515"/>
      <c r="I60" s="778">
        <v>46</v>
      </c>
      <c r="J60" s="778">
        <v>46</v>
      </c>
      <c r="K60" s="778">
        <v>46</v>
      </c>
      <c r="L60" s="778">
        <v>46</v>
      </c>
      <c r="M60" s="778">
        <v>46</v>
      </c>
      <c r="N60" s="778">
        <v>46</v>
      </c>
      <c r="O60" s="778">
        <v>46</v>
      </c>
      <c r="P60" s="778">
        <v>55</v>
      </c>
      <c r="Q60" s="778">
        <v>39</v>
      </c>
      <c r="R60" s="778">
        <v>45</v>
      </c>
      <c r="S60" s="778">
        <v>42</v>
      </c>
      <c r="T60" s="778">
        <v>42</v>
      </c>
      <c r="U60" s="778">
        <v>42</v>
      </c>
      <c r="V60" s="778">
        <v>45</v>
      </c>
      <c r="W60" s="778">
        <v>57</v>
      </c>
      <c r="X60" s="778">
        <v>57</v>
      </c>
      <c r="Y60" s="778">
        <v>56</v>
      </c>
      <c r="Z60" s="778">
        <v>64</v>
      </c>
      <c r="AA60" s="778">
        <v>82</v>
      </c>
      <c r="AB60" s="778">
        <v>82</v>
      </c>
      <c r="AC60" s="778">
        <v>83</v>
      </c>
      <c r="AD60" s="778">
        <v>88</v>
      </c>
      <c r="AE60" s="778">
        <v>94</v>
      </c>
      <c r="AF60" s="778">
        <v>97</v>
      </c>
      <c r="AG60" s="778">
        <v>100</v>
      </c>
      <c r="AH60" s="778">
        <v>103</v>
      </c>
      <c r="AI60" s="778">
        <v>106</v>
      </c>
      <c r="AJ60" s="778">
        <v>109</v>
      </c>
      <c r="AK60" s="778">
        <v>109</v>
      </c>
      <c r="AL60" s="778">
        <v>180</v>
      </c>
      <c r="AM60" s="778">
        <v>190</v>
      </c>
      <c r="AN60" s="778">
        <v>199</v>
      </c>
      <c r="AO60" s="778">
        <v>199</v>
      </c>
      <c r="AP60" s="778">
        <v>199</v>
      </c>
    </row>
    <row r="61" spans="1:42" ht="13.9" hidden="1" customHeight="1" outlineLevel="1">
      <c r="C61" s="611"/>
      <c r="D61" s="775"/>
      <c r="E61" s="775"/>
      <c r="F61" s="776" t="s">
        <v>801</v>
      </c>
      <c r="G61" s="791"/>
      <c r="H61" s="515"/>
      <c r="I61" s="778">
        <v>23</v>
      </c>
      <c r="J61" s="778">
        <v>23</v>
      </c>
      <c r="K61" s="778">
        <v>23</v>
      </c>
      <c r="L61" s="778">
        <v>23</v>
      </c>
      <c r="M61" s="778">
        <v>23</v>
      </c>
      <c r="N61" s="778">
        <v>23</v>
      </c>
      <c r="O61" s="778">
        <v>23</v>
      </c>
      <c r="P61" s="778">
        <v>30</v>
      </c>
      <c r="Q61" s="778">
        <v>25</v>
      </c>
      <c r="R61" s="778">
        <v>25</v>
      </c>
      <c r="S61" s="778">
        <v>25</v>
      </c>
      <c r="T61" s="778">
        <v>25</v>
      </c>
      <c r="U61" s="778">
        <v>25</v>
      </c>
      <c r="V61" s="778">
        <v>41</v>
      </c>
      <c r="W61" s="778">
        <v>41</v>
      </c>
      <c r="X61" s="778">
        <v>43</v>
      </c>
      <c r="Y61" s="778">
        <v>41</v>
      </c>
      <c r="Z61" s="778">
        <v>41</v>
      </c>
      <c r="AA61" s="778">
        <v>41</v>
      </c>
      <c r="AB61" s="778">
        <v>41</v>
      </c>
      <c r="AC61" s="778">
        <v>41</v>
      </c>
      <c r="AD61" s="778">
        <v>41</v>
      </c>
      <c r="AE61" s="778">
        <v>41</v>
      </c>
      <c r="AF61" s="778">
        <v>41</v>
      </c>
      <c r="AG61" s="778">
        <v>41</v>
      </c>
      <c r="AH61" s="778">
        <v>41</v>
      </c>
      <c r="AI61" s="778">
        <v>41</v>
      </c>
      <c r="AJ61" s="778">
        <v>41</v>
      </c>
      <c r="AK61" s="778">
        <v>41</v>
      </c>
      <c r="AL61" s="778">
        <v>74</v>
      </c>
      <c r="AM61" s="778">
        <v>74</v>
      </c>
      <c r="AN61" s="778">
        <v>84</v>
      </c>
      <c r="AO61" s="778">
        <v>88</v>
      </c>
      <c r="AP61" s="778">
        <v>92</v>
      </c>
    </row>
    <row r="62" spans="1:42" ht="13.9" hidden="1" customHeight="1" outlineLevel="1">
      <c r="C62" s="611"/>
      <c r="D62" s="775"/>
      <c r="E62" s="775"/>
      <c r="F62" s="776" t="s">
        <v>627</v>
      </c>
      <c r="G62" s="791"/>
      <c r="H62" s="515"/>
      <c r="I62" s="778">
        <v>89</v>
      </c>
      <c r="J62" s="778">
        <v>89</v>
      </c>
      <c r="K62" s="778">
        <v>89</v>
      </c>
      <c r="L62" s="778">
        <v>89</v>
      </c>
      <c r="M62" s="778">
        <v>89</v>
      </c>
      <c r="N62" s="778">
        <v>89</v>
      </c>
      <c r="O62" s="778">
        <v>89</v>
      </c>
      <c r="P62" s="778">
        <v>60</v>
      </c>
      <c r="Q62" s="778">
        <v>81</v>
      </c>
      <c r="R62" s="778">
        <v>81</v>
      </c>
      <c r="S62" s="778">
        <v>90</v>
      </c>
      <c r="T62" s="778">
        <v>110</v>
      </c>
      <c r="U62" s="778">
        <v>110</v>
      </c>
      <c r="V62" s="778">
        <v>119</v>
      </c>
      <c r="W62" s="778">
        <v>127</v>
      </c>
      <c r="X62" s="778">
        <v>136</v>
      </c>
      <c r="Y62" s="778">
        <v>189</v>
      </c>
      <c r="Z62" s="778">
        <v>161</v>
      </c>
      <c r="AA62" s="778">
        <v>125</v>
      </c>
      <c r="AB62" s="778">
        <v>137</v>
      </c>
      <c r="AC62" s="778">
        <v>148</v>
      </c>
      <c r="AD62" s="778">
        <v>163</v>
      </c>
      <c r="AE62" s="778">
        <v>179</v>
      </c>
      <c r="AF62" s="778">
        <v>200</v>
      </c>
      <c r="AG62" s="778">
        <v>215</v>
      </c>
      <c r="AH62" s="778">
        <v>226</v>
      </c>
      <c r="AI62" s="778">
        <v>243</v>
      </c>
      <c r="AJ62" s="778">
        <v>258</v>
      </c>
      <c r="AK62" s="778">
        <v>258</v>
      </c>
      <c r="AL62" s="778">
        <v>358</v>
      </c>
      <c r="AM62" s="778">
        <v>457</v>
      </c>
      <c r="AN62" s="778">
        <v>477</v>
      </c>
      <c r="AO62" s="778">
        <v>477</v>
      </c>
      <c r="AP62" s="778">
        <v>477</v>
      </c>
    </row>
    <row r="63" spans="1:42" ht="13.9" hidden="1" customHeight="1" outlineLevel="1">
      <c r="C63" s="611"/>
      <c r="D63" s="775"/>
      <c r="E63" s="775"/>
      <c r="F63" s="773" t="s">
        <v>37</v>
      </c>
      <c r="G63" s="793"/>
      <c r="H63" s="515"/>
      <c r="I63" s="787">
        <v>253</v>
      </c>
      <c r="J63" s="787">
        <v>253</v>
      </c>
      <c r="K63" s="787">
        <v>253</v>
      </c>
      <c r="L63" s="787">
        <v>253</v>
      </c>
      <c r="M63" s="787">
        <v>253</v>
      </c>
      <c r="N63" s="787">
        <v>253</v>
      </c>
      <c r="O63" s="787">
        <v>253</v>
      </c>
      <c r="P63" s="787">
        <v>253</v>
      </c>
      <c r="Q63" s="787">
        <v>258</v>
      </c>
      <c r="R63" s="787">
        <v>258</v>
      </c>
      <c r="S63" s="787">
        <v>258</v>
      </c>
      <c r="T63" s="787">
        <v>278</v>
      </c>
      <c r="U63" s="787">
        <v>278</v>
      </c>
      <c r="V63" s="787">
        <v>314</v>
      </c>
      <c r="W63" s="787">
        <v>372</v>
      </c>
      <c r="X63" s="787">
        <v>396</v>
      </c>
      <c r="Y63" s="787">
        <v>453</v>
      </c>
      <c r="Z63" s="787">
        <v>445</v>
      </c>
      <c r="AA63" s="787">
        <v>421</v>
      </c>
      <c r="AB63" s="787">
        <v>436</v>
      </c>
      <c r="AC63" s="787">
        <v>456</v>
      </c>
      <c r="AD63" s="787">
        <v>481</v>
      </c>
      <c r="AE63" s="787">
        <v>511</v>
      </c>
      <c r="AF63" s="787">
        <v>549</v>
      </c>
      <c r="AG63" s="787">
        <v>584</v>
      </c>
      <c r="AH63" s="787">
        <v>618</v>
      </c>
      <c r="AI63" s="787">
        <v>657</v>
      </c>
      <c r="AJ63" s="787">
        <v>697</v>
      </c>
      <c r="AK63" s="787">
        <v>708</v>
      </c>
      <c r="AL63" s="787">
        <v>1012</v>
      </c>
      <c r="AM63" s="787">
        <v>1221</v>
      </c>
      <c r="AN63" s="787">
        <v>1360</v>
      </c>
      <c r="AO63" s="787">
        <v>1364</v>
      </c>
      <c r="AP63" s="787">
        <v>1368</v>
      </c>
    </row>
    <row r="64" spans="1:42" ht="13.9" hidden="1" customHeight="1" outlineLevel="1">
      <c r="C64" s="611"/>
      <c r="D64" s="775"/>
      <c r="E64" s="775"/>
      <c r="F64" s="776" t="s">
        <v>799</v>
      </c>
      <c r="G64" s="791"/>
      <c r="H64" s="515"/>
      <c r="I64" s="778">
        <v>59</v>
      </c>
      <c r="J64" s="778">
        <v>59</v>
      </c>
      <c r="K64" s="778">
        <v>59</v>
      </c>
      <c r="L64" s="778">
        <v>59</v>
      </c>
      <c r="M64" s="778">
        <v>59</v>
      </c>
      <c r="N64" s="778">
        <v>59</v>
      </c>
      <c r="O64" s="778">
        <v>59</v>
      </c>
      <c r="P64" s="778">
        <v>69</v>
      </c>
      <c r="Q64" s="778">
        <v>88</v>
      </c>
      <c r="R64" s="778">
        <v>95</v>
      </c>
      <c r="S64" s="778">
        <v>114</v>
      </c>
      <c r="T64" s="778">
        <v>121</v>
      </c>
      <c r="U64" s="778">
        <v>129</v>
      </c>
      <c r="V64" s="778">
        <v>162</v>
      </c>
      <c r="W64" s="778">
        <v>162</v>
      </c>
      <c r="X64" s="778">
        <v>167</v>
      </c>
      <c r="Y64" s="778">
        <v>173</v>
      </c>
      <c r="Z64" s="778">
        <v>193</v>
      </c>
      <c r="AA64" s="778">
        <v>208</v>
      </c>
      <c r="AB64" s="778">
        <v>214</v>
      </c>
      <c r="AC64" s="778">
        <v>223</v>
      </c>
      <c r="AD64" s="778">
        <v>226</v>
      </c>
      <c r="AE64" s="778">
        <v>226</v>
      </c>
      <c r="AF64" s="778">
        <v>226</v>
      </c>
      <c r="AG64" s="778">
        <v>226</v>
      </c>
      <c r="AH64" s="778">
        <v>226</v>
      </c>
      <c r="AI64" s="778">
        <v>226</v>
      </c>
      <c r="AJ64" s="778">
        <v>226</v>
      </c>
      <c r="AK64" s="778">
        <v>259</v>
      </c>
      <c r="AL64" s="778">
        <v>359</v>
      </c>
      <c r="AM64" s="778">
        <v>459</v>
      </c>
      <c r="AN64" s="778">
        <v>493</v>
      </c>
      <c r="AO64" s="778">
        <v>493</v>
      </c>
      <c r="AP64" s="778">
        <v>493</v>
      </c>
    </row>
    <row r="65" spans="3:42" ht="13.9" hidden="1" customHeight="1" outlineLevel="1">
      <c r="C65" s="611"/>
      <c r="D65" s="775"/>
      <c r="E65" s="775"/>
      <c r="F65" s="776" t="s">
        <v>800</v>
      </c>
      <c r="G65" s="791"/>
      <c r="H65" s="515"/>
      <c r="I65" s="778">
        <v>23</v>
      </c>
      <c r="J65" s="778">
        <v>23</v>
      </c>
      <c r="K65" s="778">
        <v>23</v>
      </c>
      <c r="L65" s="778">
        <v>23</v>
      </c>
      <c r="M65" s="778">
        <v>23</v>
      </c>
      <c r="N65" s="778">
        <v>23</v>
      </c>
      <c r="O65" s="778">
        <v>23</v>
      </c>
      <c r="P65" s="778">
        <v>23</v>
      </c>
      <c r="Q65" s="778">
        <v>24</v>
      </c>
      <c r="R65" s="778">
        <v>27</v>
      </c>
      <c r="S65" s="778">
        <v>33</v>
      </c>
      <c r="T65" s="778">
        <v>36</v>
      </c>
      <c r="U65" s="778">
        <v>38</v>
      </c>
      <c r="V65" s="778">
        <v>55</v>
      </c>
      <c r="W65" s="778">
        <v>55</v>
      </c>
      <c r="X65" s="778">
        <v>67</v>
      </c>
      <c r="Y65" s="778">
        <v>81</v>
      </c>
      <c r="Z65" s="778">
        <v>104</v>
      </c>
      <c r="AA65" s="778">
        <v>129</v>
      </c>
      <c r="AB65" s="778">
        <v>129</v>
      </c>
      <c r="AC65" s="778">
        <v>132</v>
      </c>
      <c r="AD65" s="778">
        <v>134</v>
      </c>
      <c r="AE65" s="778">
        <v>134</v>
      </c>
      <c r="AF65" s="778">
        <v>134</v>
      </c>
      <c r="AG65" s="778">
        <v>134</v>
      </c>
      <c r="AH65" s="778">
        <v>134</v>
      </c>
      <c r="AI65" s="778">
        <v>134</v>
      </c>
      <c r="AJ65" s="778">
        <v>134</v>
      </c>
      <c r="AK65" s="778">
        <v>134</v>
      </c>
      <c r="AL65" s="778">
        <v>197</v>
      </c>
      <c r="AM65" s="778">
        <v>205</v>
      </c>
      <c r="AN65" s="778">
        <v>205</v>
      </c>
      <c r="AO65" s="778">
        <v>205</v>
      </c>
      <c r="AP65" s="778">
        <v>205</v>
      </c>
    </row>
    <row r="66" spans="3:42" ht="13.9" hidden="1" customHeight="1" outlineLevel="1">
      <c r="C66" s="611"/>
      <c r="D66" s="775"/>
      <c r="E66" s="773" t="s">
        <v>909</v>
      </c>
      <c r="F66" s="790"/>
      <c r="G66" s="790"/>
      <c r="H66" s="515"/>
      <c r="I66" s="778"/>
      <c r="J66" s="778"/>
      <c r="K66" s="778"/>
      <c r="L66" s="778"/>
      <c r="M66" s="778"/>
      <c r="N66" s="778"/>
      <c r="O66" s="778"/>
      <c r="P66" s="778"/>
      <c r="Q66" s="778"/>
      <c r="R66" s="778"/>
      <c r="S66" s="778"/>
      <c r="T66" s="778"/>
      <c r="U66" s="778"/>
      <c r="V66" s="778"/>
      <c r="W66" s="778"/>
      <c r="X66" s="778"/>
      <c r="Y66" s="778"/>
      <c r="Z66" s="778"/>
      <c r="AA66" s="778"/>
      <c r="AB66" s="778"/>
      <c r="AC66" s="778"/>
      <c r="AD66" s="778"/>
      <c r="AE66" s="778"/>
      <c r="AF66" s="778"/>
      <c r="AG66" s="778"/>
      <c r="AH66" s="778"/>
      <c r="AI66" s="778"/>
      <c r="AJ66" s="778"/>
      <c r="AK66" s="778"/>
      <c r="AL66" s="778"/>
      <c r="AM66" s="778"/>
      <c r="AN66" s="778"/>
      <c r="AO66" s="778"/>
      <c r="AP66" s="778"/>
    </row>
    <row r="67" spans="3:42" ht="13.9" hidden="1" customHeight="1" outlineLevel="1">
      <c r="C67" s="611"/>
      <c r="D67" s="775"/>
      <c r="E67" s="775"/>
      <c r="F67" s="776" t="s">
        <v>623</v>
      </c>
      <c r="G67" s="791"/>
      <c r="H67" s="515"/>
      <c r="I67" s="778">
        <v>95</v>
      </c>
      <c r="J67" s="778">
        <v>95</v>
      </c>
      <c r="K67" s="778">
        <v>95</v>
      </c>
      <c r="L67" s="778">
        <v>95</v>
      </c>
      <c r="M67" s="778">
        <v>95</v>
      </c>
      <c r="N67" s="778">
        <v>95</v>
      </c>
      <c r="O67" s="778">
        <v>95</v>
      </c>
      <c r="P67" s="778">
        <v>108</v>
      </c>
      <c r="Q67" s="778">
        <v>113</v>
      </c>
      <c r="R67" s="778">
        <v>107</v>
      </c>
      <c r="S67" s="778">
        <v>101</v>
      </c>
      <c r="T67" s="778">
        <v>101</v>
      </c>
      <c r="U67" s="778">
        <v>101</v>
      </c>
      <c r="V67" s="778">
        <v>109</v>
      </c>
      <c r="W67" s="778">
        <v>147</v>
      </c>
      <c r="X67" s="778">
        <v>160</v>
      </c>
      <c r="Y67" s="778">
        <v>167</v>
      </c>
      <c r="Z67" s="778">
        <v>179</v>
      </c>
      <c r="AA67" s="778">
        <v>173</v>
      </c>
      <c r="AB67" s="778">
        <v>176</v>
      </c>
      <c r="AC67" s="778">
        <v>184</v>
      </c>
      <c r="AD67" s="778">
        <v>189</v>
      </c>
      <c r="AE67" s="778">
        <v>197</v>
      </c>
      <c r="AF67" s="778">
        <v>211</v>
      </c>
      <c r="AG67" s="778">
        <v>228</v>
      </c>
      <c r="AH67" s="778">
        <v>248</v>
      </c>
      <c r="AI67" s="778">
        <v>267</v>
      </c>
      <c r="AJ67" s="778">
        <v>289</v>
      </c>
      <c r="AK67" s="778">
        <v>300</v>
      </c>
      <c r="AL67" s="778">
        <v>400</v>
      </c>
      <c r="AM67" s="778">
        <v>500</v>
      </c>
      <c r="AN67" s="778">
        <v>600</v>
      </c>
      <c r="AO67" s="778">
        <v>600</v>
      </c>
      <c r="AP67" s="778">
        <v>600</v>
      </c>
    </row>
    <row r="68" spans="3:42" ht="13.9" hidden="1" customHeight="1" outlineLevel="1">
      <c r="C68" s="611"/>
      <c r="D68" s="775"/>
      <c r="E68" s="775"/>
      <c r="F68" s="776" t="s">
        <v>625</v>
      </c>
      <c r="G68" s="791"/>
      <c r="H68" s="515"/>
      <c r="I68" s="778">
        <v>46</v>
      </c>
      <c r="J68" s="778">
        <v>46</v>
      </c>
      <c r="K68" s="778">
        <v>46</v>
      </c>
      <c r="L68" s="778">
        <v>46</v>
      </c>
      <c r="M68" s="778">
        <v>46</v>
      </c>
      <c r="N68" s="778">
        <v>46</v>
      </c>
      <c r="O68" s="778">
        <v>46</v>
      </c>
      <c r="P68" s="778">
        <v>55</v>
      </c>
      <c r="Q68" s="778">
        <v>39</v>
      </c>
      <c r="R68" s="778">
        <v>45</v>
      </c>
      <c r="S68" s="778">
        <v>42</v>
      </c>
      <c r="T68" s="778">
        <v>42</v>
      </c>
      <c r="U68" s="778">
        <v>42</v>
      </c>
      <c r="V68" s="778">
        <v>45</v>
      </c>
      <c r="W68" s="778">
        <v>57</v>
      </c>
      <c r="X68" s="778">
        <v>57</v>
      </c>
      <c r="Y68" s="778">
        <v>56</v>
      </c>
      <c r="Z68" s="778">
        <v>64</v>
      </c>
      <c r="AA68" s="778">
        <v>82</v>
      </c>
      <c r="AB68" s="778">
        <v>82</v>
      </c>
      <c r="AC68" s="778">
        <v>83</v>
      </c>
      <c r="AD68" s="778">
        <v>88</v>
      </c>
      <c r="AE68" s="778">
        <v>94</v>
      </c>
      <c r="AF68" s="778">
        <v>97</v>
      </c>
      <c r="AG68" s="778">
        <v>100</v>
      </c>
      <c r="AH68" s="778">
        <v>103</v>
      </c>
      <c r="AI68" s="778">
        <v>106</v>
      </c>
      <c r="AJ68" s="778">
        <v>109</v>
      </c>
      <c r="AK68" s="778">
        <v>109</v>
      </c>
      <c r="AL68" s="778">
        <v>180</v>
      </c>
      <c r="AM68" s="778">
        <v>190</v>
      </c>
      <c r="AN68" s="778">
        <v>199</v>
      </c>
      <c r="AO68" s="778">
        <v>199</v>
      </c>
      <c r="AP68" s="778">
        <v>199</v>
      </c>
    </row>
    <row r="69" spans="3:42" ht="13.9" hidden="1" customHeight="1" outlineLevel="1">
      <c r="C69" s="611"/>
      <c r="D69" s="775"/>
      <c r="E69" s="775"/>
      <c r="F69" s="776" t="s">
        <v>801</v>
      </c>
      <c r="G69" s="791"/>
      <c r="H69" s="515"/>
      <c r="I69" s="778">
        <v>23</v>
      </c>
      <c r="J69" s="778">
        <v>23</v>
      </c>
      <c r="K69" s="778">
        <v>23</v>
      </c>
      <c r="L69" s="778">
        <v>23</v>
      </c>
      <c r="M69" s="778">
        <v>23</v>
      </c>
      <c r="N69" s="778">
        <v>23</v>
      </c>
      <c r="O69" s="778">
        <v>23</v>
      </c>
      <c r="P69" s="778">
        <v>30</v>
      </c>
      <c r="Q69" s="778">
        <v>25</v>
      </c>
      <c r="R69" s="778">
        <v>25</v>
      </c>
      <c r="S69" s="778">
        <v>25</v>
      </c>
      <c r="T69" s="778">
        <v>25</v>
      </c>
      <c r="U69" s="778">
        <v>25</v>
      </c>
      <c r="V69" s="778">
        <v>41</v>
      </c>
      <c r="W69" s="778">
        <v>41</v>
      </c>
      <c r="X69" s="778">
        <v>43</v>
      </c>
      <c r="Y69" s="778">
        <v>41</v>
      </c>
      <c r="Z69" s="778">
        <v>41</v>
      </c>
      <c r="AA69" s="778">
        <v>41</v>
      </c>
      <c r="AB69" s="778">
        <v>41</v>
      </c>
      <c r="AC69" s="778">
        <v>41</v>
      </c>
      <c r="AD69" s="778">
        <v>41</v>
      </c>
      <c r="AE69" s="778">
        <v>41</v>
      </c>
      <c r="AF69" s="778">
        <v>41</v>
      </c>
      <c r="AG69" s="778">
        <v>41</v>
      </c>
      <c r="AH69" s="778">
        <v>41</v>
      </c>
      <c r="AI69" s="778">
        <v>41</v>
      </c>
      <c r="AJ69" s="778">
        <v>41</v>
      </c>
      <c r="AK69" s="778">
        <v>41</v>
      </c>
      <c r="AL69" s="778">
        <v>74</v>
      </c>
      <c r="AM69" s="778">
        <v>74</v>
      </c>
      <c r="AN69" s="778">
        <v>84</v>
      </c>
      <c r="AO69" s="778">
        <v>88</v>
      </c>
      <c r="AP69" s="778">
        <v>92</v>
      </c>
    </row>
    <row r="70" spans="3:42" ht="13.9" hidden="1" customHeight="1" outlineLevel="1">
      <c r="C70" s="611"/>
      <c r="D70" s="775"/>
      <c r="E70" s="775"/>
      <c r="F70" s="776" t="s">
        <v>627</v>
      </c>
      <c r="G70" s="791"/>
      <c r="H70" s="515"/>
      <c r="I70" s="778">
        <v>89</v>
      </c>
      <c r="J70" s="778">
        <v>89</v>
      </c>
      <c r="K70" s="778">
        <v>89</v>
      </c>
      <c r="L70" s="778">
        <v>89</v>
      </c>
      <c r="M70" s="778">
        <v>89</v>
      </c>
      <c r="N70" s="778">
        <v>89</v>
      </c>
      <c r="O70" s="778">
        <v>89</v>
      </c>
      <c r="P70" s="778">
        <v>60</v>
      </c>
      <c r="Q70" s="778">
        <v>81</v>
      </c>
      <c r="R70" s="778">
        <v>81</v>
      </c>
      <c r="S70" s="778">
        <v>90</v>
      </c>
      <c r="T70" s="778">
        <v>110</v>
      </c>
      <c r="U70" s="778">
        <v>110</v>
      </c>
      <c r="V70" s="778">
        <v>119</v>
      </c>
      <c r="W70" s="778">
        <v>127</v>
      </c>
      <c r="X70" s="778">
        <v>136</v>
      </c>
      <c r="Y70" s="778">
        <v>189</v>
      </c>
      <c r="Z70" s="778">
        <v>161</v>
      </c>
      <c r="AA70" s="778">
        <v>125</v>
      </c>
      <c r="AB70" s="778">
        <v>137</v>
      </c>
      <c r="AC70" s="778">
        <v>148</v>
      </c>
      <c r="AD70" s="778">
        <v>163</v>
      </c>
      <c r="AE70" s="778">
        <v>179</v>
      </c>
      <c r="AF70" s="778">
        <v>200</v>
      </c>
      <c r="AG70" s="778">
        <v>215</v>
      </c>
      <c r="AH70" s="778">
        <v>226</v>
      </c>
      <c r="AI70" s="778">
        <v>243</v>
      </c>
      <c r="AJ70" s="778">
        <v>258</v>
      </c>
      <c r="AK70" s="778">
        <v>258</v>
      </c>
      <c r="AL70" s="778">
        <v>358</v>
      </c>
      <c r="AM70" s="778">
        <v>457</v>
      </c>
      <c r="AN70" s="778">
        <v>477</v>
      </c>
      <c r="AO70" s="778">
        <v>477</v>
      </c>
      <c r="AP70" s="778">
        <v>477</v>
      </c>
    </row>
    <row r="71" spans="3:42" ht="13.9" hidden="1" customHeight="1" outlineLevel="1">
      <c r="C71" s="611"/>
      <c r="D71" s="775"/>
      <c r="E71" s="775"/>
      <c r="F71" s="773" t="s">
        <v>37</v>
      </c>
      <c r="G71" s="793"/>
      <c r="H71" s="515"/>
      <c r="I71" s="787">
        <v>253</v>
      </c>
      <c r="J71" s="787">
        <v>253</v>
      </c>
      <c r="K71" s="787">
        <v>253</v>
      </c>
      <c r="L71" s="787">
        <v>253</v>
      </c>
      <c r="M71" s="787">
        <v>253</v>
      </c>
      <c r="N71" s="787">
        <v>253</v>
      </c>
      <c r="O71" s="787">
        <v>253</v>
      </c>
      <c r="P71" s="787">
        <v>253</v>
      </c>
      <c r="Q71" s="787">
        <v>258</v>
      </c>
      <c r="R71" s="787">
        <v>258</v>
      </c>
      <c r="S71" s="787">
        <v>258</v>
      </c>
      <c r="T71" s="787">
        <v>278</v>
      </c>
      <c r="U71" s="787">
        <v>278</v>
      </c>
      <c r="V71" s="787">
        <v>314</v>
      </c>
      <c r="W71" s="787">
        <v>372</v>
      </c>
      <c r="X71" s="787">
        <v>396</v>
      </c>
      <c r="Y71" s="787">
        <v>453</v>
      </c>
      <c r="Z71" s="787">
        <v>445</v>
      </c>
      <c r="AA71" s="787">
        <v>421</v>
      </c>
      <c r="AB71" s="787">
        <v>436</v>
      </c>
      <c r="AC71" s="787">
        <v>456</v>
      </c>
      <c r="AD71" s="787">
        <v>481</v>
      </c>
      <c r="AE71" s="787">
        <v>511</v>
      </c>
      <c r="AF71" s="787">
        <v>549</v>
      </c>
      <c r="AG71" s="787">
        <v>584</v>
      </c>
      <c r="AH71" s="787">
        <v>618</v>
      </c>
      <c r="AI71" s="787">
        <v>657</v>
      </c>
      <c r="AJ71" s="787">
        <v>697</v>
      </c>
      <c r="AK71" s="787">
        <v>708</v>
      </c>
      <c r="AL71" s="787">
        <v>1012</v>
      </c>
      <c r="AM71" s="787">
        <v>1221</v>
      </c>
      <c r="AN71" s="787">
        <v>1360</v>
      </c>
      <c r="AO71" s="787">
        <v>1364</v>
      </c>
      <c r="AP71" s="787">
        <v>1368</v>
      </c>
    </row>
    <row r="72" spans="3:42" ht="13.9" hidden="1" customHeight="1" outlineLevel="1">
      <c r="C72" s="611"/>
      <c r="D72" s="775"/>
      <c r="E72" s="775"/>
      <c r="F72" s="776" t="s">
        <v>799</v>
      </c>
      <c r="G72" s="791"/>
      <c r="H72" s="515"/>
      <c r="I72" s="778">
        <v>59</v>
      </c>
      <c r="J72" s="778">
        <v>59</v>
      </c>
      <c r="K72" s="778">
        <v>59</v>
      </c>
      <c r="L72" s="778">
        <v>59</v>
      </c>
      <c r="M72" s="778">
        <v>59</v>
      </c>
      <c r="N72" s="778">
        <v>59</v>
      </c>
      <c r="O72" s="778">
        <v>59</v>
      </c>
      <c r="P72" s="778">
        <v>69</v>
      </c>
      <c r="Q72" s="778">
        <v>88</v>
      </c>
      <c r="R72" s="778">
        <v>95</v>
      </c>
      <c r="S72" s="778">
        <v>114</v>
      </c>
      <c r="T72" s="778">
        <v>121</v>
      </c>
      <c r="U72" s="778">
        <v>129</v>
      </c>
      <c r="V72" s="778">
        <v>162</v>
      </c>
      <c r="W72" s="778">
        <v>162</v>
      </c>
      <c r="X72" s="778">
        <v>167</v>
      </c>
      <c r="Y72" s="778">
        <v>173</v>
      </c>
      <c r="Z72" s="778">
        <v>193</v>
      </c>
      <c r="AA72" s="778">
        <v>208</v>
      </c>
      <c r="AB72" s="778">
        <v>214</v>
      </c>
      <c r="AC72" s="778">
        <v>223</v>
      </c>
      <c r="AD72" s="778">
        <v>226</v>
      </c>
      <c r="AE72" s="778">
        <v>226</v>
      </c>
      <c r="AF72" s="778">
        <v>226</v>
      </c>
      <c r="AG72" s="778">
        <v>226</v>
      </c>
      <c r="AH72" s="778">
        <v>226</v>
      </c>
      <c r="AI72" s="778">
        <v>226</v>
      </c>
      <c r="AJ72" s="778">
        <v>226</v>
      </c>
      <c r="AK72" s="778">
        <v>259</v>
      </c>
      <c r="AL72" s="778">
        <v>359</v>
      </c>
      <c r="AM72" s="778">
        <v>459</v>
      </c>
      <c r="AN72" s="778">
        <v>493</v>
      </c>
      <c r="AO72" s="778">
        <v>493</v>
      </c>
      <c r="AP72" s="778">
        <v>493</v>
      </c>
    </row>
    <row r="73" spans="3:42" ht="13.9" hidden="1" customHeight="1" outlineLevel="1">
      <c r="C73" s="611"/>
      <c r="D73" s="775"/>
      <c r="E73" s="775"/>
      <c r="F73" s="776" t="s">
        <v>800</v>
      </c>
      <c r="G73" s="791"/>
      <c r="H73" s="515"/>
      <c r="I73" s="778">
        <v>23</v>
      </c>
      <c r="J73" s="778">
        <v>23</v>
      </c>
      <c r="K73" s="778">
        <v>23</v>
      </c>
      <c r="L73" s="778">
        <v>23</v>
      </c>
      <c r="M73" s="778">
        <v>23</v>
      </c>
      <c r="N73" s="778">
        <v>23</v>
      </c>
      <c r="O73" s="778">
        <v>23</v>
      </c>
      <c r="P73" s="778">
        <v>23</v>
      </c>
      <c r="Q73" s="778">
        <v>24</v>
      </c>
      <c r="R73" s="778">
        <v>27</v>
      </c>
      <c r="S73" s="778">
        <v>33</v>
      </c>
      <c r="T73" s="778">
        <v>36</v>
      </c>
      <c r="U73" s="778">
        <v>38</v>
      </c>
      <c r="V73" s="778">
        <v>55</v>
      </c>
      <c r="W73" s="778">
        <v>55</v>
      </c>
      <c r="X73" s="778">
        <v>67</v>
      </c>
      <c r="Y73" s="778">
        <v>81</v>
      </c>
      <c r="Z73" s="778">
        <v>104</v>
      </c>
      <c r="AA73" s="778">
        <v>129</v>
      </c>
      <c r="AB73" s="778">
        <v>129</v>
      </c>
      <c r="AC73" s="778">
        <v>132</v>
      </c>
      <c r="AD73" s="778">
        <v>134</v>
      </c>
      <c r="AE73" s="778">
        <v>134</v>
      </c>
      <c r="AF73" s="778">
        <v>134</v>
      </c>
      <c r="AG73" s="778">
        <v>134</v>
      </c>
      <c r="AH73" s="778">
        <v>134</v>
      </c>
      <c r="AI73" s="778">
        <v>134</v>
      </c>
      <c r="AJ73" s="778">
        <v>134</v>
      </c>
      <c r="AK73" s="778">
        <v>134</v>
      </c>
      <c r="AL73" s="778">
        <v>197</v>
      </c>
      <c r="AM73" s="778">
        <v>205</v>
      </c>
      <c r="AN73" s="778">
        <v>205</v>
      </c>
      <c r="AO73" s="778">
        <v>205</v>
      </c>
      <c r="AP73" s="778">
        <v>205</v>
      </c>
    </row>
    <row r="74" spans="3:42" ht="13.9" hidden="1" customHeight="1" outlineLevel="1">
      <c r="C74" s="611"/>
      <c r="D74" s="775"/>
      <c r="E74" s="773" t="s">
        <v>910</v>
      </c>
      <c r="F74" s="790"/>
      <c r="G74" s="790"/>
      <c r="H74" s="515"/>
      <c r="I74" s="778"/>
      <c r="J74" s="778"/>
      <c r="K74" s="778"/>
      <c r="L74" s="778"/>
      <c r="M74" s="778"/>
      <c r="N74" s="778"/>
      <c r="O74" s="778"/>
      <c r="P74" s="778"/>
      <c r="Q74" s="778"/>
      <c r="R74" s="778"/>
      <c r="S74" s="778"/>
      <c r="T74" s="778"/>
      <c r="U74" s="778"/>
      <c r="V74" s="778"/>
      <c r="W74" s="778"/>
      <c r="X74" s="778"/>
      <c r="Y74" s="778"/>
      <c r="Z74" s="778"/>
      <c r="AA74" s="778"/>
      <c r="AB74" s="778"/>
      <c r="AC74" s="778"/>
      <c r="AD74" s="778"/>
      <c r="AE74" s="778"/>
      <c r="AF74" s="778"/>
      <c r="AG74" s="778"/>
      <c r="AH74" s="778"/>
      <c r="AI74" s="778"/>
      <c r="AJ74" s="778"/>
      <c r="AK74" s="778"/>
      <c r="AL74" s="778"/>
      <c r="AM74" s="778"/>
      <c r="AN74" s="778"/>
      <c r="AO74" s="778"/>
      <c r="AP74" s="778"/>
    </row>
    <row r="75" spans="3:42" ht="13.9" hidden="1" customHeight="1" outlineLevel="1">
      <c r="C75" s="611"/>
      <c r="D75" s="775"/>
      <c r="E75" s="775"/>
      <c r="F75" s="776" t="s">
        <v>623</v>
      </c>
      <c r="G75" s="791"/>
      <c r="H75" s="515"/>
      <c r="I75" s="778">
        <v>95</v>
      </c>
      <c r="J75" s="778">
        <v>95</v>
      </c>
      <c r="K75" s="778">
        <v>95</v>
      </c>
      <c r="L75" s="778">
        <v>95</v>
      </c>
      <c r="M75" s="778">
        <v>95</v>
      </c>
      <c r="N75" s="778">
        <v>95</v>
      </c>
      <c r="O75" s="778">
        <v>95</v>
      </c>
      <c r="P75" s="778">
        <v>108</v>
      </c>
      <c r="Q75" s="778">
        <v>113</v>
      </c>
      <c r="R75" s="778">
        <v>107</v>
      </c>
      <c r="S75" s="778">
        <v>101</v>
      </c>
      <c r="T75" s="778">
        <v>101</v>
      </c>
      <c r="U75" s="778">
        <v>101</v>
      </c>
      <c r="V75" s="778">
        <v>109</v>
      </c>
      <c r="W75" s="778">
        <v>147</v>
      </c>
      <c r="X75" s="778">
        <v>160</v>
      </c>
      <c r="Y75" s="778">
        <v>167</v>
      </c>
      <c r="Z75" s="778">
        <v>179</v>
      </c>
      <c r="AA75" s="778">
        <v>173</v>
      </c>
      <c r="AB75" s="778">
        <v>176</v>
      </c>
      <c r="AC75" s="778">
        <v>184</v>
      </c>
      <c r="AD75" s="778">
        <v>189</v>
      </c>
      <c r="AE75" s="778">
        <v>197</v>
      </c>
      <c r="AF75" s="778">
        <v>211</v>
      </c>
      <c r="AG75" s="778">
        <v>228</v>
      </c>
      <c r="AH75" s="778">
        <v>248</v>
      </c>
      <c r="AI75" s="778">
        <v>267</v>
      </c>
      <c r="AJ75" s="778">
        <v>289</v>
      </c>
      <c r="AK75" s="778">
        <v>300</v>
      </c>
      <c r="AL75" s="778">
        <v>400</v>
      </c>
      <c r="AM75" s="778">
        <v>500</v>
      </c>
      <c r="AN75" s="778">
        <v>600</v>
      </c>
      <c r="AO75" s="778">
        <v>600</v>
      </c>
      <c r="AP75" s="778">
        <v>600</v>
      </c>
    </row>
    <row r="76" spans="3:42" ht="13.9" hidden="1" customHeight="1" outlineLevel="1">
      <c r="C76" s="611"/>
      <c r="D76" s="775"/>
      <c r="E76" s="775"/>
      <c r="F76" s="776" t="s">
        <v>625</v>
      </c>
      <c r="G76" s="791"/>
      <c r="H76" s="515"/>
      <c r="I76" s="778">
        <v>46</v>
      </c>
      <c r="J76" s="778">
        <v>46</v>
      </c>
      <c r="K76" s="778">
        <v>46</v>
      </c>
      <c r="L76" s="778">
        <v>46</v>
      </c>
      <c r="M76" s="778">
        <v>46</v>
      </c>
      <c r="N76" s="778">
        <v>46</v>
      </c>
      <c r="O76" s="778">
        <v>46</v>
      </c>
      <c r="P76" s="778">
        <v>55</v>
      </c>
      <c r="Q76" s="778">
        <v>39</v>
      </c>
      <c r="R76" s="778">
        <v>45</v>
      </c>
      <c r="S76" s="778">
        <v>42</v>
      </c>
      <c r="T76" s="778">
        <v>42</v>
      </c>
      <c r="U76" s="778">
        <v>42</v>
      </c>
      <c r="V76" s="778">
        <v>45</v>
      </c>
      <c r="W76" s="778">
        <v>57</v>
      </c>
      <c r="X76" s="778">
        <v>57</v>
      </c>
      <c r="Y76" s="778">
        <v>56</v>
      </c>
      <c r="Z76" s="778">
        <v>64</v>
      </c>
      <c r="AA76" s="778">
        <v>82</v>
      </c>
      <c r="AB76" s="778">
        <v>82</v>
      </c>
      <c r="AC76" s="778">
        <v>83</v>
      </c>
      <c r="AD76" s="778">
        <v>88</v>
      </c>
      <c r="AE76" s="778">
        <v>94</v>
      </c>
      <c r="AF76" s="778">
        <v>97</v>
      </c>
      <c r="AG76" s="778">
        <v>100</v>
      </c>
      <c r="AH76" s="778">
        <v>103</v>
      </c>
      <c r="AI76" s="778">
        <v>106</v>
      </c>
      <c r="AJ76" s="778">
        <v>109</v>
      </c>
      <c r="AK76" s="778">
        <v>109</v>
      </c>
      <c r="AL76" s="778">
        <v>180</v>
      </c>
      <c r="AM76" s="778">
        <v>190</v>
      </c>
      <c r="AN76" s="778">
        <v>199</v>
      </c>
      <c r="AO76" s="778">
        <v>199</v>
      </c>
      <c r="AP76" s="778">
        <v>199</v>
      </c>
    </row>
    <row r="77" spans="3:42" ht="13.9" hidden="1" customHeight="1" outlineLevel="1">
      <c r="C77" s="611"/>
      <c r="D77" s="775"/>
      <c r="E77" s="775"/>
      <c r="F77" s="776" t="s">
        <v>801</v>
      </c>
      <c r="G77" s="791"/>
      <c r="H77" s="515"/>
      <c r="I77" s="778">
        <v>23</v>
      </c>
      <c r="J77" s="778">
        <v>23</v>
      </c>
      <c r="K77" s="778">
        <v>23</v>
      </c>
      <c r="L77" s="778">
        <v>23</v>
      </c>
      <c r="M77" s="778">
        <v>23</v>
      </c>
      <c r="N77" s="778">
        <v>23</v>
      </c>
      <c r="O77" s="778">
        <v>23</v>
      </c>
      <c r="P77" s="778">
        <v>30</v>
      </c>
      <c r="Q77" s="778">
        <v>25</v>
      </c>
      <c r="R77" s="778">
        <v>25</v>
      </c>
      <c r="S77" s="778">
        <v>25</v>
      </c>
      <c r="T77" s="778">
        <v>25</v>
      </c>
      <c r="U77" s="778">
        <v>25</v>
      </c>
      <c r="V77" s="778">
        <v>41</v>
      </c>
      <c r="W77" s="778">
        <v>41</v>
      </c>
      <c r="X77" s="778">
        <v>43</v>
      </c>
      <c r="Y77" s="778">
        <v>41</v>
      </c>
      <c r="Z77" s="778">
        <v>41</v>
      </c>
      <c r="AA77" s="778">
        <v>41</v>
      </c>
      <c r="AB77" s="778">
        <v>41</v>
      </c>
      <c r="AC77" s="778">
        <v>41</v>
      </c>
      <c r="AD77" s="778">
        <v>41</v>
      </c>
      <c r="AE77" s="778">
        <v>41</v>
      </c>
      <c r="AF77" s="778">
        <v>41</v>
      </c>
      <c r="AG77" s="778">
        <v>41</v>
      </c>
      <c r="AH77" s="778">
        <v>41</v>
      </c>
      <c r="AI77" s="778">
        <v>41</v>
      </c>
      <c r="AJ77" s="778">
        <v>41</v>
      </c>
      <c r="AK77" s="778">
        <v>41</v>
      </c>
      <c r="AL77" s="778">
        <v>74</v>
      </c>
      <c r="AM77" s="778">
        <v>74</v>
      </c>
      <c r="AN77" s="778">
        <v>84</v>
      </c>
      <c r="AO77" s="778">
        <v>88</v>
      </c>
      <c r="AP77" s="778">
        <v>92</v>
      </c>
    </row>
    <row r="78" spans="3:42" ht="13.9" hidden="1" customHeight="1" outlineLevel="1">
      <c r="C78" s="611"/>
      <c r="D78" s="775"/>
      <c r="E78" s="775"/>
      <c r="F78" s="776" t="s">
        <v>627</v>
      </c>
      <c r="G78" s="791"/>
      <c r="H78" s="515"/>
      <c r="I78" s="778">
        <v>89</v>
      </c>
      <c r="J78" s="778">
        <v>89</v>
      </c>
      <c r="K78" s="778">
        <v>89</v>
      </c>
      <c r="L78" s="778">
        <v>89</v>
      </c>
      <c r="M78" s="778">
        <v>89</v>
      </c>
      <c r="N78" s="778">
        <v>89</v>
      </c>
      <c r="O78" s="778">
        <v>89</v>
      </c>
      <c r="P78" s="778">
        <v>60</v>
      </c>
      <c r="Q78" s="778">
        <v>81</v>
      </c>
      <c r="R78" s="778">
        <v>81</v>
      </c>
      <c r="S78" s="778">
        <v>90</v>
      </c>
      <c r="T78" s="778">
        <v>110</v>
      </c>
      <c r="U78" s="778">
        <v>110</v>
      </c>
      <c r="V78" s="778">
        <v>119</v>
      </c>
      <c r="W78" s="778">
        <v>127</v>
      </c>
      <c r="X78" s="778">
        <v>136</v>
      </c>
      <c r="Y78" s="778">
        <v>189</v>
      </c>
      <c r="Z78" s="778">
        <v>161</v>
      </c>
      <c r="AA78" s="778">
        <v>125</v>
      </c>
      <c r="AB78" s="778">
        <v>137</v>
      </c>
      <c r="AC78" s="778">
        <v>148</v>
      </c>
      <c r="AD78" s="778">
        <v>163</v>
      </c>
      <c r="AE78" s="778">
        <v>179</v>
      </c>
      <c r="AF78" s="778">
        <v>200</v>
      </c>
      <c r="AG78" s="778">
        <v>215</v>
      </c>
      <c r="AH78" s="778">
        <v>226</v>
      </c>
      <c r="AI78" s="778">
        <v>243</v>
      </c>
      <c r="AJ78" s="778">
        <v>258</v>
      </c>
      <c r="AK78" s="778">
        <v>258</v>
      </c>
      <c r="AL78" s="778">
        <v>358</v>
      </c>
      <c r="AM78" s="778">
        <v>457</v>
      </c>
      <c r="AN78" s="778">
        <v>477</v>
      </c>
      <c r="AO78" s="778">
        <v>477</v>
      </c>
      <c r="AP78" s="778">
        <v>477</v>
      </c>
    </row>
    <row r="79" spans="3:42" ht="13.9" hidden="1" customHeight="1" outlineLevel="1">
      <c r="C79" s="611"/>
      <c r="D79" s="775"/>
      <c r="E79" s="775"/>
      <c r="F79" s="773" t="s">
        <v>37</v>
      </c>
      <c r="G79" s="793"/>
      <c r="H79" s="515"/>
      <c r="I79" s="787">
        <v>253</v>
      </c>
      <c r="J79" s="787">
        <v>253</v>
      </c>
      <c r="K79" s="787">
        <v>253</v>
      </c>
      <c r="L79" s="787">
        <v>253</v>
      </c>
      <c r="M79" s="787">
        <v>253</v>
      </c>
      <c r="N79" s="787">
        <v>253</v>
      </c>
      <c r="O79" s="787">
        <v>253</v>
      </c>
      <c r="P79" s="787">
        <v>253</v>
      </c>
      <c r="Q79" s="787">
        <v>258</v>
      </c>
      <c r="R79" s="787">
        <v>258</v>
      </c>
      <c r="S79" s="787">
        <v>258</v>
      </c>
      <c r="T79" s="787">
        <v>278</v>
      </c>
      <c r="U79" s="787">
        <v>278</v>
      </c>
      <c r="V79" s="787">
        <v>314</v>
      </c>
      <c r="W79" s="787">
        <v>372</v>
      </c>
      <c r="X79" s="787">
        <v>396</v>
      </c>
      <c r="Y79" s="787">
        <v>453</v>
      </c>
      <c r="Z79" s="787">
        <v>445</v>
      </c>
      <c r="AA79" s="787">
        <v>421</v>
      </c>
      <c r="AB79" s="787">
        <v>436</v>
      </c>
      <c r="AC79" s="787">
        <v>456</v>
      </c>
      <c r="AD79" s="787">
        <v>481</v>
      </c>
      <c r="AE79" s="787">
        <v>511</v>
      </c>
      <c r="AF79" s="787">
        <v>549</v>
      </c>
      <c r="AG79" s="787">
        <v>584</v>
      </c>
      <c r="AH79" s="787">
        <v>618</v>
      </c>
      <c r="AI79" s="787">
        <v>657</v>
      </c>
      <c r="AJ79" s="787">
        <v>697</v>
      </c>
      <c r="AK79" s="787">
        <v>708</v>
      </c>
      <c r="AL79" s="787">
        <v>1012</v>
      </c>
      <c r="AM79" s="787">
        <v>1221</v>
      </c>
      <c r="AN79" s="787">
        <v>1360</v>
      </c>
      <c r="AO79" s="787">
        <v>1364</v>
      </c>
      <c r="AP79" s="787">
        <v>1368</v>
      </c>
    </row>
    <row r="80" spans="3:42" ht="13.9" hidden="1" customHeight="1" outlineLevel="1">
      <c r="C80" s="611"/>
      <c r="D80" s="775"/>
      <c r="E80" s="775"/>
      <c r="F80" s="776" t="s">
        <v>799</v>
      </c>
      <c r="G80" s="791"/>
      <c r="H80" s="515"/>
      <c r="I80" s="778">
        <v>59</v>
      </c>
      <c r="J80" s="778">
        <v>59</v>
      </c>
      <c r="K80" s="778">
        <v>59</v>
      </c>
      <c r="L80" s="778">
        <v>59</v>
      </c>
      <c r="M80" s="778">
        <v>59</v>
      </c>
      <c r="N80" s="778">
        <v>59</v>
      </c>
      <c r="O80" s="778">
        <v>59</v>
      </c>
      <c r="P80" s="778">
        <v>69</v>
      </c>
      <c r="Q80" s="778">
        <v>88</v>
      </c>
      <c r="R80" s="778">
        <v>95</v>
      </c>
      <c r="S80" s="778">
        <v>114</v>
      </c>
      <c r="T80" s="778">
        <v>121</v>
      </c>
      <c r="U80" s="778">
        <v>129</v>
      </c>
      <c r="V80" s="778">
        <v>162</v>
      </c>
      <c r="W80" s="778">
        <v>162</v>
      </c>
      <c r="X80" s="778">
        <v>167</v>
      </c>
      <c r="Y80" s="778">
        <v>173</v>
      </c>
      <c r="Z80" s="778">
        <v>193</v>
      </c>
      <c r="AA80" s="778">
        <v>208</v>
      </c>
      <c r="AB80" s="778">
        <v>214</v>
      </c>
      <c r="AC80" s="778">
        <v>223</v>
      </c>
      <c r="AD80" s="778">
        <v>226</v>
      </c>
      <c r="AE80" s="778">
        <v>226</v>
      </c>
      <c r="AF80" s="778">
        <v>226</v>
      </c>
      <c r="AG80" s="778">
        <v>226</v>
      </c>
      <c r="AH80" s="778">
        <v>226</v>
      </c>
      <c r="AI80" s="778">
        <v>226</v>
      </c>
      <c r="AJ80" s="778">
        <v>226</v>
      </c>
      <c r="AK80" s="778">
        <v>259</v>
      </c>
      <c r="AL80" s="778">
        <v>359</v>
      </c>
      <c r="AM80" s="778">
        <v>459</v>
      </c>
      <c r="AN80" s="778">
        <v>493</v>
      </c>
      <c r="AO80" s="778">
        <v>493</v>
      </c>
      <c r="AP80" s="778">
        <v>493</v>
      </c>
    </row>
    <row r="81" spans="1:230" ht="13.9" hidden="1" customHeight="1" outlineLevel="1">
      <c r="C81" s="611"/>
      <c r="D81" s="775"/>
      <c r="E81" s="775"/>
      <c r="F81" s="776" t="s">
        <v>800</v>
      </c>
      <c r="G81" s="791"/>
      <c r="H81" s="515"/>
      <c r="I81" s="778">
        <v>23</v>
      </c>
      <c r="J81" s="778">
        <v>23</v>
      </c>
      <c r="K81" s="778">
        <v>23</v>
      </c>
      <c r="L81" s="778">
        <v>23</v>
      </c>
      <c r="M81" s="778">
        <v>23</v>
      </c>
      <c r="N81" s="778">
        <v>23</v>
      </c>
      <c r="O81" s="778">
        <v>23</v>
      </c>
      <c r="P81" s="778">
        <v>23</v>
      </c>
      <c r="Q81" s="778">
        <v>24</v>
      </c>
      <c r="R81" s="778">
        <v>27</v>
      </c>
      <c r="S81" s="778">
        <v>33</v>
      </c>
      <c r="T81" s="778">
        <v>36</v>
      </c>
      <c r="U81" s="778">
        <v>38</v>
      </c>
      <c r="V81" s="778">
        <v>55</v>
      </c>
      <c r="W81" s="778">
        <v>55</v>
      </c>
      <c r="X81" s="778">
        <v>67</v>
      </c>
      <c r="Y81" s="778">
        <v>81</v>
      </c>
      <c r="Z81" s="778">
        <v>104</v>
      </c>
      <c r="AA81" s="778">
        <v>129</v>
      </c>
      <c r="AB81" s="778">
        <v>129</v>
      </c>
      <c r="AC81" s="778">
        <v>132</v>
      </c>
      <c r="AD81" s="778">
        <v>134</v>
      </c>
      <c r="AE81" s="778">
        <v>134</v>
      </c>
      <c r="AF81" s="778">
        <v>134</v>
      </c>
      <c r="AG81" s="778">
        <v>134</v>
      </c>
      <c r="AH81" s="778">
        <v>134</v>
      </c>
      <c r="AI81" s="778">
        <v>134</v>
      </c>
      <c r="AJ81" s="778">
        <v>134</v>
      </c>
      <c r="AK81" s="778">
        <v>134</v>
      </c>
      <c r="AL81" s="778">
        <v>197</v>
      </c>
      <c r="AM81" s="778">
        <v>205</v>
      </c>
      <c r="AN81" s="778">
        <v>205</v>
      </c>
      <c r="AO81" s="778">
        <v>205</v>
      </c>
      <c r="AP81" s="778">
        <v>205</v>
      </c>
    </row>
    <row r="82" spans="1:230" ht="13.9" customHeight="1" collapsed="1">
      <c r="C82" s="611"/>
      <c r="D82" s="773" t="s">
        <v>911</v>
      </c>
      <c r="E82" s="773"/>
      <c r="F82" s="773"/>
      <c r="G82" s="773"/>
      <c r="H82" s="515"/>
      <c r="I82" s="515"/>
      <c r="J82" s="515"/>
      <c r="K82" s="515"/>
      <c r="L82" s="515"/>
      <c r="M82" s="600"/>
      <c r="N82" s="774"/>
      <c r="O82" s="774"/>
      <c r="P82" s="774"/>
      <c r="Q82" s="774"/>
      <c r="R82" s="774"/>
      <c r="S82" s="774"/>
      <c r="T82" s="774"/>
      <c r="U82" s="774"/>
      <c r="V82" s="774"/>
      <c r="W82" s="774"/>
      <c r="X82" s="774"/>
      <c r="Y82" s="774"/>
      <c r="Z82" s="774"/>
      <c r="AA82" s="774"/>
      <c r="AB82" s="774"/>
      <c r="AC82" s="774"/>
      <c r="AD82" s="774"/>
      <c r="AE82" s="774"/>
      <c r="AF82" s="774"/>
      <c r="AG82" s="774"/>
      <c r="AH82" s="774"/>
      <c r="AI82" s="774"/>
      <c r="AJ82" s="774"/>
      <c r="AK82" s="774"/>
      <c r="AL82" s="774"/>
      <c r="AM82" s="774"/>
      <c r="AN82" s="774"/>
      <c r="AO82" s="774"/>
      <c r="AP82" s="774"/>
    </row>
    <row r="83" spans="1:230" ht="13.9" hidden="1" customHeight="1" outlineLevel="1">
      <c r="C83" s="611"/>
      <c r="D83" s="773"/>
      <c r="E83" s="773" t="s">
        <v>912</v>
      </c>
      <c r="F83" s="773"/>
      <c r="G83" s="773"/>
      <c r="H83" s="515"/>
      <c r="I83" s="515"/>
      <c r="J83" s="515"/>
      <c r="K83" s="515"/>
      <c r="L83" s="515"/>
      <c r="M83" s="600"/>
      <c r="N83" s="774"/>
      <c r="O83" s="774"/>
      <c r="P83" s="774"/>
      <c r="Q83" s="774"/>
      <c r="R83" s="774"/>
      <c r="S83" s="774"/>
      <c r="T83" s="774"/>
      <c r="U83" s="774"/>
      <c r="V83" s="774"/>
      <c r="W83" s="774"/>
      <c r="X83" s="774"/>
      <c r="Y83" s="774"/>
      <c r="Z83" s="774"/>
      <c r="AA83" s="774"/>
      <c r="AB83" s="774"/>
      <c r="AC83" s="774"/>
      <c r="AD83" s="774"/>
      <c r="AE83" s="774"/>
      <c r="AF83" s="774"/>
      <c r="AG83" s="774"/>
      <c r="AH83" s="774"/>
      <c r="AI83" s="774"/>
      <c r="AJ83" s="774"/>
      <c r="AK83" s="774"/>
      <c r="AL83" s="774"/>
      <c r="AM83" s="774"/>
      <c r="AN83" s="774"/>
      <c r="AO83" s="774"/>
      <c r="AP83" s="774"/>
    </row>
    <row r="84" spans="1:230" s="20" customFormat="1" ht="13.9" hidden="1" customHeight="1" outlineLevel="1">
      <c r="A84" s="9"/>
      <c r="B84" s="9"/>
      <c r="C84" s="611"/>
      <c r="D84" s="775"/>
      <c r="E84" s="776"/>
      <c r="F84" s="776" t="s">
        <v>560</v>
      </c>
      <c r="G84" s="777"/>
      <c r="H84" s="515"/>
      <c r="I84" s="600">
        <v>349</v>
      </c>
      <c r="J84" s="600">
        <v>349</v>
      </c>
      <c r="K84" s="600">
        <v>349</v>
      </c>
      <c r="L84" s="600">
        <v>349</v>
      </c>
      <c r="M84" s="600">
        <v>349</v>
      </c>
      <c r="N84" s="600">
        <v>349</v>
      </c>
      <c r="O84" s="600">
        <v>326</v>
      </c>
      <c r="P84" s="600">
        <v>326</v>
      </c>
      <c r="Q84" s="600">
        <v>331</v>
      </c>
      <c r="R84" s="600">
        <v>331</v>
      </c>
      <c r="S84" s="600">
        <v>331</v>
      </c>
      <c r="T84" s="600">
        <v>351</v>
      </c>
      <c r="U84" s="600">
        <v>412</v>
      </c>
      <c r="V84" s="600">
        <v>484</v>
      </c>
      <c r="W84" s="600">
        <v>527</v>
      </c>
      <c r="X84" s="600">
        <v>560</v>
      </c>
      <c r="Y84" s="600">
        <v>593</v>
      </c>
      <c r="Z84" s="600">
        <v>593</v>
      </c>
      <c r="AA84" s="600">
        <v>578</v>
      </c>
      <c r="AB84" s="600">
        <v>590</v>
      </c>
      <c r="AC84" s="600">
        <v>610</v>
      </c>
      <c r="AD84" s="600">
        <v>635</v>
      </c>
      <c r="AE84" s="600">
        <v>667</v>
      </c>
      <c r="AF84" s="600">
        <v>709</v>
      </c>
      <c r="AG84" s="600">
        <v>748</v>
      </c>
      <c r="AH84" s="600">
        <v>786</v>
      </c>
      <c r="AI84" s="600">
        <v>828</v>
      </c>
      <c r="AJ84" s="600">
        <v>873</v>
      </c>
      <c r="AK84" s="600">
        <v>884</v>
      </c>
      <c r="AL84" s="600">
        <v>1288</v>
      </c>
      <c r="AM84" s="600">
        <v>1525</v>
      </c>
      <c r="AN84" s="600">
        <v>1676</v>
      </c>
      <c r="AO84" s="600">
        <v>1680</v>
      </c>
      <c r="AP84" s="600">
        <v>1684</v>
      </c>
      <c r="AQ84" s="600"/>
      <c r="AR84" s="600"/>
      <c r="AS84" s="600"/>
      <c r="AT84" s="600"/>
      <c r="AU84" s="600"/>
      <c r="AV84" s="600"/>
      <c r="AW84" s="600"/>
      <c r="AX84" s="600"/>
      <c r="AY84" s="600"/>
      <c r="AZ84" s="600"/>
      <c r="BA84" s="600"/>
      <c r="BB84" s="600"/>
      <c r="BC84" s="600"/>
      <c r="BD84" s="600"/>
      <c r="BE84" s="600"/>
      <c r="BF84" s="600"/>
      <c r="BG84" s="600"/>
      <c r="BH84" s="600"/>
      <c r="BI84" s="600"/>
      <c r="BJ84" s="600"/>
      <c r="BK84" s="600"/>
      <c r="BL84" s="600"/>
      <c r="BM84" s="600"/>
      <c r="BN84" s="600"/>
      <c r="BO84" s="600"/>
      <c r="BP84" s="600"/>
      <c r="BQ84" s="600"/>
      <c r="BR84" s="600"/>
      <c r="BS84" s="600"/>
      <c r="BT84" s="600"/>
      <c r="BU84" s="600"/>
      <c r="BV84" s="600"/>
      <c r="BW84" s="600"/>
      <c r="BX84" s="600"/>
      <c r="BY84" s="600"/>
      <c r="BZ84" s="600"/>
      <c r="CA84" s="600"/>
      <c r="CB84" s="600"/>
      <c r="CC84" s="600"/>
      <c r="CD84" s="600"/>
      <c r="CE84" s="600"/>
      <c r="CF84" s="600"/>
      <c r="CG84" s="600"/>
      <c r="CH84" s="600"/>
      <c r="CI84" s="600"/>
      <c r="CJ84" s="600"/>
      <c r="CK84" s="600"/>
      <c r="CL84" s="600"/>
      <c r="CM84" s="600"/>
      <c r="CN84" s="600"/>
      <c r="CO84" s="600"/>
      <c r="CP84" s="600"/>
      <c r="CQ84" s="600"/>
      <c r="CR84" s="600"/>
      <c r="CS84" s="600"/>
      <c r="CT84" s="600"/>
      <c r="CU84" s="600"/>
      <c r="CV84" s="600"/>
      <c r="CW84" s="600"/>
      <c r="CX84" s="600"/>
      <c r="CY84" s="600"/>
      <c r="CZ84" s="600"/>
      <c r="DA84" s="600"/>
      <c r="DB84" s="600"/>
      <c r="DC84" s="600"/>
      <c r="DD84" s="600"/>
      <c r="DE84" s="600"/>
      <c r="DF84" s="600"/>
      <c r="DG84" s="600"/>
      <c r="DH84" s="600"/>
      <c r="DI84" s="600"/>
      <c r="DJ84" s="600"/>
      <c r="DK84" s="600"/>
      <c r="DL84" s="600"/>
      <c r="DM84" s="600"/>
      <c r="DN84" s="600"/>
      <c r="DO84" s="600"/>
      <c r="DP84" s="600"/>
      <c r="DQ84" s="600"/>
      <c r="DR84" s="600"/>
      <c r="DS84" s="600"/>
      <c r="DT84" s="600"/>
      <c r="DU84" s="600"/>
      <c r="DV84" s="600"/>
      <c r="DW84" s="600"/>
      <c r="DX84" s="600"/>
      <c r="DY84" s="600"/>
      <c r="DZ84" s="600"/>
      <c r="EA84" s="600"/>
      <c r="EB84" s="600"/>
      <c r="EC84" s="600"/>
      <c r="ED84" s="600"/>
      <c r="EE84" s="600"/>
      <c r="EF84" s="600"/>
      <c r="EG84" s="600"/>
      <c r="EH84" s="600"/>
      <c r="EI84" s="600"/>
      <c r="EJ84" s="600"/>
      <c r="EK84" s="600"/>
      <c r="EL84" s="600"/>
      <c r="EM84" s="600"/>
      <c r="EN84" s="600"/>
      <c r="EO84" s="600"/>
      <c r="EP84" s="600"/>
      <c r="EQ84" s="600"/>
      <c r="ER84" s="600"/>
      <c r="ES84" s="600"/>
      <c r="ET84" s="600"/>
      <c r="EU84" s="600"/>
      <c r="EV84" s="600"/>
      <c r="EW84" s="600"/>
      <c r="EX84" s="600"/>
      <c r="EY84" s="600"/>
      <c r="EZ84" s="600"/>
      <c r="FA84" s="600"/>
      <c r="FB84" s="600"/>
      <c r="FC84" s="600"/>
      <c r="FD84" s="600"/>
      <c r="FE84" s="600"/>
      <c r="FF84" s="600"/>
      <c r="FG84" s="600"/>
      <c r="FH84" s="600"/>
      <c r="FI84" s="600"/>
      <c r="FJ84" s="600"/>
      <c r="FK84" s="600"/>
      <c r="FL84" s="600"/>
      <c r="FM84" s="600"/>
      <c r="FN84" s="600"/>
      <c r="FO84" s="600"/>
      <c r="FP84" s="600"/>
      <c r="FQ84" s="600"/>
      <c r="FR84" s="600"/>
      <c r="FS84" s="600"/>
      <c r="FT84" s="600"/>
      <c r="FU84" s="600"/>
      <c r="FV84" s="600"/>
      <c r="FW84" s="600"/>
      <c r="FX84" s="600"/>
      <c r="FY84" s="600"/>
      <c r="FZ84" s="600"/>
      <c r="GA84" s="600"/>
      <c r="GB84" s="600"/>
      <c r="GC84" s="600"/>
      <c r="GD84" s="600"/>
      <c r="GE84" s="600"/>
      <c r="GF84" s="600"/>
      <c r="GG84" s="600"/>
      <c r="GH84" s="600"/>
      <c r="GI84" s="600"/>
      <c r="GJ84" s="600"/>
      <c r="GK84" s="600"/>
      <c r="GL84" s="600"/>
      <c r="GM84" s="600"/>
      <c r="GN84" s="600"/>
      <c r="GO84" s="600"/>
      <c r="GP84" s="600"/>
      <c r="GQ84" s="600"/>
      <c r="GR84" s="600"/>
      <c r="GS84" s="600"/>
      <c r="GT84" s="600"/>
      <c r="GU84" s="600"/>
      <c r="GV84" s="600"/>
      <c r="GW84" s="600"/>
      <c r="GX84" s="600"/>
      <c r="GY84" s="600"/>
      <c r="GZ84" s="600"/>
      <c r="HA84" s="600"/>
      <c r="HB84" s="600"/>
      <c r="HC84" s="600"/>
      <c r="HD84" s="600"/>
      <c r="HE84" s="600"/>
      <c r="HF84" s="600"/>
      <c r="HG84" s="600"/>
      <c r="HH84" s="600"/>
      <c r="HI84" s="600"/>
      <c r="HJ84" s="600"/>
      <c r="HK84" s="600"/>
      <c r="HL84" s="600"/>
      <c r="HM84" s="600"/>
      <c r="HN84" s="600"/>
      <c r="HO84" s="600"/>
      <c r="HP84" s="600"/>
      <c r="HQ84" s="600"/>
      <c r="HR84" s="600"/>
      <c r="HS84" s="600"/>
      <c r="HT84" s="600"/>
      <c r="HU84" s="600"/>
      <c r="HV84" s="600"/>
    </row>
    <row r="85" spans="1:230" s="20" customFormat="1" ht="13.9" hidden="1" customHeight="1" outlineLevel="1">
      <c r="A85" s="9"/>
      <c r="B85" s="9"/>
      <c r="C85" s="611"/>
      <c r="D85" s="775"/>
      <c r="E85" s="776"/>
      <c r="F85" s="776" t="s">
        <v>901</v>
      </c>
      <c r="G85" s="777"/>
      <c r="H85" s="515"/>
      <c r="I85" s="600">
        <v>82</v>
      </c>
      <c r="J85" s="600">
        <v>82</v>
      </c>
      <c r="K85" s="600">
        <v>82</v>
      </c>
      <c r="L85" s="600">
        <v>82</v>
      </c>
      <c r="M85" s="600">
        <v>82</v>
      </c>
      <c r="N85" s="600">
        <v>82</v>
      </c>
      <c r="O85" s="600">
        <v>82</v>
      </c>
      <c r="P85" s="600">
        <v>92</v>
      </c>
      <c r="Q85" s="600">
        <v>112</v>
      </c>
      <c r="R85" s="600">
        <v>122</v>
      </c>
      <c r="S85" s="600">
        <v>147</v>
      </c>
      <c r="T85" s="600">
        <v>157</v>
      </c>
      <c r="U85" s="600">
        <v>167</v>
      </c>
      <c r="V85" s="600">
        <v>217</v>
      </c>
      <c r="W85" s="600">
        <v>217</v>
      </c>
      <c r="X85" s="600">
        <v>234</v>
      </c>
      <c r="Y85" s="600">
        <v>254</v>
      </c>
      <c r="Z85" s="600">
        <v>297</v>
      </c>
      <c r="AA85" s="600">
        <v>337</v>
      </c>
      <c r="AB85" s="600">
        <v>343</v>
      </c>
      <c r="AC85" s="600">
        <v>355</v>
      </c>
      <c r="AD85" s="600">
        <v>360</v>
      </c>
      <c r="AE85" s="600">
        <v>360</v>
      </c>
      <c r="AF85" s="600">
        <v>360</v>
      </c>
      <c r="AG85" s="600">
        <v>360</v>
      </c>
      <c r="AH85" s="600">
        <v>360</v>
      </c>
      <c r="AI85" s="600">
        <v>360</v>
      </c>
      <c r="AJ85" s="600">
        <v>360</v>
      </c>
      <c r="AK85" s="600">
        <v>393</v>
      </c>
      <c r="AL85" s="600">
        <v>556</v>
      </c>
      <c r="AM85" s="600">
        <v>664</v>
      </c>
      <c r="AN85" s="600">
        <v>698</v>
      </c>
      <c r="AO85" s="600">
        <v>698</v>
      </c>
      <c r="AP85" s="600">
        <v>698</v>
      </c>
      <c r="AQ85" s="600"/>
      <c r="AR85" s="600"/>
      <c r="AS85" s="600"/>
      <c r="AT85" s="600"/>
      <c r="AU85" s="600"/>
      <c r="AV85" s="600"/>
      <c r="AW85" s="600"/>
      <c r="AX85" s="600"/>
      <c r="AY85" s="600"/>
      <c r="AZ85" s="600"/>
      <c r="BA85" s="600"/>
      <c r="BB85" s="600"/>
      <c r="BC85" s="600"/>
      <c r="BD85" s="600"/>
      <c r="BE85" s="600"/>
      <c r="BF85" s="600"/>
      <c r="BG85" s="600"/>
      <c r="BH85" s="600"/>
      <c r="BI85" s="600"/>
      <c r="BJ85" s="600"/>
      <c r="BK85" s="600"/>
      <c r="BL85" s="600"/>
      <c r="BM85" s="600"/>
      <c r="BN85" s="600"/>
      <c r="BO85" s="600"/>
      <c r="BP85" s="600"/>
      <c r="BQ85" s="600"/>
      <c r="BR85" s="600"/>
      <c r="BS85" s="600"/>
      <c r="BT85" s="600"/>
      <c r="BU85" s="600"/>
      <c r="BV85" s="600"/>
      <c r="BW85" s="600"/>
      <c r="BX85" s="600"/>
      <c r="BY85" s="600"/>
      <c r="BZ85" s="600"/>
      <c r="CA85" s="600"/>
      <c r="CB85" s="600"/>
      <c r="CC85" s="600"/>
      <c r="CD85" s="600"/>
      <c r="CE85" s="600"/>
      <c r="CF85" s="600"/>
      <c r="CG85" s="600"/>
      <c r="CH85" s="600"/>
      <c r="CI85" s="600"/>
      <c r="CJ85" s="600"/>
      <c r="CK85" s="600"/>
      <c r="CL85" s="600"/>
      <c r="CM85" s="600"/>
      <c r="CN85" s="600"/>
      <c r="CO85" s="600"/>
      <c r="CP85" s="600"/>
      <c r="CQ85" s="600"/>
      <c r="CR85" s="600"/>
      <c r="CS85" s="600"/>
      <c r="CT85" s="600"/>
      <c r="CU85" s="600"/>
      <c r="CV85" s="600"/>
      <c r="CW85" s="600"/>
      <c r="CX85" s="600"/>
      <c r="CY85" s="600"/>
      <c r="CZ85" s="600"/>
      <c r="DA85" s="600"/>
      <c r="DB85" s="600"/>
      <c r="DC85" s="600"/>
      <c r="DD85" s="600"/>
      <c r="DE85" s="600"/>
      <c r="DF85" s="600"/>
      <c r="DG85" s="600"/>
      <c r="DH85" s="600"/>
      <c r="DI85" s="600"/>
      <c r="DJ85" s="600"/>
      <c r="DK85" s="600"/>
      <c r="DL85" s="600"/>
      <c r="DM85" s="600"/>
      <c r="DN85" s="600"/>
      <c r="DO85" s="600"/>
      <c r="DP85" s="600"/>
      <c r="DQ85" s="600"/>
      <c r="DR85" s="600"/>
      <c r="DS85" s="600"/>
      <c r="DT85" s="600"/>
      <c r="DU85" s="600"/>
      <c r="DV85" s="600"/>
      <c r="DW85" s="600"/>
      <c r="DX85" s="600"/>
      <c r="DY85" s="600"/>
      <c r="DZ85" s="600"/>
      <c r="EA85" s="600"/>
      <c r="EB85" s="600"/>
      <c r="EC85" s="600"/>
      <c r="ED85" s="600"/>
      <c r="EE85" s="600"/>
      <c r="EF85" s="600"/>
      <c r="EG85" s="600"/>
      <c r="EH85" s="600"/>
      <c r="EI85" s="600"/>
      <c r="EJ85" s="600"/>
      <c r="EK85" s="600"/>
      <c r="EL85" s="600"/>
      <c r="EM85" s="600"/>
      <c r="EN85" s="600"/>
      <c r="EO85" s="600"/>
      <c r="EP85" s="600"/>
      <c r="EQ85" s="600"/>
      <c r="ER85" s="600"/>
      <c r="ES85" s="600"/>
      <c r="ET85" s="600"/>
      <c r="EU85" s="600"/>
      <c r="EV85" s="600"/>
      <c r="EW85" s="600"/>
      <c r="EX85" s="600"/>
      <c r="EY85" s="600"/>
      <c r="EZ85" s="600"/>
      <c r="FA85" s="600"/>
      <c r="FB85" s="600"/>
      <c r="FC85" s="600"/>
      <c r="FD85" s="600"/>
      <c r="FE85" s="600"/>
      <c r="FF85" s="600"/>
      <c r="FG85" s="600"/>
      <c r="FH85" s="600"/>
      <c r="FI85" s="600"/>
      <c r="FJ85" s="600"/>
      <c r="FK85" s="600"/>
      <c r="FL85" s="600"/>
      <c r="FM85" s="600"/>
      <c r="FN85" s="600"/>
      <c r="FO85" s="600"/>
      <c r="FP85" s="600"/>
      <c r="FQ85" s="600"/>
      <c r="FR85" s="600"/>
      <c r="FS85" s="600"/>
      <c r="FT85" s="600"/>
      <c r="FU85" s="600"/>
      <c r="FV85" s="600"/>
      <c r="FW85" s="600"/>
      <c r="FX85" s="600"/>
      <c r="FY85" s="600"/>
      <c r="FZ85" s="600"/>
      <c r="GA85" s="600"/>
      <c r="GB85" s="600"/>
      <c r="GC85" s="600"/>
      <c r="GD85" s="600"/>
      <c r="GE85" s="600"/>
      <c r="GF85" s="600"/>
      <c r="GG85" s="600"/>
      <c r="GH85" s="600"/>
      <c r="GI85" s="600"/>
      <c r="GJ85" s="600"/>
      <c r="GK85" s="600"/>
      <c r="GL85" s="600"/>
      <c r="GM85" s="600"/>
      <c r="GN85" s="600"/>
      <c r="GO85" s="600"/>
      <c r="GP85" s="600"/>
      <c r="GQ85" s="600"/>
      <c r="GR85" s="600"/>
      <c r="GS85" s="600"/>
      <c r="GT85" s="600"/>
      <c r="GU85" s="600"/>
      <c r="GV85" s="600"/>
      <c r="GW85" s="600"/>
      <c r="GX85" s="600"/>
      <c r="GY85" s="600"/>
      <c r="GZ85" s="600"/>
      <c r="HA85" s="600"/>
      <c r="HB85" s="600"/>
      <c r="HC85" s="600"/>
      <c r="HD85" s="600"/>
      <c r="HE85" s="600"/>
      <c r="HF85" s="600"/>
      <c r="HG85" s="600"/>
      <c r="HH85" s="600"/>
      <c r="HI85" s="600"/>
      <c r="HJ85" s="600"/>
      <c r="HK85" s="600"/>
      <c r="HL85" s="600"/>
      <c r="HM85" s="600"/>
      <c r="HN85" s="600"/>
      <c r="HO85" s="600"/>
      <c r="HP85" s="600"/>
      <c r="HQ85" s="600"/>
      <c r="HR85" s="600"/>
      <c r="HS85" s="600"/>
      <c r="HT85" s="600"/>
      <c r="HU85" s="600"/>
      <c r="HV85" s="600"/>
    </row>
    <row r="86" spans="1:230" s="20" customFormat="1" ht="13.9" hidden="1" customHeight="1" outlineLevel="1">
      <c r="A86" s="9"/>
      <c r="B86" s="9"/>
      <c r="C86" s="611"/>
      <c r="D86" s="775"/>
      <c r="E86" s="776"/>
      <c r="F86" s="776" t="s">
        <v>561</v>
      </c>
      <c r="G86" s="777"/>
      <c r="H86" s="515"/>
      <c r="I86" s="600">
        <v>431</v>
      </c>
      <c r="J86" s="600">
        <v>431</v>
      </c>
      <c r="K86" s="600">
        <v>431</v>
      </c>
      <c r="L86" s="600">
        <v>431</v>
      </c>
      <c r="M86" s="600">
        <v>431</v>
      </c>
      <c r="N86" s="600">
        <v>431</v>
      </c>
      <c r="O86" s="600">
        <v>408</v>
      </c>
      <c r="P86" s="600">
        <v>418</v>
      </c>
      <c r="Q86" s="600">
        <v>443</v>
      </c>
      <c r="R86" s="600">
        <v>453</v>
      </c>
      <c r="S86" s="600">
        <v>478</v>
      </c>
      <c r="T86" s="600">
        <v>508</v>
      </c>
      <c r="U86" s="600">
        <v>579</v>
      </c>
      <c r="V86" s="600">
        <v>701</v>
      </c>
      <c r="W86" s="600">
        <v>744</v>
      </c>
      <c r="X86" s="600">
        <v>794</v>
      </c>
      <c r="Y86" s="600">
        <v>847</v>
      </c>
      <c r="Z86" s="600">
        <v>890</v>
      </c>
      <c r="AA86" s="600">
        <v>915</v>
      </c>
      <c r="AB86" s="600">
        <v>933</v>
      </c>
      <c r="AC86" s="600">
        <v>965</v>
      </c>
      <c r="AD86" s="600">
        <v>995</v>
      </c>
      <c r="AE86" s="600">
        <v>1027</v>
      </c>
      <c r="AF86" s="600">
        <v>1069</v>
      </c>
      <c r="AG86" s="600">
        <v>1108</v>
      </c>
      <c r="AH86" s="600">
        <v>1146</v>
      </c>
      <c r="AI86" s="600">
        <v>1188</v>
      </c>
      <c r="AJ86" s="600">
        <v>1233</v>
      </c>
      <c r="AK86" s="600">
        <v>1277</v>
      </c>
      <c r="AL86" s="600">
        <v>1844</v>
      </c>
      <c r="AM86" s="600">
        <v>2189</v>
      </c>
      <c r="AN86" s="600">
        <v>2374</v>
      </c>
      <c r="AO86" s="600">
        <v>2378</v>
      </c>
      <c r="AP86" s="600">
        <v>2382</v>
      </c>
      <c r="AQ86" s="600"/>
      <c r="AR86" s="600"/>
      <c r="AS86" s="600"/>
      <c r="AT86" s="600"/>
      <c r="AU86" s="600"/>
      <c r="AV86" s="600"/>
      <c r="AW86" s="600"/>
      <c r="AX86" s="600"/>
      <c r="AY86" s="600"/>
      <c r="AZ86" s="600"/>
      <c r="BA86" s="600"/>
      <c r="BB86" s="600"/>
      <c r="BC86" s="600"/>
      <c r="BD86" s="600"/>
      <c r="BE86" s="600"/>
      <c r="BF86" s="600"/>
      <c r="BG86" s="600"/>
      <c r="BH86" s="600"/>
      <c r="BI86" s="600"/>
      <c r="BJ86" s="600"/>
      <c r="BK86" s="600"/>
      <c r="BL86" s="600"/>
      <c r="BM86" s="600"/>
      <c r="BN86" s="600"/>
      <c r="BO86" s="600"/>
      <c r="BP86" s="600"/>
      <c r="BQ86" s="600"/>
      <c r="BR86" s="600"/>
      <c r="BS86" s="600"/>
      <c r="BT86" s="600"/>
      <c r="BU86" s="600"/>
      <c r="BV86" s="600"/>
      <c r="BW86" s="600"/>
      <c r="BX86" s="600"/>
      <c r="BY86" s="600"/>
      <c r="BZ86" s="600"/>
      <c r="CA86" s="600"/>
      <c r="CB86" s="600"/>
      <c r="CC86" s="600"/>
      <c r="CD86" s="600"/>
      <c r="CE86" s="600"/>
      <c r="CF86" s="600"/>
      <c r="CG86" s="600"/>
      <c r="CH86" s="600"/>
      <c r="CI86" s="600"/>
      <c r="CJ86" s="600"/>
      <c r="CK86" s="600"/>
      <c r="CL86" s="600"/>
      <c r="CM86" s="600"/>
      <c r="CN86" s="600"/>
      <c r="CO86" s="600"/>
      <c r="CP86" s="600"/>
      <c r="CQ86" s="600"/>
      <c r="CR86" s="600"/>
      <c r="CS86" s="600"/>
      <c r="CT86" s="600"/>
      <c r="CU86" s="600"/>
      <c r="CV86" s="600"/>
      <c r="CW86" s="600"/>
      <c r="CX86" s="600"/>
      <c r="CY86" s="600"/>
      <c r="CZ86" s="600"/>
      <c r="DA86" s="600"/>
      <c r="DB86" s="600"/>
      <c r="DC86" s="600"/>
      <c r="DD86" s="600"/>
      <c r="DE86" s="600"/>
      <c r="DF86" s="600"/>
      <c r="DG86" s="600"/>
      <c r="DH86" s="600"/>
      <c r="DI86" s="600"/>
      <c r="DJ86" s="600"/>
      <c r="DK86" s="600"/>
      <c r="DL86" s="600"/>
      <c r="DM86" s="600"/>
      <c r="DN86" s="600"/>
      <c r="DO86" s="600"/>
      <c r="DP86" s="600"/>
      <c r="DQ86" s="600"/>
      <c r="DR86" s="600"/>
      <c r="DS86" s="600"/>
      <c r="DT86" s="600"/>
      <c r="DU86" s="600"/>
      <c r="DV86" s="600"/>
      <c r="DW86" s="600"/>
      <c r="DX86" s="600"/>
      <c r="DY86" s="600"/>
      <c r="DZ86" s="600"/>
      <c r="EA86" s="600"/>
      <c r="EB86" s="600"/>
      <c r="EC86" s="600"/>
      <c r="ED86" s="600"/>
      <c r="EE86" s="600"/>
      <c r="EF86" s="600"/>
      <c r="EG86" s="600"/>
      <c r="EH86" s="600"/>
      <c r="EI86" s="600"/>
      <c r="EJ86" s="600"/>
      <c r="EK86" s="600"/>
      <c r="EL86" s="600"/>
      <c r="EM86" s="600"/>
      <c r="EN86" s="600"/>
      <c r="EO86" s="600"/>
      <c r="EP86" s="600"/>
      <c r="EQ86" s="600"/>
      <c r="ER86" s="600"/>
      <c r="ES86" s="600"/>
      <c r="ET86" s="600"/>
      <c r="EU86" s="600"/>
      <c r="EV86" s="600"/>
      <c r="EW86" s="600"/>
      <c r="EX86" s="600"/>
      <c r="EY86" s="600"/>
      <c r="EZ86" s="600"/>
      <c r="FA86" s="600"/>
      <c r="FB86" s="600"/>
      <c r="FC86" s="600"/>
      <c r="FD86" s="600"/>
      <c r="FE86" s="600"/>
      <c r="FF86" s="600"/>
      <c r="FG86" s="600"/>
      <c r="FH86" s="600"/>
      <c r="FI86" s="600"/>
      <c r="FJ86" s="600"/>
      <c r="FK86" s="600"/>
      <c r="FL86" s="600"/>
      <c r="FM86" s="600"/>
      <c r="FN86" s="600"/>
      <c r="FO86" s="600"/>
      <c r="FP86" s="600"/>
      <c r="FQ86" s="600"/>
      <c r="FR86" s="600"/>
      <c r="FS86" s="600"/>
      <c r="FT86" s="600"/>
      <c r="FU86" s="600"/>
      <c r="FV86" s="600"/>
      <c r="FW86" s="600"/>
      <c r="FX86" s="600"/>
      <c r="FY86" s="600"/>
      <c r="FZ86" s="600"/>
      <c r="GA86" s="600"/>
      <c r="GB86" s="600"/>
      <c r="GC86" s="600"/>
      <c r="GD86" s="600"/>
      <c r="GE86" s="600"/>
      <c r="GF86" s="600"/>
      <c r="GG86" s="600"/>
      <c r="GH86" s="600"/>
      <c r="GI86" s="600"/>
      <c r="GJ86" s="600"/>
      <c r="GK86" s="600"/>
      <c r="GL86" s="600"/>
      <c r="GM86" s="600"/>
      <c r="GN86" s="600"/>
      <c r="GO86" s="600"/>
      <c r="GP86" s="600"/>
      <c r="GQ86" s="600"/>
      <c r="GR86" s="600"/>
      <c r="GS86" s="600"/>
      <c r="GT86" s="600"/>
      <c r="GU86" s="600"/>
      <c r="GV86" s="600"/>
      <c r="GW86" s="600"/>
      <c r="GX86" s="600"/>
      <c r="GY86" s="600"/>
      <c r="GZ86" s="600"/>
      <c r="HA86" s="600"/>
      <c r="HB86" s="600"/>
      <c r="HC86" s="600"/>
      <c r="HD86" s="600"/>
      <c r="HE86" s="600"/>
      <c r="HF86" s="600"/>
      <c r="HG86" s="600"/>
      <c r="HH86" s="600"/>
      <c r="HI86" s="600"/>
      <c r="HJ86" s="600"/>
      <c r="HK86" s="600"/>
      <c r="HL86" s="600"/>
      <c r="HM86" s="600"/>
      <c r="HN86" s="600"/>
      <c r="HO86" s="600"/>
      <c r="HP86" s="600"/>
      <c r="HQ86" s="600"/>
      <c r="HR86" s="600"/>
      <c r="HS86" s="600"/>
      <c r="HT86" s="600"/>
      <c r="HU86" s="600"/>
      <c r="HV86" s="600"/>
    </row>
    <row r="87" spans="1:230" s="20" customFormat="1" ht="13.9" hidden="1" customHeight="1" outlineLevel="1">
      <c r="A87" s="9"/>
      <c r="B87" s="9"/>
      <c r="C87" s="611"/>
      <c r="D87" s="775"/>
      <c r="E87" s="773" t="s">
        <v>913</v>
      </c>
      <c r="F87" s="777"/>
      <c r="G87" s="777"/>
      <c r="H87" s="515"/>
      <c r="I87" s="515"/>
      <c r="J87" s="515"/>
      <c r="K87" s="515"/>
      <c r="L87" s="515"/>
      <c r="M87" s="600"/>
      <c r="N87" s="600"/>
      <c r="O87" s="600"/>
      <c r="P87" s="600"/>
      <c r="Q87" s="600"/>
      <c r="R87" s="600"/>
      <c r="S87" s="600"/>
      <c r="T87" s="600"/>
      <c r="U87" s="600"/>
      <c r="V87"/>
      <c r="W87" s="600"/>
      <c r="X87" s="600"/>
      <c r="Y87" s="600"/>
      <c r="Z87" s="600"/>
      <c r="AA87" s="600"/>
      <c r="AB87" s="600"/>
      <c r="AC87" s="600"/>
      <c r="AD87" s="600"/>
      <c r="AE87" s="600"/>
      <c r="AF87" s="600"/>
      <c r="AG87" s="600"/>
      <c r="AH87" s="600"/>
      <c r="AI87" s="600"/>
      <c r="AJ87" s="600"/>
      <c r="AK87" s="600"/>
      <c r="AL87" s="600"/>
      <c r="AM87" s="600"/>
      <c r="AN87" s="600"/>
      <c r="AO87" s="600"/>
      <c r="AP87" s="600"/>
      <c r="AQ87" s="600"/>
      <c r="AR87" s="600"/>
      <c r="AS87" s="600"/>
      <c r="AT87" s="600"/>
      <c r="AU87" s="600"/>
      <c r="AV87" s="600"/>
      <c r="AW87" s="600"/>
      <c r="AX87" s="600"/>
      <c r="AY87" s="600"/>
      <c r="AZ87" s="600"/>
      <c r="BA87" s="600"/>
      <c r="BB87" s="600"/>
      <c r="BC87" s="600"/>
      <c r="BD87" s="600"/>
      <c r="BE87" s="600"/>
      <c r="BF87" s="600"/>
      <c r="BG87" s="600"/>
      <c r="BH87" s="600"/>
      <c r="BI87" s="600"/>
      <c r="BJ87" s="600"/>
      <c r="BK87" s="600"/>
      <c r="BL87" s="600"/>
      <c r="BM87" s="600"/>
      <c r="BN87" s="600"/>
      <c r="BO87" s="600"/>
      <c r="BP87" s="600"/>
      <c r="BQ87" s="600"/>
      <c r="BR87" s="600"/>
      <c r="BS87" s="600"/>
      <c r="BT87" s="600"/>
      <c r="BU87" s="600"/>
      <c r="BV87" s="600"/>
      <c r="BW87" s="600"/>
      <c r="BX87" s="600"/>
      <c r="BY87" s="600"/>
      <c r="BZ87" s="600"/>
      <c r="CA87" s="600"/>
      <c r="CB87" s="600"/>
      <c r="CC87" s="600"/>
      <c r="CD87" s="600"/>
      <c r="CE87" s="600"/>
      <c r="CF87" s="600"/>
      <c r="CG87" s="600"/>
      <c r="CH87" s="600"/>
      <c r="CI87" s="600"/>
      <c r="CJ87" s="600"/>
      <c r="CK87" s="600"/>
      <c r="CL87" s="600"/>
      <c r="CM87" s="600"/>
      <c r="CN87" s="600"/>
      <c r="CO87" s="600"/>
      <c r="CP87" s="600"/>
      <c r="CQ87" s="600"/>
      <c r="CR87" s="600"/>
      <c r="CS87" s="600"/>
      <c r="CT87" s="600"/>
      <c r="CU87" s="600"/>
      <c r="CV87" s="600"/>
      <c r="CW87" s="600"/>
      <c r="CX87" s="600"/>
      <c r="CY87" s="600"/>
      <c r="CZ87" s="600"/>
      <c r="DA87" s="600"/>
      <c r="DB87" s="600"/>
      <c r="DC87" s="600"/>
      <c r="DD87" s="600"/>
      <c r="DE87" s="600"/>
      <c r="DF87" s="600"/>
      <c r="DG87" s="600"/>
      <c r="DH87" s="600"/>
      <c r="DI87" s="600"/>
      <c r="DJ87" s="600"/>
      <c r="DK87" s="600"/>
      <c r="DL87" s="600"/>
      <c r="DM87" s="600"/>
      <c r="DN87" s="600"/>
      <c r="DO87" s="600"/>
      <c r="DP87" s="600"/>
      <c r="DQ87" s="600"/>
      <c r="DR87" s="600"/>
      <c r="DS87" s="600"/>
      <c r="DT87" s="600"/>
      <c r="DU87" s="600"/>
      <c r="DV87" s="600"/>
      <c r="DW87" s="600"/>
      <c r="DX87" s="600"/>
      <c r="DY87" s="600"/>
      <c r="DZ87" s="600"/>
      <c r="EA87" s="600"/>
      <c r="EB87" s="600"/>
      <c r="EC87" s="600"/>
      <c r="ED87" s="600"/>
      <c r="EE87" s="600"/>
      <c r="EF87" s="600"/>
      <c r="EG87" s="600"/>
      <c r="EH87" s="600"/>
      <c r="EI87" s="600"/>
      <c r="EJ87" s="600"/>
      <c r="EK87" s="600"/>
      <c r="EL87" s="600"/>
      <c r="EM87" s="600"/>
      <c r="EN87" s="600"/>
      <c r="EO87" s="600"/>
      <c r="EP87" s="600"/>
      <c r="EQ87" s="600"/>
      <c r="ER87" s="600"/>
      <c r="ES87" s="600"/>
      <c r="ET87" s="600"/>
      <c r="EU87" s="600"/>
      <c r="EV87" s="600"/>
      <c r="EW87" s="600"/>
      <c r="EX87" s="600"/>
      <c r="EY87" s="600"/>
      <c r="EZ87" s="600"/>
      <c r="FA87" s="600"/>
      <c r="FB87" s="600"/>
      <c r="FC87" s="600"/>
      <c r="FD87" s="600"/>
      <c r="FE87" s="600"/>
      <c r="FF87" s="600"/>
      <c r="FG87" s="600"/>
      <c r="FH87" s="600"/>
      <c r="FI87" s="600"/>
      <c r="FJ87" s="600"/>
      <c r="FK87" s="600"/>
      <c r="FL87" s="600"/>
      <c r="FM87" s="600"/>
      <c r="FN87" s="600"/>
      <c r="FO87" s="600"/>
      <c r="FP87" s="600"/>
      <c r="FQ87" s="600"/>
      <c r="FR87" s="600"/>
      <c r="FS87" s="600"/>
      <c r="FT87" s="600"/>
      <c r="FU87" s="600"/>
      <c r="FV87" s="600"/>
      <c r="FW87" s="600"/>
      <c r="FX87" s="600"/>
      <c r="FY87" s="600"/>
      <c r="FZ87" s="600"/>
      <c r="GA87" s="600"/>
      <c r="GB87" s="600"/>
      <c r="GC87" s="600"/>
      <c r="GD87" s="600"/>
      <c r="GE87" s="600"/>
      <c r="GF87" s="600"/>
      <c r="GG87" s="600"/>
      <c r="GH87" s="600"/>
      <c r="GI87" s="600"/>
      <c r="GJ87" s="600"/>
      <c r="GK87" s="600"/>
      <c r="GL87" s="600"/>
      <c r="GM87" s="600"/>
      <c r="GN87" s="600"/>
      <c r="GO87" s="600"/>
      <c r="GP87" s="600"/>
      <c r="GQ87" s="600"/>
      <c r="GR87" s="600"/>
      <c r="GS87" s="600"/>
      <c r="GT87" s="600"/>
      <c r="GU87" s="600"/>
      <c r="GV87" s="600"/>
      <c r="GW87" s="600"/>
      <c r="GX87" s="600"/>
      <c r="GY87" s="600"/>
      <c r="GZ87" s="600"/>
      <c r="HA87" s="600"/>
      <c r="HB87" s="600"/>
      <c r="HC87" s="600"/>
      <c r="HD87" s="600"/>
      <c r="HE87" s="600"/>
      <c r="HF87" s="600"/>
      <c r="HG87" s="600"/>
      <c r="HH87" s="600"/>
      <c r="HI87" s="600"/>
      <c r="HJ87" s="600"/>
      <c r="HK87" s="600"/>
      <c r="HL87" s="600"/>
      <c r="HM87" s="600"/>
      <c r="HN87" s="600"/>
      <c r="HO87" s="600"/>
      <c r="HP87" s="600"/>
      <c r="HQ87" s="600"/>
      <c r="HR87" s="600"/>
      <c r="HS87" s="600"/>
      <c r="HT87" s="600"/>
      <c r="HU87" s="600"/>
      <c r="HV87" s="600"/>
    </row>
    <row r="88" spans="1:230" s="20" customFormat="1" ht="13.9" hidden="1" customHeight="1" outlineLevel="1">
      <c r="A88" s="9"/>
      <c r="B88" s="9"/>
      <c r="C88" s="611"/>
      <c r="D88" s="775"/>
      <c r="E88" s="776"/>
      <c r="F88" s="776" t="s">
        <v>560</v>
      </c>
      <c r="G88" s="777"/>
      <c r="H88" s="515"/>
      <c r="I88" s="600"/>
      <c r="J88" s="600"/>
      <c r="K88" s="600"/>
      <c r="L88" s="600"/>
      <c r="M88" s="600"/>
      <c r="N88" s="600"/>
      <c r="O88" s="600"/>
      <c r="P88" s="600">
        <v>0</v>
      </c>
      <c r="Q88" s="600">
        <v>5</v>
      </c>
      <c r="R88" s="600">
        <v>0</v>
      </c>
      <c r="S88" s="600">
        <v>0</v>
      </c>
      <c r="T88" s="600">
        <v>20</v>
      </c>
      <c r="U88" s="600">
        <v>61</v>
      </c>
      <c r="V88" s="600">
        <v>72</v>
      </c>
      <c r="W88" s="600">
        <v>43</v>
      </c>
      <c r="X88" s="600">
        <v>33</v>
      </c>
      <c r="Y88" s="600">
        <v>33</v>
      </c>
      <c r="Z88" s="600">
        <v>0</v>
      </c>
      <c r="AA88" s="600">
        <v>-15</v>
      </c>
      <c r="AB88" s="600">
        <v>12</v>
      </c>
      <c r="AC88" s="600">
        <v>20</v>
      </c>
      <c r="AD88" s="600">
        <v>25</v>
      </c>
      <c r="AE88" s="600">
        <v>32</v>
      </c>
      <c r="AF88" s="600">
        <v>42</v>
      </c>
      <c r="AG88" s="600">
        <v>39</v>
      </c>
      <c r="AH88" s="600">
        <v>38</v>
      </c>
      <c r="AI88" s="600">
        <v>42</v>
      </c>
      <c r="AJ88" s="600">
        <v>45</v>
      </c>
      <c r="AK88" s="600">
        <v>11</v>
      </c>
      <c r="AL88" s="600">
        <v>404</v>
      </c>
      <c r="AM88" s="600">
        <v>237</v>
      </c>
      <c r="AN88" s="600">
        <v>151</v>
      </c>
      <c r="AO88" s="600">
        <v>4</v>
      </c>
      <c r="AP88" s="600">
        <v>4</v>
      </c>
      <c r="AQ88" s="600"/>
      <c r="AR88" s="600"/>
      <c r="AS88" s="600"/>
      <c r="AT88" s="600"/>
      <c r="AU88" s="600"/>
      <c r="AV88" s="600"/>
      <c r="AW88" s="600"/>
      <c r="AX88" s="600"/>
      <c r="AY88" s="600"/>
      <c r="AZ88" s="600"/>
      <c r="BA88" s="600"/>
      <c r="BB88" s="600"/>
      <c r="BC88" s="600"/>
      <c r="BD88" s="600"/>
      <c r="BE88" s="600"/>
      <c r="BF88" s="600"/>
      <c r="BG88" s="600"/>
      <c r="BH88" s="600"/>
      <c r="BI88" s="600"/>
      <c r="BJ88" s="600"/>
      <c r="BK88" s="600"/>
      <c r="BL88" s="600"/>
      <c r="BM88" s="600"/>
      <c r="BN88" s="600"/>
      <c r="BO88" s="600"/>
      <c r="BP88" s="600"/>
      <c r="BQ88" s="600"/>
      <c r="BR88" s="600"/>
      <c r="BS88" s="600"/>
      <c r="BT88" s="600"/>
      <c r="BU88" s="600"/>
      <c r="BV88" s="600"/>
      <c r="BW88" s="600"/>
      <c r="BX88" s="600"/>
      <c r="BY88" s="600"/>
      <c r="BZ88" s="600"/>
      <c r="CA88" s="600"/>
      <c r="CB88" s="600"/>
      <c r="CC88" s="600"/>
      <c r="CD88" s="600"/>
      <c r="CE88" s="600"/>
      <c r="CF88" s="600"/>
      <c r="CG88" s="600"/>
      <c r="CH88" s="600"/>
      <c r="CI88" s="600"/>
      <c r="CJ88" s="600"/>
      <c r="CK88" s="600"/>
      <c r="CL88" s="600"/>
      <c r="CM88" s="600"/>
      <c r="CN88" s="600"/>
      <c r="CO88" s="600"/>
      <c r="CP88" s="600"/>
      <c r="CQ88" s="600"/>
      <c r="CR88" s="600"/>
      <c r="CS88" s="600"/>
      <c r="CT88" s="600"/>
      <c r="CU88" s="600"/>
      <c r="CV88" s="600"/>
      <c r="CW88" s="600"/>
      <c r="CX88" s="600"/>
      <c r="CY88" s="600"/>
      <c r="CZ88" s="600"/>
      <c r="DA88" s="600"/>
      <c r="DB88" s="600"/>
      <c r="DC88" s="600"/>
      <c r="DD88" s="600"/>
      <c r="DE88" s="600"/>
      <c r="DF88" s="600"/>
      <c r="DG88" s="600"/>
      <c r="DH88" s="600"/>
      <c r="DI88" s="600"/>
      <c r="DJ88" s="600"/>
      <c r="DK88" s="600"/>
      <c r="DL88" s="600"/>
      <c r="DM88" s="600"/>
      <c r="DN88" s="600"/>
      <c r="DO88" s="600"/>
      <c r="DP88" s="600"/>
      <c r="DQ88" s="600"/>
      <c r="DR88" s="600"/>
      <c r="DS88" s="600"/>
      <c r="DT88" s="600"/>
      <c r="DU88" s="600"/>
      <c r="DV88" s="600"/>
      <c r="DW88" s="600"/>
      <c r="DX88" s="600"/>
      <c r="DY88" s="600"/>
      <c r="DZ88" s="600"/>
      <c r="EA88" s="600"/>
      <c r="EB88" s="600"/>
      <c r="EC88" s="600"/>
      <c r="ED88" s="600"/>
      <c r="EE88" s="600"/>
      <c r="EF88" s="600"/>
      <c r="EG88" s="600"/>
      <c r="EH88" s="600"/>
      <c r="EI88" s="600"/>
      <c r="EJ88" s="600"/>
      <c r="EK88" s="600"/>
      <c r="EL88" s="600"/>
      <c r="EM88" s="600"/>
      <c r="EN88" s="600"/>
      <c r="EO88" s="600"/>
      <c r="EP88" s="600"/>
      <c r="EQ88" s="600"/>
      <c r="ER88" s="600"/>
      <c r="ES88" s="600"/>
      <c r="ET88" s="600"/>
      <c r="EU88" s="600"/>
      <c r="EV88" s="600"/>
      <c r="EW88" s="600"/>
      <c r="EX88" s="600"/>
      <c r="EY88" s="600"/>
      <c r="EZ88" s="600"/>
      <c r="FA88" s="600"/>
      <c r="FB88" s="600"/>
      <c r="FC88" s="600"/>
      <c r="FD88" s="600"/>
      <c r="FE88" s="600"/>
      <c r="FF88" s="600"/>
      <c r="FG88" s="600"/>
      <c r="FH88" s="600"/>
      <c r="FI88" s="600"/>
      <c r="FJ88" s="600"/>
      <c r="FK88" s="600"/>
      <c r="FL88" s="600"/>
      <c r="FM88" s="600"/>
      <c r="FN88" s="600"/>
      <c r="FO88" s="600"/>
      <c r="FP88" s="600"/>
      <c r="FQ88" s="600"/>
      <c r="FR88" s="600"/>
      <c r="FS88" s="600"/>
      <c r="FT88" s="600"/>
      <c r="FU88" s="600"/>
      <c r="FV88" s="600"/>
      <c r="FW88" s="600"/>
      <c r="FX88" s="600"/>
      <c r="FY88" s="600"/>
      <c r="FZ88" s="600"/>
      <c r="GA88" s="600"/>
      <c r="GB88" s="600"/>
      <c r="GC88" s="600"/>
      <c r="GD88" s="600"/>
      <c r="GE88" s="600"/>
      <c r="GF88" s="600"/>
      <c r="GG88" s="600"/>
      <c r="GH88" s="600"/>
      <c r="GI88" s="600"/>
      <c r="GJ88" s="600"/>
      <c r="GK88" s="600"/>
      <c r="GL88" s="600"/>
      <c r="GM88" s="600"/>
      <c r="GN88" s="600"/>
      <c r="GO88" s="600"/>
      <c r="GP88" s="600"/>
      <c r="GQ88" s="600"/>
      <c r="GR88" s="600"/>
      <c r="GS88" s="600"/>
      <c r="GT88" s="600"/>
      <c r="GU88" s="600"/>
      <c r="GV88" s="600"/>
      <c r="GW88" s="600"/>
      <c r="GX88" s="600"/>
      <c r="GY88" s="600"/>
      <c r="GZ88" s="600"/>
      <c r="HA88" s="600"/>
      <c r="HB88" s="600"/>
      <c r="HC88" s="600"/>
      <c r="HD88" s="600"/>
      <c r="HE88" s="600"/>
      <c r="HF88" s="600"/>
      <c r="HG88" s="600"/>
      <c r="HH88" s="600"/>
      <c r="HI88" s="600"/>
      <c r="HJ88" s="600"/>
      <c r="HK88" s="600"/>
      <c r="HL88" s="600"/>
      <c r="HM88" s="600"/>
      <c r="HN88" s="600"/>
      <c r="HO88" s="600"/>
      <c r="HP88" s="600"/>
      <c r="HQ88" s="600"/>
      <c r="HR88" s="600"/>
      <c r="HS88" s="600"/>
      <c r="HT88" s="600"/>
      <c r="HU88" s="600"/>
      <c r="HV88" s="600"/>
    </row>
    <row r="89" spans="1:230" s="20" customFormat="1" ht="13.9" hidden="1" customHeight="1" outlineLevel="1">
      <c r="A89" s="9"/>
      <c r="B89" s="9"/>
      <c r="C89" s="611"/>
      <c r="D89" s="775"/>
      <c r="E89" s="776"/>
      <c r="F89" s="776" t="s">
        <v>901</v>
      </c>
      <c r="G89" s="777"/>
      <c r="H89" s="515"/>
      <c r="I89" s="600"/>
      <c r="J89" s="600"/>
      <c r="K89" s="600"/>
      <c r="L89" s="600"/>
      <c r="M89" s="600"/>
      <c r="N89" s="600"/>
      <c r="O89" s="600"/>
      <c r="P89" s="600">
        <v>10</v>
      </c>
      <c r="Q89" s="600">
        <v>20</v>
      </c>
      <c r="R89" s="600">
        <v>10</v>
      </c>
      <c r="S89" s="600">
        <v>25</v>
      </c>
      <c r="T89" s="600">
        <v>10</v>
      </c>
      <c r="U89" s="600">
        <v>10</v>
      </c>
      <c r="V89" s="600">
        <v>50</v>
      </c>
      <c r="W89" s="600">
        <v>0</v>
      </c>
      <c r="X89" s="600">
        <v>17</v>
      </c>
      <c r="Y89" s="600">
        <v>20</v>
      </c>
      <c r="Z89" s="600">
        <v>43</v>
      </c>
      <c r="AA89" s="600">
        <v>40</v>
      </c>
      <c r="AB89" s="600">
        <v>6</v>
      </c>
      <c r="AC89" s="600">
        <v>12</v>
      </c>
      <c r="AD89" s="600">
        <v>5</v>
      </c>
      <c r="AE89" s="600">
        <v>0</v>
      </c>
      <c r="AF89" s="600">
        <v>0</v>
      </c>
      <c r="AG89" s="600">
        <v>0</v>
      </c>
      <c r="AH89" s="600">
        <v>0</v>
      </c>
      <c r="AI89" s="600">
        <v>0</v>
      </c>
      <c r="AJ89" s="600">
        <v>0</v>
      </c>
      <c r="AK89" s="600">
        <v>33</v>
      </c>
      <c r="AL89" s="600">
        <v>163</v>
      </c>
      <c r="AM89" s="600">
        <v>108</v>
      </c>
      <c r="AN89" s="600">
        <v>34</v>
      </c>
      <c r="AO89" s="600">
        <v>0</v>
      </c>
      <c r="AP89" s="600">
        <v>0</v>
      </c>
      <c r="AQ89" s="600"/>
      <c r="AR89" s="600"/>
      <c r="AS89" s="600"/>
      <c r="AT89" s="600"/>
      <c r="AU89" s="600"/>
      <c r="AV89" s="600"/>
      <c r="AW89" s="600"/>
      <c r="AX89" s="600"/>
      <c r="AY89" s="600"/>
      <c r="AZ89" s="600"/>
      <c r="BA89" s="600"/>
      <c r="BB89" s="600"/>
      <c r="BC89" s="600"/>
      <c r="BD89" s="600"/>
      <c r="BE89" s="600"/>
      <c r="BF89" s="600"/>
      <c r="BG89" s="600"/>
      <c r="BH89" s="600"/>
      <c r="BI89" s="600"/>
      <c r="BJ89" s="600"/>
      <c r="BK89" s="600"/>
      <c r="BL89" s="600"/>
      <c r="BM89" s="600"/>
      <c r="BN89" s="600"/>
      <c r="BO89" s="600"/>
      <c r="BP89" s="600"/>
      <c r="BQ89" s="600"/>
      <c r="BR89" s="600"/>
      <c r="BS89" s="600"/>
      <c r="BT89" s="600"/>
      <c r="BU89" s="600"/>
      <c r="BV89" s="600"/>
      <c r="BW89" s="600"/>
      <c r="BX89" s="600"/>
      <c r="BY89" s="600"/>
      <c r="BZ89" s="600"/>
      <c r="CA89" s="600"/>
      <c r="CB89" s="600"/>
      <c r="CC89" s="600"/>
      <c r="CD89" s="600"/>
      <c r="CE89" s="600"/>
      <c r="CF89" s="600"/>
      <c r="CG89" s="600"/>
      <c r="CH89" s="600"/>
      <c r="CI89" s="600"/>
      <c r="CJ89" s="600"/>
      <c r="CK89" s="600"/>
      <c r="CL89" s="600"/>
      <c r="CM89" s="600"/>
      <c r="CN89" s="600"/>
      <c r="CO89" s="600"/>
      <c r="CP89" s="600"/>
      <c r="CQ89" s="600"/>
      <c r="CR89" s="600"/>
      <c r="CS89" s="600"/>
      <c r="CT89" s="600"/>
      <c r="CU89" s="600"/>
      <c r="CV89" s="600"/>
      <c r="CW89" s="600"/>
      <c r="CX89" s="600"/>
      <c r="CY89" s="600"/>
      <c r="CZ89" s="600"/>
      <c r="DA89" s="600"/>
      <c r="DB89" s="600"/>
      <c r="DC89" s="600"/>
      <c r="DD89" s="600"/>
      <c r="DE89" s="600"/>
      <c r="DF89" s="600"/>
      <c r="DG89" s="600"/>
      <c r="DH89" s="600"/>
      <c r="DI89" s="600"/>
      <c r="DJ89" s="600"/>
      <c r="DK89" s="600"/>
      <c r="DL89" s="600"/>
      <c r="DM89" s="600"/>
      <c r="DN89" s="600"/>
      <c r="DO89" s="600"/>
      <c r="DP89" s="600"/>
      <c r="DQ89" s="600"/>
      <c r="DR89" s="600"/>
      <c r="DS89" s="600"/>
      <c r="DT89" s="600"/>
      <c r="DU89" s="600"/>
      <c r="DV89" s="600"/>
      <c r="DW89" s="600"/>
      <c r="DX89" s="600"/>
      <c r="DY89" s="600"/>
      <c r="DZ89" s="600"/>
      <c r="EA89" s="600"/>
      <c r="EB89" s="600"/>
      <c r="EC89" s="600"/>
      <c r="ED89" s="600"/>
      <c r="EE89" s="600"/>
      <c r="EF89" s="600"/>
      <c r="EG89" s="600"/>
      <c r="EH89" s="600"/>
      <c r="EI89" s="600"/>
      <c r="EJ89" s="600"/>
      <c r="EK89" s="600"/>
      <c r="EL89" s="600"/>
      <c r="EM89" s="600"/>
      <c r="EN89" s="600"/>
      <c r="EO89" s="600"/>
      <c r="EP89" s="600"/>
      <c r="EQ89" s="600"/>
      <c r="ER89" s="600"/>
      <c r="ES89" s="600"/>
      <c r="ET89" s="600"/>
      <c r="EU89" s="600"/>
      <c r="EV89" s="600"/>
      <c r="EW89" s="600"/>
      <c r="EX89" s="600"/>
      <c r="EY89" s="600"/>
      <c r="EZ89" s="600"/>
      <c r="FA89" s="600"/>
      <c r="FB89" s="600"/>
      <c r="FC89" s="600"/>
      <c r="FD89" s="600"/>
      <c r="FE89" s="600"/>
      <c r="FF89" s="600"/>
      <c r="FG89" s="600"/>
      <c r="FH89" s="600"/>
      <c r="FI89" s="600"/>
      <c r="FJ89" s="600"/>
      <c r="FK89" s="600"/>
      <c r="FL89" s="600"/>
      <c r="FM89" s="600"/>
      <c r="FN89" s="600"/>
      <c r="FO89" s="600"/>
      <c r="FP89" s="600"/>
      <c r="FQ89" s="600"/>
      <c r="FR89" s="600"/>
      <c r="FS89" s="600"/>
      <c r="FT89" s="600"/>
      <c r="FU89" s="600"/>
      <c r="FV89" s="600"/>
      <c r="FW89" s="600"/>
      <c r="FX89" s="600"/>
      <c r="FY89" s="600"/>
      <c r="FZ89" s="600"/>
      <c r="GA89" s="600"/>
      <c r="GB89" s="600"/>
      <c r="GC89" s="600"/>
      <c r="GD89" s="600"/>
      <c r="GE89" s="600"/>
      <c r="GF89" s="600"/>
      <c r="GG89" s="600"/>
      <c r="GH89" s="600"/>
      <c r="GI89" s="600"/>
      <c r="GJ89" s="600"/>
      <c r="GK89" s="600"/>
      <c r="GL89" s="600"/>
      <c r="GM89" s="600"/>
      <c r="GN89" s="600"/>
      <c r="GO89" s="600"/>
      <c r="GP89" s="600"/>
      <c r="GQ89" s="600"/>
      <c r="GR89" s="600"/>
      <c r="GS89" s="600"/>
      <c r="GT89" s="600"/>
      <c r="GU89" s="600"/>
      <c r="GV89" s="600"/>
      <c r="GW89" s="600"/>
      <c r="GX89" s="600"/>
      <c r="GY89" s="600"/>
      <c r="GZ89" s="600"/>
      <c r="HA89" s="600"/>
      <c r="HB89" s="600"/>
      <c r="HC89" s="600"/>
      <c r="HD89" s="600"/>
      <c r="HE89" s="600"/>
      <c r="HF89" s="600"/>
      <c r="HG89" s="600"/>
      <c r="HH89" s="600"/>
      <c r="HI89" s="600"/>
      <c r="HJ89" s="600"/>
      <c r="HK89" s="600"/>
      <c r="HL89" s="600"/>
      <c r="HM89" s="600"/>
      <c r="HN89" s="600"/>
      <c r="HO89" s="600"/>
      <c r="HP89" s="600"/>
      <c r="HQ89" s="600"/>
      <c r="HR89" s="600"/>
      <c r="HS89" s="600"/>
      <c r="HT89" s="600"/>
      <c r="HU89" s="600"/>
      <c r="HV89" s="600"/>
    </row>
    <row r="90" spans="1:230" s="118" customFormat="1" ht="13.9" hidden="1" customHeight="1" outlineLevel="1">
      <c r="A90" s="792"/>
      <c r="B90" s="792"/>
      <c r="C90" s="798"/>
      <c r="D90" s="799"/>
      <c r="E90" s="799"/>
      <c r="F90" s="773" t="s">
        <v>561</v>
      </c>
      <c r="G90" s="786"/>
      <c r="H90" s="557"/>
      <c r="I90" s="800"/>
      <c r="J90" s="800"/>
      <c r="K90" s="800"/>
      <c r="L90" s="800"/>
      <c r="M90" s="800"/>
      <c r="N90" s="800"/>
      <c r="O90" s="800"/>
      <c r="P90" s="800">
        <v>10</v>
      </c>
      <c r="Q90" s="800">
        <v>25</v>
      </c>
      <c r="R90" s="800">
        <v>10</v>
      </c>
      <c r="S90" s="800">
        <v>25</v>
      </c>
      <c r="T90" s="800">
        <v>30</v>
      </c>
      <c r="U90" s="800">
        <v>71</v>
      </c>
      <c r="V90" s="800">
        <v>122</v>
      </c>
      <c r="W90" s="800">
        <v>43</v>
      </c>
      <c r="X90" s="800">
        <v>50</v>
      </c>
      <c r="Y90" s="800">
        <v>53</v>
      </c>
      <c r="Z90" s="800">
        <v>43</v>
      </c>
      <c r="AA90" s="800">
        <v>25</v>
      </c>
      <c r="AB90" s="800">
        <v>18</v>
      </c>
      <c r="AC90" s="800">
        <v>32</v>
      </c>
      <c r="AD90" s="800">
        <v>30</v>
      </c>
      <c r="AE90" s="800">
        <v>32</v>
      </c>
      <c r="AF90" s="800">
        <v>42</v>
      </c>
      <c r="AG90" s="800">
        <v>39</v>
      </c>
      <c r="AH90" s="800">
        <v>38</v>
      </c>
      <c r="AI90" s="800">
        <v>42</v>
      </c>
      <c r="AJ90" s="800">
        <v>45</v>
      </c>
      <c r="AK90" s="800">
        <v>44</v>
      </c>
      <c r="AL90" s="800">
        <v>567</v>
      </c>
      <c r="AM90" s="800">
        <v>345</v>
      </c>
      <c r="AN90" s="800">
        <v>185</v>
      </c>
      <c r="AO90" s="800">
        <v>4</v>
      </c>
      <c r="AP90" s="800">
        <v>4</v>
      </c>
      <c r="AQ90" s="800"/>
      <c r="AR90" s="800"/>
      <c r="AS90" s="800"/>
      <c r="AT90" s="800"/>
      <c r="AU90" s="800"/>
      <c r="AV90" s="800"/>
      <c r="AW90" s="800"/>
      <c r="AX90" s="800"/>
      <c r="AY90" s="800"/>
      <c r="AZ90" s="800"/>
      <c r="BA90" s="800"/>
      <c r="BB90" s="800"/>
      <c r="BC90" s="800"/>
      <c r="BD90" s="800"/>
      <c r="BE90" s="800"/>
      <c r="BF90" s="800"/>
      <c r="BG90" s="800"/>
      <c r="BH90" s="800"/>
      <c r="BI90" s="800"/>
      <c r="BJ90" s="800"/>
      <c r="BK90" s="800"/>
      <c r="BL90" s="800"/>
      <c r="BM90" s="800"/>
      <c r="BN90" s="800"/>
      <c r="BO90" s="800"/>
      <c r="BP90" s="800"/>
      <c r="BQ90" s="800"/>
      <c r="BR90" s="800"/>
      <c r="BS90" s="800"/>
      <c r="BT90" s="800"/>
      <c r="BU90" s="800"/>
      <c r="BV90" s="800"/>
      <c r="BW90" s="800"/>
      <c r="BX90" s="800"/>
      <c r="BY90" s="800"/>
      <c r="BZ90" s="800"/>
      <c r="CA90" s="800"/>
      <c r="CB90" s="800"/>
      <c r="CC90" s="800"/>
      <c r="CD90" s="800"/>
      <c r="CE90" s="800"/>
      <c r="CF90" s="800"/>
      <c r="CG90" s="800"/>
      <c r="CH90" s="800"/>
      <c r="CI90" s="800"/>
      <c r="CJ90" s="800"/>
      <c r="CK90" s="800"/>
      <c r="CL90" s="800"/>
      <c r="CM90" s="800"/>
      <c r="CN90" s="800"/>
      <c r="CO90" s="800"/>
      <c r="CP90" s="800"/>
      <c r="CQ90" s="800"/>
      <c r="CR90" s="800"/>
      <c r="CS90" s="800"/>
      <c r="CT90" s="800"/>
      <c r="CU90" s="800"/>
      <c r="CV90" s="800"/>
      <c r="CW90" s="800"/>
      <c r="CX90" s="800"/>
      <c r="CY90" s="800"/>
      <c r="CZ90" s="800"/>
      <c r="DA90" s="800"/>
      <c r="DB90" s="800"/>
      <c r="DC90" s="800"/>
      <c r="DD90" s="800"/>
      <c r="DE90" s="800"/>
      <c r="DF90" s="800"/>
      <c r="DG90" s="800"/>
      <c r="DH90" s="800"/>
      <c r="DI90" s="800"/>
      <c r="DJ90" s="800"/>
      <c r="DK90" s="800"/>
      <c r="DL90" s="800"/>
      <c r="DM90" s="800"/>
      <c r="DN90" s="800"/>
      <c r="DO90" s="800"/>
      <c r="DP90" s="800"/>
      <c r="DQ90" s="800"/>
      <c r="DR90" s="800"/>
      <c r="DS90" s="800"/>
      <c r="DT90" s="800"/>
      <c r="DU90" s="800"/>
      <c r="DV90" s="800"/>
      <c r="DW90" s="800"/>
      <c r="DX90" s="800"/>
      <c r="DY90" s="800"/>
      <c r="DZ90" s="800"/>
      <c r="EA90" s="800"/>
      <c r="EB90" s="800"/>
      <c r="EC90" s="800"/>
      <c r="ED90" s="800"/>
      <c r="EE90" s="800"/>
      <c r="EF90" s="800"/>
      <c r="EG90" s="800"/>
      <c r="EH90" s="800"/>
      <c r="EI90" s="800"/>
      <c r="EJ90" s="800"/>
      <c r="EK90" s="800"/>
      <c r="EL90" s="800"/>
      <c r="EM90" s="800"/>
      <c r="EN90" s="800"/>
      <c r="EO90" s="800"/>
      <c r="EP90" s="800"/>
      <c r="EQ90" s="800"/>
      <c r="ER90" s="800"/>
      <c r="ES90" s="800"/>
      <c r="ET90" s="800"/>
      <c r="EU90" s="800"/>
      <c r="EV90" s="800"/>
      <c r="EW90" s="800"/>
      <c r="EX90" s="800"/>
      <c r="EY90" s="800"/>
      <c r="EZ90" s="800"/>
      <c r="FA90" s="800"/>
      <c r="FB90" s="800"/>
      <c r="FC90" s="800"/>
      <c r="FD90" s="800"/>
      <c r="FE90" s="800"/>
      <c r="FF90" s="800"/>
      <c r="FG90" s="800"/>
      <c r="FH90" s="800"/>
      <c r="FI90" s="800"/>
      <c r="FJ90" s="800"/>
      <c r="FK90" s="800"/>
      <c r="FL90" s="800"/>
      <c r="FM90" s="800"/>
      <c r="FN90" s="800"/>
      <c r="FO90" s="800"/>
      <c r="FP90" s="800"/>
      <c r="FQ90" s="800"/>
      <c r="FR90" s="800"/>
      <c r="FS90" s="800"/>
      <c r="FT90" s="800"/>
      <c r="FU90" s="800"/>
      <c r="FV90" s="800"/>
      <c r="FW90" s="800"/>
      <c r="FX90" s="800"/>
      <c r="FY90" s="800"/>
      <c r="FZ90" s="800"/>
      <c r="GA90" s="800"/>
      <c r="GB90" s="800"/>
      <c r="GC90" s="800"/>
      <c r="GD90" s="800"/>
      <c r="GE90" s="800"/>
      <c r="GF90" s="800"/>
      <c r="GG90" s="800"/>
      <c r="GH90" s="800"/>
      <c r="GI90" s="800"/>
      <c r="GJ90" s="800"/>
      <c r="GK90" s="800"/>
      <c r="GL90" s="800"/>
      <c r="GM90" s="800"/>
      <c r="GN90" s="800"/>
      <c r="GO90" s="800"/>
      <c r="GP90" s="800"/>
      <c r="GQ90" s="800"/>
      <c r="GR90" s="800"/>
      <c r="GS90" s="800"/>
      <c r="GT90" s="800"/>
      <c r="GU90" s="800"/>
      <c r="GV90" s="800"/>
      <c r="GW90" s="800"/>
      <c r="GX90" s="800"/>
      <c r="GY90" s="800"/>
      <c r="GZ90" s="800"/>
      <c r="HA90" s="800"/>
      <c r="HB90" s="800"/>
      <c r="HC90" s="800"/>
      <c r="HD90" s="800"/>
      <c r="HE90" s="800"/>
      <c r="HF90" s="800"/>
      <c r="HG90" s="800"/>
      <c r="HH90" s="800"/>
      <c r="HI90" s="800"/>
      <c r="HJ90" s="800"/>
      <c r="HK90" s="800"/>
      <c r="HL90" s="800"/>
      <c r="HM90" s="800"/>
      <c r="HN90" s="800"/>
      <c r="HO90" s="800"/>
      <c r="HP90" s="800"/>
      <c r="HQ90" s="800"/>
      <c r="HR90" s="800"/>
      <c r="HS90" s="800"/>
      <c r="HT90" s="800"/>
      <c r="HU90" s="800"/>
      <c r="HV90" s="800"/>
    </row>
    <row r="91" spans="1:230" s="20" customFormat="1" ht="13.9" hidden="1" customHeight="1" outlineLevel="1">
      <c r="A91" s="9"/>
      <c r="B91" s="9"/>
      <c r="C91" s="611"/>
      <c r="D91" s="775"/>
      <c r="E91" s="775"/>
      <c r="F91" s="776" t="s">
        <v>914</v>
      </c>
      <c r="G91" s="783"/>
      <c r="H91" s="515"/>
      <c r="I91" s="600"/>
      <c r="J91" s="600"/>
      <c r="K91" s="600"/>
      <c r="L91" s="600"/>
      <c r="M91" s="600"/>
      <c r="N91" s="600"/>
      <c r="O91" s="600"/>
      <c r="P91" s="801">
        <v>2.4509803921568627E-2</v>
      </c>
      <c r="Q91" s="801">
        <v>5.9808612440191387E-2</v>
      </c>
      <c r="R91" s="801">
        <v>2.2573363431151242E-2</v>
      </c>
      <c r="S91" s="801">
        <v>5.518763796909492E-2</v>
      </c>
      <c r="T91" s="801">
        <v>6.2761506276150625E-2</v>
      </c>
      <c r="U91" s="801">
        <v>0.13976377952755906</v>
      </c>
      <c r="V91" s="801">
        <v>0.21070811744386875</v>
      </c>
      <c r="W91" s="801">
        <v>6.1340941512125532E-2</v>
      </c>
      <c r="X91" s="801">
        <v>6.7204301075268813E-2</v>
      </c>
      <c r="Y91" s="801">
        <v>6.6750629722921909E-2</v>
      </c>
      <c r="Z91" s="801">
        <v>5.0767414403778043E-2</v>
      </c>
      <c r="AA91" s="801">
        <v>2.8089887640449437E-2</v>
      </c>
      <c r="AB91" s="801">
        <v>1.9672131147540985E-2</v>
      </c>
      <c r="AC91" s="801">
        <v>3.4297963558413719E-2</v>
      </c>
      <c r="AD91" s="801">
        <v>3.1088082901554404E-2</v>
      </c>
      <c r="AE91" s="801">
        <v>3.2160804020100506E-2</v>
      </c>
      <c r="AF91" s="801">
        <v>4.0895813047711782E-2</v>
      </c>
      <c r="AG91" s="801">
        <v>3.6482694106641719E-2</v>
      </c>
      <c r="AH91" s="801">
        <v>3.4296028880866428E-2</v>
      </c>
      <c r="AI91" s="801">
        <v>3.6649214659685861E-2</v>
      </c>
      <c r="AJ91" s="801">
        <v>3.787878787878788E-2</v>
      </c>
      <c r="AK91" s="801">
        <v>3.5685320356853206E-2</v>
      </c>
      <c r="AL91" s="801">
        <v>0.44400939702427566</v>
      </c>
      <c r="AM91" s="801">
        <v>0.18709327548806942</v>
      </c>
      <c r="AN91" s="801">
        <v>8.4513476473275465E-2</v>
      </c>
      <c r="AO91" s="801">
        <v>1.6849199663016006E-3</v>
      </c>
      <c r="AP91" s="801">
        <v>1.6820857863751051E-3</v>
      </c>
      <c r="AQ91" s="600"/>
      <c r="AR91" s="600"/>
      <c r="AS91" s="600"/>
      <c r="AT91" s="600"/>
      <c r="AU91" s="600"/>
      <c r="AV91" s="600"/>
      <c r="AW91" s="600"/>
      <c r="AX91" s="600"/>
      <c r="AY91" s="600"/>
      <c r="AZ91" s="600"/>
      <c r="BA91" s="600"/>
      <c r="BB91" s="600"/>
      <c r="BC91" s="600"/>
      <c r="BD91" s="600"/>
      <c r="BE91" s="600"/>
      <c r="BF91" s="600"/>
      <c r="BG91" s="600"/>
      <c r="BH91" s="600"/>
      <c r="BI91" s="600"/>
      <c r="BJ91" s="600"/>
      <c r="BK91" s="600"/>
      <c r="BL91" s="600"/>
      <c r="BM91" s="600"/>
      <c r="BN91" s="600"/>
      <c r="BO91" s="600"/>
      <c r="BP91" s="600"/>
      <c r="BQ91" s="600"/>
      <c r="BR91" s="600"/>
      <c r="BS91" s="600"/>
      <c r="BT91" s="600"/>
      <c r="BU91" s="600"/>
      <c r="BV91" s="600"/>
      <c r="BW91" s="600"/>
      <c r="BX91" s="600"/>
      <c r="BY91" s="600"/>
      <c r="BZ91" s="600"/>
      <c r="CA91" s="600"/>
      <c r="CB91" s="600"/>
      <c r="CC91" s="600"/>
      <c r="CD91" s="600"/>
      <c r="CE91" s="600"/>
      <c r="CF91" s="600"/>
      <c r="CG91" s="600"/>
      <c r="CH91" s="600"/>
      <c r="CI91" s="600"/>
      <c r="CJ91" s="600"/>
      <c r="CK91" s="600"/>
      <c r="CL91" s="600"/>
      <c r="CM91" s="600"/>
      <c r="CN91" s="600"/>
      <c r="CO91" s="600"/>
      <c r="CP91" s="600"/>
      <c r="CQ91" s="600"/>
      <c r="CR91" s="600"/>
      <c r="CS91" s="600"/>
      <c r="CT91" s="600"/>
      <c r="CU91" s="600"/>
      <c r="CV91" s="600"/>
      <c r="CW91" s="600"/>
      <c r="CX91" s="600"/>
      <c r="CY91" s="600"/>
      <c r="CZ91" s="600"/>
      <c r="DA91" s="600"/>
      <c r="DB91" s="600"/>
      <c r="DC91" s="600"/>
      <c r="DD91" s="600"/>
      <c r="DE91" s="600"/>
      <c r="DF91" s="600"/>
      <c r="DG91" s="600"/>
      <c r="DH91" s="600"/>
      <c r="DI91" s="600"/>
      <c r="DJ91" s="600"/>
      <c r="DK91" s="600"/>
      <c r="DL91" s="600"/>
      <c r="DM91" s="600"/>
      <c r="DN91" s="600"/>
      <c r="DO91" s="600"/>
      <c r="DP91" s="600"/>
      <c r="DQ91" s="600"/>
      <c r="DR91" s="600"/>
      <c r="DS91" s="600"/>
      <c r="DT91" s="600"/>
      <c r="DU91" s="600"/>
      <c r="DV91" s="600"/>
      <c r="DW91" s="600"/>
      <c r="DX91" s="600"/>
      <c r="DY91" s="600"/>
      <c r="DZ91" s="600"/>
      <c r="EA91" s="600"/>
      <c r="EB91" s="600"/>
      <c r="EC91" s="600"/>
      <c r="ED91" s="600"/>
      <c r="EE91" s="600"/>
      <c r="EF91" s="600"/>
      <c r="EG91" s="600"/>
      <c r="EH91" s="600"/>
      <c r="EI91" s="600"/>
      <c r="EJ91" s="600"/>
      <c r="EK91" s="600"/>
      <c r="EL91" s="600"/>
      <c r="EM91" s="600"/>
      <c r="EN91" s="600"/>
      <c r="EO91" s="600"/>
      <c r="EP91" s="600"/>
      <c r="EQ91" s="600"/>
      <c r="ER91" s="600"/>
      <c r="ES91" s="600"/>
      <c r="ET91" s="600"/>
      <c r="EU91" s="600"/>
      <c r="EV91" s="600"/>
      <c r="EW91" s="600"/>
      <c r="EX91" s="600"/>
      <c r="EY91" s="600"/>
      <c r="EZ91" s="600"/>
      <c r="FA91" s="600"/>
      <c r="FB91" s="600"/>
      <c r="FC91" s="600"/>
      <c r="FD91" s="600"/>
      <c r="FE91" s="600"/>
      <c r="FF91" s="600"/>
      <c r="FG91" s="600"/>
      <c r="FH91" s="600"/>
      <c r="FI91" s="600"/>
      <c r="FJ91" s="600"/>
      <c r="FK91" s="600"/>
      <c r="FL91" s="600"/>
      <c r="FM91" s="600"/>
      <c r="FN91" s="600"/>
      <c r="FO91" s="600"/>
      <c r="FP91" s="600"/>
      <c r="FQ91" s="600"/>
      <c r="FR91" s="600"/>
      <c r="FS91" s="600"/>
      <c r="FT91" s="600"/>
      <c r="FU91" s="600"/>
      <c r="FV91" s="600"/>
      <c r="FW91" s="600"/>
      <c r="FX91" s="600"/>
      <c r="FY91" s="600"/>
      <c r="FZ91" s="600"/>
      <c r="GA91" s="600"/>
      <c r="GB91" s="600"/>
      <c r="GC91" s="600"/>
      <c r="GD91" s="600"/>
      <c r="GE91" s="600"/>
      <c r="GF91" s="600"/>
      <c r="GG91" s="600"/>
      <c r="GH91" s="600"/>
      <c r="GI91" s="600"/>
      <c r="GJ91" s="600"/>
      <c r="GK91" s="600"/>
      <c r="GL91" s="600"/>
      <c r="GM91" s="600"/>
      <c r="GN91" s="600"/>
      <c r="GO91" s="600"/>
      <c r="GP91" s="600"/>
      <c r="GQ91" s="600"/>
      <c r="GR91" s="600"/>
      <c r="GS91" s="600"/>
      <c r="GT91" s="600"/>
      <c r="GU91" s="600"/>
      <c r="GV91" s="600"/>
      <c r="GW91" s="600"/>
      <c r="GX91" s="600"/>
      <c r="GY91" s="600"/>
      <c r="GZ91" s="600"/>
      <c r="HA91" s="600"/>
      <c r="HB91" s="600"/>
      <c r="HC91" s="600"/>
      <c r="HD91" s="600"/>
      <c r="HE91" s="600"/>
      <c r="HF91" s="600"/>
      <c r="HG91" s="600"/>
      <c r="HH91" s="600"/>
      <c r="HI91" s="600"/>
      <c r="HJ91" s="600"/>
      <c r="HK91" s="600"/>
      <c r="HL91" s="600"/>
      <c r="HM91" s="600"/>
      <c r="HN91" s="600"/>
      <c r="HO91" s="600"/>
      <c r="HP91" s="600"/>
      <c r="HQ91" s="600"/>
      <c r="HR91" s="600"/>
      <c r="HS91" s="600"/>
      <c r="HT91" s="600"/>
      <c r="HU91" s="600"/>
      <c r="HV91" s="600"/>
    </row>
    <row r="92" spans="1:230" s="20" customFormat="1" ht="13.9" hidden="1" customHeight="1" outlineLevel="1">
      <c r="A92" s="9"/>
      <c r="B92" s="9"/>
      <c r="C92" s="611"/>
      <c r="D92" s="775"/>
      <c r="E92" s="799" t="s">
        <v>915</v>
      </c>
      <c r="F92" s="776"/>
      <c r="G92" s="783"/>
      <c r="H92" s="515"/>
      <c r="I92" s="515"/>
      <c r="J92" s="515"/>
      <c r="K92" s="515"/>
      <c r="L92" s="515"/>
      <c r="M92" s="600"/>
      <c r="N92" s="600"/>
      <c r="O92" s="600"/>
      <c r="P92" s="600"/>
      <c r="Q92" s="600"/>
      <c r="R92" s="600"/>
      <c r="S92" s="600"/>
      <c r="T92" s="600"/>
      <c r="U92" s="600"/>
      <c r="V92" s="600"/>
      <c r="W92" s="600"/>
      <c r="X92" s="600"/>
      <c r="Y92" s="600"/>
      <c r="Z92" s="600"/>
      <c r="AA92" s="600"/>
      <c r="AB92" s="600"/>
      <c r="AC92" s="600"/>
      <c r="AD92" s="600"/>
      <c r="AE92" s="600"/>
      <c r="AF92" s="600"/>
      <c r="AG92" s="600"/>
      <c r="AH92" s="600"/>
      <c r="AI92" s="600"/>
      <c r="AJ92" s="600"/>
      <c r="AK92" s="600"/>
      <c r="AL92" s="600"/>
      <c r="AM92" s="600"/>
      <c r="AN92" s="600"/>
      <c r="AO92" s="600"/>
      <c r="AP92" s="600"/>
      <c r="AQ92" s="600"/>
      <c r="AR92" s="600"/>
      <c r="AS92" s="600"/>
      <c r="AT92" s="600"/>
      <c r="AU92" s="600"/>
      <c r="AV92" s="600"/>
      <c r="AW92" s="600"/>
      <c r="AX92" s="600"/>
      <c r="AY92" s="600"/>
      <c r="AZ92" s="600"/>
      <c r="BA92" s="600"/>
      <c r="BB92" s="600"/>
      <c r="BC92" s="600"/>
      <c r="BD92" s="600"/>
      <c r="BE92" s="600"/>
      <c r="BF92" s="600"/>
      <c r="BG92" s="600"/>
      <c r="BH92" s="600"/>
      <c r="BI92" s="600"/>
      <c r="BJ92" s="600"/>
      <c r="BK92" s="600"/>
      <c r="BL92" s="600"/>
      <c r="BM92" s="600"/>
      <c r="BN92" s="600"/>
      <c r="BO92" s="600"/>
      <c r="BP92" s="600"/>
      <c r="BQ92" s="600"/>
      <c r="BR92" s="600"/>
      <c r="BS92" s="600"/>
      <c r="BT92" s="600"/>
      <c r="BU92" s="600"/>
      <c r="BV92" s="600"/>
      <c r="BW92" s="600"/>
      <c r="BX92" s="600"/>
      <c r="BY92" s="600"/>
      <c r="BZ92" s="600"/>
      <c r="CA92" s="600"/>
      <c r="CB92" s="600"/>
      <c r="CC92" s="600"/>
      <c r="CD92" s="600"/>
      <c r="CE92" s="600"/>
      <c r="CF92" s="600"/>
      <c r="CG92" s="600"/>
      <c r="CH92" s="600"/>
      <c r="CI92" s="600"/>
      <c r="CJ92" s="600"/>
      <c r="CK92" s="600"/>
      <c r="CL92" s="600"/>
      <c r="CM92" s="600"/>
      <c r="CN92" s="600"/>
      <c r="CO92" s="600"/>
      <c r="CP92" s="600"/>
      <c r="CQ92" s="600"/>
      <c r="CR92" s="600"/>
      <c r="CS92" s="600"/>
      <c r="CT92" s="600"/>
      <c r="CU92" s="600"/>
      <c r="CV92" s="600"/>
      <c r="CW92" s="600"/>
      <c r="CX92" s="600"/>
      <c r="CY92" s="600"/>
      <c r="CZ92" s="600"/>
      <c r="DA92" s="600"/>
      <c r="DB92" s="600"/>
      <c r="DC92" s="600"/>
      <c r="DD92" s="600"/>
      <c r="DE92" s="600"/>
      <c r="DF92" s="600"/>
      <c r="DG92" s="600"/>
      <c r="DH92" s="600"/>
      <c r="DI92" s="600"/>
      <c r="DJ92" s="600"/>
      <c r="DK92" s="600"/>
      <c r="DL92" s="600"/>
      <c r="DM92" s="600"/>
      <c r="DN92" s="600"/>
      <c r="DO92" s="600"/>
      <c r="DP92" s="600"/>
      <c r="DQ92" s="600"/>
      <c r="DR92" s="600"/>
      <c r="DS92" s="600"/>
      <c r="DT92" s="600"/>
      <c r="DU92" s="600"/>
      <c r="DV92" s="600"/>
      <c r="DW92" s="600"/>
      <c r="DX92" s="600"/>
      <c r="DY92" s="600"/>
      <c r="DZ92" s="600"/>
      <c r="EA92" s="600"/>
      <c r="EB92" s="600"/>
      <c r="EC92" s="600"/>
      <c r="ED92" s="600"/>
      <c r="EE92" s="600"/>
      <c r="EF92" s="600"/>
      <c r="EG92" s="600"/>
      <c r="EH92" s="600"/>
      <c r="EI92" s="600"/>
      <c r="EJ92" s="600"/>
      <c r="EK92" s="600"/>
      <c r="EL92" s="600"/>
      <c r="EM92" s="600"/>
      <c r="EN92" s="600"/>
      <c r="EO92" s="600"/>
      <c r="EP92" s="600"/>
      <c r="EQ92" s="600"/>
      <c r="ER92" s="600"/>
      <c r="ES92" s="600"/>
      <c r="ET92" s="600"/>
      <c r="EU92" s="600"/>
      <c r="EV92" s="600"/>
      <c r="EW92" s="600"/>
      <c r="EX92" s="600"/>
      <c r="EY92" s="600"/>
      <c r="EZ92" s="600"/>
      <c r="FA92" s="600"/>
      <c r="FB92" s="600"/>
      <c r="FC92" s="600"/>
      <c r="FD92" s="600"/>
      <c r="FE92" s="600"/>
      <c r="FF92" s="600"/>
      <c r="FG92" s="600"/>
      <c r="FH92" s="600"/>
      <c r="FI92" s="600"/>
      <c r="FJ92" s="600"/>
      <c r="FK92" s="600"/>
      <c r="FL92" s="600"/>
      <c r="FM92" s="600"/>
      <c r="FN92" s="600"/>
      <c r="FO92" s="600"/>
      <c r="FP92" s="600"/>
      <c r="FQ92" s="600"/>
      <c r="FR92" s="600"/>
      <c r="FS92" s="600"/>
      <c r="FT92" s="600"/>
      <c r="FU92" s="600"/>
      <c r="FV92" s="600"/>
      <c r="FW92" s="600"/>
      <c r="FX92" s="600"/>
      <c r="FY92" s="600"/>
      <c r="FZ92" s="600"/>
      <c r="GA92" s="600"/>
      <c r="GB92" s="600"/>
      <c r="GC92" s="600"/>
      <c r="GD92" s="600"/>
      <c r="GE92" s="600"/>
      <c r="GF92" s="600"/>
      <c r="GG92" s="600"/>
      <c r="GH92" s="600"/>
      <c r="GI92" s="600"/>
      <c r="GJ92" s="600"/>
      <c r="GK92" s="600"/>
      <c r="GL92" s="600"/>
      <c r="GM92" s="600"/>
      <c r="GN92" s="600"/>
      <c r="GO92" s="600"/>
      <c r="GP92" s="600"/>
      <c r="GQ92" s="600"/>
      <c r="GR92" s="600"/>
      <c r="GS92" s="600"/>
      <c r="GT92" s="600"/>
      <c r="GU92" s="600"/>
      <c r="GV92" s="600"/>
      <c r="GW92" s="600"/>
      <c r="GX92" s="600"/>
      <c r="GY92" s="600"/>
      <c r="GZ92" s="600"/>
      <c r="HA92" s="600"/>
      <c r="HB92" s="600"/>
      <c r="HC92" s="600"/>
      <c r="HD92" s="600"/>
      <c r="HE92" s="600"/>
      <c r="HF92" s="600"/>
      <c r="HG92" s="600"/>
      <c r="HH92" s="600"/>
      <c r="HI92" s="600"/>
      <c r="HJ92" s="600"/>
      <c r="HK92" s="600"/>
      <c r="HL92" s="600"/>
      <c r="HM92" s="600"/>
      <c r="HN92" s="600"/>
      <c r="HO92" s="600"/>
      <c r="HP92" s="600"/>
      <c r="HQ92" s="600"/>
      <c r="HR92" s="600"/>
      <c r="HS92" s="600"/>
      <c r="HT92" s="600"/>
      <c r="HU92" s="600"/>
      <c r="HV92" s="600"/>
    </row>
    <row r="93" spans="1:230" s="20" customFormat="1" ht="13.9" hidden="1" customHeight="1" outlineLevel="1">
      <c r="A93" s="9"/>
      <c r="B93" s="9"/>
      <c r="C93" s="611"/>
      <c r="D93" s="775"/>
      <c r="E93" s="776"/>
      <c r="F93" s="776" t="s">
        <v>110</v>
      </c>
      <c r="G93" s="783"/>
      <c r="H93" s="515"/>
      <c r="I93" s="515"/>
      <c r="J93" s="515"/>
      <c r="K93" s="515"/>
      <c r="L93" s="515"/>
      <c r="M93" s="600"/>
      <c r="N93" s="600"/>
      <c r="O93" s="600"/>
      <c r="P93" s="515"/>
      <c r="Q93" s="515"/>
      <c r="R93" s="515"/>
      <c r="S93" s="515"/>
      <c r="T93" s="515"/>
      <c r="U93" s="515"/>
      <c r="V93" s="515"/>
      <c r="W93" s="515">
        <v>0</v>
      </c>
      <c r="X93" s="515">
        <v>0</v>
      </c>
      <c r="Y93" s="515">
        <v>0</v>
      </c>
      <c r="Z93" s="515">
        <v>845.30696820628862</v>
      </c>
      <c r="AA93" s="515">
        <v>847.44205655117469</v>
      </c>
      <c r="AB93" s="515">
        <v>858.36036143260981</v>
      </c>
      <c r="AC93" s="515">
        <v>876.62481806627966</v>
      </c>
      <c r="AD93" s="515">
        <v>906.8545490759135</v>
      </c>
      <c r="AE93" s="515">
        <v>939.86637583555432</v>
      </c>
      <c r="AF93" s="515">
        <v>992.9459403168986</v>
      </c>
      <c r="AG93" s="515">
        <v>1040.1779428554851</v>
      </c>
      <c r="AH93" s="515">
        <v>1091.0372676454288</v>
      </c>
      <c r="AI93" s="515">
        <v>1144.6881912350357</v>
      </c>
      <c r="AJ93" s="515">
        <v>1201.0850661206357</v>
      </c>
      <c r="AK93" s="515">
        <v>1236.6631595135757</v>
      </c>
      <c r="AL93" s="515">
        <v>1753.5240810601613</v>
      </c>
      <c r="AM93" s="515">
        <v>2070.0056152042898</v>
      </c>
      <c r="AN93" s="515">
        <v>2264.7576515300984</v>
      </c>
      <c r="AO93" s="515">
        <v>2295.9395596503014</v>
      </c>
      <c r="AP93" s="515">
        <v>2340.8407100080576</v>
      </c>
      <c r="AQ93" s="600"/>
      <c r="AR93" s="600"/>
      <c r="AS93" s="600"/>
      <c r="AT93" s="600"/>
      <c r="AU93" s="600"/>
      <c r="AV93" s="600"/>
      <c r="AW93" s="600"/>
      <c r="AX93" s="600"/>
      <c r="AY93" s="600"/>
      <c r="AZ93" s="600"/>
      <c r="BA93" s="600"/>
      <c r="BB93" s="600"/>
      <c r="BC93" s="600"/>
      <c r="BD93" s="600"/>
      <c r="BE93" s="600"/>
      <c r="BF93" s="600"/>
      <c r="BG93" s="600"/>
      <c r="BH93" s="600"/>
      <c r="BI93" s="600"/>
      <c r="BJ93" s="600"/>
      <c r="BK93" s="600"/>
      <c r="BL93" s="600"/>
      <c r="BM93" s="600"/>
      <c r="BN93" s="600"/>
      <c r="BO93" s="600"/>
      <c r="BP93" s="600"/>
      <c r="BQ93" s="600"/>
      <c r="BR93" s="600"/>
      <c r="BS93" s="600"/>
      <c r="BT93" s="600"/>
      <c r="BU93" s="600"/>
      <c r="BV93" s="600"/>
      <c r="BW93" s="600"/>
      <c r="BX93" s="600"/>
      <c r="BY93" s="600"/>
      <c r="BZ93" s="600"/>
      <c r="CA93" s="600"/>
      <c r="CB93" s="600"/>
      <c r="CC93" s="600"/>
      <c r="CD93" s="600"/>
      <c r="CE93" s="600"/>
      <c r="CF93" s="600"/>
      <c r="CG93" s="600"/>
      <c r="CH93" s="600"/>
      <c r="CI93" s="600"/>
      <c r="CJ93" s="600"/>
      <c r="CK93" s="600"/>
      <c r="CL93" s="600"/>
      <c r="CM93" s="600"/>
      <c r="CN93" s="600"/>
      <c r="CO93" s="600"/>
      <c r="CP93" s="600"/>
      <c r="CQ93" s="600"/>
      <c r="CR93" s="600"/>
      <c r="CS93" s="600"/>
      <c r="CT93" s="600"/>
      <c r="CU93" s="600"/>
      <c r="CV93" s="600"/>
      <c r="CW93" s="600"/>
      <c r="CX93" s="600"/>
      <c r="CY93" s="600"/>
      <c r="CZ93" s="600"/>
      <c r="DA93" s="600"/>
      <c r="DB93" s="600"/>
      <c r="DC93" s="600"/>
      <c r="DD93" s="600"/>
      <c r="DE93" s="600"/>
      <c r="DF93" s="600"/>
      <c r="DG93" s="600"/>
      <c r="DH93" s="600"/>
      <c r="DI93" s="600"/>
      <c r="DJ93" s="600"/>
      <c r="DK93" s="600"/>
      <c r="DL93" s="600"/>
      <c r="DM93" s="600"/>
      <c r="DN93" s="600"/>
      <c r="DO93" s="600"/>
      <c r="DP93" s="600"/>
      <c r="DQ93" s="600"/>
      <c r="DR93" s="600"/>
      <c r="DS93" s="600"/>
      <c r="DT93" s="600"/>
      <c r="DU93" s="600"/>
      <c r="DV93" s="600"/>
      <c r="DW93" s="600"/>
      <c r="DX93" s="600"/>
      <c r="DY93" s="600"/>
      <c r="DZ93" s="600"/>
      <c r="EA93" s="600"/>
      <c r="EB93" s="600"/>
      <c r="EC93" s="600"/>
      <c r="ED93" s="600"/>
      <c r="EE93" s="600"/>
      <c r="EF93" s="600"/>
      <c r="EG93" s="600"/>
      <c r="EH93" s="600"/>
      <c r="EI93" s="600"/>
      <c r="EJ93" s="600"/>
      <c r="EK93" s="600"/>
      <c r="EL93" s="600"/>
      <c r="EM93" s="600"/>
      <c r="EN93" s="600"/>
      <c r="EO93" s="600"/>
      <c r="EP93" s="600"/>
      <c r="EQ93" s="600"/>
      <c r="ER93" s="600"/>
      <c r="ES93" s="600"/>
      <c r="ET93" s="600"/>
      <c r="EU93" s="600"/>
      <c r="EV93" s="600"/>
      <c r="EW93" s="600"/>
      <c r="EX93" s="600"/>
      <c r="EY93" s="600"/>
      <c r="EZ93" s="600"/>
      <c r="FA93" s="600"/>
      <c r="FB93" s="600"/>
      <c r="FC93" s="600"/>
      <c r="FD93" s="600"/>
      <c r="FE93" s="600"/>
      <c r="FF93" s="600"/>
      <c r="FG93" s="600"/>
      <c r="FH93" s="600"/>
      <c r="FI93" s="600"/>
      <c r="FJ93" s="600"/>
      <c r="FK93" s="600"/>
      <c r="FL93" s="600"/>
      <c r="FM93" s="600"/>
      <c r="FN93" s="600"/>
      <c r="FO93" s="600"/>
      <c r="FP93" s="600"/>
      <c r="FQ93" s="600"/>
      <c r="FR93" s="600"/>
      <c r="FS93" s="600"/>
      <c r="FT93" s="600"/>
      <c r="FU93" s="600"/>
      <c r="FV93" s="600"/>
      <c r="FW93" s="600"/>
      <c r="FX93" s="600"/>
      <c r="FY93" s="600"/>
      <c r="FZ93" s="600"/>
      <c r="GA93" s="600"/>
      <c r="GB93" s="600"/>
      <c r="GC93" s="600"/>
      <c r="GD93" s="600"/>
      <c r="GE93" s="600"/>
      <c r="GF93" s="600"/>
      <c r="GG93" s="600"/>
      <c r="GH93" s="600"/>
      <c r="GI93" s="600"/>
      <c r="GJ93" s="600"/>
      <c r="GK93" s="600"/>
      <c r="GL93" s="600"/>
      <c r="GM93" s="600"/>
      <c r="GN93" s="600"/>
      <c r="GO93" s="600"/>
      <c r="GP93" s="600"/>
      <c r="GQ93" s="600"/>
      <c r="GR93" s="600"/>
      <c r="GS93" s="600"/>
      <c r="GT93" s="600"/>
      <c r="GU93" s="600"/>
      <c r="GV93" s="600"/>
      <c r="GW93" s="600"/>
      <c r="GX93" s="600"/>
      <c r="GY93" s="600"/>
      <c r="GZ93" s="600"/>
      <c r="HA93" s="600"/>
      <c r="HB93" s="600"/>
      <c r="HC93" s="600"/>
      <c r="HD93" s="600"/>
      <c r="HE93" s="600"/>
      <c r="HF93" s="600"/>
      <c r="HG93" s="600"/>
      <c r="HH93" s="600"/>
      <c r="HI93" s="600"/>
      <c r="HJ93" s="600"/>
      <c r="HK93" s="600"/>
      <c r="HL93" s="600"/>
      <c r="HM93" s="600"/>
      <c r="HN93" s="600"/>
      <c r="HO93" s="600"/>
      <c r="HP93" s="600"/>
      <c r="HQ93" s="600"/>
      <c r="HR93" s="600"/>
      <c r="HS93" s="600"/>
      <c r="HT93" s="600"/>
      <c r="HU93" s="600"/>
      <c r="HV93" s="600"/>
    </row>
    <row r="94" spans="1:230" s="20" customFormat="1" ht="13.9" hidden="1" customHeight="1" outlineLevel="1">
      <c r="A94" s="9"/>
      <c r="B94" s="9"/>
      <c r="C94" s="611"/>
      <c r="D94" s="775"/>
      <c r="E94" s="776"/>
      <c r="F94" s="776" t="s">
        <v>916</v>
      </c>
      <c r="G94" s="783"/>
      <c r="H94" s="515"/>
      <c r="I94" s="515"/>
      <c r="J94" s="515"/>
      <c r="K94" s="515"/>
      <c r="L94" s="515"/>
      <c r="M94" s="600"/>
      <c r="N94" s="600"/>
      <c r="O94" s="600"/>
      <c r="P94" s="462"/>
      <c r="Q94" s="462"/>
      <c r="R94" s="462"/>
      <c r="S94" s="462"/>
      <c r="T94" s="462"/>
      <c r="U94" s="462"/>
      <c r="V94" s="462"/>
      <c r="W94" s="462"/>
      <c r="X94" s="462">
        <v>0</v>
      </c>
      <c r="Y94" s="462">
        <v>0</v>
      </c>
      <c r="Z94" s="462" t="e">
        <v>#DIV/0!</v>
      </c>
      <c r="AA94" s="462">
        <v>2.5258142014570788E-3</v>
      </c>
      <c r="AB94" s="462">
        <v>1.2883836478294717E-2</v>
      </c>
      <c r="AC94" s="462">
        <v>2.1278308568660299E-2</v>
      </c>
      <c r="AD94" s="462">
        <v>3.448422904146918E-2</v>
      </c>
      <c r="AE94" s="462">
        <v>3.6402559587179598E-2</v>
      </c>
      <c r="AF94" s="462">
        <v>5.6475649992431959E-2</v>
      </c>
      <c r="AG94" s="462">
        <v>4.7567546853066724E-2</v>
      </c>
      <c r="AH94" s="462">
        <v>4.889483106162127E-2</v>
      </c>
      <c r="AI94" s="462">
        <v>4.9174235546867395E-2</v>
      </c>
      <c r="AJ94" s="462">
        <v>4.9268329417071981E-2</v>
      </c>
      <c r="AK94" s="462">
        <v>2.9621626641194592E-2</v>
      </c>
      <c r="AL94" s="462">
        <v>0.41794802211936649</v>
      </c>
      <c r="AM94" s="462">
        <v>0.18048314109994276</v>
      </c>
      <c r="AN94" s="462">
        <v>9.4082854121431178E-2</v>
      </c>
      <c r="AO94" s="462">
        <v>1.3768320022734462E-2</v>
      </c>
      <c r="AP94" s="462">
        <v>1.9556764971894656E-2</v>
      </c>
      <c r="AQ94" s="600"/>
      <c r="AR94" s="600"/>
      <c r="AS94" s="600"/>
      <c r="AT94" s="600"/>
      <c r="AU94" s="600"/>
      <c r="AV94" s="600"/>
      <c r="AW94" s="600"/>
      <c r="AX94" s="600"/>
      <c r="AY94" s="600"/>
      <c r="AZ94" s="600"/>
      <c r="BA94" s="600"/>
      <c r="BB94" s="600"/>
      <c r="BC94" s="600"/>
      <c r="BD94" s="600"/>
      <c r="BE94" s="600"/>
      <c r="BF94" s="600"/>
      <c r="BG94" s="600"/>
      <c r="BH94" s="600"/>
      <c r="BI94" s="600"/>
      <c r="BJ94" s="600"/>
      <c r="BK94" s="600"/>
      <c r="BL94" s="600"/>
      <c r="BM94" s="600"/>
      <c r="BN94" s="600"/>
      <c r="BO94" s="600"/>
      <c r="BP94" s="600"/>
      <c r="BQ94" s="600"/>
      <c r="BR94" s="600"/>
      <c r="BS94" s="600"/>
      <c r="BT94" s="600"/>
      <c r="BU94" s="600"/>
      <c r="BV94" s="600"/>
      <c r="BW94" s="600"/>
      <c r="BX94" s="600"/>
      <c r="BY94" s="600"/>
      <c r="BZ94" s="600"/>
      <c r="CA94" s="600"/>
      <c r="CB94" s="600"/>
      <c r="CC94" s="600"/>
      <c r="CD94" s="600"/>
      <c r="CE94" s="600"/>
      <c r="CF94" s="600"/>
      <c r="CG94" s="600"/>
      <c r="CH94" s="600"/>
      <c r="CI94" s="600"/>
      <c r="CJ94" s="600"/>
      <c r="CK94" s="600"/>
      <c r="CL94" s="600"/>
      <c r="CM94" s="600"/>
      <c r="CN94" s="600"/>
      <c r="CO94" s="600"/>
      <c r="CP94" s="600"/>
      <c r="CQ94" s="600"/>
      <c r="CR94" s="600"/>
      <c r="CS94" s="600"/>
      <c r="CT94" s="600"/>
      <c r="CU94" s="600"/>
      <c r="CV94" s="600"/>
      <c r="CW94" s="600"/>
      <c r="CX94" s="600"/>
      <c r="CY94" s="600"/>
      <c r="CZ94" s="600"/>
      <c r="DA94" s="600"/>
      <c r="DB94" s="600"/>
      <c r="DC94" s="600"/>
      <c r="DD94" s="600"/>
      <c r="DE94" s="600"/>
      <c r="DF94" s="600"/>
      <c r="DG94" s="600"/>
      <c r="DH94" s="600"/>
      <c r="DI94" s="600"/>
      <c r="DJ94" s="600"/>
      <c r="DK94" s="600"/>
      <c r="DL94" s="600"/>
      <c r="DM94" s="600"/>
      <c r="DN94" s="600"/>
      <c r="DO94" s="600"/>
      <c r="DP94" s="600"/>
      <c r="DQ94" s="600"/>
      <c r="DR94" s="600"/>
      <c r="DS94" s="600"/>
      <c r="DT94" s="600"/>
      <c r="DU94" s="600"/>
      <c r="DV94" s="600"/>
      <c r="DW94" s="600"/>
      <c r="DX94" s="600"/>
      <c r="DY94" s="600"/>
      <c r="DZ94" s="600"/>
      <c r="EA94" s="600"/>
      <c r="EB94" s="600"/>
      <c r="EC94" s="600"/>
      <c r="ED94" s="600"/>
      <c r="EE94" s="600"/>
      <c r="EF94" s="600"/>
      <c r="EG94" s="600"/>
      <c r="EH94" s="600"/>
      <c r="EI94" s="600"/>
      <c r="EJ94" s="600"/>
      <c r="EK94" s="600"/>
      <c r="EL94" s="600"/>
      <c r="EM94" s="600"/>
      <c r="EN94" s="600"/>
      <c r="EO94" s="600"/>
      <c r="EP94" s="600"/>
      <c r="EQ94" s="600"/>
      <c r="ER94" s="600"/>
      <c r="ES94" s="600"/>
      <c r="ET94" s="600"/>
      <c r="EU94" s="600"/>
      <c r="EV94" s="600"/>
      <c r="EW94" s="600"/>
      <c r="EX94" s="600"/>
      <c r="EY94" s="600"/>
      <c r="EZ94" s="600"/>
      <c r="FA94" s="600"/>
      <c r="FB94" s="600"/>
      <c r="FC94" s="600"/>
      <c r="FD94" s="600"/>
      <c r="FE94" s="600"/>
      <c r="FF94" s="600"/>
      <c r="FG94" s="600"/>
      <c r="FH94" s="600"/>
      <c r="FI94" s="600"/>
      <c r="FJ94" s="600"/>
      <c r="FK94" s="600"/>
      <c r="FL94" s="600"/>
      <c r="FM94" s="600"/>
      <c r="FN94" s="600"/>
      <c r="FO94" s="600"/>
      <c r="FP94" s="600"/>
      <c r="FQ94" s="600"/>
      <c r="FR94" s="600"/>
      <c r="FS94" s="600"/>
      <c r="FT94" s="600"/>
      <c r="FU94" s="600"/>
      <c r="FV94" s="600"/>
      <c r="FW94" s="600"/>
      <c r="FX94" s="600"/>
      <c r="FY94" s="600"/>
      <c r="FZ94" s="600"/>
      <c r="GA94" s="600"/>
      <c r="GB94" s="600"/>
      <c r="GC94" s="600"/>
      <c r="GD94" s="600"/>
      <c r="GE94" s="600"/>
      <c r="GF94" s="600"/>
      <c r="GG94" s="600"/>
      <c r="GH94" s="600"/>
      <c r="GI94" s="600"/>
      <c r="GJ94" s="600"/>
      <c r="GK94" s="600"/>
      <c r="GL94" s="600"/>
      <c r="GM94" s="600"/>
      <c r="GN94" s="600"/>
      <c r="GO94" s="600"/>
      <c r="GP94" s="600"/>
      <c r="GQ94" s="600"/>
      <c r="GR94" s="600"/>
      <c r="GS94" s="600"/>
      <c r="GT94" s="600"/>
      <c r="GU94" s="600"/>
      <c r="GV94" s="600"/>
      <c r="GW94" s="600"/>
      <c r="GX94" s="600"/>
      <c r="GY94" s="600"/>
      <c r="GZ94" s="600"/>
      <c r="HA94" s="600"/>
      <c r="HB94" s="600"/>
      <c r="HC94" s="600"/>
      <c r="HD94" s="600"/>
      <c r="HE94" s="600"/>
      <c r="HF94" s="600"/>
      <c r="HG94" s="600"/>
      <c r="HH94" s="600"/>
      <c r="HI94" s="600"/>
      <c r="HJ94" s="600"/>
      <c r="HK94" s="600"/>
      <c r="HL94" s="600"/>
      <c r="HM94" s="600"/>
      <c r="HN94" s="600"/>
      <c r="HO94" s="600"/>
      <c r="HP94" s="600"/>
      <c r="HQ94" s="600"/>
      <c r="HR94" s="600"/>
      <c r="HS94" s="600"/>
      <c r="HT94" s="600"/>
      <c r="HU94" s="600"/>
      <c r="HV94" s="600"/>
    </row>
    <row r="95" spans="1:230" s="118" customFormat="1" ht="13.9" hidden="1" customHeight="1" outlineLevel="1">
      <c r="A95" s="792"/>
      <c r="B95" s="792"/>
      <c r="C95" s="798"/>
      <c r="D95" s="799"/>
      <c r="E95" s="773"/>
      <c r="F95" s="773" t="s">
        <v>917</v>
      </c>
      <c r="G95" s="786"/>
      <c r="H95" s="557"/>
      <c r="I95" s="557"/>
      <c r="J95" s="557"/>
      <c r="K95" s="557"/>
      <c r="L95" s="557"/>
      <c r="M95" s="800"/>
      <c r="N95" s="802">
        <v>0</v>
      </c>
      <c r="O95" s="802">
        <v>0</v>
      </c>
      <c r="P95" s="802">
        <v>0.02</v>
      </c>
      <c r="Q95" s="802">
        <v>4.3999999999999997E-2</v>
      </c>
      <c r="R95" s="802">
        <v>1.6E-2</v>
      </c>
      <c r="S95" s="802">
        <v>3.4000000000000002E-2</v>
      </c>
      <c r="T95" s="802">
        <v>5.8000000000000003E-2</v>
      </c>
      <c r="U95" s="802">
        <v>0.14299999999999999</v>
      </c>
      <c r="V95" s="802">
        <v>0.19700000000000001</v>
      </c>
      <c r="W95" s="803">
        <v>7.4999999999999997E-2</v>
      </c>
      <c r="X95" s="803">
        <v>7.4999999999999997E-2</v>
      </c>
      <c r="Y95" s="803">
        <v>0.05</v>
      </c>
      <c r="Z95" s="803">
        <v>0.05</v>
      </c>
      <c r="AA95" s="804">
        <v>7.4522445844568373E-3</v>
      </c>
      <c r="AB95" s="804">
        <v>1.2589120514336038E-2</v>
      </c>
      <c r="AC95" s="804">
        <v>3.0623003197066238E-2</v>
      </c>
      <c r="AD95" s="804">
        <v>3.466896045136246E-2</v>
      </c>
      <c r="AE95" s="804">
        <v>3.9650417864969791E-2</v>
      </c>
      <c r="AF95" s="804">
        <v>5.0087125873078044E-2</v>
      </c>
      <c r="AG95" s="804">
        <v>4.9901553620038126E-2</v>
      </c>
      <c r="AH95" s="804">
        <v>4.9570072528436912E-2</v>
      </c>
      <c r="AI95" s="804">
        <v>4.9688058993925588E-2</v>
      </c>
      <c r="AJ95" s="804">
        <v>5.0475402691701553E-2</v>
      </c>
      <c r="AK95" s="804">
        <v>2.9055591098385132E-2</v>
      </c>
      <c r="AL95" s="804">
        <v>0.41924359593964888</v>
      </c>
      <c r="AM95" s="804">
        <v>0.18128188867480921</v>
      </c>
      <c r="AN95" s="804">
        <v>9.4836677940675587E-2</v>
      </c>
      <c r="AO95" s="804">
        <v>1.4379184877326123E-2</v>
      </c>
      <c r="AP95" s="804">
        <v>2.0056901491256364E-2</v>
      </c>
      <c r="AQ95" s="800"/>
      <c r="AR95" s="800"/>
      <c r="AS95" s="800"/>
      <c r="AT95" s="800"/>
      <c r="AU95" s="800"/>
      <c r="AV95" s="800"/>
      <c r="AW95" s="800"/>
      <c r="AX95" s="800"/>
      <c r="AY95" s="800"/>
      <c r="AZ95" s="800"/>
      <c r="BA95" s="800"/>
      <c r="BB95" s="800"/>
      <c r="BC95" s="800"/>
      <c r="BD95" s="800"/>
      <c r="BE95" s="800"/>
      <c r="BF95" s="800"/>
      <c r="BG95" s="800"/>
      <c r="BH95" s="800"/>
      <c r="BI95" s="800"/>
      <c r="BJ95" s="800"/>
      <c r="BK95" s="800"/>
      <c r="BL95" s="800"/>
      <c r="BM95" s="800"/>
      <c r="BN95" s="800"/>
      <c r="BO95" s="800"/>
      <c r="BP95" s="800"/>
      <c r="BQ95" s="800"/>
      <c r="BR95" s="800"/>
      <c r="BS95" s="800"/>
      <c r="BT95" s="800"/>
      <c r="BU95" s="800"/>
      <c r="BV95" s="800"/>
      <c r="BW95" s="800"/>
      <c r="BX95" s="800"/>
      <c r="BY95" s="800"/>
      <c r="BZ95" s="800"/>
      <c r="CA95" s="800"/>
      <c r="CB95" s="800"/>
      <c r="CC95" s="800"/>
      <c r="CD95" s="800"/>
      <c r="CE95" s="800"/>
      <c r="CF95" s="800"/>
      <c r="CG95" s="800"/>
      <c r="CH95" s="800"/>
      <c r="CI95" s="800"/>
      <c r="CJ95" s="800"/>
      <c r="CK95" s="800"/>
      <c r="CL95" s="800"/>
      <c r="CM95" s="800"/>
      <c r="CN95" s="800"/>
      <c r="CO95" s="800"/>
      <c r="CP95" s="800"/>
      <c r="CQ95" s="800"/>
      <c r="CR95" s="800"/>
      <c r="CS95" s="800"/>
      <c r="CT95" s="800"/>
      <c r="CU95" s="800"/>
      <c r="CV95" s="800"/>
      <c r="CW95" s="800"/>
      <c r="CX95" s="800"/>
      <c r="CY95" s="800"/>
      <c r="CZ95" s="800"/>
      <c r="DA95" s="800"/>
      <c r="DB95" s="800"/>
      <c r="DC95" s="800"/>
      <c r="DD95" s="800"/>
      <c r="DE95" s="800"/>
      <c r="DF95" s="800"/>
      <c r="DG95" s="800"/>
      <c r="DH95" s="800"/>
      <c r="DI95" s="800"/>
      <c r="DJ95" s="800"/>
      <c r="DK95" s="800"/>
      <c r="DL95" s="800"/>
      <c r="DM95" s="800"/>
      <c r="DN95" s="800"/>
      <c r="DO95" s="800"/>
      <c r="DP95" s="800"/>
      <c r="DQ95" s="800"/>
      <c r="DR95" s="800"/>
      <c r="DS95" s="800"/>
      <c r="DT95" s="800"/>
      <c r="DU95" s="800"/>
      <c r="DV95" s="800"/>
      <c r="DW95" s="800"/>
      <c r="DX95" s="800"/>
      <c r="DY95" s="800"/>
      <c r="DZ95" s="800"/>
      <c r="EA95" s="800"/>
      <c r="EB95" s="800"/>
      <c r="EC95" s="800"/>
      <c r="ED95" s="800"/>
      <c r="EE95" s="800"/>
      <c r="EF95" s="800"/>
      <c r="EG95" s="800"/>
      <c r="EH95" s="800"/>
      <c r="EI95" s="800"/>
      <c r="EJ95" s="800"/>
      <c r="EK95" s="800"/>
      <c r="EL95" s="800"/>
      <c r="EM95" s="800"/>
      <c r="EN95" s="800"/>
      <c r="EO95" s="800"/>
      <c r="EP95" s="800"/>
      <c r="EQ95" s="800"/>
      <c r="ER95" s="800"/>
      <c r="ES95" s="800"/>
      <c r="ET95" s="800"/>
      <c r="EU95" s="800"/>
      <c r="EV95" s="800"/>
      <c r="EW95" s="800"/>
      <c r="EX95" s="800"/>
      <c r="EY95" s="800"/>
      <c r="EZ95" s="800"/>
      <c r="FA95" s="800"/>
      <c r="FB95" s="800"/>
      <c r="FC95" s="800"/>
      <c r="FD95" s="800"/>
      <c r="FE95" s="800"/>
      <c r="FF95" s="800"/>
      <c r="FG95" s="800"/>
      <c r="FH95" s="800"/>
      <c r="FI95" s="800"/>
      <c r="FJ95" s="800"/>
      <c r="FK95" s="800"/>
      <c r="FL95" s="800"/>
      <c r="FM95" s="800"/>
      <c r="FN95" s="800"/>
      <c r="FO95" s="800"/>
      <c r="FP95" s="800"/>
      <c r="FQ95" s="800"/>
      <c r="FR95" s="800"/>
      <c r="FS95" s="800"/>
      <c r="FT95" s="800"/>
      <c r="FU95" s="800"/>
      <c r="FV95" s="800"/>
      <c r="FW95" s="800"/>
      <c r="FX95" s="800"/>
      <c r="FY95" s="800"/>
      <c r="FZ95" s="800"/>
      <c r="GA95" s="800"/>
      <c r="GB95" s="800"/>
      <c r="GC95" s="800"/>
      <c r="GD95" s="800"/>
      <c r="GE95" s="800"/>
      <c r="GF95" s="800"/>
      <c r="GG95" s="800"/>
      <c r="GH95" s="800"/>
      <c r="GI95" s="800"/>
      <c r="GJ95" s="800"/>
      <c r="GK95" s="800"/>
      <c r="GL95" s="800"/>
      <c r="GM95" s="800"/>
      <c r="GN95" s="800"/>
      <c r="GO95" s="800"/>
      <c r="GP95" s="800"/>
      <c r="GQ95" s="800"/>
      <c r="GR95" s="800"/>
      <c r="GS95" s="800"/>
      <c r="GT95" s="800"/>
      <c r="GU95" s="800"/>
      <c r="GV95" s="800"/>
      <c r="GW95" s="800"/>
      <c r="GX95" s="800"/>
      <c r="GY95" s="800"/>
      <c r="GZ95" s="800"/>
      <c r="HA95" s="800"/>
      <c r="HB95" s="800"/>
      <c r="HC95" s="800"/>
      <c r="HD95" s="800"/>
      <c r="HE95" s="800"/>
      <c r="HF95" s="800"/>
      <c r="HG95" s="800"/>
      <c r="HH95" s="800"/>
      <c r="HI95" s="800"/>
      <c r="HJ95" s="800"/>
      <c r="HK95" s="800"/>
      <c r="HL95" s="800"/>
      <c r="HM95" s="800"/>
      <c r="HN95" s="800"/>
      <c r="HO95" s="800"/>
      <c r="HP95" s="800"/>
      <c r="HQ95" s="800"/>
      <c r="HR95" s="800"/>
      <c r="HS95" s="800"/>
      <c r="HT95" s="800"/>
      <c r="HU95" s="800"/>
      <c r="HV95" s="800"/>
    </row>
    <row r="96" spans="1:230" s="20" customFormat="1" ht="13.9" customHeight="1" collapsed="1">
      <c r="A96" s="9"/>
      <c r="B96" s="9"/>
      <c r="C96" s="611"/>
      <c r="D96" s="773" t="s">
        <v>668</v>
      </c>
      <c r="E96" s="773"/>
      <c r="F96" s="773"/>
      <c r="G96" s="773"/>
      <c r="H96" s="515"/>
      <c r="I96" s="515"/>
      <c r="J96" s="515"/>
      <c r="K96" s="515"/>
      <c r="L96" s="515"/>
      <c r="M96" s="600"/>
      <c r="N96" s="774"/>
      <c r="O96" s="774"/>
      <c r="P96" s="774"/>
      <c r="Q96" s="774"/>
      <c r="R96" s="774"/>
      <c r="S96" s="774"/>
      <c r="T96" s="774"/>
      <c r="U96" s="774"/>
      <c r="V96" s="774"/>
      <c r="W96" s="774"/>
      <c r="X96" s="774"/>
      <c r="Y96" s="774"/>
      <c r="Z96" s="774"/>
      <c r="AA96" s="774"/>
      <c r="AB96" s="774"/>
      <c r="AC96" s="774"/>
      <c r="AD96" s="774"/>
      <c r="AE96" s="774"/>
      <c r="AF96" s="774"/>
      <c r="AG96" s="774"/>
      <c r="AH96" s="774"/>
      <c r="AI96" s="774"/>
      <c r="AJ96" s="774"/>
      <c r="AK96" s="774"/>
      <c r="AL96" s="774"/>
      <c r="AM96" s="774"/>
      <c r="AN96" s="774"/>
      <c r="AO96" s="774"/>
      <c r="AP96" s="774"/>
    </row>
    <row r="97" spans="1:230" s="20" customFormat="1" ht="13.9" customHeight="1">
      <c r="A97" s="9"/>
      <c r="B97" s="9"/>
      <c r="C97" s="611"/>
      <c r="D97" s="775"/>
      <c r="E97" s="773" t="s">
        <v>109</v>
      </c>
      <c r="F97" s="790"/>
      <c r="G97" s="790"/>
      <c r="H97" s="515" t="s">
        <v>918</v>
      </c>
      <c r="I97" s="784"/>
      <c r="J97" s="784"/>
      <c r="K97" s="784"/>
      <c r="L97" s="784"/>
      <c r="M97" s="784"/>
      <c r="N97" s="778"/>
      <c r="O97" s="778"/>
      <c r="P97" s="778"/>
      <c r="Q97" s="778"/>
      <c r="R97" s="778"/>
      <c r="S97" s="778"/>
      <c r="T97" s="778"/>
      <c r="U97" s="778"/>
      <c r="V97" s="778"/>
      <c r="W97" s="778"/>
      <c r="X97" s="778"/>
      <c r="Y97" s="778"/>
      <c r="Z97" s="778"/>
      <c r="AA97" s="778"/>
      <c r="AB97" s="778"/>
      <c r="AC97" s="778"/>
      <c r="AD97" s="778"/>
      <c r="AE97" s="778"/>
      <c r="AF97" s="778"/>
      <c r="AG97" s="778"/>
      <c r="AH97" s="778"/>
      <c r="AI97" s="778"/>
      <c r="AJ97" s="778"/>
      <c r="AK97" s="778"/>
      <c r="AL97" s="778"/>
      <c r="AM97" s="778"/>
      <c r="AN97" s="778"/>
      <c r="AO97" s="778"/>
      <c r="AP97" s="778"/>
    </row>
    <row r="98" spans="1:230" s="746" customFormat="1" ht="13.9" customHeight="1">
      <c r="A98" s="9"/>
      <c r="B98" s="9"/>
      <c r="C98" s="611"/>
      <c r="D98" s="775"/>
      <c r="E98" s="775"/>
      <c r="F98" s="776" t="s">
        <v>97</v>
      </c>
      <c r="G98" s="777"/>
      <c r="H98" s="515" t="s">
        <v>919</v>
      </c>
      <c r="I98" s="805"/>
      <c r="J98" s="805"/>
      <c r="K98" s="805"/>
      <c r="L98" s="805"/>
      <c r="M98" s="805"/>
      <c r="N98" s="805"/>
      <c r="O98" s="784">
        <v>6100</v>
      </c>
      <c r="P98" s="784">
        <v>6100</v>
      </c>
      <c r="Q98" s="784">
        <v>6800</v>
      </c>
      <c r="R98" s="784">
        <v>6800</v>
      </c>
      <c r="S98" s="784">
        <v>6800</v>
      </c>
      <c r="T98" s="784">
        <v>6800</v>
      </c>
      <c r="U98" s="784">
        <v>6800</v>
      </c>
      <c r="V98" s="806">
        <v>7200</v>
      </c>
      <c r="W98" s="806">
        <v>7200</v>
      </c>
      <c r="X98" s="806">
        <v>7400</v>
      </c>
      <c r="Y98" s="806">
        <v>6400</v>
      </c>
      <c r="Z98" s="806">
        <v>8600</v>
      </c>
      <c r="AA98" s="807">
        <v>11000</v>
      </c>
      <c r="AB98" s="807">
        <v>10700</v>
      </c>
      <c r="AC98" s="807">
        <v>10800</v>
      </c>
      <c r="AD98" s="807">
        <v>11400</v>
      </c>
      <c r="AE98" s="807">
        <v>12100</v>
      </c>
      <c r="AF98" s="807">
        <v>12100</v>
      </c>
      <c r="AG98" s="807">
        <v>12100</v>
      </c>
      <c r="AH98" s="807">
        <v>12200</v>
      </c>
      <c r="AI98" s="807">
        <v>12400</v>
      </c>
      <c r="AJ98" s="807">
        <v>12500</v>
      </c>
      <c r="AK98" s="807">
        <v>12500</v>
      </c>
      <c r="AL98" s="807">
        <v>21800</v>
      </c>
      <c r="AM98" s="807">
        <v>23200</v>
      </c>
      <c r="AN98" s="807">
        <v>24300</v>
      </c>
      <c r="AO98" s="807">
        <v>24300</v>
      </c>
      <c r="AP98" s="807">
        <v>30200</v>
      </c>
      <c r="AQ98" s="20"/>
      <c r="AR98" s="20"/>
      <c r="AS98" s="20"/>
      <c r="AT98" s="20"/>
      <c r="AU98" s="20"/>
      <c r="AV98" s="20"/>
      <c r="AW98" s="20"/>
      <c r="AX98" s="20"/>
      <c r="AY98" s="20"/>
      <c r="AZ98" s="20"/>
      <c r="BA98" s="20"/>
      <c r="BB98" s="20"/>
      <c r="BC98" s="20"/>
      <c r="BD98" s="20"/>
      <c r="BE98" s="20"/>
      <c r="BF98" s="20"/>
      <c r="BG98" s="20"/>
      <c r="BH98" s="20"/>
      <c r="BI98" s="20"/>
      <c r="BJ98" s="20"/>
      <c r="BK98" s="20"/>
      <c r="BL98" s="20"/>
      <c r="BM98" s="20"/>
      <c r="BN98" s="20"/>
      <c r="BO98" s="20"/>
      <c r="BP98" s="20"/>
      <c r="BQ98" s="20"/>
      <c r="BR98" s="20"/>
      <c r="BS98" s="20"/>
      <c r="BT98" s="20"/>
      <c r="BU98" s="20"/>
      <c r="BV98" s="20"/>
      <c r="BW98" s="20"/>
      <c r="BX98" s="20"/>
      <c r="BY98" s="20"/>
      <c r="BZ98" s="20"/>
      <c r="CA98" s="20"/>
      <c r="CB98" s="20"/>
      <c r="CC98" s="20"/>
      <c r="CD98" s="20"/>
      <c r="CE98" s="20"/>
      <c r="CF98" s="20"/>
      <c r="CG98" s="20"/>
      <c r="CH98" s="20"/>
      <c r="CI98" s="20"/>
      <c r="CJ98" s="20"/>
      <c r="CK98" s="20"/>
      <c r="CL98" s="20"/>
      <c r="CM98" s="20"/>
      <c r="CN98" s="20"/>
      <c r="CO98" s="20"/>
      <c r="CP98" s="20"/>
      <c r="CQ98" s="20"/>
      <c r="CR98" s="20"/>
      <c r="CS98" s="20"/>
      <c r="CT98" s="20"/>
      <c r="CU98" s="20"/>
      <c r="CV98" s="20"/>
      <c r="CW98" s="20"/>
      <c r="CX98" s="20"/>
      <c r="CY98" s="20"/>
      <c r="CZ98" s="20"/>
      <c r="DA98" s="20"/>
      <c r="DB98" s="20"/>
      <c r="DC98" s="20"/>
      <c r="DD98" s="20"/>
      <c r="DE98" s="20"/>
      <c r="DF98" s="20"/>
      <c r="DG98" s="20"/>
      <c r="DH98" s="20"/>
      <c r="DI98" s="20"/>
      <c r="DJ98" s="20"/>
      <c r="DK98" s="20"/>
      <c r="DL98" s="20"/>
      <c r="DM98" s="20"/>
      <c r="DN98" s="20"/>
      <c r="DO98" s="20"/>
      <c r="DP98" s="20"/>
      <c r="DQ98" s="20"/>
      <c r="DR98" s="20"/>
      <c r="DS98" s="20"/>
      <c r="DT98" s="20"/>
      <c r="DU98" s="20"/>
      <c r="DV98" s="20"/>
      <c r="DW98" s="20"/>
      <c r="DX98" s="20"/>
      <c r="DY98" s="20"/>
      <c r="DZ98" s="20"/>
      <c r="EA98" s="20"/>
      <c r="EB98" s="20"/>
      <c r="EC98" s="20"/>
      <c r="ED98" s="20"/>
      <c r="EE98" s="20"/>
      <c r="EF98" s="20"/>
      <c r="EG98" s="20"/>
      <c r="EH98" s="20"/>
      <c r="EI98" s="20"/>
      <c r="EJ98" s="20"/>
      <c r="EK98" s="20"/>
      <c r="EL98" s="20"/>
      <c r="EM98" s="20"/>
      <c r="EN98" s="20"/>
      <c r="EO98" s="20"/>
      <c r="EP98" s="20"/>
      <c r="EQ98" s="20"/>
      <c r="ER98" s="20"/>
      <c r="ES98" s="20"/>
      <c r="ET98" s="20"/>
      <c r="EU98" s="20"/>
      <c r="EV98" s="20"/>
      <c r="EW98" s="20"/>
      <c r="EX98" s="20"/>
      <c r="EY98" s="20"/>
      <c r="EZ98" s="20"/>
      <c r="FA98" s="20"/>
      <c r="FB98" s="20"/>
      <c r="FC98" s="20"/>
      <c r="FD98" s="20"/>
      <c r="FE98" s="20"/>
      <c r="FF98" s="20"/>
      <c r="FG98" s="20"/>
      <c r="FH98" s="20"/>
      <c r="FI98" s="20"/>
      <c r="FJ98" s="20"/>
      <c r="FK98" s="20"/>
      <c r="FL98" s="20"/>
      <c r="FM98" s="20"/>
      <c r="FN98" s="20"/>
      <c r="FO98" s="20"/>
      <c r="FP98" s="20"/>
      <c r="FQ98" s="20"/>
      <c r="FR98" s="20"/>
      <c r="FS98" s="20"/>
      <c r="FT98" s="20"/>
      <c r="FU98" s="20"/>
      <c r="FV98" s="20"/>
      <c r="FW98" s="20"/>
      <c r="FX98" s="20"/>
      <c r="FY98" s="20"/>
      <c r="FZ98" s="20"/>
      <c r="GA98" s="20"/>
      <c r="GB98" s="20"/>
      <c r="GC98" s="20"/>
      <c r="GD98" s="20"/>
      <c r="GE98" s="20"/>
      <c r="GF98" s="20"/>
      <c r="GG98" s="20"/>
      <c r="GH98" s="20"/>
      <c r="GI98" s="20"/>
      <c r="GJ98" s="20"/>
      <c r="GK98" s="20"/>
      <c r="GL98" s="20"/>
      <c r="GM98" s="20"/>
      <c r="GN98" s="20"/>
      <c r="GO98" s="20"/>
      <c r="GP98" s="20"/>
      <c r="GQ98" s="20"/>
      <c r="GR98" s="20"/>
      <c r="GS98" s="20"/>
      <c r="GT98" s="20"/>
      <c r="GU98" s="20"/>
      <c r="GV98" s="20"/>
      <c r="GW98" s="20"/>
      <c r="GX98" s="20"/>
      <c r="GY98" s="20"/>
      <c r="GZ98" s="20"/>
      <c r="HA98" s="20"/>
      <c r="HB98" s="20"/>
      <c r="HC98" s="20"/>
      <c r="HD98" s="20"/>
      <c r="HE98" s="20"/>
      <c r="HF98" s="20"/>
      <c r="HG98" s="20"/>
      <c r="HH98" s="20"/>
      <c r="HI98" s="20"/>
      <c r="HJ98" s="20"/>
      <c r="HK98" s="20"/>
      <c r="HL98" s="20"/>
      <c r="HM98" s="20"/>
      <c r="HN98" s="20"/>
      <c r="HO98" s="20"/>
      <c r="HP98" s="20"/>
      <c r="HQ98" s="20"/>
      <c r="HR98" s="20"/>
      <c r="HS98" s="20"/>
      <c r="HT98" s="20"/>
      <c r="HU98" s="20"/>
      <c r="HV98" s="20"/>
    </row>
    <row r="99" spans="1:230" s="746" customFormat="1" ht="13.9" customHeight="1">
      <c r="A99" s="9"/>
      <c r="B99" s="9"/>
      <c r="C99" s="611"/>
      <c r="D99" s="775"/>
      <c r="E99" s="775"/>
      <c r="F99" s="776"/>
      <c r="G99" s="777" t="s">
        <v>920</v>
      </c>
      <c r="H99" s="515"/>
      <c r="I99" s="805"/>
      <c r="J99" s="805"/>
      <c r="K99" s="805"/>
      <c r="L99" s="805"/>
      <c r="M99" s="805"/>
      <c r="N99" s="805"/>
      <c r="O99" s="784"/>
      <c r="P99" s="784"/>
      <c r="Q99" s="784">
        <v>700</v>
      </c>
      <c r="R99" s="784">
        <v>0</v>
      </c>
      <c r="S99" s="784">
        <v>0</v>
      </c>
      <c r="T99" s="784">
        <v>0</v>
      </c>
      <c r="U99" s="784">
        <v>0</v>
      </c>
      <c r="V99" s="784">
        <v>400</v>
      </c>
      <c r="W99" s="784">
        <v>0</v>
      </c>
      <c r="X99" s="784">
        <v>200</v>
      </c>
      <c r="Y99" s="784">
        <v>-1000</v>
      </c>
      <c r="Z99" s="784">
        <v>2200</v>
      </c>
      <c r="AA99" s="784">
        <v>2400</v>
      </c>
      <c r="AB99" s="784">
        <v>-300</v>
      </c>
      <c r="AC99" s="784">
        <v>100</v>
      </c>
      <c r="AD99" s="784">
        <v>600</v>
      </c>
      <c r="AE99" s="784">
        <v>700</v>
      </c>
      <c r="AF99" s="784">
        <v>0</v>
      </c>
      <c r="AG99" s="784">
        <v>0</v>
      </c>
      <c r="AH99" s="784">
        <v>100</v>
      </c>
      <c r="AI99" s="784">
        <v>200</v>
      </c>
      <c r="AJ99" s="784">
        <v>100</v>
      </c>
      <c r="AK99" s="784">
        <v>0</v>
      </c>
      <c r="AL99" s="784">
        <v>9300</v>
      </c>
      <c r="AM99" s="784">
        <v>1400</v>
      </c>
      <c r="AN99" s="784">
        <v>1100</v>
      </c>
      <c r="AO99" s="784">
        <v>0</v>
      </c>
      <c r="AP99" s="784">
        <v>5900</v>
      </c>
      <c r="AQ99" s="20"/>
      <c r="AR99" s="20"/>
      <c r="AS99" s="20"/>
      <c r="AT99" s="20"/>
      <c r="AU99" s="20"/>
      <c r="AV99" s="20"/>
      <c r="AW99" s="20"/>
      <c r="AX99" s="20"/>
      <c r="AY99" s="20"/>
      <c r="AZ99" s="20"/>
      <c r="BA99" s="20"/>
      <c r="BB99" s="20"/>
      <c r="BC99" s="20"/>
      <c r="BD99" s="20"/>
      <c r="BE99" s="20"/>
      <c r="BF99" s="20"/>
      <c r="BG99" s="20"/>
      <c r="BH99" s="20"/>
      <c r="BI99" s="20"/>
      <c r="BJ99" s="20"/>
      <c r="BK99" s="20"/>
      <c r="BL99" s="20"/>
      <c r="BM99" s="20"/>
      <c r="BN99" s="20"/>
      <c r="BO99" s="20"/>
      <c r="BP99" s="20"/>
      <c r="BQ99" s="20"/>
      <c r="BR99" s="20"/>
      <c r="BS99" s="20"/>
      <c r="BT99" s="20"/>
      <c r="BU99" s="20"/>
      <c r="BV99" s="20"/>
      <c r="BW99" s="20"/>
      <c r="BX99" s="20"/>
      <c r="BY99" s="20"/>
      <c r="BZ99" s="20"/>
      <c r="CA99" s="20"/>
      <c r="CB99" s="20"/>
      <c r="CC99" s="20"/>
      <c r="CD99" s="20"/>
      <c r="CE99" s="20"/>
      <c r="CF99" s="20"/>
      <c r="CG99" s="20"/>
      <c r="CH99" s="20"/>
      <c r="CI99" s="20"/>
      <c r="CJ99" s="20"/>
      <c r="CK99" s="20"/>
      <c r="CL99" s="20"/>
      <c r="CM99" s="20"/>
      <c r="CN99" s="20"/>
      <c r="CO99" s="20"/>
      <c r="CP99" s="20"/>
      <c r="CQ99" s="20"/>
      <c r="CR99" s="20"/>
      <c r="CS99" s="20"/>
      <c r="CT99" s="20"/>
      <c r="CU99" s="20"/>
      <c r="CV99" s="20"/>
      <c r="CW99" s="20"/>
      <c r="CX99" s="20"/>
      <c r="CY99" s="20"/>
      <c r="CZ99" s="20"/>
      <c r="DA99" s="20"/>
      <c r="DB99" s="20"/>
      <c r="DC99" s="20"/>
      <c r="DD99" s="20"/>
      <c r="DE99" s="20"/>
      <c r="DF99" s="20"/>
      <c r="DG99" s="20"/>
      <c r="DH99" s="20"/>
      <c r="DI99" s="20"/>
      <c r="DJ99" s="20"/>
      <c r="DK99" s="20"/>
      <c r="DL99" s="20"/>
      <c r="DM99" s="20"/>
      <c r="DN99" s="20"/>
      <c r="DO99" s="20"/>
      <c r="DP99" s="20"/>
      <c r="DQ99" s="20"/>
      <c r="DR99" s="20"/>
      <c r="DS99" s="20"/>
      <c r="DT99" s="20"/>
      <c r="DU99" s="20"/>
      <c r="DV99" s="20"/>
      <c r="DW99" s="20"/>
      <c r="DX99" s="20"/>
      <c r="DY99" s="20"/>
      <c r="DZ99" s="20"/>
      <c r="EA99" s="20"/>
      <c r="EB99" s="20"/>
      <c r="EC99" s="20"/>
      <c r="ED99" s="20"/>
      <c r="EE99" s="20"/>
      <c r="EF99" s="20"/>
      <c r="EG99" s="20"/>
      <c r="EH99" s="20"/>
      <c r="EI99" s="20"/>
      <c r="EJ99" s="20"/>
      <c r="EK99" s="20"/>
      <c r="EL99" s="20"/>
      <c r="EM99" s="20"/>
      <c r="EN99" s="20"/>
      <c r="EO99" s="20"/>
      <c r="EP99" s="20"/>
      <c r="EQ99" s="20"/>
      <c r="ER99" s="20"/>
      <c r="ES99" s="20"/>
      <c r="ET99" s="20"/>
      <c r="EU99" s="20"/>
      <c r="EV99" s="20"/>
      <c r="EW99" s="20"/>
      <c r="EX99" s="20"/>
      <c r="EY99" s="20"/>
      <c r="EZ99" s="20"/>
      <c r="FA99" s="20"/>
      <c r="FB99" s="20"/>
      <c r="FC99" s="20"/>
      <c r="FD99" s="20"/>
      <c r="FE99" s="20"/>
      <c r="FF99" s="20"/>
      <c r="FG99" s="20"/>
      <c r="FH99" s="20"/>
      <c r="FI99" s="20"/>
      <c r="FJ99" s="20"/>
      <c r="FK99" s="20"/>
      <c r="FL99" s="20"/>
      <c r="FM99" s="20"/>
      <c r="FN99" s="20"/>
      <c r="FO99" s="20"/>
      <c r="FP99" s="20"/>
      <c r="FQ99" s="20"/>
      <c r="FR99" s="20"/>
      <c r="FS99" s="20"/>
      <c r="FT99" s="20"/>
      <c r="FU99" s="20"/>
      <c r="FV99" s="20"/>
      <c r="FW99" s="20"/>
      <c r="FX99" s="20"/>
      <c r="FY99" s="20"/>
      <c r="FZ99" s="20"/>
      <c r="GA99" s="20"/>
      <c r="GB99" s="20"/>
      <c r="GC99" s="20"/>
      <c r="GD99" s="20"/>
      <c r="GE99" s="20"/>
      <c r="GF99" s="20"/>
      <c r="GG99" s="20"/>
      <c r="GH99" s="20"/>
      <c r="GI99" s="20"/>
      <c r="GJ99" s="20"/>
      <c r="GK99" s="20"/>
      <c r="GL99" s="20"/>
      <c r="GM99" s="20"/>
      <c r="GN99" s="20"/>
      <c r="GO99" s="20"/>
      <c r="GP99" s="20"/>
      <c r="GQ99" s="20"/>
      <c r="GR99" s="20"/>
      <c r="GS99" s="20"/>
      <c r="GT99" s="20"/>
      <c r="GU99" s="20"/>
      <c r="GV99" s="20"/>
      <c r="GW99" s="20"/>
      <c r="GX99" s="20"/>
      <c r="GY99" s="20"/>
      <c r="GZ99" s="20"/>
      <c r="HA99" s="20"/>
      <c r="HB99" s="20"/>
      <c r="HC99" s="20"/>
      <c r="HD99" s="20"/>
      <c r="HE99" s="20"/>
      <c r="HF99" s="20"/>
      <c r="HG99" s="20"/>
      <c r="HH99" s="20"/>
      <c r="HI99" s="20"/>
      <c r="HJ99" s="20"/>
      <c r="HK99" s="20"/>
      <c r="HL99" s="20"/>
      <c r="HM99" s="20"/>
      <c r="HN99" s="20"/>
      <c r="HO99" s="20"/>
      <c r="HP99" s="20"/>
      <c r="HQ99" s="20"/>
      <c r="HR99" s="20"/>
      <c r="HS99" s="20"/>
      <c r="HT99" s="20"/>
      <c r="HU99" s="20"/>
      <c r="HV99" s="20"/>
    </row>
    <row r="100" spans="1:230" s="20" customFormat="1" ht="13.9" customHeight="1">
      <c r="A100" s="9"/>
      <c r="B100" s="9"/>
      <c r="C100" s="611"/>
      <c r="D100" s="775"/>
      <c r="E100" s="775"/>
      <c r="F100" s="776" t="s">
        <v>921</v>
      </c>
      <c r="G100" s="777"/>
      <c r="H100" s="515"/>
      <c r="I100" s="805"/>
      <c r="J100" s="805"/>
      <c r="K100" s="805"/>
      <c r="L100" s="805"/>
      <c r="M100" s="805"/>
      <c r="N100" s="805"/>
      <c r="O100" s="808">
        <v>2599.6999999999998</v>
      </c>
      <c r="P100" s="808">
        <v>5027</v>
      </c>
      <c r="Q100" s="808">
        <v>4679</v>
      </c>
      <c r="R100" s="808">
        <v>4815</v>
      </c>
      <c r="S100" s="808">
        <v>4763.8999999999996</v>
      </c>
      <c r="T100" s="808">
        <v>4847</v>
      </c>
      <c r="U100" s="515">
        <v>4766.8</v>
      </c>
      <c r="V100" s="515">
        <v>4787.8</v>
      </c>
      <c r="W100" s="515">
        <v>4759.5</v>
      </c>
      <c r="X100" s="809">
        <v>4759.5</v>
      </c>
      <c r="Y100" s="515">
        <v>4002.3</v>
      </c>
      <c r="Z100" s="515">
        <v>3635.4000000000005</v>
      </c>
      <c r="AA100" s="515">
        <v>3936.9999999999991</v>
      </c>
      <c r="AB100" s="515">
        <v>3936.9999999999991</v>
      </c>
      <c r="AC100" s="515">
        <v>3936.9999999999991</v>
      </c>
      <c r="AD100" s="515">
        <v>3936.9999999999991</v>
      </c>
      <c r="AE100" s="515">
        <v>3936.9999999999991</v>
      </c>
      <c r="AF100" s="515">
        <v>3936.9999999999991</v>
      </c>
      <c r="AG100" s="515">
        <v>3936.9999999999991</v>
      </c>
      <c r="AH100" s="515">
        <v>3936.9999999999991</v>
      </c>
      <c r="AI100" s="515">
        <v>3936.9999999999991</v>
      </c>
      <c r="AJ100" s="515">
        <v>3936.9999999999991</v>
      </c>
      <c r="AK100" s="515">
        <v>3936.9999999999991</v>
      </c>
      <c r="AL100" s="515">
        <v>3936.9999999999991</v>
      </c>
      <c r="AM100" s="515">
        <v>3936.9999999999991</v>
      </c>
      <c r="AN100" s="515">
        <v>3936.9999999999991</v>
      </c>
      <c r="AO100" s="515">
        <v>3936.9999999999991</v>
      </c>
      <c r="AP100" s="515">
        <v>3936.9999999999991</v>
      </c>
      <c r="AQ100" s="511"/>
      <c r="AR100" s="511"/>
      <c r="AS100" s="511"/>
      <c r="AT100" s="511"/>
      <c r="AU100" s="511"/>
      <c r="AV100" s="511"/>
      <c r="AW100" s="511"/>
      <c r="AX100" s="511"/>
      <c r="AY100" s="511"/>
      <c r="AZ100" s="511"/>
      <c r="BA100" s="511"/>
      <c r="BB100" s="511"/>
      <c r="BC100" s="511"/>
      <c r="BD100" s="511"/>
      <c r="BE100" s="511"/>
      <c r="BF100" s="511"/>
      <c r="BG100" s="511"/>
      <c r="BH100" s="511"/>
      <c r="BI100" s="511"/>
      <c r="BJ100" s="511"/>
      <c r="BK100" s="511"/>
      <c r="BL100" s="511"/>
      <c r="BM100" s="511"/>
      <c r="BN100" s="511"/>
      <c r="BO100" s="511"/>
      <c r="BP100" s="511"/>
      <c r="BQ100" s="511"/>
      <c r="BR100" s="511"/>
      <c r="BS100" s="511"/>
      <c r="BT100" s="511"/>
      <c r="BU100" s="511"/>
      <c r="BV100" s="511"/>
      <c r="BW100" s="511"/>
      <c r="BX100" s="511"/>
      <c r="BY100" s="511"/>
      <c r="BZ100" s="511"/>
      <c r="CA100" s="511"/>
      <c r="CB100" s="511"/>
      <c r="CC100" s="511"/>
      <c r="CD100" s="511"/>
      <c r="CE100" s="511"/>
      <c r="CF100" s="511"/>
      <c r="CG100" s="511"/>
      <c r="CH100" s="511"/>
      <c r="CI100" s="511"/>
      <c r="CJ100" s="511"/>
      <c r="CK100" s="511"/>
      <c r="CL100" s="511"/>
      <c r="CM100" s="511"/>
      <c r="CN100" s="511"/>
      <c r="CO100" s="511"/>
      <c r="CP100" s="511"/>
      <c r="CQ100" s="511"/>
      <c r="CR100" s="511"/>
      <c r="CS100" s="511"/>
      <c r="CT100" s="511"/>
      <c r="CU100" s="511"/>
      <c r="CV100" s="511"/>
      <c r="CW100" s="511"/>
      <c r="CX100" s="511"/>
      <c r="CY100" s="511"/>
      <c r="CZ100" s="511"/>
      <c r="DA100" s="511"/>
      <c r="DB100" s="511"/>
      <c r="DC100" s="511"/>
      <c r="DD100" s="511"/>
      <c r="DE100" s="511"/>
      <c r="DF100" s="511"/>
      <c r="DG100" s="511"/>
      <c r="DH100" s="511"/>
      <c r="DI100" s="511"/>
      <c r="DJ100" s="511"/>
      <c r="DK100" s="511"/>
      <c r="DL100" s="511"/>
      <c r="DM100" s="511"/>
      <c r="DN100" s="511"/>
      <c r="DO100" s="511"/>
      <c r="DP100" s="511"/>
      <c r="DQ100" s="511"/>
      <c r="DR100" s="511"/>
      <c r="DS100" s="511"/>
      <c r="DT100" s="511"/>
      <c r="DU100" s="511"/>
      <c r="DV100" s="511"/>
      <c r="DW100" s="511"/>
      <c r="DX100" s="511"/>
      <c r="DY100" s="511"/>
      <c r="DZ100" s="511"/>
      <c r="EA100" s="511"/>
      <c r="EB100" s="511"/>
      <c r="EC100" s="511"/>
      <c r="ED100" s="511"/>
      <c r="EE100" s="511"/>
      <c r="EF100" s="511"/>
      <c r="EG100" s="511"/>
      <c r="EH100" s="511"/>
      <c r="EI100" s="511"/>
      <c r="EJ100" s="511"/>
      <c r="EK100" s="511"/>
      <c r="EL100" s="511"/>
      <c r="EM100" s="511"/>
      <c r="EN100" s="511"/>
      <c r="EO100" s="511"/>
      <c r="EP100" s="511"/>
      <c r="EQ100" s="511"/>
      <c r="ER100" s="511"/>
      <c r="ES100" s="511"/>
      <c r="ET100" s="511"/>
      <c r="EU100" s="511"/>
      <c r="EV100" s="511"/>
      <c r="EW100" s="511"/>
      <c r="EX100" s="511"/>
      <c r="EY100" s="511"/>
      <c r="EZ100" s="511"/>
      <c r="FA100" s="511"/>
      <c r="FB100" s="511"/>
      <c r="FC100" s="511"/>
      <c r="FD100" s="511"/>
      <c r="FE100" s="511"/>
      <c r="FF100" s="511"/>
      <c r="FG100" s="511"/>
      <c r="FH100" s="511"/>
      <c r="FI100" s="511"/>
      <c r="FJ100" s="511"/>
      <c r="FK100" s="511"/>
      <c r="FL100" s="511"/>
      <c r="FM100" s="511"/>
      <c r="FN100" s="511"/>
      <c r="FO100" s="511"/>
      <c r="FP100" s="511"/>
      <c r="FQ100" s="511"/>
      <c r="FR100" s="511"/>
      <c r="FS100" s="511"/>
      <c r="FT100" s="511"/>
      <c r="FU100" s="511"/>
      <c r="FV100" s="511"/>
      <c r="FW100" s="511"/>
      <c r="FX100" s="511"/>
      <c r="FY100" s="511"/>
      <c r="FZ100" s="511"/>
      <c r="GA100" s="511"/>
      <c r="GB100" s="511"/>
      <c r="GC100" s="511"/>
      <c r="GD100" s="511"/>
      <c r="GE100" s="511"/>
      <c r="GF100" s="511"/>
      <c r="GG100" s="511"/>
      <c r="GH100" s="511"/>
      <c r="GI100" s="511"/>
      <c r="GJ100" s="511"/>
      <c r="GK100" s="511"/>
      <c r="GL100" s="511"/>
      <c r="GM100" s="511"/>
      <c r="GN100" s="511"/>
      <c r="GO100" s="511"/>
      <c r="GP100" s="511"/>
      <c r="GQ100" s="511"/>
      <c r="GR100" s="511"/>
      <c r="GS100" s="511"/>
      <c r="GT100" s="511"/>
      <c r="GU100" s="511"/>
      <c r="GV100" s="511"/>
      <c r="GW100" s="511"/>
      <c r="GX100" s="511"/>
      <c r="GY100" s="511"/>
      <c r="GZ100" s="511"/>
      <c r="HA100" s="511"/>
      <c r="HB100" s="511"/>
      <c r="HC100" s="511"/>
      <c r="HD100" s="511"/>
      <c r="HE100" s="511"/>
      <c r="HF100" s="511"/>
      <c r="HG100" s="511"/>
      <c r="HH100" s="511"/>
      <c r="HI100" s="511"/>
      <c r="HJ100" s="511"/>
      <c r="HK100" s="511"/>
      <c r="HL100" s="511"/>
      <c r="HM100" s="511"/>
      <c r="HN100" s="511"/>
      <c r="HO100" s="511"/>
      <c r="HP100" s="511"/>
      <c r="HQ100" s="511"/>
      <c r="HR100" s="511"/>
      <c r="HS100" s="511"/>
      <c r="HT100" s="511"/>
      <c r="HU100" s="511"/>
      <c r="HV100" s="746"/>
    </row>
    <row r="101" spans="1:230" s="20" customFormat="1" ht="13.9" customHeight="1">
      <c r="A101" s="9"/>
      <c r="B101" s="9"/>
      <c r="C101" s="611"/>
      <c r="D101" s="775"/>
      <c r="E101" s="775"/>
      <c r="F101" s="776" t="s">
        <v>922</v>
      </c>
      <c r="G101" s="777"/>
      <c r="H101" s="515"/>
      <c r="I101" s="805"/>
      <c r="J101" s="805"/>
      <c r="K101" s="805"/>
      <c r="L101" s="805"/>
      <c r="M101" s="805"/>
      <c r="N101" s="805"/>
      <c r="O101" s="808">
        <v>15858169.999999998</v>
      </c>
      <c r="P101" s="808">
        <v>30664090</v>
      </c>
      <c r="Q101" s="808">
        <v>31814480</v>
      </c>
      <c r="R101" s="808">
        <v>32742000</v>
      </c>
      <c r="S101" s="808">
        <v>32394519.999999996</v>
      </c>
      <c r="T101" s="808">
        <v>32959600</v>
      </c>
      <c r="U101" s="808">
        <v>32414240</v>
      </c>
      <c r="V101" s="808">
        <v>34472160</v>
      </c>
      <c r="W101" s="808">
        <v>34268400</v>
      </c>
      <c r="X101" s="808">
        <v>35220300</v>
      </c>
      <c r="Y101" s="808">
        <v>25614720</v>
      </c>
      <c r="Z101" s="808">
        <v>31264440.000000004</v>
      </c>
      <c r="AA101" s="808">
        <v>43306999.999999993</v>
      </c>
      <c r="AB101" s="808">
        <v>42125899.999999993</v>
      </c>
      <c r="AC101" s="808">
        <v>42519599.999999993</v>
      </c>
      <c r="AD101" s="808">
        <v>44881799.999999993</v>
      </c>
      <c r="AE101" s="808">
        <v>47637699.999999993</v>
      </c>
      <c r="AF101" s="808">
        <v>47637699.999999993</v>
      </c>
      <c r="AG101" s="808">
        <v>47637699.999999993</v>
      </c>
      <c r="AH101" s="808">
        <v>48031399.999999993</v>
      </c>
      <c r="AI101" s="808">
        <v>48818799.999999985</v>
      </c>
      <c r="AJ101" s="808">
        <v>49212499.999999985</v>
      </c>
      <c r="AK101" s="808">
        <v>49212499.999999985</v>
      </c>
      <c r="AL101" s="808">
        <v>85826599.999999985</v>
      </c>
      <c r="AM101" s="808">
        <v>91338399.999999985</v>
      </c>
      <c r="AN101" s="808">
        <v>95669099.999999985</v>
      </c>
      <c r="AO101" s="808">
        <v>95669099.999999985</v>
      </c>
      <c r="AP101" s="808">
        <v>118897399.99999997</v>
      </c>
      <c r="AQ101" s="511"/>
      <c r="AR101" s="511"/>
      <c r="AS101" s="511"/>
      <c r="AT101" s="511"/>
      <c r="AU101" s="511"/>
      <c r="AV101" s="511"/>
      <c r="AW101" s="511"/>
      <c r="AX101" s="511"/>
      <c r="AY101" s="511"/>
      <c r="AZ101" s="511"/>
      <c r="BA101" s="511"/>
      <c r="BB101" s="511"/>
      <c r="BC101" s="511"/>
      <c r="BD101" s="511"/>
      <c r="BE101" s="511"/>
      <c r="BF101" s="511"/>
      <c r="BG101" s="511"/>
      <c r="BH101" s="511"/>
      <c r="BI101" s="511"/>
      <c r="BJ101" s="511"/>
      <c r="BK101" s="511"/>
      <c r="BL101" s="511"/>
      <c r="BM101" s="511"/>
      <c r="BN101" s="511"/>
      <c r="BO101" s="511"/>
      <c r="BP101" s="511"/>
      <c r="BQ101" s="511"/>
      <c r="BR101" s="511"/>
      <c r="BS101" s="511"/>
      <c r="BT101" s="511"/>
      <c r="BU101" s="511"/>
      <c r="BV101" s="511"/>
      <c r="BW101" s="511"/>
      <c r="BX101" s="511"/>
      <c r="BY101" s="511"/>
      <c r="BZ101" s="511"/>
      <c r="CA101" s="511"/>
      <c r="CB101" s="511"/>
      <c r="CC101" s="511"/>
      <c r="CD101" s="511"/>
      <c r="CE101" s="511"/>
      <c r="CF101" s="511"/>
      <c r="CG101" s="511"/>
      <c r="CH101" s="511"/>
      <c r="CI101" s="511"/>
      <c r="CJ101" s="511"/>
      <c r="CK101" s="511"/>
      <c r="CL101" s="511"/>
      <c r="CM101" s="511"/>
      <c r="CN101" s="511"/>
      <c r="CO101" s="511"/>
      <c r="CP101" s="511"/>
      <c r="CQ101" s="511"/>
      <c r="CR101" s="511"/>
      <c r="CS101" s="511"/>
      <c r="CT101" s="511"/>
      <c r="CU101" s="511"/>
      <c r="CV101" s="511"/>
      <c r="CW101" s="511"/>
      <c r="CX101" s="511"/>
      <c r="CY101" s="511"/>
      <c r="CZ101" s="511"/>
      <c r="DA101" s="511"/>
      <c r="DB101" s="511"/>
      <c r="DC101" s="511"/>
      <c r="DD101" s="511"/>
      <c r="DE101" s="511"/>
      <c r="DF101" s="511"/>
      <c r="DG101" s="511"/>
      <c r="DH101" s="511"/>
      <c r="DI101" s="511"/>
      <c r="DJ101" s="511"/>
      <c r="DK101" s="511"/>
      <c r="DL101" s="511"/>
      <c r="DM101" s="511"/>
      <c r="DN101" s="511"/>
      <c r="DO101" s="511"/>
      <c r="DP101" s="511"/>
      <c r="DQ101" s="511"/>
      <c r="DR101" s="511"/>
      <c r="DS101" s="511"/>
      <c r="DT101" s="511"/>
      <c r="DU101" s="511"/>
      <c r="DV101" s="511"/>
      <c r="DW101" s="511"/>
      <c r="DX101" s="511"/>
      <c r="DY101" s="511"/>
      <c r="DZ101" s="511"/>
      <c r="EA101" s="511"/>
      <c r="EB101" s="511"/>
      <c r="EC101" s="511"/>
      <c r="ED101" s="511"/>
      <c r="EE101" s="511"/>
      <c r="EF101" s="511"/>
      <c r="EG101" s="511"/>
      <c r="EH101" s="511"/>
      <c r="EI101" s="511"/>
      <c r="EJ101" s="511"/>
      <c r="EK101" s="511"/>
      <c r="EL101" s="511"/>
      <c r="EM101" s="511"/>
      <c r="EN101" s="511"/>
      <c r="EO101" s="511"/>
      <c r="EP101" s="511"/>
      <c r="EQ101" s="511"/>
      <c r="ER101" s="511"/>
      <c r="ES101" s="511"/>
      <c r="ET101" s="511"/>
      <c r="EU101" s="511"/>
      <c r="EV101" s="511"/>
      <c r="EW101" s="511"/>
      <c r="EX101" s="511"/>
      <c r="EY101" s="511"/>
      <c r="EZ101" s="511"/>
      <c r="FA101" s="511"/>
      <c r="FB101" s="511"/>
      <c r="FC101" s="511"/>
      <c r="FD101" s="511"/>
      <c r="FE101" s="511"/>
      <c r="FF101" s="511"/>
      <c r="FG101" s="511"/>
      <c r="FH101" s="511"/>
      <c r="FI101" s="511"/>
      <c r="FJ101" s="511"/>
      <c r="FK101" s="511"/>
      <c r="FL101" s="511"/>
      <c r="FM101" s="511"/>
      <c r="FN101" s="511"/>
      <c r="FO101" s="511"/>
      <c r="FP101" s="511"/>
      <c r="FQ101" s="511"/>
      <c r="FR101" s="511"/>
      <c r="FS101" s="511"/>
      <c r="FT101" s="511"/>
      <c r="FU101" s="511"/>
      <c r="FV101" s="511"/>
      <c r="FW101" s="511"/>
      <c r="FX101" s="511"/>
      <c r="FY101" s="511"/>
      <c r="FZ101" s="511"/>
      <c r="GA101" s="511"/>
      <c r="GB101" s="511"/>
      <c r="GC101" s="511"/>
      <c r="GD101" s="511"/>
      <c r="GE101" s="511"/>
      <c r="GF101" s="511"/>
      <c r="GG101" s="511"/>
      <c r="GH101" s="511"/>
      <c r="GI101" s="511"/>
      <c r="GJ101" s="511"/>
      <c r="GK101" s="511"/>
      <c r="GL101" s="511"/>
      <c r="GM101" s="511"/>
      <c r="GN101" s="511"/>
      <c r="GO101" s="511"/>
      <c r="GP101" s="511"/>
      <c r="GQ101" s="511"/>
      <c r="GR101" s="511"/>
      <c r="GS101" s="511"/>
      <c r="GT101" s="511"/>
      <c r="GU101" s="511"/>
      <c r="GV101" s="511"/>
      <c r="GW101" s="511"/>
      <c r="GX101" s="511"/>
      <c r="GY101" s="511"/>
      <c r="GZ101" s="511"/>
      <c r="HA101" s="511"/>
      <c r="HB101" s="511"/>
      <c r="HC101" s="511"/>
      <c r="HD101" s="511"/>
      <c r="HE101" s="511"/>
      <c r="HF101" s="511"/>
      <c r="HG101" s="511"/>
      <c r="HH101" s="511"/>
      <c r="HI101" s="511"/>
      <c r="HJ101" s="511"/>
      <c r="HK101" s="511"/>
      <c r="HL101" s="511"/>
      <c r="HM101" s="511"/>
      <c r="HN101" s="511"/>
      <c r="HO101" s="511"/>
      <c r="HP101" s="511"/>
      <c r="HQ101" s="511"/>
      <c r="HR101" s="511"/>
      <c r="HS101" s="511"/>
      <c r="HT101" s="511"/>
      <c r="HU101" s="511"/>
      <c r="HV101" s="746"/>
    </row>
    <row r="102" spans="1:230" s="20" customFormat="1" ht="13.9" customHeight="1">
      <c r="A102" s="792"/>
      <c r="B102" s="792"/>
      <c r="C102" s="611"/>
      <c r="D102" s="775"/>
      <c r="E102" s="773" t="s">
        <v>923</v>
      </c>
      <c r="F102" s="773"/>
      <c r="G102" s="773"/>
      <c r="H102" s="515" t="s">
        <v>919</v>
      </c>
      <c r="I102" s="784">
        <v>64100000</v>
      </c>
      <c r="J102" s="808">
        <v>80000000</v>
      </c>
      <c r="K102" s="808">
        <v>80000000</v>
      </c>
      <c r="L102" s="808">
        <v>80000000</v>
      </c>
      <c r="M102" s="808">
        <v>80000000</v>
      </c>
      <c r="N102" s="808">
        <v>80000000</v>
      </c>
      <c r="O102" s="808">
        <v>80000000</v>
      </c>
      <c r="P102" s="808">
        <v>80000000</v>
      </c>
      <c r="Q102" s="808">
        <v>80000000</v>
      </c>
      <c r="R102" s="808">
        <v>80000000</v>
      </c>
      <c r="S102" s="808">
        <v>80000000</v>
      </c>
      <c r="T102" s="808">
        <v>82000000</v>
      </c>
      <c r="U102" s="808">
        <v>92000000</v>
      </c>
      <c r="V102" s="810">
        <v>114000000</v>
      </c>
      <c r="W102" s="810">
        <v>125000000</v>
      </c>
      <c r="X102" s="810">
        <v>146000000</v>
      </c>
      <c r="Y102" s="810">
        <v>142000000</v>
      </c>
      <c r="Z102" s="810">
        <v>166000000</v>
      </c>
      <c r="AA102" s="811">
        <v>157000000</v>
      </c>
      <c r="AB102" s="811">
        <v>150000000</v>
      </c>
      <c r="AC102" s="811">
        <v>150000000</v>
      </c>
      <c r="AD102" s="811">
        <v>153000000</v>
      </c>
      <c r="AE102" s="811">
        <v>158000000</v>
      </c>
      <c r="AF102" s="811">
        <v>169000000</v>
      </c>
      <c r="AG102" s="811">
        <v>189000000</v>
      </c>
      <c r="AH102" s="812">
        <v>214000000</v>
      </c>
      <c r="AI102" s="811">
        <v>236000000</v>
      </c>
      <c r="AJ102" s="811">
        <v>260000000</v>
      </c>
      <c r="AK102" s="811">
        <v>272000000</v>
      </c>
      <c r="AL102" s="811">
        <v>322000000</v>
      </c>
      <c r="AM102" s="811">
        <v>372000000</v>
      </c>
      <c r="AN102" s="811">
        <v>422000000</v>
      </c>
      <c r="AO102" s="811">
        <v>472000000</v>
      </c>
      <c r="AP102" s="811">
        <v>522000000</v>
      </c>
    </row>
    <row r="103" spans="1:230" s="20" customFormat="1" ht="13.9" customHeight="1">
      <c r="A103" s="792"/>
      <c r="B103" s="792"/>
      <c r="C103" s="611"/>
      <c r="D103" s="775"/>
      <c r="E103" s="773"/>
      <c r="F103" s="777" t="s">
        <v>920</v>
      </c>
      <c r="G103" s="773"/>
      <c r="H103" s="515"/>
      <c r="I103" s="784"/>
      <c r="J103" s="808"/>
      <c r="K103" s="808"/>
      <c r="L103" s="808"/>
      <c r="M103" s="808"/>
      <c r="N103" s="808"/>
      <c r="O103" s="808"/>
      <c r="P103" s="808"/>
      <c r="Q103" s="808"/>
      <c r="R103" s="808">
        <v>0</v>
      </c>
      <c r="S103" s="808">
        <v>0</v>
      </c>
      <c r="T103" s="808">
        <v>2000000</v>
      </c>
      <c r="U103" s="808">
        <v>10000000</v>
      </c>
      <c r="V103" s="808">
        <v>22000000</v>
      </c>
      <c r="W103" s="808">
        <v>11000000</v>
      </c>
      <c r="X103" s="808">
        <v>21000000</v>
      </c>
      <c r="Y103" s="808">
        <v>-4000000</v>
      </c>
      <c r="Z103" s="808">
        <v>24000000</v>
      </c>
      <c r="AA103" s="808">
        <v>-9000000</v>
      </c>
      <c r="AB103" s="808">
        <v>-7000000</v>
      </c>
      <c r="AC103" s="808">
        <v>0</v>
      </c>
      <c r="AD103" s="808">
        <v>3000000</v>
      </c>
      <c r="AE103" s="808">
        <v>5000000</v>
      </c>
      <c r="AF103" s="808">
        <v>11000000</v>
      </c>
      <c r="AG103" s="808">
        <v>20000000</v>
      </c>
      <c r="AH103" s="808">
        <v>25000000</v>
      </c>
      <c r="AI103" s="808">
        <v>22000000</v>
      </c>
      <c r="AJ103" s="808">
        <v>24000000</v>
      </c>
      <c r="AK103" s="808">
        <v>12000000</v>
      </c>
      <c r="AL103" s="808">
        <v>50000000</v>
      </c>
      <c r="AM103" s="808">
        <v>50000000</v>
      </c>
      <c r="AN103" s="808">
        <v>50000000</v>
      </c>
      <c r="AO103" s="808">
        <v>50000000</v>
      </c>
      <c r="AP103" s="808">
        <v>50000000</v>
      </c>
    </row>
    <row r="104" spans="1:230" s="20" customFormat="1" ht="13.9" customHeight="1">
      <c r="A104" s="792"/>
      <c r="B104" s="792"/>
      <c r="C104" s="611"/>
      <c r="D104" s="775"/>
      <c r="E104" s="773" t="s">
        <v>924</v>
      </c>
      <c r="F104" s="776"/>
      <c r="G104" s="773"/>
      <c r="H104" s="515"/>
      <c r="I104" s="808">
        <v>2979000</v>
      </c>
      <c r="J104" s="808">
        <v>2979000</v>
      </c>
      <c r="K104" s="808">
        <v>2979000</v>
      </c>
      <c r="L104" s="808">
        <v>2979000</v>
      </c>
      <c r="M104" s="808">
        <v>2979000</v>
      </c>
      <c r="N104" s="808">
        <v>2979000</v>
      </c>
      <c r="O104" s="805"/>
      <c r="P104" s="805"/>
      <c r="Q104" s="805"/>
      <c r="R104" s="805"/>
      <c r="S104" s="805"/>
      <c r="T104" s="805"/>
      <c r="U104" s="805"/>
      <c r="V104" s="805"/>
      <c r="W104" s="805"/>
      <c r="X104" s="805"/>
      <c r="Y104" s="805"/>
      <c r="Z104" s="805"/>
      <c r="AA104" s="805"/>
      <c r="AB104" s="805"/>
      <c r="AC104" s="805"/>
      <c r="AD104" s="805"/>
      <c r="AE104" s="805"/>
      <c r="AF104" s="805"/>
      <c r="AG104" s="805"/>
      <c r="AH104" s="805"/>
      <c r="AI104" s="805"/>
      <c r="AJ104" s="805"/>
      <c r="AK104" s="805"/>
      <c r="AL104" s="805"/>
      <c r="AM104" s="805"/>
      <c r="AN104" s="805"/>
      <c r="AO104" s="805"/>
      <c r="AP104" s="805"/>
    </row>
    <row r="105" spans="1:230" s="20" customFormat="1" ht="13.9" customHeight="1">
      <c r="A105" s="9"/>
      <c r="B105" s="9"/>
      <c r="C105" s="611"/>
      <c r="D105" s="156"/>
      <c r="E105" s="813"/>
      <c r="F105" s="813"/>
      <c r="G105" s="813"/>
      <c r="H105" s="511"/>
      <c r="I105" s="511"/>
      <c r="J105" s="511"/>
      <c r="K105" s="511"/>
      <c r="L105" s="511"/>
      <c r="M105" s="746"/>
      <c r="N105" s="746"/>
      <c r="O105" s="748"/>
      <c r="P105" s="746"/>
      <c r="Q105" s="746"/>
      <c r="R105" s="746"/>
      <c r="S105" s="746"/>
      <c r="T105" s="746"/>
      <c r="U105" s="746"/>
      <c r="V105" s="746"/>
      <c r="W105" s="746"/>
      <c r="X105" s="746"/>
      <c r="Y105" s="746"/>
      <c r="Z105" s="746"/>
      <c r="AA105" s="746"/>
      <c r="AB105" s="746"/>
      <c r="AC105" s="746"/>
      <c r="AD105" s="746"/>
      <c r="AE105" s="746"/>
      <c r="AF105" s="746"/>
      <c r="AG105" s="746"/>
      <c r="AH105" s="746"/>
      <c r="AI105" s="746"/>
      <c r="AJ105" s="746"/>
      <c r="AK105" s="746"/>
      <c r="AL105" s="746"/>
      <c r="AM105" s="746"/>
      <c r="AN105" s="746"/>
      <c r="AO105" s="746"/>
      <c r="AP105" s="746"/>
    </row>
    <row r="106" spans="1:230" s="20" customFormat="1" ht="13.9" customHeight="1">
      <c r="A106" s="9"/>
      <c r="B106" s="9"/>
      <c r="C106" s="611"/>
      <c r="D106" s="770" t="s">
        <v>925</v>
      </c>
      <c r="E106" s="770"/>
      <c r="F106" s="770"/>
      <c r="G106" s="770"/>
      <c r="H106" s="772" t="s">
        <v>926</v>
      </c>
      <c r="I106" s="814"/>
      <c r="J106" s="814"/>
      <c r="K106" s="814"/>
      <c r="L106" s="814"/>
      <c r="M106" s="772" t="s">
        <v>926</v>
      </c>
      <c r="N106" s="714">
        <v>2002</v>
      </c>
      <c r="O106" s="714">
        <v>2003</v>
      </c>
      <c r="P106" s="714">
        <v>2004</v>
      </c>
      <c r="Q106" s="714">
        <v>2005</v>
      </c>
      <c r="R106" s="714">
        <v>2006</v>
      </c>
      <c r="S106" s="714">
        <v>2007</v>
      </c>
      <c r="T106" s="714">
        <v>2008</v>
      </c>
      <c r="U106" s="714">
        <v>2009</v>
      </c>
      <c r="V106" s="714">
        <v>2010</v>
      </c>
      <c r="W106" s="714">
        <v>2011</v>
      </c>
      <c r="X106" s="714">
        <v>2012</v>
      </c>
      <c r="Y106" s="714">
        <v>2013</v>
      </c>
      <c r="Z106" s="714">
        <v>2014</v>
      </c>
      <c r="AA106" s="714">
        <v>2015</v>
      </c>
      <c r="AB106" s="714">
        <v>2016</v>
      </c>
      <c r="AC106" s="714">
        <v>2017</v>
      </c>
      <c r="AD106" s="714">
        <v>2018</v>
      </c>
      <c r="AE106" s="714">
        <v>2019</v>
      </c>
      <c r="AF106" s="714">
        <v>2020</v>
      </c>
      <c r="AG106" s="714">
        <v>2021</v>
      </c>
      <c r="AH106" s="714">
        <v>2022</v>
      </c>
      <c r="AI106" s="714">
        <v>2023</v>
      </c>
      <c r="AJ106" s="714">
        <v>2024</v>
      </c>
      <c r="AK106" s="714">
        <v>2025</v>
      </c>
      <c r="AL106" s="714">
        <v>2026</v>
      </c>
      <c r="AM106" s="714">
        <v>2027</v>
      </c>
      <c r="AN106" s="714">
        <v>2028</v>
      </c>
      <c r="AO106" s="714">
        <v>2029</v>
      </c>
      <c r="AP106" s="714">
        <v>2030</v>
      </c>
    </row>
    <row r="107" spans="1:230" s="821" customFormat="1" ht="13.9" customHeight="1">
      <c r="A107" s="9"/>
      <c r="B107" s="207">
        <v>2</v>
      </c>
      <c r="C107" s="815"/>
      <c r="D107" s="776" t="s">
        <v>539</v>
      </c>
      <c r="E107" s="783"/>
      <c r="F107" s="783"/>
      <c r="G107" s="783"/>
      <c r="H107" s="515" t="s">
        <v>927</v>
      </c>
      <c r="I107" s="515"/>
      <c r="J107" s="515"/>
      <c r="K107" s="515"/>
      <c r="L107" s="515"/>
      <c r="M107" s="816"/>
      <c r="N107" s="816"/>
      <c r="O107" s="816"/>
      <c r="P107" s="817">
        <v>1.61</v>
      </c>
      <c r="Q107" s="817">
        <v>1.54</v>
      </c>
      <c r="R107" s="817">
        <v>1.25</v>
      </c>
      <c r="S107" s="817">
        <v>1.69</v>
      </c>
      <c r="T107" s="817">
        <v>1.26749850306624</v>
      </c>
      <c r="U107" s="817">
        <v>1.29</v>
      </c>
      <c r="V107" s="818">
        <v>1.0861838696573942</v>
      </c>
      <c r="W107" s="818">
        <v>1.0303964746616303</v>
      </c>
      <c r="X107" s="818">
        <v>1.3061069801379774</v>
      </c>
      <c r="Y107" s="818">
        <v>1.83</v>
      </c>
      <c r="Z107" s="818">
        <v>2.04</v>
      </c>
      <c r="AA107" s="818">
        <v>1.62</v>
      </c>
      <c r="AB107" s="819">
        <v>1.6</v>
      </c>
      <c r="AC107" s="819">
        <v>1.54</v>
      </c>
      <c r="AD107" s="819">
        <v>1.53</v>
      </c>
      <c r="AE107" s="819">
        <v>1.57</v>
      </c>
      <c r="AF107" s="819">
        <v>1.52</v>
      </c>
      <c r="AG107" s="817">
        <v>1.51</v>
      </c>
      <c r="AH107" s="817">
        <v>1.47</v>
      </c>
      <c r="AI107" s="817">
        <v>1.43</v>
      </c>
      <c r="AJ107" s="817">
        <v>1.42</v>
      </c>
      <c r="AK107" s="817">
        <v>1.41</v>
      </c>
      <c r="AL107" s="817">
        <v>1.91</v>
      </c>
      <c r="AM107" s="817">
        <v>2.83</v>
      </c>
      <c r="AN107" s="817">
        <v>3.32</v>
      </c>
      <c r="AO107" s="817">
        <v>3.88</v>
      </c>
      <c r="AP107" s="817">
        <v>3.65</v>
      </c>
      <c r="AQ107" s="820"/>
      <c r="AR107" s="820"/>
      <c r="AS107" s="820"/>
      <c r="AT107" s="820"/>
      <c r="AU107" s="820"/>
      <c r="AV107" s="820"/>
      <c r="AW107" s="820"/>
      <c r="AX107" s="820"/>
      <c r="AY107" s="820"/>
      <c r="AZ107" s="820"/>
      <c r="BA107" s="820"/>
      <c r="BB107" s="820"/>
      <c r="BC107" s="820"/>
      <c r="BD107" s="820"/>
      <c r="BE107" s="820"/>
      <c r="BF107" s="820"/>
      <c r="BG107" s="820"/>
      <c r="BH107" s="820"/>
      <c r="BI107" s="820"/>
      <c r="BJ107" s="820"/>
      <c r="BK107" s="820"/>
      <c r="BL107" s="820"/>
      <c r="BM107" s="820"/>
      <c r="BN107" s="820"/>
      <c r="BO107" s="820"/>
      <c r="BP107" s="820"/>
      <c r="BQ107" s="820"/>
      <c r="BR107" s="820"/>
      <c r="BS107" s="820"/>
      <c r="BT107" s="820"/>
      <c r="BU107" s="820"/>
      <c r="BV107" s="820"/>
      <c r="BW107" s="820"/>
      <c r="BX107" s="820"/>
      <c r="BY107" s="820"/>
      <c r="BZ107" s="820"/>
      <c r="CA107" s="820"/>
      <c r="CB107" s="820"/>
      <c r="CC107" s="820"/>
      <c r="CD107" s="820"/>
      <c r="CE107" s="820"/>
      <c r="CF107" s="820"/>
      <c r="CG107" s="820"/>
      <c r="CH107" s="820"/>
      <c r="CI107" s="820"/>
      <c r="CJ107" s="820"/>
      <c r="CK107" s="820"/>
      <c r="CL107" s="820"/>
      <c r="CM107" s="820"/>
      <c r="CN107" s="820"/>
      <c r="CO107" s="820"/>
      <c r="CP107" s="820"/>
      <c r="CQ107" s="820"/>
      <c r="CR107" s="820"/>
      <c r="CS107" s="820"/>
      <c r="CT107" s="820"/>
      <c r="CU107" s="820"/>
      <c r="CV107" s="820"/>
      <c r="CW107" s="820"/>
      <c r="CX107" s="820"/>
      <c r="CY107" s="820"/>
      <c r="CZ107" s="820"/>
      <c r="DA107" s="820"/>
      <c r="DB107" s="820"/>
      <c r="DC107" s="820"/>
      <c r="DD107" s="820"/>
      <c r="DE107" s="820"/>
      <c r="DF107" s="820"/>
      <c r="DG107" s="820"/>
      <c r="DH107" s="820"/>
      <c r="DI107" s="820"/>
      <c r="DJ107" s="820"/>
      <c r="DK107" s="820"/>
      <c r="DL107" s="820"/>
      <c r="DM107" s="820"/>
      <c r="DN107" s="820"/>
      <c r="DO107" s="820"/>
      <c r="DP107" s="820"/>
      <c r="DQ107" s="820"/>
      <c r="DR107" s="820"/>
    </row>
    <row r="108" spans="1:230" s="20" customFormat="1" ht="13.9" customHeight="1">
      <c r="A108" s="9"/>
      <c r="B108" s="207">
        <v>10</v>
      </c>
      <c r="C108" s="740"/>
      <c r="D108" s="776" t="s">
        <v>540</v>
      </c>
      <c r="E108" s="783"/>
      <c r="F108" s="783"/>
      <c r="G108" s="783"/>
      <c r="H108" s="515" t="s">
        <v>928</v>
      </c>
      <c r="I108" s="515"/>
      <c r="J108" s="515"/>
      <c r="K108" s="515"/>
      <c r="L108" s="515"/>
      <c r="M108" s="800"/>
      <c r="N108" s="800"/>
      <c r="O108" s="800"/>
      <c r="P108" s="822">
        <v>2.5</v>
      </c>
      <c r="Q108" s="822">
        <v>2.5099999999999998</v>
      </c>
      <c r="R108" s="822">
        <v>1.84</v>
      </c>
      <c r="S108" s="822">
        <v>2.21</v>
      </c>
      <c r="T108" s="822">
        <v>1.75906645931482</v>
      </c>
      <c r="U108" s="822">
        <v>1.79</v>
      </c>
      <c r="V108" s="823">
        <v>1.6052198960536461</v>
      </c>
      <c r="W108" s="823">
        <v>1.4781337485054165</v>
      </c>
      <c r="X108" s="823">
        <v>1.8084683795801964</v>
      </c>
      <c r="Y108" s="823">
        <v>2.38</v>
      </c>
      <c r="Z108" s="823">
        <v>2.72</v>
      </c>
      <c r="AA108" s="823">
        <v>1.98</v>
      </c>
      <c r="AB108" s="824">
        <v>1.98</v>
      </c>
      <c r="AC108" s="824">
        <v>1.96</v>
      </c>
      <c r="AD108" s="824">
        <v>1.95</v>
      </c>
      <c r="AE108" s="824">
        <v>2.04</v>
      </c>
      <c r="AF108" s="824">
        <v>2.1800000000000002</v>
      </c>
      <c r="AG108" s="822">
        <v>2.4</v>
      </c>
      <c r="AH108" s="822">
        <v>2.57</v>
      </c>
      <c r="AI108" s="822">
        <v>2.69</v>
      </c>
      <c r="AJ108" s="822">
        <v>2.87</v>
      </c>
      <c r="AK108" s="822">
        <v>3.09</v>
      </c>
      <c r="AL108" s="822">
        <v>4.3099999999999996</v>
      </c>
      <c r="AM108" s="822">
        <v>6.56</v>
      </c>
      <c r="AN108" s="822">
        <v>7.89</v>
      </c>
      <c r="AO108" s="822">
        <v>10.26</v>
      </c>
      <c r="AP108" s="822">
        <v>8.24</v>
      </c>
      <c r="AQ108" s="182"/>
      <c r="AR108" s="182"/>
      <c r="AS108" s="182"/>
      <c r="AT108" s="182"/>
      <c r="AU108" s="182"/>
      <c r="AV108" s="182"/>
      <c r="AW108" s="182"/>
      <c r="AX108" s="182"/>
      <c r="AY108" s="182"/>
      <c r="AZ108" s="182"/>
      <c r="BA108" s="182"/>
      <c r="BB108" s="182"/>
      <c r="BC108" s="182"/>
      <c r="BD108" s="182"/>
      <c r="BE108" s="182"/>
      <c r="BF108" s="182"/>
      <c r="BG108" s="182"/>
      <c r="BH108" s="182"/>
      <c r="BI108" s="182"/>
      <c r="BJ108" s="182"/>
      <c r="BK108" s="182"/>
      <c r="BL108" s="182"/>
      <c r="BM108" s="182"/>
      <c r="BN108" s="182"/>
      <c r="BO108" s="182"/>
      <c r="BP108" s="182"/>
      <c r="BQ108" s="182"/>
      <c r="BR108" s="182"/>
      <c r="BS108" s="182"/>
      <c r="BT108" s="182"/>
      <c r="BU108" s="182"/>
      <c r="BV108" s="182"/>
      <c r="BW108" s="182"/>
      <c r="BX108" s="182"/>
      <c r="BY108" s="182"/>
      <c r="BZ108" s="182"/>
      <c r="CA108" s="182"/>
      <c r="CB108" s="182"/>
      <c r="CC108" s="182"/>
      <c r="CD108" s="182"/>
      <c r="CE108" s="182"/>
      <c r="CF108" s="182"/>
      <c r="CG108" s="182"/>
      <c r="CH108" s="182"/>
      <c r="CI108" s="182"/>
      <c r="CJ108" s="182"/>
      <c r="CK108" s="182"/>
      <c r="CL108" s="182"/>
      <c r="CM108" s="182"/>
      <c r="CN108" s="182"/>
      <c r="CO108" s="182"/>
      <c r="CP108" s="182"/>
      <c r="CQ108" s="182"/>
      <c r="CR108" s="182"/>
      <c r="CS108" s="182"/>
      <c r="CT108" s="182"/>
      <c r="CU108" s="182"/>
      <c r="CV108" s="182"/>
      <c r="CW108" s="182"/>
      <c r="CX108" s="182"/>
      <c r="CY108" s="182"/>
      <c r="CZ108" s="182"/>
      <c r="DA108" s="182"/>
      <c r="DB108" s="182"/>
      <c r="DC108" s="182"/>
      <c r="DD108" s="182"/>
      <c r="DE108" s="182"/>
      <c r="DF108" s="182"/>
      <c r="DG108" s="182"/>
      <c r="DH108" s="182"/>
      <c r="DI108" s="182"/>
      <c r="DJ108" s="182"/>
      <c r="DK108" s="182"/>
      <c r="DL108" s="182"/>
      <c r="DM108" s="182"/>
      <c r="DN108" s="182"/>
      <c r="DO108" s="182"/>
      <c r="DP108" s="182"/>
      <c r="DQ108" s="182"/>
      <c r="DR108" s="182"/>
    </row>
    <row r="109" spans="1:230" s="20" customFormat="1" ht="13.9" customHeight="1">
      <c r="A109" s="9"/>
      <c r="B109" s="207"/>
      <c r="C109" s="740"/>
      <c r="D109" s="776" t="s">
        <v>929</v>
      </c>
      <c r="E109" s="783"/>
      <c r="F109" s="783"/>
      <c r="G109" s="783"/>
      <c r="H109" s="515"/>
      <c r="I109" s="515"/>
      <c r="J109" s="515"/>
      <c r="K109" s="515"/>
      <c r="L109" s="515"/>
      <c r="M109" s="800"/>
      <c r="N109" s="800"/>
      <c r="O109" s="800"/>
      <c r="P109" s="822">
        <v>2.3005521</v>
      </c>
      <c r="Q109" s="822">
        <v>2.2188097</v>
      </c>
      <c r="R109" s="822">
        <v>2.1094195999999998</v>
      </c>
      <c r="S109" s="822">
        <v>2.2663644000000005</v>
      </c>
      <c r="T109" s="822">
        <v>2.3010242999999999</v>
      </c>
      <c r="U109" s="822">
        <v>2.1629345</v>
      </c>
      <c r="V109" s="822">
        <v>1.8400923999999999</v>
      </c>
      <c r="W109" s="822">
        <v>1.5930863</v>
      </c>
      <c r="X109" s="822">
        <v>1.7118396</v>
      </c>
      <c r="Y109" s="822">
        <v>1.8291302</v>
      </c>
      <c r="Z109" s="822">
        <v>1.8558243492680724</v>
      </c>
      <c r="AA109" s="822">
        <v>1.7611371842257693</v>
      </c>
      <c r="AB109" s="822">
        <v>1.7593963946684013</v>
      </c>
      <c r="AC109" s="822">
        <v>1.7479496845175322</v>
      </c>
      <c r="AD109" s="822">
        <v>1.754520094047513</v>
      </c>
      <c r="AE109" s="822">
        <v>1.7481578763841037</v>
      </c>
      <c r="AF109" s="822">
        <v>1.7562098476234711</v>
      </c>
      <c r="AG109" s="822">
        <v>1.7401752906973875</v>
      </c>
      <c r="AH109" s="822">
        <v>1.7494811009480791</v>
      </c>
      <c r="AI109" s="822">
        <v>1.7499940898811583</v>
      </c>
      <c r="AJ109" s="822">
        <v>1.7494167336689941</v>
      </c>
      <c r="AK109" s="822">
        <v>1.7508445556287482</v>
      </c>
      <c r="AL109" s="822">
        <v>1.74787997163189</v>
      </c>
      <c r="AM109" s="822">
        <v>1.7496563651682855</v>
      </c>
      <c r="AN109" s="822">
        <v>1.7496485171926781</v>
      </c>
      <c r="AO109" s="822">
        <v>1.7497047872939455</v>
      </c>
      <c r="AP109" s="822">
        <v>1.749701142740645</v>
      </c>
      <c r="AQ109" s="182"/>
      <c r="AR109" s="182"/>
      <c r="AS109" s="182"/>
      <c r="AT109" s="182"/>
      <c r="AU109" s="182"/>
      <c r="AV109" s="182"/>
      <c r="AW109" s="182"/>
      <c r="AX109" s="182"/>
      <c r="AY109" s="182"/>
      <c r="AZ109" s="182"/>
      <c r="BA109" s="182"/>
      <c r="BB109" s="182"/>
      <c r="BC109" s="182"/>
      <c r="BD109" s="182"/>
      <c r="BE109" s="182"/>
      <c r="BF109" s="182"/>
      <c r="BG109" s="182"/>
      <c r="BH109" s="182"/>
      <c r="BI109" s="182"/>
      <c r="BJ109" s="182"/>
      <c r="BK109" s="182"/>
      <c r="BL109" s="182"/>
      <c r="BM109" s="182"/>
      <c r="BN109" s="182"/>
      <c r="BO109" s="182"/>
      <c r="BP109" s="182"/>
      <c r="BQ109" s="182"/>
      <c r="BR109" s="182"/>
      <c r="BS109" s="182"/>
      <c r="BT109" s="182"/>
      <c r="BU109" s="182"/>
      <c r="BV109" s="182"/>
      <c r="BW109" s="182"/>
      <c r="BX109" s="182"/>
      <c r="BY109" s="182"/>
      <c r="BZ109" s="182"/>
      <c r="CA109" s="182"/>
      <c r="CB109" s="182"/>
      <c r="CC109" s="182"/>
      <c r="CD109" s="182"/>
      <c r="CE109" s="182"/>
      <c r="CF109" s="182"/>
      <c r="CG109" s="182"/>
      <c r="CH109" s="182"/>
      <c r="CI109" s="182"/>
      <c r="CJ109" s="182"/>
      <c r="CK109" s="182"/>
      <c r="CL109" s="182"/>
      <c r="CM109" s="182"/>
      <c r="CN109" s="182"/>
      <c r="CO109" s="182"/>
      <c r="CP109" s="182"/>
      <c r="CQ109" s="182"/>
      <c r="CR109" s="182"/>
      <c r="CS109" s="182"/>
      <c r="CT109" s="182"/>
      <c r="CU109" s="182"/>
      <c r="CV109" s="182"/>
      <c r="CW109" s="182"/>
      <c r="CX109" s="182"/>
      <c r="CY109" s="182"/>
      <c r="CZ109" s="182"/>
      <c r="DA109" s="182"/>
      <c r="DB109" s="182"/>
      <c r="DC109" s="182"/>
      <c r="DD109" s="182"/>
      <c r="DE109" s="182"/>
      <c r="DF109" s="182"/>
      <c r="DG109" s="182"/>
      <c r="DH109" s="182"/>
      <c r="DI109" s="182"/>
      <c r="DJ109" s="182"/>
      <c r="DK109" s="182"/>
      <c r="DL109" s="182"/>
      <c r="DM109" s="182"/>
      <c r="DN109" s="182"/>
      <c r="DO109" s="182"/>
      <c r="DP109" s="182"/>
      <c r="DQ109" s="182"/>
      <c r="DR109" s="182"/>
    </row>
    <row r="110" spans="1:230" s="20" customFormat="1" ht="13.9" customHeight="1">
      <c r="A110" s="792"/>
      <c r="B110" s="792"/>
      <c r="C110" s="740"/>
      <c r="D110" s="526"/>
      <c r="E110" s="825"/>
      <c r="F110" s="825"/>
      <c r="G110" s="825"/>
      <c r="H110" s="557"/>
      <c r="I110" s="557"/>
      <c r="J110" s="557"/>
      <c r="K110" s="557"/>
      <c r="L110" s="557"/>
      <c r="M110" s="800"/>
      <c r="N110" s="800"/>
      <c r="O110" s="800"/>
      <c r="P110" s="800"/>
      <c r="Q110" s="800"/>
      <c r="R110" s="800"/>
      <c r="S110" s="800"/>
      <c r="T110" s="800"/>
      <c r="U110" s="800"/>
      <c r="V110" s="800"/>
      <c r="W110" s="800"/>
      <c r="X110" s="800"/>
      <c r="Y110" s="800"/>
      <c r="Z110" s="800"/>
      <c r="AA110" s="800"/>
      <c r="AB110" s="800"/>
      <c r="AC110" s="800"/>
      <c r="AD110" s="800"/>
      <c r="AE110" s="800"/>
      <c r="AF110" s="800"/>
      <c r="AG110" s="800"/>
      <c r="AH110" s="800"/>
      <c r="AI110" s="800"/>
      <c r="AJ110" s="800"/>
      <c r="AK110" s="800"/>
      <c r="AL110" s="800"/>
      <c r="AM110" s="800"/>
      <c r="AN110" s="800"/>
      <c r="AO110" s="800"/>
      <c r="AP110" s="800"/>
      <c r="AQ110" s="182"/>
      <c r="AR110" s="182"/>
      <c r="AS110" s="182"/>
      <c r="AT110" s="182"/>
      <c r="AU110" s="182"/>
      <c r="AV110" s="182"/>
      <c r="AW110" s="182"/>
      <c r="AX110" s="182"/>
      <c r="AY110" s="182"/>
      <c r="AZ110" s="182"/>
      <c r="BA110" s="182"/>
      <c r="BB110" s="182"/>
      <c r="BC110" s="182"/>
      <c r="BD110" s="182"/>
      <c r="BE110" s="182"/>
      <c r="BF110" s="182"/>
      <c r="BG110" s="182"/>
      <c r="BH110" s="182"/>
      <c r="BI110" s="182"/>
      <c r="BJ110" s="182"/>
      <c r="BK110" s="182"/>
      <c r="BL110" s="182"/>
      <c r="BM110" s="182"/>
      <c r="BN110" s="182"/>
      <c r="BO110" s="182"/>
      <c r="BP110" s="182"/>
      <c r="BQ110" s="182"/>
      <c r="BR110" s="182"/>
      <c r="BS110" s="182"/>
      <c r="BT110" s="182"/>
      <c r="BU110" s="182"/>
      <c r="BV110" s="182"/>
      <c r="BW110" s="182"/>
      <c r="BX110" s="182"/>
      <c r="BY110" s="182"/>
      <c r="BZ110" s="182"/>
      <c r="CA110" s="182"/>
      <c r="CB110" s="182"/>
      <c r="CC110" s="182"/>
      <c r="CD110" s="182"/>
      <c r="CE110" s="182"/>
      <c r="CF110" s="182"/>
      <c r="CG110" s="182"/>
      <c r="CH110" s="182"/>
      <c r="CI110" s="182"/>
      <c r="CJ110" s="182"/>
      <c r="CK110" s="182"/>
      <c r="CL110" s="182"/>
      <c r="CM110" s="182"/>
      <c r="CN110" s="182"/>
      <c r="CO110" s="182"/>
      <c r="CP110" s="182"/>
      <c r="CQ110" s="182"/>
      <c r="CR110" s="182"/>
      <c r="CS110" s="182"/>
      <c r="CT110" s="182"/>
      <c r="CU110" s="182"/>
      <c r="CV110" s="182"/>
      <c r="CW110" s="182"/>
      <c r="CX110" s="182"/>
      <c r="CY110" s="182"/>
      <c r="CZ110" s="182"/>
      <c r="DA110" s="182"/>
      <c r="DB110" s="182"/>
      <c r="DC110" s="182"/>
      <c r="DD110" s="182"/>
      <c r="DE110" s="182"/>
      <c r="DF110" s="182"/>
      <c r="DG110" s="182"/>
      <c r="DH110" s="182"/>
      <c r="DI110" s="182"/>
      <c r="DJ110" s="182"/>
      <c r="DK110" s="182"/>
      <c r="DL110" s="182"/>
      <c r="DM110" s="182"/>
      <c r="DN110" s="182"/>
      <c r="DO110" s="182"/>
      <c r="DP110" s="182"/>
      <c r="DQ110" s="182"/>
      <c r="DR110" s="182"/>
    </row>
    <row r="111" spans="1:230" s="20" customFormat="1" ht="13.9" customHeight="1">
      <c r="A111" s="792"/>
      <c r="B111" s="792"/>
      <c r="C111" s="740"/>
      <c r="D111" s="770" t="s">
        <v>930</v>
      </c>
      <c r="E111" s="770"/>
      <c r="F111" s="770"/>
      <c r="G111" s="770"/>
      <c r="H111" s="772" t="s">
        <v>926</v>
      </c>
      <c r="I111" s="814"/>
      <c r="J111" s="814"/>
      <c r="K111" s="814"/>
      <c r="L111" s="814"/>
      <c r="M111" s="772" t="s">
        <v>926</v>
      </c>
      <c r="N111" s="714">
        <v>2002</v>
      </c>
      <c r="O111" s="714">
        <v>2003</v>
      </c>
      <c r="P111" s="714">
        <v>2004</v>
      </c>
      <c r="Q111" s="714">
        <v>2005</v>
      </c>
      <c r="R111" s="714">
        <v>2006</v>
      </c>
      <c r="S111" s="714">
        <v>2007</v>
      </c>
      <c r="T111" s="714">
        <v>2008</v>
      </c>
      <c r="U111" s="714">
        <v>2009</v>
      </c>
      <c r="V111" s="714">
        <v>2010</v>
      </c>
      <c r="W111" s="714">
        <v>2011</v>
      </c>
      <c r="X111" s="714">
        <v>2012</v>
      </c>
      <c r="Y111" s="714">
        <v>2013</v>
      </c>
      <c r="Z111" s="714">
        <v>2014</v>
      </c>
      <c r="AA111" s="714">
        <v>2015</v>
      </c>
      <c r="AB111" s="714">
        <v>2016</v>
      </c>
      <c r="AC111" s="714">
        <v>2017</v>
      </c>
      <c r="AD111" s="714">
        <v>2018</v>
      </c>
      <c r="AE111" s="714">
        <v>2019</v>
      </c>
      <c r="AF111" s="714">
        <v>2020</v>
      </c>
      <c r="AG111" s="714">
        <v>2021</v>
      </c>
      <c r="AH111" s="714">
        <v>2022</v>
      </c>
      <c r="AI111" s="714">
        <v>2023</v>
      </c>
      <c r="AJ111" s="714">
        <v>2024</v>
      </c>
      <c r="AK111" s="714">
        <v>2025</v>
      </c>
      <c r="AL111" s="714">
        <v>2026</v>
      </c>
      <c r="AM111" s="714">
        <v>2027</v>
      </c>
      <c r="AN111" s="714">
        <v>2028</v>
      </c>
      <c r="AO111" s="714">
        <v>2029</v>
      </c>
      <c r="AP111" s="714">
        <v>2030</v>
      </c>
      <c r="AQ111" s="182"/>
      <c r="AR111" s="182"/>
      <c r="AS111" s="182"/>
      <c r="AT111" s="182"/>
      <c r="AU111" s="182"/>
      <c r="AV111" s="182"/>
      <c r="AW111" s="182"/>
      <c r="AX111" s="182"/>
      <c r="AY111" s="182"/>
      <c r="AZ111" s="182"/>
      <c r="BA111" s="182"/>
      <c r="BB111" s="182"/>
      <c r="BC111" s="182"/>
      <c r="BD111" s="182"/>
      <c r="BE111" s="182"/>
      <c r="BF111" s="182"/>
      <c r="BG111" s="182"/>
      <c r="BH111" s="182"/>
      <c r="BI111" s="182"/>
      <c r="BJ111" s="182"/>
      <c r="BK111" s="182"/>
      <c r="BL111" s="182"/>
      <c r="BM111" s="182"/>
      <c r="BN111" s="182"/>
      <c r="BO111" s="182"/>
      <c r="BP111" s="182"/>
      <c r="BQ111" s="182"/>
      <c r="BR111" s="182"/>
      <c r="BS111" s="182"/>
      <c r="BT111" s="182"/>
      <c r="BU111" s="182"/>
      <c r="BV111" s="182"/>
      <c r="BW111" s="182"/>
      <c r="BX111" s="182"/>
      <c r="BY111" s="182"/>
      <c r="BZ111" s="182"/>
      <c r="CA111" s="182"/>
      <c r="CB111" s="182"/>
      <c r="CC111" s="182"/>
      <c r="CD111" s="182"/>
      <c r="CE111" s="182"/>
      <c r="CF111" s="182"/>
      <c r="CG111" s="182"/>
      <c r="CH111" s="182"/>
      <c r="CI111" s="182"/>
      <c r="CJ111" s="182"/>
      <c r="CK111" s="182"/>
      <c r="CL111" s="182"/>
      <c r="CM111" s="182"/>
      <c r="CN111" s="182"/>
      <c r="CO111" s="182"/>
      <c r="CP111" s="182"/>
      <c r="CQ111" s="182"/>
      <c r="CR111" s="182"/>
      <c r="CS111" s="182"/>
      <c r="CT111" s="182"/>
      <c r="CU111" s="182"/>
      <c r="CV111" s="182"/>
      <c r="CW111" s="182"/>
      <c r="CX111" s="182"/>
      <c r="CY111" s="182"/>
      <c r="CZ111" s="182"/>
      <c r="DA111" s="182"/>
      <c r="DB111" s="182"/>
      <c r="DC111" s="182"/>
      <c r="DD111" s="182"/>
      <c r="DE111" s="182"/>
      <c r="DF111" s="182"/>
      <c r="DG111" s="182"/>
      <c r="DH111" s="182"/>
      <c r="DI111" s="182"/>
      <c r="DJ111" s="182"/>
      <c r="DK111" s="182"/>
      <c r="DL111" s="182"/>
      <c r="DM111" s="182"/>
      <c r="DN111" s="182"/>
      <c r="DO111" s="182"/>
      <c r="DP111" s="182"/>
      <c r="DQ111" s="182"/>
      <c r="DR111" s="182"/>
    </row>
    <row r="112" spans="1:230" s="118" customFormat="1" ht="13.9" customHeight="1">
      <c r="A112" s="9"/>
      <c r="B112" s="9"/>
      <c r="C112" s="740"/>
      <c r="D112" s="776" t="s">
        <v>931</v>
      </c>
      <c r="E112" s="777"/>
      <c r="F112" s="777"/>
      <c r="G112" s="777"/>
      <c r="H112" s="515"/>
      <c r="I112" s="515"/>
      <c r="J112" s="515"/>
      <c r="K112" s="515"/>
      <c r="L112" s="515"/>
      <c r="M112" s="774"/>
      <c r="N112" s="515"/>
      <c r="O112" s="515"/>
      <c r="P112" s="515">
        <v>159.1</v>
      </c>
      <c r="Q112" s="515">
        <v>153</v>
      </c>
      <c r="R112" s="515">
        <v>158.9</v>
      </c>
      <c r="S112" s="515">
        <v>167</v>
      </c>
      <c r="T112" s="515">
        <v>209</v>
      </c>
      <c r="U112" s="515">
        <v>216.4</v>
      </c>
      <c r="V112" s="515">
        <v>218.1</v>
      </c>
      <c r="W112" s="515">
        <v>190.9</v>
      </c>
      <c r="X112" s="515">
        <v>190.43</v>
      </c>
      <c r="Y112" s="515">
        <v>198</v>
      </c>
      <c r="Z112" s="515">
        <v>202.1</v>
      </c>
      <c r="AA112" s="515">
        <v>204.5</v>
      </c>
      <c r="AB112" s="515">
        <v>206.4</v>
      </c>
      <c r="AC112" s="515">
        <v>209.5</v>
      </c>
      <c r="AD112" s="515">
        <v>215.6</v>
      </c>
      <c r="AE112" s="515">
        <v>223.2</v>
      </c>
      <c r="AF112" s="515">
        <v>235</v>
      </c>
      <c r="AG112" s="515">
        <v>244.8</v>
      </c>
      <c r="AH112" s="515">
        <v>252</v>
      </c>
      <c r="AI112" s="515">
        <v>262.5</v>
      </c>
      <c r="AJ112" s="515">
        <v>275.7</v>
      </c>
      <c r="AK112" s="515">
        <v>279.39999999999998</v>
      </c>
      <c r="AL112" s="515">
        <v>279.39999999999998</v>
      </c>
      <c r="AM112" s="515">
        <v>279.39999999999998</v>
      </c>
      <c r="AN112" s="515">
        <v>279.39999999999998</v>
      </c>
      <c r="AO112" s="515">
        <v>279.39999999999998</v>
      </c>
      <c r="AP112" s="515">
        <v>279.39999999999998</v>
      </c>
      <c r="AQ112" s="20"/>
      <c r="AR112" s="20"/>
      <c r="AS112" s="20"/>
      <c r="AT112" s="20"/>
      <c r="AU112" s="20"/>
      <c r="AV112" s="20"/>
      <c r="AW112" s="20"/>
      <c r="AX112" s="20"/>
      <c r="AY112" s="20"/>
      <c r="AZ112" s="20"/>
      <c r="BA112" s="20"/>
      <c r="BB112" s="20"/>
      <c r="BC112" s="20"/>
      <c r="BD112" s="20"/>
      <c r="BE112" s="20"/>
      <c r="BF112" s="20"/>
      <c r="BG112" s="20"/>
      <c r="BH112" s="20"/>
      <c r="BI112" s="20"/>
      <c r="BJ112" s="20"/>
      <c r="BK112" s="20"/>
      <c r="BL112" s="20"/>
      <c r="BM112" s="20"/>
      <c r="BN112" s="20"/>
      <c r="BO112" s="20"/>
      <c r="BP112" s="20"/>
      <c r="BQ112" s="20"/>
      <c r="BR112" s="20"/>
      <c r="BS112" s="20"/>
      <c r="BT112" s="20"/>
      <c r="BU112" s="20"/>
      <c r="BV112" s="20"/>
      <c r="BW112" s="20"/>
      <c r="BX112" s="20"/>
      <c r="BY112" s="20"/>
      <c r="BZ112" s="20"/>
      <c r="CA112" s="20"/>
      <c r="CB112" s="20"/>
      <c r="CC112" s="20"/>
      <c r="CD112" s="20"/>
      <c r="CE112" s="20"/>
      <c r="CF112" s="20"/>
      <c r="CG112" s="20"/>
      <c r="CH112" s="20"/>
      <c r="CI112" s="20"/>
      <c r="CJ112" s="20"/>
      <c r="CK112" s="20"/>
      <c r="CL112" s="20"/>
      <c r="CM112" s="20"/>
      <c r="CN112" s="20"/>
      <c r="CO112" s="20"/>
      <c r="CP112" s="20"/>
      <c r="CQ112" s="20"/>
      <c r="CR112" s="20"/>
      <c r="CS112" s="20"/>
      <c r="CT112" s="20"/>
      <c r="CU112" s="20"/>
      <c r="CV112" s="20"/>
      <c r="CW112" s="20"/>
      <c r="CX112" s="20"/>
      <c r="CY112" s="20"/>
      <c r="CZ112" s="20"/>
      <c r="DA112" s="20"/>
      <c r="DB112" s="20"/>
      <c r="DC112" s="20"/>
      <c r="DD112" s="20"/>
      <c r="DE112" s="20"/>
      <c r="DF112" s="20"/>
      <c r="DG112" s="20"/>
      <c r="DH112" s="20"/>
      <c r="DI112" s="20"/>
      <c r="DJ112" s="20"/>
      <c r="DK112" s="20"/>
      <c r="DL112" s="20"/>
      <c r="DM112" s="20"/>
      <c r="DN112" s="20"/>
      <c r="DO112" s="20"/>
      <c r="DP112" s="20"/>
      <c r="DQ112" s="20"/>
      <c r="DR112" s="20"/>
      <c r="DS112" s="20"/>
      <c r="DT112" s="20"/>
      <c r="DU112" s="20"/>
      <c r="DV112" s="20"/>
      <c r="DW112" s="20"/>
      <c r="DX112" s="20"/>
      <c r="DY112" s="20"/>
      <c r="DZ112" s="20"/>
      <c r="EA112" s="20"/>
      <c r="EB112" s="20"/>
      <c r="EC112" s="20"/>
      <c r="ED112" s="20"/>
      <c r="EE112" s="20"/>
      <c r="EF112" s="20"/>
      <c r="EG112" s="20"/>
      <c r="EH112" s="20"/>
      <c r="EI112" s="20"/>
      <c r="EJ112" s="20"/>
      <c r="EK112" s="20"/>
      <c r="EL112" s="20"/>
      <c r="EM112" s="20"/>
      <c r="EN112" s="20"/>
      <c r="EO112" s="20"/>
      <c r="EP112" s="20"/>
      <c r="EQ112" s="20"/>
      <c r="ER112" s="20"/>
      <c r="ES112" s="20"/>
      <c r="ET112" s="20"/>
      <c r="EU112" s="20"/>
      <c r="EV112" s="20"/>
      <c r="EW112" s="20"/>
      <c r="EX112" s="20"/>
      <c r="EY112" s="20"/>
      <c r="EZ112" s="20"/>
      <c r="FA112" s="20"/>
      <c r="FB112" s="20"/>
      <c r="FC112" s="20"/>
      <c r="FD112" s="20"/>
      <c r="FE112" s="20"/>
      <c r="FF112" s="20"/>
      <c r="FG112" s="20"/>
      <c r="FH112" s="20"/>
      <c r="FI112" s="20"/>
      <c r="FJ112" s="20"/>
      <c r="FK112" s="20"/>
      <c r="FL112" s="20"/>
      <c r="FM112" s="20"/>
      <c r="FN112" s="20"/>
      <c r="FO112" s="20"/>
      <c r="FP112" s="20"/>
      <c r="FQ112" s="20"/>
      <c r="FR112" s="20"/>
      <c r="FS112" s="20"/>
      <c r="FT112" s="20"/>
      <c r="FU112" s="20"/>
      <c r="FV112" s="20"/>
      <c r="FW112" s="20"/>
      <c r="FX112" s="20"/>
      <c r="FY112" s="20"/>
      <c r="FZ112" s="20"/>
      <c r="GA112" s="20"/>
      <c r="GB112" s="20"/>
      <c r="GC112" s="20"/>
      <c r="GD112" s="20"/>
      <c r="GE112" s="20"/>
      <c r="GF112" s="20"/>
      <c r="GG112" s="20"/>
      <c r="GH112" s="20"/>
      <c r="GI112" s="20"/>
      <c r="GJ112" s="20"/>
      <c r="GK112" s="20"/>
      <c r="GL112" s="20"/>
      <c r="GM112" s="20"/>
      <c r="GN112" s="20"/>
      <c r="GO112" s="20"/>
      <c r="GP112" s="20"/>
      <c r="GQ112" s="20"/>
      <c r="GR112" s="20"/>
      <c r="GS112" s="20"/>
      <c r="GT112" s="20"/>
      <c r="GU112" s="20"/>
      <c r="GV112" s="20"/>
      <c r="GW112" s="20"/>
      <c r="GX112" s="20"/>
      <c r="GY112" s="20"/>
      <c r="GZ112" s="20"/>
      <c r="HA112" s="20"/>
      <c r="HB112" s="20"/>
      <c r="HC112" s="20"/>
      <c r="HD112" s="20"/>
      <c r="HE112" s="20"/>
      <c r="HF112" s="20"/>
      <c r="HG112" s="20"/>
      <c r="HH112" s="20"/>
      <c r="HI112" s="20"/>
      <c r="HJ112" s="20"/>
      <c r="HK112" s="20"/>
      <c r="HL112" s="20"/>
      <c r="HM112" s="20"/>
      <c r="HN112" s="20"/>
      <c r="HO112" s="20"/>
      <c r="HP112" s="20"/>
      <c r="HQ112" s="20"/>
      <c r="HR112" s="20"/>
      <c r="HS112" s="20"/>
      <c r="HT112" s="20"/>
      <c r="HU112" s="20"/>
      <c r="HV112" s="20"/>
    </row>
    <row r="113" spans="1:230" s="118" customFormat="1" ht="13.9" customHeight="1">
      <c r="A113" s="792"/>
      <c r="B113" s="792"/>
      <c r="C113" s="740"/>
      <c r="D113" s="776" t="s">
        <v>932</v>
      </c>
      <c r="E113" s="777"/>
      <c r="F113" s="777"/>
      <c r="G113" s="777"/>
      <c r="H113" s="515"/>
      <c r="I113" s="515"/>
      <c r="J113" s="515"/>
      <c r="K113" s="515"/>
      <c r="L113" s="515"/>
      <c r="M113" s="774"/>
      <c r="N113" s="515"/>
      <c r="O113" s="515"/>
      <c r="P113" s="515">
        <v>377.4</v>
      </c>
      <c r="Q113" s="515">
        <v>382.8</v>
      </c>
      <c r="R113" s="515">
        <v>390.1</v>
      </c>
      <c r="S113" s="515">
        <v>411</v>
      </c>
      <c r="T113" s="515">
        <v>479.3</v>
      </c>
      <c r="U113" s="515">
        <v>534.70000000000005</v>
      </c>
      <c r="V113" s="515">
        <v>541.79999999999995</v>
      </c>
      <c r="W113" s="515">
        <v>483.1</v>
      </c>
      <c r="X113" s="515">
        <v>458.3</v>
      </c>
      <c r="Y113" s="515">
        <v>473.5</v>
      </c>
      <c r="Z113" s="515">
        <v>487</v>
      </c>
      <c r="AA113" s="515">
        <v>482.7</v>
      </c>
      <c r="AB113" s="515">
        <v>491.2</v>
      </c>
      <c r="AC113" s="515">
        <v>504.1</v>
      </c>
      <c r="AD113" s="515">
        <v>523.70000000000005</v>
      </c>
      <c r="AE113" s="515">
        <v>545.1</v>
      </c>
      <c r="AF113" s="515">
        <v>567.79999999999995</v>
      </c>
      <c r="AG113" s="515">
        <v>590.4</v>
      </c>
      <c r="AH113" s="515">
        <v>613.5</v>
      </c>
      <c r="AI113" s="515">
        <v>633</v>
      </c>
      <c r="AJ113" s="515">
        <v>638.9</v>
      </c>
      <c r="AK113" s="515">
        <v>638.9</v>
      </c>
      <c r="AL113" s="515">
        <v>638.9</v>
      </c>
      <c r="AM113" s="515">
        <v>638.9</v>
      </c>
      <c r="AN113" s="515">
        <v>638.9</v>
      </c>
      <c r="AO113" s="515">
        <v>638.9</v>
      </c>
      <c r="AP113" s="515">
        <v>638.9</v>
      </c>
      <c r="AQ113" s="20"/>
      <c r="AR113" s="20"/>
      <c r="AS113" s="20"/>
      <c r="AT113" s="20"/>
      <c r="AU113" s="20"/>
      <c r="AV113" s="20"/>
      <c r="AW113" s="20"/>
      <c r="AX113" s="20"/>
      <c r="AY113" s="20"/>
      <c r="AZ113" s="20"/>
      <c r="BA113" s="20"/>
      <c r="BB113" s="20"/>
      <c r="BC113" s="20"/>
      <c r="BD113" s="20"/>
      <c r="BE113" s="20"/>
      <c r="BF113" s="20"/>
      <c r="BG113" s="20"/>
      <c r="BH113" s="20"/>
      <c r="BI113" s="20"/>
      <c r="BJ113" s="20"/>
      <c r="BK113" s="20"/>
      <c r="BL113" s="20"/>
      <c r="BM113" s="20"/>
      <c r="BN113" s="20"/>
      <c r="BO113" s="20"/>
      <c r="BP113" s="20"/>
      <c r="BQ113" s="20"/>
      <c r="BR113" s="20"/>
      <c r="BS113" s="20"/>
      <c r="BT113" s="20"/>
      <c r="BU113" s="20"/>
      <c r="BV113" s="20"/>
      <c r="BW113" s="20"/>
      <c r="BX113" s="20"/>
      <c r="BY113" s="20"/>
      <c r="BZ113" s="20"/>
      <c r="CA113" s="20"/>
      <c r="CB113" s="20"/>
      <c r="CC113" s="20"/>
      <c r="CD113" s="20"/>
      <c r="CE113" s="20"/>
      <c r="CF113" s="20"/>
      <c r="CG113" s="20"/>
      <c r="CH113" s="20"/>
      <c r="CI113" s="20"/>
      <c r="CJ113" s="20"/>
      <c r="CK113" s="20"/>
      <c r="CL113" s="20"/>
      <c r="CM113" s="20"/>
      <c r="CN113" s="20"/>
      <c r="CO113" s="20"/>
      <c r="CP113" s="20"/>
      <c r="CQ113" s="20"/>
      <c r="CR113" s="20"/>
      <c r="CS113" s="20"/>
      <c r="CT113" s="20"/>
      <c r="CU113" s="20"/>
      <c r="CV113" s="20"/>
      <c r="CW113" s="20"/>
      <c r="CX113" s="20"/>
      <c r="CY113" s="20"/>
      <c r="CZ113" s="20"/>
      <c r="DA113" s="20"/>
      <c r="DB113" s="20"/>
      <c r="DC113" s="20"/>
      <c r="DD113" s="20"/>
      <c r="DE113" s="20"/>
      <c r="DF113" s="20"/>
      <c r="DG113" s="20"/>
      <c r="DH113" s="20"/>
      <c r="DI113" s="20"/>
      <c r="DJ113" s="20"/>
      <c r="DK113" s="20"/>
      <c r="DL113" s="20"/>
      <c r="DM113" s="20"/>
      <c r="DN113" s="20"/>
      <c r="DO113" s="20"/>
      <c r="DP113" s="20"/>
      <c r="DQ113" s="20"/>
      <c r="DR113" s="20"/>
      <c r="DS113" s="20"/>
      <c r="DT113" s="20"/>
      <c r="DU113" s="20"/>
      <c r="DV113" s="20"/>
      <c r="DW113" s="20"/>
      <c r="DX113" s="20"/>
      <c r="DY113" s="20"/>
      <c r="DZ113" s="20"/>
      <c r="EA113" s="20"/>
      <c r="EB113" s="20"/>
      <c r="EC113" s="20"/>
      <c r="ED113" s="20"/>
      <c r="EE113" s="20"/>
      <c r="EF113" s="20"/>
      <c r="EG113" s="20"/>
      <c r="EH113" s="20"/>
      <c r="EI113" s="20"/>
      <c r="EJ113" s="20"/>
      <c r="EK113" s="20"/>
      <c r="EL113" s="20"/>
      <c r="EM113" s="20"/>
      <c r="EN113" s="20"/>
      <c r="EO113" s="20"/>
      <c r="EP113" s="20"/>
      <c r="EQ113" s="20"/>
      <c r="ER113" s="20"/>
      <c r="ES113" s="20"/>
      <c r="ET113" s="20"/>
      <c r="EU113" s="20"/>
      <c r="EV113" s="20"/>
      <c r="EW113" s="20"/>
      <c r="EX113" s="20"/>
      <c r="EY113" s="20"/>
      <c r="EZ113" s="20"/>
      <c r="FA113" s="20"/>
      <c r="FB113" s="20"/>
      <c r="FC113" s="20"/>
      <c r="FD113" s="20"/>
      <c r="FE113" s="20"/>
      <c r="FF113" s="20"/>
      <c r="FG113" s="20"/>
      <c r="FH113" s="20"/>
      <c r="FI113" s="20"/>
      <c r="FJ113" s="20"/>
      <c r="FK113" s="20"/>
      <c r="FL113" s="20"/>
      <c r="FM113" s="20"/>
      <c r="FN113" s="20"/>
      <c r="FO113" s="20"/>
      <c r="FP113" s="20"/>
      <c r="FQ113" s="20"/>
      <c r="FR113" s="20"/>
      <c r="FS113" s="20"/>
      <c r="FT113" s="20"/>
      <c r="FU113" s="20"/>
      <c r="FV113" s="20"/>
      <c r="FW113" s="20"/>
      <c r="FX113" s="20"/>
      <c r="FY113" s="20"/>
      <c r="FZ113" s="20"/>
      <c r="GA113" s="20"/>
      <c r="GB113" s="20"/>
      <c r="GC113" s="20"/>
      <c r="GD113" s="20"/>
      <c r="GE113" s="20"/>
      <c r="GF113" s="20"/>
      <c r="GG113" s="20"/>
      <c r="GH113" s="20"/>
      <c r="GI113" s="20"/>
      <c r="GJ113" s="20"/>
      <c r="GK113" s="20"/>
      <c r="GL113" s="20"/>
      <c r="GM113" s="20"/>
      <c r="GN113" s="20"/>
      <c r="GO113" s="20"/>
      <c r="GP113" s="20"/>
      <c r="GQ113" s="20"/>
      <c r="GR113" s="20"/>
      <c r="GS113" s="20"/>
      <c r="GT113" s="20"/>
      <c r="GU113" s="20"/>
      <c r="GV113" s="20"/>
      <c r="GW113" s="20"/>
      <c r="GX113" s="20"/>
      <c r="GY113" s="20"/>
      <c r="GZ113" s="20"/>
      <c r="HA113" s="20"/>
      <c r="HB113" s="20"/>
      <c r="HC113" s="20"/>
      <c r="HD113" s="20"/>
      <c r="HE113" s="20"/>
      <c r="HF113" s="20"/>
      <c r="HG113" s="20"/>
      <c r="HH113" s="20"/>
      <c r="HI113" s="20"/>
      <c r="HJ113" s="20"/>
      <c r="HK113" s="20"/>
      <c r="HL113" s="20"/>
      <c r="HM113" s="20"/>
      <c r="HN113" s="20"/>
      <c r="HO113" s="20"/>
      <c r="HP113" s="20"/>
      <c r="HQ113" s="20"/>
      <c r="HR113" s="20"/>
      <c r="HS113" s="20"/>
      <c r="HT113" s="20"/>
      <c r="HU113" s="20"/>
    </row>
    <row r="114" spans="1:230" s="118" customFormat="1" ht="13.9" customHeight="1">
      <c r="A114" s="792"/>
      <c r="B114" s="792"/>
      <c r="C114" s="740"/>
      <c r="D114" s="776"/>
      <c r="E114" s="777"/>
      <c r="F114" s="777"/>
      <c r="G114" s="777"/>
      <c r="H114" s="515"/>
      <c r="I114" s="515"/>
      <c r="J114" s="515"/>
      <c r="K114" s="515"/>
      <c r="L114" s="515"/>
      <c r="M114" s="774"/>
      <c r="N114" s="515"/>
      <c r="O114" s="515"/>
      <c r="P114" s="515"/>
      <c r="Q114" s="515"/>
      <c r="R114" s="515"/>
      <c r="S114" s="515"/>
      <c r="T114" s="515"/>
      <c r="U114" s="515"/>
      <c r="V114" s="515"/>
      <c r="W114" s="515"/>
      <c r="X114" s="515"/>
      <c r="Y114" s="515"/>
      <c r="Z114" s="515"/>
      <c r="AA114" s="515"/>
      <c r="AB114" s="515"/>
      <c r="AC114" s="515"/>
      <c r="AD114" s="515"/>
      <c r="AE114" s="515"/>
      <c r="AF114" s="515"/>
      <c r="AG114" s="515"/>
      <c r="AH114" s="515"/>
      <c r="AI114" s="515"/>
      <c r="AJ114" s="515"/>
      <c r="AK114" s="515"/>
      <c r="AL114" s="515"/>
      <c r="AM114" s="515"/>
      <c r="AN114" s="515"/>
      <c r="AO114" s="515"/>
      <c r="AP114" s="515"/>
      <c r="AQ114" s="20"/>
      <c r="AR114" s="20"/>
      <c r="AS114" s="20"/>
      <c r="AT114" s="20"/>
      <c r="AU114" s="20"/>
      <c r="AV114" s="20"/>
      <c r="AW114" s="20"/>
      <c r="AX114" s="20"/>
      <c r="AY114" s="20"/>
      <c r="AZ114" s="20"/>
      <c r="BA114" s="20"/>
      <c r="BB114" s="20"/>
      <c r="BC114" s="20"/>
      <c r="BD114" s="20"/>
      <c r="BE114" s="20"/>
      <c r="BF114" s="20"/>
      <c r="BG114" s="20"/>
      <c r="BH114" s="20"/>
      <c r="BI114" s="20"/>
      <c r="BJ114" s="20"/>
      <c r="BK114" s="20"/>
      <c r="BL114" s="20"/>
      <c r="BM114" s="20"/>
      <c r="BN114" s="20"/>
      <c r="BO114" s="20"/>
      <c r="BP114" s="20"/>
      <c r="BQ114" s="20"/>
      <c r="BR114" s="20"/>
      <c r="BS114" s="20"/>
      <c r="BT114" s="20"/>
      <c r="BU114" s="20"/>
      <c r="BV114" s="20"/>
      <c r="BW114" s="20"/>
      <c r="BX114" s="20"/>
      <c r="BY114" s="20"/>
      <c r="BZ114" s="20"/>
      <c r="CA114" s="20"/>
      <c r="CB114" s="20"/>
      <c r="CC114" s="20"/>
      <c r="CD114" s="20"/>
      <c r="CE114" s="20"/>
      <c r="CF114" s="20"/>
      <c r="CG114" s="20"/>
      <c r="CH114" s="20"/>
      <c r="CI114" s="20"/>
      <c r="CJ114" s="20"/>
      <c r="CK114" s="20"/>
      <c r="CL114" s="20"/>
      <c r="CM114" s="20"/>
      <c r="CN114" s="20"/>
      <c r="CO114" s="20"/>
      <c r="CP114" s="20"/>
      <c r="CQ114" s="20"/>
      <c r="CR114" s="20"/>
      <c r="CS114" s="20"/>
      <c r="CT114" s="20"/>
      <c r="CU114" s="20"/>
      <c r="CV114" s="20"/>
      <c r="CW114" s="20"/>
      <c r="CX114" s="20"/>
      <c r="CY114" s="20"/>
      <c r="CZ114" s="20"/>
      <c r="DA114" s="20"/>
      <c r="DB114" s="20"/>
      <c r="DC114" s="20"/>
      <c r="DD114" s="20"/>
      <c r="DE114" s="20"/>
      <c r="DF114" s="20"/>
      <c r="DG114" s="20"/>
      <c r="DH114" s="20"/>
      <c r="DI114" s="20"/>
      <c r="DJ114" s="20"/>
      <c r="DK114" s="20"/>
      <c r="DL114" s="20"/>
      <c r="DM114" s="20"/>
      <c r="DN114" s="20"/>
      <c r="DO114" s="20"/>
      <c r="DP114" s="20"/>
      <c r="DQ114" s="20"/>
      <c r="DR114" s="20"/>
      <c r="DS114" s="20"/>
      <c r="DT114" s="20"/>
      <c r="DU114" s="20"/>
      <c r="DV114" s="20"/>
      <c r="DW114" s="20"/>
      <c r="DX114" s="20"/>
      <c r="DY114" s="20"/>
      <c r="DZ114" s="20"/>
      <c r="EA114" s="20"/>
      <c r="EB114" s="20"/>
      <c r="EC114" s="20"/>
      <c r="ED114" s="20"/>
      <c r="EE114" s="20"/>
      <c r="EF114" s="20"/>
      <c r="EG114" s="20"/>
      <c r="EH114" s="20"/>
      <c r="EI114" s="20"/>
      <c r="EJ114" s="20"/>
      <c r="EK114" s="20"/>
      <c r="EL114" s="20"/>
      <c r="EM114" s="20"/>
      <c r="EN114" s="20"/>
      <c r="EO114" s="20"/>
      <c r="EP114" s="20"/>
      <c r="EQ114" s="20"/>
      <c r="ER114" s="20"/>
      <c r="ES114" s="20"/>
      <c r="ET114" s="20"/>
      <c r="EU114" s="20"/>
      <c r="EV114" s="20"/>
      <c r="EW114" s="20"/>
      <c r="EX114" s="20"/>
      <c r="EY114" s="20"/>
      <c r="EZ114" s="20"/>
      <c r="FA114" s="20"/>
      <c r="FB114" s="20"/>
      <c r="FC114" s="20"/>
      <c r="FD114" s="20"/>
      <c r="FE114" s="20"/>
      <c r="FF114" s="20"/>
      <c r="FG114" s="20"/>
      <c r="FH114" s="20"/>
      <c r="FI114" s="20"/>
      <c r="FJ114" s="20"/>
      <c r="FK114" s="20"/>
      <c r="FL114" s="20"/>
      <c r="FM114" s="20"/>
      <c r="FN114" s="20"/>
      <c r="FO114" s="20"/>
      <c r="FP114" s="20"/>
      <c r="FQ114" s="20"/>
      <c r="FR114" s="20"/>
      <c r="FS114" s="20"/>
      <c r="FT114" s="20"/>
      <c r="FU114" s="20"/>
      <c r="FV114" s="20"/>
      <c r="FW114" s="20"/>
      <c r="FX114" s="20"/>
      <c r="FY114" s="20"/>
      <c r="FZ114" s="20"/>
      <c r="GA114" s="20"/>
      <c r="GB114" s="20"/>
      <c r="GC114" s="20"/>
      <c r="GD114" s="20"/>
      <c r="GE114" s="20"/>
      <c r="GF114" s="20"/>
      <c r="GG114" s="20"/>
      <c r="GH114" s="20"/>
      <c r="GI114" s="20"/>
      <c r="GJ114" s="20"/>
      <c r="GK114" s="20"/>
      <c r="GL114" s="20"/>
      <c r="GM114" s="20"/>
      <c r="GN114" s="20"/>
      <c r="GO114" s="20"/>
      <c r="GP114" s="20"/>
      <c r="GQ114" s="20"/>
      <c r="GR114" s="20"/>
      <c r="GS114" s="20"/>
      <c r="GT114" s="20"/>
      <c r="GU114" s="20"/>
      <c r="GV114" s="20"/>
      <c r="GW114" s="20"/>
      <c r="GX114" s="20"/>
      <c r="GY114" s="20"/>
      <c r="GZ114" s="20"/>
      <c r="HA114" s="20"/>
      <c r="HB114" s="20"/>
      <c r="HC114" s="20"/>
      <c r="HD114" s="20"/>
      <c r="HE114" s="20"/>
      <c r="HF114" s="20"/>
      <c r="HG114" s="20"/>
      <c r="HH114" s="20"/>
      <c r="HI114" s="20"/>
      <c r="HJ114" s="20"/>
      <c r="HK114" s="20"/>
      <c r="HL114" s="20"/>
      <c r="HM114" s="20"/>
      <c r="HN114" s="20"/>
      <c r="HO114" s="20"/>
      <c r="HP114" s="20"/>
      <c r="HQ114" s="20"/>
      <c r="HR114" s="20"/>
      <c r="HS114" s="20"/>
      <c r="HT114" s="20"/>
      <c r="HU114" s="20"/>
    </row>
    <row r="115" spans="1:230" s="118" customFormat="1" ht="13.9" customHeight="1">
      <c r="A115" s="9"/>
      <c r="B115" s="9"/>
      <c r="C115" s="740"/>
      <c r="D115" s="773" t="s">
        <v>933</v>
      </c>
      <c r="E115" s="790"/>
      <c r="F115" s="790"/>
      <c r="G115" s="790"/>
      <c r="H115" s="557"/>
      <c r="I115" s="557"/>
      <c r="J115" s="557"/>
      <c r="K115" s="557"/>
      <c r="L115" s="557"/>
      <c r="M115" s="822"/>
      <c r="N115" s="557"/>
      <c r="O115" s="557"/>
      <c r="P115" s="290">
        <v>364.54525608000006</v>
      </c>
      <c r="Q115" s="290">
        <v>338.56893572000001</v>
      </c>
      <c r="R115" s="290">
        <v>257.67700801000001</v>
      </c>
      <c r="S115" s="290">
        <v>290.35811852</v>
      </c>
      <c r="T115" s="290">
        <v>285.41195819000006</v>
      </c>
      <c r="U115" s="290">
        <v>324.14233889999997</v>
      </c>
      <c r="V115" s="290">
        <v>296.54230779</v>
      </c>
      <c r="W115" s="290">
        <v>246.17700482999999</v>
      </c>
      <c r="X115" s="290">
        <v>317.83024114</v>
      </c>
      <c r="Y115" s="290">
        <v>427.11534215</v>
      </c>
      <c r="Z115" s="290">
        <v>379.87988454236341</v>
      </c>
      <c r="AA115" s="290">
        <v>382.44668441006041</v>
      </c>
      <c r="AB115" s="290">
        <v>386.68632815495727</v>
      </c>
      <c r="AC115" s="290">
        <v>375.47717105987408</v>
      </c>
      <c r="AD115" s="290">
        <v>373.84663958866122</v>
      </c>
      <c r="AE115" s="290">
        <v>363.26239266895914</v>
      </c>
      <c r="AF115" s="290">
        <v>356.48266267849158</v>
      </c>
      <c r="AG115" s="290">
        <v>331.9771817650211</v>
      </c>
      <c r="AH115" s="290">
        <v>318.19360725762346</v>
      </c>
      <c r="AI115" s="290">
        <v>316.58572793433501</v>
      </c>
      <c r="AJ115" s="290">
        <v>341.22187317179396</v>
      </c>
      <c r="AK115" s="290">
        <v>351.36322796352385</v>
      </c>
      <c r="AL115" s="290">
        <v>444.20061073167847</v>
      </c>
      <c r="AM115" s="290">
        <v>1128.6784035230125</v>
      </c>
      <c r="AN115" s="290">
        <v>2250.7620878392386</v>
      </c>
      <c r="AO115" s="290">
        <v>3583.3191981788336</v>
      </c>
      <c r="AP115" s="290">
        <v>4928.3864895852666</v>
      </c>
    </row>
    <row r="116" spans="1:230" s="20" customFormat="1" ht="13.9" customHeight="1">
      <c r="A116" s="9"/>
      <c r="B116" s="9"/>
      <c r="C116" s="740"/>
      <c r="D116" s="776" t="s">
        <v>934</v>
      </c>
      <c r="E116" s="777"/>
      <c r="F116" s="777"/>
      <c r="G116" s="777"/>
      <c r="H116" s="515"/>
      <c r="I116" s="515"/>
      <c r="J116" s="515"/>
      <c r="K116" s="515"/>
      <c r="L116" s="515"/>
      <c r="M116" s="710"/>
      <c r="N116" s="34"/>
      <c r="O116" s="34"/>
      <c r="P116" s="34">
        <v>0</v>
      </c>
      <c r="Q116" s="34">
        <v>0</v>
      </c>
      <c r="R116" s="34">
        <v>0</v>
      </c>
      <c r="S116" s="34">
        <v>0</v>
      </c>
      <c r="T116" s="34">
        <v>0</v>
      </c>
      <c r="U116" s="34">
        <v>0</v>
      </c>
      <c r="V116" s="34">
        <v>0</v>
      </c>
      <c r="W116" s="34">
        <v>0</v>
      </c>
      <c r="X116" s="34">
        <v>0</v>
      </c>
      <c r="Y116" s="34">
        <v>0</v>
      </c>
      <c r="Z116" s="34">
        <v>0</v>
      </c>
      <c r="AA116" s="34">
        <v>0</v>
      </c>
      <c r="AB116" s="34">
        <v>0</v>
      </c>
      <c r="AC116" s="34">
        <v>0</v>
      </c>
      <c r="AD116" s="34">
        <v>0</v>
      </c>
      <c r="AE116" s="34">
        <v>0</v>
      </c>
      <c r="AF116" s="34">
        <v>0</v>
      </c>
      <c r="AG116" s="34">
        <v>0</v>
      </c>
      <c r="AH116" s="34">
        <v>0</v>
      </c>
      <c r="AI116" s="34">
        <v>0</v>
      </c>
      <c r="AJ116" s="34">
        <v>0</v>
      </c>
      <c r="AK116" s="34">
        <v>0</v>
      </c>
      <c r="AL116" s="34">
        <v>0</v>
      </c>
      <c r="AM116" s="34">
        <v>489.77840352301257</v>
      </c>
      <c r="AN116" s="34">
        <v>1611.8620878392385</v>
      </c>
      <c r="AO116" s="34">
        <v>2944.4191981788335</v>
      </c>
      <c r="AP116" s="34">
        <v>4289.486489585267</v>
      </c>
      <c r="HV116" s="118"/>
    </row>
    <row r="117" spans="1:230" s="20" customFormat="1" ht="13.9" customHeight="1">
      <c r="A117" s="9"/>
      <c r="B117" s="9"/>
      <c r="C117" s="740"/>
      <c r="D117" s="776" t="s">
        <v>935</v>
      </c>
      <c r="E117" s="777"/>
      <c r="F117" s="777"/>
      <c r="G117" s="777"/>
      <c r="H117" s="515"/>
      <c r="I117" s="515"/>
      <c r="J117" s="515"/>
      <c r="K117" s="515"/>
      <c r="L117" s="515"/>
      <c r="M117" s="774"/>
      <c r="N117" s="826"/>
      <c r="O117" s="826"/>
      <c r="P117" s="826">
        <v>0</v>
      </c>
      <c r="Q117" s="826">
        <v>0</v>
      </c>
      <c r="R117" s="826">
        <v>0</v>
      </c>
      <c r="S117" s="826">
        <v>0</v>
      </c>
      <c r="T117" s="826">
        <v>0</v>
      </c>
      <c r="U117" s="826">
        <v>0</v>
      </c>
      <c r="V117" s="826">
        <v>0</v>
      </c>
      <c r="W117" s="826">
        <v>0</v>
      </c>
      <c r="X117" s="826">
        <v>0</v>
      </c>
      <c r="Y117" s="826">
        <v>0</v>
      </c>
      <c r="Z117" s="826">
        <v>0</v>
      </c>
      <c r="AA117" s="826">
        <v>0</v>
      </c>
      <c r="AB117" s="826">
        <v>0</v>
      </c>
      <c r="AC117" s="826">
        <v>0</v>
      </c>
      <c r="AD117" s="826">
        <v>0</v>
      </c>
      <c r="AE117" s="826">
        <v>0</v>
      </c>
      <c r="AF117" s="826">
        <v>0</v>
      </c>
      <c r="AG117" s="826">
        <v>0</v>
      </c>
      <c r="AH117" s="826">
        <v>0</v>
      </c>
      <c r="AI117" s="826">
        <v>0</v>
      </c>
      <c r="AJ117" s="826">
        <v>0</v>
      </c>
      <c r="AK117" s="826">
        <v>0</v>
      </c>
      <c r="AL117" s="826">
        <v>0</v>
      </c>
      <c r="AM117" s="826">
        <v>0</v>
      </c>
      <c r="AN117" s="826">
        <v>0</v>
      </c>
      <c r="AO117" s="826">
        <v>0</v>
      </c>
      <c r="AP117" s="826">
        <v>0</v>
      </c>
    </row>
    <row r="118" spans="1:230" s="20" customFormat="1" ht="13.9" customHeight="1">
      <c r="A118" s="9"/>
      <c r="B118" s="9"/>
      <c r="C118" s="740"/>
      <c r="D118" s="776"/>
      <c r="E118" s="777"/>
      <c r="F118" s="777"/>
      <c r="G118" s="777"/>
      <c r="H118" s="515"/>
      <c r="I118" s="826"/>
      <c r="J118" s="826"/>
      <c r="K118" s="826"/>
      <c r="L118" s="826"/>
      <c r="M118" s="826"/>
      <c r="N118" s="826"/>
      <c r="O118" s="826"/>
      <c r="P118" s="826"/>
      <c r="Q118" s="826"/>
      <c r="R118" s="826"/>
      <c r="S118" s="826"/>
      <c r="T118" s="826"/>
      <c r="U118" s="826"/>
      <c r="V118" s="826"/>
      <c r="W118" s="826"/>
      <c r="X118" s="826"/>
      <c r="Y118" s="826"/>
      <c r="Z118" s="826"/>
      <c r="AA118" s="826"/>
      <c r="AB118" s="826"/>
      <c r="AC118" s="826"/>
      <c r="AD118" s="826"/>
      <c r="AE118" s="826"/>
      <c r="AF118" s="826"/>
      <c r="AG118" s="826"/>
      <c r="AH118" s="826"/>
      <c r="AI118" s="826"/>
      <c r="AJ118" s="826"/>
      <c r="AK118" s="826"/>
      <c r="AL118" s="826"/>
      <c r="AM118" s="826"/>
      <c r="AN118" s="826"/>
      <c r="AO118" s="826"/>
      <c r="AP118" s="826"/>
    </row>
    <row r="119" spans="1:230" s="118" customFormat="1" ht="13.9" customHeight="1">
      <c r="A119" s="9"/>
      <c r="B119" s="9"/>
      <c r="C119" s="740"/>
      <c r="D119" s="773" t="s">
        <v>936</v>
      </c>
      <c r="E119" s="790"/>
      <c r="F119" s="790"/>
      <c r="G119" s="790"/>
      <c r="H119" s="557"/>
      <c r="I119" s="826"/>
      <c r="J119" s="826"/>
      <c r="K119" s="826"/>
      <c r="L119" s="826"/>
      <c r="M119" s="826"/>
      <c r="N119" s="826"/>
      <c r="O119" s="826"/>
      <c r="P119" s="826"/>
      <c r="Q119" s="826"/>
      <c r="R119" s="826"/>
      <c r="S119" s="826"/>
      <c r="T119" s="826"/>
      <c r="U119" s="826"/>
      <c r="V119" s="826"/>
      <c r="W119" s="826"/>
      <c r="X119" s="826"/>
      <c r="Y119" s="826"/>
      <c r="Z119" s="290">
        <v>496.05688653341389</v>
      </c>
      <c r="AA119" s="290">
        <v>490.09117200345491</v>
      </c>
      <c r="AB119" s="290">
        <v>492.89328271527455</v>
      </c>
      <c r="AC119" s="290">
        <v>488.82562483399175</v>
      </c>
      <c r="AD119" s="290">
        <v>493.02043415481876</v>
      </c>
      <c r="AE119" s="290">
        <v>493.82773677331016</v>
      </c>
      <c r="AF119" s="290">
        <v>496.21100397322328</v>
      </c>
      <c r="AG119" s="290">
        <v>493.29010860092103</v>
      </c>
      <c r="AH119" s="290">
        <v>492.35025741038072</v>
      </c>
      <c r="AI119" s="290">
        <v>504.50648078709497</v>
      </c>
      <c r="AJ119" s="290">
        <v>544.23603584825628</v>
      </c>
      <c r="AK119" s="290">
        <v>562.97045129297317</v>
      </c>
      <c r="AL119" s="290">
        <v>817.99210886593357</v>
      </c>
      <c r="AM119" s="290">
        <v>1600.3459765754303</v>
      </c>
      <c r="AN119" s="290">
        <v>2779.0093355024305</v>
      </c>
      <c r="AO119" s="290">
        <v>4112.9844599568851</v>
      </c>
      <c r="AP119" s="290">
        <v>5459.5142087713311</v>
      </c>
    </row>
    <row r="120" spans="1:230" s="20" customFormat="1" ht="13.9" customHeight="1">
      <c r="A120" s="9"/>
      <c r="B120" s="9"/>
      <c r="C120" s="740"/>
      <c r="D120" s="776" t="s">
        <v>934</v>
      </c>
      <c r="E120" s="777"/>
      <c r="F120" s="777"/>
      <c r="G120" s="777"/>
      <c r="H120" s="515"/>
      <c r="I120" s="826"/>
      <c r="J120" s="826"/>
      <c r="K120" s="826"/>
      <c r="L120" s="826"/>
      <c r="M120" s="826"/>
      <c r="N120" s="826"/>
      <c r="O120" s="826"/>
      <c r="P120" s="826"/>
      <c r="Q120" s="826"/>
      <c r="R120" s="826"/>
      <c r="S120" s="826"/>
      <c r="T120" s="826"/>
      <c r="U120" s="826"/>
      <c r="V120" s="826"/>
      <c r="W120" s="826"/>
      <c r="X120" s="826"/>
      <c r="Y120" s="826"/>
      <c r="Z120" s="34">
        <v>9.0568865334138877</v>
      </c>
      <c r="AA120" s="34">
        <v>7.3911720034549262</v>
      </c>
      <c r="AB120" s="34">
        <v>1.6932827152745631</v>
      </c>
      <c r="AC120" s="34">
        <v>0</v>
      </c>
      <c r="AD120" s="34">
        <v>0</v>
      </c>
      <c r="AE120" s="34">
        <v>0</v>
      </c>
      <c r="AF120" s="34">
        <v>0</v>
      </c>
      <c r="AG120" s="34">
        <v>0</v>
      </c>
      <c r="AH120" s="34">
        <v>0</v>
      </c>
      <c r="AI120" s="34">
        <v>0</v>
      </c>
      <c r="AJ120" s="34">
        <v>0</v>
      </c>
      <c r="AK120" s="34">
        <v>0</v>
      </c>
      <c r="AL120" s="34">
        <v>179.0921088659336</v>
      </c>
      <c r="AM120" s="34">
        <v>961.44597657543034</v>
      </c>
      <c r="AN120" s="34">
        <v>2140.1093355024304</v>
      </c>
      <c r="AO120" s="34">
        <v>3474.084459956885</v>
      </c>
      <c r="AP120" s="34">
        <v>4820.6142087713315</v>
      </c>
      <c r="HV120" s="118"/>
    </row>
    <row r="121" spans="1:230" s="118" customFormat="1" ht="13.9" customHeight="1">
      <c r="A121" s="9"/>
      <c r="B121" s="9"/>
      <c r="C121" s="740"/>
      <c r="D121" s="708"/>
      <c r="E121" s="708"/>
      <c r="F121" s="708"/>
      <c r="G121" s="708"/>
      <c r="H121" s="708"/>
      <c r="I121" s="708"/>
      <c r="J121" s="708"/>
      <c r="K121" s="708"/>
      <c r="L121" s="708"/>
      <c r="M121" s="800"/>
      <c r="N121" s="800"/>
      <c r="O121" s="800"/>
      <c r="P121" s="800"/>
      <c r="Q121" s="800"/>
      <c r="R121" s="800"/>
      <c r="S121" s="800"/>
      <c r="T121" s="800"/>
      <c r="U121" s="800"/>
      <c r="V121" s="800"/>
      <c r="W121" s="800"/>
      <c r="X121" s="800"/>
      <c r="Y121" s="800"/>
      <c r="Z121" s="800"/>
      <c r="AA121" s="800"/>
      <c r="AB121" s="800"/>
      <c r="AC121" s="800"/>
      <c r="AD121" s="800"/>
      <c r="AE121" s="800"/>
      <c r="AF121" s="800"/>
      <c r="AG121" s="800"/>
      <c r="AH121" s="800"/>
      <c r="AI121" s="800"/>
      <c r="AJ121" s="800"/>
      <c r="AK121" s="800"/>
      <c r="AL121" s="800"/>
      <c r="AM121" s="800"/>
      <c r="AN121" s="800"/>
      <c r="AO121" s="800"/>
      <c r="AP121" s="800"/>
      <c r="AQ121" s="20"/>
      <c r="AR121" s="20"/>
      <c r="AS121" s="20"/>
      <c r="AT121" s="20"/>
      <c r="AU121" s="20"/>
      <c r="AV121" s="20"/>
      <c r="AW121" s="20"/>
      <c r="AX121" s="20"/>
      <c r="AY121" s="20"/>
      <c r="AZ121" s="20"/>
      <c r="BA121" s="20"/>
      <c r="BB121" s="20"/>
      <c r="BC121" s="20"/>
      <c r="BD121" s="20"/>
      <c r="BE121" s="20"/>
      <c r="BF121" s="20"/>
      <c r="BG121" s="20"/>
      <c r="BH121" s="20"/>
      <c r="BI121" s="20"/>
      <c r="BJ121" s="20"/>
      <c r="BK121" s="20"/>
      <c r="BL121" s="20"/>
      <c r="BM121" s="20"/>
      <c r="BN121" s="20"/>
      <c r="BO121" s="20"/>
      <c r="BP121" s="20"/>
      <c r="BQ121" s="20"/>
      <c r="BR121" s="20"/>
      <c r="BS121" s="20"/>
      <c r="BT121" s="20"/>
      <c r="BU121" s="20"/>
      <c r="BV121" s="20"/>
      <c r="BW121" s="20"/>
      <c r="BX121" s="20"/>
      <c r="BY121" s="20"/>
      <c r="BZ121" s="20"/>
      <c r="CA121" s="20"/>
      <c r="CB121" s="20"/>
      <c r="CC121" s="20"/>
      <c r="CD121" s="20"/>
      <c r="CE121" s="20"/>
      <c r="CF121" s="20"/>
      <c r="CG121" s="20"/>
      <c r="CH121" s="20"/>
      <c r="CI121" s="20"/>
      <c r="CJ121" s="20"/>
      <c r="CK121" s="20"/>
      <c r="CL121" s="20"/>
      <c r="CM121" s="20"/>
      <c r="CN121" s="20"/>
      <c r="CO121" s="20"/>
      <c r="CP121" s="20"/>
      <c r="CQ121" s="20"/>
      <c r="CR121" s="20"/>
      <c r="CS121" s="20"/>
      <c r="CT121" s="20"/>
      <c r="CU121" s="20"/>
      <c r="CV121" s="20"/>
      <c r="CW121" s="20"/>
      <c r="CX121" s="20"/>
      <c r="CY121" s="20"/>
      <c r="CZ121" s="20"/>
      <c r="DA121" s="20"/>
      <c r="DB121" s="20"/>
      <c r="DC121" s="20"/>
      <c r="DD121" s="20"/>
      <c r="DE121" s="20"/>
      <c r="DF121" s="20"/>
      <c r="DG121" s="20"/>
      <c r="DH121" s="20"/>
      <c r="DI121" s="20"/>
      <c r="DJ121" s="20"/>
      <c r="DK121" s="20"/>
      <c r="DL121" s="20"/>
      <c r="DM121" s="20"/>
      <c r="DN121" s="20"/>
      <c r="DO121" s="20"/>
      <c r="DP121" s="20"/>
      <c r="DQ121" s="20"/>
      <c r="DR121" s="20"/>
    </row>
    <row r="122" spans="1:230" s="118" customFormat="1" ht="13.9" customHeight="1">
      <c r="A122" s="9"/>
      <c r="B122" s="9"/>
      <c r="C122" s="827" t="s">
        <v>937</v>
      </c>
      <c r="D122" s="828"/>
      <c r="E122" s="828"/>
      <c r="F122" s="828"/>
      <c r="G122" s="828"/>
      <c r="H122" s="829"/>
      <c r="I122" s="829"/>
      <c r="J122" s="829"/>
      <c r="K122" s="829"/>
      <c r="L122" s="829"/>
      <c r="M122" s="800"/>
      <c r="N122" s="800"/>
      <c r="O122" s="800"/>
      <c r="P122" s="800"/>
      <c r="Q122" s="800"/>
      <c r="R122" s="800"/>
      <c r="S122" s="800"/>
      <c r="T122" s="800"/>
      <c r="U122" s="800"/>
      <c r="V122" s="800"/>
      <c r="W122" s="800"/>
      <c r="X122" s="800"/>
      <c r="Y122" s="800"/>
      <c r="Z122" s="800"/>
      <c r="AA122" s="800"/>
      <c r="AB122" s="800"/>
      <c r="AC122" s="800"/>
      <c r="AD122" s="800"/>
      <c r="AE122" s="800"/>
      <c r="AF122" s="800"/>
      <c r="AG122" s="800"/>
      <c r="AH122" s="800"/>
      <c r="AI122" s="800"/>
      <c r="AJ122" s="800"/>
      <c r="AK122" s="800"/>
      <c r="AL122" s="800"/>
      <c r="AM122" s="800"/>
      <c r="AN122" s="800"/>
      <c r="AO122" s="800"/>
      <c r="AP122" s="800"/>
      <c r="AQ122" s="20"/>
      <c r="AR122" s="20"/>
      <c r="AS122" s="20"/>
      <c r="AT122" s="20"/>
      <c r="AU122" s="20"/>
      <c r="AV122" s="20"/>
      <c r="AW122" s="20"/>
      <c r="AX122" s="20"/>
      <c r="AY122" s="20"/>
      <c r="AZ122" s="20"/>
      <c r="BA122" s="20"/>
      <c r="BB122" s="20"/>
      <c r="BC122" s="20"/>
      <c r="BD122" s="20"/>
      <c r="BE122" s="20"/>
      <c r="BF122" s="20"/>
      <c r="BG122" s="20"/>
      <c r="BH122" s="20"/>
      <c r="BI122" s="20"/>
      <c r="BJ122" s="20"/>
      <c r="BK122" s="20"/>
      <c r="BL122" s="20"/>
      <c r="BM122" s="20"/>
      <c r="BN122" s="20"/>
      <c r="BO122" s="20"/>
      <c r="BP122" s="20"/>
      <c r="BQ122" s="20"/>
      <c r="BR122" s="20"/>
      <c r="BS122" s="20"/>
      <c r="BT122" s="20"/>
      <c r="BU122" s="20"/>
      <c r="BV122" s="20"/>
      <c r="BW122" s="20"/>
      <c r="BX122" s="20"/>
      <c r="BY122" s="20"/>
      <c r="BZ122" s="20"/>
      <c r="CA122" s="20"/>
      <c r="CB122" s="20"/>
      <c r="CC122" s="20"/>
      <c r="CD122" s="20"/>
      <c r="CE122" s="20"/>
      <c r="CF122" s="20"/>
      <c r="CG122" s="20"/>
      <c r="CH122" s="20"/>
      <c r="CI122" s="20"/>
      <c r="CJ122" s="20"/>
      <c r="CK122" s="20"/>
      <c r="CL122" s="20"/>
      <c r="CM122" s="20"/>
      <c r="CN122" s="20"/>
      <c r="CO122" s="20"/>
      <c r="CP122" s="20"/>
      <c r="CQ122" s="20"/>
      <c r="CR122" s="20"/>
      <c r="CS122" s="20"/>
      <c r="CT122" s="20"/>
      <c r="CU122" s="20"/>
      <c r="CV122" s="20"/>
      <c r="CW122" s="20"/>
      <c r="CX122" s="20"/>
      <c r="CY122" s="20"/>
      <c r="CZ122" s="20"/>
      <c r="DA122" s="20"/>
      <c r="DB122" s="20"/>
      <c r="DC122" s="20"/>
      <c r="DD122" s="20"/>
      <c r="DE122" s="20"/>
      <c r="DF122" s="20"/>
      <c r="DG122" s="20"/>
      <c r="DH122" s="20"/>
      <c r="DI122" s="20"/>
      <c r="DJ122" s="20"/>
      <c r="DK122" s="20"/>
      <c r="DL122" s="20"/>
      <c r="DM122" s="20"/>
      <c r="DN122" s="20"/>
      <c r="DO122" s="20"/>
      <c r="DP122" s="20"/>
      <c r="DQ122" s="20"/>
      <c r="DR122" s="20"/>
    </row>
    <row r="123" spans="1:230" s="118" customFormat="1" ht="13.9" customHeight="1">
      <c r="A123" s="9"/>
      <c r="B123" s="9"/>
      <c r="C123" s="827"/>
      <c r="D123" s="830" t="s">
        <v>938</v>
      </c>
      <c r="E123" s="830"/>
      <c r="F123" s="830"/>
      <c r="G123" s="830"/>
      <c r="H123" s="772" t="s">
        <v>926</v>
      </c>
      <c r="I123" s="831"/>
      <c r="J123" s="831"/>
      <c r="K123" s="831"/>
      <c r="L123" s="831"/>
      <c r="M123" s="772" t="s">
        <v>926</v>
      </c>
      <c r="N123" s="714">
        <v>2002</v>
      </c>
      <c r="O123" s="714">
        <v>2003</v>
      </c>
      <c r="P123" s="714">
        <v>2004</v>
      </c>
      <c r="Q123" s="714">
        <v>2005</v>
      </c>
      <c r="R123" s="714">
        <v>2006</v>
      </c>
      <c r="S123" s="714">
        <v>2007</v>
      </c>
      <c r="T123" s="714">
        <v>2008</v>
      </c>
      <c r="U123" s="714">
        <v>2009</v>
      </c>
      <c r="V123" s="714">
        <v>2010</v>
      </c>
      <c r="W123" s="714">
        <v>2011</v>
      </c>
      <c r="X123" s="714">
        <v>2012</v>
      </c>
      <c r="Y123" s="714">
        <v>2013</v>
      </c>
      <c r="Z123" s="714">
        <v>2014</v>
      </c>
      <c r="AA123" s="714">
        <v>2015</v>
      </c>
      <c r="AB123" s="714">
        <v>2016</v>
      </c>
      <c r="AC123" s="714">
        <v>2017</v>
      </c>
      <c r="AD123" s="714">
        <v>2018</v>
      </c>
      <c r="AE123" s="714">
        <v>2019</v>
      </c>
      <c r="AF123" s="714">
        <v>2020</v>
      </c>
      <c r="AG123" s="714">
        <v>2021</v>
      </c>
      <c r="AH123" s="714">
        <v>2022</v>
      </c>
      <c r="AI123" s="714">
        <v>2023</v>
      </c>
      <c r="AJ123" s="714">
        <v>2024</v>
      </c>
      <c r="AK123" s="714">
        <v>2025</v>
      </c>
      <c r="AL123" s="714">
        <v>2026</v>
      </c>
      <c r="AM123" s="714">
        <v>2027</v>
      </c>
      <c r="AN123" s="714">
        <v>2028</v>
      </c>
      <c r="AO123" s="714">
        <v>2029</v>
      </c>
      <c r="AP123" s="714">
        <v>2030</v>
      </c>
    </row>
    <row r="124" spans="1:230" s="182" customFormat="1" ht="13.9" customHeight="1">
      <c r="A124" s="9"/>
      <c r="B124" s="9"/>
      <c r="C124" s="827"/>
      <c r="D124" s="832" t="s">
        <v>939</v>
      </c>
      <c r="E124" s="833"/>
      <c r="F124" s="833"/>
      <c r="G124" s="833"/>
      <c r="H124" s="834"/>
      <c r="I124" s="834"/>
      <c r="J124" s="834"/>
      <c r="K124" s="834"/>
      <c r="L124" s="834"/>
      <c r="M124" s="834"/>
      <c r="N124" s="834"/>
      <c r="O124" s="834"/>
      <c r="P124" s="834"/>
      <c r="Q124" s="834"/>
      <c r="R124" s="834"/>
      <c r="S124" s="834"/>
      <c r="T124" s="834"/>
      <c r="U124" s="834"/>
      <c r="V124" s="834"/>
      <c r="W124" s="834"/>
      <c r="X124" s="834"/>
      <c r="Y124" s="834"/>
      <c r="Z124" s="834"/>
      <c r="AA124" s="834">
        <v>-0.9641724923861027</v>
      </c>
      <c r="AB124" s="834">
        <v>1.0979632700065374</v>
      </c>
      <c r="AC124" s="834">
        <v>7.7827552456320825</v>
      </c>
      <c r="AD124" s="834">
        <v>9.8148524155884083</v>
      </c>
      <c r="AE124" s="834">
        <v>5.8663622836704254</v>
      </c>
      <c r="AF124" s="834">
        <v>5.7414477007323503</v>
      </c>
      <c r="AG124" s="834">
        <v>5.5223676166213158</v>
      </c>
      <c r="AH124" s="834">
        <v>6.5358425170686241</v>
      </c>
      <c r="AI124" s="834">
        <v>8.5269606953379213</v>
      </c>
      <c r="AJ124" s="834">
        <v>13.291899933302403</v>
      </c>
      <c r="AK124" s="834">
        <v>6.2256323730799554</v>
      </c>
      <c r="AL124" s="834">
        <v>144.4816018110773</v>
      </c>
      <c r="AM124" s="834">
        <v>180.91511745886436</v>
      </c>
      <c r="AN124" s="834">
        <v>201.49723649634041</v>
      </c>
      <c r="AO124" s="834">
        <v>199.97366003558204</v>
      </c>
      <c r="AP124" s="834">
        <v>191.89819798278253</v>
      </c>
      <c r="AQ124" s="118"/>
      <c r="AR124" s="118"/>
      <c r="AS124" s="118"/>
      <c r="AT124" s="118"/>
      <c r="AU124" s="118"/>
      <c r="AV124" s="118"/>
      <c r="AW124" s="118"/>
      <c r="AX124" s="118"/>
      <c r="AY124" s="118"/>
      <c r="AZ124" s="118"/>
      <c r="BA124" s="118"/>
      <c r="BB124" s="118"/>
      <c r="BC124" s="118"/>
      <c r="BD124" s="118"/>
      <c r="BE124" s="118"/>
      <c r="BF124" s="118"/>
      <c r="BG124" s="118"/>
      <c r="BH124" s="118"/>
      <c r="BI124" s="118"/>
      <c r="BJ124" s="118"/>
      <c r="BK124" s="118"/>
      <c r="BL124" s="118"/>
      <c r="BM124" s="118"/>
      <c r="BN124" s="118"/>
      <c r="BO124" s="118"/>
      <c r="BP124" s="118"/>
      <c r="BQ124" s="118"/>
      <c r="BR124" s="118"/>
      <c r="BS124" s="118"/>
      <c r="BT124" s="118"/>
      <c r="BU124" s="118"/>
      <c r="BV124" s="118"/>
      <c r="BW124" s="118"/>
      <c r="BX124" s="118"/>
      <c r="BY124" s="118"/>
      <c r="BZ124" s="118"/>
      <c r="CA124" s="118"/>
      <c r="CB124" s="118"/>
      <c r="CC124" s="118"/>
      <c r="CD124" s="118"/>
      <c r="CE124" s="118"/>
      <c r="CF124" s="118"/>
      <c r="CG124" s="118"/>
      <c r="CH124" s="118"/>
      <c r="CI124" s="118"/>
      <c r="CJ124" s="118"/>
      <c r="CK124" s="118"/>
      <c r="CL124" s="118"/>
      <c r="CM124" s="118"/>
      <c r="CN124" s="118"/>
      <c r="CO124" s="118"/>
      <c r="CP124" s="118"/>
      <c r="CQ124" s="118"/>
      <c r="CR124" s="118"/>
      <c r="CS124" s="118"/>
      <c r="CT124" s="118"/>
      <c r="CU124" s="118"/>
      <c r="CV124" s="118"/>
      <c r="CW124" s="118"/>
      <c r="CX124" s="118"/>
      <c r="CY124" s="118"/>
      <c r="CZ124" s="118"/>
      <c r="DA124" s="118"/>
      <c r="DB124" s="118"/>
      <c r="DC124" s="118"/>
      <c r="DD124" s="118"/>
      <c r="DE124" s="118"/>
      <c r="DF124" s="118"/>
      <c r="DG124" s="118"/>
      <c r="DH124" s="118"/>
      <c r="DI124" s="118"/>
      <c r="DJ124" s="118"/>
      <c r="DK124" s="118"/>
      <c r="DL124" s="118"/>
      <c r="DM124" s="118"/>
      <c r="DN124" s="118"/>
      <c r="DO124" s="118"/>
      <c r="DP124" s="118"/>
      <c r="DQ124" s="118"/>
      <c r="DR124" s="118"/>
      <c r="DS124" s="20"/>
      <c r="DT124" s="20"/>
      <c r="DU124" s="20"/>
      <c r="DV124" s="20"/>
      <c r="DW124" s="20"/>
      <c r="DX124" s="20"/>
      <c r="DY124" s="20"/>
      <c r="DZ124" s="20"/>
      <c r="EA124" s="20"/>
      <c r="EB124" s="20"/>
      <c r="EC124" s="20"/>
      <c r="ED124" s="20"/>
      <c r="EE124" s="20"/>
      <c r="EF124" s="20"/>
      <c r="EG124" s="20"/>
      <c r="EH124" s="20"/>
      <c r="EI124" s="20"/>
      <c r="EJ124" s="20"/>
      <c r="EK124" s="20"/>
      <c r="EL124" s="20"/>
      <c r="EM124" s="20"/>
      <c r="EN124" s="20"/>
      <c r="EO124" s="20"/>
      <c r="EP124" s="20"/>
      <c r="EQ124" s="20"/>
      <c r="ER124" s="20"/>
      <c r="ES124" s="20"/>
      <c r="ET124" s="20"/>
      <c r="EU124" s="20"/>
      <c r="EV124" s="20"/>
      <c r="EW124" s="20"/>
      <c r="EX124" s="20"/>
      <c r="EY124" s="20"/>
      <c r="EZ124" s="20"/>
      <c r="FA124" s="20"/>
      <c r="FB124" s="20"/>
      <c r="FC124" s="20"/>
      <c r="FD124" s="20"/>
      <c r="FE124" s="20"/>
      <c r="FF124" s="20"/>
      <c r="FG124" s="20"/>
      <c r="FH124" s="20"/>
      <c r="FI124" s="20"/>
      <c r="FJ124" s="20"/>
      <c r="FK124" s="20"/>
      <c r="FL124" s="20"/>
      <c r="FM124" s="20"/>
      <c r="FN124" s="20"/>
      <c r="FO124" s="20"/>
      <c r="FP124" s="20"/>
      <c r="FQ124" s="20"/>
      <c r="FR124" s="20"/>
      <c r="FS124" s="20"/>
      <c r="FT124" s="20"/>
      <c r="FU124" s="20"/>
      <c r="FV124" s="20"/>
      <c r="FW124" s="20"/>
      <c r="FX124" s="20"/>
      <c r="FY124" s="20"/>
      <c r="FZ124" s="20"/>
      <c r="GA124" s="20"/>
      <c r="GB124" s="20"/>
      <c r="GC124" s="20"/>
      <c r="GD124" s="20"/>
      <c r="GE124" s="20"/>
      <c r="GF124" s="20"/>
      <c r="GG124" s="20"/>
      <c r="GH124" s="20"/>
      <c r="GI124" s="20"/>
      <c r="GJ124" s="20"/>
      <c r="GK124" s="20"/>
      <c r="GL124" s="20"/>
      <c r="GM124" s="20"/>
      <c r="GN124" s="20"/>
      <c r="GO124" s="20"/>
      <c r="GP124" s="20"/>
      <c r="GQ124" s="20"/>
      <c r="GR124" s="20"/>
      <c r="GS124" s="20"/>
      <c r="GT124" s="20"/>
      <c r="GU124" s="20"/>
      <c r="GV124" s="20"/>
      <c r="GW124" s="20"/>
      <c r="GX124" s="20"/>
      <c r="GY124" s="20"/>
      <c r="GZ124" s="20"/>
      <c r="HA124" s="20"/>
      <c r="HB124" s="20"/>
      <c r="HC124" s="20"/>
      <c r="HD124" s="20"/>
      <c r="HE124" s="20"/>
      <c r="HF124" s="20"/>
      <c r="HG124" s="20"/>
      <c r="HH124" s="20"/>
      <c r="HI124" s="20"/>
      <c r="HJ124" s="20"/>
      <c r="HK124" s="20"/>
      <c r="HL124" s="20"/>
      <c r="HM124" s="20"/>
      <c r="HN124" s="20"/>
      <c r="HO124" s="20"/>
      <c r="HP124" s="20"/>
      <c r="HQ124" s="20"/>
      <c r="HR124" s="20"/>
      <c r="HS124" s="20"/>
      <c r="HT124" s="20"/>
      <c r="HU124" s="20"/>
      <c r="HV124" s="118"/>
    </row>
    <row r="125" spans="1:230" s="182" customFormat="1" ht="13.9" hidden="1" customHeight="1" outlineLevel="1">
      <c r="A125" s="9"/>
      <c r="B125" s="9"/>
      <c r="C125" s="827"/>
      <c r="D125" s="832" t="s">
        <v>623</v>
      </c>
      <c r="E125" s="833"/>
      <c r="F125" s="833"/>
      <c r="G125" s="833"/>
      <c r="H125" s="834"/>
      <c r="I125" s="834"/>
      <c r="J125" s="834"/>
      <c r="K125" s="834"/>
      <c r="L125" s="834"/>
      <c r="M125" s="834"/>
      <c r="N125" s="834"/>
      <c r="O125" s="834"/>
      <c r="P125" s="834"/>
      <c r="Q125" s="834"/>
      <c r="R125" s="834"/>
      <c r="S125" s="834"/>
      <c r="T125" s="834"/>
      <c r="U125" s="834"/>
      <c r="V125" s="834"/>
      <c r="W125" s="834"/>
      <c r="X125" s="834"/>
      <c r="Y125" s="834"/>
      <c r="Z125" s="834"/>
      <c r="AA125" s="834">
        <v>-1.6372207479692102</v>
      </c>
      <c r="AB125" s="834">
        <v>2.045783910502851</v>
      </c>
      <c r="AC125" s="834">
        <v>3.273394612051308</v>
      </c>
      <c r="AD125" s="834">
        <v>6.0290135569782857</v>
      </c>
      <c r="AE125" s="834">
        <v>9.2586550803632743</v>
      </c>
      <c r="AF125" s="834">
        <v>10.196447985028863</v>
      </c>
      <c r="AG125" s="834">
        <v>10.496502469685554</v>
      </c>
      <c r="AH125" s="834">
        <v>11.102891654055595</v>
      </c>
      <c r="AI125" s="834">
        <v>14.772384421585739</v>
      </c>
      <c r="AJ125" s="834">
        <v>24.140979031568406</v>
      </c>
      <c r="AK125" s="834">
        <v>3.0153658268375398</v>
      </c>
      <c r="AL125" s="834">
        <v>136.11880369041799</v>
      </c>
      <c r="AM125" s="834">
        <v>280.33787481724033</v>
      </c>
      <c r="AN125" s="834">
        <v>448.95410742585096</v>
      </c>
      <c r="AO125" s="834">
        <v>435.72567816349925</v>
      </c>
      <c r="AP125" s="834">
        <v>436.43698091493832</v>
      </c>
      <c r="AQ125" s="118"/>
      <c r="AR125" s="118"/>
      <c r="AS125" s="118"/>
      <c r="AT125" s="118"/>
      <c r="AU125" s="118"/>
      <c r="AV125" s="118"/>
      <c r="AW125" s="118"/>
      <c r="AX125" s="118"/>
      <c r="AY125" s="118"/>
      <c r="AZ125" s="118"/>
      <c r="BA125" s="118"/>
      <c r="BB125" s="118"/>
      <c r="BC125" s="118"/>
      <c r="BD125" s="118"/>
      <c r="BE125" s="118"/>
      <c r="BF125" s="118"/>
      <c r="BG125" s="118"/>
      <c r="BH125" s="118"/>
      <c r="BI125" s="118"/>
      <c r="BJ125" s="118"/>
      <c r="BK125" s="118"/>
      <c r="BL125" s="118"/>
      <c r="BM125" s="118"/>
      <c r="BN125" s="118"/>
      <c r="BO125" s="118"/>
      <c r="BP125" s="118"/>
      <c r="BQ125" s="118"/>
      <c r="BR125" s="118"/>
      <c r="BS125" s="118"/>
      <c r="BT125" s="118"/>
      <c r="BU125" s="118"/>
      <c r="BV125" s="118"/>
      <c r="BW125" s="118"/>
      <c r="BX125" s="118"/>
      <c r="BY125" s="118"/>
      <c r="BZ125" s="118"/>
      <c r="CA125" s="118"/>
      <c r="CB125" s="118"/>
      <c r="CC125" s="118"/>
      <c r="CD125" s="118"/>
      <c r="CE125" s="118"/>
      <c r="CF125" s="118"/>
      <c r="CG125" s="118"/>
      <c r="CH125" s="118"/>
      <c r="CI125" s="118"/>
      <c r="CJ125" s="118"/>
      <c r="CK125" s="118"/>
      <c r="CL125" s="118"/>
      <c r="CM125" s="118"/>
      <c r="CN125" s="118"/>
      <c r="CO125" s="118"/>
      <c r="CP125" s="118"/>
      <c r="CQ125" s="118"/>
      <c r="CR125" s="118"/>
      <c r="CS125" s="118"/>
      <c r="CT125" s="118"/>
      <c r="CU125" s="118"/>
      <c r="CV125" s="118"/>
      <c r="CW125" s="118"/>
      <c r="CX125" s="118"/>
      <c r="CY125" s="118"/>
      <c r="CZ125" s="118"/>
      <c r="DA125" s="118"/>
      <c r="DB125" s="118"/>
      <c r="DC125" s="118"/>
      <c r="DD125" s="118"/>
      <c r="DE125" s="118"/>
      <c r="DF125" s="118"/>
      <c r="DG125" s="118"/>
      <c r="DH125" s="118"/>
      <c r="DI125" s="118"/>
      <c r="DJ125" s="118"/>
      <c r="DK125" s="118"/>
      <c r="DL125" s="118"/>
      <c r="DM125" s="118"/>
      <c r="DN125" s="118"/>
      <c r="DO125" s="118"/>
      <c r="DP125" s="118"/>
      <c r="DQ125" s="118"/>
      <c r="DR125" s="118"/>
      <c r="DS125" s="20"/>
      <c r="DT125" s="20"/>
      <c r="DU125" s="20"/>
      <c r="DV125" s="20"/>
      <c r="DW125" s="20"/>
      <c r="DX125" s="20"/>
      <c r="DY125" s="20"/>
      <c r="DZ125" s="20"/>
      <c r="EA125" s="20"/>
      <c r="EB125" s="20"/>
      <c r="EC125" s="20"/>
      <c r="ED125" s="20"/>
      <c r="EE125" s="20"/>
      <c r="EF125" s="20"/>
      <c r="EG125" s="20"/>
      <c r="EH125" s="20"/>
      <c r="EI125" s="20"/>
      <c r="EJ125" s="20"/>
      <c r="EK125" s="20"/>
      <c r="EL125" s="20"/>
      <c r="EM125" s="20"/>
      <c r="EN125" s="20"/>
      <c r="EO125" s="20"/>
      <c r="EP125" s="20"/>
      <c r="EQ125" s="20"/>
      <c r="ER125" s="20"/>
      <c r="ES125" s="20"/>
      <c r="ET125" s="20"/>
      <c r="EU125" s="20"/>
      <c r="EV125" s="20"/>
      <c r="EW125" s="20"/>
      <c r="EX125" s="20"/>
      <c r="EY125" s="20"/>
      <c r="EZ125" s="20"/>
      <c r="FA125" s="20"/>
      <c r="FB125" s="20"/>
      <c r="FC125" s="20"/>
      <c r="FD125" s="20"/>
      <c r="FE125" s="20"/>
      <c r="FF125" s="20"/>
      <c r="FG125" s="20"/>
      <c r="FH125" s="20"/>
      <c r="FI125" s="20"/>
      <c r="FJ125" s="20"/>
      <c r="FK125" s="20"/>
      <c r="FL125" s="20"/>
      <c r="FM125" s="20"/>
      <c r="FN125" s="20"/>
      <c r="FO125" s="20"/>
      <c r="FP125" s="20"/>
      <c r="FQ125" s="20"/>
      <c r="FR125" s="20"/>
      <c r="FS125" s="20"/>
      <c r="FT125" s="20"/>
      <c r="FU125" s="20"/>
      <c r="FV125" s="20"/>
      <c r="FW125" s="20"/>
      <c r="FX125" s="20"/>
      <c r="FY125" s="20"/>
      <c r="FZ125" s="20"/>
      <c r="GA125" s="20"/>
      <c r="GB125" s="20"/>
      <c r="GC125" s="20"/>
      <c r="GD125" s="20"/>
      <c r="GE125" s="20"/>
      <c r="GF125" s="20"/>
      <c r="GG125" s="20"/>
      <c r="GH125" s="20"/>
      <c r="GI125" s="20"/>
      <c r="GJ125" s="20"/>
      <c r="GK125" s="20"/>
      <c r="GL125" s="20"/>
      <c r="GM125" s="20"/>
      <c r="GN125" s="20"/>
      <c r="GO125" s="20"/>
      <c r="GP125" s="20"/>
      <c r="GQ125" s="20"/>
      <c r="GR125" s="20"/>
      <c r="GS125" s="20"/>
      <c r="GT125" s="20"/>
      <c r="GU125" s="20"/>
      <c r="GV125" s="20"/>
      <c r="GW125" s="20"/>
      <c r="GX125" s="20"/>
      <c r="GY125" s="20"/>
      <c r="GZ125" s="20"/>
      <c r="HA125" s="20"/>
      <c r="HB125" s="20"/>
      <c r="HC125" s="20"/>
      <c r="HD125" s="20"/>
      <c r="HE125" s="20"/>
      <c r="HF125" s="20"/>
      <c r="HG125" s="20"/>
      <c r="HH125" s="20"/>
      <c r="HI125" s="20"/>
      <c r="HJ125" s="20"/>
      <c r="HK125" s="20"/>
      <c r="HL125" s="20"/>
      <c r="HM125" s="20"/>
      <c r="HN125" s="20"/>
      <c r="HO125" s="20"/>
      <c r="HP125" s="20"/>
      <c r="HQ125" s="20"/>
      <c r="HR125" s="20"/>
      <c r="HS125" s="20"/>
      <c r="HT125" s="20"/>
      <c r="HU125" s="20"/>
    </row>
    <row r="126" spans="1:230" s="182" customFormat="1" ht="13.9" hidden="1" customHeight="1" outlineLevel="1">
      <c r="A126" s="9"/>
      <c r="B126" s="9"/>
      <c r="C126" s="827"/>
      <c r="D126" s="832" t="s">
        <v>625</v>
      </c>
      <c r="E126" s="833"/>
      <c r="F126" s="833"/>
      <c r="G126" s="833"/>
      <c r="H126" s="834"/>
      <c r="I126" s="834"/>
      <c r="J126" s="834"/>
      <c r="K126" s="834"/>
      <c r="L126" s="834"/>
      <c r="M126" s="834"/>
      <c r="N126" s="834"/>
      <c r="O126" s="834"/>
      <c r="P126" s="834"/>
      <c r="Q126" s="834"/>
      <c r="R126" s="834"/>
      <c r="S126" s="834"/>
      <c r="T126" s="834"/>
      <c r="U126" s="834"/>
      <c r="V126" s="834"/>
      <c r="W126" s="834"/>
      <c r="X126" s="834"/>
      <c r="Y126" s="834"/>
      <c r="Z126" s="834"/>
      <c r="AA126" s="834">
        <v>-0.14694306982192398</v>
      </c>
      <c r="AB126" s="834">
        <v>2.4609836932992337</v>
      </c>
      <c r="AC126" s="834">
        <v>1.0678930811633467</v>
      </c>
      <c r="AD126" s="834">
        <v>1.4692764849047064</v>
      </c>
      <c r="AE126" s="834">
        <v>2.8726531064920424</v>
      </c>
      <c r="AF126" s="834">
        <v>5.0415749446367029</v>
      </c>
      <c r="AG126" s="834">
        <v>4.1777205905147792</v>
      </c>
      <c r="AH126" s="834">
        <v>5.4374374418441054</v>
      </c>
      <c r="AI126" s="834">
        <v>6.6507426531678737</v>
      </c>
      <c r="AJ126" s="834">
        <v>8.3071585751491792</v>
      </c>
      <c r="AK126" s="834">
        <v>4.3558577646805645</v>
      </c>
      <c r="AL126" s="834">
        <v>119.79820510320347</v>
      </c>
      <c r="AM126" s="834">
        <v>130.83450910056965</v>
      </c>
      <c r="AN126" s="834">
        <v>147.6261235503959</v>
      </c>
      <c r="AO126" s="834">
        <v>147.75103735034045</v>
      </c>
      <c r="AP126" s="834">
        <v>136.08184441692015</v>
      </c>
      <c r="AQ126" s="20"/>
      <c r="AR126" s="20"/>
      <c r="AS126" s="20"/>
      <c r="AT126" s="20"/>
      <c r="AU126" s="20"/>
      <c r="AV126" s="20"/>
      <c r="AW126" s="20"/>
      <c r="AX126" s="20"/>
      <c r="AY126" s="20"/>
      <c r="AZ126" s="20"/>
      <c r="BA126" s="20"/>
      <c r="BB126" s="20"/>
      <c r="BC126" s="20"/>
      <c r="BD126" s="20"/>
      <c r="BE126" s="20"/>
      <c r="BF126" s="20"/>
      <c r="BG126" s="20"/>
      <c r="BH126" s="20"/>
      <c r="BI126" s="20"/>
      <c r="BJ126" s="20"/>
      <c r="BK126" s="20"/>
      <c r="BL126" s="20"/>
      <c r="BM126" s="20"/>
      <c r="BN126" s="20"/>
      <c r="BO126" s="20"/>
      <c r="BP126" s="20"/>
      <c r="BQ126" s="20"/>
      <c r="BR126" s="20"/>
      <c r="BS126" s="20"/>
      <c r="BT126" s="20"/>
      <c r="BU126" s="20"/>
      <c r="BV126" s="20"/>
      <c r="BW126" s="20"/>
      <c r="BX126" s="20"/>
      <c r="BY126" s="20"/>
      <c r="BZ126" s="20"/>
      <c r="CA126" s="20"/>
      <c r="CB126" s="20"/>
      <c r="CC126" s="20"/>
      <c r="CD126" s="20"/>
      <c r="CE126" s="20"/>
      <c r="CF126" s="20"/>
      <c r="CG126" s="20"/>
      <c r="CH126" s="20"/>
      <c r="CI126" s="20"/>
      <c r="CJ126" s="20"/>
      <c r="CK126" s="20"/>
      <c r="CL126" s="20"/>
      <c r="CM126" s="20"/>
      <c r="CN126" s="20"/>
      <c r="CO126" s="20"/>
      <c r="CP126" s="20"/>
      <c r="CQ126" s="20"/>
      <c r="CR126" s="20"/>
      <c r="CS126" s="20"/>
      <c r="CT126" s="20"/>
      <c r="CU126" s="20"/>
      <c r="CV126" s="20"/>
      <c r="CW126" s="20"/>
      <c r="CX126" s="20"/>
      <c r="CY126" s="20"/>
      <c r="CZ126" s="20"/>
      <c r="DA126" s="20"/>
      <c r="DB126" s="20"/>
      <c r="DC126" s="20"/>
      <c r="DD126" s="20"/>
      <c r="DE126" s="20"/>
      <c r="DF126" s="20"/>
      <c r="DG126" s="20"/>
      <c r="DH126" s="20"/>
      <c r="DI126" s="20"/>
      <c r="DJ126" s="20"/>
      <c r="DK126" s="20"/>
      <c r="DL126" s="20"/>
      <c r="DM126" s="20"/>
      <c r="DN126" s="20"/>
      <c r="DO126" s="20"/>
      <c r="DP126" s="20"/>
      <c r="DQ126" s="20"/>
      <c r="DR126" s="20"/>
      <c r="DS126" s="118"/>
      <c r="DT126" s="118"/>
      <c r="DU126" s="118"/>
      <c r="DV126" s="118"/>
      <c r="DW126" s="118"/>
      <c r="DX126" s="118"/>
      <c r="DY126" s="118"/>
      <c r="DZ126" s="118"/>
      <c r="EA126" s="118"/>
      <c r="EB126" s="118"/>
      <c r="EC126" s="118"/>
      <c r="ED126" s="118"/>
      <c r="EE126" s="118"/>
      <c r="EF126" s="118"/>
      <c r="EG126" s="118"/>
      <c r="EH126" s="118"/>
      <c r="EI126" s="118"/>
      <c r="EJ126" s="118"/>
      <c r="EK126" s="118"/>
      <c r="EL126" s="118"/>
      <c r="EM126" s="118"/>
      <c r="EN126" s="118"/>
      <c r="EO126" s="118"/>
      <c r="EP126" s="118"/>
      <c r="EQ126" s="118"/>
      <c r="ER126" s="118"/>
      <c r="ES126" s="118"/>
      <c r="ET126" s="118"/>
      <c r="EU126" s="118"/>
      <c r="EV126" s="118"/>
      <c r="EW126" s="118"/>
      <c r="EX126" s="118"/>
      <c r="EY126" s="118"/>
      <c r="EZ126" s="118"/>
      <c r="FA126" s="118"/>
      <c r="FB126" s="118"/>
      <c r="FC126" s="118"/>
      <c r="FD126" s="118"/>
      <c r="FE126" s="118"/>
      <c r="FF126" s="118"/>
      <c r="FG126" s="118"/>
      <c r="FH126" s="118"/>
      <c r="FI126" s="118"/>
      <c r="FJ126" s="118"/>
      <c r="FK126" s="118"/>
      <c r="FL126" s="118"/>
      <c r="FM126" s="118"/>
      <c r="FN126" s="118"/>
      <c r="FO126" s="118"/>
      <c r="FP126" s="118"/>
      <c r="FQ126" s="118"/>
      <c r="FR126" s="118"/>
      <c r="FS126" s="118"/>
      <c r="FT126" s="118"/>
      <c r="FU126" s="118"/>
      <c r="FV126" s="118"/>
      <c r="FW126" s="118"/>
      <c r="FX126" s="118"/>
      <c r="FY126" s="118"/>
      <c r="FZ126" s="118"/>
      <c r="GA126" s="118"/>
      <c r="GB126" s="118"/>
      <c r="GC126" s="118"/>
      <c r="GD126" s="118"/>
      <c r="GE126" s="118"/>
      <c r="GF126" s="118"/>
      <c r="GG126" s="118"/>
      <c r="GH126" s="118"/>
      <c r="GI126" s="118"/>
      <c r="GJ126" s="118"/>
      <c r="GK126" s="118"/>
      <c r="GL126" s="118"/>
      <c r="GM126" s="118"/>
      <c r="GN126" s="118"/>
      <c r="GO126" s="118"/>
      <c r="GP126" s="118"/>
      <c r="GQ126" s="118"/>
      <c r="GR126" s="118"/>
      <c r="GS126" s="118"/>
      <c r="GT126" s="118"/>
      <c r="GU126" s="118"/>
      <c r="GV126" s="118"/>
      <c r="GW126" s="118"/>
      <c r="GX126" s="118"/>
      <c r="GY126" s="118"/>
      <c r="GZ126" s="118"/>
      <c r="HA126" s="118"/>
      <c r="HB126" s="118"/>
      <c r="HC126" s="118"/>
      <c r="HD126" s="118"/>
      <c r="HE126" s="118"/>
      <c r="HF126" s="118"/>
      <c r="HG126" s="118"/>
      <c r="HH126" s="118"/>
      <c r="HI126" s="118"/>
      <c r="HJ126" s="118"/>
      <c r="HK126" s="118"/>
      <c r="HL126" s="118"/>
      <c r="HM126" s="118"/>
      <c r="HN126" s="118"/>
      <c r="HO126" s="118"/>
      <c r="HP126" s="118"/>
      <c r="HQ126" s="118"/>
      <c r="HR126" s="118"/>
      <c r="HS126" s="118"/>
      <c r="HT126" s="118"/>
      <c r="HU126" s="118"/>
    </row>
    <row r="127" spans="1:230" s="182" customFormat="1" ht="13.9" customHeight="1" collapsed="1">
      <c r="A127" s="792"/>
      <c r="B127" s="792"/>
      <c r="C127" s="827"/>
      <c r="D127" s="832" t="s">
        <v>940</v>
      </c>
      <c r="E127" s="833"/>
      <c r="F127" s="835"/>
      <c r="G127" s="835"/>
      <c r="H127" s="836"/>
      <c r="I127" s="836"/>
      <c r="J127" s="836"/>
      <c r="K127" s="836"/>
      <c r="L127" s="836"/>
      <c r="M127" s="836"/>
      <c r="N127" s="836"/>
      <c r="O127" s="836"/>
      <c r="P127" s="836"/>
      <c r="Q127" s="836"/>
      <c r="R127" s="836"/>
      <c r="S127" s="836"/>
      <c r="T127" s="836"/>
      <c r="U127" s="836"/>
      <c r="V127" s="836"/>
      <c r="W127" s="836"/>
      <c r="X127" s="836"/>
      <c r="Y127" s="836"/>
      <c r="Z127" s="836"/>
      <c r="AA127" s="836">
        <v>-1.7841638177911343</v>
      </c>
      <c r="AB127" s="836">
        <v>4.5067676038020847</v>
      </c>
      <c r="AC127" s="836">
        <v>4.3412876932146549</v>
      </c>
      <c r="AD127" s="836">
        <v>7.4982900418829921</v>
      </c>
      <c r="AE127" s="836">
        <v>12.131308186855318</v>
      </c>
      <c r="AF127" s="836">
        <v>15.238022929665565</v>
      </c>
      <c r="AG127" s="836">
        <v>14.674223060200333</v>
      </c>
      <c r="AH127" s="836">
        <v>16.5403290958997</v>
      </c>
      <c r="AI127" s="836">
        <v>21.423127074753612</v>
      </c>
      <c r="AJ127" s="836">
        <v>32.448137606717587</v>
      </c>
      <c r="AK127" s="836">
        <v>7.3712235915181044</v>
      </c>
      <c r="AL127" s="836">
        <v>255.91700879362145</v>
      </c>
      <c r="AM127" s="836">
        <v>411.17238391780995</v>
      </c>
      <c r="AN127" s="836">
        <v>596.58023097624687</v>
      </c>
      <c r="AO127" s="836">
        <v>583.47671551383974</v>
      </c>
      <c r="AP127" s="836">
        <v>572.51882533185847</v>
      </c>
      <c r="AQ127" s="118"/>
      <c r="AR127" s="118"/>
      <c r="AS127" s="118"/>
      <c r="AT127" s="118"/>
      <c r="AU127" s="118"/>
      <c r="AV127" s="118"/>
      <c r="AW127" s="118"/>
      <c r="AX127" s="118"/>
      <c r="AY127" s="118"/>
      <c r="AZ127" s="118"/>
      <c r="BA127" s="118"/>
      <c r="BB127" s="118"/>
      <c r="BC127" s="118"/>
      <c r="BD127" s="118"/>
      <c r="BE127" s="118"/>
      <c r="BF127" s="118"/>
      <c r="BG127" s="118"/>
      <c r="BH127" s="118"/>
      <c r="BI127" s="118"/>
      <c r="BJ127" s="118"/>
      <c r="BK127" s="118"/>
      <c r="BL127" s="118"/>
      <c r="BM127" s="118"/>
      <c r="BN127" s="118"/>
      <c r="BO127" s="118"/>
      <c r="BP127" s="118"/>
      <c r="BQ127" s="118"/>
      <c r="BR127" s="118"/>
      <c r="BS127" s="118"/>
      <c r="BT127" s="118"/>
      <c r="BU127" s="118"/>
      <c r="BV127" s="118"/>
      <c r="BW127" s="118"/>
      <c r="BX127" s="118"/>
      <c r="BY127" s="118"/>
      <c r="BZ127" s="118"/>
      <c r="CA127" s="118"/>
      <c r="CB127" s="118"/>
      <c r="CC127" s="118"/>
      <c r="CD127" s="118"/>
      <c r="CE127" s="118"/>
      <c r="CF127" s="118"/>
      <c r="CG127" s="118"/>
      <c r="CH127" s="118"/>
      <c r="CI127" s="118"/>
      <c r="CJ127" s="118"/>
      <c r="CK127" s="118"/>
      <c r="CL127" s="118"/>
      <c r="CM127" s="118"/>
      <c r="CN127" s="118"/>
      <c r="CO127" s="118"/>
      <c r="CP127" s="118"/>
      <c r="CQ127" s="118"/>
      <c r="CR127" s="118"/>
      <c r="CS127" s="118"/>
      <c r="CT127" s="118"/>
      <c r="CU127" s="118"/>
      <c r="CV127" s="118"/>
      <c r="CW127" s="118"/>
      <c r="CX127" s="118"/>
      <c r="CY127" s="118"/>
      <c r="CZ127" s="118"/>
      <c r="DA127" s="118"/>
      <c r="DB127" s="118"/>
      <c r="DC127" s="118"/>
      <c r="DD127" s="118"/>
      <c r="DE127" s="118"/>
      <c r="DF127" s="118"/>
      <c r="DG127" s="118"/>
      <c r="DH127" s="118"/>
      <c r="DI127" s="118"/>
      <c r="DJ127" s="118"/>
      <c r="DK127" s="118"/>
      <c r="DL127" s="118"/>
      <c r="DM127" s="118"/>
      <c r="DN127" s="118"/>
      <c r="DO127" s="118"/>
      <c r="DP127" s="118"/>
      <c r="DQ127" s="118"/>
      <c r="DR127" s="118"/>
      <c r="DS127" s="118"/>
      <c r="DT127" s="118"/>
      <c r="DU127" s="118"/>
      <c r="DV127" s="118"/>
      <c r="DW127" s="118"/>
      <c r="DX127" s="118"/>
      <c r="DY127" s="118"/>
      <c r="DZ127" s="118"/>
      <c r="EA127" s="118"/>
      <c r="EB127" s="118"/>
      <c r="EC127" s="118"/>
      <c r="ED127" s="118"/>
      <c r="EE127" s="118"/>
      <c r="EF127" s="118"/>
      <c r="EG127" s="118"/>
      <c r="EH127" s="118"/>
      <c r="EI127" s="118"/>
      <c r="EJ127" s="118"/>
      <c r="EK127" s="118"/>
      <c r="EL127" s="118"/>
      <c r="EM127" s="118"/>
      <c r="EN127" s="118"/>
      <c r="EO127" s="118"/>
      <c r="EP127" s="118"/>
      <c r="EQ127" s="118"/>
      <c r="ER127" s="118"/>
      <c r="ES127" s="118"/>
      <c r="ET127" s="118"/>
      <c r="EU127" s="118"/>
      <c r="EV127" s="118"/>
      <c r="EW127" s="118"/>
      <c r="EX127" s="118"/>
      <c r="EY127" s="118"/>
      <c r="EZ127" s="118"/>
      <c r="FA127" s="118"/>
      <c r="FB127" s="118"/>
      <c r="FC127" s="118"/>
      <c r="FD127" s="118"/>
      <c r="FE127" s="118"/>
      <c r="FF127" s="118"/>
      <c r="FG127" s="118"/>
      <c r="FH127" s="118"/>
      <c r="FI127" s="118"/>
      <c r="FJ127" s="118"/>
      <c r="FK127" s="118"/>
      <c r="FL127" s="118"/>
      <c r="FM127" s="118"/>
      <c r="FN127" s="118"/>
      <c r="FO127" s="118"/>
      <c r="FP127" s="118"/>
      <c r="FQ127" s="118"/>
      <c r="FR127" s="118"/>
      <c r="FS127" s="118"/>
      <c r="FT127" s="118"/>
      <c r="FU127" s="118"/>
      <c r="FV127" s="118"/>
      <c r="FW127" s="118"/>
      <c r="FX127" s="118"/>
      <c r="FY127" s="118"/>
      <c r="FZ127" s="118"/>
      <c r="GA127" s="118"/>
      <c r="GB127" s="118"/>
      <c r="GC127" s="118"/>
      <c r="GD127" s="118"/>
      <c r="GE127" s="118"/>
      <c r="GF127" s="118"/>
      <c r="GG127" s="118"/>
      <c r="GH127" s="118"/>
      <c r="GI127" s="118"/>
      <c r="GJ127" s="118"/>
      <c r="GK127" s="118"/>
      <c r="GL127" s="118"/>
      <c r="GM127" s="118"/>
      <c r="GN127" s="118"/>
      <c r="GO127" s="118"/>
      <c r="GP127" s="118"/>
      <c r="GQ127" s="118"/>
      <c r="GR127" s="118"/>
      <c r="GS127" s="118"/>
      <c r="GT127" s="118"/>
      <c r="GU127" s="118"/>
      <c r="GV127" s="118"/>
      <c r="GW127" s="118"/>
      <c r="GX127" s="118"/>
      <c r="GY127" s="118"/>
      <c r="GZ127" s="118"/>
      <c r="HA127" s="118"/>
      <c r="HB127" s="118"/>
      <c r="HC127" s="118"/>
      <c r="HD127" s="118"/>
      <c r="HE127" s="118"/>
      <c r="HF127" s="118"/>
      <c r="HG127" s="118"/>
      <c r="HH127" s="118"/>
      <c r="HI127" s="118"/>
      <c r="HJ127" s="118"/>
      <c r="HK127" s="118"/>
      <c r="HL127" s="118"/>
      <c r="HM127" s="118"/>
      <c r="HN127" s="118"/>
      <c r="HO127" s="118"/>
      <c r="HP127" s="118"/>
      <c r="HQ127" s="118"/>
      <c r="HR127" s="118"/>
      <c r="HS127" s="118"/>
      <c r="HT127" s="118"/>
      <c r="HU127" s="118"/>
    </row>
    <row r="128" spans="1:230" s="182" customFormat="1" ht="13.9" customHeight="1">
      <c r="A128" s="9"/>
      <c r="B128" s="9"/>
      <c r="C128" s="827"/>
      <c r="D128" s="832" t="s">
        <v>801</v>
      </c>
      <c r="E128" s="833"/>
      <c r="F128" s="833"/>
      <c r="G128" s="833"/>
      <c r="H128" s="834"/>
      <c r="I128" s="834"/>
      <c r="J128" s="834"/>
      <c r="K128" s="834"/>
      <c r="L128" s="834"/>
      <c r="M128" s="834"/>
      <c r="N128" s="834"/>
      <c r="O128" s="834"/>
      <c r="P128" s="834"/>
      <c r="Q128" s="834"/>
      <c r="R128" s="834"/>
      <c r="S128" s="834"/>
      <c r="T128" s="834"/>
      <c r="U128" s="834"/>
      <c r="V128" s="834"/>
      <c r="W128" s="834"/>
      <c r="X128" s="834"/>
      <c r="Y128" s="834"/>
      <c r="Z128" s="834"/>
      <c r="AA128" s="834">
        <v>-9.4609098586260671</v>
      </c>
      <c r="AB128" s="834">
        <v>-8.8638632325058584</v>
      </c>
      <c r="AC128" s="834">
        <v>-7.3659254464114312</v>
      </c>
      <c r="AD128" s="834">
        <v>-7.3665380349258784</v>
      </c>
      <c r="AE128" s="834">
        <v>-8.1240227223315244</v>
      </c>
      <c r="AF128" s="834">
        <v>2.0586738072713913</v>
      </c>
      <c r="AG128" s="834">
        <v>1.9759278660254775</v>
      </c>
      <c r="AH128" s="834">
        <v>1.410542307516262</v>
      </c>
      <c r="AI128" s="834">
        <v>4.2329465287368517</v>
      </c>
      <c r="AJ128" s="834">
        <v>3.742792557840124</v>
      </c>
      <c r="AK128" s="834">
        <v>-3.0389379644691794</v>
      </c>
      <c r="AL128" s="834">
        <v>50.974187133521291</v>
      </c>
      <c r="AM128" s="834">
        <v>53.877910928712147</v>
      </c>
      <c r="AN128" s="834">
        <v>72.857946669070756</v>
      </c>
      <c r="AO128" s="834">
        <v>82.931569322900401</v>
      </c>
      <c r="AP128" s="834">
        <v>103.50835051796494</v>
      </c>
      <c r="AQ128" s="118"/>
      <c r="AR128" s="118"/>
      <c r="AS128" s="118"/>
      <c r="AT128" s="118"/>
      <c r="AU128" s="118"/>
      <c r="AV128" s="118"/>
      <c r="AW128" s="118"/>
      <c r="AX128" s="118"/>
      <c r="AY128" s="118"/>
      <c r="AZ128" s="118"/>
      <c r="BA128" s="118"/>
      <c r="BB128" s="118"/>
      <c r="BC128" s="118"/>
      <c r="BD128" s="118"/>
      <c r="BE128" s="118"/>
      <c r="BF128" s="118"/>
      <c r="BG128" s="118"/>
      <c r="BH128" s="118"/>
      <c r="BI128" s="118"/>
      <c r="BJ128" s="118"/>
      <c r="BK128" s="118"/>
      <c r="BL128" s="118"/>
      <c r="BM128" s="118"/>
      <c r="BN128" s="118"/>
      <c r="BO128" s="118"/>
      <c r="BP128" s="118"/>
      <c r="BQ128" s="118"/>
      <c r="BR128" s="118"/>
      <c r="BS128" s="118"/>
      <c r="BT128" s="118"/>
      <c r="BU128" s="118"/>
      <c r="BV128" s="118"/>
      <c r="BW128" s="118"/>
      <c r="BX128" s="118"/>
      <c r="BY128" s="118"/>
      <c r="BZ128" s="118"/>
      <c r="CA128" s="118"/>
      <c r="CB128" s="118"/>
      <c r="CC128" s="118"/>
      <c r="CD128" s="118"/>
      <c r="CE128" s="118"/>
      <c r="CF128" s="118"/>
      <c r="CG128" s="118"/>
      <c r="CH128" s="118"/>
      <c r="CI128" s="118"/>
      <c r="CJ128" s="118"/>
      <c r="CK128" s="118"/>
      <c r="CL128" s="118"/>
      <c r="CM128" s="118"/>
      <c r="CN128" s="118"/>
      <c r="CO128" s="118"/>
      <c r="CP128" s="118"/>
      <c r="CQ128" s="118"/>
      <c r="CR128" s="118"/>
      <c r="CS128" s="118"/>
      <c r="CT128" s="118"/>
      <c r="CU128" s="118"/>
      <c r="CV128" s="118"/>
      <c r="CW128" s="118"/>
      <c r="CX128" s="118"/>
      <c r="CY128" s="118"/>
      <c r="CZ128" s="118"/>
      <c r="DA128" s="118"/>
      <c r="DB128" s="118"/>
      <c r="DC128" s="118"/>
      <c r="DD128" s="118"/>
      <c r="DE128" s="118"/>
      <c r="DF128" s="118"/>
      <c r="DG128" s="118"/>
      <c r="DH128" s="118"/>
      <c r="DI128" s="118"/>
      <c r="DJ128" s="118"/>
      <c r="DK128" s="118"/>
      <c r="DL128" s="118"/>
      <c r="DM128" s="118"/>
      <c r="DN128" s="118"/>
      <c r="DO128" s="118"/>
      <c r="DP128" s="118"/>
      <c r="DQ128" s="118"/>
      <c r="DR128" s="118"/>
      <c r="DS128" s="118"/>
      <c r="DT128" s="118"/>
      <c r="DU128" s="118"/>
      <c r="DV128" s="118"/>
      <c r="DW128" s="118"/>
      <c r="DX128" s="118"/>
      <c r="DY128" s="118"/>
      <c r="DZ128" s="118"/>
      <c r="EA128" s="118"/>
      <c r="EB128" s="118"/>
      <c r="EC128" s="118"/>
      <c r="ED128" s="118"/>
      <c r="EE128" s="118"/>
      <c r="EF128" s="118"/>
      <c r="EG128" s="118"/>
      <c r="EH128" s="118"/>
      <c r="EI128" s="118"/>
      <c r="EJ128" s="118"/>
      <c r="EK128" s="118"/>
      <c r="EL128" s="118"/>
      <c r="EM128" s="118"/>
      <c r="EN128" s="118"/>
      <c r="EO128" s="118"/>
      <c r="EP128" s="118"/>
      <c r="EQ128" s="118"/>
      <c r="ER128" s="118"/>
      <c r="ES128" s="118"/>
      <c r="ET128" s="118"/>
      <c r="EU128" s="118"/>
      <c r="EV128" s="118"/>
      <c r="EW128" s="118"/>
      <c r="EX128" s="118"/>
      <c r="EY128" s="118"/>
      <c r="EZ128" s="118"/>
      <c r="FA128" s="118"/>
      <c r="FB128" s="118"/>
      <c r="FC128" s="118"/>
      <c r="FD128" s="118"/>
      <c r="FE128" s="118"/>
      <c r="FF128" s="118"/>
      <c r="FG128" s="118"/>
      <c r="FH128" s="118"/>
      <c r="FI128" s="118"/>
      <c r="FJ128" s="118"/>
      <c r="FK128" s="118"/>
      <c r="FL128" s="118"/>
      <c r="FM128" s="118"/>
      <c r="FN128" s="118"/>
      <c r="FO128" s="118"/>
      <c r="FP128" s="118"/>
      <c r="FQ128" s="118"/>
      <c r="FR128" s="118"/>
      <c r="FS128" s="118"/>
      <c r="FT128" s="118"/>
      <c r="FU128" s="118"/>
      <c r="FV128" s="118"/>
      <c r="FW128" s="118"/>
      <c r="FX128" s="118"/>
      <c r="FY128" s="118"/>
      <c r="FZ128" s="118"/>
      <c r="GA128" s="118"/>
      <c r="GB128" s="118"/>
      <c r="GC128" s="118"/>
      <c r="GD128" s="118"/>
      <c r="GE128" s="118"/>
      <c r="GF128" s="118"/>
      <c r="GG128" s="118"/>
      <c r="GH128" s="118"/>
      <c r="GI128" s="118"/>
      <c r="GJ128" s="118"/>
      <c r="GK128" s="118"/>
      <c r="GL128" s="118"/>
      <c r="GM128" s="118"/>
      <c r="GN128" s="118"/>
      <c r="GO128" s="118"/>
      <c r="GP128" s="118"/>
      <c r="GQ128" s="118"/>
      <c r="GR128" s="118"/>
      <c r="GS128" s="118"/>
      <c r="GT128" s="118"/>
      <c r="GU128" s="118"/>
      <c r="GV128" s="118"/>
      <c r="GW128" s="118"/>
      <c r="GX128" s="118"/>
      <c r="GY128" s="118"/>
      <c r="GZ128" s="118"/>
      <c r="HA128" s="118"/>
      <c r="HB128" s="118"/>
      <c r="HC128" s="118"/>
      <c r="HD128" s="118"/>
      <c r="HE128" s="118"/>
      <c r="HF128" s="118"/>
      <c r="HG128" s="118"/>
      <c r="HH128" s="118"/>
      <c r="HI128" s="118"/>
      <c r="HJ128" s="118"/>
      <c r="HK128" s="118"/>
      <c r="HL128" s="118"/>
      <c r="HM128" s="118"/>
      <c r="HN128" s="118"/>
      <c r="HO128" s="118"/>
      <c r="HP128" s="118"/>
      <c r="HQ128" s="118"/>
      <c r="HR128" s="118"/>
      <c r="HS128" s="118"/>
      <c r="HT128" s="118"/>
      <c r="HU128" s="118"/>
    </row>
    <row r="129" spans="1:230" s="182" customFormat="1" ht="13.9" customHeight="1">
      <c r="A129" s="9"/>
      <c r="B129" s="9"/>
      <c r="C129" s="827"/>
      <c r="D129" s="832" t="s">
        <v>627</v>
      </c>
      <c r="E129" s="833"/>
      <c r="F129" s="833"/>
      <c r="G129" s="833"/>
      <c r="H129" s="834"/>
      <c r="I129" s="834"/>
      <c r="J129" s="834"/>
      <c r="K129" s="834"/>
      <c r="L129" s="834"/>
      <c r="M129" s="834"/>
      <c r="N129" s="834"/>
      <c r="O129" s="834"/>
      <c r="P129" s="834"/>
      <c r="Q129" s="834"/>
      <c r="R129" s="834"/>
      <c r="S129" s="834"/>
      <c r="T129" s="834"/>
      <c r="U129" s="834"/>
      <c r="V129" s="834"/>
      <c r="W129" s="834"/>
      <c r="X129" s="834"/>
      <c r="Y129" s="834"/>
      <c r="Z129" s="834"/>
      <c r="AA129" s="834">
        <v>-1.4764870995994805</v>
      </c>
      <c r="AB129" s="834">
        <v>2.074155442370087</v>
      </c>
      <c r="AC129" s="834">
        <v>1.742893184833169</v>
      </c>
      <c r="AD129" s="834">
        <v>5.5816655895609264</v>
      </c>
      <c r="AE129" s="834">
        <v>7.4164258587411043</v>
      </c>
      <c r="AF129" s="834">
        <v>9.0819602190947535</v>
      </c>
      <c r="AG129" s="834">
        <v>7.9851553681107763</v>
      </c>
      <c r="AH129" s="834">
        <v>10.359547021539091</v>
      </c>
      <c r="AI129" s="834">
        <v>13.860217942206026</v>
      </c>
      <c r="AJ129" s="834">
        <v>21.888859340774715</v>
      </c>
      <c r="AK129" s="834">
        <v>11.541519802553058</v>
      </c>
      <c r="AL129" s="834">
        <v>174.44077029519033</v>
      </c>
      <c r="AM129" s="834">
        <v>340.4134084190942</v>
      </c>
      <c r="AN129" s="834">
        <v>383.58604462164305</v>
      </c>
      <c r="AO129" s="834">
        <v>356.98793201445721</v>
      </c>
      <c r="AP129" s="834">
        <v>345.89046907293323</v>
      </c>
      <c r="AQ129" s="20"/>
      <c r="AR129" s="20"/>
      <c r="AS129" s="20"/>
      <c r="AT129" s="20"/>
      <c r="AU129" s="20"/>
      <c r="AV129" s="20"/>
      <c r="AW129" s="20"/>
      <c r="AX129" s="20"/>
      <c r="AY129" s="20"/>
      <c r="AZ129" s="20"/>
      <c r="BA129" s="20"/>
      <c r="BB129" s="20"/>
      <c r="BC129" s="20"/>
      <c r="BD129" s="20"/>
      <c r="BE129" s="20"/>
      <c r="BF129" s="20"/>
      <c r="BG129" s="20"/>
      <c r="BH129" s="20"/>
      <c r="BI129" s="20"/>
      <c r="BJ129" s="20"/>
      <c r="BK129" s="20"/>
      <c r="BL129" s="20"/>
      <c r="BM129" s="20"/>
      <c r="BN129" s="20"/>
      <c r="BO129" s="20"/>
      <c r="BP129" s="20"/>
      <c r="BQ129" s="20"/>
      <c r="BR129" s="20"/>
      <c r="BS129" s="20"/>
      <c r="BT129" s="20"/>
      <c r="BU129" s="20"/>
      <c r="BV129" s="20"/>
      <c r="BW129" s="20"/>
      <c r="BX129" s="20"/>
      <c r="BY129" s="20"/>
      <c r="BZ129" s="20"/>
      <c r="CA129" s="20"/>
      <c r="CB129" s="20"/>
      <c r="CC129" s="20"/>
      <c r="CD129" s="20"/>
      <c r="CE129" s="20"/>
      <c r="CF129" s="20"/>
      <c r="CG129" s="20"/>
      <c r="CH129" s="20"/>
      <c r="CI129" s="20"/>
      <c r="CJ129" s="20"/>
      <c r="CK129" s="20"/>
      <c r="CL129" s="20"/>
      <c r="CM129" s="20"/>
      <c r="CN129" s="20"/>
      <c r="CO129" s="20"/>
      <c r="CP129" s="20"/>
      <c r="CQ129" s="20"/>
      <c r="CR129" s="20"/>
      <c r="CS129" s="20"/>
      <c r="CT129" s="20"/>
      <c r="CU129" s="20"/>
      <c r="CV129" s="20"/>
      <c r="CW129" s="20"/>
      <c r="CX129" s="20"/>
      <c r="CY129" s="20"/>
      <c r="CZ129" s="20"/>
      <c r="DA129" s="20"/>
      <c r="DB129" s="20"/>
      <c r="DC129" s="20"/>
      <c r="DD129" s="20"/>
      <c r="DE129" s="20"/>
      <c r="DF129" s="20"/>
      <c r="DG129" s="20"/>
      <c r="DH129" s="20"/>
      <c r="DI129" s="20"/>
      <c r="DJ129" s="20"/>
      <c r="DK129" s="20"/>
      <c r="DL129" s="20"/>
      <c r="DM129" s="20"/>
      <c r="DN129" s="20"/>
      <c r="DO129" s="20"/>
      <c r="DP129" s="20"/>
      <c r="DQ129" s="20"/>
      <c r="DR129" s="20"/>
      <c r="DS129" s="118"/>
      <c r="DT129" s="118"/>
      <c r="DU129" s="118"/>
      <c r="DV129" s="118"/>
      <c r="DW129" s="118"/>
      <c r="DX129" s="118"/>
      <c r="DY129" s="118"/>
      <c r="DZ129" s="118"/>
      <c r="EA129" s="118"/>
      <c r="EB129" s="118"/>
      <c r="EC129" s="118"/>
      <c r="ED129" s="118"/>
      <c r="EE129" s="118"/>
      <c r="EF129" s="118"/>
      <c r="EG129" s="118"/>
      <c r="EH129" s="118"/>
      <c r="EI129" s="118"/>
      <c r="EJ129" s="118"/>
      <c r="EK129" s="118"/>
      <c r="EL129" s="118"/>
      <c r="EM129" s="118"/>
      <c r="EN129" s="118"/>
      <c r="EO129" s="118"/>
      <c r="EP129" s="118"/>
      <c r="EQ129" s="118"/>
      <c r="ER129" s="118"/>
      <c r="ES129" s="118"/>
      <c r="ET129" s="118"/>
      <c r="EU129" s="118"/>
      <c r="EV129" s="118"/>
      <c r="EW129" s="118"/>
      <c r="EX129" s="118"/>
      <c r="EY129" s="118"/>
      <c r="EZ129" s="118"/>
      <c r="FA129" s="118"/>
      <c r="FB129" s="118"/>
      <c r="FC129" s="118"/>
      <c r="FD129" s="118"/>
      <c r="FE129" s="118"/>
      <c r="FF129" s="118"/>
      <c r="FG129" s="118"/>
      <c r="FH129" s="118"/>
      <c r="FI129" s="118"/>
      <c r="FJ129" s="118"/>
      <c r="FK129" s="118"/>
      <c r="FL129" s="118"/>
      <c r="FM129" s="118"/>
      <c r="FN129" s="118"/>
      <c r="FO129" s="118"/>
      <c r="FP129" s="118"/>
      <c r="FQ129" s="118"/>
      <c r="FR129" s="118"/>
      <c r="FS129" s="118"/>
      <c r="FT129" s="118"/>
      <c r="FU129" s="118"/>
      <c r="FV129" s="118"/>
      <c r="FW129" s="118"/>
      <c r="FX129" s="118"/>
      <c r="FY129" s="118"/>
      <c r="FZ129" s="118"/>
      <c r="GA129" s="118"/>
      <c r="GB129" s="118"/>
      <c r="GC129" s="118"/>
      <c r="GD129" s="118"/>
      <c r="GE129" s="118"/>
      <c r="GF129" s="118"/>
      <c r="GG129" s="118"/>
      <c r="GH129" s="118"/>
      <c r="GI129" s="118"/>
      <c r="GJ129" s="118"/>
      <c r="GK129" s="118"/>
      <c r="GL129" s="118"/>
      <c r="GM129" s="118"/>
      <c r="GN129" s="118"/>
      <c r="GO129" s="118"/>
      <c r="GP129" s="118"/>
      <c r="GQ129" s="118"/>
      <c r="GR129" s="118"/>
      <c r="GS129" s="118"/>
      <c r="GT129" s="118"/>
      <c r="GU129" s="118"/>
      <c r="GV129" s="118"/>
      <c r="GW129" s="118"/>
      <c r="GX129" s="118"/>
      <c r="GY129" s="118"/>
      <c r="GZ129" s="118"/>
      <c r="HA129" s="118"/>
      <c r="HB129" s="118"/>
      <c r="HC129" s="118"/>
      <c r="HD129" s="118"/>
      <c r="HE129" s="118"/>
      <c r="HF129" s="118"/>
      <c r="HG129" s="118"/>
      <c r="HH129" s="118"/>
      <c r="HI129" s="118"/>
      <c r="HJ129" s="118"/>
      <c r="HK129" s="118"/>
      <c r="HL129" s="118"/>
      <c r="HM129" s="118"/>
      <c r="HN129" s="118"/>
      <c r="HO129" s="118"/>
      <c r="HP129" s="118"/>
      <c r="HQ129" s="118"/>
      <c r="HR129" s="118"/>
      <c r="HS129" s="118"/>
      <c r="HT129" s="118"/>
      <c r="HU129" s="118"/>
    </row>
    <row r="130" spans="1:230" s="20" customFormat="1" ht="13.9" hidden="1" customHeight="1" outlineLevel="1">
      <c r="A130" s="9"/>
      <c r="B130" s="9"/>
      <c r="C130" s="827"/>
      <c r="D130" s="832" t="s">
        <v>799</v>
      </c>
      <c r="E130" s="833"/>
      <c r="F130" s="833"/>
      <c r="G130" s="833"/>
      <c r="H130" s="834"/>
      <c r="I130" s="834"/>
      <c r="J130" s="834"/>
      <c r="K130" s="834"/>
      <c r="L130" s="834"/>
      <c r="M130" s="834"/>
      <c r="N130" s="834"/>
      <c r="O130" s="834"/>
      <c r="P130" s="834"/>
      <c r="Q130" s="834"/>
      <c r="R130" s="834"/>
      <c r="S130" s="834"/>
      <c r="T130" s="834"/>
      <c r="U130" s="834"/>
      <c r="V130" s="834"/>
      <c r="W130" s="834"/>
      <c r="X130" s="834"/>
      <c r="Y130" s="834"/>
      <c r="Z130" s="834"/>
      <c r="AA130" s="834">
        <v>-0.48917518808165195</v>
      </c>
      <c r="AB130" s="834">
        <v>1.6042784467591344</v>
      </c>
      <c r="AC130" s="834">
        <v>2.1252087803372741</v>
      </c>
      <c r="AD130" s="834">
        <v>-6.5165479174792762E-2</v>
      </c>
      <c r="AE130" s="834">
        <v>-5.8646609303267896</v>
      </c>
      <c r="AF130" s="834">
        <v>-7.4692856656222943</v>
      </c>
      <c r="AG130" s="834">
        <v>-9.3071125357015436</v>
      </c>
      <c r="AH130" s="834">
        <v>-14.586882546062439</v>
      </c>
      <c r="AI130" s="834">
        <v>-18.81931852232632</v>
      </c>
      <c r="AJ130" s="834">
        <v>-23.760990553360163</v>
      </c>
      <c r="AK130" s="834">
        <v>0.89066381196901201</v>
      </c>
      <c r="AL130" s="834">
        <v>83.959283645405264</v>
      </c>
      <c r="AM130" s="834">
        <v>166.01049609853422</v>
      </c>
      <c r="AN130" s="834">
        <v>195.07534743930779</v>
      </c>
      <c r="AO130" s="834">
        <v>186.49154755561875</v>
      </c>
      <c r="AP130" s="834">
        <v>174.00649324776754</v>
      </c>
      <c r="AQ130" s="182"/>
      <c r="AR130" s="182"/>
      <c r="AS130" s="182"/>
      <c r="AT130" s="182"/>
      <c r="AU130" s="182"/>
      <c r="AV130" s="182"/>
      <c r="AW130" s="182"/>
      <c r="AX130" s="182"/>
      <c r="AY130" s="182"/>
      <c r="AZ130" s="182"/>
      <c r="BA130" s="182"/>
      <c r="BB130" s="182"/>
      <c r="BC130" s="182"/>
      <c r="BD130" s="182"/>
      <c r="BE130" s="182"/>
      <c r="BF130" s="182"/>
      <c r="BG130" s="182"/>
      <c r="BH130" s="182"/>
      <c r="BI130" s="182"/>
      <c r="BJ130" s="182"/>
      <c r="BK130" s="182"/>
      <c r="BL130" s="182"/>
      <c r="BM130" s="182"/>
      <c r="BN130" s="182"/>
      <c r="BO130" s="182"/>
      <c r="BP130" s="182"/>
      <c r="BQ130" s="182"/>
      <c r="BR130" s="182"/>
      <c r="BS130" s="182"/>
      <c r="BT130" s="182"/>
      <c r="BU130" s="182"/>
      <c r="BV130" s="182"/>
      <c r="BW130" s="182"/>
      <c r="BX130" s="182"/>
      <c r="BY130" s="182"/>
      <c r="BZ130" s="182"/>
      <c r="CA130" s="182"/>
      <c r="CB130" s="182"/>
      <c r="CC130" s="182"/>
      <c r="CD130" s="182"/>
      <c r="CE130" s="182"/>
      <c r="CF130" s="182"/>
      <c r="CG130" s="182"/>
      <c r="CH130" s="182"/>
      <c r="CI130" s="182"/>
      <c r="CJ130" s="182"/>
      <c r="CK130" s="182"/>
      <c r="CL130" s="182"/>
      <c r="CM130" s="182"/>
      <c r="CN130" s="182"/>
      <c r="CO130" s="182"/>
      <c r="CP130" s="182"/>
      <c r="CQ130" s="182"/>
      <c r="CR130" s="182"/>
      <c r="CS130" s="182"/>
      <c r="CT130" s="182"/>
      <c r="CU130" s="182"/>
      <c r="CV130" s="182"/>
      <c r="CW130" s="182"/>
      <c r="CX130" s="182"/>
      <c r="CY130" s="182"/>
      <c r="CZ130" s="182"/>
      <c r="DA130" s="182"/>
      <c r="DB130" s="182"/>
      <c r="DC130" s="182"/>
      <c r="DD130" s="182"/>
      <c r="DE130" s="182"/>
      <c r="DF130" s="182"/>
      <c r="DG130" s="182"/>
      <c r="DH130" s="182"/>
      <c r="DI130" s="182"/>
      <c r="DJ130" s="182"/>
      <c r="DK130" s="182"/>
      <c r="DL130" s="182"/>
      <c r="DM130" s="182"/>
      <c r="DN130" s="182"/>
      <c r="DO130" s="182"/>
      <c r="DP130" s="182"/>
      <c r="DQ130" s="182"/>
      <c r="DR130" s="182"/>
      <c r="DS130" s="182"/>
      <c r="DT130" s="182"/>
      <c r="DU130" s="182"/>
      <c r="DV130" s="182"/>
      <c r="DW130" s="182"/>
      <c r="DX130" s="182"/>
      <c r="DY130" s="182"/>
      <c r="DZ130" s="182"/>
      <c r="EA130" s="182"/>
      <c r="EB130" s="182"/>
      <c r="EC130" s="182"/>
      <c r="ED130" s="182"/>
      <c r="EE130" s="182"/>
      <c r="EF130" s="182"/>
      <c r="EG130" s="182"/>
      <c r="EH130" s="182"/>
      <c r="EI130" s="182"/>
      <c r="EJ130" s="182"/>
      <c r="EK130" s="182"/>
      <c r="EL130" s="182"/>
      <c r="EM130" s="182"/>
      <c r="EN130" s="182"/>
      <c r="EO130" s="182"/>
      <c r="EP130" s="182"/>
      <c r="EQ130" s="182"/>
      <c r="ER130" s="182"/>
      <c r="ES130" s="182"/>
      <c r="ET130" s="182"/>
      <c r="EU130" s="182"/>
      <c r="EV130" s="182"/>
      <c r="EW130" s="182"/>
      <c r="EX130" s="182"/>
      <c r="EY130" s="182"/>
      <c r="EZ130" s="182"/>
      <c r="FA130" s="182"/>
      <c r="FB130" s="182"/>
      <c r="FC130" s="182"/>
      <c r="FD130" s="182"/>
      <c r="FE130" s="182"/>
      <c r="FF130" s="182"/>
      <c r="FG130" s="182"/>
      <c r="FH130" s="182"/>
      <c r="FI130" s="182"/>
      <c r="FJ130" s="182"/>
      <c r="FK130" s="182"/>
      <c r="FL130" s="182"/>
      <c r="FM130" s="182"/>
      <c r="FN130" s="182"/>
      <c r="FO130" s="182"/>
      <c r="FP130" s="182"/>
      <c r="FQ130" s="182"/>
      <c r="FR130" s="182"/>
      <c r="FS130" s="182"/>
      <c r="FT130" s="182"/>
      <c r="FU130" s="182"/>
      <c r="FV130" s="182"/>
      <c r="FW130" s="182"/>
      <c r="FX130" s="182"/>
      <c r="FY130" s="182"/>
      <c r="FZ130" s="182"/>
      <c r="GA130" s="182"/>
      <c r="GB130" s="182"/>
      <c r="GC130" s="182"/>
      <c r="GD130" s="182"/>
      <c r="GE130" s="182"/>
      <c r="GF130" s="182"/>
      <c r="GG130" s="182"/>
      <c r="GH130" s="182"/>
      <c r="GI130" s="182"/>
      <c r="GJ130" s="182"/>
      <c r="GK130" s="182"/>
      <c r="GL130" s="182"/>
      <c r="GM130" s="182"/>
      <c r="GN130" s="182"/>
      <c r="GO130" s="182"/>
      <c r="GP130" s="182"/>
      <c r="GQ130" s="182"/>
      <c r="GR130" s="182"/>
      <c r="GS130" s="182"/>
      <c r="GT130" s="182"/>
      <c r="GU130" s="182"/>
      <c r="GV130" s="182"/>
      <c r="GW130" s="182"/>
      <c r="GX130" s="182"/>
      <c r="GY130" s="182"/>
      <c r="GZ130" s="182"/>
      <c r="HA130" s="182"/>
      <c r="HB130" s="182"/>
      <c r="HC130" s="182"/>
      <c r="HD130" s="182"/>
      <c r="HE130" s="182"/>
      <c r="HF130" s="182"/>
      <c r="HG130" s="182"/>
      <c r="HH130" s="182"/>
      <c r="HI130" s="182"/>
      <c r="HJ130" s="182"/>
      <c r="HK130" s="182"/>
      <c r="HL130" s="182"/>
      <c r="HM130" s="182"/>
      <c r="HN130" s="182"/>
      <c r="HO130" s="182"/>
      <c r="HP130" s="182"/>
      <c r="HQ130" s="182"/>
      <c r="HR130" s="182"/>
      <c r="HS130" s="182"/>
      <c r="HT130" s="182"/>
      <c r="HU130" s="182"/>
    </row>
    <row r="131" spans="1:230" s="20" customFormat="1" ht="13.9" hidden="1" customHeight="1" outlineLevel="1">
      <c r="A131" s="9"/>
      <c r="B131" s="9"/>
      <c r="C131" s="827"/>
      <c r="D131" s="832" t="s">
        <v>800</v>
      </c>
      <c r="E131" s="833"/>
      <c r="F131" s="833"/>
      <c r="G131" s="833"/>
      <c r="H131" s="834"/>
      <c r="I131" s="834"/>
      <c r="J131" s="834"/>
      <c r="K131" s="834"/>
      <c r="L131" s="834"/>
      <c r="M131" s="834"/>
      <c r="N131" s="834"/>
      <c r="O131" s="834"/>
      <c r="P131" s="834"/>
      <c r="Q131" s="834"/>
      <c r="R131" s="834"/>
      <c r="S131" s="834"/>
      <c r="T131" s="834"/>
      <c r="U131" s="834"/>
      <c r="V131" s="834"/>
      <c r="W131" s="834"/>
      <c r="X131" s="834"/>
      <c r="Y131" s="834"/>
      <c r="Z131" s="834"/>
      <c r="AA131" s="834">
        <v>-1.174179308890313</v>
      </c>
      <c r="AB131" s="834">
        <v>1.122443916458413</v>
      </c>
      <c r="AC131" s="834">
        <v>0.90619732013934851</v>
      </c>
      <c r="AD131" s="834">
        <v>1.7075482227559686</v>
      </c>
      <c r="AE131" s="834">
        <v>2.9489023259129672</v>
      </c>
      <c r="AF131" s="834">
        <v>12.510510092074275</v>
      </c>
      <c r="AG131" s="834">
        <v>16.031443282671393</v>
      </c>
      <c r="AH131" s="834">
        <v>15.377685372973472</v>
      </c>
      <c r="AI131" s="834">
        <v>14.163058319955631</v>
      </c>
      <c r="AJ131" s="834">
        <v>14.926100743650451</v>
      </c>
      <c r="AK131" s="834">
        <v>16.213445071905912</v>
      </c>
      <c r="AL131" s="834">
        <v>66.578657726434258</v>
      </c>
      <c r="AM131" s="834">
        <v>69.685839835332345</v>
      </c>
      <c r="AN131" s="834">
        <v>73.254181588831813</v>
      </c>
      <c r="AO131" s="834">
        <v>85.910136121846918</v>
      </c>
      <c r="AP131" s="834">
        <v>67.442934855947939</v>
      </c>
      <c r="AQ131" s="182"/>
      <c r="AR131" s="182"/>
      <c r="AS131" s="182"/>
      <c r="AT131" s="182"/>
      <c r="AU131" s="182"/>
      <c r="AV131" s="182"/>
      <c r="AW131" s="182"/>
      <c r="AX131" s="182"/>
      <c r="AY131" s="182"/>
      <c r="AZ131" s="182"/>
      <c r="BA131" s="182"/>
      <c r="BB131" s="182"/>
      <c r="BC131" s="182"/>
      <c r="BD131" s="182"/>
      <c r="BE131" s="182"/>
      <c r="BF131" s="182"/>
      <c r="BG131" s="182"/>
      <c r="BH131" s="182"/>
      <c r="BI131" s="182"/>
      <c r="BJ131" s="182"/>
      <c r="BK131" s="182"/>
      <c r="BL131" s="182"/>
      <c r="BM131" s="182"/>
      <c r="BN131" s="182"/>
      <c r="BO131" s="182"/>
      <c r="BP131" s="182"/>
      <c r="BQ131" s="182"/>
      <c r="BR131" s="182"/>
      <c r="BS131" s="182"/>
      <c r="BT131" s="182"/>
      <c r="BU131" s="182"/>
      <c r="BV131" s="182"/>
      <c r="BW131" s="182"/>
      <c r="BX131" s="182"/>
      <c r="BY131" s="182"/>
      <c r="BZ131" s="182"/>
      <c r="CA131" s="182"/>
      <c r="CB131" s="182"/>
      <c r="CC131" s="182"/>
      <c r="CD131" s="182"/>
      <c r="CE131" s="182"/>
      <c r="CF131" s="182"/>
      <c r="CG131" s="182"/>
      <c r="CH131" s="182"/>
      <c r="CI131" s="182"/>
      <c r="CJ131" s="182"/>
      <c r="CK131" s="182"/>
      <c r="CL131" s="182"/>
      <c r="CM131" s="182"/>
      <c r="CN131" s="182"/>
      <c r="CO131" s="182"/>
      <c r="CP131" s="182"/>
      <c r="CQ131" s="182"/>
      <c r="CR131" s="182"/>
      <c r="CS131" s="182"/>
      <c r="CT131" s="182"/>
      <c r="CU131" s="182"/>
      <c r="CV131" s="182"/>
      <c r="CW131" s="182"/>
      <c r="CX131" s="182"/>
      <c r="CY131" s="182"/>
      <c r="CZ131" s="182"/>
      <c r="DA131" s="182"/>
      <c r="DB131" s="182"/>
      <c r="DC131" s="182"/>
      <c r="DD131" s="182"/>
      <c r="DE131" s="182"/>
      <c r="DF131" s="182"/>
      <c r="DG131" s="182"/>
      <c r="DH131" s="182"/>
      <c r="DI131" s="182"/>
      <c r="DJ131" s="182"/>
      <c r="DK131" s="182"/>
      <c r="DL131" s="182"/>
      <c r="DM131" s="182"/>
      <c r="DN131" s="182"/>
      <c r="DO131" s="182"/>
      <c r="DP131" s="182"/>
      <c r="DQ131" s="182"/>
      <c r="DR131" s="182"/>
      <c r="DS131" s="182"/>
      <c r="DT131" s="182"/>
      <c r="DU131" s="182"/>
      <c r="DV131" s="182"/>
      <c r="DW131" s="182"/>
      <c r="DX131" s="182"/>
      <c r="DY131" s="182"/>
      <c r="DZ131" s="182"/>
      <c r="EA131" s="182"/>
      <c r="EB131" s="182"/>
      <c r="EC131" s="182"/>
      <c r="ED131" s="182"/>
      <c r="EE131" s="182"/>
      <c r="EF131" s="182"/>
      <c r="EG131" s="182"/>
      <c r="EH131" s="182"/>
      <c r="EI131" s="182"/>
      <c r="EJ131" s="182"/>
      <c r="EK131" s="182"/>
      <c r="EL131" s="182"/>
      <c r="EM131" s="182"/>
      <c r="EN131" s="182"/>
      <c r="EO131" s="182"/>
      <c r="EP131" s="182"/>
      <c r="EQ131" s="182"/>
      <c r="ER131" s="182"/>
      <c r="ES131" s="182"/>
      <c r="ET131" s="182"/>
      <c r="EU131" s="182"/>
      <c r="EV131" s="182"/>
      <c r="EW131" s="182"/>
      <c r="EX131" s="182"/>
      <c r="EY131" s="182"/>
      <c r="EZ131" s="182"/>
      <c r="FA131" s="182"/>
      <c r="FB131" s="182"/>
      <c r="FC131" s="182"/>
      <c r="FD131" s="182"/>
      <c r="FE131" s="182"/>
      <c r="FF131" s="182"/>
      <c r="FG131" s="182"/>
      <c r="FH131" s="182"/>
      <c r="FI131" s="182"/>
      <c r="FJ131" s="182"/>
      <c r="FK131" s="182"/>
      <c r="FL131" s="182"/>
      <c r="FM131" s="182"/>
      <c r="FN131" s="182"/>
      <c r="FO131" s="182"/>
      <c r="FP131" s="182"/>
      <c r="FQ131" s="182"/>
      <c r="FR131" s="182"/>
      <c r="FS131" s="182"/>
      <c r="FT131" s="182"/>
      <c r="FU131" s="182"/>
      <c r="FV131" s="182"/>
      <c r="FW131" s="182"/>
      <c r="FX131" s="182"/>
      <c r="FY131" s="182"/>
      <c r="FZ131" s="182"/>
      <c r="GA131" s="182"/>
      <c r="GB131" s="182"/>
      <c r="GC131" s="182"/>
      <c r="GD131" s="182"/>
      <c r="GE131" s="182"/>
      <c r="GF131" s="182"/>
      <c r="GG131" s="182"/>
      <c r="GH131" s="182"/>
      <c r="GI131" s="182"/>
      <c r="GJ131" s="182"/>
      <c r="GK131" s="182"/>
      <c r="GL131" s="182"/>
      <c r="GM131" s="182"/>
      <c r="GN131" s="182"/>
      <c r="GO131" s="182"/>
      <c r="GP131" s="182"/>
      <c r="GQ131" s="182"/>
      <c r="GR131" s="182"/>
      <c r="GS131" s="182"/>
      <c r="GT131" s="182"/>
      <c r="GU131" s="182"/>
      <c r="GV131" s="182"/>
      <c r="GW131" s="182"/>
      <c r="GX131" s="182"/>
      <c r="GY131" s="182"/>
      <c r="GZ131" s="182"/>
      <c r="HA131" s="182"/>
      <c r="HB131" s="182"/>
      <c r="HC131" s="182"/>
      <c r="HD131" s="182"/>
      <c r="HE131" s="182"/>
      <c r="HF131" s="182"/>
      <c r="HG131" s="182"/>
      <c r="HH131" s="182"/>
      <c r="HI131" s="182"/>
      <c r="HJ131" s="182"/>
      <c r="HK131" s="182"/>
      <c r="HL131" s="182"/>
      <c r="HM131" s="182"/>
      <c r="HN131" s="182"/>
      <c r="HO131" s="182"/>
      <c r="HP131" s="182"/>
      <c r="HQ131" s="182"/>
      <c r="HR131" s="182"/>
      <c r="HS131" s="182"/>
      <c r="HT131" s="182"/>
      <c r="HU131" s="182"/>
    </row>
    <row r="132" spans="1:230" s="20" customFormat="1" ht="13.9" customHeight="1" collapsed="1">
      <c r="A132" s="9"/>
      <c r="B132" s="9"/>
      <c r="C132" s="837"/>
      <c r="D132" s="832" t="s">
        <v>941</v>
      </c>
      <c r="E132" s="838"/>
      <c r="F132" s="839"/>
      <c r="G132" s="839"/>
      <c r="H132" s="836"/>
      <c r="I132" s="836"/>
      <c r="J132" s="836"/>
      <c r="K132" s="836"/>
      <c r="L132" s="836"/>
      <c r="M132" s="836"/>
      <c r="N132" s="836"/>
      <c r="O132" s="836"/>
      <c r="P132" s="836"/>
      <c r="Q132" s="836"/>
      <c r="R132" s="836"/>
      <c r="S132" s="836"/>
      <c r="T132" s="836"/>
      <c r="U132" s="836"/>
      <c r="V132" s="836"/>
      <c r="W132" s="836"/>
      <c r="X132" s="836"/>
      <c r="Y132" s="836"/>
      <c r="Z132" s="836"/>
      <c r="AA132" s="836">
        <v>-1.6633544969719649</v>
      </c>
      <c r="AB132" s="836">
        <v>2.7267223632175472</v>
      </c>
      <c r="AC132" s="836">
        <v>3.0314061004766226</v>
      </c>
      <c r="AD132" s="836">
        <v>1.6423827435811758</v>
      </c>
      <c r="AE132" s="836">
        <v>-2.9157586044138224</v>
      </c>
      <c r="AF132" s="836">
        <v>5.041224426451981</v>
      </c>
      <c r="AG132" s="836">
        <v>6.7243307469698497</v>
      </c>
      <c r="AH132" s="836">
        <v>0.79080282691103321</v>
      </c>
      <c r="AI132" s="836">
        <v>-4.6562602023706887</v>
      </c>
      <c r="AJ132" s="836">
        <v>-8.8348898097097113</v>
      </c>
      <c r="AK132" s="836">
        <v>17.104108883874925</v>
      </c>
      <c r="AL132" s="836">
        <v>150.53794137183951</v>
      </c>
      <c r="AM132" s="836">
        <v>235.69633593386658</v>
      </c>
      <c r="AN132" s="836">
        <v>268.32952902813963</v>
      </c>
      <c r="AO132" s="836">
        <v>272.40168367746566</v>
      </c>
      <c r="AP132" s="836">
        <v>241.44942810371549</v>
      </c>
    </row>
    <row r="133" spans="1:230" s="182" customFormat="1" ht="13.9" customHeight="1">
      <c r="A133" s="792"/>
      <c r="B133" s="792"/>
      <c r="C133" s="827"/>
      <c r="D133" s="832" t="s">
        <v>670</v>
      </c>
      <c r="E133" s="833"/>
      <c r="F133" s="833"/>
      <c r="G133" s="833"/>
      <c r="H133" s="834"/>
      <c r="I133" s="834"/>
      <c r="J133" s="834"/>
      <c r="K133" s="834"/>
      <c r="L133" s="834"/>
      <c r="M133" s="834"/>
      <c r="N133" s="834"/>
      <c r="O133" s="834"/>
      <c r="P133" s="834"/>
      <c r="Q133" s="834"/>
      <c r="R133" s="834"/>
      <c r="S133" s="834"/>
      <c r="T133" s="834"/>
      <c r="U133" s="834"/>
      <c r="V133" s="834"/>
      <c r="W133" s="834"/>
      <c r="X133" s="834"/>
      <c r="Y133" s="834"/>
      <c r="Z133" s="834"/>
      <c r="AA133" s="834">
        <v>-0.52742416624492405</v>
      </c>
      <c r="AB133" s="834">
        <v>1.2267370436864198</v>
      </c>
      <c r="AC133" s="834">
        <v>1.2885321658948063</v>
      </c>
      <c r="AD133" s="834">
        <v>2.5713241122912764</v>
      </c>
      <c r="AE133" s="834">
        <v>4.2969243366701306</v>
      </c>
      <c r="AF133" s="834">
        <v>4.7722441628600363</v>
      </c>
      <c r="AG133" s="834">
        <v>4.9659294222145078</v>
      </c>
      <c r="AH133" s="834">
        <v>5.966247558572948</v>
      </c>
      <c r="AI133" s="834">
        <v>7.715985293785721</v>
      </c>
      <c r="AJ133" s="834">
        <v>12.460740647567391</v>
      </c>
      <c r="AK133" s="834">
        <v>4.0067543298650978</v>
      </c>
      <c r="AL133" s="834">
        <v>32.265774604719994</v>
      </c>
      <c r="AM133" s="834">
        <v>64.737873425906542</v>
      </c>
      <c r="AN133" s="834">
        <v>116.04591219917667</v>
      </c>
      <c r="AO133" s="834">
        <v>171.60703139271033</v>
      </c>
      <c r="AP133" s="834">
        <v>213.49494944481765</v>
      </c>
      <c r="AQ133" s="118"/>
      <c r="AR133" s="118"/>
      <c r="AS133" s="118"/>
      <c r="AT133" s="118"/>
      <c r="AU133" s="118"/>
      <c r="AV133" s="118"/>
      <c r="AW133" s="118"/>
      <c r="AX133" s="118"/>
      <c r="AY133" s="118"/>
      <c r="AZ133" s="118"/>
      <c r="BA133" s="118"/>
      <c r="BB133" s="118"/>
      <c r="BC133" s="118"/>
      <c r="BD133" s="118"/>
      <c r="BE133" s="118"/>
      <c r="BF133" s="118"/>
      <c r="BG133" s="118"/>
      <c r="BH133" s="118"/>
      <c r="BI133" s="118"/>
      <c r="BJ133" s="118"/>
      <c r="BK133" s="118"/>
      <c r="BL133" s="118"/>
      <c r="BM133" s="118"/>
      <c r="BN133" s="118"/>
      <c r="BO133" s="118"/>
      <c r="BP133" s="118"/>
      <c r="BQ133" s="118"/>
      <c r="BR133" s="118"/>
      <c r="BS133" s="118"/>
      <c r="BT133" s="118"/>
      <c r="BU133" s="118"/>
      <c r="BV133" s="118"/>
      <c r="BW133" s="118"/>
      <c r="BX133" s="118"/>
      <c r="BY133" s="118"/>
      <c r="BZ133" s="118"/>
      <c r="CA133" s="118"/>
      <c r="CB133" s="118"/>
      <c r="CC133" s="118"/>
      <c r="CD133" s="118"/>
      <c r="CE133" s="118"/>
      <c r="CF133" s="118"/>
      <c r="CG133" s="118"/>
      <c r="CH133" s="118"/>
      <c r="CI133" s="118"/>
      <c r="CJ133" s="118"/>
      <c r="CK133" s="118"/>
      <c r="CL133" s="118"/>
      <c r="CM133" s="118"/>
      <c r="CN133" s="118"/>
      <c r="CO133" s="118"/>
      <c r="CP133" s="118"/>
      <c r="CQ133" s="118"/>
      <c r="CR133" s="118"/>
      <c r="CS133" s="118"/>
      <c r="CT133" s="118"/>
      <c r="CU133" s="118"/>
      <c r="CV133" s="118"/>
      <c r="CW133" s="118"/>
      <c r="CX133" s="118"/>
      <c r="CY133" s="118"/>
      <c r="CZ133" s="118"/>
      <c r="DA133" s="118"/>
      <c r="DB133" s="118"/>
      <c r="DC133" s="118"/>
      <c r="DD133" s="118"/>
      <c r="DE133" s="118"/>
      <c r="DF133" s="118"/>
      <c r="DG133" s="118"/>
      <c r="DH133" s="118"/>
      <c r="DI133" s="118"/>
      <c r="DJ133" s="118"/>
      <c r="DK133" s="118"/>
      <c r="DL133" s="118"/>
      <c r="DM133" s="118"/>
      <c r="DN133" s="118"/>
      <c r="DO133" s="118"/>
      <c r="DP133" s="118"/>
      <c r="DQ133" s="118"/>
      <c r="DR133" s="118"/>
    </row>
    <row r="134" spans="1:230" s="20" customFormat="1" ht="13.9" customHeight="1">
      <c r="A134" s="9"/>
      <c r="B134" s="9"/>
      <c r="C134" s="827"/>
      <c r="D134" s="832" t="s">
        <v>942</v>
      </c>
      <c r="E134" s="833"/>
      <c r="F134" s="833"/>
      <c r="G134" s="833"/>
      <c r="H134" s="834"/>
      <c r="I134" s="834"/>
      <c r="J134" s="834"/>
      <c r="K134" s="834"/>
      <c r="L134" s="834"/>
      <c r="M134" s="834"/>
      <c r="N134" s="834"/>
      <c r="O134" s="834"/>
      <c r="P134" s="834"/>
      <c r="Q134" s="834"/>
      <c r="R134" s="834"/>
      <c r="S134" s="834"/>
      <c r="T134" s="834"/>
      <c r="U134" s="834"/>
      <c r="V134" s="834"/>
      <c r="W134" s="834"/>
      <c r="X134" s="834"/>
      <c r="Y134" s="834"/>
      <c r="Z134" s="834"/>
      <c r="AA134" s="834">
        <v>-0.30250405335689334</v>
      </c>
      <c r="AB134" s="834">
        <v>0.3768259213623032</v>
      </c>
      <c r="AC134" s="834">
        <v>0.42416133783563226</v>
      </c>
      <c r="AD134" s="834">
        <v>0.6303875534638762</v>
      </c>
      <c r="AE134" s="834">
        <v>1.323145088705264</v>
      </c>
      <c r="AF134" s="834">
        <v>2.4323093003116325</v>
      </c>
      <c r="AG134" s="834">
        <v>1.3870290583574474</v>
      </c>
      <c r="AH134" s="834">
        <v>1.3825076819890887</v>
      </c>
      <c r="AI134" s="834">
        <v>1.8149149154356048</v>
      </c>
      <c r="AJ134" s="834">
        <v>2.4478067100355028</v>
      </c>
      <c r="AK134" s="834">
        <v>2.6153577509109378</v>
      </c>
      <c r="AL134" s="834">
        <v>35.829584653608386</v>
      </c>
      <c r="AM134" s="834">
        <v>38.709578067120695</v>
      </c>
      <c r="AN134" s="834">
        <v>43.27559643831983</v>
      </c>
      <c r="AO134" s="834">
        <v>46.944482962607282</v>
      </c>
      <c r="AP134" s="834">
        <v>59.356393439369086</v>
      </c>
      <c r="AQ134" s="118"/>
      <c r="AR134" s="118"/>
      <c r="AS134" s="118"/>
      <c r="AT134" s="118"/>
      <c r="AU134" s="118"/>
      <c r="AV134" s="118"/>
      <c r="AW134" s="118"/>
      <c r="AX134" s="118"/>
      <c r="AY134" s="118"/>
      <c r="AZ134" s="118"/>
      <c r="BA134" s="118"/>
      <c r="BB134" s="118"/>
      <c r="BC134" s="118"/>
      <c r="BD134" s="118"/>
      <c r="BE134" s="118"/>
      <c r="BF134" s="118"/>
      <c r="BG134" s="118"/>
      <c r="BH134" s="118"/>
      <c r="BI134" s="118"/>
      <c r="BJ134" s="118"/>
      <c r="BK134" s="118"/>
      <c r="BL134" s="118"/>
      <c r="BM134" s="118"/>
      <c r="BN134" s="118"/>
      <c r="BO134" s="118"/>
      <c r="BP134" s="118"/>
      <c r="BQ134" s="118"/>
      <c r="BR134" s="118"/>
      <c r="BS134" s="118"/>
      <c r="BT134" s="118"/>
      <c r="BU134" s="118"/>
      <c r="BV134" s="118"/>
      <c r="BW134" s="118"/>
      <c r="BX134" s="118"/>
      <c r="BY134" s="118"/>
      <c r="BZ134" s="118"/>
      <c r="CA134" s="118"/>
      <c r="CB134" s="118"/>
      <c r="CC134" s="118"/>
      <c r="CD134" s="118"/>
      <c r="CE134" s="118"/>
      <c r="CF134" s="118"/>
      <c r="CG134" s="118"/>
      <c r="CH134" s="118"/>
      <c r="CI134" s="118"/>
      <c r="CJ134" s="118"/>
      <c r="CK134" s="118"/>
      <c r="CL134" s="118"/>
      <c r="CM134" s="118"/>
      <c r="CN134" s="118"/>
      <c r="CO134" s="118"/>
      <c r="CP134" s="118"/>
      <c r="CQ134" s="118"/>
      <c r="CR134" s="118"/>
      <c r="CS134" s="118"/>
      <c r="CT134" s="118"/>
      <c r="CU134" s="118"/>
      <c r="CV134" s="118"/>
      <c r="CW134" s="118"/>
      <c r="CX134" s="118"/>
      <c r="CY134" s="118"/>
      <c r="CZ134" s="118"/>
      <c r="DA134" s="118"/>
      <c r="DB134" s="118"/>
      <c r="DC134" s="118"/>
      <c r="DD134" s="118"/>
      <c r="DE134" s="118"/>
      <c r="DF134" s="118"/>
      <c r="DG134" s="118"/>
      <c r="DH134" s="118"/>
      <c r="DI134" s="118"/>
      <c r="DJ134" s="118"/>
      <c r="DK134" s="118"/>
      <c r="DL134" s="118"/>
      <c r="DM134" s="118"/>
      <c r="DN134" s="118"/>
      <c r="DO134" s="118"/>
      <c r="DP134" s="118"/>
      <c r="DQ134" s="118"/>
      <c r="DR134" s="118"/>
      <c r="DS134" s="182"/>
      <c r="DT134" s="182"/>
      <c r="DU134" s="182"/>
      <c r="DV134" s="182"/>
      <c r="DW134" s="182"/>
      <c r="DX134" s="182"/>
      <c r="DY134" s="182"/>
      <c r="DZ134" s="182"/>
      <c r="EA134" s="182"/>
      <c r="EB134" s="182"/>
      <c r="EC134" s="182"/>
      <c r="ED134" s="182"/>
      <c r="EE134" s="182"/>
      <c r="EF134" s="182"/>
      <c r="EG134" s="182"/>
      <c r="EH134" s="182"/>
      <c r="EI134" s="182"/>
      <c r="EJ134" s="182"/>
      <c r="EK134" s="182"/>
      <c r="EL134" s="182"/>
      <c r="EM134" s="182"/>
      <c r="EN134" s="182"/>
      <c r="EO134" s="182"/>
      <c r="EP134" s="182"/>
      <c r="EQ134" s="182"/>
      <c r="ER134" s="182"/>
      <c r="ES134" s="182"/>
      <c r="ET134" s="182"/>
      <c r="EU134" s="182"/>
      <c r="EV134" s="182"/>
      <c r="EW134" s="182"/>
      <c r="EX134" s="182"/>
      <c r="EY134" s="182"/>
      <c r="EZ134" s="182"/>
      <c r="FA134" s="182"/>
      <c r="FB134" s="182"/>
      <c r="FC134" s="182"/>
      <c r="FD134" s="182"/>
      <c r="FE134" s="182"/>
      <c r="FF134" s="182"/>
      <c r="FG134" s="182"/>
      <c r="FH134" s="182"/>
      <c r="FI134" s="182"/>
      <c r="FJ134" s="182"/>
      <c r="FK134" s="182"/>
      <c r="FL134" s="182"/>
      <c r="FM134" s="182"/>
      <c r="FN134" s="182"/>
      <c r="FO134" s="182"/>
      <c r="FP134" s="182"/>
      <c r="FQ134" s="182"/>
      <c r="FR134" s="182"/>
      <c r="FS134" s="182"/>
      <c r="FT134" s="182"/>
      <c r="FU134" s="182"/>
      <c r="FV134" s="182"/>
      <c r="FW134" s="182"/>
      <c r="FX134" s="182"/>
      <c r="FY134" s="182"/>
      <c r="FZ134" s="182"/>
      <c r="GA134" s="182"/>
      <c r="GB134" s="182"/>
      <c r="GC134" s="182"/>
      <c r="GD134" s="182"/>
      <c r="GE134" s="182"/>
      <c r="GF134" s="182"/>
      <c r="GG134" s="182"/>
      <c r="GH134" s="182"/>
      <c r="GI134" s="182"/>
      <c r="GJ134" s="182"/>
      <c r="GK134" s="182"/>
      <c r="GL134" s="182"/>
      <c r="GM134" s="182"/>
      <c r="GN134" s="182"/>
      <c r="GO134" s="182"/>
      <c r="GP134" s="182"/>
      <c r="GQ134" s="182"/>
      <c r="GR134" s="182"/>
      <c r="GS134" s="182"/>
      <c r="GT134" s="182"/>
      <c r="GU134" s="182"/>
      <c r="GV134" s="182"/>
      <c r="GW134" s="182"/>
      <c r="GX134" s="182"/>
      <c r="GY134" s="182"/>
      <c r="GZ134" s="182"/>
      <c r="HA134" s="182"/>
      <c r="HB134" s="182"/>
      <c r="HC134" s="182"/>
      <c r="HD134" s="182"/>
      <c r="HE134" s="182"/>
      <c r="HF134" s="182"/>
      <c r="HG134" s="182"/>
      <c r="HH134" s="182"/>
      <c r="HI134" s="182"/>
      <c r="HJ134" s="182"/>
      <c r="HK134" s="182"/>
      <c r="HL134" s="182"/>
      <c r="HM134" s="182"/>
      <c r="HN134" s="182"/>
      <c r="HO134" s="182"/>
      <c r="HP134" s="182"/>
      <c r="HQ134" s="182"/>
      <c r="HR134" s="182"/>
      <c r="HS134" s="182"/>
      <c r="HT134" s="182"/>
      <c r="HU134" s="182"/>
      <c r="HV134" s="182"/>
    </row>
    <row r="135" spans="1:230" s="20" customFormat="1" ht="13.9" customHeight="1">
      <c r="A135" s="9"/>
      <c r="B135" s="9"/>
      <c r="C135" s="837"/>
      <c r="D135" s="840" t="s">
        <v>943</v>
      </c>
      <c r="E135" s="839"/>
      <c r="F135" s="839"/>
      <c r="G135" s="839"/>
      <c r="H135" s="836"/>
      <c r="I135" s="836"/>
      <c r="J135" s="836"/>
      <c r="K135" s="836"/>
      <c r="L135" s="836"/>
      <c r="M135" s="836"/>
      <c r="N135" s="836"/>
      <c r="O135" s="836"/>
      <c r="P135" s="836"/>
      <c r="Q135" s="836"/>
      <c r="R135" s="836"/>
      <c r="S135" s="836"/>
      <c r="T135" s="836"/>
      <c r="U135" s="836"/>
      <c r="V135" s="836"/>
      <c r="W135" s="836"/>
      <c r="X135" s="836"/>
      <c r="Y135" s="836"/>
      <c r="Z135" s="836"/>
      <c r="AA135" s="836">
        <v>-16.179015984976566</v>
      </c>
      <c r="AB135" s="836">
        <v>3.145308411939121</v>
      </c>
      <c r="AC135" s="836">
        <v>11.245110281475537</v>
      </c>
      <c r="AD135" s="836">
        <v>20.372364421442775</v>
      </c>
      <c r="AE135" s="836">
        <v>19.994384427896893</v>
      </c>
      <c r="AF135" s="836">
        <v>44.365882546387702</v>
      </c>
      <c r="AG135" s="836">
        <v>43.234963138499708</v>
      </c>
      <c r="AH135" s="836">
        <v>42.985819009496744</v>
      </c>
      <c r="AI135" s="836">
        <v>52.917892247885057</v>
      </c>
      <c r="AJ135" s="836">
        <v>77.445346986528023</v>
      </c>
      <c r="AK135" s="836">
        <v>45.825658767332897</v>
      </c>
      <c r="AL135" s="836">
        <v>844.44686866357836</v>
      </c>
      <c r="AM135" s="836">
        <v>1325.5226081513747</v>
      </c>
      <c r="AN135" s="836">
        <v>1682.1724964289374</v>
      </c>
      <c r="AO135" s="836">
        <v>1714.3230749195627</v>
      </c>
      <c r="AP135" s="836">
        <v>1728.1166138934416</v>
      </c>
    </row>
    <row r="136" spans="1:230" s="118" customFormat="1" ht="13.9" customHeight="1">
      <c r="A136" s="9"/>
      <c r="B136" s="9"/>
      <c r="C136" s="827"/>
      <c r="D136" s="839"/>
      <c r="E136" s="839"/>
      <c r="F136" s="839"/>
      <c r="G136" s="839"/>
      <c r="H136" s="836"/>
      <c r="I136" s="836"/>
      <c r="J136" s="836"/>
      <c r="K136" s="836"/>
      <c r="L136" s="836"/>
      <c r="M136" s="800"/>
      <c r="N136" s="800"/>
      <c r="O136" s="800"/>
      <c r="P136" s="800"/>
      <c r="Q136" s="800"/>
      <c r="R136" s="800"/>
      <c r="S136" s="800"/>
      <c r="T136" s="800"/>
      <c r="U136" s="800"/>
      <c r="V136" s="800"/>
      <c r="W136" s="800"/>
      <c r="X136" s="800"/>
      <c r="Y136" s="800"/>
      <c r="Z136" s="800"/>
      <c r="AA136" s="800"/>
      <c r="AB136" s="800"/>
      <c r="AC136" s="800"/>
      <c r="AD136" s="800"/>
      <c r="AE136" s="800"/>
      <c r="AF136" s="800"/>
      <c r="AG136" s="800"/>
      <c r="AH136" s="800"/>
      <c r="AI136" s="800"/>
      <c r="AJ136" s="800"/>
      <c r="AK136" s="800"/>
      <c r="AL136" s="800"/>
      <c r="AM136" s="800"/>
      <c r="AN136" s="800"/>
      <c r="AO136" s="800"/>
      <c r="AP136" s="800"/>
      <c r="AQ136" s="20"/>
      <c r="AR136" s="20"/>
      <c r="AS136" s="20"/>
      <c r="AT136" s="20"/>
      <c r="AU136" s="20"/>
      <c r="AV136" s="20"/>
      <c r="AW136" s="20"/>
      <c r="AX136" s="20"/>
      <c r="AY136" s="20"/>
      <c r="AZ136" s="20"/>
      <c r="BA136" s="20"/>
      <c r="BB136" s="20"/>
      <c r="BC136" s="20"/>
      <c r="BD136" s="20"/>
      <c r="BE136" s="20"/>
      <c r="BF136" s="20"/>
      <c r="BG136" s="20"/>
      <c r="BH136" s="20"/>
      <c r="BI136" s="20"/>
      <c r="BJ136" s="20"/>
      <c r="BK136" s="20"/>
      <c r="BL136" s="20"/>
      <c r="BM136" s="20"/>
      <c r="BN136" s="20"/>
      <c r="BO136" s="20"/>
      <c r="BP136" s="20"/>
      <c r="BQ136" s="20"/>
      <c r="BR136" s="20"/>
      <c r="BS136" s="20"/>
      <c r="BT136" s="20"/>
      <c r="BU136" s="20"/>
      <c r="BV136" s="20"/>
      <c r="BW136" s="20"/>
      <c r="BX136" s="20"/>
      <c r="BY136" s="20"/>
      <c r="BZ136" s="20"/>
      <c r="CA136" s="20"/>
      <c r="CB136" s="20"/>
      <c r="CC136" s="20"/>
      <c r="CD136" s="20"/>
      <c r="CE136" s="20"/>
      <c r="CF136" s="20"/>
      <c r="CG136" s="20"/>
      <c r="CH136" s="20"/>
      <c r="CI136" s="20"/>
      <c r="CJ136" s="20"/>
      <c r="CK136" s="20"/>
      <c r="CL136" s="20"/>
      <c r="CM136" s="20"/>
      <c r="CN136" s="20"/>
      <c r="CO136" s="20"/>
      <c r="CP136" s="20"/>
      <c r="CQ136" s="20"/>
      <c r="CR136" s="20"/>
      <c r="CS136" s="20"/>
      <c r="CT136" s="20"/>
      <c r="CU136" s="20"/>
      <c r="CV136" s="20"/>
      <c r="CW136" s="20"/>
      <c r="CX136" s="20"/>
      <c r="CY136" s="20"/>
      <c r="CZ136" s="20"/>
      <c r="DA136" s="20"/>
      <c r="DB136" s="20"/>
      <c r="DC136" s="20"/>
      <c r="DD136" s="20"/>
      <c r="DE136" s="20"/>
      <c r="DF136" s="20"/>
      <c r="DG136" s="20"/>
      <c r="DH136" s="20"/>
      <c r="DI136" s="20"/>
      <c r="DJ136" s="20"/>
      <c r="DK136" s="20"/>
      <c r="DL136" s="20"/>
      <c r="DM136" s="20"/>
      <c r="DN136" s="20"/>
      <c r="DO136" s="20"/>
      <c r="DP136" s="20"/>
      <c r="DQ136" s="20"/>
      <c r="DR136" s="20"/>
      <c r="DS136" s="20"/>
      <c r="DT136" s="20"/>
      <c r="DU136" s="20"/>
      <c r="DV136" s="20"/>
      <c r="DW136" s="20"/>
      <c r="DX136" s="20"/>
      <c r="DY136" s="20"/>
      <c r="DZ136" s="20"/>
      <c r="EA136" s="20"/>
      <c r="EB136" s="20"/>
      <c r="EC136" s="20"/>
      <c r="ED136" s="20"/>
      <c r="EE136" s="20"/>
      <c r="EF136" s="20"/>
      <c r="EG136" s="20"/>
      <c r="EH136" s="20"/>
      <c r="EI136" s="20"/>
      <c r="EJ136" s="20"/>
      <c r="EK136" s="20"/>
      <c r="EL136" s="20"/>
      <c r="EM136" s="20"/>
      <c r="EN136" s="20"/>
      <c r="EO136" s="20"/>
      <c r="EP136" s="20"/>
      <c r="EQ136" s="20"/>
      <c r="ER136" s="20"/>
      <c r="ES136" s="20"/>
      <c r="ET136" s="20"/>
      <c r="EU136" s="20"/>
      <c r="EV136" s="20"/>
      <c r="EW136" s="20"/>
      <c r="EX136" s="20"/>
      <c r="EY136" s="20"/>
      <c r="EZ136" s="20"/>
      <c r="FA136" s="20"/>
      <c r="FB136" s="20"/>
      <c r="FC136" s="20"/>
      <c r="FD136" s="20"/>
      <c r="FE136" s="20"/>
      <c r="FF136" s="20"/>
      <c r="FG136" s="20"/>
      <c r="FH136" s="20"/>
      <c r="FI136" s="20"/>
      <c r="FJ136" s="20"/>
      <c r="FK136" s="20"/>
      <c r="FL136" s="20"/>
      <c r="FM136" s="20"/>
      <c r="FN136" s="20"/>
      <c r="FO136" s="20"/>
      <c r="FP136" s="20"/>
      <c r="FQ136" s="20"/>
      <c r="FR136" s="20"/>
      <c r="FS136" s="20"/>
      <c r="FT136" s="20"/>
      <c r="FU136" s="20"/>
      <c r="FV136" s="20"/>
      <c r="FW136" s="20"/>
      <c r="FX136" s="20"/>
      <c r="FY136" s="20"/>
      <c r="FZ136" s="20"/>
      <c r="GA136" s="20"/>
      <c r="GB136" s="20"/>
      <c r="GC136" s="20"/>
      <c r="GD136" s="20"/>
      <c r="GE136" s="20"/>
      <c r="GF136" s="20"/>
      <c r="GG136" s="20"/>
      <c r="GH136" s="20"/>
      <c r="GI136" s="20"/>
      <c r="GJ136" s="20"/>
      <c r="GK136" s="20"/>
      <c r="GL136" s="20"/>
      <c r="GM136" s="20"/>
      <c r="GN136" s="20"/>
      <c r="GO136" s="20"/>
      <c r="GP136" s="20"/>
      <c r="GQ136" s="20"/>
      <c r="GR136" s="20"/>
      <c r="GS136" s="20"/>
      <c r="GT136" s="20"/>
      <c r="GU136" s="20"/>
      <c r="GV136" s="20"/>
      <c r="GW136" s="20"/>
      <c r="GX136" s="20"/>
      <c r="GY136" s="20"/>
      <c r="GZ136" s="20"/>
      <c r="HA136" s="20"/>
      <c r="HB136" s="20"/>
      <c r="HC136" s="20"/>
      <c r="HD136" s="20"/>
      <c r="HE136" s="20"/>
      <c r="HF136" s="20"/>
      <c r="HG136" s="20"/>
      <c r="HH136" s="20"/>
      <c r="HI136" s="20"/>
      <c r="HJ136" s="20"/>
      <c r="HK136" s="20"/>
      <c r="HL136" s="20"/>
      <c r="HM136" s="20"/>
      <c r="HN136" s="20"/>
      <c r="HO136" s="20"/>
      <c r="HP136" s="20"/>
      <c r="HQ136" s="20"/>
      <c r="HR136" s="20"/>
      <c r="HS136" s="20"/>
      <c r="HT136" s="20"/>
      <c r="HU136" s="20"/>
      <c r="HV136" s="20"/>
    </row>
    <row r="137" spans="1:230" s="118" customFormat="1" ht="13.9" customHeight="1">
      <c r="A137" s="9"/>
      <c r="B137" s="9"/>
      <c r="C137" s="827"/>
      <c r="D137" s="840" t="s">
        <v>944</v>
      </c>
      <c r="E137" s="839"/>
      <c r="F137" s="839"/>
      <c r="G137" s="839"/>
      <c r="H137" s="836"/>
      <c r="I137" s="836"/>
      <c r="J137" s="836"/>
      <c r="K137" s="836"/>
      <c r="L137" s="836"/>
      <c r="M137" s="800"/>
      <c r="N137" s="800"/>
      <c r="O137" s="800"/>
      <c r="P137" s="800"/>
      <c r="Q137" s="800"/>
      <c r="R137" s="800"/>
      <c r="S137" s="800"/>
      <c r="T137" s="800"/>
      <c r="U137" s="800"/>
      <c r="V137" s="800"/>
      <c r="W137" s="800"/>
      <c r="X137" s="800"/>
      <c r="Y137" s="800"/>
      <c r="Z137" s="800"/>
      <c r="AA137" s="800"/>
      <c r="AB137" s="800"/>
      <c r="AC137" s="800"/>
      <c r="AD137" s="800"/>
      <c r="AE137" s="800"/>
      <c r="AF137" s="800"/>
      <c r="AG137" s="800"/>
      <c r="AH137" s="800"/>
      <c r="AI137" s="800"/>
      <c r="AJ137" s="800"/>
      <c r="AK137" s="800"/>
      <c r="AL137" s="800"/>
      <c r="AM137" s="800"/>
      <c r="AN137" s="800"/>
      <c r="AO137" s="800"/>
      <c r="AP137" s="800"/>
      <c r="AQ137" s="20"/>
      <c r="AR137" s="20"/>
      <c r="AS137" s="20"/>
      <c r="AT137" s="20"/>
      <c r="AU137" s="20"/>
      <c r="AV137" s="20"/>
      <c r="AW137" s="20"/>
      <c r="AX137" s="20"/>
      <c r="AY137" s="20"/>
      <c r="AZ137" s="20"/>
      <c r="BA137" s="20"/>
      <c r="BB137" s="20"/>
      <c r="BC137" s="20"/>
      <c r="BD137" s="20"/>
      <c r="BE137" s="20"/>
      <c r="BF137" s="20"/>
      <c r="BG137" s="20"/>
      <c r="BH137" s="20"/>
      <c r="BI137" s="20"/>
      <c r="BJ137" s="20"/>
      <c r="BK137" s="20"/>
      <c r="BL137" s="20"/>
      <c r="BM137" s="20"/>
      <c r="BN137" s="20"/>
      <c r="BO137" s="20"/>
      <c r="BP137" s="20"/>
      <c r="BQ137" s="20"/>
      <c r="BR137" s="20"/>
      <c r="BS137" s="20"/>
      <c r="BT137" s="20"/>
      <c r="BU137" s="20"/>
      <c r="BV137" s="20"/>
      <c r="BW137" s="20"/>
      <c r="BX137" s="20"/>
      <c r="BY137" s="20"/>
      <c r="BZ137" s="20"/>
      <c r="CA137" s="20"/>
      <c r="CB137" s="20"/>
      <c r="CC137" s="20"/>
      <c r="CD137" s="20"/>
      <c r="CE137" s="20"/>
      <c r="CF137" s="20"/>
      <c r="CG137" s="20"/>
      <c r="CH137" s="20"/>
      <c r="CI137" s="20"/>
      <c r="CJ137" s="20"/>
      <c r="CK137" s="20"/>
      <c r="CL137" s="20"/>
      <c r="CM137" s="20"/>
      <c r="CN137" s="20"/>
      <c r="CO137" s="20"/>
      <c r="CP137" s="20"/>
      <c r="CQ137" s="20"/>
      <c r="CR137" s="20"/>
      <c r="CS137" s="20"/>
      <c r="CT137" s="20"/>
      <c r="CU137" s="20"/>
      <c r="CV137" s="20"/>
      <c r="CW137" s="20"/>
      <c r="CX137" s="20"/>
      <c r="CY137" s="20"/>
      <c r="CZ137" s="20"/>
      <c r="DA137" s="20"/>
      <c r="DB137" s="20"/>
      <c r="DC137" s="20"/>
      <c r="DD137" s="20"/>
      <c r="DE137" s="20"/>
      <c r="DF137" s="20"/>
      <c r="DG137" s="20"/>
      <c r="DH137" s="20"/>
      <c r="DI137" s="20"/>
      <c r="DJ137" s="20"/>
      <c r="DK137" s="20"/>
      <c r="DL137" s="20"/>
      <c r="DM137" s="20"/>
      <c r="DN137" s="20"/>
      <c r="DO137" s="20"/>
      <c r="DP137" s="20"/>
      <c r="DQ137" s="20"/>
      <c r="DR137" s="20"/>
      <c r="DS137" s="20"/>
      <c r="DT137" s="20"/>
      <c r="DU137" s="20"/>
      <c r="DV137" s="20"/>
      <c r="DW137" s="20"/>
      <c r="DX137" s="20"/>
      <c r="DY137" s="20"/>
      <c r="DZ137" s="20"/>
      <c r="EA137" s="20"/>
      <c r="EB137" s="20"/>
      <c r="EC137" s="20"/>
      <c r="ED137" s="20"/>
      <c r="EE137" s="20"/>
      <c r="EF137" s="20"/>
      <c r="EG137" s="20"/>
      <c r="EH137" s="20"/>
      <c r="EI137" s="20"/>
      <c r="EJ137" s="20"/>
      <c r="EK137" s="20"/>
      <c r="EL137" s="20"/>
      <c r="EM137" s="20"/>
      <c r="EN137" s="20"/>
      <c r="EO137" s="20"/>
      <c r="EP137" s="20"/>
      <c r="EQ137" s="20"/>
      <c r="ER137" s="20"/>
      <c r="ES137" s="20"/>
      <c r="ET137" s="20"/>
      <c r="EU137" s="20"/>
      <c r="EV137" s="20"/>
      <c r="EW137" s="20"/>
      <c r="EX137" s="20"/>
      <c r="EY137" s="20"/>
      <c r="EZ137" s="20"/>
      <c r="FA137" s="20"/>
      <c r="FB137" s="20"/>
      <c r="FC137" s="20"/>
      <c r="FD137" s="20"/>
      <c r="FE137" s="20"/>
      <c r="FF137" s="20"/>
      <c r="FG137" s="20"/>
      <c r="FH137" s="20"/>
      <c r="FI137" s="20"/>
      <c r="FJ137" s="20"/>
      <c r="FK137" s="20"/>
      <c r="FL137" s="20"/>
      <c r="FM137" s="20"/>
      <c r="FN137" s="20"/>
      <c r="FO137" s="20"/>
      <c r="FP137" s="20"/>
      <c r="FQ137" s="20"/>
      <c r="FR137" s="20"/>
      <c r="FS137" s="20"/>
      <c r="FT137" s="20"/>
      <c r="FU137" s="20"/>
      <c r="FV137" s="20"/>
      <c r="FW137" s="20"/>
      <c r="FX137" s="20"/>
      <c r="FY137" s="20"/>
      <c r="FZ137" s="20"/>
      <c r="GA137" s="20"/>
      <c r="GB137" s="20"/>
      <c r="GC137" s="20"/>
      <c r="GD137" s="20"/>
      <c r="GE137" s="20"/>
      <c r="GF137" s="20"/>
      <c r="GG137" s="20"/>
      <c r="GH137" s="20"/>
      <c r="GI137" s="20"/>
      <c r="GJ137" s="20"/>
      <c r="GK137" s="20"/>
      <c r="GL137" s="20"/>
      <c r="GM137" s="20"/>
      <c r="GN137" s="20"/>
      <c r="GO137" s="20"/>
      <c r="GP137" s="20"/>
      <c r="GQ137" s="20"/>
      <c r="GR137" s="20"/>
      <c r="GS137" s="20"/>
      <c r="GT137" s="20"/>
      <c r="GU137" s="20"/>
      <c r="GV137" s="20"/>
      <c r="GW137" s="20"/>
      <c r="GX137" s="20"/>
      <c r="GY137" s="20"/>
      <c r="GZ137" s="20"/>
      <c r="HA137" s="20"/>
      <c r="HB137" s="20"/>
      <c r="HC137" s="20"/>
      <c r="HD137" s="20"/>
      <c r="HE137" s="20"/>
      <c r="HF137" s="20"/>
      <c r="HG137" s="20"/>
      <c r="HH137" s="20"/>
      <c r="HI137" s="20"/>
      <c r="HJ137" s="20"/>
      <c r="HK137" s="20"/>
      <c r="HL137" s="20"/>
      <c r="HM137" s="20"/>
      <c r="HN137" s="20"/>
      <c r="HO137" s="20"/>
      <c r="HP137" s="20"/>
      <c r="HQ137" s="20"/>
      <c r="HR137" s="20"/>
      <c r="HS137" s="20"/>
      <c r="HT137" s="20"/>
      <c r="HU137" s="20"/>
      <c r="HV137" s="20"/>
    </row>
    <row r="138" spans="1:230" s="20" customFormat="1" ht="13.9" customHeight="1">
      <c r="A138" s="9"/>
      <c r="B138" s="9"/>
      <c r="C138" s="837"/>
      <c r="D138" s="840"/>
      <c r="E138" s="840" t="s">
        <v>945</v>
      </c>
      <c r="F138" s="839"/>
      <c r="G138" s="839"/>
      <c r="H138" s="836"/>
      <c r="I138" s="836"/>
      <c r="J138" s="836"/>
      <c r="K138" s="836"/>
      <c r="L138" s="836"/>
      <c r="M138" s="836"/>
      <c r="N138" s="836"/>
      <c r="O138" s="836"/>
      <c r="P138" s="836"/>
      <c r="Q138" s="836"/>
      <c r="R138" s="836"/>
      <c r="S138" s="836"/>
      <c r="T138" s="836"/>
      <c r="U138" s="836"/>
      <c r="V138" s="836"/>
      <c r="W138" s="836"/>
      <c r="X138" s="836"/>
      <c r="Y138" s="836"/>
      <c r="Z138" s="836"/>
      <c r="AA138" s="292">
        <v>490.09117200345497</v>
      </c>
      <c r="AB138" s="292">
        <v>492.89328271527461</v>
      </c>
      <c r="AC138" s="292">
        <v>488.82562483399181</v>
      </c>
      <c r="AD138" s="292">
        <v>493.02043415481882</v>
      </c>
      <c r="AE138" s="292">
        <v>493.82773677331022</v>
      </c>
      <c r="AF138" s="292">
        <v>496.21100397322323</v>
      </c>
      <c r="AG138" s="292">
        <v>493.29010860092103</v>
      </c>
      <c r="AH138" s="292">
        <v>492.35025741038072</v>
      </c>
      <c r="AI138" s="292">
        <v>504.50648078709492</v>
      </c>
      <c r="AJ138" s="292">
        <v>544.23603584825628</v>
      </c>
      <c r="AK138" s="292">
        <v>562.97045129297317</v>
      </c>
      <c r="AL138" s="292">
        <v>817.99210886593346</v>
      </c>
      <c r="AM138" s="292">
        <v>1600.3459765754303</v>
      </c>
      <c r="AN138" s="292">
        <v>2779.0093355024305</v>
      </c>
      <c r="AO138" s="292">
        <v>4112.9844599568851</v>
      </c>
      <c r="AP138" s="292">
        <v>5459.5142087713311</v>
      </c>
    </row>
    <row r="139" spans="1:230" s="20" customFormat="1" ht="13.9" customHeight="1">
      <c r="A139" s="9"/>
      <c r="B139" s="9"/>
      <c r="C139" s="827"/>
      <c r="D139" s="840"/>
      <c r="E139" s="840" t="s">
        <v>70</v>
      </c>
      <c r="F139" s="839"/>
      <c r="G139" s="839"/>
      <c r="H139" s="836"/>
      <c r="I139" s="836"/>
      <c r="J139" s="836"/>
      <c r="K139" s="836"/>
      <c r="L139" s="836"/>
      <c r="M139" s="836"/>
      <c r="N139" s="836"/>
      <c r="O139" s="836"/>
      <c r="P139" s="836"/>
      <c r="Q139" s="836"/>
      <c r="R139" s="836"/>
      <c r="S139" s="836"/>
      <c r="T139" s="836"/>
      <c r="U139" s="836"/>
      <c r="V139" s="836"/>
      <c r="W139" s="836"/>
      <c r="X139" s="836"/>
      <c r="Y139" s="836"/>
      <c r="Z139" s="836"/>
      <c r="AA139" s="292">
        <v>38.779091322392681</v>
      </c>
      <c r="AB139" s="292">
        <v>29.915228089886838</v>
      </c>
      <c r="AC139" s="292">
        <v>22.549302643475407</v>
      </c>
      <c r="AD139" s="292">
        <v>15.186277431770943</v>
      </c>
      <c r="AE139" s="292">
        <v>7.0662631929986102</v>
      </c>
      <c r="AF139" s="292">
        <v>9.1296865966105685</v>
      </c>
      <c r="AG139" s="292">
        <v>11.109330728777296</v>
      </c>
      <c r="AH139" s="292">
        <v>12.523036411910526</v>
      </c>
      <c r="AI139" s="292">
        <v>16.758747920259154</v>
      </c>
      <c r="AJ139" s="292">
        <v>20.504633123084105</v>
      </c>
      <c r="AK139" s="292">
        <v>17.465713490123086</v>
      </c>
      <c r="AL139" s="292">
        <v>36.40593054912452</v>
      </c>
      <c r="AM139" s="292">
        <v>90.297900246165128</v>
      </c>
      <c r="AN139" s="292">
        <v>153.43852371643055</v>
      </c>
      <c r="AO139" s="292">
        <v>232.47680414349776</v>
      </c>
      <c r="AP139" s="292">
        <v>332.08943085488596</v>
      </c>
      <c r="AQ139" s="182"/>
      <c r="AR139" s="182"/>
      <c r="AS139" s="182"/>
      <c r="AT139" s="182"/>
      <c r="AU139" s="182"/>
      <c r="AV139" s="182"/>
      <c r="AW139" s="182"/>
      <c r="AX139" s="182"/>
      <c r="AY139" s="182"/>
      <c r="AZ139" s="182"/>
      <c r="BA139" s="182"/>
      <c r="BB139" s="182"/>
      <c r="BC139" s="182"/>
      <c r="BD139" s="182"/>
      <c r="BE139" s="182"/>
      <c r="BF139" s="182"/>
      <c r="BG139" s="182"/>
      <c r="BH139" s="182"/>
      <c r="BI139" s="182"/>
      <c r="BJ139" s="182"/>
      <c r="BK139" s="182"/>
      <c r="BL139" s="182"/>
      <c r="BM139" s="182"/>
      <c r="BN139" s="182"/>
      <c r="BO139" s="182"/>
      <c r="BP139" s="182"/>
      <c r="BQ139" s="182"/>
      <c r="BR139" s="182"/>
      <c r="BS139" s="182"/>
      <c r="BT139" s="182"/>
      <c r="BU139" s="182"/>
      <c r="BV139" s="182"/>
      <c r="BW139" s="182"/>
      <c r="BX139" s="182"/>
      <c r="BY139" s="182"/>
      <c r="BZ139" s="182"/>
      <c r="CA139" s="182"/>
      <c r="CB139" s="182"/>
      <c r="CC139" s="182"/>
      <c r="CD139" s="182"/>
      <c r="CE139" s="182"/>
      <c r="CF139" s="182"/>
      <c r="CG139" s="182"/>
      <c r="CH139" s="182"/>
      <c r="CI139" s="182"/>
      <c r="CJ139" s="182"/>
      <c r="CK139" s="182"/>
      <c r="CL139" s="182"/>
      <c r="CM139" s="182"/>
      <c r="CN139" s="182"/>
      <c r="CO139" s="182"/>
      <c r="CP139" s="182"/>
      <c r="CQ139" s="182"/>
      <c r="CR139" s="182"/>
      <c r="CS139" s="182"/>
      <c r="CT139" s="182"/>
      <c r="CU139" s="182"/>
      <c r="CV139" s="182"/>
      <c r="CW139" s="182"/>
      <c r="CX139" s="182"/>
      <c r="CY139" s="182"/>
      <c r="CZ139" s="182"/>
      <c r="DA139" s="182"/>
      <c r="DB139" s="182"/>
      <c r="DC139" s="182"/>
      <c r="DD139" s="182"/>
      <c r="DE139" s="182"/>
      <c r="DF139" s="182"/>
      <c r="DG139" s="182"/>
      <c r="DH139" s="182"/>
      <c r="DI139" s="182"/>
      <c r="DJ139" s="182"/>
      <c r="DK139" s="182"/>
      <c r="DL139" s="182"/>
      <c r="DM139" s="182"/>
      <c r="DN139" s="182"/>
      <c r="DO139" s="182"/>
      <c r="DP139" s="182"/>
      <c r="DQ139" s="182"/>
      <c r="DR139" s="182"/>
      <c r="DS139" s="182"/>
      <c r="DT139" s="182"/>
      <c r="DU139" s="182"/>
      <c r="DV139" s="182"/>
      <c r="DW139" s="182"/>
      <c r="DX139" s="182"/>
      <c r="DY139" s="182"/>
      <c r="DZ139" s="182"/>
      <c r="EA139" s="182"/>
      <c r="EB139" s="182"/>
      <c r="EC139" s="182"/>
      <c r="ED139" s="182"/>
      <c r="EE139" s="182"/>
      <c r="EF139" s="182"/>
      <c r="EG139" s="182"/>
      <c r="EH139" s="182"/>
      <c r="EI139" s="182"/>
      <c r="EJ139" s="182"/>
      <c r="EK139" s="182"/>
      <c r="EL139" s="182"/>
      <c r="EM139" s="182"/>
      <c r="EN139" s="182"/>
      <c r="EO139" s="182"/>
      <c r="EP139" s="182"/>
      <c r="EQ139" s="182"/>
      <c r="ER139" s="182"/>
      <c r="ES139" s="182"/>
      <c r="ET139" s="182"/>
      <c r="EU139" s="182"/>
      <c r="EV139" s="182"/>
      <c r="EW139" s="182"/>
      <c r="EX139" s="182"/>
      <c r="EY139" s="182"/>
      <c r="EZ139" s="182"/>
      <c r="FA139" s="182"/>
      <c r="FB139" s="182"/>
      <c r="FC139" s="182"/>
      <c r="FD139" s="182"/>
      <c r="FE139" s="182"/>
      <c r="FF139" s="182"/>
      <c r="FG139" s="182"/>
      <c r="FH139" s="182"/>
      <c r="FI139" s="182"/>
      <c r="FJ139" s="182"/>
      <c r="FK139" s="182"/>
      <c r="FL139" s="182"/>
      <c r="FM139" s="182"/>
      <c r="FN139" s="182"/>
      <c r="FO139" s="182"/>
      <c r="FP139" s="182"/>
      <c r="FQ139" s="182"/>
      <c r="FR139" s="182"/>
      <c r="FS139" s="182"/>
      <c r="FT139" s="182"/>
      <c r="FU139" s="182"/>
      <c r="FV139" s="182"/>
      <c r="FW139" s="182"/>
      <c r="FX139" s="182"/>
      <c r="FY139" s="182"/>
      <c r="FZ139" s="182"/>
      <c r="GA139" s="182"/>
      <c r="GB139" s="182"/>
      <c r="GC139" s="182"/>
      <c r="GD139" s="182"/>
      <c r="GE139" s="182"/>
      <c r="GF139" s="182"/>
      <c r="GG139" s="182"/>
      <c r="GH139" s="182"/>
      <c r="GI139" s="182"/>
      <c r="GJ139" s="182"/>
      <c r="GK139" s="182"/>
      <c r="GL139" s="182"/>
      <c r="GM139" s="182"/>
      <c r="GN139" s="182"/>
      <c r="GO139" s="182"/>
      <c r="GP139" s="182"/>
      <c r="GQ139" s="182"/>
      <c r="GR139" s="182"/>
      <c r="GS139" s="182"/>
      <c r="GT139" s="182"/>
      <c r="GU139" s="182"/>
      <c r="GV139" s="182"/>
      <c r="GW139" s="182"/>
      <c r="GX139" s="182"/>
      <c r="GY139" s="182"/>
      <c r="GZ139" s="182"/>
      <c r="HA139" s="182"/>
      <c r="HB139" s="182"/>
      <c r="HC139" s="182"/>
      <c r="HD139" s="182"/>
      <c r="HE139" s="182"/>
      <c r="HF139" s="182"/>
      <c r="HG139" s="182"/>
      <c r="HH139" s="182"/>
      <c r="HI139" s="182"/>
      <c r="HJ139" s="182"/>
      <c r="HK139" s="182"/>
      <c r="HL139" s="182"/>
      <c r="HM139" s="182"/>
      <c r="HN139" s="182"/>
      <c r="HO139" s="182"/>
      <c r="HP139" s="182"/>
      <c r="HQ139" s="182"/>
      <c r="HR139" s="182"/>
      <c r="HS139" s="182"/>
      <c r="HT139" s="182"/>
      <c r="HU139" s="182"/>
    </row>
    <row r="140" spans="1:230" s="20" customFormat="1" ht="13.9" customHeight="1">
      <c r="A140" s="9"/>
      <c r="B140" s="9"/>
      <c r="C140" s="827"/>
      <c r="D140" s="840"/>
      <c r="E140" s="840" t="s">
        <v>68</v>
      </c>
      <c r="F140" s="839"/>
      <c r="G140" s="839"/>
      <c r="H140" s="836"/>
      <c r="I140" s="836"/>
      <c r="J140" s="836"/>
      <c r="K140" s="836"/>
      <c r="L140" s="836"/>
      <c r="M140" s="836"/>
      <c r="N140" s="836"/>
      <c r="O140" s="836"/>
      <c r="P140" s="836"/>
      <c r="Q140" s="836"/>
      <c r="R140" s="836"/>
      <c r="S140" s="836"/>
      <c r="T140" s="836"/>
      <c r="U140" s="836"/>
      <c r="V140" s="836"/>
      <c r="W140" s="836"/>
      <c r="X140" s="836"/>
      <c r="Y140" s="836"/>
      <c r="Z140" s="836"/>
      <c r="AA140" s="292">
        <v>1.3594E-2</v>
      </c>
      <c r="AB140" s="292">
        <v>1.3594E-2</v>
      </c>
      <c r="AC140" s="292">
        <v>1.3594E-2</v>
      </c>
      <c r="AD140" s="292">
        <v>1.3594E-2</v>
      </c>
      <c r="AE140" s="292">
        <v>1.3594E-2</v>
      </c>
      <c r="AF140" s="292">
        <v>5.0548184264520408</v>
      </c>
      <c r="AG140" s="292">
        <v>11.77914917342186</v>
      </c>
      <c r="AH140" s="292">
        <v>12.569952000332833</v>
      </c>
      <c r="AI140" s="292">
        <v>7.9136917979620698</v>
      </c>
      <c r="AJ140" s="292">
        <v>1.3594E-2</v>
      </c>
      <c r="AK140" s="292">
        <v>0.65766747192734476</v>
      </c>
      <c r="AL140" s="292">
        <v>70.176266275950198</v>
      </c>
      <c r="AM140" s="292">
        <v>252.40971607430882</v>
      </c>
      <c r="AN140" s="292">
        <v>503.97493563708548</v>
      </c>
      <c r="AO140" s="292">
        <v>776.37661931455114</v>
      </c>
      <c r="AP140" s="292">
        <v>1017.8260474182666</v>
      </c>
      <c r="AQ140" s="182"/>
      <c r="AR140" s="182"/>
      <c r="AS140" s="182"/>
      <c r="AT140" s="182"/>
      <c r="AU140" s="182"/>
      <c r="AV140" s="182"/>
      <c r="AW140" s="182"/>
      <c r="AX140" s="182"/>
      <c r="AY140" s="182"/>
      <c r="AZ140" s="182"/>
      <c r="BA140" s="182"/>
      <c r="BB140" s="182"/>
      <c r="BC140" s="182"/>
      <c r="BD140" s="182"/>
      <c r="BE140" s="182"/>
      <c r="BF140" s="182"/>
      <c r="BG140" s="182"/>
      <c r="BH140" s="182"/>
      <c r="BI140" s="182"/>
      <c r="BJ140" s="182"/>
      <c r="BK140" s="182"/>
      <c r="BL140" s="182"/>
      <c r="BM140" s="182"/>
      <c r="BN140" s="182"/>
      <c r="BO140" s="182"/>
      <c r="BP140" s="182"/>
      <c r="BQ140" s="182"/>
      <c r="BR140" s="182"/>
      <c r="BS140" s="182"/>
      <c r="BT140" s="182"/>
      <c r="BU140" s="182"/>
      <c r="BV140" s="182"/>
      <c r="BW140" s="182"/>
      <c r="BX140" s="182"/>
      <c r="BY140" s="182"/>
      <c r="BZ140" s="182"/>
      <c r="CA140" s="182"/>
      <c r="CB140" s="182"/>
      <c r="CC140" s="182"/>
      <c r="CD140" s="182"/>
      <c r="CE140" s="182"/>
      <c r="CF140" s="182"/>
      <c r="CG140" s="182"/>
      <c r="CH140" s="182"/>
      <c r="CI140" s="182"/>
      <c r="CJ140" s="182"/>
      <c r="CK140" s="182"/>
      <c r="CL140" s="182"/>
      <c r="CM140" s="182"/>
      <c r="CN140" s="182"/>
      <c r="CO140" s="182"/>
      <c r="CP140" s="182"/>
      <c r="CQ140" s="182"/>
      <c r="CR140" s="182"/>
      <c r="CS140" s="182"/>
      <c r="CT140" s="182"/>
      <c r="CU140" s="182"/>
      <c r="CV140" s="182"/>
      <c r="CW140" s="182"/>
      <c r="CX140" s="182"/>
      <c r="CY140" s="182"/>
      <c r="CZ140" s="182"/>
      <c r="DA140" s="182"/>
      <c r="DB140" s="182"/>
      <c r="DC140" s="182"/>
      <c r="DD140" s="182"/>
      <c r="DE140" s="182"/>
      <c r="DF140" s="182"/>
      <c r="DG140" s="182"/>
      <c r="DH140" s="182"/>
      <c r="DI140" s="182"/>
      <c r="DJ140" s="182"/>
      <c r="DK140" s="182"/>
      <c r="DL140" s="182"/>
      <c r="DM140" s="182"/>
      <c r="DN140" s="182"/>
      <c r="DO140" s="182"/>
      <c r="DP140" s="182"/>
      <c r="DQ140" s="182"/>
      <c r="DR140" s="182"/>
      <c r="DS140" s="182"/>
      <c r="DT140" s="182"/>
      <c r="DU140" s="182"/>
      <c r="DV140" s="182"/>
      <c r="DW140" s="182"/>
      <c r="DX140" s="182"/>
      <c r="DY140" s="182"/>
      <c r="DZ140" s="182"/>
      <c r="EA140" s="182"/>
      <c r="EB140" s="182"/>
      <c r="EC140" s="182"/>
      <c r="ED140" s="182"/>
      <c r="EE140" s="182"/>
      <c r="EF140" s="182"/>
      <c r="EG140" s="182"/>
      <c r="EH140" s="182"/>
      <c r="EI140" s="182"/>
      <c r="EJ140" s="182"/>
      <c r="EK140" s="182"/>
      <c r="EL140" s="182"/>
      <c r="EM140" s="182"/>
      <c r="EN140" s="182"/>
      <c r="EO140" s="182"/>
      <c r="EP140" s="182"/>
      <c r="EQ140" s="182"/>
      <c r="ER140" s="182"/>
      <c r="ES140" s="182"/>
      <c r="ET140" s="182"/>
      <c r="EU140" s="182"/>
      <c r="EV140" s="182"/>
      <c r="EW140" s="182"/>
      <c r="EX140" s="182"/>
      <c r="EY140" s="182"/>
      <c r="EZ140" s="182"/>
      <c r="FA140" s="182"/>
      <c r="FB140" s="182"/>
      <c r="FC140" s="182"/>
      <c r="FD140" s="182"/>
      <c r="FE140" s="182"/>
      <c r="FF140" s="182"/>
      <c r="FG140" s="182"/>
      <c r="FH140" s="182"/>
      <c r="FI140" s="182"/>
      <c r="FJ140" s="182"/>
      <c r="FK140" s="182"/>
      <c r="FL140" s="182"/>
      <c r="FM140" s="182"/>
      <c r="FN140" s="182"/>
      <c r="FO140" s="182"/>
      <c r="FP140" s="182"/>
      <c r="FQ140" s="182"/>
      <c r="FR140" s="182"/>
      <c r="FS140" s="182"/>
      <c r="FT140" s="182"/>
      <c r="FU140" s="182"/>
      <c r="FV140" s="182"/>
      <c r="FW140" s="182"/>
      <c r="FX140" s="182"/>
      <c r="FY140" s="182"/>
      <c r="FZ140" s="182"/>
      <c r="GA140" s="182"/>
      <c r="GB140" s="182"/>
      <c r="GC140" s="182"/>
      <c r="GD140" s="182"/>
      <c r="GE140" s="182"/>
      <c r="GF140" s="182"/>
      <c r="GG140" s="182"/>
      <c r="GH140" s="182"/>
      <c r="GI140" s="182"/>
      <c r="GJ140" s="182"/>
      <c r="GK140" s="182"/>
      <c r="GL140" s="182"/>
      <c r="GM140" s="182"/>
      <c r="GN140" s="182"/>
      <c r="GO140" s="182"/>
      <c r="GP140" s="182"/>
      <c r="GQ140" s="182"/>
      <c r="GR140" s="182"/>
      <c r="GS140" s="182"/>
      <c r="GT140" s="182"/>
      <c r="GU140" s="182"/>
      <c r="GV140" s="182"/>
      <c r="GW140" s="182"/>
      <c r="GX140" s="182"/>
      <c r="GY140" s="182"/>
      <c r="GZ140" s="182"/>
      <c r="HA140" s="182"/>
      <c r="HB140" s="182"/>
      <c r="HC140" s="182"/>
      <c r="HD140" s="182"/>
      <c r="HE140" s="182"/>
      <c r="HF140" s="182"/>
      <c r="HG140" s="182"/>
      <c r="HH140" s="182"/>
      <c r="HI140" s="182"/>
      <c r="HJ140" s="182"/>
      <c r="HK140" s="182"/>
      <c r="HL140" s="182"/>
      <c r="HM140" s="182"/>
      <c r="HN140" s="182"/>
      <c r="HO140" s="182"/>
      <c r="HP140" s="182"/>
      <c r="HQ140" s="182"/>
      <c r="HR140" s="182"/>
      <c r="HS140" s="182"/>
      <c r="HT140" s="182"/>
      <c r="HU140" s="182"/>
    </row>
    <row r="141" spans="1:230" s="20" customFormat="1" ht="13.9" customHeight="1">
      <c r="A141" s="9"/>
      <c r="B141" s="9"/>
      <c r="C141" s="827"/>
      <c r="D141" s="840"/>
      <c r="E141" s="840"/>
      <c r="F141" s="839"/>
      <c r="G141" s="839"/>
      <c r="H141" s="836"/>
      <c r="I141" s="836"/>
      <c r="J141" s="836"/>
      <c r="K141" s="836"/>
      <c r="L141" s="836"/>
      <c r="M141" s="836"/>
      <c r="N141" s="836"/>
      <c r="O141" s="836"/>
      <c r="P141" s="836"/>
      <c r="Q141" s="836"/>
      <c r="R141" s="836"/>
      <c r="S141" s="836"/>
      <c r="T141" s="836"/>
      <c r="U141" s="836"/>
      <c r="V141" s="836"/>
      <c r="W141" s="836"/>
      <c r="X141" s="836"/>
      <c r="Y141" s="836"/>
      <c r="Z141" s="836"/>
      <c r="AA141" s="292"/>
      <c r="AB141" s="292"/>
      <c r="AC141" s="292"/>
      <c r="AD141" s="292"/>
      <c r="AE141" s="292"/>
      <c r="AF141" s="292"/>
      <c r="AG141" s="292"/>
      <c r="AH141" s="292"/>
      <c r="AI141" s="292"/>
      <c r="AJ141" s="292"/>
      <c r="AK141" s="292"/>
      <c r="AL141" s="292"/>
      <c r="AM141" s="292"/>
      <c r="AN141" s="292"/>
      <c r="AO141" s="292"/>
      <c r="AP141" s="292"/>
      <c r="AQ141" s="182"/>
      <c r="AR141" s="182"/>
      <c r="AS141" s="182"/>
      <c r="AT141" s="182"/>
      <c r="AU141" s="182"/>
      <c r="AV141" s="182"/>
      <c r="AW141" s="182"/>
      <c r="AX141" s="182"/>
      <c r="AY141" s="182"/>
      <c r="AZ141" s="182"/>
      <c r="BA141" s="182"/>
      <c r="BB141" s="182"/>
      <c r="BC141" s="182"/>
      <c r="BD141" s="182"/>
      <c r="BE141" s="182"/>
      <c r="BF141" s="182"/>
      <c r="BG141" s="182"/>
      <c r="BH141" s="182"/>
      <c r="BI141" s="182"/>
      <c r="BJ141" s="182"/>
      <c r="BK141" s="182"/>
      <c r="BL141" s="182"/>
      <c r="BM141" s="182"/>
      <c r="BN141" s="182"/>
      <c r="BO141" s="182"/>
      <c r="BP141" s="182"/>
      <c r="BQ141" s="182"/>
      <c r="BR141" s="182"/>
      <c r="BS141" s="182"/>
      <c r="BT141" s="182"/>
      <c r="BU141" s="182"/>
      <c r="BV141" s="182"/>
      <c r="BW141" s="182"/>
      <c r="BX141" s="182"/>
      <c r="BY141" s="182"/>
      <c r="BZ141" s="182"/>
      <c r="CA141" s="182"/>
      <c r="CB141" s="182"/>
      <c r="CC141" s="182"/>
      <c r="CD141" s="182"/>
      <c r="CE141" s="182"/>
      <c r="CF141" s="182"/>
      <c r="CG141" s="182"/>
      <c r="CH141" s="182"/>
      <c r="CI141" s="182"/>
      <c r="CJ141" s="182"/>
      <c r="CK141" s="182"/>
      <c r="CL141" s="182"/>
      <c r="CM141" s="182"/>
      <c r="CN141" s="182"/>
      <c r="CO141" s="182"/>
      <c r="CP141" s="182"/>
      <c r="CQ141" s="182"/>
      <c r="CR141" s="182"/>
      <c r="CS141" s="182"/>
      <c r="CT141" s="182"/>
      <c r="CU141" s="182"/>
      <c r="CV141" s="182"/>
      <c r="CW141" s="182"/>
      <c r="CX141" s="182"/>
      <c r="CY141" s="182"/>
      <c r="CZ141" s="182"/>
      <c r="DA141" s="182"/>
      <c r="DB141" s="182"/>
      <c r="DC141" s="182"/>
      <c r="DD141" s="182"/>
      <c r="DE141" s="182"/>
      <c r="DF141" s="182"/>
      <c r="DG141" s="182"/>
      <c r="DH141" s="182"/>
      <c r="DI141" s="182"/>
      <c r="DJ141" s="182"/>
      <c r="DK141" s="182"/>
      <c r="DL141" s="182"/>
      <c r="DM141" s="182"/>
      <c r="DN141" s="182"/>
      <c r="DO141" s="182"/>
      <c r="DP141" s="182"/>
      <c r="DQ141" s="182"/>
      <c r="DR141" s="182"/>
      <c r="DS141" s="182"/>
      <c r="DT141" s="182"/>
      <c r="DU141" s="182"/>
      <c r="DV141" s="182"/>
      <c r="DW141" s="182"/>
      <c r="DX141" s="182"/>
      <c r="DY141" s="182"/>
      <c r="DZ141" s="182"/>
      <c r="EA141" s="182"/>
      <c r="EB141" s="182"/>
      <c r="EC141" s="182"/>
      <c r="ED141" s="182"/>
      <c r="EE141" s="182"/>
      <c r="EF141" s="182"/>
      <c r="EG141" s="182"/>
      <c r="EH141" s="182"/>
      <c r="EI141" s="182"/>
      <c r="EJ141" s="182"/>
      <c r="EK141" s="182"/>
      <c r="EL141" s="182"/>
      <c r="EM141" s="182"/>
      <c r="EN141" s="182"/>
      <c r="EO141" s="182"/>
      <c r="EP141" s="182"/>
      <c r="EQ141" s="182"/>
      <c r="ER141" s="182"/>
      <c r="ES141" s="182"/>
      <c r="ET141" s="182"/>
      <c r="EU141" s="182"/>
      <c r="EV141" s="182"/>
      <c r="EW141" s="182"/>
      <c r="EX141" s="182"/>
      <c r="EY141" s="182"/>
      <c r="EZ141" s="182"/>
      <c r="FA141" s="182"/>
      <c r="FB141" s="182"/>
      <c r="FC141" s="182"/>
      <c r="FD141" s="182"/>
      <c r="FE141" s="182"/>
      <c r="FF141" s="182"/>
      <c r="FG141" s="182"/>
      <c r="FH141" s="182"/>
      <c r="FI141" s="182"/>
      <c r="FJ141" s="182"/>
      <c r="FK141" s="182"/>
      <c r="FL141" s="182"/>
      <c r="FM141" s="182"/>
      <c r="FN141" s="182"/>
      <c r="FO141" s="182"/>
      <c r="FP141" s="182"/>
      <c r="FQ141" s="182"/>
      <c r="FR141" s="182"/>
      <c r="FS141" s="182"/>
      <c r="FT141" s="182"/>
      <c r="FU141" s="182"/>
      <c r="FV141" s="182"/>
      <c r="FW141" s="182"/>
      <c r="FX141" s="182"/>
      <c r="FY141" s="182"/>
      <c r="FZ141" s="182"/>
      <c r="GA141" s="182"/>
      <c r="GB141" s="182"/>
      <c r="GC141" s="182"/>
      <c r="GD141" s="182"/>
      <c r="GE141" s="182"/>
      <c r="GF141" s="182"/>
      <c r="GG141" s="182"/>
      <c r="GH141" s="182"/>
      <c r="GI141" s="182"/>
      <c r="GJ141" s="182"/>
      <c r="GK141" s="182"/>
      <c r="GL141" s="182"/>
      <c r="GM141" s="182"/>
      <c r="GN141" s="182"/>
      <c r="GO141" s="182"/>
      <c r="GP141" s="182"/>
      <c r="GQ141" s="182"/>
      <c r="GR141" s="182"/>
      <c r="GS141" s="182"/>
      <c r="GT141" s="182"/>
      <c r="GU141" s="182"/>
      <c r="GV141" s="182"/>
      <c r="GW141" s="182"/>
      <c r="GX141" s="182"/>
      <c r="GY141" s="182"/>
      <c r="GZ141" s="182"/>
      <c r="HA141" s="182"/>
      <c r="HB141" s="182"/>
      <c r="HC141" s="182"/>
      <c r="HD141" s="182"/>
      <c r="HE141" s="182"/>
      <c r="HF141" s="182"/>
      <c r="HG141" s="182"/>
      <c r="HH141" s="182"/>
      <c r="HI141" s="182"/>
      <c r="HJ141" s="182"/>
      <c r="HK141" s="182"/>
      <c r="HL141" s="182"/>
      <c r="HM141" s="182"/>
      <c r="HN141" s="182"/>
      <c r="HO141" s="182"/>
      <c r="HP141" s="182"/>
      <c r="HQ141" s="182"/>
      <c r="HR141" s="182"/>
      <c r="HS141" s="182"/>
      <c r="HT141" s="182"/>
      <c r="HU141" s="182"/>
    </row>
    <row r="142" spans="1:230" s="118" customFormat="1" ht="13.9" customHeight="1">
      <c r="A142" s="792"/>
      <c r="B142" s="9"/>
      <c r="C142" s="827"/>
      <c r="D142" s="840" t="s">
        <v>946</v>
      </c>
      <c r="E142" s="835"/>
      <c r="F142" s="835"/>
      <c r="G142" s="835"/>
      <c r="H142" s="829"/>
      <c r="I142" s="829"/>
      <c r="J142" s="829"/>
      <c r="K142" s="829"/>
      <c r="L142" s="829"/>
      <c r="M142" s="800"/>
      <c r="N142" s="800"/>
      <c r="O142" s="800"/>
      <c r="P142" s="800"/>
      <c r="Q142" s="800"/>
      <c r="R142" s="800"/>
      <c r="S142" s="800"/>
      <c r="T142" s="800"/>
      <c r="U142" s="800"/>
      <c r="V142" s="800"/>
      <c r="W142" s="800"/>
      <c r="X142" s="800"/>
      <c r="Y142" s="800"/>
      <c r="Z142" s="800"/>
      <c r="AA142" s="824">
        <v>2.5249999992421088</v>
      </c>
      <c r="AB142" s="800">
        <v>-9.6695281236012427</v>
      </c>
      <c r="AC142" s="800">
        <v>-32.920193419573422</v>
      </c>
      <c r="AD142" s="800">
        <v>-35.465921697715629</v>
      </c>
      <c r="AE142" s="800">
        <v>-46.298646179343969</v>
      </c>
      <c r="AF142" s="800">
        <v>-55.84096761988561</v>
      </c>
      <c r="AG142" s="800">
        <v>-68.836472038709587</v>
      </c>
      <c r="AH142" s="800">
        <v>-61.764887849837848</v>
      </c>
      <c r="AI142" s="800">
        <v>-65.446323051872142</v>
      </c>
      <c r="AJ142" s="800">
        <v>-70.163414804593842</v>
      </c>
      <c r="AK142" s="800">
        <v>-41.779152927518595</v>
      </c>
      <c r="AL142" s="800">
        <v>-663.15067287686645</v>
      </c>
      <c r="AM142" s="800">
        <v>-404.91939873747197</v>
      </c>
      <c r="AN142" s="800">
        <v>-245.38297199663907</v>
      </c>
      <c r="AO142" s="800">
        <v>-30.326003362059055</v>
      </c>
      <c r="AP142" s="800">
        <v>-41.987270655407428</v>
      </c>
    </row>
    <row r="143" spans="1:230" s="118" customFormat="1" ht="13.9" customHeight="1">
      <c r="A143" s="792"/>
      <c r="B143" s="9"/>
      <c r="C143" s="827"/>
      <c r="D143" s="840"/>
      <c r="E143" s="835"/>
      <c r="F143" s="835"/>
      <c r="G143" s="835"/>
      <c r="H143" s="829"/>
      <c r="I143" s="829"/>
      <c r="J143" s="829"/>
      <c r="K143" s="829"/>
      <c r="L143" s="829"/>
      <c r="M143" s="800"/>
      <c r="N143" s="800"/>
      <c r="O143" s="800"/>
      <c r="P143" s="800"/>
      <c r="Q143" s="800"/>
      <c r="R143" s="800"/>
      <c r="S143" s="800"/>
      <c r="T143" s="800"/>
      <c r="U143" s="800"/>
      <c r="V143" s="800"/>
      <c r="W143" s="800"/>
      <c r="X143" s="800"/>
      <c r="Y143" s="800"/>
      <c r="Z143" s="800"/>
      <c r="AA143" s="800"/>
      <c r="AB143" s="800"/>
      <c r="AC143" s="800"/>
      <c r="AD143" s="800"/>
      <c r="AE143" s="800"/>
      <c r="AF143" s="800"/>
      <c r="AG143" s="800"/>
      <c r="AH143" s="800"/>
      <c r="AI143" s="800"/>
      <c r="AJ143" s="800"/>
      <c r="AK143" s="800"/>
      <c r="AL143" s="800"/>
      <c r="AM143" s="800"/>
      <c r="AN143" s="800"/>
      <c r="AO143" s="800"/>
      <c r="AP143" s="800"/>
    </row>
    <row r="144" spans="1:230" s="118" customFormat="1" ht="13.9" customHeight="1">
      <c r="A144" s="792"/>
      <c r="B144" s="9"/>
      <c r="C144" s="827"/>
      <c r="D144" s="840"/>
      <c r="E144" s="835"/>
      <c r="F144" s="835"/>
      <c r="G144" s="835"/>
      <c r="H144" s="829"/>
      <c r="I144" s="829"/>
      <c r="J144" s="829"/>
      <c r="K144" s="829"/>
      <c r="L144" s="829"/>
      <c r="M144" s="800"/>
      <c r="N144" s="800"/>
      <c r="O144" s="800"/>
      <c r="P144" s="800"/>
      <c r="Q144" s="800"/>
      <c r="R144" s="800"/>
      <c r="S144" s="800"/>
      <c r="T144" s="800"/>
      <c r="U144" s="800"/>
      <c r="V144" s="800"/>
      <c r="W144" s="800"/>
      <c r="X144" s="800"/>
      <c r="Y144" s="800"/>
      <c r="Z144" s="800"/>
      <c r="AA144" s="800"/>
      <c r="AB144" s="800"/>
      <c r="AC144" s="800"/>
      <c r="AD144" s="800"/>
      <c r="AE144" s="800"/>
      <c r="AF144" s="800"/>
      <c r="AG144" s="800"/>
      <c r="AH144" s="800"/>
      <c r="AI144" s="800"/>
      <c r="AJ144" s="800"/>
      <c r="AK144" s="800"/>
      <c r="AL144" s="800"/>
      <c r="AM144" s="800"/>
      <c r="AN144" s="800"/>
      <c r="AO144" s="800"/>
      <c r="AP144" s="800"/>
    </row>
    <row r="145" spans="1:230" s="118" customFormat="1" ht="13.9" customHeight="1">
      <c r="A145" s="9"/>
      <c r="B145" s="9"/>
      <c r="C145" s="827"/>
      <c r="D145" s="830" t="s">
        <v>947</v>
      </c>
      <c r="E145" s="830"/>
      <c r="F145" s="830"/>
      <c r="G145" s="830"/>
      <c r="H145" s="772" t="s">
        <v>926</v>
      </c>
      <c r="I145" s="831"/>
      <c r="J145" s="831"/>
      <c r="K145" s="831"/>
      <c r="L145" s="831"/>
      <c r="M145" s="772" t="s">
        <v>926</v>
      </c>
      <c r="N145" s="714">
        <v>2002</v>
      </c>
      <c r="O145" s="714">
        <v>2003</v>
      </c>
      <c r="P145" s="714">
        <v>2004</v>
      </c>
      <c r="Q145" s="714">
        <v>2005</v>
      </c>
      <c r="R145" s="714">
        <v>2006</v>
      </c>
      <c r="S145" s="714">
        <v>2007</v>
      </c>
      <c r="T145" s="714">
        <v>2008</v>
      </c>
      <c r="U145" s="714">
        <v>2009</v>
      </c>
      <c r="V145" s="714">
        <v>2010</v>
      </c>
      <c r="W145" s="714">
        <v>2011</v>
      </c>
      <c r="X145" s="714">
        <v>2012</v>
      </c>
      <c r="Y145" s="714">
        <v>2013</v>
      </c>
      <c r="Z145" s="714">
        <v>2014</v>
      </c>
      <c r="AA145" s="714">
        <v>2015</v>
      </c>
      <c r="AB145" s="714">
        <v>2016</v>
      </c>
      <c r="AC145" s="714">
        <v>2017</v>
      </c>
      <c r="AD145" s="714">
        <v>2018</v>
      </c>
      <c r="AE145" s="714">
        <v>2019</v>
      </c>
      <c r="AF145" s="714">
        <v>2020</v>
      </c>
      <c r="AG145" s="714">
        <v>2021</v>
      </c>
      <c r="AH145" s="714">
        <v>2022</v>
      </c>
      <c r="AI145" s="714">
        <v>2023</v>
      </c>
      <c r="AJ145" s="714">
        <v>2024</v>
      </c>
      <c r="AK145" s="714">
        <v>2025</v>
      </c>
      <c r="AL145" s="714">
        <v>2026</v>
      </c>
      <c r="AM145" s="714">
        <v>2027</v>
      </c>
      <c r="AN145" s="714">
        <v>2028</v>
      </c>
      <c r="AO145" s="714">
        <v>2029</v>
      </c>
      <c r="AP145" s="714">
        <v>2030</v>
      </c>
    </row>
    <row r="146" spans="1:230" s="182" customFormat="1" ht="13.9" customHeight="1">
      <c r="A146" s="9"/>
      <c r="B146" s="9"/>
      <c r="C146" s="827"/>
      <c r="D146" s="832" t="s">
        <v>939</v>
      </c>
      <c r="E146" s="833"/>
      <c r="F146" s="833"/>
      <c r="G146" s="833"/>
      <c r="H146" s="834"/>
      <c r="I146" s="834"/>
      <c r="J146" s="834"/>
      <c r="K146" s="834"/>
      <c r="L146" s="834"/>
      <c r="M146" s="834"/>
      <c r="N146" s="834"/>
      <c r="O146" s="834"/>
      <c r="P146" s="834"/>
      <c r="Q146" s="834"/>
      <c r="R146" s="834"/>
      <c r="S146" s="834"/>
      <c r="T146" s="834"/>
      <c r="U146" s="834"/>
      <c r="V146" s="834"/>
      <c r="W146" s="834"/>
      <c r="X146" s="834"/>
      <c r="Y146" s="834"/>
      <c r="Z146" s="834"/>
      <c r="AA146" s="447">
        <v>-3.8992205246018261E-3</v>
      </c>
      <c r="AB146" s="447">
        <v>4.5587888168312921E-3</v>
      </c>
      <c r="AC146" s="447">
        <v>3.3533330682335903E-2</v>
      </c>
      <c r="AD146" s="447">
        <v>4.3212595526795725E-2</v>
      </c>
      <c r="AE146" s="447">
        <v>2.5564298704879897E-2</v>
      </c>
      <c r="AF146" s="447">
        <v>2.489235067602431E-2</v>
      </c>
      <c r="AG146" s="447">
        <v>2.3706183679305399E-2</v>
      </c>
      <c r="AH146" s="447">
        <v>2.7600220478188529E-2</v>
      </c>
      <c r="AI146" s="447">
        <v>3.5590452668647646E-2</v>
      </c>
      <c r="AJ146" s="447">
        <v>5.4853896893494396E-2</v>
      </c>
      <c r="AK146" s="447">
        <v>2.4964358294598067E-2</v>
      </c>
      <c r="AL146" s="447">
        <v>0.56360007433508763</v>
      </c>
      <c r="AM146" s="447">
        <v>0.6942629975953245</v>
      </c>
      <c r="AN146" s="447">
        <v>0.78272211305338546</v>
      </c>
      <c r="AO146" s="447">
        <v>0.77223343280574497</v>
      </c>
      <c r="AP146" s="447">
        <v>0.71863808295418352</v>
      </c>
      <c r="AQ146" s="118"/>
      <c r="AR146" s="118"/>
      <c r="AS146" s="118"/>
      <c r="AT146" s="118"/>
      <c r="AU146" s="118"/>
      <c r="AV146" s="118"/>
      <c r="AW146" s="118"/>
      <c r="AX146" s="118"/>
      <c r="AY146" s="118"/>
      <c r="AZ146" s="118"/>
      <c r="BA146" s="118"/>
      <c r="BB146" s="118"/>
      <c r="BC146" s="118"/>
      <c r="BD146" s="118"/>
      <c r="BE146" s="118"/>
      <c r="BF146" s="118"/>
      <c r="BG146" s="118"/>
      <c r="BH146" s="118"/>
      <c r="BI146" s="118"/>
      <c r="BJ146" s="118"/>
      <c r="BK146" s="118"/>
      <c r="BL146" s="118"/>
      <c r="BM146" s="118"/>
      <c r="BN146" s="118"/>
      <c r="BO146" s="118"/>
      <c r="BP146" s="118"/>
      <c r="BQ146" s="118"/>
      <c r="BR146" s="118"/>
      <c r="BS146" s="118"/>
      <c r="BT146" s="118"/>
      <c r="BU146" s="118"/>
      <c r="BV146" s="118"/>
      <c r="BW146" s="118"/>
      <c r="BX146" s="118"/>
      <c r="BY146" s="118"/>
      <c r="BZ146" s="118"/>
      <c r="CA146" s="118"/>
      <c r="CB146" s="118"/>
      <c r="CC146" s="118"/>
      <c r="CD146" s="118"/>
      <c r="CE146" s="118"/>
      <c r="CF146" s="118"/>
      <c r="CG146" s="118"/>
      <c r="CH146" s="118"/>
      <c r="CI146" s="118"/>
      <c r="CJ146" s="118"/>
      <c r="CK146" s="118"/>
      <c r="CL146" s="118"/>
      <c r="CM146" s="118"/>
      <c r="CN146" s="118"/>
      <c r="CO146" s="118"/>
      <c r="CP146" s="118"/>
      <c r="CQ146" s="118"/>
      <c r="CR146" s="118"/>
      <c r="CS146" s="118"/>
      <c r="CT146" s="118"/>
      <c r="CU146" s="118"/>
      <c r="CV146" s="118"/>
      <c r="CW146" s="118"/>
      <c r="CX146" s="118"/>
      <c r="CY146" s="118"/>
      <c r="CZ146" s="118"/>
      <c r="DA146" s="118"/>
      <c r="DB146" s="118"/>
      <c r="DC146" s="118"/>
      <c r="DD146" s="118"/>
      <c r="DE146" s="118"/>
      <c r="DF146" s="118"/>
      <c r="DG146" s="118"/>
      <c r="DH146" s="118"/>
      <c r="DI146" s="118"/>
      <c r="DJ146" s="118"/>
      <c r="DK146" s="118"/>
      <c r="DL146" s="118"/>
      <c r="DM146" s="118"/>
      <c r="DN146" s="118"/>
      <c r="DO146" s="118"/>
      <c r="DP146" s="118"/>
      <c r="DQ146" s="118"/>
      <c r="DR146" s="118"/>
      <c r="DS146" s="20"/>
      <c r="DT146" s="20"/>
      <c r="DU146" s="20"/>
      <c r="DV146" s="20"/>
      <c r="DW146" s="20"/>
      <c r="DX146" s="20"/>
      <c r="DY146" s="20"/>
      <c r="DZ146" s="20"/>
      <c r="EA146" s="20"/>
      <c r="EB146" s="20"/>
      <c r="EC146" s="20"/>
      <c r="ED146" s="20"/>
      <c r="EE146" s="20"/>
      <c r="EF146" s="20"/>
      <c r="EG146" s="20"/>
      <c r="EH146" s="20"/>
      <c r="EI146" s="20"/>
      <c r="EJ146" s="20"/>
      <c r="EK146" s="20"/>
      <c r="EL146" s="20"/>
      <c r="EM146" s="20"/>
      <c r="EN146" s="20"/>
      <c r="EO146" s="20"/>
      <c r="EP146" s="20"/>
      <c r="EQ146" s="20"/>
      <c r="ER146" s="20"/>
      <c r="ES146" s="20"/>
      <c r="ET146" s="20"/>
      <c r="EU146" s="20"/>
      <c r="EV146" s="20"/>
      <c r="EW146" s="20"/>
      <c r="EX146" s="20"/>
      <c r="EY146" s="20"/>
      <c r="EZ146" s="20"/>
      <c r="FA146" s="20"/>
      <c r="FB146" s="20"/>
      <c r="FC146" s="20"/>
      <c r="FD146" s="20"/>
      <c r="FE146" s="20"/>
      <c r="FF146" s="20"/>
      <c r="FG146" s="20"/>
      <c r="FH146" s="20"/>
      <c r="FI146" s="20"/>
      <c r="FJ146" s="20"/>
      <c r="FK146" s="20"/>
      <c r="FL146" s="20"/>
      <c r="FM146" s="20"/>
      <c r="FN146" s="20"/>
      <c r="FO146" s="20"/>
      <c r="FP146" s="20"/>
      <c r="FQ146" s="20"/>
      <c r="FR146" s="20"/>
      <c r="FS146" s="20"/>
      <c r="FT146" s="20"/>
      <c r="FU146" s="20"/>
      <c r="FV146" s="20"/>
      <c r="FW146" s="20"/>
      <c r="FX146" s="20"/>
      <c r="FY146" s="20"/>
      <c r="FZ146" s="20"/>
      <c r="GA146" s="20"/>
      <c r="GB146" s="20"/>
      <c r="GC146" s="20"/>
      <c r="GD146" s="20"/>
      <c r="GE146" s="20"/>
      <c r="GF146" s="20"/>
      <c r="GG146" s="20"/>
      <c r="GH146" s="20"/>
      <c r="GI146" s="20"/>
      <c r="GJ146" s="20"/>
      <c r="GK146" s="20"/>
      <c r="GL146" s="20"/>
      <c r="GM146" s="20"/>
      <c r="GN146" s="20"/>
      <c r="GO146" s="20"/>
      <c r="GP146" s="20"/>
      <c r="GQ146" s="20"/>
      <c r="GR146" s="20"/>
      <c r="GS146" s="20"/>
      <c r="GT146" s="20"/>
      <c r="GU146" s="20"/>
      <c r="GV146" s="20"/>
      <c r="GW146" s="20"/>
      <c r="GX146" s="20"/>
      <c r="GY146" s="20"/>
      <c r="GZ146" s="20"/>
      <c r="HA146" s="20"/>
      <c r="HB146" s="20"/>
      <c r="HC146" s="20"/>
      <c r="HD146" s="20"/>
      <c r="HE146" s="20"/>
      <c r="HF146" s="20"/>
      <c r="HG146" s="20"/>
      <c r="HH146" s="20"/>
      <c r="HI146" s="20"/>
      <c r="HJ146" s="20"/>
      <c r="HK146" s="20"/>
      <c r="HL146" s="20"/>
      <c r="HM146" s="20"/>
      <c r="HN146" s="20"/>
      <c r="HO146" s="20"/>
      <c r="HP146" s="20"/>
      <c r="HQ146" s="20"/>
      <c r="HR146" s="20"/>
      <c r="HS146" s="20"/>
      <c r="HT146" s="20"/>
      <c r="HU146" s="20"/>
      <c r="HV146" s="118"/>
    </row>
    <row r="147" spans="1:230" s="182" customFormat="1" ht="13.9" hidden="1" customHeight="1" outlineLevel="1">
      <c r="A147" s="9"/>
      <c r="B147" s="9"/>
      <c r="C147" s="827"/>
      <c r="D147" s="832" t="s">
        <v>623</v>
      </c>
      <c r="E147" s="833"/>
      <c r="F147" s="833"/>
      <c r="G147" s="833"/>
      <c r="H147" s="834"/>
      <c r="I147" s="834"/>
      <c r="J147" s="834"/>
      <c r="K147" s="834"/>
      <c r="L147" s="834"/>
      <c r="M147" s="834"/>
      <c r="N147" s="834"/>
      <c r="O147" s="834"/>
      <c r="P147" s="834"/>
      <c r="Q147" s="834"/>
      <c r="R147" s="834"/>
      <c r="S147" s="834"/>
      <c r="T147" s="834"/>
      <c r="U147" s="834"/>
      <c r="V147" s="834"/>
      <c r="W147" s="834"/>
      <c r="X147" s="834"/>
      <c r="Y147" s="834"/>
      <c r="Z147" s="834"/>
      <c r="AA147" s="447">
        <v>-5.3787433780763715E-3</v>
      </c>
      <c r="AB147" s="447">
        <v>6.6865687835608138E-3</v>
      </c>
      <c r="AC147" s="447">
        <v>1.0302182901684281E-2</v>
      </c>
      <c r="AD147" s="447">
        <v>1.8696553655822505E-2</v>
      </c>
      <c r="AE147" s="447">
        <v>2.7794916371944742E-2</v>
      </c>
      <c r="AF147" s="447">
        <v>2.8605246664368675E-2</v>
      </c>
      <c r="AG147" s="447">
        <v>2.7217238851735784E-2</v>
      </c>
      <c r="AH147" s="447">
        <v>2.6450251989042349E-2</v>
      </c>
      <c r="AI147" s="447">
        <v>3.2895323432202979E-2</v>
      </c>
      <c r="AJ147" s="447">
        <v>5.0516483370821E-2</v>
      </c>
      <c r="AK147" s="447">
        <v>5.8198577579884987E-3</v>
      </c>
      <c r="AL147" s="447">
        <v>0.24378141621740484</v>
      </c>
      <c r="AM147" s="447">
        <v>0.4770968896155624</v>
      </c>
      <c r="AN147" s="447">
        <v>0.75777673563020453</v>
      </c>
      <c r="AO147" s="447">
        <v>0.7193713725534765</v>
      </c>
      <c r="AP147" s="447">
        <v>0.72137747165856003</v>
      </c>
      <c r="AQ147" s="118"/>
      <c r="AR147" s="118"/>
      <c r="AS147" s="118"/>
      <c r="AT147" s="118"/>
      <c r="AU147" s="118"/>
      <c r="AV147" s="118"/>
      <c r="AW147" s="118"/>
      <c r="AX147" s="118"/>
      <c r="AY147" s="118"/>
      <c r="AZ147" s="118"/>
      <c r="BA147" s="118"/>
      <c r="BB147" s="118"/>
      <c r="BC147" s="118"/>
      <c r="BD147" s="118"/>
      <c r="BE147" s="118"/>
      <c r="BF147" s="118"/>
      <c r="BG147" s="118"/>
      <c r="BH147" s="118"/>
      <c r="BI147" s="118"/>
      <c r="BJ147" s="118"/>
      <c r="BK147" s="118"/>
      <c r="BL147" s="118"/>
      <c r="BM147" s="118"/>
      <c r="BN147" s="118"/>
      <c r="BO147" s="118"/>
      <c r="BP147" s="118"/>
      <c r="BQ147" s="118"/>
      <c r="BR147" s="118"/>
      <c r="BS147" s="118"/>
      <c r="BT147" s="118"/>
      <c r="BU147" s="118"/>
      <c r="BV147" s="118"/>
      <c r="BW147" s="118"/>
      <c r="BX147" s="118"/>
      <c r="BY147" s="118"/>
      <c r="BZ147" s="118"/>
      <c r="CA147" s="118"/>
      <c r="CB147" s="118"/>
      <c r="CC147" s="118"/>
      <c r="CD147" s="118"/>
      <c r="CE147" s="118"/>
      <c r="CF147" s="118"/>
      <c r="CG147" s="118"/>
      <c r="CH147" s="118"/>
      <c r="CI147" s="118"/>
      <c r="CJ147" s="118"/>
      <c r="CK147" s="118"/>
      <c r="CL147" s="118"/>
      <c r="CM147" s="118"/>
      <c r="CN147" s="118"/>
      <c r="CO147" s="118"/>
      <c r="CP147" s="118"/>
      <c r="CQ147" s="118"/>
      <c r="CR147" s="118"/>
      <c r="CS147" s="118"/>
      <c r="CT147" s="118"/>
      <c r="CU147" s="118"/>
      <c r="CV147" s="118"/>
      <c r="CW147" s="118"/>
      <c r="CX147" s="118"/>
      <c r="CY147" s="118"/>
      <c r="CZ147" s="118"/>
      <c r="DA147" s="118"/>
      <c r="DB147" s="118"/>
      <c r="DC147" s="118"/>
      <c r="DD147" s="118"/>
      <c r="DE147" s="118"/>
      <c r="DF147" s="118"/>
      <c r="DG147" s="118"/>
      <c r="DH147" s="118"/>
      <c r="DI147" s="118"/>
      <c r="DJ147" s="118"/>
      <c r="DK147" s="118"/>
      <c r="DL147" s="118"/>
      <c r="DM147" s="118"/>
      <c r="DN147" s="118"/>
      <c r="DO147" s="118"/>
      <c r="DP147" s="118"/>
      <c r="DQ147" s="118"/>
      <c r="DR147" s="118"/>
      <c r="DS147" s="20"/>
      <c r="DT147" s="20"/>
      <c r="DU147" s="20"/>
      <c r="DV147" s="20"/>
      <c r="DW147" s="20"/>
      <c r="DX147" s="20"/>
      <c r="DY147" s="20"/>
      <c r="DZ147" s="20"/>
      <c r="EA147" s="20"/>
      <c r="EB147" s="20"/>
      <c r="EC147" s="20"/>
      <c r="ED147" s="20"/>
      <c r="EE147" s="20"/>
      <c r="EF147" s="20"/>
      <c r="EG147" s="20"/>
      <c r="EH147" s="20"/>
      <c r="EI147" s="20"/>
      <c r="EJ147" s="20"/>
      <c r="EK147" s="20"/>
      <c r="EL147" s="20"/>
      <c r="EM147" s="20"/>
      <c r="EN147" s="20"/>
      <c r="EO147" s="20"/>
      <c r="EP147" s="20"/>
      <c r="EQ147" s="20"/>
      <c r="ER147" s="20"/>
      <c r="ES147" s="20"/>
      <c r="ET147" s="20"/>
      <c r="EU147" s="20"/>
      <c r="EV147" s="20"/>
      <c r="EW147" s="20"/>
      <c r="EX147" s="20"/>
      <c r="EY147" s="20"/>
      <c r="EZ147" s="20"/>
      <c r="FA147" s="20"/>
      <c r="FB147" s="20"/>
      <c r="FC147" s="20"/>
      <c r="FD147" s="20"/>
      <c r="FE147" s="20"/>
      <c r="FF147" s="20"/>
      <c r="FG147" s="20"/>
      <c r="FH147" s="20"/>
      <c r="FI147" s="20"/>
      <c r="FJ147" s="20"/>
      <c r="FK147" s="20"/>
      <c r="FL147" s="20"/>
      <c r="FM147" s="20"/>
      <c r="FN147" s="20"/>
      <c r="FO147" s="20"/>
      <c r="FP147" s="20"/>
      <c r="FQ147" s="20"/>
      <c r="FR147" s="20"/>
      <c r="FS147" s="20"/>
      <c r="FT147" s="20"/>
      <c r="FU147" s="20"/>
      <c r="FV147" s="20"/>
      <c r="FW147" s="20"/>
      <c r="FX147" s="20"/>
      <c r="FY147" s="20"/>
      <c r="FZ147" s="20"/>
      <c r="GA147" s="20"/>
      <c r="GB147" s="20"/>
      <c r="GC147" s="20"/>
      <c r="GD147" s="20"/>
      <c r="GE147" s="20"/>
      <c r="GF147" s="20"/>
      <c r="GG147" s="20"/>
      <c r="GH147" s="20"/>
      <c r="GI147" s="20"/>
      <c r="GJ147" s="20"/>
      <c r="GK147" s="20"/>
      <c r="GL147" s="20"/>
      <c r="GM147" s="20"/>
      <c r="GN147" s="20"/>
      <c r="GO147" s="20"/>
      <c r="GP147" s="20"/>
      <c r="GQ147" s="20"/>
      <c r="GR147" s="20"/>
      <c r="GS147" s="20"/>
      <c r="GT147" s="20"/>
      <c r="GU147" s="20"/>
      <c r="GV147" s="20"/>
      <c r="GW147" s="20"/>
      <c r="GX147" s="20"/>
      <c r="GY147" s="20"/>
      <c r="GZ147" s="20"/>
      <c r="HA147" s="20"/>
      <c r="HB147" s="20"/>
      <c r="HC147" s="20"/>
      <c r="HD147" s="20"/>
      <c r="HE147" s="20"/>
      <c r="HF147" s="20"/>
      <c r="HG147" s="20"/>
      <c r="HH147" s="20"/>
      <c r="HI147" s="20"/>
      <c r="HJ147" s="20"/>
      <c r="HK147" s="20"/>
      <c r="HL147" s="20"/>
      <c r="HM147" s="20"/>
      <c r="HN147" s="20"/>
      <c r="HO147" s="20"/>
      <c r="HP147" s="20"/>
      <c r="HQ147" s="20"/>
      <c r="HR147" s="20"/>
      <c r="HS147" s="20"/>
      <c r="HT147" s="20"/>
      <c r="HU147" s="20"/>
    </row>
    <row r="148" spans="1:230" s="182" customFormat="1" ht="13.9" hidden="1" customHeight="1" outlineLevel="1">
      <c r="A148" s="9"/>
      <c r="B148" s="9"/>
      <c r="C148" s="827"/>
      <c r="D148" s="832" t="s">
        <v>625</v>
      </c>
      <c r="E148" s="833"/>
      <c r="F148" s="833"/>
      <c r="G148" s="833"/>
      <c r="H148" s="834"/>
      <c r="I148" s="834"/>
      <c r="J148" s="834"/>
      <c r="K148" s="834"/>
      <c r="L148" s="834"/>
      <c r="M148" s="834"/>
      <c r="N148" s="834"/>
      <c r="O148" s="834"/>
      <c r="P148" s="834"/>
      <c r="Q148" s="834"/>
      <c r="R148" s="834"/>
      <c r="S148" s="834"/>
      <c r="T148" s="834"/>
      <c r="U148" s="834"/>
      <c r="V148" s="834"/>
      <c r="W148" s="834"/>
      <c r="X148" s="834"/>
      <c r="Y148" s="834"/>
      <c r="Z148" s="834"/>
      <c r="AA148" s="447">
        <v>-1.0229460278211415E-3</v>
      </c>
      <c r="AB148" s="447">
        <v>1.7448956733700033E-2</v>
      </c>
      <c r="AC148" s="447">
        <v>7.4295375982526913E-3</v>
      </c>
      <c r="AD148" s="447">
        <v>9.6994079196951032E-3</v>
      </c>
      <c r="AE148" s="447">
        <v>1.7899355683595287E-2</v>
      </c>
      <c r="AF148" s="447">
        <v>3.0832819416056235E-2</v>
      </c>
      <c r="AG148" s="447">
        <v>2.4636628086784268E-2</v>
      </c>
      <c r="AH148" s="447">
        <v>3.1337574280482963E-2</v>
      </c>
      <c r="AI148" s="447">
        <v>3.7469520459221327E-2</v>
      </c>
      <c r="AJ148" s="447">
        <v>4.5886370704296589E-2</v>
      </c>
      <c r="AK148" s="447">
        <v>2.3546600915774898E-2</v>
      </c>
      <c r="AL148" s="447">
        <v>0.62162074047427907</v>
      </c>
      <c r="AM148" s="447">
        <v>0.65753090999621433</v>
      </c>
      <c r="AN148" s="447">
        <v>0.74642727901849804</v>
      </c>
      <c r="AO148" s="447">
        <v>0.74751505456838852</v>
      </c>
      <c r="AP148" s="447">
        <v>0.65008364062531798</v>
      </c>
      <c r="AQ148" s="20"/>
      <c r="AR148" s="20"/>
      <c r="AS148" s="20"/>
      <c r="AT148" s="20"/>
      <c r="AU148" s="20"/>
      <c r="AV148" s="20"/>
      <c r="AW148" s="20"/>
      <c r="AX148" s="20"/>
      <c r="AY148" s="20"/>
      <c r="AZ148" s="20"/>
      <c r="BA148" s="20"/>
      <c r="BB148" s="20"/>
      <c r="BC148" s="20"/>
      <c r="BD148" s="20"/>
      <c r="BE148" s="20"/>
      <c r="BF148" s="20"/>
      <c r="BG148" s="20"/>
      <c r="BH148" s="20"/>
      <c r="BI148" s="20"/>
      <c r="BJ148" s="20"/>
      <c r="BK148" s="20"/>
      <c r="BL148" s="20"/>
      <c r="BM148" s="20"/>
      <c r="BN148" s="20"/>
      <c r="BO148" s="20"/>
      <c r="BP148" s="20"/>
      <c r="BQ148" s="20"/>
      <c r="BR148" s="20"/>
      <c r="BS148" s="20"/>
      <c r="BT148" s="20"/>
      <c r="BU148" s="20"/>
      <c r="BV148" s="20"/>
      <c r="BW148" s="20"/>
      <c r="BX148" s="20"/>
      <c r="BY148" s="20"/>
      <c r="BZ148" s="20"/>
      <c r="CA148" s="20"/>
      <c r="CB148" s="20"/>
      <c r="CC148" s="20"/>
      <c r="CD148" s="20"/>
      <c r="CE148" s="20"/>
      <c r="CF148" s="20"/>
      <c r="CG148" s="20"/>
      <c r="CH148" s="20"/>
      <c r="CI148" s="20"/>
      <c r="CJ148" s="20"/>
      <c r="CK148" s="20"/>
      <c r="CL148" s="20"/>
      <c r="CM148" s="20"/>
      <c r="CN148" s="20"/>
      <c r="CO148" s="20"/>
      <c r="CP148" s="20"/>
      <c r="CQ148" s="20"/>
      <c r="CR148" s="20"/>
      <c r="CS148" s="20"/>
      <c r="CT148" s="20"/>
      <c r="CU148" s="20"/>
      <c r="CV148" s="20"/>
      <c r="CW148" s="20"/>
      <c r="CX148" s="20"/>
      <c r="CY148" s="20"/>
      <c r="CZ148" s="20"/>
      <c r="DA148" s="20"/>
      <c r="DB148" s="20"/>
      <c r="DC148" s="20"/>
      <c r="DD148" s="20"/>
      <c r="DE148" s="20"/>
      <c r="DF148" s="20"/>
      <c r="DG148" s="20"/>
      <c r="DH148" s="20"/>
      <c r="DI148" s="20"/>
      <c r="DJ148" s="20"/>
      <c r="DK148" s="20"/>
      <c r="DL148" s="20"/>
      <c r="DM148" s="20"/>
      <c r="DN148" s="20"/>
      <c r="DO148" s="20"/>
      <c r="DP148" s="20"/>
      <c r="DQ148" s="20"/>
      <c r="DR148" s="20"/>
      <c r="DS148" s="118"/>
      <c r="DT148" s="118"/>
      <c r="DU148" s="118"/>
      <c r="DV148" s="118"/>
      <c r="DW148" s="118"/>
      <c r="DX148" s="118"/>
      <c r="DY148" s="118"/>
      <c r="DZ148" s="118"/>
      <c r="EA148" s="118"/>
      <c r="EB148" s="118"/>
      <c r="EC148" s="118"/>
      <c r="ED148" s="118"/>
      <c r="EE148" s="118"/>
      <c r="EF148" s="118"/>
      <c r="EG148" s="118"/>
      <c r="EH148" s="118"/>
      <c r="EI148" s="118"/>
      <c r="EJ148" s="118"/>
      <c r="EK148" s="118"/>
      <c r="EL148" s="118"/>
      <c r="EM148" s="118"/>
      <c r="EN148" s="118"/>
      <c r="EO148" s="118"/>
      <c r="EP148" s="118"/>
      <c r="EQ148" s="118"/>
      <c r="ER148" s="118"/>
      <c r="ES148" s="118"/>
      <c r="ET148" s="118"/>
      <c r="EU148" s="118"/>
      <c r="EV148" s="118"/>
      <c r="EW148" s="118"/>
      <c r="EX148" s="118"/>
      <c r="EY148" s="118"/>
      <c r="EZ148" s="118"/>
      <c r="FA148" s="118"/>
      <c r="FB148" s="118"/>
      <c r="FC148" s="118"/>
      <c r="FD148" s="118"/>
      <c r="FE148" s="118"/>
      <c r="FF148" s="118"/>
      <c r="FG148" s="118"/>
      <c r="FH148" s="118"/>
      <c r="FI148" s="118"/>
      <c r="FJ148" s="118"/>
      <c r="FK148" s="118"/>
      <c r="FL148" s="118"/>
      <c r="FM148" s="118"/>
      <c r="FN148" s="118"/>
      <c r="FO148" s="118"/>
      <c r="FP148" s="118"/>
      <c r="FQ148" s="118"/>
      <c r="FR148" s="118"/>
      <c r="FS148" s="118"/>
      <c r="FT148" s="118"/>
      <c r="FU148" s="118"/>
      <c r="FV148" s="118"/>
      <c r="FW148" s="118"/>
      <c r="FX148" s="118"/>
      <c r="FY148" s="118"/>
      <c r="FZ148" s="118"/>
      <c r="GA148" s="118"/>
      <c r="GB148" s="118"/>
      <c r="GC148" s="118"/>
      <c r="GD148" s="118"/>
      <c r="GE148" s="118"/>
      <c r="GF148" s="118"/>
      <c r="GG148" s="118"/>
      <c r="GH148" s="118"/>
      <c r="GI148" s="118"/>
      <c r="GJ148" s="118"/>
      <c r="GK148" s="118"/>
      <c r="GL148" s="118"/>
      <c r="GM148" s="118"/>
      <c r="GN148" s="118"/>
      <c r="GO148" s="118"/>
      <c r="GP148" s="118"/>
      <c r="GQ148" s="118"/>
      <c r="GR148" s="118"/>
      <c r="GS148" s="118"/>
      <c r="GT148" s="118"/>
      <c r="GU148" s="118"/>
      <c r="GV148" s="118"/>
      <c r="GW148" s="118"/>
      <c r="GX148" s="118"/>
      <c r="GY148" s="118"/>
      <c r="GZ148" s="118"/>
      <c r="HA148" s="118"/>
      <c r="HB148" s="118"/>
      <c r="HC148" s="118"/>
      <c r="HD148" s="118"/>
      <c r="HE148" s="118"/>
      <c r="HF148" s="118"/>
      <c r="HG148" s="118"/>
      <c r="HH148" s="118"/>
      <c r="HI148" s="118"/>
      <c r="HJ148" s="118"/>
      <c r="HK148" s="118"/>
      <c r="HL148" s="118"/>
      <c r="HM148" s="118"/>
      <c r="HN148" s="118"/>
      <c r="HO148" s="118"/>
      <c r="HP148" s="118"/>
      <c r="HQ148" s="118"/>
      <c r="HR148" s="118"/>
      <c r="HS148" s="118"/>
      <c r="HT148" s="118"/>
      <c r="HU148" s="118"/>
    </row>
    <row r="149" spans="1:230" s="182" customFormat="1" ht="13.9" customHeight="1" collapsed="1">
      <c r="A149" s="792"/>
      <c r="B149" s="792"/>
      <c r="C149" s="827"/>
      <c r="D149" s="832" t="s">
        <v>940</v>
      </c>
      <c r="E149" s="833"/>
      <c r="F149" s="835"/>
      <c r="G149" s="835"/>
      <c r="H149" s="836"/>
      <c r="I149" s="836"/>
      <c r="J149" s="836"/>
      <c r="K149" s="836"/>
      <c r="L149" s="836"/>
      <c r="M149" s="836"/>
      <c r="N149" s="836"/>
      <c r="O149" s="836"/>
      <c r="P149" s="836"/>
      <c r="Q149" s="836"/>
      <c r="R149" s="836"/>
      <c r="S149" s="836"/>
      <c r="T149" s="836"/>
      <c r="U149" s="836"/>
      <c r="V149" s="836"/>
      <c r="W149" s="836"/>
      <c r="X149" s="836"/>
      <c r="Y149" s="836"/>
      <c r="Z149" s="836"/>
      <c r="AA149" s="841">
        <v>-3.9822048448000212E-3</v>
      </c>
      <c r="AB149" s="841">
        <v>1.0082406795384002E-2</v>
      </c>
      <c r="AC149" s="841">
        <v>9.4074350681351074E-3</v>
      </c>
      <c r="AD149" s="841">
        <v>1.5820925602977598E-2</v>
      </c>
      <c r="AE149" s="841">
        <v>2.4577441074671722E-2</v>
      </c>
      <c r="AF149" s="841">
        <v>2.9305748174133787E-2</v>
      </c>
      <c r="AG149" s="841">
        <v>2.6429090926871783E-2</v>
      </c>
      <c r="AH149" s="841">
        <v>2.787961487121737E-2</v>
      </c>
      <c r="AI149" s="841">
        <v>3.4191121593274768E-2</v>
      </c>
      <c r="AJ149" s="841">
        <v>4.9244366163155043E-2</v>
      </c>
      <c r="AK149" s="841">
        <v>1.0483807699407228E-2</v>
      </c>
      <c r="AL149" s="841">
        <v>0.34073053780394946</v>
      </c>
      <c r="AM149" s="841">
        <v>0.52274128112374674</v>
      </c>
      <c r="AN149" s="841">
        <v>0.75493625256021724</v>
      </c>
      <c r="AO149" s="841">
        <v>0.72629576208089663</v>
      </c>
      <c r="AP149" s="841">
        <v>0.70305095469885615</v>
      </c>
      <c r="AQ149" s="118"/>
      <c r="AR149" s="118"/>
      <c r="AS149" s="118"/>
      <c r="AT149" s="118"/>
      <c r="AU149" s="118"/>
      <c r="AV149" s="118"/>
      <c r="AW149" s="118"/>
      <c r="AX149" s="118"/>
      <c r="AY149" s="118"/>
      <c r="AZ149" s="118"/>
      <c r="BA149" s="118"/>
      <c r="BB149" s="118"/>
      <c r="BC149" s="118"/>
      <c r="BD149" s="118"/>
      <c r="BE149" s="118"/>
      <c r="BF149" s="118"/>
      <c r="BG149" s="118"/>
      <c r="BH149" s="118"/>
      <c r="BI149" s="118"/>
      <c r="BJ149" s="118"/>
      <c r="BK149" s="118"/>
      <c r="BL149" s="118"/>
      <c r="BM149" s="118"/>
      <c r="BN149" s="118"/>
      <c r="BO149" s="118"/>
      <c r="BP149" s="118"/>
      <c r="BQ149" s="118"/>
      <c r="BR149" s="118"/>
      <c r="BS149" s="118"/>
      <c r="BT149" s="118"/>
      <c r="BU149" s="118"/>
      <c r="BV149" s="118"/>
      <c r="BW149" s="118"/>
      <c r="BX149" s="118"/>
      <c r="BY149" s="118"/>
      <c r="BZ149" s="118"/>
      <c r="CA149" s="118"/>
      <c r="CB149" s="118"/>
      <c r="CC149" s="118"/>
      <c r="CD149" s="118"/>
      <c r="CE149" s="118"/>
      <c r="CF149" s="118"/>
      <c r="CG149" s="118"/>
      <c r="CH149" s="118"/>
      <c r="CI149" s="118"/>
      <c r="CJ149" s="118"/>
      <c r="CK149" s="118"/>
      <c r="CL149" s="118"/>
      <c r="CM149" s="118"/>
      <c r="CN149" s="118"/>
      <c r="CO149" s="118"/>
      <c r="CP149" s="118"/>
      <c r="CQ149" s="118"/>
      <c r="CR149" s="118"/>
      <c r="CS149" s="118"/>
      <c r="CT149" s="118"/>
      <c r="CU149" s="118"/>
      <c r="CV149" s="118"/>
      <c r="CW149" s="118"/>
      <c r="CX149" s="118"/>
      <c r="CY149" s="118"/>
      <c r="CZ149" s="118"/>
      <c r="DA149" s="118"/>
      <c r="DB149" s="118"/>
      <c r="DC149" s="118"/>
      <c r="DD149" s="118"/>
      <c r="DE149" s="118"/>
      <c r="DF149" s="118"/>
      <c r="DG149" s="118"/>
      <c r="DH149" s="118"/>
      <c r="DI149" s="118"/>
      <c r="DJ149" s="118"/>
      <c r="DK149" s="118"/>
      <c r="DL149" s="118"/>
      <c r="DM149" s="118"/>
      <c r="DN149" s="118"/>
      <c r="DO149" s="118"/>
      <c r="DP149" s="118"/>
      <c r="DQ149" s="118"/>
      <c r="DR149" s="118"/>
      <c r="DS149" s="118"/>
      <c r="DT149" s="118"/>
      <c r="DU149" s="118"/>
      <c r="DV149" s="118"/>
      <c r="DW149" s="118"/>
      <c r="DX149" s="118"/>
      <c r="DY149" s="118"/>
      <c r="DZ149" s="118"/>
      <c r="EA149" s="118"/>
      <c r="EB149" s="118"/>
      <c r="EC149" s="118"/>
      <c r="ED149" s="118"/>
      <c r="EE149" s="118"/>
      <c r="EF149" s="118"/>
      <c r="EG149" s="118"/>
      <c r="EH149" s="118"/>
      <c r="EI149" s="118"/>
      <c r="EJ149" s="118"/>
      <c r="EK149" s="118"/>
      <c r="EL149" s="118"/>
      <c r="EM149" s="118"/>
      <c r="EN149" s="118"/>
      <c r="EO149" s="118"/>
      <c r="EP149" s="118"/>
      <c r="EQ149" s="118"/>
      <c r="ER149" s="118"/>
      <c r="ES149" s="118"/>
      <c r="ET149" s="118"/>
      <c r="EU149" s="118"/>
      <c r="EV149" s="118"/>
      <c r="EW149" s="118"/>
      <c r="EX149" s="118"/>
      <c r="EY149" s="118"/>
      <c r="EZ149" s="118"/>
      <c r="FA149" s="118"/>
      <c r="FB149" s="118"/>
      <c r="FC149" s="118"/>
      <c r="FD149" s="118"/>
      <c r="FE149" s="118"/>
      <c r="FF149" s="118"/>
      <c r="FG149" s="118"/>
      <c r="FH149" s="118"/>
      <c r="FI149" s="118"/>
      <c r="FJ149" s="118"/>
      <c r="FK149" s="118"/>
      <c r="FL149" s="118"/>
      <c r="FM149" s="118"/>
      <c r="FN149" s="118"/>
      <c r="FO149" s="118"/>
      <c r="FP149" s="118"/>
      <c r="FQ149" s="118"/>
      <c r="FR149" s="118"/>
      <c r="FS149" s="118"/>
      <c r="FT149" s="118"/>
      <c r="FU149" s="118"/>
      <c r="FV149" s="118"/>
      <c r="FW149" s="118"/>
      <c r="FX149" s="118"/>
      <c r="FY149" s="118"/>
      <c r="FZ149" s="118"/>
      <c r="GA149" s="118"/>
      <c r="GB149" s="118"/>
      <c r="GC149" s="118"/>
      <c r="GD149" s="118"/>
      <c r="GE149" s="118"/>
      <c r="GF149" s="118"/>
      <c r="GG149" s="118"/>
      <c r="GH149" s="118"/>
      <c r="GI149" s="118"/>
      <c r="GJ149" s="118"/>
      <c r="GK149" s="118"/>
      <c r="GL149" s="118"/>
      <c r="GM149" s="118"/>
      <c r="GN149" s="118"/>
      <c r="GO149" s="118"/>
      <c r="GP149" s="118"/>
      <c r="GQ149" s="118"/>
      <c r="GR149" s="118"/>
      <c r="GS149" s="118"/>
      <c r="GT149" s="118"/>
      <c r="GU149" s="118"/>
      <c r="GV149" s="118"/>
      <c r="GW149" s="118"/>
      <c r="GX149" s="118"/>
      <c r="GY149" s="118"/>
      <c r="GZ149" s="118"/>
      <c r="HA149" s="118"/>
      <c r="HB149" s="118"/>
      <c r="HC149" s="118"/>
      <c r="HD149" s="118"/>
      <c r="HE149" s="118"/>
      <c r="HF149" s="118"/>
      <c r="HG149" s="118"/>
      <c r="HH149" s="118"/>
      <c r="HI149" s="118"/>
      <c r="HJ149" s="118"/>
      <c r="HK149" s="118"/>
      <c r="HL149" s="118"/>
      <c r="HM149" s="118"/>
      <c r="HN149" s="118"/>
      <c r="HO149" s="118"/>
      <c r="HP149" s="118"/>
      <c r="HQ149" s="118"/>
      <c r="HR149" s="118"/>
      <c r="HS149" s="118"/>
      <c r="HT149" s="118"/>
      <c r="HU149" s="118"/>
    </row>
    <row r="150" spans="1:230" s="182" customFormat="1" ht="13.9" customHeight="1">
      <c r="A150" s="9"/>
      <c r="B150" s="9"/>
      <c r="C150" s="827"/>
      <c r="D150" s="832" t="s">
        <v>801</v>
      </c>
      <c r="E150" s="833"/>
      <c r="F150" s="833"/>
      <c r="G150" s="833"/>
      <c r="H150" s="834"/>
      <c r="I150" s="834"/>
      <c r="J150" s="834"/>
      <c r="K150" s="834"/>
      <c r="L150" s="834"/>
      <c r="M150" s="834"/>
      <c r="N150" s="834"/>
      <c r="O150" s="834"/>
      <c r="P150" s="834"/>
      <c r="Q150" s="834"/>
      <c r="R150" s="834"/>
      <c r="S150" s="834"/>
      <c r="T150" s="834"/>
      <c r="U150" s="834"/>
      <c r="V150" s="834"/>
      <c r="W150" s="834"/>
      <c r="X150" s="834"/>
      <c r="Y150" s="834"/>
      <c r="Z150" s="834"/>
      <c r="AA150" s="447">
        <v>-0.11649801578502014</v>
      </c>
      <c r="AB150" s="447">
        <v>-0.10995457700545597</v>
      </c>
      <c r="AC150" s="447">
        <v>-9.3362907796475367E-2</v>
      </c>
      <c r="AD150" s="447">
        <v>-9.3689096487344303E-2</v>
      </c>
      <c r="AE150" s="447">
        <v>-0.10234654931271182</v>
      </c>
      <c r="AF150" s="447">
        <v>2.975557472533653E-2</v>
      </c>
      <c r="AG150" s="447">
        <v>2.8528271786711992E-2</v>
      </c>
      <c r="AH150" s="447">
        <v>2.0202073610655884E-2</v>
      </c>
      <c r="AI150" s="447">
        <v>6.318380693758982E-2</v>
      </c>
      <c r="AJ150" s="447">
        <v>5.54663375324983E-2</v>
      </c>
      <c r="AK150" s="447">
        <v>-4.0922765139448605E-2</v>
      </c>
      <c r="AL150" s="447">
        <v>0.6576876607392651</v>
      </c>
      <c r="AM150" s="447">
        <v>0.72246056139295745</v>
      </c>
      <c r="AN150" s="447">
        <v>0.99887036087923498</v>
      </c>
      <c r="AO150" s="447">
        <v>1.1879380194039453</v>
      </c>
      <c r="AP150" s="447">
        <v>1.8424602689667695</v>
      </c>
      <c r="AQ150" s="118"/>
      <c r="AR150" s="118"/>
      <c r="AS150" s="118"/>
      <c r="AT150" s="118"/>
      <c r="AU150" s="118"/>
      <c r="AV150" s="118"/>
      <c r="AW150" s="118"/>
      <c r="AX150" s="118"/>
      <c r="AY150" s="118"/>
      <c r="AZ150" s="118"/>
      <c r="BA150" s="118"/>
      <c r="BB150" s="118"/>
      <c r="BC150" s="118"/>
      <c r="BD150" s="118"/>
      <c r="BE150" s="118"/>
      <c r="BF150" s="118"/>
      <c r="BG150" s="118"/>
      <c r="BH150" s="118"/>
      <c r="BI150" s="118"/>
      <c r="BJ150" s="118"/>
      <c r="BK150" s="118"/>
      <c r="BL150" s="118"/>
      <c r="BM150" s="118"/>
      <c r="BN150" s="118"/>
      <c r="BO150" s="118"/>
      <c r="BP150" s="118"/>
      <c r="BQ150" s="118"/>
      <c r="BR150" s="118"/>
      <c r="BS150" s="118"/>
      <c r="BT150" s="118"/>
      <c r="BU150" s="118"/>
      <c r="BV150" s="118"/>
      <c r="BW150" s="118"/>
      <c r="BX150" s="118"/>
      <c r="BY150" s="118"/>
      <c r="BZ150" s="118"/>
      <c r="CA150" s="118"/>
      <c r="CB150" s="118"/>
      <c r="CC150" s="118"/>
      <c r="CD150" s="118"/>
      <c r="CE150" s="118"/>
      <c r="CF150" s="118"/>
      <c r="CG150" s="118"/>
      <c r="CH150" s="118"/>
      <c r="CI150" s="118"/>
      <c r="CJ150" s="118"/>
      <c r="CK150" s="118"/>
      <c r="CL150" s="118"/>
      <c r="CM150" s="118"/>
      <c r="CN150" s="118"/>
      <c r="CO150" s="118"/>
      <c r="CP150" s="118"/>
      <c r="CQ150" s="118"/>
      <c r="CR150" s="118"/>
      <c r="CS150" s="118"/>
      <c r="CT150" s="118"/>
      <c r="CU150" s="118"/>
      <c r="CV150" s="118"/>
      <c r="CW150" s="118"/>
      <c r="CX150" s="118"/>
      <c r="CY150" s="118"/>
      <c r="CZ150" s="118"/>
      <c r="DA150" s="118"/>
      <c r="DB150" s="118"/>
      <c r="DC150" s="118"/>
      <c r="DD150" s="118"/>
      <c r="DE150" s="118"/>
      <c r="DF150" s="118"/>
      <c r="DG150" s="118"/>
      <c r="DH150" s="118"/>
      <c r="DI150" s="118"/>
      <c r="DJ150" s="118"/>
      <c r="DK150" s="118"/>
      <c r="DL150" s="118"/>
      <c r="DM150" s="118"/>
      <c r="DN150" s="118"/>
      <c r="DO150" s="118"/>
      <c r="DP150" s="118"/>
      <c r="DQ150" s="118"/>
      <c r="DR150" s="118"/>
      <c r="DS150" s="118"/>
      <c r="DT150" s="118"/>
      <c r="DU150" s="118"/>
      <c r="DV150" s="118"/>
      <c r="DW150" s="118"/>
      <c r="DX150" s="118"/>
      <c r="DY150" s="118"/>
      <c r="DZ150" s="118"/>
      <c r="EA150" s="118"/>
      <c r="EB150" s="118"/>
      <c r="EC150" s="118"/>
      <c r="ED150" s="118"/>
      <c r="EE150" s="118"/>
      <c r="EF150" s="118"/>
      <c r="EG150" s="118"/>
      <c r="EH150" s="118"/>
      <c r="EI150" s="118"/>
      <c r="EJ150" s="118"/>
      <c r="EK150" s="118"/>
      <c r="EL150" s="118"/>
      <c r="EM150" s="118"/>
      <c r="EN150" s="118"/>
      <c r="EO150" s="118"/>
      <c r="EP150" s="118"/>
      <c r="EQ150" s="118"/>
      <c r="ER150" s="118"/>
      <c r="ES150" s="118"/>
      <c r="ET150" s="118"/>
      <c r="EU150" s="118"/>
      <c r="EV150" s="118"/>
      <c r="EW150" s="118"/>
      <c r="EX150" s="118"/>
      <c r="EY150" s="118"/>
      <c r="EZ150" s="118"/>
      <c r="FA150" s="118"/>
      <c r="FB150" s="118"/>
      <c r="FC150" s="118"/>
      <c r="FD150" s="118"/>
      <c r="FE150" s="118"/>
      <c r="FF150" s="118"/>
      <c r="FG150" s="118"/>
      <c r="FH150" s="118"/>
      <c r="FI150" s="118"/>
      <c r="FJ150" s="118"/>
      <c r="FK150" s="118"/>
      <c r="FL150" s="118"/>
      <c r="FM150" s="118"/>
      <c r="FN150" s="118"/>
      <c r="FO150" s="118"/>
      <c r="FP150" s="118"/>
      <c r="FQ150" s="118"/>
      <c r="FR150" s="118"/>
      <c r="FS150" s="118"/>
      <c r="FT150" s="118"/>
      <c r="FU150" s="118"/>
      <c r="FV150" s="118"/>
      <c r="FW150" s="118"/>
      <c r="FX150" s="118"/>
      <c r="FY150" s="118"/>
      <c r="FZ150" s="118"/>
      <c r="GA150" s="118"/>
      <c r="GB150" s="118"/>
      <c r="GC150" s="118"/>
      <c r="GD150" s="118"/>
      <c r="GE150" s="118"/>
      <c r="GF150" s="118"/>
      <c r="GG150" s="118"/>
      <c r="GH150" s="118"/>
      <c r="GI150" s="118"/>
      <c r="GJ150" s="118"/>
      <c r="GK150" s="118"/>
      <c r="GL150" s="118"/>
      <c r="GM150" s="118"/>
      <c r="GN150" s="118"/>
      <c r="GO150" s="118"/>
      <c r="GP150" s="118"/>
      <c r="GQ150" s="118"/>
      <c r="GR150" s="118"/>
      <c r="GS150" s="118"/>
      <c r="GT150" s="118"/>
      <c r="GU150" s="118"/>
      <c r="GV150" s="118"/>
      <c r="GW150" s="118"/>
      <c r="GX150" s="118"/>
      <c r="GY150" s="118"/>
      <c r="GZ150" s="118"/>
      <c r="HA150" s="118"/>
      <c r="HB150" s="118"/>
      <c r="HC150" s="118"/>
      <c r="HD150" s="118"/>
      <c r="HE150" s="118"/>
      <c r="HF150" s="118"/>
      <c r="HG150" s="118"/>
      <c r="HH150" s="118"/>
      <c r="HI150" s="118"/>
      <c r="HJ150" s="118"/>
      <c r="HK150" s="118"/>
      <c r="HL150" s="118"/>
      <c r="HM150" s="118"/>
      <c r="HN150" s="118"/>
      <c r="HO150" s="118"/>
      <c r="HP150" s="118"/>
      <c r="HQ150" s="118"/>
      <c r="HR150" s="118"/>
      <c r="HS150" s="118"/>
      <c r="HT150" s="118"/>
      <c r="HU150" s="118"/>
    </row>
    <row r="151" spans="1:230" s="182" customFormat="1" ht="13.9" customHeight="1">
      <c r="A151" s="9"/>
      <c r="B151" s="9"/>
      <c r="C151" s="827"/>
      <c r="D151" s="832" t="s">
        <v>627</v>
      </c>
      <c r="E151" s="833"/>
      <c r="F151" s="833"/>
      <c r="G151" s="833"/>
      <c r="H151" s="834"/>
      <c r="I151" s="834"/>
      <c r="J151" s="834"/>
      <c r="K151" s="834"/>
      <c r="L151" s="834"/>
      <c r="M151" s="834"/>
      <c r="N151" s="834"/>
      <c r="O151" s="834"/>
      <c r="P151" s="834"/>
      <c r="Q151" s="834"/>
      <c r="R151" s="834"/>
      <c r="S151" s="834"/>
      <c r="T151" s="834"/>
      <c r="U151" s="834"/>
      <c r="V151" s="834"/>
      <c r="W151" s="834"/>
      <c r="X151" s="834"/>
      <c r="Y151" s="834"/>
      <c r="Z151" s="834"/>
      <c r="AA151" s="447">
        <v>-6.7044029037784426E-3</v>
      </c>
      <c r="AB151" s="447">
        <v>8.7268247483482126E-3</v>
      </c>
      <c r="AC151" s="447">
        <v>6.7959147974910438E-3</v>
      </c>
      <c r="AD151" s="447">
        <v>2.0097883407508042E-2</v>
      </c>
      <c r="AE151" s="447">
        <v>2.4422952003633504E-2</v>
      </c>
      <c r="AF151" s="447">
        <v>2.6833678558466197E-2</v>
      </c>
      <c r="AG151" s="447">
        <v>2.1842424360272689E-2</v>
      </c>
      <c r="AH151" s="447">
        <v>2.7098926648785521E-2</v>
      </c>
      <c r="AI151" s="447">
        <v>3.3946933168273352E-2</v>
      </c>
      <c r="AJ151" s="447">
        <v>5.1347948756163789E-2</v>
      </c>
      <c r="AK151" s="447">
        <v>2.6433053483998596E-2</v>
      </c>
      <c r="AL151" s="447">
        <v>0.39014178495228541</v>
      </c>
      <c r="AM151" s="447">
        <v>0.75167412878102691</v>
      </c>
      <c r="AN151" s="447">
        <v>0.86327155263302668</v>
      </c>
      <c r="AO151" s="447">
        <v>0.75801956571275686</v>
      </c>
      <c r="AP151" s="447">
        <v>0.71753185063922775</v>
      </c>
      <c r="AQ151" s="20"/>
      <c r="AR151" s="20"/>
      <c r="AS151" s="20"/>
      <c r="AT151" s="20"/>
      <c r="AU151" s="20"/>
      <c r="AV151" s="20"/>
      <c r="AW151" s="20"/>
      <c r="AX151" s="20"/>
      <c r="AY151" s="20"/>
      <c r="AZ151" s="20"/>
      <c r="BA151" s="20"/>
      <c r="BB151" s="20"/>
      <c r="BC151" s="20"/>
      <c r="BD151" s="20"/>
      <c r="BE151" s="20"/>
      <c r="BF151" s="20"/>
      <c r="BG151" s="20"/>
      <c r="BH151" s="20"/>
      <c r="BI151" s="20"/>
      <c r="BJ151" s="20"/>
      <c r="BK151" s="20"/>
      <c r="BL151" s="20"/>
      <c r="BM151" s="20"/>
      <c r="BN151" s="20"/>
      <c r="BO151" s="20"/>
      <c r="BP151" s="20"/>
      <c r="BQ151" s="20"/>
      <c r="BR151" s="20"/>
      <c r="BS151" s="20"/>
      <c r="BT151" s="20"/>
      <c r="BU151" s="20"/>
      <c r="BV151" s="20"/>
      <c r="BW151" s="20"/>
      <c r="BX151" s="20"/>
      <c r="BY151" s="20"/>
      <c r="BZ151" s="20"/>
      <c r="CA151" s="20"/>
      <c r="CB151" s="20"/>
      <c r="CC151" s="20"/>
      <c r="CD151" s="20"/>
      <c r="CE151" s="20"/>
      <c r="CF151" s="20"/>
      <c r="CG151" s="20"/>
      <c r="CH151" s="20"/>
      <c r="CI151" s="20"/>
      <c r="CJ151" s="20"/>
      <c r="CK151" s="20"/>
      <c r="CL151" s="20"/>
      <c r="CM151" s="20"/>
      <c r="CN151" s="20"/>
      <c r="CO151" s="20"/>
      <c r="CP151" s="20"/>
      <c r="CQ151" s="20"/>
      <c r="CR151" s="20"/>
      <c r="CS151" s="20"/>
      <c r="CT151" s="20"/>
      <c r="CU151" s="20"/>
      <c r="CV151" s="20"/>
      <c r="CW151" s="20"/>
      <c r="CX151" s="20"/>
      <c r="CY151" s="20"/>
      <c r="CZ151" s="20"/>
      <c r="DA151" s="20"/>
      <c r="DB151" s="20"/>
      <c r="DC151" s="20"/>
      <c r="DD151" s="20"/>
      <c r="DE151" s="20"/>
      <c r="DF151" s="20"/>
      <c r="DG151" s="20"/>
      <c r="DH151" s="20"/>
      <c r="DI151" s="20"/>
      <c r="DJ151" s="20"/>
      <c r="DK151" s="20"/>
      <c r="DL151" s="20"/>
      <c r="DM151" s="20"/>
      <c r="DN151" s="20"/>
      <c r="DO151" s="20"/>
      <c r="DP151" s="20"/>
      <c r="DQ151" s="20"/>
      <c r="DR151" s="20"/>
      <c r="DS151" s="118"/>
      <c r="DT151" s="118"/>
      <c r="DU151" s="118"/>
      <c r="DV151" s="118"/>
      <c r="DW151" s="118"/>
      <c r="DX151" s="118"/>
      <c r="DY151" s="118"/>
      <c r="DZ151" s="118"/>
      <c r="EA151" s="118"/>
      <c r="EB151" s="118"/>
      <c r="EC151" s="118"/>
      <c r="ED151" s="118"/>
      <c r="EE151" s="118"/>
      <c r="EF151" s="118"/>
      <c r="EG151" s="118"/>
      <c r="EH151" s="118"/>
      <c r="EI151" s="118"/>
      <c r="EJ151" s="118"/>
      <c r="EK151" s="118"/>
      <c r="EL151" s="118"/>
      <c r="EM151" s="118"/>
      <c r="EN151" s="118"/>
      <c r="EO151" s="118"/>
      <c r="EP151" s="118"/>
      <c r="EQ151" s="118"/>
      <c r="ER151" s="118"/>
      <c r="ES151" s="118"/>
      <c r="ET151" s="118"/>
      <c r="EU151" s="118"/>
      <c r="EV151" s="118"/>
      <c r="EW151" s="118"/>
      <c r="EX151" s="118"/>
      <c r="EY151" s="118"/>
      <c r="EZ151" s="118"/>
      <c r="FA151" s="118"/>
      <c r="FB151" s="118"/>
      <c r="FC151" s="118"/>
      <c r="FD151" s="118"/>
      <c r="FE151" s="118"/>
      <c r="FF151" s="118"/>
      <c r="FG151" s="118"/>
      <c r="FH151" s="118"/>
      <c r="FI151" s="118"/>
      <c r="FJ151" s="118"/>
      <c r="FK151" s="118"/>
      <c r="FL151" s="118"/>
      <c r="FM151" s="118"/>
      <c r="FN151" s="118"/>
      <c r="FO151" s="118"/>
      <c r="FP151" s="118"/>
      <c r="FQ151" s="118"/>
      <c r="FR151" s="118"/>
      <c r="FS151" s="118"/>
      <c r="FT151" s="118"/>
      <c r="FU151" s="118"/>
      <c r="FV151" s="118"/>
      <c r="FW151" s="118"/>
      <c r="FX151" s="118"/>
      <c r="FY151" s="118"/>
      <c r="FZ151" s="118"/>
      <c r="GA151" s="118"/>
      <c r="GB151" s="118"/>
      <c r="GC151" s="118"/>
      <c r="GD151" s="118"/>
      <c r="GE151" s="118"/>
      <c r="GF151" s="118"/>
      <c r="GG151" s="118"/>
      <c r="GH151" s="118"/>
      <c r="GI151" s="118"/>
      <c r="GJ151" s="118"/>
      <c r="GK151" s="118"/>
      <c r="GL151" s="118"/>
      <c r="GM151" s="118"/>
      <c r="GN151" s="118"/>
      <c r="GO151" s="118"/>
      <c r="GP151" s="118"/>
      <c r="GQ151" s="118"/>
      <c r="GR151" s="118"/>
      <c r="GS151" s="118"/>
      <c r="GT151" s="118"/>
      <c r="GU151" s="118"/>
      <c r="GV151" s="118"/>
      <c r="GW151" s="118"/>
      <c r="GX151" s="118"/>
      <c r="GY151" s="118"/>
      <c r="GZ151" s="118"/>
      <c r="HA151" s="118"/>
      <c r="HB151" s="118"/>
      <c r="HC151" s="118"/>
      <c r="HD151" s="118"/>
      <c r="HE151" s="118"/>
      <c r="HF151" s="118"/>
      <c r="HG151" s="118"/>
      <c r="HH151" s="118"/>
      <c r="HI151" s="118"/>
      <c r="HJ151" s="118"/>
      <c r="HK151" s="118"/>
      <c r="HL151" s="118"/>
      <c r="HM151" s="118"/>
      <c r="HN151" s="118"/>
      <c r="HO151" s="118"/>
      <c r="HP151" s="118"/>
      <c r="HQ151" s="118"/>
      <c r="HR151" s="118"/>
      <c r="HS151" s="118"/>
      <c r="HT151" s="118"/>
      <c r="HU151" s="118"/>
    </row>
    <row r="152" spans="1:230" s="20" customFormat="1" ht="13.9" hidden="1" customHeight="1" outlineLevel="1">
      <c r="A152" s="9"/>
      <c r="B152" s="9"/>
      <c r="C152" s="827"/>
      <c r="D152" s="832" t="s">
        <v>799</v>
      </c>
      <c r="E152" s="833"/>
      <c r="F152" s="833"/>
      <c r="G152" s="833"/>
      <c r="H152" s="834"/>
      <c r="I152" s="834"/>
      <c r="J152" s="834"/>
      <c r="K152" s="834"/>
      <c r="L152" s="834"/>
      <c r="M152" s="834"/>
      <c r="N152" s="834"/>
      <c r="O152" s="834"/>
      <c r="P152" s="834"/>
      <c r="Q152" s="834"/>
      <c r="R152" s="834"/>
      <c r="S152" s="834"/>
      <c r="T152" s="834"/>
      <c r="U152" s="834"/>
      <c r="V152" s="834"/>
      <c r="W152" s="834"/>
      <c r="X152" s="834"/>
      <c r="Y152" s="834"/>
      <c r="Z152" s="834"/>
      <c r="AA152" s="447">
        <v>-2.5772745632577929E-3</v>
      </c>
      <c r="AB152" s="447">
        <v>8.4219810311332126E-3</v>
      </c>
      <c r="AC152" s="447">
        <v>1.0998362675394504E-2</v>
      </c>
      <c r="AD152" s="447">
        <v>-3.288326874184422E-4</v>
      </c>
      <c r="AE152" s="447">
        <v>-2.8475456613343633E-2</v>
      </c>
      <c r="AF152" s="447">
        <v>-3.5358182112002028E-2</v>
      </c>
      <c r="AG152" s="447">
        <v>-4.2755587820060788E-2</v>
      </c>
      <c r="AH152" s="447">
        <v>-6.5614532280793031E-2</v>
      </c>
      <c r="AI152" s="447">
        <v>-8.3410890087867728E-2</v>
      </c>
      <c r="AJ152" s="447">
        <v>-0.10349635370145122</v>
      </c>
      <c r="AK152" s="447">
        <v>3.8001192004907692E-3</v>
      </c>
      <c r="AL152" s="447">
        <v>0.34731097118786464</v>
      </c>
      <c r="AM152" s="447">
        <v>0.66770782113353611</v>
      </c>
      <c r="AN152" s="447">
        <v>0.78527137858620488</v>
      </c>
      <c r="AO152" s="447">
        <v>0.73073242118374082</v>
      </c>
      <c r="AP152" s="447">
        <v>0.65408866790325138</v>
      </c>
      <c r="AQ152" s="182"/>
      <c r="AR152" s="182"/>
      <c r="AS152" s="182"/>
      <c r="AT152" s="182"/>
      <c r="AU152" s="182"/>
      <c r="AV152" s="182"/>
      <c r="AW152" s="182"/>
      <c r="AX152" s="182"/>
      <c r="AY152" s="182"/>
      <c r="AZ152" s="182"/>
      <c r="BA152" s="182"/>
      <c r="BB152" s="182"/>
      <c r="BC152" s="182"/>
      <c r="BD152" s="182"/>
      <c r="BE152" s="182"/>
      <c r="BF152" s="182"/>
      <c r="BG152" s="182"/>
      <c r="BH152" s="182"/>
      <c r="BI152" s="182"/>
      <c r="BJ152" s="182"/>
      <c r="BK152" s="182"/>
      <c r="BL152" s="182"/>
      <c r="BM152" s="182"/>
      <c r="BN152" s="182"/>
      <c r="BO152" s="182"/>
      <c r="BP152" s="182"/>
      <c r="BQ152" s="182"/>
      <c r="BR152" s="182"/>
      <c r="BS152" s="182"/>
      <c r="BT152" s="182"/>
      <c r="BU152" s="182"/>
      <c r="BV152" s="182"/>
      <c r="BW152" s="182"/>
      <c r="BX152" s="182"/>
      <c r="BY152" s="182"/>
      <c r="BZ152" s="182"/>
      <c r="CA152" s="182"/>
      <c r="CB152" s="182"/>
      <c r="CC152" s="182"/>
      <c r="CD152" s="182"/>
      <c r="CE152" s="182"/>
      <c r="CF152" s="182"/>
      <c r="CG152" s="182"/>
      <c r="CH152" s="182"/>
      <c r="CI152" s="182"/>
      <c r="CJ152" s="182"/>
      <c r="CK152" s="182"/>
      <c r="CL152" s="182"/>
      <c r="CM152" s="182"/>
      <c r="CN152" s="182"/>
      <c r="CO152" s="182"/>
      <c r="CP152" s="182"/>
      <c r="CQ152" s="182"/>
      <c r="CR152" s="182"/>
      <c r="CS152" s="182"/>
      <c r="CT152" s="182"/>
      <c r="CU152" s="182"/>
      <c r="CV152" s="182"/>
      <c r="CW152" s="182"/>
      <c r="CX152" s="182"/>
      <c r="CY152" s="182"/>
      <c r="CZ152" s="182"/>
      <c r="DA152" s="182"/>
      <c r="DB152" s="182"/>
      <c r="DC152" s="182"/>
      <c r="DD152" s="182"/>
      <c r="DE152" s="182"/>
      <c r="DF152" s="182"/>
      <c r="DG152" s="182"/>
      <c r="DH152" s="182"/>
      <c r="DI152" s="182"/>
      <c r="DJ152" s="182"/>
      <c r="DK152" s="182"/>
      <c r="DL152" s="182"/>
      <c r="DM152" s="182"/>
      <c r="DN152" s="182"/>
      <c r="DO152" s="182"/>
      <c r="DP152" s="182"/>
      <c r="DQ152" s="182"/>
      <c r="DR152" s="182"/>
      <c r="DS152" s="182"/>
      <c r="DT152" s="182"/>
      <c r="DU152" s="182"/>
      <c r="DV152" s="182"/>
      <c r="DW152" s="182"/>
      <c r="DX152" s="182"/>
      <c r="DY152" s="182"/>
      <c r="DZ152" s="182"/>
      <c r="EA152" s="182"/>
      <c r="EB152" s="182"/>
      <c r="EC152" s="182"/>
      <c r="ED152" s="182"/>
      <c r="EE152" s="182"/>
      <c r="EF152" s="182"/>
      <c r="EG152" s="182"/>
      <c r="EH152" s="182"/>
      <c r="EI152" s="182"/>
      <c r="EJ152" s="182"/>
      <c r="EK152" s="182"/>
      <c r="EL152" s="182"/>
      <c r="EM152" s="182"/>
      <c r="EN152" s="182"/>
      <c r="EO152" s="182"/>
      <c r="EP152" s="182"/>
      <c r="EQ152" s="182"/>
      <c r="ER152" s="182"/>
      <c r="ES152" s="182"/>
      <c r="ET152" s="182"/>
      <c r="EU152" s="182"/>
      <c r="EV152" s="182"/>
      <c r="EW152" s="182"/>
      <c r="EX152" s="182"/>
      <c r="EY152" s="182"/>
      <c r="EZ152" s="182"/>
      <c r="FA152" s="182"/>
      <c r="FB152" s="182"/>
      <c r="FC152" s="182"/>
      <c r="FD152" s="182"/>
      <c r="FE152" s="182"/>
      <c r="FF152" s="182"/>
      <c r="FG152" s="182"/>
      <c r="FH152" s="182"/>
      <c r="FI152" s="182"/>
      <c r="FJ152" s="182"/>
      <c r="FK152" s="182"/>
      <c r="FL152" s="182"/>
      <c r="FM152" s="182"/>
      <c r="FN152" s="182"/>
      <c r="FO152" s="182"/>
      <c r="FP152" s="182"/>
      <c r="FQ152" s="182"/>
      <c r="FR152" s="182"/>
      <c r="FS152" s="182"/>
      <c r="FT152" s="182"/>
      <c r="FU152" s="182"/>
      <c r="FV152" s="182"/>
      <c r="FW152" s="182"/>
      <c r="FX152" s="182"/>
      <c r="FY152" s="182"/>
      <c r="FZ152" s="182"/>
      <c r="GA152" s="182"/>
      <c r="GB152" s="182"/>
      <c r="GC152" s="182"/>
      <c r="GD152" s="182"/>
      <c r="GE152" s="182"/>
      <c r="GF152" s="182"/>
      <c r="GG152" s="182"/>
      <c r="GH152" s="182"/>
      <c r="GI152" s="182"/>
      <c r="GJ152" s="182"/>
      <c r="GK152" s="182"/>
      <c r="GL152" s="182"/>
      <c r="GM152" s="182"/>
      <c r="GN152" s="182"/>
      <c r="GO152" s="182"/>
      <c r="GP152" s="182"/>
      <c r="GQ152" s="182"/>
      <c r="GR152" s="182"/>
      <c r="GS152" s="182"/>
      <c r="GT152" s="182"/>
      <c r="GU152" s="182"/>
      <c r="GV152" s="182"/>
      <c r="GW152" s="182"/>
      <c r="GX152" s="182"/>
      <c r="GY152" s="182"/>
      <c r="GZ152" s="182"/>
      <c r="HA152" s="182"/>
      <c r="HB152" s="182"/>
      <c r="HC152" s="182"/>
      <c r="HD152" s="182"/>
      <c r="HE152" s="182"/>
      <c r="HF152" s="182"/>
      <c r="HG152" s="182"/>
      <c r="HH152" s="182"/>
      <c r="HI152" s="182"/>
      <c r="HJ152" s="182"/>
      <c r="HK152" s="182"/>
      <c r="HL152" s="182"/>
      <c r="HM152" s="182"/>
      <c r="HN152" s="182"/>
      <c r="HO152" s="182"/>
      <c r="HP152" s="182"/>
      <c r="HQ152" s="182"/>
      <c r="HR152" s="182"/>
      <c r="HS152" s="182"/>
      <c r="HT152" s="182"/>
      <c r="HU152" s="182"/>
    </row>
    <row r="153" spans="1:230" s="20" customFormat="1" ht="13.9" hidden="1" customHeight="1" outlineLevel="1">
      <c r="A153" s="9"/>
      <c r="B153" s="9"/>
      <c r="C153" s="827"/>
      <c r="D153" s="832" t="s">
        <v>800</v>
      </c>
      <c r="E153" s="833"/>
      <c r="F153" s="833"/>
      <c r="G153" s="833"/>
      <c r="H153" s="834"/>
      <c r="I153" s="834"/>
      <c r="J153" s="834"/>
      <c r="K153" s="834"/>
      <c r="L153" s="834"/>
      <c r="M153" s="834"/>
      <c r="N153" s="834"/>
      <c r="O153" s="834"/>
      <c r="P153" s="834"/>
      <c r="Q153" s="834"/>
      <c r="R153" s="834"/>
      <c r="S153" s="834"/>
      <c r="T153" s="834"/>
      <c r="U153" s="834"/>
      <c r="V153" s="834"/>
      <c r="W153" s="834"/>
      <c r="X153" s="834"/>
      <c r="Y153" s="834"/>
      <c r="Z153" s="834"/>
      <c r="AA153" s="447">
        <v>-9.9015556715086744E-3</v>
      </c>
      <c r="AB153" s="447">
        <v>9.7883906457988702E-3</v>
      </c>
      <c r="AC153" s="447">
        <v>7.8985341790056181E-3</v>
      </c>
      <c r="AD153" s="447">
        <v>1.475151237352889E-2</v>
      </c>
      <c r="AE153" s="447">
        <v>2.5489978045539485E-2</v>
      </c>
      <c r="AF153" s="447">
        <v>0.11550327007715587</v>
      </c>
      <c r="AG153" s="447">
        <v>0.14910454534734086</v>
      </c>
      <c r="AH153" s="447">
        <v>0.14266784235144581</v>
      </c>
      <c r="AI153" s="447">
        <v>0.1305900244498755</v>
      </c>
      <c r="AJ153" s="447">
        <v>0.13935315877409143</v>
      </c>
      <c r="AK153" s="447">
        <v>0.15366957055800509</v>
      </c>
      <c r="AL153" s="447">
        <v>0.59366669625291912</v>
      </c>
      <c r="AM153" s="447">
        <v>0.60333514829353863</v>
      </c>
      <c r="AN153" s="447">
        <v>0.65899896150104464</v>
      </c>
      <c r="AO153" s="447">
        <v>0.87878959513756538</v>
      </c>
      <c r="AP153" s="447">
        <v>0.5837534855149672</v>
      </c>
      <c r="AQ153" s="182"/>
      <c r="AR153" s="182"/>
      <c r="AS153" s="182"/>
      <c r="AT153" s="182"/>
      <c r="AU153" s="182"/>
      <c r="AV153" s="182"/>
      <c r="AW153" s="182"/>
      <c r="AX153" s="182"/>
      <c r="AY153" s="182"/>
      <c r="AZ153" s="182"/>
      <c r="BA153" s="182"/>
      <c r="BB153" s="182"/>
      <c r="BC153" s="182"/>
      <c r="BD153" s="182"/>
      <c r="BE153" s="182"/>
      <c r="BF153" s="182"/>
      <c r="BG153" s="182"/>
      <c r="BH153" s="182"/>
      <c r="BI153" s="182"/>
      <c r="BJ153" s="182"/>
      <c r="BK153" s="182"/>
      <c r="BL153" s="182"/>
      <c r="BM153" s="182"/>
      <c r="BN153" s="182"/>
      <c r="BO153" s="182"/>
      <c r="BP153" s="182"/>
      <c r="BQ153" s="182"/>
      <c r="BR153" s="182"/>
      <c r="BS153" s="182"/>
      <c r="BT153" s="182"/>
      <c r="BU153" s="182"/>
      <c r="BV153" s="182"/>
      <c r="BW153" s="182"/>
      <c r="BX153" s="182"/>
      <c r="BY153" s="182"/>
      <c r="BZ153" s="182"/>
      <c r="CA153" s="182"/>
      <c r="CB153" s="182"/>
      <c r="CC153" s="182"/>
      <c r="CD153" s="182"/>
      <c r="CE153" s="182"/>
      <c r="CF153" s="182"/>
      <c r="CG153" s="182"/>
      <c r="CH153" s="182"/>
      <c r="CI153" s="182"/>
      <c r="CJ153" s="182"/>
      <c r="CK153" s="182"/>
      <c r="CL153" s="182"/>
      <c r="CM153" s="182"/>
      <c r="CN153" s="182"/>
      <c r="CO153" s="182"/>
      <c r="CP153" s="182"/>
      <c r="CQ153" s="182"/>
      <c r="CR153" s="182"/>
      <c r="CS153" s="182"/>
      <c r="CT153" s="182"/>
      <c r="CU153" s="182"/>
      <c r="CV153" s="182"/>
      <c r="CW153" s="182"/>
      <c r="CX153" s="182"/>
      <c r="CY153" s="182"/>
      <c r="CZ153" s="182"/>
      <c r="DA153" s="182"/>
      <c r="DB153" s="182"/>
      <c r="DC153" s="182"/>
      <c r="DD153" s="182"/>
      <c r="DE153" s="182"/>
      <c r="DF153" s="182"/>
      <c r="DG153" s="182"/>
      <c r="DH153" s="182"/>
      <c r="DI153" s="182"/>
      <c r="DJ153" s="182"/>
      <c r="DK153" s="182"/>
      <c r="DL153" s="182"/>
      <c r="DM153" s="182"/>
      <c r="DN153" s="182"/>
      <c r="DO153" s="182"/>
      <c r="DP153" s="182"/>
      <c r="DQ153" s="182"/>
      <c r="DR153" s="182"/>
      <c r="DS153" s="182"/>
      <c r="DT153" s="182"/>
      <c r="DU153" s="182"/>
      <c r="DV153" s="182"/>
      <c r="DW153" s="182"/>
      <c r="DX153" s="182"/>
      <c r="DY153" s="182"/>
      <c r="DZ153" s="182"/>
      <c r="EA153" s="182"/>
      <c r="EB153" s="182"/>
      <c r="EC153" s="182"/>
      <c r="ED153" s="182"/>
      <c r="EE153" s="182"/>
      <c r="EF153" s="182"/>
      <c r="EG153" s="182"/>
      <c r="EH153" s="182"/>
      <c r="EI153" s="182"/>
      <c r="EJ153" s="182"/>
      <c r="EK153" s="182"/>
      <c r="EL153" s="182"/>
      <c r="EM153" s="182"/>
      <c r="EN153" s="182"/>
      <c r="EO153" s="182"/>
      <c r="EP153" s="182"/>
      <c r="EQ153" s="182"/>
      <c r="ER153" s="182"/>
      <c r="ES153" s="182"/>
      <c r="ET153" s="182"/>
      <c r="EU153" s="182"/>
      <c r="EV153" s="182"/>
      <c r="EW153" s="182"/>
      <c r="EX153" s="182"/>
      <c r="EY153" s="182"/>
      <c r="EZ153" s="182"/>
      <c r="FA153" s="182"/>
      <c r="FB153" s="182"/>
      <c r="FC153" s="182"/>
      <c r="FD153" s="182"/>
      <c r="FE153" s="182"/>
      <c r="FF153" s="182"/>
      <c r="FG153" s="182"/>
      <c r="FH153" s="182"/>
      <c r="FI153" s="182"/>
      <c r="FJ153" s="182"/>
      <c r="FK153" s="182"/>
      <c r="FL153" s="182"/>
      <c r="FM153" s="182"/>
      <c r="FN153" s="182"/>
      <c r="FO153" s="182"/>
      <c r="FP153" s="182"/>
      <c r="FQ153" s="182"/>
      <c r="FR153" s="182"/>
      <c r="FS153" s="182"/>
      <c r="FT153" s="182"/>
      <c r="FU153" s="182"/>
      <c r="FV153" s="182"/>
      <c r="FW153" s="182"/>
      <c r="FX153" s="182"/>
      <c r="FY153" s="182"/>
      <c r="FZ153" s="182"/>
      <c r="GA153" s="182"/>
      <c r="GB153" s="182"/>
      <c r="GC153" s="182"/>
      <c r="GD153" s="182"/>
      <c r="GE153" s="182"/>
      <c r="GF153" s="182"/>
      <c r="GG153" s="182"/>
      <c r="GH153" s="182"/>
      <c r="GI153" s="182"/>
      <c r="GJ153" s="182"/>
      <c r="GK153" s="182"/>
      <c r="GL153" s="182"/>
      <c r="GM153" s="182"/>
      <c r="GN153" s="182"/>
      <c r="GO153" s="182"/>
      <c r="GP153" s="182"/>
      <c r="GQ153" s="182"/>
      <c r="GR153" s="182"/>
      <c r="GS153" s="182"/>
      <c r="GT153" s="182"/>
      <c r="GU153" s="182"/>
      <c r="GV153" s="182"/>
      <c r="GW153" s="182"/>
      <c r="GX153" s="182"/>
      <c r="GY153" s="182"/>
      <c r="GZ153" s="182"/>
      <c r="HA153" s="182"/>
      <c r="HB153" s="182"/>
      <c r="HC153" s="182"/>
      <c r="HD153" s="182"/>
      <c r="HE153" s="182"/>
      <c r="HF153" s="182"/>
      <c r="HG153" s="182"/>
      <c r="HH153" s="182"/>
      <c r="HI153" s="182"/>
      <c r="HJ153" s="182"/>
      <c r="HK153" s="182"/>
      <c r="HL153" s="182"/>
      <c r="HM153" s="182"/>
      <c r="HN153" s="182"/>
      <c r="HO153" s="182"/>
      <c r="HP153" s="182"/>
      <c r="HQ153" s="182"/>
      <c r="HR153" s="182"/>
      <c r="HS153" s="182"/>
      <c r="HT153" s="182"/>
      <c r="HU153" s="182"/>
    </row>
    <row r="154" spans="1:230" s="20" customFormat="1" ht="13.9" customHeight="1" collapsed="1">
      <c r="A154" s="9"/>
      <c r="B154" s="9"/>
      <c r="C154" s="837"/>
      <c r="D154" s="832" t="s">
        <v>941</v>
      </c>
      <c r="E154" s="838"/>
      <c r="F154" s="839"/>
      <c r="G154" s="839"/>
      <c r="H154" s="836"/>
      <c r="I154" s="836"/>
      <c r="J154" s="836"/>
      <c r="K154" s="836"/>
      <c r="L154" s="836"/>
      <c r="M154" s="836"/>
      <c r="N154" s="836"/>
      <c r="O154" s="836"/>
      <c r="P154" s="836"/>
      <c r="Q154" s="836"/>
      <c r="R154" s="836"/>
      <c r="S154" s="836"/>
      <c r="T154" s="836"/>
      <c r="U154" s="836"/>
      <c r="V154" s="836"/>
      <c r="W154" s="836"/>
      <c r="X154" s="836"/>
      <c r="Y154" s="836"/>
      <c r="Z154" s="836"/>
      <c r="AA154" s="841">
        <v>-5.3936960124472454E-3</v>
      </c>
      <c r="AB154" s="841">
        <v>8.9354444467066342E-3</v>
      </c>
      <c r="AC154" s="841">
        <v>9.8435261361279665E-3</v>
      </c>
      <c r="AD154" s="841">
        <v>5.2317469525940165E-3</v>
      </c>
      <c r="AE154" s="841">
        <v>-9.065183592251877E-3</v>
      </c>
      <c r="AF154" s="841">
        <v>1.5775549619679419E-2</v>
      </c>
      <c r="AG154" s="841">
        <v>2.0677528840774301E-2</v>
      </c>
      <c r="AH154" s="841">
        <v>2.3956579188964934E-3</v>
      </c>
      <c r="AI154" s="841">
        <v>-1.393771873994082E-2</v>
      </c>
      <c r="AJ154" s="841">
        <v>-2.6240213161313249E-2</v>
      </c>
      <c r="AK154" s="841">
        <v>5.0323022879138458E-2</v>
      </c>
      <c r="AL154" s="841">
        <v>0.42538161288507009</v>
      </c>
      <c r="AM154" s="841">
        <v>0.64728890043131548</v>
      </c>
      <c r="AN154" s="841">
        <v>0.74623552880143984</v>
      </c>
      <c r="AO154" s="841">
        <v>0.77173860902970304</v>
      </c>
      <c r="AP154" s="841">
        <v>0.63279187037082951</v>
      </c>
    </row>
    <row r="155" spans="1:230" s="182" customFormat="1" ht="13.9" customHeight="1">
      <c r="A155" s="792"/>
      <c r="B155" s="792"/>
      <c r="C155" s="827"/>
      <c r="D155" s="832" t="s">
        <v>670</v>
      </c>
      <c r="E155" s="833"/>
      <c r="F155" s="833"/>
      <c r="G155" s="833"/>
      <c r="H155" s="834"/>
      <c r="I155" s="834"/>
      <c r="J155" s="834"/>
      <c r="K155" s="834"/>
      <c r="L155" s="834"/>
      <c r="M155" s="834"/>
      <c r="N155" s="834"/>
      <c r="O155" s="834"/>
      <c r="P155" s="834"/>
      <c r="Q155" s="834"/>
      <c r="R155" s="834"/>
      <c r="S155" s="834"/>
      <c r="T155" s="834"/>
      <c r="U155" s="834"/>
      <c r="V155" s="834"/>
      <c r="W155" s="834"/>
      <c r="X155" s="834"/>
      <c r="Y155" s="834"/>
      <c r="Z155" s="834"/>
      <c r="AA155" s="447">
        <v>-3.3481418809229845E-3</v>
      </c>
      <c r="AB155" s="447">
        <v>8.2456821831396153E-3</v>
      </c>
      <c r="AC155" s="447">
        <v>8.6646456030696033E-3</v>
      </c>
      <c r="AD155" s="447">
        <v>1.7093310814027946E-2</v>
      </c>
      <c r="AE155" s="447">
        <v>2.7956007504248537E-2</v>
      </c>
      <c r="AF155" s="447">
        <v>2.9058694363409167E-2</v>
      </c>
      <c r="AG155" s="447">
        <v>2.6983750381783595E-2</v>
      </c>
      <c r="AH155" s="447">
        <v>2.8679228675898519E-2</v>
      </c>
      <c r="AI155" s="447">
        <v>3.379993690629482E-2</v>
      </c>
      <c r="AJ155" s="447">
        <v>5.0338441991645791E-2</v>
      </c>
      <c r="AK155" s="447">
        <v>1.4950952662429767E-2</v>
      </c>
      <c r="AL155" s="447">
        <v>0.11136335226085317</v>
      </c>
      <c r="AM155" s="447">
        <v>0.21069265564135706</v>
      </c>
      <c r="AN155" s="447">
        <v>0.37929191609534163</v>
      </c>
      <c r="AO155" s="447">
        <v>0.57127512733846963</v>
      </c>
      <c r="AP155" s="447">
        <v>0.69203064604814235</v>
      </c>
      <c r="AQ155" s="118"/>
      <c r="AR155" s="118"/>
      <c r="AS155" s="118"/>
      <c r="AT155" s="118"/>
      <c r="AU155" s="118"/>
      <c r="AV155" s="118"/>
      <c r="AW155" s="118"/>
      <c r="AX155" s="118"/>
      <c r="AY155" s="118"/>
      <c r="AZ155" s="118"/>
      <c r="BA155" s="118"/>
      <c r="BB155" s="118"/>
      <c r="BC155" s="118"/>
      <c r="BD155" s="118"/>
      <c r="BE155" s="118"/>
      <c r="BF155" s="118"/>
      <c r="BG155" s="118"/>
      <c r="BH155" s="118"/>
      <c r="BI155" s="118"/>
      <c r="BJ155" s="118"/>
      <c r="BK155" s="118"/>
      <c r="BL155" s="118"/>
      <c r="BM155" s="118"/>
      <c r="BN155" s="118"/>
      <c r="BO155" s="118"/>
      <c r="BP155" s="118"/>
      <c r="BQ155" s="118"/>
      <c r="BR155" s="118"/>
      <c r="BS155" s="118"/>
      <c r="BT155" s="118"/>
      <c r="BU155" s="118"/>
      <c r="BV155" s="118"/>
      <c r="BW155" s="118"/>
      <c r="BX155" s="118"/>
      <c r="BY155" s="118"/>
      <c r="BZ155" s="118"/>
      <c r="CA155" s="118"/>
      <c r="CB155" s="118"/>
      <c r="CC155" s="118"/>
      <c r="CD155" s="118"/>
      <c r="CE155" s="118"/>
      <c r="CF155" s="118"/>
      <c r="CG155" s="118"/>
      <c r="CH155" s="118"/>
      <c r="CI155" s="118"/>
      <c r="CJ155" s="118"/>
      <c r="CK155" s="118"/>
      <c r="CL155" s="118"/>
      <c r="CM155" s="118"/>
      <c r="CN155" s="118"/>
      <c r="CO155" s="118"/>
      <c r="CP155" s="118"/>
      <c r="CQ155" s="118"/>
      <c r="CR155" s="118"/>
      <c r="CS155" s="118"/>
      <c r="CT155" s="118"/>
      <c r="CU155" s="118"/>
      <c r="CV155" s="118"/>
      <c r="CW155" s="118"/>
      <c r="CX155" s="118"/>
      <c r="CY155" s="118"/>
      <c r="CZ155" s="118"/>
      <c r="DA155" s="118"/>
      <c r="DB155" s="118"/>
      <c r="DC155" s="118"/>
      <c r="DD155" s="118"/>
      <c r="DE155" s="118"/>
      <c r="DF155" s="118"/>
      <c r="DG155" s="118"/>
      <c r="DH155" s="118"/>
      <c r="DI155" s="118"/>
      <c r="DJ155" s="118"/>
      <c r="DK155" s="118"/>
      <c r="DL155" s="118"/>
      <c r="DM155" s="118"/>
      <c r="DN155" s="118"/>
      <c r="DO155" s="118"/>
      <c r="DP155" s="118"/>
      <c r="DQ155" s="118"/>
      <c r="DR155" s="118"/>
    </row>
    <row r="156" spans="1:230" s="20" customFormat="1" ht="13.9" customHeight="1">
      <c r="A156" s="9"/>
      <c r="B156" s="9"/>
      <c r="C156" s="827"/>
      <c r="D156" s="832" t="s">
        <v>942</v>
      </c>
      <c r="E156" s="833"/>
      <c r="F156" s="833"/>
      <c r="G156" s="833"/>
      <c r="H156" s="834"/>
      <c r="I156" s="834"/>
      <c r="J156" s="834"/>
      <c r="K156" s="834"/>
      <c r="L156" s="834"/>
      <c r="M156" s="834"/>
      <c r="N156" s="834"/>
      <c r="O156" s="834"/>
      <c r="P156" s="834"/>
      <c r="Q156" s="834"/>
      <c r="R156" s="834"/>
      <c r="S156" s="834"/>
      <c r="T156" s="834"/>
      <c r="U156" s="834"/>
      <c r="V156" s="834"/>
      <c r="W156" s="834"/>
      <c r="X156" s="834"/>
      <c r="Y156" s="834"/>
      <c r="Z156" s="834"/>
      <c r="AA156" s="447">
        <v>-6.9366542895506235E-3</v>
      </c>
      <c r="AB156" s="447">
        <v>9.0259707473397312E-3</v>
      </c>
      <c r="AC156" s="447">
        <v>1.0076182867215755E-2</v>
      </c>
      <c r="AD156" s="447">
        <v>1.4245591691011014E-2</v>
      </c>
      <c r="AE156" s="447">
        <v>2.8568666831397936E-2</v>
      </c>
      <c r="AF156" s="447">
        <v>5.3805735613925362E-2</v>
      </c>
      <c r="AG156" s="447">
        <v>2.998938242663661E-2</v>
      </c>
      <c r="AH156" s="447">
        <v>2.9636452513478212E-2</v>
      </c>
      <c r="AI156" s="447">
        <v>3.8612019244162549E-2</v>
      </c>
      <c r="AJ156" s="447">
        <v>5.2343050661272969E-2</v>
      </c>
      <c r="AK156" s="447">
        <v>5.6126998881826637E-2</v>
      </c>
      <c r="AL156" s="447">
        <v>0.71663447118537438</v>
      </c>
      <c r="AM156" s="447">
        <v>0.73552051224877024</v>
      </c>
      <c r="AN156" s="447">
        <v>0.8259725633231173</v>
      </c>
      <c r="AO156" s="447">
        <v>0.96346540654348711</v>
      </c>
      <c r="AP156" s="447">
        <v>0.99689939535916627</v>
      </c>
      <c r="AQ156" s="118"/>
      <c r="AR156" s="118"/>
      <c r="AS156" s="118"/>
      <c r="AT156" s="118"/>
      <c r="AU156" s="118"/>
      <c r="AV156" s="118"/>
      <c r="AW156" s="118"/>
      <c r="AX156" s="118"/>
      <c r="AY156" s="118"/>
      <c r="AZ156" s="118"/>
      <c r="BA156" s="118"/>
      <c r="BB156" s="118"/>
      <c r="BC156" s="118"/>
      <c r="BD156" s="118"/>
      <c r="BE156" s="118"/>
      <c r="BF156" s="118"/>
      <c r="BG156" s="118"/>
      <c r="BH156" s="118"/>
      <c r="BI156" s="118"/>
      <c r="BJ156" s="118"/>
      <c r="BK156" s="118"/>
      <c r="BL156" s="118"/>
      <c r="BM156" s="118"/>
      <c r="BN156" s="118"/>
      <c r="BO156" s="118"/>
      <c r="BP156" s="118"/>
      <c r="BQ156" s="118"/>
      <c r="BR156" s="118"/>
      <c r="BS156" s="118"/>
      <c r="BT156" s="118"/>
      <c r="BU156" s="118"/>
      <c r="BV156" s="118"/>
      <c r="BW156" s="118"/>
      <c r="BX156" s="118"/>
      <c r="BY156" s="118"/>
      <c r="BZ156" s="118"/>
      <c r="CA156" s="118"/>
      <c r="CB156" s="118"/>
      <c r="CC156" s="118"/>
      <c r="CD156" s="118"/>
      <c r="CE156" s="118"/>
      <c r="CF156" s="118"/>
      <c r="CG156" s="118"/>
      <c r="CH156" s="118"/>
      <c r="CI156" s="118"/>
      <c r="CJ156" s="118"/>
      <c r="CK156" s="118"/>
      <c r="CL156" s="118"/>
      <c r="CM156" s="118"/>
      <c r="CN156" s="118"/>
      <c r="CO156" s="118"/>
      <c r="CP156" s="118"/>
      <c r="CQ156" s="118"/>
      <c r="CR156" s="118"/>
      <c r="CS156" s="118"/>
      <c r="CT156" s="118"/>
      <c r="CU156" s="118"/>
      <c r="CV156" s="118"/>
      <c r="CW156" s="118"/>
      <c r="CX156" s="118"/>
      <c r="CY156" s="118"/>
      <c r="CZ156" s="118"/>
      <c r="DA156" s="118"/>
      <c r="DB156" s="118"/>
      <c r="DC156" s="118"/>
      <c r="DD156" s="118"/>
      <c r="DE156" s="118"/>
      <c r="DF156" s="118"/>
      <c r="DG156" s="118"/>
      <c r="DH156" s="118"/>
      <c r="DI156" s="118"/>
      <c r="DJ156" s="118"/>
      <c r="DK156" s="118"/>
      <c r="DL156" s="118"/>
      <c r="DM156" s="118"/>
      <c r="DN156" s="118"/>
      <c r="DO156" s="118"/>
      <c r="DP156" s="118"/>
      <c r="DQ156" s="118"/>
      <c r="DR156" s="118"/>
      <c r="DS156" s="182"/>
      <c r="DT156" s="182"/>
      <c r="DU156" s="182"/>
      <c r="DV156" s="182"/>
      <c r="DW156" s="182"/>
      <c r="DX156" s="182"/>
      <c r="DY156" s="182"/>
      <c r="DZ156" s="182"/>
      <c r="EA156" s="182"/>
      <c r="EB156" s="182"/>
      <c r="EC156" s="182"/>
      <c r="ED156" s="182"/>
      <c r="EE156" s="182"/>
      <c r="EF156" s="182"/>
      <c r="EG156" s="182"/>
      <c r="EH156" s="182"/>
      <c r="EI156" s="182"/>
      <c r="EJ156" s="182"/>
      <c r="EK156" s="182"/>
      <c r="EL156" s="182"/>
      <c r="EM156" s="182"/>
      <c r="EN156" s="182"/>
      <c r="EO156" s="182"/>
      <c r="EP156" s="182"/>
      <c r="EQ156" s="182"/>
      <c r="ER156" s="182"/>
      <c r="ES156" s="182"/>
      <c r="ET156" s="182"/>
      <c r="EU156" s="182"/>
      <c r="EV156" s="182"/>
      <c r="EW156" s="182"/>
      <c r="EX156" s="182"/>
      <c r="EY156" s="182"/>
      <c r="EZ156" s="182"/>
      <c r="FA156" s="182"/>
      <c r="FB156" s="182"/>
      <c r="FC156" s="182"/>
      <c r="FD156" s="182"/>
      <c r="FE156" s="182"/>
      <c r="FF156" s="182"/>
      <c r="FG156" s="182"/>
      <c r="FH156" s="182"/>
      <c r="FI156" s="182"/>
      <c r="FJ156" s="182"/>
      <c r="FK156" s="182"/>
      <c r="FL156" s="182"/>
      <c r="FM156" s="182"/>
      <c r="FN156" s="182"/>
      <c r="FO156" s="182"/>
      <c r="FP156" s="182"/>
      <c r="FQ156" s="182"/>
      <c r="FR156" s="182"/>
      <c r="FS156" s="182"/>
      <c r="FT156" s="182"/>
      <c r="FU156" s="182"/>
      <c r="FV156" s="182"/>
      <c r="FW156" s="182"/>
      <c r="FX156" s="182"/>
      <c r="FY156" s="182"/>
      <c r="FZ156" s="182"/>
      <c r="GA156" s="182"/>
      <c r="GB156" s="182"/>
      <c r="GC156" s="182"/>
      <c r="GD156" s="182"/>
      <c r="GE156" s="182"/>
      <c r="GF156" s="182"/>
      <c r="GG156" s="182"/>
      <c r="GH156" s="182"/>
      <c r="GI156" s="182"/>
      <c r="GJ156" s="182"/>
      <c r="GK156" s="182"/>
      <c r="GL156" s="182"/>
      <c r="GM156" s="182"/>
      <c r="GN156" s="182"/>
      <c r="GO156" s="182"/>
      <c r="GP156" s="182"/>
      <c r="GQ156" s="182"/>
      <c r="GR156" s="182"/>
      <c r="GS156" s="182"/>
      <c r="GT156" s="182"/>
      <c r="GU156" s="182"/>
      <c r="GV156" s="182"/>
      <c r="GW156" s="182"/>
      <c r="GX156" s="182"/>
      <c r="GY156" s="182"/>
      <c r="GZ156" s="182"/>
      <c r="HA156" s="182"/>
      <c r="HB156" s="182"/>
      <c r="HC156" s="182"/>
      <c r="HD156" s="182"/>
      <c r="HE156" s="182"/>
      <c r="HF156" s="182"/>
      <c r="HG156" s="182"/>
      <c r="HH156" s="182"/>
      <c r="HI156" s="182"/>
      <c r="HJ156" s="182"/>
      <c r="HK156" s="182"/>
      <c r="HL156" s="182"/>
      <c r="HM156" s="182"/>
      <c r="HN156" s="182"/>
      <c r="HO156" s="182"/>
      <c r="HP156" s="182"/>
      <c r="HQ156" s="182"/>
      <c r="HR156" s="182"/>
      <c r="HS156" s="182"/>
      <c r="HT156" s="182"/>
      <c r="HU156" s="182"/>
      <c r="HV156" s="182"/>
    </row>
    <row r="157" spans="1:230" s="20" customFormat="1" ht="13.9" customHeight="1">
      <c r="A157" s="9"/>
      <c r="B157" s="9"/>
      <c r="C157" s="837"/>
      <c r="D157" s="840" t="s">
        <v>943</v>
      </c>
      <c r="E157" s="839"/>
      <c r="F157" s="839"/>
      <c r="G157" s="839"/>
      <c r="H157" s="836"/>
      <c r="I157" s="836"/>
      <c r="J157" s="836"/>
      <c r="K157" s="836"/>
      <c r="L157" s="836"/>
      <c r="M157" s="836"/>
      <c r="N157" s="836"/>
      <c r="O157" s="836"/>
      <c r="P157" s="836"/>
      <c r="Q157" s="836"/>
      <c r="R157" s="836"/>
      <c r="S157" s="836"/>
      <c r="T157" s="836"/>
      <c r="U157" s="836"/>
      <c r="V157" s="836"/>
      <c r="W157" s="836"/>
      <c r="X157" s="836"/>
      <c r="Y157" s="836"/>
      <c r="Z157" s="836"/>
      <c r="AA157" s="841">
        <v>-1.0741111012675058E-2</v>
      </c>
      <c r="AB157" s="841">
        <v>2.0943469559354154E-3</v>
      </c>
      <c r="AC157" s="841">
        <v>7.3608681686165812E-3</v>
      </c>
      <c r="AD157" s="841">
        <v>1.3008882453265494E-2</v>
      </c>
      <c r="AE157" s="841">
        <v>1.228325947460155E-2</v>
      </c>
      <c r="AF157" s="841">
        <v>2.6294780107137577E-2</v>
      </c>
      <c r="AG157" s="841">
        <v>2.4309690950670215E-2</v>
      </c>
      <c r="AH157" s="841">
        <v>2.3024378869082551E-2</v>
      </c>
      <c r="AI157" s="841">
        <v>2.7126189315503396E-2</v>
      </c>
      <c r="AJ157" s="841">
        <v>3.8225819412363152E-2</v>
      </c>
      <c r="AK157" s="841">
        <v>2.1637763808732721E-2</v>
      </c>
      <c r="AL157" s="841">
        <v>0.37940985121501208</v>
      </c>
      <c r="AM157" s="841">
        <v>0.57665914527951334</v>
      </c>
      <c r="AN157" s="841">
        <v>0.73686546338985004</v>
      </c>
      <c r="AO157" s="841">
        <v>0.74368839062435932</v>
      </c>
      <c r="AP157" s="841">
        <v>0.72940667329629039</v>
      </c>
    </row>
    <row r="158" spans="1:230" s="118" customFormat="1" ht="13.9" customHeight="1">
      <c r="A158" s="792"/>
      <c r="B158" s="9"/>
      <c r="C158" s="827"/>
      <c r="D158" s="336"/>
      <c r="E158" s="842"/>
      <c r="F158" s="842"/>
      <c r="G158" s="842"/>
      <c r="H158" s="829"/>
      <c r="I158" s="829"/>
      <c r="J158" s="829"/>
      <c r="K158" s="829"/>
      <c r="L158" s="829"/>
      <c r="M158" s="800"/>
      <c r="N158" s="800"/>
      <c r="O158" s="800"/>
      <c r="P158" s="800"/>
      <c r="Q158" s="800"/>
      <c r="R158" s="800"/>
      <c r="S158" s="800"/>
      <c r="T158" s="800"/>
      <c r="U158" s="800"/>
      <c r="V158" s="800"/>
      <c r="W158" s="800"/>
      <c r="X158" s="800"/>
      <c r="Y158" s="800"/>
      <c r="Z158" s="800"/>
      <c r="AA158" s="800"/>
      <c r="AB158" s="800"/>
      <c r="AC158" s="800"/>
      <c r="AD158" s="800"/>
      <c r="AE158" s="800"/>
      <c r="AF158" s="800"/>
      <c r="AG158" s="800"/>
      <c r="AH158" s="800"/>
      <c r="AI158" s="800"/>
      <c r="AJ158" s="800"/>
      <c r="AK158" s="800"/>
      <c r="AL158" s="800"/>
      <c r="AM158" s="800"/>
      <c r="AN158" s="800"/>
      <c r="AO158" s="800"/>
      <c r="AP158" s="800"/>
    </row>
    <row r="159" spans="1:230" s="118" customFormat="1" ht="13.9" customHeight="1">
      <c r="A159" s="9"/>
      <c r="B159" s="9"/>
      <c r="C159" s="827"/>
      <c r="D159" s="839"/>
      <c r="E159" s="839"/>
      <c r="F159" s="839"/>
      <c r="G159" s="839"/>
      <c r="H159" s="836"/>
      <c r="I159" s="836"/>
      <c r="J159" s="836"/>
      <c r="K159" s="836"/>
      <c r="L159" s="836"/>
      <c r="M159" s="800"/>
      <c r="N159" s="800"/>
      <c r="P159" s="800"/>
      <c r="Q159" s="800"/>
      <c r="R159" s="800"/>
      <c r="S159" s="800"/>
      <c r="T159" s="800"/>
      <c r="U159" s="800"/>
      <c r="V159" s="800"/>
      <c r="W159" s="800"/>
      <c r="X159" s="800"/>
      <c r="Y159" s="800"/>
      <c r="Z159" s="800"/>
      <c r="AA159" s="800"/>
      <c r="AB159" s="800"/>
      <c r="AC159" s="800"/>
      <c r="AD159" s="800"/>
      <c r="AE159" s="800"/>
      <c r="AF159" s="800"/>
      <c r="AG159" s="800"/>
      <c r="AH159" s="800"/>
      <c r="AI159" s="800"/>
      <c r="AJ159" s="800"/>
      <c r="AK159" s="800"/>
      <c r="AL159" s="800"/>
      <c r="AM159" s="800"/>
      <c r="AN159" s="800"/>
      <c r="AO159" s="800"/>
      <c r="AP159" s="800"/>
      <c r="AQ159" s="20"/>
      <c r="AR159" s="20"/>
      <c r="AS159" s="20"/>
      <c r="AT159" s="20"/>
      <c r="AU159" s="20"/>
      <c r="AV159" s="20"/>
      <c r="AW159" s="20"/>
      <c r="AX159" s="20"/>
      <c r="AY159" s="20"/>
      <c r="AZ159" s="20"/>
      <c r="BA159" s="20"/>
      <c r="BB159" s="20"/>
      <c r="BC159" s="20"/>
      <c r="BD159" s="20"/>
      <c r="BE159" s="20"/>
      <c r="BF159" s="20"/>
      <c r="BG159" s="20"/>
      <c r="BH159" s="20"/>
      <c r="BI159" s="20"/>
      <c r="BJ159" s="20"/>
      <c r="BK159" s="20"/>
      <c r="BL159" s="20"/>
      <c r="BM159" s="20"/>
      <c r="BN159" s="20"/>
      <c r="BO159" s="20"/>
      <c r="BP159" s="20"/>
      <c r="BQ159" s="20"/>
      <c r="BR159" s="20"/>
      <c r="BS159" s="20"/>
      <c r="BT159" s="20"/>
      <c r="BU159" s="20"/>
      <c r="BV159" s="20"/>
      <c r="BW159" s="20"/>
      <c r="BX159" s="20"/>
      <c r="BY159" s="20"/>
      <c r="BZ159" s="20"/>
      <c r="CA159" s="20"/>
      <c r="CB159" s="20"/>
      <c r="CC159" s="20"/>
      <c r="CD159" s="20"/>
      <c r="CE159" s="20"/>
      <c r="CF159" s="20"/>
      <c r="CG159" s="20"/>
      <c r="CH159" s="20"/>
      <c r="CI159" s="20"/>
      <c r="CJ159" s="20"/>
      <c r="CK159" s="20"/>
      <c r="CL159" s="20"/>
      <c r="CM159" s="20"/>
      <c r="CN159" s="20"/>
      <c r="CO159" s="20"/>
      <c r="CP159" s="20"/>
      <c r="CQ159" s="20"/>
      <c r="CR159" s="20"/>
      <c r="CS159" s="20"/>
      <c r="CT159" s="20"/>
      <c r="CU159" s="20"/>
      <c r="CV159" s="20"/>
      <c r="CW159" s="20"/>
      <c r="CX159" s="20"/>
      <c r="CY159" s="20"/>
      <c r="CZ159" s="20"/>
      <c r="DA159" s="20"/>
      <c r="DB159" s="20"/>
      <c r="DC159" s="20"/>
      <c r="DD159" s="20"/>
      <c r="DE159" s="20"/>
      <c r="DF159" s="20"/>
      <c r="DG159" s="20"/>
      <c r="DH159" s="20"/>
      <c r="DI159" s="20"/>
      <c r="DJ159" s="20"/>
      <c r="DK159" s="20"/>
      <c r="DL159" s="20"/>
      <c r="DM159" s="20"/>
      <c r="DN159" s="20"/>
      <c r="DO159" s="20"/>
      <c r="DP159" s="20"/>
      <c r="DQ159" s="20"/>
      <c r="DR159" s="20"/>
      <c r="DS159" s="20"/>
      <c r="DT159" s="20"/>
      <c r="DU159" s="20"/>
      <c r="DV159" s="20"/>
      <c r="DW159" s="20"/>
      <c r="DX159" s="20"/>
      <c r="DY159" s="20"/>
      <c r="DZ159" s="20"/>
      <c r="EA159" s="20"/>
      <c r="EB159" s="20"/>
      <c r="EC159" s="20"/>
      <c r="ED159" s="20"/>
      <c r="EE159" s="20"/>
      <c r="EF159" s="20"/>
      <c r="EG159" s="20"/>
      <c r="EH159" s="20"/>
      <c r="EI159" s="20"/>
      <c r="EJ159" s="20"/>
      <c r="EK159" s="20"/>
      <c r="EL159" s="20"/>
      <c r="EM159" s="20"/>
      <c r="EN159" s="20"/>
      <c r="EO159" s="20"/>
      <c r="EP159" s="20"/>
      <c r="EQ159" s="20"/>
      <c r="ER159" s="20"/>
      <c r="ES159" s="20"/>
      <c r="ET159" s="20"/>
      <c r="EU159" s="20"/>
      <c r="EV159" s="20"/>
      <c r="EW159" s="20"/>
      <c r="EX159" s="20"/>
      <c r="EY159" s="20"/>
      <c r="EZ159" s="20"/>
      <c r="FA159" s="20"/>
      <c r="FB159" s="20"/>
      <c r="FC159" s="20"/>
      <c r="FD159" s="20"/>
      <c r="FE159" s="20"/>
      <c r="FF159" s="20"/>
      <c r="FG159" s="20"/>
      <c r="FH159" s="20"/>
      <c r="FI159" s="20"/>
      <c r="FJ159" s="20"/>
      <c r="FK159" s="20"/>
      <c r="FL159" s="20"/>
      <c r="FM159" s="20"/>
      <c r="FN159" s="20"/>
      <c r="FO159" s="20"/>
      <c r="FP159" s="20"/>
      <c r="FQ159" s="20"/>
      <c r="FR159" s="20"/>
      <c r="FS159" s="20"/>
      <c r="FT159" s="20"/>
      <c r="FU159" s="20"/>
      <c r="FV159" s="20"/>
      <c r="FW159" s="20"/>
      <c r="FX159" s="20"/>
      <c r="FY159" s="20"/>
      <c r="FZ159" s="20"/>
      <c r="GA159" s="20"/>
      <c r="GB159" s="20"/>
      <c r="GC159" s="20"/>
      <c r="GD159" s="20"/>
      <c r="GE159" s="20"/>
      <c r="GF159" s="20"/>
      <c r="GG159" s="20"/>
      <c r="GH159" s="20"/>
      <c r="GI159" s="20"/>
      <c r="GJ159" s="20"/>
      <c r="GK159" s="20"/>
      <c r="GL159" s="20"/>
      <c r="GM159" s="20"/>
      <c r="GN159" s="20"/>
      <c r="GO159" s="20"/>
      <c r="GP159" s="20"/>
      <c r="GQ159" s="20"/>
      <c r="GR159" s="20"/>
      <c r="GS159" s="20"/>
      <c r="GT159" s="20"/>
      <c r="GU159" s="20"/>
      <c r="GV159" s="20"/>
      <c r="GW159" s="20"/>
      <c r="GX159" s="20"/>
      <c r="GY159" s="20"/>
      <c r="GZ159" s="20"/>
      <c r="HA159" s="20"/>
      <c r="HB159" s="20"/>
      <c r="HC159" s="20"/>
      <c r="HD159" s="20"/>
      <c r="HE159" s="20"/>
      <c r="HF159" s="20"/>
      <c r="HG159" s="20"/>
      <c r="HH159" s="20"/>
      <c r="HI159" s="20"/>
      <c r="HJ159" s="20"/>
      <c r="HK159" s="20"/>
      <c r="HL159" s="20"/>
      <c r="HM159" s="20"/>
      <c r="HN159" s="20"/>
      <c r="HO159" s="20"/>
      <c r="HP159" s="20"/>
      <c r="HQ159" s="20"/>
      <c r="HR159" s="20"/>
      <c r="HS159" s="20"/>
      <c r="HT159" s="20"/>
      <c r="HU159" s="20"/>
      <c r="HV159" s="20"/>
    </row>
    <row r="160" spans="1:230" s="20" customFormat="1" ht="13.9" customHeight="1">
      <c r="A160" s="9"/>
      <c r="B160" s="9"/>
      <c r="C160" s="827"/>
      <c r="D160" s="830" t="s">
        <v>948</v>
      </c>
      <c r="E160" s="830"/>
      <c r="F160" s="830"/>
      <c r="G160" s="830"/>
      <c r="H160" s="772" t="s">
        <v>926</v>
      </c>
      <c r="I160" s="831"/>
      <c r="J160" s="831"/>
      <c r="K160" s="831"/>
      <c r="L160" s="831" t="s">
        <v>949</v>
      </c>
      <c r="M160" s="772"/>
      <c r="N160" s="714">
        <v>2002</v>
      </c>
      <c r="O160" s="714">
        <v>2003</v>
      </c>
      <c r="P160" s="714">
        <v>2004</v>
      </c>
      <c r="Q160" s="714">
        <v>2005</v>
      </c>
      <c r="R160" s="714">
        <v>2006</v>
      </c>
      <c r="S160" s="714">
        <v>2007</v>
      </c>
      <c r="T160" s="714">
        <v>2008</v>
      </c>
      <c r="U160" s="714">
        <v>2009</v>
      </c>
      <c r="V160" s="714">
        <v>2010</v>
      </c>
      <c r="W160" s="714">
        <v>2011</v>
      </c>
      <c r="X160" s="714">
        <v>2012</v>
      </c>
      <c r="Y160" s="714">
        <v>2013</v>
      </c>
      <c r="Z160" s="714">
        <v>2014</v>
      </c>
      <c r="AA160" s="714">
        <v>2015</v>
      </c>
      <c r="AB160" s="714">
        <v>2016</v>
      </c>
      <c r="AC160" s="714">
        <v>2017</v>
      </c>
      <c r="AD160" s="714">
        <v>2018</v>
      </c>
      <c r="AE160" s="714">
        <v>2019</v>
      </c>
      <c r="AF160" s="714">
        <v>2020</v>
      </c>
      <c r="AG160" s="714">
        <v>2021</v>
      </c>
      <c r="AH160" s="714">
        <v>2022</v>
      </c>
      <c r="AI160" s="714">
        <v>2023</v>
      </c>
      <c r="AJ160" s="714">
        <v>2024</v>
      </c>
      <c r="AK160" s="714">
        <v>2025</v>
      </c>
      <c r="AL160" s="714">
        <v>2026</v>
      </c>
      <c r="AM160" s="714">
        <v>2027</v>
      </c>
      <c r="AN160" s="714">
        <v>2028</v>
      </c>
      <c r="AO160" s="714">
        <v>2029</v>
      </c>
      <c r="AP160" s="714">
        <v>2030</v>
      </c>
      <c r="HV160" s="118"/>
    </row>
    <row r="161" spans="1:229" s="20" customFormat="1" ht="13.9" customHeight="1">
      <c r="A161" s="9"/>
      <c r="B161" s="9"/>
      <c r="C161" s="827"/>
      <c r="D161" s="843"/>
      <c r="E161" s="844" t="s">
        <v>939</v>
      </c>
      <c r="F161" s="845"/>
      <c r="G161" s="845"/>
      <c r="H161" s="600"/>
      <c r="I161" s="834"/>
      <c r="J161" s="834"/>
      <c r="K161" s="834"/>
      <c r="L161" s="834"/>
      <c r="M161" s="600"/>
      <c r="N161" s="600"/>
      <c r="O161" s="600"/>
      <c r="P161" s="600"/>
      <c r="Q161" s="600">
        <v>157576268.24259818</v>
      </c>
      <c r="R161" s="600">
        <v>145260599.11329302</v>
      </c>
      <c r="S161" s="600">
        <v>168086348.30513597</v>
      </c>
      <c r="T161" s="600">
        <v>182647759.45641023</v>
      </c>
      <c r="U161" s="600">
        <v>297206857.64368933</v>
      </c>
      <c r="V161" s="600">
        <v>283113928.76859504</v>
      </c>
      <c r="W161" s="600">
        <v>227295611.20588234</v>
      </c>
      <c r="X161" s="600">
        <v>247740638.24857143</v>
      </c>
      <c r="Y161" s="600">
        <v>239963615.29340896</v>
      </c>
      <c r="Z161" s="600">
        <v>246250487.6960569</v>
      </c>
      <c r="AA161" s="600">
        <v>246308964.87000003</v>
      </c>
      <c r="AB161" s="600">
        <v>241943353.15795186</v>
      </c>
      <c r="AC161" s="600">
        <v>239872890.26260328</v>
      </c>
      <c r="AD161" s="600">
        <v>236944287.6170058</v>
      </c>
      <c r="AE161" s="600">
        <v>235341160.37584779</v>
      </c>
      <c r="AF161" s="600">
        <v>236392533.06658208</v>
      </c>
      <c r="AG161" s="600">
        <v>238472879.23533171</v>
      </c>
      <c r="AH161" s="600">
        <v>243339839.14577919</v>
      </c>
      <c r="AI161" s="600">
        <v>248112581.44383419</v>
      </c>
      <c r="AJ161" s="600">
        <v>255606497.1826148</v>
      </c>
      <c r="AK161" s="600">
        <v>255606461.61823198</v>
      </c>
      <c r="AL161" s="600">
        <v>400836432.81696528</v>
      </c>
      <c r="AM161" s="600">
        <v>441500973.37440181</v>
      </c>
      <c r="AN161" s="600">
        <v>458928620.04356527</v>
      </c>
      <c r="AO161" s="600">
        <v>458928597.15740609</v>
      </c>
      <c r="AP161" s="600">
        <v>458928574.65573287</v>
      </c>
    </row>
    <row r="162" spans="1:229" s="20" customFormat="1" ht="13.9" customHeight="1">
      <c r="A162" s="9"/>
      <c r="B162" s="9"/>
      <c r="C162" s="827"/>
      <c r="D162" s="843"/>
      <c r="E162" s="844" t="s">
        <v>623</v>
      </c>
      <c r="F162" s="845"/>
      <c r="G162" s="845"/>
      <c r="H162" s="600"/>
      <c r="I162" s="834"/>
      <c r="J162" s="834"/>
      <c r="K162" s="834"/>
      <c r="L162" s="834"/>
      <c r="M162" s="600"/>
      <c r="N162" s="600"/>
      <c r="O162" s="600"/>
      <c r="P162" s="600"/>
      <c r="Q162" s="600">
        <v>220101174.37552872</v>
      </c>
      <c r="R162" s="600">
        <v>211065738.57975832</v>
      </c>
      <c r="S162" s="600">
        <v>228647764.32628399</v>
      </c>
      <c r="T162" s="600">
        <v>220535363.32051286</v>
      </c>
      <c r="U162" s="600">
        <v>214860914.4762136</v>
      </c>
      <c r="V162" s="600">
        <v>191155674.1280992</v>
      </c>
      <c r="W162" s="600">
        <v>234506950.67590132</v>
      </c>
      <c r="X162" s="600">
        <v>266673663.65714285</v>
      </c>
      <c r="Y162" s="600">
        <v>311355133.99999994</v>
      </c>
      <c r="Z162" s="600">
        <v>330329395.77121711</v>
      </c>
      <c r="AA162" s="600">
        <v>302750000</v>
      </c>
      <c r="AB162" s="600">
        <v>307999999.99999994</v>
      </c>
      <c r="AC162" s="600">
        <v>321011357.84663415</v>
      </c>
      <c r="AD162" s="600">
        <v>328495585.09545654</v>
      </c>
      <c r="AE162" s="600">
        <v>342364715.06868005</v>
      </c>
      <c r="AF162" s="600">
        <v>366650216.92699653</v>
      </c>
      <c r="AG162" s="600">
        <v>396152906.73848736</v>
      </c>
      <c r="AH162" s="600">
        <v>430867953.1988467</v>
      </c>
      <c r="AI162" s="600">
        <v>463844862.82513493</v>
      </c>
      <c r="AJ162" s="600">
        <v>502024185.080558</v>
      </c>
      <c r="AK162" s="600">
        <v>521132122.66656697</v>
      </c>
      <c r="AL162" s="600">
        <v>694482955.48871148</v>
      </c>
      <c r="AM162" s="600">
        <v>867928951.0096097</v>
      </c>
      <c r="AN162" s="600">
        <v>1041416354.3071551</v>
      </c>
      <c r="AO162" s="600">
        <v>1041429066.9664897</v>
      </c>
      <c r="AP162" s="600">
        <v>1041441986.0081819</v>
      </c>
    </row>
    <row r="163" spans="1:229" s="20" customFormat="1" ht="13.9" customHeight="1">
      <c r="A163" s="9"/>
      <c r="B163" s="9"/>
      <c r="C163" s="827"/>
      <c r="D163" s="843"/>
      <c r="E163" s="844" t="s">
        <v>625</v>
      </c>
      <c r="F163" s="845"/>
      <c r="G163" s="845"/>
      <c r="H163" s="600"/>
      <c r="I163" s="834"/>
      <c r="J163" s="834"/>
      <c r="K163" s="834"/>
      <c r="L163" s="834"/>
      <c r="M163" s="600"/>
      <c r="N163" s="600"/>
      <c r="O163" s="600"/>
      <c r="P163" s="600"/>
      <c r="Q163" s="600">
        <v>75964122.12960726</v>
      </c>
      <c r="R163" s="600">
        <v>88765964.823262811</v>
      </c>
      <c r="S163" s="600">
        <v>95081248.531722054</v>
      </c>
      <c r="T163" s="600">
        <v>91707774.84615384</v>
      </c>
      <c r="U163" s="600">
        <v>89348103.049514577</v>
      </c>
      <c r="V163" s="600">
        <v>78917480.144628093</v>
      </c>
      <c r="W163" s="600">
        <v>90931266.588614792</v>
      </c>
      <c r="X163" s="600">
        <v>95002492.677857161</v>
      </c>
      <c r="Y163" s="600">
        <v>104406511.99999999</v>
      </c>
      <c r="Z163" s="600">
        <v>118106599.60535134</v>
      </c>
      <c r="AA163" s="600">
        <v>143500000</v>
      </c>
      <c r="AB163" s="600">
        <v>143499999.99999994</v>
      </c>
      <c r="AC163" s="600">
        <v>144804036.41994908</v>
      </c>
      <c r="AD163" s="600">
        <v>152950325.33545068</v>
      </c>
      <c r="AE163" s="600">
        <v>163361843.73835495</v>
      </c>
      <c r="AF163" s="600">
        <v>168554839.06122589</v>
      </c>
      <c r="AG163" s="600">
        <v>173751274.88530147</v>
      </c>
      <c r="AH163" s="600">
        <v>178949190.23984358</v>
      </c>
      <c r="AI163" s="600">
        <v>184148147.78825581</v>
      </c>
      <c r="AJ163" s="600">
        <v>189344761.84699246</v>
      </c>
      <c r="AK163" s="600">
        <v>189344671.23551935</v>
      </c>
      <c r="AL163" s="600">
        <v>312517329.96992016</v>
      </c>
      <c r="AM163" s="600">
        <v>329813001.38365167</v>
      </c>
      <c r="AN163" s="600">
        <v>345403090.84520644</v>
      </c>
      <c r="AO163" s="600">
        <v>345407307.21055239</v>
      </c>
      <c r="AP163" s="600">
        <v>345411592.02604705</v>
      </c>
    </row>
    <row r="164" spans="1:229" s="20" customFormat="1" ht="13.9" customHeight="1">
      <c r="A164" s="9"/>
      <c r="B164" s="9"/>
      <c r="C164" s="827"/>
      <c r="D164" s="843"/>
      <c r="E164" s="844" t="s">
        <v>801</v>
      </c>
      <c r="F164" s="845"/>
      <c r="G164" s="845"/>
      <c r="H164" s="600"/>
      <c r="I164" s="834"/>
      <c r="J164" s="834"/>
      <c r="K164" s="834"/>
      <c r="L164" s="834"/>
      <c r="M164" s="600"/>
      <c r="N164" s="600"/>
      <c r="O164" s="600"/>
      <c r="P164" s="600"/>
      <c r="Q164" s="600">
        <v>48694950.083081566</v>
      </c>
      <c r="R164" s="600">
        <v>49314424.90181268</v>
      </c>
      <c r="S164" s="600">
        <v>56595981.268882178</v>
      </c>
      <c r="T164" s="600">
        <v>54587961.21794872</v>
      </c>
      <c r="U164" s="600">
        <v>53183394.672330096</v>
      </c>
      <c r="V164" s="600">
        <v>71902593.02066116</v>
      </c>
      <c r="W164" s="600">
        <v>65406700.52865275</v>
      </c>
      <c r="X164" s="600">
        <v>71668547.107857138</v>
      </c>
      <c r="Y164" s="600">
        <v>76440482</v>
      </c>
      <c r="Z164" s="600">
        <v>75662040.372178197</v>
      </c>
      <c r="AA164" s="600">
        <v>71750000</v>
      </c>
      <c r="AB164" s="600">
        <v>71749999.99999997</v>
      </c>
      <c r="AC164" s="600">
        <v>71529704.737565219</v>
      </c>
      <c r="AD164" s="600">
        <v>71260947.031289518</v>
      </c>
      <c r="AE164" s="600">
        <v>71253570.141197383</v>
      </c>
      <c r="AF164" s="600">
        <v>71244828.88154909</v>
      </c>
      <c r="AG164" s="600">
        <v>71238022.702973604</v>
      </c>
      <c r="AH164" s="600">
        <v>71232201.940131918</v>
      </c>
      <c r="AI164" s="600">
        <v>71227113.767155558</v>
      </c>
      <c r="AJ164" s="600">
        <v>71221424.180978805</v>
      </c>
      <c r="AK164" s="600">
        <v>71221390.097764164</v>
      </c>
      <c r="AL164" s="600">
        <v>128479346.76541165</v>
      </c>
      <c r="AM164" s="600">
        <v>128453484.74942222</v>
      </c>
      <c r="AN164" s="600">
        <v>145798289.60300168</v>
      </c>
      <c r="AO164" s="600">
        <v>152742929.82175183</v>
      </c>
      <c r="AP164" s="600">
        <v>159687771.18792123</v>
      </c>
    </row>
    <row r="165" spans="1:229" s="20" customFormat="1" ht="13.9" customHeight="1">
      <c r="A165" s="9"/>
      <c r="B165" s="9"/>
      <c r="C165" s="827"/>
      <c r="D165" s="843"/>
      <c r="E165" s="844" t="s">
        <v>627</v>
      </c>
      <c r="F165" s="845"/>
      <c r="G165" s="845"/>
      <c r="H165" s="600"/>
      <c r="I165" s="834"/>
      <c r="J165" s="834"/>
      <c r="K165" s="834"/>
      <c r="L165" s="834"/>
      <c r="M165" s="600"/>
      <c r="N165" s="600"/>
      <c r="O165" s="600"/>
      <c r="P165" s="600"/>
      <c r="Q165" s="600">
        <v>157771638.26918429</v>
      </c>
      <c r="R165" s="600">
        <v>159778736.68187308</v>
      </c>
      <c r="S165" s="600">
        <v>203745532.56797585</v>
      </c>
      <c r="T165" s="600">
        <v>240187029.35897437</v>
      </c>
      <c r="U165" s="600">
        <v>234006936.55825242</v>
      </c>
      <c r="V165" s="600">
        <v>208692891.93801653</v>
      </c>
      <c r="W165" s="600">
        <v>202601243.10094875</v>
      </c>
      <c r="X165" s="600">
        <v>226672614.10857144</v>
      </c>
      <c r="Y165" s="600">
        <v>352371977.99999994</v>
      </c>
      <c r="Z165" s="600">
        <v>297111914.63221198</v>
      </c>
      <c r="AA165" s="600">
        <v>218750000.00000003</v>
      </c>
      <c r="AB165" s="600">
        <v>239749999.99999991</v>
      </c>
      <c r="AC165" s="600">
        <v>258204787.83316228</v>
      </c>
      <c r="AD165" s="600">
        <v>283305716.24634612</v>
      </c>
      <c r="AE165" s="600">
        <v>311082659.88473976</v>
      </c>
      <c r="AF165" s="600">
        <v>347535750.64170295</v>
      </c>
      <c r="AG165" s="600">
        <v>373565241.00339812</v>
      </c>
      <c r="AH165" s="600">
        <v>392645796.06023932</v>
      </c>
      <c r="AI165" s="600">
        <v>422150942.57119024</v>
      </c>
      <c r="AJ165" s="600">
        <v>448173839.96811056</v>
      </c>
      <c r="AK165" s="600">
        <v>448173625.49324763</v>
      </c>
      <c r="AL165" s="600">
        <v>621562245.16239679</v>
      </c>
      <c r="AM165" s="600">
        <v>793287061.22278321</v>
      </c>
      <c r="AN165" s="600">
        <v>827926001.67418826</v>
      </c>
      <c r="AO165" s="600">
        <v>827936108.23835945</v>
      </c>
      <c r="AP165" s="600">
        <v>827946378.87650466</v>
      </c>
    </row>
    <row r="166" spans="1:229" s="20" customFormat="1" ht="13.9" customHeight="1">
      <c r="A166" s="9"/>
      <c r="B166" s="9"/>
      <c r="C166" s="827"/>
      <c r="D166" s="843"/>
      <c r="E166" s="844" t="s">
        <v>950</v>
      </c>
      <c r="F166" s="845"/>
      <c r="G166" s="845"/>
      <c r="H166" s="600"/>
      <c r="I166" s="834"/>
      <c r="J166" s="834"/>
      <c r="K166" s="834"/>
      <c r="L166" s="834"/>
      <c r="M166" s="600"/>
      <c r="N166" s="600"/>
      <c r="O166" s="600"/>
      <c r="P166" s="600"/>
      <c r="Q166" s="600">
        <v>118500570.90000002</v>
      </c>
      <c r="R166" s="600">
        <v>130238486.99999999</v>
      </c>
      <c r="S166" s="600">
        <v>168019414.99999997</v>
      </c>
      <c r="T166" s="600">
        <v>159322074.00000003</v>
      </c>
      <c r="U166" s="600">
        <v>150990443.30000001</v>
      </c>
      <c r="V166" s="600">
        <v>162714573.80000001</v>
      </c>
      <c r="W166" s="600">
        <v>161427969</v>
      </c>
      <c r="X166" s="600">
        <v>166302827.60000002</v>
      </c>
      <c r="Y166" s="600">
        <v>174566971.71700001</v>
      </c>
      <c r="Z166" s="600">
        <v>191049016.27300614</v>
      </c>
      <c r="AA166" s="600">
        <v>189314113.54779604</v>
      </c>
      <c r="AB166" s="600">
        <v>192091343.28680807</v>
      </c>
      <c r="AC166" s="600">
        <v>195354768.76673263</v>
      </c>
      <c r="AD166" s="600">
        <v>198106980.0164133</v>
      </c>
      <c r="AE166" s="600">
        <v>200090278.08823147</v>
      </c>
      <c r="AF166" s="600">
        <v>203777029.03354064</v>
      </c>
      <c r="AG166" s="600">
        <v>208374669.1970402</v>
      </c>
      <c r="AH166" s="600">
        <v>207724883.44563654</v>
      </c>
      <c r="AI166" s="600">
        <v>206802521.77336457</v>
      </c>
      <c r="AJ166" s="600">
        <v>205821885.59222707</v>
      </c>
      <c r="AK166" s="600">
        <v>235268525.39430743</v>
      </c>
      <c r="AL166" s="600">
        <v>325700232.27783614</v>
      </c>
      <c r="AM166" s="600">
        <v>414637950.86865515</v>
      </c>
      <c r="AN166" s="600">
        <v>443493095.44194043</v>
      </c>
      <c r="AO166" s="600">
        <v>441703362.64590055</v>
      </c>
      <c r="AP166" s="600">
        <v>440035400.00984812</v>
      </c>
      <c r="AQ166" s="118"/>
      <c r="AR166" s="118"/>
      <c r="AS166" s="118"/>
      <c r="AT166" s="118"/>
      <c r="AU166" s="118"/>
      <c r="AV166" s="118"/>
      <c r="AW166" s="118"/>
      <c r="AX166" s="118"/>
      <c r="AY166" s="118"/>
      <c r="AZ166" s="118"/>
      <c r="BA166" s="118"/>
      <c r="BB166" s="118"/>
      <c r="BC166" s="118"/>
      <c r="BD166" s="118"/>
      <c r="BE166" s="118"/>
      <c r="BF166" s="118"/>
      <c r="BG166" s="118"/>
      <c r="BH166" s="118"/>
      <c r="BI166" s="118"/>
      <c r="BJ166" s="118"/>
      <c r="BK166" s="118"/>
      <c r="BL166" s="118"/>
      <c r="BM166" s="118"/>
      <c r="BN166" s="118"/>
      <c r="BO166" s="118"/>
      <c r="BP166" s="118"/>
      <c r="BQ166" s="118"/>
      <c r="BR166" s="118"/>
      <c r="BS166" s="118"/>
      <c r="BT166" s="118"/>
      <c r="BU166" s="118"/>
      <c r="BV166" s="118"/>
      <c r="BW166" s="118"/>
      <c r="BX166" s="118"/>
      <c r="BY166" s="118"/>
      <c r="BZ166" s="118"/>
      <c r="CA166" s="118"/>
      <c r="CB166" s="118"/>
      <c r="CC166" s="118"/>
      <c r="CD166" s="118"/>
      <c r="CE166" s="118"/>
      <c r="CF166" s="118"/>
      <c r="CG166" s="118"/>
      <c r="CH166" s="118"/>
      <c r="CI166" s="118"/>
      <c r="CJ166" s="118"/>
      <c r="CK166" s="118"/>
      <c r="CL166" s="118"/>
      <c r="CM166" s="118"/>
      <c r="CN166" s="118"/>
      <c r="CO166" s="118"/>
      <c r="CP166" s="118"/>
      <c r="CQ166" s="118"/>
      <c r="CR166" s="118"/>
      <c r="CS166" s="118"/>
      <c r="CT166" s="118"/>
      <c r="CU166" s="118"/>
      <c r="CV166" s="118"/>
      <c r="CW166" s="118"/>
      <c r="CX166" s="118"/>
      <c r="CY166" s="118"/>
      <c r="CZ166" s="118"/>
      <c r="DA166" s="118"/>
      <c r="DB166" s="118"/>
      <c r="DC166" s="118"/>
      <c r="DD166" s="118"/>
      <c r="DE166" s="118"/>
      <c r="DF166" s="118"/>
      <c r="DG166" s="118"/>
      <c r="DH166" s="118"/>
      <c r="DI166" s="118"/>
      <c r="DJ166" s="118"/>
      <c r="DK166" s="118"/>
      <c r="DL166" s="118"/>
      <c r="DM166" s="118"/>
      <c r="DN166" s="118"/>
      <c r="DO166" s="118"/>
      <c r="DP166" s="118"/>
      <c r="DQ166" s="118"/>
      <c r="DR166" s="118"/>
      <c r="DS166" s="118"/>
      <c r="DT166" s="118"/>
      <c r="DU166" s="118"/>
      <c r="DV166" s="118"/>
      <c r="DW166" s="118"/>
      <c r="DX166" s="118"/>
      <c r="DY166" s="118"/>
      <c r="DZ166" s="118"/>
      <c r="EA166" s="118"/>
      <c r="EB166" s="118"/>
      <c r="EC166" s="118"/>
      <c r="ED166" s="118"/>
      <c r="EE166" s="118"/>
      <c r="EF166" s="118"/>
      <c r="EG166" s="118"/>
      <c r="EH166" s="118"/>
      <c r="EI166" s="118"/>
      <c r="EJ166" s="118"/>
      <c r="EK166" s="118"/>
      <c r="EL166" s="118"/>
      <c r="EM166" s="118"/>
      <c r="EN166" s="118"/>
      <c r="EO166" s="118"/>
      <c r="EP166" s="118"/>
      <c r="EQ166" s="118"/>
      <c r="ER166" s="118"/>
      <c r="ES166" s="118"/>
      <c r="ET166" s="118"/>
      <c r="EU166" s="118"/>
      <c r="EV166" s="118"/>
      <c r="EW166" s="118"/>
      <c r="EX166" s="118"/>
      <c r="EY166" s="118"/>
      <c r="EZ166" s="118"/>
      <c r="FA166" s="118"/>
      <c r="FB166" s="118"/>
      <c r="FC166" s="118"/>
      <c r="FD166" s="118"/>
      <c r="FE166" s="118"/>
      <c r="FF166" s="118"/>
      <c r="FG166" s="118"/>
      <c r="FH166" s="118"/>
      <c r="FI166" s="118"/>
      <c r="FJ166" s="118"/>
      <c r="FK166" s="118"/>
      <c r="FL166" s="118"/>
      <c r="FM166" s="118"/>
      <c r="FN166" s="118"/>
      <c r="FO166" s="118"/>
      <c r="FP166" s="118"/>
      <c r="FQ166" s="118"/>
      <c r="FR166" s="118"/>
      <c r="FS166" s="118"/>
      <c r="FT166" s="118"/>
      <c r="FU166" s="118"/>
      <c r="FV166" s="118"/>
      <c r="FW166" s="118"/>
      <c r="FX166" s="118"/>
      <c r="FY166" s="118"/>
      <c r="FZ166" s="118"/>
      <c r="GA166" s="118"/>
      <c r="GB166" s="118"/>
      <c r="GC166" s="118"/>
      <c r="GD166" s="118"/>
      <c r="GE166" s="118"/>
      <c r="GF166" s="118"/>
      <c r="GG166" s="118"/>
      <c r="GH166" s="118"/>
      <c r="GI166" s="118"/>
      <c r="GJ166" s="118"/>
      <c r="GK166" s="118"/>
      <c r="GL166" s="118"/>
      <c r="GM166" s="118"/>
      <c r="GN166" s="118"/>
      <c r="GO166" s="118"/>
      <c r="GP166" s="118"/>
      <c r="GQ166" s="118"/>
      <c r="GR166" s="118"/>
      <c r="GS166" s="118"/>
      <c r="GT166" s="118"/>
      <c r="GU166" s="118"/>
      <c r="GV166" s="118"/>
      <c r="GW166" s="118"/>
      <c r="GX166" s="118"/>
      <c r="GY166" s="118"/>
      <c r="GZ166" s="118"/>
      <c r="HA166" s="118"/>
      <c r="HB166" s="118"/>
      <c r="HC166" s="118"/>
      <c r="HD166" s="118"/>
      <c r="HE166" s="118"/>
      <c r="HF166" s="118"/>
      <c r="HG166" s="118"/>
      <c r="HH166" s="118"/>
      <c r="HI166" s="118"/>
      <c r="HJ166" s="118"/>
      <c r="HK166" s="118"/>
      <c r="HL166" s="118"/>
      <c r="HM166" s="118"/>
      <c r="HN166" s="118"/>
      <c r="HO166" s="118"/>
      <c r="HP166" s="118"/>
      <c r="HQ166" s="118"/>
      <c r="HR166" s="118"/>
      <c r="HS166" s="118"/>
      <c r="HT166" s="118"/>
      <c r="HU166" s="118"/>
    </row>
    <row r="167" spans="1:229" s="20" customFormat="1" ht="13.9" customHeight="1">
      <c r="A167" s="9"/>
      <c r="B167" s="9"/>
      <c r="C167" s="827"/>
      <c r="D167" s="843"/>
      <c r="E167" s="844" t="s">
        <v>951</v>
      </c>
      <c r="F167" s="845"/>
      <c r="G167" s="845"/>
      <c r="H167" s="600"/>
      <c r="I167" s="834"/>
      <c r="J167" s="834"/>
      <c r="K167" s="834"/>
      <c r="L167" s="834"/>
      <c r="M167" s="600"/>
      <c r="N167" s="600"/>
      <c r="O167" s="600"/>
      <c r="P167" s="600"/>
      <c r="Q167" s="600">
        <v>28312929.600000001</v>
      </c>
      <c r="R167" s="600">
        <v>32017245.299999997</v>
      </c>
      <c r="S167" s="600">
        <v>42780266.100000001</v>
      </c>
      <c r="T167" s="600">
        <v>43854915.600000001</v>
      </c>
      <c r="U167" s="600">
        <v>42126648</v>
      </c>
      <c r="V167" s="600">
        <v>53406342</v>
      </c>
      <c r="W167" s="600">
        <v>52397328.500000007</v>
      </c>
      <c r="X167" s="600">
        <v>61334922.200000003</v>
      </c>
      <c r="Y167" s="600">
        <v>79834355.648999989</v>
      </c>
      <c r="Z167" s="600">
        <v>102948692.70669761</v>
      </c>
      <c r="AA167" s="600">
        <v>117411156.95993119</v>
      </c>
      <c r="AB167" s="600">
        <v>115793379.83176748</v>
      </c>
      <c r="AC167" s="600">
        <v>115636006.62425429</v>
      </c>
      <c r="AD167" s="600">
        <v>117461660.71769638</v>
      </c>
      <c r="AE167" s="600">
        <v>118637598.51249123</v>
      </c>
      <c r="AF167" s="600">
        <v>120823548.18802851</v>
      </c>
      <c r="AG167" s="600">
        <v>123549582.62125392</v>
      </c>
      <c r="AH167" s="600">
        <v>123164311.42351902</v>
      </c>
      <c r="AI167" s="600">
        <v>122617424.41429581</v>
      </c>
      <c r="AJ167" s="600">
        <v>122035985.26264791</v>
      </c>
      <c r="AK167" s="600">
        <v>121721939.77929419</v>
      </c>
      <c r="AL167" s="600">
        <v>178726868.40872902</v>
      </c>
      <c r="AM167" s="600">
        <v>185186884.37488955</v>
      </c>
      <c r="AN167" s="600">
        <v>184413964.63610098</v>
      </c>
      <c r="AO167" s="600">
        <v>183669755.25843737</v>
      </c>
      <c r="AP167" s="600">
        <v>182976180.53147843</v>
      </c>
    </row>
    <row r="168" spans="1:229" s="20" customFormat="1" ht="13.9" customHeight="1">
      <c r="A168" s="9"/>
      <c r="B168" s="9"/>
      <c r="C168" s="827"/>
      <c r="D168" s="843"/>
      <c r="E168" s="844" t="s">
        <v>670</v>
      </c>
      <c r="F168" s="845"/>
      <c r="G168" s="845"/>
      <c r="H168" s="600"/>
      <c r="I168" s="846"/>
      <c r="J168" s="846"/>
      <c r="K168" s="846"/>
      <c r="L168" s="846"/>
      <c r="M168" s="600"/>
      <c r="N168" s="600"/>
      <c r="O168" s="600"/>
      <c r="P168" s="600"/>
      <c r="Q168" s="600">
        <v>80000000</v>
      </c>
      <c r="R168" s="600">
        <v>80000000</v>
      </c>
      <c r="S168" s="600">
        <v>80000000</v>
      </c>
      <c r="T168" s="600">
        <v>82000000</v>
      </c>
      <c r="U168" s="600">
        <v>92000000</v>
      </c>
      <c r="V168" s="600">
        <v>114000000</v>
      </c>
      <c r="W168" s="600">
        <v>125000000</v>
      </c>
      <c r="X168" s="600">
        <v>146000000</v>
      </c>
      <c r="Y168" s="600">
        <v>142000000</v>
      </c>
      <c r="Z168" s="600">
        <v>166000000</v>
      </c>
      <c r="AA168" s="600">
        <v>157000000</v>
      </c>
      <c r="AB168" s="600">
        <v>150000000</v>
      </c>
      <c r="AC168" s="600">
        <v>150000000</v>
      </c>
      <c r="AD168" s="600">
        <v>153000000</v>
      </c>
      <c r="AE168" s="600">
        <v>158000000</v>
      </c>
      <c r="AF168" s="600">
        <v>169000000</v>
      </c>
      <c r="AG168" s="600">
        <v>189000000</v>
      </c>
      <c r="AH168" s="600">
        <v>214000000</v>
      </c>
      <c r="AI168" s="600">
        <v>236000000</v>
      </c>
      <c r="AJ168" s="600">
        <v>260000000</v>
      </c>
      <c r="AK168" s="600">
        <v>272000000</v>
      </c>
      <c r="AL168" s="600">
        <v>322000000</v>
      </c>
      <c r="AM168" s="600">
        <v>372000000</v>
      </c>
      <c r="AN168" s="600">
        <v>422000000</v>
      </c>
      <c r="AO168" s="600">
        <v>472000000</v>
      </c>
      <c r="AP168" s="600">
        <v>522000000</v>
      </c>
    </row>
    <row r="169" spans="1:229" s="20" customFormat="1" ht="13.9" customHeight="1">
      <c r="A169" s="9"/>
      <c r="B169" s="9"/>
      <c r="C169" s="827"/>
      <c r="D169" s="843"/>
      <c r="E169" s="844" t="s">
        <v>942</v>
      </c>
      <c r="F169" s="845"/>
      <c r="G169" s="845"/>
      <c r="H169" s="600"/>
      <c r="I169" s="846"/>
      <c r="J169" s="846"/>
      <c r="K169" s="846"/>
      <c r="L169" s="846"/>
      <c r="M169" s="600"/>
      <c r="N169" s="600"/>
      <c r="O169" s="600"/>
      <c r="P169" s="600"/>
      <c r="Q169" s="600">
        <v>31817200</v>
      </c>
      <c r="R169" s="600">
        <v>32742000</v>
      </c>
      <c r="S169" s="600">
        <v>32394519.999999996</v>
      </c>
      <c r="T169" s="600">
        <v>32959600</v>
      </c>
      <c r="U169" s="600">
        <v>32414240</v>
      </c>
      <c r="V169" s="600">
        <v>34472160</v>
      </c>
      <c r="W169" s="600">
        <v>34268400</v>
      </c>
      <c r="X169" s="600">
        <v>35220300</v>
      </c>
      <c r="Y169" s="600">
        <v>25614720</v>
      </c>
      <c r="Z169" s="600">
        <v>31264440.000000004</v>
      </c>
      <c r="AA169" s="600">
        <v>43306999.999999993</v>
      </c>
      <c r="AB169" s="600">
        <v>42125899.999999993</v>
      </c>
      <c r="AC169" s="600">
        <v>42519599.999999993</v>
      </c>
      <c r="AD169" s="600">
        <v>44881799.999999993</v>
      </c>
      <c r="AE169" s="600">
        <v>47637699.999999993</v>
      </c>
      <c r="AF169" s="600">
        <v>47637699.999999993</v>
      </c>
      <c r="AG169" s="600">
        <v>47637699.999999993</v>
      </c>
      <c r="AH169" s="600">
        <v>48031399.999999993</v>
      </c>
      <c r="AI169" s="600">
        <v>48818799.999999985</v>
      </c>
      <c r="AJ169" s="600">
        <v>49212499.999999985</v>
      </c>
      <c r="AK169" s="600">
        <v>49212499.999999985</v>
      </c>
      <c r="AL169" s="600">
        <v>85826599.999999985</v>
      </c>
      <c r="AM169" s="600">
        <v>91338399.999999985</v>
      </c>
      <c r="AN169" s="600">
        <v>95669099.999999985</v>
      </c>
      <c r="AO169" s="600">
        <v>95669099.999999985</v>
      </c>
      <c r="AP169" s="600">
        <v>118897399.99999997</v>
      </c>
    </row>
    <row r="170" spans="1:229" s="20" customFormat="1" ht="13.9" customHeight="1">
      <c r="A170" s="9"/>
      <c r="B170" s="9"/>
      <c r="C170" s="827"/>
      <c r="D170" s="843"/>
      <c r="E170" s="847" t="s">
        <v>37</v>
      </c>
      <c r="F170" s="848"/>
      <c r="G170" s="848"/>
      <c r="H170" s="800"/>
      <c r="I170" s="836"/>
      <c r="J170" s="836"/>
      <c r="K170" s="836"/>
      <c r="L170" s="836"/>
      <c r="M170" s="800"/>
      <c r="N170" s="800"/>
      <c r="O170" s="800"/>
      <c r="P170" s="800"/>
      <c r="Q170" s="800">
        <v>918738853.5999999</v>
      </c>
      <c r="R170" s="800">
        <v>929183196.39999986</v>
      </c>
      <c r="S170" s="800">
        <v>1075351076.1000001</v>
      </c>
      <c r="T170" s="800">
        <v>1107802477.8</v>
      </c>
      <c r="U170" s="800">
        <v>1206137537.7</v>
      </c>
      <c r="V170" s="800">
        <v>1198375643.8</v>
      </c>
      <c r="W170" s="800">
        <v>1193835469.5999999</v>
      </c>
      <c r="X170" s="800">
        <v>1316616005.6000001</v>
      </c>
      <c r="Y170" s="800">
        <v>1506553768.6594088</v>
      </c>
      <c r="Z170" s="800">
        <v>1558722587.0567193</v>
      </c>
      <c r="AA170" s="800">
        <v>1490091235.3777273</v>
      </c>
      <c r="AB170" s="800">
        <v>1504953976.2765274</v>
      </c>
      <c r="AC170" s="800">
        <v>1538933152.490901</v>
      </c>
      <c r="AD170" s="800">
        <v>1586407302.0596583</v>
      </c>
      <c r="AE170" s="800">
        <v>1647769525.8095427</v>
      </c>
      <c r="AF170" s="800">
        <v>1731616445.7996259</v>
      </c>
      <c r="AG170" s="800">
        <v>1821742276.3837862</v>
      </c>
      <c r="AH170" s="800">
        <v>1909955575.4539962</v>
      </c>
      <c r="AI170" s="800">
        <v>2003722394.5832312</v>
      </c>
      <c r="AJ170" s="800">
        <v>2103441079.1141295</v>
      </c>
      <c r="AK170" s="800">
        <v>2163681236.2849317</v>
      </c>
      <c r="AL170" s="800">
        <v>3070132010.8899708</v>
      </c>
      <c r="AM170" s="800">
        <v>3624146706.9834132</v>
      </c>
      <c r="AN170" s="800">
        <v>3965048516.551158</v>
      </c>
      <c r="AO170" s="800">
        <v>4019486227.2988973</v>
      </c>
      <c r="AP170" s="800">
        <v>4097325283.2957144</v>
      </c>
    </row>
    <row r="171" spans="1:229" s="20" customFormat="1" ht="13.9" customHeight="1">
      <c r="A171" s="9"/>
      <c r="B171" s="9"/>
      <c r="C171" s="827"/>
      <c r="D171" s="849"/>
      <c r="E171" s="849"/>
      <c r="F171" s="849"/>
      <c r="G171" s="849"/>
      <c r="H171" s="746"/>
      <c r="I171" s="850"/>
      <c r="J171" s="850"/>
      <c r="K171" s="850"/>
      <c r="L171" s="850"/>
      <c r="M171" s="746"/>
      <c r="N171" s="746"/>
      <c r="O171" s="746"/>
      <c r="P171" s="746"/>
      <c r="Q171" s="746"/>
      <c r="R171" s="746"/>
      <c r="S171" s="746"/>
      <c r="T171" s="746"/>
      <c r="U171" s="746"/>
      <c r="V171" s="746"/>
      <c r="W171" s="746"/>
      <c r="X171" s="746"/>
      <c r="Y171" s="746"/>
      <c r="Z171" s="746"/>
      <c r="AA171" s="746"/>
      <c r="AB171" s="746"/>
      <c r="AC171" s="746"/>
      <c r="AD171" s="746"/>
      <c r="AE171" s="746"/>
      <c r="AF171" s="746"/>
      <c r="AG171" s="746"/>
      <c r="AH171" s="746"/>
      <c r="AI171" s="746"/>
      <c r="AJ171" s="746"/>
      <c r="AK171" s="746"/>
      <c r="AL171" s="746"/>
      <c r="AM171" s="746"/>
      <c r="AN171" s="746"/>
      <c r="AO171" s="746"/>
      <c r="AP171" s="746"/>
    </row>
    <row r="172" spans="1:229" s="20" customFormat="1" ht="13.9" customHeight="1">
      <c r="A172" s="9"/>
      <c r="B172" s="9"/>
      <c r="C172" s="827"/>
      <c r="D172" s="830" t="s">
        <v>952</v>
      </c>
      <c r="E172" s="830"/>
      <c r="F172" s="830"/>
      <c r="G172" s="830"/>
      <c r="H172" s="772" t="s">
        <v>926</v>
      </c>
      <c r="I172" s="831"/>
      <c r="J172" s="831"/>
      <c r="K172" s="831"/>
      <c r="L172" s="831"/>
      <c r="M172" s="772"/>
      <c r="N172" s="714">
        <v>2002</v>
      </c>
      <c r="O172" s="714">
        <v>2003</v>
      </c>
      <c r="P172" s="714">
        <v>2004</v>
      </c>
      <c r="Q172" s="714">
        <v>2005</v>
      </c>
      <c r="R172" s="714">
        <v>2006</v>
      </c>
      <c r="S172" s="714">
        <v>2007</v>
      </c>
      <c r="T172" s="714">
        <v>2008</v>
      </c>
      <c r="U172" s="714">
        <v>2009</v>
      </c>
      <c r="V172" s="714">
        <v>2010</v>
      </c>
      <c r="W172" s="714">
        <v>2011</v>
      </c>
      <c r="X172" s="714">
        <v>2012</v>
      </c>
      <c r="Y172" s="714">
        <v>2013</v>
      </c>
      <c r="Z172" s="714">
        <v>2014</v>
      </c>
      <c r="AA172" s="714">
        <v>2015</v>
      </c>
      <c r="AB172" s="714">
        <v>2016</v>
      </c>
      <c r="AC172" s="714">
        <v>2017</v>
      </c>
      <c r="AD172" s="714">
        <v>2018</v>
      </c>
      <c r="AE172" s="714">
        <v>2019</v>
      </c>
      <c r="AF172" s="714">
        <v>2020</v>
      </c>
      <c r="AG172" s="714">
        <v>2021</v>
      </c>
      <c r="AH172" s="714">
        <v>2022</v>
      </c>
      <c r="AI172" s="714">
        <v>2023</v>
      </c>
      <c r="AJ172" s="714">
        <v>2024</v>
      </c>
      <c r="AK172" s="714">
        <v>2025</v>
      </c>
      <c r="AL172" s="714">
        <v>2026</v>
      </c>
      <c r="AM172" s="714">
        <v>2027</v>
      </c>
      <c r="AN172" s="714">
        <v>2028</v>
      </c>
      <c r="AO172" s="714">
        <v>2029</v>
      </c>
      <c r="AP172" s="714">
        <v>2030</v>
      </c>
    </row>
    <row r="173" spans="1:229" s="20" customFormat="1" ht="13.9" customHeight="1">
      <c r="A173" s="9"/>
      <c r="B173" s="9"/>
      <c r="C173" s="827"/>
      <c r="D173" s="847" t="s">
        <v>894</v>
      </c>
      <c r="E173" s="845"/>
      <c r="F173" s="845"/>
      <c r="G173" s="845"/>
      <c r="H173" s="834"/>
      <c r="I173" s="834"/>
      <c r="J173" s="834"/>
      <c r="K173" s="834"/>
      <c r="L173" s="834"/>
      <c r="M173" s="600"/>
      <c r="N173" s="600"/>
      <c r="O173" s="600"/>
      <c r="P173" s="600"/>
      <c r="Q173" s="600"/>
      <c r="R173" s="600"/>
      <c r="S173" s="600"/>
      <c r="T173" s="600"/>
      <c r="U173" s="600"/>
      <c r="V173" s="600"/>
      <c r="W173" s="600"/>
      <c r="X173" s="600"/>
      <c r="Y173" s="600"/>
      <c r="Z173" s="600"/>
      <c r="AA173" s="600"/>
      <c r="AB173" s="600"/>
      <c r="AC173" s="600"/>
      <c r="AD173" s="600"/>
      <c r="AE173" s="600"/>
      <c r="AF173" s="600"/>
      <c r="AG173" s="600"/>
      <c r="AH173" s="600"/>
      <c r="AI173" s="600"/>
      <c r="AJ173" s="600"/>
      <c r="AK173" s="600"/>
      <c r="AL173" s="600"/>
      <c r="AM173" s="600"/>
      <c r="AN173" s="600"/>
      <c r="AO173" s="600"/>
      <c r="AP173" s="600"/>
    </row>
    <row r="174" spans="1:229" s="20" customFormat="1" ht="13.9" customHeight="1">
      <c r="A174" s="9"/>
      <c r="B174" s="9"/>
      <c r="C174" s="827"/>
      <c r="D174" s="844"/>
      <c r="E174" s="844" t="s">
        <v>953</v>
      </c>
      <c r="F174" s="845"/>
      <c r="G174" s="845"/>
      <c r="H174" s="834"/>
      <c r="I174" s="834"/>
      <c r="J174" s="834"/>
      <c r="K174" s="834"/>
      <c r="L174" s="834"/>
      <c r="M174" s="600"/>
      <c r="N174" s="600"/>
      <c r="O174" s="600"/>
      <c r="P174" s="600"/>
      <c r="Q174" s="600">
        <v>110387344.2</v>
      </c>
      <c r="R174" s="600">
        <v>118568636.69999999</v>
      </c>
      <c r="S174" s="600">
        <v>138429936.5</v>
      </c>
      <c r="T174" s="600">
        <v>126588153.90000001</v>
      </c>
      <c r="U174" s="600">
        <v>230483778.80000001</v>
      </c>
      <c r="V174" s="600">
        <v>253857549</v>
      </c>
      <c r="W174" s="600">
        <v>207818776.5</v>
      </c>
      <c r="X174" s="600">
        <v>220551742.79999998</v>
      </c>
      <c r="Y174" s="600">
        <v>230531323.29340896</v>
      </c>
      <c r="Z174" s="600">
        <v>246250487.6960569</v>
      </c>
      <c r="AA174" s="600">
        <v>246308964.87000003</v>
      </c>
      <c r="AB174" s="600">
        <v>241943353.15795186</v>
      </c>
      <c r="AC174" s="600">
        <v>239872890.26260328</v>
      </c>
      <c r="AD174" s="600">
        <v>236944287.6170058</v>
      </c>
      <c r="AE174" s="600">
        <v>235341160.37584779</v>
      </c>
      <c r="AF174" s="600">
        <v>236392533.06658208</v>
      </c>
      <c r="AG174" s="600">
        <v>238472879.23533171</v>
      </c>
      <c r="AH174" s="600">
        <v>243339839.14577919</v>
      </c>
      <c r="AI174" s="600">
        <v>248112581.44383419</v>
      </c>
      <c r="AJ174" s="600">
        <v>255606497.1826148</v>
      </c>
      <c r="AK174" s="600">
        <v>255606461.61823198</v>
      </c>
      <c r="AL174" s="600">
        <v>400836432.81696528</v>
      </c>
      <c r="AM174" s="600">
        <v>441500973.37440181</v>
      </c>
      <c r="AN174" s="600">
        <v>458928620.04356527</v>
      </c>
      <c r="AO174" s="600">
        <v>458928597.15740609</v>
      </c>
      <c r="AP174" s="600">
        <v>458928574.65573287</v>
      </c>
    </row>
    <row r="175" spans="1:229" s="20" customFormat="1" ht="13.9" customHeight="1">
      <c r="A175" s="9"/>
      <c r="B175" s="9"/>
      <c r="C175" s="827"/>
      <c r="D175" s="844"/>
      <c r="E175" s="844" t="s">
        <v>954</v>
      </c>
      <c r="F175" s="845"/>
      <c r="G175" s="845"/>
      <c r="H175" s="834"/>
      <c r="I175" s="834"/>
      <c r="J175" s="834"/>
      <c r="K175" s="834"/>
      <c r="L175" s="834"/>
      <c r="M175" s="600"/>
      <c r="N175" s="600"/>
      <c r="O175" s="600"/>
      <c r="P175" s="600"/>
      <c r="Q175" s="600">
        <v>32724076</v>
      </c>
      <c r="R175" s="600">
        <v>6720352.6000000006</v>
      </c>
      <c r="S175" s="600">
        <v>12227826</v>
      </c>
      <c r="T175" s="600">
        <v>49884940.799999997</v>
      </c>
      <c r="U175" s="600">
        <v>59165024.999999993</v>
      </c>
      <c r="V175" s="600">
        <v>24354007.999999996</v>
      </c>
      <c r="W175" s="600">
        <v>9598316</v>
      </c>
      <c r="X175" s="600">
        <v>191429</v>
      </c>
      <c r="Y175" s="600">
        <v>6708802</v>
      </c>
      <c r="Z175" s="600">
        <v>0</v>
      </c>
      <c r="AA175" s="600">
        <v>0</v>
      </c>
      <c r="AB175" s="600">
        <v>0</v>
      </c>
      <c r="AC175" s="600">
        <v>0</v>
      </c>
      <c r="AD175" s="600">
        <v>0</v>
      </c>
      <c r="AE175" s="600">
        <v>0</v>
      </c>
      <c r="AF175" s="600">
        <v>0</v>
      </c>
      <c r="AG175" s="600">
        <v>0</v>
      </c>
      <c r="AH175" s="600">
        <v>0</v>
      </c>
      <c r="AI175" s="600">
        <v>0</v>
      </c>
      <c r="AJ175" s="600">
        <v>0</v>
      </c>
      <c r="AK175" s="600">
        <v>0</v>
      </c>
      <c r="AL175" s="600">
        <v>0</v>
      </c>
      <c r="AM175" s="600">
        <v>0</v>
      </c>
      <c r="AN175" s="600">
        <v>0</v>
      </c>
      <c r="AO175" s="600">
        <v>0</v>
      </c>
      <c r="AP175" s="600">
        <v>0</v>
      </c>
    </row>
    <row r="176" spans="1:229" s="20" customFormat="1" ht="13.9" customHeight="1">
      <c r="A176" s="9"/>
      <c r="B176" s="9"/>
      <c r="C176" s="827"/>
      <c r="D176" s="844"/>
      <c r="E176" s="844" t="s">
        <v>623</v>
      </c>
      <c r="F176" s="845"/>
      <c r="G176" s="845"/>
      <c r="H176" s="834"/>
      <c r="I176" s="834"/>
      <c r="J176" s="834"/>
      <c r="K176" s="834"/>
      <c r="L176" s="834"/>
      <c r="M176" s="600"/>
      <c r="N176" s="600"/>
      <c r="O176" s="600"/>
      <c r="P176" s="600"/>
      <c r="Q176" s="600">
        <v>194885382.20000002</v>
      </c>
      <c r="R176" s="600">
        <v>178047283.09999999</v>
      </c>
      <c r="S176" s="600">
        <v>198834104.5</v>
      </c>
      <c r="T176" s="600">
        <v>204606719.10000002</v>
      </c>
      <c r="U176" s="600">
        <v>197625518.30000001</v>
      </c>
      <c r="V176" s="600">
        <v>172248154.70000002</v>
      </c>
      <c r="W176" s="600">
        <v>202131762</v>
      </c>
      <c r="X176" s="600">
        <v>215278048</v>
      </c>
      <c r="Y176" s="600">
        <v>278854280.24285215</v>
      </c>
      <c r="Z176" s="600">
        <v>297829981.74050128</v>
      </c>
      <c r="AA176" s="600">
        <v>271410515.43000001</v>
      </c>
      <c r="AB176" s="600">
        <v>276506689.32337356</v>
      </c>
      <c r="AC176" s="600">
        <v>286601375.37869483</v>
      </c>
      <c r="AD176" s="600">
        <v>290795262.07541621</v>
      </c>
      <c r="AE176" s="600">
        <v>297193644.83360267</v>
      </c>
      <c r="AF176" s="600">
        <v>311742652.9815551</v>
      </c>
      <c r="AG176" s="600">
        <v>331535466.25399774</v>
      </c>
      <c r="AH176" s="600">
        <v>359215953.02472162</v>
      </c>
      <c r="AI176" s="600">
        <v>387403855.23686391</v>
      </c>
      <c r="AJ176" s="600">
        <v>419717486.85099822</v>
      </c>
      <c r="AK176" s="600">
        <v>435692832.30380452</v>
      </c>
      <c r="AL176" s="600">
        <v>580922366.4013989</v>
      </c>
      <c r="AM176" s="600">
        <v>726152916.73421347</v>
      </c>
      <c r="AN176" s="600">
        <v>871383455.77892148</v>
      </c>
      <c r="AO176" s="600">
        <v>871383412.32418871</v>
      </c>
      <c r="AP176" s="600">
        <v>871383369.59949279</v>
      </c>
      <c r="AQ176" s="118"/>
      <c r="AR176" s="118"/>
      <c r="AS176" s="118"/>
      <c r="AT176" s="118"/>
      <c r="AU176" s="118"/>
      <c r="AV176" s="118"/>
      <c r="AW176" s="118"/>
      <c r="AX176" s="118"/>
      <c r="AY176" s="118"/>
      <c r="AZ176" s="118"/>
      <c r="BA176" s="118"/>
      <c r="BB176" s="118"/>
      <c r="BC176" s="118"/>
      <c r="BD176" s="118"/>
      <c r="BE176" s="118"/>
      <c r="BF176" s="118"/>
      <c r="BG176" s="118"/>
      <c r="BH176" s="118"/>
      <c r="BI176" s="118"/>
      <c r="BJ176" s="118"/>
      <c r="BK176" s="118"/>
      <c r="BL176" s="118"/>
      <c r="BM176" s="118"/>
      <c r="BN176" s="118"/>
      <c r="BO176" s="118"/>
      <c r="BP176" s="118"/>
      <c r="BQ176" s="118"/>
      <c r="BR176" s="118"/>
      <c r="BS176" s="118"/>
      <c r="BT176" s="118"/>
      <c r="BU176" s="118"/>
      <c r="BV176" s="118"/>
      <c r="BW176" s="118"/>
      <c r="BX176" s="118"/>
      <c r="BY176" s="118"/>
      <c r="BZ176" s="118"/>
      <c r="CA176" s="118"/>
      <c r="CB176" s="118"/>
      <c r="CC176" s="118"/>
      <c r="CD176" s="118"/>
      <c r="CE176" s="118"/>
      <c r="CF176" s="118"/>
      <c r="CG176" s="118"/>
      <c r="CH176" s="118"/>
      <c r="CI176" s="118"/>
      <c r="CJ176" s="118"/>
      <c r="CK176" s="118"/>
      <c r="CL176" s="118"/>
      <c r="CM176" s="118"/>
      <c r="CN176" s="118"/>
      <c r="CO176" s="118"/>
      <c r="CP176" s="118"/>
      <c r="CQ176" s="118"/>
      <c r="CR176" s="118"/>
      <c r="CS176" s="118"/>
      <c r="CT176" s="118"/>
      <c r="CU176" s="118"/>
      <c r="CV176" s="118"/>
      <c r="CW176" s="118"/>
      <c r="CX176" s="118"/>
      <c r="CY176" s="118"/>
      <c r="CZ176" s="118"/>
      <c r="DA176" s="118"/>
      <c r="DB176" s="118"/>
      <c r="DC176" s="118"/>
      <c r="DD176" s="118"/>
      <c r="DE176" s="118"/>
      <c r="DF176" s="118"/>
      <c r="DG176" s="118"/>
      <c r="DH176" s="118"/>
      <c r="DI176" s="118"/>
      <c r="DJ176" s="118"/>
      <c r="DK176" s="118"/>
      <c r="DL176" s="118"/>
      <c r="DM176" s="118"/>
      <c r="DN176" s="118"/>
      <c r="DO176" s="118"/>
      <c r="DP176" s="118"/>
      <c r="DQ176" s="118"/>
      <c r="DR176" s="118"/>
      <c r="DS176" s="118"/>
      <c r="DT176" s="118"/>
      <c r="DU176" s="118"/>
      <c r="DV176" s="118"/>
      <c r="DW176" s="118"/>
      <c r="DX176" s="118"/>
      <c r="DY176" s="118"/>
      <c r="DZ176" s="118"/>
      <c r="EA176" s="118"/>
      <c r="EB176" s="118"/>
      <c r="EC176" s="118"/>
      <c r="ED176" s="118"/>
      <c r="EE176" s="118"/>
      <c r="EF176" s="118"/>
      <c r="EG176" s="118"/>
      <c r="EH176" s="118"/>
      <c r="EI176" s="118"/>
      <c r="EJ176" s="118"/>
      <c r="EK176" s="118"/>
      <c r="EL176" s="118"/>
      <c r="EM176" s="118"/>
      <c r="EN176" s="118"/>
      <c r="EO176" s="118"/>
      <c r="EP176" s="118"/>
      <c r="EQ176" s="118"/>
      <c r="ER176" s="118"/>
      <c r="ES176" s="118"/>
      <c r="ET176" s="118"/>
      <c r="EU176" s="118"/>
      <c r="EV176" s="118"/>
      <c r="EW176" s="118"/>
      <c r="EX176" s="118"/>
      <c r="EY176" s="118"/>
      <c r="EZ176" s="118"/>
      <c r="FA176" s="118"/>
      <c r="FB176" s="118"/>
      <c r="FC176" s="118"/>
      <c r="FD176" s="118"/>
      <c r="FE176" s="118"/>
      <c r="FF176" s="118"/>
      <c r="FG176" s="118"/>
      <c r="FH176" s="118"/>
      <c r="FI176" s="118"/>
      <c r="FJ176" s="118"/>
      <c r="FK176" s="118"/>
      <c r="FL176" s="118"/>
      <c r="FM176" s="118"/>
      <c r="FN176" s="118"/>
      <c r="FO176" s="118"/>
      <c r="FP176" s="118"/>
      <c r="FQ176" s="118"/>
      <c r="FR176" s="118"/>
      <c r="FS176" s="118"/>
      <c r="FT176" s="118"/>
      <c r="FU176" s="118"/>
      <c r="FV176" s="118"/>
      <c r="FW176" s="118"/>
      <c r="FX176" s="118"/>
      <c r="FY176" s="118"/>
      <c r="FZ176" s="118"/>
      <c r="GA176" s="118"/>
      <c r="GB176" s="118"/>
      <c r="GC176" s="118"/>
      <c r="GD176" s="118"/>
      <c r="GE176" s="118"/>
      <c r="GF176" s="118"/>
      <c r="GG176" s="118"/>
      <c r="GH176" s="118"/>
      <c r="GI176" s="118"/>
      <c r="GJ176" s="118"/>
      <c r="GK176" s="118"/>
      <c r="GL176" s="118"/>
      <c r="GM176" s="118"/>
      <c r="GN176" s="118"/>
      <c r="GO176" s="118"/>
      <c r="GP176" s="118"/>
      <c r="GQ176" s="118"/>
      <c r="GR176" s="118"/>
      <c r="GS176" s="118"/>
      <c r="GT176" s="118"/>
      <c r="GU176" s="118"/>
      <c r="GV176" s="118"/>
      <c r="GW176" s="118"/>
      <c r="GX176" s="118"/>
      <c r="GY176" s="118"/>
      <c r="GZ176" s="118"/>
      <c r="HA176" s="118"/>
      <c r="HB176" s="118"/>
      <c r="HC176" s="118"/>
      <c r="HD176" s="118"/>
      <c r="HE176" s="118"/>
      <c r="HF176" s="118"/>
      <c r="HG176" s="118"/>
      <c r="HH176" s="118"/>
      <c r="HI176" s="118"/>
      <c r="HJ176" s="118"/>
      <c r="HK176" s="118"/>
      <c r="HL176" s="118"/>
      <c r="HM176" s="118"/>
      <c r="HN176" s="118"/>
      <c r="HO176" s="118"/>
      <c r="HP176" s="118"/>
      <c r="HQ176" s="118"/>
      <c r="HR176" s="118"/>
      <c r="HS176" s="118"/>
      <c r="HT176" s="118"/>
      <c r="HU176" s="118"/>
    </row>
    <row r="177" spans="1:42" ht="13.9" customHeight="1">
      <c r="C177" s="837"/>
      <c r="D177" s="844"/>
      <c r="E177" s="844" t="s">
        <v>625</v>
      </c>
      <c r="F177" s="845"/>
      <c r="G177" s="845"/>
      <c r="H177" s="834"/>
      <c r="I177" s="834"/>
      <c r="J177" s="834"/>
      <c r="K177" s="834"/>
      <c r="L177" s="834"/>
      <c r="M177" s="600"/>
      <c r="N177" s="600"/>
      <c r="O177" s="600"/>
      <c r="P177" s="600"/>
      <c r="Q177" s="600">
        <v>67261326.600000009</v>
      </c>
      <c r="R177" s="600">
        <v>74879698.499999985</v>
      </c>
      <c r="S177" s="600">
        <v>82683489</v>
      </c>
      <c r="T177" s="600">
        <v>85083982.200000003</v>
      </c>
      <c r="U177" s="600">
        <v>82180908.600000009</v>
      </c>
      <c r="V177" s="600">
        <v>71111623.5</v>
      </c>
      <c r="W177" s="600">
        <v>78377622</v>
      </c>
      <c r="X177" s="600">
        <v>76692804.600000009</v>
      </c>
      <c r="Y177" s="600">
        <v>93508022.117363587</v>
      </c>
      <c r="Z177" s="600">
        <v>106486697.38207866</v>
      </c>
      <c r="AA177" s="600">
        <v>128645446.62</v>
      </c>
      <c r="AB177" s="600">
        <v>128826980.25293539</v>
      </c>
      <c r="AC177" s="600">
        <v>129282142.15451995</v>
      </c>
      <c r="AD177" s="600">
        <v>135396735.78114617</v>
      </c>
      <c r="AE177" s="600">
        <v>141808135.09826726</v>
      </c>
      <c r="AF177" s="600">
        <v>143312973.17161539</v>
      </c>
      <c r="AG177" s="600">
        <v>145410292.21666569</v>
      </c>
      <c r="AH177" s="600">
        <v>149190496.61913842</v>
      </c>
      <c r="AI177" s="600">
        <v>153800781.47980365</v>
      </c>
      <c r="AJ177" s="600">
        <v>158301751.09605122</v>
      </c>
      <c r="AK177" s="600">
        <v>158301729.0703823</v>
      </c>
      <c r="AL177" s="600">
        <v>261415064.88062951</v>
      </c>
      <c r="AM177" s="600">
        <v>275938108.3590011</v>
      </c>
      <c r="AN177" s="600">
        <v>289008846.16667563</v>
      </c>
      <c r="AO177" s="600">
        <v>289008831.75418925</v>
      </c>
      <c r="AP177" s="600">
        <v>289008817.58383179</v>
      </c>
    </row>
    <row r="178" spans="1:42" ht="13.9" customHeight="1">
      <c r="C178" s="827"/>
      <c r="D178" s="844"/>
      <c r="E178" s="844" t="s">
        <v>801</v>
      </c>
      <c r="F178" s="845"/>
      <c r="G178" s="845"/>
      <c r="H178" s="834"/>
      <c r="I178" s="834"/>
      <c r="J178" s="834"/>
      <c r="K178" s="834"/>
      <c r="L178" s="834"/>
      <c r="M178" s="600"/>
      <c r="N178" s="600"/>
      <c r="O178" s="600"/>
      <c r="P178" s="600"/>
      <c r="Q178" s="600">
        <v>43116235</v>
      </c>
      <c r="R178" s="600">
        <v>41599832.499999993</v>
      </c>
      <c r="S178" s="600">
        <v>49216362.5</v>
      </c>
      <c r="T178" s="600">
        <v>50645227.5</v>
      </c>
      <c r="U178" s="600">
        <v>48917207.5</v>
      </c>
      <c r="V178" s="600">
        <v>64790590.300000004</v>
      </c>
      <c r="W178" s="600">
        <v>56376886</v>
      </c>
      <c r="X178" s="600">
        <v>57855975.399999999</v>
      </c>
      <c r="Y178" s="600">
        <v>68461230.478784055</v>
      </c>
      <c r="Z178" s="600">
        <v>68218040.510394141</v>
      </c>
      <c r="AA178" s="600">
        <v>64322723.310000002</v>
      </c>
      <c r="AB178" s="600">
        <v>64413490.126467697</v>
      </c>
      <c r="AC178" s="600">
        <v>63862262.991991781</v>
      </c>
      <c r="AD178" s="600">
        <v>63082570.079852186</v>
      </c>
      <c r="AE178" s="600">
        <v>61852484.457754873</v>
      </c>
      <c r="AF178" s="600">
        <v>60575586.598311663</v>
      </c>
      <c r="AG178" s="600">
        <v>59618219.808832929</v>
      </c>
      <c r="AH178" s="600">
        <v>59386508.362958014</v>
      </c>
      <c r="AI178" s="600">
        <v>59488981.51577311</v>
      </c>
      <c r="AJ178" s="600">
        <v>59544695.366404586</v>
      </c>
      <c r="AK178" s="600">
        <v>59544687.081519946</v>
      </c>
      <c r="AL178" s="600">
        <v>107470637.7842588</v>
      </c>
      <c r="AM178" s="600">
        <v>107470631.67666359</v>
      </c>
      <c r="AN178" s="600">
        <v>121993683.809049</v>
      </c>
      <c r="AO178" s="600">
        <v>127802900.47421435</v>
      </c>
      <c r="AP178" s="600">
        <v>133612116.67192224</v>
      </c>
    </row>
    <row r="179" spans="1:42" s="20" customFormat="1" ht="13.9" customHeight="1">
      <c r="A179" s="9"/>
      <c r="B179" s="9"/>
      <c r="C179" s="851"/>
      <c r="D179" s="844"/>
      <c r="E179" s="844" t="s">
        <v>627</v>
      </c>
      <c r="F179" s="845"/>
      <c r="G179" s="845"/>
      <c r="H179" s="834"/>
      <c r="I179" s="834"/>
      <c r="J179" s="834"/>
      <c r="K179" s="834"/>
      <c r="L179" s="834"/>
      <c r="M179" s="600"/>
      <c r="N179" s="852"/>
      <c r="O179" s="852"/>
      <c r="P179" s="852"/>
      <c r="Q179" s="600">
        <v>139696601.40000001</v>
      </c>
      <c r="R179" s="600">
        <v>134783457.29999998</v>
      </c>
      <c r="S179" s="600">
        <v>177178905</v>
      </c>
      <c r="T179" s="600">
        <v>222839001</v>
      </c>
      <c r="U179" s="600">
        <v>215235713</v>
      </c>
      <c r="V179" s="600">
        <v>188050737.70000002</v>
      </c>
      <c r="W179" s="600">
        <v>174630842</v>
      </c>
      <c r="X179" s="600">
        <v>182986340.80000001</v>
      </c>
      <c r="Y179" s="600">
        <v>315589574.64610213</v>
      </c>
      <c r="Z179" s="600">
        <v>267880598.10179165</v>
      </c>
      <c r="AA179" s="600">
        <v>196105863.75000003</v>
      </c>
      <c r="AB179" s="600">
        <v>215235320.66648963</v>
      </c>
      <c r="AC179" s="600">
        <v>230527193.23938498</v>
      </c>
      <c r="AD179" s="600">
        <v>250791681.04916847</v>
      </c>
      <c r="AE179" s="600">
        <v>270038895.55946636</v>
      </c>
      <c r="AF179" s="600">
        <v>295490666.33322763</v>
      </c>
      <c r="AG179" s="600">
        <v>312632128.26583117</v>
      </c>
      <c r="AH179" s="600">
        <v>327350021.70801246</v>
      </c>
      <c r="AI179" s="600">
        <v>352581036.78860646</v>
      </c>
      <c r="AJ179" s="600">
        <v>374695887.91542399</v>
      </c>
      <c r="AK179" s="600">
        <v>374695835.78127187</v>
      </c>
      <c r="AL179" s="600">
        <v>519925517.92925203</v>
      </c>
      <c r="AM179" s="600">
        <v>663703765.89507115</v>
      </c>
      <c r="AN179" s="600">
        <v>692749847.34424257</v>
      </c>
      <c r="AO179" s="600">
        <v>692749812.79773009</v>
      </c>
      <c r="AP179" s="600">
        <v>692749778.83159685</v>
      </c>
    </row>
    <row r="180" spans="1:42" ht="13.9" customHeight="1">
      <c r="C180" s="827"/>
      <c r="D180" s="844"/>
      <c r="E180" s="844" t="s">
        <v>950</v>
      </c>
      <c r="F180" s="845"/>
      <c r="G180" s="845"/>
      <c r="H180" s="834"/>
      <c r="I180" s="834"/>
      <c r="J180" s="834"/>
      <c r="K180" s="834"/>
      <c r="L180" s="834"/>
      <c r="M180" s="600"/>
      <c r="N180" s="600"/>
      <c r="O180" s="600"/>
      <c r="P180" s="600"/>
      <c r="Q180" s="600">
        <v>103814075.20000002</v>
      </c>
      <c r="R180" s="600">
        <v>112653270.49999999</v>
      </c>
      <c r="S180" s="600">
        <v>147786373.79999998</v>
      </c>
      <c r="T180" s="600">
        <v>147401244.10000002</v>
      </c>
      <c r="U180" s="600">
        <v>143008884</v>
      </c>
      <c r="V180" s="600">
        <v>157305952.80000001</v>
      </c>
      <c r="W180" s="600">
        <v>154333949.40000001</v>
      </c>
      <c r="X180" s="600">
        <v>152879582.20000002</v>
      </c>
      <c r="Y180" s="600">
        <v>170510413.917</v>
      </c>
      <c r="Z180" s="600">
        <v>191049016.27300614</v>
      </c>
      <c r="AA180" s="600">
        <v>189314113.54779604</v>
      </c>
      <c r="AB180" s="600">
        <v>192091343.28680807</v>
      </c>
      <c r="AC180" s="600">
        <v>195354768.76673263</v>
      </c>
      <c r="AD180" s="600">
        <v>198106980.0164133</v>
      </c>
      <c r="AE180" s="600">
        <v>200090278.08823147</v>
      </c>
      <c r="AF180" s="600">
        <v>203777029.03354064</v>
      </c>
      <c r="AG180" s="600">
        <v>208374669.1970402</v>
      </c>
      <c r="AH180" s="600">
        <v>207724883.44563654</v>
      </c>
      <c r="AI180" s="600">
        <v>206802521.77336457</v>
      </c>
      <c r="AJ180" s="600">
        <v>205821885.59222707</v>
      </c>
      <c r="AK180" s="600">
        <v>235268525.39430743</v>
      </c>
      <c r="AL180" s="600">
        <v>325700232.27783614</v>
      </c>
      <c r="AM180" s="600">
        <v>414637950.86865515</v>
      </c>
      <c r="AN180" s="600">
        <v>443493095.44194043</v>
      </c>
      <c r="AO180" s="600">
        <v>441703362.64590055</v>
      </c>
      <c r="AP180" s="600">
        <v>440035400.00984812</v>
      </c>
    </row>
    <row r="181" spans="1:42" ht="13.9" customHeight="1">
      <c r="C181" s="827"/>
      <c r="D181" s="844"/>
      <c r="E181" s="844" t="s">
        <v>951</v>
      </c>
      <c r="F181" s="845"/>
      <c r="G181" s="845"/>
      <c r="H181" s="834"/>
      <c r="I181" s="834"/>
      <c r="J181" s="834"/>
      <c r="K181" s="834"/>
      <c r="L181" s="834"/>
      <c r="M181" s="600"/>
      <c r="N181" s="600"/>
      <c r="O181" s="600"/>
      <c r="P181" s="600"/>
      <c r="Q181" s="600">
        <v>28312929.600000001</v>
      </c>
      <c r="R181" s="600">
        <v>32017245.299999997</v>
      </c>
      <c r="S181" s="600">
        <v>42780266.100000001</v>
      </c>
      <c r="T181" s="600">
        <v>43854915.600000001</v>
      </c>
      <c r="U181" s="600">
        <v>42126648</v>
      </c>
      <c r="V181" s="600">
        <v>53406342</v>
      </c>
      <c r="W181" s="600">
        <v>52397328.500000007</v>
      </c>
      <c r="X181" s="600">
        <v>61334922.200000003</v>
      </c>
      <c r="Y181" s="600">
        <v>79834355.648999989</v>
      </c>
      <c r="Z181" s="600">
        <v>102948692.70669761</v>
      </c>
      <c r="AA181" s="600">
        <v>117411156.95993119</v>
      </c>
      <c r="AB181" s="600">
        <v>115793379.83176748</v>
      </c>
      <c r="AC181" s="600">
        <v>115636006.62425429</v>
      </c>
      <c r="AD181" s="600">
        <v>117461660.71769638</v>
      </c>
      <c r="AE181" s="600">
        <v>118637598.51249123</v>
      </c>
      <c r="AF181" s="600">
        <v>120823548.18802851</v>
      </c>
      <c r="AG181" s="600">
        <v>123549582.62125392</v>
      </c>
      <c r="AH181" s="600">
        <v>123164311.42351902</v>
      </c>
      <c r="AI181" s="600">
        <v>122617424.41429581</v>
      </c>
      <c r="AJ181" s="600">
        <v>122035985.26264791</v>
      </c>
      <c r="AK181" s="600">
        <v>121721939.77929419</v>
      </c>
      <c r="AL181" s="600">
        <v>178726868.40872902</v>
      </c>
      <c r="AM181" s="600">
        <v>185186884.37488955</v>
      </c>
      <c r="AN181" s="600">
        <v>184413964.63610098</v>
      </c>
      <c r="AO181" s="600">
        <v>183669755.25843737</v>
      </c>
      <c r="AP181" s="600">
        <v>182976180.53147843</v>
      </c>
    </row>
    <row r="182" spans="1:42" ht="13.9" customHeight="1">
      <c r="C182" s="827"/>
      <c r="D182" s="844"/>
      <c r="E182" s="847" t="s">
        <v>37</v>
      </c>
      <c r="F182" s="848"/>
      <c r="G182" s="848"/>
      <c r="H182" s="836"/>
      <c r="I182" s="836"/>
      <c r="J182" s="836"/>
      <c r="K182" s="836"/>
      <c r="L182" s="836"/>
      <c r="M182" s="800"/>
      <c r="N182" s="800"/>
      <c r="O182" s="800"/>
      <c r="P182" s="800"/>
      <c r="Q182" s="800">
        <v>720197970.20000005</v>
      </c>
      <c r="R182" s="800">
        <v>699269776.49999988</v>
      </c>
      <c r="S182" s="800">
        <v>849137263.39999998</v>
      </c>
      <c r="T182" s="800">
        <v>930904184.20000005</v>
      </c>
      <c r="U182" s="800">
        <v>1018743683.2</v>
      </c>
      <c r="V182" s="800">
        <v>985124958</v>
      </c>
      <c r="W182" s="800">
        <v>935665482.39999998</v>
      </c>
      <c r="X182" s="800">
        <v>967770845</v>
      </c>
      <c r="Y182" s="800">
        <v>1243998002.3445108</v>
      </c>
      <c r="Z182" s="800">
        <v>1280663514.4105265</v>
      </c>
      <c r="AA182" s="800">
        <v>1213518784.4877272</v>
      </c>
      <c r="AB182" s="800">
        <v>1234810556.6457937</v>
      </c>
      <c r="AC182" s="800">
        <v>1261136639.4181817</v>
      </c>
      <c r="AD182" s="800">
        <v>1292579177.3366985</v>
      </c>
      <c r="AE182" s="800">
        <v>1324962196.9256618</v>
      </c>
      <c r="AF182" s="800">
        <v>1372114989.3728611</v>
      </c>
      <c r="AG182" s="800">
        <v>1419593237.5989532</v>
      </c>
      <c r="AH182" s="800">
        <v>1469372013.7297649</v>
      </c>
      <c r="AI182" s="800">
        <v>1530807182.6525419</v>
      </c>
      <c r="AJ182" s="800">
        <v>1595724189.2663677</v>
      </c>
      <c r="AK182" s="800">
        <v>1640832011.0288122</v>
      </c>
      <c r="AL182" s="800">
        <v>2374997120.4990702</v>
      </c>
      <c r="AM182" s="800">
        <v>2814591231.282896</v>
      </c>
      <c r="AN182" s="800">
        <v>3061971513.2204952</v>
      </c>
      <c r="AO182" s="800">
        <v>3065246672.4120665</v>
      </c>
      <c r="AP182" s="800">
        <v>3068694237.883903</v>
      </c>
    </row>
    <row r="183" spans="1:42" ht="13.9" customHeight="1">
      <c r="C183" s="827"/>
      <c r="D183" s="847" t="s">
        <v>900</v>
      </c>
      <c r="E183" s="847"/>
      <c r="F183" s="847"/>
      <c r="G183" s="847"/>
      <c r="H183" s="834"/>
      <c r="I183" s="834"/>
      <c r="J183" s="834"/>
      <c r="K183" s="834"/>
      <c r="L183" s="834"/>
      <c r="M183" s="600"/>
      <c r="N183" s="774"/>
      <c r="O183" s="774"/>
      <c r="P183" s="774"/>
      <c r="Q183" s="774"/>
      <c r="R183" s="774"/>
      <c r="S183" s="774"/>
      <c r="T183" s="774"/>
      <c r="U183" s="774"/>
      <c r="V183" s="774"/>
      <c r="W183" s="774"/>
      <c r="X183" s="774"/>
      <c r="Y183" s="774"/>
      <c r="Z183" s="774"/>
      <c r="AA183" s="774"/>
      <c r="AB183" s="774"/>
      <c r="AC183" s="774"/>
      <c r="AD183" s="774"/>
      <c r="AE183" s="774"/>
      <c r="AF183" s="774"/>
      <c r="AG183" s="774"/>
      <c r="AH183" s="774"/>
      <c r="AI183" s="774"/>
      <c r="AJ183" s="774"/>
      <c r="AK183" s="774"/>
      <c r="AL183" s="774"/>
      <c r="AM183" s="774"/>
      <c r="AN183" s="774"/>
      <c r="AO183" s="774"/>
      <c r="AP183" s="774"/>
    </row>
    <row r="184" spans="1:42" ht="13.9" customHeight="1">
      <c r="C184" s="827"/>
      <c r="D184" s="844"/>
      <c r="E184" s="847" t="s">
        <v>535</v>
      </c>
      <c r="F184" s="848"/>
      <c r="G184" s="848"/>
      <c r="H184" s="836"/>
      <c r="I184" s="836"/>
      <c r="J184" s="836"/>
      <c r="K184" s="836"/>
      <c r="L184" s="836"/>
      <c r="M184" s="800"/>
      <c r="N184" s="800"/>
      <c r="O184" s="800"/>
      <c r="P184" s="800"/>
      <c r="Q184" s="800"/>
      <c r="R184" s="800"/>
      <c r="S184" s="800"/>
      <c r="T184" s="800"/>
      <c r="U184" s="800"/>
      <c r="V184" s="800"/>
      <c r="W184" s="800"/>
      <c r="X184" s="800"/>
      <c r="Y184" s="800"/>
      <c r="Z184" s="800"/>
      <c r="AA184" s="800"/>
      <c r="AB184" s="800"/>
      <c r="AC184" s="800"/>
      <c r="AD184" s="800"/>
      <c r="AE184" s="800"/>
      <c r="AF184" s="800"/>
      <c r="AG184" s="800"/>
      <c r="AH184" s="800"/>
      <c r="AI184" s="800"/>
      <c r="AJ184" s="800"/>
      <c r="AK184" s="800"/>
      <c r="AL184" s="800"/>
      <c r="AM184" s="800"/>
      <c r="AN184" s="800"/>
      <c r="AO184" s="800"/>
      <c r="AP184" s="800"/>
    </row>
    <row r="185" spans="1:42" ht="13.9" customHeight="1">
      <c r="C185" s="827"/>
      <c r="D185" s="844"/>
      <c r="E185" s="853"/>
      <c r="F185" s="844" t="s">
        <v>635</v>
      </c>
      <c r="G185" s="854"/>
      <c r="H185" s="836"/>
      <c r="I185" s="836"/>
      <c r="J185" s="836"/>
      <c r="K185" s="836"/>
      <c r="L185" s="836"/>
      <c r="M185" s="800"/>
      <c r="N185" s="800"/>
      <c r="O185" s="800"/>
      <c r="P185" s="800"/>
      <c r="Q185" s="600">
        <v>8930414.4640483391</v>
      </c>
      <c r="R185" s="600">
        <v>13606366.741389727</v>
      </c>
      <c r="S185" s="600">
        <v>9905494.7836857997</v>
      </c>
      <c r="T185" s="600">
        <v>0</v>
      </c>
      <c r="U185" s="600">
        <v>-9.5621359223300981</v>
      </c>
      <c r="V185" s="600">
        <v>0</v>
      </c>
      <c r="W185" s="600">
        <v>6059335</v>
      </c>
      <c r="X185" s="600">
        <v>22405160.588571433</v>
      </c>
      <c r="Y185" s="600">
        <v>0</v>
      </c>
      <c r="Z185" s="600">
        <v>0</v>
      </c>
      <c r="AA185" s="600">
        <v>0</v>
      </c>
      <c r="AB185" s="600">
        <v>0</v>
      </c>
      <c r="AC185" s="600">
        <v>0</v>
      </c>
      <c r="AD185" s="600">
        <v>0</v>
      </c>
      <c r="AE185" s="600">
        <v>0</v>
      </c>
      <c r="AF185" s="600">
        <v>0</v>
      </c>
      <c r="AG185" s="600">
        <v>0</v>
      </c>
      <c r="AH185" s="600">
        <v>0</v>
      </c>
      <c r="AI185" s="600">
        <v>0</v>
      </c>
      <c r="AJ185" s="600">
        <v>0</v>
      </c>
      <c r="AK185" s="600">
        <v>0</v>
      </c>
      <c r="AL185" s="600">
        <v>0</v>
      </c>
      <c r="AM185" s="600">
        <v>0</v>
      </c>
      <c r="AN185" s="600">
        <v>0</v>
      </c>
      <c r="AO185" s="600">
        <v>0</v>
      </c>
      <c r="AP185" s="600">
        <v>0</v>
      </c>
    </row>
    <row r="186" spans="1:42" ht="13.9" customHeight="1">
      <c r="C186" s="827"/>
      <c r="D186" s="844"/>
      <c r="E186" s="853"/>
      <c r="F186" s="844" t="s">
        <v>623</v>
      </c>
      <c r="G186" s="854"/>
      <c r="H186" s="836"/>
      <c r="I186" s="836"/>
      <c r="J186" s="836"/>
      <c r="K186" s="836"/>
      <c r="L186" s="836"/>
      <c r="M186" s="800"/>
      <c r="N186" s="800"/>
      <c r="O186" s="800"/>
      <c r="P186" s="800"/>
      <c r="Q186" s="600">
        <v>13823792.252567977</v>
      </c>
      <c r="R186" s="600">
        <v>19943578.648338366</v>
      </c>
      <c r="S186" s="600">
        <v>13704862.645921448</v>
      </c>
      <c r="T186" s="600">
        <v>0</v>
      </c>
      <c r="U186" s="600">
        <v>-7.207281553398059</v>
      </c>
      <c r="V186" s="600">
        <v>0</v>
      </c>
      <c r="W186" s="600">
        <v>5746595.1290322579</v>
      </c>
      <c r="X186" s="600">
        <v>21858693.257142857</v>
      </c>
      <c r="Y186" s="600">
        <v>0</v>
      </c>
      <c r="Z186" s="600">
        <v>0</v>
      </c>
      <c r="AA186" s="600">
        <v>0</v>
      </c>
      <c r="AB186" s="600">
        <v>0</v>
      </c>
      <c r="AC186" s="600">
        <v>0</v>
      </c>
      <c r="AD186" s="600">
        <v>0</v>
      </c>
      <c r="AE186" s="600">
        <v>0</v>
      </c>
      <c r="AF186" s="600">
        <v>0</v>
      </c>
      <c r="AG186" s="600">
        <v>0</v>
      </c>
      <c r="AH186" s="600">
        <v>0</v>
      </c>
      <c r="AI186" s="600">
        <v>0</v>
      </c>
      <c r="AJ186" s="600">
        <v>0</v>
      </c>
      <c r="AK186" s="600">
        <v>0</v>
      </c>
      <c r="AL186" s="600">
        <v>0</v>
      </c>
      <c r="AM186" s="600">
        <v>0</v>
      </c>
      <c r="AN186" s="600">
        <v>0</v>
      </c>
      <c r="AO186" s="600">
        <v>0</v>
      </c>
      <c r="AP186" s="600">
        <v>0</v>
      </c>
    </row>
    <row r="187" spans="1:42" ht="13.9" customHeight="1">
      <c r="C187" s="827"/>
      <c r="D187" s="844"/>
      <c r="E187" s="853"/>
      <c r="F187" s="844" t="s">
        <v>625</v>
      </c>
      <c r="G187" s="854"/>
      <c r="H187" s="836"/>
      <c r="I187" s="836"/>
      <c r="J187" s="836"/>
      <c r="K187" s="836"/>
      <c r="L187" s="836"/>
      <c r="M187" s="800"/>
      <c r="N187" s="800"/>
      <c r="O187" s="800"/>
      <c r="P187" s="800"/>
      <c r="Q187" s="600">
        <v>4771043.3438066477</v>
      </c>
      <c r="R187" s="600">
        <v>8387486.3474320238</v>
      </c>
      <c r="S187" s="600">
        <v>5699051.7933534738</v>
      </c>
      <c r="T187" s="600">
        <v>0</v>
      </c>
      <c r="U187" s="600">
        <v>-2.9970873786407766</v>
      </c>
      <c r="V187" s="600">
        <v>0</v>
      </c>
      <c r="W187" s="600">
        <v>2228271.5806451612</v>
      </c>
      <c r="X187" s="600">
        <v>7787159.4728571437</v>
      </c>
      <c r="Y187" s="600">
        <v>0</v>
      </c>
      <c r="Z187" s="600">
        <v>0</v>
      </c>
      <c r="AA187" s="600">
        <v>0</v>
      </c>
      <c r="AB187" s="600">
        <v>0</v>
      </c>
      <c r="AC187" s="600">
        <v>0</v>
      </c>
      <c r="AD187" s="600">
        <v>0</v>
      </c>
      <c r="AE187" s="600">
        <v>0</v>
      </c>
      <c r="AF187" s="600">
        <v>0</v>
      </c>
      <c r="AG187" s="600">
        <v>0</v>
      </c>
      <c r="AH187" s="600">
        <v>0</v>
      </c>
      <c r="AI187" s="600">
        <v>0</v>
      </c>
      <c r="AJ187" s="600">
        <v>0</v>
      </c>
      <c r="AK187" s="600">
        <v>0</v>
      </c>
      <c r="AL187" s="600">
        <v>0</v>
      </c>
      <c r="AM187" s="600">
        <v>0</v>
      </c>
      <c r="AN187" s="600">
        <v>0</v>
      </c>
      <c r="AO187" s="600">
        <v>0</v>
      </c>
      <c r="AP187" s="600">
        <v>0</v>
      </c>
    </row>
    <row r="188" spans="1:42" ht="13.9" customHeight="1">
      <c r="C188" s="827"/>
      <c r="D188" s="844"/>
      <c r="E188" s="853"/>
      <c r="F188" s="844" t="s">
        <v>801</v>
      </c>
      <c r="G188" s="854"/>
      <c r="H188" s="836"/>
      <c r="I188" s="836"/>
      <c r="J188" s="836"/>
      <c r="K188" s="836"/>
      <c r="L188" s="836"/>
      <c r="M188" s="800"/>
      <c r="N188" s="800"/>
      <c r="O188" s="800"/>
      <c r="P188" s="800"/>
      <c r="Q188" s="600">
        <v>3058361.1178247738</v>
      </c>
      <c r="R188" s="600">
        <v>4659714.6374622351</v>
      </c>
      <c r="S188" s="600">
        <v>3392292.7341389721</v>
      </c>
      <c r="T188" s="600">
        <v>0</v>
      </c>
      <c r="U188" s="600">
        <v>-1.7839805825242718</v>
      </c>
      <c r="V188" s="600">
        <v>0</v>
      </c>
      <c r="W188" s="600">
        <v>1602791.8387096773</v>
      </c>
      <c r="X188" s="600">
        <v>5874523.8128571436</v>
      </c>
      <c r="Y188" s="600">
        <v>0</v>
      </c>
      <c r="Z188" s="600">
        <v>0</v>
      </c>
      <c r="AA188" s="600">
        <v>0</v>
      </c>
      <c r="AB188" s="600">
        <v>0</v>
      </c>
      <c r="AC188" s="600">
        <v>0</v>
      </c>
      <c r="AD188" s="600">
        <v>0</v>
      </c>
      <c r="AE188" s="600">
        <v>0</v>
      </c>
      <c r="AF188" s="600">
        <v>0</v>
      </c>
      <c r="AG188" s="600">
        <v>0</v>
      </c>
      <c r="AH188" s="600">
        <v>0</v>
      </c>
      <c r="AI188" s="600">
        <v>0</v>
      </c>
      <c r="AJ188" s="600">
        <v>0</v>
      </c>
      <c r="AK188" s="600">
        <v>0</v>
      </c>
      <c r="AL188" s="600">
        <v>0</v>
      </c>
      <c r="AM188" s="600">
        <v>0</v>
      </c>
      <c r="AN188" s="600">
        <v>0</v>
      </c>
      <c r="AO188" s="600">
        <v>0</v>
      </c>
      <c r="AP188" s="600">
        <v>0</v>
      </c>
    </row>
    <row r="189" spans="1:42" ht="13.9" customHeight="1">
      <c r="C189" s="827"/>
      <c r="D189" s="844"/>
      <c r="E189" s="853"/>
      <c r="F189" s="844" t="s">
        <v>627</v>
      </c>
      <c r="G189" s="854"/>
      <c r="H189" s="836"/>
      <c r="I189" s="836"/>
      <c r="J189" s="836"/>
      <c r="K189" s="836"/>
      <c r="L189" s="836"/>
      <c r="M189" s="800"/>
      <c r="N189" s="800"/>
      <c r="O189" s="800"/>
      <c r="P189" s="800"/>
      <c r="Q189" s="600">
        <v>9909090.0217522681</v>
      </c>
      <c r="R189" s="600">
        <v>15097475.425377643</v>
      </c>
      <c r="S189" s="600">
        <v>12212253.842900302</v>
      </c>
      <c r="T189" s="600">
        <v>0</v>
      </c>
      <c r="U189" s="600">
        <v>-7.849514563106796</v>
      </c>
      <c r="V189" s="600">
        <v>0</v>
      </c>
      <c r="W189" s="600">
        <v>4964745.4516129028</v>
      </c>
      <c r="X189" s="600">
        <v>18579889.268571429</v>
      </c>
      <c r="Y189" s="600">
        <v>0</v>
      </c>
      <c r="Z189" s="600">
        <v>0</v>
      </c>
      <c r="AA189" s="600">
        <v>0</v>
      </c>
      <c r="AB189" s="600">
        <v>0</v>
      </c>
      <c r="AC189" s="600">
        <v>0</v>
      </c>
      <c r="AD189" s="600">
        <v>0</v>
      </c>
      <c r="AE189" s="600">
        <v>0</v>
      </c>
      <c r="AF189" s="600">
        <v>0</v>
      </c>
      <c r="AG189" s="600">
        <v>0</v>
      </c>
      <c r="AH189" s="600">
        <v>0</v>
      </c>
      <c r="AI189" s="600">
        <v>0</v>
      </c>
      <c r="AJ189" s="600">
        <v>0</v>
      </c>
      <c r="AK189" s="600">
        <v>0</v>
      </c>
      <c r="AL189" s="600">
        <v>0</v>
      </c>
      <c r="AM189" s="600">
        <v>0</v>
      </c>
      <c r="AN189" s="600">
        <v>0</v>
      </c>
      <c r="AO189" s="600">
        <v>0</v>
      </c>
      <c r="AP189" s="600">
        <v>0</v>
      </c>
    </row>
    <row r="190" spans="1:42" ht="13.9" customHeight="1">
      <c r="C190" s="827"/>
      <c r="D190" s="844"/>
      <c r="E190" s="853"/>
      <c r="F190" s="847" t="s">
        <v>37</v>
      </c>
      <c r="G190" s="855"/>
      <c r="H190" s="836"/>
      <c r="I190" s="836"/>
      <c r="J190" s="836"/>
      <c r="K190" s="836"/>
      <c r="L190" s="836"/>
      <c r="M190" s="800"/>
      <c r="N190" s="800"/>
      <c r="O190" s="800"/>
      <c r="P190" s="800"/>
      <c r="Q190" s="800">
        <v>40492701.200000003</v>
      </c>
      <c r="R190" s="800">
        <v>61694621.799999997</v>
      </c>
      <c r="S190" s="800">
        <v>44913955.799999997</v>
      </c>
      <c r="T190" s="800">
        <v>0</v>
      </c>
      <c r="U190" s="800">
        <v>-29.400000000000006</v>
      </c>
      <c r="V190" s="800">
        <v>0</v>
      </c>
      <c r="W190" s="800">
        <v>20601739</v>
      </c>
      <c r="X190" s="800">
        <v>76505426.400000006</v>
      </c>
      <c r="Y190" s="800">
        <v>0</v>
      </c>
      <c r="Z190" s="800">
        <v>0</v>
      </c>
      <c r="AA190" s="800">
        <v>0</v>
      </c>
      <c r="AB190" s="800">
        <v>0</v>
      </c>
      <c r="AC190" s="800">
        <v>0</v>
      </c>
      <c r="AD190" s="800">
        <v>0</v>
      </c>
      <c r="AE190" s="800">
        <v>0</v>
      </c>
      <c r="AF190" s="800">
        <v>0</v>
      </c>
      <c r="AG190" s="800">
        <v>0</v>
      </c>
      <c r="AH190" s="800">
        <v>0</v>
      </c>
      <c r="AI190" s="800">
        <v>0</v>
      </c>
      <c r="AJ190" s="800">
        <v>0</v>
      </c>
      <c r="AK190" s="800">
        <v>0</v>
      </c>
      <c r="AL190" s="800">
        <v>0</v>
      </c>
      <c r="AM190" s="800">
        <v>0</v>
      </c>
      <c r="AN190" s="800">
        <v>0</v>
      </c>
      <c r="AO190" s="800">
        <v>0</v>
      </c>
      <c r="AP190" s="800">
        <v>0</v>
      </c>
    </row>
    <row r="191" spans="1:42" ht="13.9" customHeight="1">
      <c r="C191" s="827"/>
      <c r="D191" s="844"/>
      <c r="E191" s="853"/>
      <c r="F191" s="844" t="s">
        <v>955</v>
      </c>
      <c r="G191" s="854"/>
      <c r="H191" s="836"/>
      <c r="I191" s="836"/>
      <c r="J191" s="836"/>
      <c r="K191" s="836"/>
      <c r="L191" s="836"/>
      <c r="M191" s="800"/>
      <c r="N191" s="800"/>
      <c r="O191" s="800"/>
      <c r="P191" s="800"/>
      <c r="Q191" s="600">
        <v>7166807.7000000002</v>
      </c>
      <c r="R191" s="600">
        <v>7714264.5</v>
      </c>
      <c r="S191" s="600">
        <v>5831783</v>
      </c>
      <c r="T191" s="600">
        <v>0</v>
      </c>
      <c r="U191" s="600">
        <v>0</v>
      </c>
      <c r="V191" s="600">
        <v>0</v>
      </c>
      <c r="W191" s="600">
        <v>2729241.5999999996</v>
      </c>
      <c r="X191" s="600">
        <v>8164585</v>
      </c>
      <c r="Y191" s="600">
        <v>0</v>
      </c>
      <c r="Z191" s="600">
        <v>0</v>
      </c>
      <c r="AA191" s="600">
        <v>0</v>
      </c>
      <c r="AB191" s="600">
        <v>0</v>
      </c>
      <c r="AC191" s="600">
        <v>0</v>
      </c>
      <c r="AD191" s="600">
        <v>0</v>
      </c>
      <c r="AE191" s="600">
        <v>0</v>
      </c>
      <c r="AF191" s="600">
        <v>0</v>
      </c>
      <c r="AG191" s="600">
        <v>0</v>
      </c>
      <c r="AH191" s="600">
        <v>0</v>
      </c>
      <c r="AI191" s="600">
        <v>0</v>
      </c>
      <c r="AJ191" s="600">
        <v>0</v>
      </c>
      <c r="AK191" s="600">
        <v>0</v>
      </c>
      <c r="AL191" s="600">
        <v>0</v>
      </c>
      <c r="AM191" s="600">
        <v>0</v>
      </c>
      <c r="AN191" s="600">
        <v>0</v>
      </c>
      <c r="AO191" s="600">
        <v>0</v>
      </c>
      <c r="AP191" s="600">
        <v>0</v>
      </c>
    </row>
    <row r="192" spans="1:42" ht="13.9" customHeight="1">
      <c r="C192" s="827"/>
      <c r="D192" s="844"/>
      <c r="E192" s="847" t="s">
        <v>902</v>
      </c>
      <c r="F192" s="848"/>
      <c r="G192" s="848"/>
      <c r="H192" s="836"/>
      <c r="I192" s="836"/>
      <c r="J192" s="836"/>
      <c r="K192" s="836"/>
      <c r="L192" s="836"/>
      <c r="M192" s="800"/>
      <c r="N192" s="800"/>
      <c r="O192" s="800"/>
      <c r="P192" s="800"/>
      <c r="Q192" s="800"/>
      <c r="R192" s="800"/>
      <c r="S192" s="800"/>
      <c r="T192" s="800"/>
      <c r="U192" s="800"/>
      <c r="V192" s="800"/>
      <c r="W192" s="800"/>
      <c r="X192" s="800"/>
      <c r="Y192" s="800"/>
      <c r="Z192" s="800"/>
      <c r="AA192" s="800"/>
      <c r="AB192" s="800"/>
      <c r="AC192" s="800"/>
      <c r="AD192" s="800"/>
      <c r="AE192" s="800"/>
      <c r="AF192" s="800"/>
      <c r="AG192" s="800"/>
      <c r="AH192" s="800"/>
      <c r="AI192" s="800"/>
      <c r="AJ192" s="800"/>
      <c r="AK192" s="800"/>
      <c r="AL192" s="800"/>
      <c r="AM192" s="800"/>
      <c r="AN192" s="800"/>
      <c r="AO192" s="800"/>
      <c r="AP192" s="800"/>
    </row>
    <row r="193" spans="3:42" ht="13.9" customHeight="1">
      <c r="C193" s="827"/>
      <c r="D193" s="844"/>
      <c r="E193" s="853"/>
      <c r="F193" s="844" t="s">
        <v>635</v>
      </c>
      <c r="G193" s="854"/>
      <c r="H193" s="836"/>
      <c r="I193" s="836"/>
      <c r="J193" s="836"/>
      <c r="K193" s="836"/>
      <c r="L193" s="836"/>
      <c r="M193" s="800"/>
      <c r="N193" s="800"/>
      <c r="O193" s="800"/>
      <c r="P193" s="800"/>
      <c r="Q193" s="600">
        <v>5534433.5785498489</v>
      </c>
      <c r="R193" s="600">
        <v>6365243.0719033228</v>
      </c>
      <c r="S193" s="600">
        <v>7523091.0214501517</v>
      </c>
      <c r="T193" s="600">
        <v>6174664.756410256</v>
      </c>
      <c r="U193" s="600">
        <v>7558063.4058252443</v>
      </c>
      <c r="V193" s="600">
        <v>4902371.7685950417</v>
      </c>
      <c r="W193" s="600">
        <v>3819183.7058823532</v>
      </c>
      <c r="X193" s="600">
        <v>4592305.8600000003</v>
      </c>
      <c r="Y193" s="600">
        <v>2723490</v>
      </c>
      <c r="Z193" s="600">
        <v>0</v>
      </c>
      <c r="AA193" s="600">
        <v>0</v>
      </c>
      <c r="AB193" s="600">
        <v>0</v>
      </c>
      <c r="AC193" s="600">
        <v>0</v>
      </c>
      <c r="AD193" s="600">
        <v>0</v>
      </c>
      <c r="AE193" s="600">
        <v>0</v>
      </c>
      <c r="AF193" s="600">
        <v>0</v>
      </c>
      <c r="AG193" s="600">
        <v>0</v>
      </c>
      <c r="AH193" s="600">
        <v>0</v>
      </c>
      <c r="AI193" s="600">
        <v>0</v>
      </c>
      <c r="AJ193" s="600">
        <v>0</v>
      </c>
      <c r="AK193" s="600">
        <v>0</v>
      </c>
      <c r="AL193" s="600">
        <v>0</v>
      </c>
      <c r="AM193" s="600">
        <v>0</v>
      </c>
      <c r="AN193" s="600">
        <v>0</v>
      </c>
      <c r="AO193" s="600">
        <v>0</v>
      </c>
      <c r="AP193" s="600">
        <v>0</v>
      </c>
    </row>
    <row r="194" spans="3:42" ht="13.9" customHeight="1">
      <c r="C194" s="827"/>
      <c r="D194" s="844"/>
      <c r="E194" s="853"/>
      <c r="F194" s="844" t="s">
        <v>623</v>
      </c>
      <c r="G194" s="854"/>
      <c r="H194" s="836"/>
      <c r="I194" s="836"/>
      <c r="J194" s="836"/>
      <c r="K194" s="836"/>
      <c r="L194" s="836"/>
      <c r="M194" s="800"/>
      <c r="N194" s="800"/>
      <c r="O194" s="800"/>
      <c r="P194" s="800"/>
      <c r="Q194" s="600">
        <v>8566999.9229607247</v>
      </c>
      <c r="R194" s="600">
        <v>9329876.8314199392</v>
      </c>
      <c r="S194" s="600">
        <v>10408660.180362539</v>
      </c>
      <c r="T194" s="600">
        <v>8543029.32051282</v>
      </c>
      <c r="U194" s="600">
        <v>5696749.2834951468</v>
      </c>
      <c r="V194" s="600">
        <v>3143285.4280991736</v>
      </c>
      <c r="W194" s="600">
        <v>3622064.5468690698</v>
      </c>
      <c r="X194" s="600">
        <v>4480298.3999999994</v>
      </c>
      <c r="Y194" s="600">
        <v>3248734.5</v>
      </c>
      <c r="Z194" s="600">
        <v>0</v>
      </c>
      <c r="AA194" s="600">
        <v>0</v>
      </c>
      <c r="AB194" s="600">
        <v>0</v>
      </c>
      <c r="AC194" s="600">
        <v>0</v>
      </c>
      <c r="AD194" s="600">
        <v>0</v>
      </c>
      <c r="AE194" s="600">
        <v>0</v>
      </c>
      <c r="AF194" s="600">
        <v>0</v>
      </c>
      <c r="AG194" s="600">
        <v>0</v>
      </c>
      <c r="AH194" s="600">
        <v>0</v>
      </c>
      <c r="AI194" s="600">
        <v>0</v>
      </c>
      <c r="AJ194" s="600">
        <v>0</v>
      </c>
      <c r="AK194" s="600">
        <v>0</v>
      </c>
      <c r="AL194" s="600">
        <v>0</v>
      </c>
      <c r="AM194" s="600">
        <v>0</v>
      </c>
      <c r="AN194" s="600">
        <v>0</v>
      </c>
      <c r="AO194" s="600">
        <v>0</v>
      </c>
      <c r="AP194" s="600">
        <v>0</v>
      </c>
    </row>
    <row r="195" spans="3:42" ht="13.9" customHeight="1">
      <c r="C195" s="827"/>
      <c r="D195" s="844"/>
      <c r="E195" s="853"/>
      <c r="F195" s="844" t="s">
        <v>625</v>
      </c>
      <c r="G195" s="854"/>
      <c r="H195" s="836"/>
      <c r="I195" s="836"/>
      <c r="J195" s="836"/>
      <c r="K195" s="836"/>
      <c r="L195" s="836"/>
      <c r="M195" s="800"/>
      <c r="N195" s="800"/>
      <c r="O195" s="800"/>
      <c r="P195" s="800"/>
      <c r="Q195" s="600">
        <v>2956752.1858006045</v>
      </c>
      <c r="R195" s="600">
        <v>3923779.9758308157</v>
      </c>
      <c r="S195" s="600">
        <v>4328353.7383685801</v>
      </c>
      <c r="T195" s="600">
        <v>3552546.846153846</v>
      </c>
      <c r="U195" s="600">
        <v>2368945.246601942</v>
      </c>
      <c r="V195" s="600">
        <v>1297686.6446280992</v>
      </c>
      <c r="W195" s="600">
        <v>1404474.0079696395</v>
      </c>
      <c r="X195" s="600">
        <v>1596106.3049999999</v>
      </c>
      <c r="Y195" s="600">
        <v>1089396</v>
      </c>
      <c r="Z195" s="600">
        <v>0</v>
      </c>
      <c r="AA195" s="600">
        <v>0</v>
      </c>
      <c r="AB195" s="600">
        <v>0</v>
      </c>
      <c r="AC195" s="600">
        <v>0</v>
      </c>
      <c r="AD195" s="600">
        <v>0</v>
      </c>
      <c r="AE195" s="600">
        <v>0</v>
      </c>
      <c r="AF195" s="600">
        <v>0</v>
      </c>
      <c r="AG195" s="600">
        <v>0</v>
      </c>
      <c r="AH195" s="600">
        <v>0</v>
      </c>
      <c r="AI195" s="600">
        <v>0</v>
      </c>
      <c r="AJ195" s="600">
        <v>0</v>
      </c>
      <c r="AK195" s="600">
        <v>0</v>
      </c>
      <c r="AL195" s="600">
        <v>0</v>
      </c>
      <c r="AM195" s="600">
        <v>0</v>
      </c>
      <c r="AN195" s="600">
        <v>0</v>
      </c>
      <c r="AO195" s="600">
        <v>0</v>
      </c>
      <c r="AP195" s="600">
        <v>0</v>
      </c>
    </row>
    <row r="196" spans="3:42" ht="13.9" customHeight="1">
      <c r="C196" s="827"/>
      <c r="D196" s="844"/>
      <c r="E196" s="853"/>
      <c r="F196" s="844" t="s">
        <v>801</v>
      </c>
      <c r="G196" s="854"/>
      <c r="H196" s="836"/>
      <c r="I196" s="836"/>
      <c r="J196" s="836"/>
      <c r="K196" s="836"/>
      <c r="L196" s="836"/>
      <c r="M196" s="800"/>
      <c r="N196" s="800"/>
      <c r="O196" s="800"/>
      <c r="P196" s="800"/>
      <c r="Q196" s="600">
        <v>1895353.9652567974</v>
      </c>
      <c r="R196" s="600">
        <v>2179877.7643504529</v>
      </c>
      <c r="S196" s="600">
        <v>2576401.0347432024</v>
      </c>
      <c r="T196" s="600">
        <v>2114611.217948718</v>
      </c>
      <c r="U196" s="600">
        <v>1410086.4563106799</v>
      </c>
      <c r="V196" s="600">
        <v>1182336.7206611573</v>
      </c>
      <c r="W196" s="600">
        <v>1010235.689943074</v>
      </c>
      <c r="X196" s="600">
        <v>1204080.1950000001</v>
      </c>
      <c r="Y196" s="600">
        <v>797593.5</v>
      </c>
      <c r="Z196" s="600">
        <v>0</v>
      </c>
      <c r="AA196" s="600">
        <v>0</v>
      </c>
      <c r="AB196" s="600">
        <v>0</v>
      </c>
      <c r="AC196" s="600">
        <v>0</v>
      </c>
      <c r="AD196" s="600">
        <v>0</v>
      </c>
      <c r="AE196" s="600">
        <v>0</v>
      </c>
      <c r="AF196" s="600">
        <v>0</v>
      </c>
      <c r="AG196" s="600">
        <v>0</v>
      </c>
      <c r="AH196" s="600">
        <v>0</v>
      </c>
      <c r="AI196" s="600">
        <v>0</v>
      </c>
      <c r="AJ196" s="600">
        <v>0</v>
      </c>
      <c r="AK196" s="600">
        <v>0</v>
      </c>
      <c r="AL196" s="600">
        <v>0</v>
      </c>
      <c r="AM196" s="600">
        <v>0</v>
      </c>
      <c r="AN196" s="600">
        <v>0</v>
      </c>
      <c r="AO196" s="600">
        <v>0</v>
      </c>
      <c r="AP196" s="600">
        <v>0</v>
      </c>
    </row>
    <row r="197" spans="3:42" ht="13.9" customHeight="1">
      <c r="C197" s="827"/>
      <c r="D197" s="844"/>
      <c r="E197" s="853"/>
      <c r="F197" s="844" t="s">
        <v>627</v>
      </c>
      <c r="G197" s="854"/>
      <c r="H197" s="836"/>
      <c r="I197" s="836"/>
      <c r="J197" s="836"/>
      <c r="K197" s="836"/>
      <c r="L197" s="836"/>
      <c r="M197" s="800"/>
      <c r="N197" s="800"/>
      <c r="O197" s="800"/>
      <c r="P197" s="800"/>
      <c r="Q197" s="600">
        <v>6140946.8474320238</v>
      </c>
      <c r="R197" s="600">
        <v>7062803.9564954685</v>
      </c>
      <c r="S197" s="600">
        <v>9275043.7250755299</v>
      </c>
      <c r="T197" s="600">
        <v>9304289.3589743581</v>
      </c>
      <c r="U197" s="600">
        <v>6204380.4077669913</v>
      </c>
      <c r="V197" s="600">
        <v>3431660.2380165295</v>
      </c>
      <c r="W197" s="600">
        <v>3129266.6493358635</v>
      </c>
      <c r="X197" s="600">
        <v>3808253.64</v>
      </c>
      <c r="Y197" s="600">
        <v>3676711.5</v>
      </c>
      <c r="Z197" s="600">
        <v>0</v>
      </c>
      <c r="AA197" s="600">
        <v>0</v>
      </c>
      <c r="AB197" s="600">
        <v>0</v>
      </c>
      <c r="AC197" s="600">
        <v>0</v>
      </c>
      <c r="AD197" s="600">
        <v>0</v>
      </c>
      <c r="AE197" s="600">
        <v>0</v>
      </c>
      <c r="AF197" s="600">
        <v>0</v>
      </c>
      <c r="AG197" s="600">
        <v>0</v>
      </c>
      <c r="AH197" s="600">
        <v>0</v>
      </c>
      <c r="AI197" s="600">
        <v>0</v>
      </c>
      <c r="AJ197" s="600">
        <v>0</v>
      </c>
      <c r="AK197" s="600">
        <v>0</v>
      </c>
      <c r="AL197" s="600">
        <v>0</v>
      </c>
      <c r="AM197" s="600">
        <v>0</v>
      </c>
      <c r="AN197" s="600">
        <v>0</v>
      </c>
      <c r="AO197" s="600">
        <v>0</v>
      </c>
      <c r="AP197" s="600">
        <v>0</v>
      </c>
    </row>
    <row r="198" spans="3:42" ht="13.9" customHeight="1">
      <c r="C198" s="827"/>
      <c r="D198" s="844"/>
      <c r="E198" s="853"/>
      <c r="F198" s="847" t="s">
        <v>37</v>
      </c>
      <c r="G198" s="855"/>
      <c r="H198" s="836"/>
      <c r="I198" s="836"/>
      <c r="J198" s="836"/>
      <c r="K198" s="836"/>
      <c r="L198" s="836"/>
      <c r="M198" s="800"/>
      <c r="N198" s="800"/>
      <c r="O198" s="800"/>
      <c r="P198" s="800"/>
      <c r="Q198" s="800">
        <v>25094486.500000004</v>
      </c>
      <c r="R198" s="800">
        <v>28861581.599999998</v>
      </c>
      <c r="S198" s="800">
        <v>34111549.700000003</v>
      </c>
      <c r="T198" s="800">
        <v>29689141.5</v>
      </c>
      <c r="U198" s="800">
        <v>23238224.800000001</v>
      </c>
      <c r="V198" s="800">
        <v>13957340.800000001</v>
      </c>
      <c r="W198" s="800">
        <v>12985224.6</v>
      </c>
      <c r="X198" s="800">
        <v>15681044.4</v>
      </c>
      <c r="Y198" s="800">
        <v>11535925.5</v>
      </c>
      <c r="Z198" s="800">
        <v>0</v>
      </c>
      <c r="AA198" s="800">
        <v>0</v>
      </c>
      <c r="AB198" s="800">
        <v>0</v>
      </c>
      <c r="AC198" s="800">
        <v>0</v>
      </c>
      <c r="AD198" s="800">
        <v>0</v>
      </c>
      <c r="AE198" s="800">
        <v>0</v>
      </c>
      <c r="AF198" s="800">
        <v>0</v>
      </c>
      <c r="AG198" s="800">
        <v>0</v>
      </c>
      <c r="AH198" s="800">
        <v>0</v>
      </c>
      <c r="AI198" s="800">
        <v>0</v>
      </c>
      <c r="AJ198" s="800">
        <v>0</v>
      </c>
      <c r="AK198" s="800">
        <v>0</v>
      </c>
      <c r="AL198" s="800">
        <v>0</v>
      </c>
      <c r="AM198" s="800">
        <v>0</v>
      </c>
      <c r="AN198" s="800">
        <v>0</v>
      </c>
      <c r="AO198" s="800">
        <v>0</v>
      </c>
      <c r="AP198" s="800">
        <v>0</v>
      </c>
    </row>
    <row r="199" spans="3:42" ht="13.9" customHeight="1">
      <c r="C199" s="827"/>
      <c r="D199" s="844"/>
      <c r="E199" s="853"/>
      <c r="F199" s="844" t="s">
        <v>955</v>
      </c>
      <c r="G199" s="856"/>
      <c r="H199" s="836"/>
      <c r="I199" s="836"/>
      <c r="J199" s="836"/>
      <c r="K199" s="836"/>
      <c r="L199" s="836"/>
      <c r="M199" s="800"/>
      <c r="N199" s="800"/>
      <c r="O199" s="800"/>
      <c r="P199" s="800"/>
      <c r="Q199" s="600">
        <v>7519688</v>
      </c>
      <c r="R199" s="600">
        <v>9870952</v>
      </c>
      <c r="S199" s="600">
        <v>14401258.200000001</v>
      </c>
      <c r="T199" s="600">
        <v>11920829.899999999</v>
      </c>
      <c r="U199" s="600">
        <v>7981559.3000000007</v>
      </c>
      <c r="V199" s="600">
        <v>5408621.0000000009</v>
      </c>
      <c r="W199" s="600">
        <v>4364778</v>
      </c>
      <c r="X199" s="600">
        <v>5258660.4000000004</v>
      </c>
      <c r="Y199" s="600">
        <v>4056557.8</v>
      </c>
      <c r="Z199" s="600">
        <v>0</v>
      </c>
      <c r="AA199" s="600">
        <v>0</v>
      </c>
      <c r="AB199" s="600">
        <v>0</v>
      </c>
      <c r="AC199" s="600">
        <v>0</v>
      </c>
      <c r="AD199" s="600">
        <v>0</v>
      </c>
      <c r="AE199" s="600">
        <v>0</v>
      </c>
      <c r="AF199" s="600">
        <v>0</v>
      </c>
      <c r="AG199" s="600">
        <v>0</v>
      </c>
      <c r="AH199" s="600">
        <v>0</v>
      </c>
      <c r="AI199" s="600">
        <v>0</v>
      </c>
      <c r="AJ199" s="600">
        <v>0</v>
      </c>
      <c r="AK199" s="600">
        <v>0</v>
      </c>
      <c r="AL199" s="600">
        <v>0</v>
      </c>
      <c r="AM199" s="600">
        <v>0</v>
      </c>
      <c r="AN199" s="600">
        <v>0</v>
      </c>
      <c r="AO199" s="600">
        <v>0</v>
      </c>
      <c r="AP199" s="600">
        <v>0</v>
      </c>
    </row>
    <row r="200" spans="3:42" ht="13.9" customHeight="1">
      <c r="C200" s="827"/>
      <c r="D200" s="847" t="s">
        <v>906</v>
      </c>
      <c r="E200" s="847"/>
      <c r="F200" s="847"/>
      <c r="G200" s="847"/>
      <c r="H200" s="836"/>
      <c r="I200" s="836"/>
      <c r="J200" s="836"/>
      <c r="K200" s="836"/>
      <c r="L200" s="836"/>
      <c r="M200" s="800"/>
      <c r="N200" s="800"/>
      <c r="O200" s="800"/>
      <c r="P200" s="800"/>
      <c r="Q200" s="800"/>
      <c r="R200" s="800"/>
      <c r="S200" s="800"/>
      <c r="T200" s="800"/>
      <c r="U200" s="800"/>
      <c r="V200" s="800"/>
      <c r="W200" s="800"/>
      <c r="X200" s="800"/>
      <c r="Y200" s="800"/>
      <c r="Z200" s="800"/>
      <c r="AA200" s="800"/>
      <c r="AB200" s="800"/>
      <c r="AC200" s="800"/>
      <c r="AD200" s="800"/>
      <c r="AE200" s="800"/>
      <c r="AF200" s="800"/>
      <c r="AG200" s="800"/>
      <c r="AH200" s="800"/>
      <c r="AI200" s="800"/>
      <c r="AJ200" s="800"/>
      <c r="AK200" s="800"/>
      <c r="AL200" s="800"/>
      <c r="AM200" s="800"/>
      <c r="AN200" s="800"/>
      <c r="AO200" s="800"/>
      <c r="AP200" s="800"/>
    </row>
    <row r="201" spans="3:42" ht="13.9" customHeight="1">
      <c r="C201" s="827"/>
      <c r="D201" s="853"/>
      <c r="E201" s="847" t="s">
        <v>907</v>
      </c>
      <c r="F201" s="848"/>
      <c r="G201" s="848"/>
      <c r="H201" s="836"/>
      <c r="I201" s="836"/>
      <c r="J201" s="836"/>
      <c r="K201" s="836"/>
      <c r="L201" s="836"/>
      <c r="M201" s="800"/>
      <c r="N201" s="800"/>
      <c r="O201" s="800"/>
      <c r="P201" s="800"/>
      <c r="Q201" s="800"/>
      <c r="R201" s="800"/>
      <c r="S201" s="800"/>
      <c r="T201" s="800"/>
      <c r="U201" s="800"/>
      <c r="V201" s="800"/>
      <c r="W201" s="800"/>
      <c r="X201" s="800"/>
      <c r="Y201" s="800"/>
      <c r="Z201" s="800"/>
      <c r="AA201" s="800"/>
      <c r="AB201" s="800"/>
      <c r="AC201" s="800"/>
      <c r="AD201" s="800"/>
      <c r="AE201" s="800"/>
      <c r="AF201" s="800"/>
      <c r="AG201" s="800"/>
      <c r="AH201" s="800"/>
      <c r="AI201" s="800"/>
      <c r="AJ201" s="800"/>
      <c r="AK201" s="800"/>
      <c r="AL201" s="800"/>
      <c r="AM201" s="800"/>
      <c r="AN201" s="800"/>
      <c r="AO201" s="800"/>
      <c r="AP201" s="800"/>
    </row>
    <row r="202" spans="3:42" ht="13.9" customHeight="1">
      <c r="C202" s="827"/>
      <c r="D202" s="853"/>
      <c r="E202" s="853"/>
      <c r="F202" s="844" t="s">
        <v>623</v>
      </c>
      <c r="G202" s="854"/>
      <c r="H202" s="836"/>
      <c r="I202" s="836"/>
      <c r="J202" s="836"/>
      <c r="K202" s="836"/>
      <c r="L202" s="836"/>
      <c r="M202" s="800"/>
      <c r="N202" s="800"/>
      <c r="O202" s="800"/>
      <c r="P202" s="800"/>
      <c r="Q202" s="600">
        <v>0</v>
      </c>
      <c r="R202" s="600">
        <v>0</v>
      </c>
      <c r="S202" s="600">
        <v>0</v>
      </c>
      <c r="T202" s="600">
        <v>0</v>
      </c>
      <c r="U202" s="600">
        <v>0</v>
      </c>
      <c r="V202" s="600">
        <v>0</v>
      </c>
      <c r="W202" s="600">
        <v>0</v>
      </c>
      <c r="X202" s="600">
        <v>0</v>
      </c>
      <c r="Y202" s="600">
        <v>0</v>
      </c>
      <c r="Z202" s="600">
        <v>0</v>
      </c>
      <c r="AA202" s="600">
        <v>0</v>
      </c>
      <c r="AB202" s="600">
        <v>0</v>
      </c>
      <c r="AC202" s="600">
        <v>355286.36633849604</v>
      </c>
      <c r="AD202" s="600">
        <v>769662.20261642092</v>
      </c>
      <c r="AE202" s="600">
        <v>766802.27006747492</v>
      </c>
      <c r="AF202" s="600">
        <v>776318.98745380272</v>
      </c>
      <c r="AG202" s="600">
        <v>800784.01958298997</v>
      </c>
      <c r="AH202" s="600">
        <v>835820.28734808625</v>
      </c>
      <c r="AI202" s="600">
        <v>866726.72409684595</v>
      </c>
      <c r="AJ202" s="600">
        <v>898035.30018851475</v>
      </c>
      <c r="AK202" s="600">
        <v>931970.44331938261</v>
      </c>
      <c r="AL202" s="600">
        <v>882828.30556610983</v>
      </c>
      <c r="AM202" s="600">
        <v>928794.24861730379</v>
      </c>
      <c r="AN202" s="600">
        <v>1016168.5749991692</v>
      </c>
      <c r="AO202" s="600">
        <v>1028883.5698252323</v>
      </c>
      <c r="AP202" s="600">
        <v>1041804.9077728186</v>
      </c>
    </row>
    <row r="203" spans="3:42" ht="13.9" customHeight="1">
      <c r="C203" s="827"/>
      <c r="D203" s="853"/>
      <c r="E203" s="853"/>
      <c r="F203" s="844" t="s">
        <v>625</v>
      </c>
      <c r="G203" s="854"/>
      <c r="H203" s="836"/>
      <c r="I203" s="836"/>
      <c r="J203" s="836"/>
      <c r="K203" s="836"/>
      <c r="L203" s="836"/>
      <c r="M203" s="800"/>
      <c r="N203" s="800"/>
      <c r="O203" s="800"/>
      <c r="P203" s="800"/>
      <c r="Q203" s="600">
        <v>0</v>
      </c>
      <c r="R203" s="600">
        <v>0</v>
      </c>
      <c r="S203" s="600">
        <v>0</v>
      </c>
      <c r="T203" s="600">
        <v>0</v>
      </c>
      <c r="U203" s="600">
        <v>0</v>
      </c>
      <c r="V203" s="600">
        <v>0</v>
      </c>
      <c r="W203" s="600">
        <v>0</v>
      </c>
      <c r="X203" s="600">
        <v>0</v>
      </c>
      <c r="Y203" s="600">
        <v>0</v>
      </c>
      <c r="Z203" s="600">
        <v>0</v>
      </c>
      <c r="AA203" s="600">
        <v>0</v>
      </c>
      <c r="AB203" s="600">
        <v>0</v>
      </c>
      <c r="AC203" s="600">
        <v>160265.04568529991</v>
      </c>
      <c r="AD203" s="600">
        <v>358361.23719706369</v>
      </c>
      <c r="AE203" s="600">
        <v>365885.34713879513</v>
      </c>
      <c r="AF203" s="600">
        <v>356885.98001430737</v>
      </c>
      <c r="AG203" s="600">
        <v>351221.06122060964</v>
      </c>
      <c r="AH203" s="600">
        <v>347135.03869698738</v>
      </c>
      <c r="AI203" s="600">
        <v>344093.75563395378</v>
      </c>
      <c r="AJ203" s="600">
        <v>338705.3554344225</v>
      </c>
      <c r="AK203" s="600">
        <v>338615.92773937568</v>
      </c>
      <c r="AL203" s="600">
        <v>397272.73750474944</v>
      </c>
      <c r="AM203" s="600">
        <v>352941.81447457545</v>
      </c>
      <c r="AN203" s="600">
        <v>337029.24404139112</v>
      </c>
      <c r="AO203" s="600">
        <v>341246.38399203535</v>
      </c>
      <c r="AP203" s="600">
        <v>345531.96107798483</v>
      </c>
    </row>
    <row r="204" spans="3:42" ht="13.9" customHeight="1">
      <c r="C204" s="827"/>
      <c r="D204" s="853"/>
      <c r="E204" s="853"/>
      <c r="F204" s="844" t="s">
        <v>801</v>
      </c>
      <c r="G204" s="854"/>
      <c r="H204" s="836"/>
      <c r="I204" s="836"/>
      <c r="J204" s="836"/>
      <c r="K204" s="836"/>
      <c r="L204" s="836"/>
      <c r="M204" s="800"/>
      <c r="N204" s="800"/>
      <c r="O204" s="800"/>
      <c r="P204" s="800"/>
      <c r="Q204" s="600">
        <v>0</v>
      </c>
      <c r="R204" s="600">
        <v>0</v>
      </c>
      <c r="S204" s="600">
        <v>0</v>
      </c>
      <c r="T204" s="600">
        <v>0</v>
      </c>
      <c r="U204" s="600">
        <v>0</v>
      </c>
      <c r="V204" s="600">
        <v>0</v>
      </c>
      <c r="W204" s="600">
        <v>0</v>
      </c>
      <c r="X204" s="600">
        <v>0</v>
      </c>
      <c r="Y204" s="600">
        <v>0</v>
      </c>
      <c r="Z204" s="600">
        <v>0</v>
      </c>
      <c r="AA204" s="600">
        <v>0</v>
      </c>
      <c r="AB204" s="600">
        <v>0</v>
      </c>
      <c r="AC204" s="600">
        <v>79167.070760208371</v>
      </c>
      <c r="AD204" s="600">
        <v>166963.75823954106</v>
      </c>
      <c r="AE204" s="600">
        <v>159588.28970947448</v>
      </c>
      <c r="AF204" s="600">
        <v>150848.71320192373</v>
      </c>
      <c r="AG204" s="600">
        <v>144000.63510044996</v>
      </c>
      <c r="AH204" s="600">
        <v>138179.96685996588</v>
      </c>
      <c r="AI204" s="600">
        <v>133092.86774520855</v>
      </c>
      <c r="AJ204" s="600">
        <v>127402.93186065435</v>
      </c>
      <c r="AK204" s="600">
        <v>127369.29392031563</v>
      </c>
      <c r="AL204" s="600">
        <v>163323.23652973032</v>
      </c>
      <c r="AM204" s="600">
        <v>137461.54879536096</v>
      </c>
      <c r="AN204" s="600">
        <v>142263.60049988367</v>
      </c>
      <c r="AO204" s="600">
        <v>150902.92357436739</v>
      </c>
      <c r="AP204" s="600">
        <v>159743.41919183219</v>
      </c>
    </row>
    <row r="205" spans="3:42" ht="13.9" customHeight="1">
      <c r="C205" s="827"/>
      <c r="D205" s="853"/>
      <c r="E205" s="853"/>
      <c r="F205" s="844" t="s">
        <v>627</v>
      </c>
      <c r="G205" s="854"/>
      <c r="H205" s="836"/>
      <c r="I205" s="836"/>
      <c r="J205" s="836"/>
      <c r="K205" s="836"/>
      <c r="L205" s="836"/>
      <c r="M205" s="800"/>
      <c r="N205" s="800"/>
      <c r="O205" s="800"/>
      <c r="P205" s="800"/>
      <c r="Q205" s="600">
        <v>0</v>
      </c>
      <c r="R205" s="600">
        <v>0</v>
      </c>
      <c r="S205" s="600">
        <v>0</v>
      </c>
      <c r="T205" s="600">
        <v>0</v>
      </c>
      <c r="U205" s="600">
        <v>0</v>
      </c>
      <c r="V205" s="600">
        <v>0</v>
      </c>
      <c r="W205" s="600">
        <v>0</v>
      </c>
      <c r="X205" s="600">
        <v>0</v>
      </c>
      <c r="Y205" s="600">
        <v>0</v>
      </c>
      <c r="Z205" s="600">
        <v>0</v>
      </c>
      <c r="AA205" s="600">
        <v>0</v>
      </c>
      <c r="AB205" s="600">
        <v>0</v>
      </c>
      <c r="AC205" s="600">
        <v>285773.81640270341</v>
      </c>
      <c r="AD205" s="600">
        <v>663782.74617183383</v>
      </c>
      <c r="AE205" s="600">
        <v>696739.11848770559</v>
      </c>
      <c r="AF205" s="600">
        <v>735847.38147279865</v>
      </c>
      <c r="AG205" s="600">
        <v>755125.28162431065</v>
      </c>
      <c r="AH205" s="600">
        <v>761674.93927688501</v>
      </c>
      <c r="AI205" s="600">
        <v>788818.70395330922</v>
      </c>
      <c r="AJ205" s="600">
        <v>801706.25414753228</v>
      </c>
      <c r="AK205" s="600">
        <v>801494.58125466912</v>
      </c>
      <c r="AL205" s="600">
        <v>790131.33348166838</v>
      </c>
      <c r="AM205" s="600">
        <v>848917.94323621551</v>
      </c>
      <c r="AN205" s="600">
        <v>807854.01712433936</v>
      </c>
      <c r="AO205" s="600">
        <v>817962.43801105954</v>
      </c>
      <c r="AP205" s="600">
        <v>828234.90167939069</v>
      </c>
    </row>
    <row r="206" spans="3:42" ht="13.9" customHeight="1">
      <c r="C206" s="827"/>
      <c r="D206" s="853"/>
      <c r="E206" s="853"/>
      <c r="F206" s="847" t="s">
        <v>37</v>
      </c>
      <c r="G206" s="855"/>
      <c r="H206" s="836"/>
      <c r="I206" s="836"/>
      <c r="J206" s="836"/>
      <c r="K206" s="836"/>
      <c r="L206" s="836"/>
      <c r="M206" s="800"/>
      <c r="N206" s="800"/>
      <c r="O206" s="800"/>
      <c r="P206" s="800"/>
      <c r="Q206" s="800">
        <v>0</v>
      </c>
      <c r="R206" s="800">
        <v>0</v>
      </c>
      <c r="S206" s="800">
        <v>0</v>
      </c>
      <c r="T206" s="800">
        <v>0</v>
      </c>
      <c r="U206" s="800">
        <v>0</v>
      </c>
      <c r="V206" s="800">
        <v>0</v>
      </c>
      <c r="W206" s="800">
        <v>0</v>
      </c>
      <c r="X206" s="800">
        <v>0</v>
      </c>
      <c r="Y206" s="800">
        <v>0</v>
      </c>
      <c r="Z206" s="800">
        <v>0</v>
      </c>
      <c r="AA206" s="800">
        <v>0</v>
      </c>
      <c r="AB206" s="800">
        <v>0</v>
      </c>
      <c r="AC206" s="800">
        <v>880492.29918670771</v>
      </c>
      <c r="AD206" s="800">
        <v>1958769.9442248596</v>
      </c>
      <c r="AE206" s="800">
        <v>1989015.0254034502</v>
      </c>
      <c r="AF206" s="800">
        <v>2019901.0621428327</v>
      </c>
      <c r="AG206" s="800">
        <v>2051130.9975283602</v>
      </c>
      <c r="AH206" s="800">
        <v>2082810.2321819244</v>
      </c>
      <c r="AI206" s="800">
        <v>2132732.0514293173</v>
      </c>
      <c r="AJ206" s="800">
        <v>2165849.8416311238</v>
      </c>
      <c r="AK206" s="800">
        <v>2199450.2462337431</v>
      </c>
      <c r="AL206" s="800">
        <v>2233555.613082258</v>
      </c>
      <c r="AM206" s="800">
        <v>2268115.5551234558</v>
      </c>
      <c r="AN206" s="800">
        <v>2303315.4366647834</v>
      </c>
      <c r="AO206" s="800">
        <v>2338995.3154026945</v>
      </c>
      <c r="AP206" s="800">
        <v>2375315.1897220262</v>
      </c>
    </row>
    <row r="207" spans="3:42" ht="13.9" customHeight="1">
      <c r="C207" s="827"/>
      <c r="D207" s="853"/>
      <c r="E207" s="853"/>
      <c r="F207" s="844" t="s">
        <v>799</v>
      </c>
      <c r="G207" s="854"/>
      <c r="H207" s="836"/>
      <c r="I207" s="836"/>
      <c r="J207" s="836"/>
      <c r="K207" s="836"/>
      <c r="L207" s="836"/>
      <c r="M207" s="800"/>
      <c r="N207" s="800"/>
      <c r="O207" s="800"/>
      <c r="P207" s="800"/>
      <c r="Q207" s="600">
        <v>0</v>
      </c>
      <c r="R207" s="600">
        <v>0</v>
      </c>
      <c r="S207" s="600">
        <v>0</v>
      </c>
      <c r="T207" s="600">
        <v>0</v>
      </c>
      <c r="U207" s="600">
        <v>0</v>
      </c>
      <c r="V207" s="600">
        <v>0</v>
      </c>
      <c r="W207" s="600">
        <v>0</v>
      </c>
      <c r="X207" s="600">
        <v>0</v>
      </c>
      <c r="Y207" s="600">
        <v>0</v>
      </c>
      <c r="Z207" s="600">
        <v>0</v>
      </c>
      <c r="AA207" s="600">
        <v>0</v>
      </c>
      <c r="AB207" s="600">
        <v>0</v>
      </c>
      <c r="AC207" s="600">
        <v>0</v>
      </c>
      <c r="AD207" s="600">
        <v>0</v>
      </c>
      <c r="AE207" s="600">
        <v>0</v>
      </c>
      <c r="AF207" s="600">
        <v>0</v>
      </c>
      <c r="AG207" s="600">
        <v>0</v>
      </c>
      <c r="AH207" s="600">
        <v>0</v>
      </c>
      <c r="AI207" s="600">
        <v>0</v>
      </c>
      <c r="AJ207" s="600">
        <v>0</v>
      </c>
      <c r="AK207" s="600">
        <v>0</v>
      </c>
      <c r="AL207" s="600">
        <v>0</v>
      </c>
      <c r="AM207" s="600">
        <v>0</v>
      </c>
      <c r="AN207" s="600">
        <v>0</v>
      </c>
      <c r="AO207" s="600">
        <v>0</v>
      </c>
      <c r="AP207" s="600">
        <v>0</v>
      </c>
    </row>
    <row r="208" spans="3:42" ht="13.9" customHeight="1">
      <c r="C208" s="827"/>
      <c r="D208" s="853"/>
      <c r="E208" s="853"/>
      <c r="F208" s="844" t="s">
        <v>800</v>
      </c>
      <c r="G208" s="854"/>
      <c r="H208" s="836"/>
      <c r="I208" s="836"/>
      <c r="J208" s="836"/>
      <c r="K208" s="836"/>
      <c r="L208" s="836"/>
      <c r="M208" s="800"/>
      <c r="N208" s="800"/>
      <c r="O208" s="800"/>
      <c r="P208" s="800"/>
      <c r="Q208" s="600">
        <v>0</v>
      </c>
      <c r="R208" s="600">
        <v>0</v>
      </c>
      <c r="S208" s="600">
        <v>0</v>
      </c>
      <c r="T208" s="600">
        <v>0</v>
      </c>
      <c r="U208" s="600">
        <v>0</v>
      </c>
      <c r="V208" s="600">
        <v>0</v>
      </c>
      <c r="W208" s="600">
        <v>0</v>
      </c>
      <c r="X208" s="600">
        <v>0</v>
      </c>
      <c r="Y208" s="600">
        <v>0</v>
      </c>
      <c r="Z208" s="600">
        <v>0</v>
      </c>
      <c r="AA208" s="600">
        <v>0</v>
      </c>
      <c r="AB208" s="600">
        <v>0</v>
      </c>
      <c r="AC208" s="600">
        <v>0</v>
      </c>
      <c r="AD208" s="600">
        <v>0</v>
      </c>
      <c r="AE208" s="600">
        <v>0</v>
      </c>
      <c r="AF208" s="600">
        <v>0</v>
      </c>
      <c r="AG208" s="600">
        <v>0</v>
      </c>
      <c r="AH208" s="600">
        <v>0</v>
      </c>
      <c r="AI208" s="600">
        <v>0</v>
      </c>
      <c r="AJ208" s="600">
        <v>0</v>
      </c>
      <c r="AK208" s="600">
        <v>0</v>
      </c>
      <c r="AL208" s="600">
        <v>0</v>
      </c>
      <c r="AM208" s="600">
        <v>0</v>
      </c>
      <c r="AN208" s="600">
        <v>0</v>
      </c>
      <c r="AO208" s="600">
        <v>0</v>
      </c>
      <c r="AP208" s="600">
        <v>0</v>
      </c>
    </row>
    <row r="209" spans="3:42" ht="13.9" customHeight="1">
      <c r="C209" s="827"/>
      <c r="D209" s="853"/>
      <c r="E209" s="847" t="s">
        <v>956</v>
      </c>
      <c r="F209" s="848"/>
      <c r="G209" s="848"/>
      <c r="H209" s="836"/>
      <c r="I209" s="836"/>
      <c r="J209" s="836"/>
      <c r="K209" s="836"/>
      <c r="L209" s="836"/>
      <c r="M209" s="800"/>
      <c r="N209" s="800"/>
      <c r="O209" s="800"/>
      <c r="P209" s="800"/>
      <c r="Q209" s="800"/>
      <c r="R209" s="800"/>
      <c r="S209" s="800"/>
      <c r="T209" s="800"/>
      <c r="U209" s="800"/>
      <c r="V209" s="800"/>
      <c r="W209" s="800"/>
      <c r="X209" s="800"/>
      <c r="Y209" s="800"/>
      <c r="Z209" s="800"/>
      <c r="AA209" s="800"/>
      <c r="AB209" s="800"/>
      <c r="AC209" s="800"/>
      <c r="AD209" s="800"/>
      <c r="AE209" s="800"/>
      <c r="AF209" s="800"/>
      <c r="AG209" s="800"/>
      <c r="AH209" s="800"/>
      <c r="AI209" s="800"/>
      <c r="AJ209" s="800"/>
      <c r="AK209" s="800"/>
      <c r="AL209" s="800"/>
      <c r="AM209" s="800"/>
      <c r="AN209" s="800"/>
      <c r="AO209" s="800"/>
      <c r="AP209" s="800"/>
    </row>
    <row r="210" spans="3:42" ht="13.9" customHeight="1">
      <c r="C210" s="827"/>
      <c r="D210" s="853"/>
      <c r="E210" s="853"/>
      <c r="F210" s="844" t="s">
        <v>623</v>
      </c>
      <c r="G210" s="854"/>
      <c r="H210" s="836"/>
      <c r="I210" s="836"/>
      <c r="J210" s="836"/>
      <c r="K210" s="836"/>
      <c r="L210" s="836"/>
      <c r="M210" s="800"/>
      <c r="N210" s="800"/>
      <c r="O210" s="800"/>
      <c r="P210" s="800"/>
      <c r="Q210" s="600">
        <v>0</v>
      </c>
      <c r="R210" s="600">
        <v>0</v>
      </c>
      <c r="S210" s="600">
        <v>0</v>
      </c>
      <c r="T210" s="600">
        <v>0</v>
      </c>
      <c r="U210" s="600">
        <v>0</v>
      </c>
      <c r="V210" s="600">
        <v>0</v>
      </c>
      <c r="W210" s="600">
        <v>0</v>
      </c>
      <c r="X210" s="600">
        <v>0</v>
      </c>
      <c r="Y210" s="600">
        <v>4193346.2389107039</v>
      </c>
      <c r="Z210" s="600">
        <v>10123130.250472957</v>
      </c>
      <c r="AA210" s="600">
        <v>9722599.9999999981</v>
      </c>
      <c r="AB210" s="600">
        <v>9740913.9241959415</v>
      </c>
      <c r="AC210" s="600">
        <v>10533153.11452926</v>
      </c>
      <c r="AD210" s="600">
        <v>10622070.838898662</v>
      </c>
      <c r="AE210" s="600">
        <v>11071706.294873575</v>
      </c>
      <c r="AF210" s="600">
        <v>11858558.48735649</v>
      </c>
      <c r="AG210" s="600">
        <v>12813168.949848572</v>
      </c>
      <c r="AH210" s="600">
        <v>13937133.148361314</v>
      </c>
      <c r="AI210" s="600">
        <v>15004921.945103843</v>
      </c>
      <c r="AJ210" s="600">
        <v>16241273.89645249</v>
      </c>
      <c r="AK210" s="600">
        <v>16859465.315842051</v>
      </c>
      <c r="AL210" s="600">
        <v>22479553.269201826</v>
      </c>
      <c r="AM210" s="600">
        <v>28099449.377014462</v>
      </c>
      <c r="AN210" s="600">
        <v>33719347.615803242</v>
      </c>
      <c r="AO210" s="600">
        <v>33719355.819215953</v>
      </c>
      <c r="AP210" s="600">
        <v>33719363.884811848</v>
      </c>
    </row>
    <row r="211" spans="3:42" ht="13.9" customHeight="1">
      <c r="C211" s="827"/>
      <c r="D211" s="853"/>
      <c r="E211" s="853"/>
      <c r="F211" s="844" t="s">
        <v>625</v>
      </c>
      <c r="G211" s="854"/>
      <c r="H211" s="836"/>
      <c r="I211" s="836"/>
      <c r="J211" s="836"/>
      <c r="K211" s="836"/>
      <c r="L211" s="836"/>
      <c r="M211" s="800"/>
      <c r="N211" s="800"/>
      <c r="O211" s="800"/>
      <c r="P211" s="800"/>
      <c r="Q211" s="600">
        <v>0</v>
      </c>
      <c r="R211" s="600">
        <v>0</v>
      </c>
      <c r="S211" s="600">
        <v>0</v>
      </c>
      <c r="T211" s="600">
        <v>0</v>
      </c>
      <c r="U211" s="600">
        <v>0</v>
      </c>
      <c r="V211" s="600">
        <v>0</v>
      </c>
      <c r="W211" s="600">
        <v>0</v>
      </c>
      <c r="X211" s="600">
        <v>0</v>
      </c>
      <c r="Y211" s="600">
        <v>1406152.0322095775</v>
      </c>
      <c r="Z211" s="600">
        <v>3619443.2180461972</v>
      </c>
      <c r="AA211" s="600">
        <v>4608399.9999999991</v>
      </c>
      <c r="AB211" s="600">
        <v>4538380.3510458358</v>
      </c>
      <c r="AC211" s="600">
        <v>4751367.9810104808</v>
      </c>
      <c r="AD211" s="600">
        <v>4945726.1048840331</v>
      </c>
      <c r="AE211" s="600">
        <v>5282946.1508533815</v>
      </c>
      <c r="AF211" s="600">
        <v>5451564.8022444528</v>
      </c>
      <c r="AG211" s="600">
        <v>5619810.9429160403</v>
      </c>
      <c r="AH211" s="600">
        <v>5788406.1059726421</v>
      </c>
      <c r="AI211" s="600">
        <v>5957010.2104157573</v>
      </c>
      <c r="AJ211" s="600">
        <v>6125601.573402497</v>
      </c>
      <c r="AK211" s="600">
        <v>6125605.7314226124</v>
      </c>
      <c r="AL211" s="600">
        <v>10115798.971140822</v>
      </c>
      <c r="AM211" s="600">
        <v>10677790.763265496</v>
      </c>
      <c r="AN211" s="600">
        <v>11183583.625908075</v>
      </c>
      <c r="AO211" s="600">
        <v>11183586.346706623</v>
      </c>
      <c r="AP211" s="600">
        <v>11183589.021795928</v>
      </c>
    </row>
    <row r="212" spans="3:42" ht="13.9" customHeight="1">
      <c r="C212" s="827"/>
      <c r="D212" s="853"/>
      <c r="E212" s="853"/>
      <c r="F212" s="844" t="s">
        <v>801</v>
      </c>
      <c r="G212" s="854"/>
      <c r="H212" s="836"/>
      <c r="I212" s="836"/>
      <c r="J212" s="836"/>
      <c r="K212" s="836"/>
      <c r="L212" s="836"/>
      <c r="M212" s="800"/>
      <c r="N212" s="800"/>
      <c r="O212" s="800"/>
      <c r="P212" s="800"/>
      <c r="Q212" s="600">
        <v>0</v>
      </c>
      <c r="R212" s="600">
        <v>0</v>
      </c>
      <c r="S212" s="600">
        <v>0</v>
      </c>
      <c r="T212" s="600">
        <v>0</v>
      </c>
      <c r="U212" s="600">
        <v>0</v>
      </c>
      <c r="V212" s="600">
        <v>0</v>
      </c>
      <c r="W212" s="600">
        <v>0</v>
      </c>
      <c r="X212" s="600">
        <v>0</v>
      </c>
      <c r="Y212" s="600">
        <v>1029504.1664391549</v>
      </c>
      <c r="Z212" s="600">
        <v>2318705.811560845</v>
      </c>
      <c r="AA212" s="600">
        <v>2304199.9999999995</v>
      </c>
      <c r="AB212" s="600">
        <v>2269190.1755229179</v>
      </c>
      <c r="AC212" s="600">
        <v>2347061.2918244544</v>
      </c>
      <c r="AD212" s="600">
        <v>2304258.7534118793</v>
      </c>
      <c r="AE212" s="600">
        <v>2304263.746648815</v>
      </c>
      <c r="AF212" s="600">
        <v>2304269.6586806453</v>
      </c>
      <c r="AG212" s="600">
        <v>2304122.4865955766</v>
      </c>
      <c r="AH212" s="600">
        <v>2304122.818882314</v>
      </c>
      <c r="AI212" s="600">
        <v>2304126.5908211893</v>
      </c>
      <c r="AJ212" s="600">
        <v>2304125.3624724988</v>
      </c>
      <c r="AK212" s="600">
        <v>2304126.9264984136</v>
      </c>
      <c r="AL212" s="600">
        <v>4158717.3548023379</v>
      </c>
      <c r="AM212" s="600">
        <v>4158718.5077981404</v>
      </c>
      <c r="AN212" s="600">
        <v>4720708.6662124544</v>
      </c>
      <c r="AO212" s="600">
        <v>4945505.5201516729</v>
      </c>
      <c r="AP212" s="600">
        <v>5170302.4623378161</v>
      </c>
    </row>
    <row r="213" spans="3:42" ht="13.9" customHeight="1">
      <c r="C213" s="827"/>
      <c r="D213" s="853"/>
      <c r="E213" s="853"/>
      <c r="F213" s="844" t="s">
        <v>627</v>
      </c>
      <c r="G213" s="854"/>
      <c r="H213" s="836"/>
      <c r="I213" s="836"/>
      <c r="J213" s="836"/>
      <c r="K213" s="836"/>
      <c r="L213" s="836"/>
      <c r="M213" s="800"/>
      <c r="N213" s="800"/>
      <c r="O213" s="800"/>
      <c r="P213" s="800"/>
      <c r="Q213" s="600">
        <v>0</v>
      </c>
      <c r="R213" s="600">
        <v>0</v>
      </c>
      <c r="S213" s="600">
        <v>0</v>
      </c>
      <c r="T213" s="600">
        <v>0</v>
      </c>
      <c r="U213" s="600">
        <v>0</v>
      </c>
      <c r="V213" s="600">
        <v>0</v>
      </c>
      <c r="W213" s="600">
        <v>0</v>
      </c>
      <c r="X213" s="600">
        <v>0</v>
      </c>
      <c r="Y213" s="600">
        <v>4745763.1087073237</v>
      </c>
      <c r="Z213" s="600">
        <v>9105161.8453974649</v>
      </c>
      <c r="AA213" s="600">
        <v>7024999.9999999991</v>
      </c>
      <c r="AB213" s="600">
        <v>7582415.9523570677</v>
      </c>
      <c r="AC213" s="600">
        <v>8472318.8095126655</v>
      </c>
      <c r="AD213" s="600">
        <v>9160833.5806374699</v>
      </c>
      <c r="AE213" s="600">
        <v>10060078.308539949</v>
      </c>
      <c r="AF213" s="600">
        <v>11240339.798442172</v>
      </c>
      <c r="AG213" s="600">
        <v>12082593.527269486</v>
      </c>
      <c r="AH213" s="600">
        <v>12700774.562619586</v>
      </c>
      <c r="AI213" s="600">
        <v>13656164.916330464</v>
      </c>
      <c r="AJ213" s="600">
        <v>14499130.329704992</v>
      </c>
      <c r="AK213" s="600">
        <v>14499140.171624165</v>
      </c>
      <c r="AL213" s="600">
        <v>20119200.175935633</v>
      </c>
      <c r="AM213" s="600">
        <v>25682896.730591219</v>
      </c>
      <c r="AN213" s="600">
        <v>26806881.354563579</v>
      </c>
      <c r="AO213" s="600">
        <v>26806887.876276683</v>
      </c>
      <c r="AP213" s="600">
        <v>26806894.288425416</v>
      </c>
    </row>
    <row r="214" spans="3:42" ht="13.9" customHeight="1">
      <c r="C214" s="827"/>
      <c r="D214" s="853"/>
      <c r="E214" s="853"/>
      <c r="F214" s="847" t="s">
        <v>37</v>
      </c>
      <c r="G214" s="855"/>
      <c r="H214" s="836"/>
      <c r="I214" s="836"/>
      <c r="J214" s="836"/>
      <c r="K214" s="836"/>
      <c r="L214" s="836"/>
      <c r="M214" s="800"/>
      <c r="N214" s="800"/>
      <c r="O214" s="800"/>
      <c r="P214" s="800"/>
      <c r="Q214" s="800">
        <v>0</v>
      </c>
      <c r="R214" s="800">
        <v>0</v>
      </c>
      <c r="S214" s="800">
        <v>0</v>
      </c>
      <c r="T214" s="800">
        <v>0</v>
      </c>
      <c r="U214" s="800">
        <v>0</v>
      </c>
      <c r="V214" s="800">
        <v>0</v>
      </c>
      <c r="W214" s="800">
        <v>0</v>
      </c>
      <c r="X214" s="800">
        <v>0</v>
      </c>
      <c r="Y214" s="800">
        <v>11374765.546266761</v>
      </c>
      <c r="Z214" s="800">
        <v>25166441.125477463</v>
      </c>
      <c r="AA214" s="800">
        <v>23660199.999999996</v>
      </c>
      <c r="AB214" s="800">
        <v>24130900.403121762</v>
      </c>
      <c r="AC214" s="800">
        <v>26103901.196876861</v>
      </c>
      <c r="AD214" s="800">
        <v>27032889.277832042</v>
      </c>
      <c r="AE214" s="800">
        <v>28718994.500915721</v>
      </c>
      <c r="AF214" s="800">
        <v>30854732.746723756</v>
      </c>
      <c r="AG214" s="800">
        <v>32819695.906629678</v>
      </c>
      <c r="AH214" s="800">
        <v>34730436.635835856</v>
      </c>
      <c r="AI214" s="800">
        <v>36922223.662671253</v>
      </c>
      <c r="AJ214" s="800">
        <v>39170131.162032478</v>
      </c>
      <c r="AK214" s="800">
        <v>39788338.145387247</v>
      </c>
      <c r="AL214" s="800">
        <v>56873269.771080621</v>
      </c>
      <c r="AM214" s="800">
        <v>68618855.378669322</v>
      </c>
      <c r="AN214" s="800">
        <v>76430521.262487352</v>
      </c>
      <c r="AO214" s="800">
        <v>76655335.562350929</v>
      </c>
      <c r="AP214" s="800">
        <v>76880149.657371014</v>
      </c>
    </row>
    <row r="215" spans="3:42" ht="13.9" customHeight="1">
      <c r="C215" s="827"/>
      <c r="D215" s="853"/>
      <c r="E215" s="853"/>
      <c r="F215" s="844" t="s">
        <v>799</v>
      </c>
      <c r="G215" s="854"/>
      <c r="H215" s="836"/>
      <c r="I215" s="836"/>
      <c r="J215" s="836"/>
      <c r="K215" s="836"/>
      <c r="L215" s="836"/>
      <c r="M215" s="800"/>
      <c r="N215" s="800"/>
      <c r="O215" s="800"/>
      <c r="P215" s="800"/>
      <c r="Q215" s="600">
        <v>0</v>
      </c>
      <c r="R215" s="600">
        <v>0</v>
      </c>
      <c r="S215" s="600">
        <v>0</v>
      </c>
      <c r="T215" s="600">
        <v>0</v>
      </c>
      <c r="U215" s="600">
        <v>0</v>
      </c>
      <c r="V215" s="600">
        <v>0</v>
      </c>
      <c r="W215" s="600">
        <v>0</v>
      </c>
      <c r="X215" s="600">
        <v>0</v>
      </c>
      <c r="Y215" s="600">
        <v>0</v>
      </c>
      <c r="Z215" s="600">
        <v>0</v>
      </c>
      <c r="AA215" s="600">
        <v>0</v>
      </c>
      <c r="AB215" s="600">
        <v>0</v>
      </c>
      <c r="AC215" s="600">
        <v>0</v>
      </c>
      <c r="AD215" s="600">
        <v>0</v>
      </c>
      <c r="AE215" s="600">
        <v>0</v>
      </c>
      <c r="AF215" s="600">
        <v>0</v>
      </c>
      <c r="AG215" s="600">
        <v>0</v>
      </c>
      <c r="AH215" s="600">
        <v>0</v>
      </c>
      <c r="AI215" s="600">
        <v>0</v>
      </c>
      <c r="AJ215" s="600">
        <v>0</v>
      </c>
      <c r="AK215" s="600">
        <v>0</v>
      </c>
      <c r="AL215" s="600">
        <v>0</v>
      </c>
      <c r="AM215" s="600">
        <v>0</v>
      </c>
      <c r="AN215" s="600">
        <v>0</v>
      </c>
      <c r="AO215" s="600">
        <v>0</v>
      </c>
      <c r="AP215" s="600">
        <v>0</v>
      </c>
    </row>
    <row r="216" spans="3:42" ht="13.9" customHeight="1">
      <c r="C216" s="827"/>
      <c r="D216" s="853"/>
      <c r="E216" s="853"/>
      <c r="F216" s="844" t="s">
        <v>800</v>
      </c>
      <c r="G216" s="854"/>
      <c r="H216" s="836"/>
      <c r="I216" s="836"/>
      <c r="J216" s="836"/>
      <c r="K216" s="836"/>
      <c r="L216" s="836"/>
      <c r="M216" s="800"/>
      <c r="N216" s="800"/>
      <c r="O216" s="800"/>
      <c r="P216" s="800"/>
      <c r="Q216" s="600">
        <v>0</v>
      </c>
      <c r="R216" s="600">
        <v>0</v>
      </c>
      <c r="S216" s="600">
        <v>0</v>
      </c>
      <c r="T216" s="600">
        <v>0</v>
      </c>
      <c r="U216" s="600">
        <v>0</v>
      </c>
      <c r="V216" s="600">
        <v>0</v>
      </c>
      <c r="W216" s="600">
        <v>0</v>
      </c>
      <c r="X216" s="600">
        <v>0</v>
      </c>
      <c r="Y216" s="600">
        <v>0</v>
      </c>
      <c r="Z216" s="600">
        <v>0</v>
      </c>
      <c r="AA216" s="600">
        <v>0</v>
      </c>
      <c r="AB216" s="600">
        <v>0</v>
      </c>
      <c r="AC216" s="600">
        <v>0</v>
      </c>
      <c r="AD216" s="600">
        <v>0</v>
      </c>
      <c r="AE216" s="600">
        <v>0</v>
      </c>
      <c r="AF216" s="600">
        <v>0</v>
      </c>
      <c r="AG216" s="600">
        <v>0</v>
      </c>
      <c r="AH216" s="600">
        <v>0</v>
      </c>
      <c r="AI216" s="600">
        <v>0</v>
      </c>
      <c r="AJ216" s="600">
        <v>0</v>
      </c>
      <c r="AK216" s="600">
        <v>0</v>
      </c>
      <c r="AL216" s="600">
        <v>0</v>
      </c>
      <c r="AM216" s="600">
        <v>0</v>
      </c>
      <c r="AN216" s="600">
        <v>0</v>
      </c>
      <c r="AO216" s="600">
        <v>0</v>
      </c>
      <c r="AP216" s="600">
        <v>0</v>
      </c>
    </row>
    <row r="217" spans="3:42" ht="13.9" customHeight="1">
      <c r="C217" s="827"/>
      <c r="D217" s="853"/>
      <c r="E217" s="847" t="s">
        <v>909</v>
      </c>
      <c r="F217" s="848"/>
      <c r="G217" s="848"/>
      <c r="H217" s="836"/>
      <c r="I217" s="836"/>
      <c r="J217" s="836"/>
      <c r="K217" s="836"/>
      <c r="L217" s="836"/>
      <c r="M217" s="800"/>
      <c r="N217" s="800"/>
      <c r="O217" s="800"/>
      <c r="P217" s="800"/>
      <c r="Q217" s="800"/>
      <c r="R217" s="800"/>
      <c r="S217" s="800"/>
      <c r="T217" s="800"/>
      <c r="U217" s="800"/>
      <c r="V217" s="800"/>
      <c r="W217" s="800"/>
      <c r="X217" s="800"/>
      <c r="Y217" s="800"/>
      <c r="Z217" s="800"/>
      <c r="AA217" s="800"/>
      <c r="AB217" s="800"/>
      <c r="AC217" s="800"/>
      <c r="AD217" s="800"/>
      <c r="AE217" s="800"/>
      <c r="AF217" s="800"/>
      <c r="AG217" s="800"/>
      <c r="AH217" s="800"/>
      <c r="AI217" s="800"/>
      <c r="AJ217" s="800"/>
      <c r="AK217" s="800"/>
      <c r="AL217" s="800"/>
      <c r="AM217" s="800"/>
      <c r="AN217" s="800"/>
      <c r="AO217" s="800"/>
      <c r="AP217" s="800"/>
    </row>
    <row r="218" spans="3:42" ht="13.9" customHeight="1">
      <c r="C218" s="827"/>
      <c r="D218" s="853"/>
      <c r="E218" s="853"/>
      <c r="F218" s="844" t="s">
        <v>623</v>
      </c>
      <c r="G218" s="854"/>
      <c r="H218" s="836"/>
      <c r="I218" s="836"/>
      <c r="J218" s="836"/>
      <c r="K218" s="836"/>
      <c r="L218" s="836"/>
      <c r="M218" s="800"/>
      <c r="N218" s="800"/>
      <c r="O218" s="800"/>
      <c r="P218" s="800"/>
      <c r="Q218" s="600">
        <v>0</v>
      </c>
      <c r="R218" s="600">
        <v>0</v>
      </c>
      <c r="S218" s="600">
        <v>0</v>
      </c>
      <c r="T218" s="600">
        <v>0</v>
      </c>
      <c r="U218" s="600">
        <v>0</v>
      </c>
      <c r="V218" s="600">
        <v>0</v>
      </c>
      <c r="W218" s="600">
        <v>0</v>
      </c>
      <c r="X218" s="600">
        <v>0</v>
      </c>
      <c r="Y218" s="600">
        <v>1790752.8422394446</v>
      </c>
      <c r="Z218" s="600">
        <v>4363596.501821192</v>
      </c>
      <c r="AA218" s="600">
        <v>4316884.57</v>
      </c>
      <c r="AB218" s="600">
        <v>4419809.6987010036</v>
      </c>
      <c r="AC218" s="600">
        <v>4779277.6587276878</v>
      </c>
      <c r="AD218" s="600">
        <v>4819622.8895358713</v>
      </c>
      <c r="AE218" s="600">
        <v>5023638.977211318</v>
      </c>
      <c r="AF218" s="600">
        <v>5380662.6588539248</v>
      </c>
      <c r="AG218" s="600">
        <v>5813804.4167462382</v>
      </c>
      <c r="AH218" s="600">
        <v>6323788.1722991727</v>
      </c>
      <c r="AI218" s="600">
        <v>6808283.0889706034</v>
      </c>
      <c r="AJ218" s="600">
        <v>7369261.2875362756</v>
      </c>
      <c r="AK218" s="600">
        <v>7649757.3941987939</v>
      </c>
      <c r="AL218" s="600">
        <v>10199797.301862031</v>
      </c>
      <c r="AM218" s="600">
        <v>12749750.162168484</v>
      </c>
      <c r="AN218" s="600">
        <v>15299703.989376919</v>
      </c>
      <c r="AO218" s="600">
        <v>15299707.711565964</v>
      </c>
      <c r="AP218" s="600">
        <v>15299711.371222453</v>
      </c>
    </row>
    <row r="219" spans="3:42" ht="13.9" customHeight="1">
      <c r="C219" s="827"/>
      <c r="D219" s="853"/>
      <c r="E219" s="853"/>
      <c r="F219" s="844" t="s">
        <v>625</v>
      </c>
      <c r="G219" s="854"/>
      <c r="H219" s="836"/>
      <c r="I219" s="836"/>
      <c r="J219" s="836"/>
      <c r="K219" s="836"/>
      <c r="L219" s="836"/>
      <c r="M219" s="800"/>
      <c r="N219" s="800"/>
      <c r="O219" s="800"/>
      <c r="P219" s="800"/>
      <c r="Q219" s="600">
        <v>0</v>
      </c>
      <c r="R219" s="600">
        <v>0</v>
      </c>
      <c r="S219" s="600">
        <v>0</v>
      </c>
      <c r="T219" s="600">
        <v>0</v>
      </c>
      <c r="U219" s="600">
        <v>0</v>
      </c>
      <c r="V219" s="600">
        <v>0</v>
      </c>
      <c r="W219" s="600">
        <v>0</v>
      </c>
      <c r="X219" s="600">
        <v>0</v>
      </c>
      <c r="Y219" s="600">
        <v>600491.97105035267</v>
      </c>
      <c r="Z219" s="600">
        <v>1560168.5816567391</v>
      </c>
      <c r="AA219" s="600">
        <v>2046153.3800000001</v>
      </c>
      <c r="AB219" s="600">
        <v>2059229.5187129676</v>
      </c>
      <c r="AC219" s="600">
        <v>2155869.8134478158</v>
      </c>
      <c r="AD219" s="600">
        <v>2244057.2184082363</v>
      </c>
      <c r="AE219" s="600">
        <v>2397066.3139993092</v>
      </c>
      <c r="AF219" s="600">
        <v>2473574.7768191029</v>
      </c>
      <c r="AG219" s="600">
        <v>2549914.2178711575</v>
      </c>
      <c r="AH219" s="600">
        <v>2626412.0231726402</v>
      </c>
      <c r="AI219" s="600">
        <v>2702913.8855089289</v>
      </c>
      <c r="AJ219" s="600">
        <v>2779409.9665794256</v>
      </c>
      <c r="AK219" s="600">
        <v>2779411.8532255618</v>
      </c>
      <c r="AL219" s="600">
        <v>4589908.7858379139</v>
      </c>
      <c r="AM219" s="600">
        <v>4844905.0616240241</v>
      </c>
      <c r="AN219" s="600">
        <v>5074401.8231433444</v>
      </c>
      <c r="AO219" s="600">
        <v>5074403.0576693779</v>
      </c>
      <c r="AP219" s="600">
        <v>5074404.2714554472</v>
      </c>
    </row>
    <row r="220" spans="3:42" ht="13.9" customHeight="1">
      <c r="C220" s="827"/>
      <c r="D220" s="853"/>
      <c r="E220" s="853"/>
      <c r="F220" s="844" t="s">
        <v>801</v>
      </c>
      <c r="G220" s="854"/>
      <c r="H220" s="836"/>
      <c r="I220" s="836"/>
      <c r="J220" s="836"/>
      <c r="K220" s="836"/>
      <c r="L220" s="836"/>
      <c r="M220" s="800"/>
      <c r="N220" s="800"/>
      <c r="O220" s="800"/>
      <c r="P220" s="800"/>
      <c r="Q220" s="600">
        <v>0</v>
      </c>
      <c r="R220" s="600">
        <v>0</v>
      </c>
      <c r="S220" s="600">
        <v>0</v>
      </c>
      <c r="T220" s="600">
        <v>0</v>
      </c>
      <c r="U220" s="600">
        <v>0</v>
      </c>
      <c r="V220" s="600">
        <v>0</v>
      </c>
      <c r="W220" s="600">
        <v>0</v>
      </c>
      <c r="X220" s="600">
        <v>0</v>
      </c>
      <c r="Y220" s="600">
        <v>439645.90737615107</v>
      </c>
      <c r="Z220" s="600">
        <v>999482.9976238485</v>
      </c>
      <c r="AA220" s="600">
        <v>1023076.6900000001</v>
      </c>
      <c r="AB220" s="600">
        <v>1029614.7593564838</v>
      </c>
      <c r="AC220" s="600">
        <v>1064947.7391730174</v>
      </c>
      <c r="AD220" s="600">
        <v>1045526.6585765646</v>
      </c>
      <c r="AE220" s="600">
        <v>1045528.9241911881</v>
      </c>
      <c r="AF220" s="600">
        <v>1045531.6066967342</v>
      </c>
      <c r="AG220" s="600">
        <v>1045464.8293271745</v>
      </c>
      <c r="AH220" s="600">
        <v>1045464.9800978472</v>
      </c>
      <c r="AI220" s="600">
        <v>1045466.6915647744</v>
      </c>
      <c r="AJ220" s="600">
        <v>1045466.1342179491</v>
      </c>
      <c r="AK220" s="600">
        <v>1045466.8438738352</v>
      </c>
      <c r="AL220" s="600">
        <v>1886962.5008444758</v>
      </c>
      <c r="AM220" s="600">
        <v>1886963.0240009357</v>
      </c>
      <c r="AN220" s="600">
        <v>2141958.5585127687</v>
      </c>
      <c r="AO220" s="600">
        <v>2243957.1310296748</v>
      </c>
      <c r="AP220" s="600">
        <v>2345955.7435874427</v>
      </c>
    </row>
    <row r="221" spans="3:42" ht="13.9" customHeight="1">
      <c r="C221" s="827"/>
      <c r="D221" s="853"/>
      <c r="E221" s="853"/>
      <c r="F221" s="844" t="s">
        <v>627</v>
      </c>
      <c r="G221" s="854"/>
      <c r="H221" s="836"/>
      <c r="I221" s="836"/>
      <c r="J221" s="836"/>
      <c r="K221" s="836"/>
      <c r="L221" s="836"/>
      <c r="M221" s="800"/>
      <c r="N221" s="800"/>
      <c r="O221" s="800"/>
      <c r="P221" s="800"/>
      <c r="Q221" s="600">
        <v>0</v>
      </c>
      <c r="R221" s="600">
        <v>0</v>
      </c>
      <c r="S221" s="600">
        <v>0</v>
      </c>
      <c r="T221" s="600">
        <v>0</v>
      </c>
      <c r="U221" s="600">
        <v>0</v>
      </c>
      <c r="V221" s="600">
        <v>0</v>
      </c>
      <c r="W221" s="600">
        <v>0</v>
      </c>
      <c r="X221" s="600">
        <v>0</v>
      </c>
      <c r="Y221" s="600">
        <v>2026660.4022949403</v>
      </c>
      <c r="Z221" s="600">
        <v>3924799.0882302346</v>
      </c>
      <c r="AA221" s="600">
        <v>3119136.25</v>
      </c>
      <c r="AB221" s="600">
        <v>3440420.0495570311</v>
      </c>
      <c r="AC221" s="600">
        <v>3844201.5950635746</v>
      </c>
      <c r="AD221" s="600">
        <v>4156605.9840970738</v>
      </c>
      <c r="AE221" s="600">
        <v>4564626.2787859188</v>
      </c>
      <c r="AF221" s="600">
        <v>5100154.1790084597</v>
      </c>
      <c r="AG221" s="600">
        <v>5482315.5684229881</v>
      </c>
      <c r="AH221" s="600">
        <v>5762806.9634661814</v>
      </c>
      <c r="AI221" s="600">
        <v>6196302.5865912233</v>
      </c>
      <c r="AJ221" s="600">
        <v>6578786.8933714842</v>
      </c>
      <c r="AK221" s="600">
        <v>6578791.3590109628</v>
      </c>
      <c r="AL221" s="600">
        <v>9128818.5851665176</v>
      </c>
      <c r="AM221" s="600">
        <v>11653271.648221994</v>
      </c>
      <c r="AN221" s="600">
        <v>12163264.671554651</v>
      </c>
      <c r="AO221" s="600">
        <v>12163267.630694941</v>
      </c>
      <c r="AP221" s="600">
        <v>12163270.54012185</v>
      </c>
    </row>
    <row r="222" spans="3:42" ht="13.9" customHeight="1">
      <c r="C222" s="827"/>
      <c r="D222" s="853"/>
      <c r="E222" s="853"/>
      <c r="F222" s="847" t="s">
        <v>37</v>
      </c>
      <c r="G222" s="855"/>
      <c r="H222" s="836"/>
      <c r="I222" s="836"/>
      <c r="J222" s="836"/>
      <c r="K222" s="836"/>
      <c r="L222" s="836"/>
      <c r="M222" s="800"/>
      <c r="N222" s="800"/>
      <c r="O222" s="800"/>
      <c r="P222" s="800"/>
      <c r="Q222" s="800">
        <v>0</v>
      </c>
      <c r="R222" s="800">
        <v>0</v>
      </c>
      <c r="S222" s="800">
        <v>0</v>
      </c>
      <c r="T222" s="800">
        <v>0</v>
      </c>
      <c r="U222" s="800">
        <v>0</v>
      </c>
      <c r="V222" s="800">
        <v>0</v>
      </c>
      <c r="W222" s="800">
        <v>0</v>
      </c>
      <c r="X222" s="800">
        <v>0</v>
      </c>
      <c r="Y222" s="800">
        <v>4857551.1229608888</v>
      </c>
      <c r="Z222" s="800">
        <v>10848047.169332014</v>
      </c>
      <c r="AA222" s="800">
        <v>10505250.890000001</v>
      </c>
      <c r="AB222" s="800">
        <v>10949074.026327487</v>
      </c>
      <c r="AC222" s="800">
        <v>11844296.806412095</v>
      </c>
      <c r="AD222" s="800">
        <v>12265812.750617746</v>
      </c>
      <c r="AE222" s="800">
        <v>13030860.494187735</v>
      </c>
      <c r="AF222" s="800">
        <v>13999923.221378222</v>
      </c>
      <c r="AG222" s="800">
        <v>14891499.032367557</v>
      </c>
      <c r="AH222" s="800">
        <v>15758472.13903584</v>
      </c>
      <c r="AI222" s="800">
        <v>16752966.252635529</v>
      </c>
      <c r="AJ222" s="800">
        <v>17772924.281705134</v>
      </c>
      <c r="AK222" s="800">
        <v>18053427.450309157</v>
      </c>
      <c r="AL222" s="800">
        <v>25805487.173710939</v>
      </c>
      <c r="AM222" s="800">
        <v>31134889.896015435</v>
      </c>
      <c r="AN222" s="800">
        <v>34679329.042587683</v>
      </c>
      <c r="AO222" s="800">
        <v>34781335.530959956</v>
      </c>
      <c r="AP222" s="800">
        <v>34883341.926387191</v>
      </c>
    </row>
    <row r="223" spans="3:42" ht="13.9" customHeight="1">
      <c r="C223" s="827"/>
      <c r="D223" s="853"/>
      <c r="E223" s="853"/>
      <c r="F223" s="844" t="s">
        <v>799</v>
      </c>
      <c r="G223" s="854"/>
      <c r="H223" s="836"/>
      <c r="I223" s="836"/>
      <c r="J223" s="836"/>
      <c r="K223" s="836"/>
      <c r="L223" s="836"/>
      <c r="M223" s="800"/>
      <c r="N223" s="800"/>
      <c r="O223" s="800"/>
      <c r="P223" s="800"/>
      <c r="Q223" s="600">
        <v>0</v>
      </c>
      <c r="R223" s="600">
        <v>0</v>
      </c>
      <c r="S223" s="600">
        <v>0</v>
      </c>
      <c r="T223" s="600">
        <v>0</v>
      </c>
      <c r="U223" s="600">
        <v>0</v>
      </c>
      <c r="V223" s="600">
        <v>0</v>
      </c>
      <c r="W223" s="600">
        <v>0</v>
      </c>
      <c r="X223" s="600">
        <v>0</v>
      </c>
      <c r="Y223" s="600">
        <v>0</v>
      </c>
      <c r="Z223" s="600">
        <v>0</v>
      </c>
      <c r="AA223" s="600">
        <v>0</v>
      </c>
      <c r="AB223" s="600">
        <v>0</v>
      </c>
      <c r="AC223" s="600">
        <v>0</v>
      </c>
      <c r="AD223" s="600">
        <v>0</v>
      </c>
      <c r="AE223" s="600">
        <v>0</v>
      </c>
      <c r="AF223" s="600">
        <v>0</v>
      </c>
      <c r="AG223" s="600">
        <v>0</v>
      </c>
      <c r="AH223" s="600">
        <v>0</v>
      </c>
      <c r="AI223" s="600">
        <v>0</v>
      </c>
      <c r="AJ223" s="600">
        <v>0</v>
      </c>
      <c r="AK223" s="600">
        <v>0</v>
      </c>
      <c r="AL223" s="600">
        <v>0</v>
      </c>
      <c r="AM223" s="600">
        <v>0</v>
      </c>
      <c r="AN223" s="600">
        <v>0</v>
      </c>
      <c r="AO223" s="600">
        <v>0</v>
      </c>
      <c r="AP223" s="600">
        <v>0</v>
      </c>
    </row>
    <row r="224" spans="3:42" ht="13.9" customHeight="1">
      <c r="C224" s="827"/>
      <c r="D224" s="853"/>
      <c r="E224" s="853"/>
      <c r="F224" s="844" t="s">
        <v>800</v>
      </c>
      <c r="G224" s="854"/>
      <c r="H224" s="836"/>
      <c r="I224" s="836"/>
      <c r="J224" s="836"/>
      <c r="K224" s="836"/>
      <c r="L224" s="836"/>
      <c r="M224" s="800"/>
      <c r="N224" s="800"/>
      <c r="O224" s="800"/>
      <c r="P224" s="800"/>
      <c r="Q224" s="600">
        <v>0</v>
      </c>
      <c r="R224" s="600">
        <v>0</v>
      </c>
      <c r="S224" s="600">
        <v>0</v>
      </c>
      <c r="T224" s="600">
        <v>0</v>
      </c>
      <c r="U224" s="600">
        <v>0</v>
      </c>
      <c r="V224" s="600">
        <v>0</v>
      </c>
      <c r="W224" s="600">
        <v>0</v>
      </c>
      <c r="X224" s="600">
        <v>0</v>
      </c>
      <c r="Y224" s="600">
        <v>0</v>
      </c>
      <c r="Z224" s="600">
        <v>0</v>
      </c>
      <c r="AA224" s="600">
        <v>0</v>
      </c>
      <c r="AB224" s="600">
        <v>0</v>
      </c>
      <c r="AC224" s="600">
        <v>0</v>
      </c>
      <c r="AD224" s="600">
        <v>0</v>
      </c>
      <c r="AE224" s="600">
        <v>0</v>
      </c>
      <c r="AF224" s="600">
        <v>0</v>
      </c>
      <c r="AG224" s="600">
        <v>0</v>
      </c>
      <c r="AH224" s="600">
        <v>0</v>
      </c>
      <c r="AI224" s="600">
        <v>0</v>
      </c>
      <c r="AJ224" s="600">
        <v>0</v>
      </c>
      <c r="AK224" s="600">
        <v>0</v>
      </c>
      <c r="AL224" s="600">
        <v>0</v>
      </c>
      <c r="AM224" s="600">
        <v>0</v>
      </c>
      <c r="AN224" s="600">
        <v>0</v>
      </c>
      <c r="AO224" s="600">
        <v>0</v>
      </c>
      <c r="AP224" s="600">
        <v>0</v>
      </c>
    </row>
    <row r="225" spans="1:122" ht="13.9" customHeight="1">
      <c r="C225" s="827"/>
      <c r="D225" s="853"/>
      <c r="E225" s="847" t="s">
        <v>910</v>
      </c>
      <c r="F225" s="848"/>
      <c r="G225" s="848"/>
      <c r="H225" s="836"/>
      <c r="I225" s="836"/>
      <c r="J225" s="836"/>
      <c r="K225" s="836"/>
      <c r="L225" s="836"/>
      <c r="M225" s="800"/>
      <c r="N225" s="800"/>
      <c r="O225" s="800"/>
      <c r="P225" s="800"/>
      <c r="Q225" s="800"/>
      <c r="R225" s="800"/>
      <c r="S225" s="800"/>
      <c r="T225" s="800"/>
      <c r="U225" s="800"/>
      <c r="V225" s="800"/>
      <c r="W225" s="800"/>
      <c r="X225" s="800"/>
      <c r="Y225" s="800"/>
      <c r="Z225" s="800"/>
      <c r="AA225" s="800"/>
      <c r="AB225" s="800"/>
      <c r="AC225" s="800"/>
      <c r="AD225" s="800"/>
      <c r="AE225" s="800"/>
      <c r="AF225" s="800"/>
      <c r="AG225" s="800"/>
      <c r="AH225" s="800"/>
      <c r="AI225" s="800"/>
      <c r="AJ225" s="800"/>
      <c r="AK225" s="800"/>
      <c r="AL225" s="800"/>
      <c r="AM225" s="800"/>
      <c r="AN225" s="800"/>
      <c r="AO225" s="800"/>
      <c r="AP225" s="800"/>
    </row>
    <row r="226" spans="1:122" ht="13.9" customHeight="1">
      <c r="C226" s="827"/>
      <c r="D226" s="853"/>
      <c r="E226" s="853"/>
      <c r="F226" s="844" t="s">
        <v>623</v>
      </c>
      <c r="G226" s="854"/>
      <c r="H226" s="836"/>
      <c r="I226" s="836"/>
      <c r="J226" s="836"/>
      <c r="K226" s="836"/>
      <c r="L226" s="836"/>
      <c r="M226" s="800"/>
      <c r="N226" s="800"/>
      <c r="O226" s="800"/>
      <c r="P226" s="800"/>
      <c r="Q226" s="600">
        <v>2825000</v>
      </c>
      <c r="R226" s="600">
        <v>3745000</v>
      </c>
      <c r="S226" s="600">
        <v>5700137.0000000009</v>
      </c>
      <c r="T226" s="600">
        <v>7385614.9000000013</v>
      </c>
      <c r="U226" s="600">
        <v>11538654.100000001</v>
      </c>
      <c r="V226" s="600">
        <v>15764234</v>
      </c>
      <c r="W226" s="600">
        <v>23006529</v>
      </c>
      <c r="X226" s="600">
        <v>25056624</v>
      </c>
      <c r="Y226" s="600">
        <v>23268020.175997693</v>
      </c>
      <c r="Z226" s="600">
        <v>18012687.278421629</v>
      </c>
      <c r="AA226" s="600">
        <v>17299999.999999996</v>
      </c>
      <c r="AB226" s="600">
        <v>17332587.05372943</v>
      </c>
      <c r="AC226" s="600">
        <v>18742265.328343883</v>
      </c>
      <c r="AD226" s="600">
        <v>21488967.088989425</v>
      </c>
      <c r="AE226" s="600">
        <v>28308922.692925047</v>
      </c>
      <c r="AF226" s="600">
        <v>36892023.811777174</v>
      </c>
      <c r="AG226" s="600">
        <v>45189683.098311812</v>
      </c>
      <c r="AH226" s="600">
        <v>50555258.566116489</v>
      </c>
      <c r="AI226" s="600">
        <v>53761075.830099761</v>
      </c>
      <c r="AJ226" s="600">
        <v>57798127.74538251</v>
      </c>
      <c r="AK226" s="600">
        <v>59998097.209402293</v>
      </c>
      <c r="AL226" s="600">
        <v>79998410.210682616</v>
      </c>
      <c r="AM226" s="600">
        <v>99998040.487595946</v>
      </c>
      <c r="AN226" s="600">
        <v>119997678.34805423</v>
      </c>
      <c r="AO226" s="600">
        <v>119997707.54169379</v>
      </c>
      <c r="AP226" s="600">
        <v>119997736.24488197</v>
      </c>
    </row>
    <row r="227" spans="1:122" ht="13.9" customHeight="1">
      <c r="C227" s="827"/>
      <c r="D227" s="853"/>
      <c r="E227" s="853"/>
      <c r="F227" s="844" t="s">
        <v>625</v>
      </c>
      <c r="G227" s="854"/>
      <c r="H227" s="836"/>
      <c r="I227" s="836"/>
      <c r="J227" s="836"/>
      <c r="K227" s="836"/>
      <c r="L227" s="836"/>
      <c r="M227" s="800"/>
      <c r="N227" s="800"/>
      <c r="O227" s="800"/>
      <c r="P227" s="800"/>
      <c r="Q227" s="600">
        <v>975000</v>
      </c>
      <c r="R227" s="600">
        <v>1575000</v>
      </c>
      <c r="S227" s="600">
        <v>2370354.0000000005</v>
      </c>
      <c r="T227" s="600">
        <v>3071245.8000000003</v>
      </c>
      <c r="U227" s="600">
        <v>4798252.2</v>
      </c>
      <c r="V227" s="600">
        <v>6508170</v>
      </c>
      <c r="W227" s="600">
        <v>8920899</v>
      </c>
      <c r="X227" s="600">
        <v>8926422.2999999989</v>
      </c>
      <c r="Y227" s="600">
        <v>7802449.879376472</v>
      </c>
      <c r="Z227" s="600">
        <v>6440290.4235697445</v>
      </c>
      <c r="AA227" s="600">
        <v>8199999.9999999991</v>
      </c>
      <c r="AB227" s="600">
        <v>8075409.8773057582</v>
      </c>
      <c r="AC227" s="600">
        <v>8454391.4252855554</v>
      </c>
      <c r="AD227" s="600">
        <v>10005444.993815184</v>
      </c>
      <c r="AE227" s="600">
        <v>13507810.828096215</v>
      </c>
      <c r="AF227" s="600">
        <v>16959840.330532636</v>
      </c>
      <c r="AG227" s="600">
        <v>19820036.446627986</v>
      </c>
      <c r="AH227" s="600">
        <v>20996740.452862896</v>
      </c>
      <c r="AI227" s="600">
        <v>21343348.456893537</v>
      </c>
      <c r="AJ227" s="600">
        <v>21799293.85552489</v>
      </c>
      <c r="AK227" s="600">
        <v>21799308.652749501</v>
      </c>
      <c r="AL227" s="600">
        <v>35999284.594807178</v>
      </c>
      <c r="AM227" s="600">
        <v>37999255.385286458</v>
      </c>
      <c r="AN227" s="600">
        <v>39799229.985437989</v>
      </c>
      <c r="AO227" s="600">
        <v>39799239.667995103</v>
      </c>
      <c r="AP227" s="600">
        <v>39799249.187885858</v>
      </c>
    </row>
    <row r="228" spans="1:122" ht="13.9" customHeight="1">
      <c r="C228" s="827"/>
      <c r="D228" s="853"/>
      <c r="E228" s="853"/>
      <c r="F228" s="844" t="s">
        <v>801</v>
      </c>
      <c r="G228" s="854"/>
      <c r="H228" s="836"/>
      <c r="I228" s="836"/>
      <c r="J228" s="836"/>
      <c r="K228" s="836"/>
      <c r="L228" s="836"/>
      <c r="M228" s="800"/>
      <c r="N228" s="800"/>
      <c r="O228" s="800"/>
      <c r="P228" s="800"/>
      <c r="Q228" s="600">
        <v>625000</v>
      </c>
      <c r="R228" s="600">
        <v>875000</v>
      </c>
      <c r="S228" s="600">
        <v>1410925.0000000002</v>
      </c>
      <c r="T228" s="600">
        <v>1828122.5000000002</v>
      </c>
      <c r="U228" s="600">
        <v>2856102.5</v>
      </c>
      <c r="V228" s="600">
        <v>5929666</v>
      </c>
      <c r="W228" s="600">
        <v>6416787</v>
      </c>
      <c r="X228" s="600">
        <v>6733967.7000000002</v>
      </c>
      <c r="Y228" s="600">
        <v>5712507.9474006314</v>
      </c>
      <c r="Z228" s="600">
        <v>4125811.0525993677</v>
      </c>
      <c r="AA228" s="600">
        <v>4099999.9999999995</v>
      </c>
      <c r="AB228" s="600">
        <v>4037704.9386528791</v>
      </c>
      <c r="AC228" s="600">
        <v>4176265.6438157568</v>
      </c>
      <c r="AD228" s="600">
        <v>4661627.7812093468</v>
      </c>
      <c r="AE228" s="600">
        <v>5891704.7228930295</v>
      </c>
      <c r="AF228" s="600">
        <v>7168592.3046581242</v>
      </c>
      <c r="AG228" s="600">
        <v>8126214.9431174742</v>
      </c>
      <c r="AH228" s="600">
        <v>8357925.8113337737</v>
      </c>
      <c r="AI228" s="600">
        <v>8255446.1012512743</v>
      </c>
      <c r="AJ228" s="600">
        <v>8199734.3860231247</v>
      </c>
      <c r="AK228" s="600">
        <v>8199739.9519516472</v>
      </c>
      <c r="AL228" s="600">
        <v>14799705.888976283</v>
      </c>
      <c r="AM228" s="600">
        <v>14799709.9921642</v>
      </c>
      <c r="AN228" s="600">
        <v>16799674.968727592</v>
      </c>
      <c r="AO228" s="600">
        <v>17599663.772781756</v>
      </c>
      <c r="AP228" s="600">
        <v>18399652.890881903</v>
      </c>
    </row>
    <row r="229" spans="1:122" ht="13.9" customHeight="1">
      <c r="C229" s="827"/>
      <c r="D229" s="853"/>
      <c r="E229" s="853"/>
      <c r="F229" s="844" t="s">
        <v>627</v>
      </c>
      <c r="G229" s="854"/>
      <c r="H229" s="836"/>
      <c r="I229" s="836"/>
      <c r="J229" s="836"/>
      <c r="K229" s="836"/>
      <c r="L229" s="836"/>
      <c r="M229" s="20"/>
      <c r="N229" s="800"/>
      <c r="O229" s="800"/>
      <c r="P229" s="800"/>
      <c r="Q229" s="600">
        <v>2025000</v>
      </c>
      <c r="R229" s="600">
        <v>2835000</v>
      </c>
      <c r="S229" s="600">
        <v>5079330.0000000009</v>
      </c>
      <c r="T229" s="600">
        <v>8043739.0000000009</v>
      </c>
      <c r="U229" s="600">
        <v>12566851</v>
      </c>
      <c r="V229" s="600">
        <v>17210494</v>
      </c>
      <c r="W229" s="600">
        <v>19876389</v>
      </c>
      <c r="X229" s="600">
        <v>21298130.399999999</v>
      </c>
      <c r="Y229" s="600">
        <v>26333268.342895593</v>
      </c>
      <c r="Z229" s="600">
        <v>16201355.596792638</v>
      </c>
      <c r="AA229" s="600">
        <v>12499999.999999998</v>
      </c>
      <c r="AB229" s="600">
        <v>13491843.331596205</v>
      </c>
      <c r="AC229" s="600">
        <v>15075300.37279834</v>
      </c>
      <c r="AD229" s="600">
        <v>18532812.886271305</v>
      </c>
      <c r="AE229" s="600">
        <v>25722320.619459812</v>
      </c>
      <c r="AF229" s="600">
        <v>34968742.949551828</v>
      </c>
      <c r="AG229" s="600">
        <v>42613078.360250168</v>
      </c>
      <c r="AH229" s="600">
        <v>46070517.886864215</v>
      </c>
      <c r="AI229" s="600">
        <v>48928619.575708769</v>
      </c>
      <c r="AJ229" s="600">
        <v>51598328.575462587</v>
      </c>
      <c r="AK229" s="600">
        <v>51598363.600085974</v>
      </c>
      <c r="AL229" s="600">
        <v>71598577.138560936</v>
      </c>
      <c r="AM229" s="600">
        <v>91398209.005662695</v>
      </c>
      <c r="AN229" s="600">
        <v>95398154.286703125</v>
      </c>
      <c r="AO229" s="600">
        <v>95398177.495646566</v>
      </c>
      <c r="AP229" s="600">
        <v>95398200.314681172</v>
      </c>
    </row>
    <row r="230" spans="1:122" ht="13.9" customHeight="1">
      <c r="C230" s="827"/>
      <c r="D230" s="853"/>
      <c r="E230" s="853"/>
      <c r="F230" s="847" t="s">
        <v>37</v>
      </c>
      <c r="G230" s="855"/>
      <c r="H230" s="836"/>
      <c r="I230" s="836"/>
      <c r="J230" s="836"/>
      <c r="K230" s="836"/>
      <c r="L230" s="836"/>
      <c r="M230" s="800"/>
      <c r="N230" s="800"/>
      <c r="O230" s="800"/>
      <c r="P230" s="800"/>
      <c r="Q230" s="800">
        <v>6450000</v>
      </c>
      <c r="R230" s="800">
        <v>9030000</v>
      </c>
      <c r="S230" s="800">
        <v>14560746.000000004</v>
      </c>
      <c r="T230" s="800">
        <v>20328722.200000003</v>
      </c>
      <c r="U230" s="800">
        <v>31759859.800000001</v>
      </c>
      <c r="V230" s="800">
        <v>45412564</v>
      </c>
      <c r="W230" s="800">
        <v>58220604</v>
      </c>
      <c r="X230" s="800">
        <v>62015144.399999999</v>
      </c>
      <c r="Y230" s="800">
        <v>63116246.345670387</v>
      </c>
      <c r="Z230" s="800">
        <v>44780144.351383373</v>
      </c>
      <c r="AA230" s="800">
        <v>42099999.999999993</v>
      </c>
      <c r="AB230" s="800">
        <v>42937545.201284274</v>
      </c>
      <c r="AC230" s="800">
        <v>46448222.770243533</v>
      </c>
      <c r="AD230" s="800">
        <v>54688852.75028526</v>
      </c>
      <c r="AE230" s="800">
        <v>73430758.863374099</v>
      </c>
      <c r="AF230" s="800">
        <v>95989199.396519765</v>
      </c>
      <c r="AG230" s="800">
        <v>115749012.84830743</v>
      </c>
      <c r="AH230" s="800">
        <v>125980442.71717738</v>
      </c>
      <c r="AI230" s="800">
        <v>132288489.96395335</v>
      </c>
      <c r="AJ230" s="800">
        <v>139395484.5623931</v>
      </c>
      <c r="AK230" s="800">
        <v>141595509.41418943</v>
      </c>
      <c r="AL230" s="800">
        <v>202395977.83302701</v>
      </c>
      <c r="AM230" s="800">
        <v>244195214.8707093</v>
      </c>
      <c r="AN230" s="800">
        <v>271994737.58892292</v>
      </c>
      <c r="AO230" s="800">
        <v>272794788.47811723</v>
      </c>
      <c r="AP230" s="800">
        <v>273594838.63833094</v>
      </c>
    </row>
    <row r="231" spans="1:122" ht="13.9" customHeight="1">
      <c r="C231" s="827"/>
      <c r="D231" s="853"/>
      <c r="E231" s="853"/>
      <c r="F231" s="844" t="s">
        <v>799</v>
      </c>
      <c r="G231" s="854"/>
      <c r="H231" s="836"/>
      <c r="I231" s="836"/>
      <c r="J231" s="836"/>
      <c r="K231" s="836"/>
      <c r="L231" s="836"/>
      <c r="M231" s="800"/>
      <c r="N231" s="800"/>
      <c r="O231" s="800"/>
      <c r="P231" s="800"/>
      <c r="Q231" s="600">
        <v>0</v>
      </c>
      <c r="R231" s="600">
        <v>0</v>
      </c>
      <c r="S231" s="600">
        <v>0</v>
      </c>
      <c r="T231" s="600">
        <v>0</v>
      </c>
      <c r="U231" s="600">
        <v>0</v>
      </c>
      <c r="V231" s="600">
        <v>0</v>
      </c>
      <c r="W231" s="600">
        <v>0</v>
      </c>
      <c r="X231" s="600">
        <v>0</v>
      </c>
      <c r="Y231" s="600">
        <v>0</v>
      </c>
      <c r="Z231" s="600">
        <v>0</v>
      </c>
      <c r="AA231" s="600">
        <v>0</v>
      </c>
      <c r="AB231" s="600">
        <v>0</v>
      </c>
      <c r="AC231" s="600">
        <v>0</v>
      </c>
      <c r="AD231" s="600">
        <v>0</v>
      </c>
      <c r="AE231" s="600">
        <v>0</v>
      </c>
      <c r="AF231" s="600">
        <v>0</v>
      </c>
      <c r="AG231" s="600">
        <v>0</v>
      </c>
      <c r="AH231" s="600">
        <v>0</v>
      </c>
      <c r="AI231" s="600">
        <v>0</v>
      </c>
      <c r="AJ231" s="600">
        <v>0</v>
      </c>
      <c r="AK231" s="600">
        <v>0</v>
      </c>
      <c r="AL231" s="600">
        <v>0</v>
      </c>
      <c r="AM231" s="600">
        <v>0</v>
      </c>
      <c r="AN231" s="600">
        <v>0</v>
      </c>
      <c r="AO231" s="600">
        <v>0</v>
      </c>
      <c r="AP231" s="600">
        <v>0</v>
      </c>
    </row>
    <row r="232" spans="1:122" ht="13.9" customHeight="1">
      <c r="C232" s="827"/>
      <c r="D232" s="853"/>
      <c r="E232" s="853"/>
      <c r="F232" s="844" t="s">
        <v>800</v>
      </c>
      <c r="G232" s="854"/>
      <c r="H232" s="836"/>
      <c r="I232" s="836"/>
      <c r="J232" s="836"/>
      <c r="K232" s="836"/>
      <c r="L232" s="836"/>
      <c r="M232" s="800"/>
      <c r="N232" s="800"/>
      <c r="O232" s="800"/>
      <c r="P232" s="800"/>
      <c r="Q232" s="600">
        <v>0</v>
      </c>
      <c r="R232" s="600">
        <v>0</v>
      </c>
      <c r="S232" s="600">
        <v>0</v>
      </c>
      <c r="T232" s="600">
        <v>0</v>
      </c>
      <c r="U232" s="600">
        <v>0</v>
      </c>
      <c r="V232" s="600">
        <v>0</v>
      </c>
      <c r="W232" s="600">
        <v>0</v>
      </c>
      <c r="X232" s="600">
        <v>0</v>
      </c>
      <c r="Y232" s="600">
        <v>0</v>
      </c>
      <c r="Z232" s="600">
        <v>0</v>
      </c>
      <c r="AA232" s="600">
        <v>0</v>
      </c>
      <c r="AB232" s="600">
        <v>0</v>
      </c>
      <c r="AC232" s="600">
        <v>0</v>
      </c>
      <c r="AD232" s="600">
        <v>0</v>
      </c>
      <c r="AE232" s="600">
        <v>0</v>
      </c>
      <c r="AF232" s="600">
        <v>0</v>
      </c>
      <c r="AG232" s="600">
        <v>0</v>
      </c>
      <c r="AH232" s="600">
        <v>0</v>
      </c>
      <c r="AI232" s="600">
        <v>0</v>
      </c>
      <c r="AJ232" s="600">
        <v>0</v>
      </c>
      <c r="AK232" s="600">
        <v>0</v>
      </c>
      <c r="AL232" s="600">
        <v>0</v>
      </c>
      <c r="AM232" s="600">
        <v>0</v>
      </c>
      <c r="AN232" s="600">
        <v>0</v>
      </c>
      <c r="AO232" s="600">
        <v>0</v>
      </c>
      <c r="AP232" s="600">
        <v>0</v>
      </c>
    </row>
    <row r="233" spans="1:122" ht="13.9" customHeight="1">
      <c r="C233" s="827"/>
      <c r="D233" s="847" t="s">
        <v>668</v>
      </c>
      <c r="E233" s="847"/>
      <c r="F233" s="847"/>
      <c r="G233" s="847"/>
      <c r="H233" s="836"/>
      <c r="I233" s="836"/>
      <c r="J233" s="836"/>
      <c r="K233" s="836"/>
      <c r="L233" s="836"/>
      <c r="M233" s="800"/>
      <c r="N233" s="800"/>
      <c r="O233" s="800"/>
      <c r="P233" s="800"/>
      <c r="Q233" s="800"/>
      <c r="R233" s="800"/>
      <c r="S233" s="800"/>
      <c r="T233" s="800"/>
      <c r="U233" s="800"/>
      <c r="V233" s="800"/>
      <c r="W233" s="800"/>
      <c r="X233" s="800"/>
      <c r="Y233" s="800"/>
      <c r="Z233" s="800"/>
      <c r="AA233" s="800"/>
      <c r="AB233" s="800"/>
      <c r="AC233" s="800"/>
      <c r="AD233" s="800"/>
      <c r="AE233" s="800"/>
      <c r="AF233" s="800"/>
      <c r="AG233" s="800"/>
      <c r="AH233" s="800"/>
      <c r="AI233" s="800"/>
      <c r="AJ233" s="800"/>
      <c r="AK233" s="800"/>
      <c r="AL233" s="800"/>
      <c r="AM233" s="800"/>
      <c r="AN233" s="800"/>
      <c r="AO233" s="800"/>
      <c r="AP233" s="800"/>
    </row>
    <row r="234" spans="1:122" ht="13.9" customHeight="1">
      <c r="C234" s="827"/>
      <c r="D234" s="853"/>
      <c r="E234" s="844" t="s">
        <v>109</v>
      </c>
      <c r="F234" s="845"/>
      <c r="G234" s="848"/>
      <c r="H234" s="836"/>
      <c r="I234" s="836"/>
      <c r="J234" s="836"/>
      <c r="K234" s="836"/>
      <c r="L234" s="836"/>
      <c r="M234" s="800"/>
      <c r="N234" s="800"/>
      <c r="O234" s="800"/>
      <c r="P234" s="800"/>
      <c r="Q234" s="600">
        <v>31817200</v>
      </c>
      <c r="R234" s="600">
        <v>32742000</v>
      </c>
      <c r="S234" s="600">
        <v>32394519.999999996</v>
      </c>
      <c r="T234" s="600">
        <v>32959600</v>
      </c>
      <c r="U234" s="600">
        <v>32414240</v>
      </c>
      <c r="V234" s="600">
        <v>34472160</v>
      </c>
      <c r="W234" s="600">
        <v>34268400</v>
      </c>
      <c r="X234" s="600">
        <v>35220300</v>
      </c>
      <c r="Y234" s="600">
        <v>25614720</v>
      </c>
      <c r="Z234" s="600">
        <v>31264440.000000004</v>
      </c>
      <c r="AA234" s="600">
        <v>43306999.999999993</v>
      </c>
      <c r="AB234" s="600">
        <v>42125899.999999993</v>
      </c>
      <c r="AC234" s="600">
        <v>42519599.999999993</v>
      </c>
      <c r="AD234" s="600">
        <v>44881799.999999993</v>
      </c>
      <c r="AE234" s="600">
        <v>47637699.999999993</v>
      </c>
      <c r="AF234" s="600">
        <v>47637699.999999993</v>
      </c>
      <c r="AG234" s="600">
        <v>47637699.999999993</v>
      </c>
      <c r="AH234" s="600">
        <v>48031399.999999993</v>
      </c>
      <c r="AI234" s="600">
        <v>48818799.999999985</v>
      </c>
      <c r="AJ234" s="600">
        <v>49212499.999999985</v>
      </c>
      <c r="AK234" s="600">
        <v>49212499.999999985</v>
      </c>
      <c r="AL234" s="600">
        <v>85826599.999999985</v>
      </c>
      <c r="AM234" s="600">
        <v>91338399.999999985</v>
      </c>
      <c r="AN234" s="600">
        <v>95669099.999999985</v>
      </c>
      <c r="AO234" s="600">
        <v>95669099.999999985</v>
      </c>
      <c r="AP234" s="600">
        <v>118897399.99999997</v>
      </c>
    </row>
    <row r="235" spans="1:122" ht="13.9" customHeight="1">
      <c r="C235" s="827"/>
      <c r="D235" s="853"/>
      <c r="E235" s="844" t="s">
        <v>459</v>
      </c>
      <c r="F235" s="844"/>
      <c r="G235" s="847"/>
      <c r="H235" s="836"/>
      <c r="I235" s="836"/>
      <c r="J235" s="836"/>
      <c r="K235" s="836"/>
      <c r="L235" s="836"/>
      <c r="M235" s="800"/>
      <c r="N235" s="800"/>
      <c r="O235" s="800"/>
      <c r="P235" s="800"/>
      <c r="Q235" s="600">
        <v>80000000</v>
      </c>
      <c r="R235" s="600">
        <v>80000000</v>
      </c>
      <c r="S235" s="600">
        <v>80000000</v>
      </c>
      <c r="T235" s="600">
        <v>82000000</v>
      </c>
      <c r="U235" s="600">
        <v>92000000</v>
      </c>
      <c r="V235" s="600">
        <v>114000000</v>
      </c>
      <c r="W235" s="600">
        <v>125000000</v>
      </c>
      <c r="X235" s="600">
        <v>146000000</v>
      </c>
      <c r="Y235" s="600">
        <v>142000000</v>
      </c>
      <c r="Z235" s="600">
        <v>166000000</v>
      </c>
      <c r="AA235" s="600">
        <v>157000000</v>
      </c>
      <c r="AB235" s="600">
        <v>150000000</v>
      </c>
      <c r="AC235" s="600">
        <v>150000000</v>
      </c>
      <c r="AD235" s="600">
        <v>153000000</v>
      </c>
      <c r="AE235" s="600">
        <v>158000000</v>
      </c>
      <c r="AF235" s="600">
        <v>169000000</v>
      </c>
      <c r="AG235" s="600">
        <v>189000000</v>
      </c>
      <c r="AH235" s="600">
        <v>214000000</v>
      </c>
      <c r="AI235" s="600">
        <v>236000000</v>
      </c>
      <c r="AJ235" s="600">
        <v>260000000</v>
      </c>
      <c r="AK235" s="600">
        <v>272000000</v>
      </c>
      <c r="AL235" s="600">
        <v>322000000</v>
      </c>
      <c r="AM235" s="600">
        <v>372000000</v>
      </c>
      <c r="AN235" s="600">
        <v>422000000</v>
      </c>
      <c r="AO235" s="600">
        <v>472000000</v>
      </c>
      <c r="AP235" s="600">
        <v>522000000</v>
      </c>
    </row>
    <row r="236" spans="1:122" ht="13.9" customHeight="1">
      <c r="C236" s="827"/>
      <c r="D236" s="853"/>
      <c r="E236" s="847" t="s">
        <v>37</v>
      </c>
      <c r="F236" s="844"/>
      <c r="G236" s="847"/>
      <c r="H236" s="836"/>
      <c r="I236" s="836"/>
      <c r="J236" s="836"/>
      <c r="K236" s="836"/>
      <c r="L236" s="836"/>
      <c r="M236" s="800"/>
      <c r="N236" s="800"/>
      <c r="O236" s="800"/>
      <c r="P236" s="800"/>
      <c r="Q236" s="800">
        <v>111817200</v>
      </c>
      <c r="R236" s="800">
        <v>112742000</v>
      </c>
      <c r="S236" s="800">
        <v>112394520</v>
      </c>
      <c r="T236" s="800">
        <v>114959600</v>
      </c>
      <c r="U236" s="800">
        <v>124414240</v>
      </c>
      <c r="V236" s="800">
        <v>148472160</v>
      </c>
      <c r="W236" s="800">
        <v>159268400</v>
      </c>
      <c r="X236" s="800">
        <v>181220300</v>
      </c>
      <c r="Y236" s="800">
        <v>167614720</v>
      </c>
      <c r="Z236" s="800">
        <v>197264440</v>
      </c>
      <c r="AA236" s="800">
        <v>200307000</v>
      </c>
      <c r="AB236" s="800">
        <v>192125900</v>
      </c>
      <c r="AC236" s="800">
        <v>192519600</v>
      </c>
      <c r="AD236" s="800">
        <v>197881800</v>
      </c>
      <c r="AE236" s="800">
        <v>205637700</v>
      </c>
      <c r="AF236" s="800">
        <v>216637700</v>
      </c>
      <c r="AG236" s="800">
        <v>236637700</v>
      </c>
      <c r="AH236" s="800">
        <v>262031400</v>
      </c>
      <c r="AI236" s="800">
        <v>284818800</v>
      </c>
      <c r="AJ236" s="800">
        <v>309212500</v>
      </c>
      <c r="AK236" s="800">
        <v>321212500</v>
      </c>
      <c r="AL236" s="800">
        <v>407826600</v>
      </c>
      <c r="AM236" s="800">
        <v>463338400</v>
      </c>
      <c r="AN236" s="800">
        <v>517669100</v>
      </c>
      <c r="AO236" s="800">
        <v>567669100</v>
      </c>
      <c r="AP236" s="800">
        <v>640897400</v>
      </c>
    </row>
    <row r="237" spans="1:122" ht="13.9" customHeight="1">
      <c r="C237" s="827"/>
      <c r="D237" s="857" t="s">
        <v>37</v>
      </c>
      <c r="E237" s="844"/>
      <c r="F237" s="844"/>
      <c r="G237" s="847"/>
      <c r="H237" s="836"/>
      <c r="I237" s="836"/>
      <c r="J237" s="836"/>
      <c r="K237" s="836"/>
      <c r="L237" s="836"/>
      <c r="M237" s="800"/>
      <c r="N237" s="800"/>
      <c r="O237" s="800"/>
      <c r="P237" s="800"/>
      <c r="Q237" s="800">
        <v>918738853.60000002</v>
      </c>
      <c r="R237" s="800">
        <v>929183196.39999986</v>
      </c>
      <c r="S237" s="800">
        <v>1075351076.0999999</v>
      </c>
      <c r="T237" s="800">
        <v>1107802477.8</v>
      </c>
      <c r="U237" s="800">
        <v>1206137537.7</v>
      </c>
      <c r="V237" s="800">
        <v>1198375643.8</v>
      </c>
      <c r="W237" s="800">
        <v>1193835469.5999999</v>
      </c>
      <c r="X237" s="800">
        <v>1316616005.5999999</v>
      </c>
      <c r="Y237" s="800">
        <v>1506553768.6594088</v>
      </c>
      <c r="Z237" s="800">
        <v>1558722587.0567193</v>
      </c>
      <c r="AA237" s="800">
        <v>1490091235.377727</v>
      </c>
      <c r="AB237" s="800">
        <v>1504953976.2765272</v>
      </c>
      <c r="AC237" s="800">
        <v>1538933152.490901</v>
      </c>
      <c r="AD237" s="800">
        <v>1586407302.0596585</v>
      </c>
      <c r="AE237" s="800">
        <v>1647769525.8095427</v>
      </c>
      <c r="AF237" s="800">
        <v>1731616445.7996259</v>
      </c>
      <c r="AG237" s="800">
        <v>1821742276.3837862</v>
      </c>
      <c r="AH237" s="800">
        <v>1909955575.4539959</v>
      </c>
      <c r="AI237" s="800">
        <v>2003722394.5832314</v>
      </c>
      <c r="AJ237" s="800">
        <v>2103441079.1141295</v>
      </c>
      <c r="AK237" s="800">
        <v>2163681236.2849317</v>
      </c>
      <c r="AL237" s="800">
        <v>3070132010.8899708</v>
      </c>
      <c r="AM237" s="800">
        <v>3624146706.9834137</v>
      </c>
      <c r="AN237" s="800">
        <v>3965048516.551158</v>
      </c>
      <c r="AO237" s="800">
        <v>4019486227.2988973</v>
      </c>
      <c r="AP237" s="800">
        <v>4097325283.2957144</v>
      </c>
    </row>
    <row r="238" spans="1:122" s="118" customFormat="1" ht="13.9" customHeight="1">
      <c r="A238" s="9"/>
      <c r="B238" s="9"/>
      <c r="C238" s="740"/>
      <c r="D238" s="708"/>
      <c r="E238" s="708"/>
      <c r="F238" s="708"/>
      <c r="G238" s="708"/>
      <c r="H238" s="708"/>
      <c r="I238" s="708"/>
      <c r="J238" s="708"/>
      <c r="K238" s="708"/>
      <c r="L238" s="708"/>
      <c r="M238" s="800"/>
      <c r="N238" s="800"/>
      <c r="O238" s="800"/>
      <c r="P238" s="800"/>
      <c r="Q238" s="800"/>
      <c r="R238" s="800"/>
      <c r="S238" s="800"/>
      <c r="T238" s="800"/>
      <c r="U238" s="800"/>
      <c r="V238" s="800"/>
      <c r="W238" s="800"/>
      <c r="X238" s="800"/>
      <c r="Y238" s="800"/>
      <c r="Z238" s="800"/>
      <c r="AA238" s="800"/>
      <c r="AB238" s="800"/>
      <c r="AC238" s="800"/>
      <c r="AD238" s="800"/>
      <c r="AE238" s="800"/>
      <c r="AF238" s="800"/>
      <c r="AG238" s="800"/>
      <c r="AH238" s="800"/>
      <c r="AI238" s="800"/>
      <c r="AJ238" s="800"/>
      <c r="AK238" s="800"/>
      <c r="AL238" s="800"/>
      <c r="AM238" s="800"/>
      <c r="AN238" s="800"/>
      <c r="AO238" s="800"/>
      <c r="AP238" s="800"/>
      <c r="AQ238" s="20"/>
      <c r="AR238" s="20"/>
      <c r="AS238" s="20"/>
      <c r="AT238" s="20"/>
      <c r="AU238" s="20"/>
      <c r="AV238" s="20"/>
      <c r="AW238" s="20"/>
      <c r="AX238" s="20"/>
      <c r="AY238" s="20"/>
      <c r="AZ238" s="20"/>
      <c r="BA238" s="20"/>
      <c r="BB238" s="20"/>
      <c r="BC238" s="20"/>
      <c r="BD238" s="20"/>
      <c r="BE238" s="20"/>
      <c r="BF238" s="20"/>
      <c r="BG238" s="20"/>
      <c r="BH238" s="20"/>
      <c r="BI238" s="20"/>
      <c r="BJ238" s="20"/>
      <c r="BK238" s="20"/>
      <c r="BL238" s="20"/>
      <c r="BM238" s="20"/>
      <c r="BN238" s="20"/>
      <c r="BO238" s="20"/>
      <c r="BP238" s="20"/>
      <c r="BQ238" s="20"/>
      <c r="BR238" s="20"/>
      <c r="BS238" s="20"/>
      <c r="BT238" s="20"/>
      <c r="BU238" s="20"/>
      <c r="BV238" s="20"/>
      <c r="BW238" s="20"/>
      <c r="BX238" s="20"/>
      <c r="BY238" s="20"/>
      <c r="BZ238" s="20"/>
      <c r="CA238" s="20"/>
      <c r="CB238" s="20"/>
      <c r="CC238" s="20"/>
      <c r="CD238" s="20"/>
      <c r="CE238" s="20"/>
      <c r="CF238" s="20"/>
      <c r="CG238" s="20"/>
      <c r="CH238" s="20"/>
      <c r="CI238" s="20"/>
      <c r="CJ238" s="20"/>
      <c r="CK238" s="20"/>
      <c r="CL238" s="20"/>
      <c r="CM238" s="20"/>
      <c r="CN238" s="20"/>
      <c r="CO238" s="20"/>
      <c r="CP238" s="20"/>
      <c r="CQ238" s="20"/>
      <c r="CR238" s="20"/>
      <c r="CS238" s="20"/>
      <c r="CT238" s="20"/>
      <c r="CU238" s="20"/>
      <c r="CV238" s="20"/>
      <c r="CW238" s="20"/>
      <c r="CX238" s="20"/>
      <c r="CY238" s="20"/>
      <c r="CZ238" s="20"/>
      <c r="DA238" s="20"/>
      <c r="DB238" s="20"/>
      <c r="DC238" s="20"/>
      <c r="DD238" s="20"/>
      <c r="DE238" s="20"/>
      <c r="DF238" s="20"/>
      <c r="DG238" s="20"/>
      <c r="DH238" s="20"/>
      <c r="DI238" s="20"/>
      <c r="DJ238" s="20"/>
      <c r="DK238" s="20"/>
      <c r="DL238" s="20"/>
      <c r="DM238" s="20"/>
      <c r="DN238" s="20"/>
      <c r="DO238" s="20"/>
      <c r="DP238" s="20"/>
      <c r="DQ238" s="20"/>
      <c r="DR238" s="20"/>
    </row>
    <row r="239" spans="1:122" s="118" customFormat="1" ht="13.9" customHeight="1">
      <c r="A239" s="9"/>
      <c r="B239" s="9"/>
      <c r="C239" s="740"/>
      <c r="D239" s="829"/>
      <c r="E239" s="829"/>
      <c r="F239" s="829"/>
      <c r="G239" s="829"/>
      <c r="H239" s="829"/>
      <c r="I239" s="829"/>
      <c r="J239" s="829"/>
      <c r="K239" s="829"/>
      <c r="L239" s="829"/>
      <c r="M239" s="800"/>
      <c r="N239" s="800"/>
      <c r="O239" s="800"/>
      <c r="P239" s="800" t="s">
        <v>957</v>
      </c>
      <c r="Q239" s="800">
        <v>-48237738.399999976</v>
      </c>
      <c r="R239" s="800">
        <v>-6935704.8000000715</v>
      </c>
      <c r="S239" s="800">
        <v>42248605.799999952</v>
      </c>
      <c r="T239" s="800">
        <v>-23803557.299999952</v>
      </c>
      <c r="U239" s="800">
        <v>-5932867.7999997139</v>
      </c>
      <c r="V239" s="800">
        <v>-35529875.099999905</v>
      </c>
      <c r="W239" s="800">
        <v>9959624.4999997616</v>
      </c>
      <c r="X239" s="800">
        <v>-8761622.4000003338</v>
      </c>
      <c r="Y239" s="800">
        <v>22505670.761088133</v>
      </c>
      <c r="Z239" s="800">
        <v>-6947117.6526885033</v>
      </c>
      <c r="AA239" s="800">
        <v>-10452721.109654188</v>
      </c>
      <c r="AB239" s="800">
        <v>-6744040.019298315</v>
      </c>
      <c r="AC239" s="800">
        <v>-1647636.7491014004</v>
      </c>
      <c r="AD239" s="800">
        <v>-3389708.7073419094</v>
      </c>
      <c r="AE239" s="800">
        <v>909995.57485842705</v>
      </c>
      <c r="AF239" s="800">
        <v>-4591594.75669384</v>
      </c>
      <c r="AG239" s="800">
        <v>9091956.7718067169</v>
      </c>
      <c r="AH239" s="800">
        <v>312749.16792368889</v>
      </c>
      <c r="AI239" s="800">
        <v>-189410.55947208405</v>
      </c>
      <c r="AJ239" s="800">
        <v>240983.22582411766</v>
      </c>
      <c r="AK239" s="800">
        <v>-1007691.3876481056</v>
      </c>
      <c r="AL239" s="800">
        <v>2949526.8623690605</v>
      </c>
      <c r="AM239" s="800">
        <v>70360.616206645966</v>
      </c>
      <c r="AN239" s="800">
        <v>128001.5959405899</v>
      </c>
      <c r="AO239" s="800">
        <v>57550.838059425354</v>
      </c>
      <c r="AP239" s="800">
        <v>100691.8173122406</v>
      </c>
      <c r="AQ239" s="20"/>
      <c r="AR239" s="20"/>
      <c r="AS239" s="20"/>
      <c r="AT239" s="20"/>
      <c r="AU239" s="20"/>
      <c r="AV239" s="20"/>
      <c r="AW239" s="20"/>
      <c r="AX239" s="20"/>
      <c r="AY239" s="20"/>
      <c r="AZ239" s="20"/>
      <c r="BA239" s="20"/>
      <c r="BB239" s="20"/>
      <c r="BC239" s="20"/>
      <c r="BD239" s="20"/>
      <c r="BE239" s="20"/>
      <c r="BF239" s="20"/>
      <c r="BG239" s="20"/>
      <c r="BH239" s="20"/>
      <c r="BI239" s="20"/>
      <c r="BJ239" s="20"/>
      <c r="BK239" s="20"/>
      <c r="BL239" s="20"/>
      <c r="BM239" s="20"/>
      <c r="BN239" s="20"/>
      <c r="BO239" s="20"/>
      <c r="BP239" s="20"/>
      <c r="BQ239" s="20"/>
      <c r="BR239" s="20"/>
      <c r="BS239" s="20"/>
      <c r="BT239" s="20"/>
      <c r="BU239" s="20"/>
      <c r="BV239" s="20"/>
      <c r="BW239" s="20"/>
      <c r="BX239" s="20"/>
      <c r="BY239" s="20"/>
      <c r="BZ239" s="20"/>
      <c r="CA239" s="20"/>
      <c r="CB239" s="20"/>
      <c r="CC239" s="20"/>
      <c r="CD239" s="20"/>
      <c r="CE239" s="20"/>
      <c r="CF239" s="20"/>
      <c r="CG239" s="20"/>
      <c r="CH239" s="20"/>
      <c r="CI239" s="20"/>
      <c r="CJ239" s="20"/>
      <c r="CK239" s="20"/>
      <c r="CL239" s="20"/>
      <c r="CM239" s="20"/>
      <c r="CN239" s="20"/>
      <c r="CO239" s="20"/>
      <c r="CP239" s="20"/>
      <c r="CQ239" s="20"/>
      <c r="CR239" s="20"/>
      <c r="CS239" s="20"/>
      <c r="CT239" s="20"/>
      <c r="CU239" s="20"/>
      <c r="CV239" s="20"/>
      <c r="CW239" s="20"/>
      <c r="CX239" s="20"/>
      <c r="CY239" s="20"/>
      <c r="CZ239" s="20"/>
      <c r="DA239" s="20"/>
      <c r="DB239" s="20"/>
      <c r="DC239" s="20"/>
      <c r="DD239" s="20"/>
      <c r="DE239" s="20"/>
      <c r="DF239" s="20"/>
      <c r="DG239" s="20"/>
      <c r="DH239" s="20"/>
      <c r="DI239" s="20"/>
      <c r="DJ239" s="20"/>
      <c r="DK239" s="20"/>
      <c r="DL239" s="20"/>
      <c r="DM239" s="20"/>
      <c r="DN239" s="20"/>
      <c r="DO239" s="20"/>
      <c r="DP239" s="20"/>
      <c r="DQ239" s="20"/>
      <c r="DR239" s="20"/>
    </row>
    <row r="240" spans="1:122" s="118" customFormat="1" ht="13.9" customHeight="1">
      <c r="A240" s="9"/>
      <c r="B240" s="9"/>
      <c r="C240" s="740"/>
      <c r="D240" s="708"/>
      <c r="E240" s="708"/>
      <c r="F240" s="708"/>
      <c r="G240" s="708"/>
      <c r="H240" s="708"/>
      <c r="I240" s="708"/>
      <c r="J240" s="708"/>
      <c r="K240" s="708"/>
      <c r="L240" s="708"/>
      <c r="M240" s="800"/>
      <c r="N240" s="800"/>
      <c r="O240" s="800"/>
      <c r="P240" s="800"/>
      <c r="Q240" s="800"/>
      <c r="R240" s="800"/>
      <c r="S240" s="800"/>
      <c r="T240" s="800"/>
      <c r="U240" s="800"/>
      <c r="V240" s="800"/>
      <c r="W240" s="800"/>
      <c r="X240" s="800"/>
      <c r="Y240" s="800"/>
      <c r="Z240" s="800"/>
      <c r="AA240" s="800"/>
      <c r="AB240" s="800"/>
      <c r="AC240" s="800"/>
      <c r="AD240" s="800"/>
      <c r="AE240" s="800"/>
      <c r="AF240" s="800"/>
      <c r="AG240" s="800"/>
      <c r="AH240" s="800"/>
      <c r="AI240" s="800"/>
      <c r="AJ240" s="800"/>
      <c r="AK240" s="800"/>
      <c r="AL240" s="800"/>
      <c r="AM240" s="800"/>
      <c r="AN240" s="800"/>
      <c r="AO240" s="800"/>
      <c r="AP240" s="800"/>
      <c r="AQ240" s="20"/>
      <c r="AR240" s="20"/>
      <c r="AS240" s="20"/>
      <c r="AT240" s="20"/>
      <c r="AU240" s="20"/>
      <c r="AV240" s="20"/>
      <c r="AW240" s="20"/>
      <c r="AX240" s="20"/>
      <c r="AY240" s="20"/>
      <c r="AZ240" s="20"/>
      <c r="BA240" s="20"/>
      <c r="BB240" s="20"/>
      <c r="BC240" s="20"/>
      <c r="BD240" s="20"/>
      <c r="BE240" s="20"/>
      <c r="BF240" s="20"/>
      <c r="BG240" s="20"/>
      <c r="BH240" s="20"/>
      <c r="BI240" s="20"/>
      <c r="BJ240" s="20"/>
      <c r="BK240" s="20"/>
      <c r="BL240" s="20"/>
      <c r="BM240" s="20"/>
      <c r="BN240" s="20"/>
      <c r="BO240" s="20"/>
      <c r="BP240" s="20"/>
      <c r="BQ240" s="20"/>
      <c r="BR240" s="20"/>
      <c r="BS240" s="20"/>
      <c r="BT240" s="20"/>
      <c r="BU240" s="20"/>
      <c r="BV240" s="20"/>
      <c r="BW240" s="20"/>
      <c r="BX240" s="20"/>
      <c r="BY240" s="20"/>
      <c r="BZ240" s="20"/>
      <c r="CA240" s="20"/>
      <c r="CB240" s="20"/>
      <c r="CC240" s="20"/>
      <c r="CD240" s="20"/>
      <c r="CE240" s="20"/>
      <c r="CF240" s="20"/>
      <c r="CG240" s="20"/>
      <c r="CH240" s="20"/>
      <c r="CI240" s="20"/>
      <c r="CJ240" s="20"/>
      <c r="CK240" s="20"/>
      <c r="CL240" s="20"/>
      <c r="CM240" s="20"/>
      <c r="CN240" s="20"/>
      <c r="CO240" s="20"/>
      <c r="CP240" s="20"/>
      <c r="CQ240" s="20"/>
      <c r="CR240" s="20"/>
      <c r="CS240" s="20"/>
      <c r="CT240" s="20"/>
      <c r="CU240" s="20"/>
      <c r="CV240" s="20"/>
      <c r="CW240" s="20"/>
      <c r="CX240" s="20"/>
      <c r="CY240" s="20"/>
      <c r="CZ240" s="20"/>
      <c r="DA240" s="20"/>
      <c r="DB240" s="20"/>
      <c r="DC240" s="20"/>
      <c r="DD240" s="20"/>
      <c r="DE240" s="20"/>
      <c r="DF240" s="20"/>
      <c r="DG240" s="20"/>
      <c r="DH240" s="20"/>
      <c r="DI240" s="20"/>
      <c r="DJ240" s="20"/>
      <c r="DK240" s="20"/>
      <c r="DL240" s="20"/>
      <c r="DM240" s="20"/>
      <c r="DN240" s="20"/>
      <c r="DO240" s="20"/>
      <c r="DP240" s="20"/>
      <c r="DQ240" s="20"/>
      <c r="DR240" s="20"/>
    </row>
    <row r="241" spans="1:230" s="118" customFormat="1" ht="13.9" customHeight="1">
      <c r="A241" s="9"/>
      <c r="B241" s="9"/>
      <c r="C241" s="740"/>
      <c r="D241" s="708"/>
      <c r="E241" s="708"/>
      <c r="F241" s="708"/>
      <c r="G241" s="708"/>
      <c r="H241" s="708"/>
      <c r="I241" s="708"/>
      <c r="J241" s="708"/>
      <c r="K241" s="708"/>
      <c r="L241" s="708"/>
      <c r="M241" s="800"/>
      <c r="N241" s="800"/>
      <c r="O241" s="800"/>
      <c r="P241" s="800"/>
      <c r="Q241" s="800"/>
      <c r="R241" s="800"/>
      <c r="S241" s="800"/>
      <c r="T241" s="800"/>
      <c r="U241" s="800"/>
      <c r="V241" s="800"/>
      <c r="W241" s="800"/>
      <c r="X241" s="800"/>
      <c r="Y241" s="800"/>
      <c r="Z241" s="800"/>
      <c r="AA241" s="800"/>
      <c r="AB241" s="800"/>
      <c r="AC241" s="800"/>
      <c r="AD241" s="800"/>
      <c r="AE241" s="800"/>
      <c r="AF241" s="800"/>
      <c r="AG241" s="800"/>
      <c r="AH241" s="800"/>
      <c r="AI241" s="800"/>
      <c r="AJ241" s="800"/>
      <c r="AK241" s="800"/>
      <c r="AL241" s="800"/>
      <c r="AM241" s="800"/>
      <c r="AN241" s="800"/>
      <c r="AO241" s="800"/>
      <c r="AP241" s="800"/>
      <c r="AQ241" s="20"/>
      <c r="AR241" s="20"/>
      <c r="AS241" s="20"/>
      <c r="AT241" s="20"/>
      <c r="AU241" s="20"/>
      <c r="AV241" s="20"/>
      <c r="AW241" s="20"/>
      <c r="AX241" s="20"/>
      <c r="AY241" s="20"/>
      <c r="AZ241" s="20"/>
      <c r="BA241" s="20"/>
      <c r="BB241" s="20"/>
      <c r="BC241" s="20"/>
      <c r="BD241" s="20"/>
      <c r="BE241" s="20"/>
      <c r="BF241" s="20"/>
      <c r="BG241" s="20"/>
      <c r="BH241" s="20"/>
      <c r="BI241" s="20"/>
      <c r="BJ241" s="20"/>
      <c r="BK241" s="20"/>
      <c r="BL241" s="20"/>
      <c r="BM241" s="20"/>
      <c r="BN241" s="20"/>
      <c r="BO241" s="20"/>
      <c r="BP241" s="20"/>
      <c r="BQ241" s="20"/>
      <c r="BR241" s="20"/>
      <c r="BS241" s="20"/>
      <c r="BT241" s="20"/>
      <c r="BU241" s="20"/>
      <c r="BV241" s="20"/>
      <c r="BW241" s="20"/>
      <c r="BX241" s="20"/>
      <c r="BY241" s="20"/>
      <c r="BZ241" s="20"/>
      <c r="CA241" s="20"/>
      <c r="CB241" s="20"/>
      <c r="CC241" s="20"/>
      <c r="CD241" s="20"/>
      <c r="CE241" s="20"/>
      <c r="CF241" s="20"/>
      <c r="CG241" s="20"/>
      <c r="CH241" s="20"/>
      <c r="CI241" s="20"/>
      <c r="CJ241" s="20"/>
      <c r="CK241" s="20"/>
      <c r="CL241" s="20"/>
      <c r="CM241" s="20"/>
      <c r="CN241" s="20"/>
      <c r="CO241" s="20"/>
      <c r="CP241" s="20"/>
      <c r="CQ241" s="20"/>
      <c r="CR241" s="20"/>
      <c r="CS241" s="20"/>
      <c r="CT241" s="20"/>
      <c r="CU241" s="20"/>
      <c r="CV241" s="20"/>
      <c r="CW241" s="20"/>
      <c r="CX241" s="20"/>
      <c r="CY241" s="20"/>
      <c r="CZ241" s="20"/>
      <c r="DA241" s="20"/>
      <c r="DB241" s="20"/>
      <c r="DC241" s="20"/>
      <c r="DD241" s="20"/>
      <c r="DE241" s="20"/>
      <c r="DF241" s="20"/>
      <c r="DG241" s="20"/>
      <c r="DH241" s="20"/>
      <c r="DI241" s="20"/>
      <c r="DJ241" s="20"/>
      <c r="DK241" s="20"/>
      <c r="DL241" s="20"/>
      <c r="DM241" s="20"/>
      <c r="DN241" s="20"/>
      <c r="DO241" s="20"/>
      <c r="DP241" s="20"/>
      <c r="DQ241" s="20"/>
      <c r="DR241" s="20"/>
    </row>
    <row r="242" spans="1:230" s="118" customFormat="1" ht="13.9" customHeight="1">
      <c r="A242" s="9"/>
      <c r="B242" s="9"/>
      <c r="C242" s="858" t="s">
        <v>958</v>
      </c>
      <c r="D242" s="859"/>
      <c r="E242" s="859"/>
      <c r="F242" s="859"/>
      <c r="G242" s="859"/>
      <c r="H242" s="829"/>
      <c r="I242" s="829"/>
      <c r="J242" s="829"/>
      <c r="K242" s="829"/>
      <c r="L242" s="829"/>
      <c r="M242" s="800"/>
      <c r="N242" s="800"/>
      <c r="O242" s="800"/>
      <c r="P242" s="800"/>
      <c r="Q242" s="800"/>
      <c r="R242" s="800"/>
      <c r="S242" s="800"/>
      <c r="T242" s="800"/>
      <c r="U242" s="800"/>
      <c r="V242" s="800"/>
      <c r="W242" s="800"/>
      <c r="X242" s="800"/>
      <c r="Y242" s="800"/>
      <c r="Z242" s="800"/>
      <c r="AA242" s="800"/>
      <c r="AB242" s="800"/>
      <c r="AC242" s="800"/>
      <c r="AD242" s="800"/>
      <c r="AE242" s="800"/>
      <c r="AF242" s="800"/>
      <c r="AG242" s="800"/>
      <c r="AH242" s="800"/>
      <c r="AI242" s="800"/>
      <c r="AJ242" s="800"/>
      <c r="AK242" s="800"/>
      <c r="AL242" s="800"/>
      <c r="AM242" s="800"/>
      <c r="AN242" s="800"/>
      <c r="AO242" s="800"/>
      <c r="AP242" s="800"/>
      <c r="AQ242" s="20"/>
      <c r="AR242" s="20"/>
      <c r="AS242" s="20"/>
      <c r="AT242" s="20"/>
      <c r="AU242" s="20"/>
      <c r="AV242" s="20"/>
      <c r="AW242" s="20"/>
      <c r="AX242" s="20"/>
      <c r="AY242" s="20"/>
      <c r="AZ242" s="20"/>
      <c r="BA242" s="20"/>
      <c r="BB242" s="20"/>
      <c r="BC242" s="20"/>
      <c r="BD242" s="20"/>
      <c r="BE242" s="20"/>
      <c r="BF242" s="20"/>
      <c r="BG242" s="20"/>
      <c r="BH242" s="20"/>
      <c r="BI242" s="20"/>
      <c r="BJ242" s="20"/>
      <c r="BK242" s="20"/>
      <c r="BL242" s="20"/>
      <c r="BM242" s="20"/>
      <c r="BN242" s="20"/>
      <c r="BO242" s="20"/>
      <c r="BP242" s="20"/>
      <c r="BQ242" s="20"/>
      <c r="BR242" s="20"/>
      <c r="BS242" s="20"/>
      <c r="BT242" s="20"/>
      <c r="BU242" s="20"/>
      <c r="BV242" s="20"/>
      <c r="BW242" s="20"/>
      <c r="BX242" s="20"/>
      <c r="BY242" s="20"/>
      <c r="BZ242" s="20"/>
      <c r="CA242" s="20"/>
      <c r="CB242" s="20"/>
      <c r="CC242" s="20"/>
      <c r="CD242" s="20"/>
      <c r="CE242" s="20"/>
      <c r="CF242" s="20"/>
      <c r="CG242" s="20"/>
      <c r="CH242" s="20"/>
      <c r="CI242" s="20"/>
      <c r="CJ242" s="20"/>
      <c r="CK242" s="20"/>
      <c r="CL242" s="20"/>
      <c r="CM242" s="20"/>
      <c r="CN242" s="20"/>
      <c r="CO242" s="20"/>
      <c r="CP242" s="20"/>
      <c r="CQ242" s="20"/>
      <c r="CR242" s="20"/>
      <c r="CS242" s="20"/>
      <c r="CT242" s="20"/>
      <c r="CU242" s="20"/>
      <c r="CV242" s="20"/>
      <c r="CW242" s="20"/>
      <c r="CX242" s="20"/>
      <c r="CY242" s="20"/>
      <c r="CZ242" s="20"/>
      <c r="DA242" s="20"/>
      <c r="DB242" s="20"/>
      <c r="DC242" s="20"/>
      <c r="DD242" s="20"/>
      <c r="DE242" s="20"/>
      <c r="DF242" s="20"/>
      <c r="DG242" s="20"/>
      <c r="DH242" s="20"/>
      <c r="DI242" s="20"/>
      <c r="DJ242" s="20"/>
      <c r="DK242" s="20"/>
      <c r="DL242" s="20"/>
      <c r="DM242" s="20"/>
      <c r="DN242" s="20"/>
      <c r="DO242" s="20"/>
      <c r="DP242" s="20"/>
      <c r="DQ242" s="20"/>
      <c r="DR242" s="20"/>
    </row>
    <row r="243" spans="1:230" s="118" customFormat="1" ht="13.9" customHeight="1">
      <c r="A243" s="9"/>
      <c r="B243" s="9"/>
      <c r="C243" s="858"/>
      <c r="D243" s="830" t="s">
        <v>938</v>
      </c>
      <c r="E243" s="830"/>
      <c r="F243" s="830"/>
      <c r="G243" s="830"/>
      <c r="H243" s="772" t="s">
        <v>926</v>
      </c>
      <c r="I243" s="831"/>
      <c r="J243" s="831"/>
      <c r="K243" s="831"/>
      <c r="L243" s="831"/>
      <c r="M243" s="772" t="s">
        <v>926</v>
      </c>
      <c r="N243" s="714">
        <v>2002</v>
      </c>
      <c r="O243" s="714">
        <v>2003</v>
      </c>
      <c r="P243" s="714">
        <v>2004</v>
      </c>
      <c r="Q243" s="714">
        <v>2005</v>
      </c>
      <c r="R243" s="714">
        <v>2006</v>
      </c>
      <c r="S243" s="714">
        <v>2007</v>
      </c>
      <c r="T243" s="714">
        <v>2008</v>
      </c>
      <c r="U243" s="714">
        <v>2009</v>
      </c>
      <c r="V243" s="714">
        <v>2010</v>
      </c>
      <c r="W243" s="714">
        <v>2011</v>
      </c>
      <c r="X243" s="714">
        <v>2012</v>
      </c>
      <c r="Y243" s="714">
        <v>2013</v>
      </c>
      <c r="Z243" s="714">
        <v>2014</v>
      </c>
      <c r="AA243" s="714">
        <v>2015</v>
      </c>
      <c r="AB243" s="714">
        <v>2016</v>
      </c>
      <c r="AC243" s="714">
        <v>2017</v>
      </c>
      <c r="AD243" s="714">
        <v>2018</v>
      </c>
      <c r="AE243" s="714">
        <v>2019</v>
      </c>
      <c r="AF243" s="714">
        <v>2020</v>
      </c>
      <c r="AG243" s="714">
        <v>2021</v>
      </c>
      <c r="AH243" s="714">
        <v>2022</v>
      </c>
      <c r="AI243" s="714">
        <v>2023</v>
      </c>
      <c r="AJ243" s="714">
        <v>2024</v>
      </c>
      <c r="AK243" s="714">
        <v>2025</v>
      </c>
      <c r="AL243" s="714">
        <v>2026</v>
      </c>
      <c r="AM243" s="714">
        <v>2027</v>
      </c>
      <c r="AN243" s="714">
        <v>2028</v>
      </c>
      <c r="AO243" s="714">
        <v>2029</v>
      </c>
      <c r="AP243" s="714">
        <v>2030</v>
      </c>
    </row>
    <row r="244" spans="1:230" s="182" customFormat="1" ht="13.9" customHeight="1">
      <c r="A244" s="9"/>
      <c r="B244" s="9"/>
      <c r="C244" s="858"/>
      <c r="D244" s="844" t="s">
        <v>939</v>
      </c>
      <c r="E244" s="845"/>
      <c r="F244" s="845"/>
      <c r="G244" s="845"/>
      <c r="H244" s="834"/>
      <c r="I244" s="834"/>
      <c r="J244" s="834"/>
      <c r="K244" s="834"/>
      <c r="L244" s="834"/>
      <c r="M244" s="834"/>
      <c r="N244" s="834"/>
      <c r="O244" s="834"/>
      <c r="P244" s="834"/>
      <c r="Q244" s="834">
        <v>167.36102510634441</v>
      </c>
      <c r="R244" s="834">
        <v>146.253142334139</v>
      </c>
      <c r="S244" s="834">
        <v>160.06951311631417</v>
      </c>
      <c r="T244" s="834">
        <v>187.00764327692306</v>
      </c>
      <c r="U244" s="834">
        <v>297.85427714757276</v>
      </c>
      <c r="V244" s="834">
        <v>294.76954545041315</v>
      </c>
      <c r="W244" s="834">
        <v>226.95400935294123</v>
      </c>
      <c r="X244" s="834">
        <v>247.95641615285714</v>
      </c>
      <c r="Y244" s="834">
        <v>235.67554094232091</v>
      </c>
      <c r="Z244" s="834">
        <v>247.67511422750684</v>
      </c>
      <c r="AA244" s="834">
        <v>248.08756201344579</v>
      </c>
      <c r="AB244" s="834">
        <v>243.21720216807086</v>
      </c>
      <c r="AC244" s="834">
        <v>240.16243668667414</v>
      </c>
      <c r="AD244" s="834">
        <v>238.5184265510222</v>
      </c>
      <c r="AE244" s="834">
        <v>235.94306079972748</v>
      </c>
      <c r="AF244" s="834">
        <v>238.3740199967543</v>
      </c>
      <c r="AG244" s="834">
        <v>237.25225906617806</v>
      </c>
      <c r="AH244" s="834">
        <v>243.17372148069927</v>
      </c>
      <c r="AI244" s="834">
        <v>248.03115803593749</v>
      </c>
      <c r="AJ244" s="834">
        <v>255.50475876268953</v>
      </c>
      <c r="AK244" s="834">
        <v>255.75600065896572</v>
      </c>
      <c r="AL244" s="834">
        <v>400.25218668516879</v>
      </c>
      <c r="AM244" s="834">
        <v>441.39746598236741</v>
      </c>
      <c r="AN244" s="834">
        <v>458.81853427393889</v>
      </c>
      <c r="AO244" s="834">
        <v>458.83628038158179</v>
      </c>
      <c r="AP244" s="834">
        <v>458.83509405048426</v>
      </c>
      <c r="AQ244" s="118"/>
      <c r="AR244" s="118"/>
      <c r="AS244" s="118"/>
      <c r="AT244" s="118"/>
      <c r="AU244" s="118"/>
      <c r="AV244" s="118"/>
      <c r="AW244" s="118"/>
      <c r="AX244" s="118"/>
      <c r="AY244" s="118"/>
      <c r="AZ244" s="118"/>
      <c r="BA244" s="118"/>
      <c r="BB244" s="118"/>
      <c r="BC244" s="118"/>
      <c r="BD244" s="118"/>
      <c r="BE244" s="118"/>
      <c r="BF244" s="118"/>
      <c r="BG244" s="118"/>
      <c r="BH244" s="118"/>
      <c r="BI244" s="118"/>
      <c r="BJ244" s="118"/>
      <c r="BK244" s="118"/>
      <c r="BL244" s="118"/>
      <c r="BM244" s="118"/>
      <c r="BN244" s="118"/>
      <c r="BO244" s="118"/>
      <c r="BP244" s="118"/>
      <c r="BQ244" s="118"/>
      <c r="BR244" s="118"/>
      <c r="BS244" s="118"/>
      <c r="BT244" s="118"/>
      <c r="BU244" s="118"/>
      <c r="BV244" s="118"/>
      <c r="BW244" s="118"/>
      <c r="BX244" s="118"/>
      <c r="BY244" s="118"/>
      <c r="BZ244" s="118"/>
      <c r="CA244" s="118"/>
      <c r="CB244" s="118"/>
      <c r="CC244" s="118"/>
      <c r="CD244" s="118"/>
      <c r="CE244" s="118"/>
      <c r="CF244" s="118"/>
      <c r="CG244" s="118"/>
      <c r="CH244" s="118"/>
      <c r="CI244" s="118"/>
      <c r="CJ244" s="118"/>
      <c r="CK244" s="118"/>
      <c r="CL244" s="118"/>
      <c r="CM244" s="118"/>
      <c r="CN244" s="118"/>
      <c r="CO244" s="118"/>
      <c r="CP244" s="118"/>
      <c r="CQ244" s="118"/>
      <c r="CR244" s="118"/>
      <c r="CS244" s="118"/>
      <c r="CT244" s="118"/>
      <c r="CU244" s="118"/>
      <c r="CV244" s="118"/>
      <c r="CW244" s="118"/>
      <c r="CX244" s="118"/>
      <c r="CY244" s="118"/>
      <c r="CZ244" s="118"/>
      <c r="DA244" s="118"/>
      <c r="DB244" s="118"/>
      <c r="DC244" s="118"/>
      <c r="DD244" s="118"/>
      <c r="DE244" s="118"/>
      <c r="DF244" s="118"/>
      <c r="DG244" s="118"/>
      <c r="DH244" s="118"/>
      <c r="DI244" s="118"/>
      <c r="DJ244" s="118"/>
      <c r="DK244" s="118"/>
      <c r="DL244" s="118"/>
      <c r="DM244" s="118"/>
      <c r="DN244" s="118"/>
      <c r="DO244" s="118"/>
      <c r="DP244" s="118"/>
      <c r="DQ244" s="118"/>
      <c r="DR244" s="118"/>
      <c r="DS244" s="20"/>
      <c r="DT244" s="20"/>
      <c r="DU244" s="20"/>
      <c r="DV244" s="20"/>
      <c r="DW244" s="20"/>
      <c r="DX244" s="20"/>
      <c r="DY244" s="20"/>
      <c r="DZ244" s="20"/>
      <c r="EA244" s="20"/>
      <c r="EB244" s="20"/>
      <c r="EC244" s="20"/>
      <c r="ED244" s="20"/>
      <c r="EE244" s="20"/>
      <c r="EF244" s="20"/>
      <c r="EG244" s="20"/>
      <c r="EH244" s="20"/>
      <c r="EI244" s="20"/>
      <c r="EJ244" s="20"/>
      <c r="EK244" s="20"/>
      <c r="EL244" s="20"/>
      <c r="EM244" s="20"/>
      <c r="EN244" s="20"/>
      <c r="EO244" s="20"/>
      <c r="EP244" s="20"/>
      <c r="EQ244" s="20"/>
      <c r="ER244" s="20"/>
      <c r="ES244" s="20"/>
      <c r="ET244" s="20"/>
      <c r="EU244" s="20"/>
      <c r="EV244" s="20"/>
      <c r="EW244" s="20"/>
      <c r="EX244" s="20"/>
      <c r="EY244" s="20"/>
      <c r="EZ244" s="20"/>
      <c r="FA244" s="20"/>
      <c r="FB244" s="20"/>
      <c r="FC244" s="20"/>
      <c r="FD244" s="20"/>
      <c r="FE244" s="20"/>
      <c r="FF244" s="20"/>
      <c r="FG244" s="20"/>
      <c r="FH244" s="20"/>
      <c r="FI244" s="20"/>
      <c r="FJ244" s="20"/>
      <c r="FK244" s="20"/>
      <c r="FL244" s="20"/>
      <c r="FM244" s="20"/>
      <c r="FN244" s="20"/>
      <c r="FO244" s="20"/>
      <c r="FP244" s="20"/>
      <c r="FQ244" s="20"/>
      <c r="FR244" s="20"/>
      <c r="FS244" s="20"/>
      <c r="FT244" s="20"/>
      <c r="FU244" s="20"/>
      <c r="FV244" s="20"/>
      <c r="FW244" s="20"/>
      <c r="FX244" s="20"/>
      <c r="FY244" s="20"/>
      <c r="FZ244" s="20"/>
      <c r="GA244" s="20"/>
      <c r="GB244" s="20"/>
      <c r="GC244" s="20"/>
      <c r="GD244" s="20"/>
      <c r="GE244" s="20"/>
      <c r="GF244" s="20"/>
      <c r="GG244" s="20"/>
      <c r="GH244" s="20"/>
      <c r="GI244" s="20"/>
      <c r="GJ244" s="20"/>
      <c r="GK244" s="20"/>
      <c r="GL244" s="20"/>
      <c r="GM244" s="20"/>
      <c r="GN244" s="20"/>
      <c r="GO244" s="20"/>
      <c r="GP244" s="20"/>
      <c r="GQ244" s="20"/>
      <c r="GR244" s="20"/>
      <c r="GS244" s="20"/>
      <c r="GT244" s="20"/>
      <c r="GU244" s="20"/>
      <c r="GV244" s="20"/>
      <c r="GW244" s="20"/>
      <c r="GX244" s="20"/>
      <c r="GY244" s="20"/>
      <c r="GZ244" s="20"/>
      <c r="HA244" s="20"/>
      <c r="HB244" s="20"/>
      <c r="HC244" s="20"/>
      <c r="HD244" s="20"/>
      <c r="HE244" s="20"/>
      <c r="HF244" s="20"/>
      <c r="HG244" s="20"/>
      <c r="HH244" s="20"/>
      <c r="HI244" s="20"/>
      <c r="HJ244" s="20"/>
      <c r="HK244" s="20"/>
      <c r="HL244" s="20"/>
      <c r="HM244" s="20"/>
      <c r="HN244" s="20"/>
      <c r="HO244" s="20"/>
      <c r="HP244" s="20"/>
      <c r="HQ244" s="20"/>
      <c r="HR244" s="20"/>
      <c r="HS244" s="20"/>
      <c r="HT244" s="20"/>
      <c r="HU244" s="20"/>
      <c r="HV244" s="118"/>
    </row>
    <row r="245" spans="1:230" s="182" customFormat="1" ht="13.9" customHeight="1">
      <c r="A245" s="9"/>
      <c r="B245" s="9"/>
      <c r="C245" s="858"/>
      <c r="D245" s="844" t="s">
        <v>623</v>
      </c>
      <c r="E245" s="845"/>
      <c r="F245" s="845"/>
      <c r="G245" s="845"/>
      <c r="H245" s="834"/>
      <c r="I245" s="834"/>
      <c r="J245" s="834"/>
      <c r="K245" s="834"/>
      <c r="L245" s="834"/>
      <c r="M245" s="834"/>
      <c r="N245" s="834"/>
      <c r="O245" s="834"/>
      <c r="P245" s="834"/>
      <c r="Q245" s="834">
        <v>235.05911604954682</v>
      </c>
      <c r="R245" s="834">
        <v>212.34222530483382</v>
      </c>
      <c r="S245" s="834">
        <v>217.02572865407851</v>
      </c>
      <c r="T245" s="834">
        <v>226.56754144615388</v>
      </c>
      <c r="U245" s="834">
        <v>214.16967944854366</v>
      </c>
      <c r="V245" s="834">
        <v>198.5721961417355</v>
      </c>
      <c r="W245" s="834">
        <v>233.84569976698293</v>
      </c>
      <c r="X245" s="834">
        <v>266.17158668571432</v>
      </c>
      <c r="Y245" s="834">
        <v>305.46474339999997</v>
      </c>
      <c r="Z245" s="834">
        <v>332.19255851898492</v>
      </c>
      <c r="AA245" s="834">
        <v>304.67673287105811</v>
      </c>
      <c r="AB245" s="834">
        <v>309.65376546163861</v>
      </c>
      <c r="AC245" s="834">
        <v>321.04592604977609</v>
      </c>
      <c r="AD245" s="834">
        <v>329.34985183070575</v>
      </c>
      <c r="AE245" s="834">
        <v>342.00178108373387</v>
      </c>
      <c r="AF245" s="834">
        <v>367.96045233692342</v>
      </c>
      <c r="AG245" s="834">
        <v>393.91292473709632</v>
      </c>
      <c r="AH245" s="834">
        <v>430.73932288606011</v>
      </c>
      <c r="AI245" s="834">
        <v>463.84334340495928</v>
      </c>
      <c r="AJ245" s="834">
        <v>501.85568628194017</v>
      </c>
      <c r="AK245" s="834">
        <v>521.38555559338317</v>
      </c>
      <c r="AL245" s="834">
        <v>693.63500334491005</v>
      </c>
      <c r="AM245" s="834">
        <v>867.75720841460065</v>
      </c>
      <c r="AN245" s="834">
        <v>1041.2055542991907</v>
      </c>
      <c r="AO245" s="834">
        <v>1041.2520277604835</v>
      </c>
      <c r="AP245" s="834">
        <v>1041.2627588315202</v>
      </c>
      <c r="AQ245" s="118"/>
      <c r="AR245" s="118"/>
      <c r="AS245" s="118"/>
      <c r="AT245" s="118"/>
      <c r="AU245" s="118"/>
      <c r="AV245" s="118"/>
      <c r="AW245" s="118"/>
      <c r="AX245" s="118"/>
      <c r="AY245" s="118"/>
      <c r="AZ245" s="118"/>
      <c r="BA245" s="118"/>
      <c r="BB245" s="118"/>
      <c r="BC245" s="118"/>
      <c r="BD245" s="118"/>
      <c r="BE245" s="118"/>
      <c r="BF245" s="118"/>
      <c r="BG245" s="118"/>
      <c r="BH245" s="118"/>
      <c r="BI245" s="118"/>
      <c r="BJ245" s="118"/>
      <c r="BK245" s="118"/>
      <c r="BL245" s="118"/>
      <c r="BM245" s="118"/>
      <c r="BN245" s="118"/>
      <c r="BO245" s="118"/>
      <c r="BP245" s="118"/>
      <c r="BQ245" s="118"/>
      <c r="BR245" s="118"/>
      <c r="BS245" s="118"/>
      <c r="BT245" s="118"/>
      <c r="BU245" s="118"/>
      <c r="BV245" s="118"/>
      <c r="BW245" s="118"/>
      <c r="BX245" s="118"/>
      <c r="BY245" s="118"/>
      <c r="BZ245" s="118"/>
      <c r="CA245" s="118"/>
      <c r="CB245" s="118"/>
      <c r="CC245" s="118"/>
      <c r="CD245" s="118"/>
      <c r="CE245" s="118"/>
      <c r="CF245" s="118"/>
      <c r="CG245" s="118"/>
      <c r="CH245" s="118"/>
      <c r="CI245" s="118"/>
      <c r="CJ245" s="118"/>
      <c r="CK245" s="118"/>
      <c r="CL245" s="118"/>
      <c r="CM245" s="118"/>
      <c r="CN245" s="118"/>
      <c r="CO245" s="118"/>
      <c r="CP245" s="118"/>
      <c r="CQ245" s="118"/>
      <c r="CR245" s="118"/>
      <c r="CS245" s="118"/>
      <c r="CT245" s="118"/>
      <c r="CU245" s="118"/>
      <c r="CV245" s="118"/>
      <c r="CW245" s="118"/>
      <c r="CX245" s="118"/>
      <c r="CY245" s="118"/>
      <c r="CZ245" s="118"/>
      <c r="DA245" s="118"/>
      <c r="DB245" s="118"/>
      <c r="DC245" s="118"/>
      <c r="DD245" s="118"/>
      <c r="DE245" s="118"/>
      <c r="DF245" s="118"/>
      <c r="DG245" s="118"/>
      <c r="DH245" s="118"/>
      <c r="DI245" s="118"/>
      <c r="DJ245" s="118"/>
      <c r="DK245" s="118"/>
      <c r="DL245" s="118"/>
      <c r="DM245" s="118"/>
      <c r="DN245" s="118"/>
      <c r="DO245" s="118"/>
      <c r="DP245" s="118"/>
      <c r="DQ245" s="118"/>
      <c r="DR245" s="118"/>
      <c r="DS245" s="20"/>
      <c r="DT245" s="20"/>
      <c r="DU245" s="20"/>
      <c r="DV245" s="20"/>
      <c r="DW245" s="20"/>
      <c r="DX245" s="20"/>
      <c r="DY245" s="20"/>
      <c r="DZ245" s="20"/>
      <c r="EA245" s="20"/>
      <c r="EB245" s="20"/>
      <c r="EC245" s="20"/>
      <c r="ED245" s="20"/>
      <c r="EE245" s="20"/>
      <c r="EF245" s="20"/>
      <c r="EG245" s="20"/>
      <c r="EH245" s="20"/>
      <c r="EI245" s="20"/>
      <c r="EJ245" s="20"/>
      <c r="EK245" s="20"/>
      <c r="EL245" s="20"/>
      <c r="EM245" s="20"/>
      <c r="EN245" s="20"/>
      <c r="EO245" s="20"/>
      <c r="EP245" s="20"/>
      <c r="EQ245" s="20"/>
      <c r="ER245" s="20"/>
      <c r="ES245" s="20"/>
      <c r="ET245" s="20"/>
      <c r="EU245" s="20"/>
      <c r="EV245" s="20"/>
      <c r="EW245" s="20"/>
      <c r="EX245" s="20"/>
      <c r="EY245" s="20"/>
      <c r="EZ245" s="20"/>
      <c r="FA245" s="20"/>
      <c r="FB245" s="20"/>
      <c r="FC245" s="20"/>
      <c r="FD245" s="20"/>
      <c r="FE245" s="20"/>
      <c r="FF245" s="20"/>
      <c r="FG245" s="20"/>
      <c r="FH245" s="20"/>
      <c r="FI245" s="20"/>
      <c r="FJ245" s="20"/>
      <c r="FK245" s="20"/>
      <c r="FL245" s="20"/>
      <c r="FM245" s="20"/>
      <c r="FN245" s="20"/>
      <c r="FO245" s="20"/>
      <c r="FP245" s="20"/>
      <c r="FQ245" s="20"/>
      <c r="FR245" s="20"/>
      <c r="FS245" s="20"/>
      <c r="FT245" s="20"/>
      <c r="FU245" s="20"/>
      <c r="FV245" s="20"/>
      <c r="FW245" s="20"/>
      <c r="FX245" s="20"/>
      <c r="FY245" s="20"/>
      <c r="FZ245" s="20"/>
      <c r="GA245" s="20"/>
      <c r="GB245" s="20"/>
      <c r="GC245" s="20"/>
      <c r="GD245" s="20"/>
      <c r="GE245" s="20"/>
      <c r="GF245" s="20"/>
      <c r="GG245" s="20"/>
      <c r="GH245" s="20"/>
      <c r="GI245" s="20"/>
      <c r="GJ245" s="20"/>
      <c r="GK245" s="20"/>
      <c r="GL245" s="20"/>
      <c r="GM245" s="20"/>
      <c r="GN245" s="20"/>
      <c r="GO245" s="20"/>
      <c r="GP245" s="20"/>
      <c r="GQ245" s="20"/>
      <c r="GR245" s="20"/>
      <c r="GS245" s="20"/>
      <c r="GT245" s="20"/>
      <c r="GU245" s="20"/>
      <c r="GV245" s="20"/>
      <c r="GW245" s="20"/>
      <c r="GX245" s="20"/>
      <c r="GY245" s="20"/>
      <c r="GZ245" s="20"/>
      <c r="HA245" s="20"/>
      <c r="HB245" s="20"/>
      <c r="HC245" s="20"/>
      <c r="HD245" s="20"/>
      <c r="HE245" s="20"/>
      <c r="HF245" s="20"/>
      <c r="HG245" s="20"/>
      <c r="HH245" s="20"/>
      <c r="HI245" s="20"/>
      <c r="HJ245" s="20"/>
      <c r="HK245" s="20"/>
      <c r="HL245" s="20"/>
      <c r="HM245" s="20"/>
      <c r="HN245" s="20"/>
      <c r="HO245" s="20"/>
      <c r="HP245" s="20"/>
      <c r="HQ245" s="20"/>
      <c r="HR245" s="20"/>
      <c r="HS245" s="20"/>
      <c r="HT245" s="20"/>
      <c r="HU245" s="20"/>
    </row>
    <row r="246" spans="1:230" s="182" customFormat="1" ht="13.9" customHeight="1">
      <c r="A246" s="9"/>
      <c r="B246" s="9"/>
      <c r="C246" s="858"/>
      <c r="D246" s="844" t="s">
        <v>625</v>
      </c>
      <c r="E246" s="845"/>
      <c r="F246" s="845"/>
      <c r="G246" s="845"/>
      <c r="H246" s="834"/>
      <c r="I246" s="834"/>
      <c r="J246" s="834"/>
      <c r="K246" s="834"/>
      <c r="L246" s="834"/>
      <c r="M246" s="834"/>
      <c r="N246" s="834"/>
      <c r="O246" s="834"/>
      <c r="P246" s="834"/>
      <c r="Q246" s="834">
        <v>81.126597574622366</v>
      </c>
      <c r="R246" s="834">
        <v>89.302805034743201</v>
      </c>
      <c r="S246" s="834">
        <v>90.248322806646527</v>
      </c>
      <c r="T246" s="834">
        <v>94.216205353846163</v>
      </c>
      <c r="U246" s="834">
        <v>89.060658780582528</v>
      </c>
      <c r="V246" s="834">
        <v>81.979347030991732</v>
      </c>
      <c r="W246" s="834">
        <v>90.674863174952563</v>
      </c>
      <c r="X246" s="834">
        <v>94.823627756785726</v>
      </c>
      <c r="Y246" s="834">
        <v>102.43129119999999</v>
      </c>
      <c r="Z246" s="834">
        <v>118.77275835315663</v>
      </c>
      <c r="AA246" s="834">
        <v>144.41324910651309</v>
      </c>
      <c r="AB246" s="834">
        <v>144.27050436280891</v>
      </c>
      <c r="AC246" s="834">
        <v>144.81962968549681</v>
      </c>
      <c r="AD246" s="834">
        <v>153.34807915927041</v>
      </c>
      <c r="AE246" s="834">
        <v>163.18866711609635</v>
      </c>
      <c r="AF246" s="834">
        <v>169.15717477100273</v>
      </c>
      <c r="AG246" s="834">
        <v>172.7688266390773</v>
      </c>
      <c r="AH246" s="834">
        <v>178.89576716638786</v>
      </c>
      <c r="AI246" s="834">
        <v>184.14754457275535</v>
      </c>
      <c r="AJ246" s="834">
        <v>189.28121039699474</v>
      </c>
      <c r="AK246" s="834">
        <v>189.43675186559585</v>
      </c>
      <c r="AL246" s="834">
        <v>312.1357515052095</v>
      </c>
      <c r="AM246" s="834">
        <v>329.74773919754824</v>
      </c>
      <c r="AN246" s="834">
        <v>345.33317550923164</v>
      </c>
      <c r="AO246" s="834">
        <v>345.34858920722701</v>
      </c>
      <c r="AP246" s="834">
        <v>345.3521483457875</v>
      </c>
      <c r="AQ246" s="20"/>
      <c r="AR246" s="20"/>
      <c r="AS246" s="20"/>
      <c r="AT246" s="20"/>
      <c r="AU246" s="20"/>
      <c r="AV246" s="20"/>
      <c r="AW246" s="20"/>
      <c r="AX246" s="20"/>
      <c r="AY246" s="20"/>
      <c r="AZ246" s="20"/>
      <c r="BA246" s="20"/>
      <c r="BB246" s="20"/>
      <c r="BC246" s="20"/>
      <c r="BD246" s="20"/>
      <c r="BE246" s="20"/>
      <c r="BF246" s="20"/>
      <c r="BG246" s="20"/>
      <c r="BH246" s="20"/>
      <c r="BI246" s="20"/>
      <c r="BJ246" s="20"/>
      <c r="BK246" s="20"/>
      <c r="BL246" s="20"/>
      <c r="BM246" s="20"/>
      <c r="BN246" s="20"/>
      <c r="BO246" s="20"/>
      <c r="BP246" s="20"/>
      <c r="BQ246" s="20"/>
      <c r="BR246" s="20"/>
      <c r="BS246" s="20"/>
      <c r="BT246" s="20"/>
      <c r="BU246" s="20"/>
      <c r="BV246" s="20"/>
      <c r="BW246" s="20"/>
      <c r="BX246" s="20"/>
      <c r="BY246" s="20"/>
      <c r="BZ246" s="20"/>
      <c r="CA246" s="20"/>
      <c r="CB246" s="20"/>
      <c r="CC246" s="20"/>
      <c r="CD246" s="20"/>
      <c r="CE246" s="20"/>
      <c r="CF246" s="20"/>
      <c r="CG246" s="20"/>
      <c r="CH246" s="20"/>
      <c r="CI246" s="20"/>
      <c r="CJ246" s="20"/>
      <c r="CK246" s="20"/>
      <c r="CL246" s="20"/>
      <c r="CM246" s="20"/>
      <c r="CN246" s="20"/>
      <c r="CO246" s="20"/>
      <c r="CP246" s="20"/>
      <c r="CQ246" s="20"/>
      <c r="CR246" s="20"/>
      <c r="CS246" s="20"/>
      <c r="CT246" s="20"/>
      <c r="CU246" s="20"/>
      <c r="CV246" s="20"/>
      <c r="CW246" s="20"/>
      <c r="CX246" s="20"/>
      <c r="CY246" s="20"/>
      <c r="CZ246" s="20"/>
      <c r="DA246" s="20"/>
      <c r="DB246" s="20"/>
      <c r="DC246" s="20"/>
      <c r="DD246" s="20"/>
      <c r="DE246" s="20"/>
      <c r="DF246" s="20"/>
      <c r="DG246" s="20"/>
      <c r="DH246" s="20"/>
      <c r="DI246" s="20"/>
      <c r="DJ246" s="20"/>
      <c r="DK246" s="20"/>
      <c r="DL246" s="20"/>
      <c r="DM246" s="20"/>
      <c r="DN246" s="20"/>
      <c r="DO246" s="20"/>
      <c r="DP246" s="20"/>
      <c r="DQ246" s="20"/>
      <c r="DR246" s="20"/>
      <c r="DS246" s="118"/>
      <c r="DT246" s="118"/>
      <c r="DU246" s="118"/>
      <c r="DV246" s="118"/>
      <c r="DW246" s="118"/>
      <c r="DX246" s="118"/>
      <c r="DY246" s="118"/>
      <c r="DZ246" s="118"/>
      <c r="EA246" s="118"/>
      <c r="EB246" s="118"/>
      <c r="EC246" s="118"/>
      <c r="ED246" s="118"/>
      <c r="EE246" s="118"/>
      <c r="EF246" s="118"/>
      <c r="EG246" s="118"/>
      <c r="EH246" s="118"/>
      <c r="EI246" s="118"/>
      <c r="EJ246" s="118"/>
      <c r="EK246" s="118"/>
      <c r="EL246" s="118"/>
      <c r="EM246" s="118"/>
      <c r="EN246" s="118"/>
      <c r="EO246" s="118"/>
      <c r="EP246" s="118"/>
      <c r="EQ246" s="118"/>
      <c r="ER246" s="118"/>
      <c r="ES246" s="118"/>
      <c r="ET246" s="118"/>
      <c r="EU246" s="118"/>
      <c r="EV246" s="118"/>
      <c r="EW246" s="118"/>
      <c r="EX246" s="118"/>
      <c r="EY246" s="118"/>
      <c r="EZ246" s="118"/>
      <c r="FA246" s="118"/>
      <c r="FB246" s="118"/>
      <c r="FC246" s="118"/>
      <c r="FD246" s="118"/>
      <c r="FE246" s="118"/>
      <c r="FF246" s="118"/>
      <c r="FG246" s="118"/>
      <c r="FH246" s="118"/>
      <c r="FI246" s="118"/>
      <c r="FJ246" s="118"/>
      <c r="FK246" s="118"/>
      <c r="FL246" s="118"/>
      <c r="FM246" s="118"/>
      <c r="FN246" s="118"/>
      <c r="FO246" s="118"/>
      <c r="FP246" s="118"/>
      <c r="FQ246" s="118"/>
      <c r="FR246" s="118"/>
      <c r="FS246" s="118"/>
      <c r="FT246" s="118"/>
      <c r="FU246" s="118"/>
      <c r="FV246" s="118"/>
      <c r="FW246" s="118"/>
      <c r="FX246" s="118"/>
      <c r="FY246" s="118"/>
      <c r="FZ246" s="118"/>
      <c r="GA246" s="118"/>
      <c r="GB246" s="118"/>
      <c r="GC246" s="118"/>
      <c r="GD246" s="118"/>
      <c r="GE246" s="118"/>
      <c r="GF246" s="118"/>
      <c r="GG246" s="118"/>
      <c r="GH246" s="118"/>
      <c r="GI246" s="118"/>
      <c r="GJ246" s="118"/>
      <c r="GK246" s="118"/>
      <c r="GL246" s="118"/>
      <c r="GM246" s="118"/>
      <c r="GN246" s="118"/>
      <c r="GO246" s="118"/>
      <c r="GP246" s="118"/>
      <c r="GQ246" s="118"/>
      <c r="GR246" s="118"/>
      <c r="GS246" s="118"/>
      <c r="GT246" s="118"/>
      <c r="GU246" s="118"/>
      <c r="GV246" s="118"/>
      <c r="GW246" s="118"/>
      <c r="GX246" s="118"/>
      <c r="GY246" s="118"/>
      <c r="GZ246" s="118"/>
      <c r="HA246" s="118"/>
      <c r="HB246" s="118"/>
      <c r="HC246" s="118"/>
      <c r="HD246" s="118"/>
      <c r="HE246" s="118"/>
      <c r="HF246" s="118"/>
      <c r="HG246" s="118"/>
      <c r="HH246" s="118"/>
      <c r="HI246" s="118"/>
      <c r="HJ246" s="118"/>
      <c r="HK246" s="118"/>
      <c r="HL246" s="118"/>
      <c r="HM246" s="118"/>
      <c r="HN246" s="118"/>
      <c r="HO246" s="118"/>
      <c r="HP246" s="118"/>
      <c r="HQ246" s="118"/>
      <c r="HR246" s="118"/>
      <c r="HS246" s="118"/>
      <c r="HT246" s="118"/>
      <c r="HU246" s="118"/>
    </row>
    <row r="247" spans="1:230" s="182" customFormat="1" ht="13.9" customHeight="1">
      <c r="A247" s="9"/>
      <c r="B247" s="9"/>
      <c r="C247" s="858"/>
      <c r="D247" s="844" t="s">
        <v>801</v>
      </c>
      <c r="E247" s="845"/>
      <c r="F247" s="845"/>
      <c r="G247" s="845"/>
      <c r="H247" s="834"/>
      <c r="I247" s="834"/>
      <c r="J247" s="834"/>
      <c r="K247" s="834"/>
      <c r="L247" s="834"/>
      <c r="M247" s="834"/>
      <c r="N247" s="834"/>
      <c r="O247" s="834"/>
      <c r="P247" s="834"/>
      <c r="Q247" s="834">
        <v>52.00222421450151</v>
      </c>
      <c r="R247" s="834">
        <v>49.610663463746228</v>
      </c>
      <c r="S247" s="834">
        <v>53.717232765861027</v>
      </c>
      <c r="T247" s="834">
        <v>56.079066615384619</v>
      </c>
      <c r="U247" s="834">
        <v>53.010287893203888</v>
      </c>
      <c r="V247" s="834">
        <v>74.690283961570245</v>
      </c>
      <c r="W247" s="834">
        <v>65.220259003036062</v>
      </c>
      <c r="X247" s="834">
        <v>71.531601921785722</v>
      </c>
      <c r="Y247" s="834">
        <v>74.992325199999996</v>
      </c>
      <c r="Z247" s="834">
        <v>76.086784319990969</v>
      </c>
      <c r="AA247" s="834">
        <v>72.204609553256546</v>
      </c>
      <c r="AB247" s="834">
        <v>72.133236181404456</v>
      </c>
      <c r="AC247" s="834">
        <v>71.535390435004444</v>
      </c>
      <c r="AD247" s="834">
        <v>71.444246153750981</v>
      </c>
      <c r="AE247" s="834">
        <v>71.176016657020753</v>
      </c>
      <c r="AF247" s="834">
        <v>71.49740438774343</v>
      </c>
      <c r="AG247" s="834">
        <v>70.833197922021697</v>
      </c>
      <c r="AH247" s="834">
        <v>71.208914444872846</v>
      </c>
      <c r="AI247" s="834">
        <v>71.224857447952559</v>
      </c>
      <c r="AJ247" s="834">
        <v>71.195495507126452</v>
      </c>
      <c r="AK247" s="834">
        <v>71.254000931095689</v>
      </c>
      <c r="AL247" s="834">
        <v>128.32044961880834</v>
      </c>
      <c r="AM247" s="834">
        <v>128.42603984536086</v>
      </c>
      <c r="AN247" s="834">
        <v>145.76674960188669</v>
      </c>
      <c r="AO247" s="834">
        <v>152.71493507153758</v>
      </c>
      <c r="AP247" s="834">
        <v>159.65825968749979</v>
      </c>
      <c r="AQ247" s="118"/>
      <c r="AR247" s="118"/>
      <c r="AS247" s="118"/>
      <c r="AT247" s="118"/>
      <c r="AU247" s="118"/>
      <c r="AV247" s="118"/>
      <c r="AW247" s="118"/>
      <c r="AX247" s="118"/>
      <c r="AY247" s="118"/>
      <c r="AZ247" s="118"/>
      <c r="BA247" s="118"/>
      <c r="BB247" s="118"/>
      <c r="BC247" s="118"/>
      <c r="BD247" s="118"/>
      <c r="BE247" s="118"/>
      <c r="BF247" s="118"/>
      <c r="BG247" s="118"/>
      <c r="BH247" s="118"/>
      <c r="BI247" s="118"/>
      <c r="BJ247" s="118"/>
      <c r="BK247" s="118"/>
      <c r="BL247" s="118"/>
      <c r="BM247" s="118"/>
      <c r="BN247" s="118"/>
      <c r="BO247" s="118"/>
      <c r="BP247" s="118"/>
      <c r="BQ247" s="118"/>
      <c r="BR247" s="118"/>
      <c r="BS247" s="118"/>
      <c r="BT247" s="118"/>
      <c r="BU247" s="118"/>
      <c r="BV247" s="118"/>
      <c r="BW247" s="118"/>
      <c r="BX247" s="118"/>
      <c r="BY247" s="118"/>
      <c r="BZ247" s="118"/>
      <c r="CA247" s="118"/>
      <c r="CB247" s="118"/>
      <c r="CC247" s="118"/>
      <c r="CD247" s="118"/>
      <c r="CE247" s="118"/>
      <c r="CF247" s="118"/>
      <c r="CG247" s="118"/>
      <c r="CH247" s="118"/>
      <c r="CI247" s="118"/>
      <c r="CJ247" s="118"/>
      <c r="CK247" s="118"/>
      <c r="CL247" s="118"/>
      <c r="CM247" s="118"/>
      <c r="CN247" s="118"/>
      <c r="CO247" s="118"/>
      <c r="CP247" s="118"/>
      <c r="CQ247" s="118"/>
      <c r="CR247" s="118"/>
      <c r="CS247" s="118"/>
      <c r="CT247" s="118"/>
      <c r="CU247" s="118"/>
      <c r="CV247" s="118"/>
      <c r="CW247" s="118"/>
      <c r="CX247" s="118"/>
      <c r="CY247" s="118"/>
      <c r="CZ247" s="118"/>
      <c r="DA247" s="118"/>
      <c r="DB247" s="118"/>
      <c r="DC247" s="118"/>
      <c r="DD247" s="118"/>
      <c r="DE247" s="118"/>
      <c r="DF247" s="118"/>
      <c r="DG247" s="118"/>
      <c r="DH247" s="118"/>
      <c r="DI247" s="118"/>
      <c r="DJ247" s="118"/>
      <c r="DK247" s="118"/>
      <c r="DL247" s="118"/>
      <c r="DM247" s="118"/>
      <c r="DN247" s="118"/>
      <c r="DO247" s="118"/>
      <c r="DP247" s="118"/>
      <c r="DQ247" s="118"/>
      <c r="DR247" s="118"/>
      <c r="DS247" s="118"/>
      <c r="DT247" s="118"/>
      <c r="DU247" s="118"/>
      <c r="DV247" s="118"/>
      <c r="DW247" s="118"/>
      <c r="DX247" s="118"/>
      <c r="DY247" s="118"/>
      <c r="DZ247" s="118"/>
      <c r="EA247" s="118"/>
      <c r="EB247" s="118"/>
      <c r="EC247" s="118"/>
      <c r="ED247" s="118"/>
      <c r="EE247" s="118"/>
      <c r="EF247" s="118"/>
      <c r="EG247" s="118"/>
      <c r="EH247" s="118"/>
      <c r="EI247" s="118"/>
      <c r="EJ247" s="118"/>
      <c r="EK247" s="118"/>
      <c r="EL247" s="118"/>
      <c r="EM247" s="118"/>
      <c r="EN247" s="118"/>
      <c r="EO247" s="118"/>
      <c r="EP247" s="118"/>
      <c r="EQ247" s="118"/>
      <c r="ER247" s="118"/>
      <c r="ES247" s="118"/>
      <c r="ET247" s="118"/>
      <c r="EU247" s="118"/>
      <c r="EV247" s="118"/>
      <c r="EW247" s="118"/>
      <c r="EX247" s="118"/>
      <c r="EY247" s="118"/>
      <c r="EZ247" s="118"/>
      <c r="FA247" s="118"/>
      <c r="FB247" s="118"/>
      <c r="FC247" s="118"/>
      <c r="FD247" s="118"/>
      <c r="FE247" s="118"/>
      <c r="FF247" s="118"/>
      <c r="FG247" s="118"/>
      <c r="FH247" s="118"/>
      <c r="FI247" s="118"/>
      <c r="FJ247" s="118"/>
      <c r="FK247" s="118"/>
      <c r="FL247" s="118"/>
      <c r="FM247" s="118"/>
      <c r="FN247" s="118"/>
      <c r="FO247" s="118"/>
      <c r="FP247" s="118"/>
      <c r="FQ247" s="118"/>
      <c r="FR247" s="118"/>
      <c r="FS247" s="118"/>
      <c r="FT247" s="118"/>
      <c r="FU247" s="118"/>
      <c r="FV247" s="118"/>
      <c r="FW247" s="118"/>
      <c r="FX247" s="118"/>
      <c r="FY247" s="118"/>
      <c r="FZ247" s="118"/>
      <c r="GA247" s="118"/>
      <c r="GB247" s="118"/>
      <c r="GC247" s="118"/>
      <c r="GD247" s="118"/>
      <c r="GE247" s="118"/>
      <c r="GF247" s="118"/>
      <c r="GG247" s="118"/>
      <c r="GH247" s="118"/>
      <c r="GI247" s="118"/>
      <c r="GJ247" s="118"/>
      <c r="GK247" s="118"/>
      <c r="GL247" s="118"/>
      <c r="GM247" s="118"/>
      <c r="GN247" s="118"/>
      <c r="GO247" s="118"/>
      <c r="GP247" s="118"/>
      <c r="GQ247" s="118"/>
      <c r="GR247" s="118"/>
      <c r="GS247" s="118"/>
      <c r="GT247" s="118"/>
      <c r="GU247" s="118"/>
      <c r="GV247" s="118"/>
      <c r="GW247" s="118"/>
      <c r="GX247" s="118"/>
      <c r="GY247" s="118"/>
      <c r="GZ247" s="118"/>
      <c r="HA247" s="118"/>
      <c r="HB247" s="118"/>
      <c r="HC247" s="118"/>
      <c r="HD247" s="118"/>
      <c r="HE247" s="118"/>
      <c r="HF247" s="118"/>
      <c r="HG247" s="118"/>
      <c r="HH247" s="118"/>
      <c r="HI247" s="118"/>
      <c r="HJ247" s="118"/>
      <c r="HK247" s="118"/>
      <c r="HL247" s="118"/>
      <c r="HM247" s="118"/>
      <c r="HN247" s="118"/>
      <c r="HO247" s="118"/>
      <c r="HP247" s="118"/>
      <c r="HQ247" s="118"/>
      <c r="HR247" s="118"/>
      <c r="HS247" s="118"/>
      <c r="HT247" s="118"/>
      <c r="HU247" s="118"/>
    </row>
    <row r="248" spans="1:230" s="182" customFormat="1" ht="13.9" customHeight="1">
      <c r="A248" s="9"/>
      <c r="B248" s="9"/>
      <c r="C248" s="858"/>
      <c r="D248" s="844" t="s">
        <v>627</v>
      </c>
      <c r="E248" s="845"/>
      <c r="F248" s="845"/>
      <c r="G248" s="845"/>
      <c r="H248" s="834"/>
      <c r="I248" s="834"/>
      <c r="J248" s="834"/>
      <c r="K248" s="834"/>
      <c r="L248" s="834"/>
      <c r="M248" s="834"/>
      <c r="N248" s="834"/>
      <c r="O248" s="834"/>
      <c r="P248" s="834"/>
      <c r="Q248" s="834">
        <v>168.4937026549849</v>
      </c>
      <c r="R248" s="834">
        <v>160.74504906253776</v>
      </c>
      <c r="S248" s="834">
        <v>193.38926315709969</v>
      </c>
      <c r="T248" s="834">
        <v>246.75672830769233</v>
      </c>
      <c r="U248" s="834">
        <v>233.25410633009707</v>
      </c>
      <c r="V248" s="834">
        <v>216.78982881528924</v>
      </c>
      <c r="W248" s="834">
        <v>202.02995830208729</v>
      </c>
      <c r="X248" s="834">
        <v>226.24584868285714</v>
      </c>
      <c r="Y248" s="834">
        <v>345.70560779999994</v>
      </c>
      <c r="Z248" s="834">
        <v>298.78772023215964</v>
      </c>
      <c r="AA248" s="834">
        <v>220.14214802822116</v>
      </c>
      <c r="AB248" s="834">
        <v>241.037306069571</v>
      </c>
      <c r="AC248" s="834">
        <v>258.2325926922112</v>
      </c>
      <c r="AD248" s="834">
        <v>284.04246480637585</v>
      </c>
      <c r="AE248" s="834">
        <v>310.7528873806516</v>
      </c>
      <c r="AF248" s="834">
        <v>348.77767994021184</v>
      </c>
      <c r="AG248" s="834">
        <v>371.45297727401618</v>
      </c>
      <c r="AH248" s="834">
        <v>392.5285765010064</v>
      </c>
      <c r="AI248" s="834">
        <v>422.14955972810907</v>
      </c>
      <c r="AJ248" s="834">
        <v>448.0234154350884</v>
      </c>
      <c r="AK248" s="834">
        <v>448.39157781030946</v>
      </c>
      <c r="AL248" s="834">
        <v>620.80332799369444</v>
      </c>
      <c r="AM248" s="834">
        <v>793.1300884909449</v>
      </c>
      <c r="AN248" s="834">
        <v>827.75841566785664</v>
      </c>
      <c r="AO248" s="834">
        <v>827.79536206958448</v>
      </c>
      <c r="AP248" s="834">
        <v>827.80389327105843</v>
      </c>
      <c r="AQ248" s="20"/>
      <c r="AR248" s="20"/>
      <c r="AS248" s="20"/>
      <c r="AT248" s="20"/>
      <c r="AU248" s="20"/>
      <c r="AV248" s="20"/>
      <c r="AW248" s="20"/>
      <c r="AX248" s="20"/>
      <c r="AY248" s="20"/>
      <c r="AZ248" s="20"/>
      <c r="BA248" s="20"/>
      <c r="BB248" s="20"/>
      <c r="BC248" s="20"/>
      <c r="BD248" s="20"/>
      <c r="BE248" s="20"/>
      <c r="BF248" s="20"/>
      <c r="BG248" s="20"/>
      <c r="BH248" s="20"/>
      <c r="BI248" s="20"/>
      <c r="BJ248" s="20"/>
      <c r="BK248" s="20"/>
      <c r="BL248" s="20"/>
      <c r="BM248" s="20"/>
      <c r="BN248" s="20"/>
      <c r="BO248" s="20"/>
      <c r="BP248" s="20"/>
      <c r="BQ248" s="20"/>
      <c r="BR248" s="20"/>
      <c r="BS248" s="20"/>
      <c r="BT248" s="20"/>
      <c r="BU248" s="20"/>
      <c r="BV248" s="20"/>
      <c r="BW248" s="20"/>
      <c r="BX248" s="20"/>
      <c r="BY248" s="20"/>
      <c r="BZ248" s="20"/>
      <c r="CA248" s="20"/>
      <c r="CB248" s="20"/>
      <c r="CC248" s="20"/>
      <c r="CD248" s="20"/>
      <c r="CE248" s="20"/>
      <c r="CF248" s="20"/>
      <c r="CG248" s="20"/>
      <c r="CH248" s="20"/>
      <c r="CI248" s="20"/>
      <c r="CJ248" s="20"/>
      <c r="CK248" s="20"/>
      <c r="CL248" s="20"/>
      <c r="CM248" s="20"/>
      <c r="CN248" s="20"/>
      <c r="CO248" s="20"/>
      <c r="CP248" s="20"/>
      <c r="CQ248" s="20"/>
      <c r="CR248" s="20"/>
      <c r="CS248" s="20"/>
      <c r="CT248" s="20"/>
      <c r="CU248" s="20"/>
      <c r="CV248" s="20"/>
      <c r="CW248" s="20"/>
      <c r="CX248" s="20"/>
      <c r="CY248" s="20"/>
      <c r="CZ248" s="20"/>
      <c r="DA248" s="20"/>
      <c r="DB248" s="20"/>
      <c r="DC248" s="20"/>
      <c r="DD248" s="20"/>
      <c r="DE248" s="20"/>
      <c r="DF248" s="20"/>
      <c r="DG248" s="20"/>
      <c r="DH248" s="20"/>
      <c r="DI248" s="20"/>
      <c r="DJ248" s="20"/>
      <c r="DK248" s="20"/>
      <c r="DL248" s="20"/>
      <c r="DM248" s="20"/>
      <c r="DN248" s="20"/>
      <c r="DO248" s="20"/>
      <c r="DP248" s="20"/>
      <c r="DQ248" s="20"/>
      <c r="DR248" s="20"/>
      <c r="DS248" s="118"/>
      <c r="DT248" s="118"/>
      <c r="DU248" s="118"/>
      <c r="DV248" s="118"/>
      <c r="DW248" s="118"/>
      <c r="DX248" s="118"/>
      <c r="DY248" s="118"/>
      <c r="DZ248" s="118"/>
      <c r="EA248" s="118"/>
      <c r="EB248" s="118"/>
      <c r="EC248" s="118"/>
      <c r="ED248" s="118"/>
      <c r="EE248" s="118"/>
      <c r="EF248" s="118"/>
      <c r="EG248" s="118"/>
      <c r="EH248" s="118"/>
      <c r="EI248" s="118"/>
      <c r="EJ248" s="118"/>
      <c r="EK248" s="118"/>
      <c r="EL248" s="118"/>
      <c r="EM248" s="118"/>
      <c r="EN248" s="118"/>
      <c r="EO248" s="118"/>
      <c r="EP248" s="118"/>
      <c r="EQ248" s="118"/>
      <c r="ER248" s="118"/>
      <c r="ES248" s="118"/>
      <c r="ET248" s="118"/>
      <c r="EU248" s="118"/>
      <c r="EV248" s="118"/>
      <c r="EW248" s="118"/>
      <c r="EX248" s="118"/>
      <c r="EY248" s="118"/>
      <c r="EZ248" s="118"/>
      <c r="FA248" s="118"/>
      <c r="FB248" s="118"/>
      <c r="FC248" s="118"/>
      <c r="FD248" s="118"/>
      <c r="FE248" s="118"/>
      <c r="FF248" s="118"/>
      <c r="FG248" s="118"/>
      <c r="FH248" s="118"/>
      <c r="FI248" s="118"/>
      <c r="FJ248" s="118"/>
      <c r="FK248" s="118"/>
      <c r="FL248" s="118"/>
      <c r="FM248" s="118"/>
      <c r="FN248" s="118"/>
      <c r="FO248" s="118"/>
      <c r="FP248" s="118"/>
      <c r="FQ248" s="118"/>
      <c r="FR248" s="118"/>
      <c r="FS248" s="118"/>
      <c r="FT248" s="118"/>
      <c r="FU248" s="118"/>
      <c r="FV248" s="118"/>
      <c r="FW248" s="118"/>
      <c r="FX248" s="118"/>
      <c r="FY248" s="118"/>
      <c r="FZ248" s="118"/>
      <c r="GA248" s="118"/>
      <c r="GB248" s="118"/>
      <c r="GC248" s="118"/>
      <c r="GD248" s="118"/>
      <c r="GE248" s="118"/>
      <c r="GF248" s="118"/>
      <c r="GG248" s="118"/>
      <c r="GH248" s="118"/>
      <c r="GI248" s="118"/>
      <c r="GJ248" s="118"/>
      <c r="GK248" s="118"/>
      <c r="GL248" s="118"/>
      <c r="GM248" s="118"/>
      <c r="GN248" s="118"/>
      <c r="GO248" s="118"/>
      <c r="GP248" s="118"/>
      <c r="GQ248" s="118"/>
      <c r="GR248" s="118"/>
      <c r="GS248" s="118"/>
      <c r="GT248" s="118"/>
      <c r="GU248" s="118"/>
      <c r="GV248" s="118"/>
      <c r="GW248" s="118"/>
      <c r="GX248" s="118"/>
      <c r="GY248" s="118"/>
      <c r="GZ248" s="118"/>
      <c r="HA248" s="118"/>
      <c r="HB248" s="118"/>
      <c r="HC248" s="118"/>
      <c r="HD248" s="118"/>
      <c r="HE248" s="118"/>
      <c r="HF248" s="118"/>
      <c r="HG248" s="118"/>
      <c r="HH248" s="118"/>
      <c r="HI248" s="118"/>
      <c r="HJ248" s="118"/>
      <c r="HK248" s="118"/>
      <c r="HL248" s="118"/>
      <c r="HM248" s="118"/>
      <c r="HN248" s="118"/>
      <c r="HO248" s="118"/>
      <c r="HP248" s="118"/>
      <c r="HQ248" s="118"/>
      <c r="HR248" s="118"/>
      <c r="HS248" s="118"/>
      <c r="HT248" s="118"/>
      <c r="HU248" s="118"/>
    </row>
    <row r="249" spans="1:230" s="182" customFormat="1" ht="13.9" customHeight="1">
      <c r="A249" s="792"/>
      <c r="B249" s="792"/>
      <c r="C249" s="858"/>
      <c r="D249" s="844" t="s">
        <v>670</v>
      </c>
      <c r="E249" s="845"/>
      <c r="F249" s="845"/>
      <c r="G249" s="845"/>
      <c r="H249" s="834"/>
      <c r="I249" s="834"/>
      <c r="J249" s="834"/>
      <c r="K249" s="834"/>
      <c r="L249" s="834"/>
      <c r="M249" s="834"/>
      <c r="N249" s="834"/>
      <c r="O249" s="834"/>
      <c r="P249" s="834"/>
      <c r="Q249" s="834">
        <v>80</v>
      </c>
      <c r="R249" s="834">
        <v>80</v>
      </c>
      <c r="S249" s="834">
        <v>80</v>
      </c>
      <c r="T249" s="834">
        <v>82</v>
      </c>
      <c r="U249" s="834">
        <v>92</v>
      </c>
      <c r="V249" s="834">
        <v>114</v>
      </c>
      <c r="W249" s="834">
        <v>125</v>
      </c>
      <c r="X249" s="834">
        <v>146</v>
      </c>
      <c r="Y249" s="834">
        <v>141.99855670158382</v>
      </c>
      <c r="Z249" s="834">
        <v>165.99987474547382</v>
      </c>
      <c r="AA249" s="834">
        <v>156.99999980742101</v>
      </c>
      <c r="AB249" s="834">
        <v>150.00000937022287</v>
      </c>
      <c r="AC249" s="834">
        <v>150.00002392657262</v>
      </c>
      <c r="AD249" s="834">
        <v>153.00001977161958</v>
      </c>
      <c r="AE249" s="834">
        <v>158.00002927005161</v>
      </c>
      <c r="AF249" s="834">
        <v>169.00001169308737</v>
      </c>
      <c r="AG249" s="834">
        <v>189.00003226090186</v>
      </c>
      <c r="AH249" s="834">
        <v>214.00002369832643</v>
      </c>
      <c r="AI249" s="834">
        <v>236.0000057730976</v>
      </c>
      <c r="AJ249" s="834">
        <v>259.99997771555275</v>
      </c>
      <c r="AK249" s="834">
        <v>271.99999334636226</v>
      </c>
      <c r="AL249" s="834">
        <v>321.99982651049504</v>
      </c>
      <c r="AM249" s="834">
        <v>371.99911326093718</v>
      </c>
      <c r="AN249" s="834">
        <v>421.99861731012197</v>
      </c>
      <c r="AO249" s="834">
        <v>471.99831763333742</v>
      </c>
      <c r="AP249" s="834">
        <v>521.99822125571143</v>
      </c>
      <c r="AQ249" s="118"/>
      <c r="AR249" s="118"/>
      <c r="AS249" s="118"/>
      <c r="AT249" s="118"/>
      <c r="AU249" s="118"/>
      <c r="AV249" s="118"/>
      <c r="AW249" s="118"/>
      <c r="AX249" s="118"/>
      <c r="AY249" s="118"/>
      <c r="AZ249" s="118"/>
      <c r="BA249" s="118"/>
      <c r="BB249" s="118"/>
      <c r="BC249" s="118"/>
      <c r="BD249" s="118"/>
      <c r="BE249" s="118"/>
      <c r="BF249" s="118"/>
      <c r="BG249" s="118"/>
      <c r="BH249" s="118"/>
      <c r="BI249" s="118"/>
      <c r="BJ249" s="118"/>
      <c r="BK249" s="118"/>
      <c r="BL249" s="118"/>
      <c r="BM249" s="118"/>
      <c r="BN249" s="118"/>
      <c r="BO249" s="118"/>
      <c r="BP249" s="118"/>
      <c r="BQ249" s="118"/>
      <c r="BR249" s="118"/>
      <c r="BS249" s="118"/>
      <c r="BT249" s="118"/>
      <c r="BU249" s="118"/>
      <c r="BV249" s="118"/>
      <c r="BW249" s="118"/>
      <c r="BX249" s="118"/>
      <c r="BY249" s="118"/>
      <c r="BZ249" s="118"/>
      <c r="CA249" s="118"/>
      <c r="CB249" s="118"/>
      <c r="CC249" s="118"/>
      <c r="CD249" s="118"/>
      <c r="CE249" s="118"/>
      <c r="CF249" s="118"/>
      <c r="CG249" s="118"/>
      <c r="CH249" s="118"/>
      <c r="CI249" s="118"/>
      <c r="CJ249" s="118"/>
      <c r="CK249" s="118"/>
      <c r="CL249" s="118"/>
      <c r="CM249" s="118"/>
      <c r="CN249" s="118"/>
      <c r="CO249" s="118"/>
      <c r="CP249" s="118"/>
      <c r="CQ249" s="118"/>
      <c r="CR249" s="118"/>
      <c r="CS249" s="118"/>
      <c r="CT249" s="118"/>
      <c r="CU249" s="118"/>
      <c r="CV249" s="118"/>
      <c r="CW249" s="118"/>
      <c r="CX249" s="118"/>
      <c r="CY249" s="118"/>
      <c r="CZ249" s="118"/>
      <c r="DA249" s="118"/>
      <c r="DB249" s="118"/>
      <c r="DC249" s="118"/>
      <c r="DD249" s="118"/>
      <c r="DE249" s="118"/>
      <c r="DF249" s="118"/>
      <c r="DG249" s="118"/>
      <c r="DH249" s="118"/>
      <c r="DI249" s="118"/>
      <c r="DJ249" s="118"/>
      <c r="DK249" s="118"/>
      <c r="DL249" s="118"/>
      <c r="DM249" s="118"/>
      <c r="DN249" s="118"/>
      <c r="DO249" s="118"/>
      <c r="DP249" s="118"/>
      <c r="DQ249" s="118"/>
      <c r="DR249" s="118"/>
    </row>
    <row r="250" spans="1:230" s="20" customFormat="1" ht="13.9" customHeight="1">
      <c r="A250" s="9"/>
      <c r="B250" s="9"/>
      <c r="C250" s="858"/>
      <c r="D250" s="844" t="s">
        <v>942</v>
      </c>
      <c r="E250" s="845"/>
      <c r="F250" s="845"/>
      <c r="G250" s="845"/>
      <c r="H250" s="834"/>
      <c r="I250" s="834"/>
      <c r="J250" s="834"/>
      <c r="K250" s="834"/>
      <c r="L250" s="834"/>
      <c r="M250" s="834"/>
      <c r="N250" s="834"/>
      <c r="O250" s="834"/>
      <c r="P250" s="834"/>
      <c r="Q250" s="834">
        <v>31.8172</v>
      </c>
      <c r="R250" s="834">
        <v>32.741999999999997</v>
      </c>
      <c r="S250" s="834">
        <v>32.394519999999993</v>
      </c>
      <c r="T250" s="834">
        <v>32.959600000000002</v>
      </c>
      <c r="U250" s="834">
        <v>32.414239999999999</v>
      </c>
      <c r="V250" s="834">
        <v>34.472160000000002</v>
      </c>
      <c r="W250" s="834">
        <v>34.2684</v>
      </c>
      <c r="X250" s="834">
        <v>35.220300000000002</v>
      </c>
      <c r="Y250" s="834">
        <v>25.614044038871086</v>
      </c>
      <c r="Z250" s="834">
        <v>31.264253861031541</v>
      </c>
      <c r="AA250" s="834">
        <v>43.306967161559015</v>
      </c>
      <c r="AB250" s="834">
        <v>42.125909786316576</v>
      </c>
      <c r="AC250" s="834">
        <v>42.519620314115784</v>
      </c>
      <c r="AD250" s="834">
        <v>44.881817848876189</v>
      </c>
      <c r="AE250" s="834">
        <v>47.637720532429896</v>
      </c>
      <c r="AF250" s="834">
        <v>47.6377228766531</v>
      </c>
      <c r="AG250" s="834">
        <v>47.637728047225693</v>
      </c>
      <c r="AH250" s="834">
        <v>48.031417781984537</v>
      </c>
      <c r="AI250" s="834">
        <v>48.818815674930143</v>
      </c>
      <c r="AJ250" s="834">
        <v>49.212498282552893</v>
      </c>
      <c r="AK250" s="834">
        <v>49.21249495720302</v>
      </c>
      <c r="AL250" s="834">
        <v>85.826525484413821</v>
      </c>
      <c r="AM250" s="834">
        <v>91.33792234630323</v>
      </c>
      <c r="AN250" s="834">
        <v>95.668289234850988</v>
      </c>
      <c r="AO250" s="834">
        <v>95.668159931700174</v>
      </c>
      <c r="AP250" s="834">
        <v>118.89648199202922</v>
      </c>
      <c r="AQ250" s="118"/>
      <c r="AR250" s="118"/>
      <c r="AS250" s="118"/>
      <c r="AT250" s="118"/>
      <c r="AU250" s="118"/>
      <c r="AV250" s="118"/>
      <c r="AW250" s="118"/>
      <c r="AX250" s="118"/>
      <c r="AY250" s="118"/>
      <c r="AZ250" s="118"/>
      <c r="BA250" s="118"/>
      <c r="BB250" s="118"/>
      <c r="BC250" s="118"/>
      <c r="BD250" s="118"/>
      <c r="BE250" s="118"/>
      <c r="BF250" s="118"/>
      <c r="BG250" s="118"/>
      <c r="BH250" s="118"/>
      <c r="BI250" s="118"/>
      <c r="BJ250" s="118"/>
      <c r="BK250" s="118"/>
      <c r="BL250" s="118"/>
      <c r="BM250" s="118"/>
      <c r="BN250" s="118"/>
      <c r="BO250" s="118"/>
      <c r="BP250" s="118"/>
      <c r="BQ250" s="118"/>
      <c r="BR250" s="118"/>
      <c r="BS250" s="118"/>
      <c r="BT250" s="118"/>
      <c r="BU250" s="118"/>
      <c r="BV250" s="118"/>
      <c r="BW250" s="118"/>
      <c r="BX250" s="118"/>
      <c r="BY250" s="118"/>
      <c r="BZ250" s="118"/>
      <c r="CA250" s="118"/>
      <c r="CB250" s="118"/>
      <c r="CC250" s="118"/>
      <c r="CD250" s="118"/>
      <c r="CE250" s="118"/>
      <c r="CF250" s="118"/>
      <c r="CG250" s="118"/>
      <c r="CH250" s="118"/>
      <c r="CI250" s="118"/>
      <c r="CJ250" s="118"/>
      <c r="CK250" s="118"/>
      <c r="CL250" s="118"/>
      <c r="CM250" s="118"/>
      <c r="CN250" s="118"/>
      <c r="CO250" s="118"/>
      <c r="CP250" s="118"/>
      <c r="CQ250" s="118"/>
      <c r="CR250" s="118"/>
      <c r="CS250" s="118"/>
      <c r="CT250" s="118"/>
      <c r="CU250" s="118"/>
      <c r="CV250" s="118"/>
      <c r="CW250" s="118"/>
      <c r="CX250" s="118"/>
      <c r="CY250" s="118"/>
      <c r="CZ250" s="118"/>
      <c r="DA250" s="118"/>
      <c r="DB250" s="118"/>
      <c r="DC250" s="118"/>
      <c r="DD250" s="118"/>
      <c r="DE250" s="118"/>
      <c r="DF250" s="118"/>
      <c r="DG250" s="118"/>
      <c r="DH250" s="118"/>
      <c r="DI250" s="118"/>
      <c r="DJ250" s="118"/>
      <c r="DK250" s="118"/>
      <c r="DL250" s="118"/>
      <c r="DM250" s="118"/>
      <c r="DN250" s="118"/>
      <c r="DO250" s="118"/>
      <c r="DP250" s="118"/>
      <c r="DQ250" s="118"/>
      <c r="DR250" s="118"/>
      <c r="DS250" s="182"/>
      <c r="DT250" s="182"/>
      <c r="DU250" s="182"/>
      <c r="DV250" s="182"/>
      <c r="DW250" s="182"/>
      <c r="DX250" s="182"/>
      <c r="DY250" s="182"/>
      <c r="DZ250" s="182"/>
      <c r="EA250" s="182"/>
      <c r="EB250" s="182"/>
      <c r="EC250" s="182"/>
      <c r="ED250" s="182"/>
      <c r="EE250" s="182"/>
      <c r="EF250" s="182"/>
      <c r="EG250" s="182"/>
      <c r="EH250" s="182"/>
      <c r="EI250" s="182"/>
      <c r="EJ250" s="182"/>
      <c r="EK250" s="182"/>
      <c r="EL250" s="182"/>
      <c r="EM250" s="182"/>
      <c r="EN250" s="182"/>
      <c r="EO250" s="182"/>
      <c r="EP250" s="182"/>
      <c r="EQ250" s="182"/>
      <c r="ER250" s="182"/>
      <c r="ES250" s="182"/>
      <c r="ET250" s="182"/>
      <c r="EU250" s="182"/>
      <c r="EV250" s="182"/>
      <c r="EW250" s="182"/>
      <c r="EX250" s="182"/>
      <c r="EY250" s="182"/>
      <c r="EZ250" s="182"/>
      <c r="FA250" s="182"/>
      <c r="FB250" s="182"/>
      <c r="FC250" s="182"/>
      <c r="FD250" s="182"/>
      <c r="FE250" s="182"/>
      <c r="FF250" s="182"/>
      <c r="FG250" s="182"/>
      <c r="FH250" s="182"/>
      <c r="FI250" s="182"/>
      <c r="FJ250" s="182"/>
      <c r="FK250" s="182"/>
      <c r="FL250" s="182"/>
      <c r="FM250" s="182"/>
      <c r="FN250" s="182"/>
      <c r="FO250" s="182"/>
      <c r="FP250" s="182"/>
      <c r="FQ250" s="182"/>
      <c r="FR250" s="182"/>
      <c r="FS250" s="182"/>
      <c r="FT250" s="182"/>
      <c r="FU250" s="182"/>
      <c r="FV250" s="182"/>
      <c r="FW250" s="182"/>
      <c r="FX250" s="182"/>
      <c r="FY250" s="182"/>
      <c r="FZ250" s="182"/>
      <c r="GA250" s="182"/>
      <c r="GB250" s="182"/>
      <c r="GC250" s="182"/>
      <c r="GD250" s="182"/>
      <c r="GE250" s="182"/>
      <c r="GF250" s="182"/>
      <c r="GG250" s="182"/>
      <c r="GH250" s="182"/>
      <c r="GI250" s="182"/>
      <c r="GJ250" s="182"/>
      <c r="GK250" s="182"/>
      <c r="GL250" s="182"/>
      <c r="GM250" s="182"/>
      <c r="GN250" s="182"/>
      <c r="GO250" s="182"/>
      <c r="GP250" s="182"/>
      <c r="GQ250" s="182"/>
      <c r="GR250" s="182"/>
      <c r="GS250" s="182"/>
      <c r="GT250" s="182"/>
      <c r="GU250" s="182"/>
      <c r="GV250" s="182"/>
      <c r="GW250" s="182"/>
      <c r="GX250" s="182"/>
      <c r="GY250" s="182"/>
      <c r="GZ250" s="182"/>
      <c r="HA250" s="182"/>
      <c r="HB250" s="182"/>
      <c r="HC250" s="182"/>
      <c r="HD250" s="182"/>
      <c r="HE250" s="182"/>
      <c r="HF250" s="182"/>
      <c r="HG250" s="182"/>
      <c r="HH250" s="182"/>
      <c r="HI250" s="182"/>
      <c r="HJ250" s="182"/>
      <c r="HK250" s="182"/>
      <c r="HL250" s="182"/>
      <c r="HM250" s="182"/>
      <c r="HN250" s="182"/>
      <c r="HO250" s="182"/>
      <c r="HP250" s="182"/>
      <c r="HQ250" s="182"/>
      <c r="HR250" s="182"/>
      <c r="HS250" s="182"/>
      <c r="HT250" s="182"/>
      <c r="HU250" s="182"/>
      <c r="HV250" s="182"/>
    </row>
    <row r="251" spans="1:230" s="20" customFormat="1" ht="13.9" customHeight="1">
      <c r="A251" s="9"/>
      <c r="B251" s="9"/>
      <c r="C251" s="858"/>
      <c r="D251" s="847" t="s">
        <v>959</v>
      </c>
      <c r="E251" s="860"/>
      <c r="F251" s="860"/>
      <c r="G251" s="860"/>
      <c r="H251" s="836"/>
      <c r="I251" s="836"/>
      <c r="J251" s="836"/>
      <c r="K251" s="836"/>
      <c r="L251" s="836"/>
      <c r="M251" s="836"/>
      <c r="N251" s="836"/>
      <c r="O251" s="836"/>
      <c r="P251" s="836"/>
      <c r="Q251" s="836">
        <v>815.85986559999992</v>
      </c>
      <c r="R251" s="836">
        <v>770.99588519999998</v>
      </c>
      <c r="S251" s="836">
        <v>826.84458049999989</v>
      </c>
      <c r="T251" s="836">
        <v>925.58678500000008</v>
      </c>
      <c r="U251" s="836">
        <v>1011.7632496</v>
      </c>
      <c r="V251" s="836">
        <v>1015.2733613999999</v>
      </c>
      <c r="W251" s="836">
        <v>977.99318960000005</v>
      </c>
      <c r="X251" s="836">
        <v>1087.9493812000001</v>
      </c>
      <c r="Y251" s="836">
        <v>1231.8821092827757</v>
      </c>
      <c r="Z251" s="836">
        <v>1270.7790642583045</v>
      </c>
      <c r="AA251" s="836">
        <v>1189.8312685414749</v>
      </c>
      <c r="AB251" s="836">
        <v>1202.437933400033</v>
      </c>
      <c r="AC251" s="836">
        <v>1228.3156197898511</v>
      </c>
      <c r="AD251" s="836">
        <v>1274.5849061216211</v>
      </c>
      <c r="AE251" s="836">
        <v>1328.7001628397115</v>
      </c>
      <c r="AF251" s="836">
        <v>1412.404466002376</v>
      </c>
      <c r="AG251" s="836">
        <v>1482.8579459465172</v>
      </c>
      <c r="AH251" s="836">
        <v>1578.5777439593376</v>
      </c>
      <c r="AI251" s="836">
        <v>1674.2152846377417</v>
      </c>
      <c r="AJ251" s="836">
        <v>1775.0730423819448</v>
      </c>
      <c r="AK251" s="836">
        <v>1807.4363751629153</v>
      </c>
      <c r="AL251" s="836">
        <v>2562.9730711427001</v>
      </c>
      <c r="AM251" s="836">
        <v>3023.7955775380624</v>
      </c>
      <c r="AN251" s="836">
        <v>3336.5493358970775</v>
      </c>
      <c r="AO251" s="836">
        <v>3393.6136720554523</v>
      </c>
      <c r="AP251" s="836">
        <v>3473.8068574340909</v>
      </c>
      <c r="AQ251" s="118"/>
      <c r="AR251" s="118"/>
      <c r="AS251" s="118"/>
      <c r="AT251" s="118"/>
      <c r="AU251" s="118"/>
      <c r="AV251" s="118"/>
      <c r="AW251" s="118"/>
      <c r="AX251" s="118"/>
      <c r="AY251" s="118"/>
      <c r="AZ251" s="118"/>
      <c r="BA251" s="118"/>
      <c r="BB251" s="118"/>
      <c r="BC251" s="118"/>
      <c r="BD251" s="118"/>
      <c r="BE251" s="118"/>
      <c r="BF251" s="118"/>
      <c r="BG251" s="118"/>
      <c r="BH251" s="118"/>
      <c r="BI251" s="118"/>
      <c r="BJ251" s="118"/>
      <c r="BK251" s="118"/>
      <c r="BL251" s="118"/>
      <c r="BM251" s="118"/>
      <c r="BN251" s="118"/>
      <c r="BO251" s="118"/>
      <c r="BP251" s="118"/>
      <c r="BQ251" s="118"/>
      <c r="BR251" s="118"/>
      <c r="BS251" s="118"/>
      <c r="BT251" s="118"/>
      <c r="BU251" s="118"/>
      <c r="BV251" s="118"/>
      <c r="BW251" s="118"/>
      <c r="BX251" s="118"/>
      <c r="BY251" s="118"/>
      <c r="BZ251" s="118"/>
      <c r="CA251" s="118"/>
      <c r="CB251" s="118"/>
      <c r="CC251" s="118"/>
      <c r="CD251" s="118"/>
      <c r="CE251" s="118"/>
      <c r="CF251" s="118"/>
      <c r="CG251" s="118"/>
      <c r="CH251" s="118"/>
      <c r="CI251" s="118"/>
      <c r="CJ251" s="118"/>
      <c r="CK251" s="118"/>
      <c r="CL251" s="118"/>
      <c r="CM251" s="118"/>
      <c r="CN251" s="118"/>
      <c r="CO251" s="118"/>
      <c r="CP251" s="118"/>
      <c r="CQ251" s="118"/>
      <c r="CR251" s="118"/>
      <c r="CS251" s="118"/>
      <c r="CT251" s="118"/>
      <c r="CU251" s="118"/>
      <c r="CV251" s="118"/>
      <c r="CW251" s="118"/>
      <c r="CX251" s="118"/>
      <c r="CY251" s="118"/>
      <c r="CZ251" s="118"/>
      <c r="DA251" s="118"/>
      <c r="DB251" s="118"/>
      <c r="DC251" s="118"/>
      <c r="DD251" s="118"/>
      <c r="DE251" s="118"/>
      <c r="DF251" s="118"/>
      <c r="DG251" s="118"/>
      <c r="DH251" s="118"/>
      <c r="DI251" s="118"/>
      <c r="DJ251" s="118"/>
      <c r="DK251" s="118"/>
      <c r="DL251" s="118"/>
      <c r="DM251" s="118"/>
      <c r="DN251" s="118"/>
      <c r="DO251" s="118"/>
      <c r="DP251" s="118"/>
      <c r="DQ251" s="118"/>
      <c r="DR251" s="118"/>
      <c r="DS251" s="182"/>
      <c r="DT251" s="182"/>
      <c r="DU251" s="182"/>
      <c r="DV251" s="182"/>
      <c r="DW251" s="182"/>
      <c r="DX251" s="182"/>
      <c r="DY251" s="182"/>
      <c r="DZ251" s="182"/>
      <c r="EA251" s="182"/>
      <c r="EB251" s="182"/>
      <c r="EC251" s="182"/>
      <c r="ED251" s="182"/>
      <c r="EE251" s="182"/>
      <c r="EF251" s="182"/>
      <c r="EG251" s="182"/>
      <c r="EH251" s="182"/>
      <c r="EI251" s="182"/>
      <c r="EJ251" s="182"/>
      <c r="EK251" s="182"/>
      <c r="EL251" s="182"/>
      <c r="EM251" s="182"/>
      <c r="EN251" s="182"/>
      <c r="EO251" s="182"/>
      <c r="EP251" s="182"/>
      <c r="EQ251" s="182"/>
      <c r="ER251" s="182"/>
      <c r="ES251" s="182"/>
      <c r="ET251" s="182"/>
      <c r="EU251" s="182"/>
      <c r="EV251" s="182"/>
      <c r="EW251" s="182"/>
      <c r="EX251" s="182"/>
      <c r="EY251" s="182"/>
      <c r="EZ251" s="182"/>
      <c r="FA251" s="182"/>
      <c r="FB251" s="182"/>
      <c r="FC251" s="182"/>
      <c r="FD251" s="182"/>
      <c r="FE251" s="182"/>
      <c r="FF251" s="182"/>
      <c r="FG251" s="182"/>
      <c r="FH251" s="182"/>
      <c r="FI251" s="182"/>
      <c r="FJ251" s="182"/>
      <c r="FK251" s="182"/>
      <c r="FL251" s="182"/>
      <c r="FM251" s="182"/>
      <c r="FN251" s="182"/>
      <c r="FO251" s="182"/>
      <c r="FP251" s="182"/>
      <c r="FQ251" s="182"/>
      <c r="FR251" s="182"/>
      <c r="FS251" s="182"/>
      <c r="FT251" s="182"/>
      <c r="FU251" s="182"/>
      <c r="FV251" s="182"/>
      <c r="FW251" s="182"/>
      <c r="FX251" s="182"/>
      <c r="FY251" s="182"/>
      <c r="FZ251" s="182"/>
      <c r="GA251" s="182"/>
      <c r="GB251" s="182"/>
      <c r="GC251" s="182"/>
      <c r="GD251" s="182"/>
      <c r="GE251" s="182"/>
      <c r="GF251" s="182"/>
      <c r="GG251" s="182"/>
      <c r="GH251" s="182"/>
      <c r="GI251" s="182"/>
      <c r="GJ251" s="182"/>
      <c r="GK251" s="182"/>
      <c r="GL251" s="182"/>
      <c r="GM251" s="182"/>
      <c r="GN251" s="182"/>
      <c r="GO251" s="182"/>
      <c r="GP251" s="182"/>
      <c r="GQ251" s="182"/>
      <c r="GR251" s="182"/>
      <c r="GS251" s="182"/>
      <c r="GT251" s="182"/>
      <c r="GU251" s="182"/>
      <c r="GV251" s="182"/>
      <c r="GW251" s="182"/>
      <c r="GX251" s="182"/>
      <c r="GY251" s="182"/>
      <c r="GZ251" s="182"/>
      <c r="HA251" s="182"/>
      <c r="HB251" s="182"/>
      <c r="HC251" s="182"/>
      <c r="HD251" s="182"/>
      <c r="HE251" s="182"/>
      <c r="HF251" s="182"/>
      <c r="HG251" s="182"/>
      <c r="HH251" s="182"/>
      <c r="HI251" s="182"/>
      <c r="HJ251" s="182"/>
      <c r="HK251" s="182"/>
      <c r="HL251" s="182"/>
      <c r="HM251" s="182"/>
      <c r="HN251" s="182"/>
      <c r="HO251" s="182"/>
      <c r="HP251" s="182"/>
      <c r="HQ251" s="182"/>
      <c r="HR251" s="182"/>
      <c r="HS251" s="182"/>
      <c r="HT251" s="182"/>
      <c r="HU251" s="182"/>
    </row>
    <row r="252" spans="1:230" s="20" customFormat="1" ht="13.9" customHeight="1">
      <c r="A252" s="9"/>
      <c r="B252" s="9"/>
      <c r="C252" s="858"/>
      <c r="D252" s="847" t="s">
        <v>960</v>
      </c>
      <c r="E252" s="860"/>
      <c r="F252" s="860"/>
      <c r="G252" s="860"/>
      <c r="H252" s="836"/>
      <c r="I252" s="836"/>
      <c r="J252" s="836"/>
      <c r="K252" s="836"/>
      <c r="L252" s="836"/>
      <c r="M252" s="836"/>
      <c r="N252" s="836"/>
      <c r="O252" s="836"/>
      <c r="P252" s="836"/>
      <c r="Q252" s="836">
        <v>185.12990059999998</v>
      </c>
      <c r="R252" s="836">
        <v>98.606561319999997</v>
      </c>
      <c r="S252" s="836">
        <v>124.07551097</v>
      </c>
      <c r="T252" s="836">
        <v>76.805103160000002</v>
      </c>
      <c r="U252" s="836">
        <v>107.96131919</v>
      </c>
      <c r="V252" s="836">
        <v>78.442307789999987</v>
      </c>
      <c r="W252" s="836">
        <v>55.277004829999996</v>
      </c>
      <c r="X252" s="836">
        <v>127.40024113999999</v>
      </c>
      <c r="Y252" s="836">
        <v>229.11534215</v>
      </c>
      <c r="Z252" s="836">
        <v>177.77988454236342</v>
      </c>
      <c r="AA252" s="836">
        <v>177.94668441006041</v>
      </c>
      <c r="AB252" s="836">
        <v>180.28632815495729</v>
      </c>
      <c r="AC252" s="836">
        <v>165.97717105987405</v>
      </c>
      <c r="AD252" s="836">
        <v>158.2466395886612</v>
      </c>
      <c r="AE252" s="836">
        <v>140.06239266895915</v>
      </c>
      <c r="AF252" s="836">
        <v>121.48266267849159</v>
      </c>
      <c r="AG252" s="836">
        <v>87.177181765021089</v>
      </c>
      <c r="AH252" s="836">
        <v>66.193607257623441</v>
      </c>
      <c r="AI252" s="836">
        <v>54.085727934334983</v>
      </c>
      <c r="AJ252" s="836">
        <v>65.521873171793942</v>
      </c>
      <c r="AK252" s="836">
        <v>71.963227963523863</v>
      </c>
      <c r="AL252" s="836">
        <v>164.80061073167849</v>
      </c>
      <c r="AM252" s="836">
        <v>849.27840352301268</v>
      </c>
      <c r="AN252" s="836">
        <v>1971.3620878392387</v>
      </c>
      <c r="AO252" s="836">
        <v>3303.9191981788335</v>
      </c>
      <c r="AP252" s="836">
        <v>4648.986489585267</v>
      </c>
      <c r="AQ252" s="182"/>
      <c r="AR252" s="182"/>
      <c r="AS252" s="182"/>
      <c r="AT252" s="182"/>
      <c r="AU252" s="182"/>
      <c r="AV252" s="182"/>
      <c r="AW252" s="182"/>
      <c r="AX252" s="182"/>
      <c r="AY252" s="182"/>
      <c r="AZ252" s="182"/>
      <c r="BA252" s="182"/>
      <c r="BB252" s="182"/>
      <c r="BC252" s="182"/>
      <c r="BD252" s="182"/>
      <c r="BE252" s="182"/>
      <c r="BF252" s="182"/>
      <c r="BG252" s="182"/>
      <c r="BH252" s="182"/>
      <c r="BI252" s="182"/>
      <c r="BJ252" s="182"/>
      <c r="BK252" s="182"/>
      <c r="BL252" s="182"/>
      <c r="BM252" s="182"/>
      <c r="BN252" s="182"/>
      <c r="BO252" s="182"/>
      <c r="BP252" s="182"/>
      <c r="BQ252" s="182"/>
      <c r="BR252" s="182"/>
      <c r="BS252" s="182"/>
      <c r="BT252" s="182"/>
      <c r="BU252" s="182"/>
      <c r="BV252" s="182"/>
      <c r="BW252" s="182"/>
      <c r="BX252" s="182"/>
      <c r="BY252" s="182"/>
      <c r="BZ252" s="182"/>
      <c r="CA252" s="182"/>
      <c r="CB252" s="182"/>
      <c r="CC252" s="182"/>
      <c r="CD252" s="182"/>
      <c r="CE252" s="182"/>
      <c r="CF252" s="182"/>
      <c r="CG252" s="182"/>
      <c r="CH252" s="182"/>
      <c r="CI252" s="182"/>
      <c r="CJ252" s="182"/>
      <c r="CK252" s="182"/>
      <c r="CL252" s="182"/>
      <c r="CM252" s="182"/>
      <c r="CN252" s="182"/>
      <c r="CO252" s="182"/>
      <c r="CP252" s="182"/>
      <c r="CQ252" s="182"/>
      <c r="CR252" s="182"/>
      <c r="CS252" s="182"/>
      <c r="CT252" s="182"/>
      <c r="CU252" s="182"/>
      <c r="CV252" s="182"/>
      <c r="CW252" s="182"/>
      <c r="CX252" s="182"/>
      <c r="CY252" s="182"/>
      <c r="CZ252" s="182"/>
      <c r="DA252" s="182"/>
      <c r="DB252" s="182"/>
      <c r="DC252" s="182"/>
      <c r="DD252" s="182"/>
      <c r="DE252" s="182"/>
      <c r="DF252" s="182"/>
      <c r="DG252" s="182"/>
      <c r="DH252" s="182"/>
      <c r="DI252" s="182"/>
      <c r="DJ252" s="182"/>
      <c r="DK252" s="182"/>
      <c r="DL252" s="182"/>
      <c r="DM252" s="182"/>
      <c r="DN252" s="182"/>
      <c r="DO252" s="182"/>
      <c r="DP252" s="182"/>
      <c r="DQ252" s="182"/>
      <c r="DR252" s="182"/>
      <c r="DS252" s="182"/>
      <c r="DT252" s="182"/>
      <c r="DU252" s="182"/>
      <c r="DV252" s="182"/>
      <c r="DW252" s="182"/>
      <c r="DX252" s="182"/>
      <c r="DY252" s="182"/>
      <c r="DZ252" s="182"/>
      <c r="EA252" s="182"/>
      <c r="EB252" s="182"/>
      <c r="EC252" s="182"/>
      <c r="ED252" s="182"/>
      <c r="EE252" s="182"/>
      <c r="EF252" s="182"/>
      <c r="EG252" s="182"/>
      <c r="EH252" s="182"/>
      <c r="EI252" s="182"/>
      <c r="EJ252" s="182"/>
      <c r="EK252" s="182"/>
      <c r="EL252" s="182"/>
      <c r="EM252" s="182"/>
      <c r="EN252" s="182"/>
      <c r="EO252" s="182"/>
      <c r="EP252" s="182"/>
      <c r="EQ252" s="182"/>
      <c r="ER252" s="182"/>
      <c r="ES252" s="182"/>
      <c r="ET252" s="182"/>
      <c r="EU252" s="182"/>
      <c r="EV252" s="182"/>
      <c r="EW252" s="182"/>
      <c r="EX252" s="182"/>
      <c r="EY252" s="182"/>
      <c r="EZ252" s="182"/>
      <c r="FA252" s="182"/>
      <c r="FB252" s="182"/>
      <c r="FC252" s="182"/>
      <c r="FD252" s="182"/>
      <c r="FE252" s="182"/>
      <c r="FF252" s="182"/>
      <c r="FG252" s="182"/>
      <c r="FH252" s="182"/>
      <c r="FI252" s="182"/>
      <c r="FJ252" s="182"/>
      <c r="FK252" s="182"/>
      <c r="FL252" s="182"/>
      <c r="FM252" s="182"/>
      <c r="FN252" s="182"/>
      <c r="FO252" s="182"/>
      <c r="FP252" s="182"/>
      <c r="FQ252" s="182"/>
      <c r="FR252" s="182"/>
      <c r="FS252" s="182"/>
      <c r="FT252" s="182"/>
      <c r="FU252" s="182"/>
      <c r="FV252" s="182"/>
      <c r="FW252" s="182"/>
      <c r="FX252" s="182"/>
      <c r="FY252" s="182"/>
      <c r="FZ252" s="182"/>
      <c r="GA252" s="182"/>
      <c r="GB252" s="182"/>
      <c r="GC252" s="182"/>
      <c r="GD252" s="182"/>
      <c r="GE252" s="182"/>
      <c r="GF252" s="182"/>
      <c r="GG252" s="182"/>
      <c r="GH252" s="182"/>
      <c r="GI252" s="182"/>
      <c r="GJ252" s="182"/>
      <c r="GK252" s="182"/>
      <c r="GL252" s="182"/>
      <c r="GM252" s="182"/>
      <c r="GN252" s="182"/>
      <c r="GO252" s="182"/>
      <c r="GP252" s="182"/>
      <c r="GQ252" s="182"/>
      <c r="GR252" s="182"/>
      <c r="GS252" s="182"/>
      <c r="GT252" s="182"/>
      <c r="GU252" s="182"/>
      <c r="GV252" s="182"/>
      <c r="GW252" s="182"/>
      <c r="GX252" s="182"/>
      <c r="GY252" s="182"/>
      <c r="GZ252" s="182"/>
      <c r="HA252" s="182"/>
      <c r="HB252" s="182"/>
      <c r="HC252" s="182"/>
      <c r="HD252" s="182"/>
      <c r="HE252" s="182"/>
      <c r="HF252" s="182"/>
      <c r="HG252" s="182"/>
      <c r="HH252" s="182"/>
      <c r="HI252" s="182"/>
      <c r="HJ252" s="182"/>
      <c r="HK252" s="182"/>
      <c r="HL252" s="182"/>
      <c r="HM252" s="182"/>
      <c r="HN252" s="182"/>
      <c r="HO252" s="182"/>
      <c r="HP252" s="182"/>
      <c r="HQ252" s="182"/>
      <c r="HR252" s="182"/>
      <c r="HS252" s="182"/>
      <c r="HT252" s="182"/>
      <c r="HU252" s="182"/>
    </row>
    <row r="253" spans="1:230" s="20" customFormat="1" ht="13.9" customHeight="1">
      <c r="A253" s="9"/>
      <c r="B253" s="9"/>
      <c r="C253" s="858"/>
      <c r="D253" s="844" t="s">
        <v>799</v>
      </c>
      <c r="E253" s="845"/>
      <c r="F253" s="845"/>
      <c r="G253" s="845"/>
      <c r="H253" s="834"/>
      <c r="I253" s="834"/>
      <c r="J253" s="834"/>
      <c r="K253" s="834"/>
      <c r="L253" s="834"/>
      <c r="M253" s="834"/>
      <c r="N253" s="834"/>
      <c r="O253" s="834"/>
      <c r="P253" s="834"/>
      <c r="Q253" s="834">
        <v>121.63936860000003</v>
      </c>
      <c r="R253" s="834">
        <v>132.9036164</v>
      </c>
      <c r="S253" s="834">
        <v>164.52699999999999</v>
      </c>
      <c r="T253" s="834">
        <v>161.77641730000002</v>
      </c>
      <c r="U253" s="834">
        <v>156.8404391</v>
      </c>
      <c r="V253" s="834">
        <v>164.64098150000001</v>
      </c>
      <c r="W253" s="834">
        <v>154.82469450000002</v>
      </c>
      <c r="X253" s="834">
        <v>174.09978450000003</v>
      </c>
      <c r="Y253" s="834">
        <v>173.45793792199999</v>
      </c>
      <c r="Z253" s="834">
        <v>191.6277602899614</v>
      </c>
      <c r="AA253" s="834">
        <v>191.7739261195739</v>
      </c>
      <c r="AB253" s="834">
        <v>192.94819363031769</v>
      </c>
      <c r="AC253" s="834">
        <v>196.15406440016125</v>
      </c>
      <c r="AD253" s="834">
        <v>197.88191134468835</v>
      </c>
      <c r="AE253" s="834">
        <v>199.73214442395724</v>
      </c>
      <c r="AF253" s="834">
        <v>203.2754420609794</v>
      </c>
      <c r="AG253" s="834">
        <v>207.03509258897586</v>
      </c>
      <c r="AH253" s="834">
        <v>207.8340583566455</v>
      </c>
      <c r="AI253" s="834">
        <v>206.9748924538213</v>
      </c>
      <c r="AJ253" s="834">
        <v>205.98958678891466</v>
      </c>
      <c r="AK253" s="834">
        <v>235.43990736800663</v>
      </c>
      <c r="AL253" s="834">
        <v>325.55820657887068</v>
      </c>
      <c r="AM253" s="834">
        <v>414.9507774748505</v>
      </c>
      <c r="AN253" s="834">
        <v>443.81792277698378</v>
      </c>
      <c r="AO253" s="834">
        <v>442.01218340174586</v>
      </c>
      <c r="AP253" s="834">
        <v>440.31892921917165</v>
      </c>
      <c r="AQ253" s="182"/>
      <c r="AR253" s="182"/>
      <c r="AS253" s="182"/>
      <c r="AT253" s="182"/>
      <c r="AU253" s="182"/>
      <c r="AV253" s="182"/>
      <c r="AW253" s="182"/>
      <c r="AX253" s="182"/>
      <c r="AY253" s="182"/>
      <c r="AZ253" s="182"/>
      <c r="BA253" s="182"/>
      <c r="BB253" s="182"/>
      <c r="BC253" s="182"/>
      <c r="BD253" s="182"/>
      <c r="BE253" s="182"/>
      <c r="BF253" s="182"/>
      <c r="BG253" s="182"/>
      <c r="BH253" s="182"/>
      <c r="BI253" s="182"/>
      <c r="BJ253" s="182"/>
      <c r="BK253" s="182"/>
      <c r="BL253" s="182"/>
      <c r="BM253" s="182"/>
      <c r="BN253" s="182"/>
      <c r="BO253" s="182"/>
      <c r="BP253" s="182"/>
      <c r="BQ253" s="182"/>
      <c r="BR253" s="182"/>
      <c r="BS253" s="182"/>
      <c r="BT253" s="182"/>
      <c r="BU253" s="182"/>
      <c r="BV253" s="182"/>
      <c r="BW253" s="182"/>
      <c r="BX253" s="182"/>
      <c r="BY253" s="182"/>
      <c r="BZ253" s="182"/>
      <c r="CA253" s="182"/>
      <c r="CB253" s="182"/>
      <c r="CC253" s="182"/>
      <c r="CD253" s="182"/>
      <c r="CE253" s="182"/>
      <c r="CF253" s="182"/>
      <c r="CG253" s="182"/>
      <c r="CH253" s="182"/>
      <c r="CI253" s="182"/>
      <c r="CJ253" s="182"/>
      <c r="CK253" s="182"/>
      <c r="CL253" s="182"/>
      <c r="CM253" s="182"/>
      <c r="CN253" s="182"/>
      <c r="CO253" s="182"/>
      <c r="CP253" s="182"/>
      <c r="CQ253" s="182"/>
      <c r="CR253" s="182"/>
      <c r="CS253" s="182"/>
      <c r="CT253" s="182"/>
      <c r="CU253" s="182"/>
      <c r="CV253" s="182"/>
      <c r="CW253" s="182"/>
      <c r="CX253" s="182"/>
      <c r="CY253" s="182"/>
      <c r="CZ253" s="182"/>
      <c r="DA253" s="182"/>
      <c r="DB253" s="182"/>
      <c r="DC253" s="182"/>
      <c r="DD253" s="182"/>
      <c r="DE253" s="182"/>
      <c r="DF253" s="182"/>
      <c r="DG253" s="182"/>
      <c r="DH253" s="182"/>
      <c r="DI253" s="182"/>
      <c r="DJ253" s="182"/>
      <c r="DK253" s="182"/>
      <c r="DL253" s="182"/>
      <c r="DM253" s="182"/>
      <c r="DN253" s="182"/>
      <c r="DO253" s="182"/>
      <c r="DP253" s="182"/>
      <c r="DQ253" s="182"/>
      <c r="DR253" s="182"/>
      <c r="DS253" s="182"/>
      <c r="DT253" s="182"/>
      <c r="DU253" s="182"/>
      <c r="DV253" s="182"/>
      <c r="DW253" s="182"/>
      <c r="DX253" s="182"/>
      <c r="DY253" s="182"/>
      <c r="DZ253" s="182"/>
      <c r="EA253" s="182"/>
      <c r="EB253" s="182"/>
      <c r="EC253" s="182"/>
      <c r="ED253" s="182"/>
      <c r="EE253" s="182"/>
      <c r="EF253" s="182"/>
      <c r="EG253" s="182"/>
      <c r="EH253" s="182"/>
      <c r="EI253" s="182"/>
      <c r="EJ253" s="182"/>
      <c r="EK253" s="182"/>
      <c r="EL253" s="182"/>
      <c r="EM253" s="182"/>
      <c r="EN253" s="182"/>
      <c r="EO253" s="182"/>
      <c r="EP253" s="182"/>
      <c r="EQ253" s="182"/>
      <c r="ER253" s="182"/>
      <c r="ES253" s="182"/>
      <c r="ET253" s="182"/>
      <c r="EU253" s="182"/>
      <c r="EV253" s="182"/>
      <c r="EW253" s="182"/>
      <c r="EX253" s="182"/>
      <c r="EY253" s="182"/>
      <c r="EZ253" s="182"/>
      <c r="FA253" s="182"/>
      <c r="FB253" s="182"/>
      <c r="FC253" s="182"/>
      <c r="FD253" s="182"/>
      <c r="FE253" s="182"/>
      <c r="FF253" s="182"/>
      <c r="FG253" s="182"/>
      <c r="FH253" s="182"/>
      <c r="FI253" s="182"/>
      <c r="FJ253" s="182"/>
      <c r="FK253" s="182"/>
      <c r="FL253" s="182"/>
      <c r="FM253" s="182"/>
      <c r="FN253" s="182"/>
      <c r="FO253" s="182"/>
      <c r="FP253" s="182"/>
      <c r="FQ253" s="182"/>
      <c r="FR253" s="182"/>
      <c r="FS253" s="182"/>
      <c r="FT253" s="182"/>
      <c r="FU253" s="182"/>
      <c r="FV253" s="182"/>
      <c r="FW253" s="182"/>
      <c r="FX253" s="182"/>
      <c r="FY253" s="182"/>
      <c r="FZ253" s="182"/>
      <c r="GA253" s="182"/>
      <c r="GB253" s="182"/>
      <c r="GC253" s="182"/>
      <c r="GD253" s="182"/>
      <c r="GE253" s="182"/>
      <c r="GF253" s="182"/>
      <c r="GG253" s="182"/>
      <c r="GH253" s="182"/>
      <c r="GI253" s="182"/>
      <c r="GJ253" s="182"/>
      <c r="GK253" s="182"/>
      <c r="GL253" s="182"/>
      <c r="GM253" s="182"/>
      <c r="GN253" s="182"/>
      <c r="GO253" s="182"/>
      <c r="GP253" s="182"/>
      <c r="GQ253" s="182"/>
      <c r="GR253" s="182"/>
      <c r="GS253" s="182"/>
      <c r="GT253" s="182"/>
      <c r="GU253" s="182"/>
      <c r="GV253" s="182"/>
      <c r="GW253" s="182"/>
      <c r="GX253" s="182"/>
      <c r="GY253" s="182"/>
      <c r="GZ253" s="182"/>
      <c r="HA253" s="182"/>
      <c r="HB253" s="182"/>
      <c r="HC253" s="182"/>
      <c r="HD253" s="182"/>
      <c r="HE253" s="182"/>
      <c r="HF253" s="182"/>
      <c r="HG253" s="182"/>
      <c r="HH253" s="182"/>
      <c r="HI253" s="182"/>
      <c r="HJ253" s="182"/>
      <c r="HK253" s="182"/>
      <c r="HL253" s="182"/>
      <c r="HM253" s="182"/>
      <c r="HN253" s="182"/>
      <c r="HO253" s="182"/>
      <c r="HP253" s="182"/>
      <c r="HQ253" s="182"/>
      <c r="HR253" s="182"/>
      <c r="HS253" s="182"/>
      <c r="HT253" s="182"/>
      <c r="HU253" s="182"/>
    </row>
    <row r="254" spans="1:230" s="20" customFormat="1" ht="13.9" customHeight="1">
      <c r="A254" s="9"/>
      <c r="B254" s="9"/>
      <c r="C254" s="858"/>
      <c r="D254" s="844" t="s">
        <v>800</v>
      </c>
      <c r="E254" s="845"/>
      <c r="F254" s="845"/>
      <c r="G254" s="845"/>
      <c r="H254" s="834"/>
      <c r="I254" s="834"/>
      <c r="J254" s="834"/>
      <c r="K254" s="834"/>
      <c r="L254" s="834"/>
      <c r="M254" s="834"/>
      <c r="N254" s="834"/>
      <c r="O254" s="834"/>
      <c r="P254" s="834"/>
      <c r="Q254" s="834">
        <v>29.475352800000003</v>
      </c>
      <c r="R254" s="834">
        <v>32.217393600000001</v>
      </c>
      <c r="S254" s="834">
        <v>41.728882800000001</v>
      </c>
      <c r="T254" s="834">
        <v>44.240824800000006</v>
      </c>
      <c r="U254" s="834">
        <v>43.464707800000006</v>
      </c>
      <c r="V254" s="834">
        <v>53.989165999999997</v>
      </c>
      <c r="W254" s="834">
        <v>51.05595000000001</v>
      </c>
      <c r="X254" s="834">
        <v>63.326450300000019</v>
      </c>
      <c r="Y254" s="834">
        <v>78.703918433999988</v>
      </c>
      <c r="Z254" s="834">
        <v>103.26055476764759</v>
      </c>
      <c r="AA254" s="834">
        <v>118.93671379531266</v>
      </c>
      <c r="AB254" s="834">
        <v>116.30989242201392</v>
      </c>
      <c r="AC254" s="834">
        <v>116.1091322906784</v>
      </c>
      <c r="AD254" s="834">
        <v>117.3282129211869</v>
      </c>
      <c r="AE254" s="834">
        <v>118.42525377349676</v>
      </c>
      <c r="AF254" s="834">
        <v>120.52614706270461</v>
      </c>
      <c r="AG254" s="834">
        <v>122.755320384614</v>
      </c>
      <c r="AH254" s="834">
        <v>123.22904345040043</v>
      </c>
      <c r="AI254" s="834">
        <v>122.71962649916838</v>
      </c>
      <c r="AJ254" s="834">
        <v>122.13541871555117</v>
      </c>
      <c r="AK254" s="834">
        <v>121.81060844522349</v>
      </c>
      <c r="AL254" s="834">
        <v>178.64893230094015</v>
      </c>
      <c r="AM254" s="834">
        <v>185.32659996153453</v>
      </c>
      <c r="AN254" s="834">
        <v>184.54903482612917</v>
      </c>
      <c r="AO254" s="834">
        <v>183.79816956867728</v>
      </c>
      <c r="AP254" s="834">
        <v>183.09407807288068</v>
      </c>
      <c r="AQ254" s="182"/>
      <c r="AR254" s="182"/>
      <c r="AS254" s="182"/>
      <c r="AT254" s="182"/>
      <c r="AU254" s="182"/>
      <c r="AV254" s="182"/>
      <c r="AW254" s="182"/>
      <c r="AX254" s="182"/>
      <c r="AY254" s="182"/>
      <c r="AZ254" s="182"/>
      <c r="BA254" s="182"/>
      <c r="BB254" s="182"/>
      <c r="BC254" s="182"/>
      <c r="BD254" s="182"/>
      <c r="BE254" s="182"/>
      <c r="BF254" s="182"/>
      <c r="BG254" s="182"/>
      <c r="BH254" s="182"/>
      <c r="BI254" s="182"/>
      <c r="BJ254" s="182"/>
      <c r="BK254" s="182"/>
      <c r="BL254" s="182"/>
      <c r="BM254" s="182"/>
      <c r="BN254" s="182"/>
      <c r="BO254" s="182"/>
      <c r="BP254" s="182"/>
      <c r="BQ254" s="182"/>
      <c r="BR254" s="182"/>
      <c r="BS254" s="182"/>
      <c r="BT254" s="182"/>
      <c r="BU254" s="182"/>
      <c r="BV254" s="182"/>
      <c r="BW254" s="182"/>
      <c r="BX254" s="182"/>
      <c r="BY254" s="182"/>
      <c r="BZ254" s="182"/>
      <c r="CA254" s="182"/>
      <c r="CB254" s="182"/>
      <c r="CC254" s="182"/>
      <c r="CD254" s="182"/>
      <c r="CE254" s="182"/>
      <c r="CF254" s="182"/>
      <c r="CG254" s="182"/>
      <c r="CH254" s="182"/>
      <c r="CI254" s="182"/>
      <c r="CJ254" s="182"/>
      <c r="CK254" s="182"/>
      <c r="CL254" s="182"/>
      <c r="CM254" s="182"/>
      <c r="CN254" s="182"/>
      <c r="CO254" s="182"/>
      <c r="CP254" s="182"/>
      <c r="CQ254" s="182"/>
      <c r="CR254" s="182"/>
      <c r="CS254" s="182"/>
      <c r="CT254" s="182"/>
      <c r="CU254" s="182"/>
      <c r="CV254" s="182"/>
      <c r="CW254" s="182"/>
      <c r="CX254" s="182"/>
      <c r="CY254" s="182"/>
      <c r="CZ254" s="182"/>
      <c r="DA254" s="182"/>
      <c r="DB254" s="182"/>
      <c r="DC254" s="182"/>
      <c r="DD254" s="182"/>
      <c r="DE254" s="182"/>
      <c r="DF254" s="182"/>
      <c r="DG254" s="182"/>
      <c r="DH254" s="182"/>
      <c r="DI254" s="182"/>
      <c r="DJ254" s="182"/>
      <c r="DK254" s="182"/>
      <c r="DL254" s="182"/>
      <c r="DM254" s="182"/>
      <c r="DN254" s="182"/>
      <c r="DO254" s="182"/>
      <c r="DP254" s="182"/>
      <c r="DQ254" s="182"/>
      <c r="DR254" s="182"/>
      <c r="DS254" s="182"/>
      <c r="DT254" s="182"/>
      <c r="DU254" s="182"/>
      <c r="DV254" s="182"/>
      <c r="DW254" s="182"/>
      <c r="DX254" s="182"/>
      <c r="DY254" s="182"/>
      <c r="DZ254" s="182"/>
      <c r="EA254" s="182"/>
      <c r="EB254" s="182"/>
      <c r="EC254" s="182"/>
      <c r="ED254" s="182"/>
      <c r="EE254" s="182"/>
      <c r="EF254" s="182"/>
      <c r="EG254" s="182"/>
      <c r="EH254" s="182"/>
      <c r="EI254" s="182"/>
      <c r="EJ254" s="182"/>
      <c r="EK254" s="182"/>
      <c r="EL254" s="182"/>
      <c r="EM254" s="182"/>
      <c r="EN254" s="182"/>
      <c r="EO254" s="182"/>
      <c r="EP254" s="182"/>
      <c r="EQ254" s="182"/>
      <c r="ER254" s="182"/>
      <c r="ES254" s="182"/>
      <c r="ET254" s="182"/>
      <c r="EU254" s="182"/>
      <c r="EV254" s="182"/>
      <c r="EW254" s="182"/>
      <c r="EX254" s="182"/>
      <c r="EY254" s="182"/>
      <c r="EZ254" s="182"/>
      <c r="FA254" s="182"/>
      <c r="FB254" s="182"/>
      <c r="FC254" s="182"/>
      <c r="FD254" s="182"/>
      <c r="FE254" s="182"/>
      <c r="FF254" s="182"/>
      <c r="FG254" s="182"/>
      <c r="FH254" s="182"/>
      <c r="FI254" s="182"/>
      <c r="FJ254" s="182"/>
      <c r="FK254" s="182"/>
      <c r="FL254" s="182"/>
      <c r="FM254" s="182"/>
      <c r="FN254" s="182"/>
      <c r="FO254" s="182"/>
      <c r="FP254" s="182"/>
      <c r="FQ254" s="182"/>
      <c r="FR254" s="182"/>
      <c r="FS254" s="182"/>
      <c r="FT254" s="182"/>
      <c r="FU254" s="182"/>
      <c r="FV254" s="182"/>
      <c r="FW254" s="182"/>
      <c r="FX254" s="182"/>
      <c r="FY254" s="182"/>
      <c r="FZ254" s="182"/>
      <c r="GA254" s="182"/>
      <c r="GB254" s="182"/>
      <c r="GC254" s="182"/>
      <c r="GD254" s="182"/>
      <c r="GE254" s="182"/>
      <c r="GF254" s="182"/>
      <c r="GG254" s="182"/>
      <c r="GH254" s="182"/>
      <c r="GI254" s="182"/>
      <c r="GJ254" s="182"/>
      <c r="GK254" s="182"/>
      <c r="GL254" s="182"/>
      <c r="GM254" s="182"/>
      <c r="GN254" s="182"/>
      <c r="GO254" s="182"/>
      <c r="GP254" s="182"/>
      <c r="GQ254" s="182"/>
      <c r="GR254" s="182"/>
      <c r="GS254" s="182"/>
      <c r="GT254" s="182"/>
      <c r="GU254" s="182"/>
      <c r="GV254" s="182"/>
      <c r="GW254" s="182"/>
      <c r="GX254" s="182"/>
      <c r="GY254" s="182"/>
      <c r="GZ254" s="182"/>
      <c r="HA254" s="182"/>
      <c r="HB254" s="182"/>
      <c r="HC254" s="182"/>
      <c r="HD254" s="182"/>
      <c r="HE254" s="182"/>
      <c r="HF254" s="182"/>
      <c r="HG254" s="182"/>
      <c r="HH254" s="182"/>
      <c r="HI254" s="182"/>
      <c r="HJ254" s="182"/>
      <c r="HK254" s="182"/>
      <c r="HL254" s="182"/>
      <c r="HM254" s="182"/>
      <c r="HN254" s="182"/>
      <c r="HO254" s="182"/>
      <c r="HP254" s="182"/>
      <c r="HQ254" s="182"/>
      <c r="HR254" s="182"/>
      <c r="HS254" s="182"/>
      <c r="HT254" s="182"/>
      <c r="HU254" s="182"/>
    </row>
    <row r="255" spans="1:230" s="20" customFormat="1" ht="13.9" customHeight="1">
      <c r="A255" s="9"/>
      <c r="B255" s="9"/>
      <c r="C255" s="861"/>
      <c r="D255" s="847" t="s">
        <v>941</v>
      </c>
      <c r="E255" s="860"/>
      <c r="F255" s="860"/>
      <c r="G255" s="860"/>
      <c r="H255" s="836"/>
      <c r="I255" s="836"/>
      <c r="J255" s="836"/>
      <c r="K255" s="836"/>
      <c r="L255" s="836"/>
      <c r="M255" s="836"/>
      <c r="N255" s="836"/>
      <c r="O255" s="836"/>
      <c r="P255" s="836"/>
      <c r="Q255" s="836">
        <v>151.11472140000004</v>
      </c>
      <c r="R255" s="836">
        <v>165.12101000000001</v>
      </c>
      <c r="S255" s="836">
        <v>206.25588279999999</v>
      </c>
      <c r="T255" s="836">
        <v>206.01724210000003</v>
      </c>
      <c r="U255" s="836">
        <v>200.30514690000001</v>
      </c>
      <c r="V255" s="836">
        <v>218.63014750000002</v>
      </c>
      <c r="W255" s="836">
        <v>205.88064450000002</v>
      </c>
      <c r="X255" s="836">
        <v>237.42623480000003</v>
      </c>
      <c r="Y255" s="836">
        <v>252.16185635599999</v>
      </c>
      <c r="Z255" s="836">
        <v>294.88831505760902</v>
      </c>
      <c r="AA255" s="836">
        <v>310.71063991488654</v>
      </c>
      <c r="AB255" s="836">
        <v>309.25808605233158</v>
      </c>
      <c r="AC255" s="836">
        <v>312.26319669083966</v>
      </c>
      <c r="AD255" s="836">
        <v>315.21012426587527</v>
      </c>
      <c r="AE255" s="836">
        <v>318.15739819745397</v>
      </c>
      <c r="AF255" s="836">
        <v>323.80158912368404</v>
      </c>
      <c r="AG255" s="836">
        <v>329.79041297358987</v>
      </c>
      <c r="AH255" s="836">
        <v>331.06310180704594</v>
      </c>
      <c r="AI255" s="836">
        <v>329.69451895298971</v>
      </c>
      <c r="AJ255" s="836">
        <v>328.12500550446583</v>
      </c>
      <c r="AK255" s="836">
        <v>357.25051581323009</v>
      </c>
      <c r="AL255" s="836">
        <v>504.20713887981083</v>
      </c>
      <c r="AM255" s="836">
        <v>600.277377436385</v>
      </c>
      <c r="AN255" s="836">
        <v>628.36695760311295</v>
      </c>
      <c r="AO255" s="836">
        <v>625.81035297042308</v>
      </c>
      <c r="AP255" s="836">
        <v>623.41300729205227</v>
      </c>
    </row>
    <row r="256" spans="1:230" s="20" customFormat="1" ht="13.9" customHeight="1">
      <c r="A256" s="9"/>
      <c r="B256" s="9"/>
      <c r="C256" s="861"/>
      <c r="D256" s="847" t="s">
        <v>960</v>
      </c>
      <c r="E256" s="860"/>
      <c r="F256" s="860"/>
      <c r="G256" s="860"/>
      <c r="H256" s="836"/>
      <c r="I256" s="836"/>
      <c r="J256" s="836"/>
      <c r="K256" s="836"/>
      <c r="L256" s="836"/>
      <c r="M256" s="836"/>
      <c r="N256" s="836"/>
      <c r="O256" s="836"/>
      <c r="P256" s="836"/>
      <c r="Q256" s="836">
        <v>1.62246E-3</v>
      </c>
      <c r="R256" s="836">
        <v>1.62246E-3</v>
      </c>
      <c r="S256" s="836">
        <v>0.16704046</v>
      </c>
      <c r="T256" s="836">
        <v>1.3744070100000001</v>
      </c>
      <c r="U256" s="836">
        <v>1.4153431299999999</v>
      </c>
      <c r="V256" s="836">
        <v>0</v>
      </c>
      <c r="W256" s="836">
        <v>0</v>
      </c>
      <c r="X256" s="836">
        <v>0</v>
      </c>
      <c r="Y256" s="836">
        <v>4.8489060000000004</v>
      </c>
      <c r="Z256" s="836">
        <v>4.3599059999999996</v>
      </c>
      <c r="AA256" s="836">
        <v>0</v>
      </c>
      <c r="AB256" s="836">
        <v>0</v>
      </c>
      <c r="AC256" s="836">
        <v>0</v>
      </c>
      <c r="AD256" s="836">
        <v>0</v>
      </c>
      <c r="AE256" s="836">
        <v>0</v>
      </c>
      <c r="AF256" s="836">
        <v>5.0412244264520405</v>
      </c>
      <c r="AG256" s="836">
        <v>11.765555173421859</v>
      </c>
      <c r="AH256" s="836">
        <v>12.556358000332832</v>
      </c>
      <c r="AI256" s="836">
        <v>7.9000977979620695</v>
      </c>
      <c r="AJ256" s="836">
        <v>0</v>
      </c>
      <c r="AK256" s="836">
        <v>0.64407347192734477</v>
      </c>
      <c r="AL256" s="836">
        <v>70.1626722759502</v>
      </c>
      <c r="AM256" s="836">
        <v>252.39612207430881</v>
      </c>
      <c r="AN256" s="836">
        <v>503.96134163708552</v>
      </c>
      <c r="AO256" s="836">
        <v>776.36302531455112</v>
      </c>
      <c r="AP256" s="836">
        <v>1017.8124534182666</v>
      </c>
    </row>
    <row r="257" spans="1:230" s="20" customFormat="1" ht="13.9" customHeight="1">
      <c r="A257" s="9"/>
      <c r="B257" s="9"/>
      <c r="C257" s="861"/>
      <c r="D257" s="847" t="s">
        <v>961</v>
      </c>
      <c r="E257" s="860"/>
      <c r="F257" s="860"/>
      <c r="G257" s="860"/>
      <c r="H257" s="836"/>
      <c r="I257" s="836"/>
      <c r="J257" s="836"/>
      <c r="K257" s="836"/>
      <c r="L257" s="836"/>
      <c r="M257" s="836"/>
      <c r="N257" s="836"/>
      <c r="O257" s="836"/>
      <c r="P257" s="836"/>
      <c r="Q257" s="836">
        <v>966.97458699999993</v>
      </c>
      <c r="R257" s="836">
        <v>936.11689520000004</v>
      </c>
      <c r="S257" s="836">
        <v>1033.1004633</v>
      </c>
      <c r="T257" s="836">
        <v>1131.6040270999999</v>
      </c>
      <c r="U257" s="836">
        <v>1212.0683965000001</v>
      </c>
      <c r="V257" s="836">
        <v>1233.9035088999999</v>
      </c>
      <c r="W257" s="836">
        <v>1183.8738341000001</v>
      </c>
      <c r="X257" s="836">
        <v>1325.375616</v>
      </c>
      <c r="Y257" s="836">
        <v>1484.0439656387755</v>
      </c>
      <c r="Z257" s="836">
        <v>1565.6673793159134</v>
      </c>
      <c r="AA257" s="836">
        <v>1500.5419084563614</v>
      </c>
      <c r="AB257" s="836">
        <v>1511.6960194523647</v>
      </c>
      <c r="AC257" s="836">
        <v>1540.5788164806906</v>
      </c>
      <c r="AD257" s="836">
        <v>1589.7950303874964</v>
      </c>
      <c r="AE257" s="836">
        <v>1646.8575610371654</v>
      </c>
      <c r="AF257" s="836">
        <v>1736.2060551260602</v>
      </c>
      <c r="AG257" s="836">
        <v>1812.6483589201071</v>
      </c>
      <c r="AH257" s="836">
        <v>1909.6408457663836</v>
      </c>
      <c r="AI257" s="836">
        <v>2003.9098035907314</v>
      </c>
      <c r="AJ257" s="836">
        <v>2103.1980478864107</v>
      </c>
      <c r="AK257" s="836">
        <v>2164.6868909761452</v>
      </c>
      <c r="AL257" s="836">
        <v>3067.1802100225109</v>
      </c>
      <c r="AM257" s="836">
        <v>3624.0729549744474</v>
      </c>
      <c r="AN257" s="836">
        <v>3964.9162935001905</v>
      </c>
      <c r="AO257" s="836">
        <v>4019.4240250258754</v>
      </c>
      <c r="AP257" s="836">
        <v>4097.219864726143</v>
      </c>
    </row>
    <row r="258" spans="1:230" s="118" customFormat="1" ht="13.9" customHeight="1">
      <c r="A258" s="9"/>
      <c r="B258" s="9"/>
      <c r="C258" s="858"/>
      <c r="D258" s="839"/>
      <c r="E258" s="839"/>
      <c r="F258" s="839"/>
      <c r="G258" s="839"/>
      <c r="H258" s="836"/>
      <c r="I258" s="836"/>
      <c r="J258" s="836"/>
      <c r="K258" s="836"/>
      <c r="L258" s="836"/>
      <c r="M258" s="800"/>
      <c r="N258" s="800"/>
      <c r="O258" s="800"/>
      <c r="P258" s="800"/>
      <c r="Q258" s="800"/>
      <c r="R258" s="800"/>
      <c r="S258" s="800"/>
      <c r="T258" s="800"/>
      <c r="U258" s="800"/>
      <c r="V258" s="800"/>
      <c r="W258" s="800"/>
      <c r="X258" s="800"/>
      <c r="Y258" s="800"/>
      <c r="Z258" s="800"/>
      <c r="AA258" s="800"/>
      <c r="AB258" s="800"/>
      <c r="AC258" s="800"/>
      <c r="AD258" s="800"/>
      <c r="AE258" s="800"/>
      <c r="AF258" s="800"/>
      <c r="AG258" s="800"/>
      <c r="AH258" s="800"/>
      <c r="AI258" s="800"/>
      <c r="AJ258" s="800"/>
      <c r="AK258" s="800"/>
      <c r="AL258" s="800"/>
      <c r="AM258" s="800"/>
      <c r="AN258" s="800"/>
      <c r="AO258" s="800"/>
      <c r="AP258" s="800"/>
      <c r="AQ258" s="20"/>
      <c r="AR258" s="20"/>
      <c r="AS258" s="20"/>
      <c r="AT258" s="20"/>
      <c r="AU258" s="20"/>
      <c r="AV258" s="20"/>
      <c r="AW258" s="20"/>
      <c r="AX258" s="20"/>
      <c r="AY258" s="20"/>
      <c r="AZ258" s="20"/>
      <c r="BA258" s="20"/>
      <c r="BB258" s="20"/>
      <c r="BC258" s="20"/>
      <c r="BD258" s="20"/>
      <c r="BE258" s="20"/>
      <c r="BF258" s="20"/>
      <c r="BG258" s="20"/>
      <c r="BH258" s="20"/>
      <c r="BI258" s="20"/>
      <c r="BJ258" s="20"/>
      <c r="BK258" s="20"/>
      <c r="BL258" s="20"/>
      <c r="BM258" s="20"/>
      <c r="BN258" s="20"/>
      <c r="BO258" s="20"/>
      <c r="BP258" s="20"/>
      <c r="BQ258" s="20"/>
      <c r="BR258" s="20"/>
      <c r="BS258" s="20"/>
      <c r="BT258" s="20"/>
      <c r="BU258" s="20"/>
      <c r="BV258" s="20"/>
      <c r="BW258" s="20"/>
      <c r="BX258" s="20"/>
      <c r="BY258" s="20"/>
      <c r="BZ258" s="20"/>
      <c r="CA258" s="20"/>
      <c r="CB258" s="20"/>
      <c r="CC258" s="20"/>
      <c r="CD258" s="20"/>
      <c r="CE258" s="20"/>
      <c r="CF258" s="20"/>
      <c r="CG258" s="20"/>
      <c r="CH258" s="20"/>
      <c r="CI258" s="20"/>
      <c r="CJ258" s="20"/>
      <c r="CK258" s="20"/>
      <c r="CL258" s="20"/>
      <c r="CM258" s="20"/>
      <c r="CN258" s="20"/>
      <c r="CO258" s="20"/>
      <c r="CP258" s="20"/>
      <c r="CQ258" s="20"/>
      <c r="CR258" s="20"/>
      <c r="CS258" s="20"/>
      <c r="CT258" s="20"/>
      <c r="CU258" s="20"/>
      <c r="CV258" s="20"/>
      <c r="CW258" s="20"/>
      <c r="CX258" s="20"/>
      <c r="CY258" s="20"/>
      <c r="CZ258" s="20"/>
      <c r="DA258" s="20"/>
      <c r="DB258" s="20"/>
      <c r="DC258" s="20"/>
      <c r="DD258" s="20"/>
      <c r="DE258" s="20"/>
      <c r="DF258" s="20"/>
      <c r="DG258" s="20"/>
      <c r="DH258" s="20"/>
      <c r="DI258" s="20"/>
      <c r="DJ258" s="20"/>
      <c r="DK258" s="20"/>
      <c r="DL258" s="20"/>
      <c r="DM258" s="20"/>
      <c r="DN258" s="20"/>
      <c r="DO258" s="20"/>
      <c r="DP258" s="20"/>
      <c r="DQ258" s="20"/>
      <c r="DR258" s="20"/>
      <c r="DS258" s="20"/>
      <c r="DT258" s="20"/>
      <c r="DU258" s="20"/>
      <c r="DV258" s="20"/>
      <c r="DW258" s="20"/>
      <c r="DX258" s="20"/>
      <c r="DY258" s="20"/>
      <c r="DZ258" s="20"/>
      <c r="EA258" s="20"/>
      <c r="EB258" s="20"/>
      <c r="EC258" s="20"/>
      <c r="ED258" s="20"/>
      <c r="EE258" s="20"/>
      <c r="EF258" s="20"/>
      <c r="EG258" s="20"/>
      <c r="EH258" s="20"/>
      <c r="EI258" s="20"/>
      <c r="EJ258" s="20"/>
      <c r="EK258" s="20"/>
      <c r="EL258" s="20"/>
      <c r="EM258" s="20"/>
      <c r="EN258" s="20"/>
      <c r="EO258" s="20"/>
      <c r="EP258" s="20"/>
      <c r="EQ258" s="20"/>
      <c r="ER258" s="20"/>
      <c r="ES258" s="20"/>
      <c r="ET258" s="20"/>
      <c r="EU258" s="20"/>
      <c r="EV258" s="20"/>
      <c r="EW258" s="20"/>
      <c r="EX258" s="20"/>
      <c r="EY258" s="20"/>
      <c r="EZ258" s="20"/>
      <c r="FA258" s="20"/>
      <c r="FB258" s="20"/>
      <c r="FC258" s="20"/>
      <c r="FD258" s="20"/>
      <c r="FE258" s="20"/>
      <c r="FF258" s="20"/>
      <c r="FG258" s="20"/>
      <c r="FH258" s="20"/>
      <c r="FI258" s="20"/>
      <c r="FJ258" s="20"/>
      <c r="FK258" s="20"/>
      <c r="FL258" s="20"/>
      <c r="FM258" s="20"/>
      <c r="FN258" s="20"/>
      <c r="FO258" s="20"/>
      <c r="FP258" s="20"/>
      <c r="FQ258" s="20"/>
      <c r="FR258" s="20"/>
      <c r="FS258" s="20"/>
      <c r="FT258" s="20"/>
      <c r="FU258" s="20"/>
      <c r="FV258" s="20"/>
      <c r="FW258" s="20"/>
      <c r="FX258" s="20"/>
      <c r="FY258" s="20"/>
      <c r="FZ258" s="20"/>
      <c r="GA258" s="20"/>
      <c r="GB258" s="20"/>
      <c r="GC258" s="20"/>
      <c r="GD258" s="20"/>
      <c r="GE258" s="20"/>
      <c r="GF258" s="20"/>
      <c r="GG258" s="20"/>
      <c r="GH258" s="20"/>
      <c r="GI258" s="20"/>
      <c r="GJ258" s="20"/>
      <c r="GK258" s="20"/>
      <c r="GL258" s="20"/>
      <c r="GM258" s="20"/>
      <c r="GN258" s="20"/>
      <c r="GO258" s="20"/>
      <c r="GP258" s="20"/>
      <c r="GQ258" s="20"/>
      <c r="GR258" s="20"/>
      <c r="GS258" s="20"/>
      <c r="GT258" s="20"/>
      <c r="GU258" s="20"/>
      <c r="GV258" s="20"/>
      <c r="GW258" s="20"/>
      <c r="GX258" s="20"/>
      <c r="GY258" s="20"/>
      <c r="GZ258" s="20"/>
      <c r="HA258" s="20"/>
      <c r="HB258" s="20"/>
      <c r="HC258" s="20"/>
      <c r="HD258" s="20"/>
      <c r="HE258" s="20"/>
      <c r="HF258" s="20"/>
      <c r="HG258" s="20"/>
      <c r="HH258" s="20"/>
      <c r="HI258" s="20"/>
      <c r="HJ258" s="20"/>
      <c r="HK258" s="20"/>
      <c r="HL258" s="20"/>
      <c r="HM258" s="20"/>
      <c r="HN258" s="20"/>
      <c r="HO258" s="20"/>
      <c r="HP258" s="20"/>
      <c r="HQ258" s="20"/>
      <c r="HR258" s="20"/>
      <c r="HS258" s="20"/>
      <c r="HT258" s="20"/>
      <c r="HU258" s="20"/>
      <c r="HV258" s="20"/>
    </row>
    <row r="259" spans="1:230" s="118" customFormat="1" ht="13.9" customHeight="1">
      <c r="A259" s="792"/>
      <c r="B259" s="9"/>
      <c r="C259" s="858"/>
      <c r="D259" s="336" t="s">
        <v>946</v>
      </c>
      <c r="E259" s="842"/>
      <c r="F259" s="842"/>
      <c r="G259" s="842"/>
      <c r="H259" s="829"/>
      <c r="I259" s="829"/>
      <c r="J259" s="829"/>
      <c r="K259" s="829"/>
      <c r="L259" s="829"/>
      <c r="M259" s="800"/>
      <c r="N259" s="800"/>
      <c r="O259" s="800"/>
      <c r="P259" s="800"/>
      <c r="Q259" s="800">
        <v>-966.97458699999993</v>
      </c>
      <c r="R259" s="800">
        <v>-936.11689520000004</v>
      </c>
      <c r="S259" s="800">
        <v>-1033.1004633</v>
      </c>
      <c r="T259" s="800">
        <v>-1131.6040270999999</v>
      </c>
      <c r="U259" s="800">
        <v>-1212.0683965000001</v>
      </c>
      <c r="V259" s="800">
        <v>-1233.9035088999999</v>
      </c>
      <c r="W259" s="800">
        <v>-1183.8738341000001</v>
      </c>
      <c r="X259" s="800">
        <v>-1325.375616</v>
      </c>
      <c r="Y259" s="800">
        <v>-1484.0439656387755</v>
      </c>
      <c r="Z259" s="800">
        <v>-1565.6673793159134</v>
      </c>
      <c r="AA259" s="800">
        <v>-1500.5419084563614</v>
      </c>
      <c r="AB259" s="800">
        <v>-1511.6960194523647</v>
      </c>
      <c r="AC259" s="800">
        <v>-1540.5788164806906</v>
      </c>
      <c r="AD259" s="800">
        <v>-1589.7950303874964</v>
      </c>
      <c r="AE259" s="800">
        <v>-1646.8575610371654</v>
      </c>
      <c r="AF259" s="800">
        <v>-1736.2060551260602</v>
      </c>
      <c r="AG259" s="800">
        <v>-1812.6483589201071</v>
      </c>
      <c r="AH259" s="800">
        <v>-1909.6408457663836</v>
      </c>
      <c r="AI259" s="800">
        <v>-2003.9098035907314</v>
      </c>
      <c r="AJ259" s="800">
        <v>-2103.1980478864107</v>
      </c>
      <c r="AK259" s="800">
        <v>-2164.6868909761452</v>
      </c>
      <c r="AL259" s="800">
        <v>-3067.1802100225109</v>
      </c>
      <c r="AM259" s="800">
        <v>-3624.0729549744474</v>
      </c>
      <c r="AN259" s="800">
        <v>-3964.9162935001905</v>
      </c>
      <c r="AO259" s="800">
        <v>-4019.4240250258754</v>
      </c>
      <c r="AP259" s="800">
        <v>-4097.219864726143</v>
      </c>
    </row>
    <row r="260" spans="1:230" s="118" customFormat="1" ht="13.9" customHeight="1">
      <c r="A260" s="792"/>
      <c r="B260" s="9"/>
      <c r="C260" s="858"/>
      <c r="D260" s="336"/>
      <c r="E260" s="842"/>
      <c r="F260" s="842"/>
      <c r="G260" s="842"/>
      <c r="H260" s="829"/>
      <c r="I260" s="829"/>
      <c r="J260" s="829"/>
      <c r="K260" s="829"/>
      <c r="L260" s="829"/>
      <c r="M260" s="800"/>
      <c r="N260" s="800"/>
      <c r="O260" s="800"/>
      <c r="P260" s="800"/>
      <c r="Q260" s="800"/>
      <c r="R260" s="800"/>
      <c r="S260" s="800"/>
      <c r="T260" s="800"/>
      <c r="U260" s="800"/>
      <c r="V260" s="800"/>
      <c r="W260" s="800"/>
      <c r="X260" s="800"/>
      <c r="Y260" s="800"/>
      <c r="Z260" s="800"/>
      <c r="AA260" s="800"/>
      <c r="AB260" s="800"/>
      <c r="AC260" s="800"/>
      <c r="AD260" s="800"/>
      <c r="AE260" s="800"/>
      <c r="AF260" s="800"/>
      <c r="AG260" s="800"/>
      <c r="AH260" s="800"/>
      <c r="AI260" s="800"/>
      <c r="AJ260" s="800"/>
      <c r="AK260" s="800"/>
      <c r="AL260" s="800"/>
      <c r="AM260" s="800"/>
      <c r="AN260" s="800"/>
      <c r="AO260" s="800"/>
      <c r="AP260" s="800"/>
    </row>
    <row r="261" spans="1:230" s="118" customFormat="1" ht="13.9" customHeight="1">
      <c r="A261" s="792"/>
      <c r="B261" s="9"/>
      <c r="C261" s="858"/>
      <c r="D261" s="336"/>
      <c r="E261" s="842"/>
      <c r="F261" s="842"/>
      <c r="G261" s="842"/>
      <c r="H261" s="829"/>
      <c r="I261" s="829"/>
      <c r="J261" s="829"/>
      <c r="K261" s="829"/>
      <c r="L261" s="829"/>
      <c r="M261" s="800"/>
      <c r="N261" s="800"/>
      <c r="O261" s="800"/>
      <c r="P261" s="800"/>
      <c r="Q261" s="800"/>
      <c r="R261" s="800"/>
      <c r="S261" s="800"/>
      <c r="T261" s="800"/>
      <c r="U261" s="800"/>
      <c r="V261" s="800"/>
      <c r="W261" s="800"/>
      <c r="X261" s="800"/>
      <c r="Y261" s="800"/>
      <c r="Z261" s="800"/>
      <c r="AA261" s="800"/>
      <c r="AB261" s="800"/>
      <c r="AC261" s="800"/>
      <c r="AD261" s="800"/>
      <c r="AE261" s="800"/>
      <c r="AF261" s="800"/>
      <c r="AG261" s="800"/>
      <c r="AH261" s="800"/>
      <c r="AI261" s="800"/>
      <c r="AJ261" s="800"/>
      <c r="AK261" s="800"/>
      <c r="AL261" s="800"/>
      <c r="AM261" s="800"/>
      <c r="AN261" s="800"/>
      <c r="AO261" s="800"/>
      <c r="AP261" s="800"/>
    </row>
    <row r="262" spans="1:230" s="118" customFormat="1" ht="13.9" customHeight="1">
      <c r="A262" s="792"/>
      <c r="B262" s="9"/>
      <c r="C262" s="858"/>
      <c r="D262" s="336"/>
      <c r="E262" s="842"/>
      <c r="F262" s="842"/>
      <c r="G262" s="842"/>
      <c r="H262" s="829"/>
      <c r="I262" s="829"/>
      <c r="J262" s="829"/>
      <c r="K262" s="829"/>
      <c r="L262" s="829"/>
      <c r="M262" s="800"/>
      <c r="N262" s="800"/>
      <c r="O262" s="800"/>
      <c r="P262" s="800"/>
      <c r="Q262" s="800"/>
      <c r="R262" s="800"/>
      <c r="S262" s="800"/>
      <c r="T262" s="800"/>
      <c r="U262" s="800"/>
      <c r="V262" s="800"/>
      <c r="W262" s="800"/>
      <c r="X262" s="800"/>
      <c r="Y262" s="800"/>
      <c r="Z262" s="800"/>
      <c r="AA262" s="800"/>
      <c r="AB262" s="800"/>
      <c r="AC262" s="800"/>
      <c r="AD262" s="800"/>
      <c r="AE262" s="800"/>
      <c r="AF262" s="800"/>
      <c r="AG262" s="800"/>
      <c r="AH262" s="800"/>
      <c r="AI262" s="800"/>
      <c r="AJ262" s="800"/>
      <c r="AK262" s="800"/>
      <c r="AL262" s="800"/>
      <c r="AM262" s="800"/>
      <c r="AN262" s="800"/>
      <c r="AO262" s="800"/>
      <c r="AP262" s="800"/>
    </row>
    <row r="263" spans="1:230" s="118" customFormat="1" ht="13.9" customHeight="1">
      <c r="A263" s="792"/>
      <c r="B263" s="9"/>
      <c r="C263" s="858"/>
      <c r="D263" s="336"/>
      <c r="E263" s="842"/>
      <c r="F263" s="842"/>
      <c r="G263" s="842"/>
      <c r="H263" s="829"/>
      <c r="I263" s="829"/>
      <c r="J263" s="829"/>
      <c r="K263" s="829"/>
      <c r="L263" s="829"/>
      <c r="M263" s="800"/>
      <c r="N263" s="800"/>
      <c r="O263" s="800"/>
      <c r="P263" s="800"/>
      <c r="Q263" s="800"/>
      <c r="R263" s="800"/>
      <c r="S263" s="800"/>
      <c r="T263" s="800"/>
      <c r="U263" s="800"/>
      <c r="V263" s="800"/>
      <c r="W263" s="800"/>
      <c r="X263" s="800"/>
      <c r="Y263" s="800"/>
      <c r="Z263" s="800"/>
      <c r="AA263" s="800"/>
      <c r="AB263" s="800"/>
      <c r="AC263" s="800"/>
      <c r="AD263" s="800"/>
      <c r="AE263" s="800"/>
      <c r="AF263" s="800"/>
      <c r="AG263" s="800"/>
      <c r="AH263" s="800"/>
      <c r="AI263" s="800"/>
      <c r="AJ263" s="800"/>
      <c r="AK263" s="800"/>
      <c r="AL263" s="800"/>
      <c r="AM263" s="800"/>
      <c r="AN263" s="800"/>
      <c r="AO263" s="800"/>
      <c r="AP263" s="800"/>
    </row>
    <row r="264" spans="1:230" s="118" customFormat="1" ht="13.9" customHeight="1">
      <c r="A264" s="792"/>
      <c r="B264" s="9"/>
      <c r="C264" s="858"/>
      <c r="D264" s="336"/>
      <c r="E264" s="842"/>
      <c r="F264" s="842"/>
      <c r="G264" s="842"/>
      <c r="H264" s="829"/>
      <c r="I264" s="829"/>
      <c r="J264" s="829"/>
      <c r="K264" s="829"/>
      <c r="L264" s="829"/>
      <c r="M264" s="800"/>
      <c r="N264" s="800"/>
      <c r="O264" s="800"/>
      <c r="P264" s="800"/>
      <c r="Q264" s="800"/>
      <c r="R264" s="800"/>
      <c r="S264" s="800"/>
      <c r="T264" s="800"/>
      <c r="U264" s="800"/>
      <c r="V264" s="800"/>
      <c r="W264" s="800"/>
      <c r="X264" s="800"/>
      <c r="Y264" s="800"/>
      <c r="Z264" s="800"/>
      <c r="AA264" s="800"/>
      <c r="AB264" s="800"/>
      <c r="AC264" s="800"/>
      <c r="AD264" s="800"/>
      <c r="AE264" s="800"/>
      <c r="AF264" s="800"/>
      <c r="AG264" s="800"/>
      <c r="AH264" s="800"/>
      <c r="AI264" s="800"/>
      <c r="AJ264" s="800"/>
      <c r="AK264" s="800"/>
      <c r="AL264" s="800"/>
      <c r="AM264" s="800"/>
      <c r="AN264" s="800"/>
      <c r="AO264" s="800"/>
      <c r="AP264" s="800"/>
    </row>
    <row r="265" spans="1:230" s="118" customFormat="1" ht="13.9" customHeight="1">
      <c r="A265" s="9"/>
      <c r="B265" s="9"/>
      <c r="C265" s="858"/>
      <c r="D265" s="839"/>
      <c r="E265" s="839"/>
      <c r="F265" s="839"/>
      <c r="G265" s="839"/>
      <c r="H265" s="836"/>
      <c r="I265" s="836"/>
      <c r="J265" s="836"/>
      <c r="K265" s="836"/>
      <c r="L265" s="836"/>
      <c r="M265" s="800"/>
      <c r="N265" s="800"/>
      <c r="P265" s="800"/>
      <c r="Q265" s="800"/>
      <c r="R265" s="800"/>
      <c r="S265" s="800"/>
      <c r="T265" s="800"/>
      <c r="U265" s="800"/>
      <c r="V265" s="800"/>
      <c r="W265" s="800"/>
      <c r="X265" s="800"/>
      <c r="Y265" s="800"/>
      <c r="Z265" s="800"/>
      <c r="AA265" s="800"/>
      <c r="AB265" s="800"/>
      <c r="AC265" s="800"/>
      <c r="AD265" s="800"/>
      <c r="AE265" s="800"/>
      <c r="AF265" s="800"/>
      <c r="AG265" s="800"/>
      <c r="AH265" s="800"/>
      <c r="AI265" s="800"/>
      <c r="AJ265" s="800"/>
      <c r="AK265" s="800"/>
      <c r="AL265" s="800"/>
      <c r="AM265" s="800"/>
      <c r="AN265" s="800"/>
      <c r="AO265" s="800"/>
      <c r="AP265" s="800"/>
      <c r="AQ265" s="20"/>
      <c r="AR265" s="20"/>
      <c r="AS265" s="20"/>
      <c r="AT265" s="20"/>
      <c r="AU265" s="20"/>
      <c r="AV265" s="20"/>
      <c r="AW265" s="20"/>
      <c r="AX265" s="20"/>
      <c r="AY265" s="20"/>
      <c r="AZ265" s="20"/>
      <c r="BA265" s="20"/>
      <c r="BB265" s="20"/>
      <c r="BC265" s="20"/>
      <c r="BD265" s="20"/>
      <c r="BE265" s="20"/>
      <c r="BF265" s="20"/>
      <c r="BG265" s="20"/>
      <c r="BH265" s="20"/>
      <c r="BI265" s="20"/>
      <c r="BJ265" s="20"/>
      <c r="BK265" s="20"/>
      <c r="BL265" s="20"/>
      <c r="BM265" s="20"/>
      <c r="BN265" s="20"/>
      <c r="BO265" s="20"/>
      <c r="BP265" s="20"/>
      <c r="BQ265" s="20"/>
      <c r="BR265" s="20"/>
      <c r="BS265" s="20"/>
      <c r="BT265" s="20"/>
      <c r="BU265" s="20"/>
      <c r="BV265" s="20"/>
      <c r="BW265" s="20"/>
      <c r="BX265" s="20"/>
      <c r="BY265" s="20"/>
      <c r="BZ265" s="20"/>
      <c r="CA265" s="20"/>
      <c r="CB265" s="20"/>
      <c r="CC265" s="20"/>
      <c r="CD265" s="20"/>
      <c r="CE265" s="20"/>
      <c r="CF265" s="20"/>
      <c r="CG265" s="20"/>
      <c r="CH265" s="20"/>
      <c r="CI265" s="20"/>
      <c r="CJ265" s="20"/>
      <c r="CK265" s="20"/>
      <c r="CL265" s="20"/>
      <c r="CM265" s="20"/>
      <c r="CN265" s="20"/>
      <c r="CO265" s="20"/>
      <c r="CP265" s="20"/>
      <c r="CQ265" s="20"/>
      <c r="CR265" s="20"/>
      <c r="CS265" s="20"/>
      <c r="CT265" s="20"/>
      <c r="CU265" s="20"/>
      <c r="CV265" s="20"/>
      <c r="CW265" s="20"/>
      <c r="CX265" s="20"/>
      <c r="CY265" s="20"/>
      <c r="CZ265" s="20"/>
      <c r="DA265" s="20"/>
      <c r="DB265" s="20"/>
      <c r="DC265" s="20"/>
      <c r="DD265" s="20"/>
      <c r="DE265" s="20"/>
      <c r="DF265" s="20"/>
      <c r="DG265" s="20"/>
      <c r="DH265" s="20"/>
      <c r="DI265" s="20"/>
      <c r="DJ265" s="20"/>
      <c r="DK265" s="20"/>
      <c r="DL265" s="20"/>
      <c r="DM265" s="20"/>
      <c r="DN265" s="20"/>
      <c r="DO265" s="20"/>
      <c r="DP265" s="20"/>
      <c r="DQ265" s="20"/>
      <c r="DR265" s="20"/>
      <c r="DS265" s="20"/>
      <c r="DT265" s="20"/>
      <c r="DU265" s="20"/>
      <c r="DV265" s="20"/>
      <c r="DW265" s="20"/>
      <c r="DX265" s="20"/>
      <c r="DY265" s="20"/>
      <c r="DZ265" s="20"/>
      <c r="EA265" s="20"/>
      <c r="EB265" s="20"/>
      <c r="EC265" s="20"/>
      <c r="ED265" s="20"/>
      <c r="EE265" s="20"/>
      <c r="EF265" s="20"/>
      <c r="EG265" s="20"/>
      <c r="EH265" s="20"/>
      <c r="EI265" s="20"/>
      <c r="EJ265" s="20"/>
      <c r="EK265" s="20"/>
      <c r="EL265" s="20"/>
      <c r="EM265" s="20"/>
      <c r="EN265" s="20"/>
      <c r="EO265" s="20"/>
      <c r="EP265" s="20"/>
      <c r="EQ265" s="20"/>
      <c r="ER265" s="20"/>
      <c r="ES265" s="20"/>
      <c r="ET265" s="20"/>
      <c r="EU265" s="20"/>
      <c r="EV265" s="20"/>
      <c r="EW265" s="20"/>
      <c r="EX265" s="20"/>
      <c r="EY265" s="20"/>
      <c r="EZ265" s="20"/>
      <c r="FA265" s="20"/>
      <c r="FB265" s="20"/>
      <c r="FC265" s="20"/>
      <c r="FD265" s="20"/>
      <c r="FE265" s="20"/>
      <c r="FF265" s="20"/>
      <c r="FG265" s="20"/>
      <c r="FH265" s="20"/>
      <c r="FI265" s="20"/>
      <c r="FJ265" s="20"/>
      <c r="FK265" s="20"/>
      <c r="FL265" s="20"/>
      <c r="FM265" s="20"/>
      <c r="FN265" s="20"/>
      <c r="FO265" s="20"/>
      <c r="FP265" s="20"/>
      <c r="FQ265" s="20"/>
      <c r="FR265" s="20"/>
      <c r="FS265" s="20"/>
      <c r="FT265" s="20"/>
      <c r="FU265" s="20"/>
      <c r="FV265" s="20"/>
      <c r="FW265" s="20"/>
      <c r="FX265" s="20"/>
      <c r="FY265" s="20"/>
      <c r="FZ265" s="20"/>
      <c r="GA265" s="20"/>
      <c r="GB265" s="20"/>
      <c r="GC265" s="20"/>
      <c r="GD265" s="20"/>
      <c r="GE265" s="20"/>
      <c r="GF265" s="20"/>
      <c r="GG265" s="20"/>
      <c r="GH265" s="20"/>
      <c r="GI265" s="20"/>
      <c r="GJ265" s="20"/>
      <c r="GK265" s="20"/>
      <c r="GL265" s="20"/>
      <c r="GM265" s="20"/>
      <c r="GN265" s="20"/>
      <c r="GO265" s="20"/>
      <c r="GP265" s="20"/>
      <c r="GQ265" s="20"/>
      <c r="GR265" s="20"/>
      <c r="GS265" s="20"/>
      <c r="GT265" s="20"/>
      <c r="GU265" s="20"/>
      <c r="GV265" s="20"/>
      <c r="GW265" s="20"/>
      <c r="GX265" s="20"/>
      <c r="GY265" s="20"/>
      <c r="GZ265" s="20"/>
      <c r="HA265" s="20"/>
      <c r="HB265" s="20"/>
      <c r="HC265" s="20"/>
      <c r="HD265" s="20"/>
      <c r="HE265" s="20"/>
      <c r="HF265" s="20"/>
      <c r="HG265" s="20"/>
      <c r="HH265" s="20"/>
      <c r="HI265" s="20"/>
      <c r="HJ265" s="20"/>
      <c r="HK265" s="20"/>
      <c r="HL265" s="20"/>
      <c r="HM265" s="20"/>
      <c r="HN265" s="20"/>
      <c r="HO265" s="20"/>
      <c r="HP265" s="20"/>
      <c r="HQ265" s="20"/>
      <c r="HR265" s="20"/>
      <c r="HS265" s="20"/>
      <c r="HT265" s="20"/>
      <c r="HU265" s="20"/>
      <c r="HV265" s="20"/>
    </row>
    <row r="266" spans="1:230" s="20" customFormat="1" ht="13.9" customHeight="1">
      <c r="A266" s="9"/>
      <c r="B266" s="9"/>
      <c r="C266" s="858"/>
      <c r="D266" s="830" t="s">
        <v>948</v>
      </c>
      <c r="E266" s="830"/>
      <c r="F266" s="830"/>
      <c r="G266" s="830"/>
      <c r="H266" s="772" t="s">
        <v>926</v>
      </c>
      <c r="I266" s="831"/>
      <c r="J266" s="831"/>
      <c r="K266" s="831"/>
      <c r="L266" s="831" t="s">
        <v>949</v>
      </c>
      <c r="M266" s="772"/>
      <c r="N266" s="714">
        <v>2002</v>
      </c>
      <c r="O266" s="714">
        <v>2003</v>
      </c>
      <c r="P266" s="714">
        <v>2004</v>
      </c>
      <c r="Q266" s="714">
        <v>2005</v>
      </c>
      <c r="R266" s="714">
        <v>2006</v>
      </c>
      <c r="S266" s="714">
        <v>2007</v>
      </c>
      <c r="T266" s="714">
        <v>2008</v>
      </c>
      <c r="U266" s="714">
        <v>2009</v>
      </c>
      <c r="V266" s="714">
        <v>2010</v>
      </c>
      <c r="W266" s="714">
        <v>2011</v>
      </c>
      <c r="X266" s="714">
        <v>2012</v>
      </c>
      <c r="Y266" s="714">
        <v>2013</v>
      </c>
      <c r="Z266" s="714">
        <v>2014</v>
      </c>
      <c r="AA266" s="714">
        <v>2015</v>
      </c>
      <c r="AB266" s="714">
        <v>2016</v>
      </c>
      <c r="AC266" s="714">
        <v>2017</v>
      </c>
      <c r="AD266" s="714">
        <v>2018</v>
      </c>
      <c r="AE266" s="714">
        <v>2019</v>
      </c>
      <c r="AF266" s="714">
        <v>2020</v>
      </c>
      <c r="AG266" s="714">
        <v>2021</v>
      </c>
      <c r="AH266" s="714">
        <v>2022</v>
      </c>
      <c r="AI266" s="714">
        <v>2023</v>
      </c>
      <c r="AJ266" s="714">
        <v>2024</v>
      </c>
      <c r="AK266" s="714">
        <v>2025</v>
      </c>
      <c r="AL266" s="714">
        <v>2026</v>
      </c>
      <c r="AM266" s="714">
        <v>2027</v>
      </c>
      <c r="AN266" s="714">
        <v>2028</v>
      </c>
      <c r="AO266" s="714">
        <v>2029</v>
      </c>
      <c r="AP266" s="714">
        <v>2030</v>
      </c>
      <c r="HV266" s="118"/>
    </row>
    <row r="267" spans="1:230" s="20" customFormat="1" ht="13.9" customHeight="1">
      <c r="A267" s="9"/>
      <c r="B267" s="9"/>
      <c r="C267" s="858"/>
      <c r="D267" s="843"/>
      <c r="E267" s="844" t="s">
        <v>939</v>
      </c>
      <c r="F267" s="845"/>
      <c r="G267" s="845"/>
      <c r="H267" s="600"/>
      <c r="I267" s="834"/>
      <c r="J267" s="834"/>
      <c r="K267" s="834"/>
      <c r="L267" s="834"/>
      <c r="M267" s="600"/>
      <c r="N267" s="600"/>
      <c r="O267" s="600"/>
      <c r="P267" s="600"/>
      <c r="Q267" s="600">
        <v>167361025.1063444</v>
      </c>
      <c r="R267" s="600">
        <v>146253142.33413899</v>
      </c>
      <c r="S267" s="600">
        <v>160069513.11631417</v>
      </c>
      <c r="T267" s="600">
        <v>187007643.27692306</v>
      </c>
      <c r="U267" s="600">
        <v>297854277.14757276</v>
      </c>
      <c r="V267" s="600">
        <v>294769545.45041317</v>
      </c>
      <c r="W267" s="600">
        <v>226954009.35294122</v>
      </c>
      <c r="X267" s="600">
        <v>247956416.15285715</v>
      </c>
      <c r="Y267" s="600">
        <v>235675540.94232091</v>
      </c>
      <c r="Z267" s="600">
        <v>247675114.22750685</v>
      </c>
      <c r="AA267" s="600">
        <v>248087562.01344579</v>
      </c>
      <c r="AB267" s="600">
        <v>243217202.16807085</v>
      </c>
      <c r="AC267" s="600">
        <v>240162436.68667415</v>
      </c>
      <c r="AD267" s="600">
        <v>238518426.5510222</v>
      </c>
      <c r="AE267" s="600">
        <v>235943060.79972747</v>
      </c>
      <c r="AF267" s="600">
        <v>238374019.99675429</v>
      </c>
      <c r="AG267" s="600">
        <v>237252259.06617805</v>
      </c>
      <c r="AH267" s="600">
        <v>243173721.48069927</v>
      </c>
      <c r="AI267" s="600">
        <v>248031158.03593749</v>
      </c>
      <c r="AJ267" s="600">
        <v>255504758.76268953</v>
      </c>
      <c r="AK267" s="600">
        <v>255756000.65896571</v>
      </c>
      <c r="AL267" s="600">
        <v>400252186.6851688</v>
      </c>
      <c r="AM267" s="600">
        <v>441397465.9823674</v>
      </c>
      <c r="AN267" s="600">
        <v>458818534.27393889</v>
      </c>
      <c r="AO267" s="600">
        <v>458836280.38158178</v>
      </c>
      <c r="AP267" s="600">
        <v>458835094.05048424</v>
      </c>
    </row>
    <row r="268" spans="1:230" s="20" customFormat="1" ht="13.9" customHeight="1">
      <c r="A268" s="9"/>
      <c r="B268" s="9"/>
      <c r="C268" s="858"/>
      <c r="D268" s="843"/>
      <c r="E268" s="844" t="s">
        <v>623</v>
      </c>
      <c r="F268" s="845"/>
      <c r="G268" s="845"/>
      <c r="H268" s="600"/>
      <c r="I268" s="834"/>
      <c r="J268" s="834"/>
      <c r="K268" s="834"/>
      <c r="L268" s="834"/>
      <c r="M268" s="600"/>
      <c r="N268" s="600"/>
      <c r="O268" s="600"/>
      <c r="P268" s="600"/>
      <c r="Q268" s="600">
        <v>235059116.04954681</v>
      </c>
      <c r="R268" s="600">
        <v>212342225.30483383</v>
      </c>
      <c r="S268" s="600">
        <v>217025728.65407851</v>
      </c>
      <c r="T268" s="600">
        <v>226567541.44615388</v>
      </c>
      <c r="U268" s="600">
        <v>214169679.44854367</v>
      </c>
      <c r="V268" s="600">
        <v>198572196.14173549</v>
      </c>
      <c r="W268" s="600">
        <v>233845699.76698294</v>
      </c>
      <c r="X268" s="600">
        <v>266171586.6857143</v>
      </c>
      <c r="Y268" s="600">
        <v>305464743.39999998</v>
      </c>
      <c r="Z268" s="600">
        <v>332192558.51898491</v>
      </c>
      <c r="AA268" s="600">
        <v>304676732.87105811</v>
      </c>
      <c r="AB268" s="600">
        <v>309653765.46163863</v>
      </c>
      <c r="AC268" s="600">
        <v>321045926.04977608</v>
      </c>
      <c r="AD268" s="600">
        <v>329349851.83070576</v>
      </c>
      <c r="AE268" s="600">
        <v>342001781.08373386</v>
      </c>
      <c r="AF268" s="600">
        <v>367960452.33692342</v>
      </c>
      <c r="AG268" s="600">
        <v>393912924.73709631</v>
      </c>
      <c r="AH268" s="600">
        <v>430739322.88606012</v>
      </c>
      <c r="AI268" s="600">
        <v>463843343.40495926</v>
      </c>
      <c r="AJ268" s="600">
        <v>501855686.28194016</v>
      </c>
      <c r="AK268" s="600">
        <v>521385555.59338313</v>
      </c>
      <c r="AL268" s="600">
        <v>693635003.34491003</v>
      </c>
      <c r="AM268" s="600">
        <v>867757208.41460061</v>
      </c>
      <c r="AN268" s="600">
        <v>1041205554.2991906</v>
      </c>
      <c r="AO268" s="600">
        <v>1041252027.7604835</v>
      </c>
      <c r="AP268" s="600">
        <v>1041262758.8315202</v>
      </c>
    </row>
    <row r="269" spans="1:230" s="20" customFormat="1" ht="13.9" customHeight="1">
      <c r="A269" s="9"/>
      <c r="B269" s="9"/>
      <c r="C269" s="858"/>
      <c r="D269" s="843"/>
      <c r="E269" s="844" t="s">
        <v>625</v>
      </c>
      <c r="F269" s="845"/>
      <c r="G269" s="845"/>
      <c r="H269" s="600"/>
      <c r="I269" s="834"/>
      <c r="J269" s="834"/>
      <c r="K269" s="834"/>
      <c r="L269" s="834"/>
      <c r="M269" s="600"/>
      <c r="N269" s="600"/>
      <c r="O269" s="600"/>
      <c r="P269" s="600"/>
      <c r="Q269" s="600">
        <v>81126597.574622363</v>
      </c>
      <c r="R269" s="600">
        <v>89302805.034743205</v>
      </c>
      <c r="S269" s="600">
        <v>90248322.806646526</v>
      </c>
      <c r="T269" s="600">
        <v>94216205.353846163</v>
      </c>
      <c r="U269" s="600">
        <v>89060658.780582532</v>
      </c>
      <c r="V269" s="600">
        <v>81979347.030991733</v>
      </c>
      <c r="W269" s="600">
        <v>90674863.174952567</v>
      </c>
      <c r="X269" s="600">
        <v>94823627.756785721</v>
      </c>
      <c r="Y269" s="600">
        <v>102431291.19999999</v>
      </c>
      <c r="Z269" s="600">
        <v>118772758.35315663</v>
      </c>
      <c r="AA269" s="600">
        <v>144413249.10651308</v>
      </c>
      <c r="AB269" s="600">
        <v>144270504.36280891</v>
      </c>
      <c r="AC269" s="600">
        <v>144819629.68549681</v>
      </c>
      <c r="AD269" s="600">
        <v>153348079.15927041</v>
      </c>
      <c r="AE269" s="600">
        <v>163188667.11609635</v>
      </c>
      <c r="AF269" s="600">
        <v>169157174.77100274</v>
      </c>
      <c r="AG269" s="600">
        <v>172768826.63907731</v>
      </c>
      <c r="AH269" s="600">
        <v>178895767.16638786</v>
      </c>
      <c r="AI269" s="600">
        <v>184147544.57275534</v>
      </c>
      <c r="AJ269" s="600">
        <v>189281210.39699474</v>
      </c>
      <c r="AK269" s="600">
        <v>189436751.86559585</v>
      </c>
      <c r="AL269" s="600">
        <v>312135751.50520951</v>
      </c>
      <c r="AM269" s="600">
        <v>329747739.19754827</v>
      </c>
      <c r="AN269" s="600">
        <v>345333175.50923163</v>
      </c>
      <c r="AO269" s="600">
        <v>345348589.20722699</v>
      </c>
      <c r="AP269" s="600">
        <v>345352148.34578753</v>
      </c>
    </row>
    <row r="270" spans="1:230" s="20" customFormat="1" ht="13.9" customHeight="1">
      <c r="A270" s="9"/>
      <c r="B270" s="9"/>
      <c r="C270" s="858"/>
      <c r="D270" s="843"/>
      <c r="E270" s="844" t="s">
        <v>801</v>
      </c>
      <c r="F270" s="845"/>
      <c r="G270" s="845"/>
      <c r="H270" s="600"/>
      <c r="I270" s="834"/>
      <c r="J270" s="834"/>
      <c r="K270" s="834"/>
      <c r="L270" s="834"/>
      <c r="M270" s="600"/>
      <c r="N270" s="600"/>
      <c r="O270" s="600"/>
      <c r="P270" s="600"/>
      <c r="Q270" s="600">
        <v>52004229.214501508</v>
      </c>
      <c r="R270" s="600">
        <v>49612669.463746227</v>
      </c>
      <c r="S270" s="600">
        <v>53719239.765861027</v>
      </c>
      <c r="T270" s="600">
        <v>56081074.615384616</v>
      </c>
      <c r="U270" s="600">
        <v>53012296.893203884</v>
      </c>
      <c r="V270" s="600">
        <v>74692293.961570248</v>
      </c>
      <c r="W270" s="600">
        <v>65222270.003036059</v>
      </c>
      <c r="X270" s="600">
        <v>71533613.921785727</v>
      </c>
      <c r="Y270" s="600">
        <v>74994338.200000003</v>
      </c>
      <c r="Z270" s="600">
        <v>76088798.319990963</v>
      </c>
      <c r="AA270" s="600">
        <v>72206624.553256541</v>
      </c>
      <c r="AB270" s="600">
        <v>72135252.181404456</v>
      </c>
      <c r="AC270" s="600">
        <v>71537407.435004443</v>
      </c>
      <c r="AD270" s="600">
        <v>71446264.153750986</v>
      </c>
      <c r="AE270" s="600">
        <v>71178035.657020748</v>
      </c>
      <c r="AF270" s="600">
        <v>71499424.387743428</v>
      </c>
      <c r="AG270" s="600">
        <v>70835218.922021702</v>
      </c>
      <c r="AH270" s="600">
        <v>71210936.444872841</v>
      </c>
      <c r="AI270" s="600">
        <v>71226880.447952554</v>
      </c>
      <c r="AJ270" s="600">
        <v>71197519.507126451</v>
      </c>
      <c r="AK270" s="600">
        <v>71256025.93109569</v>
      </c>
      <c r="AL270" s="600">
        <v>128322475.61880833</v>
      </c>
      <c r="AM270" s="600">
        <v>128428066.84536088</v>
      </c>
      <c r="AN270" s="600">
        <v>145768777.60188669</v>
      </c>
      <c r="AO270" s="600">
        <v>152716964.07153758</v>
      </c>
      <c r="AP270" s="600">
        <v>159660289.68749979</v>
      </c>
    </row>
    <row r="271" spans="1:230" s="20" customFormat="1" ht="13.9" customHeight="1">
      <c r="A271" s="9"/>
      <c r="B271" s="9"/>
      <c r="C271" s="858"/>
      <c r="D271" s="843"/>
      <c r="E271" s="844" t="s">
        <v>627</v>
      </c>
      <c r="F271" s="845"/>
      <c r="G271" s="845"/>
      <c r="H271" s="600"/>
      <c r="I271" s="834"/>
      <c r="J271" s="834"/>
      <c r="K271" s="834"/>
      <c r="L271" s="834"/>
      <c r="M271" s="600"/>
      <c r="N271" s="600"/>
      <c r="O271" s="600"/>
      <c r="P271" s="600"/>
      <c r="Q271" s="600">
        <v>168493702.65498489</v>
      </c>
      <c r="R271" s="600">
        <v>160745049.06253776</v>
      </c>
      <c r="S271" s="600">
        <v>193389263.15709969</v>
      </c>
      <c r="T271" s="600">
        <v>246756728.30769232</v>
      </c>
      <c r="U271" s="600">
        <v>233254106.33009708</v>
      </c>
      <c r="V271" s="600">
        <v>216789828.81528923</v>
      </c>
      <c r="W271" s="600">
        <v>202029958.30208731</v>
      </c>
      <c r="X271" s="600">
        <v>226245848.68285716</v>
      </c>
      <c r="Y271" s="600">
        <v>345705607.79999995</v>
      </c>
      <c r="Z271" s="600">
        <v>298787720.23215961</v>
      </c>
      <c r="AA271" s="600">
        <v>220142148.02822116</v>
      </c>
      <c r="AB271" s="600">
        <v>241037306.06957099</v>
      </c>
      <c r="AC271" s="600">
        <v>258232592.69221118</v>
      </c>
      <c r="AD271" s="600">
        <v>284042464.80637586</v>
      </c>
      <c r="AE271" s="600">
        <v>310752887.38065159</v>
      </c>
      <c r="AF271" s="600">
        <v>348777679.94021183</v>
      </c>
      <c r="AG271" s="600">
        <v>371452977.2740162</v>
      </c>
      <c r="AH271" s="600">
        <v>392528576.50100642</v>
      </c>
      <c r="AI271" s="600">
        <v>422149559.72810906</v>
      </c>
      <c r="AJ271" s="600">
        <v>448023415.4350884</v>
      </c>
      <c r="AK271" s="600">
        <v>448391577.81030947</v>
      </c>
      <c r="AL271" s="600">
        <v>620803327.99369442</v>
      </c>
      <c r="AM271" s="600">
        <v>793130088.49094486</v>
      </c>
      <c r="AN271" s="600">
        <v>827758415.66785669</v>
      </c>
      <c r="AO271" s="600">
        <v>827795362.06958449</v>
      </c>
      <c r="AP271" s="600">
        <v>827803893.27105844</v>
      </c>
    </row>
    <row r="272" spans="1:230" s="20" customFormat="1" ht="13.9" customHeight="1">
      <c r="A272" s="9"/>
      <c r="B272" s="9"/>
      <c r="C272" s="858"/>
      <c r="D272" s="843"/>
      <c r="E272" s="844" t="s">
        <v>950</v>
      </c>
      <c r="F272" s="845"/>
      <c r="G272" s="845"/>
      <c r="H272" s="600"/>
      <c r="I272" s="834"/>
      <c r="J272" s="834"/>
      <c r="K272" s="834"/>
      <c r="L272" s="834"/>
      <c r="M272" s="600"/>
      <c r="N272" s="600"/>
      <c r="O272" s="600"/>
      <c r="P272" s="600"/>
      <c r="Q272" s="600">
        <v>121639368.60000002</v>
      </c>
      <c r="R272" s="600">
        <v>132903616.39999999</v>
      </c>
      <c r="S272" s="600">
        <v>164527000</v>
      </c>
      <c r="T272" s="600">
        <v>161776417.30000001</v>
      </c>
      <c r="U272" s="600">
        <v>156840439.09999999</v>
      </c>
      <c r="V272" s="600">
        <v>164640981.5</v>
      </c>
      <c r="W272" s="600">
        <v>154824694.50000003</v>
      </c>
      <c r="X272" s="600">
        <v>174099784.50000003</v>
      </c>
      <c r="Y272" s="600">
        <v>173457937.92199999</v>
      </c>
      <c r="Z272" s="600">
        <v>191627760.2899614</v>
      </c>
      <c r="AA272" s="600">
        <v>191773926.11957389</v>
      </c>
      <c r="AB272" s="600">
        <v>192948193.63031769</v>
      </c>
      <c r="AC272" s="600">
        <v>196154064.40016124</v>
      </c>
      <c r="AD272" s="600">
        <v>197881911.34468836</v>
      </c>
      <c r="AE272" s="600">
        <v>199732144.42395723</v>
      </c>
      <c r="AF272" s="600">
        <v>203275442.0609794</v>
      </c>
      <c r="AG272" s="600">
        <v>207035092.58897585</v>
      </c>
      <c r="AH272" s="600">
        <v>207834058.35664549</v>
      </c>
      <c r="AI272" s="600">
        <v>206974892.4538213</v>
      </c>
      <c r="AJ272" s="600">
        <v>205989586.78891465</v>
      </c>
      <c r="AK272" s="600">
        <v>235439907.36800662</v>
      </c>
      <c r="AL272" s="600">
        <v>325558206.57887065</v>
      </c>
      <c r="AM272" s="600">
        <v>414950777.47485048</v>
      </c>
      <c r="AN272" s="600">
        <v>443817922.7769838</v>
      </c>
      <c r="AO272" s="600">
        <v>442012183.40174586</v>
      </c>
      <c r="AP272" s="600">
        <v>440318929.21917164</v>
      </c>
      <c r="AQ272" s="118"/>
      <c r="AR272" s="118"/>
      <c r="AS272" s="118"/>
      <c r="AT272" s="118"/>
      <c r="AU272" s="118"/>
      <c r="AV272" s="118"/>
      <c r="AW272" s="118"/>
      <c r="AX272" s="118"/>
      <c r="AY272" s="118"/>
      <c r="AZ272" s="118"/>
      <c r="BA272" s="118"/>
      <c r="BB272" s="118"/>
      <c r="BC272" s="118"/>
      <c r="BD272" s="118"/>
      <c r="BE272" s="118"/>
      <c r="BF272" s="118"/>
      <c r="BG272" s="118"/>
      <c r="BH272" s="118"/>
      <c r="BI272" s="118"/>
      <c r="BJ272" s="118"/>
      <c r="BK272" s="118"/>
      <c r="BL272" s="118"/>
      <c r="BM272" s="118"/>
      <c r="BN272" s="118"/>
      <c r="BO272" s="118"/>
      <c r="BP272" s="118"/>
      <c r="BQ272" s="118"/>
      <c r="BR272" s="118"/>
      <c r="BS272" s="118"/>
      <c r="BT272" s="118"/>
      <c r="BU272" s="118"/>
      <c r="BV272" s="118"/>
      <c r="BW272" s="118"/>
      <c r="BX272" s="118"/>
      <c r="BY272" s="118"/>
      <c r="BZ272" s="118"/>
      <c r="CA272" s="118"/>
      <c r="CB272" s="118"/>
      <c r="CC272" s="118"/>
      <c r="CD272" s="118"/>
      <c r="CE272" s="118"/>
      <c r="CF272" s="118"/>
      <c r="CG272" s="118"/>
      <c r="CH272" s="118"/>
      <c r="CI272" s="118"/>
      <c r="CJ272" s="118"/>
      <c r="CK272" s="118"/>
      <c r="CL272" s="118"/>
      <c r="CM272" s="118"/>
      <c r="CN272" s="118"/>
      <c r="CO272" s="118"/>
      <c r="CP272" s="118"/>
      <c r="CQ272" s="118"/>
      <c r="CR272" s="118"/>
      <c r="CS272" s="118"/>
      <c r="CT272" s="118"/>
      <c r="CU272" s="118"/>
      <c r="CV272" s="118"/>
      <c r="CW272" s="118"/>
      <c r="CX272" s="118"/>
      <c r="CY272" s="118"/>
      <c r="CZ272" s="118"/>
      <c r="DA272" s="118"/>
      <c r="DB272" s="118"/>
      <c r="DC272" s="118"/>
      <c r="DD272" s="118"/>
      <c r="DE272" s="118"/>
      <c r="DF272" s="118"/>
      <c r="DG272" s="118"/>
      <c r="DH272" s="118"/>
      <c r="DI272" s="118"/>
      <c r="DJ272" s="118"/>
      <c r="DK272" s="118"/>
      <c r="DL272" s="118"/>
      <c r="DM272" s="118"/>
      <c r="DN272" s="118"/>
      <c r="DO272" s="118"/>
      <c r="DP272" s="118"/>
      <c r="DQ272" s="118"/>
      <c r="DR272" s="118"/>
      <c r="DS272" s="118"/>
      <c r="DT272" s="118"/>
      <c r="DU272" s="118"/>
      <c r="DV272" s="118"/>
      <c r="DW272" s="118"/>
      <c r="DX272" s="118"/>
      <c r="DY272" s="118"/>
      <c r="DZ272" s="118"/>
      <c r="EA272" s="118"/>
      <c r="EB272" s="118"/>
      <c r="EC272" s="118"/>
      <c r="ED272" s="118"/>
      <c r="EE272" s="118"/>
      <c r="EF272" s="118"/>
      <c r="EG272" s="118"/>
      <c r="EH272" s="118"/>
      <c r="EI272" s="118"/>
      <c r="EJ272" s="118"/>
      <c r="EK272" s="118"/>
      <c r="EL272" s="118"/>
      <c r="EM272" s="118"/>
      <c r="EN272" s="118"/>
      <c r="EO272" s="118"/>
      <c r="EP272" s="118"/>
      <c r="EQ272" s="118"/>
      <c r="ER272" s="118"/>
      <c r="ES272" s="118"/>
      <c r="ET272" s="118"/>
      <c r="EU272" s="118"/>
      <c r="EV272" s="118"/>
      <c r="EW272" s="118"/>
      <c r="EX272" s="118"/>
      <c r="EY272" s="118"/>
      <c r="EZ272" s="118"/>
      <c r="FA272" s="118"/>
      <c r="FB272" s="118"/>
      <c r="FC272" s="118"/>
      <c r="FD272" s="118"/>
      <c r="FE272" s="118"/>
      <c r="FF272" s="118"/>
      <c r="FG272" s="118"/>
      <c r="FH272" s="118"/>
      <c r="FI272" s="118"/>
      <c r="FJ272" s="118"/>
      <c r="FK272" s="118"/>
      <c r="FL272" s="118"/>
      <c r="FM272" s="118"/>
      <c r="FN272" s="118"/>
      <c r="FO272" s="118"/>
      <c r="FP272" s="118"/>
      <c r="FQ272" s="118"/>
      <c r="FR272" s="118"/>
      <c r="FS272" s="118"/>
      <c r="FT272" s="118"/>
      <c r="FU272" s="118"/>
      <c r="FV272" s="118"/>
      <c r="FW272" s="118"/>
      <c r="FX272" s="118"/>
      <c r="FY272" s="118"/>
      <c r="FZ272" s="118"/>
      <c r="GA272" s="118"/>
      <c r="GB272" s="118"/>
      <c r="GC272" s="118"/>
      <c r="GD272" s="118"/>
      <c r="GE272" s="118"/>
      <c r="GF272" s="118"/>
      <c r="GG272" s="118"/>
      <c r="GH272" s="118"/>
      <c r="GI272" s="118"/>
      <c r="GJ272" s="118"/>
      <c r="GK272" s="118"/>
      <c r="GL272" s="118"/>
      <c r="GM272" s="118"/>
      <c r="GN272" s="118"/>
      <c r="GO272" s="118"/>
      <c r="GP272" s="118"/>
      <c r="GQ272" s="118"/>
      <c r="GR272" s="118"/>
      <c r="GS272" s="118"/>
      <c r="GT272" s="118"/>
      <c r="GU272" s="118"/>
      <c r="GV272" s="118"/>
      <c r="GW272" s="118"/>
      <c r="GX272" s="118"/>
      <c r="GY272" s="118"/>
      <c r="GZ272" s="118"/>
      <c r="HA272" s="118"/>
      <c r="HB272" s="118"/>
      <c r="HC272" s="118"/>
      <c r="HD272" s="118"/>
      <c r="HE272" s="118"/>
      <c r="HF272" s="118"/>
      <c r="HG272" s="118"/>
      <c r="HH272" s="118"/>
      <c r="HI272" s="118"/>
      <c r="HJ272" s="118"/>
      <c r="HK272" s="118"/>
      <c r="HL272" s="118"/>
      <c r="HM272" s="118"/>
      <c r="HN272" s="118"/>
      <c r="HO272" s="118"/>
      <c r="HP272" s="118"/>
      <c r="HQ272" s="118"/>
      <c r="HR272" s="118"/>
      <c r="HS272" s="118"/>
      <c r="HT272" s="118"/>
      <c r="HU272" s="118"/>
    </row>
    <row r="273" spans="1:250" s="20" customFormat="1" ht="13.9" customHeight="1">
      <c r="A273" s="9"/>
      <c r="B273" s="9"/>
      <c r="C273" s="858"/>
      <c r="D273" s="843"/>
      <c r="E273" s="844" t="s">
        <v>951</v>
      </c>
      <c r="F273" s="845"/>
      <c r="G273" s="845"/>
      <c r="H273" s="600"/>
      <c r="I273" s="834"/>
      <c r="J273" s="834"/>
      <c r="K273" s="834"/>
      <c r="L273" s="834"/>
      <c r="M273" s="600"/>
      <c r="N273" s="600"/>
      <c r="O273" s="600"/>
      <c r="P273" s="600"/>
      <c r="Q273" s="600">
        <v>29475352.800000004</v>
      </c>
      <c r="R273" s="600">
        <v>32217393.600000001</v>
      </c>
      <c r="S273" s="600">
        <v>41728882.800000004</v>
      </c>
      <c r="T273" s="600">
        <v>44240824.800000004</v>
      </c>
      <c r="U273" s="600">
        <v>43464707.800000004</v>
      </c>
      <c r="V273" s="600">
        <v>53989166</v>
      </c>
      <c r="W273" s="600">
        <v>51055950.000000007</v>
      </c>
      <c r="X273" s="600">
        <v>63326450.300000019</v>
      </c>
      <c r="Y273" s="600">
        <v>78703918.433999985</v>
      </c>
      <c r="Z273" s="600">
        <v>103260554.76764759</v>
      </c>
      <c r="AA273" s="600">
        <v>118936713.79531266</v>
      </c>
      <c r="AB273" s="600">
        <v>116309892.42201392</v>
      </c>
      <c r="AC273" s="600">
        <v>116109132.2906784</v>
      </c>
      <c r="AD273" s="600">
        <v>117328212.92118691</v>
      </c>
      <c r="AE273" s="600">
        <v>118425253.77349676</v>
      </c>
      <c r="AF273" s="600">
        <v>120526147.06270461</v>
      </c>
      <c r="AG273" s="600">
        <v>122755320.38461399</v>
      </c>
      <c r="AH273" s="600">
        <v>123229043.45040043</v>
      </c>
      <c r="AI273" s="600">
        <v>122719626.49916838</v>
      </c>
      <c r="AJ273" s="600">
        <v>122135418.71555117</v>
      </c>
      <c r="AK273" s="600">
        <v>121810608.4452235</v>
      </c>
      <c r="AL273" s="600">
        <v>178648932.30094016</v>
      </c>
      <c r="AM273" s="600">
        <v>185326599.96153453</v>
      </c>
      <c r="AN273" s="600">
        <v>184549034.82612917</v>
      </c>
      <c r="AO273" s="600">
        <v>183798169.56867728</v>
      </c>
      <c r="AP273" s="600">
        <v>183094078.07288069</v>
      </c>
    </row>
    <row r="274" spans="1:250" s="20" customFormat="1" ht="13.9" customHeight="1">
      <c r="A274" s="9"/>
      <c r="B274" s="9"/>
      <c r="C274" s="858"/>
      <c r="D274" s="843"/>
      <c r="E274" s="844" t="s">
        <v>670</v>
      </c>
      <c r="F274" s="845"/>
      <c r="G274" s="845"/>
      <c r="H274" s="600"/>
      <c r="I274" s="846"/>
      <c r="J274" s="846"/>
      <c r="K274" s="846"/>
      <c r="L274" s="846"/>
      <c r="M274" s="600"/>
      <c r="N274" s="600"/>
      <c r="O274" s="600"/>
      <c r="P274" s="600"/>
      <c r="Q274" s="600">
        <v>80000000</v>
      </c>
      <c r="R274" s="600">
        <v>80000000</v>
      </c>
      <c r="S274" s="600">
        <v>80000000</v>
      </c>
      <c r="T274" s="600">
        <v>82000000</v>
      </c>
      <c r="U274" s="600">
        <v>92000000</v>
      </c>
      <c r="V274" s="600">
        <v>114000000</v>
      </c>
      <c r="W274" s="600">
        <v>125000000</v>
      </c>
      <c r="X274" s="600">
        <v>146000000</v>
      </c>
      <c r="Y274" s="600">
        <v>142000000</v>
      </c>
      <c r="Z274" s="600">
        <v>166000000</v>
      </c>
      <c r="AA274" s="600">
        <v>157000000</v>
      </c>
      <c r="AB274" s="600">
        <v>150000000</v>
      </c>
      <c r="AC274" s="600">
        <v>150000000</v>
      </c>
      <c r="AD274" s="600">
        <v>153000000</v>
      </c>
      <c r="AE274" s="600">
        <v>158000000</v>
      </c>
      <c r="AF274" s="600">
        <v>169000000</v>
      </c>
      <c r="AG274" s="600">
        <v>189000000</v>
      </c>
      <c r="AH274" s="600">
        <v>214000000</v>
      </c>
      <c r="AI274" s="600">
        <v>236000000</v>
      </c>
      <c r="AJ274" s="600">
        <v>260000000</v>
      </c>
      <c r="AK274" s="600">
        <v>272000000</v>
      </c>
      <c r="AL274" s="600">
        <v>322000000</v>
      </c>
      <c r="AM274" s="600">
        <v>372000000</v>
      </c>
      <c r="AN274" s="600">
        <v>422000000</v>
      </c>
      <c r="AO274" s="600">
        <v>472000000</v>
      </c>
      <c r="AP274" s="600">
        <v>522000000</v>
      </c>
    </row>
    <row r="275" spans="1:250" s="20" customFormat="1" ht="13.9" customHeight="1">
      <c r="A275" s="9"/>
      <c r="B275" s="9"/>
      <c r="C275" s="858"/>
      <c r="D275" s="843"/>
      <c r="E275" s="844" t="s">
        <v>942</v>
      </c>
      <c r="F275" s="845"/>
      <c r="G275" s="845"/>
      <c r="H275" s="600"/>
      <c r="I275" s="846"/>
      <c r="J275" s="846"/>
      <c r="K275" s="846"/>
      <c r="L275" s="846"/>
      <c r="M275" s="600"/>
      <c r="N275" s="600"/>
      <c r="O275" s="600"/>
      <c r="P275" s="600"/>
      <c r="Q275" s="600">
        <v>31817200</v>
      </c>
      <c r="R275" s="600">
        <v>32742000</v>
      </c>
      <c r="S275" s="600">
        <v>32394519.999999996</v>
      </c>
      <c r="T275" s="600">
        <v>32959600</v>
      </c>
      <c r="U275" s="600">
        <v>32414240</v>
      </c>
      <c r="V275" s="600">
        <v>34472160</v>
      </c>
      <c r="W275" s="600">
        <v>34268400</v>
      </c>
      <c r="X275" s="600">
        <v>35220300</v>
      </c>
      <c r="Y275" s="600">
        <v>25614720</v>
      </c>
      <c r="Z275" s="600">
        <v>31264440.000000004</v>
      </c>
      <c r="AA275" s="600">
        <v>43306999.999999993</v>
      </c>
      <c r="AB275" s="600">
        <v>42125899.999999993</v>
      </c>
      <c r="AC275" s="600">
        <v>42519599.999999993</v>
      </c>
      <c r="AD275" s="600">
        <v>44881799.999999993</v>
      </c>
      <c r="AE275" s="600">
        <v>47637699.999999993</v>
      </c>
      <c r="AF275" s="600">
        <v>47637699.999999993</v>
      </c>
      <c r="AG275" s="600">
        <v>47637699.999999993</v>
      </c>
      <c r="AH275" s="600">
        <v>48031399.999999993</v>
      </c>
      <c r="AI275" s="600">
        <v>48818799.999999985</v>
      </c>
      <c r="AJ275" s="600">
        <v>49212499.999999985</v>
      </c>
      <c r="AK275" s="600">
        <v>49212499.999999985</v>
      </c>
      <c r="AL275" s="600">
        <v>85826599.999999985</v>
      </c>
      <c r="AM275" s="600">
        <v>91338399.999999985</v>
      </c>
      <c r="AN275" s="600">
        <v>95669099.999999985</v>
      </c>
      <c r="AO275" s="600">
        <v>95669099.999999985</v>
      </c>
      <c r="AP275" s="600">
        <v>118897399.99999997</v>
      </c>
    </row>
    <row r="276" spans="1:250" s="20" customFormat="1" ht="13.9" customHeight="1">
      <c r="A276" s="9"/>
      <c r="B276" s="9"/>
      <c r="C276" s="858"/>
      <c r="D276" s="843"/>
      <c r="E276" s="847" t="s">
        <v>37</v>
      </c>
      <c r="F276" s="848"/>
      <c r="G276" s="848"/>
      <c r="H276" s="800"/>
      <c r="I276" s="836"/>
      <c r="J276" s="836"/>
      <c r="K276" s="836"/>
      <c r="L276" s="836"/>
      <c r="M276" s="800"/>
      <c r="N276" s="800"/>
      <c r="O276" s="800"/>
      <c r="P276" s="800"/>
      <c r="Q276" s="800">
        <v>966976591.99999988</v>
      </c>
      <c r="R276" s="800">
        <v>936118901.20000005</v>
      </c>
      <c r="S276" s="800">
        <v>1033102470.2999998</v>
      </c>
      <c r="T276" s="800">
        <v>1131606035.0999999</v>
      </c>
      <c r="U276" s="800">
        <v>1212070405.5</v>
      </c>
      <c r="V276" s="800">
        <v>1233905518.8999999</v>
      </c>
      <c r="W276" s="800">
        <v>1183875845.1000001</v>
      </c>
      <c r="X276" s="800">
        <v>1325377628</v>
      </c>
      <c r="Y276" s="800">
        <v>1484048097.8983209</v>
      </c>
      <c r="Z276" s="800">
        <v>1565669704.709408</v>
      </c>
      <c r="AA276" s="800">
        <v>1500543956.487381</v>
      </c>
      <c r="AB276" s="800">
        <v>1511698016.2958257</v>
      </c>
      <c r="AC276" s="800">
        <v>1540580789.2400024</v>
      </c>
      <c r="AD276" s="800">
        <v>1589797010.7670007</v>
      </c>
      <c r="AE276" s="800">
        <v>1646859530.2346842</v>
      </c>
      <c r="AF276" s="800">
        <v>1736208040.5563197</v>
      </c>
      <c r="AG276" s="800">
        <v>1812650319.6119795</v>
      </c>
      <c r="AH276" s="800">
        <v>1909642826.2860725</v>
      </c>
      <c r="AI276" s="800">
        <v>2003911805.1427035</v>
      </c>
      <c r="AJ276" s="800">
        <v>2103200095.8883049</v>
      </c>
      <c r="AK276" s="800">
        <v>2164688927.6725802</v>
      </c>
      <c r="AL276" s="800">
        <v>3067182484.0276017</v>
      </c>
      <c r="AM276" s="800">
        <v>3624076346.3672071</v>
      </c>
      <c r="AN276" s="800">
        <v>3964920514.9552174</v>
      </c>
      <c r="AO276" s="800">
        <v>4019428676.4608374</v>
      </c>
      <c r="AP276" s="800">
        <v>4097224591.4784026</v>
      </c>
    </row>
    <row r="277" spans="1:250" s="20" customFormat="1" ht="13.9" customHeight="1">
      <c r="A277" s="9"/>
      <c r="B277" s="9"/>
      <c r="C277" s="858"/>
      <c r="D277" s="849"/>
      <c r="E277" s="849"/>
      <c r="F277" s="849"/>
      <c r="G277" s="849"/>
      <c r="H277" s="746"/>
      <c r="I277" s="850"/>
      <c r="J277" s="850"/>
      <c r="K277" s="850"/>
      <c r="L277" s="850"/>
      <c r="M277" s="746"/>
      <c r="N277" s="746"/>
      <c r="O277" s="746"/>
      <c r="P277" s="746"/>
      <c r="Q277" s="746"/>
      <c r="R277" s="746"/>
      <c r="S277" s="746"/>
      <c r="T277" s="746"/>
      <c r="U277" s="746"/>
      <c r="V277" s="746"/>
      <c r="W277" s="746"/>
      <c r="X277" s="746"/>
      <c r="Y277" s="746"/>
      <c r="Z277" s="746"/>
      <c r="AA277" s="746"/>
      <c r="AB277" s="746"/>
      <c r="AC277" s="746"/>
      <c r="AD277" s="746"/>
      <c r="AE277" s="746"/>
      <c r="AF277" s="746"/>
      <c r="AG277" s="746"/>
      <c r="AH277" s="746"/>
      <c r="AI277" s="746"/>
      <c r="AJ277" s="746"/>
      <c r="AK277" s="746"/>
      <c r="AL277" s="746"/>
      <c r="AM277" s="746"/>
      <c r="AN277" s="746"/>
      <c r="AO277" s="746"/>
      <c r="AP277" s="746"/>
    </row>
    <row r="278" spans="1:250" s="20" customFormat="1" ht="13.9" customHeight="1">
      <c r="A278" s="9"/>
      <c r="B278" s="9"/>
      <c r="C278" s="858"/>
      <c r="D278" s="830" t="s">
        <v>952</v>
      </c>
      <c r="E278" s="830"/>
      <c r="F278" s="830"/>
      <c r="G278" s="830"/>
      <c r="H278" s="772" t="s">
        <v>926</v>
      </c>
      <c r="I278" s="831"/>
      <c r="J278" s="831"/>
      <c r="K278" s="831"/>
      <c r="L278" s="831"/>
      <c r="M278" s="772"/>
      <c r="N278" s="714">
        <v>2002</v>
      </c>
      <c r="O278" s="714">
        <v>2003</v>
      </c>
      <c r="P278" s="714">
        <v>2004</v>
      </c>
      <c r="Q278" s="714">
        <v>2005</v>
      </c>
      <c r="R278" s="714">
        <v>2006</v>
      </c>
      <c r="S278" s="714">
        <v>2007</v>
      </c>
      <c r="T278" s="714">
        <v>2008</v>
      </c>
      <c r="U278" s="714">
        <v>2009</v>
      </c>
      <c r="V278" s="714">
        <v>2010</v>
      </c>
      <c r="W278" s="714">
        <v>2011</v>
      </c>
      <c r="X278" s="714">
        <v>2012</v>
      </c>
      <c r="Y278" s="714">
        <v>2013</v>
      </c>
      <c r="Z278" s="714">
        <v>2014</v>
      </c>
      <c r="AA278" s="714">
        <v>2015</v>
      </c>
      <c r="AB278" s="714">
        <v>2016</v>
      </c>
      <c r="AC278" s="714">
        <v>2017</v>
      </c>
      <c r="AD278" s="714">
        <v>2018</v>
      </c>
      <c r="AE278" s="714">
        <v>2019</v>
      </c>
      <c r="AF278" s="714">
        <v>2020</v>
      </c>
      <c r="AG278" s="714">
        <v>2021</v>
      </c>
      <c r="AH278" s="714">
        <v>2022</v>
      </c>
      <c r="AI278" s="714">
        <v>2023</v>
      </c>
      <c r="AJ278" s="714">
        <v>2024</v>
      </c>
      <c r="AK278" s="714">
        <v>2025</v>
      </c>
      <c r="AL278" s="714">
        <v>2026</v>
      </c>
      <c r="AM278" s="714">
        <v>2027</v>
      </c>
      <c r="AN278" s="714">
        <v>2028</v>
      </c>
      <c r="AO278" s="714">
        <v>2029</v>
      </c>
      <c r="AP278" s="714">
        <v>2030</v>
      </c>
    </row>
    <row r="279" spans="1:250" s="20" customFormat="1" ht="13.9" customHeight="1">
      <c r="A279" s="9"/>
      <c r="B279" s="9"/>
      <c r="C279" s="858"/>
      <c r="D279" s="847" t="s">
        <v>894</v>
      </c>
      <c r="E279" s="845"/>
      <c r="F279" s="845"/>
      <c r="G279" s="845"/>
      <c r="H279" s="834"/>
      <c r="I279" s="834"/>
      <c r="J279" s="834"/>
      <c r="K279" s="834"/>
      <c r="L279" s="834"/>
      <c r="M279" s="600"/>
      <c r="N279" s="600"/>
      <c r="O279" s="600"/>
      <c r="P279" s="600"/>
      <c r="Q279" s="600"/>
      <c r="R279" s="600"/>
      <c r="S279" s="600"/>
      <c r="T279" s="600"/>
      <c r="U279" s="600"/>
      <c r="V279" s="600"/>
      <c r="W279" s="600"/>
      <c r="X279" s="600"/>
      <c r="Y279" s="600"/>
      <c r="Z279" s="600"/>
      <c r="AA279" s="600"/>
      <c r="AB279" s="600"/>
      <c r="AC279" s="600"/>
      <c r="AD279" s="600"/>
      <c r="AE279" s="600"/>
      <c r="AF279" s="600"/>
      <c r="AG279" s="600"/>
      <c r="AH279" s="600"/>
      <c r="AI279" s="600"/>
      <c r="AJ279" s="600"/>
      <c r="AK279" s="600"/>
      <c r="AL279" s="600"/>
      <c r="AM279" s="600"/>
      <c r="AN279" s="600"/>
      <c r="AO279" s="600"/>
      <c r="AP279" s="600"/>
    </row>
    <row r="280" spans="1:250" s="20" customFormat="1" ht="13.9" customHeight="1">
      <c r="A280" s="9"/>
      <c r="B280" s="9"/>
      <c r="C280" s="858"/>
      <c r="D280" s="844"/>
      <c r="E280" s="844" t="s">
        <v>953</v>
      </c>
      <c r="F280" s="845"/>
      <c r="G280" s="845"/>
      <c r="H280" s="834"/>
      <c r="I280" s="834"/>
      <c r="J280" s="834"/>
      <c r="K280" s="834"/>
      <c r="L280" s="834"/>
      <c r="M280" s="600"/>
      <c r="N280" s="600"/>
      <c r="O280" s="600"/>
      <c r="P280" s="600"/>
      <c r="Q280" s="600">
        <v>120613162.30000001</v>
      </c>
      <c r="R280" s="600">
        <v>118948411.90000001</v>
      </c>
      <c r="S280" s="600">
        <v>129557801.19999999</v>
      </c>
      <c r="T280" s="600">
        <v>130370612.40000001</v>
      </c>
      <c r="U280" s="600">
        <v>229998993.59999999</v>
      </c>
      <c r="V280" s="600">
        <v>265494830.99999997</v>
      </c>
      <c r="W280" s="600">
        <v>213320486.00000003</v>
      </c>
      <c r="X280" s="600">
        <v>214317840.40000001</v>
      </c>
      <c r="Y280" s="600">
        <v>225343566.94232091</v>
      </c>
      <c r="Z280" s="600">
        <v>247675114.22750685</v>
      </c>
      <c r="AA280" s="600">
        <v>248087562.01344579</v>
      </c>
      <c r="AB280" s="600">
        <v>243217202.16807085</v>
      </c>
      <c r="AC280" s="600">
        <v>240162436.68667415</v>
      </c>
      <c r="AD280" s="600">
        <v>238518426.5510222</v>
      </c>
      <c r="AE280" s="600">
        <v>235943060.79972747</v>
      </c>
      <c r="AF280" s="600">
        <v>238374019.99675429</v>
      </c>
      <c r="AG280" s="600">
        <v>237252259.06617805</v>
      </c>
      <c r="AH280" s="600">
        <v>243173721.48069927</v>
      </c>
      <c r="AI280" s="600">
        <v>248031158.03593749</v>
      </c>
      <c r="AJ280" s="600">
        <v>255504758.76268953</v>
      </c>
      <c r="AK280" s="600">
        <v>255756000.65896571</v>
      </c>
      <c r="AL280" s="600">
        <v>400252186.6851688</v>
      </c>
      <c r="AM280" s="600">
        <v>441397465.9823674</v>
      </c>
      <c r="AN280" s="600">
        <v>458818534.27393889</v>
      </c>
      <c r="AO280" s="600">
        <v>458836280.38158178</v>
      </c>
      <c r="AP280" s="600">
        <v>458835094.05048424</v>
      </c>
    </row>
    <row r="281" spans="1:250" s="20" customFormat="1" ht="13.9" customHeight="1">
      <c r="A281" s="9"/>
      <c r="B281" s="9"/>
      <c r="C281" s="858"/>
      <c r="D281" s="844"/>
      <c r="E281" s="844" t="s">
        <v>954</v>
      </c>
      <c r="F281" s="845"/>
      <c r="G281" s="845"/>
      <c r="H281" s="834"/>
      <c r="I281" s="834"/>
      <c r="J281" s="834"/>
      <c r="K281" s="834"/>
      <c r="L281" s="834"/>
      <c r="M281" s="600"/>
      <c r="N281" s="600"/>
      <c r="O281" s="600"/>
      <c r="P281" s="600"/>
      <c r="Q281" s="600">
        <v>32724076</v>
      </c>
      <c r="R281" s="600">
        <v>6720352.6000000006</v>
      </c>
      <c r="S281" s="600">
        <v>12227826</v>
      </c>
      <c r="T281" s="600">
        <v>49884940.799999997</v>
      </c>
      <c r="U281" s="600">
        <v>59165024.999999993</v>
      </c>
      <c r="V281" s="600">
        <v>24136027.999999996</v>
      </c>
      <c r="W281" s="600">
        <v>9816296</v>
      </c>
      <c r="X281" s="600">
        <v>191429</v>
      </c>
      <c r="Y281" s="600">
        <v>6708802</v>
      </c>
      <c r="Z281" s="600">
        <v>0</v>
      </c>
      <c r="AA281" s="600">
        <v>0</v>
      </c>
      <c r="AB281" s="600">
        <v>0</v>
      </c>
      <c r="AC281" s="600">
        <v>0</v>
      </c>
      <c r="AD281" s="600">
        <v>0</v>
      </c>
      <c r="AE281" s="600">
        <v>0</v>
      </c>
      <c r="AF281" s="600">
        <v>0</v>
      </c>
      <c r="AG281" s="600">
        <v>0</v>
      </c>
      <c r="AH281" s="600">
        <v>0</v>
      </c>
      <c r="AI281" s="600">
        <v>0</v>
      </c>
      <c r="AJ281" s="600">
        <v>0</v>
      </c>
      <c r="AK281" s="600">
        <v>0</v>
      </c>
      <c r="AL281" s="600">
        <v>0</v>
      </c>
      <c r="AM281" s="600">
        <v>0</v>
      </c>
      <c r="AN281" s="600">
        <v>0</v>
      </c>
      <c r="AO281" s="600">
        <v>0</v>
      </c>
      <c r="AP281" s="600">
        <v>0</v>
      </c>
    </row>
    <row r="282" spans="1:250" s="20" customFormat="1" ht="13.9" customHeight="1">
      <c r="A282" s="9"/>
      <c r="B282" s="9"/>
      <c r="C282" s="858"/>
      <c r="D282" s="844"/>
      <c r="E282" s="844" t="s">
        <v>623</v>
      </c>
      <c r="F282" s="845"/>
      <c r="G282" s="845"/>
      <c r="H282" s="834"/>
      <c r="I282" s="834"/>
      <c r="J282" s="834"/>
      <c r="K282" s="834"/>
      <c r="L282" s="834"/>
      <c r="M282" s="600"/>
      <c r="N282" s="600"/>
      <c r="O282" s="600"/>
      <c r="P282" s="600"/>
      <c r="Q282" s="600">
        <v>210714388.30000001</v>
      </c>
      <c r="R282" s="600">
        <v>178603939.90000001</v>
      </c>
      <c r="S282" s="600">
        <v>186558958.39999998</v>
      </c>
      <c r="T282" s="600">
        <v>209839983.60000002</v>
      </c>
      <c r="U282" s="600">
        <v>197260120.5</v>
      </c>
      <c r="V282" s="600">
        <v>179624849.59999999</v>
      </c>
      <c r="W282" s="600">
        <v>207463951.80000001</v>
      </c>
      <c r="X282" s="600">
        <v>209196192.00000003</v>
      </c>
      <c r="Y282" s="600">
        <v>272666028.02405423</v>
      </c>
      <c r="Z282" s="600">
        <v>299553009.77516031</v>
      </c>
      <c r="AA282" s="600">
        <v>273370370.8810581</v>
      </c>
      <c r="AB282" s="600">
        <v>277962516.76350957</v>
      </c>
      <c r="AC282" s="600">
        <v>286947326.95031196</v>
      </c>
      <c r="AD282" s="600">
        <v>292727159.8580727</v>
      </c>
      <c r="AE282" s="600">
        <v>297953737.03555328</v>
      </c>
      <c r="AF282" s="600">
        <v>314355738.87071973</v>
      </c>
      <c r="AG282" s="600">
        <v>329838506.50663781</v>
      </c>
      <c r="AH282" s="600">
        <v>358970731.70960367</v>
      </c>
      <c r="AI282" s="600">
        <v>387276720.44207782</v>
      </c>
      <c r="AJ282" s="600">
        <v>419550427.74100727</v>
      </c>
      <c r="AK282" s="600">
        <v>435947728.39596432</v>
      </c>
      <c r="AL282" s="600">
        <v>580075632.87705624</v>
      </c>
      <c r="AM282" s="600">
        <v>725982674.31310427</v>
      </c>
      <c r="AN282" s="600">
        <v>871174432.16570675</v>
      </c>
      <c r="AO282" s="600">
        <v>871208127.30680084</v>
      </c>
      <c r="AP282" s="600">
        <v>871205874.77940047</v>
      </c>
      <c r="AQ282" s="118"/>
      <c r="AR282" s="118"/>
      <c r="AS282" s="118"/>
      <c r="AT282" s="118"/>
      <c r="AU282" s="118"/>
      <c r="AV282" s="118"/>
      <c r="AW282" s="118"/>
      <c r="AX282" s="118"/>
      <c r="AY282" s="118"/>
      <c r="AZ282" s="118"/>
      <c r="BA282" s="118"/>
      <c r="BB282" s="118"/>
      <c r="BC282" s="118"/>
      <c r="BD282" s="118"/>
      <c r="BE282" s="118"/>
      <c r="BF282" s="118"/>
      <c r="BG282" s="118"/>
      <c r="BH282" s="118"/>
      <c r="BI282" s="118"/>
      <c r="BJ282" s="118"/>
      <c r="BK282" s="118"/>
      <c r="BL282" s="118"/>
      <c r="BM282" s="118"/>
      <c r="BN282" s="118"/>
      <c r="BO282" s="118"/>
      <c r="BP282" s="118"/>
      <c r="BQ282" s="118"/>
      <c r="BR282" s="118"/>
      <c r="BS282" s="118"/>
      <c r="BT282" s="118"/>
      <c r="BU282" s="118"/>
      <c r="BV282" s="118"/>
      <c r="BW282" s="118"/>
      <c r="BX282" s="118"/>
      <c r="BY282" s="118"/>
      <c r="BZ282" s="118"/>
      <c r="CA282" s="118"/>
      <c r="CB282" s="118"/>
      <c r="CC282" s="118"/>
      <c r="CD282" s="118"/>
      <c r="CE282" s="118"/>
      <c r="CF282" s="118"/>
      <c r="CG282" s="118"/>
      <c r="CH282" s="118"/>
      <c r="CI282" s="118"/>
      <c r="CJ282" s="118"/>
      <c r="CK282" s="118"/>
      <c r="CL282" s="118"/>
      <c r="CM282" s="118"/>
      <c r="CN282" s="118"/>
      <c r="CO282" s="118"/>
      <c r="CP282" s="118"/>
      <c r="CQ282" s="118"/>
      <c r="CR282" s="118"/>
      <c r="CS282" s="118"/>
      <c r="CT282" s="118"/>
      <c r="CU282" s="118"/>
      <c r="CV282" s="118"/>
      <c r="CW282" s="118"/>
      <c r="CX282" s="118"/>
      <c r="CY282" s="118"/>
      <c r="CZ282" s="118"/>
      <c r="DA282" s="118"/>
      <c r="DB282" s="118"/>
      <c r="DC282" s="118"/>
      <c r="DD282" s="118"/>
      <c r="DE282" s="118"/>
      <c r="DF282" s="118"/>
      <c r="DG282" s="118"/>
      <c r="DH282" s="118"/>
      <c r="DI282" s="118"/>
      <c r="DJ282" s="118"/>
      <c r="DK282" s="118"/>
      <c r="DL282" s="118"/>
      <c r="DM282" s="118"/>
      <c r="DN282" s="118"/>
      <c r="DO282" s="118"/>
      <c r="DP282" s="118"/>
      <c r="DQ282" s="118"/>
      <c r="DR282" s="118"/>
      <c r="DS282" s="118"/>
      <c r="DT282" s="118"/>
      <c r="DU282" s="118"/>
      <c r="DV282" s="118"/>
      <c r="DW282" s="118"/>
      <c r="DX282" s="118"/>
      <c r="DY282" s="118"/>
      <c r="DZ282" s="118"/>
      <c r="EA282" s="118"/>
      <c r="EB282" s="118"/>
      <c r="EC282" s="118"/>
      <c r="ED282" s="118"/>
      <c r="EE282" s="118"/>
      <c r="EF282" s="118"/>
      <c r="EG282" s="118"/>
      <c r="EH282" s="118"/>
      <c r="EI282" s="118"/>
      <c r="EJ282" s="118"/>
      <c r="EK282" s="118"/>
      <c r="EL282" s="118"/>
      <c r="EM282" s="118"/>
      <c r="EN282" s="118"/>
      <c r="EO282" s="118"/>
      <c r="EP282" s="118"/>
      <c r="EQ282" s="118"/>
      <c r="ER282" s="118"/>
      <c r="ES282" s="118"/>
      <c r="ET282" s="118"/>
      <c r="EU282" s="118"/>
      <c r="EV282" s="118"/>
      <c r="EW282" s="118"/>
      <c r="EX282" s="118"/>
      <c r="EY282" s="118"/>
      <c r="EZ282" s="118"/>
      <c r="FA282" s="118"/>
      <c r="FB282" s="118"/>
      <c r="FC282" s="118"/>
      <c r="FD282" s="118"/>
      <c r="FE282" s="118"/>
      <c r="FF282" s="118"/>
      <c r="FG282" s="118"/>
      <c r="FH282" s="118"/>
      <c r="FI282" s="118"/>
      <c r="FJ282" s="118"/>
      <c r="FK282" s="118"/>
      <c r="FL282" s="118"/>
      <c r="FM282" s="118"/>
      <c r="FN282" s="118"/>
      <c r="FO282" s="118"/>
      <c r="FP282" s="118"/>
      <c r="FQ282" s="118"/>
      <c r="FR282" s="118"/>
      <c r="FS282" s="118"/>
      <c r="FT282" s="118"/>
      <c r="FU282" s="118"/>
      <c r="FV282" s="118"/>
      <c r="FW282" s="118"/>
      <c r="FX282" s="118"/>
      <c r="FY282" s="118"/>
      <c r="FZ282" s="118"/>
      <c r="GA282" s="118"/>
      <c r="GB282" s="118"/>
      <c r="GC282" s="118"/>
      <c r="GD282" s="118"/>
      <c r="GE282" s="118"/>
      <c r="GF282" s="118"/>
      <c r="GG282" s="118"/>
      <c r="GH282" s="118"/>
      <c r="GI282" s="118"/>
      <c r="GJ282" s="118"/>
      <c r="GK282" s="118"/>
      <c r="GL282" s="118"/>
      <c r="GM282" s="118"/>
      <c r="GN282" s="118"/>
      <c r="GO282" s="118"/>
      <c r="GP282" s="118"/>
      <c r="GQ282" s="118"/>
      <c r="GR282" s="118"/>
      <c r="GS282" s="118"/>
      <c r="GT282" s="118"/>
      <c r="GU282" s="118"/>
      <c r="GV282" s="118"/>
      <c r="GW282" s="118"/>
      <c r="GX282" s="118"/>
      <c r="GY282" s="118"/>
      <c r="GZ282" s="118"/>
      <c r="HA282" s="118"/>
      <c r="HB282" s="118"/>
      <c r="HC282" s="118"/>
      <c r="HD282" s="118"/>
      <c r="HE282" s="118"/>
      <c r="HF282" s="118"/>
      <c r="HG282" s="118"/>
      <c r="HH282" s="118"/>
      <c r="HI282" s="118"/>
      <c r="HJ282" s="118"/>
      <c r="HK282" s="118"/>
      <c r="HL282" s="118"/>
      <c r="HM282" s="118"/>
      <c r="HN282" s="118"/>
      <c r="HO282" s="118"/>
      <c r="HP282" s="118"/>
      <c r="HQ282" s="118"/>
      <c r="HR282" s="118"/>
      <c r="HS282" s="118"/>
      <c r="HT282" s="118"/>
      <c r="HU282" s="118"/>
    </row>
    <row r="283" spans="1:250" ht="13.9" customHeight="1">
      <c r="C283" s="861"/>
      <c r="D283" s="844"/>
      <c r="E283" s="844" t="s">
        <v>625</v>
      </c>
      <c r="F283" s="845"/>
      <c r="G283" s="845"/>
      <c r="H283" s="834"/>
      <c r="I283" s="834"/>
      <c r="J283" s="834"/>
      <c r="K283" s="834"/>
      <c r="L283" s="834"/>
      <c r="M283" s="600"/>
      <c r="N283" s="600"/>
      <c r="O283" s="600"/>
      <c r="P283" s="600"/>
      <c r="Q283" s="600">
        <v>72724434.900000006</v>
      </c>
      <c r="R283" s="600">
        <v>75113806.5</v>
      </c>
      <c r="S283" s="600">
        <v>77578972.799999997</v>
      </c>
      <c r="T283" s="600">
        <v>87260191.200000003</v>
      </c>
      <c r="U283" s="600">
        <v>82028961</v>
      </c>
      <c r="V283" s="600">
        <v>74157048</v>
      </c>
      <c r="W283" s="600">
        <v>80445205.800000012</v>
      </c>
      <c r="X283" s="600">
        <v>74526143.400000006</v>
      </c>
      <c r="Y283" s="600">
        <v>91432919.576928377</v>
      </c>
      <c r="Z283" s="600">
        <v>107102752.09838134</v>
      </c>
      <c r="AA283" s="600">
        <v>129574395.44651309</v>
      </c>
      <c r="AB283" s="600">
        <v>129505263.49208967</v>
      </c>
      <c r="AC283" s="600">
        <v>129438196.39606464</v>
      </c>
      <c r="AD283" s="600">
        <v>136296243.74344125</v>
      </c>
      <c r="AE283" s="600">
        <v>142170818.68701527</v>
      </c>
      <c r="AF283" s="600">
        <v>144514249.6230323</v>
      </c>
      <c r="AG283" s="600">
        <v>144666011.62571833</v>
      </c>
      <c r="AH283" s="600">
        <v>149088650.66971442</v>
      </c>
      <c r="AI283" s="600">
        <v>153750308.49011329</v>
      </c>
      <c r="AJ283" s="600">
        <v>158238742.64280206</v>
      </c>
      <c r="AK283" s="600">
        <v>158394341.31720036</v>
      </c>
      <c r="AL283" s="600">
        <v>261034034.79467529</v>
      </c>
      <c r="AM283" s="600">
        <v>275873416.23897964</v>
      </c>
      <c r="AN283" s="600">
        <v>288939520.00162607</v>
      </c>
      <c r="AO283" s="600">
        <v>288950695.5567556</v>
      </c>
      <c r="AP283" s="600">
        <v>288949948.46850115</v>
      </c>
    </row>
    <row r="284" spans="1:250" s="20" customFormat="1" ht="13.9" customHeight="1">
      <c r="A284" s="9"/>
      <c r="B284" s="9"/>
      <c r="C284" s="858"/>
      <c r="D284" s="844"/>
      <c r="E284" s="844" t="s">
        <v>801</v>
      </c>
      <c r="F284" s="845"/>
      <c r="G284" s="845"/>
      <c r="H284" s="834"/>
      <c r="I284" s="834"/>
      <c r="J284" s="834"/>
      <c r="K284" s="834"/>
      <c r="L284" s="834"/>
      <c r="M284" s="600"/>
      <c r="N284" s="600"/>
      <c r="O284" s="600"/>
      <c r="P284" s="600"/>
      <c r="Q284" s="600">
        <v>46618227.5</v>
      </c>
      <c r="R284" s="600">
        <v>41729892.5</v>
      </c>
      <c r="S284" s="600">
        <v>46177960</v>
      </c>
      <c r="T284" s="600">
        <v>51940590</v>
      </c>
      <c r="U284" s="600">
        <v>48826762.5</v>
      </c>
      <c r="V284" s="600">
        <v>67565310.399999991</v>
      </c>
      <c r="W284" s="600">
        <v>57864095.400000006</v>
      </c>
      <c r="X284" s="600">
        <v>56221476.600000009</v>
      </c>
      <c r="Y284" s="600">
        <v>66941958.975965418</v>
      </c>
      <c r="Z284" s="600">
        <v>68612700.563025549</v>
      </c>
      <c r="AA284" s="600">
        <v>64787197.723256543</v>
      </c>
      <c r="AB284" s="600">
        <v>64752631.746044837</v>
      </c>
      <c r="AC284" s="600">
        <v>63939350.02697169</v>
      </c>
      <c r="AD284" s="600">
        <v>63501659.016830586</v>
      </c>
      <c r="AE284" s="600">
        <v>62010676.235825807</v>
      </c>
      <c r="AF284" s="600">
        <v>61083342.624168292</v>
      </c>
      <c r="AG284" s="600">
        <v>59313064.766544513</v>
      </c>
      <c r="AH284" s="600">
        <v>59345967.742313512</v>
      </c>
      <c r="AI284" s="600">
        <v>59469458.944289103</v>
      </c>
      <c r="AJ284" s="600">
        <v>59520994.939035632</v>
      </c>
      <c r="AK284" s="600">
        <v>59579522.880781785</v>
      </c>
      <c r="AL284" s="600">
        <v>107313992.08225539</v>
      </c>
      <c r="AM284" s="600">
        <v>107445435.79833943</v>
      </c>
      <c r="AN284" s="600">
        <v>121964420.50319895</v>
      </c>
      <c r="AO284" s="600">
        <v>127777192.00499745</v>
      </c>
      <c r="AP284" s="600">
        <v>133584900.79950808</v>
      </c>
      <c r="AR284" s="28"/>
      <c r="AS284" s="28"/>
      <c r="AT284" s="28"/>
      <c r="AU284" s="28"/>
      <c r="AV284" s="28"/>
      <c r="AW284" s="28"/>
      <c r="AX284" s="28"/>
      <c r="AY284" s="28"/>
      <c r="AZ284" s="28"/>
      <c r="BA284" s="28"/>
      <c r="BB284" s="28"/>
      <c r="BC284" s="28"/>
      <c r="BD284" s="28"/>
      <c r="BE284" s="28"/>
      <c r="BF284" s="28"/>
      <c r="BG284" s="28"/>
      <c r="BH284" s="28"/>
      <c r="BI284" s="28"/>
      <c r="BJ284" s="28"/>
      <c r="BK284" s="28"/>
      <c r="BL284" s="28"/>
      <c r="BM284" s="28"/>
      <c r="BN284" s="28"/>
      <c r="BO284" s="28"/>
      <c r="BP284" s="28"/>
      <c r="BQ284" s="28"/>
      <c r="BR284" s="28"/>
      <c r="BS284" s="28"/>
      <c r="BT284" s="28"/>
      <c r="BU284" s="28"/>
      <c r="BV284" s="28"/>
      <c r="BW284" s="28"/>
      <c r="BX284" s="28"/>
      <c r="BY284" s="28"/>
      <c r="BZ284" s="28"/>
      <c r="CA284" s="28"/>
      <c r="CB284" s="28"/>
      <c r="CC284" s="28"/>
      <c r="CD284" s="28"/>
      <c r="CE284" s="28"/>
      <c r="CF284" s="28"/>
      <c r="CG284" s="28"/>
      <c r="CH284" s="28"/>
      <c r="CI284" s="28"/>
      <c r="CJ284" s="28"/>
      <c r="CK284" s="28"/>
      <c r="CL284" s="28"/>
      <c r="CM284" s="28"/>
      <c r="CN284" s="28"/>
      <c r="CO284" s="28"/>
      <c r="CP284" s="28"/>
      <c r="CQ284" s="28"/>
      <c r="CR284" s="28"/>
      <c r="CS284" s="28"/>
      <c r="CT284" s="28"/>
      <c r="CU284" s="28"/>
      <c r="CV284" s="28"/>
      <c r="CW284" s="28"/>
      <c r="CX284" s="28"/>
      <c r="CY284" s="28"/>
      <c r="CZ284" s="28"/>
      <c r="DA284" s="28"/>
      <c r="DB284" s="28"/>
      <c r="DC284" s="28"/>
      <c r="DD284" s="28"/>
      <c r="DE284" s="28"/>
      <c r="DF284" s="28"/>
      <c r="DG284" s="28"/>
      <c r="DH284" s="28"/>
      <c r="DI284" s="28"/>
      <c r="DJ284" s="28"/>
      <c r="DK284" s="28"/>
      <c r="DL284" s="28"/>
      <c r="DM284" s="28"/>
      <c r="DN284" s="28"/>
      <c r="DO284" s="28"/>
      <c r="DP284" s="28"/>
      <c r="DQ284" s="28"/>
      <c r="DR284" s="28"/>
      <c r="DS284" s="28"/>
      <c r="DT284" s="28"/>
      <c r="DU284" s="28"/>
      <c r="DV284" s="28"/>
      <c r="DW284" s="28"/>
      <c r="DX284" s="28"/>
      <c r="DY284" s="28"/>
      <c r="DZ284" s="28"/>
      <c r="EA284" s="28"/>
      <c r="EB284" s="28"/>
      <c r="EC284" s="28"/>
      <c r="ED284" s="28"/>
      <c r="EE284" s="28"/>
      <c r="EF284" s="28"/>
      <c r="EG284" s="28"/>
      <c r="EH284" s="28"/>
      <c r="EI284" s="28"/>
      <c r="EJ284" s="28"/>
      <c r="EK284" s="28"/>
      <c r="EL284" s="28"/>
      <c r="EM284" s="28"/>
      <c r="EN284" s="28"/>
      <c r="EO284" s="28"/>
      <c r="EP284" s="28"/>
      <c r="EQ284" s="28"/>
      <c r="ER284" s="28"/>
      <c r="ES284" s="28"/>
      <c r="ET284" s="28"/>
      <c r="EU284" s="28"/>
      <c r="EV284" s="28"/>
      <c r="EW284" s="28"/>
      <c r="EX284" s="28"/>
      <c r="EY284" s="28"/>
      <c r="EZ284" s="28"/>
      <c r="FA284" s="28"/>
      <c r="FB284" s="28"/>
      <c r="FC284" s="28"/>
      <c r="FD284" s="28"/>
      <c r="FE284" s="28"/>
      <c r="FF284" s="28"/>
      <c r="FG284" s="28"/>
      <c r="FH284" s="28"/>
      <c r="FI284" s="28"/>
      <c r="FJ284" s="28"/>
      <c r="FK284" s="28"/>
      <c r="FL284" s="28"/>
      <c r="FM284" s="28"/>
      <c r="FN284" s="28"/>
      <c r="FO284" s="28"/>
      <c r="FP284" s="28"/>
      <c r="FQ284" s="28"/>
      <c r="FR284" s="28"/>
      <c r="FS284" s="28"/>
      <c r="FT284" s="28"/>
      <c r="FU284" s="28"/>
      <c r="FV284" s="28"/>
      <c r="FW284" s="28"/>
      <c r="FX284" s="28"/>
      <c r="FY284" s="28"/>
      <c r="FZ284" s="28"/>
      <c r="GA284" s="28"/>
      <c r="GB284" s="28"/>
      <c r="GC284" s="28"/>
      <c r="GD284" s="28"/>
      <c r="GE284" s="28"/>
      <c r="GF284" s="28"/>
      <c r="GG284" s="28"/>
      <c r="GH284" s="28"/>
      <c r="GI284" s="28"/>
      <c r="GJ284" s="28"/>
      <c r="GK284" s="28"/>
      <c r="GL284" s="28"/>
      <c r="GM284" s="28"/>
      <c r="GN284" s="28"/>
      <c r="GO284" s="28"/>
      <c r="GP284" s="28"/>
      <c r="GQ284" s="28"/>
      <c r="GR284" s="28"/>
      <c r="GS284" s="28"/>
      <c r="GT284" s="28"/>
      <c r="GU284" s="28"/>
      <c r="GV284" s="28"/>
      <c r="GW284" s="28"/>
      <c r="GX284" s="28"/>
      <c r="GY284" s="28"/>
      <c r="GZ284" s="28"/>
      <c r="HA284" s="28"/>
      <c r="HB284" s="28"/>
      <c r="HC284" s="28"/>
      <c r="HD284" s="28"/>
      <c r="HE284" s="28"/>
      <c r="HF284" s="28"/>
      <c r="HG284" s="28"/>
      <c r="HH284" s="28"/>
      <c r="HI284" s="28"/>
      <c r="HJ284" s="28"/>
      <c r="HK284" s="28"/>
      <c r="HL284" s="28"/>
      <c r="HM284" s="28"/>
      <c r="HN284" s="28"/>
      <c r="HO284" s="28"/>
      <c r="HP284" s="28"/>
      <c r="HQ284" s="28"/>
      <c r="HR284" s="28"/>
      <c r="HS284" s="28"/>
      <c r="HT284" s="28"/>
      <c r="HU284" s="28"/>
      <c r="HV284" s="28"/>
      <c r="HW284" s="28"/>
      <c r="HX284" s="28"/>
      <c r="HY284" s="28"/>
      <c r="HZ284" s="28"/>
      <c r="IA284" s="28"/>
      <c r="IB284" s="28"/>
      <c r="IC284" s="28"/>
      <c r="ID284" s="28"/>
      <c r="IE284" s="28"/>
      <c r="IF284" s="28"/>
      <c r="IG284" s="28"/>
      <c r="IH284" s="28"/>
      <c r="II284" s="28"/>
      <c r="IJ284" s="28"/>
      <c r="IK284" s="28"/>
      <c r="IL284" s="28"/>
      <c r="IM284" s="28"/>
      <c r="IN284" s="28"/>
      <c r="IO284" s="28"/>
      <c r="IP284" s="28"/>
    </row>
    <row r="285" spans="1:250" s="20" customFormat="1" ht="13.9" customHeight="1">
      <c r="A285" s="9"/>
      <c r="B285" s="9"/>
      <c r="C285" s="862"/>
      <c r="D285" s="844"/>
      <c r="E285" s="844" t="s">
        <v>627</v>
      </c>
      <c r="F285" s="845"/>
      <c r="G285" s="845"/>
      <c r="H285" s="834"/>
      <c r="I285" s="834"/>
      <c r="J285" s="834"/>
      <c r="K285" s="834"/>
      <c r="L285" s="834"/>
      <c r="M285" s="600"/>
      <c r="N285" s="852"/>
      <c r="O285" s="852"/>
      <c r="P285" s="852"/>
      <c r="Q285" s="600">
        <v>151043057.09999999</v>
      </c>
      <c r="R285" s="600">
        <v>135204851.69999999</v>
      </c>
      <c r="S285" s="600">
        <v>166240656</v>
      </c>
      <c r="T285" s="600">
        <v>228538596</v>
      </c>
      <c r="U285" s="600">
        <v>214837755</v>
      </c>
      <c r="V285" s="600">
        <v>196104193.59999999</v>
      </c>
      <c r="W285" s="600">
        <v>179237563.80000001</v>
      </c>
      <c r="X285" s="600">
        <v>177816763.20000002</v>
      </c>
      <c r="Y285" s="600">
        <v>308586103.57213324</v>
      </c>
      <c r="Z285" s="600">
        <v>269430360.74749058</v>
      </c>
      <c r="AA285" s="600">
        <v>197521944.27822116</v>
      </c>
      <c r="AB285" s="600">
        <v>216368549.98068643</v>
      </c>
      <c r="AC285" s="600">
        <v>230805458.6339466</v>
      </c>
      <c r="AD285" s="600">
        <v>252457815.11569232</v>
      </c>
      <c r="AE285" s="600">
        <v>270729537.71250778</v>
      </c>
      <c r="AF285" s="600">
        <v>297967524.99594289</v>
      </c>
      <c r="AG285" s="600">
        <v>311031924.99529439</v>
      </c>
      <c r="AH285" s="600">
        <v>327126553.89665496</v>
      </c>
      <c r="AI285" s="600">
        <v>352465329.84054273</v>
      </c>
      <c r="AJ285" s="600">
        <v>374546748.64076078</v>
      </c>
      <c r="AK285" s="600">
        <v>374915046.42052931</v>
      </c>
      <c r="AL285" s="600">
        <v>519167691.42496532</v>
      </c>
      <c r="AM285" s="600">
        <v>663548164.32217729</v>
      </c>
      <c r="AN285" s="600">
        <v>692583673.57173693</v>
      </c>
      <c r="AO285" s="600">
        <v>692610461.20890665</v>
      </c>
      <c r="AP285" s="600">
        <v>692608670.44962335</v>
      </c>
    </row>
    <row r="286" spans="1:250" s="20" customFormat="1" ht="13.9" customHeight="1">
      <c r="A286" s="9"/>
      <c r="B286" s="9"/>
      <c r="C286" s="858"/>
      <c r="D286" s="844"/>
      <c r="E286" s="844" t="s">
        <v>950</v>
      </c>
      <c r="F286" s="845"/>
      <c r="G286" s="845"/>
      <c r="H286" s="834"/>
      <c r="I286" s="834"/>
      <c r="J286" s="834"/>
      <c r="K286" s="834"/>
      <c r="L286" s="834"/>
      <c r="M286" s="600"/>
      <c r="N286" s="600"/>
      <c r="O286" s="600"/>
      <c r="P286" s="600"/>
      <c r="Q286" s="600">
        <v>108076293.60000002</v>
      </c>
      <c r="R286" s="600">
        <v>113357496</v>
      </c>
      <c r="S286" s="600">
        <v>144154322.40000001</v>
      </c>
      <c r="T286" s="600">
        <v>148698327.80000001</v>
      </c>
      <c r="U286" s="600">
        <v>147551244.90000001</v>
      </c>
      <c r="V286" s="600">
        <v>159022634.40000001</v>
      </c>
      <c r="W286" s="600">
        <v>150382980.00000003</v>
      </c>
      <c r="X286" s="600">
        <v>157843540.30000004</v>
      </c>
      <c r="Y286" s="600">
        <v>168096023.322</v>
      </c>
      <c r="Z286" s="600">
        <v>191627760.2899614</v>
      </c>
      <c r="AA286" s="600">
        <v>191773926.11957389</v>
      </c>
      <c r="AB286" s="600">
        <v>192948193.63031769</v>
      </c>
      <c r="AC286" s="600">
        <v>196154064.40016124</v>
      </c>
      <c r="AD286" s="600">
        <v>197881911.34468836</v>
      </c>
      <c r="AE286" s="600">
        <v>199732144.42395723</v>
      </c>
      <c r="AF286" s="600">
        <v>203275442.0609794</v>
      </c>
      <c r="AG286" s="600">
        <v>207035092.58897585</v>
      </c>
      <c r="AH286" s="600">
        <v>207834058.35664549</v>
      </c>
      <c r="AI286" s="600">
        <v>206974892.4538213</v>
      </c>
      <c r="AJ286" s="600">
        <v>205989586.78891465</v>
      </c>
      <c r="AK286" s="600">
        <v>235439907.36800662</v>
      </c>
      <c r="AL286" s="600">
        <v>325558206.57887065</v>
      </c>
      <c r="AM286" s="600">
        <v>414950777.47485048</v>
      </c>
      <c r="AN286" s="600">
        <v>443817922.7769838</v>
      </c>
      <c r="AO286" s="600">
        <v>442012183.40174586</v>
      </c>
      <c r="AP286" s="600">
        <v>440318929.21917164</v>
      </c>
      <c r="AR286" s="28"/>
      <c r="AS286" s="28"/>
      <c r="AT286" s="28"/>
      <c r="AU286" s="28"/>
      <c r="AV286" s="28"/>
      <c r="AW286" s="28"/>
      <c r="AX286" s="28"/>
      <c r="AY286" s="28"/>
      <c r="AZ286" s="28"/>
      <c r="BA286" s="28"/>
      <c r="BB286" s="28"/>
      <c r="BC286" s="28"/>
      <c r="BD286" s="28"/>
      <c r="BE286" s="28"/>
      <c r="BF286" s="28"/>
      <c r="BG286" s="28"/>
      <c r="BH286" s="28"/>
      <c r="BI286" s="28"/>
      <c r="BJ286" s="28"/>
      <c r="BK286" s="28"/>
      <c r="BL286" s="28"/>
      <c r="BM286" s="28"/>
      <c r="BN286" s="28"/>
      <c r="BO286" s="28"/>
      <c r="BP286" s="28"/>
      <c r="BQ286" s="28"/>
      <c r="BR286" s="28"/>
      <c r="BS286" s="28"/>
      <c r="BT286" s="28"/>
      <c r="BU286" s="28"/>
      <c r="BV286" s="28"/>
      <c r="BW286" s="28"/>
      <c r="BX286" s="28"/>
      <c r="BY286" s="28"/>
      <c r="BZ286" s="28"/>
      <c r="CA286" s="28"/>
      <c r="CB286" s="28"/>
      <c r="CC286" s="28"/>
      <c r="CD286" s="28"/>
      <c r="CE286" s="28"/>
      <c r="CF286" s="28"/>
      <c r="CG286" s="28"/>
      <c r="CH286" s="28"/>
      <c r="CI286" s="28"/>
      <c r="CJ286" s="28"/>
      <c r="CK286" s="28"/>
      <c r="CL286" s="28"/>
      <c r="CM286" s="28"/>
      <c r="CN286" s="28"/>
      <c r="CO286" s="28"/>
      <c r="CP286" s="28"/>
      <c r="CQ286" s="28"/>
      <c r="CR286" s="28"/>
      <c r="CS286" s="28"/>
      <c r="CT286" s="28"/>
      <c r="CU286" s="28"/>
      <c r="CV286" s="28"/>
      <c r="CW286" s="28"/>
      <c r="CX286" s="28"/>
      <c r="CY286" s="28"/>
      <c r="CZ286" s="28"/>
      <c r="DA286" s="28"/>
      <c r="DB286" s="28"/>
      <c r="DC286" s="28"/>
      <c r="DD286" s="28"/>
      <c r="DE286" s="28"/>
      <c r="DF286" s="28"/>
      <c r="DG286" s="28"/>
      <c r="DH286" s="28"/>
      <c r="DI286" s="28"/>
      <c r="DJ286" s="28"/>
      <c r="DK286" s="28"/>
      <c r="DL286" s="28"/>
      <c r="DM286" s="28"/>
      <c r="DN286" s="28"/>
      <c r="DO286" s="28"/>
      <c r="DP286" s="28"/>
      <c r="DQ286" s="28"/>
      <c r="DR286" s="28"/>
      <c r="DS286" s="28"/>
      <c r="DT286" s="28"/>
      <c r="DU286" s="28"/>
      <c r="DV286" s="28"/>
      <c r="DW286" s="28"/>
      <c r="DX286" s="28"/>
      <c r="DY286" s="28"/>
      <c r="DZ286" s="28"/>
      <c r="EA286" s="28"/>
      <c r="EB286" s="28"/>
      <c r="EC286" s="28"/>
      <c r="ED286" s="28"/>
      <c r="EE286" s="28"/>
      <c r="EF286" s="28"/>
      <c r="EG286" s="28"/>
      <c r="EH286" s="28"/>
      <c r="EI286" s="28"/>
      <c r="EJ286" s="28"/>
      <c r="EK286" s="28"/>
      <c r="EL286" s="28"/>
      <c r="EM286" s="28"/>
      <c r="EN286" s="28"/>
      <c r="EO286" s="28"/>
      <c r="EP286" s="28"/>
      <c r="EQ286" s="28"/>
      <c r="ER286" s="28"/>
      <c r="ES286" s="28"/>
      <c r="ET286" s="28"/>
      <c r="EU286" s="28"/>
      <c r="EV286" s="28"/>
      <c r="EW286" s="28"/>
      <c r="EX286" s="28"/>
      <c r="EY286" s="28"/>
      <c r="EZ286" s="28"/>
      <c r="FA286" s="28"/>
      <c r="FB286" s="28"/>
      <c r="FC286" s="28"/>
      <c r="FD286" s="28"/>
      <c r="FE286" s="28"/>
      <c r="FF286" s="28"/>
      <c r="FG286" s="28"/>
      <c r="FH286" s="28"/>
      <c r="FI286" s="28"/>
      <c r="FJ286" s="28"/>
      <c r="FK286" s="28"/>
      <c r="FL286" s="28"/>
      <c r="FM286" s="28"/>
      <c r="FN286" s="28"/>
      <c r="FO286" s="28"/>
      <c r="FP286" s="28"/>
      <c r="FQ286" s="28"/>
      <c r="FR286" s="28"/>
      <c r="FS286" s="28"/>
      <c r="FT286" s="28"/>
      <c r="FU286" s="28"/>
      <c r="FV286" s="28"/>
      <c r="FW286" s="28"/>
      <c r="FX286" s="28"/>
      <c r="FY286" s="28"/>
      <c r="FZ286" s="28"/>
      <c r="GA286" s="28"/>
      <c r="GB286" s="28"/>
      <c r="GC286" s="28"/>
      <c r="GD286" s="28"/>
      <c r="GE286" s="28"/>
      <c r="GF286" s="28"/>
      <c r="GG286" s="28"/>
      <c r="GH286" s="28"/>
      <c r="GI286" s="28"/>
      <c r="GJ286" s="28"/>
      <c r="GK286" s="28"/>
      <c r="GL286" s="28"/>
      <c r="GM286" s="28"/>
      <c r="GN286" s="28"/>
      <c r="GO286" s="28"/>
      <c r="GP286" s="28"/>
      <c r="GQ286" s="28"/>
      <c r="GR286" s="28"/>
      <c r="GS286" s="28"/>
      <c r="GT286" s="28"/>
      <c r="GU286" s="28"/>
      <c r="GV286" s="28"/>
      <c r="GW286" s="28"/>
      <c r="GX286" s="28"/>
      <c r="GY286" s="28"/>
      <c r="GZ286" s="28"/>
      <c r="HA286" s="28"/>
      <c r="HB286" s="28"/>
      <c r="HC286" s="28"/>
      <c r="HD286" s="28"/>
      <c r="HE286" s="28"/>
      <c r="HF286" s="28"/>
      <c r="HG286" s="28"/>
      <c r="HH286" s="28"/>
      <c r="HI286" s="28"/>
      <c r="HJ286" s="28"/>
      <c r="HK286" s="28"/>
      <c r="HL286" s="28"/>
      <c r="HM286" s="28"/>
      <c r="HN286" s="28"/>
      <c r="HO286" s="28"/>
      <c r="HP286" s="28"/>
      <c r="HQ286" s="28"/>
      <c r="HR286" s="28"/>
      <c r="HS286" s="28"/>
      <c r="HT286" s="28"/>
      <c r="HU286" s="28"/>
      <c r="HV286" s="28"/>
      <c r="HW286" s="28"/>
      <c r="HX286" s="28"/>
      <c r="HY286" s="28"/>
      <c r="HZ286" s="28"/>
      <c r="IA286" s="28"/>
      <c r="IB286" s="28"/>
      <c r="IC286" s="28"/>
      <c r="ID286" s="28"/>
      <c r="IE286" s="28"/>
      <c r="IF286" s="28"/>
      <c r="IG286" s="28"/>
      <c r="IH286" s="28"/>
      <c r="II286" s="28"/>
      <c r="IJ286" s="28"/>
      <c r="IK286" s="28"/>
      <c r="IL286" s="28"/>
      <c r="IM286" s="28"/>
      <c r="IN286" s="28"/>
      <c r="IO286" s="28"/>
      <c r="IP286" s="28"/>
    </row>
    <row r="287" spans="1:250" s="20" customFormat="1" ht="13.9" customHeight="1">
      <c r="A287" s="9"/>
      <c r="B287" s="9"/>
      <c r="C287" s="858"/>
      <c r="D287" s="844"/>
      <c r="E287" s="844" t="s">
        <v>951</v>
      </c>
      <c r="F287" s="845"/>
      <c r="G287" s="845"/>
      <c r="H287" s="834"/>
      <c r="I287" s="834"/>
      <c r="J287" s="834"/>
      <c r="K287" s="834"/>
      <c r="L287" s="834"/>
      <c r="M287" s="600"/>
      <c r="N287" s="600"/>
      <c r="O287" s="600"/>
      <c r="P287" s="600"/>
      <c r="Q287" s="600">
        <v>29475352.800000004</v>
      </c>
      <c r="R287" s="600">
        <v>32217393.600000001</v>
      </c>
      <c r="S287" s="600">
        <v>41728882.800000004</v>
      </c>
      <c r="T287" s="600">
        <v>44240824.800000004</v>
      </c>
      <c r="U287" s="600">
        <v>43464707.800000004</v>
      </c>
      <c r="V287" s="600">
        <v>53989166</v>
      </c>
      <c r="W287" s="600">
        <v>51055950.000000007</v>
      </c>
      <c r="X287" s="600">
        <v>63326450.300000019</v>
      </c>
      <c r="Y287" s="600">
        <v>78703918.433999985</v>
      </c>
      <c r="Z287" s="600">
        <v>103260554.76764759</v>
      </c>
      <c r="AA287" s="600">
        <v>118936713.79531266</v>
      </c>
      <c r="AB287" s="600">
        <v>116309892.42201392</v>
      </c>
      <c r="AC287" s="600">
        <v>116109132.2906784</v>
      </c>
      <c r="AD287" s="600">
        <v>117328212.92118691</v>
      </c>
      <c r="AE287" s="600">
        <v>118425253.77349676</v>
      </c>
      <c r="AF287" s="600">
        <v>120526147.06270461</v>
      </c>
      <c r="AG287" s="600">
        <v>122755320.38461399</v>
      </c>
      <c r="AH287" s="600">
        <v>123229043.45040043</v>
      </c>
      <c r="AI287" s="600">
        <v>122719626.49916838</v>
      </c>
      <c r="AJ287" s="600">
        <v>122135418.71555117</v>
      </c>
      <c r="AK287" s="600">
        <v>121810608.4452235</v>
      </c>
      <c r="AL287" s="600">
        <v>178648932.30094016</v>
      </c>
      <c r="AM287" s="600">
        <v>185326599.96153453</v>
      </c>
      <c r="AN287" s="600">
        <v>184549034.82612917</v>
      </c>
      <c r="AO287" s="600">
        <v>183798169.56867728</v>
      </c>
      <c r="AP287" s="600">
        <v>183094078.07288069</v>
      </c>
      <c r="AR287" s="28"/>
      <c r="AS287" s="28"/>
      <c r="AT287" s="28"/>
      <c r="AU287" s="28"/>
      <c r="AV287" s="28"/>
      <c r="AW287" s="28"/>
      <c r="AX287" s="28"/>
      <c r="AY287" s="28"/>
      <c r="AZ287" s="28"/>
      <c r="BA287" s="28"/>
      <c r="BB287" s="28"/>
      <c r="BC287" s="28"/>
      <c r="BD287" s="28"/>
      <c r="BE287" s="28"/>
      <c r="BF287" s="28"/>
      <c r="BG287" s="28"/>
      <c r="BH287" s="28"/>
      <c r="BI287" s="28"/>
      <c r="BJ287" s="28"/>
      <c r="BK287" s="28"/>
      <c r="BL287" s="28"/>
      <c r="BM287" s="28"/>
      <c r="BN287" s="28"/>
      <c r="BO287" s="28"/>
      <c r="BP287" s="28"/>
      <c r="BQ287" s="28"/>
      <c r="BR287" s="28"/>
      <c r="BS287" s="28"/>
      <c r="BT287" s="28"/>
      <c r="BU287" s="28"/>
      <c r="BV287" s="28"/>
      <c r="BW287" s="28"/>
      <c r="BX287" s="28"/>
      <c r="BY287" s="28"/>
      <c r="BZ287" s="28"/>
      <c r="CA287" s="28"/>
      <c r="CB287" s="28"/>
      <c r="CC287" s="28"/>
      <c r="CD287" s="28"/>
      <c r="CE287" s="28"/>
      <c r="CF287" s="28"/>
      <c r="CG287" s="28"/>
      <c r="CH287" s="28"/>
      <c r="CI287" s="28"/>
      <c r="CJ287" s="28"/>
      <c r="CK287" s="28"/>
      <c r="CL287" s="28"/>
      <c r="CM287" s="28"/>
      <c r="CN287" s="28"/>
      <c r="CO287" s="28"/>
      <c r="CP287" s="28"/>
      <c r="CQ287" s="28"/>
      <c r="CR287" s="28"/>
      <c r="CS287" s="28"/>
      <c r="CT287" s="28"/>
      <c r="CU287" s="28"/>
      <c r="CV287" s="28"/>
      <c r="CW287" s="28"/>
      <c r="CX287" s="28"/>
      <c r="CY287" s="28"/>
      <c r="CZ287" s="28"/>
      <c r="DA287" s="28"/>
      <c r="DB287" s="28"/>
      <c r="DC287" s="28"/>
      <c r="DD287" s="28"/>
      <c r="DE287" s="28"/>
      <c r="DF287" s="28"/>
      <c r="DG287" s="28"/>
      <c r="DH287" s="28"/>
      <c r="DI287" s="28"/>
      <c r="DJ287" s="28"/>
      <c r="DK287" s="28"/>
      <c r="DL287" s="28"/>
      <c r="DM287" s="28"/>
      <c r="DN287" s="28"/>
      <c r="DO287" s="28"/>
      <c r="DP287" s="28"/>
      <c r="DQ287" s="28"/>
      <c r="DR287" s="28"/>
      <c r="DS287" s="28"/>
      <c r="DT287" s="28"/>
      <c r="DU287" s="28"/>
      <c r="DV287" s="28"/>
      <c r="DW287" s="28"/>
      <c r="DX287" s="28"/>
      <c r="DY287" s="28"/>
      <c r="DZ287" s="28"/>
      <c r="EA287" s="28"/>
      <c r="EB287" s="28"/>
      <c r="EC287" s="28"/>
      <c r="ED287" s="28"/>
      <c r="EE287" s="28"/>
      <c r="EF287" s="28"/>
      <c r="EG287" s="28"/>
      <c r="EH287" s="28"/>
      <c r="EI287" s="28"/>
      <c r="EJ287" s="28"/>
      <c r="EK287" s="28"/>
      <c r="EL287" s="28"/>
      <c r="EM287" s="28"/>
      <c r="EN287" s="28"/>
      <c r="EO287" s="28"/>
      <c r="EP287" s="28"/>
      <c r="EQ287" s="28"/>
      <c r="ER287" s="28"/>
      <c r="ES287" s="28"/>
      <c r="ET287" s="28"/>
      <c r="EU287" s="28"/>
      <c r="EV287" s="28"/>
      <c r="EW287" s="28"/>
      <c r="EX287" s="28"/>
      <c r="EY287" s="28"/>
      <c r="EZ287" s="28"/>
      <c r="FA287" s="28"/>
      <c r="FB287" s="28"/>
      <c r="FC287" s="28"/>
      <c r="FD287" s="28"/>
      <c r="FE287" s="28"/>
      <c r="FF287" s="28"/>
      <c r="FG287" s="28"/>
      <c r="FH287" s="28"/>
      <c r="FI287" s="28"/>
      <c r="FJ287" s="28"/>
      <c r="FK287" s="28"/>
      <c r="FL287" s="28"/>
      <c r="FM287" s="28"/>
      <c r="FN287" s="28"/>
      <c r="FO287" s="28"/>
      <c r="FP287" s="28"/>
      <c r="FQ287" s="28"/>
      <c r="FR287" s="28"/>
      <c r="FS287" s="28"/>
      <c r="FT287" s="28"/>
      <c r="FU287" s="28"/>
      <c r="FV287" s="28"/>
      <c r="FW287" s="28"/>
      <c r="FX287" s="28"/>
      <c r="FY287" s="28"/>
      <c r="FZ287" s="28"/>
      <c r="GA287" s="28"/>
      <c r="GB287" s="28"/>
      <c r="GC287" s="28"/>
      <c r="GD287" s="28"/>
      <c r="GE287" s="28"/>
      <c r="GF287" s="28"/>
      <c r="GG287" s="28"/>
      <c r="GH287" s="28"/>
      <c r="GI287" s="28"/>
      <c r="GJ287" s="28"/>
      <c r="GK287" s="28"/>
      <c r="GL287" s="28"/>
      <c r="GM287" s="28"/>
      <c r="GN287" s="28"/>
      <c r="GO287" s="28"/>
      <c r="GP287" s="28"/>
      <c r="GQ287" s="28"/>
      <c r="GR287" s="28"/>
      <c r="GS287" s="28"/>
      <c r="GT287" s="28"/>
      <c r="GU287" s="28"/>
      <c r="GV287" s="28"/>
      <c r="GW287" s="28"/>
      <c r="GX287" s="28"/>
      <c r="GY287" s="28"/>
      <c r="GZ287" s="28"/>
      <c r="HA287" s="28"/>
      <c r="HB287" s="28"/>
      <c r="HC287" s="28"/>
      <c r="HD287" s="28"/>
      <c r="HE287" s="28"/>
      <c r="HF287" s="28"/>
      <c r="HG287" s="28"/>
      <c r="HH287" s="28"/>
      <c r="HI287" s="28"/>
      <c r="HJ287" s="28"/>
      <c r="HK287" s="28"/>
      <c r="HL287" s="28"/>
      <c r="HM287" s="28"/>
      <c r="HN287" s="28"/>
      <c r="HO287" s="28"/>
      <c r="HP287" s="28"/>
      <c r="HQ287" s="28"/>
      <c r="HR287" s="28"/>
      <c r="HS287" s="28"/>
      <c r="HT287" s="28"/>
      <c r="HU287" s="28"/>
      <c r="HV287" s="28"/>
      <c r="HW287" s="28"/>
      <c r="HX287" s="28"/>
      <c r="HY287" s="28"/>
      <c r="HZ287" s="28"/>
      <c r="IA287" s="28"/>
      <c r="IB287" s="28"/>
      <c r="IC287" s="28"/>
      <c r="ID287" s="28"/>
      <c r="IE287" s="28"/>
      <c r="IF287" s="28"/>
      <c r="IG287" s="28"/>
      <c r="IH287" s="28"/>
      <c r="II287" s="28"/>
      <c r="IJ287" s="28"/>
      <c r="IK287" s="28"/>
      <c r="IL287" s="28"/>
      <c r="IM287" s="28"/>
      <c r="IN287" s="28"/>
      <c r="IO287" s="28"/>
      <c r="IP287" s="28"/>
    </row>
    <row r="288" spans="1:250" s="20" customFormat="1" ht="13.9" customHeight="1">
      <c r="A288" s="9"/>
      <c r="B288" s="9"/>
      <c r="C288" s="858"/>
      <c r="D288" s="844"/>
      <c r="E288" s="847" t="s">
        <v>37</v>
      </c>
      <c r="F288" s="848"/>
      <c r="G288" s="848"/>
      <c r="H288" s="836"/>
      <c r="I288" s="836"/>
      <c r="J288" s="836"/>
      <c r="K288" s="836"/>
      <c r="L288" s="836"/>
      <c r="M288" s="800"/>
      <c r="N288" s="800"/>
      <c r="O288" s="800"/>
      <c r="P288" s="800"/>
      <c r="Q288" s="800">
        <v>771988992.5</v>
      </c>
      <c r="R288" s="800">
        <v>701896144.69999993</v>
      </c>
      <c r="S288" s="800">
        <v>804225379.5999999</v>
      </c>
      <c r="T288" s="800">
        <v>950774066.5999999</v>
      </c>
      <c r="U288" s="800">
        <v>1023133570.2999998</v>
      </c>
      <c r="V288" s="800">
        <v>1020094060.9999999</v>
      </c>
      <c r="W288" s="800">
        <v>949586528.80000019</v>
      </c>
      <c r="X288" s="800">
        <v>953439835.20000029</v>
      </c>
      <c r="Y288" s="800">
        <v>1218479320.8474021</v>
      </c>
      <c r="Z288" s="800">
        <v>1287262252.4691734</v>
      </c>
      <c r="AA288" s="800">
        <v>1224052110.2573812</v>
      </c>
      <c r="AB288" s="800">
        <v>1241064250.202733</v>
      </c>
      <c r="AC288" s="800">
        <v>1263555965.3848088</v>
      </c>
      <c r="AD288" s="800">
        <v>1298711428.5509343</v>
      </c>
      <c r="AE288" s="800">
        <v>1326965228.6680839</v>
      </c>
      <c r="AF288" s="800">
        <v>1380096465.2343016</v>
      </c>
      <c r="AG288" s="800">
        <v>1411892179.9339631</v>
      </c>
      <c r="AH288" s="800">
        <v>1468768727.3060317</v>
      </c>
      <c r="AI288" s="800">
        <v>1530687494.7059503</v>
      </c>
      <c r="AJ288" s="800">
        <v>1595486678.2307613</v>
      </c>
      <c r="AK288" s="800">
        <v>1641843155.4866717</v>
      </c>
      <c r="AL288" s="800">
        <v>2372050676.7439318</v>
      </c>
      <c r="AM288" s="800">
        <v>2814524534.0913529</v>
      </c>
      <c r="AN288" s="800">
        <v>3061847538.1193204</v>
      </c>
      <c r="AO288" s="800">
        <v>3065193109.4294658</v>
      </c>
      <c r="AP288" s="800">
        <v>3068597495.8395696</v>
      </c>
      <c r="AR288" s="28"/>
      <c r="AS288" s="28"/>
      <c r="AT288" s="28"/>
      <c r="AU288" s="28"/>
      <c r="AV288" s="28"/>
      <c r="AW288" s="28"/>
      <c r="AX288" s="28"/>
      <c r="AY288" s="28"/>
      <c r="AZ288" s="28"/>
      <c r="BA288" s="28"/>
      <c r="BB288" s="28"/>
      <c r="BC288" s="28"/>
      <c r="BD288" s="28"/>
      <c r="BE288" s="28"/>
      <c r="BF288" s="28"/>
      <c r="BG288" s="28"/>
      <c r="BH288" s="28"/>
      <c r="BI288" s="28"/>
      <c r="BJ288" s="28"/>
      <c r="BK288" s="28"/>
      <c r="BL288" s="28"/>
      <c r="BM288" s="28"/>
      <c r="BN288" s="28"/>
      <c r="BO288" s="28"/>
      <c r="BP288" s="28"/>
      <c r="BQ288" s="28"/>
      <c r="BR288" s="28"/>
      <c r="BS288" s="28"/>
      <c r="BT288" s="28"/>
      <c r="BU288" s="28"/>
      <c r="BV288" s="28"/>
      <c r="BW288" s="28"/>
      <c r="BX288" s="28"/>
      <c r="BY288" s="28"/>
      <c r="BZ288" s="28"/>
      <c r="CA288" s="28"/>
      <c r="CB288" s="28"/>
      <c r="CC288" s="28"/>
      <c r="CD288" s="28"/>
      <c r="CE288" s="28"/>
      <c r="CF288" s="28"/>
      <c r="CG288" s="28"/>
      <c r="CH288" s="28"/>
      <c r="CI288" s="28"/>
      <c r="CJ288" s="28"/>
      <c r="CK288" s="28"/>
      <c r="CL288" s="28"/>
      <c r="CM288" s="28"/>
      <c r="CN288" s="28"/>
      <c r="CO288" s="28"/>
      <c r="CP288" s="28"/>
      <c r="CQ288" s="28"/>
      <c r="CR288" s="28"/>
      <c r="CS288" s="28"/>
      <c r="CT288" s="28"/>
      <c r="CU288" s="28"/>
      <c r="CV288" s="28"/>
      <c r="CW288" s="28"/>
      <c r="CX288" s="28"/>
      <c r="CY288" s="28"/>
      <c r="CZ288" s="28"/>
      <c r="DA288" s="28"/>
      <c r="DB288" s="28"/>
      <c r="DC288" s="28"/>
      <c r="DD288" s="28"/>
      <c r="DE288" s="28"/>
      <c r="DF288" s="28"/>
      <c r="DG288" s="28"/>
      <c r="DH288" s="28"/>
      <c r="DI288" s="28"/>
      <c r="DJ288" s="28"/>
      <c r="DK288" s="28"/>
      <c r="DL288" s="28"/>
      <c r="DM288" s="28"/>
      <c r="DN288" s="28"/>
      <c r="DO288" s="28"/>
      <c r="DP288" s="28"/>
      <c r="DQ288" s="28"/>
      <c r="DR288" s="28"/>
      <c r="DS288" s="28"/>
      <c r="DT288" s="28"/>
      <c r="DU288" s="28"/>
      <c r="DV288" s="28"/>
      <c r="DW288" s="28"/>
      <c r="DX288" s="28"/>
      <c r="DY288" s="28"/>
      <c r="DZ288" s="28"/>
      <c r="EA288" s="28"/>
      <c r="EB288" s="28"/>
      <c r="EC288" s="28"/>
      <c r="ED288" s="28"/>
      <c r="EE288" s="28"/>
      <c r="EF288" s="28"/>
      <c r="EG288" s="28"/>
      <c r="EH288" s="28"/>
      <c r="EI288" s="28"/>
      <c r="EJ288" s="28"/>
      <c r="EK288" s="28"/>
      <c r="EL288" s="28"/>
      <c r="EM288" s="28"/>
      <c r="EN288" s="28"/>
      <c r="EO288" s="28"/>
      <c r="EP288" s="28"/>
      <c r="EQ288" s="28"/>
      <c r="ER288" s="28"/>
      <c r="ES288" s="28"/>
      <c r="ET288" s="28"/>
      <c r="EU288" s="28"/>
      <c r="EV288" s="28"/>
      <c r="EW288" s="28"/>
      <c r="EX288" s="28"/>
      <c r="EY288" s="28"/>
      <c r="EZ288" s="28"/>
      <c r="FA288" s="28"/>
      <c r="FB288" s="28"/>
      <c r="FC288" s="28"/>
      <c r="FD288" s="28"/>
      <c r="FE288" s="28"/>
      <c r="FF288" s="28"/>
      <c r="FG288" s="28"/>
      <c r="FH288" s="28"/>
      <c r="FI288" s="28"/>
      <c r="FJ288" s="28"/>
      <c r="FK288" s="28"/>
      <c r="FL288" s="28"/>
      <c r="FM288" s="28"/>
      <c r="FN288" s="28"/>
      <c r="FO288" s="28"/>
      <c r="FP288" s="28"/>
      <c r="FQ288" s="28"/>
      <c r="FR288" s="28"/>
      <c r="FS288" s="28"/>
      <c r="FT288" s="28"/>
      <c r="FU288" s="28"/>
      <c r="FV288" s="28"/>
      <c r="FW288" s="28"/>
      <c r="FX288" s="28"/>
      <c r="FY288" s="28"/>
      <c r="FZ288" s="28"/>
      <c r="GA288" s="28"/>
      <c r="GB288" s="28"/>
      <c r="GC288" s="28"/>
      <c r="GD288" s="28"/>
      <c r="GE288" s="28"/>
      <c r="GF288" s="28"/>
      <c r="GG288" s="28"/>
      <c r="GH288" s="28"/>
      <c r="GI288" s="28"/>
      <c r="GJ288" s="28"/>
      <c r="GK288" s="28"/>
      <c r="GL288" s="28"/>
      <c r="GM288" s="28"/>
      <c r="GN288" s="28"/>
      <c r="GO288" s="28"/>
      <c r="GP288" s="28"/>
      <c r="GQ288" s="28"/>
      <c r="GR288" s="28"/>
      <c r="GS288" s="28"/>
      <c r="GT288" s="28"/>
      <c r="GU288" s="28"/>
      <c r="GV288" s="28"/>
      <c r="GW288" s="28"/>
      <c r="GX288" s="28"/>
      <c r="GY288" s="28"/>
      <c r="GZ288" s="28"/>
      <c r="HA288" s="28"/>
      <c r="HB288" s="28"/>
      <c r="HC288" s="28"/>
      <c r="HD288" s="28"/>
      <c r="HE288" s="28"/>
      <c r="HF288" s="28"/>
      <c r="HG288" s="28"/>
      <c r="HH288" s="28"/>
      <c r="HI288" s="28"/>
      <c r="HJ288" s="28"/>
      <c r="HK288" s="28"/>
      <c r="HL288" s="28"/>
      <c r="HM288" s="28"/>
      <c r="HN288" s="28"/>
      <c r="HO288" s="28"/>
      <c r="HP288" s="28"/>
      <c r="HQ288" s="28"/>
      <c r="HR288" s="28"/>
      <c r="HS288" s="28"/>
      <c r="HT288" s="28"/>
      <c r="HU288" s="28"/>
      <c r="HV288" s="28"/>
      <c r="HW288" s="28"/>
      <c r="HX288" s="28"/>
      <c r="HY288" s="28"/>
      <c r="HZ288" s="28"/>
      <c r="IA288" s="28"/>
      <c r="IB288" s="28"/>
      <c r="IC288" s="28"/>
      <c r="ID288" s="28"/>
      <c r="IE288" s="28"/>
      <c r="IF288" s="28"/>
      <c r="IG288" s="28"/>
      <c r="IH288" s="28"/>
      <c r="II288" s="28"/>
      <c r="IJ288" s="28"/>
      <c r="IK288" s="28"/>
      <c r="IL288" s="28"/>
      <c r="IM288" s="28"/>
      <c r="IN288" s="28"/>
      <c r="IO288" s="28"/>
      <c r="IP288" s="28"/>
    </row>
    <row r="289" spans="1:250" s="20" customFormat="1" ht="13.9" customHeight="1">
      <c r="A289" s="9"/>
      <c r="B289" s="9"/>
      <c r="C289" s="858"/>
      <c r="D289" s="847" t="s">
        <v>900</v>
      </c>
      <c r="E289" s="847"/>
      <c r="F289" s="847"/>
      <c r="G289" s="847"/>
      <c r="H289" s="834"/>
      <c r="I289" s="834"/>
      <c r="J289" s="834"/>
      <c r="K289" s="834"/>
      <c r="L289" s="834"/>
      <c r="M289" s="600"/>
      <c r="N289" s="774"/>
      <c r="O289" s="774"/>
      <c r="P289" s="774"/>
      <c r="Q289" s="774"/>
      <c r="R289" s="774"/>
      <c r="S289" s="774"/>
      <c r="T289" s="774"/>
      <c r="U289" s="774"/>
      <c r="V289" s="774"/>
      <c r="W289" s="774"/>
      <c r="X289" s="774"/>
      <c r="Y289" s="774"/>
      <c r="Z289" s="774"/>
      <c r="AA289" s="774"/>
      <c r="AB289" s="774"/>
      <c r="AC289" s="774"/>
      <c r="AD289" s="774"/>
      <c r="AE289" s="774"/>
      <c r="AF289" s="774"/>
      <c r="AG289" s="774"/>
      <c r="AH289" s="774"/>
      <c r="AI289" s="774"/>
      <c r="AJ289" s="774"/>
      <c r="AK289" s="774"/>
      <c r="AL289" s="774"/>
      <c r="AM289" s="774"/>
      <c r="AN289" s="774"/>
      <c r="AO289" s="774"/>
      <c r="AP289" s="774"/>
      <c r="AR289" s="28"/>
      <c r="AS289" s="28"/>
      <c r="AT289" s="28"/>
      <c r="AU289" s="28"/>
      <c r="AV289" s="28"/>
      <c r="AW289" s="28"/>
      <c r="AX289" s="28"/>
      <c r="AY289" s="28"/>
      <c r="AZ289" s="28"/>
      <c r="BA289" s="28"/>
      <c r="BB289" s="28"/>
      <c r="BC289" s="28"/>
      <c r="BD289" s="28"/>
      <c r="BE289" s="28"/>
      <c r="BF289" s="28"/>
      <c r="BG289" s="28"/>
      <c r="BH289" s="28"/>
      <c r="BI289" s="28"/>
      <c r="BJ289" s="28"/>
      <c r="BK289" s="28"/>
      <c r="BL289" s="28"/>
      <c r="BM289" s="28"/>
      <c r="BN289" s="28"/>
      <c r="BO289" s="28"/>
      <c r="BP289" s="28"/>
      <c r="BQ289" s="28"/>
      <c r="BR289" s="28"/>
      <c r="BS289" s="28"/>
      <c r="BT289" s="28"/>
      <c r="BU289" s="28"/>
      <c r="BV289" s="28"/>
      <c r="BW289" s="28"/>
      <c r="BX289" s="28"/>
      <c r="BY289" s="28"/>
      <c r="BZ289" s="28"/>
      <c r="CA289" s="28"/>
      <c r="CB289" s="28"/>
      <c r="CC289" s="28"/>
      <c r="CD289" s="28"/>
      <c r="CE289" s="28"/>
      <c r="CF289" s="28"/>
      <c r="CG289" s="28"/>
      <c r="CH289" s="28"/>
      <c r="CI289" s="28"/>
      <c r="CJ289" s="28"/>
      <c r="CK289" s="28"/>
      <c r="CL289" s="28"/>
      <c r="CM289" s="28"/>
      <c r="CN289" s="28"/>
      <c r="CO289" s="28"/>
      <c r="CP289" s="28"/>
      <c r="CQ289" s="28"/>
      <c r="CR289" s="28"/>
      <c r="CS289" s="28"/>
      <c r="CT289" s="28"/>
      <c r="CU289" s="28"/>
      <c r="CV289" s="28"/>
      <c r="CW289" s="28"/>
      <c r="CX289" s="28"/>
      <c r="CY289" s="28"/>
      <c r="CZ289" s="28"/>
      <c r="DA289" s="28"/>
      <c r="DB289" s="28"/>
      <c r="DC289" s="28"/>
      <c r="DD289" s="28"/>
      <c r="DE289" s="28"/>
      <c r="DF289" s="28"/>
      <c r="DG289" s="28"/>
      <c r="DH289" s="28"/>
      <c r="DI289" s="28"/>
      <c r="DJ289" s="28"/>
      <c r="DK289" s="28"/>
      <c r="DL289" s="28"/>
      <c r="DM289" s="28"/>
      <c r="DN289" s="28"/>
      <c r="DO289" s="28"/>
      <c r="DP289" s="28"/>
      <c r="DQ289" s="28"/>
      <c r="DR289" s="28"/>
      <c r="DS289" s="28"/>
      <c r="DT289" s="28"/>
      <c r="DU289" s="28"/>
      <c r="DV289" s="28"/>
      <c r="DW289" s="28"/>
      <c r="DX289" s="28"/>
      <c r="DY289" s="28"/>
      <c r="DZ289" s="28"/>
      <c r="EA289" s="28"/>
      <c r="EB289" s="28"/>
      <c r="EC289" s="28"/>
      <c r="ED289" s="28"/>
      <c r="EE289" s="28"/>
      <c r="EF289" s="28"/>
      <c r="EG289" s="28"/>
      <c r="EH289" s="28"/>
      <c r="EI289" s="28"/>
      <c r="EJ289" s="28"/>
      <c r="EK289" s="28"/>
      <c r="EL289" s="28"/>
      <c r="EM289" s="28"/>
      <c r="EN289" s="28"/>
      <c r="EO289" s="28"/>
      <c r="EP289" s="28"/>
      <c r="EQ289" s="28"/>
      <c r="ER289" s="28"/>
      <c r="ES289" s="28"/>
      <c r="ET289" s="28"/>
      <c r="EU289" s="28"/>
      <c r="EV289" s="28"/>
      <c r="EW289" s="28"/>
      <c r="EX289" s="28"/>
      <c r="EY289" s="28"/>
      <c r="EZ289" s="28"/>
      <c r="FA289" s="28"/>
      <c r="FB289" s="28"/>
      <c r="FC289" s="28"/>
      <c r="FD289" s="28"/>
      <c r="FE289" s="28"/>
      <c r="FF289" s="28"/>
      <c r="FG289" s="28"/>
      <c r="FH289" s="28"/>
      <c r="FI289" s="28"/>
      <c r="FJ289" s="28"/>
      <c r="FK289" s="28"/>
      <c r="FL289" s="28"/>
      <c r="FM289" s="28"/>
      <c r="FN289" s="28"/>
      <c r="FO289" s="28"/>
      <c r="FP289" s="28"/>
      <c r="FQ289" s="28"/>
      <c r="FR289" s="28"/>
      <c r="FS289" s="28"/>
      <c r="FT289" s="28"/>
      <c r="FU289" s="28"/>
      <c r="FV289" s="28"/>
      <c r="FW289" s="28"/>
      <c r="FX289" s="28"/>
      <c r="FY289" s="28"/>
      <c r="FZ289" s="28"/>
      <c r="GA289" s="28"/>
      <c r="GB289" s="28"/>
      <c r="GC289" s="28"/>
      <c r="GD289" s="28"/>
      <c r="GE289" s="28"/>
      <c r="GF289" s="28"/>
      <c r="GG289" s="28"/>
      <c r="GH289" s="28"/>
      <c r="GI289" s="28"/>
      <c r="GJ289" s="28"/>
      <c r="GK289" s="28"/>
      <c r="GL289" s="28"/>
      <c r="GM289" s="28"/>
      <c r="GN289" s="28"/>
      <c r="GO289" s="28"/>
      <c r="GP289" s="28"/>
      <c r="GQ289" s="28"/>
      <c r="GR289" s="28"/>
      <c r="GS289" s="28"/>
      <c r="GT289" s="28"/>
      <c r="GU289" s="28"/>
      <c r="GV289" s="28"/>
      <c r="GW289" s="28"/>
      <c r="GX289" s="28"/>
      <c r="GY289" s="28"/>
      <c r="GZ289" s="28"/>
      <c r="HA289" s="28"/>
      <c r="HB289" s="28"/>
      <c r="HC289" s="28"/>
      <c r="HD289" s="28"/>
      <c r="HE289" s="28"/>
      <c r="HF289" s="28"/>
      <c r="HG289" s="28"/>
      <c r="HH289" s="28"/>
      <c r="HI289" s="28"/>
      <c r="HJ289" s="28"/>
      <c r="HK289" s="28"/>
      <c r="HL289" s="28"/>
      <c r="HM289" s="28"/>
      <c r="HN289" s="28"/>
      <c r="HO289" s="28"/>
      <c r="HP289" s="28"/>
      <c r="HQ289" s="28"/>
      <c r="HR289" s="28"/>
      <c r="HS289" s="28"/>
      <c r="HT289" s="28"/>
      <c r="HU289" s="28"/>
      <c r="HV289" s="28"/>
      <c r="HW289" s="28"/>
      <c r="HX289" s="28"/>
      <c r="HY289" s="28"/>
      <c r="HZ289" s="28"/>
      <c r="IA289" s="28"/>
      <c r="IB289" s="28"/>
      <c r="IC289" s="28"/>
      <c r="ID289" s="28"/>
      <c r="IE289" s="28"/>
      <c r="IF289" s="28"/>
      <c r="IG289" s="28"/>
      <c r="IH289" s="28"/>
      <c r="II289" s="28"/>
      <c r="IJ289" s="28"/>
      <c r="IK289" s="28"/>
      <c r="IL289" s="28"/>
      <c r="IM289" s="28"/>
      <c r="IN289" s="28"/>
      <c r="IO289" s="28"/>
      <c r="IP289" s="28"/>
    </row>
    <row r="290" spans="1:250" s="20" customFormat="1" ht="13.9" customHeight="1">
      <c r="A290" s="9"/>
      <c r="B290" s="9"/>
      <c r="C290" s="858"/>
      <c r="D290" s="844"/>
      <c r="E290" s="847" t="s">
        <v>535</v>
      </c>
      <c r="F290" s="848"/>
      <c r="G290" s="848"/>
      <c r="H290" s="836"/>
      <c r="I290" s="836"/>
      <c r="J290" s="836"/>
      <c r="K290" s="836"/>
      <c r="L290" s="836"/>
      <c r="M290" s="800"/>
      <c r="N290" s="800"/>
      <c r="O290" s="800"/>
      <c r="P290" s="800"/>
      <c r="Q290" s="800"/>
      <c r="R290" s="800"/>
      <c r="S290" s="800"/>
      <c r="T290" s="800"/>
      <c r="U290" s="800"/>
      <c r="V290" s="800"/>
      <c r="W290" s="800"/>
      <c r="X290" s="800"/>
      <c r="Y290" s="800"/>
      <c r="Z290" s="800"/>
      <c r="AA290" s="800"/>
      <c r="AB290" s="800"/>
      <c r="AC290" s="800"/>
      <c r="AD290" s="800"/>
      <c r="AE290" s="800"/>
      <c r="AF290" s="800"/>
      <c r="AG290" s="800"/>
      <c r="AH290" s="800"/>
      <c r="AI290" s="800"/>
      <c r="AJ290" s="800"/>
      <c r="AK290" s="800"/>
      <c r="AL290" s="800"/>
      <c r="AM290" s="800"/>
      <c r="AN290" s="800"/>
      <c r="AO290" s="800"/>
      <c r="AP290" s="800"/>
      <c r="AR290" s="28"/>
      <c r="AS290" s="28"/>
      <c r="AT290" s="28"/>
      <c r="AU290" s="28"/>
      <c r="AV290" s="28"/>
      <c r="AW290" s="28"/>
      <c r="AX290" s="28"/>
      <c r="AY290" s="28"/>
      <c r="AZ290" s="28"/>
      <c r="BA290" s="28"/>
      <c r="BB290" s="28"/>
      <c r="BC290" s="28"/>
      <c r="BD290" s="28"/>
      <c r="BE290" s="28"/>
      <c r="BF290" s="28"/>
      <c r="BG290" s="28"/>
      <c r="BH290" s="28"/>
      <c r="BI290" s="28"/>
      <c r="BJ290" s="28"/>
      <c r="BK290" s="28"/>
      <c r="BL290" s="28"/>
      <c r="BM290" s="28"/>
      <c r="BN290" s="28"/>
      <c r="BO290" s="28"/>
      <c r="BP290" s="28"/>
      <c r="BQ290" s="28"/>
      <c r="BR290" s="28"/>
      <c r="BS290" s="28"/>
      <c r="BT290" s="28"/>
      <c r="BU290" s="28"/>
      <c r="BV290" s="28"/>
      <c r="BW290" s="28"/>
      <c r="BX290" s="28"/>
      <c r="BY290" s="28"/>
      <c r="BZ290" s="28"/>
      <c r="CA290" s="28"/>
      <c r="CB290" s="28"/>
      <c r="CC290" s="28"/>
      <c r="CD290" s="28"/>
      <c r="CE290" s="28"/>
      <c r="CF290" s="28"/>
      <c r="CG290" s="28"/>
      <c r="CH290" s="28"/>
      <c r="CI290" s="28"/>
      <c r="CJ290" s="28"/>
      <c r="CK290" s="28"/>
      <c r="CL290" s="28"/>
      <c r="CM290" s="28"/>
      <c r="CN290" s="28"/>
      <c r="CO290" s="28"/>
      <c r="CP290" s="28"/>
      <c r="CQ290" s="28"/>
      <c r="CR290" s="28"/>
      <c r="CS290" s="28"/>
      <c r="CT290" s="28"/>
      <c r="CU290" s="28"/>
      <c r="CV290" s="28"/>
      <c r="CW290" s="28"/>
      <c r="CX290" s="28"/>
      <c r="CY290" s="28"/>
      <c r="CZ290" s="28"/>
      <c r="DA290" s="28"/>
      <c r="DB290" s="28"/>
      <c r="DC290" s="28"/>
      <c r="DD290" s="28"/>
      <c r="DE290" s="28"/>
      <c r="DF290" s="28"/>
      <c r="DG290" s="28"/>
      <c r="DH290" s="28"/>
      <c r="DI290" s="28"/>
      <c r="DJ290" s="28"/>
      <c r="DK290" s="28"/>
      <c r="DL290" s="28"/>
      <c r="DM290" s="28"/>
      <c r="DN290" s="28"/>
      <c r="DO290" s="28"/>
      <c r="DP290" s="28"/>
      <c r="DQ290" s="28"/>
      <c r="DR290" s="28"/>
      <c r="DS290" s="28"/>
      <c r="DT290" s="28"/>
      <c r="DU290" s="28"/>
      <c r="DV290" s="28"/>
      <c r="DW290" s="28"/>
      <c r="DX290" s="28"/>
      <c r="DY290" s="28"/>
      <c r="DZ290" s="28"/>
      <c r="EA290" s="28"/>
      <c r="EB290" s="28"/>
      <c r="EC290" s="28"/>
      <c r="ED290" s="28"/>
      <c r="EE290" s="28"/>
      <c r="EF290" s="28"/>
      <c r="EG290" s="28"/>
      <c r="EH290" s="28"/>
      <c r="EI290" s="28"/>
      <c r="EJ290" s="28"/>
      <c r="EK290" s="28"/>
      <c r="EL290" s="28"/>
      <c r="EM290" s="28"/>
      <c r="EN290" s="28"/>
      <c r="EO290" s="28"/>
      <c r="EP290" s="28"/>
      <c r="EQ290" s="28"/>
      <c r="ER290" s="28"/>
      <c r="ES290" s="28"/>
      <c r="ET290" s="28"/>
      <c r="EU290" s="28"/>
      <c r="EV290" s="28"/>
      <c r="EW290" s="28"/>
      <c r="EX290" s="28"/>
      <c r="EY290" s="28"/>
      <c r="EZ290" s="28"/>
      <c r="FA290" s="28"/>
      <c r="FB290" s="28"/>
      <c r="FC290" s="28"/>
      <c r="FD290" s="28"/>
      <c r="FE290" s="28"/>
      <c r="FF290" s="28"/>
      <c r="FG290" s="28"/>
      <c r="FH290" s="28"/>
      <c r="FI290" s="28"/>
      <c r="FJ290" s="28"/>
      <c r="FK290" s="28"/>
      <c r="FL290" s="28"/>
      <c r="FM290" s="28"/>
      <c r="FN290" s="28"/>
      <c r="FO290" s="28"/>
      <c r="FP290" s="28"/>
      <c r="FQ290" s="28"/>
      <c r="FR290" s="28"/>
      <c r="FS290" s="28"/>
      <c r="FT290" s="28"/>
      <c r="FU290" s="28"/>
      <c r="FV290" s="28"/>
      <c r="FW290" s="28"/>
      <c r="FX290" s="28"/>
      <c r="FY290" s="28"/>
      <c r="FZ290" s="28"/>
      <c r="GA290" s="28"/>
      <c r="GB290" s="28"/>
      <c r="GC290" s="28"/>
      <c r="GD290" s="28"/>
      <c r="GE290" s="28"/>
      <c r="GF290" s="28"/>
      <c r="GG290" s="28"/>
      <c r="GH290" s="28"/>
      <c r="GI290" s="28"/>
      <c r="GJ290" s="28"/>
      <c r="GK290" s="28"/>
      <c r="GL290" s="28"/>
      <c r="GM290" s="28"/>
      <c r="GN290" s="28"/>
      <c r="GO290" s="28"/>
      <c r="GP290" s="28"/>
      <c r="GQ290" s="28"/>
      <c r="GR290" s="28"/>
      <c r="GS290" s="28"/>
      <c r="GT290" s="28"/>
      <c r="GU290" s="28"/>
      <c r="GV290" s="28"/>
      <c r="GW290" s="28"/>
      <c r="GX290" s="28"/>
      <c r="GY290" s="28"/>
      <c r="GZ290" s="28"/>
      <c r="HA290" s="28"/>
      <c r="HB290" s="28"/>
      <c r="HC290" s="28"/>
      <c r="HD290" s="28"/>
      <c r="HE290" s="28"/>
      <c r="HF290" s="28"/>
      <c r="HG290" s="28"/>
      <c r="HH290" s="28"/>
      <c r="HI290" s="28"/>
      <c r="HJ290" s="28"/>
      <c r="HK290" s="28"/>
      <c r="HL290" s="28"/>
      <c r="HM290" s="28"/>
      <c r="HN290" s="28"/>
      <c r="HO290" s="28"/>
      <c r="HP290" s="28"/>
      <c r="HQ290" s="28"/>
      <c r="HR290" s="28"/>
      <c r="HS290" s="28"/>
      <c r="HT290" s="28"/>
      <c r="HU290" s="28"/>
      <c r="HV290" s="28"/>
      <c r="HW290" s="28"/>
      <c r="HX290" s="28"/>
      <c r="HY290" s="28"/>
      <c r="HZ290" s="28"/>
      <c r="IA290" s="28"/>
      <c r="IB290" s="28"/>
      <c r="IC290" s="28"/>
      <c r="ID290" s="28"/>
      <c r="IE290" s="28"/>
      <c r="IF290" s="28"/>
      <c r="IG290" s="28"/>
      <c r="IH290" s="28"/>
      <c r="II290" s="28"/>
      <c r="IJ290" s="28"/>
      <c r="IK290" s="28"/>
      <c r="IL290" s="28"/>
      <c r="IM290" s="28"/>
      <c r="IN290" s="28"/>
      <c r="IO290" s="28"/>
      <c r="IP290" s="28"/>
    </row>
    <row r="291" spans="1:250" s="20" customFormat="1" ht="13.9" customHeight="1">
      <c r="A291" s="9"/>
      <c r="B291" s="9"/>
      <c r="C291" s="858"/>
      <c r="D291" s="844"/>
      <c r="E291" s="853"/>
      <c r="F291" s="844" t="s">
        <v>635</v>
      </c>
      <c r="G291" s="854"/>
      <c r="H291" s="836"/>
      <c r="I291" s="836"/>
      <c r="J291" s="836"/>
      <c r="K291" s="836"/>
      <c r="L291" s="836"/>
      <c r="M291" s="800"/>
      <c r="N291" s="800"/>
      <c r="O291" s="800"/>
      <c r="P291" s="800"/>
      <c r="Q291" s="600">
        <v>7957459.9661631426</v>
      </c>
      <c r="R291" s="600">
        <v>14347223.495468277</v>
      </c>
      <c r="S291" s="600">
        <v>10994765.849546827</v>
      </c>
      <c r="T291" s="600">
        <v>0</v>
      </c>
      <c r="U291" s="600">
        <v>0</v>
      </c>
      <c r="V291" s="600">
        <v>-12.855371900826448</v>
      </c>
      <c r="W291" s="600">
        <v>0</v>
      </c>
      <c r="X291" s="600">
        <v>28925326.745714288</v>
      </c>
      <c r="Y291" s="600">
        <v>0</v>
      </c>
      <c r="Z291" s="600">
        <v>0</v>
      </c>
      <c r="AA291" s="600">
        <v>0</v>
      </c>
      <c r="AB291" s="600">
        <v>0</v>
      </c>
      <c r="AC291" s="600">
        <v>0</v>
      </c>
      <c r="AD291" s="600">
        <v>0</v>
      </c>
      <c r="AE291" s="600">
        <v>0</v>
      </c>
      <c r="AF291" s="600">
        <v>0</v>
      </c>
      <c r="AG291" s="600">
        <v>0</v>
      </c>
      <c r="AH291" s="600">
        <v>0</v>
      </c>
      <c r="AI291" s="600">
        <v>0</v>
      </c>
      <c r="AJ291" s="600">
        <v>0</v>
      </c>
      <c r="AK291" s="600">
        <v>0</v>
      </c>
      <c r="AL291" s="600">
        <v>0</v>
      </c>
      <c r="AM291" s="600">
        <v>0</v>
      </c>
      <c r="AN291" s="600">
        <v>0</v>
      </c>
      <c r="AO291" s="600">
        <v>0</v>
      </c>
      <c r="AP291" s="600">
        <v>0</v>
      </c>
      <c r="AR291" s="28"/>
      <c r="AS291" s="28"/>
      <c r="AT291" s="28"/>
      <c r="AU291" s="28"/>
      <c r="AV291" s="28"/>
      <c r="AW291" s="28"/>
      <c r="AX291" s="28"/>
      <c r="AY291" s="28"/>
      <c r="AZ291" s="28"/>
      <c r="BA291" s="28"/>
      <c r="BB291" s="28"/>
      <c r="BC291" s="28"/>
      <c r="BD291" s="28"/>
      <c r="BE291" s="28"/>
      <c r="BF291" s="28"/>
      <c r="BG291" s="28"/>
      <c r="BH291" s="28"/>
      <c r="BI291" s="28"/>
      <c r="BJ291" s="28"/>
      <c r="BK291" s="28"/>
      <c r="BL291" s="28"/>
      <c r="BM291" s="28"/>
      <c r="BN291" s="28"/>
      <c r="BO291" s="28"/>
      <c r="BP291" s="28"/>
      <c r="BQ291" s="28"/>
      <c r="BR291" s="28"/>
      <c r="BS291" s="28"/>
      <c r="BT291" s="28"/>
      <c r="BU291" s="28"/>
      <c r="BV291" s="28"/>
      <c r="BW291" s="28"/>
      <c r="BX291" s="28"/>
      <c r="BY291" s="28"/>
      <c r="BZ291" s="28"/>
      <c r="CA291" s="28"/>
      <c r="CB291" s="28"/>
      <c r="CC291" s="28"/>
      <c r="CD291" s="28"/>
      <c r="CE291" s="28"/>
      <c r="CF291" s="28"/>
      <c r="CG291" s="28"/>
      <c r="CH291" s="28"/>
      <c r="CI291" s="28"/>
      <c r="CJ291" s="28"/>
      <c r="CK291" s="28"/>
      <c r="CL291" s="28"/>
      <c r="CM291" s="28"/>
      <c r="CN291" s="28"/>
      <c r="CO291" s="28"/>
      <c r="CP291" s="28"/>
      <c r="CQ291" s="28"/>
      <c r="CR291" s="28"/>
      <c r="CS291" s="28"/>
      <c r="CT291" s="28"/>
      <c r="CU291" s="28"/>
      <c r="CV291" s="28"/>
      <c r="CW291" s="28"/>
      <c r="CX291" s="28"/>
      <c r="CY291" s="28"/>
      <c r="CZ291" s="28"/>
      <c r="DA291" s="28"/>
      <c r="DB291" s="28"/>
      <c r="DC291" s="28"/>
      <c r="DD291" s="28"/>
      <c r="DE291" s="28"/>
      <c r="DF291" s="28"/>
      <c r="DG291" s="28"/>
      <c r="DH291" s="28"/>
      <c r="DI291" s="28"/>
      <c r="DJ291" s="28"/>
      <c r="DK291" s="28"/>
      <c r="DL291" s="28"/>
      <c r="DM291" s="28"/>
      <c r="DN291" s="28"/>
      <c r="DO291" s="28"/>
      <c r="DP291" s="28"/>
      <c r="DQ291" s="28"/>
      <c r="DR291" s="28"/>
      <c r="DS291" s="28"/>
      <c r="DT291" s="28"/>
      <c r="DU291" s="28"/>
      <c r="DV291" s="28"/>
      <c r="DW291" s="28"/>
      <c r="DX291" s="28"/>
      <c r="DY291" s="28"/>
      <c r="DZ291" s="28"/>
      <c r="EA291" s="28"/>
      <c r="EB291" s="28"/>
      <c r="EC291" s="28"/>
      <c r="ED291" s="28"/>
      <c r="EE291" s="28"/>
      <c r="EF291" s="28"/>
      <c r="EG291" s="28"/>
      <c r="EH291" s="28"/>
      <c r="EI291" s="28"/>
      <c r="EJ291" s="28"/>
      <c r="EK291" s="28"/>
      <c r="EL291" s="28"/>
      <c r="EM291" s="28"/>
      <c r="EN291" s="28"/>
      <c r="EO291" s="28"/>
      <c r="EP291" s="28"/>
      <c r="EQ291" s="28"/>
      <c r="ER291" s="28"/>
      <c r="ES291" s="28"/>
      <c r="ET291" s="28"/>
      <c r="EU291" s="28"/>
      <c r="EV291" s="28"/>
      <c r="EW291" s="28"/>
      <c r="EX291" s="28"/>
      <c r="EY291" s="28"/>
      <c r="EZ291" s="28"/>
      <c r="FA291" s="28"/>
      <c r="FB291" s="28"/>
      <c r="FC291" s="28"/>
      <c r="FD291" s="28"/>
      <c r="FE291" s="28"/>
      <c r="FF291" s="28"/>
      <c r="FG291" s="28"/>
      <c r="FH291" s="28"/>
      <c r="FI291" s="28"/>
      <c r="FJ291" s="28"/>
      <c r="FK291" s="28"/>
      <c r="FL291" s="28"/>
      <c r="FM291" s="28"/>
      <c r="FN291" s="28"/>
      <c r="FO291" s="28"/>
      <c r="FP291" s="28"/>
      <c r="FQ291" s="28"/>
      <c r="FR291" s="28"/>
      <c r="FS291" s="28"/>
      <c r="FT291" s="28"/>
      <c r="FU291" s="28"/>
      <c r="FV291" s="28"/>
      <c r="FW291" s="28"/>
      <c r="FX291" s="28"/>
      <c r="FY291" s="28"/>
      <c r="FZ291" s="28"/>
      <c r="GA291" s="28"/>
      <c r="GB291" s="28"/>
      <c r="GC291" s="28"/>
      <c r="GD291" s="28"/>
      <c r="GE291" s="28"/>
      <c r="GF291" s="28"/>
      <c r="GG291" s="28"/>
      <c r="GH291" s="28"/>
      <c r="GI291" s="28"/>
      <c r="GJ291" s="28"/>
      <c r="GK291" s="28"/>
      <c r="GL291" s="28"/>
      <c r="GM291" s="28"/>
      <c r="GN291" s="28"/>
      <c r="GO291" s="28"/>
      <c r="GP291" s="28"/>
      <c r="GQ291" s="28"/>
      <c r="GR291" s="28"/>
      <c r="GS291" s="28"/>
      <c r="GT291" s="28"/>
      <c r="GU291" s="28"/>
      <c r="GV291" s="28"/>
      <c r="GW291" s="28"/>
      <c r="GX291" s="28"/>
      <c r="GY291" s="28"/>
      <c r="GZ291" s="28"/>
      <c r="HA291" s="28"/>
      <c r="HB291" s="28"/>
      <c r="HC291" s="28"/>
      <c r="HD291" s="28"/>
      <c r="HE291" s="28"/>
      <c r="HF291" s="28"/>
      <c r="HG291" s="28"/>
      <c r="HH291" s="28"/>
      <c r="HI291" s="28"/>
      <c r="HJ291" s="28"/>
      <c r="HK291" s="28"/>
      <c r="HL291" s="28"/>
      <c r="HM291" s="28"/>
      <c r="HN291" s="28"/>
      <c r="HO291" s="28"/>
      <c r="HP291" s="28"/>
      <c r="HQ291" s="28"/>
      <c r="HR291" s="28"/>
      <c r="HS291" s="28"/>
      <c r="HT291" s="28"/>
      <c r="HU291" s="28"/>
      <c r="HV291" s="28"/>
      <c r="HW291" s="28"/>
      <c r="HX291" s="28"/>
      <c r="HY291" s="28"/>
      <c r="HZ291" s="28"/>
      <c r="IA291" s="28"/>
      <c r="IB291" s="28"/>
      <c r="IC291" s="28"/>
      <c r="ID291" s="28"/>
      <c r="IE291" s="28"/>
      <c r="IF291" s="28"/>
      <c r="IG291" s="28"/>
      <c r="IH291" s="28"/>
      <c r="II291" s="28"/>
      <c r="IJ291" s="28"/>
      <c r="IK291" s="28"/>
      <c r="IL291" s="28"/>
      <c r="IM291" s="28"/>
      <c r="IN291" s="28"/>
      <c r="IO291" s="28"/>
      <c r="IP291" s="28"/>
    </row>
    <row r="292" spans="1:250" s="20" customFormat="1" ht="13.9" customHeight="1">
      <c r="A292" s="9"/>
      <c r="B292" s="9"/>
      <c r="C292" s="858"/>
      <c r="D292" s="844"/>
      <c r="E292" s="853"/>
      <c r="F292" s="844" t="s">
        <v>623</v>
      </c>
      <c r="G292" s="854"/>
      <c r="H292" s="836"/>
      <c r="I292" s="836"/>
      <c r="J292" s="836"/>
      <c r="K292" s="836"/>
      <c r="L292" s="836"/>
      <c r="M292" s="800"/>
      <c r="N292" s="800"/>
      <c r="O292" s="800"/>
      <c r="P292" s="800"/>
      <c r="Q292" s="600">
        <v>12317712.002416918</v>
      </c>
      <c r="R292" s="600">
        <v>21029491.972809669</v>
      </c>
      <c r="S292" s="600">
        <v>15211936.312386706</v>
      </c>
      <c r="T292" s="600">
        <v>0</v>
      </c>
      <c r="U292" s="600">
        <v>0</v>
      </c>
      <c r="V292" s="600">
        <v>-8.2425619834710755</v>
      </c>
      <c r="W292" s="600">
        <v>0</v>
      </c>
      <c r="X292" s="600">
        <v>28219830.971428569</v>
      </c>
      <c r="Y292" s="600">
        <v>0</v>
      </c>
      <c r="Z292" s="600">
        <v>0</v>
      </c>
      <c r="AA292" s="600">
        <v>0</v>
      </c>
      <c r="AB292" s="600">
        <v>0</v>
      </c>
      <c r="AC292" s="600">
        <v>0</v>
      </c>
      <c r="AD292" s="600">
        <v>0</v>
      </c>
      <c r="AE292" s="600">
        <v>0</v>
      </c>
      <c r="AF292" s="600">
        <v>0</v>
      </c>
      <c r="AG292" s="600">
        <v>0</v>
      </c>
      <c r="AH292" s="600">
        <v>0</v>
      </c>
      <c r="AI292" s="600">
        <v>0</v>
      </c>
      <c r="AJ292" s="600">
        <v>0</v>
      </c>
      <c r="AK292" s="600">
        <v>0</v>
      </c>
      <c r="AL292" s="600">
        <v>0</v>
      </c>
      <c r="AM292" s="600">
        <v>0</v>
      </c>
      <c r="AN292" s="600">
        <v>0</v>
      </c>
      <c r="AO292" s="600">
        <v>0</v>
      </c>
      <c r="AP292" s="600">
        <v>0</v>
      </c>
      <c r="AR292" s="28"/>
      <c r="AS292" s="28"/>
      <c r="AT292" s="28"/>
      <c r="AU292" s="28"/>
      <c r="AV292" s="28"/>
      <c r="AW292" s="28"/>
      <c r="AX292" s="28"/>
      <c r="AY292" s="28"/>
      <c r="AZ292" s="28"/>
      <c r="BA292" s="28"/>
      <c r="BB292" s="28"/>
      <c r="BC292" s="28"/>
      <c r="BD292" s="28"/>
      <c r="BE292" s="28"/>
      <c r="BF292" s="28"/>
      <c r="BG292" s="28"/>
      <c r="BH292" s="28"/>
      <c r="BI292" s="28"/>
      <c r="BJ292" s="28"/>
      <c r="BK292" s="28"/>
      <c r="BL292" s="28"/>
      <c r="BM292" s="28"/>
      <c r="BN292" s="28"/>
      <c r="BO292" s="28"/>
      <c r="BP292" s="28"/>
      <c r="BQ292" s="28"/>
      <c r="BR292" s="28"/>
      <c r="BS292" s="28"/>
      <c r="BT292" s="28"/>
      <c r="BU292" s="28"/>
      <c r="BV292" s="28"/>
      <c r="BW292" s="28"/>
      <c r="BX292" s="28"/>
      <c r="BY292" s="28"/>
      <c r="BZ292" s="28"/>
      <c r="CA292" s="28"/>
      <c r="CB292" s="28"/>
      <c r="CC292" s="28"/>
      <c r="CD292" s="28"/>
      <c r="CE292" s="28"/>
      <c r="CF292" s="28"/>
      <c r="CG292" s="28"/>
      <c r="CH292" s="28"/>
      <c r="CI292" s="28"/>
      <c r="CJ292" s="28"/>
      <c r="CK292" s="28"/>
      <c r="CL292" s="28"/>
      <c r="CM292" s="28"/>
      <c r="CN292" s="28"/>
      <c r="CO292" s="28"/>
      <c r="CP292" s="28"/>
      <c r="CQ292" s="28"/>
      <c r="CR292" s="28"/>
      <c r="CS292" s="28"/>
      <c r="CT292" s="28"/>
      <c r="CU292" s="28"/>
      <c r="CV292" s="28"/>
      <c r="CW292" s="28"/>
      <c r="CX292" s="28"/>
      <c r="CY292" s="28"/>
      <c r="CZ292" s="28"/>
      <c r="DA292" s="28"/>
      <c r="DB292" s="28"/>
      <c r="DC292" s="28"/>
      <c r="DD292" s="28"/>
      <c r="DE292" s="28"/>
      <c r="DF292" s="28"/>
      <c r="DG292" s="28"/>
      <c r="DH292" s="28"/>
      <c r="DI292" s="28"/>
      <c r="DJ292" s="28"/>
      <c r="DK292" s="28"/>
      <c r="DL292" s="28"/>
      <c r="DM292" s="28"/>
      <c r="DN292" s="28"/>
      <c r="DO292" s="28"/>
      <c r="DP292" s="28"/>
      <c r="DQ292" s="28"/>
      <c r="DR292" s="28"/>
      <c r="DS292" s="28"/>
      <c r="DT292" s="28"/>
      <c r="DU292" s="28"/>
      <c r="DV292" s="28"/>
      <c r="DW292" s="28"/>
      <c r="DX292" s="28"/>
      <c r="DY292" s="28"/>
      <c r="DZ292" s="28"/>
      <c r="EA292" s="28"/>
      <c r="EB292" s="28"/>
      <c r="EC292" s="28"/>
      <c r="ED292" s="28"/>
      <c r="EE292" s="28"/>
      <c r="EF292" s="28"/>
      <c r="EG292" s="28"/>
      <c r="EH292" s="28"/>
      <c r="EI292" s="28"/>
      <c r="EJ292" s="28"/>
      <c r="EK292" s="28"/>
      <c r="EL292" s="28"/>
      <c r="EM292" s="28"/>
      <c r="EN292" s="28"/>
      <c r="EO292" s="28"/>
      <c r="EP292" s="28"/>
      <c r="EQ292" s="28"/>
      <c r="ER292" s="28"/>
      <c r="ES292" s="28"/>
      <c r="ET292" s="28"/>
      <c r="EU292" s="28"/>
      <c r="EV292" s="28"/>
      <c r="EW292" s="28"/>
      <c r="EX292" s="28"/>
      <c r="EY292" s="28"/>
      <c r="EZ292" s="28"/>
      <c r="FA292" s="28"/>
      <c r="FB292" s="28"/>
      <c r="FC292" s="28"/>
      <c r="FD292" s="28"/>
      <c r="FE292" s="28"/>
      <c r="FF292" s="28"/>
      <c r="FG292" s="28"/>
      <c r="FH292" s="28"/>
      <c r="FI292" s="28"/>
      <c r="FJ292" s="28"/>
      <c r="FK292" s="28"/>
      <c r="FL292" s="28"/>
      <c r="FM292" s="28"/>
      <c r="FN292" s="28"/>
      <c r="FO292" s="28"/>
      <c r="FP292" s="28"/>
      <c r="FQ292" s="28"/>
      <c r="FR292" s="28"/>
      <c r="FS292" s="28"/>
      <c r="FT292" s="28"/>
      <c r="FU292" s="28"/>
      <c r="FV292" s="28"/>
      <c r="FW292" s="28"/>
      <c r="FX292" s="28"/>
      <c r="FY292" s="28"/>
      <c r="FZ292" s="28"/>
      <c r="GA292" s="28"/>
      <c r="GB292" s="28"/>
      <c r="GC292" s="28"/>
      <c r="GD292" s="28"/>
      <c r="GE292" s="28"/>
      <c r="GF292" s="28"/>
      <c r="GG292" s="28"/>
      <c r="GH292" s="28"/>
      <c r="GI292" s="28"/>
      <c r="GJ292" s="28"/>
      <c r="GK292" s="28"/>
      <c r="GL292" s="28"/>
      <c r="GM292" s="28"/>
      <c r="GN292" s="28"/>
      <c r="GO292" s="28"/>
      <c r="GP292" s="28"/>
      <c r="GQ292" s="28"/>
      <c r="GR292" s="28"/>
      <c r="GS292" s="28"/>
      <c r="GT292" s="28"/>
      <c r="GU292" s="28"/>
      <c r="GV292" s="28"/>
      <c r="GW292" s="28"/>
      <c r="GX292" s="28"/>
      <c r="GY292" s="28"/>
      <c r="GZ292" s="28"/>
      <c r="HA292" s="28"/>
      <c r="HB292" s="28"/>
      <c r="HC292" s="28"/>
      <c r="HD292" s="28"/>
      <c r="HE292" s="28"/>
      <c r="HF292" s="28"/>
      <c r="HG292" s="28"/>
      <c r="HH292" s="28"/>
      <c r="HI292" s="28"/>
      <c r="HJ292" s="28"/>
      <c r="HK292" s="28"/>
      <c r="HL292" s="28"/>
      <c r="HM292" s="28"/>
      <c r="HN292" s="28"/>
      <c r="HO292" s="28"/>
      <c r="HP292" s="28"/>
      <c r="HQ292" s="28"/>
      <c r="HR292" s="28"/>
      <c r="HS292" s="28"/>
      <c r="HT292" s="28"/>
      <c r="HU292" s="28"/>
      <c r="HV292" s="28"/>
      <c r="HW292" s="28"/>
      <c r="HX292" s="28"/>
      <c r="HY292" s="28"/>
      <c r="HZ292" s="28"/>
      <c r="IA292" s="28"/>
      <c r="IB292" s="28"/>
      <c r="IC292" s="28"/>
      <c r="ID292" s="28"/>
      <c r="IE292" s="28"/>
      <c r="IF292" s="28"/>
      <c r="IG292" s="28"/>
      <c r="IH292" s="28"/>
      <c r="II292" s="28"/>
      <c r="IJ292" s="28"/>
      <c r="IK292" s="28"/>
      <c r="IL292" s="28"/>
      <c r="IM292" s="28"/>
      <c r="IN292" s="28"/>
      <c r="IO292" s="28"/>
      <c r="IP292" s="28"/>
    </row>
    <row r="293" spans="1:250" s="20" customFormat="1" ht="13.9" customHeight="1">
      <c r="A293" s="9"/>
      <c r="B293" s="9"/>
      <c r="C293" s="858"/>
      <c r="D293" s="844"/>
      <c r="E293" s="853"/>
      <c r="F293" s="844" t="s">
        <v>625</v>
      </c>
      <c r="G293" s="854"/>
      <c r="H293" s="836"/>
      <c r="I293" s="836"/>
      <c r="J293" s="836"/>
      <c r="K293" s="836"/>
      <c r="L293" s="836"/>
      <c r="M293" s="800"/>
      <c r="N293" s="800"/>
      <c r="O293" s="800"/>
      <c r="P293" s="800"/>
      <c r="Q293" s="600">
        <v>4251245.7353474321</v>
      </c>
      <c r="R293" s="600">
        <v>8844178.8670694865</v>
      </c>
      <c r="S293" s="600">
        <v>6325755.6942598177</v>
      </c>
      <c r="T293" s="600">
        <v>0</v>
      </c>
      <c r="U293" s="600">
        <v>0</v>
      </c>
      <c r="V293" s="600">
        <v>-3.4028925619834709</v>
      </c>
      <c r="W293" s="600">
        <v>0</v>
      </c>
      <c r="X293" s="600">
        <v>10053314.78357143</v>
      </c>
      <c r="Y293" s="600">
        <v>0</v>
      </c>
      <c r="Z293" s="600">
        <v>0</v>
      </c>
      <c r="AA293" s="600">
        <v>0</v>
      </c>
      <c r="AB293" s="600">
        <v>0</v>
      </c>
      <c r="AC293" s="600">
        <v>0</v>
      </c>
      <c r="AD293" s="600">
        <v>0</v>
      </c>
      <c r="AE293" s="600">
        <v>0</v>
      </c>
      <c r="AF293" s="600">
        <v>0</v>
      </c>
      <c r="AG293" s="600">
        <v>0</v>
      </c>
      <c r="AH293" s="600">
        <v>0</v>
      </c>
      <c r="AI293" s="600">
        <v>0</v>
      </c>
      <c r="AJ293" s="600">
        <v>0</v>
      </c>
      <c r="AK293" s="600">
        <v>0</v>
      </c>
      <c r="AL293" s="600">
        <v>0</v>
      </c>
      <c r="AM293" s="600">
        <v>0</v>
      </c>
      <c r="AN293" s="600">
        <v>0</v>
      </c>
      <c r="AO293" s="600">
        <v>0</v>
      </c>
      <c r="AP293" s="600">
        <v>0</v>
      </c>
      <c r="AR293" s="28"/>
      <c r="AS293" s="28"/>
      <c r="AT293" s="28"/>
      <c r="AU293" s="28"/>
      <c r="AV293" s="28"/>
      <c r="AW293" s="28"/>
      <c r="AX293" s="28"/>
      <c r="AY293" s="28"/>
      <c r="AZ293" s="28"/>
      <c r="BA293" s="28"/>
      <c r="BB293" s="28"/>
      <c r="BC293" s="28"/>
      <c r="BD293" s="28"/>
      <c r="BE293" s="28"/>
      <c r="BF293" s="28"/>
      <c r="BG293" s="28"/>
      <c r="BH293" s="28"/>
      <c r="BI293" s="28"/>
      <c r="BJ293" s="28"/>
      <c r="BK293" s="28"/>
      <c r="BL293" s="28"/>
      <c r="BM293" s="28"/>
      <c r="BN293" s="28"/>
      <c r="BO293" s="28"/>
      <c r="BP293" s="28"/>
      <c r="BQ293" s="28"/>
      <c r="BR293" s="28"/>
      <c r="BS293" s="28"/>
      <c r="BT293" s="28"/>
      <c r="BU293" s="28"/>
      <c r="BV293" s="28"/>
      <c r="BW293" s="28"/>
      <c r="BX293" s="28"/>
      <c r="BY293" s="28"/>
      <c r="BZ293" s="28"/>
      <c r="CA293" s="28"/>
      <c r="CB293" s="28"/>
      <c r="CC293" s="28"/>
      <c r="CD293" s="28"/>
      <c r="CE293" s="28"/>
      <c r="CF293" s="28"/>
      <c r="CG293" s="28"/>
      <c r="CH293" s="28"/>
      <c r="CI293" s="28"/>
      <c r="CJ293" s="28"/>
      <c r="CK293" s="28"/>
      <c r="CL293" s="28"/>
      <c r="CM293" s="28"/>
      <c r="CN293" s="28"/>
      <c r="CO293" s="28"/>
      <c r="CP293" s="28"/>
      <c r="CQ293" s="28"/>
      <c r="CR293" s="28"/>
      <c r="CS293" s="28"/>
      <c r="CT293" s="28"/>
      <c r="CU293" s="28"/>
      <c r="CV293" s="28"/>
      <c r="CW293" s="28"/>
      <c r="CX293" s="28"/>
      <c r="CY293" s="28"/>
      <c r="CZ293" s="28"/>
      <c r="DA293" s="28"/>
      <c r="DB293" s="28"/>
      <c r="DC293" s="28"/>
      <c r="DD293" s="28"/>
      <c r="DE293" s="28"/>
      <c r="DF293" s="28"/>
      <c r="DG293" s="28"/>
      <c r="DH293" s="28"/>
      <c r="DI293" s="28"/>
      <c r="DJ293" s="28"/>
      <c r="DK293" s="28"/>
      <c r="DL293" s="28"/>
      <c r="DM293" s="28"/>
      <c r="DN293" s="28"/>
      <c r="DO293" s="28"/>
      <c r="DP293" s="28"/>
      <c r="DQ293" s="28"/>
      <c r="DR293" s="28"/>
      <c r="DS293" s="28"/>
      <c r="DT293" s="28"/>
      <c r="DU293" s="28"/>
      <c r="DV293" s="28"/>
      <c r="DW293" s="28"/>
      <c r="DX293" s="28"/>
      <c r="DY293" s="28"/>
      <c r="DZ293" s="28"/>
      <c r="EA293" s="28"/>
      <c r="EB293" s="28"/>
      <c r="EC293" s="28"/>
      <c r="ED293" s="28"/>
      <c r="EE293" s="28"/>
      <c r="EF293" s="28"/>
      <c r="EG293" s="28"/>
      <c r="EH293" s="28"/>
      <c r="EI293" s="28"/>
      <c r="EJ293" s="28"/>
      <c r="EK293" s="28"/>
      <c r="EL293" s="28"/>
      <c r="EM293" s="28"/>
      <c r="EN293" s="28"/>
      <c r="EO293" s="28"/>
      <c r="EP293" s="28"/>
      <c r="EQ293" s="28"/>
      <c r="ER293" s="28"/>
      <c r="ES293" s="28"/>
      <c r="ET293" s="28"/>
      <c r="EU293" s="28"/>
      <c r="EV293" s="28"/>
      <c r="EW293" s="28"/>
      <c r="EX293" s="28"/>
      <c r="EY293" s="28"/>
      <c r="EZ293" s="28"/>
      <c r="FA293" s="28"/>
      <c r="FB293" s="28"/>
      <c r="FC293" s="28"/>
      <c r="FD293" s="28"/>
      <c r="FE293" s="28"/>
      <c r="FF293" s="28"/>
      <c r="FG293" s="28"/>
      <c r="FH293" s="28"/>
      <c r="FI293" s="28"/>
      <c r="FJ293" s="28"/>
      <c r="FK293" s="28"/>
      <c r="FL293" s="28"/>
      <c r="FM293" s="28"/>
      <c r="FN293" s="28"/>
      <c r="FO293" s="28"/>
      <c r="FP293" s="28"/>
      <c r="FQ293" s="28"/>
      <c r="FR293" s="28"/>
      <c r="FS293" s="28"/>
      <c r="FT293" s="28"/>
      <c r="FU293" s="28"/>
      <c r="FV293" s="28"/>
      <c r="FW293" s="28"/>
      <c r="FX293" s="28"/>
      <c r="FY293" s="28"/>
      <c r="FZ293" s="28"/>
      <c r="GA293" s="28"/>
      <c r="GB293" s="28"/>
      <c r="GC293" s="28"/>
      <c r="GD293" s="28"/>
      <c r="GE293" s="28"/>
      <c r="GF293" s="28"/>
      <c r="GG293" s="28"/>
      <c r="GH293" s="28"/>
      <c r="GI293" s="28"/>
      <c r="GJ293" s="28"/>
      <c r="GK293" s="28"/>
      <c r="GL293" s="28"/>
      <c r="GM293" s="28"/>
      <c r="GN293" s="28"/>
      <c r="GO293" s="28"/>
      <c r="GP293" s="28"/>
      <c r="GQ293" s="28"/>
      <c r="GR293" s="28"/>
      <c r="GS293" s="28"/>
      <c r="GT293" s="28"/>
      <c r="GU293" s="28"/>
      <c r="GV293" s="28"/>
      <c r="GW293" s="28"/>
      <c r="GX293" s="28"/>
      <c r="GY293" s="28"/>
      <c r="GZ293" s="28"/>
      <c r="HA293" s="28"/>
      <c r="HB293" s="28"/>
      <c r="HC293" s="28"/>
      <c r="HD293" s="28"/>
      <c r="HE293" s="28"/>
      <c r="HF293" s="28"/>
      <c r="HG293" s="28"/>
      <c r="HH293" s="28"/>
      <c r="HI293" s="28"/>
      <c r="HJ293" s="28"/>
      <c r="HK293" s="28"/>
      <c r="HL293" s="28"/>
      <c r="HM293" s="28"/>
      <c r="HN293" s="28"/>
      <c r="HO293" s="28"/>
      <c r="HP293" s="28"/>
      <c r="HQ293" s="28"/>
      <c r="HR293" s="28"/>
      <c r="HS293" s="28"/>
      <c r="HT293" s="28"/>
      <c r="HU293" s="28"/>
      <c r="HV293" s="28"/>
      <c r="HW293" s="28"/>
      <c r="HX293" s="28"/>
      <c r="HY293" s="28"/>
      <c r="HZ293" s="28"/>
      <c r="IA293" s="28"/>
      <c r="IB293" s="28"/>
      <c r="IC293" s="28"/>
      <c r="ID293" s="28"/>
      <c r="IE293" s="28"/>
      <c r="IF293" s="28"/>
      <c r="IG293" s="28"/>
      <c r="IH293" s="28"/>
      <c r="II293" s="28"/>
      <c r="IJ293" s="28"/>
      <c r="IK293" s="28"/>
      <c r="IL293" s="28"/>
      <c r="IM293" s="28"/>
      <c r="IN293" s="28"/>
      <c r="IO293" s="28"/>
      <c r="IP293" s="28"/>
    </row>
    <row r="294" spans="1:250" s="20" customFormat="1" ht="13.9" customHeight="1">
      <c r="A294" s="9"/>
      <c r="B294" s="9"/>
      <c r="C294" s="858"/>
      <c r="D294" s="844"/>
      <c r="E294" s="853"/>
      <c r="F294" s="844" t="s">
        <v>801</v>
      </c>
      <c r="G294" s="854"/>
      <c r="H294" s="836"/>
      <c r="I294" s="836"/>
      <c r="J294" s="836"/>
      <c r="K294" s="836"/>
      <c r="L294" s="836"/>
      <c r="M294" s="800"/>
      <c r="N294" s="800"/>
      <c r="O294" s="800"/>
      <c r="P294" s="800"/>
      <c r="Q294" s="600">
        <v>2725157.5226586103</v>
      </c>
      <c r="R294" s="600">
        <v>4913432.7039274927</v>
      </c>
      <c r="S294" s="600">
        <v>3765330.770392749</v>
      </c>
      <c r="T294" s="600">
        <v>0</v>
      </c>
      <c r="U294" s="600">
        <v>0</v>
      </c>
      <c r="V294" s="600">
        <v>-3.1004132231404959</v>
      </c>
      <c r="W294" s="600">
        <v>0</v>
      </c>
      <c r="X294" s="600">
        <v>7584079.5735714296</v>
      </c>
      <c r="Y294" s="600">
        <v>0</v>
      </c>
      <c r="Z294" s="600">
        <v>0</v>
      </c>
      <c r="AA294" s="600">
        <v>0</v>
      </c>
      <c r="AB294" s="600">
        <v>0</v>
      </c>
      <c r="AC294" s="600">
        <v>0</v>
      </c>
      <c r="AD294" s="600">
        <v>0</v>
      </c>
      <c r="AE294" s="600">
        <v>0</v>
      </c>
      <c r="AF294" s="600">
        <v>0</v>
      </c>
      <c r="AG294" s="600">
        <v>0</v>
      </c>
      <c r="AH294" s="600">
        <v>0</v>
      </c>
      <c r="AI294" s="600">
        <v>0</v>
      </c>
      <c r="AJ294" s="600">
        <v>0</v>
      </c>
      <c r="AK294" s="600">
        <v>0</v>
      </c>
      <c r="AL294" s="600">
        <v>0</v>
      </c>
      <c r="AM294" s="600">
        <v>0</v>
      </c>
      <c r="AN294" s="600">
        <v>0</v>
      </c>
      <c r="AO294" s="600">
        <v>0</v>
      </c>
      <c r="AP294" s="600">
        <v>0</v>
      </c>
      <c r="AR294" s="28"/>
      <c r="AS294" s="28"/>
      <c r="AT294" s="28"/>
      <c r="AU294" s="28"/>
      <c r="AV294" s="28"/>
      <c r="AW294" s="28"/>
      <c r="AX294" s="28"/>
      <c r="AY294" s="28"/>
      <c r="AZ294" s="28"/>
      <c r="BA294" s="28"/>
      <c r="BB294" s="28"/>
      <c r="BC294" s="28"/>
      <c r="BD294" s="28"/>
      <c r="BE294" s="28"/>
      <c r="BF294" s="28"/>
      <c r="BG294" s="28"/>
      <c r="BH294" s="28"/>
      <c r="BI294" s="28"/>
      <c r="BJ294" s="28"/>
      <c r="BK294" s="28"/>
      <c r="BL294" s="28"/>
      <c r="BM294" s="28"/>
      <c r="BN294" s="28"/>
      <c r="BO294" s="28"/>
      <c r="BP294" s="28"/>
      <c r="BQ294" s="28"/>
      <c r="BR294" s="28"/>
      <c r="BS294" s="28"/>
      <c r="BT294" s="28"/>
      <c r="BU294" s="28"/>
      <c r="BV294" s="28"/>
      <c r="BW294" s="28"/>
      <c r="BX294" s="28"/>
      <c r="BY294" s="28"/>
      <c r="BZ294" s="28"/>
      <c r="CA294" s="28"/>
      <c r="CB294" s="28"/>
      <c r="CC294" s="28"/>
      <c r="CD294" s="28"/>
      <c r="CE294" s="28"/>
      <c r="CF294" s="28"/>
      <c r="CG294" s="28"/>
      <c r="CH294" s="28"/>
      <c r="CI294" s="28"/>
      <c r="CJ294" s="28"/>
      <c r="CK294" s="28"/>
      <c r="CL294" s="28"/>
      <c r="CM294" s="28"/>
      <c r="CN294" s="28"/>
      <c r="CO294" s="28"/>
      <c r="CP294" s="28"/>
      <c r="CQ294" s="28"/>
      <c r="CR294" s="28"/>
      <c r="CS294" s="28"/>
      <c r="CT294" s="28"/>
      <c r="CU294" s="28"/>
      <c r="CV294" s="28"/>
      <c r="CW294" s="28"/>
      <c r="CX294" s="28"/>
      <c r="CY294" s="28"/>
      <c r="CZ294" s="28"/>
      <c r="DA294" s="28"/>
      <c r="DB294" s="28"/>
      <c r="DC294" s="28"/>
      <c r="DD294" s="28"/>
      <c r="DE294" s="28"/>
      <c r="DF294" s="28"/>
      <c r="DG294" s="28"/>
      <c r="DH294" s="28"/>
      <c r="DI294" s="28"/>
      <c r="DJ294" s="28"/>
      <c r="DK294" s="28"/>
      <c r="DL294" s="28"/>
      <c r="DM294" s="28"/>
      <c r="DN294" s="28"/>
      <c r="DO294" s="28"/>
      <c r="DP294" s="28"/>
      <c r="DQ294" s="28"/>
      <c r="DR294" s="28"/>
      <c r="DS294" s="28"/>
      <c r="DT294" s="28"/>
      <c r="DU294" s="28"/>
      <c r="DV294" s="28"/>
      <c r="DW294" s="28"/>
      <c r="DX294" s="28"/>
      <c r="DY294" s="28"/>
      <c r="DZ294" s="28"/>
      <c r="EA294" s="28"/>
      <c r="EB294" s="28"/>
      <c r="EC294" s="28"/>
      <c r="ED294" s="28"/>
      <c r="EE294" s="28"/>
      <c r="EF294" s="28"/>
      <c r="EG294" s="28"/>
      <c r="EH294" s="28"/>
      <c r="EI294" s="28"/>
      <c r="EJ294" s="28"/>
      <c r="EK294" s="28"/>
      <c r="EL294" s="28"/>
      <c r="EM294" s="28"/>
      <c r="EN294" s="28"/>
      <c r="EO294" s="28"/>
      <c r="EP294" s="28"/>
      <c r="EQ294" s="28"/>
      <c r="ER294" s="28"/>
      <c r="ES294" s="28"/>
      <c r="ET294" s="28"/>
      <c r="EU294" s="28"/>
      <c r="EV294" s="28"/>
      <c r="EW294" s="28"/>
      <c r="EX294" s="28"/>
      <c r="EY294" s="28"/>
      <c r="EZ294" s="28"/>
      <c r="FA294" s="28"/>
      <c r="FB294" s="28"/>
      <c r="FC294" s="28"/>
      <c r="FD294" s="28"/>
      <c r="FE294" s="28"/>
      <c r="FF294" s="28"/>
      <c r="FG294" s="28"/>
      <c r="FH294" s="28"/>
      <c r="FI294" s="28"/>
      <c r="FJ294" s="28"/>
      <c r="FK294" s="28"/>
      <c r="FL294" s="28"/>
      <c r="FM294" s="28"/>
      <c r="FN294" s="28"/>
      <c r="FO294" s="28"/>
      <c r="FP294" s="28"/>
      <c r="FQ294" s="28"/>
      <c r="FR294" s="28"/>
      <c r="FS294" s="28"/>
      <c r="FT294" s="28"/>
      <c r="FU294" s="28"/>
      <c r="FV294" s="28"/>
      <c r="FW294" s="28"/>
      <c r="FX294" s="28"/>
      <c r="FY294" s="28"/>
      <c r="FZ294" s="28"/>
      <c r="GA294" s="28"/>
      <c r="GB294" s="28"/>
      <c r="GC294" s="28"/>
      <c r="GD294" s="28"/>
      <c r="GE294" s="28"/>
      <c r="GF294" s="28"/>
      <c r="GG294" s="28"/>
      <c r="GH294" s="28"/>
      <c r="GI294" s="28"/>
      <c r="GJ294" s="28"/>
      <c r="GK294" s="28"/>
      <c r="GL294" s="28"/>
      <c r="GM294" s="28"/>
      <c r="GN294" s="28"/>
      <c r="GO294" s="28"/>
      <c r="GP294" s="28"/>
      <c r="GQ294" s="28"/>
      <c r="GR294" s="28"/>
      <c r="GS294" s="28"/>
      <c r="GT294" s="28"/>
      <c r="GU294" s="28"/>
      <c r="GV294" s="28"/>
      <c r="GW294" s="28"/>
      <c r="GX294" s="28"/>
      <c r="GY294" s="28"/>
      <c r="GZ294" s="28"/>
      <c r="HA294" s="28"/>
      <c r="HB294" s="28"/>
      <c r="HC294" s="28"/>
      <c r="HD294" s="28"/>
      <c r="HE294" s="28"/>
      <c r="HF294" s="28"/>
      <c r="HG294" s="28"/>
      <c r="HH294" s="28"/>
      <c r="HI294" s="28"/>
      <c r="HJ294" s="28"/>
      <c r="HK294" s="28"/>
      <c r="HL294" s="28"/>
      <c r="HM294" s="28"/>
      <c r="HN294" s="28"/>
      <c r="HO294" s="28"/>
      <c r="HP294" s="28"/>
      <c r="HQ294" s="28"/>
      <c r="HR294" s="28"/>
      <c r="HS294" s="28"/>
      <c r="HT294" s="28"/>
      <c r="HU294" s="28"/>
      <c r="HV294" s="28"/>
      <c r="HW294" s="28"/>
      <c r="HX294" s="28"/>
      <c r="HY294" s="28"/>
      <c r="HZ294" s="28"/>
      <c r="IA294" s="28"/>
      <c r="IB294" s="28"/>
      <c r="IC294" s="28"/>
      <c r="ID294" s="28"/>
      <c r="IE294" s="28"/>
      <c r="IF294" s="28"/>
      <c r="IG294" s="28"/>
      <c r="IH294" s="28"/>
      <c r="II294" s="28"/>
      <c r="IJ294" s="28"/>
      <c r="IK294" s="28"/>
      <c r="IL294" s="28"/>
      <c r="IM294" s="28"/>
      <c r="IN294" s="28"/>
      <c r="IO294" s="28"/>
      <c r="IP294" s="28"/>
    </row>
    <row r="295" spans="1:250" s="20" customFormat="1" ht="13.9" customHeight="1">
      <c r="A295" s="9"/>
      <c r="B295" s="9"/>
      <c r="C295" s="858"/>
      <c r="D295" s="844"/>
      <c r="E295" s="853"/>
      <c r="F295" s="844" t="s">
        <v>627</v>
      </c>
      <c r="G295" s="854"/>
      <c r="H295" s="836"/>
      <c r="I295" s="836"/>
      <c r="J295" s="836"/>
      <c r="K295" s="836"/>
      <c r="L295" s="836"/>
      <c r="M295" s="800"/>
      <c r="N295" s="800"/>
      <c r="O295" s="800"/>
      <c r="P295" s="800"/>
      <c r="Q295" s="600">
        <v>8829510.3734138981</v>
      </c>
      <c r="R295" s="600">
        <v>15919521.960725075</v>
      </c>
      <c r="S295" s="600">
        <v>13555190.773413898</v>
      </c>
      <c r="T295" s="600">
        <v>0</v>
      </c>
      <c r="U295" s="600">
        <v>0</v>
      </c>
      <c r="V295" s="600">
        <v>-8.9987603305785129</v>
      </c>
      <c r="W295" s="600">
        <v>0</v>
      </c>
      <c r="X295" s="600">
        <v>23986856.325714286</v>
      </c>
      <c r="Y295" s="600">
        <v>0</v>
      </c>
      <c r="Z295" s="600">
        <v>0</v>
      </c>
      <c r="AA295" s="600">
        <v>0</v>
      </c>
      <c r="AB295" s="600">
        <v>0</v>
      </c>
      <c r="AC295" s="600">
        <v>0</v>
      </c>
      <c r="AD295" s="600">
        <v>0</v>
      </c>
      <c r="AE295" s="600">
        <v>0</v>
      </c>
      <c r="AF295" s="600">
        <v>0</v>
      </c>
      <c r="AG295" s="600">
        <v>0</v>
      </c>
      <c r="AH295" s="600">
        <v>0</v>
      </c>
      <c r="AI295" s="600">
        <v>0</v>
      </c>
      <c r="AJ295" s="600">
        <v>0</v>
      </c>
      <c r="AK295" s="600">
        <v>0</v>
      </c>
      <c r="AL295" s="600">
        <v>0</v>
      </c>
      <c r="AM295" s="600">
        <v>0</v>
      </c>
      <c r="AN295" s="600">
        <v>0</v>
      </c>
      <c r="AO295" s="600">
        <v>0</v>
      </c>
      <c r="AP295" s="600">
        <v>0</v>
      </c>
      <c r="AR295" s="28"/>
      <c r="AS295" s="28"/>
      <c r="AT295" s="28"/>
      <c r="AU295" s="28"/>
      <c r="AV295" s="28"/>
      <c r="AW295" s="28"/>
      <c r="AX295" s="28"/>
      <c r="AY295" s="28"/>
      <c r="AZ295" s="28"/>
      <c r="BA295" s="28"/>
      <c r="BB295" s="28"/>
      <c r="BC295" s="28"/>
      <c r="BD295" s="28"/>
      <c r="BE295" s="28"/>
      <c r="BF295" s="28"/>
      <c r="BG295" s="28"/>
      <c r="BH295" s="28"/>
      <c r="BI295" s="28"/>
      <c r="BJ295" s="28"/>
      <c r="BK295" s="28"/>
      <c r="BL295" s="28"/>
      <c r="BM295" s="28"/>
      <c r="BN295" s="28"/>
      <c r="BO295" s="28"/>
      <c r="BP295" s="28"/>
      <c r="BQ295" s="28"/>
      <c r="BR295" s="28"/>
      <c r="BS295" s="28"/>
      <c r="BT295" s="28"/>
      <c r="BU295" s="28"/>
      <c r="BV295" s="28"/>
      <c r="BW295" s="28"/>
      <c r="BX295" s="28"/>
      <c r="BY295" s="28"/>
      <c r="BZ295" s="28"/>
      <c r="CA295" s="28"/>
      <c r="CB295" s="28"/>
      <c r="CC295" s="28"/>
      <c r="CD295" s="28"/>
      <c r="CE295" s="28"/>
      <c r="CF295" s="28"/>
      <c r="CG295" s="28"/>
      <c r="CH295" s="28"/>
      <c r="CI295" s="28"/>
      <c r="CJ295" s="28"/>
      <c r="CK295" s="28"/>
      <c r="CL295" s="28"/>
      <c r="CM295" s="28"/>
      <c r="CN295" s="28"/>
      <c r="CO295" s="28"/>
      <c r="CP295" s="28"/>
      <c r="CQ295" s="28"/>
      <c r="CR295" s="28"/>
      <c r="CS295" s="28"/>
      <c r="CT295" s="28"/>
      <c r="CU295" s="28"/>
      <c r="CV295" s="28"/>
      <c r="CW295" s="28"/>
      <c r="CX295" s="28"/>
      <c r="CY295" s="28"/>
      <c r="CZ295" s="28"/>
      <c r="DA295" s="28"/>
      <c r="DB295" s="28"/>
      <c r="DC295" s="28"/>
      <c r="DD295" s="28"/>
      <c r="DE295" s="28"/>
      <c r="DF295" s="28"/>
      <c r="DG295" s="28"/>
      <c r="DH295" s="28"/>
      <c r="DI295" s="28"/>
      <c r="DJ295" s="28"/>
      <c r="DK295" s="28"/>
      <c r="DL295" s="28"/>
      <c r="DM295" s="28"/>
      <c r="DN295" s="28"/>
      <c r="DO295" s="28"/>
      <c r="DP295" s="28"/>
      <c r="DQ295" s="28"/>
      <c r="DR295" s="28"/>
      <c r="DS295" s="28"/>
      <c r="DT295" s="28"/>
      <c r="DU295" s="28"/>
      <c r="DV295" s="28"/>
      <c r="DW295" s="28"/>
      <c r="DX295" s="28"/>
      <c r="DY295" s="28"/>
      <c r="DZ295" s="28"/>
      <c r="EA295" s="28"/>
      <c r="EB295" s="28"/>
      <c r="EC295" s="28"/>
      <c r="ED295" s="28"/>
      <c r="EE295" s="28"/>
      <c r="EF295" s="28"/>
      <c r="EG295" s="28"/>
      <c r="EH295" s="28"/>
      <c r="EI295" s="28"/>
      <c r="EJ295" s="28"/>
      <c r="EK295" s="28"/>
      <c r="EL295" s="28"/>
      <c r="EM295" s="28"/>
      <c r="EN295" s="28"/>
      <c r="EO295" s="28"/>
      <c r="EP295" s="28"/>
      <c r="EQ295" s="28"/>
      <c r="ER295" s="28"/>
      <c r="ES295" s="28"/>
      <c r="ET295" s="28"/>
      <c r="EU295" s="28"/>
      <c r="EV295" s="28"/>
      <c r="EW295" s="28"/>
      <c r="EX295" s="28"/>
      <c r="EY295" s="28"/>
      <c r="EZ295" s="28"/>
      <c r="FA295" s="28"/>
      <c r="FB295" s="28"/>
      <c r="FC295" s="28"/>
      <c r="FD295" s="28"/>
      <c r="FE295" s="28"/>
      <c r="FF295" s="28"/>
      <c r="FG295" s="28"/>
      <c r="FH295" s="28"/>
      <c r="FI295" s="28"/>
      <c r="FJ295" s="28"/>
      <c r="FK295" s="28"/>
      <c r="FL295" s="28"/>
      <c r="FM295" s="28"/>
      <c r="FN295" s="28"/>
      <c r="FO295" s="28"/>
      <c r="FP295" s="28"/>
      <c r="FQ295" s="28"/>
      <c r="FR295" s="28"/>
      <c r="FS295" s="28"/>
      <c r="FT295" s="28"/>
      <c r="FU295" s="28"/>
      <c r="FV295" s="28"/>
      <c r="FW295" s="28"/>
      <c r="FX295" s="28"/>
      <c r="FY295" s="28"/>
      <c r="FZ295" s="28"/>
      <c r="GA295" s="28"/>
      <c r="GB295" s="28"/>
      <c r="GC295" s="28"/>
      <c r="GD295" s="28"/>
      <c r="GE295" s="28"/>
      <c r="GF295" s="28"/>
      <c r="GG295" s="28"/>
      <c r="GH295" s="28"/>
      <c r="GI295" s="28"/>
      <c r="GJ295" s="28"/>
      <c r="GK295" s="28"/>
      <c r="GL295" s="28"/>
      <c r="GM295" s="28"/>
      <c r="GN295" s="28"/>
      <c r="GO295" s="28"/>
      <c r="GP295" s="28"/>
      <c r="GQ295" s="28"/>
      <c r="GR295" s="28"/>
      <c r="GS295" s="28"/>
      <c r="GT295" s="28"/>
      <c r="GU295" s="28"/>
      <c r="GV295" s="28"/>
      <c r="GW295" s="28"/>
      <c r="GX295" s="28"/>
      <c r="GY295" s="28"/>
      <c r="GZ295" s="28"/>
      <c r="HA295" s="28"/>
      <c r="HB295" s="28"/>
      <c r="HC295" s="28"/>
      <c r="HD295" s="28"/>
      <c r="HE295" s="28"/>
      <c r="HF295" s="28"/>
      <c r="HG295" s="28"/>
      <c r="HH295" s="28"/>
      <c r="HI295" s="28"/>
      <c r="HJ295" s="28"/>
      <c r="HK295" s="28"/>
      <c r="HL295" s="28"/>
      <c r="HM295" s="28"/>
      <c r="HN295" s="28"/>
      <c r="HO295" s="28"/>
      <c r="HP295" s="28"/>
      <c r="HQ295" s="28"/>
      <c r="HR295" s="28"/>
      <c r="HS295" s="28"/>
      <c r="HT295" s="28"/>
      <c r="HU295" s="28"/>
      <c r="HV295" s="28"/>
      <c r="HW295" s="28"/>
      <c r="HX295" s="28"/>
      <c r="HY295" s="28"/>
      <c r="HZ295" s="28"/>
      <c r="IA295" s="28"/>
      <c r="IB295" s="28"/>
      <c r="IC295" s="28"/>
      <c r="ID295" s="28"/>
      <c r="IE295" s="28"/>
      <c r="IF295" s="28"/>
      <c r="IG295" s="28"/>
      <c r="IH295" s="28"/>
      <c r="II295" s="28"/>
      <c r="IJ295" s="28"/>
      <c r="IK295" s="28"/>
      <c r="IL295" s="28"/>
      <c r="IM295" s="28"/>
      <c r="IN295" s="28"/>
      <c r="IO295" s="28"/>
      <c r="IP295" s="28"/>
    </row>
    <row r="296" spans="1:250" s="20" customFormat="1" ht="13.9" customHeight="1">
      <c r="A296" s="9"/>
      <c r="B296" s="9"/>
      <c r="C296" s="858"/>
      <c r="D296" s="844"/>
      <c r="E296" s="853"/>
      <c r="F296" s="847" t="s">
        <v>37</v>
      </c>
      <c r="G296" s="855"/>
      <c r="H296" s="836"/>
      <c r="I296" s="836"/>
      <c r="J296" s="836"/>
      <c r="K296" s="836"/>
      <c r="L296" s="836"/>
      <c r="M296" s="800"/>
      <c r="N296" s="800"/>
      <c r="O296" s="800"/>
      <c r="P296" s="800"/>
      <c r="Q296" s="800">
        <v>36081085.599999994</v>
      </c>
      <c r="R296" s="800">
        <v>65053849</v>
      </c>
      <c r="S296" s="800">
        <v>49852979.399999999</v>
      </c>
      <c r="T296" s="800">
        <v>0</v>
      </c>
      <c r="U296" s="800">
        <v>0</v>
      </c>
      <c r="V296" s="800">
        <v>-36.600000000000009</v>
      </c>
      <c r="W296" s="800">
        <v>0</v>
      </c>
      <c r="X296" s="800">
        <v>98769408.400000006</v>
      </c>
      <c r="Y296" s="800">
        <v>0</v>
      </c>
      <c r="Z296" s="800">
        <v>0</v>
      </c>
      <c r="AA296" s="800">
        <v>0</v>
      </c>
      <c r="AB296" s="800">
        <v>0</v>
      </c>
      <c r="AC296" s="800">
        <v>0</v>
      </c>
      <c r="AD296" s="800">
        <v>0</v>
      </c>
      <c r="AE296" s="800">
        <v>0</v>
      </c>
      <c r="AF296" s="800">
        <v>0</v>
      </c>
      <c r="AG296" s="800">
        <v>0</v>
      </c>
      <c r="AH296" s="800">
        <v>0</v>
      </c>
      <c r="AI296" s="800">
        <v>0</v>
      </c>
      <c r="AJ296" s="800">
        <v>0</v>
      </c>
      <c r="AK296" s="800">
        <v>0</v>
      </c>
      <c r="AL296" s="800">
        <v>0</v>
      </c>
      <c r="AM296" s="800">
        <v>0</v>
      </c>
      <c r="AN296" s="800">
        <v>0</v>
      </c>
      <c r="AO296" s="800">
        <v>0</v>
      </c>
      <c r="AP296" s="800">
        <v>0</v>
      </c>
      <c r="AR296" s="28"/>
      <c r="AS296" s="28"/>
      <c r="AT296" s="28"/>
      <c r="AU296" s="28"/>
      <c r="AV296" s="28"/>
      <c r="AW296" s="28"/>
      <c r="AX296" s="28"/>
      <c r="AY296" s="28"/>
      <c r="AZ296" s="28"/>
      <c r="BA296" s="28"/>
      <c r="BB296" s="28"/>
      <c r="BC296" s="28"/>
      <c r="BD296" s="28"/>
      <c r="BE296" s="28"/>
      <c r="BF296" s="28"/>
      <c r="BG296" s="28"/>
      <c r="BH296" s="28"/>
      <c r="BI296" s="28"/>
      <c r="BJ296" s="28"/>
      <c r="BK296" s="28"/>
      <c r="BL296" s="28"/>
      <c r="BM296" s="28"/>
      <c r="BN296" s="28"/>
      <c r="BO296" s="28"/>
      <c r="BP296" s="28"/>
      <c r="BQ296" s="28"/>
      <c r="BR296" s="28"/>
      <c r="BS296" s="28"/>
      <c r="BT296" s="28"/>
      <c r="BU296" s="28"/>
      <c r="BV296" s="28"/>
      <c r="BW296" s="28"/>
      <c r="BX296" s="28"/>
      <c r="BY296" s="28"/>
      <c r="BZ296" s="28"/>
      <c r="CA296" s="28"/>
      <c r="CB296" s="28"/>
      <c r="CC296" s="28"/>
      <c r="CD296" s="28"/>
      <c r="CE296" s="28"/>
      <c r="CF296" s="28"/>
      <c r="CG296" s="28"/>
      <c r="CH296" s="28"/>
      <c r="CI296" s="28"/>
      <c r="CJ296" s="28"/>
      <c r="CK296" s="28"/>
      <c r="CL296" s="28"/>
      <c r="CM296" s="28"/>
      <c r="CN296" s="28"/>
      <c r="CO296" s="28"/>
      <c r="CP296" s="28"/>
      <c r="CQ296" s="28"/>
      <c r="CR296" s="28"/>
      <c r="CS296" s="28"/>
      <c r="CT296" s="28"/>
      <c r="CU296" s="28"/>
      <c r="CV296" s="28"/>
      <c r="CW296" s="28"/>
      <c r="CX296" s="28"/>
      <c r="CY296" s="28"/>
      <c r="CZ296" s="28"/>
      <c r="DA296" s="28"/>
      <c r="DB296" s="28"/>
      <c r="DC296" s="28"/>
      <c r="DD296" s="28"/>
      <c r="DE296" s="28"/>
      <c r="DF296" s="28"/>
      <c r="DG296" s="28"/>
      <c r="DH296" s="28"/>
      <c r="DI296" s="28"/>
      <c r="DJ296" s="28"/>
      <c r="DK296" s="28"/>
      <c r="DL296" s="28"/>
      <c r="DM296" s="28"/>
      <c r="DN296" s="28"/>
      <c r="DO296" s="28"/>
      <c r="DP296" s="28"/>
      <c r="DQ296" s="28"/>
      <c r="DR296" s="28"/>
      <c r="DS296" s="28"/>
      <c r="DT296" s="28"/>
      <c r="DU296" s="28"/>
      <c r="DV296" s="28"/>
      <c r="DW296" s="28"/>
      <c r="DX296" s="28"/>
      <c r="DY296" s="28"/>
      <c r="DZ296" s="28"/>
      <c r="EA296" s="28"/>
      <c r="EB296" s="28"/>
      <c r="EC296" s="28"/>
      <c r="ED296" s="28"/>
      <c r="EE296" s="28"/>
      <c r="EF296" s="28"/>
      <c r="EG296" s="28"/>
      <c r="EH296" s="28"/>
      <c r="EI296" s="28"/>
      <c r="EJ296" s="28"/>
      <c r="EK296" s="28"/>
      <c r="EL296" s="28"/>
      <c r="EM296" s="28"/>
      <c r="EN296" s="28"/>
      <c r="EO296" s="28"/>
      <c r="EP296" s="28"/>
      <c r="EQ296" s="28"/>
      <c r="ER296" s="28"/>
      <c r="ES296" s="28"/>
      <c r="ET296" s="28"/>
      <c r="EU296" s="28"/>
      <c r="EV296" s="28"/>
      <c r="EW296" s="28"/>
      <c r="EX296" s="28"/>
      <c r="EY296" s="28"/>
      <c r="EZ296" s="28"/>
      <c r="FA296" s="28"/>
      <c r="FB296" s="28"/>
      <c r="FC296" s="28"/>
      <c r="FD296" s="28"/>
      <c r="FE296" s="28"/>
      <c r="FF296" s="28"/>
      <c r="FG296" s="28"/>
      <c r="FH296" s="28"/>
      <c r="FI296" s="28"/>
      <c r="FJ296" s="28"/>
      <c r="FK296" s="28"/>
      <c r="FL296" s="28"/>
      <c r="FM296" s="28"/>
      <c r="FN296" s="28"/>
      <c r="FO296" s="28"/>
      <c r="FP296" s="28"/>
      <c r="FQ296" s="28"/>
      <c r="FR296" s="28"/>
      <c r="FS296" s="28"/>
      <c r="FT296" s="28"/>
      <c r="FU296" s="28"/>
      <c r="FV296" s="28"/>
      <c r="FW296" s="28"/>
      <c r="FX296" s="28"/>
      <c r="FY296" s="28"/>
      <c r="FZ296" s="28"/>
      <c r="GA296" s="28"/>
      <c r="GB296" s="28"/>
      <c r="GC296" s="28"/>
      <c r="GD296" s="28"/>
      <c r="GE296" s="28"/>
      <c r="GF296" s="28"/>
      <c r="GG296" s="28"/>
      <c r="GH296" s="28"/>
      <c r="GI296" s="28"/>
      <c r="GJ296" s="28"/>
      <c r="GK296" s="28"/>
      <c r="GL296" s="28"/>
      <c r="GM296" s="28"/>
      <c r="GN296" s="28"/>
      <c r="GO296" s="28"/>
      <c r="GP296" s="28"/>
      <c r="GQ296" s="28"/>
      <c r="GR296" s="28"/>
      <c r="GS296" s="28"/>
      <c r="GT296" s="28"/>
      <c r="GU296" s="28"/>
      <c r="GV296" s="28"/>
      <c r="GW296" s="28"/>
      <c r="GX296" s="28"/>
      <c r="GY296" s="28"/>
      <c r="GZ296" s="28"/>
      <c r="HA296" s="28"/>
      <c r="HB296" s="28"/>
      <c r="HC296" s="28"/>
      <c r="HD296" s="28"/>
      <c r="HE296" s="28"/>
      <c r="HF296" s="28"/>
      <c r="HG296" s="28"/>
      <c r="HH296" s="28"/>
      <c r="HI296" s="28"/>
      <c r="HJ296" s="28"/>
      <c r="HK296" s="28"/>
      <c r="HL296" s="28"/>
      <c r="HM296" s="28"/>
      <c r="HN296" s="28"/>
      <c r="HO296" s="28"/>
      <c r="HP296" s="28"/>
      <c r="HQ296" s="28"/>
      <c r="HR296" s="28"/>
      <c r="HS296" s="28"/>
      <c r="HT296" s="28"/>
      <c r="HU296" s="28"/>
      <c r="HV296" s="28"/>
      <c r="HW296" s="28"/>
      <c r="HX296" s="28"/>
      <c r="HY296" s="28"/>
      <c r="HZ296" s="28"/>
      <c r="IA296" s="28"/>
      <c r="IB296" s="28"/>
      <c r="IC296" s="28"/>
      <c r="ID296" s="28"/>
      <c r="IE296" s="28"/>
      <c r="IF296" s="28"/>
      <c r="IG296" s="28"/>
      <c r="IH296" s="28"/>
      <c r="II296" s="28"/>
      <c r="IJ296" s="28"/>
      <c r="IK296" s="28"/>
      <c r="IL296" s="28"/>
      <c r="IM296" s="28"/>
      <c r="IN296" s="28"/>
      <c r="IO296" s="28"/>
      <c r="IP296" s="28"/>
    </row>
    <row r="297" spans="1:250" s="20" customFormat="1" ht="13.9" customHeight="1">
      <c r="A297" s="9"/>
      <c r="B297" s="9"/>
      <c r="C297" s="858"/>
      <c r="D297" s="844"/>
      <c r="E297" s="853"/>
      <c r="F297" s="844" t="s">
        <v>955</v>
      </c>
      <c r="G297" s="854"/>
      <c r="H297" s="836"/>
      <c r="I297" s="836"/>
      <c r="J297" s="836"/>
      <c r="K297" s="836"/>
      <c r="L297" s="836"/>
      <c r="M297" s="800"/>
      <c r="N297" s="800"/>
      <c r="O297" s="800"/>
      <c r="P297" s="800"/>
      <c r="Q297" s="600">
        <v>5352675</v>
      </c>
      <c r="R297" s="600">
        <v>9856693.7999999989</v>
      </c>
      <c r="S297" s="600">
        <v>6329152.6000000006</v>
      </c>
      <c r="T297" s="600">
        <v>0</v>
      </c>
      <c r="U297" s="600">
        <v>0</v>
      </c>
      <c r="V297" s="600">
        <v>0</v>
      </c>
      <c r="W297" s="600">
        <v>0</v>
      </c>
      <c r="X297" s="600">
        <v>11135478.200000001</v>
      </c>
      <c r="Y297" s="600">
        <v>0</v>
      </c>
      <c r="Z297" s="600">
        <v>0</v>
      </c>
      <c r="AA297" s="600">
        <v>0</v>
      </c>
      <c r="AB297" s="600">
        <v>0</v>
      </c>
      <c r="AC297" s="600">
        <v>0</v>
      </c>
      <c r="AD297" s="600">
        <v>0</v>
      </c>
      <c r="AE297" s="600">
        <v>0</v>
      </c>
      <c r="AF297" s="600">
        <v>0</v>
      </c>
      <c r="AG297" s="600">
        <v>0</v>
      </c>
      <c r="AH297" s="600">
        <v>0</v>
      </c>
      <c r="AI297" s="600">
        <v>0</v>
      </c>
      <c r="AJ297" s="600">
        <v>0</v>
      </c>
      <c r="AK297" s="600">
        <v>0</v>
      </c>
      <c r="AL297" s="600">
        <v>0</v>
      </c>
      <c r="AM297" s="600">
        <v>0</v>
      </c>
      <c r="AN297" s="600">
        <v>0</v>
      </c>
      <c r="AO297" s="600">
        <v>0</v>
      </c>
      <c r="AP297" s="600">
        <v>0</v>
      </c>
      <c r="AR297" s="28"/>
      <c r="AS297" s="28"/>
      <c r="AT297" s="28"/>
      <c r="AU297" s="28"/>
      <c r="AV297" s="28"/>
      <c r="AW297" s="28"/>
      <c r="AX297" s="28"/>
      <c r="AY297" s="28"/>
      <c r="AZ297" s="28"/>
      <c r="BA297" s="28"/>
      <c r="BB297" s="28"/>
      <c r="BC297" s="28"/>
      <c r="BD297" s="28"/>
      <c r="BE297" s="28"/>
      <c r="BF297" s="28"/>
      <c r="BG297" s="28"/>
      <c r="BH297" s="28"/>
      <c r="BI297" s="28"/>
      <c r="BJ297" s="28"/>
      <c r="BK297" s="28"/>
      <c r="BL297" s="28"/>
      <c r="BM297" s="28"/>
      <c r="BN297" s="28"/>
      <c r="BO297" s="28"/>
      <c r="BP297" s="28"/>
      <c r="BQ297" s="28"/>
      <c r="BR297" s="28"/>
      <c r="BS297" s="28"/>
      <c r="BT297" s="28"/>
      <c r="BU297" s="28"/>
      <c r="BV297" s="28"/>
      <c r="BW297" s="28"/>
      <c r="BX297" s="28"/>
      <c r="BY297" s="28"/>
      <c r="BZ297" s="28"/>
      <c r="CA297" s="28"/>
      <c r="CB297" s="28"/>
      <c r="CC297" s="28"/>
      <c r="CD297" s="28"/>
      <c r="CE297" s="28"/>
      <c r="CF297" s="28"/>
      <c r="CG297" s="28"/>
      <c r="CH297" s="28"/>
      <c r="CI297" s="28"/>
      <c r="CJ297" s="28"/>
      <c r="CK297" s="28"/>
      <c r="CL297" s="28"/>
      <c r="CM297" s="28"/>
      <c r="CN297" s="28"/>
      <c r="CO297" s="28"/>
      <c r="CP297" s="28"/>
      <c r="CQ297" s="28"/>
      <c r="CR297" s="28"/>
      <c r="CS297" s="28"/>
      <c r="CT297" s="28"/>
      <c r="CU297" s="28"/>
      <c r="CV297" s="28"/>
      <c r="CW297" s="28"/>
      <c r="CX297" s="28"/>
      <c r="CY297" s="28"/>
      <c r="CZ297" s="28"/>
      <c r="DA297" s="28"/>
      <c r="DB297" s="28"/>
      <c r="DC297" s="28"/>
      <c r="DD297" s="28"/>
      <c r="DE297" s="28"/>
      <c r="DF297" s="28"/>
      <c r="DG297" s="28"/>
      <c r="DH297" s="28"/>
      <c r="DI297" s="28"/>
      <c r="DJ297" s="28"/>
      <c r="DK297" s="28"/>
      <c r="DL297" s="28"/>
      <c r="DM297" s="28"/>
      <c r="DN297" s="28"/>
      <c r="DO297" s="28"/>
      <c r="DP297" s="28"/>
      <c r="DQ297" s="28"/>
      <c r="DR297" s="28"/>
      <c r="DS297" s="28"/>
      <c r="DT297" s="28"/>
      <c r="DU297" s="28"/>
      <c r="DV297" s="28"/>
      <c r="DW297" s="28"/>
      <c r="DX297" s="28"/>
      <c r="DY297" s="28"/>
      <c r="DZ297" s="28"/>
      <c r="EA297" s="28"/>
      <c r="EB297" s="28"/>
      <c r="EC297" s="28"/>
      <c r="ED297" s="28"/>
      <c r="EE297" s="28"/>
      <c r="EF297" s="28"/>
      <c r="EG297" s="28"/>
      <c r="EH297" s="28"/>
      <c r="EI297" s="28"/>
      <c r="EJ297" s="28"/>
      <c r="EK297" s="28"/>
      <c r="EL297" s="28"/>
      <c r="EM297" s="28"/>
      <c r="EN297" s="28"/>
      <c r="EO297" s="28"/>
      <c r="EP297" s="28"/>
      <c r="EQ297" s="28"/>
      <c r="ER297" s="28"/>
      <c r="ES297" s="28"/>
      <c r="ET297" s="28"/>
      <c r="EU297" s="28"/>
      <c r="EV297" s="28"/>
      <c r="EW297" s="28"/>
      <c r="EX297" s="28"/>
      <c r="EY297" s="28"/>
      <c r="EZ297" s="28"/>
      <c r="FA297" s="28"/>
      <c r="FB297" s="28"/>
      <c r="FC297" s="28"/>
      <c r="FD297" s="28"/>
      <c r="FE297" s="28"/>
      <c r="FF297" s="28"/>
      <c r="FG297" s="28"/>
      <c r="FH297" s="28"/>
      <c r="FI297" s="28"/>
      <c r="FJ297" s="28"/>
      <c r="FK297" s="28"/>
      <c r="FL297" s="28"/>
      <c r="FM297" s="28"/>
      <c r="FN297" s="28"/>
      <c r="FO297" s="28"/>
      <c r="FP297" s="28"/>
      <c r="FQ297" s="28"/>
      <c r="FR297" s="28"/>
      <c r="FS297" s="28"/>
      <c r="FT297" s="28"/>
      <c r="FU297" s="28"/>
      <c r="FV297" s="28"/>
      <c r="FW297" s="28"/>
      <c r="FX297" s="28"/>
      <c r="FY297" s="28"/>
      <c r="FZ297" s="28"/>
      <c r="GA297" s="28"/>
      <c r="GB297" s="28"/>
      <c r="GC297" s="28"/>
      <c r="GD297" s="28"/>
      <c r="GE297" s="28"/>
      <c r="GF297" s="28"/>
      <c r="GG297" s="28"/>
      <c r="GH297" s="28"/>
      <c r="GI297" s="28"/>
      <c r="GJ297" s="28"/>
      <c r="GK297" s="28"/>
      <c r="GL297" s="28"/>
      <c r="GM297" s="28"/>
      <c r="GN297" s="28"/>
      <c r="GO297" s="28"/>
      <c r="GP297" s="28"/>
      <c r="GQ297" s="28"/>
      <c r="GR297" s="28"/>
      <c r="GS297" s="28"/>
      <c r="GT297" s="28"/>
      <c r="GU297" s="28"/>
      <c r="GV297" s="28"/>
      <c r="GW297" s="28"/>
      <c r="GX297" s="28"/>
      <c r="GY297" s="28"/>
      <c r="GZ297" s="28"/>
      <c r="HA297" s="28"/>
      <c r="HB297" s="28"/>
      <c r="HC297" s="28"/>
      <c r="HD297" s="28"/>
      <c r="HE297" s="28"/>
      <c r="HF297" s="28"/>
      <c r="HG297" s="28"/>
      <c r="HH297" s="28"/>
      <c r="HI297" s="28"/>
      <c r="HJ297" s="28"/>
      <c r="HK297" s="28"/>
      <c r="HL297" s="28"/>
      <c r="HM297" s="28"/>
      <c r="HN297" s="28"/>
      <c r="HO297" s="28"/>
      <c r="HP297" s="28"/>
      <c r="HQ297" s="28"/>
      <c r="HR297" s="28"/>
      <c r="HS297" s="28"/>
      <c r="HT297" s="28"/>
      <c r="HU297" s="28"/>
      <c r="HV297" s="28"/>
      <c r="HW297" s="28"/>
      <c r="HX297" s="28"/>
      <c r="HY297" s="28"/>
      <c r="HZ297" s="28"/>
      <c r="IA297" s="28"/>
      <c r="IB297" s="28"/>
      <c r="IC297" s="28"/>
      <c r="ID297" s="28"/>
      <c r="IE297" s="28"/>
      <c r="IF297" s="28"/>
      <c r="IG297" s="28"/>
      <c r="IH297" s="28"/>
      <c r="II297" s="28"/>
      <c r="IJ297" s="28"/>
      <c r="IK297" s="28"/>
      <c r="IL297" s="28"/>
      <c r="IM297" s="28"/>
      <c r="IN297" s="28"/>
      <c r="IO297" s="28"/>
      <c r="IP297" s="28"/>
    </row>
    <row r="298" spans="1:250" s="20" customFormat="1" ht="13.9" customHeight="1">
      <c r="A298" s="9"/>
      <c r="B298" s="9"/>
      <c r="C298" s="858"/>
      <c r="D298" s="844"/>
      <c r="E298" s="847" t="s">
        <v>902</v>
      </c>
      <c r="F298" s="848"/>
      <c r="G298" s="848"/>
      <c r="H298" s="836"/>
      <c r="I298" s="836"/>
      <c r="J298" s="836"/>
      <c r="K298" s="836"/>
      <c r="L298" s="836"/>
      <c r="M298" s="800"/>
      <c r="N298" s="800"/>
      <c r="O298" s="800"/>
      <c r="P298" s="800"/>
      <c r="Q298" s="800"/>
      <c r="R298" s="800"/>
      <c r="S298" s="800"/>
      <c r="T298" s="800"/>
      <c r="U298" s="800"/>
      <c r="V298" s="800"/>
      <c r="W298" s="800"/>
      <c r="X298" s="800"/>
      <c r="Y298" s="800"/>
      <c r="Z298" s="800"/>
      <c r="AA298" s="800"/>
      <c r="AB298" s="800"/>
      <c r="AC298" s="800"/>
      <c r="AD298" s="800"/>
      <c r="AE298" s="800"/>
      <c r="AF298" s="800"/>
      <c r="AG298" s="800"/>
      <c r="AH298" s="800"/>
      <c r="AI298" s="800"/>
      <c r="AJ298" s="800"/>
      <c r="AK298" s="800"/>
      <c r="AL298" s="800"/>
      <c r="AM298" s="800"/>
      <c r="AN298" s="800"/>
      <c r="AO298" s="800"/>
      <c r="AP298" s="800"/>
      <c r="AR298" s="28"/>
      <c r="AS298" s="28"/>
      <c r="AT298" s="28"/>
      <c r="AU298" s="28"/>
      <c r="AV298" s="28"/>
      <c r="AW298" s="28"/>
      <c r="AX298" s="28"/>
      <c r="AY298" s="28"/>
      <c r="AZ298" s="28"/>
      <c r="BA298" s="28"/>
      <c r="BB298" s="28"/>
      <c r="BC298" s="28"/>
      <c r="BD298" s="28"/>
      <c r="BE298" s="28"/>
      <c r="BF298" s="28"/>
      <c r="BG298" s="28"/>
      <c r="BH298" s="28"/>
      <c r="BI298" s="28"/>
      <c r="BJ298" s="28"/>
      <c r="BK298" s="28"/>
      <c r="BL298" s="28"/>
      <c r="BM298" s="28"/>
      <c r="BN298" s="28"/>
      <c r="BO298" s="28"/>
      <c r="BP298" s="28"/>
      <c r="BQ298" s="28"/>
      <c r="BR298" s="28"/>
      <c r="BS298" s="28"/>
      <c r="BT298" s="28"/>
      <c r="BU298" s="28"/>
      <c r="BV298" s="28"/>
      <c r="BW298" s="28"/>
      <c r="BX298" s="28"/>
      <c r="BY298" s="28"/>
      <c r="BZ298" s="28"/>
      <c r="CA298" s="28"/>
      <c r="CB298" s="28"/>
      <c r="CC298" s="28"/>
      <c r="CD298" s="28"/>
      <c r="CE298" s="28"/>
      <c r="CF298" s="28"/>
      <c r="CG298" s="28"/>
      <c r="CH298" s="28"/>
      <c r="CI298" s="28"/>
      <c r="CJ298" s="28"/>
      <c r="CK298" s="28"/>
      <c r="CL298" s="28"/>
      <c r="CM298" s="28"/>
      <c r="CN298" s="28"/>
      <c r="CO298" s="28"/>
      <c r="CP298" s="28"/>
      <c r="CQ298" s="28"/>
      <c r="CR298" s="28"/>
      <c r="CS298" s="28"/>
      <c r="CT298" s="28"/>
      <c r="CU298" s="28"/>
      <c r="CV298" s="28"/>
      <c r="CW298" s="28"/>
      <c r="CX298" s="28"/>
      <c r="CY298" s="28"/>
      <c r="CZ298" s="28"/>
      <c r="DA298" s="28"/>
      <c r="DB298" s="28"/>
      <c r="DC298" s="28"/>
      <c r="DD298" s="28"/>
      <c r="DE298" s="28"/>
      <c r="DF298" s="28"/>
      <c r="DG298" s="28"/>
      <c r="DH298" s="28"/>
      <c r="DI298" s="28"/>
      <c r="DJ298" s="28"/>
      <c r="DK298" s="28"/>
      <c r="DL298" s="28"/>
      <c r="DM298" s="28"/>
      <c r="DN298" s="28"/>
      <c r="DO298" s="28"/>
      <c r="DP298" s="28"/>
      <c r="DQ298" s="28"/>
      <c r="DR298" s="28"/>
      <c r="DS298" s="28"/>
      <c r="DT298" s="28"/>
      <c r="DU298" s="28"/>
      <c r="DV298" s="28"/>
      <c r="DW298" s="28"/>
      <c r="DX298" s="28"/>
      <c r="DY298" s="28"/>
      <c r="DZ298" s="28"/>
      <c r="EA298" s="28"/>
      <c r="EB298" s="28"/>
      <c r="EC298" s="28"/>
      <c r="ED298" s="28"/>
      <c r="EE298" s="28"/>
      <c r="EF298" s="28"/>
      <c r="EG298" s="28"/>
      <c r="EH298" s="28"/>
      <c r="EI298" s="28"/>
      <c r="EJ298" s="28"/>
      <c r="EK298" s="28"/>
      <c r="EL298" s="28"/>
      <c r="EM298" s="28"/>
      <c r="EN298" s="28"/>
      <c r="EO298" s="28"/>
      <c r="EP298" s="28"/>
      <c r="EQ298" s="28"/>
      <c r="ER298" s="28"/>
      <c r="ES298" s="28"/>
      <c r="ET298" s="28"/>
      <c r="EU298" s="28"/>
      <c r="EV298" s="28"/>
      <c r="EW298" s="28"/>
      <c r="EX298" s="28"/>
      <c r="EY298" s="28"/>
      <c r="EZ298" s="28"/>
      <c r="FA298" s="28"/>
      <c r="FB298" s="28"/>
      <c r="FC298" s="28"/>
      <c r="FD298" s="28"/>
      <c r="FE298" s="28"/>
      <c r="FF298" s="28"/>
      <c r="FG298" s="28"/>
      <c r="FH298" s="28"/>
      <c r="FI298" s="28"/>
      <c r="FJ298" s="28"/>
      <c r="FK298" s="28"/>
      <c r="FL298" s="28"/>
      <c r="FM298" s="28"/>
      <c r="FN298" s="28"/>
      <c r="FO298" s="28"/>
      <c r="FP298" s="28"/>
      <c r="FQ298" s="28"/>
      <c r="FR298" s="28"/>
      <c r="FS298" s="28"/>
      <c r="FT298" s="28"/>
      <c r="FU298" s="28"/>
      <c r="FV298" s="28"/>
      <c r="FW298" s="28"/>
      <c r="FX298" s="28"/>
      <c r="FY298" s="28"/>
      <c r="FZ298" s="28"/>
      <c r="GA298" s="28"/>
      <c r="GB298" s="28"/>
      <c r="GC298" s="28"/>
      <c r="GD298" s="28"/>
      <c r="GE298" s="28"/>
      <c r="GF298" s="28"/>
      <c r="GG298" s="28"/>
      <c r="GH298" s="28"/>
      <c r="GI298" s="28"/>
      <c r="GJ298" s="28"/>
      <c r="GK298" s="28"/>
      <c r="GL298" s="28"/>
      <c r="GM298" s="28"/>
      <c r="GN298" s="28"/>
      <c r="GO298" s="28"/>
      <c r="GP298" s="28"/>
      <c r="GQ298" s="28"/>
      <c r="GR298" s="28"/>
      <c r="GS298" s="28"/>
      <c r="GT298" s="28"/>
      <c r="GU298" s="28"/>
      <c r="GV298" s="28"/>
      <c r="GW298" s="28"/>
      <c r="GX298" s="28"/>
      <c r="GY298" s="28"/>
      <c r="GZ298" s="28"/>
      <c r="HA298" s="28"/>
      <c r="HB298" s="28"/>
      <c r="HC298" s="28"/>
      <c r="HD298" s="28"/>
      <c r="HE298" s="28"/>
      <c r="HF298" s="28"/>
      <c r="HG298" s="28"/>
      <c r="HH298" s="28"/>
      <c r="HI298" s="28"/>
      <c r="HJ298" s="28"/>
      <c r="HK298" s="28"/>
      <c r="HL298" s="28"/>
      <c r="HM298" s="28"/>
      <c r="HN298" s="28"/>
      <c r="HO298" s="28"/>
      <c r="HP298" s="28"/>
      <c r="HQ298" s="28"/>
      <c r="HR298" s="28"/>
      <c r="HS298" s="28"/>
      <c r="HT298" s="28"/>
      <c r="HU298" s="28"/>
      <c r="HV298" s="28"/>
      <c r="HW298" s="28"/>
      <c r="HX298" s="28"/>
      <c r="HY298" s="28"/>
      <c r="HZ298" s="28"/>
      <c r="IA298" s="28"/>
      <c r="IB298" s="28"/>
      <c r="IC298" s="28"/>
      <c r="ID298" s="28"/>
      <c r="IE298" s="28"/>
      <c r="IF298" s="28"/>
      <c r="IG298" s="28"/>
      <c r="IH298" s="28"/>
      <c r="II298" s="28"/>
      <c r="IJ298" s="28"/>
      <c r="IK298" s="28"/>
      <c r="IL298" s="28"/>
      <c r="IM298" s="28"/>
      <c r="IN298" s="28"/>
      <c r="IO298" s="28"/>
      <c r="IP298" s="28"/>
    </row>
    <row r="299" spans="1:250" s="20" customFormat="1" ht="13.9" customHeight="1">
      <c r="A299" s="9"/>
      <c r="B299" s="9"/>
      <c r="C299" s="858"/>
      <c r="D299" s="844"/>
      <c r="E299" s="853"/>
      <c r="F299" s="844" t="s">
        <v>635</v>
      </c>
      <c r="G299" s="854"/>
      <c r="H299" s="836"/>
      <c r="I299" s="836"/>
      <c r="J299" s="836"/>
      <c r="K299" s="836"/>
      <c r="L299" s="836"/>
      <c r="M299" s="800"/>
      <c r="N299" s="800"/>
      <c r="O299" s="800"/>
      <c r="P299" s="800"/>
      <c r="Q299" s="600">
        <v>6066326.8401812678</v>
      </c>
      <c r="R299" s="600">
        <v>6237154.3386706943</v>
      </c>
      <c r="S299" s="600">
        <v>7289120.0667673722</v>
      </c>
      <c r="T299" s="600">
        <v>6752090.0769230761</v>
      </c>
      <c r="U299" s="600">
        <v>8690258.5475728177</v>
      </c>
      <c r="V299" s="600">
        <v>5138699.3057851242</v>
      </c>
      <c r="W299" s="600">
        <v>3817227.3529411769</v>
      </c>
      <c r="X299" s="600">
        <v>4521820.0071428576</v>
      </c>
      <c r="Y299" s="600">
        <v>3623172.0000000005</v>
      </c>
      <c r="Z299" s="600">
        <v>0</v>
      </c>
      <c r="AA299" s="600">
        <v>0</v>
      </c>
      <c r="AB299" s="600">
        <v>0</v>
      </c>
      <c r="AC299" s="600">
        <v>0</v>
      </c>
      <c r="AD299" s="600">
        <v>0</v>
      </c>
      <c r="AE299" s="600">
        <v>0</v>
      </c>
      <c r="AF299" s="600">
        <v>0</v>
      </c>
      <c r="AG299" s="600">
        <v>0</v>
      </c>
      <c r="AH299" s="600">
        <v>0</v>
      </c>
      <c r="AI299" s="600">
        <v>0</v>
      </c>
      <c r="AJ299" s="600">
        <v>0</v>
      </c>
      <c r="AK299" s="600">
        <v>0</v>
      </c>
      <c r="AL299" s="600">
        <v>0</v>
      </c>
      <c r="AM299" s="600">
        <v>0</v>
      </c>
      <c r="AN299" s="600">
        <v>0</v>
      </c>
      <c r="AO299" s="600">
        <v>0</v>
      </c>
      <c r="AP299" s="600">
        <v>0</v>
      </c>
      <c r="AR299" s="28"/>
      <c r="AS299" s="28"/>
      <c r="AT299" s="28"/>
      <c r="AU299" s="28"/>
      <c r="AV299" s="28"/>
      <c r="AW299" s="28"/>
      <c r="AX299" s="28"/>
      <c r="AY299" s="28"/>
      <c r="AZ299" s="28"/>
      <c r="BA299" s="28"/>
      <c r="BB299" s="28"/>
      <c r="BC299" s="28"/>
      <c r="BD299" s="28"/>
      <c r="BE299" s="28"/>
      <c r="BF299" s="28"/>
      <c r="BG299" s="28"/>
      <c r="BH299" s="28"/>
      <c r="BI299" s="28"/>
      <c r="BJ299" s="28"/>
      <c r="BK299" s="28"/>
      <c r="BL299" s="28"/>
      <c r="BM299" s="28"/>
      <c r="BN299" s="28"/>
      <c r="BO299" s="28"/>
      <c r="BP299" s="28"/>
      <c r="BQ299" s="28"/>
      <c r="BR299" s="28"/>
      <c r="BS299" s="28"/>
      <c r="BT299" s="28"/>
      <c r="BU299" s="28"/>
      <c r="BV299" s="28"/>
      <c r="BW299" s="28"/>
      <c r="BX299" s="28"/>
      <c r="BY299" s="28"/>
      <c r="BZ299" s="28"/>
      <c r="CA299" s="28"/>
      <c r="CB299" s="28"/>
      <c r="CC299" s="28"/>
      <c r="CD299" s="28"/>
      <c r="CE299" s="28"/>
      <c r="CF299" s="28"/>
      <c r="CG299" s="28"/>
      <c r="CH299" s="28"/>
      <c r="CI299" s="28"/>
      <c r="CJ299" s="28"/>
      <c r="CK299" s="28"/>
      <c r="CL299" s="28"/>
      <c r="CM299" s="28"/>
      <c r="CN299" s="28"/>
      <c r="CO299" s="28"/>
      <c r="CP299" s="28"/>
      <c r="CQ299" s="28"/>
      <c r="CR299" s="28"/>
      <c r="CS299" s="28"/>
      <c r="CT299" s="28"/>
      <c r="CU299" s="28"/>
      <c r="CV299" s="28"/>
      <c r="CW299" s="28"/>
      <c r="CX299" s="28"/>
      <c r="CY299" s="28"/>
      <c r="CZ299" s="28"/>
      <c r="DA299" s="28"/>
      <c r="DB299" s="28"/>
      <c r="DC299" s="28"/>
      <c r="DD299" s="28"/>
      <c r="DE299" s="28"/>
      <c r="DF299" s="28"/>
      <c r="DG299" s="28"/>
      <c r="DH299" s="28"/>
      <c r="DI299" s="28"/>
      <c r="DJ299" s="28"/>
      <c r="DK299" s="28"/>
      <c r="DL299" s="28"/>
      <c r="DM299" s="28"/>
      <c r="DN299" s="28"/>
      <c r="DO299" s="28"/>
      <c r="DP299" s="28"/>
      <c r="DQ299" s="28"/>
      <c r="DR299" s="28"/>
      <c r="DS299" s="28"/>
      <c r="DT299" s="28"/>
      <c r="DU299" s="28"/>
      <c r="DV299" s="28"/>
      <c r="DW299" s="28"/>
      <c r="DX299" s="28"/>
      <c r="DY299" s="28"/>
      <c r="DZ299" s="28"/>
      <c r="EA299" s="28"/>
      <c r="EB299" s="28"/>
      <c r="EC299" s="28"/>
      <c r="ED299" s="28"/>
      <c r="EE299" s="28"/>
      <c r="EF299" s="28"/>
      <c r="EG299" s="28"/>
      <c r="EH299" s="28"/>
      <c r="EI299" s="28"/>
      <c r="EJ299" s="28"/>
      <c r="EK299" s="28"/>
      <c r="EL299" s="28"/>
      <c r="EM299" s="28"/>
      <c r="EN299" s="28"/>
      <c r="EO299" s="28"/>
      <c r="EP299" s="28"/>
      <c r="EQ299" s="28"/>
      <c r="ER299" s="28"/>
      <c r="ES299" s="28"/>
      <c r="ET299" s="28"/>
      <c r="EU299" s="28"/>
      <c r="EV299" s="28"/>
      <c r="EW299" s="28"/>
      <c r="EX299" s="28"/>
      <c r="EY299" s="28"/>
      <c r="EZ299" s="28"/>
      <c r="FA299" s="28"/>
      <c r="FB299" s="28"/>
      <c r="FC299" s="28"/>
      <c r="FD299" s="28"/>
      <c r="FE299" s="28"/>
      <c r="FF299" s="28"/>
      <c r="FG299" s="28"/>
      <c r="FH299" s="28"/>
      <c r="FI299" s="28"/>
      <c r="FJ299" s="28"/>
      <c r="FK299" s="28"/>
      <c r="FL299" s="28"/>
      <c r="FM299" s="28"/>
      <c r="FN299" s="28"/>
      <c r="FO299" s="28"/>
      <c r="FP299" s="28"/>
      <c r="FQ299" s="28"/>
      <c r="FR299" s="28"/>
      <c r="FS299" s="28"/>
      <c r="FT299" s="28"/>
      <c r="FU299" s="28"/>
      <c r="FV299" s="28"/>
      <c r="FW299" s="28"/>
      <c r="FX299" s="28"/>
      <c r="FY299" s="28"/>
      <c r="FZ299" s="28"/>
      <c r="GA299" s="28"/>
      <c r="GB299" s="28"/>
      <c r="GC299" s="28"/>
      <c r="GD299" s="28"/>
      <c r="GE299" s="28"/>
      <c r="GF299" s="28"/>
      <c r="GG299" s="28"/>
      <c r="GH299" s="28"/>
      <c r="GI299" s="28"/>
      <c r="GJ299" s="28"/>
      <c r="GK299" s="28"/>
      <c r="GL299" s="28"/>
      <c r="GM299" s="28"/>
      <c r="GN299" s="28"/>
      <c r="GO299" s="28"/>
      <c r="GP299" s="28"/>
      <c r="GQ299" s="28"/>
      <c r="GR299" s="28"/>
      <c r="GS299" s="28"/>
      <c r="GT299" s="28"/>
      <c r="GU299" s="28"/>
      <c r="GV299" s="28"/>
      <c r="GW299" s="28"/>
      <c r="GX299" s="28"/>
      <c r="GY299" s="28"/>
      <c r="GZ299" s="28"/>
      <c r="HA299" s="28"/>
      <c r="HB299" s="28"/>
      <c r="HC299" s="28"/>
      <c r="HD299" s="28"/>
      <c r="HE299" s="28"/>
      <c r="HF299" s="28"/>
      <c r="HG299" s="28"/>
      <c r="HH299" s="28"/>
      <c r="HI299" s="28"/>
      <c r="HJ299" s="28"/>
      <c r="HK299" s="28"/>
      <c r="HL299" s="28"/>
      <c r="HM299" s="28"/>
      <c r="HN299" s="28"/>
      <c r="HO299" s="28"/>
      <c r="HP299" s="28"/>
      <c r="HQ299" s="28"/>
      <c r="HR299" s="28"/>
      <c r="HS299" s="28"/>
      <c r="HT299" s="28"/>
      <c r="HU299" s="28"/>
      <c r="HV299" s="28"/>
      <c r="HW299" s="28"/>
      <c r="HX299" s="28"/>
      <c r="HY299" s="28"/>
      <c r="HZ299" s="28"/>
      <c r="IA299" s="28"/>
      <c r="IB299" s="28"/>
      <c r="IC299" s="28"/>
      <c r="ID299" s="28"/>
      <c r="IE299" s="28"/>
      <c r="IF299" s="28"/>
      <c r="IG299" s="28"/>
      <c r="IH299" s="28"/>
      <c r="II299" s="28"/>
      <c r="IJ299" s="28"/>
      <c r="IK299" s="28"/>
      <c r="IL299" s="28"/>
      <c r="IM299" s="28"/>
      <c r="IN299" s="28"/>
      <c r="IO299" s="28"/>
      <c r="IP299" s="28"/>
    </row>
    <row r="300" spans="1:250" s="20" customFormat="1" ht="13.9" customHeight="1">
      <c r="A300" s="9"/>
      <c r="B300" s="9"/>
      <c r="C300" s="858"/>
      <c r="D300" s="844"/>
      <c r="E300" s="853"/>
      <c r="F300" s="844" t="s">
        <v>623</v>
      </c>
      <c r="G300" s="854"/>
      <c r="H300" s="836"/>
      <c r="I300" s="836"/>
      <c r="J300" s="836"/>
      <c r="K300" s="836"/>
      <c r="L300" s="836"/>
      <c r="M300" s="800"/>
      <c r="N300" s="800"/>
      <c r="O300" s="800"/>
      <c r="P300" s="800"/>
      <c r="Q300" s="600">
        <v>9390341.5471299067</v>
      </c>
      <c r="R300" s="600">
        <v>9142130.3320241682</v>
      </c>
      <c r="S300" s="600">
        <v>10084946.941691844</v>
      </c>
      <c r="T300" s="600">
        <v>9341932.8461538441</v>
      </c>
      <c r="U300" s="600">
        <v>6550120.2485436909</v>
      </c>
      <c r="V300" s="600">
        <v>3294813.084297521</v>
      </c>
      <c r="W300" s="600">
        <v>3620209.1669829218</v>
      </c>
      <c r="X300" s="600">
        <v>4411531.7142857136</v>
      </c>
      <c r="Y300" s="600">
        <v>4321926.6000000006</v>
      </c>
      <c r="Z300" s="600">
        <v>0</v>
      </c>
      <c r="AA300" s="600">
        <v>0</v>
      </c>
      <c r="AB300" s="600">
        <v>0</v>
      </c>
      <c r="AC300" s="600">
        <v>0</v>
      </c>
      <c r="AD300" s="600">
        <v>0</v>
      </c>
      <c r="AE300" s="600">
        <v>0</v>
      </c>
      <c r="AF300" s="600">
        <v>0</v>
      </c>
      <c r="AG300" s="600">
        <v>0</v>
      </c>
      <c r="AH300" s="600">
        <v>0</v>
      </c>
      <c r="AI300" s="600">
        <v>0</v>
      </c>
      <c r="AJ300" s="600">
        <v>0</v>
      </c>
      <c r="AK300" s="600">
        <v>0</v>
      </c>
      <c r="AL300" s="600">
        <v>0</v>
      </c>
      <c r="AM300" s="600">
        <v>0</v>
      </c>
      <c r="AN300" s="600">
        <v>0</v>
      </c>
      <c r="AO300" s="600">
        <v>0</v>
      </c>
      <c r="AP300" s="600">
        <v>0</v>
      </c>
      <c r="AR300" s="28"/>
      <c r="AS300" s="28"/>
      <c r="AT300" s="28"/>
      <c r="AU300" s="28"/>
      <c r="AV300" s="28"/>
      <c r="AW300" s="28"/>
      <c r="AX300" s="28"/>
      <c r="AY300" s="28"/>
      <c r="AZ300" s="28"/>
      <c r="BA300" s="28"/>
      <c r="BB300" s="28"/>
      <c r="BC300" s="28"/>
      <c r="BD300" s="28"/>
      <c r="BE300" s="28"/>
      <c r="BF300" s="28"/>
      <c r="BG300" s="28"/>
      <c r="BH300" s="28"/>
      <c r="BI300" s="28"/>
      <c r="BJ300" s="28"/>
      <c r="BK300" s="28"/>
      <c r="BL300" s="28"/>
      <c r="BM300" s="28"/>
      <c r="BN300" s="28"/>
      <c r="BO300" s="28"/>
      <c r="BP300" s="28"/>
      <c r="BQ300" s="28"/>
      <c r="BR300" s="28"/>
      <c r="BS300" s="28"/>
      <c r="BT300" s="28"/>
      <c r="BU300" s="28"/>
      <c r="BV300" s="28"/>
      <c r="BW300" s="28"/>
      <c r="BX300" s="28"/>
      <c r="BY300" s="28"/>
      <c r="BZ300" s="28"/>
      <c r="CA300" s="28"/>
      <c r="CB300" s="28"/>
      <c r="CC300" s="28"/>
      <c r="CD300" s="28"/>
      <c r="CE300" s="28"/>
      <c r="CF300" s="28"/>
      <c r="CG300" s="28"/>
      <c r="CH300" s="28"/>
      <c r="CI300" s="28"/>
      <c r="CJ300" s="28"/>
      <c r="CK300" s="28"/>
      <c r="CL300" s="28"/>
      <c r="CM300" s="28"/>
      <c r="CN300" s="28"/>
      <c r="CO300" s="28"/>
      <c r="CP300" s="28"/>
      <c r="CQ300" s="28"/>
      <c r="CR300" s="28"/>
      <c r="CS300" s="28"/>
      <c r="CT300" s="28"/>
      <c r="CU300" s="28"/>
      <c r="CV300" s="28"/>
      <c r="CW300" s="28"/>
      <c r="CX300" s="28"/>
      <c r="CY300" s="28"/>
      <c r="CZ300" s="28"/>
      <c r="DA300" s="28"/>
      <c r="DB300" s="28"/>
      <c r="DC300" s="28"/>
      <c r="DD300" s="28"/>
      <c r="DE300" s="28"/>
      <c r="DF300" s="28"/>
      <c r="DG300" s="28"/>
      <c r="DH300" s="28"/>
      <c r="DI300" s="28"/>
      <c r="DJ300" s="28"/>
      <c r="DK300" s="28"/>
      <c r="DL300" s="28"/>
      <c r="DM300" s="28"/>
      <c r="DN300" s="28"/>
      <c r="DO300" s="28"/>
      <c r="DP300" s="28"/>
      <c r="DQ300" s="28"/>
      <c r="DR300" s="28"/>
      <c r="DS300" s="28"/>
      <c r="DT300" s="28"/>
      <c r="DU300" s="28"/>
      <c r="DV300" s="28"/>
      <c r="DW300" s="28"/>
      <c r="DX300" s="28"/>
      <c r="DY300" s="28"/>
      <c r="DZ300" s="28"/>
      <c r="EA300" s="28"/>
      <c r="EB300" s="28"/>
      <c r="EC300" s="28"/>
      <c r="ED300" s="28"/>
      <c r="EE300" s="28"/>
      <c r="EF300" s="28"/>
      <c r="EG300" s="28"/>
      <c r="EH300" s="28"/>
      <c r="EI300" s="28"/>
      <c r="EJ300" s="28"/>
      <c r="EK300" s="28"/>
      <c r="EL300" s="28"/>
      <c r="EM300" s="28"/>
      <c r="EN300" s="28"/>
      <c r="EO300" s="28"/>
      <c r="EP300" s="28"/>
      <c r="EQ300" s="28"/>
      <c r="ER300" s="28"/>
      <c r="ES300" s="28"/>
      <c r="ET300" s="28"/>
      <c r="EU300" s="28"/>
      <c r="EV300" s="28"/>
      <c r="EW300" s="28"/>
      <c r="EX300" s="28"/>
      <c r="EY300" s="28"/>
      <c r="EZ300" s="28"/>
      <c r="FA300" s="28"/>
      <c r="FB300" s="28"/>
      <c r="FC300" s="28"/>
      <c r="FD300" s="28"/>
      <c r="FE300" s="28"/>
      <c r="FF300" s="28"/>
      <c r="FG300" s="28"/>
      <c r="FH300" s="28"/>
      <c r="FI300" s="28"/>
      <c r="FJ300" s="28"/>
      <c r="FK300" s="28"/>
      <c r="FL300" s="28"/>
      <c r="FM300" s="28"/>
      <c r="FN300" s="28"/>
      <c r="FO300" s="28"/>
      <c r="FP300" s="28"/>
      <c r="FQ300" s="28"/>
      <c r="FR300" s="28"/>
      <c r="FS300" s="28"/>
      <c r="FT300" s="28"/>
      <c r="FU300" s="28"/>
      <c r="FV300" s="28"/>
      <c r="FW300" s="28"/>
      <c r="FX300" s="28"/>
      <c r="FY300" s="28"/>
      <c r="FZ300" s="28"/>
      <c r="GA300" s="28"/>
      <c r="GB300" s="28"/>
      <c r="GC300" s="28"/>
      <c r="GD300" s="28"/>
      <c r="GE300" s="28"/>
      <c r="GF300" s="28"/>
      <c r="GG300" s="28"/>
      <c r="GH300" s="28"/>
      <c r="GI300" s="28"/>
      <c r="GJ300" s="28"/>
      <c r="GK300" s="28"/>
      <c r="GL300" s="28"/>
      <c r="GM300" s="28"/>
      <c r="GN300" s="28"/>
      <c r="GO300" s="28"/>
      <c r="GP300" s="28"/>
      <c r="GQ300" s="28"/>
      <c r="GR300" s="28"/>
      <c r="GS300" s="28"/>
      <c r="GT300" s="28"/>
      <c r="GU300" s="28"/>
      <c r="GV300" s="28"/>
      <c r="GW300" s="28"/>
      <c r="GX300" s="28"/>
      <c r="GY300" s="28"/>
      <c r="GZ300" s="28"/>
      <c r="HA300" s="28"/>
      <c r="HB300" s="28"/>
      <c r="HC300" s="28"/>
      <c r="HD300" s="28"/>
      <c r="HE300" s="28"/>
      <c r="HF300" s="28"/>
      <c r="HG300" s="28"/>
      <c r="HH300" s="28"/>
      <c r="HI300" s="28"/>
      <c r="HJ300" s="28"/>
      <c r="HK300" s="28"/>
      <c r="HL300" s="28"/>
      <c r="HM300" s="28"/>
      <c r="HN300" s="28"/>
      <c r="HO300" s="28"/>
      <c r="HP300" s="28"/>
      <c r="HQ300" s="28"/>
      <c r="HR300" s="28"/>
      <c r="HS300" s="28"/>
      <c r="HT300" s="28"/>
      <c r="HU300" s="28"/>
      <c r="HV300" s="28"/>
      <c r="HW300" s="28"/>
      <c r="HX300" s="28"/>
      <c r="HY300" s="28"/>
      <c r="HZ300" s="28"/>
      <c r="IA300" s="28"/>
      <c r="IB300" s="28"/>
      <c r="IC300" s="28"/>
      <c r="ID300" s="28"/>
      <c r="IE300" s="28"/>
      <c r="IF300" s="28"/>
      <c r="IG300" s="28"/>
      <c r="IH300" s="28"/>
      <c r="II300" s="28"/>
      <c r="IJ300" s="28"/>
      <c r="IK300" s="28"/>
      <c r="IL300" s="28"/>
      <c r="IM300" s="28"/>
      <c r="IN300" s="28"/>
      <c r="IO300" s="28"/>
      <c r="IP300" s="28"/>
    </row>
    <row r="301" spans="1:250" s="20" customFormat="1" ht="13.9" customHeight="1">
      <c r="A301" s="9"/>
      <c r="B301" s="9"/>
      <c r="C301" s="858"/>
      <c r="D301" s="844"/>
      <c r="E301" s="853"/>
      <c r="F301" s="844" t="s">
        <v>625</v>
      </c>
      <c r="G301" s="854"/>
      <c r="H301" s="836"/>
      <c r="I301" s="836"/>
      <c r="J301" s="836"/>
      <c r="K301" s="836"/>
      <c r="L301" s="836"/>
      <c r="M301" s="800"/>
      <c r="N301" s="800"/>
      <c r="O301" s="800"/>
      <c r="P301" s="800"/>
      <c r="Q301" s="600">
        <v>3240914.3392749242</v>
      </c>
      <c r="R301" s="600">
        <v>3844821.1676737159</v>
      </c>
      <c r="S301" s="600">
        <v>4193740.3123867069</v>
      </c>
      <c r="T301" s="600">
        <v>3884764.1538461535</v>
      </c>
      <c r="U301" s="600">
        <v>2723812.3805825249</v>
      </c>
      <c r="V301" s="600">
        <v>1360243.9338842975</v>
      </c>
      <c r="W301" s="600">
        <v>1403754.5749525616</v>
      </c>
      <c r="X301" s="600">
        <v>1571608.1732142856</v>
      </c>
      <c r="Y301" s="600">
        <v>1449268.8000000003</v>
      </c>
      <c r="Z301" s="600">
        <v>0</v>
      </c>
      <c r="AA301" s="600">
        <v>0</v>
      </c>
      <c r="AB301" s="600">
        <v>0</v>
      </c>
      <c r="AC301" s="600">
        <v>0</v>
      </c>
      <c r="AD301" s="600">
        <v>0</v>
      </c>
      <c r="AE301" s="600">
        <v>0</v>
      </c>
      <c r="AF301" s="600">
        <v>0</v>
      </c>
      <c r="AG301" s="600">
        <v>0</v>
      </c>
      <c r="AH301" s="600">
        <v>0</v>
      </c>
      <c r="AI301" s="600">
        <v>0</v>
      </c>
      <c r="AJ301" s="600">
        <v>0</v>
      </c>
      <c r="AK301" s="600">
        <v>0</v>
      </c>
      <c r="AL301" s="600">
        <v>0</v>
      </c>
      <c r="AM301" s="600">
        <v>0</v>
      </c>
      <c r="AN301" s="600">
        <v>0</v>
      </c>
      <c r="AO301" s="600">
        <v>0</v>
      </c>
      <c r="AP301" s="600">
        <v>0</v>
      </c>
      <c r="AR301" s="28"/>
      <c r="AS301" s="28"/>
      <c r="AT301" s="28"/>
      <c r="AU301" s="28"/>
      <c r="AV301" s="28"/>
      <c r="AW301" s="28"/>
      <c r="AX301" s="28"/>
      <c r="AY301" s="28"/>
      <c r="AZ301" s="28"/>
      <c r="BA301" s="28"/>
      <c r="BB301" s="28"/>
      <c r="BC301" s="28"/>
      <c r="BD301" s="28"/>
      <c r="BE301" s="28"/>
      <c r="BF301" s="28"/>
      <c r="BG301" s="28"/>
      <c r="BH301" s="28"/>
      <c r="BI301" s="28"/>
      <c r="BJ301" s="28"/>
      <c r="BK301" s="28"/>
      <c r="BL301" s="28"/>
      <c r="BM301" s="28"/>
      <c r="BN301" s="28"/>
      <c r="BO301" s="28"/>
      <c r="BP301" s="28"/>
      <c r="BQ301" s="28"/>
      <c r="BR301" s="28"/>
      <c r="BS301" s="28"/>
      <c r="BT301" s="28"/>
      <c r="BU301" s="28"/>
      <c r="BV301" s="28"/>
      <c r="BW301" s="28"/>
      <c r="BX301" s="28"/>
      <c r="BY301" s="28"/>
      <c r="BZ301" s="28"/>
      <c r="CA301" s="28"/>
      <c r="CB301" s="28"/>
      <c r="CC301" s="28"/>
      <c r="CD301" s="28"/>
      <c r="CE301" s="28"/>
      <c r="CF301" s="28"/>
      <c r="CG301" s="28"/>
      <c r="CH301" s="28"/>
      <c r="CI301" s="28"/>
      <c r="CJ301" s="28"/>
      <c r="CK301" s="28"/>
      <c r="CL301" s="28"/>
      <c r="CM301" s="28"/>
      <c r="CN301" s="28"/>
      <c r="CO301" s="28"/>
      <c r="CP301" s="28"/>
      <c r="CQ301" s="28"/>
      <c r="CR301" s="28"/>
      <c r="CS301" s="28"/>
      <c r="CT301" s="28"/>
      <c r="CU301" s="28"/>
      <c r="CV301" s="28"/>
      <c r="CW301" s="28"/>
      <c r="CX301" s="28"/>
      <c r="CY301" s="28"/>
      <c r="CZ301" s="28"/>
      <c r="DA301" s="28"/>
      <c r="DB301" s="28"/>
      <c r="DC301" s="28"/>
      <c r="DD301" s="28"/>
      <c r="DE301" s="28"/>
      <c r="DF301" s="28"/>
      <c r="DG301" s="28"/>
      <c r="DH301" s="28"/>
      <c r="DI301" s="28"/>
      <c r="DJ301" s="28"/>
      <c r="DK301" s="28"/>
      <c r="DL301" s="28"/>
      <c r="DM301" s="28"/>
      <c r="DN301" s="28"/>
      <c r="DO301" s="28"/>
      <c r="DP301" s="28"/>
      <c r="DQ301" s="28"/>
      <c r="DR301" s="28"/>
      <c r="DS301" s="28"/>
      <c r="DT301" s="28"/>
      <c r="DU301" s="28"/>
      <c r="DV301" s="28"/>
      <c r="DW301" s="28"/>
      <c r="DX301" s="28"/>
      <c r="DY301" s="28"/>
      <c r="DZ301" s="28"/>
      <c r="EA301" s="28"/>
      <c r="EB301" s="28"/>
      <c r="EC301" s="28"/>
      <c r="ED301" s="28"/>
      <c r="EE301" s="28"/>
      <c r="EF301" s="28"/>
      <c r="EG301" s="28"/>
      <c r="EH301" s="28"/>
      <c r="EI301" s="28"/>
      <c r="EJ301" s="28"/>
      <c r="EK301" s="28"/>
      <c r="EL301" s="28"/>
      <c r="EM301" s="28"/>
      <c r="EN301" s="28"/>
      <c r="EO301" s="28"/>
      <c r="EP301" s="28"/>
      <c r="EQ301" s="28"/>
      <c r="ER301" s="28"/>
      <c r="ES301" s="28"/>
      <c r="ET301" s="28"/>
      <c r="EU301" s="28"/>
      <c r="EV301" s="28"/>
      <c r="EW301" s="28"/>
      <c r="EX301" s="28"/>
      <c r="EY301" s="28"/>
      <c r="EZ301" s="28"/>
      <c r="FA301" s="28"/>
      <c r="FB301" s="28"/>
      <c r="FC301" s="28"/>
      <c r="FD301" s="28"/>
      <c r="FE301" s="28"/>
      <c r="FF301" s="28"/>
      <c r="FG301" s="28"/>
      <c r="FH301" s="28"/>
      <c r="FI301" s="28"/>
      <c r="FJ301" s="28"/>
      <c r="FK301" s="28"/>
      <c r="FL301" s="28"/>
      <c r="FM301" s="28"/>
      <c r="FN301" s="28"/>
      <c r="FO301" s="28"/>
      <c r="FP301" s="28"/>
      <c r="FQ301" s="28"/>
      <c r="FR301" s="28"/>
      <c r="FS301" s="28"/>
      <c r="FT301" s="28"/>
      <c r="FU301" s="28"/>
      <c r="FV301" s="28"/>
      <c r="FW301" s="28"/>
      <c r="FX301" s="28"/>
      <c r="FY301" s="28"/>
      <c r="FZ301" s="28"/>
      <c r="GA301" s="28"/>
      <c r="GB301" s="28"/>
      <c r="GC301" s="28"/>
      <c r="GD301" s="28"/>
      <c r="GE301" s="28"/>
      <c r="GF301" s="28"/>
      <c r="GG301" s="28"/>
      <c r="GH301" s="28"/>
      <c r="GI301" s="28"/>
      <c r="GJ301" s="28"/>
      <c r="GK301" s="28"/>
      <c r="GL301" s="28"/>
      <c r="GM301" s="28"/>
      <c r="GN301" s="28"/>
      <c r="GO301" s="28"/>
      <c r="GP301" s="28"/>
      <c r="GQ301" s="28"/>
      <c r="GR301" s="28"/>
      <c r="GS301" s="28"/>
      <c r="GT301" s="28"/>
      <c r="GU301" s="28"/>
      <c r="GV301" s="28"/>
      <c r="GW301" s="28"/>
      <c r="GX301" s="28"/>
      <c r="GY301" s="28"/>
      <c r="GZ301" s="28"/>
      <c r="HA301" s="28"/>
      <c r="HB301" s="28"/>
      <c r="HC301" s="28"/>
      <c r="HD301" s="28"/>
      <c r="HE301" s="28"/>
      <c r="HF301" s="28"/>
      <c r="HG301" s="28"/>
      <c r="HH301" s="28"/>
      <c r="HI301" s="28"/>
      <c r="HJ301" s="28"/>
      <c r="HK301" s="28"/>
      <c r="HL301" s="28"/>
      <c r="HM301" s="28"/>
      <c r="HN301" s="28"/>
      <c r="HO301" s="28"/>
      <c r="HP301" s="28"/>
      <c r="HQ301" s="28"/>
      <c r="HR301" s="28"/>
      <c r="HS301" s="28"/>
      <c r="HT301" s="28"/>
      <c r="HU301" s="28"/>
      <c r="HV301" s="28"/>
      <c r="HW301" s="28"/>
      <c r="HX301" s="28"/>
      <c r="HY301" s="28"/>
      <c r="HZ301" s="28"/>
      <c r="IA301" s="28"/>
      <c r="IB301" s="28"/>
      <c r="IC301" s="28"/>
      <c r="ID301" s="28"/>
      <c r="IE301" s="28"/>
      <c r="IF301" s="28"/>
      <c r="IG301" s="28"/>
      <c r="IH301" s="28"/>
      <c r="II301" s="28"/>
      <c r="IJ301" s="28"/>
      <c r="IK301" s="28"/>
      <c r="IL301" s="28"/>
      <c r="IM301" s="28"/>
      <c r="IN301" s="28"/>
      <c r="IO301" s="28"/>
      <c r="IP301" s="28"/>
    </row>
    <row r="302" spans="1:250" s="20" customFormat="1" ht="13.9" customHeight="1">
      <c r="A302" s="9"/>
      <c r="B302" s="9"/>
      <c r="C302" s="858"/>
      <c r="D302" s="844"/>
      <c r="E302" s="853"/>
      <c r="F302" s="844" t="s">
        <v>801</v>
      </c>
      <c r="G302" s="854"/>
      <c r="H302" s="836"/>
      <c r="I302" s="836"/>
      <c r="J302" s="836"/>
      <c r="K302" s="836"/>
      <c r="L302" s="836"/>
      <c r="M302" s="800"/>
      <c r="N302" s="800"/>
      <c r="O302" s="800"/>
      <c r="P302" s="800"/>
      <c r="Q302" s="600">
        <v>2077509.1918428999</v>
      </c>
      <c r="R302" s="600">
        <v>2136011.7598187309</v>
      </c>
      <c r="S302" s="600">
        <v>2496273.9954682779</v>
      </c>
      <c r="T302" s="600">
        <v>2312359.6153846155</v>
      </c>
      <c r="U302" s="600">
        <v>1621316.8932038839</v>
      </c>
      <c r="V302" s="600">
        <v>1239333.3619834713</v>
      </c>
      <c r="W302" s="600">
        <v>1009718.2030360531</v>
      </c>
      <c r="X302" s="600">
        <v>1185599.1482142857</v>
      </c>
      <c r="Y302" s="600">
        <v>1061071.8</v>
      </c>
      <c r="Z302" s="600">
        <v>0</v>
      </c>
      <c r="AA302" s="600">
        <v>0</v>
      </c>
      <c r="AB302" s="600">
        <v>0</v>
      </c>
      <c r="AC302" s="600">
        <v>0</v>
      </c>
      <c r="AD302" s="600">
        <v>0</v>
      </c>
      <c r="AE302" s="600">
        <v>0</v>
      </c>
      <c r="AF302" s="600">
        <v>0</v>
      </c>
      <c r="AG302" s="600">
        <v>0</v>
      </c>
      <c r="AH302" s="600">
        <v>0</v>
      </c>
      <c r="AI302" s="600">
        <v>0</v>
      </c>
      <c r="AJ302" s="600">
        <v>0</v>
      </c>
      <c r="AK302" s="600">
        <v>0</v>
      </c>
      <c r="AL302" s="600">
        <v>0</v>
      </c>
      <c r="AM302" s="600">
        <v>0</v>
      </c>
      <c r="AN302" s="600">
        <v>0</v>
      </c>
      <c r="AO302" s="600">
        <v>0</v>
      </c>
      <c r="AP302" s="600">
        <v>0</v>
      </c>
      <c r="AR302" s="28"/>
      <c r="AS302" s="28"/>
      <c r="AT302" s="28"/>
      <c r="AU302" s="28"/>
      <c r="AV302" s="28"/>
      <c r="AW302" s="28"/>
      <c r="AX302" s="28"/>
      <c r="AY302" s="28"/>
      <c r="AZ302" s="28"/>
      <c r="BA302" s="28"/>
      <c r="BB302" s="28"/>
      <c r="BC302" s="28"/>
      <c r="BD302" s="28"/>
      <c r="BE302" s="28"/>
      <c r="BF302" s="28"/>
      <c r="BG302" s="28"/>
      <c r="BH302" s="28"/>
      <c r="BI302" s="28"/>
      <c r="BJ302" s="28"/>
      <c r="BK302" s="28"/>
      <c r="BL302" s="28"/>
      <c r="BM302" s="28"/>
      <c r="BN302" s="28"/>
      <c r="BO302" s="28"/>
      <c r="BP302" s="28"/>
      <c r="BQ302" s="28"/>
      <c r="BR302" s="28"/>
      <c r="BS302" s="28"/>
      <c r="BT302" s="28"/>
      <c r="BU302" s="28"/>
      <c r="BV302" s="28"/>
      <c r="BW302" s="28"/>
      <c r="BX302" s="28"/>
      <c r="BY302" s="28"/>
      <c r="BZ302" s="28"/>
      <c r="CA302" s="28"/>
      <c r="CB302" s="28"/>
      <c r="CC302" s="28"/>
      <c r="CD302" s="28"/>
      <c r="CE302" s="28"/>
      <c r="CF302" s="28"/>
      <c r="CG302" s="28"/>
      <c r="CH302" s="28"/>
      <c r="CI302" s="28"/>
      <c r="CJ302" s="28"/>
      <c r="CK302" s="28"/>
      <c r="CL302" s="28"/>
      <c r="CM302" s="28"/>
      <c r="CN302" s="28"/>
      <c r="CO302" s="28"/>
      <c r="CP302" s="28"/>
      <c r="CQ302" s="28"/>
      <c r="CR302" s="28"/>
      <c r="CS302" s="28"/>
      <c r="CT302" s="28"/>
      <c r="CU302" s="28"/>
      <c r="CV302" s="28"/>
      <c r="CW302" s="28"/>
      <c r="CX302" s="28"/>
      <c r="CY302" s="28"/>
      <c r="CZ302" s="28"/>
      <c r="DA302" s="28"/>
      <c r="DB302" s="28"/>
      <c r="DC302" s="28"/>
      <c r="DD302" s="28"/>
      <c r="DE302" s="28"/>
      <c r="DF302" s="28"/>
      <c r="DG302" s="28"/>
      <c r="DH302" s="28"/>
      <c r="DI302" s="28"/>
      <c r="DJ302" s="28"/>
      <c r="DK302" s="28"/>
      <c r="DL302" s="28"/>
      <c r="DM302" s="28"/>
      <c r="DN302" s="28"/>
      <c r="DO302" s="28"/>
      <c r="DP302" s="28"/>
      <c r="DQ302" s="28"/>
      <c r="DR302" s="28"/>
      <c r="DS302" s="28"/>
      <c r="DT302" s="28"/>
      <c r="DU302" s="28"/>
      <c r="DV302" s="28"/>
      <c r="DW302" s="28"/>
      <c r="DX302" s="28"/>
      <c r="DY302" s="28"/>
      <c r="DZ302" s="28"/>
      <c r="EA302" s="28"/>
      <c r="EB302" s="28"/>
      <c r="EC302" s="28"/>
      <c r="ED302" s="28"/>
      <c r="EE302" s="28"/>
      <c r="EF302" s="28"/>
      <c r="EG302" s="28"/>
      <c r="EH302" s="28"/>
      <c r="EI302" s="28"/>
      <c r="EJ302" s="28"/>
      <c r="EK302" s="28"/>
      <c r="EL302" s="28"/>
      <c r="EM302" s="28"/>
      <c r="EN302" s="28"/>
      <c r="EO302" s="28"/>
      <c r="EP302" s="28"/>
      <c r="EQ302" s="28"/>
      <c r="ER302" s="28"/>
      <c r="ES302" s="28"/>
      <c r="ET302" s="28"/>
      <c r="EU302" s="28"/>
      <c r="EV302" s="28"/>
      <c r="EW302" s="28"/>
      <c r="EX302" s="28"/>
      <c r="EY302" s="28"/>
      <c r="EZ302" s="28"/>
      <c r="FA302" s="28"/>
      <c r="FB302" s="28"/>
      <c r="FC302" s="28"/>
      <c r="FD302" s="28"/>
      <c r="FE302" s="28"/>
      <c r="FF302" s="28"/>
      <c r="FG302" s="28"/>
      <c r="FH302" s="28"/>
      <c r="FI302" s="28"/>
      <c r="FJ302" s="28"/>
      <c r="FK302" s="28"/>
      <c r="FL302" s="28"/>
      <c r="FM302" s="28"/>
      <c r="FN302" s="28"/>
      <c r="FO302" s="28"/>
      <c r="FP302" s="28"/>
      <c r="FQ302" s="28"/>
      <c r="FR302" s="28"/>
      <c r="FS302" s="28"/>
      <c r="FT302" s="28"/>
      <c r="FU302" s="28"/>
      <c r="FV302" s="28"/>
      <c r="FW302" s="28"/>
      <c r="FX302" s="28"/>
      <c r="FY302" s="28"/>
      <c r="FZ302" s="28"/>
      <c r="GA302" s="28"/>
      <c r="GB302" s="28"/>
      <c r="GC302" s="28"/>
      <c r="GD302" s="28"/>
      <c r="GE302" s="28"/>
      <c r="GF302" s="28"/>
      <c r="GG302" s="28"/>
      <c r="GH302" s="28"/>
      <c r="GI302" s="28"/>
      <c r="GJ302" s="28"/>
      <c r="GK302" s="28"/>
      <c r="GL302" s="28"/>
      <c r="GM302" s="28"/>
      <c r="GN302" s="28"/>
      <c r="GO302" s="28"/>
      <c r="GP302" s="28"/>
      <c r="GQ302" s="28"/>
      <c r="GR302" s="28"/>
      <c r="GS302" s="28"/>
      <c r="GT302" s="28"/>
      <c r="GU302" s="28"/>
      <c r="GV302" s="28"/>
      <c r="GW302" s="28"/>
      <c r="GX302" s="28"/>
      <c r="GY302" s="28"/>
      <c r="GZ302" s="28"/>
      <c r="HA302" s="28"/>
      <c r="HB302" s="28"/>
      <c r="HC302" s="28"/>
      <c r="HD302" s="28"/>
      <c r="HE302" s="28"/>
      <c r="HF302" s="28"/>
      <c r="HG302" s="28"/>
      <c r="HH302" s="28"/>
      <c r="HI302" s="28"/>
      <c r="HJ302" s="28"/>
      <c r="HK302" s="28"/>
      <c r="HL302" s="28"/>
      <c r="HM302" s="28"/>
      <c r="HN302" s="28"/>
      <c r="HO302" s="28"/>
      <c r="HP302" s="28"/>
      <c r="HQ302" s="28"/>
      <c r="HR302" s="28"/>
      <c r="HS302" s="28"/>
      <c r="HT302" s="28"/>
      <c r="HU302" s="28"/>
      <c r="HV302" s="28"/>
      <c r="HW302" s="28"/>
      <c r="HX302" s="28"/>
      <c r="HY302" s="28"/>
      <c r="HZ302" s="28"/>
      <c r="IA302" s="28"/>
      <c r="IB302" s="28"/>
      <c r="IC302" s="28"/>
      <c r="ID302" s="28"/>
      <c r="IE302" s="28"/>
      <c r="IF302" s="28"/>
      <c r="IG302" s="28"/>
      <c r="IH302" s="28"/>
      <c r="II302" s="28"/>
      <c r="IJ302" s="28"/>
      <c r="IK302" s="28"/>
      <c r="IL302" s="28"/>
      <c r="IM302" s="28"/>
      <c r="IN302" s="28"/>
      <c r="IO302" s="28"/>
      <c r="IP302" s="28"/>
    </row>
    <row r="303" spans="1:250" s="20" customFormat="1" ht="13.9" customHeight="1">
      <c r="A303" s="9"/>
      <c r="B303" s="9"/>
      <c r="C303" s="858"/>
      <c r="D303" s="844"/>
      <c r="E303" s="853"/>
      <c r="F303" s="844" t="s">
        <v>627</v>
      </c>
      <c r="G303" s="854"/>
      <c r="H303" s="836"/>
      <c r="I303" s="836"/>
      <c r="J303" s="836"/>
      <c r="K303" s="836"/>
      <c r="L303" s="836"/>
      <c r="M303" s="800"/>
      <c r="N303" s="800"/>
      <c r="O303" s="800"/>
      <c r="P303" s="800"/>
      <c r="Q303" s="600">
        <v>6731129.7815709962</v>
      </c>
      <c r="R303" s="600">
        <v>6920678.1018126886</v>
      </c>
      <c r="S303" s="600">
        <v>8986586.3836858012</v>
      </c>
      <c r="T303" s="600">
        <v>10174382.307692306</v>
      </c>
      <c r="U303" s="600">
        <v>7133794.3300970886</v>
      </c>
      <c r="V303" s="600">
        <v>3597089.5140495878</v>
      </c>
      <c r="W303" s="600">
        <v>3127663.7020872864</v>
      </c>
      <c r="X303" s="600">
        <v>3749801.9571428569</v>
      </c>
      <c r="Y303" s="600">
        <v>4891282.2</v>
      </c>
      <c r="Z303" s="600">
        <v>0</v>
      </c>
      <c r="AA303" s="600">
        <v>0</v>
      </c>
      <c r="AB303" s="600">
        <v>0</v>
      </c>
      <c r="AC303" s="600">
        <v>0</v>
      </c>
      <c r="AD303" s="600">
        <v>0</v>
      </c>
      <c r="AE303" s="600">
        <v>0</v>
      </c>
      <c r="AF303" s="600">
        <v>0</v>
      </c>
      <c r="AG303" s="600">
        <v>0</v>
      </c>
      <c r="AH303" s="600">
        <v>0</v>
      </c>
      <c r="AI303" s="600">
        <v>0</v>
      </c>
      <c r="AJ303" s="600">
        <v>0</v>
      </c>
      <c r="AK303" s="600">
        <v>0</v>
      </c>
      <c r="AL303" s="600">
        <v>0</v>
      </c>
      <c r="AM303" s="600">
        <v>0</v>
      </c>
      <c r="AN303" s="600">
        <v>0</v>
      </c>
      <c r="AO303" s="600">
        <v>0</v>
      </c>
      <c r="AP303" s="600">
        <v>0</v>
      </c>
      <c r="AR303" s="28"/>
      <c r="AS303" s="28"/>
      <c r="AT303" s="28"/>
      <c r="AU303" s="28"/>
      <c r="AV303" s="28"/>
      <c r="AW303" s="28"/>
      <c r="AX303" s="28"/>
      <c r="AY303" s="28"/>
      <c r="AZ303" s="28"/>
      <c r="BA303" s="28"/>
      <c r="BB303" s="28"/>
      <c r="BC303" s="28"/>
      <c r="BD303" s="28"/>
      <c r="BE303" s="28"/>
      <c r="BF303" s="28"/>
      <c r="BG303" s="28"/>
      <c r="BH303" s="28"/>
      <c r="BI303" s="28"/>
      <c r="BJ303" s="28"/>
      <c r="BK303" s="28"/>
      <c r="BL303" s="28"/>
      <c r="BM303" s="28"/>
      <c r="BN303" s="28"/>
      <c r="BO303" s="28"/>
      <c r="BP303" s="28"/>
      <c r="BQ303" s="28"/>
      <c r="BR303" s="28"/>
      <c r="BS303" s="28"/>
      <c r="BT303" s="28"/>
      <c r="BU303" s="28"/>
      <c r="BV303" s="28"/>
      <c r="BW303" s="28"/>
      <c r="BX303" s="28"/>
      <c r="BY303" s="28"/>
      <c r="BZ303" s="28"/>
      <c r="CA303" s="28"/>
      <c r="CB303" s="28"/>
      <c r="CC303" s="28"/>
      <c r="CD303" s="28"/>
      <c r="CE303" s="28"/>
      <c r="CF303" s="28"/>
      <c r="CG303" s="28"/>
      <c r="CH303" s="28"/>
      <c r="CI303" s="28"/>
      <c r="CJ303" s="28"/>
      <c r="CK303" s="28"/>
      <c r="CL303" s="28"/>
      <c r="CM303" s="28"/>
      <c r="CN303" s="28"/>
      <c r="CO303" s="28"/>
      <c r="CP303" s="28"/>
      <c r="CQ303" s="28"/>
      <c r="CR303" s="28"/>
      <c r="CS303" s="28"/>
      <c r="CT303" s="28"/>
      <c r="CU303" s="28"/>
      <c r="CV303" s="28"/>
      <c r="CW303" s="28"/>
      <c r="CX303" s="28"/>
      <c r="CY303" s="28"/>
      <c r="CZ303" s="28"/>
      <c r="DA303" s="28"/>
      <c r="DB303" s="28"/>
      <c r="DC303" s="28"/>
      <c r="DD303" s="28"/>
      <c r="DE303" s="28"/>
      <c r="DF303" s="28"/>
      <c r="DG303" s="28"/>
      <c r="DH303" s="28"/>
      <c r="DI303" s="28"/>
      <c r="DJ303" s="28"/>
      <c r="DK303" s="28"/>
      <c r="DL303" s="28"/>
      <c r="DM303" s="28"/>
      <c r="DN303" s="28"/>
      <c r="DO303" s="28"/>
      <c r="DP303" s="28"/>
      <c r="DQ303" s="28"/>
      <c r="DR303" s="28"/>
      <c r="DS303" s="28"/>
      <c r="DT303" s="28"/>
      <c r="DU303" s="28"/>
      <c r="DV303" s="28"/>
      <c r="DW303" s="28"/>
      <c r="DX303" s="28"/>
      <c r="DY303" s="28"/>
      <c r="DZ303" s="28"/>
      <c r="EA303" s="28"/>
      <c r="EB303" s="28"/>
      <c r="EC303" s="28"/>
      <c r="ED303" s="28"/>
      <c r="EE303" s="28"/>
      <c r="EF303" s="28"/>
      <c r="EG303" s="28"/>
      <c r="EH303" s="28"/>
      <c r="EI303" s="28"/>
      <c r="EJ303" s="28"/>
      <c r="EK303" s="28"/>
      <c r="EL303" s="28"/>
      <c r="EM303" s="28"/>
      <c r="EN303" s="28"/>
      <c r="EO303" s="28"/>
      <c r="EP303" s="28"/>
      <c r="EQ303" s="28"/>
      <c r="ER303" s="28"/>
      <c r="ES303" s="28"/>
      <c r="ET303" s="28"/>
      <c r="EU303" s="28"/>
      <c r="EV303" s="28"/>
      <c r="EW303" s="28"/>
      <c r="EX303" s="28"/>
      <c r="EY303" s="28"/>
      <c r="EZ303" s="28"/>
      <c r="FA303" s="28"/>
      <c r="FB303" s="28"/>
      <c r="FC303" s="28"/>
      <c r="FD303" s="28"/>
      <c r="FE303" s="28"/>
      <c r="FF303" s="28"/>
      <c r="FG303" s="28"/>
      <c r="FH303" s="28"/>
      <c r="FI303" s="28"/>
      <c r="FJ303" s="28"/>
      <c r="FK303" s="28"/>
      <c r="FL303" s="28"/>
      <c r="FM303" s="28"/>
      <c r="FN303" s="28"/>
      <c r="FO303" s="28"/>
      <c r="FP303" s="28"/>
      <c r="FQ303" s="28"/>
      <c r="FR303" s="28"/>
      <c r="FS303" s="28"/>
      <c r="FT303" s="28"/>
      <c r="FU303" s="28"/>
      <c r="FV303" s="28"/>
      <c r="FW303" s="28"/>
      <c r="FX303" s="28"/>
      <c r="FY303" s="28"/>
      <c r="FZ303" s="28"/>
      <c r="GA303" s="28"/>
      <c r="GB303" s="28"/>
      <c r="GC303" s="28"/>
      <c r="GD303" s="28"/>
      <c r="GE303" s="28"/>
      <c r="GF303" s="28"/>
      <c r="GG303" s="28"/>
      <c r="GH303" s="28"/>
      <c r="GI303" s="28"/>
      <c r="GJ303" s="28"/>
      <c r="GK303" s="28"/>
      <c r="GL303" s="28"/>
      <c r="GM303" s="28"/>
      <c r="GN303" s="28"/>
      <c r="GO303" s="28"/>
      <c r="GP303" s="28"/>
      <c r="GQ303" s="28"/>
      <c r="GR303" s="28"/>
      <c r="GS303" s="28"/>
      <c r="GT303" s="28"/>
      <c r="GU303" s="28"/>
      <c r="GV303" s="28"/>
      <c r="GW303" s="28"/>
      <c r="GX303" s="28"/>
      <c r="GY303" s="28"/>
      <c r="GZ303" s="28"/>
      <c r="HA303" s="28"/>
      <c r="HB303" s="28"/>
      <c r="HC303" s="28"/>
      <c r="HD303" s="28"/>
      <c r="HE303" s="28"/>
      <c r="HF303" s="28"/>
      <c r="HG303" s="28"/>
      <c r="HH303" s="28"/>
      <c r="HI303" s="28"/>
      <c r="HJ303" s="28"/>
      <c r="HK303" s="28"/>
      <c r="HL303" s="28"/>
      <c r="HM303" s="28"/>
      <c r="HN303" s="28"/>
      <c r="HO303" s="28"/>
      <c r="HP303" s="28"/>
      <c r="HQ303" s="28"/>
      <c r="HR303" s="28"/>
      <c r="HS303" s="28"/>
      <c r="HT303" s="28"/>
      <c r="HU303" s="28"/>
      <c r="HV303" s="28"/>
      <c r="HW303" s="28"/>
      <c r="HX303" s="28"/>
      <c r="HY303" s="28"/>
      <c r="HZ303" s="28"/>
      <c r="IA303" s="28"/>
      <c r="IB303" s="28"/>
      <c r="IC303" s="28"/>
      <c r="ID303" s="28"/>
      <c r="IE303" s="28"/>
      <c r="IF303" s="28"/>
      <c r="IG303" s="28"/>
      <c r="IH303" s="28"/>
      <c r="II303" s="28"/>
      <c r="IJ303" s="28"/>
      <c r="IK303" s="28"/>
      <c r="IL303" s="28"/>
      <c r="IM303" s="28"/>
      <c r="IN303" s="28"/>
      <c r="IO303" s="28"/>
      <c r="IP303" s="28"/>
    </row>
    <row r="304" spans="1:250" s="20" customFormat="1" ht="13.9" customHeight="1">
      <c r="A304" s="9"/>
      <c r="B304" s="9"/>
      <c r="C304" s="858"/>
      <c r="D304" s="844"/>
      <c r="E304" s="853"/>
      <c r="F304" s="847" t="s">
        <v>37</v>
      </c>
      <c r="G304" s="855"/>
      <c r="H304" s="836"/>
      <c r="I304" s="836"/>
      <c r="J304" s="836"/>
      <c r="K304" s="836"/>
      <c r="L304" s="836"/>
      <c r="M304" s="800"/>
      <c r="N304" s="800"/>
      <c r="O304" s="800"/>
      <c r="P304" s="800"/>
      <c r="Q304" s="800">
        <v>27506221.699999996</v>
      </c>
      <c r="R304" s="800">
        <v>28280795.699999996</v>
      </c>
      <c r="S304" s="800">
        <v>33050667.700000003</v>
      </c>
      <c r="T304" s="800">
        <v>32465528.999999993</v>
      </c>
      <c r="U304" s="800">
        <v>26719302.400000006</v>
      </c>
      <c r="V304" s="800">
        <v>14630179.200000001</v>
      </c>
      <c r="W304" s="800">
        <v>12978573</v>
      </c>
      <c r="X304" s="800">
        <v>15440361</v>
      </c>
      <c r="Y304" s="800">
        <v>15346721.400000002</v>
      </c>
      <c r="Z304" s="800">
        <v>0</v>
      </c>
      <c r="AA304" s="800">
        <v>0</v>
      </c>
      <c r="AB304" s="800">
        <v>0</v>
      </c>
      <c r="AC304" s="800">
        <v>0</v>
      </c>
      <c r="AD304" s="800">
        <v>0</v>
      </c>
      <c r="AE304" s="800">
        <v>0</v>
      </c>
      <c r="AF304" s="800">
        <v>0</v>
      </c>
      <c r="AG304" s="800">
        <v>0</v>
      </c>
      <c r="AH304" s="800">
        <v>0</v>
      </c>
      <c r="AI304" s="800">
        <v>0</v>
      </c>
      <c r="AJ304" s="800">
        <v>0</v>
      </c>
      <c r="AK304" s="800">
        <v>0</v>
      </c>
      <c r="AL304" s="800">
        <v>0</v>
      </c>
      <c r="AM304" s="800">
        <v>0</v>
      </c>
      <c r="AN304" s="800">
        <v>0</v>
      </c>
      <c r="AO304" s="800">
        <v>0</v>
      </c>
      <c r="AP304" s="800">
        <v>0</v>
      </c>
      <c r="AR304" s="28"/>
      <c r="AS304" s="28"/>
      <c r="AT304" s="28"/>
      <c r="AU304" s="28"/>
      <c r="AV304" s="28"/>
      <c r="AW304" s="28"/>
      <c r="AX304" s="28"/>
      <c r="AY304" s="28"/>
      <c r="AZ304" s="28"/>
      <c r="BA304" s="28"/>
      <c r="BB304" s="28"/>
      <c r="BC304" s="28"/>
      <c r="BD304" s="28"/>
      <c r="BE304" s="28"/>
      <c r="BF304" s="28"/>
      <c r="BG304" s="28"/>
      <c r="BH304" s="28"/>
      <c r="BI304" s="28"/>
      <c r="BJ304" s="28"/>
      <c r="BK304" s="28"/>
      <c r="BL304" s="28"/>
      <c r="BM304" s="28"/>
      <c r="BN304" s="28"/>
      <c r="BO304" s="28"/>
      <c r="BP304" s="28"/>
      <c r="BQ304" s="28"/>
      <c r="BR304" s="28"/>
      <c r="BS304" s="28"/>
      <c r="BT304" s="28"/>
      <c r="BU304" s="28"/>
      <c r="BV304" s="28"/>
      <c r="BW304" s="28"/>
      <c r="BX304" s="28"/>
      <c r="BY304" s="28"/>
      <c r="BZ304" s="28"/>
      <c r="CA304" s="28"/>
      <c r="CB304" s="28"/>
      <c r="CC304" s="28"/>
      <c r="CD304" s="28"/>
      <c r="CE304" s="28"/>
      <c r="CF304" s="28"/>
      <c r="CG304" s="28"/>
      <c r="CH304" s="28"/>
      <c r="CI304" s="28"/>
      <c r="CJ304" s="28"/>
      <c r="CK304" s="28"/>
      <c r="CL304" s="28"/>
      <c r="CM304" s="28"/>
      <c r="CN304" s="28"/>
      <c r="CO304" s="28"/>
      <c r="CP304" s="28"/>
      <c r="CQ304" s="28"/>
      <c r="CR304" s="28"/>
      <c r="CS304" s="28"/>
      <c r="CT304" s="28"/>
      <c r="CU304" s="28"/>
      <c r="CV304" s="28"/>
      <c r="CW304" s="28"/>
      <c r="CX304" s="28"/>
      <c r="CY304" s="28"/>
      <c r="CZ304" s="28"/>
      <c r="DA304" s="28"/>
      <c r="DB304" s="28"/>
      <c r="DC304" s="28"/>
      <c r="DD304" s="28"/>
      <c r="DE304" s="28"/>
      <c r="DF304" s="28"/>
      <c r="DG304" s="28"/>
      <c r="DH304" s="28"/>
      <c r="DI304" s="28"/>
      <c r="DJ304" s="28"/>
      <c r="DK304" s="28"/>
      <c r="DL304" s="28"/>
      <c r="DM304" s="28"/>
      <c r="DN304" s="28"/>
      <c r="DO304" s="28"/>
      <c r="DP304" s="28"/>
      <c r="DQ304" s="28"/>
      <c r="DR304" s="28"/>
      <c r="DS304" s="28"/>
      <c r="DT304" s="28"/>
      <c r="DU304" s="28"/>
      <c r="DV304" s="28"/>
      <c r="DW304" s="28"/>
      <c r="DX304" s="28"/>
      <c r="DY304" s="28"/>
      <c r="DZ304" s="28"/>
      <c r="EA304" s="28"/>
      <c r="EB304" s="28"/>
      <c r="EC304" s="28"/>
      <c r="ED304" s="28"/>
      <c r="EE304" s="28"/>
      <c r="EF304" s="28"/>
      <c r="EG304" s="28"/>
      <c r="EH304" s="28"/>
      <c r="EI304" s="28"/>
      <c r="EJ304" s="28"/>
      <c r="EK304" s="28"/>
      <c r="EL304" s="28"/>
      <c r="EM304" s="28"/>
      <c r="EN304" s="28"/>
      <c r="EO304" s="28"/>
      <c r="EP304" s="28"/>
      <c r="EQ304" s="28"/>
      <c r="ER304" s="28"/>
      <c r="ES304" s="28"/>
      <c r="ET304" s="28"/>
      <c r="EU304" s="28"/>
      <c r="EV304" s="28"/>
      <c r="EW304" s="28"/>
      <c r="EX304" s="28"/>
      <c r="EY304" s="28"/>
      <c r="EZ304" s="28"/>
      <c r="FA304" s="28"/>
      <c r="FB304" s="28"/>
      <c r="FC304" s="28"/>
      <c r="FD304" s="28"/>
      <c r="FE304" s="28"/>
      <c r="FF304" s="28"/>
      <c r="FG304" s="28"/>
      <c r="FH304" s="28"/>
      <c r="FI304" s="28"/>
      <c r="FJ304" s="28"/>
      <c r="FK304" s="28"/>
      <c r="FL304" s="28"/>
      <c r="FM304" s="28"/>
      <c r="FN304" s="28"/>
      <c r="FO304" s="28"/>
      <c r="FP304" s="28"/>
      <c r="FQ304" s="28"/>
      <c r="FR304" s="28"/>
      <c r="FS304" s="28"/>
      <c r="FT304" s="28"/>
      <c r="FU304" s="28"/>
      <c r="FV304" s="28"/>
      <c r="FW304" s="28"/>
      <c r="FX304" s="28"/>
      <c r="FY304" s="28"/>
      <c r="FZ304" s="28"/>
      <c r="GA304" s="28"/>
      <c r="GB304" s="28"/>
      <c r="GC304" s="28"/>
      <c r="GD304" s="28"/>
      <c r="GE304" s="28"/>
      <c r="GF304" s="28"/>
      <c r="GG304" s="28"/>
      <c r="GH304" s="28"/>
      <c r="GI304" s="28"/>
      <c r="GJ304" s="28"/>
      <c r="GK304" s="28"/>
      <c r="GL304" s="28"/>
      <c r="GM304" s="28"/>
      <c r="GN304" s="28"/>
      <c r="GO304" s="28"/>
      <c r="GP304" s="28"/>
      <c r="GQ304" s="28"/>
      <c r="GR304" s="28"/>
      <c r="GS304" s="28"/>
      <c r="GT304" s="28"/>
      <c r="GU304" s="28"/>
      <c r="GV304" s="28"/>
      <c r="GW304" s="28"/>
      <c r="GX304" s="28"/>
      <c r="GY304" s="28"/>
      <c r="GZ304" s="28"/>
      <c r="HA304" s="28"/>
      <c r="HB304" s="28"/>
      <c r="HC304" s="28"/>
      <c r="HD304" s="28"/>
      <c r="HE304" s="28"/>
      <c r="HF304" s="28"/>
      <c r="HG304" s="28"/>
      <c r="HH304" s="28"/>
      <c r="HI304" s="28"/>
      <c r="HJ304" s="28"/>
      <c r="HK304" s="28"/>
      <c r="HL304" s="28"/>
      <c r="HM304" s="28"/>
      <c r="HN304" s="28"/>
      <c r="HO304" s="28"/>
      <c r="HP304" s="28"/>
      <c r="HQ304" s="28"/>
      <c r="HR304" s="28"/>
      <c r="HS304" s="28"/>
      <c r="HT304" s="28"/>
      <c r="HU304" s="28"/>
      <c r="HV304" s="28"/>
      <c r="HW304" s="28"/>
      <c r="HX304" s="28"/>
      <c r="HY304" s="28"/>
      <c r="HZ304" s="28"/>
      <c r="IA304" s="28"/>
      <c r="IB304" s="28"/>
      <c r="IC304" s="28"/>
      <c r="ID304" s="28"/>
      <c r="IE304" s="28"/>
      <c r="IF304" s="28"/>
      <c r="IG304" s="28"/>
      <c r="IH304" s="28"/>
      <c r="II304" s="28"/>
      <c r="IJ304" s="28"/>
      <c r="IK304" s="28"/>
      <c r="IL304" s="28"/>
      <c r="IM304" s="28"/>
      <c r="IN304" s="28"/>
      <c r="IO304" s="28"/>
      <c r="IP304" s="28"/>
    </row>
    <row r="305" spans="1:250" s="20" customFormat="1" ht="13.9" customHeight="1">
      <c r="A305" s="9"/>
      <c r="B305" s="9"/>
      <c r="C305" s="858"/>
      <c r="D305" s="844"/>
      <c r="E305" s="853"/>
      <c r="F305" s="844" t="s">
        <v>955</v>
      </c>
      <c r="G305" s="856"/>
      <c r="H305" s="836"/>
      <c r="I305" s="836"/>
      <c r="J305" s="836"/>
      <c r="K305" s="836"/>
      <c r="L305" s="836"/>
      <c r="M305" s="800"/>
      <c r="N305" s="800"/>
      <c r="O305" s="800"/>
      <c r="P305" s="800"/>
      <c r="Q305" s="600">
        <v>8210399.9999999991</v>
      </c>
      <c r="R305" s="600">
        <v>9689426.5999999996</v>
      </c>
      <c r="S305" s="600">
        <v>14043525</v>
      </c>
      <c r="T305" s="600">
        <v>13078089.499999998</v>
      </c>
      <c r="U305" s="600">
        <v>9289194.2000000011</v>
      </c>
      <c r="V305" s="600">
        <v>5618347.1000000006</v>
      </c>
      <c r="W305" s="600">
        <v>4441714.5</v>
      </c>
      <c r="X305" s="600">
        <v>5120766</v>
      </c>
      <c r="Y305" s="600">
        <v>5361914.6000000006</v>
      </c>
      <c r="Z305" s="600">
        <v>0</v>
      </c>
      <c r="AA305" s="600">
        <v>0</v>
      </c>
      <c r="AB305" s="600">
        <v>0</v>
      </c>
      <c r="AC305" s="600">
        <v>0</v>
      </c>
      <c r="AD305" s="600">
        <v>0</v>
      </c>
      <c r="AE305" s="600">
        <v>0</v>
      </c>
      <c r="AF305" s="600">
        <v>0</v>
      </c>
      <c r="AG305" s="600">
        <v>0</v>
      </c>
      <c r="AH305" s="600">
        <v>0</v>
      </c>
      <c r="AI305" s="600">
        <v>0</v>
      </c>
      <c r="AJ305" s="600">
        <v>0</v>
      </c>
      <c r="AK305" s="600">
        <v>0</v>
      </c>
      <c r="AL305" s="600">
        <v>0</v>
      </c>
      <c r="AM305" s="600">
        <v>0</v>
      </c>
      <c r="AN305" s="600">
        <v>0</v>
      </c>
      <c r="AO305" s="600">
        <v>0</v>
      </c>
      <c r="AP305" s="600">
        <v>0</v>
      </c>
      <c r="AR305" s="28"/>
      <c r="AS305" s="28"/>
      <c r="AT305" s="28"/>
      <c r="AU305" s="28"/>
      <c r="AV305" s="28"/>
      <c r="AW305" s="28"/>
      <c r="AX305" s="28"/>
      <c r="AY305" s="28"/>
      <c r="AZ305" s="28"/>
      <c r="BA305" s="28"/>
      <c r="BB305" s="28"/>
      <c r="BC305" s="28"/>
      <c r="BD305" s="28"/>
      <c r="BE305" s="28"/>
      <c r="BF305" s="28"/>
      <c r="BG305" s="28"/>
      <c r="BH305" s="28"/>
      <c r="BI305" s="28"/>
      <c r="BJ305" s="28"/>
      <c r="BK305" s="28"/>
      <c r="BL305" s="28"/>
      <c r="BM305" s="28"/>
      <c r="BN305" s="28"/>
      <c r="BO305" s="28"/>
      <c r="BP305" s="28"/>
      <c r="BQ305" s="28"/>
      <c r="BR305" s="28"/>
      <c r="BS305" s="28"/>
      <c r="BT305" s="28"/>
      <c r="BU305" s="28"/>
      <c r="BV305" s="28"/>
      <c r="BW305" s="28"/>
      <c r="BX305" s="28"/>
      <c r="BY305" s="28"/>
      <c r="BZ305" s="28"/>
      <c r="CA305" s="28"/>
      <c r="CB305" s="28"/>
      <c r="CC305" s="28"/>
      <c r="CD305" s="28"/>
      <c r="CE305" s="28"/>
      <c r="CF305" s="28"/>
      <c r="CG305" s="28"/>
      <c r="CH305" s="28"/>
      <c r="CI305" s="28"/>
      <c r="CJ305" s="28"/>
      <c r="CK305" s="28"/>
      <c r="CL305" s="28"/>
      <c r="CM305" s="28"/>
      <c r="CN305" s="28"/>
      <c r="CO305" s="28"/>
      <c r="CP305" s="28"/>
      <c r="CQ305" s="28"/>
      <c r="CR305" s="28"/>
      <c r="CS305" s="28"/>
      <c r="CT305" s="28"/>
      <c r="CU305" s="28"/>
      <c r="CV305" s="28"/>
      <c r="CW305" s="28"/>
      <c r="CX305" s="28"/>
      <c r="CY305" s="28"/>
      <c r="CZ305" s="28"/>
      <c r="DA305" s="28"/>
      <c r="DB305" s="28"/>
      <c r="DC305" s="28"/>
      <c r="DD305" s="28"/>
      <c r="DE305" s="28"/>
      <c r="DF305" s="28"/>
      <c r="DG305" s="28"/>
      <c r="DH305" s="28"/>
      <c r="DI305" s="28"/>
      <c r="DJ305" s="28"/>
      <c r="DK305" s="28"/>
      <c r="DL305" s="28"/>
      <c r="DM305" s="28"/>
      <c r="DN305" s="28"/>
      <c r="DO305" s="28"/>
      <c r="DP305" s="28"/>
      <c r="DQ305" s="28"/>
      <c r="DR305" s="28"/>
      <c r="DS305" s="28"/>
      <c r="DT305" s="28"/>
      <c r="DU305" s="28"/>
      <c r="DV305" s="28"/>
      <c r="DW305" s="28"/>
      <c r="DX305" s="28"/>
      <c r="DY305" s="28"/>
      <c r="DZ305" s="28"/>
      <c r="EA305" s="28"/>
      <c r="EB305" s="28"/>
      <c r="EC305" s="28"/>
      <c r="ED305" s="28"/>
      <c r="EE305" s="28"/>
      <c r="EF305" s="28"/>
      <c r="EG305" s="28"/>
      <c r="EH305" s="28"/>
      <c r="EI305" s="28"/>
      <c r="EJ305" s="28"/>
      <c r="EK305" s="28"/>
      <c r="EL305" s="28"/>
      <c r="EM305" s="28"/>
      <c r="EN305" s="28"/>
      <c r="EO305" s="28"/>
      <c r="EP305" s="28"/>
      <c r="EQ305" s="28"/>
      <c r="ER305" s="28"/>
      <c r="ES305" s="28"/>
      <c r="ET305" s="28"/>
      <c r="EU305" s="28"/>
      <c r="EV305" s="28"/>
      <c r="EW305" s="28"/>
      <c r="EX305" s="28"/>
      <c r="EY305" s="28"/>
      <c r="EZ305" s="28"/>
      <c r="FA305" s="28"/>
      <c r="FB305" s="28"/>
      <c r="FC305" s="28"/>
      <c r="FD305" s="28"/>
      <c r="FE305" s="28"/>
      <c r="FF305" s="28"/>
      <c r="FG305" s="28"/>
      <c r="FH305" s="28"/>
      <c r="FI305" s="28"/>
      <c r="FJ305" s="28"/>
      <c r="FK305" s="28"/>
      <c r="FL305" s="28"/>
      <c r="FM305" s="28"/>
      <c r="FN305" s="28"/>
      <c r="FO305" s="28"/>
      <c r="FP305" s="28"/>
      <c r="FQ305" s="28"/>
      <c r="FR305" s="28"/>
      <c r="FS305" s="28"/>
      <c r="FT305" s="28"/>
      <c r="FU305" s="28"/>
      <c r="FV305" s="28"/>
      <c r="FW305" s="28"/>
      <c r="FX305" s="28"/>
      <c r="FY305" s="28"/>
      <c r="FZ305" s="28"/>
      <c r="GA305" s="28"/>
      <c r="GB305" s="28"/>
      <c r="GC305" s="28"/>
      <c r="GD305" s="28"/>
      <c r="GE305" s="28"/>
      <c r="GF305" s="28"/>
      <c r="GG305" s="28"/>
      <c r="GH305" s="28"/>
      <c r="GI305" s="28"/>
      <c r="GJ305" s="28"/>
      <c r="GK305" s="28"/>
      <c r="GL305" s="28"/>
      <c r="GM305" s="28"/>
      <c r="GN305" s="28"/>
      <c r="GO305" s="28"/>
      <c r="GP305" s="28"/>
      <c r="GQ305" s="28"/>
      <c r="GR305" s="28"/>
      <c r="GS305" s="28"/>
      <c r="GT305" s="28"/>
      <c r="GU305" s="28"/>
      <c r="GV305" s="28"/>
      <c r="GW305" s="28"/>
      <c r="GX305" s="28"/>
      <c r="GY305" s="28"/>
      <c r="GZ305" s="28"/>
      <c r="HA305" s="28"/>
      <c r="HB305" s="28"/>
      <c r="HC305" s="28"/>
      <c r="HD305" s="28"/>
      <c r="HE305" s="28"/>
      <c r="HF305" s="28"/>
      <c r="HG305" s="28"/>
      <c r="HH305" s="28"/>
      <c r="HI305" s="28"/>
      <c r="HJ305" s="28"/>
      <c r="HK305" s="28"/>
      <c r="HL305" s="28"/>
      <c r="HM305" s="28"/>
      <c r="HN305" s="28"/>
      <c r="HO305" s="28"/>
      <c r="HP305" s="28"/>
      <c r="HQ305" s="28"/>
      <c r="HR305" s="28"/>
      <c r="HS305" s="28"/>
      <c r="HT305" s="28"/>
      <c r="HU305" s="28"/>
      <c r="HV305" s="28"/>
      <c r="HW305" s="28"/>
      <c r="HX305" s="28"/>
      <c r="HY305" s="28"/>
      <c r="HZ305" s="28"/>
      <c r="IA305" s="28"/>
      <c r="IB305" s="28"/>
      <c r="IC305" s="28"/>
      <c r="ID305" s="28"/>
      <c r="IE305" s="28"/>
      <c r="IF305" s="28"/>
      <c r="IG305" s="28"/>
      <c r="IH305" s="28"/>
      <c r="II305" s="28"/>
      <c r="IJ305" s="28"/>
      <c r="IK305" s="28"/>
      <c r="IL305" s="28"/>
      <c r="IM305" s="28"/>
      <c r="IN305" s="28"/>
      <c r="IO305" s="28"/>
      <c r="IP305" s="28"/>
    </row>
    <row r="306" spans="1:250" s="20" customFormat="1" ht="13.9" customHeight="1">
      <c r="A306" s="9"/>
      <c r="B306" s="9"/>
      <c r="C306" s="858"/>
      <c r="D306" s="847" t="s">
        <v>906</v>
      </c>
      <c r="E306" s="847"/>
      <c r="F306" s="847"/>
      <c r="G306" s="847"/>
      <c r="H306" s="836"/>
      <c r="I306" s="836"/>
      <c r="J306" s="836"/>
      <c r="K306" s="836"/>
      <c r="L306" s="836"/>
      <c r="M306" s="800"/>
      <c r="N306" s="800"/>
      <c r="O306" s="800"/>
      <c r="P306" s="800"/>
      <c r="Q306" s="800"/>
      <c r="R306" s="800"/>
      <c r="S306" s="800"/>
      <c r="T306" s="800"/>
      <c r="U306" s="800"/>
      <c r="V306" s="800"/>
      <c r="W306" s="800"/>
      <c r="X306" s="800"/>
      <c r="Y306" s="800"/>
      <c r="Z306" s="800"/>
      <c r="AA306" s="800"/>
      <c r="AB306" s="800"/>
      <c r="AC306" s="800"/>
      <c r="AD306" s="800"/>
      <c r="AE306" s="800"/>
      <c r="AF306" s="800"/>
      <c r="AG306" s="800"/>
      <c r="AH306" s="800"/>
      <c r="AI306" s="800"/>
      <c r="AJ306" s="800"/>
      <c r="AK306" s="800"/>
      <c r="AL306" s="800"/>
      <c r="AM306" s="800"/>
      <c r="AN306" s="800"/>
      <c r="AO306" s="800"/>
      <c r="AP306" s="800"/>
      <c r="AR306" s="28"/>
      <c r="AS306" s="28"/>
      <c r="AT306" s="28"/>
      <c r="AU306" s="28"/>
      <c r="AV306" s="28"/>
      <c r="AW306" s="28"/>
      <c r="AX306" s="28"/>
      <c r="AY306" s="28"/>
      <c r="AZ306" s="28"/>
      <c r="BA306" s="28"/>
      <c r="BB306" s="28"/>
      <c r="BC306" s="28"/>
      <c r="BD306" s="28"/>
      <c r="BE306" s="28"/>
      <c r="BF306" s="28"/>
      <c r="BG306" s="28"/>
      <c r="BH306" s="28"/>
      <c r="BI306" s="28"/>
      <c r="BJ306" s="28"/>
      <c r="BK306" s="28"/>
      <c r="BL306" s="28"/>
      <c r="BM306" s="28"/>
      <c r="BN306" s="28"/>
      <c r="BO306" s="28"/>
      <c r="BP306" s="28"/>
      <c r="BQ306" s="28"/>
      <c r="BR306" s="28"/>
      <c r="BS306" s="28"/>
      <c r="BT306" s="28"/>
      <c r="BU306" s="28"/>
      <c r="BV306" s="28"/>
      <c r="BW306" s="28"/>
      <c r="BX306" s="28"/>
      <c r="BY306" s="28"/>
      <c r="BZ306" s="28"/>
      <c r="CA306" s="28"/>
      <c r="CB306" s="28"/>
      <c r="CC306" s="28"/>
      <c r="CD306" s="28"/>
      <c r="CE306" s="28"/>
      <c r="CF306" s="28"/>
      <c r="CG306" s="28"/>
      <c r="CH306" s="28"/>
      <c r="CI306" s="28"/>
      <c r="CJ306" s="28"/>
      <c r="CK306" s="28"/>
      <c r="CL306" s="28"/>
      <c r="CM306" s="28"/>
      <c r="CN306" s="28"/>
      <c r="CO306" s="28"/>
      <c r="CP306" s="28"/>
      <c r="CQ306" s="28"/>
      <c r="CR306" s="28"/>
      <c r="CS306" s="28"/>
      <c r="CT306" s="28"/>
      <c r="CU306" s="28"/>
      <c r="CV306" s="28"/>
      <c r="CW306" s="28"/>
      <c r="CX306" s="28"/>
      <c r="CY306" s="28"/>
      <c r="CZ306" s="28"/>
      <c r="DA306" s="28"/>
      <c r="DB306" s="28"/>
      <c r="DC306" s="28"/>
      <c r="DD306" s="28"/>
      <c r="DE306" s="28"/>
      <c r="DF306" s="28"/>
      <c r="DG306" s="28"/>
      <c r="DH306" s="28"/>
      <c r="DI306" s="28"/>
      <c r="DJ306" s="28"/>
      <c r="DK306" s="28"/>
      <c r="DL306" s="28"/>
      <c r="DM306" s="28"/>
      <c r="DN306" s="28"/>
      <c r="DO306" s="28"/>
      <c r="DP306" s="28"/>
      <c r="DQ306" s="28"/>
      <c r="DR306" s="28"/>
      <c r="DS306" s="28"/>
      <c r="DT306" s="28"/>
      <c r="DU306" s="28"/>
      <c r="DV306" s="28"/>
      <c r="DW306" s="28"/>
      <c r="DX306" s="28"/>
      <c r="DY306" s="28"/>
      <c r="DZ306" s="28"/>
      <c r="EA306" s="28"/>
      <c r="EB306" s="28"/>
      <c r="EC306" s="28"/>
      <c r="ED306" s="28"/>
      <c r="EE306" s="28"/>
      <c r="EF306" s="28"/>
      <c r="EG306" s="28"/>
      <c r="EH306" s="28"/>
      <c r="EI306" s="28"/>
      <c r="EJ306" s="28"/>
      <c r="EK306" s="28"/>
      <c r="EL306" s="28"/>
      <c r="EM306" s="28"/>
      <c r="EN306" s="28"/>
      <c r="EO306" s="28"/>
      <c r="EP306" s="28"/>
      <c r="EQ306" s="28"/>
      <c r="ER306" s="28"/>
      <c r="ES306" s="28"/>
      <c r="ET306" s="28"/>
      <c r="EU306" s="28"/>
      <c r="EV306" s="28"/>
      <c r="EW306" s="28"/>
      <c r="EX306" s="28"/>
      <c r="EY306" s="28"/>
      <c r="EZ306" s="28"/>
      <c r="FA306" s="28"/>
      <c r="FB306" s="28"/>
      <c r="FC306" s="28"/>
      <c r="FD306" s="28"/>
      <c r="FE306" s="28"/>
      <c r="FF306" s="28"/>
      <c r="FG306" s="28"/>
      <c r="FH306" s="28"/>
      <c r="FI306" s="28"/>
      <c r="FJ306" s="28"/>
      <c r="FK306" s="28"/>
      <c r="FL306" s="28"/>
      <c r="FM306" s="28"/>
      <c r="FN306" s="28"/>
      <c r="FO306" s="28"/>
      <c r="FP306" s="28"/>
      <c r="FQ306" s="28"/>
      <c r="FR306" s="28"/>
      <c r="FS306" s="28"/>
      <c r="FT306" s="28"/>
      <c r="FU306" s="28"/>
      <c r="FV306" s="28"/>
      <c r="FW306" s="28"/>
      <c r="FX306" s="28"/>
      <c r="FY306" s="28"/>
      <c r="FZ306" s="28"/>
      <c r="GA306" s="28"/>
      <c r="GB306" s="28"/>
      <c r="GC306" s="28"/>
      <c r="GD306" s="28"/>
      <c r="GE306" s="28"/>
      <c r="GF306" s="28"/>
      <c r="GG306" s="28"/>
      <c r="GH306" s="28"/>
      <c r="GI306" s="28"/>
      <c r="GJ306" s="28"/>
      <c r="GK306" s="28"/>
      <c r="GL306" s="28"/>
      <c r="GM306" s="28"/>
      <c r="GN306" s="28"/>
      <c r="GO306" s="28"/>
      <c r="GP306" s="28"/>
      <c r="GQ306" s="28"/>
      <c r="GR306" s="28"/>
      <c r="GS306" s="28"/>
      <c r="GT306" s="28"/>
      <c r="GU306" s="28"/>
      <c r="GV306" s="28"/>
      <c r="GW306" s="28"/>
      <c r="GX306" s="28"/>
      <c r="GY306" s="28"/>
      <c r="GZ306" s="28"/>
      <c r="HA306" s="28"/>
      <c r="HB306" s="28"/>
      <c r="HC306" s="28"/>
      <c r="HD306" s="28"/>
      <c r="HE306" s="28"/>
      <c r="HF306" s="28"/>
      <c r="HG306" s="28"/>
      <c r="HH306" s="28"/>
      <c r="HI306" s="28"/>
      <c r="HJ306" s="28"/>
      <c r="HK306" s="28"/>
      <c r="HL306" s="28"/>
      <c r="HM306" s="28"/>
      <c r="HN306" s="28"/>
      <c r="HO306" s="28"/>
      <c r="HP306" s="28"/>
      <c r="HQ306" s="28"/>
      <c r="HR306" s="28"/>
      <c r="HS306" s="28"/>
      <c r="HT306" s="28"/>
      <c r="HU306" s="28"/>
      <c r="HV306" s="28"/>
      <c r="HW306" s="28"/>
      <c r="HX306" s="28"/>
      <c r="HY306" s="28"/>
      <c r="HZ306" s="28"/>
      <c r="IA306" s="28"/>
      <c r="IB306" s="28"/>
      <c r="IC306" s="28"/>
      <c r="ID306" s="28"/>
      <c r="IE306" s="28"/>
      <c r="IF306" s="28"/>
      <c r="IG306" s="28"/>
      <c r="IH306" s="28"/>
      <c r="II306" s="28"/>
      <c r="IJ306" s="28"/>
      <c r="IK306" s="28"/>
      <c r="IL306" s="28"/>
      <c r="IM306" s="28"/>
      <c r="IN306" s="28"/>
      <c r="IO306" s="28"/>
      <c r="IP306" s="28"/>
    </row>
    <row r="307" spans="1:250" s="20" customFormat="1" ht="13.9" customHeight="1">
      <c r="A307" s="9"/>
      <c r="B307" s="9"/>
      <c r="C307" s="858"/>
      <c r="D307" s="853"/>
      <c r="E307" s="847" t="s">
        <v>907</v>
      </c>
      <c r="F307" s="848"/>
      <c r="G307" s="848"/>
      <c r="H307" s="836"/>
      <c r="I307" s="836"/>
      <c r="J307" s="836"/>
      <c r="K307" s="836"/>
      <c r="L307" s="836"/>
      <c r="M307" s="800"/>
      <c r="N307" s="800"/>
      <c r="O307" s="800"/>
      <c r="P307" s="800"/>
      <c r="Q307" s="800"/>
      <c r="R307" s="800"/>
      <c r="S307" s="800"/>
      <c r="T307" s="800"/>
      <c r="U307" s="800"/>
      <c r="V307" s="800"/>
      <c r="W307" s="800"/>
      <c r="X307" s="800"/>
      <c r="Y307" s="800"/>
      <c r="Z307" s="800"/>
      <c r="AA307" s="800"/>
      <c r="AB307" s="800"/>
      <c r="AC307" s="800"/>
      <c r="AD307" s="800"/>
      <c r="AE307" s="800"/>
      <c r="AF307" s="800"/>
      <c r="AG307" s="800"/>
      <c r="AH307" s="800"/>
      <c r="AI307" s="800"/>
      <c r="AJ307" s="800"/>
      <c r="AK307" s="800"/>
      <c r="AL307" s="800"/>
      <c r="AM307" s="800"/>
      <c r="AN307" s="800"/>
      <c r="AO307" s="800"/>
      <c r="AP307" s="800"/>
      <c r="AR307" s="28"/>
      <c r="AS307" s="28"/>
      <c r="AT307" s="28"/>
      <c r="AU307" s="28"/>
      <c r="AV307" s="28"/>
      <c r="AW307" s="28"/>
      <c r="AX307" s="28"/>
      <c r="AY307" s="28"/>
      <c r="AZ307" s="28"/>
      <c r="BA307" s="28"/>
      <c r="BB307" s="28"/>
      <c r="BC307" s="28"/>
      <c r="BD307" s="28"/>
      <c r="BE307" s="28"/>
      <c r="BF307" s="28"/>
      <c r="BG307" s="28"/>
      <c r="BH307" s="28"/>
      <c r="BI307" s="28"/>
      <c r="BJ307" s="28"/>
      <c r="BK307" s="28"/>
      <c r="BL307" s="28"/>
      <c r="BM307" s="28"/>
      <c r="BN307" s="28"/>
      <c r="BO307" s="28"/>
      <c r="BP307" s="28"/>
      <c r="BQ307" s="28"/>
      <c r="BR307" s="28"/>
      <c r="BS307" s="28"/>
      <c r="BT307" s="28"/>
      <c r="BU307" s="28"/>
      <c r="BV307" s="28"/>
      <c r="BW307" s="28"/>
      <c r="BX307" s="28"/>
      <c r="BY307" s="28"/>
      <c r="BZ307" s="28"/>
      <c r="CA307" s="28"/>
      <c r="CB307" s="28"/>
      <c r="CC307" s="28"/>
      <c r="CD307" s="28"/>
      <c r="CE307" s="28"/>
      <c r="CF307" s="28"/>
      <c r="CG307" s="28"/>
      <c r="CH307" s="28"/>
      <c r="CI307" s="28"/>
      <c r="CJ307" s="28"/>
      <c r="CK307" s="28"/>
      <c r="CL307" s="28"/>
      <c r="CM307" s="28"/>
      <c r="CN307" s="28"/>
      <c r="CO307" s="28"/>
      <c r="CP307" s="28"/>
      <c r="CQ307" s="28"/>
      <c r="CR307" s="28"/>
      <c r="CS307" s="28"/>
      <c r="CT307" s="28"/>
      <c r="CU307" s="28"/>
      <c r="CV307" s="28"/>
      <c r="CW307" s="28"/>
      <c r="CX307" s="28"/>
      <c r="CY307" s="28"/>
      <c r="CZ307" s="28"/>
      <c r="DA307" s="28"/>
      <c r="DB307" s="28"/>
      <c r="DC307" s="28"/>
      <c r="DD307" s="28"/>
      <c r="DE307" s="28"/>
      <c r="DF307" s="28"/>
      <c r="DG307" s="28"/>
      <c r="DH307" s="28"/>
      <c r="DI307" s="28"/>
      <c r="DJ307" s="28"/>
      <c r="DK307" s="28"/>
      <c r="DL307" s="28"/>
      <c r="DM307" s="28"/>
      <c r="DN307" s="28"/>
      <c r="DO307" s="28"/>
      <c r="DP307" s="28"/>
      <c r="DQ307" s="28"/>
      <c r="DR307" s="28"/>
      <c r="DS307" s="28"/>
      <c r="DT307" s="28"/>
      <c r="DU307" s="28"/>
      <c r="DV307" s="28"/>
      <c r="DW307" s="28"/>
      <c r="DX307" s="28"/>
      <c r="DY307" s="28"/>
      <c r="DZ307" s="28"/>
      <c r="EA307" s="28"/>
      <c r="EB307" s="28"/>
      <c r="EC307" s="28"/>
      <c r="ED307" s="28"/>
      <c r="EE307" s="28"/>
      <c r="EF307" s="28"/>
      <c r="EG307" s="28"/>
      <c r="EH307" s="28"/>
      <c r="EI307" s="28"/>
      <c r="EJ307" s="28"/>
      <c r="EK307" s="28"/>
      <c r="EL307" s="28"/>
      <c r="EM307" s="28"/>
      <c r="EN307" s="28"/>
      <c r="EO307" s="28"/>
      <c r="EP307" s="28"/>
      <c r="EQ307" s="28"/>
      <c r="ER307" s="28"/>
      <c r="ES307" s="28"/>
      <c r="ET307" s="28"/>
      <c r="EU307" s="28"/>
      <c r="EV307" s="28"/>
      <c r="EW307" s="28"/>
      <c r="EX307" s="28"/>
      <c r="EY307" s="28"/>
      <c r="EZ307" s="28"/>
      <c r="FA307" s="28"/>
      <c r="FB307" s="28"/>
      <c r="FC307" s="28"/>
      <c r="FD307" s="28"/>
      <c r="FE307" s="28"/>
      <c r="FF307" s="28"/>
      <c r="FG307" s="28"/>
      <c r="FH307" s="28"/>
      <c r="FI307" s="28"/>
      <c r="FJ307" s="28"/>
      <c r="FK307" s="28"/>
      <c r="FL307" s="28"/>
      <c r="FM307" s="28"/>
      <c r="FN307" s="28"/>
      <c r="FO307" s="28"/>
      <c r="FP307" s="28"/>
      <c r="FQ307" s="28"/>
      <c r="FR307" s="28"/>
      <c r="FS307" s="28"/>
      <c r="FT307" s="28"/>
      <c r="FU307" s="28"/>
      <c r="FV307" s="28"/>
      <c r="FW307" s="28"/>
      <c r="FX307" s="28"/>
      <c r="FY307" s="28"/>
      <c r="FZ307" s="28"/>
      <c r="GA307" s="28"/>
      <c r="GB307" s="28"/>
      <c r="GC307" s="28"/>
      <c r="GD307" s="28"/>
      <c r="GE307" s="28"/>
      <c r="GF307" s="28"/>
      <c r="GG307" s="28"/>
      <c r="GH307" s="28"/>
      <c r="GI307" s="28"/>
      <c r="GJ307" s="28"/>
      <c r="GK307" s="28"/>
      <c r="GL307" s="28"/>
      <c r="GM307" s="28"/>
      <c r="GN307" s="28"/>
      <c r="GO307" s="28"/>
      <c r="GP307" s="28"/>
      <c r="GQ307" s="28"/>
      <c r="GR307" s="28"/>
      <c r="GS307" s="28"/>
      <c r="GT307" s="28"/>
      <c r="GU307" s="28"/>
      <c r="GV307" s="28"/>
      <c r="GW307" s="28"/>
      <c r="GX307" s="28"/>
      <c r="GY307" s="28"/>
      <c r="GZ307" s="28"/>
      <c r="HA307" s="28"/>
      <c r="HB307" s="28"/>
      <c r="HC307" s="28"/>
      <c r="HD307" s="28"/>
      <c r="HE307" s="28"/>
      <c r="HF307" s="28"/>
      <c r="HG307" s="28"/>
      <c r="HH307" s="28"/>
      <c r="HI307" s="28"/>
      <c r="HJ307" s="28"/>
      <c r="HK307" s="28"/>
      <c r="HL307" s="28"/>
      <c r="HM307" s="28"/>
      <c r="HN307" s="28"/>
      <c r="HO307" s="28"/>
      <c r="HP307" s="28"/>
      <c r="HQ307" s="28"/>
      <c r="HR307" s="28"/>
      <c r="HS307" s="28"/>
      <c r="HT307" s="28"/>
      <c r="HU307" s="28"/>
      <c r="HV307" s="28"/>
      <c r="HW307" s="28"/>
      <c r="HX307" s="28"/>
      <c r="HY307" s="28"/>
      <c r="HZ307" s="28"/>
      <c r="IA307" s="28"/>
      <c r="IB307" s="28"/>
      <c r="IC307" s="28"/>
      <c r="ID307" s="28"/>
      <c r="IE307" s="28"/>
      <c r="IF307" s="28"/>
      <c r="IG307" s="28"/>
      <c r="IH307" s="28"/>
      <c r="II307" s="28"/>
      <c r="IJ307" s="28"/>
      <c r="IK307" s="28"/>
      <c r="IL307" s="28"/>
      <c r="IM307" s="28"/>
      <c r="IN307" s="28"/>
      <c r="IO307" s="28"/>
      <c r="IP307" s="28"/>
    </row>
    <row r="308" spans="1:250" s="20" customFormat="1" ht="13.9" customHeight="1">
      <c r="A308" s="9"/>
      <c r="B308" s="9"/>
      <c r="C308" s="858"/>
      <c r="D308" s="853"/>
      <c r="E308" s="853"/>
      <c r="F308" s="844" t="s">
        <v>623</v>
      </c>
      <c r="G308" s="854"/>
      <c r="H308" s="836"/>
      <c r="I308" s="836"/>
      <c r="J308" s="836"/>
      <c r="K308" s="836"/>
      <c r="L308" s="836"/>
      <c r="M308" s="800"/>
      <c r="N308" s="800"/>
      <c r="O308" s="800"/>
      <c r="P308" s="800"/>
      <c r="Q308" s="600">
        <v>0</v>
      </c>
      <c r="R308" s="600">
        <v>0</v>
      </c>
      <c r="S308" s="600">
        <v>0</v>
      </c>
      <c r="T308" s="600">
        <v>0</v>
      </c>
      <c r="U308" s="600">
        <v>0</v>
      </c>
      <c r="V308" s="600">
        <v>0</v>
      </c>
      <c r="W308" s="600">
        <v>0</v>
      </c>
      <c r="X308" s="600">
        <v>0</v>
      </c>
      <c r="Y308" s="600">
        <v>0</v>
      </c>
      <c r="Z308" s="600">
        <v>0</v>
      </c>
      <c r="AA308" s="600">
        <v>0</v>
      </c>
      <c r="AB308" s="600">
        <v>0</v>
      </c>
      <c r="AC308" s="600">
        <v>207289.18443814982</v>
      </c>
      <c r="AD308" s="600">
        <v>769672.79964874254</v>
      </c>
      <c r="AE308" s="600">
        <v>766813.72495463747</v>
      </c>
      <c r="AF308" s="600">
        <v>776331.66001524602</v>
      </c>
      <c r="AG308" s="600">
        <v>800769.47273498354</v>
      </c>
      <c r="AH308" s="600">
        <v>835805.16913018085</v>
      </c>
      <c r="AI308" s="600">
        <v>866711.81303843611</v>
      </c>
      <c r="AJ308" s="600">
        <v>898019.5919747724</v>
      </c>
      <c r="AK308" s="600">
        <v>931954.48313469172</v>
      </c>
      <c r="AL308" s="600">
        <v>882818.83192951931</v>
      </c>
      <c r="AM308" s="600">
        <v>928784.4207723001</v>
      </c>
      <c r="AN308" s="600">
        <v>1016157.9587211608</v>
      </c>
      <c r="AO308" s="600">
        <v>1028872.9558765757</v>
      </c>
      <c r="AP308" s="600">
        <v>1041794.2950934126</v>
      </c>
      <c r="AR308" s="28"/>
      <c r="AS308" s="28"/>
      <c r="AT308" s="28"/>
      <c r="AU308" s="28"/>
      <c r="AV308" s="28"/>
      <c r="AW308" s="28"/>
      <c r="AX308" s="28"/>
      <c r="AY308" s="28"/>
      <c r="AZ308" s="28"/>
      <c r="BA308" s="28"/>
      <c r="BB308" s="28"/>
      <c r="BC308" s="28"/>
      <c r="BD308" s="28"/>
      <c r="BE308" s="28"/>
      <c r="BF308" s="28"/>
      <c r="BG308" s="28"/>
      <c r="BH308" s="28"/>
      <c r="BI308" s="28"/>
      <c r="BJ308" s="28"/>
      <c r="BK308" s="28"/>
      <c r="BL308" s="28"/>
      <c r="BM308" s="28"/>
      <c r="BN308" s="28"/>
      <c r="BO308" s="28"/>
      <c r="BP308" s="28"/>
      <c r="BQ308" s="28"/>
      <c r="BR308" s="28"/>
      <c r="BS308" s="28"/>
      <c r="BT308" s="28"/>
      <c r="BU308" s="28"/>
      <c r="BV308" s="28"/>
      <c r="BW308" s="28"/>
      <c r="BX308" s="28"/>
      <c r="BY308" s="28"/>
      <c r="BZ308" s="28"/>
      <c r="CA308" s="28"/>
      <c r="CB308" s="28"/>
      <c r="CC308" s="28"/>
      <c r="CD308" s="28"/>
      <c r="CE308" s="28"/>
      <c r="CF308" s="28"/>
      <c r="CG308" s="28"/>
      <c r="CH308" s="28"/>
      <c r="CI308" s="28"/>
      <c r="CJ308" s="28"/>
      <c r="CK308" s="28"/>
      <c r="CL308" s="28"/>
      <c r="CM308" s="28"/>
      <c r="CN308" s="28"/>
      <c r="CO308" s="28"/>
      <c r="CP308" s="28"/>
      <c r="CQ308" s="28"/>
      <c r="CR308" s="28"/>
      <c r="CS308" s="28"/>
      <c r="CT308" s="28"/>
      <c r="CU308" s="28"/>
      <c r="CV308" s="28"/>
      <c r="CW308" s="28"/>
      <c r="CX308" s="28"/>
      <c r="CY308" s="28"/>
      <c r="CZ308" s="28"/>
      <c r="DA308" s="28"/>
      <c r="DB308" s="28"/>
      <c r="DC308" s="28"/>
      <c r="DD308" s="28"/>
      <c r="DE308" s="28"/>
      <c r="DF308" s="28"/>
      <c r="DG308" s="28"/>
      <c r="DH308" s="28"/>
      <c r="DI308" s="28"/>
      <c r="DJ308" s="28"/>
      <c r="DK308" s="28"/>
      <c r="DL308" s="28"/>
      <c r="DM308" s="28"/>
      <c r="DN308" s="28"/>
      <c r="DO308" s="28"/>
      <c r="DP308" s="28"/>
      <c r="DQ308" s="28"/>
      <c r="DR308" s="28"/>
      <c r="DS308" s="28"/>
      <c r="DT308" s="28"/>
      <c r="DU308" s="28"/>
      <c r="DV308" s="28"/>
      <c r="DW308" s="28"/>
      <c r="DX308" s="28"/>
      <c r="DY308" s="28"/>
      <c r="DZ308" s="28"/>
      <c r="EA308" s="28"/>
      <c r="EB308" s="28"/>
      <c r="EC308" s="28"/>
      <c r="ED308" s="28"/>
      <c r="EE308" s="28"/>
      <c r="EF308" s="28"/>
      <c r="EG308" s="28"/>
      <c r="EH308" s="28"/>
      <c r="EI308" s="28"/>
      <c r="EJ308" s="28"/>
      <c r="EK308" s="28"/>
      <c r="EL308" s="28"/>
      <c r="EM308" s="28"/>
      <c r="EN308" s="28"/>
      <c r="EO308" s="28"/>
      <c r="EP308" s="28"/>
      <c r="EQ308" s="28"/>
      <c r="ER308" s="28"/>
      <c r="ES308" s="28"/>
      <c r="ET308" s="28"/>
      <c r="EU308" s="28"/>
      <c r="EV308" s="28"/>
      <c r="EW308" s="28"/>
      <c r="EX308" s="28"/>
      <c r="EY308" s="28"/>
      <c r="EZ308" s="28"/>
      <c r="FA308" s="28"/>
      <c r="FB308" s="28"/>
      <c r="FC308" s="28"/>
      <c r="FD308" s="28"/>
      <c r="FE308" s="28"/>
      <c r="FF308" s="28"/>
      <c r="FG308" s="28"/>
      <c r="FH308" s="28"/>
      <c r="FI308" s="28"/>
      <c r="FJ308" s="28"/>
      <c r="FK308" s="28"/>
      <c r="FL308" s="28"/>
      <c r="FM308" s="28"/>
      <c r="FN308" s="28"/>
      <c r="FO308" s="28"/>
      <c r="FP308" s="28"/>
      <c r="FQ308" s="28"/>
      <c r="FR308" s="28"/>
      <c r="FS308" s="28"/>
      <c r="FT308" s="28"/>
      <c r="FU308" s="28"/>
      <c r="FV308" s="28"/>
      <c r="FW308" s="28"/>
      <c r="FX308" s="28"/>
      <c r="FY308" s="28"/>
      <c r="FZ308" s="28"/>
      <c r="GA308" s="28"/>
      <c r="GB308" s="28"/>
      <c r="GC308" s="28"/>
      <c r="GD308" s="28"/>
      <c r="GE308" s="28"/>
      <c r="GF308" s="28"/>
      <c r="GG308" s="28"/>
      <c r="GH308" s="28"/>
      <c r="GI308" s="28"/>
      <c r="GJ308" s="28"/>
      <c r="GK308" s="28"/>
      <c r="GL308" s="28"/>
      <c r="GM308" s="28"/>
      <c r="GN308" s="28"/>
      <c r="GO308" s="28"/>
      <c r="GP308" s="28"/>
      <c r="GQ308" s="28"/>
      <c r="GR308" s="28"/>
      <c r="GS308" s="28"/>
      <c r="GT308" s="28"/>
      <c r="GU308" s="28"/>
      <c r="GV308" s="28"/>
      <c r="GW308" s="28"/>
      <c r="GX308" s="28"/>
      <c r="GY308" s="28"/>
      <c r="GZ308" s="28"/>
      <c r="HA308" s="28"/>
      <c r="HB308" s="28"/>
      <c r="HC308" s="28"/>
      <c r="HD308" s="28"/>
      <c r="HE308" s="28"/>
      <c r="HF308" s="28"/>
      <c r="HG308" s="28"/>
      <c r="HH308" s="28"/>
      <c r="HI308" s="28"/>
      <c r="HJ308" s="28"/>
      <c r="HK308" s="28"/>
      <c r="HL308" s="28"/>
      <c r="HM308" s="28"/>
      <c r="HN308" s="28"/>
      <c r="HO308" s="28"/>
      <c r="HP308" s="28"/>
      <c r="HQ308" s="28"/>
      <c r="HR308" s="28"/>
      <c r="HS308" s="28"/>
      <c r="HT308" s="28"/>
      <c r="HU308" s="28"/>
      <c r="HV308" s="28"/>
      <c r="HW308" s="28"/>
      <c r="HX308" s="28"/>
      <c r="HY308" s="28"/>
      <c r="HZ308" s="28"/>
      <c r="IA308" s="28"/>
      <c r="IB308" s="28"/>
      <c r="IC308" s="28"/>
      <c r="ID308" s="28"/>
      <c r="IE308" s="28"/>
      <c r="IF308" s="28"/>
      <c r="IG308" s="28"/>
      <c r="IH308" s="28"/>
      <c r="II308" s="28"/>
      <c r="IJ308" s="28"/>
      <c r="IK308" s="28"/>
      <c r="IL308" s="28"/>
      <c r="IM308" s="28"/>
      <c r="IN308" s="28"/>
      <c r="IO308" s="28"/>
      <c r="IP308" s="28"/>
    </row>
    <row r="309" spans="1:250" s="20" customFormat="1" ht="13.9" customHeight="1">
      <c r="A309" s="9"/>
      <c r="B309" s="9"/>
      <c r="C309" s="858"/>
      <c r="D309" s="853"/>
      <c r="E309" s="853"/>
      <c r="F309" s="844" t="s">
        <v>625</v>
      </c>
      <c r="G309" s="854"/>
      <c r="H309" s="836"/>
      <c r="I309" s="836"/>
      <c r="J309" s="836"/>
      <c r="K309" s="836"/>
      <c r="L309" s="836"/>
      <c r="M309" s="800"/>
      <c r="N309" s="800"/>
      <c r="O309" s="800"/>
      <c r="P309" s="800"/>
      <c r="Q309" s="600">
        <v>0</v>
      </c>
      <c r="R309" s="600">
        <v>0</v>
      </c>
      <c r="S309" s="600">
        <v>0</v>
      </c>
      <c r="T309" s="600">
        <v>0</v>
      </c>
      <c r="U309" s="600">
        <v>0</v>
      </c>
      <c r="V309" s="600">
        <v>0</v>
      </c>
      <c r="W309" s="600">
        <v>0</v>
      </c>
      <c r="X309" s="600">
        <v>0</v>
      </c>
      <c r="Y309" s="600">
        <v>0</v>
      </c>
      <c r="Z309" s="600">
        <v>0</v>
      </c>
      <c r="AA309" s="600">
        <v>0</v>
      </c>
      <c r="AB309" s="600">
        <v>0</v>
      </c>
      <c r="AC309" s="600">
        <v>93505.447328078488</v>
      </c>
      <c r="AD309" s="600">
        <v>358366.17126502295</v>
      </c>
      <c r="AE309" s="600">
        <v>365890.81292251742</v>
      </c>
      <c r="AF309" s="600">
        <v>356891.80578899931</v>
      </c>
      <c r="AG309" s="600">
        <v>351214.68102411559</v>
      </c>
      <c r="AH309" s="600">
        <v>347128.75975971221</v>
      </c>
      <c r="AI309" s="600">
        <v>344087.83588791842</v>
      </c>
      <c r="AJ309" s="600">
        <v>338699.43088321865</v>
      </c>
      <c r="AK309" s="600">
        <v>338610.12887227134</v>
      </c>
      <c r="AL309" s="600">
        <v>397268.4743682837</v>
      </c>
      <c r="AM309" s="600">
        <v>352938.07989347406</v>
      </c>
      <c r="AN309" s="600">
        <v>337025.72297585168</v>
      </c>
      <c r="AO309" s="600">
        <v>341242.86369906424</v>
      </c>
      <c r="AP309" s="600">
        <v>345528.44120598183</v>
      </c>
      <c r="AR309" s="28"/>
      <c r="AS309" s="28"/>
      <c r="AT309" s="28"/>
      <c r="AU309" s="28"/>
      <c r="AV309" s="28"/>
      <c r="AW309" s="28"/>
      <c r="AX309" s="28"/>
      <c r="AY309" s="28"/>
      <c r="AZ309" s="28"/>
      <c r="BA309" s="28"/>
      <c r="BB309" s="28"/>
      <c r="BC309" s="28"/>
      <c r="BD309" s="28"/>
      <c r="BE309" s="28"/>
      <c r="BF309" s="28"/>
      <c r="BG309" s="28"/>
      <c r="BH309" s="28"/>
      <c r="BI309" s="28"/>
      <c r="BJ309" s="28"/>
      <c r="BK309" s="28"/>
      <c r="BL309" s="28"/>
      <c r="BM309" s="28"/>
      <c r="BN309" s="28"/>
      <c r="BO309" s="28"/>
      <c r="BP309" s="28"/>
      <c r="BQ309" s="28"/>
      <c r="BR309" s="28"/>
      <c r="BS309" s="28"/>
      <c r="BT309" s="28"/>
      <c r="BU309" s="28"/>
      <c r="BV309" s="28"/>
      <c r="BW309" s="28"/>
      <c r="BX309" s="28"/>
      <c r="BY309" s="28"/>
      <c r="BZ309" s="28"/>
      <c r="CA309" s="28"/>
      <c r="CB309" s="28"/>
      <c r="CC309" s="28"/>
      <c r="CD309" s="28"/>
      <c r="CE309" s="28"/>
      <c r="CF309" s="28"/>
      <c r="CG309" s="28"/>
      <c r="CH309" s="28"/>
      <c r="CI309" s="28"/>
      <c r="CJ309" s="28"/>
      <c r="CK309" s="28"/>
      <c r="CL309" s="28"/>
      <c r="CM309" s="28"/>
      <c r="CN309" s="28"/>
      <c r="CO309" s="28"/>
      <c r="CP309" s="28"/>
      <c r="CQ309" s="28"/>
      <c r="CR309" s="28"/>
      <c r="CS309" s="28"/>
      <c r="CT309" s="28"/>
      <c r="CU309" s="28"/>
      <c r="CV309" s="28"/>
      <c r="CW309" s="28"/>
      <c r="CX309" s="28"/>
      <c r="CY309" s="28"/>
      <c r="CZ309" s="28"/>
      <c r="DA309" s="28"/>
      <c r="DB309" s="28"/>
      <c r="DC309" s="28"/>
      <c r="DD309" s="28"/>
      <c r="DE309" s="28"/>
      <c r="DF309" s="28"/>
      <c r="DG309" s="28"/>
      <c r="DH309" s="28"/>
      <c r="DI309" s="28"/>
      <c r="DJ309" s="28"/>
      <c r="DK309" s="28"/>
      <c r="DL309" s="28"/>
      <c r="DM309" s="28"/>
      <c r="DN309" s="28"/>
      <c r="DO309" s="28"/>
      <c r="DP309" s="28"/>
      <c r="DQ309" s="28"/>
      <c r="DR309" s="28"/>
      <c r="DS309" s="28"/>
      <c r="DT309" s="28"/>
      <c r="DU309" s="28"/>
      <c r="DV309" s="28"/>
      <c r="DW309" s="28"/>
      <c r="DX309" s="28"/>
      <c r="DY309" s="28"/>
      <c r="DZ309" s="28"/>
      <c r="EA309" s="28"/>
      <c r="EB309" s="28"/>
      <c r="EC309" s="28"/>
      <c r="ED309" s="28"/>
      <c r="EE309" s="28"/>
      <c r="EF309" s="28"/>
      <c r="EG309" s="28"/>
      <c r="EH309" s="28"/>
      <c r="EI309" s="28"/>
      <c r="EJ309" s="28"/>
      <c r="EK309" s="28"/>
      <c r="EL309" s="28"/>
      <c r="EM309" s="28"/>
      <c r="EN309" s="28"/>
      <c r="EO309" s="28"/>
      <c r="EP309" s="28"/>
      <c r="EQ309" s="28"/>
      <c r="ER309" s="28"/>
      <c r="ES309" s="28"/>
      <c r="ET309" s="28"/>
      <c r="EU309" s="28"/>
      <c r="EV309" s="28"/>
      <c r="EW309" s="28"/>
      <c r="EX309" s="28"/>
      <c r="EY309" s="28"/>
      <c r="EZ309" s="28"/>
      <c r="FA309" s="28"/>
      <c r="FB309" s="28"/>
      <c r="FC309" s="28"/>
      <c r="FD309" s="28"/>
      <c r="FE309" s="28"/>
      <c r="FF309" s="28"/>
      <c r="FG309" s="28"/>
      <c r="FH309" s="28"/>
      <c r="FI309" s="28"/>
      <c r="FJ309" s="28"/>
      <c r="FK309" s="28"/>
      <c r="FL309" s="28"/>
      <c r="FM309" s="28"/>
      <c r="FN309" s="28"/>
      <c r="FO309" s="28"/>
      <c r="FP309" s="28"/>
      <c r="FQ309" s="28"/>
      <c r="FR309" s="28"/>
      <c r="FS309" s="28"/>
      <c r="FT309" s="28"/>
      <c r="FU309" s="28"/>
      <c r="FV309" s="28"/>
      <c r="FW309" s="28"/>
      <c r="FX309" s="28"/>
      <c r="FY309" s="28"/>
      <c r="FZ309" s="28"/>
      <c r="GA309" s="28"/>
      <c r="GB309" s="28"/>
      <c r="GC309" s="28"/>
      <c r="GD309" s="28"/>
      <c r="GE309" s="28"/>
      <c r="GF309" s="28"/>
      <c r="GG309" s="28"/>
      <c r="GH309" s="28"/>
      <c r="GI309" s="28"/>
      <c r="GJ309" s="28"/>
      <c r="GK309" s="28"/>
      <c r="GL309" s="28"/>
      <c r="GM309" s="28"/>
      <c r="GN309" s="28"/>
      <c r="GO309" s="28"/>
      <c r="GP309" s="28"/>
      <c r="GQ309" s="28"/>
      <c r="GR309" s="28"/>
      <c r="GS309" s="28"/>
      <c r="GT309" s="28"/>
      <c r="GU309" s="28"/>
      <c r="GV309" s="28"/>
      <c r="GW309" s="28"/>
      <c r="GX309" s="28"/>
      <c r="GY309" s="28"/>
      <c r="GZ309" s="28"/>
      <c r="HA309" s="28"/>
      <c r="HB309" s="28"/>
      <c r="HC309" s="28"/>
      <c r="HD309" s="28"/>
      <c r="HE309" s="28"/>
      <c r="HF309" s="28"/>
      <c r="HG309" s="28"/>
      <c r="HH309" s="28"/>
      <c r="HI309" s="28"/>
      <c r="HJ309" s="28"/>
      <c r="HK309" s="28"/>
      <c r="HL309" s="28"/>
      <c r="HM309" s="28"/>
      <c r="HN309" s="28"/>
      <c r="HO309" s="28"/>
      <c r="HP309" s="28"/>
      <c r="HQ309" s="28"/>
      <c r="HR309" s="28"/>
      <c r="HS309" s="28"/>
      <c r="HT309" s="28"/>
      <c r="HU309" s="28"/>
      <c r="HV309" s="28"/>
      <c r="HW309" s="28"/>
      <c r="HX309" s="28"/>
      <c r="HY309" s="28"/>
      <c r="HZ309" s="28"/>
      <c r="IA309" s="28"/>
      <c r="IB309" s="28"/>
      <c r="IC309" s="28"/>
      <c r="ID309" s="28"/>
      <c r="IE309" s="28"/>
      <c r="IF309" s="28"/>
      <c r="IG309" s="28"/>
      <c r="IH309" s="28"/>
      <c r="II309" s="28"/>
      <c r="IJ309" s="28"/>
      <c r="IK309" s="28"/>
      <c r="IL309" s="28"/>
      <c r="IM309" s="28"/>
      <c r="IN309" s="28"/>
      <c r="IO309" s="28"/>
      <c r="IP309" s="28"/>
    </row>
    <row r="310" spans="1:250" s="20" customFormat="1" ht="13.9" customHeight="1">
      <c r="A310" s="9"/>
      <c r="B310" s="9"/>
      <c r="C310" s="858"/>
      <c r="D310" s="853"/>
      <c r="E310" s="853"/>
      <c r="F310" s="844" t="s">
        <v>801</v>
      </c>
      <c r="G310" s="854"/>
      <c r="H310" s="836"/>
      <c r="I310" s="836"/>
      <c r="J310" s="836"/>
      <c r="K310" s="836"/>
      <c r="L310" s="836"/>
      <c r="M310" s="800"/>
      <c r="N310" s="800"/>
      <c r="O310" s="800"/>
      <c r="P310" s="800"/>
      <c r="Q310" s="600">
        <v>0</v>
      </c>
      <c r="R310" s="600">
        <v>0</v>
      </c>
      <c r="S310" s="600">
        <v>0</v>
      </c>
      <c r="T310" s="600">
        <v>0</v>
      </c>
      <c r="U310" s="600">
        <v>0</v>
      </c>
      <c r="V310" s="600">
        <v>0</v>
      </c>
      <c r="W310" s="600">
        <v>0</v>
      </c>
      <c r="X310" s="600">
        <v>0</v>
      </c>
      <c r="Y310" s="600">
        <v>0</v>
      </c>
      <c r="Z310" s="600">
        <v>0</v>
      </c>
      <c r="AA310" s="600">
        <v>0</v>
      </c>
      <c r="AB310" s="600">
        <v>0</v>
      </c>
      <c r="AC310" s="600">
        <v>46189.437836761652</v>
      </c>
      <c r="AD310" s="600">
        <v>166966.05706665842</v>
      </c>
      <c r="AE310" s="600">
        <v>159590.67372152355</v>
      </c>
      <c r="AF310" s="600">
        <v>150851.1756427729</v>
      </c>
      <c r="AG310" s="600">
        <v>143998.01921988741</v>
      </c>
      <c r="AH310" s="600">
        <v>138177.467477167</v>
      </c>
      <c r="AI310" s="600">
        <v>133090.5780321194</v>
      </c>
      <c r="AJ310" s="600">
        <v>127400.70335974281</v>
      </c>
      <c r="AK310" s="600">
        <v>127367.11269507454</v>
      </c>
      <c r="AL310" s="600">
        <v>163321.48390696105</v>
      </c>
      <c r="AM310" s="600">
        <v>137460.09427430044</v>
      </c>
      <c r="AN310" s="600">
        <v>142262.11422096251</v>
      </c>
      <c r="AO310" s="600">
        <v>150901.36686189775</v>
      </c>
      <c r="AP310" s="600">
        <v>159741.79191432326</v>
      </c>
      <c r="AR310" s="28"/>
      <c r="AS310" s="28"/>
      <c r="AT310" s="28"/>
      <c r="AU310" s="28"/>
      <c r="AV310" s="28"/>
      <c r="AW310" s="28"/>
      <c r="AX310" s="28"/>
      <c r="AY310" s="28"/>
      <c r="AZ310" s="28"/>
      <c r="BA310" s="28"/>
      <c r="BB310" s="28"/>
      <c r="BC310" s="28"/>
      <c r="BD310" s="28"/>
      <c r="BE310" s="28"/>
      <c r="BF310" s="28"/>
      <c r="BG310" s="28"/>
      <c r="BH310" s="28"/>
      <c r="BI310" s="28"/>
      <c r="BJ310" s="28"/>
      <c r="BK310" s="28"/>
      <c r="BL310" s="28"/>
      <c r="BM310" s="28"/>
      <c r="BN310" s="28"/>
      <c r="BO310" s="28"/>
      <c r="BP310" s="28"/>
      <c r="BQ310" s="28"/>
      <c r="BR310" s="28"/>
      <c r="BS310" s="28"/>
      <c r="BT310" s="28"/>
      <c r="BU310" s="28"/>
      <c r="BV310" s="28"/>
      <c r="BW310" s="28"/>
      <c r="BX310" s="28"/>
      <c r="BY310" s="28"/>
      <c r="BZ310" s="28"/>
      <c r="CA310" s="28"/>
      <c r="CB310" s="28"/>
      <c r="CC310" s="28"/>
      <c r="CD310" s="28"/>
      <c r="CE310" s="28"/>
      <c r="CF310" s="28"/>
      <c r="CG310" s="28"/>
      <c r="CH310" s="28"/>
      <c r="CI310" s="28"/>
      <c r="CJ310" s="28"/>
      <c r="CK310" s="28"/>
      <c r="CL310" s="28"/>
      <c r="CM310" s="28"/>
      <c r="CN310" s="28"/>
      <c r="CO310" s="28"/>
      <c r="CP310" s="28"/>
      <c r="CQ310" s="28"/>
      <c r="CR310" s="28"/>
      <c r="CS310" s="28"/>
      <c r="CT310" s="28"/>
      <c r="CU310" s="28"/>
      <c r="CV310" s="28"/>
      <c r="CW310" s="28"/>
      <c r="CX310" s="28"/>
      <c r="CY310" s="28"/>
      <c r="CZ310" s="28"/>
      <c r="DA310" s="28"/>
      <c r="DB310" s="28"/>
      <c r="DC310" s="28"/>
      <c r="DD310" s="28"/>
      <c r="DE310" s="28"/>
      <c r="DF310" s="28"/>
      <c r="DG310" s="28"/>
      <c r="DH310" s="28"/>
      <c r="DI310" s="28"/>
      <c r="DJ310" s="28"/>
      <c r="DK310" s="28"/>
      <c r="DL310" s="28"/>
      <c r="DM310" s="28"/>
      <c r="DN310" s="28"/>
      <c r="DO310" s="28"/>
      <c r="DP310" s="28"/>
      <c r="DQ310" s="28"/>
      <c r="DR310" s="28"/>
      <c r="DS310" s="28"/>
      <c r="DT310" s="28"/>
      <c r="DU310" s="28"/>
      <c r="DV310" s="28"/>
      <c r="DW310" s="28"/>
      <c r="DX310" s="28"/>
      <c r="DY310" s="28"/>
      <c r="DZ310" s="28"/>
      <c r="EA310" s="28"/>
      <c r="EB310" s="28"/>
      <c r="EC310" s="28"/>
      <c r="ED310" s="28"/>
      <c r="EE310" s="28"/>
      <c r="EF310" s="28"/>
      <c r="EG310" s="28"/>
      <c r="EH310" s="28"/>
      <c r="EI310" s="28"/>
      <c r="EJ310" s="28"/>
      <c r="EK310" s="28"/>
      <c r="EL310" s="28"/>
      <c r="EM310" s="28"/>
      <c r="EN310" s="28"/>
      <c r="EO310" s="28"/>
      <c r="EP310" s="28"/>
      <c r="EQ310" s="28"/>
      <c r="ER310" s="28"/>
      <c r="ES310" s="28"/>
      <c r="ET310" s="28"/>
      <c r="EU310" s="28"/>
      <c r="EV310" s="28"/>
      <c r="EW310" s="28"/>
      <c r="EX310" s="28"/>
      <c r="EY310" s="28"/>
      <c r="EZ310" s="28"/>
      <c r="FA310" s="28"/>
      <c r="FB310" s="28"/>
      <c r="FC310" s="28"/>
      <c r="FD310" s="28"/>
      <c r="FE310" s="28"/>
      <c r="FF310" s="28"/>
      <c r="FG310" s="28"/>
      <c r="FH310" s="28"/>
      <c r="FI310" s="28"/>
      <c r="FJ310" s="28"/>
      <c r="FK310" s="28"/>
      <c r="FL310" s="28"/>
      <c r="FM310" s="28"/>
      <c r="FN310" s="28"/>
      <c r="FO310" s="28"/>
      <c r="FP310" s="28"/>
      <c r="FQ310" s="28"/>
      <c r="FR310" s="28"/>
      <c r="FS310" s="28"/>
      <c r="FT310" s="28"/>
      <c r="FU310" s="28"/>
      <c r="FV310" s="28"/>
      <c r="FW310" s="28"/>
      <c r="FX310" s="28"/>
      <c r="FY310" s="28"/>
      <c r="FZ310" s="28"/>
      <c r="GA310" s="28"/>
      <c r="GB310" s="28"/>
      <c r="GC310" s="28"/>
      <c r="GD310" s="28"/>
      <c r="GE310" s="28"/>
      <c r="GF310" s="28"/>
      <c r="GG310" s="28"/>
      <c r="GH310" s="28"/>
      <c r="GI310" s="28"/>
      <c r="GJ310" s="28"/>
      <c r="GK310" s="28"/>
      <c r="GL310" s="28"/>
      <c r="GM310" s="28"/>
      <c r="GN310" s="28"/>
      <c r="GO310" s="28"/>
      <c r="GP310" s="28"/>
      <c r="GQ310" s="28"/>
      <c r="GR310" s="28"/>
      <c r="GS310" s="28"/>
      <c r="GT310" s="28"/>
      <c r="GU310" s="28"/>
      <c r="GV310" s="28"/>
      <c r="GW310" s="28"/>
      <c r="GX310" s="28"/>
      <c r="GY310" s="28"/>
      <c r="GZ310" s="28"/>
      <c r="HA310" s="28"/>
      <c r="HB310" s="28"/>
      <c r="HC310" s="28"/>
      <c r="HD310" s="28"/>
      <c r="HE310" s="28"/>
      <c r="HF310" s="28"/>
      <c r="HG310" s="28"/>
      <c r="HH310" s="28"/>
      <c r="HI310" s="28"/>
      <c r="HJ310" s="28"/>
      <c r="HK310" s="28"/>
      <c r="HL310" s="28"/>
      <c r="HM310" s="28"/>
      <c r="HN310" s="28"/>
      <c r="HO310" s="28"/>
      <c r="HP310" s="28"/>
      <c r="HQ310" s="28"/>
      <c r="HR310" s="28"/>
      <c r="HS310" s="28"/>
      <c r="HT310" s="28"/>
      <c r="HU310" s="28"/>
      <c r="HV310" s="28"/>
      <c r="HW310" s="28"/>
      <c r="HX310" s="28"/>
      <c r="HY310" s="28"/>
      <c r="HZ310" s="28"/>
      <c r="IA310" s="28"/>
      <c r="IB310" s="28"/>
      <c r="IC310" s="28"/>
      <c r="ID310" s="28"/>
      <c r="IE310" s="28"/>
      <c r="IF310" s="28"/>
      <c r="IG310" s="28"/>
      <c r="IH310" s="28"/>
      <c r="II310" s="28"/>
      <c r="IJ310" s="28"/>
      <c r="IK310" s="28"/>
      <c r="IL310" s="28"/>
      <c r="IM310" s="28"/>
      <c r="IN310" s="28"/>
      <c r="IO310" s="28"/>
      <c r="IP310" s="28"/>
    </row>
    <row r="311" spans="1:250" s="20" customFormat="1" ht="13.9" customHeight="1">
      <c r="A311" s="9"/>
      <c r="B311" s="9"/>
      <c r="C311" s="858"/>
      <c r="D311" s="853"/>
      <c r="E311" s="853"/>
      <c r="F311" s="844" t="s">
        <v>627</v>
      </c>
      <c r="G311" s="854"/>
      <c r="H311" s="836"/>
      <c r="I311" s="836"/>
      <c r="J311" s="836"/>
      <c r="K311" s="836"/>
      <c r="L311" s="836"/>
      <c r="M311" s="800"/>
      <c r="N311" s="800"/>
      <c r="O311" s="800"/>
      <c r="P311" s="800"/>
      <c r="Q311" s="600">
        <v>0</v>
      </c>
      <c r="R311" s="600">
        <v>0</v>
      </c>
      <c r="S311" s="600">
        <v>0</v>
      </c>
      <c r="T311" s="600">
        <v>0</v>
      </c>
      <c r="U311" s="600">
        <v>0</v>
      </c>
      <c r="V311" s="600">
        <v>0</v>
      </c>
      <c r="W311" s="600">
        <v>0</v>
      </c>
      <c r="X311" s="600">
        <v>0</v>
      </c>
      <c r="Y311" s="600">
        <v>0</v>
      </c>
      <c r="Z311" s="600">
        <v>0</v>
      </c>
      <c r="AA311" s="600">
        <v>0</v>
      </c>
      <c r="AB311" s="600">
        <v>0</v>
      </c>
      <c r="AC311" s="600">
        <v>166732.60487416401</v>
      </c>
      <c r="AD311" s="600">
        <v>663791.88541134936</v>
      </c>
      <c r="AE311" s="600">
        <v>696749.5267354321</v>
      </c>
      <c r="AF311" s="600">
        <v>735859.39337938</v>
      </c>
      <c r="AG311" s="600">
        <v>755111.56420184847</v>
      </c>
      <c r="AH311" s="600">
        <v>761661.16219121323</v>
      </c>
      <c r="AI311" s="600">
        <v>788805.13321475638</v>
      </c>
      <c r="AJ311" s="600">
        <v>801692.23089789378</v>
      </c>
      <c r="AK311" s="600">
        <v>801480.85549583484</v>
      </c>
      <c r="AL311" s="600">
        <v>790122.85457691981</v>
      </c>
      <c r="AM311" s="600">
        <v>848908.96058588219</v>
      </c>
      <c r="AN311" s="600">
        <v>807845.57718332263</v>
      </c>
      <c r="AO311" s="600">
        <v>817953.99992187764</v>
      </c>
      <c r="AP311" s="600">
        <v>828226.46459926292</v>
      </c>
      <c r="AR311" s="28"/>
      <c r="AS311" s="28"/>
      <c r="AT311" s="28"/>
      <c r="AU311" s="28"/>
      <c r="AV311" s="28"/>
      <c r="AW311" s="28"/>
      <c r="AX311" s="28"/>
      <c r="AY311" s="28"/>
      <c r="AZ311" s="28"/>
      <c r="BA311" s="28"/>
      <c r="BB311" s="28"/>
      <c r="BC311" s="28"/>
      <c r="BD311" s="28"/>
      <c r="BE311" s="28"/>
      <c r="BF311" s="28"/>
      <c r="BG311" s="28"/>
      <c r="BH311" s="28"/>
      <c r="BI311" s="28"/>
      <c r="BJ311" s="28"/>
      <c r="BK311" s="28"/>
      <c r="BL311" s="28"/>
      <c r="BM311" s="28"/>
      <c r="BN311" s="28"/>
      <c r="BO311" s="28"/>
      <c r="BP311" s="28"/>
      <c r="BQ311" s="28"/>
      <c r="BR311" s="28"/>
      <c r="BS311" s="28"/>
      <c r="BT311" s="28"/>
      <c r="BU311" s="28"/>
      <c r="BV311" s="28"/>
      <c r="BW311" s="28"/>
      <c r="BX311" s="28"/>
      <c r="BY311" s="28"/>
      <c r="BZ311" s="28"/>
      <c r="CA311" s="28"/>
      <c r="CB311" s="28"/>
      <c r="CC311" s="28"/>
      <c r="CD311" s="28"/>
      <c r="CE311" s="28"/>
      <c r="CF311" s="28"/>
      <c r="CG311" s="28"/>
      <c r="CH311" s="28"/>
      <c r="CI311" s="28"/>
      <c r="CJ311" s="28"/>
      <c r="CK311" s="28"/>
      <c r="CL311" s="28"/>
      <c r="CM311" s="28"/>
      <c r="CN311" s="28"/>
      <c r="CO311" s="28"/>
      <c r="CP311" s="28"/>
      <c r="CQ311" s="28"/>
      <c r="CR311" s="28"/>
      <c r="CS311" s="28"/>
      <c r="CT311" s="28"/>
      <c r="CU311" s="28"/>
      <c r="CV311" s="28"/>
      <c r="CW311" s="28"/>
      <c r="CX311" s="28"/>
      <c r="CY311" s="28"/>
      <c r="CZ311" s="28"/>
      <c r="DA311" s="28"/>
      <c r="DB311" s="28"/>
      <c r="DC311" s="28"/>
      <c r="DD311" s="28"/>
      <c r="DE311" s="28"/>
      <c r="DF311" s="28"/>
      <c r="DG311" s="28"/>
      <c r="DH311" s="28"/>
      <c r="DI311" s="28"/>
      <c r="DJ311" s="28"/>
      <c r="DK311" s="28"/>
      <c r="DL311" s="28"/>
      <c r="DM311" s="28"/>
      <c r="DN311" s="28"/>
      <c r="DO311" s="28"/>
      <c r="DP311" s="28"/>
      <c r="DQ311" s="28"/>
      <c r="DR311" s="28"/>
      <c r="DS311" s="28"/>
      <c r="DT311" s="28"/>
      <c r="DU311" s="28"/>
      <c r="DV311" s="28"/>
      <c r="DW311" s="28"/>
      <c r="DX311" s="28"/>
      <c r="DY311" s="28"/>
      <c r="DZ311" s="28"/>
      <c r="EA311" s="28"/>
      <c r="EB311" s="28"/>
      <c r="EC311" s="28"/>
      <c r="ED311" s="28"/>
      <c r="EE311" s="28"/>
      <c r="EF311" s="28"/>
      <c r="EG311" s="28"/>
      <c r="EH311" s="28"/>
      <c r="EI311" s="28"/>
      <c r="EJ311" s="28"/>
      <c r="EK311" s="28"/>
      <c r="EL311" s="28"/>
      <c r="EM311" s="28"/>
      <c r="EN311" s="28"/>
      <c r="EO311" s="28"/>
      <c r="EP311" s="28"/>
      <c r="EQ311" s="28"/>
      <c r="ER311" s="28"/>
      <c r="ES311" s="28"/>
      <c r="ET311" s="28"/>
      <c r="EU311" s="28"/>
      <c r="EV311" s="28"/>
      <c r="EW311" s="28"/>
      <c r="EX311" s="28"/>
      <c r="EY311" s="28"/>
      <c r="EZ311" s="28"/>
      <c r="FA311" s="28"/>
      <c r="FB311" s="28"/>
      <c r="FC311" s="28"/>
      <c r="FD311" s="28"/>
      <c r="FE311" s="28"/>
      <c r="FF311" s="28"/>
      <c r="FG311" s="28"/>
      <c r="FH311" s="28"/>
      <c r="FI311" s="28"/>
      <c r="FJ311" s="28"/>
      <c r="FK311" s="28"/>
      <c r="FL311" s="28"/>
      <c r="FM311" s="28"/>
      <c r="FN311" s="28"/>
      <c r="FO311" s="28"/>
      <c r="FP311" s="28"/>
      <c r="FQ311" s="28"/>
      <c r="FR311" s="28"/>
      <c r="FS311" s="28"/>
      <c r="FT311" s="28"/>
      <c r="FU311" s="28"/>
      <c r="FV311" s="28"/>
      <c r="FW311" s="28"/>
      <c r="FX311" s="28"/>
      <c r="FY311" s="28"/>
      <c r="FZ311" s="28"/>
      <c r="GA311" s="28"/>
      <c r="GB311" s="28"/>
      <c r="GC311" s="28"/>
      <c r="GD311" s="28"/>
      <c r="GE311" s="28"/>
      <c r="GF311" s="28"/>
      <c r="GG311" s="28"/>
      <c r="GH311" s="28"/>
      <c r="GI311" s="28"/>
      <c r="GJ311" s="28"/>
      <c r="GK311" s="28"/>
      <c r="GL311" s="28"/>
      <c r="GM311" s="28"/>
      <c r="GN311" s="28"/>
      <c r="GO311" s="28"/>
      <c r="GP311" s="28"/>
      <c r="GQ311" s="28"/>
      <c r="GR311" s="28"/>
      <c r="GS311" s="28"/>
      <c r="GT311" s="28"/>
      <c r="GU311" s="28"/>
      <c r="GV311" s="28"/>
      <c r="GW311" s="28"/>
      <c r="GX311" s="28"/>
      <c r="GY311" s="28"/>
      <c r="GZ311" s="28"/>
      <c r="HA311" s="28"/>
      <c r="HB311" s="28"/>
      <c r="HC311" s="28"/>
      <c r="HD311" s="28"/>
      <c r="HE311" s="28"/>
      <c r="HF311" s="28"/>
      <c r="HG311" s="28"/>
      <c r="HH311" s="28"/>
      <c r="HI311" s="28"/>
      <c r="HJ311" s="28"/>
      <c r="HK311" s="28"/>
      <c r="HL311" s="28"/>
      <c r="HM311" s="28"/>
      <c r="HN311" s="28"/>
      <c r="HO311" s="28"/>
      <c r="HP311" s="28"/>
      <c r="HQ311" s="28"/>
      <c r="HR311" s="28"/>
      <c r="HS311" s="28"/>
      <c r="HT311" s="28"/>
      <c r="HU311" s="28"/>
      <c r="HV311" s="28"/>
      <c r="HW311" s="28"/>
      <c r="HX311" s="28"/>
      <c r="HY311" s="28"/>
      <c r="HZ311" s="28"/>
      <c r="IA311" s="28"/>
      <c r="IB311" s="28"/>
      <c r="IC311" s="28"/>
      <c r="ID311" s="28"/>
      <c r="IE311" s="28"/>
      <c r="IF311" s="28"/>
      <c r="IG311" s="28"/>
      <c r="IH311" s="28"/>
      <c r="II311" s="28"/>
      <c r="IJ311" s="28"/>
      <c r="IK311" s="28"/>
      <c r="IL311" s="28"/>
      <c r="IM311" s="28"/>
      <c r="IN311" s="28"/>
      <c r="IO311" s="28"/>
      <c r="IP311" s="28"/>
    </row>
    <row r="312" spans="1:250" s="20" customFormat="1" ht="13.9" customHeight="1">
      <c r="A312" s="9"/>
      <c r="B312" s="9"/>
      <c r="C312" s="858"/>
      <c r="D312" s="853"/>
      <c r="E312" s="853"/>
      <c r="F312" s="847" t="s">
        <v>37</v>
      </c>
      <c r="G312" s="855"/>
      <c r="H312" s="836"/>
      <c r="I312" s="836"/>
      <c r="J312" s="836"/>
      <c r="K312" s="836"/>
      <c r="L312" s="836"/>
      <c r="M312" s="800"/>
      <c r="N312" s="800"/>
      <c r="O312" s="800"/>
      <c r="P312" s="800"/>
      <c r="Q312" s="800">
        <v>0</v>
      </c>
      <c r="R312" s="800">
        <v>0</v>
      </c>
      <c r="S312" s="800">
        <v>0</v>
      </c>
      <c r="T312" s="800">
        <v>0</v>
      </c>
      <c r="U312" s="800">
        <v>0</v>
      </c>
      <c r="V312" s="800">
        <v>0</v>
      </c>
      <c r="W312" s="800">
        <v>0</v>
      </c>
      <c r="X312" s="800">
        <v>0</v>
      </c>
      <c r="Y312" s="800">
        <v>0</v>
      </c>
      <c r="Z312" s="800">
        <v>0</v>
      </c>
      <c r="AA312" s="800">
        <v>0</v>
      </c>
      <c r="AB312" s="800">
        <v>0</v>
      </c>
      <c r="AC312" s="800">
        <v>513716.67447715392</v>
      </c>
      <c r="AD312" s="800">
        <v>1958796.9133917734</v>
      </c>
      <c r="AE312" s="800">
        <v>1989044.7383341105</v>
      </c>
      <c r="AF312" s="800">
        <v>2019934.0348263981</v>
      </c>
      <c r="AG312" s="800">
        <v>2051093.7371808351</v>
      </c>
      <c r="AH312" s="800">
        <v>2082772.5585582731</v>
      </c>
      <c r="AI312" s="800">
        <v>2132695.3601732301</v>
      </c>
      <c r="AJ312" s="800">
        <v>2165811.9571156278</v>
      </c>
      <c r="AK312" s="800">
        <v>2199412.5801978726</v>
      </c>
      <c r="AL312" s="800">
        <v>2233531.644781684</v>
      </c>
      <c r="AM312" s="800">
        <v>2268091.5555259567</v>
      </c>
      <c r="AN312" s="800">
        <v>2303291.3731012973</v>
      </c>
      <c r="AO312" s="800">
        <v>2338971.1863594153</v>
      </c>
      <c r="AP312" s="800">
        <v>2375290.9928129809</v>
      </c>
      <c r="AR312" s="28"/>
      <c r="AS312" s="28"/>
      <c r="AT312" s="28"/>
      <c r="AU312" s="28"/>
      <c r="AV312" s="28"/>
      <c r="AW312" s="28"/>
      <c r="AX312" s="28"/>
      <c r="AY312" s="28"/>
      <c r="AZ312" s="28"/>
      <c r="BA312" s="28"/>
      <c r="BB312" s="28"/>
      <c r="BC312" s="28"/>
      <c r="BD312" s="28"/>
      <c r="BE312" s="28"/>
      <c r="BF312" s="28"/>
      <c r="BG312" s="28"/>
      <c r="BH312" s="28"/>
      <c r="BI312" s="28"/>
      <c r="BJ312" s="28"/>
      <c r="BK312" s="28"/>
      <c r="BL312" s="28"/>
      <c r="BM312" s="28"/>
      <c r="BN312" s="28"/>
      <c r="BO312" s="28"/>
      <c r="BP312" s="28"/>
      <c r="BQ312" s="28"/>
      <c r="BR312" s="28"/>
      <c r="BS312" s="28"/>
      <c r="BT312" s="28"/>
      <c r="BU312" s="28"/>
      <c r="BV312" s="28"/>
      <c r="BW312" s="28"/>
      <c r="BX312" s="28"/>
      <c r="BY312" s="28"/>
      <c r="BZ312" s="28"/>
      <c r="CA312" s="28"/>
      <c r="CB312" s="28"/>
      <c r="CC312" s="28"/>
      <c r="CD312" s="28"/>
      <c r="CE312" s="28"/>
      <c r="CF312" s="28"/>
      <c r="CG312" s="28"/>
      <c r="CH312" s="28"/>
      <c r="CI312" s="28"/>
      <c r="CJ312" s="28"/>
      <c r="CK312" s="28"/>
      <c r="CL312" s="28"/>
      <c r="CM312" s="28"/>
      <c r="CN312" s="28"/>
      <c r="CO312" s="28"/>
      <c r="CP312" s="28"/>
      <c r="CQ312" s="28"/>
      <c r="CR312" s="28"/>
      <c r="CS312" s="28"/>
      <c r="CT312" s="28"/>
      <c r="CU312" s="28"/>
      <c r="CV312" s="28"/>
      <c r="CW312" s="28"/>
      <c r="CX312" s="28"/>
      <c r="CY312" s="28"/>
      <c r="CZ312" s="28"/>
      <c r="DA312" s="28"/>
      <c r="DB312" s="28"/>
      <c r="DC312" s="28"/>
      <c r="DD312" s="28"/>
      <c r="DE312" s="28"/>
      <c r="DF312" s="28"/>
      <c r="DG312" s="28"/>
      <c r="DH312" s="28"/>
      <c r="DI312" s="28"/>
      <c r="DJ312" s="28"/>
      <c r="DK312" s="28"/>
      <c r="DL312" s="28"/>
      <c r="DM312" s="28"/>
      <c r="DN312" s="28"/>
      <c r="DO312" s="28"/>
      <c r="DP312" s="28"/>
      <c r="DQ312" s="28"/>
      <c r="DR312" s="28"/>
      <c r="DS312" s="28"/>
      <c r="DT312" s="28"/>
      <c r="DU312" s="28"/>
      <c r="DV312" s="28"/>
      <c r="DW312" s="28"/>
      <c r="DX312" s="28"/>
      <c r="DY312" s="28"/>
      <c r="DZ312" s="28"/>
      <c r="EA312" s="28"/>
      <c r="EB312" s="28"/>
      <c r="EC312" s="28"/>
      <c r="ED312" s="28"/>
      <c r="EE312" s="28"/>
      <c r="EF312" s="28"/>
      <c r="EG312" s="28"/>
      <c r="EH312" s="28"/>
      <c r="EI312" s="28"/>
      <c r="EJ312" s="28"/>
      <c r="EK312" s="28"/>
      <c r="EL312" s="28"/>
      <c r="EM312" s="28"/>
      <c r="EN312" s="28"/>
      <c r="EO312" s="28"/>
      <c r="EP312" s="28"/>
      <c r="EQ312" s="28"/>
      <c r="ER312" s="28"/>
      <c r="ES312" s="28"/>
      <c r="ET312" s="28"/>
      <c r="EU312" s="28"/>
      <c r="EV312" s="28"/>
      <c r="EW312" s="28"/>
      <c r="EX312" s="28"/>
      <c r="EY312" s="28"/>
      <c r="EZ312" s="28"/>
      <c r="FA312" s="28"/>
      <c r="FB312" s="28"/>
      <c r="FC312" s="28"/>
      <c r="FD312" s="28"/>
      <c r="FE312" s="28"/>
      <c r="FF312" s="28"/>
      <c r="FG312" s="28"/>
      <c r="FH312" s="28"/>
      <c r="FI312" s="28"/>
      <c r="FJ312" s="28"/>
      <c r="FK312" s="28"/>
      <c r="FL312" s="28"/>
      <c r="FM312" s="28"/>
      <c r="FN312" s="28"/>
      <c r="FO312" s="28"/>
      <c r="FP312" s="28"/>
      <c r="FQ312" s="28"/>
      <c r="FR312" s="28"/>
      <c r="FS312" s="28"/>
      <c r="FT312" s="28"/>
      <c r="FU312" s="28"/>
      <c r="FV312" s="28"/>
      <c r="FW312" s="28"/>
      <c r="FX312" s="28"/>
      <c r="FY312" s="28"/>
      <c r="FZ312" s="28"/>
      <c r="GA312" s="28"/>
      <c r="GB312" s="28"/>
      <c r="GC312" s="28"/>
      <c r="GD312" s="28"/>
      <c r="GE312" s="28"/>
      <c r="GF312" s="28"/>
      <c r="GG312" s="28"/>
      <c r="GH312" s="28"/>
      <c r="GI312" s="28"/>
      <c r="GJ312" s="28"/>
      <c r="GK312" s="28"/>
      <c r="GL312" s="28"/>
      <c r="GM312" s="28"/>
      <c r="GN312" s="28"/>
      <c r="GO312" s="28"/>
      <c r="GP312" s="28"/>
      <c r="GQ312" s="28"/>
      <c r="GR312" s="28"/>
      <c r="GS312" s="28"/>
      <c r="GT312" s="28"/>
      <c r="GU312" s="28"/>
      <c r="GV312" s="28"/>
      <c r="GW312" s="28"/>
      <c r="GX312" s="28"/>
      <c r="GY312" s="28"/>
      <c r="GZ312" s="28"/>
      <c r="HA312" s="28"/>
      <c r="HB312" s="28"/>
      <c r="HC312" s="28"/>
      <c r="HD312" s="28"/>
      <c r="HE312" s="28"/>
      <c r="HF312" s="28"/>
      <c r="HG312" s="28"/>
      <c r="HH312" s="28"/>
      <c r="HI312" s="28"/>
      <c r="HJ312" s="28"/>
      <c r="HK312" s="28"/>
      <c r="HL312" s="28"/>
      <c r="HM312" s="28"/>
      <c r="HN312" s="28"/>
      <c r="HO312" s="28"/>
      <c r="HP312" s="28"/>
      <c r="HQ312" s="28"/>
      <c r="HR312" s="28"/>
      <c r="HS312" s="28"/>
      <c r="HT312" s="28"/>
      <c r="HU312" s="28"/>
      <c r="HV312" s="28"/>
      <c r="HW312" s="28"/>
      <c r="HX312" s="28"/>
      <c r="HY312" s="28"/>
      <c r="HZ312" s="28"/>
      <c r="IA312" s="28"/>
      <c r="IB312" s="28"/>
      <c r="IC312" s="28"/>
      <c r="ID312" s="28"/>
      <c r="IE312" s="28"/>
      <c r="IF312" s="28"/>
      <c r="IG312" s="28"/>
      <c r="IH312" s="28"/>
      <c r="II312" s="28"/>
      <c r="IJ312" s="28"/>
      <c r="IK312" s="28"/>
      <c r="IL312" s="28"/>
      <c r="IM312" s="28"/>
      <c r="IN312" s="28"/>
      <c r="IO312" s="28"/>
      <c r="IP312" s="28"/>
    </row>
    <row r="313" spans="1:250" s="20" customFormat="1" ht="13.9" customHeight="1">
      <c r="A313" s="9"/>
      <c r="B313" s="9"/>
      <c r="C313" s="858"/>
      <c r="D313" s="853"/>
      <c r="E313" s="853"/>
      <c r="F313" s="844" t="s">
        <v>799</v>
      </c>
      <c r="G313" s="854"/>
      <c r="H313" s="836"/>
      <c r="I313" s="836"/>
      <c r="J313" s="836"/>
      <c r="K313" s="836"/>
      <c r="L313" s="836"/>
      <c r="M313" s="800"/>
      <c r="N313" s="800"/>
      <c r="O313" s="800"/>
      <c r="P313" s="800"/>
      <c r="Q313" s="600">
        <v>0</v>
      </c>
      <c r="R313" s="600">
        <v>0</v>
      </c>
      <c r="S313" s="600">
        <v>0</v>
      </c>
      <c r="T313" s="600">
        <v>0</v>
      </c>
      <c r="U313" s="600">
        <v>0</v>
      </c>
      <c r="V313" s="600">
        <v>0</v>
      </c>
      <c r="W313" s="600">
        <v>0</v>
      </c>
      <c r="X313" s="600">
        <v>0</v>
      </c>
      <c r="Y313" s="600">
        <v>0</v>
      </c>
      <c r="Z313" s="600">
        <v>0</v>
      </c>
      <c r="AA313" s="600">
        <v>0</v>
      </c>
      <c r="AB313" s="600">
        <v>0</v>
      </c>
      <c r="AC313" s="600">
        <v>0</v>
      </c>
      <c r="AD313" s="600">
        <v>0</v>
      </c>
      <c r="AE313" s="600">
        <v>0</v>
      </c>
      <c r="AF313" s="600">
        <v>0</v>
      </c>
      <c r="AG313" s="600">
        <v>0</v>
      </c>
      <c r="AH313" s="600">
        <v>0</v>
      </c>
      <c r="AI313" s="600">
        <v>0</v>
      </c>
      <c r="AJ313" s="600">
        <v>0</v>
      </c>
      <c r="AK313" s="600">
        <v>0</v>
      </c>
      <c r="AL313" s="600">
        <v>0</v>
      </c>
      <c r="AM313" s="600">
        <v>0</v>
      </c>
      <c r="AN313" s="600">
        <v>0</v>
      </c>
      <c r="AO313" s="600">
        <v>0</v>
      </c>
      <c r="AP313" s="600">
        <v>0</v>
      </c>
      <c r="AR313" s="28"/>
      <c r="AS313" s="28"/>
      <c r="AT313" s="28"/>
      <c r="AU313" s="28"/>
      <c r="AV313" s="28"/>
      <c r="AW313" s="28"/>
      <c r="AX313" s="28"/>
      <c r="AY313" s="28"/>
      <c r="AZ313" s="28"/>
      <c r="BA313" s="28"/>
      <c r="BB313" s="28"/>
      <c r="BC313" s="28"/>
      <c r="BD313" s="28"/>
      <c r="BE313" s="28"/>
      <c r="BF313" s="28"/>
      <c r="BG313" s="28"/>
      <c r="BH313" s="28"/>
      <c r="BI313" s="28"/>
      <c r="BJ313" s="28"/>
      <c r="BK313" s="28"/>
      <c r="BL313" s="28"/>
      <c r="BM313" s="28"/>
      <c r="BN313" s="28"/>
      <c r="BO313" s="28"/>
      <c r="BP313" s="28"/>
      <c r="BQ313" s="28"/>
      <c r="BR313" s="28"/>
      <c r="BS313" s="28"/>
      <c r="BT313" s="28"/>
      <c r="BU313" s="28"/>
      <c r="BV313" s="28"/>
      <c r="BW313" s="28"/>
      <c r="BX313" s="28"/>
      <c r="BY313" s="28"/>
      <c r="BZ313" s="28"/>
      <c r="CA313" s="28"/>
      <c r="CB313" s="28"/>
      <c r="CC313" s="28"/>
      <c r="CD313" s="28"/>
      <c r="CE313" s="28"/>
      <c r="CF313" s="28"/>
      <c r="CG313" s="28"/>
      <c r="CH313" s="28"/>
      <c r="CI313" s="28"/>
      <c r="CJ313" s="28"/>
      <c r="CK313" s="28"/>
      <c r="CL313" s="28"/>
      <c r="CM313" s="28"/>
      <c r="CN313" s="28"/>
      <c r="CO313" s="28"/>
      <c r="CP313" s="28"/>
      <c r="CQ313" s="28"/>
      <c r="CR313" s="28"/>
      <c r="CS313" s="28"/>
      <c r="CT313" s="28"/>
      <c r="CU313" s="28"/>
      <c r="CV313" s="28"/>
      <c r="CW313" s="28"/>
      <c r="CX313" s="28"/>
      <c r="CY313" s="28"/>
      <c r="CZ313" s="28"/>
      <c r="DA313" s="28"/>
      <c r="DB313" s="28"/>
      <c r="DC313" s="28"/>
      <c r="DD313" s="28"/>
      <c r="DE313" s="28"/>
      <c r="DF313" s="28"/>
      <c r="DG313" s="28"/>
      <c r="DH313" s="28"/>
      <c r="DI313" s="28"/>
      <c r="DJ313" s="28"/>
      <c r="DK313" s="28"/>
      <c r="DL313" s="28"/>
      <c r="DM313" s="28"/>
      <c r="DN313" s="28"/>
      <c r="DO313" s="28"/>
      <c r="DP313" s="28"/>
      <c r="DQ313" s="28"/>
      <c r="DR313" s="28"/>
      <c r="DS313" s="28"/>
      <c r="DT313" s="28"/>
      <c r="DU313" s="28"/>
      <c r="DV313" s="28"/>
      <c r="DW313" s="28"/>
      <c r="DX313" s="28"/>
      <c r="DY313" s="28"/>
      <c r="DZ313" s="28"/>
      <c r="EA313" s="28"/>
      <c r="EB313" s="28"/>
      <c r="EC313" s="28"/>
      <c r="ED313" s="28"/>
      <c r="EE313" s="28"/>
      <c r="EF313" s="28"/>
      <c r="EG313" s="28"/>
      <c r="EH313" s="28"/>
      <c r="EI313" s="28"/>
      <c r="EJ313" s="28"/>
      <c r="EK313" s="28"/>
      <c r="EL313" s="28"/>
      <c r="EM313" s="28"/>
      <c r="EN313" s="28"/>
      <c r="EO313" s="28"/>
      <c r="EP313" s="28"/>
      <c r="EQ313" s="28"/>
      <c r="ER313" s="28"/>
      <c r="ES313" s="28"/>
      <c r="ET313" s="28"/>
      <c r="EU313" s="28"/>
      <c r="EV313" s="28"/>
      <c r="EW313" s="28"/>
      <c r="EX313" s="28"/>
      <c r="EY313" s="28"/>
      <c r="EZ313" s="28"/>
      <c r="FA313" s="28"/>
      <c r="FB313" s="28"/>
      <c r="FC313" s="28"/>
      <c r="FD313" s="28"/>
      <c r="FE313" s="28"/>
      <c r="FF313" s="28"/>
      <c r="FG313" s="28"/>
      <c r="FH313" s="28"/>
      <c r="FI313" s="28"/>
      <c r="FJ313" s="28"/>
      <c r="FK313" s="28"/>
      <c r="FL313" s="28"/>
      <c r="FM313" s="28"/>
      <c r="FN313" s="28"/>
      <c r="FO313" s="28"/>
      <c r="FP313" s="28"/>
      <c r="FQ313" s="28"/>
      <c r="FR313" s="28"/>
      <c r="FS313" s="28"/>
      <c r="FT313" s="28"/>
      <c r="FU313" s="28"/>
      <c r="FV313" s="28"/>
      <c r="FW313" s="28"/>
      <c r="FX313" s="28"/>
      <c r="FY313" s="28"/>
      <c r="FZ313" s="28"/>
      <c r="GA313" s="28"/>
      <c r="GB313" s="28"/>
      <c r="GC313" s="28"/>
      <c r="GD313" s="28"/>
      <c r="GE313" s="28"/>
      <c r="GF313" s="28"/>
      <c r="GG313" s="28"/>
      <c r="GH313" s="28"/>
      <c r="GI313" s="28"/>
      <c r="GJ313" s="28"/>
      <c r="GK313" s="28"/>
      <c r="GL313" s="28"/>
      <c r="GM313" s="28"/>
      <c r="GN313" s="28"/>
      <c r="GO313" s="28"/>
      <c r="GP313" s="28"/>
      <c r="GQ313" s="28"/>
      <c r="GR313" s="28"/>
      <c r="GS313" s="28"/>
      <c r="GT313" s="28"/>
      <c r="GU313" s="28"/>
      <c r="GV313" s="28"/>
      <c r="GW313" s="28"/>
      <c r="GX313" s="28"/>
      <c r="GY313" s="28"/>
      <c r="GZ313" s="28"/>
      <c r="HA313" s="28"/>
      <c r="HB313" s="28"/>
      <c r="HC313" s="28"/>
      <c r="HD313" s="28"/>
      <c r="HE313" s="28"/>
      <c r="HF313" s="28"/>
      <c r="HG313" s="28"/>
      <c r="HH313" s="28"/>
      <c r="HI313" s="28"/>
      <c r="HJ313" s="28"/>
      <c r="HK313" s="28"/>
      <c r="HL313" s="28"/>
      <c r="HM313" s="28"/>
      <c r="HN313" s="28"/>
      <c r="HO313" s="28"/>
      <c r="HP313" s="28"/>
      <c r="HQ313" s="28"/>
      <c r="HR313" s="28"/>
      <c r="HS313" s="28"/>
      <c r="HT313" s="28"/>
      <c r="HU313" s="28"/>
      <c r="HV313" s="28"/>
      <c r="HW313" s="28"/>
      <c r="HX313" s="28"/>
      <c r="HY313" s="28"/>
      <c r="HZ313" s="28"/>
      <c r="IA313" s="28"/>
      <c r="IB313" s="28"/>
      <c r="IC313" s="28"/>
      <c r="ID313" s="28"/>
      <c r="IE313" s="28"/>
      <c r="IF313" s="28"/>
      <c r="IG313" s="28"/>
      <c r="IH313" s="28"/>
      <c r="II313" s="28"/>
      <c r="IJ313" s="28"/>
      <c r="IK313" s="28"/>
      <c r="IL313" s="28"/>
      <c r="IM313" s="28"/>
      <c r="IN313" s="28"/>
      <c r="IO313" s="28"/>
      <c r="IP313" s="28"/>
    </row>
    <row r="314" spans="1:250" s="20" customFormat="1" ht="13.9" customHeight="1">
      <c r="A314" s="9"/>
      <c r="B314" s="9"/>
      <c r="C314" s="858"/>
      <c r="D314" s="853"/>
      <c r="E314" s="853"/>
      <c r="F314" s="844" t="s">
        <v>800</v>
      </c>
      <c r="G314" s="854"/>
      <c r="H314" s="836"/>
      <c r="I314" s="836"/>
      <c r="J314" s="836"/>
      <c r="K314" s="836"/>
      <c r="L314" s="836"/>
      <c r="M314" s="800"/>
      <c r="N314" s="800"/>
      <c r="O314" s="800"/>
      <c r="P314" s="800"/>
      <c r="Q314" s="600">
        <v>0</v>
      </c>
      <c r="R314" s="600">
        <v>0</v>
      </c>
      <c r="S314" s="600">
        <v>0</v>
      </c>
      <c r="T314" s="600">
        <v>0</v>
      </c>
      <c r="U314" s="600">
        <v>0</v>
      </c>
      <c r="V314" s="600">
        <v>0</v>
      </c>
      <c r="W314" s="600">
        <v>0</v>
      </c>
      <c r="X314" s="600">
        <v>0</v>
      </c>
      <c r="Y314" s="600">
        <v>0</v>
      </c>
      <c r="Z314" s="600">
        <v>0</v>
      </c>
      <c r="AA314" s="600">
        <v>0</v>
      </c>
      <c r="AB314" s="600">
        <v>0</v>
      </c>
      <c r="AC314" s="600">
        <v>0</v>
      </c>
      <c r="AD314" s="600">
        <v>0</v>
      </c>
      <c r="AE314" s="600">
        <v>0</v>
      </c>
      <c r="AF314" s="600">
        <v>0</v>
      </c>
      <c r="AG314" s="600">
        <v>0</v>
      </c>
      <c r="AH314" s="600">
        <v>0</v>
      </c>
      <c r="AI314" s="600">
        <v>0</v>
      </c>
      <c r="AJ314" s="600">
        <v>0</v>
      </c>
      <c r="AK314" s="600">
        <v>0</v>
      </c>
      <c r="AL314" s="600">
        <v>0</v>
      </c>
      <c r="AM314" s="600">
        <v>0</v>
      </c>
      <c r="AN314" s="600">
        <v>0</v>
      </c>
      <c r="AO314" s="600">
        <v>0</v>
      </c>
      <c r="AP314" s="600">
        <v>0</v>
      </c>
      <c r="AR314" s="28"/>
      <c r="AS314" s="28"/>
      <c r="AT314" s="28"/>
      <c r="AU314" s="28"/>
      <c r="AV314" s="28"/>
      <c r="AW314" s="28"/>
      <c r="AX314" s="28"/>
      <c r="AY314" s="28"/>
      <c r="AZ314" s="28"/>
      <c r="BA314" s="28"/>
      <c r="BB314" s="28"/>
      <c r="BC314" s="28"/>
      <c r="BD314" s="28"/>
      <c r="BE314" s="28"/>
      <c r="BF314" s="28"/>
      <c r="BG314" s="28"/>
      <c r="BH314" s="28"/>
      <c r="BI314" s="28"/>
      <c r="BJ314" s="28"/>
      <c r="BK314" s="28"/>
      <c r="BL314" s="28"/>
      <c r="BM314" s="28"/>
      <c r="BN314" s="28"/>
      <c r="BO314" s="28"/>
      <c r="BP314" s="28"/>
      <c r="BQ314" s="28"/>
      <c r="BR314" s="28"/>
      <c r="BS314" s="28"/>
      <c r="BT314" s="28"/>
      <c r="BU314" s="28"/>
      <c r="BV314" s="28"/>
      <c r="BW314" s="28"/>
      <c r="BX314" s="28"/>
      <c r="BY314" s="28"/>
      <c r="BZ314" s="28"/>
      <c r="CA314" s="28"/>
      <c r="CB314" s="28"/>
      <c r="CC314" s="28"/>
      <c r="CD314" s="28"/>
      <c r="CE314" s="28"/>
      <c r="CF314" s="28"/>
      <c r="CG314" s="28"/>
      <c r="CH314" s="28"/>
      <c r="CI314" s="28"/>
      <c r="CJ314" s="28"/>
      <c r="CK314" s="28"/>
      <c r="CL314" s="28"/>
      <c r="CM314" s="28"/>
      <c r="CN314" s="28"/>
      <c r="CO314" s="28"/>
      <c r="CP314" s="28"/>
      <c r="CQ314" s="28"/>
      <c r="CR314" s="28"/>
      <c r="CS314" s="28"/>
      <c r="CT314" s="28"/>
      <c r="CU314" s="28"/>
      <c r="CV314" s="28"/>
      <c r="CW314" s="28"/>
      <c r="CX314" s="28"/>
      <c r="CY314" s="28"/>
      <c r="CZ314" s="28"/>
      <c r="DA314" s="28"/>
      <c r="DB314" s="28"/>
      <c r="DC314" s="28"/>
      <c r="DD314" s="28"/>
      <c r="DE314" s="28"/>
      <c r="DF314" s="28"/>
      <c r="DG314" s="28"/>
      <c r="DH314" s="28"/>
      <c r="DI314" s="28"/>
      <c r="DJ314" s="28"/>
      <c r="DK314" s="28"/>
      <c r="DL314" s="28"/>
      <c r="DM314" s="28"/>
      <c r="DN314" s="28"/>
      <c r="DO314" s="28"/>
      <c r="DP314" s="28"/>
      <c r="DQ314" s="28"/>
      <c r="DR314" s="28"/>
      <c r="DS314" s="28"/>
      <c r="DT314" s="28"/>
      <c r="DU314" s="28"/>
      <c r="DV314" s="28"/>
      <c r="DW314" s="28"/>
      <c r="DX314" s="28"/>
      <c r="DY314" s="28"/>
      <c r="DZ314" s="28"/>
      <c r="EA314" s="28"/>
      <c r="EB314" s="28"/>
      <c r="EC314" s="28"/>
      <c r="ED314" s="28"/>
      <c r="EE314" s="28"/>
      <c r="EF314" s="28"/>
      <c r="EG314" s="28"/>
      <c r="EH314" s="28"/>
      <c r="EI314" s="28"/>
      <c r="EJ314" s="28"/>
      <c r="EK314" s="28"/>
      <c r="EL314" s="28"/>
      <c r="EM314" s="28"/>
      <c r="EN314" s="28"/>
      <c r="EO314" s="28"/>
      <c r="EP314" s="28"/>
      <c r="EQ314" s="28"/>
      <c r="ER314" s="28"/>
      <c r="ES314" s="28"/>
      <c r="ET314" s="28"/>
      <c r="EU314" s="28"/>
      <c r="EV314" s="28"/>
      <c r="EW314" s="28"/>
      <c r="EX314" s="28"/>
      <c r="EY314" s="28"/>
      <c r="EZ314" s="28"/>
      <c r="FA314" s="28"/>
      <c r="FB314" s="28"/>
      <c r="FC314" s="28"/>
      <c r="FD314" s="28"/>
      <c r="FE314" s="28"/>
      <c r="FF314" s="28"/>
      <c r="FG314" s="28"/>
      <c r="FH314" s="28"/>
      <c r="FI314" s="28"/>
      <c r="FJ314" s="28"/>
      <c r="FK314" s="28"/>
      <c r="FL314" s="28"/>
      <c r="FM314" s="28"/>
      <c r="FN314" s="28"/>
      <c r="FO314" s="28"/>
      <c r="FP314" s="28"/>
      <c r="FQ314" s="28"/>
      <c r="FR314" s="28"/>
      <c r="FS314" s="28"/>
      <c r="FT314" s="28"/>
      <c r="FU314" s="28"/>
      <c r="FV314" s="28"/>
      <c r="FW314" s="28"/>
      <c r="FX314" s="28"/>
      <c r="FY314" s="28"/>
      <c r="FZ314" s="28"/>
      <c r="GA314" s="28"/>
      <c r="GB314" s="28"/>
      <c r="GC314" s="28"/>
      <c r="GD314" s="28"/>
      <c r="GE314" s="28"/>
      <c r="GF314" s="28"/>
      <c r="GG314" s="28"/>
      <c r="GH314" s="28"/>
      <c r="GI314" s="28"/>
      <c r="GJ314" s="28"/>
      <c r="GK314" s="28"/>
      <c r="GL314" s="28"/>
      <c r="GM314" s="28"/>
      <c r="GN314" s="28"/>
      <c r="GO314" s="28"/>
      <c r="GP314" s="28"/>
      <c r="GQ314" s="28"/>
      <c r="GR314" s="28"/>
      <c r="GS314" s="28"/>
      <c r="GT314" s="28"/>
      <c r="GU314" s="28"/>
      <c r="GV314" s="28"/>
      <c r="GW314" s="28"/>
      <c r="GX314" s="28"/>
      <c r="GY314" s="28"/>
      <c r="GZ314" s="28"/>
      <c r="HA314" s="28"/>
      <c r="HB314" s="28"/>
      <c r="HC314" s="28"/>
      <c r="HD314" s="28"/>
      <c r="HE314" s="28"/>
      <c r="HF314" s="28"/>
      <c r="HG314" s="28"/>
      <c r="HH314" s="28"/>
      <c r="HI314" s="28"/>
      <c r="HJ314" s="28"/>
      <c r="HK314" s="28"/>
      <c r="HL314" s="28"/>
      <c r="HM314" s="28"/>
      <c r="HN314" s="28"/>
      <c r="HO314" s="28"/>
      <c r="HP314" s="28"/>
      <c r="HQ314" s="28"/>
      <c r="HR314" s="28"/>
      <c r="HS314" s="28"/>
      <c r="HT314" s="28"/>
      <c r="HU314" s="28"/>
      <c r="HV314" s="28"/>
      <c r="HW314" s="28"/>
      <c r="HX314" s="28"/>
      <c r="HY314" s="28"/>
      <c r="HZ314" s="28"/>
      <c r="IA314" s="28"/>
      <c r="IB314" s="28"/>
      <c r="IC314" s="28"/>
      <c r="ID314" s="28"/>
      <c r="IE314" s="28"/>
      <c r="IF314" s="28"/>
      <c r="IG314" s="28"/>
      <c r="IH314" s="28"/>
      <c r="II314" s="28"/>
      <c r="IJ314" s="28"/>
      <c r="IK314" s="28"/>
      <c r="IL314" s="28"/>
      <c r="IM314" s="28"/>
      <c r="IN314" s="28"/>
      <c r="IO314" s="28"/>
      <c r="IP314" s="28"/>
    </row>
    <row r="315" spans="1:250" s="20" customFormat="1" ht="13.9" customHeight="1">
      <c r="A315" s="9"/>
      <c r="B315" s="9"/>
      <c r="C315" s="858"/>
      <c r="D315" s="853"/>
      <c r="E315" s="847" t="s">
        <v>956</v>
      </c>
      <c r="F315" s="848"/>
      <c r="G315" s="848"/>
      <c r="H315" s="836"/>
      <c r="I315" s="836"/>
      <c r="J315" s="836"/>
      <c r="K315" s="836"/>
      <c r="L315" s="836"/>
      <c r="M315" s="800"/>
      <c r="N315" s="800"/>
      <c r="O315" s="800"/>
      <c r="P315" s="800"/>
      <c r="Q315" s="800"/>
      <c r="R315" s="800"/>
      <c r="S315" s="800"/>
      <c r="T315" s="800"/>
      <c r="U315" s="800"/>
      <c r="V315" s="800"/>
      <c r="W315" s="800"/>
      <c r="X315" s="800"/>
      <c r="Y315" s="800"/>
      <c r="Z315" s="800"/>
      <c r="AA315" s="800"/>
      <c r="AB315" s="800"/>
      <c r="AC315" s="800"/>
      <c r="AD315" s="800"/>
      <c r="AE315" s="800"/>
      <c r="AF315" s="800"/>
      <c r="AG315" s="800"/>
      <c r="AH315" s="800"/>
      <c r="AI315" s="800"/>
      <c r="AJ315" s="800"/>
      <c r="AK315" s="800"/>
      <c r="AL315" s="800"/>
      <c r="AM315" s="800"/>
      <c r="AN315" s="800"/>
      <c r="AO315" s="800"/>
      <c r="AP315" s="800"/>
      <c r="AR315" s="28"/>
      <c r="AS315" s="28"/>
      <c r="AT315" s="28"/>
      <c r="AU315" s="28"/>
      <c r="AV315" s="28"/>
      <c r="AW315" s="28"/>
      <c r="AX315" s="28"/>
      <c r="AY315" s="28"/>
      <c r="AZ315" s="28"/>
      <c r="BA315" s="28"/>
      <c r="BB315" s="28"/>
      <c r="BC315" s="28"/>
      <c r="BD315" s="28"/>
      <c r="BE315" s="28"/>
      <c r="BF315" s="28"/>
      <c r="BG315" s="28"/>
      <c r="BH315" s="28"/>
      <c r="BI315" s="28"/>
      <c r="BJ315" s="28"/>
      <c r="BK315" s="28"/>
      <c r="BL315" s="28"/>
      <c r="BM315" s="28"/>
      <c r="BN315" s="28"/>
      <c r="BO315" s="28"/>
      <c r="BP315" s="28"/>
      <c r="BQ315" s="28"/>
      <c r="BR315" s="28"/>
      <c r="BS315" s="28"/>
      <c r="BT315" s="28"/>
      <c r="BU315" s="28"/>
      <c r="BV315" s="28"/>
      <c r="BW315" s="28"/>
      <c r="BX315" s="28"/>
      <c r="BY315" s="28"/>
      <c r="BZ315" s="28"/>
      <c r="CA315" s="28"/>
      <c r="CB315" s="28"/>
      <c r="CC315" s="28"/>
      <c r="CD315" s="28"/>
      <c r="CE315" s="28"/>
      <c r="CF315" s="28"/>
      <c r="CG315" s="28"/>
      <c r="CH315" s="28"/>
      <c r="CI315" s="28"/>
      <c r="CJ315" s="28"/>
      <c r="CK315" s="28"/>
      <c r="CL315" s="28"/>
      <c r="CM315" s="28"/>
      <c r="CN315" s="28"/>
      <c r="CO315" s="28"/>
      <c r="CP315" s="28"/>
      <c r="CQ315" s="28"/>
      <c r="CR315" s="28"/>
      <c r="CS315" s="28"/>
      <c r="CT315" s="28"/>
      <c r="CU315" s="28"/>
      <c r="CV315" s="28"/>
      <c r="CW315" s="28"/>
      <c r="CX315" s="28"/>
      <c r="CY315" s="28"/>
      <c r="CZ315" s="28"/>
      <c r="DA315" s="28"/>
      <c r="DB315" s="28"/>
      <c r="DC315" s="28"/>
      <c r="DD315" s="28"/>
      <c r="DE315" s="28"/>
      <c r="DF315" s="28"/>
      <c r="DG315" s="28"/>
      <c r="DH315" s="28"/>
      <c r="DI315" s="28"/>
      <c r="DJ315" s="28"/>
      <c r="DK315" s="28"/>
      <c r="DL315" s="28"/>
      <c r="DM315" s="28"/>
      <c r="DN315" s="28"/>
      <c r="DO315" s="28"/>
      <c r="DP315" s="28"/>
      <c r="DQ315" s="28"/>
      <c r="DR315" s="28"/>
      <c r="DS315" s="28"/>
      <c r="DT315" s="28"/>
      <c r="DU315" s="28"/>
      <c r="DV315" s="28"/>
      <c r="DW315" s="28"/>
      <c r="DX315" s="28"/>
      <c r="DY315" s="28"/>
      <c r="DZ315" s="28"/>
      <c r="EA315" s="28"/>
      <c r="EB315" s="28"/>
      <c r="EC315" s="28"/>
      <c r="ED315" s="28"/>
      <c r="EE315" s="28"/>
      <c r="EF315" s="28"/>
      <c r="EG315" s="28"/>
      <c r="EH315" s="28"/>
      <c r="EI315" s="28"/>
      <c r="EJ315" s="28"/>
      <c r="EK315" s="28"/>
      <c r="EL315" s="28"/>
      <c r="EM315" s="28"/>
      <c r="EN315" s="28"/>
      <c r="EO315" s="28"/>
      <c r="EP315" s="28"/>
      <c r="EQ315" s="28"/>
      <c r="ER315" s="28"/>
      <c r="ES315" s="28"/>
      <c r="ET315" s="28"/>
      <c r="EU315" s="28"/>
      <c r="EV315" s="28"/>
      <c r="EW315" s="28"/>
      <c r="EX315" s="28"/>
      <c r="EY315" s="28"/>
      <c r="EZ315" s="28"/>
      <c r="FA315" s="28"/>
      <c r="FB315" s="28"/>
      <c r="FC315" s="28"/>
      <c r="FD315" s="28"/>
      <c r="FE315" s="28"/>
      <c r="FF315" s="28"/>
      <c r="FG315" s="28"/>
      <c r="FH315" s="28"/>
      <c r="FI315" s="28"/>
      <c r="FJ315" s="28"/>
      <c r="FK315" s="28"/>
      <c r="FL315" s="28"/>
      <c r="FM315" s="28"/>
      <c r="FN315" s="28"/>
      <c r="FO315" s="28"/>
      <c r="FP315" s="28"/>
      <c r="FQ315" s="28"/>
      <c r="FR315" s="28"/>
      <c r="FS315" s="28"/>
      <c r="FT315" s="28"/>
      <c r="FU315" s="28"/>
      <c r="FV315" s="28"/>
      <c r="FW315" s="28"/>
      <c r="FX315" s="28"/>
      <c r="FY315" s="28"/>
      <c r="FZ315" s="28"/>
      <c r="GA315" s="28"/>
      <c r="GB315" s="28"/>
      <c r="GC315" s="28"/>
      <c r="GD315" s="28"/>
      <c r="GE315" s="28"/>
      <c r="GF315" s="28"/>
      <c r="GG315" s="28"/>
      <c r="GH315" s="28"/>
      <c r="GI315" s="28"/>
      <c r="GJ315" s="28"/>
      <c r="GK315" s="28"/>
      <c r="GL315" s="28"/>
      <c r="GM315" s="28"/>
      <c r="GN315" s="28"/>
      <c r="GO315" s="28"/>
      <c r="GP315" s="28"/>
      <c r="GQ315" s="28"/>
      <c r="GR315" s="28"/>
      <c r="GS315" s="28"/>
      <c r="GT315" s="28"/>
      <c r="GU315" s="28"/>
      <c r="GV315" s="28"/>
      <c r="GW315" s="28"/>
      <c r="GX315" s="28"/>
      <c r="GY315" s="28"/>
      <c r="GZ315" s="28"/>
      <c r="HA315" s="28"/>
      <c r="HB315" s="28"/>
      <c r="HC315" s="28"/>
      <c r="HD315" s="28"/>
      <c r="HE315" s="28"/>
      <c r="HF315" s="28"/>
      <c r="HG315" s="28"/>
      <c r="HH315" s="28"/>
      <c r="HI315" s="28"/>
      <c r="HJ315" s="28"/>
      <c r="HK315" s="28"/>
      <c r="HL315" s="28"/>
      <c r="HM315" s="28"/>
      <c r="HN315" s="28"/>
      <c r="HO315" s="28"/>
      <c r="HP315" s="28"/>
      <c r="HQ315" s="28"/>
      <c r="HR315" s="28"/>
      <c r="HS315" s="28"/>
      <c r="HT315" s="28"/>
      <c r="HU315" s="28"/>
      <c r="HV315" s="28"/>
      <c r="HW315" s="28"/>
      <c r="HX315" s="28"/>
      <c r="HY315" s="28"/>
      <c r="HZ315" s="28"/>
      <c r="IA315" s="28"/>
      <c r="IB315" s="28"/>
      <c r="IC315" s="28"/>
      <c r="ID315" s="28"/>
      <c r="IE315" s="28"/>
      <c r="IF315" s="28"/>
      <c r="IG315" s="28"/>
      <c r="IH315" s="28"/>
      <c r="II315" s="28"/>
      <c r="IJ315" s="28"/>
      <c r="IK315" s="28"/>
      <c r="IL315" s="28"/>
      <c r="IM315" s="28"/>
      <c r="IN315" s="28"/>
      <c r="IO315" s="28"/>
      <c r="IP315" s="28"/>
    </row>
    <row r="316" spans="1:250" s="20" customFormat="1" ht="13.9" customHeight="1">
      <c r="A316" s="9"/>
      <c r="B316" s="9"/>
      <c r="C316" s="858"/>
      <c r="D316" s="853"/>
      <c r="E316" s="853"/>
      <c r="F316" s="844" t="s">
        <v>623</v>
      </c>
      <c r="G316" s="854"/>
      <c r="H316" s="836"/>
      <c r="I316" s="836"/>
      <c r="J316" s="836"/>
      <c r="K316" s="836"/>
      <c r="L316" s="836"/>
      <c r="M316" s="800"/>
      <c r="N316" s="800"/>
      <c r="O316" s="800"/>
      <c r="P316" s="800"/>
      <c r="Q316" s="600">
        <v>0</v>
      </c>
      <c r="R316" s="600">
        <v>0</v>
      </c>
      <c r="S316" s="600">
        <v>0</v>
      </c>
      <c r="T316" s="600">
        <v>0</v>
      </c>
      <c r="U316" s="600">
        <v>0</v>
      </c>
      <c r="V316" s="600">
        <v>0</v>
      </c>
      <c r="W316" s="600">
        <v>0</v>
      </c>
      <c r="X316" s="600">
        <v>0</v>
      </c>
      <c r="Y316" s="600">
        <v>2350656.9334525527</v>
      </c>
      <c r="Z316" s="600">
        <v>10172179.060299361</v>
      </c>
      <c r="AA316" s="600">
        <v>9722600</v>
      </c>
      <c r="AB316" s="600">
        <v>9802136.3612264935</v>
      </c>
      <c r="AC316" s="600">
        <v>10482617.596172029</v>
      </c>
      <c r="AD316" s="600">
        <v>10622217.088029278</v>
      </c>
      <c r="AE316" s="600">
        <v>11071871.689723402</v>
      </c>
      <c r="AF316" s="600">
        <v>11858752.065400422</v>
      </c>
      <c r="AG316" s="600">
        <v>12812936.188933473</v>
      </c>
      <c r="AH316" s="600">
        <v>13936881.055155272</v>
      </c>
      <c r="AI316" s="600">
        <v>15004663.802299039</v>
      </c>
      <c r="AJ316" s="600">
        <v>16240989.808063352</v>
      </c>
      <c r="AK316" s="600">
        <v>16859176.59404603</v>
      </c>
      <c r="AL316" s="600">
        <v>22479312.040961809</v>
      </c>
      <c r="AM316" s="600">
        <v>28099152.048479557</v>
      </c>
      <c r="AN316" s="600">
        <v>33718995.337670103</v>
      </c>
      <c r="AO316" s="600">
        <v>33719007.97080832</v>
      </c>
      <c r="AP316" s="600">
        <v>33719020.391710602</v>
      </c>
      <c r="AR316" s="28"/>
      <c r="AS316" s="28"/>
      <c r="AT316" s="28"/>
      <c r="AU316" s="28"/>
      <c r="AV316" s="28"/>
      <c r="AW316" s="28"/>
      <c r="AX316" s="28"/>
      <c r="AY316" s="28"/>
      <c r="AZ316" s="28"/>
      <c r="BA316" s="28"/>
      <c r="BB316" s="28"/>
      <c r="BC316" s="28"/>
      <c r="BD316" s="28"/>
      <c r="BE316" s="28"/>
      <c r="BF316" s="28"/>
      <c r="BG316" s="28"/>
      <c r="BH316" s="28"/>
      <c r="BI316" s="28"/>
      <c r="BJ316" s="28"/>
      <c r="BK316" s="28"/>
      <c r="BL316" s="28"/>
      <c r="BM316" s="28"/>
      <c r="BN316" s="28"/>
      <c r="BO316" s="28"/>
      <c r="BP316" s="28"/>
      <c r="BQ316" s="28"/>
      <c r="BR316" s="28"/>
      <c r="BS316" s="28"/>
      <c r="BT316" s="28"/>
      <c r="BU316" s="28"/>
      <c r="BV316" s="28"/>
      <c r="BW316" s="28"/>
      <c r="BX316" s="28"/>
      <c r="BY316" s="28"/>
      <c r="BZ316" s="28"/>
      <c r="CA316" s="28"/>
      <c r="CB316" s="28"/>
      <c r="CC316" s="28"/>
      <c r="CD316" s="28"/>
      <c r="CE316" s="28"/>
      <c r="CF316" s="28"/>
      <c r="CG316" s="28"/>
      <c r="CH316" s="28"/>
      <c r="CI316" s="28"/>
      <c r="CJ316" s="28"/>
      <c r="CK316" s="28"/>
      <c r="CL316" s="28"/>
      <c r="CM316" s="28"/>
      <c r="CN316" s="28"/>
      <c r="CO316" s="28"/>
      <c r="CP316" s="28"/>
      <c r="CQ316" s="28"/>
      <c r="CR316" s="28"/>
      <c r="CS316" s="28"/>
      <c r="CT316" s="28"/>
      <c r="CU316" s="28"/>
      <c r="CV316" s="28"/>
      <c r="CW316" s="28"/>
      <c r="CX316" s="28"/>
      <c r="CY316" s="28"/>
      <c r="CZ316" s="28"/>
      <c r="DA316" s="28"/>
      <c r="DB316" s="28"/>
      <c r="DC316" s="28"/>
      <c r="DD316" s="28"/>
      <c r="DE316" s="28"/>
      <c r="DF316" s="28"/>
      <c r="DG316" s="28"/>
      <c r="DH316" s="28"/>
      <c r="DI316" s="28"/>
      <c r="DJ316" s="28"/>
      <c r="DK316" s="28"/>
      <c r="DL316" s="28"/>
      <c r="DM316" s="28"/>
      <c r="DN316" s="28"/>
      <c r="DO316" s="28"/>
      <c r="DP316" s="28"/>
      <c r="DQ316" s="28"/>
      <c r="DR316" s="28"/>
      <c r="DS316" s="28"/>
      <c r="DT316" s="28"/>
      <c r="DU316" s="28"/>
      <c r="DV316" s="28"/>
      <c r="DW316" s="28"/>
      <c r="DX316" s="28"/>
      <c r="DY316" s="28"/>
      <c r="DZ316" s="28"/>
      <c r="EA316" s="28"/>
      <c r="EB316" s="28"/>
      <c r="EC316" s="28"/>
      <c r="ED316" s="28"/>
      <c r="EE316" s="28"/>
      <c r="EF316" s="28"/>
      <c r="EG316" s="28"/>
      <c r="EH316" s="28"/>
      <c r="EI316" s="28"/>
      <c r="EJ316" s="28"/>
      <c r="EK316" s="28"/>
      <c r="EL316" s="28"/>
      <c r="EM316" s="28"/>
      <c r="EN316" s="28"/>
      <c r="EO316" s="28"/>
      <c r="EP316" s="28"/>
      <c r="EQ316" s="28"/>
      <c r="ER316" s="28"/>
      <c r="ES316" s="28"/>
      <c r="ET316" s="28"/>
      <c r="EU316" s="28"/>
      <c r="EV316" s="28"/>
      <c r="EW316" s="28"/>
      <c r="EX316" s="28"/>
      <c r="EY316" s="28"/>
      <c r="EZ316" s="28"/>
      <c r="FA316" s="28"/>
      <c r="FB316" s="28"/>
      <c r="FC316" s="28"/>
      <c r="FD316" s="28"/>
      <c r="FE316" s="28"/>
      <c r="FF316" s="28"/>
      <c r="FG316" s="28"/>
      <c r="FH316" s="28"/>
      <c r="FI316" s="28"/>
      <c r="FJ316" s="28"/>
      <c r="FK316" s="28"/>
      <c r="FL316" s="28"/>
      <c r="FM316" s="28"/>
      <c r="FN316" s="28"/>
      <c r="FO316" s="28"/>
      <c r="FP316" s="28"/>
      <c r="FQ316" s="28"/>
      <c r="FR316" s="28"/>
      <c r="FS316" s="28"/>
      <c r="FT316" s="28"/>
      <c r="FU316" s="28"/>
      <c r="FV316" s="28"/>
      <c r="FW316" s="28"/>
      <c r="FX316" s="28"/>
      <c r="FY316" s="28"/>
      <c r="FZ316" s="28"/>
      <c r="GA316" s="28"/>
      <c r="GB316" s="28"/>
      <c r="GC316" s="28"/>
      <c r="GD316" s="28"/>
      <c r="GE316" s="28"/>
      <c r="GF316" s="28"/>
      <c r="GG316" s="28"/>
      <c r="GH316" s="28"/>
      <c r="GI316" s="28"/>
      <c r="GJ316" s="28"/>
      <c r="GK316" s="28"/>
      <c r="GL316" s="28"/>
      <c r="GM316" s="28"/>
      <c r="GN316" s="28"/>
      <c r="GO316" s="28"/>
      <c r="GP316" s="28"/>
      <c r="GQ316" s="28"/>
      <c r="GR316" s="28"/>
      <c r="GS316" s="28"/>
      <c r="GT316" s="28"/>
      <c r="GU316" s="28"/>
      <c r="GV316" s="28"/>
      <c r="GW316" s="28"/>
      <c r="GX316" s="28"/>
      <c r="GY316" s="28"/>
      <c r="GZ316" s="28"/>
      <c r="HA316" s="28"/>
      <c r="HB316" s="28"/>
      <c r="HC316" s="28"/>
      <c r="HD316" s="28"/>
      <c r="HE316" s="28"/>
      <c r="HF316" s="28"/>
      <c r="HG316" s="28"/>
      <c r="HH316" s="28"/>
      <c r="HI316" s="28"/>
      <c r="HJ316" s="28"/>
      <c r="HK316" s="28"/>
      <c r="HL316" s="28"/>
      <c r="HM316" s="28"/>
      <c r="HN316" s="28"/>
      <c r="HO316" s="28"/>
      <c r="HP316" s="28"/>
      <c r="HQ316" s="28"/>
      <c r="HR316" s="28"/>
      <c r="HS316" s="28"/>
      <c r="HT316" s="28"/>
      <c r="HU316" s="28"/>
      <c r="HV316" s="28"/>
      <c r="HW316" s="28"/>
      <c r="HX316" s="28"/>
      <c r="HY316" s="28"/>
      <c r="HZ316" s="28"/>
      <c r="IA316" s="28"/>
      <c r="IB316" s="28"/>
      <c r="IC316" s="28"/>
      <c r="ID316" s="28"/>
      <c r="IE316" s="28"/>
      <c r="IF316" s="28"/>
      <c r="IG316" s="28"/>
      <c r="IH316" s="28"/>
      <c r="II316" s="28"/>
      <c r="IJ316" s="28"/>
      <c r="IK316" s="28"/>
      <c r="IL316" s="28"/>
      <c r="IM316" s="28"/>
      <c r="IN316" s="28"/>
      <c r="IO316" s="28"/>
      <c r="IP316" s="28"/>
    </row>
    <row r="317" spans="1:250" s="20" customFormat="1" ht="13.9" customHeight="1">
      <c r="A317" s="9"/>
      <c r="B317" s="9"/>
      <c r="C317" s="858"/>
      <c r="D317" s="853"/>
      <c r="E317" s="853"/>
      <c r="F317" s="844" t="s">
        <v>625</v>
      </c>
      <c r="G317" s="854"/>
      <c r="H317" s="836"/>
      <c r="I317" s="836"/>
      <c r="J317" s="836"/>
      <c r="K317" s="836"/>
      <c r="L317" s="836"/>
      <c r="M317" s="800"/>
      <c r="N317" s="800"/>
      <c r="O317" s="800"/>
      <c r="P317" s="800"/>
      <c r="Q317" s="600">
        <v>0</v>
      </c>
      <c r="R317" s="600">
        <v>0</v>
      </c>
      <c r="S317" s="600">
        <v>0</v>
      </c>
      <c r="T317" s="600">
        <v>0</v>
      </c>
      <c r="U317" s="600">
        <v>0</v>
      </c>
      <c r="V317" s="600">
        <v>0</v>
      </c>
      <c r="W317" s="600">
        <v>0</v>
      </c>
      <c r="X317" s="600">
        <v>0</v>
      </c>
      <c r="Y317" s="600">
        <v>788244.24115774222</v>
      </c>
      <c r="Z317" s="600">
        <v>3636980.2226768662</v>
      </c>
      <c r="AA317" s="600">
        <v>4608400</v>
      </c>
      <c r="AB317" s="600">
        <v>4566904.4410259798</v>
      </c>
      <c r="AC317" s="600">
        <v>4728572.0678384705</v>
      </c>
      <c r="AD317" s="600">
        <v>4945794.1997173363</v>
      </c>
      <c r="AE317" s="600">
        <v>5283025.0702233491</v>
      </c>
      <c r="AF317" s="600">
        <v>5451653.7930987719</v>
      </c>
      <c r="AG317" s="600">
        <v>5619708.8547953824</v>
      </c>
      <c r="AH317" s="600">
        <v>5788301.405971746</v>
      </c>
      <c r="AI317" s="600">
        <v>5956907.7267554244</v>
      </c>
      <c r="AJ317" s="600">
        <v>6125494.4258785658</v>
      </c>
      <c r="AK317" s="600">
        <v>6125500.8291700576</v>
      </c>
      <c r="AL317" s="600">
        <v>10115690.418432815</v>
      </c>
      <c r="AM317" s="600">
        <v>10677677.778422233</v>
      </c>
      <c r="AN317" s="600">
        <v>11183466.786993919</v>
      </c>
      <c r="AO317" s="600">
        <v>11183470.97698476</v>
      </c>
      <c r="AP317" s="600">
        <v>11183475.096584016</v>
      </c>
      <c r="AR317" s="28"/>
      <c r="AS317" s="28"/>
      <c r="AT317" s="28"/>
      <c r="AU317" s="28"/>
      <c r="AV317" s="28"/>
      <c r="AW317" s="28"/>
      <c r="AX317" s="28"/>
      <c r="AY317" s="28"/>
      <c r="AZ317" s="28"/>
      <c r="BA317" s="28"/>
      <c r="BB317" s="28"/>
      <c r="BC317" s="28"/>
      <c r="BD317" s="28"/>
      <c r="BE317" s="28"/>
      <c r="BF317" s="28"/>
      <c r="BG317" s="28"/>
      <c r="BH317" s="28"/>
      <c r="BI317" s="28"/>
      <c r="BJ317" s="28"/>
      <c r="BK317" s="28"/>
      <c r="BL317" s="28"/>
      <c r="BM317" s="28"/>
      <c r="BN317" s="28"/>
      <c r="BO317" s="28"/>
      <c r="BP317" s="28"/>
      <c r="BQ317" s="28"/>
      <c r="BR317" s="28"/>
      <c r="BS317" s="28"/>
      <c r="BT317" s="28"/>
      <c r="BU317" s="28"/>
      <c r="BV317" s="28"/>
      <c r="BW317" s="28"/>
      <c r="BX317" s="28"/>
      <c r="BY317" s="28"/>
      <c r="BZ317" s="28"/>
      <c r="CA317" s="28"/>
      <c r="CB317" s="28"/>
      <c r="CC317" s="28"/>
      <c r="CD317" s="28"/>
      <c r="CE317" s="28"/>
      <c r="CF317" s="28"/>
      <c r="CG317" s="28"/>
      <c r="CH317" s="28"/>
      <c r="CI317" s="28"/>
      <c r="CJ317" s="28"/>
      <c r="CK317" s="28"/>
      <c r="CL317" s="28"/>
      <c r="CM317" s="28"/>
      <c r="CN317" s="28"/>
      <c r="CO317" s="28"/>
      <c r="CP317" s="28"/>
      <c r="CQ317" s="28"/>
      <c r="CR317" s="28"/>
      <c r="CS317" s="28"/>
      <c r="CT317" s="28"/>
      <c r="CU317" s="28"/>
      <c r="CV317" s="28"/>
      <c r="CW317" s="28"/>
      <c r="CX317" s="28"/>
      <c r="CY317" s="28"/>
      <c r="CZ317" s="28"/>
      <c r="DA317" s="28"/>
      <c r="DB317" s="28"/>
      <c r="DC317" s="28"/>
      <c r="DD317" s="28"/>
      <c r="DE317" s="28"/>
      <c r="DF317" s="28"/>
      <c r="DG317" s="28"/>
      <c r="DH317" s="28"/>
      <c r="DI317" s="28"/>
      <c r="DJ317" s="28"/>
      <c r="DK317" s="28"/>
      <c r="DL317" s="28"/>
      <c r="DM317" s="28"/>
      <c r="DN317" s="28"/>
      <c r="DO317" s="28"/>
      <c r="DP317" s="28"/>
      <c r="DQ317" s="28"/>
      <c r="DR317" s="28"/>
      <c r="DS317" s="28"/>
      <c r="DT317" s="28"/>
      <c r="DU317" s="28"/>
      <c r="DV317" s="28"/>
      <c r="DW317" s="28"/>
      <c r="DX317" s="28"/>
      <c r="DY317" s="28"/>
      <c r="DZ317" s="28"/>
      <c r="EA317" s="28"/>
      <c r="EB317" s="28"/>
      <c r="EC317" s="28"/>
      <c r="ED317" s="28"/>
      <c r="EE317" s="28"/>
      <c r="EF317" s="28"/>
      <c r="EG317" s="28"/>
      <c r="EH317" s="28"/>
      <c r="EI317" s="28"/>
      <c r="EJ317" s="28"/>
      <c r="EK317" s="28"/>
      <c r="EL317" s="28"/>
      <c r="EM317" s="28"/>
      <c r="EN317" s="28"/>
      <c r="EO317" s="28"/>
      <c r="EP317" s="28"/>
      <c r="EQ317" s="28"/>
      <c r="ER317" s="28"/>
      <c r="ES317" s="28"/>
      <c r="ET317" s="28"/>
      <c r="EU317" s="28"/>
      <c r="EV317" s="28"/>
      <c r="EW317" s="28"/>
      <c r="EX317" s="28"/>
      <c r="EY317" s="28"/>
      <c r="EZ317" s="28"/>
      <c r="FA317" s="28"/>
      <c r="FB317" s="28"/>
      <c r="FC317" s="28"/>
      <c r="FD317" s="28"/>
      <c r="FE317" s="28"/>
      <c r="FF317" s="28"/>
      <c r="FG317" s="28"/>
      <c r="FH317" s="28"/>
      <c r="FI317" s="28"/>
      <c r="FJ317" s="28"/>
      <c r="FK317" s="28"/>
      <c r="FL317" s="28"/>
      <c r="FM317" s="28"/>
      <c r="FN317" s="28"/>
      <c r="FO317" s="28"/>
      <c r="FP317" s="28"/>
      <c r="FQ317" s="28"/>
      <c r="FR317" s="28"/>
      <c r="FS317" s="28"/>
      <c r="FT317" s="28"/>
      <c r="FU317" s="28"/>
      <c r="FV317" s="28"/>
      <c r="FW317" s="28"/>
      <c r="FX317" s="28"/>
      <c r="FY317" s="28"/>
      <c r="FZ317" s="28"/>
      <c r="GA317" s="28"/>
      <c r="GB317" s="28"/>
      <c r="GC317" s="28"/>
      <c r="GD317" s="28"/>
      <c r="GE317" s="28"/>
      <c r="GF317" s="28"/>
      <c r="GG317" s="28"/>
      <c r="GH317" s="28"/>
      <c r="GI317" s="28"/>
      <c r="GJ317" s="28"/>
      <c r="GK317" s="28"/>
      <c r="GL317" s="28"/>
      <c r="GM317" s="28"/>
      <c r="GN317" s="28"/>
      <c r="GO317" s="28"/>
      <c r="GP317" s="28"/>
      <c r="GQ317" s="28"/>
      <c r="GR317" s="28"/>
      <c r="GS317" s="28"/>
      <c r="GT317" s="28"/>
      <c r="GU317" s="28"/>
      <c r="GV317" s="28"/>
      <c r="GW317" s="28"/>
      <c r="GX317" s="28"/>
      <c r="GY317" s="28"/>
      <c r="GZ317" s="28"/>
      <c r="HA317" s="28"/>
      <c r="HB317" s="28"/>
      <c r="HC317" s="28"/>
      <c r="HD317" s="28"/>
      <c r="HE317" s="28"/>
      <c r="HF317" s="28"/>
      <c r="HG317" s="28"/>
      <c r="HH317" s="28"/>
      <c r="HI317" s="28"/>
      <c r="HJ317" s="28"/>
      <c r="HK317" s="28"/>
      <c r="HL317" s="28"/>
      <c r="HM317" s="28"/>
      <c r="HN317" s="28"/>
      <c r="HO317" s="28"/>
      <c r="HP317" s="28"/>
      <c r="HQ317" s="28"/>
      <c r="HR317" s="28"/>
      <c r="HS317" s="28"/>
      <c r="HT317" s="28"/>
      <c r="HU317" s="28"/>
      <c r="HV317" s="28"/>
      <c r="HW317" s="28"/>
      <c r="HX317" s="28"/>
      <c r="HY317" s="28"/>
      <c r="HZ317" s="28"/>
      <c r="IA317" s="28"/>
      <c r="IB317" s="28"/>
      <c r="IC317" s="28"/>
      <c r="ID317" s="28"/>
      <c r="IE317" s="28"/>
      <c r="IF317" s="28"/>
      <c r="IG317" s="28"/>
      <c r="IH317" s="28"/>
      <c r="II317" s="28"/>
      <c r="IJ317" s="28"/>
      <c r="IK317" s="28"/>
      <c r="IL317" s="28"/>
      <c r="IM317" s="28"/>
      <c r="IN317" s="28"/>
      <c r="IO317" s="28"/>
      <c r="IP317" s="28"/>
    </row>
    <row r="318" spans="1:250" s="20" customFormat="1" ht="13.9" customHeight="1">
      <c r="A318" s="9"/>
      <c r="B318" s="9"/>
      <c r="C318" s="858"/>
      <c r="D318" s="853"/>
      <c r="E318" s="853"/>
      <c r="F318" s="844" t="s">
        <v>801</v>
      </c>
      <c r="G318" s="854"/>
      <c r="H318" s="836"/>
      <c r="I318" s="836"/>
      <c r="J318" s="836"/>
      <c r="K318" s="836"/>
      <c r="L318" s="836"/>
      <c r="M318" s="800"/>
      <c r="N318" s="800"/>
      <c r="O318" s="800"/>
      <c r="P318" s="800"/>
      <c r="Q318" s="600">
        <v>0</v>
      </c>
      <c r="R318" s="600">
        <v>0</v>
      </c>
      <c r="S318" s="600">
        <v>0</v>
      </c>
      <c r="T318" s="600">
        <v>0</v>
      </c>
      <c r="U318" s="600">
        <v>0</v>
      </c>
      <c r="V318" s="600">
        <v>0</v>
      </c>
      <c r="W318" s="600">
        <v>0</v>
      </c>
      <c r="X318" s="600">
        <v>0</v>
      </c>
      <c r="Y318" s="600">
        <v>577107.39084763266</v>
      </c>
      <c r="Z318" s="600">
        <v>2329940.4551523672</v>
      </c>
      <c r="AA318" s="600">
        <v>2304200</v>
      </c>
      <c r="AB318" s="600">
        <v>2283452.2205129899</v>
      </c>
      <c r="AC318" s="600">
        <v>2335800.6600165935</v>
      </c>
      <c r="AD318" s="600">
        <v>2304290.479413759</v>
      </c>
      <c r="AE318" s="600">
        <v>2304298.1689272057</v>
      </c>
      <c r="AF318" s="600">
        <v>2304307.2733716457</v>
      </c>
      <c r="AG318" s="600">
        <v>2304080.6304661068</v>
      </c>
      <c r="AH318" s="600">
        <v>2304081.142182928</v>
      </c>
      <c r="AI318" s="600">
        <v>2304086.9509148337</v>
      </c>
      <c r="AJ318" s="600">
        <v>2304085.0592754236</v>
      </c>
      <c r="AK318" s="600">
        <v>2304087.4678529571</v>
      </c>
      <c r="AL318" s="600">
        <v>4158672.727577935</v>
      </c>
      <c r="AM318" s="600">
        <v>4158674.5031749746</v>
      </c>
      <c r="AN318" s="600">
        <v>4720659.3472738145</v>
      </c>
      <c r="AO318" s="600">
        <v>4945454.5023852196</v>
      </c>
      <c r="AP318" s="600">
        <v>5170249.7933956254</v>
      </c>
      <c r="AR318" s="28"/>
      <c r="AS318" s="28"/>
      <c r="AT318" s="28"/>
      <c r="AU318" s="28"/>
      <c r="AV318" s="28"/>
      <c r="AW318" s="28"/>
      <c r="AX318" s="28"/>
      <c r="AY318" s="28"/>
      <c r="AZ318" s="28"/>
      <c r="BA318" s="28"/>
      <c r="BB318" s="28"/>
      <c r="BC318" s="28"/>
      <c r="BD318" s="28"/>
      <c r="BE318" s="28"/>
      <c r="BF318" s="28"/>
      <c r="BG318" s="28"/>
      <c r="BH318" s="28"/>
      <c r="BI318" s="28"/>
      <c r="BJ318" s="28"/>
      <c r="BK318" s="28"/>
      <c r="BL318" s="28"/>
      <c r="BM318" s="28"/>
      <c r="BN318" s="28"/>
      <c r="BO318" s="28"/>
      <c r="BP318" s="28"/>
      <c r="BQ318" s="28"/>
      <c r="BR318" s="28"/>
      <c r="BS318" s="28"/>
      <c r="BT318" s="28"/>
      <c r="BU318" s="28"/>
      <c r="BV318" s="28"/>
      <c r="BW318" s="28"/>
      <c r="BX318" s="28"/>
      <c r="BY318" s="28"/>
      <c r="BZ318" s="28"/>
      <c r="CA318" s="28"/>
      <c r="CB318" s="28"/>
      <c r="CC318" s="28"/>
      <c r="CD318" s="28"/>
      <c r="CE318" s="28"/>
      <c r="CF318" s="28"/>
      <c r="CG318" s="28"/>
      <c r="CH318" s="28"/>
      <c r="CI318" s="28"/>
      <c r="CJ318" s="28"/>
      <c r="CK318" s="28"/>
      <c r="CL318" s="28"/>
      <c r="CM318" s="28"/>
      <c r="CN318" s="28"/>
      <c r="CO318" s="28"/>
      <c r="CP318" s="28"/>
      <c r="CQ318" s="28"/>
      <c r="CR318" s="28"/>
      <c r="CS318" s="28"/>
      <c r="CT318" s="28"/>
      <c r="CU318" s="28"/>
      <c r="CV318" s="28"/>
      <c r="CW318" s="28"/>
      <c r="CX318" s="28"/>
      <c r="CY318" s="28"/>
      <c r="CZ318" s="28"/>
      <c r="DA318" s="28"/>
      <c r="DB318" s="28"/>
      <c r="DC318" s="28"/>
      <c r="DD318" s="28"/>
      <c r="DE318" s="28"/>
      <c r="DF318" s="28"/>
      <c r="DG318" s="28"/>
      <c r="DH318" s="28"/>
      <c r="DI318" s="28"/>
      <c r="DJ318" s="28"/>
      <c r="DK318" s="28"/>
      <c r="DL318" s="28"/>
      <c r="DM318" s="28"/>
      <c r="DN318" s="28"/>
      <c r="DO318" s="28"/>
      <c r="DP318" s="28"/>
      <c r="DQ318" s="28"/>
      <c r="DR318" s="28"/>
      <c r="DS318" s="28"/>
      <c r="DT318" s="28"/>
      <c r="DU318" s="28"/>
      <c r="DV318" s="28"/>
      <c r="DW318" s="28"/>
      <c r="DX318" s="28"/>
      <c r="DY318" s="28"/>
      <c r="DZ318" s="28"/>
      <c r="EA318" s="28"/>
      <c r="EB318" s="28"/>
      <c r="EC318" s="28"/>
      <c r="ED318" s="28"/>
      <c r="EE318" s="28"/>
      <c r="EF318" s="28"/>
      <c r="EG318" s="28"/>
      <c r="EH318" s="28"/>
      <c r="EI318" s="28"/>
      <c r="EJ318" s="28"/>
      <c r="EK318" s="28"/>
      <c r="EL318" s="28"/>
      <c r="EM318" s="28"/>
      <c r="EN318" s="28"/>
      <c r="EO318" s="28"/>
      <c r="EP318" s="28"/>
      <c r="EQ318" s="28"/>
      <c r="ER318" s="28"/>
      <c r="ES318" s="28"/>
      <c r="ET318" s="28"/>
      <c r="EU318" s="28"/>
      <c r="EV318" s="28"/>
      <c r="EW318" s="28"/>
      <c r="EX318" s="28"/>
      <c r="EY318" s="28"/>
      <c r="EZ318" s="28"/>
      <c r="FA318" s="28"/>
      <c r="FB318" s="28"/>
      <c r="FC318" s="28"/>
      <c r="FD318" s="28"/>
      <c r="FE318" s="28"/>
      <c r="FF318" s="28"/>
      <c r="FG318" s="28"/>
      <c r="FH318" s="28"/>
      <c r="FI318" s="28"/>
      <c r="FJ318" s="28"/>
      <c r="FK318" s="28"/>
      <c r="FL318" s="28"/>
      <c r="FM318" s="28"/>
      <c r="FN318" s="28"/>
      <c r="FO318" s="28"/>
      <c r="FP318" s="28"/>
      <c r="FQ318" s="28"/>
      <c r="FR318" s="28"/>
      <c r="FS318" s="28"/>
      <c r="FT318" s="28"/>
      <c r="FU318" s="28"/>
      <c r="FV318" s="28"/>
      <c r="FW318" s="28"/>
      <c r="FX318" s="28"/>
      <c r="FY318" s="28"/>
      <c r="FZ318" s="28"/>
      <c r="GA318" s="28"/>
      <c r="GB318" s="28"/>
      <c r="GC318" s="28"/>
      <c r="GD318" s="28"/>
      <c r="GE318" s="28"/>
      <c r="GF318" s="28"/>
      <c r="GG318" s="28"/>
      <c r="GH318" s="28"/>
      <c r="GI318" s="28"/>
      <c r="GJ318" s="28"/>
      <c r="GK318" s="28"/>
      <c r="GL318" s="28"/>
      <c r="GM318" s="28"/>
      <c r="GN318" s="28"/>
      <c r="GO318" s="28"/>
      <c r="GP318" s="28"/>
      <c r="GQ318" s="28"/>
      <c r="GR318" s="28"/>
      <c r="GS318" s="28"/>
      <c r="GT318" s="28"/>
      <c r="GU318" s="28"/>
      <c r="GV318" s="28"/>
      <c r="GW318" s="28"/>
      <c r="GX318" s="28"/>
      <c r="GY318" s="28"/>
      <c r="GZ318" s="28"/>
      <c r="HA318" s="28"/>
      <c r="HB318" s="28"/>
      <c r="HC318" s="28"/>
      <c r="HD318" s="28"/>
      <c r="HE318" s="28"/>
      <c r="HF318" s="28"/>
      <c r="HG318" s="28"/>
      <c r="HH318" s="28"/>
      <c r="HI318" s="28"/>
      <c r="HJ318" s="28"/>
      <c r="HK318" s="28"/>
      <c r="HL318" s="28"/>
      <c r="HM318" s="28"/>
      <c r="HN318" s="28"/>
      <c r="HO318" s="28"/>
      <c r="HP318" s="28"/>
      <c r="HQ318" s="28"/>
      <c r="HR318" s="28"/>
      <c r="HS318" s="28"/>
      <c r="HT318" s="28"/>
      <c r="HU318" s="28"/>
      <c r="HV318" s="28"/>
      <c r="HW318" s="28"/>
      <c r="HX318" s="28"/>
      <c r="HY318" s="28"/>
      <c r="HZ318" s="28"/>
      <c r="IA318" s="28"/>
      <c r="IB318" s="28"/>
      <c r="IC318" s="28"/>
      <c r="ID318" s="28"/>
      <c r="IE318" s="28"/>
      <c r="IF318" s="28"/>
      <c r="IG318" s="28"/>
      <c r="IH318" s="28"/>
      <c r="II318" s="28"/>
      <c r="IJ318" s="28"/>
      <c r="IK318" s="28"/>
      <c r="IL318" s="28"/>
      <c r="IM318" s="28"/>
      <c r="IN318" s="28"/>
      <c r="IO318" s="28"/>
      <c r="IP318" s="28"/>
    </row>
    <row r="319" spans="1:250" s="20" customFormat="1" ht="13.9" customHeight="1">
      <c r="A319" s="9"/>
      <c r="B319" s="9"/>
      <c r="C319" s="858"/>
      <c r="D319" s="853"/>
      <c r="E319" s="853"/>
      <c r="F319" s="844" t="s">
        <v>627</v>
      </c>
      <c r="G319" s="854"/>
      <c r="H319" s="836"/>
      <c r="I319" s="836"/>
      <c r="J319" s="836"/>
      <c r="K319" s="836"/>
      <c r="L319" s="836"/>
      <c r="M319" s="800"/>
      <c r="N319" s="800"/>
      <c r="O319" s="800"/>
      <c r="P319" s="800"/>
      <c r="Q319" s="600">
        <v>0</v>
      </c>
      <c r="R319" s="600">
        <v>0</v>
      </c>
      <c r="S319" s="600">
        <v>0</v>
      </c>
      <c r="T319" s="600">
        <v>0</v>
      </c>
      <c r="U319" s="600">
        <v>0</v>
      </c>
      <c r="V319" s="600">
        <v>0</v>
      </c>
      <c r="W319" s="600">
        <v>0</v>
      </c>
      <c r="X319" s="600">
        <v>0</v>
      </c>
      <c r="Y319" s="600">
        <v>2660324.3139073802</v>
      </c>
      <c r="Z319" s="600">
        <v>9149278.3726714924</v>
      </c>
      <c r="AA319" s="600">
        <v>7025000</v>
      </c>
      <c r="AB319" s="600">
        <v>7630072.0539092589</v>
      </c>
      <c r="AC319" s="600">
        <v>8431670.6751818508</v>
      </c>
      <c r="AD319" s="600">
        <v>9160959.710840065</v>
      </c>
      <c r="AE319" s="600">
        <v>10060228.591169996</v>
      </c>
      <c r="AF319" s="600">
        <v>11240523.284739736</v>
      </c>
      <c r="AG319" s="600">
        <v>12082374.037810072</v>
      </c>
      <c r="AH319" s="600">
        <v>12700544.83252053</v>
      </c>
      <c r="AI319" s="600">
        <v>13655929.977373283</v>
      </c>
      <c r="AJ319" s="600">
        <v>14498876.714464862</v>
      </c>
      <c r="AK319" s="600">
        <v>14498891.870879585</v>
      </c>
      <c r="AL319" s="600">
        <v>20118984.276660819</v>
      </c>
      <c r="AM319" s="600">
        <v>25682624.972310316</v>
      </c>
      <c r="AN319" s="600">
        <v>26806601.293447733</v>
      </c>
      <c r="AO319" s="600">
        <v>26806611.336792614</v>
      </c>
      <c r="AP319" s="600">
        <v>26806621.211409926</v>
      </c>
      <c r="AR319" s="28"/>
      <c r="AS319" s="28"/>
      <c r="AT319" s="28"/>
      <c r="AU319" s="28"/>
      <c r="AV319" s="28"/>
      <c r="AW319" s="28"/>
      <c r="AX319" s="28"/>
      <c r="AY319" s="28"/>
      <c r="AZ319" s="28"/>
      <c r="BA319" s="28"/>
      <c r="BB319" s="28"/>
      <c r="BC319" s="28"/>
      <c r="BD319" s="28"/>
      <c r="BE319" s="28"/>
      <c r="BF319" s="28"/>
      <c r="BG319" s="28"/>
      <c r="BH319" s="28"/>
      <c r="BI319" s="28"/>
      <c r="BJ319" s="28"/>
      <c r="BK319" s="28"/>
      <c r="BL319" s="28"/>
      <c r="BM319" s="28"/>
      <c r="BN319" s="28"/>
      <c r="BO319" s="28"/>
      <c r="BP319" s="28"/>
      <c r="BQ319" s="28"/>
      <c r="BR319" s="28"/>
      <c r="BS319" s="28"/>
      <c r="BT319" s="28"/>
      <c r="BU319" s="28"/>
      <c r="BV319" s="28"/>
      <c r="BW319" s="28"/>
      <c r="BX319" s="28"/>
      <c r="BY319" s="28"/>
      <c r="BZ319" s="28"/>
      <c r="CA319" s="28"/>
      <c r="CB319" s="28"/>
      <c r="CC319" s="28"/>
      <c r="CD319" s="28"/>
      <c r="CE319" s="28"/>
      <c r="CF319" s="28"/>
      <c r="CG319" s="28"/>
      <c r="CH319" s="28"/>
      <c r="CI319" s="28"/>
      <c r="CJ319" s="28"/>
      <c r="CK319" s="28"/>
      <c r="CL319" s="28"/>
      <c r="CM319" s="28"/>
      <c r="CN319" s="28"/>
      <c r="CO319" s="28"/>
      <c r="CP319" s="28"/>
      <c r="CQ319" s="28"/>
      <c r="CR319" s="28"/>
      <c r="CS319" s="28"/>
      <c r="CT319" s="28"/>
      <c r="CU319" s="28"/>
      <c r="CV319" s="28"/>
      <c r="CW319" s="28"/>
      <c r="CX319" s="28"/>
      <c r="CY319" s="28"/>
      <c r="CZ319" s="28"/>
      <c r="DA319" s="28"/>
      <c r="DB319" s="28"/>
      <c r="DC319" s="28"/>
      <c r="DD319" s="28"/>
      <c r="DE319" s="28"/>
      <c r="DF319" s="28"/>
      <c r="DG319" s="28"/>
      <c r="DH319" s="28"/>
      <c r="DI319" s="28"/>
      <c r="DJ319" s="28"/>
      <c r="DK319" s="28"/>
      <c r="DL319" s="28"/>
      <c r="DM319" s="28"/>
      <c r="DN319" s="28"/>
      <c r="DO319" s="28"/>
      <c r="DP319" s="28"/>
      <c r="DQ319" s="28"/>
      <c r="DR319" s="28"/>
      <c r="DS319" s="28"/>
      <c r="DT319" s="28"/>
      <c r="DU319" s="28"/>
      <c r="DV319" s="28"/>
      <c r="DW319" s="28"/>
      <c r="DX319" s="28"/>
      <c r="DY319" s="28"/>
      <c r="DZ319" s="28"/>
      <c r="EA319" s="28"/>
      <c r="EB319" s="28"/>
      <c r="EC319" s="28"/>
      <c r="ED319" s="28"/>
      <c r="EE319" s="28"/>
      <c r="EF319" s="28"/>
      <c r="EG319" s="28"/>
      <c r="EH319" s="28"/>
      <c r="EI319" s="28"/>
      <c r="EJ319" s="28"/>
      <c r="EK319" s="28"/>
      <c r="EL319" s="28"/>
      <c r="EM319" s="28"/>
      <c r="EN319" s="28"/>
      <c r="EO319" s="28"/>
      <c r="EP319" s="28"/>
      <c r="EQ319" s="28"/>
      <c r="ER319" s="28"/>
      <c r="ES319" s="28"/>
      <c r="ET319" s="28"/>
      <c r="EU319" s="28"/>
      <c r="EV319" s="28"/>
      <c r="EW319" s="28"/>
      <c r="EX319" s="28"/>
      <c r="EY319" s="28"/>
      <c r="EZ319" s="28"/>
      <c r="FA319" s="28"/>
      <c r="FB319" s="28"/>
      <c r="FC319" s="28"/>
      <c r="FD319" s="28"/>
      <c r="FE319" s="28"/>
      <c r="FF319" s="28"/>
      <c r="FG319" s="28"/>
      <c r="FH319" s="28"/>
      <c r="FI319" s="28"/>
      <c r="FJ319" s="28"/>
      <c r="FK319" s="28"/>
      <c r="FL319" s="28"/>
      <c r="FM319" s="28"/>
      <c r="FN319" s="28"/>
      <c r="FO319" s="28"/>
      <c r="FP319" s="28"/>
      <c r="FQ319" s="28"/>
      <c r="FR319" s="28"/>
      <c r="FS319" s="28"/>
      <c r="FT319" s="28"/>
      <c r="FU319" s="28"/>
      <c r="FV319" s="28"/>
      <c r="FW319" s="28"/>
      <c r="FX319" s="28"/>
      <c r="FY319" s="28"/>
      <c r="FZ319" s="28"/>
      <c r="GA319" s="28"/>
      <c r="GB319" s="28"/>
      <c r="GC319" s="28"/>
      <c r="GD319" s="28"/>
      <c r="GE319" s="28"/>
      <c r="GF319" s="28"/>
      <c r="GG319" s="28"/>
      <c r="GH319" s="28"/>
      <c r="GI319" s="28"/>
      <c r="GJ319" s="28"/>
      <c r="GK319" s="28"/>
      <c r="GL319" s="28"/>
      <c r="GM319" s="28"/>
      <c r="GN319" s="28"/>
      <c r="GO319" s="28"/>
      <c r="GP319" s="28"/>
      <c r="GQ319" s="28"/>
      <c r="GR319" s="28"/>
      <c r="GS319" s="28"/>
      <c r="GT319" s="28"/>
      <c r="GU319" s="28"/>
      <c r="GV319" s="28"/>
      <c r="GW319" s="28"/>
      <c r="GX319" s="28"/>
      <c r="GY319" s="28"/>
      <c r="GZ319" s="28"/>
      <c r="HA319" s="28"/>
      <c r="HB319" s="28"/>
      <c r="HC319" s="28"/>
      <c r="HD319" s="28"/>
      <c r="HE319" s="28"/>
      <c r="HF319" s="28"/>
      <c r="HG319" s="28"/>
      <c r="HH319" s="28"/>
      <c r="HI319" s="28"/>
      <c r="HJ319" s="28"/>
      <c r="HK319" s="28"/>
      <c r="HL319" s="28"/>
      <c r="HM319" s="28"/>
      <c r="HN319" s="28"/>
      <c r="HO319" s="28"/>
      <c r="HP319" s="28"/>
      <c r="HQ319" s="28"/>
      <c r="HR319" s="28"/>
      <c r="HS319" s="28"/>
      <c r="HT319" s="28"/>
      <c r="HU319" s="28"/>
      <c r="HV319" s="28"/>
      <c r="HW319" s="28"/>
      <c r="HX319" s="28"/>
      <c r="HY319" s="28"/>
      <c r="HZ319" s="28"/>
      <c r="IA319" s="28"/>
      <c r="IB319" s="28"/>
      <c r="IC319" s="28"/>
      <c r="ID319" s="28"/>
      <c r="IE319" s="28"/>
      <c r="IF319" s="28"/>
      <c r="IG319" s="28"/>
      <c r="IH319" s="28"/>
      <c r="II319" s="28"/>
      <c r="IJ319" s="28"/>
      <c r="IK319" s="28"/>
      <c r="IL319" s="28"/>
      <c r="IM319" s="28"/>
      <c r="IN319" s="28"/>
      <c r="IO319" s="28"/>
      <c r="IP319" s="28"/>
    </row>
    <row r="320" spans="1:250" s="20" customFormat="1" ht="13.9" customHeight="1">
      <c r="A320" s="9"/>
      <c r="B320" s="9"/>
      <c r="C320" s="858"/>
      <c r="D320" s="853"/>
      <c r="E320" s="853"/>
      <c r="F320" s="847" t="s">
        <v>37</v>
      </c>
      <c r="G320" s="855"/>
      <c r="H320" s="836"/>
      <c r="I320" s="836"/>
      <c r="J320" s="836"/>
      <c r="K320" s="836"/>
      <c r="L320" s="836"/>
      <c r="M320" s="800"/>
      <c r="N320" s="800"/>
      <c r="O320" s="800"/>
      <c r="P320" s="800"/>
      <c r="Q320" s="800">
        <v>0</v>
      </c>
      <c r="R320" s="800">
        <v>0</v>
      </c>
      <c r="S320" s="800">
        <v>0</v>
      </c>
      <c r="T320" s="800">
        <v>0</v>
      </c>
      <c r="U320" s="800">
        <v>0</v>
      </c>
      <c r="V320" s="800">
        <v>0</v>
      </c>
      <c r="W320" s="800">
        <v>0</v>
      </c>
      <c r="X320" s="800">
        <v>0</v>
      </c>
      <c r="Y320" s="800">
        <v>6376332.8793653082</v>
      </c>
      <c r="Z320" s="800">
        <v>25288378.110800087</v>
      </c>
      <c r="AA320" s="800">
        <v>23660200</v>
      </c>
      <c r="AB320" s="800">
        <v>24282565.076674722</v>
      </c>
      <c r="AC320" s="800">
        <v>25978660.999208942</v>
      </c>
      <c r="AD320" s="800">
        <v>27033261.47800044</v>
      </c>
      <c r="AE320" s="800">
        <v>28719423.520043954</v>
      </c>
      <c r="AF320" s="800">
        <v>30855236.416610572</v>
      </c>
      <c r="AG320" s="800">
        <v>32819099.712005034</v>
      </c>
      <c r="AH320" s="800">
        <v>34729808.435830474</v>
      </c>
      <c r="AI320" s="800">
        <v>36921588.45734258</v>
      </c>
      <c r="AJ320" s="800">
        <v>39169446.007682204</v>
      </c>
      <c r="AK320" s="800">
        <v>39787656.76194863</v>
      </c>
      <c r="AL320" s="800">
        <v>56872659.463633373</v>
      </c>
      <c r="AM320" s="800">
        <v>68618129.302387089</v>
      </c>
      <c r="AN320" s="800">
        <v>76429722.765385568</v>
      </c>
      <c r="AO320" s="800">
        <v>76654544.786970913</v>
      </c>
      <c r="AP320" s="800">
        <v>76879366.493100166</v>
      </c>
      <c r="AR320" s="28"/>
      <c r="AS320" s="28"/>
      <c r="AT320" s="28"/>
      <c r="AU320" s="28"/>
      <c r="AV320" s="28"/>
      <c r="AW320" s="28"/>
      <c r="AX320" s="28"/>
      <c r="AY320" s="28"/>
      <c r="AZ320" s="28"/>
      <c r="BA320" s="28"/>
      <c r="BB320" s="28"/>
      <c r="BC320" s="28"/>
      <c r="BD320" s="28"/>
      <c r="BE320" s="28"/>
      <c r="BF320" s="28"/>
      <c r="BG320" s="28"/>
      <c r="BH320" s="28"/>
      <c r="BI320" s="28"/>
      <c r="BJ320" s="28"/>
      <c r="BK320" s="28"/>
      <c r="BL320" s="28"/>
      <c r="BM320" s="28"/>
      <c r="BN320" s="28"/>
      <c r="BO320" s="28"/>
      <c r="BP320" s="28"/>
      <c r="BQ320" s="28"/>
      <c r="BR320" s="28"/>
      <c r="BS320" s="28"/>
      <c r="BT320" s="28"/>
      <c r="BU320" s="28"/>
      <c r="BV320" s="28"/>
      <c r="BW320" s="28"/>
      <c r="BX320" s="28"/>
      <c r="BY320" s="28"/>
      <c r="BZ320" s="28"/>
      <c r="CA320" s="28"/>
      <c r="CB320" s="28"/>
      <c r="CC320" s="28"/>
      <c r="CD320" s="28"/>
      <c r="CE320" s="28"/>
      <c r="CF320" s="28"/>
      <c r="CG320" s="28"/>
      <c r="CH320" s="28"/>
      <c r="CI320" s="28"/>
      <c r="CJ320" s="28"/>
      <c r="CK320" s="28"/>
      <c r="CL320" s="28"/>
      <c r="CM320" s="28"/>
      <c r="CN320" s="28"/>
      <c r="CO320" s="28"/>
      <c r="CP320" s="28"/>
      <c r="CQ320" s="28"/>
      <c r="CR320" s="28"/>
      <c r="CS320" s="28"/>
      <c r="CT320" s="28"/>
      <c r="CU320" s="28"/>
      <c r="CV320" s="28"/>
      <c r="CW320" s="28"/>
      <c r="CX320" s="28"/>
      <c r="CY320" s="28"/>
      <c r="CZ320" s="28"/>
      <c r="DA320" s="28"/>
      <c r="DB320" s="28"/>
      <c r="DC320" s="28"/>
      <c r="DD320" s="28"/>
      <c r="DE320" s="28"/>
      <c r="DF320" s="28"/>
      <c r="DG320" s="28"/>
      <c r="DH320" s="28"/>
      <c r="DI320" s="28"/>
      <c r="DJ320" s="28"/>
      <c r="DK320" s="28"/>
      <c r="DL320" s="28"/>
      <c r="DM320" s="28"/>
      <c r="DN320" s="28"/>
      <c r="DO320" s="28"/>
      <c r="DP320" s="28"/>
      <c r="DQ320" s="28"/>
      <c r="DR320" s="28"/>
      <c r="DS320" s="28"/>
      <c r="DT320" s="28"/>
      <c r="DU320" s="28"/>
      <c r="DV320" s="28"/>
      <c r="DW320" s="28"/>
      <c r="DX320" s="28"/>
      <c r="DY320" s="28"/>
      <c r="DZ320" s="28"/>
      <c r="EA320" s="28"/>
      <c r="EB320" s="28"/>
      <c r="EC320" s="28"/>
      <c r="ED320" s="28"/>
      <c r="EE320" s="28"/>
      <c r="EF320" s="28"/>
      <c r="EG320" s="28"/>
      <c r="EH320" s="28"/>
      <c r="EI320" s="28"/>
      <c r="EJ320" s="28"/>
      <c r="EK320" s="28"/>
      <c r="EL320" s="28"/>
      <c r="EM320" s="28"/>
      <c r="EN320" s="28"/>
      <c r="EO320" s="28"/>
      <c r="EP320" s="28"/>
      <c r="EQ320" s="28"/>
      <c r="ER320" s="28"/>
      <c r="ES320" s="28"/>
      <c r="ET320" s="28"/>
      <c r="EU320" s="28"/>
      <c r="EV320" s="28"/>
      <c r="EW320" s="28"/>
      <c r="EX320" s="28"/>
      <c r="EY320" s="28"/>
      <c r="EZ320" s="28"/>
      <c r="FA320" s="28"/>
      <c r="FB320" s="28"/>
      <c r="FC320" s="28"/>
      <c r="FD320" s="28"/>
      <c r="FE320" s="28"/>
      <c r="FF320" s="28"/>
      <c r="FG320" s="28"/>
      <c r="FH320" s="28"/>
      <c r="FI320" s="28"/>
      <c r="FJ320" s="28"/>
      <c r="FK320" s="28"/>
      <c r="FL320" s="28"/>
      <c r="FM320" s="28"/>
      <c r="FN320" s="28"/>
      <c r="FO320" s="28"/>
      <c r="FP320" s="28"/>
      <c r="FQ320" s="28"/>
      <c r="FR320" s="28"/>
      <c r="FS320" s="28"/>
      <c r="FT320" s="28"/>
      <c r="FU320" s="28"/>
      <c r="FV320" s="28"/>
      <c r="FW320" s="28"/>
      <c r="FX320" s="28"/>
      <c r="FY320" s="28"/>
      <c r="FZ320" s="28"/>
      <c r="GA320" s="28"/>
      <c r="GB320" s="28"/>
      <c r="GC320" s="28"/>
      <c r="GD320" s="28"/>
      <c r="GE320" s="28"/>
      <c r="GF320" s="28"/>
      <c r="GG320" s="28"/>
      <c r="GH320" s="28"/>
      <c r="GI320" s="28"/>
      <c r="GJ320" s="28"/>
      <c r="GK320" s="28"/>
      <c r="GL320" s="28"/>
      <c r="GM320" s="28"/>
      <c r="GN320" s="28"/>
      <c r="GO320" s="28"/>
      <c r="GP320" s="28"/>
      <c r="GQ320" s="28"/>
      <c r="GR320" s="28"/>
      <c r="GS320" s="28"/>
      <c r="GT320" s="28"/>
      <c r="GU320" s="28"/>
      <c r="GV320" s="28"/>
      <c r="GW320" s="28"/>
      <c r="GX320" s="28"/>
      <c r="GY320" s="28"/>
      <c r="GZ320" s="28"/>
      <c r="HA320" s="28"/>
      <c r="HB320" s="28"/>
      <c r="HC320" s="28"/>
      <c r="HD320" s="28"/>
      <c r="HE320" s="28"/>
      <c r="HF320" s="28"/>
      <c r="HG320" s="28"/>
      <c r="HH320" s="28"/>
      <c r="HI320" s="28"/>
      <c r="HJ320" s="28"/>
      <c r="HK320" s="28"/>
      <c r="HL320" s="28"/>
      <c r="HM320" s="28"/>
      <c r="HN320" s="28"/>
      <c r="HO320" s="28"/>
      <c r="HP320" s="28"/>
      <c r="HQ320" s="28"/>
      <c r="HR320" s="28"/>
      <c r="HS320" s="28"/>
      <c r="HT320" s="28"/>
      <c r="HU320" s="28"/>
      <c r="HV320" s="28"/>
      <c r="HW320" s="28"/>
      <c r="HX320" s="28"/>
      <c r="HY320" s="28"/>
      <c r="HZ320" s="28"/>
      <c r="IA320" s="28"/>
      <c r="IB320" s="28"/>
      <c r="IC320" s="28"/>
      <c r="ID320" s="28"/>
      <c r="IE320" s="28"/>
      <c r="IF320" s="28"/>
      <c r="IG320" s="28"/>
      <c r="IH320" s="28"/>
      <c r="II320" s="28"/>
      <c r="IJ320" s="28"/>
      <c r="IK320" s="28"/>
      <c r="IL320" s="28"/>
      <c r="IM320" s="28"/>
      <c r="IN320" s="28"/>
      <c r="IO320" s="28"/>
      <c r="IP320" s="28"/>
    </row>
    <row r="321" spans="1:250" s="20" customFormat="1" ht="13.9" customHeight="1">
      <c r="A321" s="9"/>
      <c r="B321" s="9"/>
      <c r="C321" s="858"/>
      <c r="D321" s="853"/>
      <c r="E321" s="853"/>
      <c r="F321" s="844" t="s">
        <v>799</v>
      </c>
      <c r="G321" s="854"/>
      <c r="H321" s="836"/>
      <c r="I321" s="836"/>
      <c r="J321" s="836"/>
      <c r="K321" s="836"/>
      <c r="L321" s="836"/>
      <c r="M321" s="800"/>
      <c r="N321" s="800"/>
      <c r="O321" s="800"/>
      <c r="P321" s="800"/>
      <c r="Q321" s="600">
        <v>0</v>
      </c>
      <c r="R321" s="600">
        <v>0</v>
      </c>
      <c r="S321" s="600">
        <v>0</v>
      </c>
      <c r="T321" s="600">
        <v>0</v>
      </c>
      <c r="U321" s="600">
        <v>0</v>
      </c>
      <c r="V321" s="600">
        <v>0</v>
      </c>
      <c r="W321" s="600">
        <v>0</v>
      </c>
      <c r="X321" s="600">
        <v>0</v>
      </c>
      <c r="Y321" s="600">
        <v>0</v>
      </c>
      <c r="Z321" s="600">
        <v>0</v>
      </c>
      <c r="AA321" s="600">
        <v>0</v>
      </c>
      <c r="AB321" s="600">
        <v>0</v>
      </c>
      <c r="AC321" s="600">
        <v>0</v>
      </c>
      <c r="AD321" s="600">
        <v>0</v>
      </c>
      <c r="AE321" s="600">
        <v>0</v>
      </c>
      <c r="AF321" s="600">
        <v>0</v>
      </c>
      <c r="AG321" s="600">
        <v>0</v>
      </c>
      <c r="AH321" s="600">
        <v>0</v>
      </c>
      <c r="AI321" s="600">
        <v>0</v>
      </c>
      <c r="AJ321" s="600">
        <v>0</v>
      </c>
      <c r="AK321" s="600">
        <v>0</v>
      </c>
      <c r="AL321" s="600">
        <v>0</v>
      </c>
      <c r="AM321" s="600">
        <v>0</v>
      </c>
      <c r="AN321" s="600">
        <v>0</v>
      </c>
      <c r="AO321" s="600">
        <v>0</v>
      </c>
      <c r="AP321" s="600">
        <v>0</v>
      </c>
      <c r="AR321" s="28"/>
      <c r="AS321" s="28"/>
      <c r="AT321" s="28"/>
      <c r="AU321" s="28"/>
      <c r="AV321" s="28"/>
      <c r="AW321" s="28"/>
      <c r="AX321" s="28"/>
      <c r="AY321" s="28"/>
      <c r="AZ321" s="28"/>
      <c r="BA321" s="28"/>
      <c r="BB321" s="28"/>
      <c r="BC321" s="28"/>
      <c r="BD321" s="28"/>
      <c r="BE321" s="28"/>
      <c r="BF321" s="28"/>
      <c r="BG321" s="28"/>
      <c r="BH321" s="28"/>
      <c r="BI321" s="28"/>
      <c r="BJ321" s="28"/>
      <c r="BK321" s="28"/>
      <c r="BL321" s="28"/>
      <c r="BM321" s="28"/>
      <c r="BN321" s="28"/>
      <c r="BO321" s="28"/>
      <c r="BP321" s="28"/>
      <c r="BQ321" s="28"/>
      <c r="BR321" s="28"/>
      <c r="BS321" s="28"/>
      <c r="BT321" s="28"/>
      <c r="BU321" s="28"/>
      <c r="BV321" s="28"/>
      <c r="BW321" s="28"/>
      <c r="BX321" s="28"/>
      <c r="BY321" s="28"/>
      <c r="BZ321" s="28"/>
      <c r="CA321" s="28"/>
      <c r="CB321" s="28"/>
      <c r="CC321" s="28"/>
      <c r="CD321" s="28"/>
      <c r="CE321" s="28"/>
      <c r="CF321" s="28"/>
      <c r="CG321" s="28"/>
      <c r="CH321" s="28"/>
      <c r="CI321" s="28"/>
      <c r="CJ321" s="28"/>
      <c r="CK321" s="28"/>
      <c r="CL321" s="28"/>
      <c r="CM321" s="28"/>
      <c r="CN321" s="28"/>
      <c r="CO321" s="28"/>
      <c r="CP321" s="28"/>
      <c r="CQ321" s="28"/>
      <c r="CR321" s="28"/>
      <c r="CS321" s="28"/>
      <c r="CT321" s="28"/>
      <c r="CU321" s="28"/>
      <c r="CV321" s="28"/>
      <c r="CW321" s="28"/>
      <c r="CX321" s="28"/>
      <c r="CY321" s="28"/>
      <c r="CZ321" s="28"/>
      <c r="DA321" s="28"/>
      <c r="DB321" s="28"/>
      <c r="DC321" s="28"/>
      <c r="DD321" s="28"/>
      <c r="DE321" s="28"/>
      <c r="DF321" s="28"/>
      <c r="DG321" s="28"/>
      <c r="DH321" s="28"/>
      <c r="DI321" s="28"/>
      <c r="DJ321" s="28"/>
      <c r="DK321" s="28"/>
      <c r="DL321" s="28"/>
      <c r="DM321" s="28"/>
      <c r="DN321" s="28"/>
      <c r="DO321" s="28"/>
      <c r="DP321" s="28"/>
      <c r="DQ321" s="28"/>
      <c r="DR321" s="28"/>
      <c r="DS321" s="28"/>
      <c r="DT321" s="28"/>
      <c r="DU321" s="28"/>
      <c r="DV321" s="28"/>
      <c r="DW321" s="28"/>
      <c r="DX321" s="28"/>
      <c r="DY321" s="28"/>
      <c r="DZ321" s="28"/>
      <c r="EA321" s="28"/>
      <c r="EB321" s="28"/>
      <c r="EC321" s="28"/>
      <c r="ED321" s="28"/>
      <c r="EE321" s="28"/>
      <c r="EF321" s="28"/>
      <c r="EG321" s="28"/>
      <c r="EH321" s="28"/>
      <c r="EI321" s="28"/>
      <c r="EJ321" s="28"/>
      <c r="EK321" s="28"/>
      <c r="EL321" s="28"/>
      <c r="EM321" s="28"/>
      <c r="EN321" s="28"/>
      <c r="EO321" s="28"/>
      <c r="EP321" s="28"/>
      <c r="EQ321" s="28"/>
      <c r="ER321" s="28"/>
      <c r="ES321" s="28"/>
      <c r="ET321" s="28"/>
      <c r="EU321" s="28"/>
      <c r="EV321" s="28"/>
      <c r="EW321" s="28"/>
      <c r="EX321" s="28"/>
      <c r="EY321" s="28"/>
      <c r="EZ321" s="28"/>
      <c r="FA321" s="28"/>
      <c r="FB321" s="28"/>
      <c r="FC321" s="28"/>
      <c r="FD321" s="28"/>
      <c r="FE321" s="28"/>
      <c r="FF321" s="28"/>
      <c r="FG321" s="28"/>
      <c r="FH321" s="28"/>
      <c r="FI321" s="28"/>
      <c r="FJ321" s="28"/>
      <c r="FK321" s="28"/>
      <c r="FL321" s="28"/>
      <c r="FM321" s="28"/>
      <c r="FN321" s="28"/>
      <c r="FO321" s="28"/>
      <c r="FP321" s="28"/>
      <c r="FQ321" s="28"/>
      <c r="FR321" s="28"/>
      <c r="FS321" s="28"/>
      <c r="FT321" s="28"/>
      <c r="FU321" s="28"/>
      <c r="FV321" s="28"/>
      <c r="FW321" s="28"/>
      <c r="FX321" s="28"/>
      <c r="FY321" s="28"/>
      <c r="FZ321" s="28"/>
      <c r="GA321" s="28"/>
      <c r="GB321" s="28"/>
      <c r="GC321" s="28"/>
      <c r="GD321" s="28"/>
      <c r="GE321" s="28"/>
      <c r="GF321" s="28"/>
      <c r="GG321" s="28"/>
      <c r="GH321" s="28"/>
      <c r="GI321" s="28"/>
      <c r="GJ321" s="28"/>
      <c r="GK321" s="28"/>
      <c r="GL321" s="28"/>
      <c r="GM321" s="28"/>
      <c r="GN321" s="28"/>
      <c r="GO321" s="28"/>
      <c r="GP321" s="28"/>
      <c r="GQ321" s="28"/>
      <c r="GR321" s="28"/>
      <c r="GS321" s="28"/>
      <c r="GT321" s="28"/>
      <c r="GU321" s="28"/>
      <c r="GV321" s="28"/>
      <c r="GW321" s="28"/>
      <c r="GX321" s="28"/>
      <c r="GY321" s="28"/>
      <c r="GZ321" s="28"/>
      <c r="HA321" s="28"/>
      <c r="HB321" s="28"/>
      <c r="HC321" s="28"/>
      <c r="HD321" s="28"/>
      <c r="HE321" s="28"/>
      <c r="HF321" s="28"/>
      <c r="HG321" s="28"/>
      <c r="HH321" s="28"/>
      <c r="HI321" s="28"/>
      <c r="HJ321" s="28"/>
      <c r="HK321" s="28"/>
      <c r="HL321" s="28"/>
      <c r="HM321" s="28"/>
      <c r="HN321" s="28"/>
      <c r="HO321" s="28"/>
      <c r="HP321" s="28"/>
      <c r="HQ321" s="28"/>
      <c r="HR321" s="28"/>
      <c r="HS321" s="28"/>
      <c r="HT321" s="28"/>
      <c r="HU321" s="28"/>
      <c r="HV321" s="28"/>
      <c r="HW321" s="28"/>
      <c r="HX321" s="28"/>
      <c r="HY321" s="28"/>
      <c r="HZ321" s="28"/>
      <c r="IA321" s="28"/>
      <c r="IB321" s="28"/>
      <c r="IC321" s="28"/>
      <c r="ID321" s="28"/>
      <c r="IE321" s="28"/>
      <c r="IF321" s="28"/>
      <c r="IG321" s="28"/>
      <c r="IH321" s="28"/>
      <c r="II321" s="28"/>
      <c r="IJ321" s="28"/>
      <c r="IK321" s="28"/>
      <c r="IL321" s="28"/>
      <c r="IM321" s="28"/>
      <c r="IN321" s="28"/>
      <c r="IO321" s="28"/>
      <c r="IP321" s="28"/>
    </row>
    <row r="322" spans="1:250" s="20" customFormat="1" ht="13.9" customHeight="1">
      <c r="A322" s="9"/>
      <c r="B322" s="9"/>
      <c r="C322" s="858"/>
      <c r="D322" s="853"/>
      <c r="E322" s="853"/>
      <c r="F322" s="844" t="s">
        <v>800</v>
      </c>
      <c r="G322" s="854"/>
      <c r="H322" s="836"/>
      <c r="I322" s="836"/>
      <c r="J322" s="836"/>
      <c r="K322" s="836"/>
      <c r="L322" s="836"/>
      <c r="M322" s="800"/>
      <c r="N322" s="800"/>
      <c r="O322" s="800"/>
      <c r="P322" s="800"/>
      <c r="Q322" s="600">
        <v>0</v>
      </c>
      <c r="R322" s="600">
        <v>0</v>
      </c>
      <c r="S322" s="600">
        <v>0</v>
      </c>
      <c r="T322" s="600">
        <v>0</v>
      </c>
      <c r="U322" s="600">
        <v>0</v>
      </c>
      <c r="V322" s="600">
        <v>0</v>
      </c>
      <c r="W322" s="600">
        <v>0</v>
      </c>
      <c r="X322" s="600">
        <v>0</v>
      </c>
      <c r="Y322" s="600">
        <v>0</v>
      </c>
      <c r="Z322" s="600">
        <v>0</v>
      </c>
      <c r="AA322" s="600">
        <v>0</v>
      </c>
      <c r="AB322" s="600">
        <v>0</v>
      </c>
      <c r="AC322" s="600">
        <v>0</v>
      </c>
      <c r="AD322" s="600">
        <v>0</v>
      </c>
      <c r="AE322" s="600">
        <v>0</v>
      </c>
      <c r="AF322" s="600">
        <v>0</v>
      </c>
      <c r="AG322" s="600">
        <v>0</v>
      </c>
      <c r="AH322" s="600">
        <v>0</v>
      </c>
      <c r="AI322" s="600">
        <v>0</v>
      </c>
      <c r="AJ322" s="600">
        <v>0</v>
      </c>
      <c r="AK322" s="600">
        <v>0</v>
      </c>
      <c r="AL322" s="600">
        <v>0</v>
      </c>
      <c r="AM322" s="600">
        <v>0</v>
      </c>
      <c r="AN322" s="600">
        <v>0</v>
      </c>
      <c r="AO322" s="600">
        <v>0</v>
      </c>
      <c r="AP322" s="600">
        <v>0</v>
      </c>
      <c r="AR322" s="28"/>
      <c r="AS322" s="28"/>
      <c r="AT322" s="28"/>
      <c r="AU322" s="28"/>
      <c r="AV322" s="28"/>
      <c r="AW322" s="28"/>
      <c r="AX322" s="28"/>
      <c r="AY322" s="28"/>
      <c r="AZ322" s="28"/>
      <c r="BA322" s="28"/>
      <c r="BB322" s="28"/>
      <c r="BC322" s="28"/>
      <c r="BD322" s="28"/>
      <c r="BE322" s="28"/>
      <c r="BF322" s="28"/>
      <c r="BG322" s="28"/>
      <c r="BH322" s="28"/>
      <c r="BI322" s="28"/>
      <c r="BJ322" s="28"/>
      <c r="BK322" s="28"/>
      <c r="BL322" s="28"/>
      <c r="BM322" s="28"/>
      <c r="BN322" s="28"/>
      <c r="BO322" s="28"/>
      <c r="BP322" s="28"/>
      <c r="BQ322" s="28"/>
      <c r="BR322" s="28"/>
      <c r="BS322" s="28"/>
      <c r="BT322" s="28"/>
      <c r="BU322" s="28"/>
      <c r="BV322" s="28"/>
      <c r="BW322" s="28"/>
      <c r="BX322" s="28"/>
      <c r="BY322" s="28"/>
      <c r="BZ322" s="28"/>
      <c r="CA322" s="28"/>
      <c r="CB322" s="28"/>
      <c r="CC322" s="28"/>
      <c r="CD322" s="28"/>
      <c r="CE322" s="28"/>
      <c r="CF322" s="28"/>
      <c r="CG322" s="28"/>
      <c r="CH322" s="28"/>
      <c r="CI322" s="28"/>
      <c r="CJ322" s="28"/>
      <c r="CK322" s="28"/>
      <c r="CL322" s="28"/>
      <c r="CM322" s="28"/>
      <c r="CN322" s="28"/>
      <c r="CO322" s="28"/>
      <c r="CP322" s="28"/>
      <c r="CQ322" s="28"/>
      <c r="CR322" s="28"/>
      <c r="CS322" s="28"/>
      <c r="CT322" s="28"/>
      <c r="CU322" s="28"/>
      <c r="CV322" s="28"/>
      <c r="CW322" s="28"/>
      <c r="CX322" s="28"/>
      <c r="CY322" s="28"/>
      <c r="CZ322" s="28"/>
      <c r="DA322" s="28"/>
      <c r="DB322" s="28"/>
      <c r="DC322" s="28"/>
      <c r="DD322" s="28"/>
      <c r="DE322" s="28"/>
      <c r="DF322" s="28"/>
      <c r="DG322" s="28"/>
      <c r="DH322" s="28"/>
      <c r="DI322" s="28"/>
      <c r="DJ322" s="28"/>
      <c r="DK322" s="28"/>
      <c r="DL322" s="28"/>
      <c r="DM322" s="28"/>
      <c r="DN322" s="28"/>
      <c r="DO322" s="28"/>
      <c r="DP322" s="28"/>
      <c r="DQ322" s="28"/>
      <c r="DR322" s="28"/>
      <c r="DS322" s="28"/>
      <c r="DT322" s="28"/>
      <c r="DU322" s="28"/>
      <c r="DV322" s="28"/>
      <c r="DW322" s="28"/>
      <c r="DX322" s="28"/>
      <c r="DY322" s="28"/>
      <c r="DZ322" s="28"/>
      <c r="EA322" s="28"/>
      <c r="EB322" s="28"/>
      <c r="EC322" s="28"/>
      <c r="ED322" s="28"/>
      <c r="EE322" s="28"/>
      <c r="EF322" s="28"/>
      <c r="EG322" s="28"/>
      <c r="EH322" s="28"/>
      <c r="EI322" s="28"/>
      <c r="EJ322" s="28"/>
      <c r="EK322" s="28"/>
      <c r="EL322" s="28"/>
      <c r="EM322" s="28"/>
      <c r="EN322" s="28"/>
      <c r="EO322" s="28"/>
      <c r="EP322" s="28"/>
      <c r="EQ322" s="28"/>
      <c r="ER322" s="28"/>
      <c r="ES322" s="28"/>
      <c r="ET322" s="28"/>
      <c r="EU322" s="28"/>
      <c r="EV322" s="28"/>
      <c r="EW322" s="28"/>
      <c r="EX322" s="28"/>
      <c r="EY322" s="28"/>
      <c r="EZ322" s="28"/>
      <c r="FA322" s="28"/>
      <c r="FB322" s="28"/>
      <c r="FC322" s="28"/>
      <c r="FD322" s="28"/>
      <c r="FE322" s="28"/>
      <c r="FF322" s="28"/>
      <c r="FG322" s="28"/>
      <c r="FH322" s="28"/>
      <c r="FI322" s="28"/>
      <c r="FJ322" s="28"/>
      <c r="FK322" s="28"/>
      <c r="FL322" s="28"/>
      <c r="FM322" s="28"/>
      <c r="FN322" s="28"/>
      <c r="FO322" s="28"/>
      <c r="FP322" s="28"/>
      <c r="FQ322" s="28"/>
      <c r="FR322" s="28"/>
      <c r="FS322" s="28"/>
      <c r="FT322" s="28"/>
      <c r="FU322" s="28"/>
      <c r="FV322" s="28"/>
      <c r="FW322" s="28"/>
      <c r="FX322" s="28"/>
      <c r="FY322" s="28"/>
      <c r="FZ322" s="28"/>
      <c r="GA322" s="28"/>
      <c r="GB322" s="28"/>
      <c r="GC322" s="28"/>
      <c r="GD322" s="28"/>
      <c r="GE322" s="28"/>
      <c r="GF322" s="28"/>
      <c r="GG322" s="28"/>
      <c r="GH322" s="28"/>
      <c r="GI322" s="28"/>
      <c r="GJ322" s="28"/>
      <c r="GK322" s="28"/>
      <c r="GL322" s="28"/>
      <c r="GM322" s="28"/>
      <c r="GN322" s="28"/>
      <c r="GO322" s="28"/>
      <c r="GP322" s="28"/>
      <c r="GQ322" s="28"/>
      <c r="GR322" s="28"/>
      <c r="GS322" s="28"/>
      <c r="GT322" s="28"/>
      <c r="GU322" s="28"/>
      <c r="GV322" s="28"/>
      <c r="GW322" s="28"/>
      <c r="GX322" s="28"/>
      <c r="GY322" s="28"/>
      <c r="GZ322" s="28"/>
      <c r="HA322" s="28"/>
      <c r="HB322" s="28"/>
      <c r="HC322" s="28"/>
      <c r="HD322" s="28"/>
      <c r="HE322" s="28"/>
      <c r="HF322" s="28"/>
      <c r="HG322" s="28"/>
      <c r="HH322" s="28"/>
      <c r="HI322" s="28"/>
      <c r="HJ322" s="28"/>
      <c r="HK322" s="28"/>
      <c r="HL322" s="28"/>
      <c r="HM322" s="28"/>
      <c r="HN322" s="28"/>
      <c r="HO322" s="28"/>
      <c r="HP322" s="28"/>
      <c r="HQ322" s="28"/>
      <c r="HR322" s="28"/>
      <c r="HS322" s="28"/>
      <c r="HT322" s="28"/>
      <c r="HU322" s="28"/>
      <c r="HV322" s="28"/>
      <c r="HW322" s="28"/>
      <c r="HX322" s="28"/>
      <c r="HY322" s="28"/>
      <c r="HZ322" s="28"/>
      <c r="IA322" s="28"/>
      <c r="IB322" s="28"/>
      <c r="IC322" s="28"/>
      <c r="ID322" s="28"/>
      <c r="IE322" s="28"/>
      <c r="IF322" s="28"/>
      <c r="IG322" s="28"/>
      <c r="IH322" s="28"/>
      <c r="II322" s="28"/>
      <c r="IJ322" s="28"/>
      <c r="IK322" s="28"/>
      <c r="IL322" s="28"/>
      <c r="IM322" s="28"/>
      <c r="IN322" s="28"/>
      <c r="IO322" s="28"/>
      <c r="IP322" s="28"/>
    </row>
    <row r="323" spans="1:250" s="20" customFormat="1" ht="13.9" customHeight="1">
      <c r="A323" s="9"/>
      <c r="B323" s="9"/>
      <c r="C323" s="858"/>
      <c r="D323" s="853"/>
      <c r="E323" s="847" t="s">
        <v>909</v>
      </c>
      <c r="F323" s="848"/>
      <c r="G323" s="848"/>
      <c r="H323" s="836"/>
      <c r="I323" s="836"/>
      <c r="J323" s="836"/>
      <c r="K323" s="836"/>
      <c r="L323" s="836"/>
      <c r="M323" s="800"/>
      <c r="N323" s="800"/>
      <c r="O323" s="800"/>
      <c r="P323" s="800"/>
      <c r="Q323" s="800"/>
      <c r="R323" s="800"/>
      <c r="S323" s="800"/>
      <c r="T323" s="800"/>
      <c r="U323" s="800"/>
      <c r="V323" s="800"/>
      <c r="W323" s="800"/>
      <c r="X323" s="800"/>
      <c r="Y323" s="800"/>
      <c r="Z323" s="800"/>
      <c r="AA323" s="800"/>
      <c r="AB323" s="800"/>
      <c r="AC323" s="800"/>
      <c r="AD323" s="800"/>
      <c r="AE323" s="800"/>
      <c r="AF323" s="800"/>
      <c r="AG323" s="800"/>
      <c r="AH323" s="800"/>
      <c r="AI323" s="800"/>
      <c r="AJ323" s="800"/>
      <c r="AK323" s="800"/>
      <c r="AL323" s="800"/>
      <c r="AM323" s="800"/>
      <c r="AN323" s="800"/>
      <c r="AO323" s="800"/>
      <c r="AP323" s="800"/>
      <c r="AR323" s="28"/>
      <c r="AS323" s="28"/>
      <c r="AT323" s="28"/>
      <c r="AU323" s="28"/>
      <c r="AV323" s="28"/>
      <c r="AW323" s="28"/>
      <c r="AX323" s="28"/>
      <c r="AY323" s="28"/>
      <c r="AZ323" s="28"/>
      <c r="BA323" s="28"/>
      <c r="BB323" s="28"/>
      <c r="BC323" s="28"/>
      <c r="BD323" s="28"/>
      <c r="BE323" s="28"/>
      <c r="BF323" s="28"/>
      <c r="BG323" s="28"/>
      <c r="BH323" s="28"/>
      <c r="BI323" s="28"/>
      <c r="BJ323" s="28"/>
      <c r="BK323" s="28"/>
      <c r="BL323" s="28"/>
      <c r="BM323" s="28"/>
      <c r="BN323" s="28"/>
      <c r="BO323" s="28"/>
      <c r="BP323" s="28"/>
      <c r="BQ323" s="28"/>
      <c r="BR323" s="28"/>
      <c r="BS323" s="28"/>
      <c r="BT323" s="28"/>
      <c r="BU323" s="28"/>
      <c r="BV323" s="28"/>
      <c r="BW323" s="28"/>
      <c r="BX323" s="28"/>
      <c r="BY323" s="28"/>
      <c r="BZ323" s="28"/>
      <c r="CA323" s="28"/>
      <c r="CB323" s="28"/>
      <c r="CC323" s="28"/>
      <c r="CD323" s="28"/>
      <c r="CE323" s="28"/>
      <c r="CF323" s="28"/>
      <c r="CG323" s="28"/>
      <c r="CH323" s="28"/>
      <c r="CI323" s="28"/>
      <c r="CJ323" s="28"/>
      <c r="CK323" s="28"/>
      <c r="CL323" s="28"/>
      <c r="CM323" s="28"/>
      <c r="CN323" s="28"/>
      <c r="CO323" s="28"/>
      <c r="CP323" s="28"/>
      <c r="CQ323" s="28"/>
      <c r="CR323" s="28"/>
      <c r="CS323" s="28"/>
      <c r="CT323" s="28"/>
      <c r="CU323" s="28"/>
      <c r="CV323" s="28"/>
      <c r="CW323" s="28"/>
      <c r="CX323" s="28"/>
      <c r="CY323" s="28"/>
      <c r="CZ323" s="28"/>
      <c r="DA323" s="28"/>
      <c r="DB323" s="28"/>
      <c r="DC323" s="28"/>
      <c r="DD323" s="28"/>
      <c r="DE323" s="28"/>
      <c r="DF323" s="28"/>
      <c r="DG323" s="28"/>
      <c r="DH323" s="28"/>
      <c r="DI323" s="28"/>
      <c r="DJ323" s="28"/>
      <c r="DK323" s="28"/>
      <c r="DL323" s="28"/>
      <c r="DM323" s="28"/>
      <c r="DN323" s="28"/>
      <c r="DO323" s="28"/>
      <c r="DP323" s="28"/>
      <c r="DQ323" s="28"/>
      <c r="DR323" s="28"/>
      <c r="DS323" s="28"/>
      <c r="DT323" s="28"/>
      <c r="DU323" s="28"/>
      <c r="DV323" s="28"/>
      <c r="DW323" s="28"/>
      <c r="DX323" s="28"/>
      <c r="DY323" s="28"/>
      <c r="DZ323" s="28"/>
      <c r="EA323" s="28"/>
      <c r="EB323" s="28"/>
      <c r="EC323" s="28"/>
      <c r="ED323" s="28"/>
      <c r="EE323" s="28"/>
      <c r="EF323" s="28"/>
      <c r="EG323" s="28"/>
      <c r="EH323" s="28"/>
      <c r="EI323" s="28"/>
      <c r="EJ323" s="28"/>
      <c r="EK323" s="28"/>
      <c r="EL323" s="28"/>
      <c r="EM323" s="28"/>
      <c r="EN323" s="28"/>
      <c r="EO323" s="28"/>
      <c r="EP323" s="28"/>
      <c r="EQ323" s="28"/>
      <c r="ER323" s="28"/>
      <c r="ES323" s="28"/>
      <c r="ET323" s="28"/>
      <c r="EU323" s="28"/>
      <c r="EV323" s="28"/>
      <c r="EW323" s="28"/>
      <c r="EX323" s="28"/>
      <c r="EY323" s="28"/>
      <c r="EZ323" s="28"/>
      <c r="FA323" s="28"/>
      <c r="FB323" s="28"/>
      <c r="FC323" s="28"/>
      <c r="FD323" s="28"/>
      <c r="FE323" s="28"/>
      <c r="FF323" s="28"/>
      <c r="FG323" s="28"/>
      <c r="FH323" s="28"/>
      <c r="FI323" s="28"/>
      <c r="FJ323" s="28"/>
      <c r="FK323" s="28"/>
      <c r="FL323" s="28"/>
      <c r="FM323" s="28"/>
      <c r="FN323" s="28"/>
      <c r="FO323" s="28"/>
      <c r="FP323" s="28"/>
      <c r="FQ323" s="28"/>
      <c r="FR323" s="28"/>
      <c r="FS323" s="28"/>
      <c r="FT323" s="28"/>
      <c r="FU323" s="28"/>
      <c r="FV323" s="28"/>
      <c r="FW323" s="28"/>
      <c r="FX323" s="28"/>
      <c r="FY323" s="28"/>
      <c r="FZ323" s="28"/>
      <c r="GA323" s="28"/>
      <c r="GB323" s="28"/>
      <c r="GC323" s="28"/>
      <c r="GD323" s="28"/>
      <c r="GE323" s="28"/>
      <c r="GF323" s="28"/>
      <c r="GG323" s="28"/>
      <c r="GH323" s="28"/>
      <c r="GI323" s="28"/>
      <c r="GJ323" s="28"/>
      <c r="GK323" s="28"/>
      <c r="GL323" s="28"/>
      <c r="GM323" s="28"/>
      <c r="GN323" s="28"/>
      <c r="GO323" s="28"/>
      <c r="GP323" s="28"/>
      <c r="GQ323" s="28"/>
      <c r="GR323" s="28"/>
      <c r="GS323" s="28"/>
      <c r="GT323" s="28"/>
      <c r="GU323" s="28"/>
      <c r="GV323" s="28"/>
      <c r="GW323" s="28"/>
      <c r="GX323" s="28"/>
      <c r="GY323" s="28"/>
      <c r="GZ323" s="28"/>
      <c r="HA323" s="28"/>
      <c r="HB323" s="28"/>
      <c r="HC323" s="28"/>
      <c r="HD323" s="28"/>
      <c r="HE323" s="28"/>
      <c r="HF323" s="28"/>
      <c r="HG323" s="28"/>
      <c r="HH323" s="28"/>
      <c r="HI323" s="28"/>
      <c r="HJ323" s="28"/>
      <c r="HK323" s="28"/>
      <c r="HL323" s="28"/>
      <c r="HM323" s="28"/>
      <c r="HN323" s="28"/>
      <c r="HO323" s="28"/>
      <c r="HP323" s="28"/>
      <c r="HQ323" s="28"/>
      <c r="HR323" s="28"/>
      <c r="HS323" s="28"/>
      <c r="HT323" s="28"/>
      <c r="HU323" s="28"/>
      <c r="HV323" s="28"/>
      <c r="HW323" s="28"/>
      <c r="HX323" s="28"/>
      <c r="HY323" s="28"/>
      <c r="HZ323" s="28"/>
      <c r="IA323" s="28"/>
      <c r="IB323" s="28"/>
      <c r="IC323" s="28"/>
      <c r="ID323" s="28"/>
      <c r="IE323" s="28"/>
      <c r="IF323" s="28"/>
      <c r="IG323" s="28"/>
      <c r="IH323" s="28"/>
      <c r="II323" s="28"/>
      <c r="IJ323" s="28"/>
      <c r="IK323" s="28"/>
      <c r="IL323" s="28"/>
      <c r="IM323" s="28"/>
      <c r="IN323" s="28"/>
      <c r="IO323" s="28"/>
      <c r="IP323" s="28"/>
    </row>
    <row r="324" spans="1:250" s="20" customFormat="1" ht="13.9" customHeight="1">
      <c r="A324" s="9"/>
      <c r="B324" s="9"/>
      <c r="C324" s="858"/>
      <c r="D324" s="853"/>
      <c r="E324" s="853"/>
      <c r="F324" s="844" t="s">
        <v>623</v>
      </c>
      <c r="G324" s="854"/>
      <c r="H324" s="836"/>
      <c r="I324" s="836"/>
      <c r="J324" s="836"/>
      <c r="K324" s="836"/>
      <c r="L324" s="836"/>
      <c r="M324" s="800"/>
      <c r="N324" s="800"/>
      <c r="O324" s="800"/>
      <c r="P324" s="800"/>
      <c r="Q324" s="600">
        <v>0</v>
      </c>
      <c r="R324" s="600">
        <v>0</v>
      </c>
      <c r="S324" s="600">
        <v>0</v>
      </c>
      <c r="T324" s="600">
        <v>0</v>
      </c>
      <c r="U324" s="600">
        <v>0</v>
      </c>
      <c r="V324" s="600">
        <v>0</v>
      </c>
      <c r="W324" s="600">
        <v>0</v>
      </c>
      <c r="X324" s="600">
        <v>0</v>
      </c>
      <c r="Y324" s="600">
        <v>1003839.2598373885</v>
      </c>
      <c r="Z324" s="600">
        <v>4367406.9427790847</v>
      </c>
      <c r="AA324" s="600">
        <v>4283761.9900000012</v>
      </c>
      <c r="AB324" s="600">
        <v>4447588.5624782126</v>
      </c>
      <c r="AC324" s="600">
        <v>4756347.8416794762</v>
      </c>
      <c r="AD324" s="600">
        <v>4819689.2481271643</v>
      </c>
      <c r="AE324" s="600">
        <v>5023714.0229172027</v>
      </c>
      <c r="AF324" s="600">
        <v>5380750.4923080197</v>
      </c>
      <c r="AG324" s="600">
        <v>5813698.8045872496</v>
      </c>
      <c r="AH324" s="600">
        <v>6323673.7883711644</v>
      </c>
      <c r="AI324" s="600">
        <v>6808165.9601178905</v>
      </c>
      <c r="AJ324" s="600">
        <v>7369132.3862209199</v>
      </c>
      <c r="AK324" s="600">
        <v>7649626.390536896</v>
      </c>
      <c r="AL324" s="600">
        <v>10199687.847767364</v>
      </c>
      <c r="AM324" s="600">
        <v>12749615.253313679</v>
      </c>
      <c r="AN324" s="600">
        <v>15299544.147875233</v>
      </c>
      <c r="AO324" s="600">
        <v>15299549.879993103</v>
      </c>
      <c r="AP324" s="600">
        <v>15299555.515811741</v>
      </c>
      <c r="AR324" s="28"/>
      <c r="AS324" s="28"/>
      <c r="AT324" s="28"/>
      <c r="AU324" s="28"/>
      <c r="AV324" s="28"/>
      <c r="AW324" s="28"/>
      <c r="AX324" s="28"/>
      <c r="AY324" s="28"/>
      <c r="AZ324" s="28"/>
      <c r="BA324" s="28"/>
      <c r="BB324" s="28"/>
      <c r="BC324" s="28"/>
      <c r="BD324" s="28"/>
      <c r="BE324" s="28"/>
      <c r="BF324" s="28"/>
      <c r="BG324" s="28"/>
      <c r="BH324" s="28"/>
      <c r="BI324" s="28"/>
      <c r="BJ324" s="28"/>
      <c r="BK324" s="28"/>
      <c r="BL324" s="28"/>
      <c r="BM324" s="28"/>
      <c r="BN324" s="28"/>
      <c r="BO324" s="28"/>
      <c r="BP324" s="28"/>
      <c r="BQ324" s="28"/>
      <c r="BR324" s="28"/>
      <c r="BS324" s="28"/>
      <c r="BT324" s="28"/>
      <c r="BU324" s="28"/>
      <c r="BV324" s="28"/>
      <c r="BW324" s="28"/>
      <c r="BX324" s="28"/>
      <c r="BY324" s="28"/>
      <c r="BZ324" s="28"/>
      <c r="CA324" s="28"/>
      <c r="CB324" s="28"/>
      <c r="CC324" s="28"/>
      <c r="CD324" s="28"/>
      <c r="CE324" s="28"/>
      <c r="CF324" s="28"/>
      <c r="CG324" s="28"/>
      <c r="CH324" s="28"/>
      <c r="CI324" s="28"/>
      <c r="CJ324" s="28"/>
      <c r="CK324" s="28"/>
      <c r="CL324" s="28"/>
      <c r="CM324" s="28"/>
      <c r="CN324" s="28"/>
      <c r="CO324" s="28"/>
      <c r="CP324" s="28"/>
      <c r="CQ324" s="28"/>
      <c r="CR324" s="28"/>
      <c r="CS324" s="28"/>
      <c r="CT324" s="28"/>
      <c r="CU324" s="28"/>
      <c r="CV324" s="28"/>
      <c r="CW324" s="28"/>
      <c r="CX324" s="28"/>
      <c r="CY324" s="28"/>
      <c r="CZ324" s="28"/>
      <c r="DA324" s="28"/>
      <c r="DB324" s="28"/>
      <c r="DC324" s="28"/>
      <c r="DD324" s="28"/>
      <c r="DE324" s="28"/>
      <c r="DF324" s="28"/>
      <c r="DG324" s="28"/>
      <c r="DH324" s="28"/>
      <c r="DI324" s="28"/>
      <c r="DJ324" s="28"/>
      <c r="DK324" s="28"/>
      <c r="DL324" s="28"/>
      <c r="DM324" s="28"/>
      <c r="DN324" s="28"/>
      <c r="DO324" s="28"/>
      <c r="DP324" s="28"/>
      <c r="DQ324" s="28"/>
      <c r="DR324" s="28"/>
      <c r="DS324" s="28"/>
      <c r="DT324" s="28"/>
      <c r="DU324" s="28"/>
      <c r="DV324" s="28"/>
      <c r="DW324" s="28"/>
      <c r="DX324" s="28"/>
      <c r="DY324" s="28"/>
      <c r="DZ324" s="28"/>
      <c r="EA324" s="28"/>
      <c r="EB324" s="28"/>
      <c r="EC324" s="28"/>
      <c r="ED324" s="28"/>
      <c r="EE324" s="28"/>
      <c r="EF324" s="28"/>
      <c r="EG324" s="28"/>
      <c r="EH324" s="28"/>
      <c r="EI324" s="28"/>
      <c r="EJ324" s="28"/>
      <c r="EK324" s="28"/>
      <c r="EL324" s="28"/>
      <c r="EM324" s="28"/>
      <c r="EN324" s="28"/>
      <c r="EO324" s="28"/>
      <c r="EP324" s="28"/>
      <c r="EQ324" s="28"/>
      <c r="ER324" s="28"/>
      <c r="ES324" s="28"/>
      <c r="ET324" s="28"/>
      <c r="EU324" s="28"/>
      <c r="EV324" s="28"/>
      <c r="EW324" s="28"/>
      <c r="EX324" s="28"/>
      <c r="EY324" s="28"/>
      <c r="EZ324" s="28"/>
      <c r="FA324" s="28"/>
      <c r="FB324" s="28"/>
      <c r="FC324" s="28"/>
      <c r="FD324" s="28"/>
      <c r="FE324" s="28"/>
      <c r="FF324" s="28"/>
      <c r="FG324" s="28"/>
      <c r="FH324" s="28"/>
      <c r="FI324" s="28"/>
      <c r="FJ324" s="28"/>
      <c r="FK324" s="28"/>
      <c r="FL324" s="28"/>
      <c r="FM324" s="28"/>
      <c r="FN324" s="28"/>
      <c r="FO324" s="28"/>
      <c r="FP324" s="28"/>
      <c r="FQ324" s="28"/>
      <c r="FR324" s="28"/>
      <c r="FS324" s="28"/>
      <c r="FT324" s="28"/>
      <c r="FU324" s="28"/>
      <c r="FV324" s="28"/>
      <c r="FW324" s="28"/>
      <c r="FX324" s="28"/>
      <c r="FY324" s="28"/>
      <c r="FZ324" s="28"/>
      <c r="GA324" s="28"/>
      <c r="GB324" s="28"/>
      <c r="GC324" s="28"/>
      <c r="GD324" s="28"/>
      <c r="GE324" s="28"/>
      <c r="GF324" s="28"/>
      <c r="GG324" s="28"/>
      <c r="GH324" s="28"/>
      <c r="GI324" s="28"/>
      <c r="GJ324" s="28"/>
      <c r="GK324" s="28"/>
      <c r="GL324" s="28"/>
      <c r="GM324" s="28"/>
      <c r="GN324" s="28"/>
      <c r="GO324" s="28"/>
      <c r="GP324" s="28"/>
      <c r="GQ324" s="28"/>
      <c r="GR324" s="28"/>
      <c r="GS324" s="28"/>
      <c r="GT324" s="28"/>
      <c r="GU324" s="28"/>
      <c r="GV324" s="28"/>
      <c r="GW324" s="28"/>
      <c r="GX324" s="28"/>
      <c r="GY324" s="28"/>
      <c r="GZ324" s="28"/>
      <c r="HA324" s="28"/>
      <c r="HB324" s="28"/>
      <c r="HC324" s="28"/>
      <c r="HD324" s="28"/>
      <c r="HE324" s="28"/>
      <c r="HF324" s="28"/>
      <c r="HG324" s="28"/>
      <c r="HH324" s="28"/>
      <c r="HI324" s="28"/>
      <c r="HJ324" s="28"/>
      <c r="HK324" s="28"/>
      <c r="HL324" s="28"/>
      <c r="HM324" s="28"/>
      <c r="HN324" s="28"/>
      <c r="HO324" s="28"/>
      <c r="HP324" s="28"/>
      <c r="HQ324" s="28"/>
      <c r="HR324" s="28"/>
      <c r="HS324" s="28"/>
      <c r="HT324" s="28"/>
      <c r="HU324" s="28"/>
      <c r="HV324" s="28"/>
      <c r="HW324" s="28"/>
      <c r="HX324" s="28"/>
      <c r="HY324" s="28"/>
      <c r="HZ324" s="28"/>
      <c r="IA324" s="28"/>
      <c r="IB324" s="28"/>
      <c r="IC324" s="28"/>
      <c r="ID324" s="28"/>
      <c r="IE324" s="28"/>
      <c r="IF324" s="28"/>
      <c r="IG324" s="28"/>
      <c r="IH324" s="28"/>
      <c r="II324" s="28"/>
      <c r="IJ324" s="28"/>
      <c r="IK324" s="28"/>
      <c r="IL324" s="28"/>
      <c r="IM324" s="28"/>
      <c r="IN324" s="28"/>
      <c r="IO324" s="28"/>
      <c r="IP324" s="28"/>
    </row>
    <row r="325" spans="1:250" s="20" customFormat="1" ht="13.9" customHeight="1">
      <c r="A325" s="9"/>
      <c r="B325" s="9"/>
      <c r="C325" s="858"/>
      <c r="D325" s="853"/>
      <c r="E325" s="853"/>
      <c r="F325" s="844" t="s">
        <v>625</v>
      </c>
      <c r="G325" s="854"/>
      <c r="H325" s="836"/>
      <c r="I325" s="836"/>
      <c r="J325" s="836"/>
      <c r="K325" s="836"/>
      <c r="L325" s="836"/>
      <c r="M325" s="800"/>
      <c r="N325" s="800"/>
      <c r="O325" s="800"/>
      <c r="P325" s="800"/>
      <c r="Q325" s="600">
        <v>0</v>
      </c>
      <c r="R325" s="600">
        <v>0</v>
      </c>
      <c r="S325" s="600">
        <v>0</v>
      </c>
      <c r="T325" s="600">
        <v>0</v>
      </c>
      <c r="U325" s="600">
        <v>0</v>
      </c>
      <c r="V325" s="600">
        <v>0</v>
      </c>
      <c r="W325" s="600">
        <v>0</v>
      </c>
      <c r="X325" s="600">
        <v>0</v>
      </c>
      <c r="Y325" s="600">
        <v>336616.75778978301</v>
      </c>
      <c r="Z325" s="600">
        <v>1561530.973954533</v>
      </c>
      <c r="AA325" s="600">
        <v>2030453.6600000004</v>
      </c>
      <c r="AB325" s="600">
        <v>2072171.9438818945</v>
      </c>
      <c r="AC325" s="600">
        <v>2145526.4720619377</v>
      </c>
      <c r="AD325" s="600">
        <v>2244088.1155301086</v>
      </c>
      <c r="AE325" s="600">
        <v>2397102.1226102388</v>
      </c>
      <c r="AF325" s="600">
        <v>2473615.1552316491</v>
      </c>
      <c r="AG325" s="600">
        <v>2549867.8967487938</v>
      </c>
      <c r="AH325" s="600">
        <v>2626364.5169444755</v>
      </c>
      <c r="AI325" s="600">
        <v>2702867.3849157169</v>
      </c>
      <c r="AJ325" s="600">
        <v>2779361.349820347</v>
      </c>
      <c r="AK325" s="600">
        <v>2779364.2552284054</v>
      </c>
      <c r="AL325" s="600">
        <v>4589859.5314953141</v>
      </c>
      <c r="AM325" s="600">
        <v>4844853.7962591983</v>
      </c>
      <c r="AN325" s="600">
        <v>5074348.8090452859</v>
      </c>
      <c r="AO325" s="600">
        <v>5074350.7101977123</v>
      </c>
      <c r="AP325" s="600">
        <v>5074352.5794108948</v>
      </c>
      <c r="AR325" s="28"/>
      <c r="AS325" s="28"/>
      <c r="AT325" s="28"/>
      <c r="AU325" s="28"/>
      <c r="AV325" s="28"/>
      <c r="AW325" s="28"/>
      <c r="AX325" s="28"/>
      <c r="AY325" s="28"/>
      <c r="AZ325" s="28"/>
      <c r="BA325" s="28"/>
      <c r="BB325" s="28"/>
      <c r="BC325" s="28"/>
      <c r="BD325" s="28"/>
      <c r="BE325" s="28"/>
      <c r="BF325" s="28"/>
      <c r="BG325" s="28"/>
      <c r="BH325" s="28"/>
      <c r="BI325" s="28"/>
      <c r="BJ325" s="28"/>
      <c r="BK325" s="28"/>
      <c r="BL325" s="28"/>
      <c r="BM325" s="28"/>
      <c r="BN325" s="28"/>
      <c r="BO325" s="28"/>
      <c r="BP325" s="28"/>
      <c r="BQ325" s="28"/>
      <c r="BR325" s="28"/>
      <c r="BS325" s="28"/>
      <c r="BT325" s="28"/>
      <c r="BU325" s="28"/>
      <c r="BV325" s="28"/>
      <c r="BW325" s="28"/>
      <c r="BX325" s="28"/>
      <c r="BY325" s="28"/>
      <c r="BZ325" s="28"/>
      <c r="CA325" s="28"/>
      <c r="CB325" s="28"/>
      <c r="CC325" s="28"/>
      <c r="CD325" s="28"/>
      <c r="CE325" s="28"/>
      <c r="CF325" s="28"/>
      <c r="CG325" s="28"/>
      <c r="CH325" s="28"/>
      <c r="CI325" s="28"/>
      <c r="CJ325" s="28"/>
      <c r="CK325" s="28"/>
      <c r="CL325" s="28"/>
      <c r="CM325" s="28"/>
      <c r="CN325" s="28"/>
      <c r="CO325" s="28"/>
      <c r="CP325" s="28"/>
      <c r="CQ325" s="28"/>
      <c r="CR325" s="28"/>
      <c r="CS325" s="28"/>
      <c r="CT325" s="28"/>
      <c r="CU325" s="28"/>
      <c r="CV325" s="28"/>
      <c r="CW325" s="28"/>
      <c r="CX325" s="28"/>
      <c r="CY325" s="28"/>
      <c r="CZ325" s="28"/>
      <c r="DA325" s="28"/>
      <c r="DB325" s="28"/>
      <c r="DC325" s="28"/>
      <c r="DD325" s="28"/>
      <c r="DE325" s="28"/>
      <c r="DF325" s="28"/>
      <c r="DG325" s="28"/>
      <c r="DH325" s="28"/>
      <c r="DI325" s="28"/>
      <c r="DJ325" s="28"/>
      <c r="DK325" s="28"/>
      <c r="DL325" s="28"/>
      <c r="DM325" s="28"/>
      <c r="DN325" s="28"/>
      <c r="DO325" s="28"/>
      <c r="DP325" s="28"/>
      <c r="DQ325" s="28"/>
      <c r="DR325" s="28"/>
      <c r="DS325" s="28"/>
      <c r="DT325" s="28"/>
      <c r="DU325" s="28"/>
      <c r="DV325" s="28"/>
      <c r="DW325" s="28"/>
      <c r="DX325" s="28"/>
      <c r="DY325" s="28"/>
      <c r="DZ325" s="28"/>
      <c r="EA325" s="28"/>
      <c r="EB325" s="28"/>
      <c r="EC325" s="28"/>
      <c r="ED325" s="28"/>
      <c r="EE325" s="28"/>
      <c r="EF325" s="28"/>
      <c r="EG325" s="28"/>
      <c r="EH325" s="28"/>
      <c r="EI325" s="28"/>
      <c r="EJ325" s="28"/>
      <c r="EK325" s="28"/>
      <c r="EL325" s="28"/>
      <c r="EM325" s="28"/>
      <c r="EN325" s="28"/>
      <c r="EO325" s="28"/>
      <c r="EP325" s="28"/>
      <c r="EQ325" s="28"/>
      <c r="ER325" s="28"/>
      <c r="ES325" s="28"/>
      <c r="ET325" s="28"/>
      <c r="EU325" s="28"/>
      <c r="EV325" s="28"/>
      <c r="EW325" s="28"/>
      <c r="EX325" s="28"/>
      <c r="EY325" s="28"/>
      <c r="EZ325" s="28"/>
      <c r="FA325" s="28"/>
      <c r="FB325" s="28"/>
      <c r="FC325" s="28"/>
      <c r="FD325" s="28"/>
      <c r="FE325" s="28"/>
      <c r="FF325" s="28"/>
      <c r="FG325" s="28"/>
      <c r="FH325" s="28"/>
      <c r="FI325" s="28"/>
      <c r="FJ325" s="28"/>
      <c r="FK325" s="28"/>
      <c r="FL325" s="28"/>
      <c r="FM325" s="28"/>
      <c r="FN325" s="28"/>
      <c r="FO325" s="28"/>
      <c r="FP325" s="28"/>
      <c r="FQ325" s="28"/>
      <c r="FR325" s="28"/>
      <c r="FS325" s="28"/>
      <c r="FT325" s="28"/>
      <c r="FU325" s="28"/>
      <c r="FV325" s="28"/>
      <c r="FW325" s="28"/>
      <c r="FX325" s="28"/>
      <c r="FY325" s="28"/>
      <c r="FZ325" s="28"/>
      <c r="GA325" s="28"/>
      <c r="GB325" s="28"/>
      <c r="GC325" s="28"/>
      <c r="GD325" s="28"/>
      <c r="GE325" s="28"/>
      <c r="GF325" s="28"/>
      <c r="GG325" s="28"/>
      <c r="GH325" s="28"/>
      <c r="GI325" s="28"/>
      <c r="GJ325" s="28"/>
      <c r="GK325" s="28"/>
      <c r="GL325" s="28"/>
      <c r="GM325" s="28"/>
      <c r="GN325" s="28"/>
      <c r="GO325" s="28"/>
      <c r="GP325" s="28"/>
      <c r="GQ325" s="28"/>
      <c r="GR325" s="28"/>
      <c r="GS325" s="28"/>
      <c r="GT325" s="28"/>
      <c r="GU325" s="28"/>
      <c r="GV325" s="28"/>
      <c r="GW325" s="28"/>
      <c r="GX325" s="28"/>
      <c r="GY325" s="28"/>
      <c r="GZ325" s="28"/>
      <c r="HA325" s="28"/>
      <c r="HB325" s="28"/>
      <c r="HC325" s="28"/>
      <c r="HD325" s="28"/>
      <c r="HE325" s="28"/>
      <c r="HF325" s="28"/>
      <c r="HG325" s="28"/>
      <c r="HH325" s="28"/>
      <c r="HI325" s="28"/>
      <c r="HJ325" s="28"/>
      <c r="HK325" s="28"/>
      <c r="HL325" s="28"/>
      <c r="HM325" s="28"/>
      <c r="HN325" s="28"/>
      <c r="HO325" s="28"/>
      <c r="HP325" s="28"/>
      <c r="HQ325" s="28"/>
      <c r="HR325" s="28"/>
      <c r="HS325" s="28"/>
      <c r="HT325" s="28"/>
      <c r="HU325" s="28"/>
      <c r="HV325" s="28"/>
      <c r="HW325" s="28"/>
      <c r="HX325" s="28"/>
      <c r="HY325" s="28"/>
      <c r="HZ325" s="28"/>
      <c r="IA325" s="28"/>
      <c r="IB325" s="28"/>
      <c r="IC325" s="28"/>
      <c r="ID325" s="28"/>
      <c r="IE325" s="28"/>
      <c r="IF325" s="28"/>
      <c r="IG325" s="28"/>
      <c r="IH325" s="28"/>
      <c r="II325" s="28"/>
      <c r="IJ325" s="28"/>
      <c r="IK325" s="28"/>
      <c r="IL325" s="28"/>
      <c r="IM325" s="28"/>
      <c r="IN325" s="28"/>
      <c r="IO325" s="28"/>
      <c r="IP325" s="28"/>
    </row>
    <row r="326" spans="1:250" s="20" customFormat="1" ht="13.9" customHeight="1">
      <c r="A326" s="9"/>
      <c r="B326" s="9"/>
      <c r="C326" s="858"/>
      <c r="D326" s="853"/>
      <c r="E326" s="853"/>
      <c r="F326" s="844" t="s">
        <v>801</v>
      </c>
      <c r="G326" s="854"/>
      <c r="H326" s="836"/>
      <c r="I326" s="836"/>
      <c r="J326" s="836"/>
      <c r="K326" s="836"/>
      <c r="L326" s="836"/>
      <c r="M326" s="800"/>
      <c r="N326" s="800"/>
      <c r="O326" s="800"/>
      <c r="P326" s="800"/>
      <c r="Q326" s="600">
        <v>0</v>
      </c>
      <c r="R326" s="600">
        <v>0</v>
      </c>
      <c r="S326" s="600">
        <v>0</v>
      </c>
      <c r="T326" s="600">
        <v>0</v>
      </c>
      <c r="U326" s="600">
        <v>0</v>
      </c>
      <c r="V326" s="600">
        <v>0</v>
      </c>
      <c r="W326" s="600">
        <v>0</v>
      </c>
      <c r="X326" s="600">
        <v>0</v>
      </c>
      <c r="Y326" s="600">
        <v>246451.55481037684</v>
      </c>
      <c r="Z326" s="600">
        <v>1000355.7801896227</v>
      </c>
      <c r="AA326" s="600">
        <v>1015226.8300000002</v>
      </c>
      <c r="AB326" s="600">
        <v>1036085.9719409472</v>
      </c>
      <c r="AC326" s="600">
        <v>1059838.3777655354</v>
      </c>
      <c r="AD326" s="600">
        <v>1045541.0538265278</v>
      </c>
      <c r="AE326" s="600">
        <v>1045544.5428406361</v>
      </c>
      <c r="AF326" s="600">
        <v>1045548.6738608</v>
      </c>
      <c r="AG326" s="600">
        <v>1045445.8376670054</v>
      </c>
      <c r="AH326" s="600">
        <v>1045446.0698516845</v>
      </c>
      <c r="AI326" s="600">
        <v>1045448.7054862679</v>
      </c>
      <c r="AJ326" s="600">
        <v>1045447.8471801305</v>
      </c>
      <c r="AK326" s="600">
        <v>1045448.9400400425</v>
      </c>
      <c r="AL326" s="600">
        <v>1886942.2518369623</v>
      </c>
      <c r="AM326" s="600">
        <v>1886943.0574904245</v>
      </c>
      <c r="AN326" s="600">
        <v>2141936.1807025326</v>
      </c>
      <c r="AO326" s="600">
        <v>2243933.9823989887</v>
      </c>
      <c r="AP326" s="600">
        <v>2345931.8457578006</v>
      </c>
      <c r="AR326" s="28"/>
      <c r="AS326" s="28"/>
      <c r="AT326" s="28"/>
      <c r="AU326" s="28"/>
      <c r="AV326" s="28"/>
      <c r="AW326" s="28"/>
      <c r="AX326" s="28"/>
      <c r="AY326" s="28"/>
      <c r="AZ326" s="28"/>
      <c r="BA326" s="28"/>
      <c r="BB326" s="28"/>
      <c r="BC326" s="28"/>
      <c r="BD326" s="28"/>
      <c r="BE326" s="28"/>
      <c r="BF326" s="28"/>
      <c r="BG326" s="28"/>
      <c r="BH326" s="28"/>
      <c r="BI326" s="28"/>
      <c r="BJ326" s="28"/>
      <c r="BK326" s="28"/>
      <c r="BL326" s="28"/>
      <c r="BM326" s="28"/>
      <c r="BN326" s="28"/>
      <c r="BO326" s="28"/>
      <c r="BP326" s="28"/>
      <c r="BQ326" s="28"/>
      <c r="BR326" s="28"/>
      <c r="BS326" s="28"/>
      <c r="BT326" s="28"/>
      <c r="BU326" s="28"/>
      <c r="BV326" s="28"/>
      <c r="BW326" s="28"/>
      <c r="BX326" s="28"/>
      <c r="BY326" s="28"/>
      <c r="BZ326" s="28"/>
      <c r="CA326" s="28"/>
      <c r="CB326" s="28"/>
      <c r="CC326" s="28"/>
      <c r="CD326" s="28"/>
      <c r="CE326" s="28"/>
      <c r="CF326" s="28"/>
      <c r="CG326" s="28"/>
      <c r="CH326" s="28"/>
      <c r="CI326" s="28"/>
      <c r="CJ326" s="28"/>
      <c r="CK326" s="28"/>
      <c r="CL326" s="28"/>
      <c r="CM326" s="28"/>
      <c r="CN326" s="28"/>
      <c r="CO326" s="28"/>
      <c r="CP326" s="28"/>
      <c r="CQ326" s="28"/>
      <c r="CR326" s="28"/>
      <c r="CS326" s="28"/>
      <c r="CT326" s="28"/>
      <c r="CU326" s="28"/>
      <c r="CV326" s="28"/>
      <c r="CW326" s="28"/>
      <c r="CX326" s="28"/>
      <c r="CY326" s="28"/>
      <c r="CZ326" s="28"/>
      <c r="DA326" s="28"/>
      <c r="DB326" s="28"/>
      <c r="DC326" s="28"/>
      <c r="DD326" s="28"/>
      <c r="DE326" s="28"/>
      <c r="DF326" s="28"/>
      <c r="DG326" s="28"/>
      <c r="DH326" s="28"/>
      <c r="DI326" s="28"/>
      <c r="DJ326" s="28"/>
      <c r="DK326" s="28"/>
      <c r="DL326" s="28"/>
      <c r="DM326" s="28"/>
      <c r="DN326" s="28"/>
      <c r="DO326" s="28"/>
      <c r="DP326" s="28"/>
      <c r="DQ326" s="28"/>
      <c r="DR326" s="28"/>
      <c r="DS326" s="28"/>
      <c r="DT326" s="28"/>
      <c r="DU326" s="28"/>
      <c r="DV326" s="28"/>
      <c r="DW326" s="28"/>
      <c r="DX326" s="28"/>
      <c r="DY326" s="28"/>
      <c r="DZ326" s="28"/>
      <c r="EA326" s="28"/>
      <c r="EB326" s="28"/>
      <c r="EC326" s="28"/>
      <c r="ED326" s="28"/>
      <c r="EE326" s="28"/>
      <c r="EF326" s="28"/>
      <c r="EG326" s="28"/>
      <c r="EH326" s="28"/>
      <c r="EI326" s="28"/>
      <c r="EJ326" s="28"/>
      <c r="EK326" s="28"/>
      <c r="EL326" s="28"/>
      <c r="EM326" s="28"/>
      <c r="EN326" s="28"/>
      <c r="EO326" s="28"/>
      <c r="EP326" s="28"/>
      <c r="EQ326" s="28"/>
      <c r="ER326" s="28"/>
      <c r="ES326" s="28"/>
      <c r="ET326" s="28"/>
      <c r="EU326" s="28"/>
      <c r="EV326" s="28"/>
      <c r="EW326" s="28"/>
      <c r="EX326" s="28"/>
      <c r="EY326" s="28"/>
      <c r="EZ326" s="28"/>
      <c r="FA326" s="28"/>
      <c r="FB326" s="28"/>
      <c r="FC326" s="28"/>
      <c r="FD326" s="28"/>
      <c r="FE326" s="28"/>
      <c r="FF326" s="28"/>
      <c r="FG326" s="28"/>
      <c r="FH326" s="28"/>
      <c r="FI326" s="28"/>
      <c r="FJ326" s="28"/>
      <c r="FK326" s="28"/>
      <c r="FL326" s="28"/>
      <c r="FM326" s="28"/>
      <c r="FN326" s="28"/>
      <c r="FO326" s="28"/>
      <c r="FP326" s="28"/>
      <c r="FQ326" s="28"/>
      <c r="FR326" s="28"/>
      <c r="FS326" s="28"/>
      <c r="FT326" s="28"/>
      <c r="FU326" s="28"/>
      <c r="FV326" s="28"/>
      <c r="FW326" s="28"/>
      <c r="FX326" s="28"/>
      <c r="FY326" s="28"/>
      <c r="FZ326" s="28"/>
      <c r="GA326" s="28"/>
      <c r="GB326" s="28"/>
      <c r="GC326" s="28"/>
      <c r="GD326" s="28"/>
      <c r="GE326" s="28"/>
      <c r="GF326" s="28"/>
      <c r="GG326" s="28"/>
      <c r="GH326" s="28"/>
      <c r="GI326" s="28"/>
      <c r="GJ326" s="28"/>
      <c r="GK326" s="28"/>
      <c r="GL326" s="28"/>
      <c r="GM326" s="28"/>
      <c r="GN326" s="28"/>
      <c r="GO326" s="28"/>
      <c r="GP326" s="28"/>
      <c r="GQ326" s="28"/>
      <c r="GR326" s="28"/>
      <c r="GS326" s="28"/>
      <c r="GT326" s="28"/>
      <c r="GU326" s="28"/>
      <c r="GV326" s="28"/>
      <c r="GW326" s="28"/>
      <c r="GX326" s="28"/>
      <c r="GY326" s="28"/>
      <c r="GZ326" s="28"/>
      <c r="HA326" s="28"/>
      <c r="HB326" s="28"/>
      <c r="HC326" s="28"/>
      <c r="HD326" s="28"/>
      <c r="HE326" s="28"/>
      <c r="HF326" s="28"/>
      <c r="HG326" s="28"/>
      <c r="HH326" s="28"/>
      <c r="HI326" s="28"/>
      <c r="HJ326" s="28"/>
      <c r="HK326" s="28"/>
      <c r="HL326" s="28"/>
      <c r="HM326" s="28"/>
      <c r="HN326" s="28"/>
      <c r="HO326" s="28"/>
      <c r="HP326" s="28"/>
      <c r="HQ326" s="28"/>
      <c r="HR326" s="28"/>
      <c r="HS326" s="28"/>
      <c r="HT326" s="28"/>
      <c r="HU326" s="28"/>
      <c r="HV326" s="28"/>
      <c r="HW326" s="28"/>
      <c r="HX326" s="28"/>
      <c r="HY326" s="28"/>
      <c r="HZ326" s="28"/>
      <c r="IA326" s="28"/>
      <c r="IB326" s="28"/>
      <c r="IC326" s="28"/>
      <c r="ID326" s="28"/>
      <c r="IE326" s="28"/>
      <c r="IF326" s="28"/>
      <c r="IG326" s="28"/>
      <c r="IH326" s="28"/>
      <c r="II326" s="28"/>
      <c r="IJ326" s="28"/>
      <c r="IK326" s="28"/>
      <c r="IL326" s="28"/>
      <c r="IM326" s="28"/>
      <c r="IN326" s="28"/>
      <c r="IO326" s="28"/>
      <c r="IP326" s="28"/>
    </row>
    <row r="327" spans="1:250" s="20" customFormat="1" ht="13.9" customHeight="1">
      <c r="A327" s="9"/>
      <c r="B327" s="9"/>
      <c r="C327" s="858"/>
      <c r="D327" s="853"/>
      <c r="E327" s="853"/>
      <c r="F327" s="844" t="s">
        <v>627</v>
      </c>
      <c r="G327" s="854"/>
      <c r="H327" s="836"/>
      <c r="I327" s="836"/>
      <c r="J327" s="836"/>
      <c r="K327" s="836"/>
      <c r="L327" s="836"/>
      <c r="M327" s="800"/>
      <c r="N327" s="800"/>
      <c r="O327" s="800"/>
      <c r="P327" s="800"/>
      <c r="Q327" s="600">
        <v>0</v>
      </c>
      <c r="R327" s="600">
        <v>0</v>
      </c>
      <c r="S327" s="600">
        <v>0</v>
      </c>
      <c r="T327" s="600">
        <v>0</v>
      </c>
      <c r="U327" s="600">
        <v>0</v>
      </c>
      <c r="V327" s="600">
        <v>0</v>
      </c>
      <c r="W327" s="600">
        <v>0</v>
      </c>
      <c r="X327" s="600">
        <v>0</v>
      </c>
      <c r="Y327" s="600">
        <v>1136081.5575405175</v>
      </c>
      <c r="Z327" s="600">
        <v>3928226.3563543721</v>
      </c>
      <c r="AA327" s="600">
        <v>3095203.7500000005</v>
      </c>
      <c r="AB327" s="600">
        <v>3462043.369656336</v>
      </c>
      <c r="AC327" s="600">
        <v>3825758.046568274</v>
      </c>
      <c r="AD327" s="600">
        <v>4156663.213993269</v>
      </c>
      <c r="AE327" s="600">
        <v>4564694.4675237527</v>
      </c>
      <c r="AF327" s="600">
        <v>5100237.4334673174</v>
      </c>
      <c r="AG327" s="600">
        <v>5482215.9780099066</v>
      </c>
      <c r="AH327" s="600">
        <v>5762702.7264995286</v>
      </c>
      <c r="AI327" s="600">
        <v>6196195.9861747092</v>
      </c>
      <c r="AJ327" s="600">
        <v>6578671.8188408213</v>
      </c>
      <c r="AK327" s="600">
        <v>6578678.6958617307</v>
      </c>
      <c r="AL327" s="600">
        <v>9128720.6237517912</v>
      </c>
      <c r="AM327" s="600">
        <v>11653148.341528703</v>
      </c>
      <c r="AN327" s="600">
        <v>12163137.59756081</v>
      </c>
      <c r="AO327" s="600">
        <v>12163142.154594516</v>
      </c>
      <c r="AP327" s="600">
        <v>12163146.635070335</v>
      </c>
      <c r="AR327" s="28"/>
      <c r="AS327" s="28"/>
      <c r="AT327" s="28"/>
      <c r="AU327" s="28"/>
      <c r="AV327" s="28"/>
      <c r="AW327" s="28"/>
      <c r="AX327" s="28"/>
      <c r="AY327" s="28"/>
      <c r="AZ327" s="28"/>
      <c r="BA327" s="28"/>
      <c r="BB327" s="28"/>
      <c r="BC327" s="28"/>
      <c r="BD327" s="28"/>
      <c r="BE327" s="28"/>
      <c r="BF327" s="28"/>
      <c r="BG327" s="28"/>
      <c r="BH327" s="28"/>
      <c r="BI327" s="28"/>
      <c r="BJ327" s="28"/>
      <c r="BK327" s="28"/>
      <c r="BL327" s="28"/>
      <c r="BM327" s="28"/>
      <c r="BN327" s="28"/>
      <c r="BO327" s="28"/>
      <c r="BP327" s="28"/>
      <c r="BQ327" s="28"/>
      <c r="BR327" s="28"/>
      <c r="BS327" s="28"/>
      <c r="BT327" s="28"/>
      <c r="BU327" s="28"/>
      <c r="BV327" s="28"/>
      <c r="BW327" s="28"/>
      <c r="BX327" s="28"/>
      <c r="BY327" s="28"/>
      <c r="BZ327" s="28"/>
      <c r="CA327" s="28"/>
      <c r="CB327" s="28"/>
      <c r="CC327" s="28"/>
      <c r="CD327" s="28"/>
      <c r="CE327" s="28"/>
      <c r="CF327" s="28"/>
      <c r="CG327" s="28"/>
      <c r="CH327" s="28"/>
      <c r="CI327" s="28"/>
      <c r="CJ327" s="28"/>
      <c r="CK327" s="28"/>
      <c r="CL327" s="28"/>
      <c r="CM327" s="28"/>
      <c r="CN327" s="28"/>
      <c r="CO327" s="28"/>
      <c r="CP327" s="28"/>
      <c r="CQ327" s="28"/>
      <c r="CR327" s="28"/>
      <c r="CS327" s="28"/>
      <c r="CT327" s="28"/>
      <c r="CU327" s="28"/>
      <c r="CV327" s="28"/>
      <c r="CW327" s="28"/>
      <c r="CX327" s="28"/>
      <c r="CY327" s="28"/>
      <c r="CZ327" s="28"/>
      <c r="DA327" s="28"/>
      <c r="DB327" s="28"/>
      <c r="DC327" s="28"/>
      <c r="DD327" s="28"/>
      <c r="DE327" s="28"/>
      <c r="DF327" s="28"/>
      <c r="DG327" s="28"/>
      <c r="DH327" s="28"/>
      <c r="DI327" s="28"/>
      <c r="DJ327" s="28"/>
      <c r="DK327" s="28"/>
      <c r="DL327" s="28"/>
      <c r="DM327" s="28"/>
      <c r="DN327" s="28"/>
      <c r="DO327" s="28"/>
      <c r="DP327" s="28"/>
      <c r="DQ327" s="28"/>
      <c r="DR327" s="28"/>
      <c r="DS327" s="28"/>
      <c r="DT327" s="28"/>
      <c r="DU327" s="28"/>
      <c r="DV327" s="28"/>
      <c r="DW327" s="28"/>
      <c r="DX327" s="28"/>
      <c r="DY327" s="28"/>
      <c r="DZ327" s="28"/>
      <c r="EA327" s="28"/>
      <c r="EB327" s="28"/>
      <c r="EC327" s="28"/>
      <c r="ED327" s="28"/>
      <c r="EE327" s="28"/>
      <c r="EF327" s="28"/>
      <c r="EG327" s="28"/>
      <c r="EH327" s="28"/>
      <c r="EI327" s="28"/>
      <c r="EJ327" s="28"/>
      <c r="EK327" s="28"/>
      <c r="EL327" s="28"/>
      <c r="EM327" s="28"/>
      <c r="EN327" s="28"/>
      <c r="EO327" s="28"/>
      <c r="EP327" s="28"/>
      <c r="EQ327" s="28"/>
      <c r="ER327" s="28"/>
      <c r="ES327" s="28"/>
      <c r="ET327" s="28"/>
      <c r="EU327" s="28"/>
      <c r="EV327" s="28"/>
      <c r="EW327" s="28"/>
      <c r="EX327" s="28"/>
      <c r="EY327" s="28"/>
      <c r="EZ327" s="28"/>
      <c r="FA327" s="28"/>
      <c r="FB327" s="28"/>
      <c r="FC327" s="28"/>
      <c r="FD327" s="28"/>
      <c r="FE327" s="28"/>
      <c r="FF327" s="28"/>
      <c r="FG327" s="28"/>
      <c r="FH327" s="28"/>
      <c r="FI327" s="28"/>
      <c r="FJ327" s="28"/>
      <c r="FK327" s="28"/>
      <c r="FL327" s="28"/>
      <c r="FM327" s="28"/>
      <c r="FN327" s="28"/>
      <c r="FO327" s="28"/>
      <c r="FP327" s="28"/>
      <c r="FQ327" s="28"/>
      <c r="FR327" s="28"/>
      <c r="FS327" s="28"/>
      <c r="FT327" s="28"/>
      <c r="FU327" s="28"/>
      <c r="FV327" s="28"/>
      <c r="FW327" s="28"/>
      <c r="FX327" s="28"/>
      <c r="FY327" s="28"/>
      <c r="FZ327" s="28"/>
      <c r="GA327" s="28"/>
      <c r="GB327" s="28"/>
      <c r="GC327" s="28"/>
      <c r="GD327" s="28"/>
      <c r="GE327" s="28"/>
      <c r="GF327" s="28"/>
      <c r="GG327" s="28"/>
      <c r="GH327" s="28"/>
      <c r="GI327" s="28"/>
      <c r="GJ327" s="28"/>
      <c r="GK327" s="28"/>
      <c r="GL327" s="28"/>
      <c r="GM327" s="28"/>
      <c r="GN327" s="28"/>
      <c r="GO327" s="28"/>
      <c r="GP327" s="28"/>
      <c r="GQ327" s="28"/>
      <c r="GR327" s="28"/>
      <c r="GS327" s="28"/>
      <c r="GT327" s="28"/>
      <c r="GU327" s="28"/>
      <c r="GV327" s="28"/>
      <c r="GW327" s="28"/>
      <c r="GX327" s="28"/>
      <c r="GY327" s="28"/>
      <c r="GZ327" s="28"/>
      <c r="HA327" s="28"/>
      <c r="HB327" s="28"/>
      <c r="HC327" s="28"/>
      <c r="HD327" s="28"/>
      <c r="HE327" s="28"/>
      <c r="HF327" s="28"/>
      <c r="HG327" s="28"/>
      <c r="HH327" s="28"/>
      <c r="HI327" s="28"/>
      <c r="HJ327" s="28"/>
      <c r="HK327" s="28"/>
      <c r="HL327" s="28"/>
      <c r="HM327" s="28"/>
      <c r="HN327" s="28"/>
      <c r="HO327" s="28"/>
      <c r="HP327" s="28"/>
      <c r="HQ327" s="28"/>
      <c r="HR327" s="28"/>
      <c r="HS327" s="28"/>
      <c r="HT327" s="28"/>
      <c r="HU327" s="28"/>
      <c r="HV327" s="28"/>
      <c r="HW327" s="28"/>
      <c r="HX327" s="28"/>
      <c r="HY327" s="28"/>
      <c r="HZ327" s="28"/>
      <c r="IA327" s="28"/>
      <c r="IB327" s="28"/>
      <c r="IC327" s="28"/>
      <c r="ID327" s="28"/>
      <c r="IE327" s="28"/>
      <c r="IF327" s="28"/>
      <c r="IG327" s="28"/>
      <c r="IH327" s="28"/>
      <c r="II327" s="28"/>
      <c r="IJ327" s="28"/>
      <c r="IK327" s="28"/>
      <c r="IL327" s="28"/>
      <c r="IM327" s="28"/>
      <c r="IN327" s="28"/>
      <c r="IO327" s="28"/>
      <c r="IP327" s="28"/>
    </row>
    <row r="328" spans="1:250" s="20" customFormat="1" ht="13.9" customHeight="1">
      <c r="A328" s="9"/>
      <c r="B328" s="9"/>
      <c r="C328" s="858"/>
      <c r="D328" s="853"/>
      <c r="E328" s="853"/>
      <c r="F328" s="847" t="s">
        <v>37</v>
      </c>
      <c r="G328" s="855"/>
      <c r="H328" s="836"/>
      <c r="I328" s="836"/>
      <c r="J328" s="836"/>
      <c r="K328" s="836"/>
      <c r="L328" s="836"/>
      <c r="M328" s="800"/>
      <c r="N328" s="800"/>
      <c r="O328" s="800"/>
      <c r="P328" s="800"/>
      <c r="Q328" s="800">
        <v>0</v>
      </c>
      <c r="R328" s="800">
        <v>0</v>
      </c>
      <c r="S328" s="800">
        <v>0</v>
      </c>
      <c r="T328" s="800">
        <v>0</v>
      </c>
      <c r="U328" s="800">
        <v>0</v>
      </c>
      <c r="V328" s="800">
        <v>0</v>
      </c>
      <c r="W328" s="800">
        <v>0</v>
      </c>
      <c r="X328" s="800">
        <v>0</v>
      </c>
      <c r="Y328" s="800">
        <v>2722989.1299780658</v>
      </c>
      <c r="Z328" s="800">
        <v>10857520.053277614</v>
      </c>
      <c r="AA328" s="800">
        <v>10424646.230000002</v>
      </c>
      <c r="AB328" s="800">
        <v>11017889.847957389</v>
      </c>
      <c r="AC328" s="800">
        <v>11787470.738075223</v>
      </c>
      <c r="AD328" s="800">
        <v>12265981.631477069</v>
      </c>
      <c r="AE328" s="800">
        <v>13031055.155891828</v>
      </c>
      <c r="AF328" s="800">
        <v>14000151.754867787</v>
      </c>
      <c r="AG328" s="800">
        <v>14891228.517012954</v>
      </c>
      <c r="AH328" s="800">
        <v>15758187.101666853</v>
      </c>
      <c r="AI328" s="800">
        <v>16752678.036694586</v>
      </c>
      <c r="AJ328" s="800">
        <v>17772613.402062219</v>
      </c>
      <c r="AK328" s="800">
        <v>18053118.281667076</v>
      </c>
      <c r="AL328" s="800">
        <v>25805210.254851431</v>
      </c>
      <c r="AM328" s="800">
        <v>31134560.448592003</v>
      </c>
      <c r="AN328" s="800">
        <v>34678966.735183865</v>
      </c>
      <c r="AO328" s="800">
        <v>34780976.727184325</v>
      </c>
      <c r="AP328" s="800">
        <v>34882986.576050773</v>
      </c>
      <c r="AR328" s="28"/>
      <c r="AS328" s="28"/>
      <c r="AT328" s="28"/>
      <c r="AU328" s="28"/>
      <c r="AV328" s="28"/>
      <c r="AW328" s="28"/>
      <c r="AX328" s="28"/>
      <c r="AY328" s="28"/>
      <c r="AZ328" s="28"/>
      <c r="BA328" s="28"/>
      <c r="BB328" s="28"/>
      <c r="BC328" s="28"/>
      <c r="BD328" s="28"/>
      <c r="BE328" s="28"/>
      <c r="BF328" s="28"/>
      <c r="BG328" s="28"/>
      <c r="BH328" s="28"/>
      <c r="BI328" s="28"/>
      <c r="BJ328" s="28"/>
      <c r="BK328" s="28"/>
      <c r="BL328" s="28"/>
      <c r="BM328" s="28"/>
      <c r="BN328" s="28"/>
      <c r="BO328" s="28"/>
      <c r="BP328" s="28"/>
      <c r="BQ328" s="28"/>
      <c r="BR328" s="28"/>
      <c r="BS328" s="28"/>
      <c r="BT328" s="28"/>
      <c r="BU328" s="28"/>
      <c r="BV328" s="28"/>
      <c r="BW328" s="28"/>
      <c r="BX328" s="28"/>
      <c r="BY328" s="28"/>
      <c r="BZ328" s="28"/>
      <c r="CA328" s="28"/>
      <c r="CB328" s="28"/>
      <c r="CC328" s="28"/>
      <c r="CD328" s="28"/>
      <c r="CE328" s="28"/>
      <c r="CF328" s="28"/>
      <c r="CG328" s="28"/>
      <c r="CH328" s="28"/>
      <c r="CI328" s="28"/>
      <c r="CJ328" s="28"/>
      <c r="CK328" s="28"/>
      <c r="CL328" s="28"/>
      <c r="CM328" s="28"/>
      <c r="CN328" s="28"/>
      <c r="CO328" s="28"/>
      <c r="CP328" s="28"/>
      <c r="CQ328" s="28"/>
      <c r="CR328" s="28"/>
      <c r="CS328" s="28"/>
      <c r="CT328" s="28"/>
      <c r="CU328" s="28"/>
      <c r="CV328" s="28"/>
      <c r="CW328" s="28"/>
      <c r="CX328" s="28"/>
      <c r="CY328" s="28"/>
      <c r="CZ328" s="28"/>
      <c r="DA328" s="28"/>
      <c r="DB328" s="28"/>
      <c r="DC328" s="28"/>
      <c r="DD328" s="28"/>
      <c r="DE328" s="28"/>
      <c r="DF328" s="28"/>
      <c r="DG328" s="28"/>
      <c r="DH328" s="28"/>
      <c r="DI328" s="28"/>
      <c r="DJ328" s="28"/>
      <c r="DK328" s="28"/>
      <c r="DL328" s="28"/>
      <c r="DM328" s="28"/>
      <c r="DN328" s="28"/>
      <c r="DO328" s="28"/>
      <c r="DP328" s="28"/>
      <c r="DQ328" s="28"/>
      <c r="DR328" s="28"/>
      <c r="DS328" s="28"/>
      <c r="DT328" s="28"/>
      <c r="DU328" s="28"/>
      <c r="DV328" s="28"/>
      <c r="DW328" s="28"/>
      <c r="DX328" s="28"/>
      <c r="DY328" s="28"/>
      <c r="DZ328" s="28"/>
      <c r="EA328" s="28"/>
      <c r="EB328" s="28"/>
      <c r="EC328" s="28"/>
      <c r="ED328" s="28"/>
      <c r="EE328" s="28"/>
      <c r="EF328" s="28"/>
      <c r="EG328" s="28"/>
      <c r="EH328" s="28"/>
      <c r="EI328" s="28"/>
      <c r="EJ328" s="28"/>
      <c r="EK328" s="28"/>
      <c r="EL328" s="28"/>
      <c r="EM328" s="28"/>
      <c r="EN328" s="28"/>
      <c r="EO328" s="28"/>
      <c r="EP328" s="28"/>
      <c r="EQ328" s="28"/>
      <c r="ER328" s="28"/>
      <c r="ES328" s="28"/>
      <c r="ET328" s="28"/>
      <c r="EU328" s="28"/>
      <c r="EV328" s="28"/>
      <c r="EW328" s="28"/>
      <c r="EX328" s="28"/>
      <c r="EY328" s="28"/>
      <c r="EZ328" s="28"/>
      <c r="FA328" s="28"/>
      <c r="FB328" s="28"/>
      <c r="FC328" s="28"/>
      <c r="FD328" s="28"/>
      <c r="FE328" s="28"/>
      <c r="FF328" s="28"/>
      <c r="FG328" s="28"/>
      <c r="FH328" s="28"/>
      <c r="FI328" s="28"/>
      <c r="FJ328" s="28"/>
      <c r="FK328" s="28"/>
      <c r="FL328" s="28"/>
      <c r="FM328" s="28"/>
      <c r="FN328" s="28"/>
      <c r="FO328" s="28"/>
      <c r="FP328" s="28"/>
      <c r="FQ328" s="28"/>
      <c r="FR328" s="28"/>
      <c r="FS328" s="28"/>
      <c r="FT328" s="28"/>
      <c r="FU328" s="28"/>
      <c r="FV328" s="28"/>
      <c r="FW328" s="28"/>
      <c r="FX328" s="28"/>
      <c r="FY328" s="28"/>
      <c r="FZ328" s="28"/>
      <c r="GA328" s="28"/>
      <c r="GB328" s="28"/>
      <c r="GC328" s="28"/>
      <c r="GD328" s="28"/>
      <c r="GE328" s="28"/>
      <c r="GF328" s="28"/>
      <c r="GG328" s="28"/>
      <c r="GH328" s="28"/>
      <c r="GI328" s="28"/>
      <c r="GJ328" s="28"/>
      <c r="GK328" s="28"/>
      <c r="GL328" s="28"/>
      <c r="GM328" s="28"/>
      <c r="GN328" s="28"/>
      <c r="GO328" s="28"/>
      <c r="GP328" s="28"/>
      <c r="GQ328" s="28"/>
      <c r="GR328" s="28"/>
      <c r="GS328" s="28"/>
      <c r="GT328" s="28"/>
      <c r="GU328" s="28"/>
      <c r="GV328" s="28"/>
      <c r="GW328" s="28"/>
      <c r="GX328" s="28"/>
      <c r="GY328" s="28"/>
      <c r="GZ328" s="28"/>
      <c r="HA328" s="28"/>
      <c r="HB328" s="28"/>
      <c r="HC328" s="28"/>
      <c r="HD328" s="28"/>
      <c r="HE328" s="28"/>
      <c r="HF328" s="28"/>
      <c r="HG328" s="28"/>
      <c r="HH328" s="28"/>
      <c r="HI328" s="28"/>
      <c r="HJ328" s="28"/>
      <c r="HK328" s="28"/>
      <c r="HL328" s="28"/>
      <c r="HM328" s="28"/>
      <c r="HN328" s="28"/>
      <c r="HO328" s="28"/>
      <c r="HP328" s="28"/>
      <c r="HQ328" s="28"/>
      <c r="HR328" s="28"/>
      <c r="HS328" s="28"/>
      <c r="HT328" s="28"/>
      <c r="HU328" s="28"/>
      <c r="HV328" s="28"/>
      <c r="HW328" s="28"/>
      <c r="HX328" s="28"/>
      <c r="HY328" s="28"/>
      <c r="HZ328" s="28"/>
      <c r="IA328" s="28"/>
      <c r="IB328" s="28"/>
      <c r="IC328" s="28"/>
      <c r="ID328" s="28"/>
      <c r="IE328" s="28"/>
      <c r="IF328" s="28"/>
      <c r="IG328" s="28"/>
      <c r="IH328" s="28"/>
      <c r="II328" s="28"/>
      <c r="IJ328" s="28"/>
      <c r="IK328" s="28"/>
      <c r="IL328" s="28"/>
      <c r="IM328" s="28"/>
      <c r="IN328" s="28"/>
      <c r="IO328" s="28"/>
      <c r="IP328" s="28"/>
    </row>
    <row r="329" spans="1:250" s="20" customFormat="1" ht="13.9" customHeight="1">
      <c r="A329" s="9"/>
      <c r="B329" s="9"/>
      <c r="C329" s="858"/>
      <c r="D329" s="853"/>
      <c r="E329" s="853"/>
      <c r="F329" s="844" t="s">
        <v>799</v>
      </c>
      <c r="G329" s="854"/>
      <c r="H329" s="836"/>
      <c r="I329" s="836"/>
      <c r="J329" s="836"/>
      <c r="K329" s="836"/>
      <c r="L329" s="836"/>
      <c r="M329" s="800"/>
      <c r="N329" s="800"/>
      <c r="O329" s="800"/>
      <c r="P329" s="800"/>
      <c r="Q329" s="600">
        <v>0</v>
      </c>
      <c r="R329" s="600">
        <v>0</v>
      </c>
      <c r="S329" s="600">
        <v>0</v>
      </c>
      <c r="T329" s="600">
        <v>0</v>
      </c>
      <c r="U329" s="600">
        <v>0</v>
      </c>
      <c r="V329" s="600">
        <v>0</v>
      </c>
      <c r="W329" s="600">
        <v>0</v>
      </c>
      <c r="X329" s="600">
        <v>0</v>
      </c>
      <c r="Y329" s="600">
        <v>0</v>
      </c>
      <c r="Z329" s="600">
        <v>0</v>
      </c>
      <c r="AA329" s="600">
        <v>0</v>
      </c>
      <c r="AB329" s="600">
        <v>0</v>
      </c>
      <c r="AC329" s="600">
        <v>0</v>
      </c>
      <c r="AD329" s="600">
        <v>0</v>
      </c>
      <c r="AE329" s="600">
        <v>0</v>
      </c>
      <c r="AF329" s="600">
        <v>0</v>
      </c>
      <c r="AG329" s="600">
        <v>0</v>
      </c>
      <c r="AH329" s="600">
        <v>0</v>
      </c>
      <c r="AI329" s="600">
        <v>0</v>
      </c>
      <c r="AJ329" s="600">
        <v>0</v>
      </c>
      <c r="AK329" s="600">
        <v>0</v>
      </c>
      <c r="AL329" s="600">
        <v>0</v>
      </c>
      <c r="AM329" s="600">
        <v>0</v>
      </c>
      <c r="AN329" s="600">
        <v>0</v>
      </c>
      <c r="AO329" s="600">
        <v>0</v>
      </c>
      <c r="AP329" s="600">
        <v>0</v>
      </c>
      <c r="AR329" s="28"/>
      <c r="AS329" s="28"/>
      <c r="AT329" s="28"/>
      <c r="AU329" s="28"/>
      <c r="AV329" s="28"/>
      <c r="AW329" s="28"/>
      <c r="AX329" s="28"/>
      <c r="AY329" s="28"/>
      <c r="AZ329" s="28"/>
      <c r="BA329" s="28"/>
      <c r="BB329" s="28"/>
      <c r="BC329" s="28"/>
      <c r="BD329" s="28"/>
      <c r="BE329" s="28"/>
      <c r="BF329" s="28"/>
      <c r="BG329" s="28"/>
      <c r="BH329" s="28"/>
      <c r="BI329" s="28"/>
      <c r="BJ329" s="28"/>
      <c r="BK329" s="28"/>
      <c r="BL329" s="28"/>
      <c r="BM329" s="28"/>
      <c r="BN329" s="28"/>
      <c r="BO329" s="28"/>
      <c r="BP329" s="28"/>
      <c r="BQ329" s="28"/>
      <c r="BR329" s="28"/>
      <c r="BS329" s="28"/>
      <c r="BT329" s="28"/>
      <c r="BU329" s="28"/>
      <c r="BV329" s="28"/>
      <c r="BW329" s="28"/>
      <c r="BX329" s="28"/>
      <c r="BY329" s="28"/>
      <c r="BZ329" s="28"/>
      <c r="CA329" s="28"/>
      <c r="CB329" s="28"/>
      <c r="CC329" s="28"/>
      <c r="CD329" s="28"/>
      <c r="CE329" s="28"/>
      <c r="CF329" s="28"/>
      <c r="CG329" s="28"/>
      <c r="CH329" s="28"/>
      <c r="CI329" s="28"/>
      <c r="CJ329" s="28"/>
      <c r="CK329" s="28"/>
      <c r="CL329" s="28"/>
      <c r="CM329" s="28"/>
      <c r="CN329" s="28"/>
      <c r="CO329" s="28"/>
      <c r="CP329" s="28"/>
      <c r="CQ329" s="28"/>
      <c r="CR329" s="28"/>
      <c r="CS329" s="28"/>
      <c r="CT329" s="28"/>
      <c r="CU329" s="28"/>
      <c r="CV329" s="28"/>
      <c r="CW329" s="28"/>
      <c r="CX329" s="28"/>
      <c r="CY329" s="28"/>
      <c r="CZ329" s="28"/>
      <c r="DA329" s="28"/>
      <c r="DB329" s="28"/>
      <c r="DC329" s="28"/>
      <c r="DD329" s="28"/>
      <c r="DE329" s="28"/>
      <c r="DF329" s="28"/>
      <c r="DG329" s="28"/>
      <c r="DH329" s="28"/>
      <c r="DI329" s="28"/>
      <c r="DJ329" s="28"/>
      <c r="DK329" s="28"/>
      <c r="DL329" s="28"/>
      <c r="DM329" s="28"/>
      <c r="DN329" s="28"/>
      <c r="DO329" s="28"/>
      <c r="DP329" s="28"/>
      <c r="DQ329" s="28"/>
      <c r="DR329" s="28"/>
      <c r="DS329" s="28"/>
      <c r="DT329" s="28"/>
      <c r="DU329" s="28"/>
      <c r="DV329" s="28"/>
      <c r="DW329" s="28"/>
      <c r="DX329" s="28"/>
      <c r="DY329" s="28"/>
      <c r="DZ329" s="28"/>
      <c r="EA329" s="28"/>
      <c r="EB329" s="28"/>
      <c r="EC329" s="28"/>
      <c r="ED329" s="28"/>
      <c r="EE329" s="28"/>
      <c r="EF329" s="28"/>
      <c r="EG329" s="28"/>
      <c r="EH329" s="28"/>
      <c r="EI329" s="28"/>
      <c r="EJ329" s="28"/>
      <c r="EK329" s="28"/>
      <c r="EL329" s="28"/>
      <c r="EM329" s="28"/>
      <c r="EN329" s="28"/>
      <c r="EO329" s="28"/>
      <c r="EP329" s="28"/>
      <c r="EQ329" s="28"/>
      <c r="ER329" s="28"/>
      <c r="ES329" s="28"/>
      <c r="ET329" s="28"/>
      <c r="EU329" s="28"/>
      <c r="EV329" s="28"/>
      <c r="EW329" s="28"/>
      <c r="EX329" s="28"/>
      <c r="EY329" s="28"/>
      <c r="EZ329" s="28"/>
      <c r="FA329" s="28"/>
      <c r="FB329" s="28"/>
      <c r="FC329" s="28"/>
      <c r="FD329" s="28"/>
      <c r="FE329" s="28"/>
      <c r="FF329" s="28"/>
      <c r="FG329" s="28"/>
      <c r="FH329" s="28"/>
      <c r="FI329" s="28"/>
      <c r="FJ329" s="28"/>
      <c r="FK329" s="28"/>
      <c r="FL329" s="28"/>
      <c r="FM329" s="28"/>
      <c r="FN329" s="28"/>
      <c r="FO329" s="28"/>
      <c r="FP329" s="28"/>
      <c r="FQ329" s="28"/>
      <c r="FR329" s="28"/>
      <c r="FS329" s="28"/>
      <c r="FT329" s="28"/>
      <c r="FU329" s="28"/>
      <c r="FV329" s="28"/>
      <c r="FW329" s="28"/>
      <c r="FX329" s="28"/>
      <c r="FY329" s="28"/>
      <c r="FZ329" s="28"/>
      <c r="GA329" s="28"/>
      <c r="GB329" s="28"/>
      <c r="GC329" s="28"/>
      <c r="GD329" s="28"/>
      <c r="GE329" s="28"/>
      <c r="GF329" s="28"/>
      <c r="GG329" s="28"/>
      <c r="GH329" s="28"/>
      <c r="GI329" s="28"/>
      <c r="GJ329" s="28"/>
      <c r="GK329" s="28"/>
      <c r="GL329" s="28"/>
      <c r="GM329" s="28"/>
      <c r="GN329" s="28"/>
      <c r="GO329" s="28"/>
      <c r="GP329" s="28"/>
      <c r="GQ329" s="28"/>
      <c r="GR329" s="28"/>
      <c r="GS329" s="28"/>
      <c r="GT329" s="28"/>
      <c r="GU329" s="28"/>
      <c r="GV329" s="28"/>
      <c r="GW329" s="28"/>
      <c r="GX329" s="28"/>
      <c r="GY329" s="28"/>
      <c r="GZ329" s="28"/>
      <c r="HA329" s="28"/>
      <c r="HB329" s="28"/>
      <c r="HC329" s="28"/>
      <c r="HD329" s="28"/>
      <c r="HE329" s="28"/>
      <c r="HF329" s="28"/>
      <c r="HG329" s="28"/>
      <c r="HH329" s="28"/>
      <c r="HI329" s="28"/>
      <c r="HJ329" s="28"/>
      <c r="HK329" s="28"/>
      <c r="HL329" s="28"/>
      <c r="HM329" s="28"/>
      <c r="HN329" s="28"/>
      <c r="HO329" s="28"/>
      <c r="HP329" s="28"/>
      <c r="HQ329" s="28"/>
      <c r="HR329" s="28"/>
      <c r="HS329" s="28"/>
      <c r="HT329" s="28"/>
      <c r="HU329" s="28"/>
      <c r="HV329" s="28"/>
      <c r="HW329" s="28"/>
      <c r="HX329" s="28"/>
      <c r="HY329" s="28"/>
      <c r="HZ329" s="28"/>
      <c r="IA329" s="28"/>
      <c r="IB329" s="28"/>
      <c r="IC329" s="28"/>
      <c r="ID329" s="28"/>
      <c r="IE329" s="28"/>
      <c r="IF329" s="28"/>
      <c r="IG329" s="28"/>
      <c r="IH329" s="28"/>
      <c r="II329" s="28"/>
      <c r="IJ329" s="28"/>
      <c r="IK329" s="28"/>
      <c r="IL329" s="28"/>
      <c r="IM329" s="28"/>
      <c r="IN329" s="28"/>
      <c r="IO329" s="28"/>
      <c r="IP329" s="28"/>
    </row>
    <row r="330" spans="1:250" s="20" customFormat="1" ht="13.9" customHeight="1">
      <c r="A330" s="9"/>
      <c r="B330" s="9"/>
      <c r="C330" s="858"/>
      <c r="D330" s="853"/>
      <c r="E330" s="853"/>
      <c r="F330" s="844" t="s">
        <v>800</v>
      </c>
      <c r="G330" s="854"/>
      <c r="H330" s="836"/>
      <c r="I330" s="836"/>
      <c r="J330" s="836"/>
      <c r="K330" s="836"/>
      <c r="L330" s="836"/>
      <c r="M330" s="800"/>
      <c r="N330" s="800"/>
      <c r="O330" s="800"/>
      <c r="P330" s="800"/>
      <c r="Q330" s="600">
        <v>0</v>
      </c>
      <c r="R330" s="600">
        <v>0</v>
      </c>
      <c r="S330" s="600">
        <v>0</v>
      </c>
      <c r="T330" s="600">
        <v>0</v>
      </c>
      <c r="U330" s="600">
        <v>0</v>
      </c>
      <c r="V330" s="600">
        <v>0</v>
      </c>
      <c r="W330" s="600">
        <v>0</v>
      </c>
      <c r="X330" s="600">
        <v>0</v>
      </c>
      <c r="Y330" s="600">
        <v>0</v>
      </c>
      <c r="Z330" s="600">
        <v>0</v>
      </c>
      <c r="AA330" s="600">
        <v>0</v>
      </c>
      <c r="AB330" s="600">
        <v>0</v>
      </c>
      <c r="AC330" s="600">
        <v>0</v>
      </c>
      <c r="AD330" s="600">
        <v>0</v>
      </c>
      <c r="AE330" s="600">
        <v>0</v>
      </c>
      <c r="AF330" s="600">
        <v>0</v>
      </c>
      <c r="AG330" s="600">
        <v>0</v>
      </c>
      <c r="AH330" s="600">
        <v>0</v>
      </c>
      <c r="AI330" s="600">
        <v>0</v>
      </c>
      <c r="AJ330" s="600">
        <v>0</v>
      </c>
      <c r="AK330" s="600">
        <v>0</v>
      </c>
      <c r="AL330" s="600">
        <v>0</v>
      </c>
      <c r="AM330" s="600">
        <v>0</v>
      </c>
      <c r="AN330" s="600">
        <v>0</v>
      </c>
      <c r="AO330" s="600">
        <v>0</v>
      </c>
      <c r="AP330" s="600">
        <v>0</v>
      </c>
      <c r="AR330" s="28"/>
      <c r="AS330" s="28"/>
      <c r="AT330" s="28"/>
      <c r="AU330" s="28"/>
      <c r="AV330" s="28"/>
      <c r="AW330" s="28"/>
      <c r="AX330" s="28"/>
      <c r="AY330" s="28"/>
      <c r="AZ330" s="28"/>
      <c r="BA330" s="28"/>
      <c r="BB330" s="28"/>
      <c r="BC330" s="28"/>
      <c r="BD330" s="28"/>
      <c r="BE330" s="28"/>
      <c r="BF330" s="28"/>
      <c r="BG330" s="28"/>
      <c r="BH330" s="28"/>
      <c r="BI330" s="28"/>
      <c r="BJ330" s="28"/>
      <c r="BK330" s="28"/>
      <c r="BL330" s="28"/>
      <c r="BM330" s="28"/>
      <c r="BN330" s="28"/>
      <c r="BO330" s="28"/>
      <c r="BP330" s="28"/>
      <c r="BQ330" s="28"/>
      <c r="BR330" s="28"/>
      <c r="BS330" s="28"/>
      <c r="BT330" s="28"/>
      <c r="BU330" s="28"/>
      <c r="BV330" s="28"/>
      <c r="BW330" s="28"/>
      <c r="BX330" s="28"/>
      <c r="BY330" s="28"/>
      <c r="BZ330" s="28"/>
      <c r="CA330" s="28"/>
      <c r="CB330" s="28"/>
      <c r="CC330" s="28"/>
      <c r="CD330" s="28"/>
      <c r="CE330" s="28"/>
      <c r="CF330" s="28"/>
      <c r="CG330" s="28"/>
      <c r="CH330" s="28"/>
      <c r="CI330" s="28"/>
      <c r="CJ330" s="28"/>
      <c r="CK330" s="28"/>
      <c r="CL330" s="28"/>
      <c r="CM330" s="28"/>
      <c r="CN330" s="28"/>
      <c r="CO330" s="28"/>
      <c r="CP330" s="28"/>
      <c r="CQ330" s="28"/>
      <c r="CR330" s="28"/>
      <c r="CS330" s="28"/>
      <c r="CT330" s="28"/>
      <c r="CU330" s="28"/>
      <c r="CV330" s="28"/>
      <c r="CW330" s="28"/>
      <c r="CX330" s="28"/>
      <c r="CY330" s="28"/>
      <c r="CZ330" s="28"/>
      <c r="DA330" s="28"/>
      <c r="DB330" s="28"/>
      <c r="DC330" s="28"/>
      <c r="DD330" s="28"/>
      <c r="DE330" s="28"/>
      <c r="DF330" s="28"/>
      <c r="DG330" s="28"/>
      <c r="DH330" s="28"/>
      <c r="DI330" s="28"/>
      <c r="DJ330" s="28"/>
      <c r="DK330" s="28"/>
      <c r="DL330" s="28"/>
      <c r="DM330" s="28"/>
      <c r="DN330" s="28"/>
      <c r="DO330" s="28"/>
      <c r="DP330" s="28"/>
      <c r="DQ330" s="28"/>
      <c r="DR330" s="28"/>
      <c r="DS330" s="28"/>
      <c r="DT330" s="28"/>
      <c r="DU330" s="28"/>
      <c r="DV330" s="28"/>
      <c r="DW330" s="28"/>
      <c r="DX330" s="28"/>
      <c r="DY330" s="28"/>
      <c r="DZ330" s="28"/>
      <c r="EA330" s="28"/>
      <c r="EB330" s="28"/>
      <c r="EC330" s="28"/>
      <c r="ED330" s="28"/>
      <c r="EE330" s="28"/>
      <c r="EF330" s="28"/>
      <c r="EG330" s="28"/>
      <c r="EH330" s="28"/>
      <c r="EI330" s="28"/>
      <c r="EJ330" s="28"/>
      <c r="EK330" s="28"/>
      <c r="EL330" s="28"/>
      <c r="EM330" s="28"/>
      <c r="EN330" s="28"/>
      <c r="EO330" s="28"/>
      <c r="EP330" s="28"/>
      <c r="EQ330" s="28"/>
      <c r="ER330" s="28"/>
      <c r="ES330" s="28"/>
      <c r="ET330" s="28"/>
      <c r="EU330" s="28"/>
      <c r="EV330" s="28"/>
      <c r="EW330" s="28"/>
      <c r="EX330" s="28"/>
      <c r="EY330" s="28"/>
      <c r="EZ330" s="28"/>
      <c r="FA330" s="28"/>
      <c r="FB330" s="28"/>
      <c r="FC330" s="28"/>
      <c r="FD330" s="28"/>
      <c r="FE330" s="28"/>
      <c r="FF330" s="28"/>
      <c r="FG330" s="28"/>
      <c r="FH330" s="28"/>
      <c r="FI330" s="28"/>
      <c r="FJ330" s="28"/>
      <c r="FK330" s="28"/>
      <c r="FL330" s="28"/>
      <c r="FM330" s="28"/>
      <c r="FN330" s="28"/>
      <c r="FO330" s="28"/>
      <c r="FP330" s="28"/>
      <c r="FQ330" s="28"/>
      <c r="FR330" s="28"/>
      <c r="FS330" s="28"/>
      <c r="FT330" s="28"/>
      <c r="FU330" s="28"/>
      <c r="FV330" s="28"/>
      <c r="FW330" s="28"/>
      <c r="FX330" s="28"/>
      <c r="FY330" s="28"/>
      <c r="FZ330" s="28"/>
      <c r="GA330" s="28"/>
      <c r="GB330" s="28"/>
      <c r="GC330" s="28"/>
      <c r="GD330" s="28"/>
      <c r="GE330" s="28"/>
      <c r="GF330" s="28"/>
      <c r="GG330" s="28"/>
      <c r="GH330" s="28"/>
      <c r="GI330" s="28"/>
      <c r="GJ330" s="28"/>
      <c r="GK330" s="28"/>
      <c r="GL330" s="28"/>
      <c r="GM330" s="28"/>
      <c r="GN330" s="28"/>
      <c r="GO330" s="28"/>
      <c r="GP330" s="28"/>
      <c r="GQ330" s="28"/>
      <c r="GR330" s="28"/>
      <c r="GS330" s="28"/>
      <c r="GT330" s="28"/>
      <c r="GU330" s="28"/>
      <c r="GV330" s="28"/>
      <c r="GW330" s="28"/>
      <c r="GX330" s="28"/>
      <c r="GY330" s="28"/>
      <c r="GZ330" s="28"/>
      <c r="HA330" s="28"/>
      <c r="HB330" s="28"/>
      <c r="HC330" s="28"/>
      <c r="HD330" s="28"/>
      <c r="HE330" s="28"/>
      <c r="HF330" s="28"/>
      <c r="HG330" s="28"/>
      <c r="HH330" s="28"/>
      <c r="HI330" s="28"/>
      <c r="HJ330" s="28"/>
      <c r="HK330" s="28"/>
      <c r="HL330" s="28"/>
      <c r="HM330" s="28"/>
      <c r="HN330" s="28"/>
      <c r="HO330" s="28"/>
      <c r="HP330" s="28"/>
      <c r="HQ330" s="28"/>
      <c r="HR330" s="28"/>
      <c r="HS330" s="28"/>
      <c r="HT330" s="28"/>
      <c r="HU330" s="28"/>
      <c r="HV330" s="28"/>
      <c r="HW330" s="28"/>
      <c r="HX330" s="28"/>
      <c r="HY330" s="28"/>
      <c r="HZ330" s="28"/>
      <c r="IA330" s="28"/>
      <c r="IB330" s="28"/>
      <c r="IC330" s="28"/>
      <c r="ID330" s="28"/>
      <c r="IE330" s="28"/>
      <c r="IF330" s="28"/>
      <c r="IG330" s="28"/>
      <c r="IH330" s="28"/>
      <c r="II330" s="28"/>
      <c r="IJ330" s="28"/>
      <c r="IK330" s="28"/>
      <c r="IL330" s="28"/>
      <c r="IM330" s="28"/>
      <c r="IN330" s="28"/>
      <c r="IO330" s="28"/>
      <c r="IP330" s="28"/>
    </row>
    <row r="331" spans="1:250" s="20" customFormat="1" ht="13.9" customHeight="1">
      <c r="A331" s="9"/>
      <c r="B331" s="9"/>
      <c r="C331" s="858"/>
      <c r="D331" s="853"/>
      <c r="E331" s="847" t="s">
        <v>910</v>
      </c>
      <c r="F331" s="848"/>
      <c r="G331" s="848"/>
      <c r="H331" s="836"/>
      <c r="I331" s="836"/>
      <c r="J331" s="836"/>
      <c r="K331" s="836"/>
      <c r="L331" s="836"/>
      <c r="M331" s="800"/>
      <c r="N331" s="800"/>
      <c r="O331" s="800"/>
      <c r="P331" s="800"/>
      <c r="Q331" s="800"/>
      <c r="R331" s="800"/>
      <c r="S331" s="800"/>
      <c r="T331" s="800"/>
      <c r="U331" s="800"/>
      <c r="V331" s="800"/>
      <c r="W331" s="800"/>
      <c r="X331" s="800"/>
      <c r="Y331" s="800"/>
      <c r="Z331" s="800"/>
      <c r="AA331" s="800"/>
      <c r="AB331" s="800"/>
      <c r="AC331" s="800"/>
      <c r="AD331" s="800"/>
      <c r="AE331" s="800"/>
      <c r="AF331" s="800"/>
      <c r="AG331" s="800"/>
      <c r="AH331" s="800"/>
      <c r="AI331" s="800"/>
      <c r="AJ331" s="800"/>
      <c r="AK331" s="800"/>
      <c r="AL331" s="800"/>
      <c r="AM331" s="800"/>
      <c r="AN331" s="800"/>
      <c r="AO331" s="800"/>
      <c r="AP331" s="800"/>
      <c r="AR331" s="28"/>
      <c r="AS331" s="28"/>
      <c r="AT331" s="28"/>
      <c r="AU331" s="28"/>
      <c r="AV331" s="28"/>
      <c r="AW331" s="28"/>
      <c r="AX331" s="28"/>
      <c r="AY331" s="28"/>
      <c r="AZ331" s="28"/>
      <c r="BA331" s="28"/>
      <c r="BB331" s="28"/>
      <c r="BC331" s="28"/>
      <c r="BD331" s="28"/>
      <c r="BE331" s="28"/>
      <c r="BF331" s="28"/>
      <c r="BG331" s="28"/>
      <c r="BH331" s="28"/>
      <c r="BI331" s="28"/>
      <c r="BJ331" s="28"/>
      <c r="BK331" s="28"/>
      <c r="BL331" s="28"/>
      <c r="BM331" s="28"/>
      <c r="BN331" s="28"/>
      <c r="BO331" s="28"/>
      <c r="BP331" s="28"/>
      <c r="BQ331" s="28"/>
      <c r="BR331" s="28"/>
      <c r="BS331" s="28"/>
      <c r="BT331" s="28"/>
      <c r="BU331" s="28"/>
      <c r="BV331" s="28"/>
      <c r="BW331" s="28"/>
      <c r="BX331" s="28"/>
      <c r="BY331" s="28"/>
      <c r="BZ331" s="28"/>
      <c r="CA331" s="28"/>
      <c r="CB331" s="28"/>
      <c r="CC331" s="28"/>
      <c r="CD331" s="28"/>
      <c r="CE331" s="28"/>
      <c r="CF331" s="28"/>
      <c r="CG331" s="28"/>
      <c r="CH331" s="28"/>
      <c r="CI331" s="28"/>
      <c r="CJ331" s="28"/>
      <c r="CK331" s="28"/>
      <c r="CL331" s="28"/>
      <c r="CM331" s="28"/>
      <c r="CN331" s="28"/>
      <c r="CO331" s="28"/>
      <c r="CP331" s="28"/>
      <c r="CQ331" s="28"/>
      <c r="CR331" s="28"/>
      <c r="CS331" s="28"/>
      <c r="CT331" s="28"/>
      <c r="CU331" s="28"/>
      <c r="CV331" s="28"/>
      <c r="CW331" s="28"/>
      <c r="CX331" s="28"/>
      <c r="CY331" s="28"/>
      <c r="CZ331" s="28"/>
      <c r="DA331" s="28"/>
      <c r="DB331" s="28"/>
      <c r="DC331" s="28"/>
      <c r="DD331" s="28"/>
      <c r="DE331" s="28"/>
      <c r="DF331" s="28"/>
      <c r="DG331" s="28"/>
      <c r="DH331" s="28"/>
      <c r="DI331" s="28"/>
      <c r="DJ331" s="28"/>
      <c r="DK331" s="28"/>
      <c r="DL331" s="28"/>
      <c r="DM331" s="28"/>
      <c r="DN331" s="28"/>
      <c r="DO331" s="28"/>
      <c r="DP331" s="28"/>
      <c r="DQ331" s="28"/>
      <c r="DR331" s="28"/>
      <c r="DS331" s="28"/>
      <c r="DT331" s="28"/>
      <c r="DU331" s="28"/>
      <c r="DV331" s="28"/>
      <c r="DW331" s="28"/>
      <c r="DX331" s="28"/>
      <c r="DY331" s="28"/>
      <c r="DZ331" s="28"/>
      <c r="EA331" s="28"/>
      <c r="EB331" s="28"/>
      <c r="EC331" s="28"/>
      <c r="ED331" s="28"/>
      <c r="EE331" s="28"/>
      <c r="EF331" s="28"/>
      <c r="EG331" s="28"/>
      <c r="EH331" s="28"/>
      <c r="EI331" s="28"/>
      <c r="EJ331" s="28"/>
      <c r="EK331" s="28"/>
      <c r="EL331" s="28"/>
      <c r="EM331" s="28"/>
      <c r="EN331" s="28"/>
      <c r="EO331" s="28"/>
      <c r="EP331" s="28"/>
      <c r="EQ331" s="28"/>
      <c r="ER331" s="28"/>
      <c r="ES331" s="28"/>
      <c r="ET331" s="28"/>
      <c r="EU331" s="28"/>
      <c r="EV331" s="28"/>
      <c r="EW331" s="28"/>
      <c r="EX331" s="28"/>
      <c r="EY331" s="28"/>
      <c r="EZ331" s="28"/>
      <c r="FA331" s="28"/>
      <c r="FB331" s="28"/>
      <c r="FC331" s="28"/>
      <c r="FD331" s="28"/>
      <c r="FE331" s="28"/>
      <c r="FF331" s="28"/>
      <c r="FG331" s="28"/>
      <c r="FH331" s="28"/>
      <c r="FI331" s="28"/>
      <c r="FJ331" s="28"/>
      <c r="FK331" s="28"/>
      <c r="FL331" s="28"/>
      <c r="FM331" s="28"/>
      <c r="FN331" s="28"/>
      <c r="FO331" s="28"/>
      <c r="FP331" s="28"/>
      <c r="FQ331" s="28"/>
      <c r="FR331" s="28"/>
      <c r="FS331" s="28"/>
      <c r="FT331" s="28"/>
      <c r="FU331" s="28"/>
      <c r="FV331" s="28"/>
      <c r="FW331" s="28"/>
      <c r="FX331" s="28"/>
      <c r="FY331" s="28"/>
      <c r="FZ331" s="28"/>
      <c r="GA331" s="28"/>
      <c r="GB331" s="28"/>
      <c r="GC331" s="28"/>
      <c r="GD331" s="28"/>
      <c r="GE331" s="28"/>
      <c r="GF331" s="28"/>
      <c r="GG331" s="28"/>
      <c r="GH331" s="28"/>
      <c r="GI331" s="28"/>
      <c r="GJ331" s="28"/>
      <c r="GK331" s="28"/>
      <c r="GL331" s="28"/>
      <c r="GM331" s="28"/>
      <c r="GN331" s="28"/>
      <c r="GO331" s="28"/>
      <c r="GP331" s="28"/>
      <c r="GQ331" s="28"/>
      <c r="GR331" s="28"/>
      <c r="GS331" s="28"/>
      <c r="GT331" s="28"/>
      <c r="GU331" s="28"/>
      <c r="GV331" s="28"/>
      <c r="GW331" s="28"/>
      <c r="GX331" s="28"/>
      <c r="GY331" s="28"/>
      <c r="GZ331" s="28"/>
      <c r="HA331" s="28"/>
      <c r="HB331" s="28"/>
      <c r="HC331" s="28"/>
      <c r="HD331" s="28"/>
      <c r="HE331" s="28"/>
      <c r="HF331" s="28"/>
      <c r="HG331" s="28"/>
      <c r="HH331" s="28"/>
      <c r="HI331" s="28"/>
      <c r="HJ331" s="28"/>
      <c r="HK331" s="28"/>
      <c r="HL331" s="28"/>
      <c r="HM331" s="28"/>
      <c r="HN331" s="28"/>
      <c r="HO331" s="28"/>
      <c r="HP331" s="28"/>
      <c r="HQ331" s="28"/>
      <c r="HR331" s="28"/>
      <c r="HS331" s="28"/>
      <c r="HT331" s="28"/>
      <c r="HU331" s="28"/>
      <c r="HV331" s="28"/>
      <c r="HW331" s="28"/>
      <c r="HX331" s="28"/>
      <c r="HY331" s="28"/>
      <c r="HZ331" s="28"/>
      <c r="IA331" s="28"/>
      <c r="IB331" s="28"/>
      <c r="IC331" s="28"/>
      <c r="ID331" s="28"/>
      <c r="IE331" s="28"/>
      <c r="IF331" s="28"/>
      <c r="IG331" s="28"/>
      <c r="IH331" s="28"/>
      <c r="II331" s="28"/>
      <c r="IJ331" s="28"/>
      <c r="IK331" s="28"/>
      <c r="IL331" s="28"/>
      <c r="IM331" s="28"/>
      <c r="IN331" s="28"/>
      <c r="IO331" s="28"/>
      <c r="IP331" s="28"/>
    </row>
    <row r="332" spans="1:250" ht="13.9" customHeight="1">
      <c r="C332" s="858"/>
      <c r="D332" s="853"/>
      <c r="E332" s="853"/>
      <c r="F332" s="844" t="s">
        <v>623</v>
      </c>
      <c r="G332" s="854"/>
      <c r="H332" s="836"/>
      <c r="I332" s="836"/>
      <c r="J332" s="836"/>
      <c r="K332" s="836"/>
      <c r="L332" s="836"/>
      <c r="M332" s="800"/>
      <c r="N332" s="800"/>
      <c r="O332" s="800"/>
      <c r="P332" s="800"/>
      <c r="Q332" s="600">
        <v>2636674.2000000002</v>
      </c>
      <c r="R332" s="600">
        <v>3566663.1</v>
      </c>
      <c r="S332" s="600">
        <v>5169887.0000000009</v>
      </c>
      <c r="T332" s="600">
        <v>7385625.0000000019</v>
      </c>
      <c r="U332" s="600">
        <v>10359438.700000001</v>
      </c>
      <c r="V332" s="600">
        <v>15652541.699999999</v>
      </c>
      <c r="W332" s="600">
        <v>22761538.800000004</v>
      </c>
      <c r="X332" s="600">
        <v>24344032</v>
      </c>
      <c r="Y332" s="600">
        <v>25122292.582655795</v>
      </c>
      <c r="Z332" s="600">
        <v>18099962.740746185</v>
      </c>
      <c r="AA332" s="600">
        <v>17300000</v>
      </c>
      <c r="AB332" s="600">
        <v>17441523.774424367</v>
      </c>
      <c r="AC332" s="600">
        <v>18652344.477174431</v>
      </c>
      <c r="AD332" s="600">
        <v>20411112.836827859</v>
      </c>
      <c r="AE332" s="600">
        <v>27185644.610585328</v>
      </c>
      <c r="AF332" s="600">
        <v>35588879.248480029</v>
      </c>
      <c r="AG332" s="600">
        <v>44647013.764202796</v>
      </c>
      <c r="AH332" s="600">
        <v>50672231.16379983</v>
      </c>
      <c r="AI332" s="600">
        <v>53887081.38742613</v>
      </c>
      <c r="AJ332" s="600">
        <v>57797116.754673831</v>
      </c>
      <c r="AK332" s="600">
        <v>59997069.729701154</v>
      </c>
      <c r="AL332" s="600">
        <v>79997551.74719502</v>
      </c>
      <c r="AM332" s="600">
        <v>99996982.378930807</v>
      </c>
      <c r="AN332" s="600">
        <v>119996424.68921742</v>
      </c>
      <c r="AO332" s="600">
        <v>119996469.64700472</v>
      </c>
      <c r="AP332" s="600">
        <v>119996513.84950387</v>
      </c>
    </row>
    <row r="333" spans="1:250" ht="13.9" customHeight="1">
      <c r="C333" s="858"/>
      <c r="D333" s="853"/>
      <c r="E333" s="853"/>
      <c r="F333" s="844" t="s">
        <v>625</v>
      </c>
      <c r="G333" s="854"/>
      <c r="H333" s="836"/>
      <c r="I333" s="836"/>
      <c r="J333" s="836"/>
      <c r="K333" s="836"/>
      <c r="L333" s="836"/>
      <c r="M333" s="800"/>
      <c r="N333" s="800"/>
      <c r="O333" s="800"/>
      <c r="P333" s="800"/>
      <c r="Q333" s="600">
        <v>910002.60000000009</v>
      </c>
      <c r="R333" s="600">
        <v>1499998.5000000002</v>
      </c>
      <c r="S333" s="600">
        <v>2149854.0000000005</v>
      </c>
      <c r="T333" s="600">
        <v>3071250.0000000005</v>
      </c>
      <c r="U333" s="600">
        <v>4307885.4000000004</v>
      </c>
      <c r="V333" s="600">
        <v>6462058.4999999991</v>
      </c>
      <c r="W333" s="600">
        <v>8825902.8000000007</v>
      </c>
      <c r="X333" s="600">
        <v>8672561.4000000004</v>
      </c>
      <c r="Y333" s="600">
        <v>8424241.8241240978</v>
      </c>
      <c r="Z333" s="600">
        <v>6471495.0581438877</v>
      </c>
      <c r="AA333" s="600">
        <v>8200000</v>
      </c>
      <c r="AB333" s="600">
        <v>8126164.4858113518</v>
      </c>
      <c r="AC333" s="600">
        <v>8413829.3022036832</v>
      </c>
      <c r="AD333" s="600">
        <v>9503586.9293166753</v>
      </c>
      <c r="AE333" s="600">
        <v>12971830.423324978</v>
      </c>
      <c r="AF333" s="600">
        <v>16360764.393851008</v>
      </c>
      <c r="AG333" s="600">
        <v>19582023.580790702</v>
      </c>
      <c r="AH333" s="600">
        <v>21045321.813997511</v>
      </c>
      <c r="AI333" s="600">
        <v>21393373.135083031</v>
      </c>
      <c r="AJ333" s="600">
        <v>21798912.547610544</v>
      </c>
      <c r="AK333" s="600">
        <v>21798935.335124753</v>
      </c>
      <c r="AL333" s="600">
        <v>35998898.286237754</v>
      </c>
      <c r="AM333" s="600">
        <v>37998853.303993709</v>
      </c>
      <c r="AN333" s="600">
        <v>39798814.188590445</v>
      </c>
      <c r="AO333" s="600">
        <v>39798829.099589899</v>
      </c>
      <c r="AP333" s="600">
        <v>39798843.760085449</v>
      </c>
    </row>
    <row r="334" spans="1:250" ht="13.9" customHeight="1">
      <c r="C334" s="858"/>
      <c r="D334" s="853"/>
      <c r="E334" s="853"/>
      <c r="F334" s="844" t="s">
        <v>801</v>
      </c>
      <c r="G334" s="854"/>
      <c r="H334" s="836"/>
      <c r="I334" s="836"/>
      <c r="J334" s="836"/>
      <c r="K334" s="836"/>
      <c r="L334" s="836"/>
      <c r="M334" s="800"/>
      <c r="N334" s="800"/>
      <c r="O334" s="800"/>
      <c r="P334" s="800"/>
      <c r="Q334" s="600">
        <v>583335</v>
      </c>
      <c r="R334" s="600">
        <v>833332.50000000012</v>
      </c>
      <c r="S334" s="600">
        <v>1279675.0000000002</v>
      </c>
      <c r="T334" s="600">
        <v>1828125.0000000005</v>
      </c>
      <c r="U334" s="600">
        <v>2564217.5000000005</v>
      </c>
      <c r="V334" s="600">
        <v>5887653.2999999998</v>
      </c>
      <c r="W334" s="600">
        <v>6348456.4000000013</v>
      </c>
      <c r="X334" s="600">
        <v>6542458.6000000006</v>
      </c>
      <c r="Y334" s="600">
        <v>6167748.478376572</v>
      </c>
      <c r="Z334" s="600">
        <v>4145801.521623428</v>
      </c>
      <c r="AA334" s="600">
        <v>4100000</v>
      </c>
      <c r="AB334" s="600">
        <v>4063082.2429056759</v>
      </c>
      <c r="AC334" s="600">
        <v>4156228.9324138677</v>
      </c>
      <c r="AD334" s="600">
        <v>4427807.5466134511</v>
      </c>
      <c r="AE334" s="600">
        <v>5657926.0357055757</v>
      </c>
      <c r="AF334" s="600">
        <v>6915374.64069991</v>
      </c>
      <c r="AG334" s="600">
        <v>8028629.6681241877</v>
      </c>
      <c r="AH334" s="600">
        <v>8377264.0230475524</v>
      </c>
      <c r="AI334" s="600">
        <v>8274795.2692302298</v>
      </c>
      <c r="AJ334" s="600">
        <v>8199590.9582755258</v>
      </c>
      <c r="AK334" s="600">
        <v>8199599.5297258245</v>
      </c>
      <c r="AL334" s="600">
        <v>14799547.073231079</v>
      </c>
      <c r="AM334" s="600">
        <v>14799553.39208176</v>
      </c>
      <c r="AN334" s="600">
        <v>16799499.456490438</v>
      </c>
      <c r="AO334" s="600">
        <v>17599482.214894027</v>
      </c>
      <c r="AP334" s="600">
        <v>18399465.456923928</v>
      </c>
    </row>
    <row r="335" spans="1:250" ht="13.9" customHeight="1">
      <c r="C335" s="858"/>
      <c r="D335" s="853"/>
      <c r="E335" s="853"/>
      <c r="F335" s="844" t="s">
        <v>627</v>
      </c>
      <c r="G335" s="854"/>
      <c r="H335" s="836"/>
      <c r="I335" s="836"/>
      <c r="J335" s="836"/>
      <c r="K335" s="836"/>
      <c r="L335" s="836"/>
      <c r="M335" s="20"/>
      <c r="N335" s="800"/>
      <c r="O335" s="800"/>
      <c r="P335" s="800"/>
      <c r="Q335" s="600">
        <v>1890005.4000000001</v>
      </c>
      <c r="R335" s="600">
        <v>2699997.3000000003</v>
      </c>
      <c r="S335" s="600">
        <v>4606830.0000000009</v>
      </c>
      <c r="T335" s="600">
        <v>8043750.0000000019</v>
      </c>
      <c r="U335" s="600">
        <v>11282557.000000002</v>
      </c>
      <c r="V335" s="600">
        <v>17088554.699999999</v>
      </c>
      <c r="W335" s="600">
        <v>19664730.800000004</v>
      </c>
      <c r="X335" s="600">
        <v>20692427.200000003</v>
      </c>
      <c r="Y335" s="600">
        <v>28431816.15641883</v>
      </c>
      <c r="Z335" s="600">
        <v>16279854.755643217</v>
      </c>
      <c r="AA335" s="600">
        <v>12500000</v>
      </c>
      <c r="AB335" s="600">
        <v>13576640.665318966</v>
      </c>
      <c r="AC335" s="600">
        <v>15002972.731640304</v>
      </c>
      <c r="AD335" s="600">
        <v>17603234.880438842</v>
      </c>
      <c r="AE335" s="600">
        <v>24701677.082714587</v>
      </c>
      <c r="AF335" s="600">
        <v>33733534.83268249</v>
      </c>
      <c r="AG335" s="600">
        <v>42101350.698700011</v>
      </c>
      <c r="AH335" s="600">
        <v>46177113.883140169</v>
      </c>
      <c r="AI335" s="600">
        <v>49043298.790803559</v>
      </c>
      <c r="AJ335" s="600">
        <v>51597426.030124046</v>
      </c>
      <c r="AK335" s="600">
        <v>51597479.967542991</v>
      </c>
      <c r="AL335" s="600">
        <v>71597808.813739538</v>
      </c>
      <c r="AM335" s="600">
        <v>91397241.894342765</v>
      </c>
      <c r="AN335" s="600">
        <v>95397157.62792784</v>
      </c>
      <c r="AO335" s="600">
        <v>95397193.369368762</v>
      </c>
      <c r="AP335" s="600">
        <v>95397228.510355577</v>
      </c>
    </row>
    <row r="336" spans="1:250" ht="13.9" customHeight="1">
      <c r="C336" s="858"/>
      <c r="D336" s="853"/>
      <c r="E336" s="853"/>
      <c r="F336" s="847" t="s">
        <v>37</v>
      </c>
      <c r="G336" s="855"/>
      <c r="H336" s="836"/>
      <c r="I336" s="836"/>
      <c r="J336" s="836"/>
      <c r="K336" s="836"/>
      <c r="L336" s="836"/>
      <c r="M336" s="800"/>
      <c r="N336" s="800"/>
      <c r="O336" s="800"/>
      <c r="P336" s="800"/>
      <c r="Q336" s="800">
        <v>6020017.2000000002</v>
      </c>
      <c r="R336" s="800">
        <v>8599991.4000000004</v>
      </c>
      <c r="S336" s="800">
        <v>13206246.000000004</v>
      </c>
      <c r="T336" s="800">
        <v>20328750.000000004</v>
      </c>
      <c r="U336" s="800">
        <v>28514098.600000001</v>
      </c>
      <c r="V336" s="800">
        <v>45090808.200000003</v>
      </c>
      <c r="W336" s="800">
        <v>57600628.800000012</v>
      </c>
      <c r="X336" s="800">
        <v>60251479.200000003</v>
      </c>
      <c r="Y336" s="800">
        <v>68146099.041575298</v>
      </c>
      <c r="Z336" s="800">
        <v>44997114.076156721</v>
      </c>
      <c r="AA336" s="800">
        <v>42100000</v>
      </c>
      <c r="AB336" s="800">
        <v>43207411.168460362</v>
      </c>
      <c r="AC336" s="800">
        <v>46225375.443432286</v>
      </c>
      <c r="AD336" s="800">
        <v>51945742.193196826</v>
      </c>
      <c r="AE336" s="800">
        <v>70517078.152330458</v>
      </c>
      <c r="AF336" s="800">
        <v>92598553.115713432</v>
      </c>
      <c r="AG336" s="800">
        <v>114359017.7118177</v>
      </c>
      <c r="AH336" s="800">
        <v>126271930.88398507</v>
      </c>
      <c r="AI336" s="800">
        <v>132598548.58254296</v>
      </c>
      <c r="AJ336" s="800">
        <v>139393046.29068395</v>
      </c>
      <c r="AK336" s="800">
        <v>141593084.56209472</v>
      </c>
      <c r="AL336" s="800">
        <v>202393805.92040339</v>
      </c>
      <c r="AM336" s="800">
        <v>244192630.96934903</v>
      </c>
      <c r="AN336" s="800">
        <v>271991895.96222615</v>
      </c>
      <c r="AO336" s="800">
        <v>272791974.3308574</v>
      </c>
      <c r="AP336" s="800">
        <v>273592051.57686883</v>
      </c>
    </row>
    <row r="337" spans="1:122" ht="13.9" customHeight="1">
      <c r="C337" s="858"/>
      <c r="D337" s="853"/>
      <c r="E337" s="853"/>
      <c r="F337" s="844" t="s">
        <v>799</v>
      </c>
      <c r="G337" s="854"/>
      <c r="H337" s="836"/>
      <c r="I337" s="836"/>
      <c r="J337" s="836"/>
      <c r="K337" s="836"/>
      <c r="L337" s="836"/>
      <c r="M337" s="800"/>
      <c r="N337" s="800"/>
      <c r="O337" s="800"/>
      <c r="P337" s="800"/>
      <c r="Q337" s="600">
        <v>0</v>
      </c>
      <c r="R337" s="600">
        <v>0</v>
      </c>
      <c r="S337" s="600">
        <v>0</v>
      </c>
      <c r="T337" s="600">
        <v>0</v>
      </c>
      <c r="U337" s="600">
        <v>0</v>
      </c>
      <c r="V337" s="600">
        <v>0</v>
      </c>
      <c r="W337" s="600">
        <v>0</v>
      </c>
      <c r="X337" s="600">
        <v>0</v>
      </c>
      <c r="Y337" s="600">
        <v>0</v>
      </c>
      <c r="Z337" s="600">
        <v>0</v>
      </c>
      <c r="AA337" s="600">
        <v>0</v>
      </c>
      <c r="AB337" s="600">
        <v>0</v>
      </c>
      <c r="AC337" s="600">
        <v>0</v>
      </c>
      <c r="AD337" s="600">
        <v>0</v>
      </c>
      <c r="AE337" s="600">
        <v>0</v>
      </c>
      <c r="AF337" s="600">
        <v>0</v>
      </c>
      <c r="AG337" s="600">
        <v>0</v>
      </c>
      <c r="AH337" s="600">
        <v>0</v>
      </c>
      <c r="AI337" s="600">
        <v>0</v>
      </c>
      <c r="AJ337" s="600">
        <v>0</v>
      </c>
      <c r="AK337" s="600">
        <v>0</v>
      </c>
      <c r="AL337" s="600">
        <v>0</v>
      </c>
      <c r="AM337" s="600">
        <v>0</v>
      </c>
      <c r="AN337" s="600">
        <v>0</v>
      </c>
      <c r="AO337" s="600">
        <v>0</v>
      </c>
      <c r="AP337" s="600">
        <v>0</v>
      </c>
    </row>
    <row r="338" spans="1:122" ht="13.9" customHeight="1">
      <c r="C338" s="858"/>
      <c r="D338" s="853"/>
      <c r="E338" s="853"/>
      <c r="F338" s="844" t="s">
        <v>800</v>
      </c>
      <c r="G338" s="854"/>
      <c r="H338" s="836"/>
      <c r="I338" s="836"/>
      <c r="J338" s="836"/>
      <c r="K338" s="836"/>
      <c r="L338" s="836"/>
      <c r="M338" s="800"/>
      <c r="N338" s="800"/>
      <c r="O338" s="800"/>
      <c r="P338" s="800"/>
      <c r="Q338" s="600">
        <v>0</v>
      </c>
      <c r="R338" s="600">
        <v>0</v>
      </c>
      <c r="S338" s="600">
        <v>0</v>
      </c>
      <c r="T338" s="600">
        <v>0</v>
      </c>
      <c r="U338" s="600">
        <v>0</v>
      </c>
      <c r="V338" s="600">
        <v>0</v>
      </c>
      <c r="W338" s="600">
        <v>0</v>
      </c>
      <c r="X338" s="600">
        <v>0</v>
      </c>
      <c r="Y338" s="600">
        <v>0</v>
      </c>
      <c r="Z338" s="600">
        <v>0</v>
      </c>
      <c r="AA338" s="600">
        <v>0</v>
      </c>
      <c r="AB338" s="600">
        <v>0</v>
      </c>
      <c r="AC338" s="600">
        <v>0</v>
      </c>
      <c r="AD338" s="600">
        <v>0</v>
      </c>
      <c r="AE338" s="600">
        <v>0</v>
      </c>
      <c r="AF338" s="600">
        <v>0</v>
      </c>
      <c r="AG338" s="600">
        <v>0</v>
      </c>
      <c r="AH338" s="600">
        <v>0</v>
      </c>
      <c r="AI338" s="600">
        <v>0</v>
      </c>
      <c r="AJ338" s="600">
        <v>0</v>
      </c>
      <c r="AK338" s="600">
        <v>0</v>
      </c>
      <c r="AL338" s="600">
        <v>0</v>
      </c>
      <c r="AM338" s="600">
        <v>0</v>
      </c>
      <c r="AN338" s="600">
        <v>0</v>
      </c>
      <c r="AO338" s="600">
        <v>0</v>
      </c>
      <c r="AP338" s="600">
        <v>0</v>
      </c>
    </row>
    <row r="339" spans="1:122" ht="13.9" customHeight="1">
      <c r="C339" s="858"/>
      <c r="D339" s="847" t="s">
        <v>668</v>
      </c>
      <c r="E339" s="847"/>
      <c r="F339" s="847"/>
      <c r="G339" s="847"/>
      <c r="H339" s="836"/>
      <c r="I339" s="836"/>
      <c r="J339" s="836"/>
      <c r="K339" s="836"/>
      <c r="L339" s="836"/>
      <c r="M339" s="800"/>
      <c r="N339" s="800"/>
      <c r="O339" s="800"/>
      <c r="P339" s="800"/>
      <c r="Q339" s="800"/>
      <c r="R339" s="800"/>
      <c r="S339" s="800"/>
      <c r="T339" s="800"/>
      <c r="U339" s="800"/>
      <c r="V339" s="800"/>
      <c r="W339" s="800"/>
      <c r="X339" s="800"/>
      <c r="Y339" s="800"/>
      <c r="Z339" s="800"/>
      <c r="AA339" s="800"/>
      <c r="AB339" s="800"/>
      <c r="AC339" s="800"/>
      <c r="AD339" s="800"/>
      <c r="AE339" s="800"/>
      <c r="AF339" s="800"/>
      <c r="AG339" s="800"/>
      <c r="AH339" s="800"/>
      <c r="AI339" s="800"/>
      <c r="AJ339" s="800"/>
      <c r="AK339" s="800"/>
      <c r="AL339" s="800"/>
      <c r="AM339" s="800"/>
      <c r="AN339" s="800"/>
      <c r="AO339" s="800"/>
      <c r="AP339" s="800"/>
    </row>
    <row r="340" spans="1:122" ht="13.9" customHeight="1">
      <c r="C340" s="858"/>
      <c r="D340" s="853"/>
      <c r="E340" s="844" t="s">
        <v>109</v>
      </c>
      <c r="F340" s="845"/>
      <c r="G340" s="848"/>
      <c r="H340" s="836"/>
      <c r="I340" s="836"/>
      <c r="J340" s="836"/>
      <c r="K340" s="836"/>
      <c r="L340" s="836"/>
      <c r="M340" s="800"/>
      <c r="N340" s="800"/>
      <c r="O340" s="800"/>
      <c r="P340" s="800"/>
      <c r="Q340" s="600">
        <v>31817200</v>
      </c>
      <c r="R340" s="600">
        <v>32742000</v>
      </c>
      <c r="S340" s="600">
        <v>32394519.999999996</v>
      </c>
      <c r="T340" s="600">
        <v>32959600</v>
      </c>
      <c r="U340" s="600">
        <v>32414240</v>
      </c>
      <c r="V340" s="600">
        <v>34472160</v>
      </c>
      <c r="W340" s="600">
        <v>34268400</v>
      </c>
      <c r="X340" s="600">
        <v>35220300</v>
      </c>
      <c r="Y340" s="600">
        <v>25614720</v>
      </c>
      <c r="Z340" s="600">
        <v>31264440.000000004</v>
      </c>
      <c r="AA340" s="600">
        <v>43306999.999999993</v>
      </c>
      <c r="AB340" s="600">
        <v>42125899.999999993</v>
      </c>
      <c r="AC340" s="600">
        <v>42519599.999999993</v>
      </c>
      <c r="AD340" s="600">
        <v>44881799.999999993</v>
      </c>
      <c r="AE340" s="600">
        <v>47637699.999999993</v>
      </c>
      <c r="AF340" s="600">
        <v>47637699.999999993</v>
      </c>
      <c r="AG340" s="600">
        <v>47637699.999999993</v>
      </c>
      <c r="AH340" s="600">
        <v>48031399.999999993</v>
      </c>
      <c r="AI340" s="600">
        <v>48818799.999999985</v>
      </c>
      <c r="AJ340" s="600">
        <v>49212499.999999985</v>
      </c>
      <c r="AK340" s="600">
        <v>49212499.999999985</v>
      </c>
      <c r="AL340" s="600">
        <v>85826599.999999985</v>
      </c>
      <c r="AM340" s="600">
        <v>91338399.999999985</v>
      </c>
      <c r="AN340" s="600">
        <v>95669099.999999985</v>
      </c>
      <c r="AO340" s="600">
        <v>95669099.999999985</v>
      </c>
      <c r="AP340" s="600">
        <v>118897399.99999997</v>
      </c>
    </row>
    <row r="341" spans="1:122" ht="13.9" customHeight="1">
      <c r="C341" s="858"/>
      <c r="D341" s="853"/>
      <c r="E341" s="844" t="s">
        <v>459</v>
      </c>
      <c r="F341" s="844"/>
      <c r="G341" s="847"/>
      <c r="H341" s="836"/>
      <c r="I341" s="836"/>
      <c r="J341" s="836"/>
      <c r="K341" s="836"/>
      <c r="L341" s="836"/>
      <c r="M341" s="800"/>
      <c r="N341" s="800"/>
      <c r="O341" s="800"/>
      <c r="P341" s="800"/>
      <c r="Q341" s="600">
        <v>80000000</v>
      </c>
      <c r="R341" s="600">
        <v>80000000</v>
      </c>
      <c r="S341" s="600">
        <v>80000000</v>
      </c>
      <c r="T341" s="600">
        <v>82000000</v>
      </c>
      <c r="U341" s="600">
        <v>92000000</v>
      </c>
      <c r="V341" s="600">
        <v>114000000</v>
      </c>
      <c r="W341" s="600">
        <v>125000000</v>
      </c>
      <c r="X341" s="600">
        <v>146000000</v>
      </c>
      <c r="Y341" s="600">
        <v>142000000</v>
      </c>
      <c r="Z341" s="600">
        <v>166000000</v>
      </c>
      <c r="AA341" s="600">
        <v>157000000</v>
      </c>
      <c r="AB341" s="600">
        <v>150000000</v>
      </c>
      <c r="AC341" s="600">
        <v>150000000</v>
      </c>
      <c r="AD341" s="600">
        <v>153000000</v>
      </c>
      <c r="AE341" s="600">
        <v>158000000</v>
      </c>
      <c r="AF341" s="600">
        <v>169000000</v>
      </c>
      <c r="AG341" s="600">
        <v>189000000</v>
      </c>
      <c r="AH341" s="600">
        <v>214000000</v>
      </c>
      <c r="AI341" s="600">
        <v>236000000</v>
      </c>
      <c r="AJ341" s="600">
        <v>260000000</v>
      </c>
      <c r="AK341" s="600">
        <v>272000000</v>
      </c>
      <c r="AL341" s="600">
        <v>322000000</v>
      </c>
      <c r="AM341" s="600">
        <v>372000000</v>
      </c>
      <c r="AN341" s="600">
        <v>422000000</v>
      </c>
      <c r="AO341" s="600">
        <v>472000000</v>
      </c>
      <c r="AP341" s="600">
        <v>522000000</v>
      </c>
    </row>
    <row r="342" spans="1:122" ht="13.9" customHeight="1">
      <c r="C342" s="858"/>
      <c r="D342" s="853"/>
      <c r="E342" s="847" t="s">
        <v>37</v>
      </c>
      <c r="F342" s="844"/>
      <c r="G342" s="847"/>
      <c r="H342" s="836"/>
      <c r="I342" s="836"/>
      <c r="J342" s="836"/>
      <c r="K342" s="836"/>
      <c r="L342" s="836"/>
      <c r="M342" s="800"/>
      <c r="N342" s="800"/>
      <c r="O342" s="800"/>
      <c r="P342" s="800"/>
      <c r="Q342" s="800">
        <v>111817200</v>
      </c>
      <c r="R342" s="800">
        <v>112742000</v>
      </c>
      <c r="S342" s="800">
        <v>112394520</v>
      </c>
      <c r="T342" s="800">
        <v>114959600</v>
      </c>
      <c r="U342" s="800">
        <v>124414240</v>
      </c>
      <c r="V342" s="800">
        <v>148472160</v>
      </c>
      <c r="W342" s="800">
        <v>159268400</v>
      </c>
      <c r="X342" s="800">
        <v>181220300</v>
      </c>
      <c r="Y342" s="800">
        <v>167614720</v>
      </c>
      <c r="Z342" s="800">
        <v>197264440</v>
      </c>
      <c r="AA342" s="800">
        <v>200307000</v>
      </c>
      <c r="AB342" s="800">
        <v>192125900</v>
      </c>
      <c r="AC342" s="800">
        <v>192519600</v>
      </c>
      <c r="AD342" s="800">
        <v>197881800</v>
      </c>
      <c r="AE342" s="800">
        <v>205637700</v>
      </c>
      <c r="AF342" s="800">
        <v>216637700</v>
      </c>
      <c r="AG342" s="800">
        <v>236637700</v>
      </c>
      <c r="AH342" s="800">
        <v>262031400</v>
      </c>
      <c r="AI342" s="800">
        <v>284818800</v>
      </c>
      <c r="AJ342" s="800">
        <v>309212500</v>
      </c>
      <c r="AK342" s="800">
        <v>321212500</v>
      </c>
      <c r="AL342" s="800">
        <v>407826600</v>
      </c>
      <c r="AM342" s="800">
        <v>463338400</v>
      </c>
      <c r="AN342" s="800">
        <v>517669100</v>
      </c>
      <c r="AO342" s="800">
        <v>567669100</v>
      </c>
      <c r="AP342" s="800">
        <v>640897400</v>
      </c>
    </row>
    <row r="343" spans="1:122" ht="13.9" customHeight="1">
      <c r="C343" s="858"/>
      <c r="D343" s="857" t="s">
        <v>37</v>
      </c>
      <c r="E343" s="844"/>
      <c r="F343" s="844"/>
      <c r="G343" s="847"/>
      <c r="H343" s="836"/>
      <c r="I343" s="836"/>
      <c r="J343" s="836"/>
      <c r="K343" s="836"/>
      <c r="L343" s="836"/>
      <c r="M343" s="800"/>
      <c r="N343" s="800"/>
      <c r="O343" s="800"/>
      <c r="P343" s="800"/>
      <c r="Q343" s="800">
        <v>966976592</v>
      </c>
      <c r="R343" s="800">
        <v>936118901.19999993</v>
      </c>
      <c r="S343" s="800">
        <v>1033102470.3</v>
      </c>
      <c r="T343" s="800">
        <v>1131606035.0999999</v>
      </c>
      <c r="U343" s="800">
        <v>1212070405.4999998</v>
      </c>
      <c r="V343" s="800">
        <v>1233905518.8999999</v>
      </c>
      <c r="W343" s="800">
        <v>1183875845.1000001</v>
      </c>
      <c r="X343" s="800">
        <v>1325377628.0000002</v>
      </c>
      <c r="Y343" s="800">
        <v>1484048097.8983207</v>
      </c>
      <c r="Z343" s="800">
        <v>1565669704.7094078</v>
      </c>
      <c r="AA343" s="800">
        <v>1500543956.4873812</v>
      </c>
      <c r="AB343" s="800">
        <v>1511698016.2958255</v>
      </c>
      <c r="AC343" s="800">
        <v>1540580789.2400024</v>
      </c>
      <c r="AD343" s="800">
        <v>1589797010.7670004</v>
      </c>
      <c r="AE343" s="800">
        <v>1646859530.2346842</v>
      </c>
      <c r="AF343" s="800">
        <v>1736208040.5563197</v>
      </c>
      <c r="AG343" s="800">
        <v>1812650319.6119795</v>
      </c>
      <c r="AH343" s="800">
        <v>1909642826.2860723</v>
      </c>
      <c r="AI343" s="800">
        <v>2003911805.1427035</v>
      </c>
      <c r="AJ343" s="800">
        <v>2103200095.8883054</v>
      </c>
      <c r="AK343" s="800">
        <v>2164688927.6725798</v>
      </c>
      <c r="AL343" s="800">
        <v>3067182484.0276017</v>
      </c>
      <c r="AM343" s="800">
        <v>3624076346.3672071</v>
      </c>
      <c r="AN343" s="800">
        <v>3964920514.9552174</v>
      </c>
      <c r="AO343" s="800">
        <v>4019428676.4608378</v>
      </c>
      <c r="AP343" s="800">
        <v>4097224591.4784021</v>
      </c>
    </row>
    <row r="344" spans="1:122" s="118" customFormat="1" ht="13.9" customHeight="1">
      <c r="A344" s="9"/>
      <c r="B344" s="9"/>
      <c r="C344" s="740"/>
      <c r="D344" s="708"/>
      <c r="E344" s="708"/>
      <c r="F344" s="708"/>
      <c r="G344" s="708"/>
      <c r="H344" s="708"/>
      <c r="I344" s="708"/>
      <c r="J344" s="708"/>
      <c r="K344" s="708"/>
      <c r="L344" s="708"/>
      <c r="M344" s="800"/>
      <c r="N344" s="800"/>
      <c r="O344" s="800"/>
      <c r="P344" s="800"/>
      <c r="Q344" s="800"/>
      <c r="R344" s="800"/>
      <c r="S344" s="800"/>
      <c r="T344" s="800"/>
      <c r="U344" s="800"/>
      <c r="V344" s="800"/>
      <c r="W344" s="800"/>
      <c r="X344" s="800"/>
      <c r="Y344" s="800"/>
      <c r="Z344" s="800"/>
      <c r="AA344" s="800"/>
      <c r="AB344" s="800"/>
      <c r="AC344" s="800"/>
      <c r="AD344" s="800"/>
      <c r="AE344" s="800"/>
      <c r="AF344" s="800"/>
      <c r="AG344" s="800"/>
      <c r="AH344" s="800"/>
      <c r="AI344" s="800"/>
      <c r="AJ344" s="800"/>
      <c r="AK344" s="800"/>
      <c r="AL344" s="800"/>
      <c r="AM344" s="800"/>
      <c r="AN344" s="800"/>
      <c r="AO344" s="800"/>
      <c r="AP344" s="800"/>
      <c r="AQ344" s="20"/>
      <c r="AR344" s="20"/>
      <c r="AS344" s="20"/>
      <c r="AT344" s="20"/>
      <c r="AU344" s="20"/>
      <c r="AV344" s="20"/>
      <c r="AW344" s="20"/>
      <c r="AX344" s="20"/>
      <c r="AY344" s="20"/>
      <c r="AZ344" s="20"/>
      <c r="BA344" s="20"/>
      <c r="BB344" s="20"/>
      <c r="BC344" s="20"/>
      <c r="BD344" s="20"/>
      <c r="BE344" s="20"/>
      <c r="BF344" s="20"/>
      <c r="BG344" s="20"/>
      <c r="BH344" s="20"/>
      <c r="BI344" s="20"/>
      <c r="BJ344" s="20"/>
      <c r="BK344" s="20"/>
      <c r="BL344" s="20"/>
      <c r="BM344" s="20"/>
      <c r="BN344" s="20"/>
      <c r="BO344" s="20"/>
      <c r="BP344" s="20"/>
      <c r="BQ344" s="20"/>
      <c r="BR344" s="20"/>
      <c r="BS344" s="20"/>
      <c r="BT344" s="20"/>
      <c r="BU344" s="20"/>
      <c r="BV344" s="20"/>
      <c r="BW344" s="20"/>
      <c r="BX344" s="20"/>
      <c r="BY344" s="20"/>
      <c r="BZ344" s="20"/>
      <c r="CA344" s="20"/>
      <c r="CB344" s="20"/>
      <c r="CC344" s="20"/>
      <c r="CD344" s="20"/>
      <c r="CE344" s="20"/>
      <c r="CF344" s="20"/>
      <c r="CG344" s="20"/>
      <c r="CH344" s="20"/>
      <c r="CI344" s="20"/>
      <c r="CJ344" s="20"/>
      <c r="CK344" s="20"/>
      <c r="CL344" s="20"/>
      <c r="CM344" s="20"/>
      <c r="CN344" s="20"/>
      <c r="CO344" s="20"/>
      <c r="CP344" s="20"/>
      <c r="CQ344" s="20"/>
      <c r="CR344" s="20"/>
      <c r="CS344" s="20"/>
      <c r="CT344" s="20"/>
      <c r="CU344" s="20"/>
      <c r="CV344" s="20"/>
      <c r="CW344" s="20"/>
      <c r="CX344" s="20"/>
      <c r="CY344" s="20"/>
      <c r="CZ344" s="20"/>
      <c r="DA344" s="20"/>
      <c r="DB344" s="20"/>
      <c r="DC344" s="20"/>
      <c r="DD344" s="20"/>
      <c r="DE344" s="20"/>
      <c r="DF344" s="20"/>
      <c r="DG344" s="20"/>
      <c r="DH344" s="20"/>
      <c r="DI344" s="20"/>
      <c r="DJ344" s="20"/>
      <c r="DK344" s="20"/>
      <c r="DL344" s="20"/>
      <c r="DM344" s="20"/>
      <c r="DN344" s="20"/>
      <c r="DO344" s="20"/>
      <c r="DP344" s="20"/>
      <c r="DQ344" s="20"/>
      <c r="DR344" s="20"/>
    </row>
    <row r="345" spans="1:122" s="118" customFormat="1" ht="13.9" customHeight="1">
      <c r="A345" s="9"/>
      <c r="B345" s="9"/>
      <c r="C345" s="740"/>
      <c r="D345" s="708"/>
      <c r="E345" s="708"/>
      <c r="F345" s="708"/>
      <c r="G345" s="708"/>
      <c r="H345" s="708"/>
      <c r="I345" s="708"/>
      <c r="J345" s="708"/>
      <c r="K345" s="708"/>
      <c r="L345" s="708"/>
      <c r="M345" s="800"/>
      <c r="N345" s="800"/>
      <c r="O345" s="800"/>
      <c r="P345" s="800"/>
      <c r="Q345" s="800"/>
      <c r="R345" s="800"/>
      <c r="S345" s="800"/>
      <c r="T345" s="800"/>
      <c r="U345" s="800"/>
      <c r="V345" s="800"/>
      <c r="W345" s="800"/>
      <c r="X345" s="800"/>
      <c r="Y345" s="800"/>
      <c r="Z345" s="800"/>
      <c r="AA345" s="800"/>
      <c r="AB345" s="800"/>
      <c r="AC345" s="800"/>
      <c r="AD345" s="800"/>
      <c r="AE345" s="800"/>
      <c r="AF345" s="800"/>
      <c r="AG345" s="800"/>
      <c r="AH345" s="800"/>
      <c r="AI345" s="800"/>
      <c r="AJ345" s="800"/>
      <c r="AK345" s="800"/>
      <c r="AL345" s="800"/>
      <c r="AM345" s="800"/>
      <c r="AN345" s="800"/>
      <c r="AO345" s="800"/>
      <c r="AP345" s="800"/>
      <c r="AQ345" s="20"/>
      <c r="AR345" s="20"/>
      <c r="AS345" s="20"/>
      <c r="AT345" s="20"/>
      <c r="AU345" s="20"/>
      <c r="AV345" s="20"/>
      <c r="AW345" s="20"/>
      <c r="AX345" s="20"/>
      <c r="AY345" s="20"/>
      <c r="AZ345" s="20"/>
      <c r="BA345" s="20"/>
      <c r="BB345" s="20"/>
      <c r="BC345" s="20"/>
      <c r="BD345" s="20"/>
      <c r="BE345" s="20"/>
      <c r="BF345" s="20"/>
      <c r="BG345" s="20"/>
      <c r="BH345" s="20"/>
      <c r="BI345" s="20"/>
      <c r="BJ345" s="20"/>
      <c r="BK345" s="20"/>
      <c r="BL345" s="20"/>
      <c r="BM345" s="20"/>
      <c r="BN345" s="20"/>
      <c r="BO345" s="20"/>
      <c r="BP345" s="20"/>
      <c r="BQ345" s="20"/>
      <c r="BR345" s="20"/>
      <c r="BS345" s="20"/>
      <c r="BT345" s="20"/>
      <c r="BU345" s="20"/>
      <c r="BV345" s="20"/>
      <c r="BW345" s="20"/>
      <c r="BX345" s="20"/>
      <c r="BY345" s="20"/>
      <c r="BZ345" s="20"/>
      <c r="CA345" s="20"/>
      <c r="CB345" s="20"/>
      <c r="CC345" s="20"/>
      <c r="CD345" s="20"/>
      <c r="CE345" s="20"/>
      <c r="CF345" s="20"/>
      <c r="CG345" s="20"/>
      <c r="CH345" s="20"/>
      <c r="CI345" s="20"/>
      <c r="CJ345" s="20"/>
      <c r="CK345" s="20"/>
      <c r="CL345" s="20"/>
      <c r="CM345" s="20"/>
      <c r="CN345" s="20"/>
      <c r="CO345" s="20"/>
      <c r="CP345" s="20"/>
      <c r="CQ345" s="20"/>
      <c r="CR345" s="20"/>
      <c r="CS345" s="20"/>
      <c r="CT345" s="20"/>
      <c r="CU345" s="20"/>
      <c r="CV345" s="20"/>
      <c r="CW345" s="20"/>
      <c r="CX345" s="20"/>
      <c r="CY345" s="20"/>
      <c r="CZ345" s="20"/>
      <c r="DA345" s="20"/>
      <c r="DB345" s="20"/>
      <c r="DC345" s="20"/>
      <c r="DD345" s="20"/>
      <c r="DE345" s="20"/>
      <c r="DF345" s="20"/>
      <c r="DG345" s="20"/>
      <c r="DH345" s="20"/>
      <c r="DI345" s="20"/>
      <c r="DJ345" s="20"/>
      <c r="DK345" s="20"/>
      <c r="DL345" s="20"/>
      <c r="DM345" s="20"/>
      <c r="DN345" s="20"/>
      <c r="DO345" s="20"/>
      <c r="DP345" s="20"/>
      <c r="DQ345" s="20"/>
      <c r="DR345" s="20"/>
    </row>
    <row r="346" spans="1:122" s="118" customFormat="1" ht="13.9" customHeight="1">
      <c r="A346" s="9"/>
      <c r="B346" s="9"/>
      <c r="C346" s="740"/>
      <c r="D346" s="708"/>
      <c r="E346" s="708"/>
      <c r="F346" s="708"/>
      <c r="G346" s="708"/>
      <c r="H346" s="708"/>
      <c r="I346" s="708"/>
      <c r="J346" s="708"/>
      <c r="K346" s="708"/>
      <c r="L346" s="708"/>
      <c r="M346" s="800"/>
      <c r="N346" s="800"/>
      <c r="O346" s="800"/>
      <c r="P346" s="800"/>
      <c r="Q346" s="800"/>
      <c r="R346" s="800"/>
      <c r="S346" s="800"/>
      <c r="T346" s="800"/>
      <c r="U346" s="800"/>
      <c r="V346" s="800"/>
      <c r="W346" s="800"/>
      <c r="X346" s="800"/>
      <c r="Y346" s="800"/>
      <c r="Z346" s="800"/>
      <c r="AA346" s="800"/>
      <c r="AB346" s="800"/>
      <c r="AC346" s="800"/>
      <c r="AD346" s="800"/>
      <c r="AE346" s="800"/>
      <c r="AF346" s="800"/>
      <c r="AG346" s="800"/>
      <c r="AH346" s="800"/>
      <c r="AI346" s="800"/>
      <c r="AJ346" s="800"/>
      <c r="AK346" s="800"/>
      <c r="AL346" s="800"/>
      <c r="AM346" s="800"/>
      <c r="AN346" s="800"/>
      <c r="AO346" s="800"/>
      <c r="AP346" s="800"/>
      <c r="AQ346" s="20"/>
      <c r="AR346" s="20"/>
      <c r="AS346" s="20"/>
      <c r="AT346" s="20"/>
      <c r="AU346" s="20"/>
      <c r="AV346" s="20"/>
      <c r="AW346" s="20"/>
      <c r="AX346" s="20"/>
      <c r="AY346" s="20"/>
      <c r="AZ346" s="20"/>
      <c r="BA346" s="20"/>
      <c r="BB346" s="20"/>
      <c r="BC346" s="20"/>
      <c r="BD346" s="20"/>
      <c r="BE346" s="20"/>
      <c r="BF346" s="20"/>
      <c r="BG346" s="20"/>
      <c r="BH346" s="20"/>
      <c r="BI346" s="20"/>
      <c r="BJ346" s="20"/>
      <c r="BK346" s="20"/>
      <c r="BL346" s="20"/>
      <c r="BM346" s="20"/>
      <c r="BN346" s="20"/>
      <c r="BO346" s="20"/>
      <c r="BP346" s="20"/>
      <c r="BQ346" s="20"/>
      <c r="BR346" s="20"/>
      <c r="BS346" s="20"/>
      <c r="BT346" s="20"/>
      <c r="BU346" s="20"/>
      <c r="BV346" s="20"/>
      <c r="BW346" s="20"/>
      <c r="BX346" s="20"/>
      <c r="BY346" s="20"/>
      <c r="BZ346" s="20"/>
      <c r="CA346" s="20"/>
      <c r="CB346" s="20"/>
      <c r="CC346" s="20"/>
      <c r="CD346" s="20"/>
      <c r="CE346" s="20"/>
      <c r="CF346" s="20"/>
      <c r="CG346" s="20"/>
      <c r="CH346" s="20"/>
      <c r="CI346" s="20"/>
      <c r="CJ346" s="20"/>
      <c r="CK346" s="20"/>
      <c r="CL346" s="20"/>
      <c r="CM346" s="20"/>
      <c r="CN346" s="20"/>
      <c r="CO346" s="20"/>
      <c r="CP346" s="20"/>
      <c r="CQ346" s="20"/>
      <c r="CR346" s="20"/>
      <c r="CS346" s="20"/>
      <c r="CT346" s="20"/>
      <c r="CU346" s="20"/>
      <c r="CV346" s="20"/>
      <c r="CW346" s="20"/>
      <c r="CX346" s="20"/>
      <c r="CY346" s="20"/>
      <c r="CZ346" s="20"/>
      <c r="DA346" s="20"/>
      <c r="DB346" s="20"/>
      <c r="DC346" s="20"/>
      <c r="DD346" s="20"/>
      <c r="DE346" s="20"/>
      <c r="DF346" s="20"/>
      <c r="DG346" s="20"/>
      <c r="DH346" s="20"/>
      <c r="DI346" s="20"/>
      <c r="DJ346" s="20"/>
      <c r="DK346" s="20"/>
      <c r="DL346" s="20"/>
      <c r="DM346" s="20"/>
      <c r="DN346" s="20"/>
      <c r="DO346" s="20"/>
      <c r="DP346" s="20"/>
      <c r="DQ346" s="20"/>
      <c r="DR346" s="20"/>
    </row>
    <row r="347" spans="1:122" s="118" customFormat="1" ht="13.9" customHeight="1">
      <c r="A347" s="9"/>
      <c r="B347" s="9"/>
      <c r="C347" s="740"/>
      <c r="D347" s="708"/>
      <c r="E347" s="708"/>
      <c r="F347" s="708"/>
      <c r="G347" s="708"/>
      <c r="H347" s="708"/>
      <c r="I347" s="708"/>
      <c r="J347" s="708"/>
      <c r="K347" s="708"/>
      <c r="L347" s="708"/>
      <c r="M347" s="800"/>
      <c r="N347" s="800"/>
      <c r="O347" s="800"/>
      <c r="P347" s="800"/>
      <c r="Q347" s="800"/>
      <c r="R347" s="800"/>
      <c r="S347" s="800"/>
      <c r="T347" s="800"/>
      <c r="U347" s="800"/>
      <c r="V347" s="800"/>
      <c r="W347" s="800"/>
      <c r="X347" s="800"/>
      <c r="Y347" s="800"/>
      <c r="Z347" s="800"/>
      <c r="AA347" s="800"/>
      <c r="AB347" s="800"/>
      <c r="AC347" s="800"/>
      <c r="AD347" s="800"/>
      <c r="AE347" s="800"/>
      <c r="AF347" s="800"/>
      <c r="AG347" s="800"/>
      <c r="AH347" s="800"/>
      <c r="AI347" s="800"/>
      <c r="AJ347" s="800"/>
      <c r="AK347" s="800"/>
      <c r="AL347" s="800"/>
      <c r="AM347" s="800"/>
      <c r="AN347" s="800"/>
      <c r="AO347" s="800"/>
      <c r="AP347" s="800"/>
      <c r="AQ347" s="20"/>
      <c r="AR347" s="20"/>
      <c r="AS347" s="20"/>
      <c r="AT347" s="20"/>
      <c r="AU347" s="20"/>
      <c r="AV347" s="20"/>
      <c r="AW347" s="20"/>
      <c r="AX347" s="20"/>
      <c r="AY347" s="20"/>
      <c r="AZ347" s="20"/>
      <c r="BA347" s="20"/>
      <c r="BB347" s="20"/>
      <c r="BC347" s="20"/>
      <c r="BD347" s="20"/>
      <c r="BE347" s="20"/>
      <c r="BF347" s="20"/>
      <c r="BG347" s="20"/>
      <c r="BH347" s="20"/>
      <c r="BI347" s="20"/>
      <c r="BJ347" s="20"/>
      <c r="BK347" s="20"/>
      <c r="BL347" s="20"/>
      <c r="BM347" s="20"/>
      <c r="BN347" s="20"/>
      <c r="BO347" s="20"/>
      <c r="BP347" s="20"/>
      <c r="BQ347" s="20"/>
      <c r="BR347" s="20"/>
      <c r="BS347" s="20"/>
      <c r="BT347" s="20"/>
      <c r="BU347" s="20"/>
      <c r="BV347" s="20"/>
      <c r="BW347" s="20"/>
      <c r="BX347" s="20"/>
      <c r="BY347" s="20"/>
      <c r="BZ347" s="20"/>
      <c r="CA347" s="20"/>
      <c r="CB347" s="20"/>
      <c r="CC347" s="20"/>
      <c r="CD347" s="20"/>
      <c r="CE347" s="20"/>
      <c r="CF347" s="20"/>
      <c r="CG347" s="20"/>
      <c r="CH347" s="20"/>
      <c r="CI347" s="20"/>
      <c r="CJ347" s="20"/>
      <c r="CK347" s="20"/>
      <c r="CL347" s="20"/>
      <c r="CM347" s="20"/>
      <c r="CN347" s="20"/>
      <c r="CO347" s="20"/>
      <c r="CP347" s="20"/>
      <c r="CQ347" s="20"/>
      <c r="CR347" s="20"/>
      <c r="CS347" s="20"/>
      <c r="CT347" s="20"/>
      <c r="CU347" s="20"/>
      <c r="CV347" s="20"/>
      <c r="CW347" s="20"/>
      <c r="CX347" s="20"/>
      <c r="CY347" s="20"/>
      <c r="CZ347" s="20"/>
      <c r="DA347" s="20"/>
      <c r="DB347" s="20"/>
      <c r="DC347" s="20"/>
      <c r="DD347" s="20"/>
      <c r="DE347" s="20"/>
      <c r="DF347" s="20"/>
      <c r="DG347" s="20"/>
      <c r="DH347" s="20"/>
      <c r="DI347" s="20"/>
      <c r="DJ347" s="20"/>
      <c r="DK347" s="20"/>
      <c r="DL347" s="20"/>
      <c r="DM347" s="20"/>
      <c r="DN347" s="20"/>
      <c r="DO347" s="20"/>
      <c r="DP347" s="20"/>
      <c r="DQ347" s="20"/>
      <c r="DR347" s="20"/>
    </row>
    <row r="348" spans="1:122" s="118" customFormat="1" ht="13.9" customHeight="1">
      <c r="A348" s="9"/>
      <c r="B348" s="9"/>
      <c r="C348" s="740"/>
      <c r="D348" s="708"/>
      <c r="E348" s="708"/>
      <c r="F348" s="708"/>
      <c r="G348" s="708"/>
      <c r="H348" s="708"/>
      <c r="I348" s="708"/>
      <c r="J348" s="708"/>
      <c r="K348" s="708"/>
      <c r="L348" s="708"/>
      <c r="M348" s="800"/>
      <c r="N348" s="800"/>
      <c r="O348" s="800"/>
      <c r="P348" s="800"/>
      <c r="Q348" s="800"/>
      <c r="R348" s="800"/>
      <c r="S348" s="800"/>
      <c r="T348" s="800"/>
      <c r="U348" s="800"/>
      <c r="V348" s="800"/>
      <c r="W348" s="800"/>
      <c r="X348" s="800"/>
      <c r="Y348" s="800"/>
      <c r="Z348" s="800"/>
      <c r="AA348" s="800"/>
      <c r="AB348" s="800"/>
      <c r="AC348" s="800"/>
      <c r="AD348" s="800"/>
      <c r="AE348" s="800"/>
      <c r="AF348" s="800"/>
      <c r="AG348" s="800"/>
      <c r="AH348" s="800"/>
      <c r="AI348" s="800"/>
      <c r="AJ348" s="800"/>
      <c r="AK348" s="800"/>
      <c r="AL348" s="800"/>
      <c r="AM348" s="800"/>
      <c r="AN348" s="800"/>
      <c r="AO348" s="800"/>
      <c r="AP348" s="800"/>
      <c r="AQ348" s="20"/>
      <c r="AR348" s="20"/>
      <c r="AS348" s="20"/>
      <c r="AT348" s="20"/>
      <c r="AU348" s="20"/>
      <c r="AV348" s="20"/>
      <c r="AW348" s="20"/>
      <c r="AX348" s="20"/>
      <c r="AY348" s="20"/>
      <c r="AZ348" s="20"/>
      <c r="BA348" s="20"/>
      <c r="BB348" s="20"/>
      <c r="BC348" s="20"/>
      <c r="BD348" s="20"/>
      <c r="BE348" s="20"/>
      <c r="BF348" s="20"/>
      <c r="BG348" s="20"/>
      <c r="BH348" s="20"/>
      <c r="BI348" s="20"/>
      <c r="BJ348" s="20"/>
      <c r="BK348" s="20"/>
      <c r="BL348" s="20"/>
      <c r="BM348" s="20"/>
      <c r="BN348" s="20"/>
      <c r="BO348" s="20"/>
      <c r="BP348" s="20"/>
      <c r="BQ348" s="20"/>
      <c r="BR348" s="20"/>
      <c r="BS348" s="20"/>
      <c r="BT348" s="20"/>
      <c r="BU348" s="20"/>
      <c r="BV348" s="20"/>
      <c r="BW348" s="20"/>
      <c r="BX348" s="20"/>
      <c r="BY348" s="20"/>
      <c r="BZ348" s="20"/>
      <c r="CA348" s="20"/>
      <c r="CB348" s="20"/>
      <c r="CC348" s="20"/>
      <c r="CD348" s="20"/>
      <c r="CE348" s="20"/>
      <c r="CF348" s="20"/>
      <c r="CG348" s="20"/>
      <c r="CH348" s="20"/>
      <c r="CI348" s="20"/>
      <c r="CJ348" s="20"/>
      <c r="CK348" s="20"/>
      <c r="CL348" s="20"/>
      <c r="CM348" s="20"/>
      <c r="CN348" s="20"/>
      <c r="CO348" s="20"/>
      <c r="CP348" s="20"/>
      <c r="CQ348" s="20"/>
      <c r="CR348" s="20"/>
      <c r="CS348" s="20"/>
      <c r="CT348" s="20"/>
      <c r="CU348" s="20"/>
      <c r="CV348" s="20"/>
      <c r="CW348" s="20"/>
      <c r="CX348" s="20"/>
      <c r="CY348" s="20"/>
      <c r="CZ348" s="20"/>
      <c r="DA348" s="20"/>
      <c r="DB348" s="20"/>
      <c r="DC348" s="20"/>
      <c r="DD348" s="20"/>
      <c r="DE348" s="20"/>
      <c r="DF348" s="20"/>
      <c r="DG348" s="20"/>
      <c r="DH348" s="20"/>
      <c r="DI348" s="20"/>
      <c r="DJ348" s="20"/>
      <c r="DK348" s="20"/>
      <c r="DL348" s="20"/>
      <c r="DM348" s="20"/>
      <c r="DN348" s="20"/>
      <c r="DO348" s="20"/>
      <c r="DP348" s="20"/>
      <c r="DQ348" s="20"/>
      <c r="DR348" s="20"/>
    </row>
    <row r="349" spans="1:122" s="118" customFormat="1" ht="13.9" customHeight="1">
      <c r="A349" s="9"/>
      <c r="B349" s="9"/>
      <c r="C349" s="740"/>
      <c r="D349" s="708"/>
      <c r="E349" s="708"/>
      <c r="F349" s="708"/>
      <c r="G349" s="708"/>
      <c r="H349" s="708"/>
      <c r="I349" s="708"/>
      <c r="J349" s="708"/>
      <c r="K349" s="708"/>
      <c r="L349" s="708"/>
      <c r="M349" s="800"/>
      <c r="N349" s="800"/>
      <c r="O349" s="800"/>
      <c r="P349" s="800"/>
      <c r="Q349" s="800"/>
      <c r="R349" s="800"/>
      <c r="S349" s="800"/>
      <c r="T349" s="800"/>
      <c r="U349" s="800"/>
      <c r="V349" s="800"/>
      <c r="W349" s="800"/>
      <c r="X349" s="800"/>
      <c r="Y349" s="800"/>
      <c r="Z349" s="800"/>
      <c r="AA349" s="800"/>
      <c r="AB349" s="800"/>
      <c r="AC349" s="800"/>
      <c r="AD349" s="800"/>
      <c r="AE349" s="800"/>
      <c r="AF349" s="800"/>
      <c r="AG349" s="800"/>
      <c r="AH349" s="800"/>
      <c r="AI349" s="800"/>
      <c r="AJ349" s="800"/>
      <c r="AK349" s="800"/>
      <c r="AL349" s="800"/>
      <c r="AM349" s="800"/>
      <c r="AN349" s="800"/>
      <c r="AO349" s="800"/>
      <c r="AP349" s="800"/>
      <c r="AQ349" s="20"/>
      <c r="AR349" s="20"/>
      <c r="AS349" s="20"/>
      <c r="AT349" s="20"/>
      <c r="AU349" s="20"/>
      <c r="AV349" s="20"/>
      <c r="AW349" s="20"/>
      <c r="AX349" s="20"/>
      <c r="AY349" s="20"/>
      <c r="AZ349" s="20"/>
      <c r="BA349" s="20"/>
      <c r="BB349" s="20"/>
      <c r="BC349" s="20"/>
      <c r="BD349" s="20"/>
      <c r="BE349" s="20"/>
      <c r="BF349" s="20"/>
      <c r="BG349" s="20"/>
      <c r="BH349" s="20"/>
      <c r="BI349" s="20"/>
      <c r="BJ349" s="20"/>
      <c r="BK349" s="20"/>
      <c r="BL349" s="20"/>
      <c r="BM349" s="20"/>
      <c r="BN349" s="20"/>
      <c r="BO349" s="20"/>
      <c r="BP349" s="20"/>
      <c r="BQ349" s="20"/>
      <c r="BR349" s="20"/>
      <c r="BS349" s="20"/>
      <c r="BT349" s="20"/>
      <c r="BU349" s="20"/>
      <c r="BV349" s="20"/>
      <c r="BW349" s="20"/>
      <c r="BX349" s="20"/>
      <c r="BY349" s="20"/>
      <c r="BZ349" s="20"/>
      <c r="CA349" s="20"/>
      <c r="CB349" s="20"/>
      <c r="CC349" s="20"/>
      <c r="CD349" s="20"/>
      <c r="CE349" s="20"/>
      <c r="CF349" s="20"/>
      <c r="CG349" s="20"/>
      <c r="CH349" s="20"/>
      <c r="CI349" s="20"/>
      <c r="CJ349" s="20"/>
      <c r="CK349" s="20"/>
      <c r="CL349" s="20"/>
      <c r="CM349" s="20"/>
      <c r="CN349" s="20"/>
      <c r="CO349" s="20"/>
      <c r="CP349" s="20"/>
      <c r="CQ349" s="20"/>
      <c r="CR349" s="20"/>
      <c r="CS349" s="20"/>
      <c r="CT349" s="20"/>
      <c r="CU349" s="20"/>
      <c r="CV349" s="20"/>
      <c r="CW349" s="20"/>
      <c r="CX349" s="20"/>
      <c r="CY349" s="20"/>
      <c r="CZ349" s="20"/>
      <c r="DA349" s="20"/>
      <c r="DB349" s="20"/>
      <c r="DC349" s="20"/>
      <c r="DD349" s="20"/>
      <c r="DE349" s="20"/>
      <c r="DF349" s="20"/>
      <c r="DG349" s="20"/>
      <c r="DH349" s="20"/>
      <c r="DI349" s="20"/>
      <c r="DJ349" s="20"/>
      <c r="DK349" s="20"/>
      <c r="DL349" s="20"/>
      <c r="DM349" s="20"/>
      <c r="DN349" s="20"/>
      <c r="DO349" s="20"/>
      <c r="DP349" s="20"/>
      <c r="DQ349" s="20"/>
      <c r="DR349" s="20"/>
    </row>
    <row r="350" spans="1:122" s="118" customFormat="1" ht="13.9" customHeight="1">
      <c r="A350" s="9"/>
      <c r="B350" s="9"/>
      <c r="C350" s="740"/>
      <c r="D350" s="708"/>
      <c r="E350" s="708"/>
      <c r="F350" s="708"/>
      <c r="G350" s="708"/>
      <c r="H350" s="708"/>
      <c r="I350" s="708"/>
      <c r="J350" s="708"/>
      <c r="K350" s="708"/>
      <c r="L350" s="708"/>
      <c r="M350" s="800"/>
      <c r="N350" s="800"/>
      <c r="O350" s="800"/>
      <c r="P350" s="800"/>
      <c r="Q350" s="800"/>
      <c r="R350" s="800"/>
      <c r="S350" s="800"/>
      <c r="T350" s="800"/>
      <c r="U350" s="800"/>
      <c r="V350" s="800"/>
      <c r="W350" s="800"/>
      <c r="X350" s="800"/>
      <c r="Y350" s="800"/>
      <c r="Z350" s="800"/>
      <c r="AA350" s="800"/>
      <c r="AB350" s="800"/>
      <c r="AC350" s="800"/>
      <c r="AD350" s="800"/>
      <c r="AE350" s="800"/>
      <c r="AF350" s="800"/>
      <c r="AG350" s="800"/>
      <c r="AH350" s="800"/>
      <c r="AI350" s="800"/>
      <c r="AJ350" s="800"/>
      <c r="AK350" s="800"/>
      <c r="AL350" s="800"/>
      <c r="AM350" s="800"/>
      <c r="AN350" s="800"/>
      <c r="AO350" s="800"/>
      <c r="AP350" s="800"/>
      <c r="AQ350" s="20"/>
      <c r="AR350" s="20"/>
      <c r="AS350" s="20"/>
      <c r="AT350" s="20"/>
      <c r="AU350" s="20"/>
      <c r="AV350" s="20"/>
      <c r="AW350" s="20"/>
      <c r="AX350" s="20"/>
      <c r="AY350" s="20"/>
      <c r="AZ350" s="20"/>
      <c r="BA350" s="20"/>
      <c r="BB350" s="20"/>
      <c r="BC350" s="20"/>
      <c r="BD350" s="20"/>
      <c r="BE350" s="20"/>
      <c r="BF350" s="20"/>
      <c r="BG350" s="20"/>
      <c r="BH350" s="20"/>
      <c r="BI350" s="20"/>
      <c r="BJ350" s="20"/>
      <c r="BK350" s="20"/>
      <c r="BL350" s="20"/>
      <c r="BM350" s="20"/>
      <c r="BN350" s="20"/>
      <c r="BO350" s="20"/>
      <c r="BP350" s="20"/>
      <c r="BQ350" s="20"/>
      <c r="BR350" s="20"/>
      <c r="BS350" s="20"/>
      <c r="BT350" s="20"/>
      <c r="BU350" s="20"/>
      <c r="BV350" s="20"/>
      <c r="BW350" s="20"/>
      <c r="BX350" s="20"/>
      <c r="BY350" s="20"/>
      <c r="BZ350" s="20"/>
      <c r="CA350" s="20"/>
      <c r="CB350" s="20"/>
      <c r="CC350" s="20"/>
      <c r="CD350" s="20"/>
      <c r="CE350" s="20"/>
      <c r="CF350" s="20"/>
      <c r="CG350" s="20"/>
      <c r="CH350" s="20"/>
      <c r="CI350" s="20"/>
      <c r="CJ350" s="20"/>
      <c r="CK350" s="20"/>
      <c r="CL350" s="20"/>
      <c r="CM350" s="20"/>
      <c r="CN350" s="20"/>
      <c r="CO350" s="20"/>
      <c r="CP350" s="20"/>
      <c r="CQ350" s="20"/>
      <c r="CR350" s="20"/>
      <c r="CS350" s="20"/>
      <c r="CT350" s="20"/>
      <c r="CU350" s="20"/>
      <c r="CV350" s="20"/>
      <c r="CW350" s="20"/>
      <c r="CX350" s="20"/>
      <c r="CY350" s="20"/>
      <c r="CZ350" s="20"/>
      <c r="DA350" s="20"/>
      <c r="DB350" s="20"/>
      <c r="DC350" s="20"/>
      <c r="DD350" s="20"/>
      <c r="DE350" s="20"/>
      <c r="DF350" s="20"/>
      <c r="DG350" s="20"/>
      <c r="DH350" s="20"/>
      <c r="DI350" s="20"/>
      <c r="DJ350" s="20"/>
      <c r="DK350" s="20"/>
      <c r="DL350" s="20"/>
      <c r="DM350" s="20"/>
      <c r="DN350" s="20"/>
      <c r="DO350" s="20"/>
      <c r="DP350" s="20"/>
      <c r="DQ350" s="20"/>
      <c r="DR350" s="20"/>
    </row>
    <row r="351" spans="1:122" s="118" customFormat="1" ht="13.9" customHeight="1">
      <c r="A351" s="9"/>
      <c r="B351" s="9"/>
      <c r="C351" s="740"/>
      <c r="D351" s="708"/>
      <c r="E351" s="708"/>
      <c r="F351" s="708"/>
      <c r="G351" s="708"/>
      <c r="H351" s="708"/>
      <c r="I351" s="708"/>
      <c r="J351" s="708"/>
      <c r="K351" s="708"/>
      <c r="L351" s="708"/>
      <c r="M351" s="800"/>
      <c r="N351" s="800"/>
      <c r="O351" s="800"/>
      <c r="P351" s="800"/>
      <c r="Q351" s="800"/>
      <c r="R351" s="800"/>
      <c r="S351" s="800"/>
      <c r="T351" s="800"/>
      <c r="U351" s="800"/>
      <c r="V351" s="800"/>
      <c r="W351" s="800"/>
      <c r="X351" s="800"/>
      <c r="Y351" s="800"/>
      <c r="Z351" s="800"/>
      <c r="AA351" s="800"/>
      <c r="AB351" s="800"/>
      <c r="AC351" s="800"/>
      <c r="AD351" s="800"/>
      <c r="AE351" s="800"/>
      <c r="AF351" s="800"/>
      <c r="AG351" s="800"/>
      <c r="AH351" s="800"/>
      <c r="AI351" s="800"/>
      <c r="AJ351" s="800"/>
      <c r="AK351" s="800"/>
      <c r="AL351" s="800"/>
      <c r="AM351" s="800"/>
      <c r="AN351" s="800"/>
      <c r="AO351" s="800"/>
      <c r="AP351" s="800"/>
      <c r="AQ351" s="20"/>
      <c r="AR351" s="20"/>
      <c r="AS351" s="20"/>
      <c r="AT351" s="20"/>
      <c r="AU351" s="20"/>
      <c r="AV351" s="20"/>
      <c r="AW351" s="20"/>
      <c r="AX351" s="20"/>
      <c r="AY351" s="20"/>
      <c r="AZ351" s="20"/>
      <c r="BA351" s="20"/>
      <c r="BB351" s="20"/>
      <c r="BC351" s="20"/>
      <c r="BD351" s="20"/>
      <c r="BE351" s="20"/>
      <c r="BF351" s="20"/>
      <c r="BG351" s="20"/>
      <c r="BH351" s="20"/>
      <c r="BI351" s="20"/>
      <c r="BJ351" s="20"/>
      <c r="BK351" s="20"/>
      <c r="BL351" s="20"/>
      <c r="BM351" s="20"/>
      <c r="BN351" s="20"/>
      <c r="BO351" s="20"/>
      <c r="BP351" s="20"/>
      <c r="BQ351" s="20"/>
      <c r="BR351" s="20"/>
      <c r="BS351" s="20"/>
      <c r="BT351" s="20"/>
      <c r="BU351" s="20"/>
      <c r="BV351" s="20"/>
      <c r="BW351" s="20"/>
      <c r="BX351" s="20"/>
      <c r="BY351" s="20"/>
      <c r="BZ351" s="20"/>
      <c r="CA351" s="20"/>
      <c r="CB351" s="20"/>
      <c r="CC351" s="20"/>
      <c r="CD351" s="20"/>
      <c r="CE351" s="20"/>
      <c r="CF351" s="20"/>
      <c r="CG351" s="20"/>
      <c r="CH351" s="20"/>
      <c r="CI351" s="20"/>
      <c r="CJ351" s="20"/>
      <c r="CK351" s="20"/>
      <c r="CL351" s="20"/>
      <c r="CM351" s="20"/>
      <c r="CN351" s="20"/>
      <c r="CO351" s="20"/>
      <c r="CP351" s="20"/>
      <c r="CQ351" s="20"/>
      <c r="CR351" s="20"/>
      <c r="CS351" s="20"/>
      <c r="CT351" s="20"/>
      <c r="CU351" s="20"/>
      <c r="CV351" s="20"/>
      <c r="CW351" s="20"/>
      <c r="CX351" s="20"/>
      <c r="CY351" s="20"/>
      <c r="CZ351" s="20"/>
      <c r="DA351" s="20"/>
      <c r="DB351" s="20"/>
      <c r="DC351" s="20"/>
      <c r="DD351" s="20"/>
      <c r="DE351" s="20"/>
      <c r="DF351" s="20"/>
      <c r="DG351" s="20"/>
      <c r="DH351" s="20"/>
      <c r="DI351" s="20"/>
      <c r="DJ351" s="20"/>
      <c r="DK351" s="20"/>
      <c r="DL351" s="20"/>
      <c r="DM351" s="20"/>
      <c r="DN351" s="20"/>
      <c r="DO351" s="20"/>
      <c r="DP351" s="20"/>
      <c r="DQ351" s="20"/>
      <c r="DR351" s="20"/>
    </row>
    <row r="352" spans="1:122" s="118" customFormat="1" ht="13.9" customHeight="1">
      <c r="A352" s="9"/>
      <c r="B352" s="9"/>
      <c r="C352" s="863" t="s">
        <v>962</v>
      </c>
      <c r="D352" s="864"/>
      <c r="E352" s="864"/>
      <c r="F352" s="864"/>
      <c r="G352" s="864"/>
      <c r="H352" s="708"/>
      <c r="I352" s="708"/>
      <c r="J352" s="708"/>
      <c r="K352" s="708"/>
      <c r="L352" s="708"/>
      <c r="M352" s="800"/>
      <c r="N352" s="800"/>
      <c r="O352" s="800"/>
      <c r="P352" s="800"/>
      <c r="Q352" s="800"/>
      <c r="R352" s="800"/>
      <c r="S352" s="800"/>
      <c r="T352" s="800"/>
      <c r="U352" s="800"/>
      <c r="V352" s="800"/>
      <c r="W352" s="800"/>
      <c r="X352" s="800"/>
      <c r="Y352" s="800"/>
      <c r="Z352" s="800"/>
      <c r="AA352" s="800"/>
      <c r="AB352" s="800"/>
      <c r="AC352" s="800"/>
      <c r="AD352" s="800"/>
      <c r="AE352" s="800"/>
      <c r="AF352" s="800"/>
      <c r="AG352" s="800"/>
      <c r="AH352" s="800"/>
      <c r="AI352" s="800"/>
      <c r="AJ352" s="800"/>
      <c r="AK352" s="800"/>
      <c r="AL352" s="800"/>
      <c r="AM352" s="800"/>
      <c r="AN352" s="800"/>
      <c r="AO352" s="800"/>
      <c r="AP352" s="800"/>
      <c r="AQ352" s="20"/>
      <c r="AR352" s="20"/>
      <c r="AS352" s="20"/>
      <c r="AT352" s="20"/>
      <c r="AU352" s="20"/>
      <c r="AV352" s="20"/>
      <c r="AW352" s="20"/>
      <c r="AX352" s="20"/>
      <c r="AY352" s="20"/>
      <c r="AZ352" s="20"/>
      <c r="BA352" s="20"/>
      <c r="BB352" s="20"/>
      <c r="BC352" s="20"/>
      <c r="BD352" s="20"/>
      <c r="BE352" s="20"/>
      <c r="BF352" s="20"/>
      <c r="BG352" s="20"/>
      <c r="BH352" s="20"/>
      <c r="BI352" s="20"/>
      <c r="BJ352" s="20"/>
      <c r="BK352" s="20"/>
      <c r="BL352" s="20"/>
      <c r="BM352" s="20"/>
      <c r="BN352" s="20"/>
      <c r="BO352" s="20"/>
      <c r="BP352" s="20"/>
      <c r="BQ352" s="20"/>
      <c r="BR352" s="20"/>
      <c r="BS352" s="20"/>
      <c r="BT352" s="20"/>
      <c r="BU352" s="20"/>
      <c r="BV352" s="20"/>
      <c r="BW352" s="20"/>
      <c r="BX352" s="20"/>
      <c r="BY352" s="20"/>
      <c r="BZ352" s="20"/>
      <c r="CA352" s="20"/>
      <c r="CB352" s="20"/>
      <c r="CC352" s="20"/>
      <c r="CD352" s="20"/>
      <c r="CE352" s="20"/>
      <c r="CF352" s="20"/>
      <c r="CG352" s="20"/>
      <c r="CH352" s="20"/>
      <c r="CI352" s="20"/>
      <c r="CJ352" s="20"/>
      <c r="CK352" s="20"/>
      <c r="CL352" s="20"/>
      <c r="CM352" s="20"/>
      <c r="CN352" s="20"/>
      <c r="CO352" s="20"/>
      <c r="CP352" s="20"/>
      <c r="CQ352" s="20"/>
      <c r="CR352" s="20"/>
      <c r="CS352" s="20"/>
      <c r="CT352" s="20"/>
      <c r="CU352" s="20"/>
      <c r="CV352" s="20"/>
      <c r="CW352" s="20"/>
      <c r="CX352" s="20"/>
      <c r="CY352" s="20"/>
      <c r="CZ352" s="20"/>
      <c r="DA352" s="20"/>
      <c r="DB352" s="20"/>
      <c r="DC352" s="20"/>
      <c r="DD352" s="20"/>
      <c r="DE352" s="20"/>
      <c r="DF352" s="20"/>
      <c r="DG352" s="20"/>
      <c r="DH352" s="20"/>
      <c r="DI352" s="20"/>
      <c r="DJ352" s="20"/>
      <c r="DK352" s="20"/>
      <c r="DL352" s="20"/>
      <c r="DM352" s="20"/>
      <c r="DN352" s="20"/>
      <c r="DO352" s="20"/>
      <c r="DP352" s="20"/>
      <c r="DQ352" s="20"/>
      <c r="DR352" s="20"/>
    </row>
    <row r="353" spans="1:230" s="118" customFormat="1" ht="13.9" customHeight="1">
      <c r="A353" s="9"/>
      <c r="B353" s="9"/>
      <c r="C353" s="863"/>
      <c r="D353" s="770" t="s">
        <v>938</v>
      </c>
      <c r="E353" s="770"/>
      <c r="F353" s="770"/>
      <c r="G353" s="770"/>
      <c r="H353" s="772" t="s">
        <v>926</v>
      </c>
      <c r="I353" s="814"/>
      <c r="J353" s="814"/>
      <c r="K353" s="814"/>
      <c r="L353" s="814"/>
      <c r="M353" s="772"/>
      <c r="N353" s="714">
        <v>2002</v>
      </c>
      <c r="O353" s="714">
        <v>2003</v>
      </c>
      <c r="P353" s="714">
        <v>2004</v>
      </c>
      <c r="Q353" s="714">
        <v>2005</v>
      </c>
      <c r="R353" s="714">
        <v>2006</v>
      </c>
      <c r="S353" s="714">
        <v>2007</v>
      </c>
      <c r="T353" s="714">
        <v>2008</v>
      </c>
      <c r="U353" s="714">
        <v>2009</v>
      </c>
      <c r="V353" s="714">
        <v>2010</v>
      </c>
      <c r="W353" s="714">
        <v>2011</v>
      </c>
      <c r="X353" s="714">
        <v>2012</v>
      </c>
      <c r="Y353" s="714">
        <v>2013</v>
      </c>
      <c r="Z353" s="714">
        <v>2014</v>
      </c>
      <c r="AA353" s="714">
        <v>2015</v>
      </c>
      <c r="AB353" s="714">
        <v>2016</v>
      </c>
      <c r="AC353" s="714">
        <v>2017</v>
      </c>
      <c r="AD353" s="714">
        <v>2018</v>
      </c>
      <c r="AE353" s="714">
        <v>2019</v>
      </c>
      <c r="AF353" s="714">
        <v>2020</v>
      </c>
      <c r="AG353" s="714">
        <v>2021</v>
      </c>
      <c r="AH353" s="714">
        <v>2022</v>
      </c>
      <c r="AI353" s="714">
        <v>2023</v>
      </c>
      <c r="AJ353" s="714">
        <v>2024</v>
      </c>
      <c r="AK353" s="714">
        <v>2025</v>
      </c>
      <c r="AL353" s="714">
        <v>2026</v>
      </c>
      <c r="AM353" s="714">
        <v>2027</v>
      </c>
      <c r="AN353" s="714">
        <v>2028</v>
      </c>
      <c r="AO353" s="714">
        <v>2029</v>
      </c>
      <c r="AP353" s="714">
        <v>2030</v>
      </c>
    </row>
    <row r="354" spans="1:230" s="182" customFormat="1" ht="13.9" customHeight="1">
      <c r="A354" s="9"/>
      <c r="B354" s="9"/>
      <c r="C354" s="863"/>
      <c r="D354" s="776" t="s">
        <v>939</v>
      </c>
      <c r="E354" s="777"/>
      <c r="F354" s="777"/>
      <c r="G354" s="777"/>
      <c r="H354" s="515"/>
      <c r="I354" s="515"/>
      <c r="J354" s="515"/>
      <c r="K354" s="515"/>
      <c r="L354" s="515"/>
      <c r="M354" s="515"/>
      <c r="N354" s="515"/>
      <c r="O354" s="515"/>
      <c r="P354" s="515"/>
      <c r="Q354" s="515"/>
      <c r="R354" s="515"/>
      <c r="S354" s="515"/>
      <c r="T354" s="515"/>
      <c r="U354" s="515"/>
      <c r="V354" s="515"/>
      <c r="W354" s="515"/>
      <c r="X354" s="515"/>
      <c r="Y354" s="515">
        <v>260.49010927555179</v>
      </c>
      <c r="Z354" s="515">
        <v>23.526601882693885</v>
      </c>
      <c r="AA354" s="515">
        <v>-8.8214701419606811</v>
      </c>
      <c r="AB354" s="515">
        <v>3.7812261779328584</v>
      </c>
      <c r="AC354" s="515">
        <v>7.782755245632142</v>
      </c>
      <c r="AD354" s="515">
        <v>9.8148524155883781</v>
      </c>
      <c r="AE354" s="515">
        <v>4.1437942087509931</v>
      </c>
      <c r="AF354" s="515">
        <v>2.2967025993690489</v>
      </c>
      <c r="AG354" s="515">
        <v>2.2383008135215641</v>
      </c>
      <c r="AH354" s="515">
        <v>3.282197371580541</v>
      </c>
      <c r="AI354" s="515">
        <v>6.0814252477020325</v>
      </c>
      <c r="AJ354" s="515">
        <v>9.2107009053480038</v>
      </c>
      <c r="AK354" s="515">
        <v>6.2256323730799554</v>
      </c>
      <c r="AL354" s="515">
        <v>62.78089979150927</v>
      </c>
      <c r="AM354" s="515">
        <v>158.01879524668149</v>
      </c>
      <c r="AN354" s="515">
        <v>191.67724013504457</v>
      </c>
      <c r="AO354" s="515">
        <v>199.97366003558204</v>
      </c>
      <c r="AP354" s="515">
        <v>191.89819798278253</v>
      </c>
      <c r="AQ354" s="118"/>
      <c r="AR354" s="118"/>
      <c r="AS354" s="118"/>
      <c r="AT354" s="118"/>
      <c r="AU354" s="118"/>
      <c r="AV354" s="118"/>
      <c r="AW354" s="118"/>
      <c r="AX354" s="118"/>
      <c r="AY354" s="118"/>
      <c r="AZ354" s="118"/>
      <c r="BA354" s="118"/>
      <c r="BB354" s="118"/>
      <c r="BC354" s="118"/>
      <c r="BD354" s="118"/>
      <c r="BE354" s="118"/>
      <c r="BF354" s="118"/>
      <c r="BG354" s="118"/>
      <c r="BH354" s="118"/>
      <c r="BI354" s="118"/>
      <c r="BJ354" s="118"/>
      <c r="BK354" s="118"/>
      <c r="BL354" s="118"/>
      <c r="BM354" s="118"/>
      <c r="BN354" s="118"/>
      <c r="BO354" s="118"/>
      <c r="BP354" s="118"/>
      <c r="BQ354" s="118"/>
      <c r="BR354" s="118"/>
      <c r="BS354" s="118"/>
      <c r="BT354" s="118"/>
      <c r="BU354" s="118"/>
      <c r="BV354" s="118"/>
      <c r="BW354" s="118"/>
      <c r="BX354" s="118"/>
      <c r="BY354" s="118"/>
      <c r="BZ354" s="118"/>
      <c r="CA354" s="118"/>
      <c r="CB354" s="118"/>
      <c r="CC354" s="118"/>
      <c r="CD354" s="118"/>
      <c r="CE354" s="118"/>
      <c r="CF354" s="118"/>
      <c r="CG354" s="118"/>
      <c r="CH354" s="118"/>
      <c r="CI354" s="118"/>
      <c r="CJ354" s="118"/>
      <c r="CK354" s="118"/>
      <c r="CL354" s="118"/>
      <c r="CM354" s="118"/>
      <c r="CN354" s="118"/>
      <c r="CO354" s="118"/>
      <c r="CP354" s="118"/>
      <c r="CQ354" s="118"/>
      <c r="CR354" s="118"/>
      <c r="CS354" s="118"/>
      <c r="CT354" s="118"/>
      <c r="CU354" s="118"/>
      <c r="CV354" s="118"/>
      <c r="CW354" s="118"/>
      <c r="CX354" s="118"/>
      <c r="CY354" s="118"/>
      <c r="CZ354" s="118"/>
      <c r="DA354" s="118"/>
      <c r="DB354" s="118"/>
      <c r="DC354" s="118"/>
      <c r="DD354" s="118"/>
      <c r="DE354" s="118"/>
      <c r="DF354" s="118"/>
      <c r="DG354" s="118"/>
      <c r="DH354" s="118"/>
      <c r="DI354" s="118"/>
      <c r="DJ354" s="118"/>
      <c r="DK354" s="118"/>
      <c r="DL354" s="118"/>
      <c r="DM354" s="118"/>
      <c r="DN354" s="118"/>
      <c r="DO354" s="118"/>
      <c r="DP354" s="118"/>
      <c r="DQ354" s="118"/>
      <c r="DR354" s="118"/>
      <c r="DS354" s="20"/>
      <c r="DT354" s="20"/>
      <c r="DU354" s="20"/>
      <c r="DV354" s="20"/>
      <c r="DW354" s="20"/>
      <c r="DX354" s="20"/>
      <c r="DY354" s="20"/>
      <c r="DZ354" s="20"/>
      <c r="EA354" s="20"/>
      <c r="EB354" s="20"/>
      <c r="EC354" s="20"/>
      <c r="ED354" s="20"/>
      <c r="EE354" s="20"/>
      <c r="EF354" s="20"/>
      <c r="EG354" s="20"/>
      <c r="EH354" s="20"/>
      <c r="EI354" s="20"/>
      <c r="EJ354" s="20"/>
      <c r="EK354" s="20"/>
      <c r="EL354" s="20"/>
      <c r="EM354" s="20"/>
      <c r="EN354" s="20"/>
      <c r="EO354" s="20"/>
      <c r="EP354" s="20"/>
      <c r="EQ354" s="20"/>
      <c r="ER354" s="20"/>
      <c r="ES354" s="20"/>
      <c r="ET354" s="20"/>
      <c r="EU354" s="20"/>
      <c r="EV354" s="20"/>
      <c r="EW354" s="20"/>
      <c r="EX354" s="20"/>
      <c r="EY354" s="20"/>
      <c r="EZ354" s="20"/>
      <c r="FA354" s="20"/>
      <c r="FB354" s="20"/>
      <c r="FC354" s="20"/>
      <c r="FD354" s="20"/>
      <c r="FE354" s="20"/>
      <c r="FF354" s="20"/>
      <c r="FG354" s="20"/>
      <c r="FH354" s="20"/>
      <c r="FI354" s="20"/>
      <c r="FJ354" s="20"/>
      <c r="FK354" s="20"/>
      <c r="FL354" s="20"/>
      <c r="FM354" s="20"/>
      <c r="FN354" s="20"/>
      <c r="FO354" s="20"/>
      <c r="FP354" s="20"/>
      <c r="FQ354" s="20"/>
      <c r="FR354" s="20"/>
      <c r="FS354" s="20"/>
      <c r="FT354" s="20"/>
      <c r="FU354" s="20"/>
      <c r="FV354" s="20"/>
      <c r="FW354" s="20"/>
      <c r="FX354" s="20"/>
      <c r="FY354" s="20"/>
      <c r="FZ354" s="20"/>
      <c r="GA354" s="20"/>
      <c r="GB354" s="20"/>
      <c r="GC354" s="20"/>
      <c r="GD354" s="20"/>
      <c r="GE354" s="20"/>
      <c r="GF354" s="20"/>
      <c r="GG354" s="20"/>
      <c r="GH354" s="20"/>
      <c r="GI354" s="20"/>
      <c r="GJ354" s="20"/>
      <c r="GK354" s="20"/>
      <c r="GL354" s="20"/>
      <c r="GM354" s="20"/>
      <c r="GN354" s="20"/>
      <c r="GO354" s="20"/>
      <c r="GP354" s="20"/>
      <c r="GQ354" s="20"/>
      <c r="GR354" s="20"/>
      <c r="GS354" s="20"/>
      <c r="GT354" s="20"/>
      <c r="GU354" s="20"/>
      <c r="GV354" s="20"/>
      <c r="GW354" s="20"/>
      <c r="GX354" s="20"/>
      <c r="GY354" s="20"/>
      <c r="GZ354" s="20"/>
      <c r="HA354" s="20"/>
      <c r="HB354" s="20"/>
      <c r="HC354" s="20"/>
      <c r="HD354" s="20"/>
      <c r="HE354" s="20"/>
      <c r="HF354" s="20"/>
      <c r="HG354" s="20"/>
      <c r="HH354" s="20"/>
      <c r="HI354" s="20"/>
      <c r="HJ354" s="20"/>
      <c r="HK354" s="20"/>
      <c r="HL354" s="20"/>
      <c r="HM354" s="20"/>
      <c r="HN354" s="20"/>
      <c r="HO354" s="20"/>
      <c r="HP354" s="20"/>
      <c r="HQ354" s="20"/>
      <c r="HR354" s="20"/>
      <c r="HS354" s="20"/>
      <c r="HT354" s="20"/>
      <c r="HU354" s="20"/>
      <c r="HV354" s="118"/>
    </row>
    <row r="355" spans="1:230" s="182" customFormat="1" ht="13.9" customHeight="1">
      <c r="A355" s="9"/>
      <c r="B355" s="9"/>
      <c r="C355" s="863"/>
      <c r="D355" s="776" t="s">
        <v>623</v>
      </c>
      <c r="E355" s="777"/>
      <c r="F355" s="777"/>
      <c r="G355" s="777"/>
      <c r="H355" s="515"/>
      <c r="I355" s="515"/>
      <c r="J355" s="515"/>
      <c r="K355" s="515"/>
      <c r="L355" s="515"/>
      <c r="M355" s="515"/>
      <c r="N355" s="515"/>
      <c r="O355" s="515"/>
      <c r="P355" s="515"/>
      <c r="Q355" s="515"/>
      <c r="R355" s="515"/>
      <c r="S355" s="515"/>
      <c r="T355" s="515"/>
      <c r="U355" s="515"/>
      <c r="V355" s="515"/>
      <c r="W355" s="515"/>
      <c r="X355" s="515"/>
      <c r="Y355" s="515">
        <v>304.37769801428567</v>
      </c>
      <c r="Z355" s="515">
        <v>47.055468011426029</v>
      </c>
      <c r="AA355" s="515">
        <v>4.193937507080495</v>
      </c>
      <c r="AB355" s="515">
        <v>-0.93559963842344285</v>
      </c>
      <c r="AC355" s="515">
        <v>-4.6339362619702813</v>
      </c>
      <c r="AD355" s="515">
        <v>1.1275535574865341</v>
      </c>
      <c r="AE355" s="515">
        <v>1.4495052326568365</v>
      </c>
      <c r="AF355" s="515">
        <v>-3.7042545004450083</v>
      </c>
      <c r="AG355" s="515">
        <v>-6.007197609386802</v>
      </c>
      <c r="AH355" s="515">
        <v>-8.3005334802107811</v>
      </c>
      <c r="AI355" s="515">
        <v>-3.667520986915946</v>
      </c>
      <c r="AJ355" s="515">
        <v>2.798286402469635</v>
      </c>
      <c r="AK355" s="515">
        <v>-7.710873456607759</v>
      </c>
      <c r="AL355" s="515">
        <v>39.132109131618378</v>
      </c>
      <c r="AM355" s="515">
        <v>183.22703628028464</v>
      </c>
      <c r="AN355" s="515">
        <v>351.75948137851856</v>
      </c>
      <c r="AO355" s="515">
        <v>435.71876577257501</v>
      </c>
      <c r="AP355" s="515">
        <v>436.42995609950663</v>
      </c>
      <c r="AQ355" s="118"/>
      <c r="AR355" s="118"/>
      <c r="AS355" s="118"/>
      <c r="AT355" s="118"/>
      <c r="AU355" s="118"/>
      <c r="AV355" s="118"/>
      <c r="AW355" s="118"/>
      <c r="AX355" s="118"/>
      <c r="AY355" s="118"/>
      <c r="AZ355" s="118"/>
      <c r="BA355" s="118"/>
      <c r="BB355" s="118"/>
      <c r="BC355" s="118"/>
      <c r="BD355" s="118"/>
      <c r="BE355" s="118"/>
      <c r="BF355" s="118"/>
      <c r="BG355" s="118"/>
      <c r="BH355" s="118"/>
      <c r="BI355" s="118"/>
      <c r="BJ355" s="118"/>
      <c r="BK355" s="118"/>
      <c r="BL355" s="118"/>
      <c r="BM355" s="118"/>
      <c r="BN355" s="118"/>
      <c r="BO355" s="118"/>
      <c r="BP355" s="118"/>
      <c r="BQ355" s="118"/>
      <c r="BR355" s="118"/>
      <c r="BS355" s="118"/>
      <c r="BT355" s="118"/>
      <c r="BU355" s="118"/>
      <c r="BV355" s="118"/>
      <c r="BW355" s="118"/>
      <c r="BX355" s="118"/>
      <c r="BY355" s="118"/>
      <c r="BZ355" s="118"/>
      <c r="CA355" s="118"/>
      <c r="CB355" s="118"/>
      <c r="CC355" s="118"/>
      <c r="CD355" s="118"/>
      <c r="CE355" s="118"/>
      <c r="CF355" s="118"/>
      <c r="CG355" s="118"/>
      <c r="CH355" s="118"/>
      <c r="CI355" s="118"/>
      <c r="CJ355" s="118"/>
      <c r="CK355" s="118"/>
      <c r="CL355" s="118"/>
      <c r="CM355" s="118"/>
      <c r="CN355" s="118"/>
      <c r="CO355" s="118"/>
      <c r="CP355" s="118"/>
      <c r="CQ355" s="118"/>
      <c r="CR355" s="118"/>
      <c r="CS355" s="118"/>
      <c r="CT355" s="118"/>
      <c r="CU355" s="118"/>
      <c r="CV355" s="118"/>
      <c r="CW355" s="118"/>
      <c r="CX355" s="118"/>
      <c r="CY355" s="118"/>
      <c r="CZ355" s="118"/>
      <c r="DA355" s="118"/>
      <c r="DB355" s="118"/>
      <c r="DC355" s="118"/>
      <c r="DD355" s="118"/>
      <c r="DE355" s="118"/>
      <c r="DF355" s="118"/>
      <c r="DG355" s="118"/>
      <c r="DH355" s="118"/>
      <c r="DI355" s="118"/>
      <c r="DJ355" s="118"/>
      <c r="DK355" s="118"/>
      <c r="DL355" s="118"/>
      <c r="DM355" s="118"/>
      <c r="DN355" s="118"/>
      <c r="DO355" s="118"/>
      <c r="DP355" s="118"/>
      <c r="DQ355" s="118"/>
      <c r="DR355" s="118"/>
      <c r="DS355" s="20"/>
      <c r="DT355" s="20"/>
      <c r="DU355" s="20"/>
      <c r="DV355" s="20"/>
      <c r="DW355" s="20"/>
      <c r="DX355" s="20"/>
      <c r="DY355" s="20"/>
      <c r="DZ355" s="20"/>
      <c r="EA355" s="20"/>
      <c r="EB355" s="20"/>
      <c r="EC355" s="20"/>
      <c r="ED355" s="20"/>
      <c r="EE355" s="20"/>
      <c r="EF355" s="20"/>
      <c r="EG355" s="20"/>
      <c r="EH355" s="20"/>
      <c r="EI355" s="20"/>
      <c r="EJ355" s="20"/>
      <c r="EK355" s="20"/>
      <c r="EL355" s="20"/>
      <c r="EM355" s="20"/>
      <c r="EN355" s="20"/>
      <c r="EO355" s="20"/>
      <c r="EP355" s="20"/>
      <c r="EQ355" s="20"/>
      <c r="ER355" s="20"/>
      <c r="ES355" s="20"/>
      <c r="ET355" s="20"/>
      <c r="EU355" s="20"/>
      <c r="EV355" s="20"/>
      <c r="EW355" s="20"/>
      <c r="EX355" s="20"/>
      <c r="EY355" s="20"/>
      <c r="EZ355" s="20"/>
      <c r="FA355" s="20"/>
      <c r="FB355" s="20"/>
      <c r="FC355" s="20"/>
      <c r="FD355" s="20"/>
      <c r="FE355" s="20"/>
      <c r="FF355" s="20"/>
      <c r="FG355" s="20"/>
      <c r="FH355" s="20"/>
      <c r="FI355" s="20"/>
      <c r="FJ355" s="20"/>
      <c r="FK355" s="20"/>
      <c r="FL355" s="20"/>
      <c r="FM355" s="20"/>
      <c r="FN355" s="20"/>
      <c r="FO355" s="20"/>
      <c r="FP355" s="20"/>
      <c r="FQ355" s="20"/>
      <c r="FR355" s="20"/>
      <c r="FS355" s="20"/>
      <c r="FT355" s="20"/>
      <c r="FU355" s="20"/>
      <c r="FV355" s="20"/>
      <c r="FW355" s="20"/>
      <c r="FX355" s="20"/>
      <c r="FY355" s="20"/>
      <c r="FZ355" s="20"/>
      <c r="GA355" s="20"/>
      <c r="GB355" s="20"/>
      <c r="GC355" s="20"/>
      <c r="GD355" s="20"/>
      <c r="GE355" s="20"/>
      <c r="GF355" s="20"/>
      <c r="GG355" s="20"/>
      <c r="GH355" s="20"/>
      <c r="GI355" s="20"/>
      <c r="GJ355" s="20"/>
      <c r="GK355" s="20"/>
      <c r="GL355" s="20"/>
      <c r="GM355" s="20"/>
      <c r="GN355" s="20"/>
      <c r="GO355" s="20"/>
      <c r="GP355" s="20"/>
      <c r="GQ355" s="20"/>
      <c r="GR355" s="20"/>
      <c r="GS355" s="20"/>
      <c r="GT355" s="20"/>
      <c r="GU355" s="20"/>
      <c r="GV355" s="20"/>
      <c r="GW355" s="20"/>
      <c r="GX355" s="20"/>
      <c r="GY355" s="20"/>
      <c r="GZ355" s="20"/>
      <c r="HA355" s="20"/>
      <c r="HB355" s="20"/>
      <c r="HC355" s="20"/>
      <c r="HD355" s="20"/>
      <c r="HE355" s="20"/>
      <c r="HF355" s="20"/>
      <c r="HG355" s="20"/>
      <c r="HH355" s="20"/>
      <c r="HI355" s="20"/>
      <c r="HJ355" s="20"/>
      <c r="HK355" s="20"/>
      <c r="HL355" s="20"/>
      <c r="HM355" s="20"/>
      <c r="HN355" s="20"/>
      <c r="HO355" s="20"/>
      <c r="HP355" s="20"/>
      <c r="HQ355" s="20"/>
      <c r="HR355" s="20"/>
      <c r="HS355" s="20"/>
      <c r="HT355" s="20"/>
      <c r="HU355" s="20"/>
    </row>
    <row r="356" spans="1:230" s="182" customFormat="1" ht="13.9" customHeight="1">
      <c r="A356" s="9"/>
      <c r="B356" s="9"/>
      <c r="C356" s="863"/>
      <c r="D356" s="776" t="s">
        <v>625</v>
      </c>
      <c r="E356" s="777"/>
      <c r="F356" s="777"/>
      <c r="G356" s="777"/>
      <c r="H356" s="515"/>
      <c r="I356" s="515"/>
      <c r="J356" s="515"/>
      <c r="K356" s="515"/>
      <c r="L356" s="515"/>
      <c r="M356" s="515"/>
      <c r="N356" s="515"/>
      <c r="O356" s="515"/>
      <c r="P356" s="515"/>
      <c r="Q356" s="515"/>
      <c r="R356" s="515"/>
      <c r="S356" s="515"/>
      <c r="T356" s="515"/>
      <c r="U356" s="515"/>
      <c r="V356" s="515"/>
      <c r="W356" s="515"/>
      <c r="X356" s="515"/>
      <c r="Y356" s="515">
        <v>105.33948406696429</v>
      </c>
      <c r="Z356" s="515">
        <v>7.9304624359166471</v>
      </c>
      <c r="AA356" s="515">
        <v>-17.640417834971085</v>
      </c>
      <c r="AB356" s="515">
        <v>2.4609836932992639</v>
      </c>
      <c r="AC356" s="515">
        <v>7.9476721910685305E-2</v>
      </c>
      <c r="AD356" s="515">
        <v>-3.4408370547178984</v>
      </c>
      <c r="AE356" s="515">
        <v>-2.9894643034660517</v>
      </c>
      <c r="AF356" s="515">
        <v>2.0688520380750894</v>
      </c>
      <c r="AG356" s="515">
        <v>1.2707200405486823</v>
      </c>
      <c r="AH356" s="515">
        <v>2.5320005037918389</v>
      </c>
      <c r="AI356" s="515">
        <v>3.7434840588461458</v>
      </c>
      <c r="AJ356" s="515">
        <v>5.4020406661609117</v>
      </c>
      <c r="AK356" s="515">
        <v>4.3559064996656476</v>
      </c>
      <c r="AL356" s="515">
        <v>50.886797992454767</v>
      </c>
      <c r="AM356" s="515">
        <v>121.15002291668466</v>
      </c>
      <c r="AN356" s="515">
        <v>138.8915327836169</v>
      </c>
      <c r="AO356" s="515">
        <v>147.74874474068395</v>
      </c>
      <c r="AP356" s="515">
        <v>136.07951451980188</v>
      </c>
      <c r="AQ356" s="20"/>
      <c r="AR356" s="20"/>
      <c r="AS356" s="20"/>
      <c r="AT356" s="20"/>
      <c r="AU356" s="20"/>
      <c r="AV356" s="20"/>
      <c r="AW356" s="20"/>
      <c r="AX356" s="20"/>
      <c r="AY356" s="20"/>
      <c r="AZ356" s="20"/>
      <c r="BA356" s="20"/>
      <c r="BB356" s="20"/>
      <c r="BC356" s="20"/>
      <c r="BD356" s="20"/>
      <c r="BE356" s="20"/>
      <c r="BF356" s="20"/>
      <c r="BG356" s="20"/>
      <c r="BH356" s="20"/>
      <c r="BI356" s="20"/>
      <c r="BJ356" s="20"/>
      <c r="BK356" s="20"/>
      <c r="BL356" s="20"/>
      <c r="BM356" s="20"/>
      <c r="BN356" s="20"/>
      <c r="BO356" s="20"/>
      <c r="BP356" s="20"/>
      <c r="BQ356" s="20"/>
      <c r="BR356" s="20"/>
      <c r="BS356" s="20"/>
      <c r="BT356" s="20"/>
      <c r="BU356" s="20"/>
      <c r="BV356" s="20"/>
      <c r="BW356" s="20"/>
      <c r="BX356" s="20"/>
      <c r="BY356" s="20"/>
      <c r="BZ356" s="20"/>
      <c r="CA356" s="20"/>
      <c r="CB356" s="20"/>
      <c r="CC356" s="20"/>
      <c r="CD356" s="20"/>
      <c r="CE356" s="20"/>
      <c r="CF356" s="20"/>
      <c r="CG356" s="20"/>
      <c r="CH356" s="20"/>
      <c r="CI356" s="20"/>
      <c r="CJ356" s="20"/>
      <c r="CK356" s="20"/>
      <c r="CL356" s="20"/>
      <c r="CM356" s="20"/>
      <c r="CN356" s="20"/>
      <c r="CO356" s="20"/>
      <c r="CP356" s="20"/>
      <c r="CQ356" s="20"/>
      <c r="CR356" s="20"/>
      <c r="CS356" s="20"/>
      <c r="CT356" s="20"/>
      <c r="CU356" s="20"/>
      <c r="CV356" s="20"/>
      <c r="CW356" s="20"/>
      <c r="CX356" s="20"/>
      <c r="CY356" s="20"/>
      <c r="CZ356" s="20"/>
      <c r="DA356" s="20"/>
      <c r="DB356" s="20"/>
      <c r="DC356" s="20"/>
      <c r="DD356" s="20"/>
      <c r="DE356" s="20"/>
      <c r="DF356" s="20"/>
      <c r="DG356" s="20"/>
      <c r="DH356" s="20"/>
      <c r="DI356" s="20"/>
      <c r="DJ356" s="20"/>
      <c r="DK356" s="20"/>
      <c r="DL356" s="20"/>
      <c r="DM356" s="20"/>
      <c r="DN356" s="20"/>
      <c r="DO356" s="20"/>
      <c r="DP356" s="20"/>
      <c r="DQ356" s="20"/>
      <c r="DR356" s="20"/>
      <c r="DS356" s="118"/>
      <c r="DT356" s="118"/>
      <c r="DU356" s="118"/>
      <c r="DV356" s="118"/>
      <c r="DW356" s="118"/>
      <c r="DX356" s="118"/>
      <c r="DY356" s="118"/>
      <c r="DZ356" s="118"/>
      <c r="EA356" s="118"/>
      <c r="EB356" s="118"/>
      <c r="EC356" s="118"/>
      <c r="ED356" s="118"/>
      <c r="EE356" s="118"/>
      <c r="EF356" s="118"/>
      <c r="EG356" s="118"/>
      <c r="EH356" s="118"/>
      <c r="EI356" s="118"/>
      <c r="EJ356" s="118"/>
      <c r="EK356" s="118"/>
      <c r="EL356" s="118"/>
      <c r="EM356" s="118"/>
      <c r="EN356" s="118"/>
      <c r="EO356" s="118"/>
      <c r="EP356" s="118"/>
      <c r="EQ356" s="118"/>
      <c r="ER356" s="118"/>
      <c r="ES356" s="118"/>
      <c r="ET356" s="118"/>
      <c r="EU356" s="118"/>
      <c r="EV356" s="118"/>
      <c r="EW356" s="118"/>
      <c r="EX356" s="118"/>
      <c r="EY356" s="118"/>
      <c r="EZ356" s="118"/>
      <c r="FA356" s="118"/>
      <c r="FB356" s="118"/>
      <c r="FC356" s="118"/>
      <c r="FD356" s="118"/>
      <c r="FE356" s="118"/>
      <c r="FF356" s="118"/>
      <c r="FG356" s="118"/>
      <c r="FH356" s="118"/>
      <c r="FI356" s="118"/>
      <c r="FJ356" s="118"/>
      <c r="FK356" s="118"/>
      <c r="FL356" s="118"/>
      <c r="FM356" s="118"/>
      <c r="FN356" s="118"/>
      <c r="FO356" s="118"/>
      <c r="FP356" s="118"/>
      <c r="FQ356" s="118"/>
      <c r="FR356" s="118"/>
      <c r="FS356" s="118"/>
      <c r="FT356" s="118"/>
      <c r="FU356" s="118"/>
      <c r="FV356" s="118"/>
      <c r="FW356" s="118"/>
      <c r="FX356" s="118"/>
      <c r="FY356" s="118"/>
      <c r="FZ356" s="118"/>
      <c r="GA356" s="118"/>
      <c r="GB356" s="118"/>
      <c r="GC356" s="118"/>
      <c r="GD356" s="118"/>
      <c r="GE356" s="118"/>
      <c r="GF356" s="118"/>
      <c r="GG356" s="118"/>
      <c r="GH356" s="118"/>
      <c r="GI356" s="118"/>
      <c r="GJ356" s="118"/>
      <c r="GK356" s="118"/>
      <c r="GL356" s="118"/>
      <c r="GM356" s="118"/>
      <c r="GN356" s="118"/>
      <c r="GO356" s="118"/>
      <c r="GP356" s="118"/>
      <c r="GQ356" s="118"/>
      <c r="GR356" s="118"/>
      <c r="GS356" s="118"/>
      <c r="GT356" s="118"/>
      <c r="GU356" s="118"/>
      <c r="GV356" s="118"/>
      <c r="GW356" s="118"/>
      <c r="GX356" s="118"/>
      <c r="GY356" s="118"/>
      <c r="GZ356" s="118"/>
      <c r="HA356" s="118"/>
      <c r="HB356" s="118"/>
      <c r="HC356" s="118"/>
      <c r="HD356" s="118"/>
      <c r="HE356" s="118"/>
      <c r="HF356" s="118"/>
      <c r="HG356" s="118"/>
      <c r="HH356" s="118"/>
      <c r="HI356" s="118"/>
      <c r="HJ356" s="118"/>
      <c r="HK356" s="118"/>
      <c r="HL356" s="118"/>
      <c r="HM356" s="118"/>
      <c r="HN356" s="118"/>
      <c r="HO356" s="118"/>
      <c r="HP356" s="118"/>
      <c r="HQ356" s="118"/>
      <c r="HR356" s="118"/>
      <c r="HS356" s="118"/>
      <c r="HT356" s="118"/>
      <c r="HU356" s="118"/>
    </row>
    <row r="357" spans="1:230" s="182" customFormat="1" ht="13.9" customHeight="1">
      <c r="A357" s="9"/>
      <c r="B357" s="9"/>
      <c r="C357" s="863"/>
      <c r="D357" s="776" t="s">
        <v>667</v>
      </c>
      <c r="E357" s="777"/>
      <c r="F357" s="777"/>
      <c r="G357" s="777"/>
      <c r="H357" s="515"/>
      <c r="I357" s="515"/>
      <c r="J357" s="515"/>
      <c r="K357" s="515"/>
      <c r="L357" s="515"/>
      <c r="M357" s="515"/>
      <c r="N357" s="515"/>
      <c r="O357" s="515"/>
      <c r="P357" s="515"/>
      <c r="Q357" s="515"/>
      <c r="R357" s="515"/>
      <c r="S357" s="515"/>
      <c r="T357" s="515"/>
      <c r="U357" s="515"/>
      <c r="V357" s="515"/>
      <c r="W357" s="515"/>
      <c r="X357" s="515"/>
      <c r="Y357" s="515">
        <v>300.40206900714276</v>
      </c>
      <c r="Z357" s="515">
        <v>124.01719812052164</v>
      </c>
      <c r="AA357" s="515">
        <v>33.510462430698873</v>
      </c>
      <c r="AB357" s="515">
        <v>-9.8513787533350889</v>
      </c>
      <c r="AC357" s="515">
        <v>-9.1296867669465538</v>
      </c>
      <c r="AD357" s="515">
        <v>-9.1573285694377429</v>
      </c>
      <c r="AE357" s="515">
        <v>-8.2228939333847766</v>
      </c>
      <c r="AF357" s="515">
        <v>-11.782589313352048</v>
      </c>
      <c r="AG357" s="515">
        <v>-6.5756799634334442</v>
      </c>
      <c r="AH357" s="515">
        <v>-0.30542366925173997</v>
      </c>
      <c r="AI357" s="515">
        <v>-2.6383679388157724</v>
      </c>
      <c r="AJ357" s="515">
        <v>7.3416212809397576</v>
      </c>
      <c r="AK357" s="515">
        <v>11.541635156921446</v>
      </c>
      <c r="AL357" s="515">
        <v>77.433538554582597</v>
      </c>
      <c r="AM357" s="515">
        <v>244.26645889998807</v>
      </c>
      <c r="AN357" s="515">
        <v>364.17894307535386</v>
      </c>
      <c r="AO357" s="515">
        <v>356.98243666367244</v>
      </c>
      <c r="AP357" s="515">
        <v>345.88488434466501</v>
      </c>
      <c r="AQ357" s="20"/>
      <c r="AR357" s="20"/>
      <c r="AS357" s="20"/>
      <c r="AT357" s="20"/>
      <c r="AU357" s="20"/>
      <c r="AV357" s="20"/>
      <c r="AW357" s="20"/>
      <c r="AX357" s="20"/>
      <c r="AY357" s="20"/>
      <c r="AZ357" s="20"/>
      <c r="BA357" s="20"/>
      <c r="BB357" s="20"/>
      <c r="BC357" s="20"/>
      <c r="BD357" s="20"/>
      <c r="BE357" s="20"/>
      <c r="BF357" s="20"/>
      <c r="BG357" s="20"/>
      <c r="BH357" s="20"/>
      <c r="BI357" s="20"/>
      <c r="BJ357" s="20"/>
      <c r="BK357" s="20"/>
      <c r="BL357" s="20"/>
      <c r="BM357" s="20"/>
      <c r="BN357" s="20"/>
      <c r="BO357" s="20"/>
      <c r="BP357" s="20"/>
      <c r="BQ357" s="20"/>
      <c r="BR357" s="20"/>
      <c r="BS357" s="20"/>
      <c r="BT357" s="20"/>
      <c r="BU357" s="20"/>
      <c r="BV357" s="20"/>
      <c r="BW357" s="20"/>
      <c r="BX357" s="20"/>
      <c r="BY357" s="20"/>
      <c r="BZ357" s="20"/>
      <c r="CA357" s="20"/>
      <c r="CB357" s="20"/>
      <c r="CC357" s="20"/>
      <c r="CD357" s="20"/>
      <c r="CE357" s="20"/>
      <c r="CF357" s="20"/>
      <c r="CG357" s="20"/>
      <c r="CH357" s="20"/>
      <c r="CI357" s="20"/>
      <c r="CJ357" s="20"/>
      <c r="CK357" s="20"/>
      <c r="CL357" s="20"/>
      <c r="CM357" s="20"/>
      <c r="CN357" s="20"/>
      <c r="CO357" s="20"/>
      <c r="CP357" s="20"/>
      <c r="CQ357" s="20"/>
      <c r="CR357" s="20"/>
      <c r="CS357" s="20"/>
      <c r="CT357" s="20"/>
      <c r="CU357" s="20"/>
      <c r="CV357" s="20"/>
      <c r="CW357" s="20"/>
      <c r="CX357" s="20"/>
      <c r="CY357" s="20"/>
      <c r="CZ357" s="20"/>
      <c r="DA357" s="20"/>
      <c r="DB357" s="20"/>
      <c r="DC357" s="20"/>
      <c r="DD357" s="20"/>
      <c r="DE357" s="20"/>
      <c r="DF357" s="20"/>
      <c r="DG357" s="20"/>
      <c r="DH357" s="20"/>
      <c r="DI357" s="20"/>
      <c r="DJ357" s="20"/>
      <c r="DK357" s="20"/>
      <c r="DL357" s="20"/>
      <c r="DM357" s="20"/>
      <c r="DN357" s="20"/>
      <c r="DO357" s="20"/>
      <c r="DP357" s="20"/>
      <c r="DQ357" s="20"/>
      <c r="DR357" s="20"/>
      <c r="DS357" s="118"/>
      <c r="DT357" s="118"/>
      <c r="DU357" s="118"/>
      <c r="DV357" s="118"/>
      <c r="DW357" s="118"/>
      <c r="DX357" s="118"/>
      <c r="DY357" s="118"/>
      <c r="DZ357" s="118"/>
      <c r="EA357" s="118"/>
      <c r="EB357" s="118"/>
      <c r="EC357" s="118"/>
      <c r="ED357" s="118"/>
      <c r="EE357" s="118"/>
      <c r="EF357" s="118"/>
      <c r="EG357" s="118"/>
      <c r="EH357" s="118"/>
      <c r="EI357" s="118"/>
      <c r="EJ357" s="118"/>
      <c r="EK357" s="118"/>
      <c r="EL357" s="118"/>
      <c r="EM357" s="118"/>
      <c r="EN357" s="118"/>
      <c r="EO357" s="118"/>
      <c r="EP357" s="118"/>
      <c r="EQ357" s="118"/>
      <c r="ER357" s="118"/>
      <c r="ES357" s="118"/>
      <c r="ET357" s="118"/>
      <c r="EU357" s="118"/>
      <c r="EV357" s="118"/>
      <c r="EW357" s="118"/>
      <c r="EX357" s="118"/>
      <c r="EY357" s="118"/>
      <c r="EZ357" s="118"/>
      <c r="FA357" s="118"/>
      <c r="FB357" s="118"/>
      <c r="FC357" s="118"/>
      <c r="FD357" s="118"/>
      <c r="FE357" s="118"/>
      <c r="FF357" s="118"/>
      <c r="FG357" s="118"/>
      <c r="FH357" s="118"/>
      <c r="FI357" s="118"/>
      <c r="FJ357" s="118"/>
      <c r="FK357" s="118"/>
      <c r="FL357" s="118"/>
      <c r="FM357" s="118"/>
      <c r="FN357" s="118"/>
      <c r="FO357" s="118"/>
      <c r="FP357" s="118"/>
      <c r="FQ357" s="118"/>
      <c r="FR357" s="118"/>
      <c r="FS357" s="118"/>
      <c r="FT357" s="118"/>
      <c r="FU357" s="118"/>
      <c r="FV357" s="118"/>
      <c r="FW357" s="118"/>
      <c r="FX357" s="118"/>
      <c r="FY357" s="118"/>
      <c r="FZ357" s="118"/>
      <c r="GA357" s="118"/>
      <c r="GB357" s="118"/>
      <c r="GC357" s="118"/>
      <c r="GD357" s="118"/>
      <c r="GE357" s="118"/>
      <c r="GF357" s="118"/>
      <c r="GG357" s="118"/>
      <c r="GH357" s="118"/>
      <c r="GI357" s="118"/>
      <c r="GJ357" s="118"/>
      <c r="GK357" s="118"/>
      <c r="GL357" s="118"/>
      <c r="GM357" s="118"/>
      <c r="GN357" s="118"/>
      <c r="GO357" s="118"/>
      <c r="GP357" s="118"/>
      <c r="GQ357" s="118"/>
      <c r="GR357" s="118"/>
      <c r="GS357" s="118"/>
      <c r="GT357" s="118"/>
      <c r="GU357" s="118"/>
      <c r="GV357" s="118"/>
      <c r="GW357" s="118"/>
      <c r="GX357" s="118"/>
      <c r="GY357" s="118"/>
      <c r="GZ357" s="118"/>
      <c r="HA357" s="118"/>
      <c r="HB357" s="118"/>
      <c r="HC357" s="118"/>
      <c r="HD357" s="118"/>
      <c r="HE357" s="118"/>
      <c r="HF357" s="118"/>
      <c r="HG357" s="118"/>
      <c r="HH357" s="118"/>
      <c r="HI357" s="118"/>
      <c r="HJ357" s="118"/>
      <c r="HK357" s="118"/>
      <c r="HL357" s="118"/>
      <c r="HM357" s="118"/>
      <c r="HN357" s="118"/>
      <c r="HO357" s="118"/>
      <c r="HP357" s="118"/>
      <c r="HQ357" s="118"/>
      <c r="HR357" s="118"/>
      <c r="HS357" s="118"/>
      <c r="HT357" s="118"/>
      <c r="HU357" s="118"/>
    </row>
    <row r="358" spans="1:230" s="182" customFormat="1" ht="13.9" customHeight="1">
      <c r="A358" s="9"/>
      <c r="B358" s="9"/>
      <c r="C358" s="863"/>
      <c r="D358" s="776" t="s">
        <v>553</v>
      </c>
      <c r="E358" s="777"/>
      <c r="F358" s="777"/>
      <c r="G358" s="777"/>
      <c r="H358" s="515"/>
      <c r="I358" s="515"/>
      <c r="J358" s="515"/>
      <c r="K358" s="515"/>
      <c r="L358" s="515"/>
      <c r="M358" s="515"/>
      <c r="N358" s="515"/>
      <c r="O358" s="515"/>
      <c r="P358" s="515"/>
      <c r="Q358" s="515"/>
      <c r="R358" s="515"/>
      <c r="S358" s="515"/>
      <c r="T358" s="515"/>
      <c r="U358" s="515"/>
      <c r="V358" s="515"/>
      <c r="W358" s="515"/>
      <c r="X358" s="515"/>
      <c r="Y358" s="515">
        <v>78.363153929464289</v>
      </c>
      <c r="Z358" s="515">
        <v>7.1049066407265364</v>
      </c>
      <c r="AA358" s="515">
        <v>-9.4609098586260529</v>
      </c>
      <c r="AB358" s="515">
        <v>-8.8638632325058424</v>
      </c>
      <c r="AC358" s="515">
        <v>-7.3659254464114312</v>
      </c>
      <c r="AD358" s="515">
        <v>-7.3630252117044623</v>
      </c>
      <c r="AE358" s="515">
        <v>-8.1200142387723329</v>
      </c>
      <c r="AF358" s="515">
        <v>2.0634234036119579</v>
      </c>
      <c r="AG358" s="515">
        <v>1.9796441321667284</v>
      </c>
      <c r="AH358" s="515">
        <v>1.4137056831332295</v>
      </c>
      <c r="AI358" s="515">
        <v>4.2357115083486363</v>
      </c>
      <c r="AJ358" s="515">
        <v>3.7458852028249501</v>
      </c>
      <c r="AK358" s="515">
        <v>-3.03891963296102</v>
      </c>
      <c r="AL358" s="515">
        <v>18.94021705900143</v>
      </c>
      <c r="AM358" s="515">
        <v>53.891969697040629</v>
      </c>
      <c r="AN358" s="515">
        <v>63.140623470265417</v>
      </c>
      <c r="AO358" s="515">
        <v>79.038280427067207</v>
      </c>
      <c r="AP358" s="515">
        <v>99.612626711388188</v>
      </c>
      <c r="AQ358" s="118"/>
      <c r="AR358" s="118"/>
      <c r="AS358" s="118"/>
      <c r="AT358" s="118"/>
      <c r="AU358" s="118"/>
      <c r="AV358" s="118"/>
      <c r="AW358" s="118"/>
      <c r="AX358" s="118"/>
      <c r="AY358" s="118"/>
      <c r="AZ358" s="118"/>
      <c r="BA358" s="118"/>
      <c r="BB358" s="118"/>
      <c r="BC358" s="118"/>
      <c r="BD358" s="118"/>
      <c r="BE358" s="118"/>
      <c r="BF358" s="118"/>
      <c r="BG358" s="118"/>
      <c r="BH358" s="118"/>
      <c r="BI358" s="118"/>
      <c r="BJ358" s="118"/>
      <c r="BK358" s="118"/>
      <c r="BL358" s="118"/>
      <c r="BM358" s="118"/>
      <c r="BN358" s="118"/>
      <c r="BO358" s="118"/>
      <c r="BP358" s="118"/>
      <c r="BQ358" s="118"/>
      <c r="BR358" s="118"/>
      <c r="BS358" s="118"/>
      <c r="BT358" s="118"/>
      <c r="BU358" s="118"/>
      <c r="BV358" s="118"/>
      <c r="BW358" s="118"/>
      <c r="BX358" s="118"/>
      <c r="BY358" s="118"/>
      <c r="BZ358" s="118"/>
      <c r="CA358" s="118"/>
      <c r="CB358" s="118"/>
      <c r="CC358" s="118"/>
      <c r="CD358" s="118"/>
      <c r="CE358" s="118"/>
      <c r="CF358" s="118"/>
      <c r="CG358" s="118"/>
      <c r="CH358" s="118"/>
      <c r="CI358" s="118"/>
      <c r="CJ358" s="118"/>
      <c r="CK358" s="118"/>
      <c r="CL358" s="118"/>
      <c r="CM358" s="118"/>
      <c r="CN358" s="118"/>
      <c r="CO358" s="118"/>
      <c r="CP358" s="118"/>
      <c r="CQ358" s="118"/>
      <c r="CR358" s="118"/>
      <c r="CS358" s="118"/>
      <c r="CT358" s="118"/>
      <c r="CU358" s="118"/>
      <c r="CV358" s="118"/>
      <c r="CW358" s="118"/>
      <c r="CX358" s="118"/>
      <c r="CY358" s="118"/>
      <c r="CZ358" s="118"/>
      <c r="DA358" s="118"/>
      <c r="DB358" s="118"/>
      <c r="DC358" s="118"/>
      <c r="DD358" s="118"/>
      <c r="DE358" s="118"/>
      <c r="DF358" s="118"/>
      <c r="DG358" s="118"/>
      <c r="DH358" s="118"/>
      <c r="DI358" s="118"/>
      <c r="DJ358" s="118"/>
      <c r="DK358" s="118"/>
      <c r="DL358" s="118"/>
      <c r="DM358" s="118"/>
      <c r="DN358" s="118"/>
      <c r="DO358" s="118"/>
      <c r="DP358" s="118"/>
      <c r="DQ358" s="118"/>
      <c r="DR358" s="118"/>
      <c r="DS358" s="118"/>
      <c r="DT358" s="118"/>
      <c r="DU358" s="118"/>
      <c r="DV358" s="118"/>
      <c r="DW358" s="118"/>
      <c r="DX358" s="118"/>
      <c r="DY358" s="118"/>
      <c r="DZ358" s="118"/>
      <c r="EA358" s="118"/>
      <c r="EB358" s="118"/>
      <c r="EC358" s="118"/>
      <c r="ED358" s="118"/>
      <c r="EE358" s="118"/>
      <c r="EF358" s="118"/>
      <c r="EG358" s="118"/>
      <c r="EH358" s="118"/>
      <c r="EI358" s="118"/>
      <c r="EJ358" s="118"/>
      <c r="EK358" s="118"/>
      <c r="EL358" s="118"/>
      <c r="EM358" s="118"/>
      <c r="EN358" s="118"/>
      <c r="EO358" s="118"/>
      <c r="EP358" s="118"/>
      <c r="EQ358" s="118"/>
      <c r="ER358" s="118"/>
      <c r="ES358" s="118"/>
      <c r="ET358" s="118"/>
      <c r="EU358" s="118"/>
      <c r="EV358" s="118"/>
      <c r="EW358" s="118"/>
      <c r="EX358" s="118"/>
      <c r="EY358" s="118"/>
      <c r="EZ358" s="118"/>
      <c r="FA358" s="118"/>
      <c r="FB358" s="118"/>
      <c r="FC358" s="118"/>
      <c r="FD358" s="118"/>
      <c r="FE358" s="118"/>
      <c r="FF358" s="118"/>
      <c r="FG358" s="118"/>
      <c r="FH358" s="118"/>
      <c r="FI358" s="118"/>
      <c r="FJ358" s="118"/>
      <c r="FK358" s="118"/>
      <c r="FL358" s="118"/>
      <c r="FM358" s="118"/>
      <c r="FN358" s="118"/>
      <c r="FO358" s="118"/>
      <c r="FP358" s="118"/>
      <c r="FQ358" s="118"/>
      <c r="FR358" s="118"/>
      <c r="FS358" s="118"/>
      <c r="FT358" s="118"/>
      <c r="FU358" s="118"/>
      <c r="FV358" s="118"/>
      <c r="FW358" s="118"/>
      <c r="FX358" s="118"/>
      <c r="FY358" s="118"/>
      <c r="FZ358" s="118"/>
      <c r="GA358" s="118"/>
      <c r="GB358" s="118"/>
      <c r="GC358" s="118"/>
      <c r="GD358" s="118"/>
      <c r="GE358" s="118"/>
      <c r="GF358" s="118"/>
      <c r="GG358" s="118"/>
      <c r="GH358" s="118"/>
      <c r="GI358" s="118"/>
      <c r="GJ358" s="118"/>
      <c r="GK358" s="118"/>
      <c r="GL358" s="118"/>
      <c r="GM358" s="118"/>
      <c r="GN358" s="118"/>
      <c r="GO358" s="118"/>
      <c r="GP358" s="118"/>
      <c r="GQ358" s="118"/>
      <c r="GR358" s="118"/>
      <c r="GS358" s="118"/>
      <c r="GT358" s="118"/>
      <c r="GU358" s="118"/>
      <c r="GV358" s="118"/>
      <c r="GW358" s="118"/>
      <c r="GX358" s="118"/>
      <c r="GY358" s="118"/>
      <c r="GZ358" s="118"/>
      <c r="HA358" s="118"/>
      <c r="HB358" s="118"/>
      <c r="HC358" s="118"/>
      <c r="HD358" s="118"/>
      <c r="HE358" s="118"/>
      <c r="HF358" s="118"/>
      <c r="HG358" s="118"/>
      <c r="HH358" s="118"/>
      <c r="HI358" s="118"/>
      <c r="HJ358" s="118"/>
      <c r="HK358" s="118"/>
      <c r="HL358" s="118"/>
      <c r="HM358" s="118"/>
      <c r="HN358" s="118"/>
      <c r="HO358" s="118"/>
      <c r="HP358" s="118"/>
      <c r="HQ358" s="118"/>
      <c r="HR358" s="118"/>
      <c r="HS358" s="118"/>
      <c r="HT358" s="118"/>
      <c r="HU358" s="118"/>
    </row>
    <row r="359" spans="1:230" s="182" customFormat="1" ht="13.9" customHeight="1">
      <c r="A359" s="792"/>
      <c r="B359" s="792"/>
      <c r="C359" s="863"/>
      <c r="D359" s="776" t="s">
        <v>670</v>
      </c>
      <c r="E359" s="777"/>
      <c r="F359" s="777"/>
      <c r="G359" s="777"/>
      <c r="H359" s="515"/>
      <c r="I359" s="515"/>
      <c r="J359" s="515"/>
      <c r="K359" s="515"/>
      <c r="L359" s="515"/>
      <c r="M359" s="515"/>
      <c r="N359" s="515"/>
      <c r="O359" s="515"/>
      <c r="P359" s="515"/>
      <c r="Q359" s="515"/>
      <c r="R359" s="515"/>
      <c r="S359" s="515"/>
      <c r="T359" s="515"/>
      <c r="U359" s="515"/>
      <c r="V359" s="515"/>
      <c r="W359" s="515"/>
      <c r="X359" s="515"/>
      <c r="Y359" s="515">
        <v>144.00000000000003</v>
      </c>
      <c r="Z359" s="515">
        <v>-29.261951138599336</v>
      </c>
      <c r="AA359" s="515">
        <v>3.9725758337550761</v>
      </c>
      <c r="AB359" s="515">
        <v>4.7267370436864198</v>
      </c>
      <c r="AC359" s="515">
        <v>1.2885321658948063</v>
      </c>
      <c r="AD359" s="515">
        <v>1.0713241122912764</v>
      </c>
      <c r="AE359" s="515">
        <v>1.7969243366701304</v>
      </c>
      <c r="AF359" s="515">
        <v>-0.72775583713996406</v>
      </c>
      <c r="AG359" s="515">
        <v>-5.034070577785462</v>
      </c>
      <c r="AH359" s="515">
        <v>-6.533752441427052</v>
      </c>
      <c r="AI359" s="515">
        <v>-3.2840147062142195</v>
      </c>
      <c r="AJ359" s="515">
        <v>0.46074064756736161</v>
      </c>
      <c r="AK359" s="515">
        <v>-1.9932456701349617</v>
      </c>
      <c r="AL359" s="515">
        <v>7.2657746047199963</v>
      </c>
      <c r="AM359" s="515">
        <v>39.737873425906542</v>
      </c>
      <c r="AN359" s="515">
        <v>91.045912199176669</v>
      </c>
      <c r="AO359" s="515">
        <v>146.60703139271044</v>
      </c>
      <c r="AP359" s="515">
        <v>188.49494944481754</v>
      </c>
      <c r="AQ359" s="118"/>
      <c r="AR359" s="118"/>
      <c r="AS359" s="118"/>
      <c r="AT359" s="118"/>
      <c r="AU359" s="118"/>
      <c r="AV359" s="118"/>
      <c r="AW359" s="118"/>
      <c r="AX359" s="118"/>
      <c r="AY359" s="118"/>
      <c r="AZ359" s="118"/>
      <c r="BA359" s="118"/>
      <c r="BB359" s="118"/>
      <c r="BC359" s="118"/>
      <c r="BD359" s="118"/>
      <c r="BE359" s="118"/>
      <c r="BF359" s="118"/>
      <c r="BG359" s="118"/>
      <c r="BH359" s="118"/>
      <c r="BI359" s="118"/>
      <c r="BJ359" s="118"/>
      <c r="BK359" s="118"/>
      <c r="BL359" s="118"/>
      <c r="BM359" s="118"/>
      <c r="BN359" s="118"/>
      <c r="BO359" s="118"/>
      <c r="BP359" s="118"/>
      <c r="BQ359" s="118"/>
      <c r="BR359" s="118"/>
      <c r="BS359" s="118"/>
      <c r="BT359" s="118"/>
      <c r="BU359" s="118"/>
      <c r="BV359" s="118"/>
      <c r="BW359" s="118"/>
      <c r="BX359" s="118"/>
      <c r="BY359" s="118"/>
      <c r="BZ359" s="118"/>
      <c r="CA359" s="118"/>
      <c r="CB359" s="118"/>
      <c r="CC359" s="118"/>
      <c r="CD359" s="118"/>
      <c r="CE359" s="118"/>
      <c r="CF359" s="118"/>
      <c r="CG359" s="118"/>
      <c r="CH359" s="118"/>
      <c r="CI359" s="118"/>
      <c r="CJ359" s="118"/>
      <c r="CK359" s="118"/>
      <c r="CL359" s="118"/>
      <c r="CM359" s="118"/>
      <c r="CN359" s="118"/>
      <c r="CO359" s="118"/>
      <c r="CP359" s="118"/>
      <c r="CQ359" s="118"/>
      <c r="CR359" s="118"/>
      <c r="CS359" s="118"/>
      <c r="CT359" s="118"/>
      <c r="CU359" s="118"/>
      <c r="CV359" s="118"/>
      <c r="CW359" s="118"/>
      <c r="CX359" s="118"/>
      <c r="CY359" s="118"/>
      <c r="CZ359" s="118"/>
      <c r="DA359" s="118"/>
      <c r="DB359" s="118"/>
      <c r="DC359" s="118"/>
      <c r="DD359" s="118"/>
      <c r="DE359" s="118"/>
      <c r="DF359" s="118"/>
      <c r="DG359" s="118"/>
      <c r="DH359" s="118"/>
      <c r="DI359" s="118"/>
      <c r="DJ359" s="118"/>
      <c r="DK359" s="118"/>
      <c r="DL359" s="118"/>
      <c r="DM359" s="118"/>
      <c r="DN359" s="118"/>
      <c r="DO359" s="118"/>
      <c r="DP359" s="118"/>
      <c r="DQ359" s="118"/>
      <c r="DR359" s="118"/>
    </row>
    <row r="360" spans="1:230" s="20" customFormat="1" ht="13.9" customHeight="1">
      <c r="A360" s="9"/>
      <c r="B360" s="9"/>
      <c r="C360" s="863"/>
      <c r="D360" s="776" t="s">
        <v>942</v>
      </c>
      <c r="E360" s="777"/>
      <c r="F360" s="777"/>
      <c r="G360" s="777"/>
      <c r="H360" s="515"/>
      <c r="I360" s="515"/>
      <c r="J360" s="515"/>
      <c r="K360" s="515"/>
      <c r="L360" s="515"/>
      <c r="M360" s="515"/>
      <c r="N360" s="515"/>
      <c r="O360" s="515"/>
      <c r="P360" s="515"/>
      <c r="Q360" s="515"/>
      <c r="R360" s="515"/>
      <c r="S360" s="515"/>
      <c r="T360" s="515"/>
      <c r="U360" s="515"/>
      <c r="V360" s="515"/>
      <c r="W360" s="515"/>
      <c r="X360" s="515"/>
      <c r="Y360" s="515">
        <v>30.41751</v>
      </c>
      <c r="Z360" s="515">
        <v>-19.863711200441628</v>
      </c>
      <c r="AA360" s="515">
        <v>-6.323784053356893</v>
      </c>
      <c r="AB360" s="515">
        <v>0.96737592136228834</v>
      </c>
      <c r="AC360" s="515">
        <v>0.22731133783562482</v>
      </c>
      <c r="AD360" s="515">
        <v>-0.55071244653612372</v>
      </c>
      <c r="AE360" s="515">
        <v>-5.480491129473597E-2</v>
      </c>
      <c r="AF360" s="515">
        <v>2.4323093003116401</v>
      </c>
      <c r="AG360" s="515">
        <v>1.3870290583574549</v>
      </c>
      <c r="AH360" s="515">
        <v>1.185657681989096</v>
      </c>
      <c r="AI360" s="515">
        <v>1.4212149154355973</v>
      </c>
      <c r="AJ360" s="515">
        <v>2.2509567100354881</v>
      </c>
      <c r="AK360" s="515">
        <v>2.6153577509109303</v>
      </c>
      <c r="AL360" s="515">
        <v>17.522534653608389</v>
      </c>
      <c r="AM360" s="515">
        <v>35.953678067120705</v>
      </c>
      <c r="AN360" s="515">
        <v>41.11024643831982</v>
      </c>
      <c r="AO360" s="515">
        <v>46.944482962607282</v>
      </c>
      <c r="AP360" s="515">
        <v>47.742243439369098</v>
      </c>
      <c r="AQ360" s="118"/>
      <c r="AR360" s="118"/>
      <c r="AS360" s="118"/>
      <c r="AT360" s="118"/>
      <c r="AU360" s="118"/>
      <c r="AV360" s="118"/>
      <c r="AW360" s="118"/>
      <c r="AX360" s="118"/>
      <c r="AY360" s="118"/>
      <c r="AZ360" s="118"/>
      <c r="BA360" s="118"/>
      <c r="BB360" s="118"/>
      <c r="BC360" s="118"/>
      <c r="BD360" s="118"/>
      <c r="BE360" s="118"/>
      <c r="BF360" s="118"/>
      <c r="BG360" s="118"/>
      <c r="BH360" s="118"/>
      <c r="BI360" s="118"/>
      <c r="BJ360" s="118"/>
      <c r="BK360" s="118"/>
      <c r="BL360" s="118"/>
      <c r="BM360" s="118"/>
      <c r="BN360" s="118"/>
      <c r="BO360" s="118"/>
      <c r="BP360" s="118"/>
      <c r="BQ360" s="118"/>
      <c r="BR360" s="118"/>
      <c r="BS360" s="118"/>
      <c r="BT360" s="118"/>
      <c r="BU360" s="118"/>
      <c r="BV360" s="118"/>
      <c r="BW360" s="118"/>
      <c r="BX360" s="118"/>
      <c r="BY360" s="118"/>
      <c r="BZ360" s="118"/>
      <c r="CA360" s="118"/>
      <c r="CB360" s="118"/>
      <c r="CC360" s="118"/>
      <c r="CD360" s="118"/>
      <c r="CE360" s="118"/>
      <c r="CF360" s="118"/>
      <c r="CG360" s="118"/>
      <c r="CH360" s="118"/>
      <c r="CI360" s="118"/>
      <c r="CJ360" s="118"/>
      <c r="CK360" s="118"/>
      <c r="CL360" s="118"/>
      <c r="CM360" s="118"/>
      <c r="CN360" s="118"/>
      <c r="CO360" s="118"/>
      <c r="CP360" s="118"/>
      <c r="CQ360" s="118"/>
      <c r="CR360" s="118"/>
      <c r="CS360" s="118"/>
      <c r="CT360" s="118"/>
      <c r="CU360" s="118"/>
      <c r="CV360" s="118"/>
      <c r="CW360" s="118"/>
      <c r="CX360" s="118"/>
      <c r="CY360" s="118"/>
      <c r="CZ360" s="118"/>
      <c r="DA360" s="118"/>
      <c r="DB360" s="118"/>
      <c r="DC360" s="118"/>
      <c r="DD360" s="118"/>
      <c r="DE360" s="118"/>
      <c r="DF360" s="118"/>
      <c r="DG360" s="118"/>
      <c r="DH360" s="118"/>
      <c r="DI360" s="118"/>
      <c r="DJ360" s="118"/>
      <c r="DK360" s="118"/>
      <c r="DL360" s="118"/>
      <c r="DM360" s="118"/>
      <c r="DN360" s="118"/>
      <c r="DO360" s="118"/>
      <c r="DP360" s="118"/>
      <c r="DQ360" s="118"/>
      <c r="DR360" s="118"/>
      <c r="DS360" s="182"/>
      <c r="DT360" s="182"/>
      <c r="DU360" s="182"/>
      <c r="DV360" s="182"/>
      <c r="DW360" s="182"/>
      <c r="DX360" s="182"/>
      <c r="DY360" s="182"/>
      <c r="DZ360" s="182"/>
      <c r="EA360" s="182"/>
      <c r="EB360" s="182"/>
      <c r="EC360" s="182"/>
      <c r="ED360" s="182"/>
      <c r="EE360" s="182"/>
      <c r="EF360" s="182"/>
      <c r="EG360" s="182"/>
      <c r="EH360" s="182"/>
      <c r="EI360" s="182"/>
      <c r="EJ360" s="182"/>
      <c r="EK360" s="182"/>
      <c r="EL360" s="182"/>
      <c r="EM360" s="182"/>
      <c r="EN360" s="182"/>
      <c r="EO360" s="182"/>
      <c r="EP360" s="182"/>
      <c r="EQ360" s="182"/>
      <c r="ER360" s="182"/>
      <c r="ES360" s="182"/>
      <c r="ET360" s="182"/>
      <c r="EU360" s="182"/>
      <c r="EV360" s="182"/>
      <c r="EW360" s="182"/>
      <c r="EX360" s="182"/>
      <c r="EY360" s="182"/>
      <c r="EZ360" s="182"/>
      <c r="FA360" s="182"/>
      <c r="FB360" s="182"/>
      <c r="FC360" s="182"/>
      <c r="FD360" s="182"/>
      <c r="FE360" s="182"/>
      <c r="FF360" s="182"/>
      <c r="FG360" s="182"/>
      <c r="FH360" s="182"/>
      <c r="FI360" s="182"/>
      <c r="FJ360" s="182"/>
      <c r="FK360" s="182"/>
      <c r="FL360" s="182"/>
      <c r="FM360" s="182"/>
      <c r="FN360" s="182"/>
      <c r="FO360" s="182"/>
      <c r="FP360" s="182"/>
      <c r="FQ360" s="182"/>
      <c r="FR360" s="182"/>
      <c r="FS360" s="182"/>
      <c r="FT360" s="182"/>
      <c r="FU360" s="182"/>
      <c r="FV360" s="182"/>
      <c r="FW360" s="182"/>
      <c r="FX360" s="182"/>
      <c r="FY360" s="182"/>
      <c r="FZ360" s="182"/>
      <c r="GA360" s="182"/>
      <c r="GB360" s="182"/>
      <c r="GC360" s="182"/>
      <c r="GD360" s="182"/>
      <c r="GE360" s="182"/>
      <c r="GF360" s="182"/>
      <c r="GG360" s="182"/>
      <c r="GH360" s="182"/>
      <c r="GI360" s="182"/>
      <c r="GJ360" s="182"/>
      <c r="GK360" s="182"/>
      <c r="GL360" s="182"/>
      <c r="GM360" s="182"/>
      <c r="GN360" s="182"/>
      <c r="GO360" s="182"/>
      <c r="GP360" s="182"/>
      <c r="GQ360" s="182"/>
      <c r="GR360" s="182"/>
      <c r="GS360" s="182"/>
      <c r="GT360" s="182"/>
      <c r="GU360" s="182"/>
      <c r="GV360" s="182"/>
      <c r="GW360" s="182"/>
      <c r="GX360" s="182"/>
      <c r="GY360" s="182"/>
      <c r="GZ360" s="182"/>
      <c r="HA360" s="182"/>
      <c r="HB360" s="182"/>
      <c r="HC360" s="182"/>
      <c r="HD360" s="182"/>
      <c r="HE360" s="182"/>
      <c r="HF360" s="182"/>
      <c r="HG360" s="182"/>
      <c r="HH360" s="182"/>
      <c r="HI360" s="182"/>
      <c r="HJ360" s="182"/>
      <c r="HK360" s="182"/>
      <c r="HL360" s="182"/>
      <c r="HM360" s="182"/>
      <c r="HN360" s="182"/>
      <c r="HO360" s="182"/>
      <c r="HP360" s="182"/>
      <c r="HQ360" s="182"/>
      <c r="HR360" s="182"/>
      <c r="HS360" s="182"/>
      <c r="HT360" s="182"/>
      <c r="HU360" s="182"/>
      <c r="HV360" s="182"/>
    </row>
    <row r="361" spans="1:230" s="20" customFormat="1" ht="13.9" customHeight="1">
      <c r="A361" s="9"/>
      <c r="B361" s="9"/>
      <c r="C361" s="863"/>
      <c r="D361" s="773" t="s">
        <v>959</v>
      </c>
      <c r="E361" s="786"/>
      <c r="F361" s="786"/>
      <c r="G361" s="786"/>
      <c r="H361" s="557"/>
      <c r="I361" s="557"/>
      <c r="J361" s="557"/>
      <c r="K361" s="557"/>
      <c r="L361" s="557"/>
      <c r="M361" s="557"/>
      <c r="N361" s="557"/>
      <c r="O361" s="557"/>
      <c r="P361" s="557"/>
      <c r="Q361" s="557"/>
      <c r="R361" s="557"/>
      <c r="S361" s="557"/>
      <c r="T361" s="557"/>
      <c r="U361" s="557"/>
      <c r="V361" s="557"/>
      <c r="W361" s="557"/>
      <c r="X361" s="557"/>
      <c r="Y361" s="557">
        <v>1223.3900242934087</v>
      </c>
      <c r="Z361" s="557">
        <v>160.50897475224377</v>
      </c>
      <c r="AA361" s="557">
        <v>-0.56960611738026845</v>
      </c>
      <c r="AB361" s="557">
        <v>-7.7145187879835433</v>
      </c>
      <c r="AC361" s="557">
        <v>-11.751473004055009</v>
      </c>
      <c r="AD361" s="557">
        <v>-8.498173197030038</v>
      </c>
      <c r="AE361" s="557">
        <v>-11.996953608839938</v>
      </c>
      <c r="AF361" s="557">
        <v>-7.3533123095692829</v>
      </c>
      <c r="AG361" s="557">
        <v>-10.741254106011279</v>
      </c>
      <c r="AH361" s="557">
        <v>-6.726148350394868</v>
      </c>
      <c r="AI361" s="557">
        <v>5.8919320983864747</v>
      </c>
      <c r="AJ361" s="557">
        <v>31.210231815346113</v>
      </c>
      <c r="AK361" s="557">
        <v>11.995493020874239</v>
      </c>
      <c r="AL361" s="557">
        <v>273.96187178749483</v>
      </c>
      <c r="AM361" s="557">
        <v>836.24583453370667</v>
      </c>
      <c r="AN361" s="557">
        <v>1241.8039794802958</v>
      </c>
      <c r="AO361" s="557">
        <v>1413.0134019948985</v>
      </c>
      <c r="AP361" s="557">
        <v>1446.142372542331</v>
      </c>
      <c r="AQ361" s="118"/>
      <c r="AR361" s="118"/>
      <c r="AS361" s="118"/>
      <c r="AT361" s="118"/>
      <c r="AU361" s="118"/>
      <c r="AV361" s="118"/>
      <c r="AW361" s="118"/>
      <c r="AX361" s="118"/>
      <c r="AY361" s="118"/>
      <c r="AZ361" s="118"/>
      <c r="BA361" s="118"/>
      <c r="BB361" s="118"/>
      <c r="BC361" s="118"/>
      <c r="BD361" s="118"/>
      <c r="BE361" s="118"/>
      <c r="BF361" s="118"/>
      <c r="BG361" s="118"/>
      <c r="BH361" s="118"/>
      <c r="BI361" s="118"/>
      <c r="BJ361" s="118"/>
      <c r="BK361" s="118"/>
      <c r="BL361" s="118"/>
      <c r="BM361" s="118"/>
      <c r="BN361" s="118"/>
      <c r="BO361" s="118"/>
      <c r="BP361" s="118"/>
      <c r="BQ361" s="118"/>
      <c r="BR361" s="118"/>
      <c r="BS361" s="118"/>
      <c r="BT361" s="118"/>
      <c r="BU361" s="118"/>
      <c r="BV361" s="118"/>
      <c r="BW361" s="118"/>
      <c r="BX361" s="118"/>
      <c r="BY361" s="118"/>
      <c r="BZ361" s="118"/>
      <c r="CA361" s="118"/>
      <c r="CB361" s="118"/>
      <c r="CC361" s="118"/>
      <c r="CD361" s="118"/>
      <c r="CE361" s="118"/>
      <c r="CF361" s="118"/>
      <c r="CG361" s="118"/>
      <c r="CH361" s="118"/>
      <c r="CI361" s="118"/>
      <c r="CJ361" s="118"/>
      <c r="CK361" s="118"/>
      <c r="CL361" s="118"/>
      <c r="CM361" s="118"/>
      <c r="CN361" s="118"/>
      <c r="CO361" s="118"/>
      <c r="CP361" s="118"/>
      <c r="CQ361" s="118"/>
      <c r="CR361" s="118"/>
      <c r="CS361" s="118"/>
      <c r="CT361" s="118"/>
      <c r="CU361" s="118"/>
      <c r="CV361" s="118"/>
      <c r="CW361" s="118"/>
      <c r="CX361" s="118"/>
      <c r="CY361" s="118"/>
      <c r="CZ361" s="118"/>
      <c r="DA361" s="118"/>
      <c r="DB361" s="118"/>
      <c r="DC361" s="118"/>
      <c r="DD361" s="118"/>
      <c r="DE361" s="118"/>
      <c r="DF361" s="118"/>
      <c r="DG361" s="118"/>
      <c r="DH361" s="118"/>
      <c r="DI361" s="118"/>
      <c r="DJ361" s="118"/>
      <c r="DK361" s="118"/>
      <c r="DL361" s="118"/>
      <c r="DM361" s="118"/>
      <c r="DN361" s="118"/>
      <c r="DO361" s="118"/>
      <c r="DP361" s="118"/>
      <c r="DQ361" s="118"/>
      <c r="DR361" s="118"/>
      <c r="DS361" s="182"/>
      <c r="DT361" s="182"/>
      <c r="DU361" s="182"/>
      <c r="DV361" s="182"/>
      <c r="DW361" s="182"/>
      <c r="DX361" s="182"/>
      <c r="DY361" s="182"/>
      <c r="DZ361" s="182"/>
      <c r="EA361" s="182"/>
      <c r="EB361" s="182"/>
      <c r="EC361" s="182"/>
      <c r="ED361" s="182"/>
      <c r="EE361" s="182"/>
      <c r="EF361" s="182"/>
      <c r="EG361" s="182"/>
      <c r="EH361" s="182"/>
      <c r="EI361" s="182"/>
      <c r="EJ361" s="182"/>
      <c r="EK361" s="182"/>
      <c r="EL361" s="182"/>
      <c r="EM361" s="182"/>
      <c r="EN361" s="182"/>
      <c r="EO361" s="182"/>
      <c r="EP361" s="182"/>
      <c r="EQ361" s="182"/>
      <c r="ER361" s="182"/>
      <c r="ES361" s="182"/>
      <c r="ET361" s="182"/>
      <c r="EU361" s="182"/>
      <c r="EV361" s="182"/>
      <c r="EW361" s="182"/>
      <c r="EX361" s="182"/>
      <c r="EY361" s="182"/>
      <c r="EZ361" s="182"/>
      <c r="FA361" s="182"/>
      <c r="FB361" s="182"/>
      <c r="FC361" s="182"/>
      <c r="FD361" s="182"/>
      <c r="FE361" s="182"/>
      <c r="FF361" s="182"/>
      <c r="FG361" s="182"/>
      <c r="FH361" s="182"/>
      <c r="FI361" s="182"/>
      <c r="FJ361" s="182"/>
      <c r="FK361" s="182"/>
      <c r="FL361" s="182"/>
      <c r="FM361" s="182"/>
      <c r="FN361" s="182"/>
      <c r="FO361" s="182"/>
      <c r="FP361" s="182"/>
      <c r="FQ361" s="182"/>
      <c r="FR361" s="182"/>
      <c r="FS361" s="182"/>
      <c r="FT361" s="182"/>
      <c r="FU361" s="182"/>
      <c r="FV361" s="182"/>
      <c r="FW361" s="182"/>
      <c r="FX361" s="182"/>
      <c r="FY361" s="182"/>
      <c r="FZ361" s="182"/>
      <c r="GA361" s="182"/>
      <c r="GB361" s="182"/>
      <c r="GC361" s="182"/>
      <c r="GD361" s="182"/>
      <c r="GE361" s="182"/>
      <c r="GF361" s="182"/>
      <c r="GG361" s="182"/>
      <c r="GH361" s="182"/>
      <c r="GI361" s="182"/>
      <c r="GJ361" s="182"/>
      <c r="GK361" s="182"/>
      <c r="GL361" s="182"/>
      <c r="GM361" s="182"/>
      <c r="GN361" s="182"/>
      <c r="GO361" s="182"/>
      <c r="GP361" s="182"/>
      <c r="GQ361" s="182"/>
      <c r="GR361" s="182"/>
      <c r="GS361" s="182"/>
      <c r="GT361" s="182"/>
      <c r="GU361" s="182"/>
      <c r="GV361" s="182"/>
      <c r="GW361" s="182"/>
      <c r="GX361" s="182"/>
      <c r="GY361" s="182"/>
      <c r="GZ361" s="182"/>
      <c r="HA361" s="182"/>
      <c r="HB361" s="182"/>
      <c r="HC361" s="182"/>
      <c r="HD361" s="182"/>
      <c r="HE361" s="182"/>
      <c r="HF361" s="182"/>
      <c r="HG361" s="182"/>
      <c r="HH361" s="182"/>
      <c r="HI361" s="182"/>
      <c r="HJ361" s="182"/>
      <c r="HK361" s="182"/>
      <c r="HL361" s="182"/>
      <c r="HM361" s="182"/>
      <c r="HN361" s="182"/>
      <c r="HO361" s="182"/>
      <c r="HP361" s="182"/>
      <c r="HQ361" s="182"/>
      <c r="HR361" s="182"/>
      <c r="HS361" s="182"/>
      <c r="HT361" s="182"/>
      <c r="HU361" s="182"/>
    </row>
    <row r="362" spans="1:230" s="20" customFormat="1" ht="13.9" customHeight="1">
      <c r="A362" s="9"/>
      <c r="B362" s="9"/>
      <c r="C362" s="863"/>
      <c r="D362" s="773" t="s">
        <v>960</v>
      </c>
      <c r="E362" s="786"/>
      <c r="F362" s="786"/>
      <c r="G362" s="786"/>
      <c r="H362" s="557"/>
      <c r="I362" s="557"/>
      <c r="J362" s="557"/>
      <c r="K362" s="557"/>
      <c r="L362" s="557"/>
      <c r="M362" s="557"/>
      <c r="N362" s="557"/>
      <c r="O362" s="557"/>
      <c r="P362" s="557"/>
      <c r="Q362" s="557"/>
      <c r="R362" s="557"/>
      <c r="S362" s="557"/>
      <c r="T362" s="557"/>
      <c r="U362" s="557"/>
      <c r="V362" s="557"/>
      <c r="W362" s="557"/>
      <c r="X362" s="557"/>
      <c r="Y362" s="557">
        <v>229.11534215</v>
      </c>
      <c r="Z362" s="557">
        <v>177.77988454236342</v>
      </c>
      <c r="AA362" s="557">
        <v>177.94668441006041</v>
      </c>
      <c r="AB362" s="557">
        <v>180.28632815495729</v>
      </c>
      <c r="AC362" s="557">
        <v>165.97717105987405</v>
      </c>
      <c r="AD362" s="557">
        <v>158.2466395886612</v>
      </c>
      <c r="AE362" s="557">
        <v>140.06239266895915</v>
      </c>
      <c r="AF362" s="557">
        <v>121.48266267849159</v>
      </c>
      <c r="AG362" s="557">
        <v>87.177181765021089</v>
      </c>
      <c r="AH362" s="557">
        <v>66.193607257623441</v>
      </c>
      <c r="AI362" s="557">
        <v>54.085727934334983</v>
      </c>
      <c r="AJ362" s="557">
        <v>65.521873171793942</v>
      </c>
      <c r="AK362" s="557">
        <v>71.963227963523863</v>
      </c>
      <c r="AL362" s="557">
        <v>164.80061073167849</v>
      </c>
      <c r="AM362" s="557">
        <v>849.27840352301268</v>
      </c>
      <c r="AN362" s="557">
        <v>1971.3620878392387</v>
      </c>
      <c r="AO362" s="557">
        <v>3303.9191981788335</v>
      </c>
      <c r="AP362" s="557">
        <v>4648.986489585267</v>
      </c>
      <c r="AQ362" s="182"/>
      <c r="AR362" s="182"/>
      <c r="AS362" s="182"/>
      <c r="AT362" s="182"/>
      <c r="AU362" s="182"/>
      <c r="AV362" s="182"/>
      <c r="AW362" s="182"/>
      <c r="AX362" s="182"/>
      <c r="AY362" s="182"/>
      <c r="AZ362" s="182"/>
      <c r="BA362" s="182"/>
      <c r="BB362" s="182"/>
      <c r="BC362" s="182"/>
      <c r="BD362" s="182"/>
      <c r="BE362" s="182"/>
      <c r="BF362" s="182"/>
      <c r="BG362" s="182"/>
      <c r="BH362" s="182"/>
      <c r="BI362" s="182"/>
      <c r="BJ362" s="182"/>
      <c r="BK362" s="182"/>
      <c r="BL362" s="182"/>
      <c r="BM362" s="182"/>
      <c r="BN362" s="182"/>
      <c r="BO362" s="182"/>
      <c r="BP362" s="182"/>
      <c r="BQ362" s="182"/>
      <c r="BR362" s="182"/>
      <c r="BS362" s="182"/>
      <c r="BT362" s="182"/>
      <c r="BU362" s="182"/>
      <c r="BV362" s="182"/>
      <c r="BW362" s="182"/>
      <c r="BX362" s="182"/>
      <c r="BY362" s="182"/>
      <c r="BZ362" s="182"/>
      <c r="CA362" s="182"/>
      <c r="CB362" s="182"/>
      <c r="CC362" s="182"/>
      <c r="CD362" s="182"/>
      <c r="CE362" s="182"/>
      <c r="CF362" s="182"/>
      <c r="CG362" s="182"/>
      <c r="CH362" s="182"/>
      <c r="CI362" s="182"/>
      <c r="CJ362" s="182"/>
      <c r="CK362" s="182"/>
      <c r="CL362" s="182"/>
      <c r="CM362" s="182"/>
      <c r="CN362" s="182"/>
      <c r="CO362" s="182"/>
      <c r="CP362" s="182"/>
      <c r="CQ362" s="182"/>
      <c r="CR362" s="182"/>
      <c r="CS362" s="182"/>
      <c r="CT362" s="182"/>
      <c r="CU362" s="182"/>
      <c r="CV362" s="182"/>
      <c r="CW362" s="182"/>
      <c r="CX362" s="182"/>
      <c r="CY362" s="182"/>
      <c r="CZ362" s="182"/>
      <c r="DA362" s="182"/>
      <c r="DB362" s="182"/>
      <c r="DC362" s="182"/>
      <c r="DD362" s="182"/>
      <c r="DE362" s="182"/>
      <c r="DF362" s="182"/>
      <c r="DG362" s="182"/>
      <c r="DH362" s="182"/>
      <c r="DI362" s="182"/>
      <c r="DJ362" s="182"/>
      <c r="DK362" s="182"/>
      <c r="DL362" s="182"/>
      <c r="DM362" s="182"/>
      <c r="DN362" s="182"/>
      <c r="DO362" s="182"/>
      <c r="DP362" s="182"/>
      <c r="DQ362" s="182"/>
      <c r="DR362" s="182"/>
      <c r="DS362" s="182"/>
      <c r="DT362" s="182"/>
      <c r="DU362" s="182"/>
      <c r="DV362" s="182"/>
      <c r="DW362" s="182"/>
      <c r="DX362" s="182"/>
      <c r="DY362" s="182"/>
      <c r="DZ362" s="182"/>
      <c r="EA362" s="182"/>
      <c r="EB362" s="182"/>
      <c r="EC362" s="182"/>
      <c r="ED362" s="182"/>
      <c r="EE362" s="182"/>
      <c r="EF362" s="182"/>
      <c r="EG362" s="182"/>
      <c r="EH362" s="182"/>
      <c r="EI362" s="182"/>
      <c r="EJ362" s="182"/>
      <c r="EK362" s="182"/>
      <c r="EL362" s="182"/>
      <c r="EM362" s="182"/>
      <c r="EN362" s="182"/>
      <c r="EO362" s="182"/>
      <c r="EP362" s="182"/>
      <c r="EQ362" s="182"/>
      <c r="ER362" s="182"/>
      <c r="ES362" s="182"/>
      <c r="ET362" s="182"/>
      <c r="EU362" s="182"/>
      <c r="EV362" s="182"/>
      <c r="EW362" s="182"/>
      <c r="EX362" s="182"/>
      <c r="EY362" s="182"/>
      <c r="EZ362" s="182"/>
      <c r="FA362" s="182"/>
      <c r="FB362" s="182"/>
      <c r="FC362" s="182"/>
      <c r="FD362" s="182"/>
      <c r="FE362" s="182"/>
      <c r="FF362" s="182"/>
      <c r="FG362" s="182"/>
      <c r="FH362" s="182"/>
      <c r="FI362" s="182"/>
      <c r="FJ362" s="182"/>
      <c r="FK362" s="182"/>
      <c r="FL362" s="182"/>
      <c r="FM362" s="182"/>
      <c r="FN362" s="182"/>
      <c r="FO362" s="182"/>
      <c r="FP362" s="182"/>
      <c r="FQ362" s="182"/>
      <c r="FR362" s="182"/>
      <c r="FS362" s="182"/>
      <c r="FT362" s="182"/>
      <c r="FU362" s="182"/>
      <c r="FV362" s="182"/>
      <c r="FW362" s="182"/>
      <c r="FX362" s="182"/>
      <c r="FY362" s="182"/>
      <c r="FZ362" s="182"/>
      <c r="GA362" s="182"/>
      <c r="GB362" s="182"/>
      <c r="GC362" s="182"/>
      <c r="GD362" s="182"/>
      <c r="GE362" s="182"/>
      <c r="GF362" s="182"/>
      <c r="GG362" s="182"/>
      <c r="GH362" s="182"/>
      <c r="GI362" s="182"/>
      <c r="GJ362" s="182"/>
      <c r="GK362" s="182"/>
      <c r="GL362" s="182"/>
      <c r="GM362" s="182"/>
      <c r="GN362" s="182"/>
      <c r="GO362" s="182"/>
      <c r="GP362" s="182"/>
      <c r="GQ362" s="182"/>
      <c r="GR362" s="182"/>
      <c r="GS362" s="182"/>
      <c r="GT362" s="182"/>
      <c r="GU362" s="182"/>
      <c r="GV362" s="182"/>
      <c r="GW362" s="182"/>
      <c r="GX362" s="182"/>
      <c r="GY362" s="182"/>
      <c r="GZ362" s="182"/>
      <c r="HA362" s="182"/>
      <c r="HB362" s="182"/>
      <c r="HC362" s="182"/>
      <c r="HD362" s="182"/>
      <c r="HE362" s="182"/>
      <c r="HF362" s="182"/>
      <c r="HG362" s="182"/>
      <c r="HH362" s="182"/>
      <c r="HI362" s="182"/>
      <c r="HJ362" s="182"/>
      <c r="HK362" s="182"/>
      <c r="HL362" s="182"/>
      <c r="HM362" s="182"/>
      <c r="HN362" s="182"/>
      <c r="HO362" s="182"/>
      <c r="HP362" s="182"/>
      <c r="HQ362" s="182"/>
      <c r="HR362" s="182"/>
      <c r="HS362" s="182"/>
      <c r="HT362" s="182"/>
      <c r="HU362" s="182"/>
    </row>
    <row r="363" spans="1:230" s="20" customFormat="1" ht="13.9" customHeight="1">
      <c r="A363" s="9"/>
      <c r="B363" s="9"/>
      <c r="C363" s="863"/>
      <c r="D363" s="776" t="s">
        <v>799</v>
      </c>
      <c r="E363" s="777"/>
      <c r="F363" s="777"/>
      <c r="G363" s="777"/>
      <c r="H363" s="515"/>
      <c r="I363" s="515"/>
      <c r="J363" s="515"/>
      <c r="K363" s="515"/>
      <c r="L363" s="515"/>
      <c r="M363" s="515"/>
      <c r="N363" s="515"/>
      <c r="O363" s="515"/>
      <c r="P363" s="515"/>
      <c r="Q363" s="515"/>
      <c r="R363" s="515"/>
      <c r="S363" s="515"/>
      <c r="T363" s="515"/>
      <c r="U363" s="515"/>
      <c r="V363" s="515"/>
      <c r="W363" s="515"/>
      <c r="X363" s="515"/>
      <c r="Y363" s="515">
        <v>171.05793071699998</v>
      </c>
      <c r="Z363" s="515">
        <v>20.932205399941743</v>
      </c>
      <c r="AA363" s="515">
        <v>-7.9717638514710369</v>
      </c>
      <c r="AB363" s="515">
        <v>-1.3696778732140957</v>
      </c>
      <c r="AC363" s="515">
        <v>-2.2349289852020742</v>
      </c>
      <c r="AD363" s="515">
        <v>-1.5126210976452232</v>
      </c>
      <c r="AE363" s="515">
        <v>-5.8646609303267896</v>
      </c>
      <c r="AF363" s="515">
        <v>-7.4692856656222641</v>
      </c>
      <c r="AG363" s="515">
        <v>-9.3071125357015436</v>
      </c>
      <c r="AH363" s="515">
        <v>-14.586882546062469</v>
      </c>
      <c r="AI363" s="515">
        <v>-18.819318522326352</v>
      </c>
      <c r="AJ363" s="515">
        <v>-23.760990553360134</v>
      </c>
      <c r="AK363" s="515">
        <v>-15.569371599978536</v>
      </c>
      <c r="AL363" s="515">
        <v>34.254165505640415</v>
      </c>
      <c r="AM363" s="515">
        <v>116.50782375084168</v>
      </c>
      <c r="AN363" s="515">
        <v>178.31103797394493</v>
      </c>
      <c r="AO363" s="515">
        <v>186.49154755561875</v>
      </c>
      <c r="AP363" s="515">
        <v>174.00649324776759</v>
      </c>
      <c r="AQ363" s="182"/>
      <c r="AR363" s="182"/>
      <c r="AS363" s="182"/>
      <c r="AT363" s="182"/>
      <c r="AU363" s="182"/>
      <c r="AV363" s="182"/>
      <c r="AW363" s="182"/>
      <c r="AX363" s="182"/>
      <c r="AY363" s="182"/>
      <c r="AZ363" s="182"/>
      <c r="BA363" s="182"/>
      <c r="BB363" s="182"/>
      <c r="BC363" s="182"/>
      <c r="BD363" s="182"/>
      <c r="BE363" s="182"/>
      <c r="BF363" s="182"/>
      <c r="BG363" s="182"/>
      <c r="BH363" s="182"/>
      <c r="BI363" s="182"/>
      <c r="BJ363" s="182"/>
      <c r="BK363" s="182"/>
      <c r="BL363" s="182"/>
      <c r="BM363" s="182"/>
      <c r="BN363" s="182"/>
      <c r="BO363" s="182"/>
      <c r="BP363" s="182"/>
      <c r="BQ363" s="182"/>
      <c r="BR363" s="182"/>
      <c r="BS363" s="182"/>
      <c r="BT363" s="182"/>
      <c r="BU363" s="182"/>
      <c r="BV363" s="182"/>
      <c r="BW363" s="182"/>
      <c r="BX363" s="182"/>
      <c r="BY363" s="182"/>
      <c r="BZ363" s="182"/>
      <c r="CA363" s="182"/>
      <c r="CB363" s="182"/>
      <c r="CC363" s="182"/>
      <c r="CD363" s="182"/>
      <c r="CE363" s="182"/>
      <c r="CF363" s="182"/>
      <c r="CG363" s="182"/>
      <c r="CH363" s="182"/>
      <c r="CI363" s="182"/>
      <c r="CJ363" s="182"/>
      <c r="CK363" s="182"/>
      <c r="CL363" s="182"/>
      <c r="CM363" s="182"/>
      <c r="CN363" s="182"/>
      <c r="CO363" s="182"/>
      <c r="CP363" s="182"/>
      <c r="CQ363" s="182"/>
      <c r="CR363" s="182"/>
      <c r="CS363" s="182"/>
      <c r="CT363" s="182"/>
      <c r="CU363" s="182"/>
      <c r="CV363" s="182"/>
      <c r="CW363" s="182"/>
      <c r="CX363" s="182"/>
      <c r="CY363" s="182"/>
      <c r="CZ363" s="182"/>
      <c r="DA363" s="182"/>
      <c r="DB363" s="182"/>
      <c r="DC363" s="182"/>
      <c r="DD363" s="182"/>
      <c r="DE363" s="182"/>
      <c r="DF363" s="182"/>
      <c r="DG363" s="182"/>
      <c r="DH363" s="182"/>
      <c r="DI363" s="182"/>
      <c r="DJ363" s="182"/>
      <c r="DK363" s="182"/>
      <c r="DL363" s="182"/>
      <c r="DM363" s="182"/>
      <c r="DN363" s="182"/>
      <c r="DO363" s="182"/>
      <c r="DP363" s="182"/>
      <c r="DQ363" s="182"/>
      <c r="DR363" s="182"/>
      <c r="DS363" s="182"/>
      <c r="DT363" s="182"/>
      <c r="DU363" s="182"/>
      <c r="DV363" s="182"/>
      <c r="DW363" s="182"/>
      <c r="DX363" s="182"/>
      <c r="DY363" s="182"/>
      <c r="DZ363" s="182"/>
      <c r="EA363" s="182"/>
      <c r="EB363" s="182"/>
      <c r="EC363" s="182"/>
      <c r="ED363" s="182"/>
      <c r="EE363" s="182"/>
      <c r="EF363" s="182"/>
      <c r="EG363" s="182"/>
      <c r="EH363" s="182"/>
      <c r="EI363" s="182"/>
      <c r="EJ363" s="182"/>
      <c r="EK363" s="182"/>
      <c r="EL363" s="182"/>
      <c r="EM363" s="182"/>
      <c r="EN363" s="182"/>
      <c r="EO363" s="182"/>
      <c r="EP363" s="182"/>
      <c r="EQ363" s="182"/>
      <c r="ER363" s="182"/>
      <c r="ES363" s="182"/>
      <c r="ET363" s="182"/>
      <c r="EU363" s="182"/>
      <c r="EV363" s="182"/>
      <c r="EW363" s="182"/>
      <c r="EX363" s="182"/>
      <c r="EY363" s="182"/>
      <c r="EZ363" s="182"/>
      <c r="FA363" s="182"/>
      <c r="FB363" s="182"/>
      <c r="FC363" s="182"/>
      <c r="FD363" s="182"/>
      <c r="FE363" s="182"/>
      <c r="FF363" s="182"/>
      <c r="FG363" s="182"/>
      <c r="FH363" s="182"/>
      <c r="FI363" s="182"/>
      <c r="FJ363" s="182"/>
      <c r="FK363" s="182"/>
      <c r="FL363" s="182"/>
      <c r="FM363" s="182"/>
      <c r="FN363" s="182"/>
      <c r="FO363" s="182"/>
      <c r="FP363" s="182"/>
      <c r="FQ363" s="182"/>
      <c r="FR363" s="182"/>
      <c r="FS363" s="182"/>
      <c r="FT363" s="182"/>
      <c r="FU363" s="182"/>
      <c r="FV363" s="182"/>
      <c r="FW363" s="182"/>
      <c r="FX363" s="182"/>
      <c r="FY363" s="182"/>
      <c r="FZ363" s="182"/>
      <c r="GA363" s="182"/>
      <c r="GB363" s="182"/>
      <c r="GC363" s="182"/>
      <c r="GD363" s="182"/>
      <c r="GE363" s="182"/>
      <c r="GF363" s="182"/>
      <c r="GG363" s="182"/>
      <c r="GH363" s="182"/>
      <c r="GI363" s="182"/>
      <c r="GJ363" s="182"/>
      <c r="GK363" s="182"/>
      <c r="GL363" s="182"/>
      <c r="GM363" s="182"/>
      <c r="GN363" s="182"/>
      <c r="GO363" s="182"/>
      <c r="GP363" s="182"/>
      <c r="GQ363" s="182"/>
      <c r="GR363" s="182"/>
      <c r="GS363" s="182"/>
      <c r="GT363" s="182"/>
      <c r="GU363" s="182"/>
      <c r="GV363" s="182"/>
      <c r="GW363" s="182"/>
      <c r="GX363" s="182"/>
      <c r="GY363" s="182"/>
      <c r="GZ363" s="182"/>
      <c r="HA363" s="182"/>
      <c r="HB363" s="182"/>
      <c r="HC363" s="182"/>
      <c r="HD363" s="182"/>
      <c r="HE363" s="182"/>
      <c r="HF363" s="182"/>
      <c r="HG363" s="182"/>
      <c r="HH363" s="182"/>
      <c r="HI363" s="182"/>
      <c r="HJ363" s="182"/>
      <c r="HK363" s="182"/>
      <c r="HL363" s="182"/>
      <c r="HM363" s="182"/>
      <c r="HN363" s="182"/>
      <c r="HO363" s="182"/>
      <c r="HP363" s="182"/>
      <c r="HQ363" s="182"/>
      <c r="HR363" s="182"/>
      <c r="HS363" s="182"/>
      <c r="HT363" s="182"/>
      <c r="HU363" s="182"/>
    </row>
    <row r="364" spans="1:230" s="20" customFormat="1" ht="13.9" customHeight="1">
      <c r="A364" s="9"/>
      <c r="B364" s="9"/>
      <c r="C364" s="863"/>
      <c r="D364" s="776" t="s">
        <v>800</v>
      </c>
      <c r="E364" s="777"/>
      <c r="F364" s="777"/>
      <c r="G364" s="777"/>
      <c r="H364" s="515"/>
      <c r="I364" s="515"/>
      <c r="J364" s="515"/>
      <c r="K364" s="515"/>
      <c r="L364" s="515"/>
      <c r="M364" s="515"/>
      <c r="N364" s="515"/>
      <c r="O364" s="515"/>
      <c r="P364" s="515"/>
      <c r="Q364" s="515"/>
      <c r="R364" s="515"/>
      <c r="S364" s="515"/>
      <c r="T364" s="515"/>
      <c r="U364" s="515"/>
      <c r="V364" s="515"/>
      <c r="W364" s="515"/>
      <c r="X364" s="515"/>
      <c r="Y364" s="515">
        <v>72.615482448999998</v>
      </c>
      <c r="Z364" s="515">
        <v>-19.538377648618191</v>
      </c>
      <c r="AA364" s="515">
        <v>-13.645160414539307</v>
      </c>
      <c r="AB364" s="515">
        <v>1.1224439164584576</v>
      </c>
      <c r="AC364" s="515">
        <v>-0.54718193504042922</v>
      </c>
      <c r="AD364" s="515">
        <v>0.74257781044234339</v>
      </c>
      <c r="AE364" s="515">
        <v>2.9489023259129672</v>
      </c>
      <c r="AF364" s="515">
        <v>12.510510092074306</v>
      </c>
      <c r="AG364" s="515">
        <v>16.031443282671376</v>
      </c>
      <c r="AH364" s="515">
        <v>15.377685372973472</v>
      </c>
      <c r="AI364" s="515">
        <v>14.163058319955617</v>
      </c>
      <c r="AJ364" s="515">
        <v>14.926100743650451</v>
      </c>
      <c r="AK364" s="515">
        <v>16.213445071905895</v>
      </c>
      <c r="AL364" s="515">
        <v>35.264433298382428</v>
      </c>
      <c r="AM364" s="515">
        <v>65.725626047516954</v>
      </c>
      <c r="AN364" s="515">
        <v>73.254181588831784</v>
      </c>
      <c r="AO364" s="515">
        <v>85.91013612184689</v>
      </c>
      <c r="AP364" s="515">
        <v>67.442934855947968</v>
      </c>
      <c r="AQ364" s="182"/>
      <c r="AR364" s="182"/>
      <c r="AS364" s="182"/>
      <c r="AT364" s="182"/>
      <c r="AU364" s="182"/>
      <c r="AV364" s="182"/>
      <c r="AW364" s="182"/>
      <c r="AX364" s="182"/>
      <c r="AY364" s="182"/>
      <c r="AZ364" s="182"/>
      <c r="BA364" s="182"/>
      <c r="BB364" s="182"/>
      <c r="BC364" s="182"/>
      <c r="BD364" s="182"/>
      <c r="BE364" s="182"/>
      <c r="BF364" s="182"/>
      <c r="BG364" s="182"/>
      <c r="BH364" s="182"/>
      <c r="BI364" s="182"/>
      <c r="BJ364" s="182"/>
      <c r="BK364" s="182"/>
      <c r="BL364" s="182"/>
      <c r="BM364" s="182"/>
      <c r="BN364" s="182"/>
      <c r="BO364" s="182"/>
      <c r="BP364" s="182"/>
      <c r="BQ364" s="182"/>
      <c r="BR364" s="182"/>
      <c r="BS364" s="182"/>
      <c r="BT364" s="182"/>
      <c r="BU364" s="182"/>
      <c r="BV364" s="182"/>
      <c r="BW364" s="182"/>
      <c r="BX364" s="182"/>
      <c r="BY364" s="182"/>
      <c r="BZ364" s="182"/>
      <c r="CA364" s="182"/>
      <c r="CB364" s="182"/>
      <c r="CC364" s="182"/>
      <c r="CD364" s="182"/>
      <c r="CE364" s="182"/>
      <c r="CF364" s="182"/>
      <c r="CG364" s="182"/>
      <c r="CH364" s="182"/>
      <c r="CI364" s="182"/>
      <c r="CJ364" s="182"/>
      <c r="CK364" s="182"/>
      <c r="CL364" s="182"/>
      <c r="CM364" s="182"/>
      <c r="CN364" s="182"/>
      <c r="CO364" s="182"/>
      <c r="CP364" s="182"/>
      <c r="CQ364" s="182"/>
      <c r="CR364" s="182"/>
      <c r="CS364" s="182"/>
      <c r="CT364" s="182"/>
      <c r="CU364" s="182"/>
      <c r="CV364" s="182"/>
      <c r="CW364" s="182"/>
      <c r="CX364" s="182"/>
      <c r="CY364" s="182"/>
      <c r="CZ364" s="182"/>
      <c r="DA364" s="182"/>
      <c r="DB364" s="182"/>
      <c r="DC364" s="182"/>
      <c r="DD364" s="182"/>
      <c r="DE364" s="182"/>
      <c r="DF364" s="182"/>
      <c r="DG364" s="182"/>
      <c r="DH364" s="182"/>
      <c r="DI364" s="182"/>
      <c r="DJ364" s="182"/>
      <c r="DK364" s="182"/>
      <c r="DL364" s="182"/>
      <c r="DM364" s="182"/>
      <c r="DN364" s="182"/>
      <c r="DO364" s="182"/>
      <c r="DP364" s="182"/>
      <c r="DQ364" s="182"/>
      <c r="DR364" s="182"/>
      <c r="DS364" s="182"/>
      <c r="DT364" s="182"/>
      <c r="DU364" s="182"/>
      <c r="DV364" s="182"/>
      <c r="DW364" s="182"/>
      <c r="DX364" s="182"/>
      <c r="DY364" s="182"/>
      <c r="DZ364" s="182"/>
      <c r="EA364" s="182"/>
      <c r="EB364" s="182"/>
      <c r="EC364" s="182"/>
      <c r="ED364" s="182"/>
      <c r="EE364" s="182"/>
      <c r="EF364" s="182"/>
      <c r="EG364" s="182"/>
      <c r="EH364" s="182"/>
      <c r="EI364" s="182"/>
      <c r="EJ364" s="182"/>
      <c r="EK364" s="182"/>
      <c r="EL364" s="182"/>
      <c r="EM364" s="182"/>
      <c r="EN364" s="182"/>
      <c r="EO364" s="182"/>
      <c r="EP364" s="182"/>
      <c r="EQ364" s="182"/>
      <c r="ER364" s="182"/>
      <c r="ES364" s="182"/>
      <c r="ET364" s="182"/>
      <c r="EU364" s="182"/>
      <c r="EV364" s="182"/>
      <c r="EW364" s="182"/>
      <c r="EX364" s="182"/>
      <c r="EY364" s="182"/>
      <c r="EZ364" s="182"/>
      <c r="FA364" s="182"/>
      <c r="FB364" s="182"/>
      <c r="FC364" s="182"/>
      <c r="FD364" s="182"/>
      <c r="FE364" s="182"/>
      <c r="FF364" s="182"/>
      <c r="FG364" s="182"/>
      <c r="FH364" s="182"/>
      <c r="FI364" s="182"/>
      <c r="FJ364" s="182"/>
      <c r="FK364" s="182"/>
      <c r="FL364" s="182"/>
      <c r="FM364" s="182"/>
      <c r="FN364" s="182"/>
      <c r="FO364" s="182"/>
      <c r="FP364" s="182"/>
      <c r="FQ364" s="182"/>
      <c r="FR364" s="182"/>
      <c r="FS364" s="182"/>
      <c r="FT364" s="182"/>
      <c r="FU364" s="182"/>
      <c r="FV364" s="182"/>
      <c r="FW364" s="182"/>
      <c r="FX364" s="182"/>
      <c r="FY364" s="182"/>
      <c r="FZ364" s="182"/>
      <c r="GA364" s="182"/>
      <c r="GB364" s="182"/>
      <c r="GC364" s="182"/>
      <c r="GD364" s="182"/>
      <c r="GE364" s="182"/>
      <c r="GF364" s="182"/>
      <c r="GG364" s="182"/>
      <c r="GH364" s="182"/>
      <c r="GI364" s="182"/>
      <c r="GJ364" s="182"/>
      <c r="GK364" s="182"/>
      <c r="GL364" s="182"/>
      <c r="GM364" s="182"/>
      <c r="GN364" s="182"/>
      <c r="GO364" s="182"/>
      <c r="GP364" s="182"/>
      <c r="GQ364" s="182"/>
      <c r="GR364" s="182"/>
      <c r="GS364" s="182"/>
      <c r="GT364" s="182"/>
      <c r="GU364" s="182"/>
      <c r="GV364" s="182"/>
      <c r="GW364" s="182"/>
      <c r="GX364" s="182"/>
      <c r="GY364" s="182"/>
      <c r="GZ364" s="182"/>
      <c r="HA364" s="182"/>
      <c r="HB364" s="182"/>
      <c r="HC364" s="182"/>
      <c r="HD364" s="182"/>
      <c r="HE364" s="182"/>
      <c r="HF364" s="182"/>
      <c r="HG364" s="182"/>
      <c r="HH364" s="182"/>
      <c r="HI364" s="182"/>
      <c r="HJ364" s="182"/>
      <c r="HK364" s="182"/>
      <c r="HL364" s="182"/>
      <c r="HM364" s="182"/>
      <c r="HN364" s="182"/>
      <c r="HO364" s="182"/>
      <c r="HP364" s="182"/>
      <c r="HQ364" s="182"/>
      <c r="HR364" s="182"/>
      <c r="HS364" s="182"/>
      <c r="HT364" s="182"/>
      <c r="HU364" s="182"/>
    </row>
    <row r="365" spans="1:230" s="20" customFormat="1" ht="13.9" customHeight="1">
      <c r="A365" s="9"/>
      <c r="B365" s="9"/>
      <c r="C365" s="865"/>
      <c r="D365" s="773" t="s">
        <v>941</v>
      </c>
      <c r="E365" s="786"/>
      <c r="F365" s="786"/>
      <c r="G365" s="786"/>
      <c r="H365" s="557"/>
      <c r="I365" s="557"/>
      <c r="J365" s="557"/>
      <c r="K365" s="557"/>
      <c r="L365" s="557"/>
      <c r="M365" s="557"/>
      <c r="N365" s="557"/>
      <c r="O365" s="557"/>
      <c r="P365" s="557"/>
      <c r="Q365" s="557"/>
      <c r="R365" s="557"/>
      <c r="S365" s="557"/>
      <c r="T365" s="557"/>
      <c r="U365" s="557"/>
      <c r="V365" s="557"/>
      <c r="W365" s="557"/>
      <c r="X365" s="557"/>
      <c r="Y365" s="557">
        <v>243.67341316599999</v>
      </c>
      <c r="Z365" s="557">
        <v>1.3938277513235526</v>
      </c>
      <c r="AA365" s="557">
        <v>-21.616924266010344</v>
      </c>
      <c r="AB365" s="557">
        <v>-0.24723395675563808</v>
      </c>
      <c r="AC365" s="557">
        <v>-2.7821109202425034</v>
      </c>
      <c r="AD365" s="557">
        <v>-0.77004328720287984</v>
      </c>
      <c r="AE365" s="557">
        <v>-2.9157586044138224</v>
      </c>
      <c r="AF365" s="557">
        <v>5.0412244264520414</v>
      </c>
      <c r="AG365" s="557">
        <v>6.7243307469698319</v>
      </c>
      <c r="AH365" s="557">
        <v>0.79080282691100301</v>
      </c>
      <c r="AI365" s="557">
        <v>-4.6562602023707349</v>
      </c>
      <c r="AJ365" s="557">
        <v>-8.8348898097096829</v>
      </c>
      <c r="AK365" s="557">
        <v>0.6440734719273582</v>
      </c>
      <c r="AL365" s="557">
        <v>69.518598804022844</v>
      </c>
      <c r="AM365" s="557">
        <v>182.23344979835863</v>
      </c>
      <c r="AN365" s="557">
        <v>251.56521956277672</v>
      </c>
      <c r="AO365" s="557">
        <v>272.40168367746566</v>
      </c>
      <c r="AP365" s="557">
        <v>241.44942810371555</v>
      </c>
    </row>
    <row r="366" spans="1:230" s="20" customFormat="1" ht="13.9" customHeight="1">
      <c r="A366" s="9"/>
      <c r="B366" s="9"/>
      <c r="C366" s="865"/>
      <c r="D366" s="773" t="s">
        <v>960</v>
      </c>
      <c r="E366" s="786"/>
      <c r="F366" s="786"/>
      <c r="G366" s="786"/>
      <c r="H366" s="557"/>
      <c r="I366" s="557"/>
      <c r="J366" s="557"/>
      <c r="K366" s="557"/>
      <c r="L366" s="557"/>
      <c r="M366" s="557"/>
      <c r="N366" s="557"/>
      <c r="O366" s="557"/>
      <c r="P366" s="557"/>
      <c r="Q366" s="557"/>
      <c r="R366" s="557"/>
      <c r="S366" s="557"/>
      <c r="T366" s="557"/>
      <c r="U366" s="557"/>
      <c r="V366" s="557"/>
      <c r="W366" s="557"/>
      <c r="X366" s="557"/>
      <c r="Y366" s="557">
        <v>4.8489060000000004</v>
      </c>
      <c r="Z366" s="557">
        <v>4.3599059999999996</v>
      </c>
      <c r="AA366" s="557">
        <v>0</v>
      </c>
      <c r="AB366" s="557">
        <v>0</v>
      </c>
      <c r="AC366" s="557">
        <v>0</v>
      </c>
      <c r="AD366" s="557">
        <v>0</v>
      </c>
      <c r="AE366" s="557">
        <v>0</v>
      </c>
      <c r="AF366" s="557">
        <v>5.0412244264520405</v>
      </c>
      <c r="AG366" s="557">
        <v>11.765555173421859</v>
      </c>
      <c r="AH366" s="557">
        <v>12.556358000332832</v>
      </c>
      <c r="AI366" s="557">
        <v>7.9000977979620695</v>
      </c>
      <c r="AJ366" s="557">
        <v>0</v>
      </c>
      <c r="AK366" s="557">
        <v>0.64407347192734477</v>
      </c>
      <c r="AL366" s="557">
        <v>70.1626722759502</v>
      </c>
      <c r="AM366" s="557">
        <v>252.39612207430881</v>
      </c>
      <c r="AN366" s="557">
        <v>503.96134163708552</v>
      </c>
      <c r="AO366" s="557">
        <v>776.36302531455112</v>
      </c>
      <c r="AP366" s="557">
        <v>1017.8124534182666</v>
      </c>
    </row>
    <row r="367" spans="1:230" s="20" customFormat="1" ht="13.9" customHeight="1">
      <c r="A367" s="9"/>
      <c r="B367" s="9"/>
      <c r="C367" s="865"/>
      <c r="D367" s="773" t="s">
        <v>961</v>
      </c>
      <c r="E367" s="786"/>
      <c r="F367" s="786"/>
      <c r="G367" s="786"/>
      <c r="H367" s="557"/>
      <c r="I367" s="557"/>
      <c r="J367" s="557"/>
      <c r="K367" s="557"/>
      <c r="L367" s="557"/>
      <c r="M367" s="557"/>
      <c r="N367" s="557"/>
      <c r="O367" s="557"/>
      <c r="P367" s="557"/>
      <c r="Q367" s="557"/>
      <c r="R367" s="557"/>
      <c r="S367" s="557"/>
      <c r="T367" s="557"/>
      <c r="U367" s="557"/>
      <c r="V367" s="557"/>
      <c r="W367" s="557"/>
      <c r="X367" s="557"/>
      <c r="Y367" s="557">
        <v>1467.0634374594088</v>
      </c>
      <c r="Z367" s="557">
        <v>161.90280250356733</v>
      </c>
      <c r="AA367" s="557">
        <v>-22.186530383390611</v>
      </c>
      <c r="AB367" s="557">
        <v>-7.9617527447391812</v>
      </c>
      <c r="AC367" s="557">
        <v>-14.533583924297513</v>
      </c>
      <c r="AD367" s="557">
        <v>-9.2682164842329176</v>
      </c>
      <c r="AE367" s="557">
        <v>-14.912712213253759</v>
      </c>
      <c r="AF367" s="557">
        <v>-2.3120878831172416</v>
      </c>
      <c r="AG367" s="557">
        <v>-4.0169233590414493</v>
      </c>
      <c r="AH367" s="557">
        <v>-5.9353455234838659</v>
      </c>
      <c r="AI367" s="557">
        <v>1.2356718960157398</v>
      </c>
      <c r="AJ367" s="557">
        <v>22.37534200563643</v>
      </c>
      <c r="AK367" s="557">
        <v>12.639566492801597</v>
      </c>
      <c r="AL367" s="557">
        <v>343.48047059151764</v>
      </c>
      <c r="AM367" s="557">
        <v>1018.4792843320653</v>
      </c>
      <c r="AN367" s="557">
        <v>1493.3691990430725</v>
      </c>
      <c r="AO367" s="557">
        <v>1685.4150856723641</v>
      </c>
      <c r="AP367" s="557">
        <v>1687.5918006460465</v>
      </c>
    </row>
    <row r="368" spans="1:230" s="118" customFormat="1" ht="13.9" customHeight="1">
      <c r="A368" s="9"/>
      <c r="B368" s="9"/>
      <c r="C368" s="863"/>
      <c r="D368" s="825"/>
      <c r="E368" s="825"/>
      <c r="F368" s="825"/>
      <c r="G368" s="825"/>
      <c r="H368" s="557"/>
      <c r="I368" s="557"/>
      <c r="J368" s="557"/>
      <c r="K368" s="557"/>
      <c r="L368" s="557"/>
      <c r="M368" s="800"/>
      <c r="N368" s="800"/>
      <c r="O368" s="800"/>
      <c r="P368" s="800"/>
      <c r="Q368" s="800"/>
      <c r="R368" s="800"/>
      <c r="S368" s="800"/>
      <c r="T368" s="800"/>
      <c r="U368" s="800"/>
      <c r="V368" s="800"/>
      <c r="W368" s="800"/>
      <c r="X368" s="800"/>
      <c r="Y368" s="800"/>
      <c r="Z368" s="800"/>
      <c r="AA368" s="800"/>
      <c r="AB368" s="800"/>
      <c r="AC368" s="800"/>
      <c r="AD368" s="800"/>
      <c r="AE368" s="800"/>
      <c r="AF368" s="800"/>
      <c r="AG368" s="800"/>
      <c r="AH368" s="800"/>
      <c r="AI368" s="800"/>
      <c r="AJ368" s="800"/>
      <c r="AK368" s="800"/>
      <c r="AL368" s="800"/>
      <c r="AM368" s="800"/>
      <c r="AN368" s="800"/>
      <c r="AO368" s="800"/>
      <c r="AP368" s="800"/>
      <c r="AQ368" s="20"/>
      <c r="AR368" s="20"/>
      <c r="AS368" s="20"/>
      <c r="AT368" s="20"/>
      <c r="AU368" s="20"/>
      <c r="AV368" s="20"/>
      <c r="AW368" s="20"/>
      <c r="AX368" s="20"/>
      <c r="AY368" s="20"/>
      <c r="AZ368" s="20"/>
      <c r="BA368" s="20"/>
      <c r="BB368" s="20"/>
      <c r="BC368" s="20"/>
      <c r="BD368" s="20"/>
      <c r="BE368" s="20"/>
      <c r="BF368" s="20"/>
      <c r="BG368" s="20"/>
      <c r="BH368" s="20"/>
      <c r="BI368" s="20"/>
      <c r="BJ368" s="20"/>
      <c r="BK368" s="20"/>
      <c r="BL368" s="20"/>
      <c r="BM368" s="20"/>
      <c r="BN368" s="20"/>
      <c r="BO368" s="20"/>
      <c r="BP368" s="20"/>
      <c r="BQ368" s="20"/>
      <c r="BR368" s="20"/>
      <c r="BS368" s="20"/>
      <c r="BT368" s="20"/>
      <c r="BU368" s="20"/>
      <c r="BV368" s="20"/>
      <c r="BW368" s="20"/>
      <c r="BX368" s="20"/>
      <c r="BY368" s="20"/>
      <c r="BZ368" s="20"/>
      <c r="CA368" s="20"/>
      <c r="CB368" s="20"/>
      <c r="CC368" s="20"/>
      <c r="CD368" s="20"/>
      <c r="CE368" s="20"/>
      <c r="CF368" s="20"/>
      <c r="CG368" s="20"/>
      <c r="CH368" s="20"/>
      <c r="CI368" s="20"/>
      <c r="CJ368" s="20"/>
      <c r="CK368" s="20"/>
      <c r="CL368" s="20"/>
      <c r="CM368" s="20"/>
      <c r="CN368" s="20"/>
      <c r="CO368" s="20"/>
      <c r="CP368" s="20"/>
      <c r="CQ368" s="20"/>
      <c r="CR368" s="20"/>
      <c r="CS368" s="20"/>
      <c r="CT368" s="20"/>
      <c r="CU368" s="20"/>
      <c r="CV368" s="20"/>
      <c r="CW368" s="20"/>
      <c r="CX368" s="20"/>
      <c r="CY368" s="20"/>
      <c r="CZ368" s="20"/>
      <c r="DA368" s="20"/>
      <c r="DB368" s="20"/>
      <c r="DC368" s="20"/>
      <c r="DD368" s="20"/>
      <c r="DE368" s="20"/>
      <c r="DF368" s="20"/>
      <c r="DG368" s="20"/>
      <c r="DH368" s="20"/>
      <c r="DI368" s="20"/>
      <c r="DJ368" s="20"/>
      <c r="DK368" s="20"/>
      <c r="DL368" s="20"/>
      <c r="DM368" s="20"/>
      <c r="DN368" s="20"/>
      <c r="DO368" s="20"/>
      <c r="DP368" s="20"/>
      <c r="DQ368" s="20"/>
      <c r="DR368" s="20"/>
      <c r="DS368" s="20"/>
      <c r="DT368" s="20"/>
      <c r="DU368" s="20"/>
      <c r="DV368" s="20"/>
      <c r="DW368" s="20"/>
      <c r="DX368" s="20"/>
      <c r="DY368" s="20"/>
      <c r="DZ368" s="20"/>
      <c r="EA368" s="20"/>
      <c r="EB368" s="20"/>
      <c r="EC368" s="20"/>
      <c r="ED368" s="20"/>
      <c r="EE368" s="20"/>
      <c r="EF368" s="20"/>
      <c r="EG368" s="20"/>
      <c r="EH368" s="20"/>
      <c r="EI368" s="20"/>
      <c r="EJ368" s="20"/>
      <c r="EK368" s="20"/>
      <c r="EL368" s="20"/>
      <c r="EM368" s="20"/>
      <c r="EN368" s="20"/>
      <c r="EO368" s="20"/>
      <c r="EP368" s="20"/>
      <c r="EQ368" s="20"/>
      <c r="ER368" s="20"/>
      <c r="ES368" s="20"/>
      <c r="ET368" s="20"/>
      <c r="EU368" s="20"/>
      <c r="EV368" s="20"/>
      <c r="EW368" s="20"/>
      <c r="EX368" s="20"/>
      <c r="EY368" s="20"/>
      <c r="EZ368" s="20"/>
      <c r="FA368" s="20"/>
      <c r="FB368" s="20"/>
      <c r="FC368" s="20"/>
      <c r="FD368" s="20"/>
      <c r="FE368" s="20"/>
      <c r="FF368" s="20"/>
      <c r="FG368" s="20"/>
      <c r="FH368" s="20"/>
      <c r="FI368" s="20"/>
      <c r="FJ368" s="20"/>
      <c r="FK368" s="20"/>
      <c r="FL368" s="20"/>
      <c r="FM368" s="20"/>
      <c r="FN368" s="20"/>
      <c r="FO368" s="20"/>
      <c r="FP368" s="20"/>
      <c r="FQ368" s="20"/>
      <c r="FR368" s="20"/>
      <c r="FS368" s="20"/>
      <c r="FT368" s="20"/>
      <c r="FU368" s="20"/>
      <c r="FV368" s="20"/>
      <c r="FW368" s="20"/>
      <c r="FX368" s="20"/>
      <c r="FY368" s="20"/>
      <c r="FZ368" s="20"/>
      <c r="GA368" s="20"/>
      <c r="GB368" s="20"/>
      <c r="GC368" s="20"/>
      <c r="GD368" s="20"/>
      <c r="GE368" s="20"/>
      <c r="GF368" s="20"/>
      <c r="GG368" s="20"/>
      <c r="GH368" s="20"/>
      <c r="GI368" s="20"/>
      <c r="GJ368" s="20"/>
      <c r="GK368" s="20"/>
      <c r="GL368" s="20"/>
      <c r="GM368" s="20"/>
      <c r="GN368" s="20"/>
      <c r="GO368" s="20"/>
      <c r="GP368" s="20"/>
      <c r="GQ368" s="20"/>
      <c r="GR368" s="20"/>
      <c r="GS368" s="20"/>
      <c r="GT368" s="20"/>
      <c r="GU368" s="20"/>
      <c r="GV368" s="20"/>
      <c r="GW368" s="20"/>
      <c r="GX368" s="20"/>
      <c r="GY368" s="20"/>
      <c r="GZ368" s="20"/>
      <c r="HA368" s="20"/>
      <c r="HB368" s="20"/>
      <c r="HC368" s="20"/>
      <c r="HD368" s="20"/>
      <c r="HE368" s="20"/>
      <c r="HF368" s="20"/>
      <c r="HG368" s="20"/>
      <c r="HH368" s="20"/>
      <c r="HI368" s="20"/>
      <c r="HJ368" s="20"/>
      <c r="HK368" s="20"/>
      <c r="HL368" s="20"/>
      <c r="HM368" s="20"/>
      <c r="HN368" s="20"/>
      <c r="HO368" s="20"/>
      <c r="HP368" s="20"/>
      <c r="HQ368" s="20"/>
      <c r="HR368" s="20"/>
      <c r="HS368" s="20"/>
      <c r="HT368" s="20"/>
      <c r="HU368" s="20"/>
      <c r="HV368" s="20"/>
    </row>
    <row r="369" spans="1:230" s="118" customFormat="1" ht="13.9" customHeight="1">
      <c r="A369" s="9"/>
      <c r="B369" s="9"/>
      <c r="C369" s="863"/>
      <c r="D369" s="314" t="s">
        <v>963</v>
      </c>
      <c r="E369" s="526"/>
      <c r="F369" s="526"/>
      <c r="G369" s="526"/>
      <c r="H369" s="557" t="s">
        <v>964</v>
      </c>
      <c r="I369" s="557"/>
      <c r="J369" s="557"/>
      <c r="K369" s="557"/>
      <c r="L369" s="557"/>
      <c r="M369" s="800"/>
      <c r="N369" s="800"/>
      <c r="O369" s="20"/>
      <c r="P369" s="800"/>
      <c r="Q369" s="800"/>
      <c r="R369" s="800"/>
      <c r="S369" s="800"/>
      <c r="T369" s="800"/>
      <c r="U369" s="800"/>
      <c r="V369" s="800"/>
      <c r="W369" s="800"/>
      <c r="X369" s="800"/>
      <c r="Y369" s="800"/>
      <c r="Z369" s="800"/>
      <c r="AA369" s="800"/>
      <c r="AB369" s="800"/>
      <c r="AC369" s="800"/>
      <c r="AD369" s="800"/>
      <c r="AE369" s="800"/>
      <c r="AF369" s="800"/>
      <c r="AG369" s="800"/>
      <c r="AH369" s="800"/>
      <c r="AI369" s="800"/>
      <c r="AJ369" s="800"/>
      <c r="AK369" s="800"/>
      <c r="AL369" s="800"/>
      <c r="AM369" s="800"/>
      <c r="AN369" s="800"/>
      <c r="AO369" s="800"/>
      <c r="AP369" s="800"/>
      <c r="AQ369" s="20"/>
      <c r="AR369" s="20"/>
      <c r="AS369" s="20"/>
      <c r="AT369" s="20"/>
      <c r="AU369" s="20"/>
      <c r="AV369" s="20"/>
      <c r="AW369" s="20"/>
      <c r="AX369" s="20"/>
      <c r="AY369" s="20"/>
      <c r="AZ369" s="20"/>
      <c r="BA369" s="20"/>
      <c r="BB369" s="20"/>
      <c r="BC369" s="20"/>
      <c r="BD369" s="20"/>
      <c r="BE369" s="20"/>
      <c r="BF369" s="20"/>
      <c r="BG369" s="20"/>
      <c r="BH369" s="20"/>
      <c r="BI369" s="20"/>
      <c r="BJ369" s="20"/>
      <c r="BK369" s="20"/>
      <c r="BL369" s="20"/>
      <c r="BM369" s="20"/>
      <c r="BN369" s="20"/>
      <c r="BO369" s="20"/>
      <c r="BP369" s="20"/>
      <c r="BQ369" s="20"/>
      <c r="BR369" s="20"/>
      <c r="BS369" s="20"/>
      <c r="BT369" s="20"/>
      <c r="BU369" s="20"/>
      <c r="BV369" s="20"/>
      <c r="BW369" s="20"/>
      <c r="BX369" s="20"/>
      <c r="BY369" s="20"/>
      <c r="BZ369" s="20"/>
      <c r="CA369" s="20"/>
      <c r="CB369" s="20"/>
      <c r="CC369" s="20"/>
      <c r="CD369" s="20"/>
      <c r="CE369" s="20"/>
      <c r="CF369" s="20"/>
      <c r="CG369" s="20"/>
      <c r="CH369" s="20"/>
      <c r="CI369" s="20"/>
      <c r="CJ369" s="20"/>
      <c r="CK369" s="20"/>
      <c r="CL369" s="20"/>
      <c r="CM369" s="20"/>
      <c r="CN369" s="20"/>
      <c r="CO369" s="20"/>
      <c r="CP369" s="20"/>
      <c r="CQ369" s="20"/>
      <c r="CR369" s="20"/>
      <c r="CS369" s="20"/>
      <c r="CT369" s="20"/>
      <c r="CU369" s="20"/>
      <c r="CV369" s="20"/>
      <c r="CW369" s="20"/>
      <c r="CX369" s="20"/>
      <c r="CY369" s="20"/>
      <c r="CZ369" s="20"/>
      <c r="DA369" s="20"/>
      <c r="DB369" s="20"/>
      <c r="DC369" s="20"/>
      <c r="DD369" s="20"/>
      <c r="DE369" s="20"/>
      <c r="DF369" s="20"/>
      <c r="DG369" s="20"/>
      <c r="DH369" s="20"/>
      <c r="DI369" s="20"/>
      <c r="DJ369" s="20"/>
      <c r="DK369" s="20"/>
      <c r="DL369" s="20"/>
      <c r="DM369" s="20"/>
      <c r="DN369" s="20"/>
      <c r="DO369" s="20"/>
      <c r="DP369" s="20"/>
      <c r="DQ369" s="20"/>
      <c r="DR369" s="20"/>
      <c r="DS369" s="20"/>
      <c r="DT369" s="20"/>
      <c r="DU369" s="20"/>
      <c r="DV369" s="20"/>
      <c r="DW369" s="20"/>
      <c r="DX369" s="20"/>
      <c r="DY369" s="20"/>
      <c r="DZ369" s="20"/>
      <c r="EA369" s="20"/>
      <c r="EB369" s="20"/>
      <c r="EC369" s="20"/>
      <c r="ED369" s="20"/>
      <c r="EE369" s="20"/>
      <c r="EF369" s="20"/>
      <c r="EG369" s="20"/>
      <c r="EH369" s="20"/>
      <c r="EI369" s="20"/>
      <c r="EJ369" s="20"/>
      <c r="EK369" s="20"/>
      <c r="EL369" s="20"/>
      <c r="EM369" s="20"/>
      <c r="EN369" s="20"/>
      <c r="EO369" s="20"/>
      <c r="EP369" s="20"/>
      <c r="EQ369" s="20"/>
      <c r="ER369" s="20"/>
      <c r="ES369" s="20"/>
      <c r="ET369" s="20"/>
      <c r="EU369" s="20"/>
      <c r="EV369" s="20"/>
      <c r="EW369" s="20"/>
      <c r="EX369" s="20"/>
      <c r="EY369" s="20"/>
      <c r="EZ369" s="20"/>
      <c r="FA369" s="20"/>
      <c r="FB369" s="20"/>
      <c r="FC369" s="20"/>
      <c r="FD369" s="20"/>
      <c r="FE369" s="20"/>
      <c r="FF369" s="20"/>
      <c r="FG369" s="20"/>
      <c r="FH369" s="20"/>
      <c r="FI369" s="20"/>
      <c r="FJ369" s="20"/>
      <c r="FK369" s="20"/>
      <c r="FL369" s="20"/>
      <c r="FM369" s="20"/>
      <c r="FN369" s="20"/>
      <c r="FO369" s="20"/>
      <c r="FP369" s="20"/>
      <c r="FQ369" s="20"/>
      <c r="FR369" s="20"/>
      <c r="FS369" s="20"/>
      <c r="FT369" s="20"/>
      <c r="FU369" s="20"/>
      <c r="FV369" s="20"/>
      <c r="FW369" s="20"/>
      <c r="FX369" s="20"/>
      <c r="FY369" s="20"/>
      <c r="FZ369" s="20"/>
      <c r="GA369" s="20"/>
      <c r="GB369" s="20"/>
      <c r="GC369" s="20"/>
      <c r="GD369" s="20"/>
      <c r="GE369" s="20"/>
      <c r="GF369" s="20"/>
      <c r="GG369" s="20"/>
      <c r="GH369" s="20"/>
      <c r="GI369" s="20"/>
      <c r="GJ369" s="20"/>
      <c r="GK369" s="20"/>
      <c r="GL369" s="20"/>
      <c r="GM369" s="20"/>
      <c r="GN369" s="20"/>
      <c r="GO369" s="20"/>
      <c r="GP369" s="20"/>
      <c r="GQ369" s="20"/>
      <c r="GR369" s="20"/>
      <c r="GS369" s="20"/>
      <c r="GT369" s="20"/>
      <c r="GU369" s="20"/>
      <c r="GV369" s="20"/>
      <c r="GW369" s="20"/>
      <c r="GX369" s="20"/>
      <c r="GY369" s="20"/>
      <c r="GZ369" s="20"/>
      <c r="HA369" s="20"/>
      <c r="HB369" s="20"/>
      <c r="HC369" s="20"/>
      <c r="HD369" s="20"/>
      <c r="HE369" s="20"/>
      <c r="HF369" s="20"/>
      <c r="HG369" s="20"/>
      <c r="HH369" s="20"/>
      <c r="HI369" s="20"/>
      <c r="HJ369" s="20"/>
      <c r="HK369" s="20"/>
      <c r="HL369" s="20"/>
      <c r="HM369" s="20"/>
      <c r="HN369" s="20"/>
      <c r="HO369" s="20"/>
      <c r="HP369" s="20"/>
      <c r="HQ369" s="20"/>
      <c r="HR369" s="20"/>
      <c r="HS369" s="20"/>
      <c r="HT369" s="20"/>
      <c r="HU369" s="20"/>
      <c r="HV369" s="20"/>
    </row>
    <row r="370" spans="1:230" s="118" customFormat="1" ht="13.9" customHeight="1">
      <c r="A370" s="9"/>
      <c r="B370" s="9"/>
      <c r="C370" s="863"/>
      <c r="D370" s="156"/>
      <c r="E370" s="813"/>
      <c r="F370" s="813"/>
      <c r="G370" s="813"/>
      <c r="H370" s="708"/>
      <c r="I370" s="708"/>
      <c r="J370" s="708"/>
      <c r="K370" s="708"/>
      <c r="L370" s="708"/>
      <c r="M370" s="800"/>
      <c r="N370" s="800"/>
      <c r="O370" s="20"/>
      <c r="P370" s="20"/>
      <c r="Q370" s="20"/>
      <c r="R370" s="20"/>
      <c r="S370" s="20"/>
      <c r="T370" s="20"/>
      <c r="U370" s="20"/>
      <c r="V370" s="600"/>
      <c r="W370" s="600"/>
      <c r="X370" s="600"/>
      <c r="Y370" s="600"/>
      <c r="Z370" s="600"/>
      <c r="AA370" s="600"/>
      <c r="AB370" s="600"/>
      <c r="AC370" s="600"/>
      <c r="AD370" s="600"/>
      <c r="AE370" s="600"/>
      <c r="AF370" s="600"/>
      <c r="AG370" s="600"/>
      <c r="AH370" s="600"/>
      <c r="AI370" s="600"/>
      <c r="AJ370" s="600"/>
      <c r="AK370" s="600"/>
      <c r="AL370" s="600"/>
      <c r="AM370" s="600"/>
      <c r="AN370" s="600"/>
      <c r="AO370" s="600"/>
      <c r="AP370" s="600"/>
      <c r="AQ370" s="20"/>
      <c r="AR370" s="20"/>
      <c r="AS370" s="20"/>
      <c r="AT370" s="20"/>
      <c r="AU370" s="20"/>
      <c r="AV370" s="20"/>
      <c r="AW370" s="20"/>
      <c r="AX370" s="20"/>
      <c r="AY370" s="20"/>
      <c r="AZ370" s="20"/>
      <c r="BA370" s="20"/>
      <c r="BB370" s="20"/>
      <c r="BC370" s="20"/>
      <c r="BD370" s="20"/>
      <c r="BE370" s="20"/>
      <c r="BF370" s="20"/>
      <c r="BG370" s="20"/>
      <c r="BH370" s="20"/>
      <c r="BI370" s="20"/>
      <c r="BJ370" s="20"/>
      <c r="BK370" s="20"/>
      <c r="BL370" s="20"/>
      <c r="BM370" s="20"/>
      <c r="BN370" s="20"/>
      <c r="BO370" s="20"/>
      <c r="BP370" s="20"/>
      <c r="BQ370" s="20"/>
      <c r="BR370" s="20"/>
      <c r="BS370" s="20"/>
      <c r="BT370" s="20"/>
      <c r="BU370" s="20"/>
      <c r="BV370" s="20"/>
      <c r="BW370" s="20"/>
      <c r="BX370" s="20"/>
      <c r="BY370" s="20"/>
      <c r="BZ370" s="20"/>
      <c r="CA370" s="20"/>
      <c r="CB370" s="20"/>
      <c r="CC370" s="20"/>
      <c r="CD370" s="20"/>
      <c r="CE370" s="20"/>
      <c r="CF370" s="20"/>
      <c r="CG370" s="20"/>
      <c r="CH370" s="20"/>
      <c r="CI370" s="20"/>
      <c r="CJ370" s="20"/>
      <c r="CK370" s="20"/>
      <c r="CL370" s="20"/>
      <c r="CM370" s="20"/>
      <c r="CN370" s="20"/>
      <c r="CO370" s="20"/>
      <c r="CP370" s="20"/>
      <c r="CQ370" s="20"/>
      <c r="CR370" s="20"/>
      <c r="CS370" s="20"/>
      <c r="CT370" s="20"/>
      <c r="CU370" s="20"/>
      <c r="CV370" s="20"/>
      <c r="CW370" s="20"/>
      <c r="CX370" s="20"/>
      <c r="CY370" s="20"/>
      <c r="CZ370" s="20"/>
      <c r="DA370" s="20"/>
      <c r="DB370" s="20"/>
      <c r="DC370" s="20"/>
      <c r="DD370" s="20"/>
      <c r="DE370" s="20"/>
      <c r="DF370" s="20"/>
      <c r="DG370" s="20"/>
      <c r="DH370" s="20"/>
      <c r="DI370" s="20"/>
      <c r="DJ370" s="20"/>
      <c r="DK370" s="20"/>
      <c r="DL370" s="20"/>
      <c r="DM370" s="20"/>
      <c r="DN370" s="20"/>
      <c r="DO370" s="20"/>
      <c r="DP370" s="20"/>
      <c r="DQ370" s="20"/>
      <c r="DR370" s="20"/>
      <c r="DS370" s="20"/>
      <c r="DT370" s="20"/>
      <c r="DU370" s="20"/>
      <c r="DV370" s="20"/>
      <c r="DW370" s="20"/>
      <c r="DX370" s="20"/>
      <c r="DY370" s="20"/>
      <c r="DZ370" s="20"/>
      <c r="EA370" s="20"/>
      <c r="EB370" s="20"/>
      <c r="EC370" s="20"/>
      <c r="ED370" s="20"/>
      <c r="EE370" s="20"/>
      <c r="EF370" s="20"/>
      <c r="EG370" s="20"/>
      <c r="EH370" s="20"/>
      <c r="EI370" s="20"/>
      <c r="EJ370" s="20"/>
      <c r="EK370" s="20"/>
      <c r="EL370" s="20"/>
      <c r="EM370" s="20"/>
      <c r="EN370" s="20"/>
      <c r="EO370" s="20"/>
      <c r="EP370" s="20"/>
      <c r="EQ370" s="20"/>
      <c r="ER370" s="20"/>
      <c r="ES370" s="20"/>
      <c r="ET370" s="20"/>
      <c r="EU370" s="20"/>
      <c r="EV370" s="20"/>
      <c r="EW370" s="20"/>
      <c r="EX370" s="20"/>
      <c r="EY370" s="20"/>
      <c r="EZ370" s="20"/>
      <c r="FA370" s="20"/>
      <c r="FB370" s="20"/>
      <c r="FC370" s="20"/>
      <c r="FD370" s="20"/>
      <c r="FE370" s="20"/>
      <c r="FF370" s="20"/>
      <c r="FG370" s="20"/>
      <c r="FH370" s="20"/>
      <c r="FI370" s="20"/>
      <c r="FJ370" s="20"/>
      <c r="FK370" s="20"/>
      <c r="FL370" s="20"/>
      <c r="FM370" s="20"/>
      <c r="FN370" s="20"/>
      <c r="FO370" s="20"/>
      <c r="FP370" s="20"/>
      <c r="FQ370" s="20"/>
      <c r="FR370" s="20"/>
      <c r="FS370" s="20"/>
      <c r="FT370" s="20"/>
      <c r="FU370" s="20"/>
      <c r="FV370" s="20"/>
      <c r="FW370" s="20"/>
      <c r="FX370" s="20"/>
      <c r="FY370" s="20"/>
      <c r="FZ370" s="20"/>
      <c r="GA370" s="20"/>
      <c r="GB370" s="20"/>
      <c r="GC370" s="20"/>
      <c r="GD370" s="20"/>
      <c r="GE370" s="20"/>
      <c r="GF370" s="20"/>
      <c r="GG370" s="20"/>
      <c r="GH370" s="20"/>
      <c r="GI370" s="20"/>
      <c r="GJ370" s="20"/>
      <c r="GK370" s="20"/>
      <c r="GL370" s="20"/>
      <c r="GM370" s="20"/>
      <c r="GN370" s="20"/>
      <c r="GO370" s="20"/>
      <c r="GP370" s="20"/>
      <c r="GQ370" s="20"/>
      <c r="GR370" s="20"/>
      <c r="GS370" s="20"/>
      <c r="GT370" s="20"/>
      <c r="GU370" s="20"/>
      <c r="GV370" s="20"/>
      <c r="GW370" s="20"/>
      <c r="GX370" s="20"/>
      <c r="GY370" s="20"/>
      <c r="GZ370" s="20"/>
      <c r="HA370" s="20"/>
      <c r="HB370" s="20"/>
      <c r="HC370" s="20"/>
      <c r="HD370" s="20"/>
      <c r="HE370" s="20"/>
      <c r="HF370" s="20"/>
      <c r="HG370" s="20"/>
      <c r="HH370" s="20"/>
      <c r="HI370" s="20"/>
      <c r="HJ370" s="20"/>
      <c r="HK370" s="20"/>
      <c r="HL370" s="20"/>
      <c r="HM370" s="20"/>
      <c r="HN370" s="20"/>
      <c r="HO370" s="20"/>
      <c r="HP370" s="20"/>
      <c r="HQ370" s="20"/>
      <c r="HR370" s="20"/>
      <c r="HS370" s="20"/>
      <c r="HT370" s="20"/>
      <c r="HU370" s="20"/>
      <c r="HV370" s="20"/>
    </row>
    <row r="371" spans="1:230" s="118" customFormat="1" ht="13.9" customHeight="1">
      <c r="A371" s="866"/>
      <c r="B371" s="9"/>
      <c r="C371" s="863"/>
      <c r="D371" s="314"/>
      <c r="E371" s="867"/>
      <c r="F371" s="867"/>
      <c r="G371" s="867"/>
      <c r="H371" s="708"/>
      <c r="I371" s="708"/>
      <c r="J371" s="708"/>
      <c r="K371" s="708"/>
      <c r="L371" s="708"/>
      <c r="M371" s="800"/>
      <c r="N371" s="800"/>
      <c r="O371" s="20"/>
      <c r="P371" s="20"/>
      <c r="Q371" s="20"/>
      <c r="R371" s="20"/>
      <c r="S371" s="20"/>
      <c r="T371" s="20"/>
      <c r="U371" s="20"/>
      <c r="V371" s="800"/>
      <c r="W371" s="800"/>
      <c r="X371" s="800"/>
      <c r="Y371" s="800"/>
      <c r="Z371" s="800"/>
      <c r="AA371" s="800"/>
      <c r="AB371" s="800"/>
      <c r="AC371" s="800"/>
      <c r="AD371" s="800"/>
      <c r="AE371" s="800"/>
      <c r="AF371" s="800"/>
      <c r="AG371" s="800"/>
      <c r="AH371" s="800"/>
      <c r="AI371" s="800"/>
      <c r="AJ371" s="800"/>
      <c r="AK371" s="800"/>
      <c r="AL371" s="800"/>
      <c r="AM371" s="800"/>
      <c r="AN371" s="800"/>
      <c r="AO371" s="800"/>
      <c r="AP371" s="800"/>
    </row>
    <row r="372" spans="1:230" s="118" customFormat="1" ht="13.9" customHeight="1">
      <c r="A372" s="9"/>
      <c r="B372" s="9"/>
      <c r="C372" s="863"/>
      <c r="D372" s="868"/>
      <c r="E372" s="825"/>
      <c r="F372" s="825"/>
      <c r="G372" s="825"/>
      <c r="H372" s="557"/>
      <c r="I372" s="557"/>
      <c r="J372" s="557"/>
      <c r="K372" s="557"/>
      <c r="L372" s="557"/>
      <c r="M372" s="800"/>
      <c r="N372" s="800"/>
      <c r="O372" s="800"/>
      <c r="P372" s="800"/>
      <c r="Q372" s="800"/>
      <c r="R372" s="800"/>
      <c r="S372" s="800"/>
      <c r="T372" s="800"/>
      <c r="U372" s="800"/>
      <c r="V372" s="800"/>
      <c r="W372" s="800"/>
      <c r="X372" s="800"/>
      <c r="Y372" s="800"/>
      <c r="Z372" s="800"/>
      <c r="AA372" s="800"/>
      <c r="AB372" s="800"/>
      <c r="AC372" s="800"/>
      <c r="AD372" s="800"/>
      <c r="AE372" s="800"/>
      <c r="AF372" s="800"/>
      <c r="AG372" s="800"/>
      <c r="AH372" s="800"/>
      <c r="AI372" s="800"/>
      <c r="AJ372" s="800"/>
      <c r="AK372" s="800"/>
      <c r="AL372" s="800"/>
      <c r="AM372" s="800"/>
      <c r="AN372" s="800"/>
      <c r="AO372" s="800"/>
      <c r="AP372" s="800"/>
      <c r="AQ372" s="20"/>
      <c r="AR372" s="20"/>
      <c r="AS372" s="20"/>
      <c r="AT372" s="20"/>
      <c r="AU372" s="20"/>
      <c r="AV372" s="20"/>
      <c r="AW372" s="20"/>
      <c r="AX372" s="20"/>
      <c r="AY372" s="20"/>
      <c r="AZ372" s="20"/>
      <c r="BA372" s="20"/>
      <c r="BB372" s="20"/>
      <c r="BC372" s="20"/>
      <c r="BD372" s="20"/>
      <c r="BE372" s="20"/>
      <c r="BF372" s="20"/>
      <c r="BG372" s="20"/>
      <c r="BH372" s="20"/>
      <c r="BI372" s="20"/>
      <c r="BJ372" s="20"/>
      <c r="BK372" s="20"/>
      <c r="BL372" s="20"/>
      <c r="BM372" s="20"/>
      <c r="BN372" s="20"/>
      <c r="BO372" s="20"/>
      <c r="BP372" s="20"/>
      <c r="BQ372" s="20"/>
      <c r="BR372" s="20"/>
      <c r="BS372" s="20"/>
      <c r="BT372" s="20"/>
      <c r="BU372" s="20"/>
      <c r="BV372" s="20"/>
      <c r="BW372" s="20"/>
      <c r="BX372" s="20"/>
      <c r="BY372" s="20"/>
      <c r="BZ372" s="20"/>
      <c r="CA372" s="20"/>
      <c r="CB372" s="20"/>
      <c r="CC372" s="20"/>
      <c r="CD372" s="20"/>
      <c r="CE372" s="20"/>
      <c r="CF372" s="20"/>
      <c r="CG372" s="20"/>
      <c r="CH372" s="20"/>
      <c r="CI372" s="20"/>
      <c r="CJ372" s="20"/>
      <c r="CK372" s="20"/>
      <c r="CL372" s="20"/>
      <c r="CM372" s="20"/>
      <c r="CN372" s="20"/>
      <c r="CO372" s="20"/>
      <c r="CP372" s="20"/>
      <c r="CQ372" s="20"/>
      <c r="CR372" s="20"/>
      <c r="CS372" s="20"/>
      <c r="CT372" s="20"/>
      <c r="CU372" s="20"/>
      <c r="CV372" s="20"/>
      <c r="CW372" s="20"/>
      <c r="CX372" s="20"/>
      <c r="CY372" s="20"/>
      <c r="CZ372" s="20"/>
      <c r="DA372" s="20"/>
      <c r="DB372" s="20"/>
      <c r="DC372" s="20"/>
      <c r="DD372" s="20"/>
      <c r="DE372" s="20"/>
      <c r="DF372" s="20"/>
      <c r="DG372" s="20"/>
      <c r="DH372" s="20"/>
      <c r="DI372" s="20"/>
      <c r="DJ372" s="20"/>
      <c r="DK372" s="20"/>
      <c r="DL372" s="20"/>
      <c r="DM372" s="20"/>
      <c r="DN372" s="20"/>
      <c r="DO372" s="20"/>
      <c r="DP372" s="20"/>
      <c r="DQ372" s="20"/>
      <c r="DR372" s="20"/>
      <c r="DS372" s="20"/>
      <c r="DT372" s="20"/>
      <c r="DU372" s="20"/>
      <c r="DV372" s="20"/>
      <c r="DW372" s="20"/>
      <c r="DX372" s="20"/>
      <c r="DY372" s="20"/>
      <c r="DZ372" s="20"/>
      <c r="EA372" s="20"/>
      <c r="EB372" s="20"/>
      <c r="EC372" s="20"/>
      <c r="ED372" s="20"/>
      <c r="EE372" s="20"/>
      <c r="EF372" s="20"/>
      <c r="EG372" s="20"/>
      <c r="EH372" s="20"/>
      <c r="EI372" s="20"/>
      <c r="EJ372" s="20"/>
      <c r="EK372" s="20"/>
      <c r="EL372" s="20"/>
      <c r="EM372" s="20"/>
      <c r="EN372" s="20"/>
      <c r="EO372" s="20"/>
      <c r="EP372" s="20"/>
      <c r="EQ372" s="20"/>
      <c r="ER372" s="20"/>
      <c r="ES372" s="20"/>
      <c r="ET372" s="20"/>
      <c r="EU372" s="20"/>
      <c r="EV372" s="20"/>
      <c r="EW372" s="20"/>
      <c r="EX372" s="20"/>
      <c r="EY372" s="20"/>
      <c r="EZ372" s="20"/>
      <c r="FA372" s="20"/>
      <c r="FB372" s="20"/>
      <c r="FC372" s="20"/>
      <c r="FD372" s="20"/>
      <c r="FE372" s="20"/>
      <c r="FF372" s="20"/>
      <c r="FG372" s="20"/>
      <c r="FH372" s="20"/>
      <c r="FI372" s="20"/>
      <c r="FJ372" s="20"/>
      <c r="FK372" s="20"/>
      <c r="FL372" s="20"/>
      <c r="FM372" s="20"/>
      <c r="FN372" s="20"/>
      <c r="FO372" s="20"/>
      <c r="FP372" s="20"/>
      <c r="FQ372" s="20"/>
      <c r="FR372" s="20"/>
      <c r="FS372" s="20"/>
      <c r="FT372" s="20"/>
      <c r="FU372" s="20"/>
      <c r="FV372" s="20"/>
      <c r="FW372" s="20"/>
      <c r="FX372" s="20"/>
      <c r="FY372" s="20"/>
      <c r="FZ372" s="20"/>
      <c r="GA372" s="20"/>
      <c r="GB372" s="20"/>
      <c r="GC372" s="20"/>
      <c r="GD372" s="20"/>
      <c r="GE372" s="20"/>
      <c r="GF372" s="20"/>
      <c r="GG372" s="20"/>
      <c r="GH372" s="20"/>
      <c r="GI372" s="20"/>
      <c r="GJ372" s="20"/>
      <c r="GK372" s="20"/>
      <c r="GL372" s="20"/>
      <c r="GM372" s="20"/>
      <c r="GN372" s="20"/>
      <c r="GO372" s="20"/>
      <c r="GP372" s="20"/>
      <c r="GQ372" s="20"/>
      <c r="GR372" s="20"/>
      <c r="GS372" s="20"/>
      <c r="GT372" s="20"/>
      <c r="GU372" s="20"/>
      <c r="GV372" s="20"/>
      <c r="GW372" s="20"/>
      <c r="GX372" s="20"/>
      <c r="GY372" s="20"/>
      <c r="GZ372" s="20"/>
      <c r="HA372" s="20"/>
      <c r="HB372" s="20"/>
      <c r="HC372" s="20"/>
      <c r="HD372" s="20"/>
      <c r="HE372" s="20"/>
      <c r="HF372" s="20"/>
      <c r="HG372" s="20"/>
      <c r="HH372" s="20"/>
      <c r="HI372" s="20"/>
      <c r="HJ372" s="20"/>
      <c r="HK372" s="20"/>
      <c r="HL372" s="20"/>
      <c r="HM372" s="20"/>
      <c r="HN372" s="20"/>
      <c r="HO372" s="20"/>
      <c r="HP372" s="20"/>
      <c r="HQ372" s="20"/>
      <c r="HR372" s="20"/>
      <c r="HS372" s="20"/>
      <c r="HT372" s="20"/>
      <c r="HU372" s="20"/>
      <c r="HV372" s="20"/>
    </row>
    <row r="373" spans="1:230" s="20" customFormat="1" ht="13.9" customHeight="1">
      <c r="A373" s="9"/>
      <c r="B373" s="9"/>
      <c r="C373" s="863"/>
      <c r="D373" s="770" t="s">
        <v>948</v>
      </c>
      <c r="E373" s="770"/>
      <c r="F373" s="770"/>
      <c r="G373" s="770"/>
      <c r="H373" s="772" t="s">
        <v>926</v>
      </c>
      <c r="I373" s="814"/>
      <c r="J373" s="814"/>
      <c r="K373" s="814"/>
      <c r="L373" s="814"/>
      <c r="M373" s="772"/>
      <c r="N373" s="714">
        <v>2002</v>
      </c>
      <c r="O373" s="714">
        <v>2003</v>
      </c>
      <c r="P373" s="714">
        <v>2004</v>
      </c>
      <c r="Q373" s="714">
        <v>2005</v>
      </c>
      <c r="R373" s="714">
        <v>2006</v>
      </c>
      <c r="S373" s="714">
        <v>2007</v>
      </c>
      <c r="T373" s="714">
        <v>2008</v>
      </c>
      <c r="U373" s="714">
        <v>2009</v>
      </c>
      <c r="V373" s="714">
        <v>2010</v>
      </c>
      <c r="W373" s="714">
        <v>2011</v>
      </c>
      <c r="X373" s="714">
        <v>2012</v>
      </c>
      <c r="Y373" s="714">
        <v>2013</v>
      </c>
      <c r="Z373" s="714">
        <v>2014</v>
      </c>
      <c r="AA373" s="714">
        <v>2015</v>
      </c>
      <c r="AB373" s="714">
        <v>2016</v>
      </c>
      <c r="AC373" s="714">
        <v>2017</v>
      </c>
      <c r="AD373" s="714">
        <v>2018</v>
      </c>
      <c r="AE373" s="714">
        <v>2019</v>
      </c>
      <c r="AF373" s="714">
        <v>2020</v>
      </c>
      <c r="AG373" s="714">
        <v>2021</v>
      </c>
      <c r="AH373" s="714">
        <v>2022</v>
      </c>
      <c r="AI373" s="714">
        <v>2023</v>
      </c>
      <c r="AJ373" s="714">
        <v>2024</v>
      </c>
      <c r="AK373" s="714">
        <v>2025</v>
      </c>
      <c r="AL373" s="714">
        <v>2026</v>
      </c>
      <c r="AM373" s="714">
        <v>2027</v>
      </c>
      <c r="AN373" s="714">
        <v>2028</v>
      </c>
      <c r="AO373" s="714">
        <v>2029</v>
      </c>
      <c r="AP373" s="714">
        <v>2030</v>
      </c>
      <c r="HV373" s="118"/>
    </row>
    <row r="374" spans="1:230" s="20" customFormat="1" ht="13.9" customHeight="1">
      <c r="A374" s="9"/>
      <c r="B374" s="9"/>
      <c r="C374" s="863"/>
      <c r="D374" s="843"/>
      <c r="E374" s="776" t="s">
        <v>939</v>
      </c>
      <c r="F374" s="777"/>
      <c r="G374" s="777"/>
      <c r="H374" s="515"/>
      <c r="I374" s="515"/>
      <c r="J374" s="515"/>
      <c r="K374" s="515"/>
      <c r="L374" s="515"/>
      <c r="M374" s="600"/>
      <c r="N374" s="600"/>
      <c r="O374" s="600"/>
      <c r="P374" s="600"/>
      <c r="Q374" s="600"/>
      <c r="R374" s="600"/>
      <c r="S374" s="600"/>
      <c r="T374" s="600"/>
      <c r="U374" s="600"/>
      <c r="V374" s="600"/>
      <c r="W374" s="600"/>
      <c r="X374" s="600"/>
      <c r="Y374" s="600">
        <v>260490109.2755518</v>
      </c>
      <c r="Z374" s="600">
        <v>238738648.56996602</v>
      </c>
      <c r="AA374" s="600">
        <v>238451667.22042546</v>
      </c>
      <c r="AB374" s="600">
        <v>244626616.06587818</v>
      </c>
      <c r="AC374" s="600">
        <v>239872890.26260334</v>
      </c>
      <c r="AD374" s="600">
        <v>236944287.61700577</v>
      </c>
      <c r="AE374" s="600">
        <v>233618592.30092835</v>
      </c>
      <c r="AF374" s="600">
        <v>232947787.96521878</v>
      </c>
      <c r="AG374" s="600">
        <v>235188812.43223196</v>
      </c>
      <c r="AH374" s="600">
        <v>240086194.00029111</v>
      </c>
      <c r="AI374" s="600">
        <v>245667045.9961983</v>
      </c>
      <c r="AJ374" s="600">
        <v>251525298.1546604</v>
      </c>
      <c r="AK374" s="600">
        <v>255606461.61823198</v>
      </c>
      <c r="AL374" s="600">
        <v>319135730.79739726</v>
      </c>
      <c r="AM374" s="600">
        <v>418604651.16221893</v>
      </c>
      <c r="AN374" s="600">
        <v>449108623.68226945</v>
      </c>
      <c r="AO374" s="600">
        <v>458928597.15740609</v>
      </c>
      <c r="AP374" s="600">
        <v>458928574.65573287</v>
      </c>
    </row>
    <row r="375" spans="1:230" s="20" customFormat="1" ht="13.9" customHeight="1">
      <c r="A375" s="9"/>
      <c r="B375" s="9"/>
      <c r="C375" s="863"/>
      <c r="D375" s="843"/>
      <c r="E375" s="776" t="s">
        <v>623</v>
      </c>
      <c r="F375" s="777"/>
      <c r="G375" s="777"/>
      <c r="H375" s="515"/>
      <c r="I375" s="515"/>
      <c r="J375" s="515"/>
      <c r="K375" s="515"/>
      <c r="L375" s="515"/>
      <c r="M375" s="600"/>
      <c r="N375" s="600"/>
      <c r="O375" s="600"/>
      <c r="P375" s="600"/>
      <c r="Q375" s="600"/>
      <c r="R375" s="600"/>
      <c r="S375" s="600"/>
      <c r="T375" s="600"/>
      <c r="U375" s="600"/>
      <c r="V375" s="600"/>
      <c r="W375" s="600"/>
      <c r="X375" s="600"/>
      <c r="Y375" s="600">
        <v>304377698.01428568</v>
      </c>
      <c r="Z375" s="600">
        <v>317865385.77121705</v>
      </c>
      <c r="AA375" s="600">
        <v>308581158.25504971</v>
      </c>
      <c r="AB375" s="600">
        <v>305018616.45107365</v>
      </c>
      <c r="AC375" s="600">
        <v>313104026.97261256</v>
      </c>
      <c r="AD375" s="600">
        <v>323594125.09596479</v>
      </c>
      <c r="AE375" s="600">
        <v>334555565.22097361</v>
      </c>
      <c r="AF375" s="600">
        <v>352749514.44152266</v>
      </c>
      <c r="AG375" s="600">
        <v>379649206.65941501</v>
      </c>
      <c r="AH375" s="600">
        <v>411464528.06458032</v>
      </c>
      <c r="AI375" s="600">
        <v>445404957.41663325</v>
      </c>
      <c r="AJ375" s="600">
        <v>480681492.45145923</v>
      </c>
      <c r="AK375" s="600">
        <v>510405883.38312167</v>
      </c>
      <c r="AL375" s="600">
        <v>597496260.92991185</v>
      </c>
      <c r="AM375" s="600">
        <v>770818112.47265399</v>
      </c>
      <c r="AN375" s="600">
        <v>944221728.25982273</v>
      </c>
      <c r="AO375" s="600">
        <v>1041422154.5755655</v>
      </c>
      <c r="AP375" s="600">
        <v>1041434961.1927502</v>
      </c>
    </row>
    <row r="376" spans="1:230" s="20" customFormat="1" ht="13.9" customHeight="1">
      <c r="A376" s="9"/>
      <c r="B376" s="9"/>
      <c r="C376" s="863"/>
      <c r="D376" s="843"/>
      <c r="E376" s="776" t="s">
        <v>625</v>
      </c>
      <c r="F376" s="777"/>
      <c r="G376" s="777"/>
      <c r="H376" s="515"/>
      <c r="I376" s="515"/>
      <c r="J376" s="515"/>
      <c r="K376" s="515"/>
      <c r="L376" s="515"/>
      <c r="M376" s="600"/>
      <c r="N376" s="600"/>
      <c r="O376" s="600"/>
      <c r="P376" s="600"/>
      <c r="Q376" s="600"/>
      <c r="R376" s="600"/>
      <c r="S376" s="600"/>
      <c r="T376" s="600"/>
      <c r="U376" s="600"/>
      <c r="V376" s="600"/>
      <c r="W376" s="600"/>
      <c r="X376" s="600"/>
      <c r="Y376" s="600">
        <v>105339484.06696428</v>
      </c>
      <c r="Z376" s="600">
        <v>109797259.60535137</v>
      </c>
      <c r="AA376" s="600">
        <v>126006525.23485084</v>
      </c>
      <c r="AB376" s="600">
        <v>143499999.99999997</v>
      </c>
      <c r="AC376" s="600">
        <v>143815620.06069642</v>
      </c>
      <c r="AD376" s="600">
        <v>148040211.79582807</v>
      </c>
      <c r="AE376" s="600">
        <v>157499726.32839686</v>
      </c>
      <c r="AF376" s="600">
        <v>165582116.15466428</v>
      </c>
      <c r="AG376" s="600">
        <v>170844274.33533537</v>
      </c>
      <c r="AH376" s="600">
        <v>176043753.30179131</v>
      </c>
      <c r="AI376" s="600">
        <v>181240889.19393408</v>
      </c>
      <c r="AJ376" s="600">
        <v>186439643.9380042</v>
      </c>
      <c r="AK376" s="600">
        <v>189344719.97050443</v>
      </c>
      <c r="AL376" s="600">
        <v>243605922.85917145</v>
      </c>
      <c r="AM376" s="600">
        <v>320128515.1997667</v>
      </c>
      <c r="AN376" s="600">
        <v>336668500.07842743</v>
      </c>
      <c r="AO376" s="600">
        <v>345405014.60089588</v>
      </c>
      <c r="AP376" s="600">
        <v>345409262.12892878</v>
      </c>
    </row>
    <row r="377" spans="1:230" s="20" customFormat="1" ht="13.9" customHeight="1">
      <c r="A377" s="9"/>
      <c r="B377" s="9"/>
      <c r="C377" s="863"/>
      <c r="D377" s="843"/>
      <c r="E377" s="776" t="s">
        <v>553</v>
      </c>
      <c r="F377" s="777"/>
      <c r="G377" s="777"/>
      <c r="H377" s="515"/>
      <c r="I377" s="515"/>
      <c r="J377" s="515"/>
      <c r="K377" s="515"/>
      <c r="L377" s="515"/>
      <c r="M377" s="600"/>
      <c r="N377" s="600"/>
      <c r="O377" s="600"/>
      <c r="P377" s="600"/>
      <c r="Q377" s="600"/>
      <c r="R377" s="600"/>
      <c r="S377" s="600"/>
      <c r="T377" s="600"/>
      <c r="U377" s="600"/>
      <c r="V377" s="600"/>
      <c r="W377" s="600"/>
      <c r="X377" s="600"/>
      <c r="Y377" s="600">
        <v>78363153.929464296</v>
      </c>
      <c r="Z377" s="600">
        <v>75662040.372178212</v>
      </c>
      <c r="AA377" s="600">
        <v>71750000.000000015</v>
      </c>
      <c r="AB377" s="600">
        <v>71749999.999999985</v>
      </c>
      <c r="AC377" s="600">
        <v>71529704.737565219</v>
      </c>
      <c r="AD377" s="600">
        <v>71264459.854510933</v>
      </c>
      <c r="AE377" s="600">
        <v>71257578.624756575</v>
      </c>
      <c r="AF377" s="600">
        <v>71249578.477889657</v>
      </c>
      <c r="AG377" s="600">
        <v>71241738.969114855</v>
      </c>
      <c r="AH377" s="600">
        <v>71235365.315748885</v>
      </c>
      <c r="AI377" s="600">
        <v>71229878.746767342</v>
      </c>
      <c r="AJ377" s="600">
        <v>71224516.825963631</v>
      </c>
      <c r="AK377" s="600">
        <v>71221408.429272324</v>
      </c>
      <c r="AL377" s="600">
        <v>96445376.690891787</v>
      </c>
      <c r="AM377" s="600">
        <v>128467543.51775071</v>
      </c>
      <c r="AN377" s="600">
        <v>136080966.40419635</v>
      </c>
      <c r="AO377" s="600">
        <v>148849640.92591864</v>
      </c>
      <c r="AP377" s="600">
        <v>155792047.38134447</v>
      </c>
    </row>
    <row r="378" spans="1:230" s="20" customFormat="1" ht="13.9" customHeight="1">
      <c r="A378" s="9"/>
      <c r="B378" s="9"/>
      <c r="C378" s="863"/>
      <c r="D378" s="843"/>
      <c r="E378" s="776" t="s">
        <v>667</v>
      </c>
      <c r="F378" s="777"/>
      <c r="G378" s="777"/>
      <c r="H378" s="515"/>
      <c r="I378" s="515"/>
      <c r="J378" s="515"/>
      <c r="K378" s="515"/>
      <c r="L378" s="515"/>
      <c r="M378" s="600"/>
      <c r="N378" s="600"/>
      <c r="O378" s="600"/>
      <c r="P378" s="600"/>
      <c r="Q378" s="600"/>
      <c r="R378" s="600"/>
      <c r="S378" s="600"/>
      <c r="T378" s="600"/>
      <c r="U378" s="600"/>
      <c r="V378" s="600"/>
      <c r="W378" s="600"/>
      <c r="X378" s="600"/>
      <c r="Y378" s="600">
        <v>300402069.00714278</v>
      </c>
      <c r="Z378" s="600">
        <v>326194604.63221204</v>
      </c>
      <c r="AA378" s="600">
        <v>253736949.53029838</v>
      </c>
      <c r="AB378" s="600">
        <v>227824465.80429474</v>
      </c>
      <c r="AC378" s="600">
        <v>247332207.88138255</v>
      </c>
      <c r="AD378" s="600">
        <v>268566722.08734745</v>
      </c>
      <c r="AE378" s="600">
        <v>295443340.09261388</v>
      </c>
      <c r="AF378" s="600">
        <v>326671201.10925615</v>
      </c>
      <c r="AG378" s="600">
        <v>359004405.6718539</v>
      </c>
      <c r="AH378" s="600">
        <v>381980825.36944848</v>
      </c>
      <c r="AI378" s="600">
        <v>405652356.69016844</v>
      </c>
      <c r="AJ378" s="600">
        <v>433626601.9082756</v>
      </c>
      <c r="AK378" s="600">
        <v>448173740.84761602</v>
      </c>
      <c r="AL378" s="600">
        <v>524555013.42178905</v>
      </c>
      <c r="AM378" s="600">
        <v>697140111.70367706</v>
      </c>
      <c r="AN378" s="600">
        <v>808518900.12789905</v>
      </c>
      <c r="AO378" s="600">
        <v>827930612.88757467</v>
      </c>
      <c r="AP378" s="600">
        <v>827940794.14823639</v>
      </c>
      <c r="AQ378" s="118"/>
      <c r="AR378" s="118"/>
      <c r="AS378" s="118"/>
      <c r="AT378" s="118"/>
      <c r="AU378" s="118"/>
      <c r="AV378" s="118"/>
      <c r="AW378" s="118"/>
      <c r="AX378" s="118"/>
      <c r="AY378" s="118"/>
      <c r="AZ378" s="118"/>
      <c r="BA378" s="118"/>
      <c r="BB378" s="118"/>
      <c r="BC378" s="118"/>
      <c r="BD378" s="118"/>
      <c r="BE378" s="118"/>
      <c r="BF378" s="118"/>
      <c r="BG378" s="118"/>
      <c r="BH378" s="118"/>
      <c r="BI378" s="118"/>
      <c r="BJ378" s="118"/>
      <c r="BK378" s="118"/>
      <c r="BL378" s="118"/>
      <c r="BM378" s="118"/>
      <c r="BN378" s="118"/>
      <c r="BO378" s="118"/>
      <c r="BP378" s="118"/>
      <c r="BQ378" s="118"/>
      <c r="BR378" s="118"/>
      <c r="BS378" s="118"/>
      <c r="BT378" s="118"/>
      <c r="BU378" s="118"/>
      <c r="BV378" s="118"/>
      <c r="BW378" s="118"/>
      <c r="BX378" s="118"/>
      <c r="BY378" s="118"/>
      <c r="BZ378" s="118"/>
      <c r="CA378" s="118"/>
      <c r="CB378" s="118"/>
      <c r="CC378" s="118"/>
      <c r="CD378" s="118"/>
      <c r="CE378" s="118"/>
      <c r="CF378" s="118"/>
      <c r="CG378" s="118"/>
      <c r="CH378" s="118"/>
      <c r="CI378" s="118"/>
      <c r="CJ378" s="118"/>
      <c r="CK378" s="118"/>
      <c r="CL378" s="118"/>
      <c r="CM378" s="118"/>
      <c r="CN378" s="118"/>
      <c r="CO378" s="118"/>
      <c r="CP378" s="118"/>
      <c r="CQ378" s="118"/>
      <c r="CR378" s="118"/>
      <c r="CS378" s="118"/>
      <c r="CT378" s="118"/>
      <c r="CU378" s="118"/>
      <c r="CV378" s="118"/>
      <c r="CW378" s="118"/>
      <c r="CX378" s="118"/>
      <c r="CY378" s="118"/>
      <c r="CZ378" s="118"/>
      <c r="DA378" s="118"/>
      <c r="DB378" s="118"/>
      <c r="DC378" s="118"/>
      <c r="DD378" s="118"/>
      <c r="DE378" s="118"/>
      <c r="DF378" s="118"/>
      <c r="DG378" s="118"/>
      <c r="DH378" s="118"/>
      <c r="DI378" s="118"/>
      <c r="DJ378" s="118"/>
      <c r="DK378" s="118"/>
      <c r="DL378" s="118"/>
      <c r="DM378" s="118"/>
      <c r="DN378" s="118"/>
      <c r="DO378" s="118"/>
      <c r="DP378" s="118"/>
      <c r="DQ378" s="118"/>
      <c r="DR378" s="118"/>
      <c r="DS378" s="118"/>
      <c r="DT378" s="118"/>
      <c r="DU378" s="118"/>
      <c r="DV378" s="118"/>
      <c r="DW378" s="118"/>
      <c r="DX378" s="118"/>
      <c r="DY378" s="118"/>
      <c r="DZ378" s="118"/>
      <c r="EA378" s="118"/>
      <c r="EB378" s="118"/>
      <c r="EC378" s="118"/>
      <c r="ED378" s="118"/>
      <c r="EE378" s="118"/>
      <c r="EF378" s="118"/>
      <c r="EG378" s="118"/>
      <c r="EH378" s="118"/>
      <c r="EI378" s="118"/>
      <c r="EJ378" s="118"/>
      <c r="EK378" s="118"/>
      <c r="EL378" s="118"/>
      <c r="EM378" s="118"/>
      <c r="EN378" s="118"/>
      <c r="EO378" s="118"/>
      <c r="EP378" s="118"/>
      <c r="EQ378" s="118"/>
      <c r="ER378" s="118"/>
      <c r="ES378" s="118"/>
      <c r="ET378" s="118"/>
      <c r="EU378" s="118"/>
      <c r="EV378" s="118"/>
      <c r="EW378" s="118"/>
      <c r="EX378" s="118"/>
      <c r="EY378" s="118"/>
      <c r="EZ378" s="118"/>
      <c r="FA378" s="118"/>
      <c r="FB378" s="118"/>
      <c r="FC378" s="118"/>
      <c r="FD378" s="118"/>
      <c r="FE378" s="118"/>
      <c r="FF378" s="118"/>
      <c r="FG378" s="118"/>
      <c r="FH378" s="118"/>
      <c r="FI378" s="118"/>
      <c r="FJ378" s="118"/>
      <c r="FK378" s="118"/>
      <c r="FL378" s="118"/>
      <c r="FM378" s="118"/>
      <c r="FN378" s="118"/>
      <c r="FO378" s="118"/>
      <c r="FP378" s="118"/>
      <c r="FQ378" s="118"/>
      <c r="FR378" s="118"/>
      <c r="FS378" s="118"/>
      <c r="FT378" s="118"/>
      <c r="FU378" s="118"/>
      <c r="FV378" s="118"/>
      <c r="FW378" s="118"/>
      <c r="FX378" s="118"/>
      <c r="FY378" s="118"/>
      <c r="FZ378" s="118"/>
      <c r="GA378" s="118"/>
      <c r="GB378" s="118"/>
      <c r="GC378" s="118"/>
      <c r="GD378" s="118"/>
      <c r="GE378" s="118"/>
      <c r="GF378" s="118"/>
      <c r="GG378" s="118"/>
      <c r="GH378" s="118"/>
      <c r="GI378" s="118"/>
      <c r="GJ378" s="118"/>
      <c r="GK378" s="118"/>
      <c r="GL378" s="118"/>
      <c r="GM378" s="118"/>
      <c r="GN378" s="118"/>
      <c r="GO378" s="118"/>
      <c r="GP378" s="118"/>
      <c r="GQ378" s="118"/>
      <c r="GR378" s="118"/>
      <c r="GS378" s="118"/>
      <c r="GT378" s="118"/>
      <c r="GU378" s="118"/>
      <c r="GV378" s="118"/>
      <c r="GW378" s="118"/>
      <c r="GX378" s="118"/>
      <c r="GY378" s="118"/>
      <c r="GZ378" s="118"/>
      <c r="HA378" s="118"/>
      <c r="HB378" s="118"/>
      <c r="HC378" s="118"/>
      <c r="HD378" s="118"/>
      <c r="HE378" s="118"/>
      <c r="HF378" s="118"/>
      <c r="HG378" s="118"/>
      <c r="HH378" s="118"/>
      <c r="HI378" s="118"/>
      <c r="HJ378" s="118"/>
      <c r="HK378" s="118"/>
      <c r="HL378" s="118"/>
      <c r="HM378" s="118"/>
      <c r="HN378" s="118"/>
      <c r="HO378" s="118"/>
      <c r="HP378" s="118"/>
      <c r="HQ378" s="118"/>
      <c r="HR378" s="118"/>
      <c r="HS378" s="118"/>
      <c r="HT378" s="118"/>
      <c r="HU378" s="118"/>
    </row>
    <row r="379" spans="1:230" s="20" customFormat="1" ht="13.9" customHeight="1">
      <c r="A379" s="9"/>
      <c r="B379" s="9"/>
      <c r="C379" s="863"/>
      <c r="D379" s="843"/>
      <c r="E379" s="776" t="s">
        <v>950</v>
      </c>
      <c r="F379" s="777"/>
      <c r="G379" s="777"/>
      <c r="H379" s="515" t="s">
        <v>965</v>
      </c>
      <c r="I379" s="515"/>
      <c r="J379" s="515"/>
      <c r="K379" s="515"/>
      <c r="L379" s="515"/>
      <c r="M379" s="600"/>
      <c r="N379" s="600"/>
      <c r="O379" s="600"/>
      <c r="P379" s="600"/>
      <c r="Q379" s="600"/>
      <c r="R379" s="600"/>
      <c r="S379" s="600"/>
      <c r="T379" s="600"/>
      <c r="U379" s="600"/>
      <c r="V379" s="600"/>
      <c r="W379" s="600"/>
      <c r="X379" s="600"/>
      <c r="Y379" s="600">
        <v>171057930.71699998</v>
      </c>
      <c r="Z379" s="600">
        <v>180010722.95300615</v>
      </c>
      <c r="AA379" s="600">
        <v>181831524.88440666</v>
      </c>
      <c r="AB379" s="600">
        <v>189117386.96683484</v>
      </c>
      <c r="AC379" s="600">
        <v>190994631.00119328</v>
      </c>
      <c r="AD379" s="600">
        <v>196659524.39794287</v>
      </c>
      <c r="AE379" s="600">
        <v>200090278.08823147</v>
      </c>
      <c r="AF379" s="600">
        <v>203777029.03354067</v>
      </c>
      <c r="AG379" s="600">
        <v>208374669.1970402</v>
      </c>
      <c r="AH379" s="600">
        <v>207724883.44563651</v>
      </c>
      <c r="AI379" s="600">
        <v>206802521.77336454</v>
      </c>
      <c r="AJ379" s="600">
        <v>205821885.5922271</v>
      </c>
      <c r="AK379" s="600">
        <v>218808489.98235989</v>
      </c>
      <c r="AL379" s="600">
        <v>275995114.1380713</v>
      </c>
      <c r="AM379" s="600">
        <v>365135278.5209626</v>
      </c>
      <c r="AN379" s="600">
        <v>426728785.97657758</v>
      </c>
      <c r="AO379" s="600">
        <v>441703362.64590055</v>
      </c>
      <c r="AP379" s="600">
        <v>440035400.00984818</v>
      </c>
    </row>
    <row r="380" spans="1:230" s="20" customFormat="1" ht="13.9" customHeight="1">
      <c r="A380" s="9"/>
      <c r="B380" s="9"/>
      <c r="C380" s="863"/>
      <c r="D380" s="843"/>
      <c r="E380" s="776" t="s">
        <v>951</v>
      </c>
      <c r="F380" s="777"/>
      <c r="G380" s="777"/>
      <c r="H380" s="515" t="s">
        <v>966</v>
      </c>
      <c r="I380" s="515"/>
      <c r="J380" s="515"/>
      <c r="K380" s="515"/>
      <c r="L380" s="515"/>
      <c r="M380" s="600"/>
      <c r="N380" s="600"/>
      <c r="O380" s="600"/>
      <c r="P380" s="600"/>
      <c r="Q380" s="600"/>
      <c r="R380" s="600"/>
      <c r="S380" s="600"/>
      <c r="T380" s="600"/>
      <c r="U380" s="600"/>
      <c r="V380" s="600"/>
      <c r="W380" s="600"/>
      <c r="X380" s="600"/>
      <c r="Y380" s="600">
        <v>72615482.449000001</v>
      </c>
      <c r="Z380" s="600">
        <v>90254655.388697624</v>
      </c>
      <c r="AA380" s="600">
        <v>104940175.8542822</v>
      </c>
      <c r="AB380" s="600">
        <v>115793379.83176753</v>
      </c>
      <c r="AC380" s="600">
        <v>114182627.36907451</v>
      </c>
      <c r="AD380" s="600">
        <v>116496690.30538276</v>
      </c>
      <c r="AE380" s="600">
        <v>118637598.51249123</v>
      </c>
      <c r="AF380" s="600">
        <v>120823548.18802854</v>
      </c>
      <c r="AG380" s="600">
        <v>123549582.62125391</v>
      </c>
      <c r="AH380" s="600">
        <v>123164311.42351902</v>
      </c>
      <c r="AI380" s="600">
        <v>122617424.41429579</v>
      </c>
      <c r="AJ380" s="600">
        <v>122035985.26264791</v>
      </c>
      <c r="AK380" s="600">
        <v>121721939.77929418</v>
      </c>
      <c r="AL380" s="600">
        <v>147412643.98067719</v>
      </c>
      <c r="AM380" s="600">
        <v>181226670.58707416</v>
      </c>
      <c r="AN380" s="600">
        <v>184413964.63610095</v>
      </c>
      <c r="AO380" s="600">
        <v>183669755.25843734</v>
      </c>
      <c r="AP380" s="600">
        <v>182976180.53147846</v>
      </c>
    </row>
    <row r="381" spans="1:230" s="20" customFormat="1" ht="13.9" customHeight="1">
      <c r="A381" s="9"/>
      <c r="B381" s="9"/>
      <c r="C381" s="863"/>
      <c r="D381" s="843"/>
      <c r="E381" s="776" t="s">
        <v>670</v>
      </c>
      <c r="F381" s="777"/>
      <c r="G381" s="777"/>
      <c r="H381" s="869"/>
      <c r="I381" s="869"/>
      <c r="J381" s="869"/>
      <c r="K381" s="869"/>
      <c r="L381" s="869"/>
      <c r="M381" s="600"/>
      <c r="N381" s="600"/>
      <c r="O381" s="600"/>
      <c r="P381" s="600"/>
      <c r="Q381" s="600"/>
      <c r="R381" s="600"/>
      <c r="S381" s="600"/>
      <c r="T381" s="600"/>
      <c r="U381" s="600"/>
      <c r="V381" s="600"/>
      <c r="W381" s="600"/>
      <c r="X381" s="600"/>
      <c r="Y381" s="870">
        <v>144000000.00000003</v>
      </c>
      <c r="Z381" s="870">
        <v>154000000</v>
      </c>
      <c r="AA381" s="870">
        <v>161500000</v>
      </c>
      <c r="AB381" s="870">
        <v>153500000</v>
      </c>
      <c r="AC381" s="870">
        <v>150000000</v>
      </c>
      <c r="AD381" s="870">
        <v>151500000</v>
      </c>
      <c r="AE381" s="870">
        <v>155500000</v>
      </c>
      <c r="AF381" s="870">
        <v>163500000</v>
      </c>
      <c r="AG381" s="870">
        <v>179000000.00000003</v>
      </c>
      <c r="AH381" s="870">
        <v>201500000</v>
      </c>
      <c r="AI381" s="870">
        <v>225000000.00000006</v>
      </c>
      <c r="AJ381" s="870">
        <v>247999999.99999997</v>
      </c>
      <c r="AK381" s="870">
        <v>265999999.99999994</v>
      </c>
      <c r="AL381" s="870">
        <v>297000000</v>
      </c>
      <c r="AM381" s="870">
        <v>347000000</v>
      </c>
      <c r="AN381" s="870">
        <v>397000000</v>
      </c>
      <c r="AO381" s="870">
        <v>447000000.00000012</v>
      </c>
      <c r="AP381" s="870">
        <v>496999999.99999988</v>
      </c>
    </row>
    <row r="382" spans="1:230" s="20" customFormat="1" ht="13.9" customHeight="1">
      <c r="A382" s="9"/>
      <c r="B382" s="9"/>
      <c r="C382" s="863"/>
      <c r="D382" s="843"/>
      <c r="E382" s="776" t="s">
        <v>942</v>
      </c>
      <c r="F382" s="777"/>
      <c r="G382" s="777"/>
      <c r="H382" s="869"/>
      <c r="I382" s="869"/>
      <c r="J382" s="869"/>
      <c r="K382" s="869"/>
      <c r="L382" s="869"/>
      <c r="M382" s="600"/>
      <c r="N382" s="600"/>
      <c r="O382" s="600"/>
      <c r="P382" s="600"/>
      <c r="Q382" s="600"/>
      <c r="R382" s="600"/>
      <c r="S382" s="600"/>
      <c r="T382" s="600"/>
      <c r="U382" s="600"/>
      <c r="V382" s="600"/>
      <c r="W382" s="600"/>
      <c r="X382" s="600"/>
      <c r="Y382" s="870">
        <v>30417510</v>
      </c>
      <c r="Z382" s="870">
        <v>28439580</v>
      </c>
      <c r="AA382" s="870">
        <v>37285719.999999993</v>
      </c>
      <c r="AB382" s="870">
        <v>42716449.999999978</v>
      </c>
      <c r="AC382" s="870">
        <v>42322749.999999985</v>
      </c>
      <c r="AD382" s="870">
        <v>43700699.999999993</v>
      </c>
      <c r="AE382" s="870">
        <v>46259749.999999993</v>
      </c>
      <c r="AF382" s="870">
        <v>47637700</v>
      </c>
      <c r="AG382" s="870">
        <v>47637700</v>
      </c>
      <c r="AH382" s="870">
        <v>47834550</v>
      </c>
      <c r="AI382" s="870">
        <v>48425099.999999978</v>
      </c>
      <c r="AJ382" s="870">
        <v>49015649.99999997</v>
      </c>
      <c r="AK382" s="870">
        <v>49212499.999999978</v>
      </c>
      <c r="AL382" s="870">
        <v>67519549.999999985</v>
      </c>
      <c r="AM382" s="870">
        <v>88582500</v>
      </c>
      <c r="AN382" s="870">
        <v>93503749.99999997</v>
      </c>
      <c r="AO382" s="870">
        <v>95669099.999999985</v>
      </c>
      <c r="AP382" s="870">
        <v>107283249.99999999</v>
      </c>
    </row>
    <row r="383" spans="1:230" s="20" customFormat="1" ht="13.9" customHeight="1">
      <c r="A383" s="9"/>
      <c r="B383" s="9"/>
      <c r="C383" s="863"/>
      <c r="D383" s="843"/>
      <c r="E383" s="773" t="s">
        <v>37</v>
      </c>
      <c r="F383" s="790"/>
      <c r="G383" s="790"/>
      <c r="H383" s="557"/>
      <c r="I383" s="557"/>
      <c r="J383" s="557"/>
      <c r="K383" s="557"/>
      <c r="L383" s="557"/>
      <c r="M383" s="800"/>
      <c r="N383" s="800"/>
      <c r="O383" s="800"/>
      <c r="P383" s="800"/>
      <c r="Q383" s="800"/>
      <c r="R383" s="800"/>
      <c r="S383" s="800"/>
      <c r="T383" s="800"/>
      <c r="U383" s="800"/>
      <c r="V383" s="800"/>
      <c r="W383" s="800"/>
      <c r="X383" s="800"/>
      <c r="Y383" s="800">
        <v>1467063437.4594088</v>
      </c>
      <c r="Z383" s="800">
        <v>1520962897.2926283</v>
      </c>
      <c r="AA383" s="800">
        <v>1484083720.9793131</v>
      </c>
      <c r="AB383" s="800">
        <v>1493846915.119849</v>
      </c>
      <c r="AC383" s="800">
        <v>1513154458.2851279</v>
      </c>
      <c r="AD383" s="800">
        <v>1556766721.1539824</v>
      </c>
      <c r="AE383" s="800">
        <v>1612862429.1683922</v>
      </c>
      <c r="AF383" s="800">
        <v>1684938475.3701208</v>
      </c>
      <c r="AG383" s="800">
        <v>1774490389.8862453</v>
      </c>
      <c r="AH383" s="800">
        <v>1861034410.9210157</v>
      </c>
      <c r="AI383" s="800">
        <v>1952040174.2313619</v>
      </c>
      <c r="AJ383" s="800">
        <v>2048371074.1332381</v>
      </c>
      <c r="AK383" s="800">
        <v>2130495144.0104005</v>
      </c>
      <c r="AL383" s="800">
        <v>2569165612.8179102</v>
      </c>
      <c r="AM383" s="800">
        <v>3317103383.1641045</v>
      </c>
      <c r="AN383" s="800">
        <v>3776245219.1652937</v>
      </c>
      <c r="AO383" s="800">
        <v>3990578238.0516987</v>
      </c>
      <c r="AP383" s="800">
        <v>4056800470.0483193</v>
      </c>
    </row>
    <row r="384" spans="1:230" s="20" customFormat="1" ht="13.9" customHeight="1">
      <c r="A384" s="9"/>
      <c r="B384" s="9"/>
      <c r="C384" s="863"/>
      <c r="D384" s="156"/>
      <c r="E384" s="813"/>
      <c r="F384" s="813"/>
      <c r="G384" s="813"/>
      <c r="H384" s="511"/>
      <c r="I384" s="511"/>
      <c r="J384" s="511"/>
      <c r="K384" s="511"/>
      <c r="L384" s="511"/>
      <c r="M384" s="746"/>
      <c r="N384" s="746"/>
      <c r="O384" s="746"/>
      <c r="P384" s="746"/>
      <c r="Q384" s="746"/>
      <c r="R384" s="746"/>
      <c r="S384" s="746"/>
      <c r="T384" s="746"/>
      <c r="U384" s="746"/>
      <c r="V384" s="746"/>
      <c r="W384" s="746"/>
      <c r="X384" s="746"/>
      <c r="Y384" s="746"/>
      <c r="Z384" s="746"/>
      <c r="AA384" s="746"/>
      <c r="AB384" s="746"/>
      <c r="AC384" s="746"/>
      <c r="AD384" s="746"/>
      <c r="AE384" s="746"/>
      <c r="AF384" s="746"/>
      <c r="AG384" s="746"/>
      <c r="AH384" s="746"/>
      <c r="AI384" s="746"/>
      <c r="AJ384" s="746"/>
      <c r="AK384" s="746"/>
      <c r="AL384" s="746"/>
      <c r="AM384" s="746"/>
      <c r="AN384" s="746"/>
      <c r="AO384" s="746"/>
      <c r="AP384" s="746"/>
    </row>
    <row r="385" spans="1:229" s="20" customFormat="1" ht="13.9" customHeight="1">
      <c r="A385" s="9"/>
      <c r="B385" s="9"/>
      <c r="C385" s="863"/>
      <c r="D385" s="770" t="s">
        <v>952</v>
      </c>
      <c r="E385" s="770"/>
      <c r="F385" s="770"/>
      <c r="G385" s="770"/>
      <c r="H385" s="772" t="s">
        <v>926</v>
      </c>
      <c r="I385" s="814"/>
      <c r="J385" s="814"/>
      <c r="K385" s="814"/>
      <c r="L385" s="814"/>
      <c r="M385" s="772"/>
      <c r="N385" s="714">
        <v>2002</v>
      </c>
      <c r="O385" s="714">
        <v>2003</v>
      </c>
      <c r="P385" s="714">
        <v>2004</v>
      </c>
      <c r="Q385" s="714">
        <v>2005</v>
      </c>
      <c r="R385" s="714">
        <v>2006</v>
      </c>
      <c r="S385" s="714">
        <v>2007</v>
      </c>
      <c r="T385" s="714">
        <v>2008</v>
      </c>
      <c r="U385" s="714">
        <v>2009</v>
      </c>
      <c r="V385" s="714">
        <v>2010</v>
      </c>
      <c r="W385" s="714">
        <v>2011</v>
      </c>
      <c r="X385" s="714">
        <v>2012</v>
      </c>
      <c r="Y385" s="714">
        <v>2013</v>
      </c>
      <c r="Z385" s="714">
        <v>2014</v>
      </c>
      <c r="AA385" s="714">
        <v>2015</v>
      </c>
      <c r="AB385" s="714">
        <v>2016</v>
      </c>
      <c r="AC385" s="714">
        <v>2017</v>
      </c>
      <c r="AD385" s="714">
        <v>2018</v>
      </c>
      <c r="AE385" s="714">
        <v>2019</v>
      </c>
      <c r="AF385" s="714">
        <v>2020</v>
      </c>
      <c r="AG385" s="714">
        <v>2021</v>
      </c>
      <c r="AH385" s="714">
        <v>2022</v>
      </c>
      <c r="AI385" s="714">
        <v>2023</v>
      </c>
      <c r="AJ385" s="714">
        <v>2024</v>
      </c>
      <c r="AK385" s="714">
        <v>2025</v>
      </c>
      <c r="AL385" s="714">
        <v>2026</v>
      </c>
      <c r="AM385" s="714">
        <v>2027</v>
      </c>
      <c r="AN385" s="714">
        <v>2028</v>
      </c>
      <c r="AO385" s="714">
        <v>2029</v>
      </c>
      <c r="AP385" s="714">
        <v>2030</v>
      </c>
    </row>
    <row r="386" spans="1:229" s="20" customFormat="1" ht="13.9" customHeight="1">
      <c r="A386" s="9"/>
      <c r="B386" s="9"/>
      <c r="C386" s="863"/>
      <c r="D386" s="773" t="s">
        <v>894</v>
      </c>
      <c r="E386" s="777"/>
      <c r="F386" s="777"/>
      <c r="G386" s="777"/>
      <c r="H386" s="515"/>
      <c r="I386" s="515"/>
      <c r="J386" s="515"/>
      <c r="K386" s="515"/>
      <c r="L386" s="515"/>
      <c r="M386" s="600"/>
      <c r="N386" s="600"/>
      <c r="O386" s="600"/>
      <c r="P386" s="600"/>
      <c r="Q386" s="600"/>
      <c r="R386" s="600"/>
      <c r="S386" s="600"/>
      <c r="T386" s="600"/>
      <c r="U386" s="600"/>
      <c r="V386" s="600"/>
      <c r="W386" s="600"/>
      <c r="X386" s="600"/>
      <c r="Y386" s="600"/>
      <c r="Z386" s="600"/>
      <c r="AA386" s="600"/>
      <c r="AB386" s="600"/>
      <c r="AC386" s="600"/>
      <c r="AD386" s="600"/>
      <c r="AE386" s="600"/>
      <c r="AF386" s="600"/>
      <c r="AG386" s="600"/>
      <c r="AH386" s="600"/>
      <c r="AI386" s="600"/>
      <c r="AJ386" s="600"/>
      <c r="AK386" s="600"/>
      <c r="AL386" s="600"/>
      <c r="AM386" s="600"/>
      <c r="AN386" s="600"/>
      <c r="AO386" s="600"/>
      <c r="AP386" s="600"/>
    </row>
    <row r="387" spans="1:229" s="20" customFormat="1" ht="13.9" customHeight="1">
      <c r="A387" s="9"/>
      <c r="B387" s="9"/>
      <c r="C387" s="863"/>
      <c r="D387" s="776"/>
      <c r="E387" s="776" t="s">
        <v>953</v>
      </c>
      <c r="F387" s="777"/>
      <c r="G387" s="777"/>
      <c r="H387" s="515"/>
      <c r="I387" s="515"/>
      <c r="J387" s="515"/>
      <c r="K387" s="515"/>
      <c r="L387" s="515"/>
      <c r="M387" s="600"/>
      <c r="N387" s="600"/>
      <c r="O387" s="600"/>
      <c r="P387" s="600"/>
      <c r="Q387" s="515"/>
      <c r="R387" s="515"/>
      <c r="S387" s="515"/>
      <c r="T387" s="515"/>
      <c r="U387" s="515"/>
      <c r="V387" s="515"/>
      <c r="W387" s="515"/>
      <c r="X387" s="515"/>
      <c r="Y387" s="515">
        <v>250721966.49340895</v>
      </c>
      <c r="Z387" s="515">
        <v>238738648.56996602</v>
      </c>
      <c r="AA387" s="515">
        <v>238451667.22042546</v>
      </c>
      <c r="AB387" s="515">
        <v>244626616.06587818</v>
      </c>
      <c r="AC387" s="515">
        <v>239872890.26260334</v>
      </c>
      <c r="AD387" s="515">
        <v>236944287.61700577</v>
      </c>
      <c r="AE387" s="515">
        <v>233618592.30092835</v>
      </c>
      <c r="AF387" s="515">
        <v>232947787.96521878</v>
      </c>
      <c r="AG387" s="515">
        <v>235188812.43223196</v>
      </c>
      <c r="AH387" s="515">
        <v>240086194.00029111</v>
      </c>
      <c r="AI387" s="515">
        <v>245667045.9961983</v>
      </c>
      <c r="AJ387" s="515">
        <v>251525298.1546604</v>
      </c>
      <c r="AK387" s="515">
        <v>255606461.61823198</v>
      </c>
      <c r="AL387" s="515">
        <v>319135730.79739726</v>
      </c>
      <c r="AM387" s="515">
        <v>418604651.16221893</v>
      </c>
      <c r="AN387" s="515">
        <v>449108623.68226945</v>
      </c>
      <c r="AO387" s="515">
        <v>458928597.15740609</v>
      </c>
      <c r="AP387" s="515">
        <v>458928574.65573287</v>
      </c>
    </row>
    <row r="388" spans="1:229" s="20" customFormat="1" ht="13.9" customHeight="1">
      <c r="A388" s="9"/>
      <c r="B388" s="9"/>
      <c r="C388" s="863"/>
      <c r="D388" s="776"/>
      <c r="E388" s="776" t="s">
        <v>954</v>
      </c>
      <c r="F388" s="777"/>
      <c r="G388" s="777"/>
      <c r="H388" s="515"/>
      <c r="I388" s="515"/>
      <c r="J388" s="515"/>
      <c r="K388" s="515"/>
      <c r="L388" s="515"/>
      <c r="M388" s="600"/>
      <c r="N388" s="600"/>
      <c r="O388" s="600"/>
      <c r="P388" s="600"/>
      <c r="Q388" s="515"/>
      <c r="R388" s="515"/>
      <c r="S388" s="515"/>
      <c r="T388" s="515"/>
      <c r="U388" s="515"/>
      <c r="V388" s="515"/>
      <c r="W388" s="515"/>
      <c r="X388" s="515"/>
      <c r="Y388" s="515">
        <v>6708802</v>
      </c>
      <c r="Z388" s="515">
        <v>0</v>
      </c>
      <c r="AA388" s="515">
        <v>0</v>
      </c>
      <c r="AB388" s="515">
        <v>0</v>
      </c>
      <c r="AC388" s="515">
        <v>0</v>
      </c>
      <c r="AD388" s="515">
        <v>0</v>
      </c>
      <c r="AE388" s="515">
        <v>0</v>
      </c>
      <c r="AF388" s="515">
        <v>0</v>
      </c>
      <c r="AG388" s="515">
        <v>0</v>
      </c>
      <c r="AH388" s="515">
        <v>0</v>
      </c>
      <c r="AI388" s="515">
        <v>0</v>
      </c>
      <c r="AJ388" s="515">
        <v>0</v>
      </c>
      <c r="AK388" s="515">
        <v>0</v>
      </c>
      <c r="AL388" s="515">
        <v>0</v>
      </c>
      <c r="AM388" s="515">
        <v>0</v>
      </c>
      <c r="AN388" s="515">
        <v>0</v>
      </c>
      <c r="AO388" s="515">
        <v>0</v>
      </c>
      <c r="AP388" s="515">
        <v>0</v>
      </c>
    </row>
    <row r="389" spans="1:229" s="20" customFormat="1" ht="13.9" customHeight="1">
      <c r="A389" s="9"/>
      <c r="B389" s="9"/>
      <c r="C389" s="863"/>
      <c r="D389" s="776"/>
      <c r="E389" s="776" t="s">
        <v>623</v>
      </c>
      <c r="F389" s="777"/>
      <c r="G389" s="777"/>
      <c r="H389" s="515"/>
      <c r="I389" s="515"/>
      <c r="J389" s="515"/>
      <c r="K389" s="515"/>
      <c r="L389" s="515"/>
      <c r="M389" s="600"/>
      <c r="N389" s="600"/>
      <c r="O389" s="600"/>
      <c r="P389" s="600"/>
      <c r="Q389" s="515"/>
      <c r="R389" s="515"/>
      <c r="S389" s="515"/>
      <c r="T389" s="515"/>
      <c r="U389" s="515"/>
      <c r="V389" s="515"/>
      <c r="W389" s="515"/>
      <c r="X389" s="515"/>
      <c r="Y389" s="515">
        <v>272803406.04285216</v>
      </c>
      <c r="Z389" s="515">
        <v>286562223.0513649</v>
      </c>
      <c r="AA389" s="515">
        <v>276648713.86304975</v>
      </c>
      <c r="AB389" s="515">
        <v>273823426.41544729</v>
      </c>
      <c r="AC389" s="515">
        <v>279511118.75900841</v>
      </c>
      <c r="AD389" s="515">
        <v>286382875.47801489</v>
      </c>
      <c r="AE389" s="515">
        <v>290303372.53392494</v>
      </c>
      <c r="AF389" s="515">
        <v>299686045.12678349</v>
      </c>
      <c r="AG389" s="515">
        <v>317578182.34082401</v>
      </c>
      <c r="AH389" s="515">
        <v>342947727.29728138</v>
      </c>
      <c r="AI389" s="515">
        <v>371915464.06850314</v>
      </c>
      <c r="AJ389" s="515">
        <v>401760211.12799883</v>
      </c>
      <c r="AK389" s="515">
        <v>426669338.77437884</v>
      </c>
      <c r="AL389" s="515">
        <v>499221664.38183093</v>
      </c>
      <c r="AM389" s="515">
        <v>644380337.404989</v>
      </c>
      <c r="AN389" s="515">
        <v>789550152.76812279</v>
      </c>
      <c r="AO389" s="515">
        <v>871383412.32418883</v>
      </c>
      <c r="AP389" s="515">
        <v>871383369.59949279</v>
      </c>
      <c r="AQ389" s="118"/>
      <c r="AR389" s="118"/>
      <c r="AS389" s="118"/>
      <c r="AT389" s="118"/>
      <c r="AU389" s="118"/>
      <c r="AV389" s="118"/>
      <c r="AW389" s="118"/>
      <c r="AX389" s="118"/>
      <c r="AY389" s="118"/>
      <c r="AZ389" s="118"/>
      <c r="BA389" s="118"/>
      <c r="BB389" s="118"/>
      <c r="BC389" s="118"/>
      <c r="BD389" s="118"/>
      <c r="BE389" s="118"/>
      <c r="BF389" s="118"/>
      <c r="BG389" s="118"/>
      <c r="BH389" s="118"/>
      <c r="BI389" s="118"/>
      <c r="BJ389" s="118"/>
      <c r="BK389" s="118"/>
      <c r="BL389" s="118"/>
      <c r="BM389" s="118"/>
      <c r="BN389" s="118"/>
      <c r="BO389" s="118"/>
      <c r="BP389" s="118"/>
      <c r="BQ389" s="118"/>
      <c r="BR389" s="118"/>
      <c r="BS389" s="118"/>
      <c r="BT389" s="118"/>
      <c r="BU389" s="118"/>
      <c r="BV389" s="118"/>
      <c r="BW389" s="118"/>
      <c r="BX389" s="118"/>
      <c r="BY389" s="118"/>
      <c r="BZ389" s="118"/>
      <c r="CA389" s="118"/>
      <c r="CB389" s="118"/>
      <c r="CC389" s="118"/>
      <c r="CD389" s="118"/>
      <c r="CE389" s="118"/>
      <c r="CF389" s="118"/>
      <c r="CG389" s="118"/>
      <c r="CH389" s="118"/>
      <c r="CI389" s="118"/>
      <c r="CJ389" s="118"/>
      <c r="CK389" s="118"/>
      <c r="CL389" s="118"/>
      <c r="CM389" s="118"/>
      <c r="CN389" s="118"/>
      <c r="CO389" s="118"/>
      <c r="CP389" s="118"/>
      <c r="CQ389" s="118"/>
      <c r="CR389" s="118"/>
      <c r="CS389" s="118"/>
      <c r="CT389" s="118"/>
      <c r="CU389" s="118"/>
      <c r="CV389" s="118"/>
      <c r="CW389" s="118"/>
      <c r="CX389" s="118"/>
      <c r="CY389" s="118"/>
      <c r="CZ389" s="118"/>
      <c r="DA389" s="118"/>
      <c r="DB389" s="118"/>
      <c r="DC389" s="118"/>
      <c r="DD389" s="118"/>
      <c r="DE389" s="118"/>
      <c r="DF389" s="118"/>
      <c r="DG389" s="118"/>
      <c r="DH389" s="118"/>
      <c r="DI389" s="118"/>
      <c r="DJ389" s="118"/>
      <c r="DK389" s="118"/>
      <c r="DL389" s="118"/>
      <c r="DM389" s="118"/>
      <c r="DN389" s="118"/>
      <c r="DO389" s="118"/>
      <c r="DP389" s="118"/>
      <c r="DQ389" s="118"/>
      <c r="DR389" s="118"/>
      <c r="DS389" s="118"/>
      <c r="DT389" s="118"/>
      <c r="DU389" s="118"/>
      <c r="DV389" s="118"/>
      <c r="DW389" s="118"/>
      <c r="DX389" s="118"/>
      <c r="DY389" s="118"/>
      <c r="DZ389" s="118"/>
      <c r="EA389" s="118"/>
      <c r="EB389" s="118"/>
      <c r="EC389" s="118"/>
      <c r="ED389" s="118"/>
      <c r="EE389" s="118"/>
      <c r="EF389" s="118"/>
      <c r="EG389" s="118"/>
      <c r="EH389" s="118"/>
      <c r="EI389" s="118"/>
      <c r="EJ389" s="118"/>
      <c r="EK389" s="118"/>
      <c r="EL389" s="118"/>
      <c r="EM389" s="118"/>
      <c r="EN389" s="118"/>
      <c r="EO389" s="118"/>
      <c r="EP389" s="118"/>
      <c r="EQ389" s="118"/>
      <c r="ER389" s="118"/>
      <c r="ES389" s="118"/>
      <c r="ET389" s="118"/>
      <c r="EU389" s="118"/>
      <c r="EV389" s="118"/>
      <c r="EW389" s="118"/>
      <c r="EX389" s="118"/>
      <c r="EY389" s="118"/>
      <c r="EZ389" s="118"/>
      <c r="FA389" s="118"/>
      <c r="FB389" s="118"/>
      <c r="FC389" s="118"/>
      <c r="FD389" s="118"/>
      <c r="FE389" s="118"/>
      <c r="FF389" s="118"/>
      <c r="FG389" s="118"/>
      <c r="FH389" s="118"/>
      <c r="FI389" s="118"/>
      <c r="FJ389" s="118"/>
      <c r="FK389" s="118"/>
      <c r="FL389" s="118"/>
      <c r="FM389" s="118"/>
      <c r="FN389" s="118"/>
      <c r="FO389" s="118"/>
      <c r="FP389" s="118"/>
      <c r="FQ389" s="118"/>
      <c r="FR389" s="118"/>
      <c r="FS389" s="118"/>
      <c r="FT389" s="118"/>
      <c r="FU389" s="118"/>
      <c r="FV389" s="118"/>
      <c r="FW389" s="118"/>
      <c r="FX389" s="118"/>
      <c r="FY389" s="118"/>
      <c r="FZ389" s="118"/>
      <c r="GA389" s="118"/>
      <c r="GB389" s="118"/>
      <c r="GC389" s="118"/>
      <c r="GD389" s="118"/>
      <c r="GE389" s="118"/>
      <c r="GF389" s="118"/>
      <c r="GG389" s="118"/>
      <c r="GH389" s="118"/>
      <c r="GI389" s="118"/>
      <c r="GJ389" s="118"/>
      <c r="GK389" s="118"/>
      <c r="GL389" s="118"/>
      <c r="GM389" s="118"/>
      <c r="GN389" s="118"/>
      <c r="GO389" s="118"/>
      <c r="GP389" s="118"/>
      <c r="GQ389" s="118"/>
      <c r="GR389" s="118"/>
      <c r="GS389" s="118"/>
      <c r="GT389" s="118"/>
      <c r="GU389" s="118"/>
      <c r="GV389" s="118"/>
      <c r="GW389" s="118"/>
      <c r="GX389" s="118"/>
      <c r="GY389" s="118"/>
      <c r="GZ389" s="118"/>
      <c r="HA389" s="118"/>
      <c r="HB389" s="118"/>
      <c r="HC389" s="118"/>
      <c r="HD389" s="118"/>
      <c r="HE389" s="118"/>
      <c r="HF389" s="118"/>
      <c r="HG389" s="118"/>
      <c r="HH389" s="118"/>
      <c r="HI389" s="118"/>
      <c r="HJ389" s="118"/>
      <c r="HK389" s="118"/>
      <c r="HL389" s="118"/>
      <c r="HM389" s="118"/>
      <c r="HN389" s="118"/>
      <c r="HO389" s="118"/>
      <c r="HP389" s="118"/>
      <c r="HQ389" s="118"/>
      <c r="HR389" s="118"/>
      <c r="HS389" s="118"/>
      <c r="HT389" s="118"/>
      <c r="HU389" s="118"/>
    </row>
    <row r="390" spans="1:229" s="20" customFormat="1" ht="13.9" customHeight="1">
      <c r="A390" s="9"/>
      <c r="B390" s="9"/>
      <c r="C390" s="865"/>
      <c r="D390" s="776"/>
      <c r="E390" s="776" t="s">
        <v>625</v>
      </c>
      <c r="F390" s="777"/>
      <c r="G390" s="777"/>
      <c r="H390" s="515"/>
      <c r="I390" s="515"/>
      <c r="J390" s="515"/>
      <c r="K390" s="515"/>
      <c r="L390" s="515"/>
      <c r="M390" s="600"/>
      <c r="N390" s="600"/>
      <c r="O390" s="600"/>
      <c r="P390" s="600"/>
      <c r="Q390" s="515"/>
      <c r="R390" s="515"/>
      <c r="S390" s="515"/>
      <c r="T390" s="515"/>
      <c r="U390" s="515"/>
      <c r="V390" s="515"/>
      <c r="W390" s="515"/>
      <c r="X390" s="515"/>
      <c r="Y390" s="515">
        <v>94372432.717363596</v>
      </c>
      <c r="Z390" s="515">
        <v>98974858.255987763</v>
      </c>
      <c r="AA390" s="515">
        <v>112930851.32085085</v>
      </c>
      <c r="AB390" s="515">
        <v>128826980.25293542</v>
      </c>
      <c r="AC390" s="515">
        <v>128395860.07705916</v>
      </c>
      <c r="AD390" s="515">
        <v>130984349.18374485</v>
      </c>
      <c r="AE390" s="515">
        <v>136640430.87350893</v>
      </c>
      <c r="AF390" s="515">
        <v>140729414.34559292</v>
      </c>
      <c r="AG390" s="515">
        <v>142947242.1143409</v>
      </c>
      <c r="AH390" s="515">
        <v>146750262.76002237</v>
      </c>
      <c r="AI390" s="515">
        <v>151355246.03216773</v>
      </c>
      <c r="AJ390" s="515">
        <v>155853031.67927858</v>
      </c>
      <c r="AK390" s="515">
        <v>158301729.0703823</v>
      </c>
      <c r="AL390" s="515">
        <v>203407566.44673628</v>
      </c>
      <c r="AM390" s="515">
        <v>267760850.42607868</v>
      </c>
      <c r="AN390" s="515">
        <v>281643848.89570373</v>
      </c>
      <c r="AO390" s="515">
        <v>289008831.75418925</v>
      </c>
      <c r="AP390" s="515">
        <v>289008817.58383179</v>
      </c>
    </row>
    <row r="391" spans="1:229" s="20" customFormat="1" ht="13.9" customHeight="1">
      <c r="A391" s="9"/>
      <c r="B391" s="9"/>
      <c r="C391" s="863"/>
      <c r="D391" s="776"/>
      <c r="E391" s="776" t="s">
        <v>801</v>
      </c>
      <c r="F391" s="777"/>
      <c r="G391" s="777"/>
      <c r="H391" s="515"/>
      <c r="I391" s="515"/>
      <c r="J391" s="515"/>
      <c r="K391" s="515"/>
      <c r="L391" s="515"/>
      <c r="M391" s="600"/>
      <c r="N391" s="600"/>
      <c r="O391" s="600"/>
      <c r="P391" s="600"/>
      <c r="Q391" s="515"/>
      <c r="R391" s="515"/>
      <c r="S391" s="515"/>
      <c r="T391" s="515"/>
      <c r="U391" s="515"/>
      <c r="V391" s="515"/>
      <c r="W391" s="515"/>
      <c r="X391" s="515"/>
      <c r="Y391" s="515">
        <v>70190051.678784057</v>
      </c>
      <c r="Z391" s="515">
        <v>68218040.510394156</v>
      </c>
      <c r="AA391" s="515">
        <v>64322723.31000001</v>
      </c>
      <c r="AB391" s="515">
        <v>64413490.126467712</v>
      </c>
      <c r="AC391" s="515">
        <v>63862262.991991796</v>
      </c>
      <c r="AD391" s="515">
        <v>63082570.079852179</v>
      </c>
      <c r="AE391" s="515">
        <v>61852484.457754873</v>
      </c>
      <c r="AF391" s="515">
        <v>60575586.598311663</v>
      </c>
      <c r="AG391" s="515">
        <v>59618219.808832914</v>
      </c>
      <c r="AH391" s="515">
        <v>59386508.362958014</v>
      </c>
      <c r="AI391" s="515">
        <v>59488981.515773118</v>
      </c>
      <c r="AJ391" s="515">
        <v>59544695.366404593</v>
      </c>
      <c r="AK391" s="515">
        <v>59544687.081519946</v>
      </c>
      <c r="AL391" s="515">
        <v>80509406.117801368</v>
      </c>
      <c r="AM391" s="515">
        <v>107470631.67666359</v>
      </c>
      <c r="AN391" s="515">
        <v>113810353.50796914</v>
      </c>
      <c r="AO391" s="515">
        <v>124526883.08683169</v>
      </c>
      <c r="AP391" s="515">
        <v>130333795.43465617</v>
      </c>
    </row>
    <row r="392" spans="1:229" s="20" customFormat="1" ht="13.9" customHeight="1">
      <c r="A392" s="9"/>
      <c r="B392" s="9"/>
      <c r="C392" s="871"/>
      <c r="D392" s="776"/>
      <c r="E392" s="776" t="s">
        <v>627</v>
      </c>
      <c r="F392" s="777"/>
      <c r="G392" s="777"/>
      <c r="H392" s="515"/>
      <c r="I392" s="515"/>
      <c r="J392" s="515"/>
      <c r="K392" s="515"/>
      <c r="L392" s="515"/>
      <c r="M392" s="600"/>
      <c r="N392" s="852"/>
      <c r="O392" s="852"/>
      <c r="P392" s="852"/>
      <c r="Q392" s="515"/>
      <c r="R392" s="515"/>
      <c r="S392" s="515"/>
      <c r="T392" s="515"/>
      <c r="U392" s="515"/>
      <c r="V392" s="515"/>
      <c r="W392" s="515"/>
      <c r="X392" s="515"/>
      <c r="Y392" s="515">
        <v>269775812.84610212</v>
      </c>
      <c r="Z392" s="515">
        <v>294172035.04310989</v>
      </c>
      <c r="AA392" s="515">
        <v>227535054.34829837</v>
      </c>
      <c r="AB392" s="515">
        <v>204502269.03478444</v>
      </c>
      <c r="AC392" s="515">
        <v>220778090.38731614</v>
      </c>
      <c r="AD392" s="515">
        <v>237554521.2569645</v>
      </c>
      <c r="AE392" s="515">
        <v>256258350.96011084</v>
      </c>
      <c r="AF392" s="515">
        <v>277405754.55107015</v>
      </c>
      <c r="AG392" s="515">
        <v>300316877.75420725</v>
      </c>
      <c r="AH392" s="515">
        <v>318402497.55792034</v>
      </c>
      <c r="AI392" s="515">
        <v>338723002.58533633</v>
      </c>
      <c r="AJ392" s="515">
        <v>362452290.83156073</v>
      </c>
      <c r="AK392" s="515">
        <v>374695835.78127187</v>
      </c>
      <c r="AL392" s="515">
        <v>438224815.90968406</v>
      </c>
      <c r="AM392" s="515">
        <v>582748912.35913897</v>
      </c>
      <c r="AN392" s="515">
        <v>676383186.74208283</v>
      </c>
      <c r="AO392" s="515">
        <v>692749812.79773009</v>
      </c>
      <c r="AP392" s="515">
        <v>692749778.83159685</v>
      </c>
    </row>
    <row r="393" spans="1:229" s="20" customFormat="1" ht="13.9" customHeight="1">
      <c r="A393" s="9"/>
      <c r="B393" s="9"/>
      <c r="C393" s="863"/>
      <c r="D393" s="776"/>
      <c r="E393" s="776" t="s">
        <v>950</v>
      </c>
      <c r="F393" s="777"/>
      <c r="G393" s="777"/>
      <c r="H393" s="515"/>
      <c r="I393" s="515"/>
      <c r="J393" s="515"/>
      <c r="K393" s="515"/>
      <c r="L393" s="515"/>
      <c r="M393" s="600"/>
      <c r="N393" s="600"/>
      <c r="O393" s="600"/>
      <c r="P393" s="600"/>
      <c r="Q393" s="515"/>
      <c r="R393" s="515"/>
      <c r="S393" s="515"/>
      <c r="T393" s="515"/>
      <c r="U393" s="515"/>
      <c r="V393" s="515"/>
      <c r="W393" s="515"/>
      <c r="X393" s="515"/>
      <c r="Y393" s="515">
        <v>167416611.11699998</v>
      </c>
      <c r="Z393" s="515">
        <v>180010722.95300615</v>
      </c>
      <c r="AA393" s="515">
        <v>181831524.88440666</v>
      </c>
      <c r="AB393" s="515">
        <v>189117386.96683484</v>
      </c>
      <c r="AC393" s="515">
        <v>190994631.00119328</v>
      </c>
      <c r="AD393" s="515">
        <v>196659524.39794287</v>
      </c>
      <c r="AE393" s="515">
        <v>200090278.08823147</v>
      </c>
      <c r="AF393" s="515">
        <v>203777029.03354067</v>
      </c>
      <c r="AG393" s="515">
        <v>208374669.1970402</v>
      </c>
      <c r="AH393" s="515">
        <v>207724883.44563651</v>
      </c>
      <c r="AI393" s="515">
        <v>206802521.77336454</v>
      </c>
      <c r="AJ393" s="515">
        <v>205821885.5922271</v>
      </c>
      <c r="AK393" s="515">
        <v>218808489.98235989</v>
      </c>
      <c r="AL393" s="515">
        <v>275995114.1380713</v>
      </c>
      <c r="AM393" s="515">
        <v>365135278.5209626</v>
      </c>
      <c r="AN393" s="515">
        <v>426728785.97657758</v>
      </c>
      <c r="AO393" s="515">
        <v>441703362.64590055</v>
      </c>
      <c r="AP393" s="515">
        <v>440035400.00984818</v>
      </c>
    </row>
    <row r="394" spans="1:229" s="20" customFormat="1" ht="13.9" customHeight="1">
      <c r="A394" s="9"/>
      <c r="B394" s="9"/>
      <c r="C394" s="863"/>
      <c r="D394" s="776"/>
      <c r="E394" s="776" t="s">
        <v>951</v>
      </c>
      <c r="F394" s="777"/>
      <c r="G394" s="777"/>
      <c r="H394" s="515"/>
      <c r="I394" s="515"/>
      <c r="J394" s="515"/>
      <c r="K394" s="515"/>
      <c r="L394" s="515"/>
      <c r="M394" s="600"/>
      <c r="N394" s="600"/>
      <c r="O394" s="600"/>
      <c r="P394" s="600"/>
      <c r="Q394" s="515"/>
      <c r="R394" s="515"/>
      <c r="S394" s="515"/>
      <c r="T394" s="515"/>
      <c r="U394" s="515"/>
      <c r="V394" s="515"/>
      <c r="W394" s="515"/>
      <c r="X394" s="515"/>
      <c r="Y394" s="515">
        <v>72615482.449000001</v>
      </c>
      <c r="Z394" s="515">
        <v>90254655.388697624</v>
      </c>
      <c r="AA394" s="515">
        <v>104940175.8542822</v>
      </c>
      <c r="AB394" s="515">
        <v>115793379.83176753</v>
      </c>
      <c r="AC394" s="515">
        <v>114182627.36907451</v>
      </c>
      <c r="AD394" s="515">
        <v>116496690.30538276</v>
      </c>
      <c r="AE394" s="515">
        <v>118637598.51249123</v>
      </c>
      <c r="AF394" s="515">
        <v>120823548.18802854</v>
      </c>
      <c r="AG394" s="515">
        <v>123549582.62125391</v>
      </c>
      <c r="AH394" s="515">
        <v>123164311.42351902</v>
      </c>
      <c r="AI394" s="515">
        <v>122617424.41429579</v>
      </c>
      <c r="AJ394" s="515">
        <v>122035985.26264791</v>
      </c>
      <c r="AK394" s="515">
        <v>121721939.77929418</v>
      </c>
      <c r="AL394" s="515">
        <v>147412643.98067719</v>
      </c>
      <c r="AM394" s="515">
        <v>181226670.58707416</v>
      </c>
      <c r="AN394" s="515">
        <v>184413964.63610095</v>
      </c>
      <c r="AO394" s="515">
        <v>183669755.25843734</v>
      </c>
      <c r="AP394" s="515">
        <v>182976180.53147846</v>
      </c>
    </row>
    <row r="395" spans="1:229" s="20" customFormat="1" ht="13.9" customHeight="1">
      <c r="A395" s="9"/>
      <c r="B395" s="9"/>
      <c r="C395" s="863"/>
      <c r="D395" s="776"/>
      <c r="E395" s="773" t="s">
        <v>37</v>
      </c>
      <c r="F395" s="777"/>
      <c r="G395" s="777"/>
      <c r="H395" s="515"/>
      <c r="I395" s="515"/>
      <c r="J395" s="515"/>
      <c r="K395" s="515"/>
      <c r="L395" s="515"/>
      <c r="M395" s="600"/>
      <c r="N395" s="600"/>
      <c r="O395" s="600"/>
      <c r="P395" s="600"/>
      <c r="Q395" s="557"/>
      <c r="R395" s="557"/>
      <c r="S395" s="557"/>
      <c r="T395" s="557"/>
      <c r="U395" s="557"/>
      <c r="V395" s="557"/>
      <c r="W395" s="557"/>
      <c r="X395" s="557"/>
      <c r="Y395" s="557">
        <v>1204604565.3445106</v>
      </c>
      <c r="Z395" s="557">
        <v>1256931183.7725263</v>
      </c>
      <c r="AA395" s="557">
        <v>1206660710.8013132</v>
      </c>
      <c r="AB395" s="557">
        <v>1221103548.6941154</v>
      </c>
      <c r="AC395" s="557">
        <v>1237597480.8482468</v>
      </c>
      <c r="AD395" s="557">
        <v>1268104818.3189077</v>
      </c>
      <c r="AE395" s="557">
        <v>1297401107.7269506</v>
      </c>
      <c r="AF395" s="557">
        <v>1335945165.8085463</v>
      </c>
      <c r="AG395" s="557">
        <v>1387573586.2687311</v>
      </c>
      <c r="AH395" s="557">
        <v>1438462384.8476286</v>
      </c>
      <c r="AI395" s="557">
        <v>1496569686.3856387</v>
      </c>
      <c r="AJ395" s="557">
        <v>1558993398.0147779</v>
      </c>
      <c r="AK395" s="557">
        <v>1615348482.0874391</v>
      </c>
      <c r="AL395" s="557">
        <v>1963906941.7721984</v>
      </c>
      <c r="AM395" s="557">
        <v>2567327332.137126</v>
      </c>
      <c r="AN395" s="557">
        <v>2921638916.2088265</v>
      </c>
      <c r="AO395" s="557">
        <v>3061970655.024684</v>
      </c>
      <c r="AP395" s="557">
        <v>3065415916.646637</v>
      </c>
    </row>
    <row r="396" spans="1:229" s="20" customFormat="1" ht="13.9" customHeight="1">
      <c r="A396" s="9"/>
      <c r="B396" s="9"/>
      <c r="C396" s="863"/>
      <c r="D396" s="773" t="s">
        <v>900</v>
      </c>
      <c r="E396" s="773"/>
      <c r="F396" s="773"/>
      <c r="G396" s="773"/>
      <c r="H396" s="515"/>
      <c r="I396" s="515"/>
      <c r="J396" s="515"/>
      <c r="K396" s="515"/>
      <c r="L396" s="515"/>
      <c r="M396" s="600"/>
      <c r="N396" s="600"/>
      <c r="O396" s="600"/>
      <c r="P396" s="600"/>
      <c r="Q396" s="515"/>
      <c r="R396" s="515"/>
      <c r="S396" s="515"/>
      <c r="T396" s="515"/>
      <c r="U396" s="515"/>
      <c r="V396" s="515"/>
      <c r="W396" s="515"/>
      <c r="X396" s="515"/>
      <c r="Y396" s="515"/>
      <c r="Z396" s="515"/>
      <c r="AA396" s="515"/>
      <c r="AB396" s="515"/>
      <c r="AC396" s="515"/>
      <c r="AD396" s="515"/>
      <c r="AE396" s="515"/>
      <c r="AF396" s="515"/>
      <c r="AG396" s="515"/>
      <c r="AH396" s="515"/>
      <c r="AI396" s="515"/>
      <c r="AJ396" s="515"/>
      <c r="AK396" s="515"/>
      <c r="AL396" s="515"/>
      <c r="AM396" s="515"/>
      <c r="AN396" s="515"/>
      <c r="AO396" s="515"/>
      <c r="AP396" s="515"/>
    </row>
    <row r="397" spans="1:229" s="20" customFormat="1" ht="13.9" customHeight="1">
      <c r="A397" s="9"/>
      <c r="B397" s="9"/>
      <c r="C397" s="863"/>
      <c r="D397" s="776"/>
      <c r="E397" s="773" t="s">
        <v>535</v>
      </c>
      <c r="F397" s="790"/>
      <c r="G397" s="790"/>
      <c r="H397" s="515"/>
      <c r="I397" s="515"/>
      <c r="J397" s="515"/>
      <c r="K397" s="515"/>
      <c r="L397" s="515"/>
      <c r="M397" s="600"/>
      <c r="N397" s="600"/>
      <c r="O397" s="600"/>
      <c r="P397" s="600"/>
      <c r="Q397" s="515"/>
      <c r="R397" s="515"/>
      <c r="S397" s="515"/>
      <c r="T397" s="515"/>
      <c r="U397" s="515"/>
      <c r="V397" s="515"/>
      <c r="W397" s="515"/>
      <c r="X397" s="515"/>
      <c r="Y397" s="515"/>
      <c r="Z397" s="515"/>
      <c r="AA397" s="515"/>
      <c r="AB397" s="515"/>
      <c r="AC397" s="515"/>
      <c r="AD397" s="515"/>
      <c r="AE397" s="515"/>
      <c r="AF397" s="515"/>
      <c r="AG397" s="515"/>
      <c r="AH397" s="515"/>
      <c r="AI397" s="515"/>
      <c r="AJ397" s="515"/>
      <c r="AK397" s="515"/>
      <c r="AL397" s="515"/>
      <c r="AM397" s="515"/>
      <c r="AN397" s="515"/>
      <c r="AO397" s="515"/>
      <c r="AP397" s="515"/>
    </row>
    <row r="398" spans="1:229" s="20" customFormat="1" ht="13.9" customHeight="1">
      <c r="A398" s="9"/>
      <c r="B398" s="9"/>
      <c r="C398" s="863"/>
      <c r="D398" s="776"/>
      <c r="E398" s="775"/>
      <c r="F398" s="776" t="s">
        <v>635</v>
      </c>
      <c r="G398" s="791"/>
      <c r="H398" s="515"/>
      <c r="I398" s="515"/>
      <c r="J398" s="515"/>
      <c r="K398" s="515"/>
      <c r="L398" s="515"/>
      <c r="M398" s="600"/>
      <c r="N398" s="600"/>
      <c r="O398" s="600"/>
      <c r="P398" s="600"/>
      <c r="Q398" s="156"/>
      <c r="R398" s="156"/>
      <c r="S398" s="156"/>
      <c r="T398" s="156"/>
      <c r="U398" s="156"/>
      <c r="V398" s="156"/>
      <c r="W398" s="156"/>
      <c r="X398" s="156"/>
      <c r="Y398" s="156">
        <v>0</v>
      </c>
      <c r="Z398" s="156">
        <v>0</v>
      </c>
      <c r="AA398" s="156">
        <v>0</v>
      </c>
      <c r="AB398" s="156">
        <v>0</v>
      </c>
      <c r="AC398" s="156">
        <v>0</v>
      </c>
      <c r="AD398" s="156">
        <v>0</v>
      </c>
      <c r="AE398" s="156">
        <v>0</v>
      </c>
      <c r="AF398" s="156">
        <v>0</v>
      </c>
      <c r="AG398" s="156">
        <v>0</v>
      </c>
      <c r="AH398" s="156">
        <v>0</v>
      </c>
      <c r="AI398" s="156">
        <v>0</v>
      </c>
      <c r="AJ398" s="156">
        <v>0</v>
      </c>
      <c r="AK398" s="156">
        <v>0</v>
      </c>
      <c r="AL398" s="156">
        <v>0</v>
      </c>
      <c r="AM398" s="156">
        <v>0</v>
      </c>
      <c r="AN398" s="156">
        <v>0</v>
      </c>
      <c r="AO398" s="156">
        <v>0</v>
      </c>
      <c r="AP398" s="156">
        <v>0</v>
      </c>
    </row>
    <row r="399" spans="1:229" s="20" customFormat="1" ht="13.9" customHeight="1">
      <c r="A399" s="9"/>
      <c r="B399" s="9"/>
      <c r="C399" s="863"/>
      <c r="D399" s="776"/>
      <c r="E399" s="775"/>
      <c r="F399" s="776" t="s">
        <v>623</v>
      </c>
      <c r="G399" s="791"/>
      <c r="H399" s="515"/>
      <c r="I399" s="515"/>
      <c r="J399" s="515"/>
      <c r="K399" s="515"/>
      <c r="L399" s="515"/>
      <c r="M399" s="600"/>
      <c r="N399" s="600"/>
      <c r="O399" s="600"/>
      <c r="P399" s="600"/>
      <c r="Q399" s="156"/>
      <c r="R399" s="156"/>
      <c r="S399" s="156"/>
      <c r="T399" s="156"/>
      <c r="U399" s="156"/>
      <c r="V399" s="156"/>
      <c r="W399" s="156"/>
      <c r="X399" s="156"/>
      <c r="Y399" s="156">
        <v>0</v>
      </c>
      <c r="Z399" s="156">
        <v>0</v>
      </c>
      <c r="AA399" s="156">
        <v>0</v>
      </c>
      <c r="AB399" s="156">
        <v>0</v>
      </c>
      <c r="AC399" s="156">
        <v>0</v>
      </c>
      <c r="AD399" s="156">
        <v>0</v>
      </c>
      <c r="AE399" s="156">
        <v>0</v>
      </c>
      <c r="AF399" s="156">
        <v>0</v>
      </c>
      <c r="AG399" s="156">
        <v>0</v>
      </c>
      <c r="AH399" s="156">
        <v>0</v>
      </c>
      <c r="AI399" s="156">
        <v>0</v>
      </c>
      <c r="AJ399" s="156">
        <v>0</v>
      </c>
      <c r="AK399" s="156">
        <v>0</v>
      </c>
      <c r="AL399" s="156">
        <v>0</v>
      </c>
      <c r="AM399" s="156">
        <v>0</v>
      </c>
      <c r="AN399" s="156">
        <v>0</v>
      </c>
      <c r="AO399" s="156">
        <v>0</v>
      </c>
      <c r="AP399" s="156">
        <v>0</v>
      </c>
    </row>
    <row r="400" spans="1:229" s="20" customFormat="1" ht="13.9" customHeight="1">
      <c r="A400" s="9"/>
      <c r="B400" s="9"/>
      <c r="C400" s="863"/>
      <c r="D400" s="776"/>
      <c r="E400" s="775"/>
      <c r="F400" s="776" t="s">
        <v>625</v>
      </c>
      <c r="G400" s="791"/>
      <c r="H400" s="515"/>
      <c r="I400" s="515"/>
      <c r="J400" s="515"/>
      <c r="K400" s="515"/>
      <c r="L400" s="515"/>
      <c r="M400" s="600"/>
      <c r="N400" s="600"/>
      <c r="O400" s="600"/>
      <c r="P400" s="600"/>
      <c r="Q400" s="156"/>
      <c r="R400" s="156"/>
      <c r="S400" s="156"/>
      <c r="T400" s="156"/>
      <c r="U400" s="156"/>
      <c r="V400" s="156"/>
      <c r="W400" s="156"/>
      <c r="X400" s="156"/>
      <c r="Y400" s="156">
        <v>0</v>
      </c>
      <c r="Z400" s="156">
        <v>0</v>
      </c>
      <c r="AA400" s="156">
        <v>0</v>
      </c>
      <c r="AB400" s="156">
        <v>0</v>
      </c>
      <c r="AC400" s="156">
        <v>0</v>
      </c>
      <c r="AD400" s="156">
        <v>0</v>
      </c>
      <c r="AE400" s="156">
        <v>0</v>
      </c>
      <c r="AF400" s="156">
        <v>0</v>
      </c>
      <c r="AG400" s="156">
        <v>0</v>
      </c>
      <c r="AH400" s="156">
        <v>0</v>
      </c>
      <c r="AI400" s="156">
        <v>0</v>
      </c>
      <c r="AJ400" s="156">
        <v>0</v>
      </c>
      <c r="AK400" s="156">
        <v>0</v>
      </c>
      <c r="AL400" s="156">
        <v>0</v>
      </c>
      <c r="AM400" s="156">
        <v>0</v>
      </c>
      <c r="AN400" s="156">
        <v>0</v>
      </c>
      <c r="AO400" s="156">
        <v>0</v>
      </c>
      <c r="AP400" s="156">
        <v>0</v>
      </c>
    </row>
    <row r="401" spans="1:230" s="20" customFormat="1" ht="13.9" customHeight="1">
      <c r="A401" s="9"/>
      <c r="B401" s="9"/>
      <c r="C401" s="863"/>
      <c r="D401" s="776"/>
      <c r="E401" s="775"/>
      <c r="F401" s="776" t="s">
        <v>801</v>
      </c>
      <c r="G401" s="791"/>
      <c r="H401" s="515"/>
      <c r="I401" s="515"/>
      <c r="J401" s="515"/>
      <c r="K401" s="515"/>
      <c r="L401" s="515"/>
      <c r="M401" s="600"/>
      <c r="N401" s="600"/>
      <c r="O401" s="600"/>
      <c r="P401" s="600"/>
      <c r="Q401" s="156"/>
      <c r="R401" s="156"/>
      <c r="S401" s="156"/>
      <c r="T401" s="156"/>
      <c r="U401" s="156"/>
      <c r="V401" s="156"/>
      <c r="W401" s="156"/>
      <c r="X401" s="156"/>
      <c r="Y401" s="156">
        <v>0</v>
      </c>
      <c r="Z401" s="156">
        <v>0</v>
      </c>
      <c r="AA401" s="156">
        <v>0</v>
      </c>
      <c r="AB401" s="156">
        <v>0</v>
      </c>
      <c r="AC401" s="156">
        <v>0</v>
      </c>
      <c r="AD401" s="156">
        <v>0</v>
      </c>
      <c r="AE401" s="156">
        <v>0</v>
      </c>
      <c r="AF401" s="156">
        <v>0</v>
      </c>
      <c r="AG401" s="156">
        <v>0</v>
      </c>
      <c r="AH401" s="156">
        <v>0</v>
      </c>
      <c r="AI401" s="156">
        <v>0</v>
      </c>
      <c r="AJ401" s="156">
        <v>0</v>
      </c>
      <c r="AK401" s="156">
        <v>0</v>
      </c>
      <c r="AL401" s="156">
        <v>0</v>
      </c>
      <c r="AM401" s="156">
        <v>0</v>
      </c>
      <c r="AN401" s="156">
        <v>0</v>
      </c>
      <c r="AO401" s="156">
        <v>0</v>
      </c>
      <c r="AP401" s="156">
        <v>0</v>
      </c>
    </row>
    <row r="402" spans="1:230" s="20" customFormat="1" ht="13.9" customHeight="1">
      <c r="A402" s="9"/>
      <c r="B402" s="9"/>
      <c r="C402" s="863"/>
      <c r="D402" s="776"/>
      <c r="E402" s="775"/>
      <c r="F402" s="776" t="s">
        <v>627</v>
      </c>
      <c r="G402" s="791"/>
      <c r="H402" s="515"/>
      <c r="I402" s="515"/>
      <c r="J402" s="515"/>
      <c r="K402" s="515"/>
      <c r="L402" s="515"/>
      <c r="M402" s="600"/>
      <c r="N402" s="600"/>
      <c r="O402" s="600"/>
      <c r="P402" s="600"/>
      <c r="Q402" s="156"/>
      <c r="R402" s="156"/>
      <c r="S402" s="156"/>
      <c r="T402" s="156"/>
      <c r="U402" s="156"/>
      <c r="V402" s="156"/>
      <c r="W402" s="156"/>
      <c r="X402" s="156"/>
      <c r="Y402" s="156">
        <v>0</v>
      </c>
      <c r="Z402" s="156">
        <v>0</v>
      </c>
      <c r="AA402" s="156">
        <v>0</v>
      </c>
      <c r="AB402" s="156">
        <v>0</v>
      </c>
      <c r="AC402" s="156">
        <v>0</v>
      </c>
      <c r="AD402" s="156">
        <v>0</v>
      </c>
      <c r="AE402" s="156">
        <v>0</v>
      </c>
      <c r="AF402" s="156">
        <v>0</v>
      </c>
      <c r="AG402" s="156">
        <v>0</v>
      </c>
      <c r="AH402" s="156">
        <v>0</v>
      </c>
      <c r="AI402" s="156">
        <v>0</v>
      </c>
      <c r="AJ402" s="156">
        <v>0</v>
      </c>
      <c r="AK402" s="156">
        <v>0</v>
      </c>
      <c r="AL402" s="156">
        <v>0</v>
      </c>
      <c r="AM402" s="156">
        <v>0</v>
      </c>
      <c r="AN402" s="156">
        <v>0</v>
      </c>
      <c r="AO402" s="156">
        <v>0</v>
      </c>
      <c r="AP402" s="156">
        <v>0</v>
      </c>
    </row>
    <row r="403" spans="1:230" s="20" customFormat="1" ht="13.9" customHeight="1">
      <c r="A403" s="9"/>
      <c r="B403" s="9"/>
      <c r="C403" s="863"/>
      <c r="D403" s="776"/>
      <c r="E403" s="775"/>
      <c r="F403" s="773" t="s">
        <v>37</v>
      </c>
      <c r="G403" s="793"/>
      <c r="H403" s="515"/>
      <c r="I403" s="515"/>
      <c r="J403" s="515"/>
      <c r="K403" s="515"/>
      <c r="L403" s="515"/>
      <c r="M403" s="600"/>
      <c r="N403" s="600"/>
      <c r="O403" s="600"/>
      <c r="P403" s="600"/>
      <c r="Q403" s="314"/>
      <c r="R403" s="314"/>
      <c r="S403" s="314"/>
      <c r="T403" s="314"/>
      <c r="U403" s="314"/>
      <c r="V403" s="314"/>
      <c r="W403" s="314"/>
      <c r="X403" s="314"/>
      <c r="Y403" s="314">
        <v>0</v>
      </c>
      <c r="Z403" s="314">
        <v>0</v>
      </c>
      <c r="AA403" s="314">
        <v>0</v>
      </c>
      <c r="AB403" s="314">
        <v>0</v>
      </c>
      <c r="AC403" s="314">
        <v>0</v>
      </c>
      <c r="AD403" s="314">
        <v>0</v>
      </c>
      <c r="AE403" s="314">
        <v>0</v>
      </c>
      <c r="AF403" s="314">
        <v>0</v>
      </c>
      <c r="AG403" s="314">
        <v>0</v>
      </c>
      <c r="AH403" s="314">
        <v>0</v>
      </c>
      <c r="AI403" s="314">
        <v>0</v>
      </c>
      <c r="AJ403" s="314">
        <v>0</v>
      </c>
      <c r="AK403" s="314">
        <v>0</v>
      </c>
      <c r="AL403" s="314">
        <v>0</v>
      </c>
      <c r="AM403" s="314">
        <v>0</v>
      </c>
      <c r="AN403" s="314">
        <v>0</v>
      </c>
      <c r="AO403" s="314">
        <v>0</v>
      </c>
      <c r="AP403" s="314">
        <v>0</v>
      </c>
    </row>
    <row r="404" spans="1:230" s="20" customFormat="1" ht="13.9" customHeight="1">
      <c r="A404" s="9"/>
      <c r="B404" s="9"/>
      <c r="C404" s="863"/>
      <c r="D404" s="776"/>
      <c r="E404" s="775"/>
      <c r="F404" s="776" t="s">
        <v>955</v>
      </c>
      <c r="G404" s="791"/>
      <c r="H404" s="515"/>
      <c r="I404" s="515"/>
      <c r="J404" s="515"/>
      <c r="K404" s="515"/>
      <c r="L404" s="515"/>
      <c r="M404" s="600"/>
      <c r="N404" s="600"/>
      <c r="O404" s="600"/>
      <c r="P404" s="600"/>
      <c r="Q404" s="156"/>
      <c r="R404" s="156"/>
      <c r="S404" s="156"/>
      <c r="T404" s="156"/>
      <c r="U404" s="156"/>
      <c r="V404" s="156"/>
      <c r="W404" s="156"/>
      <c r="X404" s="156"/>
      <c r="Y404" s="156">
        <v>0</v>
      </c>
      <c r="Z404" s="156">
        <v>0</v>
      </c>
      <c r="AA404" s="156">
        <v>0</v>
      </c>
      <c r="AB404" s="156">
        <v>0</v>
      </c>
      <c r="AC404" s="156">
        <v>0</v>
      </c>
      <c r="AD404" s="156">
        <v>0</v>
      </c>
      <c r="AE404" s="156">
        <v>0</v>
      </c>
      <c r="AF404" s="156">
        <v>0</v>
      </c>
      <c r="AG404" s="156">
        <v>0</v>
      </c>
      <c r="AH404" s="156">
        <v>0</v>
      </c>
      <c r="AI404" s="156">
        <v>0</v>
      </c>
      <c r="AJ404" s="156">
        <v>0</v>
      </c>
      <c r="AK404" s="156">
        <v>0</v>
      </c>
      <c r="AL404" s="156">
        <v>0</v>
      </c>
      <c r="AM404" s="156">
        <v>0</v>
      </c>
      <c r="AN404" s="156">
        <v>0</v>
      </c>
      <c r="AO404" s="156">
        <v>0</v>
      </c>
      <c r="AP404" s="156">
        <v>0</v>
      </c>
      <c r="AR404" s="28"/>
      <c r="AS404" s="28"/>
      <c r="AT404" s="28"/>
      <c r="AU404" s="28"/>
      <c r="AV404" s="28"/>
      <c r="AW404" s="28"/>
      <c r="AX404" s="28"/>
      <c r="AY404" s="28"/>
      <c r="AZ404" s="28"/>
      <c r="BA404" s="28"/>
      <c r="BB404" s="28"/>
      <c r="BC404" s="28"/>
      <c r="BD404" s="28"/>
      <c r="BE404" s="28"/>
      <c r="BF404" s="28"/>
      <c r="BG404" s="28"/>
      <c r="BH404" s="28"/>
      <c r="BI404" s="28"/>
      <c r="BJ404" s="28"/>
      <c r="BK404" s="28"/>
      <c r="BL404" s="28"/>
      <c r="BM404" s="28"/>
      <c r="BN404" s="28"/>
      <c r="BO404" s="28"/>
      <c r="BP404" s="28"/>
      <c r="BQ404" s="28"/>
      <c r="BR404" s="28"/>
      <c r="BS404" s="28"/>
      <c r="BT404" s="28"/>
      <c r="BU404" s="28"/>
      <c r="BV404" s="28"/>
      <c r="BW404" s="28"/>
      <c r="BX404" s="28"/>
      <c r="BY404" s="28"/>
      <c r="BZ404" s="28"/>
      <c r="CA404" s="28"/>
      <c r="CB404" s="28"/>
      <c r="CC404" s="28"/>
      <c r="CD404" s="28"/>
      <c r="CE404" s="28"/>
      <c r="CF404" s="28"/>
      <c r="CG404" s="28"/>
      <c r="CH404" s="28"/>
      <c r="CI404" s="28"/>
      <c r="CJ404" s="28"/>
      <c r="CK404" s="28"/>
      <c r="CL404" s="28"/>
      <c r="CM404" s="28"/>
      <c r="CN404" s="28"/>
      <c r="CO404" s="28"/>
      <c r="CP404" s="28"/>
      <c r="CQ404" s="28"/>
      <c r="CR404" s="28"/>
      <c r="CS404" s="28"/>
      <c r="CT404" s="28"/>
      <c r="CU404" s="28"/>
      <c r="CV404" s="28"/>
      <c r="CW404" s="28"/>
      <c r="CX404" s="28"/>
      <c r="CY404" s="28"/>
      <c r="CZ404" s="28"/>
      <c r="DA404" s="28"/>
      <c r="DB404" s="28"/>
      <c r="DC404" s="28"/>
      <c r="DD404" s="28"/>
      <c r="DE404" s="28"/>
      <c r="DF404" s="28"/>
      <c r="DG404" s="28"/>
      <c r="DH404" s="28"/>
      <c r="DI404" s="28"/>
      <c r="DJ404" s="28"/>
      <c r="DK404" s="28"/>
      <c r="DL404" s="28"/>
      <c r="DM404" s="28"/>
      <c r="DN404" s="28"/>
      <c r="DO404" s="28"/>
      <c r="DP404" s="28"/>
      <c r="DQ404" s="28"/>
      <c r="DR404" s="28"/>
      <c r="DS404" s="28"/>
      <c r="DT404" s="28"/>
      <c r="DU404" s="28"/>
      <c r="DV404" s="28"/>
      <c r="DW404" s="28"/>
      <c r="DX404" s="28"/>
      <c r="DY404" s="28"/>
      <c r="DZ404" s="28"/>
      <c r="EA404" s="28"/>
      <c r="EB404" s="28"/>
      <c r="EC404" s="28"/>
      <c r="ED404" s="28"/>
      <c r="EE404" s="28"/>
      <c r="EF404" s="28"/>
      <c r="EG404" s="28"/>
      <c r="EH404" s="28"/>
      <c r="EI404" s="28"/>
      <c r="EJ404" s="28"/>
      <c r="EK404" s="28"/>
      <c r="EL404" s="28"/>
      <c r="EM404" s="28"/>
      <c r="EN404" s="28"/>
      <c r="EO404" s="28"/>
      <c r="EP404" s="28"/>
      <c r="EQ404" s="28"/>
      <c r="ER404" s="28"/>
      <c r="ES404" s="28"/>
      <c r="ET404" s="28"/>
      <c r="EU404" s="28"/>
      <c r="EV404" s="28"/>
      <c r="EW404" s="28"/>
      <c r="EX404" s="28"/>
      <c r="EY404" s="28"/>
      <c r="EZ404" s="28"/>
      <c r="FA404" s="28"/>
      <c r="FB404" s="28"/>
      <c r="FC404" s="28"/>
      <c r="FD404" s="28"/>
      <c r="FE404" s="28"/>
      <c r="FF404" s="28"/>
      <c r="FG404" s="28"/>
      <c r="FH404" s="28"/>
      <c r="FI404" s="28"/>
      <c r="FJ404" s="28"/>
      <c r="FK404" s="28"/>
      <c r="FL404" s="28"/>
      <c r="FM404" s="28"/>
      <c r="FN404" s="28"/>
      <c r="FO404" s="28"/>
      <c r="FP404" s="28"/>
      <c r="FQ404" s="28"/>
      <c r="FR404" s="28"/>
      <c r="FS404" s="28"/>
      <c r="FT404" s="28"/>
      <c r="FU404" s="28"/>
      <c r="FV404" s="28"/>
      <c r="FW404" s="28"/>
      <c r="FX404" s="28"/>
      <c r="FY404" s="28"/>
      <c r="FZ404" s="28"/>
      <c r="GA404" s="28"/>
      <c r="GB404" s="28"/>
      <c r="GC404" s="28"/>
      <c r="GD404" s="28"/>
      <c r="GE404" s="28"/>
      <c r="GF404" s="28"/>
      <c r="GG404" s="28"/>
      <c r="GH404" s="28"/>
      <c r="GI404" s="28"/>
      <c r="GJ404" s="28"/>
      <c r="GK404" s="28"/>
      <c r="GL404" s="28"/>
      <c r="GM404" s="28"/>
      <c r="GN404" s="28"/>
      <c r="GO404" s="28"/>
      <c r="GP404" s="28"/>
      <c r="GQ404" s="28"/>
      <c r="GR404" s="28"/>
      <c r="GS404" s="28"/>
      <c r="GT404" s="28"/>
      <c r="GU404" s="28"/>
      <c r="GV404" s="28"/>
      <c r="GW404" s="28"/>
      <c r="GX404" s="28"/>
      <c r="GY404" s="28"/>
      <c r="GZ404" s="28"/>
      <c r="HA404" s="28"/>
      <c r="HB404" s="28"/>
      <c r="HC404" s="28"/>
      <c r="HD404" s="28"/>
      <c r="HE404" s="28"/>
      <c r="HF404" s="28"/>
      <c r="HG404" s="28"/>
      <c r="HH404" s="28"/>
      <c r="HI404" s="28"/>
      <c r="HJ404" s="28"/>
      <c r="HK404" s="28"/>
      <c r="HL404" s="28"/>
      <c r="HM404" s="28"/>
      <c r="HN404" s="28"/>
      <c r="HO404" s="28"/>
      <c r="HP404" s="28"/>
      <c r="HQ404" s="28"/>
      <c r="HR404" s="28"/>
      <c r="HS404" s="28"/>
      <c r="HT404" s="28"/>
      <c r="HU404" s="28"/>
      <c r="HV404" s="28"/>
    </row>
    <row r="405" spans="1:230" s="20" customFormat="1" ht="13.9" customHeight="1">
      <c r="A405" s="9"/>
      <c r="B405" s="9"/>
      <c r="C405" s="863"/>
      <c r="D405" s="776"/>
      <c r="E405" s="773" t="s">
        <v>902</v>
      </c>
      <c r="F405" s="790"/>
      <c r="G405" s="790"/>
      <c r="H405" s="515"/>
      <c r="I405" s="515"/>
      <c r="J405" s="515"/>
      <c r="K405" s="515"/>
      <c r="L405" s="515"/>
      <c r="M405" s="600"/>
      <c r="N405" s="600"/>
      <c r="O405" s="600"/>
      <c r="P405" s="600"/>
      <c r="Q405" s="515"/>
      <c r="R405" s="515"/>
      <c r="S405" s="515"/>
      <c r="T405" s="515"/>
      <c r="U405" s="515"/>
      <c r="V405" s="515"/>
      <c r="W405" s="515"/>
      <c r="X405" s="515"/>
      <c r="Y405" s="515"/>
      <c r="Z405" s="515"/>
      <c r="AA405" s="515"/>
      <c r="AB405" s="515"/>
      <c r="AC405" s="515"/>
      <c r="AD405" s="515"/>
      <c r="AE405" s="515"/>
      <c r="AF405" s="515"/>
      <c r="AG405" s="515"/>
      <c r="AH405" s="515"/>
      <c r="AI405" s="515"/>
      <c r="AJ405" s="515"/>
      <c r="AK405" s="515"/>
      <c r="AL405" s="515"/>
      <c r="AM405" s="515"/>
      <c r="AN405" s="515"/>
      <c r="AO405" s="515"/>
      <c r="AP405" s="515"/>
      <c r="AR405" s="28"/>
      <c r="AS405" s="28"/>
      <c r="AT405" s="28"/>
      <c r="AU405" s="28"/>
      <c r="AV405" s="28"/>
      <c r="AW405" s="28"/>
      <c r="AX405" s="28"/>
      <c r="AY405" s="28"/>
      <c r="AZ405" s="28"/>
      <c r="BA405" s="28"/>
      <c r="BB405" s="28"/>
      <c r="BC405" s="28"/>
      <c r="BD405" s="28"/>
      <c r="BE405" s="28"/>
      <c r="BF405" s="28"/>
      <c r="BG405" s="28"/>
      <c r="BH405" s="28"/>
      <c r="BI405" s="28"/>
      <c r="BJ405" s="28"/>
      <c r="BK405" s="28"/>
      <c r="BL405" s="28"/>
      <c r="BM405" s="28"/>
      <c r="BN405" s="28"/>
      <c r="BO405" s="28"/>
      <c r="BP405" s="28"/>
      <c r="BQ405" s="28"/>
      <c r="BR405" s="28"/>
      <c r="BS405" s="28"/>
      <c r="BT405" s="28"/>
      <c r="BU405" s="28"/>
      <c r="BV405" s="28"/>
      <c r="BW405" s="28"/>
      <c r="BX405" s="28"/>
      <c r="BY405" s="28"/>
      <c r="BZ405" s="28"/>
      <c r="CA405" s="28"/>
      <c r="CB405" s="28"/>
      <c r="CC405" s="28"/>
      <c r="CD405" s="28"/>
      <c r="CE405" s="28"/>
      <c r="CF405" s="28"/>
      <c r="CG405" s="28"/>
      <c r="CH405" s="28"/>
      <c r="CI405" s="28"/>
      <c r="CJ405" s="28"/>
      <c r="CK405" s="28"/>
      <c r="CL405" s="28"/>
      <c r="CM405" s="28"/>
      <c r="CN405" s="28"/>
      <c r="CO405" s="28"/>
      <c r="CP405" s="28"/>
      <c r="CQ405" s="28"/>
      <c r="CR405" s="28"/>
      <c r="CS405" s="28"/>
      <c r="CT405" s="28"/>
      <c r="CU405" s="28"/>
      <c r="CV405" s="28"/>
      <c r="CW405" s="28"/>
      <c r="CX405" s="28"/>
      <c r="CY405" s="28"/>
      <c r="CZ405" s="28"/>
      <c r="DA405" s="28"/>
      <c r="DB405" s="28"/>
      <c r="DC405" s="28"/>
      <c r="DD405" s="28"/>
      <c r="DE405" s="28"/>
      <c r="DF405" s="28"/>
      <c r="DG405" s="28"/>
      <c r="DH405" s="28"/>
      <c r="DI405" s="28"/>
      <c r="DJ405" s="28"/>
      <c r="DK405" s="28"/>
      <c r="DL405" s="28"/>
      <c r="DM405" s="28"/>
      <c r="DN405" s="28"/>
      <c r="DO405" s="28"/>
      <c r="DP405" s="28"/>
      <c r="DQ405" s="28"/>
      <c r="DR405" s="28"/>
      <c r="DS405" s="28"/>
      <c r="DT405" s="28"/>
      <c r="DU405" s="28"/>
      <c r="DV405" s="28"/>
      <c r="DW405" s="28"/>
      <c r="DX405" s="28"/>
      <c r="DY405" s="28"/>
      <c r="DZ405" s="28"/>
      <c r="EA405" s="28"/>
      <c r="EB405" s="28"/>
      <c r="EC405" s="28"/>
      <c r="ED405" s="28"/>
      <c r="EE405" s="28"/>
      <c r="EF405" s="28"/>
      <c r="EG405" s="28"/>
      <c r="EH405" s="28"/>
      <c r="EI405" s="28"/>
      <c r="EJ405" s="28"/>
      <c r="EK405" s="28"/>
      <c r="EL405" s="28"/>
      <c r="EM405" s="28"/>
      <c r="EN405" s="28"/>
      <c r="EO405" s="28"/>
      <c r="EP405" s="28"/>
      <c r="EQ405" s="28"/>
      <c r="ER405" s="28"/>
      <c r="ES405" s="28"/>
      <c r="ET405" s="28"/>
      <c r="EU405" s="28"/>
      <c r="EV405" s="28"/>
      <c r="EW405" s="28"/>
      <c r="EX405" s="28"/>
      <c r="EY405" s="28"/>
      <c r="EZ405" s="28"/>
      <c r="FA405" s="28"/>
      <c r="FB405" s="28"/>
      <c r="FC405" s="28"/>
      <c r="FD405" s="28"/>
      <c r="FE405" s="28"/>
      <c r="FF405" s="28"/>
      <c r="FG405" s="28"/>
      <c r="FH405" s="28"/>
      <c r="FI405" s="28"/>
      <c r="FJ405" s="28"/>
      <c r="FK405" s="28"/>
      <c r="FL405" s="28"/>
      <c r="FM405" s="28"/>
      <c r="FN405" s="28"/>
      <c r="FO405" s="28"/>
      <c r="FP405" s="28"/>
      <c r="FQ405" s="28"/>
      <c r="FR405" s="28"/>
      <c r="FS405" s="28"/>
      <c r="FT405" s="28"/>
      <c r="FU405" s="28"/>
      <c r="FV405" s="28"/>
      <c r="FW405" s="28"/>
      <c r="FX405" s="28"/>
      <c r="FY405" s="28"/>
      <c r="FZ405" s="28"/>
      <c r="GA405" s="28"/>
      <c r="GB405" s="28"/>
      <c r="GC405" s="28"/>
      <c r="GD405" s="28"/>
      <c r="GE405" s="28"/>
      <c r="GF405" s="28"/>
      <c r="GG405" s="28"/>
      <c r="GH405" s="28"/>
      <c r="GI405" s="28"/>
      <c r="GJ405" s="28"/>
      <c r="GK405" s="28"/>
      <c r="GL405" s="28"/>
      <c r="GM405" s="28"/>
      <c r="GN405" s="28"/>
      <c r="GO405" s="28"/>
      <c r="GP405" s="28"/>
      <c r="GQ405" s="28"/>
      <c r="GR405" s="28"/>
      <c r="GS405" s="28"/>
      <c r="GT405" s="28"/>
      <c r="GU405" s="28"/>
      <c r="GV405" s="28"/>
      <c r="GW405" s="28"/>
      <c r="GX405" s="28"/>
      <c r="GY405" s="28"/>
      <c r="GZ405" s="28"/>
      <c r="HA405" s="28"/>
      <c r="HB405" s="28"/>
      <c r="HC405" s="28"/>
      <c r="HD405" s="28"/>
      <c r="HE405" s="28"/>
      <c r="HF405" s="28"/>
      <c r="HG405" s="28"/>
      <c r="HH405" s="28"/>
      <c r="HI405" s="28"/>
      <c r="HJ405" s="28"/>
      <c r="HK405" s="28"/>
      <c r="HL405" s="28"/>
      <c r="HM405" s="28"/>
      <c r="HN405" s="28"/>
      <c r="HO405" s="28"/>
      <c r="HP405" s="28"/>
      <c r="HQ405" s="28"/>
      <c r="HR405" s="28"/>
      <c r="HS405" s="28"/>
      <c r="HT405" s="28"/>
      <c r="HU405" s="28"/>
      <c r="HV405" s="28"/>
    </row>
    <row r="406" spans="1:230" s="20" customFormat="1" ht="13.9" customHeight="1">
      <c r="A406" s="9"/>
      <c r="B406" s="9"/>
      <c r="C406" s="863"/>
      <c r="D406" s="776"/>
      <c r="E406" s="775"/>
      <c r="F406" s="776" t="s">
        <v>635</v>
      </c>
      <c r="G406" s="791"/>
      <c r="H406" s="515"/>
      <c r="I406" s="515"/>
      <c r="J406" s="515"/>
      <c r="K406" s="515"/>
      <c r="L406" s="515"/>
      <c r="M406" s="600"/>
      <c r="N406" s="600"/>
      <c r="O406" s="600"/>
      <c r="P406" s="600"/>
      <c r="Q406" s="515"/>
      <c r="R406" s="515"/>
      <c r="S406" s="515"/>
      <c r="T406" s="515"/>
      <c r="U406" s="515"/>
      <c r="V406" s="515"/>
      <c r="W406" s="515"/>
      <c r="X406" s="515"/>
      <c r="Y406" s="515">
        <v>3059340.7821428571</v>
      </c>
      <c r="Z406" s="515">
        <v>0</v>
      </c>
      <c r="AA406" s="515">
        <v>0</v>
      </c>
      <c r="AB406" s="515">
        <v>0</v>
      </c>
      <c r="AC406" s="515">
        <v>0</v>
      </c>
      <c r="AD406" s="515">
        <v>0</v>
      </c>
      <c r="AE406" s="515">
        <v>0</v>
      </c>
      <c r="AF406" s="515">
        <v>0</v>
      </c>
      <c r="AG406" s="515">
        <v>0</v>
      </c>
      <c r="AH406" s="515">
        <v>0</v>
      </c>
      <c r="AI406" s="515">
        <v>0</v>
      </c>
      <c r="AJ406" s="515">
        <v>0</v>
      </c>
      <c r="AK406" s="515">
        <v>0</v>
      </c>
      <c r="AL406" s="515">
        <v>0</v>
      </c>
      <c r="AM406" s="515">
        <v>0</v>
      </c>
      <c r="AN406" s="515">
        <v>0</v>
      </c>
      <c r="AO406" s="515">
        <v>0</v>
      </c>
      <c r="AP406" s="515">
        <v>0</v>
      </c>
      <c r="AR406" s="28"/>
      <c r="AS406" s="28"/>
      <c r="AT406" s="28"/>
      <c r="AU406" s="28"/>
      <c r="AV406" s="28"/>
      <c r="AW406" s="28"/>
      <c r="AX406" s="28"/>
      <c r="AY406" s="28"/>
      <c r="AZ406" s="28"/>
      <c r="BA406" s="28"/>
      <c r="BB406" s="28"/>
      <c r="BC406" s="28"/>
      <c r="BD406" s="28"/>
      <c r="BE406" s="28"/>
      <c r="BF406" s="28"/>
      <c r="BG406" s="28"/>
      <c r="BH406" s="28"/>
      <c r="BI406" s="28"/>
      <c r="BJ406" s="28"/>
      <c r="BK406" s="28"/>
      <c r="BL406" s="28"/>
      <c r="BM406" s="28"/>
      <c r="BN406" s="28"/>
      <c r="BO406" s="28"/>
      <c r="BP406" s="28"/>
      <c r="BQ406" s="28"/>
      <c r="BR406" s="28"/>
      <c r="BS406" s="28"/>
      <c r="BT406" s="28"/>
      <c r="BU406" s="28"/>
      <c r="BV406" s="28"/>
      <c r="BW406" s="28"/>
      <c r="BX406" s="28"/>
      <c r="BY406" s="28"/>
      <c r="BZ406" s="28"/>
      <c r="CA406" s="28"/>
      <c r="CB406" s="28"/>
      <c r="CC406" s="28"/>
      <c r="CD406" s="28"/>
      <c r="CE406" s="28"/>
      <c r="CF406" s="28"/>
      <c r="CG406" s="28"/>
      <c r="CH406" s="28"/>
      <c r="CI406" s="28"/>
      <c r="CJ406" s="28"/>
      <c r="CK406" s="28"/>
      <c r="CL406" s="28"/>
      <c r="CM406" s="28"/>
      <c r="CN406" s="28"/>
      <c r="CO406" s="28"/>
      <c r="CP406" s="28"/>
      <c r="CQ406" s="28"/>
      <c r="CR406" s="28"/>
      <c r="CS406" s="28"/>
      <c r="CT406" s="28"/>
      <c r="CU406" s="28"/>
      <c r="CV406" s="28"/>
      <c r="CW406" s="28"/>
      <c r="CX406" s="28"/>
      <c r="CY406" s="28"/>
      <c r="CZ406" s="28"/>
      <c r="DA406" s="28"/>
      <c r="DB406" s="28"/>
      <c r="DC406" s="28"/>
      <c r="DD406" s="28"/>
      <c r="DE406" s="28"/>
      <c r="DF406" s="28"/>
      <c r="DG406" s="28"/>
      <c r="DH406" s="28"/>
      <c r="DI406" s="28"/>
      <c r="DJ406" s="28"/>
      <c r="DK406" s="28"/>
      <c r="DL406" s="28"/>
      <c r="DM406" s="28"/>
      <c r="DN406" s="28"/>
      <c r="DO406" s="28"/>
      <c r="DP406" s="28"/>
      <c r="DQ406" s="28"/>
      <c r="DR406" s="28"/>
      <c r="DS406" s="28"/>
      <c r="DT406" s="28"/>
      <c r="DU406" s="28"/>
      <c r="DV406" s="28"/>
      <c r="DW406" s="28"/>
      <c r="DX406" s="28"/>
      <c r="DY406" s="28"/>
      <c r="DZ406" s="28"/>
      <c r="EA406" s="28"/>
      <c r="EB406" s="28"/>
      <c r="EC406" s="28"/>
      <c r="ED406" s="28"/>
      <c r="EE406" s="28"/>
      <c r="EF406" s="28"/>
      <c r="EG406" s="28"/>
      <c r="EH406" s="28"/>
      <c r="EI406" s="28"/>
      <c r="EJ406" s="28"/>
      <c r="EK406" s="28"/>
      <c r="EL406" s="28"/>
      <c r="EM406" s="28"/>
      <c r="EN406" s="28"/>
      <c r="EO406" s="28"/>
      <c r="EP406" s="28"/>
      <c r="EQ406" s="28"/>
      <c r="ER406" s="28"/>
      <c r="ES406" s="28"/>
      <c r="ET406" s="28"/>
      <c r="EU406" s="28"/>
      <c r="EV406" s="28"/>
      <c r="EW406" s="28"/>
      <c r="EX406" s="28"/>
      <c r="EY406" s="28"/>
      <c r="EZ406" s="28"/>
      <c r="FA406" s="28"/>
      <c r="FB406" s="28"/>
      <c r="FC406" s="28"/>
      <c r="FD406" s="28"/>
      <c r="FE406" s="28"/>
      <c r="FF406" s="28"/>
      <c r="FG406" s="28"/>
      <c r="FH406" s="28"/>
      <c r="FI406" s="28"/>
      <c r="FJ406" s="28"/>
      <c r="FK406" s="28"/>
      <c r="FL406" s="28"/>
      <c r="FM406" s="28"/>
      <c r="FN406" s="28"/>
      <c r="FO406" s="28"/>
      <c r="FP406" s="28"/>
      <c r="FQ406" s="28"/>
      <c r="FR406" s="28"/>
      <c r="FS406" s="28"/>
      <c r="FT406" s="28"/>
      <c r="FU406" s="28"/>
      <c r="FV406" s="28"/>
      <c r="FW406" s="28"/>
      <c r="FX406" s="28"/>
      <c r="FY406" s="28"/>
      <c r="FZ406" s="28"/>
      <c r="GA406" s="28"/>
      <c r="GB406" s="28"/>
      <c r="GC406" s="28"/>
      <c r="GD406" s="28"/>
      <c r="GE406" s="28"/>
      <c r="GF406" s="28"/>
      <c r="GG406" s="28"/>
      <c r="GH406" s="28"/>
      <c r="GI406" s="28"/>
      <c r="GJ406" s="28"/>
      <c r="GK406" s="28"/>
      <c r="GL406" s="28"/>
      <c r="GM406" s="28"/>
      <c r="GN406" s="28"/>
      <c r="GO406" s="28"/>
      <c r="GP406" s="28"/>
      <c r="GQ406" s="28"/>
      <c r="GR406" s="28"/>
      <c r="GS406" s="28"/>
      <c r="GT406" s="28"/>
      <c r="GU406" s="28"/>
      <c r="GV406" s="28"/>
      <c r="GW406" s="28"/>
      <c r="GX406" s="28"/>
      <c r="GY406" s="28"/>
      <c r="GZ406" s="28"/>
      <c r="HA406" s="28"/>
      <c r="HB406" s="28"/>
      <c r="HC406" s="28"/>
      <c r="HD406" s="28"/>
      <c r="HE406" s="28"/>
      <c r="HF406" s="28"/>
      <c r="HG406" s="28"/>
      <c r="HH406" s="28"/>
      <c r="HI406" s="28"/>
      <c r="HJ406" s="28"/>
      <c r="HK406" s="28"/>
      <c r="HL406" s="28"/>
      <c r="HM406" s="28"/>
      <c r="HN406" s="28"/>
      <c r="HO406" s="28"/>
      <c r="HP406" s="28"/>
      <c r="HQ406" s="28"/>
      <c r="HR406" s="28"/>
      <c r="HS406" s="28"/>
      <c r="HT406" s="28"/>
      <c r="HU406" s="28"/>
      <c r="HV406" s="28"/>
    </row>
    <row r="407" spans="1:230" s="20" customFormat="1" ht="13.9" customHeight="1">
      <c r="A407" s="9"/>
      <c r="B407" s="9"/>
      <c r="C407" s="863"/>
      <c r="D407" s="776"/>
      <c r="E407" s="775"/>
      <c r="F407" s="776" t="s">
        <v>623</v>
      </c>
      <c r="G407" s="791"/>
      <c r="H407" s="515"/>
      <c r="I407" s="515"/>
      <c r="J407" s="515"/>
      <c r="K407" s="515"/>
      <c r="L407" s="515"/>
      <c r="M407" s="600"/>
      <c r="N407" s="600"/>
      <c r="O407" s="600"/>
      <c r="P407" s="600"/>
      <c r="Q407" s="515"/>
      <c r="R407" s="515"/>
      <c r="S407" s="515"/>
      <c r="T407" s="515"/>
      <c r="U407" s="515"/>
      <c r="V407" s="515"/>
      <c r="W407" s="515"/>
      <c r="X407" s="515"/>
      <c r="Y407" s="515">
        <v>2984722.7142857136</v>
      </c>
      <c r="Z407" s="515">
        <v>0</v>
      </c>
      <c r="AA407" s="515">
        <v>0</v>
      </c>
      <c r="AB407" s="515">
        <v>0</v>
      </c>
      <c r="AC407" s="515">
        <v>0</v>
      </c>
      <c r="AD407" s="515">
        <v>0</v>
      </c>
      <c r="AE407" s="515">
        <v>0</v>
      </c>
      <c r="AF407" s="515">
        <v>0</v>
      </c>
      <c r="AG407" s="515">
        <v>0</v>
      </c>
      <c r="AH407" s="515">
        <v>0</v>
      </c>
      <c r="AI407" s="515">
        <v>0</v>
      </c>
      <c r="AJ407" s="515">
        <v>0</v>
      </c>
      <c r="AK407" s="515">
        <v>0</v>
      </c>
      <c r="AL407" s="515">
        <v>0</v>
      </c>
      <c r="AM407" s="515">
        <v>0</v>
      </c>
      <c r="AN407" s="515">
        <v>0</v>
      </c>
      <c r="AO407" s="515">
        <v>0</v>
      </c>
      <c r="AP407" s="515">
        <v>0</v>
      </c>
      <c r="AR407" s="28"/>
      <c r="AS407" s="28"/>
      <c r="AT407" s="28"/>
      <c r="AU407" s="28"/>
      <c r="AV407" s="28"/>
      <c r="AW407" s="28"/>
      <c r="AX407" s="28"/>
      <c r="AY407" s="28"/>
      <c r="AZ407" s="28"/>
      <c r="BA407" s="28"/>
      <c r="BB407" s="28"/>
      <c r="BC407" s="28"/>
      <c r="BD407" s="28"/>
      <c r="BE407" s="28"/>
      <c r="BF407" s="28"/>
      <c r="BG407" s="28"/>
      <c r="BH407" s="28"/>
      <c r="BI407" s="28"/>
      <c r="BJ407" s="28"/>
      <c r="BK407" s="28"/>
      <c r="BL407" s="28"/>
      <c r="BM407" s="28"/>
      <c r="BN407" s="28"/>
      <c r="BO407" s="28"/>
      <c r="BP407" s="28"/>
      <c r="BQ407" s="28"/>
      <c r="BR407" s="28"/>
      <c r="BS407" s="28"/>
      <c r="BT407" s="28"/>
      <c r="BU407" s="28"/>
      <c r="BV407" s="28"/>
      <c r="BW407" s="28"/>
      <c r="BX407" s="28"/>
      <c r="BY407" s="28"/>
      <c r="BZ407" s="28"/>
      <c r="CA407" s="28"/>
      <c r="CB407" s="28"/>
      <c r="CC407" s="28"/>
      <c r="CD407" s="28"/>
      <c r="CE407" s="28"/>
      <c r="CF407" s="28"/>
      <c r="CG407" s="28"/>
      <c r="CH407" s="28"/>
      <c r="CI407" s="28"/>
      <c r="CJ407" s="28"/>
      <c r="CK407" s="28"/>
      <c r="CL407" s="28"/>
      <c r="CM407" s="28"/>
      <c r="CN407" s="28"/>
      <c r="CO407" s="28"/>
      <c r="CP407" s="28"/>
      <c r="CQ407" s="28"/>
      <c r="CR407" s="28"/>
      <c r="CS407" s="28"/>
      <c r="CT407" s="28"/>
      <c r="CU407" s="28"/>
      <c r="CV407" s="28"/>
      <c r="CW407" s="28"/>
      <c r="CX407" s="28"/>
      <c r="CY407" s="28"/>
      <c r="CZ407" s="28"/>
      <c r="DA407" s="28"/>
      <c r="DB407" s="28"/>
      <c r="DC407" s="28"/>
      <c r="DD407" s="28"/>
      <c r="DE407" s="28"/>
      <c r="DF407" s="28"/>
      <c r="DG407" s="28"/>
      <c r="DH407" s="28"/>
      <c r="DI407" s="28"/>
      <c r="DJ407" s="28"/>
      <c r="DK407" s="28"/>
      <c r="DL407" s="28"/>
      <c r="DM407" s="28"/>
      <c r="DN407" s="28"/>
      <c r="DO407" s="28"/>
      <c r="DP407" s="28"/>
      <c r="DQ407" s="28"/>
      <c r="DR407" s="28"/>
      <c r="DS407" s="28"/>
      <c r="DT407" s="28"/>
      <c r="DU407" s="28"/>
      <c r="DV407" s="28"/>
      <c r="DW407" s="28"/>
      <c r="DX407" s="28"/>
      <c r="DY407" s="28"/>
      <c r="DZ407" s="28"/>
      <c r="EA407" s="28"/>
      <c r="EB407" s="28"/>
      <c r="EC407" s="28"/>
      <c r="ED407" s="28"/>
      <c r="EE407" s="28"/>
      <c r="EF407" s="28"/>
      <c r="EG407" s="28"/>
      <c r="EH407" s="28"/>
      <c r="EI407" s="28"/>
      <c r="EJ407" s="28"/>
      <c r="EK407" s="28"/>
      <c r="EL407" s="28"/>
      <c r="EM407" s="28"/>
      <c r="EN407" s="28"/>
      <c r="EO407" s="28"/>
      <c r="EP407" s="28"/>
      <c r="EQ407" s="28"/>
      <c r="ER407" s="28"/>
      <c r="ES407" s="28"/>
      <c r="ET407" s="28"/>
      <c r="EU407" s="28"/>
      <c r="EV407" s="28"/>
      <c r="EW407" s="28"/>
      <c r="EX407" s="28"/>
      <c r="EY407" s="28"/>
      <c r="EZ407" s="28"/>
      <c r="FA407" s="28"/>
      <c r="FB407" s="28"/>
      <c r="FC407" s="28"/>
      <c r="FD407" s="28"/>
      <c r="FE407" s="28"/>
      <c r="FF407" s="28"/>
      <c r="FG407" s="28"/>
      <c r="FH407" s="28"/>
      <c r="FI407" s="28"/>
      <c r="FJ407" s="28"/>
      <c r="FK407" s="28"/>
      <c r="FL407" s="28"/>
      <c r="FM407" s="28"/>
      <c r="FN407" s="28"/>
      <c r="FO407" s="28"/>
      <c r="FP407" s="28"/>
      <c r="FQ407" s="28"/>
      <c r="FR407" s="28"/>
      <c r="FS407" s="28"/>
      <c r="FT407" s="28"/>
      <c r="FU407" s="28"/>
      <c r="FV407" s="28"/>
      <c r="FW407" s="28"/>
      <c r="FX407" s="28"/>
      <c r="FY407" s="28"/>
      <c r="FZ407" s="28"/>
      <c r="GA407" s="28"/>
      <c r="GB407" s="28"/>
      <c r="GC407" s="28"/>
      <c r="GD407" s="28"/>
      <c r="GE407" s="28"/>
      <c r="GF407" s="28"/>
      <c r="GG407" s="28"/>
      <c r="GH407" s="28"/>
      <c r="GI407" s="28"/>
      <c r="GJ407" s="28"/>
      <c r="GK407" s="28"/>
      <c r="GL407" s="28"/>
      <c r="GM407" s="28"/>
      <c r="GN407" s="28"/>
      <c r="GO407" s="28"/>
      <c r="GP407" s="28"/>
      <c r="GQ407" s="28"/>
      <c r="GR407" s="28"/>
      <c r="GS407" s="28"/>
      <c r="GT407" s="28"/>
      <c r="GU407" s="28"/>
      <c r="GV407" s="28"/>
      <c r="GW407" s="28"/>
      <c r="GX407" s="28"/>
      <c r="GY407" s="28"/>
      <c r="GZ407" s="28"/>
      <c r="HA407" s="28"/>
      <c r="HB407" s="28"/>
      <c r="HC407" s="28"/>
      <c r="HD407" s="28"/>
      <c r="HE407" s="28"/>
      <c r="HF407" s="28"/>
      <c r="HG407" s="28"/>
      <c r="HH407" s="28"/>
      <c r="HI407" s="28"/>
      <c r="HJ407" s="28"/>
      <c r="HK407" s="28"/>
      <c r="HL407" s="28"/>
      <c r="HM407" s="28"/>
      <c r="HN407" s="28"/>
      <c r="HO407" s="28"/>
      <c r="HP407" s="28"/>
      <c r="HQ407" s="28"/>
      <c r="HR407" s="28"/>
      <c r="HS407" s="28"/>
      <c r="HT407" s="28"/>
      <c r="HU407" s="28"/>
      <c r="HV407" s="28"/>
    </row>
    <row r="408" spans="1:230" s="20" customFormat="1" ht="13.9" customHeight="1">
      <c r="A408" s="9"/>
      <c r="B408" s="9"/>
      <c r="C408" s="863"/>
      <c r="D408" s="776"/>
      <c r="E408" s="775"/>
      <c r="F408" s="776" t="s">
        <v>625</v>
      </c>
      <c r="G408" s="791"/>
      <c r="H408" s="515"/>
      <c r="I408" s="515"/>
      <c r="J408" s="515"/>
      <c r="K408" s="515"/>
      <c r="L408" s="515"/>
      <c r="M408" s="600"/>
      <c r="N408" s="600"/>
      <c r="O408" s="600"/>
      <c r="P408" s="600"/>
      <c r="Q408" s="515"/>
      <c r="R408" s="515"/>
      <c r="S408" s="515"/>
      <c r="T408" s="515"/>
      <c r="U408" s="515"/>
      <c r="V408" s="515"/>
      <c r="W408" s="515"/>
      <c r="X408" s="515"/>
      <c r="Y408" s="515">
        <v>1063307.4669642854</v>
      </c>
      <c r="Z408" s="515">
        <v>0</v>
      </c>
      <c r="AA408" s="515">
        <v>0</v>
      </c>
      <c r="AB408" s="515">
        <v>0</v>
      </c>
      <c r="AC408" s="515">
        <v>0</v>
      </c>
      <c r="AD408" s="515">
        <v>0</v>
      </c>
      <c r="AE408" s="515">
        <v>0</v>
      </c>
      <c r="AF408" s="515">
        <v>0</v>
      </c>
      <c r="AG408" s="515">
        <v>0</v>
      </c>
      <c r="AH408" s="515">
        <v>0</v>
      </c>
      <c r="AI408" s="515">
        <v>0</v>
      </c>
      <c r="AJ408" s="515">
        <v>0</v>
      </c>
      <c r="AK408" s="515">
        <v>0</v>
      </c>
      <c r="AL408" s="515">
        <v>0</v>
      </c>
      <c r="AM408" s="515">
        <v>0</v>
      </c>
      <c r="AN408" s="515">
        <v>0</v>
      </c>
      <c r="AO408" s="515">
        <v>0</v>
      </c>
      <c r="AP408" s="515">
        <v>0</v>
      </c>
      <c r="AR408" s="28"/>
      <c r="AS408" s="28"/>
      <c r="AT408" s="28"/>
      <c r="AU408" s="28"/>
      <c r="AV408" s="28"/>
      <c r="AW408" s="28"/>
      <c r="AX408" s="28"/>
      <c r="AY408" s="28"/>
      <c r="AZ408" s="28"/>
      <c r="BA408" s="28"/>
      <c r="BB408" s="28"/>
      <c r="BC408" s="28"/>
      <c r="BD408" s="28"/>
      <c r="BE408" s="28"/>
      <c r="BF408" s="28"/>
      <c r="BG408" s="28"/>
      <c r="BH408" s="28"/>
      <c r="BI408" s="28"/>
      <c r="BJ408" s="28"/>
      <c r="BK408" s="28"/>
      <c r="BL408" s="28"/>
      <c r="BM408" s="28"/>
      <c r="BN408" s="28"/>
      <c r="BO408" s="28"/>
      <c r="BP408" s="28"/>
      <c r="BQ408" s="28"/>
      <c r="BR408" s="28"/>
      <c r="BS408" s="28"/>
      <c r="BT408" s="28"/>
      <c r="BU408" s="28"/>
      <c r="BV408" s="28"/>
      <c r="BW408" s="28"/>
      <c r="BX408" s="28"/>
      <c r="BY408" s="28"/>
      <c r="BZ408" s="28"/>
      <c r="CA408" s="28"/>
      <c r="CB408" s="28"/>
      <c r="CC408" s="28"/>
      <c r="CD408" s="28"/>
      <c r="CE408" s="28"/>
      <c r="CF408" s="28"/>
      <c r="CG408" s="28"/>
      <c r="CH408" s="28"/>
      <c r="CI408" s="28"/>
      <c r="CJ408" s="28"/>
      <c r="CK408" s="28"/>
      <c r="CL408" s="28"/>
      <c r="CM408" s="28"/>
      <c r="CN408" s="28"/>
      <c r="CO408" s="28"/>
      <c r="CP408" s="28"/>
      <c r="CQ408" s="28"/>
      <c r="CR408" s="28"/>
      <c r="CS408" s="28"/>
      <c r="CT408" s="28"/>
      <c r="CU408" s="28"/>
      <c r="CV408" s="28"/>
      <c r="CW408" s="28"/>
      <c r="CX408" s="28"/>
      <c r="CY408" s="28"/>
      <c r="CZ408" s="28"/>
      <c r="DA408" s="28"/>
      <c r="DB408" s="28"/>
      <c r="DC408" s="28"/>
      <c r="DD408" s="28"/>
      <c r="DE408" s="28"/>
      <c r="DF408" s="28"/>
      <c r="DG408" s="28"/>
      <c r="DH408" s="28"/>
      <c r="DI408" s="28"/>
      <c r="DJ408" s="28"/>
      <c r="DK408" s="28"/>
      <c r="DL408" s="28"/>
      <c r="DM408" s="28"/>
      <c r="DN408" s="28"/>
      <c r="DO408" s="28"/>
      <c r="DP408" s="28"/>
      <c r="DQ408" s="28"/>
      <c r="DR408" s="28"/>
      <c r="DS408" s="28"/>
      <c r="DT408" s="28"/>
      <c r="DU408" s="28"/>
      <c r="DV408" s="28"/>
      <c r="DW408" s="28"/>
      <c r="DX408" s="28"/>
      <c r="DY408" s="28"/>
      <c r="DZ408" s="28"/>
      <c r="EA408" s="28"/>
      <c r="EB408" s="28"/>
      <c r="EC408" s="28"/>
      <c r="ED408" s="28"/>
      <c r="EE408" s="28"/>
      <c r="EF408" s="28"/>
      <c r="EG408" s="28"/>
      <c r="EH408" s="28"/>
      <c r="EI408" s="28"/>
      <c r="EJ408" s="28"/>
      <c r="EK408" s="28"/>
      <c r="EL408" s="28"/>
      <c r="EM408" s="28"/>
      <c r="EN408" s="28"/>
      <c r="EO408" s="28"/>
      <c r="EP408" s="28"/>
      <c r="EQ408" s="28"/>
      <c r="ER408" s="28"/>
      <c r="ES408" s="28"/>
      <c r="ET408" s="28"/>
      <c r="EU408" s="28"/>
      <c r="EV408" s="28"/>
      <c r="EW408" s="28"/>
      <c r="EX408" s="28"/>
      <c r="EY408" s="28"/>
      <c r="EZ408" s="28"/>
      <c r="FA408" s="28"/>
      <c r="FB408" s="28"/>
      <c r="FC408" s="28"/>
      <c r="FD408" s="28"/>
      <c r="FE408" s="28"/>
      <c r="FF408" s="28"/>
      <c r="FG408" s="28"/>
      <c r="FH408" s="28"/>
      <c r="FI408" s="28"/>
      <c r="FJ408" s="28"/>
      <c r="FK408" s="28"/>
      <c r="FL408" s="28"/>
      <c r="FM408" s="28"/>
      <c r="FN408" s="28"/>
      <c r="FO408" s="28"/>
      <c r="FP408" s="28"/>
      <c r="FQ408" s="28"/>
      <c r="FR408" s="28"/>
      <c r="FS408" s="28"/>
      <c r="FT408" s="28"/>
      <c r="FU408" s="28"/>
      <c r="FV408" s="28"/>
      <c r="FW408" s="28"/>
      <c r="FX408" s="28"/>
      <c r="FY408" s="28"/>
      <c r="FZ408" s="28"/>
      <c r="GA408" s="28"/>
      <c r="GB408" s="28"/>
      <c r="GC408" s="28"/>
      <c r="GD408" s="28"/>
      <c r="GE408" s="28"/>
      <c r="GF408" s="28"/>
      <c r="GG408" s="28"/>
      <c r="GH408" s="28"/>
      <c r="GI408" s="28"/>
      <c r="GJ408" s="28"/>
      <c r="GK408" s="28"/>
      <c r="GL408" s="28"/>
      <c r="GM408" s="28"/>
      <c r="GN408" s="28"/>
      <c r="GO408" s="28"/>
      <c r="GP408" s="28"/>
      <c r="GQ408" s="28"/>
      <c r="GR408" s="28"/>
      <c r="GS408" s="28"/>
      <c r="GT408" s="28"/>
      <c r="GU408" s="28"/>
      <c r="GV408" s="28"/>
      <c r="GW408" s="28"/>
      <c r="GX408" s="28"/>
      <c r="GY408" s="28"/>
      <c r="GZ408" s="28"/>
      <c r="HA408" s="28"/>
      <c r="HB408" s="28"/>
      <c r="HC408" s="28"/>
      <c r="HD408" s="28"/>
      <c r="HE408" s="28"/>
      <c r="HF408" s="28"/>
      <c r="HG408" s="28"/>
      <c r="HH408" s="28"/>
      <c r="HI408" s="28"/>
      <c r="HJ408" s="28"/>
      <c r="HK408" s="28"/>
      <c r="HL408" s="28"/>
      <c r="HM408" s="28"/>
      <c r="HN408" s="28"/>
      <c r="HO408" s="28"/>
      <c r="HP408" s="28"/>
      <c r="HQ408" s="28"/>
      <c r="HR408" s="28"/>
      <c r="HS408" s="28"/>
      <c r="HT408" s="28"/>
      <c r="HU408" s="28"/>
      <c r="HV408" s="28"/>
    </row>
    <row r="409" spans="1:230" s="20" customFormat="1" ht="13.9" customHeight="1">
      <c r="A409" s="9"/>
      <c r="B409" s="9"/>
      <c r="C409" s="863"/>
      <c r="D409" s="776"/>
      <c r="E409" s="775"/>
      <c r="F409" s="776" t="s">
        <v>801</v>
      </c>
      <c r="G409" s="791"/>
      <c r="H409" s="515"/>
      <c r="I409" s="515"/>
      <c r="J409" s="515"/>
      <c r="K409" s="515"/>
      <c r="L409" s="515"/>
      <c r="M409" s="600"/>
      <c r="N409" s="600"/>
      <c r="O409" s="600"/>
      <c r="P409" s="600"/>
      <c r="Q409" s="515"/>
      <c r="R409" s="515"/>
      <c r="S409" s="515"/>
      <c r="T409" s="515"/>
      <c r="U409" s="515"/>
      <c r="V409" s="515"/>
      <c r="W409" s="515"/>
      <c r="X409" s="515"/>
      <c r="Y409" s="515">
        <v>802144.22946428554</v>
      </c>
      <c r="Z409" s="515">
        <v>0</v>
      </c>
      <c r="AA409" s="515">
        <v>0</v>
      </c>
      <c r="AB409" s="515">
        <v>0</v>
      </c>
      <c r="AC409" s="515">
        <v>0</v>
      </c>
      <c r="AD409" s="515">
        <v>0</v>
      </c>
      <c r="AE409" s="515">
        <v>0</v>
      </c>
      <c r="AF409" s="515">
        <v>0</v>
      </c>
      <c r="AG409" s="515">
        <v>0</v>
      </c>
      <c r="AH409" s="515">
        <v>0</v>
      </c>
      <c r="AI409" s="515">
        <v>0</v>
      </c>
      <c r="AJ409" s="515">
        <v>0</v>
      </c>
      <c r="AK409" s="515">
        <v>0</v>
      </c>
      <c r="AL409" s="515">
        <v>0</v>
      </c>
      <c r="AM409" s="515">
        <v>0</v>
      </c>
      <c r="AN409" s="515">
        <v>0</v>
      </c>
      <c r="AO409" s="515">
        <v>0</v>
      </c>
      <c r="AP409" s="515">
        <v>0</v>
      </c>
      <c r="AR409" s="28"/>
      <c r="AS409" s="28"/>
      <c r="AT409" s="28"/>
      <c r="AU409" s="28"/>
      <c r="AV409" s="28"/>
      <c r="AW409" s="28"/>
      <c r="AX409" s="28"/>
      <c r="AY409" s="28"/>
      <c r="AZ409" s="28"/>
      <c r="BA409" s="28"/>
      <c r="BB409" s="28"/>
      <c r="BC409" s="28"/>
      <c r="BD409" s="28"/>
      <c r="BE409" s="28"/>
      <c r="BF409" s="28"/>
      <c r="BG409" s="28"/>
      <c r="BH409" s="28"/>
      <c r="BI409" s="28"/>
      <c r="BJ409" s="28"/>
      <c r="BK409" s="28"/>
      <c r="BL409" s="28"/>
      <c r="BM409" s="28"/>
      <c r="BN409" s="28"/>
      <c r="BO409" s="28"/>
      <c r="BP409" s="28"/>
      <c r="BQ409" s="28"/>
      <c r="BR409" s="28"/>
      <c r="BS409" s="28"/>
      <c r="BT409" s="28"/>
      <c r="BU409" s="28"/>
      <c r="BV409" s="28"/>
      <c r="BW409" s="28"/>
      <c r="BX409" s="28"/>
      <c r="BY409" s="28"/>
      <c r="BZ409" s="28"/>
      <c r="CA409" s="28"/>
      <c r="CB409" s="28"/>
      <c r="CC409" s="28"/>
      <c r="CD409" s="28"/>
      <c r="CE409" s="28"/>
      <c r="CF409" s="28"/>
      <c r="CG409" s="28"/>
      <c r="CH409" s="28"/>
      <c r="CI409" s="28"/>
      <c r="CJ409" s="28"/>
      <c r="CK409" s="28"/>
      <c r="CL409" s="28"/>
      <c r="CM409" s="28"/>
      <c r="CN409" s="28"/>
      <c r="CO409" s="28"/>
      <c r="CP409" s="28"/>
      <c r="CQ409" s="28"/>
      <c r="CR409" s="28"/>
      <c r="CS409" s="28"/>
      <c r="CT409" s="28"/>
      <c r="CU409" s="28"/>
      <c r="CV409" s="28"/>
      <c r="CW409" s="28"/>
      <c r="CX409" s="28"/>
      <c r="CY409" s="28"/>
      <c r="CZ409" s="28"/>
      <c r="DA409" s="28"/>
      <c r="DB409" s="28"/>
      <c r="DC409" s="28"/>
      <c r="DD409" s="28"/>
      <c r="DE409" s="28"/>
      <c r="DF409" s="28"/>
      <c r="DG409" s="28"/>
      <c r="DH409" s="28"/>
      <c r="DI409" s="28"/>
      <c r="DJ409" s="28"/>
      <c r="DK409" s="28"/>
      <c r="DL409" s="28"/>
      <c r="DM409" s="28"/>
      <c r="DN409" s="28"/>
      <c r="DO409" s="28"/>
      <c r="DP409" s="28"/>
      <c r="DQ409" s="28"/>
      <c r="DR409" s="28"/>
      <c r="DS409" s="28"/>
      <c r="DT409" s="28"/>
      <c r="DU409" s="28"/>
      <c r="DV409" s="28"/>
      <c r="DW409" s="28"/>
      <c r="DX409" s="28"/>
      <c r="DY409" s="28"/>
      <c r="DZ409" s="28"/>
      <c r="EA409" s="28"/>
      <c r="EB409" s="28"/>
      <c r="EC409" s="28"/>
      <c r="ED409" s="28"/>
      <c r="EE409" s="28"/>
      <c r="EF409" s="28"/>
      <c r="EG409" s="28"/>
      <c r="EH409" s="28"/>
      <c r="EI409" s="28"/>
      <c r="EJ409" s="28"/>
      <c r="EK409" s="28"/>
      <c r="EL409" s="28"/>
      <c r="EM409" s="28"/>
      <c r="EN409" s="28"/>
      <c r="EO409" s="28"/>
      <c r="EP409" s="28"/>
      <c r="EQ409" s="28"/>
      <c r="ER409" s="28"/>
      <c r="ES409" s="28"/>
      <c r="ET409" s="28"/>
      <c r="EU409" s="28"/>
      <c r="EV409" s="28"/>
      <c r="EW409" s="28"/>
      <c r="EX409" s="28"/>
      <c r="EY409" s="28"/>
      <c r="EZ409" s="28"/>
      <c r="FA409" s="28"/>
      <c r="FB409" s="28"/>
      <c r="FC409" s="28"/>
      <c r="FD409" s="28"/>
      <c r="FE409" s="28"/>
      <c r="FF409" s="28"/>
      <c r="FG409" s="28"/>
      <c r="FH409" s="28"/>
      <c r="FI409" s="28"/>
      <c r="FJ409" s="28"/>
      <c r="FK409" s="28"/>
      <c r="FL409" s="28"/>
      <c r="FM409" s="28"/>
      <c r="FN409" s="28"/>
      <c r="FO409" s="28"/>
      <c r="FP409" s="28"/>
      <c r="FQ409" s="28"/>
      <c r="FR409" s="28"/>
      <c r="FS409" s="28"/>
      <c r="FT409" s="28"/>
      <c r="FU409" s="28"/>
      <c r="FV409" s="28"/>
      <c r="FW409" s="28"/>
      <c r="FX409" s="28"/>
      <c r="FY409" s="28"/>
      <c r="FZ409" s="28"/>
      <c r="GA409" s="28"/>
      <c r="GB409" s="28"/>
      <c r="GC409" s="28"/>
      <c r="GD409" s="28"/>
      <c r="GE409" s="28"/>
      <c r="GF409" s="28"/>
      <c r="GG409" s="28"/>
      <c r="GH409" s="28"/>
      <c r="GI409" s="28"/>
      <c r="GJ409" s="28"/>
      <c r="GK409" s="28"/>
      <c r="GL409" s="28"/>
      <c r="GM409" s="28"/>
      <c r="GN409" s="28"/>
      <c r="GO409" s="28"/>
      <c r="GP409" s="28"/>
      <c r="GQ409" s="28"/>
      <c r="GR409" s="28"/>
      <c r="GS409" s="28"/>
      <c r="GT409" s="28"/>
      <c r="GU409" s="28"/>
      <c r="GV409" s="28"/>
      <c r="GW409" s="28"/>
      <c r="GX409" s="28"/>
      <c r="GY409" s="28"/>
      <c r="GZ409" s="28"/>
      <c r="HA409" s="28"/>
      <c r="HB409" s="28"/>
      <c r="HC409" s="28"/>
      <c r="HD409" s="28"/>
      <c r="HE409" s="28"/>
      <c r="HF409" s="28"/>
      <c r="HG409" s="28"/>
      <c r="HH409" s="28"/>
      <c r="HI409" s="28"/>
      <c r="HJ409" s="28"/>
      <c r="HK409" s="28"/>
      <c r="HL409" s="28"/>
      <c r="HM409" s="28"/>
      <c r="HN409" s="28"/>
      <c r="HO409" s="28"/>
      <c r="HP409" s="28"/>
      <c r="HQ409" s="28"/>
      <c r="HR409" s="28"/>
      <c r="HS409" s="28"/>
      <c r="HT409" s="28"/>
      <c r="HU409" s="28"/>
      <c r="HV409" s="28"/>
    </row>
    <row r="410" spans="1:230" s="20" customFormat="1" ht="13.9" customHeight="1">
      <c r="A410" s="9"/>
      <c r="B410" s="9"/>
      <c r="C410" s="863"/>
      <c r="D410" s="776"/>
      <c r="E410" s="775"/>
      <c r="F410" s="776" t="s">
        <v>627</v>
      </c>
      <c r="G410" s="791"/>
      <c r="H410" s="515"/>
      <c r="I410" s="515"/>
      <c r="J410" s="515"/>
      <c r="K410" s="515"/>
      <c r="L410" s="515"/>
      <c r="M410" s="600"/>
      <c r="N410" s="600"/>
      <c r="O410" s="600"/>
      <c r="P410" s="600"/>
      <c r="Q410" s="515"/>
      <c r="R410" s="515"/>
      <c r="S410" s="515"/>
      <c r="T410" s="515"/>
      <c r="U410" s="515"/>
      <c r="V410" s="515"/>
      <c r="W410" s="515"/>
      <c r="X410" s="515"/>
      <c r="Y410" s="515">
        <v>2537014.3071428565</v>
      </c>
      <c r="Z410" s="515">
        <v>0</v>
      </c>
      <c r="AA410" s="515">
        <v>0</v>
      </c>
      <c r="AB410" s="515">
        <v>0</v>
      </c>
      <c r="AC410" s="515">
        <v>0</v>
      </c>
      <c r="AD410" s="515">
        <v>0</v>
      </c>
      <c r="AE410" s="515">
        <v>0</v>
      </c>
      <c r="AF410" s="515">
        <v>0</v>
      </c>
      <c r="AG410" s="515">
        <v>0</v>
      </c>
      <c r="AH410" s="515">
        <v>0</v>
      </c>
      <c r="AI410" s="515">
        <v>0</v>
      </c>
      <c r="AJ410" s="515">
        <v>0</v>
      </c>
      <c r="AK410" s="515">
        <v>0</v>
      </c>
      <c r="AL410" s="515">
        <v>0</v>
      </c>
      <c r="AM410" s="515">
        <v>0</v>
      </c>
      <c r="AN410" s="515">
        <v>0</v>
      </c>
      <c r="AO410" s="515">
        <v>0</v>
      </c>
      <c r="AP410" s="515">
        <v>0</v>
      </c>
      <c r="AR410" s="28"/>
      <c r="AS410" s="28"/>
      <c r="AT410" s="28"/>
      <c r="AU410" s="28"/>
      <c r="AV410" s="28"/>
      <c r="AW410" s="28"/>
      <c r="AX410" s="28"/>
      <c r="AY410" s="28"/>
      <c r="AZ410" s="28"/>
      <c r="BA410" s="28"/>
      <c r="BB410" s="28"/>
      <c r="BC410" s="28"/>
      <c r="BD410" s="28"/>
      <c r="BE410" s="28"/>
      <c r="BF410" s="28"/>
      <c r="BG410" s="28"/>
      <c r="BH410" s="28"/>
      <c r="BI410" s="28"/>
      <c r="BJ410" s="28"/>
      <c r="BK410" s="28"/>
      <c r="BL410" s="28"/>
      <c r="BM410" s="28"/>
      <c r="BN410" s="28"/>
      <c r="BO410" s="28"/>
      <c r="BP410" s="28"/>
      <c r="BQ410" s="28"/>
      <c r="BR410" s="28"/>
      <c r="BS410" s="28"/>
      <c r="BT410" s="28"/>
      <c r="BU410" s="28"/>
      <c r="BV410" s="28"/>
      <c r="BW410" s="28"/>
      <c r="BX410" s="28"/>
      <c r="BY410" s="28"/>
      <c r="BZ410" s="28"/>
      <c r="CA410" s="28"/>
      <c r="CB410" s="28"/>
      <c r="CC410" s="28"/>
      <c r="CD410" s="28"/>
      <c r="CE410" s="28"/>
      <c r="CF410" s="28"/>
      <c r="CG410" s="28"/>
      <c r="CH410" s="28"/>
      <c r="CI410" s="28"/>
      <c r="CJ410" s="28"/>
      <c r="CK410" s="28"/>
      <c r="CL410" s="28"/>
      <c r="CM410" s="28"/>
      <c r="CN410" s="28"/>
      <c r="CO410" s="28"/>
      <c r="CP410" s="28"/>
      <c r="CQ410" s="28"/>
      <c r="CR410" s="28"/>
      <c r="CS410" s="28"/>
      <c r="CT410" s="28"/>
      <c r="CU410" s="28"/>
      <c r="CV410" s="28"/>
      <c r="CW410" s="28"/>
      <c r="CX410" s="28"/>
      <c r="CY410" s="28"/>
      <c r="CZ410" s="28"/>
      <c r="DA410" s="28"/>
      <c r="DB410" s="28"/>
      <c r="DC410" s="28"/>
      <c r="DD410" s="28"/>
      <c r="DE410" s="28"/>
      <c r="DF410" s="28"/>
      <c r="DG410" s="28"/>
      <c r="DH410" s="28"/>
      <c r="DI410" s="28"/>
      <c r="DJ410" s="28"/>
      <c r="DK410" s="28"/>
      <c r="DL410" s="28"/>
      <c r="DM410" s="28"/>
      <c r="DN410" s="28"/>
      <c r="DO410" s="28"/>
      <c r="DP410" s="28"/>
      <c r="DQ410" s="28"/>
      <c r="DR410" s="28"/>
      <c r="DS410" s="28"/>
      <c r="DT410" s="28"/>
      <c r="DU410" s="28"/>
      <c r="DV410" s="28"/>
      <c r="DW410" s="28"/>
      <c r="DX410" s="28"/>
      <c r="DY410" s="28"/>
      <c r="DZ410" s="28"/>
      <c r="EA410" s="28"/>
      <c r="EB410" s="28"/>
      <c r="EC410" s="28"/>
      <c r="ED410" s="28"/>
      <c r="EE410" s="28"/>
      <c r="EF410" s="28"/>
      <c r="EG410" s="28"/>
      <c r="EH410" s="28"/>
      <c r="EI410" s="28"/>
      <c r="EJ410" s="28"/>
      <c r="EK410" s="28"/>
      <c r="EL410" s="28"/>
      <c r="EM410" s="28"/>
      <c r="EN410" s="28"/>
      <c r="EO410" s="28"/>
      <c r="EP410" s="28"/>
      <c r="EQ410" s="28"/>
      <c r="ER410" s="28"/>
      <c r="ES410" s="28"/>
      <c r="ET410" s="28"/>
      <c r="EU410" s="28"/>
      <c r="EV410" s="28"/>
      <c r="EW410" s="28"/>
      <c r="EX410" s="28"/>
      <c r="EY410" s="28"/>
      <c r="EZ410" s="28"/>
      <c r="FA410" s="28"/>
      <c r="FB410" s="28"/>
      <c r="FC410" s="28"/>
      <c r="FD410" s="28"/>
      <c r="FE410" s="28"/>
      <c r="FF410" s="28"/>
      <c r="FG410" s="28"/>
      <c r="FH410" s="28"/>
      <c r="FI410" s="28"/>
      <c r="FJ410" s="28"/>
      <c r="FK410" s="28"/>
      <c r="FL410" s="28"/>
      <c r="FM410" s="28"/>
      <c r="FN410" s="28"/>
      <c r="FO410" s="28"/>
      <c r="FP410" s="28"/>
      <c r="FQ410" s="28"/>
      <c r="FR410" s="28"/>
      <c r="FS410" s="28"/>
      <c r="FT410" s="28"/>
      <c r="FU410" s="28"/>
      <c r="FV410" s="28"/>
      <c r="FW410" s="28"/>
      <c r="FX410" s="28"/>
      <c r="FY410" s="28"/>
      <c r="FZ410" s="28"/>
      <c r="GA410" s="28"/>
      <c r="GB410" s="28"/>
      <c r="GC410" s="28"/>
      <c r="GD410" s="28"/>
      <c r="GE410" s="28"/>
      <c r="GF410" s="28"/>
      <c r="GG410" s="28"/>
      <c r="GH410" s="28"/>
      <c r="GI410" s="28"/>
      <c r="GJ410" s="28"/>
      <c r="GK410" s="28"/>
      <c r="GL410" s="28"/>
      <c r="GM410" s="28"/>
      <c r="GN410" s="28"/>
      <c r="GO410" s="28"/>
      <c r="GP410" s="28"/>
      <c r="GQ410" s="28"/>
      <c r="GR410" s="28"/>
      <c r="GS410" s="28"/>
      <c r="GT410" s="28"/>
      <c r="GU410" s="28"/>
      <c r="GV410" s="28"/>
      <c r="GW410" s="28"/>
      <c r="GX410" s="28"/>
      <c r="GY410" s="28"/>
      <c r="GZ410" s="28"/>
      <c r="HA410" s="28"/>
      <c r="HB410" s="28"/>
      <c r="HC410" s="28"/>
      <c r="HD410" s="28"/>
      <c r="HE410" s="28"/>
      <c r="HF410" s="28"/>
      <c r="HG410" s="28"/>
      <c r="HH410" s="28"/>
      <c r="HI410" s="28"/>
      <c r="HJ410" s="28"/>
      <c r="HK410" s="28"/>
      <c r="HL410" s="28"/>
      <c r="HM410" s="28"/>
      <c r="HN410" s="28"/>
      <c r="HO410" s="28"/>
      <c r="HP410" s="28"/>
      <c r="HQ410" s="28"/>
      <c r="HR410" s="28"/>
      <c r="HS410" s="28"/>
      <c r="HT410" s="28"/>
      <c r="HU410" s="28"/>
      <c r="HV410" s="28"/>
    </row>
    <row r="411" spans="1:230" s="20" customFormat="1" ht="13.9" customHeight="1">
      <c r="A411" s="9"/>
      <c r="B411" s="9"/>
      <c r="C411" s="863"/>
      <c r="D411" s="776"/>
      <c r="E411" s="775"/>
      <c r="F411" s="773" t="s">
        <v>37</v>
      </c>
      <c r="G411" s="793"/>
      <c r="H411" s="515"/>
      <c r="I411" s="515"/>
      <c r="J411" s="515"/>
      <c r="K411" s="515"/>
      <c r="L411" s="515"/>
      <c r="M411" s="600"/>
      <c r="N411" s="600"/>
      <c r="O411" s="600"/>
      <c r="P411" s="600"/>
      <c r="Q411" s="557"/>
      <c r="R411" s="557"/>
      <c r="S411" s="557"/>
      <c r="T411" s="557"/>
      <c r="U411" s="557"/>
      <c r="V411" s="557"/>
      <c r="W411" s="557"/>
      <c r="X411" s="557"/>
      <c r="Y411" s="557">
        <v>10446529.499999996</v>
      </c>
      <c r="Z411" s="557">
        <v>0</v>
      </c>
      <c r="AA411" s="557">
        <v>0</v>
      </c>
      <c r="AB411" s="557">
        <v>0</v>
      </c>
      <c r="AC411" s="557">
        <v>0</v>
      </c>
      <c r="AD411" s="557">
        <v>0</v>
      </c>
      <c r="AE411" s="557">
        <v>0</v>
      </c>
      <c r="AF411" s="557">
        <v>0</v>
      </c>
      <c r="AG411" s="557">
        <v>0</v>
      </c>
      <c r="AH411" s="557">
        <v>0</v>
      </c>
      <c r="AI411" s="557">
        <v>0</v>
      </c>
      <c r="AJ411" s="557">
        <v>0</v>
      </c>
      <c r="AK411" s="557">
        <v>0</v>
      </c>
      <c r="AL411" s="557">
        <v>0</v>
      </c>
      <c r="AM411" s="557">
        <v>0</v>
      </c>
      <c r="AN411" s="557">
        <v>0</v>
      </c>
      <c r="AO411" s="557">
        <v>0</v>
      </c>
      <c r="AP411" s="557">
        <v>0</v>
      </c>
      <c r="AR411" s="28"/>
      <c r="AS411" s="28"/>
      <c r="AT411" s="28"/>
      <c r="AU411" s="28"/>
      <c r="AV411" s="28"/>
      <c r="AW411" s="28"/>
      <c r="AX411" s="28"/>
      <c r="AY411" s="28"/>
      <c r="AZ411" s="28"/>
      <c r="BA411" s="28"/>
      <c r="BB411" s="28"/>
      <c r="BC411" s="28"/>
      <c r="BD411" s="28"/>
      <c r="BE411" s="28"/>
      <c r="BF411" s="28"/>
      <c r="BG411" s="28"/>
      <c r="BH411" s="28"/>
      <c r="BI411" s="28"/>
      <c r="BJ411" s="28"/>
      <c r="BK411" s="28"/>
      <c r="BL411" s="28"/>
      <c r="BM411" s="28"/>
      <c r="BN411" s="28"/>
      <c r="BO411" s="28"/>
      <c r="BP411" s="28"/>
      <c r="BQ411" s="28"/>
      <c r="BR411" s="28"/>
      <c r="BS411" s="28"/>
      <c r="BT411" s="28"/>
      <c r="BU411" s="28"/>
      <c r="BV411" s="28"/>
      <c r="BW411" s="28"/>
      <c r="BX411" s="28"/>
      <c r="BY411" s="28"/>
      <c r="BZ411" s="28"/>
      <c r="CA411" s="28"/>
      <c r="CB411" s="28"/>
      <c r="CC411" s="28"/>
      <c r="CD411" s="28"/>
      <c r="CE411" s="28"/>
      <c r="CF411" s="28"/>
      <c r="CG411" s="28"/>
      <c r="CH411" s="28"/>
      <c r="CI411" s="28"/>
      <c r="CJ411" s="28"/>
      <c r="CK411" s="28"/>
      <c r="CL411" s="28"/>
      <c r="CM411" s="28"/>
      <c r="CN411" s="28"/>
      <c r="CO411" s="28"/>
      <c r="CP411" s="28"/>
      <c r="CQ411" s="28"/>
      <c r="CR411" s="28"/>
      <c r="CS411" s="28"/>
      <c r="CT411" s="28"/>
      <c r="CU411" s="28"/>
      <c r="CV411" s="28"/>
      <c r="CW411" s="28"/>
      <c r="CX411" s="28"/>
      <c r="CY411" s="28"/>
      <c r="CZ411" s="28"/>
      <c r="DA411" s="28"/>
      <c r="DB411" s="28"/>
      <c r="DC411" s="28"/>
      <c r="DD411" s="28"/>
      <c r="DE411" s="28"/>
      <c r="DF411" s="28"/>
      <c r="DG411" s="28"/>
      <c r="DH411" s="28"/>
      <c r="DI411" s="28"/>
      <c r="DJ411" s="28"/>
      <c r="DK411" s="28"/>
      <c r="DL411" s="28"/>
      <c r="DM411" s="28"/>
      <c r="DN411" s="28"/>
      <c r="DO411" s="28"/>
      <c r="DP411" s="28"/>
      <c r="DQ411" s="28"/>
      <c r="DR411" s="28"/>
      <c r="DS411" s="28"/>
      <c r="DT411" s="28"/>
      <c r="DU411" s="28"/>
      <c r="DV411" s="28"/>
      <c r="DW411" s="28"/>
      <c r="DX411" s="28"/>
      <c r="DY411" s="28"/>
      <c r="DZ411" s="28"/>
      <c r="EA411" s="28"/>
      <c r="EB411" s="28"/>
      <c r="EC411" s="28"/>
      <c r="ED411" s="28"/>
      <c r="EE411" s="28"/>
      <c r="EF411" s="28"/>
      <c r="EG411" s="28"/>
      <c r="EH411" s="28"/>
      <c r="EI411" s="28"/>
      <c r="EJ411" s="28"/>
      <c r="EK411" s="28"/>
      <c r="EL411" s="28"/>
      <c r="EM411" s="28"/>
      <c r="EN411" s="28"/>
      <c r="EO411" s="28"/>
      <c r="EP411" s="28"/>
      <c r="EQ411" s="28"/>
      <c r="ER411" s="28"/>
      <c r="ES411" s="28"/>
      <c r="ET411" s="28"/>
      <c r="EU411" s="28"/>
      <c r="EV411" s="28"/>
      <c r="EW411" s="28"/>
      <c r="EX411" s="28"/>
      <c r="EY411" s="28"/>
      <c r="EZ411" s="28"/>
      <c r="FA411" s="28"/>
      <c r="FB411" s="28"/>
      <c r="FC411" s="28"/>
      <c r="FD411" s="28"/>
      <c r="FE411" s="28"/>
      <c r="FF411" s="28"/>
      <c r="FG411" s="28"/>
      <c r="FH411" s="28"/>
      <c r="FI411" s="28"/>
      <c r="FJ411" s="28"/>
      <c r="FK411" s="28"/>
      <c r="FL411" s="28"/>
      <c r="FM411" s="28"/>
      <c r="FN411" s="28"/>
      <c r="FO411" s="28"/>
      <c r="FP411" s="28"/>
      <c r="FQ411" s="28"/>
      <c r="FR411" s="28"/>
      <c r="FS411" s="28"/>
      <c r="FT411" s="28"/>
      <c r="FU411" s="28"/>
      <c r="FV411" s="28"/>
      <c r="FW411" s="28"/>
      <c r="FX411" s="28"/>
      <c r="FY411" s="28"/>
      <c r="FZ411" s="28"/>
      <c r="GA411" s="28"/>
      <c r="GB411" s="28"/>
      <c r="GC411" s="28"/>
      <c r="GD411" s="28"/>
      <c r="GE411" s="28"/>
      <c r="GF411" s="28"/>
      <c r="GG411" s="28"/>
      <c r="GH411" s="28"/>
      <c r="GI411" s="28"/>
      <c r="GJ411" s="28"/>
      <c r="GK411" s="28"/>
      <c r="GL411" s="28"/>
      <c r="GM411" s="28"/>
      <c r="GN411" s="28"/>
      <c r="GO411" s="28"/>
      <c r="GP411" s="28"/>
      <c r="GQ411" s="28"/>
      <c r="GR411" s="28"/>
      <c r="GS411" s="28"/>
      <c r="GT411" s="28"/>
      <c r="GU411" s="28"/>
      <c r="GV411" s="28"/>
      <c r="GW411" s="28"/>
      <c r="GX411" s="28"/>
      <c r="GY411" s="28"/>
      <c r="GZ411" s="28"/>
      <c r="HA411" s="28"/>
      <c r="HB411" s="28"/>
      <c r="HC411" s="28"/>
      <c r="HD411" s="28"/>
      <c r="HE411" s="28"/>
      <c r="HF411" s="28"/>
      <c r="HG411" s="28"/>
      <c r="HH411" s="28"/>
      <c r="HI411" s="28"/>
      <c r="HJ411" s="28"/>
      <c r="HK411" s="28"/>
      <c r="HL411" s="28"/>
      <c r="HM411" s="28"/>
      <c r="HN411" s="28"/>
      <c r="HO411" s="28"/>
      <c r="HP411" s="28"/>
      <c r="HQ411" s="28"/>
      <c r="HR411" s="28"/>
      <c r="HS411" s="28"/>
      <c r="HT411" s="28"/>
      <c r="HU411" s="28"/>
      <c r="HV411" s="28"/>
    </row>
    <row r="412" spans="1:230" s="20" customFormat="1" ht="13.9" customHeight="1">
      <c r="A412" s="9"/>
      <c r="B412" s="9"/>
      <c r="C412" s="863"/>
      <c r="D412" s="776"/>
      <c r="E412" s="775"/>
      <c r="F412" s="776" t="s">
        <v>955</v>
      </c>
      <c r="G412" s="783"/>
      <c r="H412" s="515"/>
      <c r="I412" s="515"/>
      <c r="J412" s="515"/>
      <c r="K412" s="515"/>
      <c r="L412" s="515"/>
      <c r="M412" s="600"/>
      <c r="N412" s="600"/>
      <c r="O412" s="600"/>
      <c r="P412" s="600"/>
      <c r="Q412" s="515"/>
      <c r="R412" s="515"/>
      <c r="S412" s="515"/>
      <c r="T412" s="515"/>
      <c r="U412" s="515"/>
      <c r="V412" s="515"/>
      <c r="W412" s="515"/>
      <c r="X412" s="515"/>
      <c r="Y412" s="515">
        <v>3641319.5999999996</v>
      </c>
      <c r="Z412" s="515">
        <v>0</v>
      </c>
      <c r="AA412" s="515">
        <v>0</v>
      </c>
      <c r="AB412" s="515">
        <v>0</v>
      </c>
      <c r="AC412" s="515">
        <v>0</v>
      </c>
      <c r="AD412" s="515">
        <v>0</v>
      </c>
      <c r="AE412" s="515">
        <v>0</v>
      </c>
      <c r="AF412" s="515">
        <v>0</v>
      </c>
      <c r="AG412" s="515">
        <v>0</v>
      </c>
      <c r="AH412" s="515">
        <v>0</v>
      </c>
      <c r="AI412" s="515">
        <v>0</v>
      </c>
      <c r="AJ412" s="515">
        <v>0</v>
      </c>
      <c r="AK412" s="515">
        <v>0</v>
      </c>
      <c r="AL412" s="515">
        <v>0</v>
      </c>
      <c r="AM412" s="515">
        <v>0</v>
      </c>
      <c r="AN412" s="515">
        <v>0</v>
      </c>
      <c r="AO412" s="515">
        <v>0</v>
      </c>
      <c r="AP412" s="515">
        <v>0</v>
      </c>
      <c r="AR412" s="28"/>
      <c r="AS412" s="28"/>
      <c r="AT412" s="28"/>
      <c r="AU412" s="28"/>
      <c r="AV412" s="28"/>
      <c r="AW412" s="28"/>
      <c r="AX412" s="28"/>
      <c r="AY412" s="28"/>
      <c r="AZ412" s="28"/>
      <c r="BA412" s="28"/>
      <c r="BB412" s="28"/>
      <c r="BC412" s="28"/>
      <c r="BD412" s="28"/>
      <c r="BE412" s="28"/>
      <c r="BF412" s="28"/>
      <c r="BG412" s="28"/>
      <c r="BH412" s="28"/>
      <c r="BI412" s="28"/>
      <c r="BJ412" s="28"/>
      <c r="BK412" s="28"/>
      <c r="BL412" s="28"/>
      <c r="BM412" s="28"/>
      <c r="BN412" s="28"/>
      <c r="BO412" s="28"/>
      <c r="BP412" s="28"/>
      <c r="BQ412" s="28"/>
      <c r="BR412" s="28"/>
      <c r="BS412" s="28"/>
      <c r="BT412" s="28"/>
      <c r="BU412" s="28"/>
      <c r="BV412" s="28"/>
      <c r="BW412" s="28"/>
      <c r="BX412" s="28"/>
      <c r="BY412" s="28"/>
      <c r="BZ412" s="28"/>
      <c r="CA412" s="28"/>
      <c r="CB412" s="28"/>
      <c r="CC412" s="28"/>
      <c r="CD412" s="28"/>
      <c r="CE412" s="28"/>
      <c r="CF412" s="28"/>
      <c r="CG412" s="28"/>
      <c r="CH412" s="28"/>
      <c r="CI412" s="28"/>
      <c r="CJ412" s="28"/>
      <c r="CK412" s="28"/>
      <c r="CL412" s="28"/>
      <c r="CM412" s="28"/>
      <c r="CN412" s="28"/>
      <c r="CO412" s="28"/>
      <c r="CP412" s="28"/>
      <c r="CQ412" s="28"/>
      <c r="CR412" s="28"/>
      <c r="CS412" s="28"/>
      <c r="CT412" s="28"/>
      <c r="CU412" s="28"/>
      <c r="CV412" s="28"/>
      <c r="CW412" s="28"/>
      <c r="CX412" s="28"/>
      <c r="CY412" s="28"/>
      <c r="CZ412" s="28"/>
      <c r="DA412" s="28"/>
      <c r="DB412" s="28"/>
      <c r="DC412" s="28"/>
      <c r="DD412" s="28"/>
      <c r="DE412" s="28"/>
      <c r="DF412" s="28"/>
      <c r="DG412" s="28"/>
      <c r="DH412" s="28"/>
      <c r="DI412" s="28"/>
      <c r="DJ412" s="28"/>
      <c r="DK412" s="28"/>
      <c r="DL412" s="28"/>
      <c r="DM412" s="28"/>
      <c r="DN412" s="28"/>
      <c r="DO412" s="28"/>
      <c r="DP412" s="28"/>
      <c r="DQ412" s="28"/>
      <c r="DR412" s="28"/>
      <c r="DS412" s="28"/>
      <c r="DT412" s="28"/>
      <c r="DU412" s="28"/>
      <c r="DV412" s="28"/>
      <c r="DW412" s="28"/>
      <c r="DX412" s="28"/>
      <c r="DY412" s="28"/>
      <c r="DZ412" s="28"/>
      <c r="EA412" s="28"/>
      <c r="EB412" s="28"/>
      <c r="EC412" s="28"/>
      <c r="ED412" s="28"/>
      <c r="EE412" s="28"/>
      <c r="EF412" s="28"/>
      <c r="EG412" s="28"/>
      <c r="EH412" s="28"/>
      <c r="EI412" s="28"/>
      <c r="EJ412" s="28"/>
      <c r="EK412" s="28"/>
      <c r="EL412" s="28"/>
      <c r="EM412" s="28"/>
      <c r="EN412" s="28"/>
      <c r="EO412" s="28"/>
      <c r="EP412" s="28"/>
      <c r="EQ412" s="28"/>
      <c r="ER412" s="28"/>
      <c r="ES412" s="28"/>
      <c r="ET412" s="28"/>
      <c r="EU412" s="28"/>
      <c r="EV412" s="28"/>
      <c r="EW412" s="28"/>
      <c r="EX412" s="28"/>
      <c r="EY412" s="28"/>
      <c r="EZ412" s="28"/>
      <c r="FA412" s="28"/>
      <c r="FB412" s="28"/>
      <c r="FC412" s="28"/>
      <c r="FD412" s="28"/>
      <c r="FE412" s="28"/>
      <c r="FF412" s="28"/>
      <c r="FG412" s="28"/>
      <c r="FH412" s="28"/>
      <c r="FI412" s="28"/>
      <c r="FJ412" s="28"/>
      <c r="FK412" s="28"/>
      <c r="FL412" s="28"/>
      <c r="FM412" s="28"/>
      <c r="FN412" s="28"/>
      <c r="FO412" s="28"/>
      <c r="FP412" s="28"/>
      <c r="FQ412" s="28"/>
      <c r="FR412" s="28"/>
      <c r="FS412" s="28"/>
      <c r="FT412" s="28"/>
      <c r="FU412" s="28"/>
      <c r="FV412" s="28"/>
      <c r="FW412" s="28"/>
      <c r="FX412" s="28"/>
      <c r="FY412" s="28"/>
      <c r="FZ412" s="28"/>
      <c r="GA412" s="28"/>
      <c r="GB412" s="28"/>
      <c r="GC412" s="28"/>
      <c r="GD412" s="28"/>
      <c r="GE412" s="28"/>
      <c r="GF412" s="28"/>
      <c r="GG412" s="28"/>
      <c r="GH412" s="28"/>
      <c r="GI412" s="28"/>
      <c r="GJ412" s="28"/>
      <c r="GK412" s="28"/>
      <c r="GL412" s="28"/>
      <c r="GM412" s="28"/>
      <c r="GN412" s="28"/>
      <c r="GO412" s="28"/>
      <c r="GP412" s="28"/>
      <c r="GQ412" s="28"/>
      <c r="GR412" s="28"/>
      <c r="GS412" s="28"/>
      <c r="GT412" s="28"/>
      <c r="GU412" s="28"/>
      <c r="GV412" s="28"/>
      <c r="GW412" s="28"/>
      <c r="GX412" s="28"/>
      <c r="GY412" s="28"/>
      <c r="GZ412" s="28"/>
      <c r="HA412" s="28"/>
      <c r="HB412" s="28"/>
      <c r="HC412" s="28"/>
      <c r="HD412" s="28"/>
      <c r="HE412" s="28"/>
      <c r="HF412" s="28"/>
      <c r="HG412" s="28"/>
      <c r="HH412" s="28"/>
      <c r="HI412" s="28"/>
      <c r="HJ412" s="28"/>
      <c r="HK412" s="28"/>
      <c r="HL412" s="28"/>
      <c r="HM412" s="28"/>
      <c r="HN412" s="28"/>
      <c r="HO412" s="28"/>
      <c r="HP412" s="28"/>
      <c r="HQ412" s="28"/>
      <c r="HR412" s="28"/>
      <c r="HS412" s="28"/>
      <c r="HT412" s="28"/>
      <c r="HU412" s="28"/>
      <c r="HV412" s="28"/>
    </row>
    <row r="413" spans="1:230" s="20" customFormat="1" ht="13.9" customHeight="1">
      <c r="A413" s="9"/>
      <c r="B413" s="9"/>
      <c r="C413" s="863"/>
      <c r="D413" s="773" t="s">
        <v>906</v>
      </c>
      <c r="E413" s="773"/>
      <c r="F413" s="773"/>
      <c r="G413" s="773"/>
      <c r="H413" s="515"/>
      <c r="I413" s="515"/>
      <c r="J413" s="515"/>
      <c r="K413" s="515"/>
      <c r="L413" s="515"/>
      <c r="M413" s="600"/>
      <c r="N413" s="600"/>
      <c r="O413" s="600"/>
      <c r="P413" s="600"/>
      <c r="Q413" s="515"/>
      <c r="R413" s="515"/>
      <c r="S413" s="515"/>
      <c r="T413" s="515"/>
      <c r="U413" s="515"/>
      <c r="V413" s="515"/>
      <c r="W413" s="515"/>
      <c r="X413" s="515"/>
      <c r="Y413" s="515"/>
      <c r="Z413" s="515"/>
      <c r="AA413" s="515"/>
      <c r="AB413" s="515"/>
      <c r="AC413" s="515"/>
      <c r="AD413" s="515"/>
      <c r="AE413" s="515"/>
      <c r="AF413" s="515"/>
      <c r="AG413" s="515"/>
      <c r="AH413" s="515"/>
      <c r="AI413" s="515"/>
      <c r="AJ413" s="515"/>
      <c r="AK413" s="515"/>
      <c r="AL413" s="515"/>
      <c r="AM413" s="515"/>
      <c r="AN413" s="515"/>
      <c r="AO413" s="515"/>
      <c r="AP413" s="515"/>
      <c r="AR413" s="28"/>
      <c r="AS413" s="28"/>
      <c r="AT413" s="28"/>
      <c r="AU413" s="28"/>
      <c r="AV413" s="28"/>
      <c r="AW413" s="28"/>
      <c r="AX413" s="28"/>
      <c r="AY413" s="28"/>
      <c r="AZ413" s="28"/>
      <c r="BA413" s="28"/>
      <c r="BB413" s="28"/>
      <c r="BC413" s="28"/>
      <c r="BD413" s="28"/>
      <c r="BE413" s="28"/>
      <c r="BF413" s="28"/>
      <c r="BG413" s="28"/>
      <c r="BH413" s="28"/>
      <c r="BI413" s="28"/>
      <c r="BJ413" s="28"/>
      <c r="BK413" s="28"/>
      <c r="BL413" s="28"/>
      <c r="BM413" s="28"/>
      <c r="BN413" s="28"/>
      <c r="BO413" s="28"/>
      <c r="BP413" s="28"/>
      <c r="BQ413" s="28"/>
      <c r="BR413" s="28"/>
      <c r="BS413" s="28"/>
      <c r="BT413" s="28"/>
      <c r="BU413" s="28"/>
      <c r="BV413" s="28"/>
      <c r="BW413" s="28"/>
      <c r="BX413" s="28"/>
      <c r="BY413" s="28"/>
      <c r="BZ413" s="28"/>
      <c r="CA413" s="28"/>
      <c r="CB413" s="28"/>
      <c r="CC413" s="28"/>
      <c r="CD413" s="28"/>
      <c r="CE413" s="28"/>
      <c r="CF413" s="28"/>
      <c r="CG413" s="28"/>
      <c r="CH413" s="28"/>
      <c r="CI413" s="28"/>
      <c r="CJ413" s="28"/>
      <c r="CK413" s="28"/>
      <c r="CL413" s="28"/>
      <c r="CM413" s="28"/>
      <c r="CN413" s="28"/>
      <c r="CO413" s="28"/>
      <c r="CP413" s="28"/>
      <c r="CQ413" s="28"/>
      <c r="CR413" s="28"/>
      <c r="CS413" s="28"/>
      <c r="CT413" s="28"/>
      <c r="CU413" s="28"/>
      <c r="CV413" s="28"/>
      <c r="CW413" s="28"/>
      <c r="CX413" s="28"/>
      <c r="CY413" s="28"/>
      <c r="CZ413" s="28"/>
      <c r="DA413" s="28"/>
      <c r="DB413" s="28"/>
      <c r="DC413" s="28"/>
      <c r="DD413" s="28"/>
      <c r="DE413" s="28"/>
      <c r="DF413" s="28"/>
      <c r="DG413" s="28"/>
      <c r="DH413" s="28"/>
      <c r="DI413" s="28"/>
      <c r="DJ413" s="28"/>
      <c r="DK413" s="28"/>
      <c r="DL413" s="28"/>
      <c r="DM413" s="28"/>
      <c r="DN413" s="28"/>
      <c r="DO413" s="28"/>
      <c r="DP413" s="28"/>
      <c r="DQ413" s="28"/>
      <c r="DR413" s="28"/>
      <c r="DS413" s="28"/>
      <c r="DT413" s="28"/>
      <c r="DU413" s="28"/>
      <c r="DV413" s="28"/>
      <c r="DW413" s="28"/>
      <c r="DX413" s="28"/>
      <c r="DY413" s="28"/>
      <c r="DZ413" s="28"/>
      <c r="EA413" s="28"/>
      <c r="EB413" s="28"/>
      <c r="EC413" s="28"/>
      <c r="ED413" s="28"/>
      <c r="EE413" s="28"/>
      <c r="EF413" s="28"/>
      <c r="EG413" s="28"/>
      <c r="EH413" s="28"/>
      <c r="EI413" s="28"/>
      <c r="EJ413" s="28"/>
      <c r="EK413" s="28"/>
      <c r="EL413" s="28"/>
      <c r="EM413" s="28"/>
      <c r="EN413" s="28"/>
      <c r="EO413" s="28"/>
      <c r="EP413" s="28"/>
      <c r="EQ413" s="28"/>
      <c r="ER413" s="28"/>
      <c r="ES413" s="28"/>
      <c r="ET413" s="28"/>
      <c r="EU413" s="28"/>
      <c r="EV413" s="28"/>
      <c r="EW413" s="28"/>
      <c r="EX413" s="28"/>
      <c r="EY413" s="28"/>
      <c r="EZ413" s="28"/>
      <c r="FA413" s="28"/>
      <c r="FB413" s="28"/>
      <c r="FC413" s="28"/>
      <c r="FD413" s="28"/>
      <c r="FE413" s="28"/>
      <c r="FF413" s="28"/>
      <c r="FG413" s="28"/>
      <c r="FH413" s="28"/>
      <c r="FI413" s="28"/>
      <c r="FJ413" s="28"/>
      <c r="FK413" s="28"/>
      <c r="FL413" s="28"/>
      <c r="FM413" s="28"/>
      <c r="FN413" s="28"/>
      <c r="FO413" s="28"/>
      <c r="FP413" s="28"/>
      <c r="FQ413" s="28"/>
      <c r="FR413" s="28"/>
      <c r="FS413" s="28"/>
      <c r="FT413" s="28"/>
      <c r="FU413" s="28"/>
      <c r="FV413" s="28"/>
      <c r="FW413" s="28"/>
      <c r="FX413" s="28"/>
      <c r="FY413" s="28"/>
      <c r="FZ413" s="28"/>
      <c r="GA413" s="28"/>
      <c r="GB413" s="28"/>
      <c r="GC413" s="28"/>
      <c r="GD413" s="28"/>
      <c r="GE413" s="28"/>
      <c r="GF413" s="28"/>
      <c r="GG413" s="28"/>
      <c r="GH413" s="28"/>
      <c r="GI413" s="28"/>
      <c r="GJ413" s="28"/>
      <c r="GK413" s="28"/>
      <c r="GL413" s="28"/>
      <c r="GM413" s="28"/>
      <c r="GN413" s="28"/>
      <c r="GO413" s="28"/>
      <c r="GP413" s="28"/>
      <c r="GQ413" s="28"/>
      <c r="GR413" s="28"/>
      <c r="GS413" s="28"/>
      <c r="GT413" s="28"/>
      <c r="GU413" s="28"/>
      <c r="GV413" s="28"/>
      <c r="GW413" s="28"/>
      <c r="GX413" s="28"/>
      <c r="GY413" s="28"/>
      <c r="GZ413" s="28"/>
      <c r="HA413" s="28"/>
      <c r="HB413" s="28"/>
      <c r="HC413" s="28"/>
      <c r="HD413" s="28"/>
      <c r="HE413" s="28"/>
      <c r="HF413" s="28"/>
      <c r="HG413" s="28"/>
      <c r="HH413" s="28"/>
      <c r="HI413" s="28"/>
      <c r="HJ413" s="28"/>
      <c r="HK413" s="28"/>
      <c r="HL413" s="28"/>
      <c r="HM413" s="28"/>
      <c r="HN413" s="28"/>
      <c r="HO413" s="28"/>
      <c r="HP413" s="28"/>
      <c r="HQ413" s="28"/>
      <c r="HR413" s="28"/>
      <c r="HS413" s="28"/>
      <c r="HT413" s="28"/>
      <c r="HU413" s="28"/>
      <c r="HV413" s="28"/>
    </row>
    <row r="414" spans="1:230" s="20" customFormat="1" ht="13.9" customHeight="1">
      <c r="A414" s="9"/>
      <c r="B414" s="9"/>
      <c r="C414" s="863"/>
      <c r="D414" s="775"/>
      <c r="E414" s="773" t="s">
        <v>907</v>
      </c>
      <c r="F414" s="790"/>
      <c r="G414" s="790"/>
      <c r="H414" s="515"/>
      <c r="I414" s="515"/>
      <c r="J414" s="515"/>
      <c r="K414" s="515"/>
      <c r="L414" s="515"/>
      <c r="M414" s="600"/>
      <c r="N414" s="600"/>
      <c r="O414" s="600"/>
      <c r="P414" s="600"/>
      <c r="Q414" s="515"/>
      <c r="R414" s="515"/>
      <c r="S414" s="515"/>
      <c r="T414" s="515"/>
      <c r="U414" s="515"/>
      <c r="V414" s="515"/>
      <c r="W414" s="515"/>
      <c r="X414" s="515"/>
      <c r="Y414" s="515"/>
      <c r="Z414" s="515"/>
      <c r="AA414" s="515"/>
      <c r="AB414" s="515"/>
      <c r="AC414" s="515"/>
      <c r="AD414" s="515"/>
      <c r="AE414" s="515"/>
      <c r="AF414" s="515"/>
      <c r="AG414" s="515"/>
      <c r="AH414" s="515"/>
      <c r="AI414" s="515"/>
      <c r="AJ414" s="515"/>
      <c r="AK414" s="515"/>
      <c r="AL414" s="515"/>
      <c r="AM414" s="515"/>
      <c r="AN414" s="515"/>
      <c r="AO414" s="515"/>
      <c r="AP414" s="515"/>
      <c r="AR414" s="28"/>
      <c r="AS414" s="28"/>
      <c r="AT414" s="28"/>
      <c r="AU414" s="28"/>
      <c r="AV414" s="28"/>
      <c r="AW414" s="28"/>
      <c r="AX414" s="28"/>
      <c r="AY414" s="28"/>
      <c r="AZ414" s="28"/>
      <c r="BA414" s="28"/>
      <c r="BB414" s="28"/>
      <c r="BC414" s="28"/>
      <c r="BD414" s="28"/>
      <c r="BE414" s="28"/>
      <c r="BF414" s="28"/>
      <c r="BG414" s="28"/>
      <c r="BH414" s="28"/>
      <c r="BI414" s="28"/>
      <c r="BJ414" s="28"/>
      <c r="BK414" s="28"/>
      <c r="BL414" s="28"/>
      <c r="BM414" s="28"/>
      <c r="BN414" s="28"/>
      <c r="BO414" s="28"/>
      <c r="BP414" s="28"/>
      <c r="BQ414" s="28"/>
      <c r="BR414" s="28"/>
      <c r="BS414" s="28"/>
      <c r="BT414" s="28"/>
      <c r="BU414" s="28"/>
      <c r="BV414" s="28"/>
      <c r="BW414" s="28"/>
      <c r="BX414" s="28"/>
      <c r="BY414" s="28"/>
      <c r="BZ414" s="28"/>
      <c r="CA414" s="28"/>
      <c r="CB414" s="28"/>
      <c r="CC414" s="28"/>
      <c r="CD414" s="28"/>
      <c r="CE414" s="28"/>
      <c r="CF414" s="28"/>
      <c r="CG414" s="28"/>
      <c r="CH414" s="28"/>
      <c r="CI414" s="28"/>
      <c r="CJ414" s="28"/>
      <c r="CK414" s="28"/>
      <c r="CL414" s="28"/>
      <c r="CM414" s="28"/>
      <c r="CN414" s="28"/>
      <c r="CO414" s="28"/>
      <c r="CP414" s="28"/>
      <c r="CQ414" s="28"/>
      <c r="CR414" s="28"/>
      <c r="CS414" s="28"/>
      <c r="CT414" s="28"/>
      <c r="CU414" s="28"/>
      <c r="CV414" s="28"/>
      <c r="CW414" s="28"/>
      <c r="CX414" s="28"/>
      <c r="CY414" s="28"/>
      <c r="CZ414" s="28"/>
      <c r="DA414" s="28"/>
      <c r="DB414" s="28"/>
      <c r="DC414" s="28"/>
      <c r="DD414" s="28"/>
      <c r="DE414" s="28"/>
      <c r="DF414" s="28"/>
      <c r="DG414" s="28"/>
      <c r="DH414" s="28"/>
      <c r="DI414" s="28"/>
      <c r="DJ414" s="28"/>
      <c r="DK414" s="28"/>
      <c r="DL414" s="28"/>
      <c r="DM414" s="28"/>
      <c r="DN414" s="28"/>
      <c r="DO414" s="28"/>
      <c r="DP414" s="28"/>
      <c r="DQ414" s="28"/>
      <c r="DR414" s="28"/>
      <c r="DS414" s="28"/>
      <c r="DT414" s="28"/>
      <c r="DU414" s="28"/>
      <c r="DV414" s="28"/>
      <c r="DW414" s="28"/>
      <c r="DX414" s="28"/>
      <c r="DY414" s="28"/>
      <c r="DZ414" s="28"/>
      <c r="EA414" s="28"/>
      <c r="EB414" s="28"/>
      <c r="EC414" s="28"/>
      <c r="ED414" s="28"/>
      <c r="EE414" s="28"/>
      <c r="EF414" s="28"/>
      <c r="EG414" s="28"/>
      <c r="EH414" s="28"/>
      <c r="EI414" s="28"/>
      <c r="EJ414" s="28"/>
      <c r="EK414" s="28"/>
      <c r="EL414" s="28"/>
      <c r="EM414" s="28"/>
      <c r="EN414" s="28"/>
      <c r="EO414" s="28"/>
      <c r="EP414" s="28"/>
      <c r="EQ414" s="28"/>
      <c r="ER414" s="28"/>
      <c r="ES414" s="28"/>
      <c r="ET414" s="28"/>
      <c r="EU414" s="28"/>
      <c r="EV414" s="28"/>
      <c r="EW414" s="28"/>
      <c r="EX414" s="28"/>
      <c r="EY414" s="28"/>
      <c r="EZ414" s="28"/>
      <c r="FA414" s="28"/>
      <c r="FB414" s="28"/>
      <c r="FC414" s="28"/>
      <c r="FD414" s="28"/>
      <c r="FE414" s="28"/>
      <c r="FF414" s="28"/>
      <c r="FG414" s="28"/>
      <c r="FH414" s="28"/>
      <c r="FI414" s="28"/>
      <c r="FJ414" s="28"/>
      <c r="FK414" s="28"/>
      <c r="FL414" s="28"/>
      <c r="FM414" s="28"/>
      <c r="FN414" s="28"/>
      <c r="FO414" s="28"/>
      <c r="FP414" s="28"/>
      <c r="FQ414" s="28"/>
      <c r="FR414" s="28"/>
      <c r="FS414" s="28"/>
      <c r="FT414" s="28"/>
      <c r="FU414" s="28"/>
      <c r="FV414" s="28"/>
      <c r="FW414" s="28"/>
      <c r="FX414" s="28"/>
      <c r="FY414" s="28"/>
      <c r="FZ414" s="28"/>
      <c r="GA414" s="28"/>
      <c r="GB414" s="28"/>
      <c r="GC414" s="28"/>
      <c r="GD414" s="28"/>
      <c r="GE414" s="28"/>
      <c r="GF414" s="28"/>
      <c r="GG414" s="28"/>
      <c r="GH414" s="28"/>
      <c r="GI414" s="28"/>
      <c r="GJ414" s="28"/>
      <c r="GK414" s="28"/>
      <c r="GL414" s="28"/>
      <c r="GM414" s="28"/>
      <c r="GN414" s="28"/>
      <c r="GO414" s="28"/>
      <c r="GP414" s="28"/>
      <c r="GQ414" s="28"/>
      <c r="GR414" s="28"/>
      <c r="GS414" s="28"/>
      <c r="GT414" s="28"/>
      <c r="GU414" s="28"/>
      <c r="GV414" s="28"/>
      <c r="GW414" s="28"/>
      <c r="GX414" s="28"/>
      <c r="GY414" s="28"/>
      <c r="GZ414" s="28"/>
      <c r="HA414" s="28"/>
      <c r="HB414" s="28"/>
      <c r="HC414" s="28"/>
      <c r="HD414" s="28"/>
      <c r="HE414" s="28"/>
      <c r="HF414" s="28"/>
      <c r="HG414" s="28"/>
      <c r="HH414" s="28"/>
      <c r="HI414" s="28"/>
      <c r="HJ414" s="28"/>
      <c r="HK414" s="28"/>
      <c r="HL414" s="28"/>
      <c r="HM414" s="28"/>
      <c r="HN414" s="28"/>
      <c r="HO414" s="28"/>
      <c r="HP414" s="28"/>
      <c r="HQ414" s="28"/>
      <c r="HR414" s="28"/>
      <c r="HS414" s="28"/>
      <c r="HT414" s="28"/>
      <c r="HU414" s="28"/>
      <c r="HV414" s="28"/>
    </row>
    <row r="415" spans="1:230" s="20" customFormat="1" ht="13.9" customHeight="1">
      <c r="A415" s="9"/>
      <c r="B415" s="9"/>
      <c r="C415" s="863"/>
      <c r="D415" s="775"/>
      <c r="E415" s="775"/>
      <c r="F415" s="776" t="s">
        <v>623</v>
      </c>
      <c r="G415" s="791"/>
      <c r="H415" s="515"/>
      <c r="I415" s="515"/>
      <c r="J415" s="515"/>
      <c r="K415" s="515"/>
      <c r="L415" s="515"/>
      <c r="M415" s="600"/>
      <c r="N415" s="600"/>
      <c r="O415" s="600"/>
      <c r="P415" s="600"/>
      <c r="Q415" s="515"/>
      <c r="R415" s="515"/>
      <c r="S415" s="515"/>
      <c r="T415" s="515"/>
      <c r="U415" s="515"/>
      <c r="V415" s="515"/>
      <c r="W415" s="515"/>
      <c r="X415" s="515"/>
      <c r="Y415" s="515">
        <v>0</v>
      </c>
      <c r="Z415" s="515">
        <v>0</v>
      </c>
      <c r="AA415" s="515">
        <v>0</v>
      </c>
      <c r="AB415" s="515">
        <v>0</v>
      </c>
      <c r="AC415" s="515">
        <v>355286.36633849604</v>
      </c>
      <c r="AD415" s="515">
        <v>774360.85889846133</v>
      </c>
      <c r="AE415" s="515">
        <v>768357.4411522313</v>
      </c>
      <c r="AF415" s="515">
        <v>771148.35880359728</v>
      </c>
      <c r="AG415" s="515">
        <v>787461.86023799516</v>
      </c>
      <c r="AH415" s="515">
        <v>816779.15498442319</v>
      </c>
      <c r="AI415" s="515">
        <v>849929.70820824266</v>
      </c>
      <c r="AJ415" s="515">
        <v>881017.71875565359</v>
      </c>
      <c r="AK415" s="515">
        <v>913524.72456348711</v>
      </c>
      <c r="AL415" s="515">
        <v>909547.62891813158</v>
      </c>
      <c r="AM415" s="515">
        <v>903806.70803313167</v>
      </c>
      <c r="AN415" s="515">
        <v>968669.20025686873</v>
      </c>
      <c r="AO415" s="515">
        <v>1021971.1789009806</v>
      </c>
      <c r="AP415" s="515">
        <v>1034780.0923410543</v>
      </c>
      <c r="AR415" s="28"/>
      <c r="AS415" s="28"/>
      <c r="AT415" s="28"/>
      <c r="AU415" s="28"/>
      <c r="AV415" s="28"/>
      <c r="AW415" s="28"/>
      <c r="AX415" s="28"/>
      <c r="AY415" s="28"/>
      <c r="AZ415" s="28"/>
      <c r="BA415" s="28"/>
      <c r="BB415" s="28"/>
      <c r="BC415" s="28"/>
      <c r="BD415" s="28"/>
      <c r="BE415" s="28"/>
      <c r="BF415" s="28"/>
      <c r="BG415" s="28"/>
      <c r="BH415" s="28"/>
      <c r="BI415" s="28"/>
      <c r="BJ415" s="28"/>
      <c r="BK415" s="28"/>
      <c r="BL415" s="28"/>
      <c r="BM415" s="28"/>
      <c r="BN415" s="28"/>
      <c r="BO415" s="28"/>
      <c r="BP415" s="28"/>
      <c r="BQ415" s="28"/>
      <c r="BR415" s="28"/>
      <c r="BS415" s="28"/>
      <c r="BT415" s="28"/>
      <c r="BU415" s="28"/>
      <c r="BV415" s="28"/>
      <c r="BW415" s="28"/>
      <c r="BX415" s="28"/>
      <c r="BY415" s="28"/>
      <c r="BZ415" s="28"/>
      <c r="CA415" s="28"/>
      <c r="CB415" s="28"/>
      <c r="CC415" s="28"/>
      <c r="CD415" s="28"/>
      <c r="CE415" s="28"/>
      <c r="CF415" s="28"/>
      <c r="CG415" s="28"/>
      <c r="CH415" s="28"/>
      <c r="CI415" s="28"/>
      <c r="CJ415" s="28"/>
      <c r="CK415" s="28"/>
      <c r="CL415" s="28"/>
      <c r="CM415" s="28"/>
      <c r="CN415" s="28"/>
      <c r="CO415" s="28"/>
      <c r="CP415" s="28"/>
      <c r="CQ415" s="28"/>
      <c r="CR415" s="28"/>
      <c r="CS415" s="28"/>
      <c r="CT415" s="28"/>
      <c r="CU415" s="28"/>
      <c r="CV415" s="28"/>
      <c r="CW415" s="28"/>
      <c r="CX415" s="28"/>
      <c r="CY415" s="28"/>
      <c r="CZ415" s="28"/>
      <c r="DA415" s="28"/>
      <c r="DB415" s="28"/>
      <c r="DC415" s="28"/>
      <c r="DD415" s="28"/>
      <c r="DE415" s="28"/>
      <c r="DF415" s="28"/>
      <c r="DG415" s="28"/>
      <c r="DH415" s="28"/>
      <c r="DI415" s="28"/>
      <c r="DJ415" s="28"/>
      <c r="DK415" s="28"/>
      <c r="DL415" s="28"/>
      <c r="DM415" s="28"/>
      <c r="DN415" s="28"/>
      <c r="DO415" s="28"/>
      <c r="DP415" s="28"/>
      <c r="DQ415" s="28"/>
      <c r="DR415" s="28"/>
      <c r="DS415" s="28"/>
      <c r="DT415" s="28"/>
      <c r="DU415" s="28"/>
      <c r="DV415" s="28"/>
      <c r="DW415" s="28"/>
      <c r="DX415" s="28"/>
      <c r="DY415" s="28"/>
      <c r="DZ415" s="28"/>
      <c r="EA415" s="28"/>
      <c r="EB415" s="28"/>
      <c r="EC415" s="28"/>
      <c r="ED415" s="28"/>
      <c r="EE415" s="28"/>
      <c r="EF415" s="28"/>
      <c r="EG415" s="28"/>
      <c r="EH415" s="28"/>
      <c r="EI415" s="28"/>
      <c r="EJ415" s="28"/>
      <c r="EK415" s="28"/>
      <c r="EL415" s="28"/>
      <c r="EM415" s="28"/>
      <c r="EN415" s="28"/>
      <c r="EO415" s="28"/>
      <c r="EP415" s="28"/>
      <c r="EQ415" s="28"/>
      <c r="ER415" s="28"/>
      <c r="ES415" s="28"/>
      <c r="ET415" s="28"/>
      <c r="EU415" s="28"/>
      <c r="EV415" s="28"/>
      <c r="EW415" s="28"/>
      <c r="EX415" s="28"/>
      <c r="EY415" s="28"/>
      <c r="EZ415" s="28"/>
      <c r="FA415" s="28"/>
      <c r="FB415" s="28"/>
      <c r="FC415" s="28"/>
      <c r="FD415" s="28"/>
      <c r="FE415" s="28"/>
      <c r="FF415" s="28"/>
      <c r="FG415" s="28"/>
      <c r="FH415" s="28"/>
      <c r="FI415" s="28"/>
      <c r="FJ415" s="28"/>
      <c r="FK415" s="28"/>
      <c r="FL415" s="28"/>
      <c r="FM415" s="28"/>
      <c r="FN415" s="28"/>
      <c r="FO415" s="28"/>
      <c r="FP415" s="28"/>
      <c r="FQ415" s="28"/>
      <c r="FR415" s="28"/>
      <c r="FS415" s="28"/>
      <c r="FT415" s="28"/>
      <c r="FU415" s="28"/>
      <c r="FV415" s="28"/>
      <c r="FW415" s="28"/>
      <c r="FX415" s="28"/>
      <c r="FY415" s="28"/>
      <c r="FZ415" s="28"/>
      <c r="GA415" s="28"/>
      <c r="GB415" s="28"/>
      <c r="GC415" s="28"/>
      <c r="GD415" s="28"/>
      <c r="GE415" s="28"/>
      <c r="GF415" s="28"/>
      <c r="GG415" s="28"/>
      <c r="GH415" s="28"/>
      <c r="GI415" s="28"/>
      <c r="GJ415" s="28"/>
      <c r="GK415" s="28"/>
      <c r="GL415" s="28"/>
      <c r="GM415" s="28"/>
      <c r="GN415" s="28"/>
      <c r="GO415" s="28"/>
      <c r="GP415" s="28"/>
      <c r="GQ415" s="28"/>
      <c r="GR415" s="28"/>
      <c r="GS415" s="28"/>
      <c r="GT415" s="28"/>
      <c r="GU415" s="28"/>
      <c r="GV415" s="28"/>
      <c r="GW415" s="28"/>
      <c r="GX415" s="28"/>
      <c r="GY415" s="28"/>
      <c r="GZ415" s="28"/>
      <c r="HA415" s="28"/>
      <c r="HB415" s="28"/>
      <c r="HC415" s="28"/>
      <c r="HD415" s="28"/>
      <c r="HE415" s="28"/>
      <c r="HF415" s="28"/>
      <c r="HG415" s="28"/>
      <c r="HH415" s="28"/>
      <c r="HI415" s="28"/>
      <c r="HJ415" s="28"/>
      <c r="HK415" s="28"/>
      <c r="HL415" s="28"/>
      <c r="HM415" s="28"/>
      <c r="HN415" s="28"/>
      <c r="HO415" s="28"/>
      <c r="HP415" s="28"/>
      <c r="HQ415" s="28"/>
      <c r="HR415" s="28"/>
      <c r="HS415" s="28"/>
      <c r="HT415" s="28"/>
      <c r="HU415" s="28"/>
      <c r="HV415" s="28"/>
    </row>
    <row r="416" spans="1:230" s="20" customFormat="1" ht="13.9" customHeight="1">
      <c r="A416" s="9"/>
      <c r="B416" s="9"/>
      <c r="C416" s="863"/>
      <c r="D416" s="775"/>
      <c r="E416" s="775"/>
      <c r="F416" s="776" t="s">
        <v>625</v>
      </c>
      <c r="G416" s="791"/>
      <c r="H416" s="515"/>
      <c r="I416" s="515"/>
      <c r="J416" s="515"/>
      <c r="K416" s="515"/>
      <c r="L416" s="515"/>
      <c r="M416" s="600"/>
      <c r="N416" s="600"/>
      <c r="O416" s="600"/>
      <c r="P416" s="600"/>
      <c r="Q416" s="515"/>
      <c r="R416" s="515"/>
      <c r="S416" s="515"/>
      <c r="T416" s="515"/>
      <c r="U416" s="515"/>
      <c r="V416" s="515"/>
      <c r="W416" s="515"/>
      <c r="X416" s="515"/>
      <c r="Y416" s="515">
        <v>0</v>
      </c>
      <c r="Z416" s="515">
        <v>0</v>
      </c>
      <c r="AA416" s="515">
        <v>0</v>
      </c>
      <c r="AB416" s="515">
        <v>0</v>
      </c>
      <c r="AC416" s="515">
        <v>160265.04568529991</v>
      </c>
      <c r="AD416" s="515">
        <v>354406.35334826354</v>
      </c>
      <c r="AE416" s="515">
        <v>361796.70127414598</v>
      </c>
      <c r="AF416" s="515">
        <v>361777.04277202324</v>
      </c>
      <c r="AG416" s="515">
        <v>354287.20297110692</v>
      </c>
      <c r="AH416" s="515">
        <v>349355.70093015477</v>
      </c>
      <c r="AI416" s="515">
        <v>345747.01277744846</v>
      </c>
      <c r="AJ416" s="515">
        <v>341634.04385517503</v>
      </c>
      <c r="AK416" s="515">
        <v>338664.66272447637</v>
      </c>
      <c r="AL416" s="515">
        <v>365389.48308366816</v>
      </c>
      <c r="AM416" s="515">
        <v>377040.73022676806</v>
      </c>
      <c r="AN416" s="515">
        <v>345679.87779550848</v>
      </c>
      <c r="AO416" s="515">
        <v>338953.77433549194</v>
      </c>
      <c r="AP416" s="515">
        <v>343202.06395978306</v>
      </c>
      <c r="AR416" s="28"/>
      <c r="AS416" s="28"/>
      <c r="AT416" s="28"/>
      <c r="AU416" s="28"/>
      <c r="AV416" s="28"/>
      <c r="AW416" s="28"/>
      <c r="AX416" s="28"/>
      <c r="AY416" s="28"/>
      <c r="AZ416" s="28"/>
      <c r="BA416" s="28"/>
      <c r="BB416" s="28"/>
      <c r="BC416" s="28"/>
      <c r="BD416" s="28"/>
      <c r="BE416" s="28"/>
      <c r="BF416" s="28"/>
      <c r="BG416" s="28"/>
      <c r="BH416" s="28"/>
      <c r="BI416" s="28"/>
      <c r="BJ416" s="28"/>
      <c r="BK416" s="28"/>
      <c r="BL416" s="28"/>
      <c r="BM416" s="28"/>
      <c r="BN416" s="28"/>
      <c r="BO416" s="28"/>
      <c r="BP416" s="28"/>
      <c r="BQ416" s="28"/>
      <c r="BR416" s="28"/>
      <c r="BS416" s="28"/>
      <c r="BT416" s="28"/>
      <c r="BU416" s="28"/>
      <c r="BV416" s="28"/>
      <c r="BW416" s="28"/>
      <c r="BX416" s="28"/>
      <c r="BY416" s="28"/>
      <c r="BZ416" s="28"/>
      <c r="CA416" s="28"/>
      <c r="CB416" s="28"/>
      <c r="CC416" s="28"/>
      <c r="CD416" s="28"/>
      <c r="CE416" s="28"/>
      <c r="CF416" s="28"/>
      <c r="CG416" s="28"/>
      <c r="CH416" s="28"/>
      <c r="CI416" s="28"/>
      <c r="CJ416" s="28"/>
      <c r="CK416" s="28"/>
      <c r="CL416" s="28"/>
      <c r="CM416" s="28"/>
      <c r="CN416" s="28"/>
      <c r="CO416" s="28"/>
      <c r="CP416" s="28"/>
      <c r="CQ416" s="28"/>
      <c r="CR416" s="28"/>
      <c r="CS416" s="28"/>
      <c r="CT416" s="28"/>
      <c r="CU416" s="28"/>
      <c r="CV416" s="28"/>
      <c r="CW416" s="28"/>
      <c r="CX416" s="28"/>
      <c r="CY416" s="28"/>
      <c r="CZ416" s="28"/>
      <c r="DA416" s="28"/>
      <c r="DB416" s="28"/>
      <c r="DC416" s="28"/>
      <c r="DD416" s="28"/>
      <c r="DE416" s="28"/>
      <c r="DF416" s="28"/>
      <c r="DG416" s="28"/>
      <c r="DH416" s="28"/>
      <c r="DI416" s="28"/>
      <c r="DJ416" s="28"/>
      <c r="DK416" s="28"/>
      <c r="DL416" s="28"/>
      <c r="DM416" s="28"/>
      <c r="DN416" s="28"/>
      <c r="DO416" s="28"/>
      <c r="DP416" s="28"/>
      <c r="DQ416" s="28"/>
      <c r="DR416" s="28"/>
      <c r="DS416" s="28"/>
      <c r="DT416" s="28"/>
      <c r="DU416" s="28"/>
      <c r="DV416" s="28"/>
      <c r="DW416" s="28"/>
      <c r="DX416" s="28"/>
      <c r="DY416" s="28"/>
      <c r="DZ416" s="28"/>
      <c r="EA416" s="28"/>
      <c r="EB416" s="28"/>
      <c r="EC416" s="28"/>
      <c r="ED416" s="28"/>
      <c r="EE416" s="28"/>
      <c r="EF416" s="28"/>
      <c r="EG416" s="28"/>
      <c r="EH416" s="28"/>
      <c r="EI416" s="28"/>
      <c r="EJ416" s="28"/>
      <c r="EK416" s="28"/>
      <c r="EL416" s="28"/>
      <c r="EM416" s="28"/>
      <c r="EN416" s="28"/>
      <c r="EO416" s="28"/>
      <c r="EP416" s="28"/>
      <c r="EQ416" s="28"/>
      <c r="ER416" s="28"/>
      <c r="ES416" s="28"/>
      <c r="ET416" s="28"/>
      <c r="EU416" s="28"/>
      <c r="EV416" s="28"/>
      <c r="EW416" s="28"/>
      <c r="EX416" s="28"/>
      <c r="EY416" s="28"/>
      <c r="EZ416" s="28"/>
      <c r="FA416" s="28"/>
      <c r="FB416" s="28"/>
      <c r="FC416" s="28"/>
      <c r="FD416" s="28"/>
      <c r="FE416" s="28"/>
      <c r="FF416" s="28"/>
      <c r="FG416" s="28"/>
      <c r="FH416" s="28"/>
      <c r="FI416" s="28"/>
      <c r="FJ416" s="28"/>
      <c r="FK416" s="28"/>
      <c r="FL416" s="28"/>
      <c r="FM416" s="28"/>
      <c r="FN416" s="28"/>
      <c r="FO416" s="28"/>
      <c r="FP416" s="28"/>
      <c r="FQ416" s="28"/>
      <c r="FR416" s="28"/>
      <c r="FS416" s="28"/>
      <c r="FT416" s="28"/>
      <c r="FU416" s="28"/>
      <c r="FV416" s="28"/>
      <c r="FW416" s="28"/>
      <c r="FX416" s="28"/>
      <c r="FY416" s="28"/>
      <c r="FZ416" s="28"/>
      <c r="GA416" s="28"/>
      <c r="GB416" s="28"/>
      <c r="GC416" s="28"/>
      <c r="GD416" s="28"/>
      <c r="GE416" s="28"/>
      <c r="GF416" s="28"/>
      <c r="GG416" s="28"/>
      <c r="GH416" s="28"/>
      <c r="GI416" s="28"/>
      <c r="GJ416" s="28"/>
      <c r="GK416" s="28"/>
      <c r="GL416" s="28"/>
      <c r="GM416" s="28"/>
      <c r="GN416" s="28"/>
      <c r="GO416" s="28"/>
      <c r="GP416" s="28"/>
      <c r="GQ416" s="28"/>
      <c r="GR416" s="28"/>
      <c r="GS416" s="28"/>
      <c r="GT416" s="28"/>
      <c r="GU416" s="28"/>
      <c r="GV416" s="28"/>
      <c r="GW416" s="28"/>
      <c r="GX416" s="28"/>
      <c r="GY416" s="28"/>
      <c r="GZ416" s="28"/>
      <c r="HA416" s="28"/>
      <c r="HB416" s="28"/>
      <c r="HC416" s="28"/>
      <c r="HD416" s="28"/>
      <c r="HE416" s="28"/>
      <c r="HF416" s="28"/>
      <c r="HG416" s="28"/>
      <c r="HH416" s="28"/>
      <c r="HI416" s="28"/>
      <c r="HJ416" s="28"/>
      <c r="HK416" s="28"/>
      <c r="HL416" s="28"/>
      <c r="HM416" s="28"/>
      <c r="HN416" s="28"/>
      <c r="HO416" s="28"/>
      <c r="HP416" s="28"/>
      <c r="HQ416" s="28"/>
      <c r="HR416" s="28"/>
      <c r="HS416" s="28"/>
      <c r="HT416" s="28"/>
      <c r="HU416" s="28"/>
      <c r="HV416" s="28"/>
    </row>
    <row r="417" spans="1:230" s="20" customFormat="1" ht="13.9" customHeight="1">
      <c r="A417" s="9"/>
      <c r="B417" s="9"/>
      <c r="C417" s="863"/>
      <c r="D417" s="775"/>
      <c r="E417" s="775"/>
      <c r="F417" s="776" t="s">
        <v>801</v>
      </c>
      <c r="G417" s="791"/>
      <c r="H417" s="515"/>
      <c r="I417" s="515"/>
      <c r="J417" s="515"/>
      <c r="K417" s="515"/>
      <c r="L417" s="515"/>
      <c r="M417" s="600"/>
      <c r="N417" s="600"/>
      <c r="O417" s="600"/>
      <c r="P417" s="600"/>
      <c r="Q417" s="515"/>
      <c r="R417" s="515"/>
      <c r="S417" s="515"/>
      <c r="T417" s="515"/>
      <c r="U417" s="515"/>
      <c r="V417" s="515"/>
      <c r="W417" s="515"/>
      <c r="X417" s="515"/>
      <c r="Y417" s="515">
        <v>0</v>
      </c>
      <c r="Z417" s="515">
        <v>0</v>
      </c>
      <c r="AA417" s="515">
        <v>0</v>
      </c>
      <c r="AB417" s="515">
        <v>0</v>
      </c>
      <c r="AC417" s="515">
        <v>79167.070760208371</v>
      </c>
      <c r="AD417" s="515">
        <v>170476.58146097139</v>
      </c>
      <c r="AE417" s="515">
        <v>163596.77326867211</v>
      </c>
      <c r="AF417" s="515">
        <v>155598.30954248123</v>
      </c>
      <c r="AG417" s="515">
        <v>147716.9012417206</v>
      </c>
      <c r="AH417" s="515">
        <v>141343.34247693227</v>
      </c>
      <c r="AI417" s="515">
        <v>135857.84735698145</v>
      </c>
      <c r="AJ417" s="515">
        <v>130495.57684547515</v>
      </c>
      <c r="AK417" s="515">
        <v>127387.62542847276</v>
      </c>
      <c r="AL417" s="515">
        <v>143779.74311994587</v>
      </c>
      <c r="AM417" s="515">
        <v>151520.31712382613</v>
      </c>
      <c r="AN417" s="515">
        <v>139653.06895353078</v>
      </c>
      <c r="AO417" s="515">
        <v>146206.16190725454</v>
      </c>
      <c r="AP417" s="515">
        <v>154937.12284803588</v>
      </c>
      <c r="AR417" s="28"/>
      <c r="AS417" s="28"/>
      <c r="AT417" s="28"/>
      <c r="AU417" s="28"/>
      <c r="AV417" s="28"/>
      <c r="AW417" s="28"/>
      <c r="AX417" s="28"/>
      <c r="AY417" s="28"/>
      <c r="AZ417" s="28"/>
      <c r="BA417" s="28"/>
      <c r="BB417" s="28"/>
      <c r="BC417" s="28"/>
      <c r="BD417" s="28"/>
      <c r="BE417" s="28"/>
      <c r="BF417" s="28"/>
      <c r="BG417" s="28"/>
      <c r="BH417" s="28"/>
      <c r="BI417" s="28"/>
      <c r="BJ417" s="28"/>
      <c r="BK417" s="28"/>
      <c r="BL417" s="28"/>
      <c r="BM417" s="28"/>
      <c r="BN417" s="28"/>
      <c r="BO417" s="28"/>
      <c r="BP417" s="28"/>
      <c r="BQ417" s="28"/>
      <c r="BR417" s="28"/>
      <c r="BS417" s="28"/>
      <c r="BT417" s="28"/>
      <c r="BU417" s="28"/>
      <c r="BV417" s="28"/>
      <c r="BW417" s="28"/>
      <c r="BX417" s="28"/>
      <c r="BY417" s="28"/>
      <c r="BZ417" s="28"/>
      <c r="CA417" s="28"/>
      <c r="CB417" s="28"/>
      <c r="CC417" s="28"/>
      <c r="CD417" s="28"/>
      <c r="CE417" s="28"/>
      <c r="CF417" s="28"/>
      <c r="CG417" s="28"/>
      <c r="CH417" s="28"/>
      <c r="CI417" s="28"/>
      <c r="CJ417" s="28"/>
      <c r="CK417" s="28"/>
      <c r="CL417" s="28"/>
      <c r="CM417" s="28"/>
      <c r="CN417" s="28"/>
      <c r="CO417" s="28"/>
      <c r="CP417" s="28"/>
      <c r="CQ417" s="28"/>
      <c r="CR417" s="28"/>
      <c r="CS417" s="28"/>
      <c r="CT417" s="28"/>
      <c r="CU417" s="28"/>
      <c r="CV417" s="28"/>
      <c r="CW417" s="28"/>
      <c r="CX417" s="28"/>
      <c r="CY417" s="28"/>
      <c r="CZ417" s="28"/>
      <c r="DA417" s="28"/>
      <c r="DB417" s="28"/>
      <c r="DC417" s="28"/>
      <c r="DD417" s="28"/>
      <c r="DE417" s="28"/>
      <c r="DF417" s="28"/>
      <c r="DG417" s="28"/>
      <c r="DH417" s="28"/>
      <c r="DI417" s="28"/>
      <c r="DJ417" s="28"/>
      <c r="DK417" s="28"/>
      <c r="DL417" s="28"/>
      <c r="DM417" s="28"/>
      <c r="DN417" s="28"/>
      <c r="DO417" s="28"/>
      <c r="DP417" s="28"/>
      <c r="DQ417" s="28"/>
      <c r="DR417" s="28"/>
      <c r="DS417" s="28"/>
      <c r="DT417" s="28"/>
      <c r="DU417" s="28"/>
      <c r="DV417" s="28"/>
      <c r="DW417" s="28"/>
      <c r="DX417" s="28"/>
      <c r="DY417" s="28"/>
      <c r="DZ417" s="28"/>
      <c r="EA417" s="28"/>
      <c r="EB417" s="28"/>
      <c r="EC417" s="28"/>
      <c r="ED417" s="28"/>
      <c r="EE417" s="28"/>
      <c r="EF417" s="28"/>
      <c r="EG417" s="28"/>
      <c r="EH417" s="28"/>
      <c r="EI417" s="28"/>
      <c r="EJ417" s="28"/>
      <c r="EK417" s="28"/>
      <c r="EL417" s="28"/>
      <c r="EM417" s="28"/>
      <c r="EN417" s="28"/>
      <c r="EO417" s="28"/>
      <c r="EP417" s="28"/>
      <c r="EQ417" s="28"/>
      <c r="ER417" s="28"/>
      <c r="ES417" s="28"/>
      <c r="ET417" s="28"/>
      <c r="EU417" s="28"/>
      <c r="EV417" s="28"/>
      <c r="EW417" s="28"/>
      <c r="EX417" s="28"/>
      <c r="EY417" s="28"/>
      <c r="EZ417" s="28"/>
      <c r="FA417" s="28"/>
      <c r="FB417" s="28"/>
      <c r="FC417" s="28"/>
      <c r="FD417" s="28"/>
      <c r="FE417" s="28"/>
      <c r="FF417" s="28"/>
      <c r="FG417" s="28"/>
      <c r="FH417" s="28"/>
      <c r="FI417" s="28"/>
      <c r="FJ417" s="28"/>
      <c r="FK417" s="28"/>
      <c r="FL417" s="28"/>
      <c r="FM417" s="28"/>
      <c r="FN417" s="28"/>
      <c r="FO417" s="28"/>
      <c r="FP417" s="28"/>
      <c r="FQ417" s="28"/>
      <c r="FR417" s="28"/>
      <c r="FS417" s="28"/>
      <c r="FT417" s="28"/>
      <c r="FU417" s="28"/>
      <c r="FV417" s="28"/>
      <c r="FW417" s="28"/>
      <c r="FX417" s="28"/>
      <c r="FY417" s="28"/>
      <c r="FZ417" s="28"/>
      <c r="GA417" s="28"/>
      <c r="GB417" s="28"/>
      <c r="GC417" s="28"/>
      <c r="GD417" s="28"/>
      <c r="GE417" s="28"/>
      <c r="GF417" s="28"/>
      <c r="GG417" s="28"/>
      <c r="GH417" s="28"/>
      <c r="GI417" s="28"/>
      <c r="GJ417" s="28"/>
      <c r="GK417" s="28"/>
      <c r="GL417" s="28"/>
      <c r="GM417" s="28"/>
      <c r="GN417" s="28"/>
      <c r="GO417" s="28"/>
      <c r="GP417" s="28"/>
      <c r="GQ417" s="28"/>
      <c r="GR417" s="28"/>
      <c r="GS417" s="28"/>
      <c r="GT417" s="28"/>
      <c r="GU417" s="28"/>
      <c r="GV417" s="28"/>
      <c r="GW417" s="28"/>
      <c r="GX417" s="28"/>
      <c r="GY417" s="28"/>
      <c r="GZ417" s="28"/>
      <c r="HA417" s="28"/>
      <c r="HB417" s="28"/>
      <c r="HC417" s="28"/>
      <c r="HD417" s="28"/>
      <c r="HE417" s="28"/>
      <c r="HF417" s="28"/>
      <c r="HG417" s="28"/>
      <c r="HH417" s="28"/>
      <c r="HI417" s="28"/>
      <c r="HJ417" s="28"/>
      <c r="HK417" s="28"/>
      <c r="HL417" s="28"/>
      <c r="HM417" s="28"/>
      <c r="HN417" s="28"/>
      <c r="HO417" s="28"/>
      <c r="HP417" s="28"/>
      <c r="HQ417" s="28"/>
      <c r="HR417" s="28"/>
      <c r="HS417" s="28"/>
      <c r="HT417" s="28"/>
      <c r="HU417" s="28"/>
      <c r="HV417" s="28"/>
    </row>
    <row r="418" spans="1:230" s="20" customFormat="1" ht="13.9" customHeight="1">
      <c r="A418" s="9"/>
      <c r="B418" s="9"/>
      <c r="C418" s="863"/>
      <c r="D418" s="775"/>
      <c r="E418" s="775"/>
      <c r="F418" s="776" t="s">
        <v>627</v>
      </c>
      <c r="G418" s="791"/>
      <c r="H418" s="515"/>
      <c r="I418" s="515"/>
      <c r="J418" s="515"/>
      <c r="K418" s="515"/>
      <c r="L418" s="515"/>
      <c r="M418" s="600"/>
      <c r="N418" s="600"/>
      <c r="O418" s="600"/>
      <c r="P418" s="600"/>
      <c r="Q418" s="515"/>
      <c r="R418" s="515"/>
      <c r="S418" s="515"/>
      <c r="T418" s="515"/>
      <c r="U418" s="515"/>
      <c r="V418" s="515"/>
      <c r="W418" s="515"/>
      <c r="X418" s="515"/>
      <c r="Y418" s="515">
        <v>0</v>
      </c>
      <c r="Z418" s="515">
        <v>0</v>
      </c>
      <c r="AA418" s="515">
        <v>0</v>
      </c>
      <c r="AB418" s="515">
        <v>0</v>
      </c>
      <c r="AC418" s="515">
        <v>285773.81640270341</v>
      </c>
      <c r="AD418" s="515">
        <v>643264.55449459283</v>
      </c>
      <c r="AE418" s="515">
        <v>678829.36394435272</v>
      </c>
      <c r="AF418" s="515">
        <v>714595.63426151639</v>
      </c>
      <c r="AG418" s="515">
        <v>744623.40866308659</v>
      </c>
      <c r="AH418" s="515">
        <v>758115.44953248464</v>
      </c>
      <c r="AI418" s="515">
        <v>774066.64790114202</v>
      </c>
      <c r="AJ418" s="515">
        <v>794701.18135754904</v>
      </c>
      <c r="AK418" s="515">
        <v>801609.93562307255</v>
      </c>
      <c r="AL418" s="515">
        <v>796313.47502558702</v>
      </c>
      <c r="AM418" s="515">
        <v>816960.91053786268</v>
      </c>
      <c r="AN418" s="515">
        <v>830177.80535305175</v>
      </c>
      <c r="AO418" s="515">
        <v>812467.08722627955</v>
      </c>
      <c r="AP418" s="515">
        <v>822650.17341113812</v>
      </c>
      <c r="AR418" s="28"/>
      <c r="AS418" s="28"/>
      <c r="AT418" s="28"/>
      <c r="AU418" s="28"/>
      <c r="AV418" s="28"/>
      <c r="AW418" s="28"/>
      <c r="AX418" s="28"/>
      <c r="AY418" s="28"/>
      <c r="AZ418" s="28"/>
      <c r="BA418" s="28"/>
      <c r="BB418" s="28"/>
      <c r="BC418" s="28"/>
      <c r="BD418" s="28"/>
      <c r="BE418" s="28"/>
      <c r="BF418" s="28"/>
      <c r="BG418" s="28"/>
      <c r="BH418" s="28"/>
      <c r="BI418" s="28"/>
      <c r="BJ418" s="28"/>
      <c r="BK418" s="28"/>
      <c r="BL418" s="28"/>
      <c r="BM418" s="28"/>
      <c r="BN418" s="28"/>
      <c r="BO418" s="28"/>
      <c r="BP418" s="28"/>
      <c r="BQ418" s="28"/>
      <c r="BR418" s="28"/>
      <c r="BS418" s="28"/>
      <c r="BT418" s="28"/>
      <c r="BU418" s="28"/>
      <c r="BV418" s="28"/>
      <c r="BW418" s="28"/>
      <c r="BX418" s="28"/>
      <c r="BY418" s="28"/>
      <c r="BZ418" s="28"/>
      <c r="CA418" s="28"/>
      <c r="CB418" s="28"/>
      <c r="CC418" s="28"/>
      <c r="CD418" s="28"/>
      <c r="CE418" s="28"/>
      <c r="CF418" s="28"/>
      <c r="CG418" s="28"/>
      <c r="CH418" s="28"/>
      <c r="CI418" s="28"/>
      <c r="CJ418" s="28"/>
      <c r="CK418" s="28"/>
      <c r="CL418" s="28"/>
      <c r="CM418" s="28"/>
      <c r="CN418" s="28"/>
      <c r="CO418" s="28"/>
      <c r="CP418" s="28"/>
      <c r="CQ418" s="28"/>
      <c r="CR418" s="28"/>
      <c r="CS418" s="28"/>
      <c r="CT418" s="28"/>
      <c r="CU418" s="28"/>
      <c r="CV418" s="28"/>
      <c r="CW418" s="28"/>
      <c r="CX418" s="28"/>
      <c r="CY418" s="28"/>
      <c r="CZ418" s="28"/>
      <c r="DA418" s="28"/>
      <c r="DB418" s="28"/>
      <c r="DC418" s="28"/>
      <c r="DD418" s="28"/>
      <c r="DE418" s="28"/>
      <c r="DF418" s="28"/>
      <c r="DG418" s="28"/>
      <c r="DH418" s="28"/>
      <c r="DI418" s="28"/>
      <c r="DJ418" s="28"/>
      <c r="DK418" s="28"/>
      <c r="DL418" s="28"/>
      <c r="DM418" s="28"/>
      <c r="DN418" s="28"/>
      <c r="DO418" s="28"/>
      <c r="DP418" s="28"/>
      <c r="DQ418" s="28"/>
      <c r="DR418" s="28"/>
      <c r="DS418" s="28"/>
      <c r="DT418" s="28"/>
      <c r="DU418" s="28"/>
      <c r="DV418" s="28"/>
      <c r="DW418" s="28"/>
      <c r="DX418" s="28"/>
      <c r="DY418" s="28"/>
      <c r="DZ418" s="28"/>
      <c r="EA418" s="28"/>
      <c r="EB418" s="28"/>
      <c r="EC418" s="28"/>
      <c r="ED418" s="28"/>
      <c r="EE418" s="28"/>
      <c r="EF418" s="28"/>
      <c r="EG418" s="28"/>
      <c r="EH418" s="28"/>
      <c r="EI418" s="28"/>
      <c r="EJ418" s="28"/>
      <c r="EK418" s="28"/>
      <c r="EL418" s="28"/>
      <c r="EM418" s="28"/>
      <c r="EN418" s="28"/>
      <c r="EO418" s="28"/>
      <c r="EP418" s="28"/>
      <c r="EQ418" s="28"/>
      <c r="ER418" s="28"/>
      <c r="ES418" s="28"/>
      <c r="ET418" s="28"/>
      <c r="EU418" s="28"/>
      <c r="EV418" s="28"/>
      <c r="EW418" s="28"/>
      <c r="EX418" s="28"/>
      <c r="EY418" s="28"/>
      <c r="EZ418" s="28"/>
      <c r="FA418" s="28"/>
      <c r="FB418" s="28"/>
      <c r="FC418" s="28"/>
      <c r="FD418" s="28"/>
      <c r="FE418" s="28"/>
      <c r="FF418" s="28"/>
      <c r="FG418" s="28"/>
      <c r="FH418" s="28"/>
      <c r="FI418" s="28"/>
      <c r="FJ418" s="28"/>
      <c r="FK418" s="28"/>
      <c r="FL418" s="28"/>
      <c r="FM418" s="28"/>
      <c r="FN418" s="28"/>
      <c r="FO418" s="28"/>
      <c r="FP418" s="28"/>
      <c r="FQ418" s="28"/>
      <c r="FR418" s="28"/>
      <c r="FS418" s="28"/>
      <c r="FT418" s="28"/>
      <c r="FU418" s="28"/>
      <c r="FV418" s="28"/>
      <c r="FW418" s="28"/>
      <c r="FX418" s="28"/>
      <c r="FY418" s="28"/>
      <c r="FZ418" s="28"/>
      <c r="GA418" s="28"/>
      <c r="GB418" s="28"/>
      <c r="GC418" s="28"/>
      <c r="GD418" s="28"/>
      <c r="GE418" s="28"/>
      <c r="GF418" s="28"/>
      <c r="GG418" s="28"/>
      <c r="GH418" s="28"/>
      <c r="GI418" s="28"/>
      <c r="GJ418" s="28"/>
      <c r="GK418" s="28"/>
      <c r="GL418" s="28"/>
      <c r="GM418" s="28"/>
      <c r="GN418" s="28"/>
      <c r="GO418" s="28"/>
      <c r="GP418" s="28"/>
      <c r="GQ418" s="28"/>
      <c r="GR418" s="28"/>
      <c r="GS418" s="28"/>
      <c r="GT418" s="28"/>
      <c r="GU418" s="28"/>
      <c r="GV418" s="28"/>
      <c r="GW418" s="28"/>
      <c r="GX418" s="28"/>
      <c r="GY418" s="28"/>
      <c r="GZ418" s="28"/>
      <c r="HA418" s="28"/>
      <c r="HB418" s="28"/>
      <c r="HC418" s="28"/>
      <c r="HD418" s="28"/>
      <c r="HE418" s="28"/>
      <c r="HF418" s="28"/>
      <c r="HG418" s="28"/>
      <c r="HH418" s="28"/>
      <c r="HI418" s="28"/>
      <c r="HJ418" s="28"/>
      <c r="HK418" s="28"/>
      <c r="HL418" s="28"/>
      <c r="HM418" s="28"/>
      <c r="HN418" s="28"/>
      <c r="HO418" s="28"/>
      <c r="HP418" s="28"/>
      <c r="HQ418" s="28"/>
      <c r="HR418" s="28"/>
      <c r="HS418" s="28"/>
      <c r="HT418" s="28"/>
      <c r="HU418" s="28"/>
      <c r="HV418" s="28"/>
    </row>
    <row r="419" spans="1:230" s="20" customFormat="1" ht="13.9" customHeight="1">
      <c r="A419" s="9"/>
      <c r="B419" s="9"/>
      <c r="C419" s="863"/>
      <c r="D419" s="775"/>
      <c r="E419" s="775"/>
      <c r="F419" s="773" t="s">
        <v>37</v>
      </c>
      <c r="G419" s="793"/>
      <c r="H419" s="515"/>
      <c r="I419" s="515"/>
      <c r="J419" s="515"/>
      <c r="K419" s="515"/>
      <c r="L419" s="515"/>
      <c r="M419" s="600"/>
      <c r="N419" s="600"/>
      <c r="O419" s="600"/>
      <c r="P419" s="600"/>
      <c r="Q419" s="557"/>
      <c r="R419" s="557"/>
      <c r="S419" s="557"/>
      <c r="T419" s="557"/>
      <c r="U419" s="557"/>
      <c r="V419" s="557"/>
      <c r="W419" s="557"/>
      <c r="X419" s="557"/>
      <c r="Y419" s="557">
        <v>0</v>
      </c>
      <c r="Z419" s="557">
        <v>0</v>
      </c>
      <c r="AA419" s="557">
        <v>0</v>
      </c>
      <c r="AB419" s="557">
        <v>0</v>
      </c>
      <c r="AC419" s="557">
        <v>880492.29918670771</v>
      </c>
      <c r="AD419" s="557">
        <v>1942508.3482022891</v>
      </c>
      <c r="AE419" s="557">
        <v>1972580.2796394019</v>
      </c>
      <c r="AF419" s="557">
        <v>2003119.3453796182</v>
      </c>
      <c r="AG419" s="557">
        <v>2034089.3731139093</v>
      </c>
      <c r="AH419" s="557">
        <v>2065593.6479239948</v>
      </c>
      <c r="AI419" s="557">
        <v>2105601.2162438147</v>
      </c>
      <c r="AJ419" s="557">
        <v>2147848.5208138525</v>
      </c>
      <c r="AK419" s="557">
        <v>2181186.9483395088</v>
      </c>
      <c r="AL419" s="557">
        <v>2215030.3301473325</v>
      </c>
      <c r="AM419" s="557">
        <v>2249328.6659215884</v>
      </c>
      <c r="AN419" s="557">
        <v>2284179.9523589602</v>
      </c>
      <c r="AO419" s="557">
        <v>2319598.2023700066</v>
      </c>
      <c r="AP419" s="557">
        <v>2355569.4525600113</v>
      </c>
      <c r="AR419" s="28"/>
      <c r="AS419" s="28"/>
      <c r="AT419" s="28"/>
      <c r="AU419" s="28"/>
      <c r="AV419" s="28"/>
      <c r="AW419" s="28"/>
      <c r="AX419" s="28"/>
      <c r="AY419" s="28"/>
      <c r="AZ419" s="28"/>
      <c r="BA419" s="28"/>
      <c r="BB419" s="28"/>
      <c r="BC419" s="28"/>
      <c r="BD419" s="28"/>
      <c r="BE419" s="28"/>
      <c r="BF419" s="28"/>
      <c r="BG419" s="28"/>
      <c r="BH419" s="28"/>
      <c r="BI419" s="28"/>
      <c r="BJ419" s="28"/>
      <c r="BK419" s="28"/>
      <c r="BL419" s="28"/>
      <c r="BM419" s="28"/>
      <c r="BN419" s="28"/>
      <c r="BO419" s="28"/>
      <c r="BP419" s="28"/>
      <c r="BQ419" s="28"/>
      <c r="BR419" s="28"/>
      <c r="BS419" s="28"/>
      <c r="BT419" s="28"/>
      <c r="BU419" s="28"/>
      <c r="BV419" s="28"/>
      <c r="BW419" s="28"/>
      <c r="BX419" s="28"/>
      <c r="BY419" s="28"/>
      <c r="BZ419" s="28"/>
      <c r="CA419" s="28"/>
      <c r="CB419" s="28"/>
      <c r="CC419" s="28"/>
      <c r="CD419" s="28"/>
      <c r="CE419" s="28"/>
      <c r="CF419" s="28"/>
      <c r="CG419" s="28"/>
      <c r="CH419" s="28"/>
      <c r="CI419" s="28"/>
      <c r="CJ419" s="28"/>
      <c r="CK419" s="28"/>
      <c r="CL419" s="28"/>
      <c r="CM419" s="28"/>
      <c r="CN419" s="28"/>
      <c r="CO419" s="28"/>
      <c r="CP419" s="28"/>
      <c r="CQ419" s="28"/>
      <c r="CR419" s="28"/>
      <c r="CS419" s="28"/>
      <c r="CT419" s="28"/>
      <c r="CU419" s="28"/>
      <c r="CV419" s="28"/>
      <c r="CW419" s="28"/>
      <c r="CX419" s="28"/>
      <c r="CY419" s="28"/>
      <c r="CZ419" s="28"/>
      <c r="DA419" s="28"/>
      <c r="DB419" s="28"/>
      <c r="DC419" s="28"/>
      <c r="DD419" s="28"/>
      <c r="DE419" s="28"/>
      <c r="DF419" s="28"/>
      <c r="DG419" s="28"/>
      <c r="DH419" s="28"/>
      <c r="DI419" s="28"/>
      <c r="DJ419" s="28"/>
      <c r="DK419" s="28"/>
      <c r="DL419" s="28"/>
      <c r="DM419" s="28"/>
      <c r="DN419" s="28"/>
      <c r="DO419" s="28"/>
      <c r="DP419" s="28"/>
      <c r="DQ419" s="28"/>
      <c r="DR419" s="28"/>
      <c r="DS419" s="28"/>
      <c r="DT419" s="28"/>
      <c r="DU419" s="28"/>
      <c r="DV419" s="28"/>
      <c r="DW419" s="28"/>
      <c r="DX419" s="28"/>
      <c r="DY419" s="28"/>
      <c r="DZ419" s="28"/>
      <c r="EA419" s="28"/>
      <c r="EB419" s="28"/>
      <c r="EC419" s="28"/>
      <c r="ED419" s="28"/>
      <c r="EE419" s="28"/>
      <c r="EF419" s="28"/>
      <c r="EG419" s="28"/>
      <c r="EH419" s="28"/>
      <c r="EI419" s="28"/>
      <c r="EJ419" s="28"/>
      <c r="EK419" s="28"/>
      <c r="EL419" s="28"/>
      <c r="EM419" s="28"/>
      <c r="EN419" s="28"/>
      <c r="EO419" s="28"/>
      <c r="EP419" s="28"/>
      <c r="EQ419" s="28"/>
      <c r="ER419" s="28"/>
      <c r="ES419" s="28"/>
      <c r="ET419" s="28"/>
      <c r="EU419" s="28"/>
      <c r="EV419" s="28"/>
      <c r="EW419" s="28"/>
      <c r="EX419" s="28"/>
      <c r="EY419" s="28"/>
      <c r="EZ419" s="28"/>
      <c r="FA419" s="28"/>
      <c r="FB419" s="28"/>
      <c r="FC419" s="28"/>
      <c r="FD419" s="28"/>
      <c r="FE419" s="28"/>
      <c r="FF419" s="28"/>
      <c r="FG419" s="28"/>
      <c r="FH419" s="28"/>
      <c r="FI419" s="28"/>
      <c r="FJ419" s="28"/>
      <c r="FK419" s="28"/>
      <c r="FL419" s="28"/>
      <c r="FM419" s="28"/>
      <c r="FN419" s="28"/>
      <c r="FO419" s="28"/>
      <c r="FP419" s="28"/>
      <c r="FQ419" s="28"/>
      <c r="FR419" s="28"/>
      <c r="FS419" s="28"/>
      <c r="FT419" s="28"/>
      <c r="FU419" s="28"/>
      <c r="FV419" s="28"/>
      <c r="FW419" s="28"/>
      <c r="FX419" s="28"/>
      <c r="FY419" s="28"/>
      <c r="FZ419" s="28"/>
      <c r="GA419" s="28"/>
      <c r="GB419" s="28"/>
      <c r="GC419" s="28"/>
      <c r="GD419" s="28"/>
      <c r="GE419" s="28"/>
      <c r="GF419" s="28"/>
      <c r="GG419" s="28"/>
      <c r="GH419" s="28"/>
      <c r="GI419" s="28"/>
      <c r="GJ419" s="28"/>
      <c r="GK419" s="28"/>
      <c r="GL419" s="28"/>
      <c r="GM419" s="28"/>
      <c r="GN419" s="28"/>
      <c r="GO419" s="28"/>
      <c r="GP419" s="28"/>
      <c r="GQ419" s="28"/>
      <c r="GR419" s="28"/>
      <c r="GS419" s="28"/>
      <c r="GT419" s="28"/>
      <c r="GU419" s="28"/>
      <c r="GV419" s="28"/>
      <c r="GW419" s="28"/>
      <c r="GX419" s="28"/>
      <c r="GY419" s="28"/>
      <c r="GZ419" s="28"/>
      <c r="HA419" s="28"/>
      <c r="HB419" s="28"/>
      <c r="HC419" s="28"/>
      <c r="HD419" s="28"/>
      <c r="HE419" s="28"/>
      <c r="HF419" s="28"/>
      <c r="HG419" s="28"/>
      <c r="HH419" s="28"/>
      <c r="HI419" s="28"/>
      <c r="HJ419" s="28"/>
      <c r="HK419" s="28"/>
      <c r="HL419" s="28"/>
      <c r="HM419" s="28"/>
      <c r="HN419" s="28"/>
      <c r="HO419" s="28"/>
      <c r="HP419" s="28"/>
      <c r="HQ419" s="28"/>
      <c r="HR419" s="28"/>
      <c r="HS419" s="28"/>
      <c r="HT419" s="28"/>
      <c r="HU419" s="28"/>
      <c r="HV419" s="28"/>
    </row>
    <row r="420" spans="1:230" s="20" customFormat="1" ht="13.9" customHeight="1">
      <c r="A420" s="9"/>
      <c r="B420" s="9"/>
      <c r="C420" s="863"/>
      <c r="D420" s="775"/>
      <c r="E420" s="775"/>
      <c r="F420" s="776" t="s">
        <v>799</v>
      </c>
      <c r="G420" s="791"/>
      <c r="H420" s="515"/>
      <c r="I420" s="515"/>
      <c r="J420" s="515"/>
      <c r="K420" s="515"/>
      <c r="L420" s="515"/>
      <c r="M420" s="600"/>
      <c r="N420" s="600"/>
      <c r="O420" s="600"/>
      <c r="P420" s="600"/>
      <c r="Q420" s="515"/>
      <c r="R420" s="515"/>
      <c r="S420" s="515"/>
      <c r="T420" s="515"/>
      <c r="U420" s="515"/>
      <c r="V420" s="515"/>
      <c r="W420" s="515"/>
      <c r="X420" s="515"/>
      <c r="Y420" s="515">
        <v>0</v>
      </c>
      <c r="Z420" s="515">
        <v>0</v>
      </c>
      <c r="AA420" s="515">
        <v>0</v>
      </c>
      <c r="AB420" s="515">
        <v>0</v>
      </c>
      <c r="AC420" s="515">
        <v>0</v>
      </c>
      <c r="AD420" s="515">
        <v>0</v>
      </c>
      <c r="AE420" s="515">
        <v>0</v>
      </c>
      <c r="AF420" s="515">
        <v>0</v>
      </c>
      <c r="AG420" s="515">
        <v>0</v>
      </c>
      <c r="AH420" s="515">
        <v>0</v>
      </c>
      <c r="AI420" s="515">
        <v>0</v>
      </c>
      <c r="AJ420" s="515">
        <v>0</v>
      </c>
      <c r="AK420" s="515">
        <v>0</v>
      </c>
      <c r="AL420" s="515">
        <v>0</v>
      </c>
      <c r="AM420" s="515">
        <v>0</v>
      </c>
      <c r="AN420" s="515">
        <v>0</v>
      </c>
      <c r="AO420" s="515">
        <v>0</v>
      </c>
      <c r="AP420" s="515">
        <v>0</v>
      </c>
      <c r="AR420" s="28"/>
      <c r="AS420" s="28"/>
      <c r="AT420" s="28"/>
      <c r="AU420" s="28"/>
      <c r="AV420" s="28"/>
      <c r="AW420" s="28"/>
      <c r="AX420" s="28"/>
      <c r="AY420" s="28"/>
      <c r="AZ420" s="28"/>
      <c r="BA420" s="28"/>
      <c r="BB420" s="28"/>
      <c r="BC420" s="28"/>
      <c r="BD420" s="28"/>
      <c r="BE420" s="28"/>
      <c r="BF420" s="28"/>
      <c r="BG420" s="28"/>
      <c r="BH420" s="28"/>
      <c r="BI420" s="28"/>
      <c r="BJ420" s="28"/>
      <c r="BK420" s="28"/>
      <c r="BL420" s="28"/>
      <c r="BM420" s="28"/>
      <c r="BN420" s="28"/>
      <c r="BO420" s="28"/>
      <c r="BP420" s="28"/>
      <c r="BQ420" s="28"/>
      <c r="BR420" s="28"/>
      <c r="BS420" s="28"/>
      <c r="BT420" s="28"/>
      <c r="BU420" s="28"/>
      <c r="BV420" s="28"/>
      <c r="BW420" s="28"/>
      <c r="BX420" s="28"/>
      <c r="BY420" s="28"/>
      <c r="BZ420" s="28"/>
      <c r="CA420" s="28"/>
      <c r="CB420" s="28"/>
      <c r="CC420" s="28"/>
      <c r="CD420" s="28"/>
      <c r="CE420" s="28"/>
      <c r="CF420" s="28"/>
      <c r="CG420" s="28"/>
      <c r="CH420" s="28"/>
      <c r="CI420" s="28"/>
      <c r="CJ420" s="28"/>
      <c r="CK420" s="28"/>
      <c r="CL420" s="28"/>
      <c r="CM420" s="28"/>
      <c r="CN420" s="28"/>
      <c r="CO420" s="28"/>
      <c r="CP420" s="28"/>
      <c r="CQ420" s="28"/>
      <c r="CR420" s="28"/>
      <c r="CS420" s="28"/>
      <c r="CT420" s="28"/>
      <c r="CU420" s="28"/>
      <c r="CV420" s="28"/>
      <c r="CW420" s="28"/>
      <c r="CX420" s="28"/>
      <c r="CY420" s="28"/>
      <c r="CZ420" s="28"/>
      <c r="DA420" s="28"/>
      <c r="DB420" s="28"/>
      <c r="DC420" s="28"/>
      <c r="DD420" s="28"/>
      <c r="DE420" s="28"/>
      <c r="DF420" s="28"/>
      <c r="DG420" s="28"/>
      <c r="DH420" s="28"/>
      <c r="DI420" s="28"/>
      <c r="DJ420" s="28"/>
      <c r="DK420" s="28"/>
      <c r="DL420" s="28"/>
      <c r="DM420" s="28"/>
      <c r="DN420" s="28"/>
      <c r="DO420" s="28"/>
      <c r="DP420" s="28"/>
      <c r="DQ420" s="28"/>
      <c r="DR420" s="28"/>
      <c r="DS420" s="28"/>
      <c r="DT420" s="28"/>
      <c r="DU420" s="28"/>
      <c r="DV420" s="28"/>
      <c r="DW420" s="28"/>
      <c r="DX420" s="28"/>
      <c r="DY420" s="28"/>
      <c r="DZ420" s="28"/>
      <c r="EA420" s="28"/>
      <c r="EB420" s="28"/>
      <c r="EC420" s="28"/>
      <c r="ED420" s="28"/>
      <c r="EE420" s="28"/>
      <c r="EF420" s="28"/>
      <c r="EG420" s="28"/>
      <c r="EH420" s="28"/>
      <c r="EI420" s="28"/>
      <c r="EJ420" s="28"/>
      <c r="EK420" s="28"/>
      <c r="EL420" s="28"/>
      <c r="EM420" s="28"/>
      <c r="EN420" s="28"/>
      <c r="EO420" s="28"/>
      <c r="EP420" s="28"/>
      <c r="EQ420" s="28"/>
      <c r="ER420" s="28"/>
      <c r="ES420" s="28"/>
      <c r="ET420" s="28"/>
      <c r="EU420" s="28"/>
      <c r="EV420" s="28"/>
      <c r="EW420" s="28"/>
      <c r="EX420" s="28"/>
      <c r="EY420" s="28"/>
      <c r="EZ420" s="28"/>
      <c r="FA420" s="28"/>
      <c r="FB420" s="28"/>
      <c r="FC420" s="28"/>
      <c r="FD420" s="28"/>
      <c r="FE420" s="28"/>
      <c r="FF420" s="28"/>
      <c r="FG420" s="28"/>
      <c r="FH420" s="28"/>
      <c r="FI420" s="28"/>
      <c r="FJ420" s="28"/>
      <c r="FK420" s="28"/>
      <c r="FL420" s="28"/>
      <c r="FM420" s="28"/>
      <c r="FN420" s="28"/>
      <c r="FO420" s="28"/>
      <c r="FP420" s="28"/>
      <c r="FQ420" s="28"/>
      <c r="FR420" s="28"/>
      <c r="FS420" s="28"/>
      <c r="FT420" s="28"/>
      <c r="FU420" s="28"/>
      <c r="FV420" s="28"/>
      <c r="FW420" s="28"/>
      <c r="FX420" s="28"/>
      <c r="FY420" s="28"/>
      <c r="FZ420" s="28"/>
      <c r="GA420" s="28"/>
      <c r="GB420" s="28"/>
      <c r="GC420" s="28"/>
      <c r="GD420" s="28"/>
      <c r="GE420" s="28"/>
      <c r="GF420" s="28"/>
      <c r="GG420" s="28"/>
      <c r="GH420" s="28"/>
      <c r="GI420" s="28"/>
      <c r="GJ420" s="28"/>
      <c r="GK420" s="28"/>
      <c r="GL420" s="28"/>
      <c r="GM420" s="28"/>
      <c r="GN420" s="28"/>
      <c r="GO420" s="28"/>
      <c r="GP420" s="28"/>
      <c r="GQ420" s="28"/>
      <c r="GR420" s="28"/>
      <c r="GS420" s="28"/>
      <c r="GT420" s="28"/>
      <c r="GU420" s="28"/>
      <c r="GV420" s="28"/>
      <c r="GW420" s="28"/>
      <c r="GX420" s="28"/>
      <c r="GY420" s="28"/>
      <c r="GZ420" s="28"/>
      <c r="HA420" s="28"/>
      <c r="HB420" s="28"/>
      <c r="HC420" s="28"/>
      <c r="HD420" s="28"/>
      <c r="HE420" s="28"/>
      <c r="HF420" s="28"/>
      <c r="HG420" s="28"/>
      <c r="HH420" s="28"/>
      <c r="HI420" s="28"/>
      <c r="HJ420" s="28"/>
      <c r="HK420" s="28"/>
      <c r="HL420" s="28"/>
      <c r="HM420" s="28"/>
      <c r="HN420" s="28"/>
      <c r="HO420" s="28"/>
      <c r="HP420" s="28"/>
      <c r="HQ420" s="28"/>
      <c r="HR420" s="28"/>
      <c r="HS420" s="28"/>
      <c r="HT420" s="28"/>
      <c r="HU420" s="28"/>
      <c r="HV420" s="28"/>
    </row>
    <row r="421" spans="1:230" s="20" customFormat="1" ht="13.9" customHeight="1">
      <c r="A421" s="9"/>
      <c r="B421" s="9"/>
      <c r="C421" s="863"/>
      <c r="D421" s="775"/>
      <c r="E421" s="775"/>
      <c r="F421" s="776" t="s">
        <v>800</v>
      </c>
      <c r="G421" s="791"/>
      <c r="H421" s="515"/>
      <c r="I421" s="515"/>
      <c r="J421" s="515"/>
      <c r="K421" s="515"/>
      <c r="L421" s="515"/>
      <c r="M421" s="600"/>
      <c r="N421" s="600"/>
      <c r="O421" s="600"/>
      <c r="P421" s="600"/>
      <c r="Q421" s="515"/>
      <c r="R421" s="515"/>
      <c r="S421" s="515"/>
      <c r="T421" s="515"/>
      <c r="U421" s="515"/>
      <c r="V421" s="515"/>
      <c r="W421" s="515"/>
      <c r="X421" s="515"/>
      <c r="Y421" s="515">
        <v>0</v>
      </c>
      <c r="Z421" s="515">
        <v>0</v>
      </c>
      <c r="AA421" s="515">
        <v>0</v>
      </c>
      <c r="AB421" s="515">
        <v>0</v>
      </c>
      <c r="AC421" s="515">
        <v>0</v>
      </c>
      <c r="AD421" s="515">
        <v>0</v>
      </c>
      <c r="AE421" s="515">
        <v>0</v>
      </c>
      <c r="AF421" s="515">
        <v>0</v>
      </c>
      <c r="AG421" s="515">
        <v>0</v>
      </c>
      <c r="AH421" s="515">
        <v>0</v>
      </c>
      <c r="AI421" s="515">
        <v>0</v>
      </c>
      <c r="AJ421" s="515">
        <v>0</v>
      </c>
      <c r="AK421" s="515">
        <v>0</v>
      </c>
      <c r="AL421" s="515">
        <v>0</v>
      </c>
      <c r="AM421" s="515">
        <v>0</v>
      </c>
      <c r="AN421" s="515">
        <v>0</v>
      </c>
      <c r="AO421" s="515">
        <v>0</v>
      </c>
      <c r="AP421" s="515">
        <v>0</v>
      </c>
      <c r="AR421" s="28"/>
      <c r="AS421" s="28"/>
      <c r="AT421" s="28"/>
      <c r="AU421" s="28"/>
      <c r="AV421" s="28"/>
      <c r="AW421" s="28"/>
      <c r="AX421" s="28"/>
      <c r="AY421" s="28"/>
      <c r="AZ421" s="28"/>
      <c r="BA421" s="28"/>
      <c r="BB421" s="28"/>
      <c r="BC421" s="28"/>
      <c r="BD421" s="28"/>
      <c r="BE421" s="28"/>
      <c r="BF421" s="28"/>
      <c r="BG421" s="28"/>
      <c r="BH421" s="28"/>
      <c r="BI421" s="28"/>
      <c r="BJ421" s="28"/>
      <c r="BK421" s="28"/>
      <c r="BL421" s="28"/>
      <c r="BM421" s="28"/>
      <c r="BN421" s="28"/>
      <c r="BO421" s="28"/>
      <c r="BP421" s="28"/>
      <c r="BQ421" s="28"/>
      <c r="BR421" s="28"/>
      <c r="BS421" s="28"/>
      <c r="BT421" s="28"/>
      <c r="BU421" s="28"/>
      <c r="BV421" s="28"/>
      <c r="BW421" s="28"/>
      <c r="BX421" s="28"/>
      <c r="BY421" s="28"/>
      <c r="BZ421" s="28"/>
      <c r="CA421" s="28"/>
      <c r="CB421" s="28"/>
      <c r="CC421" s="28"/>
      <c r="CD421" s="28"/>
      <c r="CE421" s="28"/>
      <c r="CF421" s="28"/>
      <c r="CG421" s="28"/>
      <c r="CH421" s="28"/>
      <c r="CI421" s="28"/>
      <c r="CJ421" s="28"/>
      <c r="CK421" s="28"/>
      <c r="CL421" s="28"/>
      <c r="CM421" s="28"/>
      <c r="CN421" s="28"/>
      <c r="CO421" s="28"/>
      <c r="CP421" s="28"/>
      <c r="CQ421" s="28"/>
      <c r="CR421" s="28"/>
      <c r="CS421" s="28"/>
      <c r="CT421" s="28"/>
      <c r="CU421" s="28"/>
      <c r="CV421" s="28"/>
      <c r="CW421" s="28"/>
      <c r="CX421" s="28"/>
      <c r="CY421" s="28"/>
      <c r="CZ421" s="28"/>
      <c r="DA421" s="28"/>
      <c r="DB421" s="28"/>
      <c r="DC421" s="28"/>
      <c r="DD421" s="28"/>
      <c r="DE421" s="28"/>
      <c r="DF421" s="28"/>
      <c r="DG421" s="28"/>
      <c r="DH421" s="28"/>
      <c r="DI421" s="28"/>
      <c r="DJ421" s="28"/>
      <c r="DK421" s="28"/>
      <c r="DL421" s="28"/>
      <c r="DM421" s="28"/>
      <c r="DN421" s="28"/>
      <c r="DO421" s="28"/>
      <c r="DP421" s="28"/>
      <c r="DQ421" s="28"/>
      <c r="DR421" s="28"/>
      <c r="DS421" s="28"/>
      <c r="DT421" s="28"/>
      <c r="DU421" s="28"/>
      <c r="DV421" s="28"/>
      <c r="DW421" s="28"/>
      <c r="DX421" s="28"/>
      <c r="DY421" s="28"/>
      <c r="DZ421" s="28"/>
      <c r="EA421" s="28"/>
      <c r="EB421" s="28"/>
      <c r="EC421" s="28"/>
      <c r="ED421" s="28"/>
      <c r="EE421" s="28"/>
      <c r="EF421" s="28"/>
      <c r="EG421" s="28"/>
      <c r="EH421" s="28"/>
      <c r="EI421" s="28"/>
      <c r="EJ421" s="28"/>
      <c r="EK421" s="28"/>
      <c r="EL421" s="28"/>
      <c r="EM421" s="28"/>
      <c r="EN421" s="28"/>
      <c r="EO421" s="28"/>
      <c r="EP421" s="28"/>
      <c r="EQ421" s="28"/>
      <c r="ER421" s="28"/>
      <c r="ES421" s="28"/>
      <c r="ET421" s="28"/>
      <c r="EU421" s="28"/>
      <c r="EV421" s="28"/>
      <c r="EW421" s="28"/>
      <c r="EX421" s="28"/>
      <c r="EY421" s="28"/>
      <c r="EZ421" s="28"/>
      <c r="FA421" s="28"/>
      <c r="FB421" s="28"/>
      <c r="FC421" s="28"/>
      <c r="FD421" s="28"/>
      <c r="FE421" s="28"/>
      <c r="FF421" s="28"/>
      <c r="FG421" s="28"/>
      <c r="FH421" s="28"/>
      <c r="FI421" s="28"/>
      <c r="FJ421" s="28"/>
      <c r="FK421" s="28"/>
      <c r="FL421" s="28"/>
      <c r="FM421" s="28"/>
      <c r="FN421" s="28"/>
      <c r="FO421" s="28"/>
      <c r="FP421" s="28"/>
      <c r="FQ421" s="28"/>
      <c r="FR421" s="28"/>
      <c r="FS421" s="28"/>
      <c r="FT421" s="28"/>
      <c r="FU421" s="28"/>
      <c r="FV421" s="28"/>
      <c r="FW421" s="28"/>
      <c r="FX421" s="28"/>
      <c r="FY421" s="28"/>
      <c r="FZ421" s="28"/>
      <c r="GA421" s="28"/>
      <c r="GB421" s="28"/>
      <c r="GC421" s="28"/>
      <c r="GD421" s="28"/>
      <c r="GE421" s="28"/>
      <c r="GF421" s="28"/>
      <c r="GG421" s="28"/>
      <c r="GH421" s="28"/>
      <c r="GI421" s="28"/>
      <c r="GJ421" s="28"/>
      <c r="GK421" s="28"/>
      <c r="GL421" s="28"/>
      <c r="GM421" s="28"/>
      <c r="GN421" s="28"/>
      <c r="GO421" s="28"/>
      <c r="GP421" s="28"/>
      <c r="GQ421" s="28"/>
      <c r="GR421" s="28"/>
      <c r="GS421" s="28"/>
      <c r="GT421" s="28"/>
      <c r="GU421" s="28"/>
      <c r="GV421" s="28"/>
      <c r="GW421" s="28"/>
      <c r="GX421" s="28"/>
      <c r="GY421" s="28"/>
      <c r="GZ421" s="28"/>
      <c r="HA421" s="28"/>
      <c r="HB421" s="28"/>
      <c r="HC421" s="28"/>
      <c r="HD421" s="28"/>
      <c r="HE421" s="28"/>
      <c r="HF421" s="28"/>
      <c r="HG421" s="28"/>
      <c r="HH421" s="28"/>
      <c r="HI421" s="28"/>
      <c r="HJ421" s="28"/>
      <c r="HK421" s="28"/>
      <c r="HL421" s="28"/>
      <c r="HM421" s="28"/>
      <c r="HN421" s="28"/>
      <c r="HO421" s="28"/>
      <c r="HP421" s="28"/>
      <c r="HQ421" s="28"/>
      <c r="HR421" s="28"/>
      <c r="HS421" s="28"/>
      <c r="HT421" s="28"/>
      <c r="HU421" s="28"/>
      <c r="HV421" s="28"/>
    </row>
    <row r="422" spans="1:230" s="20" customFormat="1" ht="13.9" customHeight="1">
      <c r="A422" s="9"/>
      <c r="B422" s="9"/>
      <c r="C422" s="863"/>
      <c r="D422" s="775"/>
      <c r="E422" s="773" t="s">
        <v>908</v>
      </c>
      <c r="F422" s="790"/>
      <c r="G422" s="790"/>
      <c r="H422" s="515"/>
      <c r="I422" s="515"/>
      <c r="J422" s="515"/>
      <c r="K422" s="515"/>
      <c r="L422" s="515"/>
      <c r="M422" s="600"/>
      <c r="N422" s="600"/>
      <c r="O422" s="600"/>
      <c r="P422" s="600"/>
      <c r="Q422" s="515"/>
      <c r="R422" s="515"/>
      <c r="S422" s="515"/>
      <c r="T422" s="515"/>
      <c r="U422" s="515"/>
      <c r="V422" s="515"/>
      <c r="W422" s="515"/>
      <c r="X422" s="515"/>
      <c r="Y422" s="515"/>
      <c r="Z422" s="515"/>
      <c r="AA422" s="515"/>
      <c r="AB422" s="515"/>
      <c r="AC422" s="515"/>
      <c r="AD422" s="515"/>
      <c r="AE422" s="515"/>
      <c r="AF422" s="515"/>
      <c r="AG422" s="515"/>
      <c r="AH422" s="515"/>
      <c r="AI422" s="515"/>
      <c r="AJ422" s="515"/>
      <c r="AK422" s="515"/>
      <c r="AL422" s="515"/>
      <c r="AM422" s="515"/>
      <c r="AN422" s="515"/>
      <c r="AO422" s="515"/>
      <c r="AP422" s="515"/>
      <c r="AR422" s="28"/>
      <c r="AS422" s="28"/>
      <c r="AT422" s="28"/>
      <c r="AU422" s="28"/>
      <c r="AV422" s="28"/>
      <c r="AW422" s="28"/>
      <c r="AX422" s="28"/>
      <c r="AY422" s="28"/>
      <c r="AZ422" s="28"/>
      <c r="BA422" s="28"/>
      <c r="BB422" s="28"/>
      <c r="BC422" s="28"/>
      <c r="BD422" s="28"/>
      <c r="BE422" s="28"/>
      <c r="BF422" s="28"/>
      <c r="BG422" s="28"/>
      <c r="BH422" s="28"/>
      <c r="BI422" s="28"/>
      <c r="BJ422" s="28"/>
      <c r="BK422" s="28"/>
      <c r="BL422" s="28"/>
      <c r="BM422" s="28"/>
      <c r="BN422" s="28"/>
      <c r="BO422" s="28"/>
      <c r="BP422" s="28"/>
      <c r="BQ422" s="28"/>
      <c r="BR422" s="28"/>
      <c r="BS422" s="28"/>
      <c r="BT422" s="28"/>
      <c r="BU422" s="28"/>
      <c r="BV422" s="28"/>
      <c r="BW422" s="28"/>
      <c r="BX422" s="28"/>
      <c r="BY422" s="28"/>
      <c r="BZ422" s="28"/>
      <c r="CA422" s="28"/>
      <c r="CB422" s="28"/>
      <c r="CC422" s="28"/>
      <c r="CD422" s="28"/>
      <c r="CE422" s="28"/>
      <c r="CF422" s="28"/>
      <c r="CG422" s="28"/>
      <c r="CH422" s="28"/>
      <c r="CI422" s="28"/>
      <c r="CJ422" s="28"/>
      <c r="CK422" s="28"/>
      <c r="CL422" s="28"/>
      <c r="CM422" s="28"/>
      <c r="CN422" s="28"/>
      <c r="CO422" s="28"/>
      <c r="CP422" s="28"/>
      <c r="CQ422" s="28"/>
      <c r="CR422" s="28"/>
      <c r="CS422" s="28"/>
      <c r="CT422" s="28"/>
      <c r="CU422" s="28"/>
      <c r="CV422" s="28"/>
      <c r="CW422" s="28"/>
      <c r="CX422" s="28"/>
      <c r="CY422" s="28"/>
      <c r="CZ422" s="28"/>
      <c r="DA422" s="28"/>
      <c r="DB422" s="28"/>
      <c r="DC422" s="28"/>
      <c r="DD422" s="28"/>
      <c r="DE422" s="28"/>
      <c r="DF422" s="28"/>
      <c r="DG422" s="28"/>
      <c r="DH422" s="28"/>
      <c r="DI422" s="28"/>
      <c r="DJ422" s="28"/>
      <c r="DK422" s="28"/>
      <c r="DL422" s="28"/>
      <c r="DM422" s="28"/>
      <c r="DN422" s="28"/>
      <c r="DO422" s="28"/>
      <c r="DP422" s="28"/>
      <c r="DQ422" s="28"/>
      <c r="DR422" s="28"/>
      <c r="DS422" s="28"/>
      <c r="DT422" s="28"/>
      <c r="DU422" s="28"/>
      <c r="DV422" s="28"/>
      <c r="DW422" s="28"/>
      <c r="DX422" s="28"/>
      <c r="DY422" s="28"/>
      <c r="DZ422" s="28"/>
      <c r="EA422" s="28"/>
      <c r="EB422" s="28"/>
      <c r="EC422" s="28"/>
      <c r="ED422" s="28"/>
      <c r="EE422" s="28"/>
      <c r="EF422" s="28"/>
      <c r="EG422" s="28"/>
      <c r="EH422" s="28"/>
      <c r="EI422" s="28"/>
      <c r="EJ422" s="28"/>
      <c r="EK422" s="28"/>
      <c r="EL422" s="28"/>
      <c r="EM422" s="28"/>
      <c r="EN422" s="28"/>
      <c r="EO422" s="28"/>
      <c r="EP422" s="28"/>
      <c r="EQ422" s="28"/>
      <c r="ER422" s="28"/>
      <c r="ES422" s="28"/>
      <c r="ET422" s="28"/>
      <c r="EU422" s="28"/>
      <c r="EV422" s="28"/>
      <c r="EW422" s="28"/>
      <c r="EX422" s="28"/>
      <c r="EY422" s="28"/>
      <c r="EZ422" s="28"/>
      <c r="FA422" s="28"/>
      <c r="FB422" s="28"/>
      <c r="FC422" s="28"/>
      <c r="FD422" s="28"/>
      <c r="FE422" s="28"/>
      <c r="FF422" s="28"/>
      <c r="FG422" s="28"/>
      <c r="FH422" s="28"/>
      <c r="FI422" s="28"/>
      <c r="FJ422" s="28"/>
      <c r="FK422" s="28"/>
      <c r="FL422" s="28"/>
      <c r="FM422" s="28"/>
      <c r="FN422" s="28"/>
      <c r="FO422" s="28"/>
      <c r="FP422" s="28"/>
      <c r="FQ422" s="28"/>
      <c r="FR422" s="28"/>
      <c r="FS422" s="28"/>
      <c r="FT422" s="28"/>
      <c r="FU422" s="28"/>
      <c r="FV422" s="28"/>
      <c r="FW422" s="28"/>
      <c r="FX422" s="28"/>
      <c r="FY422" s="28"/>
      <c r="FZ422" s="28"/>
      <c r="GA422" s="28"/>
      <c r="GB422" s="28"/>
      <c r="GC422" s="28"/>
      <c r="GD422" s="28"/>
      <c r="GE422" s="28"/>
      <c r="GF422" s="28"/>
      <c r="GG422" s="28"/>
      <c r="GH422" s="28"/>
      <c r="GI422" s="28"/>
      <c r="GJ422" s="28"/>
      <c r="GK422" s="28"/>
      <c r="GL422" s="28"/>
      <c r="GM422" s="28"/>
      <c r="GN422" s="28"/>
      <c r="GO422" s="28"/>
      <c r="GP422" s="28"/>
      <c r="GQ422" s="28"/>
      <c r="GR422" s="28"/>
      <c r="GS422" s="28"/>
      <c r="GT422" s="28"/>
      <c r="GU422" s="28"/>
      <c r="GV422" s="28"/>
      <c r="GW422" s="28"/>
      <c r="GX422" s="28"/>
      <c r="GY422" s="28"/>
      <c r="GZ422" s="28"/>
      <c r="HA422" s="28"/>
      <c r="HB422" s="28"/>
      <c r="HC422" s="28"/>
      <c r="HD422" s="28"/>
      <c r="HE422" s="28"/>
      <c r="HF422" s="28"/>
      <c r="HG422" s="28"/>
      <c r="HH422" s="28"/>
      <c r="HI422" s="28"/>
      <c r="HJ422" s="28"/>
      <c r="HK422" s="28"/>
      <c r="HL422" s="28"/>
      <c r="HM422" s="28"/>
      <c r="HN422" s="28"/>
      <c r="HO422" s="28"/>
      <c r="HP422" s="28"/>
      <c r="HQ422" s="28"/>
      <c r="HR422" s="28"/>
      <c r="HS422" s="28"/>
      <c r="HT422" s="28"/>
      <c r="HU422" s="28"/>
      <c r="HV422" s="28"/>
    </row>
    <row r="423" spans="1:230" s="20" customFormat="1" ht="13.9" customHeight="1">
      <c r="A423" s="9"/>
      <c r="B423" s="9"/>
      <c r="C423" s="863"/>
      <c r="D423" s="775"/>
      <c r="E423" s="775"/>
      <c r="F423" s="776" t="s">
        <v>623</v>
      </c>
      <c r="G423" s="791"/>
      <c r="H423" s="515"/>
      <c r="I423" s="515"/>
      <c r="J423" s="515"/>
      <c r="K423" s="515"/>
      <c r="L423" s="515"/>
      <c r="M423" s="600"/>
      <c r="N423" s="600"/>
      <c r="O423" s="600"/>
      <c r="P423" s="600"/>
      <c r="Q423" s="515"/>
      <c r="R423" s="515"/>
      <c r="S423" s="515"/>
      <c r="T423" s="515"/>
      <c r="U423" s="515"/>
      <c r="V423" s="515"/>
      <c r="W423" s="515"/>
      <c r="X423" s="515"/>
      <c r="Y423" s="515">
        <v>4193346.2389107039</v>
      </c>
      <c r="Z423" s="515">
        <v>9750048.5430892948</v>
      </c>
      <c r="AA423" s="515">
        <v>9907018.0520000011</v>
      </c>
      <c r="AB423" s="515">
        <v>9648704.898195941</v>
      </c>
      <c r="AC423" s="515">
        <v>10280431.193265438</v>
      </c>
      <c r="AD423" s="515">
        <v>10469346.624916635</v>
      </c>
      <c r="AE423" s="515">
        <v>10827359.016582698</v>
      </c>
      <c r="AF423" s="515">
        <v>11430972.51749583</v>
      </c>
      <c r="AG423" s="515">
        <v>12293986.297885355</v>
      </c>
      <c r="AH423" s="515">
        <v>13326292.216987792</v>
      </c>
      <c r="AI423" s="515">
        <v>14424587.293439584</v>
      </c>
      <c r="AJ423" s="515">
        <v>15569268.067392282</v>
      </c>
      <c r="AK423" s="515">
        <v>16523442.376609445</v>
      </c>
      <c r="AL423" s="515">
        <v>19424621.048125487</v>
      </c>
      <c r="AM423" s="515">
        <v>25044405.47323858</v>
      </c>
      <c r="AN423" s="515">
        <v>30664193.587430254</v>
      </c>
      <c r="AO423" s="515">
        <v>33719355.819215953</v>
      </c>
      <c r="AP423" s="515">
        <v>33719363.884811841</v>
      </c>
      <c r="AR423" s="28"/>
      <c r="AS423" s="28"/>
      <c r="AT423" s="28"/>
      <c r="AU423" s="28"/>
      <c r="AV423" s="28"/>
      <c r="AW423" s="28"/>
      <c r="AX423" s="28"/>
      <c r="AY423" s="28"/>
      <c r="AZ423" s="28"/>
      <c r="BA423" s="28"/>
      <c r="BB423" s="28"/>
      <c r="BC423" s="28"/>
      <c r="BD423" s="28"/>
      <c r="BE423" s="28"/>
      <c r="BF423" s="28"/>
      <c r="BG423" s="28"/>
      <c r="BH423" s="28"/>
      <c r="BI423" s="28"/>
      <c r="BJ423" s="28"/>
      <c r="BK423" s="28"/>
      <c r="BL423" s="28"/>
      <c r="BM423" s="28"/>
      <c r="BN423" s="28"/>
      <c r="BO423" s="28"/>
      <c r="BP423" s="28"/>
      <c r="BQ423" s="28"/>
      <c r="BR423" s="28"/>
      <c r="BS423" s="28"/>
      <c r="BT423" s="28"/>
      <c r="BU423" s="28"/>
      <c r="BV423" s="28"/>
      <c r="BW423" s="28"/>
      <c r="BX423" s="28"/>
      <c r="BY423" s="28"/>
      <c r="BZ423" s="28"/>
      <c r="CA423" s="28"/>
      <c r="CB423" s="28"/>
      <c r="CC423" s="28"/>
      <c r="CD423" s="28"/>
      <c r="CE423" s="28"/>
      <c r="CF423" s="28"/>
      <c r="CG423" s="28"/>
      <c r="CH423" s="28"/>
      <c r="CI423" s="28"/>
      <c r="CJ423" s="28"/>
      <c r="CK423" s="28"/>
      <c r="CL423" s="28"/>
      <c r="CM423" s="28"/>
      <c r="CN423" s="28"/>
      <c r="CO423" s="28"/>
      <c r="CP423" s="28"/>
      <c r="CQ423" s="28"/>
      <c r="CR423" s="28"/>
      <c r="CS423" s="28"/>
      <c r="CT423" s="28"/>
      <c r="CU423" s="28"/>
      <c r="CV423" s="28"/>
      <c r="CW423" s="28"/>
      <c r="CX423" s="28"/>
      <c r="CY423" s="28"/>
      <c r="CZ423" s="28"/>
      <c r="DA423" s="28"/>
      <c r="DB423" s="28"/>
      <c r="DC423" s="28"/>
      <c r="DD423" s="28"/>
      <c r="DE423" s="28"/>
      <c r="DF423" s="28"/>
      <c r="DG423" s="28"/>
      <c r="DH423" s="28"/>
      <c r="DI423" s="28"/>
      <c r="DJ423" s="28"/>
      <c r="DK423" s="28"/>
      <c r="DL423" s="28"/>
      <c r="DM423" s="28"/>
      <c r="DN423" s="28"/>
      <c r="DO423" s="28"/>
      <c r="DP423" s="28"/>
      <c r="DQ423" s="28"/>
      <c r="DR423" s="28"/>
      <c r="DS423" s="28"/>
      <c r="DT423" s="28"/>
      <c r="DU423" s="28"/>
      <c r="DV423" s="28"/>
      <c r="DW423" s="28"/>
      <c r="DX423" s="28"/>
      <c r="DY423" s="28"/>
      <c r="DZ423" s="28"/>
      <c r="EA423" s="28"/>
      <c r="EB423" s="28"/>
      <c r="EC423" s="28"/>
      <c r="ED423" s="28"/>
      <c r="EE423" s="28"/>
      <c r="EF423" s="28"/>
      <c r="EG423" s="28"/>
      <c r="EH423" s="28"/>
      <c r="EI423" s="28"/>
      <c r="EJ423" s="28"/>
      <c r="EK423" s="28"/>
      <c r="EL423" s="28"/>
      <c r="EM423" s="28"/>
      <c r="EN423" s="28"/>
      <c r="EO423" s="28"/>
      <c r="EP423" s="28"/>
      <c r="EQ423" s="28"/>
      <c r="ER423" s="28"/>
      <c r="ES423" s="28"/>
      <c r="ET423" s="28"/>
      <c r="EU423" s="28"/>
      <c r="EV423" s="28"/>
      <c r="EW423" s="28"/>
      <c r="EX423" s="28"/>
      <c r="EY423" s="28"/>
      <c r="EZ423" s="28"/>
      <c r="FA423" s="28"/>
      <c r="FB423" s="28"/>
      <c r="FC423" s="28"/>
      <c r="FD423" s="28"/>
      <c r="FE423" s="28"/>
      <c r="FF423" s="28"/>
      <c r="FG423" s="28"/>
      <c r="FH423" s="28"/>
      <c r="FI423" s="28"/>
      <c r="FJ423" s="28"/>
      <c r="FK423" s="28"/>
      <c r="FL423" s="28"/>
      <c r="FM423" s="28"/>
      <c r="FN423" s="28"/>
      <c r="FO423" s="28"/>
      <c r="FP423" s="28"/>
      <c r="FQ423" s="28"/>
      <c r="FR423" s="28"/>
      <c r="FS423" s="28"/>
      <c r="FT423" s="28"/>
      <c r="FU423" s="28"/>
      <c r="FV423" s="28"/>
      <c r="FW423" s="28"/>
      <c r="FX423" s="28"/>
      <c r="FY423" s="28"/>
      <c r="FZ423" s="28"/>
      <c r="GA423" s="28"/>
      <c r="GB423" s="28"/>
      <c r="GC423" s="28"/>
      <c r="GD423" s="28"/>
      <c r="GE423" s="28"/>
      <c r="GF423" s="28"/>
      <c r="GG423" s="28"/>
      <c r="GH423" s="28"/>
      <c r="GI423" s="28"/>
      <c r="GJ423" s="28"/>
      <c r="GK423" s="28"/>
      <c r="GL423" s="28"/>
      <c r="GM423" s="28"/>
      <c r="GN423" s="28"/>
      <c r="GO423" s="28"/>
      <c r="GP423" s="28"/>
      <c r="GQ423" s="28"/>
      <c r="GR423" s="28"/>
      <c r="GS423" s="28"/>
      <c r="GT423" s="28"/>
      <c r="GU423" s="28"/>
      <c r="GV423" s="28"/>
      <c r="GW423" s="28"/>
      <c r="GX423" s="28"/>
      <c r="GY423" s="28"/>
      <c r="GZ423" s="28"/>
      <c r="HA423" s="28"/>
      <c r="HB423" s="28"/>
      <c r="HC423" s="28"/>
      <c r="HD423" s="28"/>
      <c r="HE423" s="28"/>
      <c r="HF423" s="28"/>
      <c r="HG423" s="28"/>
      <c r="HH423" s="28"/>
      <c r="HI423" s="28"/>
      <c r="HJ423" s="28"/>
      <c r="HK423" s="28"/>
      <c r="HL423" s="28"/>
      <c r="HM423" s="28"/>
      <c r="HN423" s="28"/>
      <c r="HO423" s="28"/>
      <c r="HP423" s="28"/>
      <c r="HQ423" s="28"/>
      <c r="HR423" s="28"/>
      <c r="HS423" s="28"/>
      <c r="HT423" s="28"/>
      <c r="HU423" s="28"/>
      <c r="HV423" s="28"/>
    </row>
    <row r="424" spans="1:230" s="20" customFormat="1" ht="13.9" customHeight="1">
      <c r="A424" s="9"/>
      <c r="B424" s="9"/>
      <c r="C424" s="863"/>
      <c r="D424" s="775"/>
      <c r="E424" s="775"/>
      <c r="F424" s="776" t="s">
        <v>625</v>
      </c>
      <c r="G424" s="791"/>
      <c r="H424" s="515"/>
      <c r="I424" s="515"/>
      <c r="J424" s="515"/>
      <c r="K424" s="515"/>
      <c r="L424" s="515"/>
      <c r="M424" s="600"/>
      <c r="N424" s="600"/>
      <c r="O424" s="600"/>
      <c r="P424" s="600"/>
      <c r="Q424" s="515"/>
      <c r="R424" s="515"/>
      <c r="S424" s="515"/>
      <c r="T424" s="515"/>
      <c r="U424" s="515"/>
      <c r="V424" s="515"/>
      <c r="W424" s="515"/>
      <c r="X424" s="515"/>
      <c r="Y424" s="515">
        <v>1406152.0322095775</v>
      </c>
      <c r="Z424" s="515">
        <v>3370722.0797904227</v>
      </c>
      <c r="AA424" s="515">
        <v>4055145.844</v>
      </c>
      <c r="AB424" s="515">
        <v>4538380.3510458358</v>
      </c>
      <c r="AC424" s="515">
        <v>4719777.7408525031</v>
      </c>
      <c r="AD424" s="515">
        <v>4793001.8909020051</v>
      </c>
      <c r="AE424" s="515">
        <v>5099685.6921352223</v>
      </c>
      <c r="AF424" s="515">
        <v>5359939.2372743115</v>
      </c>
      <c r="AG424" s="515">
        <v>5528190.4749225313</v>
      </c>
      <c r="AH424" s="515">
        <v>5696779.9662666135</v>
      </c>
      <c r="AI424" s="515">
        <v>5865378.423310874</v>
      </c>
      <c r="AJ424" s="515">
        <v>6033964.4148942865</v>
      </c>
      <c r="AK424" s="515">
        <v>6125605.7314226115</v>
      </c>
      <c r="AL424" s="515">
        <v>7946797.0941766212</v>
      </c>
      <c r="AM424" s="515">
        <v>10372286.372887906</v>
      </c>
      <c r="AN424" s="515">
        <v>10908619.763354506</v>
      </c>
      <c r="AO424" s="515">
        <v>11183586.346706623</v>
      </c>
      <c r="AP424" s="515">
        <v>11183589.021795928</v>
      </c>
      <c r="AR424" s="28"/>
      <c r="AS424" s="28"/>
      <c r="AT424" s="28"/>
      <c r="AU424" s="28"/>
      <c r="AV424" s="28"/>
      <c r="AW424" s="28"/>
      <c r="AX424" s="28"/>
      <c r="AY424" s="28"/>
      <c r="AZ424" s="28"/>
      <c r="BA424" s="28"/>
      <c r="BB424" s="28"/>
      <c r="BC424" s="28"/>
      <c r="BD424" s="28"/>
      <c r="BE424" s="28"/>
      <c r="BF424" s="28"/>
      <c r="BG424" s="28"/>
      <c r="BH424" s="28"/>
      <c r="BI424" s="28"/>
      <c r="BJ424" s="28"/>
      <c r="BK424" s="28"/>
      <c r="BL424" s="28"/>
      <c r="BM424" s="28"/>
      <c r="BN424" s="28"/>
      <c r="BO424" s="28"/>
      <c r="BP424" s="28"/>
      <c r="BQ424" s="28"/>
      <c r="BR424" s="28"/>
      <c r="BS424" s="28"/>
      <c r="BT424" s="28"/>
      <c r="BU424" s="28"/>
      <c r="BV424" s="28"/>
      <c r="BW424" s="28"/>
      <c r="BX424" s="28"/>
      <c r="BY424" s="28"/>
      <c r="BZ424" s="28"/>
      <c r="CA424" s="28"/>
      <c r="CB424" s="28"/>
      <c r="CC424" s="28"/>
      <c r="CD424" s="28"/>
      <c r="CE424" s="28"/>
      <c r="CF424" s="28"/>
      <c r="CG424" s="28"/>
      <c r="CH424" s="28"/>
      <c r="CI424" s="28"/>
      <c r="CJ424" s="28"/>
      <c r="CK424" s="28"/>
      <c r="CL424" s="28"/>
      <c r="CM424" s="28"/>
      <c r="CN424" s="28"/>
      <c r="CO424" s="28"/>
      <c r="CP424" s="28"/>
      <c r="CQ424" s="28"/>
      <c r="CR424" s="28"/>
      <c r="CS424" s="28"/>
      <c r="CT424" s="28"/>
      <c r="CU424" s="28"/>
      <c r="CV424" s="28"/>
      <c r="CW424" s="28"/>
      <c r="CX424" s="28"/>
      <c r="CY424" s="28"/>
      <c r="CZ424" s="28"/>
      <c r="DA424" s="28"/>
      <c r="DB424" s="28"/>
      <c r="DC424" s="28"/>
      <c r="DD424" s="28"/>
      <c r="DE424" s="28"/>
      <c r="DF424" s="28"/>
      <c r="DG424" s="28"/>
      <c r="DH424" s="28"/>
      <c r="DI424" s="28"/>
      <c r="DJ424" s="28"/>
      <c r="DK424" s="28"/>
      <c r="DL424" s="28"/>
      <c r="DM424" s="28"/>
      <c r="DN424" s="28"/>
      <c r="DO424" s="28"/>
      <c r="DP424" s="28"/>
      <c r="DQ424" s="28"/>
      <c r="DR424" s="28"/>
      <c r="DS424" s="28"/>
      <c r="DT424" s="28"/>
      <c r="DU424" s="28"/>
      <c r="DV424" s="28"/>
      <c r="DW424" s="28"/>
      <c r="DX424" s="28"/>
      <c r="DY424" s="28"/>
      <c r="DZ424" s="28"/>
      <c r="EA424" s="28"/>
      <c r="EB424" s="28"/>
      <c r="EC424" s="28"/>
      <c r="ED424" s="28"/>
      <c r="EE424" s="28"/>
      <c r="EF424" s="28"/>
      <c r="EG424" s="28"/>
      <c r="EH424" s="28"/>
      <c r="EI424" s="28"/>
      <c r="EJ424" s="28"/>
      <c r="EK424" s="28"/>
      <c r="EL424" s="28"/>
      <c r="EM424" s="28"/>
      <c r="EN424" s="28"/>
      <c r="EO424" s="28"/>
      <c r="EP424" s="28"/>
      <c r="EQ424" s="28"/>
      <c r="ER424" s="28"/>
      <c r="ES424" s="28"/>
      <c r="ET424" s="28"/>
      <c r="EU424" s="28"/>
      <c r="EV424" s="28"/>
      <c r="EW424" s="28"/>
      <c r="EX424" s="28"/>
      <c r="EY424" s="28"/>
      <c r="EZ424" s="28"/>
      <c r="FA424" s="28"/>
      <c r="FB424" s="28"/>
      <c r="FC424" s="28"/>
      <c r="FD424" s="28"/>
      <c r="FE424" s="28"/>
      <c r="FF424" s="28"/>
      <c r="FG424" s="28"/>
      <c r="FH424" s="28"/>
      <c r="FI424" s="28"/>
      <c r="FJ424" s="28"/>
      <c r="FK424" s="28"/>
      <c r="FL424" s="28"/>
      <c r="FM424" s="28"/>
      <c r="FN424" s="28"/>
      <c r="FO424" s="28"/>
      <c r="FP424" s="28"/>
      <c r="FQ424" s="28"/>
      <c r="FR424" s="28"/>
      <c r="FS424" s="28"/>
      <c r="FT424" s="28"/>
      <c r="FU424" s="28"/>
      <c r="FV424" s="28"/>
      <c r="FW424" s="28"/>
      <c r="FX424" s="28"/>
      <c r="FY424" s="28"/>
      <c r="FZ424" s="28"/>
      <c r="GA424" s="28"/>
      <c r="GB424" s="28"/>
      <c r="GC424" s="28"/>
      <c r="GD424" s="28"/>
      <c r="GE424" s="28"/>
      <c r="GF424" s="28"/>
      <c r="GG424" s="28"/>
      <c r="GH424" s="28"/>
      <c r="GI424" s="28"/>
      <c r="GJ424" s="28"/>
      <c r="GK424" s="28"/>
      <c r="GL424" s="28"/>
      <c r="GM424" s="28"/>
      <c r="GN424" s="28"/>
      <c r="GO424" s="28"/>
      <c r="GP424" s="28"/>
      <c r="GQ424" s="28"/>
      <c r="GR424" s="28"/>
      <c r="GS424" s="28"/>
      <c r="GT424" s="28"/>
      <c r="GU424" s="28"/>
      <c r="GV424" s="28"/>
      <c r="GW424" s="28"/>
      <c r="GX424" s="28"/>
      <c r="GY424" s="28"/>
      <c r="GZ424" s="28"/>
      <c r="HA424" s="28"/>
      <c r="HB424" s="28"/>
      <c r="HC424" s="28"/>
      <c r="HD424" s="28"/>
      <c r="HE424" s="28"/>
      <c r="HF424" s="28"/>
      <c r="HG424" s="28"/>
      <c r="HH424" s="28"/>
      <c r="HI424" s="28"/>
      <c r="HJ424" s="28"/>
      <c r="HK424" s="28"/>
      <c r="HL424" s="28"/>
      <c r="HM424" s="28"/>
      <c r="HN424" s="28"/>
      <c r="HO424" s="28"/>
      <c r="HP424" s="28"/>
      <c r="HQ424" s="28"/>
      <c r="HR424" s="28"/>
      <c r="HS424" s="28"/>
      <c r="HT424" s="28"/>
      <c r="HU424" s="28"/>
      <c r="HV424" s="28"/>
    </row>
    <row r="425" spans="1:230" s="20" customFormat="1" ht="13.9" customHeight="1">
      <c r="A425" s="9"/>
      <c r="B425" s="9"/>
      <c r="C425" s="863"/>
      <c r="D425" s="775"/>
      <c r="E425" s="775"/>
      <c r="F425" s="776" t="s">
        <v>801</v>
      </c>
      <c r="G425" s="791"/>
      <c r="H425" s="515"/>
      <c r="I425" s="515"/>
      <c r="J425" s="515"/>
      <c r="K425" s="515"/>
      <c r="L425" s="515"/>
      <c r="M425" s="600"/>
      <c r="N425" s="600"/>
      <c r="O425" s="600"/>
      <c r="P425" s="600"/>
      <c r="Q425" s="515"/>
      <c r="R425" s="515"/>
      <c r="S425" s="515"/>
      <c r="T425" s="515"/>
      <c r="U425" s="515"/>
      <c r="V425" s="515"/>
      <c r="W425" s="515"/>
      <c r="X425" s="515"/>
      <c r="Y425" s="515">
        <v>1029504.1664391549</v>
      </c>
      <c r="Z425" s="515">
        <v>2318705.811560845</v>
      </c>
      <c r="AA425" s="515">
        <v>2304200</v>
      </c>
      <c r="AB425" s="515">
        <v>2269190.1755229179</v>
      </c>
      <c r="AC425" s="515">
        <v>2347061.2918244544</v>
      </c>
      <c r="AD425" s="515">
        <v>2304258.7534118793</v>
      </c>
      <c r="AE425" s="515">
        <v>2304263.7466488155</v>
      </c>
      <c r="AF425" s="515">
        <v>2304269.6586806448</v>
      </c>
      <c r="AG425" s="515">
        <v>2304122.4865955766</v>
      </c>
      <c r="AH425" s="515">
        <v>2304122.8188823136</v>
      </c>
      <c r="AI425" s="515">
        <v>2304126.5908211889</v>
      </c>
      <c r="AJ425" s="515">
        <v>2304125.3624724988</v>
      </c>
      <c r="AK425" s="515">
        <v>2304126.9264984136</v>
      </c>
      <c r="AL425" s="515">
        <v>3150589.7218471458</v>
      </c>
      <c r="AM425" s="515">
        <v>4158718.5077981399</v>
      </c>
      <c r="AN425" s="515">
        <v>4415193.2633751556</v>
      </c>
      <c r="AO425" s="515">
        <v>4823295.0097887749</v>
      </c>
      <c r="AP425" s="515">
        <v>5048087.6574363578</v>
      </c>
      <c r="AR425" s="28"/>
      <c r="AS425" s="28"/>
      <c r="AT425" s="28"/>
      <c r="AU425" s="28"/>
      <c r="AV425" s="28"/>
      <c r="AW425" s="28"/>
      <c r="AX425" s="28"/>
      <c r="AY425" s="28"/>
      <c r="AZ425" s="28"/>
      <c r="BA425" s="28"/>
      <c r="BB425" s="28"/>
      <c r="BC425" s="28"/>
      <c r="BD425" s="28"/>
      <c r="BE425" s="28"/>
      <c r="BF425" s="28"/>
      <c r="BG425" s="28"/>
      <c r="BH425" s="28"/>
      <c r="BI425" s="28"/>
      <c r="BJ425" s="28"/>
      <c r="BK425" s="28"/>
      <c r="BL425" s="28"/>
      <c r="BM425" s="28"/>
      <c r="BN425" s="28"/>
      <c r="BO425" s="28"/>
      <c r="BP425" s="28"/>
      <c r="BQ425" s="28"/>
      <c r="BR425" s="28"/>
      <c r="BS425" s="28"/>
      <c r="BT425" s="28"/>
      <c r="BU425" s="28"/>
      <c r="BV425" s="28"/>
      <c r="BW425" s="28"/>
      <c r="BX425" s="28"/>
      <c r="BY425" s="28"/>
      <c r="BZ425" s="28"/>
      <c r="CA425" s="28"/>
      <c r="CB425" s="28"/>
      <c r="CC425" s="28"/>
      <c r="CD425" s="28"/>
      <c r="CE425" s="28"/>
      <c r="CF425" s="28"/>
      <c r="CG425" s="28"/>
      <c r="CH425" s="28"/>
      <c r="CI425" s="28"/>
      <c r="CJ425" s="28"/>
      <c r="CK425" s="28"/>
      <c r="CL425" s="28"/>
      <c r="CM425" s="28"/>
      <c r="CN425" s="28"/>
      <c r="CO425" s="28"/>
      <c r="CP425" s="28"/>
      <c r="CQ425" s="28"/>
      <c r="CR425" s="28"/>
      <c r="CS425" s="28"/>
      <c r="CT425" s="28"/>
      <c r="CU425" s="28"/>
      <c r="CV425" s="28"/>
      <c r="CW425" s="28"/>
      <c r="CX425" s="28"/>
      <c r="CY425" s="28"/>
      <c r="CZ425" s="28"/>
      <c r="DA425" s="28"/>
      <c r="DB425" s="28"/>
      <c r="DC425" s="28"/>
      <c r="DD425" s="28"/>
      <c r="DE425" s="28"/>
      <c r="DF425" s="28"/>
      <c r="DG425" s="28"/>
      <c r="DH425" s="28"/>
      <c r="DI425" s="28"/>
      <c r="DJ425" s="28"/>
      <c r="DK425" s="28"/>
      <c r="DL425" s="28"/>
      <c r="DM425" s="28"/>
      <c r="DN425" s="28"/>
      <c r="DO425" s="28"/>
      <c r="DP425" s="28"/>
      <c r="DQ425" s="28"/>
      <c r="DR425" s="28"/>
      <c r="DS425" s="28"/>
      <c r="DT425" s="28"/>
      <c r="DU425" s="28"/>
      <c r="DV425" s="28"/>
      <c r="DW425" s="28"/>
      <c r="DX425" s="28"/>
      <c r="DY425" s="28"/>
      <c r="DZ425" s="28"/>
      <c r="EA425" s="28"/>
      <c r="EB425" s="28"/>
      <c r="EC425" s="28"/>
      <c r="ED425" s="28"/>
      <c r="EE425" s="28"/>
      <c r="EF425" s="28"/>
      <c r="EG425" s="28"/>
      <c r="EH425" s="28"/>
      <c r="EI425" s="28"/>
      <c r="EJ425" s="28"/>
      <c r="EK425" s="28"/>
      <c r="EL425" s="28"/>
      <c r="EM425" s="28"/>
      <c r="EN425" s="28"/>
      <c r="EO425" s="28"/>
      <c r="EP425" s="28"/>
      <c r="EQ425" s="28"/>
      <c r="ER425" s="28"/>
      <c r="ES425" s="28"/>
      <c r="ET425" s="28"/>
      <c r="EU425" s="28"/>
      <c r="EV425" s="28"/>
      <c r="EW425" s="28"/>
      <c r="EX425" s="28"/>
      <c r="EY425" s="28"/>
      <c r="EZ425" s="28"/>
      <c r="FA425" s="28"/>
      <c r="FB425" s="28"/>
      <c r="FC425" s="28"/>
      <c r="FD425" s="28"/>
      <c r="FE425" s="28"/>
      <c r="FF425" s="28"/>
      <c r="FG425" s="28"/>
      <c r="FH425" s="28"/>
      <c r="FI425" s="28"/>
      <c r="FJ425" s="28"/>
      <c r="FK425" s="28"/>
      <c r="FL425" s="28"/>
      <c r="FM425" s="28"/>
      <c r="FN425" s="28"/>
      <c r="FO425" s="28"/>
      <c r="FP425" s="28"/>
      <c r="FQ425" s="28"/>
      <c r="FR425" s="28"/>
      <c r="FS425" s="28"/>
      <c r="FT425" s="28"/>
      <c r="FU425" s="28"/>
      <c r="FV425" s="28"/>
      <c r="FW425" s="28"/>
      <c r="FX425" s="28"/>
      <c r="FY425" s="28"/>
      <c r="FZ425" s="28"/>
      <c r="GA425" s="28"/>
      <c r="GB425" s="28"/>
      <c r="GC425" s="28"/>
      <c r="GD425" s="28"/>
      <c r="GE425" s="28"/>
      <c r="GF425" s="28"/>
      <c r="GG425" s="28"/>
      <c r="GH425" s="28"/>
      <c r="GI425" s="28"/>
      <c r="GJ425" s="28"/>
      <c r="GK425" s="28"/>
      <c r="GL425" s="28"/>
      <c r="GM425" s="28"/>
      <c r="GN425" s="28"/>
      <c r="GO425" s="28"/>
      <c r="GP425" s="28"/>
      <c r="GQ425" s="28"/>
      <c r="GR425" s="28"/>
      <c r="GS425" s="28"/>
      <c r="GT425" s="28"/>
      <c r="GU425" s="28"/>
      <c r="GV425" s="28"/>
      <c r="GW425" s="28"/>
      <c r="GX425" s="28"/>
      <c r="GY425" s="28"/>
      <c r="GZ425" s="28"/>
      <c r="HA425" s="28"/>
      <c r="HB425" s="28"/>
      <c r="HC425" s="28"/>
      <c r="HD425" s="28"/>
      <c r="HE425" s="28"/>
      <c r="HF425" s="28"/>
      <c r="HG425" s="28"/>
      <c r="HH425" s="28"/>
      <c r="HI425" s="28"/>
      <c r="HJ425" s="28"/>
      <c r="HK425" s="28"/>
      <c r="HL425" s="28"/>
      <c r="HM425" s="28"/>
      <c r="HN425" s="28"/>
      <c r="HO425" s="28"/>
      <c r="HP425" s="28"/>
      <c r="HQ425" s="28"/>
      <c r="HR425" s="28"/>
      <c r="HS425" s="28"/>
      <c r="HT425" s="28"/>
      <c r="HU425" s="28"/>
      <c r="HV425" s="28"/>
    </row>
    <row r="426" spans="1:230" s="20" customFormat="1" ht="13.9" customHeight="1">
      <c r="A426" s="9"/>
      <c r="B426" s="9"/>
      <c r="C426" s="863"/>
      <c r="D426" s="775"/>
      <c r="E426" s="775"/>
      <c r="F426" s="776" t="s">
        <v>627</v>
      </c>
      <c r="G426" s="791"/>
      <c r="H426" s="515"/>
      <c r="I426" s="515"/>
      <c r="J426" s="515"/>
      <c r="K426" s="515"/>
      <c r="L426" s="515"/>
      <c r="M426" s="600"/>
      <c r="N426" s="600"/>
      <c r="O426" s="600"/>
      <c r="P426" s="600"/>
      <c r="Q426" s="515"/>
      <c r="R426" s="515"/>
      <c r="S426" s="515"/>
      <c r="T426" s="515"/>
      <c r="U426" s="515"/>
      <c r="V426" s="515"/>
      <c r="W426" s="515"/>
      <c r="X426" s="515"/>
      <c r="Y426" s="515">
        <v>4745763.1087073237</v>
      </c>
      <c r="Z426" s="515">
        <v>9975685.8292926755</v>
      </c>
      <c r="AA426" s="515">
        <v>8131508.3119999999</v>
      </c>
      <c r="AB426" s="515">
        <v>7213579.8483570665</v>
      </c>
      <c r="AC426" s="515">
        <v>8124826.167774911</v>
      </c>
      <c r="AD426" s="515">
        <v>8702660.9386913888</v>
      </c>
      <c r="AE426" s="515">
        <v>9571383.7519581951</v>
      </c>
      <c r="AF426" s="515">
        <v>10598960.843651179</v>
      </c>
      <c r="AG426" s="515">
        <v>11624491.187301941</v>
      </c>
      <c r="AH426" s="515">
        <v>12364812.050364148</v>
      </c>
      <c r="AI426" s="515">
        <v>13136918.122736126</v>
      </c>
      <c r="AJ426" s="515">
        <v>14040944.537163939</v>
      </c>
      <c r="AK426" s="515">
        <v>14499140.171624163</v>
      </c>
      <c r="AL426" s="515">
        <v>17064267.954859294</v>
      </c>
      <c r="AM426" s="515">
        <v>22658403.265853092</v>
      </c>
      <c r="AN426" s="515">
        <v>26195850.548888981</v>
      </c>
      <c r="AO426" s="515">
        <v>26806887.876276679</v>
      </c>
      <c r="AP426" s="515">
        <v>26806894.288425416</v>
      </c>
      <c r="AR426" s="28"/>
      <c r="AS426" s="28"/>
      <c r="AT426" s="28"/>
      <c r="AU426" s="28"/>
      <c r="AV426" s="28"/>
      <c r="AW426" s="28"/>
      <c r="AX426" s="28"/>
      <c r="AY426" s="28"/>
      <c r="AZ426" s="28"/>
      <c r="BA426" s="28"/>
      <c r="BB426" s="28"/>
      <c r="BC426" s="28"/>
      <c r="BD426" s="28"/>
      <c r="BE426" s="28"/>
      <c r="BF426" s="28"/>
      <c r="BG426" s="28"/>
      <c r="BH426" s="28"/>
      <c r="BI426" s="28"/>
      <c r="BJ426" s="28"/>
      <c r="BK426" s="28"/>
      <c r="BL426" s="28"/>
      <c r="BM426" s="28"/>
      <c r="BN426" s="28"/>
      <c r="BO426" s="28"/>
      <c r="BP426" s="28"/>
      <c r="BQ426" s="28"/>
      <c r="BR426" s="28"/>
      <c r="BS426" s="28"/>
      <c r="BT426" s="28"/>
      <c r="BU426" s="28"/>
      <c r="BV426" s="28"/>
      <c r="BW426" s="28"/>
      <c r="BX426" s="28"/>
      <c r="BY426" s="28"/>
      <c r="BZ426" s="28"/>
      <c r="CA426" s="28"/>
      <c r="CB426" s="28"/>
      <c r="CC426" s="28"/>
      <c r="CD426" s="28"/>
      <c r="CE426" s="28"/>
      <c r="CF426" s="28"/>
      <c r="CG426" s="28"/>
      <c r="CH426" s="28"/>
      <c r="CI426" s="28"/>
      <c r="CJ426" s="28"/>
      <c r="CK426" s="28"/>
      <c r="CL426" s="28"/>
      <c r="CM426" s="28"/>
      <c r="CN426" s="28"/>
      <c r="CO426" s="28"/>
      <c r="CP426" s="28"/>
      <c r="CQ426" s="28"/>
      <c r="CR426" s="28"/>
      <c r="CS426" s="28"/>
      <c r="CT426" s="28"/>
      <c r="CU426" s="28"/>
      <c r="CV426" s="28"/>
      <c r="CW426" s="28"/>
      <c r="CX426" s="28"/>
      <c r="CY426" s="28"/>
      <c r="CZ426" s="28"/>
      <c r="DA426" s="28"/>
      <c r="DB426" s="28"/>
      <c r="DC426" s="28"/>
      <c r="DD426" s="28"/>
      <c r="DE426" s="28"/>
      <c r="DF426" s="28"/>
      <c r="DG426" s="28"/>
      <c r="DH426" s="28"/>
      <c r="DI426" s="28"/>
      <c r="DJ426" s="28"/>
      <c r="DK426" s="28"/>
      <c r="DL426" s="28"/>
      <c r="DM426" s="28"/>
      <c r="DN426" s="28"/>
      <c r="DO426" s="28"/>
      <c r="DP426" s="28"/>
      <c r="DQ426" s="28"/>
      <c r="DR426" s="28"/>
      <c r="DS426" s="28"/>
      <c r="DT426" s="28"/>
      <c r="DU426" s="28"/>
      <c r="DV426" s="28"/>
      <c r="DW426" s="28"/>
      <c r="DX426" s="28"/>
      <c r="DY426" s="28"/>
      <c r="DZ426" s="28"/>
      <c r="EA426" s="28"/>
      <c r="EB426" s="28"/>
      <c r="EC426" s="28"/>
      <c r="ED426" s="28"/>
      <c r="EE426" s="28"/>
      <c r="EF426" s="28"/>
      <c r="EG426" s="28"/>
      <c r="EH426" s="28"/>
      <c r="EI426" s="28"/>
      <c r="EJ426" s="28"/>
      <c r="EK426" s="28"/>
      <c r="EL426" s="28"/>
      <c r="EM426" s="28"/>
      <c r="EN426" s="28"/>
      <c r="EO426" s="28"/>
      <c r="EP426" s="28"/>
      <c r="EQ426" s="28"/>
      <c r="ER426" s="28"/>
      <c r="ES426" s="28"/>
      <c r="ET426" s="28"/>
      <c r="EU426" s="28"/>
      <c r="EV426" s="28"/>
      <c r="EW426" s="28"/>
      <c r="EX426" s="28"/>
      <c r="EY426" s="28"/>
      <c r="EZ426" s="28"/>
      <c r="FA426" s="28"/>
      <c r="FB426" s="28"/>
      <c r="FC426" s="28"/>
      <c r="FD426" s="28"/>
      <c r="FE426" s="28"/>
      <c r="FF426" s="28"/>
      <c r="FG426" s="28"/>
      <c r="FH426" s="28"/>
      <c r="FI426" s="28"/>
      <c r="FJ426" s="28"/>
      <c r="FK426" s="28"/>
      <c r="FL426" s="28"/>
      <c r="FM426" s="28"/>
      <c r="FN426" s="28"/>
      <c r="FO426" s="28"/>
      <c r="FP426" s="28"/>
      <c r="FQ426" s="28"/>
      <c r="FR426" s="28"/>
      <c r="FS426" s="28"/>
      <c r="FT426" s="28"/>
      <c r="FU426" s="28"/>
      <c r="FV426" s="28"/>
      <c r="FW426" s="28"/>
      <c r="FX426" s="28"/>
      <c r="FY426" s="28"/>
      <c r="FZ426" s="28"/>
      <c r="GA426" s="28"/>
      <c r="GB426" s="28"/>
      <c r="GC426" s="28"/>
      <c r="GD426" s="28"/>
      <c r="GE426" s="28"/>
      <c r="GF426" s="28"/>
      <c r="GG426" s="28"/>
      <c r="GH426" s="28"/>
      <c r="GI426" s="28"/>
      <c r="GJ426" s="28"/>
      <c r="GK426" s="28"/>
      <c r="GL426" s="28"/>
      <c r="GM426" s="28"/>
      <c r="GN426" s="28"/>
      <c r="GO426" s="28"/>
      <c r="GP426" s="28"/>
      <c r="GQ426" s="28"/>
      <c r="GR426" s="28"/>
      <c r="GS426" s="28"/>
      <c r="GT426" s="28"/>
      <c r="GU426" s="28"/>
      <c r="GV426" s="28"/>
      <c r="GW426" s="28"/>
      <c r="GX426" s="28"/>
      <c r="GY426" s="28"/>
      <c r="GZ426" s="28"/>
      <c r="HA426" s="28"/>
      <c r="HB426" s="28"/>
      <c r="HC426" s="28"/>
      <c r="HD426" s="28"/>
      <c r="HE426" s="28"/>
      <c r="HF426" s="28"/>
      <c r="HG426" s="28"/>
      <c r="HH426" s="28"/>
      <c r="HI426" s="28"/>
      <c r="HJ426" s="28"/>
      <c r="HK426" s="28"/>
      <c r="HL426" s="28"/>
      <c r="HM426" s="28"/>
      <c r="HN426" s="28"/>
      <c r="HO426" s="28"/>
      <c r="HP426" s="28"/>
      <c r="HQ426" s="28"/>
      <c r="HR426" s="28"/>
      <c r="HS426" s="28"/>
      <c r="HT426" s="28"/>
      <c r="HU426" s="28"/>
      <c r="HV426" s="28"/>
    </row>
    <row r="427" spans="1:230" s="20" customFormat="1" ht="13.9" customHeight="1">
      <c r="A427" s="9"/>
      <c r="B427" s="9"/>
      <c r="C427" s="863"/>
      <c r="D427" s="775"/>
      <c r="E427" s="775"/>
      <c r="F427" s="773" t="s">
        <v>37</v>
      </c>
      <c r="G427" s="793"/>
      <c r="H427" s="515"/>
      <c r="I427" s="515"/>
      <c r="J427" s="515"/>
      <c r="K427" s="515"/>
      <c r="L427" s="515"/>
      <c r="M427" s="600"/>
      <c r="N427" s="600"/>
      <c r="O427" s="600"/>
      <c r="P427" s="600"/>
      <c r="Q427" s="557"/>
      <c r="R427" s="557"/>
      <c r="S427" s="557"/>
      <c r="T427" s="557"/>
      <c r="U427" s="557"/>
      <c r="V427" s="557"/>
      <c r="W427" s="557"/>
      <c r="X427" s="557"/>
      <c r="Y427" s="557">
        <v>11374765.546266761</v>
      </c>
      <c r="Z427" s="557">
        <v>25415162.263733238</v>
      </c>
      <c r="AA427" s="557">
        <v>24397872.208000001</v>
      </c>
      <c r="AB427" s="557">
        <v>23669855.273121759</v>
      </c>
      <c r="AC427" s="557">
        <v>25472096.393717308</v>
      </c>
      <c r="AD427" s="557">
        <v>26269268.207921907</v>
      </c>
      <c r="AE427" s="557">
        <v>27802692.20732493</v>
      </c>
      <c r="AF427" s="557">
        <v>29694142.257101964</v>
      </c>
      <c r="AG427" s="557">
        <v>31750790.446705401</v>
      </c>
      <c r="AH427" s="557">
        <v>33692007.052500866</v>
      </c>
      <c r="AI427" s="557">
        <v>35731010.430307776</v>
      </c>
      <c r="AJ427" s="557">
        <v>37948302.381923005</v>
      </c>
      <c r="AK427" s="557">
        <v>39452315.20615463</v>
      </c>
      <c r="AL427" s="557">
        <v>47586275.819008544</v>
      </c>
      <c r="AM427" s="557">
        <v>62233813.619777717</v>
      </c>
      <c r="AN427" s="557">
        <v>72183857.163048893</v>
      </c>
      <c r="AO427" s="557">
        <v>76533125.051988035</v>
      </c>
      <c r="AP427" s="557">
        <v>76757934.852469534</v>
      </c>
      <c r="AR427" s="28"/>
      <c r="AS427" s="28"/>
      <c r="AT427" s="28"/>
      <c r="AU427" s="28"/>
      <c r="AV427" s="28"/>
      <c r="AW427" s="28"/>
      <c r="AX427" s="28"/>
      <c r="AY427" s="28"/>
      <c r="AZ427" s="28"/>
      <c r="BA427" s="28"/>
      <c r="BB427" s="28"/>
      <c r="BC427" s="28"/>
      <c r="BD427" s="28"/>
      <c r="BE427" s="28"/>
      <c r="BF427" s="28"/>
      <c r="BG427" s="28"/>
      <c r="BH427" s="28"/>
      <c r="BI427" s="28"/>
      <c r="BJ427" s="28"/>
      <c r="BK427" s="28"/>
      <c r="BL427" s="28"/>
      <c r="BM427" s="28"/>
      <c r="BN427" s="28"/>
      <c r="BO427" s="28"/>
      <c r="BP427" s="28"/>
      <c r="BQ427" s="28"/>
      <c r="BR427" s="28"/>
      <c r="BS427" s="28"/>
      <c r="BT427" s="28"/>
      <c r="BU427" s="28"/>
      <c r="BV427" s="28"/>
      <c r="BW427" s="28"/>
      <c r="BX427" s="28"/>
      <c r="BY427" s="28"/>
      <c r="BZ427" s="28"/>
      <c r="CA427" s="28"/>
      <c r="CB427" s="28"/>
      <c r="CC427" s="28"/>
      <c r="CD427" s="28"/>
      <c r="CE427" s="28"/>
      <c r="CF427" s="28"/>
      <c r="CG427" s="28"/>
      <c r="CH427" s="28"/>
      <c r="CI427" s="28"/>
      <c r="CJ427" s="28"/>
      <c r="CK427" s="28"/>
      <c r="CL427" s="28"/>
      <c r="CM427" s="28"/>
      <c r="CN427" s="28"/>
      <c r="CO427" s="28"/>
      <c r="CP427" s="28"/>
      <c r="CQ427" s="28"/>
      <c r="CR427" s="28"/>
      <c r="CS427" s="28"/>
      <c r="CT427" s="28"/>
      <c r="CU427" s="28"/>
      <c r="CV427" s="28"/>
      <c r="CW427" s="28"/>
      <c r="CX427" s="28"/>
      <c r="CY427" s="28"/>
      <c r="CZ427" s="28"/>
      <c r="DA427" s="28"/>
      <c r="DB427" s="28"/>
      <c r="DC427" s="28"/>
      <c r="DD427" s="28"/>
      <c r="DE427" s="28"/>
      <c r="DF427" s="28"/>
      <c r="DG427" s="28"/>
      <c r="DH427" s="28"/>
      <c r="DI427" s="28"/>
      <c r="DJ427" s="28"/>
      <c r="DK427" s="28"/>
      <c r="DL427" s="28"/>
      <c r="DM427" s="28"/>
      <c r="DN427" s="28"/>
      <c r="DO427" s="28"/>
      <c r="DP427" s="28"/>
      <c r="DQ427" s="28"/>
      <c r="DR427" s="28"/>
      <c r="DS427" s="28"/>
      <c r="DT427" s="28"/>
      <c r="DU427" s="28"/>
      <c r="DV427" s="28"/>
      <c r="DW427" s="28"/>
      <c r="DX427" s="28"/>
      <c r="DY427" s="28"/>
      <c r="DZ427" s="28"/>
      <c r="EA427" s="28"/>
      <c r="EB427" s="28"/>
      <c r="EC427" s="28"/>
      <c r="ED427" s="28"/>
      <c r="EE427" s="28"/>
      <c r="EF427" s="28"/>
      <c r="EG427" s="28"/>
      <c r="EH427" s="28"/>
      <c r="EI427" s="28"/>
      <c r="EJ427" s="28"/>
      <c r="EK427" s="28"/>
      <c r="EL427" s="28"/>
      <c r="EM427" s="28"/>
      <c r="EN427" s="28"/>
      <c r="EO427" s="28"/>
      <c r="EP427" s="28"/>
      <c r="EQ427" s="28"/>
      <c r="ER427" s="28"/>
      <c r="ES427" s="28"/>
      <c r="ET427" s="28"/>
      <c r="EU427" s="28"/>
      <c r="EV427" s="28"/>
      <c r="EW427" s="28"/>
      <c r="EX427" s="28"/>
      <c r="EY427" s="28"/>
      <c r="EZ427" s="28"/>
      <c r="FA427" s="28"/>
      <c r="FB427" s="28"/>
      <c r="FC427" s="28"/>
      <c r="FD427" s="28"/>
      <c r="FE427" s="28"/>
      <c r="FF427" s="28"/>
      <c r="FG427" s="28"/>
      <c r="FH427" s="28"/>
      <c r="FI427" s="28"/>
      <c r="FJ427" s="28"/>
      <c r="FK427" s="28"/>
      <c r="FL427" s="28"/>
      <c r="FM427" s="28"/>
      <c r="FN427" s="28"/>
      <c r="FO427" s="28"/>
      <c r="FP427" s="28"/>
      <c r="FQ427" s="28"/>
      <c r="FR427" s="28"/>
      <c r="FS427" s="28"/>
      <c r="FT427" s="28"/>
      <c r="FU427" s="28"/>
      <c r="FV427" s="28"/>
      <c r="FW427" s="28"/>
      <c r="FX427" s="28"/>
      <c r="FY427" s="28"/>
      <c r="FZ427" s="28"/>
      <c r="GA427" s="28"/>
      <c r="GB427" s="28"/>
      <c r="GC427" s="28"/>
      <c r="GD427" s="28"/>
      <c r="GE427" s="28"/>
      <c r="GF427" s="28"/>
      <c r="GG427" s="28"/>
      <c r="GH427" s="28"/>
      <c r="GI427" s="28"/>
      <c r="GJ427" s="28"/>
      <c r="GK427" s="28"/>
      <c r="GL427" s="28"/>
      <c r="GM427" s="28"/>
      <c r="GN427" s="28"/>
      <c r="GO427" s="28"/>
      <c r="GP427" s="28"/>
      <c r="GQ427" s="28"/>
      <c r="GR427" s="28"/>
      <c r="GS427" s="28"/>
      <c r="GT427" s="28"/>
      <c r="GU427" s="28"/>
      <c r="GV427" s="28"/>
      <c r="GW427" s="28"/>
      <c r="GX427" s="28"/>
      <c r="GY427" s="28"/>
      <c r="GZ427" s="28"/>
      <c r="HA427" s="28"/>
      <c r="HB427" s="28"/>
      <c r="HC427" s="28"/>
      <c r="HD427" s="28"/>
      <c r="HE427" s="28"/>
      <c r="HF427" s="28"/>
      <c r="HG427" s="28"/>
      <c r="HH427" s="28"/>
      <c r="HI427" s="28"/>
      <c r="HJ427" s="28"/>
      <c r="HK427" s="28"/>
      <c r="HL427" s="28"/>
      <c r="HM427" s="28"/>
      <c r="HN427" s="28"/>
      <c r="HO427" s="28"/>
      <c r="HP427" s="28"/>
      <c r="HQ427" s="28"/>
      <c r="HR427" s="28"/>
      <c r="HS427" s="28"/>
      <c r="HT427" s="28"/>
      <c r="HU427" s="28"/>
      <c r="HV427" s="28"/>
    </row>
    <row r="428" spans="1:230" s="20" customFormat="1" ht="13.9" customHeight="1">
      <c r="A428" s="9"/>
      <c r="B428" s="9"/>
      <c r="C428" s="863"/>
      <c r="D428" s="775"/>
      <c r="E428" s="775"/>
      <c r="F428" s="776" t="s">
        <v>799</v>
      </c>
      <c r="G428" s="791"/>
      <c r="H428" s="515"/>
      <c r="I428" s="515"/>
      <c r="J428" s="515"/>
      <c r="K428" s="515"/>
      <c r="L428" s="515"/>
      <c r="M428" s="600"/>
      <c r="N428" s="600"/>
      <c r="O428" s="600"/>
      <c r="P428" s="600"/>
      <c r="Q428" s="515"/>
      <c r="R428" s="515"/>
      <c r="S428" s="515"/>
      <c r="T428" s="515"/>
      <c r="U428" s="515"/>
      <c r="V428" s="515"/>
      <c r="W428" s="515"/>
      <c r="X428" s="515"/>
      <c r="Y428" s="515">
        <v>0</v>
      </c>
      <c r="Z428" s="515">
        <v>0</v>
      </c>
      <c r="AA428" s="515">
        <v>0</v>
      </c>
      <c r="AB428" s="515">
        <v>0</v>
      </c>
      <c r="AC428" s="515">
        <v>0</v>
      </c>
      <c r="AD428" s="515">
        <v>0</v>
      </c>
      <c r="AE428" s="515">
        <v>0</v>
      </c>
      <c r="AF428" s="515">
        <v>0</v>
      </c>
      <c r="AG428" s="515">
        <v>0</v>
      </c>
      <c r="AH428" s="515">
        <v>0</v>
      </c>
      <c r="AI428" s="515">
        <v>0</v>
      </c>
      <c r="AJ428" s="515">
        <v>0</v>
      </c>
      <c r="AK428" s="515">
        <v>0</v>
      </c>
      <c r="AL428" s="515">
        <v>0</v>
      </c>
      <c r="AM428" s="515">
        <v>0</v>
      </c>
      <c r="AN428" s="515">
        <v>0</v>
      </c>
      <c r="AO428" s="515">
        <v>0</v>
      </c>
      <c r="AP428" s="515">
        <v>0</v>
      </c>
      <c r="AR428" s="28"/>
      <c r="AS428" s="28"/>
      <c r="AT428" s="28"/>
      <c r="AU428" s="28"/>
      <c r="AV428" s="28"/>
      <c r="AW428" s="28"/>
      <c r="AX428" s="28"/>
      <c r="AY428" s="28"/>
      <c r="AZ428" s="28"/>
      <c r="BA428" s="28"/>
      <c r="BB428" s="28"/>
      <c r="BC428" s="28"/>
      <c r="BD428" s="28"/>
      <c r="BE428" s="28"/>
      <c r="BF428" s="28"/>
      <c r="BG428" s="28"/>
      <c r="BH428" s="28"/>
      <c r="BI428" s="28"/>
      <c r="BJ428" s="28"/>
      <c r="BK428" s="28"/>
      <c r="BL428" s="28"/>
      <c r="BM428" s="28"/>
      <c r="BN428" s="28"/>
      <c r="BO428" s="28"/>
      <c r="BP428" s="28"/>
      <c r="BQ428" s="28"/>
      <c r="BR428" s="28"/>
      <c r="BS428" s="28"/>
      <c r="BT428" s="28"/>
      <c r="BU428" s="28"/>
      <c r="BV428" s="28"/>
      <c r="BW428" s="28"/>
      <c r="BX428" s="28"/>
      <c r="BY428" s="28"/>
      <c r="BZ428" s="28"/>
      <c r="CA428" s="28"/>
      <c r="CB428" s="28"/>
      <c r="CC428" s="28"/>
      <c r="CD428" s="28"/>
      <c r="CE428" s="28"/>
      <c r="CF428" s="28"/>
      <c r="CG428" s="28"/>
      <c r="CH428" s="28"/>
      <c r="CI428" s="28"/>
      <c r="CJ428" s="28"/>
      <c r="CK428" s="28"/>
      <c r="CL428" s="28"/>
      <c r="CM428" s="28"/>
      <c r="CN428" s="28"/>
      <c r="CO428" s="28"/>
      <c r="CP428" s="28"/>
      <c r="CQ428" s="28"/>
      <c r="CR428" s="28"/>
      <c r="CS428" s="28"/>
      <c r="CT428" s="28"/>
      <c r="CU428" s="28"/>
      <c r="CV428" s="28"/>
      <c r="CW428" s="28"/>
      <c r="CX428" s="28"/>
      <c r="CY428" s="28"/>
      <c r="CZ428" s="28"/>
      <c r="DA428" s="28"/>
      <c r="DB428" s="28"/>
      <c r="DC428" s="28"/>
      <c r="DD428" s="28"/>
      <c r="DE428" s="28"/>
      <c r="DF428" s="28"/>
      <c r="DG428" s="28"/>
      <c r="DH428" s="28"/>
      <c r="DI428" s="28"/>
      <c r="DJ428" s="28"/>
      <c r="DK428" s="28"/>
      <c r="DL428" s="28"/>
      <c r="DM428" s="28"/>
      <c r="DN428" s="28"/>
      <c r="DO428" s="28"/>
      <c r="DP428" s="28"/>
      <c r="DQ428" s="28"/>
      <c r="DR428" s="28"/>
      <c r="DS428" s="28"/>
      <c r="DT428" s="28"/>
      <c r="DU428" s="28"/>
      <c r="DV428" s="28"/>
      <c r="DW428" s="28"/>
      <c r="DX428" s="28"/>
      <c r="DY428" s="28"/>
      <c r="DZ428" s="28"/>
      <c r="EA428" s="28"/>
      <c r="EB428" s="28"/>
      <c r="EC428" s="28"/>
      <c r="ED428" s="28"/>
      <c r="EE428" s="28"/>
      <c r="EF428" s="28"/>
      <c r="EG428" s="28"/>
      <c r="EH428" s="28"/>
      <c r="EI428" s="28"/>
      <c r="EJ428" s="28"/>
      <c r="EK428" s="28"/>
      <c r="EL428" s="28"/>
      <c r="EM428" s="28"/>
      <c r="EN428" s="28"/>
      <c r="EO428" s="28"/>
      <c r="EP428" s="28"/>
      <c r="EQ428" s="28"/>
      <c r="ER428" s="28"/>
      <c r="ES428" s="28"/>
      <c r="ET428" s="28"/>
      <c r="EU428" s="28"/>
      <c r="EV428" s="28"/>
      <c r="EW428" s="28"/>
      <c r="EX428" s="28"/>
      <c r="EY428" s="28"/>
      <c r="EZ428" s="28"/>
      <c r="FA428" s="28"/>
      <c r="FB428" s="28"/>
      <c r="FC428" s="28"/>
      <c r="FD428" s="28"/>
      <c r="FE428" s="28"/>
      <c r="FF428" s="28"/>
      <c r="FG428" s="28"/>
      <c r="FH428" s="28"/>
      <c r="FI428" s="28"/>
      <c r="FJ428" s="28"/>
      <c r="FK428" s="28"/>
      <c r="FL428" s="28"/>
      <c r="FM428" s="28"/>
      <c r="FN428" s="28"/>
      <c r="FO428" s="28"/>
      <c r="FP428" s="28"/>
      <c r="FQ428" s="28"/>
      <c r="FR428" s="28"/>
      <c r="FS428" s="28"/>
      <c r="FT428" s="28"/>
      <c r="FU428" s="28"/>
      <c r="FV428" s="28"/>
      <c r="FW428" s="28"/>
      <c r="FX428" s="28"/>
      <c r="FY428" s="28"/>
      <c r="FZ428" s="28"/>
      <c r="GA428" s="28"/>
      <c r="GB428" s="28"/>
      <c r="GC428" s="28"/>
      <c r="GD428" s="28"/>
      <c r="GE428" s="28"/>
      <c r="GF428" s="28"/>
      <c r="GG428" s="28"/>
      <c r="GH428" s="28"/>
      <c r="GI428" s="28"/>
      <c r="GJ428" s="28"/>
      <c r="GK428" s="28"/>
      <c r="GL428" s="28"/>
      <c r="GM428" s="28"/>
      <c r="GN428" s="28"/>
      <c r="GO428" s="28"/>
      <c r="GP428" s="28"/>
      <c r="GQ428" s="28"/>
      <c r="GR428" s="28"/>
      <c r="GS428" s="28"/>
      <c r="GT428" s="28"/>
      <c r="GU428" s="28"/>
      <c r="GV428" s="28"/>
      <c r="GW428" s="28"/>
      <c r="GX428" s="28"/>
      <c r="GY428" s="28"/>
      <c r="GZ428" s="28"/>
      <c r="HA428" s="28"/>
      <c r="HB428" s="28"/>
      <c r="HC428" s="28"/>
      <c r="HD428" s="28"/>
      <c r="HE428" s="28"/>
      <c r="HF428" s="28"/>
      <c r="HG428" s="28"/>
      <c r="HH428" s="28"/>
      <c r="HI428" s="28"/>
      <c r="HJ428" s="28"/>
      <c r="HK428" s="28"/>
      <c r="HL428" s="28"/>
      <c r="HM428" s="28"/>
      <c r="HN428" s="28"/>
      <c r="HO428" s="28"/>
      <c r="HP428" s="28"/>
      <c r="HQ428" s="28"/>
      <c r="HR428" s="28"/>
      <c r="HS428" s="28"/>
      <c r="HT428" s="28"/>
      <c r="HU428" s="28"/>
      <c r="HV428" s="28"/>
    </row>
    <row r="429" spans="1:230" s="20" customFormat="1" ht="13.9" customHeight="1">
      <c r="A429" s="9"/>
      <c r="B429" s="9"/>
      <c r="C429" s="863"/>
      <c r="D429" s="775"/>
      <c r="E429" s="775"/>
      <c r="F429" s="776" t="s">
        <v>800</v>
      </c>
      <c r="G429" s="791"/>
      <c r="H429" s="515"/>
      <c r="I429" s="515"/>
      <c r="J429" s="515"/>
      <c r="K429" s="515"/>
      <c r="L429" s="515"/>
      <c r="M429" s="600"/>
      <c r="N429" s="600"/>
      <c r="O429" s="600"/>
      <c r="P429" s="600"/>
      <c r="Q429" s="515"/>
      <c r="R429" s="515"/>
      <c r="S429" s="515"/>
      <c r="T429" s="515"/>
      <c r="U429" s="515"/>
      <c r="V429" s="515"/>
      <c r="W429" s="515"/>
      <c r="X429" s="515"/>
      <c r="Y429" s="515">
        <v>0</v>
      </c>
      <c r="Z429" s="515">
        <v>0</v>
      </c>
      <c r="AA429" s="515">
        <v>0</v>
      </c>
      <c r="AB429" s="515">
        <v>0</v>
      </c>
      <c r="AC429" s="515">
        <v>0</v>
      </c>
      <c r="AD429" s="515">
        <v>0</v>
      </c>
      <c r="AE429" s="515">
        <v>0</v>
      </c>
      <c r="AF429" s="515">
        <v>0</v>
      </c>
      <c r="AG429" s="515">
        <v>0</v>
      </c>
      <c r="AH429" s="515">
        <v>0</v>
      </c>
      <c r="AI429" s="515">
        <v>0</v>
      </c>
      <c r="AJ429" s="515">
        <v>0</v>
      </c>
      <c r="AK429" s="515">
        <v>0</v>
      </c>
      <c r="AL429" s="515">
        <v>0</v>
      </c>
      <c r="AM429" s="515">
        <v>0</v>
      </c>
      <c r="AN429" s="515">
        <v>0</v>
      </c>
      <c r="AO429" s="515">
        <v>0</v>
      </c>
      <c r="AP429" s="515">
        <v>0</v>
      </c>
      <c r="AR429" s="28"/>
      <c r="AS429" s="28"/>
      <c r="AT429" s="28"/>
      <c r="AU429" s="28"/>
      <c r="AV429" s="28"/>
      <c r="AW429" s="28"/>
      <c r="AX429" s="28"/>
      <c r="AY429" s="28"/>
      <c r="AZ429" s="28"/>
      <c r="BA429" s="28"/>
      <c r="BB429" s="28"/>
      <c r="BC429" s="28"/>
      <c r="BD429" s="28"/>
      <c r="BE429" s="28"/>
      <c r="BF429" s="28"/>
      <c r="BG429" s="28"/>
      <c r="BH429" s="28"/>
      <c r="BI429" s="28"/>
      <c r="BJ429" s="28"/>
      <c r="BK429" s="28"/>
      <c r="BL429" s="28"/>
      <c r="BM429" s="28"/>
      <c r="BN429" s="28"/>
      <c r="BO429" s="28"/>
      <c r="BP429" s="28"/>
      <c r="BQ429" s="28"/>
      <c r="BR429" s="28"/>
      <c r="BS429" s="28"/>
      <c r="BT429" s="28"/>
      <c r="BU429" s="28"/>
      <c r="BV429" s="28"/>
      <c r="BW429" s="28"/>
      <c r="BX429" s="28"/>
      <c r="BY429" s="28"/>
      <c r="BZ429" s="28"/>
      <c r="CA429" s="28"/>
      <c r="CB429" s="28"/>
      <c r="CC429" s="28"/>
      <c r="CD429" s="28"/>
      <c r="CE429" s="28"/>
      <c r="CF429" s="28"/>
      <c r="CG429" s="28"/>
      <c r="CH429" s="28"/>
      <c r="CI429" s="28"/>
      <c r="CJ429" s="28"/>
      <c r="CK429" s="28"/>
      <c r="CL429" s="28"/>
      <c r="CM429" s="28"/>
      <c r="CN429" s="28"/>
      <c r="CO429" s="28"/>
      <c r="CP429" s="28"/>
      <c r="CQ429" s="28"/>
      <c r="CR429" s="28"/>
      <c r="CS429" s="28"/>
      <c r="CT429" s="28"/>
      <c r="CU429" s="28"/>
      <c r="CV429" s="28"/>
      <c r="CW429" s="28"/>
      <c r="CX429" s="28"/>
      <c r="CY429" s="28"/>
      <c r="CZ429" s="28"/>
      <c r="DA429" s="28"/>
      <c r="DB429" s="28"/>
      <c r="DC429" s="28"/>
      <c r="DD429" s="28"/>
      <c r="DE429" s="28"/>
      <c r="DF429" s="28"/>
      <c r="DG429" s="28"/>
      <c r="DH429" s="28"/>
      <c r="DI429" s="28"/>
      <c r="DJ429" s="28"/>
      <c r="DK429" s="28"/>
      <c r="DL429" s="28"/>
      <c r="DM429" s="28"/>
      <c r="DN429" s="28"/>
      <c r="DO429" s="28"/>
      <c r="DP429" s="28"/>
      <c r="DQ429" s="28"/>
      <c r="DR429" s="28"/>
      <c r="DS429" s="28"/>
      <c r="DT429" s="28"/>
      <c r="DU429" s="28"/>
      <c r="DV429" s="28"/>
      <c r="DW429" s="28"/>
      <c r="DX429" s="28"/>
      <c r="DY429" s="28"/>
      <c r="DZ429" s="28"/>
      <c r="EA429" s="28"/>
      <c r="EB429" s="28"/>
      <c r="EC429" s="28"/>
      <c r="ED429" s="28"/>
      <c r="EE429" s="28"/>
      <c r="EF429" s="28"/>
      <c r="EG429" s="28"/>
      <c r="EH429" s="28"/>
      <c r="EI429" s="28"/>
      <c r="EJ429" s="28"/>
      <c r="EK429" s="28"/>
      <c r="EL429" s="28"/>
      <c r="EM429" s="28"/>
      <c r="EN429" s="28"/>
      <c r="EO429" s="28"/>
      <c r="EP429" s="28"/>
      <c r="EQ429" s="28"/>
      <c r="ER429" s="28"/>
      <c r="ES429" s="28"/>
      <c r="ET429" s="28"/>
      <c r="EU429" s="28"/>
      <c r="EV429" s="28"/>
      <c r="EW429" s="28"/>
      <c r="EX429" s="28"/>
      <c r="EY429" s="28"/>
      <c r="EZ429" s="28"/>
      <c r="FA429" s="28"/>
      <c r="FB429" s="28"/>
      <c r="FC429" s="28"/>
      <c r="FD429" s="28"/>
      <c r="FE429" s="28"/>
      <c r="FF429" s="28"/>
      <c r="FG429" s="28"/>
      <c r="FH429" s="28"/>
      <c r="FI429" s="28"/>
      <c r="FJ429" s="28"/>
      <c r="FK429" s="28"/>
      <c r="FL429" s="28"/>
      <c r="FM429" s="28"/>
      <c r="FN429" s="28"/>
      <c r="FO429" s="28"/>
      <c r="FP429" s="28"/>
      <c r="FQ429" s="28"/>
      <c r="FR429" s="28"/>
      <c r="FS429" s="28"/>
      <c r="FT429" s="28"/>
      <c r="FU429" s="28"/>
      <c r="FV429" s="28"/>
      <c r="FW429" s="28"/>
      <c r="FX429" s="28"/>
      <c r="FY429" s="28"/>
      <c r="FZ429" s="28"/>
      <c r="GA429" s="28"/>
      <c r="GB429" s="28"/>
      <c r="GC429" s="28"/>
      <c r="GD429" s="28"/>
      <c r="GE429" s="28"/>
      <c r="GF429" s="28"/>
      <c r="GG429" s="28"/>
      <c r="GH429" s="28"/>
      <c r="GI429" s="28"/>
      <c r="GJ429" s="28"/>
      <c r="GK429" s="28"/>
      <c r="GL429" s="28"/>
      <c r="GM429" s="28"/>
      <c r="GN429" s="28"/>
      <c r="GO429" s="28"/>
      <c r="GP429" s="28"/>
      <c r="GQ429" s="28"/>
      <c r="GR429" s="28"/>
      <c r="GS429" s="28"/>
      <c r="GT429" s="28"/>
      <c r="GU429" s="28"/>
      <c r="GV429" s="28"/>
      <c r="GW429" s="28"/>
      <c r="GX429" s="28"/>
      <c r="GY429" s="28"/>
      <c r="GZ429" s="28"/>
      <c r="HA429" s="28"/>
      <c r="HB429" s="28"/>
      <c r="HC429" s="28"/>
      <c r="HD429" s="28"/>
      <c r="HE429" s="28"/>
      <c r="HF429" s="28"/>
      <c r="HG429" s="28"/>
      <c r="HH429" s="28"/>
      <c r="HI429" s="28"/>
      <c r="HJ429" s="28"/>
      <c r="HK429" s="28"/>
      <c r="HL429" s="28"/>
      <c r="HM429" s="28"/>
      <c r="HN429" s="28"/>
      <c r="HO429" s="28"/>
      <c r="HP429" s="28"/>
      <c r="HQ429" s="28"/>
      <c r="HR429" s="28"/>
      <c r="HS429" s="28"/>
      <c r="HT429" s="28"/>
      <c r="HU429" s="28"/>
      <c r="HV429" s="28"/>
    </row>
    <row r="430" spans="1:230" s="20" customFormat="1" ht="13.9" customHeight="1">
      <c r="A430" s="9"/>
      <c r="B430" s="9"/>
      <c r="C430" s="863"/>
      <c r="D430" s="775"/>
      <c r="E430" s="773" t="s">
        <v>909</v>
      </c>
      <c r="F430" s="790"/>
      <c r="G430" s="790"/>
      <c r="H430" s="515"/>
      <c r="I430" s="515"/>
      <c r="J430" s="515"/>
      <c r="K430" s="515"/>
      <c r="L430" s="515"/>
      <c r="M430" s="600"/>
      <c r="N430" s="600"/>
      <c r="O430" s="600"/>
      <c r="P430" s="600"/>
      <c r="Q430" s="515"/>
      <c r="R430" s="515"/>
      <c r="S430" s="515"/>
      <c r="T430" s="515"/>
      <c r="U430" s="515"/>
      <c r="V430" s="515"/>
      <c r="W430" s="515"/>
      <c r="X430" s="515"/>
      <c r="Y430" s="515"/>
      <c r="Z430" s="515"/>
      <c r="AA430" s="515"/>
      <c r="AB430" s="515"/>
      <c r="AC430" s="515"/>
      <c r="AD430" s="515"/>
      <c r="AE430" s="515"/>
      <c r="AF430" s="515"/>
      <c r="AG430" s="515"/>
      <c r="AH430" s="515"/>
      <c r="AI430" s="515"/>
      <c r="AJ430" s="515"/>
      <c r="AK430" s="515"/>
      <c r="AL430" s="515"/>
      <c r="AM430" s="515"/>
      <c r="AN430" s="515"/>
      <c r="AO430" s="515"/>
      <c r="AP430" s="515"/>
      <c r="AR430" s="28"/>
      <c r="AS430" s="28"/>
      <c r="AT430" s="28"/>
      <c r="AU430" s="28"/>
      <c r="AV430" s="28"/>
      <c r="AW430" s="28"/>
      <c r="AX430" s="28"/>
      <c r="AY430" s="28"/>
      <c r="AZ430" s="28"/>
      <c r="BA430" s="28"/>
      <c r="BB430" s="28"/>
      <c r="BC430" s="28"/>
      <c r="BD430" s="28"/>
      <c r="BE430" s="28"/>
      <c r="BF430" s="28"/>
      <c r="BG430" s="28"/>
      <c r="BH430" s="28"/>
      <c r="BI430" s="28"/>
      <c r="BJ430" s="28"/>
      <c r="BK430" s="28"/>
      <c r="BL430" s="28"/>
      <c r="BM430" s="28"/>
      <c r="BN430" s="28"/>
      <c r="BO430" s="28"/>
      <c r="BP430" s="28"/>
      <c r="BQ430" s="28"/>
      <c r="BR430" s="28"/>
      <c r="BS430" s="28"/>
      <c r="BT430" s="28"/>
      <c r="BU430" s="28"/>
      <c r="BV430" s="28"/>
      <c r="BW430" s="28"/>
      <c r="BX430" s="28"/>
      <c r="BY430" s="28"/>
      <c r="BZ430" s="28"/>
      <c r="CA430" s="28"/>
      <c r="CB430" s="28"/>
      <c r="CC430" s="28"/>
      <c r="CD430" s="28"/>
      <c r="CE430" s="28"/>
      <c r="CF430" s="28"/>
      <c r="CG430" s="28"/>
      <c r="CH430" s="28"/>
      <c r="CI430" s="28"/>
      <c r="CJ430" s="28"/>
      <c r="CK430" s="28"/>
      <c r="CL430" s="28"/>
      <c r="CM430" s="28"/>
      <c r="CN430" s="28"/>
      <c r="CO430" s="28"/>
      <c r="CP430" s="28"/>
      <c r="CQ430" s="28"/>
      <c r="CR430" s="28"/>
      <c r="CS430" s="28"/>
      <c r="CT430" s="28"/>
      <c r="CU430" s="28"/>
      <c r="CV430" s="28"/>
      <c r="CW430" s="28"/>
      <c r="CX430" s="28"/>
      <c r="CY430" s="28"/>
      <c r="CZ430" s="28"/>
      <c r="DA430" s="28"/>
      <c r="DB430" s="28"/>
      <c r="DC430" s="28"/>
      <c r="DD430" s="28"/>
      <c r="DE430" s="28"/>
      <c r="DF430" s="28"/>
      <c r="DG430" s="28"/>
      <c r="DH430" s="28"/>
      <c r="DI430" s="28"/>
      <c r="DJ430" s="28"/>
      <c r="DK430" s="28"/>
      <c r="DL430" s="28"/>
      <c r="DM430" s="28"/>
      <c r="DN430" s="28"/>
      <c r="DO430" s="28"/>
      <c r="DP430" s="28"/>
      <c r="DQ430" s="28"/>
      <c r="DR430" s="28"/>
      <c r="DS430" s="28"/>
      <c r="DT430" s="28"/>
      <c r="DU430" s="28"/>
      <c r="DV430" s="28"/>
      <c r="DW430" s="28"/>
      <c r="DX430" s="28"/>
      <c r="DY430" s="28"/>
      <c r="DZ430" s="28"/>
      <c r="EA430" s="28"/>
      <c r="EB430" s="28"/>
      <c r="EC430" s="28"/>
      <c r="ED430" s="28"/>
      <c r="EE430" s="28"/>
      <c r="EF430" s="28"/>
      <c r="EG430" s="28"/>
      <c r="EH430" s="28"/>
      <c r="EI430" s="28"/>
      <c r="EJ430" s="28"/>
      <c r="EK430" s="28"/>
      <c r="EL430" s="28"/>
      <c r="EM430" s="28"/>
      <c r="EN430" s="28"/>
      <c r="EO430" s="28"/>
      <c r="EP430" s="28"/>
      <c r="EQ430" s="28"/>
      <c r="ER430" s="28"/>
      <c r="ES430" s="28"/>
      <c r="ET430" s="28"/>
      <c r="EU430" s="28"/>
      <c r="EV430" s="28"/>
      <c r="EW430" s="28"/>
      <c r="EX430" s="28"/>
      <c r="EY430" s="28"/>
      <c r="EZ430" s="28"/>
      <c r="FA430" s="28"/>
      <c r="FB430" s="28"/>
      <c r="FC430" s="28"/>
      <c r="FD430" s="28"/>
      <c r="FE430" s="28"/>
      <c r="FF430" s="28"/>
      <c r="FG430" s="28"/>
      <c r="FH430" s="28"/>
      <c r="FI430" s="28"/>
      <c r="FJ430" s="28"/>
      <c r="FK430" s="28"/>
      <c r="FL430" s="28"/>
      <c r="FM430" s="28"/>
      <c r="FN430" s="28"/>
      <c r="FO430" s="28"/>
      <c r="FP430" s="28"/>
      <c r="FQ430" s="28"/>
      <c r="FR430" s="28"/>
      <c r="FS430" s="28"/>
      <c r="FT430" s="28"/>
      <c r="FU430" s="28"/>
      <c r="FV430" s="28"/>
      <c r="FW430" s="28"/>
      <c r="FX430" s="28"/>
      <c r="FY430" s="28"/>
      <c r="FZ430" s="28"/>
      <c r="GA430" s="28"/>
      <c r="GB430" s="28"/>
      <c r="GC430" s="28"/>
      <c r="GD430" s="28"/>
      <c r="GE430" s="28"/>
      <c r="GF430" s="28"/>
      <c r="GG430" s="28"/>
      <c r="GH430" s="28"/>
      <c r="GI430" s="28"/>
      <c r="GJ430" s="28"/>
      <c r="GK430" s="28"/>
      <c r="GL430" s="28"/>
      <c r="GM430" s="28"/>
      <c r="GN430" s="28"/>
      <c r="GO430" s="28"/>
      <c r="GP430" s="28"/>
      <c r="GQ430" s="28"/>
      <c r="GR430" s="28"/>
      <c r="GS430" s="28"/>
      <c r="GT430" s="28"/>
      <c r="GU430" s="28"/>
      <c r="GV430" s="28"/>
      <c r="GW430" s="28"/>
      <c r="GX430" s="28"/>
      <c r="GY430" s="28"/>
      <c r="GZ430" s="28"/>
      <c r="HA430" s="28"/>
      <c r="HB430" s="28"/>
      <c r="HC430" s="28"/>
      <c r="HD430" s="28"/>
      <c r="HE430" s="28"/>
      <c r="HF430" s="28"/>
      <c r="HG430" s="28"/>
      <c r="HH430" s="28"/>
      <c r="HI430" s="28"/>
      <c r="HJ430" s="28"/>
      <c r="HK430" s="28"/>
      <c r="HL430" s="28"/>
      <c r="HM430" s="28"/>
      <c r="HN430" s="28"/>
      <c r="HO430" s="28"/>
      <c r="HP430" s="28"/>
      <c r="HQ430" s="28"/>
      <c r="HR430" s="28"/>
      <c r="HS430" s="28"/>
      <c r="HT430" s="28"/>
      <c r="HU430" s="28"/>
      <c r="HV430" s="28"/>
    </row>
    <row r="431" spans="1:230" s="20" customFormat="1" ht="13.9" customHeight="1">
      <c r="A431" s="9"/>
      <c r="B431" s="9"/>
      <c r="C431" s="863"/>
      <c r="D431" s="775"/>
      <c r="E431" s="775"/>
      <c r="F431" s="776" t="s">
        <v>623</v>
      </c>
      <c r="G431" s="791"/>
      <c r="H431" s="515"/>
      <c r="I431" s="515"/>
      <c r="J431" s="515"/>
      <c r="K431" s="515"/>
      <c r="L431" s="515"/>
      <c r="M431" s="600"/>
      <c r="N431" s="600"/>
      <c r="O431" s="600"/>
      <c r="P431" s="600"/>
      <c r="Q431" s="515"/>
      <c r="R431" s="515"/>
      <c r="S431" s="515"/>
      <c r="T431" s="515"/>
      <c r="U431" s="515"/>
      <c r="V431" s="515"/>
      <c r="W431" s="515"/>
      <c r="X431" s="515"/>
      <c r="Y431" s="515">
        <v>1790752.8422394446</v>
      </c>
      <c r="Z431" s="515">
        <v>4204273.3527605534</v>
      </c>
      <c r="AA431" s="515">
        <v>4397280.34</v>
      </c>
      <c r="AB431" s="515">
        <v>4377971.0837010033</v>
      </c>
      <c r="AC431" s="515">
        <v>4664608.4595777337</v>
      </c>
      <c r="AD431" s="515">
        <v>4750326.3155760542</v>
      </c>
      <c r="AE431" s="515">
        <v>4912769.6605490874</v>
      </c>
      <c r="AF431" s="515">
        <v>5186651.2312481105</v>
      </c>
      <c r="AG431" s="515">
        <v>5578232.2170120385</v>
      </c>
      <c r="AH431" s="515">
        <v>6046627.2514802273</v>
      </c>
      <c r="AI431" s="515">
        <v>6544963.9854574632</v>
      </c>
      <c r="AJ431" s="515">
        <v>7064347.6106495252</v>
      </c>
      <c r="AK431" s="515">
        <v>7497291.4698138926</v>
      </c>
      <c r="AL431" s="515">
        <v>8813662.5752170756</v>
      </c>
      <c r="AM431" s="515">
        <v>11363564.760989036</v>
      </c>
      <c r="AN431" s="515">
        <v>13913468.620631166</v>
      </c>
      <c r="AO431" s="515">
        <v>15299707.711565964</v>
      </c>
      <c r="AP431" s="515">
        <v>15299711.371222451</v>
      </c>
      <c r="AR431" s="28"/>
      <c r="AS431" s="28"/>
      <c r="AT431" s="28"/>
      <c r="AU431" s="28"/>
      <c r="AV431" s="28"/>
      <c r="AW431" s="28"/>
      <c r="AX431" s="28"/>
      <c r="AY431" s="28"/>
      <c r="AZ431" s="28"/>
      <c r="BA431" s="28"/>
      <c r="BB431" s="28"/>
      <c r="BC431" s="28"/>
      <c r="BD431" s="28"/>
      <c r="BE431" s="28"/>
      <c r="BF431" s="28"/>
      <c r="BG431" s="28"/>
      <c r="BH431" s="28"/>
      <c r="BI431" s="28"/>
      <c r="BJ431" s="28"/>
      <c r="BK431" s="28"/>
      <c r="BL431" s="28"/>
      <c r="BM431" s="28"/>
      <c r="BN431" s="28"/>
      <c r="BO431" s="28"/>
      <c r="BP431" s="28"/>
      <c r="BQ431" s="28"/>
      <c r="BR431" s="28"/>
      <c r="BS431" s="28"/>
      <c r="BT431" s="28"/>
      <c r="BU431" s="28"/>
      <c r="BV431" s="28"/>
      <c r="BW431" s="28"/>
      <c r="BX431" s="28"/>
      <c r="BY431" s="28"/>
      <c r="BZ431" s="28"/>
      <c r="CA431" s="28"/>
      <c r="CB431" s="28"/>
      <c r="CC431" s="28"/>
      <c r="CD431" s="28"/>
      <c r="CE431" s="28"/>
      <c r="CF431" s="28"/>
      <c r="CG431" s="28"/>
      <c r="CH431" s="28"/>
      <c r="CI431" s="28"/>
      <c r="CJ431" s="28"/>
      <c r="CK431" s="28"/>
      <c r="CL431" s="28"/>
      <c r="CM431" s="28"/>
      <c r="CN431" s="28"/>
      <c r="CO431" s="28"/>
      <c r="CP431" s="28"/>
      <c r="CQ431" s="28"/>
      <c r="CR431" s="28"/>
      <c r="CS431" s="28"/>
      <c r="CT431" s="28"/>
      <c r="CU431" s="28"/>
      <c r="CV431" s="28"/>
      <c r="CW431" s="28"/>
      <c r="CX431" s="28"/>
      <c r="CY431" s="28"/>
      <c r="CZ431" s="28"/>
      <c r="DA431" s="28"/>
      <c r="DB431" s="28"/>
      <c r="DC431" s="28"/>
      <c r="DD431" s="28"/>
      <c r="DE431" s="28"/>
      <c r="DF431" s="28"/>
      <c r="DG431" s="28"/>
      <c r="DH431" s="28"/>
      <c r="DI431" s="28"/>
      <c r="DJ431" s="28"/>
      <c r="DK431" s="28"/>
      <c r="DL431" s="28"/>
      <c r="DM431" s="28"/>
      <c r="DN431" s="28"/>
      <c r="DO431" s="28"/>
      <c r="DP431" s="28"/>
      <c r="DQ431" s="28"/>
      <c r="DR431" s="28"/>
      <c r="DS431" s="28"/>
      <c r="DT431" s="28"/>
      <c r="DU431" s="28"/>
      <c r="DV431" s="28"/>
      <c r="DW431" s="28"/>
      <c r="DX431" s="28"/>
      <c r="DY431" s="28"/>
      <c r="DZ431" s="28"/>
      <c r="EA431" s="28"/>
      <c r="EB431" s="28"/>
      <c r="EC431" s="28"/>
      <c r="ED431" s="28"/>
      <c r="EE431" s="28"/>
      <c r="EF431" s="28"/>
      <c r="EG431" s="28"/>
      <c r="EH431" s="28"/>
      <c r="EI431" s="28"/>
      <c r="EJ431" s="28"/>
      <c r="EK431" s="28"/>
      <c r="EL431" s="28"/>
      <c r="EM431" s="28"/>
      <c r="EN431" s="28"/>
      <c r="EO431" s="28"/>
      <c r="EP431" s="28"/>
      <c r="EQ431" s="28"/>
      <c r="ER431" s="28"/>
      <c r="ES431" s="28"/>
      <c r="ET431" s="28"/>
      <c r="EU431" s="28"/>
      <c r="EV431" s="28"/>
      <c r="EW431" s="28"/>
      <c r="EX431" s="28"/>
      <c r="EY431" s="28"/>
      <c r="EZ431" s="28"/>
      <c r="FA431" s="28"/>
      <c r="FB431" s="28"/>
      <c r="FC431" s="28"/>
      <c r="FD431" s="28"/>
      <c r="FE431" s="28"/>
      <c r="FF431" s="28"/>
      <c r="FG431" s="28"/>
      <c r="FH431" s="28"/>
      <c r="FI431" s="28"/>
      <c r="FJ431" s="28"/>
      <c r="FK431" s="28"/>
      <c r="FL431" s="28"/>
      <c r="FM431" s="28"/>
      <c r="FN431" s="28"/>
      <c r="FO431" s="28"/>
      <c r="FP431" s="28"/>
      <c r="FQ431" s="28"/>
      <c r="FR431" s="28"/>
      <c r="FS431" s="28"/>
      <c r="FT431" s="28"/>
      <c r="FU431" s="28"/>
      <c r="FV431" s="28"/>
      <c r="FW431" s="28"/>
      <c r="FX431" s="28"/>
      <c r="FY431" s="28"/>
      <c r="FZ431" s="28"/>
      <c r="GA431" s="28"/>
      <c r="GB431" s="28"/>
      <c r="GC431" s="28"/>
      <c r="GD431" s="28"/>
      <c r="GE431" s="28"/>
      <c r="GF431" s="28"/>
      <c r="GG431" s="28"/>
      <c r="GH431" s="28"/>
      <c r="GI431" s="28"/>
      <c r="GJ431" s="28"/>
      <c r="GK431" s="28"/>
      <c r="GL431" s="28"/>
      <c r="GM431" s="28"/>
      <c r="GN431" s="28"/>
      <c r="GO431" s="28"/>
      <c r="GP431" s="28"/>
      <c r="GQ431" s="28"/>
      <c r="GR431" s="28"/>
      <c r="GS431" s="28"/>
      <c r="GT431" s="28"/>
      <c r="GU431" s="28"/>
      <c r="GV431" s="28"/>
      <c r="GW431" s="28"/>
      <c r="GX431" s="28"/>
      <c r="GY431" s="28"/>
      <c r="GZ431" s="28"/>
      <c r="HA431" s="28"/>
      <c r="HB431" s="28"/>
      <c r="HC431" s="28"/>
      <c r="HD431" s="28"/>
      <c r="HE431" s="28"/>
      <c r="HF431" s="28"/>
      <c r="HG431" s="28"/>
      <c r="HH431" s="28"/>
      <c r="HI431" s="28"/>
      <c r="HJ431" s="28"/>
      <c r="HK431" s="28"/>
      <c r="HL431" s="28"/>
      <c r="HM431" s="28"/>
      <c r="HN431" s="28"/>
      <c r="HO431" s="28"/>
      <c r="HP431" s="28"/>
      <c r="HQ431" s="28"/>
      <c r="HR431" s="28"/>
      <c r="HS431" s="28"/>
      <c r="HT431" s="28"/>
      <c r="HU431" s="28"/>
      <c r="HV431" s="28"/>
    </row>
    <row r="432" spans="1:230" s="20" customFormat="1" ht="13.9" customHeight="1">
      <c r="A432" s="9"/>
      <c r="B432" s="9"/>
      <c r="C432" s="863"/>
      <c r="D432" s="775"/>
      <c r="E432" s="775"/>
      <c r="F432" s="776" t="s">
        <v>625</v>
      </c>
      <c r="G432" s="791"/>
      <c r="H432" s="515"/>
      <c r="I432" s="515"/>
      <c r="J432" s="515"/>
      <c r="K432" s="515"/>
      <c r="L432" s="515"/>
      <c r="M432" s="600"/>
      <c r="N432" s="600"/>
      <c r="O432" s="600"/>
      <c r="P432" s="600"/>
      <c r="Q432" s="515"/>
      <c r="R432" s="515"/>
      <c r="S432" s="515"/>
      <c r="T432" s="515"/>
      <c r="U432" s="515"/>
      <c r="V432" s="515"/>
      <c r="W432" s="515"/>
      <c r="X432" s="515"/>
      <c r="Y432" s="515">
        <v>600491.97105035267</v>
      </c>
      <c r="Z432" s="515">
        <v>1453953.1489496469</v>
      </c>
      <c r="AA432" s="515">
        <v>1804966.07</v>
      </c>
      <c r="AB432" s="515">
        <v>2059229.5187129674</v>
      </c>
      <c r="AC432" s="515">
        <v>2141536.163554071</v>
      </c>
      <c r="AD432" s="515">
        <v>2174760.6444484191</v>
      </c>
      <c r="AE432" s="515">
        <v>2313914.3265026361</v>
      </c>
      <c r="AF432" s="515">
        <v>2432000.8994749999</v>
      </c>
      <c r="AG432" s="515">
        <v>2508342.6532121804</v>
      </c>
      <c r="AH432" s="515">
        <v>2584837.8850497985</v>
      </c>
      <c r="AI432" s="515">
        <v>2661337.1849542223</v>
      </c>
      <c r="AJ432" s="515">
        <v>2737830.8288221415</v>
      </c>
      <c r="AK432" s="515">
        <v>2779411.8532255618</v>
      </c>
      <c r="AL432" s="515">
        <v>3605753.1299199951</v>
      </c>
      <c r="AM432" s="515">
        <v>4706286.5215060804</v>
      </c>
      <c r="AN432" s="515">
        <v>4949640.6399562266</v>
      </c>
      <c r="AO432" s="515">
        <v>5074403.0576693788</v>
      </c>
      <c r="AP432" s="515">
        <v>5074404.2714554463</v>
      </c>
      <c r="AR432" s="28"/>
      <c r="AS432" s="28"/>
      <c r="AT432" s="28"/>
      <c r="AU432" s="28"/>
      <c r="AV432" s="28"/>
      <c r="AW432" s="28"/>
      <c r="AX432" s="28"/>
      <c r="AY432" s="28"/>
      <c r="AZ432" s="28"/>
      <c r="BA432" s="28"/>
      <c r="BB432" s="28"/>
      <c r="BC432" s="28"/>
      <c r="BD432" s="28"/>
      <c r="BE432" s="28"/>
      <c r="BF432" s="28"/>
      <c r="BG432" s="28"/>
      <c r="BH432" s="28"/>
      <c r="BI432" s="28"/>
      <c r="BJ432" s="28"/>
      <c r="BK432" s="28"/>
      <c r="BL432" s="28"/>
      <c r="BM432" s="28"/>
      <c r="BN432" s="28"/>
      <c r="BO432" s="28"/>
      <c r="BP432" s="28"/>
      <c r="BQ432" s="28"/>
      <c r="BR432" s="28"/>
      <c r="BS432" s="28"/>
      <c r="BT432" s="28"/>
      <c r="BU432" s="28"/>
      <c r="BV432" s="28"/>
      <c r="BW432" s="28"/>
      <c r="BX432" s="28"/>
      <c r="BY432" s="28"/>
      <c r="BZ432" s="28"/>
      <c r="CA432" s="28"/>
      <c r="CB432" s="28"/>
      <c r="CC432" s="28"/>
      <c r="CD432" s="28"/>
      <c r="CE432" s="28"/>
      <c r="CF432" s="28"/>
      <c r="CG432" s="28"/>
      <c r="CH432" s="28"/>
      <c r="CI432" s="28"/>
      <c r="CJ432" s="28"/>
      <c r="CK432" s="28"/>
      <c r="CL432" s="28"/>
      <c r="CM432" s="28"/>
      <c r="CN432" s="28"/>
      <c r="CO432" s="28"/>
      <c r="CP432" s="28"/>
      <c r="CQ432" s="28"/>
      <c r="CR432" s="28"/>
      <c r="CS432" s="28"/>
      <c r="CT432" s="28"/>
      <c r="CU432" s="28"/>
      <c r="CV432" s="28"/>
      <c r="CW432" s="28"/>
      <c r="CX432" s="28"/>
      <c r="CY432" s="28"/>
      <c r="CZ432" s="28"/>
      <c r="DA432" s="28"/>
      <c r="DB432" s="28"/>
      <c r="DC432" s="28"/>
      <c r="DD432" s="28"/>
      <c r="DE432" s="28"/>
      <c r="DF432" s="28"/>
      <c r="DG432" s="28"/>
      <c r="DH432" s="28"/>
      <c r="DI432" s="28"/>
      <c r="DJ432" s="28"/>
      <c r="DK432" s="28"/>
      <c r="DL432" s="28"/>
      <c r="DM432" s="28"/>
      <c r="DN432" s="28"/>
      <c r="DO432" s="28"/>
      <c r="DP432" s="28"/>
      <c r="DQ432" s="28"/>
      <c r="DR432" s="28"/>
      <c r="DS432" s="28"/>
      <c r="DT432" s="28"/>
      <c r="DU432" s="28"/>
      <c r="DV432" s="28"/>
      <c r="DW432" s="28"/>
      <c r="DX432" s="28"/>
      <c r="DY432" s="28"/>
      <c r="DZ432" s="28"/>
      <c r="EA432" s="28"/>
      <c r="EB432" s="28"/>
      <c r="EC432" s="28"/>
      <c r="ED432" s="28"/>
      <c r="EE432" s="28"/>
      <c r="EF432" s="28"/>
      <c r="EG432" s="28"/>
      <c r="EH432" s="28"/>
      <c r="EI432" s="28"/>
      <c r="EJ432" s="28"/>
      <c r="EK432" s="28"/>
      <c r="EL432" s="28"/>
      <c r="EM432" s="28"/>
      <c r="EN432" s="28"/>
      <c r="EO432" s="28"/>
      <c r="EP432" s="28"/>
      <c r="EQ432" s="28"/>
      <c r="ER432" s="28"/>
      <c r="ES432" s="28"/>
      <c r="ET432" s="28"/>
      <c r="EU432" s="28"/>
      <c r="EV432" s="28"/>
      <c r="EW432" s="28"/>
      <c r="EX432" s="28"/>
      <c r="EY432" s="28"/>
      <c r="EZ432" s="28"/>
      <c r="FA432" s="28"/>
      <c r="FB432" s="28"/>
      <c r="FC432" s="28"/>
      <c r="FD432" s="28"/>
      <c r="FE432" s="28"/>
      <c r="FF432" s="28"/>
      <c r="FG432" s="28"/>
      <c r="FH432" s="28"/>
      <c r="FI432" s="28"/>
      <c r="FJ432" s="28"/>
      <c r="FK432" s="28"/>
      <c r="FL432" s="28"/>
      <c r="FM432" s="28"/>
      <c r="FN432" s="28"/>
      <c r="FO432" s="28"/>
      <c r="FP432" s="28"/>
      <c r="FQ432" s="28"/>
      <c r="FR432" s="28"/>
      <c r="FS432" s="28"/>
      <c r="FT432" s="28"/>
      <c r="FU432" s="28"/>
      <c r="FV432" s="28"/>
      <c r="FW432" s="28"/>
      <c r="FX432" s="28"/>
      <c r="FY432" s="28"/>
      <c r="FZ432" s="28"/>
      <c r="GA432" s="28"/>
      <c r="GB432" s="28"/>
      <c r="GC432" s="28"/>
      <c r="GD432" s="28"/>
      <c r="GE432" s="28"/>
      <c r="GF432" s="28"/>
      <c r="GG432" s="28"/>
      <c r="GH432" s="28"/>
      <c r="GI432" s="28"/>
      <c r="GJ432" s="28"/>
      <c r="GK432" s="28"/>
      <c r="GL432" s="28"/>
      <c r="GM432" s="28"/>
      <c r="GN432" s="28"/>
      <c r="GO432" s="28"/>
      <c r="GP432" s="28"/>
      <c r="GQ432" s="28"/>
      <c r="GR432" s="28"/>
      <c r="GS432" s="28"/>
      <c r="GT432" s="28"/>
      <c r="GU432" s="28"/>
      <c r="GV432" s="28"/>
      <c r="GW432" s="28"/>
      <c r="GX432" s="28"/>
      <c r="GY432" s="28"/>
      <c r="GZ432" s="28"/>
      <c r="HA432" s="28"/>
      <c r="HB432" s="28"/>
      <c r="HC432" s="28"/>
      <c r="HD432" s="28"/>
      <c r="HE432" s="28"/>
      <c r="HF432" s="28"/>
      <c r="HG432" s="28"/>
      <c r="HH432" s="28"/>
      <c r="HI432" s="28"/>
      <c r="HJ432" s="28"/>
      <c r="HK432" s="28"/>
      <c r="HL432" s="28"/>
      <c r="HM432" s="28"/>
      <c r="HN432" s="28"/>
      <c r="HO432" s="28"/>
      <c r="HP432" s="28"/>
      <c r="HQ432" s="28"/>
      <c r="HR432" s="28"/>
      <c r="HS432" s="28"/>
      <c r="HT432" s="28"/>
      <c r="HU432" s="28"/>
      <c r="HV432" s="28"/>
    </row>
    <row r="433" spans="1:230" s="20" customFormat="1" ht="13.9" customHeight="1">
      <c r="A433" s="9"/>
      <c r="B433" s="9"/>
      <c r="C433" s="863"/>
      <c r="D433" s="775"/>
      <c r="E433" s="775"/>
      <c r="F433" s="776" t="s">
        <v>801</v>
      </c>
      <c r="G433" s="791"/>
      <c r="H433" s="515"/>
      <c r="I433" s="515"/>
      <c r="J433" s="515"/>
      <c r="K433" s="515"/>
      <c r="L433" s="515"/>
      <c r="M433" s="600"/>
      <c r="N433" s="600"/>
      <c r="O433" s="600"/>
      <c r="P433" s="600"/>
      <c r="Q433" s="515"/>
      <c r="R433" s="515"/>
      <c r="S433" s="515"/>
      <c r="T433" s="515"/>
      <c r="U433" s="515"/>
      <c r="V433" s="515"/>
      <c r="W433" s="515"/>
      <c r="X433" s="515"/>
      <c r="Y433" s="515">
        <v>439645.90737615107</v>
      </c>
      <c r="Z433" s="515">
        <v>999482.9976238485</v>
      </c>
      <c r="AA433" s="515">
        <v>1023076.69</v>
      </c>
      <c r="AB433" s="515">
        <v>1029614.7593564837</v>
      </c>
      <c r="AC433" s="515">
        <v>1064947.7391730172</v>
      </c>
      <c r="AD433" s="515">
        <v>1045526.6585765646</v>
      </c>
      <c r="AE433" s="515">
        <v>1045528.9241911883</v>
      </c>
      <c r="AF433" s="515">
        <v>1045531.6066967344</v>
      </c>
      <c r="AG433" s="515">
        <v>1045464.8293271745</v>
      </c>
      <c r="AH433" s="515">
        <v>1045464.9800978471</v>
      </c>
      <c r="AI433" s="515">
        <v>1045466.6915647745</v>
      </c>
      <c r="AJ433" s="515">
        <v>1045466.1342179491</v>
      </c>
      <c r="AK433" s="515">
        <v>1045466.8438738352</v>
      </c>
      <c r="AL433" s="515">
        <v>1429538.0410516402</v>
      </c>
      <c r="AM433" s="515">
        <v>1886963.0240009357</v>
      </c>
      <c r="AN433" s="515">
        <v>2003335.0216381934</v>
      </c>
      <c r="AO433" s="515">
        <v>2188505.7428756906</v>
      </c>
      <c r="AP433" s="515">
        <v>2290502.4068438984</v>
      </c>
      <c r="AR433" s="28"/>
      <c r="AS433" s="28"/>
      <c r="AT433" s="28"/>
      <c r="AU433" s="28"/>
      <c r="AV433" s="28"/>
      <c r="AW433" s="28"/>
      <c r="AX433" s="28"/>
      <c r="AY433" s="28"/>
      <c r="AZ433" s="28"/>
      <c r="BA433" s="28"/>
      <c r="BB433" s="28"/>
      <c r="BC433" s="28"/>
      <c r="BD433" s="28"/>
      <c r="BE433" s="28"/>
      <c r="BF433" s="28"/>
      <c r="BG433" s="28"/>
      <c r="BH433" s="28"/>
      <c r="BI433" s="28"/>
      <c r="BJ433" s="28"/>
      <c r="BK433" s="28"/>
      <c r="BL433" s="28"/>
      <c r="BM433" s="28"/>
      <c r="BN433" s="28"/>
      <c r="BO433" s="28"/>
      <c r="BP433" s="28"/>
      <c r="BQ433" s="28"/>
      <c r="BR433" s="28"/>
      <c r="BS433" s="28"/>
      <c r="BT433" s="28"/>
      <c r="BU433" s="28"/>
      <c r="BV433" s="28"/>
      <c r="BW433" s="28"/>
      <c r="BX433" s="28"/>
      <c r="BY433" s="28"/>
      <c r="BZ433" s="28"/>
      <c r="CA433" s="28"/>
      <c r="CB433" s="28"/>
      <c r="CC433" s="28"/>
      <c r="CD433" s="28"/>
      <c r="CE433" s="28"/>
      <c r="CF433" s="28"/>
      <c r="CG433" s="28"/>
      <c r="CH433" s="28"/>
      <c r="CI433" s="28"/>
      <c r="CJ433" s="28"/>
      <c r="CK433" s="28"/>
      <c r="CL433" s="28"/>
      <c r="CM433" s="28"/>
      <c r="CN433" s="28"/>
      <c r="CO433" s="28"/>
      <c r="CP433" s="28"/>
      <c r="CQ433" s="28"/>
      <c r="CR433" s="28"/>
      <c r="CS433" s="28"/>
      <c r="CT433" s="28"/>
      <c r="CU433" s="28"/>
      <c r="CV433" s="28"/>
      <c r="CW433" s="28"/>
      <c r="CX433" s="28"/>
      <c r="CY433" s="28"/>
      <c r="CZ433" s="28"/>
      <c r="DA433" s="28"/>
      <c r="DB433" s="28"/>
      <c r="DC433" s="28"/>
      <c r="DD433" s="28"/>
      <c r="DE433" s="28"/>
      <c r="DF433" s="28"/>
      <c r="DG433" s="28"/>
      <c r="DH433" s="28"/>
      <c r="DI433" s="28"/>
      <c r="DJ433" s="28"/>
      <c r="DK433" s="28"/>
      <c r="DL433" s="28"/>
      <c r="DM433" s="28"/>
      <c r="DN433" s="28"/>
      <c r="DO433" s="28"/>
      <c r="DP433" s="28"/>
      <c r="DQ433" s="28"/>
      <c r="DR433" s="28"/>
      <c r="DS433" s="28"/>
      <c r="DT433" s="28"/>
      <c r="DU433" s="28"/>
      <c r="DV433" s="28"/>
      <c r="DW433" s="28"/>
      <c r="DX433" s="28"/>
      <c r="DY433" s="28"/>
      <c r="DZ433" s="28"/>
      <c r="EA433" s="28"/>
      <c r="EB433" s="28"/>
      <c r="EC433" s="28"/>
      <c r="ED433" s="28"/>
      <c r="EE433" s="28"/>
      <c r="EF433" s="28"/>
      <c r="EG433" s="28"/>
      <c r="EH433" s="28"/>
      <c r="EI433" s="28"/>
      <c r="EJ433" s="28"/>
      <c r="EK433" s="28"/>
      <c r="EL433" s="28"/>
      <c r="EM433" s="28"/>
      <c r="EN433" s="28"/>
      <c r="EO433" s="28"/>
      <c r="EP433" s="28"/>
      <c r="EQ433" s="28"/>
      <c r="ER433" s="28"/>
      <c r="ES433" s="28"/>
      <c r="ET433" s="28"/>
      <c r="EU433" s="28"/>
      <c r="EV433" s="28"/>
      <c r="EW433" s="28"/>
      <c r="EX433" s="28"/>
      <c r="EY433" s="28"/>
      <c r="EZ433" s="28"/>
      <c r="FA433" s="28"/>
      <c r="FB433" s="28"/>
      <c r="FC433" s="28"/>
      <c r="FD433" s="28"/>
      <c r="FE433" s="28"/>
      <c r="FF433" s="28"/>
      <c r="FG433" s="28"/>
      <c r="FH433" s="28"/>
      <c r="FI433" s="28"/>
      <c r="FJ433" s="28"/>
      <c r="FK433" s="28"/>
      <c r="FL433" s="28"/>
      <c r="FM433" s="28"/>
      <c r="FN433" s="28"/>
      <c r="FO433" s="28"/>
      <c r="FP433" s="28"/>
      <c r="FQ433" s="28"/>
      <c r="FR433" s="28"/>
      <c r="FS433" s="28"/>
      <c r="FT433" s="28"/>
      <c r="FU433" s="28"/>
      <c r="FV433" s="28"/>
      <c r="FW433" s="28"/>
      <c r="FX433" s="28"/>
      <c r="FY433" s="28"/>
      <c r="FZ433" s="28"/>
      <c r="GA433" s="28"/>
      <c r="GB433" s="28"/>
      <c r="GC433" s="28"/>
      <c r="GD433" s="28"/>
      <c r="GE433" s="28"/>
      <c r="GF433" s="28"/>
      <c r="GG433" s="28"/>
      <c r="GH433" s="28"/>
      <c r="GI433" s="28"/>
      <c r="GJ433" s="28"/>
      <c r="GK433" s="28"/>
      <c r="GL433" s="28"/>
      <c r="GM433" s="28"/>
      <c r="GN433" s="28"/>
      <c r="GO433" s="28"/>
      <c r="GP433" s="28"/>
      <c r="GQ433" s="28"/>
      <c r="GR433" s="28"/>
      <c r="GS433" s="28"/>
      <c r="GT433" s="28"/>
      <c r="GU433" s="28"/>
      <c r="GV433" s="28"/>
      <c r="GW433" s="28"/>
      <c r="GX433" s="28"/>
      <c r="GY433" s="28"/>
      <c r="GZ433" s="28"/>
      <c r="HA433" s="28"/>
      <c r="HB433" s="28"/>
      <c r="HC433" s="28"/>
      <c r="HD433" s="28"/>
      <c r="HE433" s="28"/>
      <c r="HF433" s="28"/>
      <c r="HG433" s="28"/>
      <c r="HH433" s="28"/>
      <c r="HI433" s="28"/>
      <c r="HJ433" s="28"/>
      <c r="HK433" s="28"/>
      <c r="HL433" s="28"/>
      <c r="HM433" s="28"/>
      <c r="HN433" s="28"/>
      <c r="HO433" s="28"/>
      <c r="HP433" s="28"/>
      <c r="HQ433" s="28"/>
      <c r="HR433" s="28"/>
      <c r="HS433" s="28"/>
      <c r="HT433" s="28"/>
      <c r="HU433" s="28"/>
      <c r="HV433" s="28"/>
    </row>
    <row r="434" spans="1:230" s="20" customFormat="1" ht="13.9" customHeight="1">
      <c r="A434" s="9"/>
      <c r="B434" s="9"/>
      <c r="C434" s="863"/>
      <c r="D434" s="775"/>
      <c r="E434" s="775"/>
      <c r="F434" s="776" t="s">
        <v>627</v>
      </c>
      <c r="G434" s="791"/>
      <c r="H434" s="515"/>
      <c r="I434" s="515"/>
      <c r="J434" s="515"/>
      <c r="K434" s="515"/>
      <c r="L434" s="515"/>
      <c r="M434" s="600"/>
      <c r="N434" s="600"/>
      <c r="O434" s="600"/>
      <c r="P434" s="600"/>
      <c r="Q434" s="515"/>
      <c r="R434" s="515"/>
      <c r="S434" s="515"/>
      <c r="T434" s="515"/>
      <c r="U434" s="515"/>
      <c r="V434" s="515"/>
      <c r="W434" s="515"/>
      <c r="X434" s="515"/>
      <c r="Y434" s="515">
        <v>2026660.4022949403</v>
      </c>
      <c r="Z434" s="515">
        <v>4296553.1027050577</v>
      </c>
      <c r="AA434" s="515">
        <v>3601510.87</v>
      </c>
      <c r="AB434" s="515">
        <v>3273065.5895570307</v>
      </c>
      <c r="AC434" s="515">
        <v>3686531.4462323873</v>
      </c>
      <c r="AD434" s="515">
        <v>3948716.2622176232</v>
      </c>
      <c r="AE434" s="515">
        <v>4342887.6454614569</v>
      </c>
      <c r="AF434" s="515">
        <v>4809137.0375997368</v>
      </c>
      <c r="AG434" s="515">
        <v>5274457.7451281054</v>
      </c>
      <c r="AH434" s="515">
        <v>5610368.4570157612</v>
      </c>
      <c r="AI434" s="515">
        <v>5960701.2834478868</v>
      </c>
      <c r="AJ434" s="515">
        <v>6370891.2045850642</v>
      </c>
      <c r="AK434" s="515">
        <v>6578791.3590109628</v>
      </c>
      <c r="AL434" s="515">
        <v>7742683.8585215621</v>
      </c>
      <c r="AM434" s="515">
        <v>10280948.101054341</v>
      </c>
      <c r="AN434" s="515">
        <v>11886017.5978055</v>
      </c>
      <c r="AO434" s="515">
        <v>12163267.630694941</v>
      </c>
      <c r="AP434" s="515">
        <v>12163270.54012185</v>
      </c>
      <c r="AR434" s="28"/>
      <c r="AS434" s="28"/>
      <c r="AT434" s="28"/>
      <c r="AU434" s="28"/>
      <c r="AV434" s="28"/>
      <c r="AW434" s="28"/>
      <c r="AX434" s="28"/>
      <c r="AY434" s="28"/>
      <c r="AZ434" s="28"/>
      <c r="BA434" s="28"/>
      <c r="BB434" s="28"/>
      <c r="BC434" s="28"/>
      <c r="BD434" s="28"/>
      <c r="BE434" s="28"/>
      <c r="BF434" s="28"/>
      <c r="BG434" s="28"/>
      <c r="BH434" s="28"/>
      <c r="BI434" s="28"/>
      <c r="BJ434" s="28"/>
      <c r="BK434" s="28"/>
      <c r="BL434" s="28"/>
      <c r="BM434" s="28"/>
      <c r="BN434" s="28"/>
      <c r="BO434" s="28"/>
      <c r="BP434" s="28"/>
      <c r="BQ434" s="28"/>
      <c r="BR434" s="28"/>
      <c r="BS434" s="28"/>
      <c r="BT434" s="28"/>
      <c r="BU434" s="28"/>
      <c r="BV434" s="28"/>
      <c r="BW434" s="28"/>
      <c r="BX434" s="28"/>
      <c r="BY434" s="28"/>
      <c r="BZ434" s="28"/>
      <c r="CA434" s="28"/>
      <c r="CB434" s="28"/>
      <c r="CC434" s="28"/>
      <c r="CD434" s="28"/>
      <c r="CE434" s="28"/>
      <c r="CF434" s="28"/>
      <c r="CG434" s="28"/>
      <c r="CH434" s="28"/>
      <c r="CI434" s="28"/>
      <c r="CJ434" s="28"/>
      <c r="CK434" s="28"/>
      <c r="CL434" s="28"/>
      <c r="CM434" s="28"/>
      <c r="CN434" s="28"/>
      <c r="CO434" s="28"/>
      <c r="CP434" s="28"/>
      <c r="CQ434" s="28"/>
      <c r="CR434" s="28"/>
      <c r="CS434" s="28"/>
      <c r="CT434" s="28"/>
      <c r="CU434" s="28"/>
      <c r="CV434" s="28"/>
      <c r="CW434" s="28"/>
      <c r="CX434" s="28"/>
      <c r="CY434" s="28"/>
      <c r="CZ434" s="28"/>
      <c r="DA434" s="28"/>
      <c r="DB434" s="28"/>
      <c r="DC434" s="28"/>
      <c r="DD434" s="28"/>
      <c r="DE434" s="28"/>
      <c r="DF434" s="28"/>
      <c r="DG434" s="28"/>
      <c r="DH434" s="28"/>
      <c r="DI434" s="28"/>
      <c r="DJ434" s="28"/>
      <c r="DK434" s="28"/>
      <c r="DL434" s="28"/>
      <c r="DM434" s="28"/>
      <c r="DN434" s="28"/>
      <c r="DO434" s="28"/>
      <c r="DP434" s="28"/>
      <c r="DQ434" s="28"/>
      <c r="DR434" s="28"/>
      <c r="DS434" s="28"/>
      <c r="DT434" s="28"/>
      <c r="DU434" s="28"/>
      <c r="DV434" s="28"/>
      <c r="DW434" s="28"/>
      <c r="DX434" s="28"/>
      <c r="DY434" s="28"/>
      <c r="DZ434" s="28"/>
      <c r="EA434" s="28"/>
      <c r="EB434" s="28"/>
      <c r="EC434" s="28"/>
      <c r="ED434" s="28"/>
      <c r="EE434" s="28"/>
      <c r="EF434" s="28"/>
      <c r="EG434" s="28"/>
      <c r="EH434" s="28"/>
      <c r="EI434" s="28"/>
      <c r="EJ434" s="28"/>
      <c r="EK434" s="28"/>
      <c r="EL434" s="28"/>
      <c r="EM434" s="28"/>
      <c r="EN434" s="28"/>
      <c r="EO434" s="28"/>
      <c r="EP434" s="28"/>
      <c r="EQ434" s="28"/>
      <c r="ER434" s="28"/>
      <c r="ES434" s="28"/>
      <c r="ET434" s="28"/>
      <c r="EU434" s="28"/>
      <c r="EV434" s="28"/>
      <c r="EW434" s="28"/>
      <c r="EX434" s="28"/>
      <c r="EY434" s="28"/>
      <c r="EZ434" s="28"/>
      <c r="FA434" s="28"/>
      <c r="FB434" s="28"/>
      <c r="FC434" s="28"/>
      <c r="FD434" s="28"/>
      <c r="FE434" s="28"/>
      <c r="FF434" s="28"/>
      <c r="FG434" s="28"/>
      <c r="FH434" s="28"/>
      <c r="FI434" s="28"/>
      <c r="FJ434" s="28"/>
      <c r="FK434" s="28"/>
      <c r="FL434" s="28"/>
      <c r="FM434" s="28"/>
      <c r="FN434" s="28"/>
      <c r="FO434" s="28"/>
      <c r="FP434" s="28"/>
      <c r="FQ434" s="28"/>
      <c r="FR434" s="28"/>
      <c r="FS434" s="28"/>
      <c r="FT434" s="28"/>
      <c r="FU434" s="28"/>
      <c r="FV434" s="28"/>
      <c r="FW434" s="28"/>
      <c r="FX434" s="28"/>
      <c r="FY434" s="28"/>
      <c r="FZ434" s="28"/>
      <c r="GA434" s="28"/>
      <c r="GB434" s="28"/>
      <c r="GC434" s="28"/>
      <c r="GD434" s="28"/>
      <c r="GE434" s="28"/>
      <c r="GF434" s="28"/>
      <c r="GG434" s="28"/>
      <c r="GH434" s="28"/>
      <c r="GI434" s="28"/>
      <c r="GJ434" s="28"/>
      <c r="GK434" s="28"/>
      <c r="GL434" s="28"/>
      <c r="GM434" s="28"/>
      <c r="GN434" s="28"/>
      <c r="GO434" s="28"/>
      <c r="GP434" s="28"/>
      <c r="GQ434" s="28"/>
      <c r="GR434" s="28"/>
      <c r="GS434" s="28"/>
      <c r="GT434" s="28"/>
      <c r="GU434" s="28"/>
      <c r="GV434" s="28"/>
      <c r="GW434" s="28"/>
      <c r="GX434" s="28"/>
      <c r="GY434" s="28"/>
      <c r="GZ434" s="28"/>
      <c r="HA434" s="28"/>
      <c r="HB434" s="28"/>
      <c r="HC434" s="28"/>
      <c r="HD434" s="28"/>
      <c r="HE434" s="28"/>
      <c r="HF434" s="28"/>
      <c r="HG434" s="28"/>
      <c r="HH434" s="28"/>
      <c r="HI434" s="28"/>
      <c r="HJ434" s="28"/>
      <c r="HK434" s="28"/>
      <c r="HL434" s="28"/>
      <c r="HM434" s="28"/>
      <c r="HN434" s="28"/>
      <c r="HO434" s="28"/>
      <c r="HP434" s="28"/>
      <c r="HQ434" s="28"/>
      <c r="HR434" s="28"/>
      <c r="HS434" s="28"/>
      <c r="HT434" s="28"/>
      <c r="HU434" s="28"/>
      <c r="HV434" s="28"/>
    </row>
    <row r="435" spans="1:230" s="20" customFormat="1" ht="13.9" customHeight="1">
      <c r="A435" s="9"/>
      <c r="B435" s="9"/>
      <c r="C435" s="863"/>
      <c r="D435" s="775"/>
      <c r="E435" s="775"/>
      <c r="F435" s="773" t="s">
        <v>37</v>
      </c>
      <c r="G435" s="793"/>
      <c r="H435" s="515"/>
      <c r="I435" s="515"/>
      <c r="J435" s="515"/>
      <c r="K435" s="515"/>
      <c r="L435" s="515"/>
      <c r="M435" s="600"/>
      <c r="N435" s="600"/>
      <c r="O435" s="600"/>
      <c r="P435" s="600"/>
      <c r="Q435" s="557"/>
      <c r="R435" s="557"/>
      <c r="S435" s="557"/>
      <c r="T435" s="557"/>
      <c r="U435" s="557"/>
      <c r="V435" s="557"/>
      <c r="W435" s="557"/>
      <c r="X435" s="557"/>
      <c r="Y435" s="557">
        <v>4857551.1229608888</v>
      </c>
      <c r="Z435" s="557">
        <v>10954262.602039106</v>
      </c>
      <c r="AA435" s="557">
        <v>10826833.969999999</v>
      </c>
      <c r="AB435" s="557">
        <v>10739880.951327486</v>
      </c>
      <c r="AC435" s="557">
        <v>11557623.808537209</v>
      </c>
      <c r="AD435" s="557">
        <v>11919329.880818661</v>
      </c>
      <c r="AE435" s="557">
        <v>12615100.556704368</v>
      </c>
      <c r="AF435" s="557">
        <v>13473320.775019582</v>
      </c>
      <c r="AG435" s="557">
        <v>14406497.444679499</v>
      </c>
      <c r="AH435" s="557">
        <v>15287298.573643636</v>
      </c>
      <c r="AI435" s="557">
        <v>16212469.145424347</v>
      </c>
      <c r="AJ435" s="557">
        <v>17218535.778274678</v>
      </c>
      <c r="AK435" s="557">
        <v>17900961.52592425</v>
      </c>
      <c r="AL435" s="557">
        <v>21591637.604710273</v>
      </c>
      <c r="AM435" s="557">
        <v>28237762.407550395</v>
      </c>
      <c r="AN435" s="557">
        <v>32752461.880031087</v>
      </c>
      <c r="AO435" s="557">
        <v>34725884.142805979</v>
      </c>
      <c r="AP435" s="557">
        <v>34827888.589643642</v>
      </c>
      <c r="AR435" s="28"/>
      <c r="AS435" s="28"/>
      <c r="AT435" s="28"/>
      <c r="AU435" s="28"/>
      <c r="AV435" s="28"/>
      <c r="AW435" s="28"/>
      <c r="AX435" s="28"/>
      <c r="AY435" s="28"/>
      <c r="AZ435" s="28"/>
      <c r="BA435" s="28"/>
      <c r="BB435" s="28"/>
      <c r="BC435" s="28"/>
      <c r="BD435" s="28"/>
      <c r="BE435" s="28"/>
      <c r="BF435" s="28"/>
      <c r="BG435" s="28"/>
      <c r="BH435" s="28"/>
      <c r="BI435" s="28"/>
      <c r="BJ435" s="28"/>
      <c r="BK435" s="28"/>
      <c r="BL435" s="28"/>
      <c r="BM435" s="28"/>
      <c r="BN435" s="28"/>
      <c r="BO435" s="28"/>
      <c r="BP435" s="28"/>
      <c r="BQ435" s="28"/>
      <c r="BR435" s="28"/>
      <c r="BS435" s="28"/>
      <c r="BT435" s="28"/>
      <c r="BU435" s="28"/>
      <c r="BV435" s="28"/>
      <c r="BW435" s="28"/>
      <c r="BX435" s="28"/>
      <c r="BY435" s="28"/>
      <c r="BZ435" s="28"/>
      <c r="CA435" s="28"/>
      <c r="CB435" s="28"/>
      <c r="CC435" s="28"/>
      <c r="CD435" s="28"/>
      <c r="CE435" s="28"/>
      <c r="CF435" s="28"/>
      <c r="CG435" s="28"/>
      <c r="CH435" s="28"/>
      <c r="CI435" s="28"/>
      <c r="CJ435" s="28"/>
      <c r="CK435" s="28"/>
      <c r="CL435" s="28"/>
      <c r="CM435" s="28"/>
      <c r="CN435" s="28"/>
      <c r="CO435" s="28"/>
      <c r="CP435" s="28"/>
      <c r="CQ435" s="28"/>
      <c r="CR435" s="28"/>
      <c r="CS435" s="28"/>
      <c r="CT435" s="28"/>
      <c r="CU435" s="28"/>
      <c r="CV435" s="28"/>
      <c r="CW435" s="28"/>
      <c r="CX435" s="28"/>
      <c r="CY435" s="28"/>
      <c r="CZ435" s="28"/>
      <c r="DA435" s="28"/>
      <c r="DB435" s="28"/>
      <c r="DC435" s="28"/>
      <c r="DD435" s="28"/>
      <c r="DE435" s="28"/>
      <c r="DF435" s="28"/>
      <c r="DG435" s="28"/>
      <c r="DH435" s="28"/>
      <c r="DI435" s="28"/>
      <c r="DJ435" s="28"/>
      <c r="DK435" s="28"/>
      <c r="DL435" s="28"/>
      <c r="DM435" s="28"/>
      <c r="DN435" s="28"/>
      <c r="DO435" s="28"/>
      <c r="DP435" s="28"/>
      <c r="DQ435" s="28"/>
      <c r="DR435" s="28"/>
      <c r="DS435" s="28"/>
      <c r="DT435" s="28"/>
      <c r="DU435" s="28"/>
      <c r="DV435" s="28"/>
      <c r="DW435" s="28"/>
      <c r="DX435" s="28"/>
      <c r="DY435" s="28"/>
      <c r="DZ435" s="28"/>
      <c r="EA435" s="28"/>
      <c r="EB435" s="28"/>
      <c r="EC435" s="28"/>
      <c r="ED435" s="28"/>
      <c r="EE435" s="28"/>
      <c r="EF435" s="28"/>
      <c r="EG435" s="28"/>
      <c r="EH435" s="28"/>
      <c r="EI435" s="28"/>
      <c r="EJ435" s="28"/>
      <c r="EK435" s="28"/>
      <c r="EL435" s="28"/>
      <c r="EM435" s="28"/>
      <c r="EN435" s="28"/>
      <c r="EO435" s="28"/>
      <c r="EP435" s="28"/>
      <c r="EQ435" s="28"/>
      <c r="ER435" s="28"/>
      <c r="ES435" s="28"/>
      <c r="ET435" s="28"/>
      <c r="EU435" s="28"/>
      <c r="EV435" s="28"/>
      <c r="EW435" s="28"/>
      <c r="EX435" s="28"/>
      <c r="EY435" s="28"/>
      <c r="EZ435" s="28"/>
      <c r="FA435" s="28"/>
      <c r="FB435" s="28"/>
      <c r="FC435" s="28"/>
      <c r="FD435" s="28"/>
      <c r="FE435" s="28"/>
      <c r="FF435" s="28"/>
      <c r="FG435" s="28"/>
      <c r="FH435" s="28"/>
      <c r="FI435" s="28"/>
      <c r="FJ435" s="28"/>
      <c r="FK435" s="28"/>
      <c r="FL435" s="28"/>
      <c r="FM435" s="28"/>
      <c r="FN435" s="28"/>
      <c r="FO435" s="28"/>
      <c r="FP435" s="28"/>
      <c r="FQ435" s="28"/>
      <c r="FR435" s="28"/>
      <c r="FS435" s="28"/>
      <c r="FT435" s="28"/>
      <c r="FU435" s="28"/>
      <c r="FV435" s="28"/>
      <c r="FW435" s="28"/>
      <c r="FX435" s="28"/>
      <c r="FY435" s="28"/>
      <c r="FZ435" s="28"/>
      <c r="GA435" s="28"/>
      <c r="GB435" s="28"/>
      <c r="GC435" s="28"/>
      <c r="GD435" s="28"/>
      <c r="GE435" s="28"/>
      <c r="GF435" s="28"/>
      <c r="GG435" s="28"/>
      <c r="GH435" s="28"/>
      <c r="GI435" s="28"/>
      <c r="GJ435" s="28"/>
      <c r="GK435" s="28"/>
      <c r="GL435" s="28"/>
      <c r="GM435" s="28"/>
      <c r="GN435" s="28"/>
      <c r="GO435" s="28"/>
      <c r="GP435" s="28"/>
      <c r="GQ435" s="28"/>
      <c r="GR435" s="28"/>
      <c r="GS435" s="28"/>
      <c r="GT435" s="28"/>
      <c r="GU435" s="28"/>
      <c r="GV435" s="28"/>
      <c r="GW435" s="28"/>
      <c r="GX435" s="28"/>
      <c r="GY435" s="28"/>
      <c r="GZ435" s="28"/>
      <c r="HA435" s="28"/>
      <c r="HB435" s="28"/>
      <c r="HC435" s="28"/>
      <c r="HD435" s="28"/>
      <c r="HE435" s="28"/>
      <c r="HF435" s="28"/>
      <c r="HG435" s="28"/>
      <c r="HH435" s="28"/>
      <c r="HI435" s="28"/>
      <c r="HJ435" s="28"/>
      <c r="HK435" s="28"/>
      <c r="HL435" s="28"/>
      <c r="HM435" s="28"/>
      <c r="HN435" s="28"/>
      <c r="HO435" s="28"/>
      <c r="HP435" s="28"/>
      <c r="HQ435" s="28"/>
      <c r="HR435" s="28"/>
      <c r="HS435" s="28"/>
      <c r="HT435" s="28"/>
      <c r="HU435" s="28"/>
      <c r="HV435" s="28"/>
    </row>
    <row r="436" spans="1:230" ht="13.9" customHeight="1">
      <c r="C436" s="863"/>
      <c r="D436" s="775"/>
      <c r="E436" s="775"/>
      <c r="F436" s="776" t="s">
        <v>799</v>
      </c>
      <c r="G436" s="791"/>
      <c r="H436" s="515"/>
      <c r="I436" s="515"/>
      <c r="J436" s="515"/>
      <c r="K436" s="515"/>
      <c r="L436" s="515"/>
      <c r="M436" s="600"/>
      <c r="N436" s="600"/>
      <c r="O436" s="600"/>
      <c r="P436" s="600"/>
      <c r="Q436" s="515"/>
      <c r="R436" s="515"/>
      <c r="S436" s="515"/>
      <c r="T436" s="515"/>
      <c r="U436" s="515"/>
      <c r="V436" s="515"/>
      <c r="W436" s="515"/>
      <c r="X436" s="515"/>
      <c r="Y436" s="515">
        <v>0</v>
      </c>
      <c r="Z436" s="515">
        <v>0</v>
      </c>
      <c r="AA436" s="515">
        <v>0</v>
      </c>
      <c r="AB436" s="515">
        <v>0</v>
      </c>
      <c r="AC436" s="515">
        <v>0</v>
      </c>
      <c r="AD436" s="515">
        <v>0</v>
      </c>
      <c r="AE436" s="515">
        <v>0</v>
      </c>
      <c r="AF436" s="515">
        <v>0</v>
      </c>
      <c r="AG436" s="515">
        <v>0</v>
      </c>
      <c r="AH436" s="515">
        <v>0</v>
      </c>
      <c r="AI436" s="515">
        <v>0</v>
      </c>
      <c r="AJ436" s="515">
        <v>0</v>
      </c>
      <c r="AK436" s="515">
        <v>0</v>
      </c>
      <c r="AL436" s="515">
        <v>0</v>
      </c>
      <c r="AM436" s="515">
        <v>0</v>
      </c>
      <c r="AN436" s="515">
        <v>0</v>
      </c>
      <c r="AO436" s="515">
        <v>0</v>
      </c>
      <c r="AP436" s="515">
        <v>0</v>
      </c>
    </row>
    <row r="437" spans="1:230" ht="13.9" customHeight="1">
      <c r="C437" s="863"/>
      <c r="D437" s="775"/>
      <c r="E437" s="775"/>
      <c r="F437" s="776" t="s">
        <v>800</v>
      </c>
      <c r="G437" s="791"/>
      <c r="H437" s="515"/>
      <c r="I437" s="515"/>
      <c r="J437" s="515"/>
      <c r="K437" s="515"/>
      <c r="L437" s="515"/>
      <c r="M437" s="600"/>
      <c r="N437" s="600"/>
      <c r="O437" s="600"/>
      <c r="P437" s="600"/>
      <c r="Q437" s="515"/>
      <c r="R437" s="515"/>
      <c r="S437" s="515"/>
      <c r="T437" s="515"/>
      <c r="U437" s="515"/>
      <c r="V437" s="515"/>
      <c r="W437" s="515"/>
      <c r="X437" s="515"/>
      <c r="Y437" s="515">
        <v>0</v>
      </c>
      <c r="Z437" s="515">
        <v>0</v>
      </c>
      <c r="AA437" s="515">
        <v>0</v>
      </c>
      <c r="AB437" s="515">
        <v>0</v>
      </c>
      <c r="AC437" s="515">
        <v>0</v>
      </c>
      <c r="AD437" s="515">
        <v>0</v>
      </c>
      <c r="AE437" s="515">
        <v>0</v>
      </c>
      <c r="AF437" s="515">
        <v>0</v>
      </c>
      <c r="AG437" s="515">
        <v>0</v>
      </c>
      <c r="AH437" s="515">
        <v>0</v>
      </c>
      <c r="AI437" s="515">
        <v>0</v>
      </c>
      <c r="AJ437" s="515">
        <v>0</v>
      </c>
      <c r="AK437" s="515">
        <v>0</v>
      </c>
      <c r="AL437" s="515">
        <v>0</v>
      </c>
      <c r="AM437" s="515">
        <v>0</v>
      </c>
      <c r="AN437" s="515">
        <v>0</v>
      </c>
      <c r="AO437" s="515">
        <v>0</v>
      </c>
      <c r="AP437" s="515">
        <v>0</v>
      </c>
    </row>
    <row r="438" spans="1:230" ht="13.9" customHeight="1">
      <c r="C438" s="863"/>
      <c r="D438" s="775"/>
      <c r="E438" s="773" t="s">
        <v>910</v>
      </c>
      <c r="F438" s="790"/>
      <c r="G438" s="790"/>
      <c r="H438" s="515"/>
      <c r="I438" s="515"/>
      <c r="J438" s="515"/>
      <c r="K438" s="515"/>
      <c r="L438" s="515"/>
      <c r="M438" s="600"/>
      <c r="N438" s="600"/>
      <c r="O438" s="600"/>
      <c r="P438" s="600"/>
      <c r="Q438" s="515"/>
      <c r="R438" s="515"/>
      <c r="S438" s="515"/>
      <c r="T438" s="515"/>
      <c r="U438" s="515"/>
      <c r="V438" s="515"/>
      <c r="W438" s="515"/>
      <c r="X438" s="515"/>
      <c r="Y438" s="515"/>
      <c r="Z438" s="515"/>
      <c r="AA438" s="515"/>
      <c r="AB438" s="515"/>
      <c r="AC438" s="515"/>
      <c r="AD438" s="515"/>
      <c r="AE438" s="515"/>
      <c r="AF438" s="515"/>
      <c r="AG438" s="515"/>
      <c r="AH438" s="515"/>
      <c r="AI438" s="515"/>
      <c r="AJ438" s="515"/>
      <c r="AK438" s="515"/>
      <c r="AL438" s="515"/>
      <c r="AM438" s="515"/>
      <c r="AN438" s="515"/>
      <c r="AO438" s="515"/>
      <c r="AP438" s="515"/>
    </row>
    <row r="439" spans="1:230" ht="13.9" customHeight="1">
      <c r="C439" s="863"/>
      <c r="D439" s="775"/>
      <c r="E439" s="775"/>
      <c r="F439" s="776" t="s">
        <v>623</v>
      </c>
      <c r="G439" s="791"/>
      <c r="H439" s="515"/>
      <c r="I439" s="515"/>
      <c r="J439" s="515"/>
      <c r="K439" s="515"/>
      <c r="L439" s="515"/>
      <c r="M439" s="600"/>
      <c r="N439" s="600"/>
      <c r="O439" s="600"/>
      <c r="P439" s="600"/>
      <c r="Q439" s="515"/>
      <c r="R439" s="515"/>
      <c r="S439" s="515"/>
      <c r="T439" s="515"/>
      <c r="U439" s="515"/>
      <c r="V439" s="515"/>
      <c r="W439" s="515"/>
      <c r="X439" s="515"/>
      <c r="Y439" s="515">
        <v>22605470.175997697</v>
      </c>
      <c r="Z439" s="515">
        <v>17348840.824002303</v>
      </c>
      <c r="AA439" s="515">
        <v>17628146</v>
      </c>
      <c r="AB439" s="515">
        <v>17168514.05372943</v>
      </c>
      <c r="AC439" s="515">
        <v>18292582.194422491</v>
      </c>
      <c r="AD439" s="515">
        <v>21217215.818558771</v>
      </c>
      <c r="AE439" s="515">
        <v>27743706.568764649</v>
      </c>
      <c r="AF439" s="515">
        <v>35674697.207191661</v>
      </c>
      <c r="AG439" s="515">
        <v>43411343.943455607</v>
      </c>
      <c r="AH439" s="515">
        <v>48327102.143846527</v>
      </c>
      <c r="AI439" s="515">
        <v>51670012.361024804</v>
      </c>
      <c r="AJ439" s="515">
        <v>55406647.9266629</v>
      </c>
      <c r="AK439" s="515">
        <v>58802286.037756011</v>
      </c>
      <c r="AL439" s="515">
        <v>69126765.295820206</v>
      </c>
      <c r="AM439" s="515">
        <v>89125998.125404209</v>
      </c>
      <c r="AN439" s="515">
        <v>109125244.08338167</v>
      </c>
      <c r="AO439" s="515">
        <v>119997707.54169379</v>
      </c>
      <c r="AP439" s="515">
        <v>119997736.24488197</v>
      </c>
    </row>
    <row r="440" spans="1:230" ht="13.9" customHeight="1">
      <c r="C440" s="863"/>
      <c r="D440" s="775"/>
      <c r="E440" s="775"/>
      <c r="F440" s="776" t="s">
        <v>625</v>
      </c>
      <c r="G440" s="791"/>
      <c r="H440" s="515"/>
      <c r="I440" s="515"/>
      <c r="J440" s="515"/>
      <c r="K440" s="515"/>
      <c r="L440" s="515"/>
      <c r="M440" s="600"/>
      <c r="N440" s="600"/>
      <c r="O440" s="600"/>
      <c r="P440" s="600"/>
      <c r="Q440" s="515"/>
      <c r="R440" s="515"/>
      <c r="S440" s="515"/>
      <c r="T440" s="515"/>
      <c r="U440" s="515"/>
      <c r="V440" s="515"/>
      <c r="W440" s="515"/>
      <c r="X440" s="515"/>
      <c r="Y440" s="515">
        <v>7897099.8793764729</v>
      </c>
      <c r="Z440" s="515">
        <v>5997726.1206235262</v>
      </c>
      <c r="AA440" s="515">
        <v>7215562</v>
      </c>
      <c r="AB440" s="515">
        <v>8075409.8773057582</v>
      </c>
      <c r="AC440" s="515">
        <v>8398181.0335453823</v>
      </c>
      <c r="AD440" s="515">
        <v>9733693.7233845294</v>
      </c>
      <c r="AE440" s="515">
        <v>13083898.734975919</v>
      </c>
      <c r="AF440" s="515">
        <v>16698984.629550025</v>
      </c>
      <c r="AG440" s="515">
        <v>19506211.889888659</v>
      </c>
      <c r="AH440" s="515">
        <v>20662516.989522401</v>
      </c>
      <c r="AI440" s="515">
        <v>21013180.540723808</v>
      </c>
      <c r="AJ440" s="515">
        <v>21473182.971154034</v>
      </c>
      <c r="AK440" s="515">
        <v>21799308.652749501</v>
      </c>
      <c r="AL440" s="515">
        <v>28280416.705254868</v>
      </c>
      <c r="AM440" s="515">
        <v>36912051.149067283</v>
      </c>
      <c r="AN440" s="515">
        <v>38820710.901617453</v>
      </c>
      <c r="AO440" s="515">
        <v>39799239.66799511</v>
      </c>
      <c r="AP440" s="515">
        <v>39799249.187885851</v>
      </c>
    </row>
    <row r="441" spans="1:230" ht="13.9" customHeight="1">
      <c r="C441" s="863"/>
      <c r="D441" s="775"/>
      <c r="E441" s="775"/>
      <c r="F441" s="776" t="s">
        <v>801</v>
      </c>
      <c r="G441" s="791"/>
      <c r="H441" s="515"/>
      <c r="I441" s="515"/>
      <c r="J441" s="515"/>
      <c r="K441" s="515"/>
      <c r="L441" s="515"/>
      <c r="M441" s="600"/>
      <c r="N441" s="600"/>
      <c r="O441" s="600"/>
      <c r="P441" s="600"/>
      <c r="Q441" s="515"/>
      <c r="R441" s="515"/>
      <c r="S441" s="515"/>
      <c r="T441" s="515"/>
      <c r="U441" s="515"/>
      <c r="V441" s="515"/>
      <c r="W441" s="515"/>
      <c r="X441" s="515"/>
      <c r="Y441" s="515">
        <v>5901807.9474006314</v>
      </c>
      <c r="Z441" s="515">
        <v>4125811.0525993677</v>
      </c>
      <c r="AA441" s="515">
        <v>4100000</v>
      </c>
      <c r="AB441" s="515">
        <v>4037704.9386528791</v>
      </c>
      <c r="AC441" s="515">
        <v>4176265.6438157563</v>
      </c>
      <c r="AD441" s="515">
        <v>4661627.7812093459</v>
      </c>
      <c r="AE441" s="515">
        <v>5891704.7228930295</v>
      </c>
      <c r="AF441" s="515">
        <v>7168592.3046581242</v>
      </c>
      <c r="AG441" s="515">
        <v>8126214.9431174761</v>
      </c>
      <c r="AH441" s="515">
        <v>8357925.8113337737</v>
      </c>
      <c r="AI441" s="515">
        <v>8255446.1012512743</v>
      </c>
      <c r="AJ441" s="515">
        <v>8199734.3860231228</v>
      </c>
      <c r="AK441" s="515">
        <v>8199739.9519516472</v>
      </c>
      <c r="AL441" s="515">
        <v>11212063.067071689</v>
      </c>
      <c r="AM441" s="515">
        <v>14799709.992164202</v>
      </c>
      <c r="AN441" s="515">
        <v>15712431.542260336</v>
      </c>
      <c r="AO441" s="515">
        <v>17164750.924515218</v>
      </c>
      <c r="AP441" s="515">
        <v>17964724.759559989</v>
      </c>
    </row>
    <row r="442" spans="1:230" ht="13.9" customHeight="1">
      <c r="C442" s="863"/>
      <c r="D442" s="775"/>
      <c r="E442" s="775"/>
      <c r="F442" s="776" t="s">
        <v>627</v>
      </c>
      <c r="G442" s="791"/>
      <c r="H442" s="515"/>
      <c r="I442" s="515"/>
      <c r="J442" s="515"/>
      <c r="K442" s="515"/>
      <c r="L442" s="515"/>
      <c r="M442" s="600"/>
      <c r="N442" s="600"/>
      <c r="O442" s="600"/>
      <c r="P442" s="600"/>
      <c r="Q442" s="515"/>
      <c r="R442" s="515"/>
      <c r="S442" s="515"/>
      <c r="T442" s="515"/>
      <c r="U442" s="515"/>
      <c r="V442" s="515"/>
      <c r="W442" s="515"/>
      <c r="X442" s="515"/>
      <c r="Y442" s="515">
        <v>21316818.342895597</v>
      </c>
      <c r="Z442" s="515">
        <v>17750330.657104403</v>
      </c>
      <c r="AA442" s="515">
        <v>14468876</v>
      </c>
      <c r="AB442" s="515">
        <v>12835551.331596205</v>
      </c>
      <c r="AC442" s="515">
        <v>14456986.063656427</v>
      </c>
      <c r="AD442" s="515">
        <v>17717559.074979343</v>
      </c>
      <c r="AE442" s="515">
        <v>24591888.371139027</v>
      </c>
      <c r="AF442" s="515">
        <v>33142753.042673558</v>
      </c>
      <c r="AG442" s="515">
        <v>41043955.576553516</v>
      </c>
      <c r="AH442" s="515">
        <v>44845031.854615733</v>
      </c>
      <c r="AI442" s="515">
        <v>47057668.05074697</v>
      </c>
      <c r="AJ442" s="515">
        <v>49967774.153608307</v>
      </c>
      <c r="AK442" s="515">
        <v>51598363.600085974</v>
      </c>
      <c r="AL442" s="515">
        <v>60726932.223698527</v>
      </c>
      <c r="AM442" s="515">
        <v>80634887.067092866</v>
      </c>
      <c r="AN442" s="515">
        <v>93223667.4337686</v>
      </c>
      <c r="AO442" s="515">
        <v>95398177.495646566</v>
      </c>
      <c r="AP442" s="515">
        <v>95398200.314681172</v>
      </c>
    </row>
    <row r="443" spans="1:230" ht="13.9" customHeight="1">
      <c r="C443" s="863"/>
      <c r="D443" s="775"/>
      <c r="E443" s="775"/>
      <c r="F443" s="773" t="s">
        <v>37</v>
      </c>
      <c r="G443" s="793"/>
      <c r="H443" s="515"/>
      <c r="I443" s="515"/>
      <c r="J443" s="515"/>
      <c r="K443" s="515"/>
      <c r="L443" s="515"/>
      <c r="M443" s="600"/>
      <c r="N443" s="600"/>
      <c r="O443" s="600"/>
      <c r="P443" s="600"/>
      <c r="Q443" s="557"/>
      <c r="R443" s="557"/>
      <c r="S443" s="557"/>
      <c r="T443" s="557"/>
      <c r="U443" s="557"/>
      <c r="V443" s="557"/>
      <c r="W443" s="557"/>
      <c r="X443" s="557"/>
      <c r="Y443" s="557">
        <v>57721196.345670395</v>
      </c>
      <c r="Z443" s="557">
        <v>45222708.654329598</v>
      </c>
      <c r="AA443" s="557">
        <v>43412584</v>
      </c>
      <c r="AB443" s="557">
        <v>42117180.201284274</v>
      </c>
      <c r="AC443" s="557">
        <v>45324014.935440056</v>
      </c>
      <c r="AD443" s="557">
        <v>53330096.398131989</v>
      </c>
      <c r="AE443" s="557">
        <v>71311198.397772625</v>
      </c>
      <c r="AF443" s="557">
        <v>92685027.184073359</v>
      </c>
      <c r="AG443" s="557">
        <v>112087726.35301524</v>
      </c>
      <c r="AH443" s="557">
        <v>122192576.79931843</v>
      </c>
      <c r="AI443" s="557">
        <v>127996307.05374685</v>
      </c>
      <c r="AJ443" s="557">
        <v>135047339.43744835</v>
      </c>
      <c r="AK443" s="557">
        <v>140399698.24254313</v>
      </c>
      <c r="AL443" s="557">
        <v>169346177.29184529</v>
      </c>
      <c r="AM443" s="557">
        <v>221472646.33372855</v>
      </c>
      <c r="AN443" s="557">
        <v>256882053.96102807</v>
      </c>
      <c r="AO443" s="557">
        <v>272359875.62985069</v>
      </c>
      <c r="AP443" s="557">
        <v>273159910.50700897</v>
      </c>
    </row>
    <row r="444" spans="1:230" ht="13.9" customHeight="1">
      <c r="C444" s="863"/>
      <c r="D444" s="775"/>
      <c r="E444" s="775"/>
      <c r="F444" s="776" t="s">
        <v>799</v>
      </c>
      <c r="G444" s="791"/>
      <c r="H444" s="515"/>
      <c r="I444" s="515"/>
      <c r="J444" s="515"/>
      <c r="K444" s="515"/>
      <c r="L444" s="515"/>
      <c r="M444" s="600"/>
      <c r="N444" s="600"/>
      <c r="O444" s="600"/>
      <c r="P444" s="600"/>
      <c r="Q444" s="515"/>
      <c r="R444" s="515"/>
      <c r="S444" s="515"/>
      <c r="T444" s="515"/>
      <c r="U444" s="515"/>
      <c r="V444" s="515"/>
      <c r="W444" s="515"/>
      <c r="X444" s="515"/>
      <c r="Y444" s="515">
        <v>0</v>
      </c>
      <c r="Z444" s="515">
        <v>0</v>
      </c>
      <c r="AA444" s="515">
        <v>0</v>
      </c>
      <c r="AB444" s="515">
        <v>0</v>
      </c>
      <c r="AC444" s="515">
        <v>0</v>
      </c>
      <c r="AD444" s="515">
        <v>0</v>
      </c>
      <c r="AE444" s="515">
        <v>0</v>
      </c>
      <c r="AF444" s="515">
        <v>0</v>
      </c>
      <c r="AG444" s="515">
        <v>0</v>
      </c>
      <c r="AH444" s="515">
        <v>0</v>
      </c>
      <c r="AI444" s="515">
        <v>0</v>
      </c>
      <c r="AJ444" s="515">
        <v>0</v>
      </c>
      <c r="AK444" s="515">
        <v>0</v>
      </c>
      <c r="AL444" s="515">
        <v>0</v>
      </c>
      <c r="AM444" s="515">
        <v>0</v>
      </c>
      <c r="AN444" s="515">
        <v>0</v>
      </c>
      <c r="AO444" s="515">
        <v>0</v>
      </c>
      <c r="AP444" s="515">
        <v>0</v>
      </c>
    </row>
    <row r="445" spans="1:230" ht="13.9" customHeight="1">
      <c r="C445" s="863"/>
      <c r="D445" s="775"/>
      <c r="E445" s="775"/>
      <c r="F445" s="776" t="s">
        <v>800</v>
      </c>
      <c r="G445" s="791"/>
      <c r="H445" s="515"/>
      <c r="I445" s="515"/>
      <c r="J445" s="515"/>
      <c r="K445" s="515"/>
      <c r="L445" s="515"/>
      <c r="M445" s="600"/>
      <c r="N445" s="600"/>
      <c r="O445" s="600"/>
      <c r="P445" s="600"/>
      <c r="Q445" s="515"/>
      <c r="R445" s="515"/>
      <c r="S445" s="515"/>
      <c r="T445" s="515"/>
      <c r="U445" s="515"/>
      <c r="V445" s="515"/>
      <c r="W445" s="515"/>
      <c r="X445" s="515"/>
      <c r="Y445" s="515">
        <v>0</v>
      </c>
      <c r="Z445" s="515">
        <v>0</v>
      </c>
      <c r="AA445" s="515">
        <v>0</v>
      </c>
      <c r="AB445" s="515">
        <v>0</v>
      </c>
      <c r="AC445" s="515">
        <v>0</v>
      </c>
      <c r="AD445" s="515">
        <v>0</v>
      </c>
      <c r="AE445" s="515">
        <v>0</v>
      </c>
      <c r="AF445" s="515">
        <v>0</v>
      </c>
      <c r="AG445" s="515">
        <v>0</v>
      </c>
      <c r="AH445" s="515">
        <v>0</v>
      </c>
      <c r="AI445" s="515">
        <v>0</v>
      </c>
      <c r="AJ445" s="515">
        <v>0</v>
      </c>
      <c r="AK445" s="515">
        <v>0</v>
      </c>
      <c r="AL445" s="515">
        <v>0</v>
      </c>
      <c r="AM445" s="515">
        <v>0</v>
      </c>
      <c r="AN445" s="515">
        <v>0</v>
      </c>
      <c r="AO445" s="515">
        <v>0</v>
      </c>
      <c r="AP445" s="515">
        <v>0</v>
      </c>
    </row>
    <row r="446" spans="1:230" ht="13.9" customHeight="1">
      <c r="C446" s="863"/>
      <c r="D446" s="773" t="s">
        <v>668</v>
      </c>
      <c r="E446" s="773"/>
      <c r="F446" s="773"/>
      <c r="G446" s="773"/>
      <c r="H446" s="515"/>
      <c r="I446" s="515"/>
      <c r="J446" s="515"/>
      <c r="K446" s="515"/>
      <c r="L446" s="515"/>
      <c r="M446" s="600"/>
      <c r="N446" s="600"/>
      <c r="O446" s="600"/>
      <c r="P446" s="600"/>
      <c r="Q446" s="515"/>
      <c r="R446" s="515"/>
      <c r="S446" s="515"/>
      <c r="T446" s="515"/>
      <c r="U446" s="515"/>
      <c r="V446" s="515"/>
      <c r="W446" s="515"/>
      <c r="X446" s="515"/>
      <c r="Y446" s="515"/>
      <c r="Z446" s="515"/>
      <c r="AA446" s="515"/>
      <c r="AB446" s="515"/>
      <c r="AC446" s="515"/>
      <c r="AD446" s="515"/>
      <c r="AE446" s="515"/>
      <c r="AF446" s="515"/>
      <c r="AG446" s="515"/>
      <c r="AH446" s="515"/>
      <c r="AI446" s="515"/>
      <c r="AJ446" s="515"/>
      <c r="AK446" s="515"/>
      <c r="AL446" s="515"/>
      <c r="AM446" s="515"/>
      <c r="AN446" s="515"/>
      <c r="AO446" s="515"/>
      <c r="AP446" s="515"/>
    </row>
    <row r="447" spans="1:230" ht="13.9" customHeight="1">
      <c r="C447" s="863"/>
      <c r="D447" s="775"/>
      <c r="E447" s="776" t="s">
        <v>109</v>
      </c>
      <c r="F447" s="777"/>
      <c r="G447" s="790"/>
      <c r="H447" s="515"/>
      <c r="I447" s="515"/>
      <c r="J447" s="515"/>
      <c r="K447" s="515"/>
      <c r="L447" s="515"/>
      <c r="M447" s="600"/>
      <c r="N447" s="600"/>
      <c r="O447" s="600"/>
      <c r="P447" s="600"/>
      <c r="Q447" s="600"/>
      <c r="R447" s="600"/>
      <c r="S447" s="600"/>
      <c r="T447" s="600"/>
      <c r="U447" s="600"/>
      <c r="V447" s="600"/>
      <c r="W447" s="600"/>
      <c r="X447" s="600"/>
      <c r="Y447" s="870">
        <v>144000000.00000003</v>
      </c>
      <c r="Z447" s="870">
        <v>154000000</v>
      </c>
      <c r="AA447" s="870">
        <v>161500000</v>
      </c>
      <c r="AB447" s="870">
        <v>153500000</v>
      </c>
      <c r="AC447" s="870">
        <v>150000000</v>
      </c>
      <c r="AD447" s="870">
        <v>151500000</v>
      </c>
      <c r="AE447" s="870">
        <v>155500000</v>
      </c>
      <c r="AF447" s="870">
        <v>163500000</v>
      </c>
      <c r="AG447" s="870">
        <v>179000000.00000003</v>
      </c>
      <c r="AH447" s="870">
        <v>201500000</v>
      </c>
      <c r="AI447" s="870">
        <v>225000000.00000006</v>
      </c>
      <c r="AJ447" s="870">
        <v>247999999.99999997</v>
      </c>
      <c r="AK447" s="870">
        <v>265999999.99999994</v>
      </c>
      <c r="AL447" s="870">
        <v>297000000</v>
      </c>
      <c r="AM447" s="870">
        <v>347000000</v>
      </c>
      <c r="AN447" s="870">
        <v>397000000</v>
      </c>
      <c r="AO447" s="870">
        <v>447000000.00000012</v>
      </c>
      <c r="AP447" s="870">
        <v>496999999.99999988</v>
      </c>
    </row>
    <row r="448" spans="1:230" ht="13.9" customHeight="1">
      <c r="C448" s="863"/>
      <c r="D448" s="775"/>
      <c r="E448" s="776" t="s">
        <v>459</v>
      </c>
      <c r="F448" s="776"/>
      <c r="G448" s="773"/>
      <c r="H448" s="515"/>
      <c r="I448" s="515"/>
      <c r="J448" s="515"/>
      <c r="K448" s="515"/>
      <c r="L448" s="515"/>
      <c r="M448" s="600"/>
      <c r="N448" s="600"/>
      <c r="O448" s="600"/>
      <c r="P448" s="600"/>
      <c r="Q448" s="515"/>
      <c r="R448" s="515"/>
      <c r="S448" s="515"/>
      <c r="T448" s="515"/>
      <c r="U448" s="515"/>
      <c r="V448" s="515"/>
      <c r="W448" s="515"/>
      <c r="X448" s="515"/>
      <c r="Y448" s="872">
        <v>30417510</v>
      </c>
      <c r="Z448" s="872">
        <v>28439580</v>
      </c>
      <c r="AA448" s="872">
        <v>37285719.999999993</v>
      </c>
      <c r="AB448" s="872">
        <v>42716449.999999978</v>
      </c>
      <c r="AC448" s="872">
        <v>42322749.999999985</v>
      </c>
      <c r="AD448" s="872">
        <v>43700699.999999993</v>
      </c>
      <c r="AE448" s="872">
        <v>46259749.999999993</v>
      </c>
      <c r="AF448" s="872">
        <v>47637700</v>
      </c>
      <c r="AG448" s="872">
        <v>47637700</v>
      </c>
      <c r="AH448" s="872">
        <v>47834550</v>
      </c>
      <c r="AI448" s="872">
        <v>48425099.999999978</v>
      </c>
      <c r="AJ448" s="872">
        <v>49015649.99999997</v>
      </c>
      <c r="AK448" s="872">
        <v>49212499.999999978</v>
      </c>
      <c r="AL448" s="872">
        <v>67519549.999999985</v>
      </c>
      <c r="AM448" s="872">
        <v>88582500</v>
      </c>
      <c r="AN448" s="872">
        <v>93503749.99999997</v>
      </c>
      <c r="AO448" s="872">
        <v>95669099.999999985</v>
      </c>
      <c r="AP448" s="872">
        <v>107283249.99999999</v>
      </c>
    </row>
    <row r="449" spans="1:230" ht="13.9" customHeight="1">
      <c r="C449" s="863"/>
      <c r="D449" s="775"/>
      <c r="E449" s="773" t="s">
        <v>37</v>
      </c>
      <c r="F449" s="776"/>
      <c r="G449" s="773"/>
      <c r="H449" s="515"/>
      <c r="I449" s="515"/>
      <c r="J449" s="515"/>
      <c r="K449" s="515"/>
      <c r="L449" s="515"/>
      <c r="M449" s="600"/>
      <c r="N449" s="600"/>
      <c r="O449" s="600"/>
      <c r="P449" s="600"/>
      <c r="Q449" s="800"/>
      <c r="R449" s="800"/>
      <c r="S449" s="800"/>
      <c r="T449" s="800"/>
      <c r="U449" s="800"/>
      <c r="V449" s="800"/>
      <c r="W449" s="800"/>
      <c r="X449" s="800"/>
      <c r="Y449" s="800">
        <v>174417510.00000003</v>
      </c>
      <c r="Z449" s="800">
        <v>182439580</v>
      </c>
      <c r="AA449" s="800">
        <v>198785720</v>
      </c>
      <c r="AB449" s="800">
        <v>196216449.99999997</v>
      </c>
      <c r="AC449" s="800">
        <v>192322750</v>
      </c>
      <c r="AD449" s="800">
        <v>195200700</v>
      </c>
      <c r="AE449" s="800">
        <v>201759750</v>
      </c>
      <c r="AF449" s="800">
        <v>211137700</v>
      </c>
      <c r="AG449" s="800">
        <v>226637700.00000003</v>
      </c>
      <c r="AH449" s="800">
        <v>249334550</v>
      </c>
      <c r="AI449" s="800">
        <v>273425100.00000006</v>
      </c>
      <c r="AJ449" s="800">
        <v>297015649.99999994</v>
      </c>
      <c r="AK449" s="800">
        <v>315212499.99999994</v>
      </c>
      <c r="AL449" s="800">
        <v>364519550</v>
      </c>
      <c r="AM449" s="800">
        <v>435582500</v>
      </c>
      <c r="AN449" s="800">
        <v>490503750</v>
      </c>
      <c r="AO449" s="800">
        <v>542669100.00000012</v>
      </c>
      <c r="AP449" s="800">
        <v>604283249.99999988</v>
      </c>
    </row>
    <row r="450" spans="1:230" ht="13.9" customHeight="1">
      <c r="C450" s="863"/>
      <c r="D450" s="799" t="s">
        <v>37</v>
      </c>
      <c r="E450" s="776"/>
      <c r="F450" s="776"/>
      <c r="G450" s="773"/>
      <c r="H450" s="515"/>
      <c r="I450" s="515"/>
      <c r="J450" s="515"/>
      <c r="K450" s="515"/>
      <c r="L450" s="515"/>
      <c r="M450" s="600"/>
      <c r="N450" s="600"/>
      <c r="O450" s="600"/>
      <c r="P450" s="600"/>
      <c r="Q450" s="800"/>
      <c r="R450" s="800"/>
      <c r="S450" s="800"/>
      <c r="T450" s="800"/>
      <c r="U450" s="800"/>
      <c r="V450" s="800"/>
      <c r="W450" s="800"/>
      <c r="X450" s="800"/>
      <c r="Y450" s="800">
        <v>1467063437.4594088</v>
      </c>
      <c r="Z450" s="800">
        <v>1520962897.2926283</v>
      </c>
      <c r="AA450" s="800">
        <v>1484083720.9793131</v>
      </c>
      <c r="AB450" s="800">
        <v>1493846915.1198487</v>
      </c>
      <c r="AC450" s="800">
        <v>1513154458.2851281</v>
      </c>
      <c r="AD450" s="800">
        <v>1556766721.1539826</v>
      </c>
      <c r="AE450" s="800">
        <v>1612862429.1683919</v>
      </c>
      <c r="AF450" s="800">
        <v>1684938475.3701208</v>
      </c>
      <c r="AG450" s="800">
        <v>1774490389.8862453</v>
      </c>
      <c r="AH450" s="800">
        <v>1861034410.9210155</v>
      </c>
      <c r="AI450" s="800">
        <v>1952040174.2313616</v>
      </c>
      <c r="AJ450" s="800">
        <v>2048371074.1332378</v>
      </c>
      <c r="AK450" s="800">
        <v>2130495144.0104005</v>
      </c>
      <c r="AL450" s="800">
        <v>2569165612.8179102</v>
      </c>
      <c r="AM450" s="800">
        <v>3317103383.164104</v>
      </c>
      <c r="AN450" s="800">
        <v>3776245219.1652937</v>
      </c>
      <c r="AO450" s="800">
        <v>3990578238.0516987</v>
      </c>
      <c r="AP450" s="800">
        <v>4056800470.0483189</v>
      </c>
    </row>
    <row r="451" spans="1:230" s="118" customFormat="1" ht="13.9" customHeight="1">
      <c r="A451" s="40">
        <v>0</v>
      </c>
      <c r="B451" s="9"/>
      <c r="C451" s="863"/>
      <c r="D451" s="708"/>
      <c r="E451" s="708" t="s">
        <v>41</v>
      </c>
      <c r="F451" s="708"/>
      <c r="G451" s="708"/>
      <c r="H451" s="708"/>
      <c r="I451" s="708"/>
      <c r="J451" s="708"/>
      <c r="K451" s="708"/>
      <c r="L451" s="708"/>
      <c r="M451" s="800"/>
      <c r="N451" s="800"/>
      <c r="O451" s="800"/>
      <c r="P451" s="800"/>
      <c r="Q451" s="800"/>
      <c r="R451" s="800"/>
      <c r="S451" s="800"/>
      <c r="T451" s="800"/>
      <c r="U451" s="800"/>
      <c r="V451" s="800"/>
      <c r="W451" s="800"/>
      <c r="X451" s="800"/>
      <c r="Y451" s="800">
        <v>0</v>
      </c>
      <c r="Z451" s="800">
        <v>0</v>
      </c>
      <c r="AA451" s="800">
        <v>0</v>
      </c>
      <c r="AB451" s="800">
        <v>0</v>
      </c>
      <c r="AC451" s="800">
        <v>0</v>
      </c>
      <c r="AD451" s="800">
        <v>0</v>
      </c>
      <c r="AE451" s="800">
        <v>0</v>
      </c>
      <c r="AF451" s="800">
        <v>0</v>
      </c>
      <c r="AG451" s="800">
        <v>0</v>
      </c>
      <c r="AH451" s="800">
        <v>0</v>
      </c>
      <c r="AI451" s="800">
        <v>0</v>
      </c>
      <c r="AJ451" s="800">
        <v>0</v>
      </c>
      <c r="AK451" s="800">
        <v>0</v>
      </c>
      <c r="AL451" s="800">
        <v>0</v>
      </c>
      <c r="AM451" s="800">
        <v>0</v>
      </c>
      <c r="AN451" s="800">
        <v>0</v>
      </c>
      <c r="AO451" s="800">
        <v>0</v>
      </c>
      <c r="AP451" s="800">
        <v>0</v>
      </c>
      <c r="AQ451" s="20"/>
      <c r="AR451" s="20"/>
      <c r="AS451" s="20"/>
      <c r="AT451" s="20"/>
      <c r="AU451" s="20"/>
      <c r="AV451" s="20"/>
      <c r="AW451" s="20"/>
      <c r="AX451" s="20"/>
      <c r="AY451" s="20"/>
      <c r="AZ451" s="20"/>
      <c r="BA451" s="20"/>
      <c r="BB451" s="20"/>
      <c r="BC451" s="20"/>
      <c r="BD451" s="20"/>
      <c r="BE451" s="20"/>
      <c r="BF451" s="20"/>
      <c r="BG451" s="20"/>
      <c r="BH451" s="20"/>
      <c r="BI451" s="20"/>
      <c r="BJ451" s="20"/>
      <c r="BK451" s="20"/>
      <c r="BL451" s="20"/>
      <c r="BM451" s="20"/>
      <c r="BN451" s="20"/>
      <c r="BO451" s="20"/>
      <c r="BP451" s="20"/>
      <c r="BQ451" s="20"/>
      <c r="BR451" s="20"/>
      <c r="BS451" s="20"/>
      <c r="BT451" s="20"/>
      <c r="BU451" s="20"/>
      <c r="BV451" s="20"/>
      <c r="BW451" s="20"/>
      <c r="BX451" s="20"/>
      <c r="BY451" s="20"/>
      <c r="BZ451" s="20"/>
      <c r="CA451" s="20"/>
      <c r="CB451" s="20"/>
      <c r="CC451" s="20"/>
      <c r="CD451" s="20"/>
      <c r="CE451" s="20"/>
      <c r="CF451" s="20"/>
      <c r="CG451" s="20"/>
      <c r="CH451" s="20"/>
      <c r="CI451" s="20"/>
      <c r="CJ451" s="20"/>
      <c r="CK451" s="20"/>
      <c r="CL451" s="20"/>
      <c r="CM451" s="20"/>
      <c r="CN451" s="20"/>
      <c r="CO451" s="20"/>
      <c r="CP451" s="20"/>
      <c r="CQ451" s="20"/>
      <c r="CR451" s="20"/>
      <c r="CS451" s="20"/>
      <c r="CT451" s="20"/>
      <c r="CU451" s="20"/>
      <c r="CV451" s="20"/>
      <c r="CW451" s="20"/>
      <c r="CX451" s="20"/>
      <c r="CY451" s="20"/>
      <c r="CZ451" s="20"/>
      <c r="DA451" s="20"/>
      <c r="DB451" s="20"/>
      <c r="DC451" s="20"/>
      <c r="DD451" s="20"/>
      <c r="DE451" s="20"/>
      <c r="DF451" s="20"/>
      <c r="DG451" s="20"/>
      <c r="DH451" s="20"/>
      <c r="DI451" s="20"/>
      <c r="DJ451" s="20"/>
      <c r="DK451" s="20"/>
      <c r="DL451" s="20"/>
      <c r="DM451" s="20"/>
      <c r="DN451" s="20"/>
      <c r="DO451" s="20"/>
      <c r="DP451" s="20"/>
      <c r="DQ451" s="20"/>
      <c r="DR451" s="20"/>
    </row>
    <row r="452" spans="1:230" s="118" customFormat="1" ht="13.9" customHeight="1">
      <c r="A452" s="9"/>
      <c r="B452" s="9"/>
      <c r="C452" s="863"/>
      <c r="D452" s="708"/>
      <c r="E452" s="708" t="s">
        <v>967</v>
      </c>
      <c r="F452" s="708"/>
      <c r="G452" s="708"/>
      <c r="H452" s="708"/>
      <c r="I452" s="708"/>
      <c r="J452" s="708"/>
      <c r="K452" s="708"/>
      <c r="L452" s="708"/>
      <c r="M452" s="800"/>
      <c r="N452" s="800"/>
      <c r="O452" s="800"/>
      <c r="P452" s="800"/>
      <c r="Q452" s="800"/>
      <c r="R452" s="800"/>
      <c r="S452" s="800"/>
      <c r="T452" s="800"/>
      <c r="U452" s="800"/>
      <c r="V452" s="800"/>
      <c r="W452" s="800"/>
      <c r="X452" s="800"/>
      <c r="Y452" s="800">
        <v>38016123.761087894</v>
      </c>
      <c r="Z452" s="800">
        <v>1037111.4123730659</v>
      </c>
      <c r="AA452" s="800">
        <v>-8532514.3976562023</v>
      </c>
      <c r="AB452" s="800">
        <v>-1437533.03307724</v>
      </c>
      <c r="AC452" s="800">
        <v>7141499.2138004303</v>
      </c>
      <c r="AD452" s="800">
        <v>5825340.7920401096</v>
      </c>
      <c r="AE452" s="800">
        <v>11391549.538193226</v>
      </c>
      <c r="AF452" s="800">
        <v>9162997.1903808117</v>
      </c>
      <c r="AG452" s="800">
        <v>21584585.541168213</v>
      </c>
      <c r="AH452" s="800">
        <v>12843723.3168571</v>
      </c>
      <c r="AI452" s="800">
        <v>13764102.700002432</v>
      </c>
      <c r="AJ452" s="800">
        <v>15093409.823701859</v>
      </c>
      <c r="AK452" s="800">
        <v>8593060.6529872417</v>
      </c>
      <c r="AL452" s="800">
        <v>162184274.80480576</v>
      </c>
      <c r="AM452" s="800">
        <v>97876074.918162823</v>
      </c>
      <c r="AN452" s="800">
        <v>56579674.61077404</v>
      </c>
      <c r="AO452" s="800">
        <v>1418014.1148605347</v>
      </c>
      <c r="AP452" s="800">
        <v>1462457.4080123901</v>
      </c>
      <c r="AQ452" s="20"/>
      <c r="AR452" s="20"/>
      <c r="AS452" s="20"/>
      <c r="AT452" s="20"/>
      <c r="AU452" s="20"/>
      <c r="AV452" s="20"/>
      <c r="AW452" s="20"/>
      <c r="AX452" s="20"/>
      <c r="AY452" s="20"/>
      <c r="AZ452" s="20"/>
      <c r="BA452" s="20"/>
      <c r="BB452" s="20"/>
      <c r="BC452" s="20"/>
      <c r="BD452" s="20"/>
      <c r="BE452" s="20"/>
      <c r="BF452" s="20"/>
      <c r="BG452" s="20"/>
      <c r="BH452" s="20"/>
      <c r="BI452" s="20"/>
      <c r="BJ452" s="20"/>
      <c r="BK452" s="20"/>
      <c r="BL452" s="20"/>
      <c r="BM452" s="20"/>
      <c r="BN452" s="20"/>
      <c r="BO452" s="20"/>
      <c r="BP452" s="20"/>
      <c r="BQ452" s="20"/>
      <c r="BR452" s="20"/>
      <c r="BS452" s="20"/>
      <c r="BT452" s="20"/>
      <c r="BU452" s="20"/>
      <c r="BV452" s="20"/>
      <c r="BW452" s="20"/>
      <c r="BX452" s="20"/>
      <c r="BY452" s="20"/>
      <c r="BZ452" s="20"/>
      <c r="CA452" s="20"/>
      <c r="CB452" s="20"/>
      <c r="CC452" s="20"/>
      <c r="CD452" s="20"/>
      <c r="CE452" s="20"/>
      <c r="CF452" s="20"/>
      <c r="CG452" s="20"/>
      <c r="CH452" s="20"/>
      <c r="CI452" s="20"/>
      <c r="CJ452" s="20"/>
      <c r="CK452" s="20"/>
      <c r="CL452" s="20"/>
      <c r="CM452" s="20"/>
      <c r="CN452" s="20"/>
      <c r="CO452" s="20"/>
      <c r="CP452" s="20"/>
      <c r="CQ452" s="20"/>
      <c r="CR452" s="20"/>
      <c r="CS452" s="20"/>
      <c r="CT452" s="20"/>
      <c r="CU452" s="20"/>
      <c r="CV452" s="20"/>
      <c r="CW452" s="20"/>
      <c r="CX452" s="20"/>
      <c r="CY452" s="20"/>
      <c r="CZ452" s="20"/>
      <c r="DA452" s="20"/>
      <c r="DB452" s="20"/>
      <c r="DC452" s="20"/>
      <c r="DD452" s="20"/>
      <c r="DE452" s="20"/>
      <c r="DF452" s="20"/>
      <c r="DG452" s="20"/>
      <c r="DH452" s="20"/>
      <c r="DI452" s="20"/>
      <c r="DJ452" s="20"/>
      <c r="DK452" s="20"/>
      <c r="DL452" s="20"/>
      <c r="DM452" s="20"/>
      <c r="DN452" s="20"/>
      <c r="DO452" s="20"/>
      <c r="DP452" s="20"/>
      <c r="DQ452" s="20"/>
      <c r="DR452" s="20"/>
    </row>
    <row r="453" spans="1:230" s="118" customFormat="1" ht="13.9" customHeight="1">
      <c r="A453" s="9"/>
      <c r="B453" s="9"/>
      <c r="C453" s="863"/>
      <c r="D453" s="708"/>
      <c r="E453" s="708"/>
      <c r="F453" s="708"/>
      <c r="G453" s="708"/>
      <c r="H453" s="708"/>
      <c r="I453" s="708"/>
      <c r="J453" s="708"/>
      <c r="K453" s="708"/>
      <c r="L453" s="708"/>
      <c r="M453" s="800"/>
      <c r="N453" s="800"/>
      <c r="O453" s="800"/>
      <c r="P453" s="800"/>
      <c r="Q453" s="800"/>
      <c r="R453" s="800"/>
      <c r="S453" s="800"/>
      <c r="T453" s="800"/>
      <c r="U453" s="800"/>
      <c r="V453" s="800"/>
      <c r="W453" s="800"/>
      <c r="X453" s="800"/>
      <c r="Y453" s="800"/>
      <c r="Z453" s="800"/>
      <c r="AA453" s="800"/>
      <c r="AB453" s="800"/>
      <c r="AC453" s="800"/>
      <c r="AD453" s="800"/>
      <c r="AE453" s="800"/>
      <c r="AF453" s="800"/>
      <c r="AG453" s="800"/>
      <c r="AH453" s="800"/>
      <c r="AI453" s="800"/>
      <c r="AJ453" s="800"/>
      <c r="AK453" s="800"/>
      <c r="AL453" s="800"/>
      <c r="AM453" s="800"/>
      <c r="AN453" s="800"/>
      <c r="AO453" s="800"/>
      <c r="AP453" s="800"/>
      <c r="AQ453" s="20"/>
      <c r="AR453" s="20"/>
      <c r="AS453" s="20"/>
      <c r="AT453" s="20"/>
      <c r="AU453" s="20"/>
      <c r="AV453" s="20"/>
      <c r="AW453" s="20"/>
      <c r="AX453" s="20"/>
      <c r="AY453" s="20"/>
      <c r="AZ453" s="20"/>
      <c r="BA453" s="20"/>
      <c r="BB453" s="20"/>
      <c r="BC453" s="20"/>
      <c r="BD453" s="20"/>
      <c r="BE453" s="20"/>
      <c r="BF453" s="20"/>
      <c r="BG453" s="20"/>
      <c r="BH453" s="20"/>
      <c r="BI453" s="20"/>
      <c r="BJ453" s="20"/>
      <c r="BK453" s="20"/>
      <c r="BL453" s="20"/>
      <c r="BM453" s="20"/>
      <c r="BN453" s="20"/>
      <c r="BO453" s="20"/>
      <c r="BP453" s="20"/>
      <c r="BQ453" s="20"/>
      <c r="BR453" s="20"/>
      <c r="BS453" s="20"/>
      <c r="BT453" s="20"/>
      <c r="BU453" s="20"/>
      <c r="BV453" s="20"/>
      <c r="BW453" s="20"/>
      <c r="BX453" s="20"/>
      <c r="BY453" s="20"/>
      <c r="BZ453" s="20"/>
      <c r="CA453" s="20"/>
      <c r="CB453" s="20"/>
      <c r="CC453" s="20"/>
      <c r="CD453" s="20"/>
      <c r="CE453" s="20"/>
      <c r="CF453" s="20"/>
      <c r="CG453" s="20"/>
      <c r="CH453" s="20"/>
      <c r="CI453" s="20"/>
      <c r="CJ453" s="20"/>
      <c r="CK453" s="20"/>
      <c r="CL453" s="20"/>
      <c r="CM453" s="20"/>
      <c r="CN453" s="20"/>
      <c r="CO453" s="20"/>
      <c r="CP453" s="20"/>
      <c r="CQ453" s="20"/>
      <c r="CR453" s="20"/>
      <c r="CS453" s="20"/>
      <c r="CT453" s="20"/>
      <c r="CU453" s="20"/>
      <c r="CV453" s="20"/>
      <c r="CW453" s="20"/>
      <c r="CX453" s="20"/>
      <c r="CY453" s="20"/>
      <c r="CZ453" s="20"/>
      <c r="DA453" s="20"/>
      <c r="DB453" s="20"/>
      <c r="DC453" s="20"/>
      <c r="DD453" s="20"/>
      <c r="DE453" s="20"/>
      <c r="DF453" s="20"/>
      <c r="DG453" s="20"/>
      <c r="DH453" s="20"/>
      <c r="DI453" s="20"/>
      <c r="DJ453" s="20"/>
      <c r="DK453" s="20"/>
      <c r="DL453" s="20"/>
      <c r="DM453" s="20"/>
      <c r="DN453" s="20"/>
      <c r="DO453" s="20"/>
      <c r="DP453" s="20"/>
      <c r="DQ453" s="20"/>
      <c r="DR453" s="20"/>
    </row>
    <row r="454" spans="1:230" s="118" customFormat="1" ht="13.9" customHeight="1">
      <c r="A454" s="9"/>
      <c r="B454" s="9"/>
      <c r="C454" s="863"/>
      <c r="D454" s="526" t="s">
        <v>827</v>
      </c>
      <c r="E454" s="526"/>
      <c r="F454" s="526"/>
      <c r="G454" s="526"/>
      <c r="H454" s="557" t="s">
        <v>964</v>
      </c>
      <c r="I454" s="557"/>
      <c r="J454" s="557"/>
      <c r="K454" s="557"/>
      <c r="L454" s="557"/>
      <c r="M454" s="800"/>
      <c r="N454" s="800"/>
      <c r="O454" s="20"/>
      <c r="P454" s="800"/>
      <c r="Q454" s="800"/>
      <c r="R454" s="800"/>
      <c r="S454" s="800"/>
      <c r="T454" s="800"/>
      <c r="U454" s="800"/>
      <c r="V454" s="800"/>
      <c r="W454" s="800"/>
      <c r="X454" s="800"/>
      <c r="Y454" s="800"/>
      <c r="Z454" s="800"/>
      <c r="AA454" s="800"/>
      <c r="AB454" s="800"/>
      <c r="AC454" s="800"/>
      <c r="AD454" s="800"/>
      <c r="AE454" s="800"/>
      <c r="AF454" s="800"/>
      <c r="AG454" s="800"/>
      <c r="AH454" s="800"/>
      <c r="AI454" s="800"/>
      <c r="AJ454" s="800"/>
      <c r="AK454" s="800"/>
      <c r="AL454" s="800"/>
      <c r="AM454" s="800"/>
      <c r="AN454" s="800"/>
      <c r="AO454" s="800"/>
      <c r="AP454" s="800"/>
      <c r="AQ454" s="20"/>
      <c r="AR454" s="20"/>
      <c r="AS454" s="20"/>
      <c r="AT454" s="20"/>
      <c r="AU454" s="20"/>
      <c r="AV454" s="20"/>
      <c r="AW454" s="20"/>
      <c r="AX454" s="20"/>
      <c r="AY454" s="20"/>
      <c r="AZ454" s="20"/>
      <c r="BA454" s="20"/>
      <c r="BB454" s="20"/>
      <c r="BC454" s="20"/>
      <c r="BD454" s="20"/>
      <c r="BE454" s="20"/>
      <c r="BF454" s="20"/>
      <c r="BG454" s="20"/>
      <c r="BH454" s="20"/>
      <c r="BI454" s="20"/>
      <c r="BJ454" s="20"/>
      <c r="BK454" s="20"/>
      <c r="BL454" s="20"/>
      <c r="BM454" s="20"/>
      <c r="BN454" s="20"/>
      <c r="BO454" s="20"/>
      <c r="BP454" s="20"/>
      <c r="BQ454" s="20"/>
      <c r="BR454" s="20"/>
      <c r="BS454" s="20"/>
      <c r="BT454" s="20"/>
      <c r="BU454" s="20"/>
      <c r="BV454" s="20"/>
      <c r="BW454" s="20"/>
      <c r="BX454" s="20"/>
      <c r="BY454" s="20"/>
      <c r="BZ454" s="20"/>
      <c r="CA454" s="20"/>
      <c r="CB454" s="20"/>
      <c r="CC454" s="20"/>
      <c r="CD454" s="20"/>
      <c r="CE454" s="20"/>
      <c r="CF454" s="20"/>
      <c r="CG454" s="20"/>
      <c r="CH454" s="20"/>
      <c r="CI454" s="20"/>
      <c r="CJ454" s="20"/>
      <c r="CK454" s="20"/>
      <c r="CL454" s="20"/>
      <c r="CM454" s="20"/>
      <c r="CN454" s="20"/>
      <c r="CO454" s="20"/>
      <c r="CP454" s="20"/>
      <c r="CQ454" s="20"/>
      <c r="CR454" s="20"/>
      <c r="CS454" s="20"/>
      <c r="CT454" s="20"/>
      <c r="CU454" s="20"/>
      <c r="CV454" s="20"/>
      <c r="CW454" s="20"/>
      <c r="CX454" s="20"/>
      <c r="CY454" s="20"/>
      <c r="CZ454" s="20"/>
      <c r="DA454" s="20"/>
      <c r="DB454" s="20"/>
      <c r="DC454" s="20"/>
      <c r="DD454" s="20"/>
      <c r="DE454" s="20"/>
      <c r="DF454" s="20"/>
      <c r="DG454" s="20"/>
      <c r="DH454" s="20"/>
      <c r="DI454" s="20"/>
      <c r="DJ454" s="20"/>
      <c r="DK454" s="20"/>
      <c r="DL454" s="20"/>
      <c r="DM454" s="20"/>
      <c r="DN454" s="20"/>
      <c r="DO454" s="20"/>
      <c r="DP454" s="20"/>
      <c r="DQ454" s="20"/>
      <c r="DR454" s="20"/>
      <c r="DS454" s="20"/>
      <c r="DT454" s="20"/>
      <c r="DU454" s="20"/>
      <c r="DV454" s="20"/>
      <c r="DW454" s="20"/>
      <c r="DX454" s="20"/>
      <c r="DY454" s="20"/>
      <c r="DZ454" s="20"/>
      <c r="EA454" s="20"/>
      <c r="EB454" s="20"/>
      <c r="EC454" s="20"/>
      <c r="ED454" s="20"/>
      <c r="EE454" s="20"/>
      <c r="EF454" s="20"/>
      <c r="EG454" s="20"/>
      <c r="EH454" s="20"/>
      <c r="EI454" s="20"/>
      <c r="EJ454" s="20"/>
      <c r="EK454" s="20"/>
      <c r="EL454" s="20"/>
      <c r="EM454" s="20"/>
      <c r="EN454" s="20"/>
      <c r="EO454" s="20"/>
      <c r="EP454" s="20"/>
      <c r="EQ454" s="20"/>
      <c r="ER454" s="20"/>
      <c r="ES454" s="20"/>
      <c r="ET454" s="20"/>
      <c r="EU454" s="20"/>
      <c r="EV454" s="20"/>
      <c r="EW454" s="20"/>
      <c r="EX454" s="20"/>
      <c r="EY454" s="20"/>
      <c r="EZ454" s="20"/>
      <c r="FA454" s="20"/>
      <c r="FB454" s="20"/>
      <c r="FC454" s="20"/>
      <c r="FD454" s="20"/>
      <c r="FE454" s="20"/>
      <c r="FF454" s="20"/>
      <c r="FG454" s="20"/>
      <c r="FH454" s="20"/>
      <c r="FI454" s="20"/>
      <c r="FJ454" s="20"/>
      <c r="FK454" s="20"/>
      <c r="FL454" s="20"/>
      <c r="FM454" s="20"/>
      <c r="FN454" s="20"/>
      <c r="FO454" s="20"/>
      <c r="FP454" s="20"/>
      <c r="FQ454" s="20"/>
      <c r="FR454" s="20"/>
      <c r="FS454" s="20"/>
      <c r="FT454" s="20"/>
      <c r="FU454" s="20"/>
      <c r="FV454" s="20"/>
      <c r="FW454" s="20"/>
      <c r="FX454" s="20"/>
      <c r="FY454" s="20"/>
      <c r="FZ454" s="20"/>
      <c r="GA454" s="20"/>
      <c r="GB454" s="20"/>
      <c r="GC454" s="20"/>
      <c r="GD454" s="20"/>
      <c r="GE454" s="20"/>
      <c r="GF454" s="20"/>
      <c r="GG454" s="20"/>
      <c r="GH454" s="20"/>
      <c r="GI454" s="20"/>
      <c r="GJ454" s="20"/>
      <c r="GK454" s="20"/>
      <c r="GL454" s="20"/>
      <c r="GM454" s="20"/>
      <c r="GN454" s="20"/>
      <c r="GO454" s="20"/>
      <c r="GP454" s="20"/>
      <c r="GQ454" s="20"/>
      <c r="GR454" s="20"/>
      <c r="GS454" s="20"/>
      <c r="GT454" s="20"/>
      <c r="GU454" s="20"/>
      <c r="GV454" s="20"/>
      <c r="GW454" s="20"/>
      <c r="GX454" s="20"/>
      <c r="GY454" s="20"/>
      <c r="GZ454" s="20"/>
      <c r="HA454" s="20"/>
      <c r="HB454" s="20"/>
      <c r="HC454" s="20"/>
      <c r="HD454" s="20"/>
      <c r="HE454" s="20"/>
      <c r="HF454" s="20"/>
      <c r="HG454" s="20"/>
      <c r="HH454" s="20"/>
      <c r="HI454" s="20"/>
      <c r="HJ454" s="20"/>
      <c r="HK454" s="20"/>
      <c r="HL454" s="20"/>
      <c r="HM454" s="20"/>
      <c r="HN454" s="20"/>
      <c r="HO454" s="20"/>
      <c r="HP454" s="20"/>
      <c r="HQ454" s="20"/>
      <c r="HR454" s="20"/>
      <c r="HS454" s="20"/>
      <c r="HT454" s="20"/>
      <c r="HU454" s="20"/>
      <c r="HV454" s="20"/>
    </row>
    <row r="455" spans="1:230" s="118" customFormat="1" ht="13.9" customHeight="1">
      <c r="A455" s="9"/>
      <c r="B455" s="9"/>
      <c r="C455" s="863"/>
      <c r="D455" s="156" t="s">
        <v>968</v>
      </c>
      <c r="E455" s="813"/>
      <c r="F455" s="813"/>
      <c r="G455" s="813"/>
      <c r="H455" s="708"/>
      <c r="I455" s="708"/>
      <c r="J455" s="708"/>
      <c r="K455" s="708"/>
      <c r="L455" s="708"/>
      <c r="M455" s="800"/>
      <c r="N455" s="800"/>
      <c r="O455" s="20"/>
      <c r="P455" s="20"/>
      <c r="Q455" s="20"/>
      <c r="R455" s="20"/>
      <c r="S455" s="20"/>
      <c r="T455" s="20"/>
      <c r="U455" s="20"/>
      <c r="V455" s="20"/>
      <c r="W455" s="20"/>
      <c r="X455" s="20"/>
      <c r="Y455" s="800"/>
      <c r="Z455" s="800"/>
      <c r="AA455" s="600">
        <v>-5.9657145299589729</v>
      </c>
      <c r="AB455" s="600">
        <v>2.8021107118196369</v>
      </c>
      <c r="AC455" s="600">
        <v>-4.0676578812827984</v>
      </c>
      <c r="AD455" s="600">
        <v>4.1948093208270052</v>
      </c>
      <c r="AE455" s="600">
        <v>0.80730261849140561</v>
      </c>
      <c r="AF455" s="600">
        <v>2.3832671999131207</v>
      </c>
      <c r="AG455" s="600">
        <v>-2.9208953723022546</v>
      </c>
      <c r="AH455" s="600">
        <v>-0.93985119054030974</v>
      </c>
      <c r="AI455" s="600">
        <v>12.156223376714252</v>
      </c>
      <c r="AJ455" s="600">
        <v>39.729555061161307</v>
      </c>
      <c r="AK455" s="600">
        <v>18.734415444716888</v>
      </c>
      <c r="AL455" s="600">
        <v>255.02165757296041</v>
      </c>
      <c r="AM455" s="600">
        <v>782.35386770949674</v>
      </c>
      <c r="AN455" s="600">
        <v>1178.6633589270002</v>
      </c>
      <c r="AO455" s="600">
        <v>1333.9751244544545</v>
      </c>
      <c r="AP455" s="600">
        <v>1346.5297488144461</v>
      </c>
      <c r="AQ455" s="20"/>
      <c r="AR455" s="20"/>
      <c r="AS455" s="20"/>
      <c r="AT455" s="20"/>
      <c r="AU455" s="20"/>
      <c r="AV455" s="20"/>
      <c r="AW455" s="20"/>
      <c r="AX455" s="20"/>
      <c r="AY455" s="20"/>
      <c r="AZ455" s="20"/>
      <c r="BA455" s="20"/>
      <c r="BB455" s="20"/>
      <c r="BC455" s="20"/>
      <c r="BD455" s="20"/>
      <c r="BE455" s="20"/>
      <c r="BF455" s="20"/>
      <c r="BG455" s="20"/>
      <c r="BH455" s="20"/>
      <c r="BI455" s="20"/>
      <c r="BJ455" s="20"/>
      <c r="BK455" s="20"/>
      <c r="BL455" s="20"/>
      <c r="BM455" s="20"/>
      <c r="BN455" s="20"/>
      <c r="BO455" s="20"/>
      <c r="BP455" s="20"/>
      <c r="BQ455" s="20"/>
      <c r="BR455" s="20"/>
      <c r="BS455" s="20"/>
      <c r="BT455" s="20"/>
      <c r="BU455" s="20"/>
      <c r="BV455" s="20"/>
      <c r="BW455" s="20"/>
      <c r="BX455" s="20"/>
      <c r="BY455" s="20"/>
      <c r="BZ455" s="20"/>
      <c r="CA455" s="20"/>
      <c r="CB455" s="20"/>
      <c r="CC455" s="20"/>
      <c r="CD455" s="20"/>
      <c r="CE455" s="20"/>
      <c r="CF455" s="20"/>
      <c r="CG455" s="20"/>
      <c r="CH455" s="20"/>
      <c r="CI455" s="20"/>
      <c r="CJ455" s="20"/>
      <c r="CK455" s="20"/>
      <c r="CL455" s="20"/>
      <c r="CM455" s="20"/>
      <c r="CN455" s="20"/>
      <c r="CO455" s="20"/>
      <c r="CP455" s="20"/>
      <c r="CQ455" s="20"/>
      <c r="CR455" s="20"/>
      <c r="CS455" s="20"/>
      <c r="CT455" s="20"/>
      <c r="CU455" s="20"/>
      <c r="CV455" s="20"/>
      <c r="CW455" s="20"/>
      <c r="CX455" s="20"/>
      <c r="CY455" s="20"/>
      <c r="CZ455" s="20"/>
      <c r="DA455" s="20"/>
      <c r="DB455" s="20"/>
      <c r="DC455" s="20"/>
      <c r="DD455" s="20"/>
      <c r="DE455" s="20"/>
      <c r="DF455" s="20"/>
      <c r="DG455" s="20"/>
      <c r="DH455" s="20"/>
      <c r="DI455" s="20"/>
      <c r="DJ455" s="20"/>
      <c r="DK455" s="20"/>
      <c r="DL455" s="20"/>
      <c r="DM455" s="20"/>
      <c r="DN455" s="20"/>
      <c r="DO455" s="20"/>
      <c r="DP455" s="20"/>
      <c r="DQ455" s="20"/>
      <c r="DR455" s="20"/>
      <c r="DS455" s="20"/>
      <c r="DT455" s="20"/>
      <c r="DU455" s="20"/>
      <c r="DV455" s="20"/>
      <c r="DW455" s="20"/>
      <c r="DX455" s="20"/>
      <c r="DY455" s="20"/>
      <c r="DZ455" s="20"/>
      <c r="EA455" s="20"/>
      <c r="EB455" s="20"/>
      <c r="EC455" s="20"/>
      <c r="ED455" s="20"/>
      <c r="EE455" s="20"/>
      <c r="EF455" s="20"/>
      <c r="EG455" s="20"/>
      <c r="EH455" s="20"/>
      <c r="EI455" s="20"/>
      <c r="EJ455" s="20"/>
      <c r="EK455" s="20"/>
      <c r="EL455" s="20"/>
      <c r="EM455" s="20"/>
      <c r="EN455" s="20"/>
      <c r="EO455" s="20"/>
      <c r="EP455" s="20"/>
      <c r="EQ455" s="20"/>
      <c r="ER455" s="20"/>
      <c r="ES455" s="20"/>
      <c r="ET455" s="20"/>
      <c r="EU455" s="20"/>
      <c r="EV455" s="20"/>
      <c r="EW455" s="20"/>
      <c r="EX455" s="20"/>
      <c r="EY455" s="20"/>
      <c r="EZ455" s="20"/>
      <c r="FA455" s="20"/>
      <c r="FB455" s="20"/>
      <c r="FC455" s="20"/>
      <c r="FD455" s="20"/>
      <c r="FE455" s="20"/>
      <c r="FF455" s="20"/>
      <c r="FG455" s="20"/>
      <c r="FH455" s="20"/>
      <c r="FI455" s="20"/>
      <c r="FJ455" s="20"/>
      <c r="FK455" s="20"/>
      <c r="FL455" s="20"/>
      <c r="FM455" s="20"/>
      <c r="FN455" s="20"/>
      <c r="FO455" s="20"/>
      <c r="FP455" s="20"/>
      <c r="FQ455" s="20"/>
      <c r="FR455" s="20"/>
      <c r="FS455" s="20"/>
      <c r="FT455" s="20"/>
      <c r="FU455" s="20"/>
      <c r="FV455" s="20"/>
      <c r="FW455" s="20"/>
      <c r="FX455" s="20"/>
      <c r="FY455" s="20"/>
      <c r="FZ455" s="20"/>
      <c r="GA455" s="20"/>
      <c r="GB455" s="20"/>
      <c r="GC455" s="20"/>
      <c r="GD455" s="20"/>
      <c r="GE455" s="20"/>
      <c r="GF455" s="20"/>
      <c r="GG455" s="20"/>
      <c r="GH455" s="20"/>
      <c r="GI455" s="20"/>
      <c r="GJ455" s="20"/>
      <c r="GK455" s="20"/>
      <c r="GL455" s="20"/>
      <c r="GM455" s="20"/>
      <c r="GN455" s="20"/>
      <c r="GO455" s="20"/>
      <c r="GP455" s="20"/>
      <c r="GQ455" s="20"/>
      <c r="GR455" s="20"/>
      <c r="GS455" s="20"/>
      <c r="GT455" s="20"/>
      <c r="GU455" s="20"/>
      <c r="GV455" s="20"/>
      <c r="GW455" s="20"/>
      <c r="GX455" s="20"/>
      <c r="GY455" s="20"/>
      <c r="GZ455" s="20"/>
      <c r="HA455" s="20"/>
      <c r="HB455" s="20"/>
      <c r="HC455" s="20"/>
      <c r="HD455" s="20"/>
      <c r="HE455" s="20"/>
      <c r="HF455" s="20"/>
      <c r="HG455" s="20"/>
      <c r="HH455" s="20"/>
      <c r="HI455" s="20"/>
      <c r="HJ455" s="20"/>
      <c r="HK455" s="20"/>
      <c r="HL455" s="20"/>
      <c r="HM455" s="20"/>
      <c r="HN455" s="20"/>
      <c r="HO455" s="20"/>
      <c r="HP455" s="20"/>
      <c r="HQ455" s="20"/>
      <c r="HR455" s="20"/>
      <c r="HS455" s="20"/>
      <c r="HT455" s="20"/>
      <c r="HU455" s="20"/>
      <c r="HV455" s="20"/>
    </row>
    <row r="456" spans="1:230" s="118" customFormat="1" ht="13.9" customHeight="1">
      <c r="A456" s="9"/>
      <c r="B456" s="9"/>
      <c r="C456" s="863"/>
      <c r="D456" s="156" t="s">
        <v>969</v>
      </c>
      <c r="E456" s="813"/>
      <c r="F456" s="813"/>
      <c r="G456" s="813"/>
      <c r="H456" s="708"/>
      <c r="I456" s="708"/>
      <c r="J456" s="708"/>
      <c r="K456" s="708"/>
      <c r="L456" s="708"/>
      <c r="M456" s="800"/>
      <c r="N456" s="800"/>
      <c r="O456" s="20"/>
      <c r="P456" s="20"/>
      <c r="Q456" s="20"/>
      <c r="R456" s="20"/>
      <c r="S456" s="20"/>
      <c r="T456" s="20"/>
      <c r="U456" s="20"/>
      <c r="V456" s="20"/>
      <c r="W456" s="20"/>
      <c r="X456" s="20"/>
      <c r="Y456" s="800"/>
      <c r="Z456" s="800"/>
      <c r="AA456" s="600">
        <v>2.4</v>
      </c>
      <c r="AB456" s="600">
        <v>1.9</v>
      </c>
      <c r="AC456" s="600">
        <v>3.1</v>
      </c>
      <c r="AD456" s="600">
        <v>6.1</v>
      </c>
      <c r="AE456" s="600">
        <v>7.6</v>
      </c>
      <c r="AF456" s="600">
        <v>11.8</v>
      </c>
      <c r="AG456" s="600">
        <v>9.8000000000000007</v>
      </c>
      <c r="AH456" s="600">
        <v>7.2</v>
      </c>
      <c r="AI456" s="600">
        <v>10.5</v>
      </c>
      <c r="AJ456" s="600">
        <v>13.2</v>
      </c>
      <c r="AK456" s="600">
        <v>3.7</v>
      </c>
      <c r="AL456" s="600">
        <v>0</v>
      </c>
      <c r="AM456" s="600">
        <v>0</v>
      </c>
      <c r="AN456" s="600">
        <v>0</v>
      </c>
      <c r="AO456" s="600">
        <v>0</v>
      </c>
      <c r="AP456" s="600">
        <v>0</v>
      </c>
      <c r="AQ456" s="20"/>
      <c r="AR456" s="20"/>
      <c r="AS456" s="20"/>
      <c r="AT456" s="20"/>
      <c r="AU456" s="20"/>
      <c r="AV456" s="20"/>
      <c r="AW456" s="20"/>
      <c r="AX456" s="20"/>
      <c r="AY456" s="20"/>
      <c r="AZ456" s="20"/>
      <c r="BA456" s="20"/>
      <c r="BB456" s="20"/>
      <c r="BC456" s="20"/>
      <c r="BD456" s="20"/>
      <c r="BE456" s="20"/>
      <c r="BF456" s="20"/>
      <c r="BG456" s="20"/>
      <c r="BH456" s="20"/>
      <c r="BI456" s="20"/>
      <c r="BJ456" s="20"/>
      <c r="BK456" s="20"/>
      <c r="BL456" s="20"/>
      <c r="BM456" s="20"/>
      <c r="BN456" s="20"/>
      <c r="BO456" s="20"/>
      <c r="BP456" s="20"/>
      <c r="BQ456" s="20"/>
      <c r="BR456" s="20"/>
      <c r="BS456" s="20"/>
      <c r="BT456" s="20"/>
      <c r="BU456" s="20"/>
      <c r="BV456" s="20"/>
      <c r="BW456" s="20"/>
      <c r="BX456" s="20"/>
      <c r="BY456" s="20"/>
      <c r="BZ456" s="20"/>
      <c r="CA456" s="20"/>
      <c r="CB456" s="20"/>
      <c r="CC456" s="20"/>
      <c r="CD456" s="20"/>
      <c r="CE456" s="20"/>
      <c r="CF456" s="20"/>
      <c r="CG456" s="20"/>
      <c r="CH456" s="20"/>
      <c r="CI456" s="20"/>
      <c r="CJ456" s="20"/>
      <c r="CK456" s="20"/>
      <c r="CL456" s="20"/>
      <c r="CM456" s="20"/>
      <c r="CN456" s="20"/>
      <c r="CO456" s="20"/>
      <c r="CP456" s="20"/>
      <c r="CQ456" s="20"/>
      <c r="CR456" s="20"/>
      <c r="CS456" s="20"/>
      <c r="CT456" s="20"/>
      <c r="CU456" s="20"/>
      <c r="CV456" s="20"/>
      <c r="CW456" s="20"/>
      <c r="CX456" s="20"/>
      <c r="CY456" s="20"/>
      <c r="CZ456" s="20"/>
      <c r="DA456" s="20"/>
      <c r="DB456" s="20"/>
      <c r="DC456" s="20"/>
      <c r="DD456" s="20"/>
      <c r="DE456" s="20"/>
      <c r="DF456" s="20"/>
      <c r="DG456" s="20"/>
      <c r="DH456" s="20"/>
      <c r="DI456" s="20"/>
      <c r="DJ456" s="20"/>
      <c r="DK456" s="20"/>
      <c r="DL456" s="20"/>
      <c r="DM456" s="20"/>
      <c r="DN456" s="20"/>
      <c r="DO456" s="20"/>
      <c r="DP456" s="20"/>
      <c r="DQ456" s="20"/>
      <c r="DR456" s="20"/>
      <c r="DS456" s="20"/>
      <c r="DT456" s="20"/>
      <c r="DU456" s="20"/>
      <c r="DV456" s="20"/>
      <c r="DW456" s="20"/>
      <c r="DX456" s="20"/>
      <c r="DY456" s="20"/>
      <c r="DZ456" s="20"/>
      <c r="EA456" s="20"/>
      <c r="EB456" s="20"/>
      <c r="EC456" s="20"/>
      <c r="ED456" s="20"/>
      <c r="EE456" s="20"/>
      <c r="EF456" s="20"/>
      <c r="EG456" s="20"/>
      <c r="EH456" s="20"/>
      <c r="EI456" s="20"/>
      <c r="EJ456" s="20"/>
      <c r="EK456" s="20"/>
      <c r="EL456" s="20"/>
      <c r="EM456" s="20"/>
      <c r="EN456" s="20"/>
      <c r="EO456" s="20"/>
      <c r="EP456" s="20"/>
      <c r="EQ456" s="20"/>
      <c r="ER456" s="20"/>
      <c r="ES456" s="20"/>
      <c r="ET456" s="20"/>
      <c r="EU456" s="20"/>
      <c r="EV456" s="20"/>
      <c r="EW456" s="20"/>
      <c r="EX456" s="20"/>
      <c r="EY456" s="20"/>
      <c r="EZ456" s="20"/>
      <c r="FA456" s="20"/>
      <c r="FB456" s="20"/>
      <c r="FC456" s="20"/>
      <c r="FD456" s="20"/>
      <c r="FE456" s="20"/>
      <c r="FF456" s="20"/>
      <c r="FG456" s="20"/>
      <c r="FH456" s="20"/>
      <c r="FI456" s="20"/>
      <c r="FJ456" s="20"/>
      <c r="FK456" s="20"/>
      <c r="FL456" s="20"/>
      <c r="FM456" s="20"/>
      <c r="FN456" s="20"/>
      <c r="FO456" s="20"/>
      <c r="FP456" s="20"/>
      <c r="FQ456" s="20"/>
      <c r="FR456" s="20"/>
      <c r="FS456" s="20"/>
      <c r="FT456" s="20"/>
      <c r="FU456" s="20"/>
      <c r="FV456" s="20"/>
      <c r="FW456" s="20"/>
      <c r="FX456" s="20"/>
      <c r="FY456" s="20"/>
      <c r="FZ456" s="20"/>
      <c r="GA456" s="20"/>
      <c r="GB456" s="20"/>
      <c r="GC456" s="20"/>
      <c r="GD456" s="20"/>
      <c r="GE456" s="20"/>
      <c r="GF456" s="20"/>
      <c r="GG456" s="20"/>
      <c r="GH456" s="20"/>
      <c r="GI456" s="20"/>
      <c r="GJ456" s="20"/>
      <c r="GK456" s="20"/>
      <c r="GL456" s="20"/>
      <c r="GM456" s="20"/>
      <c r="GN456" s="20"/>
      <c r="GO456" s="20"/>
      <c r="GP456" s="20"/>
      <c r="GQ456" s="20"/>
      <c r="GR456" s="20"/>
      <c r="GS456" s="20"/>
      <c r="GT456" s="20"/>
      <c r="GU456" s="20"/>
      <c r="GV456" s="20"/>
      <c r="GW456" s="20"/>
      <c r="GX456" s="20"/>
      <c r="GY456" s="20"/>
      <c r="GZ456" s="20"/>
      <c r="HA456" s="20"/>
      <c r="HB456" s="20"/>
      <c r="HC456" s="20"/>
      <c r="HD456" s="20"/>
      <c r="HE456" s="20"/>
      <c r="HF456" s="20"/>
      <c r="HG456" s="20"/>
      <c r="HH456" s="20"/>
      <c r="HI456" s="20"/>
      <c r="HJ456" s="20"/>
      <c r="HK456" s="20"/>
      <c r="HL456" s="20"/>
      <c r="HM456" s="20"/>
      <c r="HN456" s="20"/>
      <c r="HO456" s="20"/>
      <c r="HP456" s="20"/>
      <c r="HQ456" s="20"/>
      <c r="HR456" s="20"/>
      <c r="HS456" s="20"/>
      <c r="HT456" s="20"/>
      <c r="HU456" s="20"/>
      <c r="HV456" s="20"/>
    </row>
    <row r="457" spans="1:230" s="118" customFormat="1" ht="13.9" customHeight="1">
      <c r="A457" s="9"/>
      <c r="B457" s="9"/>
      <c r="C457" s="863"/>
      <c r="D457" s="156" t="s">
        <v>938</v>
      </c>
      <c r="E457" s="813"/>
      <c r="F457" s="813"/>
      <c r="G457" s="813"/>
      <c r="H457" s="708"/>
      <c r="I457" s="708"/>
      <c r="J457" s="708"/>
      <c r="K457" s="708"/>
      <c r="L457" s="708"/>
      <c r="M457" s="800"/>
      <c r="N457" s="800"/>
      <c r="O457" s="20"/>
      <c r="P457" s="20"/>
      <c r="Q457" s="20"/>
      <c r="R457" s="20"/>
      <c r="S457" s="20"/>
      <c r="T457" s="20"/>
      <c r="U457" s="20"/>
      <c r="V457" s="20"/>
      <c r="W457" s="20"/>
      <c r="X457" s="20"/>
      <c r="Y457" s="800"/>
      <c r="Z457" s="800"/>
      <c r="AA457" s="600">
        <v>-22.186530383390611</v>
      </c>
      <c r="AB457" s="600">
        <v>-7.9617527447391812</v>
      </c>
      <c r="AC457" s="600">
        <v>-14.533583924297513</v>
      </c>
      <c r="AD457" s="600">
        <v>-9.2682164842329176</v>
      </c>
      <c r="AE457" s="600">
        <v>-14.912712213253759</v>
      </c>
      <c r="AF457" s="600">
        <v>-2.3120878831172416</v>
      </c>
      <c r="AG457" s="600">
        <v>-4.0169233590414493</v>
      </c>
      <c r="AH457" s="600">
        <v>-5.9353455234838659</v>
      </c>
      <c r="AI457" s="600">
        <v>1.2356718960157398</v>
      </c>
      <c r="AJ457" s="600">
        <v>22.37534200563643</v>
      </c>
      <c r="AK457" s="600">
        <v>12.639566492801597</v>
      </c>
      <c r="AL457" s="600">
        <v>343.48047059151764</v>
      </c>
      <c r="AM457" s="600">
        <v>1018.4792843320653</v>
      </c>
      <c r="AN457" s="600">
        <v>1493.3691990430725</v>
      </c>
      <c r="AO457" s="600">
        <v>1685.4150856723641</v>
      </c>
      <c r="AP457" s="600">
        <v>1687.5918006460465</v>
      </c>
      <c r="AQ457" s="20"/>
      <c r="AR457" s="20"/>
      <c r="AS457" s="20"/>
      <c r="AT457" s="20"/>
      <c r="AU457" s="20"/>
      <c r="AV457" s="20"/>
      <c r="AW457" s="20"/>
      <c r="AX457" s="20"/>
      <c r="AY457" s="20"/>
      <c r="AZ457" s="20"/>
      <c r="BA457" s="20"/>
      <c r="BB457" s="20"/>
      <c r="BC457" s="20"/>
      <c r="BD457" s="20"/>
      <c r="BE457" s="20"/>
      <c r="BF457" s="20"/>
      <c r="BG457" s="20"/>
      <c r="BH457" s="20"/>
      <c r="BI457" s="20"/>
      <c r="BJ457" s="20"/>
      <c r="BK457" s="20"/>
      <c r="BL457" s="20"/>
      <c r="BM457" s="20"/>
      <c r="BN457" s="20"/>
      <c r="BO457" s="20"/>
      <c r="BP457" s="20"/>
      <c r="BQ457" s="20"/>
      <c r="BR457" s="20"/>
      <c r="BS457" s="20"/>
      <c r="BT457" s="20"/>
      <c r="BU457" s="20"/>
      <c r="BV457" s="20"/>
      <c r="BW457" s="20"/>
      <c r="BX457" s="20"/>
      <c r="BY457" s="20"/>
      <c r="BZ457" s="20"/>
      <c r="CA457" s="20"/>
      <c r="CB457" s="20"/>
      <c r="CC457" s="20"/>
      <c r="CD457" s="20"/>
      <c r="CE457" s="20"/>
      <c r="CF457" s="20"/>
      <c r="CG457" s="20"/>
      <c r="CH457" s="20"/>
      <c r="CI457" s="20"/>
      <c r="CJ457" s="20"/>
      <c r="CK457" s="20"/>
      <c r="CL457" s="20"/>
      <c r="CM457" s="20"/>
      <c r="CN457" s="20"/>
      <c r="CO457" s="20"/>
      <c r="CP457" s="20"/>
      <c r="CQ457" s="20"/>
      <c r="CR457" s="20"/>
      <c r="CS457" s="20"/>
      <c r="CT457" s="20"/>
      <c r="CU457" s="20"/>
      <c r="CV457" s="20"/>
      <c r="CW457" s="20"/>
      <c r="CX457" s="20"/>
      <c r="CY457" s="20"/>
      <c r="CZ457" s="20"/>
      <c r="DA457" s="20"/>
      <c r="DB457" s="20"/>
      <c r="DC457" s="20"/>
      <c r="DD457" s="20"/>
      <c r="DE457" s="20"/>
      <c r="DF457" s="20"/>
      <c r="DG457" s="20"/>
      <c r="DH457" s="20"/>
      <c r="DI457" s="20"/>
      <c r="DJ457" s="20"/>
      <c r="DK457" s="20"/>
      <c r="DL457" s="20"/>
      <c r="DM457" s="20"/>
      <c r="DN457" s="20"/>
      <c r="DO457" s="20"/>
      <c r="DP457" s="20"/>
      <c r="DQ457" s="20"/>
      <c r="DR457" s="20"/>
      <c r="DS457" s="20"/>
      <c r="DT457" s="20"/>
      <c r="DU457" s="20"/>
      <c r="DV457" s="20"/>
      <c r="DW457" s="20"/>
      <c r="DX457" s="20"/>
      <c r="DY457" s="20"/>
      <c r="DZ457" s="20"/>
      <c r="EA457" s="20"/>
      <c r="EB457" s="20"/>
      <c r="EC457" s="20"/>
      <c r="ED457" s="20"/>
      <c r="EE457" s="20"/>
      <c r="EF457" s="20"/>
      <c r="EG457" s="20"/>
      <c r="EH457" s="20"/>
      <c r="EI457" s="20"/>
      <c r="EJ457" s="20"/>
      <c r="EK457" s="20"/>
      <c r="EL457" s="20"/>
      <c r="EM457" s="20"/>
      <c r="EN457" s="20"/>
      <c r="EO457" s="20"/>
      <c r="EP457" s="20"/>
      <c r="EQ457" s="20"/>
      <c r="ER457" s="20"/>
      <c r="ES457" s="20"/>
      <c r="ET457" s="20"/>
      <c r="EU457" s="20"/>
      <c r="EV457" s="20"/>
      <c r="EW457" s="20"/>
      <c r="EX457" s="20"/>
      <c r="EY457" s="20"/>
      <c r="EZ457" s="20"/>
      <c r="FA457" s="20"/>
      <c r="FB457" s="20"/>
      <c r="FC457" s="20"/>
      <c r="FD457" s="20"/>
      <c r="FE457" s="20"/>
      <c r="FF457" s="20"/>
      <c r="FG457" s="20"/>
      <c r="FH457" s="20"/>
      <c r="FI457" s="20"/>
      <c r="FJ457" s="20"/>
      <c r="FK457" s="20"/>
      <c r="FL457" s="20"/>
      <c r="FM457" s="20"/>
      <c r="FN457" s="20"/>
      <c r="FO457" s="20"/>
      <c r="FP457" s="20"/>
      <c r="FQ457" s="20"/>
      <c r="FR457" s="20"/>
      <c r="FS457" s="20"/>
      <c r="FT457" s="20"/>
      <c r="FU457" s="20"/>
      <c r="FV457" s="20"/>
      <c r="FW457" s="20"/>
      <c r="FX457" s="20"/>
      <c r="FY457" s="20"/>
      <c r="FZ457" s="20"/>
      <c r="GA457" s="20"/>
      <c r="GB457" s="20"/>
      <c r="GC457" s="20"/>
      <c r="GD457" s="20"/>
      <c r="GE457" s="20"/>
      <c r="GF457" s="20"/>
      <c r="GG457" s="20"/>
      <c r="GH457" s="20"/>
      <c r="GI457" s="20"/>
      <c r="GJ457" s="20"/>
      <c r="GK457" s="20"/>
      <c r="GL457" s="20"/>
      <c r="GM457" s="20"/>
      <c r="GN457" s="20"/>
      <c r="GO457" s="20"/>
      <c r="GP457" s="20"/>
      <c r="GQ457" s="20"/>
      <c r="GR457" s="20"/>
      <c r="GS457" s="20"/>
      <c r="GT457" s="20"/>
      <c r="GU457" s="20"/>
      <c r="GV457" s="20"/>
      <c r="GW457" s="20"/>
      <c r="GX457" s="20"/>
      <c r="GY457" s="20"/>
      <c r="GZ457" s="20"/>
      <c r="HA457" s="20"/>
      <c r="HB457" s="20"/>
      <c r="HC457" s="20"/>
      <c r="HD457" s="20"/>
      <c r="HE457" s="20"/>
      <c r="HF457" s="20"/>
      <c r="HG457" s="20"/>
      <c r="HH457" s="20"/>
      <c r="HI457" s="20"/>
      <c r="HJ457" s="20"/>
      <c r="HK457" s="20"/>
      <c r="HL457" s="20"/>
      <c r="HM457" s="20"/>
      <c r="HN457" s="20"/>
      <c r="HO457" s="20"/>
      <c r="HP457" s="20"/>
      <c r="HQ457" s="20"/>
      <c r="HR457" s="20"/>
      <c r="HS457" s="20"/>
      <c r="HT457" s="20"/>
      <c r="HU457" s="20"/>
      <c r="HV457" s="20"/>
    </row>
    <row r="458" spans="1:230" s="118" customFormat="1" ht="13.9" customHeight="1">
      <c r="A458" s="9"/>
      <c r="B458" s="9"/>
      <c r="C458" s="863"/>
      <c r="D458" s="156" t="s">
        <v>970</v>
      </c>
      <c r="E458" s="813"/>
      <c r="F458" s="813"/>
      <c r="G458" s="813"/>
      <c r="H458" s="708"/>
      <c r="I458" s="708"/>
      <c r="J458" s="708"/>
      <c r="K458" s="708"/>
      <c r="L458" s="708"/>
      <c r="M458" s="800"/>
      <c r="N458" s="800"/>
      <c r="O458" s="20"/>
      <c r="P458" s="20"/>
      <c r="Q458" s="20"/>
      <c r="R458" s="20"/>
      <c r="S458" s="20"/>
      <c r="T458" s="20"/>
      <c r="U458" s="20"/>
      <c r="V458" s="20"/>
      <c r="W458" s="20"/>
      <c r="X458" s="20"/>
      <c r="Y458" s="800"/>
      <c r="Z458" s="800"/>
      <c r="AA458" s="600">
        <v>9.4609098586260529</v>
      </c>
      <c r="AB458" s="600">
        <v>8.8638632325058424</v>
      </c>
      <c r="AC458" s="600">
        <v>7.3659254464114312</v>
      </c>
      <c r="AD458" s="600">
        <v>7.3630252117044623</v>
      </c>
      <c r="AE458" s="600">
        <v>8.1200142387723329</v>
      </c>
      <c r="AF458" s="600">
        <v>-2.0634234036119579</v>
      </c>
      <c r="AG458" s="600">
        <v>-1.9796441321667284</v>
      </c>
      <c r="AH458" s="600">
        <v>-1.4137056831332295</v>
      </c>
      <c r="AI458" s="600">
        <v>-4.2357115083486292</v>
      </c>
      <c r="AJ458" s="600">
        <v>-3.7458852028249501</v>
      </c>
      <c r="AK458" s="600">
        <v>3.03891963296102</v>
      </c>
      <c r="AL458" s="600">
        <v>-18.94021705900143</v>
      </c>
      <c r="AM458" s="600">
        <v>-53.891969697040615</v>
      </c>
      <c r="AN458" s="600">
        <v>-63.140623470265417</v>
      </c>
      <c r="AO458" s="600">
        <v>-79.038280427067207</v>
      </c>
      <c r="AP458" s="600">
        <v>-99.612626711388188</v>
      </c>
      <c r="AQ458" s="20"/>
      <c r="AR458" s="20"/>
      <c r="AS458" s="20"/>
      <c r="AT458" s="20"/>
      <c r="AU458" s="20"/>
      <c r="AV458" s="20"/>
      <c r="AW458" s="20"/>
      <c r="AX458" s="20"/>
      <c r="AY458" s="20"/>
      <c r="AZ458" s="20"/>
      <c r="BA458" s="20"/>
      <c r="BB458" s="20"/>
      <c r="BC458" s="20"/>
      <c r="BD458" s="20"/>
      <c r="BE458" s="20"/>
      <c r="BF458" s="20"/>
      <c r="BG458" s="20"/>
      <c r="BH458" s="20"/>
      <c r="BI458" s="20"/>
      <c r="BJ458" s="20"/>
      <c r="BK458" s="20"/>
      <c r="BL458" s="20"/>
      <c r="BM458" s="20"/>
      <c r="BN458" s="20"/>
      <c r="BO458" s="20"/>
      <c r="BP458" s="20"/>
      <c r="BQ458" s="20"/>
      <c r="BR458" s="20"/>
      <c r="BS458" s="20"/>
      <c r="BT458" s="20"/>
      <c r="BU458" s="20"/>
      <c r="BV458" s="20"/>
      <c r="BW458" s="20"/>
      <c r="BX458" s="20"/>
      <c r="BY458" s="20"/>
      <c r="BZ458" s="20"/>
      <c r="CA458" s="20"/>
      <c r="CB458" s="20"/>
      <c r="CC458" s="20"/>
      <c r="CD458" s="20"/>
      <c r="CE458" s="20"/>
      <c r="CF458" s="20"/>
      <c r="CG458" s="20"/>
      <c r="CH458" s="20"/>
      <c r="CI458" s="20"/>
      <c r="CJ458" s="20"/>
      <c r="CK458" s="20"/>
      <c r="CL458" s="20"/>
      <c r="CM458" s="20"/>
      <c r="CN458" s="20"/>
      <c r="CO458" s="20"/>
      <c r="CP458" s="20"/>
      <c r="CQ458" s="20"/>
      <c r="CR458" s="20"/>
      <c r="CS458" s="20"/>
      <c r="CT458" s="20"/>
      <c r="CU458" s="20"/>
      <c r="CV458" s="20"/>
      <c r="CW458" s="20"/>
      <c r="CX458" s="20"/>
      <c r="CY458" s="20"/>
      <c r="CZ458" s="20"/>
      <c r="DA458" s="20"/>
      <c r="DB458" s="20"/>
      <c r="DC458" s="20"/>
      <c r="DD458" s="20"/>
      <c r="DE458" s="20"/>
      <c r="DF458" s="20"/>
      <c r="DG458" s="20"/>
      <c r="DH458" s="20"/>
      <c r="DI458" s="20"/>
      <c r="DJ458" s="20"/>
      <c r="DK458" s="20"/>
      <c r="DL458" s="20"/>
      <c r="DM458" s="20"/>
      <c r="DN458" s="20"/>
      <c r="DO458" s="20"/>
      <c r="DP458" s="20"/>
      <c r="DQ458" s="20"/>
      <c r="DR458" s="20"/>
      <c r="DS458" s="20"/>
      <c r="DT458" s="20"/>
      <c r="DU458" s="20"/>
      <c r="DV458" s="20"/>
      <c r="DW458" s="20"/>
      <c r="DX458" s="20"/>
      <c r="DY458" s="20"/>
      <c r="DZ458" s="20"/>
      <c r="EA458" s="20"/>
      <c r="EB458" s="20"/>
      <c r="EC458" s="20"/>
      <c r="ED458" s="20"/>
      <c r="EE458" s="20"/>
      <c r="EF458" s="20"/>
      <c r="EG458" s="20"/>
      <c r="EH458" s="20"/>
      <c r="EI458" s="20"/>
      <c r="EJ458" s="20"/>
      <c r="EK458" s="20"/>
      <c r="EL458" s="20"/>
      <c r="EM458" s="20"/>
      <c r="EN458" s="20"/>
      <c r="EO458" s="20"/>
      <c r="EP458" s="20"/>
      <c r="EQ458" s="20"/>
      <c r="ER458" s="20"/>
      <c r="ES458" s="20"/>
      <c r="ET458" s="20"/>
      <c r="EU458" s="20"/>
      <c r="EV458" s="20"/>
      <c r="EW458" s="20"/>
      <c r="EX458" s="20"/>
      <c r="EY458" s="20"/>
      <c r="EZ458" s="20"/>
      <c r="FA458" s="20"/>
      <c r="FB458" s="20"/>
      <c r="FC458" s="20"/>
      <c r="FD458" s="20"/>
      <c r="FE458" s="20"/>
      <c r="FF458" s="20"/>
      <c r="FG458" s="20"/>
      <c r="FH458" s="20"/>
      <c r="FI458" s="20"/>
      <c r="FJ458" s="20"/>
      <c r="FK458" s="20"/>
      <c r="FL458" s="20"/>
      <c r="FM458" s="20"/>
      <c r="FN458" s="20"/>
      <c r="FO458" s="20"/>
      <c r="FP458" s="20"/>
      <c r="FQ458" s="20"/>
      <c r="FR458" s="20"/>
      <c r="FS458" s="20"/>
      <c r="FT458" s="20"/>
      <c r="FU458" s="20"/>
      <c r="FV458" s="20"/>
      <c r="FW458" s="20"/>
      <c r="FX458" s="20"/>
      <c r="FY458" s="20"/>
      <c r="FZ458" s="20"/>
      <c r="GA458" s="20"/>
      <c r="GB458" s="20"/>
      <c r="GC458" s="20"/>
      <c r="GD458" s="20"/>
      <c r="GE458" s="20"/>
      <c r="GF458" s="20"/>
      <c r="GG458" s="20"/>
      <c r="GH458" s="20"/>
      <c r="GI458" s="20"/>
      <c r="GJ458" s="20"/>
      <c r="GK458" s="20"/>
      <c r="GL458" s="20"/>
      <c r="GM458" s="20"/>
      <c r="GN458" s="20"/>
      <c r="GO458" s="20"/>
      <c r="GP458" s="20"/>
      <c r="GQ458" s="20"/>
      <c r="GR458" s="20"/>
      <c r="GS458" s="20"/>
      <c r="GT458" s="20"/>
      <c r="GU458" s="20"/>
      <c r="GV458" s="20"/>
      <c r="GW458" s="20"/>
      <c r="GX458" s="20"/>
      <c r="GY458" s="20"/>
      <c r="GZ458" s="20"/>
      <c r="HA458" s="20"/>
      <c r="HB458" s="20"/>
      <c r="HC458" s="20"/>
      <c r="HD458" s="20"/>
      <c r="HE458" s="20"/>
      <c r="HF458" s="20"/>
      <c r="HG458" s="20"/>
      <c r="HH458" s="20"/>
      <c r="HI458" s="20"/>
      <c r="HJ458" s="20"/>
      <c r="HK458" s="20"/>
      <c r="HL458" s="20"/>
      <c r="HM458" s="20"/>
      <c r="HN458" s="20"/>
      <c r="HO458" s="20"/>
      <c r="HP458" s="20"/>
      <c r="HQ458" s="20"/>
      <c r="HR458" s="20"/>
      <c r="HS458" s="20"/>
      <c r="HT458" s="20"/>
      <c r="HU458" s="20"/>
      <c r="HV458" s="20"/>
    </row>
    <row r="459" spans="1:230" s="118" customFormat="1" ht="13.9" customHeight="1">
      <c r="A459" s="9"/>
      <c r="B459" s="9"/>
      <c r="C459" s="863"/>
      <c r="D459" s="156" t="s">
        <v>971</v>
      </c>
      <c r="E459" s="813"/>
      <c r="F459" s="813"/>
      <c r="G459" s="813"/>
      <c r="H459" s="708"/>
      <c r="I459" s="708"/>
      <c r="J459" s="708"/>
      <c r="K459" s="708"/>
      <c r="L459" s="708"/>
      <c r="M459" s="800"/>
      <c r="N459" s="800"/>
      <c r="O459" s="20"/>
      <c r="P459" s="20"/>
      <c r="Q459" s="20"/>
      <c r="R459" s="20"/>
      <c r="S459" s="20"/>
      <c r="T459" s="20"/>
      <c r="U459" s="20"/>
      <c r="V459" s="20"/>
      <c r="W459" s="20"/>
      <c r="X459" s="20"/>
      <c r="Y459" s="800"/>
      <c r="Z459" s="800"/>
      <c r="AA459" s="600">
        <v>4.3599059999999996</v>
      </c>
      <c r="AB459" s="600">
        <v>0</v>
      </c>
      <c r="AC459" s="600">
        <v>0</v>
      </c>
      <c r="AD459" s="600">
        <v>0</v>
      </c>
      <c r="AE459" s="600">
        <v>0</v>
      </c>
      <c r="AF459" s="600">
        <v>-5.0412244264520405</v>
      </c>
      <c r="AG459" s="600">
        <v>-6.7243307469698195</v>
      </c>
      <c r="AH459" s="600">
        <v>-0.79080282691097259</v>
      </c>
      <c r="AI459" s="600">
        <v>4.6562602023707624</v>
      </c>
      <c r="AJ459" s="600">
        <v>7.9000977979620695</v>
      </c>
      <c r="AK459" s="600">
        <v>-0.64407347192734477</v>
      </c>
      <c r="AL459" s="600">
        <v>-69.518598804022844</v>
      </c>
      <c r="AM459" s="600">
        <v>-182.23344979835861</v>
      </c>
      <c r="AN459" s="600">
        <v>-251.56521956277669</v>
      </c>
      <c r="AO459" s="600">
        <v>-272.40168367746566</v>
      </c>
      <c r="AP459" s="600">
        <v>-241.44942810371555</v>
      </c>
      <c r="AQ459" s="20"/>
      <c r="AR459" s="20"/>
      <c r="AS459" s="20"/>
      <c r="AT459" s="20"/>
      <c r="AU459" s="20"/>
      <c r="AV459" s="20"/>
      <c r="AW459" s="20"/>
      <c r="AX459" s="20"/>
      <c r="AY459" s="20"/>
      <c r="AZ459" s="20"/>
      <c r="BA459" s="20"/>
      <c r="BB459" s="20"/>
      <c r="BC459" s="20"/>
      <c r="BD459" s="20"/>
      <c r="BE459" s="20"/>
      <c r="BF459" s="20"/>
      <c r="BG459" s="20"/>
      <c r="BH459" s="20"/>
      <c r="BI459" s="20"/>
      <c r="BJ459" s="20"/>
      <c r="BK459" s="20"/>
      <c r="BL459" s="20"/>
      <c r="BM459" s="20"/>
      <c r="BN459" s="20"/>
      <c r="BO459" s="20"/>
      <c r="BP459" s="20"/>
      <c r="BQ459" s="20"/>
      <c r="BR459" s="20"/>
      <c r="BS459" s="20"/>
      <c r="BT459" s="20"/>
      <c r="BU459" s="20"/>
      <c r="BV459" s="20"/>
      <c r="BW459" s="20"/>
      <c r="BX459" s="20"/>
      <c r="BY459" s="20"/>
      <c r="BZ459" s="20"/>
      <c r="CA459" s="20"/>
      <c r="CB459" s="20"/>
      <c r="CC459" s="20"/>
      <c r="CD459" s="20"/>
      <c r="CE459" s="20"/>
      <c r="CF459" s="20"/>
      <c r="CG459" s="20"/>
      <c r="CH459" s="20"/>
      <c r="CI459" s="20"/>
      <c r="CJ459" s="20"/>
      <c r="CK459" s="20"/>
      <c r="CL459" s="20"/>
      <c r="CM459" s="20"/>
      <c r="CN459" s="20"/>
      <c r="CO459" s="20"/>
      <c r="CP459" s="20"/>
      <c r="CQ459" s="20"/>
      <c r="CR459" s="20"/>
      <c r="CS459" s="20"/>
      <c r="CT459" s="20"/>
      <c r="CU459" s="20"/>
      <c r="CV459" s="20"/>
      <c r="CW459" s="20"/>
      <c r="CX459" s="20"/>
      <c r="CY459" s="20"/>
      <c r="CZ459" s="20"/>
      <c r="DA459" s="20"/>
      <c r="DB459" s="20"/>
      <c r="DC459" s="20"/>
      <c r="DD459" s="20"/>
      <c r="DE459" s="20"/>
      <c r="DF459" s="20"/>
      <c r="DG459" s="20"/>
      <c r="DH459" s="20"/>
      <c r="DI459" s="20"/>
      <c r="DJ459" s="20"/>
      <c r="DK459" s="20"/>
      <c r="DL459" s="20"/>
      <c r="DM459" s="20"/>
      <c r="DN459" s="20"/>
      <c r="DO459" s="20"/>
      <c r="DP459" s="20"/>
      <c r="DQ459" s="20"/>
      <c r="DR459" s="20"/>
      <c r="DS459" s="20"/>
      <c r="DT459" s="20"/>
      <c r="DU459" s="20"/>
      <c r="DV459" s="20"/>
      <c r="DW459" s="20"/>
      <c r="DX459" s="20"/>
      <c r="DY459" s="20"/>
      <c r="DZ459" s="20"/>
      <c r="EA459" s="20"/>
      <c r="EB459" s="20"/>
      <c r="EC459" s="20"/>
      <c r="ED459" s="20"/>
      <c r="EE459" s="20"/>
      <c r="EF459" s="20"/>
      <c r="EG459" s="20"/>
      <c r="EH459" s="20"/>
      <c r="EI459" s="20"/>
      <c r="EJ459" s="20"/>
      <c r="EK459" s="20"/>
      <c r="EL459" s="20"/>
      <c r="EM459" s="20"/>
      <c r="EN459" s="20"/>
      <c r="EO459" s="20"/>
      <c r="EP459" s="20"/>
      <c r="EQ459" s="20"/>
      <c r="ER459" s="20"/>
      <c r="ES459" s="20"/>
      <c r="ET459" s="20"/>
      <c r="EU459" s="20"/>
      <c r="EV459" s="20"/>
      <c r="EW459" s="20"/>
      <c r="EX459" s="20"/>
      <c r="EY459" s="20"/>
      <c r="EZ459" s="20"/>
      <c r="FA459" s="20"/>
      <c r="FB459" s="20"/>
      <c r="FC459" s="20"/>
      <c r="FD459" s="20"/>
      <c r="FE459" s="20"/>
      <c r="FF459" s="20"/>
      <c r="FG459" s="20"/>
      <c r="FH459" s="20"/>
      <c r="FI459" s="20"/>
      <c r="FJ459" s="20"/>
      <c r="FK459" s="20"/>
      <c r="FL459" s="20"/>
      <c r="FM459" s="20"/>
      <c r="FN459" s="20"/>
      <c r="FO459" s="20"/>
      <c r="FP459" s="20"/>
      <c r="FQ459" s="20"/>
      <c r="FR459" s="20"/>
      <c r="FS459" s="20"/>
      <c r="FT459" s="20"/>
      <c r="FU459" s="20"/>
      <c r="FV459" s="20"/>
      <c r="FW459" s="20"/>
      <c r="FX459" s="20"/>
      <c r="FY459" s="20"/>
      <c r="FZ459" s="20"/>
      <c r="GA459" s="20"/>
      <c r="GB459" s="20"/>
      <c r="GC459" s="20"/>
      <c r="GD459" s="20"/>
      <c r="GE459" s="20"/>
      <c r="GF459" s="20"/>
      <c r="GG459" s="20"/>
      <c r="GH459" s="20"/>
      <c r="GI459" s="20"/>
      <c r="GJ459" s="20"/>
      <c r="GK459" s="20"/>
      <c r="GL459" s="20"/>
      <c r="GM459" s="20"/>
      <c r="GN459" s="20"/>
      <c r="GO459" s="20"/>
      <c r="GP459" s="20"/>
      <c r="GQ459" s="20"/>
      <c r="GR459" s="20"/>
      <c r="GS459" s="20"/>
      <c r="GT459" s="20"/>
      <c r="GU459" s="20"/>
      <c r="GV459" s="20"/>
      <c r="GW459" s="20"/>
      <c r="GX459" s="20"/>
      <c r="GY459" s="20"/>
      <c r="GZ459" s="20"/>
      <c r="HA459" s="20"/>
      <c r="HB459" s="20"/>
      <c r="HC459" s="20"/>
      <c r="HD459" s="20"/>
      <c r="HE459" s="20"/>
      <c r="HF459" s="20"/>
      <c r="HG459" s="20"/>
      <c r="HH459" s="20"/>
      <c r="HI459" s="20"/>
      <c r="HJ459" s="20"/>
      <c r="HK459" s="20"/>
      <c r="HL459" s="20"/>
      <c r="HM459" s="20"/>
      <c r="HN459" s="20"/>
      <c r="HO459" s="20"/>
      <c r="HP459" s="20"/>
      <c r="HQ459" s="20"/>
      <c r="HR459" s="20"/>
      <c r="HS459" s="20"/>
      <c r="HT459" s="20"/>
      <c r="HU459" s="20"/>
      <c r="HV459" s="20"/>
    </row>
    <row r="460" spans="1:230" s="118" customFormat="1" ht="13.9" customHeight="1">
      <c r="A460" s="9"/>
      <c r="B460" s="9"/>
      <c r="C460" s="863"/>
      <c r="D460" s="156" t="s">
        <v>972</v>
      </c>
      <c r="E460" s="813"/>
      <c r="F460" s="813"/>
      <c r="G460" s="813"/>
      <c r="H460" s="708"/>
      <c r="I460" s="708"/>
      <c r="J460" s="708"/>
      <c r="K460" s="708"/>
      <c r="L460" s="708"/>
      <c r="M460" s="800"/>
      <c r="N460" s="800"/>
      <c r="O460" s="20"/>
      <c r="P460" s="20"/>
      <c r="Q460" s="20"/>
      <c r="R460" s="20"/>
      <c r="S460" s="20"/>
      <c r="T460" s="20"/>
      <c r="U460" s="20"/>
      <c r="V460" s="20"/>
      <c r="W460" s="20"/>
      <c r="X460" s="20"/>
      <c r="Y460" s="800"/>
      <c r="Z460" s="800"/>
      <c r="AA460" s="600">
        <v>0</v>
      </c>
      <c r="AB460" s="600">
        <v>0</v>
      </c>
      <c r="AC460" s="600">
        <v>0</v>
      </c>
      <c r="AD460" s="600">
        <v>0</v>
      </c>
      <c r="AE460" s="600">
        <v>0</v>
      </c>
      <c r="AF460" s="600">
        <v>0</v>
      </c>
      <c r="AG460" s="600">
        <v>0</v>
      </c>
      <c r="AH460" s="600">
        <v>0</v>
      </c>
      <c r="AI460" s="600">
        <v>0</v>
      </c>
      <c r="AJ460" s="600">
        <v>0</v>
      </c>
      <c r="AK460" s="600">
        <v>0</v>
      </c>
      <c r="AL460" s="600">
        <v>0</v>
      </c>
      <c r="AM460" s="600">
        <v>0</v>
      </c>
      <c r="AN460" s="600">
        <v>0</v>
      </c>
      <c r="AO460" s="600">
        <v>0</v>
      </c>
      <c r="AP460" s="600">
        <v>0</v>
      </c>
      <c r="AQ460" s="20"/>
      <c r="AR460" s="20"/>
      <c r="AS460" s="20"/>
      <c r="AT460" s="20"/>
      <c r="AU460" s="20"/>
      <c r="AV460" s="20"/>
      <c r="AW460" s="20"/>
      <c r="AX460" s="20"/>
      <c r="AY460" s="20"/>
      <c r="AZ460" s="20"/>
      <c r="BA460" s="20"/>
      <c r="BB460" s="20"/>
      <c r="BC460" s="20"/>
      <c r="BD460" s="20"/>
      <c r="BE460" s="20"/>
      <c r="BF460" s="20"/>
      <c r="BG460" s="20"/>
      <c r="BH460" s="20"/>
      <c r="BI460" s="20"/>
      <c r="BJ460" s="20"/>
      <c r="BK460" s="20"/>
      <c r="BL460" s="20"/>
      <c r="BM460" s="20"/>
      <c r="BN460" s="20"/>
      <c r="BO460" s="20"/>
      <c r="BP460" s="20"/>
      <c r="BQ460" s="20"/>
      <c r="BR460" s="20"/>
      <c r="BS460" s="20"/>
      <c r="BT460" s="20"/>
      <c r="BU460" s="20"/>
      <c r="BV460" s="20"/>
      <c r="BW460" s="20"/>
      <c r="BX460" s="20"/>
      <c r="BY460" s="20"/>
      <c r="BZ460" s="20"/>
      <c r="CA460" s="20"/>
      <c r="CB460" s="20"/>
      <c r="CC460" s="20"/>
      <c r="CD460" s="20"/>
      <c r="CE460" s="20"/>
      <c r="CF460" s="20"/>
      <c r="CG460" s="20"/>
      <c r="CH460" s="20"/>
      <c r="CI460" s="20"/>
      <c r="CJ460" s="20"/>
      <c r="CK460" s="20"/>
      <c r="CL460" s="20"/>
      <c r="CM460" s="20"/>
      <c r="CN460" s="20"/>
      <c r="CO460" s="20"/>
      <c r="CP460" s="20"/>
      <c r="CQ460" s="20"/>
      <c r="CR460" s="20"/>
      <c r="CS460" s="20"/>
      <c r="CT460" s="20"/>
      <c r="CU460" s="20"/>
      <c r="CV460" s="20"/>
      <c r="CW460" s="20"/>
      <c r="CX460" s="20"/>
      <c r="CY460" s="20"/>
      <c r="CZ460" s="20"/>
      <c r="DA460" s="20"/>
      <c r="DB460" s="20"/>
      <c r="DC460" s="20"/>
      <c r="DD460" s="20"/>
      <c r="DE460" s="20"/>
      <c r="DF460" s="20"/>
      <c r="DG460" s="20"/>
      <c r="DH460" s="20"/>
      <c r="DI460" s="20"/>
      <c r="DJ460" s="20"/>
      <c r="DK460" s="20"/>
      <c r="DL460" s="20"/>
      <c r="DM460" s="20"/>
      <c r="DN460" s="20"/>
      <c r="DO460" s="20"/>
      <c r="DP460" s="20"/>
      <c r="DQ460" s="20"/>
      <c r="DR460" s="20"/>
      <c r="DS460" s="20"/>
      <c r="DT460" s="20"/>
      <c r="DU460" s="20"/>
      <c r="DV460" s="20"/>
      <c r="DW460" s="20"/>
      <c r="DX460" s="20"/>
      <c r="DY460" s="20"/>
      <c r="DZ460" s="20"/>
      <c r="EA460" s="20"/>
      <c r="EB460" s="20"/>
      <c r="EC460" s="20"/>
      <c r="ED460" s="20"/>
      <c r="EE460" s="20"/>
      <c r="EF460" s="20"/>
      <c r="EG460" s="20"/>
      <c r="EH460" s="20"/>
      <c r="EI460" s="20"/>
      <c r="EJ460" s="20"/>
      <c r="EK460" s="20"/>
      <c r="EL460" s="20"/>
      <c r="EM460" s="20"/>
      <c r="EN460" s="20"/>
      <c r="EO460" s="20"/>
      <c r="EP460" s="20"/>
      <c r="EQ460" s="20"/>
      <c r="ER460" s="20"/>
      <c r="ES460" s="20"/>
      <c r="ET460" s="20"/>
      <c r="EU460" s="20"/>
      <c r="EV460" s="20"/>
      <c r="EW460" s="20"/>
      <c r="EX460" s="20"/>
      <c r="EY460" s="20"/>
      <c r="EZ460" s="20"/>
      <c r="FA460" s="20"/>
      <c r="FB460" s="20"/>
      <c r="FC460" s="20"/>
      <c r="FD460" s="20"/>
      <c r="FE460" s="20"/>
      <c r="FF460" s="20"/>
      <c r="FG460" s="20"/>
      <c r="FH460" s="20"/>
      <c r="FI460" s="20"/>
      <c r="FJ460" s="20"/>
      <c r="FK460" s="20"/>
      <c r="FL460" s="20"/>
      <c r="FM460" s="20"/>
      <c r="FN460" s="20"/>
      <c r="FO460" s="20"/>
      <c r="FP460" s="20"/>
      <c r="FQ460" s="20"/>
      <c r="FR460" s="20"/>
      <c r="FS460" s="20"/>
      <c r="FT460" s="20"/>
      <c r="FU460" s="20"/>
      <c r="FV460" s="20"/>
      <c r="FW460" s="20"/>
      <c r="FX460" s="20"/>
      <c r="FY460" s="20"/>
      <c r="FZ460" s="20"/>
      <c r="GA460" s="20"/>
      <c r="GB460" s="20"/>
      <c r="GC460" s="20"/>
      <c r="GD460" s="20"/>
      <c r="GE460" s="20"/>
      <c r="GF460" s="20"/>
      <c r="GG460" s="20"/>
      <c r="GH460" s="20"/>
      <c r="GI460" s="20"/>
      <c r="GJ460" s="20"/>
      <c r="GK460" s="20"/>
      <c r="GL460" s="20"/>
      <c r="GM460" s="20"/>
      <c r="GN460" s="20"/>
      <c r="GO460" s="20"/>
      <c r="GP460" s="20"/>
      <c r="GQ460" s="20"/>
      <c r="GR460" s="20"/>
      <c r="GS460" s="20"/>
      <c r="GT460" s="20"/>
      <c r="GU460" s="20"/>
      <c r="GV460" s="20"/>
      <c r="GW460" s="20"/>
      <c r="GX460" s="20"/>
      <c r="GY460" s="20"/>
      <c r="GZ460" s="20"/>
      <c r="HA460" s="20"/>
      <c r="HB460" s="20"/>
      <c r="HC460" s="20"/>
      <c r="HD460" s="20"/>
      <c r="HE460" s="20"/>
      <c r="HF460" s="20"/>
      <c r="HG460" s="20"/>
      <c r="HH460" s="20"/>
      <c r="HI460" s="20"/>
      <c r="HJ460" s="20"/>
      <c r="HK460" s="20"/>
      <c r="HL460" s="20"/>
      <c r="HM460" s="20"/>
      <c r="HN460" s="20"/>
      <c r="HO460" s="20"/>
      <c r="HP460" s="20"/>
      <c r="HQ460" s="20"/>
      <c r="HR460" s="20"/>
      <c r="HS460" s="20"/>
      <c r="HT460" s="20"/>
      <c r="HU460" s="20"/>
      <c r="HV460" s="20"/>
    </row>
    <row r="461" spans="1:230" s="118" customFormat="1" ht="13.9" customHeight="1">
      <c r="A461" s="9"/>
      <c r="B461" s="9"/>
      <c r="C461" s="863"/>
      <c r="D461" s="156" t="s">
        <v>973</v>
      </c>
      <c r="E461" s="813"/>
      <c r="F461" s="813"/>
      <c r="G461" s="813"/>
      <c r="H461" s="708"/>
      <c r="I461" s="708"/>
      <c r="J461" s="708"/>
      <c r="K461" s="708"/>
      <c r="L461" s="708"/>
      <c r="M461" s="800"/>
      <c r="N461" s="800"/>
      <c r="O461" s="20"/>
      <c r="P461" s="20"/>
      <c r="Q461" s="20"/>
      <c r="R461" s="20"/>
      <c r="S461" s="20"/>
      <c r="T461" s="20"/>
      <c r="U461" s="20"/>
      <c r="V461" s="20"/>
      <c r="W461" s="20"/>
      <c r="X461" s="20"/>
      <c r="Y461" s="800"/>
      <c r="Z461" s="800"/>
      <c r="AA461" s="600">
        <v>0</v>
      </c>
      <c r="AB461" s="600">
        <v>0</v>
      </c>
      <c r="AC461" s="600">
        <v>0</v>
      </c>
      <c r="AD461" s="600">
        <v>0</v>
      </c>
      <c r="AE461" s="600">
        <v>0</v>
      </c>
      <c r="AF461" s="600">
        <v>0</v>
      </c>
      <c r="AG461" s="600">
        <v>0</v>
      </c>
      <c r="AH461" s="600">
        <v>0</v>
      </c>
      <c r="AI461" s="600">
        <v>0</v>
      </c>
      <c r="AJ461" s="600">
        <v>0</v>
      </c>
      <c r="AK461" s="600">
        <v>0</v>
      </c>
      <c r="AL461" s="600">
        <v>0</v>
      </c>
      <c r="AM461" s="600">
        <v>0</v>
      </c>
      <c r="AN461" s="600">
        <v>0</v>
      </c>
      <c r="AO461" s="600">
        <v>0</v>
      </c>
      <c r="AP461" s="600">
        <v>0</v>
      </c>
      <c r="AQ461" s="20"/>
      <c r="AR461" s="20"/>
      <c r="AS461" s="20"/>
      <c r="AT461" s="20"/>
      <c r="AU461" s="20"/>
      <c r="AV461" s="20"/>
      <c r="AW461" s="20"/>
      <c r="AX461" s="20"/>
      <c r="AY461" s="20"/>
      <c r="AZ461" s="20"/>
      <c r="BA461" s="20"/>
      <c r="BB461" s="20"/>
      <c r="BC461" s="20"/>
      <c r="BD461" s="20"/>
      <c r="BE461" s="20"/>
      <c r="BF461" s="20"/>
      <c r="BG461" s="20"/>
      <c r="BH461" s="20"/>
      <c r="BI461" s="20"/>
      <c r="BJ461" s="20"/>
      <c r="BK461" s="20"/>
      <c r="BL461" s="20"/>
      <c r="BM461" s="20"/>
      <c r="BN461" s="20"/>
      <c r="BO461" s="20"/>
      <c r="BP461" s="20"/>
      <c r="BQ461" s="20"/>
      <c r="BR461" s="20"/>
      <c r="BS461" s="20"/>
      <c r="BT461" s="20"/>
      <c r="BU461" s="20"/>
      <c r="BV461" s="20"/>
      <c r="BW461" s="20"/>
      <c r="BX461" s="20"/>
      <c r="BY461" s="20"/>
      <c r="BZ461" s="20"/>
      <c r="CA461" s="20"/>
      <c r="CB461" s="20"/>
      <c r="CC461" s="20"/>
      <c r="CD461" s="20"/>
      <c r="CE461" s="20"/>
      <c r="CF461" s="20"/>
      <c r="CG461" s="20"/>
      <c r="CH461" s="20"/>
      <c r="CI461" s="20"/>
      <c r="CJ461" s="20"/>
      <c r="CK461" s="20"/>
      <c r="CL461" s="20"/>
      <c r="CM461" s="20"/>
      <c r="CN461" s="20"/>
      <c r="CO461" s="20"/>
      <c r="CP461" s="20"/>
      <c r="CQ461" s="20"/>
      <c r="CR461" s="20"/>
      <c r="CS461" s="20"/>
      <c r="CT461" s="20"/>
      <c r="CU461" s="20"/>
      <c r="CV461" s="20"/>
      <c r="CW461" s="20"/>
      <c r="CX461" s="20"/>
      <c r="CY461" s="20"/>
      <c r="CZ461" s="20"/>
      <c r="DA461" s="20"/>
      <c r="DB461" s="20"/>
      <c r="DC461" s="20"/>
      <c r="DD461" s="20"/>
      <c r="DE461" s="20"/>
      <c r="DF461" s="20"/>
      <c r="DG461" s="20"/>
      <c r="DH461" s="20"/>
      <c r="DI461" s="20"/>
      <c r="DJ461" s="20"/>
      <c r="DK461" s="20"/>
      <c r="DL461" s="20"/>
      <c r="DM461" s="20"/>
      <c r="DN461" s="20"/>
      <c r="DO461" s="20"/>
      <c r="DP461" s="20"/>
      <c r="DQ461" s="20"/>
      <c r="DR461" s="20"/>
      <c r="DS461" s="20"/>
      <c r="DT461" s="20"/>
      <c r="DU461" s="20"/>
      <c r="DV461" s="20"/>
      <c r="DW461" s="20"/>
      <c r="DX461" s="20"/>
      <c r="DY461" s="20"/>
      <c r="DZ461" s="20"/>
      <c r="EA461" s="20"/>
      <c r="EB461" s="20"/>
      <c r="EC461" s="20"/>
      <c r="ED461" s="20"/>
      <c r="EE461" s="20"/>
      <c r="EF461" s="20"/>
      <c r="EG461" s="20"/>
      <c r="EH461" s="20"/>
      <c r="EI461" s="20"/>
      <c r="EJ461" s="20"/>
      <c r="EK461" s="20"/>
      <c r="EL461" s="20"/>
      <c r="EM461" s="20"/>
      <c r="EN461" s="20"/>
      <c r="EO461" s="20"/>
      <c r="EP461" s="20"/>
      <c r="EQ461" s="20"/>
      <c r="ER461" s="20"/>
      <c r="ES461" s="20"/>
      <c r="ET461" s="20"/>
      <c r="EU461" s="20"/>
      <c r="EV461" s="20"/>
      <c r="EW461" s="20"/>
      <c r="EX461" s="20"/>
      <c r="EY461" s="20"/>
      <c r="EZ461" s="20"/>
      <c r="FA461" s="20"/>
      <c r="FB461" s="20"/>
      <c r="FC461" s="20"/>
      <c r="FD461" s="20"/>
      <c r="FE461" s="20"/>
      <c r="FF461" s="20"/>
      <c r="FG461" s="20"/>
      <c r="FH461" s="20"/>
      <c r="FI461" s="20"/>
      <c r="FJ461" s="20"/>
      <c r="FK461" s="20"/>
      <c r="FL461" s="20"/>
      <c r="FM461" s="20"/>
      <c r="FN461" s="20"/>
      <c r="FO461" s="20"/>
      <c r="FP461" s="20"/>
      <c r="FQ461" s="20"/>
      <c r="FR461" s="20"/>
      <c r="FS461" s="20"/>
      <c r="FT461" s="20"/>
      <c r="FU461" s="20"/>
      <c r="FV461" s="20"/>
      <c r="FW461" s="20"/>
      <c r="FX461" s="20"/>
      <c r="FY461" s="20"/>
      <c r="FZ461" s="20"/>
      <c r="GA461" s="20"/>
      <c r="GB461" s="20"/>
      <c r="GC461" s="20"/>
      <c r="GD461" s="20"/>
      <c r="GE461" s="20"/>
      <c r="GF461" s="20"/>
      <c r="GG461" s="20"/>
      <c r="GH461" s="20"/>
      <c r="GI461" s="20"/>
      <c r="GJ461" s="20"/>
      <c r="GK461" s="20"/>
      <c r="GL461" s="20"/>
      <c r="GM461" s="20"/>
      <c r="GN461" s="20"/>
      <c r="GO461" s="20"/>
      <c r="GP461" s="20"/>
      <c r="GQ461" s="20"/>
      <c r="GR461" s="20"/>
      <c r="GS461" s="20"/>
      <c r="GT461" s="20"/>
      <c r="GU461" s="20"/>
      <c r="GV461" s="20"/>
      <c r="GW461" s="20"/>
      <c r="GX461" s="20"/>
      <c r="GY461" s="20"/>
      <c r="GZ461" s="20"/>
      <c r="HA461" s="20"/>
      <c r="HB461" s="20"/>
      <c r="HC461" s="20"/>
      <c r="HD461" s="20"/>
      <c r="HE461" s="20"/>
      <c r="HF461" s="20"/>
      <c r="HG461" s="20"/>
      <c r="HH461" s="20"/>
      <c r="HI461" s="20"/>
      <c r="HJ461" s="20"/>
      <c r="HK461" s="20"/>
      <c r="HL461" s="20"/>
      <c r="HM461" s="20"/>
      <c r="HN461" s="20"/>
      <c r="HO461" s="20"/>
      <c r="HP461" s="20"/>
      <c r="HQ461" s="20"/>
      <c r="HR461" s="20"/>
      <c r="HS461" s="20"/>
      <c r="HT461" s="20"/>
      <c r="HU461" s="20"/>
      <c r="HV461" s="20"/>
    </row>
    <row r="462" spans="1:230" s="118" customFormat="1" ht="13.9" customHeight="1">
      <c r="A462" s="9"/>
      <c r="B462" s="9"/>
      <c r="C462" s="863"/>
      <c r="D462" s="156" t="s">
        <v>974</v>
      </c>
      <c r="E462" s="813"/>
      <c r="F462" s="813"/>
      <c r="G462" s="813"/>
      <c r="H462" s="708"/>
      <c r="I462" s="708"/>
      <c r="J462" s="708"/>
      <c r="K462" s="708"/>
      <c r="L462" s="708"/>
      <c r="M462" s="800"/>
      <c r="N462" s="800"/>
      <c r="O462" s="20"/>
      <c r="P462" s="20"/>
      <c r="Q462" s="20"/>
      <c r="R462" s="20"/>
      <c r="S462" s="20"/>
      <c r="T462" s="20"/>
      <c r="U462" s="20"/>
      <c r="V462" s="20"/>
      <c r="W462" s="20"/>
      <c r="X462" s="20"/>
      <c r="Y462" s="800"/>
      <c r="Z462" s="800"/>
      <c r="AA462" s="600">
        <v>-5.1939487457275388E-9</v>
      </c>
      <c r="AB462" s="600">
        <v>2.2405314445495605E-7</v>
      </c>
      <c r="AC462" s="600">
        <v>5.9660363197326656E-7</v>
      </c>
      <c r="AD462" s="600">
        <v>5.9335565567016598E-7</v>
      </c>
      <c r="AE462" s="600">
        <v>5.9297275543212893E-7</v>
      </c>
      <c r="AF462" s="600">
        <v>2.9130945205688476E-6</v>
      </c>
      <c r="AG462" s="600">
        <v>2.8658761978149413E-6</v>
      </c>
      <c r="AH462" s="600">
        <v>2.8429884910583496E-6</v>
      </c>
      <c r="AI462" s="600">
        <v>2.7866766452789307E-6</v>
      </c>
      <c r="AJ462" s="600">
        <v>4.6038818359375001E-7</v>
      </c>
      <c r="AK462" s="600">
        <v>2.7908816337585451E-6</v>
      </c>
      <c r="AL462" s="600">
        <v>2.8444666862487792E-6</v>
      </c>
      <c r="AM462" s="600">
        <v>2.8728313446044923E-6</v>
      </c>
      <c r="AN462" s="600">
        <v>2.9169707298278809E-6</v>
      </c>
      <c r="AO462" s="600">
        <v>2.8866248130798338E-6</v>
      </c>
      <c r="AP462" s="600">
        <v>2.9835038185119628E-6</v>
      </c>
      <c r="AQ462" s="20"/>
      <c r="AR462" s="20"/>
      <c r="AS462" s="20"/>
      <c r="AT462" s="20"/>
      <c r="AU462" s="20"/>
      <c r="AV462" s="20"/>
      <c r="AW462" s="20"/>
      <c r="AX462" s="20"/>
      <c r="AY462" s="20"/>
      <c r="AZ462" s="20"/>
      <c r="BA462" s="20"/>
      <c r="BB462" s="20"/>
      <c r="BC462" s="20"/>
      <c r="BD462" s="20"/>
      <c r="BE462" s="20"/>
      <c r="BF462" s="20"/>
      <c r="BG462" s="20"/>
      <c r="BH462" s="20"/>
      <c r="BI462" s="20"/>
      <c r="BJ462" s="20"/>
      <c r="BK462" s="20"/>
      <c r="BL462" s="20"/>
      <c r="BM462" s="20"/>
      <c r="BN462" s="20"/>
      <c r="BO462" s="20"/>
      <c r="BP462" s="20"/>
      <c r="BQ462" s="20"/>
      <c r="BR462" s="20"/>
      <c r="BS462" s="20"/>
      <c r="BT462" s="20"/>
      <c r="BU462" s="20"/>
      <c r="BV462" s="20"/>
      <c r="BW462" s="20"/>
      <c r="BX462" s="20"/>
      <c r="BY462" s="20"/>
      <c r="BZ462" s="20"/>
      <c r="CA462" s="20"/>
      <c r="CB462" s="20"/>
      <c r="CC462" s="20"/>
      <c r="CD462" s="20"/>
      <c r="CE462" s="20"/>
      <c r="CF462" s="20"/>
      <c r="CG462" s="20"/>
      <c r="CH462" s="20"/>
      <c r="CI462" s="20"/>
      <c r="CJ462" s="20"/>
      <c r="CK462" s="20"/>
      <c r="CL462" s="20"/>
      <c r="CM462" s="20"/>
      <c r="CN462" s="20"/>
      <c r="CO462" s="20"/>
      <c r="CP462" s="20"/>
      <c r="CQ462" s="20"/>
      <c r="CR462" s="20"/>
      <c r="CS462" s="20"/>
      <c r="CT462" s="20"/>
      <c r="CU462" s="20"/>
      <c r="CV462" s="20"/>
      <c r="CW462" s="20"/>
      <c r="CX462" s="20"/>
      <c r="CY462" s="20"/>
      <c r="CZ462" s="20"/>
      <c r="DA462" s="20"/>
      <c r="DB462" s="20"/>
      <c r="DC462" s="20"/>
      <c r="DD462" s="20"/>
      <c r="DE462" s="20"/>
      <c r="DF462" s="20"/>
      <c r="DG462" s="20"/>
      <c r="DH462" s="20"/>
      <c r="DI462" s="20"/>
      <c r="DJ462" s="20"/>
      <c r="DK462" s="20"/>
      <c r="DL462" s="20"/>
      <c r="DM462" s="20"/>
      <c r="DN462" s="20"/>
      <c r="DO462" s="20"/>
      <c r="DP462" s="20"/>
      <c r="DQ462" s="20"/>
      <c r="DR462" s="20"/>
      <c r="DS462" s="20"/>
      <c r="DT462" s="20"/>
      <c r="DU462" s="20"/>
      <c r="DV462" s="20"/>
      <c r="DW462" s="20"/>
      <c r="DX462" s="20"/>
      <c r="DY462" s="20"/>
      <c r="DZ462" s="20"/>
      <c r="EA462" s="20"/>
      <c r="EB462" s="20"/>
      <c r="EC462" s="20"/>
      <c r="ED462" s="20"/>
      <c r="EE462" s="20"/>
      <c r="EF462" s="20"/>
      <c r="EG462" s="20"/>
      <c r="EH462" s="20"/>
      <c r="EI462" s="20"/>
      <c r="EJ462" s="20"/>
      <c r="EK462" s="20"/>
      <c r="EL462" s="20"/>
      <c r="EM462" s="20"/>
      <c r="EN462" s="20"/>
      <c r="EO462" s="20"/>
      <c r="EP462" s="20"/>
      <c r="EQ462" s="20"/>
      <c r="ER462" s="20"/>
      <c r="ES462" s="20"/>
      <c r="ET462" s="20"/>
      <c r="EU462" s="20"/>
      <c r="EV462" s="20"/>
      <c r="EW462" s="20"/>
      <c r="EX462" s="20"/>
      <c r="EY462" s="20"/>
      <c r="EZ462" s="20"/>
      <c r="FA462" s="20"/>
      <c r="FB462" s="20"/>
      <c r="FC462" s="20"/>
      <c r="FD462" s="20"/>
      <c r="FE462" s="20"/>
      <c r="FF462" s="20"/>
      <c r="FG462" s="20"/>
      <c r="FH462" s="20"/>
      <c r="FI462" s="20"/>
      <c r="FJ462" s="20"/>
      <c r="FK462" s="20"/>
      <c r="FL462" s="20"/>
      <c r="FM462" s="20"/>
      <c r="FN462" s="20"/>
      <c r="FO462" s="20"/>
      <c r="FP462" s="20"/>
      <c r="FQ462" s="20"/>
      <c r="FR462" s="20"/>
      <c r="FS462" s="20"/>
      <c r="FT462" s="20"/>
      <c r="FU462" s="20"/>
      <c r="FV462" s="20"/>
      <c r="FW462" s="20"/>
      <c r="FX462" s="20"/>
      <c r="FY462" s="20"/>
      <c r="FZ462" s="20"/>
      <c r="GA462" s="20"/>
      <c r="GB462" s="20"/>
      <c r="GC462" s="20"/>
      <c r="GD462" s="20"/>
      <c r="GE462" s="20"/>
      <c r="GF462" s="20"/>
      <c r="GG462" s="20"/>
      <c r="GH462" s="20"/>
      <c r="GI462" s="20"/>
      <c r="GJ462" s="20"/>
      <c r="GK462" s="20"/>
      <c r="GL462" s="20"/>
      <c r="GM462" s="20"/>
      <c r="GN462" s="20"/>
      <c r="GO462" s="20"/>
      <c r="GP462" s="20"/>
      <c r="GQ462" s="20"/>
      <c r="GR462" s="20"/>
      <c r="GS462" s="20"/>
      <c r="GT462" s="20"/>
      <c r="GU462" s="20"/>
      <c r="GV462" s="20"/>
      <c r="GW462" s="20"/>
      <c r="GX462" s="20"/>
      <c r="GY462" s="20"/>
      <c r="GZ462" s="20"/>
      <c r="HA462" s="20"/>
      <c r="HB462" s="20"/>
      <c r="HC462" s="20"/>
      <c r="HD462" s="20"/>
      <c r="HE462" s="20"/>
      <c r="HF462" s="20"/>
      <c r="HG462" s="20"/>
      <c r="HH462" s="20"/>
      <c r="HI462" s="20"/>
      <c r="HJ462" s="20"/>
      <c r="HK462" s="20"/>
      <c r="HL462" s="20"/>
      <c r="HM462" s="20"/>
      <c r="HN462" s="20"/>
      <c r="HO462" s="20"/>
      <c r="HP462" s="20"/>
      <c r="HQ462" s="20"/>
      <c r="HR462" s="20"/>
      <c r="HS462" s="20"/>
      <c r="HT462" s="20"/>
      <c r="HU462" s="20"/>
      <c r="HV462" s="20"/>
    </row>
    <row r="463" spans="1:230" s="118" customFormat="1" ht="13.9" customHeight="1">
      <c r="A463" s="9"/>
      <c r="B463" s="9"/>
      <c r="C463" s="863"/>
      <c r="D463" s="156" t="s">
        <v>975</v>
      </c>
      <c r="E463" s="813"/>
      <c r="F463" s="813"/>
      <c r="G463" s="813"/>
      <c r="H463" s="708"/>
      <c r="I463" s="708"/>
      <c r="J463" s="708"/>
      <c r="K463" s="708"/>
      <c r="L463" s="708"/>
      <c r="M463" s="800"/>
      <c r="N463" s="800"/>
      <c r="O463" s="20"/>
      <c r="P463" s="20"/>
      <c r="Q463" s="20"/>
      <c r="R463" s="20"/>
      <c r="S463" s="20"/>
      <c r="T463" s="20"/>
      <c r="U463" s="20"/>
      <c r="V463" s="20"/>
      <c r="W463" s="20"/>
      <c r="X463" s="20"/>
      <c r="Y463" s="800"/>
      <c r="Z463" s="800"/>
      <c r="AA463" s="600">
        <v>0</v>
      </c>
      <c r="AB463" s="600">
        <v>0</v>
      </c>
      <c r="AC463" s="600">
        <v>0</v>
      </c>
      <c r="AD463" s="600">
        <v>0</v>
      </c>
      <c r="AE463" s="600">
        <v>0</v>
      </c>
      <c r="AF463" s="600">
        <v>0</v>
      </c>
      <c r="AG463" s="600">
        <v>0</v>
      </c>
      <c r="AH463" s="600">
        <v>0</v>
      </c>
      <c r="AI463" s="600">
        <v>0</v>
      </c>
      <c r="AJ463" s="600">
        <v>0</v>
      </c>
      <c r="AK463" s="600">
        <v>0</v>
      </c>
      <c r="AL463" s="600">
        <v>0</v>
      </c>
      <c r="AM463" s="600">
        <v>0</v>
      </c>
      <c r="AN463" s="600">
        <v>0</v>
      </c>
      <c r="AO463" s="600">
        <v>0</v>
      </c>
      <c r="AP463" s="600">
        <v>0</v>
      </c>
      <c r="AQ463" s="20"/>
      <c r="AR463" s="20"/>
      <c r="AS463" s="20"/>
      <c r="AT463" s="20"/>
      <c r="AU463" s="20"/>
      <c r="AV463" s="20"/>
      <c r="AW463" s="20"/>
      <c r="AX463" s="20"/>
      <c r="AY463" s="20"/>
      <c r="AZ463" s="20"/>
      <c r="BA463" s="20"/>
      <c r="BB463" s="20"/>
      <c r="BC463" s="20"/>
      <c r="BD463" s="20"/>
      <c r="BE463" s="20"/>
      <c r="BF463" s="20"/>
      <c r="BG463" s="20"/>
      <c r="BH463" s="20"/>
      <c r="BI463" s="20"/>
      <c r="BJ463" s="20"/>
      <c r="BK463" s="20"/>
      <c r="BL463" s="20"/>
      <c r="BM463" s="20"/>
      <c r="BN463" s="20"/>
      <c r="BO463" s="20"/>
      <c r="BP463" s="20"/>
      <c r="BQ463" s="20"/>
      <c r="BR463" s="20"/>
      <c r="BS463" s="20"/>
      <c r="BT463" s="20"/>
      <c r="BU463" s="20"/>
      <c r="BV463" s="20"/>
      <c r="BW463" s="20"/>
      <c r="BX463" s="20"/>
      <c r="BY463" s="20"/>
      <c r="BZ463" s="20"/>
      <c r="CA463" s="20"/>
      <c r="CB463" s="20"/>
      <c r="CC463" s="20"/>
      <c r="CD463" s="20"/>
      <c r="CE463" s="20"/>
      <c r="CF463" s="20"/>
      <c r="CG463" s="20"/>
      <c r="CH463" s="20"/>
      <c r="CI463" s="20"/>
      <c r="CJ463" s="20"/>
      <c r="CK463" s="20"/>
      <c r="CL463" s="20"/>
      <c r="CM463" s="20"/>
      <c r="CN463" s="20"/>
      <c r="CO463" s="20"/>
      <c r="CP463" s="20"/>
      <c r="CQ463" s="20"/>
      <c r="CR463" s="20"/>
      <c r="CS463" s="20"/>
      <c r="CT463" s="20"/>
      <c r="CU463" s="20"/>
      <c r="CV463" s="20"/>
      <c r="CW463" s="20"/>
      <c r="CX463" s="20"/>
      <c r="CY463" s="20"/>
      <c r="CZ463" s="20"/>
      <c r="DA463" s="20"/>
      <c r="DB463" s="20"/>
      <c r="DC463" s="20"/>
      <c r="DD463" s="20"/>
      <c r="DE463" s="20"/>
      <c r="DF463" s="20"/>
      <c r="DG463" s="20"/>
      <c r="DH463" s="20"/>
      <c r="DI463" s="20"/>
      <c r="DJ463" s="20"/>
      <c r="DK463" s="20"/>
      <c r="DL463" s="20"/>
      <c r="DM463" s="20"/>
      <c r="DN463" s="20"/>
      <c r="DO463" s="20"/>
      <c r="DP463" s="20"/>
      <c r="DQ463" s="20"/>
      <c r="DR463" s="20"/>
      <c r="DS463" s="20"/>
      <c r="DT463" s="20"/>
      <c r="DU463" s="20"/>
      <c r="DV463" s="20"/>
      <c r="DW463" s="20"/>
      <c r="DX463" s="20"/>
      <c r="DY463" s="20"/>
      <c r="DZ463" s="20"/>
      <c r="EA463" s="20"/>
      <c r="EB463" s="20"/>
      <c r="EC463" s="20"/>
      <c r="ED463" s="20"/>
      <c r="EE463" s="20"/>
      <c r="EF463" s="20"/>
      <c r="EG463" s="20"/>
      <c r="EH463" s="20"/>
      <c r="EI463" s="20"/>
      <c r="EJ463" s="20"/>
      <c r="EK463" s="20"/>
      <c r="EL463" s="20"/>
      <c r="EM463" s="20"/>
      <c r="EN463" s="20"/>
      <c r="EO463" s="20"/>
      <c r="EP463" s="20"/>
      <c r="EQ463" s="20"/>
      <c r="ER463" s="20"/>
      <c r="ES463" s="20"/>
      <c r="ET463" s="20"/>
      <c r="EU463" s="20"/>
      <c r="EV463" s="20"/>
      <c r="EW463" s="20"/>
      <c r="EX463" s="20"/>
      <c r="EY463" s="20"/>
      <c r="EZ463" s="20"/>
      <c r="FA463" s="20"/>
      <c r="FB463" s="20"/>
      <c r="FC463" s="20"/>
      <c r="FD463" s="20"/>
      <c r="FE463" s="20"/>
      <c r="FF463" s="20"/>
      <c r="FG463" s="20"/>
      <c r="FH463" s="20"/>
      <c r="FI463" s="20"/>
      <c r="FJ463" s="20"/>
      <c r="FK463" s="20"/>
      <c r="FL463" s="20"/>
      <c r="FM463" s="20"/>
      <c r="FN463" s="20"/>
      <c r="FO463" s="20"/>
      <c r="FP463" s="20"/>
      <c r="FQ463" s="20"/>
      <c r="FR463" s="20"/>
      <c r="FS463" s="20"/>
      <c r="FT463" s="20"/>
      <c r="FU463" s="20"/>
      <c r="FV463" s="20"/>
      <c r="FW463" s="20"/>
      <c r="FX463" s="20"/>
      <c r="FY463" s="20"/>
      <c r="FZ463" s="20"/>
      <c r="GA463" s="20"/>
      <c r="GB463" s="20"/>
      <c r="GC463" s="20"/>
      <c r="GD463" s="20"/>
      <c r="GE463" s="20"/>
      <c r="GF463" s="20"/>
      <c r="GG463" s="20"/>
      <c r="GH463" s="20"/>
      <c r="GI463" s="20"/>
      <c r="GJ463" s="20"/>
      <c r="GK463" s="20"/>
      <c r="GL463" s="20"/>
      <c r="GM463" s="20"/>
      <c r="GN463" s="20"/>
      <c r="GO463" s="20"/>
      <c r="GP463" s="20"/>
      <c r="GQ463" s="20"/>
      <c r="GR463" s="20"/>
      <c r="GS463" s="20"/>
      <c r="GT463" s="20"/>
      <c r="GU463" s="20"/>
      <c r="GV463" s="20"/>
      <c r="GW463" s="20"/>
      <c r="GX463" s="20"/>
      <c r="GY463" s="20"/>
      <c r="GZ463" s="20"/>
      <c r="HA463" s="20"/>
      <c r="HB463" s="20"/>
      <c r="HC463" s="20"/>
      <c r="HD463" s="20"/>
      <c r="HE463" s="20"/>
      <c r="HF463" s="20"/>
      <c r="HG463" s="20"/>
      <c r="HH463" s="20"/>
      <c r="HI463" s="20"/>
      <c r="HJ463" s="20"/>
      <c r="HK463" s="20"/>
      <c r="HL463" s="20"/>
      <c r="HM463" s="20"/>
      <c r="HN463" s="20"/>
      <c r="HO463" s="20"/>
      <c r="HP463" s="20"/>
      <c r="HQ463" s="20"/>
      <c r="HR463" s="20"/>
      <c r="HS463" s="20"/>
      <c r="HT463" s="20"/>
      <c r="HU463" s="20"/>
      <c r="HV463" s="20"/>
    </row>
    <row r="464" spans="1:230" s="118" customFormat="1" ht="13.9" customHeight="1">
      <c r="A464" s="866">
        <v>0</v>
      </c>
      <c r="B464" s="9"/>
      <c r="C464" s="863"/>
      <c r="D464" s="314" t="s">
        <v>976</v>
      </c>
      <c r="E464" s="867"/>
      <c r="F464" s="867"/>
      <c r="G464" s="867"/>
      <c r="H464" s="708"/>
      <c r="I464" s="708"/>
      <c r="J464" s="708"/>
      <c r="K464" s="708"/>
      <c r="L464" s="708"/>
      <c r="M464" s="800"/>
      <c r="N464" s="800"/>
      <c r="O464" s="20"/>
      <c r="P464" s="20"/>
      <c r="Q464" s="20"/>
      <c r="R464" s="20"/>
      <c r="S464" s="20"/>
      <c r="T464" s="20"/>
      <c r="U464" s="20"/>
      <c r="V464" s="20"/>
      <c r="W464" s="20"/>
      <c r="X464" s="20"/>
      <c r="Y464" s="800"/>
      <c r="Z464" s="800"/>
      <c r="AA464" s="800">
        <v>0</v>
      </c>
      <c r="AB464" s="800">
        <v>0</v>
      </c>
      <c r="AC464" s="800">
        <v>0</v>
      </c>
      <c r="AD464" s="800">
        <v>0</v>
      </c>
      <c r="AE464" s="800">
        <v>0</v>
      </c>
      <c r="AF464" s="800">
        <v>0</v>
      </c>
      <c r="AG464" s="800">
        <v>0</v>
      </c>
      <c r="AH464" s="800">
        <v>0</v>
      </c>
      <c r="AI464" s="800">
        <v>0</v>
      </c>
      <c r="AJ464" s="800">
        <v>0</v>
      </c>
      <c r="AK464" s="800">
        <v>0</v>
      </c>
      <c r="AL464" s="800">
        <v>0</v>
      </c>
      <c r="AM464" s="800">
        <v>0</v>
      </c>
      <c r="AN464" s="800">
        <v>0</v>
      </c>
      <c r="AO464" s="800">
        <v>0</v>
      </c>
      <c r="AP464" s="800">
        <v>0</v>
      </c>
    </row>
    <row r="465" spans="1:230" s="118" customFormat="1" ht="13.9" customHeight="1">
      <c r="A465" s="9"/>
      <c r="B465" s="9"/>
      <c r="C465" s="740"/>
      <c r="D465" s="708"/>
      <c r="E465" s="708"/>
      <c r="F465" s="708"/>
      <c r="G465" s="708"/>
      <c r="H465" s="708"/>
      <c r="I465" s="708"/>
      <c r="J465" s="708"/>
      <c r="K465" s="708"/>
      <c r="L465" s="708"/>
      <c r="M465" s="800"/>
      <c r="N465" s="800"/>
      <c r="O465" s="800"/>
      <c r="P465" s="800"/>
      <c r="Q465" s="800"/>
      <c r="R465" s="800"/>
      <c r="S465" s="800"/>
      <c r="T465" s="800"/>
      <c r="U465" s="800"/>
      <c r="V465" s="800"/>
      <c r="W465" s="800"/>
      <c r="X465" s="800"/>
      <c r="Y465" s="800"/>
      <c r="Z465" s="800"/>
      <c r="AA465" s="800"/>
      <c r="AB465" s="800"/>
      <c r="AC465" s="800"/>
      <c r="AD465" s="800"/>
      <c r="AE465" s="800"/>
      <c r="AF465" s="800"/>
      <c r="AG465" s="800"/>
      <c r="AH465" s="800"/>
      <c r="AI465" s="800"/>
      <c r="AJ465" s="800"/>
      <c r="AK465" s="800"/>
      <c r="AL465" s="800"/>
      <c r="AM465" s="800"/>
      <c r="AN465" s="800"/>
      <c r="AO465" s="800"/>
      <c r="AP465" s="800"/>
      <c r="AQ465" s="20"/>
      <c r="AR465" s="20"/>
      <c r="AS465" s="20"/>
      <c r="AT465" s="20"/>
      <c r="AU465" s="20"/>
      <c r="AV465" s="20"/>
      <c r="AW465" s="20"/>
      <c r="AX465" s="20"/>
      <c r="AY465" s="20"/>
      <c r="AZ465" s="20"/>
      <c r="BA465" s="20"/>
      <c r="BB465" s="20"/>
      <c r="BC465" s="20"/>
      <c r="BD465" s="20"/>
      <c r="BE465" s="20"/>
      <c r="BF465" s="20"/>
      <c r="BG465" s="20"/>
      <c r="BH465" s="20"/>
      <c r="BI465" s="20"/>
      <c r="BJ465" s="20"/>
      <c r="BK465" s="20"/>
      <c r="BL465" s="20"/>
      <c r="BM465" s="20"/>
      <c r="BN465" s="20"/>
      <c r="BO465" s="20"/>
      <c r="BP465" s="20"/>
      <c r="BQ465" s="20"/>
      <c r="BR465" s="20"/>
      <c r="BS465" s="20"/>
      <c r="BT465" s="20"/>
      <c r="BU465" s="20"/>
      <c r="BV465" s="20"/>
      <c r="BW465" s="20"/>
      <c r="BX465" s="20"/>
      <c r="BY465" s="20"/>
      <c r="BZ465" s="20"/>
      <c r="CA465" s="20"/>
      <c r="CB465" s="20"/>
      <c r="CC465" s="20"/>
      <c r="CD465" s="20"/>
      <c r="CE465" s="20"/>
      <c r="CF465" s="20"/>
      <c r="CG465" s="20"/>
      <c r="CH465" s="20"/>
      <c r="CI465" s="20"/>
      <c r="CJ465" s="20"/>
      <c r="CK465" s="20"/>
      <c r="CL465" s="20"/>
      <c r="CM465" s="20"/>
      <c r="CN465" s="20"/>
      <c r="CO465" s="20"/>
      <c r="CP465" s="20"/>
      <c r="CQ465" s="20"/>
      <c r="CR465" s="20"/>
      <c r="CS465" s="20"/>
      <c r="CT465" s="20"/>
      <c r="CU465" s="20"/>
      <c r="CV465" s="20"/>
      <c r="CW465" s="20"/>
      <c r="CX465" s="20"/>
      <c r="CY465" s="20"/>
      <c r="CZ465" s="20"/>
      <c r="DA465" s="20"/>
      <c r="DB465" s="20"/>
      <c r="DC465" s="20"/>
      <c r="DD465" s="20"/>
      <c r="DE465" s="20"/>
      <c r="DF465" s="20"/>
      <c r="DG465" s="20"/>
      <c r="DH465" s="20"/>
      <c r="DI465" s="20"/>
      <c r="DJ465" s="20"/>
      <c r="DK465" s="20"/>
      <c r="DL465" s="20"/>
      <c r="DM465" s="20"/>
      <c r="DN465" s="20"/>
      <c r="DO465" s="20"/>
      <c r="DP465" s="20"/>
      <c r="DQ465" s="20"/>
      <c r="DR465" s="20"/>
    </row>
    <row r="466" spans="1:230" s="118" customFormat="1" ht="13.9" customHeight="1">
      <c r="A466" s="9"/>
      <c r="B466" s="9"/>
      <c r="C466" s="740"/>
      <c r="D466" s="708"/>
      <c r="E466" s="708"/>
      <c r="F466" s="708"/>
      <c r="G466" s="708"/>
      <c r="H466" s="708"/>
      <c r="I466" s="708"/>
      <c r="J466" s="708"/>
      <c r="K466" s="708"/>
      <c r="L466" s="708"/>
      <c r="M466" s="800"/>
      <c r="N466" s="800"/>
      <c r="O466" s="800"/>
      <c r="P466" s="800"/>
      <c r="Q466" s="800"/>
      <c r="R466" s="800"/>
      <c r="S466" s="800"/>
      <c r="T466" s="800"/>
      <c r="U466" s="800"/>
      <c r="V466" s="800"/>
      <c r="W466" s="800"/>
      <c r="X466" s="800"/>
      <c r="Y466" s="800"/>
      <c r="Z466" s="800"/>
      <c r="AA466" s="800"/>
      <c r="AB466" s="800"/>
      <c r="AC466" s="800"/>
      <c r="AD466" s="800"/>
      <c r="AE466" s="800"/>
      <c r="AF466" s="800"/>
      <c r="AG466" s="800"/>
      <c r="AH466" s="800"/>
      <c r="AI466" s="800"/>
      <c r="AJ466" s="800"/>
      <c r="AK466" s="800"/>
      <c r="AL466" s="800"/>
      <c r="AM466" s="800"/>
      <c r="AN466" s="800"/>
      <c r="AO466" s="800"/>
      <c r="AP466" s="800"/>
      <c r="AQ466" s="20"/>
      <c r="AR466" s="20"/>
      <c r="AS466" s="20"/>
      <c r="AT466" s="20"/>
      <c r="AU466" s="20"/>
      <c r="AV466" s="20"/>
      <c r="AW466" s="20"/>
      <c r="AX466" s="20"/>
      <c r="AY466" s="20"/>
      <c r="AZ466" s="20"/>
      <c r="BA466" s="20"/>
      <c r="BB466" s="20"/>
      <c r="BC466" s="20"/>
      <c r="BD466" s="20"/>
      <c r="BE466" s="20"/>
      <c r="BF466" s="20"/>
      <c r="BG466" s="20"/>
      <c r="BH466" s="20"/>
      <c r="BI466" s="20"/>
      <c r="BJ466" s="20"/>
      <c r="BK466" s="20"/>
      <c r="BL466" s="20"/>
      <c r="BM466" s="20"/>
      <c r="BN466" s="20"/>
      <c r="BO466" s="20"/>
      <c r="BP466" s="20"/>
      <c r="BQ466" s="20"/>
      <c r="BR466" s="20"/>
      <c r="BS466" s="20"/>
      <c r="BT466" s="20"/>
      <c r="BU466" s="20"/>
      <c r="BV466" s="20"/>
      <c r="BW466" s="20"/>
      <c r="BX466" s="20"/>
      <c r="BY466" s="20"/>
      <c r="BZ466" s="20"/>
      <c r="CA466" s="20"/>
      <c r="CB466" s="20"/>
      <c r="CC466" s="20"/>
      <c r="CD466" s="20"/>
      <c r="CE466" s="20"/>
      <c r="CF466" s="20"/>
      <c r="CG466" s="20"/>
      <c r="CH466" s="20"/>
      <c r="CI466" s="20"/>
      <c r="CJ466" s="20"/>
      <c r="CK466" s="20"/>
      <c r="CL466" s="20"/>
      <c r="CM466" s="20"/>
      <c r="CN466" s="20"/>
      <c r="CO466" s="20"/>
      <c r="CP466" s="20"/>
      <c r="CQ466" s="20"/>
      <c r="CR466" s="20"/>
      <c r="CS466" s="20"/>
      <c r="CT466" s="20"/>
      <c r="CU466" s="20"/>
      <c r="CV466" s="20"/>
      <c r="CW466" s="20"/>
      <c r="CX466" s="20"/>
      <c r="CY466" s="20"/>
      <c r="CZ466" s="20"/>
      <c r="DA466" s="20"/>
      <c r="DB466" s="20"/>
      <c r="DC466" s="20"/>
      <c r="DD466" s="20"/>
      <c r="DE466" s="20"/>
      <c r="DF466" s="20"/>
      <c r="DG466" s="20"/>
      <c r="DH466" s="20"/>
      <c r="DI466" s="20"/>
      <c r="DJ466" s="20"/>
      <c r="DK466" s="20"/>
      <c r="DL466" s="20"/>
      <c r="DM466" s="20"/>
      <c r="DN466" s="20"/>
      <c r="DO466" s="20"/>
      <c r="DP466" s="20"/>
      <c r="DQ466" s="20"/>
      <c r="DR466" s="20"/>
    </row>
    <row r="467" spans="1:230" s="118" customFormat="1" ht="13.9" customHeight="1">
      <c r="A467" s="9"/>
      <c r="B467" s="9"/>
      <c r="C467" s="740"/>
      <c r="D467" s="708"/>
      <c r="E467" s="708"/>
      <c r="F467" s="708"/>
      <c r="G467" s="708"/>
      <c r="H467" s="708"/>
      <c r="I467" s="708"/>
      <c r="J467" s="708"/>
      <c r="K467" s="708"/>
      <c r="L467" s="708"/>
      <c r="M467" s="800"/>
      <c r="N467" s="800"/>
      <c r="O467" s="800"/>
      <c r="P467" s="800"/>
      <c r="Q467" s="800"/>
      <c r="R467" s="800"/>
      <c r="S467" s="800"/>
      <c r="T467" s="800"/>
      <c r="U467" s="800"/>
      <c r="V467" s="800"/>
      <c r="W467" s="800"/>
      <c r="X467" s="800"/>
      <c r="Y467" s="800"/>
      <c r="Z467" s="800"/>
      <c r="AA467" s="800"/>
      <c r="AB467" s="800"/>
      <c r="AC467" s="800"/>
      <c r="AD467" s="800"/>
      <c r="AE467" s="800"/>
      <c r="AF467" s="800"/>
      <c r="AG467" s="800"/>
      <c r="AH467" s="800"/>
      <c r="AI467" s="800"/>
      <c r="AJ467" s="800"/>
      <c r="AK467" s="800"/>
      <c r="AL467" s="800"/>
      <c r="AM467" s="800"/>
      <c r="AN467" s="800"/>
      <c r="AO467" s="800"/>
      <c r="AP467" s="800"/>
      <c r="AQ467" s="20"/>
      <c r="AR467" s="20"/>
      <c r="AS467" s="20"/>
      <c r="AT467" s="20"/>
      <c r="AU467" s="20"/>
      <c r="AV467" s="20"/>
      <c r="AW467" s="20"/>
      <c r="AX467" s="20"/>
      <c r="AY467" s="20"/>
      <c r="AZ467" s="20"/>
      <c r="BA467" s="20"/>
      <c r="BB467" s="20"/>
      <c r="BC467" s="20"/>
      <c r="BD467" s="20"/>
      <c r="BE467" s="20"/>
      <c r="BF467" s="20"/>
      <c r="BG467" s="20"/>
      <c r="BH467" s="20"/>
      <c r="BI467" s="20"/>
      <c r="BJ467" s="20"/>
      <c r="BK467" s="20"/>
      <c r="BL467" s="20"/>
      <c r="BM467" s="20"/>
      <c r="BN467" s="20"/>
      <c r="BO467" s="20"/>
      <c r="BP467" s="20"/>
      <c r="BQ467" s="20"/>
      <c r="BR467" s="20"/>
      <c r="BS467" s="20"/>
      <c r="BT467" s="20"/>
      <c r="BU467" s="20"/>
      <c r="BV467" s="20"/>
      <c r="BW467" s="20"/>
      <c r="BX467" s="20"/>
      <c r="BY467" s="20"/>
      <c r="BZ467" s="20"/>
      <c r="CA467" s="20"/>
      <c r="CB467" s="20"/>
      <c r="CC467" s="20"/>
      <c r="CD467" s="20"/>
      <c r="CE467" s="20"/>
      <c r="CF467" s="20"/>
      <c r="CG467" s="20"/>
      <c r="CH467" s="20"/>
      <c r="CI467" s="20"/>
      <c r="CJ467" s="20"/>
      <c r="CK467" s="20"/>
      <c r="CL467" s="20"/>
      <c r="CM467" s="20"/>
      <c r="CN467" s="20"/>
      <c r="CO467" s="20"/>
      <c r="CP467" s="20"/>
      <c r="CQ467" s="20"/>
      <c r="CR467" s="20"/>
      <c r="CS467" s="20"/>
      <c r="CT467" s="20"/>
      <c r="CU467" s="20"/>
      <c r="CV467" s="20"/>
      <c r="CW467" s="20"/>
      <c r="CX467" s="20"/>
      <c r="CY467" s="20"/>
      <c r="CZ467" s="20"/>
      <c r="DA467" s="20"/>
      <c r="DB467" s="20"/>
      <c r="DC467" s="20"/>
      <c r="DD467" s="20"/>
      <c r="DE467" s="20"/>
      <c r="DF467" s="20"/>
      <c r="DG467" s="20"/>
      <c r="DH467" s="20"/>
      <c r="DI467" s="20"/>
      <c r="DJ467" s="20"/>
      <c r="DK467" s="20"/>
      <c r="DL467" s="20"/>
      <c r="DM467" s="20"/>
      <c r="DN467" s="20"/>
      <c r="DO467" s="20"/>
      <c r="DP467" s="20"/>
      <c r="DQ467" s="20"/>
      <c r="DR467" s="20"/>
    </row>
    <row r="468" spans="1:230" s="118" customFormat="1" ht="13.9" customHeight="1">
      <c r="A468" s="9"/>
      <c r="B468" s="9"/>
      <c r="C468" s="740"/>
      <c r="D468" s="708"/>
      <c r="E468" s="708"/>
      <c r="F468" s="708"/>
      <c r="G468" s="708"/>
      <c r="H468" s="708"/>
      <c r="I468" s="708"/>
      <c r="J468" s="708"/>
      <c r="K468" s="708"/>
      <c r="L468" s="708"/>
      <c r="M468" s="800"/>
      <c r="N468" s="800"/>
      <c r="O468" s="800"/>
      <c r="P468" s="800"/>
      <c r="Q468" s="800"/>
      <c r="R468" s="800"/>
      <c r="S468" s="800"/>
      <c r="T468" s="800"/>
      <c r="U468" s="800"/>
      <c r="V468" s="800"/>
      <c r="W468" s="800"/>
      <c r="X468" s="800"/>
      <c r="Y468" s="800"/>
      <c r="Z468" s="800"/>
      <c r="AA468" s="800"/>
      <c r="AB468" s="800"/>
      <c r="AC468" s="800"/>
      <c r="AD468" s="800"/>
      <c r="AE468" s="800"/>
      <c r="AF468" s="800"/>
      <c r="AG468" s="800"/>
      <c r="AH468" s="800"/>
      <c r="AI468" s="800"/>
      <c r="AJ468" s="800"/>
      <c r="AK468" s="800"/>
      <c r="AL468" s="800"/>
      <c r="AM468" s="800"/>
      <c r="AN468" s="800"/>
      <c r="AO468" s="800"/>
      <c r="AP468" s="800"/>
      <c r="AQ468" s="20"/>
      <c r="AR468" s="20"/>
      <c r="AS468" s="20"/>
      <c r="AT468" s="20"/>
      <c r="AU468" s="20"/>
      <c r="AV468" s="20"/>
      <c r="AW468" s="20"/>
      <c r="AX468" s="20"/>
      <c r="AY468" s="20"/>
      <c r="AZ468" s="20"/>
      <c r="BA468" s="20"/>
      <c r="BB468" s="20"/>
      <c r="BC468" s="20"/>
      <c r="BD468" s="20"/>
      <c r="BE468" s="20"/>
      <c r="BF468" s="20"/>
      <c r="BG468" s="20"/>
      <c r="BH468" s="20"/>
      <c r="BI468" s="20"/>
      <c r="BJ468" s="20"/>
      <c r="BK468" s="20"/>
      <c r="BL468" s="20"/>
      <c r="BM468" s="20"/>
      <c r="BN468" s="20"/>
      <c r="BO468" s="20"/>
      <c r="BP468" s="20"/>
      <c r="BQ468" s="20"/>
      <c r="BR468" s="20"/>
      <c r="BS468" s="20"/>
      <c r="BT468" s="20"/>
      <c r="BU468" s="20"/>
      <c r="BV468" s="20"/>
      <c r="BW468" s="20"/>
      <c r="BX468" s="20"/>
      <c r="BY468" s="20"/>
      <c r="BZ468" s="20"/>
      <c r="CA468" s="20"/>
      <c r="CB468" s="20"/>
      <c r="CC468" s="20"/>
      <c r="CD468" s="20"/>
      <c r="CE468" s="20"/>
      <c r="CF468" s="20"/>
      <c r="CG468" s="20"/>
      <c r="CH468" s="20"/>
      <c r="CI468" s="20"/>
      <c r="CJ468" s="20"/>
      <c r="CK468" s="20"/>
      <c r="CL468" s="20"/>
      <c r="CM468" s="20"/>
      <c r="CN468" s="20"/>
      <c r="CO468" s="20"/>
      <c r="CP468" s="20"/>
      <c r="CQ468" s="20"/>
      <c r="CR468" s="20"/>
      <c r="CS468" s="20"/>
      <c r="CT468" s="20"/>
      <c r="CU468" s="20"/>
      <c r="CV468" s="20"/>
      <c r="CW468" s="20"/>
      <c r="CX468" s="20"/>
      <c r="CY468" s="20"/>
      <c r="CZ468" s="20"/>
      <c r="DA468" s="20"/>
      <c r="DB468" s="20"/>
      <c r="DC468" s="20"/>
      <c r="DD468" s="20"/>
      <c r="DE468" s="20"/>
      <c r="DF468" s="20"/>
      <c r="DG468" s="20"/>
      <c r="DH468" s="20"/>
      <c r="DI468" s="20"/>
      <c r="DJ468" s="20"/>
      <c r="DK468" s="20"/>
      <c r="DL468" s="20"/>
      <c r="DM468" s="20"/>
      <c r="DN468" s="20"/>
      <c r="DO468" s="20"/>
      <c r="DP468" s="20"/>
      <c r="DQ468" s="20"/>
      <c r="DR468" s="20"/>
    </row>
    <row r="469" spans="1:230" s="118" customFormat="1" ht="13.9" customHeight="1">
      <c r="A469" s="9"/>
      <c r="B469" s="9"/>
      <c r="C469" s="873" t="s">
        <v>977</v>
      </c>
      <c r="D469" s="874"/>
      <c r="E469" s="874"/>
      <c r="F469" s="874"/>
      <c r="G469" s="874"/>
      <c r="H469" s="708"/>
      <c r="I469" s="708"/>
      <c r="J469" s="708"/>
      <c r="K469" s="708"/>
      <c r="L469" s="708"/>
      <c r="M469" s="800"/>
      <c r="N469" s="800"/>
      <c r="O469" s="800"/>
      <c r="P469" s="800"/>
      <c r="Q469" s="800"/>
      <c r="R469" s="800"/>
      <c r="S469" s="800"/>
      <c r="T469" s="800"/>
      <c r="U469" s="800"/>
      <c r="V469" s="800"/>
      <c r="W469" s="800"/>
      <c r="X469" s="800"/>
      <c r="Y469" s="800"/>
      <c r="Z469" s="800"/>
      <c r="AA469" s="800"/>
      <c r="AB469" s="800"/>
      <c r="AC469" s="800"/>
      <c r="AD469" s="800"/>
      <c r="AE469" s="800"/>
      <c r="AF469" s="800"/>
      <c r="AG469" s="800"/>
      <c r="AH469" s="800"/>
      <c r="AI469" s="800"/>
      <c r="AJ469" s="800"/>
      <c r="AK469" s="800"/>
      <c r="AL469" s="800"/>
      <c r="AM469" s="800"/>
      <c r="AN469" s="800"/>
      <c r="AO469" s="800"/>
      <c r="AP469" s="800"/>
      <c r="AQ469" s="20"/>
      <c r="AR469" s="20"/>
      <c r="AS469" s="20"/>
      <c r="AT469" s="20"/>
      <c r="AU469" s="20"/>
      <c r="AV469" s="20"/>
      <c r="AW469" s="20"/>
      <c r="AX469" s="20"/>
      <c r="AY469" s="20"/>
      <c r="AZ469" s="20"/>
      <c r="BA469" s="20"/>
      <c r="BB469" s="20"/>
      <c r="BC469" s="20"/>
      <c r="BD469" s="20"/>
      <c r="BE469" s="20"/>
      <c r="BF469" s="20"/>
      <c r="BG469" s="20"/>
      <c r="BH469" s="20"/>
      <c r="BI469" s="20"/>
      <c r="BJ469" s="20"/>
      <c r="BK469" s="20"/>
      <c r="BL469" s="20"/>
      <c r="BM469" s="20"/>
      <c r="BN469" s="20"/>
      <c r="BO469" s="20"/>
      <c r="BP469" s="20"/>
      <c r="BQ469" s="20"/>
      <c r="BR469" s="20"/>
      <c r="BS469" s="20"/>
      <c r="BT469" s="20"/>
      <c r="BU469" s="20"/>
      <c r="BV469" s="20"/>
      <c r="BW469" s="20"/>
      <c r="BX469" s="20"/>
      <c r="BY469" s="20"/>
      <c r="BZ469" s="20"/>
      <c r="CA469" s="20"/>
      <c r="CB469" s="20"/>
      <c r="CC469" s="20"/>
      <c r="CD469" s="20"/>
      <c r="CE469" s="20"/>
      <c r="CF469" s="20"/>
      <c r="CG469" s="20"/>
      <c r="CH469" s="20"/>
      <c r="CI469" s="20"/>
      <c r="CJ469" s="20"/>
      <c r="CK469" s="20"/>
      <c r="CL469" s="20"/>
      <c r="CM469" s="20"/>
      <c r="CN469" s="20"/>
      <c r="CO469" s="20"/>
      <c r="CP469" s="20"/>
      <c r="CQ469" s="20"/>
      <c r="CR469" s="20"/>
      <c r="CS469" s="20"/>
      <c r="CT469" s="20"/>
      <c r="CU469" s="20"/>
      <c r="CV469" s="20"/>
      <c r="CW469" s="20"/>
      <c r="CX469" s="20"/>
      <c r="CY469" s="20"/>
      <c r="CZ469" s="20"/>
      <c r="DA469" s="20"/>
      <c r="DB469" s="20"/>
      <c r="DC469" s="20"/>
      <c r="DD469" s="20"/>
      <c r="DE469" s="20"/>
      <c r="DF469" s="20"/>
      <c r="DG469" s="20"/>
      <c r="DH469" s="20"/>
      <c r="DI469" s="20"/>
      <c r="DJ469" s="20"/>
      <c r="DK469" s="20"/>
      <c r="DL469" s="20"/>
      <c r="DM469" s="20"/>
      <c r="DN469" s="20"/>
      <c r="DO469" s="20"/>
      <c r="DP469" s="20"/>
      <c r="DQ469" s="20"/>
      <c r="DR469" s="20"/>
    </row>
    <row r="470" spans="1:230" s="118" customFormat="1" ht="13.9" customHeight="1">
      <c r="A470" s="9"/>
      <c r="B470" s="9"/>
      <c r="C470" s="873"/>
      <c r="D470" s="770" t="s">
        <v>938</v>
      </c>
      <c r="E470" s="770"/>
      <c r="F470" s="770"/>
      <c r="G470" s="770"/>
      <c r="H470" s="772" t="s">
        <v>926</v>
      </c>
      <c r="I470" s="814"/>
      <c r="J470" s="814"/>
      <c r="K470" s="814"/>
      <c r="L470" s="814"/>
      <c r="M470" s="772"/>
      <c r="N470" s="714">
        <v>2002</v>
      </c>
      <c r="O470" s="714">
        <v>2003</v>
      </c>
      <c r="P470" s="714">
        <v>2004</v>
      </c>
      <c r="Q470" s="714">
        <v>2005</v>
      </c>
      <c r="R470" s="714">
        <v>2006</v>
      </c>
      <c r="S470" s="714">
        <v>2007</v>
      </c>
      <c r="T470" s="714">
        <v>2008</v>
      </c>
      <c r="U470" s="714">
        <v>2009</v>
      </c>
      <c r="V470" s="714">
        <v>2010</v>
      </c>
      <c r="W470" s="714">
        <v>2011</v>
      </c>
      <c r="X470" s="714">
        <v>2012</v>
      </c>
      <c r="Y470" s="714">
        <v>2013</v>
      </c>
      <c r="Z470" s="714">
        <v>2014</v>
      </c>
      <c r="AA470" s="714">
        <v>2015</v>
      </c>
      <c r="AB470" s="714">
        <v>2016</v>
      </c>
      <c r="AC470" s="714">
        <v>2017</v>
      </c>
      <c r="AD470" s="714">
        <v>2018</v>
      </c>
      <c r="AE470" s="714">
        <v>2019</v>
      </c>
      <c r="AF470" s="714">
        <v>2020</v>
      </c>
      <c r="AG470" s="714">
        <v>2021</v>
      </c>
      <c r="AH470" s="714">
        <v>2022</v>
      </c>
      <c r="AI470" s="714">
        <v>2023</v>
      </c>
      <c r="AJ470" s="714">
        <v>2024</v>
      </c>
      <c r="AK470" s="714">
        <v>2025</v>
      </c>
      <c r="AL470" s="714">
        <v>2026</v>
      </c>
      <c r="AM470" s="714">
        <v>2027</v>
      </c>
      <c r="AN470" s="714">
        <v>2028</v>
      </c>
      <c r="AO470" s="714">
        <v>2029</v>
      </c>
      <c r="AP470" s="714">
        <v>2030</v>
      </c>
    </row>
    <row r="471" spans="1:230" s="182" customFormat="1" ht="13.9" customHeight="1">
      <c r="A471" s="9"/>
      <c r="B471" s="9"/>
      <c r="C471" s="873"/>
      <c r="D471" s="776" t="s">
        <v>939</v>
      </c>
      <c r="E471" s="777"/>
      <c r="F471" s="777"/>
      <c r="G471" s="777"/>
      <c r="H471" s="515"/>
      <c r="I471" s="515"/>
      <c r="J471" s="515"/>
      <c r="K471" s="515"/>
      <c r="L471" s="515"/>
      <c r="M471" s="515"/>
      <c r="N471" s="515"/>
      <c r="O471" s="515"/>
      <c r="P471" s="515"/>
      <c r="Q471" s="515"/>
      <c r="R471" s="515"/>
      <c r="S471" s="515"/>
      <c r="T471" s="515"/>
      <c r="U471" s="515"/>
      <c r="V471" s="515"/>
      <c r="W471" s="515"/>
      <c r="X471" s="515"/>
      <c r="Y471" s="515">
        <v>263.36667640374952</v>
      </c>
      <c r="Z471" s="515">
        <v>22.303553194081665</v>
      </c>
      <c r="AA471" s="515">
        <v>-9.934874926604838</v>
      </c>
      <c r="AB471" s="515">
        <v>5.9850898980712</v>
      </c>
      <c r="AC471" s="515">
        <v>8.072301669702977</v>
      </c>
      <c r="AD471" s="515">
        <v>11.388991349604785</v>
      </c>
      <c r="AE471" s="515">
        <v>4.1664320255382057</v>
      </c>
      <c r="AF471" s="515">
        <v>3.1350976595583857</v>
      </c>
      <c r="AG471" s="515">
        <v>-7.5874052360564465E-2</v>
      </c>
      <c r="AH471" s="515">
        <v>1.9927537861341535</v>
      </c>
      <c r="AI471" s="515">
        <v>5.1545410126540361</v>
      </c>
      <c r="AJ471" s="515">
        <v>7.6974803054368497</v>
      </c>
      <c r="AK471" s="515">
        <v>6.3751714138136801</v>
      </c>
      <c r="AL471" s="515">
        <v>33.994169503635348</v>
      </c>
      <c r="AM471" s="515">
        <v>149.95932094424143</v>
      </c>
      <c r="AN471" s="515">
        <v>188.15336844285201</v>
      </c>
      <c r="AO471" s="515">
        <v>199.88134325975761</v>
      </c>
      <c r="AP471" s="515">
        <v>191.80471737753396</v>
      </c>
      <c r="AQ471" s="118"/>
      <c r="AR471" s="118"/>
      <c r="AS471" s="118"/>
      <c r="AT471" s="118"/>
      <c r="AU471" s="118"/>
      <c r="AV471" s="118"/>
      <c r="AW471" s="118"/>
      <c r="AX471" s="118"/>
      <c r="AY471" s="118"/>
      <c r="AZ471" s="118"/>
      <c r="BA471" s="118"/>
      <c r="BB471" s="118"/>
      <c r="BC471" s="118"/>
      <c r="BD471" s="118"/>
      <c r="BE471" s="118"/>
      <c r="BF471" s="118"/>
      <c r="BG471" s="118"/>
      <c r="BH471" s="118"/>
      <c r="BI471" s="118"/>
      <c r="BJ471" s="118"/>
      <c r="BK471" s="118"/>
      <c r="BL471" s="118"/>
      <c r="BM471" s="118"/>
      <c r="BN471" s="118"/>
      <c r="BO471" s="118"/>
      <c r="BP471" s="118"/>
      <c r="BQ471" s="118"/>
      <c r="BR471" s="118"/>
      <c r="BS471" s="118"/>
      <c r="BT471" s="118"/>
      <c r="BU471" s="118"/>
      <c r="BV471" s="118"/>
      <c r="BW471" s="118"/>
      <c r="BX471" s="118"/>
      <c r="BY471" s="118"/>
      <c r="BZ471" s="118"/>
      <c r="CA471" s="118"/>
      <c r="CB471" s="118"/>
      <c r="CC471" s="118"/>
      <c r="CD471" s="118"/>
      <c r="CE471" s="118"/>
      <c r="CF471" s="118"/>
      <c r="CG471" s="118"/>
      <c r="CH471" s="118"/>
      <c r="CI471" s="118"/>
      <c r="CJ471" s="118"/>
      <c r="CK471" s="118"/>
      <c r="CL471" s="118"/>
      <c r="CM471" s="118"/>
      <c r="CN471" s="118"/>
      <c r="CO471" s="118"/>
      <c r="CP471" s="118"/>
      <c r="CQ471" s="118"/>
      <c r="CR471" s="118"/>
      <c r="CS471" s="118"/>
      <c r="CT471" s="118"/>
      <c r="CU471" s="118"/>
      <c r="CV471" s="118"/>
      <c r="CW471" s="118"/>
      <c r="CX471" s="118"/>
      <c r="CY471" s="118"/>
      <c r="CZ471" s="118"/>
      <c r="DA471" s="118"/>
      <c r="DB471" s="118"/>
      <c r="DC471" s="118"/>
      <c r="DD471" s="118"/>
      <c r="DE471" s="118"/>
      <c r="DF471" s="118"/>
      <c r="DG471" s="118"/>
      <c r="DH471" s="118"/>
      <c r="DI471" s="118"/>
      <c r="DJ471" s="118"/>
      <c r="DK471" s="118"/>
      <c r="DL471" s="118"/>
      <c r="DM471" s="118"/>
      <c r="DN471" s="118"/>
      <c r="DO471" s="118"/>
      <c r="DP471" s="118"/>
      <c r="DQ471" s="118"/>
      <c r="DR471" s="118"/>
      <c r="DS471" s="20"/>
      <c r="DT471" s="20"/>
      <c r="DU471" s="20"/>
      <c r="DV471" s="20"/>
      <c r="DW471" s="20"/>
      <c r="DX471" s="20"/>
      <c r="DY471" s="20"/>
      <c r="DZ471" s="20"/>
      <c r="EA471" s="20"/>
      <c r="EB471" s="20"/>
      <c r="EC471" s="20"/>
      <c r="ED471" s="20"/>
      <c r="EE471" s="20"/>
      <c r="EF471" s="20"/>
      <c r="EG471" s="20"/>
      <c r="EH471" s="20"/>
      <c r="EI471" s="20"/>
      <c r="EJ471" s="20"/>
      <c r="EK471" s="20"/>
      <c r="EL471" s="20"/>
      <c r="EM471" s="20"/>
      <c r="EN471" s="20"/>
      <c r="EO471" s="20"/>
      <c r="EP471" s="20"/>
      <c r="EQ471" s="20"/>
      <c r="ER471" s="20"/>
      <c r="ES471" s="20"/>
      <c r="ET471" s="20"/>
      <c r="EU471" s="20"/>
      <c r="EV471" s="20"/>
      <c r="EW471" s="20"/>
      <c r="EX471" s="20"/>
      <c r="EY471" s="20"/>
      <c r="EZ471" s="20"/>
      <c r="FA471" s="20"/>
      <c r="FB471" s="20"/>
      <c r="FC471" s="20"/>
      <c r="FD471" s="20"/>
      <c r="FE471" s="20"/>
      <c r="FF471" s="20"/>
      <c r="FG471" s="20"/>
      <c r="FH471" s="20"/>
      <c r="FI471" s="20"/>
      <c r="FJ471" s="20"/>
      <c r="FK471" s="20"/>
      <c r="FL471" s="20"/>
      <c r="FM471" s="20"/>
      <c r="FN471" s="20"/>
      <c r="FO471" s="20"/>
      <c r="FP471" s="20"/>
      <c r="FQ471" s="20"/>
      <c r="FR471" s="20"/>
      <c r="FS471" s="20"/>
      <c r="FT471" s="20"/>
      <c r="FU471" s="20"/>
      <c r="FV471" s="20"/>
      <c r="FW471" s="20"/>
      <c r="FX471" s="20"/>
      <c r="FY471" s="20"/>
      <c r="FZ471" s="20"/>
      <c r="GA471" s="20"/>
      <c r="GB471" s="20"/>
      <c r="GC471" s="20"/>
      <c r="GD471" s="20"/>
      <c r="GE471" s="20"/>
      <c r="GF471" s="20"/>
      <c r="GG471" s="20"/>
      <c r="GH471" s="20"/>
      <c r="GI471" s="20"/>
      <c r="GJ471" s="20"/>
      <c r="GK471" s="20"/>
      <c r="GL471" s="20"/>
      <c r="GM471" s="20"/>
      <c r="GN471" s="20"/>
      <c r="GO471" s="20"/>
      <c r="GP471" s="20"/>
      <c r="GQ471" s="20"/>
      <c r="GR471" s="20"/>
      <c r="GS471" s="20"/>
      <c r="GT471" s="20"/>
      <c r="GU471" s="20"/>
      <c r="GV471" s="20"/>
      <c r="GW471" s="20"/>
      <c r="GX471" s="20"/>
      <c r="GY471" s="20"/>
      <c r="GZ471" s="20"/>
      <c r="HA471" s="20"/>
      <c r="HB471" s="20"/>
      <c r="HC471" s="20"/>
      <c r="HD471" s="20"/>
      <c r="HE471" s="20"/>
      <c r="HF471" s="20"/>
      <c r="HG471" s="20"/>
      <c r="HH471" s="20"/>
      <c r="HI471" s="20"/>
      <c r="HJ471" s="20"/>
      <c r="HK471" s="20"/>
      <c r="HL471" s="20"/>
      <c r="HM471" s="20"/>
      <c r="HN471" s="20"/>
      <c r="HO471" s="20"/>
      <c r="HP471" s="20"/>
      <c r="HQ471" s="20"/>
      <c r="HR471" s="20"/>
      <c r="HS471" s="20"/>
      <c r="HT471" s="20"/>
      <c r="HU471" s="20"/>
      <c r="HV471" s="118"/>
    </row>
    <row r="472" spans="1:230" s="182" customFormat="1" ht="13.9" customHeight="1">
      <c r="A472" s="9"/>
      <c r="B472" s="9"/>
      <c r="C472" s="873"/>
      <c r="D472" s="776" t="s">
        <v>623</v>
      </c>
      <c r="E472" s="777"/>
      <c r="F472" s="777"/>
      <c r="G472" s="777"/>
      <c r="H472" s="515"/>
      <c r="I472" s="515"/>
      <c r="J472" s="515"/>
      <c r="K472" s="515"/>
      <c r="L472" s="515"/>
      <c r="M472" s="515"/>
      <c r="N472" s="515"/>
      <c r="O472" s="515"/>
      <c r="P472" s="515"/>
      <c r="Q472" s="515"/>
      <c r="R472" s="515"/>
      <c r="S472" s="515"/>
      <c r="T472" s="515"/>
      <c r="U472" s="515"/>
      <c r="V472" s="515"/>
      <c r="W472" s="515"/>
      <c r="X472" s="515"/>
      <c r="Y472" s="515">
        <v>296.12760634285712</v>
      </c>
      <c r="Z472" s="515">
        <v>44.522561559193967</v>
      </c>
      <c r="AA472" s="515">
        <v>8.2562525955318815</v>
      </c>
      <c r="AB472" s="515">
        <v>-0.31621373280400039</v>
      </c>
      <c r="AC472" s="515">
        <v>-7.2825423841993215</v>
      </c>
      <c r="AD472" s="515">
        <v>0.31144129301738738</v>
      </c>
      <c r="AE472" s="515">
        <v>-1.5519623621655703</v>
      </c>
      <c r="AF472" s="515">
        <v>-7.0400071323301194</v>
      </c>
      <c r="AG472" s="515">
        <v>-13.785637628641664</v>
      </c>
      <c r="AH472" s="515">
        <v>-15.142663631230713</v>
      </c>
      <c r="AI472" s="515">
        <v>-10.056266998013019</v>
      </c>
      <c r="AJ472" s="515">
        <v>-4.7652218674520848</v>
      </c>
      <c r="AK472" s="515">
        <v>-11.164835052742959</v>
      </c>
      <c r="AL472" s="515">
        <v>4.7330751315518613</v>
      </c>
      <c r="AM472" s="515">
        <v>149.27413365834903</v>
      </c>
      <c r="AN472" s="515">
        <v>317.72529737497626</v>
      </c>
      <c r="AO472" s="515">
        <v>435.53930776576078</v>
      </c>
      <c r="AP472" s="515">
        <v>436.24827073526086</v>
      </c>
      <c r="AQ472" s="118"/>
      <c r="AR472" s="118"/>
      <c r="AS472" s="118"/>
      <c r="AT472" s="118"/>
      <c r="AU472" s="118"/>
      <c r="AV472" s="118"/>
      <c r="AW472" s="118"/>
      <c r="AX472" s="118"/>
      <c r="AY472" s="118"/>
      <c r="AZ472" s="118"/>
      <c r="BA472" s="118"/>
      <c r="BB472" s="118"/>
      <c r="BC472" s="118"/>
      <c r="BD472" s="118"/>
      <c r="BE472" s="118"/>
      <c r="BF472" s="118"/>
      <c r="BG472" s="118"/>
      <c r="BH472" s="118"/>
      <c r="BI472" s="118"/>
      <c r="BJ472" s="118"/>
      <c r="BK472" s="118"/>
      <c r="BL472" s="118"/>
      <c r="BM472" s="118"/>
      <c r="BN472" s="118"/>
      <c r="BO472" s="118"/>
      <c r="BP472" s="118"/>
      <c r="BQ472" s="118"/>
      <c r="BR472" s="118"/>
      <c r="BS472" s="118"/>
      <c r="BT472" s="118"/>
      <c r="BU472" s="118"/>
      <c r="BV472" s="118"/>
      <c r="BW472" s="118"/>
      <c r="BX472" s="118"/>
      <c r="BY472" s="118"/>
      <c r="BZ472" s="118"/>
      <c r="CA472" s="118"/>
      <c r="CB472" s="118"/>
      <c r="CC472" s="118"/>
      <c r="CD472" s="118"/>
      <c r="CE472" s="118"/>
      <c r="CF472" s="118"/>
      <c r="CG472" s="118"/>
      <c r="CH472" s="118"/>
      <c r="CI472" s="118"/>
      <c r="CJ472" s="118"/>
      <c r="CK472" s="118"/>
      <c r="CL472" s="118"/>
      <c r="CM472" s="118"/>
      <c r="CN472" s="118"/>
      <c r="CO472" s="118"/>
      <c r="CP472" s="118"/>
      <c r="CQ472" s="118"/>
      <c r="CR472" s="118"/>
      <c r="CS472" s="118"/>
      <c r="CT472" s="118"/>
      <c r="CU472" s="118"/>
      <c r="CV472" s="118"/>
      <c r="CW472" s="118"/>
      <c r="CX472" s="118"/>
      <c r="CY472" s="118"/>
      <c r="CZ472" s="118"/>
      <c r="DA472" s="118"/>
      <c r="DB472" s="118"/>
      <c r="DC472" s="118"/>
      <c r="DD472" s="118"/>
      <c r="DE472" s="118"/>
      <c r="DF472" s="118"/>
      <c r="DG472" s="118"/>
      <c r="DH472" s="118"/>
      <c r="DI472" s="118"/>
      <c r="DJ472" s="118"/>
      <c r="DK472" s="118"/>
      <c r="DL472" s="118"/>
      <c r="DM472" s="118"/>
      <c r="DN472" s="118"/>
      <c r="DO472" s="118"/>
      <c r="DP472" s="118"/>
      <c r="DQ472" s="118"/>
      <c r="DR472" s="118"/>
      <c r="DS472" s="20"/>
      <c r="DT472" s="20"/>
      <c r="DU472" s="20"/>
      <c r="DV472" s="20"/>
      <c r="DW472" s="20"/>
      <c r="DX472" s="20"/>
      <c r="DY472" s="20"/>
      <c r="DZ472" s="20"/>
      <c r="EA472" s="20"/>
      <c r="EB472" s="20"/>
      <c r="EC472" s="20"/>
      <c r="ED472" s="20"/>
      <c r="EE472" s="20"/>
      <c r="EF472" s="20"/>
      <c r="EG472" s="20"/>
      <c r="EH472" s="20"/>
      <c r="EI472" s="20"/>
      <c r="EJ472" s="20"/>
      <c r="EK472" s="20"/>
      <c r="EL472" s="20"/>
      <c r="EM472" s="20"/>
      <c r="EN472" s="20"/>
      <c r="EO472" s="20"/>
      <c r="EP472" s="20"/>
      <c r="EQ472" s="20"/>
      <c r="ER472" s="20"/>
      <c r="ES472" s="20"/>
      <c r="ET472" s="20"/>
      <c r="EU472" s="20"/>
      <c r="EV472" s="20"/>
      <c r="EW472" s="20"/>
      <c r="EX472" s="20"/>
      <c r="EY472" s="20"/>
      <c r="EZ472" s="20"/>
      <c r="FA472" s="20"/>
      <c r="FB472" s="20"/>
      <c r="FC472" s="20"/>
      <c r="FD472" s="20"/>
      <c r="FE472" s="20"/>
      <c r="FF472" s="20"/>
      <c r="FG472" s="20"/>
      <c r="FH472" s="20"/>
      <c r="FI472" s="20"/>
      <c r="FJ472" s="20"/>
      <c r="FK472" s="20"/>
      <c r="FL472" s="20"/>
      <c r="FM472" s="20"/>
      <c r="FN472" s="20"/>
      <c r="FO472" s="20"/>
      <c r="FP472" s="20"/>
      <c r="FQ472" s="20"/>
      <c r="FR472" s="20"/>
      <c r="FS472" s="20"/>
      <c r="FT472" s="20"/>
      <c r="FU472" s="20"/>
      <c r="FV472" s="20"/>
      <c r="FW472" s="20"/>
      <c r="FX472" s="20"/>
      <c r="FY472" s="20"/>
      <c r="FZ472" s="20"/>
      <c r="GA472" s="20"/>
      <c r="GB472" s="20"/>
      <c r="GC472" s="20"/>
      <c r="GD472" s="20"/>
      <c r="GE472" s="20"/>
      <c r="GF472" s="20"/>
      <c r="GG472" s="20"/>
      <c r="GH472" s="20"/>
      <c r="GI472" s="20"/>
      <c r="GJ472" s="20"/>
      <c r="GK472" s="20"/>
      <c r="GL472" s="20"/>
      <c r="GM472" s="20"/>
      <c r="GN472" s="20"/>
      <c r="GO472" s="20"/>
      <c r="GP472" s="20"/>
      <c r="GQ472" s="20"/>
      <c r="GR472" s="20"/>
      <c r="GS472" s="20"/>
      <c r="GT472" s="20"/>
      <c r="GU472" s="20"/>
      <c r="GV472" s="20"/>
      <c r="GW472" s="20"/>
      <c r="GX472" s="20"/>
      <c r="GY472" s="20"/>
      <c r="GZ472" s="20"/>
      <c r="HA472" s="20"/>
      <c r="HB472" s="20"/>
      <c r="HC472" s="20"/>
      <c r="HD472" s="20"/>
      <c r="HE472" s="20"/>
      <c r="HF472" s="20"/>
      <c r="HG472" s="20"/>
      <c r="HH472" s="20"/>
      <c r="HI472" s="20"/>
      <c r="HJ472" s="20"/>
      <c r="HK472" s="20"/>
      <c r="HL472" s="20"/>
      <c r="HM472" s="20"/>
      <c r="HN472" s="20"/>
      <c r="HO472" s="20"/>
      <c r="HP472" s="20"/>
      <c r="HQ472" s="20"/>
      <c r="HR472" s="20"/>
      <c r="HS472" s="20"/>
      <c r="HT472" s="20"/>
      <c r="HU472" s="20"/>
    </row>
    <row r="473" spans="1:230" s="182" customFormat="1" ht="13.9" customHeight="1">
      <c r="A473" s="9"/>
      <c r="B473" s="9"/>
      <c r="C473" s="873"/>
      <c r="D473" s="776" t="s">
        <v>625</v>
      </c>
      <c r="E473" s="777"/>
      <c r="F473" s="777"/>
      <c r="G473" s="777"/>
      <c r="H473" s="515"/>
      <c r="I473" s="515"/>
      <c r="J473" s="515"/>
      <c r="K473" s="515"/>
      <c r="L473" s="515"/>
      <c r="M473" s="515"/>
      <c r="N473" s="515"/>
      <c r="O473" s="515"/>
      <c r="P473" s="515"/>
      <c r="Q473" s="515"/>
      <c r="R473" s="515"/>
      <c r="S473" s="515"/>
      <c r="T473" s="515"/>
      <c r="U473" s="515"/>
      <c r="V473" s="515"/>
      <c r="W473" s="515"/>
      <c r="X473" s="515"/>
      <c r="Y473" s="515">
        <v>103.68028613964283</v>
      </c>
      <c r="Z473" s="515">
        <v>5.6659083837219031</v>
      </c>
      <c r="AA473" s="515">
        <v>-23.133915380637781</v>
      </c>
      <c r="AB473" s="515">
        <v>3.2314880561082364</v>
      </c>
      <c r="AC473" s="515">
        <v>-0.24032680321300029</v>
      </c>
      <c r="AD473" s="515">
        <v>-4.716489879449993</v>
      </c>
      <c r="AE473" s="515">
        <v>-5.1433796826700569</v>
      </c>
      <c r="AF473" s="515">
        <v>1.6777176835047305</v>
      </c>
      <c r="AG473" s="515">
        <v>-0.68720800165560847</v>
      </c>
      <c r="AH473" s="515">
        <v>1.4733286178652942</v>
      </c>
      <c r="AI473" s="515">
        <v>2.7358777108597754</v>
      </c>
      <c r="AJ473" s="515">
        <v>4.3319154447260502</v>
      </c>
      <c r="AK473" s="515">
        <v>4.4480041816651221</v>
      </c>
      <c r="AL473" s="515">
        <v>26.666157508111834</v>
      </c>
      <c r="AM473" s="515">
        <v>117.71595148768357</v>
      </c>
      <c r="AN473" s="515">
        <v>135.78203575042355</v>
      </c>
      <c r="AO473" s="515">
        <v>147.68922450175717</v>
      </c>
      <c r="AP473" s="515">
        <v>136.01925554066042</v>
      </c>
      <c r="AQ473" s="20"/>
      <c r="AR473" s="20"/>
      <c r="AS473" s="20"/>
      <c r="AT473" s="20"/>
      <c r="AU473" s="20"/>
      <c r="AV473" s="20"/>
      <c r="AW473" s="20"/>
      <c r="AX473" s="20"/>
      <c r="AY473" s="20"/>
      <c r="AZ473" s="20"/>
      <c r="BA473" s="20"/>
      <c r="BB473" s="20"/>
      <c r="BC473" s="20"/>
      <c r="BD473" s="20"/>
      <c r="BE473" s="20"/>
      <c r="BF473" s="20"/>
      <c r="BG473" s="20"/>
      <c r="BH473" s="20"/>
      <c r="BI473" s="20"/>
      <c r="BJ473" s="20"/>
      <c r="BK473" s="20"/>
      <c r="BL473" s="20"/>
      <c r="BM473" s="20"/>
      <c r="BN473" s="20"/>
      <c r="BO473" s="20"/>
      <c r="BP473" s="20"/>
      <c r="BQ473" s="20"/>
      <c r="BR473" s="20"/>
      <c r="BS473" s="20"/>
      <c r="BT473" s="20"/>
      <c r="BU473" s="20"/>
      <c r="BV473" s="20"/>
      <c r="BW473" s="20"/>
      <c r="BX473" s="20"/>
      <c r="BY473" s="20"/>
      <c r="BZ473" s="20"/>
      <c r="CA473" s="20"/>
      <c r="CB473" s="20"/>
      <c r="CC473" s="20"/>
      <c r="CD473" s="20"/>
      <c r="CE473" s="20"/>
      <c r="CF473" s="20"/>
      <c r="CG473" s="20"/>
      <c r="CH473" s="20"/>
      <c r="CI473" s="20"/>
      <c r="CJ473" s="20"/>
      <c r="CK473" s="20"/>
      <c r="CL473" s="20"/>
      <c r="CM473" s="20"/>
      <c r="CN473" s="20"/>
      <c r="CO473" s="20"/>
      <c r="CP473" s="20"/>
      <c r="CQ473" s="20"/>
      <c r="CR473" s="20"/>
      <c r="CS473" s="20"/>
      <c r="CT473" s="20"/>
      <c r="CU473" s="20"/>
      <c r="CV473" s="20"/>
      <c r="CW473" s="20"/>
      <c r="CX473" s="20"/>
      <c r="CY473" s="20"/>
      <c r="CZ473" s="20"/>
      <c r="DA473" s="20"/>
      <c r="DB473" s="20"/>
      <c r="DC473" s="20"/>
      <c r="DD473" s="20"/>
      <c r="DE473" s="20"/>
      <c r="DF473" s="20"/>
      <c r="DG473" s="20"/>
      <c r="DH473" s="20"/>
      <c r="DI473" s="20"/>
      <c r="DJ473" s="20"/>
      <c r="DK473" s="20"/>
      <c r="DL473" s="20"/>
      <c r="DM473" s="20"/>
      <c r="DN473" s="20"/>
      <c r="DO473" s="20"/>
      <c r="DP473" s="20"/>
      <c r="DQ473" s="20"/>
      <c r="DR473" s="20"/>
      <c r="DS473" s="118"/>
      <c r="DT473" s="118"/>
      <c r="DU473" s="118"/>
      <c r="DV473" s="118"/>
      <c r="DW473" s="118"/>
      <c r="DX473" s="118"/>
      <c r="DY473" s="118"/>
      <c r="DZ473" s="118"/>
      <c r="EA473" s="118"/>
      <c r="EB473" s="118"/>
      <c r="EC473" s="118"/>
      <c r="ED473" s="118"/>
      <c r="EE473" s="118"/>
      <c r="EF473" s="118"/>
      <c r="EG473" s="118"/>
      <c r="EH473" s="118"/>
      <c r="EI473" s="118"/>
      <c r="EJ473" s="118"/>
      <c r="EK473" s="118"/>
      <c r="EL473" s="118"/>
      <c r="EM473" s="118"/>
      <c r="EN473" s="118"/>
      <c r="EO473" s="118"/>
      <c r="EP473" s="118"/>
      <c r="EQ473" s="118"/>
      <c r="ER473" s="118"/>
      <c r="ES473" s="118"/>
      <c r="ET473" s="118"/>
      <c r="EU473" s="118"/>
      <c r="EV473" s="118"/>
      <c r="EW473" s="118"/>
      <c r="EX473" s="118"/>
      <c r="EY473" s="118"/>
      <c r="EZ473" s="118"/>
      <c r="FA473" s="118"/>
      <c r="FB473" s="118"/>
      <c r="FC473" s="118"/>
      <c r="FD473" s="118"/>
      <c r="FE473" s="118"/>
      <c r="FF473" s="118"/>
      <c r="FG473" s="118"/>
      <c r="FH473" s="118"/>
      <c r="FI473" s="118"/>
      <c r="FJ473" s="118"/>
      <c r="FK473" s="118"/>
      <c r="FL473" s="118"/>
      <c r="FM473" s="118"/>
      <c r="FN473" s="118"/>
      <c r="FO473" s="118"/>
      <c r="FP473" s="118"/>
      <c r="FQ473" s="118"/>
      <c r="FR473" s="118"/>
      <c r="FS473" s="118"/>
      <c r="FT473" s="118"/>
      <c r="FU473" s="118"/>
      <c r="FV473" s="118"/>
      <c r="FW473" s="118"/>
      <c r="FX473" s="118"/>
      <c r="FY473" s="118"/>
      <c r="FZ473" s="118"/>
      <c r="GA473" s="118"/>
      <c r="GB473" s="118"/>
      <c r="GC473" s="118"/>
      <c r="GD473" s="118"/>
      <c r="GE473" s="118"/>
      <c r="GF473" s="118"/>
      <c r="GG473" s="118"/>
      <c r="GH473" s="118"/>
      <c r="GI473" s="118"/>
      <c r="GJ473" s="118"/>
      <c r="GK473" s="118"/>
      <c r="GL473" s="118"/>
      <c r="GM473" s="118"/>
      <c r="GN473" s="118"/>
      <c r="GO473" s="118"/>
      <c r="GP473" s="118"/>
      <c r="GQ473" s="118"/>
      <c r="GR473" s="118"/>
      <c r="GS473" s="118"/>
      <c r="GT473" s="118"/>
      <c r="GU473" s="118"/>
      <c r="GV473" s="118"/>
      <c r="GW473" s="118"/>
      <c r="GX473" s="118"/>
      <c r="GY473" s="118"/>
      <c r="GZ473" s="118"/>
      <c r="HA473" s="118"/>
      <c r="HB473" s="118"/>
      <c r="HC473" s="118"/>
      <c r="HD473" s="118"/>
      <c r="HE473" s="118"/>
      <c r="HF473" s="118"/>
      <c r="HG473" s="118"/>
      <c r="HH473" s="118"/>
      <c r="HI473" s="118"/>
      <c r="HJ473" s="118"/>
      <c r="HK473" s="118"/>
      <c r="HL473" s="118"/>
      <c r="HM473" s="118"/>
      <c r="HN473" s="118"/>
      <c r="HO473" s="118"/>
      <c r="HP473" s="118"/>
      <c r="HQ473" s="118"/>
      <c r="HR473" s="118"/>
      <c r="HS473" s="118"/>
      <c r="HT473" s="118"/>
      <c r="HU473" s="118"/>
    </row>
    <row r="474" spans="1:230" s="182" customFormat="1" ht="13.9" customHeight="1">
      <c r="A474" s="9"/>
      <c r="B474" s="9"/>
      <c r="C474" s="873"/>
      <c r="D474" s="776" t="s">
        <v>667</v>
      </c>
      <c r="E474" s="777"/>
      <c r="F474" s="777"/>
      <c r="G474" s="777"/>
      <c r="H474" s="515"/>
      <c r="I474" s="515"/>
      <c r="J474" s="515"/>
      <c r="K474" s="515"/>
      <c r="L474" s="515"/>
      <c r="M474" s="515"/>
      <c r="N474" s="515"/>
      <c r="O474" s="515"/>
      <c r="P474" s="515"/>
      <c r="Q474" s="515"/>
      <c r="R474" s="515"/>
      <c r="S474" s="515"/>
      <c r="T474" s="515"/>
      <c r="U474" s="515"/>
      <c r="V474" s="515"/>
      <c r="W474" s="515"/>
      <c r="X474" s="515"/>
      <c r="Y474" s="515">
        <v>276.15323643142852</v>
      </c>
      <c r="Z474" s="515">
        <v>135.95049852046927</v>
      </c>
      <c r="AA474" s="515">
        <v>47.716103763279499</v>
      </c>
      <c r="AB474" s="515">
        <v>-12.701590907841355</v>
      </c>
      <c r="AC474" s="515">
        <v>-12.791246605282753</v>
      </c>
      <c r="AD474" s="515">
        <v>-13.443827603896796</v>
      </c>
      <c r="AE474" s="515">
        <v>-13.837087855378568</v>
      </c>
      <c r="AF474" s="515">
        <v>-17.514363657786191</v>
      </c>
      <c r="AG474" s="515">
        <v>-13.574380068138957</v>
      </c>
      <c r="AH474" s="515">
        <v>-4.1126495342171792</v>
      </c>
      <c r="AI474" s="515">
        <v>-8.3545408696072094</v>
      </c>
      <c r="AJ474" s="515">
        <v>2.1507535197727083</v>
      </c>
      <c r="AK474" s="515">
        <v>11.759627835415662</v>
      </c>
      <c r="AL474" s="515">
        <v>43.116353530858099</v>
      </c>
      <c r="AM474" s="515">
        <v>210.66361162097681</v>
      </c>
      <c r="AN474" s="515">
        <v>357.25781586901655</v>
      </c>
      <c r="AO474" s="515">
        <v>356.83976754825522</v>
      </c>
      <c r="AP474" s="515">
        <v>345.74044448008948</v>
      </c>
      <c r="AQ474" s="20"/>
      <c r="AR474" s="20"/>
      <c r="AS474" s="20"/>
      <c r="AT474" s="20"/>
      <c r="AU474" s="20"/>
      <c r="AV474" s="20"/>
      <c r="AW474" s="20"/>
      <c r="AX474" s="20"/>
      <c r="AY474" s="20"/>
      <c r="AZ474" s="20"/>
      <c r="BA474" s="20"/>
      <c r="BB474" s="20"/>
      <c r="BC474" s="20"/>
      <c r="BD474" s="20"/>
      <c r="BE474" s="20"/>
      <c r="BF474" s="20"/>
      <c r="BG474" s="20"/>
      <c r="BH474" s="20"/>
      <c r="BI474" s="20"/>
      <c r="BJ474" s="20"/>
      <c r="BK474" s="20"/>
      <c r="BL474" s="20"/>
      <c r="BM474" s="20"/>
      <c r="BN474" s="20"/>
      <c r="BO474" s="20"/>
      <c r="BP474" s="20"/>
      <c r="BQ474" s="20"/>
      <c r="BR474" s="20"/>
      <c r="BS474" s="20"/>
      <c r="BT474" s="20"/>
      <c r="BU474" s="20"/>
      <c r="BV474" s="20"/>
      <c r="BW474" s="20"/>
      <c r="BX474" s="20"/>
      <c r="BY474" s="20"/>
      <c r="BZ474" s="20"/>
      <c r="CA474" s="20"/>
      <c r="CB474" s="20"/>
      <c r="CC474" s="20"/>
      <c r="CD474" s="20"/>
      <c r="CE474" s="20"/>
      <c r="CF474" s="20"/>
      <c r="CG474" s="20"/>
      <c r="CH474" s="20"/>
      <c r="CI474" s="20"/>
      <c r="CJ474" s="20"/>
      <c r="CK474" s="20"/>
      <c r="CL474" s="20"/>
      <c r="CM474" s="20"/>
      <c r="CN474" s="20"/>
      <c r="CO474" s="20"/>
      <c r="CP474" s="20"/>
      <c r="CQ474" s="20"/>
      <c r="CR474" s="20"/>
      <c r="CS474" s="20"/>
      <c r="CT474" s="20"/>
      <c r="CU474" s="20"/>
      <c r="CV474" s="20"/>
      <c r="CW474" s="20"/>
      <c r="CX474" s="20"/>
      <c r="CY474" s="20"/>
      <c r="CZ474" s="20"/>
      <c r="DA474" s="20"/>
      <c r="DB474" s="20"/>
      <c r="DC474" s="20"/>
      <c r="DD474" s="20"/>
      <c r="DE474" s="20"/>
      <c r="DF474" s="20"/>
      <c r="DG474" s="20"/>
      <c r="DH474" s="20"/>
      <c r="DI474" s="20"/>
      <c r="DJ474" s="20"/>
      <c r="DK474" s="20"/>
      <c r="DL474" s="20"/>
      <c r="DM474" s="20"/>
      <c r="DN474" s="20"/>
      <c r="DO474" s="20"/>
      <c r="DP474" s="20"/>
      <c r="DQ474" s="20"/>
      <c r="DR474" s="20"/>
      <c r="DS474" s="118"/>
      <c r="DT474" s="118"/>
      <c r="DU474" s="118"/>
      <c r="DV474" s="118"/>
      <c r="DW474" s="118"/>
      <c r="DX474" s="118"/>
      <c r="DY474" s="118"/>
      <c r="DZ474" s="118"/>
      <c r="EA474" s="118"/>
      <c r="EB474" s="118"/>
      <c r="EC474" s="118"/>
      <c r="ED474" s="118"/>
      <c r="EE474" s="118"/>
      <c r="EF474" s="118"/>
      <c r="EG474" s="118"/>
      <c r="EH474" s="118"/>
      <c r="EI474" s="118"/>
      <c r="EJ474" s="118"/>
      <c r="EK474" s="118"/>
      <c r="EL474" s="118"/>
      <c r="EM474" s="118"/>
      <c r="EN474" s="118"/>
      <c r="EO474" s="118"/>
      <c r="EP474" s="118"/>
      <c r="EQ474" s="118"/>
      <c r="ER474" s="118"/>
      <c r="ES474" s="118"/>
      <c r="ET474" s="118"/>
      <c r="EU474" s="118"/>
      <c r="EV474" s="118"/>
      <c r="EW474" s="118"/>
      <c r="EX474" s="118"/>
      <c r="EY474" s="118"/>
      <c r="EZ474" s="118"/>
      <c r="FA474" s="118"/>
      <c r="FB474" s="118"/>
      <c r="FC474" s="118"/>
      <c r="FD474" s="118"/>
      <c r="FE474" s="118"/>
      <c r="FF474" s="118"/>
      <c r="FG474" s="118"/>
      <c r="FH474" s="118"/>
      <c r="FI474" s="118"/>
      <c r="FJ474" s="118"/>
      <c r="FK474" s="118"/>
      <c r="FL474" s="118"/>
      <c r="FM474" s="118"/>
      <c r="FN474" s="118"/>
      <c r="FO474" s="118"/>
      <c r="FP474" s="118"/>
      <c r="FQ474" s="118"/>
      <c r="FR474" s="118"/>
      <c r="FS474" s="118"/>
      <c r="FT474" s="118"/>
      <c r="FU474" s="118"/>
      <c r="FV474" s="118"/>
      <c r="FW474" s="118"/>
      <c r="FX474" s="118"/>
      <c r="FY474" s="118"/>
      <c r="FZ474" s="118"/>
      <c r="GA474" s="118"/>
      <c r="GB474" s="118"/>
      <c r="GC474" s="118"/>
      <c r="GD474" s="118"/>
      <c r="GE474" s="118"/>
      <c r="GF474" s="118"/>
      <c r="GG474" s="118"/>
      <c r="GH474" s="118"/>
      <c r="GI474" s="118"/>
      <c r="GJ474" s="118"/>
      <c r="GK474" s="118"/>
      <c r="GL474" s="118"/>
      <c r="GM474" s="118"/>
      <c r="GN474" s="118"/>
      <c r="GO474" s="118"/>
      <c r="GP474" s="118"/>
      <c r="GQ474" s="118"/>
      <c r="GR474" s="118"/>
      <c r="GS474" s="118"/>
      <c r="GT474" s="118"/>
      <c r="GU474" s="118"/>
      <c r="GV474" s="118"/>
      <c r="GW474" s="118"/>
      <c r="GX474" s="118"/>
      <c r="GY474" s="118"/>
      <c r="GZ474" s="118"/>
      <c r="HA474" s="118"/>
      <c r="HB474" s="118"/>
      <c r="HC474" s="118"/>
      <c r="HD474" s="118"/>
      <c r="HE474" s="118"/>
      <c r="HF474" s="118"/>
      <c r="HG474" s="118"/>
      <c r="HH474" s="118"/>
      <c r="HI474" s="118"/>
      <c r="HJ474" s="118"/>
      <c r="HK474" s="118"/>
      <c r="HL474" s="118"/>
      <c r="HM474" s="118"/>
      <c r="HN474" s="118"/>
      <c r="HO474" s="118"/>
      <c r="HP474" s="118"/>
      <c r="HQ474" s="118"/>
      <c r="HR474" s="118"/>
      <c r="HS474" s="118"/>
      <c r="HT474" s="118"/>
      <c r="HU474" s="118"/>
    </row>
    <row r="475" spans="1:230" s="182" customFormat="1" ht="13.9" customHeight="1">
      <c r="A475" s="9"/>
      <c r="B475" s="9"/>
      <c r="C475" s="873"/>
      <c r="D475" s="776" t="s">
        <v>553</v>
      </c>
      <c r="E475" s="777"/>
      <c r="F475" s="777"/>
      <c r="G475" s="777"/>
      <c r="H475" s="515"/>
      <c r="I475" s="515"/>
      <c r="J475" s="515"/>
      <c r="K475" s="515"/>
      <c r="L475" s="515"/>
      <c r="M475" s="515"/>
      <c r="N475" s="515"/>
      <c r="O475" s="515"/>
      <c r="P475" s="515"/>
      <c r="Q475" s="515"/>
      <c r="R475" s="515"/>
      <c r="S475" s="515"/>
      <c r="T475" s="515"/>
      <c r="U475" s="515"/>
      <c r="V475" s="515"/>
      <c r="W475" s="515"/>
      <c r="X475" s="515"/>
      <c r="Y475" s="515">
        <v>77.567795424642867</v>
      </c>
      <c r="Z475" s="515">
        <v>7.5316645885392877</v>
      </c>
      <c r="AA475" s="515">
        <v>-9.0042853053695264</v>
      </c>
      <c r="AB475" s="515">
        <v>-8.4786110511013568</v>
      </c>
      <c r="AC475" s="515">
        <v>-7.3582227489722074</v>
      </c>
      <c r="AD475" s="515">
        <v>-7.1764790436769426</v>
      </c>
      <c r="AE475" s="515">
        <v>-8.1941462944639021</v>
      </c>
      <c r="AF475" s="515">
        <v>2.3196805818168076</v>
      </c>
      <c r="AG475" s="515">
        <v>1.5781404677493571</v>
      </c>
      <c r="AH475" s="515">
        <v>1.3935469157439022</v>
      </c>
      <c r="AI475" s="515">
        <v>4.236445567939378</v>
      </c>
      <c r="AJ475" s="515">
        <v>3.723062581966758</v>
      </c>
      <c r="AK475" s="515">
        <v>-3.0042773856034279</v>
      </c>
      <c r="AL475" s="515">
        <v>7.7015653777376709</v>
      </c>
      <c r="AM475" s="515">
        <v>53.871471080299436</v>
      </c>
      <c r="AN475" s="515">
        <v>59.729521681297484</v>
      </c>
      <c r="AO475" s="515">
        <v>77.656995383104189</v>
      </c>
      <c r="AP475" s="515">
        <v>98.228607365861464</v>
      </c>
      <c r="AQ475" s="118"/>
      <c r="AR475" s="118"/>
      <c r="AS475" s="118"/>
      <c r="AT475" s="118"/>
      <c r="AU475" s="118"/>
      <c r="AV475" s="118"/>
      <c r="AW475" s="118"/>
      <c r="AX475" s="118"/>
      <c r="AY475" s="118"/>
      <c r="AZ475" s="118"/>
      <c r="BA475" s="118"/>
      <c r="BB475" s="118"/>
      <c r="BC475" s="118"/>
      <c r="BD475" s="118"/>
      <c r="BE475" s="118"/>
      <c r="BF475" s="118"/>
      <c r="BG475" s="118"/>
      <c r="BH475" s="118"/>
      <c r="BI475" s="118"/>
      <c r="BJ475" s="118"/>
      <c r="BK475" s="118"/>
      <c r="BL475" s="118"/>
      <c r="BM475" s="118"/>
      <c r="BN475" s="118"/>
      <c r="BO475" s="118"/>
      <c r="BP475" s="118"/>
      <c r="BQ475" s="118"/>
      <c r="BR475" s="118"/>
      <c r="BS475" s="118"/>
      <c r="BT475" s="118"/>
      <c r="BU475" s="118"/>
      <c r="BV475" s="118"/>
      <c r="BW475" s="118"/>
      <c r="BX475" s="118"/>
      <c r="BY475" s="118"/>
      <c r="BZ475" s="118"/>
      <c r="CA475" s="118"/>
      <c r="CB475" s="118"/>
      <c r="CC475" s="118"/>
      <c r="CD475" s="118"/>
      <c r="CE475" s="118"/>
      <c r="CF475" s="118"/>
      <c r="CG475" s="118"/>
      <c r="CH475" s="118"/>
      <c r="CI475" s="118"/>
      <c r="CJ475" s="118"/>
      <c r="CK475" s="118"/>
      <c r="CL475" s="118"/>
      <c r="CM475" s="118"/>
      <c r="CN475" s="118"/>
      <c r="CO475" s="118"/>
      <c r="CP475" s="118"/>
      <c r="CQ475" s="118"/>
      <c r="CR475" s="118"/>
      <c r="CS475" s="118"/>
      <c r="CT475" s="118"/>
      <c r="CU475" s="118"/>
      <c r="CV475" s="118"/>
      <c r="CW475" s="118"/>
      <c r="CX475" s="118"/>
      <c r="CY475" s="118"/>
      <c r="CZ475" s="118"/>
      <c r="DA475" s="118"/>
      <c r="DB475" s="118"/>
      <c r="DC475" s="118"/>
      <c r="DD475" s="118"/>
      <c r="DE475" s="118"/>
      <c r="DF475" s="118"/>
      <c r="DG475" s="118"/>
      <c r="DH475" s="118"/>
      <c r="DI475" s="118"/>
      <c r="DJ475" s="118"/>
      <c r="DK475" s="118"/>
      <c r="DL475" s="118"/>
      <c r="DM475" s="118"/>
      <c r="DN475" s="118"/>
      <c r="DO475" s="118"/>
      <c r="DP475" s="118"/>
      <c r="DQ475" s="118"/>
      <c r="DR475" s="118"/>
      <c r="DS475" s="118"/>
      <c r="DT475" s="118"/>
      <c r="DU475" s="118"/>
      <c r="DV475" s="118"/>
      <c r="DW475" s="118"/>
      <c r="DX475" s="118"/>
      <c r="DY475" s="118"/>
      <c r="DZ475" s="118"/>
      <c r="EA475" s="118"/>
      <c r="EB475" s="118"/>
      <c r="EC475" s="118"/>
      <c r="ED475" s="118"/>
      <c r="EE475" s="118"/>
      <c r="EF475" s="118"/>
      <c r="EG475" s="118"/>
      <c r="EH475" s="118"/>
      <c r="EI475" s="118"/>
      <c r="EJ475" s="118"/>
      <c r="EK475" s="118"/>
      <c r="EL475" s="118"/>
      <c r="EM475" s="118"/>
      <c r="EN475" s="118"/>
      <c r="EO475" s="118"/>
      <c r="EP475" s="118"/>
      <c r="EQ475" s="118"/>
      <c r="ER475" s="118"/>
      <c r="ES475" s="118"/>
      <c r="ET475" s="118"/>
      <c r="EU475" s="118"/>
      <c r="EV475" s="118"/>
      <c r="EW475" s="118"/>
      <c r="EX475" s="118"/>
      <c r="EY475" s="118"/>
      <c r="EZ475" s="118"/>
      <c r="FA475" s="118"/>
      <c r="FB475" s="118"/>
      <c r="FC475" s="118"/>
      <c r="FD475" s="118"/>
      <c r="FE475" s="118"/>
      <c r="FF475" s="118"/>
      <c r="FG475" s="118"/>
      <c r="FH475" s="118"/>
      <c r="FI475" s="118"/>
      <c r="FJ475" s="118"/>
      <c r="FK475" s="118"/>
      <c r="FL475" s="118"/>
      <c r="FM475" s="118"/>
      <c r="FN475" s="118"/>
      <c r="FO475" s="118"/>
      <c r="FP475" s="118"/>
      <c r="FQ475" s="118"/>
      <c r="FR475" s="118"/>
      <c r="FS475" s="118"/>
      <c r="FT475" s="118"/>
      <c r="FU475" s="118"/>
      <c r="FV475" s="118"/>
      <c r="FW475" s="118"/>
      <c r="FX475" s="118"/>
      <c r="FY475" s="118"/>
      <c r="FZ475" s="118"/>
      <c r="GA475" s="118"/>
      <c r="GB475" s="118"/>
      <c r="GC475" s="118"/>
      <c r="GD475" s="118"/>
      <c r="GE475" s="118"/>
      <c r="GF475" s="118"/>
      <c r="GG475" s="118"/>
      <c r="GH475" s="118"/>
      <c r="GI475" s="118"/>
      <c r="GJ475" s="118"/>
      <c r="GK475" s="118"/>
      <c r="GL475" s="118"/>
      <c r="GM475" s="118"/>
      <c r="GN475" s="118"/>
      <c r="GO475" s="118"/>
      <c r="GP475" s="118"/>
      <c r="GQ475" s="118"/>
      <c r="GR475" s="118"/>
      <c r="GS475" s="118"/>
      <c r="GT475" s="118"/>
      <c r="GU475" s="118"/>
      <c r="GV475" s="118"/>
      <c r="GW475" s="118"/>
      <c r="GX475" s="118"/>
      <c r="GY475" s="118"/>
      <c r="GZ475" s="118"/>
      <c r="HA475" s="118"/>
      <c r="HB475" s="118"/>
      <c r="HC475" s="118"/>
      <c r="HD475" s="118"/>
      <c r="HE475" s="118"/>
      <c r="HF475" s="118"/>
      <c r="HG475" s="118"/>
      <c r="HH475" s="118"/>
      <c r="HI475" s="118"/>
      <c r="HJ475" s="118"/>
      <c r="HK475" s="118"/>
      <c r="HL475" s="118"/>
      <c r="HM475" s="118"/>
      <c r="HN475" s="118"/>
      <c r="HO475" s="118"/>
      <c r="HP475" s="118"/>
      <c r="HQ475" s="118"/>
      <c r="HR475" s="118"/>
      <c r="HS475" s="118"/>
      <c r="HT475" s="118"/>
      <c r="HU475" s="118"/>
    </row>
    <row r="476" spans="1:230" s="182" customFormat="1" ht="13.9" customHeight="1">
      <c r="A476" s="792"/>
      <c r="B476" s="792"/>
      <c r="C476" s="873"/>
      <c r="D476" s="776" t="s">
        <v>670</v>
      </c>
      <c r="E476" s="777"/>
      <c r="F476" s="777"/>
      <c r="G476" s="777"/>
      <c r="H476" s="515"/>
      <c r="I476" s="515"/>
      <c r="J476" s="515"/>
      <c r="K476" s="515"/>
      <c r="L476" s="515"/>
      <c r="M476" s="515"/>
      <c r="N476" s="515"/>
      <c r="O476" s="515"/>
      <c r="P476" s="515"/>
      <c r="Q476" s="515"/>
      <c r="R476" s="515"/>
      <c r="S476" s="515"/>
      <c r="T476" s="515"/>
      <c r="U476" s="515"/>
      <c r="V476" s="515"/>
      <c r="W476" s="515"/>
      <c r="X476" s="515"/>
      <c r="Y476" s="515">
        <v>144</v>
      </c>
      <c r="Z476" s="515">
        <v>-29.261951138599365</v>
      </c>
      <c r="AA476" s="515">
        <v>3.9725758337550463</v>
      </c>
      <c r="AB476" s="515">
        <v>4.7267370436864198</v>
      </c>
      <c r="AC476" s="515">
        <v>1.2885321658948063</v>
      </c>
      <c r="AD476" s="515">
        <v>1.0713241122912764</v>
      </c>
      <c r="AE476" s="515">
        <v>1.7969243366701304</v>
      </c>
      <c r="AF476" s="515">
        <v>-0.72775583713999392</v>
      </c>
      <c r="AG476" s="515">
        <v>-5.034070577785462</v>
      </c>
      <c r="AH476" s="515">
        <v>-6.533752441427052</v>
      </c>
      <c r="AI476" s="515">
        <v>-3.2840147062142493</v>
      </c>
      <c r="AJ476" s="515">
        <v>0.46074064756730199</v>
      </c>
      <c r="AK476" s="515">
        <v>-1.9932456701349914</v>
      </c>
      <c r="AL476" s="515">
        <v>7.2657746047199963</v>
      </c>
      <c r="AM476" s="515">
        <v>39.737873425906542</v>
      </c>
      <c r="AN476" s="515">
        <v>91.045912199176669</v>
      </c>
      <c r="AO476" s="515">
        <v>146.60703139271038</v>
      </c>
      <c r="AP476" s="515">
        <v>188.49494944481754</v>
      </c>
      <c r="AQ476" s="118"/>
      <c r="AR476" s="118"/>
      <c r="AS476" s="118"/>
      <c r="AT476" s="118"/>
      <c r="AU476" s="118"/>
      <c r="AV476" s="118"/>
      <c r="AW476" s="118"/>
      <c r="AX476" s="118"/>
      <c r="AY476" s="118"/>
      <c r="AZ476" s="118"/>
      <c r="BA476" s="118"/>
      <c r="BB476" s="118"/>
      <c r="BC476" s="118"/>
      <c r="BD476" s="118"/>
      <c r="BE476" s="118"/>
      <c r="BF476" s="118"/>
      <c r="BG476" s="118"/>
      <c r="BH476" s="118"/>
      <c r="BI476" s="118"/>
      <c r="BJ476" s="118"/>
      <c r="BK476" s="118"/>
      <c r="BL476" s="118"/>
      <c r="BM476" s="118"/>
      <c r="BN476" s="118"/>
      <c r="BO476" s="118"/>
      <c r="BP476" s="118"/>
      <c r="BQ476" s="118"/>
      <c r="BR476" s="118"/>
      <c r="BS476" s="118"/>
      <c r="BT476" s="118"/>
      <c r="BU476" s="118"/>
      <c r="BV476" s="118"/>
      <c r="BW476" s="118"/>
      <c r="BX476" s="118"/>
      <c r="BY476" s="118"/>
      <c r="BZ476" s="118"/>
      <c r="CA476" s="118"/>
      <c r="CB476" s="118"/>
      <c r="CC476" s="118"/>
      <c r="CD476" s="118"/>
      <c r="CE476" s="118"/>
      <c r="CF476" s="118"/>
      <c r="CG476" s="118"/>
      <c r="CH476" s="118"/>
      <c r="CI476" s="118"/>
      <c r="CJ476" s="118"/>
      <c r="CK476" s="118"/>
      <c r="CL476" s="118"/>
      <c r="CM476" s="118"/>
      <c r="CN476" s="118"/>
      <c r="CO476" s="118"/>
      <c r="CP476" s="118"/>
      <c r="CQ476" s="118"/>
      <c r="CR476" s="118"/>
      <c r="CS476" s="118"/>
      <c r="CT476" s="118"/>
      <c r="CU476" s="118"/>
      <c r="CV476" s="118"/>
      <c r="CW476" s="118"/>
      <c r="CX476" s="118"/>
      <c r="CY476" s="118"/>
      <c r="CZ476" s="118"/>
      <c r="DA476" s="118"/>
      <c r="DB476" s="118"/>
      <c r="DC476" s="118"/>
      <c r="DD476" s="118"/>
      <c r="DE476" s="118"/>
      <c r="DF476" s="118"/>
      <c r="DG476" s="118"/>
      <c r="DH476" s="118"/>
      <c r="DI476" s="118"/>
      <c r="DJ476" s="118"/>
      <c r="DK476" s="118"/>
      <c r="DL476" s="118"/>
      <c r="DM476" s="118"/>
      <c r="DN476" s="118"/>
      <c r="DO476" s="118"/>
      <c r="DP476" s="118"/>
      <c r="DQ476" s="118"/>
      <c r="DR476" s="118"/>
    </row>
    <row r="477" spans="1:230" s="20" customFormat="1" ht="13.9" customHeight="1">
      <c r="A477" s="9"/>
      <c r="B477" s="9"/>
      <c r="C477" s="873"/>
      <c r="D477" s="776" t="s">
        <v>942</v>
      </c>
      <c r="E477" s="777"/>
      <c r="F477" s="777"/>
      <c r="G477" s="777"/>
      <c r="H477" s="515"/>
      <c r="I477" s="515"/>
      <c r="J477" s="515"/>
      <c r="K477" s="515"/>
      <c r="L477" s="515"/>
      <c r="M477" s="515"/>
      <c r="N477" s="515"/>
      <c r="O477" s="515"/>
      <c r="P477" s="515"/>
      <c r="Q477" s="515"/>
      <c r="R477" s="515"/>
      <c r="S477" s="515"/>
      <c r="T477" s="515"/>
      <c r="U477" s="515"/>
      <c r="V477" s="515"/>
      <c r="W477" s="515"/>
      <c r="X477" s="515"/>
      <c r="Y477" s="515">
        <v>30.41751</v>
      </c>
      <c r="Z477" s="515">
        <v>-19.863711200441628</v>
      </c>
      <c r="AA477" s="515">
        <v>-6.323784053356893</v>
      </c>
      <c r="AB477" s="515">
        <v>0.96737592136228834</v>
      </c>
      <c r="AC477" s="515">
        <v>0.22731133783562482</v>
      </c>
      <c r="AD477" s="515">
        <v>-0.55071244653612372</v>
      </c>
      <c r="AE477" s="515">
        <v>-5.480491129473597E-2</v>
      </c>
      <c r="AF477" s="515">
        <v>2.4323093003116401</v>
      </c>
      <c r="AG477" s="515">
        <v>1.3870290583574549</v>
      </c>
      <c r="AH477" s="515">
        <v>1.185657681989096</v>
      </c>
      <c r="AI477" s="515">
        <v>1.4212149154355973</v>
      </c>
      <c r="AJ477" s="515">
        <v>2.2509567100354881</v>
      </c>
      <c r="AK477" s="515">
        <v>2.6153577509109303</v>
      </c>
      <c r="AL477" s="515">
        <v>17.522534653608389</v>
      </c>
      <c r="AM477" s="515">
        <v>35.953678067120705</v>
      </c>
      <c r="AN477" s="515">
        <v>41.11024643831982</v>
      </c>
      <c r="AO477" s="515">
        <v>46.944482962607282</v>
      </c>
      <c r="AP477" s="515">
        <v>47.742243439369098</v>
      </c>
      <c r="AQ477" s="118"/>
      <c r="AR477" s="118"/>
      <c r="AS477" s="118"/>
      <c r="AT477" s="118"/>
      <c r="AU477" s="118"/>
      <c r="AV477" s="118"/>
      <c r="AW477" s="118"/>
      <c r="AX477" s="118"/>
      <c r="AY477" s="118"/>
      <c r="AZ477" s="118"/>
      <c r="BA477" s="118"/>
      <c r="BB477" s="118"/>
      <c r="BC477" s="118"/>
      <c r="BD477" s="118"/>
      <c r="BE477" s="118"/>
      <c r="BF477" s="118"/>
      <c r="BG477" s="118"/>
      <c r="BH477" s="118"/>
      <c r="BI477" s="118"/>
      <c r="BJ477" s="118"/>
      <c r="BK477" s="118"/>
      <c r="BL477" s="118"/>
      <c r="BM477" s="118"/>
      <c r="BN477" s="118"/>
      <c r="BO477" s="118"/>
      <c r="BP477" s="118"/>
      <c r="BQ477" s="118"/>
      <c r="BR477" s="118"/>
      <c r="BS477" s="118"/>
      <c r="BT477" s="118"/>
      <c r="BU477" s="118"/>
      <c r="BV477" s="118"/>
      <c r="BW477" s="118"/>
      <c r="BX477" s="118"/>
      <c r="BY477" s="118"/>
      <c r="BZ477" s="118"/>
      <c r="CA477" s="118"/>
      <c r="CB477" s="118"/>
      <c r="CC477" s="118"/>
      <c r="CD477" s="118"/>
      <c r="CE477" s="118"/>
      <c r="CF477" s="118"/>
      <c r="CG477" s="118"/>
      <c r="CH477" s="118"/>
      <c r="CI477" s="118"/>
      <c r="CJ477" s="118"/>
      <c r="CK477" s="118"/>
      <c r="CL477" s="118"/>
      <c r="CM477" s="118"/>
      <c r="CN477" s="118"/>
      <c r="CO477" s="118"/>
      <c r="CP477" s="118"/>
      <c r="CQ477" s="118"/>
      <c r="CR477" s="118"/>
      <c r="CS477" s="118"/>
      <c r="CT477" s="118"/>
      <c r="CU477" s="118"/>
      <c r="CV477" s="118"/>
      <c r="CW477" s="118"/>
      <c r="CX477" s="118"/>
      <c r="CY477" s="118"/>
      <c r="CZ477" s="118"/>
      <c r="DA477" s="118"/>
      <c r="DB477" s="118"/>
      <c r="DC477" s="118"/>
      <c r="DD477" s="118"/>
      <c r="DE477" s="118"/>
      <c r="DF477" s="118"/>
      <c r="DG477" s="118"/>
      <c r="DH477" s="118"/>
      <c r="DI477" s="118"/>
      <c r="DJ477" s="118"/>
      <c r="DK477" s="118"/>
      <c r="DL477" s="118"/>
      <c r="DM477" s="118"/>
      <c r="DN477" s="118"/>
      <c r="DO477" s="118"/>
      <c r="DP477" s="118"/>
      <c r="DQ477" s="118"/>
      <c r="DR477" s="118"/>
      <c r="DS477" s="182"/>
      <c r="DT477" s="182"/>
      <c r="DU477" s="182"/>
      <c r="DV477" s="182"/>
      <c r="DW477" s="182"/>
      <c r="DX477" s="182"/>
      <c r="DY477" s="182"/>
      <c r="DZ477" s="182"/>
      <c r="EA477" s="182"/>
      <c r="EB477" s="182"/>
      <c r="EC477" s="182"/>
      <c r="ED477" s="182"/>
      <c r="EE477" s="182"/>
      <c r="EF477" s="182"/>
      <c r="EG477" s="182"/>
      <c r="EH477" s="182"/>
      <c r="EI477" s="182"/>
      <c r="EJ477" s="182"/>
      <c r="EK477" s="182"/>
      <c r="EL477" s="182"/>
      <c r="EM477" s="182"/>
      <c r="EN477" s="182"/>
      <c r="EO477" s="182"/>
      <c r="EP477" s="182"/>
      <c r="EQ477" s="182"/>
      <c r="ER477" s="182"/>
      <c r="ES477" s="182"/>
      <c r="ET477" s="182"/>
      <c r="EU477" s="182"/>
      <c r="EV477" s="182"/>
      <c r="EW477" s="182"/>
      <c r="EX477" s="182"/>
      <c r="EY477" s="182"/>
      <c r="EZ477" s="182"/>
      <c r="FA477" s="182"/>
      <c r="FB477" s="182"/>
      <c r="FC477" s="182"/>
      <c r="FD477" s="182"/>
      <c r="FE477" s="182"/>
      <c r="FF477" s="182"/>
      <c r="FG477" s="182"/>
      <c r="FH477" s="182"/>
      <c r="FI477" s="182"/>
      <c r="FJ477" s="182"/>
      <c r="FK477" s="182"/>
      <c r="FL477" s="182"/>
      <c r="FM477" s="182"/>
      <c r="FN477" s="182"/>
      <c r="FO477" s="182"/>
      <c r="FP477" s="182"/>
      <c r="FQ477" s="182"/>
      <c r="FR477" s="182"/>
      <c r="FS477" s="182"/>
      <c r="FT477" s="182"/>
      <c r="FU477" s="182"/>
      <c r="FV477" s="182"/>
      <c r="FW477" s="182"/>
      <c r="FX477" s="182"/>
      <c r="FY477" s="182"/>
      <c r="FZ477" s="182"/>
      <c r="GA477" s="182"/>
      <c r="GB477" s="182"/>
      <c r="GC477" s="182"/>
      <c r="GD477" s="182"/>
      <c r="GE477" s="182"/>
      <c r="GF477" s="182"/>
      <c r="GG477" s="182"/>
      <c r="GH477" s="182"/>
      <c r="GI477" s="182"/>
      <c r="GJ477" s="182"/>
      <c r="GK477" s="182"/>
      <c r="GL477" s="182"/>
      <c r="GM477" s="182"/>
      <c r="GN477" s="182"/>
      <c r="GO477" s="182"/>
      <c r="GP477" s="182"/>
      <c r="GQ477" s="182"/>
      <c r="GR477" s="182"/>
      <c r="GS477" s="182"/>
      <c r="GT477" s="182"/>
      <c r="GU477" s="182"/>
      <c r="GV477" s="182"/>
      <c r="GW477" s="182"/>
      <c r="GX477" s="182"/>
      <c r="GY477" s="182"/>
      <c r="GZ477" s="182"/>
      <c r="HA477" s="182"/>
      <c r="HB477" s="182"/>
      <c r="HC477" s="182"/>
      <c r="HD477" s="182"/>
      <c r="HE477" s="182"/>
      <c r="HF477" s="182"/>
      <c r="HG477" s="182"/>
      <c r="HH477" s="182"/>
      <c r="HI477" s="182"/>
      <c r="HJ477" s="182"/>
      <c r="HK477" s="182"/>
      <c r="HL477" s="182"/>
      <c r="HM477" s="182"/>
      <c r="HN477" s="182"/>
      <c r="HO477" s="182"/>
      <c r="HP477" s="182"/>
      <c r="HQ477" s="182"/>
      <c r="HR477" s="182"/>
      <c r="HS477" s="182"/>
      <c r="HT477" s="182"/>
      <c r="HU477" s="182"/>
      <c r="HV477" s="182"/>
    </row>
    <row r="478" spans="1:230" s="20" customFormat="1" ht="13.9" customHeight="1">
      <c r="A478" s="9"/>
      <c r="B478" s="9"/>
      <c r="C478" s="873"/>
      <c r="D478" s="773" t="s">
        <v>959</v>
      </c>
      <c r="E478" s="786"/>
      <c r="F478" s="786"/>
      <c r="G478" s="786"/>
      <c r="H478" s="557"/>
      <c r="I478" s="557"/>
      <c r="J478" s="557"/>
      <c r="K478" s="557"/>
      <c r="L478" s="557"/>
      <c r="M478" s="557"/>
      <c r="N478" s="557"/>
      <c r="O478" s="557"/>
      <c r="P478" s="557"/>
      <c r="Q478" s="557"/>
      <c r="R478" s="557"/>
      <c r="S478" s="557"/>
      <c r="T478" s="557"/>
      <c r="U478" s="557"/>
      <c r="V478" s="557"/>
      <c r="W478" s="557"/>
      <c r="X478" s="557"/>
      <c r="Y478" s="557">
        <v>1191.3131107423208</v>
      </c>
      <c r="Z478" s="557">
        <v>166.84852390696508</v>
      </c>
      <c r="AA478" s="557">
        <v>11.548072526597387</v>
      </c>
      <c r="AB478" s="557">
        <v>-6.5857247725185672</v>
      </c>
      <c r="AC478" s="557">
        <v>-18.084193368233873</v>
      </c>
      <c r="AD478" s="557">
        <v>-13.11575221864641</v>
      </c>
      <c r="AE478" s="557">
        <v>-22.818024743764497</v>
      </c>
      <c r="AF478" s="557">
        <v>-15.717321402064741</v>
      </c>
      <c r="AG478" s="557">
        <v>-30.192000802475448</v>
      </c>
      <c r="AH478" s="557">
        <v>-19.743778605142499</v>
      </c>
      <c r="AI478" s="557">
        <v>-8.1467433669456923</v>
      </c>
      <c r="AJ478" s="557">
        <v>15.849687342053073</v>
      </c>
      <c r="AK478" s="557">
        <v>9.0358030733240184</v>
      </c>
      <c r="AL478" s="557">
        <v>140.99963031022318</v>
      </c>
      <c r="AM478" s="557">
        <v>757.17604028457743</v>
      </c>
      <c r="AN478" s="557">
        <v>1190.8041977560624</v>
      </c>
      <c r="AO478" s="557">
        <v>1411.1581528139527</v>
      </c>
      <c r="AP478" s="557">
        <v>1444.278488383593</v>
      </c>
      <c r="AQ478" s="118"/>
      <c r="AR478" s="118"/>
      <c r="AS478" s="118"/>
      <c r="AT478" s="118"/>
      <c r="AU478" s="118"/>
      <c r="AV478" s="118"/>
      <c r="AW478" s="118"/>
      <c r="AX478" s="118"/>
      <c r="AY478" s="118"/>
      <c r="AZ478" s="118"/>
      <c r="BA478" s="118"/>
      <c r="BB478" s="118"/>
      <c r="BC478" s="118"/>
      <c r="BD478" s="118"/>
      <c r="BE478" s="118"/>
      <c r="BF478" s="118"/>
      <c r="BG478" s="118"/>
      <c r="BH478" s="118"/>
      <c r="BI478" s="118"/>
      <c r="BJ478" s="118"/>
      <c r="BK478" s="118"/>
      <c r="BL478" s="118"/>
      <c r="BM478" s="118"/>
      <c r="BN478" s="118"/>
      <c r="BO478" s="118"/>
      <c r="BP478" s="118"/>
      <c r="BQ478" s="118"/>
      <c r="BR478" s="118"/>
      <c r="BS478" s="118"/>
      <c r="BT478" s="118"/>
      <c r="BU478" s="118"/>
      <c r="BV478" s="118"/>
      <c r="BW478" s="118"/>
      <c r="BX478" s="118"/>
      <c r="BY478" s="118"/>
      <c r="BZ478" s="118"/>
      <c r="CA478" s="118"/>
      <c r="CB478" s="118"/>
      <c r="CC478" s="118"/>
      <c r="CD478" s="118"/>
      <c r="CE478" s="118"/>
      <c r="CF478" s="118"/>
      <c r="CG478" s="118"/>
      <c r="CH478" s="118"/>
      <c r="CI478" s="118"/>
      <c r="CJ478" s="118"/>
      <c r="CK478" s="118"/>
      <c r="CL478" s="118"/>
      <c r="CM478" s="118"/>
      <c r="CN478" s="118"/>
      <c r="CO478" s="118"/>
      <c r="CP478" s="118"/>
      <c r="CQ478" s="118"/>
      <c r="CR478" s="118"/>
      <c r="CS478" s="118"/>
      <c r="CT478" s="118"/>
      <c r="CU478" s="118"/>
      <c r="CV478" s="118"/>
      <c r="CW478" s="118"/>
      <c r="CX478" s="118"/>
      <c r="CY478" s="118"/>
      <c r="CZ478" s="118"/>
      <c r="DA478" s="118"/>
      <c r="DB478" s="118"/>
      <c r="DC478" s="118"/>
      <c r="DD478" s="118"/>
      <c r="DE478" s="118"/>
      <c r="DF478" s="118"/>
      <c r="DG478" s="118"/>
      <c r="DH478" s="118"/>
      <c r="DI478" s="118"/>
      <c r="DJ478" s="118"/>
      <c r="DK478" s="118"/>
      <c r="DL478" s="118"/>
      <c r="DM478" s="118"/>
      <c r="DN478" s="118"/>
      <c r="DO478" s="118"/>
      <c r="DP478" s="118"/>
      <c r="DQ478" s="118"/>
      <c r="DR478" s="118"/>
      <c r="DS478" s="182"/>
      <c r="DT478" s="182"/>
      <c r="DU478" s="182"/>
      <c r="DV478" s="182"/>
      <c r="DW478" s="182"/>
      <c r="DX478" s="182"/>
      <c r="DY478" s="182"/>
      <c r="DZ478" s="182"/>
      <c r="EA478" s="182"/>
      <c r="EB478" s="182"/>
      <c r="EC478" s="182"/>
      <c r="ED478" s="182"/>
      <c r="EE478" s="182"/>
      <c r="EF478" s="182"/>
      <c r="EG478" s="182"/>
      <c r="EH478" s="182"/>
      <c r="EI478" s="182"/>
      <c r="EJ478" s="182"/>
      <c r="EK478" s="182"/>
      <c r="EL478" s="182"/>
      <c r="EM478" s="182"/>
      <c r="EN478" s="182"/>
      <c r="EO478" s="182"/>
      <c r="EP478" s="182"/>
      <c r="EQ478" s="182"/>
      <c r="ER478" s="182"/>
      <c r="ES478" s="182"/>
      <c r="ET478" s="182"/>
      <c r="EU478" s="182"/>
      <c r="EV478" s="182"/>
      <c r="EW478" s="182"/>
      <c r="EX478" s="182"/>
      <c r="EY478" s="182"/>
      <c r="EZ478" s="182"/>
      <c r="FA478" s="182"/>
      <c r="FB478" s="182"/>
      <c r="FC478" s="182"/>
      <c r="FD478" s="182"/>
      <c r="FE478" s="182"/>
      <c r="FF478" s="182"/>
      <c r="FG478" s="182"/>
      <c r="FH478" s="182"/>
      <c r="FI478" s="182"/>
      <c r="FJ478" s="182"/>
      <c r="FK478" s="182"/>
      <c r="FL478" s="182"/>
      <c r="FM478" s="182"/>
      <c r="FN478" s="182"/>
      <c r="FO478" s="182"/>
      <c r="FP478" s="182"/>
      <c r="FQ478" s="182"/>
      <c r="FR478" s="182"/>
      <c r="FS478" s="182"/>
      <c r="FT478" s="182"/>
      <c r="FU478" s="182"/>
      <c r="FV478" s="182"/>
      <c r="FW478" s="182"/>
      <c r="FX478" s="182"/>
      <c r="FY478" s="182"/>
      <c r="FZ478" s="182"/>
      <c r="GA478" s="182"/>
      <c r="GB478" s="182"/>
      <c r="GC478" s="182"/>
      <c r="GD478" s="182"/>
      <c r="GE478" s="182"/>
      <c r="GF478" s="182"/>
      <c r="GG478" s="182"/>
      <c r="GH478" s="182"/>
      <c r="GI478" s="182"/>
      <c r="GJ478" s="182"/>
      <c r="GK478" s="182"/>
      <c r="GL478" s="182"/>
      <c r="GM478" s="182"/>
      <c r="GN478" s="182"/>
      <c r="GO478" s="182"/>
      <c r="GP478" s="182"/>
      <c r="GQ478" s="182"/>
      <c r="GR478" s="182"/>
      <c r="GS478" s="182"/>
      <c r="GT478" s="182"/>
      <c r="GU478" s="182"/>
      <c r="GV478" s="182"/>
      <c r="GW478" s="182"/>
      <c r="GX478" s="182"/>
      <c r="GY478" s="182"/>
      <c r="GZ478" s="182"/>
      <c r="HA478" s="182"/>
      <c r="HB478" s="182"/>
      <c r="HC478" s="182"/>
      <c r="HD478" s="182"/>
      <c r="HE478" s="182"/>
      <c r="HF478" s="182"/>
      <c r="HG478" s="182"/>
      <c r="HH478" s="182"/>
      <c r="HI478" s="182"/>
      <c r="HJ478" s="182"/>
      <c r="HK478" s="182"/>
      <c r="HL478" s="182"/>
      <c r="HM478" s="182"/>
      <c r="HN478" s="182"/>
      <c r="HO478" s="182"/>
      <c r="HP478" s="182"/>
      <c r="HQ478" s="182"/>
      <c r="HR478" s="182"/>
      <c r="HS478" s="182"/>
      <c r="HT478" s="182"/>
      <c r="HU478" s="182"/>
    </row>
    <row r="479" spans="1:230" s="20" customFormat="1" ht="13.9" customHeight="1">
      <c r="A479" s="9"/>
      <c r="B479" s="9"/>
      <c r="C479" s="873"/>
      <c r="D479" s="773" t="s">
        <v>960</v>
      </c>
      <c r="E479" s="786"/>
      <c r="F479" s="786"/>
      <c r="G479" s="786"/>
      <c r="H479" s="557"/>
      <c r="I479" s="557"/>
      <c r="J479" s="557"/>
      <c r="K479" s="557"/>
      <c r="L479" s="557"/>
      <c r="M479" s="557"/>
      <c r="N479" s="557"/>
      <c r="O479" s="557"/>
      <c r="P479" s="557"/>
      <c r="Q479" s="557"/>
      <c r="R479" s="557"/>
      <c r="S479" s="557"/>
      <c r="T479" s="557"/>
      <c r="U479" s="557"/>
      <c r="V479" s="557"/>
      <c r="W479" s="557"/>
      <c r="X479" s="557"/>
      <c r="Y479" s="557">
        <v>229.11534215</v>
      </c>
      <c r="Z479" s="557">
        <v>177.77988454236342</v>
      </c>
      <c r="AA479" s="557">
        <v>177.94668441006041</v>
      </c>
      <c r="AB479" s="557">
        <v>180.28632815495729</v>
      </c>
      <c r="AC479" s="557">
        <v>165.97717105987405</v>
      </c>
      <c r="AD479" s="557">
        <v>158.2466395886612</v>
      </c>
      <c r="AE479" s="557">
        <v>140.06239266895915</v>
      </c>
      <c r="AF479" s="557">
        <v>121.48266267849159</v>
      </c>
      <c r="AG479" s="557">
        <v>87.177181765021089</v>
      </c>
      <c r="AH479" s="557">
        <v>66.193607257623441</v>
      </c>
      <c r="AI479" s="557">
        <v>54.085727934334983</v>
      </c>
      <c r="AJ479" s="557">
        <v>65.521873171793942</v>
      </c>
      <c r="AK479" s="557">
        <v>71.963227963523863</v>
      </c>
      <c r="AL479" s="557">
        <v>164.80061073167849</v>
      </c>
      <c r="AM479" s="557">
        <v>849.27840352301268</v>
      </c>
      <c r="AN479" s="557">
        <v>1971.3620878392387</v>
      </c>
      <c r="AO479" s="557">
        <v>3303.9191981788335</v>
      </c>
      <c r="AP479" s="557">
        <v>4648.986489585267</v>
      </c>
      <c r="AQ479" s="182"/>
      <c r="AR479" s="182"/>
      <c r="AS479" s="182"/>
      <c r="AT479" s="182"/>
      <c r="AU479" s="182"/>
      <c r="AV479" s="182"/>
      <c r="AW479" s="182"/>
      <c r="AX479" s="182"/>
      <c r="AY479" s="182"/>
      <c r="AZ479" s="182"/>
      <c r="BA479" s="182"/>
      <c r="BB479" s="182"/>
      <c r="BC479" s="182"/>
      <c r="BD479" s="182"/>
      <c r="BE479" s="182"/>
      <c r="BF479" s="182"/>
      <c r="BG479" s="182"/>
      <c r="BH479" s="182"/>
      <c r="BI479" s="182"/>
      <c r="BJ479" s="182"/>
      <c r="BK479" s="182"/>
      <c r="BL479" s="182"/>
      <c r="BM479" s="182"/>
      <c r="BN479" s="182"/>
      <c r="BO479" s="182"/>
      <c r="BP479" s="182"/>
      <c r="BQ479" s="182"/>
      <c r="BR479" s="182"/>
      <c r="BS479" s="182"/>
      <c r="BT479" s="182"/>
      <c r="BU479" s="182"/>
      <c r="BV479" s="182"/>
      <c r="BW479" s="182"/>
      <c r="BX479" s="182"/>
      <c r="BY479" s="182"/>
      <c r="BZ479" s="182"/>
      <c r="CA479" s="182"/>
      <c r="CB479" s="182"/>
      <c r="CC479" s="182"/>
      <c r="CD479" s="182"/>
      <c r="CE479" s="182"/>
      <c r="CF479" s="182"/>
      <c r="CG479" s="182"/>
      <c r="CH479" s="182"/>
      <c r="CI479" s="182"/>
      <c r="CJ479" s="182"/>
      <c r="CK479" s="182"/>
      <c r="CL479" s="182"/>
      <c r="CM479" s="182"/>
      <c r="CN479" s="182"/>
      <c r="CO479" s="182"/>
      <c r="CP479" s="182"/>
      <c r="CQ479" s="182"/>
      <c r="CR479" s="182"/>
      <c r="CS479" s="182"/>
      <c r="CT479" s="182"/>
      <c r="CU479" s="182"/>
      <c r="CV479" s="182"/>
      <c r="CW479" s="182"/>
      <c r="CX479" s="182"/>
      <c r="CY479" s="182"/>
      <c r="CZ479" s="182"/>
      <c r="DA479" s="182"/>
      <c r="DB479" s="182"/>
      <c r="DC479" s="182"/>
      <c r="DD479" s="182"/>
      <c r="DE479" s="182"/>
      <c r="DF479" s="182"/>
      <c r="DG479" s="182"/>
      <c r="DH479" s="182"/>
      <c r="DI479" s="182"/>
      <c r="DJ479" s="182"/>
      <c r="DK479" s="182"/>
      <c r="DL479" s="182"/>
      <c r="DM479" s="182"/>
      <c r="DN479" s="182"/>
      <c r="DO479" s="182"/>
      <c r="DP479" s="182"/>
      <c r="DQ479" s="182"/>
      <c r="DR479" s="182"/>
      <c r="DS479" s="182"/>
      <c r="DT479" s="182"/>
      <c r="DU479" s="182"/>
      <c r="DV479" s="182"/>
      <c r="DW479" s="182"/>
      <c r="DX479" s="182"/>
      <c r="DY479" s="182"/>
      <c r="DZ479" s="182"/>
      <c r="EA479" s="182"/>
      <c r="EB479" s="182"/>
      <c r="EC479" s="182"/>
      <c r="ED479" s="182"/>
      <c r="EE479" s="182"/>
      <c r="EF479" s="182"/>
      <c r="EG479" s="182"/>
      <c r="EH479" s="182"/>
      <c r="EI479" s="182"/>
      <c r="EJ479" s="182"/>
      <c r="EK479" s="182"/>
      <c r="EL479" s="182"/>
      <c r="EM479" s="182"/>
      <c r="EN479" s="182"/>
      <c r="EO479" s="182"/>
      <c r="EP479" s="182"/>
      <c r="EQ479" s="182"/>
      <c r="ER479" s="182"/>
      <c r="ES479" s="182"/>
      <c r="ET479" s="182"/>
      <c r="EU479" s="182"/>
      <c r="EV479" s="182"/>
      <c r="EW479" s="182"/>
      <c r="EX479" s="182"/>
      <c r="EY479" s="182"/>
      <c r="EZ479" s="182"/>
      <c r="FA479" s="182"/>
      <c r="FB479" s="182"/>
      <c r="FC479" s="182"/>
      <c r="FD479" s="182"/>
      <c r="FE479" s="182"/>
      <c r="FF479" s="182"/>
      <c r="FG479" s="182"/>
      <c r="FH479" s="182"/>
      <c r="FI479" s="182"/>
      <c r="FJ479" s="182"/>
      <c r="FK479" s="182"/>
      <c r="FL479" s="182"/>
      <c r="FM479" s="182"/>
      <c r="FN479" s="182"/>
      <c r="FO479" s="182"/>
      <c r="FP479" s="182"/>
      <c r="FQ479" s="182"/>
      <c r="FR479" s="182"/>
      <c r="FS479" s="182"/>
      <c r="FT479" s="182"/>
      <c r="FU479" s="182"/>
      <c r="FV479" s="182"/>
      <c r="FW479" s="182"/>
      <c r="FX479" s="182"/>
      <c r="FY479" s="182"/>
      <c r="FZ479" s="182"/>
      <c r="GA479" s="182"/>
      <c r="GB479" s="182"/>
      <c r="GC479" s="182"/>
      <c r="GD479" s="182"/>
      <c r="GE479" s="182"/>
      <c r="GF479" s="182"/>
      <c r="GG479" s="182"/>
      <c r="GH479" s="182"/>
      <c r="GI479" s="182"/>
      <c r="GJ479" s="182"/>
      <c r="GK479" s="182"/>
      <c r="GL479" s="182"/>
      <c r="GM479" s="182"/>
      <c r="GN479" s="182"/>
      <c r="GO479" s="182"/>
      <c r="GP479" s="182"/>
      <c r="GQ479" s="182"/>
      <c r="GR479" s="182"/>
      <c r="GS479" s="182"/>
      <c r="GT479" s="182"/>
      <c r="GU479" s="182"/>
      <c r="GV479" s="182"/>
      <c r="GW479" s="182"/>
      <c r="GX479" s="182"/>
      <c r="GY479" s="182"/>
      <c r="GZ479" s="182"/>
      <c r="HA479" s="182"/>
      <c r="HB479" s="182"/>
      <c r="HC479" s="182"/>
      <c r="HD479" s="182"/>
      <c r="HE479" s="182"/>
      <c r="HF479" s="182"/>
      <c r="HG479" s="182"/>
      <c r="HH479" s="182"/>
      <c r="HI479" s="182"/>
      <c r="HJ479" s="182"/>
      <c r="HK479" s="182"/>
      <c r="HL479" s="182"/>
      <c r="HM479" s="182"/>
      <c r="HN479" s="182"/>
      <c r="HO479" s="182"/>
      <c r="HP479" s="182"/>
      <c r="HQ479" s="182"/>
      <c r="HR479" s="182"/>
      <c r="HS479" s="182"/>
      <c r="HT479" s="182"/>
      <c r="HU479" s="182"/>
    </row>
    <row r="480" spans="1:230" s="20" customFormat="1" ht="13.9" customHeight="1">
      <c r="A480" s="9"/>
      <c r="B480" s="9"/>
      <c r="C480" s="873"/>
      <c r="D480" s="776" t="s">
        <v>799</v>
      </c>
      <c r="E480" s="777"/>
      <c r="F480" s="777"/>
      <c r="G480" s="777"/>
      <c r="H480" s="515"/>
      <c r="I480" s="515"/>
      <c r="J480" s="515"/>
      <c r="K480" s="515"/>
      <c r="L480" s="515"/>
      <c r="M480" s="515"/>
      <c r="N480" s="515"/>
      <c r="O480" s="515"/>
      <c r="P480" s="515"/>
      <c r="Q480" s="515"/>
      <c r="R480" s="515"/>
      <c r="S480" s="515"/>
      <c r="T480" s="515"/>
      <c r="U480" s="515"/>
      <c r="V480" s="515"/>
      <c r="W480" s="515"/>
      <c r="X480" s="515"/>
      <c r="Y480" s="515">
        <v>168.74544172199998</v>
      </c>
      <c r="Z480" s="515">
        <v>17.665709116897016</v>
      </c>
      <c r="AA480" s="515">
        <v>-8.3509013997485049</v>
      </c>
      <c r="AB480" s="515">
        <v>-1.5774514458484352</v>
      </c>
      <c r="AC480" s="515">
        <v>-2.9965334638791381</v>
      </c>
      <c r="AD480" s="515">
        <v>-2.2472369506836531</v>
      </c>
      <c r="AE480" s="515">
        <v>-6.2227945946010648</v>
      </c>
      <c r="AF480" s="515">
        <v>-7.9708726381835344</v>
      </c>
      <c r="AG480" s="515">
        <v>-10.646689143765897</v>
      </c>
      <c r="AH480" s="515">
        <v>-14.477707635053486</v>
      </c>
      <c r="AI480" s="515">
        <v>-18.646947841869594</v>
      </c>
      <c r="AJ480" s="515">
        <v>-23.593289356672585</v>
      </c>
      <c r="AK480" s="515">
        <v>-21.291410971344916</v>
      </c>
      <c r="AL480" s="515">
        <v>16.319457892086117</v>
      </c>
      <c r="AM480" s="515">
        <v>98.988406966413322</v>
      </c>
      <c r="AN480" s="515">
        <v>172.59607489737598</v>
      </c>
      <c r="AO480" s="515">
        <v>186.80036831146407</v>
      </c>
      <c r="AP480" s="515">
        <v>174.290022457091</v>
      </c>
      <c r="AQ480" s="182"/>
      <c r="AR480" s="182"/>
      <c r="AS480" s="182"/>
      <c r="AT480" s="182"/>
      <c r="AU480" s="182"/>
      <c r="AV480" s="182"/>
      <c r="AW480" s="182"/>
      <c r="AX480" s="182"/>
      <c r="AY480" s="182"/>
      <c r="AZ480" s="182"/>
      <c r="BA480" s="182"/>
      <c r="BB480" s="182"/>
      <c r="BC480" s="182"/>
      <c r="BD480" s="182"/>
      <c r="BE480" s="182"/>
      <c r="BF480" s="182"/>
      <c r="BG480" s="182"/>
      <c r="BH480" s="182"/>
      <c r="BI480" s="182"/>
      <c r="BJ480" s="182"/>
      <c r="BK480" s="182"/>
      <c r="BL480" s="182"/>
      <c r="BM480" s="182"/>
      <c r="BN480" s="182"/>
      <c r="BO480" s="182"/>
      <c r="BP480" s="182"/>
      <c r="BQ480" s="182"/>
      <c r="BR480" s="182"/>
      <c r="BS480" s="182"/>
      <c r="BT480" s="182"/>
      <c r="BU480" s="182"/>
      <c r="BV480" s="182"/>
      <c r="BW480" s="182"/>
      <c r="BX480" s="182"/>
      <c r="BY480" s="182"/>
      <c r="BZ480" s="182"/>
      <c r="CA480" s="182"/>
      <c r="CB480" s="182"/>
      <c r="CC480" s="182"/>
      <c r="CD480" s="182"/>
      <c r="CE480" s="182"/>
      <c r="CF480" s="182"/>
      <c r="CG480" s="182"/>
      <c r="CH480" s="182"/>
      <c r="CI480" s="182"/>
      <c r="CJ480" s="182"/>
      <c r="CK480" s="182"/>
      <c r="CL480" s="182"/>
      <c r="CM480" s="182"/>
      <c r="CN480" s="182"/>
      <c r="CO480" s="182"/>
      <c r="CP480" s="182"/>
      <c r="CQ480" s="182"/>
      <c r="CR480" s="182"/>
      <c r="CS480" s="182"/>
      <c r="CT480" s="182"/>
      <c r="CU480" s="182"/>
      <c r="CV480" s="182"/>
      <c r="CW480" s="182"/>
      <c r="CX480" s="182"/>
      <c r="CY480" s="182"/>
      <c r="CZ480" s="182"/>
      <c r="DA480" s="182"/>
      <c r="DB480" s="182"/>
      <c r="DC480" s="182"/>
      <c r="DD480" s="182"/>
      <c r="DE480" s="182"/>
      <c r="DF480" s="182"/>
      <c r="DG480" s="182"/>
      <c r="DH480" s="182"/>
      <c r="DI480" s="182"/>
      <c r="DJ480" s="182"/>
      <c r="DK480" s="182"/>
      <c r="DL480" s="182"/>
      <c r="DM480" s="182"/>
      <c r="DN480" s="182"/>
      <c r="DO480" s="182"/>
      <c r="DP480" s="182"/>
      <c r="DQ480" s="182"/>
      <c r="DR480" s="182"/>
      <c r="DS480" s="182"/>
      <c r="DT480" s="182"/>
      <c r="DU480" s="182"/>
      <c r="DV480" s="182"/>
      <c r="DW480" s="182"/>
      <c r="DX480" s="182"/>
      <c r="DY480" s="182"/>
      <c r="DZ480" s="182"/>
      <c r="EA480" s="182"/>
      <c r="EB480" s="182"/>
      <c r="EC480" s="182"/>
      <c r="ED480" s="182"/>
      <c r="EE480" s="182"/>
      <c r="EF480" s="182"/>
      <c r="EG480" s="182"/>
      <c r="EH480" s="182"/>
      <c r="EI480" s="182"/>
      <c r="EJ480" s="182"/>
      <c r="EK480" s="182"/>
      <c r="EL480" s="182"/>
      <c r="EM480" s="182"/>
      <c r="EN480" s="182"/>
      <c r="EO480" s="182"/>
      <c r="EP480" s="182"/>
      <c r="EQ480" s="182"/>
      <c r="ER480" s="182"/>
      <c r="ES480" s="182"/>
      <c r="ET480" s="182"/>
      <c r="EU480" s="182"/>
      <c r="EV480" s="182"/>
      <c r="EW480" s="182"/>
      <c r="EX480" s="182"/>
      <c r="EY480" s="182"/>
      <c r="EZ480" s="182"/>
      <c r="FA480" s="182"/>
      <c r="FB480" s="182"/>
      <c r="FC480" s="182"/>
      <c r="FD480" s="182"/>
      <c r="FE480" s="182"/>
      <c r="FF480" s="182"/>
      <c r="FG480" s="182"/>
      <c r="FH480" s="182"/>
      <c r="FI480" s="182"/>
      <c r="FJ480" s="182"/>
      <c r="FK480" s="182"/>
      <c r="FL480" s="182"/>
      <c r="FM480" s="182"/>
      <c r="FN480" s="182"/>
      <c r="FO480" s="182"/>
      <c r="FP480" s="182"/>
      <c r="FQ480" s="182"/>
      <c r="FR480" s="182"/>
      <c r="FS480" s="182"/>
      <c r="FT480" s="182"/>
      <c r="FU480" s="182"/>
      <c r="FV480" s="182"/>
      <c r="FW480" s="182"/>
      <c r="FX480" s="182"/>
      <c r="FY480" s="182"/>
      <c r="FZ480" s="182"/>
      <c r="GA480" s="182"/>
      <c r="GB480" s="182"/>
      <c r="GC480" s="182"/>
      <c r="GD480" s="182"/>
      <c r="GE480" s="182"/>
      <c r="GF480" s="182"/>
      <c r="GG480" s="182"/>
      <c r="GH480" s="182"/>
      <c r="GI480" s="182"/>
      <c r="GJ480" s="182"/>
      <c r="GK480" s="182"/>
      <c r="GL480" s="182"/>
      <c r="GM480" s="182"/>
      <c r="GN480" s="182"/>
      <c r="GO480" s="182"/>
      <c r="GP480" s="182"/>
      <c r="GQ480" s="182"/>
      <c r="GR480" s="182"/>
      <c r="GS480" s="182"/>
      <c r="GT480" s="182"/>
      <c r="GU480" s="182"/>
      <c r="GV480" s="182"/>
      <c r="GW480" s="182"/>
      <c r="GX480" s="182"/>
      <c r="GY480" s="182"/>
      <c r="GZ480" s="182"/>
      <c r="HA480" s="182"/>
      <c r="HB480" s="182"/>
      <c r="HC480" s="182"/>
      <c r="HD480" s="182"/>
      <c r="HE480" s="182"/>
      <c r="HF480" s="182"/>
      <c r="HG480" s="182"/>
      <c r="HH480" s="182"/>
      <c r="HI480" s="182"/>
      <c r="HJ480" s="182"/>
      <c r="HK480" s="182"/>
      <c r="HL480" s="182"/>
      <c r="HM480" s="182"/>
      <c r="HN480" s="182"/>
      <c r="HO480" s="182"/>
      <c r="HP480" s="182"/>
      <c r="HQ480" s="182"/>
      <c r="HR480" s="182"/>
      <c r="HS480" s="182"/>
      <c r="HT480" s="182"/>
      <c r="HU480" s="182"/>
    </row>
    <row r="481" spans="1:230" s="20" customFormat="1" ht="13.9" customHeight="1">
      <c r="A481" s="9"/>
      <c r="B481" s="9"/>
      <c r="C481" s="873"/>
      <c r="D481" s="776" t="s">
        <v>800</v>
      </c>
      <c r="E481" s="777"/>
      <c r="F481" s="777"/>
      <c r="G481" s="777"/>
      <c r="H481" s="515"/>
      <c r="I481" s="515"/>
      <c r="J481" s="515"/>
      <c r="K481" s="515"/>
      <c r="L481" s="515"/>
      <c r="M481" s="515"/>
      <c r="N481" s="515"/>
      <c r="O481" s="515"/>
      <c r="P481" s="515"/>
      <c r="Q481" s="515"/>
      <c r="R481" s="515"/>
      <c r="S481" s="515"/>
      <c r="T481" s="515"/>
      <c r="U481" s="515"/>
      <c r="V481" s="515"/>
      <c r="W481" s="515"/>
      <c r="X481" s="515"/>
      <c r="Y481" s="515">
        <v>68.988761233999995</v>
      </c>
      <c r="Z481" s="515">
        <v>-23.648541932668209</v>
      </c>
      <c r="AA481" s="515">
        <v>-16.851187112583339</v>
      </c>
      <c r="AB481" s="515">
        <v>1.6389565067048817</v>
      </c>
      <c r="AC481" s="515">
        <v>-0.59435630598486955</v>
      </c>
      <c r="AD481" s="515">
        <v>0.26943189305721221</v>
      </c>
      <c r="AE481" s="515">
        <v>2.7365575869184879</v>
      </c>
      <c r="AF481" s="515">
        <v>12.213108966750369</v>
      </c>
      <c r="AG481" s="515">
        <v>15.237181046031461</v>
      </c>
      <c r="AH481" s="515">
        <v>15.442417399854884</v>
      </c>
      <c r="AI481" s="515">
        <v>14.265260404828206</v>
      </c>
      <c r="AJ481" s="515">
        <v>15.025534196553693</v>
      </c>
      <c r="AK481" s="515">
        <v>16.302113737835199</v>
      </c>
      <c r="AL481" s="515">
        <v>23.977107584402592</v>
      </c>
      <c r="AM481" s="515">
        <v>64.438762162912028</v>
      </c>
      <c r="AN481" s="515">
        <v>73.389251778860029</v>
      </c>
      <c r="AO481" s="515">
        <v>86.038550432086851</v>
      </c>
      <c r="AP481" s="515">
        <v>67.560832397350197</v>
      </c>
      <c r="AQ481" s="182"/>
      <c r="AR481" s="182"/>
      <c r="AS481" s="182"/>
      <c r="AT481" s="182"/>
      <c r="AU481" s="182"/>
      <c r="AV481" s="182"/>
      <c r="AW481" s="182"/>
      <c r="AX481" s="182"/>
      <c r="AY481" s="182"/>
      <c r="AZ481" s="182"/>
      <c r="BA481" s="182"/>
      <c r="BB481" s="182"/>
      <c r="BC481" s="182"/>
      <c r="BD481" s="182"/>
      <c r="BE481" s="182"/>
      <c r="BF481" s="182"/>
      <c r="BG481" s="182"/>
      <c r="BH481" s="182"/>
      <c r="BI481" s="182"/>
      <c r="BJ481" s="182"/>
      <c r="BK481" s="182"/>
      <c r="BL481" s="182"/>
      <c r="BM481" s="182"/>
      <c r="BN481" s="182"/>
      <c r="BO481" s="182"/>
      <c r="BP481" s="182"/>
      <c r="BQ481" s="182"/>
      <c r="BR481" s="182"/>
      <c r="BS481" s="182"/>
      <c r="BT481" s="182"/>
      <c r="BU481" s="182"/>
      <c r="BV481" s="182"/>
      <c r="BW481" s="182"/>
      <c r="BX481" s="182"/>
      <c r="BY481" s="182"/>
      <c r="BZ481" s="182"/>
      <c r="CA481" s="182"/>
      <c r="CB481" s="182"/>
      <c r="CC481" s="182"/>
      <c r="CD481" s="182"/>
      <c r="CE481" s="182"/>
      <c r="CF481" s="182"/>
      <c r="CG481" s="182"/>
      <c r="CH481" s="182"/>
      <c r="CI481" s="182"/>
      <c r="CJ481" s="182"/>
      <c r="CK481" s="182"/>
      <c r="CL481" s="182"/>
      <c r="CM481" s="182"/>
      <c r="CN481" s="182"/>
      <c r="CO481" s="182"/>
      <c r="CP481" s="182"/>
      <c r="CQ481" s="182"/>
      <c r="CR481" s="182"/>
      <c r="CS481" s="182"/>
      <c r="CT481" s="182"/>
      <c r="CU481" s="182"/>
      <c r="CV481" s="182"/>
      <c r="CW481" s="182"/>
      <c r="CX481" s="182"/>
      <c r="CY481" s="182"/>
      <c r="CZ481" s="182"/>
      <c r="DA481" s="182"/>
      <c r="DB481" s="182"/>
      <c r="DC481" s="182"/>
      <c r="DD481" s="182"/>
      <c r="DE481" s="182"/>
      <c r="DF481" s="182"/>
      <c r="DG481" s="182"/>
      <c r="DH481" s="182"/>
      <c r="DI481" s="182"/>
      <c r="DJ481" s="182"/>
      <c r="DK481" s="182"/>
      <c r="DL481" s="182"/>
      <c r="DM481" s="182"/>
      <c r="DN481" s="182"/>
      <c r="DO481" s="182"/>
      <c r="DP481" s="182"/>
      <c r="DQ481" s="182"/>
      <c r="DR481" s="182"/>
      <c r="DS481" s="182"/>
      <c r="DT481" s="182"/>
      <c r="DU481" s="182"/>
      <c r="DV481" s="182"/>
      <c r="DW481" s="182"/>
      <c r="DX481" s="182"/>
      <c r="DY481" s="182"/>
      <c r="DZ481" s="182"/>
      <c r="EA481" s="182"/>
      <c r="EB481" s="182"/>
      <c r="EC481" s="182"/>
      <c r="ED481" s="182"/>
      <c r="EE481" s="182"/>
      <c r="EF481" s="182"/>
      <c r="EG481" s="182"/>
      <c r="EH481" s="182"/>
      <c r="EI481" s="182"/>
      <c r="EJ481" s="182"/>
      <c r="EK481" s="182"/>
      <c r="EL481" s="182"/>
      <c r="EM481" s="182"/>
      <c r="EN481" s="182"/>
      <c r="EO481" s="182"/>
      <c r="EP481" s="182"/>
      <c r="EQ481" s="182"/>
      <c r="ER481" s="182"/>
      <c r="ES481" s="182"/>
      <c r="ET481" s="182"/>
      <c r="EU481" s="182"/>
      <c r="EV481" s="182"/>
      <c r="EW481" s="182"/>
      <c r="EX481" s="182"/>
      <c r="EY481" s="182"/>
      <c r="EZ481" s="182"/>
      <c r="FA481" s="182"/>
      <c r="FB481" s="182"/>
      <c r="FC481" s="182"/>
      <c r="FD481" s="182"/>
      <c r="FE481" s="182"/>
      <c r="FF481" s="182"/>
      <c r="FG481" s="182"/>
      <c r="FH481" s="182"/>
      <c r="FI481" s="182"/>
      <c r="FJ481" s="182"/>
      <c r="FK481" s="182"/>
      <c r="FL481" s="182"/>
      <c r="FM481" s="182"/>
      <c r="FN481" s="182"/>
      <c r="FO481" s="182"/>
      <c r="FP481" s="182"/>
      <c r="FQ481" s="182"/>
      <c r="FR481" s="182"/>
      <c r="FS481" s="182"/>
      <c r="FT481" s="182"/>
      <c r="FU481" s="182"/>
      <c r="FV481" s="182"/>
      <c r="FW481" s="182"/>
      <c r="FX481" s="182"/>
      <c r="FY481" s="182"/>
      <c r="FZ481" s="182"/>
      <c r="GA481" s="182"/>
      <c r="GB481" s="182"/>
      <c r="GC481" s="182"/>
      <c r="GD481" s="182"/>
      <c r="GE481" s="182"/>
      <c r="GF481" s="182"/>
      <c r="GG481" s="182"/>
      <c r="GH481" s="182"/>
      <c r="GI481" s="182"/>
      <c r="GJ481" s="182"/>
      <c r="GK481" s="182"/>
      <c r="GL481" s="182"/>
      <c r="GM481" s="182"/>
      <c r="GN481" s="182"/>
      <c r="GO481" s="182"/>
      <c r="GP481" s="182"/>
      <c r="GQ481" s="182"/>
      <c r="GR481" s="182"/>
      <c r="GS481" s="182"/>
      <c r="GT481" s="182"/>
      <c r="GU481" s="182"/>
      <c r="GV481" s="182"/>
      <c r="GW481" s="182"/>
      <c r="GX481" s="182"/>
      <c r="GY481" s="182"/>
      <c r="GZ481" s="182"/>
      <c r="HA481" s="182"/>
      <c r="HB481" s="182"/>
      <c r="HC481" s="182"/>
      <c r="HD481" s="182"/>
      <c r="HE481" s="182"/>
      <c r="HF481" s="182"/>
      <c r="HG481" s="182"/>
      <c r="HH481" s="182"/>
      <c r="HI481" s="182"/>
      <c r="HJ481" s="182"/>
      <c r="HK481" s="182"/>
      <c r="HL481" s="182"/>
      <c r="HM481" s="182"/>
      <c r="HN481" s="182"/>
      <c r="HO481" s="182"/>
      <c r="HP481" s="182"/>
      <c r="HQ481" s="182"/>
      <c r="HR481" s="182"/>
      <c r="HS481" s="182"/>
      <c r="HT481" s="182"/>
      <c r="HU481" s="182"/>
    </row>
    <row r="482" spans="1:230" s="20" customFormat="1" ht="13.9" customHeight="1">
      <c r="A482" s="9"/>
      <c r="B482" s="9"/>
      <c r="C482" s="875"/>
      <c r="D482" s="773" t="s">
        <v>941</v>
      </c>
      <c r="E482" s="786"/>
      <c r="F482" s="786"/>
      <c r="G482" s="786"/>
      <c r="H482" s="557"/>
      <c r="I482" s="557"/>
      <c r="J482" s="557"/>
      <c r="K482" s="557"/>
      <c r="L482" s="557"/>
      <c r="M482" s="557"/>
      <c r="N482" s="557"/>
      <c r="O482" s="557"/>
      <c r="P482" s="557"/>
      <c r="Q482" s="557"/>
      <c r="R482" s="557"/>
      <c r="S482" s="557"/>
      <c r="T482" s="557"/>
      <c r="U482" s="557"/>
      <c r="V482" s="557"/>
      <c r="W482" s="557"/>
      <c r="X482" s="557"/>
      <c r="Y482" s="557">
        <v>237.73420295599999</v>
      </c>
      <c r="Z482" s="557">
        <v>-5.982832815771193</v>
      </c>
      <c r="AA482" s="557">
        <v>-25.202088512331844</v>
      </c>
      <c r="AB482" s="557">
        <v>6.150506085644647E-2</v>
      </c>
      <c r="AC482" s="557">
        <v>-3.5908897698640079</v>
      </c>
      <c r="AD482" s="557">
        <v>-1.977805057626441</v>
      </c>
      <c r="AE482" s="557">
        <v>-3.4862370076825768</v>
      </c>
      <c r="AF482" s="557">
        <v>4.2422363285668343</v>
      </c>
      <c r="AG482" s="557">
        <v>4.5904919022655637</v>
      </c>
      <c r="AH482" s="557">
        <v>0.96470976480139825</v>
      </c>
      <c r="AI482" s="557">
        <v>-4.3816874370413874</v>
      </c>
      <c r="AJ482" s="557">
        <v>-8.5677551601188924</v>
      </c>
      <c r="AK482" s="557">
        <v>-4.989297233509717</v>
      </c>
      <c r="AL482" s="557">
        <v>40.296565476488709</v>
      </c>
      <c r="AM482" s="557">
        <v>163.42716912932536</v>
      </c>
      <c r="AN482" s="557">
        <v>245.98532667623601</v>
      </c>
      <c r="AO482" s="557">
        <v>272.83891874355095</v>
      </c>
      <c r="AP482" s="557">
        <v>241.8508548544412</v>
      </c>
    </row>
    <row r="483" spans="1:230" s="20" customFormat="1" ht="13.9" customHeight="1">
      <c r="A483" s="9"/>
      <c r="B483" s="9"/>
      <c r="C483" s="875"/>
      <c r="D483" s="773" t="s">
        <v>960</v>
      </c>
      <c r="E483" s="786"/>
      <c r="F483" s="786"/>
      <c r="G483" s="786"/>
      <c r="H483" s="557"/>
      <c r="I483" s="557"/>
      <c r="J483" s="557"/>
      <c r="K483" s="557"/>
      <c r="L483" s="557"/>
      <c r="M483" s="557"/>
      <c r="N483" s="557"/>
      <c r="O483" s="557"/>
      <c r="P483" s="557"/>
      <c r="Q483" s="557"/>
      <c r="R483" s="557"/>
      <c r="S483" s="557"/>
      <c r="T483" s="557"/>
      <c r="U483" s="557"/>
      <c r="V483" s="557"/>
      <c r="W483" s="557"/>
      <c r="X483" s="557"/>
      <c r="Y483" s="557">
        <v>4.8489060000000004</v>
      </c>
      <c r="Z483" s="557">
        <v>4.3599059999999996</v>
      </c>
      <c r="AA483" s="557">
        <v>0</v>
      </c>
      <c r="AB483" s="557">
        <v>0</v>
      </c>
      <c r="AC483" s="557">
        <v>0</v>
      </c>
      <c r="AD483" s="557">
        <v>0</v>
      </c>
      <c r="AE483" s="557">
        <v>0</v>
      </c>
      <c r="AF483" s="557">
        <v>5.0412244264520405</v>
      </c>
      <c r="AG483" s="557">
        <v>11.765555173421859</v>
      </c>
      <c r="AH483" s="557">
        <v>12.556358000332832</v>
      </c>
      <c r="AI483" s="557">
        <v>7.9000977979620695</v>
      </c>
      <c r="AJ483" s="557">
        <v>0</v>
      </c>
      <c r="AK483" s="557">
        <v>0.64407347192734477</v>
      </c>
      <c r="AL483" s="557">
        <v>70.1626722759502</v>
      </c>
      <c r="AM483" s="557">
        <v>252.39612207430881</v>
      </c>
      <c r="AN483" s="557">
        <v>503.96134163708552</v>
      </c>
      <c r="AO483" s="557">
        <v>776.36302531455112</v>
      </c>
      <c r="AP483" s="557">
        <v>1017.8124534182666</v>
      </c>
    </row>
    <row r="484" spans="1:230" s="20" customFormat="1" ht="13.9" customHeight="1">
      <c r="A484" s="9"/>
      <c r="B484" s="9"/>
      <c r="C484" s="875"/>
      <c r="D484" s="773" t="s">
        <v>961</v>
      </c>
      <c r="E484" s="786"/>
      <c r="F484" s="786"/>
      <c r="G484" s="786"/>
      <c r="H484" s="557"/>
      <c r="I484" s="557"/>
      <c r="J484" s="557"/>
      <c r="K484" s="557"/>
      <c r="L484" s="557"/>
      <c r="M484" s="557"/>
      <c r="N484" s="557"/>
      <c r="O484" s="557"/>
      <c r="P484" s="557"/>
      <c r="Q484" s="557"/>
      <c r="R484" s="557"/>
      <c r="S484" s="557"/>
      <c r="T484" s="557"/>
      <c r="U484" s="557"/>
      <c r="V484" s="557"/>
      <c r="W484" s="557"/>
      <c r="X484" s="557"/>
      <c r="Y484" s="557">
        <v>1429.0473136983207</v>
      </c>
      <c r="Z484" s="557">
        <v>160.86569109119387</v>
      </c>
      <c r="AA484" s="557">
        <v>-13.654015985734457</v>
      </c>
      <c r="AB484" s="557">
        <v>-6.5242197116621208</v>
      </c>
      <c r="AC484" s="557">
        <v>-21.675083138097882</v>
      </c>
      <c r="AD484" s="557">
        <v>-15.09355727627285</v>
      </c>
      <c r="AE484" s="557">
        <v>-26.304261751447076</v>
      </c>
      <c r="AF484" s="557">
        <v>-11.475085073497908</v>
      </c>
      <c r="AG484" s="557">
        <v>-25.601508900209886</v>
      </c>
      <c r="AH484" s="557">
        <v>-18.779068840341104</v>
      </c>
      <c r="AI484" s="557">
        <v>-12.52843080398708</v>
      </c>
      <c r="AJ484" s="557">
        <v>7.2819321819341809</v>
      </c>
      <c r="AK484" s="557">
        <v>4.0465058398143015</v>
      </c>
      <c r="AL484" s="557">
        <v>181.29619578671191</v>
      </c>
      <c r="AM484" s="557">
        <v>920.60320941390273</v>
      </c>
      <c r="AN484" s="557">
        <v>1436.7895244322983</v>
      </c>
      <c r="AO484" s="557">
        <v>1683.9970715575037</v>
      </c>
      <c r="AP484" s="557">
        <v>1686.1293432380342</v>
      </c>
    </row>
    <row r="485" spans="1:230" s="118" customFormat="1" ht="13.9" customHeight="1">
      <c r="A485" s="9"/>
      <c r="B485" s="9"/>
      <c r="C485" s="873"/>
      <c r="D485" s="825"/>
      <c r="E485" s="825"/>
      <c r="F485" s="825"/>
      <c r="G485" s="825"/>
      <c r="H485" s="557"/>
      <c r="I485" s="557"/>
      <c r="J485" s="557"/>
      <c r="K485" s="557"/>
      <c r="L485" s="557"/>
      <c r="M485" s="800"/>
      <c r="N485" s="800"/>
      <c r="O485" s="800"/>
      <c r="P485" s="800"/>
      <c r="Q485" s="800"/>
      <c r="R485" s="800"/>
      <c r="S485" s="800"/>
      <c r="T485" s="800"/>
      <c r="U485" s="800"/>
      <c r="V485" s="800"/>
      <c r="W485" s="800"/>
      <c r="X485" s="800"/>
      <c r="Y485" s="800"/>
      <c r="Z485" s="800"/>
      <c r="AA485" s="800"/>
      <c r="AB485" s="800"/>
      <c r="AC485" s="800"/>
      <c r="AD485" s="800"/>
      <c r="AE485" s="800"/>
      <c r="AF485" s="800"/>
      <c r="AG485" s="800"/>
      <c r="AH485" s="800"/>
      <c r="AI485" s="800"/>
      <c r="AJ485" s="800"/>
      <c r="AK485" s="800"/>
      <c r="AL485" s="800"/>
      <c r="AM485" s="800"/>
      <c r="AN485" s="800"/>
      <c r="AO485" s="800"/>
      <c r="AP485" s="800"/>
      <c r="AQ485" s="20"/>
      <c r="AR485" s="20"/>
      <c r="AS485" s="20"/>
      <c r="AT485" s="20"/>
      <c r="AU485" s="20"/>
      <c r="AV485" s="20"/>
      <c r="AW485" s="20"/>
      <c r="AX485" s="20"/>
      <c r="AY485" s="20"/>
      <c r="AZ485" s="20"/>
      <c r="BA485" s="20"/>
      <c r="BB485" s="20"/>
      <c r="BC485" s="20"/>
      <c r="BD485" s="20"/>
      <c r="BE485" s="20"/>
      <c r="BF485" s="20"/>
      <c r="BG485" s="20"/>
      <c r="BH485" s="20"/>
      <c r="BI485" s="20"/>
      <c r="BJ485" s="20"/>
      <c r="BK485" s="20"/>
      <c r="BL485" s="20"/>
      <c r="BM485" s="20"/>
      <c r="BN485" s="20"/>
      <c r="BO485" s="20"/>
      <c r="BP485" s="20"/>
      <c r="BQ485" s="20"/>
      <c r="BR485" s="20"/>
      <c r="BS485" s="20"/>
      <c r="BT485" s="20"/>
      <c r="BU485" s="20"/>
      <c r="BV485" s="20"/>
      <c r="BW485" s="20"/>
      <c r="BX485" s="20"/>
      <c r="BY485" s="20"/>
      <c r="BZ485" s="20"/>
      <c r="CA485" s="20"/>
      <c r="CB485" s="20"/>
      <c r="CC485" s="20"/>
      <c r="CD485" s="20"/>
      <c r="CE485" s="20"/>
      <c r="CF485" s="20"/>
      <c r="CG485" s="20"/>
      <c r="CH485" s="20"/>
      <c r="CI485" s="20"/>
      <c r="CJ485" s="20"/>
      <c r="CK485" s="20"/>
      <c r="CL485" s="20"/>
      <c r="CM485" s="20"/>
      <c r="CN485" s="20"/>
      <c r="CO485" s="20"/>
      <c r="CP485" s="20"/>
      <c r="CQ485" s="20"/>
      <c r="CR485" s="20"/>
      <c r="CS485" s="20"/>
      <c r="CT485" s="20"/>
      <c r="CU485" s="20"/>
      <c r="CV485" s="20"/>
      <c r="CW485" s="20"/>
      <c r="CX485" s="20"/>
      <c r="CY485" s="20"/>
      <c r="CZ485" s="20"/>
      <c r="DA485" s="20"/>
      <c r="DB485" s="20"/>
      <c r="DC485" s="20"/>
      <c r="DD485" s="20"/>
      <c r="DE485" s="20"/>
      <c r="DF485" s="20"/>
      <c r="DG485" s="20"/>
      <c r="DH485" s="20"/>
      <c r="DI485" s="20"/>
      <c r="DJ485" s="20"/>
      <c r="DK485" s="20"/>
      <c r="DL485" s="20"/>
      <c r="DM485" s="20"/>
      <c r="DN485" s="20"/>
      <c r="DO485" s="20"/>
      <c r="DP485" s="20"/>
      <c r="DQ485" s="20"/>
      <c r="DR485" s="20"/>
      <c r="DS485" s="20"/>
      <c r="DT485" s="20"/>
      <c r="DU485" s="20"/>
      <c r="DV485" s="20"/>
      <c r="DW485" s="20"/>
      <c r="DX485" s="20"/>
      <c r="DY485" s="20"/>
      <c r="DZ485" s="20"/>
      <c r="EA485" s="20"/>
      <c r="EB485" s="20"/>
      <c r="EC485" s="20"/>
      <c r="ED485" s="20"/>
      <c r="EE485" s="20"/>
      <c r="EF485" s="20"/>
      <c r="EG485" s="20"/>
      <c r="EH485" s="20"/>
      <c r="EI485" s="20"/>
      <c r="EJ485" s="20"/>
      <c r="EK485" s="20"/>
      <c r="EL485" s="20"/>
      <c r="EM485" s="20"/>
      <c r="EN485" s="20"/>
      <c r="EO485" s="20"/>
      <c r="EP485" s="20"/>
      <c r="EQ485" s="20"/>
      <c r="ER485" s="20"/>
      <c r="ES485" s="20"/>
      <c r="ET485" s="20"/>
      <c r="EU485" s="20"/>
      <c r="EV485" s="20"/>
      <c r="EW485" s="20"/>
      <c r="EX485" s="20"/>
      <c r="EY485" s="20"/>
      <c r="EZ485" s="20"/>
      <c r="FA485" s="20"/>
      <c r="FB485" s="20"/>
      <c r="FC485" s="20"/>
      <c r="FD485" s="20"/>
      <c r="FE485" s="20"/>
      <c r="FF485" s="20"/>
      <c r="FG485" s="20"/>
      <c r="FH485" s="20"/>
      <c r="FI485" s="20"/>
      <c r="FJ485" s="20"/>
      <c r="FK485" s="20"/>
      <c r="FL485" s="20"/>
      <c r="FM485" s="20"/>
      <c r="FN485" s="20"/>
      <c r="FO485" s="20"/>
      <c r="FP485" s="20"/>
      <c r="FQ485" s="20"/>
      <c r="FR485" s="20"/>
      <c r="FS485" s="20"/>
      <c r="FT485" s="20"/>
      <c r="FU485" s="20"/>
      <c r="FV485" s="20"/>
      <c r="FW485" s="20"/>
      <c r="FX485" s="20"/>
      <c r="FY485" s="20"/>
      <c r="FZ485" s="20"/>
      <c r="GA485" s="20"/>
      <c r="GB485" s="20"/>
      <c r="GC485" s="20"/>
      <c r="GD485" s="20"/>
      <c r="GE485" s="20"/>
      <c r="GF485" s="20"/>
      <c r="GG485" s="20"/>
      <c r="GH485" s="20"/>
      <c r="GI485" s="20"/>
      <c r="GJ485" s="20"/>
      <c r="GK485" s="20"/>
      <c r="GL485" s="20"/>
      <c r="GM485" s="20"/>
      <c r="GN485" s="20"/>
      <c r="GO485" s="20"/>
      <c r="GP485" s="20"/>
      <c r="GQ485" s="20"/>
      <c r="GR485" s="20"/>
      <c r="GS485" s="20"/>
      <c r="GT485" s="20"/>
      <c r="GU485" s="20"/>
      <c r="GV485" s="20"/>
      <c r="GW485" s="20"/>
      <c r="GX485" s="20"/>
      <c r="GY485" s="20"/>
      <c r="GZ485" s="20"/>
      <c r="HA485" s="20"/>
      <c r="HB485" s="20"/>
      <c r="HC485" s="20"/>
      <c r="HD485" s="20"/>
      <c r="HE485" s="20"/>
      <c r="HF485" s="20"/>
      <c r="HG485" s="20"/>
      <c r="HH485" s="20"/>
      <c r="HI485" s="20"/>
      <c r="HJ485" s="20"/>
      <c r="HK485" s="20"/>
      <c r="HL485" s="20"/>
      <c r="HM485" s="20"/>
      <c r="HN485" s="20"/>
      <c r="HO485" s="20"/>
      <c r="HP485" s="20"/>
      <c r="HQ485" s="20"/>
      <c r="HR485" s="20"/>
      <c r="HS485" s="20"/>
      <c r="HT485" s="20"/>
      <c r="HU485" s="20"/>
      <c r="HV485" s="20"/>
    </row>
    <row r="486" spans="1:230" s="118" customFormat="1" ht="13.9" customHeight="1">
      <c r="A486" s="9"/>
      <c r="B486" s="9"/>
      <c r="C486" s="873"/>
      <c r="D486" s="876" t="s">
        <v>827</v>
      </c>
      <c r="E486" s="876"/>
      <c r="F486" s="876"/>
      <c r="G486" s="876"/>
      <c r="H486" s="877" t="s">
        <v>964</v>
      </c>
      <c r="I486" s="877"/>
      <c r="J486" s="877"/>
      <c r="K486" s="877"/>
      <c r="L486" s="877"/>
      <c r="M486" s="878"/>
      <c r="N486" s="878"/>
      <c r="O486" s="879"/>
      <c r="P486" s="878"/>
      <c r="Q486" s="878"/>
      <c r="R486" s="878"/>
      <c r="S486" s="878"/>
      <c r="T486" s="878"/>
      <c r="U486" s="878"/>
      <c r="V486" s="878"/>
      <c r="W486" s="878"/>
      <c r="X486" s="878"/>
      <c r="Y486" s="878"/>
      <c r="Z486" s="878"/>
      <c r="AA486" s="878"/>
      <c r="AB486" s="878"/>
      <c r="AC486" s="878"/>
      <c r="AD486" s="878"/>
      <c r="AE486" s="878"/>
      <c r="AF486" s="878"/>
      <c r="AG486" s="878"/>
      <c r="AH486" s="878"/>
      <c r="AI486" s="878"/>
      <c r="AJ486" s="878"/>
      <c r="AK486" s="878"/>
      <c r="AL486" s="878"/>
      <c r="AM486" s="878"/>
      <c r="AN486" s="878"/>
      <c r="AO486" s="878"/>
      <c r="AP486" s="878"/>
      <c r="AQ486" s="20"/>
      <c r="AR486" s="20"/>
      <c r="AS486" s="20"/>
      <c r="AT486" s="20"/>
      <c r="AU486" s="20"/>
      <c r="AV486" s="20"/>
      <c r="AW486" s="20"/>
      <c r="AX486" s="20"/>
      <c r="AY486" s="20"/>
      <c r="AZ486" s="20"/>
      <c r="BA486" s="20"/>
      <c r="BB486" s="20"/>
      <c r="BC486" s="20"/>
      <c r="BD486" s="20"/>
      <c r="BE486" s="20"/>
      <c r="BF486" s="20"/>
      <c r="BG486" s="20"/>
      <c r="BH486" s="20"/>
      <c r="BI486" s="20"/>
      <c r="BJ486" s="20"/>
      <c r="BK486" s="20"/>
      <c r="BL486" s="20"/>
      <c r="BM486" s="20"/>
      <c r="BN486" s="20"/>
      <c r="BO486" s="20"/>
      <c r="BP486" s="20"/>
      <c r="BQ486" s="20"/>
      <c r="BR486" s="20"/>
      <c r="BS486" s="20"/>
      <c r="BT486" s="20"/>
      <c r="BU486" s="20"/>
      <c r="BV486" s="20"/>
      <c r="BW486" s="20"/>
      <c r="BX486" s="20"/>
      <c r="BY486" s="20"/>
      <c r="BZ486" s="20"/>
      <c r="CA486" s="20"/>
      <c r="CB486" s="20"/>
      <c r="CC486" s="20"/>
      <c r="CD486" s="20"/>
      <c r="CE486" s="20"/>
      <c r="CF486" s="20"/>
      <c r="CG486" s="20"/>
      <c r="CH486" s="20"/>
      <c r="CI486" s="20"/>
      <c r="CJ486" s="20"/>
      <c r="CK486" s="20"/>
      <c r="CL486" s="20"/>
      <c r="CM486" s="20"/>
      <c r="CN486" s="20"/>
      <c r="CO486" s="20"/>
      <c r="CP486" s="20"/>
      <c r="CQ486" s="20"/>
      <c r="CR486" s="20"/>
      <c r="CS486" s="20"/>
      <c r="CT486" s="20"/>
      <c r="CU486" s="20"/>
      <c r="CV486" s="20"/>
      <c r="CW486" s="20"/>
      <c r="CX486" s="20"/>
      <c r="CY486" s="20"/>
      <c r="CZ486" s="20"/>
      <c r="DA486" s="20"/>
      <c r="DB486" s="20"/>
      <c r="DC486" s="20"/>
      <c r="DD486" s="20"/>
      <c r="DE486" s="20"/>
      <c r="DF486" s="20"/>
      <c r="DG486" s="20"/>
      <c r="DH486" s="20"/>
      <c r="DI486" s="20"/>
      <c r="DJ486" s="20"/>
      <c r="DK486" s="20"/>
      <c r="DL486" s="20"/>
      <c r="DM486" s="20"/>
      <c r="DN486" s="20"/>
      <c r="DO486" s="20"/>
      <c r="DP486" s="20"/>
      <c r="DQ486" s="20"/>
      <c r="DR486" s="20"/>
      <c r="DS486" s="20"/>
      <c r="DT486" s="20"/>
      <c r="DU486" s="20"/>
      <c r="DV486" s="20"/>
      <c r="DW486" s="20"/>
      <c r="DX486" s="20"/>
      <c r="DY486" s="20"/>
      <c r="DZ486" s="20"/>
      <c r="EA486" s="20"/>
      <c r="EB486" s="20"/>
      <c r="EC486" s="20"/>
      <c r="ED486" s="20"/>
      <c r="EE486" s="20"/>
      <c r="EF486" s="20"/>
      <c r="EG486" s="20"/>
      <c r="EH486" s="20"/>
      <c r="EI486" s="20"/>
      <c r="EJ486" s="20"/>
      <c r="EK486" s="20"/>
      <c r="EL486" s="20"/>
      <c r="EM486" s="20"/>
      <c r="EN486" s="20"/>
      <c r="EO486" s="20"/>
      <c r="EP486" s="20"/>
      <c r="EQ486" s="20"/>
      <c r="ER486" s="20"/>
      <c r="ES486" s="20"/>
      <c r="ET486" s="20"/>
      <c r="EU486" s="20"/>
      <c r="EV486" s="20"/>
      <c r="EW486" s="20"/>
      <c r="EX486" s="20"/>
      <c r="EY486" s="20"/>
      <c r="EZ486" s="20"/>
      <c r="FA486" s="20"/>
      <c r="FB486" s="20"/>
      <c r="FC486" s="20"/>
      <c r="FD486" s="20"/>
      <c r="FE486" s="20"/>
      <c r="FF486" s="20"/>
      <c r="FG486" s="20"/>
      <c r="FH486" s="20"/>
      <c r="FI486" s="20"/>
      <c r="FJ486" s="20"/>
      <c r="FK486" s="20"/>
      <c r="FL486" s="20"/>
      <c r="FM486" s="20"/>
      <c r="FN486" s="20"/>
      <c r="FO486" s="20"/>
      <c r="FP486" s="20"/>
      <c r="FQ486" s="20"/>
      <c r="FR486" s="20"/>
      <c r="FS486" s="20"/>
      <c r="FT486" s="20"/>
      <c r="FU486" s="20"/>
      <c r="FV486" s="20"/>
      <c r="FW486" s="20"/>
      <c r="FX486" s="20"/>
      <c r="FY486" s="20"/>
      <c r="FZ486" s="20"/>
      <c r="GA486" s="20"/>
      <c r="GB486" s="20"/>
      <c r="GC486" s="20"/>
      <c r="GD486" s="20"/>
      <c r="GE486" s="20"/>
      <c r="GF486" s="20"/>
      <c r="GG486" s="20"/>
      <c r="GH486" s="20"/>
      <c r="GI486" s="20"/>
      <c r="GJ486" s="20"/>
      <c r="GK486" s="20"/>
      <c r="GL486" s="20"/>
      <c r="GM486" s="20"/>
      <c r="GN486" s="20"/>
      <c r="GO486" s="20"/>
      <c r="GP486" s="20"/>
      <c r="GQ486" s="20"/>
      <c r="GR486" s="20"/>
      <c r="GS486" s="20"/>
      <c r="GT486" s="20"/>
      <c r="GU486" s="20"/>
      <c r="GV486" s="20"/>
      <c r="GW486" s="20"/>
      <c r="GX486" s="20"/>
      <c r="GY486" s="20"/>
      <c r="GZ486" s="20"/>
      <c r="HA486" s="20"/>
      <c r="HB486" s="20"/>
      <c r="HC486" s="20"/>
      <c r="HD486" s="20"/>
      <c r="HE486" s="20"/>
      <c r="HF486" s="20"/>
      <c r="HG486" s="20"/>
      <c r="HH486" s="20"/>
      <c r="HI486" s="20"/>
      <c r="HJ486" s="20"/>
      <c r="HK486" s="20"/>
      <c r="HL486" s="20"/>
      <c r="HM486" s="20"/>
      <c r="HN486" s="20"/>
      <c r="HO486" s="20"/>
      <c r="HP486" s="20"/>
      <c r="HQ486" s="20"/>
      <c r="HR486" s="20"/>
      <c r="HS486" s="20"/>
      <c r="HT486" s="20"/>
      <c r="HU486" s="20"/>
      <c r="HV486" s="20"/>
    </row>
    <row r="487" spans="1:230" s="118" customFormat="1" ht="13.9" customHeight="1">
      <c r="A487" s="9"/>
      <c r="B487" s="9"/>
      <c r="C487" s="873"/>
      <c r="D487" s="880" t="s">
        <v>978</v>
      </c>
      <c r="E487" s="881"/>
      <c r="F487" s="881"/>
      <c r="G487" s="881"/>
      <c r="H487" s="877"/>
      <c r="I487" s="877"/>
      <c r="J487" s="877"/>
      <c r="K487" s="877"/>
      <c r="L487" s="877"/>
      <c r="M487" s="878"/>
      <c r="N487" s="878"/>
      <c r="O487" s="879"/>
      <c r="P487" s="879"/>
      <c r="Q487" s="879"/>
      <c r="R487" s="879"/>
      <c r="S487" s="879"/>
      <c r="T487" s="879"/>
      <c r="U487" s="879"/>
      <c r="V487" s="879"/>
      <c r="W487" s="879"/>
      <c r="X487" s="879"/>
      <c r="Y487" s="882">
        <v>109.28510101000001</v>
      </c>
      <c r="Z487" s="882">
        <v>-47.23545760763659</v>
      </c>
      <c r="AA487" s="882">
        <v>2.5667998676970001</v>
      </c>
      <c r="AB487" s="882">
        <v>4.2396437448968527</v>
      </c>
      <c r="AC487" s="882">
        <v>-11.209157095083185</v>
      </c>
      <c r="AD487" s="882">
        <v>-1.630531471212862</v>
      </c>
      <c r="AE487" s="882">
        <v>-10.584246919702082</v>
      </c>
      <c r="AF487" s="882">
        <v>-6.7797299904675583</v>
      </c>
      <c r="AG487" s="882">
        <v>-24.505480913470478</v>
      </c>
      <c r="AH487" s="882">
        <v>-13.783574507397645</v>
      </c>
      <c r="AI487" s="882">
        <v>-1.6078793232884436</v>
      </c>
      <c r="AJ487" s="882">
        <v>24.636145237458948</v>
      </c>
      <c r="AK487" s="882">
        <v>10.141354791729896</v>
      </c>
      <c r="AL487" s="882">
        <v>92.837382768154612</v>
      </c>
      <c r="AM487" s="882">
        <v>684.47779279133408</v>
      </c>
      <c r="AN487" s="882">
        <v>1122.083684316226</v>
      </c>
      <c r="AO487" s="882">
        <v>1332.5571103395951</v>
      </c>
      <c r="AP487" s="882">
        <v>1345.067291406433</v>
      </c>
      <c r="AQ487" s="20"/>
      <c r="AR487" s="20"/>
      <c r="AS487" s="20"/>
      <c r="AT487" s="20"/>
      <c r="AU487" s="20"/>
      <c r="AV487" s="20"/>
      <c r="AW487" s="20"/>
      <c r="AX487" s="20"/>
      <c r="AY487" s="20"/>
      <c r="AZ487" s="20"/>
      <c r="BA487" s="20"/>
      <c r="BB487" s="20"/>
      <c r="BC487" s="20"/>
      <c r="BD487" s="20"/>
      <c r="BE487" s="20"/>
      <c r="BF487" s="20"/>
      <c r="BG487" s="20"/>
      <c r="BH487" s="20"/>
      <c r="BI487" s="20"/>
      <c r="BJ487" s="20"/>
      <c r="BK487" s="20"/>
      <c r="BL487" s="20"/>
      <c r="BM487" s="20"/>
      <c r="BN487" s="20"/>
      <c r="BO487" s="20"/>
      <c r="BP487" s="20"/>
      <c r="BQ487" s="20"/>
      <c r="BR487" s="20"/>
      <c r="BS487" s="20"/>
      <c r="BT487" s="20"/>
      <c r="BU487" s="20"/>
      <c r="BV487" s="20"/>
      <c r="BW487" s="20"/>
      <c r="BX487" s="20"/>
      <c r="BY487" s="20"/>
      <c r="BZ487" s="20"/>
      <c r="CA487" s="20"/>
      <c r="CB487" s="20"/>
      <c r="CC487" s="20"/>
      <c r="CD487" s="20"/>
      <c r="CE487" s="20"/>
      <c r="CF487" s="20"/>
      <c r="CG487" s="20"/>
      <c r="CH487" s="20"/>
      <c r="CI487" s="20"/>
      <c r="CJ487" s="20"/>
      <c r="CK487" s="20"/>
      <c r="CL487" s="20"/>
      <c r="CM487" s="20"/>
      <c r="CN487" s="20"/>
      <c r="CO487" s="20"/>
      <c r="CP487" s="20"/>
      <c r="CQ487" s="20"/>
      <c r="CR487" s="20"/>
      <c r="CS487" s="20"/>
      <c r="CT487" s="20"/>
      <c r="CU487" s="20"/>
      <c r="CV487" s="20"/>
      <c r="CW487" s="20"/>
      <c r="CX487" s="20"/>
      <c r="CY487" s="20"/>
      <c r="CZ487" s="20"/>
      <c r="DA487" s="20"/>
      <c r="DB487" s="20"/>
      <c r="DC487" s="20"/>
      <c r="DD487" s="20"/>
      <c r="DE487" s="20"/>
      <c r="DF487" s="20"/>
      <c r="DG487" s="20"/>
      <c r="DH487" s="20"/>
      <c r="DI487" s="20"/>
      <c r="DJ487" s="20"/>
      <c r="DK487" s="20"/>
      <c r="DL487" s="20"/>
      <c r="DM487" s="20"/>
      <c r="DN487" s="20"/>
      <c r="DO487" s="20"/>
      <c r="DP487" s="20"/>
      <c r="DQ487" s="20"/>
      <c r="DR487" s="20"/>
      <c r="DS487" s="20"/>
      <c r="DT487" s="20"/>
      <c r="DU487" s="20"/>
      <c r="DV487" s="20"/>
      <c r="DW487" s="20"/>
      <c r="DX487" s="20"/>
      <c r="DY487" s="20"/>
      <c r="DZ487" s="20"/>
      <c r="EA487" s="20"/>
      <c r="EB487" s="20"/>
      <c r="EC487" s="20"/>
      <c r="ED487" s="20"/>
      <c r="EE487" s="20"/>
      <c r="EF487" s="20"/>
      <c r="EG487" s="20"/>
      <c r="EH487" s="20"/>
      <c r="EI487" s="20"/>
      <c r="EJ487" s="20"/>
      <c r="EK487" s="20"/>
      <c r="EL487" s="20"/>
      <c r="EM487" s="20"/>
      <c r="EN487" s="20"/>
      <c r="EO487" s="20"/>
      <c r="EP487" s="20"/>
      <c r="EQ487" s="20"/>
      <c r="ER487" s="20"/>
      <c r="ES487" s="20"/>
      <c r="ET487" s="20"/>
      <c r="EU487" s="20"/>
      <c r="EV487" s="20"/>
      <c r="EW487" s="20"/>
      <c r="EX487" s="20"/>
      <c r="EY487" s="20"/>
      <c r="EZ487" s="20"/>
      <c r="FA487" s="20"/>
      <c r="FB487" s="20"/>
      <c r="FC487" s="20"/>
      <c r="FD487" s="20"/>
      <c r="FE487" s="20"/>
      <c r="FF487" s="20"/>
      <c r="FG487" s="20"/>
      <c r="FH487" s="20"/>
      <c r="FI487" s="20"/>
      <c r="FJ487" s="20"/>
      <c r="FK487" s="20"/>
      <c r="FL487" s="20"/>
      <c r="FM487" s="20"/>
      <c r="FN487" s="20"/>
      <c r="FO487" s="20"/>
      <c r="FP487" s="20"/>
      <c r="FQ487" s="20"/>
      <c r="FR487" s="20"/>
      <c r="FS487" s="20"/>
      <c r="FT487" s="20"/>
      <c r="FU487" s="20"/>
      <c r="FV487" s="20"/>
      <c r="FW487" s="20"/>
      <c r="FX487" s="20"/>
      <c r="FY487" s="20"/>
      <c r="FZ487" s="20"/>
      <c r="GA487" s="20"/>
      <c r="GB487" s="20"/>
      <c r="GC487" s="20"/>
      <c r="GD487" s="20"/>
      <c r="GE487" s="20"/>
      <c r="GF487" s="20"/>
      <c r="GG487" s="20"/>
      <c r="GH487" s="20"/>
      <c r="GI487" s="20"/>
      <c r="GJ487" s="20"/>
      <c r="GK487" s="20"/>
      <c r="GL487" s="20"/>
      <c r="GM487" s="20"/>
      <c r="GN487" s="20"/>
      <c r="GO487" s="20"/>
      <c r="GP487" s="20"/>
      <c r="GQ487" s="20"/>
      <c r="GR487" s="20"/>
      <c r="GS487" s="20"/>
      <c r="GT487" s="20"/>
      <c r="GU487" s="20"/>
      <c r="GV487" s="20"/>
      <c r="GW487" s="20"/>
      <c r="GX487" s="20"/>
      <c r="GY487" s="20"/>
      <c r="GZ487" s="20"/>
      <c r="HA487" s="20"/>
      <c r="HB487" s="20"/>
      <c r="HC487" s="20"/>
      <c r="HD487" s="20"/>
      <c r="HE487" s="20"/>
      <c r="HF487" s="20"/>
      <c r="HG487" s="20"/>
      <c r="HH487" s="20"/>
      <c r="HI487" s="20"/>
      <c r="HJ487" s="20"/>
      <c r="HK487" s="20"/>
      <c r="HL487" s="20"/>
      <c r="HM487" s="20"/>
      <c r="HN487" s="20"/>
      <c r="HO487" s="20"/>
      <c r="HP487" s="20"/>
      <c r="HQ487" s="20"/>
      <c r="HR487" s="20"/>
      <c r="HS487" s="20"/>
      <c r="HT487" s="20"/>
      <c r="HU487" s="20"/>
      <c r="HV487" s="20"/>
    </row>
    <row r="488" spans="1:230" s="118" customFormat="1" ht="13.9" customHeight="1">
      <c r="A488" s="9"/>
      <c r="B488" s="9"/>
      <c r="C488" s="873"/>
      <c r="D488" s="880" t="s">
        <v>969</v>
      </c>
      <c r="E488" s="881"/>
      <c r="F488" s="881"/>
      <c r="G488" s="881"/>
      <c r="H488" s="877"/>
      <c r="I488" s="877"/>
      <c r="J488" s="877"/>
      <c r="K488" s="877"/>
      <c r="L488" s="877"/>
      <c r="M488" s="878"/>
      <c r="N488" s="878"/>
      <c r="O488" s="879"/>
      <c r="P488" s="879"/>
      <c r="Q488" s="879"/>
      <c r="R488" s="879"/>
      <c r="S488" s="879"/>
      <c r="T488" s="879"/>
      <c r="U488" s="879"/>
      <c r="V488" s="879"/>
      <c r="W488" s="879"/>
      <c r="X488" s="879"/>
      <c r="Y488" s="882">
        <v>7.57</v>
      </c>
      <c r="Z488" s="882">
        <v>4.0999999999999996</v>
      </c>
      <c r="AA488" s="882">
        <v>2.4</v>
      </c>
      <c r="AB488" s="882">
        <v>1.9</v>
      </c>
      <c r="AC488" s="882">
        <v>3.1</v>
      </c>
      <c r="AD488" s="882">
        <v>6.1</v>
      </c>
      <c r="AE488" s="882">
        <v>7.6</v>
      </c>
      <c r="AF488" s="882">
        <v>11.8</v>
      </c>
      <c r="AG488" s="882">
        <v>9.8000000000000007</v>
      </c>
      <c r="AH488" s="882">
        <v>7.2</v>
      </c>
      <c r="AI488" s="882">
        <v>10.5</v>
      </c>
      <c r="AJ488" s="882">
        <v>13.2</v>
      </c>
      <c r="AK488" s="882">
        <v>3.7</v>
      </c>
      <c r="AL488" s="882">
        <v>0</v>
      </c>
      <c r="AM488" s="882">
        <v>0</v>
      </c>
      <c r="AN488" s="882">
        <v>0</v>
      </c>
      <c r="AO488" s="882">
        <v>0</v>
      </c>
      <c r="AP488" s="882">
        <v>0</v>
      </c>
      <c r="AQ488" s="20"/>
      <c r="AR488" s="20"/>
      <c r="AS488" s="20"/>
      <c r="AT488" s="20"/>
      <c r="AU488" s="20"/>
      <c r="AV488" s="20"/>
      <c r="AW488" s="20"/>
      <c r="AX488" s="20"/>
      <c r="AY488" s="20"/>
      <c r="AZ488" s="20"/>
      <c r="BA488" s="20"/>
      <c r="BB488" s="20"/>
      <c r="BC488" s="20"/>
      <c r="BD488" s="20"/>
      <c r="BE488" s="20"/>
      <c r="BF488" s="20"/>
      <c r="BG488" s="20"/>
      <c r="BH488" s="20"/>
      <c r="BI488" s="20"/>
      <c r="BJ488" s="20"/>
      <c r="BK488" s="20"/>
      <c r="BL488" s="20"/>
      <c r="BM488" s="20"/>
      <c r="BN488" s="20"/>
      <c r="BO488" s="20"/>
      <c r="BP488" s="20"/>
      <c r="BQ488" s="20"/>
      <c r="BR488" s="20"/>
      <c r="BS488" s="20"/>
      <c r="BT488" s="20"/>
      <c r="BU488" s="20"/>
      <c r="BV488" s="20"/>
      <c r="BW488" s="20"/>
      <c r="BX488" s="20"/>
      <c r="BY488" s="20"/>
      <c r="BZ488" s="20"/>
      <c r="CA488" s="20"/>
      <c r="CB488" s="20"/>
      <c r="CC488" s="20"/>
      <c r="CD488" s="20"/>
      <c r="CE488" s="20"/>
      <c r="CF488" s="20"/>
      <c r="CG488" s="20"/>
      <c r="CH488" s="20"/>
      <c r="CI488" s="20"/>
      <c r="CJ488" s="20"/>
      <c r="CK488" s="20"/>
      <c r="CL488" s="20"/>
      <c r="CM488" s="20"/>
      <c r="CN488" s="20"/>
      <c r="CO488" s="20"/>
      <c r="CP488" s="20"/>
      <c r="CQ488" s="20"/>
      <c r="CR488" s="20"/>
      <c r="CS488" s="20"/>
      <c r="CT488" s="20"/>
      <c r="CU488" s="20"/>
      <c r="CV488" s="20"/>
      <c r="CW488" s="20"/>
      <c r="CX488" s="20"/>
      <c r="CY488" s="20"/>
      <c r="CZ488" s="20"/>
      <c r="DA488" s="20"/>
      <c r="DB488" s="20"/>
      <c r="DC488" s="20"/>
      <c r="DD488" s="20"/>
      <c r="DE488" s="20"/>
      <c r="DF488" s="20"/>
      <c r="DG488" s="20"/>
      <c r="DH488" s="20"/>
      <c r="DI488" s="20"/>
      <c r="DJ488" s="20"/>
      <c r="DK488" s="20"/>
      <c r="DL488" s="20"/>
      <c r="DM488" s="20"/>
      <c r="DN488" s="20"/>
      <c r="DO488" s="20"/>
      <c r="DP488" s="20"/>
      <c r="DQ488" s="20"/>
      <c r="DR488" s="20"/>
      <c r="DS488" s="20"/>
      <c r="DT488" s="20"/>
      <c r="DU488" s="20"/>
      <c r="DV488" s="20"/>
      <c r="DW488" s="20"/>
      <c r="DX488" s="20"/>
      <c r="DY488" s="20"/>
      <c r="DZ488" s="20"/>
      <c r="EA488" s="20"/>
      <c r="EB488" s="20"/>
      <c r="EC488" s="20"/>
      <c r="ED488" s="20"/>
      <c r="EE488" s="20"/>
      <c r="EF488" s="20"/>
      <c r="EG488" s="20"/>
      <c r="EH488" s="20"/>
      <c r="EI488" s="20"/>
      <c r="EJ488" s="20"/>
      <c r="EK488" s="20"/>
      <c r="EL488" s="20"/>
      <c r="EM488" s="20"/>
      <c r="EN488" s="20"/>
      <c r="EO488" s="20"/>
      <c r="EP488" s="20"/>
      <c r="EQ488" s="20"/>
      <c r="ER488" s="20"/>
      <c r="ES488" s="20"/>
      <c r="ET488" s="20"/>
      <c r="EU488" s="20"/>
      <c r="EV488" s="20"/>
      <c r="EW488" s="20"/>
      <c r="EX488" s="20"/>
      <c r="EY488" s="20"/>
      <c r="EZ488" s="20"/>
      <c r="FA488" s="20"/>
      <c r="FB488" s="20"/>
      <c r="FC488" s="20"/>
      <c r="FD488" s="20"/>
      <c r="FE488" s="20"/>
      <c r="FF488" s="20"/>
      <c r="FG488" s="20"/>
      <c r="FH488" s="20"/>
      <c r="FI488" s="20"/>
      <c r="FJ488" s="20"/>
      <c r="FK488" s="20"/>
      <c r="FL488" s="20"/>
      <c r="FM488" s="20"/>
      <c r="FN488" s="20"/>
      <c r="FO488" s="20"/>
      <c r="FP488" s="20"/>
      <c r="FQ488" s="20"/>
      <c r="FR488" s="20"/>
      <c r="FS488" s="20"/>
      <c r="FT488" s="20"/>
      <c r="FU488" s="20"/>
      <c r="FV488" s="20"/>
      <c r="FW488" s="20"/>
      <c r="FX488" s="20"/>
      <c r="FY488" s="20"/>
      <c r="FZ488" s="20"/>
      <c r="GA488" s="20"/>
      <c r="GB488" s="20"/>
      <c r="GC488" s="20"/>
      <c r="GD488" s="20"/>
      <c r="GE488" s="20"/>
      <c r="GF488" s="20"/>
      <c r="GG488" s="20"/>
      <c r="GH488" s="20"/>
      <c r="GI488" s="20"/>
      <c r="GJ488" s="20"/>
      <c r="GK488" s="20"/>
      <c r="GL488" s="20"/>
      <c r="GM488" s="20"/>
      <c r="GN488" s="20"/>
      <c r="GO488" s="20"/>
      <c r="GP488" s="20"/>
      <c r="GQ488" s="20"/>
      <c r="GR488" s="20"/>
      <c r="GS488" s="20"/>
      <c r="GT488" s="20"/>
      <c r="GU488" s="20"/>
      <c r="GV488" s="20"/>
      <c r="GW488" s="20"/>
      <c r="GX488" s="20"/>
      <c r="GY488" s="20"/>
      <c r="GZ488" s="20"/>
      <c r="HA488" s="20"/>
      <c r="HB488" s="20"/>
      <c r="HC488" s="20"/>
      <c r="HD488" s="20"/>
      <c r="HE488" s="20"/>
      <c r="HF488" s="20"/>
      <c r="HG488" s="20"/>
      <c r="HH488" s="20"/>
      <c r="HI488" s="20"/>
      <c r="HJ488" s="20"/>
      <c r="HK488" s="20"/>
      <c r="HL488" s="20"/>
      <c r="HM488" s="20"/>
      <c r="HN488" s="20"/>
      <c r="HO488" s="20"/>
      <c r="HP488" s="20"/>
      <c r="HQ488" s="20"/>
      <c r="HR488" s="20"/>
      <c r="HS488" s="20"/>
      <c r="HT488" s="20"/>
      <c r="HU488" s="20"/>
      <c r="HV488" s="20"/>
    </row>
    <row r="489" spans="1:230" s="118" customFormat="1" ht="13.9" customHeight="1">
      <c r="A489" s="9"/>
      <c r="B489" s="9"/>
      <c r="C489" s="873"/>
      <c r="D489" s="880" t="s">
        <v>938</v>
      </c>
      <c r="E489" s="881"/>
      <c r="F489" s="881"/>
      <c r="G489" s="881"/>
      <c r="H489" s="877"/>
      <c r="I489" s="877"/>
      <c r="J489" s="877"/>
      <c r="K489" s="877"/>
      <c r="L489" s="877"/>
      <c r="M489" s="878"/>
      <c r="N489" s="878"/>
      <c r="O489" s="879"/>
      <c r="P489" s="879"/>
      <c r="Q489" s="879"/>
      <c r="R489" s="879"/>
      <c r="S489" s="879"/>
      <c r="T489" s="879"/>
      <c r="U489" s="879"/>
      <c r="V489" s="879"/>
      <c r="W489" s="879"/>
      <c r="X489" s="879"/>
      <c r="Y489" s="882">
        <v>1429.0473136983207</v>
      </c>
      <c r="Z489" s="882">
        <v>160.86569109119387</v>
      </c>
      <c r="AA489" s="882">
        <v>-13.654015985734457</v>
      </c>
      <c r="AB489" s="882">
        <v>-6.5242197116621208</v>
      </c>
      <c r="AC489" s="882">
        <v>-21.675083138097882</v>
      </c>
      <c r="AD489" s="882">
        <v>-15.09355727627285</v>
      </c>
      <c r="AE489" s="882">
        <v>-26.304261751447076</v>
      </c>
      <c r="AF489" s="882">
        <v>-11.475085073497908</v>
      </c>
      <c r="AG489" s="882">
        <v>-25.601508900209886</v>
      </c>
      <c r="AH489" s="882">
        <v>-18.779068840341104</v>
      </c>
      <c r="AI489" s="882">
        <v>-12.52843080398708</v>
      </c>
      <c r="AJ489" s="882">
        <v>7.2819321819341809</v>
      </c>
      <c r="AK489" s="882">
        <v>4.0465058398143015</v>
      </c>
      <c r="AL489" s="882">
        <v>181.29619578671191</v>
      </c>
      <c r="AM489" s="882">
        <v>920.60320941390273</v>
      </c>
      <c r="AN489" s="882">
        <v>1436.7895244322983</v>
      </c>
      <c r="AO489" s="882">
        <v>1683.9970715575037</v>
      </c>
      <c r="AP489" s="882">
        <v>1686.1293432380342</v>
      </c>
      <c r="AQ489" s="20"/>
      <c r="AR489" s="20"/>
      <c r="AS489" s="20"/>
      <c r="AT489" s="20"/>
      <c r="AU489" s="20"/>
      <c r="AV489" s="20"/>
      <c r="AW489" s="20"/>
      <c r="AX489" s="20"/>
      <c r="AY489" s="20"/>
      <c r="AZ489" s="20"/>
      <c r="BA489" s="20"/>
      <c r="BB489" s="20"/>
      <c r="BC489" s="20"/>
      <c r="BD489" s="20"/>
      <c r="BE489" s="20"/>
      <c r="BF489" s="20"/>
      <c r="BG489" s="20"/>
      <c r="BH489" s="20"/>
      <c r="BI489" s="20"/>
      <c r="BJ489" s="20"/>
      <c r="BK489" s="20"/>
      <c r="BL489" s="20"/>
      <c r="BM489" s="20"/>
      <c r="BN489" s="20"/>
      <c r="BO489" s="20"/>
      <c r="BP489" s="20"/>
      <c r="BQ489" s="20"/>
      <c r="BR489" s="20"/>
      <c r="BS489" s="20"/>
      <c r="BT489" s="20"/>
      <c r="BU489" s="20"/>
      <c r="BV489" s="20"/>
      <c r="BW489" s="20"/>
      <c r="BX489" s="20"/>
      <c r="BY489" s="20"/>
      <c r="BZ489" s="20"/>
      <c r="CA489" s="20"/>
      <c r="CB489" s="20"/>
      <c r="CC489" s="20"/>
      <c r="CD489" s="20"/>
      <c r="CE489" s="20"/>
      <c r="CF489" s="20"/>
      <c r="CG489" s="20"/>
      <c r="CH489" s="20"/>
      <c r="CI489" s="20"/>
      <c r="CJ489" s="20"/>
      <c r="CK489" s="20"/>
      <c r="CL489" s="20"/>
      <c r="CM489" s="20"/>
      <c r="CN489" s="20"/>
      <c r="CO489" s="20"/>
      <c r="CP489" s="20"/>
      <c r="CQ489" s="20"/>
      <c r="CR489" s="20"/>
      <c r="CS489" s="20"/>
      <c r="CT489" s="20"/>
      <c r="CU489" s="20"/>
      <c r="CV489" s="20"/>
      <c r="CW489" s="20"/>
      <c r="CX489" s="20"/>
      <c r="CY489" s="20"/>
      <c r="CZ489" s="20"/>
      <c r="DA489" s="20"/>
      <c r="DB489" s="20"/>
      <c r="DC489" s="20"/>
      <c r="DD489" s="20"/>
      <c r="DE489" s="20"/>
      <c r="DF489" s="20"/>
      <c r="DG489" s="20"/>
      <c r="DH489" s="20"/>
      <c r="DI489" s="20"/>
      <c r="DJ489" s="20"/>
      <c r="DK489" s="20"/>
      <c r="DL489" s="20"/>
      <c r="DM489" s="20"/>
      <c r="DN489" s="20"/>
      <c r="DO489" s="20"/>
      <c r="DP489" s="20"/>
      <c r="DQ489" s="20"/>
      <c r="DR489" s="20"/>
      <c r="DS489" s="20"/>
      <c r="DT489" s="20"/>
      <c r="DU489" s="20"/>
      <c r="DV489" s="20"/>
      <c r="DW489" s="20"/>
      <c r="DX489" s="20"/>
      <c r="DY489" s="20"/>
      <c r="DZ489" s="20"/>
      <c r="EA489" s="20"/>
      <c r="EB489" s="20"/>
      <c r="EC489" s="20"/>
      <c r="ED489" s="20"/>
      <c r="EE489" s="20"/>
      <c r="EF489" s="20"/>
      <c r="EG489" s="20"/>
      <c r="EH489" s="20"/>
      <c r="EI489" s="20"/>
      <c r="EJ489" s="20"/>
      <c r="EK489" s="20"/>
      <c r="EL489" s="20"/>
      <c r="EM489" s="20"/>
      <c r="EN489" s="20"/>
      <c r="EO489" s="20"/>
      <c r="EP489" s="20"/>
      <c r="EQ489" s="20"/>
      <c r="ER489" s="20"/>
      <c r="ES489" s="20"/>
      <c r="ET489" s="20"/>
      <c r="EU489" s="20"/>
      <c r="EV489" s="20"/>
      <c r="EW489" s="20"/>
      <c r="EX489" s="20"/>
      <c r="EY489" s="20"/>
      <c r="EZ489" s="20"/>
      <c r="FA489" s="20"/>
      <c r="FB489" s="20"/>
      <c r="FC489" s="20"/>
      <c r="FD489" s="20"/>
      <c r="FE489" s="20"/>
      <c r="FF489" s="20"/>
      <c r="FG489" s="20"/>
      <c r="FH489" s="20"/>
      <c r="FI489" s="20"/>
      <c r="FJ489" s="20"/>
      <c r="FK489" s="20"/>
      <c r="FL489" s="20"/>
      <c r="FM489" s="20"/>
      <c r="FN489" s="20"/>
      <c r="FO489" s="20"/>
      <c r="FP489" s="20"/>
      <c r="FQ489" s="20"/>
      <c r="FR489" s="20"/>
      <c r="FS489" s="20"/>
      <c r="FT489" s="20"/>
      <c r="FU489" s="20"/>
      <c r="FV489" s="20"/>
      <c r="FW489" s="20"/>
      <c r="FX489" s="20"/>
      <c r="FY489" s="20"/>
      <c r="FZ489" s="20"/>
      <c r="GA489" s="20"/>
      <c r="GB489" s="20"/>
      <c r="GC489" s="20"/>
      <c r="GD489" s="20"/>
      <c r="GE489" s="20"/>
      <c r="GF489" s="20"/>
      <c r="GG489" s="20"/>
      <c r="GH489" s="20"/>
      <c r="GI489" s="20"/>
      <c r="GJ489" s="20"/>
      <c r="GK489" s="20"/>
      <c r="GL489" s="20"/>
      <c r="GM489" s="20"/>
      <c r="GN489" s="20"/>
      <c r="GO489" s="20"/>
      <c r="GP489" s="20"/>
      <c r="GQ489" s="20"/>
      <c r="GR489" s="20"/>
      <c r="GS489" s="20"/>
      <c r="GT489" s="20"/>
      <c r="GU489" s="20"/>
      <c r="GV489" s="20"/>
      <c r="GW489" s="20"/>
      <c r="GX489" s="20"/>
      <c r="GY489" s="20"/>
      <c r="GZ489" s="20"/>
      <c r="HA489" s="20"/>
      <c r="HB489" s="20"/>
      <c r="HC489" s="20"/>
      <c r="HD489" s="20"/>
      <c r="HE489" s="20"/>
      <c r="HF489" s="20"/>
      <c r="HG489" s="20"/>
      <c r="HH489" s="20"/>
      <c r="HI489" s="20"/>
      <c r="HJ489" s="20"/>
      <c r="HK489" s="20"/>
      <c r="HL489" s="20"/>
      <c r="HM489" s="20"/>
      <c r="HN489" s="20"/>
      <c r="HO489" s="20"/>
      <c r="HP489" s="20"/>
      <c r="HQ489" s="20"/>
      <c r="HR489" s="20"/>
      <c r="HS489" s="20"/>
      <c r="HT489" s="20"/>
      <c r="HU489" s="20"/>
      <c r="HV489" s="20"/>
    </row>
    <row r="490" spans="1:230" s="118" customFormat="1" ht="13.9" customHeight="1">
      <c r="A490" s="9"/>
      <c r="B490" s="9"/>
      <c r="C490" s="873"/>
      <c r="D490" s="880" t="s">
        <v>972</v>
      </c>
      <c r="E490" s="881"/>
      <c r="F490" s="881"/>
      <c r="G490" s="881"/>
      <c r="H490" s="877"/>
      <c r="I490" s="877"/>
      <c r="J490" s="877"/>
      <c r="K490" s="877"/>
      <c r="L490" s="877"/>
      <c r="M490" s="878"/>
      <c r="N490" s="878"/>
      <c r="O490" s="879"/>
      <c r="P490" s="879"/>
      <c r="Q490" s="879"/>
      <c r="R490" s="879"/>
      <c r="S490" s="879"/>
      <c r="T490" s="879"/>
      <c r="U490" s="879"/>
      <c r="V490" s="879"/>
      <c r="W490" s="879"/>
      <c r="X490" s="879"/>
      <c r="Y490" s="882">
        <v>0</v>
      </c>
      <c r="Z490" s="882">
        <v>0</v>
      </c>
      <c r="AA490" s="882">
        <v>0</v>
      </c>
      <c r="AB490" s="882">
        <v>0</v>
      </c>
      <c r="AC490" s="882">
        <v>0</v>
      </c>
      <c r="AD490" s="882">
        <v>0</v>
      </c>
      <c r="AE490" s="882">
        <v>0</v>
      </c>
      <c r="AF490" s="882">
        <v>0</v>
      </c>
      <c r="AG490" s="882">
        <v>0</v>
      </c>
      <c r="AH490" s="882">
        <v>0</v>
      </c>
      <c r="AI490" s="882">
        <v>0</v>
      </c>
      <c r="AJ490" s="882">
        <v>0</v>
      </c>
      <c r="AK490" s="882">
        <v>0</v>
      </c>
      <c r="AL490" s="882">
        <v>0</v>
      </c>
      <c r="AM490" s="882">
        <v>0</v>
      </c>
      <c r="AN490" s="882">
        <v>0</v>
      </c>
      <c r="AO490" s="882">
        <v>0</v>
      </c>
      <c r="AP490" s="882">
        <v>0</v>
      </c>
      <c r="AQ490" s="20"/>
      <c r="AR490" s="20"/>
      <c r="AS490" s="20"/>
      <c r="AT490" s="20"/>
      <c r="AU490" s="20"/>
      <c r="AV490" s="20"/>
      <c r="AW490" s="20"/>
      <c r="AX490" s="20"/>
      <c r="AY490" s="20"/>
      <c r="AZ490" s="20"/>
      <c r="BA490" s="20"/>
      <c r="BB490" s="20"/>
      <c r="BC490" s="20"/>
      <c r="BD490" s="20"/>
      <c r="BE490" s="20"/>
      <c r="BF490" s="20"/>
      <c r="BG490" s="20"/>
      <c r="BH490" s="20"/>
      <c r="BI490" s="20"/>
      <c r="BJ490" s="20"/>
      <c r="BK490" s="20"/>
      <c r="BL490" s="20"/>
      <c r="BM490" s="20"/>
      <c r="BN490" s="20"/>
      <c r="BO490" s="20"/>
      <c r="BP490" s="20"/>
      <c r="BQ490" s="20"/>
      <c r="BR490" s="20"/>
      <c r="BS490" s="20"/>
      <c r="BT490" s="20"/>
      <c r="BU490" s="20"/>
      <c r="BV490" s="20"/>
      <c r="BW490" s="20"/>
      <c r="BX490" s="20"/>
      <c r="BY490" s="20"/>
      <c r="BZ490" s="20"/>
      <c r="CA490" s="20"/>
      <c r="CB490" s="20"/>
      <c r="CC490" s="20"/>
      <c r="CD490" s="20"/>
      <c r="CE490" s="20"/>
      <c r="CF490" s="20"/>
      <c r="CG490" s="20"/>
      <c r="CH490" s="20"/>
      <c r="CI490" s="20"/>
      <c r="CJ490" s="20"/>
      <c r="CK490" s="20"/>
      <c r="CL490" s="20"/>
      <c r="CM490" s="20"/>
      <c r="CN490" s="20"/>
      <c r="CO490" s="20"/>
      <c r="CP490" s="20"/>
      <c r="CQ490" s="20"/>
      <c r="CR490" s="20"/>
      <c r="CS490" s="20"/>
      <c r="CT490" s="20"/>
      <c r="CU490" s="20"/>
      <c r="CV490" s="20"/>
      <c r="CW490" s="20"/>
      <c r="CX490" s="20"/>
      <c r="CY490" s="20"/>
      <c r="CZ490" s="20"/>
      <c r="DA490" s="20"/>
      <c r="DB490" s="20"/>
      <c r="DC490" s="20"/>
      <c r="DD490" s="20"/>
      <c r="DE490" s="20"/>
      <c r="DF490" s="20"/>
      <c r="DG490" s="20"/>
      <c r="DH490" s="20"/>
      <c r="DI490" s="20"/>
      <c r="DJ490" s="20"/>
      <c r="DK490" s="20"/>
      <c r="DL490" s="20"/>
      <c r="DM490" s="20"/>
      <c r="DN490" s="20"/>
      <c r="DO490" s="20"/>
      <c r="DP490" s="20"/>
      <c r="DQ490" s="20"/>
      <c r="DR490" s="20"/>
      <c r="DS490" s="20"/>
      <c r="DT490" s="20"/>
      <c r="DU490" s="20"/>
      <c r="DV490" s="20"/>
      <c r="DW490" s="20"/>
      <c r="DX490" s="20"/>
      <c r="DY490" s="20"/>
      <c r="DZ490" s="20"/>
      <c r="EA490" s="20"/>
      <c r="EB490" s="20"/>
      <c r="EC490" s="20"/>
      <c r="ED490" s="20"/>
      <c r="EE490" s="20"/>
      <c r="EF490" s="20"/>
      <c r="EG490" s="20"/>
      <c r="EH490" s="20"/>
      <c r="EI490" s="20"/>
      <c r="EJ490" s="20"/>
      <c r="EK490" s="20"/>
      <c r="EL490" s="20"/>
      <c r="EM490" s="20"/>
      <c r="EN490" s="20"/>
      <c r="EO490" s="20"/>
      <c r="EP490" s="20"/>
      <c r="EQ490" s="20"/>
      <c r="ER490" s="20"/>
      <c r="ES490" s="20"/>
      <c r="ET490" s="20"/>
      <c r="EU490" s="20"/>
      <c r="EV490" s="20"/>
      <c r="EW490" s="20"/>
      <c r="EX490" s="20"/>
      <c r="EY490" s="20"/>
      <c r="EZ490" s="20"/>
      <c r="FA490" s="20"/>
      <c r="FB490" s="20"/>
      <c r="FC490" s="20"/>
      <c r="FD490" s="20"/>
      <c r="FE490" s="20"/>
      <c r="FF490" s="20"/>
      <c r="FG490" s="20"/>
      <c r="FH490" s="20"/>
      <c r="FI490" s="20"/>
      <c r="FJ490" s="20"/>
      <c r="FK490" s="20"/>
      <c r="FL490" s="20"/>
      <c r="FM490" s="20"/>
      <c r="FN490" s="20"/>
      <c r="FO490" s="20"/>
      <c r="FP490" s="20"/>
      <c r="FQ490" s="20"/>
      <c r="FR490" s="20"/>
      <c r="FS490" s="20"/>
      <c r="FT490" s="20"/>
      <c r="FU490" s="20"/>
      <c r="FV490" s="20"/>
      <c r="FW490" s="20"/>
      <c r="FX490" s="20"/>
      <c r="FY490" s="20"/>
      <c r="FZ490" s="20"/>
      <c r="GA490" s="20"/>
      <c r="GB490" s="20"/>
      <c r="GC490" s="20"/>
      <c r="GD490" s="20"/>
      <c r="GE490" s="20"/>
      <c r="GF490" s="20"/>
      <c r="GG490" s="20"/>
      <c r="GH490" s="20"/>
      <c r="GI490" s="20"/>
      <c r="GJ490" s="20"/>
      <c r="GK490" s="20"/>
      <c r="GL490" s="20"/>
      <c r="GM490" s="20"/>
      <c r="GN490" s="20"/>
      <c r="GO490" s="20"/>
      <c r="GP490" s="20"/>
      <c r="GQ490" s="20"/>
      <c r="GR490" s="20"/>
      <c r="GS490" s="20"/>
      <c r="GT490" s="20"/>
      <c r="GU490" s="20"/>
      <c r="GV490" s="20"/>
      <c r="GW490" s="20"/>
      <c r="GX490" s="20"/>
      <c r="GY490" s="20"/>
      <c r="GZ490" s="20"/>
      <c r="HA490" s="20"/>
      <c r="HB490" s="20"/>
      <c r="HC490" s="20"/>
      <c r="HD490" s="20"/>
      <c r="HE490" s="20"/>
      <c r="HF490" s="20"/>
      <c r="HG490" s="20"/>
      <c r="HH490" s="20"/>
      <c r="HI490" s="20"/>
      <c r="HJ490" s="20"/>
      <c r="HK490" s="20"/>
      <c r="HL490" s="20"/>
      <c r="HM490" s="20"/>
      <c r="HN490" s="20"/>
      <c r="HO490" s="20"/>
      <c r="HP490" s="20"/>
      <c r="HQ490" s="20"/>
      <c r="HR490" s="20"/>
      <c r="HS490" s="20"/>
      <c r="HT490" s="20"/>
      <c r="HU490" s="20"/>
      <c r="HV490" s="20"/>
    </row>
    <row r="491" spans="1:230" s="118" customFormat="1" ht="13.9" customHeight="1">
      <c r="A491" s="9"/>
      <c r="B491" s="9"/>
      <c r="C491" s="873"/>
      <c r="D491" s="880" t="s">
        <v>973</v>
      </c>
      <c r="E491" s="881"/>
      <c r="F491" s="881"/>
      <c r="G491" s="881"/>
      <c r="H491" s="877"/>
      <c r="I491" s="877"/>
      <c r="J491" s="877"/>
      <c r="K491" s="877"/>
      <c r="L491" s="877"/>
      <c r="M491" s="878"/>
      <c r="N491" s="878"/>
      <c r="O491" s="879"/>
      <c r="P491" s="879"/>
      <c r="Q491" s="879"/>
      <c r="R491" s="879"/>
      <c r="S491" s="879"/>
      <c r="T491" s="879"/>
      <c r="U491" s="879"/>
      <c r="V491" s="879"/>
      <c r="W491" s="879"/>
      <c r="X491" s="879"/>
      <c r="Y491" s="882">
        <v>0</v>
      </c>
      <c r="Z491" s="882">
        <v>0</v>
      </c>
      <c r="AA491" s="882">
        <v>0</v>
      </c>
      <c r="AB491" s="882">
        <v>0</v>
      </c>
      <c r="AC491" s="882">
        <v>0</v>
      </c>
      <c r="AD491" s="882">
        <v>0</v>
      </c>
      <c r="AE491" s="882">
        <v>0</v>
      </c>
      <c r="AF491" s="882">
        <v>0</v>
      </c>
      <c r="AG491" s="882">
        <v>0</v>
      </c>
      <c r="AH491" s="882">
        <v>0</v>
      </c>
      <c r="AI491" s="882">
        <v>0</v>
      </c>
      <c r="AJ491" s="882">
        <v>0</v>
      </c>
      <c r="AK491" s="882">
        <v>0</v>
      </c>
      <c r="AL491" s="882">
        <v>0</v>
      </c>
      <c r="AM491" s="882">
        <v>0</v>
      </c>
      <c r="AN491" s="882">
        <v>0</v>
      </c>
      <c r="AO491" s="882">
        <v>0</v>
      </c>
      <c r="AP491" s="882">
        <v>0</v>
      </c>
      <c r="AQ491" s="20"/>
      <c r="AR491" s="20"/>
      <c r="AS491" s="20"/>
      <c r="AT491" s="20"/>
      <c r="AU491" s="20"/>
      <c r="AV491" s="20"/>
      <c r="AW491" s="20"/>
      <c r="AX491" s="20"/>
      <c r="AY491" s="20"/>
      <c r="AZ491" s="20"/>
      <c r="BA491" s="20"/>
      <c r="BB491" s="20"/>
      <c r="BC491" s="20"/>
      <c r="BD491" s="20"/>
      <c r="BE491" s="20"/>
      <c r="BF491" s="20"/>
      <c r="BG491" s="20"/>
      <c r="BH491" s="20"/>
      <c r="BI491" s="20"/>
      <c r="BJ491" s="20"/>
      <c r="BK491" s="20"/>
      <c r="BL491" s="20"/>
      <c r="BM491" s="20"/>
      <c r="BN491" s="20"/>
      <c r="BO491" s="20"/>
      <c r="BP491" s="20"/>
      <c r="BQ491" s="20"/>
      <c r="BR491" s="20"/>
      <c r="BS491" s="20"/>
      <c r="BT491" s="20"/>
      <c r="BU491" s="20"/>
      <c r="BV491" s="20"/>
      <c r="BW491" s="20"/>
      <c r="BX491" s="20"/>
      <c r="BY491" s="20"/>
      <c r="BZ491" s="20"/>
      <c r="CA491" s="20"/>
      <c r="CB491" s="20"/>
      <c r="CC491" s="20"/>
      <c r="CD491" s="20"/>
      <c r="CE491" s="20"/>
      <c r="CF491" s="20"/>
      <c r="CG491" s="20"/>
      <c r="CH491" s="20"/>
      <c r="CI491" s="20"/>
      <c r="CJ491" s="20"/>
      <c r="CK491" s="20"/>
      <c r="CL491" s="20"/>
      <c r="CM491" s="20"/>
      <c r="CN491" s="20"/>
      <c r="CO491" s="20"/>
      <c r="CP491" s="20"/>
      <c r="CQ491" s="20"/>
      <c r="CR491" s="20"/>
      <c r="CS491" s="20"/>
      <c r="CT491" s="20"/>
      <c r="CU491" s="20"/>
      <c r="CV491" s="20"/>
      <c r="CW491" s="20"/>
      <c r="CX491" s="20"/>
      <c r="CY491" s="20"/>
      <c r="CZ491" s="20"/>
      <c r="DA491" s="20"/>
      <c r="DB491" s="20"/>
      <c r="DC491" s="20"/>
      <c r="DD491" s="20"/>
      <c r="DE491" s="20"/>
      <c r="DF491" s="20"/>
      <c r="DG491" s="20"/>
      <c r="DH491" s="20"/>
      <c r="DI491" s="20"/>
      <c r="DJ491" s="20"/>
      <c r="DK491" s="20"/>
      <c r="DL491" s="20"/>
      <c r="DM491" s="20"/>
      <c r="DN491" s="20"/>
      <c r="DO491" s="20"/>
      <c r="DP491" s="20"/>
      <c r="DQ491" s="20"/>
      <c r="DR491" s="20"/>
      <c r="DS491" s="20"/>
      <c r="DT491" s="20"/>
      <c r="DU491" s="20"/>
      <c r="DV491" s="20"/>
      <c r="DW491" s="20"/>
      <c r="DX491" s="20"/>
      <c r="DY491" s="20"/>
      <c r="DZ491" s="20"/>
      <c r="EA491" s="20"/>
      <c r="EB491" s="20"/>
      <c r="EC491" s="20"/>
      <c r="ED491" s="20"/>
      <c r="EE491" s="20"/>
      <c r="EF491" s="20"/>
      <c r="EG491" s="20"/>
      <c r="EH491" s="20"/>
      <c r="EI491" s="20"/>
      <c r="EJ491" s="20"/>
      <c r="EK491" s="20"/>
      <c r="EL491" s="20"/>
      <c r="EM491" s="20"/>
      <c r="EN491" s="20"/>
      <c r="EO491" s="20"/>
      <c r="EP491" s="20"/>
      <c r="EQ491" s="20"/>
      <c r="ER491" s="20"/>
      <c r="ES491" s="20"/>
      <c r="ET491" s="20"/>
      <c r="EU491" s="20"/>
      <c r="EV491" s="20"/>
      <c r="EW491" s="20"/>
      <c r="EX491" s="20"/>
      <c r="EY491" s="20"/>
      <c r="EZ491" s="20"/>
      <c r="FA491" s="20"/>
      <c r="FB491" s="20"/>
      <c r="FC491" s="20"/>
      <c r="FD491" s="20"/>
      <c r="FE491" s="20"/>
      <c r="FF491" s="20"/>
      <c r="FG491" s="20"/>
      <c r="FH491" s="20"/>
      <c r="FI491" s="20"/>
      <c r="FJ491" s="20"/>
      <c r="FK491" s="20"/>
      <c r="FL491" s="20"/>
      <c r="FM491" s="20"/>
      <c r="FN491" s="20"/>
      <c r="FO491" s="20"/>
      <c r="FP491" s="20"/>
      <c r="FQ491" s="20"/>
      <c r="FR491" s="20"/>
      <c r="FS491" s="20"/>
      <c r="FT491" s="20"/>
      <c r="FU491" s="20"/>
      <c r="FV491" s="20"/>
      <c r="FW491" s="20"/>
      <c r="FX491" s="20"/>
      <c r="FY491" s="20"/>
      <c r="FZ491" s="20"/>
      <c r="GA491" s="20"/>
      <c r="GB491" s="20"/>
      <c r="GC491" s="20"/>
      <c r="GD491" s="20"/>
      <c r="GE491" s="20"/>
      <c r="GF491" s="20"/>
      <c r="GG491" s="20"/>
      <c r="GH491" s="20"/>
      <c r="GI491" s="20"/>
      <c r="GJ491" s="20"/>
      <c r="GK491" s="20"/>
      <c r="GL491" s="20"/>
      <c r="GM491" s="20"/>
      <c r="GN491" s="20"/>
      <c r="GO491" s="20"/>
      <c r="GP491" s="20"/>
      <c r="GQ491" s="20"/>
      <c r="GR491" s="20"/>
      <c r="GS491" s="20"/>
      <c r="GT491" s="20"/>
      <c r="GU491" s="20"/>
      <c r="GV491" s="20"/>
      <c r="GW491" s="20"/>
      <c r="GX491" s="20"/>
      <c r="GY491" s="20"/>
      <c r="GZ491" s="20"/>
      <c r="HA491" s="20"/>
      <c r="HB491" s="20"/>
      <c r="HC491" s="20"/>
      <c r="HD491" s="20"/>
      <c r="HE491" s="20"/>
      <c r="HF491" s="20"/>
      <c r="HG491" s="20"/>
      <c r="HH491" s="20"/>
      <c r="HI491" s="20"/>
      <c r="HJ491" s="20"/>
      <c r="HK491" s="20"/>
      <c r="HL491" s="20"/>
      <c r="HM491" s="20"/>
      <c r="HN491" s="20"/>
      <c r="HO491" s="20"/>
      <c r="HP491" s="20"/>
      <c r="HQ491" s="20"/>
      <c r="HR491" s="20"/>
      <c r="HS491" s="20"/>
      <c r="HT491" s="20"/>
      <c r="HU491" s="20"/>
      <c r="HV491" s="20"/>
    </row>
    <row r="492" spans="1:230" s="118" customFormat="1" ht="13.9" customHeight="1">
      <c r="A492" s="9"/>
      <c r="B492" s="9"/>
      <c r="C492" s="873"/>
      <c r="D492" s="880" t="s">
        <v>974</v>
      </c>
      <c r="E492" s="881"/>
      <c r="F492" s="881"/>
      <c r="G492" s="881"/>
      <c r="H492" s="877"/>
      <c r="I492" s="877"/>
      <c r="J492" s="877"/>
      <c r="K492" s="877"/>
      <c r="L492" s="877"/>
      <c r="M492" s="878"/>
      <c r="N492" s="878"/>
      <c r="O492" s="879"/>
      <c r="P492" s="879"/>
      <c r="Q492" s="879"/>
      <c r="R492" s="879"/>
      <c r="S492" s="879"/>
      <c r="T492" s="879"/>
      <c r="U492" s="879"/>
      <c r="V492" s="879"/>
      <c r="W492" s="879"/>
      <c r="X492" s="879"/>
      <c r="Y492" s="882">
        <v>0</v>
      </c>
      <c r="Z492" s="882">
        <v>-203.37666857482029</v>
      </c>
      <c r="AA492" s="882">
        <v>-5.1939487457275388E-9</v>
      </c>
      <c r="AB492" s="882">
        <v>2.2405314445495605E-7</v>
      </c>
      <c r="AC492" s="882">
        <v>5.9660363197326656E-7</v>
      </c>
      <c r="AD492" s="882">
        <v>5.9335565567016598E-7</v>
      </c>
      <c r="AE492" s="882">
        <v>5.9297275543212893E-7</v>
      </c>
      <c r="AF492" s="882">
        <v>2.9130945205688476E-6</v>
      </c>
      <c r="AG492" s="882">
        <v>2.8658761978149413E-6</v>
      </c>
      <c r="AH492" s="882">
        <v>2.8429884910583496E-6</v>
      </c>
      <c r="AI492" s="882">
        <v>2.7866766452789307E-6</v>
      </c>
      <c r="AJ492" s="882">
        <v>4.6038818359375001E-7</v>
      </c>
      <c r="AK492" s="882">
        <v>2.7908816337585451E-6</v>
      </c>
      <c r="AL492" s="882">
        <v>2.8444666862487792E-6</v>
      </c>
      <c r="AM492" s="882">
        <v>2.8728313446044923E-6</v>
      </c>
      <c r="AN492" s="882">
        <v>2.9169707298278809E-6</v>
      </c>
      <c r="AO492" s="882">
        <v>2.8866248130798338E-6</v>
      </c>
      <c r="AP492" s="882">
        <v>2.9835038185119628E-6</v>
      </c>
      <c r="AQ492" s="20"/>
      <c r="AR492" s="20"/>
      <c r="AS492" s="20"/>
      <c r="AT492" s="20"/>
      <c r="AU492" s="20"/>
      <c r="AV492" s="20"/>
      <c r="AW492" s="20"/>
      <c r="AX492" s="20"/>
      <c r="AY492" s="20"/>
      <c r="AZ492" s="20"/>
      <c r="BA492" s="20"/>
      <c r="BB492" s="20"/>
      <c r="BC492" s="20"/>
      <c r="BD492" s="20"/>
      <c r="BE492" s="20"/>
      <c r="BF492" s="20"/>
      <c r="BG492" s="20"/>
      <c r="BH492" s="20"/>
      <c r="BI492" s="20"/>
      <c r="BJ492" s="20"/>
      <c r="BK492" s="20"/>
      <c r="BL492" s="20"/>
      <c r="BM492" s="20"/>
      <c r="BN492" s="20"/>
      <c r="BO492" s="20"/>
      <c r="BP492" s="20"/>
      <c r="BQ492" s="20"/>
      <c r="BR492" s="20"/>
      <c r="BS492" s="20"/>
      <c r="BT492" s="20"/>
      <c r="BU492" s="20"/>
      <c r="BV492" s="20"/>
      <c r="BW492" s="20"/>
      <c r="BX492" s="20"/>
      <c r="BY492" s="20"/>
      <c r="BZ492" s="20"/>
      <c r="CA492" s="20"/>
      <c r="CB492" s="20"/>
      <c r="CC492" s="20"/>
      <c r="CD492" s="20"/>
      <c r="CE492" s="20"/>
      <c r="CF492" s="20"/>
      <c r="CG492" s="20"/>
      <c r="CH492" s="20"/>
      <c r="CI492" s="20"/>
      <c r="CJ492" s="20"/>
      <c r="CK492" s="20"/>
      <c r="CL492" s="20"/>
      <c r="CM492" s="20"/>
      <c r="CN492" s="20"/>
      <c r="CO492" s="20"/>
      <c r="CP492" s="20"/>
      <c r="CQ492" s="20"/>
      <c r="CR492" s="20"/>
      <c r="CS492" s="20"/>
      <c r="CT492" s="20"/>
      <c r="CU492" s="20"/>
      <c r="CV492" s="20"/>
      <c r="CW492" s="20"/>
      <c r="CX492" s="20"/>
      <c r="CY492" s="20"/>
      <c r="CZ492" s="20"/>
      <c r="DA492" s="20"/>
      <c r="DB492" s="20"/>
      <c r="DC492" s="20"/>
      <c r="DD492" s="20"/>
      <c r="DE492" s="20"/>
      <c r="DF492" s="20"/>
      <c r="DG492" s="20"/>
      <c r="DH492" s="20"/>
      <c r="DI492" s="20"/>
      <c r="DJ492" s="20"/>
      <c r="DK492" s="20"/>
      <c r="DL492" s="20"/>
      <c r="DM492" s="20"/>
      <c r="DN492" s="20"/>
      <c r="DO492" s="20"/>
      <c r="DP492" s="20"/>
      <c r="DQ492" s="20"/>
      <c r="DR492" s="20"/>
      <c r="DS492" s="20"/>
      <c r="DT492" s="20"/>
      <c r="DU492" s="20"/>
      <c r="DV492" s="20"/>
      <c r="DW492" s="20"/>
      <c r="DX492" s="20"/>
      <c r="DY492" s="20"/>
      <c r="DZ492" s="20"/>
      <c r="EA492" s="20"/>
      <c r="EB492" s="20"/>
      <c r="EC492" s="20"/>
      <c r="ED492" s="20"/>
      <c r="EE492" s="20"/>
      <c r="EF492" s="20"/>
      <c r="EG492" s="20"/>
      <c r="EH492" s="20"/>
      <c r="EI492" s="20"/>
      <c r="EJ492" s="20"/>
      <c r="EK492" s="20"/>
      <c r="EL492" s="20"/>
      <c r="EM492" s="20"/>
      <c r="EN492" s="20"/>
      <c r="EO492" s="20"/>
      <c r="EP492" s="20"/>
      <c r="EQ492" s="20"/>
      <c r="ER492" s="20"/>
      <c r="ES492" s="20"/>
      <c r="ET492" s="20"/>
      <c r="EU492" s="20"/>
      <c r="EV492" s="20"/>
      <c r="EW492" s="20"/>
      <c r="EX492" s="20"/>
      <c r="EY492" s="20"/>
      <c r="EZ492" s="20"/>
      <c r="FA492" s="20"/>
      <c r="FB492" s="20"/>
      <c r="FC492" s="20"/>
      <c r="FD492" s="20"/>
      <c r="FE492" s="20"/>
      <c r="FF492" s="20"/>
      <c r="FG492" s="20"/>
      <c r="FH492" s="20"/>
      <c r="FI492" s="20"/>
      <c r="FJ492" s="20"/>
      <c r="FK492" s="20"/>
      <c r="FL492" s="20"/>
      <c r="FM492" s="20"/>
      <c r="FN492" s="20"/>
      <c r="FO492" s="20"/>
      <c r="FP492" s="20"/>
      <c r="FQ492" s="20"/>
      <c r="FR492" s="20"/>
      <c r="FS492" s="20"/>
      <c r="FT492" s="20"/>
      <c r="FU492" s="20"/>
      <c r="FV492" s="20"/>
      <c r="FW492" s="20"/>
      <c r="FX492" s="20"/>
      <c r="FY492" s="20"/>
      <c r="FZ492" s="20"/>
      <c r="GA492" s="20"/>
      <c r="GB492" s="20"/>
      <c r="GC492" s="20"/>
      <c r="GD492" s="20"/>
      <c r="GE492" s="20"/>
      <c r="GF492" s="20"/>
      <c r="GG492" s="20"/>
      <c r="GH492" s="20"/>
      <c r="GI492" s="20"/>
      <c r="GJ492" s="20"/>
      <c r="GK492" s="20"/>
      <c r="GL492" s="20"/>
      <c r="GM492" s="20"/>
      <c r="GN492" s="20"/>
      <c r="GO492" s="20"/>
      <c r="GP492" s="20"/>
      <c r="GQ492" s="20"/>
      <c r="GR492" s="20"/>
      <c r="GS492" s="20"/>
      <c r="GT492" s="20"/>
      <c r="GU492" s="20"/>
      <c r="GV492" s="20"/>
      <c r="GW492" s="20"/>
      <c r="GX492" s="20"/>
      <c r="GY492" s="20"/>
      <c r="GZ492" s="20"/>
      <c r="HA492" s="20"/>
      <c r="HB492" s="20"/>
      <c r="HC492" s="20"/>
      <c r="HD492" s="20"/>
      <c r="HE492" s="20"/>
      <c r="HF492" s="20"/>
      <c r="HG492" s="20"/>
      <c r="HH492" s="20"/>
      <c r="HI492" s="20"/>
      <c r="HJ492" s="20"/>
      <c r="HK492" s="20"/>
      <c r="HL492" s="20"/>
      <c r="HM492" s="20"/>
      <c r="HN492" s="20"/>
      <c r="HO492" s="20"/>
      <c r="HP492" s="20"/>
      <c r="HQ492" s="20"/>
      <c r="HR492" s="20"/>
      <c r="HS492" s="20"/>
      <c r="HT492" s="20"/>
      <c r="HU492" s="20"/>
      <c r="HV492" s="20"/>
    </row>
    <row r="493" spans="1:230" s="118" customFormat="1" ht="13.9" customHeight="1">
      <c r="A493" s="9"/>
      <c r="B493" s="9"/>
      <c r="C493" s="873"/>
      <c r="D493" s="880" t="s">
        <v>975</v>
      </c>
      <c r="E493" s="881"/>
      <c r="F493" s="881"/>
      <c r="G493" s="881"/>
      <c r="H493" s="877"/>
      <c r="I493" s="877"/>
      <c r="J493" s="877"/>
      <c r="K493" s="877"/>
      <c r="L493" s="877"/>
      <c r="M493" s="878"/>
      <c r="N493" s="878"/>
      <c r="O493" s="879"/>
      <c r="P493" s="879"/>
      <c r="Q493" s="879"/>
      <c r="R493" s="879"/>
      <c r="S493" s="879"/>
      <c r="T493" s="879"/>
      <c r="U493" s="879"/>
      <c r="V493" s="879"/>
      <c r="W493" s="879"/>
      <c r="X493" s="879"/>
      <c r="Y493" s="882">
        <v>0</v>
      </c>
      <c r="Z493" s="882">
        <v>0</v>
      </c>
      <c r="AA493" s="882">
        <v>0</v>
      </c>
      <c r="AB493" s="882">
        <v>0</v>
      </c>
      <c r="AC493" s="882">
        <v>0</v>
      </c>
      <c r="AD493" s="882">
        <v>0</v>
      </c>
      <c r="AE493" s="882">
        <v>0</v>
      </c>
      <c r="AF493" s="882">
        <v>0</v>
      </c>
      <c r="AG493" s="882">
        <v>0</v>
      </c>
      <c r="AH493" s="882">
        <v>0</v>
      </c>
      <c r="AI493" s="882">
        <v>0</v>
      </c>
      <c r="AJ493" s="882">
        <v>0</v>
      </c>
      <c r="AK493" s="882">
        <v>0</v>
      </c>
      <c r="AL493" s="882">
        <v>0</v>
      </c>
      <c r="AM493" s="882">
        <v>0</v>
      </c>
      <c r="AN493" s="882">
        <v>0</v>
      </c>
      <c r="AO493" s="882">
        <v>0</v>
      </c>
      <c r="AP493" s="882">
        <v>0</v>
      </c>
      <c r="AQ493" s="20"/>
      <c r="AR493" s="20"/>
      <c r="AS493" s="20"/>
      <c r="AT493" s="20"/>
      <c r="AU493" s="20"/>
      <c r="AV493" s="20"/>
      <c r="AW493" s="20"/>
      <c r="AX493" s="20"/>
      <c r="AY493" s="20"/>
      <c r="AZ493" s="20"/>
      <c r="BA493" s="20"/>
      <c r="BB493" s="20"/>
      <c r="BC493" s="20"/>
      <c r="BD493" s="20"/>
      <c r="BE493" s="20"/>
      <c r="BF493" s="20"/>
      <c r="BG493" s="20"/>
      <c r="BH493" s="20"/>
      <c r="BI493" s="20"/>
      <c r="BJ493" s="20"/>
      <c r="BK493" s="20"/>
      <c r="BL493" s="20"/>
      <c r="BM493" s="20"/>
      <c r="BN493" s="20"/>
      <c r="BO493" s="20"/>
      <c r="BP493" s="20"/>
      <c r="BQ493" s="20"/>
      <c r="BR493" s="20"/>
      <c r="BS493" s="20"/>
      <c r="BT493" s="20"/>
      <c r="BU493" s="20"/>
      <c r="BV493" s="20"/>
      <c r="BW493" s="20"/>
      <c r="BX493" s="20"/>
      <c r="BY493" s="20"/>
      <c r="BZ493" s="20"/>
      <c r="CA493" s="20"/>
      <c r="CB493" s="20"/>
      <c r="CC493" s="20"/>
      <c r="CD493" s="20"/>
      <c r="CE493" s="20"/>
      <c r="CF493" s="20"/>
      <c r="CG493" s="20"/>
      <c r="CH493" s="20"/>
      <c r="CI493" s="20"/>
      <c r="CJ493" s="20"/>
      <c r="CK493" s="20"/>
      <c r="CL493" s="20"/>
      <c r="CM493" s="20"/>
      <c r="CN493" s="20"/>
      <c r="CO493" s="20"/>
      <c r="CP493" s="20"/>
      <c r="CQ493" s="20"/>
      <c r="CR493" s="20"/>
      <c r="CS493" s="20"/>
      <c r="CT493" s="20"/>
      <c r="CU493" s="20"/>
      <c r="CV493" s="20"/>
      <c r="CW493" s="20"/>
      <c r="CX493" s="20"/>
      <c r="CY493" s="20"/>
      <c r="CZ493" s="20"/>
      <c r="DA493" s="20"/>
      <c r="DB493" s="20"/>
      <c r="DC493" s="20"/>
      <c r="DD493" s="20"/>
      <c r="DE493" s="20"/>
      <c r="DF493" s="20"/>
      <c r="DG493" s="20"/>
      <c r="DH493" s="20"/>
      <c r="DI493" s="20"/>
      <c r="DJ493" s="20"/>
      <c r="DK493" s="20"/>
      <c r="DL493" s="20"/>
      <c r="DM493" s="20"/>
      <c r="DN493" s="20"/>
      <c r="DO493" s="20"/>
      <c r="DP493" s="20"/>
      <c r="DQ493" s="20"/>
      <c r="DR493" s="20"/>
      <c r="DS493" s="20"/>
      <c r="DT493" s="20"/>
      <c r="DU493" s="20"/>
      <c r="DV493" s="20"/>
      <c r="DW493" s="20"/>
      <c r="DX493" s="20"/>
      <c r="DY493" s="20"/>
      <c r="DZ493" s="20"/>
      <c r="EA493" s="20"/>
      <c r="EB493" s="20"/>
      <c r="EC493" s="20"/>
      <c r="ED493" s="20"/>
      <c r="EE493" s="20"/>
      <c r="EF493" s="20"/>
      <c r="EG493" s="20"/>
      <c r="EH493" s="20"/>
      <c r="EI493" s="20"/>
      <c r="EJ493" s="20"/>
      <c r="EK493" s="20"/>
      <c r="EL493" s="20"/>
      <c r="EM493" s="20"/>
      <c r="EN493" s="20"/>
      <c r="EO493" s="20"/>
      <c r="EP493" s="20"/>
      <c r="EQ493" s="20"/>
      <c r="ER493" s="20"/>
      <c r="ES493" s="20"/>
      <c r="ET493" s="20"/>
      <c r="EU493" s="20"/>
      <c r="EV493" s="20"/>
      <c r="EW493" s="20"/>
      <c r="EX493" s="20"/>
      <c r="EY493" s="20"/>
      <c r="EZ493" s="20"/>
      <c r="FA493" s="20"/>
      <c r="FB493" s="20"/>
      <c r="FC493" s="20"/>
      <c r="FD493" s="20"/>
      <c r="FE493" s="20"/>
      <c r="FF493" s="20"/>
      <c r="FG493" s="20"/>
      <c r="FH493" s="20"/>
      <c r="FI493" s="20"/>
      <c r="FJ493" s="20"/>
      <c r="FK493" s="20"/>
      <c r="FL493" s="20"/>
      <c r="FM493" s="20"/>
      <c r="FN493" s="20"/>
      <c r="FO493" s="20"/>
      <c r="FP493" s="20"/>
      <c r="FQ493" s="20"/>
      <c r="FR493" s="20"/>
      <c r="FS493" s="20"/>
      <c r="FT493" s="20"/>
      <c r="FU493" s="20"/>
      <c r="FV493" s="20"/>
      <c r="FW493" s="20"/>
      <c r="FX493" s="20"/>
      <c r="FY493" s="20"/>
      <c r="FZ493" s="20"/>
      <c r="GA493" s="20"/>
      <c r="GB493" s="20"/>
      <c r="GC493" s="20"/>
      <c r="GD493" s="20"/>
      <c r="GE493" s="20"/>
      <c r="GF493" s="20"/>
      <c r="GG493" s="20"/>
      <c r="GH493" s="20"/>
      <c r="GI493" s="20"/>
      <c r="GJ493" s="20"/>
      <c r="GK493" s="20"/>
      <c r="GL493" s="20"/>
      <c r="GM493" s="20"/>
      <c r="GN493" s="20"/>
      <c r="GO493" s="20"/>
      <c r="GP493" s="20"/>
      <c r="GQ493" s="20"/>
      <c r="GR493" s="20"/>
      <c r="GS493" s="20"/>
      <c r="GT493" s="20"/>
      <c r="GU493" s="20"/>
      <c r="GV493" s="20"/>
      <c r="GW493" s="20"/>
      <c r="GX493" s="20"/>
      <c r="GY493" s="20"/>
      <c r="GZ493" s="20"/>
      <c r="HA493" s="20"/>
      <c r="HB493" s="20"/>
      <c r="HC493" s="20"/>
      <c r="HD493" s="20"/>
      <c r="HE493" s="20"/>
      <c r="HF493" s="20"/>
      <c r="HG493" s="20"/>
      <c r="HH493" s="20"/>
      <c r="HI493" s="20"/>
      <c r="HJ493" s="20"/>
      <c r="HK493" s="20"/>
      <c r="HL493" s="20"/>
      <c r="HM493" s="20"/>
      <c r="HN493" s="20"/>
      <c r="HO493" s="20"/>
      <c r="HP493" s="20"/>
      <c r="HQ493" s="20"/>
      <c r="HR493" s="20"/>
      <c r="HS493" s="20"/>
      <c r="HT493" s="20"/>
      <c r="HU493" s="20"/>
      <c r="HV493" s="20"/>
    </row>
    <row r="494" spans="1:230" s="118" customFormat="1" ht="13.9" customHeight="1">
      <c r="A494" s="9"/>
      <c r="B494" s="9"/>
      <c r="C494" s="873"/>
      <c r="D494" s="876" t="s">
        <v>976</v>
      </c>
      <c r="E494" s="883"/>
      <c r="F494" s="883"/>
      <c r="G494" s="883"/>
      <c r="H494" s="877"/>
      <c r="I494" s="877"/>
      <c r="J494" s="877"/>
      <c r="K494" s="877"/>
      <c r="L494" s="877"/>
      <c r="M494" s="878"/>
      <c r="N494" s="878"/>
      <c r="O494" s="879"/>
      <c r="P494" s="879"/>
      <c r="Q494" s="879"/>
      <c r="R494" s="879"/>
      <c r="S494" s="879"/>
      <c r="T494" s="879"/>
      <c r="U494" s="879"/>
      <c r="V494" s="879"/>
      <c r="W494" s="879"/>
      <c r="X494" s="879"/>
      <c r="Y494" s="878">
        <v>-1327332212.7</v>
      </c>
      <c r="Z494" s="878">
        <v>-8824480.0999999996</v>
      </c>
      <c r="AA494" s="878">
        <v>13820815.9</v>
      </c>
      <c r="AB494" s="878">
        <v>8863863.1999999993</v>
      </c>
      <c r="AC494" s="878">
        <v>7365925.4000000004</v>
      </c>
      <c r="AD494" s="878">
        <v>7363025.2000000002</v>
      </c>
      <c r="AE494" s="878">
        <v>8120014.2000000002</v>
      </c>
      <c r="AF494" s="878">
        <v>-7104647.7999999998</v>
      </c>
      <c r="AG494" s="878">
        <v>-8703974.9000000004</v>
      </c>
      <c r="AH494" s="878">
        <v>-2204508.5</v>
      </c>
      <c r="AI494" s="878">
        <v>420548.7</v>
      </c>
      <c r="AJ494" s="878">
        <v>4154212.6</v>
      </c>
      <c r="AK494" s="878">
        <v>2394846.2000000002</v>
      </c>
      <c r="AL494" s="878">
        <v>-88458815.900000006</v>
      </c>
      <c r="AM494" s="878">
        <v>-236125419.5</v>
      </c>
      <c r="AN494" s="878">
        <v>-314705843</v>
      </c>
      <c r="AO494" s="878">
        <v>-351439964.10000002</v>
      </c>
      <c r="AP494" s="878">
        <v>-341062054.80000001</v>
      </c>
    </row>
    <row r="495" spans="1:230" s="118" customFormat="1" ht="13.9" customHeight="1">
      <c r="A495" s="9"/>
      <c r="B495" s="9"/>
      <c r="C495" s="873"/>
      <c r="D495" s="868"/>
      <c r="E495" s="825"/>
      <c r="F495" s="825"/>
      <c r="G495" s="825"/>
      <c r="H495" s="557"/>
      <c r="I495" s="557"/>
      <c r="J495" s="557"/>
      <c r="K495" s="557"/>
      <c r="L495" s="557"/>
      <c r="M495" s="800"/>
      <c r="N495" s="800"/>
      <c r="O495" s="800"/>
      <c r="P495" s="800"/>
      <c r="Q495" s="800"/>
      <c r="R495" s="800"/>
      <c r="S495" s="800"/>
      <c r="T495" s="800"/>
      <c r="U495" s="800"/>
      <c r="V495" s="800"/>
      <c r="W495" s="800"/>
      <c r="X495" s="800"/>
      <c r="Y495" s="800"/>
      <c r="Z495" s="800"/>
      <c r="AA495" s="800"/>
      <c r="AB495" s="800"/>
      <c r="AC495" s="800"/>
      <c r="AD495" s="800"/>
      <c r="AE495" s="800"/>
      <c r="AF495" s="800"/>
      <c r="AG495" s="800"/>
      <c r="AH495" s="800"/>
      <c r="AI495" s="800"/>
      <c r="AJ495" s="800"/>
      <c r="AK495" s="800"/>
      <c r="AL495" s="800"/>
      <c r="AM495" s="800"/>
      <c r="AN495" s="800"/>
      <c r="AO495" s="800"/>
      <c r="AP495" s="800"/>
      <c r="AQ495" s="20"/>
      <c r="AR495" s="20"/>
      <c r="AS495" s="20"/>
      <c r="AT495" s="20"/>
      <c r="AU495" s="20"/>
      <c r="AV495" s="20"/>
      <c r="AW495" s="20"/>
      <c r="AX495" s="20"/>
      <c r="AY495" s="20"/>
      <c r="AZ495" s="20"/>
      <c r="BA495" s="20"/>
      <c r="BB495" s="20"/>
      <c r="BC495" s="20"/>
      <c r="BD495" s="20"/>
      <c r="BE495" s="20"/>
      <c r="BF495" s="20"/>
      <c r="BG495" s="20"/>
      <c r="BH495" s="20"/>
      <c r="BI495" s="20"/>
      <c r="BJ495" s="20"/>
      <c r="BK495" s="20"/>
      <c r="BL495" s="20"/>
      <c r="BM495" s="20"/>
      <c r="BN495" s="20"/>
      <c r="BO495" s="20"/>
      <c r="BP495" s="20"/>
      <c r="BQ495" s="20"/>
      <c r="BR495" s="20"/>
      <c r="BS495" s="20"/>
      <c r="BT495" s="20"/>
      <c r="BU495" s="20"/>
      <c r="BV495" s="20"/>
      <c r="BW495" s="20"/>
      <c r="BX495" s="20"/>
      <c r="BY495" s="20"/>
      <c r="BZ495" s="20"/>
      <c r="CA495" s="20"/>
      <c r="CB495" s="20"/>
      <c r="CC495" s="20"/>
      <c r="CD495" s="20"/>
      <c r="CE495" s="20"/>
      <c r="CF495" s="20"/>
      <c r="CG495" s="20"/>
      <c r="CH495" s="20"/>
      <c r="CI495" s="20"/>
      <c r="CJ495" s="20"/>
      <c r="CK495" s="20"/>
      <c r="CL495" s="20"/>
      <c r="CM495" s="20"/>
      <c r="CN495" s="20"/>
      <c r="CO495" s="20"/>
      <c r="CP495" s="20"/>
      <c r="CQ495" s="20"/>
      <c r="CR495" s="20"/>
      <c r="CS495" s="20"/>
      <c r="CT495" s="20"/>
      <c r="CU495" s="20"/>
      <c r="CV495" s="20"/>
      <c r="CW495" s="20"/>
      <c r="CX495" s="20"/>
      <c r="CY495" s="20"/>
      <c r="CZ495" s="20"/>
      <c r="DA495" s="20"/>
      <c r="DB495" s="20"/>
      <c r="DC495" s="20"/>
      <c r="DD495" s="20"/>
      <c r="DE495" s="20"/>
      <c r="DF495" s="20"/>
      <c r="DG495" s="20"/>
      <c r="DH495" s="20"/>
      <c r="DI495" s="20"/>
      <c r="DJ495" s="20"/>
      <c r="DK495" s="20"/>
      <c r="DL495" s="20"/>
      <c r="DM495" s="20"/>
      <c r="DN495" s="20"/>
      <c r="DO495" s="20"/>
      <c r="DP495" s="20"/>
      <c r="DQ495" s="20"/>
      <c r="DR495" s="20"/>
      <c r="DS495" s="20"/>
      <c r="DT495" s="20"/>
      <c r="DU495" s="20"/>
      <c r="DV495" s="20"/>
      <c r="DW495" s="20"/>
      <c r="DX495" s="20"/>
      <c r="DY495" s="20"/>
      <c r="DZ495" s="20"/>
      <c r="EA495" s="20"/>
      <c r="EB495" s="20"/>
      <c r="EC495" s="20"/>
      <c r="ED495" s="20"/>
      <c r="EE495" s="20"/>
      <c r="EF495" s="20"/>
      <c r="EG495" s="20"/>
      <c r="EH495" s="20"/>
      <c r="EI495" s="20"/>
      <c r="EJ495" s="20"/>
      <c r="EK495" s="20"/>
      <c r="EL495" s="20"/>
      <c r="EM495" s="20"/>
      <c r="EN495" s="20"/>
      <c r="EO495" s="20"/>
      <c r="EP495" s="20"/>
      <c r="EQ495" s="20"/>
      <c r="ER495" s="20"/>
      <c r="ES495" s="20"/>
      <c r="ET495" s="20"/>
      <c r="EU495" s="20"/>
      <c r="EV495" s="20"/>
      <c r="EW495" s="20"/>
      <c r="EX495" s="20"/>
      <c r="EY495" s="20"/>
      <c r="EZ495" s="20"/>
      <c r="FA495" s="20"/>
      <c r="FB495" s="20"/>
      <c r="FC495" s="20"/>
      <c r="FD495" s="20"/>
      <c r="FE495" s="20"/>
      <c r="FF495" s="20"/>
      <c r="FG495" s="20"/>
      <c r="FH495" s="20"/>
      <c r="FI495" s="20"/>
      <c r="FJ495" s="20"/>
      <c r="FK495" s="20"/>
      <c r="FL495" s="20"/>
      <c r="FM495" s="20"/>
      <c r="FN495" s="20"/>
      <c r="FO495" s="20"/>
      <c r="FP495" s="20"/>
      <c r="FQ495" s="20"/>
      <c r="FR495" s="20"/>
      <c r="FS495" s="20"/>
      <c r="FT495" s="20"/>
      <c r="FU495" s="20"/>
      <c r="FV495" s="20"/>
      <c r="FW495" s="20"/>
      <c r="FX495" s="20"/>
      <c r="FY495" s="20"/>
      <c r="FZ495" s="20"/>
      <c r="GA495" s="20"/>
      <c r="GB495" s="20"/>
      <c r="GC495" s="20"/>
      <c r="GD495" s="20"/>
      <c r="GE495" s="20"/>
      <c r="GF495" s="20"/>
      <c r="GG495" s="20"/>
      <c r="GH495" s="20"/>
      <c r="GI495" s="20"/>
      <c r="GJ495" s="20"/>
      <c r="GK495" s="20"/>
      <c r="GL495" s="20"/>
      <c r="GM495" s="20"/>
      <c r="GN495" s="20"/>
      <c r="GO495" s="20"/>
      <c r="GP495" s="20"/>
      <c r="GQ495" s="20"/>
      <c r="GR495" s="20"/>
      <c r="GS495" s="20"/>
      <c r="GT495" s="20"/>
      <c r="GU495" s="20"/>
      <c r="GV495" s="20"/>
      <c r="GW495" s="20"/>
      <c r="GX495" s="20"/>
      <c r="GY495" s="20"/>
      <c r="GZ495" s="20"/>
      <c r="HA495" s="20"/>
      <c r="HB495" s="20"/>
      <c r="HC495" s="20"/>
      <c r="HD495" s="20"/>
      <c r="HE495" s="20"/>
      <c r="HF495" s="20"/>
      <c r="HG495" s="20"/>
      <c r="HH495" s="20"/>
      <c r="HI495" s="20"/>
      <c r="HJ495" s="20"/>
      <c r="HK495" s="20"/>
      <c r="HL495" s="20"/>
      <c r="HM495" s="20"/>
      <c r="HN495" s="20"/>
      <c r="HO495" s="20"/>
      <c r="HP495" s="20"/>
      <c r="HQ495" s="20"/>
      <c r="HR495" s="20"/>
      <c r="HS495" s="20"/>
      <c r="HT495" s="20"/>
      <c r="HU495" s="20"/>
      <c r="HV495" s="20"/>
    </row>
    <row r="496" spans="1:230" s="20" customFormat="1" ht="13.9" customHeight="1">
      <c r="A496" s="9"/>
      <c r="B496" s="9"/>
      <c r="C496" s="873"/>
      <c r="D496" s="770" t="s">
        <v>948</v>
      </c>
      <c r="E496" s="770"/>
      <c r="F496" s="770"/>
      <c r="G496" s="770"/>
      <c r="H496" s="772" t="s">
        <v>926</v>
      </c>
      <c r="I496" s="814"/>
      <c r="J496" s="814"/>
      <c r="K496" s="814"/>
      <c r="L496" s="814"/>
      <c r="M496" s="772"/>
      <c r="N496" s="714">
        <v>2002</v>
      </c>
      <c r="O496" s="714">
        <v>2003</v>
      </c>
      <c r="P496" s="714">
        <v>2004</v>
      </c>
      <c r="Q496" s="714">
        <v>2005</v>
      </c>
      <c r="R496" s="714">
        <v>2006</v>
      </c>
      <c r="S496" s="714">
        <v>2007</v>
      </c>
      <c r="T496" s="714">
        <v>2008</v>
      </c>
      <c r="U496" s="714">
        <v>2009</v>
      </c>
      <c r="V496" s="714">
        <v>2010</v>
      </c>
      <c r="W496" s="714">
        <v>2011</v>
      </c>
      <c r="X496" s="714">
        <v>2012</v>
      </c>
      <c r="Y496" s="714">
        <v>2013</v>
      </c>
      <c r="Z496" s="714">
        <v>2014</v>
      </c>
      <c r="AA496" s="714">
        <v>2015</v>
      </c>
      <c r="AB496" s="714">
        <v>2016</v>
      </c>
      <c r="AC496" s="714">
        <v>2017</v>
      </c>
      <c r="AD496" s="714">
        <v>2018</v>
      </c>
      <c r="AE496" s="714">
        <v>2019</v>
      </c>
      <c r="AF496" s="714">
        <v>2020</v>
      </c>
      <c r="AG496" s="714">
        <v>2021</v>
      </c>
      <c r="AH496" s="714">
        <v>2022</v>
      </c>
      <c r="AI496" s="714">
        <v>2023</v>
      </c>
      <c r="AJ496" s="714">
        <v>2024</v>
      </c>
      <c r="AK496" s="714">
        <v>2025</v>
      </c>
      <c r="AL496" s="714">
        <v>2026</v>
      </c>
      <c r="AM496" s="714">
        <v>2027</v>
      </c>
      <c r="AN496" s="714">
        <v>2028</v>
      </c>
      <c r="AO496" s="714">
        <v>2029</v>
      </c>
      <c r="AP496" s="714">
        <v>2030</v>
      </c>
      <c r="HV496" s="118"/>
    </row>
    <row r="497" spans="1:229" s="20" customFormat="1" ht="13.9" customHeight="1">
      <c r="A497" s="9"/>
      <c r="B497" s="9"/>
      <c r="C497" s="873"/>
      <c r="D497" s="843"/>
      <c r="E497" s="776" t="s">
        <v>939</v>
      </c>
      <c r="F497" s="777"/>
      <c r="G497" s="777"/>
      <c r="H497" s="515"/>
      <c r="I497" s="515"/>
      <c r="J497" s="515"/>
      <c r="K497" s="515"/>
      <c r="L497" s="515"/>
      <c r="M497" s="600"/>
      <c r="N497" s="600"/>
      <c r="O497" s="600">
        <v>0</v>
      </c>
      <c r="P497" s="600">
        <v>0</v>
      </c>
      <c r="Q497" s="600">
        <v>167294243.60281357</v>
      </c>
      <c r="R497" s="600">
        <v>145656661.33413899</v>
      </c>
      <c r="S497" s="600">
        <v>160069513.1163142</v>
      </c>
      <c r="T497" s="600">
        <v>186300776.91032612</v>
      </c>
      <c r="U497" s="600">
        <v>199365331.34625342</v>
      </c>
      <c r="V497" s="600">
        <v>248696263.91960204</v>
      </c>
      <c r="W497" s="600">
        <v>242881167.30748662</v>
      </c>
      <c r="X497" s="600">
        <v>237107623.57525212</v>
      </c>
      <c r="Y497" s="600">
        <v>263366676.40374953</v>
      </c>
      <c r="Z497" s="600">
        <v>237515599.8813538</v>
      </c>
      <c r="AA497" s="600">
        <v>237338262.4357813</v>
      </c>
      <c r="AB497" s="600">
        <v>246830479.78601652</v>
      </c>
      <c r="AC497" s="600">
        <v>240162436.68667418</v>
      </c>
      <c r="AD497" s="600">
        <v>238518426.55102217</v>
      </c>
      <c r="AE497" s="600">
        <v>233641230.11771557</v>
      </c>
      <c r="AF497" s="600">
        <v>233786183.02540812</v>
      </c>
      <c r="AG497" s="600">
        <v>232874637.56634983</v>
      </c>
      <c r="AH497" s="600">
        <v>238796750.41484472</v>
      </c>
      <c r="AI497" s="600">
        <v>244740161.7611503</v>
      </c>
      <c r="AJ497" s="600">
        <v>250012077.55474925</v>
      </c>
      <c r="AK497" s="600">
        <v>255756000.65896571</v>
      </c>
      <c r="AL497" s="600">
        <v>290349000.50952333</v>
      </c>
      <c r="AM497" s="600">
        <v>410545176.85977888</v>
      </c>
      <c r="AN497" s="600">
        <v>445584751.9900769</v>
      </c>
      <c r="AO497" s="600">
        <v>458836280.38158166</v>
      </c>
      <c r="AP497" s="600">
        <v>458835094.0504843</v>
      </c>
    </row>
    <row r="498" spans="1:229" s="20" customFormat="1" ht="13.9" customHeight="1">
      <c r="A498" s="9"/>
      <c r="B498" s="9"/>
      <c r="C498" s="873"/>
      <c r="D498" s="843"/>
      <c r="E498" s="776" t="s">
        <v>623</v>
      </c>
      <c r="F498" s="777"/>
      <c r="G498" s="777"/>
      <c r="H498" s="515"/>
      <c r="I498" s="515"/>
      <c r="J498" s="515"/>
      <c r="K498" s="515"/>
      <c r="L498" s="515"/>
      <c r="M498" s="600"/>
      <c r="N498" s="600"/>
      <c r="O498" s="600">
        <v>0</v>
      </c>
      <c r="P498" s="600">
        <v>0</v>
      </c>
      <c r="Q498" s="600">
        <v>226690620.74502251</v>
      </c>
      <c r="R498" s="600">
        <v>221279404.31691843</v>
      </c>
      <c r="S498" s="600">
        <v>226062216.27824771</v>
      </c>
      <c r="T498" s="600">
        <v>226396786.74168411</v>
      </c>
      <c r="U498" s="600">
        <v>213882702.15441871</v>
      </c>
      <c r="V498" s="600">
        <v>187286957.50795957</v>
      </c>
      <c r="W498" s="600">
        <v>187584798.65671897</v>
      </c>
      <c r="X498" s="600">
        <v>249628073.86638656</v>
      </c>
      <c r="Y498" s="600">
        <v>296127606.34285712</v>
      </c>
      <c r="Z498" s="600">
        <v>315332479.31898499</v>
      </c>
      <c r="AA498" s="600">
        <v>312643473.34350109</v>
      </c>
      <c r="AB498" s="600">
        <v>305638002.35669309</v>
      </c>
      <c r="AC498" s="600">
        <v>310455420.85038352</v>
      </c>
      <c r="AD498" s="600">
        <v>322778012.83149564</v>
      </c>
      <c r="AE498" s="600">
        <v>331554097.6261512</v>
      </c>
      <c r="AF498" s="600">
        <v>349413761.80963755</v>
      </c>
      <c r="AG498" s="600">
        <v>371870766.64016014</v>
      </c>
      <c r="AH498" s="600">
        <v>404622397.91356039</v>
      </c>
      <c r="AI498" s="600">
        <v>439016211.40553617</v>
      </c>
      <c r="AJ498" s="600">
        <v>473117984.18153751</v>
      </c>
      <c r="AK498" s="600">
        <v>506951921.78698647</v>
      </c>
      <c r="AL498" s="600">
        <v>563097226.92984533</v>
      </c>
      <c r="AM498" s="600">
        <v>736865209.85071838</v>
      </c>
      <c r="AN498" s="600">
        <v>910187544.25628042</v>
      </c>
      <c r="AO498" s="600">
        <v>1041242696.5687512</v>
      </c>
      <c r="AP498" s="600">
        <v>1041253275.8285044</v>
      </c>
    </row>
    <row r="499" spans="1:229" s="20" customFormat="1" ht="13.9" customHeight="1">
      <c r="A499" s="9"/>
      <c r="B499" s="9"/>
      <c r="C499" s="873"/>
      <c r="D499" s="843"/>
      <c r="E499" s="776" t="s">
        <v>625</v>
      </c>
      <c r="F499" s="777"/>
      <c r="G499" s="777"/>
      <c r="H499" s="515"/>
      <c r="I499" s="515"/>
      <c r="J499" s="515"/>
      <c r="K499" s="515"/>
      <c r="L499" s="515"/>
      <c r="M499" s="600"/>
      <c r="N499" s="600"/>
      <c r="O499" s="600">
        <v>0</v>
      </c>
      <c r="P499" s="600">
        <v>0</v>
      </c>
      <c r="Q499" s="600">
        <v>107539307.61328565</v>
      </c>
      <c r="R499" s="600">
        <v>80365626.022658616</v>
      </c>
      <c r="S499" s="600">
        <v>94766566.618731126</v>
      </c>
      <c r="T499" s="600">
        <v>94145198.447036952</v>
      </c>
      <c r="U499" s="600">
        <v>88941321.687976107</v>
      </c>
      <c r="V499" s="600">
        <v>77737063.513840973</v>
      </c>
      <c r="W499" s="600">
        <v>76052563.278764889</v>
      </c>
      <c r="X499" s="600">
        <v>94597668.699863434</v>
      </c>
      <c r="Y499" s="600">
        <v>103680286.13964283</v>
      </c>
      <c r="Z499" s="600">
        <v>107532705.55315663</v>
      </c>
      <c r="AA499" s="600">
        <v>120513027.68918414</v>
      </c>
      <c r="AB499" s="600">
        <v>144270504.36280894</v>
      </c>
      <c r="AC499" s="600">
        <v>143495816.53557274</v>
      </c>
      <c r="AD499" s="600">
        <v>146764558.97109598</v>
      </c>
      <c r="AE499" s="600">
        <v>155345810.94919285</v>
      </c>
      <c r="AF499" s="600">
        <v>165190981.80009392</v>
      </c>
      <c r="AG499" s="600">
        <v>168886346.29313108</v>
      </c>
      <c r="AH499" s="600">
        <v>174985081.41586477</v>
      </c>
      <c r="AI499" s="600">
        <v>180233282.84594771</v>
      </c>
      <c r="AJ499" s="600">
        <v>185369518.71656933</v>
      </c>
      <c r="AK499" s="600">
        <v>189436817.65250391</v>
      </c>
      <c r="AL499" s="600">
        <v>219385282.37482852</v>
      </c>
      <c r="AM499" s="600">
        <v>316694443.7707656</v>
      </c>
      <c r="AN499" s="600">
        <v>333559003.04523408</v>
      </c>
      <c r="AO499" s="600">
        <v>345345494.36196911</v>
      </c>
      <c r="AP499" s="600">
        <v>345349003.14978731</v>
      </c>
    </row>
    <row r="500" spans="1:229" s="20" customFormat="1" ht="13.9" customHeight="1">
      <c r="A500" s="9"/>
      <c r="B500" s="9"/>
      <c r="C500" s="873"/>
      <c r="D500" s="843"/>
      <c r="E500" s="776" t="s">
        <v>553</v>
      </c>
      <c r="F500" s="777"/>
      <c r="G500" s="777"/>
      <c r="H500" s="515"/>
      <c r="I500" s="515"/>
      <c r="J500" s="515"/>
      <c r="K500" s="515"/>
      <c r="L500" s="515"/>
      <c r="M500" s="600"/>
      <c r="N500" s="600"/>
      <c r="O500" s="600">
        <v>0</v>
      </c>
      <c r="P500" s="600">
        <v>0</v>
      </c>
      <c r="Q500" s="600">
        <v>60246480.032899007</v>
      </c>
      <c r="R500" s="600">
        <v>49612669.463746227</v>
      </c>
      <c r="S500" s="600">
        <v>53719239.765861034</v>
      </c>
      <c r="T500" s="600">
        <v>56038808.599426761</v>
      </c>
      <c r="U500" s="600">
        <v>52941262.909509584</v>
      </c>
      <c r="V500" s="600">
        <v>52564596.868274085</v>
      </c>
      <c r="W500" s="600">
        <v>65169583.704502329</v>
      </c>
      <c r="X500" s="600">
        <v>68915577.921775207</v>
      </c>
      <c r="Y500" s="600">
        <v>77567795.424642861</v>
      </c>
      <c r="Z500" s="600">
        <v>76088798.319990963</v>
      </c>
      <c r="AA500" s="600">
        <v>72206624.553256541</v>
      </c>
      <c r="AB500" s="600">
        <v>72135252.181404471</v>
      </c>
      <c r="AC500" s="600">
        <v>71537407.435004443</v>
      </c>
      <c r="AD500" s="600">
        <v>71451006.022538453</v>
      </c>
      <c r="AE500" s="600">
        <v>71183446.569065005</v>
      </c>
      <c r="AF500" s="600">
        <v>71505835.656094506</v>
      </c>
      <c r="AG500" s="600">
        <v>70840235.304697484</v>
      </c>
      <c r="AH500" s="600">
        <v>71215206.548359558</v>
      </c>
      <c r="AI500" s="600">
        <v>71230612.806358084</v>
      </c>
      <c r="AJ500" s="600">
        <v>71201694.205105439</v>
      </c>
      <c r="AK500" s="600">
        <v>71256050.676629916</v>
      </c>
      <c r="AL500" s="600">
        <v>85206725.009628028</v>
      </c>
      <c r="AM500" s="600">
        <v>128447044.90100951</v>
      </c>
      <c r="AN500" s="600">
        <v>132669864.61522841</v>
      </c>
      <c r="AO500" s="600">
        <v>147468355.88195562</v>
      </c>
      <c r="AP500" s="600">
        <v>154408028.03581774</v>
      </c>
    </row>
    <row r="501" spans="1:229" s="20" customFormat="1" ht="13.9" customHeight="1">
      <c r="A501" s="9"/>
      <c r="B501" s="9"/>
      <c r="C501" s="873"/>
      <c r="D501" s="843"/>
      <c r="E501" s="776" t="s">
        <v>667</v>
      </c>
      <c r="F501" s="777"/>
      <c r="G501" s="777"/>
      <c r="H501" s="515"/>
      <c r="I501" s="515"/>
      <c r="J501" s="515"/>
      <c r="K501" s="515"/>
      <c r="L501" s="515"/>
      <c r="M501" s="600"/>
      <c r="N501" s="600"/>
      <c r="O501" s="600">
        <v>0</v>
      </c>
      <c r="P501" s="600">
        <v>0</v>
      </c>
      <c r="Q501" s="600">
        <v>133706093.60597926</v>
      </c>
      <c r="R501" s="600">
        <v>160745049.06253779</v>
      </c>
      <c r="S501" s="600">
        <v>179834531.72084594</v>
      </c>
      <c r="T501" s="600">
        <v>212668696.70152611</v>
      </c>
      <c r="U501" s="600">
        <v>232941556.80184218</v>
      </c>
      <c r="V501" s="600">
        <v>204103003.59032333</v>
      </c>
      <c r="W501" s="600">
        <v>192167390.55252716</v>
      </c>
      <c r="X501" s="600">
        <v>214692627.83672273</v>
      </c>
      <c r="Y501" s="600">
        <v>276153236.43142855</v>
      </c>
      <c r="Z501" s="600">
        <v>338127905.03215969</v>
      </c>
      <c r="AA501" s="600">
        <v>267942590.86287901</v>
      </c>
      <c r="AB501" s="600">
        <v>224974253.64978847</v>
      </c>
      <c r="AC501" s="600">
        <v>243670648.04304636</v>
      </c>
      <c r="AD501" s="600">
        <v>264280223.05288839</v>
      </c>
      <c r="AE501" s="600">
        <v>289829146.17062008</v>
      </c>
      <c r="AF501" s="600">
        <v>320939426.76482201</v>
      </c>
      <c r="AG501" s="600">
        <v>352005705.56714839</v>
      </c>
      <c r="AH501" s="600">
        <v>378173599.50448304</v>
      </c>
      <c r="AI501" s="600">
        <v>399936183.759377</v>
      </c>
      <c r="AJ501" s="600">
        <v>428435734.14710855</v>
      </c>
      <c r="AK501" s="600">
        <v>448391733.52611023</v>
      </c>
      <c r="AL501" s="600">
        <v>490237828.39806455</v>
      </c>
      <c r="AM501" s="600">
        <v>663537264.42466581</v>
      </c>
      <c r="AN501" s="600">
        <v>801597772.92156172</v>
      </c>
      <c r="AO501" s="600">
        <v>827787943.77215743</v>
      </c>
      <c r="AP501" s="600">
        <v>827796354.28366089</v>
      </c>
      <c r="AQ501" s="118"/>
      <c r="AR501" s="118"/>
      <c r="AS501" s="118"/>
      <c r="AT501" s="118"/>
      <c r="AU501" s="118"/>
      <c r="AV501" s="118"/>
      <c r="AW501" s="118"/>
      <c r="AX501" s="118"/>
      <c r="AY501" s="118"/>
      <c r="AZ501" s="118"/>
      <c r="BA501" s="118"/>
      <c r="BB501" s="118"/>
      <c r="BC501" s="118"/>
      <c r="BD501" s="118"/>
      <c r="BE501" s="118"/>
      <c r="BF501" s="118"/>
      <c r="BG501" s="118"/>
      <c r="BH501" s="118"/>
      <c r="BI501" s="118"/>
      <c r="BJ501" s="118"/>
      <c r="BK501" s="118"/>
      <c r="BL501" s="118"/>
      <c r="BM501" s="118"/>
      <c r="BN501" s="118"/>
      <c r="BO501" s="118"/>
      <c r="BP501" s="118"/>
      <c r="BQ501" s="118"/>
      <c r="BR501" s="118"/>
      <c r="BS501" s="118"/>
      <c r="BT501" s="118"/>
      <c r="BU501" s="118"/>
      <c r="BV501" s="118"/>
      <c r="BW501" s="118"/>
      <c r="BX501" s="118"/>
      <c r="BY501" s="118"/>
      <c r="BZ501" s="118"/>
      <c r="CA501" s="118"/>
      <c r="CB501" s="118"/>
      <c r="CC501" s="118"/>
      <c r="CD501" s="118"/>
      <c r="CE501" s="118"/>
      <c r="CF501" s="118"/>
      <c r="CG501" s="118"/>
      <c r="CH501" s="118"/>
      <c r="CI501" s="118"/>
      <c r="CJ501" s="118"/>
      <c r="CK501" s="118"/>
      <c r="CL501" s="118"/>
      <c r="CM501" s="118"/>
      <c r="CN501" s="118"/>
      <c r="CO501" s="118"/>
      <c r="CP501" s="118"/>
      <c r="CQ501" s="118"/>
      <c r="CR501" s="118"/>
      <c r="CS501" s="118"/>
      <c r="CT501" s="118"/>
      <c r="CU501" s="118"/>
      <c r="CV501" s="118"/>
      <c r="CW501" s="118"/>
      <c r="CX501" s="118"/>
      <c r="CY501" s="118"/>
      <c r="CZ501" s="118"/>
      <c r="DA501" s="118"/>
      <c r="DB501" s="118"/>
      <c r="DC501" s="118"/>
      <c r="DD501" s="118"/>
      <c r="DE501" s="118"/>
      <c r="DF501" s="118"/>
      <c r="DG501" s="118"/>
      <c r="DH501" s="118"/>
      <c r="DI501" s="118"/>
      <c r="DJ501" s="118"/>
      <c r="DK501" s="118"/>
      <c r="DL501" s="118"/>
      <c r="DM501" s="118"/>
      <c r="DN501" s="118"/>
      <c r="DO501" s="118"/>
      <c r="DP501" s="118"/>
      <c r="DQ501" s="118"/>
      <c r="DR501" s="118"/>
      <c r="DS501" s="118"/>
      <c r="DT501" s="118"/>
      <c r="DU501" s="118"/>
      <c r="DV501" s="118"/>
      <c r="DW501" s="118"/>
      <c r="DX501" s="118"/>
      <c r="DY501" s="118"/>
      <c r="DZ501" s="118"/>
      <c r="EA501" s="118"/>
      <c r="EB501" s="118"/>
      <c r="EC501" s="118"/>
      <c r="ED501" s="118"/>
      <c r="EE501" s="118"/>
      <c r="EF501" s="118"/>
      <c r="EG501" s="118"/>
      <c r="EH501" s="118"/>
      <c r="EI501" s="118"/>
      <c r="EJ501" s="118"/>
      <c r="EK501" s="118"/>
      <c r="EL501" s="118"/>
      <c r="EM501" s="118"/>
      <c r="EN501" s="118"/>
      <c r="EO501" s="118"/>
      <c r="EP501" s="118"/>
      <c r="EQ501" s="118"/>
      <c r="ER501" s="118"/>
      <c r="ES501" s="118"/>
      <c r="ET501" s="118"/>
      <c r="EU501" s="118"/>
      <c r="EV501" s="118"/>
      <c r="EW501" s="118"/>
      <c r="EX501" s="118"/>
      <c r="EY501" s="118"/>
      <c r="EZ501" s="118"/>
      <c r="FA501" s="118"/>
      <c r="FB501" s="118"/>
      <c r="FC501" s="118"/>
      <c r="FD501" s="118"/>
      <c r="FE501" s="118"/>
      <c r="FF501" s="118"/>
      <c r="FG501" s="118"/>
      <c r="FH501" s="118"/>
      <c r="FI501" s="118"/>
      <c r="FJ501" s="118"/>
      <c r="FK501" s="118"/>
      <c r="FL501" s="118"/>
      <c r="FM501" s="118"/>
      <c r="FN501" s="118"/>
      <c r="FO501" s="118"/>
      <c r="FP501" s="118"/>
      <c r="FQ501" s="118"/>
      <c r="FR501" s="118"/>
      <c r="FS501" s="118"/>
      <c r="FT501" s="118"/>
      <c r="FU501" s="118"/>
      <c r="FV501" s="118"/>
      <c r="FW501" s="118"/>
      <c r="FX501" s="118"/>
      <c r="FY501" s="118"/>
      <c r="FZ501" s="118"/>
      <c r="GA501" s="118"/>
      <c r="GB501" s="118"/>
      <c r="GC501" s="118"/>
      <c r="GD501" s="118"/>
      <c r="GE501" s="118"/>
      <c r="GF501" s="118"/>
      <c r="GG501" s="118"/>
      <c r="GH501" s="118"/>
      <c r="GI501" s="118"/>
      <c r="GJ501" s="118"/>
      <c r="GK501" s="118"/>
      <c r="GL501" s="118"/>
      <c r="GM501" s="118"/>
      <c r="GN501" s="118"/>
      <c r="GO501" s="118"/>
      <c r="GP501" s="118"/>
      <c r="GQ501" s="118"/>
      <c r="GR501" s="118"/>
      <c r="GS501" s="118"/>
      <c r="GT501" s="118"/>
      <c r="GU501" s="118"/>
      <c r="GV501" s="118"/>
      <c r="GW501" s="118"/>
      <c r="GX501" s="118"/>
      <c r="GY501" s="118"/>
      <c r="GZ501" s="118"/>
      <c r="HA501" s="118"/>
      <c r="HB501" s="118"/>
      <c r="HC501" s="118"/>
      <c r="HD501" s="118"/>
      <c r="HE501" s="118"/>
      <c r="HF501" s="118"/>
      <c r="HG501" s="118"/>
      <c r="HH501" s="118"/>
      <c r="HI501" s="118"/>
      <c r="HJ501" s="118"/>
      <c r="HK501" s="118"/>
      <c r="HL501" s="118"/>
      <c r="HM501" s="118"/>
      <c r="HN501" s="118"/>
      <c r="HO501" s="118"/>
      <c r="HP501" s="118"/>
      <c r="HQ501" s="118"/>
      <c r="HR501" s="118"/>
      <c r="HS501" s="118"/>
      <c r="HT501" s="118"/>
      <c r="HU501" s="118"/>
    </row>
    <row r="502" spans="1:229" s="20" customFormat="1" ht="13.9" customHeight="1">
      <c r="A502" s="9"/>
      <c r="B502" s="9"/>
      <c r="C502" s="873"/>
      <c r="D502" s="843"/>
      <c r="E502" s="776" t="s">
        <v>950</v>
      </c>
      <c r="F502" s="777"/>
      <c r="G502" s="777"/>
      <c r="H502" s="515" t="s">
        <v>965</v>
      </c>
      <c r="I502" s="515"/>
      <c r="J502" s="515"/>
      <c r="K502" s="515"/>
      <c r="L502" s="515"/>
      <c r="M502" s="600"/>
      <c r="N502" s="600"/>
      <c r="O502" s="600">
        <v>0</v>
      </c>
      <c r="P502" s="600">
        <v>0</v>
      </c>
      <c r="Q502" s="600">
        <v>101609221.40000001</v>
      </c>
      <c r="R502" s="600">
        <v>124991799</v>
      </c>
      <c r="S502" s="600">
        <v>144309958.80000001</v>
      </c>
      <c r="T502" s="600">
        <v>154644714.5</v>
      </c>
      <c r="U502" s="600">
        <v>149365338.30000001</v>
      </c>
      <c r="V502" s="600">
        <v>138686007.5</v>
      </c>
      <c r="W502" s="600">
        <v>154709213.69999999</v>
      </c>
      <c r="X502" s="600">
        <v>169293671.00000003</v>
      </c>
      <c r="Y502" s="600">
        <v>168745441.72199997</v>
      </c>
      <c r="Z502" s="600">
        <v>176744226.66996142</v>
      </c>
      <c r="AA502" s="600">
        <v>181452387.33612919</v>
      </c>
      <c r="AB502" s="600">
        <v>188909613.3942005</v>
      </c>
      <c r="AC502" s="600">
        <v>190233026.52251622</v>
      </c>
      <c r="AD502" s="600">
        <v>195924908.54490444</v>
      </c>
      <c r="AE502" s="600">
        <v>199732144.4239572</v>
      </c>
      <c r="AF502" s="600">
        <v>203275442.0609794</v>
      </c>
      <c r="AG502" s="600">
        <v>207035092.58897585</v>
      </c>
      <c r="AH502" s="600">
        <v>207834058.35664549</v>
      </c>
      <c r="AI502" s="600">
        <v>206974892.4538213</v>
      </c>
      <c r="AJ502" s="600">
        <v>205989586.78891465</v>
      </c>
      <c r="AK502" s="600">
        <v>213086450.6109935</v>
      </c>
      <c r="AL502" s="600">
        <v>258060406.524517</v>
      </c>
      <c r="AM502" s="600">
        <v>347615861.73653424</v>
      </c>
      <c r="AN502" s="600">
        <v>421013822.90000862</v>
      </c>
      <c r="AO502" s="600">
        <v>442012183.40174586</v>
      </c>
      <c r="AP502" s="600">
        <v>440318929.21917158</v>
      </c>
    </row>
    <row r="503" spans="1:229" s="20" customFormat="1" ht="13.9" customHeight="1">
      <c r="A503" s="9"/>
      <c r="B503" s="9"/>
      <c r="C503" s="873"/>
      <c r="D503" s="843"/>
      <c r="E503" s="776" t="s">
        <v>951</v>
      </c>
      <c r="F503" s="777"/>
      <c r="G503" s="777"/>
      <c r="H503" s="515" t="s">
        <v>966</v>
      </c>
      <c r="I503" s="515"/>
      <c r="J503" s="515"/>
      <c r="K503" s="515"/>
      <c r="L503" s="515"/>
      <c r="M503" s="600"/>
      <c r="N503" s="600"/>
      <c r="O503" s="600">
        <v>0</v>
      </c>
      <c r="P503" s="600">
        <v>0</v>
      </c>
      <c r="Q503" s="600">
        <v>28540894.000000004</v>
      </c>
      <c r="R503" s="600">
        <v>29558904</v>
      </c>
      <c r="S503" s="600">
        <v>36356454</v>
      </c>
      <c r="T503" s="600">
        <v>41554626.599999994</v>
      </c>
      <c r="U503" s="600">
        <v>41743973.600000001</v>
      </c>
      <c r="V503" s="600">
        <v>41379035.199999996</v>
      </c>
      <c r="W503" s="600">
        <v>51055950.000000007</v>
      </c>
      <c r="X503" s="600">
        <v>54996553.100000009</v>
      </c>
      <c r="Y503" s="600">
        <v>68988761.233999997</v>
      </c>
      <c r="Z503" s="600">
        <v>86144491.104647607</v>
      </c>
      <c r="AA503" s="600">
        <v>101734149.15623817</v>
      </c>
      <c r="AB503" s="600">
        <v>116309892.42201395</v>
      </c>
      <c r="AC503" s="600">
        <v>114135452.99813007</v>
      </c>
      <c r="AD503" s="600">
        <v>116023544.38799763</v>
      </c>
      <c r="AE503" s="600">
        <v>118425253.77349675</v>
      </c>
      <c r="AF503" s="600">
        <v>120526147.06270461</v>
      </c>
      <c r="AG503" s="600">
        <v>122755320.38461399</v>
      </c>
      <c r="AH503" s="600">
        <v>123229043.45040043</v>
      </c>
      <c r="AI503" s="600">
        <v>122719626.49916838</v>
      </c>
      <c r="AJ503" s="600">
        <v>122135418.71555115</v>
      </c>
      <c r="AK503" s="600">
        <v>121810608.44522348</v>
      </c>
      <c r="AL503" s="600">
        <v>136125318.26669735</v>
      </c>
      <c r="AM503" s="600">
        <v>179939806.70246923</v>
      </c>
      <c r="AN503" s="600">
        <v>184549034.8261292</v>
      </c>
      <c r="AO503" s="600">
        <v>183798169.56867731</v>
      </c>
      <c r="AP503" s="600">
        <v>183094078.07288069</v>
      </c>
    </row>
    <row r="504" spans="1:229" s="20" customFormat="1" ht="13.9" customHeight="1">
      <c r="A504" s="9"/>
      <c r="B504" s="9"/>
      <c r="C504" s="873"/>
      <c r="D504" s="843"/>
      <c r="E504" s="776" t="s">
        <v>670</v>
      </c>
      <c r="F504" s="777"/>
      <c r="G504" s="777"/>
      <c r="H504" s="869"/>
      <c r="I504" s="869"/>
      <c r="J504" s="869"/>
      <c r="K504" s="869"/>
      <c r="L504" s="869"/>
      <c r="M504" s="600"/>
      <c r="N504" s="600"/>
      <c r="O504" s="600">
        <v>0</v>
      </c>
      <c r="P504" s="600">
        <v>79999999.999999985</v>
      </c>
      <c r="Q504" s="600">
        <v>79999999.999999985</v>
      </c>
      <c r="R504" s="600">
        <v>79999999.999999985</v>
      </c>
      <c r="S504" s="600">
        <v>79999999.999999985</v>
      </c>
      <c r="T504" s="600">
        <v>81000000</v>
      </c>
      <c r="U504" s="600">
        <v>86999999.999999985</v>
      </c>
      <c r="V504" s="600">
        <v>103000000.00000001</v>
      </c>
      <c r="W504" s="600">
        <v>119500000</v>
      </c>
      <c r="X504" s="600">
        <v>135500000.00000003</v>
      </c>
      <c r="Y504" s="600">
        <v>144000000</v>
      </c>
      <c r="Z504" s="600">
        <v>153999999.99999997</v>
      </c>
      <c r="AA504" s="600">
        <v>161499999.99999997</v>
      </c>
      <c r="AB504" s="600">
        <v>153500000</v>
      </c>
      <c r="AC504" s="600">
        <v>150000000</v>
      </c>
      <c r="AD504" s="600">
        <v>151500000</v>
      </c>
      <c r="AE504" s="600">
        <v>155500000</v>
      </c>
      <c r="AF504" s="600">
        <v>163499999.99999997</v>
      </c>
      <c r="AG504" s="600">
        <v>179000000.00000003</v>
      </c>
      <c r="AH504" s="600">
        <v>201500000</v>
      </c>
      <c r="AI504" s="600">
        <v>225000000.00000003</v>
      </c>
      <c r="AJ504" s="600">
        <v>247999999.99999991</v>
      </c>
      <c r="AK504" s="600">
        <v>265999999.99999991</v>
      </c>
      <c r="AL504" s="600">
        <v>297000000</v>
      </c>
      <c r="AM504" s="600">
        <v>347000000</v>
      </c>
      <c r="AN504" s="600">
        <v>397000000</v>
      </c>
      <c r="AO504" s="600">
        <v>447000000.00000006</v>
      </c>
      <c r="AP504" s="600">
        <v>496999999.99999988</v>
      </c>
    </row>
    <row r="505" spans="1:229" s="20" customFormat="1" ht="13.9" customHeight="1">
      <c r="A505" s="9"/>
      <c r="B505" s="9"/>
      <c r="C505" s="873"/>
      <c r="D505" s="843"/>
      <c r="E505" s="776" t="s">
        <v>942</v>
      </c>
      <c r="F505" s="777"/>
      <c r="G505" s="777"/>
      <c r="H505" s="869"/>
      <c r="I505" s="869"/>
      <c r="J505" s="869"/>
      <c r="K505" s="869"/>
      <c r="L505" s="869"/>
      <c r="M505" s="600"/>
      <c r="N505" s="600"/>
      <c r="O505" s="600">
        <v>0</v>
      </c>
      <c r="P505" s="600">
        <v>23261130</v>
      </c>
      <c r="Q505" s="600">
        <v>31239284.999999993</v>
      </c>
      <c r="R505" s="600">
        <v>32278240.000000007</v>
      </c>
      <c r="S505" s="600">
        <v>32568259.999999996</v>
      </c>
      <c r="T505" s="600">
        <v>32677059.999999989</v>
      </c>
      <c r="U505" s="600">
        <v>32686919.999999993</v>
      </c>
      <c r="V505" s="600">
        <v>33443200.000000007</v>
      </c>
      <c r="W505" s="600">
        <v>34370280</v>
      </c>
      <c r="X505" s="600">
        <v>34744350</v>
      </c>
      <c r="Y505" s="600">
        <v>30417510</v>
      </c>
      <c r="Z505" s="600">
        <v>28439580</v>
      </c>
      <c r="AA505" s="600">
        <v>37285719.999999993</v>
      </c>
      <c r="AB505" s="600">
        <v>42716449.999999978</v>
      </c>
      <c r="AC505" s="600">
        <v>42322749.999999985</v>
      </c>
      <c r="AD505" s="600">
        <v>43700699.999999993</v>
      </c>
      <c r="AE505" s="600">
        <v>46259749.999999993</v>
      </c>
      <c r="AF505" s="600">
        <v>47637700</v>
      </c>
      <c r="AG505" s="600">
        <v>47637700</v>
      </c>
      <c r="AH505" s="600">
        <v>47834550</v>
      </c>
      <c r="AI505" s="600">
        <v>48425099.999999978</v>
      </c>
      <c r="AJ505" s="600">
        <v>49015649.99999997</v>
      </c>
      <c r="AK505" s="600">
        <v>49212499.999999978</v>
      </c>
      <c r="AL505" s="600">
        <v>67519549.999999985</v>
      </c>
      <c r="AM505" s="600">
        <v>88582500</v>
      </c>
      <c r="AN505" s="600">
        <v>93503749.99999997</v>
      </c>
      <c r="AO505" s="600">
        <v>95669099.999999985</v>
      </c>
      <c r="AP505" s="600">
        <v>107283249.99999999</v>
      </c>
    </row>
    <row r="506" spans="1:229" s="20" customFormat="1" ht="13.9" customHeight="1">
      <c r="A506" s="9"/>
      <c r="B506" s="9"/>
      <c r="C506" s="873"/>
      <c r="D506" s="843"/>
      <c r="E506" s="773" t="s">
        <v>37</v>
      </c>
      <c r="F506" s="790"/>
      <c r="G506" s="790"/>
      <c r="H506" s="557"/>
      <c r="I506" s="557"/>
      <c r="J506" s="557"/>
      <c r="K506" s="557"/>
      <c r="L506" s="557"/>
      <c r="M506" s="800"/>
      <c r="N506" s="800"/>
      <c r="O506" s="800">
        <v>0</v>
      </c>
      <c r="P506" s="800">
        <v>103261129.99999999</v>
      </c>
      <c r="Q506" s="800">
        <v>936866145.99999988</v>
      </c>
      <c r="R506" s="800">
        <v>924488353.20000005</v>
      </c>
      <c r="S506" s="800">
        <v>1007686740.3</v>
      </c>
      <c r="T506" s="800">
        <v>1085426668.5</v>
      </c>
      <c r="U506" s="800">
        <v>1098868406.8</v>
      </c>
      <c r="V506" s="800">
        <v>1086896128.1000001</v>
      </c>
      <c r="W506" s="800">
        <v>1123490947.2</v>
      </c>
      <c r="X506" s="800">
        <v>1259476146</v>
      </c>
      <c r="Y506" s="800">
        <v>1429047313.6983209</v>
      </c>
      <c r="Z506" s="800">
        <v>1519925785.8802552</v>
      </c>
      <c r="AA506" s="800">
        <v>1492616235.3769693</v>
      </c>
      <c r="AB506" s="800">
        <v>1495284448.152926</v>
      </c>
      <c r="AC506" s="800">
        <v>1506012959.0713274</v>
      </c>
      <c r="AD506" s="800">
        <v>1550941380.3619428</v>
      </c>
      <c r="AE506" s="800">
        <v>1601470879.6301985</v>
      </c>
      <c r="AF506" s="800">
        <v>1675775478.17974</v>
      </c>
      <c r="AG506" s="800">
        <v>1752905804.3450768</v>
      </c>
      <c r="AH506" s="800">
        <v>1848190687.6041584</v>
      </c>
      <c r="AI506" s="800">
        <v>1938276071.5313592</v>
      </c>
      <c r="AJ506" s="800">
        <v>2033277664.3095357</v>
      </c>
      <c r="AK506" s="800">
        <v>2121902083.3574135</v>
      </c>
      <c r="AL506" s="800">
        <v>2406981338.0131044</v>
      </c>
      <c r="AM506" s="800">
        <v>3219227308.2459416</v>
      </c>
      <c r="AN506" s="800">
        <v>3719665544.5545197</v>
      </c>
      <c r="AO506" s="800">
        <v>3989160223.9368386</v>
      </c>
      <c r="AP506" s="800">
        <v>4055338012.6403069</v>
      </c>
    </row>
    <row r="507" spans="1:229" s="20" customFormat="1" ht="13.9" customHeight="1">
      <c r="A507" s="9"/>
      <c r="B507" s="9"/>
      <c r="C507" s="873"/>
      <c r="D507" s="156"/>
      <c r="E507" s="813"/>
      <c r="F507" s="813"/>
      <c r="G507" s="813"/>
      <c r="H507" s="511"/>
      <c r="I507" s="511"/>
      <c r="J507" s="511"/>
      <c r="K507" s="511"/>
      <c r="L507" s="511"/>
      <c r="M507" s="746"/>
      <c r="N507" s="746"/>
      <c r="O507" s="746"/>
      <c r="P507" s="746"/>
      <c r="Q507" s="746"/>
      <c r="R507" s="746"/>
      <c r="S507" s="746"/>
      <c r="T507" s="746"/>
      <c r="U507" s="746"/>
      <c r="V507" s="746"/>
      <c r="W507" s="746"/>
      <c r="X507" s="746"/>
      <c r="Y507" s="746"/>
      <c r="Z507" s="746"/>
      <c r="AA507" s="746"/>
      <c r="AB507" s="746"/>
      <c r="AC507" s="746"/>
      <c r="AD507" s="746"/>
      <c r="AE507" s="746"/>
      <c r="AF507" s="746"/>
      <c r="AG507" s="746"/>
      <c r="AH507" s="746"/>
      <c r="AI507" s="746"/>
      <c r="AJ507" s="746"/>
      <c r="AK507" s="746"/>
      <c r="AL507" s="746"/>
      <c r="AM507" s="746"/>
      <c r="AN507" s="746"/>
      <c r="AO507" s="746"/>
      <c r="AP507" s="746"/>
    </row>
    <row r="508" spans="1:229" s="20" customFormat="1" ht="13.9" customHeight="1">
      <c r="A508" s="9"/>
      <c r="B508" s="9"/>
      <c r="C508" s="873"/>
      <c r="D508" s="770" t="s">
        <v>952</v>
      </c>
      <c r="E508" s="770"/>
      <c r="F508" s="770"/>
      <c r="G508" s="770"/>
      <c r="H508" s="772" t="s">
        <v>926</v>
      </c>
      <c r="I508" s="814"/>
      <c r="J508" s="814"/>
      <c r="K508" s="814"/>
      <c r="L508" s="814"/>
      <c r="M508" s="772"/>
      <c r="N508" s="714">
        <v>2002</v>
      </c>
      <c r="O508" s="714">
        <v>2003</v>
      </c>
      <c r="P508" s="714">
        <v>2004</v>
      </c>
      <c r="Q508" s="714">
        <v>2005</v>
      </c>
      <c r="R508" s="714">
        <v>2006</v>
      </c>
      <c r="S508" s="714">
        <v>2007</v>
      </c>
      <c r="T508" s="714">
        <v>2008</v>
      </c>
      <c r="U508" s="714">
        <v>2009</v>
      </c>
      <c r="V508" s="714">
        <v>2010</v>
      </c>
      <c r="W508" s="714">
        <v>2011</v>
      </c>
      <c r="X508" s="714">
        <v>2012</v>
      </c>
      <c r="Y508" s="714">
        <v>2013</v>
      </c>
      <c r="Z508" s="714">
        <v>2014</v>
      </c>
      <c r="AA508" s="714">
        <v>2015</v>
      </c>
      <c r="AB508" s="714">
        <v>2016</v>
      </c>
      <c r="AC508" s="714">
        <v>2017</v>
      </c>
      <c r="AD508" s="714">
        <v>2018</v>
      </c>
      <c r="AE508" s="714">
        <v>2019</v>
      </c>
      <c r="AF508" s="714">
        <v>2020</v>
      </c>
      <c r="AG508" s="714">
        <v>2021</v>
      </c>
      <c r="AH508" s="714">
        <v>2022</v>
      </c>
      <c r="AI508" s="714">
        <v>2023</v>
      </c>
      <c r="AJ508" s="714">
        <v>2024</v>
      </c>
      <c r="AK508" s="714">
        <v>2025</v>
      </c>
      <c r="AL508" s="714">
        <v>2026</v>
      </c>
      <c r="AM508" s="714">
        <v>2027</v>
      </c>
      <c r="AN508" s="714">
        <v>2028</v>
      </c>
      <c r="AO508" s="714">
        <v>2029</v>
      </c>
      <c r="AP508" s="714">
        <v>2030</v>
      </c>
    </row>
    <row r="509" spans="1:229" s="20" customFormat="1" ht="13.9" customHeight="1">
      <c r="A509" s="9"/>
      <c r="B509" s="9"/>
      <c r="C509" s="873"/>
      <c r="D509" s="773" t="s">
        <v>894</v>
      </c>
      <c r="E509" s="777"/>
      <c r="F509" s="777"/>
      <c r="G509" s="777"/>
      <c r="H509" s="515"/>
      <c r="I509" s="515"/>
      <c r="J509" s="515"/>
      <c r="K509" s="515"/>
      <c r="L509" s="515"/>
      <c r="M509" s="600"/>
      <c r="N509" s="600"/>
      <c r="O509" s="600"/>
      <c r="P509" s="600"/>
      <c r="Q509" s="600"/>
      <c r="R509" s="600"/>
      <c r="S509" s="600"/>
      <c r="T509" s="600"/>
      <c r="U509" s="600"/>
      <c r="V509" s="600"/>
      <c r="W509" s="600"/>
      <c r="X509" s="600"/>
      <c r="Y509" s="600"/>
      <c r="Z509" s="600"/>
      <c r="AA509" s="600"/>
      <c r="AB509" s="600"/>
      <c r="AC509" s="600"/>
      <c r="AD509" s="600"/>
      <c r="AE509" s="600"/>
      <c r="AF509" s="600"/>
      <c r="AG509" s="600"/>
      <c r="AH509" s="600"/>
      <c r="AI509" s="600"/>
      <c r="AJ509" s="600"/>
      <c r="AK509" s="600"/>
      <c r="AL509" s="600"/>
      <c r="AM509" s="600"/>
      <c r="AN509" s="600"/>
      <c r="AO509" s="600"/>
      <c r="AP509" s="600"/>
    </row>
    <row r="510" spans="1:229" s="20" customFormat="1" ht="13.9" customHeight="1">
      <c r="A510" s="9"/>
      <c r="B510" s="9"/>
      <c r="C510" s="873"/>
      <c r="D510" s="776"/>
      <c r="E510" s="776" t="s">
        <v>953</v>
      </c>
      <c r="F510" s="777"/>
      <c r="G510" s="777"/>
      <c r="H510" s="515"/>
      <c r="I510" s="515"/>
      <c r="J510" s="515"/>
      <c r="K510" s="515"/>
      <c r="L510" s="515"/>
      <c r="M510" s="600"/>
      <c r="N510" s="600"/>
      <c r="O510" s="600"/>
      <c r="P510" s="600"/>
      <c r="Q510" s="515">
        <v>120613162.3</v>
      </c>
      <c r="R510" s="515">
        <v>118948411.90000001</v>
      </c>
      <c r="S510" s="515">
        <v>129557801.20000002</v>
      </c>
      <c r="T510" s="515">
        <v>130370612.40000001</v>
      </c>
      <c r="U510" s="515">
        <v>153981794</v>
      </c>
      <c r="V510" s="515">
        <v>223306186.20000002</v>
      </c>
      <c r="W510" s="515">
        <v>229146183.5</v>
      </c>
      <c r="X510" s="515">
        <v>205875264.40000001</v>
      </c>
      <c r="Y510" s="515">
        <v>252587906.14232096</v>
      </c>
      <c r="Z510" s="515">
        <v>237515599.8813538</v>
      </c>
      <c r="AA510" s="515">
        <v>237338262.4357813</v>
      </c>
      <c r="AB510" s="515">
        <v>246830479.78601652</v>
      </c>
      <c r="AC510" s="515">
        <v>240162436.68667418</v>
      </c>
      <c r="AD510" s="515">
        <v>238518426.55102217</v>
      </c>
      <c r="AE510" s="515">
        <v>233641230.11771557</v>
      </c>
      <c r="AF510" s="515">
        <v>233786183.02540812</v>
      </c>
      <c r="AG510" s="515">
        <v>232874637.56634983</v>
      </c>
      <c r="AH510" s="515">
        <v>238796750.41484472</v>
      </c>
      <c r="AI510" s="515">
        <v>244740161.7611503</v>
      </c>
      <c r="AJ510" s="515">
        <v>250012077.55474925</v>
      </c>
      <c r="AK510" s="515">
        <v>255756000.65896571</v>
      </c>
      <c r="AL510" s="515">
        <v>290349000.50952333</v>
      </c>
      <c r="AM510" s="515">
        <v>410545176.85977888</v>
      </c>
      <c r="AN510" s="515">
        <v>445584751.9900769</v>
      </c>
      <c r="AO510" s="515">
        <v>458836280.38158166</v>
      </c>
      <c r="AP510" s="515">
        <v>458835094.0504843</v>
      </c>
    </row>
    <row r="511" spans="1:229" s="20" customFormat="1" ht="13.9" customHeight="1">
      <c r="A511" s="9"/>
      <c r="B511" s="9"/>
      <c r="C511" s="873"/>
      <c r="D511" s="776"/>
      <c r="E511" s="776" t="s">
        <v>954</v>
      </c>
      <c r="F511" s="777"/>
      <c r="G511" s="777"/>
      <c r="H511" s="515"/>
      <c r="I511" s="515"/>
      <c r="J511" s="515"/>
      <c r="K511" s="515"/>
      <c r="L511" s="515"/>
      <c r="M511" s="600"/>
      <c r="N511" s="600"/>
      <c r="O511" s="600"/>
      <c r="P511" s="600"/>
      <c r="Q511" s="515">
        <v>32724076</v>
      </c>
      <c r="R511" s="515">
        <v>6123871.6000000006</v>
      </c>
      <c r="S511" s="515">
        <v>12227826</v>
      </c>
      <c r="T511" s="515">
        <v>49301491.199999996</v>
      </c>
      <c r="U511" s="515">
        <v>40468877.099999994</v>
      </c>
      <c r="V511" s="515">
        <v>21579592.999999996</v>
      </c>
      <c r="W511" s="515">
        <v>9816296</v>
      </c>
      <c r="X511" s="515">
        <v>184828</v>
      </c>
      <c r="Y511" s="515">
        <v>6708802</v>
      </c>
      <c r="Z511" s="515">
        <v>0</v>
      </c>
      <c r="AA511" s="515">
        <v>0</v>
      </c>
      <c r="AB511" s="515">
        <v>0</v>
      </c>
      <c r="AC511" s="515">
        <v>0</v>
      </c>
      <c r="AD511" s="515">
        <v>0</v>
      </c>
      <c r="AE511" s="515">
        <v>0</v>
      </c>
      <c r="AF511" s="515">
        <v>0</v>
      </c>
      <c r="AG511" s="515">
        <v>0</v>
      </c>
      <c r="AH511" s="515">
        <v>0</v>
      </c>
      <c r="AI511" s="515">
        <v>0</v>
      </c>
      <c r="AJ511" s="515">
        <v>0</v>
      </c>
      <c r="AK511" s="515">
        <v>0</v>
      </c>
      <c r="AL511" s="515">
        <v>0</v>
      </c>
      <c r="AM511" s="515">
        <v>0</v>
      </c>
      <c r="AN511" s="515">
        <v>0</v>
      </c>
      <c r="AO511" s="515">
        <v>0</v>
      </c>
      <c r="AP511" s="515">
        <v>0</v>
      </c>
    </row>
    <row r="512" spans="1:229" s="20" customFormat="1" ht="13.9" customHeight="1">
      <c r="A512" s="9"/>
      <c r="B512" s="9"/>
      <c r="C512" s="873"/>
      <c r="D512" s="776"/>
      <c r="E512" s="776" t="s">
        <v>623</v>
      </c>
      <c r="F512" s="777"/>
      <c r="G512" s="777"/>
      <c r="H512" s="515"/>
      <c r="I512" s="515"/>
      <c r="J512" s="515"/>
      <c r="K512" s="515"/>
      <c r="L512" s="515"/>
      <c r="M512" s="600"/>
      <c r="N512" s="600"/>
      <c r="O512" s="600"/>
      <c r="P512" s="600"/>
      <c r="Q512" s="515">
        <v>203291123.30000001</v>
      </c>
      <c r="R512" s="515">
        <v>186179748.09999999</v>
      </c>
      <c r="S512" s="515">
        <v>194280635.60000002</v>
      </c>
      <c r="T512" s="515">
        <v>209839983.60000002</v>
      </c>
      <c r="U512" s="515">
        <v>197260120.5</v>
      </c>
      <c r="V512" s="515">
        <v>169567879.20000002</v>
      </c>
      <c r="W512" s="515">
        <v>166039973.19999999</v>
      </c>
      <c r="X512" s="515">
        <v>196992778.69999999</v>
      </c>
      <c r="Y512" s="515">
        <v>264557825.82405427</v>
      </c>
      <c r="Z512" s="515">
        <v>284313738.25593072</v>
      </c>
      <c r="AA512" s="515">
        <v>280536570.59950107</v>
      </c>
      <c r="AB512" s="515">
        <v>274349239.14556396</v>
      </c>
      <c r="AC512" s="515">
        <v>277443205.07845902</v>
      </c>
      <c r="AD512" s="515">
        <v>286815508.33599168</v>
      </c>
      <c r="AE512" s="515">
        <v>288746414.30750567</v>
      </c>
      <c r="AF512" s="515">
        <v>298298309.47100806</v>
      </c>
      <c r="AG512" s="515">
        <v>311233615.13236773</v>
      </c>
      <c r="AH512" s="515">
        <v>337085876.38033116</v>
      </c>
      <c r="AI512" s="515">
        <v>366433744.03509229</v>
      </c>
      <c r="AJ512" s="515">
        <v>395382630.4260698</v>
      </c>
      <c r="AK512" s="515">
        <v>423812615.41932428</v>
      </c>
      <c r="AL512" s="515">
        <v>470172446.70141071</v>
      </c>
      <c r="AM512" s="515">
        <v>615795927.44671667</v>
      </c>
      <c r="AN512" s="515">
        <v>760892913.13352334</v>
      </c>
      <c r="AO512" s="515">
        <v>871208127.3068006</v>
      </c>
      <c r="AP512" s="515">
        <v>871205874.77940047</v>
      </c>
      <c r="AQ512" s="118"/>
      <c r="AR512" s="118"/>
      <c r="AS512" s="118"/>
      <c r="AT512" s="118"/>
      <c r="AU512" s="118"/>
      <c r="AV512" s="118"/>
      <c r="AW512" s="118"/>
      <c r="AX512" s="118"/>
      <c r="AY512" s="118"/>
      <c r="AZ512" s="118"/>
      <c r="BA512" s="118"/>
      <c r="BB512" s="118"/>
      <c r="BC512" s="118"/>
      <c r="BD512" s="118"/>
      <c r="BE512" s="118"/>
      <c r="BF512" s="118"/>
      <c r="BG512" s="118"/>
      <c r="BH512" s="118"/>
      <c r="BI512" s="118"/>
      <c r="BJ512" s="118"/>
      <c r="BK512" s="118"/>
      <c r="BL512" s="118"/>
      <c r="BM512" s="118"/>
      <c r="BN512" s="118"/>
      <c r="BO512" s="118"/>
      <c r="BP512" s="118"/>
      <c r="BQ512" s="118"/>
      <c r="BR512" s="118"/>
      <c r="BS512" s="118"/>
      <c r="BT512" s="118"/>
      <c r="BU512" s="118"/>
      <c r="BV512" s="118"/>
      <c r="BW512" s="118"/>
      <c r="BX512" s="118"/>
      <c r="BY512" s="118"/>
      <c r="BZ512" s="118"/>
      <c r="CA512" s="118"/>
      <c r="CB512" s="118"/>
      <c r="CC512" s="118"/>
      <c r="CD512" s="118"/>
      <c r="CE512" s="118"/>
      <c r="CF512" s="118"/>
      <c r="CG512" s="118"/>
      <c r="CH512" s="118"/>
      <c r="CI512" s="118"/>
      <c r="CJ512" s="118"/>
      <c r="CK512" s="118"/>
      <c r="CL512" s="118"/>
      <c r="CM512" s="118"/>
      <c r="CN512" s="118"/>
      <c r="CO512" s="118"/>
      <c r="CP512" s="118"/>
      <c r="CQ512" s="118"/>
      <c r="CR512" s="118"/>
      <c r="CS512" s="118"/>
      <c r="CT512" s="118"/>
      <c r="CU512" s="118"/>
      <c r="CV512" s="118"/>
      <c r="CW512" s="118"/>
      <c r="CX512" s="118"/>
      <c r="CY512" s="118"/>
      <c r="CZ512" s="118"/>
      <c r="DA512" s="118"/>
      <c r="DB512" s="118"/>
      <c r="DC512" s="118"/>
      <c r="DD512" s="118"/>
      <c r="DE512" s="118"/>
      <c r="DF512" s="118"/>
      <c r="DG512" s="118"/>
      <c r="DH512" s="118"/>
      <c r="DI512" s="118"/>
      <c r="DJ512" s="118"/>
      <c r="DK512" s="118"/>
      <c r="DL512" s="118"/>
      <c r="DM512" s="118"/>
      <c r="DN512" s="118"/>
      <c r="DO512" s="118"/>
      <c r="DP512" s="118"/>
      <c r="DQ512" s="118"/>
      <c r="DR512" s="118"/>
      <c r="DS512" s="118"/>
      <c r="DT512" s="118"/>
      <c r="DU512" s="118"/>
      <c r="DV512" s="118"/>
      <c r="DW512" s="118"/>
      <c r="DX512" s="118"/>
      <c r="DY512" s="118"/>
      <c r="DZ512" s="118"/>
      <c r="EA512" s="118"/>
      <c r="EB512" s="118"/>
      <c r="EC512" s="118"/>
      <c r="ED512" s="118"/>
      <c r="EE512" s="118"/>
      <c r="EF512" s="118"/>
      <c r="EG512" s="118"/>
      <c r="EH512" s="118"/>
      <c r="EI512" s="118"/>
      <c r="EJ512" s="118"/>
      <c r="EK512" s="118"/>
      <c r="EL512" s="118"/>
      <c r="EM512" s="118"/>
      <c r="EN512" s="118"/>
      <c r="EO512" s="118"/>
      <c r="EP512" s="118"/>
      <c r="EQ512" s="118"/>
      <c r="ER512" s="118"/>
      <c r="ES512" s="118"/>
      <c r="ET512" s="118"/>
      <c r="EU512" s="118"/>
      <c r="EV512" s="118"/>
      <c r="EW512" s="118"/>
      <c r="EX512" s="118"/>
      <c r="EY512" s="118"/>
      <c r="EZ512" s="118"/>
      <c r="FA512" s="118"/>
      <c r="FB512" s="118"/>
      <c r="FC512" s="118"/>
      <c r="FD512" s="118"/>
      <c r="FE512" s="118"/>
      <c r="FF512" s="118"/>
      <c r="FG512" s="118"/>
      <c r="FH512" s="118"/>
      <c r="FI512" s="118"/>
      <c r="FJ512" s="118"/>
      <c r="FK512" s="118"/>
      <c r="FL512" s="118"/>
      <c r="FM512" s="118"/>
      <c r="FN512" s="118"/>
      <c r="FO512" s="118"/>
      <c r="FP512" s="118"/>
      <c r="FQ512" s="118"/>
      <c r="FR512" s="118"/>
      <c r="FS512" s="118"/>
      <c r="FT512" s="118"/>
      <c r="FU512" s="118"/>
      <c r="FV512" s="118"/>
      <c r="FW512" s="118"/>
      <c r="FX512" s="118"/>
      <c r="FY512" s="118"/>
      <c r="FZ512" s="118"/>
      <c r="GA512" s="118"/>
      <c r="GB512" s="118"/>
      <c r="GC512" s="118"/>
      <c r="GD512" s="118"/>
      <c r="GE512" s="118"/>
      <c r="GF512" s="118"/>
      <c r="GG512" s="118"/>
      <c r="GH512" s="118"/>
      <c r="GI512" s="118"/>
      <c r="GJ512" s="118"/>
      <c r="GK512" s="118"/>
      <c r="GL512" s="118"/>
      <c r="GM512" s="118"/>
      <c r="GN512" s="118"/>
      <c r="GO512" s="118"/>
      <c r="GP512" s="118"/>
      <c r="GQ512" s="118"/>
      <c r="GR512" s="118"/>
      <c r="GS512" s="118"/>
      <c r="GT512" s="118"/>
      <c r="GU512" s="118"/>
      <c r="GV512" s="118"/>
      <c r="GW512" s="118"/>
      <c r="GX512" s="118"/>
      <c r="GY512" s="118"/>
      <c r="GZ512" s="118"/>
      <c r="HA512" s="118"/>
      <c r="HB512" s="118"/>
      <c r="HC512" s="118"/>
      <c r="HD512" s="118"/>
      <c r="HE512" s="118"/>
      <c r="HF512" s="118"/>
      <c r="HG512" s="118"/>
      <c r="HH512" s="118"/>
      <c r="HI512" s="118"/>
      <c r="HJ512" s="118"/>
      <c r="HK512" s="118"/>
      <c r="HL512" s="118"/>
      <c r="HM512" s="118"/>
      <c r="HN512" s="118"/>
      <c r="HO512" s="118"/>
      <c r="HP512" s="118"/>
      <c r="HQ512" s="118"/>
      <c r="HR512" s="118"/>
      <c r="HS512" s="118"/>
      <c r="HT512" s="118"/>
      <c r="HU512" s="118"/>
    </row>
    <row r="513" spans="1:230" s="20" customFormat="1" ht="13.9" customHeight="1">
      <c r="A513" s="9"/>
      <c r="B513" s="9"/>
      <c r="C513" s="875"/>
      <c r="D513" s="776"/>
      <c r="E513" s="776" t="s">
        <v>625</v>
      </c>
      <c r="F513" s="777"/>
      <c r="G513" s="777"/>
      <c r="H513" s="515"/>
      <c r="I513" s="515"/>
      <c r="J513" s="515"/>
      <c r="K513" s="515"/>
      <c r="L513" s="515"/>
      <c r="M513" s="600"/>
      <c r="N513" s="600"/>
      <c r="O513" s="600"/>
      <c r="P513" s="600"/>
      <c r="Q513" s="515">
        <v>96478882.900000006</v>
      </c>
      <c r="R513" s="515">
        <v>67537998.299999997</v>
      </c>
      <c r="S513" s="515">
        <v>81439811.400000006</v>
      </c>
      <c r="T513" s="515">
        <v>87260191.200000003</v>
      </c>
      <c r="U513" s="515">
        <v>82028961</v>
      </c>
      <c r="V513" s="515">
        <v>70385684.099999994</v>
      </c>
      <c r="W513" s="515">
        <v>67363949.400000006</v>
      </c>
      <c r="X513" s="515">
        <v>74526143.399999991</v>
      </c>
      <c r="Y513" s="515">
        <v>92591234.176928371</v>
      </c>
      <c r="Z513" s="515">
        <v>96943237.75222826</v>
      </c>
      <c r="AA513" s="515">
        <v>108075796.29118414</v>
      </c>
      <c r="AB513" s="515">
        <v>129505263.4920897</v>
      </c>
      <c r="AC513" s="515">
        <v>128250181.16208301</v>
      </c>
      <c r="AD513" s="515">
        <v>130384592.22136022</v>
      </c>
      <c r="AE513" s="515">
        <v>135265326.64097959</v>
      </c>
      <c r="AF513" s="515">
        <v>141073371.89452264</v>
      </c>
      <c r="AG513" s="515">
        <v>141382795.50084716</v>
      </c>
      <c r="AH513" s="515">
        <v>145805922.37032354</v>
      </c>
      <c r="AI513" s="515">
        <v>150459312.2153261</v>
      </c>
      <c r="AJ513" s="515">
        <v>154943133.91803786</v>
      </c>
      <c r="AK513" s="515">
        <v>158394341.31720036</v>
      </c>
      <c r="AL513" s="515">
        <v>183002772.60996705</v>
      </c>
      <c r="AM513" s="515">
        <v>264854741.55234087</v>
      </c>
      <c r="AN513" s="515">
        <v>279014183.28872955</v>
      </c>
      <c r="AO513" s="515">
        <v>288950695.55675554</v>
      </c>
      <c r="AP513" s="515">
        <v>288949948.46850115</v>
      </c>
    </row>
    <row r="514" spans="1:230" s="20" customFormat="1" ht="13.9" customHeight="1">
      <c r="A514" s="9"/>
      <c r="B514" s="9"/>
      <c r="C514" s="873"/>
      <c r="D514" s="776"/>
      <c r="E514" s="776" t="s">
        <v>801</v>
      </c>
      <c r="F514" s="777"/>
      <c r="G514" s="777"/>
      <c r="H514" s="515"/>
      <c r="I514" s="515"/>
      <c r="J514" s="515"/>
      <c r="K514" s="515"/>
      <c r="L514" s="515"/>
      <c r="M514" s="600"/>
      <c r="N514" s="600"/>
      <c r="O514" s="600"/>
      <c r="P514" s="600"/>
      <c r="Q514" s="515">
        <v>54041492.5</v>
      </c>
      <c r="R514" s="515">
        <v>41729892.5</v>
      </c>
      <c r="S514" s="515">
        <v>46177960.000000007</v>
      </c>
      <c r="T514" s="515">
        <v>51940590.000000007</v>
      </c>
      <c r="U514" s="515">
        <v>48826762.5</v>
      </c>
      <c r="V514" s="515">
        <v>47451369.600000001</v>
      </c>
      <c r="W514" s="515">
        <v>57864095.399999999</v>
      </c>
      <c r="X514" s="515">
        <v>54344028.399999999</v>
      </c>
      <c r="Y514" s="515">
        <v>69258588.175965428</v>
      </c>
      <c r="Z514" s="515">
        <v>68612700.563025549</v>
      </c>
      <c r="AA514" s="515">
        <v>64787197.723256536</v>
      </c>
      <c r="AB514" s="515">
        <v>64752631.746044852</v>
      </c>
      <c r="AC514" s="515">
        <v>63939350.02697169</v>
      </c>
      <c r="AD514" s="515">
        <v>63501659.016830586</v>
      </c>
      <c r="AE514" s="515">
        <v>62010676.235825814</v>
      </c>
      <c r="AF514" s="515">
        <v>61083342.624168292</v>
      </c>
      <c r="AG514" s="515">
        <v>59313064.766544521</v>
      </c>
      <c r="AH514" s="515">
        <v>59345967.742313497</v>
      </c>
      <c r="AI514" s="515">
        <v>59469458.944289103</v>
      </c>
      <c r="AJ514" s="515">
        <v>59520994.939035639</v>
      </c>
      <c r="AK514" s="515">
        <v>59579522.880781785</v>
      </c>
      <c r="AL514" s="515">
        <v>71045940.644292414</v>
      </c>
      <c r="AM514" s="515">
        <v>107445435.79833943</v>
      </c>
      <c r="AN514" s="515">
        <v>110936268.59998061</v>
      </c>
      <c r="AO514" s="515">
        <v>123361852.48600459</v>
      </c>
      <c r="AP514" s="515">
        <v>129166088.86384927</v>
      </c>
    </row>
    <row r="515" spans="1:230" s="20" customFormat="1" ht="13.9" customHeight="1">
      <c r="A515" s="9"/>
      <c r="B515" s="9"/>
      <c r="C515" s="884"/>
      <c r="D515" s="776"/>
      <c r="E515" s="776" t="s">
        <v>627</v>
      </c>
      <c r="F515" s="777"/>
      <c r="G515" s="777"/>
      <c r="H515" s="515"/>
      <c r="I515" s="515"/>
      <c r="J515" s="515"/>
      <c r="K515" s="515"/>
      <c r="L515" s="515"/>
      <c r="M515" s="600"/>
      <c r="N515" s="852"/>
      <c r="O515" s="852"/>
      <c r="P515" s="852"/>
      <c r="Q515" s="515">
        <v>119865344.09999999</v>
      </c>
      <c r="R515" s="515">
        <v>135204851.70000002</v>
      </c>
      <c r="S515" s="515">
        <v>154658140.20000002</v>
      </c>
      <c r="T515" s="515">
        <v>197211402.00000003</v>
      </c>
      <c r="U515" s="515">
        <v>214837755</v>
      </c>
      <c r="V515" s="515">
        <v>184790101.90000001</v>
      </c>
      <c r="W515" s="515">
        <v>170516726.19999999</v>
      </c>
      <c r="X515" s="515">
        <v>169368246.30000001</v>
      </c>
      <c r="Y515" s="515">
        <v>247195429.77213329</v>
      </c>
      <c r="Z515" s="515">
        <v>304988660.95902646</v>
      </c>
      <c r="AA515" s="515">
        <v>240519142.58887902</v>
      </c>
      <c r="AB515" s="515">
        <v>201915439.50890392</v>
      </c>
      <c r="AC515" s="515">
        <v>217737291.06014872</v>
      </c>
      <c r="AD515" s="515">
        <v>234722860.54944924</v>
      </c>
      <c r="AE515" s="515">
        <v>252314892.25641263</v>
      </c>
      <c r="AF515" s="515">
        <v>273881380.89637542</v>
      </c>
      <c r="AG515" s="515">
        <v>294615844.37093848</v>
      </c>
      <c r="AH515" s="515">
        <v>315089883.46555507</v>
      </c>
      <c r="AI515" s="515">
        <v>333816350.950082</v>
      </c>
      <c r="AJ515" s="515">
        <v>358068705.01693982</v>
      </c>
      <c r="AK515" s="515">
        <v>374915046.42052931</v>
      </c>
      <c r="AL515" s="515">
        <v>409264505.24931979</v>
      </c>
      <c r="AM515" s="515">
        <v>554463284.92445362</v>
      </c>
      <c r="AN515" s="515">
        <v>670527369.76530027</v>
      </c>
      <c r="AO515" s="515">
        <v>692610461.20890653</v>
      </c>
      <c r="AP515" s="515">
        <v>692608670.44962335</v>
      </c>
    </row>
    <row r="516" spans="1:230" s="20" customFormat="1" ht="13.9" customHeight="1">
      <c r="A516" s="9"/>
      <c r="B516" s="9"/>
      <c r="C516" s="873"/>
      <c r="D516" s="776"/>
      <c r="E516" s="776" t="s">
        <v>950</v>
      </c>
      <c r="F516" s="777"/>
      <c r="G516" s="777"/>
      <c r="H516" s="515"/>
      <c r="I516" s="515"/>
      <c r="J516" s="515"/>
      <c r="K516" s="515"/>
      <c r="L516" s="515"/>
      <c r="M516" s="600"/>
      <c r="N516" s="600"/>
      <c r="O516" s="600"/>
      <c r="P516" s="600"/>
      <c r="Q516" s="515">
        <v>90321576.400000006</v>
      </c>
      <c r="R516" s="515">
        <v>107154353.60000001</v>
      </c>
      <c r="S516" s="515">
        <v>127141631.2</v>
      </c>
      <c r="T516" s="515">
        <v>142430532</v>
      </c>
      <c r="U516" s="515">
        <v>140668308.10000002</v>
      </c>
      <c r="V516" s="515">
        <v>134544145.19999999</v>
      </c>
      <c r="W516" s="515">
        <v>150382980</v>
      </c>
      <c r="X516" s="515">
        <v>154372749.80000004</v>
      </c>
      <c r="Y516" s="515">
        <v>163932384.52199998</v>
      </c>
      <c r="Z516" s="515">
        <v>176744226.66996142</v>
      </c>
      <c r="AA516" s="515">
        <v>181452387.33612919</v>
      </c>
      <c r="AB516" s="515">
        <v>188909613.3942005</v>
      </c>
      <c r="AC516" s="515">
        <v>190233026.52251622</v>
      </c>
      <c r="AD516" s="515">
        <v>195924908.54490444</v>
      </c>
      <c r="AE516" s="515">
        <v>199732144.4239572</v>
      </c>
      <c r="AF516" s="515">
        <v>203275442.0609794</v>
      </c>
      <c r="AG516" s="515">
        <v>207035092.58897585</v>
      </c>
      <c r="AH516" s="515">
        <v>207834058.35664549</v>
      </c>
      <c r="AI516" s="515">
        <v>206974892.4538213</v>
      </c>
      <c r="AJ516" s="515">
        <v>205989586.78891465</v>
      </c>
      <c r="AK516" s="515">
        <v>213086450.6109935</v>
      </c>
      <c r="AL516" s="515">
        <v>258060406.524517</v>
      </c>
      <c r="AM516" s="515">
        <v>347615861.73653424</v>
      </c>
      <c r="AN516" s="515">
        <v>421013822.90000862</v>
      </c>
      <c r="AO516" s="515">
        <v>442012183.40174586</v>
      </c>
      <c r="AP516" s="515">
        <v>440318929.21917158</v>
      </c>
    </row>
    <row r="517" spans="1:230" s="20" customFormat="1" ht="13.9" customHeight="1">
      <c r="A517" s="9"/>
      <c r="B517" s="9"/>
      <c r="C517" s="873"/>
      <c r="D517" s="776"/>
      <c r="E517" s="776" t="s">
        <v>951</v>
      </c>
      <c r="F517" s="777"/>
      <c r="G517" s="777"/>
      <c r="H517" s="515"/>
      <c r="I517" s="515"/>
      <c r="J517" s="515"/>
      <c r="K517" s="515"/>
      <c r="L517" s="515"/>
      <c r="M517" s="600"/>
      <c r="N517" s="600"/>
      <c r="O517" s="600"/>
      <c r="P517" s="600"/>
      <c r="Q517" s="515">
        <v>28540894.000000004</v>
      </c>
      <c r="R517" s="515">
        <v>29558904</v>
      </c>
      <c r="S517" s="515">
        <v>36356454</v>
      </c>
      <c r="T517" s="515">
        <v>41554626.599999994</v>
      </c>
      <c r="U517" s="515">
        <v>41743973.600000001</v>
      </c>
      <c r="V517" s="515">
        <v>41379035.199999996</v>
      </c>
      <c r="W517" s="515">
        <v>51055950.000000007</v>
      </c>
      <c r="X517" s="515">
        <v>54996553.100000009</v>
      </c>
      <c r="Y517" s="515">
        <v>68988761.233999997</v>
      </c>
      <c r="Z517" s="515">
        <v>86144491.104647607</v>
      </c>
      <c r="AA517" s="515">
        <v>101734149.15623817</v>
      </c>
      <c r="AB517" s="515">
        <v>116309892.42201395</v>
      </c>
      <c r="AC517" s="515">
        <v>114135452.99813007</v>
      </c>
      <c r="AD517" s="515">
        <v>116023544.38799763</v>
      </c>
      <c r="AE517" s="515">
        <v>118425253.77349675</v>
      </c>
      <c r="AF517" s="515">
        <v>120526147.06270461</v>
      </c>
      <c r="AG517" s="515">
        <v>122755320.38461399</v>
      </c>
      <c r="AH517" s="515">
        <v>123229043.45040043</v>
      </c>
      <c r="AI517" s="515">
        <v>122719626.49916838</v>
      </c>
      <c r="AJ517" s="515">
        <v>122135418.71555115</v>
      </c>
      <c r="AK517" s="515">
        <v>121810608.44522348</v>
      </c>
      <c r="AL517" s="515">
        <v>136125318.26669735</v>
      </c>
      <c r="AM517" s="515">
        <v>179939806.70246923</v>
      </c>
      <c r="AN517" s="515">
        <v>184549034.8261292</v>
      </c>
      <c r="AO517" s="515">
        <v>183798169.56867731</v>
      </c>
      <c r="AP517" s="515">
        <v>183094078.07288069</v>
      </c>
    </row>
    <row r="518" spans="1:230" s="20" customFormat="1" ht="13.9" customHeight="1">
      <c r="A518" s="9"/>
      <c r="B518" s="9"/>
      <c r="C518" s="873"/>
      <c r="D518" s="776"/>
      <c r="E518" s="773" t="s">
        <v>37</v>
      </c>
      <c r="F518" s="777"/>
      <c r="G518" s="777"/>
      <c r="H518" s="515"/>
      <c r="I518" s="515"/>
      <c r="J518" s="515"/>
      <c r="K518" s="515"/>
      <c r="L518" s="515"/>
      <c r="M518" s="600"/>
      <c r="N518" s="600"/>
      <c r="O518" s="600"/>
      <c r="P518" s="600"/>
      <c r="Q518" s="557">
        <v>745876551.5</v>
      </c>
      <c r="R518" s="557">
        <v>692438031.70000005</v>
      </c>
      <c r="S518" s="557">
        <v>781840259.60000014</v>
      </c>
      <c r="T518" s="557">
        <v>909909429.00000012</v>
      </c>
      <c r="U518" s="557">
        <v>919816551.80000007</v>
      </c>
      <c r="V518" s="557">
        <v>893003994.4000001</v>
      </c>
      <c r="W518" s="557">
        <v>902186153.70000005</v>
      </c>
      <c r="X518" s="557">
        <v>910660592.10000014</v>
      </c>
      <c r="Y518" s="557">
        <v>1165820931.8474023</v>
      </c>
      <c r="Z518" s="557">
        <v>1255262655.1861739</v>
      </c>
      <c r="AA518" s="557">
        <v>1214443506.1309695</v>
      </c>
      <c r="AB518" s="557">
        <v>1222572559.4948335</v>
      </c>
      <c r="AC518" s="557">
        <v>1231900943.5349829</v>
      </c>
      <c r="AD518" s="557">
        <v>1265891499.6075559</v>
      </c>
      <c r="AE518" s="557">
        <v>1290135937.7558932</v>
      </c>
      <c r="AF518" s="557">
        <v>1331924177.0351665</v>
      </c>
      <c r="AG518" s="557">
        <v>1369210370.3106377</v>
      </c>
      <c r="AH518" s="557">
        <v>1427187502.180414</v>
      </c>
      <c r="AI518" s="557">
        <v>1484613546.8589296</v>
      </c>
      <c r="AJ518" s="557">
        <v>1546052547.3592982</v>
      </c>
      <c r="AK518" s="557">
        <v>1607354585.7530186</v>
      </c>
      <c r="AL518" s="557">
        <v>1818020390.5057278</v>
      </c>
      <c r="AM518" s="557">
        <v>2480660235.0206327</v>
      </c>
      <c r="AN518" s="557">
        <v>2872518344.5037489</v>
      </c>
      <c r="AO518" s="557">
        <v>3060777769.9104719</v>
      </c>
      <c r="AP518" s="557">
        <v>3064178683.9039106</v>
      </c>
    </row>
    <row r="519" spans="1:230" s="20" customFormat="1" ht="13.9" customHeight="1">
      <c r="A519" s="9"/>
      <c r="B519" s="9"/>
      <c r="C519" s="873"/>
      <c r="D519" s="773" t="s">
        <v>900</v>
      </c>
      <c r="E519" s="773"/>
      <c r="F519" s="773"/>
      <c r="G519" s="773"/>
      <c r="H519" s="515"/>
      <c r="I519" s="515"/>
      <c r="J519" s="515"/>
      <c r="K519" s="515"/>
      <c r="L519" s="515"/>
      <c r="M519" s="600"/>
      <c r="N519" s="600"/>
      <c r="O519" s="600"/>
      <c r="P519" s="600"/>
      <c r="Q519" s="515"/>
      <c r="R519" s="515"/>
      <c r="S519" s="515"/>
      <c r="T519" s="515"/>
      <c r="U519" s="515"/>
      <c r="V519" s="515"/>
      <c r="W519" s="515"/>
      <c r="X519" s="515"/>
      <c r="Y519" s="515"/>
      <c r="Z519" s="515"/>
      <c r="AA519" s="515"/>
      <c r="AB519" s="515"/>
      <c r="AC519" s="515"/>
      <c r="AD519" s="515"/>
      <c r="AE519" s="515"/>
      <c r="AF519" s="515"/>
      <c r="AG519" s="515"/>
      <c r="AH519" s="515"/>
      <c r="AI519" s="515"/>
      <c r="AJ519" s="515"/>
      <c r="AK519" s="515"/>
      <c r="AL519" s="515"/>
      <c r="AM519" s="515"/>
      <c r="AN519" s="515"/>
      <c r="AO519" s="515"/>
      <c r="AP519" s="515"/>
    </row>
    <row r="520" spans="1:230" s="20" customFormat="1" ht="13.9" customHeight="1">
      <c r="A520" s="9"/>
      <c r="B520" s="9"/>
      <c r="C520" s="873"/>
      <c r="D520" s="776"/>
      <c r="E520" s="773" t="s">
        <v>535</v>
      </c>
      <c r="F520" s="790"/>
      <c r="G520" s="790"/>
      <c r="H520" s="515"/>
      <c r="I520" s="515"/>
      <c r="J520" s="515"/>
      <c r="K520" s="515"/>
      <c r="L520" s="515"/>
      <c r="M520" s="600"/>
      <c r="N520" s="600"/>
      <c r="O520" s="600"/>
      <c r="P520" s="600"/>
      <c r="Q520" s="515"/>
      <c r="R520" s="515"/>
      <c r="S520" s="515"/>
      <c r="T520" s="515"/>
      <c r="U520" s="515"/>
      <c r="V520" s="515"/>
      <c r="W520" s="515"/>
      <c r="X520" s="515"/>
      <c r="Y520" s="515"/>
      <c r="Z520" s="515"/>
      <c r="AA520" s="515"/>
      <c r="AB520" s="515"/>
      <c r="AC520" s="515"/>
      <c r="AD520" s="515"/>
      <c r="AE520" s="515"/>
      <c r="AF520" s="515"/>
      <c r="AG520" s="515"/>
      <c r="AH520" s="515"/>
      <c r="AI520" s="515"/>
      <c r="AJ520" s="515"/>
      <c r="AK520" s="515"/>
      <c r="AL520" s="515"/>
      <c r="AM520" s="515"/>
      <c r="AN520" s="515"/>
      <c r="AO520" s="515"/>
      <c r="AP520" s="515"/>
    </row>
    <row r="521" spans="1:230" s="20" customFormat="1" ht="13.9" customHeight="1">
      <c r="A521" s="9"/>
      <c r="B521" s="9"/>
      <c r="C521" s="873"/>
      <c r="D521" s="776"/>
      <c r="E521" s="775"/>
      <c r="F521" s="776" t="s">
        <v>635</v>
      </c>
      <c r="G521" s="791"/>
      <c r="H521" s="515"/>
      <c r="I521" s="515"/>
      <c r="J521" s="515"/>
      <c r="K521" s="515"/>
      <c r="L521" s="515"/>
      <c r="M521" s="600"/>
      <c r="N521" s="600"/>
      <c r="O521" s="600"/>
      <c r="P521" s="600"/>
      <c r="Q521" s="156">
        <v>7921919.4196689725</v>
      </c>
      <c r="R521" s="156">
        <v>14347223.495468277</v>
      </c>
      <c r="S521" s="156">
        <v>10994765.849546827</v>
      </c>
      <c r="T521" s="156">
        <v>0</v>
      </c>
      <c r="U521" s="156">
        <v>0</v>
      </c>
      <c r="V521" s="156">
        <v>-9.5621359223300981</v>
      </c>
      <c r="W521" s="156">
        <v>0</v>
      </c>
      <c r="X521" s="156">
        <v>26880947.588235296</v>
      </c>
      <c r="Y521" s="156">
        <v>0</v>
      </c>
      <c r="Z521" s="156">
        <v>0</v>
      </c>
      <c r="AA521" s="156">
        <v>0</v>
      </c>
      <c r="AB521" s="156">
        <v>0</v>
      </c>
      <c r="AC521" s="156">
        <v>0</v>
      </c>
      <c r="AD521" s="156">
        <v>0</v>
      </c>
      <c r="AE521" s="156">
        <v>0</v>
      </c>
      <c r="AF521" s="156">
        <v>0</v>
      </c>
      <c r="AG521" s="156">
        <v>0</v>
      </c>
      <c r="AH521" s="156">
        <v>0</v>
      </c>
      <c r="AI521" s="156">
        <v>0</v>
      </c>
      <c r="AJ521" s="156">
        <v>0</v>
      </c>
      <c r="AK521" s="156">
        <v>0</v>
      </c>
      <c r="AL521" s="156">
        <v>0</v>
      </c>
      <c r="AM521" s="156">
        <v>0</v>
      </c>
      <c r="AN521" s="156">
        <v>0</v>
      </c>
      <c r="AO521" s="156">
        <v>0</v>
      </c>
      <c r="AP521" s="156">
        <v>0</v>
      </c>
    </row>
    <row r="522" spans="1:230" s="20" customFormat="1" ht="13.9" customHeight="1">
      <c r="A522" s="9"/>
      <c r="B522" s="9"/>
      <c r="C522" s="873"/>
      <c r="D522" s="776"/>
      <c r="E522" s="775"/>
      <c r="F522" s="776" t="s">
        <v>623</v>
      </c>
      <c r="G522" s="791"/>
      <c r="H522" s="515"/>
      <c r="I522" s="515"/>
      <c r="J522" s="515"/>
      <c r="K522" s="515"/>
      <c r="L522" s="515"/>
      <c r="M522" s="600"/>
      <c r="N522" s="600"/>
      <c r="O522" s="600"/>
      <c r="P522" s="600"/>
      <c r="Q522" s="156">
        <v>11858956.785098141</v>
      </c>
      <c r="R522" s="156">
        <v>21845473.175226584</v>
      </c>
      <c r="S522" s="156">
        <v>15915492.067069486</v>
      </c>
      <c r="T522" s="156">
        <v>0</v>
      </c>
      <c r="U522" s="156">
        <v>0</v>
      </c>
      <c r="V522" s="156">
        <v>-7.207281553398059</v>
      </c>
      <c r="W522" s="156">
        <v>0</v>
      </c>
      <c r="X522" s="156">
        <v>25493543.84174573</v>
      </c>
      <c r="Y522" s="156">
        <v>0</v>
      </c>
      <c r="Z522" s="156">
        <v>0</v>
      </c>
      <c r="AA522" s="156">
        <v>0</v>
      </c>
      <c r="AB522" s="156">
        <v>0</v>
      </c>
      <c r="AC522" s="156">
        <v>0</v>
      </c>
      <c r="AD522" s="156">
        <v>0</v>
      </c>
      <c r="AE522" s="156">
        <v>0</v>
      </c>
      <c r="AF522" s="156">
        <v>0</v>
      </c>
      <c r="AG522" s="156">
        <v>0</v>
      </c>
      <c r="AH522" s="156">
        <v>0</v>
      </c>
      <c r="AI522" s="156">
        <v>0</v>
      </c>
      <c r="AJ522" s="156">
        <v>0</v>
      </c>
      <c r="AK522" s="156">
        <v>0</v>
      </c>
      <c r="AL522" s="156">
        <v>0</v>
      </c>
      <c r="AM522" s="156">
        <v>0</v>
      </c>
      <c r="AN522" s="156">
        <v>0</v>
      </c>
      <c r="AO522" s="156">
        <v>0</v>
      </c>
      <c r="AP522" s="156">
        <v>0</v>
      </c>
    </row>
    <row r="523" spans="1:230" s="20" customFormat="1" ht="13.9" customHeight="1">
      <c r="A523" s="9"/>
      <c r="B523" s="9"/>
      <c r="C523" s="873"/>
      <c r="D523" s="776"/>
      <c r="E523" s="775"/>
      <c r="F523" s="776" t="s">
        <v>625</v>
      </c>
      <c r="G523" s="791"/>
      <c r="H523" s="515"/>
      <c r="I523" s="515"/>
      <c r="J523" s="515"/>
      <c r="K523" s="515"/>
      <c r="L523" s="515"/>
      <c r="M523" s="600"/>
      <c r="N523" s="600"/>
      <c r="O523" s="600"/>
      <c r="P523" s="600"/>
      <c r="Q523" s="156">
        <v>5524227.5961707421</v>
      </c>
      <c r="R523" s="156">
        <v>8028197.6646525683</v>
      </c>
      <c r="S523" s="156">
        <v>6677533.5716012092</v>
      </c>
      <c r="T523" s="156">
        <v>0</v>
      </c>
      <c r="U523" s="156">
        <v>0</v>
      </c>
      <c r="V523" s="156">
        <v>-2.9970873786407766</v>
      </c>
      <c r="W523" s="156">
        <v>0</v>
      </c>
      <c r="X523" s="156">
        <v>9885251.6937381402</v>
      </c>
      <c r="Y523" s="156">
        <v>0</v>
      </c>
      <c r="Z523" s="156">
        <v>0</v>
      </c>
      <c r="AA523" s="156">
        <v>0</v>
      </c>
      <c r="AB523" s="156">
        <v>0</v>
      </c>
      <c r="AC523" s="156">
        <v>0</v>
      </c>
      <c r="AD523" s="156">
        <v>0</v>
      </c>
      <c r="AE523" s="156">
        <v>0</v>
      </c>
      <c r="AF523" s="156">
        <v>0</v>
      </c>
      <c r="AG523" s="156">
        <v>0</v>
      </c>
      <c r="AH523" s="156">
        <v>0</v>
      </c>
      <c r="AI523" s="156">
        <v>0</v>
      </c>
      <c r="AJ523" s="156">
        <v>0</v>
      </c>
      <c r="AK523" s="156">
        <v>0</v>
      </c>
      <c r="AL523" s="156">
        <v>0</v>
      </c>
      <c r="AM523" s="156">
        <v>0</v>
      </c>
      <c r="AN523" s="156">
        <v>0</v>
      </c>
      <c r="AO523" s="156">
        <v>0</v>
      </c>
      <c r="AP523" s="156">
        <v>0</v>
      </c>
    </row>
    <row r="524" spans="1:230" s="20" customFormat="1" ht="13.9" customHeight="1">
      <c r="A524" s="9"/>
      <c r="B524" s="9"/>
      <c r="C524" s="873"/>
      <c r="D524" s="776"/>
      <c r="E524" s="775"/>
      <c r="F524" s="776" t="s">
        <v>801</v>
      </c>
      <c r="G524" s="791"/>
      <c r="H524" s="515"/>
      <c r="I524" s="515"/>
      <c r="J524" s="515"/>
      <c r="K524" s="515"/>
      <c r="L524" s="515"/>
      <c r="M524" s="600"/>
      <c r="N524" s="600"/>
      <c r="O524" s="600"/>
      <c r="P524" s="600"/>
      <c r="Q524" s="156">
        <v>3116726.5013993662</v>
      </c>
      <c r="R524" s="156">
        <v>4913432.7039274927</v>
      </c>
      <c r="S524" s="156">
        <v>3765330.7703927495</v>
      </c>
      <c r="T524" s="156">
        <v>0</v>
      </c>
      <c r="U524" s="156">
        <v>0</v>
      </c>
      <c r="V524" s="156">
        <v>-1.7839805825242718</v>
      </c>
      <c r="W524" s="156">
        <v>0</v>
      </c>
      <c r="X524" s="156">
        <v>7110444.2007590141</v>
      </c>
      <c r="Y524" s="156">
        <v>0</v>
      </c>
      <c r="Z524" s="156">
        <v>0</v>
      </c>
      <c r="AA524" s="156">
        <v>0</v>
      </c>
      <c r="AB524" s="156">
        <v>0</v>
      </c>
      <c r="AC524" s="156">
        <v>0</v>
      </c>
      <c r="AD524" s="156">
        <v>0</v>
      </c>
      <c r="AE524" s="156">
        <v>0</v>
      </c>
      <c r="AF524" s="156">
        <v>0</v>
      </c>
      <c r="AG524" s="156">
        <v>0</v>
      </c>
      <c r="AH524" s="156">
        <v>0</v>
      </c>
      <c r="AI524" s="156">
        <v>0</v>
      </c>
      <c r="AJ524" s="156">
        <v>0</v>
      </c>
      <c r="AK524" s="156">
        <v>0</v>
      </c>
      <c r="AL524" s="156">
        <v>0</v>
      </c>
      <c r="AM524" s="156">
        <v>0</v>
      </c>
      <c r="AN524" s="156">
        <v>0</v>
      </c>
      <c r="AO524" s="156">
        <v>0</v>
      </c>
      <c r="AP524" s="156">
        <v>0</v>
      </c>
    </row>
    <row r="525" spans="1:230" s="20" customFormat="1" ht="13.9" customHeight="1">
      <c r="A525" s="9"/>
      <c r="B525" s="9"/>
      <c r="C525" s="873"/>
      <c r="D525" s="776"/>
      <c r="E525" s="775"/>
      <c r="F525" s="776" t="s">
        <v>627</v>
      </c>
      <c r="G525" s="791"/>
      <c r="H525" s="515"/>
      <c r="I525" s="515"/>
      <c r="J525" s="515"/>
      <c r="K525" s="515"/>
      <c r="L525" s="515"/>
      <c r="M525" s="600"/>
      <c r="N525" s="600"/>
      <c r="O525" s="600"/>
      <c r="P525" s="600"/>
      <c r="Q525" s="156">
        <v>7094365.2976627816</v>
      </c>
      <c r="R525" s="156">
        <v>15919521.960725076</v>
      </c>
      <c r="S525" s="156">
        <v>12499857.141389728</v>
      </c>
      <c r="T525" s="156">
        <v>0</v>
      </c>
      <c r="U525" s="156">
        <v>0</v>
      </c>
      <c r="V525" s="156">
        <v>-7.849514563106796</v>
      </c>
      <c r="W525" s="156">
        <v>0</v>
      </c>
      <c r="X525" s="156">
        <v>22025034.475521822</v>
      </c>
      <c r="Y525" s="156">
        <v>0</v>
      </c>
      <c r="Z525" s="156">
        <v>0</v>
      </c>
      <c r="AA525" s="156">
        <v>0</v>
      </c>
      <c r="AB525" s="156">
        <v>0</v>
      </c>
      <c r="AC525" s="156">
        <v>0</v>
      </c>
      <c r="AD525" s="156">
        <v>0</v>
      </c>
      <c r="AE525" s="156">
        <v>0</v>
      </c>
      <c r="AF525" s="156">
        <v>0</v>
      </c>
      <c r="AG525" s="156">
        <v>0</v>
      </c>
      <c r="AH525" s="156">
        <v>0</v>
      </c>
      <c r="AI525" s="156">
        <v>0</v>
      </c>
      <c r="AJ525" s="156">
        <v>0</v>
      </c>
      <c r="AK525" s="156">
        <v>0</v>
      </c>
      <c r="AL525" s="156">
        <v>0</v>
      </c>
      <c r="AM525" s="156">
        <v>0</v>
      </c>
      <c r="AN525" s="156">
        <v>0</v>
      </c>
      <c r="AO525" s="156">
        <v>0</v>
      </c>
      <c r="AP525" s="156">
        <v>0</v>
      </c>
    </row>
    <row r="526" spans="1:230" s="20" customFormat="1" ht="13.9" customHeight="1">
      <c r="A526" s="9"/>
      <c r="B526" s="9"/>
      <c r="C526" s="873"/>
      <c r="D526" s="776"/>
      <c r="E526" s="775"/>
      <c r="F526" s="773" t="s">
        <v>37</v>
      </c>
      <c r="G526" s="793"/>
      <c r="H526" s="515"/>
      <c r="I526" s="515"/>
      <c r="J526" s="515"/>
      <c r="K526" s="515"/>
      <c r="L526" s="515"/>
      <c r="M526" s="600"/>
      <c r="N526" s="600"/>
      <c r="O526" s="600"/>
      <c r="P526" s="600"/>
      <c r="Q526" s="314">
        <v>35516195.600000001</v>
      </c>
      <c r="R526" s="314">
        <v>65053849</v>
      </c>
      <c r="S526" s="314">
        <v>49852979.400000006</v>
      </c>
      <c r="T526" s="314">
        <v>0</v>
      </c>
      <c r="U526" s="314">
        <v>0</v>
      </c>
      <c r="V526" s="314">
        <v>-29.400000000000006</v>
      </c>
      <c r="W526" s="314">
        <v>0</v>
      </c>
      <c r="X526" s="314">
        <v>91395221.799999997</v>
      </c>
      <c r="Y526" s="314">
        <v>0</v>
      </c>
      <c r="Z526" s="314">
        <v>0</v>
      </c>
      <c r="AA526" s="314">
        <v>0</v>
      </c>
      <c r="AB526" s="314">
        <v>0</v>
      </c>
      <c r="AC526" s="314">
        <v>0</v>
      </c>
      <c r="AD526" s="314">
        <v>0</v>
      </c>
      <c r="AE526" s="314">
        <v>0</v>
      </c>
      <c r="AF526" s="314">
        <v>0</v>
      </c>
      <c r="AG526" s="314">
        <v>0</v>
      </c>
      <c r="AH526" s="314">
        <v>0</v>
      </c>
      <c r="AI526" s="314">
        <v>0</v>
      </c>
      <c r="AJ526" s="314">
        <v>0</v>
      </c>
      <c r="AK526" s="314">
        <v>0</v>
      </c>
      <c r="AL526" s="314">
        <v>0</v>
      </c>
      <c r="AM526" s="314">
        <v>0</v>
      </c>
      <c r="AN526" s="314">
        <v>0</v>
      </c>
      <c r="AO526" s="314">
        <v>0</v>
      </c>
      <c r="AP526" s="314">
        <v>0</v>
      </c>
    </row>
    <row r="527" spans="1:230" s="20" customFormat="1" ht="13.9" customHeight="1">
      <c r="A527" s="9"/>
      <c r="B527" s="9"/>
      <c r="C527" s="873"/>
      <c r="D527" s="776"/>
      <c r="E527" s="775"/>
      <c r="F527" s="776" t="s">
        <v>955</v>
      </c>
      <c r="G527" s="791"/>
      <c r="H527" s="515"/>
      <c r="I527" s="515"/>
      <c r="J527" s="515"/>
      <c r="K527" s="515"/>
      <c r="L527" s="515"/>
      <c r="M527" s="600"/>
      <c r="N527" s="600"/>
      <c r="O527" s="600"/>
      <c r="P527" s="600"/>
      <c r="Q527" s="156">
        <v>4742835</v>
      </c>
      <c r="R527" s="156">
        <v>8987016.7999999989</v>
      </c>
      <c r="S527" s="156">
        <v>5307447.5999999996</v>
      </c>
      <c r="T527" s="156">
        <v>0</v>
      </c>
      <c r="U527" s="156">
        <v>0</v>
      </c>
      <c r="V527" s="156">
        <v>0</v>
      </c>
      <c r="W527" s="156">
        <v>0</v>
      </c>
      <c r="X527" s="156">
        <v>10229721.600000001</v>
      </c>
      <c r="Y527" s="156">
        <v>0</v>
      </c>
      <c r="Z527" s="156">
        <v>0</v>
      </c>
      <c r="AA527" s="156">
        <v>0</v>
      </c>
      <c r="AB527" s="156">
        <v>0</v>
      </c>
      <c r="AC527" s="156">
        <v>0</v>
      </c>
      <c r="AD527" s="156">
        <v>0</v>
      </c>
      <c r="AE527" s="156">
        <v>0</v>
      </c>
      <c r="AF527" s="156">
        <v>0</v>
      </c>
      <c r="AG527" s="156">
        <v>0</v>
      </c>
      <c r="AH527" s="156">
        <v>0</v>
      </c>
      <c r="AI527" s="156">
        <v>0</v>
      </c>
      <c r="AJ527" s="156">
        <v>0</v>
      </c>
      <c r="AK527" s="156">
        <v>0</v>
      </c>
      <c r="AL527" s="156">
        <v>0</v>
      </c>
      <c r="AM527" s="156">
        <v>0</v>
      </c>
      <c r="AN527" s="156">
        <v>0</v>
      </c>
      <c r="AO527" s="156">
        <v>0</v>
      </c>
      <c r="AP527" s="156">
        <v>0</v>
      </c>
      <c r="AR527" s="28"/>
      <c r="AS527" s="28"/>
      <c r="AT527" s="28"/>
      <c r="AU527" s="28"/>
      <c r="AV527" s="28"/>
      <c r="AW527" s="28"/>
      <c r="AX527" s="28"/>
      <c r="AY527" s="28"/>
      <c r="AZ527" s="28"/>
      <c r="BA527" s="28"/>
      <c r="BB527" s="28"/>
      <c r="BC527" s="28"/>
      <c r="BD527" s="28"/>
      <c r="BE527" s="28"/>
      <c r="BF527" s="28"/>
      <c r="BG527" s="28"/>
      <c r="BH527" s="28"/>
      <c r="BI527" s="28"/>
      <c r="BJ527" s="28"/>
      <c r="BK527" s="28"/>
      <c r="BL527" s="28"/>
      <c r="BM527" s="28"/>
      <c r="BN527" s="28"/>
      <c r="BO527" s="28"/>
      <c r="BP527" s="28"/>
      <c r="BQ527" s="28"/>
      <c r="BR527" s="28"/>
      <c r="BS527" s="28"/>
      <c r="BT527" s="28"/>
      <c r="BU527" s="28"/>
      <c r="BV527" s="28"/>
      <c r="BW527" s="28"/>
      <c r="BX527" s="28"/>
      <c r="BY527" s="28"/>
      <c r="BZ527" s="28"/>
      <c r="CA527" s="28"/>
      <c r="CB527" s="28"/>
      <c r="CC527" s="28"/>
      <c r="CD527" s="28"/>
      <c r="CE527" s="28"/>
      <c r="CF527" s="28"/>
      <c r="CG527" s="28"/>
      <c r="CH527" s="28"/>
      <c r="CI527" s="28"/>
      <c r="CJ527" s="28"/>
      <c r="CK527" s="28"/>
      <c r="CL527" s="28"/>
      <c r="CM527" s="28"/>
      <c r="CN527" s="28"/>
      <c r="CO527" s="28"/>
      <c r="CP527" s="28"/>
      <c r="CQ527" s="28"/>
      <c r="CR527" s="28"/>
      <c r="CS527" s="28"/>
      <c r="CT527" s="28"/>
      <c r="CU527" s="28"/>
      <c r="CV527" s="28"/>
      <c r="CW527" s="28"/>
      <c r="CX527" s="28"/>
      <c r="CY527" s="28"/>
      <c r="CZ527" s="28"/>
      <c r="DA527" s="28"/>
      <c r="DB527" s="28"/>
      <c r="DC527" s="28"/>
      <c r="DD527" s="28"/>
      <c r="DE527" s="28"/>
      <c r="DF527" s="28"/>
      <c r="DG527" s="28"/>
      <c r="DH527" s="28"/>
      <c r="DI527" s="28"/>
      <c r="DJ527" s="28"/>
      <c r="DK527" s="28"/>
      <c r="DL527" s="28"/>
      <c r="DM527" s="28"/>
      <c r="DN527" s="28"/>
      <c r="DO527" s="28"/>
      <c r="DP527" s="28"/>
      <c r="DQ527" s="28"/>
      <c r="DR527" s="28"/>
      <c r="DS527" s="28"/>
      <c r="DT527" s="28"/>
      <c r="DU527" s="28"/>
      <c r="DV527" s="28"/>
      <c r="DW527" s="28"/>
      <c r="DX527" s="28"/>
      <c r="DY527" s="28"/>
      <c r="DZ527" s="28"/>
      <c r="EA527" s="28"/>
      <c r="EB527" s="28"/>
      <c r="EC527" s="28"/>
      <c r="ED527" s="28"/>
      <c r="EE527" s="28"/>
      <c r="EF527" s="28"/>
      <c r="EG527" s="28"/>
      <c r="EH527" s="28"/>
      <c r="EI527" s="28"/>
      <c r="EJ527" s="28"/>
      <c r="EK527" s="28"/>
      <c r="EL527" s="28"/>
      <c r="EM527" s="28"/>
      <c r="EN527" s="28"/>
      <c r="EO527" s="28"/>
      <c r="EP527" s="28"/>
      <c r="EQ527" s="28"/>
      <c r="ER527" s="28"/>
      <c r="ES527" s="28"/>
      <c r="ET527" s="28"/>
      <c r="EU527" s="28"/>
      <c r="EV527" s="28"/>
      <c r="EW527" s="28"/>
      <c r="EX527" s="28"/>
      <c r="EY527" s="28"/>
      <c r="EZ527" s="28"/>
      <c r="FA527" s="28"/>
      <c r="FB527" s="28"/>
      <c r="FC527" s="28"/>
      <c r="FD527" s="28"/>
      <c r="FE527" s="28"/>
      <c r="FF527" s="28"/>
      <c r="FG527" s="28"/>
      <c r="FH527" s="28"/>
      <c r="FI527" s="28"/>
      <c r="FJ527" s="28"/>
      <c r="FK527" s="28"/>
      <c r="FL527" s="28"/>
      <c r="FM527" s="28"/>
      <c r="FN527" s="28"/>
      <c r="FO527" s="28"/>
      <c r="FP527" s="28"/>
      <c r="FQ527" s="28"/>
      <c r="FR527" s="28"/>
      <c r="FS527" s="28"/>
      <c r="FT527" s="28"/>
      <c r="FU527" s="28"/>
      <c r="FV527" s="28"/>
      <c r="FW527" s="28"/>
      <c r="FX527" s="28"/>
      <c r="FY527" s="28"/>
      <c r="FZ527" s="28"/>
      <c r="GA527" s="28"/>
      <c r="GB527" s="28"/>
      <c r="GC527" s="28"/>
      <c r="GD527" s="28"/>
      <c r="GE527" s="28"/>
      <c r="GF527" s="28"/>
      <c r="GG527" s="28"/>
      <c r="GH527" s="28"/>
      <c r="GI527" s="28"/>
      <c r="GJ527" s="28"/>
      <c r="GK527" s="28"/>
      <c r="GL527" s="28"/>
      <c r="GM527" s="28"/>
      <c r="GN527" s="28"/>
      <c r="GO527" s="28"/>
      <c r="GP527" s="28"/>
      <c r="GQ527" s="28"/>
      <c r="GR527" s="28"/>
      <c r="GS527" s="28"/>
      <c r="GT527" s="28"/>
      <c r="GU527" s="28"/>
      <c r="GV527" s="28"/>
      <c r="GW527" s="28"/>
      <c r="GX527" s="28"/>
      <c r="GY527" s="28"/>
      <c r="GZ527" s="28"/>
      <c r="HA527" s="28"/>
      <c r="HB527" s="28"/>
      <c r="HC527" s="28"/>
      <c r="HD527" s="28"/>
      <c r="HE527" s="28"/>
      <c r="HF527" s="28"/>
      <c r="HG527" s="28"/>
      <c r="HH527" s="28"/>
      <c r="HI527" s="28"/>
      <c r="HJ527" s="28"/>
      <c r="HK527" s="28"/>
      <c r="HL527" s="28"/>
      <c r="HM527" s="28"/>
      <c r="HN527" s="28"/>
      <c r="HO527" s="28"/>
      <c r="HP527" s="28"/>
      <c r="HQ527" s="28"/>
      <c r="HR527" s="28"/>
      <c r="HS527" s="28"/>
      <c r="HT527" s="28"/>
      <c r="HU527" s="28"/>
      <c r="HV527" s="28"/>
    </row>
    <row r="528" spans="1:230" s="20" customFormat="1" ht="13.9" customHeight="1">
      <c r="A528" s="9"/>
      <c r="B528" s="9"/>
      <c r="C528" s="873"/>
      <c r="D528" s="776"/>
      <c r="E528" s="773" t="s">
        <v>902</v>
      </c>
      <c r="F528" s="790"/>
      <c r="G528" s="790"/>
      <c r="H528" s="515"/>
      <c r="I528" s="515"/>
      <c r="J528" s="515"/>
      <c r="K528" s="515"/>
      <c r="L528" s="515"/>
      <c r="M528" s="600"/>
      <c r="N528" s="600"/>
      <c r="O528" s="600"/>
      <c r="P528" s="600"/>
      <c r="Q528" s="515"/>
      <c r="R528" s="515"/>
      <c r="S528" s="515"/>
      <c r="T528" s="515"/>
      <c r="U528" s="515"/>
      <c r="V528" s="515"/>
      <c r="W528" s="515"/>
      <c r="X528" s="515"/>
      <c r="Y528" s="515"/>
      <c r="Z528" s="515"/>
      <c r="AA528" s="515"/>
      <c r="AB528" s="515"/>
      <c r="AC528" s="515"/>
      <c r="AD528" s="515"/>
      <c r="AE528" s="515"/>
      <c r="AF528" s="515"/>
      <c r="AG528" s="515"/>
      <c r="AH528" s="515"/>
      <c r="AI528" s="515"/>
      <c r="AJ528" s="515"/>
      <c r="AK528" s="515"/>
      <c r="AL528" s="515"/>
      <c r="AM528" s="515"/>
      <c r="AN528" s="515"/>
      <c r="AO528" s="515"/>
      <c r="AP528" s="515"/>
      <c r="AR528" s="28"/>
      <c r="AS528" s="28"/>
      <c r="AT528" s="28"/>
      <c r="AU528" s="28"/>
      <c r="AV528" s="28"/>
      <c r="AW528" s="28"/>
      <c r="AX528" s="28"/>
      <c r="AY528" s="28"/>
      <c r="AZ528" s="28"/>
      <c r="BA528" s="28"/>
      <c r="BB528" s="28"/>
      <c r="BC528" s="28"/>
      <c r="BD528" s="28"/>
      <c r="BE528" s="28"/>
      <c r="BF528" s="28"/>
      <c r="BG528" s="28"/>
      <c r="BH528" s="28"/>
      <c r="BI528" s="28"/>
      <c r="BJ528" s="28"/>
      <c r="BK528" s="28"/>
      <c r="BL528" s="28"/>
      <c r="BM528" s="28"/>
      <c r="BN528" s="28"/>
      <c r="BO528" s="28"/>
      <c r="BP528" s="28"/>
      <c r="BQ528" s="28"/>
      <c r="BR528" s="28"/>
      <c r="BS528" s="28"/>
      <c r="BT528" s="28"/>
      <c r="BU528" s="28"/>
      <c r="BV528" s="28"/>
      <c r="BW528" s="28"/>
      <c r="BX528" s="28"/>
      <c r="BY528" s="28"/>
      <c r="BZ528" s="28"/>
      <c r="CA528" s="28"/>
      <c r="CB528" s="28"/>
      <c r="CC528" s="28"/>
      <c r="CD528" s="28"/>
      <c r="CE528" s="28"/>
      <c r="CF528" s="28"/>
      <c r="CG528" s="28"/>
      <c r="CH528" s="28"/>
      <c r="CI528" s="28"/>
      <c r="CJ528" s="28"/>
      <c r="CK528" s="28"/>
      <c r="CL528" s="28"/>
      <c r="CM528" s="28"/>
      <c r="CN528" s="28"/>
      <c r="CO528" s="28"/>
      <c r="CP528" s="28"/>
      <c r="CQ528" s="28"/>
      <c r="CR528" s="28"/>
      <c r="CS528" s="28"/>
      <c r="CT528" s="28"/>
      <c r="CU528" s="28"/>
      <c r="CV528" s="28"/>
      <c r="CW528" s="28"/>
      <c r="CX528" s="28"/>
      <c r="CY528" s="28"/>
      <c r="CZ528" s="28"/>
      <c r="DA528" s="28"/>
      <c r="DB528" s="28"/>
      <c r="DC528" s="28"/>
      <c r="DD528" s="28"/>
      <c r="DE528" s="28"/>
      <c r="DF528" s="28"/>
      <c r="DG528" s="28"/>
      <c r="DH528" s="28"/>
      <c r="DI528" s="28"/>
      <c r="DJ528" s="28"/>
      <c r="DK528" s="28"/>
      <c r="DL528" s="28"/>
      <c r="DM528" s="28"/>
      <c r="DN528" s="28"/>
      <c r="DO528" s="28"/>
      <c r="DP528" s="28"/>
      <c r="DQ528" s="28"/>
      <c r="DR528" s="28"/>
      <c r="DS528" s="28"/>
      <c r="DT528" s="28"/>
      <c r="DU528" s="28"/>
      <c r="DV528" s="28"/>
      <c r="DW528" s="28"/>
      <c r="DX528" s="28"/>
      <c r="DY528" s="28"/>
      <c r="DZ528" s="28"/>
      <c r="EA528" s="28"/>
      <c r="EB528" s="28"/>
      <c r="EC528" s="28"/>
      <c r="ED528" s="28"/>
      <c r="EE528" s="28"/>
      <c r="EF528" s="28"/>
      <c r="EG528" s="28"/>
      <c r="EH528" s="28"/>
      <c r="EI528" s="28"/>
      <c r="EJ528" s="28"/>
      <c r="EK528" s="28"/>
      <c r="EL528" s="28"/>
      <c r="EM528" s="28"/>
      <c r="EN528" s="28"/>
      <c r="EO528" s="28"/>
      <c r="EP528" s="28"/>
      <c r="EQ528" s="28"/>
      <c r="ER528" s="28"/>
      <c r="ES528" s="28"/>
      <c r="ET528" s="28"/>
      <c r="EU528" s="28"/>
      <c r="EV528" s="28"/>
      <c r="EW528" s="28"/>
      <c r="EX528" s="28"/>
      <c r="EY528" s="28"/>
      <c r="EZ528" s="28"/>
      <c r="FA528" s="28"/>
      <c r="FB528" s="28"/>
      <c r="FC528" s="28"/>
      <c r="FD528" s="28"/>
      <c r="FE528" s="28"/>
      <c r="FF528" s="28"/>
      <c r="FG528" s="28"/>
      <c r="FH528" s="28"/>
      <c r="FI528" s="28"/>
      <c r="FJ528" s="28"/>
      <c r="FK528" s="28"/>
      <c r="FL528" s="28"/>
      <c r="FM528" s="28"/>
      <c r="FN528" s="28"/>
      <c r="FO528" s="28"/>
      <c r="FP528" s="28"/>
      <c r="FQ528" s="28"/>
      <c r="FR528" s="28"/>
      <c r="FS528" s="28"/>
      <c r="FT528" s="28"/>
      <c r="FU528" s="28"/>
      <c r="FV528" s="28"/>
      <c r="FW528" s="28"/>
      <c r="FX528" s="28"/>
      <c r="FY528" s="28"/>
      <c r="FZ528" s="28"/>
      <c r="GA528" s="28"/>
      <c r="GB528" s="28"/>
      <c r="GC528" s="28"/>
      <c r="GD528" s="28"/>
      <c r="GE528" s="28"/>
      <c r="GF528" s="28"/>
      <c r="GG528" s="28"/>
      <c r="GH528" s="28"/>
      <c r="GI528" s="28"/>
      <c r="GJ528" s="28"/>
      <c r="GK528" s="28"/>
      <c r="GL528" s="28"/>
      <c r="GM528" s="28"/>
      <c r="GN528" s="28"/>
      <c r="GO528" s="28"/>
      <c r="GP528" s="28"/>
      <c r="GQ528" s="28"/>
      <c r="GR528" s="28"/>
      <c r="GS528" s="28"/>
      <c r="GT528" s="28"/>
      <c r="GU528" s="28"/>
      <c r="GV528" s="28"/>
      <c r="GW528" s="28"/>
      <c r="GX528" s="28"/>
      <c r="GY528" s="28"/>
      <c r="GZ528" s="28"/>
      <c r="HA528" s="28"/>
      <c r="HB528" s="28"/>
      <c r="HC528" s="28"/>
      <c r="HD528" s="28"/>
      <c r="HE528" s="28"/>
      <c r="HF528" s="28"/>
      <c r="HG528" s="28"/>
      <c r="HH528" s="28"/>
      <c r="HI528" s="28"/>
      <c r="HJ528" s="28"/>
      <c r="HK528" s="28"/>
      <c r="HL528" s="28"/>
      <c r="HM528" s="28"/>
      <c r="HN528" s="28"/>
      <c r="HO528" s="28"/>
      <c r="HP528" s="28"/>
      <c r="HQ528" s="28"/>
      <c r="HR528" s="28"/>
      <c r="HS528" s="28"/>
      <c r="HT528" s="28"/>
      <c r="HU528" s="28"/>
      <c r="HV528" s="28"/>
    </row>
    <row r="529" spans="1:230" s="20" customFormat="1" ht="13.9" customHeight="1">
      <c r="A529" s="9"/>
      <c r="B529" s="9"/>
      <c r="C529" s="873"/>
      <c r="D529" s="776"/>
      <c r="E529" s="775"/>
      <c r="F529" s="776" t="s">
        <v>635</v>
      </c>
      <c r="G529" s="791"/>
      <c r="H529" s="515"/>
      <c r="I529" s="515"/>
      <c r="J529" s="515"/>
      <c r="K529" s="515"/>
      <c r="L529" s="515"/>
      <c r="M529" s="600"/>
      <c r="N529" s="600"/>
      <c r="O529" s="600"/>
      <c r="P529" s="600"/>
      <c r="Q529" s="515">
        <v>6035085.8831445882</v>
      </c>
      <c r="R529" s="515">
        <v>6237154.3386706952</v>
      </c>
      <c r="S529" s="515">
        <v>7289120.0667673703</v>
      </c>
      <c r="T529" s="515">
        <v>6628673.3103261292</v>
      </c>
      <c r="U529" s="515">
        <v>4914660.2462534243</v>
      </c>
      <c r="V529" s="515">
        <v>3810494.2817379446</v>
      </c>
      <c r="W529" s="515">
        <v>3918687.807486631</v>
      </c>
      <c r="X529" s="515">
        <v>4166583.5870168074</v>
      </c>
      <c r="Y529" s="515">
        <v>4069968.2614285713</v>
      </c>
      <c r="Z529" s="515">
        <v>0</v>
      </c>
      <c r="AA529" s="515">
        <v>0</v>
      </c>
      <c r="AB529" s="515">
        <v>0</v>
      </c>
      <c r="AC529" s="515">
        <v>0</v>
      </c>
      <c r="AD529" s="515">
        <v>0</v>
      </c>
      <c r="AE529" s="515">
        <v>0</v>
      </c>
      <c r="AF529" s="515">
        <v>0</v>
      </c>
      <c r="AG529" s="515">
        <v>0</v>
      </c>
      <c r="AH529" s="515">
        <v>0</v>
      </c>
      <c r="AI529" s="515">
        <v>0</v>
      </c>
      <c r="AJ529" s="515">
        <v>0</v>
      </c>
      <c r="AK529" s="515">
        <v>0</v>
      </c>
      <c r="AL529" s="515">
        <v>0</v>
      </c>
      <c r="AM529" s="515">
        <v>0</v>
      </c>
      <c r="AN529" s="515">
        <v>0</v>
      </c>
      <c r="AO529" s="515">
        <v>0</v>
      </c>
      <c r="AP529" s="515">
        <v>0</v>
      </c>
      <c r="AR529" s="28"/>
      <c r="AS529" s="28"/>
      <c r="AT529" s="28"/>
      <c r="AU529" s="28"/>
      <c r="AV529" s="28"/>
      <c r="AW529" s="28"/>
      <c r="AX529" s="28"/>
      <c r="AY529" s="28"/>
      <c r="AZ529" s="28"/>
      <c r="BA529" s="28"/>
      <c r="BB529" s="28"/>
      <c r="BC529" s="28"/>
      <c r="BD529" s="28"/>
      <c r="BE529" s="28"/>
      <c r="BF529" s="28"/>
      <c r="BG529" s="28"/>
      <c r="BH529" s="28"/>
      <c r="BI529" s="28"/>
      <c r="BJ529" s="28"/>
      <c r="BK529" s="28"/>
      <c r="BL529" s="28"/>
      <c r="BM529" s="28"/>
      <c r="BN529" s="28"/>
      <c r="BO529" s="28"/>
      <c r="BP529" s="28"/>
      <c r="BQ529" s="28"/>
      <c r="BR529" s="28"/>
      <c r="BS529" s="28"/>
      <c r="BT529" s="28"/>
      <c r="BU529" s="28"/>
      <c r="BV529" s="28"/>
      <c r="BW529" s="28"/>
      <c r="BX529" s="28"/>
      <c r="BY529" s="28"/>
      <c r="BZ529" s="28"/>
      <c r="CA529" s="28"/>
      <c r="CB529" s="28"/>
      <c r="CC529" s="28"/>
      <c r="CD529" s="28"/>
      <c r="CE529" s="28"/>
      <c r="CF529" s="28"/>
      <c r="CG529" s="28"/>
      <c r="CH529" s="28"/>
      <c r="CI529" s="28"/>
      <c r="CJ529" s="28"/>
      <c r="CK529" s="28"/>
      <c r="CL529" s="28"/>
      <c r="CM529" s="28"/>
      <c r="CN529" s="28"/>
      <c r="CO529" s="28"/>
      <c r="CP529" s="28"/>
      <c r="CQ529" s="28"/>
      <c r="CR529" s="28"/>
      <c r="CS529" s="28"/>
      <c r="CT529" s="28"/>
      <c r="CU529" s="28"/>
      <c r="CV529" s="28"/>
      <c r="CW529" s="28"/>
      <c r="CX529" s="28"/>
      <c r="CY529" s="28"/>
      <c r="CZ529" s="28"/>
      <c r="DA529" s="28"/>
      <c r="DB529" s="28"/>
      <c r="DC529" s="28"/>
      <c r="DD529" s="28"/>
      <c r="DE529" s="28"/>
      <c r="DF529" s="28"/>
      <c r="DG529" s="28"/>
      <c r="DH529" s="28"/>
      <c r="DI529" s="28"/>
      <c r="DJ529" s="28"/>
      <c r="DK529" s="28"/>
      <c r="DL529" s="28"/>
      <c r="DM529" s="28"/>
      <c r="DN529" s="28"/>
      <c r="DO529" s="28"/>
      <c r="DP529" s="28"/>
      <c r="DQ529" s="28"/>
      <c r="DR529" s="28"/>
      <c r="DS529" s="28"/>
      <c r="DT529" s="28"/>
      <c r="DU529" s="28"/>
      <c r="DV529" s="28"/>
      <c r="DW529" s="28"/>
      <c r="DX529" s="28"/>
      <c r="DY529" s="28"/>
      <c r="DZ529" s="28"/>
      <c r="EA529" s="28"/>
      <c r="EB529" s="28"/>
      <c r="EC529" s="28"/>
      <c r="ED529" s="28"/>
      <c r="EE529" s="28"/>
      <c r="EF529" s="28"/>
      <c r="EG529" s="28"/>
      <c r="EH529" s="28"/>
      <c r="EI529" s="28"/>
      <c r="EJ529" s="28"/>
      <c r="EK529" s="28"/>
      <c r="EL529" s="28"/>
      <c r="EM529" s="28"/>
      <c r="EN529" s="28"/>
      <c r="EO529" s="28"/>
      <c r="EP529" s="28"/>
      <c r="EQ529" s="28"/>
      <c r="ER529" s="28"/>
      <c r="ES529" s="28"/>
      <c r="ET529" s="28"/>
      <c r="EU529" s="28"/>
      <c r="EV529" s="28"/>
      <c r="EW529" s="28"/>
      <c r="EX529" s="28"/>
      <c r="EY529" s="28"/>
      <c r="EZ529" s="28"/>
      <c r="FA529" s="28"/>
      <c r="FB529" s="28"/>
      <c r="FC529" s="28"/>
      <c r="FD529" s="28"/>
      <c r="FE529" s="28"/>
      <c r="FF529" s="28"/>
      <c r="FG529" s="28"/>
      <c r="FH529" s="28"/>
      <c r="FI529" s="28"/>
      <c r="FJ529" s="28"/>
      <c r="FK529" s="28"/>
      <c r="FL529" s="28"/>
      <c r="FM529" s="28"/>
      <c r="FN529" s="28"/>
      <c r="FO529" s="28"/>
      <c r="FP529" s="28"/>
      <c r="FQ529" s="28"/>
      <c r="FR529" s="28"/>
      <c r="FS529" s="28"/>
      <c r="FT529" s="28"/>
      <c r="FU529" s="28"/>
      <c r="FV529" s="28"/>
      <c r="FW529" s="28"/>
      <c r="FX529" s="28"/>
      <c r="FY529" s="28"/>
      <c r="FZ529" s="28"/>
      <c r="GA529" s="28"/>
      <c r="GB529" s="28"/>
      <c r="GC529" s="28"/>
      <c r="GD529" s="28"/>
      <c r="GE529" s="28"/>
      <c r="GF529" s="28"/>
      <c r="GG529" s="28"/>
      <c r="GH529" s="28"/>
      <c r="GI529" s="28"/>
      <c r="GJ529" s="28"/>
      <c r="GK529" s="28"/>
      <c r="GL529" s="28"/>
      <c r="GM529" s="28"/>
      <c r="GN529" s="28"/>
      <c r="GO529" s="28"/>
      <c r="GP529" s="28"/>
      <c r="GQ529" s="28"/>
      <c r="GR529" s="28"/>
      <c r="GS529" s="28"/>
      <c r="GT529" s="28"/>
      <c r="GU529" s="28"/>
      <c r="GV529" s="28"/>
      <c r="GW529" s="28"/>
      <c r="GX529" s="28"/>
      <c r="GY529" s="28"/>
      <c r="GZ529" s="28"/>
      <c r="HA529" s="28"/>
      <c r="HB529" s="28"/>
      <c r="HC529" s="28"/>
      <c r="HD529" s="28"/>
      <c r="HE529" s="28"/>
      <c r="HF529" s="28"/>
      <c r="HG529" s="28"/>
      <c r="HH529" s="28"/>
      <c r="HI529" s="28"/>
      <c r="HJ529" s="28"/>
      <c r="HK529" s="28"/>
      <c r="HL529" s="28"/>
      <c r="HM529" s="28"/>
      <c r="HN529" s="28"/>
      <c r="HO529" s="28"/>
      <c r="HP529" s="28"/>
      <c r="HQ529" s="28"/>
      <c r="HR529" s="28"/>
      <c r="HS529" s="28"/>
      <c r="HT529" s="28"/>
      <c r="HU529" s="28"/>
      <c r="HV529" s="28"/>
    </row>
    <row r="530" spans="1:230" s="20" customFormat="1" ht="13.9" customHeight="1">
      <c r="A530" s="9"/>
      <c r="B530" s="9"/>
      <c r="C530" s="873"/>
      <c r="D530" s="776"/>
      <c r="E530" s="775"/>
      <c r="F530" s="776" t="s">
        <v>623</v>
      </c>
      <c r="G530" s="791"/>
      <c r="H530" s="515"/>
      <c r="I530" s="515"/>
      <c r="J530" s="515"/>
      <c r="K530" s="515"/>
      <c r="L530" s="515"/>
      <c r="M530" s="600"/>
      <c r="N530" s="600"/>
      <c r="O530" s="600"/>
      <c r="P530" s="600"/>
      <c r="Q530" s="515">
        <v>8970533.4599243775</v>
      </c>
      <c r="R530" s="515">
        <v>9567519.9416918419</v>
      </c>
      <c r="S530" s="515">
        <v>10532079.411178246</v>
      </c>
      <c r="T530" s="515">
        <v>9171178.1416840963</v>
      </c>
      <c r="U530" s="515">
        <v>6263142.9544187216</v>
      </c>
      <c r="V530" s="515">
        <v>2821487.8152411138</v>
      </c>
      <c r="W530" s="515">
        <v>2669687.2567189927</v>
      </c>
      <c r="X530" s="515">
        <v>3976509.9246408236</v>
      </c>
      <c r="Y530" s="515">
        <v>3970700.7428571419</v>
      </c>
      <c r="Z530" s="515">
        <v>0</v>
      </c>
      <c r="AA530" s="515">
        <v>0</v>
      </c>
      <c r="AB530" s="515">
        <v>0</v>
      </c>
      <c r="AC530" s="515">
        <v>0</v>
      </c>
      <c r="AD530" s="515">
        <v>0</v>
      </c>
      <c r="AE530" s="515">
        <v>0</v>
      </c>
      <c r="AF530" s="515">
        <v>0</v>
      </c>
      <c r="AG530" s="515">
        <v>0</v>
      </c>
      <c r="AH530" s="515">
        <v>0</v>
      </c>
      <c r="AI530" s="515">
        <v>0</v>
      </c>
      <c r="AJ530" s="515">
        <v>0</v>
      </c>
      <c r="AK530" s="515">
        <v>0</v>
      </c>
      <c r="AL530" s="515">
        <v>0</v>
      </c>
      <c r="AM530" s="515">
        <v>0</v>
      </c>
      <c r="AN530" s="515">
        <v>0</v>
      </c>
      <c r="AO530" s="515">
        <v>0</v>
      </c>
      <c r="AP530" s="515">
        <v>0</v>
      </c>
      <c r="AR530" s="28"/>
      <c r="AS530" s="28"/>
      <c r="AT530" s="28"/>
      <c r="AU530" s="28"/>
      <c r="AV530" s="28"/>
      <c r="AW530" s="28"/>
      <c r="AX530" s="28"/>
      <c r="AY530" s="28"/>
      <c r="AZ530" s="28"/>
      <c r="BA530" s="28"/>
      <c r="BB530" s="28"/>
      <c r="BC530" s="28"/>
      <c r="BD530" s="28"/>
      <c r="BE530" s="28"/>
      <c r="BF530" s="28"/>
      <c r="BG530" s="28"/>
      <c r="BH530" s="28"/>
      <c r="BI530" s="28"/>
      <c r="BJ530" s="28"/>
      <c r="BK530" s="28"/>
      <c r="BL530" s="28"/>
      <c r="BM530" s="28"/>
      <c r="BN530" s="28"/>
      <c r="BO530" s="28"/>
      <c r="BP530" s="28"/>
      <c r="BQ530" s="28"/>
      <c r="BR530" s="28"/>
      <c r="BS530" s="28"/>
      <c r="BT530" s="28"/>
      <c r="BU530" s="28"/>
      <c r="BV530" s="28"/>
      <c r="BW530" s="28"/>
      <c r="BX530" s="28"/>
      <c r="BY530" s="28"/>
      <c r="BZ530" s="28"/>
      <c r="CA530" s="28"/>
      <c r="CB530" s="28"/>
      <c r="CC530" s="28"/>
      <c r="CD530" s="28"/>
      <c r="CE530" s="28"/>
      <c r="CF530" s="28"/>
      <c r="CG530" s="28"/>
      <c r="CH530" s="28"/>
      <c r="CI530" s="28"/>
      <c r="CJ530" s="28"/>
      <c r="CK530" s="28"/>
      <c r="CL530" s="28"/>
      <c r="CM530" s="28"/>
      <c r="CN530" s="28"/>
      <c r="CO530" s="28"/>
      <c r="CP530" s="28"/>
      <c r="CQ530" s="28"/>
      <c r="CR530" s="28"/>
      <c r="CS530" s="28"/>
      <c r="CT530" s="28"/>
      <c r="CU530" s="28"/>
      <c r="CV530" s="28"/>
      <c r="CW530" s="28"/>
      <c r="CX530" s="28"/>
      <c r="CY530" s="28"/>
      <c r="CZ530" s="28"/>
      <c r="DA530" s="28"/>
      <c r="DB530" s="28"/>
      <c r="DC530" s="28"/>
      <c r="DD530" s="28"/>
      <c r="DE530" s="28"/>
      <c r="DF530" s="28"/>
      <c r="DG530" s="28"/>
      <c r="DH530" s="28"/>
      <c r="DI530" s="28"/>
      <c r="DJ530" s="28"/>
      <c r="DK530" s="28"/>
      <c r="DL530" s="28"/>
      <c r="DM530" s="28"/>
      <c r="DN530" s="28"/>
      <c r="DO530" s="28"/>
      <c r="DP530" s="28"/>
      <c r="DQ530" s="28"/>
      <c r="DR530" s="28"/>
      <c r="DS530" s="28"/>
      <c r="DT530" s="28"/>
      <c r="DU530" s="28"/>
      <c r="DV530" s="28"/>
      <c r="DW530" s="28"/>
      <c r="DX530" s="28"/>
      <c r="DY530" s="28"/>
      <c r="DZ530" s="28"/>
      <c r="EA530" s="28"/>
      <c r="EB530" s="28"/>
      <c r="EC530" s="28"/>
      <c r="ED530" s="28"/>
      <c r="EE530" s="28"/>
      <c r="EF530" s="28"/>
      <c r="EG530" s="28"/>
      <c r="EH530" s="28"/>
      <c r="EI530" s="28"/>
      <c r="EJ530" s="28"/>
      <c r="EK530" s="28"/>
      <c r="EL530" s="28"/>
      <c r="EM530" s="28"/>
      <c r="EN530" s="28"/>
      <c r="EO530" s="28"/>
      <c r="EP530" s="28"/>
      <c r="EQ530" s="28"/>
      <c r="ER530" s="28"/>
      <c r="ES530" s="28"/>
      <c r="ET530" s="28"/>
      <c r="EU530" s="28"/>
      <c r="EV530" s="28"/>
      <c r="EW530" s="28"/>
      <c r="EX530" s="28"/>
      <c r="EY530" s="28"/>
      <c r="EZ530" s="28"/>
      <c r="FA530" s="28"/>
      <c r="FB530" s="28"/>
      <c r="FC530" s="28"/>
      <c r="FD530" s="28"/>
      <c r="FE530" s="28"/>
      <c r="FF530" s="28"/>
      <c r="FG530" s="28"/>
      <c r="FH530" s="28"/>
      <c r="FI530" s="28"/>
      <c r="FJ530" s="28"/>
      <c r="FK530" s="28"/>
      <c r="FL530" s="28"/>
      <c r="FM530" s="28"/>
      <c r="FN530" s="28"/>
      <c r="FO530" s="28"/>
      <c r="FP530" s="28"/>
      <c r="FQ530" s="28"/>
      <c r="FR530" s="28"/>
      <c r="FS530" s="28"/>
      <c r="FT530" s="28"/>
      <c r="FU530" s="28"/>
      <c r="FV530" s="28"/>
      <c r="FW530" s="28"/>
      <c r="FX530" s="28"/>
      <c r="FY530" s="28"/>
      <c r="FZ530" s="28"/>
      <c r="GA530" s="28"/>
      <c r="GB530" s="28"/>
      <c r="GC530" s="28"/>
      <c r="GD530" s="28"/>
      <c r="GE530" s="28"/>
      <c r="GF530" s="28"/>
      <c r="GG530" s="28"/>
      <c r="GH530" s="28"/>
      <c r="GI530" s="28"/>
      <c r="GJ530" s="28"/>
      <c r="GK530" s="28"/>
      <c r="GL530" s="28"/>
      <c r="GM530" s="28"/>
      <c r="GN530" s="28"/>
      <c r="GO530" s="28"/>
      <c r="GP530" s="28"/>
      <c r="GQ530" s="28"/>
      <c r="GR530" s="28"/>
      <c r="GS530" s="28"/>
      <c r="GT530" s="28"/>
      <c r="GU530" s="28"/>
      <c r="GV530" s="28"/>
      <c r="GW530" s="28"/>
      <c r="GX530" s="28"/>
      <c r="GY530" s="28"/>
      <c r="GZ530" s="28"/>
      <c r="HA530" s="28"/>
      <c r="HB530" s="28"/>
      <c r="HC530" s="28"/>
      <c r="HD530" s="28"/>
      <c r="HE530" s="28"/>
      <c r="HF530" s="28"/>
      <c r="HG530" s="28"/>
      <c r="HH530" s="28"/>
      <c r="HI530" s="28"/>
      <c r="HJ530" s="28"/>
      <c r="HK530" s="28"/>
      <c r="HL530" s="28"/>
      <c r="HM530" s="28"/>
      <c r="HN530" s="28"/>
      <c r="HO530" s="28"/>
      <c r="HP530" s="28"/>
      <c r="HQ530" s="28"/>
      <c r="HR530" s="28"/>
      <c r="HS530" s="28"/>
      <c r="HT530" s="28"/>
      <c r="HU530" s="28"/>
      <c r="HV530" s="28"/>
    </row>
    <row r="531" spans="1:230" s="20" customFormat="1" ht="13.9" customHeight="1">
      <c r="A531" s="9"/>
      <c r="B531" s="9"/>
      <c r="C531" s="873"/>
      <c r="D531" s="776"/>
      <c r="E531" s="775"/>
      <c r="F531" s="776" t="s">
        <v>625</v>
      </c>
      <c r="G531" s="791"/>
      <c r="H531" s="515"/>
      <c r="I531" s="515"/>
      <c r="J531" s="515"/>
      <c r="K531" s="515"/>
      <c r="L531" s="515"/>
      <c r="M531" s="600"/>
      <c r="N531" s="600"/>
      <c r="O531" s="600"/>
      <c r="P531" s="600"/>
      <c r="Q531" s="515">
        <v>4412860.117114896</v>
      </c>
      <c r="R531" s="515">
        <v>3419431.5580060421</v>
      </c>
      <c r="S531" s="515">
        <v>4417306.5471299095</v>
      </c>
      <c r="T531" s="515">
        <v>3813757.2470369511</v>
      </c>
      <c r="U531" s="515">
        <v>2604475.287976102</v>
      </c>
      <c r="V531" s="515">
        <v>1172427.9109283481</v>
      </c>
      <c r="W531" s="515">
        <v>1089995.4787648784</v>
      </c>
      <c r="X531" s="515">
        <v>1513712.206125305</v>
      </c>
      <c r="Y531" s="515">
        <v>1414562.1396428568</v>
      </c>
      <c r="Z531" s="515">
        <v>0</v>
      </c>
      <c r="AA531" s="515">
        <v>0</v>
      </c>
      <c r="AB531" s="515">
        <v>0</v>
      </c>
      <c r="AC531" s="515">
        <v>0</v>
      </c>
      <c r="AD531" s="515">
        <v>0</v>
      </c>
      <c r="AE531" s="515">
        <v>0</v>
      </c>
      <c r="AF531" s="515">
        <v>0</v>
      </c>
      <c r="AG531" s="515">
        <v>0</v>
      </c>
      <c r="AH531" s="515">
        <v>0</v>
      </c>
      <c r="AI531" s="515">
        <v>0</v>
      </c>
      <c r="AJ531" s="515">
        <v>0</v>
      </c>
      <c r="AK531" s="515">
        <v>0</v>
      </c>
      <c r="AL531" s="515">
        <v>0</v>
      </c>
      <c r="AM531" s="515">
        <v>0</v>
      </c>
      <c r="AN531" s="515">
        <v>0</v>
      </c>
      <c r="AO531" s="515">
        <v>0</v>
      </c>
      <c r="AP531" s="515">
        <v>0</v>
      </c>
      <c r="AR531" s="28"/>
      <c r="AS531" s="28"/>
      <c r="AT531" s="28"/>
      <c r="AU531" s="28"/>
      <c r="AV531" s="28"/>
      <c r="AW531" s="28"/>
      <c r="AX531" s="28"/>
      <c r="AY531" s="28"/>
      <c r="AZ531" s="28"/>
      <c r="BA531" s="28"/>
      <c r="BB531" s="28"/>
      <c r="BC531" s="28"/>
      <c r="BD531" s="28"/>
      <c r="BE531" s="28"/>
      <c r="BF531" s="28"/>
      <c r="BG531" s="28"/>
      <c r="BH531" s="28"/>
      <c r="BI531" s="28"/>
      <c r="BJ531" s="28"/>
      <c r="BK531" s="28"/>
      <c r="BL531" s="28"/>
      <c r="BM531" s="28"/>
      <c r="BN531" s="28"/>
      <c r="BO531" s="28"/>
      <c r="BP531" s="28"/>
      <c r="BQ531" s="28"/>
      <c r="BR531" s="28"/>
      <c r="BS531" s="28"/>
      <c r="BT531" s="28"/>
      <c r="BU531" s="28"/>
      <c r="BV531" s="28"/>
      <c r="BW531" s="28"/>
      <c r="BX531" s="28"/>
      <c r="BY531" s="28"/>
      <c r="BZ531" s="28"/>
      <c r="CA531" s="28"/>
      <c r="CB531" s="28"/>
      <c r="CC531" s="28"/>
      <c r="CD531" s="28"/>
      <c r="CE531" s="28"/>
      <c r="CF531" s="28"/>
      <c r="CG531" s="28"/>
      <c r="CH531" s="28"/>
      <c r="CI531" s="28"/>
      <c r="CJ531" s="28"/>
      <c r="CK531" s="28"/>
      <c r="CL531" s="28"/>
      <c r="CM531" s="28"/>
      <c r="CN531" s="28"/>
      <c r="CO531" s="28"/>
      <c r="CP531" s="28"/>
      <c r="CQ531" s="28"/>
      <c r="CR531" s="28"/>
      <c r="CS531" s="28"/>
      <c r="CT531" s="28"/>
      <c r="CU531" s="28"/>
      <c r="CV531" s="28"/>
      <c r="CW531" s="28"/>
      <c r="CX531" s="28"/>
      <c r="CY531" s="28"/>
      <c r="CZ531" s="28"/>
      <c r="DA531" s="28"/>
      <c r="DB531" s="28"/>
      <c r="DC531" s="28"/>
      <c r="DD531" s="28"/>
      <c r="DE531" s="28"/>
      <c r="DF531" s="28"/>
      <c r="DG531" s="28"/>
      <c r="DH531" s="28"/>
      <c r="DI531" s="28"/>
      <c r="DJ531" s="28"/>
      <c r="DK531" s="28"/>
      <c r="DL531" s="28"/>
      <c r="DM531" s="28"/>
      <c r="DN531" s="28"/>
      <c r="DO531" s="28"/>
      <c r="DP531" s="28"/>
      <c r="DQ531" s="28"/>
      <c r="DR531" s="28"/>
      <c r="DS531" s="28"/>
      <c r="DT531" s="28"/>
      <c r="DU531" s="28"/>
      <c r="DV531" s="28"/>
      <c r="DW531" s="28"/>
      <c r="DX531" s="28"/>
      <c r="DY531" s="28"/>
      <c r="DZ531" s="28"/>
      <c r="EA531" s="28"/>
      <c r="EB531" s="28"/>
      <c r="EC531" s="28"/>
      <c r="ED531" s="28"/>
      <c r="EE531" s="28"/>
      <c r="EF531" s="28"/>
      <c r="EG531" s="28"/>
      <c r="EH531" s="28"/>
      <c r="EI531" s="28"/>
      <c r="EJ531" s="28"/>
      <c r="EK531" s="28"/>
      <c r="EL531" s="28"/>
      <c r="EM531" s="28"/>
      <c r="EN531" s="28"/>
      <c r="EO531" s="28"/>
      <c r="EP531" s="28"/>
      <c r="EQ531" s="28"/>
      <c r="ER531" s="28"/>
      <c r="ES531" s="28"/>
      <c r="ET531" s="28"/>
      <c r="EU531" s="28"/>
      <c r="EV531" s="28"/>
      <c r="EW531" s="28"/>
      <c r="EX531" s="28"/>
      <c r="EY531" s="28"/>
      <c r="EZ531" s="28"/>
      <c r="FA531" s="28"/>
      <c r="FB531" s="28"/>
      <c r="FC531" s="28"/>
      <c r="FD531" s="28"/>
      <c r="FE531" s="28"/>
      <c r="FF531" s="28"/>
      <c r="FG531" s="28"/>
      <c r="FH531" s="28"/>
      <c r="FI531" s="28"/>
      <c r="FJ531" s="28"/>
      <c r="FK531" s="28"/>
      <c r="FL531" s="28"/>
      <c r="FM531" s="28"/>
      <c r="FN531" s="28"/>
      <c r="FO531" s="28"/>
      <c r="FP531" s="28"/>
      <c r="FQ531" s="28"/>
      <c r="FR531" s="28"/>
      <c r="FS531" s="28"/>
      <c r="FT531" s="28"/>
      <c r="FU531" s="28"/>
      <c r="FV531" s="28"/>
      <c r="FW531" s="28"/>
      <c r="FX531" s="28"/>
      <c r="FY531" s="28"/>
      <c r="FZ531" s="28"/>
      <c r="GA531" s="28"/>
      <c r="GB531" s="28"/>
      <c r="GC531" s="28"/>
      <c r="GD531" s="28"/>
      <c r="GE531" s="28"/>
      <c r="GF531" s="28"/>
      <c r="GG531" s="28"/>
      <c r="GH531" s="28"/>
      <c r="GI531" s="28"/>
      <c r="GJ531" s="28"/>
      <c r="GK531" s="28"/>
      <c r="GL531" s="28"/>
      <c r="GM531" s="28"/>
      <c r="GN531" s="28"/>
      <c r="GO531" s="28"/>
      <c r="GP531" s="28"/>
      <c r="GQ531" s="28"/>
      <c r="GR531" s="28"/>
      <c r="GS531" s="28"/>
      <c r="GT531" s="28"/>
      <c r="GU531" s="28"/>
      <c r="GV531" s="28"/>
      <c r="GW531" s="28"/>
      <c r="GX531" s="28"/>
      <c r="GY531" s="28"/>
      <c r="GZ531" s="28"/>
      <c r="HA531" s="28"/>
      <c r="HB531" s="28"/>
      <c r="HC531" s="28"/>
      <c r="HD531" s="28"/>
      <c r="HE531" s="28"/>
      <c r="HF531" s="28"/>
      <c r="HG531" s="28"/>
      <c r="HH531" s="28"/>
      <c r="HI531" s="28"/>
      <c r="HJ531" s="28"/>
      <c r="HK531" s="28"/>
      <c r="HL531" s="28"/>
      <c r="HM531" s="28"/>
      <c r="HN531" s="28"/>
      <c r="HO531" s="28"/>
      <c r="HP531" s="28"/>
      <c r="HQ531" s="28"/>
      <c r="HR531" s="28"/>
      <c r="HS531" s="28"/>
      <c r="HT531" s="28"/>
      <c r="HU531" s="28"/>
      <c r="HV531" s="28"/>
    </row>
    <row r="532" spans="1:230" s="20" customFormat="1" ht="13.9" customHeight="1">
      <c r="A532" s="9"/>
      <c r="B532" s="9"/>
      <c r="C532" s="873"/>
      <c r="D532" s="776"/>
      <c r="E532" s="775"/>
      <c r="F532" s="776" t="s">
        <v>801</v>
      </c>
      <c r="G532" s="791"/>
      <c r="H532" s="515"/>
      <c r="I532" s="515"/>
      <c r="J532" s="515"/>
      <c r="K532" s="515"/>
      <c r="L532" s="515"/>
      <c r="M532" s="600"/>
      <c r="N532" s="600"/>
      <c r="O532" s="600"/>
      <c r="P532" s="600"/>
      <c r="Q532" s="515">
        <v>2438259.0314996382</v>
      </c>
      <c r="R532" s="515">
        <v>2136011.7598187309</v>
      </c>
      <c r="S532" s="515">
        <v>2496273.9954682775</v>
      </c>
      <c r="T532" s="515">
        <v>2270093.5994267566</v>
      </c>
      <c r="U532" s="515">
        <v>1550282.9095095845</v>
      </c>
      <c r="V532" s="515">
        <v>735463.75225467398</v>
      </c>
      <c r="W532" s="515">
        <v>957031.90450232895</v>
      </c>
      <c r="X532" s="515">
        <v>1099999.1210161967</v>
      </c>
      <c r="Y532" s="515">
        <v>1067125.8246428568</v>
      </c>
      <c r="Z532" s="515">
        <v>0</v>
      </c>
      <c r="AA532" s="515">
        <v>0</v>
      </c>
      <c r="AB532" s="515">
        <v>0</v>
      </c>
      <c r="AC532" s="515">
        <v>0</v>
      </c>
      <c r="AD532" s="515">
        <v>0</v>
      </c>
      <c r="AE532" s="515">
        <v>0</v>
      </c>
      <c r="AF532" s="515">
        <v>0</v>
      </c>
      <c r="AG532" s="515">
        <v>0</v>
      </c>
      <c r="AH532" s="515">
        <v>0</v>
      </c>
      <c r="AI532" s="515">
        <v>0</v>
      </c>
      <c r="AJ532" s="515">
        <v>0</v>
      </c>
      <c r="AK532" s="515">
        <v>0</v>
      </c>
      <c r="AL532" s="515">
        <v>0</v>
      </c>
      <c r="AM532" s="515">
        <v>0</v>
      </c>
      <c r="AN532" s="515">
        <v>0</v>
      </c>
      <c r="AO532" s="515">
        <v>0</v>
      </c>
      <c r="AP532" s="515">
        <v>0</v>
      </c>
      <c r="AR532" s="28"/>
      <c r="AS532" s="28"/>
      <c r="AT532" s="28"/>
      <c r="AU532" s="28"/>
      <c r="AV532" s="28"/>
      <c r="AW532" s="28"/>
      <c r="AX532" s="28"/>
      <c r="AY532" s="28"/>
      <c r="AZ532" s="28"/>
      <c r="BA532" s="28"/>
      <c r="BB532" s="28"/>
      <c r="BC532" s="28"/>
      <c r="BD532" s="28"/>
      <c r="BE532" s="28"/>
      <c r="BF532" s="28"/>
      <c r="BG532" s="28"/>
      <c r="BH532" s="28"/>
      <c r="BI532" s="28"/>
      <c r="BJ532" s="28"/>
      <c r="BK532" s="28"/>
      <c r="BL532" s="28"/>
      <c r="BM532" s="28"/>
      <c r="BN532" s="28"/>
      <c r="BO532" s="28"/>
      <c r="BP532" s="28"/>
      <c r="BQ532" s="28"/>
      <c r="BR532" s="28"/>
      <c r="BS532" s="28"/>
      <c r="BT532" s="28"/>
      <c r="BU532" s="28"/>
      <c r="BV532" s="28"/>
      <c r="BW532" s="28"/>
      <c r="BX532" s="28"/>
      <c r="BY532" s="28"/>
      <c r="BZ532" s="28"/>
      <c r="CA532" s="28"/>
      <c r="CB532" s="28"/>
      <c r="CC532" s="28"/>
      <c r="CD532" s="28"/>
      <c r="CE532" s="28"/>
      <c r="CF532" s="28"/>
      <c r="CG532" s="28"/>
      <c r="CH532" s="28"/>
      <c r="CI532" s="28"/>
      <c r="CJ532" s="28"/>
      <c r="CK532" s="28"/>
      <c r="CL532" s="28"/>
      <c r="CM532" s="28"/>
      <c r="CN532" s="28"/>
      <c r="CO532" s="28"/>
      <c r="CP532" s="28"/>
      <c r="CQ532" s="28"/>
      <c r="CR532" s="28"/>
      <c r="CS532" s="28"/>
      <c r="CT532" s="28"/>
      <c r="CU532" s="28"/>
      <c r="CV532" s="28"/>
      <c r="CW532" s="28"/>
      <c r="CX532" s="28"/>
      <c r="CY532" s="28"/>
      <c r="CZ532" s="28"/>
      <c r="DA532" s="28"/>
      <c r="DB532" s="28"/>
      <c r="DC532" s="28"/>
      <c r="DD532" s="28"/>
      <c r="DE532" s="28"/>
      <c r="DF532" s="28"/>
      <c r="DG532" s="28"/>
      <c r="DH532" s="28"/>
      <c r="DI532" s="28"/>
      <c r="DJ532" s="28"/>
      <c r="DK532" s="28"/>
      <c r="DL532" s="28"/>
      <c r="DM532" s="28"/>
      <c r="DN532" s="28"/>
      <c r="DO532" s="28"/>
      <c r="DP532" s="28"/>
      <c r="DQ532" s="28"/>
      <c r="DR532" s="28"/>
      <c r="DS532" s="28"/>
      <c r="DT532" s="28"/>
      <c r="DU532" s="28"/>
      <c r="DV532" s="28"/>
      <c r="DW532" s="28"/>
      <c r="DX532" s="28"/>
      <c r="DY532" s="28"/>
      <c r="DZ532" s="28"/>
      <c r="EA532" s="28"/>
      <c r="EB532" s="28"/>
      <c r="EC532" s="28"/>
      <c r="ED532" s="28"/>
      <c r="EE532" s="28"/>
      <c r="EF532" s="28"/>
      <c r="EG532" s="28"/>
      <c r="EH532" s="28"/>
      <c r="EI532" s="28"/>
      <c r="EJ532" s="28"/>
      <c r="EK532" s="28"/>
      <c r="EL532" s="28"/>
      <c r="EM532" s="28"/>
      <c r="EN532" s="28"/>
      <c r="EO532" s="28"/>
      <c r="EP532" s="28"/>
      <c r="EQ532" s="28"/>
      <c r="ER532" s="28"/>
      <c r="ES532" s="28"/>
      <c r="ET532" s="28"/>
      <c r="EU532" s="28"/>
      <c r="EV532" s="28"/>
      <c r="EW532" s="28"/>
      <c r="EX532" s="28"/>
      <c r="EY532" s="28"/>
      <c r="EZ532" s="28"/>
      <c r="FA532" s="28"/>
      <c r="FB532" s="28"/>
      <c r="FC532" s="28"/>
      <c r="FD532" s="28"/>
      <c r="FE532" s="28"/>
      <c r="FF532" s="28"/>
      <c r="FG532" s="28"/>
      <c r="FH532" s="28"/>
      <c r="FI532" s="28"/>
      <c r="FJ532" s="28"/>
      <c r="FK532" s="28"/>
      <c r="FL532" s="28"/>
      <c r="FM532" s="28"/>
      <c r="FN532" s="28"/>
      <c r="FO532" s="28"/>
      <c r="FP532" s="28"/>
      <c r="FQ532" s="28"/>
      <c r="FR532" s="28"/>
      <c r="FS532" s="28"/>
      <c r="FT532" s="28"/>
      <c r="FU532" s="28"/>
      <c r="FV532" s="28"/>
      <c r="FW532" s="28"/>
      <c r="FX532" s="28"/>
      <c r="FY532" s="28"/>
      <c r="FZ532" s="28"/>
      <c r="GA532" s="28"/>
      <c r="GB532" s="28"/>
      <c r="GC532" s="28"/>
      <c r="GD532" s="28"/>
      <c r="GE532" s="28"/>
      <c r="GF532" s="28"/>
      <c r="GG532" s="28"/>
      <c r="GH532" s="28"/>
      <c r="GI532" s="28"/>
      <c r="GJ532" s="28"/>
      <c r="GK532" s="28"/>
      <c r="GL532" s="28"/>
      <c r="GM532" s="28"/>
      <c r="GN532" s="28"/>
      <c r="GO532" s="28"/>
      <c r="GP532" s="28"/>
      <c r="GQ532" s="28"/>
      <c r="GR532" s="28"/>
      <c r="GS532" s="28"/>
      <c r="GT532" s="28"/>
      <c r="GU532" s="28"/>
      <c r="GV532" s="28"/>
      <c r="GW532" s="28"/>
      <c r="GX532" s="28"/>
      <c r="GY532" s="28"/>
      <c r="GZ532" s="28"/>
      <c r="HA532" s="28"/>
      <c r="HB532" s="28"/>
      <c r="HC532" s="28"/>
      <c r="HD532" s="28"/>
      <c r="HE532" s="28"/>
      <c r="HF532" s="28"/>
      <c r="HG532" s="28"/>
      <c r="HH532" s="28"/>
      <c r="HI532" s="28"/>
      <c r="HJ532" s="28"/>
      <c r="HK532" s="28"/>
      <c r="HL532" s="28"/>
      <c r="HM532" s="28"/>
      <c r="HN532" s="28"/>
      <c r="HO532" s="28"/>
      <c r="HP532" s="28"/>
      <c r="HQ532" s="28"/>
      <c r="HR532" s="28"/>
      <c r="HS532" s="28"/>
      <c r="HT532" s="28"/>
      <c r="HU532" s="28"/>
      <c r="HV532" s="28"/>
    </row>
    <row r="533" spans="1:230" s="20" customFormat="1" ht="13.9" customHeight="1">
      <c r="A533" s="9"/>
      <c r="B533" s="9"/>
      <c r="C533" s="873"/>
      <c r="D533" s="776"/>
      <c r="E533" s="775"/>
      <c r="F533" s="776" t="s">
        <v>627</v>
      </c>
      <c r="G533" s="791"/>
      <c r="H533" s="515"/>
      <c r="I533" s="515"/>
      <c r="J533" s="515"/>
      <c r="K533" s="515"/>
      <c r="L533" s="515"/>
      <c r="M533" s="600"/>
      <c r="N533" s="600"/>
      <c r="O533" s="600"/>
      <c r="P533" s="600"/>
      <c r="Q533" s="515">
        <v>5136380.2083164966</v>
      </c>
      <c r="R533" s="515">
        <v>6920678.1018126886</v>
      </c>
      <c r="S533" s="515">
        <v>8315887.679456193</v>
      </c>
      <c r="T533" s="515">
        <v>8399378.7015260682</v>
      </c>
      <c r="U533" s="515">
        <v>6821244.8018421717</v>
      </c>
      <c r="V533" s="515">
        <v>3073666.8398379199</v>
      </c>
      <c r="W533" s="515">
        <v>2804123.1525271698</v>
      </c>
      <c r="X533" s="515">
        <v>3423005.6612008675</v>
      </c>
      <c r="Y533" s="515">
        <v>3375095.631428571</v>
      </c>
      <c r="Z533" s="515">
        <v>0</v>
      </c>
      <c r="AA533" s="515">
        <v>0</v>
      </c>
      <c r="AB533" s="515">
        <v>0</v>
      </c>
      <c r="AC533" s="515">
        <v>0</v>
      </c>
      <c r="AD533" s="515">
        <v>0</v>
      </c>
      <c r="AE533" s="515">
        <v>0</v>
      </c>
      <c r="AF533" s="515">
        <v>0</v>
      </c>
      <c r="AG533" s="515">
        <v>0</v>
      </c>
      <c r="AH533" s="515">
        <v>0</v>
      </c>
      <c r="AI533" s="515">
        <v>0</v>
      </c>
      <c r="AJ533" s="515">
        <v>0</v>
      </c>
      <c r="AK533" s="515">
        <v>0</v>
      </c>
      <c r="AL533" s="515">
        <v>0</v>
      </c>
      <c r="AM533" s="515">
        <v>0</v>
      </c>
      <c r="AN533" s="515">
        <v>0</v>
      </c>
      <c r="AO533" s="515">
        <v>0</v>
      </c>
      <c r="AP533" s="515">
        <v>0</v>
      </c>
      <c r="AR533" s="28"/>
      <c r="AS533" s="28"/>
      <c r="AT533" s="28"/>
      <c r="AU533" s="28"/>
      <c r="AV533" s="28"/>
      <c r="AW533" s="28"/>
      <c r="AX533" s="28"/>
      <c r="AY533" s="28"/>
      <c r="AZ533" s="28"/>
      <c r="BA533" s="28"/>
      <c r="BB533" s="28"/>
      <c r="BC533" s="28"/>
      <c r="BD533" s="28"/>
      <c r="BE533" s="28"/>
      <c r="BF533" s="28"/>
      <c r="BG533" s="28"/>
      <c r="BH533" s="28"/>
      <c r="BI533" s="28"/>
      <c r="BJ533" s="28"/>
      <c r="BK533" s="28"/>
      <c r="BL533" s="28"/>
      <c r="BM533" s="28"/>
      <c r="BN533" s="28"/>
      <c r="BO533" s="28"/>
      <c r="BP533" s="28"/>
      <c r="BQ533" s="28"/>
      <c r="BR533" s="28"/>
      <c r="BS533" s="28"/>
      <c r="BT533" s="28"/>
      <c r="BU533" s="28"/>
      <c r="BV533" s="28"/>
      <c r="BW533" s="28"/>
      <c r="BX533" s="28"/>
      <c r="BY533" s="28"/>
      <c r="BZ533" s="28"/>
      <c r="CA533" s="28"/>
      <c r="CB533" s="28"/>
      <c r="CC533" s="28"/>
      <c r="CD533" s="28"/>
      <c r="CE533" s="28"/>
      <c r="CF533" s="28"/>
      <c r="CG533" s="28"/>
      <c r="CH533" s="28"/>
      <c r="CI533" s="28"/>
      <c r="CJ533" s="28"/>
      <c r="CK533" s="28"/>
      <c r="CL533" s="28"/>
      <c r="CM533" s="28"/>
      <c r="CN533" s="28"/>
      <c r="CO533" s="28"/>
      <c r="CP533" s="28"/>
      <c r="CQ533" s="28"/>
      <c r="CR533" s="28"/>
      <c r="CS533" s="28"/>
      <c r="CT533" s="28"/>
      <c r="CU533" s="28"/>
      <c r="CV533" s="28"/>
      <c r="CW533" s="28"/>
      <c r="CX533" s="28"/>
      <c r="CY533" s="28"/>
      <c r="CZ533" s="28"/>
      <c r="DA533" s="28"/>
      <c r="DB533" s="28"/>
      <c r="DC533" s="28"/>
      <c r="DD533" s="28"/>
      <c r="DE533" s="28"/>
      <c r="DF533" s="28"/>
      <c r="DG533" s="28"/>
      <c r="DH533" s="28"/>
      <c r="DI533" s="28"/>
      <c r="DJ533" s="28"/>
      <c r="DK533" s="28"/>
      <c r="DL533" s="28"/>
      <c r="DM533" s="28"/>
      <c r="DN533" s="28"/>
      <c r="DO533" s="28"/>
      <c r="DP533" s="28"/>
      <c r="DQ533" s="28"/>
      <c r="DR533" s="28"/>
      <c r="DS533" s="28"/>
      <c r="DT533" s="28"/>
      <c r="DU533" s="28"/>
      <c r="DV533" s="28"/>
      <c r="DW533" s="28"/>
      <c r="DX533" s="28"/>
      <c r="DY533" s="28"/>
      <c r="DZ533" s="28"/>
      <c r="EA533" s="28"/>
      <c r="EB533" s="28"/>
      <c r="EC533" s="28"/>
      <c r="ED533" s="28"/>
      <c r="EE533" s="28"/>
      <c r="EF533" s="28"/>
      <c r="EG533" s="28"/>
      <c r="EH533" s="28"/>
      <c r="EI533" s="28"/>
      <c r="EJ533" s="28"/>
      <c r="EK533" s="28"/>
      <c r="EL533" s="28"/>
      <c r="EM533" s="28"/>
      <c r="EN533" s="28"/>
      <c r="EO533" s="28"/>
      <c r="EP533" s="28"/>
      <c r="EQ533" s="28"/>
      <c r="ER533" s="28"/>
      <c r="ES533" s="28"/>
      <c r="ET533" s="28"/>
      <c r="EU533" s="28"/>
      <c r="EV533" s="28"/>
      <c r="EW533" s="28"/>
      <c r="EX533" s="28"/>
      <c r="EY533" s="28"/>
      <c r="EZ533" s="28"/>
      <c r="FA533" s="28"/>
      <c r="FB533" s="28"/>
      <c r="FC533" s="28"/>
      <c r="FD533" s="28"/>
      <c r="FE533" s="28"/>
      <c r="FF533" s="28"/>
      <c r="FG533" s="28"/>
      <c r="FH533" s="28"/>
      <c r="FI533" s="28"/>
      <c r="FJ533" s="28"/>
      <c r="FK533" s="28"/>
      <c r="FL533" s="28"/>
      <c r="FM533" s="28"/>
      <c r="FN533" s="28"/>
      <c r="FO533" s="28"/>
      <c r="FP533" s="28"/>
      <c r="FQ533" s="28"/>
      <c r="FR533" s="28"/>
      <c r="FS533" s="28"/>
      <c r="FT533" s="28"/>
      <c r="FU533" s="28"/>
      <c r="FV533" s="28"/>
      <c r="FW533" s="28"/>
      <c r="FX533" s="28"/>
      <c r="FY533" s="28"/>
      <c r="FZ533" s="28"/>
      <c r="GA533" s="28"/>
      <c r="GB533" s="28"/>
      <c r="GC533" s="28"/>
      <c r="GD533" s="28"/>
      <c r="GE533" s="28"/>
      <c r="GF533" s="28"/>
      <c r="GG533" s="28"/>
      <c r="GH533" s="28"/>
      <c r="GI533" s="28"/>
      <c r="GJ533" s="28"/>
      <c r="GK533" s="28"/>
      <c r="GL533" s="28"/>
      <c r="GM533" s="28"/>
      <c r="GN533" s="28"/>
      <c r="GO533" s="28"/>
      <c r="GP533" s="28"/>
      <c r="GQ533" s="28"/>
      <c r="GR533" s="28"/>
      <c r="GS533" s="28"/>
      <c r="GT533" s="28"/>
      <c r="GU533" s="28"/>
      <c r="GV533" s="28"/>
      <c r="GW533" s="28"/>
      <c r="GX533" s="28"/>
      <c r="GY533" s="28"/>
      <c r="GZ533" s="28"/>
      <c r="HA533" s="28"/>
      <c r="HB533" s="28"/>
      <c r="HC533" s="28"/>
      <c r="HD533" s="28"/>
      <c r="HE533" s="28"/>
      <c r="HF533" s="28"/>
      <c r="HG533" s="28"/>
      <c r="HH533" s="28"/>
      <c r="HI533" s="28"/>
      <c r="HJ533" s="28"/>
      <c r="HK533" s="28"/>
      <c r="HL533" s="28"/>
      <c r="HM533" s="28"/>
      <c r="HN533" s="28"/>
      <c r="HO533" s="28"/>
      <c r="HP533" s="28"/>
      <c r="HQ533" s="28"/>
      <c r="HR533" s="28"/>
      <c r="HS533" s="28"/>
      <c r="HT533" s="28"/>
      <c r="HU533" s="28"/>
      <c r="HV533" s="28"/>
    </row>
    <row r="534" spans="1:230" s="20" customFormat="1" ht="13.9" customHeight="1">
      <c r="A534" s="9"/>
      <c r="B534" s="9"/>
      <c r="C534" s="873"/>
      <c r="D534" s="776"/>
      <c r="E534" s="775"/>
      <c r="F534" s="773" t="s">
        <v>37</v>
      </c>
      <c r="G534" s="793"/>
      <c r="H534" s="515"/>
      <c r="I534" s="515"/>
      <c r="J534" s="515"/>
      <c r="K534" s="515"/>
      <c r="L534" s="515"/>
      <c r="M534" s="600"/>
      <c r="N534" s="600"/>
      <c r="O534" s="600"/>
      <c r="P534" s="600"/>
      <c r="Q534" s="557">
        <v>26993118.699999996</v>
      </c>
      <c r="R534" s="557">
        <v>28280795.700000003</v>
      </c>
      <c r="S534" s="557">
        <v>33050667.699999999</v>
      </c>
      <c r="T534" s="557">
        <v>30283081.000000004</v>
      </c>
      <c r="U534" s="557">
        <v>22153806.200000003</v>
      </c>
      <c r="V534" s="557">
        <v>11613540.6</v>
      </c>
      <c r="W534" s="557">
        <v>11439525.600000001</v>
      </c>
      <c r="X534" s="557">
        <v>14179810.500000002</v>
      </c>
      <c r="Y534" s="557">
        <v>13897452.6</v>
      </c>
      <c r="Z534" s="557">
        <v>0</v>
      </c>
      <c r="AA534" s="557">
        <v>0</v>
      </c>
      <c r="AB534" s="557">
        <v>0</v>
      </c>
      <c r="AC534" s="557">
        <v>0</v>
      </c>
      <c r="AD534" s="557">
        <v>0</v>
      </c>
      <c r="AE534" s="557">
        <v>0</v>
      </c>
      <c r="AF534" s="557">
        <v>0</v>
      </c>
      <c r="AG534" s="557">
        <v>0</v>
      </c>
      <c r="AH534" s="557">
        <v>0</v>
      </c>
      <c r="AI534" s="557">
        <v>0</v>
      </c>
      <c r="AJ534" s="557">
        <v>0</v>
      </c>
      <c r="AK534" s="557">
        <v>0</v>
      </c>
      <c r="AL534" s="557">
        <v>0</v>
      </c>
      <c r="AM534" s="557">
        <v>0</v>
      </c>
      <c r="AN534" s="557">
        <v>0</v>
      </c>
      <c r="AO534" s="557">
        <v>0</v>
      </c>
      <c r="AP534" s="557">
        <v>0</v>
      </c>
      <c r="AR534" s="28"/>
      <c r="AS534" s="28"/>
      <c r="AT534" s="28"/>
      <c r="AU534" s="28"/>
      <c r="AV534" s="28"/>
      <c r="AW534" s="28"/>
      <c r="AX534" s="28"/>
      <c r="AY534" s="28"/>
      <c r="AZ534" s="28"/>
      <c r="BA534" s="28"/>
      <c r="BB534" s="28"/>
      <c r="BC534" s="28"/>
      <c r="BD534" s="28"/>
      <c r="BE534" s="28"/>
      <c r="BF534" s="28"/>
      <c r="BG534" s="28"/>
      <c r="BH534" s="28"/>
      <c r="BI534" s="28"/>
      <c r="BJ534" s="28"/>
      <c r="BK534" s="28"/>
      <c r="BL534" s="28"/>
      <c r="BM534" s="28"/>
      <c r="BN534" s="28"/>
      <c r="BO534" s="28"/>
      <c r="BP534" s="28"/>
      <c r="BQ534" s="28"/>
      <c r="BR534" s="28"/>
      <c r="BS534" s="28"/>
      <c r="BT534" s="28"/>
      <c r="BU534" s="28"/>
      <c r="BV534" s="28"/>
      <c r="BW534" s="28"/>
      <c r="BX534" s="28"/>
      <c r="BY534" s="28"/>
      <c r="BZ534" s="28"/>
      <c r="CA534" s="28"/>
      <c r="CB534" s="28"/>
      <c r="CC534" s="28"/>
      <c r="CD534" s="28"/>
      <c r="CE534" s="28"/>
      <c r="CF534" s="28"/>
      <c r="CG534" s="28"/>
      <c r="CH534" s="28"/>
      <c r="CI534" s="28"/>
      <c r="CJ534" s="28"/>
      <c r="CK534" s="28"/>
      <c r="CL534" s="28"/>
      <c r="CM534" s="28"/>
      <c r="CN534" s="28"/>
      <c r="CO534" s="28"/>
      <c r="CP534" s="28"/>
      <c r="CQ534" s="28"/>
      <c r="CR534" s="28"/>
      <c r="CS534" s="28"/>
      <c r="CT534" s="28"/>
      <c r="CU534" s="28"/>
      <c r="CV534" s="28"/>
      <c r="CW534" s="28"/>
      <c r="CX534" s="28"/>
      <c r="CY534" s="28"/>
      <c r="CZ534" s="28"/>
      <c r="DA534" s="28"/>
      <c r="DB534" s="28"/>
      <c r="DC534" s="28"/>
      <c r="DD534" s="28"/>
      <c r="DE534" s="28"/>
      <c r="DF534" s="28"/>
      <c r="DG534" s="28"/>
      <c r="DH534" s="28"/>
      <c r="DI534" s="28"/>
      <c r="DJ534" s="28"/>
      <c r="DK534" s="28"/>
      <c r="DL534" s="28"/>
      <c r="DM534" s="28"/>
      <c r="DN534" s="28"/>
      <c r="DO534" s="28"/>
      <c r="DP534" s="28"/>
      <c r="DQ534" s="28"/>
      <c r="DR534" s="28"/>
      <c r="DS534" s="28"/>
      <c r="DT534" s="28"/>
      <c r="DU534" s="28"/>
      <c r="DV534" s="28"/>
      <c r="DW534" s="28"/>
      <c r="DX534" s="28"/>
      <c r="DY534" s="28"/>
      <c r="DZ534" s="28"/>
      <c r="EA534" s="28"/>
      <c r="EB534" s="28"/>
      <c r="EC534" s="28"/>
      <c r="ED534" s="28"/>
      <c r="EE534" s="28"/>
      <c r="EF534" s="28"/>
      <c r="EG534" s="28"/>
      <c r="EH534" s="28"/>
      <c r="EI534" s="28"/>
      <c r="EJ534" s="28"/>
      <c r="EK534" s="28"/>
      <c r="EL534" s="28"/>
      <c r="EM534" s="28"/>
      <c r="EN534" s="28"/>
      <c r="EO534" s="28"/>
      <c r="EP534" s="28"/>
      <c r="EQ534" s="28"/>
      <c r="ER534" s="28"/>
      <c r="ES534" s="28"/>
      <c r="ET534" s="28"/>
      <c r="EU534" s="28"/>
      <c r="EV534" s="28"/>
      <c r="EW534" s="28"/>
      <c r="EX534" s="28"/>
      <c r="EY534" s="28"/>
      <c r="EZ534" s="28"/>
      <c r="FA534" s="28"/>
      <c r="FB534" s="28"/>
      <c r="FC534" s="28"/>
      <c r="FD534" s="28"/>
      <c r="FE534" s="28"/>
      <c r="FF534" s="28"/>
      <c r="FG534" s="28"/>
      <c r="FH534" s="28"/>
      <c r="FI534" s="28"/>
      <c r="FJ534" s="28"/>
      <c r="FK534" s="28"/>
      <c r="FL534" s="28"/>
      <c r="FM534" s="28"/>
      <c r="FN534" s="28"/>
      <c r="FO534" s="28"/>
      <c r="FP534" s="28"/>
      <c r="FQ534" s="28"/>
      <c r="FR534" s="28"/>
      <c r="FS534" s="28"/>
      <c r="FT534" s="28"/>
      <c r="FU534" s="28"/>
      <c r="FV534" s="28"/>
      <c r="FW534" s="28"/>
      <c r="FX534" s="28"/>
      <c r="FY534" s="28"/>
      <c r="FZ534" s="28"/>
      <c r="GA534" s="28"/>
      <c r="GB534" s="28"/>
      <c r="GC534" s="28"/>
      <c r="GD534" s="28"/>
      <c r="GE534" s="28"/>
      <c r="GF534" s="28"/>
      <c r="GG534" s="28"/>
      <c r="GH534" s="28"/>
      <c r="GI534" s="28"/>
      <c r="GJ534" s="28"/>
      <c r="GK534" s="28"/>
      <c r="GL534" s="28"/>
      <c r="GM534" s="28"/>
      <c r="GN534" s="28"/>
      <c r="GO534" s="28"/>
      <c r="GP534" s="28"/>
      <c r="GQ534" s="28"/>
      <c r="GR534" s="28"/>
      <c r="GS534" s="28"/>
      <c r="GT534" s="28"/>
      <c r="GU534" s="28"/>
      <c r="GV534" s="28"/>
      <c r="GW534" s="28"/>
      <c r="GX534" s="28"/>
      <c r="GY534" s="28"/>
      <c r="GZ534" s="28"/>
      <c r="HA534" s="28"/>
      <c r="HB534" s="28"/>
      <c r="HC534" s="28"/>
      <c r="HD534" s="28"/>
      <c r="HE534" s="28"/>
      <c r="HF534" s="28"/>
      <c r="HG534" s="28"/>
      <c r="HH534" s="28"/>
      <c r="HI534" s="28"/>
      <c r="HJ534" s="28"/>
      <c r="HK534" s="28"/>
      <c r="HL534" s="28"/>
      <c r="HM534" s="28"/>
      <c r="HN534" s="28"/>
      <c r="HO534" s="28"/>
      <c r="HP534" s="28"/>
      <c r="HQ534" s="28"/>
      <c r="HR534" s="28"/>
      <c r="HS534" s="28"/>
      <c r="HT534" s="28"/>
      <c r="HU534" s="28"/>
      <c r="HV534" s="28"/>
    </row>
    <row r="535" spans="1:230" s="20" customFormat="1" ht="13.9" customHeight="1">
      <c r="A535" s="9"/>
      <c r="B535" s="9"/>
      <c r="C535" s="873"/>
      <c r="D535" s="776"/>
      <c r="E535" s="775"/>
      <c r="F535" s="776" t="s">
        <v>955</v>
      </c>
      <c r="G535" s="783"/>
      <c r="H535" s="515"/>
      <c r="I535" s="515"/>
      <c r="J535" s="515"/>
      <c r="K535" s="515"/>
      <c r="L535" s="515"/>
      <c r="M535" s="600"/>
      <c r="N535" s="600"/>
      <c r="O535" s="600"/>
      <c r="P535" s="600"/>
      <c r="Q535" s="515">
        <v>6544810</v>
      </c>
      <c r="R535" s="515">
        <v>8850428.5999999996</v>
      </c>
      <c r="S535" s="515">
        <v>11860880</v>
      </c>
      <c r="T535" s="515">
        <v>12214182.5</v>
      </c>
      <c r="U535" s="515">
        <v>8697030.1999999993</v>
      </c>
      <c r="V535" s="515">
        <v>4141862.3</v>
      </c>
      <c r="W535" s="515">
        <v>4326233.7000000011</v>
      </c>
      <c r="X535" s="515">
        <v>4691199.5999999996</v>
      </c>
      <c r="Y535" s="515">
        <v>4813057.2</v>
      </c>
      <c r="Z535" s="515">
        <v>0</v>
      </c>
      <c r="AA535" s="515">
        <v>0</v>
      </c>
      <c r="AB535" s="515">
        <v>0</v>
      </c>
      <c r="AC535" s="515">
        <v>0</v>
      </c>
      <c r="AD535" s="515">
        <v>0</v>
      </c>
      <c r="AE535" s="515">
        <v>0</v>
      </c>
      <c r="AF535" s="515">
        <v>0</v>
      </c>
      <c r="AG535" s="515">
        <v>0</v>
      </c>
      <c r="AH535" s="515">
        <v>0</v>
      </c>
      <c r="AI535" s="515">
        <v>0</v>
      </c>
      <c r="AJ535" s="515">
        <v>0</v>
      </c>
      <c r="AK535" s="515">
        <v>0</v>
      </c>
      <c r="AL535" s="515">
        <v>0</v>
      </c>
      <c r="AM535" s="515">
        <v>0</v>
      </c>
      <c r="AN535" s="515">
        <v>0</v>
      </c>
      <c r="AO535" s="515">
        <v>0</v>
      </c>
      <c r="AP535" s="515">
        <v>0</v>
      </c>
      <c r="AR535" s="28"/>
      <c r="AS535" s="28"/>
      <c r="AT535" s="28"/>
      <c r="AU535" s="28"/>
      <c r="AV535" s="28"/>
      <c r="AW535" s="28"/>
      <c r="AX535" s="28"/>
      <c r="AY535" s="28"/>
      <c r="AZ535" s="28"/>
      <c r="BA535" s="28"/>
      <c r="BB535" s="28"/>
      <c r="BC535" s="28"/>
      <c r="BD535" s="28"/>
      <c r="BE535" s="28"/>
      <c r="BF535" s="28"/>
      <c r="BG535" s="28"/>
      <c r="BH535" s="28"/>
      <c r="BI535" s="28"/>
      <c r="BJ535" s="28"/>
      <c r="BK535" s="28"/>
      <c r="BL535" s="28"/>
      <c r="BM535" s="28"/>
      <c r="BN535" s="28"/>
      <c r="BO535" s="28"/>
      <c r="BP535" s="28"/>
      <c r="BQ535" s="28"/>
      <c r="BR535" s="28"/>
      <c r="BS535" s="28"/>
      <c r="BT535" s="28"/>
      <c r="BU535" s="28"/>
      <c r="BV535" s="28"/>
      <c r="BW535" s="28"/>
      <c r="BX535" s="28"/>
      <c r="BY535" s="28"/>
      <c r="BZ535" s="28"/>
      <c r="CA535" s="28"/>
      <c r="CB535" s="28"/>
      <c r="CC535" s="28"/>
      <c r="CD535" s="28"/>
      <c r="CE535" s="28"/>
      <c r="CF535" s="28"/>
      <c r="CG535" s="28"/>
      <c r="CH535" s="28"/>
      <c r="CI535" s="28"/>
      <c r="CJ535" s="28"/>
      <c r="CK535" s="28"/>
      <c r="CL535" s="28"/>
      <c r="CM535" s="28"/>
      <c r="CN535" s="28"/>
      <c r="CO535" s="28"/>
      <c r="CP535" s="28"/>
      <c r="CQ535" s="28"/>
      <c r="CR535" s="28"/>
      <c r="CS535" s="28"/>
      <c r="CT535" s="28"/>
      <c r="CU535" s="28"/>
      <c r="CV535" s="28"/>
      <c r="CW535" s="28"/>
      <c r="CX535" s="28"/>
      <c r="CY535" s="28"/>
      <c r="CZ535" s="28"/>
      <c r="DA535" s="28"/>
      <c r="DB535" s="28"/>
      <c r="DC535" s="28"/>
      <c r="DD535" s="28"/>
      <c r="DE535" s="28"/>
      <c r="DF535" s="28"/>
      <c r="DG535" s="28"/>
      <c r="DH535" s="28"/>
      <c r="DI535" s="28"/>
      <c r="DJ535" s="28"/>
      <c r="DK535" s="28"/>
      <c r="DL535" s="28"/>
      <c r="DM535" s="28"/>
      <c r="DN535" s="28"/>
      <c r="DO535" s="28"/>
      <c r="DP535" s="28"/>
      <c r="DQ535" s="28"/>
      <c r="DR535" s="28"/>
      <c r="DS535" s="28"/>
      <c r="DT535" s="28"/>
      <c r="DU535" s="28"/>
      <c r="DV535" s="28"/>
      <c r="DW535" s="28"/>
      <c r="DX535" s="28"/>
      <c r="DY535" s="28"/>
      <c r="DZ535" s="28"/>
      <c r="EA535" s="28"/>
      <c r="EB535" s="28"/>
      <c r="EC535" s="28"/>
      <c r="ED535" s="28"/>
      <c r="EE535" s="28"/>
      <c r="EF535" s="28"/>
      <c r="EG535" s="28"/>
      <c r="EH535" s="28"/>
      <c r="EI535" s="28"/>
      <c r="EJ535" s="28"/>
      <c r="EK535" s="28"/>
      <c r="EL535" s="28"/>
      <c r="EM535" s="28"/>
      <c r="EN535" s="28"/>
      <c r="EO535" s="28"/>
      <c r="EP535" s="28"/>
      <c r="EQ535" s="28"/>
      <c r="ER535" s="28"/>
      <c r="ES535" s="28"/>
      <c r="ET535" s="28"/>
      <c r="EU535" s="28"/>
      <c r="EV535" s="28"/>
      <c r="EW535" s="28"/>
      <c r="EX535" s="28"/>
      <c r="EY535" s="28"/>
      <c r="EZ535" s="28"/>
      <c r="FA535" s="28"/>
      <c r="FB535" s="28"/>
      <c r="FC535" s="28"/>
      <c r="FD535" s="28"/>
      <c r="FE535" s="28"/>
      <c r="FF535" s="28"/>
      <c r="FG535" s="28"/>
      <c r="FH535" s="28"/>
      <c r="FI535" s="28"/>
      <c r="FJ535" s="28"/>
      <c r="FK535" s="28"/>
      <c r="FL535" s="28"/>
      <c r="FM535" s="28"/>
      <c r="FN535" s="28"/>
      <c r="FO535" s="28"/>
      <c r="FP535" s="28"/>
      <c r="FQ535" s="28"/>
      <c r="FR535" s="28"/>
      <c r="FS535" s="28"/>
      <c r="FT535" s="28"/>
      <c r="FU535" s="28"/>
      <c r="FV535" s="28"/>
      <c r="FW535" s="28"/>
      <c r="FX535" s="28"/>
      <c r="FY535" s="28"/>
      <c r="FZ535" s="28"/>
      <c r="GA535" s="28"/>
      <c r="GB535" s="28"/>
      <c r="GC535" s="28"/>
      <c r="GD535" s="28"/>
      <c r="GE535" s="28"/>
      <c r="GF535" s="28"/>
      <c r="GG535" s="28"/>
      <c r="GH535" s="28"/>
      <c r="GI535" s="28"/>
      <c r="GJ535" s="28"/>
      <c r="GK535" s="28"/>
      <c r="GL535" s="28"/>
      <c r="GM535" s="28"/>
      <c r="GN535" s="28"/>
      <c r="GO535" s="28"/>
      <c r="GP535" s="28"/>
      <c r="GQ535" s="28"/>
      <c r="GR535" s="28"/>
      <c r="GS535" s="28"/>
      <c r="GT535" s="28"/>
      <c r="GU535" s="28"/>
      <c r="GV535" s="28"/>
      <c r="GW535" s="28"/>
      <c r="GX535" s="28"/>
      <c r="GY535" s="28"/>
      <c r="GZ535" s="28"/>
      <c r="HA535" s="28"/>
      <c r="HB535" s="28"/>
      <c r="HC535" s="28"/>
      <c r="HD535" s="28"/>
      <c r="HE535" s="28"/>
      <c r="HF535" s="28"/>
      <c r="HG535" s="28"/>
      <c r="HH535" s="28"/>
      <c r="HI535" s="28"/>
      <c r="HJ535" s="28"/>
      <c r="HK535" s="28"/>
      <c r="HL535" s="28"/>
      <c r="HM535" s="28"/>
      <c r="HN535" s="28"/>
      <c r="HO535" s="28"/>
      <c r="HP535" s="28"/>
      <c r="HQ535" s="28"/>
      <c r="HR535" s="28"/>
      <c r="HS535" s="28"/>
      <c r="HT535" s="28"/>
      <c r="HU535" s="28"/>
      <c r="HV535" s="28"/>
    </row>
    <row r="536" spans="1:230" s="20" customFormat="1" ht="13.9" customHeight="1">
      <c r="A536" s="9"/>
      <c r="B536" s="9"/>
      <c r="C536" s="873"/>
      <c r="D536" s="773" t="s">
        <v>906</v>
      </c>
      <c r="E536" s="773"/>
      <c r="F536" s="773"/>
      <c r="G536" s="773"/>
      <c r="H536" s="515"/>
      <c r="I536" s="515"/>
      <c r="J536" s="515"/>
      <c r="K536" s="515"/>
      <c r="L536" s="515"/>
      <c r="M536" s="600"/>
      <c r="N536" s="600"/>
      <c r="O536" s="600"/>
      <c r="P536" s="600"/>
      <c r="Q536" s="515"/>
      <c r="R536" s="515"/>
      <c r="S536" s="515"/>
      <c r="T536" s="515"/>
      <c r="U536" s="515"/>
      <c r="V536" s="515"/>
      <c r="W536" s="515"/>
      <c r="X536" s="515"/>
      <c r="Y536" s="515"/>
      <c r="Z536" s="515"/>
      <c r="AA536" s="515"/>
      <c r="AB536" s="515"/>
      <c r="AC536" s="515"/>
      <c r="AD536" s="515"/>
      <c r="AE536" s="515"/>
      <c r="AF536" s="515"/>
      <c r="AG536" s="515"/>
      <c r="AH536" s="515"/>
      <c r="AI536" s="515"/>
      <c r="AJ536" s="515"/>
      <c r="AK536" s="515"/>
      <c r="AL536" s="515"/>
      <c r="AM536" s="515"/>
      <c r="AN536" s="515"/>
      <c r="AO536" s="515"/>
      <c r="AP536" s="515"/>
      <c r="AR536" s="28"/>
      <c r="AS536" s="28"/>
      <c r="AT536" s="28"/>
      <c r="AU536" s="28"/>
      <c r="AV536" s="28"/>
      <c r="AW536" s="28"/>
      <c r="AX536" s="28"/>
      <c r="AY536" s="28"/>
      <c r="AZ536" s="28"/>
      <c r="BA536" s="28"/>
      <c r="BB536" s="28"/>
      <c r="BC536" s="28"/>
      <c r="BD536" s="28"/>
      <c r="BE536" s="28"/>
      <c r="BF536" s="28"/>
      <c r="BG536" s="28"/>
      <c r="BH536" s="28"/>
      <c r="BI536" s="28"/>
      <c r="BJ536" s="28"/>
      <c r="BK536" s="28"/>
      <c r="BL536" s="28"/>
      <c r="BM536" s="28"/>
      <c r="BN536" s="28"/>
      <c r="BO536" s="28"/>
      <c r="BP536" s="28"/>
      <c r="BQ536" s="28"/>
      <c r="BR536" s="28"/>
      <c r="BS536" s="28"/>
      <c r="BT536" s="28"/>
      <c r="BU536" s="28"/>
      <c r="BV536" s="28"/>
      <c r="BW536" s="28"/>
      <c r="BX536" s="28"/>
      <c r="BY536" s="28"/>
      <c r="BZ536" s="28"/>
      <c r="CA536" s="28"/>
      <c r="CB536" s="28"/>
      <c r="CC536" s="28"/>
      <c r="CD536" s="28"/>
      <c r="CE536" s="28"/>
      <c r="CF536" s="28"/>
      <c r="CG536" s="28"/>
      <c r="CH536" s="28"/>
      <c r="CI536" s="28"/>
      <c r="CJ536" s="28"/>
      <c r="CK536" s="28"/>
      <c r="CL536" s="28"/>
      <c r="CM536" s="28"/>
      <c r="CN536" s="28"/>
      <c r="CO536" s="28"/>
      <c r="CP536" s="28"/>
      <c r="CQ536" s="28"/>
      <c r="CR536" s="28"/>
      <c r="CS536" s="28"/>
      <c r="CT536" s="28"/>
      <c r="CU536" s="28"/>
      <c r="CV536" s="28"/>
      <c r="CW536" s="28"/>
      <c r="CX536" s="28"/>
      <c r="CY536" s="28"/>
      <c r="CZ536" s="28"/>
      <c r="DA536" s="28"/>
      <c r="DB536" s="28"/>
      <c r="DC536" s="28"/>
      <c r="DD536" s="28"/>
      <c r="DE536" s="28"/>
      <c r="DF536" s="28"/>
      <c r="DG536" s="28"/>
      <c r="DH536" s="28"/>
      <c r="DI536" s="28"/>
      <c r="DJ536" s="28"/>
      <c r="DK536" s="28"/>
      <c r="DL536" s="28"/>
      <c r="DM536" s="28"/>
      <c r="DN536" s="28"/>
      <c r="DO536" s="28"/>
      <c r="DP536" s="28"/>
      <c r="DQ536" s="28"/>
      <c r="DR536" s="28"/>
      <c r="DS536" s="28"/>
      <c r="DT536" s="28"/>
      <c r="DU536" s="28"/>
      <c r="DV536" s="28"/>
      <c r="DW536" s="28"/>
      <c r="DX536" s="28"/>
      <c r="DY536" s="28"/>
      <c r="DZ536" s="28"/>
      <c r="EA536" s="28"/>
      <c r="EB536" s="28"/>
      <c r="EC536" s="28"/>
      <c r="ED536" s="28"/>
      <c r="EE536" s="28"/>
      <c r="EF536" s="28"/>
      <c r="EG536" s="28"/>
      <c r="EH536" s="28"/>
      <c r="EI536" s="28"/>
      <c r="EJ536" s="28"/>
      <c r="EK536" s="28"/>
      <c r="EL536" s="28"/>
      <c r="EM536" s="28"/>
      <c r="EN536" s="28"/>
      <c r="EO536" s="28"/>
      <c r="EP536" s="28"/>
      <c r="EQ536" s="28"/>
      <c r="ER536" s="28"/>
      <c r="ES536" s="28"/>
      <c r="ET536" s="28"/>
      <c r="EU536" s="28"/>
      <c r="EV536" s="28"/>
      <c r="EW536" s="28"/>
      <c r="EX536" s="28"/>
      <c r="EY536" s="28"/>
      <c r="EZ536" s="28"/>
      <c r="FA536" s="28"/>
      <c r="FB536" s="28"/>
      <c r="FC536" s="28"/>
      <c r="FD536" s="28"/>
      <c r="FE536" s="28"/>
      <c r="FF536" s="28"/>
      <c r="FG536" s="28"/>
      <c r="FH536" s="28"/>
      <c r="FI536" s="28"/>
      <c r="FJ536" s="28"/>
      <c r="FK536" s="28"/>
      <c r="FL536" s="28"/>
      <c r="FM536" s="28"/>
      <c r="FN536" s="28"/>
      <c r="FO536" s="28"/>
      <c r="FP536" s="28"/>
      <c r="FQ536" s="28"/>
      <c r="FR536" s="28"/>
      <c r="FS536" s="28"/>
      <c r="FT536" s="28"/>
      <c r="FU536" s="28"/>
      <c r="FV536" s="28"/>
      <c r="FW536" s="28"/>
      <c r="FX536" s="28"/>
      <c r="FY536" s="28"/>
      <c r="FZ536" s="28"/>
      <c r="GA536" s="28"/>
      <c r="GB536" s="28"/>
      <c r="GC536" s="28"/>
      <c r="GD536" s="28"/>
      <c r="GE536" s="28"/>
      <c r="GF536" s="28"/>
      <c r="GG536" s="28"/>
      <c r="GH536" s="28"/>
      <c r="GI536" s="28"/>
      <c r="GJ536" s="28"/>
      <c r="GK536" s="28"/>
      <c r="GL536" s="28"/>
      <c r="GM536" s="28"/>
      <c r="GN536" s="28"/>
      <c r="GO536" s="28"/>
      <c r="GP536" s="28"/>
      <c r="GQ536" s="28"/>
      <c r="GR536" s="28"/>
      <c r="GS536" s="28"/>
      <c r="GT536" s="28"/>
      <c r="GU536" s="28"/>
      <c r="GV536" s="28"/>
      <c r="GW536" s="28"/>
      <c r="GX536" s="28"/>
      <c r="GY536" s="28"/>
      <c r="GZ536" s="28"/>
      <c r="HA536" s="28"/>
      <c r="HB536" s="28"/>
      <c r="HC536" s="28"/>
      <c r="HD536" s="28"/>
      <c r="HE536" s="28"/>
      <c r="HF536" s="28"/>
      <c r="HG536" s="28"/>
      <c r="HH536" s="28"/>
      <c r="HI536" s="28"/>
      <c r="HJ536" s="28"/>
      <c r="HK536" s="28"/>
      <c r="HL536" s="28"/>
      <c r="HM536" s="28"/>
      <c r="HN536" s="28"/>
      <c r="HO536" s="28"/>
      <c r="HP536" s="28"/>
      <c r="HQ536" s="28"/>
      <c r="HR536" s="28"/>
      <c r="HS536" s="28"/>
      <c r="HT536" s="28"/>
      <c r="HU536" s="28"/>
      <c r="HV536" s="28"/>
    </row>
    <row r="537" spans="1:230" s="20" customFormat="1" ht="13.9" customHeight="1">
      <c r="A537" s="9"/>
      <c r="B537" s="9"/>
      <c r="C537" s="873"/>
      <c r="D537" s="775"/>
      <c r="E537" s="773" t="s">
        <v>907</v>
      </c>
      <c r="F537" s="790"/>
      <c r="G537" s="790"/>
      <c r="H537" s="515"/>
      <c r="I537" s="515"/>
      <c r="J537" s="515"/>
      <c r="K537" s="515"/>
      <c r="L537" s="515"/>
      <c r="M537" s="600"/>
      <c r="N537" s="600"/>
      <c r="O537" s="600"/>
      <c r="P537" s="600"/>
      <c r="Q537" s="515"/>
      <c r="R537" s="515"/>
      <c r="S537" s="515"/>
      <c r="T537" s="515"/>
      <c r="U537" s="515"/>
      <c r="V537" s="515"/>
      <c r="W537" s="515"/>
      <c r="X537" s="515"/>
      <c r="Y537" s="515"/>
      <c r="Z537" s="515"/>
      <c r="AA537" s="515"/>
      <c r="AB537" s="515"/>
      <c r="AC537" s="515"/>
      <c r="AD537" s="515"/>
      <c r="AE537" s="515"/>
      <c r="AF537" s="515"/>
      <c r="AG537" s="515"/>
      <c r="AH537" s="515"/>
      <c r="AI537" s="515"/>
      <c r="AJ537" s="515"/>
      <c r="AK537" s="515"/>
      <c r="AL537" s="515"/>
      <c r="AM537" s="515"/>
      <c r="AN537" s="515"/>
      <c r="AO537" s="515"/>
      <c r="AP537" s="515"/>
      <c r="AR537" s="28"/>
      <c r="AS537" s="28"/>
      <c r="AT537" s="28"/>
      <c r="AU537" s="28"/>
      <c r="AV537" s="28"/>
      <c r="AW537" s="28"/>
      <c r="AX537" s="28"/>
      <c r="AY537" s="28"/>
      <c r="AZ537" s="28"/>
      <c r="BA537" s="28"/>
      <c r="BB537" s="28"/>
      <c r="BC537" s="28"/>
      <c r="BD537" s="28"/>
      <c r="BE537" s="28"/>
      <c r="BF537" s="28"/>
      <c r="BG537" s="28"/>
      <c r="BH537" s="28"/>
      <c r="BI537" s="28"/>
      <c r="BJ537" s="28"/>
      <c r="BK537" s="28"/>
      <c r="BL537" s="28"/>
      <c r="BM537" s="28"/>
      <c r="BN537" s="28"/>
      <c r="BO537" s="28"/>
      <c r="BP537" s="28"/>
      <c r="BQ537" s="28"/>
      <c r="BR537" s="28"/>
      <c r="BS537" s="28"/>
      <c r="BT537" s="28"/>
      <c r="BU537" s="28"/>
      <c r="BV537" s="28"/>
      <c r="BW537" s="28"/>
      <c r="BX537" s="28"/>
      <c r="BY537" s="28"/>
      <c r="BZ537" s="28"/>
      <c r="CA537" s="28"/>
      <c r="CB537" s="28"/>
      <c r="CC537" s="28"/>
      <c r="CD537" s="28"/>
      <c r="CE537" s="28"/>
      <c r="CF537" s="28"/>
      <c r="CG537" s="28"/>
      <c r="CH537" s="28"/>
      <c r="CI537" s="28"/>
      <c r="CJ537" s="28"/>
      <c r="CK537" s="28"/>
      <c r="CL537" s="28"/>
      <c r="CM537" s="28"/>
      <c r="CN537" s="28"/>
      <c r="CO537" s="28"/>
      <c r="CP537" s="28"/>
      <c r="CQ537" s="28"/>
      <c r="CR537" s="28"/>
      <c r="CS537" s="28"/>
      <c r="CT537" s="28"/>
      <c r="CU537" s="28"/>
      <c r="CV537" s="28"/>
      <c r="CW537" s="28"/>
      <c r="CX537" s="28"/>
      <c r="CY537" s="28"/>
      <c r="CZ537" s="28"/>
      <c r="DA537" s="28"/>
      <c r="DB537" s="28"/>
      <c r="DC537" s="28"/>
      <c r="DD537" s="28"/>
      <c r="DE537" s="28"/>
      <c r="DF537" s="28"/>
      <c r="DG537" s="28"/>
      <c r="DH537" s="28"/>
      <c r="DI537" s="28"/>
      <c r="DJ537" s="28"/>
      <c r="DK537" s="28"/>
      <c r="DL537" s="28"/>
      <c r="DM537" s="28"/>
      <c r="DN537" s="28"/>
      <c r="DO537" s="28"/>
      <c r="DP537" s="28"/>
      <c r="DQ537" s="28"/>
      <c r="DR537" s="28"/>
      <c r="DS537" s="28"/>
      <c r="DT537" s="28"/>
      <c r="DU537" s="28"/>
      <c r="DV537" s="28"/>
      <c r="DW537" s="28"/>
      <c r="DX537" s="28"/>
      <c r="DY537" s="28"/>
      <c r="DZ537" s="28"/>
      <c r="EA537" s="28"/>
      <c r="EB537" s="28"/>
      <c r="EC537" s="28"/>
      <c r="ED537" s="28"/>
      <c r="EE537" s="28"/>
      <c r="EF537" s="28"/>
      <c r="EG537" s="28"/>
      <c r="EH537" s="28"/>
      <c r="EI537" s="28"/>
      <c r="EJ537" s="28"/>
      <c r="EK537" s="28"/>
      <c r="EL537" s="28"/>
      <c r="EM537" s="28"/>
      <c r="EN537" s="28"/>
      <c r="EO537" s="28"/>
      <c r="EP537" s="28"/>
      <c r="EQ537" s="28"/>
      <c r="ER537" s="28"/>
      <c r="ES537" s="28"/>
      <c r="ET537" s="28"/>
      <c r="EU537" s="28"/>
      <c r="EV537" s="28"/>
      <c r="EW537" s="28"/>
      <c r="EX537" s="28"/>
      <c r="EY537" s="28"/>
      <c r="EZ537" s="28"/>
      <c r="FA537" s="28"/>
      <c r="FB537" s="28"/>
      <c r="FC537" s="28"/>
      <c r="FD537" s="28"/>
      <c r="FE537" s="28"/>
      <c r="FF537" s="28"/>
      <c r="FG537" s="28"/>
      <c r="FH537" s="28"/>
      <c r="FI537" s="28"/>
      <c r="FJ537" s="28"/>
      <c r="FK537" s="28"/>
      <c r="FL537" s="28"/>
      <c r="FM537" s="28"/>
      <c r="FN537" s="28"/>
      <c r="FO537" s="28"/>
      <c r="FP537" s="28"/>
      <c r="FQ537" s="28"/>
      <c r="FR537" s="28"/>
      <c r="FS537" s="28"/>
      <c r="FT537" s="28"/>
      <c r="FU537" s="28"/>
      <c r="FV537" s="28"/>
      <c r="FW537" s="28"/>
      <c r="FX537" s="28"/>
      <c r="FY537" s="28"/>
      <c r="FZ537" s="28"/>
      <c r="GA537" s="28"/>
      <c r="GB537" s="28"/>
      <c r="GC537" s="28"/>
      <c r="GD537" s="28"/>
      <c r="GE537" s="28"/>
      <c r="GF537" s="28"/>
      <c r="GG537" s="28"/>
      <c r="GH537" s="28"/>
      <c r="GI537" s="28"/>
      <c r="GJ537" s="28"/>
      <c r="GK537" s="28"/>
      <c r="GL537" s="28"/>
      <c r="GM537" s="28"/>
      <c r="GN537" s="28"/>
      <c r="GO537" s="28"/>
      <c r="GP537" s="28"/>
      <c r="GQ537" s="28"/>
      <c r="GR537" s="28"/>
      <c r="GS537" s="28"/>
      <c r="GT537" s="28"/>
      <c r="GU537" s="28"/>
      <c r="GV537" s="28"/>
      <c r="GW537" s="28"/>
      <c r="GX537" s="28"/>
      <c r="GY537" s="28"/>
      <c r="GZ537" s="28"/>
      <c r="HA537" s="28"/>
      <c r="HB537" s="28"/>
      <c r="HC537" s="28"/>
      <c r="HD537" s="28"/>
      <c r="HE537" s="28"/>
      <c r="HF537" s="28"/>
      <c r="HG537" s="28"/>
      <c r="HH537" s="28"/>
      <c r="HI537" s="28"/>
      <c r="HJ537" s="28"/>
      <c r="HK537" s="28"/>
      <c r="HL537" s="28"/>
      <c r="HM537" s="28"/>
      <c r="HN537" s="28"/>
      <c r="HO537" s="28"/>
      <c r="HP537" s="28"/>
      <c r="HQ537" s="28"/>
      <c r="HR537" s="28"/>
      <c r="HS537" s="28"/>
      <c r="HT537" s="28"/>
      <c r="HU537" s="28"/>
      <c r="HV537" s="28"/>
    </row>
    <row r="538" spans="1:230" s="20" customFormat="1" ht="13.9" customHeight="1">
      <c r="A538" s="9"/>
      <c r="B538" s="9"/>
      <c r="C538" s="873"/>
      <c r="D538" s="775"/>
      <c r="E538" s="775"/>
      <c r="F538" s="776" t="s">
        <v>623</v>
      </c>
      <c r="G538" s="791"/>
      <c r="H538" s="515"/>
      <c r="I538" s="515"/>
      <c r="J538" s="515"/>
      <c r="K538" s="515"/>
      <c r="L538" s="515"/>
      <c r="M538" s="600"/>
      <c r="N538" s="600"/>
      <c r="O538" s="600"/>
      <c r="P538" s="600"/>
      <c r="Q538" s="515">
        <v>0</v>
      </c>
      <c r="R538" s="515">
        <v>0</v>
      </c>
      <c r="S538" s="515">
        <v>0</v>
      </c>
      <c r="T538" s="515">
        <v>0</v>
      </c>
      <c r="U538" s="515">
        <v>0</v>
      </c>
      <c r="V538" s="515">
        <v>0</v>
      </c>
      <c r="W538" s="515">
        <v>0</v>
      </c>
      <c r="X538" s="515">
        <v>0</v>
      </c>
      <c r="Y538" s="515">
        <v>0</v>
      </c>
      <c r="Z538" s="515">
        <v>0</v>
      </c>
      <c r="AA538" s="515">
        <v>0</v>
      </c>
      <c r="AB538" s="515">
        <v>0</v>
      </c>
      <c r="AC538" s="515">
        <v>207289.18443814982</v>
      </c>
      <c r="AD538" s="515">
        <v>776015.39367139456</v>
      </c>
      <c r="AE538" s="515">
        <v>768912.99612017896</v>
      </c>
      <c r="AF538" s="515">
        <v>769352.05892005865</v>
      </c>
      <c r="AG538" s="515">
        <v>782786.62468216126</v>
      </c>
      <c r="AH538" s="515">
        <v>810102.37074565655</v>
      </c>
      <c r="AI538" s="515">
        <v>844038.05328532518</v>
      </c>
      <c r="AJ538" s="515">
        <v>875047.90813667211</v>
      </c>
      <c r="AK538" s="515">
        <v>907054.77706866933</v>
      </c>
      <c r="AL538" s="515">
        <v>918887.29705721606</v>
      </c>
      <c r="AM538" s="515">
        <v>895053.51884336001</v>
      </c>
      <c r="AN538" s="515">
        <v>952037.80741542275</v>
      </c>
      <c r="AO538" s="515">
        <v>1019541.7641445911</v>
      </c>
      <c r="AP538" s="515">
        <v>1032311.2920776398</v>
      </c>
      <c r="AR538" s="28"/>
      <c r="AS538" s="28"/>
      <c r="AT538" s="28"/>
      <c r="AU538" s="28"/>
      <c r="AV538" s="28"/>
      <c r="AW538" s="28"/>
      <c r="AX538" s="28"/>
      <c r="AY538" s="28"/>
      <c r="AZ538" s="28"/>
      <c r="BA538" s="28"/>
      <c r="BB538" s="28"/>
      <c r="BC538" s="28"/>
      <c r="BD538" s="28"/>
      <c r="BE538" s="28"/>
      <c r="BF538" s="28"/>
      <c r="BG538" s="28"/>
      <c r="BH538" s="28"/>
      <c r="BI538" s="28"/>
      <c r="BJ538" s="28"/>
      <c r="BK538" s="28"/>
      <c r="BL538" s="28"/>
      <c r="BM538" s="28"/>
      <c r="BN538" s="28"/>
      <c r="BO538" s="28"/>
      <c r="BP538" s="28"/>
      <c r="BQ538" s="28"/>
      <c r="BR538" s="28"/>
      <c r="BS538" s="28"/>
      <c r="BT538" s="28"/>
      <c r="BU538" s="28"/>
      <c r="BV538" s="28"/>
      <c r="BW538" s="28"/>
      <c r="BX538" s="28"/>
      <c r="BY538" s="28"/>
      <c r="BZ538" s="28"/>
      <c r="CA538" s="28"/>
      <c r="CB538" s="28"/>
      <c r="CC538" s="28"/>
      <c r="CD538" s="28"/>
      <c r="CE538" s="28"/>
      <c r="CF538" s="28"/>
      <c r="CG538" s="28"/>
      <c r="CH538" s="28"/>
      <c r="CI538" s="28"/>
      <c r="CJ538" s="28"/>
      <c r="CK538" s="28"/>
      <c r="CL538" s="28"/>
      <c r="CM538" s="28"/>
      <c r="CN538" s="28"/>
      <c r="CO538" s="28"/>
      <c r="CP538" s="28"/>
      <c r="CQ538" s="28"/>
      <c r="CR538" s="28"/>
      <c r="CS538" s="28"/>
      <c r="CT538" s="28"/>
      <c r="CU538" s="28"/>
      <c r="CV538" s="28"/>
      <c r="CW538" s="28"/>
      <c r="CX538" s="28"/>
      <c r="CY538" s="28"/>
      <c r="CZ538" s="28"/>
      <c r="DA538" s="28"/>
      <c r="DB538" s="28"/>
      <c r="DC538" s="28"/>
      <c r="DD538" s="28"/>
      <c r="DE538" s="28"/>
      <c r="DF538" s="28"/>
      <c r="DG538" s="28"/>
      <c r="DH538" s="28"/>
      <c r="DI538" s="28"/>
      <c r="DJ538" s="28"/>
      <c r="DK538" s="28"/>
      <c r="DL538" s="28"/>
      <c r="DM538" s="28"/>
      <c r="DN538" s="28"/>
      <c r="DO538" s="28"/>
      <c r="DP538" s="28"/>
      <c r="DQ538" s="28"/>
      <c r="DR538" s="28"/>
      <c r="DS538" s="28"/>
      <c r="DT538" s="28"/>
      <c r="DU538" s="28"/>
      <c r="DV538" s="28"/>
      <c r="DW538" s="28"/>
      <c r="DX538" s="28"/>
      <c r="DY538" s="28"/>
      <c r="DZ538" s="28"/>
      <c r="EA538" s="28"/>
      <c r="EB538" s="28"/>
      <c r="EC538" s="28"/>
      <c r="ED538" s="28"/>
      <c r="EE538" s="28"/>
      <c r="EF538" s="28"/>
      <c r="EG538" s="28"/>
      <c r="EH538" s="28"/>
      <c r="EI538" s="28"/>
      <c r="EJ538" s="28"/>
      <c r="EK538" s="28"/>
      <c r="EL538" s="28"/>
      <c r="EM538" s="28"/>
      <c r="EN538" s="28"/>
      <c r="EO538" s="28"/>
      <c r="EP538" s="28"/>
      <c r="EQ538" s="28"/>
      <c r="ER538" s="28"/>
      <c r="ES538" s="28"/>
      <c r="ET538" s="28"/>
      <c r="EU538" s="28"/>
      <c r="EV538" s="28"/>
      <c r="EW538" s="28"/>
      <c r="EX538" s="28"/>
      <c r="EY538" s="28"/>
      <c r="EZ538" s="28"/>
      <c r="FA538" s="28"/>
      <c r="FB538" s="28"/>
      <c r="FC538" s="28"/>
      <c r="FD538" s="28"/>
      <c r="FE538" s="28"/>
      <c r="FF538" s="28"/>
      <c r="FG538" s="28"/>
      <c r="FH538" s="28"/>
      <c r="FI538" s="28"/>
      <c r="FJ538" s="28"/>
      <c r="FK538" s="28"/>
      <c r="FL538" s="28"/>
      <c r="FM538" s="28"/>
      <c r="FN538" s="28"/>
      <c r="FO538" s="28"/>
      <c r="FP538" s="28"/>
      <c r="FQ538" s="28"/>
      <c r="FR538" s="28"/>
      <c r="FS538" s="28"/>
      <c r="FT538" s="28"/>
      <c r="FU538" s="28"/>
      <c r="FV538" s="28"/>
      <c r="FW538" s="28"/>
      <c r="FX538" s="28"/>
      <c r="FY538" s="28"/>
      <c r="FZ538" s="28"/>
      <c r="GA538" s="28"/>
      <c r="GB538" s="28"/>
      <c r="GC538" s="28"/>
      <c r="GD538" s="28"/>
      <c r="GE538" s="28"/>
      <c r="GF538" s="28"/>
      <c r="GG538" s="28"/>
      <c r="GH538" s="28"/>
      <c r="GI538" s="28"/>
      <c r="GJ538" s="28"/>
      <c r="GK538" s="28"/>
      <c r="GL538" s="28"/>
      <c r="GM538" s="28"/>
      <c r="GN538" s="28"/>
      <c r="GO538" s="28"/>
      <c r="GP538" s="28"/>
      <c r="GQ538" s="28"/>
      <c r="GR538" s="28"/>
      <c r="GS538" s="28"/>
      <c r="GT538" s="28"/>
      <c r="GU538" s="28"/>
      <c r="GV538" s="28"/>
      <c r="GW538" s="28"/>
      <c r="GX538" s="28"/>
      <c r="GY538" s="28"/>
      <c r="GZ538" s="28"/>
      <c r="HA538" s="28"/>
      <c r="HB538" s="28"/>
      <c r="HC538" s="28"/>
      <c r="HD538" s="28"/>
      <c r="HE538" s="28"/>
      <c r="HF538" s="28"/>
      <c r="HG538" s="28"/>
      <c r="HH538" s="28"/>
      <c r="HI538" s="28"/>
      <c r="HJ538" s="28"/>
      <c r="HK538" s="28"/>
      <c r="HL538" s="28"/>
      <c r="HM538" s="28"/>
      <c r="HN538" s="28"/>
      <c r="HO538" s="28"/>
      <c r="HP538" s="28"/>
      <c r="HQ538" s="28"/>
      <c r="HR538" s="28"/>
      <c r="HS538" s="28"/>
      <c r="HT538" s="28"/>
      <c r="HU538" s="28"/>
      <c r="HV538" s="28"/>
    </row>
    <row r="539" spans="1:230" s="20" customFormat="1" ht="13.9" customHeight="1">
      <c r="A539" s="9"/>
      <c r="B539" s="9"/>
      <c r="C539" s="873"/>
      <c r="D539" s="775"/>
      <c r="E539" s="775"/>
      <c r="F539" s="776" t="s">
        <v>625</v>
      </c>
      <c r="G539" s="791"/>
      <c r="H539" s="515"/>
      <c r="I539" s="515"/>
      <c r="J539" s="515"/>
      <c r="K539" s="515"/>
      <c r="L539" s="515"/>
      <c r="M539" s="600"/>
      <c r="N539" s="600"/>
      <c r="O539" s="600"/>
      <c r="P539" s="600"/>
      <c r="Q539" s="515">
        <v>0</v>
      </c>
      <c r="R539" s="515">
        <v>0</v>
      </c>
      <c r="S539" s="515">
        <v>0</v>
      </c>
      <c r="T539" s="515">
        <v>0</v>
      </c>
      <c r="U539" s="515">
        <v>0</v>
      </c>
      <c r="V539" s="515">
        <v>0</v>
      </c>
      <c r="W539" s="515">
        <v>0</v>
      </c>
      <c r="X539" s="515">
        <v>0</v>
      </c>
      <c r="Y539" s="515">
        <v>0</v>
      </c>
      <c r="Z539" s="515">
        <v>0</v>
      </c>
      <c r="AA539" s="515">
        <v>0</v>
      </c>
      <c r="AB539" s="515">
        <v>0</v>
      </c>
      <c r="AC539" s="515">
        <v>93505.447328078488</v>
      </c>
      <c r="AD539" s="515">
        <v>353027.5763234091</v>
      </c>
      <c r="AE539" s="515">
        <v>360371.69258013187</v>
      </c>
      <c r="AF539" s="515">
        <v>363494.0333496707</v>
      </c>
      <c r="AG539" s="515">
        <v>355353.49664549786</v>
      </c>
      <c r="AH539" s="515">
        <v>350126.33535391104</v>
      </c>
      <c r="AI539" s="515">
        <v>346319.51534397865</v>
      </c>
      <c r="AJ539" s="515">
        <v>342652.80726206873</v>
      </c>
      <c r="AK539" s="515">
        <v>338675.91578034451</v>
      </c>
      <c r="AL539" s="515">
        <v>354229.20892381505</v>
      </c>
      <c r="AM539" s="515">
        <v>385469.4193061213</v>
      </c>
      <c r="AN539" s="515">
        <v>348703.3492228043</v>
      </c>
      <c r="AO539" s="515">
        <v>338148.01844128937</v>
      </c>
      <c r="AP539" s="515">
        <v>342383.24520575051</v>
      </c>
      <c r="AR539" s="28"/>
      <c r="AS539" s="28"/>
      <c r="AT539" s="28"/>
      <c r="AU539" s="28"/>
      <c r="AV539" s="28"/>
      <c r="AW539" s="28"/>
      <c r="AX539" s="28"/>
      <c r="AY539" s="28"/>
      <c r="AZ539" s="28"/>
      <c r="BA539" s="28"/>
      <c r="BB539" s="28"/>
      <c r="BC539" s="28"/>
      <c r="BD539" s="28"/>
      <c r="BE539" s="28"/>
      <c r="BF539" s="28"/>
      <c r="BG539" s="28"/>
      <c r="BH539" s="28"/>
      <c r="BI539" s="28"/>
      <c r="BJ539" s="28"/>
      <c r="BK539" s="28"/>
      <c r="BL539" s="28"/>
      <c r="BM539" s="28"/>
      <c r="BN539" s="28"/>
      <c r="BO539" s="28"/>
      <c r="BP539" s="28"/>
      <c r="BQ539" s="28"/>
      <c r="BR539" s="28"/>
      <c r="BS539" s="28"/>
      <c r="BT539" s="28"/>
      <c r="BU539" s="28"/>
      <c r="BV539" s="28"/>
      <c r="BW539" s="28"/>
      <c r="BX539" s="28"/>
      <c r="BY539" s="28"/>
      <c r="BZ539" s="28"/>
      <c r="CA539" s="28"/>
      <c r="CB539" s="28"/>
      <c r="CC539" s="28"/>
      <c r="CD539" s="28"/>
      <c r="CE539" s="28"/>
      <c r="CF539" s="28"/>
      <c r="CG539" s="28"/>
      <c r="CH539" s="28"/>
      <c r="CI539" s="28"/>
      <c r="CJ539" s="28"/>
      <c r="CK539" s="28"/>
      <c r="CL539" s="28"/>
      <c r="CM539" s="28"/>
      <c r="CN539" s="28"/>
      <c r="CO539" s="28"/>
      <c r="CP539" s="28"/>
      <c r="CQ539" s="28"/>
      <c r="CR539" s="28"/>
      <c r="CS539" s="28"/>
      <c r="CT539" s="28"/>
      <c r="CU539" s="28"/>
      <c r="CV539" s="28"/>
      <c r="CW539" s="28"/>
      <c r="CX539" s="28"/>
      <c r="CY539" s="28"/>
      <c r="CZ539" s="28"/>
      <c r="DA539" s="28"/>
      <c r="DB539" s="28"/>
      <c r="DC539" s="28"/>
      <c r="DD539" s="28"/>
      <c r="DE539" s="28"/>
      <c r="DF539" s="28"/>
      <c r="DG539" s="28"/>
      <c r="DH539" s="28"/>
      <c r="DI539" s="28"/>
      <c r="DJ539" s="28"/>
      <c r="DK539" s="28"/>
      <c r="DL539" s="28"/>
      <c r="DM539" s="28"/>
      <c r="DN539" s="28"/>
      <c r="DO539" s="28"/>
      <c r="DP539" s="28"/>
      <c r="DQ539" s="28"/>
      <c r="DR539" s="28"/>
      <c r="DS539" s="28"/>
      <c r="DT539" s="28"/>
      <c r="DU539" s="28"/>
      <c r="DV539" s="28"/>
      <c r="DW539" s="28"/>
      <c r="DX539" s="28"/>
      <c r="DY539" s="28"/>
      <c r="DZ539" s="28"/>
      <c r="EA539" s="28"/>
      <c r="EB539" s="28"/>
      <c r="EC539" s="28"/>
      <c r="ED539" s="28"/>
      <c r="EE539" s="28"/>
      <c r="EF539" s="28"/>
      <c r="EG539" s="28"/>
      <c r="EH539" s="28"/>
      <c r="EI539" s="28"/>
      <c r="EJ539" s="28"/>
      <c r="EK539" s="28"/>
      <c r="EL539" s="28"/>
      <c r="EM539" s="28"/>
      <c r="EN539" s="28"/>
      <c r="EO539" s="28"/>
      <c r="EP539" s="28"/>
      <c r="EQ539" s="28"/>
      <c r="ER539" s="28"/>
      <c r="ES539" s="28"/>
      <c r="ET539" s="28"/>
      <c r="EU539" s="28"/>
      <c r="EV539" s="28"/>
      <c r="EW539" s="28"/>
      <c r="EX539" s="28"/>
      <c r="EY539" s="28"/>
      <c r="EZ539" s="28"/>
      <c r="FA539" s="28"/>
      <c r="FB539" s="28"/>
      <c r="FC539" s="28"/>
      <c r="FD539" s="28"/>
      <c r="FE539" s="28"/>
      <c r="FF539" s="28"/>
      <c r="FG539" s="28"/>
      <c r="FH539" s="28"/>
      <c r="FI539" s="28"/>
      <c r="FJ539" s="28"/>
      <c r="FK539" s="28"/>
      <c r="FL539" s="28"/>
      <c r="FM539" s="28"/>
      <c r="FN539" s="28"/>
      <c r="FO539" s="28"/>
      <c r="FP539" s="28"/>
      <c r="FQ539" s="28"/>
      <c r="FR539" s="28"/>
      <c r="FS539" s="28"/>
      <c r="FT539" s="28"/>
      <c r="FU539" s="28"/>
      <c r="FV539" s="28"/>
      <c r="FW539" s="28"/>
      <c r="FX539" s="28"/>
      <c r="FY539" s="28"/>
      <c r="FZ539" s="28"/>
      <c r="GA539" s="28"/>
      <c r="GB539" s="28"/>
      <c r="GC539" s="28"/>
      <c r="GD539" s="28"/>
      <c r="GE539" s="28"/>
      <c r="GF539" s="28"/>
      <c r="GG539" s="28"/>
      <c r="GH539" s="28"/>
      <c r="GI539" s="28"/>
      <c r="GJ539" s="28"/>
      <c r="GK539" s="28"/>
      <c r="GL539" s="28"/>
      <c r="GM539" s="28"/>
      <c r="GN539" s="28"/>
      <c r="GO539" s="28"/>
      <c r="GP539" s="28"/>
      <c r="GQ539" s="28"/>
      <c r="GR539" s="28"/>
      <c r="GS539" s="28"/>
      <c r="GT539" s="28"/>
      <c r="GU539" s="28"/>
      <c r="GV539" s="28"/>
      <c r="GW539" s="28"/>
      <c r="GX539" s="28"/>
      <c r="GY539" s="28"/>
      <c r="GZ539" s="28"/>
      <c r="HA539" s="28"/>
      <c r="HB539" s="28"/>
      <c r="HC539" s="28"/>
      <c r="HD539" s="28"/>
      <c r="HE539" s="28"/>
      <c r="HF539" s="28"/>
      <c r="HG539" s="28"/>
      <c r="HH539" s="28"/>
      <c r="HI539" s="28"/>
      <c r="HJ539" s="28"/>
      <c r="HK539" s="28"/>
      <c r="HL539" s="28"/>
      <c r="HM539" s="28"/>
      <c r="HN539" s="28"/>
      <c r="HO539" s="28"/>
      <c r="HP539" s="28"/>
      <c r="HQ539" s="28"/>
      <c r="HR539" s="28"/>
      <c r="HS539" s="28"/>
      <c r="HT539" s="28"/>
      <c r="HU539" s="28"/>
      <c r="HV539" s="28"/>
    </row>
    <row r="540" spans="1:230" s="20" customFormat="1" ht="13.9" customHeight="1">
      <c r="A540" s="9"/>
      <c r="B540" s="9"/>
      <c r="C540" s="873"/>
      <c r="D540" s="775"/>
      <c r="E540" s="775"/>
      <c r="F540" s="776" t="s">
        <v>801</v>
      </c>
      <c r="G540" s="791"/>
      <c r="H540" s="515"/>
      <c r="I540" s="515"/>
      <c r="J540" s="515"/>
      <c r="K540" s="515"/>
      <c r="L540" s="515"/>
      <c r="M540" s="600"/>
      <c r="N540" s="600"/>
      <c r="O540" s="600"/>
      <c r="P540" s="600"/>
      <c r="Q540" s="515">
        <v>0</v>
      </c>
      <c r="R540" s="515">
        <v>0</v>
      </c>
      <c r="S540" s="515">
        <v>0</v>
      </c>
      <c r="T540" s="515">
        <v>0</v>
      </c>
      <c r="U540" s="515">
        <v>0</v>
      </c>
      <c r="V540" s="515">
        <v>0</v>
      </c>
      <c r="W540" s="515">
        <v>0</v>
      </c>
      <c r="X540" s="515">
        <v>0</v>
      </c>
      <c r="Y540" s="515">
        <v>0</v>
      </c>
      <c r="Z540" s="515">
        <v>0</v>
      </c>
      <c r="AA540" s="515">
        <v>0</v>
      </c>
      <c r="AB540" s="515">
        <v>0</v>
      </c>
      <c r="AC540" s="515">
        <v>46189.437836761652</v>
      </c>
      <c r="AD540" s="515">
        <v>171707.92585413274</v>
      </c>
      <c r="AE540" s="515">
        <v>165001.58576576927</v>
      </c>
      <c r="AF540" s="515">
        <v>157262.44399385352</v>
      </c>
      <c r="AG540" s="515">
        <v>149014.40189567534</v>
      </c>
      <c r="AH540" s="515">
        <v>142447.5709638992</v>
      </c>
      <c r="AI540" s="515">
        <v>136822.93643764581</v>
      </c>
      <c r="AJ540" s="515">
        <v>131575.40133871674</v>
      </c>
      <c r="AK540" s="515">
        <v>127391.85822930392</v>
      </c>
      <c r="AL540" s="515">
        <v>136939.68519008433</v>
      </c>
      <c r="AM540" s="515">
        <v>156438.14992294364</v>
      </c>
      <c r="AN540" s="515">
        <v>138738.11672312842</v>
      </c>
      <c r="AO540" s="515">
        <v>144561.10281787437</v>
      </c>
      <c r="AP540" s="515">
        <v>153253.6324508267</v>
      </c>
      <c r="AR540" s="28"/>
      <c r="AS540" s="28"/>
      <c r="AT540" s="28"/>
      <c r="AU540" s="28"/>
      <c r="AV540" s="28"/>
      <c r="AW540" s="28"/>
      <c r="AX540" s="28"/>
      <c r="AY540" s="28"/>
      <c r="AZ540" s="28"/>
      <c r="BA540" s="28"/>
      <c r="BB540" s="28"/>
      <c r="BC540" s="28"/>
      <c r="BD540" s="28"/>
      <c r="BE540" s="28"/>
      <c r="BF540" s="28"/>
      <c r="BG540" s="28"/>
      <c r="BH540" s="28"/>
      <c r="BI540" s="28"/>
      <c r="BJ540" s="28"/>
      <c r="BK540" s="28"/>
      <c r="BL540" s="28"/>
      <c r="BM540" s="28"/>
      <c r="BN540" s="28"/>
      <c r="BO540" s="28"/>
      <c r="BP540" s="28"/>
      <c r="BQ540" s="28"/>
      <c r="BR540" s="28"/>
      <c r="BS540" s="28"/>
      <c r="BT540" s="28"/>
      <c r="BU540" s="28"/>
      <c r="BV540" s="28"/>
      <c r="BW540" s="28"/>
      <c r="BX540" s="28"/>
      <c r="BY540" s="28"/>
      <c r="BZ540" s="28"/>
      <c r="CA540" s="28"/>
      <c r="CB540" s="28"/>
      <c r="CC540" s="28"/>
      <c r="CD540" s="28"/>
      <c r="CE540" s="28"/>
      <c r="CF540" s="28"/>
      <c r="CG540" s="28"/>
      <c r="CH540" s="28"/>
      <c r="CI540" s="28"/>
      <c r="CJ540" s="28"/>
      <c r="CK540" s="28"/>
      <c r="CL540" s="28"/>
      <c r="CM540" s="28"/>
      <c r="CN540" s="28"/>
      <c r="CO540" s="28"/>
      <c r="CP540" s="28"/>
      <c r="CQ540" s="28"/>
      <c r="CR540" s="28"/>
      <c r="CS540" s="28"/>
      <c r="CT540" s="28"/>
      <c r="CU540" s="28"/>
      <c r="CV540" s="28"/>
      <c r="CW540" s="28"/>
      <c r="CX540" s="28"/>
      <c r="CY540" s="28"/>
      <c r="CZ540" s="28"/>
      <c r="DA540" s="28"/>
      <c r="DB540" s="28"/>
      <c r="DC540" s="28"/>
      <c r="DD540" s="28"/>
      <c r="DE540" s="28"/>
      <c r="DF540" s="28"/>
      <c r="DG540" s="28"/>
      <c r="DH540" s="28"/>
      <c r="DI540" s="28"/>
      <c r="DJ540" s="28"/>
      <c r="DK540" s="28"/>
      <c r="DL540" s="28"/>
      <c r="DM540" s="28"/>
      <c r="DN540" s="28"/>
      <c r="DO540" s="28"/>
      <c r="DP540" s="28"/>
      <c r="DQ540" s="28"/>
      <c r="DR540" s="28"/>
      <c r="DS540" s="28"/>
      <c r="DT540" s="28"/>
      <c r="DU540" s="28"/>
      <c r="DV540" s="28"/>
      <c r="DW540" s="28"/>
      <c r="DX540" s="28"/>
      <c r="DY540" s="28"/>
      <c r="DZ540" s="28"/>
      <c r="EA540" s="28"/>
      <c r="EB540" s="28"/>
      <c r="EC540" s="28"/>
      <c r="ED540" s="28"/>
      <c r="EE540" s="28"/>
      <c r="EF540" s="28"/>
      <c r="EG540" s="28"/>
      <c r="EH540" s="28"/>
      <c r="EI540" s="28"/>
      <c r="EJ540" s="28"/>
      <c r="EK540" s="28"/>
      <c r="EL540" s="28"/>
      <c r="EM540" s="28"/>
      <c r="EN540" s="28"/>
      <c r="EO540" s="28"/>
      <c r="EP540" s="28"/>
      <c r="EQ540" s="28"/>
      <c r="ER540" s="28"/>
      <c r="ES540" s="28"/>
      <c r="ET540" s="28"/>
      <c r="EU540" s="28"/>
      <c r="EV540" s="28"/>
      <c r="EW540" s="28"/>
      <c r="EX540" s="28"/>
      <c r="EY540" s="28"/>
      <c r="EZ540" s="28"/>
      <c r="FA540" s="28"/>
      <c r="FB540" s="28"/>
      <c r="FC540" s="28"/>
      <c r="FD540" s="28"/>
      <c r="FE540" s="28"/>
      <c r="FF540" s="28"/>
      <c r="FG540" s="28"/>
      <c r="FH540" s="28"/>
      <c r="FI540" s="28"/>
      <c r="FJ540" s="28"/>
      <c r="FK540" s="28"/>
      <c r="FL540" s="28"/>
      <c r="FM540" s="28"/>
      <c r="FN540" s="28"/>
      <c r="FO540" s="28"/>
      <c r="FP540" s="28"/>
      <c r="FQ540" s="28"/>
      <c r="FR540" s="28"/>
      <c r="FS540" s="28"/>
      <c r="FT540" s="28"/>
      <c r="FU540" s="28"/>
      <c r="FV540" s="28"/>
      <c r="FW540" s="28"/>
      <c r="FX540" s="28"/>
      <c r="FY540" s="28"/>
      <c r="FZ540" s="28"/>
      <c r="GA540" s="28"/>
      <c r="GB540" s="28"/>
      <c r="GC540" s="28"/>
      <c r="GD540" s="28"/>
      <c r="GE540" s="28"/>
      <c r="GF540" s="28"/>
      <c r="GG540" s="28"/>
      <c r="GH540" s="28"/>
      <c r="GI540" s="28"/>
      <c r="GJ540" s="28"/>
      <c r="GK540" s="28"/>
      <c r="GL540" s="28"/>
      <c r="GM540" s="28"/>
      <c r="GN540" s="28"/>
      <c r="GO540" s="28"/>
      <c r="GP540" s="28"/>
      <c r="GQ540" s="28"/>
      <c r="GR540" s="28"/>
      <c r="GS540" s="28"/>
      <c r="GT540" s="28"/>
      <c r="GU540" s="28"/>
      <c r="GV540" s="28"/>
      <c r="GW540" s="28"/>
      <c r="GX540" s="28"/>
      <c r="GY540" s="28"/>
      <c r="GZ540" s="28"/>
      <c r="HA540" s="28"/>
      <c r="HB540" s="28"/>
      <c r="HC540" s="28"/>
      <c r="HD540" s="28"/>
      <c r="HE540" s="28"/>
      <c r="HF540" s="28"/>
      <c r="HG540" s="28"/>
      <c r="HH540" s="28"/>
      <c r="HI540" s="28"/>
      <c r="HJ540" s="28"/>
      <c r="HK540" s="28"/>
      <c r="HL540" s="28"/>
      <c r="HM540" s="28"/>
      <c r="HN540" s="28"/>
      <c r="HO540" s="28"/>
      <c r="HP540" s="28"/>
      <c r="HQ540" s="28"/>
      <c r="HR540" s="28"/>
      <c r="HS540" s="28"/>
      <c r="HT540" s="28"/>
      <c r="HU540" s="28"/>
      <c r="HV540" s="28"/>
    </row>
    <row r="541" spans="1:230" s="20" customFormat="1" ht="13.9" customHeight="1">
      <c r="A541" s="9"/>
      <c r="B541" s="9"/>
      <c r="C541" s="873"/>
      <c r="D541" s="775"/>
      <c r="E541" s="775"/>
      <c r="F541" s="776" t="s">
        <v>627</v>
      </c>
      <c r="G541" s="791"/>
      <c r="H541" s="515"/>
      <c r="I541" s="515"/>
      <c r="J541" s="515"/>
      <c r="K541" s="515"/>
      <c r="L541" s="515"/>
      <c r="M541" s="600"/>
      <c r="N541" s="600"/>
      <c r="O541" s="600"/>
      <c r="P541" s="600"/>
      <c r="Q541" s="515">
        <v>0</v>
      </c>
      <c r="R541" s="515">
        <v>0</v>
      </c>
      <c r="S541" s="515">
        <v>0</v>
      </c>
      <c r="T541" s="515">
        <v>0</v>
      </c>
      <c r="U541" s="515">
        <v>0</v>
      </c>
      <c r="V541" s="515">
        <v>0</v>
      </c>
      <c r="W541" s="515">
        <v>0</v>
      </c>
      <c r="X541" s="515">
        <v>0</v>
      </c>
      <c r="Y541" s="515">
        <v>0</v>
      </c>
      <c r="Z541" s="515">
        <v>0</v>
      </c>
      <c r="AA541" s="515">
        <v>0</v>
      </c>
      <c r="AB541" s="515">
        <v>0</v>
      </c>
      <c r="AC541" s="515">
        <v>166732.60487416401</v>
      </c>
      <c r="AD541" s="515">
        <v>636094.91162224161</v>
      </c>
      <c r="AE541" s="515">
        <v>672573.77420034842</v>
      </c>
      <c r="AF541" s="515">
        <v>707172.60727560171</v>
      </c>
      <c r="AG541" s="515">
        <v>740935.66517218482</v>
      </c>
      <c r="AH541" s="515">
        <v>756856.36143121752</v>
      </c>
      <c r="AI541" s="515">
        <v>768891.79997690371</v>
      </c>
      <c r="AJ541" s="515">
        <v>792236.2269393265</v>
      </c>
      <c r="AK541" s="515">
        <v>801636.5712965955</v>
      </c>
      <c r="AL541" s="515">
        <v>798468.13913946645</v>
      </c>
      <c r="AM541" s="515">
        <v>805769.87964044174</v>
      </c>
      <c r="AN541" s="515">
        <v>837980.8092091782</v>
      </c>
      <c r="AO541" s="515">
        <v>810535.7024949498</v>
      </c>
      <c r="AP541" s="515">
        <v>820687.47720172361</v>
      </c>
      <c r="AR541" s="28"/>
      <c r="AS541" s="28"/>
      <c r="AT541" s="28"/>
      <c r="AU541" s="28"/>
      <c r="AV541" s="28"/>
      <c r="AW541" s="28"/>
      <c r="AX541" s="28"/>
      <c r="AY541" s="28"/>
      <c r="AZ541" s="28"/>
      <c r="BA541" s="28"/>
      <c r="BB541" s="28"/>
      <c r="BC541" s="28"/>
      <c r="BD541" s="28"/>
      <c r="BE541" s="28"/>
      <c r="BF541" s="28"/>
      <c r="BG541" s="28"/>
      <c r="BH541" s="28"/>
      <c r="BI541" s="28"/>
      <c r="BJ541" s="28"/>
      <c r="BK541" s="28"/>
      <c r="BL541" s="28"/>
      <c r="BM541" s="28"/>
      <c r="BN541" s="28"/>
      <c r="BO541" s="28"/>
      <c r="BP541" s="28"/>
      <c r="BQ541" s="28"/>
      <c r="BR541" s="28"/>
      <c r="BS541" s="28"/>
      <c r="BT541" s="28"/>
      <c r="BU541" s="28"/>
      <c r="BV541" s="28"/>
      <c r="BW541" s="28"/>
      <c r="BX541" s="28"/>
      <c r="BY541" s="28"/>
      <c r="BZ541" s="28"/>
      <c r="CA541" s="28"/>
      <c r="CB541" s="28"/>
      <c r="CC541" s="28"/>
      <c r="CD541" s="28"/>
      <c r="CE541" s="28"/>
      <c r="CF541" s="28"/>
      <c r="CG541" s="28"/>
      <c r="CH541" s="28"/>
      <c r="CI541" s="28"/>
      <c r="CJ541" s="28"/>
      <c r="CK541" s="28"/>
      <c r="CL541" s="28"/>
      <c r="CM541" s="28"/>
      <c r="CN541" s="28"/>
      <c r="CO541" s="28"/>
      <c r="CP541" s="28"/>
      <c r="CQ541" s="28"/>
      <c r="CR541" s="28"/>
      <c r="CS541" s="28"/>
      <c r="CT541" s="28"/>
      <c r="CU541" s="28"/>
      <c r="CV541" s="28"/>
      <c r="CW541" s="28"/>
      <c r="CX541" s="28"/>
      <c r="CY541" s="28"/>
      <c r="CZ541" s="28"/>
      <c r="DA541" s="28"/>
      <c r="DB541" s="28"/>
      <c r="DC541" s="28"/>
      <c r="DD541" s="28"/>
      <c r="DE541" s="28"/>
      <c r="DF541" s="28"/>
      <c r="DG541" s="28"/>
      <c r="DH541" s="28"/>
      <c r="DI541" s="28"/>
      <c r="DJ541" s="28"/>
      <c r="DK541" s="28"/>
      <c r="DL541" s="28"/>
      <c r="DM541" s="28"/>
      <c r="DN541" s="28"/>
      <c r="DO541" s="28"/>
      <c r="DP541" s="28"/>
      <c r="DQ541" s="28"/>
      <c r="DR541" s="28"/>
      <c r="DS541" s="28"/>
      <c r="DT541" s="28"/>
      <c r="DU541" s="28"/>
      <c r="DV541" s="28"/>
      <c r="DW541" s="28"/>
      <c r="DX541" s="28"/>
      <c r="DY541" s="28"/>
      <c r="DZ541" s="28"/>
      <c r="EA541" s="28"/>
      <c r="EB541" s="28"/>
      <c r="EC541" s="28"/>
      <c r="ED541" s="28"/>
      <c r="EE541" s="28"/>
      <c r="EF541" s="28"/>
      <c r="EG541" s="28"/>
      <c r="EH541" s="28"/>
      <c r="EI541" s="28"/>
      <c r="EJ541" s="28"/>
      <c r="EK541" s="28"/>
      <c r="EL541" s="28"/>
      <c r="EM541" s="28"/>
      <c r="EN541" s="28"/>
      <c r="EO541" s="28"/>
      <c r="EP541" s="28"/>
      <c r="EQ541" s="28"/>
      <c r="ER541" s="28"/>
      <c r="ES541" s="28"/>
      <c r="ET541" s="28"/>
      <c r="EU541" s="28"/>
      <c r="EV541" s="28"/>
      <c r="EW541" s="28"/>
      <c r="EX541" s="28"/>
      <c r="EY541" s="28"/>
      <c r="EZ541" s="28"/>
      <c r="FA541" s="28"/>
      <c r="FB541" s="28"/>
      <c r="FC541" s="28"/>
      <c r="FD541" s="28"/>
      <c r="FE541" s="28"/>
      <c r="FF541" s="28"/>
      <c r="FG541" s="28"/>
      <c r="FH541" s="28"/>
      <c r="FI541" s="28"/>
      <c r="FJ541" s="28"/>
      <c r="FK541" s="28"/>
      <c r="FL541" s="28"/>
      <c r="FM541" s="28"/>
      <c r="FN541" s="28"/>
      <c r="FO541" s="28"/>
      <c r="FP541" s="28"/>
      <c r="FQ541" s="28"/>
      <c r="FR541" s="28"/>
      <c r="FS541" s="28"/>
      <c r="FT541" s="28"/>
      <c r="FU541" s="28"/>
      <c r="FV541" s="28"/>
      <c r="FW541" s="28"/>
      <c r="FX541" s="28"/>
      <c r="FY541" s="28"/>
      <c r="FZ541" s="28"/>
      <c r="GA541" s="28"/>
      <c r="GB541" s="28"/>
      <c r="GC541" s="28"/>
      <c r="GD541" s="28"/>
      <c r="GE541" s="28"/>
      <c r="GF541" s="28"/>
      <c r="GG541" s="28"/>
      <c r="GH541" s="28"/>
      <c r="GI541" s="28"/>
      <c r="GJ541" s="28"/>
      <c r="GK541" s="28"/>
      <c r="GL541" s="28"/>
      <c r="GM541" s="28"/>
      <c r="GN541" s="28"/>
      <c r="GO541" s="28"/>
      <c r="GP541" s="28"/>
      <c r="GQ541" s="28"/>
      <c r="GR541" s="28"/>
      <c r="GS541" s="28"/>
      <c r="GT541" s="28"/>
      <c r="GU541" s="28"/>
      <c r="GV541" s="28"/>
      <c r="GW541" s="28"/>
      <c r="GX541" s="28"/>
      <c r="GY541" s="28"/>
      <c r="GZ541" s="28"/>
      <c r="HA541" s="28"/>
      <c r="HB541" s="28"/>
      <c r="HC541" s="28"/>
      <c r="HD541" s="28"/>
      <c r="HE541" s="28"/>
      <c r="HF541" s="28"/>
      <c r="HG541" s="28"/>
      <c r="HH541" s="28"/>
      <c r="HI541" s="28"/>
      <c r="HJ541" s="28"/>
      <c r="HK541" s="28"/>
      <c r="HL541" s="28"/>
      <c r="HM541" s="28"/>
      <c r="HN541" s="28"/>
      <c r="HO541" s="28"/>
      <c r="HP541" s="28"/>
      <c r="HQ541" s="28"/>
      <c r="HR541" s="28"/>
      <c r="HS541" s="28"/>
      <c r="HT541" s="28"/>
      <c r="HU541" s="28"/>
      <c r="HV541" s="28"/>
    </row>
    <row r="542" spans="1:230" s="20" customFormat="1" ht="13.9" customHeight="1">
      <c r="A542" s="9"/>
      <c r="B542" s="9"/>
      <c r="C542" s="873"/>
      <c r="D542" s="775"/>
      <c r="E542" s="775"/>
      <c r="F542" s="773" t="s">
        <v>37</v>
      </c>
      <c r="G542" s="793"/>
      <c r="H542" s="515"/>
      <c r="I542" s="515"/>
      <c r="J542" s="515"/>
      <c r="K542" s="515"/>
      <c r="L542" s="515"/>
      <c r="M542" s="600"/>
      <c r="N542" s="600"/>
      <c r="O542" s="600"/>
      <c r="P542" s="600"/>
      <c r="Q542" s="557">
        <v>0</v>
      </c>
      <c r="R542" s="557">
        <v>0</v>
      </c>
      <c r="S542" s="557">
        <v>0</v>
      </c>
      <c r="T542" s="557">
        <v>0</v>
      </c>
      <c r="U542" s="557">
        <v>0</v>
      </c>
      <c r="V542" s="557">
        <v>0</v>
      </c>
      <c r="W542" s="557">
        <v>0</v>
      </c>
      <c r="X542" s="557">
        <v>0</v>
      </c>
      <c r="Y542" s="557">
        <v>0</v>
      </c>
      <c r="Z542" s="557">
        <v>0</v>
      </c>
      <c r="AA542" s="557">
        <v>0</v>
      </c>
      <c r="AB542" s="557">
        <v>0</v>
      </c>
      <c r="AC542" s="557">
        <v>513716.67447715392</v>
      </c>
      <c r="AD542" s="557">
        <v>1936845.807471178</v>
      </c>
      <c r="AE542" s="557">
        <v>1966860.0486664285</v>
      </c>
      <c r="AF542" s="557">
        <v>1997281.1435391845</v>
      </c>
      <c r="AG542" s="557">
        <v>2028090.1883955193</v>
      </c>
      <c r="AH542" s="557">
        <v>2059532.6384946841</v>
      </c>
      <c r="AI542" s="557">
        <v>2096072.3050438536</v>
      </c>
      <c r="AJ542" s="557">
        <v>2141512.3436767841</v>
      </c>
      <c r="AK542" s="557">
        <v>2174759.1223749137</v>
      </c>
      <c r="AL542" s="557">
        <v>2208524.3303105822</v>
      </c>
      <c r="AM542" s="557">
        <v>2242730.9677128666</v>
      </c>
      <c r="AN542" s="557">
        <v>2277460.0825705333</v>
      </c>
      <c r="AO542" s="557">
        <v>2312786.5878987047</v>
      </c>
      <c r="AP542" s="557">
        <v>2348635.6469359407</v>
      </c>
      <c r="AR542" s="28"/>
      <c r="AS542" s="28"/>
      <c r="AT542" s="28"/>
      <c r="AU542" s="28"/>
      <c r="AV542" s="28"/>
      <c r="AW542" s="28"/>
      <c r="AX542" s="28"/>
      <c r="AY542" s="28"/>
      <c r="AZ542" s="28"/>
      <c r="BA542" s="28"/>
      <c r="BB542" s="28"/>
      <c r="BC542" s="28"/>
      <c r="BD542" s="28"/>
      <c r="BE542" s="28"/>
      <c r="BF542" s="28"/>
      <c r="BG542" s="28"/>
      <c r="BH542" s="28"/>
      <c r="BI542" s="28"/>
      <c r="BJ542" s="28"/>
      <c r="BK542" s="28"/>
      <c r="BL542" s="28"/>
      <c r="BM542" s="28"/>
      <c r="BN542" s="28"/>
      <c r="BO542" s="28"/>
      <c r="BP542" s="28"/>
      <c r="BQ542" s="28"/>
      <c r="BR542" s="28"/>
      <c r="BS542" s="28"/>
      <c r="BT542" s="28"/>
      <c r="BU542" s="28"/>
      <c r="BV542" s="28"/>
      <c r="BW542" s="28"/>
      <c r="BX542" s="28"/>
      <c r="BY542" s="28"/>
      <c r="BZ542" s="28"/>
      <c r="CA542" s="28"/>
      <c r="CB542" s="28"/>
      <c r="CC542" s="28"/>
      <c r="CD542" s="28"/>
      <c r="CE542" s="28"/>
      <c r="CF542" s="28"/>
      <c r="CG542" s="28"/>
      <c r="CH542" s="28"/>
      <c r="CI542" s="28"/>
      <c r="CJ542" s="28"/>
      <c r="CK542" s="28"/>
      <c r="CL542" s="28"/>
      <c r="CM542" s="28"/>
      <c r="CN542" s="28"/>
      <c r="CO542" s="28"/>
      <c r="CP542" s="28"/>
      <c r="CQ542" s="28"/>
      <c r="CR542" s="28"/>
      <c r="CS542" s="28"/>
      <c r="CT542" s="28"/>
      <c r="CU542" s="28"/>
      <c r="CV542" s="28"/>
      <c r="CW542" s="28"/>
      <c r="CX542" s="28"/>
      <c r="CY542" s="28"/>
      <c r="CZ542" s="28"/>
      <c r="DA542" s="28"/>
      <c r="DB542" s="28"/>
      <c r="DC542" s="28"/>
      <c r="DD542" s="28"/>
      <c r="DE542" s="28"/>
      <c r="DF542" s="28"/>
      <c r="DG542" s="28"/>
      <c r="DH542" s="28"/>
      <c r="DI542" s="28"/>
      <c r="DJ542" s="28"/>
      <c r="DK542" s="28"/>
      <c r="DL542" s="28"/>
      <c r="DM542" s="28"/>
      <c r="DN542" s="28"/>
      <c r="DO542" s="28"/>
      <c r="DP542" s="28"/>
      <c r="DQ542" s="28"/>
      <c r="DR542" s="28"/>
      <c r="DS542" s="28"/>
      <c r="DT542" s="28"/>
      <c r="DU542" s="28"/>
      <c r="DV542" s="28"/>
      <c r="DW542" s="28"/>
      <c r="DX542" s="28"/>
      <c r="DY542" s="28"/>
      <c r="DZ542" s="28"/>
      <c r="EA542" s="28"/>
      <c r="EB542" s="28"/>
      <c r="EC542" s="28"/>
      <c r="ED542" s="28"/>
      <c r="EE542" s="28"/>
      <c r="EF542" s="28"/>
      <c r="EG542" s="28"/>
      <c r="EH542" s="28"/>
      <c r="EI542" s="28"/>
      <c r="EJ542" s="28"/>
      <c r="EK542" s="28"/>
      <c r="EL542" s="28"/>
      <c r="EM542" s="28"/>
      <c r="EN542" s="28"/>
      <c r="EO542" s="28"/>
      <c r="EP542" s="28"/>
      <c r="EQ542" s="28"/>
      <c r="ER542" s="28"/>
      <c r="ES542" s="28"/>
      <c r="ET542" s="28"/>
      <c r="EU542" s="28"/>
      <c r="EV542" s="28"/>
      <c r="EW542" s="28"/>
      <c r="EX542" s="28"/>
      <c r="EY542" s="28"/>
      <c r="EZ542" s="28"/>
      <c r="FA542" s="28"/>
      <c r="FB542" s="28"/>
      <c r="FC542" s="28"/>
      <c r="FD542" s="28"/>
      <c r="FE542" s="28"/>
      <c r="FF542" s="28"/>
      <c r="FG542" s="28"/>
      <c r="FH542" s="28"/>
      <c r="FI542" s="28"/>
      <c r="FJ542" s="28"/>
      <c r="FK542" s="28"/>
      <c r="FL542" s="28"/>
      <c r="FM542" s="28"/>
      <c r="FN542" s="28"/>
      <c r="FO542" s="28"/>
      <c r="FP542" s="28"/>
      <c r="FQ542" s="28"/>
      <c r="FR542" s="28"/>
      <c r="FS542" s="28"/>
      <c r="FT542" s="28"/>
      <c r="FU542" s="28"/>
      <c r="FV542" s="28"/>
      <c r="FW542" s="28"/>
      <c r="FX542" s="28"/>
      <c r="FY542" s="28"/>
      <c r="FZ542" s="28"/>
      <c r="GA542" s="28"/>
      <c r="GB542" s="28"/>
      <c r="GC542" s="28"/>
      <c r="GD542" s="28"/>
      <c r="GE542" s="28"/>
      <c r="GF542" s="28"/>
      <c r="GG542" s="28"/>
      <c r="GH542" s="28"/>
      <c r="GI542" s="28"/>
      <c r="GJ542" s="28"/>
      <c r="GK542" s="28"/>
      <c r="GL542" s="28"/>
      <c r="GM542" s="28"/>
      <c r="GN542" s="28"/>
      <c r="GO542" s="28"/>
      <c r="GP542" s="28"/>
      <c r="GQ542" s="28"/>
      <c r="GR542" s="28"/>
      <c r="GS542" s="28"/>
      <c r="GT542" s="28"/>
      <c r="GU542" s="28"/>
      <c r="GV542" s="28"/>
      <c r="GW542" s="28"/>
      <c r="GX542" s="28"/>
      <c r="GY542" s="28"/>
      <c r="GZ542" s="28"/>
      <c r="HA542" s="28"/>
      <c r="HB542" s="28"/>
      <c r="HC542" s="28"/>
      <c r="HD542" s="28"/>
      <c r="HE542" s="28"/>
      <c r="HF542" s="28"/>
      <c r="HG542" s="28"/>
      <c r="HH542" s="28"/>
      <c r="HI542" s="28"/>
      <c r="HJ542" s="28"/>
      <c r="HK542" s="28"/>
      <c r="HL542" s="28"/>
      <c r="HM542" s="28"/>
      <c r="HN542" s="28"/>
      <c r="HO542" s="28"/>
      <c r="HP542" s="28"/>
      <c r="HQ542" s="28"/>
      <c r="HR542" s="28"/>
      <c r="HS542" s="28"/>
      <c r="HT542" s="28"/>
      <c r="HU542" s="28"/>
      <c r="HV542" s="28"/>
    </row>
    <row r="543" spans="1:230" s="20" customFormat="1" ht="13.9" customHeight="1">
      <c r="A543" s="9"/>
      <c r="B543" s="9"/>
      <c r="C543" s="873"/>
      <c r="D543" s="775"/>
      <c r="E543" s="775"/>
      <c r="F543" s="776" t="s">
        <v>799</v>
      </c>
      <c r="G543" s="791"/>
      <c r="H543" s="515"/>
      <c r="I543" s="515"/>
      <c r="J543" s="515"/>
      <c r="K543" s="515"/>
      <c r="L543" s="515"/>
      <c r="M543" s="600"/>
      <c r="N543" s="600"/>
      <c r="O543" s="600"/>
      <c r="P543" s="600"/>
      <c r="Q543" s="515">
        <v>0</v>
      </c>
      <c r="R543" s="515">
        <v>0</v>
      </c>
      <c r="S543" s="515">
        <v>0</v>
      </c>
      <c r="T543" s="515">
        <v>0</v>
      </c>
      <c r="U543" s="515">
        <v>0</v>
      </c>
      <c r="V543" s="515">
        <v>0</v>
      </c>
      <c r="W543" s="515">
        <v>0</v>
      </c>
      <c r="X543" s="515">
        <v>0</v>
      </c>
      <c r="Y543" s="515">
        <v>0</v>
      </c>
      <c r="Z543" s="515">
        <v>0</v>
      </c>
      <c r="AA543" s="515">
        <v>0</v>
      </c>
      <c r="AB543" s="515">
        <v>0</v>
      </c>
      <c r="AC543" s="515">
        <v>0</v>
      </c>
      <c r="AD543" s="515">
        <v>0</v>
      </c>
      <c r="AE543" s="515">
        <v>0</v>
      </c>
      <c r="AF543" s="515">
        <v>0</v>
      </c>
      <c r="AG543" s="515">
        <v>0</v>
      </c>
      <c r="AH543" s="515">
        <v>0</v>
      </c>
      <c r="AI543" s="515">
        <v>0</v>
      </c>
      <c r="AJ543" s="515">
        <v>0</v>
      </c>
      <c r="AK543" s="515">
        <v>0</v>
      </c>
      <c r="AL543" s="515">
        <v>0</v>
      </c>
      <c r="AM543" s="515">
        <v>0</v>
      </c>
      <c r="AN543" s="515">
        <v>0</v>
      </c>
      <c r="AO543" s="515">
        <v>0</v>
      </c>
      <c r="AP543" s="515">
        <v>0</v>
      </c>
      <c r="AR543" s="28"/>
      <c r="AS543" s="28"/>
      <c r="AT543" s="28"/>
      <c r="AU543" s="28"/>
      <c r="AV543" s="28"/>
      <c r="AW543" s="28"/>
      <c r="AX543" s="28"/>
      <c r="AY543" s="28"/>
      <c r="AZ543" s="28"/>
      <c r="BA543" s="28"/>
      <c r="BB543" s="28"/>
      <c r="BC543" s="28"/>
      <c r="BD543" s="28"/>
      <c r="BE543" s="28"/>
      <c r="BF543" s="28"/>
      <c r="BG543" s="28"/>
      <c r="BH543" s="28"/>
      <c r="BI543" s="28"/>
      <c r="BJ543" s="28"/>
      <c r="BK543" s="28"/>
      <c r="BL543" s="28"/>
      <c r="BM543" s="28"/>
      <c r="BN543" s="28"/>
      <c r="BO543" s="28"/>
      <c r="BP543" s="28"/>
      <c r="BQ543" s="28"/>
      <c r="BR543" s="28"/>
      <c r="BS543" s="28"/>
      <c r="BT543" s="28"/>
      <c r="BU543" s="28"/>
      <c r="BV543" s="28"/>
      <c r="BW543" s="28"/>
      <c r="BX543" s="28"/>
      <c r="BY543" s="28"/>
      <c r="BZ543" s="28"/>
      <c r="CA543" s="28"/>
      <c r="CB543" s="28"/>
      <c r="CC543" s="28"/>
      <c r="CD543" s="28"/>
      <c r="CE543" s="28"/>
      <c r="CF543" s="28"/>
      <c r="CG543" s="28"/>
      <c r="CH543" s="28"/>
      <c r="CI543" s="28"/>
      <c r="CJ543" s="28"/>
      <c r="CK543" s="28"/>
      <c r="CL543" s="28"/>
      <c r="CM543" s="28"/>
      <c r="CN543" s="28"/>
      <c r="CO543" s="28"/>
      <c r="CP543" s="28"/>
      <c r="CQ543" s="28"/>
      <c r="CR543" s="28"/>
      <c r="CS543" s="28"/>
      <c r="CT543" s="28"/>
      <c r="CU543" s="28"/>
      <c r="CV543" s="28"/>
      <c r="CW543" s="28"/>
      <c r="CX543" s="28"/>
      <c r="CY543" s="28"/>
      <c r="CZ543" s="28"/>
      <c r="DA543" s="28"/>
      <c r="DB543" s="28"/>
      <c r="DC543" s="28"/>
      <c r="DD543" s="28"/>
      <c r="DE543" s="28"/>
      <c r="DF543" s="28"/>
      <c r="DG543" s="28"/>
      <c r="DH543" s="28"/>
      <c r="DI543" s="28"/>
      <c r="DJ543" s="28"/>
      <c r="DK543" s="28"/>
      <c r="DL543" s="28"/>
      <c r="DM543" s="28"/>
      <c r="DN543" s="28"/>
      <c r="DO543" s="28"/>
      <c r="DP543" s="28"/>
      <c r="DQ543" s="28"/>
      <c r="DR543" s="28"/>
      <c r="DS543" s="28"/>
      <c r="DT543" s="28"/>
      <c r="DU543" s="28"/>
      <c r="DV543" s="28"/>
      <c r="DW543" s="28"/>
      <c r="DX543" s="28"/>
      <c r="DY543" s="28"/>
      <c r="DZ543" s="28"/>
      <c r="EA543" s="28"/>
      <c r="EB543" s="28"/>
      <c r="EC543" s="28"/>
      <c r="ED543" s="28"/>
      <c r="EE543" s="28"/>
      <c r="EF543" s="28"/>
      <c r="EG543" s="28"/>
      <c r="EH543" s="28"/>
      <c r="EI543" s="28"/>
      <c r="EJ543" s="28"/>
      <c r="EK543" s="28"/>
      <c r="EL543" s="28"/>
      <c r="EM543" s="28"/>
      <c r="EN543" s="28"/>
      <c r="EO543" s="28"/>
      <c r="EP543" s="28"/>
      <c r="EQ543" s="28"/>
      <c r="ER543" s="28"/>
      <c r="ES543" s="28"/>
      <c r="ET543" s="28"/>
      <c r="EU543" s="28"/>
      <c r="EV543" s="28"/>
      <c r="EW543" s="28"/>
      <c r="EX543" s="28"/>
      <c r="EY543" s="28"/>
      <c r="EZ543" s="28"/>
      <c r="FA543" s="28"/>
      <c r="FB543" s="28"/>
      <c r="FC543" s="28"/>
      <c r="FD543" s="28"/>
      <c r="FE543" s="28"/>
      <c r="FF543" s="28"/>
      <c r="FG543" s="28"/>
      <c r="FH543" s="28"/>
      <c r="FI543" s="28"/>
      <c r="FJ543" s="28"/>
      <c r="FK543" s="28"/>
      <c r="FL543" s="28"/>
      <c r="FM543" s="28"/>
      <c r="FN543" s="28"/>
      <c r="FO543" s="28"/>
      <c r="FP543" s="28"/>
      <c r="FQ543" s="28"/>
      <c r="FR543" s="28"/>
      <c r="FS543" s="28"/>
      <c r="FT543" s="28"/>
      <c r="FU543" s="28"/>
      <c r="FV543" s="28"/>
      <c r="FW543" s="28"/>
      <c r="FX543" s="28"/>
      <c r="FY543" s="28"/>
      <c r="FZ543" s="28"/>
      <c r="GA543" s="28"/>
      <c r="GB543" s="28"/>
      <c r="GC543" s="28"/>
      <c r="GD543" s="28"/>
      <c r="GE543" s="28"/>
      <c r="GF543" s="28"/>
      <c r="GG543" s="28"/>
      <c r="GH543" s="28"/>
      <c r="GI543" s="28"/>
      <c r="GJ543" s="28"/>
      <c r="GK543" s="28"/>
      <c r="GL543" s="28"/>
      <c r="GM543" s="28"/>
      <c r="GN543" s="28"/>
      <c r="GO543" s="28"/>
      <c r="GP543" s="28"/>
      <c r="GQ543" s="28"/>
      <c r="GR543" s="28"/>
      <c r="GS543" s="28"/>
      <c r="GT543" s="28"/>
      <c r="GU543" s="28"/>
      <c r="GV543" s="28"/>
      <c r="GW543" s="28"/>
      <c r="GX543" s="28"/>
      <c r="GY543" s="28"/>
      <c r="GZ543" s="28"/>
      <c r="HA543" s="28"/>
      <c r="HB543" s="28"/>
      <c r="HC543" s="28"/>
      <c r="HD543" s="28"/>
      <c r="HE543" s="28"/>
      <c r="HF543" s="28"/>
      <c r="HG543" s="28"/>
      <c r="HH543" s="28"/>
      <c r="HI543" s="28"/>
      <c r="HJ543" s="28"/>
      <c r="HK543" s="28"/>
      <c r="HL543" s="28"/>
      <c r="HM543" s="28"/>
      <c r="HN543" s="28"/>
      <c r="HO543" s="28"/>
      <c r="HP543" s="28"/>
      <c r="HQ543" s="28"/>
      <c r="HR543" s="28"/>
      <c r="HS543" s="28"/>
      <c r="HT543" s="28"/>
      <c r="HU543" s="28"/>
      <c r="HV543" s="28"/>
    </row>
    <row r="544" spans="1:230" s="20" customFormat="1" ht="13.9" customHeight="1">
      <c r="A544" s="9"/>
      <c r="B544" s="9"/>
      <c r="C544" s="873"/>
      <c r="D544" s="775"/>
      <c r="E544" s="775"/>
      <c r="F544" s="776" t="s">
        <v>800</v>
      </c>
      <c r="G544" s="791"/>
      <c r="H544" s="515"/>
      <c r="I544" s="515"/>
      <c r="J544" s="515"/>
      <c r="K544" s="515"/>
      <c r="L544" s="515"/>
      <c r="M544" s="600"/>
      <c r="N544" s="600"/>
      <c r="O544" s="600"/>
      <c r="P544" s="600"/>
      <c r="Q544" s="515">
        <v>0</v>
      </c>
      <c r="R544" s="515">
        <v>0</v>
      </c>
      <c r="S544" s="515">
        <v>0</v>
      </c>
      <c r="T544" s="515">
        <v>0</v>
      </c>
      <c r="U544" s="515">
        <v>0</v>
      </c>
      <c r="V544" s="515">
        <v>0</v>
      </c>
      <c r="W544" s="515">
        <v>0</v>
      </c>
      <c r="X544" s="515">
        <v>0</v>
      </c>
      <c r="Y544" s="515">
        <v>0</v>
      </c>
      <c r="Z544" s="515">
        <v>0</v>
      </c>
      <c r="AA544" s="515">
        <v>0</v>
      </c>
      <c r="AB544" s="515">
        <v>0</v>
      </c>
      <c r="AC544" s="515">
        <v>0</v>
      </c>
      <c r="AD544" s="515">
        <v>0</v>
      </c>
      <c r="AE544" s="515">
        <v>0</v>
      </c>
      <c r="AF544" s="515">
        <v>0</v>
      </c>
      <c r="AG544" s="515">
        <v>0</v>
      </c>
      <c r="AH544" s="515">
        <v>0</v>
      </c>
      <c r="AI544" s="515">
        <v>0</v>
      </c>
      <c r="AJ544" s="515">
        <v>0</v>
      </c>
      <c r="AK544" s="515">
        <v>0</v>
      </c>
      <c r="AL544" s="515">
        <v>0</v>
      </c>
      <c r="AM544" s="515">
        <v>0</v>
      </c>
      <c r="AN544" s="515">
        <v>0</v>
      </c>
      <c r="AO544" s="515">
        <v>0</v>
      </c>
      <c r="AP544" s="515">
        <v>0</v>
      </c>
      <c r="AR544" s="28"/>
      <c r="AS544" s="28"/>
      <c r="AT544" s="28"/>
      <c r="AU544" s="28"/>
      <c r="AV544" s="28"/>
      <c r="AW544" s="28"/>
      <c r="AX544" s="28"/>
      <c r="AY544" s="28"/>
      <c r="AZ544" s="28"/>
      <c r="BA544" s="28"/>
      <c r="BB544" s="28"/>
      <c r="BC544" s="28"/>
      <c r="BD544" s="28"/>
      <c r="BE544" s="28"/>
      <c r="BF544" s="28"/>
      <c r="BG544" s="28"/>
      <c r="BH544" s="28"/>
      <c r="BI544" s="28"/>
      <c r="BJ544" s="28"/>
      <c r="BK544" s="28"/>
      <c r="BL544" s="28"/>
      <c r="BM544" s="28"/>
      <c r="BN544" s="28"/>
      <c r="BO544" s="28"/>
      <c r="BP544" s="28"/>
      <c r="BQ544" s="28"/>
      <c r="BR544" s="28"/>
      <c r="BS544" s="28"/>
      <c r="BT544" s="28"/>
      <c r="BU544" s="28"/>
      <c r="BV544" s="28"/>
      <c r="BW544" s="28"/>
      <c r="BX544" s="28"/>
      <c r="BY544" s="28"/>
      <c r="BZ544" s="28"/>
      <c r="CA544" s="28"/>
      <c r="CB544" s="28"/>
      <c r="CC544" s="28"/>
      <c r="CD544" s="28"/>
      <c r="CE544" s="28"/>
      <c r="CF544" s="28"/>
      <c r="CG544" s="28"/>
      <c r="CH544" s="28"/>
      <c r="CI544" s="28"/>
      <c r="CJ544" s="28"/>
      <c r="CK544" s="28"/>
      <c r="CL544" s="28"/>
      <c r="CM544" s="28"/>
      <c r="CN544" s="28"/>
      <c r="CO544" s="28"/>
      <c r="CP544" s="28"/>
      <c r="CQ544" s="28"/>
      <c r="CR544" s="28"/>
      <c r="CS544" s="28"/>
      <c r="CT544" s="28"/>
      <c r="CU544" s="28"/>
      <c r="CV544" s="28"/>
      <c r="CW544" s="28"/>
      <c r="CX544" s="28"/>
      <c r="CY544" s="28"/>
      <c r="CZ544" s="28"/>
      <c r="DA544" s="28"/>
      <c r="DB544" s="28"/>
      <c r="DC544" s="28"/>
      <c r="DD544" s="28"/>
      <c r="DE544" s="28"/>
      <c r="DF544" s="28"/>
      <c r="DG544" s="28"/>
      <c r="DH544" s="28"/>
      <c r="DI544" s="28"/>
      <c r="DJ544" s="28"/>
      <c r="DK544" s="28"/>
      <c r="DL544" s="28"/>
      <c r="DM544" s="28"/>
      <c r="DN544" s="28"/>
      <c r="DO544" s="28"/>
      <c r="DP544" s="28"/>
      <c r="DQ544" s="28"/>
      <c r="DR544" s="28"/>
      <c r="DS544" s="28"/>
      <c r="DT544" s="28"/>
      <c r="DU544" s="28"/>
      <c r="DV544" s="28"/>
      <c r="DW544" s="28"/>
      <c r="DX544" s="28"/>
      <c r="DY544" s="28"/>
      <c r="DZ544" s="28"/>
      <c r="EA544" s="28"/>
      <c r="EB544" s="28"/>
      <c r="EC544" s="28"/>
      <c r="ED544" s="28"/>
      <c r="EE544" s="28"/>
      <c r="EF544" s="28"/>
      <c r="EG544" s="28"/>
      <c r="EH544" s="28"/>
      <c r="EI544" s="28"/>
      <c r="EJ544" s="28"/>
      <c r="EK544" s="28"/>
      <c r="EL544" s="28"/>
      <c r="EM544" s="28"/>
      <c r="EN544" s="28"/>
      <c r="EO544" s="28"/>
      <c r="EP544" s="28"/>
      <c r="EQ544" s="28"/>
      <c r="ER544" s="28"/>
      <c r="ES544" s="28"/>
      <c r="ET544" s="28"/>
      <c r="EU544" s="28"/>
      <c r="EV544" s="28"/>
      <c r="EW544" s="28"/>
      <c r="EX544" s="28"/>
      <c r="EY544" s="28"/>
      <c r="EZ544" s="28"/>
      <c r="FA544" s="28"/>
      <c r="FB544" s="28"/>
      <c r="FC544" s="28"/>
      <c r="FD544" s="28"/>
      <c r="FE544" s="28"/>
      <c r="FF544" s="28"/>
      <c r="FG544" s="28"/>
      <c r="FH544" s="28"/>
      <c r="FI544" s="28"/>
      <c r="FJ544" s="28"/>
      <c r="FK544" s="28"/>
      <c r="FL544" s="28"/>
      <c r="FM544" s="28"/>
      <c r="FN544" s="28"/>
      <c r="FO544" s="28"/>
      <c r="FP544" s="28"/>
      <c r="FQ544" s="28"/>
      <c r="FR544" s="28"/>
      <c r="FS544" s="28"/>
      <c r="FT544" s="28"/>
      <c r="FU544" s="28"/>
      <c r="FV544" s="28"/>
      <c r="FW544" s="28"/>
      <c r="FX544" s="28"/>
      <c r="FY544" s="28"/>
      <c r="FZ544" s="28"/>
      <c r="GA544" s="28"/>
      <c r="GB544" s="28"/>
      <c r="GC544" s="28"/>
      <c r="GD544" s="28"/>
      <c r="GE544" s="28"/>
      <c r="GF544" s="28"/>
      <c r="GG544" s="28"/>
      <c r="GH544" s="28"/>
      <c r="GI544" s="28"/>
      <c r="GJ544" s="28"/>
      <c r="GK544" s="28"/>
      <c r="GL544" s="28"/>
      <c r="GM544" s="28"/>
      <c r="GN544" s="28"/>
      <c r="GO544" s="28"/>
      <c r="GP544" s="28"/>
      <c r="GQ544" s="28"/>
      <c r="GR544" s="28"/>
      <c r="GS544" s="28"/>
      <c r="GT544" s="28"/>
      <c r="GU544" s="28"/>
      <c r="GV544" s="28"/>
      <c r="GW544" s="28"/>
      <c r="GX544" s="28"/>
      <c r="GY544" s="28"/>
      <c r="GZ544" s="28"/>
      <c r="HA544" s="28"/>
      <c r="HB544" s="28"/>
      <c r="HC544" s="28"/>
      <c r="HD544" s="28"/>
      <c r="HE544" s="28"/>
      <c r="HF544" s="28"/>
      <c r="HG544" s="28"/>
      <c r="HH544" s="28"/>
      <c r="HI544" s="28"/>
      <c r="HJ544" s="28"/>
      <c r="HK544" s="28"/>
      <c r="HL544" s="28"/>
      <c r="HM544" s="28"/>
      <c r="HN544" s="28"/>
      <c r="HO544" s="28"/>
      <c r="HP544" s="28"/>
      <c r="HQ544" s="28"/>
      <c r="HR544" s="28"/>
      <c r="HS544" s="28"/>
      <c r="HT544" s="28"/>
      <c r="HU544" s="28"/>
      <c r="HV544" s="28"/>
    </row>
    <row r="545" spans="1:230" s="20" customFormat="1" ht="13.9" customHeight="1">
      <c r="A545" s="9"/>
      <c r="B545" s="9"/>
      <c r="C545" s="873"/>
      <c r="D545" s="775"/>
      <c r="E545" s="773" t="s">
        <v>908</v>
      </c>
      <c r="F545" s="790"/>
      <c r="G545" s="790"/>
      <c r="H545" s="515"/>
      <c r="I545" s="515"/>
      <c r="J545" s="515"/>
      <c r="K545" s="515"/>
      <c r="L545" s="515"/>
      <c r="M545" s="600"/>
      <c r="N545" s="600"/>
      <c r="O545" s="600"/>
      <c r="P545" s="600"/>
      <c r="Q545" s="515"/>
      <c r="R545" s="515"/>
      <c r="S545" s="515"/>
      <c r="T545" s="515"/>
      <c r="U545" s="515"/>
      <c r="V545" s="515"/>
      <c r="W545" s="515"/>
      <c r="X545" s="515"/>
      <c r="Y545" s="515"/>
      <c r="Z545" s="515"/>
      <c r="AA545" s="515"/>
      <c r="AB545" s="515"/>
      <c r="AC545" s="515"/>
      <c r="AD545" s="515"/>
      <c r="AE545" s="515"/>
      <c r="AF545" s="515"/>
      <c r="AG545" s="515"/>
      <c r="AH545" s="515"/>
      <c r="AI545" s="515"/>
      <c r="AJ545" s="515"/>
      <c r="AK545" s="515"/>
      <c r="AL545" s="515"/>
      <c r="AM545" s="515"/>
      <c r="AN545" s="515"/>
      <c r="AO545" s="515"/>
      <c r="AP545" s="515"/>
      <c r="AR545" s="28"/>
      <c r="AS545" s="28"/>
      <c r="AT545" s="28"/>
      <c r="AU545" s="28"/>
      <c r="AV545" s="28"/>
      <c r="AW545" s="28"/>
      <c r="AX545" s="28"/>
      <c r="AY545" s="28"/>
      <c r="AZ545" s="28"/>
      <c r="BA545" s="28"/>
      <c r="BB545" s="28"/>
      <c r="BC545" s="28"/>
      <c r="BD545" s="28"/>
      <c r="BE545" s="28"/>
      <c r="BF545" s="28"/>
      <c r="BG545" s="28"/>
      <c r="BH545" s="28"/>
      <c r="BI545" s="28"/>
      <c r="BJ545" s="28"/>
      <c r="BK545" s="28"/>
      <c r="BL545" s="28"/>
      <c r="BM545" s="28"/>
      <c r="BN545" s="28"/>
      <c r="BO545" s="28"/>
      <c r="BP545" s="28"/>
      <c r="BQ545" s="28"/>
      <c r="BR545" s="28"/>
      <c r="BS545" s="28"/>
      <c r="BT545" s="28"/>
      <c r="BU545" s="28"/>
      <c r="BV545" s="28"/>
      <c r="BW545" s="28"/>
      <c r="BX545" s="28"/>
      <c r="BY545" s="28"/>
      <c r="BZ545" s="28"/>
      <c r="CA545" s="28"/>
      <c r="CB545" s="28"/>
      <c r="CC545" s="28"/>
      <c r="CD545" s="28"/>
      <c r="CE545" s="28"/>
      <c r="CF545" s="28"/>
      <c r="CG545" s="28"/>
      <c r="CH545" s="28"/>
      <c r="CI545" s="28"/>
      <c r="CJ545" s="28"/>
      <c r="CK545" s="28"/>
      <c r="CL545" s="28"/>
      <c r="CM545" s="28"/>
      <c r="CN545" s="28"/>
      <c r="CO545" s="28"/>
      <c r="CP545" s="28"/>
      <c r="CQ545" s="28"/>
      <c r="CR545" s="28"/>
      <c r="CS545" s="28"/>
      <c r="CT545" s="28"/>
      <c r="CU545" s="28"/>
      <c r="CV545" s="28"/>
      <c r="CW545" s="28"/>
      <c r="CX545" s="28"/>
      <c r="CY545" s="28"/>
      <c r="CZ545" s="28"/>
      <c r="DA545" s="28"/>
      <c r="DB545" s="28"/>
      <c r="DC545" s="28"/>
      <c r="DD545" s="28"/>
      <c r="DE545" s="28"/>
      <c r="DF545" s="28"/>
      <c r="DG545" s="28"/>
      <c r="DH545" s="28"/>
      <c r="DI545" s="28"/>
      <c r="DJ545" s="28"/>
      <c r="DK545" s="28"/>
      <c r="DL545" s="28"/>
      <c r="DM545" s="28"/>
      <c r="DN545" s="28"/>
      <c r="DO545" s="28"/>
      <c r="DP545" s="28"/>
      <c r="DQ545" s="28"/>
      <c r="DR545" s="28"/>
      <c r="DS545" s="28"/>
      <c r="DT545" s="28"/>
      <c r="DU545" s="28"/>
      <c r="DV545" s="28"/>
      <c r="DW545" s="28"/>
      <c r="DX545" s="28"/>
      <c r="DY545" s="28"/>
      <c r="DZ545" s="28"/>
      <c r="EA545" s="28"/>
      <c r="EB545" s="28"/>
      <c r="EC545" s="28"/>
      <c r="ED545" s="28"/>
      <c r="EE545" s="28"/>
      <c r="EF545" s="28"/>
      <c r="EG545" s="28"/>
      <c r="EH545" s="28"/>
      <c r="EI545" s="28"/>
      <c r="EJ545" s="28"/>
      <c r="EK545" s="28"/>
      <c r="EL545" s="28"/>
      <c r="EM545" s="28"/>
      <c r="EN545" s="28"/>
      <c r="EO545" s="28"/>
      <c r="EP545" s="28"/>
      <c r="EQ545" s="28"/>
      <c r="ER545" s="28"/>
      <c r="ES545" s="28"/>
      <c r="ET545" s="28"/>
      <c r="EU545" s="28"/>
      <c r="EV545" s="28"/>
      <c r="EW545" s="28"/>
      <c r="EX545" s="28"/>
      <c r="EY545" s="28"/>
      <c r="EZ545" s="28"/>
      <c r="FA545" s="28"/>
      <c r="FB545" s="28"/>
      <c r="FC545" s="28"/>
      <c r="FD545" s="28"/>
      <c r="FE545" s="28"/>
      <c r="FF545" s="28"/>
      <c r="FG545" s="28"/>
      <c r="FH545" s="28"/>
      <c r="FI545" s="28"/>
      <c r="FJ545" s="28"/>
      <c r="FK545" s="28"/>
      <c r="FL545" s="28"/>
      <c r="FM545" s="28"/>
      <c r="FN545" s="28"/>
      <c r="FO545" s="28"/>
      <c r="FP545" s="28"/>
      <c r="FQ545" s="28"/>
      <c r="FR545" s="28"/>
      <c r="FS545" s="28"/>
      <c r="FT545" s="28"/>
      <c r="FU545" s="28"/>
      <c r="FV545" s="28"/>
      <c r="FW545" s="28"/>
      <c r="FX545" s="28"/>
      <c r="FY545" s="28"/>
      <c r="FZ545" s="28"/>
      <c r="GA545" s="28"/>
      <c r="GB545" s="28"/>
      <c r="GC545" s="28"/>
      <c r="GD545" s="28"/>
      <c r="GE545" s="28"/>
      <c r="GF545" s="28"/>
      <c r="GG545" s="28"/>
      <c r="GH545" s="28"/>
      <c r="GI545" s="28"/>
      <c r="GJ545" s="28"/>
      <c r="GK545" s="28"/>
      <c r="GL545" s="28"/>
      <c r="GM545" s="28"/>
      <c r="GN545" s="28"/>
      <c r="GO545" s="28"/>
      <c r="GP545" s="28"/>
      <c r="GQ545" s="28"/>
      <c r="GR545" s="28"/>
      <c r="GS545" s="28"/>
      <c r="GT545" s="28"/>
      <c r="GU545" s="28"/>
      <c r="GV545" s="28"/>
      <c r="GW545" s="28"/>
      <c r="GX545" s="28"/>
      <c r="GY545" s="28"/>
      <c r="GZ545" s="28"/>
      <c r="HA545" s="28"/>
      <c r="HB545" s="28"/>
      <c r="HC545" s="28"/>
      <c r="HD545" s="28"/>
      <c r="HE545" s="28"/>
      <c r="HF545" s="28"/>
      <c r="HG545" s="28"/>
      <c r="HH545" s="28"/>
      <c r="HI545" s="28"/>
      <c r="HJ545" s="28"/>
      <c r="HK545" s="28"/>
      <c r="HL545" s="28"/>
      <c r="HM545" s="28"/>
      <c r="HN545" s="28"/>
      <c r="HO545" s="28"/>
      <c r="HP545" s="28"/>
      <c r="HQ545" s="28"/>
      <c r="HR545" s="28"/>
      <c r="HS545" s="28"/>
      <c r="HT545" s="28"/>
      <c r="HU545" s="28"/>
      <c r="HV545" s="28"/>
    </row>
    <row r="546" spans="1:230" s="20" customFormat="1" ht="13.9" customHeight="1">
      <c r="A546" s="9"/>
      <c r="B546" s="9"/>
      <c r="C546" s="873"/>
      <c r="D546" s="775"/>
      <c r="E546" s="775"/>
      <c r="F546" s="776" t="s">
        <v>623</v>
      </c>
      <c r="G546" s="791"/>
      <c r="H546" s="515"/>
      <c r="I546" s="515"/>
      <c r="J546" s="515"/>
      <c r="K546" s="515"/>
      <c r="L546" s="515"/>
      <c r="M546" s="600"/>
      <c r="N546" s="600"/>
      <c r="O546" s="600"/>
      <c r="P546" s="600"/>
      <c r="Q546" s="515">
        <v>0</v>
      </c>
      <c r="R546" s="515">
        <v>0</v>
      </c>
      <c r="S546" s="515">
        <v>0</v>
      </c>
      <c r="T546" s="515">
        <v>0</v>
      </c>
      <c r="U546" s="515">
        <v>0</v>
      </c>
      <c r="V546" s="515">
        <v>0</v>
      </c>
      <c r="W546" s="515">
        <v>0</v>
      </c>
      <c r="X546" s="515">
        <v>0</v>
      </c>
      <c r="Y546" s="515">
        <v>2350656.9334525527</v>
      </c>
      <c r="Z546" s="515">
        <v>9666688.5405474473</v>
      </c>
      <c r="AA546" s="515">
        <v>9971578.3640000001</v>
      </c>
      <c r="AB546" s="515">
        <v>9677647.1792264935</v>
      </c>
      <c r="AC546" s="515">
        <v>10146598.096955052</v>
      </c>
      <c r="AD546" s="515">
        <v>10416058.640045082</v>
      </c>
      <c r="AE546" s="515">
        <v>10742035.827468446</v>
      </c>
      <c r="AF546" s="515">
        <v>11281572.827551339</v>
      </c>
      <c r="AG546" s="515">
        <v>12112120.165033894</v>
      </c>
      <c r="AH546" s="515">
        <v>13112333.386232492</v>
      </c>
      <c r="AI546" s="515">
        <v>14221288.436370585</v>
      </c>
      <c r="AJ546" s="515">
        <v>15333862.934398312</v>
      </c>
      <c r="AK546" s="515">
        <v>16405582.319458131</v>
      </c>
      <c r="AL546" s="515">
        <v>18355453.257875081</v>
      </c>
      <c r="AM546" s="515">
        <v>23975121.275633283</v>
      </c>
      <c r="AN546" s="515">
        <v>29594794.974519745</v>
      </c>
      <c r="AO546" s="515">
        <v>33719007.97080832</v>
      </c>
      <c r="AP546" s="515">
        <v>33719020.391710594</v>
      </c>
      <c r="AR546" s="28"/>
      <c r="AS546" s="28"/>
      <c r="AT546" s="28"/>
      <c r="AU546" s="28"/>
      <c r="AV546" s="28"/>
      <c r="AW546" s="28"/>
      <c r="AX546" s="28"/>
      <c r="AY546" s="28"/>
      <c r="AZ546" s="28"/>
      <c r="BA546" s="28"/>
      <c r="BB546" s="28"/>
      <c r="BC546" s="28"/>
      <c r="BD546" s="28"/>
      <c r="BE546" s="28"/>
      <c r="BF546" s="28"/>
      <c r="BG546" s="28"/>
      <c r="BH546" s="28"/>
      <c r="BI546" s="28"/>
      <c r="BJ546" s="28"/>
      <c r="BK546" s="28"/>
      <c r="BL546" s="28"/>
      <c r="BM546" s="28"/>
      <c r="BN546" s="28"/>
      <c r="BO546" s="28"/>
      <c r="BP546" s="28"/>
      <c r="BQ546" s="28"/>
      <c r="BR546" s="28"/>
      <c r="BS546" s="28"/>
      <c r="BT546" s="28"/>
      <c r="BU546" s="28"/>
      <c r="BV546" s="28"/>
      <c r="BW546" s="28"/>
      <c r="BX546" s="28"/>
      <c r="BY546" s="28"/>
      <c r="BZ546" s="28"/>
      <c r="CA546" s="28"/>
      <c r="CB546" s="28"/>
      <c r="CC546" s="28"/>
      <c r="CD546" s="28"/>
      <c r="CE546" s="28"/>
      <c r="CF546" s="28"/>
      <c r="CG546" s="28"/>
      <c r="CH546" s="28"/>
      <c r="CI546" s="28"/>
      <c r="CJ546" s="28"/>
      <c r="CK546" s="28"/>
      <c r="CL546" s="28"/>
      <c r="CM546" s="28"/>
      <c r="CN546" s="28"/>
      <c r="CO546" s="28"/>
      <c r="CP546" s="28"/>
      <c r="CQ546" s="28"/>
      <c r="CR546" s="28"/>
      <c r="CS546" s="28"/>
      <c r="CT546" s="28"/>
      <c r="CU546" s="28"/>
      <c r="CV546" s="28"/>
      <c r="CW546" s="28"/>
      <c r="CX546" s="28"/>
      <c r="CY546" s="28"/>
      <c r="CZ546" s="28"/>
      <c r="DA546" s="28"/>
      <c r="DB546" s="28"/>
      <c r="DC546" s="28"/>
      <c r="DD546" s="28"/>
      <c r="DE546" s="28"/>
      <c r="DF546" s="28"/>
      <c r="DG546" s="28"/>
      <c r="DH546" s="28"/>
      <c r="DI546" s="28"/>
      <c r="DJ546" s="28"/>
      <c r="DK546" s="28"/>
      <c r="DL546" s="28"/>
      <c r="DM546" s="28"/>
      <c r="DN546" s="28"/>
      <c r="DO546" s="28"/>
      <c r="DP546" s="28"/>
      <c r="DQ546" s="28"/>
      <c r="DR546" s="28"/>
      <c r="DS546" s="28"/>
      <c r="DT546" s="28"/>
      <c r="DU546" s="28"/>
      <c r="DV546" s="28"/>
      <c r="DW546" s="28"/>
      <c r="DX546" s="28"/>
      <c r="DY546" s="28"/>
      <c r="DZ546" s="28"/>
      <c r="EA546" s="28"/>
      <c r="EB546" s="28"/>
      <c r="EC546" s="28"/>
      <c r="ED546" s="28"/>
      <c r="EE546" s="28"/>
      <c r="EF546" s="28"/>
      <c r="EG546" s="28"/>
      <c r="EH546" s="28"/>
      <c r="EI546" s="28"/>
      <c r="EJ546" s="28"/>
      <c r="EK546" s="28"/>
      <c r="EL546" s="28"/>
      <c r="EM546" s="28"/>
      <c r="EN546" s="28"/>
      <c r="EO546" s="28"/>
      <c r="EP546" s="28"/>
      <c r="EQ546" s="28"/>
      <c r="ER546" s="28"/>
      <c r="ES546" s="28"/>
      <c r="ET546" s="28"/>
      <c r="EU546" s="28"/>
      <c r="EV546" s="28"/>
      <c r="EW546" s="28"/>
      <c r="EX546" s="28"/>
      <c r="EY546" s="28"/>
      <c r="EZ546" s="28"/>
      <c r="FA546" s="28"/>
      <c r="FB546" s="28"/>
      <c r="FC546" s="28"/>
      <c r="FD546" s="28"/>
      <c r="FE546" s="28"/>
      <c r="FF546" s="28"/>
      <c r="FG546" s="28"/>
      <c r="FH546" s="28"/>
      <c r="FI546" s="28"/>
      <c r="FJ546" s="28"/>
      <c r="FK546" s="28"/>
      <c r="FL546" s="28"/>
      <c r="FM546" s="28"/>
      <c r="FN546" s="28"/>
      <c r="FO546" s="28"/>
      <c r="FP546" s="28"/>
      <c r="FQ546" s="28"/>
      <c r="FR546" s="28"/>
      <c r="FS546" s="28"/>
      <c r="FT546" s="28"/>
      <c r="FU546" s="28"/>
      <c r="FV546" s="28"/>
      <c r="FW546" s="28"/>
      <c r="FX546" s="28"/>
      <c r="FY546" s="28"/>
      <c r="FZ546" s="28"/>
      <c r="GA546" s="28"/>
      <c r="GB546" s="28"/>
      <c r="GC546" s="28"/>
      <c r="GD546" s="28"/>
      <c r="GE546" s="28"/>
      <c r="GF546" s="28"/>
      <c r="GG546" s="28"/>
      <c r="GH546" s="28"/>
      <c r="GI546" s="28"/>
      <c r="GJ546" s="28"/>
      <c r="GK546" s="28"/>
      <c r="GL546" s="28"/>
      <c r="GM546" s="28"/>
      <c r="GN546" s="28"/>
      <c r="GO546" s="28"/>
      <c r="GP546" s="28"/>
      <c r="GQ546" s="28"/>
      <c r="GR546" s="28"/>
      <c r="GS546" s="28"/>
      <c r="GT546" s="28"/>
      <c r="GU546" s="28"/>
      <c r="GV546" s="28"/>
      <c r="GW546" s="28"/>
      <c r="GX546" s="28"/>
      <c r="GY546" s="28"/>
      <c r="GZ546" s="28"/>
      <c r="HA546" s="28"/>
      <c r="HB546" s="28"/>
      <c r="HC546" s="28"/>
      <c r="HD546" s="28"/>
      <c r="HE546" s="28"/>
      <c r="HF546" s="28"/>
      <c r="HG546" s="28"/>
      <c r="HH546" s="28"/>
      <c r="HI546" s="28"/>
      <c r="HJ546" s="28"/>
      <c r="HK546" s="28"/>
      <c r="HL546" s="28"/>
      <c r="HM546" s="28"/>
      <c r="HN546" s="28"/>
      <c r="HO546" s="28"/>
      <c r="HP546" s="28"/>
      <c r="HQ546" s="28"/>
      <c r="HR546" s="28"/>
      <c r="HS546" s="28"/>
      <c r="HT546" s="28"/>
      <c r="HU546" s="28"/>
      <c r="HV546" s="28"/>
    </row>
    <row r="547" spans="1:230" s="20" customFormat="1" ht="13.9" customHeight="1">
      <c r="A547" s="9"/>
      <c r="B547" s="9"/>
      <c r="C547" s="873"/>
      <c r="D547" s="775"/>
      <c r="E547" s="775"/>
      <c r="F547" s="776" t="s">
        <v>625</v>
      </c>
      <c r="G547" s="791"/>
      <c r="H547" s="515"/>
      <c r="I547" s="515"/>
      <c r="J547" s="515"/>
      <c r="K547" s="515"/>
      <c r="L547" s="515"/>
      <c r="M547" s="600"/>
      <c r="N547" s="600"/>
      <c r="O547" s="600"/>
      <c r="P547" s="600"/>
      <c r="Q547" s="515">
        <v>0</v>
      </c>
      <c r="R547" s="515">
        <v>0</v>
      </c>
      <c r="S547" s="515">
        <v>0</v>
      </c>
      <c r="T547" s="515">
        <v>0</v>
      </c>
      <c r="U547" s="515">
        <v>0</v>
      </c>
      <c r="V547" s="515">
        <v>0</v>
      </c>
      <c r="W547" s="515">
        <v>0</v>
      </c>
      <c r="X547" s="515">
        <v>0</v>
      </c>
      <c r="Y547" s="515">
        <v>788244.24115774222</v>
      </c>
      <c r="Z547" s="515">
        <v>3299986.5428422578</v>
      </c>
      <c r="AA547" s="515">
        <v>3861464.9079999998</v>
      </c>
      <c r="AB547" s="515">
        <v>4566904.4410259798</v>
      </c>
      <c r="AC547" s="515">
        <v>4686569.6304363478</v>
      </c>
      <c r="AD547" s="515">
        <v>4739635.7517331392</v>
      </c>
      <c r="AE547" s="515">
        <v>5035648.1735321321</v>
      </c>
      <c r="AF547" s="515">
        <v>5327972.5278453967</v>
      </c>
      <c r="AG547" s="515">
        <v>5496035.4388131043</v>
      </c>
      <c r="AH547" s="515">
        <v>5664619.2556333281</v>
      </c>
      <c r="AI547" s="515">
        <v>5833216.8795035621</v>
      </c>
      <c r="AJ547" s="515">
        <v>6001795.3067424241</v>
      </c>
      <c r="AK547" s="515">
        <v>6125500.8291700557</v>
      </c>
      <c r="AL547" s="515">
        <v>7187750.6824412355</v>
      </c>
      <c r="AM547" s="515">
        <v>10265274.701137604</v>
      </c>
      <c r="AN547" s="515">
        <v>10812288.754310386</v>
      </c>
      <c r="AO547" s="515">
        <v>11183470.97698476</v>
      </c>
      <c r="AP547" s="515">
        <v>11183475.096584015</v>
      </c>
      <c r="AR547" s="28"/>
      <c r="AS547" s="28"/>
      <c r="AT547" s="28"/>
      <c r="AU547" s="28"/>
      <c r="AV547" s="28"/>
      <c r="AW547" s="28"/>
      <c r="AX547" s="28"/>
      <c r="AY547" s="28"/>
      <c r="AZ547" s="28"/>
      <c r="BA547" s="28"/>
      <c r="BB547" s="28"/>
      <c r="BC547" s="28"/>
      <c r="BD547" s="28"/>
      <c r="BE547" s="28"/>
      <c r="BF547" s="28"/>
      <c r="BG547" s="28"/>
      <c r="BH547" s="28"/>
      <c r="BI547" s="28"/>
      <c r="BJ547" s="28"/>
      <c r="BK547" s="28"/>
      <c r="BL547" s="28"/>
      <c r="BM547" s="28"/>
      <c r="BN547" s="28"/>
      <c r="BO547" s="28"/>
      <c r="BP547" s="28"/>
      <c r="BQ547" s="28"/>
      <c r="BR547" s="28"/>
      <c r="BS547" s="28"/>
      <c r="BT547" s="28"/>
      <c r="BU547" s="28"/>
      <c r="BV547" s="28"/>
      <c r="BW547" s="28"/>
      <c r="BX547" s="28"/>
      <c r="BY547" s="28"/>
      <c r="BZ547" s="28"/>
      <c r="CA547" s="28"/>
      <c r="CB547" s="28"/>
      <c r="CC547" s="28"/>
      <c r="CD547" s="28"/>
      <c r="CE547" s="28"/>
      <c r="CF547" s="28"/>
      <c r="CG547" s="28"/>
      <c r="CH547" s="28"/>
      <c r="CI547" s="28"/>
      <c r="CJ547" s="28"/>
      <c r="CK547" s="28"/>
      <c r="CL547" s="28"/>
      <c r="CM547" s="28"/>
      <c r="CN547" s="28"/>
      <c r="CO547" s="28"/>
      <c r="CP547" s="28"/>
      <c r="CQ547" s="28"/>
      <c r="CR547" s="28"/>
      <c r="CS547" s="28"/>
      <c r="CT547" s="28"/>
      <c r="CU547" s="28"/>
      <c r="CV547" s="28"/>
      <c r="CW547" s="28"/>
      <c r="CX547" s="28"/>
      <c r="CY547" s="28"/>
      <c r="CZ547" s="28"/>
      <c r="DA547" s="28"/>
      <c r="DB547" s="28"/>
      <c r="DC547" s="28"/>
      <c r="DD547" s="28"/>
      <c r="DE547" s="28"/>
      <c r="DF547" s="28"/>
      <c r="DG547" s="28"/>
      <c r="DH547" s="28"/>
      <c r="DI547" s="28"/>
      <c r="DJ547" s="28"/>
      <c r="DK547" s="28"/>
      <c r="DL547" s="28"/>
      <c r="DM547" s="28"/>
      <c r="DN547" s="28"/>
      <c r="DO547" s="28"/>
      <c r="DP547" s="28"/>
      <c r="DQ547" s="28"/>
      <c r="DR547" s="28"/>
      <c r="DS547" s="28"/>
      <c r="DT547" s="28"/>
      <c r="DU547" s="28"/>
      <c r="DV547" s="28"/>
      <c r="DW547" s="28"/>
      <c r="DX547" s="28"/>
      <c r="DY547" s="28"/>
      <c r="DZ547" s="28"/>
      <c r="EA547" s="28"/>
      <c r="EB547" s="28"/>
      <c r="EC547" s="28"/>
      <c r="ED547" s="28"/>
      <c r="EE547" s="28"/>
      <c r="EF547" s="28"/>
      <c r="EG547" s="28"/>
      <c r="EH547" s="28"/>
      <c r="EI547" s="28"/>
      <c r="EJ547" s="28"/>
      <c r="EK547" s="28"/>
      <c r="EL547" s="28"/>
      <c r="EM547" s="28"/>
      <c r="EN547" s="28"/>
      <c r="EO547" s="28"/>
      <c r="EP547" s="28"/>
      <c r="EQ547" s="28"/>
      <c r="ER547" s="28"/>
      <c r="ES547" s="28"/>
      <c r="ET547" s="28"/>
      <c r="EU547" s="28"/>
      <c r="EV547" s="28"/>
      <c r="EW547" s="28"/>
      <c r="EX547" s="28"/>
      <c r="EY547" s="28"/>
      <c r="EZ547" s="28"/>
      <c r="FA547" s="28"/>
      <c r="FB547" s="28"/>
      <c r="FC547" s="28"/>
      <c r="FD547" s="28"/>
      <c r="FE547" s="28"/>
      <c r="FF547" s="28"/>
      <c r="FG547" s="28"/>
      <c r="FH547" s="28"/>
      <c r="FI547" s="28"/>
      <c r="FJ547" s="28"/>
      <c r="FK547" s="28"/>
      <c r="FL547" s="28"/>
      <c r="FM547" s="28"/>
      <c r="FN547" s="28"/>
      <c r="FO547" s="28"/>
      <c r="FP547" s="28"/>
      <c r="FQ547" s="28"/>
      <c r="FR547" s="28"/>
      <c r="FS547" s="28"/>
      <c r="FT547" s="28"/>
      <c r="FU547" s="28"/>
      <c r="FV547" s="28"/>
      <c r="FW547" s="28"/>
      <c r="FX547" s="28"/>
      <c r="FY547" s="28"/>
      <c r="FZ547" s="28"/>
      <c r="GA547" s="28"/>
      <c r="GB547" s="28"/>
      <c r="GC547" s="28"/>
      <c r="GD547" s="28"/>
      <c r="GE547" s="28"/>
      <c r="GF547" s="28"/>
      <c r="GG547" s="28"/>
      <c r="GH547" s="28"/>
      <c r="GI547" s="28"/>
      <c r="GJ547" s="28"/>
      <c r="GK547" s="28"/>
      <c r="GL547" s="28"/>
      <c r="GM547" s="28"/>
      <c r="GN547" s="28"/>
      <c r="GO547" s="28"/>
      <c r="GP547" s="28"/>
      <c r="GQ547" s="28"/>
      <c r="GR547" s="28"/>
      <c r="GS547" s="28"/>
      <c r="GT547" s="28"/>
      <c r="GU547" s="28"/>
      <c r="GV547" s="28"/>
      <c r="GW547" s="28"/>
      <c r="GX547" s="28"/>
      <c r="GY547" s="28"/>
      <c r="GZ547" s="28"/>
      <c r="HA547" s="28"/>
      <c r="HB547" s="28"/>
      <c r="HC547" s="28"/>
      <c r="HD547" s="28"/>
      <c r="HE547" s="28"/>
      <c r="HF547" s="28"/>
      <c r="HG547" s="28"/>
      <c r="HH547" s="28"/>
      <c r="HI547" s="28"/>
      <c r="HJ547" s="28"/>
      <c r="HK547" s="28"/>
      <c r="HL547" s="28"/>
      <c r="HM547" s="28"/>
      <c r="HN547" s="28"/>
      <c r="HO547" s="28"/>
      <c r="HP547" s="28"/>
      <c r="HQ547" s="28"/>
      <c r="HR547" s="28"/>
      <c r="HS547" s="28"/>
      <c r="HT547" s="28"/>
      <c r="HU547" s="28"/>
      <c r="HV547" s="28"/>
    </row>
    <row r="548" spans="1:230" s="20" customFormat="1" ht="13.9" customHeight="1">
      <c r="A548" s="9"/>
      <c r="B548" s="9"/>
      <c r="C548" s="873"/>
      <c r="D548" s="775"/>
      <c r="E548" s="775"/>
      <c r="F548" s="776" t="s">
        <v>801</v>
      </c>
      <c r="G548" s="791"/>
      <c r="H548" s="515"/>
      <c r="I548" s="515"/>
      <c r="J548" s="515"/>
      <c r="K548" s="515"/>
      <c r="L548" s="515"/>
      <c r="M548" s="600"/>
      <c r="N548" s="600"/>
      <c r="O548" s="600"/>
      <c r="P548" s="600"/>
      <c r="Q548" s="515">
        <v>0</v>
      </c>
      <c r="R548" s="515">
        <v>0</v>
      </c>
      <c r="S548" s="515">
        <v>0</v>
      </c>
      <c r="T548" s="515">
        <v>0</v>
      </c>
      <c r="U548" s="515">
        <v>0</v>
      </c>
      <c r="V548" s="515">
        <v>0</v>
      </c>
      <c r="W548" s="515">
        <v>0</v>
      </c>
      <c r="X548" s="515">
        <v>0</v>
      </c>
      <c r="Y548" s="515">
        <v>577107.39084763266</v>
      </c>
      <c r="Z548" s="515">
        <v>2329940.4551523672</v>
      </c>
      <c r="AA548" s="515">
        <v>2304200</v>
      </c>
      <c r="AB548" s="515">
        <v>2283452.2205129899</v>
      </c>
      <c r="AC548" s="515">
        <v>2335800.6600165935</v>
      </c>
      <c r="AD548" s="515">
        <v>2304290.479413759</v>
      </c>
      <c r="AE548" s="515">
        <v>2304298.1689272057</v>
      </c>
      <c r="AF548" s="515">
        <v>2304307.2733716457</v>
      </c>
      <c r="AG548" s="515">
        <v>2304080.6304661068</v>
      </c>
      <c r="AH548" s="515">
        <v>2304081.142182928</v>
      </c>
      <c r="AI548" s="515">
        <v>2304086.9509148337</v>
      </c>
      <c r="AJ548" s="515">
        <v>2304085.0592754236</v>
      </c>
      <c r="AK548" s="515">
        <v>2304087.4678529571</v>
      </c>
      <c r="AL548" s="515">
        <v>2797799.3291593138</v>
      </c>
      <c r="AM548" s="515">
        <v>4158674.5031749746</v>
      </c>
      <c r="AN548" s="515">
        <v>4308239.3109587785</v>
      </c>
      <c r="AO548" s="515">
        <v>4780479.7901103403</v>
      </c>
      <c r="AP548" s="515">
        <v>5005268.4675927991</v>
      </c>
      <c r="AR548" s="28"/>
      <c r="AS548" s="28"/>
      <c r="AT548" s="28"/>
      <c r="AU548" s="28"/>
      <c r="AV548" s="28"/>
      <c r="AW548" s="28"/>
      <c r="AX548" s="28"/>
      <c r="AY548" s="28"/>
      <c r="AZ548" s="28"/>
      <c r="BA548" s="28"/>
      <c r="BB548" s="28"/>
      <c r="BC548" s="28"/>
      <c r="BD548" s="28"/>
      <c r="BE548" s="28"/>
      <c r="BF548" s="28"/>
      <c r="BG548" s="28"/>
      <c r="BH548" s="28"/>
      <c r="BI548" s="28"/>
      <c r="BJ548" s="28"/>
      <c r="BK548" s="28"/>
      <c r="BL548" s="28"/>
      <c r="BM548" s="28"/>
      <c r="BN548" s="28"/>
      <c r="BO548" s="28"/>
      <c r="BP548" s="28"/>
      <c r="BQ548" s="28"/>
      <c r="BR548" s="28"/>
      <c r="BS548" s="28"/>
      <c r="BT548" s="28"/>
      <c r="BU548" s="28"/>
      <c r="BV548" s="28"/>
      <c r="BW548" s="28"/>
      <c r="BX548" s="28"/>
      <c r="BY548" s="28"/>
      <c r="BZ548" s="28"/>
      <c r="CA548" s="28"/>
      <c r="CB548" s="28"/>
      <c r="CC548" s="28"/>
      <c r="CD548" s="28"/>
      <c r="CE548" s="28"/>
      <c r="CF548" s="28"/>
      <c r="CG548" s="28"/>
      <c r="CH548" s="28"/>
      <c r="CI548" s="28"/>
      <c r="CJ548" s="28"/>
      <c r="CK548" s="28"/>
      <c r="CL548" s="28"/>
      <c r="CM548" s="28"/>
      <c r="CN548" s="28"/>
      <c r="CO548" s="28"/>
      <c r="CP548" s="28"/>
      <c r="CQ548" s="28"/>
      <c r="CR548" s="28"/>
      <c r="CS548" s="28"/>
      <c r="CT548" s="28"/>
      <c r="CU548" s="28"/>
      <c r="CV548" s="28"/>
      <c r="CW548" s="28"/>
      <c r="CX548" s="28"/>
      <c r="CY548" s="28"/>
      <c r="CZ548" s="28"/>
      <c r="DA548" s="28"/>
      <c r="DB548" s="28"/>
      <c r="DC548" s="28"/>
      <c r="DD548" s="28"/>
      <c r="DE548" s="28"/>
      <c r="DF548" s="28"/>
      <c r="DG548" s="28"/>
      <c r="DH548" s="28"/>
      <c r="DI548" s="28"/>
      <c r="DJ548" s="28"/>
      <c r="DK548" s="28"/>
      <c r="DL548" s="28"/>
      <c r="DM548" s="28"/>
      <c r="DN548" s="28"/>
      <c r="DO548" s="28"/>
      <c r="DP548" s="28"/>
      <c r="DQ548" s="28"/>
      <c r="DR548" s="28"/>
      <c r="DS548" s="28"/>
      <c r="DT548" s="28"/>
      <c r="DU548" s="28"/>
      <c r="DV548" s="28"/>
      <c r="DW548" s="28"/>
      <c r="DX548" s="28"/>
      <c r="DY548" s="28"/>
      <c r="DZ548" s="28"/>
      <c r="EA548" s="28"/>
      <c r="EB548" s="28"/>
      <c r="EC548" s="28"/>
      <c r="ED548" s="28"/>
      <c r="EE548" s="28"/>
      <c r="EF548" s="28"/>
      <c r="EG548" s="28"/>
      <c r="EH548" s="28"/>
      <c r="EI548" s="28"/>
      <c r="EJ548" s="28"/>
      <c r="EK548" s="28"/>
      <c r="EL548" s="28"/>
      <c r="EM548" s="28"/>
      <c r="EN548" s="28"/>
      <c r="EO548" s="28"/>
      <c r="EP548" s="28"/>
      <c r="EQ548" s="28"/>
      <c r="ER548" s="28"/>
      <c r="ES548" s="28"/>
      <c r="ET548" s="28"/>
      <c r="EU548" s="28"/>
      <c r="EV548" s="28"/>
      <c r="EW548" s="28"/>
      <c r="EX548" s="28"/>
      <c r="EY548" s="28"/>
      <c r="EZ548" s="28"/>
      <c r="FA548" s="28"/>
      <c r="FB548" s="28"/>
      <c r="FC548" s="28"/>
      <c r="FD548" s="28"/>
      <c r="FE548" s="28"/>
      <c r="FF548" s="28"/>
      <c r="FG548" s="28"/>
      <c r="FH548" s="28"/>
      <c r="FI548" s="28"/>
      <c r="FJ548" s="28"/>
      <c r="FK548" s="28"/>
      <c r="FL548" s="28"/>
      <c r="FM548" s="28"/>
      <c r="FN548" s="28"/>
      <c r="FO548" s="28"/>
      <c r="FP548" s="28"/>
      <c r="FQ548" s="28"/>
      <c r="FR548" s="28"/>
      <c r="FS548" s="28"/>
      <c r="FT548" s="28"/>
      <c r="FU548" s="28"/>
      <c r="FV548" s="28"/>
      <c r="FW548" s="28"/>
      <c r="FX548" s="28"/>
      <c r="FY548" s="28"/>
      <c r="FZ548" s="28"/>
      <c r="GA548" s="28"/>
      <c r="GB548" s="28"/>
      <c r="GC548" s="28"/>
      <c r="GD548" s="28"/>
      <c r="GE548" s="28"/>
      <c r="GF548" s="28"/>
      <c r="GG548" s="28"/>
      <c r="GH548" s="28"/>
      <c r="GI548" s="28"/>
      <c r="GJ548" s="28"/>
      <c r="GK548" s="28"/>
      <c r="GL548" s="28"/>
      <c r="GM548" s="28"/>
      <c r="GN548" s="28"/>
      <c r="GO548" s="28"/>
      <c r="GP548" s="28"/>
      <c r="GQ548" s="28"/>
      <c r="GR548" s="28"/>
      <c r="GS548" s="28"/>
      <c r="GT548" s="28"/>
      <c r="GU548" s="28"/>
      <c r="GV548" s="28"/>
      <c r="GW548" s="28"/>
      <c r="GX548" s="28"/>
      <c r="GY548" s="28"/>
      <c r="GZ548" s="28"/>
      <c r="HA548" s="28"/>
      <c r="HB548" s="28"/>
      <c r="HC548" s="28"/>
      <c r="HD548" s="28"/>
      <c r="HE548" s="28"/>
      <c r="HF548" s="28"/>
      <c r="HG548" s="28"/>
      <c r="HH548" s="28"/>
      <c r="HI548" s="28"/>
      <c r="HJ548" s="28"/>
      <c r="HK548" s="28"/>
      <c r="HL548" s="28"/>
      <c r="HM548" s="28"/>
      <c r="HN548" s="28"/>
      <c r="HO548" s="28"/>
      <c r="HP548" s="28"/>
      <c r="HQ548" s="28"/>
      <c r="HR548" s="28"/>
      <c r="HS548" s="28"/>
      <c r="HT548" s="28"/>
      <c r="HU548" s="28"/>
      <c r="HV548" s="28"/>
    </row>
    <row r="549" spans="1:230" s="20" customFormat="1" ht="13.9" customHeight="1">
      <c r="A549" s="9"/>
      <c r="B549" s="9"/>
      <c r="C549" s="873"/>
      <c r="D549" s="775"/>
      <c r="E549" s="775"/>
      <c r="F549" s="776" t="s">
        <v>627</v>
      </c>
      <c r="G549" s="791"/>
      <c r="H549" s="515"/>
      <c r="I549" s="515"/>
      <c r="J549" s="515"/>
      <c r="K549" s="515"/>
      <c r="L549" s="515"/>
      <c r="M549" s="600"/>
      <c r="N549" s="600"/>
      <c r="O549" s="600"/>
      <c r="P549" s="600"/>
      <c r="Q549" s="515">
        <v>0</v>
      </c>
      <c r="R549" s="515">
        <v>0</v>
      </c>
      <c r="S549" s="515">
        <v>0</v>
      </c>
      <c r="T549" s="515">
        <v>0</v>
      </c>
      <c r="U549" s="515">
        <v>0</v>
      </c>
      <c r="V549" s="515">
        <v>0</v>
      </c>
      <c r="W549" s="515">
        <v>0</v>
      </c>
      <c r="X549" s="515">
        <v>0</v>
      </c>
      <c r="Y549" s="515">
        <v>2660324.3139073802</v>
      </c>
      <c r="Z549" s="515">
        <v>10328756.25209262</v>
      </c>
      <c r="AA549" s="515">
        <v>8518870.1840000004</v>
      </c>
      <c r="AB549" s="515">
        <v>7132115.3259092588</v>
      </c>
      <c r="AC549" s="515">
        <v>7969643.8637585053</v>
      </c>
      <c r="AD549" s="515">
        <v>8542484.3668874763</v>
      </c>
      <c r="AE549" s="515">
        <v>9400556.8666600809</v>
      </c>
      <c r="AF549" s="515">
        <v>10374754.427966114</v>
      </c>
      <c r="AG549" s="515">
        <v>11464006.95789868</v>
      </c>
      <c r="AH549" s="515">
        <v>12247043.614613</v>
      </c>
      <c r="AI549" s="515">
        <v>12955015.176279403</v>
      </c>
      <c r="AJ549" s="515">
        <v>13880381.118784152</v>
      </c>
      <c r="AK549" s="515">
        <v>14498891.870879583</v>
      </c>
      <c r="AL549" s="515">
        <v>15995125.49357409</v>
      </c>
      <c r="AM549" s="515">
        <v>21599834.5071925</v>
      </c>
      <c r="AN549" s="515">
        <v>25981761.220817663</v>
      </c>
      <c r="AO549" s="515">
        <v>26806611.336792614</v>
      </c>
      <c r="AP549" s="515">
        <v>26806621.211409919</v>
      </c>
      <c r="AR549" s="28"/>
      <c r="AS549" s="28"/>
      <c r="AT549" s="28"/>
      <c r="AU549" s="28"/>
      <c r="AV549" s="28"/>
      <c r="AW549" s="28"/>
      <c r="AX549" s="28"/>
      <c r="AY549" s="28"/>
      <c r="AZ549" s="28"/>
      <c r="BA549" s="28"/>
      <c r="BB549" s="28"/>
      <c r="BC549" s="28"/>
      <c r="BD549" s="28"/>
      <c r="BE549" s="28"/>
      <c r="BF549" s="28"/>
      <c r="BG549" s="28"/>
      <c r="BH549" s="28"/>
      <c r="BI549" s="28"/>
      <c r="BJ549" s="28"/>
      <c r="BK549" s="28"/>
      <c r="BL549" s="28"/>
      <c r="BM549" s="28"/>
      <c r="BN549" s="28"/>
      <c r="BO549" s="28"/>
      <c r="BP549" s="28"/>
      <c r="BQ549" s="28"/>
      <c r="BR549" s="28"/>
      <c r="BS549" s="28"/>
      <c r="BT549" s="28"/>
      <c r="BU549" s="28"/>
      <c r="BV549" s="28"/>
      <c r="BW549" s="28"/>
      <c r="BX549" s="28"/>
      <c r="BY549" s="28"/>
      <c r="BZ549" s="28"/>
      <c r="CA549" s="28"/>
      <c r="CB549" s="28"/>
      <c r="CC549" s="28"/>
      <c r="CD549" s="28"/>
      <c r="CE549" s="28"/>
      <c r="CF549" s="28"/>
      <c r="CG549" s="28"/>
      <c r="CH549" s="28"/>
      <c r="CI549" s="28"/>
      <c r="CJ549" s="28"/>
      <c r="CK549" s="28"/>
      <c r="CL549" s="28"/>
      <c r="CM549" s="28"/>
      <c r="CN549" s="28"/>
      <c r="CO549" s="28"/>
      <c r="CP549" s="28"/>
      <c r="CQ549" s="28"/>
      <c r="CR549" s="28"/>
      <c r="CS549" s="28"/>
      <c r="CT549" s="28"/>
      <c r="CU549" s="28"/>
      <c r="CV549" s="28"/>
      <c r="CW549" s="28"/>
      <c r="CX549" s="28"/>
      <c r="CY549" s="28"/>
      <c r="CZ549" s="28"/>
      <c r="DA549" s="28"/>
      <c r="DB549" s="28"/>
      <c r="DC549" s="28"/>
      <c r="DD549" s="28"/>
      <c r="DE549" s="28"/>
      <c r="DF549" s="28"/>
      <c r="DG549" s="28"/>
      <c r="DH549" s="28"/>
      <c r="DI549" s="28"/>
      <c r="DJ549" s="28"/>
      <c r="DK549" s="28"/>
      <c r="DL549" s="28"/>
      <c r="DM549" s="28"/>
      <c r="DN549" s="28"/>
      <c r="DO549" s="28"/>
      <c r="DP549" s="28"/>
      <c r="DQ549" s="28"/>
      <c r="DR549" s="28"/>
      <c r="DS549" s="28"/>
      <c r="DT549" s="28"/>
      <c r="DU549" s="28"/>
      <c r="DV549" s="28"/>
      <c r="DW549" s="28"/>
      <c r="DX549" s="28"/>
      <c r="DY549" s="28"/>
      <c r="DZ549" s="28"/>
      <c r="EA549" s="28"/>
      <c r="EB549" s="28"/>
      <c r="EC549" s="28"/>
      <c r="ED549" s="28"/>
      <c r="EE549" s="28"/>
      <c r="EF549" s="28"/>
      <c r="EG549" s="28"/>
      <c r="EH549" s="28"/>
      <c r="EI549" s="28"/>
      <c r="EJ549" s="28"/>
      <c r="EK549" s="28"/>
      <c r="EL549" s="28"/>
      <c r="EM549" s="28"/>
      <c r="EN549" s="28"/>
      <c r="EO549" s="28"/>
      <c r="EP549" s="28"/>
      <c r="EQ549" s="28"/>
      <c r="ER549" s="28"/>
      <c r="ES549" s="28"/>
      <c r="ET549" s="28"/>
      <c r="EU549" s="28"/>
      <c r="EV549" s="28"/>
      <c r="EW549" s="28"/>
      <c r="EX549" s="28"/>
      <c r="EY549" s="28"/>
      <c r="EZ549" s="28"/>
      <c r="FA549" s="28"/>
      <c r="FB549" s="28"/>
      <c r="FC549" s="28"/>
      <c r="FD549" s="28"/>
      <c r="FE549" s="28"/>
      <c r="FF549" s="28"/>
      <c r="FG549" s="28"/>
      <c r="FH549" s="28"/>
      <c r="FI549" s="28"/>
      <c r="FJ549" s="28"/>
      <c r="FK549" s="28"/>
      <c r="FL549" s="28"/>
      <c r="FM549" s="28"/>
      <c r="FN549" s="28"/>
      <c r="FO549" s="28"/>
      <c r="FP549" s="28"/>
      <c r="FQ549" s="28"/>
      <c r="FR549" s="28"/>
      <c r="FS549" s="28"/>
      <c r="FT549" s="28"/>
      <c r="FU549" s="28"/>
      <c r="FV549" s="28"/>
      <c r="FW549" s="28"/>
      <c r="FX549" s="28"/>
      <c r="FY549" s="28"/>
      <c r="FZ549" s="28"/>
      <c r="GA549" s="28"/>
      <c r="GB549" s="28"/>
      <c r="GC549" s="28"/>
      <c r="GD549" s="28"/>
      <c r="GE549" s="28"/>
      <c r="GF549" s="28"/>
      <c r="GG549" s="28"/>
      <c r="GH549" s="28"/>
      <c r="GI549" s="28"/>
      <c r="GJ549" s="28"/>
      <c r="GK549" s="28"/>
      <c r="GL549" s="28"/>
      <c r="GM549" s="28"/>
      <c r="GN549" s="28"/>
      <c r="GO549" s="28"/>
      <c r="GP549" s="28"/>
      <c r="GQ549" s="28"/>
      <c r="GR549" s="28"/>
      <c r="GS549" s="28"/>
      <c r="GT549" s="28"/>
      <c r="GU549" s="28"/>
      <c r="GV549" s="28"/>
      <c r="GW549" s="28"/>
      <c r="GX549" s="28"/>
      <c r="GY549" s="28"/>
      <c r="GZ549" s="28"/>
      <c r="HA549" s="28"/>
      <c r="HB549" s="28"/>
      <c r="HC549" s="28"/>
      <c r="HD549" s="28"/>
      <c r="HE549" s="28"/>
      <c r="HF549" s="28"/>
      <c r="HG549" s="28"/>
      <c r="HH549" s="28"/>
      <c r="HI549" s="28"/>
      <c r="HJ549" s="28"/>
      <c r="HK549" s="28"/>
      <c r="HL549" s="28"/>
      <c r="HM549" s="28"/>
      <c r="HN549" s="28"/>
      <c r="HO549" s="28"/>
      <c r="HP549" s="28"/>
      <c r="HQ549" s="28"/>
      <c r="HR549" s="28"/>
      <c r="HS549" s="28"/>
      <c r="HT549" s="28"/>
      <c r="HU549" s="28"/>
      <c r="HV549" s="28"/>
    </row>
    <row r="550" spans="1:230" s="20" customFormat="1" ht="13.9" customHeight="1">
      <c r="A550" s="9"/>
      <c r="B550" s="9"/>
      <c r="C550" s="873"/>
      <c r="D550" s="775"/>
      <c r="E550" s="775"/>
      <c r="F550" s="773" t="s">
        <v>37</v>
      </c>
      <c r="G550" s="793"/>
      <c r="H550" s="515"/>
      <c r="I550" s="515"/>
      <c r="J550" s="515"/>
      <c r="K550" s="515"/>
      <c r="L550" s="515"/>
      <c r="M550" s="600"/>
      <c r="N550" s="600"/>
      <c r="O550" s="600"/>
      <c r="P550" s="600"/>
      <c r="Q550" s="557">
        <v>0</v>
      </c>
      <c r="R550" s="557">
        <v>0</v>
      </c>
      <c r="S550" s="557">
        <v>0</v>
      </c>
      <c r="T550" s="557">
        <v>0</v>
      </c>
      <c r="U550" s="557">
        <v>0</v>
      </c>
      <c r="V550" s="557">
        <v>0</v>
      </c>
      <c r="W550" s="557">
        <v>0</v>
      </c>
      <c r="X550" s="557">
        <v>0</v>
      </c>
      <c r="Y550" s="557">
        <v>6376332.8793653082</v>
      </c>
      <c r="Z550" s="557">
        <v>25625371.790634692</v>
      </c>
      <c r="AA550" s="557">
        <v>24656113.456</v>
      </c>
      <c r="AB550" s="557">
        <v>23660119.166674722</v>
      </c>
      <c r="AC550" s="557">
        <v>25138612.251166496</v>
      </c>
      <c r="AD550" s="557">
        <v>26002469.238079455</v>
      </c>
      <c r="AE550" s="557">
        <v>27482539.036587864</v>
      </c>
      <c r="AF550" s="557">
        <v>29288607.056734495</v>
      </c>
      <c r="AG550" s="557">
        <v>31376243.192211784</v>
      </c>
      <c r="AH550" s="557">
        <v>33328077.398661748</v>
      </c>
      <c r="AI550" s="557">
        <v>35313607.443068385</v>
      </c>
      <c r="AJ550" s="557">
        <v>37520124.419200316</v>
      </c>
      <c r="AK550" s="557">
        <v>39334062.487360731</v>
      </c>
      <c r="AL550" s="557">
        <v>44336128.763049722</v>
      </c>
      <c r="AM550" s="557">
        <v>59998904.987138361</v>
      </c>
      <c r="AN550" s="557">
        <v>70697084.260606572</v>
      </c>
      <c r="AO550" s="557">
        <v>76489570.074696034</v>
      </c>
      <c r="AP550" s="557">
        <v>76714385.167297333</v>
      </c>
      <c r="AR550" s="28"/>
      <c r="AS550" s="28"/>
      <c r="AT550" s="28"/>
      <c r="AU550" s="28"/>
      <c r="AV550" s="28"/>
      <c r="AW550" s="28"/>
      <c r="AX550" s="28"/>
      <c r="AY550" s="28"/>
      <c r="AZ550" s="28"/>
      <c r="BA550" s="28"/>
      <c r="BB550" s="28"/>
      <c r="BC550" s="28"/>
      <c r="BD550" s="28"/>
      <c r="BE550" s="28"/>
      <c r="BF550" s="28"/>
      <c r="BG550" s="28"/>
      <c r="BH550" s="28"/>
      <c r="BI550" s="28"/>
      <c r="BJ550" s="28"/>
      <c r="BK550" s="28"/>
      <c r="BL550" s="28"/>
      <c r="BM550" s="28"/>
      <c r="BN550" s="28"/>
      <c r="BO550" s="28"/>
      <c r="BP550" s="28"/>
      <c r="BQ550" s="28"/>
      <c r="BR550" s="28"/>
      <c r="BS550" s="28"/>
      <c r="BT550" s="28"/>
      <c r="BU550" s="28"/>
      <c r="BV550" s="28"/>
      <c r="BW550" s="28"/>
      <c r="BX550" s="28"/>
      <c r="BY550" s="28"/>
      <c r="BZ550" s="28"/>
      <c r="CA550" s="28"/>
      <c r="CB550" s="28"/>
      <c r="CC550" s="28"/>
      <c r="CD550" s="28"/>
      <c r="CE550" s="28"/>
      <c r="CF550" s="28"/>
      <c r="CG550" s="28"/>
      <c r="CH550" s="28"/>
      <c r="CI550" s="28"/>
      <c r="CJ550" s="28"/>
      <c r="CK550" s="28"/>
      <c r="CL550" s="28"/>
      <c r="CM550" s="28"/>
      <c r="CN550" s="28"/>
      <c r="CO550" s="28"/>
      <c r="CP550" s="28"/>
      <c r="CQ550" s="28"/>
      <c r="CR550" s="28"/>
      <c r="CS550" s="28"/>
      <c r="CT550" s="28"/>
      <c r="CU550" s="28"/>
      <c r="CV550" s="28"/>
      <c r="CW550" s="28"/>
      <c r="CX550" s="28"/>
      <c r="CY550" s="28"/>
      <c r="CZ550" s="28"/>
      <c r="DA550" s="28"/>
      <c r="DB550" s="28"/>
      <c r="DC550" s="28"/>
      <c r="DD550" s="28"/>
      <c r="DE550" s="28"/>
      <c r="DF550" s="28"/>
      <c r="DG550" s="28"/>
      <c r="DH550" s="28"/>
      <c r="DI550" s="28"/>
      <c r="DJ550" s="28"/>
      <c r="DK550" s="28"/>
      <c r="DL550" s="28"/>
      <c r="DM550" s="28"/>
      <c r="DN550" s="28"/>
      <c r="DO550" s="28"/>
      <c r="DP550" s="28"/>
      <c r="DQ550" s="28"/>
      <c r="DR550" s="28"/>
      <c r="DS550" s="28"/>
      <c r="DT550" s="28"/>
      <c r="DU550" s="28"/>
      <c r="DV550" s="28"/>
      <c r="DW550" s="28"/>
      <c r="DX550" s="28"/>
      <c r="DY550" s="28"/>
      <c r="DZ550" s="28"/>
      <c r="EA550" s="28"/>
      <c r="EB550" s="28"/>
      <c r="EC550" s="28"/>
      <c r="ED550" s="28"/>
      <c r="EE550" s="28"/>
      <c r="EF550" s="28"/>
      <c r="EG550" s="28"/>
      <c r="EH550" s="28"/>
      <c r="EI550" s="28"/>
      <c r="EJ550" s="28"/>
      <c r="EK550" s="28"/>
      <c r="EL550" s="28"/>
      <c r="EM550" s="28"/>
      <c r="EN550" s="28"/>
      <c r="EO550" s="28"/>
      <c r="EP550" s="28"/>
      <c r="EQ550" s="28"/>
      <c r="ER550" s="28"/>
      <c r="ES550" s="28"/>
      <c r="ET550" s="28"/>
      <c r="EU550" s="28"/>
      <c r="EV550" s="28"/>
      <c r="EW550" s="28"/>
      <c r="EX550" s="28"/>
      <c r="EY550" s="28"/>
      <c r="EZ550" s="28"/>
      <c r="FA550" s="28"/>
      <c r="FB550" s="28"/>
      <c r="FC550" s="28"/>
      <c r="FD550" s="28"/>
      <c r="FE550" s="28"/>
      <c r="FF550" s="28"/>
      <c r="FG550" s="28"/>
      <c r="FH550" s="28"/>
      <c r="FI550" s="28"/>
      <c r="FJ550" s="28"/>
      <c r="FK550" s="28"/>
      <c r="FL550" s="28"/>
      <c r="FM550" s="28"/>
      <c r="FN550" s="28"/>
      <c r="FO550" s="28"/>
      <c r="FP550" s="28"/>
      <c r="FQ550" s="28"/>
      <c r="FR550" s="28"/>
      <c r="FS550" s="28"/>
      <c r="FT550" s="28"/>
      <c r="FU550" s="28"/>
      <c r="FV550" s="28"/>
      <c r="FW550" s="28"/>
      <c r="FX550" s="28"/>
      <c r="FY550" s="28"/>
      <c r="FZ550" s="28"/>
      <c r="GA550" s="28"/>
      <c r="GB550" s="28"/>
      <c r="GC550" s="28"/>
      <c r="GD550" s="28"/>
      <c r="GE550" s="28"/>
      <c r="GF550" s="28"/>
      <c r="GG550" s="28"/>
      <c r="GH550" s="28"/>
      <c r="GI550" s="28"/>
      <c r="GJ550" s="28"/>
      <c r="GK550" s="28"/>
      <c r="GL550" s="28"/>
      <c r="GM550" s="28"/>
      <c r="GN550" s="28"/>
      <c r="GO550" s="28"/>
      <c r="GP550" s="28"/>
      <c r="GQ550" s="28"/>
      <c r="GR550" s="28"/>
      <c r="GS550" s="28"/>
      <c r="GT550" s="28"/>
      <c r="GU550" s="28"/>
      <c r="GV550" s="28"/>
      <c r="GW550" s="28"/>
      <c r="GX550" s="28"/>
      <c r="GY550" s="28"/>
      <c r="GZ550" s="28"/>
      <c r="HA550" s="28"/>
      <c r="HB550" s="28"/>
      <c r="HC550" s="28"/>
      <c r="HD550" s="28"/>
      <c r="HE550" s="28"/>
      <c r="HF550" s="28"/>
      <c r="HG550" s="28"/>
      <c r="HH550" s="28"/>
      <c r="HI550" s="28"/>
      <c r="HJ550" s="28"/>
      <c r="HK550" s="28"/>
      <c r="HL550" s="28"/>
      <c r="HM550" s="28"/>
      <c r="HN550" s="28"/>
      <c r="HO550" s="28"/>
      <c r="HP550" s="28"/>
      <c r="HQ550" s="28"/>
      <c r="HR550" s="28"/>
      <c r="HS550" s="28"/>
      <c r="HT550" s="28"/>
      <c r="HU550" s="28"/>
      <c r="HV550" s="28"/>
    </row>
    <row r="551" spans="1:230" s="20" customFormat="1" ht="13.9" customHeight="1">
      <c r="A551" s="9"/>
      <c r="B551" s="9"/>
      <c r="C551" s="873"/>
      <c r="D551" s="775"/>
      <c r="E551" s="775"/>
      <c r="F551" s="776" t="s">
        <v>799</v>
      </c>
      <c r="G551" s="791"/>
      <c r="H551" s="515"/>
      <c r="I551" s="515"/>
      <c r="J551" s="515"/>
      <c r="K551" s="515"/>
      <c r="L551" s="515"/>
      <c r="M551" s="600"/>
      <c r="N551" s="600"/>
      <c r="O551" s="600"/>
      <c r="P551" s="600"/>
      <c r="Q551" s="515">
        <v>0</v>
      </c>
      <c r="R551" s="515">
        <v>0</v>
      </c>
      <c r="S551" s="515">
        <v>0</v>
      </c>
      <c r="T551" s="515">
        <v>0</v>
      </c>
      <c r="U551" s="515">
        <v>0</v>
      </c>
      <c r="V551" s="515">
        <v>0</v>
      </c>
      <c r="W551" s="515">
        <v>0</v>
      </c>
      <c r="X551" s="515">
        <v>0</v>
      </c>
      <c r="Y551" s="515">
        <v>0</v>
      </c>
      <c r="Z551" s="515">
        <v>0</v>
      </c>
      <c r="AA551" s="515">
        <v>0</v>
      </c>
      <c r="AB551" s="515">
        <v>0</v>
      </c>
      <c r="AC551" s="515">
        <v>0</v>
      </c>
      <c r="AD551" s="515">
        <v>0</v>
      </c>
      <c r="AE551" s="515">
        <v>0</v>
      </c>
      <c r="AF551" s="515">
        <v>0</v>
      </c>
      <c r="AG551" s="515">
        <v>0</v>
      </c>
      <c r="AH551" s="515">
        <v>0</v>
      </c>
      <c r="AI551" s="515">
        <v>0</v>
      </c>
      <c r="AJ551" s="515">
        <v>0</v>
      </c>
      <c r="AK551" s="515">
        <v>0</v>
      </c>
      <c r="AL551" s="515">
        <v>0</v>
      </c>
      <c r="AM551" s="515">
        <v>0</v>
      </c>
      <c r="AN551" s="515">
        <v>0</v>
      </c>
      <c r="AO551" s="515">
        <v>0</v>
      </c>
      <c r="AP551" s="515">
        <v>0</v>
      </c>
      <c r="AR551" s="28"/>
      <c r="AS551" s="28"/>
      <c r="AT551" s="28"/>
      <c r="AU551" s="28"/>
      <c r="AV551" s="28"/>
      <c r="AW551" s="28"/>
      <c r="AX551" s="28"/>
      <c r="AY551" s="28"/>
      <c r="AZ551" s="28"/>
      <c r="BA551" s="28"/>
      <c r="BB551" s="28"/>
      <c r="BC551" s="28"/>
      <c r="BD551" s="28"/>
      <c r="BE551" s="28"/>
      <c r="BF551" s="28"/>
      <c r="BG551" s="28"/>
      <c r="BH551" s="28"/>
      <c r="BI551" s="28"/>
      <c r="BJ551" s="28"/>
      <c r="BK551" s="28"/>
      <c r="BL551" s="28"/>
      <c r="BM551" s="28"/>
      <c r="BN551" s="28"/>
      <c r="BO551" s="28"/>
      <c r="BP551" s="28"/>
      <c r="BQ551" s="28"/>
      <c r="BR551" s="28"/>
      <c r="BS551" s="28"/>
      <c r="BT551" s="28"/>
      <c r="BU551" s="28"/>
      <c r="BV551" s="28"/>
      <c r="BW551" s="28"/>
      <c r="BX551" s="28"/>
      <c r="BY551" s="28"/>
      <c r="BZ551" s="28"/>
      <c r="CA551" s="28"/>
      <c r="CB551" s="28"/>
      <c r="CC551" s="28"/>
      <c r="CD551" s="28"/>
      <c r="CE551" s="28"/>
      <c r="CF551" s="28"/>
      <c r="CG551" s="28"/>
      <c r="CH551" s="28"/>
      <c r="CI551" s="28"/>
      <c r="CJ551" s="28"/>
      <c r="CK551" s="28"/>
      <c r="CL551" s="28"/>
      <c r="CM551" s="28"/>
      <c r="CN551" s="28"/>
      <c r="CO551" s="28"/>
      <c r="CP551" s="28"/>
      <c r="CQ551" s="28"/>
      <c r="CR551" s="28"/>
      <c r="CS551" s="28"/>
      <c r="CT551" s="28"/>
      <c r="CU551" s="28"/>
      <c r="CV551" s="28"/>
      <c r="CW551" s="28"/>
      <c r="CX551" s="28"/>
      <c r="CY551" s="28"/>
      <c r="CZ551" s="28"/>
      <c r="DA551" s="28"/>
      <c r="DB551" s="28"/>
      <c r="DC551" s="28"/>
      <c r="DD551" s="28"/>
      <c r="DE551" s="28"/>
      <c r="DF551" s="28"/>
      <c r="DG551" s="28"/>
      <c r="DH551" s="28"/>
      <c r="DI551" s="28"/>
      <c r="DJ551" s="28"/>
      <c r="DK551" s="28"/>
      <c r="DL551" s="28"/>
      <c r="DM551" s="28"/>
      <c r="DN551" s="28"/>
      <c r="DO551" s="28"/>
      <c r="DP551" s="28"/>
      <c r="DQ551" s="28"/>
      <c r="DR551" s="28"/>
      <c r="DS551" s="28"/>
      <c r="DT551" s="28"/>
      <c r="DU551" s="28"/>
      <c r="DV551" s="28"/>
      <c r="DW551" s="28"/>
      <c r="DX551" s="28"/>
      <c r="DY551" s="28"/>
      <c r="DZ551" s="28"/>
      <c r="EA551" s="28"/>
      <c r="EB551" s="28"/>
      <c r="EC551" s="28"/>
      <c r="ED551" s="28"/>
      <c r="EE551" s="28"/>
      <c r="EF551" s="28"/>
      <c r="EG551" s="28"/>
      <c r="EH551" s="28"/>
      <c r="EI551" s="28"/>
      <c r="EJ551" s="28"/>
      <c r="EK551" s="28"/>
      <c r="EL551" s="28"/>
      <c r="EM551" s="28"/>
      <c r="EN551" s="28"/>
      <c r="EO551" s="28"/>
      <c r="EP551" s="28"/>
      <c r="EQ551" s="28"/>
      <c r="ER551" s="28"/>
      <c r="ES551" s="28"/>
      <c r="ET551" s="28"/>
      <c r="EU551" s="28"/>
      <c r="EV551" s="28"/>
      <c r="EW551" s="28"/>
      <c r="EX551" s="28"/>
      <c r="EY551" s="28"/>
      <c r="EZ551" s="28"/>
      <c r="FA551" s="28"/>
      <c r="FB551" s="28"/>
      <c r="FC551" s="28"/>
      <c r="FD551" s="28"/>
      <c r="FE551" s="28"/>
      <c r="FF551" s="28"/>
      <c r="FG551" s="28"/>
      <c r="FH551" s="28"/>
      <c r="FI551" s="28"/>
      <c r="FJ551" s="28"/>
      <c r="FK551" s="28"/>
      <c r="FL551" s="28"/>
      <c r="FM551" s="28"/>
      <c r="FN551" s="28"/>
      <c r="FO551" s="28"/>
      <c r="FP551" s="28"/>
      <c r="FQ551" s="28"/>
      <c r="FR551" s="28"/>
      <c r="FS551" s="28"/>
      <c r="FT551" s="28"/>
      <c r="FU551" s="28"/>
      <c r="FV551" s="28"/>
      <c r="FW551" s="28"/>
      <c r="FX551" s="28"/>
      <c r="FY551" s="28"/>
      <c r="FZ551" s="28"/>
      <c r="GA551" s="28"/>
      <c r="GB551" s="28"/>
      <c r="GC551" s="28"/>
      <c r="GD551" s="28"/>
      <c r="GE551" s="28"/>
      <c r="GF551" s="28"/>
      <c r="GG551" s="28"/>
      <c r="GH551" s="28"/>
      <c r="GI551" s="28"/>
      <c r="GJ551" s="28"/>
      <c r="GK551" s="28"/>
      <c r="GL551" s="28"/>
      <c r="GM551" s="28"/>
      <c r="GN551" s="28"/>
      <c r="GO551" s="28"/>
      <c r="GP551" s="28"/>
      <c r="GQ551" s="28"/>
      <c r="GR551" s="28"/>
      <c r="GS551" s="28"/>
      <c r="GT551" s="28"/>
      <c r="GU551" s="28"/>
      <c r="GV551" s="28"/>
      <c r="GW551" s="28"/>
      <c r="GX551" s="28"/>
      <c r="GY551" s="28"/>
      <c r="GZ551" s="28"/>
      <c r="HA551" s="28"/>
      <c r="HB551" s="28"/>
      <c r="HC551" s="28"/>
      <c r="HD551" s="28"/>
      <c r="HE551" s="28"/>
      <c r="HF551" s="28"/>
      <c r="HG551" s="28"/>
      <c r="HH551" s="28"/>
      <c r="HI551" s="28"/>
      <c r="HJ551" s="28"/>
      <c r="HK551" s="28"/>
      <c r="HL551" s="28"/>
      <c r="HM551" s="28"/>
      <c r="HN551" s="28"/>
      <c r="HO551" s="28"/>
      <c r="HP551" s="28"/>
      <c r="HQ551" s="28"/>
      <c r="HR551" s="28"/>
      <c r="HS551" s="28"/>
      <c r="HT551" s="28"/>
      <c r="HU551" s="28"/>
      <c r="HV551" s="28"/>
    </row>
    <row r="552" spans="1:230" s="20" customFormat="1" ht="13.9" customHeight="1">
      <c r="A552" s="9"/>
      <c r="B552" s="9"/>
      <c r="C552" s="873"/>
      <c r="D552" s="775"/>
      <c r="E552" s="775"/>
      <c r="F552" s="776" t="s">
        <v>800</v>
      </c>
      <c r="G552" s="791"/>
      <c r="H552" s="515"/>
      <c r="I552" s="515"/>
      <c r="J552" s="515"/>
      <c r="K552" s="515"/>
      <c r="L552" s="515"/>
      <c r="M552" s="600"/>
      <c r="N552" s="600"/>
      <c r="O552" s="600"/>
      <c r="P552" s="600"/>
      <c r="Q552" s="515">
        <v>0</v>
      </c>
      <c r="R552" s="515">
        <v>0</v>
      </c>
      <c r="S552" s="515">
        <v>0</v>
      </c>
      <c r="T552" s="515">
        <v>0</v>
      </c>
      <c r="U552" s="515">
        <v>0</v>
      </c>
      <c r="V552" s="515">
        <v>0</v>
      </c>
      <c r="W552" s="515">
        <v>0</v>
      </c>
      <c r="X552" s="515">
        <v>0</v>
      </c>
      <c r="Y552" s="515">
        <v>0</v>
      </c>
      <c r="Z552" s="515">
        <v>0</v>
      </c>
      <c r="AA552" s="515">
        <v>0</v>
      </c>
      <c r="AB552" s="515">
        <v>0</v>
      </c>
      <c r="AC552" s="515">
        <v>0</v>
      </c>
      <c r="AD552" s="515">
        <v>0</v>
      </c>
      <c r="AE552" s="515">
        <v>0</v>
      </c>
      <c r="AF552" s="515">
        <v>0</v>
      </c>
      <c r="AG552" s="515">
        <v>0</v>
      </c>
      <c r="AH552" s="515">
        <v>0</v>
      </c>
      <c r="AI552" s="515">
        <v>0</v>
      </c>
      <c r="AJ552" s="515">
        <v>0</v>
      </c>
      <c r="AK552" s="515">
        <v>0</v>
      </c>
      <c r="AL552" s="515">
        <v>0</v>
      </c>
      <c r="AM552" s="515">
        <v>0</v>
      </c>
      <c r="AN552" s="515">
        <v>0</v>
      </c>
      <c r="AO552" s="515">
        <v>0</v>
      </c>
      <c r="AP552" s="515">
        <v>0</v>
      </c>
      <c r="AR552" s="28"/>
      <c r="AS552" s="28"/>
      <c r="AT552" s="28"/>
      <c r="AU552" s="28"/>
      <c r="AV552" s="28"/>
      <c r="AW552" s="28"/>
      <c r="AX552" s="28"/>
      <c r="AY552" s="28"/>
      <c r="AZ552" s="28"/>
      <c r="BA552" s="28"/>
      <c r="BB552" s="28"/>
      <c r="BC552" s="28"/>
      <c r="BD552" s="28"/>
      <c r="BE552" s="28"/>
      <c r="BF552" s="28"/>
      <c r="BG552" s="28"/>
      <c r="BH552" s="28"/>
      <c r="BI552" s="28"/>
      <c r="BJ552" s="28"/>
      <c r="BK552" s="28"/>
      <c r="BL552" s="28"/>
      <c r="BM552" s="28"/>
      <c r="BN552" s="28"/>
      <c r="BO552" s="28"/>
      <c r="BP552" s="28"/>
      <c r="BQ552" s="28"/>
      <c r="BR552" s="28"/>
      <c r="BS552" s="28"/>
      <c r="BT552" s="28"/>
      <c r="BU552" s="28"/>
      <c r="BV552" s="28"/>
      <c r="BW552" s="28"/>
      <c r="BX552" s="28"/>
      <c r="BY552" s="28"/>
      <c r="BZ552" s="28"/>
      <c r="CA552" s="28"/>
      <c r="CB552" s="28"/>
      <c r="CC552" s="28"/>
      <c r="CD552" s="28"/>
      <c r="CE552" s="28"/>
      <c r="CF552" s="28"/>
      <c r="CG552" s="28"/>
      <c r="CH552" s="28"/>
      <c r="CI552" s="28"/>
      <c r="CJ552" s="28"/>
      <c r="CK552" s="28"/>
      <c r="CL552" s="28"/>
      <c r="CM552" s="28"/>
      <c r="CN552" s="28"/>
      <c r="CO552" s="28"/>
      <c r="CP552" s="28"/>
      <c r="CQ552" s="28"/>
      <c r="CR552" s="28"/>
      <c r="CS552" s="28"/>
      <c r="CT552" s="28"/>
      <c r="CU552" s="28"/>
      <c r="CV552" s="28"/>
      <c r="CW552" s="28"/>
      <c r="CX552" s="28"/>
      <c r="CY552" s="28"/>
      <c r="CZ552" s="28"/>
      <c r="DA552" s="28"/>
      <c r="DB552" s="28"/>
      <c r="DC552" s="28"/>
      <c r="DD552" s="28"/>
      <c r="DE552" s="28"/>
      <c r="DF552" s="28"/>
      <c r="DG552" s="28"/>
      <c r="DH552" s="28"/>
      <c r="DI552" s="28"/>
      <c r="DJ552" s="28"/>
      <c r="DK552" s="28"/>
      <c r="DL552" s="28"/>
      <c r="DM552" s="28"/>
      <c r="DN552" s="28"/>
      <c r="DO552" s="28"/>
      <c r="DP552" s="28"/>
      <c r="DQ552" s="28"/>
      <c r="DR552" s="28"/>
      <c r="DS552" s="28"/>
      <c r="DT552" s="28"/>
      <c r="DU552" s="28"/>
      <c r="DV552" s="28"/>
      <c r="DW552" s="28"/>
      <c r="DX552" s="28"/>
      <c r="DY552" s="28"/>
      <c r="DZ552" s="28"/>
      <c r="EA552" s="28"/>
      <c r="EB552" s="28"/>
      <c r="EC552" s="28"/>
      <c r="ED552" s="28"/>
      <c r="EE552" s="28"/>
      <c r="EF552" s="28"/>
      <c r="EG552" s="28"/>
      <c r="EH552" s="28"/>
      <c r="EI552" s="28"/>
      <c r="EJ552" s="28"/>
      <c r="EK552" s="28"/>
      <c r="EL552" s="28"/>
      <c r="EM552" s="28"/>
      <c r="EN552" s="28"/>
      <c r="EO552" s="28"/>
      <c r="EP552" s="28"/>
      <c r="EQ552" s="28"/>
      <c r="ER552" s="28"/>
      <c r="ES552" s="28"/>
      <c r="ET552" s="28"/>
      <c r="EU552" s="28"/>
      <c r="EV552" s="28"/>
      <c r="EW552" s="28"/>
      <c r="EX552" s="28"/>
      <c r="EY552" s="28"/>
      <c r="EZ552" s="28"/>
      <c r="FA552" s="28"/>
      <c r="FB552" s="28"/>
      <c r="FC552" s="28"/>
      <c r="FD552" s="28"/>
      <c r="FE552" s="28"/>
      <c r="FF552" s="28"/>
      <c r="FG552" s="28"/>
      <c r="FH552" s="28"/>
      <c r="FI552" s="28"/>
      <c r="FJ552" s="28"/>
      <c r="FK552" s="28"/>
      <c r="FL552" s="28"/>
      <c r="FM552" s="28"/>
      <c r="FN552" s="28"/>
      <c r="FO552" s="28"/>
      <c r="FP552" s="28"/>
      <c r="FQ552" s="28"/>
      <c r="FR552" s="28"/>
      <c r="FS552" s="28"/>
      <c r="FT552" s="28"/>
      <c r="FU552" s="28"/>
      <c r="FV552" s="28"/>
      <c r="FW552" s="28"/>
      <c r="FX552" s="28"/>
      <c r="FY552" s="28"/>
      <c r="FZ552" s="28"/>
      <c r="GA552" s="28"/>
      <c r="GB552" s="28"/>
      <c r="GC552" s="28"/>
      <c r="GD552" s="28"/>
      <c r="GE552" s="28"/>
      <c r="GF552" s="28"/>
      <c r="GG552" s="28"/>
      <c r="GH552" s="28"/>
      <c r="GI552" s="28"/>
      <c r="GJ552" s="28"/>
      <c r="GK552" s="28"/>
      <c r="GL552" s="28"/>
      <c r="GM552" s="28"/>
      <c r="GN552" s="28"/>
      <c r="GO552" s="28"/>
      <c r="GP552" s="28"/>
      <c r="GQ552" s="28"/>
      <c r="GR552" s="28"/>
      <c r="GS552" s="28"/>
      <c r="GT552" s="28"/>
      <c r="GU552" s="28"/>
      <c r="GV552" s="28"/>
      <c r="GW552" s="28"/>
      <c r="GX552" s="28"/>
      <c r="GY552" s="28"/>
      <c r="GZ552" s="28"/>
      <c r="HA552" s="28"/>
      <c r="HB552" s="28"/>
      <c r="HC552" s="28"/>
      <c r="HD552" s="28"/>
      <c r="HE552" s="28"/>
      <c r="HF552" s="28"/>
      <c r="HG552" s="28"/>
      <c r="HH552" s="28"/>
      <c r="HI552" s="28"/>
      <c r="HJ552" s="28"/>
      <c r="HK552" s="28"/>
      <c r="HL552" s="28"/>
      <c r="HM552" s="28"/>
      <c r="HN552" s="28"/>
      <c r="HO552" s="28"/>
      <c r="HP552" s="28"/>
      <c r="HQ552" s="28"/>
      <c r="HR552" s="28"/>
      <c r="HS552" s="28"/>
      <c r="HT552" s="28"/>
      <c r="HU552" s="28"/>
      <c r="HV552" s="28"/>
    </row>
    <row r="553" spans="1:230" s="20" customFormat="1" ht="13.9" customHeight="1">
      <c r="A553" s="9"/>
      <c r="B553" s="9"/>
      <c r="C553" s="873"/>
      <c r="D553" s="775"/>
      <c r="E553" s="773" t="s">
        <v>909</v>
      </c>
      <c r="F553" s="790"/>
      <c r="G553" s="790"/>
      <c r="H553" s="515"/>
      <c r="I553" s="515"/>
      <c r="J553" s="515"/>
      <c r="K553" s="515"/>
      <c r="L553" s="515"/>
      <c r="M553" s="600"/>
      <c r="N553" s="600"/>
      <c r="O553" s="600"/>
      <c r="P553" s="600"/>
      <c r="Q553" s="515"/>
      <c r="R553" s="515"/>
      <c r="S553" s="515"/>
      <c r="T553" s="515"/>
      <c r="U553" s="515"/>
      <c r="V553" s="515"/>
      <c r="W553" s="515"/>
      <c r="X553" s="515"/>
      <c r="Y553" s="515"/>
      <c r="Z553" s="515"/>
      <c r="AA553" s="515"/>
      <c r="AB553" s="515"/>
      <c r="AC553" s="515"/>
      <c r="AD553" s="515"/>
      <c r="AE553" s="515"/>
      <c r="AF553" s="515"/>
      <c r="AG553" s="515"/>
      <c r="AH553" s="515"/>
      <c r="AI553" s="515"/>
      <c r="AJ553" s="515"/>
      <c r="AK553" s="515"/>
      <c r="AL553" s="515"/>
      <c r="AM553" s="515"/>
      <c r="AN553" s="515"/>
      <c r="AO553" s="515"/>
      <c r="AP553" s="515"/>
      <c r="AR553" s="28"/>
      <c r="AS553" s="28"/>
      <c r="AT553" s="28"/>
      <c r="AU553" s="28"/>
      <c r="AV553" s="28"/>
      <c r="AW553" s="28"/>
      <c r="AX553" s="28"/>
      <c r="AY553" s="28"/>
      <c r="AZ553" s="28"/>
      <c r="BA553" s="28"/>
      <c r="BB553" s="28"/>
      <c r="BC553" s="28"/>
      <c r="BD553" s="28"/>
      <c r="BE553" s="28"/>
      <c r="BF553" s="28"/>
      <c r="BG553" s="28"/>
      <c r="BH553" s="28"/>
      <c r="BI553" s="28"/>
      <c r="BJ553" s="28"/>
      <c r="BK553" s="28"/>
      <c r="BL553" s="28"/>
      <c r="BM553" s="28"/>
      <c r="BN553" s="28"/>
      <c r="BO553" s="28"/>
      <c r="BP553" s="28"/>
      <c r="BQ553" s="28"/>
      <c r="BR553" s="28"/>
      <c r="BS553" s="28"/>
      <c r="BT553" s="28"/>
      <c r="BU553" s="28"/>
      <c r="BV553" s="28"/>
      <c r="BW553" s="28"/>
      <c r="BX553" s="28"/>
      <c r="BY553" s="28"/>
      <c r="BZ553" s="28"/>
      <c r="CA553" s="28"/>
      <c r="CB553" s="28"/>
      <c r="CC553" s="28"/>
      <c r="CD553" s="28"/>
      <c r="CE553" s="28"/>
      <c r="CF553" s="28"/>
      <c r="CG553" s="28"/>
      <c r="CH553" s="28"/>
      <c r="CI553" s="28"/>
      <c r="CJ553" s="28"/>
      <c r="CK553" s="28"/>
      <c r="CL553" s="28"/>
      <c r="CM553" s="28"/>
      <c r="CN553" s="28"/>
      <c r="CO553" s="28"/>
      <c r="CP553" s="28"/>
      <c r="CQ553" s="28"/>
      <c r="CR553" s="28"/>
      <c r="CS553" s="28"/>
      <c r="CT553" s="28"/>
      <c r="CU553" s="28"/>
      <c r="CV553" s="28"/>
      <c r="CW553" s="28"/>
      <c r="CX553" s="28"/>
      <c r="CY553" s="28"/>
      <c r="CZ553" s="28"/>
      <c r="DA553" s="28"/>
      <c r="DB553" s="28"/>
      <c r="DC553" s="28"/>
      <c r="DD553" s="28"/>
      <c r="DE553" s="28"/>
      <c r="DF553" s="28"/>
      <c r="DG553" s="28"/>
      <c r="DH553" s="28"/>
      <c r="DI553" s="28"/>
      <c r="DJ553" s="28"/>
      <c r="DK553" s="28"/>
      <c r="DL553" s="28"/>
      <c r="DM553" s="28"/>
      <c r="DN553" s="28"/>
      <c r="DO553" s="28"/>
      <c r="DP553" s="28"/>
      <c r="DQ553" s="28"/>
      <c r="DR553" s="28"/>
      <c r="DS553" s="28"/>
      <c r="DT553" s="28"/>
      <c r="DU553" s="28"/>
      <c r="DV553" s="28"/>
      <c r="DW553" s="28"/>
      <c r="DX553" s="28"/>
      <c r="DY553" s="28"/>
      <c r="DZ553" s="28"/>
      <c r="EA553" s="28"/>
      <c r="EB553" s="28"/>
      <c r="EC553" s="28"/>
      <c r="ED553" s="28"/>
      <c r="EE553" s="28"/>
      <c r="EF553" s="28"/>
      <c r="EG553" s="28"/>
      <c r="EH553" s="28"/>
      <c r="EI553" s="28"/>
      <c r="EJ553" s="28"/>
      <c r="EK553" s="28"/>
      <c r="EL553" s="28"/>
      <c r="EM553" s="28"/>
      <c r="EN553" s="28"/>
      <c r="EO553" s="28"/>
      <c r="EP553" s="28"/>
      <c r="EQ553" s="28"/>
      <c r="ER553" s="28"/>
      <c r="ES553" s="28"/>
      <c r="ET553" s="28"/>
      <c r="EU553" s="28"/>
      <c r="EV553" s="28"/>
      <c r="EW553" s="28"/>
      <c r="EX553" s="28"/>
      <c r="EY553" s="28"/>
      <c r="EZ553" s="28"/>
      <c r="FA553" s="28"/>
      <c r="FB553" s="28"/>
      <c r="FC553" s="28"/>
      <c r="FD553" s="28"/>
      <c r="FE553" s="28"/>
      <c r="FF553" s="28"/>
      <c r="FG553" s="28"/>
      <c r="FH553" s="28"/>
      <c r="FI553" s="28"/>
      <c r="FJ553" s="28"/>
      <c r="FK553" s="28"/>
      <c r="FL553" s="28"/>
      <c r="FM553" s="28"/>
      <c r="FN553" s="28"/>
      <c r="FO553" s="28"/>
      <c r="FP553" s="28"/>
      <c r="FQ553" s="28"/>
      <c r="FR553" s="28"/>
      <c r="FS553" s="28"/>
      <c r="FT553" s="28"/>
      <c r="FU553" s="28"/>
      <c r="FV553" s="28"/>
      <c r="FW553" s="28"/>
      <c r="FX553" s="28"/>
      <c r="FY553" s="28"/>
      <c r="FZ553" s="28"/>
      <c r="GA553" s="28"/>
      <c r="GB553" s="28"/>
      <c r="GC553" s="28"/>
      <c r="GD553" s="28"/>
      <c r="GE553" s="28"/>
      <c r="GF553" s="28"/>
      <c r="GG553" s="28"/>
      <c r="GH553" s="28"/>
      <c r="GI553" s="28"/>
      <c r="GJ553" s="28"/>
      <c r="GK553" s="28"/>
      <c r="GL553" s="28"/>
      <c r="GM553" s="28"/>
      <c r="GN553" s="28"/>
      <c r="GO553" s="28"/>
      <c r="GP553" s="28"/>
      <c r="GQ553" s="28"/>
      <c r="GR553" s="28"/>
      <c r="GS553" s="28"/>
      <c r="GT553" s="28"/>
      <c r="GU553" s="28"/>
      <c r="GV553" s="28"/>
      <c r="GW553" s="28"/>
      <c r="GX553" s="28"/>
      <c r="GY553" s="28"/>
      <c r="GZ553" s="28"/>
      <c r="HA553" s="28"/>
      <c r="HB553" s="28"/>
      <c r="HC553" s="28"/>
      <c r="HD553" s="28"/>
      <c r="HE553" s="28"/>
      <c r="HF553" s="28"/>
      <c r="HG553" s="28"/>
      <c r="HH553" s="28"/>
      <c r="HI553" s="28"/>
      <c r="HJ553" s="28"/>
      <c r="HK553" s="28"/>
      <c r="HL553" s="28"/>
      <c r="HM553" s="28"/>
      <c r="HN553" s="28"/>
      <c r="HO553" s="28"/>
      <c r="HP553" s="28"/>
      <c r="HQ553" s="28"/>
      <c r="HR553" s="28"/>
      <c r="HS553" s="28"/>
      <c r="HT553" s="28"/>
      <c r="HU553" s="28"/>
      <c r="HV553" s="28"/>
    </row>
    <row r="554" spans="1:230" s="20" customFormat="1" ht="13.9" customHeight="1">
      <c r="A554" s="9"/>
      <c r="B554" s="9"/>
      <c r="C554" s="873"/>
      <c r="D554" s="775"/>
      <c r="E554" s="775"/>
      <c r="F554" s="776" t="s">
        <v>623</v>
      </c>
      <c r="G554" s="791"/>
      <c r="H554" s="515"/>
      <c r="I554" s="515"/>
      <c r="J554" s="515"/>
      <c r="K554" s="515"/>
      <c r="L554" s="515"/>
      <c r="M554" s="600"/>
      <c r="N554" s="600"/>
      <c r="O554" s="600"/>
      <c r="P554" s="600"/>
      <c r="Q554" s="515">
        <v>0</v>
      </c>
      <c r="R554" s="515">
        <v>0</v>
      </c>
      <c r="S554" s="515">
        <v>0</v>
      </c>
      <c r="T554" s="515">
        <v>0</v>
      </c>
      <c r="U554" s="515">
        <v>0</v>
      </c>
      <c r="V554" s="515">
        <v>0</v>
      </c>
      <c r="W554" s="515">
        <v>0</v>
      </c>
      <c r="X554" s="515">
        <v>0</v>
      </c>
      <c r="Y554" s="515">
        <v>1003839.2598373885</v>
      </c>
      <c r="Z554" s="515">
        <v>4151539.1051626103</v>
      </c>
      <c r="AA554" s="515">
        <v>4392302.38</v>
      </c>
      <c r="AB554" s="515">
        <v>4391103.257478212</v>
      </c>
      <c r="AC554" s="515">
        <v>4603883.4781557582</v>
      </c>
      <c r="AD554" s="515">
        <v>4726147.6035791747</v>
      </c>
      <c r="AE554" s="515">
        <v>4874055.4021431562</v>
      </c>
      <c r="AF554" s="515">
        <v>5118863.1157039003</v>
      </c>
      <c r="AG554" s="515">
        <v>5495712.8862698255</v>
      </c>
      <c r="AH554" s="515">
        <v>5949546.2873474825</v>
      </c>
      <c r="AI554" s="515">
        <v>6452719.8421254428</v>
      </c>
      <c r="AJ554" s="515">
        <v>6957535.6730810888</v>
      </c>
      <c r="AK554" s="515">
        <v>7443814.0417470168</v>
      </c>
      <c r="AL554" s="515">
        <v>8328541.9586443827</v>
      </c>
      <c r="AM554" s="515">
        <v>10878391.32613254</v>
      </c>
      <c r="AN554" s="515">
        <v>13428243.271356829</v>
      </c>
      <c r="AO554" s="515">
        <v>15299549.879993103</v>
      </c>
      <c r="AP554" s="515">
        <v>15299555.515811745</v>
      </c>
      <c r="AR554" s="28"/>
      <c r="AS554" s="28"/>
      <c r="AT554" s="28"/>
      <c r="AU554" s="28"/>
      <c r="AV554" s="28"/>
      <c r="AW554" s="28"/>
      <c r="AX554" s="28"/>
      <c r="AY554" s="28"/>
      <c r="AZ554" s="28"/>
      <c r="BA554" s="28"/>
      <c r="BB554" s="28"/>
      <c r="BC554" s="28"/>
      <c r="BD554" s="28"/>
      <c r="BE554" s="28"/>
      <c r="BF554" s="28"/>
      <c r="BG554" s="28"/>
      <c r="BH554" s="28"/>
      <c r="BI554" s="28"/>
      <c r="BJ554" s="28"/>
      <c r="BK554" s="28"/>
      <c r="BL554" s="28"/>
      <c r="BM554" s="28"/>
      <c r="BN554" s="28"/>
      <c r="BO554" s="28"/>
      <c r="BP554" s="28"/>
      <c r="BQ554" s="28"/>
      <c r="BR554" s="28"/>
      <c r="BS554" s="28"/>
      <c r="BT554" s="28"/>
      <c r="BU554" s="28"/>
      <c r="BV554" s="28"/>
      <c r="BW554" s="28"/>
      <c r="BX554" s="28"/>
      <c r="BY554" s="28"/>
      <c r="BZ554" s="28"/>
      <c r="CA554" s="28"/>
      <c r="CB554" s="28"/>
      <c r="CC554" s="28"/>
      <c r="CD554" s="28"/>
      <c r="CE554" s="28"/>
      <c r="CF554" s="28"/>
      <c r="CG554" s="28"/>
      <c r="CH554" s="28"/>
      <c r="CI554" s="28"/>
      <c r="CJ554" s="28"/>
      <c r="CK554" s="28"/>
      <c r="CL554" s="28"/>
      <c r="CM554" s="28"/>
      <c r="CN554" s="28"/>
      <c r="CO554" s="28"/>
      <c r="CP554" s="28"/>
      <c r="CQ554" s="28"/>
      <c r="CR554" s="28"/>
      <c r="CS554" s="28"/>
      <c r="CT554" s="28"/>
      <c r="CU554" s="28"/>
      <c r="CV554" s="28"/>
      <c r="CW554" s="28"/>
      <c r="CX554" s="28"/>
      <c r="CY554" s="28"/>
      <c r="CZ554" s="28"/>
      <c r="DA554" s="28"/>
      <c r="DB554" s="28"/>
      <c r="DC554" s="28"/>
      <c r="DD554" s="28"/>
      <c r="DE554" s="28"/>
      <c r="DF554" s="28"/>
      <c r="DG554" s="28"/>
      <c r="DH554" s="28"/>
      <c r="DI554" s="28"/>
      <c r="DJ554" s="28"/>
      <c r="DK554" s="28"/>
      <c r="DL554" s="28"/>
      <c r="DM554" s="28"/>
      <c r="DN554" s="28"/>
      <c r="DO554" s="28"/>
      <c r="DP554" s="28"/>
      <c r="DQ554" s="28"/>
      <c r="DR554" s="28"/>
      <c r="DS554" s="28"/>
      <c r="DT554" s="28"/>
      <c r="DU554" s="28"/>
      <c r="DV554" s="28"/>
      <c r="DW554" s="28"/>
      <c r="DX554" s="28"/>
      <c r="DY554" s="28"/>
      <c r="DZ554" s="28"/>
      <c r="EA554" s="28"/>
      <c r="EB554" s="28"/>
      <c r="EC554" s="28"/>
      <c r="ED554" s="28"/>
      <c r="EE554" s="28"/>
      <c r="EF554" s="28"/>
      <c r="EG554" s="28"/>
      <c r="EH554" s="28"/>
      <c r="EI554" s="28"/>
      <c r="EJ554" s="28"/>
      <c r="EK554" s="28"/>
      <c r="EL554" s="28"/>
      <c r="EM554" s="28"/>
      <c r="EN554" s="28"/>
      <c r="EO554" s="28"/>
      <c r="EP554" s="28"/>
      <c r="EQ554" s="28"/>
      <c r="ER554" s="28"/>
      <c r="ES554" s="28"/>
      <c r="ET554" s="28"/>
      <c r="EU554" s="28"/>
      <c r="EV554" s="28"/>
      <c r="EW554" s="28"/>
      <c r="EX554" s="28"/>
      <c r="EY554" s="28"/>
      <c r="EZ554" s="28"/>
      <c r="FA554" s="28"/>
      <c r="FB554" s="28"/>
      <c r="FC554" s="28"/>
      <c r="FD554" s="28"/>
      <c r="FE554" s="28"/>
      <c r="FF554" s="28"/>
      <c r="FG554" s="28"/>
      <c r="FH554" s="28"/>
      <c r="FI554" s="28"/>
      <c r="FJ554" s="28"/>
      <c r="FK554" s="28"/>
      <c r="FL554" s="28"/>
      <c r="FM554" s="28"/>
      <c r="FN554" s="28"/>
      <c r="FO554" s="28"/>
      <c r="FP554" s="28"/>
      <c r="FQ554" s="28"/>
      <c r="FR554" s="28"/>
      <c r="FS554" s="28"/>
      <c r="FT554" s="28"/>
      <c r="FU554" s="28"/>
      <c r="FV554" s="28"/>
      <c r="FW554" s="28"/>
      <c r="FX554" s="28"/>
      <c r="FY554" s="28"/>
      <c r="FZ554" s="28"/>
      <c r="GA554" s="28"/>
      <c r="GB554" s="28"/>
      <c r="GC554" s="28"/>
      <c r="GD554" s="28"/>
      <c r="GE554" s="28"/>
      <c r="GF554" s="28"/>
      <c r="GG554" s="28"/>
      <c r="GH554" s="28"/>
      <c r="GI554" s="28"/>
      <c r="GJ554" s="28"/>
      <c r="GK554" s="28"/>
      <c r="GL554" s="28"/>
      <c r="GM554" s="28"/>
      <c r="GN554" s="28"/>
      <c r="GO554" s="28"/>
      <c r="GP554" s="28"/>
      <c r="GQ554" s="28"/>
      <c r="GR554" s="28"/>
      <c r="GS554" s="28"/>
      <c r="GT554" s="28"/>
      <c r="GU554" s="28"/>
      <c r="GV554" s="28"/>
      <c r="GW554" s="28"/>
      <c r="GX554" s="28"/>
      <c r="GY554" s="28"/>
      <c r="GZ554" s="28"/>
      <c r="HA554" s="28"/>
      <c r="HB554" s="28"/>
      <c r="HC554" s="28"/>
      <c r="HD554" s="28"/>
      <c r="HE554" s="28"/>
      <c r="HF554" s="28"/>
      <c r="HG554" s="28"/>
      <c r="HH554" s="28"/>
      <c r="HI554" s="28"/>
      <c r="HJ554" s="28"/>
      <c r="HK554" s="28"/>
      <c r="HL554" s="28"/>
      <c r="HM554" s="28"/>
      <c r="HN554" s="28"/>
      <c r="HO554" s="28"/>
      <c r="HP554" s="28"/>
      <c r="HQ554" s="28"/>
      <c r="HR554" s="28"/>
      <c r="HS554" s="28"/>
      <c r="HT554" s="28"/>
      <c r="HU554" s="28"/>
      <c r="HV554" s="28"/>
    </row>
    <row r="555" spans="1:230" s="20" customFormat="1" ht="13.9" customHeight="1">
      <c r="A555" s="9"/>
      <c r="B555" s="9"/>
      <c r="C555" s="873"/>
      <c r="D555" s="775"/>
      <c r="E555" s="775"/>
      <c r="F555" s="776" t="s">
        <v>625</v>
      </c>
      <c r="G555" s="791"/>
      <c r="H555" s="515"/>
      <c r="I555" s="515"/>
      <c r="J555" s="515"/>
      <c r="K555" s="515"/>
      <c r="L555" s="515"/>
      <c r="M555" s="600"/>
      <c r="N555" s="600"/>
      <c r="O555" s="600"/>
      <c r="P555" s="600"/>
      <c r="Q555" s="515">
        <v>0</v>
      </c>
      <c r="R555" s="515">
        <v>0</v>
      </c>
      <c r="S555" s="515">
        <v>0</v>
      </c>
      <c r="T555" s="515">
        <v>0</v>
      </c>
      <c r="U555" s="515">
        <v>0</v>
      </c>
      <c r="V555" s="515">
        <v>0</v>
      </c>
      <c r="W555" s="515">
        <v>0</v>
      </c>
      <c r="X555" s="515">
        <v>0</v>
      </c>
      <c r="Y555" s="515">
        <v>336616.75778978301</v>
      </c>
      <c r="Z555" s="515">
        <v>1417619.0822102164</v>
      </c>
      <c r="AA555" s="515">
        <v>1704832.4900000002</v>
      </c>
      <c r="AB555" s="515">
        <v>2072171.9438818945</v>
      </c>
      <c r="AC555" s="515">
        <v>2126468.4266214729</v>
      </c>
      <c r="AD555" s="515">
        <v>2150546.4709821185</v>
      </c>
      <c r="AE555" s="515">
        <v>2284858.1570297042</v>
      </c>
      <c r="AF555" s="515">
        <v>2417496.4316736236</v>
      </c>
      <c r="AG555" s="515">
        <v>2493752.7346927775</v>
      </c>
      <c r="AH555" s="515">
        <v>2570245.3917909232</v>
      </c>
      <c r="AI555" s="515">
        <v>2646744.3136537517</v>
      </c>
      <c r="AJ555" s="515">
        <v>2723234.525301279</v>
      </c>
      <c r="AK555" s="515">
        <v>2779364.2552284058</v>
      </c>
      <c r="AL555" s="515">
        <v>3261345.9502179967</v>
      </c>
      <c r="AM555" s="515">
        <v>4657731.4035410844</v>
      </c>
      <c r="AN555" s="515">
        <v>4905931.7301586289</v>
      </c>
      <c r="AO555" s="515">
        <v>5074350.7101977132</v>
      </c>
      <c r="AP555" s="515">
        <v>5074352.5794108948</v>
      </c>
      <c r="AR555" s="28"/>
      <c r="AS555" s="28"/>
      <c r="AT555" s="28"/>
      <c r="AU555" s="28"/>
      <c r="AV555" s="28"/>
      <c r="AW555" s="28"/>
      <c r="AX555" s="28"/>
      <c r="AY555" s="28"/>
      <c r="AZ555" s="28"/>
      <c r="BA555" s="28"/>
      <c r="BB555" s="28"/>
      <c r="BC555" s="28"/>
      <c r="BD555" s="28"/>
      <c r="BE555" s="28"/>
      <c r="BF555" s="28"/>
      <c r="BG555" s="28"/>
      <c r="BH555" s="28"/>
      <c r="BI555" s="28"/>
      <c r="BJ555" s="28"/>
      <c r="BK555" s="28"/>
      <c r="BL555" s="28"/>
      <c r="BM555" s="28"/>
      <c r="BN555" s="28"/>
      <c r="BO555" s="28"/>
      <c r="BP555" s="28"/>
      <c r="BQ555" s="28"/>
      <c r="BR555" s="28"/>
      <c r="BS555" s="28"/>
      <c r="BT555" s="28"/>
      <c r="BU555" s="28"/>
      <c r="BV555" s="28"/>
      <c r="BW555" s="28"/>
      <c r="BX555" s="28"/>
      <c r="BY555" s="28"/>
      <c r="BZ555" s="28"/>
      <c r="CA555" s="28"/>
      <c r="CB555" s="28"/>
      <c r="CC555" s="28"/>
      <c r="CD555" s="28"/>
      <c r="CE555" s="28"/>
      <c r="CF555" s="28"/>
      <c r="CG555" s="28"/>
      <c r="CH555" s="28"/>
      <c r="CI555" s="28"/>
      <c r="CJ555" s="28"/>
      <c r="CK555" s="28"/>
      <c r="CL555" s="28"/>
      <c r="CM555" s="28"/>
      <c r="CN555" s="28"/>
      <c r="CO555" s="28"/>
      <c r="CP555" s="28"/>
      <c r="CQ555" s="28"/>
      <c r="CR555" s="28"/>
      <c r="CS555" s="28"/>
      <c r="CT555" s="28"/>
      <c r="CU555" s="28"/>
      <c r="CV555" s="28"/>
      <c r="CW555" s="28"/>
      <c r="CX555" s="28"/>
      <c r="CY555" s="28"/>
      <c r="CZ555" s="28"/>
      <c r="DA555" s="28"/>
      <c r="DB555" s="28"/>
      <c r="DC555" s="28"/>
      <c r="DD555" s="28"/>
      <c r="DE555" s="28"/>
      <c r="DF555" s="28"/>
      <c r="DG555" s="28"/>
      <c r="DH555" s="28"/>
      <c r="DI555" s="28"/>
      <c r="DJ555" s="28"/>
      <c r="DK555" s="28"/>
      <c r="DL555" s="28"/>
      <c r="DM555" s="28"/>
      <c r="DN555" s="28"/>
      <c r="DO555" s="28"/>
      <c r="DP555" s="28"/>
      <c r="DQ555" s="28"/>
      <c r="DR555" s="28"/>
      <c r="DS555" s="28"/>
      <c r="DT555" s="28"/>
      <c r="DU555" s="28"/>
      <c r="DV555" s="28"/>
      <c r="DW555" s="28"/>
      <c r="DX555" s="28"/>
      <c r="DY555" s="28"/>
      <c r="DZ555" s="28"/>
      <c r="EA555" s="28"/>
      <c r="EB555" s="28"/>
      <c r="EC555" s="28"/>
      <c r="ED555" s="28"/>
      <c r="EE555" s="28"/>
      <c r="EF555" s="28"/>
      <c r="EG555" s="28"/>
      <c r="EH555" s="28"/>
      <c r="EI555" s="28"/>
      <c r="EJ555" s="28"/>
      <c r="EK555" s="28"/>
      <c r="EL555" s="28"/>
      <c r="EM555" s="28"/>
      <c r="EN555" s="28"/>
      <c r="EO555" s="28"/>
      <c r="EP555" s="28"/>
      <c r="EQ555" s="28"/>
      <c r="ER555" s="28"/>
      <c r="ES555" s="28"/>
      <c r="ET555" s="28"/>
      <c r="EU555" s="28"/>
      <c r="EV555" s="28"/>
      <c r="EW555" s="28"/>
      <c r="EX555" s="28"/>
      <c r="EY555" s="28"/>
      <c r="EZ555" s="28"/>
      <c r="FA555" s="28"/>
      <c r="FB555" s="28"/>
      <c r="FC555" s="28"/>
      <c r="FD555" s="28"/>
      <c r="FE555" s="28"/>
      <c r="FF555" s="28"/>
      <c r="FG555" s="28"/>
      <c r="FH555" s="28"/>
      <c r="FI555" s="28"/>
      <c r="FJ555" s="28"/>
      <c r="FK555" s="28"/>
      <c r="FL555" s="28"/>
      <c r="FM555" s="28"/>
      <c r="FN555" s="28"/>
      <c r="FO555" s="28"/>
      <c r="FP555" s="28"/>
      <c r="FQ555" s="28"/>
      <c r="FR555" s="28"/>
      <c r="FS555" s="28"/>
      <c r="FT555" s="28"/>
      <c r="FU555" s="28"/>
      <c r="FV555" s="28"/>
      <c r="FW555" s="28"/>
      <c r="FX555" s="28"/>
      <c r="FY555" s="28"/>
      <c r="FZ555" s="28"/>
      <c r="GA555" s="28"/>
      <c r="GB555" s="28"/>
      <c r="GC555" s="28"/>
      <c r="GD555" s="28"/>
      <c r="GE555" s="28"/>
      <c r="GF555" s="28"/>
      <c r="GG555" s="28"/>
      <c r="GH555" s="28"/>
      <c r="GI555" s="28"/>
      <c r="GJ555" s="28"/>
      <c r="GK555" s="28"/>
      <c r="GL555" s="28"/>
      <c r="GM555" s="28"/>
      <c r="GN555" s="28"/>
      <c r="GO555" s="28"/>
      <c r="GP555" s="28"/>
      <c r="GQ555" s="28"/>
      <c r="GR555" s="28"/>
      <c r="GS555" s="28"/>
      <c r="GT555" s="28"/>
      <c r="GU555" s="28"/>
      <c r="GV555" s="28"/>
      <c r="GW555" s="28"/>
      <c r="GX555" s="28"/>
      <c r="GY555" s="28"/>
      <c r="GZ555" s="28"/>
      <c r="HA555" s="28"/>
      <c r="HB555" s="28"/>
      <c r="HC555" s="28"/>
      <c r="HD555" s="28"/>
      <c r="HE555" s="28"/>
      <c r="HF555" s="28"/>
      <c r="HG555" s="28"/>
      <c r="HH555" s="28"/>
      <c r="HI555" s="28"/>
      <c r="HJ555" s="28"/>
      <c r="HK555" s="28"/>
      <c r="HL555" s="28"/>
      <c r="HM555" s="28"/>
      <c r="HN555" s="28"/>
      <c r="HO555" s="28"/>
      <c r="HP555" s="28"/>
      <c r="HQ555" s="28"/>
      <c r="HR555" s="28"/>
      <c r="HS555" s="28"/>
      <c r="HT555" s="28"/>
      <c r="HU555" s="28"/>
      <c r="HV555" s="28"/>
    </row>
    <row r="556" spans="1:230" s="20" customFormat="1" ht="13.9" customHeight="1">
      <c r="A556" s="9"/>
      <c r="B556" s="9"/>
      <c r="C556" s="873"/>
      <c r="D556" s="775"/>
      <c r="E556" s="775"/>
      <c r="F556" s="776" t="s">
        <v>801</v>
      </c>
      <c r="G556" s="791"/>
      <c r="H556" s="515"/>
      <c r="I556" s="515"/>
      <c r="J556" s="515"/>
      <c r="K556" s="515"/>
      <c r="L556" s="515"/>
      <c r="M556" s="600"/>
      <c r="N556" s="600"/>
      <c r="O556" s="600"/>
      <c r="P556" s="600"/>
      <c r="Q556" s="515">
        <v>0</v>
      </c>
      <c r="R556" s="515">
        <v>0</v>
      </c>
      <c r="S556" s="515">
        <v>0</v>
      </c>
      <c r="T556" s="515">
        <v>0</v>
      </c>
      <c r="U556" s="515">
        <v>0</v>
      </c>
      <c r="V556" s="515">
        <v>0</v>
      </c>
      <c r="W556" s="515">
        <v>0</v>
      </c>
      <c r="X556" s="515">
        <v>0</v>
      </c>
      <c r="Y556" s="515">
        <v>246451.55481037684</v>
      </c>
      <c r="Z556" s="515">
        <v>1000355.7801896229</v>
      </c>
      <c r="AA556" s="515">
        <v>1015226.8300000001</v>
      </c>
      <c r="AB556" s="515">
        <v>1036085.9719409472</v>
      </c>
      <c r="AC556" s="515">
        <v>1059838.3777655354</v>
      </c>
      <c r="AD556" s="515">
        <v>1045541.0538265278</v>
      </c>
      <c r="AE556" s="515">
        <v>1045544.5428406361</v>
      </c>
      <c r="AF556" s="515">
        <v>1045548.6738608002</v>
      </c>
      <c r="AG556" s="515">
        <v>1045445.8376670054</v>
      </c>
      <c r="AH556" s="515">
        <v>1045446.0698516844</v>
      </c>
      <c r="AI556" s="515">
        <v>1045448.705486268</v>
      </c>
      <c r="AJ556" s="515">
        <v>1045447.8471801305</v>
      </c>
      <c r="AK556" s="515">
        <v>1045448.9400400426</v>
      </c>
      <c r="AL556" s="515">
        <v>1269464.1084263783</v>
      </c>
      <c r="AM556" s="515">
        <v>1886943.0574904245</v>
      </c>
      <c r="AN556" s="515">
        <v>1954806.093050692</v>
      </c>
      <c r="AO556" s="515">
        <v>2169078.9083240875</v>
      </c>
      <c r="AP556" s="515">
        <v>2271073.7708828533</v>
      </c>
      <c r="AR556" s="28"/>
      <c r="AS556" s="28"/>
      <c r="AT556" s="28"/>
      <c r="AU556" s="28"/>
      <c r="AV556" s="28"/>
      <c r="AW556" s="28"/>
      <c r="AX556" s="28"/>
      <c r="AY556" s="28"/>
      <c r="AZ556" s="28"/>
      <c r="BA556" s="28"/>
      <c r="BB556" s="28"/>
      <c r="BC556" s="28"/>
      <c r="BD556" s="28"/>
      <c r="BE556" s="28"/>
      <c r="BF556" s="28"/>
      <c r="BG556" s="28"/>
      <c r="BH556" s="28"/>
      <c r="BI556" s="28"/>
      <c r="BJ556" s="28"/>
      <c r="BK556" s="28"/>
      <c r="BL556" s="28"/>
      <c r="BM556" s="28"/>
      <c r="BN556" s="28"/>
      <c r="BO556" s="28"/>
      <c r="BP556" s="28"/>
      <c r="BQ556" s="28"/>
      <c r="BR556" s="28"/>
      <c r="BS556" s="28"/>
      <c r="BT556" s="28"/>
      <c r="BU556" s="28"/>
      <c r="BV556" s="28"/>
      <c r="BW556" s="28"/>
      <c r="BX556" s="28"/>
      <c r="BY556" s="28"/>
      <c r="BZ556" s="28"/>
      <c r="CA556" s="28"/>
      <c r="CB556" s="28"/>
      <c r="CC556" s="28"/>
      <c r="CD556" s="28"/>
      <c r="CE556" s="28"/>
      <c r="CF556" s="28"/>
      <c r="CG556" s="28"/>
      <c r="CH556" s="28"/>
      <c r="CI556" s="28"/>
      <c r="CJ556" s="28"/>
      <c r="CK556" s="28"/>
      <c r="CL556" s="28"/>
      <c r="CM556" s="28"/>
      <c r="CN556" s="28"/>
      <c r="CO556" s="28"/>
      <c r="CP556" s="28"/>
      <c r="CQ556" s="28"/>
      <c r="CR556" s="28"/>
      <c r="CS556" s="28"/>
      <c r="CT556" s="28"/>
      <c r="CU556" s="28"/>
      <c r="CV556" s="28"/>
      <c r="CW556" s="28"/>
      <c r="CX556" s="28"/>
      <c r="CY556" s="28"/>
      <c r="CZ556" s="28"/>
      <c r="DA556" s="28"/>
      <c r="DB556" s="28"/>
      <c r="DC556" s="28"/>
      <c r="DD556" s="28"/>
      <c r="DE556" s="28"/>
      <c r="DF556" s="28"/>
      <c r="DG556" s="28"/>
      <c r="DH556" s="28"/>
      <c r="DI556" s="28"/>
      <c r="DJ556" s="28"/>
      <c r="DK556" s="28"/>
      <c r="DL556" s="28"/>
      <c r="DM556" s="28"/>
      <c r="DN556" s="28"/>
      <c r="DO556" s="28"/>
      <c r="DP556" s="28"/>
      <c r="DQ556" s="28"/>
      <c r="DR556" s="28"/>
      <c r="DS556" s="28"/>
      <c r="DT556" s="28"/>
      <c r="DU556" s="28"/>
      <c r="DV556" s="28"/>
      <c r="DW556" s="28"/>
      <c r="DX556" s="28"/>
      <c r="DY556" s="28"/>
      <c r="DZ556" s="28"/>
      <c r="EA556" s="28"/>
      <c r="EB556" s="28"/>
      <c r="EC556" s="28"/>
      <c r="ED556" s="28"/>
      <c r="EE556" s="28"/>
      <c r="EF556" s="28"/>
      <c r="EG556" s="28"/>
      <c r="EH556" s="28"/>
      <c r="EI556" s="28"/>
      <c r="EJ556" s="28"/>
      <c r="EK556" s="28"/>
      <c r="EL556" s="28"/>
      <c r="EM556" s="28"/>
      <c r="EN556" s="28"/>
      <c r="EO556" s="28"/>
      <c r="EP556" s="28"/>
      <c r="EQ556" s="28"/>
      <c r="ER556" s="28"/>
      <c r="ES556" s="28"/>
      <c r="ET556" s="28"/>
      <c r="EU556" s="28"/>
      <c r="EV556" s="28"/>
      <c r="EW556" s="28"/>
      <c r="EX556" s="28"/>
      <c r="EY556" s="28"/>
      <c r="EZ556" s="28"/>
      <c r="FA556" s="28"/>
      <c r="FB556" s="28"/>
      <c r="FC556" s="28"/>
      <c r="FD556" s="28"/>
      <c r="FE556" s="28"/>
      <c r="FF556" s="28"/>
      <c r="FG556" s="28"/>
      <c r="FH556" s="28"/>
      <c r="FI556" s="28"/>
      <c r="FJ556" s="28"/>
      <c r="FK556" s="28"/>
      <c r="FL556" s="28"/>
      <c r="FM556" s="28"/>
      <c r="FN556" s="28"/>
      <c r="FO556" s="28"/>
      <c r="FP556" s="28"/>
      <c r="FQ556" s="28"/>
      <c r="FR556" s="28"/>
      <c r="FS556" s="28"/>
      <c r="FT556" s="28"/>
      <c r="FU556" s="28"/>
      <c r="FV556" s="28"/>
      <c r="FW556" s="28"/>
      <c r="FX556" s="28"/>
      <c r="FY556" s="28"/>
      <c r="FZ556" s="28"/>
      <c r="GA556" s="28"/>
      <c r="GB556" s="28"/>
      <c r="GC556" s="28"/>
      <c r="GD556" s="28"/>
      <c r="GE556" s="28"/>
      <c r="GF556" s="28"/>
      <c r="GG556" s="28"/>
      <c r="GH556" s="28"/>
      <c r="GI556" s="28"/>
      <c r="GJ556" s="28"/>
      <c r="GK556" s="28"/>
      <c r="GL556" s="28"/>
      <c r="GM556" s="28"/>
      <c r="GN556" s="28"/>
      <c r="GO556" s="28"/>
      <c r="GP556" s="28"/>
      <c r="GQ556" s="28"/>
      <c r="GR556" s="28"/>
      <c r="GS556" s="28"/>
      <c r="GT556" s="28"/>
      <c r="GU556" s="28"/>
      <c r="GV556" s="28"/>
      <c r="GW556" s="28"/>
      <c r="GX556" s="28"/>
      <c r="GY556" s="28"/>
      <c r="GZ556" s="28"/>
      <c r="HA556" s="28"/>
      <c r="HB556" s="28"/>
      <c r="HC556" s="28"/>
      <c r="HD556" s="28"/>
      <c r="HE556" s="28"/>
      <c r="HF556" s="28"/>
      <c r="HG556" s="28"/>
      <c r="HH556" s="28"/>
      <c r="HI556" s="28"/>
      <c r="HJ556" s="28"/>
      <c r="HK556" s="28"/>
      <c r="HL556" s="28"/>
      <c r="HM556" s="28"/>
      <c r="HN556" s="28"/>
      <c r="HO556" s="28"/>
      <c r="HP556" s="28"/>
      <c r="HQ556" s="28"/>
      <c r="HR556" s="28"/>
      <c r="HS556" s="28"/>
      <c r="HT556" s="28"/>
      <c r="HU556" s="28"/>
      <c r="HV556" s="28"/>
    </row>
    <row r="557" spans="1:230" s="20" customFormat="1" ht="13.9" customHeight="1">
      <c r="A557" s="9"/>
      <c r="B557" s="9"/>
      <c r="C557" s="873"/>
      <c r="D557" s="775"/>
      <c r="E557" s="775"/>
      <c r="F557" s="776" t="s">
        <v>627</v>
      </c>
      <c r="G557" s="791"/>
      <c r="H557" s="515"/>
      <c r="I557" s="515"/>
      <c r="J557" s="515"/>
      <c r="K557" s="515"/>
      <c r="L557" s="515"/>
      <c r="M557" s="600"/>
      <c r="N557" s="600"/>
      <c r="O557" s="600"/>
      <c r="P557" s="600"/>
      <c r="Q557" s="515">
        <v>0</v>
      </c>
      <c r="R557" s="515">
        <v>0</v>
      </c>
      <c r="S557" s="515">
        <v>0</v>
      </c>
      <c r="T557" s="515">
        <v>0</v>
      </c>
      <c r="U557" s="515">
        <v>0</v>
      </c>
      <c r="V557" s="515">
        <v>0</v>
      </c>
      <c r="W557" s="515">
        <v>0</v>
      </c>
      <c r="X557" s="515">
        <v>0</v>
      </c>
      <c r="Y557" s="515">
        <v>1136081.5575405175</v>
      </c>
      <c r="Z557" s="515">
        <v>4431917.977459481</v>
      </c>
      <c r="AA557" s="515">
        <v>3746446.0900000003</v>
      </c>
      <c r="AB557" s="515">
        <v>3236102.1496563358</v>
      </c>
      <c r="AC557" s="515">
        <v>3616119.5467231628</v>
      </c>
      <c r="AD557" s="515">
        <v>3876038.2803492993</v>
      </c>
      <c r="AE557" s="515">
        <v>4265377.2259756597</v>
      </c>
      <c r="AF557" s="515">
        <v>4707406.3685611375</v>
      </c>
      <c r="AG557" s="515">
        <v>5201640.1677298266</v>
      </c>
      <c r="AH557" s="515">
        <v>5556932.6009365031</v>
      </c>
      <c r="AI557" s="515">
        <v>5878165.2490235716</v>
      </c>
      <c r="AJ557" s="515">
        <v>6298037.6962454813</v>
      </c>
      <c r="AK557" s="515">
        <v>6578678.6958617317</v>
      </c>
      <c r="AL557" s="515">
        <v>7257574.7346288087</v>
      </c>
      <c r="AM557" s="515">
        <v>9800636.6536193751</v>
      </c>
      <c r="AN557" s="515">
        <v>11788877.422257129</v>
      </c>
      <c r="AO557" s="515">
        <v>12163142.154594518</v>
      </c>
      <c r="AP557" s="515">
        <v>12163146.635070335</v>
      </c>
      <c r="AR557" s="28"/>
      <c r="AS557" s="28"/>
      <c r="AT557" s="28"/>
      <c r="AU557" s="28"/>
      <c r="AV557" s="28"/>
      <c r="AW557" s="28"/>
      <c r="AX557" s="28"/>
      <c r="AY557" s="28"/>
      <c r="AZ557" s="28"/>
      <c r="BA557" s="28"/>
      <c r="BB557" s="28"/>
      <c r="BC557" s="28"/>
      <c r="BD557" s="28"/>
      <c r="BE557" s="28"/>
      <c r="BF557" s="28"/>
      <c r="BG557" s="28"/>
      <c r="BH557" s="28"/>
      <c r="BI557" s="28"/>
      <c r="BJ557" s="28"/>
      <c r="BK557" s="28"/>
      <c r="BL557" s="28"/>
      <c r="BM557" s="28"/>
      <c r="BN557" s="28"/>
      <c r="BO557" s="28"/>
      <c r="BP557" s="28"/>
      <c r="BQ557" s="28"/>
      <c r="BR557" s="28"/>
      <c r="BS557" s="28"/>
      <c r="BT557" s="28"/>
      <c r="BU557" s="28"/>
      <c r="BV557" s="28"/>
      <c r="BW557" s="28"/>
      <c r="BX557" s="28"/>
      <c r="BY557" s="28"/>
      <c r="BZ557" s="28"/>
      <c r="CA557" s="28"/>
      <c r="CB557" s="28"/>
      <c r="CC557" s="28"/>
      <c r="CD557" s="28"/>
      <c r="CE557" s="28"/>
      <c r="CF557" s="28"/>
      <c r="CG557" s="28"/>
      <c r="CH557" s="28"/>
      <c r="CI557" s="28"/>
      <c r="CJ557" s="28"/>
      <c r="CK557" s="28"/>
      <c r="CL557" s="28"/>
      <c r="CM557" s="28"/>
      <c r="CN557" s="28"/>
      <c r="CO557" s="28"/>
      <c r="CP557" s="28"/>
      <c r="CQ557" s="28"/>
      <c r="CR557" s="28"/>
      <c r="CS557" s="28"/>
      <c r="CT557" s="28"/>
      <c r="CU557" s="28"/>
      <c r="CV557" s="28"/>
      <c r="CW557" s="28"/>
      <c r="CX557" s="28"/>
      <c r="CY557" s="28"/>
      <c r="CZ557" s="28"/>
      <c r="DA557" s="28"/>
      <c r="DB557" s="28"/>
      <c r="DC557" s="28"/>
      <c r="DD557" s="28"/>
      <c r="DE557" s="28"/>
      <c r="DF557" s="28"/>
      <c r="DG557" s="28"/>
      <c r="DH557" s="28"/>
      <c r="DI557" s="28"/>
      <c r="DJ557" s="28"/>
      <c r="DK557" s="28"/>
      <c r="DL557" s="28"/>
      <c r="DM557" s="28"/>
      <c r="DN557" s="28"/>
      <c r="DO557" s="28"/>
      <c r="DP557" s="28"/>
      <c r="DQ557" s="28"/>
      <c r="DR557" s="28"/>
      <c r="DS557" s="28"/>
      <c r="DT557" s="28"/>
      <c r="DU557" s="28"/>
      <c r="DV557" s="28"/>
      <c r="DW557" s="28"/>
      <c r="DX557" s="28"/>
      <c r="DY557" s="28"/>
      <c r="DZ557" s="28"/>
      <c r="EA557" s="28"/>
      <c r="EB557" s="28"/>
      <c r="EC557" s="28"/>
      <c r="ED557" s="28"/>
      <c r="EE557" s="28"/>
      <c r="EF557" s="28"/>
      <c r="EG557" s="28"/>
      <c r="EH557" s="28"/>
      <c r="EI557" s="28"/>
      <c r="EJ557" s="28"/>
      <c r="EK557" s="28"/>
      <c r="EL557" s="28"/>
      <c r="EM557" s="28"/>
      <c r="EN557" s="28"/>
      <c r="EO557" s="28"/>
      <c r="EP557" s="28"/>
      <c r="EQ557" s="28"/>
      <c r="ER557" s="28"/>
      <c r="ES557" s="28"/>
      <c r="ET557" s="28"/>
      <c r="EU557" s="28"/>
      <c r="EV557" s="28"/>
      <c r="EW557" s="28"/>
      <c r="EX557" s="28"/>
      <c r="EY557" s="28"/>
      <c r="EZ557" s="28"/>
      <c r="FA557" s="28"/>
      <c r="FB557" s="28"/>
      <c r="FC557" s="28"/>
      <c r="FD557" s="28"/>
      <c r="FE557" s="28"/>
      <c r="FF557" s="28"/>
      <c r="FG557" s="28"/>
      <c r="FH557" s="28"/>
      <c r="FI557" s="28"/>
      <c r="FJ557" s="28"/>
      <c r="FK557" s="28"/>
      <c r="FL557" s="28"/>
      <c r="FM557" s="28"/>
      <c r="FN557" s="28"/>
      <c r="FO557" s="28"/>
      <c r="FP557" s="28"/>
      <c r="FQ557" s="28"/>
      <c r="FR557" s="28"/>
      <c r="FS557" s="28"/>
      <c r="FT557" s="28"/>
      <c r="FU557" s="28"/>
      <c r="FV557" s="28"/>
      <c r="FW557" s="28"/>
      <c r="FX557" s="28"/>
      <c r="FY557" s="28"/>
      <c r="FZ557" s="28"/>
      <c r="GA557" s="28"/>
      <c r="GB557" s="28"/>
      <c r="GC557" s="28"/>
      <c r="GD557" s="28"/>
      <c r="GE557" s="28"/>
      <c r="GF557" s="28"/>
      <c r="GG557" s="28"/>
      <c r="GH557" s="28"/>
      <c r="GI557" s="28"/>
      <c r="GJ557" s="28"/>
      <c r="GK557" s="28"/>
      <c r="GL557" s="28"/>
      <c r="GM557" s="28"/>
      <c r="GN557" s="28"/>
      <c r="GO557" s="28"/>
      <c r="GP557" s="28"/>
      <c r="GQ557" s="28"/>
      <c r="GR557" s="28"/>
      <c r="GS557" s="28"/>
      <c r="GT557" s="28"/>
      <c r="GU557" s="28"/>
      <c r="GV557" s="28"/>
      <c r="GW557" s="28"/>
      <c r="GX557" s="28"/>
      <c r="GY557" s="28"/>
      <c r="GZ557" s="28"/>
      <c r="HA557" s="28"/>
      <c r="HB557" s="28"/>
      <c r="HC557" s="28"/>
      <c r="HD557" s="28"/>
      <c r="HE557" s="28"/>
      <c r="HF557" s="28"/>
      <c r="HG557" s="28"/>
      <c r="HH557" s="28"/>
      <c r="HI557" s="28"/>
      <c r="HJ557" s="28"/>
      <c r="HK557" s="28"/>
      <c r="HL557" s="28"/>
      <c r="HM557" s="28"/>
      <c r="HN557" s="28"/>
      <c r="HO557" s="28"/>
      <c r="HP557" s="28"/>
      <c r="HQ557" s="28"/>
      <c r="HR557" s="28"/>
      <c r="HS557" s="28"/>
      <c r="HT557" s="28"/>
      <c r="HU557" s="28"/>
      <c r="HV557" s="28"/>
    </row>
    <row r="558" spans="1:230" s="20" customFormat="1" ht="13.9" customHeight="1">
      <c r="A558" s="9"/>
      <c r="B558" s="9"/>
      <c r="C558" s="873"/>
      <c r="D558" s="775"/>
      <c r="E558" s="775"/>
      <c r="F558" s="773" t="s">
        <v>37</v>
      </c>
      <c r="G558" s="793"/>
      <c r="H558" s="515"/>
      <c r="I558" s="515"/>
      <c r="J558" s="515"/>
      <c r="K558" s="515"/>
      <c r="L558" s="515"/>
      <c r="M558" s="600"/>
      <c r="N558" s="600"/>
      <c r="O558" s="600"/>
      <c r="P558" s="600"/>
      <c r="Q558" s="557">
        <v>0</v>
      </c>
      <c r="R558" s="557">
        <v>0</v>
      </c>
      <c r="S558" s="557">
        <v>0</v>
      </c>
      <c r="T558" s="557">
        <v>0</v>
      </c>
      <c r="U558" s="557">
        <v>0</v>
      </c>
      <c r="V558" s="557">
        <v>0</v>
      </c>
      <c r="W558" s="557">
        <v>0</v>
      </c>
      <c r="X558" s="557">
        <v>0</v>
      </c>
      <c r="Y558" s="557">
        <v>2722989.1299780658</v>
      </c>
      <c r="Z558" s="557">
        <v>11001431.945021931</v>
      </c>
      <c r="AA558" s="557">
        <v>10858807.790000001</v>
      </c>
      <c r="AB558" s="557">
        <v>10735463.322957389</v>
      </c>
      <c r="AC558" s="557">
        <v>11406309.82926593</v>
      </c>
      <c r="AD558" s="557">
        <v>11798273.408737119</v>
      </c>
      <c r="AE558" s="557">
        <v>12469835.327989157</v>
      </c>
      <c r="AF558" s="557">
        <v>13289314.589799462</v>
      </c>
      <c r="AG558" s="557">
        <v>14236551.626359435</v>
      </c>
      <c r="AH558" s="557">
        <v>15122170.349926591</v>
      </c>
      <c r="AI558" s="557">
        <v>16023078.110289034</v>
      </c>
      <c r="AJ558" s="557">
        <v>17024255.741807979</v>
      </c>
      <c r="AK558" s="557">
        <v>17847305.932877198</v>
      </c>
      <c r="AL558" s="557">
        <v>20116926.751917567</v>
      </c>
      <c r="AM558" s="557">
        <v>27223702.440783422</v>
      </c>
      <c r="AN558" s="557">
        <v>32077858.516823277</v>
      </c>
      <c r="AO558" s="557">
        <v>34706121.653109424</v>
      </c>
      <c r="AP558" s="557">
        <v>34808128.501175828</v>
      </c>
      <c r="AR558" s="28"/>
      <c r="AS558" s="28"/>
      <c r="AT558" s="28"/>
      <c r="AU558" s="28"/>
      <c r="AV558" s="28"/>
      <c r="AW558" s="28"/>
      <c r="AX558" s="28"/>
      <c r="AY558" s="28"/>
      <c r="AZ558" s="28"/>
      <c r="BA558" s="28"/>
      <c r="BB558" s="28"/>
      <c r="BC558" s="28"/>
      <c r="BD558" s="28"/>
      <c r="BE558" s="28"/>
      <c r="BF558" s="28"/>
      <c r="BG558" s="28"/>
      <c r="BH558" s="28"/>
      <c r="BI558" s="28"/>
      <c r="BJ558" s="28"/>
      <c r="BK558" s="28"/>
      <c r="BL558" s="28"/>
      <c r="BM558" s="28"/>
      <c r="BN558" s="28"/>
      <c r="BO558" s="28"/>
      <c r="BP558" s="28"/>
      <c r="BQ558" s="28"/>
      <c r="BR558" s="28"/>
      <c r="BS558" s="28"/>
      <c r="BT558" s="28"/>
      <c r="BU558" s="28"/>
      <c r="BV558" s="28"/>
      <c r="BW558" s="28"/>
      <c r="BX558" s="28"/>
      <c r="BY558" s="28"/>
      <c r="BZ558" s="28"/>
      <c r="CA558" s="28"/>
      <c r="CB558" s="28"/>
      <c r="CC558" s="28"/>
      <c r="CD558" s="28"/>
      <c r="CE558" s="28"/>
      <c r="CF558" s="28"/>
      <c r="CG558" s="28"/>
      <c r="CH558" s="28"/>
      <c r="CI558" s="28"/>
      <c r="CJ558" s="28"/>
      <c r="CK558" s="28"/>
      <c r="CL558" s="28"/>
      <c r="CM558" s="28"/>
      <c r="CN558" s="28"/>
      <c r="CO558" s="28"/>
      <c r="CP558" s="28"/>
      <c r="CQ558" s="28"/>
      <c r="CR558" s="28"/>
      <c r="CS558" s="28"/>
      <c r="CT558" s="28"/>
      <c r="CU558" s="28"/>
      <c r="CV558" s="28"/>
      <c r="CW558" s="28"/>
      <c r="CX558" s="28"/>
      <c r="CY558" s="28"/>
      <c r="CZ558" s="28"/>
      <c r="DA558" s="28"/>
      <c r="DB558" s="28"/>
      <c r="DC558" s="28"/>
      <c r="DD558" s="28"/>
      <c r="DE558" s="28"/>
      <c r="DF558" s="28"/>
      <c r="DG558" s="28"/>
      <c r="DH558" s="28"/>
      <c r="DI558" s="28"/>
      <c r="DJ558" s="28"/>
      <c r="DK558" s="28"/>
      <c r="DL558" s="28"/>
      <c r="DM558" s="28"/>
      <c r="DN558" s="28"/>
      <c r="DO558" s="28"/>
      <c r="DP558" s="28"/>
      <c r="DQ558" s="28"/>
      <c r="DR558" s="28"/>
      <c r="DS558" s="28"/>
      <c r="DT558" s="28"/>
      <c r="DU558" s="28"/>
      <c r="DV558" s="28"/>
      <c r="DW558" s="28"/>
      <c r="DX558" s="28"/>
      <c r="DY558" s="28"/>
      <c r="DZ558" s="28"/>
      <c r="EA558" s="28"/>
      <c r="EB558" s="28"/>
      <c r="EC558" s="28"/>
      <c r="ED558" s="28"/>
      <c r="EE558" s="28"/>
      <c r="EF558" s="28"/>
      <c r="EG558" s="28"/>
      <c r="EH558" s="28"/>
      <c r="EI558" s="28"/>
      <c r="EJ558" s="28"/>
      <c r="EK558" s="28"/>
      <c r="EL558" s="28"/>
      <c r="EM558" s="28"/>
      <c r="EN558" s="28"/>
      <c r="EO558" s="28"/>
      <c r="EP558" s="28"/>
      <c r="EQ558" s="28"/>
      <c r="ER558" s="28"/>
      <c r="ES558" s="28"/>
      <c r="ET558" s="28"/>
      <c r="EU558" s="28"/>
      <c r="EV558" s="28"/>
      <c r="EW558" s="28"/>
      <c r="EX558" s="28"/>
      <c r="EY558" s="28"/>
      <c r="EZ558" s="28"/>
      <c r="FA558" s="28"/>
      <c r="FB558" s="28"/>
      <c r="FC558" s="28"/>
      <c r="FD558" s="28"/>
      <c r="FE558" s="28"/>
      <c r="FF558" s="28"/>
      <c r="FG558" s="28"/>
      <c r="FH558" s="28"/>
      <c r="FI558" s="28"/>
      <c r="FJ558" s="28"/>
      <c r="FK558" s="28"/>
      <c r="FL558" s="28"/>
      <c r="FM558" s="28"/>
      <c r="FN558" s="28"/>
      <c r="FO558" s="28"/>
      <c r="FP558" s="28"/>
      <c r="FQ558" s="28"/>
      <c r="FR558" s="28"/>
      <c r="FS558" s="28"/>
      <c r="FT558" s="28"/>
      <c r="FU558" s="28"/>
      <c r="FV558" s="28"/>
      <c r="FW558" s="28"/>
      <c r="FX558" s="28"/>
      <c r="FY558" s="28"/>
      <c r="FZ558" s="28"/>
      <c r="GA558" s="28"/>
      <c r="GB558" s="28"/>
      <c r="GC558" s="28"/>
      <c r="GD558" s="28"/>
      <c r="GE558" s="28"/>
      <c r="GF558" s="28"/>
      <c r="GG558" s="28"/>
      <c r="GH558" s="28"/>
      <c r="GI558" s="28"/>
      <c r="GJ558" s="28"/>
      <c r="GK558" s="28"/>
      <c r="GL558" s="28"/>
      <c r="GM558" s="28"/>
      <c r="GN558" s="28"/>
      <c r="GO558" s="28"/>
      <c r="GP558" s="28"/>
      <c r="GQ558" s="28"/>
      <c r="GR558" s="28"/>
      <c r="GS558" s="28"/>
      <c r="GT558" s="28"/>
      <c r="GU558" s="28"/>
      <c r="GV558" s="28"/>
      <c r="GW558" s="28"/>
      <c r="GX558" s="28"/>
      <c r="GY558" s="28"/>
      <c r="GZ558" s="28"/>
      <c r="HA558" s="28"/>
      <c r="HB558" s="28"/>
      <c r="HC558" s="28"/>
      <c r="HD558" s="28"/>
      <c r="HE558" s="28"/>
      <c r="HF558" s="28"/>
      <c r="HG558" s="28"/>
      <c r="HH558" s="28"/>
      <c r="HI558" s="28"/>
      <c r="HJ558" s="28"/>
      <c r="HK558" s="28"/>
      <c r="HL558" s="28"/>
      <c r="HM558" s="28"/>
      <c r="HN558" s="28"/>
      <c r="HO558" s="28"/>
      <c r="HP558" s="28"/>
      <c r="HQ558" s="28"/>
      <c r="HR558" s="28"/>
      <c r="HS558" s="28"/>
      <c r="HT558" s="28"/>
      <c r="HU558" s="28"/>
      <c r="HV558" s="28"/>
    </row>
    <row r="559" spans="1:230" ht="13.9" customHeight="1">
      <c r="C559" s="873"/>
      <c r="D559" s="775"/>
      <c r="E559" s="775"/>
      <c r="F559" s="776" t="s">
        <v>799</v>
      </c>
      <c r="G559" s="791"/>
      <c r="H559" s="515"/>
      <c r="I559" s="515"/>
      <c r="J559" s="515"/>
      <c r="K559" s="515"/>
      <c r="L559" s="515"/>
      <c r="M559" s="600"/>
      <c r="N559" s="600"/>
      <c r="O559" s="600"/>
      <c r="P559" s="600"/>
      <c r="Q559" s="515">
        <v>0</v>
      </c>
      <c r="R559" s="515">
        <v>0</v>
      </c>
      <c r="S559" s="515">
        <v>0</v>
      </c>
      <c r="T559" s="515">
        <v>0</v>
      </c>
      <c r="U559" s="515">
        <v>0</v>
      </c>
      <c r="V559" s="515">
        <v>0</v>
      </c>
      <c r="W559" s="515">
        <v>0</v>
      </c>
      <c r="X559" s="515">
        <v>0</v>
      </c>
      <c r="Y559" s="515">
        <v>0</v>
      </c>
      <c r="Z559" s="515">
        <v>0</v>
      </c>
      <c r="AA559" s="515">
        <v>0</v>
      </c>
      <c r="AB559" s="515">
        <v>0</v>
      </c>
      <c r="AC559" s="515">
        <v>0</v>
      </c>
      <c r="AD559" s="515">
        <v>0</v>
      </c>
      <c r="AE559" s="515">
        <v>0</v>
      </c>
      <c r="AF559" s="515">
        <v>0</v>
      </c>
      <c r="AG559" s="515">
        <v>0</v>
      </c>
      <c r="AH559" s="515">
        <v>0</v>
      </c>
      <c r="AI559" s="515">
        <v>0</v>
      </c>
      <c r="AJ559" s="515">
        <v>0</v>
      </c>
      <c r="AK559" s="515">
        <v>0</v>
      </c>
      <c r="AL559" s="515">
        <v>0</v>
      </c>
      <c r="AM559" s="515">
        <v>0</v>
      </c>
      <c r="AN559" s="515">
        <v>0</v>
      </c>
      <c r="AO559" s="515">
        <v>0</v>
      </c>
      <c r="AP559" s="515">
        <v>0</v>
      </c>
    </row>
    <row r="560" spans="1:230" ht="13.9" customHeight="1">
      <c r="C560" s="873"/>
      <c r="D560" s="775"/>
      <c r="E560" s="775"/>
      <c r="F560" s="776" t="s">
        <v>800</v>
      </c>
      <c r="G560" s="791"/>
      <c r="H560" s="515"/>
      <c r="I560" s="515"/>
      <c r="J560" s="515"/>
      <c r="K560" s="515"/>
      <c r="L560" s="515"/>
      <c r="M560" s="600"/>
      <c r="N560" s="600"/>
      <c r="O560" s="600"/>
      <c r="P560" s="600"/>
      <c r="Q560" s="515">
        <v>0</v>
      </c>
      <c r="R560" s="515">
        <v>0</v>
      </c>
      <c r="S560" s="515">
        <v>0</v>
      </c>
      <c r="T560" s="515">
        <v>0</v>
      </c>
      <c r="U560" s="515">
        <v>0</v>
      </c>
      <c r="V560" s="515">
        <v>0</v>
      </c>
      <c r="W560" s="515">
        <v>0</v>
      </c>
      <c r="X560" s="515">
        <v>0</v>
      </c>
      <c r="Y560" s="515">
        <v>0</v>
      </c>
      <c r="Z560" s="515">
        <v>0</v>
      </c>
      <c r="AA560" s="515">
        <v>0</v>
      </c>
      <c r="AB560" s="515">
        <v>0</v>
      </c>
      <c r="AC560" s="515">
        <v>0</v>
      </c>
      <c r="AD560" s="515">
        <v>0</v>
      </c>
      <c r="AE560" s="515">
        <v>0</v>
      </c>
      <c r="AF560" s="515">
        <v>0</v>
      </c>
      <c r="AG560" s="515">
        <v>0</v>
      </c>
      <c r="AH560" s="515">
        <v>0</v>
      </c>
      <c r="AI560" s="515">
        <v>0</v>
      </c>
      <c r="AJ560" s="515">
        <v>0</v>
      </c>
      <c r="AK560" s="515">
        <v>0</v>
      </c>
      <c r="AL560" s="515">
        <v>0</v>
      </c>
      <c r="AM560" s="515">
        <v>0</v>
      </c>
      <c r="AN560" s="515">
        <v>0</v>
      </c>
      <c r="AO560" s="515">
        <v>0</v>
      </c>
      <c r="AP560" s="515">
        <v>0</v>
      </c>
    </row>
    <row r="561" spans="1:230" ht="13.9" customHeight="1">
      <c r="C561" s="873"/>
      <c r="D561" s="775"/>
      <c r="E561" s="773" t="s">
        <v>910</v>
      </c>
      <c r="F561" s="790"/>
      <c r="G561" s="790"/>
      <c r="H561" s="515"/>
      <c r="I561" s="515"/>
      <c r="J561" s="515"/>
      <c r="K561" s="515"/>
      <c r="L561" s="515"/>
      <c r="M561" s="600"/>
      <c r="N561" s="600"/>
      <c r="O561" s="600"/>
      <c r="P561" s="600"/>
      <c r="Q561" s="515"/>
      <c r="R561" s="515"/>
      <c r="S561" s="515"/>
      <c r="T561" s="515"/>
      <c r="U561" s="515"/>
      <c r="V561" s="515"/>
      <c r="W561" s="515"/>
      <c r="X561" s="515"/>
      <c r="Y561" s="515"/>
      <c r="Z561" s="515"/>
      <c r="AA561" s="515"/>
      <c r="AB561" s="515"/>
      <c r="AC561" s="515"/>
      <c r="AD561" s="515"/>
      <c r="AE561" s="515"/>
      <c r="AF561" s="515"/>
      <c r="AG561" s="515"/>
      <c r="AH561" s="515"/>
      <c r="AI561" s="515"/>
      <c r="AJ561" s="515"/>
      <c r="AK561" s="515"/>
      <c r="AL561" s="515"/>
      <c r="AM561" s="515"/>
      <c r="AN561" s="515"/>
      <c r="AO561" s="515"/>
      <c r="AP561" s="515"/>
    </row>
    <row r="562" spans="1:230" ht="13.9" customHeight="1">
      <c r="C562" s="873"/>
      <c r="D562" s="775"/>
      <c r="E562" s="775"/>
      <c r="F562" s="776" t="s">
        <v>623</v>
      </c>
      <c r="G562" s="791"/>
      <c r="H562" s="515"/>
      <c r="I562" s="515"/>
      <c r="J562" s="515"/>
      <c r="K562" s="515"/>
      <c r="L562" s="515"/>
      <c r="M562" s="600"/>
      <c r="N562" s="600"/>
      <c r="O562" s="600"/>
      <c r="P562" s="600"/>
      <c r="Q562" s="515">
        <v>2570007.2000000002</v>
      </c>
      <c r="R562" s="515">
        <v>3686663.0999999996</v>
      </c>
      <c r="S562" s="515">
        <v>5334009.1999999993</v>
      </c>
      <c r="T562" s="515">
        <v>7385625</v>
      </c>
      <c r="U562" s="515">
        <v>10359438.699999999</v>
      </c>
      <c r="V562" s="515">
        <v>14897597.699999999</v>
      </c>
      <c r="W562" s="515">
        <v>18875138.199999999</v>
      </c>
      <c r="X562" s="515">
        <v>23165241.399999999</v>
      </c>
      <c r="Y562" s="515">
        <v>24244583.582655787</v>
      </c>
      <c r="Z562" s="515">
        <v>17200513.417344205</v>
      </c>
      <c r="AA562" s="515">
        <v>17743022</v>
      </c>
      <c r="AB562" s="515">
        <v>17220012.774424367</v>
      </c>
      <c r="AC562" s="515">
        <v>18054445.012375537</v>
      </c>
      <c r="AD562" s="515">
        <v>20044282.858208291</v>
      </c>
      <c r="AE562" s="515">
        <v>26422679.092913717</v>
      </c>
      <c r="AF562" s="515">
        <v>33945664.336454168</v>
      </c>
      <c r="AG562" s="515">
        <v>42246531.831806555</v>
      </c>
      <c r="AH562" s="515">
        <v>47664539.488903567</v>
      </c>
      <c r="AI562" s="515">
        <v>51064421.038662568</v>
      </c>
      <c r="AJ562" s="515">
        <v>54568907.239851624</v>
      </c>
      <c r="AK562" s="515">
        <v>58382855.229388356</v>
      </c>
      <c r="AL562" s="515">
        <v>65321897.714857906</v>
      </c>
      <c r="AM562" s="515">
        <v>85320716.283392444</v>
      </c>
      <c r="AN562" s="515">
        <v>105319555.06946522</v>
      </c>
      <c r="AO562" s="515">
        <v>119996469.64700472</v>
      </c>
      <c r="AP562" s="515">
        <v>119996513.84950384</v>
      </c>
    </row>
    <row r="563" spans="1:230" ht="13.9" customHeight="1">
      <c r="C563" s="873"/>
      <c r="D563" s="775"/>
      <c r="E563" s="775"/>
      <c r="F563" s="776" t="s">
        <v>625</v>
      </c>
      <c r="G563" s="791"/>
      <c r="H563" s="515"/>
      <c r="I563" s="515"/>
      <c r="J563" s="515"/>
      <c r="K563" s="515"/>
      <c r="L563" s="515"/>
      <c r="M563" s="600"/>
      <c r="N563" s="600"/>
      <c r="O563" s="600"/>
      <c r="P563" s="600"/>
      <c r="Q563" s="515">
        <v>1123337</v>
      </c>
      <c r="R563" s="515">
        <v>1379998.5</v>
      </c>
      <c r="S563" s="515">
        <v>2231915.1</v>
      </c>
      <c r="T563" s="515">
        <v>3071250</v>
      </c>
      <c r="U563" s="515">
        <v>4307885.4000000004</v>
      </c>
      <c r="V563" s="515">
        <v>6178954.5</v>
      </c>
      <c r="W563" s="515">
        <v>7598618.4000000004</v>
      </c>
      <c r="X563" s="515">
        <v>8672561.3999999985</v>
      </c>
      <c r="Y563" s="515">
        <v>8549628.8241240978</v>
      </c>
      <c r="Z563" s="515">
        <v>5871862.1758759022</v>
      </c>
      <c r="AA563" s="515">
        <v>6870934</v>
      </c>
      <c r="AB563" s="515">
        <v>8126164.4858113518</v>
      </c>
      <c r="AC563" s="515">
        <v>8339091.8691038219</v>
      </c>
      <c r="AD563" s="515">
        <v>9136756.9506971072</v>
      </c>
      <c r="AE563" s="515">
        <v>12399606.285071271</v>
      </c>
      <c r="AF563" s="515">
        <v>16008646.912702609</v>
      </c>
      <c r="AG563" s="515">
        <v>19158409.12213254</v>
      </c>
      <c r="AH563" s="515">
        <v>20594168.062763073</v>
      </c>
      <c r="AI563" s="515">
        <v>20947689.922120363</v>
      </c>
      <c r="AJ563" s="515">
        <v>21358702.159225699</v>
      </c>
      <c r="AK563" s="515">
        <v>21798935.335124753</v>
      </c>
      <c r="AL563" s="515">
        <v>25579183.92327841</v>
      </c>
      <c r="AM563" s="515">
        <v>36531226.694439873</v>
      </c>
      <c r="AN563" s="515">
        <v>38477895.922812745</v>
      </c>
      <c r="AO563" s="515">
        <v>39798829.099589899</v>
      </c>
      <c r="AP563" s="515">
        <v>39798843.760085449</v>
      </c>
    </row>
    <row r="564" spans="1:230" ht="13.9" customHeight="1">
      <c r="C564" s="873"/>
      <c r="D564" s="775"/>
      <c r="E564" s="775"/>
      <c r="F564" s="776" t="s">
        <v>801</v>
      </c>
      <c r="G564" s="791"/>
      <c r="H564" s="515"/>
      <c r="I564" s="515"/>
      <c r="J564" s="515"/>
      <c r="K564" s="515"/>
      <c r="L564" s="515"/>
      <c r="M564" s="600"/>
      <c r="N564" s="600"/>
      <c r="O564" s="600"/>
      <c r="P564" s="600"/>
      <c r="Q564" s="515">
        <v>650002</v>
      </c>
      <c r="R564" s="515">
        <v>833332.5</v>
      </c>
      <c r="S564" s="515">
        <v>1279675</v>
      </c>
      <c r="T564" s="515">
        <v>1828125</v>
      </c>
      <c r="U564" s="515">
        <v>2564217.5</v>
      </c>
      <c r="V564" s="515">
        <v>4377765.3</v>
      </c>
      <c r="W564" s="515">
        <v>6348456.3999999994</v>
      </c>
      <c r="X564" s="515">
        <v>6361106.1999999993</v>
      </c>
      <c r="Y564" s="515">
        <v>6418522.4783765711</v>
      </c>
      <c r="Z564" s="515">
        <v>4145801.521623428</v>
      </c>
      <c r="AA564" s="515">
        <v>4100000</v>
      </c>
      <c r="AB564" s="515">
        <v>4063082.2429056759</v>
      </c>
      <c r="AC564" s="515">
        <v>4156228.9324138677</v>
      </c>
      <c r="AD564" s="515">
        <v>4427807.5466134511</v>
      </c>
      <c r="AE564" s="515">
        <v>5657926.0357055757</v>
      </c>
      <c r="AF564" s="515">
        <v>6915374.64069991</v>
      </c>
      <c r="AG564" s="515">
        <v>8028629.6681241868</v>
      </c>
      <c r="AH564" s="515">
        <v>8377264.0230475534</v>
      </c>
      <c r="AI564" s="515">
        <v>8274795.2692302298</v>
      </c>
      <c r="AJ564" s="515">
        <v>8199590.9582755268</v>
      </c>
      <c r="AK564" s="515">
        <v>8199599.5297258236</v>
      </c>
      <c r="AL564" s="515">
        <v>9956581.2425598316</v>
      </c>
      <c r="AM564" s="515">
        <v>14799553.392081758</v>
      </c>
      <c r="AN564" s="515">
        <v>15331812.494515218</v>
      </c>
      <c r="AO564" s="515">
        <v>17012383.594698723</v>
      </c>
      <c r="AP564" s="515">
        <v>17812343.301041983</v>
      </c>
    </row>
    <row r="565" spans="1:230" ht="13.9" customHeight="1">
      <c r="C565" s="873"/>
      <c r="D565" s="775"/>
      <c r="E565" s="775"/>
      <c r="F565" s="776" t="s">
        <v>627</v>
      </c>
      <c r="G565" s="791"/>
      <c r="H565" s="515"/>
      <c r="I565" s="515"/>
      <c r="J565" s="515"/>
      <c r="K565" s="515"/>
      <c r="L565" s="515"/>
      <c r="M565" s="600"/>
      <c r="N565" s="600"/>
      <c r="O565" s="600"/>
      <c r="P565" s="600"/>
      <c r="Q565" s="515">
        <v>1610004</v>
      </c>
      <c r="R565" s="515">
        <v>2699997.3</v>
      </c>
      <c r="S565" s="515">
        <v>4360646.7</v>
      </c>
      <c r="T565" s="515">
        <v>7057916</v>
      </c>
      <c r="U565" s="515">
        <v>11282557</v>
      </c>
      <c r="V565" s="515">
        <v>16239242.699999999</v>
      </c>
      <c r="W565" s="515">
        <v>18846541.199999999</v>
      </c>
      <c r="X565" s="515">
        <v>19876341.399999999</v>
      </c>
      <c r="Y565" s="515">
        <v>21786305.156418826</v>
      </c>
      <c r="Z565" s="515">
        <v>18378569.84358117</v>
      </c>
      <c r="AA565" s="515">
        <v>15158132</v>
      </c>
      <c r="AB565" s="515">
        <v>12690596.665318966</v>
      </c>
      <c r="AC565" s="515">
        <v>14180860.967541825</v>
      </c>
      <c r="AD565" s="515">
        <v>16502744.94458014</v>
      </c>
      <c r="AE565" s="515">
        <v>23175746.047371365</v>
      </c>
      <c r="AF565" s="515">
        <v>31268712.464643702</v>
      </c>
      <c r="AG565" s="515">
        <v>39983278.405409202</v>
      </c>
      <c r="AH565" s="515">
        <v>44522883.461947225</v>
      </c>
      <c r="AI565" s="515">
        <v>46517760.584015101</v>
      </c>
      <c r="AJ565" s="515">
        <v>49396374.088199809</v>
      </c>
      <c r="AK565" s="515">
        <v>51597479.967542991</v>
      </c>
      <c r="AL565" s="515">
        <v>56922154.781402424</v>
      </c>
      <c r="AM565" s="515">
        <v>76867738.459759787</v>
      </c>
      <c r="AN565" s="515">
        <v>92461783.703977406</v>
      </c>
      <c r="AO565" s="515">
        <v>95397193.369368762</v>
      </c>
      <c r="AP565" s="515">
        <v>95397228.510355562</v>
      </c>
    </row>
    <row r="566" spans="1:230" ht="13.9" customHeight="1">
      <c r="C566" s="873"/>
      <c r="D566" s="775"/>
      <c r="E566" s="775"/>
      <c r="F566" s="773" t="s">
        <v>37</v>
      </c>
      <c r="G566" s="793"/>
      <c r="H566" s="515"/>
      <c r="I566" s="515"/>
      <c r="J566" s="515"/>
      <c r="K566" s="515"/>
      <c r="L566" s="515"/>
      <c r="M566" s="600"/>
      <c r="N566" s="600"/>
      <c r="O566" s="600"/>
      <c r="P566" s="600"/>
      <c r="Q566" s="557">
        <v>5953350.2000000002</v>
      </c>
      <c r="R566" s="557">
        <v>8599991.3999999985</v>
      </c>
      <c r="S566" s="557">
        <v>13206246</v>
      </c>
      <c r="T566" s="557">
        <v>19342916</v>
      </c>
      <c r="U566" s="557">
        <v>28514098.600000001</v>
      </c>
      <c r="V566" s="557">
        <v>41693560.200000003</v>
      </c>
      <c r="W566" s="557">
        <v>51668754.200000003</v>
      </c>
      <c r="X566" s="557">
        <v>58075250.399999999</v>
      </c>
      <c r="Y566" s="557">
        <v>60999040.041575283</v>
      </c>
      <c r="Z566" s="557">
        <v>45596746.958424702</v>
      </c>
      <c r="AA566" s="557">
        <v>43872088</v>
      </c>
      <c r="AB566" s="557">
        <v>42099856.168460362</v>
      </c>
      <c r="AC566" s="557">
        <v>44730626.781435058</v>
      </c>
      <c r="AD566" s="557">
        <v>50111592.300098985</v>
      </c>
      <c r="AE566" s="557">
        <v>67655957.461061925</v>
      </c>
      <c r="AF566" s="557">
        <v>88138398.354500383</v>
      </c>
      <c r="AG566" s="557">
        <v>109416849.02747248</v>
      </c>
      <c r="AH566" s="557">
        <v>121158855.03666142</v>
      </c>
      <c r="AI566" s="557">
        <v>126804666.81402826</v>
      </c>
      <c r="AJ566" s="557">
        <v>133523574.44555266</v>
      </c>
      <c r="AK566" s="557">
        <v>139978870.06178194</v>
      </c>
      <c r="AL566" s="557">
        <v>157779817.66209859</v>
      </c>
      <c r="AM566" s="557">
        <v>213519234.82967389</v>
      </c>
      <c r="AN566" s="557">
        <v>251591047.1907706</v>
      </c>
      <c r="AO566" s="557">
        <v>272204875.71066213</v>
      </c>
      <c r="AP566" s="557">
        <v>273004929.42098683</v>
      </c>
    </row>
    <row r="567" spans="1:230" ht="13.9" customHeight="1">
      <c r="C567" s="873"/>
      <c r="D567" s="775"/>
      <c r="E567" s="775"/>
      <c r="F567" s="776" t="s">
        <v>799</v>
      </c>
      <c r="G567" s="791"/>
      <c r="H567" s="515"/>
      <c r="I567" s="515"/>
      <c r="J567" s="515"/>
      <c r="K567" s="515"/>
      <c r="L567" s="515"/>
      <c r="M567" s="600"/>
      <c r="N567" s="600"/>
      <c r="O567" s="600"/>
      <c r="P567" s="600"/>
      <c r="Q567" s="515">
        <v>0</v>
      </c>
      <c r="R567" s="515">
        <v>0</v>
      </c>
      <c r="S567" s="515">
        <v>0</v>
      </c>
      <c r="T567" s="515">
        <v>0</v>
      </c>
      <c r="U567" s="515">
        <v>0</v>
      </c>
      <c r="V567" s="515">
        <v>0</v>
      </c>
      <c r="W567" s="515">
        <v>0</v>
      </c>
      <c r="X567" s="515">
        <v>0</v>
      </c>
      <c r="Y567" s="515">
        <v>0</v>
      </c>
      <c r="Z567" s="515">
        <v>0</v>
      </c>
      <c r="AA567" s="515">
        <v>0</v>
      </c>
      <c r="AB567" s="515">
        <v>0</v>
      </c>
      <c r="AC567" s="515">
        <v>0</v>
      </c>
      <c r="AD567" s="515">
        <v>0</v>
      </c>
      <c r="AE567" s="515">
        <v>0</v>
      </c>
      <c r="AF567" s="515">
        <v>0</v>
      </c>
      <c r="AG567" s="515">
        <v>0</v>
      </c>
      <c r="AH567" s="515">
        <v>0</v>
      </c>
      <c r="AI567" s="515">
        <v>0</v>
      </c>
      <c r="AJ567" s="515">
        <v>0</v>
      </c>
      <c r="AK567" s="515">
        <v>0</v>
      </c>
      <c r="AL567" s="515">
        <v>0</v>
      </c>
      <c r="AM567" s="515">
        <v>0</v>
      </c>
      <c r="AN567" s="515">
        <v>0</v>
      </c>
      <c r="AO567" s="515">
        <v>0</v>
      </c>
      <c r="AP567" s="515">
        <v>0</v>
      </c>
    </row>
    <row r="568" spans="1:230" ht="13.9" customHeight="1">
      <c r="C568" s="873"/>
      <c r="D568" s="775"/>
      <c r="E568" s="775"/>
      <c r="F568" s="776" t="s">
        <v>800</v>
      </c>
      <c r="G568" s="791"/>
      <c r="H568" s="515"/>
      <c r="I568" s="515"/>
      <c r="J568" s="515"/>
      <c r="K568" s="515"/>
      <c r="L568" s="515"/>
      <c r="M568" s="600"/>
      <c r="N568" s="600"/>
      <c r="O568" s="600"/>
      <c r="P568" s="600"/>
      <c r="Q568" s="515">
        <v>0</v>
      </c>
      <c r="R568" s="515">
        <v>0</v>
      </c>
      <c r="S568" s="515">
        <v>0</v>
      </c>
      <c r="T568" s="515">
        <v>0</v>
      </c>
      <c r="U568" s="515">
        <v>0</v>
      </c>
      <c r="V568" s="515">
        <v>0</v>
      </c>
      <c r="W568" s="515">
        <v>0</v>
      </c>
      <c r="X568" s="515">
        <v>0</v>
      </c>
      <c r="Y568" s="515">
        <v>0</v>
      </c>
      <c r="Z568" s="515">
        <v>0</v>
      </c>
      <c r="AA568" s="515">
        <v>0</v>
      </c>
      <c r="AB568" s="515">
        <v>0</v>
      </c>
      <c r="AC568" s="515">
        <v>0</v>
      </c>
      <c r="AD568" s="515">
        <v>0</v>
      </c>
      <c r="AE568" s="515">
        <v>0</v>
      </c>
      <c r="AF568" s="515">
        <v>0</v>
      </c>
      <c r="AG568" s="515">
        <v>0</v>
      </c>
      <c r="AH568" s="515">
        <v>0</v>
      </c>
      <c r="AI568" s="515">
        <v>0</v>
      </c>
      <c r="AJ568" s="515">
        <v>0</v>
      </c>
      <c r="AK568" s="515">
        <v>0</v>
      </c>
      <c r="AL568" s="515">
        <v>0</v>
      </c>
      <c r="AM568" s="515">
        <v>0</v>
      </c>
      <c r="AN568" s="515">
        <v>0</v>
      </c>
      <c r="AO568" s="515">
        <v>0</v>
      </c>
      <c r="AP568" s="515">
        <v>0</v>
      </c>
    </row>
    <row r="569" spans="1:230" ht="13.9" customHeight="1">
      <c r="C569" s="873"/>
      <c r="D569" s="773" t="s">
        <v>668</v>
      </c>
      <c r="E569" s="773"/>
      <c r="F569" s="773"/>
      <c r="G569" s="773"/>
      <c r="H569" s="515"/>
      <c r="I569" s="515"/>
      <c r="J569" s="515"/>
      <c r="K569" s="515"/>
      <c r="L569" s="515"/>
      <c r="M569" s="600"/>
      <c r="N569" s="600"/>
      <c r="O569" s="600"/>
      <c r="P569" s="600"/>
      <c r="Q569" s="515"/>
      <c r="R569" s="515"/>
      <c r="S569" s="515"/>
      <c r="T569" s="515"/>
      <c r="U569" s="515"/>
      <c r="V569" s="515"/>
      <c r="W569" s="515"/>
      <c r="X569" s="515"/>
      <c r="Y569" s="515"/>
      <c r="Z569" s="515"/>
      <c r="AA569" s="515"/>
      <c r="AB569" s="515"/>
      <c r="AC569" s="515"/>
      <c r="AD569" s="515"/>
      <c r="AE569" s="515"/>
      <c r="AF569" s="515"/>
      <c r="AG569" s="515"/>
      <c r="AH569" s="515"/>
      <c r="AI569" s="515"/>
      <c r="AJ569" s="515"/>
      <c r="AK569" s="515"/>
      <c r="AL569" s="515"/>
      <c r="AM569" s="515"/>
      <c r="AN569" s="515"/>
      <c r="AO569" s="515"/>
      <c r="AP569" s="515"/>
    </row>
    <row r="570" spans="1:230" ht="13.9" customHeight="1">
      <c r="C570" s="873"/>
      <c r="D570" s="775"/>
      <c r="E570" s="776" t="s">
        <v>109</v>
      </c>
      <c r="F570" s="777"/>
      <c r="G570" s="790"/>
      <c r="H570" s="515"/>
      <c r="I570" s="515"/>
      <c r="J570" s="515"/>
      <c r="K570" s="515"/>
      <c r="L570" s="515"/>
      <c r="M570" s="600"/>
      <c r="N570" s="600"/>
      <c r="O570" s="600"/>
      <c r="P570" s="600"/>
      <c r="Q570" s="600">
        <v>31239284.999999993</v>
      </c>
      <c r="R570" s="600">
        <v>32278240.000000007</v>
      </c>
      <c r="S570" s="600">
        <v>32568259.999999996</v>
      </c>
      <c r="T570" s="600">
        <v>32677059.999999989</v>
      </c>
      <c r="U570" s="600">
        <v>32686919.999999993</v>
      </c>
      <c r="V570" s="600">
        <v>33443200.000000007</v>
      </c>
      <c r="W570" s="600">
        <v>34370280</v>
      </c>
      <c r="X570" s="600">
        <v>34744350</v>
      </c>
      <c r="Y570" s="600">
        <v>30417510</v>
      </c>
      <c r="Z570" s="600">
        <v>28439580</v>
      </c>
      <c r="AA570" s="600">
        <v>37285719.999999993</v>
      </c>
      <c r="AB570" s="600">
        <v>42716449.999999978</v>
      </c>
      <c r="AC570" s="600">
        <v>42322749.999999985</v>
      </c>
      <c r="AD570" s="600">
        <v>43700699.999999993</v>
      </c>
      <c r="AE570" s="600">
        <v>46259749.999999993</v>
      </c>
      <c r="AF570" s="600">
        <v>47637700</v>
      </c>
      <c r="AG570" s="600">
        <v>47637700</v>
      </c>
      <c r="AH570" s="600">
        <v>47834550</v>
      </c>
      <c r="AI570" s="600">
        <v>48425099.999999978</v>
      </c>
      <c r="AJ570" s="600">
        <v>49015649.99999997</v>
      </c>
      <c r="AK570" s="600">
        <v>49212499.999999978</v>
      </c>
      <c r="AL570" s="600">
        <v>67519549.999999985</v>
      </c>
      <c r="AM570" s="600">
        <v>88582500</v>
      </c>
      <c r="AN570" s="600">
        <v>93503749.99999997</v>
      </c>
      <c r="AO570" s="600">
        <v>95669099.999999985</v>
      </c>
      <c r="AP570" s="600">
        <v>107283249.99999999</v>
      </c>
    </row>
    <row r="571" spans="1:230" ht="13.9" customHeight="1">
      <c r="C571" s="873"/>
      <c r="D571" s="775"/>
      <c r="E571" s="776" t="s">
        <v>459</v>
      </c>
      <c r="F571" s="776"/>
      <c r="G571" s="773"/>
      <c r="H571" s="515"/>
      <c r="I571" s="515"/>
      <c r="J571" s="515"/>
      <c r="K571" s="515"/>
      <c r="L571" s="515"/>
      <c r="M571" s="600"/>
      <c r="N571" s="600"/>
      <c r="O571" s="600"/>
      <c r="P571" s="600"/>
      <c r="Q571" s="515">
        <v>79999999.999999985</v>
      </c>
      <c r="R571" s="515">
        <v>79999999.999999985</v>
      </c>
      <c r="S571" s="515">
        <v>79999999.999999985</v>
      </c>
      <c r="T571" s="515">
        <v>81000000</v>
      </c>
      <c r="U571" s="515">
        <v>86999999.999999985</v>
      </c>
      <c r="V571" s="515">
        <v>103000000.00000001</v>
      </c>
      <c r="W571" s="515">
        <v>119500000</v>
      </c>
      <c r="X571" s="515">
        <v>135500000.00000003</v>
      </c>
      <c r="Y571" s="515">
        <v>144000000</v>
      </c>
      <c r="Z571" s="515">
        <v>153999999.99999997</v>
      </c>
      <c r="AA571" s="515">
        <v>161499999.99999997</v>
      </c>
      <c r="AB571" s="515">
        <v>153500000</v>
      </c>
      <c r="AC571" s="515">
        <v>150000000</v>
      </c>
      <c r="AD571" s="515">
        <v>151500000</v>
      </c>
      <c r="AE571" s="515">
        <v>155500000</v>
      </c>
      <c r="AF571" s="515">
        <v>163499999.99999997</v>
      </c>
      <c r="AG571" s="515">
        <v>179000000.00000003</v>
      </c>
      <c r="AH571" s="515">
        <v>201500000</v>
      </c>
      <c r="AI571" s="515">
        <v>225000000.00000003</v>
      </c>
      <c r="AJ571" s="515">
        <v>247999999.99999991</v>
      </c>
      <c r="AK571" s="515">
        <v>265999999.99999991</v>
      </c>
      <c r="AL571" s="515">
        <v>297000000</v>
      </c>
      <c r="AM571" s="515">
        <v>347000000</v>
      </c>
      <c r="AN571" s="515">
        <v>397000000</v>
      </c>
      <c r="AO571" s="515">
        <v>447000000.00000006</v>
      </c>
      <c r="AP571" s="515">
        <v>496999999.99999988</v>
      </c>
    </row>
    <row r="572" spans="1:230" ht="13.9" customHeight="1">
      <c r="C572" s="873"/>
      <c r="D572" s="775"/>
      <c r="E572" s="773" t="s">
        <v>37</v>
      </c>
      <c r="F572" s="776"/>
      <c r="G572" s="773"/>
      <c r="H572" s="515"/>
      <c r="I572" s="515"/>
      <c r="J572" s="515"/>
      <c r="K572" s="515"/>
      <c r="L572" s="515"/>
      <c r="M572" s="600"/>
      <c r="N572" s="600"/>
      <c r="O572" s="600"/>
      <c r="P572" s="600"/>
      <c r="Q572" s="800">
        <v>111239284.99999997</v>
      </c>
      <c r="R572" s="800">
        <v>112278240</v>
      </c>
      <c r="S572" s="800">
        <v>112568259.99999999</v>
      </c>
      <c r="T572" s="800">
        <v>113677059.99999999</v>
      </c>
      <c r="U572" s="800">
        <v>119686919.99999997</v>
      </c>
      <c r="V572" s="800">
        <v>136443200.00000003</v>
      </c>
      <c r="W572" s="800">
        <v>153870280</v>
      </c>
      <c r="X572" s="800">
        <v>170244350.00000003</v>
      </c>
      <c r="Y572" s="800">
        <v>174417510</v>
      </c>
      <c r="Z572" s="800">
        <v>182439579.99999997</v>
      </c>
      <c r="AA572" s="800">
        <v>198785719.99999997</v>
      </c>
      <c r="AB572" s="800">
        <v>196216449.99999997</v>
      </c>
      <c r="AC572" s="800">
        <v>192322750</v>
      </c>
      <c r="AD572" s="800">
        <v>195200700</v>
      </c>
      <c r="AE572" s="800">
        <v>201759750</v>
      </c>
      <c r="AF572" s="800">
        <v>211137699.99999997</v>
      </c>
      <c r="AG572" s="800">
        <v>226637700.00000003</v>
      </c>
      <c r="AH572" s="800">
        <v>249334550</v>
      </c>
      <c r="AI572" s="800">
        <v>273425100</v>
      </c>
      <c r="AJ572" s="800">
        <v>297015649.99999988</v>
      </c>
      <c r="AK572" s="800">
        <v>315212499.99999988</v>
      </c>
      <c r="AL572" s="800">
        <v>364519550</v>
      </c>
      <c r="AM572" s="800">
        <v>435582500</v>
      </c>
      <c r="AN572" s="800">
        <v>490503750</v>
      </c>
      <c r="AO572" s="800">
        <v>542669100</v>
      </c>
      <c r="AP572" s="800">
        <v>604283249.99999988</v>
      </c>
    </row>
    <row r="573" spans="1:230" ht="13.9" customHeight="1">
      <c r="C573" s="873"/>
      <c r="D573" s="799" t="s">
        <v>37</v>
      </c>
      <c r="E573" s="776"/>
      <c r="F573" s="776"/>
      <c r="G573" s="773"/>
      <c r="H573" s="515"/>
      <c r="I573" s="515"/>
      <c r="J573" s="515"/>
      <c r="K573" s="515"/>
      <c r="L573" s="515"/>
      <c r="M573" s="600"/>
      <c r="N573" s="600"/>
      <c r="O573" s="600"/>
      <c r="P573" s="600"/>
      <c r="Q573" s="800">
        <v>936866146</v>
      </c>
      <c r="R573" s="800">
        <v>924488353.20000005</v>
      </c>
      <c r="S573" s="800">
        <v>1007686740.3000002</v>
      </c>
      <c r="T573" s="800">
        <v>1085426668.5</v>
      </c>
      <c r="U573" s="800">
        <v>1098868406.8</v>
      </c>
      <c r="V573" s="800">
        <v>1086896128.1000001</v>
      </c>
      <c r="W573" s="800">
        <v>1123490947.2</v>
      </c>
      <c r="X573" s="800">
        <v>1259476146.0000002</v>
      </c>
      <c r="Y573" s="800">
        <v>1429047313.6983209</v>
      </c>
      <c r="Z573" s="800">
        <v>1519925785.8802552</v>
      </c>
      <c r="AA573" s="800">
        <v>1492616235.3769693</v>
      </c>
      <c r="AB573" s="800">
        <v>1495284448.152926</v>
      </c>
      <c r="AC573" s="800">
        <v>1506012959.0713277</v>
      </c>
      <c r="AD573" s="800">
        <v>1550941380.3619425</v>
      </c>
      <c r="AE573" s="800">
        <v>1601470879.6301987</v>
      </c>
      <c r="AF573" s="800">
        <v>1675775478.17974</v>
      </c>
      <c r="AG573" s="800">
        <v>1752905804.345077</v>
      </c>
      <c r="AH573" s="800">
        <v>1848190687.6041584</v>
      </c>
      <c r="AI573" s="800">
        <v>1938276071.5313592</v>
      </c>
      <c r="AJ573" s="800">
        <v>2033277664.309536</v>
      </c>
      <c r="AK573" s="800">
        <v>2121902083.3574133</v>
      </c>
      <c r="AL573" s="800">
        <v>2406981338.0131044</v>
      </c>
      <c r="AM573" s="800">
        <v>3219227308.2459412</v>
      </c>
      <c r="AN573" s="800">
        <v>3719665544.5545197</v>
      </c>
      <c r="AO573" s="800">
        <v>3989160223.9368382</v>
      </c>
      <c r="AP573" s="800">
        <v>4055338012.6403065</v>
      </c>
    </row>
    <row r="574" spans="1:230" s="118" customFormat="1" ht="13.9" customHeight="1">
      <c r="A574" s="9"/>
      <c r="B574" s="9"/>
      <c r="C574" s="873"/>
      <c r="D574" s="708"/>
      <c r="E574" s="708"/>
      <c r="F574" s="708"/>
      <c r="G574" s="708"/>
      <c r="H574" s="708"/>
      <c r="I574" s="708"/>
      <c r="J574" s="708"/>
      <c r="K574" s="708"/>
      <c r="L574" s="708"/>
      <c r="M574" s="800"/>
      <c r="N574" s="800"/>
      <c r="O574" s="800"/>
      <c r="P574" s="800"/>
      <c r="Q574" s="800"/>
      <c r="R574" s="800"/>
      <c r="S574" s="800"/>
      <c r="T574" s="800"/>
      <c r="U574" s="800"/>
      <c r="V574" s="800"/>
      <c r="W574" s="800"/>
      <c r="X574" s="800"/>
      <c r="Y574" s="800"/>
      <c r="Z574" s="800"/>
      <c r="AA574" s="800"/>
      <c r="AB574" s="800"/>
      <c r="AC574" s="800"/>
      <c r="AD574" s="800"/>
      <c r="AE574" s="800"/>
      <c r="AF574" s="800"/>
      <c r="AG574" s="800"/>
      <c r="AH574" s="800"/>
      <c r="AI574" s="800"/>
      <c r="AJ574" s="800"/>
      <c r="AK574" s="800"/>
      <c r="AL574" s="800"/>
      <c r="AM574" s="800"/>
      <c r="AN574" s="800"/>
      <c r="AO574" s="800"/>
      <c r="AP574" s="800"/>
      <c r="AQ574" s="20"/>
      <c r="AR574" s="20"/>
      <c r="AS574" s="20"/>
      <c r="AT574" s="20"/>
      <c r="AU574" s="20"/>
      <c r="AV574" s="20"/>
      <c r="AW574" s="20"/>
      <c r="AX574" s="20"/>
      <c r="AY574" s="20"/>
      <c r="AZ574" s="20"/>
      <c r="BA574" s="20"/>
      <c r="BB574" s="20"/>
      <c r="BC574" s="20"/>
      <c r="BD574" s="20"/>
      <c r="BE574" s="20"/>
      <c r="BF574" s="20"/>
      <c r="BG574" s="20"/>
      <c r="BH574" s="20"/>
      <c r="BI574" s="20"/>
      <c r="BJ574" s="20"/>
      <c r="BK574" s="20"/>
      <c r="BL574" s="20"/>
      <c r="BM574" s="20"/>
      <c r="BN574" s="20"/>
      <c r="BO574" s="20"/>
      <c r="BP574" s="20"/>
      <c r="BQ574" s="20"/>
      <c r="BR574" s="20"/>
      <c r="BS574" s="20"/>
      <c r="BT574" s="20"/>
      <c r="BU574" s="20"/>
      <c r="BV574" s="20"/>
      <c r="BW574" s="20"/>
      <c r="BX574" s="20"/>
      <c r="BY574" s="20"/>
      <c r="BZ574" s="20"/>
      <c r="CA574" s="20"/>
      <c r="CB574" s="20"/>
      <c r="CC574" s="20"/>
      <c r="CD574" s="20"/>
      <c r="CE574" s="20"/>
      <c r="CF574" s="20"/>
      <c r="CG574" s="20"/>
      <c r="CH574" s="20"/>
      <c r="CI574" s="20"/>
      <c r="CJ574" s="20"/>
      <c r="CK574" s="20"/>
      <c r="CL574" s="20"/>
      <c r="CM574" s="20"/>
      <c r="CN574" s="20"/>
      <c r="CO574" s="20"/>
      <c r="CP574" s="20"/>
      <c r="CQ574" s="20"/>
      <c r="CR574" s="20"/>
      <c r="CS574" s="20"/>
      <c r="CT574" s="20"/>
      <c r="CU574" s="20"/>
      <c r="CV574" s="20"/>
      <c r="CW574" s="20"/>
      <c r="CX574" s="20"/>
      <c r="CY574" s="20"/>
      <c r="CZ574" s="20"/>
      <c r="DA574" s="20"/>
      <c r="DB574" s="20"/>
      <c r="DC574" s="20"/>
      <c r="DD574" s="20"/>
      <c r="DE574" s="20"/>
      <c r="DF574" s="20"/>
      <c r="DG574" s="20"/>
      <c r="DH574" s="20"/>
      <c r="DI574" s="20"/>
      <c r="DJ574" s="20"/>
      <c r="DK574" s="20"/>
      <c r="DL574" s="20"/>
      <c r="DM574" s="20"/>
      <c r="DN574" s="20"/>
      <c r="DO574" s="20"/>
      <c r="DP574" s="20"/>
      <c r="DQ574" s="20"/>
      <c r="DR574" s="20"/>
    </row>
    <row r="575" spans="1:230" s="118" customFormat="1" ht="13.9" customHeight="1">
      <c r="A575" s="9"/>
      <c r="B575" s="9"/>
      <c r="C575" s="873"/>
      <c r="D575" s="526" t="s">
        <v>827</v>
      </c>
      <c r="E575" s="526"/>
      <c r="F575" s="526"/>
      <c r="G575" s="526"/>
      <c r="H575" s="557" t="s">
        <v>964</v>
      </c>
      <c r="I575" s="557"/>
      <c r="J575" s="557"/>
      <c r="K575" s="557"/>
      <c r="L575" s="557"/>
      <c r="M575" s="800"/>
      <c r="N575" s="800"/>
      <c r="O575" s="20"/>
      <c r="P575" s="800"/>
      <c r="Q575" s="800"/>
      <c r="R575" s="800"/>
      <c r="S575" s="800"/>
      <c r="T575" s="800"/>
      <c r="U575" s="800"/>
      <c r="V575" s="800"/>
      <c r="W575" s="800"/>
      <c r="X575" s="800"/>
      <c r="Y575" s="800"/>
      <c r="Z575" s="800"/>
      <c r="AA575" s="800"/>
      <c r="AB575" s="800"/>
      <c r="AC575" s="800"/>
      <c r="AD575" s="800"/>
      <c r="AE575" s="800"/>
      <c r="AF575" s="800"/>
      <c r="AG575" s="800"/>
      <c r="AH575" s="800"/>
      <c r="AI575" s="800"/>
      <c r="AJ575" s="800"/>
      <c r="AK575" s="800"/>
      <c r="AL575" s="800"/>
      <c r="AM575" s="800"/>
      <c r="AN575" s="800"/>
      <c r="AO575" s="800"/>
      <c r="AP575" s="800"/>
      <c r="AQ575" s="20"/>
      <c r="AR575" s="20"/>
      <c r="AS575" s="20"/>
      <c r="AT575" s="20"/>
      <c r="AU575" s="20"/>
      <c r="AV575" s="20"/>
      <c r="AW575" s="20"/>
      <c r="AX575" s="20"/>
      <c r="AY575" s="20"/>
      <c r="AZ575" s="20"/>
      <c r="BA575" s="20"/>
      <c r="BB575" s="20"/>
      <c r="BC575" s="20"/>
      <c r="BD575" s="20"/>
      <c r="BE575" s="20"/>
      <c r="BF575" s="20"/>
      <c r="BG575" s="20"/>
      <c r="BH575" s="20"/>
      <c r="BI575" s="20"/>
      <c r="BJ575" s="20"/>
      <c r="BK575" s="20"/>
      <c r="BL575" s="20"/>
      <c r="BM575" s="20"/>
      <c r="BN575" s="20"/>
      <c r="BO575" s="20"/>
      <c r="BP575" s="20"/>
      <c r="BQ575" s="20"/>
      <c r="BR575" s="20"/>
      <c r="BS575" s="20"/>
      <c r="BT575" s="20"/>
      <c r="BU575" s="20"/>
      <c r="BV575" s="20"/>
      <c r="BW575" s="20"/>
      <c r="BX575" s="20"/>
      <c r="BY575" s="20"/>
      <c r="BZ575" s="20"/>
      <c r="CA575" s="20"/>
      <c r="CB575" s="20"/>
      <c r="CC575" s="20"/>
      <c r="CD575" s="20"/>
      <c r="CE575" s="20"/>
      <c r="CF575" s="20"/>
      <c r="CG575" s="20"/>
      <c r="CH575" s="20"/>
      <c r="CI575" s="20"/>
      <c r="CJ575" s="20"/>
      <c r="CK575" s="20"/>
      <c r="CL575" s="20"/>
      <c r="CM575" s="20"/>
      <c r="CN575" s="20"/>
      <c r="CO575" s="20"/>
      <c r="CP575" s="20"/>
      <c r="CQ575" s="20"/>
      <c r="CR575" s="20"/>
      <c r="CS575" s="20"/>
      <c r="CT575" s="20"/>
      <c r="CU575" s="20"/>
      <c r="CV575" s="20"/>
      <c r="CW575" s="20"/>
      <c r="CX575" s="20"/>
      <c r="CY575" s="20"/>
      <c r="CZ575" s="20"/>
      <c r="DA575" s="20"/>
      <c r="DB575" s="20"/>
      <c r="DC575" s="20"/>
      <c r="DD575" s="20"/>
      <c r="DE575" s="20"/>
      <c r="DF575" s="20"/>
      <c r="DG575" s="20"/>
      <c r="DH575" s="20"/>
      <c r="DI575" s="20"/>
      <c r="DJ575" s="20"/>
      <c r="DK575" s="20"/>
      <c r="DL575" s="20"/>
      <c r="DM575" s="20"/>
      <c r="DN575" s="20"/>
      <c r="DO575" s="20"/>
      <c r="DP575" s="20"/>
      <c r="DQ575" s="20"/>
      <c r="DR575" s="20"/>
      <c r="DS575" s="20"/>
      <c r="DT575" s="20"/>
      <c r="DU575" s="20"/>
      <c r="DV575" s="20"/>
      <c r="DW575" s="20"/>
      <c r="DX575" s="20"/>
      <c r="DY575" s="20"/>
      <c r="DZ575" s="20"/>
      <c r="EA575" s="20"/>
      <c r="EB575" s="20"/>
      <c r="EC575" s="20"/>
      <c r="ED575" s="20"/>
      <c r="EE575" s="20"/>
      <c r="EF575" s="20"/>
      <c r="EG575" s="20"/>
      <c r="EH575" s="20"/>
      <c r="EI575" s="20"/>
      <c r="EJ575" s="20"/>
      <c r="EK575" s="20"/>
      <c r="EL575" s="20"/>
      <c r="EM575" s="20"/>
      <c r="EN575" s="20"/>
      <c r="EO575" s="20"/>
      <c r="EP575" s="20"/>
      <c r="EQ575" s="20"/>
      <c r="ER575" s="20"/>
      <c r="ES575" s="20"/>
      <c r="ET575" s="20"/>
      <c r="EU575" s="20"/>
      <c r="EV575" s="20"/>
      <c r="EW575" s="20"/>
      <c r="EX575" s="20"/>
      <c r="EY575" s="20"/>
      <c r="EZ575" s="20"/>
      <c r="FA575" s="20"/>
      <c r="FB575" s="20"/>
      <c r="FC575" s="20"/>
      <c r="FD575" s="20"/>
      <c r="FE575" s="20"/>
      <c r="FF575" s="20"/>
      <c r="FG575" s="20"/>
      <c r="FH575" s="20"/>
      <c r="FI575" s="20"/>
      <c r="FJ575" s="20"/>
      <c r="FK575" s="20"/>
      <c r="FL575" s="20"/>
      <c r="FM575" s="20"/>
      <c r="FN575" s="20"/>
      <c r="FO575" s="20"/>
      <c r="FP575" s="20"/>
      <c r="FQ575" s="20"/>
      <c r="FR575" s="20"/>
      <c r="FS575" s="20"/>
      <c r="FT575" s="20"/>
      <c r="FU575" s="20"/>
      <c r="FV575" s="20"/>
      <c r="FW575" s="20"/>
      <c r="FX575" s="20"/>
      <c r="FY575" s="20"/>
      <c r="FZ575" s="20"/>
      <c r="GA575" s="20"/>
      <c r="GB575" s="20"/>
      <c r="GC575" s="20"/>
      <c r="GD575" s="20"/>
      <c r="GE575" s="20"/>
      <c r="GF575" s="20"/>
      <c r="GG575" s="20"/>
      <c r="GH575" s="20"/>
      <c r="GI575" s="20"/>
      <c r="GJ575" s="20"/>
      <c r="GK575" s="20"/>
      <c r="GL575" s="20"/>
      <c r="GM575" s="20"/>
      <c r="GN575" s="20"/>
      <c r="GO575" s="20"/>
      <c r="GP575" s="20"/>
      <c r="GQ575" s="20"/>
      <c r="GR575" s="20"/>
      <c r="GS575" s="20"/>
      <c r="GT575" s="20"/>
      <c r="GU575" s="20"/>
      <c r="GV575" s="20"/>
      <c r="GW575" s="20"/>
      <c r="GX575" s="20"/>
      <c r="GY575" s="20"/>
      <c r="GZ575" s="20"/>
      <c r="HA575" s="20"/>
      <c r="HB575" s="20"/>
      <c r="HC575" s="20"/>
      <c r="HD575" s="20"/>
      <c r="HE575" s="20"/>
      <c r="HF575" s="20"/>
      <c r="HG575" s="20"/>
      <c r="HH575" s="20"/>
      <c r="HI575" s="20"/>
      <c r="HJ575" s="20"/>
      <c r="HK575" s="20"/>
      <c r="HL575" s="20"/>
      <c r="HM575" s="20"/>
      <c r="HN575" s="20"/>
      <c r="HO575" s="20"/>
      <c r="HP575" s="20"/>
      <c r="HQ575" s="20"/>
      <c r="HR575" s="20"/>
      <c r="HS575" s="20"/>
      <c r="HT575" s="20"/>
      <c r="HU575" s="20"/>
      <c r="HV575" s="20"/>
    </row>
    <row r="576" spans="1:230" s="118" customFormat="1" ht="13.9" customHeight="1">
      <c r="A576" s="9"/>
      <c r="B576" s="9"/>
      <c r="C576" s="873"/>
      <c r="D576" s="156" t="s">
        <v>979</v>
      </c>
      <c r="E576" s="813"/>
      <c r="F576" s="813"/>
      <c r="G576" s="813"/>
      <c r="H576" s="708"/>
      <c r="I576" s="708"/>
      <c r="J576" s="708"/>
      <c r="K576" s="708"/>
      <c r="L576" s="708"/>
      <c r="M576" s="800"/>
      <c r="N576" s="800"/>
      <c r="O576" s="20"/>
      <c r="P576" s="20"/>
      <c r="Q576" s="20"/>
      <c r="R576" s="20"/>
      <c r="S576" s="20"/>
      <c r="T576" s="20"/>
      <c r="U576" s="20"/>
      <c r="V576" s="20"/>
      <c r="W576" s="20"/>
      <c r="X576" s="20"/>
      <c r="Y576" s="800"/>
      <c r="Z576" s="800"/>
      <c r="AA576" s="600">
        <v>2.5667998676970001</v>
      </c>
      <c r="AB576" s="600">
        <v>4.2396437448968527</v>
      </c>
      <c r="AC576" s="600">
        <v>-11.209157095083185</v>
      </c>
      <c r="AD576" s="600">
        <v>-1.630531471212862</v>
      </c>
      <c r="AE576" s="600">
        <v>-10.584246919702082</v>
      </c>
      <c r="AF576" s="600">
        <v>-6.7797299904675583</v>
      </c>
      <c r="AG576" s="600">
        <v>-24.505480913470478</v>
      </c>
      <c r="AH576" s="600">
        <v>-13.783574507397645</v>
      </c>
      <c r="AI576" s="600">
        <v>-1.6078793232884436</v>
      </c>
      <c r="AJ576" s="600">
        <v>24.636145237458948</v>
      </c>
      <c r="AK576" s="600">
        <v>10.141354791729896</v>
      </c>
      <c r="AL576" s="600">
        <v>92.837382768154612</v>
      </c>
      <c r="AM576" s="600">
        <v>684.47779279133408</v>
      </c>
      <c r="AN576" s="600">
        <v>1122.083684316226</v>
      </c>
      <c r="AO576" s="600">
        <v>1332.5571103395951</v>
      </c>
      <c r="AP576" s="600">
        <v>1345.067291406433</v>
      </c>
      <c r="AQ576" s="20"/>
      <c r="AR576" s="20"/>
      <c r="AS576" s="20"/>
      <c r="AT576" s="20"/>
      <c r="AU576" s="20"/>
      <c r="AV576" s="20"/>
      <c r="AW576" s="20"/>
      <c r="AX576" s="20"/>
      <c r="AY576" s="20"/>
      <c r="AZ576" s="20"/>
      <c r="BA576" s="20"/>
      <c r="BB576" s="20"/>
      <c r="BC576" s="20"/>
      <c r="BD576" s="20"/>
      <c r="BE576" s="20"/>
      <c r="BF576" s="20"/>
      <c r="BG576" s="20"/>
      <c r="BH576" s="20"/>
      <c r="BI576" s="20"/>
      <c r="BJ576" s="20"/>
      <c r="BK576" s="20"/>
      <c r="BL576" s="20"/>
      <c r="BM576" s="20"/>
      <c r="BN576" s="20"/>
      <c r="BO576" s="20"/>
      <c r="BP576" s="20"/>
      <c r="BQ576" s="20"/>
      <c r="BR576" s="20"/>
      <c r="BS576" s="20"/>
      <c r="BT576" s="20"/>
      <c r="BU576" s="20"/>
      <c r="BV576" s="20"/>
      <c r="BW576" s="20"/>
      <c r="BX576" s="20"/>
      <c r="BY576" s="20"/>
      <c r="BZ576" s="20"/>
      <c r="CA576" s="20"/>
      <c r="CB576" s="20"/>
      <c r="CC576" s="20"/>
      <c r="CD576" s="20"/>
      <c r="CE576" s="20"/>
      <c r="CF576" s="20"/>
      <c r="CG576" s="20"/>
      <c r="CH576" s="20"/>
      <c r="CI576" s="20"/>
      <c r="CJ576" s="20"/>
      <c r="CK576" s="20"/>
      <c r="CL576" s="20"/>
      <c r="CM576" s="20"/>
      <c r="CN576" s="20"/>
      <c r="CO576" s="20"/>
      <c r="CP576" s="20"/>
      <c r="CQ576" s="20"/>
      <c r="CR576" s="20"/>
      <c r="CS576" s="20"/>
      <c r="CT576" s="20"/>
      <c r="CU576" s="20"/>
      <c r="CV576" s="20"/>
      <c r="CW576" s="20"/>
      <c r="CX576" s="20"/>
      <c r="CY576" s="20"/>
      <c r="CZ576" s="20"/>
      <c r="DA576" s="20"/>
      <c r="DB576" s="20"/>
      <c r="DC576" s="20"/>
      <c r="DD576" s="20"/>
      <c r="DE576" s="20"/>
      <c r="DF576" s="20"/>
      <c r="DG576" s="20"/>
      <c r="DH576" s="20"/>
      <c r="DI576" s="20"/>
      <c r="DJ576" s="20"/>
      <c r="DK576" s="20"/>
      <c r="DL576" s="20"/>
      <c r="DM576" s="20"/>
      <c r="DN576" s="20"/>
      <c r="DO576" s="20"/>
      <c r="DP576" s="20"/>
      <c r="DQ576" s="20"/>
      <c r="DR576" s="20"/>
      <c r="DS576" s="20"/>
      <c r="DT576" s="20"/>
      <c r="DU576" s="20"/>
      <c r="DV576" s="20"/>
      <c r="DW576" s="20"/>
      <c r="DX576" s="20"/>
      <c r="DY576" s="20"/>
      <c r="DZ576" s="20"/>
      <c r="EA576" s="20"/>
      <c r="EB576" s="20"/>
      <c r="EC576" s="20"/>
      <c r="ED576" s="20"/>
      <c r="EE576" s="20"/>
      <c r="EF576" s="20"/>
      <c r="EG576" s="20"/>
      <c r="EH576" s="20"/>
      <c r="EI576" s="20"/>
      <c r="EJ576" s="20"/>
      <c r="EK576" s="20"/>
      <c r="EL576" s="20"/>
      <c r="EM576" s="20"/>
      <c r="EN576" s="20"/>
      <c r="EO576" s="20"/>
      <c r="EP576" s="20"/>
      <c r="EQ576" s="20"/>
      <c r="ER576" s="20"/>
      <c r="ES576" s="20"/>
      <c r="ET576" s="20"/>
      <c r="EU576" s="20"/>
      <c r="EV576" s="20"/>
      <c r="EW576" s="20"/>
      <c r="EX576" s="20"/>
      <c r="EY576" s="20"/>
      <c r="EZ576" s="20"/>
      <c r="FA576" s="20"/>
      <c r="FB576" s="20"/>
      <c r="FC576" s="20"/>
      <c r="FD576" s="20"/>
      <c r="FE576" s="20"/>
      <c r="FF576" s="20"/>
      <c r="FG576" s="20"/>
      <c r="FH576" s="20"/>
      <c r="FI576" s="20"/>
      <c r="FJ576" s="20"/>
      <c r="FK576" s="20"/>
      <c r="FL576" s="20"/>
      <c r="FM576" s="20"/>
      <c r="FN576" s="20"/>
      <c r="FO576" s="20"/>
      <c r="FP576" s="20"/>
      <c r="FQ576" s="20"/>
      <c r="FR576" s="20"/>
      <c r="FS576" s="20"/>
      <c r="FT576" s="20"/>
      <c r="FU576" s="20"/>
      <c r="FV576" s="20"/>
      <c r="FW576" s="20"/>
      <c r="FX576" s="20"/>
      <c r="FY576" s="20"/>
      <c r="FZ576" s="20"/>
      <c r="GA576" s="20"/>
      <c r="GB576" s="20"/>
      <c r="GC576" s="20"/>
      <c r="GD576" s="20"/>
      <c r="GE576" s="20"/>
      <c r="GF576" s="20"/>
      <c r="GG576" s="20"/>
      <c r="GH576" s="20"/>
      <c r="GI576" s="20"/>
      <c r="GJ576" s="20"/>
      <c r="GK576" s="20"/>
      <c r="GL576" s="20"/>
      <c r="GM576" s="20"/>
      <c r="GN576" s="20"/>
      <c r="GO576" s="20"/>
      <c r="GP576" s="20"/>
      <c r="GQ576" s="20"/>
      <c r="GR576" s="20"/>
      <c r="GS576" s="20"/>
      <c r="GT576" s="20"/>
      <c r="GU576" s="20"/>
      <c r="GV576" s="20"/>
      <c r="GW576" s="20"/>
      <c r="GX576" s="20"/>
      <c r="GY576" s="20"/>
      <c r="GZ576" s="20"/>
      <c r="HA576" s="20"/>
      <c r="HB576" s="20"/>
      <c r="HC576" s="20"/>
      <c r="HD576" s="20"/>
      <c r="HE576" s="20"/>
      <c r="HF576" s="20"/>
      <c r="HG576" s="20"/>
      <c r="HH576" s="20"/>
      <c r="HI576" s="20"/>
      <c r="HJ576" s="20"/>
      <c r="HK576" s="20"/>
      <c r="HL576" s="20"/>
      <c r="HM576" s="20"/>
      <c r="HN576" s="20"/>
      <c r="HO576" s="20"/>
      <c r="HP576" s="20"/>
      <c r="HQ576" s="20"/>
      <c r="HR576" s="20"/>
      <c r="HS576" s="20"/>
      <c r="HT576" s="20"/>
      <c r="HU576" s="20"/>
      <c r="HV576" s="20"/>
    </row>
    <row r="577" spans="1:230" s="118" customFormat="1" ht="13.9" customHeight="1">
      <c r="A577" s="9"/>
      <c r="B577" s="9"/>
      <c r="C577" s="873"/>
      <c r="D577" s="156" t="s">
        <v>969</v>
      </c>
      <c r="E577" s="813"/>
      <c r="F577" s="813"/>
      <c r="G577" s="813"/>
      <c r="H577" s="708"/>
      <c r="I577" s="708"/>
      <c r="J577" s="708"/>
      <c r="K577" s="708"/>
      <c r="L577" s="708"/>
      <c r="M577" s="800"/>
      <c r="N577" s="800"/>
      <c r="O577" s="20"/>
      <c r="P577" s="20"/>
      <c r="Q577" s="20"/>
      <c r="R577" s="20"/>
      <c r="S577" s="20"/>
      <c r="T577" s="20"/>
      <c r="U577" s="20"/>
      <c r="V577" s="20"/>
      <c r="W577" s="20"/>
      <c r="X577" s="20"/>
      <c r="Y577" s="800"/>
      <c r="Z577" s="800"/>
      <c r="AA577" s="600">
        <v>2.4</v>
      </c>
      <c r="AB577" s="600">
        <v>1.9</v>
      </c>
      <c r="AC577" s="600">
        <v>3.1</v>
      </c>
      <c r="AD577" s="600">
        <v>6.1</v>
      </c>
      <c r="AE577" s="600">
        <v>7.6</v>
      </c>
      <c r="AF577" s="600">
        <v>11.8</v>
      </c>
      <c r="AG577" s="600">
        <v>9.8000000000000007</v>
      </c>
      <c r="AH577" s="600">
        <v>7.2</v>
      </c>
      <c r="AI577" s="600">
        <v>10.5</v>
      </c>
      <c r="AJ577" s="600">
        <v>13.2</v>
      </c>
      <c r="AK577" s="600">
        <v>3.7</v>
      </c>
      <c r="AL577" s="600">
        <v>0</v>
      </c>
      <c r="AM577" s="600">
        <v>0</v>
      </c>
      <c r="AN577" s="600">
        <v>0</v>
      </c>
      <c r="AO577" s="600">
        <v>0</v>
      </c>
      <c r="AP577" s="600">
        <v>0</v>
      </c>
      <c r="AQ577" s="20"/>
      <c r="AR577" s="20"/>
      <c r="AS577" s="20"/>
      <c r="AT577" s="20"/>
      <c r="AU577" s="20"/>
      <c r="AV577" s="20"/>
      <c r="AW577" s="20"/>
      <c r="AX577" s="20"/>
      <c r="AY577" s="20"/>
      <c r="AZ577" s="20"/>
      <c r="BA577" s="20"/>
      <c r="BB577" s="20"/>
      <c r="BC577" s="20"/>
      <c r="BD577" s="20"/>
      <c r="BE577" s="20"/>
      <c r="BF577" s="20"/>
      <c r="BG577" s="20"/>
      <c r="BH577" s="20"/>
      <c r="BI577" s="20"/>
      <c r="BJ577" s="20"/>
      <c r="BK577" s="20"/>
      <c r="BL577" s="20"/>
      <c r="BM577" s="20"/>
      <c r="BN577" s="20"/>
      <c r="BO577" s="20"/>
      <c r="BP577" s="20"/>
      <c r="BQ577" s="20"/>
      <c r="BR577" s="20"/>
      <c r="BS577" s="20"/>
      <c r="BT577" s="20"/>
      <c r="BU577" s="20"/>
      <c r="BV577" s="20"/>
      <c r="BW577" s="20"/>
      <c r="BX577" s="20"/>
      <c r="BY577" s="20"/>
      <c r="BZ577" s="20"/>
      <c r="CA577" s="20"/>
      <c r="CB577" s="20"/>
      <c r="CC577" s="20"/>
      <c r="CD577" s="20"/>
      <c r="CE577" s="20"/>
      <c r="CF577" s="20"/>
      <c r="CG577" s="20"/>
      <c r="CH577" s="20"/>
      <c r="CI577" s="20"/>
      <c r="CJ577" s="20"/>
      <c r="CK577" s="20"/>
      <c r="CL577" s="20"/>
      <c r="CM577" s="20"/>
      <c r="CN577" s="20"/>
      <c r="CO577" s="20"/>
      <c r="CP577" s="20"/>
      <c r="CQ577" s="20"/>
      <c r="CR577" s="20"/>
      <c r="CS577" s="20"/>
      <c r="CT577" s="20"/>
      <c r="CU577" s="20"/>
      <c r="CV577" s="20"/>
      <c r="CW577" s="20"/>
      <c r="CX577" s="20"/>
      <c r="CY577" s="20"/>
      <c r="CZ577" s="20"/>
      <c r="DA577" s="20"/>
      <c r="DB577" s="20"/>
      <c r="DC577" s="20"/>
      <c r="DD577" s="20"/>
      <c r="DE577" s="20"/>
      <c r="DF577" s="20"/>
      <c r="DG577" s="20"/>
      <c r="DH577" s="20"/>
      <c r="DI577" s="20"/>
      <c r="DJ577" s="20"/>
      <c r="DK577" s="20"/>
      <c r="DL577" s="20"/>
      <c r="DM577" s="20"/>
      <c r="DN577" s="20"/>
      <c r="DO577" s="20"/>
      <c r="DP577" s="20"/>
      <c r="DQ577" s="20"/>
      <c r="DR577" s="20"/>
      <c r="DS577" s="20"/>
      <c r="DT577" s="20"/>
      <c r="DU577" s="20"/>
      <c r="DV577" s="20"/>
      <c r="DW577" s="20"/>
      <c r="DX577" s="20"/>
      <c r="DY577" s="20"/>
      <c r="DZ577" s="20"/>
      <c r="EA577" s="20"/>
      <c r="EB577" s="20"/>
      <c r="EC577" s="20"/>
      <c r="ED577" s="20"/>
      <c r="EE577" s="20"/>
      <c r="EF577" s="20"/>
      <c r="EG577" s="20"/>
      <c r="EH577" s="20"/>
      <c r="EI577" s="20"/>
      <c r="EJ577" s="20"/>
      <c r="EK577" s="20"/>
      <c r="EL577" s="20"/>
      <c r="EM577" s="20"/>
      <c r="EN577" s="20"/>
      <c r="EO577" s="20"/>
      <c r="EP577" s="20"/>
      <c r="EQ577" s="20"/>
      <c r="ER577" s="20"/>
      <c r="ES577" s="20"/>
      <c r="ET577" s="20"/>
      <c r="EU577" s="20"/>
      <c r="EV577" s="20"/>
      <c r="EW577" s="20"/>
      <c r="EX577" s="20"/>
      <c r="EY577" s="20"/>
      <c r="EZ577" s="20"/>
      <c r="FA577" s="20"/>
      <c r="FB577" s="20"/>
      <c r="FC577" s="20"/>
      <c r="FD577" s="20"/>
      <c r="FE577" s="20"/>
      <c r="FF577" s="20"/>
      <c r="FG577" s="20"/>
      <c r="FH577" s="20"/>
      <c r="FI577" s="20"/>
      <c r="FJ577" s="20"/>
      <c r="FK577" s="20"/>
      <c r="FL577" s="20"/>
      <c r="FM577" s="20"/>
      <c r="FN577" s="20"/>
      <c r="FO577" s="20"/>
      <c r="FP577" s="20"/>
      <c r="FQ577" s="20"/>
      <c r="FR577" s="20"/>
      <c r="FS577" s="20"/>
      <c r="FT577" s="20"/>
      <c r="FU577" s="20"/>
      <c r="FV577" s="20"/>
      <c r="FW577" s="20"/>
      <c r="FX577" s="20"/>
      <c r="FY577" s="20"/>
      <c r="FZ577" s="20"/>
      <c r="GA577" s="20"/>
      <c r="GB577" s="20"/>
      <c r="GC577" s="20"/>
      <c r="GD577" s="20"/>
      <c r="GE577" s="20"/>
      <c r="GF577" s="20"/>
      <c r="GG577" s="20"/>
      <c r="GH577" s="20"/>
      <c r="GI577" s="20"/>
      <c r="GJ577" s="20"/>
      <c r="GK577" s="20"/>
      <c r="GL577" s="20"/>
      <c r="GM577" s="20"/>
      <c r="GN577" s="20"/>
      <c r="GO577" s="20"/>
      <c r="GP577" s="20"/>
      <c r="GQ577" s="20"/>
      <c r="GR577" s="20"/>
      <c r="GS577" s="20"/>
      <c r="GT577" s="20"/>
      <c r="GU577" s="20"/>
      <c r="GV577" s="20"/>
      <c r="GW577" s="20"/>
      <c r="GX577" s="20"/>
      <c r="GY577" s="20"/>
      <c r="GZ577" s="20"/>
      <c r="HA577" s="20"/>
      <c r="HB577" s="20"/>
      <c r="HC577" s="20"/>
      <c r="HD577" s="20"/>
      <c r="HE577" s="20"/>
      <c r="HF577" s="20"/>
      <c r="HG577" s="20"/>
      <c r="HH577" s="20"/>
      <c r="HI577" s="20"/>
      <c r="HJ577" s="20"/>
      <c r="HK577" s="20"/>
      <c r="HL577" s="20"/>
      <c r="HM577" s="20"/>
      <c r="HN577" s="20"/>
      <c r="HO577" s="20"/>
      <c r="HP577" s="20"/>
      <c r="HQ577" s="20"/>
      <c r="HR577" s="20"/>
      <c r="HS577" s="20"/>
      <c r="HT577" s="20"/>
      <c r="HU577" s="20"/>
      <c r="HV577" s="20"/>
    </row>
    <row r="578" spans="1:230" s="118" customFormat="1" ht="13.9" customHeight="1">
      <c r="A578" s="9"/>
      <c r="B578" s="9"/>
      <c r="C578" s="873"/>
      <c r="D578" s="156" t="s">
        <v>938</v>
      </c>
      <c r="E578" s="813"/>
      <c r="F578" s="813"/>
      <c r="G578" s="813"/>
      <c r="H578" s="708"/>
      <c r="I578" s="708"/>
      <c r="J578" s="708"/>
      <c r="K578" s="708"/>
      <c r="L578" s="708"/>
      <c r="M578" s="800"/>
      <c r="N578" s="800"/>
      <c r="O578" s="20"/>
      <c r="P578" s="20"/>
      <c r="Q578" s="20"/>
      <c r="R578" s="20"/>
      <c r="S578" s="20"/>
      <c r="T578" s="20"/>
      <c r="U578" s="20"/>
      <c r="V578" s="20"/>
      <c r="W578" s="20"/>
      <c r="X578" s="20"/>
      <c r="Y578" s="800"/>
      <c r="Z578" s="800"/>
      <c r="AA578" s="600">
        <v>-13.654015985734457</v>
      </c>
      <c r="AB578" s="600">
        <v>-6.5242197116621208</v>
      </c>
      <c r="AC578" s="600">
        <v>-21.675083138097882</v>
      </c>
      <c r="AD578" s="600">
        <v>-15.09355727627285</v>
      </c>
      <c r="AE578" s="600">
        <v>-26.304261751447076</v>
      </c>
      <c r="AF578" s="600">
        <v>-11.475085073497908</v>
      </c>
      <c r="AG578" s="600">
        <v>-25.601508900209886</v>
      </c>
      <c r="AH578" s="600">
        <v>-18.779068840341104</v>
      </c>
      <c r="AI578" s="600">
        <v>-12.52843080398708</v>
      </c>
      <c r="AJ578" s="600">
        <v>7.2819321819341809</v>
      </c>
      <c r="AK578" s="600">
        <v>4.0465058398143015</v>
      </c>
      <c r="AL578" s="600">
        <v>181.29619578671191</v>
      </c>
      <c r="AM578" s="600">
        <v>920.60320941390273</v>
      </c>
      <c r="AN578" s="600">
        <v>1436.7895244322983</v>
      </c>
      <c r="AO578" s="600">
        <v>1683.9970715575037</v>
      </c>
      <c r="AP578" s="600">
        <v>1686.1293432380342</v>
      </c>
      <c r="AQ578" s="20"/>
      <c r="AR578" s="20"/>
      <c r="AS578" s="20"/>
      <c r="AT578" s="20"/>
      <c r="AU578" s="20"/>
      <c r="AV578" s="20"/>
      <c r="AW578" s="20"/>
      <c r="AX578" s="20"/>
      <c r="AY578" s="20"/>
      <c r="AZ578" s="20"/>
      <c r="BA578" s="20"/>
      <c r="BB578" s="20"/>
      <c r="BC578" s="20"/>
      <c r="BD578" s="20"/>
      <c r="BE578" s="20"/>
      <c r="BF578" s="20"/>
      <c r="BG578" s="20"/>
      <c r="BH578" s="20"/>
      <c r="BI578" s="20"/>
      <c r="BJ578" s="20"/>
      <c r="BK578" s="20"/>
      <c r="BL578" s="20"/>
      <c r="BM578" s="20"/>
      <c r="BN578" s="20"/>
      <c r="BO578" s="20"/>
      <c r="BP578" s="20"/>
      <c r="BQ578" s="20"/>
      <c r="BR578" s="20"/>
      <c r="BS578" s="20"/>
      <c r="BT578" s="20"/>
      <c r="BU578" s="20"/>
      <c r="BV578" s="20"/>
      <c r="BW578" s="20"/>
      <c r="BX578" s="20"/>
      <c r="BY578" s="20"/>
      <c r="BZ578" s="20"/>
      <c r="CA578" s="20"/>
      <c r="CB578" s="20"/>
      <c r="CC578" s="20"/>
      <c r="CD578" s="20"/>
      <c r="CE578" s="20"/>
      <c r="CF578" s="20"/>
      <c r="CG578" s="20"/>
      <c r="CH578" s="20"/>
      <c r="CI578" s="20"/>
      <c r="CJ578" s="20"/>
      <c r="CK578" s="20"/>
      <c r="CL578" s="20"/>
      <c r="CM578" s="20"/>
      <c r="CN578" s="20"/>
      <c r="CO578" s="20"/>
      <c r="CP578" s="20"/>
      <c r="CQ578" s="20"/>
      <c r="CR578" s="20"/>
      <c r="CS578" s="20"/>
      <c r="CT578" s="20"/>
      <c r="CU578" s="20"/>
      <c r="CV578" s="20"/>
      <c r="CW578" s="20"/>
      <c r="CX578" s="20"/>
      <c r="CY578" s="20"/>
      <c r="CZ578" s="20"/>
      <c r="DA578" s="20"/>
      <c r="DB578" s="20"/>
      <c r="DC578" s="20"/>
      <c r="DD578" s="20"/>
      <c r="DE578" s="20"/>
      <c r="DF578" s="20"/>
      <c r="DG578" s="20"/>
      <c r="DH578" s="20"/>
      <c r="DI578" s="20"/>
      <c r="DJ578" s="20"/>
      <c r="DK578" s="20"/>
      <c r="DL578" s="20"/>
      <c r="DM578" s="20"/>
      <c r="DN578" s="20"/>
      <c r="DO578" s="20"/>
      <c r="DP578" s="20"/>
      <c r="DQ578" s="20"/>
      <c r="DR578" s="20"/>
      <c r="DS578" s="20"/>
      <c r="DT578" s="20"/>
      <c r="DU578" s="20"/>
      <c r="DV578" s="20"/>
      <c r="DW578" s="20"/>
      <c r="DX578" s="20"/>
      <c r="DY578" s="20"/>
      <c r="DZ578" s="20"/>
      <c r="EA578" s="20"/>
      <c r="EB578" s="20"/>
      <c r="EC578" s="20"/>
      <c r="ED578" s="20"/>
      <c r="EE578" s="20"/>
      <c r="EF578" s="20"/>
      <c r="EG578" s="20"/>
      <c r="EH578" s="20"/>
      <c r="EI578" s="20"/>
      <c r="EJ578" s="20"/>
      <c r="EK578" s="20"/>
      <c r="EL578" s="20"/>
      <c r="EM578" s="20"/>
      <c r="EN578" s="20"/>
      <c r="EO578" s="20"/>
      <c r="EP578" s="20"/>
      <c r="EQ578" s="20"/>
      <c r="ER578" s="20"/>
      <c r="ES578" s="20"/>
      <c r="ET578" s="20"/>
      <c r="EU578" s="20"/>
      <c r="EV578" s="20"/>
      <c r="EW578" s="20"/>
      <c r="EX578" s="20"/>
      <c r="EY578" s="20"/>
      <c r="EZ578" s="20"/>
      <c r="FA578" s="20"/>
      <c r="FB578" s="20"/>
      <c r="FC578" s="20"/>
      <c r="FD578" s="20"/>
      <c r="FE578" s="20"/>
      <c r="FF578" s="20"/>
      <c r="FG578" s="20"/>
      <c r="FH578" s="20"/>
      <c r="FI578" s="20"/>
      <c r="FJ578" s="20"/>
      <c r="FK578" s="20"/>
      <c r="FL578" s="20"/>
      <c r="FM578" s="20"/>
      <c r="FN578" s="20"/>
      <c r="FO578" s="20"/>
      <c r="FP578" s="20"/>
      <c r="FQ578" s="20"/>
      <c r="FR578" s="20"/>
      <c r="FS578" s="20"/>
      <c r="FT578" s="20"/>
      <c r="FU578" s="20"/>
      <c r="FV578" s="20"/>
      <c r="FW578" s="20"/>
      <c r="FX578" s="20"/>
      <c r="FY578" s="20"/>
      <c r="FZ578" s="20"/>
      <c r="GA578" s="20"/>
      <c r="GB578" s="20"/>
      <c r="GC578" s="20"/>
      <c r="GD578" s="20"/>
      <c r="GE578" s="20"/>
      <c r="GF578" s="20"/>
      <c r="GG578" s="20"/>
      <c r="GH578" s="20"/>
      <c r="GI578" s="20"/>
      <c r="GJ578" s="20"/>
      <c r="GK578" s="20"/>
      <c r="GL578" s="20"/>
      <c r="GM578" s="20"/>
      <c r="GN578" s="20"/>
      <c r="GO578" s="20"/>
      <c r="GP578" s="20"/>
      <c r="GQ578" s="20"/>
      <c r="GR578" s="20"/>
      <c r="GS578" s="20"/>
      <c r="GT578" s="20"/>
      <c r="GU578" s="20"/>
      <c r="GV578" s="20"/>
      <c r="GW578" s="20"/>
      <c r="GX578" s="20"/>
      <c r="GY578" s="20"/>
      <c r="GZ578" s="20"/>
      <c r="HA578" s="20"/>
      <c r="HB578" s="20"/>
      <c r="HC578" s="20"/>
      <c r="HD578" s="20"/>
      <c r="HE578" s="20"/>
      <c r="HF578" s="20"/>
      <c r="HG578" s="20"/>
      <c r="HH578" s="20"/>
      <c r="HI578" s="20"/>
      <c r="HJ578" s="20"/>
      <c r="HK578" s="20"/>
      <c r="HL578" s="20"/>
      <c r="HM578" s="20"/>
      <c r="HN578" s="20"/>
      <c r="HO578" s="20"/>
      <c r="HP578" s="20"/>
      <c r="HQ578" s="20"/>
      <c r="HR578" s="20"/>
      <c r="HS578" s="20"/>
      <c r="HT578" s="20"/>
      <c r="HU578" s="20"/>
      <c r="HV578" s="20"/>
    </row>
    <row r="579" spans="1:230" s="118" customFormat="1" ht="13.9" customHeight="1">
      <c r="A579" s="9"/>
      <c r="B579" s="9"/>
      <c r="C579" s="873"/>
      <c r="D579" s="156" t="s">
        <v>970</v>
      </c>
      <c r="E579" s="813"/>
      <c r="F579" s="813"/>
      <c r="G579" s="813"/>
      <c r="H579" s="708"/>
      <c r="I579" s="708"/>
      <c r="J579" s="708"/>
      <c r="K579" s="708"/>
      <c r="L579" s="708"/>
      <c r="M579" s="800"/>
      <c r="N579" s="800"/>
      <c r="O579" s="20"/>
      <c r="P579" s="20"/>
      <c r="Q579" s="20"/>
      <c r="R579" s="20"/>
      <c r="S579" s="20"/>
      <c r="T579" s="20"/>
      <c r="U579" s="20"/>
      <c r="V579" s="20"/>
      <c r="W579" s="20"/>
      <c r="X579" s="20"/>
      <c r="Y579" s="800"/>
      <c r="Z579" s="800"/>
      <c r="AA579" s="600">
        <v>9.4609098586260529</v>
      </c>
      <c r="AB579" s="600">
        <v>8.8638632325058424</v>
      </c>
      <c r="AC579" s="600">
        <v>7.3659254464114312</v>
      </c>
      <c r="AD579" s="600">
        <v>7.3630252117044623</v>
      </c>
      <c r="AE579" s="600">
        <v>8.1200142387723329</v>
      </c>
      <c r="AF579" s="600">
        <v>-2.0634234036119579</v>
      </c>
      <c r="AG579" s="600">
        <v>-1.9796441321667284</v>
      </c>
      <c r="AH579" s="600">
        <v>-1.4137056831332295</v>
      </c>
      <c r="AI579" s="600">
        <v>-4.2357115083486292</v>
      </c>
      <c r="AJ579" s="600">
        <v>-3.7458852028249501</v>
      </c>
      <c r="AK579" s="600">
        <v>3.03891963296102</v>
      </c>
      <c r="AL579" s="600">
        <v>-18.94021705900143</v>
      </c>
      <c r="AM579" s="600">
        <v>-53.891969697040615</v>
      </c>
      <c r="AN579" s="600">
        <v>-63.140623470265417</v>
      </c>
      <c r="AO579" s="600">
        <v>-79.038280427067207</v>
      </c>
      <c r="AP579" s="600">
        <v>-99.612626711388188</v>
      </c>
      <c r="AQ579" s="20"/>
      <c r="AR579" s="20"/>
      <c r="AS579" s="20"/>
      <c r="AT579" s="20"/>
      <c r="AU579" s="20"/>
      <c r="AV579" s="20"/>
      <c r="AW579" s="20"/>
      <c r="AX579" s="20"/>
      <c r="AY579" s="20"/>
      <c r="AZ579" s="20"/>
      <c r="BA579" s="20"/>
      <c r="BB579" s="20"/>
      <c r="BC579" s="20"/>
      <c r="BD579" s="20"/>
      <c r="BE579" s="20"/>
      <c r="BF579" s="20"/>
      <c r="BG579" s="20"/>
      <c r="BH579" s="20"/>
      <c r="BI579" s="20"/>
      <c r="BJ579" s="20"/>
      <c r="BK579" s="20"/>
      <c r="BL579" s="20"/>
      <c r="BM579" s="20"/>
      <c r="BN579" s="20"/>
      <c r="BO579" s="20"/>
      <c r="BP579" s="20"/>
      <c r="BQ579" s="20"/>
      <c r="BR579" s="20"/>
      <c r="BS579" s="20"/>
      <c r="BT579" s="20"/>
      <c r="BU579" s="20"/>
      <c r="BV579" s="20"/>
      <c r="BW579" s="20"/>
      <c r="BX579" s="20"/>
      <c r="BY579" s="20"/>
      <c r="BZ579" s="20"/>
      <c r="CA579" s="20"/>
      <c r="CB579" s="20"/>
      <c r="CC579" s="20"/>
      <c r="CD579" s="20"/>
      <c r="CE579" s="20"/>
      <c r="CF579" s="20"/>
      <c r="CG579" s="20"/>
      <c r="CH579" s="20"/>
      <c r="CI579" s="20"/>
      <c r="CJ579" s="20"/>
      <c r="CK579" s="20"/>
      <c r="CL579" s="20"/>
      <c r="CM579" s="20"/>
      <c r="CN579" s="20"/>
      <c r="CO579" s="20"/>
      <c r="CP579" s="20"/>
      <c r="CQ579" s="20"/>
      <c r="CR579" s="20"/>
      <c r="CS579" s="20"/>
      <c r="CT579" s="20"/>
      <c r="CU579" s="20"/>
      <c r="CV579" s="20"/>
      <c r="CW579" s="20"/>
      <c r="CX579" s="20"/>
      <c r="CY579" s="20"/>
      <c r="CZ579" s="20"/>
      <c r="DA579" s="20"/>
      <c r="DB579" s="20"/>
      <c r="DC579" s="20"/>
      <c r="DD579" s="20"/>
      <c r="DE579" s="20"/>
      <c r="DF579" s="20"/>
      <c r="DG579" s="20"/>
      <c r="DH579" s="20"/>
      <c r="DI579" s="20"/>
      <c r="DJ579" s="20"/>
      <c r="DK579" s="20"/>
      <c r="DL579" s="20"/>
      <c r="DM579" s="20"/>
      <c r="DN579" s="20"/>
      <c r="DO579" s="20"/>
      <c r="DP579" s="20"/>
      <c r="DQ579" s="20"/>
      <c r="DR579" s="20"/>
      <c r="DS579" s="20"/>
      <c r="DT579" s="20"/>
      <c r="DU579" s="20"/>
      <c r="DV579" s="20"/>
      <c r="DW579" s="20"/>
      <c r="DX579" s="20"/>
      <c r="DY579" s="20"/>
      <c r="DZ579" s="20"/>
      <c r="EA579" s="20"/>
      <c r="EB579" s="20"/>
      <c r="EC579" s="20"/>
      <c r="ED579" s="20"/>
      <c r="EE579" s="20"/>
      <c r="EF579" s="20"/>
      <c r="EG579" s="20"/>
      <c r="EH579" s="20"/>
      <c r="EI579" s="20"/>
      <c r="EJ579" s="20"/>
      <c r="EK579" s="20"/>
      <c r="EL579" s="20"/>
      <c r="EM579" s="20"/>
      <c r="EN579" s="20"/>
      <c r="EO579" s="20"/>
      <c r="EP579" s="20"/>
      <c r="EQ579" s="20"/>
      <c r="ER579" s="20"/>
      <c r="ES579" s="20"/>
      <c r="ET579" s="20"/>
      <c r="EU579" s="20"/>
      <c r="EV579" s="20"/>
      <c r="EW579" s="20"/>
      <c r="EX579" s="20"/>
      <c r="EY579" s="20"/>
      <c r="EZ579" s="20"/>
      <c r="FA579" s="20"/>
      <c r="FB579" s="20"/>
      <c r="FC579" s="20"/>
      <c r="FD579" s="20"/>
      <c r="FE579" s="20"/>
      <c r="FF579" s="20"/>
      <c r="FG579" s="20"/>
      <c r="FH579" s="20"/>
      <c r="FI579" s="20"/>
      <c r="FJ579" s="20"/>
      <c r="FK579" s="20"/>
      <c r="FL579" s="20"/>
      <c r="FM579" s="20"/>
      <c r="FN579" s="20"/>
      <c r="FO579" s="20"/>
      <c r="FP579" s="20"/>
      <c r="FQ579" s="20"/>
      <c r="FR579" s="20"/>
      <c r="FS579" s="20"/>
      <c r="FT579" s="20"/>
      <c r="FU579" s="20"/>
      <c r="FV579" s="20"/>
      <c r="FW579" s="20"/>
      <c r="FX579" s="20"/>
      <c r="FY579" s="20"/>
      <c r="FZ579" s="20"/>
      <c r="GA579" s="20"/>
      <c r="GB579" s="20"/>
      <c r="GC579" s="20"/>
      <c r="GD579" s="20"/>
      <c r="GE579" s="20"/>
      <c r="GF579" s="20"/>
      <c r="GG579" s="20"/>
      <c r="GH579" s="20"/>
      <c r="GI579" s="20"/>
      <c r="GJ579" s="20"/>
      <c r="GK579" s="20"/>
      <c r="GL579" s="20"/>
      <c r="GM579" s="20"/>
      <c r="GN579" s="20"/>
      <c r="GO579" s="20"/>
      <c r="GP579" s="20"/>
      <c r="GQ579" s="20"/>
      <c r="GR579" s="20"/>
      <c r="GS579" s="20"/>
      <c r="GT579" s="20"/>
      <c r="GU579" s="20"/>
      <c r="GV579" s="20"/>
      <c r="GW579" s="20"/>
      <c r="GX579" s="20"/>
      <c r="GY579" s="20"/>
      <c r="GZ579" s="20"/>
      <c r="HA579" s="20"/>
      <c r="HB579" s="20"/>
      <c r="HC579" s="20"/>
      <c r="HD579" s="20"/>
      <c r="HE579" s="20"/>
      <c r="HF579" s="20"/>
      <c r="HG579" s="20"/>
      <c r="HH579" s="20"/>
      <c r="HI579" s="20"/>
      <c r="HJ579" s="20"/>
      <c r="HK579" s="20"/>
      <c r="HL579" s="20"/>
      <c r="HM579" s="20"/>
      <c r="HN579" s="20"/>
      <c r="HO579" s="20"/>
      <c r="HP579" s="20"/>
      <c r="HQ579" s="20"/>
      <c r="HR579" s="20"/>
      <c r="HS579" s="20"/>
      <c r="HT579" s="20"/>
      <c r="HU579" s="20"/>
      <c r="HV579" s="20"/>
    </row>
    <row r="580" spans="1:230" s="118" customFormat="1" ht="13.9" customHeight="1">
      <c r="A580" s="9"/>
      <c r="B580" s="9"/>
      <c r="C580" s="873"/>
      <c r="D580" s="156" t="s">
        <v>971</v>
      </c>
      <c r="E580" s="813"/>
      <c r="F580" s="813"/>
      <c r="G580" s="813"/>
      <c r="H580" s="708"/>
      <c r="I580" s="708"/>
      <c r="J580" s="708"/>
      <c r="K580" s="708"/>
      <c r="L580" s="708"/>
      <c r="M580" s="800"/>
      <c r="N580" s="800"/>
      <c r="O580" s="20"/>
      <c r="P580" s="20"/>
      <c r="Q580" s="20"/>
      <c r="R580" s="20"/>
      <c r="S580" s="20"/>
      <c r="T580" s="20"/>
      <c r="U580" s="20"/>
      <c r="V580" s="20"/>
      <c r="W580" s="20"/>
      <c r="X580" s="20"/>
      <c r="Y580" s="800"/>
      <c r="Z580" s="800"/>
      <c r="AA580" s="600">
        <v>4.3599059999999996</v>
      </c>
      <c r="AB580" s="600">
        <v>0</v>
      </c>
      <c r="AC580" s="600">
        <v>0</v>
      </c>
      <c r="AD580" s="600">
        <v>0</v>
      </c>
      <c r="AE580" s="600">
        <v>0</v>
      </c>
      <c r="AF580" s="600">
        <v>-5.0412244264520405</v>
      </c>
      <c r="AG580" s="600">
        <v>-6.7243307469698195</v>
      </c>
      <c r="AH580" s="600">
        <v>-0.79080282691097259</v>
      </c>
      <c r="AI580" s="600">
        <v>4.6562602023707624</v>
      </c>
      <c r="AJ580" s="600">
        <v>7.9000977979620695</v>
      </c>
      <c r="AK580" s="600">
        <v>-0.64407347192734477</v>
      </c>
      <c r="AL580" s="600">
        <v>-69.518598804022844</v>
      </c>
      <c r="AM580" s="600">
        <v>-182.23344979835861</v>
      </c>
      <c r="AN580" s="600">
        <v>-251.56521956277669</v>
      </c>
      <c r="AO580" s="600">
        <v>-272.40168367746566</v>
      </c>
      <c r="AP580" s="600">
        <v>-241.44942810371555</v>
      </c>
      <c r="AQ580" s="20"/>
      <c r="AR580" s="20"/>
      <c r="AS580" s="20"/>
      <c r="AT580" s="20"/>
      <c r="AU580" s="20"/>
      <c r="AV580" s="20"/>
      <c r="AW580" s="20"/>
      <c r="AX580" s="20"/>
      <c r="AY580" s="20"/>
      <c r="AZ580" s="20"/>
      <c r="BA580" s="20"/>
      <c r="BB580" s="20"/>
      <c r="BC580" s="20"/>
      <c r="BD580" s="20"/>
      <c r="BE580" s="20"/>
      <c r="BF580" s="20"/>
      <c r="BG580" s="20"/>
      <c r="BH580" s="20"/>
      <c r="BI580" s="20"/>
      <c r="BJ580" s="20"/>
      <c r="BK580" s="20"/>
      <c r="BL580" s="20"/>
      <c r="BM580" s="20"/>
      <c r="BN580" s="20"/>
      <c r="BO580" s="20"/>
      <c r="BP580" s="20"/>
      <c r="BQ580" s="20"/>
      <c r="BR580" s="20"/>
      <c r="BS580" s="20"/>
      <c r="BT580" s="20"/>
      <c r="BU580" s="20"/>
      <c r="BV580" s="20"/>
      <c r="BW580" s="20"/>
      <c r="BX580" s="20"/>
      <c r="BY580" s="20"/>
      <c r="BZ580" s="20"/>
      <c r="CA580" s="20"/>
      <c r="CB580" s="20"/>
      <c r="CC580" s="20"/>
      <c r="CD580" s="20"/>
      <c r="CE580" s="20"/>
      <c r="CF580" s="20"/>
      <c r="CG580" s="20"/>
      <c r="CH580" s="20"/>
      <c r="CI580" s="20"/>
      <c r="CJ580" s="20"/>
      <c r="CK580" s="20"/>
      <c r="CL580" s="20"/>
      <c r="CM580" s="20"/>
      <c r="CN580" s="20"/>
      <c r="CO580" s="20"/>
      <c r="CP580" s="20"/>
      <c r="CQ580" s="20"/>
      <c r="CR580" s="20"/>
      <c r="CS580" s="20"/>
      <c r="CT580" s="20"/>
      <c r="CU580" s="20"/>
      <c r="CV580" s="20"/>
      <c r="CW580" s="20"/>
      <c r="CX580" s="20"/>
      <c r="CY580" s="20"/>
      <c r="CZ580" s="20"/>
      <c r="DA580" s="20"/>
      <c r="DB580" s="20"/>
      <c r="DC580" s="20"/>
      <c r="DD580" s="20"/>
      <c r="DE580" s="20"/>
      <c r="DF580" s="20"/>
      <c r="DG580" s="20"/>
      <c r="DH580" s="20"/>
      <c r="DI580" s="20"/>
      <c r="DJ580" s="20"/>
      <c r="DK580" s="20"/>
      <c r="DL580" s="20"/>
      <c r="DM580" s="20"/>
      <c r="DN580" s="20"/>
      <c r="DO580" s="20"/>
      <c r="DP580" s="20"/>
      <c r="DQ580" s="20"/>
      <c r="DR580" s="20"/>
      <c r="DS580" s="20"/>
      <c r="DT580" s="20"/>
      <c r="DU580" s="20"/>
      <c r="DV580" s="20"/>
      <c r="DW580" s="20"/>
      <c r="DX580" s="20"/>
      <c r="DY580" s="20"/>
      <c r="DZ580" s="20"/>
      <c r="EA580" s="20"/>
      <c r="EB580" s="20"/>
      <c r="EC580" s="20"/>
      <c r="ED580" s="20"/>
      <c r="EE580" s="20"/>
      <c r="EF580" s="20"/>
      <c r="EG580" s="20"/>
      <c r="EH580" s="20"/>
      <c r="EI580" s="20"/>
      <c r="EJ580" s="20"/>
      <c r="EK580" s="20"/>
      <c r="EL580" s="20"/>
      <c r="EM580" s="20"/>
      <c r="EN580" s="20"/>
      <c r="EO580" s="20"/>
      <c r="EP580" s="20"/>
      <c r="EQ580" s="20"/>
      <c r="ER580" s="20"/>
      <c r="ES580" s="20"/>
      <c r="ET580" s="20"/>
      <c r="EU580" s="20"/>
      <c r="EV580" s="20"/>
      <c r="EW580" s="20"/>
      <c r="EX580" s="20"/>
      <c r="EY580" s="20"/>
      <c r="EZ580" s="20"/>
      <c r="FA580" s="20"/>
      <c r="FB580" s="20"/>
      <c r="FC580" s="20"/>
      <c r="FD580" s="20"/>
      <c r="FE580" s="20"/>
      <c r="FF580" s="20"/>
      <c r="FG580" s="20"/>
      <c r="FH580" s="20"/>
      <c r="FI580" s="20"/>
      <c r="FJ580" s="20"/>
      <c r="FK580" s="20"/>
      <c r="FL580" s="20"/>
      <c r="FM580" s="20"/>
      <c r="FN580" s="20"/>
      <c r="FO580" s="20"/>
      <c r="FP580" s="20"/>
      <c r="FQ580" s="20"/>
      <c r="FR580" s="20"/>
      <c r="FS580" s="20"/>
      <c r="FT580" s="20"/>
      <c r="FU580" s="20"/>
      <c r="FV580" s="20"/>
      <c r="FW580" s="20"/>
      <c r="FX580" s="20"/>
      <c r="FY580" s="20"/>
      <c r="FZ580" s="20"/>
      <c r="GA580" s="20"/>
      <c r="GB580" s="20"/>
      <c r="GC580" s="20"/>
      <c r="GD580" s="20"/>
      <c r="GE580" s="20"/>
      <c r="GF580" s="20"/>
      <c r="GG580" s="20"/>
      <c r="GH580" s="20"/>
      <c r="GI580" s="20"/>
      <c r="GJ580" s="20"/>
      <c r="GK580" s="20"/>
      <c r="GL580" s="20"/>
      <c r="GM580" s="20"/>
      <c r="GN580" s="20"/>
      <c r="GO580" s="20"/>
      <c r="GP580" s="20"/>
      <c r="GQ580" s="20"/>
      <c r="GR580" s="20"/>
      <c r="GS580" s="20"/>
      <c r="GT580" s="20"/>
      <c r="GU580" s="20"/>
      <c r="GV580" s="20"/>
      <c r="GW580" s="20"/>
      <c r="GX580" s="20"/>
      <c r="GY580" s="20"/>
      <c r="GZ580" s="20"/>
      <c r="HA580" s="20"/>
      <c r="HB580" s="20"/>
      <c r="HC580" s="20"/>
      <c r="HD580" s="20"/>
      <c r="HE580" s="20"/>
      <c r="HF580" s="20"/>
      <c r="HG580" s="20"/>
      <c r="HH580" s="20"/>
      <c r="HI580" s="20"/>
      <c r="HJ580" s="20"/>
      <c r="HK580" s="20"/>
      <c r="HL580" s="20"/>
      <c r="HM580" s="20"/>
      <c r="HN580" s="20"/>
      <c r="HO580" s="20"/>
      <c r="HP580" s="20"/>
      <c r="HQ580" s="20"/>
      <c r="HR580" s="20"/>
      <c r="HS580" s="20"/>
      <c r="HT580" s="20"/>
      <c r="HU580" s="20"/>
      <c r="HV580" s="20"/>
    </row>
    <row r="581" spans="1:230" s="118" customFormat="1" ht="13.9" customHeight="1">
      <c r="A581" s="9"/>
      <c r="B581" s="9"/>
      <c r="C581" s="873"/>
      <c r="D581" s="156" t="s">
        <v>972</v>
      </c>
      <c r="E581" s="813"/>
      <c r="F581" s="813"/>
      <c r="G581" s="813"/>
      <c r="H581" s="708"/>
      <c r="I581" s="708"/>
      <c r="J581" s="708"/>
      <c r="K581" s="708"/>
      <c r="L581" s="708"/>
      <c r="M581" s="800"/>
      <c r="N581" s="800"/>
      <c r="O581" s="20"/>
      <c r="P581" s="20"/>
      <c r="Q581" s="20"/>
      <c r="R581" s="20"/>
      <c r="S581" s="20"/>
      <c r="T581" s="20"/>
      <c r="U581" s="20"/>
      <c r="V581" s="20"/>
      <c r="W581" s="20"/>
      <c r="X581" s="20"/>
      <c r="Y581" s="800"/>
      <c r="Z581" s="800"/>
      <c r="AA581" s="600">
        <v>0</v>
      </c>
      <c r="AB581" s="600">
        <v>0</v>
      </c>
      <c r="AC581" s="600">
        <v>0</v>
      </c>
      <c r="AD581" s="600">
        <v>0</v>
      </c>
      <c r="AE581" s="600">
        <v>0</v>
      </c>
      <c r="AF581" s="600">
        <v>0</v>
      </c>
      <c r="AG581" s="600">
        <v>0</v>
      </c>
      <c r="AH581" s="600">
        <v>0</v>
      </c>
      <c r="AI581" s="600">
        <v>0</v>
      </c>
      <c r="AJ581" s="600">
        <v>0</v>
      </c>
      <c r="AK581" s="600">
        <v>0</v>
      </c>
      <c r="AL581" s="600">
        <v>0</v>
      </c>
      <c r="AM581" s="600">
        <v>0</v>
      </c>
      <c r="AN581" s="600">
        <v>0</v>
      </c>
      <c r="AO581" s="600">
        <v>0</v>
      </c>
      <c r="AP581" s="600">
        <v>0</v>
      </c>
      <c r="AQ581" s="20"/>
      <c r="AR581" s="20"/>
      <c r="AS581" s="20"/>
      <c r="AT581" s="20"/>
      <c r="AU581" s="20"/>
      <c r="AV581" s="20"/>
      <c r="AW581" s="20"/>
      <c r="AX581" s="20"/>
      <c r="AY581" s="20"/>
      <c r="AZ581" s="20"/>
      <c r="BA581" s="20"/>
      <c r="BB581" s="20"/>
      <c r="BC581" s="20"/>
      <c r="BD581" s="20"/>
      <c r="BE581" s="20"/>
      <c r="BF581" s="20"/>
      <c r="BG581" s="20"/>
      <c r="BH581" s="20"/>
      <c r="BI581" s="20"/>
      <c r="BJ581" s="20"/>
      <c r="BK581" s="20"/>
      <c r="BL581" s="20"/>
      <c r="BM581" s="20"/>
      <c r="BN581" s="20"/>
      <c r="BO581" s="20"/>
      <c r="BP581" s="20"/>
      <c r="BQ581" s="20"/>
      <c r="BR581" s="20"/>
      <c r="BS581" s="20"/>
      <c r="BT581" s="20"/>
      <c r="BU581" s="20"/>
      <c r="BV581" s="20"/>
      <c r="BW581" s="20"/>
      <c r="BX581" s="20"/>
      <c r="BY581" s="20"/>
      <c r="BZ581" s="20"/>
      <c r="CA581" s="20"/>
      <c r="CB581" s="20"/>
      <c r="CC581" s="20"/>
      <c r="CD581" s="20"/>
      <c r="CE581" s="20"/>
      <c r="CF581" s="20"/>
      <c r="CG581" s="20"/>
      <c r="CH581" s="20"/>
      <c r="CI581" s="20"/>
      <c r="CJ581" s="20"/>
      <c r="CK581" s="20"/>
      <c r="CL581" s="20"/>
      <c r="CM581" s="20"/>
      <c r="CN581" s="20"/>
      <c r="CO581" s="20"/>
      <c r="CP581" s="20"/>
      <c r="CQ581" s="20"/>
      <c r="CR581" s="20"/>
      <c r="CS581" s="20"/>
      <c r="CT581" s="20"/>
      <c r="CU581" s="20"/>
      <c r="CV581" s="20"/>
      <c r="CW581" s="20"/>
      <c r="CX581" s="20"/>
      <c r="CY581" s="20"/>
      <c r="CZ581" s="20"/>
      <c r="DA581" s="20"/>
      <c r="DB581" s="20"/>
      <c r="DC581" s="20"/>
      <c r="DD581" s="20"/>
      <c r="DE581" s="20"/>
      <c r="DF581" s="20"/>
      <c r="DG581" s="20"/>
      <c r="DH581" s="20"/>
      <c r="DI581" s="20"/>
      <c r="DJ581" s="20"/>
      <c r="DK581" s="20"/>
      <c r="DL581" s="20"/>
      <c r="DM581" s="20"/>
      <c r="DN581" s="20"/>
      <c r="DO581" s="20"/>
      <c r="DP581" s="20"/>
      <c r="DQ581" s="20"/>
      <c r="DR581" s="20"/>
      <c r="DS581" s="20"/>
      <c r="DT581" s="20"/>
      <c r="DU581" s="20"/>
      <c r="DV581" s="20"/>
      <c r="DW581" s="20"/>
      <c r="DX581" s="20"/>
      <c r="DY581" s="20"/>
      <c r="DZ581" s="20"/>
      <c r="EA581" s="20"/>
      <c r="EB581" s="20"/>
      <c r="EC581" s="20"/>
      <c r="ED581" s="20"/>
      <c r="EE581" s="20"/>
      <c r="EF581" s="20"/>
      <c r="EG581" s="20"/>
      <c r="EH581" s="20"/>
      <c r="EI581" s="20"/>
      <c r="EJ581" s="20"/>
      <c r="EK581" s="20"/>
      <c r="EL581" s="20"/>
      <c r="EM581" s="20"/>
      <c r="EN581" s="20"/>
      <c r="EO581" s="20"/>
      <c r="EP581" s="20"/>
      <c r="EQ581" s="20"/>
      <c r="ER581" s="20"/>
      <c r="ES581" s="20"/>
      <c r="ET581" s="20"/>
      <c r="EU581" s="20"/>
      <c r="EV581" s="20"/>
      <c r="EW581" s="20"/>
      <c r="EX581" s="20"/>
      <c r="EY581" s="20"/>
      <c r="EZ581" s="20"/>
      <c r="FA581" s="20"/>
      <c r="FB581" s="20"/>
      <c r="FC581" s="20"/>
      <c r="FD581" s="20"/>
      <c r="FE581" s="20"/>
      <c r="FF581" s="20"/>
      <c r="FG581" s="20"/>
      <c r="FH581" s="20"/>
      <c r="FI581" s="20"/>
      <c r="FJ581" s="20"/>
      <c r="FK581" s="20"/>
      <c r="FL581" s="20"/>
      <c r="FM581" s="20"/>
      <c r="FN581" s="20"/>
      <c r="FO581" s="20"/>
      <c r="FP581" s="20"/>
      <c r="FQ581" s="20"/>
      <c r="FR581" s="20"/>
      <c r="FS581" s="20"/>
      <c r="FT581" s="20"/>
      <c r="FU581" s="20"/>
      <c r="FV581" s="20"/>
      <c r="FW581" s="20"/>
      <c r="FX581" s="20"/>
      <c r="FY581" s="20"/>
      <c r="FZ581" s="20"/>
      <c r="GA581" s="20"/>
      <c r="GB581" s="20"/>
      <c r="GC581" s="20"/>
      <c r="GD581" s="20"/>
      <c r="GE581" s="20"/>
      <c r="GF581" s="20"/>
      <c r="GG581" s="20"/>
      <c r="GH581" s="20"/>
      <c r="GI581" s="20"/>
      <c r="GJ581" s="20"/>
      <c r="GK581" s="20"/>
      <c r="GL581" s="20"/>
      <c r="GM581" s="20"/>
      <c r="GN581" s="20"/>
      <c r="GO581" s="20"/>
      <c r="GP581" s="20"/>
      <c r="GQ581" s="20"/>
      <c r="GR581" s="20"/>
      <c r="GS581" s="20"/>
      <c r="GT581" s="20"/>
      <c r="GU581" s="20"/>
      <c r="GV581" s="20"/>
      <c r="GW581" s="20"/>
      <c r="GX581" s="20"/>
      <c r="GY581" s="20"/>
      <c r="GZ581" s="20"/>
      <c r="HA581" s="20"/>
      <c r="HB581" s="20"/>
      <c r="HC581" s="20"/>
      <c r="HD581" s="20"/>
      <c r="HE581" s="20"/>
      <c r="HF581" s="20"/>
      <c r="HG581" s="20"/>
      <c r="HH581" s="20"/>
      <c r="HI581" s="20"/>
      <c r="HJ581" s="20"/>
      <c r="HK581" s="20"/>
      <c r="HL581" s="20"/>
      <c r="HM581" s="20"/>
      <c r="HN581" s="20"/>
      <c r="HO581" s="20"/>
      <c r="HP581" s="20"/>
      <c r="HQ581" s="20"/>
      <c r="HR581" s="20"/>
      <c r="HS581" s="20"/>
      <c r="HT581" s="20"/>
      <c r="HU581" s="20"/>
      <c r="HV581" s="20"/>
    </row>
    <row r="582" spans="1:230" s="118" customFormat="1" ht="13.9" customHeight="1">
      <c r="A582" s="9"/>
      <c r="B582" s="9"/>
      <c r="C582" s="873"/>
      <c r="D582" s="156" t="s">
        <v>973</v>
      </c>
      <c r="E582" s="813"/>
      <c r="F582" s="813"/>
      <c r="G582" s="813"/>
      <c r="H582" s="708"/>
      <c r="I582" s="708"/>
      <c r="J582" s="708"/>
      <c r="K582" s="708"/>
      <c r="L582" s="708"/>
      <c r="M582" s="800"/>
      <c r="N582" s="800"/>
      <c r="O582" s="20"/>
      <c r="P582" s="20"/>
      <c r="Q582" s="20"/>
      <c r="R582" s="20"/>
      <c r="S582" s="20"/>
      <c r="T582" s="20"/>
      <c r="U582" s="20"/>
      <c r="V582" s="20"/>
      <c r="W582" s="20"/>
      <c r="X582" s="20"/>
      <c r="Y582" s="800"/>
      <c r="Z582" s="800"/>
      <c r="AA582" s="600">
        <v>0</v>
      </c>
      <c r="AB582" s="600">
        <v>0</v>
      </c>
      <c r="AC582" s="600">
        <v>0</v>
      </c>
      <c r="AD582" s="600">
        <v>0</v>
      </c>
      <c r="AE582" s="600">
        <v>0</v>
      </c>
      <c r="AF582" s="600">
        <v>0</v>
      </c>
      <c r="AG582" s="600">
        <v>0</v>
      </c>
      <c r="AH582" s="600">
        <v>0</v>
      </c>
      <c r="AI582" s="600">
        <v>0</v>
      </c>
      <c r="AJ582" s="600">
        <v>0</v>
      </c>
      <c r="AK582" s="600">
        <v>0</v>
      </c>
      <c r="AL582" s="600">
        <v>0</v>
      </c>
      <c r="AM582" s="600">
        <v>0</v>
      </c>
      <c r="AN582" s="600">
        <v>0</v>
      </c>
      <c r="AO582" s="600">
        <v>0</v>
      </c>
      <c r="AP582" s="600">
        <v>0</v>
      </c>
      <c r="AQ582" s="20"/>
      <c r="AR582" s="20"/>
      <c r="AS582" s="20"/>
      <c r="AT582" s="20"/>
      <c r="AU582" s="20"/>
      <c r="AV582" s="20"/>
      <c r="AW582" s="20"/>
      <c r="AX582" s="20"/>
      <c r="AY582" s="20"/>
      <c r="AZ582" s="20"/>
      <c r="BA582" s="20"/>
      <c r="BB582" s="20"/>
      <c r="BC582" s="20"/>
      <c r="BD582" s="20"/>
      <c r="BE582" s="20"/>
      <c r="BF582" s="20"/>
      <c r="BG582" s="20"/>
      <c r="BH582" s="20"/>
      <c r="BI582" s="20"/>
      <c r="BJ582" s="20"/>
      <c r="BK582" s="20"/>
      <c r="BL582" s="20"/>
      <c r="BM582" s="20"/>
      <c r="BN582" s="20"/>
      <c r="BO582" s="20"/>
      <c r="BP582" s="20"/>
      <c r="BQ582" s="20"/>
      <c r="BR582" s="20"/>
      <c r="BS582" s="20"/>
      <c r="BT582" s="20"/>
      <c r="BU582" s="20"/>
      <c r="BV582" s="20"/>
      <c r="BW582" s="20"/>
      <c r="BX582" s="20"/>
      <c r="BY582" s="20"/>
      <c r="BZ582" s="20"/>
      <c r="CA582" s="20"/>
      <c r="CB582" s="20"/>
      <c r="CC582" s="20"/>
      <c r="CD582" s="20"/>
      <c r="CE582" s="20"/>
      <c r="CF582" s="20"/>
      <c r="CG582" s="20"/>
      <c r="CH582" s="20"/>
      <c r="CI582" s="20"/>
      <c r="CJ582" s="20"/>
      <c r="CK582" s="20"/>
      <c r="CL582" s="20"/>
      <c r="CM582" s="20"/>
      <c r="CN582" s="20"/>
      <c r="CO582" s="20"/>
      <c r="CP582" s="20"/>
      <c r="CQ582" s="20"/>
      <c r="CR582" s="20"/>
      <c r="CS582" s="20"/>
      <c r="CT582" s="20"/>
      <c r="CU582" s="20"/>
      <c r="CV582" s="20"/>
      <c r="CW582" s="20"/>
      <c r="CX582" s="20"/>
      <c r="CY582" s="20"/>
      <c r="CZ582" s="20"/>
      <c r="DA582" s="20"/>
      <c r="DB582" s="20"/>
      <c r="DC582" s="20"/>
      <c r="DD582" s="20"/>
      <c r="DE582" s="20"/>
      <c r="DF582" s="20"/>
      <c r="DG582" s="20"/>
      <c r="DH582" s="20"/>
      <c r="DI582" s="20"/>
      <c r="DJ582" s="20"/>
      <c r="DK582" s="20"/>
      <c r="DL582" s="20"/>
      <c r="DM582" s="20"/>
      <c r="DN582" s="20"/>
      <c r="DO582" s="20"/>
      <c r="DP582" s="20"/>
      <c r="DQ582" s="20"/>
      <c r="DR582" s="20"/>
      <c r="DS582" s="20"/>
      <c r="DT582" s="20"/>
      <c r="DU582" s="20"/>
      <c r="DV582" s="20"/>
      <c r="DW582" s="20"/>
      <c r="DX582" s="20"/>
      <c r="DY582" s="20"/>
      <c r="DZ582" s="20"/>
      <c r="EA582" s="20"/>
      <c r="EB582" s="20"/>
      <c r="EC582" s="20"/>
      <c r="ED582" s="20"/>
      <c r="EE582" s="20"/>
      <c r="EF582" s="20"/>
      <c r="EG582" s="20"/>
      <c r="EH582" s="20"/>
      <c r="EI582" s="20"/>
      <c r="EJ582" s="20"/>
      <c r="EK582" s="20"/>
      <c r="EL582" s="20"/>
      <c r="EM582" s="20"/>
      <c r="EN582" s="20"/>
      <c r="EO582" s="20"/>
      <c r="EP582" s="20"/>
      <c r="EQ582" s="20"/>
      <c r="ER582" s="20"/>
      <c r="ES582" s="20"/>
      <c r="ET582" s="20"/>
      <c r="EU582" s="20"/>
      <c r="EV582" s="20"/>
      <c r="EW582" s="20"/>
      <c r="EX582" s="20"/>
      <c r="EY582" s="20"/>
      <c r="EZ582" s="20"/>
      <c r="FA582" s="20"/>
      <c r="FB582" s="20"/>
      <c r="FC582" s="20"/>
      <c r="FD582" s="20"/>
      <c r="FE582" s="20"/>
      <c r="FF582" s="20"/>
      <c r="FG582" s="20"/>
      <c r="FH582" s="20"/>
      <c r="FI582" s="20"/>
      <c r="FJ582" s="20"/>
      <c r="FK582" s="20"/>
      <c r="FL582" s="20"/>
      <c r="FM582" s="20"/>
      <c r="FN582" s="20"/>
      <c r="FO582" s="20"/>
      <c r="FP582" s="20"/>
      <c r="FQ582" s="20"/>
      <c r="FR582" s="20"/>
      <c r="FS582" s="20"/>
      <c r="FT582" s="20"/>
      <c r="FU582" s="20"/>
      <c r="FV582" s="20"/>
      <c r="FW582" s="20"/>
      <c r="FX582" s="20"/>
      <c r="FY582" s="20"/>
      <c r="FZ582" s="20"/>
      <c r="GA582" s="20"/>
      <c r="GB582" s="20"/>
      <c r="GC582" s="20"/>
      <c r="GD582" s="20"/>
      <c r="GE582" s="20"/>
      <c r="GF582" s="20"/>
      <c r="GG582" s="20"/>
      <c r="GH582" s="20"/>
      <c r="GI582" s="20"/>
      <c r="GJ582" s="20"/>
      <c r="GK582" s="20"/>
      <c r="GL582" s="20"/>
      <c r="GM582" s="20"/>
      <c r="GN582" s="20"/>
      <c r="GO582" s="20"/>
      <c r="GP582" s="20"/>
      <c r="GQ582" s="20"/>
      <c r="GR582" s="20"/>
      <c r="GS582" s="20"/>
      <c r="GT582" s="20"/>
      <c r="GU582" s="20"/>
      <c r="GV582" s="20"/>
      <c r="GW582" s="20"/>
      <c r="GX582" s="20"/>
      <c r="GY582" s="20"/>
      <c r="GZ582" s="20"/>
      <c r="HA582" s="20"/>
      <c r="HB582" s="20"/>
      <c r="HC582" s="20"/>
      <c r="HD582" s="20"/>
      <c r="HE582" s="20"/>
      <c r="HF582" s="20"/>
      <c r="HG582" s="20"/>
      <c r="HH582" s="20"/>
      <c r="HI582" s="20"/>
      <c r="HJ582" s="20"/>
      <c r="HK582" s="20"/>
      <c r="HL582" s="20"/>
      <c r="HM582" s="20"/>
      <c r="HN582" s="20"/>
      <c r="HO582" s="20"/>
      <c r="HP582" s="20"/>
      <c r="HQ582" s="20"/>
      <c r="HR582" s="20"/>
      <c r="HS582" s="20"/>
      <c r="HT582" s="20"/>
      <c r="HU582" s="20"/>
      <c r="HV582" s="20"/>
    </row>
    <row r="583" spans="1:230" s="118" customFormat="1" ht="13.9" customHeight="1">
      <c r="A583" s="9"/>
      <c r="B583" s="9"/>
      <c r="C583" s="873"/>
      <c r="D583" s="156" t="s">
        <v>974</v>
      </c>
      <c r="E583" s="813"/>
      <c r="F583" s="813"/>
      <c r="G583" s="813"/>
      <c r="H583" s="708"/>
      <c r="I583" s="708"/>
      <c r="J583" s="708"/>
      <c r="K583" s="708"/>
      <c r="L583" s="708"/>
      <c r="M583" s="800"/>
      <c r="N583" s="800"/>
      <c r="O583" s="20"/>
      <c r="P583" s="20"/>
      <c r="Q583" s="20"/>
      <c r="R583" s="20"/>
      <c r="S583" s="20"/>
      <c r="T583" s="20"/>
      <c r="U583" s="20"/>
      <c r="V583" s="20"/>
      <c r="W583" s="20"/>
      <c r="X583" s="20"/>
      <c r="Y583" s="800"/>
      <c r="Z583" s="800"/>
      <c r="AA583" s="600">
        <v>-5.1939487457275388E-9</v>
      </c>
      <c r="AB583" s="600">
        <v>2.2405314445495605E-7</v>
      </c>
      <c r="AC583" s="600">
        <v>5.9660363197326656E-7</v>
      </c>
      <c r="AD583" s="600">
        <v>5.9335565567016598E-7</v>
      </c>
      <c r="AE583" s="600">
        <v>5.9297275543212893E-7</v>
      </c>
      <c r="AF583" s="600">
        <v>2.9130945205688476E-6</v>
      </c>
      <c r="AG583" s="600">
        <v>2.8658761978149413E-6</v>
      </c>
      <c r="AH583" s="600">
        <v>2.8429884910583496E-6</v>
      </c>
      <c r="AI583" s="600">
        <v>2.7866766452789307E-6</v>
      </c>
      <c r="AJ583" s="600">
        <v>4.6038818359375001E-7</v>
      </c>
      <c r="AK583" s="600">
        <v>2.7908816337585451E-6</v>
      </c>
      <c r="AL583" s="600">
        <v>2.8444666862487792E-6</v>
      </c>
      <c r="AM583" s="600">
        <v>2.8728313446044923E-6</v>
      </c>
      <c r="AN583" s="600">
        <v>2.9169707298278809E-6</v>
      </c>
      <c r="AO583" s="600">
        <v>2.8866248130798338E-6</v>
      </c>
      <c r="AP583" s="600">
        <v>2.9835038185119628E-6</v>
      </c>
      <c r="AQ583" s="20"/>
      <c r="AR583" s="20"/>
      <c r="AS583" s="20"/>
      <c r="AT583" s="20"/>
      <c r="AU583" s="20"/>
      <c r="AV583" s="20"/>
      <c r="AW583" s="20"/>
      <c r="AX583" s="20"/>
      <c r="AY583" s="20"/>
      <c r="AZ583" s="20"/>
      <c r="BA583" s="20"/>
      <c r="BB583" s="20"/>
      <c r="BC583" s="20"/>
      <c r="BD583" s="20"/>
      <c r="BE583" s="20"/>
      <c r="BF583" s="20"/>
      <c r="BG583" s="20"/>
      <c r="BH583" s="20"/>
      <c r="BI583" s="20"/>
      <c r="BJ583" s="20"/>
      <c r="BK583" s="20"/>
      <c r="BL583" s="20"/>
      <c r="BM583" s="20"/>
      <c r="BN583" s="20"/>
      <c r="BO583" s="20"/>
      <c r="BP583" s="20"/>
      <c r="BQ583" s="20"/>
      <c r="BR583" s="20"/>
      <c r="BS583" s="20"/>
      <c r="BT583" s="20"/>
      <c r="BU583" s="20"/>
      <c r="BV583" s="20"/>
      <c r="BW583" s="20"/>
      <c r="BX583" s="20"/>
      <c r="BY583" s="20"/>
      <c r="BZ583" s="20"/>
      <c r="CA583" s="20"/>
      <c r="CB583" s="20"/>
      <c r="CC583" s="20"/>
      <c r="CD583" s="20"/>
      <c r="CE583" s="20"/>
      <c r="CF583" s="20"/>
      <c r="CG583" s="20"/>
      <c r="CH583" s="20"/>
      <c r="CI583" s="20"/>
      <c r="CJ583" s="20"/>
      <c r="CK583" s="20"/>
      <c r="CL583" s="20"/>
      <c r="CM583" s="20"/>
      <c r="CN583" s="20"/>
      <c r="CO583" s="20"/>
      <c r="CP583" s="20"/>
      <c r="CQ583" s="20"/>
      <c r="CR583" s="20"/>
      <c r="CS583" s="20"/>
      <c r="CT583" s="20"/>
      <c r="CU583" s="20"/>
      <c r="CV583" s="20"/>
      <c r="CW583" s="20"/>
      <c r="CX583" s="20"/>
      <c r="CY583" s="20"/>
      <c r="CZ583" s="20"/>
      <c r="DA583" s="20"/>
      <c r="DB583" s="20"/>
      <c r="DC583" s="20"/>
      <c r="DD583" s="20"/>
      <c r="DE583" s="20"/>
      <c r="DF583" s="20"/>
      <c r="DG583" s="20"/>
      <c r="DH583" s="20"/>
      <c r="DI583" s="20"/>
      <c r="DJ583" s="20"/>
      <c r="DK583" s="20"/>
      <c r="DL583" s="20"/>
      <c r="DM583" s="20"/>
      <c r="DN583" s="20"/>
      <c r="DO583" s="20"/>
      <c r="DP583" s="20"/>
      <c r="DQ583" s="20"/>
      <c r="DR583" s="20"/>
      <c r="DS583" s="20"/>
      <c r="DT583" s="20"/>
      <c r="DU583" s="20"/>
      <c r="DV583" s="20"/>
      <c r="DW583" s="20"/>
      <c r="DX583" s="20"/>
      <c r="DY583" s="20"/>
      <c r="DZ583" s="20"/>
      <c r="EA583" s="20"/>
      <c r="EB583" s="20"/>
      <c r="EC583" s="20"/>
      <c r="ED583" s="20"/>
      <c r="EE583" s="20"/>
      <c r="EF583" s="20"/>
      <c r="EG583" s="20"/>
      <c r="EH583" s="20"/>
      <c r="EI583" s="20"/>
      <c r="EJ583" s="20"/>
      <c r="EK583" s="20"/>
      <c r="EL583" s="20"/>
      <c r="EM583" s="20"/>
      <c r="EN583" s="20"/>
      <c r="EO583" s="20"/>
      <c r="EP583" s="20"/>
      <c r="EQ583" s="20"/>
      <c r="ER583" s="20"/>
      <c r="ES583" s="20"/>
      <c r="ET583" s="20"/>
      <c r="EU583" s="20"/>
      <c r="EV583" s="20"/>
      <c r="EW583" s="20"/>
      <c r="EX583" s="20"/>
      <c r="EY583" s="20"/>
      <c r="EZ583" s="20"/>
      <c r="FA583" s="20"/>
      <c r="FB583" s="20"/>
      <c r="FC583" s="20"/>
      <c r="FD583" s="20"/>
      <c r="FE583" s="20"/>
      <c r="FF583" s="20"/>
      <c r="FG583" s="20"/>
      <c r="FH583" s="20"/>
      <c r="FI583" s="20"/>
      <c r="FJ583" s="20"/>
      <c r="FK583" s="20"/>
      <c r="FL583" s="20"/>
      <c r="FM583" s="20"/>
      <c r="FN583" s="20"/>
      <c r="FO583" s="20"/>
      <c r="FP583" s="20"/>
      <c r="FQ583" s="20"/>
      <c r="FR583" s="20"/>
      <c r="FS583" s="20"/>
      <c r="FT583" s="20"/>
      <c r="FU583" s="20"/>
      <c r="FV583" s="20"/>
      <c r="FW583" s="20"/>
      <c r="FX583" s="20"/>
      <c r="FY583" s="20"/>
      <c r="FZ583" s="20"/>
      <c r="GA583" s="20"/>
      <c r="GB583" s="20"/>
      <c r="GC583" s="20"/>
      <c r="GD583" s="20"/>
      <c r="GE583" s="20"/>
      <c r="GF583" s="20"/>
      <c r="GG583" s="20"/>
      <c r="GH583" s="20"/>
      <c r="GI583" s="20"/>
      <c r="GJ583" s="20"/>
      <c r="GK583" s="20"/>
      <c r="GL583" s="20"/>
      <c r="GM583" s="20"/>
      <c r="GN583" s="20"/>
      <c r="GO583" s="20"/>
      <c r="GP583" s="20"/>
      <c r="GQ583" s="20"/>
      <c r="GR583" s="20"/>
      <c r="GS583" s="20"/>
      <c r="GT583" s="20"/>
      <c r="GU583" s="20"/>
      <c r="GV583" s="20"/>
      <c r="GW583" s="20"/>
      <c r="GX583" s="20"/>
      <c r="GY583" s="20"/>
      <c r="GZ583" s="20"/>
      <c r="HA583" s="20"/>
      <c r="HB583" s="20"/>
      <c r="HC583" s="20"/>
      <c r="HD583" s="20"/>
      <c r="HE583" s="20"/>
      <c r="HF583" s="20"/>
      <c r="HG583" s="20"/>
      <c r="HH583" s="20"/>
      <c r="HI583" s="20"/>
      <c r="HJ583" s="20"/>
      <c r="HK583" s="20"/>
      <c r="HL583" s="20"/>
      <c r="HM583" s="20"/>
      <c r="HN583" s="20"/>
      <c r="HO583" s="20"/>
      <c r="HP583" s="20"/>
      <c r="HQ583" s="20"/>
      <c r="HR583" s="20"/>
      <c r="HS583" s="20"/>
      <c r="HT583" s="20"/>
      <c r="HU583" s="20"/>
      <c r="HV583" s="20"/>
    </row>
    <row r="584" spans="1:230" s="118" customFormat="1" ht="13.9" customHeight="1">
      <c r="A584" s="9"/>
      <c r="B584" s="9"/>
      <c r="C584" s="873"/>
      <c r="D584" s="156" t="s">
        <v>975</v>
      </c>
      <c r="E584" s="813"/>
      <c r="F584" s="813"/>
      <c r="G584" s="813"/>
      <c r="H584" s="708"/>
      <c r="I584" s="708"/>
      <c r="J584" s="708"/>
      <c r="K584" s="708"/>
      <c r="L584" s="708"/>
      <c r="M584" s="800"/>
      <c r="N584" s="800"/>
      <c r="O584" s="20"/>
      <c r="P584" s="20"/>
      <c r="Q584" s="20"/>
      <c r="R584" s="20"/>
      <c r="S584" s="20"/>
      <c r="T584" s="20"/>
      <c r="U584" s="20"/>
      <c r="V584" s="20"/>
      <c r="W584" s="20"/>
      <c r="X584" s="20"/>
      <c r="Y584" s="800"/>
      <c r="Z584" s="800"/>
      <c r="AA584" s="600">
        <v>0</v>
      </c>
      <c r="AB584" s="600">
        <v>0</v>
      </c>
      <c r="AC584" s="600">
        <v>0</v>
      </c>
      <c r="AD584" s="600">
        <v>0</v>
      </c>
      <c r="AE584" s="600">
        <v>0</v>
      </c>
      <c r="AF584" s="600">
        <v>0</v>
      </c>
      <c r="AG584" s="600">
        <v>0</v>
      </c>
      <c r="AH584" s="600">
        <v>0</v>
      </c>
      <c r="AI584" s="600">
        <v>0</v>
      </c>
      <c r="AJ584" s="600">
        <v>0</v>
      </c>
      <c r="AK584" s="600">
        <v>0</v>
      </c>
      <c r="AL584" s="600">
        <v>0</v>
      </c>
      <c r="AM584" s="600">
        <v>0</v>
      </c>
      <c r="AN584" s="600">
        <v>0</v>
      </c>
      <c r="AO584" s="600">
        <v>0</v>
      </c>
      <c r="AP584" s="600">
        <v>0</v>
      </c>
      <c r="AQ584" s="20"/>
      <c r="AR584" s="20"/>
      <c r="AS584" s="20"/>
      <c r="AT584" s="20"/>
      <c r="AU584" s="20"/>
      <c r="AV584" s="20"/>
      <c r="AW584" s="20"/>
      <c r="AX584" s="20"/>
      <c r="AY584" s="20"/>
      <c r="AZ584" s="20"/>
      <c r="BA584" s="20"/>
      <c r="BB584" s="20"/>
      <c r="BC584" s="20"/>
      <c r="BD584" s="20"/>
      <c r="BE584" s="20"/>
      <c r="BF584" s="20"/>
      <c r="BG584" s="20"/>
      <c r="BH584" s="20"/>
      <c r="BI584" s="20"/>
      <c r="BJ584" s="20"/>
      <c r="BK584" s="20"/>
      <c r="BL584" s="20"/>
      <c r="BM584" s="20"/>
      <c r="BN584" s="20"/>
      <c r="BO584" s="20"/>
      <c r="BP584" s="20"/>
      <c r="BQ584" s="20"/>
      <c r="BR584" s="20"/>
      <c r="BS584" s="20"/>
      <c r="BT584" s="20"/>
      <c r="BU584" s="20"/>
      <c r="BV584" s="20"/>
      <c r="BW584" s="20"/>
      <c r="BX584" s="20"/>
      <c r="BY584" s="20"/>
      <c r="BZ584" s="20"/>
      <c r="CA584" s="20"/>
      <c r="CB584" s="20"/>
      <c r="CC584" s="20"/>
      <c r="CD584" s="20"/>
      <c r="CE584" s="20"/>
      <c r="CF584" s="20"/>
      <c r="CG584" s="20"/>
      <c r="CH584" s="20"/>
      <c r="CI584" s="20"/>
      <c r="CJ584" s="20"/>
      <c r="CK584" s="20"/>
      <c r="CL584" s="20"/>
      <c r="CM584" s="20"/>
      <c r="CN584" s="20"/>
      <c r="CO584" s="20"/>
      <c r="CP584" s="20"/>
      <c r="CQ584" s="20"/>
      <c r="CR584" s="20"/>
      <c r="CS584" s="20"/>
      <c r="CT584" s="20"/>
      <c r="CU584" s="20"/>
      <c r="CV584" s="20"/>
      <c r="CW584" s="20"/>
      <c r="CX584" s="20"/>
      <c r="CY584" s="20"/>
      <c r="CZ584" s="20"/>
      <c r="DA584" s="20"/>
      <c r="DB584" s="20"/>
      <c r="DC584" s="20"/>
      <c r="DD584" s="20"/>
      <c r="DE584" s="20"/>
      <c r="DF584" s="20"/>
      <c r="DG584" s="20"/>
      <c r="DH584" s="20"/>
      <c r="DI584" s="20"/>
      <c r="DJ584" s="20"/>
      <c r="DK584" s="20"/>
      <c r="DL584" s="20"/>
      <c r="DM584" s="20"/>
      <c r="DN584" s="20"/>
      <c r="DO584" s="20"/>
      <c r="DP584" s="20"/>
      <c r="DQ584" s="20"/>
      <c r="DR584" s="20"/>
      <c r="DS584" s="20"/>
      <c r="DT584" s="20"/>
      <c r="DU584" s="20"/>
      <c r="DV584" s="20"/>
      <c r="DW584" s="20"/>
      <c r="DX584" s="20"/>
      <c r="DY584" s="20"/>
      <c r="DZ584" s="20"/>
      <c r="EA584" s="20"/>
      <c r="EB584" s="20"/>
      <c r="EC584" s="20"/>
      <c r="ED584" s="20"/>
      <c r="EE584" s="20"/>
      <c r="EF584" s="20"/>
      <c r="EG584" s="20"/>
      <c r="EH584" s="20"/>
      <c r="EI584" s="20"/>
      <c r="EJ584" s="20"/>
      <c r="EK584" s="20"/>
      <c r="EL584" s="20"/>
      <c r="EM584" s="20"/>
      <c r="EN584" s="20"/>
      <c r="EO584" s="20"/>
      <c r="EP584" s="20"/>
      <c r="EQ584" s="20"/>
      <c r="ER584" s="20"/>
      <c r="ES584" s="20"/>
      <c r="ET584" s="20"/>
      <c r="EU584" s="20"/>
      <c r="EV584" s="20"/>
      <c r="EW584" s="20"/>
      <c r="EX584" s="20"/>
      <c r="EY584" s="20"/>
      <c r="EZ584" s="20"/>
      <c r="FA584" s="20"/>
      <c r="FB584" s="20"/>
      <c r="FC584" s="20"/>
      <c r="FD584" s="20"/>
      <c r="FE584" s="20"/>
      <c r="FF584" s="20"/>
      <c r="FG584" s="20"/>
      <c r="FH584" s="20"/>
      <c r="FI584" s="20"/>
      <c r="FJ584" s="20"/>
      <c r="FK584" s="20"/>
      <c r="FL584" s="20"/>
      <c r="FM584" s="20"/>
      <c r="FN584" s="20"/>
      <c r="FO584" s="20"/>
      <c r="FP584" s="20"/>
      <c r="FQ584" s="20"/>
      <c r="FR584" s="20"/>
      <c r="FS584" s="20"/>
      <c r="FT584" s="20"/>
      <c r="FU584" s="20"/>
      <c r="FV584" s="20"/>
      <c r="FW584" s="20"/>
      <c r="FX584" s="20"/>
      <c r="FY584" s="20"/>
      <c r="FZ584" s="20"/>
      <c r="GA584" s="20"/>
      <c r="GB584" s="20"/>
      <c r="GC584" s="20"/>
      <c r="GD584" s="20"/>
      <c r="GE584" s="20"/>
      <c r="GF584" s="20"/>
      <c r="GG584" s="20"/>
      <c r="GH584" s="20"/>
      <c r="GI584" s="20"/>
      <c r="GJ584" s="20"/>
      <c r="GK584" s="20"/>
      <c r="GL584" s="20"/>
      <c r="GM584" s="20"/>
      <c r="GN584" s="20"/>
      <c r="GO584" s="20"/>
      <c r="GP584" s="20"/>
      <c r="GQ584" s="20"/>
      <c r="GR584" s="20"/>
      <c r="GS584" s="20"/>
      <c r="GT584" s="20"/>
      <c r="GU584" s="20"/>
      <c r="GV584" s="20"/>
      <c r="GW584" s="20"/>
      <c r="GX584" s="20"/>
      <c r="GY584" s="20"/>
      <c r="GZ584" s="20"/>
      <c r="HA584" s="20"/>
      <c r="HB584" s="20"/>
      <c r="HC584" s="20"/>
      <c r="HD584" s="20"/>
      <c r="HE584" s="20"/>
      <c r="HF584" s="20"/>
      <c r="HG584" s="20"/>
      <c r="HH584" s="20"/>
      <c r="HI584" s="20"/>
      <c r="HJ584" s="20"/>
      <c r="HK584" s="20"/>
      <c r="HL584" s="20"/>
      <c r="HM584" s="20"/>
      <c r="HN584" s="20"/>
      <c r="HO584" s="20"/>
      <c r="HP584" s="20"/>
      <c r="HQ584" s="20"/>
      <c r="HR584" s="20"/>
      <c r="HS584" s="20"/>
      <c r="HT584" s="20"/>
      <c r="HU584" s="20"/>
      <c r="HV584" s="20"/>
    </row>
    <row r="585" spans="1:230" s="118" customFormat="1" ht="13.9" customHeight="1">
      <c r="A585" s="866">
        <v>0</v>
      </c>
      <c r="B585" s="9"/>
      <c r="C585" s="873"/>
      <c r="D585" s="314" t="s">
        <v>976</v>
      </c>
      <c r="E585" s="867"/>
      <c r="F585" s="867"/>
      <c r="G585" s="867"/>
      <c r="H585" s="708"/>
      <c r="I585" s="708"/>
      <c r="J585" s="708"/>
      <c r="K585" s="708"/>
      <c r="L585" s="708"/>
      <c r="M585" s="800"/>
      <c r="N585" s="800"/>
      <c r="O585" s="20"/>
      <c r="P585" s="20"/>
      <c r="Q585" s="20"/>
      <c r="R585" s="20"/>
      <c r="S585" s="20"/>
      <c r="T585" s="20"/>
      <c r="U585" s="20"/>
      <c r="V585" s="20"/>
      <c r="W585" s="20"/>
      <c r="X585" s="20"/>
      <c r="Y585" s="800"/>
      <c r="Z585" s="800"/>
      <c r="AA585" s="800">
        <v>0</v>
      </c>
      <c r="AB585" s="800">
        <v>0</v>
      </c>
      <c r="AC585" s="800">
        <v>0</v>
      </c>
      <c r="AD585" s="800">
        <v>0</v>
      </c>
      <c r="AE585" s="800">
        <v>0</v>
      </c>
      <c r="AF585" s="800">
        <v>0</v>
      </c>
      <c r="AG585" s="800">
        <v>0</v>
      </c>
      <c r="AH585" s="800">
        <v>0</v>
      </c>
      <c r="AI585" s="800">
        <v>0</v>
      </c>
      <c r="AJ585" s="800">
        <v>0</v>
      </c>
      <c r="AK585" s="800">
        <v>0</v>
      </c>
      <c r="AL585" s="800">
        <v>0</v>
      </c>
      <c r="AM585" s="800">
        <v>0</v>
      </c>
      <c r="AN585" s="800">
        <v>0</v>
      </c>
      <c r="AO585" s="800">
        <v>0</v>
      </c>
      <c r="AP585" s="800">
        <v>0</v>
      </c>
    </row>
    <row r="586" spans="1:230" s="746" customFormat="1" ht="13.9" customHeight="1">
      <c r="A586" s="9"/>
      <c r="B586" s="9"/>
      <c r="C586" s="740"/>
      <c r="D586" s="511"/>
      <c r="E586" s="511"/>
      <c r="F586" s="511"/>
      <c r="G586" s="511"/>
      <c r="H586" s="511"/>
      <c r="I586" s="511"/>
      <c r="J586" s="511"/>
      <c r="K586" s="511"/>
      <c r="L586" s="511"/>
      <c r="N586" s="885"/>
    </row>
    <row r="587" spans="1:230" s="746" customFormat="1" ht="13.9" customHeight="1">
      <c r="A587" s="9"/>
      <c r="B587" s="9"/>
      <c r="C587" s="740"/>
      <c r="D587" s="511"/>
      <c r="E587" s="511"/>
      <c r="F587" s="511"/>
      <c r="G587" s="511"/>
      <c r="H587" s="511"/>
      <c r="I587" s="511"/>
      <c r="J587" s="511"/>
      <c r="K587" s="511"/>
      <c r="L587" s="511"/>
      <c r="N587" s="885"/>
    </row>
    <row r="588" spans="1:230" s="746" customFormat="1" ht="13.9" customHeight="1">
      <c r="A588" s="9"/>
      <c r="B588" s="9"/>
      <c r="C588" s="740"/>
      <c r="D588" s="770" t="s">
        <v>980</v>
      </c>
      <c r="E588" s="770"/>
      <c r="F588" s="770"/>
      <c r="G588" s="770"/>
      <c r="H588" s="772" t="s">
        <v>926</v>
      </c>
      <c r="I588" s="814"/>
      <c r="J588" s="814"/>
      <c r="K588" s="814"/>
      <c r="L588" s="814"/>
      <c r="M588" s="814"/>
      <c r="N588" s="714">
        <v>2002</v>
      </c>
      <c r="O588" s="714">
        <v>2003</v>
      </c>
      <c r="P588" s="714">
        <v>2004</v>
      </c>
      <c r="Q588" s="714">
        <v>2005</v>
      </c>
      <c r="R588" s="714">
        <v>2006</v>
      </c>
      <c r="S588" s="714">
        <v>2007</v>
      </c>
      <c r="T588" s="714">
        <v>2008</v>
      </c>
      <c r="U588" s="714">
        <v>2009</v>
      </c>
      <c r="V588" s="714">
        <v>2010</v>
      </c>
      <c r="W588" s="714">
        <v>2011</v>
      </c>
      <c r="X588" s="714">
        <v>2012</v>
      </c>
      <c r="Y588" s="714">
        <v>2013</v>
      </c>
      <c r="Z588" s="714">
        <v>2014</v>
      </c>
      <c r="AA588" s="714">
        <v>2015</v>
      </c>
      <c r="AB588" s="714">
        <v>2016</v>
      </c>
      <c r="AC588" s="714">
        <v>2017</v>
      </c>
      <c r="AD588" s="714">
        <v>2018</v>
      </c>
      <c r="AE588" s="714">
        <v>2019</v>
      </c>
      <c r="AF588" s="714">
        <v>2020</v>
      </c>
      <c r="AG588" s="714">
        <v>2021</v>
      </c>
      <c r="AH588" s="714">
        <v>2022</v>
      </c>
      <c r="AI588" s="714">
        <v>2023</v>
      </c>
      <c r="AJ588" s="714">
        <v>2024</v>
      </c>
      <c r="AK588" s="714">
        <v>2025</v>
      </c>
      <c r="AL588" s="714">
        <v>2026</v>
      </c>
      <c r="AM588" s="714">
        <v>2027</v>
      </c>
      <c r="AN588" s="714">
        <v>2028</v>
      </c>
      <c r="AO588" s="714">
        <v>2029</v>
      </c>
      <c r="AP588" s="714">
        <v>2030</v>
      </c>
    </row>
    <row r="589" spans="1:230" s="746" customFormat="1" ht="13.9" customHeight="1">
      <c r="A589" s="9"/>
      <c r="B589" s="36"/>
      <c r="C589" s="740"/>
      <c r="D589" s="776" t="s">
        <v>939</v>
      </c>
      <c r="E589" s="777"/>
      <c r="F589" s="777"/>
      <c r="G589" s="777"/>
      <c r="H589" s="515"/>
      <c r="I589" s="515"/>
      <c r="J589" s="515"/>
      <c r="K589" s="515"/>
      <c r="L589" s="515"/>
      <c r="M589" s="600"/>
      <c r="N589" s="600"/>
      <c r="O589" s="600"/>
      <c r="P589" s="600"/>
      <c r="Q589" s="600">
        <v>0</v>
      </c>
      <c r="R589" s="600">
        <v>0</v>
      </c>
      <c r="S589" s="600">
        <v>0</v>
      </c>
      <c r="T589" s="600">
        <v>0</v>
      </c>
      <c r="U589" s="600">
        <v>0</v>
      </c>
      <c r="V589" s="600">
        <v>0</v>
      </c>
      <c r="W589" s="600">
        <v>0</v>
      </c>
      <c r="X589" s="600">
        <v>0</v>
      </c>
      <c r="Y589" s="600">
        <v>0</v>
      </c>
      <c r="Z589" s="600">
        <v>215212046.68727213</v>
      </c>
      <c r="AA589" s="600">
        <v>247273137.36238614</v>
      </c>
      <c r="AB589" s="600">
        <v>240845389.88794532</v>
      </c>
      <c r="AC589" s="600">
        <v>232090135.0169712</v>
      </c>
      <c r="AD589" s="600">
        <v>227129435.20141739</v>
      </c>
      <c r="AE589" s="600">
        <v>229474798.09217736</v>
      </c>
      <c r="AF589" s="600">
        <v>230651085.36584973</v>
      </c>
      <c r="AG589" s="600">
        <v>232950511.6187104</v>
      </c>
      <c r="AH589" s="600">
        <v>236803996.62871057</v>
      </c>
      <c r="AI589" s="600">
        <v>239585620.74849626</v>
      </c>
      <c r="AJ589" s="600">
        <v>242314597.2493124</v>
      </c>
      <c r="AK589" s="600">
        <v>249380829.24515203</v>
      </c>
      <c r="AL589" s="600">
        <v>256354831.00588799</v>
      </c>
      <c r="AM589" s="600">
        <v>260585855.91553745</v>
      </c>
      <c r="AN589" s="600">
        <v>257431383.54722488</v>
      </c>
      <c r="AO589" s="600">
        <v>258954937.12182406</v>
      </c>
      <c r="AP589" s="600">
        <v>267030376.67295033</v>
      </c>
    </row>
    <row r="590" spans="1:230" s="746" customFormat="1" ht="13.9" customHeight="1">
      <c r="A590" s="9"/>
      <c r="B590" s="9"/>
      <c r="C590" s="740"/>
      <c r="D590" s="776" t="s">
        <v>623</v>
      </c>
      <c r="E590" s="777"/>
      <c r="F590" s="777"/>
      <c r="G590" s="777"/>
      <c r="H590" s="515"/>
      <c r="I590" s="515"/>
      <c r="J590" s="515"/>
      <c r="K590" s="515"/>
      <c r="L590" s="515"/>
      <c r="M590" s="600"/>
      <c r="N590" s="600"/>
      <c r="O590" s="600"/>
      <c r="P590" s="600"/>
      <c r="Q590" s="600">
        <v>0</v>
      </c>
      <c r="R590" s="600">
        <v>0</v>
      </c>
      <c r="S590" s="600">
        <v>0</v>
      </c>
      <c r="T590" s="600">
        <v>0</v>
      </c>
      <c r="U590" s="600">
        <v>0</v>
      </c>
      <c r="V590" s="600">
        <v>0</v>
      </c>
      <c r="W590" s="600">
        <v>0</v>
      </c>
      <c r="X590" s="600">
        <v>0</v>
      </c>
      <c r="Y590" s="600">
        <v>0</v>
      </c>
      <c r="Z590" s="600">
        <v>270809917.75979102</v>
      </c>
      <c r="AA590" s="600">
        <v>304387220.74796921</v>
      </c>
      <c r="AB590" s="600">
        <v>305954216.08949709</v>
      </c>
      <c r="AC590" s="600">
        <v>317737963.23458284</v>
      </c>
      <c r="AD590" s="600">
        <v>322466571.53847826</v>
      </c>
      <c r="AE590" s="600">
        <v>333106059.98831677</v>
      </c>
      <c r="AF590" s="600">
        <v>356453768.94196767</v>
      </c>
      <c r="AG590" s="600">
        <v>385656404.26880181</v>
      </c>
      <c r="AH590" s="600">
        <v>419765061.5447911</v>
      </c>
      <c r="AI590" s="600">
        <v>449072478.40354919</v>
      </c>
      <c r="AJ590" s="600">
        <v>477883206.04898959</v>
      </c>
      <c r="AK590" s="600">
        <v>518116756.83972943</v>
      </c>
      <c r="AL590" s="600">
        <v>558364151.79829347</v>
      </c>
      <c r="AM590" s="600">
        <v>587591076.19236934</v>
      </c>
      <c r="AN590" s="600">
        <v>592462246.88130414</v>
      </c>
      <c r="AO590" s="600">
        <v>605703388.80299044</v>
      </c>
      <c r="AP590" s="600">
        <v>605005005.0932436</v>
      </c>
    </row>
    <row r="591" spans="1:230" s="746" customFormat="1" ht="13.9" customHeight="1">
      <c r="A591" s="9"/>
      <c r="B591" s="9"/>
      <c r="C591" s="740"/>
      <c r="D591" s="776" t="s">
        <v>625</v>
      </c>
      <c r="E591" s="777"/>
      <c r="F591" s="777"/>
      <c r="G591" s="777"/>
      <c r="H591" s="515"/>
      <c r="I591" s="515"/>
      <c r="J591" s="515"/>
      <c r="K591" s="515"/>
      <c r="L591" s="515"/>
      <c r="M591" s="600"/>
      <c r="N591" s="600"/>
      <c r="O591" s="600"/>
      <c r="P591" s="600"/>
      <c r="Q591" s="600">
        <v>0</v>
      </c>
      <c r="R591" s="600">
        <v>0</v>
      </c>
      <c r="S591" s="600">
        <v>0</v>
      </c>
      <c r="T591" s="600">
        <v>0</v>
      </c>
      <c r="U591" s="600">
        <v>0</v>
      </c>
      <c r="V591" s="600">
        <v>0</v>
      </c>
      <c r="W591" s="600">
        <v>0</v>
      </c>
      <c r="X591" s="600">
        <v>0</v>
      </c>
      <c r="Y591" s="600">
        <v>0</v>
      </c>
      <c r="Z591" s="600">
        <v>101866797.16943473</v>
      </c>
      <c r="AA591" s="600">
        <v>143646943.06982192</v>
      </c>
      <c r="AB591" s="600">
        <v>141039016.30670071</v>
      </c>
      <c r="AC591" s="600">
        <v>143736143.33878574</v>
      </c>
      <c r="AD591" s="600">
        <v>151481048.85054597</v>
      </c>
      <c r="AE591" s="600">
        <v>160489190.63186291</v>
      </c>
      <c r="AF591" s="600">
        <v>163513264.11658919</v>
      </c>
      <c r="AG591" s="600">
        <v>169573554.29478669</v>
      </c>
      <c r="AH591" s="600">
        <v>173511752.79799947</v>
      </c>
      <c r="AI591" s="600">
        <v>177497405.13508794</v>
      </c>
      <c r="AJ591" s="600">
        <v>181037603.27184328</v>
      </c>
      <c r="AK591" s="600">
        <v>184988813.47083879</v>
      </c>
      <c r="AL591" s="600">
        <v>192719124.86671668</v>
      </c>
      <c r="AM591" s="600">
        <v>198978492.28308204</v>
      </c>
      <c r="AN591" s="600">
        <v>197776967.29481053</v>
      </c>
      <c r="AO591" s="600">
        <v>197656269.86021194</v>
      </c>
      <c r="AP591" s="600">
        <v>209329747.6091269</v>
      </c>
    </row>
    <row r="592" spans="1:230" s="745" customFormat="1" ht="13.9" customHeight="1">
      <c r="A592" s="9"/>
      <c r="B592" s="9"/>
      <c r="C592" s="740"/>
      <c r="D592" s="776" t="s">
        <v>667</v>
      </c>
      <c r="E592" s="777"/>
      <c r="F592" s="777"/>
      <c r="G592" s="777"/>
      <c r="H592" s="515"/>
      <c r="I592" s="515"/>
      <c r="J592" s="515"/>
      <c r="K592" s="515"/>
      <c r="L592" s="515"/>
      <c r="M592" s="600"/>
      <c r="N592" s="600"/>
      <c r="O592" s="600"/>
      <c r="P592" s="600"/>
      <c r="Q592" s="600">
        <v>0</v>
      </c>
      <c r="R592" s="600">
        <v>0</v>
      </c>
      <c r="S592" s="600">
        <v>0</v>
      </c>
      <c r="T592" s="600">
        <v>0</v>
      </c>
      <c r="U592" s="600">
        <v>0</v>
      </c>
      <c r="V592" s="600">
        <v>0</v>
      </c>
      <c r="W592" s="600">
        <v>0</v>
      </c>
      <c r="X592" s="600">
        <v>0</v>
      </c>
      <c r="Y592" s="600">
        <v>0</v>
      </c>
      <c r="Z592" s="600">
        <v>202177406.51169041</v>
      </c>
      <c r="AA592" s="600">
        <v>220226487.09959951</v>
      </c>
      <c r="AB592" s="600">
        <v>237675844.55762982</v>
      </c>
      <c r="AC592" s="600">
        <v>256461894.64832911</v>
      </c>
      <c r="AD592" s="600">
        <v>277724050.65678519</v>
      </c>
      <c r="AE592" s="600">
        <v>303666234.02599865</v>
      </c>
      <c r="AF592" s="600">
        <v>338453790.4226082</v>
      </c>
      <c r="AG592" s="600">
        <v>365580085.63528734</v>
      </c>
      <c r="AH592" s="600">
        <v>382286249.03870022</v>
      </c>
      <c r="AI592" s="600">
        <v>408290724.62898421</v>
      </c>
      <c r="AJ592" s="600">
        <v>426284980.62733585</v>
      </c>
      <c r="AK592" s="600">
        <v>436632105.69069457</v>
      </c>
      <c r="AL592" s="600">
        <v>447121474.86720645</v>
      </c>
      <c r="AM592" s="600">
        <v>452873652.803689</v>
      </c>
      <c r="AN592" s="600">
        <v>444339957.05254519</v>
      </c>
      <c r="AO592" s="600">
        <v>470948176.22390223</v>
      </c>
      <c r="AP592" s="600">
        <v>482055909.8035714</v>
      </c>
      <c r="AQ592" s="746"/>
      <c r="AR592" s="746"/>
      <c r="AS592" s="746"/>
      <c r="AT592" s="746"/>
      <c r="AU592" s="746"/>
      <c r="AV592" s="746"/>
      <c r="AW592" s="746"/>
      <c r="AX592" s="746"/>
      <c r="AY592" s="746"/>
      <c r="AZ592" s="746"/>
      <c r="BA592" s="746"/>
      <c r="BB592" s="746"/>
      <c r="BC592" s="746"/>
      <c r="BD592" s="746"/>
      <c r="BE592" s="746"/>
      <c r="BF592" s="746"/>
      <c r="BG592" s="746"/>
      <c r="BH592" s="746"/>
      <c r="BI592" s="746"/>
      <c r="BJ592" s="746"/>
      <c r="BK592" s="746"/>
      <c r="BL592" s="746"/>
      <c r="BM592" s="746"/>
      <c r="BN592" s="746"/>
      <c r="BO592" s="746"/>
      <c r="BP592" s="746"/>
      <c r="BQ592" s="746"/>
      <c r="BR592" s="746"/>
      <c r="BS592" s="746"/>
      <c r="BT592" s="746"/>
      <c r="BU592" s="746"/>
      <c r="BV592" s="746"/>
      <c r="BW592" s="746"/>
      <c r="BX592" s="746"/>
      <c r="BY592" s="746"/>
      <c r="BZ592" s="746"/>
      <c r="CA592" s="746"/>
      <c r="CB592" s="746"/>
      <c r="CC592" s="746"/>
      <c r="CD592" s="746"/>
      <c r="CE592" s="746"/>
      <c r="CF592" s="746"/>
      <c r="CG592" s="746"/>
      <c r="CH592" s="746"/>
      <c r="CI592" s="746"/>
      <c r="CJ592" s="746"/>
      <c r="CK592" s="746"/>
      <c r="CL592" s="746"/>
      <c r="CM592" s="746"/>
      <c r="CN592" s="746"/>
      <c r="CO592" s="746"/>
      <c r="CP592" s="746"/>
      <c r="CQ592" s="746"/>
      <c r="CR592" s="746"/>
      <c r="CS592" s="746"/>
      <c r="CT592" s="746"/>
      <c r="CU592" s="746"/>
      <c r="CV592" s="746"/>
      <c r="CW592" s="746"/>
      <c r="CX592" s="746"/>
      <c r="CY592" s="746"/>
      <c r="CZ592" s="746"/>
      <c r="DA592" s="746"/>
      <c r="DB592" s="746"/>
      <c r="DC592" s="746"/>
      <c r="DD592" s="746"/>
      <c r="DE592" s="746"/>
      <c r="DF592" s="746"/>
      <c r="DG592" s="746"/>
      <c r="DH592" s="746"/>
      <c r="DI592" s="746"/>
      <c r="DJ592" s="746"/>
      <c r="DK592" s="746"/>
      <c r="DL592" s="746"/>
      <c r="DM592" s="746"/>
      <c r="DN592" s="746"/>
      <c r="DO592" s="746"/>
      <c r="DP592" s="746"/>
      <c r="DQ592" s="746"/>
      <c r="DR592" s="746"/>
      <c r="DS592" s="746"/>
      <c r="DT592" s="746"/>
      <c r="DU592" s="746"/>
      <c r="DV592" s="746"/>
      <c r="DW592" s="746"/>
      <c r="DX592" s="746"/>
      <c r="DY592" s="746"/>
      <c r="DZ592" s="746"/>
      <c r="EA592" s="746"/>
      <c r="EB592" s="746"/>
      <c r="EC592" s="746"/>
      <c r="ED592" s="746"/>
      <c r="EE592" s="746"/>
      <c r="EF592" s="746"/>
      <c r="EG592" s="746"/>
      <c r="EH592" s="746"/>
      <c r="EI592" s="746"/>
      <c r="EJ592" s="746"/>
      <c r="EK592" s="746"/>
      <c r="EL592" s="746"/>
      <c r="EM592" s="746"/>
      <c r="EN592" s="746"/>
      <c r="EO592" s="746"/>
      <c r="EP592" s="746"/>
      <c r="EQ592" s="746"/>
      <c r="ER592" s="746"/>
      <c r="ES592" s="746"/>
      <c r="ET592" s="746"/>
      <c r="EU592" s="746"/>
      <c r="EV592" s="746"/>
      <c r="EW592" s="746"/>
      <c r="EX592" s="746"/>
      <c r="EY592" s="746"/>
      <c r="EZ592" s="746"/>
      <c r="FA592" s="746"/>
      <c r="FB592" s="746"/>
      <c r="FC592" s="746"/>
      <c r="FD592" s="746"/>
      <c r="FE592" s="746"/>
      <c r="FF592" s="746"/>
      <c r="FG592" s="746"/>
      <c r="FH592" s="746"/>
      <c r="FI592" s="746"/>
      <c r="FJ592" s="746"/>
      <c r="FK592" s="746"/>
      <c r="FL592" s="746"/>
      <c r="FM592" s="746"/>
      <c r="FN592" s="746"/>
      <c r="FO592" s="746"/>
      <c r="FP592" s="746"/>
      <c r="FQ592" s="746"/>
      <c r="FR592" s="746"/>
      <c r="FS592" s="746"/>
      <c r="FT592" s="746"/>
      <c r="FU592" s="746"/>
      <c r="FV592" s="746"/>
      <c r="FW592" s="746"/>
      <c r="FX592" s="746"/>
      <c r="FY592" s="746"/>
      <c r="FZ592" s="746"/>
      <c r="GA592" s="746"/>
      <c r="GB592" s="746"/>
      <c r="GC592" s="746"/>
      <c r="GD592" s="746"/>
      <c r="GE592" s="746"/>
      <c r="GF592" s="746"/>
      <c r="GG592" s="746"/>
      <c r="GH592" s="746"/>
      <c r="GI592" s="746"/>
      <c r="GJ592" s="746"/>
      <c r="GK592" s="746"/>
      <c r="GL592" s="746"/>
      <c r="GM592" s="746"/>
      <c r="GN592" s="746"/>
      <c r="GO592" s="746"/>
      <c r="GP592" s="746"/>
      <c r="GQ592" s="746"/>
      <c r="GR592" s="746"/>
      <c r="GS592" s="746"/>
      <c r="GT592" s="746"/>
      <c r="GU592" s="746"/>
      <c r="GV592" s="746"/>
      <c r="GW592" s="746"/>
      <c r="GX592" s="746"/>
      <c r="GY592" s="746"/>
      <c r="GZ592" s="746"/>
      <c r="HA592" s="746"/>
      <c r="HB592" s="746"/>
      <c r="HC592" s="746"/>
      <c r="HD592" s="746"/>
      <c r="HE592" s="746"/>
      <c r="HF592" s="746"/>
      <c r="HG592" s="746"/>
      <c r="HH592" s="746"/>
      <c r="HI592" s="746"/>
      <c r="HJ592" s="746"/>
      <c r="HK592" s="746"/>
      <c r="HL592" s="746"/>
      <c r="HM592" s="746"/>
      <c r="HN592" s="746"/>
      <c r="HO592" s="746"/>
      <c r="HP592" s="746"/>
      <c r="HQ592" s="746"/>
      <c r="HR592" s="746"/>
      <c r="HS592" s="746"/>
      <c r="HT592" s="746"/>
      <c r="HU592" s="746"/>
      <c r="HV592" s="746"/>
    </row>
    <row r="593" spans="1:230" s="746" customFormat="1" ht="13.9" customHeight="1">
      <c r="A593" s="9"/>
      <c r="B593" s="9"/>
      <c r="C593" s="740"/>
      <c r="D593" s="776" t="s">
        <v>950</v>
      </c>
      <c r="E593" s="777"/>
      <c r="F593" s="777"/>
      <c r="G593" s="777"/>
      <c r="H593" s="515"/>
      <c r="I593" s="515"/>
      <c r="J593" s="515"/>
      <c r="K593" s="515"/>
      <c r="L593" s="515"/>
      <c r="M593" s="600"/>
      <c r="N593" s="600"/>
      <c r="O593" s="600"/>
      <c r="P593" s="600"/>
      <c r="Q593" s="600">
        <v>0</v>
      </c>
      <c r="R593" s="600">
        <v>0</v>
      </c>
      <c r="S593" s="600">
        <v>0</v>
      </c>
      <c r="T593" s="600">
        <v>0</v>
      </c>
      <c r="U593" s="600">
        <v>0</v>
      </c>
      <c r="V593" s="600">
        <v>0</v>
      </c>
      <c r="W593" s="600">
        <v>0</v>
      </c>
      <c r="X593" s="600">
        <v>0</v>
      </c>
      <c r="Y593" s="600">
        <v>0</v>
      </c>
      <c r="Z593" s="600">
        <v>159078517.55306441</v>
      </c>
      <c r="AA593" s="600">
        <v>189803288.73587769</v>
      </c>
      <c r="AB593" s="600">
        <v>190487064.84004894</v>
      </c>
      <c r="AC593" s="600">
        <v>193229559.98639536</v>
      </c>
      <c r="AD593" s="600">
        <v>198172145.49558809</v>
      </c>
      <c r="AE593" s="600">
        <v>205954939.01855826</v>
      </c>
      <c r="AF593" s="600">
        <v>211246314.69916293</v>
      </c>
      <c r="AG593" s="600">
        <v>217681781.73274174</v>
      </c>
      <c r="AH593" s="600">
        <v>222311765.99169898</v>
      </c>
      <c r="AI593" s="600">
        <v>225621840.29569089</v>
      </c>
      <c r="AJ593" s="600">
        <v>229582876.14558724</v>
      </c>
      <c r="AK593" s="600">
        <v>234377861.58233842</v>
      </c>
      <c r="AL593" s="600">
        <v>241740948.63243088</v>
      </c>
      <c r="AM593" s="600">
        <v>248627454.77012092</v>
      </c>
      <c r="AN593" s="600">
        <v>248417748.00263265</v>
      </c>
      <c r="AO593" s="600">
        <v>255211815.09028178</v>
      </c>
      <c r="AP593" s="600">
        <v>266028906.76208058</v>
      </c>
      <c r="HV593" s="745"/>
    </row>
    <row r="594" spans="1:230" s="746" customFormat="1" ht="13.9" customHeight="1">
      <c r="A594" s="9"/>
      <c r="B594" s="9"/>
      <c r="C594" s="740"/>
      <c r="D594" s="776" t="s">
        <v>951</v>
      </c>
      <c r="E594" s="777"/>
      <c r="F594" s="777"/>
      <c r="G594" s="777"/>
      <c r="H594" s="515"/>
      <c r="I594" s="515"/>
      <c r="J594" s="515"/>
      <c r="K594" s="515"/>
      <c r="L594" s="515"/>
      <c r="M594" s="600"/>
      <c r="N594" s="600"/>
      <c r="O594" s="600"/>
      <c r="P594" s="600"/>
      <c r="Q594" s="600">
        <v>0</v>
      </c>
      <c r="R594" s="600">
        <v>0</v>
      </c>
      <c r="S594" s="600">
        <v>0</v>
      </c>
      <c r="T594" s="600">
        <v>0</v>
      </c>
      <c r="U594" s="600">
        <v>0</v>
      </c>
      <c r="V594" s="600">
        <v>0</v>
      </c>
      <c r="W594" s="600">
        <v>0</v>
      </c>
      <c r="X594" s="600">
        <v>0</v>
      </c>
      <c r="Y594" s="600">
        <v>0</v>
      </c>
      <c r="Z594" s="600">
        <v>109793033.03731582</v>
      </c>
      <c r="AA594" s="600">
        <v>118585336.26882151</v>
      </c>
      <c r="AB594" s="600">
        <v>114670935.91530907</v>
      </c>
      <c r="AC594" s="600">
        <v>114729809.30411494</v>
      </c>
      <c r="AD594" s="600">
        <v>115754112.49494042</v>
      </c>
      <c r="AE594" s="600">
        <v>115688696.18657826</v>
      </c>
      <c r="AF594" s="600">
        <v>108313038.09595424</v>
      </c>
      <c r="AG594" s="600">
        <v>107518139.33858253</v>
      </c>
      <c r="AH594" s="600">
        <v>107786626.05054554</v>
      </c>
      <c r="AI594" s="600">
        <v>108454366.09434018</v>
      </c>
      <c r="AJ594" s="600">
        <v>107109884.51899746</v>
      </c>
      <c r="AK594" s="600">
        <v>105508494.70738828</v>
      </c>
      <c r="AL594" s="600">
        <v>112148210.68229476</v>
      </c>
      <c r="AM594" s="600">
        <v>115501044.5395572</v>
      </c>
      <c r="AN594" s="600">
        <v>111159783.04726917</v>
      </c>
      <c r="AO594" s="600">
        <v>97759619.136590451</v>
      </c>
      <c r="AP594" s="600">
        <v>115533245.67553049</v>
      </c>
    </row>
    <row r="595" spans="1:230" s="746" customFormat="1" ht="13.9" customHeight="1">
      <c r="A595" s="9"/>
      <c r="B595" s="9"/>
      <c r="C595" s="740"/>
      <c r="D595" s="776" t="s">
        <v>553</v>
      </c>
      <c r="E595" s="777"/>
      <c r="F595" s="777"/>
      <c r="G595" s="777"/>
      <c r="H595" s="515"/>
      <c r="I595" s="515"/>
      <c r="J595" s="515"/>
      <c r="K595" s="515"/>
      <c r="L595" s="515"/>
      <c r="M595" s="600"/>
      <c r="N595" s="600"/>
      <c r="O595" s="600"/>
      <c r="P595" s="600"/>
      <c r="Q595" s="600">
        <v>0</v>
      </c>
      <c r="R595" s="600">
        <v>0</v>
      </c>
      <c r="S595" s="600">
        <v>0</v>
      </c>
      <c r="T595" s="600">
        <v>0</v>
      </c>
      <c r="U595" s="600">
        <v>0</v>
      </c>
      <c r="V595" s="600">
        <v>0</v>
      </c>
      <c r="W595" s="600">
        <v>0</v>
      </c>
      <c r="X595" s="600">
        <v>0</v>
      </c>
      <c r="Y595" s="600">
        <v>0</v>
      </c>
      <c r="Z595" s="600">
        <v>68557133.731451675</v>
      </c>
      <c r="AA595" s="600">
        <v>81210909.858626068</v>
      </c>
      <c r="AB595" s="600">
        <v>80613863.232505828</v>
      </c>
      <c r="AC595" s="600">
        <v>78895630.18397665</v>
      </c>
      <c r="AD595" s="600">
        <v>78627485.066215396</v>
      </c>
      <c r="AE595" s="600">
        <v>79377592.863528907</v>
      </c>
      <c r="AF595" s="600">
        <v>69186155.074277699</v>
      </c>
      <c r="AG595" s="600">
        <v>69262094.836948127</v>
      </c>
      <c r="AH595" s="600">
        <v>69821659.632615656</v>
      </c>
      <c r="AI595" s="600">
        <v>66994167.238418706</v>
      </c>
      <c r="AJ595" s="600">
        <v>67478631.623138681</v>
      </c>
      <c r="AK595" s="600">
        <v>74260328.062233344</v>
      </c>
      <c r="AL595" s="600">
        <v>77505159.631890357</v>
      </c>
      <c r="AM595" s="600">
        <v>74575573.820710078</v>
      </c>
      <c r="AN595" s="600">
        <v>72940342.933930933</v>
      </c>
      <c r="AO595" s="600">
        <v>69811360.498851433</v>
      </c>
      <c r="AP595" s="600">
        <v>56179420.669956282</v>
      </c>
    </row>
    <row r="596" spans="1:230" s="746" customFormat="1" ht="13.9" customHeight="1">
      <c r="A596" s="9"/>
      <c r="B596" s="9"/>
      <c r="C596" s="740"/>
      <c r="D596" s="776" t="s">
        <v>981</v>
      </c>
      <c r="E596" s="777"/>
      <c r="F596" s="777"/>
      <c r="G596" s="777"/>
      <c r="H596" s="515"/>
      <c r="I596" s="515"/>
      <c r="J596" s="515"/>
      <c r="K596" s="515"/>
      <c r="L596" s="515"/>
      <c r="M596" s="600"/>
      <c r="N596" s="600"/>
      <c r="O596" s="600"/>
      <c r="P596" s="600"/>
      <c r="Q596" s="600">
        <v>0</v>
      </c>
      <c r="R596" s="600">
        <v>0</v>
      </c>
      <c r="S596" s="600">
        <v>0</v>
      </c>
      <c r="T596" s="600">
        <v>0</v>
      </c>
      <c r="U596" s="600">
        <v>0</v>
      </c>
      <c r="V596" s="600">
        <v>0</v>
      </c>
      <c r="W596" s="600">
        <v>0</v>
      </c>
      <c r="X596" s="600">
        <v>0</v>
      </c>
      <c r="Y596" s="600">
        <v>0</v>
      </c>
      <c r="Z596" s="600">
        <v>0</v>
      </c>
      <c r="AA596" s="600">
        <v>0</v>
      </c>
      <c r="AB596" s="600">
        <v>0</v>
      </c>
      <c r="AC596" s="600">
        <v>0</v>
      </c>
      <c r="AD596" s="600">
        <v>0</v>
      </c>
      <c r="AE596" s="600">
        <v>0</v>
      </c>
      <c r="AF596" s="600">
        <v>0</v>
      </c>
      <c r="AG596" s="600">
        <v>0</v>
      </c>
      <c r="AH596" s="600">
        <v>0</v>
      </c>
      <c r="AI596" s="600">
        <v>0</v>
      </c>
      <c r="AJ596" s="600">
        <v>0</v>
      </c>
      <c r="AK596" s="600">
        <v>0</v>
      </c>
      <c r="AL596" s="600">
        <v>0</v>
      </c>
      <c r="AM596" s="600">
        <v>0</v>
      </c>
      <c r="AN596" s="600">
        <v>0</v>
      </c>
      <c r="AO596" s="600">
        <v>0</v>
      </c>
      <c r="AP596" s="600">
        <v>0</v>
      </c>
    </row>
    <row r="597" spans="1:230" s="746" customFormat="1" ht="13.9" customHeight="1">
      <c r="A597" s="9"/>
      <c r="B597" s="9"/>
      <c r="C597" s="740"/>
      <c r="D597" s="776" t="s">
        <v>982</v>
      </c>
      <c r="E597" s="777"/>
      <c r="F597" s="777"/>
      <c r="G597" s="777"/>
      <c r="H597" s="515"/>
      <c r="I597" s="515"/>
      <c r="J597" s="515"/>
      <c r="K597" s="515"/>
      <c r="L597" s="515"/>
      <c r="M597" s="600"/>
      <c r="N597" s="600"/>
      <c r="O597" s="600"/>
      <c r="P597" s="600"/>
      <c r="Q597" s="600">
        <v>0</v>
      </c>
      <c r="R597" s="600">
        <v>0</v>
      </c>
      <c r="S597" s="600">
        <v>0</v>
      </c>
      <c r="T597" s="600">
        <v>0</v>
      </c>
      <c r="U597" s="600">
        <v>0</v>
      </c>
      <c r="V597" s="600">
        <v>0</v>
      </c>
      <c r="W597" s="600">
        <v>0</v>
      </c>
      <c r="X597" s="600">
        <v>0</v>
      </c>
      <c r="Y597" s="600">
        <v>0</v>
      </c>
      <c r="Z597" s="600">
        <v>0</v>
      </c>
      <c r="AA597" s="600">
        <v>0</v>
      </c>
      <c r="AB597" s="600">
        <v>0</v>
      </c>
      <c r="AC597" s="600">
        <v>0</v>
      </c>
      <c r="AD597" s="600">
        <v>0</v>
      </c>
      <c r="AE597" s="600">
        <v>0</v>
      </c>
      <c r="AF597" s="600">
        <v>0</v>
      </c>
      <c r="AG597" s="600">
        <v>0</v>
      </c>
      <c r="AH597" s="600">
        <v>0</v>
      </c>
      <c r="AI597" s="600">
        <v>0</v>
      </c>
      <c r="AJ597" s="600">
        <v>0</v>
      </c>
      <c r="AK597" s="600">
        <v>0</v>
      </c>
      <c r="AL597" s="600">
        <v>0</v>
      </c>
      <c r="AM597" s="600">
        <v>0</v>
      </c>
      <c r="AN597" s="600">
        <v>0</v>
      </c>
      <c r="AO597" s="600">
        <v>0</v>
      </c>
      <c r="AP597" s="600">
        <v>0</v>
      </c>
      <c r="AQ597" s="745"/>
      <c r="AR597" s="745"/>
      <c r="AS597" s="745"/>
      <c r="AT597" s="745"/>
      <c r="AU597" s="745"/>
      <c r="AV597" s="745"/>
      <c r="AW597" s="745"/>
      <c r="AX597" s="745"/>
      <c r="AY597" s="745"/>
      <c r="AZ597" s="745"/>
      <c r="BA597" s="745"/>
      <c r="BB597" s="745"/>
      <c r="BC597" s="745"/>
      <c r="BD597" s="745"/>
      <c r="BE597" s="745"/>
      <c r="BF597" s="745"/>
      <c r="BG597" s="745"/>
      <c r="BH597" s="745"/>
      <c r="BI597" s="745"/>
      <c r="BJ597" s="745"/>
      <c r="BK597" s="745"/>
      <c r="BL597" s="745"/>
      <c r="BM597" s="745"/>
      <c r="BN597" s="745"/>
      <c r="BO597" s="745"/>
      <c r="BP597" s="745"/>
      <c r="BQ597" s="745"/>
      <c r="BR597" s="745"/>
      <c r="BS597" s="745"/>
      <c r="BT597" s="745"/>
      <c r="BU597" s="745"/>
      <c r="BV597" s="745"/>
      <c r="BW597" s="745"/>
      <c r="BX597" s="745"/>
      <c r="BY597" s="745"/>
      <c r="BZ597" s="745"/>
      <c r="CA597" s="745"/>
      <c r="CB597" s="745"/>
      <c r="CC597" s="745"/>
      <c r="CD597" s="745"/>
      <c r="CE597" s="745"/>
      <c r="CF597" s="745"/>
      <c r="CG597" s="745"/>
      <c r="CH597" s="745"/>
      <c r="CI597" s="745"/>
      <c r="CJ597" s="745"/>
      <c r="CK597" s="745"/>
      <c r="CL597" s="745"/>
      <c r="CM597" s="745"/>
      <c r="CN597" s="745"/>
      <c r="CO597" s="745"/>
      <c r="CP597" s="745"/>
      <c r="CQ597" s="745"/>
      <c r="CR597" s="745"/>
      <c r="CS597" s="745"/>
      <c r="CT597" s="745"/>
      <c r="CU597" s="745"/>
      <c r="CV597" s="745"/>
      <c r="CW597" s="745"/>
      <c r="CX597" s="745"/>
      <c r="CY597" s="745"/>
      <c r="CZ597" s="745"/>
      <c r="DA597" s="745"/>
      <c r="DB597" s="745"/>
      <c r="DC597" s="745"/>
      <c r="DD597" s="745"/>
      <c r="DE597" s="745"/>
      <c r="DF597" s="745"/>
      <c r="DG597" s="745"/>
      <c r="DH597" s="745"/>
      <c r="DI597" s="745"/>
      <c r="DJ597" s="745"/>
      <c r="DK597" s="745"/>
      <c r="DL597" s="745"/>
      <c r="DM597" s="745"/>
      <c r="DN597" s="745"/>
      <c r="DO597" s="745"/>
      <c r="DP597" s="745"/>
      <c r="DQ597" s="745"/>
      <c r="DR597" s="745"/>
      <c r="DS597" s="745"/>
      <c r="DT597" s="745"/>
      <c r="DU597" s="745"/>
      <c r="DV597" s="745"/>
      <c r="DW597" s="745"/>
      <c r="DX597" s="745"/>
      <c r="DY597" s="745"/>
      <c r="DZ597" s="745"/>
      <c r="EA597" s="745"/>
      <c r="EB597" s="745"/>
      <c r="EC597" s="745"/>
      <c r="ED597" s="745"/>
      <c r="EE597" s="745"/>
      <c r="EF597" s="745"/>
      <c r="EG597" s="745"/>
      <c r="EH597" s="745"/>
      <c r="EI597" s="745"/>
      <c r="EJ597" s="745"/>
      <c r="EK597" s="745"/>
      <c r="EL597" s="745"/>
      <c r="EM597" s="745"/>
      <c r="EN597" s="745"/>
      <c r="EO597" s="745"/>
      <c r="EP597" s="745"/>
      <c r="EQ597" s="745"/>
      <c r="ER597" s="745"/>
      <c r="ES597" s="745"/>
      <c r="ET597" s="745"/>
      <c r="EU597" s="745"/>
      <c r="EV597" s="745"/>
      <c r="EW597" s="745"/>
      <c r="EX597" s="745"/>
      <c r="EY597" s="745"/>
      <c r="EZ597" s="745"/>
      <c r="FA597" s="745"/>
      <c r="FB597" s="745"/>
      <c r="FC597" s="745"/>
      <c r="FD597" s="745"/>
      <c r="FE597" s="745"/>
      <c r="FF597" s="745"/>
      <c r="FG597" s="745"/>
      <c r="FH597" s="745"/>
      <c r="FI597" s="745"/>
      <c r="FJ597" s="745"/>
      <c r="FK597" s="745"/>
      <c r="FL597" s="745"/>
      <c r="FM597" s="745"/>
      <c r="FN597" s="745"/>
      <c r="FO597" s="745"/>
      <c r="FP597" s="745"/>
      <c r="FQ597" s="745"/>
      <c r="FR597" s="745"/>
      <c r="FS597" s="745"/>
      <c r="FT597" s="745"/>
      <c r="FU597" s="745"/>
      <c r="FV597" s="745"/>
      <c r="FW597" s="745"/>
      <c r="FX597" s="745"/>
      <c r="FY597" s="745"/>
      <c r="FZ597" s="745"/>
      <c r="GA597" s="745"/>
      <c r="GB597" s="745"/>
      <c r="GC597" s="745"/>
      <c r="GD597" s="745"/>
      <c r="GE597" s="745"/>
      <c r="GF597" s="745"/>
      <c r="GG597" s="745"/>
      <c r="GH597" s="745"/>
      <c r="GI597" s="745"/>
      <c r="GJ597" s="745"/>
      <c r="GK597" s="745"/>
      <c r="GL597" s="745"/>
      <c r="GM597" s="745"/>
      <c r="GN597" s="745"/>
      <c r="GO597" s="745"/>
      <c r="GP597" s="745"/>
      <c r="GQ597" s="745"/>
      <c r="GR597" s="745"/>
      <c r="GS597" s="745"/>
      <c r="GT597" s="745"/>
      <c r="GU597" s="745"/>
      <c r="GV597" s="745"/>
      <c r="GW597" s="745"/>
      <c r="GX597" s="745"/>
      <c r="GY597" s="745"/>
      <c r="GZ597" s="745"/>
      <c r="HA597" s="745"/>
      <c r="HB597" s="745"/>
      <c r="HC597" s="745"/>
      <c r="HD597" s="745"/>
      <c r="HE597" s="745"/>
      <c r="HF597" s="745"/>
      <c r="HG597" s="745"/>
      <c r="HH597" s="745"/>
      <c r="HI597" s="745"/>
      <c r="HJ597" s="745"/>
      <c r="HK597" s="745"/>
      <c r="HL597" s="745"/>
      <c r="HM597" s="745"/>
      <c r="HN597" s="745"/>
      <c r="HO597" s="745"/>
      <c r="HP597" s="745"/>
      <c r="HQ597" s="745"/>
      <c r="HR597" s="745"/>
      <c r="HS597" s="745"/>
      <c r="HT597" s="745"/>
      <c r="HU597" s="745"/>
    </row>
    <row r="598" spans="1:230" s="746" customFormat="1" ht="13.9" customHeight="1">
      <c r="A598" s="9"/>
      <c r="B598" s="9"/>
      <c r="C598" s="740"/>
      <c r="D598" s="776" t="s">
        <v>983</v>
      </c>
      <c r="E598" s="777"/>
      <c r="F598" s="777"/>
      <c r="G598" s="777"/>
      <c r="H598" s="515"/>
      <c r="I598" s="515"/>
      <c r="J598" s="515"/>
      <c r="K598" s="515"/>
      <c r="L598" s="515"/>
      <c r="M598" s="600"/>
      <c r="N598" s="600"/>
      <c r="O598" s="600"/>
      <c r="P598" s="600"/>
      <c r="Q598" s="600">
        <v>0</v>
      </c>
      <c r="R598" s="600">
        <v>0</v>
      </c>
      <c r="S598" s="600">
        <v>0</v>
      </c>
      <c r="T598" s="600">
        <v>0</v>
      </c>
      <c r="U598" s="600">
        <v>0</v>
      </c>
      <c r="V598" s="600">
        <v>0</v>
      </c>
      <c r="W598" s="600">
        <v>0</v>
      </c>
      <c r="X598" s="600">
        <v>0</v>
      </c>
      <c r="Y598" s="600">
        <v>0</v>
      </c>
      <c r="Z598" s="600">
        <v>48303291.200441629</v>
      </c>
      <c r="AA598" s="600">
        <v>43609504.053356886</v>
      </c>
      <c r="AB598" s="600">
        <v>41749074.078637689</v>
      </c>
      <c r="AC598" s="600">
        <v>42095438.66216436</v>
      </c>
      <c r="AD598" s="600">
        <v>44251412.446536116</v>
      </c>
      <c r="AE598" s="600">
        <v>46314554.911294729</v>
      </c>
      <c r="AF598" s="600">
        <v>45205390.69968836</v>
      </c>
      <c r="AG598" s="600">
        <v>46250670.941642545</v>
      </c>
      <c r="AH598" s="600">
        <v>46648892.318010904</v>
      </c>
      <c r="AI598" s="600">
        <v>47003885.08456438</v>
      </c>
      <c r="AJ598" s="600">
        <v>46764693.289964482</v>
      </c>
      <c r="AK598" s="600">
        <v>46597142.249089047</v>
      </c>
      <c r="AL598" s="600">
        <v>49997015.346391596</v>
      </c>
      <c r="AM598" s="600">
        <v>52628821.932879291</v>
      </c>
      <c r="AN598" s="600">
        <v>52393503.561680153</v>
      </c>
      <c r="AO598" s="600">
        <v>48724617.037392706</v>
      </c>
      <c r="AP598" s="600">
        <v>59541006.560630888</v>
      </c>
    </row>
    <row r="599" spans="1:230" s="746" customFormat="1" ht="13.9" customHeight="1">
      <c r="A599" s="9"/>
      <c r="B599" s="9"/>
      <c r="C599" s="28"/>
      <c r="D599" s="776" t="s">
        <v>984</v>
      </c>
      <c r="E599" s="777"/>
      <c r="F599" s="777"/>
      <c r="G599" s="777"/>
      <c r="H599" s="515"/>
      <c r="I599" s="515"/>
      <c r="J599" s="515"/>
      <c r="K599" s="515"/>
      <c r="L599" s="515"/>
      <c r="M599" s="600"/>
      <c r="N599" s="600"/>
      <c r="O599" s="600"/>
      <c r="P599" s="600"/>
      <c r="Q599" s="600">
        <v>0</v>
      </c>
      <c r="R599" s="600">
        <v>0</v>
      </c>
      <c r="S599" s="600">
        <v>0</v>
      </c>
      <c r="T599" s="600">
        <v>0</v>
      </c>
      <c r="U599" s="600">
        <v>0</v>
      </c>
      <c r="V599" s="600">
        <v>0</v>
      </c>
      <c r="W599" s="600">
        <v>0</v>
      </c>
      <c r="X599" s="600">
        <v>0</v>
      </c>
      <c r="Y599" s="600">
        <v>0</v>
      </c>
      <c r="Z599" s="600">
        <v>0</v>
      </c>
      <c r="AA599" s="600">
        <v>0</v>
      </c>
      <c r="AB599" s="600">
        <v>0</v>
      </c>
      <c r="AC599" s="600">
        <v>0</v>
      </c>
      <c r="AD599" s="600">
        <v>0</v>
      </c>
      <c r="AE599" s="600">
        <v>0</v>
      </c>
      <c r="AF599" s="600">
        <v>0</v>
      </c>
      <c r="AG599" s="600">
        <v>0</v>
      </c>
      <c r="AH599" s="600">
        <v>0</v>
      </c>
      <c r="AI599" s="600">
        <v>0</v>
      </c>
      <c r="AJ599" s="600">
        <v>0</v>
      </c>
      <c r="AK599" s="600">
        <v>0</v>
      </c>
      <c r="AL599" s="600">
        <v>0</v>
      </c>
      <c r="AM599" s="600">
        <v>0</v>
      </c>
      <c r="AN599" s="600">
        <v>0</v>
      </c>
      <c r="AO599" s="600">
        <v>0</v>
      </c>
      <c r="AP599" s="600">
        <v>0</v>
      </c>
    </row>
    <row r="600" spans="1:230" s="746" customFormat="1" ht="13.9" customHeight="1">
      <c r="A600" s="9"/>
      <c r="B600" s="9"/>
      <c r="C600" s="28"/>
      <c r="D600" s="776" t="s">
        <v>985</v>
      </c>
      <c r="E600" s="777"/>
      <c r="F600" s="777"/>
      <c r="G600" s="777"/>
      <c r="H600" s="515"/>
      <c r="I600" s="515"/>
      <c r="J600" s="515"/>
      <c r="K600" s="515"/>
      <c r="L600" s="515"/>
      <c r="M600" s="600"/>
      <c r="N600" s="600"/>
      <c r="O600" s="600"/>
      <c r="P600" s="600"/>
      <c r="Q600" s="600">
        <v>0</v>
      </c>
      <c r="R600" s="600">
        <v>0</v>
      </c>
      <c r="S600" s="600">
        <v>0</v>
      </c>
      <c r="T600" s="600">
        <v>0</v>
      </c>
      <c r="U600" s="600">
        <v>0</v>
      </c>
      <c r="V600" s="600">
        <v>0</v>
      </c>
      <c r="W600" s="600">
        <v>0</v>
      </c>
      <c r="X600" s="600">
        <v>0</v>
      </c>
      <c r="Y600" s="600">
        <v>0</v>
      </c>
      <c r="Z600" s="600">
        <v>70824685.541937783</v>
      </c>
      <c r="AA600" s="600">
        <v>71126161.615974113</v>
      </c>
      <c r="AB600" s="600">
        <v>65357501.296106569</v>
      </c>
      <c r="AC600" s="600">
        <v>62825809.173883058</v>
      </c>
      <c r="AD600" s="600">
        <v>62243642.848925792</v>
      </c>
      <c r="AE600" s="600">
        <v>61024534.776057042</v>
      </c>
      <c r="AF600" s="600">
        <v>56910998.061879918</v>
      </c>
      <c r="AG600" s="600">
        <v>56378756.964545771</v>
      </c>
      <c r="AH600" s="600">
        <v>57160074.34568622</v>
      </c>
      <c r="AI600" s="600">
        <v>57830735.120138861</v>
      </c>
      <c r="AJ600" s="600">
        <v>57803812.107340634</v>
      </c>
      <c r="AK600" s="600">
        <v>57781568.584137306</v>
      </c>
      <c r="AL600" s="600">
        <v>62259786.254472286</v>
      </c>
      <c r="AM600" s="600">
        <v>65369977.446132734</v>
      </c>
      <c r="AN600" s="600">
        <v>64598088.615362547</v>
      </c>
      <c r="AO600" s="600">
        <v>59130443.862185054</v>
      </c>
      <c r="AP600" s="600">
        <v>71453884.249319896</v>
      </c>
    </row>
    <row r="601" spans="1:230" s="746" customFormat="1" ht="13.9" customHeight="1">
      <c r="A601" s="9"/>
      <c r="B601" s="9"/>
      <c r="C601" s="28"/>
      <c r="D601" s="776" t="s">
        <v>986</v>
      </c>
      <c r="E601" s="777"/>
      <c r="F601" s="777"/>
      <c r="G601" s="777"/>
      <c r="H601" s="515"/>
      <c r="I601" s="515"/>
      <c r="J601" s="515"/>
      <c r="K601" s="515"/>
      <c r="L601" s="515"/>
      <c r="M601" s="600"/>
      <c r="N601" s="600"/>
      <c r="O601" s="600"/>
      <c r="P601" s="600"/>
      <c r="Q601" s="600">
        <v>0</v>
      </c>
      <c r="R601" s="600">
        <v>0</v>
      </c>
      <c r="S601" s="600">
        <v>0</v>
      </c>
      <c r="T601" s="600">
        <v>0</v>
      </c>
      <c r="U601" s="600">
        <v>0</v>
      </c>
      <c r="V601" s="600">
        <v>0</v>
      </c>
      <c r="W601" s="600">
        <v>0</v>
      </c>
      <c r="X601" s="600">
        <v>0</v>
      </c>
      <c r="Y601" s="600">
        <v>0</v>
      </c>
      <c r="Z601" s="600">
        <v>99578722.076066643</v>
      </c>
      <c r="AA601" s="600">
        <v>70457668.124073505</v>
      </c>
      <c r="AB601" s="600">
        <v>68084873.093276292</v>
      </c>
      <c r="AC601" s="600">
        <v>70322888.460500181</v>
      </c>
      <c r="AD601" s="600">
        <v>71648162.366472185</v>
      </c>
      <c r="AE601" s="600">
        <v>75202224.178560138</v>
      </c>
      <c r="AF601" s="600">
        <v>90136275.317771241</v>
      </c>
      <c r="AG601" s="600">
        <v>109993670.64241254</v>
      </c>
      <c r="AH601" s="600">
        <v>133057456.52232996</v>
      </c>
      <c r="AI601" s="600">
        <v>152499681.57171926</v>
      </c>
      <c r="AJ601" s="600">
        <v>171870384.65872738</v>
      </c>
      <c r="AK601" s="600">
        <v>192409329.64559478</v>
      </c>
      <c r="AL601" s="600">
        <v>208368842.74949872</v>
      </c>
      <c r="AM601" s="600">
        <v>221779711.99331605</v>
      </c>
      <c r="AN601" s="600">
        <v>221313485.87035939</v>
      </c>
      <c r="AO601" s="600">
        <v>222664871.55336002</v>
      </c>
      <c r="AP601" s="600">
        <v>214302887.65362388</v>
      </c>
    </row>
    <row r="602" spans="1:230" s="746" customFormat="1" ht="13.9" customHeight="1">
      <c r="A602" s="9"/>
      <c r="B602" s="9"/>
      <c r="C602" s="28"/>
      <c r="D602" s="776" t="s">
        <v>987</v>
      </c>
      <c r="E602" s="777"/>
      <c r="F602" s="777"/>
      <c r="G602" s="777"/>
      <c r="H602" s="515"/>
      <c r="I602" s="515"/>
      <c r="J602" s="515"/>
      <c r="K602" s="515"/>
      <c r="L602" s="515"/>
      <c r="M602" s="600"/>
      <c r="N602" s="600"/>
      <c r="O602" s="600"/>
      <c r="P602" s="600"/>
      <c r="Q602" s="600">
        <v>0</v>
      </c>
      <c r="R602" s="600">
        <v>0</v>
      </c>
      <c r="S602" s="600">
        <v>0</v>
      </c>
      <c r="T602" s="600">
        <v>0</v>
      </c>
      <c r="U602" s="600">
        <v>0</v>
      </c>
      <c r="V602" s="600">
        <v>0</v>
      </c>
      <c r="W602" s="600">
        <v>0</v>
      </c>
      <c r="X602" s="600">
        <v>0</v>
      </c>
      <c r="Y602" s="600">
        <v>0</v>
      </c>
      <c r="Z602" s="600">
        <v>12858543.520594895</v>
      </c>
      <c r="AA602" s="600">
        <v>15943594.426197289</v>
      </c>
      <c r="AB602" s="600">
        <v>15330888.566930715</v>
      </c>
      <c r="AC602" s="600">
        <v>15562770.199721962</v>
      </c>
      <c r="AD602" s="600">
        <v>16536870.672310751</v>
      </c>
      <c r="AE602" s="600">
        <v>17476316.708712686</v>
      </c>
      <c r="AF602" s="600">
        <v>17180482.45748882</v>
      </c>
      <c r="AG602" s="600">
        <v>17661642.97082717</v>
      </c>
      <c r="AH602" s="600">
        <v>17816221.573410861</v>
      </c>
      <c r="AI602" s="600">
        <v>17953598.014356159</v>
      </c>
      <c r="AJ602" s="600">
        <v>17865062.586364586</v>
      </c>
      <c r="AK602" s="600">
        <v>17802347.440402813</v>
      </c>
      <c r="AL602" s="600">
        <v>19105596.39130903</v>
      </c>
      <c r="AM602" s="600">
        <v>20112437.134644698</v>
      </c>
      <c r="AN602" s="600">
        <v>20042513.315101385</v>
      </c>
      <c r="AO602" s="600">
        <v>18597653.191744603</v>
      </c>
      <c r="AP602" s="600">
        <v>22748278.652238559</v>
      </c>
    </row>
    <row r="603" spans="1:230" s="20" customFormat="1" ht="13.9" customHeight="1">
      <c r="A603" s="9"/>
      <c r="B603" s="9"/>
      <c r="C603" s="28"/>
      <c r="D603" s="776" t="s">
        <v>988</v>
      </c>
      <c r="E603" s="777"/>
      <c r="F603" s="777"/>
      <c r="G603" s="777"/>
      <c r="H603" s="515"/>
      <c r="I603" s="515"/>
      <c r="J603" s="515"/>
      <c r="K603" s="515"/>
      <c r="L603" s="515"/>
      <c r="M603" s="600"/>
      <c r="N603" s="600"/>
      <c r="O603" s="600"/>
      <c r="P603" s="600"/>
      <c r="Q603" s="600">
        <v>0</v>
      </c>
      <c r="R603" s="600">
        <v>0</v>
      </c>
      <c r="S603" s="600">
        <v>0</v>
      </c>
      <c r="T603" s="600">
        <v>0</v>
      </c>
      <c r="U603" s="600">
        <v>0</v>
      </c>
      <c r="V603" s="600">
        <v>0</v>
      </c>
      <c r="W603" s="600">
        <v>0</v>
      </c>
      <c r="X603" s="600">
        <v>0</v>
      </c>
      <c r="Y603" s="600">
        <v>0</v>
      </c>
      <c r="Z603" s="600">
        <v>0</v>
      </c>
      <c r="AA603" s="600">
        <v>0</v>
      </c>
      <c r="AB603" s="600">
        <v>0</v>
      </c>
      <c r="AC603" s="600">
        <v>0</v>
      </c>
      <c r="AD603" s="600">
        <v>0</v>
      </c>
      <c r="AE603" s="600">
        <v>0</v>
      </c>
      <c r="AF603" s="600">
        <v>0</v>
      </c>
      <c r="AG603" s="600">
        <v>0</v>
      </c>
      <c r="AH603" s="600">
        <v>0</v>
      </c>
      <c r="AI603" s="600">
        <v>0</v>
      </c>
      <c r="AJ603" s="600">
        <v>0</v>
      </c>
      <c r="AK603" s="600">
        <v>0</v>
      </c>
      <c r="AL603" s="600">
        <v>0</v>
      </c>
      <c r="AM603" s="600">
        <v>0</v>
      </c>
      <c r="AN603" s="600">
        <v>0</v>
      </c>
      <c r="AO603" s="600">
        <v>0</v>
      </c>
      <c r="AP603" s="600">
        <v>0</v>
      </c>
      <c r="AQ603" s="746"/>
      <c r="AR603" s="746"/>
      <c r="AS603" s="746"/>
      <c r="AT603" s="746"/>
      <c r="AU603" s="746"/>
      <c r="AV603" s="746"/>
      <c r="AW603" s="746"/>
      <c r="AX603" s="746"/>
      <c r="AY603" s="746"/>
      <c r="AZ603" s="746"/>
      <c r="BA603" s="746"/>
      <c r="BB603" s="746"/>
      <c r="BC603" s="746"/>
      <c r="BD603" s="746"/>
      <c r="BE603" s="746"/>
      <c r="BF603" s="746"/>
      <c r="BG603" s="746"/>
      <c r="BH603" s="746"/>
      <c r="BI603" s="746"/>
      <c r="BJ603" s="746"/>
      <c r="BK603" s="746"/>
      <c r="BL603" s="746"/>
      <c r="BM603" s="746"/>
      <c r="BN603" s="746"/>
      <c r="BO603" s="746"/>
      <c r="BP603" s="746"/>
      <c r="BQ603" s="746"/>
      <c r="BR603" s="746"/>
      <c r="BS603" s="746"/>
      <c r="BT603" s="746"/>
      <c r="BU603" s="746"/>
      <c r="BV603" s="746"/>
      <c r="BW603" s="746"/>
      <c r="BX603" s="746"/>
      <c r="BY603" s="746"/>
      <c r="BZ603" s="746"/>
      <c r="CA603" s="746"/>
      <c r="CB603" s="746"/>
      <c r="CC603" s="746"/>
      <c r="CD603" s="746"/>
      <c r="CE603" s="746"/>
      <c r="CF603" s="746"/>
      <c r="CG603" s="746"/>
      <c r="CH603" s="746"/>
      <c r="CI603" s="746"/>
      <c r="CJ603" s="746"/>
      <c r="CK603" s="746"/>
      <c r="CL603" s="746"/>
      <c r="CM603" s="746"/>
      <c r="CN603" s="746"/>
      <c r="CO603" s="746"/>
      <c r="CP603" s="746"/>
      <c r="CQ603" s="746"/>
      <c r="CR603" s="746"/>
      <c r="CS603" s="746"/>
      <c r="CT603" s="746"/>
      <c r="CU603" s="746"/>
      <c r="CV603" s="746"/>
      <c r="CW603" s="746"/>
      <c r="CX603" s="746"/>
      <c r="CY603" s="746"/>
      <c r="CZ603" s="746"/>
      <c r="DA603" s="746"/>
      <c r="DB603" s="746"/>
      <c r="DC603" s="746"/>
      <c r="DD603" s="746"/>
      <c r="DE603" s="746"/>
      <c r="DF603" s="746"/>
      <c r="DG603" s="746"/>
      <c r="DH603" s="746"/>
      <c r="DI603" s="746"/>
      <c r="DJ603" s="746"/>
      <c r="DK603" s="746"/>
      <c r="DL603" s="746"/>
      <c r="DM603" s="746"/>
      <c r="DN603" s="746"/>
      <c r="DO603" s="746"/>
      <c r="DP603" s="746"/>
      <c r="DQ603" s="746"/>
      <c r="DR603" s="746"/>
      <c r="DS603" s="746"/>
      <c r="DT603" s="746"/>
      <c r="DU603" s="746"/>
      <c r="DV603" s="746"/>
      <c r="DW603" s="746"/>
      <c r="DX603" s="746"/>
      <c r="DY603" s="746"/>
      <c r="DZ603" s="746"/>
      <c r="EA603" s="746"/>
      <c r="EB603" s="746"/>
      <c r="EC603" s="746"/>
      <c r="ED603" s="746"/>
      <c r="EE603" s="746"/>
      <c r="EF603" s="746"/>
      <c r="EG603" s="746"/>
      <c r="EH603" s="746"/>
      <c r="EI603" s="746"/>
      <c r="EJ603" s="746"/>
      <c r="EK603" s="746"/>
      <c r="EL603" s="746"/>
      <c r="EM603" s="746"/>
      <c r="EN603" s="746"/>
      <c r="EO603" s="746"/>
      <c r="EP603" s="746"/>
      <c r="EQ603" s="746"/>
      <c r="ER603" s="746"/>
      <c r="ES603" s="746"/>
      <c r="ET603" s="746"/>
      <c r="EU603" s="746"/>
      <c r="EV603" s="746"/>
      <c r="EW603" s="746"/>
      <c r="EX603" s="746"/>
      <c r="EY603" s="746"/>
      <c r="EZ603" s="746"/>
      <c r="FA603" s="746"/>
      <c r="FB603" s="746"/>
      <c r="FC603" s="746"/>
      <c r="FD603" s="746"/>
      <c r="FE603" s="746"/>
      <c r="FF603" s="746"/>
      <c r="FG603" s="746"/>
      <c r="FH603" s="746"/>
      <c r="FI603" s="746"/>
      <c r="FJ603" s="746"/>
      <c r="FK603" s="746"/>
      <c r="FL603" s="746"/>
      <c r="FM603" s="746"/>
      <c r="FN603" s="746"/>
      <c r="FO603" s="746"/>
      <c r="FP603" s="746"/>
      <c r="FQ603" s="746"/>
      <c r="FR603" s="746"/>
      <c r="FS603" s="746"/>
      <c r="FT603" s="746"/>
      <c r="FU603" s="746"/>
      <c r="FV603" s="746"/>
      <c r="FW603" s="746"/>
      <c r="FX603" s="746"/>
      <c r="FY603" s="746"/>
      <c r="FZ603" s="746"/>
      <c r="GA603" s="746"/>
      <c r="GB603" s="746"/>
      <c r="GC603" s="746"/>
      <c r="GD603" s="746"/>
      <c r="GE603" s="746"/>
      <c r="GF603" s="746"/>
      <c r="GG603" s="746"/>
      <c r="GH603" s="746"/>
      <c r="GI603" s="746"/>
      <c r="GJ603" s="746"/>
      <c r="GK603" s="746"/>
      <c r="GL603" s="746"/>
      <c r="GM603" s="746"/>
      <c r="GN603" s="746"/>
      <c r="GO603" s="746"/>
      <c r="GP603" s="746"/>
      <c r="GQ603" s="746"/>
      <c r="GR603" s="746"/>
      <c r="GS603" s="746"/>
      <c r="GT603" s="746"/>
      <c r="GU603" s="746"/>
      <c r="GV603" s="746"/>
      <c r="GW603" s="746"/>
      <c r="GX603" s="746"/>
      <c r="GY603" s="746"/>
      <c r="GZ603" s="746"/>
      <c r="HA603" s="746"/>
      <c r="HB603" s="746"/>
      <c r="HC603" s="746"/>
      <c r="HD603" s="746"/>
      <c r="HE603" s="746"/>
      <c r="HF603" s="746"/>
      <c r="HG603" s="746"/>
      <c r="HH603" s="746"/>
      <c r="HI603" s="746"/>
      <c r="HJ603" s="746"/>
      <c r="HK603" s="746"/>
      <c r="HL603" s="746"/>
      <c r="HM603" s="746"/>
      <c r="HN603" s="746"/>
      <c r="HO603" s="746"/>
      <c r="HP603" s="746"/>
      <c r="HQ603" s="746"/>
      <c r="HR603" s="746"/>
      <c r="HS603" s="746"/>
      <c r="HT603" s="746"/>
      <c r="HU603" s="746"/>
      <c r="HV603" s="746"/>
    </row>
    <row r="604" spans="1:230" s="20" customFormat="1" ht="13.9" customHeight="1">
      <c r="A604" s="9"/>
      <c r="B604" s="9"/>
      <c r="C604" s="28"/>
      <c r="D604" s="773" t="s">
        <v>23</v>
      </c>
      <c r="E604" s="790"/>
      <c r="F604" s="790"/>
      <c r="G604" s="790"/>
      <c r="H604" s="557"/>
      <c r="I604" s="557"/>
      <c r="J604" s="557"/>
      <c r="K604" s="557"/>
      <c r="L604" s="557"/>
      <c r="M604" s="800"/>
      <c r="N604" s="800"/>
      <c r="O604" s="800"/>
      <c r="P604" s="800"/>
      <c r="Q604" s="800">
        <v>0</v>
      </c>
      <c r="R604" s="800">
        <v>0</v>
      </c>
      <c r="S604" s="800">
        <v>0</v>
      </c>
      <c r="T604" s="800">
        <v>0</v>
      </c>
      <c r="U604" s="800">
        <v>0</v>
      </c>
      <c r="V604" s="800">
        <v>0</v>
      </c>
      <c r="W604" s="800">
        <v>0</v>
      </c>
      <c r="X604" s="800">
        <v>0</v>
      </c>
      <c r="Y604" s="800">
        <v>0</v>
      </c>
      <c r="Z604" s="800">
        <v>1359060094.7890613</v>
      </c>
      <c r="AA604" s="800">
        <v>1506270251.362704</v>
      </c>
      <c r="AB604" s="800">
        <v>1501808667.8645878</v>
      </c>
      <c r="AC604" s="800">
        <v>1527688042.2094254</v>
      </c>
      <c r="AD604" s="800">
        <v>1566034937.6382158</v>
      </c>
      <c r="AE604" s="800">
        <v>1627775141.3816457</v>
      </c>
      <c r="AF604" s="800">
        <v>1687250563.253238</v>
      </c>
      <c r="AG604" s="800">
        <v>1778507313.2452865</v>
      </c>
      <c r="AH604" s="800">
        <v>1866969756.4444993</v>
      </c>
      <c r="AI604" s="800">
        <v>1950804502.3353462</v>
      </c>
      <c r="AJ604" s="800">
        <v>2025995732.1276014</v>
      </c>
      <c r="AK604" s="800">
        <v>2117855577.5175986</v>
      </c>
      <c r="AL604" s="800">
        <v>2225685142.2263923</v>
      </c>
      <c r="AM604" s="800">
        <v>2298624098.8320384</v>
      </c>
      <c r="AN604" s="800">
        <v>2282876020.122221</v>
      </c>
      <c r="AO604" s="800">
        <v>2305163152.3793349</v>
      </c>
      <c r="AP604" s="800">
        <v>2369208669.4022722</v>
      </c>
      <c r="AQ604" s="746"/>
      <c r="AR604" s="746"/>
      <c r="AS604" s="746"/>
      <c r="AT604" s="746"/>
      <c r="AU604" s="746"/>
      <c r="AV604" s="746"/>
      <c r="AW604" s="746"/>
      <c r="AX604" s="746"/>
      <c r="AY604" s="746"/>
      <c r="AZ604" s="746"/>
      <c r="BA604" s="746"/>
      <c r="BB604" s="746"/>
      <c r="BC604" s="746"/>
      <c r="BD604" s="746"/>
      <c r="BE604" s="746"/>
      <c r="BF604" s="746"/>
      <c r="BG604" s="746"/>
      <c r="BH604" s="746"/>
      <c r="BI604" s="746"/>
      <c r="BJ604" s="746"/>
      <c r="BK604" s="746"/>
      <c r="BL604" s="746"/>
      <c r="BM604" s="746"/>
      <c r="BN604" s="746"/>
      <c r="BO604" s="746"/>
      <c r="BP604" s="746"/>
      <c r="BQ604" s="746"/>
      <c r="BR604" s="746"/>
      <c r="BS604" s="746"/>
      <c r="BT604" s="746"/>
      <c r="BU604" s="746"/>
      <c r="BV604" s="746"/>
      <c r="BW604" s="746"/>
      <c r="BX604" s="746"/>
      <c r="BY604" s="746"/>
      <c r="BZ604" s="746"/>
      <c r="CA604" s="746"/>
      <c r="CB604" s="746"/>
      <c r="CC604" s="746"/>
      <c r="CD604" s="746"/>
      <c r="CE604" s="746"/>
      <c r="CF604" s="746"/>
      <c r="CG604" s="746"/>
      <c r="CH604" s="746"/>
      <c r="CI604" s="746"/>
      <c r="CJ604" s="746"/>
      <c r="CK604" s="746"/>
      <c r="CL604" s="746"/>
      <c r="CM604" s="746"/>
      <c r="CN604" s="746"/>
      <c r="CO604" s="746"/>
      <c r="CP604" s="746"/>
      <c r="CQ604" s="746"/>
      <c r="CR604" s="746"/>
      <c r="CS604" s="746"/>
      <c r="CT604" s="746"/>
      <c r="CU604" s="746"/>
      <c r="CV604" s="746"/>
      <c r="CW604" s="746"/>
      <c r="CX604" s="746"/>
      <c r="CY604" s="746"/>
      <c r="CZ604" s="746"/>
      <c r="DA604" s="746"/>
      <c r="DB604" s="746"/>
      <c r="DC604" s="746"/>
      <c r="DD604" s="746"/>
      <c r="DE604" s="746"/>
      <c r="DF604" s="746"/>
      <c r="DG604" s="746"/>
      <c r="DH604" s="746"/>
      <c r="DI604" s="746"/>
      <c r="DJ604" s="746"/>
      <c r="DK604" s="746"/>
      <c r="DL604" s="746"/>
      <c r="DM604" s="746"/>
      <c r="DN604" s="746"/>
      <c r="DO604" s="746"/>
      <c r="DP604" s="746"/>
      <c r="DQ604" s="746"/>
      <c r="DR604" s="746"/>
      <c r="DS604" s="746"/>
      <c r="DT604" s="746"/>
      <c r="DU604" s="746"/>
      <c r="DV604" s="746"/>
      <c r="DW604" s="746"/>
      <c r="DX604" s="746"/>
      <c r="DY604" s="746"/>
      <c r="DZ604" s="746"/>
      <c r="EA604" s="746"/>
      <c r="EB604" s="746"/>
      <c r="EC604" s="746"/>
      <c r="ED604" s="746"/>
      <c r="EE604" s="746"/>
      <c r="EF604" s="746"/>
      <c r="EG604" s="746"/>
      <c r="EH604" s="746"/>
      <c r="EI604" s="746"/>
      <c r="EJ604" s="746"/>
      <c r="EK604" s="746"/>
      <c r="EL604" s="746"/>
      <c r="EM604" s="746"/>
      <c r="EN604" s="746"/>
      <c r="EO604" s="746"/>
      <c r="EP604" s="746"/>
      <c r="EQ604" s="746"/>
      <c r="ER604" s="746"/>
      <c r="ES604" s="746"/>
      <c r="ET604" s="746"/>
      <c r="EU604" s="746"/>
      <c r="EV604" s="746"/>
      <c r="EW604" s="746"/>
      <c r="EX604" s="746"/>
      <c r="EY604" s="746"/>
      <c r="EZ604" s="746"/>
      <c r="FA604" s="746"/>
      <c r="FB604" s="746"/>
      <c r="FC604" s="746"/>
      <c r="FD604" s="746"/>
      <c r="FE604" s="746"/>
      <c r="FF604" s="746"/>
      <c r="FG604" s="746"/>
      <c r="FH604" s="746"/>
      <c r="FI604" s="746"/>
      <c r="FJ604" s="746"/>
      <c r="FK604" s="746"/>
      <c r="FL604" s="746"/>
      <c r="FM604" s="746"/>
      <c r="FN604" s="746"/>
      <c r="FO604" s="746"/>
      <c r="FP604" s="746"/>
      <c r="FQ604" s="746"/>
      <c r="FR604" s="746"/>
      <c r="FS604" s="746"/>
      <c r="FT604" s="746"/>
      <c r="FU604" s="746"/>
      <c r="FV604" s="746"/>
      <c r="FW604" s="746"/>
      <c r="FX604" s="746"/>
      <c r="FY604" s="746"/>
      <c r="FZ604" s="746"/>
      <c r="GA604" s="746"/>
      <c r="GB604" s="746"/>
      <c r="GC604" s="746"/>
      <c r="GD604" s="746"/>
      <c r="GE604" s="746"/>
      <c r="GF604" s="746"/>
      <c r="GG604" s="746"/>
      <c r="GH604" s="746"/>
      <c r="GI604" s="746"/>
      <c r="GJ604" s="746"/>
      <c r="GK604" s="746"/>
      <c r="GL604" s="746"/>
      <c r="GM604" s="746"/>
      <c r="GN604" s="746"/>
      <c r="GO604" s="746"/>
      <c r="GP604" s="746"/>
      <c r="GQ604" s="746"/>
      <c r="GR604" s="746"/>
      <c r="GS604" s="746"/>
      <c r="GT604" s="746"/>
      <c r="GU604" s="746"/>
      <c r="GV604" s="746"/>
      <c r="GW604" s="746"/>
      <c r="GX604" s="746"/>
      <c r="GY604" s="746"/>
      <c r="GZ604" s="746"/>
      <c r="HA604" s="746"/>
      <c r="HB604" s="746"/>
      <c r="HC604" s="746"/>
      <c r="HD604" s="746"/>
      <c r="HE604" s="746"/>
      <c r="HF604" s="746"/>
      <c r="HG604" s="746"/>
      <c r="HH604" s="746"/>
      <c r="HI604" s="746"/>
      <c r="HJ604" s="746"/>
      <c r="HK604" s="746"/>
      <c r="HL604" s="746"/>
      <c r="HM604" s="746"/>
      <c r="HN604" s="746"/>
      <c r="HO604" s="746"/>
      <c r="HP604" s="746"/>
      <c r="HQ604" s="746"/>
      <c r="HR604" s="746"/>
      <c r="HS604" s="746"/>
      <c r="HT604" s="746"/>
      <c r="HU604" s="746"/>
    </row>
    <row r="605" spans="1:230" s="20" customFormat="1" ht="13.9" customHeight="1">
      <c r="A605" s="9"/>
      <c r="B605" s="9"/>
      <c r="C605" s="28"/>
      <c r="D605" s="511"/>
      <c r="E605" s="511"/>
      <c r="F605" s="511"/>
      <c r="G605" s="511"/>
      <c r="H605" s="511"/>
      <c r="I605" s="511"/>
      <c r="J605" s="511"/>
      <c r="K605" s="511"/>
      <c r="L605" s="511"/>
      <c r="M605" s="746"/>
      <c r="N605" s="746"/>
      <c r="O605" s="746"/>
      <c r="P605" s="746"/>
      <c r="Q605" s="746"/>
      <c r="R605" s="746"/>
      <c r="S605" s="746"/>
      <c r="T605" s="746"/>
      <c r="U605" s="746"/>
      <c r="V605" s="746"/>
      <c r="W605" s="746"/>
      <c r="X605" s="746"/>
      <c r="Y605" s="746"/>
      <c r="Z605" s="746"/>
      <c r="AA605" s="746"/>
      <c r="AB605" s="746"/>
      <c r="AC605" s="746"/>
      <c r="AD605" s="746"/>
      <c r="AE605" s="746"/>
      <c r="AF605" s="746"/>
      <c r="AG605" s="746"/>
      <c r="AH605" s="746"/>
      <c r="AI605" s="746"/>
      <c r="AJ605" s="746"/>
      <c r="AK605" s="746"/>
      <c r="AL605" s="746"/>
      <c r="AM605" s="746"/>
      <c r="AN605" s="746"/>
      <c r="AO605" s="746"/>
      <c r="AP605" s="746"/>
      <c r="AQ605" s="746"/>
      <c r="AR605" s="746"/>
      <c r="AS605" s="746"/>
      <c r="AT605" s="746"/>
      <c r="AU605" s="746"/>
      <c r="AV605" s="746"/>
      <c r="AW605" s="746"/>
      <c r="AX605" s="746"/>
      <c r="AY605" s="746"/>
      <c r="AZ605" s="746"/>
      <c r="BA605" s="746"/>
      <c r="BB605" s="746"/>
      <c r="BC605" s="746"/>
      <c r="BD605" s="746"/>
      <c r="BE605" s="746"/>
      <c r="BF605" s="746"/>
      <c r="BG605" s="746"/>
      <c r="BH605" s="746"/>
      <c r="BI605" s="746"/>
      <c r="BJ605" s="746"/>
      <c r="BK605" s="746"/>
      <c r="BL605" s="746"/>
      <c r="BM605" s="746"/>
      <c r="BN605" s="746"/>
      <c r="BO605" s="746"/>
      <c r="BP605" s="746"/>
      <c r="BQ605" s="746"/>
      <c r="BR605" s="746"/>
      <c r="BS605" s="746"/>
      <c r="BT605" s="746"/>
      <c r="BU605" s="746"/>
      <c r="BV605" s="746"/>
      <c r="BW605" s="746"/>
      <c r="BX605" s="746"/>
      <c r="BY605" s="746"/>
      <c r="BZ605" s="746"/>
      <c r="CA605" s="746"/>
      <c r="CB605" s="746"/>
      <c r="CC605" s="746"/>
      <c r="CD605" s="746"/>
      <c r="CE605" s="746"/>
      <c r="CF605" s="746"/>
      <c r="CG605" s="746"/>
      <c r="CH605" s="746"/>
      <c r="CI605" s="746"/>
      <c r="CJ605" s="746"/>
      <c r="CK605" s="746"/>
      <c r="CL605" s="746"/>
      <c r="CM605" s="746"/>
      <c r="CN605" s="746"/>
      <c r="CO605" s="746"/>
      <c r="CP605" s="746"/>
      <c r="CQ605" s="746"/>
      <c r="CR605" s="746"/>
      <c r="CS605" s="746"/>
      <c r="CT605" s="746"/>
      <c r="CU605" s="746"/>
      <c r="CV605" s="746"/>
      <c r="CW605" s="746"/>
      <c r="CX605" s="746"/>
      <c r="CY605" s="746"/>
      <c r="CZ605" s="746"/>
      <c r="DA605" s="746"/>
      <c r="DB605" s="746"/>
      <c r="DC605" s="746"/>
      <c r="DD605" s="746"/>
      <c r="DE605" s="746"/>
      <c r="DF605" s="746"/>
      <c r="DG605" s="746"/>
      <c r="DH605" s="746"/>
      <c r="DI605" s="746"/>
      <c r="DJ605" s="746"/>
      <c r="DK605" s="746"/>
      <c r="DL605" s="746"/>
      <c r="DM605" s="746"/>
      <c r="DN605" s="746"/>
      <c r="DO605" s="746"/>
      <c r="DP605" s="746"/>
      <c r="DQ605" s="746"/>
      <c r="DR605" s="746"/>
      <c r="DS605" s="746"/>
      <c r="DT605" s="746"/>
      <c r="DU605" s="746"/>
      <c r="DV605" s="746"/>
      <c r="DW605" s="746"/>
      <c r="DX605" s="746"/>
      <c r="DY605" s="746"/>
      <c r="DZ605" s="746"/>
      <c r="EA605" s="746"/>
      <c r="EB605" s="746"/>
      <c r="EC605" s="746"/>
      <c r="ED605" s="746"/>
      <c r="EE605" s="746"/>
      <c r="EF605" s="746"/>
      <c r="EG605" s="746"/>
      <c r="EH605" s="746"/>
      <c r="EI605" s="746"/>
      <c r="EJ605" s="746"/>
      <c r="EK605" s="746"/>
      <c r="EL605" s="746"/>
      <c r="EM605" s="746"/>
      <c r="EN605" s="746"/>
      <c r="EO605" s="746"/>
      <c r="EP605" s="746"/>
      <c r="EQ605" s="746"/>
      <c r="ER605" s="746"/>
      <c r="ES605" s="746"/>
      <c r="ET605" s="746"/>
      <c r="EU605" s="746"/>
      <c r="EV605" s="746"/>
      <c r="EW605" s="746"/>
      <c r="EX605" s="746"/>
      <c r="EY605" s="746"/>
      <c r="EZ605" s="746"/>
      <c r="FA605" s="746"/>
      <c r="FB605" s="746"/>
      <c r="FC605" s="746"/>
      <c r="FD605" s="746"/>
      <c r="FE605" s="746"/>
      <c r="FF605" s="746"/>
      <c r="FG605" s="746"/>
      <c r="FH605" s="746"/>
      <c r="FI605" s="746"/>
      <c r="FJ605" s="746"/>
      <c r="FK605" s="746"/>
      <c r="FL605" s="746"/>
      <c r="FM605" s="746"/>
      <c r="FN605" s="746"/>
      <c r="FO605" s="746"/>
      <c r="FP605" s="746"/>
      <c r="FQ605" s="746"/>
      <c r="FR605" s="746"/>
      <c r="FS605" s="746"/>
      <c r="FT605" s="746"/>
      <c r="FU605" s="746"/>
      <c r="FV605" s="746"/>
      <c r="FW605" s="746"/>
      <c r="FX605" s="746"/>
      <c r="FY605" s="746"/>
      <c r="FZ605" s="746"/>
      <c r="GA605" s="746"/>
      <c r="GB605" s="746"/>
      <c r="GC605" s="746"/>
      <c r="GD605" s="746"/>
      <c r="GE605" s="746"/>
      <c r="GF605" s="746"/>
      <c r="GG605" s="746"/>
      <c r="GH605" s="746"/>
      <c r="GI605" s="746"/>
      <c r="GJ605" s="746"/>
      <c r="GK605" s="746"/>
      <c r="GL605" s="746"/>
      <c r="GM605" s="746"/>
      <c r="GN605" s="746"/>
      <c r="GO605" s="746"/>
      <c r="GP605" s="746"/>
      <c r="GQ605" s="746"/>
      <c r="GR605" s="746"/>
      <c r="GS605" s="746"/>
      <c r="GT605" s="746"/>
      <c r="GU605" s="746"/>
      <c r="GV605" s="746"/>
      <c r="GW605" s="746"/>
      <c r="GX605" s="746"/>
      <c r="GY605" s="746"/>
      <c r="GZ605" s="746"/>
      <c r="HA605" s="746"/>
      <c r="HB605" s="746"/>
      <c r="HC605" s="746"/>
      <c r="HD605" s="746"/>
      <c r="HE605" s="746"/>
      <c r="HF605" s="746"/>
      <c r="HG605" s="746"/>
      <c r="HH605" s="746"/>
      <c r="HI605" s="746"/>
      <c r="HJ605" s="746"/>
      <c r="HK605" s="746"/>
      <c r="HL605" s="746"/>
      <c r="HM605" s="746"/>
      <c r="HN605" s="746"/>
      <c r="HO605" s="746"/>
      <c r="HP605" s="746"/>
      <c r="HQ605" s="746"/>
      <c r="HR605" s="746"/>
      <c r="HS605" s="746"/>
      <c r="HT605" s="746"/>
      <c r="HU605" s="746"/>
    </row>
    <row r="606" spans="1:230" s="20" customFormat="1" ht="13.9" customHeight="1">
      <c r="A606" s="9"/>
      <c r="B606" s="9"/>
      <c r="C606" s="740"/>
      <c r="D606" s="511"/>
      <c r="E606" s="511"/>
      <c r="F606" s="511"/>
      <c r="G606" s="511"/>
      <c r="H606" s="511"/>
      <c r="I606" s="511"/>
      <c r="J606" s="511"/>
      <c r="K606" s="511"/>
      <c r="L606" s="511"/>
      <c r="M606" s="746"/>
      <c r="N606" s="746"/>
      <c r="O606" s="746"/>
      <c r="P606" s="746"/>
      <c r="Q606" s="746"/>
      <c r="R606" s="746"/>
      <c r="S606" s="746"/>
      <c r="T606" s="746"/>
      <c r="U606" s="746"/>
      <c r="V606" s="746"/>
      <c r="W606" s="746"/>
      <c r="X606" s="746"/>
      <c r="Y606" s="746"/>
      <c r="Z606" s="746"/>
      <c r="AA606" s="746"/>
      <c r="AB606" s="746"/>
      <c r="AC606" s="746"/>
      <c r="AD606" s="746"/>
      <c r="AE606" s="746"/>
      <c r="AF606" s="746"/>
      <c r="AG606" s="746"/>
      <c r="AH606" s="746"/>
      <c r="AI606" s="746"/>
      <c r="AJ606" s="746"/>
      <c r="AK606" s="746"/>
      <c r="AL606" s="746"/>
      <c r="AM606" s="746"/>
      <c r="AN606" s="746"/>
      <c r="AO606" s="746"/>
      <c r="AP606" s="746"/>
    </row>
    <row r="607" spans="1:230" s="886" customFormat="1" ht="13.9" customHeight="1">
      <c r="A607" s="9"/>
      <c r="B607" s="9"/>
      <c r="C607" s="740"/>
      <c r="D607" s="511"/>
      <c r="E607" s="511"/>
      <c r="F607" s="511"/>
      <c r="G607" s="511"/>
      <c r="H607" s="511"/>
      <c r="I607" s="511"/>
      <c r="J607" s="511"/>
      <c r="K607" s="511"/>
      <c r="L607" s="511"/>
      <c r="M607" s="746"/>
      <c r="N607" s="746"/>
      <c r="O607" s="746"/>
      <c r="P607" s="746"/>
      <c r="Q607" s="746"/>
      <c r="R607" s="746"/>
      <c r="S607" s="746"/>
      <c r="T607" s="746"/>
      <c r="U607" s="746"/>
      <c r="V607" s="746"/>
      <c r="W607" s="746"/>
      <c r="X607" s="746"/>
      <c r="Y607" s="746"/>
      <c r="Z607" s="746"/>
      <c r="AA607" s="746"/>
      <c r="AB607" s="746"/>
      <c r="AC607" s="746"/>
      <c r="AD607" s="746"/>
      <c r="AE607" s="746"/>
      <c r="AF607" s="746"/>
      <c r="AG607" s="746"/>
      <c r="AH607" s="746"/>
      <c r="AI607" s="746"/>
      <c r="AJ607" s="746"/>
      <c r="AK607" s="746"/>
      <c r="AL607" s="746"/>
      <c r="AM607" s="746"/>
      <c r="AN607" s="746"/>
      <c r="AO607" s="746"/>
      <c r="AP607" s="746"/>
      <c r="AQ607" s="20"/>
      <c r="AR607" s="20"/>
      <c r="AS607" s="20"/>
      <c r="AT607" s="20"/>
      <c r="AU607" s="20"/>
      <c r="AV607" s="20"/>
      <c r="AW607" s="20"/>
      <c r="AX607" s="20"/>
      <c r="AY607" s="20"/>
      <c r="AZ607" s="20"/>
      <c r="BA607" s="20"/>
      <c r="BB607" s="20"/>
      <c r="BC607" s="20"/>
      <c r="BD607" s="20"/>
      <c r="BE607" s="20"/>
      <c r="BF607" s="20"/>
      <c r="BG607" s="20"/>
      <c r="BH607" s="20"/>
      <c r="BI607" s="20"/>
      <c r="BJ607" s="20"/>
      <c r="BK607" s="20"/>
      <c r="BL607" s="20"/>
      <c r="BM607" s="20"/>
      <c r="BN607" s="20"/>
      <c r="BO607" s="20"/>
      <c r="BP607" s="20"/>
      <c r="BQ607" s="20"/>
      <c r="BR607" s="20"/>
      <c r="BS607" s="20"/>
      <c r="BT607" s="20"/>
      <c r="BU607" s="20"/>
      <c r="BV607" s="20"/>
      <c r="BW607" s="20"/>
      <c r="BX607" s="20"/>
      <c r="BY607" s="20"/>
      <c r="BZ607" s="20"/>
      <c r="CA607" s="20"/>
      <c r="CB607" s="20"/>
      <c r="CC607" s="20"/>
      <c r="CD607" s="20"/>
      <c r="CE607" s="20"/>
      <c r="CF607" s="20"/>
      <c r="CG607" s="20"/>
      <c r="CH607" s="20"/>
      <c r="CI607" s="20"/>
      <c r="CJ607" s="20"/>
      <c r="CK607" s="20"/>
      <c r="CL607" s="20"/>
      <c r="CM607" s="20"/>
      <c r="CN607" s="20"/>
      <c r="CO607" s="20"/>
      <c r="CP607" s="20"/>
      <c r="CQ607" s="20"/>
      <c r="CR607" s="20"/>
      <c r="CS607" s="20"/>
      <c r="CT607" s="20"/>
      <c r="CU607" s="20"/>
      <c r="CV607" s="20"/>
      <c r="CW607" s="20"/>
      <c r="CX607" s="20"/>
      <c r="CY607" s="20"/>
      <c r="CZ607" s="20"/>
      <c r="DA607" s="20"/>
      <c r="DB607" s="20"/>
      <c r="DC607" s="20"/>
      <c r="DD607" s="20"/>
      <c r="DE607" s="20"/>
      <c r="DF607" s="20"/>
      <c r="DG607" s="20"/>
      <c r="DH607" s="20"/>
      <c r="DI607" s="20"/>
      <c r="DJ607" s="20"/>
      <c r="DK607" s="20"/>
      <c r="DL607" s="20"/>
      <c r="DM607" s="20"/>
      <c r="DN607" s="20"/>
      <c r="DO607" s="20"/>
      <c r="DP607" s="20"/>
      <c r="DQ607" s="20"/>
      <c r="DR607" s="20"/>
      <c r="DS607" s="20"/>
      <c r="DT607" s="20"/>
      <c r="DU607" s="20"/>
      <c r="DV607" s="20"/>
      <c r="DW607" s="20"/>
      <c r="DX607" s="20"/>
      <c r="DY607" s="20"/>
      <c r="DZ607" s="20"/>
      <c r="EA607" s="20"/>
      <c r="EB607" s="20"/>
      <c r="EC607" s="20"/>
      <c r="ED607" s="20"/>
      <c r="EE607" s="20"/>
      <c r="EF607" s="20"/>
      <c r="EG607" s="20"/>
      <c r="EH607" s="20"/>
      <c r="EI607" s="20"/>
      <c r="EJ607" s="20"/>
      <c r="EK607" s="20"/>
      <c r="EL607" s="20"/>
      <c r="EM607" s="20"/>
      <c r="EN607" s="20"/>
      <c r="EO607" s="20"/>
      <c r="EP607" s="20"/>
      <c r="EQ607" s="20"/>
      <c r="ER607" s="20"/>
      <c r="ES607" s="20"/>
      <c r="ET607" s="20"/>
      <c r="EU607" s="20"/>
      <c r="EV607" s="20"/>
      <c r="EW607" s="20"/>
      <c r="EX607" s="20"/>
      <c r="EY607" s="20"/>
      <c r="EZ607" s="20"/>
      <c r="FA607" s="20"/>
      <c r="FB607" s="20"/>
      <c r="FC607" s="20"/>
      <c r="FD607" s="20"/>
      <c r="FE607" s="20"/>
      <c r="FF607" s="20"/>
      <c r="FG607" s="20"/>
      <c r="FH607" s="20"/>
      <c r="FI607" s="20"/>
      <c r="FJ607" s="20"/>
      <c r="FK607" s="20"/>
      <c r="FL607" s="20"/>
      <c r="FM607" s="20"/>
      <c r="FN607" s="20"/>
      <c r="FO607" s="20"/>
      <c r="FP607" s="20"/>
      <c r="FQ607" s="20"/>
      <c r="FR607" s="20"/>
      <c r="FS607" s="20"/>
      <c r="FT607" s="20"/>
      <c r="FU607" s="20"/>
      <c r="FV607" s="20"/>
      <c r="FW607" s="20"/>
      <c r="FX607" s="20"/>
      <c r="FY607" s="20"/>
      <c r="FZ607" s="20"/>
      <c r="GA607" s="20"/>
      <c r="GB607" s="20"/>
      <c r="GC607" s="20"/>
      <c r="GD607" s="20"/>
      <c r="GE607" s="20"/>
      <c r="GF607" s="20"/>
      <c r="GG607" s="20"/>
      <c r="GH607" s="20"/>
      <c r="GI607" s="20"/>
      <c r="GJ607" s="20"/>
      <c r="GK607" s="20"/>
      <c r="GL607" s="20"/>
      <c r="GM607" s="20"/>
      <c r="GN607" s="20"/>
      <c r="GO607" s="20"/>
      <c r="GP607" s="20"/>
      <c r="GQ607" s="20"/>
      <c r="GR607" s="20"/>
      <c r="GS607" s="20"/>
      <c r="GT607" s="20"/>
      <c r="GU607" s="20"/>
      <c r="GV607" s="20"/>
      <c r="GW607" s="20"/>
      <c r="GX607" s="20"/>
      <c r="GY607" s="20"/>
      <c r="GZ607" s="20"/>
      <c r="HA607" s="20"/>
      <c r="HB607" s="20"/>
      <c r="HC607" s="20"/>
      <c r="HD607" s="20"/>
      <c r="HE607" s="20"/>
      <c r="HF607" s="20"/>
      <c r="HG607" s="20"/>
      <c r="HH607" s="20"/>
      <c r="HI607" s="20"/>
      <c r="HJ607" s="20"/>
      <c r="HK607" s="20"/>
      <c r="HL607" s="20"/>
      <c r="HM607" s="20"/>
      <c r="HN607" s="20"/>
      <c r="HO607" s="20"/>
      <c r="HP607" s="20"/>
      <c r="HQ607" s="20"/>
      <c r="HR607" s="20"/>
      <c r="HS607" s="20"/>
      <c r="HT607" s="20"/>
      <c r="HU607" s="20"/>
      <c r="HV607" s="20"/>
    </row>
    <row r="608" spans="1:230" ht="13.9" customHeight="1">
      <c r="D608" s="511"/>
      <c r="E608" s="511"/>
      <c r="F608" s="511"/>
      <c r="G608" s="511"/>
      <c r="H608" s="511"/>
      <c r="I608" s="511"/>
      <c r="J608" s="511"/>
      <c r="K608" s="511"/>
      <c r="L608" s="511"/>
      <c r="M608" s="746"/>
      <c r="N608" s="746"/>
      <c r="O608" s="746"/>
      <c r="P608" s="746"/>
      <c r="Q608" s="746"/>
      <c r="R608" s="746"/>
      <c r="S608" s="746"/>
      <c r="T608" s="746"/>
      <c r="U608" s="746"/>
      <c r="V608" s="746"/>
      <c r="W608" s="746"/>
      <c r="X608" s="746"/>
      <c r="Y608" s="746"/>
      <c r="Z608" s="746"/>
      <c r="AA608" s="746"/>
      <c r="AB608" s="746"/>
      <c r="AC608" s="746"/>
      <c r="AD608" s="746"/>
    </row>
    <row r="609" spans="2:30" ht="13.9" customHeight="1">
      <c r="D609" s="511"/>
      <c r="E609" s="511"/>
      <c r="F609" s="511"/>
      <c r="G609" s="511"/>
      <c r="H609" s="511"/>
      <c r="I609" s="511"/>
      <c r="J609" s="511"/>
      <c r="K609" s="511"/>
      <c r="L609" s="511"/>
      <c r="M609" s="746"/>
      <c r="N609" s="746"/>
      <c r="O609" s="746"/>
      <c r="P609" s="746"/>
      <c r="Q609" s="746"/>
      <c r="R609" s="746"/>
      <c r="S609" s="746"/>
      <c r="T609" s="746"/>
      <c r="U609" s="746"/>
      <c r="V609" s="746"/>
      <c r="W609" s="746"/>
      <c r="X609" s="746"/>
      <c r="Y609" s="746"/>
      <c r="Z609" s="746"/>
      <c r="AA609" s="746"/>
      <c r="AB609" s="746"/>
      <c r="AC609" s="746"/>
      <c r="AD609" s="746"/>
    </row>
    <row r="610" spans="2:30" ht="13.9" customHeight="1">
      <c r="D610" s="511"/>
      <c r="E610" s="511"/>
      <c r="F610" s="511"/>
      <c r="G610" s="511"/>
      <c r="H610" s="511"/>
      <c r="I610" s="511"/>
      <c r="J610" s="511"/>
      <c r="K610" s="511"/>
      <c r="L610" s="511"/>
      <c r="M610" s="746"/>
      <c r="N610" s="746"/>
      <c r="O610" s="746"/>
      <c r="P610" s="746"/>
      <c r="Q610" s="746"/>
      <c r="R610" s="746"/>
      <c r="S610" s="746"/>
      <c r="T610" s="746"/>
      <c r="U610" s="746"/>
      <c r="V610" s="746"/>
      <c r="W610" s="746"/>
      <c r="X610" s="746"/>
      <c r="Y610" s="746"/>
      <c r="Z610" s="746"/>
      <c r="AA610" s="746"/>
      <c r="AB610" s="746"/>
      <c r="AC610" s="746"/>
      <c r="AD610" s="746"/>
    </row>
    <row r="611" spans="2:30" ht="13.9" customHeight="1">
      <c r="D611" s="511"/>
      <c r="E611" s="511"/>
      <c r="F611" s="511"/>
      <c r="G611" s="511"/>
      <c r="H611" s="511"/>
      <c r="I611" s="511"/>
      <c r="J611" s="511"/>
      <c r="K611" s="511"/>
      <c r="L611" s="511"/>
      <c r="M611" s="746"/>
      <c r="N611" s="746"/>
      <c r="O611" s="746"/>
      <c r="P611" s="746"/>
      <c r="Q611" s="746"/>
      <c r="R611" s="746"/>
      <c r="S611" s="746"/>
      <c r="T611" s="746"/>
      <c r="U611" s="746"/>
      <c r="V611" s="746"/>
      <c r="W611" s="746"/>
      <c r="X611" s="746"/>
      <c r="Y611" s="746"/>
      <c r="Z611" s="746"/>
      <c r="AA611" s="746"/>
      <c r="AB611" s="746"/>
      <c r="AC611" s="746"/>
      <c r="AD611" s="746"/>
    </row>
    <row r="612" spans="2:30" ht="13.9" customHeight="1">
      <c r="D612" s="511"/>
      <c r="E612" s="511"/>
      <c r="F612" s="511"/>
      <c r="G612" s="511"/>
      <c r="H612" s="511"/>
      <c r="I612" s="511"/>
      <c r="J612" s="511"/>
      <c r="K612" s="511"/>
      <c r="L612" s="511"/>
      <c r="M612" s="746"/>
      <c r="N612" s="746"/>
      <c r="O612" s="746"/>
      <c r="P612" s="746"/>
      <c r="Q612" s="746"/>
      <c r="R612" s="746"/>
      <c r="S612" s="746"/>
      <c r="T612" s="746"/>
      <c r="U612" s="746"/>
      <c r="V612" s="746"/>
      <c r="W612" s="746"/>
      <c r="X612" s="746"/>
      <c r="Y612" s="746"/>
      <c r="Z612" s="746"/>
      <c r="AA612" s="746"/>
      <c r="AB612" s="746"/>
      <c r="AC612" s="746"/>
      <c r="AD612" s="746"/>
    </row>
    <row r="613" spans="2:30" ht="13.9" customHeight="1">
      <c r="D613" s="511"/>
      <c r="E613" s="511"/>
      <c r="F613" s="511"/>
      <c r="G613" s="511"/>
      <c r="H613" s="511"/>
      <c r="I613" s="511"/>
      <c r="J613" s="511"/>
      <c r="K613" s="511"/>
      <c r="L613" s="511"/>
      <c r="M613" s="746"/>
      <c r="N613" s="746"/>
      <c r="O613" s="746"/>
      <c r="P613" s="746"/>
      <c r="Q613" s="746"/>
      <c r="R613" s="746"/>
      <c r="S613" s="746"/>
      <c r="T613" s="746"/>
      <c r="U613" s="746"/>
      <c r="V613" s="746"/>
      <c r="W613" s="746"/>
      <c r="X613" s="746"/>
      <c r="Y613" s="746"/>
      <c r="Z613" s="746"/>
      <c r="AA613" s="746"/>
      <c r="AB613" s="746"/>
      <c r="AC613" s="746"/>
      <c r="AD613" s="746"/>
    </row>
    <row r="614" spans="2:30" ht="13.9" customHeight="1">
      <c r="D614" s="511"/>
      <c r="E614" s="511"/>
      <c r="F614" s="511"/>
      <c r="G614" s="511"/>
      <c r="H614" s="511"/>
      <c r="I614" s="511"/>
      <c r="J614" s="511"/>
      <c r="K614" s="511"/>
      <c r="L614" s="511"/>
      <c r="M614" s="746"/>
      <c r="N614" s="746"/>
      <c r="O614" s="746"/>
      <c r="P614" s="746"/>
      <c r="Q614" s="746"/>
      <c r="R614" s="746"/>
      <c r="S614" s="746"/>
      <c r="T614" s="746"/>
      <c r="U614" s="746"/>
      <c r="V614" s="746"/>
      <c r="W614" s="746"/>
      <c r="X614" s="746"/>
      <c r="Y614" s="746"/>
      <c r="Z614" s="746"/>
      <c r="AA614" s="746"/>
      <c r="AB614" s="746"/>
      <c r="AC614" s="746"/>
      <c r="AD614" s="746"/>
    </row>
    <row r="615" spans="2:30" ht="13.9" customHeight="1">
      <c r="D615" s="511"/>
      <c r="E615" s="511"/>
      <c r="F615" s="511"/>
      <c r="G615" s="511"/>
      <c r="H615" s="511"/>
      <c r="I615" s="511"/>
      <c r="J615" s="511"/>
      <c r="K615" s="511"/>
      <c r="L615" s="511"/>
      <c r="M615" s="746"/>
      <c r="N615" s="746"/>
      <c r="O615" s="746"/>
      <c r="P615" s="746"/>
      <c r="Q615" s="746"/>
      <c r="R615" s="746"/>
      <c r="S615" s="746"/>
      <c r="T615" s="746"/>
      <c r="U615" s="746"/>
      <c r="V615" s="746"/>
      <c r="W615" s="746"/>
      <c r="X615" s="746"/>
      <c r="Y615" s="746"/>
      <c r="Z615" s="746"/>
      <c r="AA615" s="746"/>
      <c r="AB615" s="746"/>
      <c r="AC615" s="746"/>
      <c r="AD615" s="746"/>
    </row>
    <row r="616" spans="2:30" ht="13.9" customHeight="1">
      <c r="D616" s="511"/>
      <c r="E616" s="511"/>
      <c r="F616" s="511"/>
      <c r="G616" s="511"/>
      <c r="H616" s="511"/>
      <c r="I616" s="511"/>
      <c r="J616" s="511"/>
      <c r="K616" s="511"/>
      <c r="L616" s="511"/>
      <c r="M616" s="746"/>
      <c r="N616" s="746"/>
      <c r="O616" s="746"/>
      <c r="P616" s="746"/>
      <c r="Q616" s="746"/>
      <c r="R616" s="746"/>
      <c r="S616" s="746"/>
      <c r="T616" s="746"/>
      <c r="U616" s="746"/>
      <c r="V616" s="746"/>
      <c r="W616" s="746"/>
      <c r="X616" s="746"/>
      <c r="Y616" s="746"/>
      <c r="Z616" s="746"/>
      <c r="AA616" s="746"/>
      <c r="AB616" s="746"/>
      <c r="AC616" s="746"/>
      <c r="AD616" s="746"/>
    </row>
    <row r="617" spans="2:30" ht="13.9" customHeight="1">
      <c r="B617" s="36"/>
      <c r="D617" s="511"/>
      <c r="E617" s="511"/>
      <c r="F617" s="511"/>
      <c r="G617" s="511"/>
      <c r="H617" s="511"/>
      <c r="I617" s="511"/>
      <c r="J617" s="511"/>
      <c r="K617" s="511"/>
      <c r="L617" s="511"/>
      <c r="M617" s="746"/>
      <c r="N617" s="746"/>
      <c r="O617" s="746"/>
      <c r="P617" s="746"/>
      <c r="Q617" s="746"/>
      <c r="R617" s="746"/>
      <c r="S617" s="746"/>
      <c r="T617" s="746"/>
      <c r="U617" s="746"/>
      <c r="V617" s="746"/>
      <c r="W617" s="746"/>
      <c r="X617" s="746"/>
      <c r="Y617" s="746"/>
      <c r="Z617" s="746"/>
      <c r="AA617" s="746"/>
      <c r="AB617" s="746"/>
      <c r="AC617" s="746"/>
      <c r="AD617" s="746"/>
    </row>
    <row r="618" spans="2:30" ht="13.9" customHeight="1">
      <c r="D618" s="511"/>
      <c r="E618" s="511"/>
      <c r="F618" s="511"/>
      <c r="G618" s="511"/>
      <c r="H618" s="511"/>
      <c r="I618" s="511"/>
      <c r="J618" s="511"/>
      <c r="K618" s="511"/>
      <c r="L618" s="511"/>
      <c r="M618" s="746"/>
      <c r="N618" s="746"/>
      <c r="O618" s="746"/>
      <c r="P618" s="746"/>
      <c r="Q618" s="746"/>
      <c r="R618" s="746"/>
      <c r="S618" s="746"/>
      <c r="T618" s="746"/>
      <c r="U618" s="746"/>
      <c r="V618" s="746"/>
      <c r="W618" s="746"/>
      <c r="X618" s="746"/>
      <c r="Y618" s="746"/>
      <c r="Z618" s="746"/>
      <c r="AA618" s="746"/>
      <c r="AB618" s="746"/>
      <c r="AC618" s="746"/>
      <c r="AD618" s="746"/>
    </row>
    <row r="619" spans="2:30" ht="13.9" customHeight="1">
      <c r="D619" s="511"/>
      <c r="E619" s="511"/>
      <c r="F619" s="511"/>
      <c r="G619" s="511"/>
      <c r="H619" s="511"/>
      <c r="I619" s="511"/>
      <c r="J619" s="511"/>
      <c r="K619" s="511"/>
      <c r="L619" s="511"/>
      <c r="M619" s="746"/>
      <c r="N619" s="746"/>
      <c r="O619" s="746"/>
      <c r="P619" s="746"/>
      <c r="Q619" s="746"/>
      <c r="R619" s="746"/>
      <c r="S619" s="746"/>
      <c r="T619" s="746"/>
      <c r="U619" s="746"/>
      <c r="V619" s="746"/>
      <c r="W619" s="746"/>
      <c r="X619" s="746"/>
      <c r="Y619" s="746"/>
      <c r="Z619" s="746"/>
      <c r="AA619" s="746"/>
      <c r="AB619" s="746"/>
      <c r="AC619" s="746"/>
      <c r="AD619" s="746"/>
    </row>
    <row r="620" spans="2:30" ht="13.9" customHeight="1">
      <c r="D620" s="511"/>
      <c r="E620" s="511"/>
      <c r="F620" s="511"/>
      <c r="G620" s="511"/>
      <c r="H620" s="511"/>
      <c r="I620" s="511"/>
      <c r="J620" s="511"/>
      <c r="K620" s="511"/>
      <c r="L620" s="511"/>
      <c r="M620" s="746"/>
      <c r="N620" s="746"/>
      <c r="O620" s="746"/>
      <c r="P620" s="746"/>
      <c r="Q620" s="746"/>
      <c r="R620" s="746"/>
      <c r="S620" s="746"/>
      <c r="T620" s="746"/>
      <c r="U620" s="746"/>
      <c r="V620" s="746"/>
      <c r="W620" s="746"/>
      <c r="X620" s="746"/>
      <c r="Y620" s="746"/>
      <c r="Z620" s="746"/>
      <c r="AA620" s="746"/>
      <c r="AB620" s="746"/>
      <c r="AC620" s="746"/>
      <c r="AD620" s="746"/>
    </row>
    <row r="621" spans="2:30" ht="13.9" customHeight="1">
      <c r="D621" s="511"/>
      <c r="E621" s="511"/>
      <c r="F621" s="511"/>
      <c r="G621" s="511"/>
      <c r="H621" s="511"/>
      <c r="I621" s="511"/>
      <c r="J621" s="511"/>
      <c r="K621" s="511"/>
      <c r="L621" s="511"/>
      <c r="M621" s="746"/>
      <c r="N621" s="746"/>
      <c r="O621" s="746"/>
      <c r="P621" s="746"/>
      <c r="Q621" s="746"/>
      <c r="R621" s="746"/>
      <c r="S621" s="746"/>
      <c r="T621" s="746"/>
      <c r="U621" s="746"/>
      <c r="V621" s="746"/>
      <c r="W621" s="746"/>
      <c r="X621" s="746"/>
      <c r="Y621" s="746"/>
      <c r="Z621" s="746"/>
      <c r="AA621" s="746"/>
      <c r="AB621" s="746"/>
      <c r="AC621" s="746"/>
      <c r="AD621" s="746"/>
    </row>
    <row r="622" spans="2:30" ht="13.9" customHeight="1">
      <c r="D622" s="511"/>
      <c r="E622" s="511"/>
      <c r="F622" s="511"/>
      <c r="G622" s="511"/>
      <c r="H622" s="511"/>
      <c r="I622" s="511"/>
      <c r="J622" s="511"/>
      <c r="K622" s="511"/>
      <c r="L622" s="511"/>
      <c r="M622" s="746"/>
      <c r="N622" s="746"/>
      <c r="O622" s="746"/>
      <c r="P622" s="746"/>
      <c r="Q622" s="746"/>
      <c r="R622" s="746"/>
      <c r="S622" s="746"/>
      <c r="T622" s="746"/>
      <c r="U622" s="746"/>
      <c r="V622" s="746"/>
      <c r="W622" s="746"/>
      <c r="X622" s="746"/>
      <c r="Y622" s="746"/>
      <c r="Z622" s="746"/>
      <c r="AA622" s="746"/>
      <c r="AB622" s="746"/>
      <c r="AC622" s="746"/>
      <c r="AD622" s="746"/>
    </row>
    <row r="623" spans="2:30" ht="13.9" customHeight="1">
      <c r="D623" s="511"/>
      <c r="E623" s="511"/>
      <c r="F623" s="511"/>
      <c r="G623" s="511"/>
      <c r="H623" s="511"/>
      <c r="I623" s="511"/>
      <c r="J623" s="511"/>
      <c r="K623" s="511"/>
      <c r="L623" s="511"/>
      <c r="M623" s="746"/>
      <c r="N623" s="746"/>
      <c r="O623" s="746"/>
      <c r="P623" s="746"/>
      <c r="Q623" s="746"/>
      <c r="R623" s="746"/>
      <c r="S623" s="746"/>
      <c r="T623" s="746"/>
      <c r="U623" s="746"/>
      <c r="V623" s="746"/>
      <c r="W623" s="746"/>
      <c r="X623" s="746"/>
      <c r="Y623" s="746"/>
      <c r="Z623" s="746"/>
      <c r="AA623" s="746"/>
      <c r="AB623" s="746"/>
      <c r="AC623" s="746"/>
      <c r="AD623" s="746"/>
    </row>
    <row r="624" spans="2:30" ht="13.9" customHeight="1">
      <c r="D624" s="511"/>
      <c r="E624" s="511"/>
      <c r="F624" s="511"/>
      <c r="G624" s="511"/>
      <c r="H624" s="511"/>
      <c r="I624" s="511"/>
      <c r="J624" s="511"/>
      <c r="K624" s="511"/>
      <c r="L624" s="511"/>
      <c r="M624" s="746"/>
      <c r="N624" s="746"/>
      <c r="O624" s="746"/>
      <c r="P624" s="746"/>
      <c r="Q624" s="746"/>
      <c r="R624" s="746"/>
      <c r="S624" s="746"/>
      <c r="T624" s="746"/>
      <c r="U624" s="746"/>
      <c r="V624" s="746"/>
      <c r="W624" s="746"/>
      <c r="X624" s="746"/>
      <c r="Y624" s="746"/>
      <c r="Z624" s="746"/>
      <c r="AA624" s="746"/>
      <c r="AB624" s="746"/>
      <c r="AC624" s="746"/>
      <c r="AD624" s="746"/>
    </row>
    <row r="625" spans="2:30" ht="13.9" customHeight="1">
      <c r="D625" s="511"/>
      <c r="E625" s="511"/>
      <c r="F625" s="511"/>
      <c r="G625" s="511"/>
      <c r="H625" s="511"/>
      <c r="I625" s="511"/>
      <c r="J625" s="511"/>
      <c r="K625" s="511"/>
      <c r="L625" s="511"/>
      <c r="M625" s="746"/>
      <c r="N625" s="746"/>
      <c r="O625" s="746"/>
      <c r="P625" s="746"/>
      <c r="Q625" s="746"/>
      <c r="R625" s="746"/>
      <c r="S625" s="746"/>
      <c r="T625" s="746"/>
      <c r="U625" s="746"/>
      <c r="V625" s="746"/>
      <c r="W625" s="746"/>
      <c r="X625" s="746"/>
      <c r="Y625" s="746"/>
      <c r="Z625" s="746"/>
      <c r="AA625" s="746"/>
      <c r="AB625" s="746"/>
      <c r="AC625" s="746"/>
      <c r="AD625" s="746"/>
    </row>
    <row r="626" spans="2:30" ht="13.9" customHeight="1">
      <c r="D626" s="511"/>
      <c r="E626" s="511"/>
      <c r="F626" s="511"/>
      <c r="G626" s="511"/>
      <c r="H626" s="511"/>
      <c r="I626" s="511"/>
      <c r="J626" s="511"/>
      <c r="K626" s="511"/>
      <c r="L626" s="511"/>
      <c r="M626" s="746"/>
      <c r="N626" s="746"/>
      <c r="O626" s="746"/>
      <c r="P626" s="746"/>
      <c r="Q626" s="746"/>
      <c r="R626" s="746"/>
      <c r="S626" s="746"/>
      <c r="T626" s="746"/>
      <c r="U626" s="746"/>
      <c r="V626" s="746"/>
      <c r="W626" s="746"/>
      <c r="X626" s="746"/>
      <c r="Y626" s="746"/>
      <c r="Z626" s="746"/>
      <c r="AA626" s="746"/>
      <c r="AB626" s="746"/>
      <c r="AC626" s="746"/>
      <c r="AD626" s="746"/>
    </row>
    <row r="627" spans="2:30" ht="13.9" customHeight="1">
      <c r="D627" s="511"/>
      <c r="E627" s="511"/>
      <c r="F627" s="511"/>
      <c r="G627" s="511"/>
      <c r="H627" s="511"/>
      <c r="I627" s="511"/>
      <c r="J627" s="511"/>
      <c r="K627" s="511"/>
      <c r="L627" s="511"/>
      <c r="M627" s="746"/>
      <c r="N627" s="746"/>
      <c r="O627" s="746"/>
      <c r="P627" s="746"/>
      <c r="Q627" s="746"/>
      <c r="R627" s="746"/>
      <c r="S627" s="746"/>
      <c r="T627" s="746"/>
      <c r="U627" s="746"/>
      <c r="V627" s="746"/>
      <c r="W627" s="746"/>
      <c r="X627" s="746"/>
      <c r="Y627" s="746"/>
      <c r="Z627" s="746"/>
      <c r="AA627" s="746"/>
      <c r="AB627" s="746"/>
      <c r="AC627" s="746"/>
      <c r="AD627" s="746"/>
    </row>
    <row r="628" spans="2:30" ht="13.9" customHeight="1">
      <c r="D628" s="511"/>
      <c r="E628" s="511"/>
      <c r="F628" s="511"/>
      <c r="G628" s="511"/>
      <c r="H628" s="511"/>
      <c r="I628" s="511"/>
      <c r="J628" s="511"/>
      <c r="K628" s="511"/>
      <c r="L628" s="511"/>
      <c r="M628" s="746"/>
      <c r="N628" s="746"/>
      <c r="O628" s="746"/>
      <c r="P628" s="746"/>
      <c r="Q628" s="746"/>
      <c r="R628" s="746"/>
      <c r="S628" s="746"/>
      <c r="T628" s="746"/>
      <c r="U628" s="746"/>
      <c r="V628" s="746"/>
      <c r="W628" s="746"/>
      <c r="X628" s="746"/>
      <c r="Y628" s="746"/>
      <c r="Z628" s="746"/>
      <c r="AA628" s="746"/>
      <c r="AB628" s="746"/>
      <c r="AC628" s="746"/>
      <c r="AD628" s="746"/>
    </row>
    <row r="629" spans="2:30" ht="13.9" customHeight="1">
      <c r="D629" s="511"/>
      <c r="E629" s="511"/>
      <c r="F629" s="511"/>
      <c r="G629" s="511"/>
      <c r="H629" s="511"/>
      <c r="I629" s="511"/>
      <c r="J629" s="511"/>
      <c r="K629" s="511"/>
      <c r="L629" s="511"/>
      <c r="M629" s="746"/>
      <c r="N629" s="746"/>
      <c r="O629" s="746"/>
      <c r="P629" s="746"/>
      <c r="Q629" s="746"/>
      <c r="R629" s="746"/>
      <c r="S629" s="746"/>
      <c r="T629" s="746"/>
      <c r="U629" s="746"/>
      <c r="V629" s="746"/>
      <c r="W629" s="746"/>
      <c r="X629" s="746"/>
      <c r="Y629" s="746"/>
      <c r="Z629" s="746"/>
      <c r="AA629" s="746"/>
      <c r="AB629" s="746"/>
      <c r="AC629" s="746"/>
      <c r="AD629" s="746"/>
    </row>
    <row r="630" spans="2:30" ht="13.9" customHeight="1">
      <c r="D630" s="511"/>
      <c r="E630" s="511"/>
      <c r="F630" s="511"/>
      <c r="G630" s="511"/>
      <c r="H630" s="511"/>
      <c r="I630" s="511"/>
      <c r="J630" s="511"/>
      <c r="K630" s="511"/>
      <c r="L630" s="511"/>
      <c r="M630" s="746"/>
      <c r="N630" s="746"/>
      <c r="O630" s="746"/>
      <c r="P630" s="746"/>
      <c r="Q630" s="746"/>
      <c r="R630" s="746"/>
      <c r="S630" s="746"/>
      <c r="T630" s="746"/>
      <c r="U630" s="746"/>
      <c r="V630" s="746"/>
      <c r="W630" s="746"/>
      <c r="X630" s="746"/>
      <c r="Y630" s="746"/>
      <c r="Z630" s="746"/>
      <c r="AA630" s="746"/>
      <c r="AB630" s="746"/>
      <c r="AC630" s="746"/>
      <c r="AD630" s="746"/>
    </row>
    <row r="631" spans="2:30" ht="13.9" customHeight="1">
      <c r="D631" s="511"/>
      <c r="E631" s="511"/>
      <c r="F631" s="511"/>
      <c r="G631" s="511"/>
      <c r="H631" s="511"/>
      <c r="I631" s="511"/>
      <c r="J631" s="511"/>
      <c r="K631" s="511"/>
      <c r="L631" s="511"/>
      <c r="M631" s="746"/>
      <c r="N631" s="746"/>
      <c r="O631" s="746"/>
      <c r="P631" s="746"/>
      <c r="Q631" s="746"/>
      <c r="R631" s="746"/>
      <c r="S631" s="746"/>
      <c r="T631" s="746"/>
      <c r="U631" s="746"/>
      <c r="V631" s="746"/>
      <c r="W631" s="746"/>
      <c r="X631" s="746"/>
      <c r="Y631" s="746"/>
      <c r="Z631" s="746"/>
      <c r="AA631" s="746"/>
      <c r="AB631" s="746"/>
      <c r="AC631" s="746"/>
      <c r="AD631" s="746"/>
    </row>
    <row r="632" spans="2:30" ht="13.9" customHeight="1">
      <c r="D632" s="511"/>
      <c r="E632" s="511"/>
      <c r="F632" s="511"/>
      <c r="G632" s="511"/>
      <c r="H632" s="511"/>
      <c r="I632" s="511"/>
      <c r="J632" s="511"/>
      <c r="K632" s="511"/>
      <c r="L632" s="511"/>
      <c r="M632" s="746"/>
      <c r="N632" s="746"/>
      <c r="O632" s="746"/>
      <c r="P632" s="746"/>
      <c r="Q632" s="746"/>
      <c r="R632" s="746"/>
      <c r="S632" s="746"/>
      <c r="T632" s="746"/>
      <c r="U632" s="746"/>
      <c r="V632" s="746"/>
      <c r="W632" s="746"/>
      <c r="X632" s="746"/>
      <c r="Y632" s="746"/>
      <c r="Z632" s="746"/>
      <c r="AA632" s="746"/>
      <c r="AB632" s="746"/>
      <c r="AC632" s="746"/>
      <c r="AD632" s="746"/>
    </row>
    <row r="633" spans="2:30" ht="13.9" customHeight="1">
      <c r="D633" s="511"/>
      <c r="E633" s="511"/>
      <c r="F633" s="511"/>
      <c r="G633" s="511"/>
      <c r="H633" s="511"/>
      <c r="I633" s="511"/>
      <c r="J633" s="511"/>
      <c r="K633" s="511"/>
      <c r="L633" s="511"/>
      <c r="M633" s="746"/>
      <c r="N633" s="746"/>
      <c r="O633" s="746"/>
      <c r="P633" s="746"/>
      <c r="Q633" s="746"/>
      <c r="R633" s="746"/>
      <c r="S633" s="746"/>
      <c r="T633" s="746"/>
      <c r="U633" s="746"/>
      <c r="V633" s="746"/>
      <c r="W633" s="746"/>
      <c r="X633" s="746"/>
      <c r="Y633" s="746"/>
      <c r="Z633" s="746"/>
      <c r="AA633" s="746"/>
      <c r="AB633" s="746"/>
      <c r="AC633" s="746"/>
      <c r="AD633" s="746"/>
    </row>
    <row r="634" spans="2:30" ht="13.9" customHeight="1">
      <c r="D634" s="511"/>
      <c r="E634" s="511"/>
      <c r="F634" s="511"/>
      <c r="G634" s="511"/>
      <c r="H634" s="511"/>
      <c r="I634" s="511"/>
      <c r="J634" s="511"/>
      <c r="K634" s="511"/>
      <c r="L634" s="511"/>
      <c r="M634" s="746"/>
      <c r="N634" s="746"/>
      <c r="O634" s="746"/>
      <c r="P634" s="746"/>
      <c r="Q634" s="746"/>
      <c r="R634" s="746"/>
      <c r="S634" s="746"/>
      <c r="T634" s="746"/>
      <c r="U634" s="746"/>
      <c r="V634" s="746"/>
      <c r="W634" s="746"/>
      <c r="X634" s="746"/>
      <c r="Y634" s="746"/>
      <c r="Z634" s="746"/>
      <c r="AA634" s="746"/>
      <c r="AB634" s="746"/>
      <c r="AC634" s="746"/>
      <c r="AD634" s="746"/>
    </row>
    <row r="635" spans="2:30" ht="13.9" customHeight="1">
      <c r="D635" s="511"/>
      <c r="E635" s="511"/>
      <c r="F635" s="511"/>
      <c r="G635" s="511"/>
      <c r="H635" s="511"/>
      <c r="I635" s="511"/>
      <c r="J635" s="511"/>
      <c r="K635" s="511"/>
      <c r="L635" s="511"/>
      <c r="M635" s="746"/>
      <c r="N635" s="746"/>
      <c r="O635" s="746"/>
      <c r="P635" s="746"/>
      <c r="Q635" s="746"/>
      <c r="R635" s="746"/>
      <c r="S635" s="746"/>
      <c r="T635" s="746"/>
      <c r="U635" s="746"/>
      <c r="V635" s="746"/>
      <c r="W635" s="746"/>
      <c r="X635" s="746"/>
      <c r="Y635" s="746"/>
      <c r="Z635" s="746"/>
      <c r="AA635" s="746"/>
      <c r="AB635" s="746"/>
      <c r="AC635" s="746"/>
      <c r="AD635" s="746"/>
    </row>
    <row r="636" spans="2:30" ht="13.9" customHeight="1">
      <c r="D636" s="511"/>
      <c r="E636" s="511"/>
      <c r="F636" s="511"/>
      <c r="G636" s="511"/>
      <c r="H636" s="511"/>
      <c r="I636" s="511"/>
      <c r="J636" s="511"/>
      <c r="K636" s="511"/>
      <c r="L636" s="511"/>
      <c r="M636" s="746"/>
      <c r="N636" s="746"/>
      <c r="O636" s="746"/>
      <c r="P636" s="746"/>
      <c r="Q636" s="746"/>
      <c r="R636" s="746"/>
      <c r="S636" s="746"/>
      <c r="T636" s="746"/>
      <c r="U636" s="746"/>
      <c r="V636" s="746"/>
      <c r="W636" s="746"/>
      <c r="X636" s="746"/>
      <c r="Y636" s="746"/>
      <c r="Z636" s="746"/>
      <c r="AA636" s="746"/>
      <c r="AB636" s="746"/>
      <c r="AC636" s="746"/>
      <c r="AD636" s="746"/>
    </row>
    <row r="637" spans="2:30" ht="13.9" customHeight="1">
      <c r="D637" s="511"/>
      <c r="E637" s="511"/>
      <c r="F637" s="511"/>
      <c r="G637" s="511"/>
      <c r="H637" s="511"/>
      <c r="I637" s="511"/>
      <c r="J637" s="511"/>
      <c r="K637" s="511"/>
      <c r="L637" s="511"/>
      <c r="M637" s="746"/>
      <c r="N637" s="746"/>
      <c r="O637" s="746"/>
      <c r="P637" s="746"/>
      <c r="Q637" s="746"/>
      <c r="R637" s="746"/>
      <c r="S637" s="746"/>
      <c r="T637" s="746"/>
      <c r="U637" s="746"/>
      <c r="V637" s="746"/>
      <c r="W637" s="746"/>
      <c r="X637" s="746"/>
      <c r="Y637" s="746"/>
      <c r="Z637" s="746"/>
      <c r="AA637" s="746"/>
      <c r="AB637" s="746"/>
      <c r="AC637" s="746"/>
      <c r="AD637" s="746"/>
    </row>
    <row r="638" spans="2:30" ht="13.9" customHeight="1">
      <c r="D638" s="511"/>
      <c r="E638" s="511"/>
      <c r="F638" s="511"/>
      <c r="G638" s="511"/>
      <c r="H638" s="511"/>
      <c r="I638" s="511"/>
      <c r="J638" s="511"/>
      <c r="K638" s="511"/>
      <c r="L638" s="511"/>
      <c r="M638" s="746"/>
      <c r="N638" s="746"/>
      <c r="O638" s="746"/>
      <c r="P638" s="746"/>
      <c r="Q638" s="746"/>
      <c r="R638" s="746"/>
      <c r="S638" s="746"/>
      <c r="T638" s="746"/>
      <c r="U638" s="746"/>
      <c r="V638" s="746"/>
      <c r="W638" s="746"/>
      <c r="X638" s="746"/>
      <c r="Y638" s="746"/>
      <c r="Z638" s="746"/>
      <c r="AA638" s="746"/>
      <c r="AB638" s="746"/>
      <c r="AC638" s="746"/>
      <c r="AD638" s="746"/>
    </row>
    <row r="639" spans="2:30" ht="13.9" customHeight="1">
      <c r="B639" s="36"/>
      <c r="D639" s="511"/>
      <c r="E639" s="511"/>
      <c r="F639" s="511"/>
      <c r="G639" s="511"/>
      <c r="H639" s="511"/>
      <c r="I639" s="511"/>
      <c r="J639" s="511"/>
      <c r="K639" s="511"/>
      <c r="L639" s="511"/>
      <c r="M639" s="746"/>
      <c r="N639" s="746"/>
      <c r="O639" s="746"/>
      <c r="P639" s="746"/>
      <c r="Q639" s="746"/>
      <c r="R639" s="746"/>
      <c r="S639" s="746"/>
      <c r="T639" s="746"/>
      <c r="U639" s="746"/>
      <c r="V639" s="746"/>
      <c r="W639" s="746"/>
      <c r="X639" s="746"/>
      <c r="Y639" s="746"/>
      <c r="Z639" s="746"/>
      <c r="AA639" s="746"/>
      <c r="AB639" s="746"/>
      <c r="AC639" s="746"/>
      <c r="AD639" s="746"/>
    </row>
    <row r="640" spans="2:30" ht="13.9" customHeight="1">
      <c r="D640" s="511"/>
      <c r="E640" s="511"/>
      <c r="F640" s="511"/>
      <c r="G640" s="511"/>
      <c r="H640" s="511"/>
      <c r="I640" s="511"/>
      <c r="J640" s="511"/>
      <c r="K640" s="511"/>
      <c r="L640" s="511"/>
      <c r="M640" s="746"/>
      <c r="N640" s="746"/>
      <c r="O640" s="746"/>
      <c r="P640" s="746"/>
      <c r="Q640" s="746"/>
      <c r="R640" s="746"/>
      <c r="S640" s="746"/>
      <c r="T640" s="746"/>
      <c r="U640" s="746"/>
      <c r="V640" s="746"/>
      <c r="W640" s="746"/>
      <c r="X640" s="746"/>
      <c r="Y640" s="746"/>
      <c r="Z640" s="746"/>
      <c r="AA640" s="746"/>
      <c r="AB640" s="746"/>
      <c r="AC640" s="746"/>
      <c r="AD640" s="746"/>
    </row>
    <row r="641" spans="4:30" ht="13.9" customHeight="1">
      <c r="D641" s="511"/>
      <c r="E641" s="511"/>
      <c r="F641" s="511"/>
      <c r="G641" s="511"/>
      <c r="H641" s="511"/>
      <c r="I641" s="511"/>
      <c r="J641" s="511"/>
      <c r="K641" s="511"/>
      <c r="L641" s="511"/>
      <c r="M641" s="746"/>
      <c r="N641" s="746"/>
      <c r="O641" s="746"/>
      <c r="P641" s="746"/>
      <c r="Q641" s="746"/>
      <c r="R641" s="746"/>
      <c r="S641" s="746"/>
      <c r="T641" s="746"/>
      <c r="U641" s="746"/>
      <c r="V641" s="746"/>
      <c r="W641" s="746"/>
      <c r="X641" s="746"/>
      <c r="Y641" s="746"/>
      <c r="Z641" s="746"/>
      <c r="AA641" s="746"/>
      <c r="AB641" s="746"/>
      <c r="AC641" s="746"/>
      <c r="AD641" s="746"/>
    </row>
    <row r="642" spans="4:30" ht="13.9" customHeight="1">
      <c r="D642" s="511"/>
      <c r="E642" s="511"/>
      <c r="F642" s="511"/>
      <c r="G642" s="511"/>
      <c r="H642" s="511"/>
      <c r="I642" s="511"/>
      <c r="J642" s="511"/>
      <c r="K642" s="511"/>
      <c r="L642" s="511"/>
      <c r="M642" s="746"/>
      <c r="N642" s="746"/>
      <c r="O642" s="746"/>
      <c r="P642" s="746"/>
      <c r="Q642" s="746"/>
      <c r="R642" s="746"/>
      <c r="S642" s="746"/>
      <c r="T642" s="746"/>
      <c r="U642" s="746"/>
      <c r="V642" s="746"/>
      <c r="W642" s="746"/>
      <c r="X642" s="746"/>
      <c r="Y642" s="746"/>
      <c r="Z642" s="746"/>
      <c r="AA642" s="746"/>
      <c r="AB642" s="746"/>
      <c r="AC642" s="746"/>
      <c r="AD642" s="746"/>
    </row>
    <row r="643" spans="4:30" ht="13.9" customHeight="1">
      <c r="D643" s="511"/>
      <c r="E643" s="511"/>
      <c r="F643" s="511"/>
      <c r="G643" s="511"/>
      <c r="H643" s="511"/>
      <c r="I643" s="511"/>
      <c r="J643" s="511"/>
      <c r="K643" s="511"/>
      <c r="L643" s="511"/>
      <c r="M643" s="746"/>
      <c r="N643" s="746"/>
      <c r="O643" s="746"/>
      <c r="P643" s="746"/>
      <c r="Q643" s="746"/>
      <c r="R643" s="746"/>
      <c r="S643" s="746"/>
      <c r="T643" s="746"/>
      <c r="U643" s="746"/>
      <c r="V643" s="746"/>
      <c r="W643" s="746"/>
      <c r="X643" s="746"/>
      <c r="Y643" s="746"/>
      <c r="Z643" s="746"/>
      <c r="AA643" s="746"/>
      <c r="AB643" s="746"/>
      <c r="AC643" s="746"/>
      <c r="AD643" s="746"/>
    </row>
    <row r="644" spans="4:30" ht="13.9" customHeight="1">
      <c r="D644" s="511"/>
      <c r="E644" s="511"/>
      <c r="F644" s="511"/>
      <c r="G644" s="511"/>
      <c r="H644" s="511"/>
      <c r="I644" s="511"/>
      <c r="J644" s="511"/>
      <c r="K644" s="511"/>
      <c r="L644" s="511"/>
      <c r="M644" s="746"/>
      <c r="N644" s="746"/>
      <c r="O644" s="746"/>
      <c r="P644" s="746"/>
      <c r="Q644" s="746"/>
      <c r="R644" s="746"/>
      <c r="S644" s="746"/>
      <c r="T644" s="746"/>
      <c r="U644" s="746"/>
      <c r="V644" s="746"/>
      <c r="W644" s="746"/>
      <c r="X644" s="746"/>
      <c r="Y644" s="746"/>
      <c r="Z644" s="746"/>
      <c r="AA644" s="746"/>
      <c r="AB644" s="746"/>
      <c r="AC644" s="746"/>
      <c r="AD644" s="746"/>
    </row>
    <row r="645" spans="4:30" ht="13.9" customHeight="1">
      <c r="D645" s="511"/>
      <c r="E645" s="511"/>
      <c r="F645" s="511"/>
      <c r="G645" s="511"/>
      <c r="H645" s="511"/>
      <c r="I645" s="511"/>
      <c r="J645" s="511"/>
      <c r="K645" s="511"/>
      <c r="L645" s="511"/>
      <c r="M645" s="746"/>
      <c r="N645" s="746"/>
      <c r="O645" s="746"/>
      <c r="P645" s="746"/>
      <c r="Q645" s="746"/>
      <c r="R645" s="746"/>
      <c r="S645" s="746"/>
      <c r="T645" s="746"/>
      <c r="U645" s="746"/>
      <c r="V645" s="746"/>
      <c r="W645" s="746"/>
      <c r="X645" s="746"/>
      <c r="Y645" s="746"/>
      <c r="Z645" s="746"/>
      <c r="AA645" s="746"/>
      <c r="AB645" s="746"/>
      <c r="AC645" s="746"/>
      <c r="AD645" s="746"/>
    </row>
    <row r="646" spans="4:30" ht="13.9" customHeight="1">
      <c r="D646" s="511"/>
      <c r="E646" s="511"/>
      <c r="F646" s="511"/>
      <c r="G646" s="511"/>
      <c r="H646" s="511"/>
      <c r="I646" s="511"/>
      <c r="J646" s="511"/>
      <c r="K646" s="511"/>
      <c r="L646" s="511"/>
      <c r="M646" s="746"/>
      <c r="N646" s="746"/>
      <c r="O646" s="746"/>
      <c r="P646" s="746"/>
      <c r="Q646" s="746"/>
      <c r="R646" s="746"/>
      <c r="S646" s="746"/>
      <c r="T646" s="746"/>
      <c r="U646" s="746"/>
      <c r="V646" s="746"/>
      <c r="W646" s="746"/>
      <c r="X646" s="746"/>
      <c r="Y646" s="746"/>
      <c r="Z646" s="746"/>
      <c r="AA646" s="746"/>
      <c r="AB646" s="746"/>
      <c r="AC646" s="746"/>
      <c r="AD646" s="746"/>
    </row>
    <row r="647" spans="4:30" ht="13.9" customHeight="1">
      <c r="D647" s="511"/>
      <c r="E647" s="511"/>
      <c r="F647" s="511"/>
      <c r="G647" s="511"/>
      <c r="H647" s="511"/>
      <c r="I647" s="511"/>
      <c r="J647" s="511"/>
      <c r="K647" s="511"/>
      <c r="L647" s="511"/>
      <c r="M647" s="746"/>
      <c r="N647" s="746"/>
      <c r="O647" s="746"/>
      <c r="P647" s="746"/>
      <c r="Q647" s="746"/>
      <c r="R647" s="746"/>
      <c r="S647" s="746"/>
      <c r="T647" s="746"/>
      <c r="U647" s="746"/>
      <c r="V647" s="746"/>
      <c r="W647" s="746"/>
      <c r="X647" s="746"/>
      <c r="Y647" s="746"/>
      <c r="Z647" s="746"/>
      <c r="AA647" s="746"/>
      <c r="AB647" s="746"/>
      <c r="AC647" s="746"/>
      <c r="AD647" s="746"/>
    </row>
    <row r="648" spans="4:30" ht="13.9" customHeight="1">
      <c r="D648" s="511"/>
      <c r="E648" s="511"/>
      <c r="F648" s="511"/>
      <c r="G648" s="511"/>
      <c r="H648" s="511"/>
      <c r="I648" s="511"/>
      <c r="J648" s="511"/>
      <c r="K648" s="511"/>
      <c r="L648" s="511"/>
      <c r="M648" s="746"/>
      <c r="N648" s="746"/>
      <c r="O648" s="746"/>
      <c r="P648" s="746"/>
      <c r="Q648" s="746"/>
      <c r="R648" s="746"/>
      <c r="S648" s="746"/>
      <c r="T648" s="746"/>
      <c r="U648" s="746"/>
      <c r="V648" s="746"/>
      <c r="W648" s="746"/>
      <c r="X648" s="746"/>
      <c r="Y648" s="746"/>
      <c r="Z648" s="746"/>
      <c r="AA648" s="746"/>
      <c r="AB648" s="746"/>
      <c r="AC648" s="746"/>
      <c r="AD648" s="746"/>
    </row>
    <row r="649" spans="4:30" ht="13.9" customHeight="1">
      <c r="D649" s="511"/>
      <c r="E649" s="511"/>
      <c r="F649" s="511"/>
      <c r="G649" s="511"/>
      <c r="H649" s="511"/>
      <c r="I649" s="511"/>
      <c r="J649" s="511"/>
      <c r="K649" s="511"/>
      <c r="L649" s="511"/>
      <c r="M649" s="746"/>
      <c r="N649" s="746"/>
      <c r="O649" s="746"/>
      <c r="P649" s="746"/>
      <c r="Q649" s="746"/>
      <c r="R649" s="746"/>
      <c r="S649" s="746"/>
      <c r="T649" s="746"/>
      <c r="U649" s="746"/>
      <c r="V649" s="746"/>
      <c r="W649" s="746"/>
      <c r="X649" s="746"/>
      <c r="Y649" s="746"/>
      <c r="Z649" s="746"/>
      <c r="AA649" s="746"/>
      <c r="AB649" s="746"/>
      <c r="AC649" s="746"/>
      <c r="AD649" s="746"/>
    </row>
    <row r="650" spans="4:30" ht="13.9" customHeight="1">
      <c r="D650" s="511"/>
      <c r="E650" s="511"/>
      <c r="F650" s="511"/>
      <c r="G650" s="511"/>
      <c r="H650" s="511"/>
      <c r="I650" s="511"/>
      <c r="J650" s="511"/>
      <c r="K650" s="511"/>
      <c r="L650" s="511"/>
      <c r="M650" s="746"/>
      <c r="N650" s="746"/>
      <c r="O650" s="746"/>
      <c r="P650" s="746"/>
      <c r="Q650" s="746"/>
      <c r="R650" s="746"/>
      <c r="S650" s="746"/>
      <c r="T650" s="746"/>
      <c r="U650" s="746"/>
      <c r="V650" s="746"/>
      <c r="W650" s="746"/>
      <c r="X650" s="746"/>
      <c r="Y650" s="746"/>
      <c r="Z650" s="746"/>
      <c r="AA650" s="746"/>
      <c r="AB650" s="746"/>
      <c r="AC650" s="746"/>
      <c r="AD650" s="746"/>
    </row>
    <row r="651" spans="4:30" ht="13.9" customHeight="1">
      <c r="D651" s="511"/>
      <c r="E651" s="511"/>
      <c r="F651" s="511"/>
      <c r="G651" s="511"/>
      <c r="H651" s="511"/>
      <c r="I651" s="511"/>
      <c r="J651" s="511"/>
      <c r="K651" s="511"/>
      <c r="L651" s="511"/>
      <c r="M651" s="746"/>
      <c r="N651" s="746"/>
      <c r="O651" s="746"/>
      <c r="P651" s="746"/>
      <c r="Q651" s="746"/>
      <c r="R651" s="746"/>
      <c r="S651" s="746"/>
      <c r="T651" s="746"/>
      <c r="U651" s="746"/>
      <c r="V651" s="746"/>
      <c r="W651" s="746"/>
      <c r="X651" s="746"/>
      <c r="Y651" s="746"/>
      <c r="Z651" s="746"/>
      <c r="AA651" s="746"/>
      <c r="AB651" s="746"/>
      <c r="AC651" s="746"/>
      <c r="AD651" s="746"/>
    </row>
    <row r="652" spans="4:30" ht="13.9" customHeight="1">
      <c r="D652" s="511"/>
      <c r="E652" s="511"/>
      <c r="F652" s="511"/>
      <c r="G652" s="511"/>
      <c r="H652" s="511"/>
      <c r="I652" s="511"/>
      <c r="J652" s="511"/>
      <c r="K652" s="511"/>
      <c r="L652" s="511"/>
      <c r="M652" s="746"/>
      <c r="N652" s="746"/>
      <c r="O652" s="746"/>
      <c r="P652" s="746"/>
      <c r="Q652" s="746"/>
      <c r="R652" s="746"/>
      <c r="S652" s="746"/>
      <c r="T652" s="746"/>
      <c r="U652" s="746"/>
      <c r="V652" s="746"/>
      <c r="W652" s="746"/>
      <c r="X652" s="746"/>
      <c r="Y652" s="746"/>
      <c r="Z652" s="746"/>
      <c r="AA652" s="746"/>
      <c r="AB652" s="746"/>
      <c r="AC652" s="746"/>
      <c r="AD652" s="746"/>
    </row>
    <row r="653" spans="4:30" ht="13.9" customHeight="1">
      <c r="D653" s="511"/>
      <c r="E653" s="511"/>
      <c r="F653" s="511"/>
      <c r="G653" s="511"/>
      <c r="H653" s="511"/>
      <c r="I653" s="511"/>
      <c r="J653" s="511"/>
      <c r="K653" s="511"/>
      <c r="L653" s="511"/>
      <c r="M653" s="746"/>
      <c r="N653" s="746"/>
      <c r="O653" s="746"/>
      <c r="P653" s="746"/>
      <c r="Q653" s="746"/>
      <c r="R653" s="746"/>
      <c r="S653" s="746"/>
      <c r="T653" s="746"/>
      <c r="U653" s="746"/>
      <c r="V653" s="746"/>
      <c r="W653" s="746"/>
      <c r="X653" s="746"/>
      <c r="Y653" s="746"/>
      <c r="Z653" s="746"/>
      <c r="AA653" s="746"/>
      <c r="AB653" s="746"/>
      <c r="AC653" s="746"/>
      <c r="AD653" s="746"/>
    </row>
    <row r="654" spans="4:30" ht="13.9" customHeight="1">
      <c r="D654" s="511"/>
      <c r="E654" s="511"/>
      <c r="F654" s="511"/>
      <c r="G654" s="511"/>
      <c r="H654" s="511"/>
      <c r="I654" s="511"/>
      <c r="J654" s="511"/>
      <c r="K654" s="511"/>
      <c r="L654" s="511"/>
      <c r="M654" s="746"/>
      <c r="N654" s="746"/>
      <c r="O654" s="746"/>
      <c r="P654" s="746"/>
      <c r="Q654" s="746"/>
      <c r="R654" s="746"/>
      <c r="S654" s="746"/>
      <c r="T654" s="746"/>
      <c r="U654" s="746"/>
      <c r="V654" s="746"/>
      <c r="W654" s="746"/>
      <c r="X654" s="746"/>
      <c r="Y654" s="746"/>
      <c r="Z654" s="746"/>
      <c r="AA654" s="746"/>
      <c r="AB654" s="746"/>
      <c r="AC654" s="746"/>
      <c r="AD654" s="746"/>
    </row>
    <row r="655" spans="4:30" ht="13.9" customHeight="1">
      <c r="D655" s="511"/>
      <c r="E655" s="511"/>
      <c r="F655" s="511"/>
      <c r="G655" s="511"/>
      <c r="H655" s="511"/>
      <c r="I655" s="511"/>
      <c r="J655" s="511"/>
      <c r="K655" s="511"/>
      <c r="L655" s="511"/>
      <c r="M655" s="746"/>
      <c r="N655" s="746"/>
      <c r="O655" s="746"/>
      <c r="P655" s="746"/>
      <c r="Q655" s="746"/>
      <c r="R655" s="746"/>
      <c r="S655" s="746"/>
      <c r="T655" s="746"/>
      <c r="U655" s="746"/>
      <c r="V655" s="746"/>
      <c r="W655" s="746"/>
      <c r="X655" s="746"/>
      <c r="Y655" s="746"/>
      <c r="Z655" s="746"/>
      <c r="AA655" s="746"/>
      <c r="AB655" s="746"/>
      <c r="AC655" s="746"/>
      <c r="AD655" s="746"/>
    </row>
    <row r="656" spans="4:30" ht="13.9" customHeight="1">
      <c r="D656" s="746"/>
      <c r="E656" s="746"/>
      <c r="F656" s="746"/>
      <c r="G656" s="746"/>
      <c r="H656" s="746"/>
      <c r="I656" s="746"/>
      <c r="J656" s="746"/>
      <c r="K656" s="746"/>
      <c r="L656" s="746"/>
      <c r="M656" s="746"/>
      <c r="N656" s="746"/>
      <c r="O656" s="746"/>
      <c r="P656" s="746"/>
      <c r="Q656" s="746"/>
      <c r="R656" s="746"/>
      <c r="S656" s="746"/>
      <c r="T656" s="746"/>
      <c r="U656" s="746"/>
      <c r="V656" s="746"/>
      <c r="W656" s="746"/>
      <c r="X656" s="746"/>
      <c r="Y656" s="746"/>
      <c r="Z656" s="746"/>
      <c r="AA656" s="746"/>
      <c r="AB656" s="746"/>
      <c r="AC656" s="746"/>
      <c r="AD656" s="746"/>
    </row>
    <row r="657" spans="4:30" ht="13.9" customHeight="1">
      <c r="D657" s="746"/>
      <c r="E657" s="746"/>
      <c r="F657" s="746"/>
      <c r="G657" s="746"/>
      <c r="H657" s="746"/>
      <c r="I657" s="746"/>
      <c r="J657" s="746"/>
      <c r="K657" s="746"/>
      <c r="L657" s="746"/>
      <c r="M657" s="746"/>
      <c r="N657" s="746"/>
      <c r="O657" s="746"/>
      <c r="P657" s="746"/>
      <c r="Q657" s="746"/>
      <c r="R657" s="746"/>
      <c r="S657" s="746"/>
      <c r="T657" s="746"/>
      <c r="U657" s="746"/>
      <c r="V657" s="746"/>
      <c r="W657" s="746"/>
      <c r="X657" s="746"/>
      <c r="Y657" s="746"/>
      <c r="Z657" s="746"/>
      <c r="AA657" s="746"/>
      <c r="AB657" s="746"/>
      <c r="AC657" s="746"/>
      <c r="AD657" s="746"/>
    </row>
    <row r="658" spans="4:30" ht="13.9" customHeight="1">
      <c r="D658" s="746"/>
      <c r="E658" s="746"/>
      <c r="F658" s="746"/>
      <c r="G658" s="746"/>
      <c r="H658" s="746"/>
      <c r="I658" s="746"/>
      <c r="J658" s="746"/>
      <c r="K658" s="746"/>
      <c r="L658" s="746"/>
      <c r="M658" s="746"/>
      <c r="N658" s="746"/>
      <c r="O658" s="746"/>
      <c r="P658" s="746"/>
      <c r="Q658" s="746"/>
      <c r="R658" s="746"/>
      <c r="S658" s="746"/>
      <c r="T658" s="746"/>
      <c r="U658" s="746"/>
      <c r="V658" s="746"/>
      <c r="W658" s="746"/>
      <c r="X658" s="746"/>
      <c r="Y658" s="746"/>
      <c r="Z658" s="746"/>
      <c r="AA658" s="746"/>
      <c r="AB658" s="746"/>
      <c r="AC658" s="746"/>
      <c r="AD658" s="746"/>
    </row>
    <row r="659" spans="4:30" ht="13.9" customHeight="1">
      <c r="D659" s="746"/>
      <c r="E659" s="746"/>
      <c r="F659" s="746"/>
      <c r="G659" s="746"/>
      <c r="H659" s="746"/>
      <c r="I659" s="746"/>
      <c r="J659" s="746"/>
      <c r="K659" s="746"/>
      <c r="L659" s="746"/>
      <c r="M659" s="746"/>
      <c r="N659" s="746"/>
      <c r="O659" s="746"/>
      <c r="P659" s="746"/>
      <c r="Q659" s="746"/>
      <c r="R659" s="746"/>
      <c r="S659" s="746"/>
      <c r="T659" s="746"/>
      <c r="U659" s="746"/>
      <c r="V659" s="746"/>
      <c r="W659" s="746"/>
      <c r="X659" s="746"/>
      <c r="Y659" s="746"/>
      <c r="Z659" s="746"/>
      <c r="AA659" s="746"/>
      <c r="AB659" s="746"/>
      <c r="AC659" s="746"/>
      <c r="AD659" s="746"/>
    </row>
    <row r="660" spans="4:30" ht="13.9" customHeight="1">
      <c r="D660" s="746"/>
      <c r="E660" s="746"/>
      <c r="F660" s="746"/>
      <c r="G660" s="746"/>
      <c r="H660" s="746"/>
      <c r="I660" s="746"/>
      <c r="J660" s="746"/>
      <c r="K660" s="746"/>
      <c r="L660" s="746"/>
      <c r="M660" s="746"/>
      <c r="N660" s="746"/>
      <c r="O660" s="746"/>
      <c r="P660" s="746"/>
      <c r="Q660" s="746"/>
      <c r="R660" s="746"/>
      <c r="S660" s="746"/>
      <c r="T660" s="746"/>
      <c r="U660" s="746"/>
      <c r="V660" s="746"/>
      <c r="W660" s="746"/>
      <c r="X660" s="746"/>
      <c r="Y660" s="746"/>
      <c r="Z660" s="746"/>
      <c r="AA660" s="746"/>
      <c r="AB660" s="746"/>
      <c r="AC660" s="746"/>
      <c r="AD660" s="746"/>
    </row>
    <row r="661" spans="4:30" ht="13.9" customHeight="1">
      <c r="D661" s="746"/>
      <c r="E661" s="746"/>
      <c r="F661" s="746"/>
      <c r="G661" s="746"/>
      <c r="H661" s="746"/>
      <c r="I661" s="746"/>
      <c r="J661" s="746"/>
      <c r="K661" s="746"/>
      <c r="L661" s="746"/>
      <c r="M661" s="746"/>
      <c r="N661" s="746"/>
      <c r="O661" s="746"/>
      <c r="P661" s="746"/>
      <c r="Q661" s="746"/>
      <c r="R661" s="746"/>
      <c r="S661" s="746"/>
      <c r="T661" s="746"/>
      <c r="U661" s="746"/>
      <c r="V661" s="746"/>
      <c r="W661" s="746"/>
      <c r="X661" s="746"/>
      <c r="Y661" s="746"/>
      <c r="Z661" s="746"/>
      <c r="AA661" s="746"/>
      <c r="AB661" s="746"/>
      <c r="AC661" s="746"/>
      <c r="AD661" s="746"/>
    </row>
    <row r="662" spans="4:30" ht="13.9" customHeight="1">
      <c r="D662" s="746"/>
      <c r="E662" s="746"/>
      <c r="F662" s="746"/>
      <c r="G662" s="746"/>
      <c r="H662" s="746"/>
      <c r="I662" s="746"/>
      <c r="J662" s="746"/>
      <c r="K662" s="746"/>
      <c r="L662" s="746"/>
      <c r="M662" s="746"/>
      <c r="N662" s="746"/>
      <c r="O662" s="746"/>
      <c r="P662" s="746"/>
      <c r="Q662" s="746"/>
      <c r="R662" s="746"/>
      <c r="S662" s="746"/>
      <c r="T662" s="746"/>
      <c r="U662" s="746"/>
      <c r="V662" s="746"/>
      <c r="W662" s="746"/>
      <c r="X662" s="746"/>
      <c r="Y662" s="746"/>
      <c r="Z662" s="746"/>
      <c r="AA662" s="746"/>
      <c r="AB662" s="746"/>
      <c r="AC662" s="746"/>
      <c r="AD662" s="746"/>
    </row>
    <row r="663" spans="4:30" ht="13.9" customHeight="1">
      <c r="D663" s="746"/>
      <c r="E663" s="746"/>
      <c r="F663" s="746"/>
      <c r="G663" s="746"/>
      <c r="H663" s="746"/>
      <c r="I663" s="746"/>
      <c r="J663" s="746"/>
      <c r="K663" s="746"/>
      <c r="L663" s="746"/>
      <c r="M663" s="746"/>
      <c r="N663" s="746"/>
      <c r="O663" s="746"/>
      <c r="P663" s="746"/>
      <c r="Q663" s="746"/>
      <c r="R663" s="746"/>
      <c r="S663" s="746"/>
      <c r="T663" s="746"/>
      <c r="U663" s="746"/>
      <c r="V663" s="746"/>
      <c r="W663" s="746"/>
      <c r="X663" s="746"/>
      <c r="Y663" s="746"/>
      <c r="Z663" s="746"/>
      <c r="AA663" s="746"/>
      <c r="AB663" s="746"/>
      <c r="AC663" s="746"/>
      <c r="AD663" s="746"/>
    </row>
    <row r="664" spans="4:30" ht="13.9" customHeight="1">
      <c r="D664" s="746"/>
      <c r="E664" s="746"/>
      <c r="F664" s="746"/>
      <c r="G664" s="746"/>
      <c r="H664" s="746"/>
      <c r="I664" s="746"/>
      <c r="J664" s="746"/>
      <c r="K664" s="746"/>
      <c r="L664" s="746"/>
      <c r="M664" s="746"/>
      <c r="N664" s="746"/>
      <c r="O664" s="746"/>
      <c r="P664" s="746"/>
      <c r="Q664" s="746"/>
      <c r="R664" s="746"/>
      <c r="S664" s="746"/>
      <c r="T664" s="746"/>
      <c r="U664" s="746"/>
      <c r="V664" s="746"/>
      <c r="W664" s="746"/>
      <c r="X664" s="746"/>
      <c r="Y664" s="746"/>
      <c r="Z664" s="746"/>
      <c r="AA664" s="746"/>
      <c r="AB664" s="746"/>
      <c r="AC664" s="746"/>
      <c r="AD664" s="746"/>
    </row>
    <row r="665" spans="4:30" ht="13.9" customHeight="1">
      <c r="D665" s="746"/>
      <c r="E665" s="746"/>
      <c r="F665" s="746"/>
      <c r="G665" s="746"/>
      <c r="H665" s="746"/>
      <c r="I665" s="746"/>
      <c r="J665" s="746"/>
      <c r="K665" s="746"/>
      <c r="L665" s="746"/>
      <c r="M665" s="746"/>
      <c r="N665" s="746"/>
      <c r="O665" s="746"/>
      <c r="P665" s="746"/>
      <c r="Q665" s="746"/>
      <c r="R665" s="746"/>
      <c r="S665" s="746"/>
      <c r="T665" s="746"/>
      <c r="U665" s="746"/>
      <c r="V665" s="746"/>
      <c r="W665" s="746"/>
      <c r="X665" s="746"/>
      <c r="Y665" s="746"/>
      <c r="Z665" s="746"/>
      <c r="AA665" s="746"/>
      <c r="AB665" s="746"/>
      <c r="AC665" s="746"/>
      <c r="AD665" s="746"/>
    </row>
    <row r="666" spans="4:30" ht="13.9" customHeight="1">
      <c r="D666" s="746"/>
      <c r="E666" s="746"/>
      <c r="F666" s="746"/>
      <c r="G666" s="746"/>
      <c r="H666" s="746"/>
      <c r="I666" s="746"/>
      <c r="J666" s="746"/>
      <c r="K666" s="746"/>
      <c r="L666" s="746"/>
      <c r="M666" s="746"/>
      <c r="N666" s="746"/>
      <c r="O666" s="746"/>
      <c r="P666" s="746"/>
      <c r="Q666" s="746"/>
      <c r="R666" s="746"/>
      <c r="S666" s="746"/>
      <c r="T666" s="746"/>
      <c r="U666" s="746"/>
      <c r="V666" s="746"/>
      <c r="W666" s="746"/>
      <c r="X666" s="746"/>
      <c r="Y666" s="746"/>
      <c r="Z666" s="746"/>
      <c r="AA666" s="746"/>
      <c r="AB666" s="746"/>
      <c r="AC666" s="746"/>
      <c r="AD666" s="746"/>
    </row>
    <row r="667" spans="4:30" ht="13.9" customHeight="1">
      <c r="D667" s="746"/>
      <c r="E667" s="746"/>
      <c r="F667" s="746"/>
      <c r="G667" s="746"/>
      <c r="H667" s="746"/>
      <c r="I667" s="746"/>
      <c r="J667" s="746"/>
      <c r="K667" s="746"/>
      <c r="L667" s="746"/>
      <c r="M667" s="746"/>
      <c r="N667" s="746"/>
      <c r="O667" s="746"/>
      <c r="P667" s="746"/>
      <c r="Q667" s="746"/>
      <c r="R667" s="746"/>
      <c r="S667" s="746"/>
      <c r="T667" s="746"/>
      <c r="U667" s="746"/>
      <c r="V667" s="746"/>
      <c r="W667" s="746"/>
      <c r="X667" s="746"/>
      <c r="Y667" s="746"/>
      <c r="Z667" s="746"/>
      <c r="AA667" s="746"/>
      <c r="AB667" s="746"/>
      <c r="AC667" s="746"/>
      <c r="AD667" s="746"/>
    </row>
    <row r="668" spans="4:30" ht="13.9" customHeight="1">
      <c r="D668" s="746"/>
      <c r="E668" s="746"/>
      <c r="F668" s="746"/>
      <c r="G668" s="746"/>
      <c r="H668" s="746"/>
      <c r="I668" s="746"/>
      <c r="J668" s="746"/>
      <c r="K668" s="746"/>
      <c r="L668" s="746"/>
      <c r="M668" s="746"/>
      <c r="N668" s="746"/>
      <c r="O668" s="746"/>
      <c r="P668" s="746"/>
      <c r="Q668" s="746"/>
      <c r="R668" s="746"/>
      <c r="S668" s="746"/>
      <c r="T668" s="746"/>
      <c r="U668" s="746"/>
      <c r="V668" s="746"/>
      <c r="W668" s="746"/>
      <c r="X668" s="746"/>
      <c r="Y668" s="746"/>
      <c r="Z668" s="746"/>
      <c r="AA668" s="746"/>
      <c r="AB668" s="746"/>
      <c r="AC668" s="746"/>
      <c r="AD668" s="746"/>
    </row>
    <row r="669" spans="4:30" ht="13.9" customHeight="1">
      <c r="D669" s="746"/>
      <c r="E669" s="746"/>
      <c r="F669" s="746"/>
      <c r="G669" s="746"/>
      <c r="H669" s="746"/>
      <c r="I669" s="746"/>
      <c r="J669" s="746"/>
      <c r="K669" s="746"/>
      <c r="L669" s="746"/>
      <c r="M669" s="746"/>
      <c r="N669" s="746"/>
      <c r="O669" s="746"/>
      <c r="P669" s="746"/>
      <c r="Q669" s="746"/>
      <c r="R669" s="746"/>
      <c r="S669" s="746"/>
      <c r="T669" s="746"/>
      <c r="U669" s="746"/>
      <c r="V669" s="746"/>
      <c r="W669" s="746"/>
      <c r="X669" s="746"/>
      <c r="Y669" s="746"/>
      <c r="Z669" s="746"/>
      <c r="AA669" s="746"/>
      <c r="AB669" s="746"/>
      <c r="AC669" s="746"/>
      <c r="AD669" s="746"/>
    </row>
    <row r="670" spans="4:30" ht="13.9" customHeight="1">
      <c r="D670" s="746"/>
      <c r="E670" s="746"/>
      <c r="F670" s="746"/>
      <c r="G670" s="746"/>
      <c r="H670" s="746"/>
      <c r="I670" s="746"/>
      <c r="J670" s="746"/>
      <c r="K670" s="746"/>
      <c r="L670" s="746"/>
      <c r="M670" s="746"/>
      <c r="N670" s="746"/>
      <c r="O670" s="746"/>
      <c r="P670" s="746"/>
      <c r="Q670" s="746"/>
      <c r="R670" s="746"/>
      <c r="S670" s="746"/>
      <c r="T670" s="746"/>
      <c r="U670" s="746"/>
      <c r="V670" s="746"/>
      <c r="W670" s="746"/>
      <c r="X670" s="746"/>
      <c r="Y670" s="746"/>
      <c r="Z670" s="746"/>
      <c r="AA670" s="746"/>
      <c r="AB670" s="746"/>
      <c r="AC670" s="746"/>
      <c r="AD670" s="746"/>
    </row>
    <row r="671" spans="4:30" ht="13.9" customHeight="1">
      <c r="D671" s="746"/>
      <c r="E671" s="746"/>
      <c r="F671" s="746"/>
      <c r="G671" s="746"/>
      <c r="H671" s="746"/>
      <c r="I671" s="746"/>
      <c r="J671" s="746"/>
      <c r="K671" s="746"/>
      <c r="L671" s="746"/>
      <c r="M671" s="746"/>
      <c r="N671" s="746"/>
      <c r="O671" s="746"/>
      <c r="P671" s="746"/>
      <c r="Q671" s="746"/>
      <c r="R671" s="746"/>
      <c r="S671" s="746"/>
      <c r="T671" s="746"/>
      <c r="U671" s="746"/>
      <c r="V671" s="746"/>
      <c r="W671" s="746"/>
      <c r="X671" s="746"/>
      <c r="Y671" s="746"/>
      <c r="Z671" s="746"/>
      <c r="AA671" s="746"/>
      <c r="AB671" s="746"/>
      <c r="AC671" s="746"/>
      <c r="AD671" s="746"/>
    </row>
    <row r="672" spans="4:30" ht="13.9" customHeight="1">
      <c r="D672" s="746"/>
      <c r="E672" s="746"/>
      <c r="F672" s="746"/>
      <c r="G672" s="746"/>
      <c r="H672" s="746"/>
      <c r="I672" s="746"/>
      <c r="J672" s="746"/>
      <c r="K672" s="746"/>
      <c r="L672" s="746"/>
      <c r="M672" s="746"/>
      <c r="N672" s="746"/>
      <c r="O672" s="746"/>
      <c r="P672" s="746"/>
      <c r="Q672" s="746"/>
      <c r="R672" s="746"/>
      <c r="S672" s="746"/>
      <c r="T672" s="746"/>
      <c r="U672" s="746"/>
      <c r="V672" s="746"/>
      <c r="W672" s="746"/>
      <c r="X672" s="746"/>
      <c r="Y672" s="746"/>
      <c r="Z672" s="746"/>
      <c r="AA672" s="746"/>
      <c r="AB672" s="746"/>
      <c r="AC672" s="746"/>
      <c r="AD672" s="746"/>
    </row>
    <row r="673" spans="2:30" ht="13.9" customHeight="1">
      <c r="D673" s="746"/>
      <c r="E673" s="746"/>
      <c r="F673" s="746"/>
      <c r="G673" s="746"/>
      <c r="H673" s="746"/>
      <c r="I673" s="746"/>
      <c r="J673" s="746"/>
      <c r="K673" s="746"/>
      <c r="L673" s="746"/>
      <c r="M673" s="746"/>
      <c r="N673" s="746"/>
      <c r="O673" s="746"/>
      <c r="P673" s="746"/>
      <c r="Q673" s="746"/>
      <c r="R673" s="746"/>
      <c r="S673" s="746"/>
      <c r="T673" s="746"/>
      <c r="U673" s="746"/>
      <c r="V673" s="746"/>
      <c r="W673" s="746"/>
      <c r="X673" s="746"/>
      <c r="Y673" s="746"/>
      <c r="Z673" s="746"/>
      <c r="AA673" s="746"/>
      <c r="AB673" s="746"/>
      <c r="AC673" s="746"/>
      <c r="AD673" s="746"/>
    </row>
    <row r="674" spans="2:30" ht="13.9" customHeight="1">
      <c r="D674" s="746"/>
      <c r="E674" s="746"/>
      <c r="F674" s="746"/>
      <c r="G674" s="746"/>
      <c r="H674" s="746"/>
      <c r="I674" s="746"/>
      <c r="J674" s="746"/>
      <c r="K674" s="746"/>
      <c r="L674" s="746"/>
      <c r="M674" s="746"/>
      <c r="N674" s="746"/>
      <c r="O674" s="746"/>
      <c r="P674" s="746"/>
      <c r="Q674" s="746"/>
      <c r="R674" s="746"/>
      <c r="S674" s="746"/>
      <c r="T674" s="746"/>
      <c r="U674" s="746"/>
      <c r="V674" s="746"/>
      <c r="W674" s="746"/>
      <c r="X674" s="746"/>
      <c r="Y674" s="746"/>
      <c r="Z674" s="746"/>
      <c r="AA674" s="746"/>
      <c r="AB674" s="746"/>
      <c r="AC674" s="746"/>
      <c r="AD674" s="746"/>
    </row>
    <row r="675" spans="2:30" ht="13.9" customHeight="1">
      <c r="D675" s="746"/>
      <c r="E675" s="746"/>
      <c r="F675" s="746"/>
      <c r="G675" s="746"/>
      <c r="H675" s="746"/>
      <c r="I675" s="746"/>
      <c r="J675" s="746"/>
      <c r="K675" s="746"/>
      <c r="L675" s="746"/>
      <c r="M675" s="746"/>
      <c r="N675" s="746"/>
      <c r="O675" s="746"/>
      <c r="P675" s="746"/>
      <c r="Q675" s="746"/>
      <c r="R675" s="746"/>
      <c r="S675" s="746"/>
      <c r="T675" s="746"/>
      <c r="U675" s="746"/>
      <c r="V675" s="746"/>
      <c r="W675" s="746"/>
      <c r="X675" s="746"/>
      <c r="Y675" s="746"/>
      <c r="Z675" s="746"/>
      <c r="AA675" s="746"/>
      <c r="AB675" s="746"/>
      <c r="AC675" s="746"/>
      <c r="AD675" s="746"/>
    </row>
    <row r="676" spans="2:30" ht="13.9" customHeight="1">
      <c r="D676" s="746"/>
      <c r="E676" s="746"/>
      <c r="F676" s="746"/>
      <c r="G676" s="746"/>
      <c r="H676" s="746"/>
      <c r="I676" s="746"/>
      <c r="J676" s="746"/>
      <c r="K676" s="746"/>
      <c r="L676" s="746"/>
      <c r="M676" s="746"/>
      <c r="N676" s="746"/>
      <c r="O676" s="746"/>
      <c r="P676" s="746"/>
      <c r="Q676" s="746"/>
      <c r="R676" s="746"/>
      <c r="S676" s="746"/>
      <c r="T676" s="746"/>
      <c r="U676" s="746"/>
      <c r="V676" s="746"/>
      <c r="W676" s="746"/>
      <c r="X676" s="746"/>
      <c r="Y676" s="746"/>
      <c r="Z676" s="746"/>
      <c r="AA676" s="746"/>
      <c r="AB676" s="746"/>
      <c r="AC676" s="746"/>
      <c r="AD676" s="746"/>
    </row>
    <row r="677" spans="2:30" ht="13.9" customHeight="1">
      <c r="D677" s="746"/>
      <c r="E677" s="746"/>
      <c r="F677" s="746"/>
      <c r="G677" s="746"/>
      <c r="H677" s="746"/>
      <c r="I677" s="746"/>
      <c r="J677" s="746"/>
      <c r="K677" s="746"/>
      <c r="L677" s="746"/>
      <c r="M677" s="746"/>
      <c r="N677" s="746"/>
      <c r="O677" s="746"/>
      <c r="P677" s="746"/>
      <c r="Q677" s="746"/>
      <c r="R677" s="746"/>
      <c r="S677" s="746"/>
      <c r="T677" s="746"/>
      <c r="U677" s="746"/>
      <c r="V677" s="746"/>
      <c r="W677" s="746"/>
      <c r="X677" s="746"/>
      <c r="Y677" s="746"/>
      <c r="Z677" s="746"/>
      <c r="AA677" s="746"/>
      <c r="AB677" s="746"/>
      <c r="AC677" s="746"/>
      <c r="AD677" s="746"/>
    </row>
    <row r="678" spans="2:30" ht="13.9" customHeight="1">
      <c r="D678" s="746"/>
      <c r="E678" s="746"/>
      <c r="F678" s="746"/>
      <c r="G678" s="746"/>
      <c r="H678" s="746"/>
      <c r="I678" s="746"/>
      <c r="J678" s="746"/>
      <c r="K678" s="746"/>
      <c r="L678" s="746"/>
      <c r="M678" s="746"/>
      <c r="N678" s="746"/>
      <c r="O678" s="746"/>
      <c r="P678" s="746"/>
      <c r="Q678" s="746"/>
      <c r="R678" s="746"/>
      <c r="S678" s="746"/>
      <c r="T678" s="746"/>
      <c r="U678" s="746"/>
      <c r="V678" s="746"/>
      <c r="W678" s="746"/>
      <c r="X678" s="746"/>
      <c r="Y678" s="746"/>
      <c r="Z678" s="746"/>
      <c r="AA678" s="746"/>
      <c r="AB678" s="746"/>
      <c r="AC678" s="746"/>
      <c r="AD678" s="746"/>
    </row>
    <row r="679" spans="2:30" ht="13.9" customHeight="1">
      <c r="D679" s="746"/>
      <c r="E679" s="746"/>
      <c r="F679" s="746"/>
      <c r="G679" s="746"/>
      <c r="H679" s="746"/>
      <c r="I679" s="746"/>
      <c r="J679" s="746"/>
      <c r="K679" s="746"/>
      <c r="L679" s="746"/>
      <c r="M679" s="746"/>
      <c r="N679" s="746"/>
      <c r="O679" s="746"/>
      <c r="P679" s="746"/>
      <c r="Q679" s="746"/>
      <c r="R679" s="746"/>
      <c r="S679" s="746"/>
      <c r="T679" s="746"/>
      <c r="U679" s="746"/>
      <c r="V679" s="746"/>
      <c r="W679" s="746"/>
      <c r="X679" s="746"/>
      <c r="Y679" s="746"/>
      <c r="Z679" s="746"/>
      <c r="AA679" s="746"/>
      <c r="AB679" s="746"/>
      <c r="AC679" s="746"/>
      <c r="AD679" s="746"/>
    </row>
    <row r="680" spans="2:30" ht="13.9" customHeight="1">
      <c r="D680" s="746"/>
      <c r="E680" s="746"/>
      <c r="F680" s="746"/>
      <c r="G680" s="746"/>
      <c r="H680" s="746"/>
      <c r="I680" s="746"/>
      <c r="J680" s="746"/>
      <c r="K680" s="746"/>
      <c r="L680" s="746"/>
      <c r="M680" s="746"/>
      <c r="N680" s="746"/>
      <c r="O680" s="746"/>
      <c r="P680" s="746"/>
      <c r="Q680" s="746"/>
      <c r="R680" s="746"/>
      <c r="S680" s="746"/>
      <c r="T680" s="746"/>
      <c r="U680" s="746"/>
      <c r="V680" s="746"/>
      <c r="W680" s="746"/>
      <c r="X680" s="746"/>
      <c r="Y680" s="746"/>
      <c r="Z680" s="746"/>
      <c r="AA680" s="746"/>
      <c r="AB680" s="746"/>
      <c r="AC680" s="746"/>
      <c r="AD680" s="746"/>
    </row>
    <row r="681" spans="2:30" ht="13.9" customHeight="1">
      <c r="D681" s="746"/>
      <c r="E681" s="746"/>
      <c r="F681" s="746"/>
      <c r="G681" s="746"/>
      <c r="H681" s="746"/>
      <c r="I681" s="746"/>
      <c r="J681" s="746"/>
      <c r="K681" s="746"/>
      <c r="L681" s="746"/>
      <c r="M681" s="746"/>
      <c r="N681" s="746"/>
      <c r="O681" s="746"/>
      <c r="P681" s="746"/>
      <c r="Q681" s="746"/>
      <c r="R681" s="746"/>
      <c r="S681" s="746"/>
      <c r="T681" s="746"/>
      <c r="U681" s="746"/>
      <c r="V681" s="746"/>
      <c r="W681" s="746"/>
      <c r="X681" s="746"/>
      <c r="Y681" s="746"/>
      <c r="Z681" s="746"/>
      <c r="AA681" s="746"/>
      <c r="AB681" s="746"/>
      <c r="AC681" s="746"/>
      <c r="AD681" s="746"/>
    </row>
    <row r="682" spans="2:30" ht="13.9" customHeight="1">
      <c r="D682" s="746"/>
      <c r="E682" s="746"/>
      <c r="F682" s="746"/>
      <c r="G682" s="746"/>
      <c r="H682" s="746"/>
      <c r="I682" s="746"/>
      <c r="J682" s="746"/>
      <c r="K682" s="746"/>
      <c r="L682" s="746"/>
      <c r="M682" s="746"/>
      <c r="N682" s="746"/>
      <c r="O682" s="746"/>
      <c r="P682" s="746"/>
      <c r="Q682" s="746"/>
      <c r="R682" s="746"/>
      <c r="S682" s="746"/>
      <c r="T682" s="746"/>
      <c r="U682" s="746"/>
      <c r="V682" s="746"/>
      <c r="W682" s="746"/>
      <c r="X682" s="746"/>
      <c r="Y682" s="746"/>
      <c r="Z682" s="746"/>
      <c r="AA682" s="746"/>
      <c r="AB682" s="746"/>
      <c r="AC682" s="746"/>
      <c r="AD682" s="746"/>
    </row>
    <row r="683" spans="2:30" ht="13.9" customHeight="1">
      <c r="D683" s="746"/>
      <c r="E683" s="746"/>
      <c r="F683" s="746"/>
      <c r="G683" s="746"/>
      <c r="H683" s="746"/>
      <c r="I683" s="746"/>
      <c r="J683" s="746"/>
      <c r="K683" s="746"/>
      <c r="L683" s="746"/>
      <c r="M683" s="746"/>
      <c r="N683" s="746"/>
      <c r="O683" s="746"/>
      <c r="P683" s="746"/>
      <c r="Q683" s="746"/>
      <c r="R683" s="746"/>
      <c r="S683" s="746"/>
      <c r="T683" s="746"/>
      <c r="U683" s="746"/>
      <c r="V683" s="746"/>
      <c r="W683" s="746"/>
      <c r="X683" s="746"/>
      <c r="Y683" s="746"/>
      <c r="Z683" s="746"/>
      <c r="AA683" s="746"/>
      <c r="AB683" s="746"/>
      <c r="AC683" s="746"/>
      <c r="AD683" s="746"/>
    </row>
    <row r="684" spans="2:30" ht="13.9" customHeight="1">
      <c r="D684" s="746"/>
      <c r="E684" s="746"/>
      <c r="F684" s="746"/>
      <c r="G684" s="746"/>
      <c r="H684" s="746"/>
      <c r="I684" s="746"/>
      <c r="J684" s="746"/>
      <c r="K684" s="746"/>
      <c r="L684" s="746"/>
      <c r="M684" s="746"/>
      <c r="N684" s="746"/>
      <c r="O684" s="746"/>
      <c r="P684" s="746"/>
      <c r="Q684" s="746"/>
      <c r="R684" s="746"/>
      <c r="S684" s="746"/>
      <c r="T684" s="746"/>
      <c r="U684" s="746"/>
      <c r="V684" s="746"/>
      <c r="W684" s="746"/>
      <c r="X684" s="746"/>
      <c r="Y684" s="746"/>
      <c r="Z684" s="746"/>
      <c r="AA684" s="746"/>
      <c r="AB684" s="746"/>
      <c r="AC684" s="746"/>
      <c r="AD684" s="746"/>
    </row>
    <row r="685" spans="2:30" ht="13.9" customHeight="1">
      <c r="D685" s="746"/>
      <c r="E685" s="746"/>
      <c r="F685" s="746"/>
      <c r="G685" s="746"/>
      <c r="H685" s="746"/>
      <c r="I685" s="746"/>
      <c r="J685" s="746"/>
      <c r="K685" s="746"/>
      <c r="L685" s="746"/>
      <c r="M685" s="746"/>
      <c r="N685" s="746"/>
      <c r="O685" s="746"/>
      <c r="P685" s="746"/>
      <c r="Q685" s="746"/>
      <c r="R685" s="746"/>
      <c r="S685" s="746"/>
      <c r="T685" s="746"/>
      <c r="U685" s="746"/>
      <c r="V685" s="746"/>
      <c r="W685" s="746"/>
      <c r="X685" s="746"/>
      <c r="Y685" s="746"/>
      <c r="Z685" s="746"/>
      <c r="AA685" s="746"/>
      <c r="AB685" s="746"/>
      <c r="AC685" s="746"/>
      <c r="AD685" s="746"/>
    </row>
    <row r="686" spans="2:30" ht="13.9" customHeight="1">
      <c r="D686" s="746"/>
      <c r="E686" s="746"/>
      <c r="F686" s="746"/>
      <c r="G686" s="746"/>
      <c r="H686" s="746"/>
      <c r="I686" s="746"/>
      <c r="J686" s="746"/>
      <c r="K686" s="746"/>
      <c r="L686" s="746"/>
      <c r="M686" s="746"/>
      <c r="N686" s="746"/>
      <c r="O686" s="746"/>
      <c r="P686" s="746"/>
      <c r="Q686" s="746"/>
      <c r="R686" s="746"/>
      <c r="S686" s="746"/>
      <c r="T686" s="746"/>
      <c r="U686" s="746"/>
      <c r="V686" s="746"/>
      <c r="W686" s="746"/>
      <c r="X686" s="746"/>
      <c r="Y686" s="746"/>
      <c r="Z686" s="746"/>
      <c r="AA686" s="746"/>
      <c r="AB686" s="746"/>
      <c r="AC686" s="746"/>
      <c r="AD686" s="746"/>
    </row>
    <row r="687" spans="2:30" ht="13.9" customHeight="1">
      <c r="D687" s="746"/>
      <c r="E687" s="746"/>
      <c r="F687" s="746"/>
      <c r="G687" s="746"/>
      <c r="H687" s="746"/>
      <c r="I687" s="746"/>
      <c r="J687" s="746"/>
      <c r="K687" s="746"/>
      <c r="L687" s="746"/>
      <c r="M687" s="746"/>
      <c r="N687" s="746"/>
      <c r="O687" s="746"/>
      <c r="P687" s="746"/>
      <c r="Q687" s="746"/>
      <c r="R687" s="746"/>
      <c r="S687" s="746"/>
      <c r="T687" s="746"/>
      <c r="U687" s="746"/>
      <c r="V687" s="746"/>
      <c r="W687" s="746"/>
      <c r="X687" s="746"/>
      <c r="Y687" s="746"/>
      <c r="Z687" s="746"/>
      <c r="AA687" s="746"/>
      <c r="AB687" s="746"/>
      <c r="AC687" s="746"/>
      <c r="AD687" s="746"/>
    </row>
    <row r="688" spans="2:30" ht="13.9" customHeight="1">
      <c r="B688" s="36"/>
      <c r="D688" s="746"/>
      <c r="E688" s="746"/>
      <c r="F688" s="746"/>
      <c r="G688" s="746"/>
      <c r="H688" s="746"/>
      <c r="I688" s="746"/>
      <c r="J688" s="746"/>
      <c r="K688" s="746"/>
      <c r="L688" s="746"/>
      <c r="M688" s="746"/>
      <c r="N688" s="746"/>
      <c r="O688" s="746"/>
      <c r="P688" s="746"/>
      <c r="Q688" s="746"/>
      <c r="R688" s="746"/>
      <c r="S688" s="746"/>
      <c r="T688" s="746"/>
      <c r="U688" s="746"/>
      <c r="V688" s="746"/>
      <c r="W688" s="746"/>
      <c r="X688" s="746"/>
      <c r="Y688" s="746"/>
      <c r="Z688" s="746"/>
      <c r="AA688" s="746"/>
      <c r="AB688" s="746"/>
      <c r="AC688" s="746"/>
      <c r="AD688" s="746"/>
    </row>
    <row r="689" spans="1:30" ht="13.9" customHeight="1">
      <c r="D689" s="746"/>
      <c r="E689" s="746"/>
      <c r="F689" s="746"/>
      <c r="G689" s="746"/>
      <c r="H689" s="746"/>
      <c r="I689" s="746"/>
      <c r="J689" s="746"/>
      <c r="K689" s="746"/>
      <c r="L689" s="746"/>
      <c r="M689" s="746"/>
      <c r="N689" s="746"/>
      <c r="O689" s="746"/>
      <c r="P689" s="746"/>
      <c r="Q689" s="746"/>
      <c r="R689" s="746"/>
      <c r="S689" s="746"/>
      <c r="T689" s="746"/>
      <c r="U689" s="746"/>
      <c r="V689" s="746"/>
      <c r="W689" s="746"/>
      <c r="X689" s="746"/>
      <c r="Y689" s="746"/>
      <c r="Z689" s="746"/>
      <c r="AA689" s="746"/>
      <c r="AB689" s="746"/>
      <c r="AC689" s="746"/>
      <c r="AD689" s="746"/>
    </row>
    <row r="690" spans="1:30" ht="13.9" customHeight="1">
      <c r="D690" s="746"/>
      <c r="E690" s="746"/>
      <c r="F690" s="746"/>
      <c r="G690" s="746"/>
      <c r="H690" s="746"/>
      <c r="I690" s="746"/>
      <c r="J690" s="746"/>
      <c r="K690" s="746"/>
      <c r="L690" s="746"/>
      <c r="M690" s="746"/>
      <c r="N690" s="746"/>
      <c r="O690" s="746"/>
      <c r="P690" s="746"/>
      <c r="Q690" s="746"/>
      <c r="R690" s="746"/>
      <c r="S690" s="746"/>
      <c r="T690" s="746"/>
      <c r="U690" s="746"/>
      <c r="V690" s="746"/>
      <c r="W690" s="746"/>
      <c r="X690" s="746"/>
      <c r="Y690" s="746"/>
      <c r="Z690" s="746"/>
      <c r="AA690" s="746"/>
      <c r="AB690" s="746"/>
      <c r="AC690" s="746"/>
      <c r="AD690" s="746"/>
    </row>
    <row r="691" spans="1:30" ht="13.9" customHeight="1">
      <c r="D691" s="746"/>
      <c r="E691" s="746"/>
      <c r="F691" s="746"/>
      <c r="G691" s="746"/>
      <c r="H691" s="746"/>
      <c r="I691" s="746"/>
      <c r="J691" s="746"/>
      <c r="K691" s="746"/>
      <c r="L691" s="746"/>
      <c r="M691" s="746"/>
      <c r="N691" s="746"/>
      <c r="O691" s="746"/>
      <c r="P691" s="746"/>
      <c r="Q691" s="746"/>
      <c r="R691" s="746"/>
      <c r="S691" s="746"/>
      <c r="T691" s="746"/>
      <c r="U691" s="746"/>
      <c r="V691" s="746"/>
      <c r="W691" s="746"/>
      <c r="X691" s="746"/>
      <c r="Y691" s="746"/>
      <c r="Z691" s="746"/>
      <c r="AA691" s="746"/>
      <c r="AB691" s="746"/>
      <c r="AC691" s="746"/>
      <c r="AD691" s="746"/>
    </row>
    <row r="692" spans="1:30" ht="13.9" customHeight="1">
      <c r="D692" s="746"/>
      <c r="E692" s="746"/>
      <c r="F692" s="746"/>
      <c r="G692" s="746"/>
      <c r="H692" s="746"/>
      <c r="I692" s="746"/>
      <c r="J692" s="746"/>
      <c r="K692" s="746"/>
      <c r="L692" s="746"/>
      <c r="M692" s="746"/>
      <c r="N692" s="746"/>
      <c r="O692" s="746"/>
      <c r="P692" s="746"/>
      <c r="Q692" s="746"/>
      <c r="R692" s="746"/>
      <c r="S692" s="746"/>
      <c r="T692" s="746"/>
      <c r="U692" s="746"/>
      <c r="V692" s="746"/>
      <c r="W692" s="746"/>
      <c r="X692" s="746"/>
      <c r="Y692" s="746"/>
      <c r="Z692" s="746"/>
      <c r="AA692" s="746"/>
      <c r="AB692" s="746"/>
      <c r="AC692" s="746"/>
      <c r="AD692" s="746"/>
    </row>
    <row r="693" spans="1:30" ht="13.9" customHeight="1">
      <c r="D693" s="746"/>
      <c r="E693" s="746"/>
      <c r="F693" s="746"/>
      <c r="G693" s="746"/>
      <c r="H693" s="746"/>
      <c r="I693" s="746"/>
      <c r="J693" s="746"/>
      <c r="K693" s="746"/>
      <c r="L693" s="746"/>
      <c r="M693" s="746"/>
      <c r="N693" s="746"/>
      <c r="O693" s="746"/>
      <c r="P693" s="746"/>
      <c r="Q693" s="746"/>
      <c r="R693" s="746"/>
      <c r="S693" s="746"/>
      <c r="T693" s="746"/>
      <c r="U693" s="746"/>
      <c r="V693" s="746"/>
      <c r="W693" s="746"/>
      <c r="X693" s="746"/>
      <c r="Y693" s="746"/>
      <c r="Z693" s="746"/>
      <c r="AA693" s="746"/>
      <c r="AB693" s="746"/>
      <c r="AC693" s="746"/>
      <c r="AD693" s="746"/>
    </row>
    <row r="694" spans="1:30" ht="13.9" customHeight="1">
      <c r="D694" s="746"/>
      <c r="E694" s="746"/>
      <c r="F694" s="746"/>
      <c r="G694" s="746"/>
      <c r="H694" s="746"/>
      <c r="I694" s="746"/>
      <c r="J694" s="746"/>
      <c r="K694" s="746"/>
      <c r="L694" s="746"/>
      <c r="M694" s="746"/>
      <c r="N694" s="746"/>
      <c r="O694" s="746"/>
      <c r="P694" s="746"/>
      <c r="Q694" s="746"/>
      <c r="R694" s="746"/>
      <c r="S694" s="746"/>
      <c r="T694" s="746"/>
      <c r="U694" s="746"/>
      <c r="V694" s="746"/>
      <c r="W694" s="746"/>
      <c r="X694" s="746"/>
      <c r="Y694" s="746"/>
      <c r="Z694" s="746"/>
      <c r="AA694" s="746"/>
      <c r="AB694" s="746"/>
      <c r="AC694" s="746"/>
      <c r="AD694" s="746"/>
    </row>
    <row r="695" spans="1:30" ht="13.9" customHeight="1">
      <c r="D695" s="746"/>
      <c r="E695" s="746"/>
      <c r="F695" s="746"/>
      <c r="G695" s="746"/>
      <c r="H695" s="746"/>
      <c r="I695" s="746"/>
      <c r="J695" s="746"/>
      <c r="K695" s="746"/>
      <c r="L695" s="746"/>
      <c r="M695" s="746"/>
      <c r="N695" s="746"/>
      <c r="O695" s="746"/>
      <c r="P695" s="746"/>
      <c r="Q695" s="746"/>
      <c r="R695" s="746"/>
      <c r="S695" s="746"/>
      <c r="T695" s="746"/>
      <c r="U695" s="746"/>
      <c r="V695" s="746"/>
      <c r="W695" s="746"/>
      <c r="X695" s="746"/>
      <c r="Y695" s="746"/>
      <c r="Z695" s="746"/>
      <c r="AA695" s="746"/>
      <c r="AB695" s="746"/>
      <c r="AC695" s="746"/>
      <c r="AD695" s="746"/>
    </row>
    <row r="696" spans="1:30" ht="13.9" customHeight="1">
      <c r="D696" s="746"/>
      <c r="E696" s="746"/>
      <c r="F696" s="746"/>
      <c r="G696" s="746"/>
      <c r="H696" s="746"/>
      <c r="I696" s="746"/>
      <c r="J696" s="746"/>
      <c r="K696" s="746"/>
      <c r="L696" s="746"/>
      <c r="M696" s="746"/>
      <c r="N696" s="746"/>
      <c r="O696" s="746"/>
      <c r="P696" s="746"/>
      <c r="Q696" s="746"/>
      <c r="R696" s="746"/>
      <c r="S696" s="746"/>
      <c r="T696" s="746"/>
      <c r="U696" s="746"/>
      <c r="V696" s="746"/>
      <c r="W696" s="746"/>
      <c r="X696" s="746"/>
      <c r="Y696" s="746"/>
      <c r="Z696" s="746"/>
      <c r="AA696" s="746"/>
      <c r="AB696" s="746"/>
      <c r="AC696" s="746"/>
      <c r="AD696" s="746"/>
    </row>
    <row r="697" spans="1:30" ht="13.9" customHeight="1">
      <c r="D697" s="746"/>
      <c r="E697" s="746"/>
      <c r="F697" s="746"/>
      <c r="G697" s="746"/>
      <c r="H697" s="746"/>
      <c r="I697" s="746"/>
      <c r="J697" s="746"/>
      <c r="K697" s="746"/>
      <c r="L697" s="746"/>
      <c r="M697" s="746"/>
      <c r="N697" s="746"/>
      <c r="O697" s="746"/>
      <c r="P697" s="746"/>
      <c r="Q697" s="746"/>
      <c r="R697" s="746"/>
      <c r="S697" s="746"/>
      <c r="T697" s="746"/>
      <c r="U697" s="746"/>
      <c r="V697" s="746"/>
      <c r="W697" s="746"/>
      <c r="X697" s="746"/>
      <c r="Y697" s="746"/>
      <c r="Z697" s="746"/>
      <c r="AA697" s="746"/>
      <c r="AB697" s="746"/>
      <c r="AC697" s="746"/>
      <c r="AD697" s="746"/>
    </row>
    <row r="698" spans="1:30" ht="13.9" customHeight="1">
      <c r="D698" s="746"/>
      <c r="E698" s="746"/>
      <c r="F698" s="746"/>
      <c r="G698" s="746"/>
      <c r="H698" s="746"/>
      <c r="I698" s="746"/>
      <c r="J698" s="746"/>
      <c r="K698" s="746"/>
      <c r="L698" s="746"/>
      <c r="M698" s="746"/>
      <c r="N698" s="746"/>
      <c r="O698" s="746"/>
      <c r="P698" s="746"/>
      <c r="Q698" s="746"/>
      <c r="R698" s="746"/>
      <c r="S698" s="746"/>
      <c r="T698" s="746"/>
      <c r="U698" s="746"/>
      <c r="V698" s="746"/>
      <c r="W698" s="746"/>
      <c r="X698" s="746"/>
      <c r="Y698" s="746"/>
      <c r="Z698" s="746"/>
      <c r="AA698" s="746"/>
      <c r="AB698" s="746"/>
      <c r="AC698" s="746"/>
      <c r="AD698" s="746"/>
    </row>
    <row r="699" spans="1:30" ht="13.9" customHeight="1">
      <c r="D699" s="746"/>
      <c r="E699" s="746"/>
      <c r="F699" s="746"/>
      <c r="G699" s="746"/>
      <c r="H699" s="746"/>
      <c r="I699" s="746"/>
      <c r="J699" s="746"/>
      <c r="K699" s="746"/>
      <c r="L699" s="746"/>
      <c r="M699" s="746"/>
      <c r="N699" s="746"/>
      <c r="O699" s="746"/>
      <c r="P699" s="746"/>
      <c r="Q699" s="746"/>
      <c r="R699" s="746"/>
      <c r="S699" s="746"/>
      <c r="T699" s="746"/>
      <c r="U699" s="746"/>
      <c r="V699" s="746"/>
      <c r="W699" s="746"/>
      <c r="X699" s="746"/>
      <c r="Y699" s="746"/>
      <c r="Z699" s="746"/>
      <c r="AA699" s="746"/>
      <c r="AB699" s="746"/>
      <c r="AC699" s="746"/>
      <c r="AD699" s="746"/>
    </row>
    <row r="700" spans="1:30" ht="13.9" customHeight="1">
      <c r="D700" s="746"/>
      <c r="E700" s="746"/>
      <c r="F700" s="746"/>
      <c r="G700" s="746"/>
      <c r="H700" s="746"/>
      <c r="I700" s="746"/>
      <c r="J700" s="746"/>
      <c r="K700" s="746"/>
      <c r="L700" s="746"/>
      <c r="M700" s="746"/>
      <c r="N700" s="746"/>
      <c r="O700" s="746"/>
      <c r="P700" s="746"/>
      <c r="Q700" s="746"/>
      <c r="R700" s="746"/>
      <c r="S700" s="746"/>
      <c r="T700" s="746"/>
      <c r="U700" s="746"/>
      <c r="V700" s="746"/>
      <c r="W700" s="746"/>
      <c r="X700" s="746"/>
      <c r="Y700" s="746"/>
      <c r="Z700" s="746"/>
      <c r="AA700" s="746"/>
      <c r="AB700" s="746"/>
      <c r="AC700" s="746"/>
      <c r="AD700" s="746"/>
    </row>
    <row r="701" spans="1:30" ht="13.9" customHeight="1">
      <c r="D701" s="746"/>
      <c r="E701" s="746"/>
      <c r="F701" s="746"/>
      <c r="G701" s="746"/>
      <c r="H701" s="746"/>
      <c r="I701" s="746"/>
      <c r="J701" s="746"/>
      <c r="K701" s="746"/>
      <c r="L701" s="746"/>
      <c r="M701" s="746"/>
      <c r="N701" s="746"/>
      <c r="O701" s="746"/>
      <c r="P701" s="746"/>
      <c r="Q701" s="746"/>
      <c r="R701" s="746"/>
      <c r="S701" s="746"/>
      <c r="T701" s="746"/>
      <c r="U701" s="746"/>
      <c r="V701" s="746"/>
      <c r="W701" s="746"/>
      <c r="X701" s="746"/>
      <c r="Y701" s="746"/>
      <c r="Z701" s="746"/>
      <c r="AA701" s="746"/>
      <c r="AB701" s="746"/>
      <c r="AC701" s="746"/>
      <c r="AD701" s="746"/>
    </row>
    <row r="702" spans="1:30" ht="13.9" customHeight="1">
      <c r="A702" s="21"/>
      <c r="B702" s="21"/>
      <c r="D702" s="746"/>
      <c r="E702" s="746"/>
      <c r="F702" s="746"/>
      <c r="G702" s="746"/>
      <c r="H702" s="746"/>
      <c r="I702" s="746"/>
      <c r="J702" s="746"/>
      <c r="K702" s="746"/>
      <c r="L702" s="746"/>
      <c r="M702" s="746"/>
      <c r="N702" s="746"/>
      <c r="O702" s="746"/>
      <c r="P702" s="746"/>
      <c r="Q702" s="746"/>
      <c r="R702" s="746"/>
      <c r="S702" s="746"/>
      <c r="T702" s="746"/>
      <c r="U702" s="746"/>
      <c r="V702" s="746"/>
      <c r="W702" s="746"/>
      <c r="X702" s="746"/>
      <c r="Y702" s="746"/>
      <c r="Z702" s="746"/>
      <c r="AA702" s="746"/>
      <c r="AB702" s="746"/>
      <c r="AC702" s="746"/>
      <c r="AD702" s="746"/>
    </row>
    <row r="703" spans="1:30" ht="13.9" customHeight="1">
      <c r="A703" s="21"/>
      <c r="B703" s="21"/>
      <c r="D703" s="746"/>
      <c r="E703" s="746"/>
      <c r="F703" s="746"/>
      <c r="G703" s="746"/>
      <c r="H703" s="746"/>
      <c r="I703" s="746"/>
      <c r="J703" s="746"/>
      <c r="K703" s="746"/>
      <c r="L703" s="746"/>
      <c r="M703" s="746"/>
      <c r="N703" s="746"/>
      <c r="O703" s="746"/>
      <c r="P703" s="746"/>
      <c r="Q703" s="746"/>
      <c r="R703" s="746"/>
      <c r="S703" s="746"/>
      <c r="T703" s="746"/>
      <c r="U703" s="746"/>
      <c r="V703" s="746"/>
      <c r="W703" s="746"/>
      <c r="X703" s="746"/>
      <c r="Y703" s="746"/>
      <c r="Z703" s="746"/>
      <c r="AA703" s="746"/>
      <c r="AB703" s="746"/>
      <c r="AC703" s="746"/>
      <c r="AD703" s="746"/>
    </row>
    <row r="704" spans="1:30" ht="13.9" customHeight="1">
      <c r="A704" s="21"/>
      <c r="B704" s="21"/>
      <c r="D704" s="746"/>
      <c r="E704" s="746"/>
      <c r="F704" s="746"/>
      <c r="G704" s="746"/>
      <c r="H704" s="746"/>
      <c r="I704" s="746"/>
      <c r="J704" s="746"/>
      <c r="K704" s="746"/>
      <c r="L704" s="746"/>
      <c r="M704" s="746"/>
      <c r="N704" s="746"/>
      <c r="O704" s="746"/>
      <c r="P704" s="746"/>
      <c r="Q704" s="746"/>
      <c r="R704" s="746"/>
      <c r="S704" s="746"/>
      <c r="T704" s="746"/>
      <c r="U704" s="746"/>
      <c r="V704" s="746"/>
      <c r="W704" s="746"/>
      <c r="X704" s="746"/>
      <c r="Y704" s="746"/>
      <c r="Z704" s="746"/>
      <c r="AA704" s="746"/>
      <c r="AB704" s="746"/>
      <c r="AC704" s="746"/>
      <c r="AD704" s="746"/>
    </row>
    <row r="705" spans="1:30" ht="13.9" customHeight="1">
      <c r="A705" s="21"/>
      <c r="B705" s="21"/>
      <c r="D705" s="746"/>
      <c r="E705" s="746"/>
      <c r="F705" s="746"/>
      <c r="G705" s="746"/>
      <c r="H705" s="746"/>
      <c r="I705" s="746"/>
      <c r="J705" s="746"/>
      <c r="K705" s="746"/>
      <c r="L705" s="746"/>
      <c r="M705" s="746"/>
      <c r="N705" s="746"/>
      <c r="O705" s="746"/>
      <c r="P705" s="746"/>
      <c r="Q705" s="746"/>
      <c r="R705" s="746"/>
      <c r="S705" s="746"/>
      <c r="T705" s="746"/>
      <c r="U705" s="746"/>
      <c r="V705" s="746"/>
      <c r="W705" s="746"/>
      <c r="X705" s="746"/>
      <c r="Y705" s="746"/>
      <c r="Z705" s="746"/>
      <c r="AA705" s="746"/>
      <c r="AB705" s="746"/>
      <c r="AC705" s="746"/>
      <c r="AD705" s="746"/>
    </row>
    <row r="706" spans="1:30" ht="13.9" customHeight="1">
      <c r="A706" s="21"/>
      <c r="B706" s="36"/>
      <c r="D706" s="746"/>
      <c r="E706" s="746"/>
      <c r="F706" s="746"/>
      <c r="G706" s="746"/>
      <c r="H706" s="746"/>
      <c r="I706" s="746"/>
      <c r="J706" s="746"/>
      <c r="K706" s="746"/>
      <c r="L706" s="746"/>
      <c r="M706" s="746"/>
      <c r="N706" s="746"/>
      <c r="O706" s="746"/>
      <c r="P706" s="746"/>
      <c r="Q706" s="746"/>
      <c r="R706" s="746"/>
      <c r="S706" s="746"/>
      <c r="T706" s="746"/>
      <c r="U706" s="746"/>
      <c r="V706" s="746"/>
      <c r="W706" s="746"/>
      <c r="X706" s="746"/>
      <c r="Y706" s="746"/>
      <c r="Z706" s="746"/>
      <c r="AA706" s="746"/>
      <c r="AB706" s="746"/>
      <c r="AC706" s="746"/>
      <c r="AD706" s="746"/>
    </row>
    <row r="707" spans="1:30" ht="13.9" customHeight="1">
      <c r="A707" s="21"/>
      <c r="B707" s="21"/>
      <c r="D707" s="746"/>
      <c r="E707" s="746"/>
      <c r="F707" s="746"/>
      <c r="G707" s="746"/>
      <c r="H707" s="746"/>
      <c r="I707" s="746"/>
      <c r="J707" s="746"/>
      <c r="K707" s="746"/>
      <c r="L707" s="746"/>
      <c r="M707" s="746"/>
      <c r="N707" s="746"/>
      <c r="O707" s="746"/>
      <c r="P707" s="746"/>
      <c r="Q707" s="746"/>
      <c r="R707" s="746"/>
      <c r="S707" s="746"/>
      <c r="T707" s="746"/>
      <c r="U707" s="746"/>
      <c r="V707" s="746"/>
      <c r="W707" s="746"/>
      <c r="X707" s="746"/>
      <c r="Y707" s="746"/>
      <c r="Z707" s="746"/>
      <c r="AA707" s="746"/>
      <c r="AB707" s="746"/>
      <c r="AC707" s="746"/>
      <c r="AD707" s="746"/>
    </row>
    <row r="708" spans="1:30" ht="13.9" customHeight="1">
      <c r="A708" s="21"/>
      <c r="B708" s="21"/>
      <c r="D708" s="746"/>
      <c r="E708" s="746"/>
      <c r="F708" s="746"/>
      <c r="G708" s="746"/>
      <c r="H708" s="746"/>
      <c r="I708" s="746"/>
      <c r="J708" s="746"/>
      <c r="K708" s="746"/>
      <c r="L708" s="746"/>
      <c r="M708" s="746"/>
      <c r="N708" s="746"/>
      <c r="O708" s="746"/>
      <c r="P708" s="746"/>
      <c r="Q708" s="746"/>
      <c r="R708" s="746"/>
      <c r="S708" s="746"/>
      <c r="T708" s="746"/>
      <c r="U708" s="746"/>
      <c r="V708" s="746"/>
      <c r="W708" s="746"/>
      <c r="X708" s="746"/>
      <c r="Y708" s="746"/>
      <c r="Z708" s="746"/>
      <c r="AA708" s="746"/>
      <c r="AB708" s="746"/>
      <c r="AC708" s="746"/>
      <c r="AD708" s="746"/>
    </row>
    <row r="709" spans="1:30" ht="13.9" customHeight="1">
      <c r="D709" s="746"/>
      <c r="E709" s="746"/>
      <c r="F709" s="746"/>
      <c r="G709" s="746"/>
      <c r="H709" s="746"/>
      <c r="I709" s="746"/>
      <c r="J709" s="746"/>
      <c r="K709" s="746"/>
      <c r="L709" s="746"/>
      <c r="M709" s="746"/>
      <c r="N709" s="746"/>
      <c r="O709" s="746"/>
      <c r="P709" s="746"/>
      <c r="Q709" s="746"/>
      <c r="R709" s="746"/>
      <c r="S709" s="746"/>
      <c r="T709" s="746"/>
      <c r="U709" s="746"/>
      <c r="V709" s="746"/>
      <c r="W709" s="746"/>
      <c r="X709" s="746"/>
      <c r="Y709" s="746"/>
      <c r="Z709" s="746"/>
      <c r="AA709" s="746"/>
      <c r="AB709" s="746"/>
      <c r="AC709" s="746"/>
      <c r="AD709" s="746"/>
    </row>
    <row r="710" spans="1:30" ht="13.9" customHeight="1">
      <c r="D710" s="746"/>
      <c r="E710" s="746"/>
      <c r="F710" s="746"/>
      <c r="G710" s="746"/>
      <c r="H710" s="746"/>
      <c r="I710" s="746"/>
      <c r="J710" s="746"/>
      <c r="K710" s="746"/>
      <c r="L710" s="746"/>
      <c r="M710" s="746"/>
      <c r="N710" s="746"/>
      <c r="O710" s="746"/>
      <c r="P710" s="746"/>
      <c r="Q710" s="746"/>
      <c r="R710" s="746"/>
      <c r="S710" s="746"/>
      <c r="T710" s="746"/>
      <c r="U710" s="746"/>
      <c r="V710" s="746"/>
      <c r="W710" s="746"/>
      <c r="X710" s="746"/>
      <c r="Y710" s="746"/>
      <c r="Z710" s="746"/>
      <c r="AA710" s="746"/>
      <c r="AB710" s="746"/>
      <c r="AC710" s="746"/>
      <c r="AD710" s="746"/>
    </row>
    <row r="711" spans="1:30" ht="13.9" customHeight="1">
      <c r="D711" s="746"/>
      <c r="E711" s="746"/>
      <c r="F711" s="746"/>
      <c r="G711" s="746"/>
      <c r="H711" s="746"/>
      <c r="I711" s="746"/>
      <c r="J711" s="746"/>
      <c r="K711" s="746"/>
      <c r="L711" s="746"/>
      <c r="M711" s="746"/>
      <c r="N711" s="746"/>
      <c r="O711" s="746"/>
      <c r="P711" s="746"/>
      <c r="Q711" s="746"/>
      <c r="R711" s="746"/>
      <c r="S711" s="746"/>
      <c r="T711" s="746"/>
      <c r="U711" s="746"/>
      <c r="V711" s="746"/>
      <c r="W711" s="746"/>
      <c r="X711" s="746"/>
      <c r="Y711" s="746"/>
      <c r="Z711" s="746"/>
      <c r="AA711" s="746"/>
      <c r="AB711" s="746"/>
      <c r="AC711" s="746"/>
      <c r="AD711" s="746"/>
    </row>
    <row r="712" spans="1:30" ht="13.9" customHeight="1">
      <c r="D712" s="746"/>
      <c r="E712" s="746"/>
      <c r="F712" s="746"/>
      <c r="G712" s="746"/>
      <c r="H712" s="746"/>
      <c r="I712" s="746"/>
      <c r="J712" s="746"/>
      <c r="K712" s="746"/>
      <c r="L712" s="746"/>
      <c r="M712" s="746"/>
      <c r="N712" s="746"/>
      <c r="O712" s="746"/>
      <c r="P712" s="746"/>
      <c r="Q712" s="746"/>
      <c r="R712" s="746"/>
      <c r="S712" s="746"/>
      <c r="T712" s="746"/>
      <c r="U712" s="746"/>
      <c r="V712" s="746"/>
      <c r="W712" s="746"/>
      <c r="X712" s="746"/>
      <c r="Y712" s="746"/>
      <c r="Z712" s="746"/>
      <c r="AA712" s="746"/>
      <c r="AB712" s="746"/>
      <c r="AC712" s="746"/>
      <c r="AD712" s="746"/>
    </row>
    <row r="713" spans="1:30" ht="13.9" customHeight="1">
      <c r="D713" s="746"/>
      <c r="E713" s="746"/>
      <c r="F713" s="746"/>
      <c r="G713" s="746"/>
      <c r="H713" s="746"/>
      <c r="I713" s="746"/>
      <c r="J713" s="746"/>
      <c r="K713" s="746"/>
      <c r="L713" s="746"/>
      <c r="M713" s="746"/>
      <c r="N713" s="746"/>
      <c r="O713" s="746"/>
      <c r="P713" s="746"/>
      <c r="Q713" s="746"/>
      <c r="R713" s="746"/>
      <c r="S713" s="746"/>
      <c r="T713" s="746"/>
      <c r="U713" s="746"/>
      <c r="V713" s="746"/>
      <c r="W713" s="746"/>
      <c r="X713" s="746"/>
      <c r="Y713" s="746"/>
      <c r="Z713" s="746"/>
      <c r="AA713" s="746"/>
      <c r="AB713" s="746"/>
      <c r="AC713" s="746"/>
      <c r="AD713" s="746"/>
    </row>
    <row r="714" spans="1:30" ht="13.9" customHeight="1">
      <c r="D714" s="746"/>
      <c r="E714" s="746"/>
      <c r="F714" s="746"/>
      <c r="G714" s="746"/>
      <c r="H714" s="746"/>
      <c r="I714" s="746"/>
      <c r="J714" s="746"/>
      <c r="K714" s="746"/>
      <c r="L714" s="746"/>
      <c r="M714" s="746"/>
      <c r="N714" s="746"/>
      <c r="O714" s="746"/>
      <c r="P714" s="746"/>
      <c r="Q714" s="746"/>
      <c r="R714" s="746"/>
      <c r="S714" s="746"/>
      <c r="T714" s="746"/>
      <c r="U714" s="746"/>
      <c r="V714" s="746"/>
      <c r="W714" s="746"/>
      <c r="X714" s="746"/>
      <c r="Y714" s="746"/>
      <c r="Z714" s="746"/>
      <c r="AA714" s="746"/>
      <c r="AB714" s="746"/>
      <c r="AC714" s="746"/>
      <c r="AD714" s="746"/>
    </row>
    <row r="715" spans="1:30" ht="13.9" customHeight="1">
      <c r="D715" s="746"/>
      <c r="E715" s="746"/>
      <c r="F715" s="746"/>
      <c r="G715" s="746"/>
      <c r="H715" s="746"/>
      <c r="I715" s="746"/>
      <c r="J715" s="746"/>
      <c r="K715" s="746"/>
      <c r="L715" s="746"/>
      <c r="M715" s="746"/>
      <c r="N715" s="746"/>
      <c r="O715" s="746"/>
      <c r="P715" s="746"/>
      <c r="Q715" s="746"/>
      <c r="R715" s="746"/>
      <c r="S715" s="746"/>
      <c r="T715" s="746"/>
      <c r="U715" s="746"/>
      <c r="V715" s="746"/>
      <c r="W715" s="746"/>
      <c r="X715" s="746"/>
      <c r="Y715" s="746"/>
      <c r="Z715" s="746"/>
      <c r="AA715" s="746"/>
      <c r="AB715" s="746"/>
      <c r="AC715" s="746"/>
      <c r="AD715" s="746"/>
    </row>
    <row r="716" spans="1:30" ht="13.9" customHeight="1">
      <c r="D716" s="746"/>
      <c r="E716" s="746"/>
      <c r="F716" s="746"/>
      <c r="G716" s="746"/>
      <c r="H716" s="746"/>
      <c r="I716" s="746"/>
      <c r="J716" s="746"/>
      <c r="K716" s="746"/>
      <c r="L716" s="746"/>
      <c r="M716" s="746"/>
      <c r="N716" s="746"/>
      <c r="O716" s="746"/>
      <c r="P716" s="746"/>
      <c r="Q716" s="746"/>
      <c r="R716" s="746"/>
      <c r="S716" s="746"/>
      <c r="T716" s="746"/>
      <c r="U716" s="746"/>
      <c r="V716" s="746"/>
      <c r="W716" s="746"/>
      <c r="X716" s="746"/>
      <c r="Y716" s="746"/>
      <c r="Z716" s="746"/>
      <c r="AA716" s="746"/>
      <c r="AB716" s="746"/>
      <c r="AC716" s="746"/>
      <c r="AD716" s="746"/>
    </row>
    <row r="717" spans="1:30" ht="13.9" customHeight="1">
      <c r="D717" s="746"/>
      <c r="E717" s="746"/>
      <c r="F717" s="746"/>
      <c r="G717" s="746"/>
      <c r="H717" s="746"/>
      <c r="I717" s="746"/>
      <c r="J717" s="746"/>
      <c r="K717" s="746"/>
      <c r="L717" s="746"/>
      <c r="M717" s="746"/>
      <c r="N717" s="746"/>
      <c r="O717" s="746"/>
      <c r="P717" s="746"/>
      <c r="Q717" s="746"/>
      <c r="R717" s="746"/>
      <c r="S717" s="746"/>
      <c r="T717" s="746"/>
      <c r="U717" s="746"/>
      <c r="V717" s="746"/>
      <c r="W717" s="746"/>
      <c r="X717" s="746"/>
      <c r="Y717" s="746"/>
      <c r="Z717" s="746"/>
      <c r="AA717" s="746"/>
      <c r="AB717" s="746"/>
      <c r="AC717" s="746"/>
      <c r="AD717" s="746"/>
    </row>
    <row r="718" spans="1:30" ht="13.9" customHeight="1">
      <c r="D718" s="746"/>
      <c r="E718" s="746"/>
      <c r="F718" s="746"/>
      <c r="G718" s="746"/>
      <c r="H718" s="746"/>
      <c r="I718" s="746"/>
      <c r="J718" s="746"/>
      <c r="K718" s="746"/>
      <c r="L718" s="746"/>
      <c r="M718" s="746"/>
      <c r="N718" s="746"/>
      <c r="O718" s="746"/>
      <c r="P718" s="746"/>
      <c r="Q718" s="746"/>
      <c r="R718" s="746"/>
      <c r="S718" s="746"/>
      <c r="T718" s="746"/>
      <c r="U718" s="746"/>
      <c r="V718" s="746"/>
      <c r="W718" s="746"/>
      <c r="X718" s="746"/>
      <c r="Y718" s="746"/>
      <c r="Z718" s="746"/>
      <c r="AA718" s="746"/>
      <c r="AB718" s="746"/>
      <c r="AC718" s="746"/>
      <c r="AD718" s="746"/>
    </row>
    <row r="719" spans="1:30" ht="13.9" customHeight="1">
      <c r="D719" s="746"/>
      <c r="E719" s="746"/>
      <c r="F719" s="746"/>
      <c r="G719" s="746"/>
      <c r="H719" s="746"/>
      <c r="I719" s="746"/>
      <c r="J719" s="746"/>
      <c r="K719" s="746"/>
      <c r="L719" s="746"/>
      <c r="M719" s="746"/>
      <c r="N719" s="746"/>
      <c r="O719" s="746"/>
      <c r="P719" s="746"/>
      <c r="Q719" s="746"/>
      <c r="R719" s="746"/>
      <c r="S719" s="746"/>
      <c r="T719" s="746"/>
      <c r="U719" s="746"/>
      <c r="V719" s="746"/>
      <c r="W719" s="746"/>
      <c r="X719" s="746"/>
      <c r="Y719" s="746"/>
      <c r="Z719" s="746"/>
      <c r="AA719" s="746"/>
      <c r="AB719" s="746"/>
      <c r="AC719" s="746"/>
      <c r="AD719" s="746"/>
    </row>
    <row r="720" spans="1:30" ht="13.9" customHeight="1">
      <c r="D720" s="746"/>
      <c r="E720" s="746"/>
      <c r="F720" s="746"/>
      <c r="G720" s="746"/>
      <c r="H720" s="746"/>
      <c r="I720" s="746"/>
      <c r="J720" s="746"/>
      <c r="K720" s="746"/>
      <c r="L720" s="746"/>
      <c r="M720" s="746"/>
      <c r="N720" s="746"/>
      <c r="O720" s="746"/>
      <c r="P720" s="746"/>
      <c r="Q720" s="746"/>
      <c r="R720" s="746"/>
      <c r="S720" s="746"/>
      <c r="T720" s="746"/>
      <c r="U720" s="746"/>
      <c r="V720" s="746"/>
      <c r="W720" s="746"/>
      <c r="X720" s="746"/>
      <c r="Y720" s="746"/>
      <c r="Z720" s="746"/>
      <c r="AA720" s="746"/>
      <c r="AB720" s="746"/>
      <c r="AC720" s="746"/>
      <c r="AD720" s="746"/>
    </row>
    <row r="721" spans="1:30" ht="13.9" customHeight="1">
      <c r="D721" s="746"/>
      <c r="E721" s="746"/>
      <c r="F721" s="746"/>
      <c r="G721" s="746"/>
      <c r="H721" s="746"/>
      <c r="I721" s="746"/>
      <c r="J721" s="746"/>
      <c r="K721" s="746"/>
      <c r="L721" s="746"/>
      <c r="M721" s="746"/>
      <c r="N721" s="746"/>
      <c r="O721" s="746"/>
      <c r="P721" s="746"/>
      <c r="Q721" s="746"/>
      <c r="R721" s="746"/>
      <c r="S721" s="746"/>
      <c r="T721" s="746"/>
      <c r="U721" s="746"/>
      <c r="V721" s="746"/>
      <c r="W721" s="746"/>
      <c r="X721" s="746"/>
      <c r="Y721" s="746"/>
      <c r="Z721" s="746"/>
      <c r="AA721" s="746"/>
      <c r="AB721" s="746"/>
      <c r="AC721" s="746"/>
      <c r="AD721" s="746"/>
    </row>
    <row r="722" spans="1:30" ht="13.9" customHeight="1">
      <c r="D722" s="746"/>
      <c r="E722" s="746"/>
      <c r="F722" s="746"/>
      <c r="G722" s="746"/>
      <c r="H722" s="746"/>
      <c r="I722" s="746"/>
      <c r="J722" s="746"/>
      <c r="K722" s="746"/>
      <c r="L722" s="746"/>
      <c r="M722" s="746"/>
      <c r="N722" s="746"/>
      <c r="O722" s="746"/>
      <c r="P722" s="746"/>
      <c r="Q722" s="746"/>
      <c r="R722" s="746"/>
      <c r="S722" s="746"/>
      <c r="T722" s="746"/>
      <c r="U722" s="746"/>
      <c r="V722" s="746"/>
      <c r="W722" s="746"/>
      <c r="X722" s="746"/>
      <c r="Y722" s="746"/>
      <c r="Z722" s="746"/>
      <c r="AA722" s="746"/>
      <c r="AB722" s="746"/>
      <c r="AC722" s="746"/>
      <c r="AD722" s="746"/>
    </row>
    <row r="723" spans="1:30" ht="13.9" customHeight="1">
      <c r="D723" s="746"/>
      <c r="E723" s="746"/>
      <c r="F723" s="746"/>
      <c r="G723" s="746"/>
      <c r="H723" s="746"/>
      <c r="I723" s="746"/>
      <c r="J723" s="746"/>
      <c r="K723" s="746"/>
      <c r="L723" s="746"/>
      <c r="M723" s="746"/>
      <c r="N723" s="746"/>
      <c r="O723" s="746"/>
      <c r="P723" s="746"/>
      <c r="Q723" s="746"/>
      <c r="R723" s="746"/>
      <c r="S723" s="746"/>
      <c r="T723" s="746"/>
      <c r="U723" s="746"/>
      <c r="V723" s="746"/>
      <c r="W723" s="746"/>
      <c r="X723" s="746"/>
      <c r="Y723" s="746"/>
      <c r="Z723" s="746"/>
      <c r="AA723" s="746"/>
      <c r="AB723" s="746"/>
      <c r="AC723" s="746"/>
      <c r="AD723" s="746"/>
    </row>
    <row r="724" spans="1:30" ht="13.9" customHeight="1">
      <c r="A724" s="21"/>
      <c r="B724" s="21"/>
      <c r="D724" s="746"/>
      <c r="E724" s="746"/>
      <c r="F724" s="746"/>
      <c r="G724" s="746"/>
      <c r="H724" s="746"/>
      <c r="I724" s="746"/>
      <c r="J724" s="746"/>
      <c r="K724" s="746"/>
      <c r="L724" s="746"/>
      <c r="M724" s="746"/>
      <c r="N724" s="746"/>
      <c r="O724" s="746"/>
      <c r="P724" s="746"/>
      <c r="Q724" s="746"/>
      <c r="R724" s="746"/>
      <c r="S724" s="746"/>
      <c r="T724" s="746"/>
      <c r="U724" s="746"/>
      <c r="V724" s="746"/>
      <c r="W724" s="746"/>
      <c r="X724" s="746"/>
      <c r="Y724" s="746"/>
      <c r="Z724" s="746"/>
      <c r="AA724" s="746"/>
      <c r="AB724" s="746"/>
      <c r="AC724" s="746"/>
      <c r="AD724" s="746"/>
    </row>
    <row r="725" spans="1:30" ht="13.9" customHeight="1">
      <c r="A725" s="21"/>
      <c r="B725" s="21"/>
      <c r="D725" s="746"/>
      <c r="E725" s="746"/>
      <c r="F725" s="746"/>
      <c r="G725" s="746"/>
      <c r="H725" s="746"/>
      <c r="I725" s="746"/>
      <c r="J725" s="746"/>
      <c r="K725" s="746"/>
      <c r="L725" s="746"/>
      <c r="M725" s="746"/>
      <c r="N725" s="746"/>
      <c r="O725" s="746"/>
      <c r="P725" s="746"/>
      <c r="Q725" s="746"/>
      <c r="R725" s="746"/>
      <c r="S725" s="746"/>
      <c r="T725" s="746"/>
      <c r="U725" s="746"/>
      <c r="V725" s="746"/>
      <c r="W725" s="746"/>
      <c r="X725" s="746"/>
      <c r="Y725" s="746"/>
      <c r="Z725" s="746"/>
      <c r="AA725" s="746"/>
      <c r="AB725" s="746"/>
      <c r="AC725" s="746"/>
      <c r="AD725" s="746"/>
    </row>
    <row r="726" spans="1:30" ht="13.9" customHeight="1">
      <c r="A726" s="21"/>
      <c r="B726" s="21"/>
      <c r="D726" s="746"/>
      <c r="E726" s="746"/>
      <c r="F726" s="746"/>
      <c r="G726" s="746"/>
      <c r="H726" s="746"/>
      <c r="I726" s="746"/>
      <c r="J726" s="746"/>
      <c r="K726" s="746"/>
      <c r="L726" s="746"/>
      <c r="M726" s="746"/>
      <c r="N726" s="746"/>
      <c r="O726" s="746"/>
      <c r="P726" s="746"/>
      <c r="Q726" s="746"/>
      <c r="R726" s="746"/>
      <c r="S726" s="746"/>
      <c r="T726" s="746"/>
      <c r="U726" s="746"/>
      <c r="V726" s="746"/>
      <c r="W726" s="746"/>
      <c r="X726" s="746"/>
      <c r="Y726" s="746"/>
      <c r="Z726" s="746"/>
      <c r="AA726" s="746"/>
      <c r="AB726" s="746"/>
      <c r="AC726" s="746"/>
      <c r="AD726" s="746"/>
    </row>
    <row r="727" spans="1:30" ht="13.9" customHeight="1">
      <c r="A727" s="21"/>
      <c r="B727" s="21"/>
      <c r="D727" s="746"/>
      <c r="E727" s="746"/>
      <c r="F727" s="746"/>
      <c r="G727" s="746"/>
      <c r="H727" s="746"/>
      <c r="I727" s="746"/>
      <c r="J727" s="746"/>
      <c r="K727" s="746"/>
      <c r="L727" s="746"/>
      <c r="M727" s="746"/>
      <c r="N727" s="746"/>
      <c r="O727" s="746"/>
      <c r="P727" s="746"/>
      <c r="Q727" s="746"/>
      <c r="R727" s="746"/>
      <c r="S727" s="746"/>
      <c r="T727" s="746"/>
      <c r="U727" s="746"/>
      <c r="V727" s="746"/>
      <c r="W727" s="746"/>
      <c r="X727" s="746"/>
      <c r="Y727" s="746"/>
      <c r="Z727" s="746"/>
      <c r="AA727" s="746"/>
      <c r="AB727" s="746"/>
      <c r="AC727" s="746"/>
      <c r="AD727" s="746"/>
    </row>
    <row r="728" spans="1:30" ht="13.9" customHeight="1">
      <c r="D728" s="746"/>
      <c r="E728" s="746"/>
      <c r="F728" s="746"/>
      <c r="G728" s="746"/>
      <c r="H728" s="746"/>
      <c r="I728" s="746"/>
      <c r="J728" s="746"/>
      <c r="K728" s="746"/>
      <c r="L728" s="746"/>
      <c r="M728" s="746"/>
      <c r="N728" s="746"/>
      <c r="O728" s="746"/>
      <c r="P728" s="746"/>
      <c r="Q728" s="746"/>
      <c r="R728" s="746"/>
      <c r="S728" s="746"/>
      <c r="T728" s="746"/>
      <c r="U728" s="746"/>
      <c r="V728" s="746"/>
      <c r="W728" s="746"/>
      <c r="X728" s="746"/>
      <c r="Y728" s="746"/>
      <c r="Z728" s="746"/>
      <c r="AA728" s="746"/>
      <c r="AB728" s="746"/>
      <c r="AC728" s="746"/>
      <c r="AD728" s="746"/>
    </row>
    <row r="729" spans="1:30" ht="13.9" customHeight="1">
      <c r="D729" s="746"/>
      <c r="E729" s="746"/>
      <c r="F729" s="746"/>
      <c r="G729" s="746"/>
      <c r="H729" s="746"/>
      <c r="I729" s="746"/>
      <c r="J729" s="746"/>
      <c r="K729" s="746"/>
      <c r="L729" s="746"/>
      <c r="M729" s="746"/>
      <c r="N729" s="746"/>
      <c r="O729" s="746"/>
      <c r="P729" s="746"/>
      <c r="Q729" s="746"/>
      <c r="R729" s="746"/>
      <c r="S729" s="746"/>
      <c r="T729" s="746"/>
      <c r="U729" s="746"/>
      <c r="V729" s="746"/>
      <c r="W729" s="746"/>
      <c r="X729" s="746"/>
      <c r="Y729" s="746"/>
      <c r="Z729" s="746"/>
      <c r="AA729" s="746"/>
      <c r="AB729" s="746"/>
      <c r="AC729" s="746"/>
      <c r="AD729" s="746"/>
    </row>
    <row r="730" spans="1:30" ht="13.9" customHeight="1">
      <c r="D730" s="746"/>
      <c r="E730" s="746"/>
      <c r="F730" s="746"/>
      <c r="G730" s="746"/>
      <c r="H730" s="746"/>
      <c r="I730" s="746"/>
      <c r="J730" s="746"/>
      <c r="K730" s="746"/>
      <c r="L730" s="746"/>
      <c r="M730" s="746"/>
      <c r="N730" s="746"/>
      <c r="O730" s="746"/>
      <c r="P730" s="746"/>
      <c r="Q730" s="746"/>
      <c r="R730" s="746"/>
      <c r="S730" s="746"/>
      <c r="T730" s="746"/>
      <c r="U730" s="746"/>
      <c r="V730" s="746"/>
      <c r="W730" s="746"/>
      <c r="X730" s="746"/>
      <c r="Y730" s="746"/>
      <c r="Z730" s="746"/>
      <c r="AA730" s="746"/>
      <c r="AB730" s="746"/>
      <c r="AC730" s="746"/>
      <c r="AD730" s="746"/>
    </row>
    <row r="731" spans="1:30" ht="13.9" customHeight="1">
      <c r="D731" s="746"/>
      <c r="E731" s="746"/>
      <c r="F731" s="746"/>
      <c r="G731" s="746"/>
      <c r="H731" s="746"/>
      <c r="I731" s="746"/>
      <c r="J731" s="746"/>
      <c r="K731" s="746"/>
      <c r="L731" s="746"/>
      <c r="M731" s="746"/>
      <c r="N731" s="746"/>
      <c r="O731" s="746"/>
      <c r="P731" s="746"/>
      <c r="Q731" s="746"/>
      <c r="R731" s="746"/>
      <c r="S731" s="746"/>
      <c r="T731" s="746"/>
      <c r="U731" s="746"/>
      <c r="V731" s="746"/>
      <c r="W731" s="746"/>
      <c r="X731" s="746"/>
      <c r="Y731" s="746"/>
      <c r="Z731" s="746"/>
      <c r="AA731" s="746"/>
      <c r="AB731" s="746"/>
      <c r="AC731" s="746"/>
      <c r="AD731" s="746"/>
    </row>
    <row r="732" spans="1:30" ht="13.9" customHeight="1">
      <c r="D732" s="746"/>
      <c r="E732" s="746"/>
      <c r="F732" s="746"/>
      <c r="G732" s="746"/>
      <c r="H732" s="746"/>
      <c r="I732" s="746"/>
      <c r="J732" s="746"/>
      <c r="K732" s="746"/>
      <c r="L732" s="746"/>
      <c r="M732" s="746"/>
      <c r="N732" s="746"/>
      <c r="O732" s="746"/>
      <c r="P732" s="746"/>
      <c r="Q732" s="746"/>
      <c r="R732" s="746"/>
      <c r="S732" s="746"/>
      <c r="T732" s="746"/>
      <c r="U732" s="746"/>
      <c r="V732" s="746"/>
      <c r="W732" s="746"/>
      <c r="X732" s="746"/>
      <c r="Y732" s="746"/>
      <c r="Z732" s="746"/>
      <c r="AA732" s="746"/>
      <c r="AB732" s="746"/>
      <c r="AC732" s="746"/>
      <c r="AD732" s="746"/>
    </row>
    <row r="733" spans="1:30" ht="13.9" customHeight="1">
      <c r="D733" s="746"/>
      <c r="E733" s="746"/>
      <c r="F733" s="746"/>
      <c r="G733" s="746"/>
      <c r="H733" s="746"/>
      <c r="I733" s="746"/>
      <c r="J733" s="746"/>
      <c r="K733" s="746"/>
      <c r="L733" s="746"/>
      <c r="M733" s="746"/>
      <c r="N733" s="746"/>
      <c r="O733" s="746"/>
      <c r="P733" s="746"/>
      <c r="Q733" s="746"/>
      <c r="R733" s="746"/>
      <c r="S733" s="746"/>
      <c r="T733" s="746"/>
      <c r="U733" s="746"/>
      <c r="V733" s="746"/>
      <c r="W733" s="746"/>
      <c r="X733" s="746"/>
      <c r="Y733" s="746"/>
      <c r="Z733" s="746"/>
      <c r="AA733" s="746"/>
      <c r="AB733" s="746"/>
      <c r="AC733" s="746"/>
      <c r="AD733" s="746"/>
    </row>
    <row r="734" spans="1:30" ht="13.9" customHeight="1">
      <c r="D734" s="746"/>
      <c r="E734" s="746"/>
      <c r="F734" s="746"/>
      <c r="G734" s="746"/>
      <c r="H734" s="746"/>
      <c r="I734" s="746"/>
      <c r="J734" s="746"/>
      <c r="K734" s="746"/>
      <c r="L734" s="746"/>
      <c r="M734" s="746"/>
      <c r="N734" s="746"/>
      <c r="O734" s="746"/>
      <c r="P734" s="746"/>
      <c r="Q734" s="746"/>
      <c r="R734" s="746"/>
      <c r="S734" s="746"/>
      <c r="T734" s="746"/>
      <c r="U734" s="746"/>
      <c r="V734" s="746"/>
      <c r="W734" s="746"/>
      <c r="X734" s="746"/>
      <c r="Y734" s="746"/>
      <c r="Z734" s="746"/>
      <c r="AA734" s="746"/>
      <c r="AB734" s="746"/>
      <c r="AC734" s="746"/>
      <c r="AD734" s="746"/>
    </row>
    <row r="735" spans="1:30" ht="13.9" customHeight="1">
      <c r="D735" s="746"/>
      <c r="E735" s="746"/>
      <c r="F735" s="746"/>
      <c r="G735" s="746"/>
      <c r="H735" s="746"/>
      <c r="I735" s="746"/>
      <c r="J735" s="746"/>
      <c r="K735" s="746"/>
      <c r="L735" s="746"/>
      <c r="M735" s="746"/>
      <c r="N735" s="746"/>
      <c r="O735" s="746"/>
      <c r="P735" s="746"/>
      <c r="Q735" s="746"/>
      <c r="R735" s="746"/>
      <c r="S735" s="746"/>
      <c r="T735" s="746"/>
      <c r="U735" s="746"/>
      <c r="V735" s="746"/>
      <c r="W735" s="746"/>
      <c r="X735" s="746"/>
      <c r="Y735" s="746"/>
      <c r="Z735" s="746"/>
      <c r="AA735" s="746"/>
      <c r="AB735" s="746"/>
      <c r="AC735" s="746"/>
      <c r="AD735" s="746"/>
    </row>
    <row r="736" spans="1:30" ht="13.9" customHeight="1">
      <c r="D736" s="746"/>
      <c r="E736" s="746"/>
      <c r="F736" s="746"/>
      <c r="G736" s="746"/>
      <c r="H736" s="746"/>
      <c r="I736" s="746"/>
      <c r="J736" s="746"/>
      <c r="K736" s="746"/>
      <c r="L736" s="746"/>
      <c r="M736" s="746"/>
      <c r="N736" s="746"/>
      <c r="O736" s="746"/>
      <c r="P736" s="746"/>
      <c r="Q736" s="746"/>
      <c r="R736" s="746"/>
      <c r="S736" s="746"/>
      <c r="T736" s="746"/>
      <c r="U736" s="746"/>
      <c r="V736" s="746"/>
      <c r="W736" s="746"/>
      <c r="X736" s="746"/>
      <c r="Y736" s="746"/>
      <c r="Z736" s="746"/>
      <c r="AA736" s="746"/>
      <c r="AB736" s="746"/>
      <c r="AC736" s="746"/>
      <c r="AD736" s="746"/>
    </row>
    <row r="737" spans="2:30" ht="13.9" customHeight="1">
      <c r="D737" s="746"/>
      <c r="E737" s="746"/>
      <c r="F737" s="746"/>
      <c r="G737" s="746"/>
      <c r="H737" s="746"/>
      <c r="I737" s="746"/>
      <c r="J737" s="746"/>
      <c r="K737" s="746"/>
      <c r="L737" s="746"/>
      <c r="M737" s="746"/>
      <c r="N737" s="746"/>
      <c r="O737" s="746"/>
      <c r="P737" s="746"/>
      <c r="Q737" s="746"/>
      <c r="R737" s="746"/>
      <c r="S737" s="746"/>
      <c r="T737" s="746"/>
      <c r="U737" s="746"/>
      <c r="V737" s="746"/>
      <c r="W737" s="746"/>
      <c r="X737" s="746"/>
      <c r="Y737" s="746"/>
      <c r="Z737" s="746"/>
      <c r="AA737" s="746"/>
      <c r="AB737" s="746"/>
      <c r="AC737" s="746"/>
      <c r="AD737" s="746"/>
    </row>
    <row r="738" spans="2:30" ht="13.9" customHeight="1">
      <c r="D738" s="746"/>
      <c r="E738" s="746"/>
      <c r="F738" s="746"/>
      <c r="G738" s="746"/>
      <c r="H738" s="746"/>
      <c r="I738" s="746"/>
      <c r="J738" s="746"/>
      <c r="K738" s="746"/>
      <c r="L738" s="746"/>
      <c r="M738" s="746"/>
      <c r="N738" s="746"/>
      <c r="O738" s="746"/>
      <c r="P738" s="746"/>
      <c r="Q738" s="746"/>
      <c r="R738" s="746"/>
      <c r="S738" s="746"/>
      <c r="T738" s="746"/>
      <c r="U738" s="746"/>
      <c r="V738" s="746"/>
      <c r="W738" s="746"/>
      <c r="X738" s="746"/>
      <c r="Y738" s="746"/>
      <c r="Z738" s="746"/>
      <c r="AA738" s="746"/>
      <c r="AB738" s="746"/>
      <c r="AC738" s="746"/>
      <c r="AD738" s="746"/>
    </row>
    <row r="739" spans="2:30" ht="13.9" customHeight="1">
      <c r="D739" s="746"/>
      <c r="E739" s="746"/>
      <c r="F739" s="746"/>
      <c r="G739" s="746"/>
      <c r="H739" s="746"/>
      <c r="I739" s="746"/>
      <c r="J739" s="746"/>
      <c r="K739" s="746"/>
      <c r="L739" s="746"/>
      <c r="M739" s="746"/>
      <c r="N739" s="746"/>
      <c r="O739" s="746"/>
      <c r="P739" s="746"/>
      <c r="Q739" s="746"/>
      <c r="R739" s="746"/>
      <c r="S739" s="746"/>
      <c r="T739" s="746"/>
      <c r="U739" s="746"/>
      <c r="V739" s="746"/>
      <c r="W739" s="746"/>
      <c r="X739" s="746"/>
      <c r="Y739" s="746"/>
      <c r="Z739" s="746"/>
      <c r="AA739" s="746"/>
      <c r="AB739" s="746"/>
      <c r="AC739" s="746"/>
      <c r="AD739" s="746"/>
    </row>
    <row r="740" spans="2:30" ht="13.9" customHeight="1">
      <c r="D740" s="746"/>
      <c r="E740" s="746"/>
      <c r="F740" s="746"/>
      <c r="G740" s="746"/>
      <c r="H740" s="746"/>
      <c r="I740" s="746"/>
      <c r="J740" s="746"/>
      <c r="K740" s="746"/>
      <c r="L740" s="746"/>
      <c r="M740" s="746"/>
      <c r="N740" s="746"/>
      <c r="O740" s="746"/>
      <c r="P740" s="746"/>
      <c r="Q740" s="746"/>
      <c r="R740" s="746"/>
      <c r="S740" s="746"/>
      <c r="T740" s="746"/>
      <c r="U740" s="746"/>
      <c r="V740" s="746"/>
      <c r="W740" s="746"/>
      <c r="X740" s="746"/>
      <c r="Y740" s="746"/>
      <c r="Z740" s="746"/>
      <c r="AA740" s="746"/>
      <c r="AB740" s="746"/>
      <c r="AC740" s="746"/>
      <c r="AD740" s="746"/>
    </row>
    <row r="741" spans="2:30" ht="13.9" customHeight="1">
      <c r="D741" s="746"/>
      <c r="E741" s="746"/>
      <c r="F741" s="746"/>
      <c r="G741" s="746"/>
      <c r="H741" s="746"/>
      <c r="I741" s="746"/>
      <c r="J741" s="746"/>
      <c r="K741" s="746"/>
      <c r="L741" s="746"/>
      <c r="M741" s="746"/>
      <c r="N741" s="746"/>
      <c r="O741" s="746"/>
      <c r="P741" s="746"/>
      <c r="Q741" s="746"/>
      <c r="R741" s="746"/>
      <c r="S741" s="746"/>
      <c r="T741" s="746"/>
      <c r="U741" s="746"/>
      <c r="V741" s="746"/>
      <c r="W741" s="746"/>
      <c r="X741" s="746"/>
      <c r="Y741" s="746"/>
      <c r="Z741" s="746"/>
      <c r="AA741" s="746"/>
      <c r="AB741" s="746"/>
      <c r="AC741" s="746"/>
      <c r="AD741" s="746"/>
    </row>
    <row r="742" spans="2:30" ht="13.9" customHeight="1">
      <c r="D742" s="746"/>
      <c r="E742" s="746"/>
      <c r="F742" s="746"/>
      <c r="G742" s="746"/>
      <c r="H742" s="746"/>
      <c r="I742" s="746"/>
      <c r="J742" s="746"/>
      <c r="K742" s="746"/>
      <c r="L742" s="746"/>
      <c r="M742" s="746"/>
      <c r="N742" s="746"/>
      <c r="O742" s="746"/>
      <c r="P742" s="746"/>
      <c r="Q742" s="746"/>
      <c r="R742" s="746"/>
      <c r="S742" s="746"/>
      <c r="T742" s="746"/>
      <c r="U742" s="746"/>
      <c r="V742" s="746"/>
      <c r="W742" s="746"/>
      <c r="X742" s="746"/>
      <c r="Y742" s="746"/>
      <c r="Z742" s="746"/>
      <c r="AA742" s="746"/>
      <c r="AB742" s="746"/>
      <c r="AC742" s="746"/>
      <c r="AD742" s="746"/>
    </row>
    <row r="743" spans="2:30" ht="13.9" customHeight="1">
      <c r="D743" s="746"/>
      <c r="E743" s="746"/>
      <c r="F743" s="746"/>
      <c r="G743" s="746"/>
      <c r="H743" s="746"/>
      <c r="I743" s="746"/>
      <c r="J743" s="746"/>
      <c r="K743" s="746"/>
      <c r="L743" s="746"/>
      <c r="M743" s="746"/>
      <c r="N743" s="746"/>
      <c r="O743" s="746"/>
      <c r="P743" s="746"/>
      <c r="Q743" s="746"/>
      <c r="R743" s="746"/>
      <c r="S743" s="746"/>
      <c r="T743" s="746"/>
      <c r="U743" s="746"/>
      <c r="V743" s="746"/>
      <c r="W743" s="746"/>
      <c r="X743" s="746"/>
      <c r="Y743" s="746"/>
      <c r="Z743" s="746"/>
      <c r="AA743" s="746"/>
      <c r="AB743" s="746"/>
      <c r="AC743" s="746"/>
      <c r="AD743" s="746"/>
    </row>
    <row r="744" spans="2:30" ht="13.9" customHeight="1">
      <c r="B744" s="36"/>
      <c r="D744" s="746"/>
      <c r="E744" s="746"/>
      <c r="F744" s="746"/>
      <c r="G744" s="746"/>
      <c r="H744" s="746"/>
      <c r="I744" s="746"/>
      <c r="J744" s="746"/>
      <c r="K744" s="746"/>
      <c r="L744" s="746"/>
      <c r="M744" s="746"/>
      <c r="N744" s="746"/>
      <c r="O744" s="746"/>
      <c r="P744" s="746"/>
      <c r="Q744" s="746"/>
      <c r="R744" s="746"/>
      <c r="S744" s="746"/>
      <c r="T744" s="746"/>
      <c r="U744" s="746"/>
      <c r="V744" s="746"/>
      <c r="W744" s="746"/>
      <c r="X744" s="746"/>
      <c r="Y744" s="746"/>
      <c r="Z744" s="746"/>
      <c r="AA744" s="746"/>
      <c r="AB744" s="746"/>
      <c r="AC744" s="746"/>
      <c r="AD744" s="746"/>
    </row>
    <row r="745" spans="2:30" ht="13.9" customHeight="1">
      <c r="D745" s="746"/>
      <c r="E745" s="746"/>
      <c r="F745" s="746"/>
      <c r="G745" s="746"/>
      <c r="H745" s="746"/>
      <c r="I745" s="746"/>
      <c r="J745" s="746"/>
      <c r="K745" s="746"/>
      <c r="L745" s="746"/>
      <c r="M745" s="746"/>
      <c r="N745" s="746"/>
      <c r="O745" s="746"/>
      <c r="P745" s="746"/>
      <c r="Q745" s="746"/>
      <c r="R745" s="746"/>
      <c r="S745" s="746"/>
      <c r="T745" s="746"/>
      <c r="U745" s="746"/>
      <c r="V745" s="746"/>
      <c r="W745" s="746"/>
      <c r="X745" s="746"/>
      <c r="Y745" s="746"/>
      <c r="Z745" s="746"/>
      <c r="AA745" s="746"/>
      <c r="AB745" s="746"/>
      <c r="AC745" s="746"/>
      <c r="AD745" s="746"/>
    </row>
    <row r="746" spans="2:30" ht="13.9" customHeight="1">
      <c r="D746" s="746"/>
      <c r="E746" s="746"/>
      <c r="F746" s="746"/>
      <c r="G746" s="746"/>
      <c r="H746" s="746"/>
      <c r="I746" s="746"/>
      <c r="J746" s="746"/>
      <c r="K746" s="746"/>
      <c r="L746" s="746"/>
      <c r="M746" s="746"/>
      <c r="N746" s="746"/>
      <c r="O746" s="746"/>
      <c r="P746" s="746"/>
      <c r="Q746" s="746"/>
      <c r="R746" s="746"/>
      <c r="S746" s="746"/>
      <c r="T746" s="746"/>
      <c r="U746" s="746"/>
      <c r="V746" s="746"/>
      <c r="W746" s="746"/>
      <c r="X746" s="746"/>
      <c r="Y746" s="746"/>
      <c r="Z746" s="746"/>
      <c r="AA746" s="746"/>
      <c r="AB746" s="746"/>
      <c r="AC746" s="746"/>
      <c r="AD746" s="746"/>
    </row>
    <row r="747" spans="2:30" ht="13.9" customHeight="1">
      <c r="D747" s="746"/>
      <c r="E747" s="746"/>
      <c r="F747" s="746"/>
      <c r="G747" s="746"/>
      <c r="H747" s="746"/>
      <c r="I747" s="746"/>
      <c r="J747" s="746"/>
      <c r="K747" s="746"/>
      <c r="L747" s="746"/>
      <c r="M747" s="746"/>
      <c r="N747" s="746"/>
      <c r="O747" s="746"/>
      <c r="P747" s="746"/>
      <c r="Q747" s="746"/>
      <c r="R747" s="746"/>
      <c r="S747" s="746"/>
      <c r="T747" s="746"/>
      <c r="U747" s="746"/>
      <c r="V747" s="746"/>
      <c r="W747" s="746"/>
      <c r="X747" s="746"/>
      <c r="Y747" s="746"/>
      <c r="Z747" s="746"/>
      <c r="AA747" s="746"/>
      <c r="AB747" s="746"/>
      <c r="AC747" s="746"/>
      <c r="AD747" s="746"/>
    </row>
    <row r="748" spans="2:30" ht="13.9" customHeight="1">
      <c r="D748" s="746"/>
      <c r="E748" s="746"/>
      <c r="F748" s="746"/>
      <c r="G748" s="746"/>
      <c r="H748" s="746"/>
      <c r="I748" s="746"/>
      <c r="J748" s="746"/>
      <c r="K748" s="746"/>
      <c r="L748" s="746"/>
      <c r="M748" s="746"/>
      <c r="N748" s="746"/>
      <c r="O748" s="746"/>
      <c r="P748" s="746"/>
      <c r="Q748" s="746"/>
      <c r="R748" s="746"/>
      <c r="S748" s="746"/>
      <c r="T748" s="746"/>
      <c r="U748" s="746"/>
      <c r="V748" s="746"/>
      <c r="W748" s="746"/>
      <c r="X748" s="746"/>
      <c r="Y748" s="746"/>
      <c r="Z748" s="746"/>
      <c r="AA748" s="746"/>
      <c r="AB748" s="746"/>
      <c r="AC748" s="746"/>
      <c r="AD748" s="746"/>
    </row>
    <row r="749" spans="2:30" ht="13.9" customHeight="1">
      <c r="D749" s="746"/>
      <c r="E749" s="746"/>
      <c r="F749" s="746"/>
      <c r="G749" s="746"/>
      <c r="H749" s="746"/>
      <c r="I749" s="746"/>
      <c r="J749" s="746"/>
      <c r="K749" s="746"/>
      <c r="L749" s="746"/>
      <c r="M749" s="746"/>
      <c r="N749" s="746"/>
      <c r="O749" s="746"/>
      <c r="P749" s="746"/>
      <c r="Q749" s="746"/>
      <c r="R749" s="746"/>
      <c r="S749" s="746"/>
      <c r="T749" s="746"/>
      <c r="U749" s="746"/>
      <c r="V749" s="746"/>
      <c r="W749" s="746"/>
      <c r="X749" s="746"/>
      <c r="Y749" s="746"/>
      <c r="Z749" s="746"/>
      <c r="AA749" s="746"/>
      <c r="AB749" s="746"/>
      <c r="AC749" s="746"/>
      <c r="AD749" s="746"/>
    </row>
    <row r="750" spans="2:30" ht="13.9" customHeight="1">
      <c r="D750" s="746"/>
      <c r="E750" s="746"/>
      <c r="F750" s="746"/>
      <c r="G750" s="746"/>
      <c r="H750" s="746"/>
      <c r="I750" s="746"/>
      <c r="J750" s="746"/>
      <c r="K750" s="746"/>
      <c r="L750" s="746"/>
      <c r="M750" s="746"/>
      <c r="N750" s="746"/>
      <c r="O750" s="746"/>
      <c r="P750" s="746"/>
      <c r="Q750" s="746"/>
      <c r="R750" s="746"/>
      <c r="S750" s="746"/>
      <c r="T750" s="746"/>
      <c r="U750" s="746"/>
      <c r="V750" s="746"/>
      <c r="W750" s="746"/>
      <c r="X750" s="746"/>
      <c r="Y750" s="746"/>
      <c r="Z750" s="746"/>
      <c r="AA750" s="746"/>
      <c r="AB750" s="746"/>
      <c r="AC750" s="746"/>
      <c r="AD750" s="746"/>
    </row>
    <row r="751" spans="2:30" ht="13.9" customHeight="1">
      <c r="D751" s="746"/>
      <c r="E751" s="746"/>
      <c r="F751" s="746"/>
      <c r="G751" s="746"/>
      <c r="H751" s="746"/>
      <c r="I751" s="746"/>
      <c r="J751" s="746"/>
      <c r="K751" s="746"/>
      <c r="L751" s="746"/>
      <c r="M751" s="746"/>
      <c r="N751" s="746"/>
      <c r="O751" s="746"/>
      <c r="P751" s="746"/>
      <c r="Q751" s="746"/>
      <c r="R751" s="746"/>
      <c r="S751" s="746"/>
      <c r="T751" s="746"/>
      <c r="U751" s="746"/>
      <c r="V751" s="746"/>
      <c r="W751" s="746"/>
      <c r="X751" s="746"/>
      <c r="Y751" s="746"/>
      <c r="Z751" s="746"/>
      <c r="AA751" s="746"/>
      <c r="AB751" s="746"/>
      <c r="AC751" s="746"/>
      <c r="AD751" s="746"/>
    </row>
    <row r="752" spans="2:30" ht="13.9" customHeight="1">
      <c r="D752" s="746"/>
      <c r="E752" s="746"/>
      <c r="F752" s="746"/>
      <c r="G752" s="746"/>
      <c r="H752" s="746"/>
      <c r="I752" s="746"/>
      <c r="J752" s="746"/>
      <c r="K752" s="746"/>
      <c r="L752" s="746"/>
      <c r="M752" s="746"/>
      <c r="N752" s="746"/>
      <c r="O752" s="746"/>
      <c r="P752" s="746"/>
      <c r="Q752" s="746"/>
      <c r="R752" s="746"/>
      <c r="S752" s="746"/>
      <c r="T752" s="746"/>
      <c r="U752" s="746"/>
      <c r="V752" s="746"/>
      <c r="W752" s="746"/>
      <c r="X752" s="746"/>
      <c r="Y752" s="746"/>
      <c r="Z752" s="746"/>
      <c r="AA752" s="746"/>
      <c r="AB752" s="746"/>
      <c r="AC752" s="746"/>
      <c r="AD752" s="746"/>
    </row>
    <row r="753" spans="4:30" ht="13.9" customHeight="1">
      <c r="D753" s="746"/>
      <c r="E753" s="746"/>
      <c r="F753" s="746"/>
      <c r="G753" s="746"/>
      <c r="H753" s="746"/>
      <c r="I753" s="746"/>
      <c r="J753" s="746"/>
      <c r="K753" s="746"/>
      <c r="L753" s="746"/>
      <c r="M753" s="746"/>
      <c r="N753" s="746"/>
      <c r="O753" s="746"/>
      <c r="P753" s="746"/>
      <c r="Q753" s="746"/>
      <c r="R753" s="746"/>
      <c r="S753" s="746"/>
      <c r="T753" s="746"/>
      <c r="U753" s="746"/>
      <c r="V753" s="746"/>
      <c r="W753" s="746"/>
      <c r="X753" s="746"/>
      <c r="Y753" s="746"/>
      <c r="Z753" s="746"/>
      <c r="AA753" s="746"/>
      <c r="AB753" s="746"/>
      <c r="AC753" s="746"/>
      <c r="AD753" s="746"/>
    </row>
    <row r="754" spans="4:30" ht="13.9" customHeight="1">
      <c r="D754" s="746"/>
      <c r="E754" s="746"/>
      <c r="F754" s="746"/>
      <c r="G754" s="746"/>
      <c r="H754" s="746"/>
      <c r="I754" s="746"/>
      <c r="J754" s="746"/>
      <c r="K754" s="746"/>
      <c r="L754" s="746"/>
      <c r="M754" s="746"/>
      <c r="N754" s="746"/>
      <c r="O754" s="746"/>
      <c r="P754" s="746"/>
      <c r="Q754" s="746"/>
      <c r="R754" s="746"/>
      <c r="S754" s="746"/>
      <c r="T754" s="746"/>
      <c r="U754" s="746"/>
      <c r="V754" s="746"/>
      <c r="W754" s="746"/>
      <c r="X754" s="746"/>
      <c r="Y754" s="746"/>
      <c r="Z754" s="746"/>
      <c r="AA754" s="746"/>
      <c r="AB754" s="746"/>
      <c r="AC754" s="746"/>
      <c r="AD754" s="746"/>
    </row>
    <row r="755" spans="4:30" ht="13.9" customHeight="1">
      <c r="D755" s="746"/>
      <c r="E755" s="746"/>
      <c r="F755" s="746"/>
      <c r="G755" s="746"/>
      <c r="H755" s="746"/>
      <c r="I755" s="746"/>
      <c r="J755" s="746"/>
      <c r="K755" s="746"/>
      <c r="L755" s="746"/>
      <c r="M755" s="746"/>
      <c r="N755" s="746"/>
      <c r="O755" s="746"/>
      <c r="P755" s="746"/>
      <c r="Q755" s="746"/>
      <c r="R755" s="746"/>
      <c r="S755" s="746"/>
      <c r="T755" s="746"/>
      <c r="U755" s="746"/>
      <c r="V755" s="746"/>
      <c r="W755" s="746"/>
      <c r="X755" s="746"/>
      <c r="Y755" s="746"/>
      <c r="Z755" s="746"/>
      <c r="AA755" s="746"/>
      <c r="AB755" s="746"/>
      <c r="AC755" s="746"/>
      <c r="AD755" s="746"/>
    </row>
    <row r="756" spans="4:30" ht="13.9" customHeight="1">
      <c r="D756" s="746"/>
      <c r="E756" s="746"/>
      <c r="F756" s="746"/>
      <c r="G756" s="746"/>
      <c r="H756" s="746"/>
      <c r="I756" s="746"/>
      <c r="J756" s="746"/>
      <c r="K756" s="746"/>
      <c r="L756" s="746"/>
      <c r="M756" s="746"/>
      <c r="N756" s="746"/>
      <c r="O756" s="746"/>
      <c r="P756" s="746"/>
      <c r="Q756" s="746"/>
      <c r="R756" s="746"/>
      <c r="S756" s="746"/>
      <c r="T756" s="746"/>
      <c r="U756" s="746"/>
      <c r="V756" s="746"/>
      <c r="W756" s="746"/>
      <c r="X756" s="746"/>
      <c r="Y756" s="746"/>
      <c r="Z756" s="746"/>
      <c r="AA756" s="746"/>
      <c r="AB756" s="746"/>
      <c r="AC756" s="746"/>
      <c r="AD756" s="746"/>
    </row>
    <row r="757" spans="4:30" ht="13.9" customHeight="1">
      <c r="D757" s="746"/>
      <c r="E757" s="746"/>
      <c r="F757" s="746"/>
      <c r="G757" s="746"/>
      <c r="H757" s="746"/>
      <c r="I757" s="746"/>
      <c r="J757" s="746"/>
      <c r="K757" s="746"/>
      <c r="L757" s="746"/>
      <c r="M757" s="746"/>
      <c r="N757" s="746"/>
      <c r="O757" s="746"/>
      <c r="P757" s="746"/>
      <c r="Q757" s="746"/>
      <c r="R757" s="746"/>
      <c r="S757" s="746"/>
      <c r="T757" s="746"/>
      <c r="U757" s="746"/>
      <c r="V757" s="746"/>
      <c r="W757" s="746"/>
      <c r="X757" s="746"/>
      <c r="Y757" s="746"/>
      <c r="Z757" s="746"/>
      <c r="AA757" s="746"/>
      <c r="AB757" s="746"/>
      <c r="AC757" s="746"/>
      <c r="AD757" s="746"/>
    </row>
    <row r="758" spans="4:30" ht="13.9" customHeight="1">
      <c r="D758" s="746"/>
      <c r="E758" s="746"/>
      <c r="F758" s="746"/>
      <c r="G758" s="746"/>
      <c r="H758" s="746"/>
      <c r="I758" s="746"/>
      <c r="J758" s="746"/>
      <c r="K758" s="746"/>
      <c r="L758" s="746"/>
      <c r="M758" s="746"/>
      <c r="N758" s="746"/>
      <c r="O758" s="746"/>
      <c r="P758" s="746"/>
      <c r="Q758" s="746"/>
      <c r="R758" s="746"/>
      <c r="S758" s="746"/>
      <c r="T758" s="746"/>
      <c r="U758" s="746"/>
      <c r="V758" s="746"/>
      <c r="W758" s="746"/>
      <c r="X758" s="746"/>
      <c r="Y758" s="746"/>
      <c r="Z758" s="746"/>
      <c r="AA758" s="746"/>
      <c r="AB758" s="746"/>
      <c r="AC758" s="746"/>
      <c r="AD758" s="746"/>
    </row>
    <row r="759" spans="4:30" ht="13.9" customHeight="1">
      <c r="D759" s="746"/>
      <c r="E759" s="746"/>
      <c r="F759" s="746"/>
      <c r="G759" s="746"/>
      <c r="H759" s="746"/>
      <c r="I759" s="746"/>
      <c r="J759" s="746"/>
      <c r="K759" s="746"/>
      <c r="L759" s="746"/>
      <c r="M759" s="746"/>
      <c r="N759" s="746"/>
      <c r="O759" s="746"/>
      <c r="P759" s="746"/>
      <c r="Q759" s="746"/>
      <c r="R759" s="746"/>
      <c r="S759" s="746"/>
      <c r="T759" s="746"/>
      <c r="U759" s="746"/>
      <c r="V759" s="746"/>
      <c r="W759" s="746"/>
      <c r="X759" s="746"/>
      <c r="Y759" s="746"/>
      <c r="Z759" s="746"/>
      <c r="AA759" s="746"/>
      <c r="AB759" s="746"/>
      <c r="AC759" s="746"/>
      <c r="AD759" s="746"/>
    </row>
    <row r="760" spans="4:30" ht="13.9" customHeight="1">
      <c r="D760" s="746"/>
      <c r="E760" s="746"/>
      <c r="F760" s="746"/>
      <c r="G760" s="746"/>
      <c r="H760" s="746"/>
      <c r="I760" s="746"/>
      <c r="J760" s="746"/>
      <c r="K760" s="746"/>
      <c r="L760" s="746"/>
      <c r="M760" s="746"/>
      <c r="N760" s="746"/>
      <c r="O760" s="746"/>
      <c r="P760" s="746"/>
      <c r="Q760" s="746"/>
      <c r="R760" s="746"/>
      <c r="S760" s="746"/>
      <c r="T760" s="746"/>
      <c r="U760" s="746"/>
      <c r="V760" s="746"/>
      <c r="W760" s="746"/>
      <c r="X760" s="746"/>
      <c r="Y760" s="746"/>
      <c r="Z760" s="746"/>
      <c r="AA760" s="746"/>
      <c r="AB760" s="746"/>
      <c r="AC760" s="746"/>
      <c r="AD760" s="746"/>
    </row>
    <row r="761" spans="4:30" ht="13.9" customHeight="1">
      <c r="D761" s="746"/>
      <c r="E761" s="746"/>
      <c r="F761" s="746"/>
      <c r="G761" s="746"/>
      <c r="H761" s="746"/>
      <c r="I761" s="746"/>
      <c r="J761" s="746"/>
      <c r="K761" s="746"/>
      <c r="L761" s="746"/>
      <c r="M761" s="746"/>
      <c r="N761" s="746"/>
      <c r="O761" s="746"/>
      <c r="P761" s="746"/>
      <c r="Q761" s="746"/>
      <c r="R761" s="746"/>
      <c r="S761" s="746"/>
      <c r="T761" s="746"/>
      <c r="U761" s="746"/>
      <c r="V761" s="746"/>
      <c r="W761" s="746"/>
      <c r="X761" s="746"/>
      <c r="Y761" s="746"/>
      <c r="Z761" s="746"/>
      <c r="AA761" s="746"/>
      <c r="AB761" s="746"/>
      <c r="AC761" s="746"/>
      <c r="AD761" s="746"/>
    </row>
    <row r="762" spans="4:30" ht="13.9" customHeight="1">
      <c r="D762" s="746"/>
      <c r="E762" s="746"/>
      <c r="F762" s="746"/>
      <c r="G762" s="746"/>
      <c r="H762" s="746"/>
      <c r="I762" s="746"/>
      <c r="J762" s="746"/>
      <c r="K762" s="746"/>
      <c r="L762" s="746"/>
      <c r="M762" s="746"/>
      <c r="N762" s="746"/>
      <c r="O762" s="746"/>
      <c r="P762" s="746"/>
      <c r="Q762" s="746"/>
      <c r="R762" s="746"/>
      <c r="S762" s="746"/>
      <c r="T762" s="746"/>
      <c r="U762" s="746"/>
      <c r="V762" s="746"/>
      <c r="W762" s="746"/>
      <c r="X762" s="746"/>
      <c r="Y762" s="746"/>
      <c r="Z762" s="746"/>
      <c r="AA762" s="746"/>
      <c r="AB762" s="746"/>
      <c r="AC762" s="746"/>
      <c r="AD762" s="746"/>
    </row>
    <row r="763" spans="4:30" ht="13.9" customHeight="1">
      <c r="D763" s="746"/>
      <c r="E763" s="746"/>
      <c r="F763" s="746"/>
      <c r="G763" s="746"/>
      <c r="H763" s="746"/>
      <c r="I763" s="746"/>
      <c r="J763" s="746"/>
      <c r="K763" s="746"/>
      <c r="L763" s="746"/>
      <c r="M763" s="746"/>
      <c r="N763" s="746"/>
      <c r="O763" s="746"/>
      <c r="P763" s="746"/>
      <c r="Q763" s="746"/>
      <c r="R763" s="746"/>
      <c r="S763" s="746"/>
      <c r="T763" s="746"/>
      <c r="U763" s="746"/>
      <c r="V763" s="746"/>
      <c r="W763" s="746"/>
      <c r="X763" s="746"/>
      <c r="Y763" s="746"/>
      <c r="Z763" s="746"/>
      <c r="AA763" s="746"/>
      <c r="AB763" s="746"/>
      <c r="AC763" s="746"/>
      <c r="AD763" s="746"/>
    </row>
    <row r="764" spans="4:30" ht="13.9" customHeight="1">
      <c r="D764" s="746"/>
      <c r="E764" s="746"/>
      <c r="F764" s="746"/>
      <c r="G764" s="746"/>
      <c r="H764" s="746"/>
      <c r="I764" s="746"/>
      <c r="J764" s="746"/>
      <c r="K764" s="746"/>
      <c r="L764" s="746"/>
      <c r="M764" s="746"/>
      <c r="N764" s="746"/>
      <c r="O764" s="746"/>
      <c r="P764" s="746"/>
      <c r="Q764" s="746"/>
      <c r="R764" s="746"/>
      <c r="S764" s="746"/>
      <c r="T764" s="746"/>
      <c r="U764" s="746"/>
      <c r="V764" s="746"/>
      <c r="W764" s="746"/>
      <c r="X764" s="746"/>
      <c r="Y764" s="746"/>
      <c r="Z764" s="746"/>
      <c r="AA764" s="746"/>
      <c r="AB764" s="746"/>
      <c r="AC764" s="746"/>
      <c r="AD764" s="746"/>
    </row>
    <row r="765" spans="4:30" ht="13.9" customHeight="1">
      <c r="D765" s="746"/>
      <c r="E765" s="746"/>
      <c r="F765" s="746"/>
      <c r="G765" s="746"/>
      <c r="H765" s="746"/>
      <c r="I765" s="746"/>
      <c r="J765" s="746"/>
      <c r="K765" s="746"/>
      <c r="L765" s="746"/>
      <c r="M765" s="746"/>
      <c r="N765" s="746"/>
      <c r="O765" s="746"/>
      <c r="P765" s="746"/>
      <c r="Q765" s="746"/>
      <c r="R765" s="746"/>
      <c r="S765" s="746"/>
      <c r="T765" s="746"/>
      <c r="U765" s="746"/>
      <c r="V765" s="746"/>
      <c r="W765" s="746"/>
      <c r="X765" s="746"/>
      <c r="Y765" s="746"/>
      <c r="Z765" s="746"/>
      <c r="AA765" s="746"/>
      <c r="AB765" s="746"/>
      <c r="AC765" s="746"/>
      <c r="AD765" s="746"/>
    </row>
    <row r="766" spans="4:30" ht="13.9" customHeight="1">
      <c r="D766" s="746"/>
      <c r="E766" s="746"/>
      <c r="F766" s="746"/>
      <c r="G766" s="746"/>
      <c r="H766" s="746"/>
      <c r="I766" s="746"/>
      <c r="J766" s="746"/>
      <c r="K766" s="746"/>
      <c r="L766" s="746"/>
      <c r="M766" s="746"/>
      <c r="N766" s="746"/>
      <c r="O766" s="746"/>
      <c r="P766" s="746"/>
      <c r="Q766" s="746"/>
      <c r="R766" s="746"/>
      <c r="S766" s="746"/>
      <c r="T766" s="746"/>
      <c r="U766" s="746"/>
      <c r="V766" s="746"/>
      <c r="W766" s="746"/>
      <c r="X766" s="746"/>
      <c r="Y766" s="746"/>
      <c r="Z766" s="746"/>
      <c r="AA766" s="746"/>
      <c r="AB766" s="746"/>
      <c r="AC766" s="746"/>
      <c r="AD766" s="746"/>
    </row>
    <row r="767" spans="4:30" ht="13.9" customHeight="1">
      <c r="D767" s="746"/>
      <c r="E767" s="746"/>
      <c r="F767" s="746"/>
      <c r="G767" s="746"/>
      <c r="H767" s="746"/>
      <c r="I767" s="746"/>
      <c r="J767" s="746"/>
      <c r="K767" s="746"/>
      <c r="L767" s="746"/>
      <c r="M767" s="746"/>
      <c r="N767" s="746"/>
      <c r="O767" s="746"/>
      <c r="P767" s="746"/>
      <c r="Q767" s="746"/>
      <c r="R767" s="746"/>
      <c r="S767" s="746"/>
      <c r="T767" s="746"/>
      <c r="U767" s="746"/>
      <c r="V767" s="746"/>
      <c r="W767" s="746"/>
      <c r="X767" s="746"/>
      <c r="Y767" s="746"/>
      <c r="Z767" s="746"/>
      <c r="AA767" s="746"/>
      <c r="AB767" s="746"/>
      <c r="AC767" s="746"/>
      <c r="AD767" s="746"/>
    </row>
    <row r="768" spans="4:30" ht="13.9" customHeight="1">
      <c r="D768" s="746"/>
      <c r="E768" s="746"/>
      <c r="F768" s="746"/>
      <c r="G768" s="746"/>
      <c r="H768" s="746"/>
      <c r="I768" s="746"/>
      <c r="J768" s="746"/>
      <c r="K768" s="746"/>
      <c r="L768" s="746"/>
      <c r="M768" s="746"/>
      <c r="N768" s="746"/>
      <c r="O768" s="746"/>
      <c r="P768" s="746"/>
      <c r="Q768" s="746"/>
      <c r="R768" s="746"/>
      <c r="S768" s="746"/>
      <c r="T768" s="746"/>
      <c r="U768" s="746"/>
      <c r="V768" s="746"/>
      <c r="W768" s="746"/>
      <c r="X768" s="746"/>
      <c r="Y768" s="746"/>
      <c r="Z768" s="746"/>
      <c r="AA768" s="746"/>
      <c r="AB768" s="746"/>
      <c r="AC768" s="746"/>
      <c r="AD768" s="746"/>
    </row>
    <row r="769" spans="4:30" ht="13.9" customHeight="1">
      <c r="D769" s="746"/>
      <c r="E769" s="746"/>
      <c r="F769" s="746"/>
      <c r="G769" s="746"/>
      <c r="H769" s="746"/>
      <c r="I769" s="746"/>
      <c r="J769" s="746"/>
      <c r="K769" s="746"/>
      <c r="L769" s="746"/>
      <c r="M769" s="746"/>
      <c r="N769" s="746"/>
      <c r="O769" s="746"/>
      <c r="P769" s="746"/>
      <c r="Q769" s="746"/>
      <c r="R769" s="746"/>
      <c r="S769" s="746"/>
      <c r="T769" s="746"/>
      <c r="U769" s="746"/>
      <c r="V769" s="746"/>
      <c r="W769" s="746"/>
      <c r="X769" s="746"/>
      <c r="Y769" s="746"/>
      <c r="Z769" s="746"/>
      <c r="AA769" s="746"/>
      <c r="AB769" s="746"/>
      <c r="AC769" s="746"/>
      <c r="AD769" s="746"/>
    </row>
    <row r="770" spans="4:30" ht="13.9" customHeight="1">
      <c r="D770" s="746"/>
      <c r="E770" s="746"/>
      <c r="F770" s="746"/>
      <c r="G770" s="746"/>
      <c r="H770" s="746"/>
      <c r="I770" s="746"/>
      <c r="J770" s="746"/>
      <c r="K770" s="746"/>
      <c r="L770" s="746"/>
      <c r="M770" s="746"/>
      <c r="N770" s="746"/>
      <c r="O770" s="746"/>
      <c r="P770" s="746"/>
      <c r="Q770" s="746"/>
      <c r="R770" s="746"/>
      <c r="S770" s="746"/>
      <c r="T770" s="746"/>
      <c r="U770" s="746"/>
      <c r="V770" s="746"/>
      <c r="W770" s="746"/>
      <c r="X770" s="746"/>
      <c r="Y770" s="746"/>
      <c r="Z770" s="746"/>
      <c r="AA770" s="746"/>
      <c r="AB770" s="746"/>
      <c r="AC770" s="746"/>
      <c r="AD770" s="746"/>
    </row>
    <row r="771" spans="4:30" ht="13.9" customHeight="1">
      <c r="D771" s="746"/>
      <c r="E771" s="746"/>
      <c r="F771" s="746"/>
      <c r="G771" s="746"/>
      <c r="H771" s="746"/>
      <c r="I771" s="746"/>
      <c r="J771" s="746"/>
      <c r="K771" s="746"/>
      <c r="L771" s="746"/>
      <c r="M771" s="746"/>
      <c r="N771" s="746"/>
      <c r="O771" s="746"/>
      <c r="P771" s="746"/>
      <c r="Q771" s="746"/>
      <c r="R771" s="746"/>
      <c r="S771" s="746"/>
      <c r="T771" s="746"/>
      <c r="U771" s="746"/>
      <c r="V771" s="746"/>
      <c r="W771" s="746"/>
      <c r="X771" s="746"/>
      <c r="Y771" s="746"/>
      <c r="Z771" s="746"/>
      <c r="AA771" s="746"/>
      <c r="AB771" s="746"/>
      <c r="AC771" s="746"/>
      <c r="AD771" s="746"/>
    </row>
    <row r="772" spans="4:30" ht="13.9" customHeight="1">
      <c r="D772" s="746"/>
      <c r="E772" s="746"/>
      <c r="F772" s="746"/>
      <c r="G772" s="746"/>
      <c r="H772" s="746"/>
      <c r="I772" s="746"/>
      <c r="J772" s="746"/>
      <c r="K772" s="746"/>
      <c r="L772" s="746"/>
      <c r="M772" s="746"/>
      <c r="N772" s="746"/>
      <c r="O772" s="746"/>
      <c r="P772" s="746"/>
      <c r="Q772" s="746"/>
      <c r="R772" s="746"/>
      <c r="S772" s="746"/>
      <c r="T772" s="746"/>
      <c r="U772" s="746"/>
      <c r="V772" s="746"/>
      <c r="W772" s="746"/>
      <c r="X772" s="746"/>
      <c r="Y772" s="746"/>
      <c r="Z772" s="746"/>
      <c r="AA772" s="746"/>
      <c r="AB772" s="746"/>
      <c r="AC772" s="746"/>
      <c r="AD772" s="746"/>
    </row>
    <row r="773" spans="4:30" ht="13.9" customHeight="1">
      <c r="D773" s="746"/>
      <c r="E773" s="746"/>
      <c r="F773" s="746"/>
      <c r="G773" s="746"/>
      <c r="H773" s="746"/>
      <c r="I773" s="746"/>
      <c r="J773" s="746"/>
      <c r="K773" s="746"/>
      <c r="L773" s="746"/>
      <c r="M773" s="746"/>
      <c r="N773" s="746"/>
      <c r="O773" s="746"/>
      <c r="P773" s="746"/>
      <c r="Q773" s="746"/>
      <c r="R773" s="746"/>
      <c r="S773" s="746"/>
      <c r="T773" s="746"/>
      <c r="U773" s="746"/>
      <c r="V773" s="746"/>
      <c r="W773" s="746"/>
      <c r="X773" s="746"/>
      <c r="Y773" s="746"/>
      <c r="Z773" s="746"/>
      <c r="AA773" s="746"/>
      <c r="AB773" s="746"/>
      <c r="AC773" s="746"/>
      <c r="AD773" s="746"/>
    </row>
    <row r="774" spans="4:30" ht="13.9" customHeight="1">
      <c r="D774" s="746"/>
      <c r="E774" s="746"/>
      <c r="F774" s="746"/>
      <c r="G774" s="746"/>
      <c r="H774" s="746"/>
      <c r="I774" s="746"/>
      <c r="J774" s="746"/>
      <c r="K774" s="746"/>
      <c r="L774" s="746"/>
      <c r="M774" s="746"/>
      <c r="N774" s="746"/>
      <c r="O774" s="746"/>
      <c r="P774" s="746"/>
      <c r="Q774" s="746"/>
      <c r="R774" s="746"/>
      <c r="S774" s="746"/>
      <c r="T774" s="746"/>
      <c r="U774" s="746"/>
      <c r="V774" s="746"/>
      <c r="W774" s="746"/>
      <c r="X774" s="746"/>
      <c r="Y774" s="746"/>
      <c r="Z774" s="746"/>
      <c r="AA774" s="746"/>
      <c r="AB774" s="746"/>
      <c r="AC774" s="746"/>
      <c r="AD774" s="746"/>
    </row>
    <row r="775" spans="4:30" ht="13.9" customHeight="1">
      <c r="D775" s="746"/>
      <c r="E775" s="746"/>
      <c r="F775" s="746"/>
      <c r="G775" s="746"/>
      <c r="H775" s="746"/>
      <c r="I775" s="746"/>
      <c r="J775" s="746"/>
      <c r="K775" s="746"/>
      <c r="L775" s="746"/>
      <c r="M775" s="746"/>
      <c r="N775" s="746"/>
      <c r="O775" s="746"/>
      <c r="P775" s="746"/>
      <c r="Q775" s="746"/>
      <c r="R775" s="746"/>
      <c r="S775" s="746"/>
      <c r="T775" s="746"/>
      <c r="U775" s="746"/>
      <c r="V775" s="746"/>
      <c r="W775" s="746"/>
      <c r="X775" s="746"/>
      <c r="Y775" s="746"/>
      <c r="Z775" s="746"/>
      <c r="AA775" s="746"/>
      <c r="AB775" s="746"/>
      <c r="AC775" s="746"/>
      <c r="AD775" s="746"/>
    </row>
    <row r="776" spans="4:30" ht="13.9" customHeight="1">
      <c r="D776" s="746"/>
      <c r="E776" s="746"/>
      <c r="F776" s="746"/>
      <c r="G776" s="746"/>
      <c r="H776" s="746"/>
      <c r="I776" s="746"/>
      <c r="J776" s="746"/>
      <c r="K776" s="746"/>
      <c r="L776" s="746"/>
      <c r="M776" s="746"/>
      <c r="N776" s="746"/>
      <c r="O776" s="746"/>
      <c r="P776" s="746"/>
      <c r="Q776" s="746"/>
      <c r="R776" s="746"/>
      <c r="S776" s="746"/>
      <c r="T776" s="746"/>
      <c r="U776" s="746"/>
      <c r="V776" s="746"/>
      <c r="W776" s="746"/>
      <c r="X776" s="746"/>
      <c r="Y776" s="746"/>
      <c r="Z776" s="746"/>
      <c r="AA776" s="746"/>
      <c r="AB776" s="746"/>
      <c r="AC776" s="746"/>
      <c r="AD776" s="746"/>
    </row>
    <row r="777" spans="4:30" ht="13.9" customHeight="1">
      <c r="D777" s="746"/>
      <c r="E777" s="746"/>
      <c r="F777" s="746"/>
      <c r="G777" s="746"/>
      <c r="H777" s="746"/>
      <c r="I777" s="746"/>
      <c r="J777" s="746"/>
      <c r="K777" s="746"/>
      <c r="L777" s="746"/>
      <c r="M777" s="746"/>
      <c r="N777" s="746"/>
      <c r="O777" s="746"/>
      <c r="P777" s="746"/>
      <c r="Q777" s="746"/>
      <c r="R777" s="746"/>
      <c r="S777" s="746"/>
      <c r="T777" s="746"/>
      <c r="U777" s="746"/>
      <c r="V777" s="746"/>
      <c r="W777" s="746"/>
      <c r="X777" s="746"/>
      <c r="Y777" s="746"/>
      <c r="Z777" s="746"/>
      <c r="AA777" s="746"/>
      <c r="AB777" s="746"/>
      <c r="AC777" s="746"/>
      <c r="AD777" s="746"/>
    </row>
    <row r="778" spans="4:30" ht="13.9" customHeight="1">
      <c r="D778" s="746"/>
      <c r="E778" s="746"/>
      <c r="F778" s="746"/>
      <c r="G778" s="746"/>
      <c r="H778" s="746"/>
      <c r="I778" s="746"/>
      <c r="J778" s="746"/>
      <c r="K778" s="746"/>
      <c r="L778" s="746"/>
      <c r="M778" s="746"/>
      <c r="N778" s="746"/>
      <c r="O778" s="746"/>
      <c r="P778" s="746"/>
      <c r="Q778" s="746"/>
      <c r="R778" s="746"/>
      <c r="S778" s="746"/>
      <c r="T778" s="746"/>
      <c r="U778" s="746"/>
      <c r="V778" s="746"/>
      <c r="W778" s="746"/>
      <c r="X778" s="746"/>
      <c r="Y778" s="746"/>
      <c r="Z778" s="746"/>
      <c r="AA778" s="746"/>
      <c r="AB778" s="746"/>
      <c r="AC778" s="746"/>
      <c r="AD778" s="746"/>
    </row>
    <row r="779" spans="4:30" ht="13.9" customHeight="1">
      <c r="D779" s="746"/>
      <c r="E779" s="746"/>
      <c r="F779" s="746"/>
      <c r="G779" s="746"/>
      <c r="H779" s="746"/>
      <c r="I779" s="746"/>
      <c r="J779" s="746"/>
      <c r="K779" s="746"/>
      <c r="L779" s="746"/>
      <c r="M779" s="746"/>
      <c r="N779" s="746"/>
      <c r="O779" s="746"/>
      <c r="P779" s="746"/>
      <c r="Q779" s="746"/>
      <c r="R779" s="746"/>
      <c r="S779" s="746"/>
      <c r="T779" s="746"/>
      <c r="U779" s="746"/>
      <c r="V779" s="746"/>
      <c r="W779" s="746"/>
      <c r="X779" s="746"/>
      <c r="Y779" s="746"/>
      <c r="Z779" s="746"/>
      <c r="AA779" s="746"/>
      <c r="AB779" s="746"/>
      <c r="AC779" s="746"/>
      <c r="AD779" s="746"/>
    </row>
    <row r="780" spans="4:30" ht="13.9" customHeight="1">
      <c r="D780" s="746"/>
      <c r="E780" s="746"/>
      <c r="F780" s="746"/>
      <c r="G780" s="746"/>
      <c r="H780" s="746"/>
      <c r="I780" s="746"/>
      <c r="J780" s="746"/>
      <c r="K780" s="746"/>
      <c r="L780" s="746"/>
      <c r="M780" s="746"/>
      <c r="N780" s="746"/>
      <c r="O780" s="746"/>
      <c r="P780" s="746"/>
      <c r="Q780" s="746"/>
      <c r="R780" s="746"/>
      <c r="S780" s="746"/>
      <c r="T780" s="746"/>
      <c r="U780" s="746"/>
      <c r="V780" s="746"/>
      <c r="W780" s="746"/>
      <c r="X780" s="746"/>
      <c r="Y780" s="746"/>
      <c r="Z780" s="746"/>
      <c r="AA780" s="746"/>
      <c r="AB780" s="746"/>
      <c r="AC780" s="746"/>
      <c r="AD780" s="746"/>
    </row>
    <row r="781" spans="4:30" ht="13.9" customHeight="1">
      <c r="D781" s="746"/>
      <c r="E781" s="746"/>
      <c r="F781" s="746"/>
      <c r="G781" s="746"/>
      <c r="H781" s="746"/>
      <c r="I781" s="746"/>
      <c r="J781" s="746"/>
      <c r="K781" s="746"/>
      <c r="L781" s="746"/>
      <c r="M781" s="746"/>
      <c r="N781" s="746"/>
      <c r="O781" s="746"/>
      <c r="P781" s="746"/>
      <c r="Q781" s="746"/>
      <c r="R781" s="746"/>
      <c r="S781" s="746"/>
      <c r="T781" s="746"/>
      <c r="U781" s="746"/>
      <c r="V781" s="746"/>
      <c r="W781" s="746"/>
      <c r="X781" s="746"/>
      <c r="Y781" s="746"/>
      <c r="Z781" s="746"/>
      <c r="AA781" s="746"/>
      <c r="AB781" s="746"/>
      <c r="AC781" s="746"/>
      <c r="AD781" s="746"/>
    </row>
    <row r="782" spans="4:30" ht="13.9" customHeight="1">
      <c r="D782" s="746"/>
      <c r="E782" s="746"/>
      <c r="F782" s="746"/>
      <c r="G782" s="746"/>
      <c r="H782" s="746"/>
      <c r="I782" s="746"/>
      <c r="J782" s="746"/>
      <c r="K782" s="746"/>
      <c r="L782" s="746"/>
      <c r="M782" s="746"/>
      <c r="N782" s="746"/>
      <c r="O782" s="746"/>
      <c r="P782" s="746"/>
      <c r="Q782" s="746"/>
      <c r="R782" s="746"/>
      <c r="S782" s="746"/>
      <c r="T782" s="746"/>
      <c r="U782" s="746"/>
      <c r="V782" s="746"/>
      <c r="W782" s="746"/>
      <c r="X782" s="746"/>
      <c r="Y782" s="746"/>
      <c r="Z782" s="746"/>
      <c r="AA782" s="746"/>
      <c r="AB782" s="746"/>
      <c r="AC782" s="746"/>
      <c r="AD782" s="746"/>
    </row>
    <row r="783" spans="4:30" ht="13.9" customHeight="1">
      <c r="D783" s="746"/>
      <c r="E783" s="746"/>
      <c r="F783" s="746"/>
      <c r="G783" s="746"/>
      <c r="H783" s="746"/>
      <c r="I783" s="746"/>
      <c r="J783" s="746"/>
      <c r="K783" s="746"/>
      <c r="L783" s="746"/>
      <c r="M783" s="746"/>
      <c r="N783" s="746"/>
      <c r="O783" s="746"/>
      <c r="P783" s="746"/>
      <c r="Q783" s="746"/>
      <c r="R783" s="746"/>
      <c r="S783" s="746"/>
      <c r="T783" s="746"/>
      <c r="U783" s="746"/>
      <c r="V783" s="746"/>
      <c r="W783" s="746"/>
      <c r="X783" s="746"/>
      <c r="Y783" s="746"/>
      <c r="Z783" s="746"/>
      <c r="AA783" s="746"/>
      <c r="AB783" s="746"/>
      <c r="AC783" s="746"/>
      <c r="AD783" s="746"/>
    </row>
    <row r="784" spans="4:30" ht="13.9" customHeight="1">
      <c r="D784" s="746"/>
      <c r="E784" s="746"/>
      <c r="F784" s="746"/>
      <c r="G784" s="746"/>
      <c r="H784" s="746"/>
      <c r="I784" s="746"/>
      <c r="J784" s="746"/>
      <c r="K784" s="746"/>
      <c r="L784" s="746"/>
      <c r="M784" s="746"/>
      <c r="N784" s="746"/>
      <c r="O784" s="746"/>
      <c r="P784" s="746"/>
      <c r="Q784" s="746"/>
      <c r="R784" s="746"/>
      <c r="S784" s="746"/>
      <c r="T784" s="746"/>
      <c r="U784" s="746"/>
      <c r="V784" s="746"/>
      <c r="W784" s="746"/>
      <c r="X784" s="746"/>
      <c r="Y784" s="746"/>
      <c r="Z784" s="746"/>
      <c r="AA784" s="746"/>
      <c r="AB784" s="746"/>
      <c r="AC784" s="746"/>
      <c r="AD784" s="746"/>
    </row>
    <row r="785" spans="4:30" ht="13.9" customHeight="1">
      <c r="D785" s="746"/>
      <c r="E785" s="746"/>
      <c r="F785" s="746"/>
      <c r="G785" s="746"/>
      <c r="H785" s="746"/>
      <c r="I785" s="746"/>
      <c r="J785" s="746"/>
      <c r="K785" s="746"/>
      <c r="L785" s="746"/>
      <c r="M785" s="746"/>
      <c r="N785" s="746"/>
      <c r="O785" s="746"/>
      <c r="P785" s="746"/>
      <c r="Q785" s="746"/>
      <c r="R785" s="746"/>
      <c r="S785" s="746"/>
      <c r="T785" s="746"/>
      <c r="U785" s="746"/>
      <c r="V785" s="746"/>
      <c r="W785" s="746"/>
      <c r="X785" s="746"/>
      <c r="Y785" s="746"/>
      <c r="Z785" s="746"/>
      <c r="AA785" s="746"/>
      <c r="AB785" s="746"/>
      <c r="AC785" s="746"/>
      <c r="AD785" s="746"/>
    </row>
    <row r="786" spans="4:30" ht="13.9" customHeight="1">
      <c r="D786" s="746"/>
      <c r="E786" s="746"/>
      <c r="F786" s="746"/>
      <c r="G786" s="746"/>
      <c r="H786" s="746"/>
      <c r="I786" s="746"/>
      <c r="J786" s="746"/>
      <c r="K786" s="746"/>
      <c r="L786" s="746"/>
      <c r="M786" s="746"/>
      <c r="N786" s="746"/>
      <c r="O786" s="746"/>
      <c r="P786" s="746"/>
      <c r="Q786" s="746"/>
      <c r="R786" s="746"/>
      <c r="S786" s="746"/>
      <c r="T786" s="746"/>
      <c r="U786" s="746"/>
      <c r="V786" s="746"/>
      <c r="W786" s="746"/>
      <c r="X786" s="746"/>
      <c r="Y786" s="746"/>
      <c r="Z786" s="746"/>
      <c r="AA786" s="746"/>
      <c r="AB786" s="746"/>
      <c r="AC786" s="746"/>
      <c r="AD786" s="746"/>
    </row>
    <row r="787" spans="4:30" ht="13.9" customHeight="1">
      <c r="D787" s="746"/>
      <c r="E787" s="746"/>
      <c r="F787" s="746"/>
      <c r="G787" s="746"/>
      <c r="H787" s="746"/>
      <c r="I787" s="746"/>
      <c r="J787" s="746"/>
      <c r="K787" s="746"/>
      <c r="L787" s="746"/>
      <c r="M787" s="746"/>
      <c r="N787" s="746"/>
      <c r="O787" s="746"/>
      <c r="P787" s="746"/>
      <c r="Q787" s="746"/>
      <c r="R787" s="746"/>
      <c r="S787" s="746"/>
      <c r="T787" s="746"/>
      <c r="U787" s="746"/>
      <c r="V787" s="746"/>
      <c r="W787" s="746"/>
      <c r="X787" s="746"/>
      <c r="Y787" s="746"/>
      <c r="Z787" s="746"/>
      <c r="AA787" s="746"/>
      <c r="AB787" s="746"/>
      <c r="AC787" s="746"/>
      <c r="AD787" s="746"/>
    </row>
    <row r="788" spans="4:30" ht="13.9" customHeight="1">
      <c r="D788" s="746"/>
      <c r="E788" s="746"/>
      <c r="F788" s="746"/>
      <c r="G788" s="746"/>
      <c r="H788" s="746"/>
      <c r="I788" s="746"/>
      <c r="J788" s="746"/>
      <c r="K788" s="746"/>
      <c r="L788" s="746"/>
      <c r="M788" s="746"/>
      <c r="N788" s="746"/>
      <c r="O788" s="746"/>
      <c r="P788" s="746"/>
      <c r="Q788" s="746"/>
      <c r="R788" s="746"/>
      <c r="S788" s="746"/>
      <c r="T788" s="746"/>
      <c r="U788" s="746"/>
      <c r="V788" s="746"/>
      <c r="W788" s="746"/>
      <c r="X788" s="746"/>
      <c r="Y788" s="746"/>
      <c r="Z788" s="746"/>
      <c r="AA788" s="746"/>
      <c r="AB788" s="746"/>
      <c r="AC788" s="746"/>
      <c r="AD788" s="746"/>
    </row>
    <row r="789" spans="4:30" ht="13.9" customHeight="1">
      <c r="D789" s="746"/>
      <c r="E789" s="746"/>
      <c r="F789" s="746"/>
      <c r="G789" s="746"/>
      <c r="H789" s="746"/>
      <c r="I789" s="746"/>
      <c r="J789" s="746"/>
      <c r="K789" s="746"/>
      <c r="L789" s="746"/>
      <c r="M789" s="746"/>
      <c r="N789" s="746"/>
      <c r="O789" s="746"/>
      <c r="P789" s="746"/>
      <c r="Q789" s="746"/>
      <c r="R789" s="746"/>
      <c r="S789" s="746"/>
      <c r="T789" s="746"/>
      <c r="U789" s="746"/>
      <c r="V789" s="746"/>
      <c r="W789" s="746"/>
      <c r="X789" s="746"/>
      <c r="Y789" s="746"/>
      <c r="Z789" s="746"/>
      <c r="AA789" s="746"/>
      <c r="AB789" s="746"/>
      <c r="AC789" s="746"/>
      <c r="AD789" s="746"/>
    </row>
    <row r="790" spans="4:30" ht="13.9" customHeight="1">
      <c r="D790" s="746"/>
      <c r="E790" s="746"/>
      <c r="F790" s="746"/>
      <c r="G790" s="746"/>
      <c r="H790" s="746"/>
      <c r="I790" s="746"/>
      <c r="J790" s="746"/>
      <c r="K790" s="746"/>
      <c r="L790" s="746"/>
      <c r="M790" s="746"/>
      <c r="N790" s="746"/>
      <c r="O790" s="746"/>
      <c r="P790" s="746"/>
      <c r="Q790" s="746"/>
      <c r="R790" s="746"/>
      <c r="S790" s="746"/>
      <c r="T790" s="746"/>
      <c r="U790" s="746"/>
      <c r="V790" s="746"/>
      <c r="W790" s="746"/>
      <c r="X790" s="746"/>
      <c r="Y790" s="746"/>
      <c r="Z790" s="746"/>
      <c r="AA790" s="746"/>
      <c r="AB790" s="746"/>
      <c r="AC790" s="746"/>
      <c r="AD790" s="746"/>
    </row>
    <row r="791" spans="4:30" ht="13.9" customHeight="1">
      <c r="D791" s="746"/>
      <c r="E791" s="746"/>
      <c r="F791" s="746"/>
      <c r="G791" s="746"/>
      <c r="H791" s="746"/>
      <c r="I791" s="746"/>
      <c r="J791" s="746"/>
      <c r="K791" s="746"/>
      <c r="L791" s="746"/>
      <c r="M791" s="746"/>
      <c r="N791" s="746"/>
      <c r="O791" s="746"/>
      <c r="P791" s="746"/>
      <c r="Q791" s="746"/>
      <c r="R791" s="746"/>
      <c r="S791" s="746"/>
      <c r="T791" s="746"/>
      <c r="U791" s="746"/>
      <c r="V791" s="746"/>
      <c r="W791" s="746"/>
      <c r="X791" s="746"/>
      <c r="Y791" s="746"/>
      <c r="Z791" s="746"/>
      <c r="AA791" s="746"/>
      <c r="AB791" s="746"/>
      <c r="AC791" s="746"/>
      <c r="AD791" s="746"/>
    </row>
    <row r="792" spans="4:30" ht="13.9" customHeight="1">
      <c r="D792" s="746"/>
      <c r="E792" s="746"/>
      <c r="F792" s="746"/>
      <c r="G792" s="746"/>
      <c r="H792" s="746"/>
      <c r="I792" s="746"/>
      <c r="J792" s="746"/>
      <c r="K792" s="746"/>
      <c r="L792" s="746"/>
      <c r="M792" s="746"/>
      <c r="N792" s="746"/>
      <c r="O792" s="746"/>
      <c r="P792" s="746"/>
      <c r="Q792" s="746"/>
      <c r="R792" s="746"/>
      <c r="S792" s="746"/>
      <c r="T792" s="746"/>
      <c r="U792" s="746"/>
      <c r="V792" s="746"/>
      <c r="W792" s="746"/>
      <c r="X792" s="746"/>
      <c r="Y792" s="746"/>
      <c r="Z792" s="746"/>
      <c r="AA792" s="746"/>
      <c r="AB792" s="746"/>
      <c r="AC792" s="746"/>
      <c r="AD792" s="746"/>
    </row>
    <row r="793" spans="4:30" ht="13.9" customHeight="1">
      <c r="D793" s="746"/>
      <c r="E793" s="746"/>
      <c r="F793" s="746"/>
      <c r="G793" s="746"/>
      <c r="H793" s="746"/>
      <c r="I793" s="746"/>
      <c r="J793" s="746"/>
      <c r="K793" s="746"/>
      <c r="L793" s="746"/>
      <c r="M793" s="746"/>
      <c r="N793" s="746"/>
      <c r="O793" s="746"/>
      <c r="P793" s="746"/>
      <c r="Q793" s="746"/>
      <c r="R793" s="746"/>
      <c r="S793" s="746"/>
      <c r="T793" s="746"/>
      <c r="U793" s="746"/>
      <c r="V793" s="746"/>
      <c r="W793" s="746"/>
      <c r="X793" s="746"/>
      <c r="Y793" s="746"/>
      <c r="Z793" s="746"/>
      <c r="AA793" s="746"/>
      <c r="AB793" s="746"/>
      <c r="AC793" s="746"/>
      <c r="AD793" s="746"/>
    </row>
    <row r="794" spans="4:30" ht="13.9" customHeight="1">
      <c r="D794" s="746"/>
      <c r="E794" s="746"/>
      <c r="F794" s="746"/>
      <c r="G794" s="746"/>
      <c r="H794" s="746"/>
      <c r="I794" s="746"/>
      <c r="J794" s="746"/>
      <c r="K794" s="746"/>
      <c r="L794" s="746"/>
      <c r="M794" s="746"/>
      <c r="N794" s="746"/>
      <c r="O794" s="746"/>
      <c r="P794" s="746"/>
      <c r="Q794" s="746"/>
      <c r="R794" s="746"/>
      <c r="S794" s="746"/>
      <c r="T794" s="746"/>
      <c r="U794" s="746"/>
      <c r="V794" s="746"/>
      <c r="W794" s="746"/>
      <c r="X794" s="746"/>
      <c r="Y794" s="746"/>
      <c r="Z794" s="746"/>
      <c r="AA794" s="746"/>
      <c r="AB794" s="746"/>
      <c r="AC794" s="746"/>
      <c r="AD794" s="746"/>
    </row>
    <row r="795" spans="4:30" ht="13.9" customHeight="1">
      <c r="D795" s="746"/>
      <c r="E795" s="746"/>
      <c r="F795" s="746"/>
      <c r="G795" s="746"/>
      <c r="H795" s="746"/>
      <c r="I795" s="746"/>
      <c r="J795" s="746"/>
      <c r="K795" s="746"/>
      <c r="L795" s="746"/>
      <c r="M795" s="746"/>
      <c r="N795" s="746"/>
      <c r="O795" s="746"/>
      <c r="P795" s="746"/>
      <c r="Q795" s="746"/>
      <c r="R795" s="746"/>
      <c r="S795" s="746"/>
      <c r="T795" s="746"/>
      <c r="U795" s="746"/>
      <c r="V795" s="746"/>
      <c r="W795" s="746"/>
      <c r="X795" s="746"/>
      <c r="Y795" s="746"/>
      <c r="Z795" s="746"/>
      <c r="AA795" s="746"/>
      <c r="AB795" s="746"/>
      <c r="AC795" s="746"/>
      <c r="AD795" s="746"/>
    </row>
    <row r="796" spans="4:30" ht="13.9" customHeight="1">
      <c r="D796" s="746"/>
      <c r="E796" s="746"/>
      <c r="F796" s="746"/>
      <c r="G796" s="746"/>
      <c r="H796" s="746"/>
      <c r="I796" s="746"/>
      <c r="J796" s="746"/>
      <c r="K796" s="746"/>
      <c r="L796" s="746"/>
      <c r="M796" s="746"/>
      <c r="N796" s="746"/>
      <c r="O796" s="746"/>
      <c r="P796" s="746"/>
      <c r="Q796" s="746"/>
      <c r="R796" s="746"/>
      <c r="S796" s="746"/>
      <c r="T796" s="746"/>
      <c r="U796" s="746"/>
      <c r="V796" s="746"/>
      <c r="W796" s="746"/>
      <c r="X796" s="746"/>
      <c r="Y796" s="746"/>
      <c r="Z796" s="746"/>
      <c r="AA796" s="746"/>
      <c r="AB796" s="746"/>
      <c r="AC796" s="746"/>
      <c r="AD796" s="746"/>
    </row>
    <row r="797" spans="4:30" ht="13.9" customHeight="1">
      <c r="D797" s="746"/>
      <c r="E797" s="746"/>
      <c r="F797" s="746"/>
      <c r="G797" s="746"/>
      <c r="H797" s="746"/>
      <c r="I797" s="746"/>
      <c r="J797" s="746"/>
      <c r="K797" s="746"/>
      <c r="L797" s="746"/>
      <c r="M797" s="746"/>
      <c r="N797" s="746"/>
      <c r="O797" s="746"/>
      <c r="P797" s="746"/>
      <c r="Q797" s="746"/>
      <c r="R797" s="746"/>
      <c r="S797" s="746"/>
      <c r="T797" s="746"/>
      <c r="U797" s="746"/>
      <c r="V797" s="746"/>
      <c r="W797" s="746"/>
      <c r="X797" s="746"/>
      <c r="Y797" s="746"/>
      <c r="Z797" s="746"/>
      <c r="AA797" s="746"/>
      <c r="AB797" s="746"/>
      <c r="AC797" s="746"/>
      <c r="AD797" s="746"/>
    </row>
    <row r="798" spans="4:30" ht="13.9" customHeight="1">
      <c r="D798" s="746"/>
      <c r="E798" s="746"/>
      <c r="F798" s="746"/>
      <c r="G798" s="746"/>
      <c r="H798" s="746"/>
      <c r="I798" s="746"/>
      <c r="J798" s="746"/>
      <c r="K798" s="746"/>
      <c r="L798" s="746"/>
      <c r="M798" s="746"/>
      <c r="N798" s="746"/>
      <c r="O798" s="746"/>
      <c r="P798" s="746"/>
      <c r="Q798" s="746"/>
      <c r="R798" s="746"/>
      <c r="S798" s="746"/>
      <c r="T798" s="746"/>
      <c r="U798" s="746"/>
      <c r="V798" s="746"/>
      <c r="W798" s="746"/>
      <c r="X798" s="746"/>
      <c r="Y798" s="746"/>
      <c r="Z798" s="746"/>
      <c r="AA798" s="746"/>
      <c r="AB798" s="746"/>
      <c r="AC798" s="746"/>
      <c r="AD798" s="746"/>
    </row>
    <row r="799" spans="4:30" ht="13.9" customHeight="1">
      <c r="D799" s="746"/>
      <c r="E799" s="746"/>
      <c r="F799" s="746"/>
      <c r="G799" s="746"/>
      <c r="H799" s="746"/>
      <c r="I799" s="746"/>
      <c r="J799" s="746"/>
      <c r="K799" s="746"/>
      <c r="L799" s="746"/>
      <c r="M799" s="746"/>
      <c r="N799" s="746"/>
      <c r="O799" s="746"/>
      <c r="P799" s="746"/>
      <c r="Q799" s="746"/>
      <c r="R799" s="746"/>
      <c r="S799" s="746"/>
      <c r="T799" s="746"/>
      <c r="U799" s="746"/>
      <c r="V799" s="746"/>
      <c r="W799" s="746"/>
      <c r="X799" s="746"/>
      <c r="Y799" s="746"/>
      <c r="Z799" s="746"/>
      <c r="AA799" s="746"/>
      <c r="AB799" s="746"/>
      <c r="AC799" s="746"/>
      <c r="AD799" s="746"/>
    </row>
    <row r="800" spans="4:30" ht="13.9" customHeight="1">
      <c r="D800" s="746"/>
      <c r="E800" s="746"/>
      <c r="F800" s="746"/>
      <c r="G800" s="746"/>
      <c r="H800" s="746"/>
      <c r="I800" s="746"/>
      <c r="J800" s="746"/>
      <c r="K800" s="746"/>
      <c r="L800" s="746"/>
      <c r="M800" s="746"/>
      <c r="N800" s="746"/>
      <c r="O800" s="746"/>
      <c r="P800" s="746"/>
      <c r="Q800" s="746"/>
      <c r="R800" s="746"/>
      <c r="S800" s="746"/>
      <c r="T800" s="746"/>
      <c r="U800" s="746"/>
      <c r="V800" s="746"/>
      <c r="W800" s="746"/>
      <c r="X800" s="746"/>
      <c r="Y800" s="746"/>
      <c r="Z800" s="746"/>
      <c r="AA800" s="746"/>
      <c r="AB800" s="746"/>
      <c r="AC800" s="746"/>
      <c r="AD800" s="746"/>
    </row>
    <row r="801" spans="4:30" ht="13.9" customHeight="1">
      <c r="D801" s="746"/>
      <c r="E801" s="746"/>
      <c r="F801" s="746"/>
      <c r="G801" s="746"/>
      <c r="H801" s="746"/>
      <c r="I801" s="746"/>
      <c r="J801" s="746"/>
      <c r="K801" s="746"/>
      <c r="L801" s="746"/>
      <c r="M801" s="746"/>
      <c r="N801" s="746"/>
      <c r="O801" s="746"/>
      <c r="P801" s="746"/>
      <c r="Q801" s="746"/>
      <c r="R801" s="746"/>
      <c r="S801" s="746"/>
      <c r="T801" s="746"/>
      <c r="U801" s="746"/>
      <c r="V801" s="746"/>
      <c r="W801" s="746"/>
      <c r="X801" s="746"/>
      <c r="Y801" s="746"/>
      <c r="Z801" s="746"/>
      <c r="AA801" s="746"/>
      <c r="AB801" s="746"/>
      <c r="AC801" s="746"/>
      <c r="AD801" s="746"/>
    </row>
    <row r="802" spans="4:30" ht="13.9" customHeight="1">
      <c r="D802" s="746"/>
      <c r="E802" s="746"/>
      <c r="F802" s="746"/>
      <c r="G802" s="746"/>
      <c r="H802" s="746"/>
      <c r="I802" s="746"/>
      <c r="J802" s="746"/>
      <c r="K802" s="746"/>
      <c r="L802" s="746"/>
      <c r="M802" s="746"/>
      <c r="N802" s="746"/>
      <c r="O802" s="746"/>
      <c r="P802" s="746"/>
      <c r="Q802" s="746"/>
      <c r="R802" s="746"/>
      <c r="S802" s="746"/>
      <c r="T802" s="746"/>
      <c r="U802" s="746"/>
      <c r="V802" s="746"/>
      <c r="W802" s="746"/>
      <c r="X802" s="746"/>
      <c r="Y802" s="746"/>
      <c r="Z802" s="746"/>
      <c r="AA802" s="746"/>
      <c r="AB802" s="746"/>
      <c r="AC802" s="746"/>
      <c r="AD802" s="746"/>
    </row>
    <row r="803" spans="4:30" ht="13.9" customHeight="1">
      <c r="D803" s="746"/>
      <c r="E803" s="746"/>
      <c r="F803" s="746"/>
      <c r="G803" s="746"/>
      <c r="H803" s="746"/>
      <c r="I803" s="746"/>
      <c r="J803" s="746"/>
      <c r="K803" s="746"/>
      <c r="L803" s="746"/>
      <c r="M803" s="746"/>
      <c r="N803" s="746"/>
      <c r="O803" s="746"/>
      <c r="P803" s="746"/>
      <c r="Q803" s="746"/>
      <c r="R803" s="746"/>
      <c r="S803" s="746"/>
      <c r="T803" s="746"/>
      <c r="U803" s="746"/>
      <c r="V803" s="746"/>
      <c r="W803" s="746"/>
      <c r="X803" s="746"/>
      <c r="Y803" s="746"/>
      <c r="Z803" s="746"/>
      <c r="AA803" s="746"/>
      <c r="AB803" s="746"/>
      <c r="AC803" s="746"/>
      <c r="AD803" s="746"/>
    </row>
    <row r="804" spans="4:30" ht="13.9" customHeight="1">
      <c r="D804" s="746"/>
      <c r="E804" s="746"/>
      <c r="F804" s="746"/>
      <c r="G804" s="746"/>
      <c r="H804" s="746"/>
      <c r="I804" s="746"/>
      <c r="J804" s="746"/>
      <c r="K804" s="746"/>
      <c r="L804" s="746"/>
      <c r="M804" s="746"/>
      <c r="N804" s="746"/>
      <c r="O804" s="746"/>
      <c r="P804" s="746"/>
      <c r="Q804" s="746"/>
      <c r="R804" s="746"/>
      <c r="S804" s="746"/>
      <c r="T804" s="746"/>
      <c r="U804" s="746"/>
      <c r="V804" s="746"/>
      <c r="W804" s="746"/>
      <c r="X804" s="746"/>
      <c r="Y804" s="746"/>
      <c r="Z804" s="746"/>
      <c r="AA804" s="746"/>
      <c r="AB804" s="746"/>
      <c r="AC804" s="746"/>
      <c r="AD804" s="746"/>
    </row>
    <row r="805" spans="4:30" ht="13.9" customHeight="1">
      <c r="D805" s="746"/>
      <c r="E805" s="746"/>
      <c r="F805" s="746"/>
      <c r="G805" s="746"/>
      <c r="H805" s="746"/>
      <c r="I805" s="746"/>
      <c r="J805" s="746"/>
      <c r="K805" s="746"/>
      <c r="L805" s="746"/>
      <c r="M805" s="746"/>
      <c r="N805" s="746"/>
      <c r="O805" s="746"/>
      <c r="P805" s="746"/>
      <c r="Q805" s="746"/>
      <c r="R805" s="746"/>
      <c r="S805" s="746"/>
      <c r="T805" s="746"/>
      <c r="U805" s="746"/>
      <c r="V805" s="746"/>
      <c r="W805" s="746"/>
      <c r="X805" s="746"/>
      <c r="Y805" s="746"/>
      <c r="Z805" s="746"/>
      <c r="AA805" s="746"/>
      <c r="AB805" s="746"/>
      <c r="AC805" s="746"/>
      <c r="AD805" s="746"/>
    </row>
    <row r="806" spans="4:30" ht="13.9" customHeight="1">
      <c r="D806" s="746"/>
      <c r="E806" s="746"/>
      <c r="F806" s="746"/>
      <c r="G806" s="746"/>
      <c r="H806" s="746"/>
      <c r="I806" s="746"/>
      <c r="J806" s="746"/>
      <c r="K806" s="746"/>
      <c r="L806" s="746"/>
      <c r="M806" s="746"/>
      <c r="N806" s="746"/>
      <c r="O806" s="746"/>
      <c r="P806" s="746"/>
      <c r="Q806" s="746"/>
      <c r="R806" s="746"/>
      <c r="S806" s="746"/>
      <c r="T806" s="746"/>
      <c r="U806" s="746"/>
      <c r="V806" s="746"/>
      <c r="W806" s="746"/>
      <c r="X806" s="746"/>
      <c r="Y806" s="746"/>
      <c r="Z806" s="746"/>
      <c r="AA806" s="746"/>
      <c r="AB806" s="746"/>
      <c r="AC806" s="746"/>
      <c r="AD806" s="746"/>
    </row>
    <row r="807" spans="4:30" ht="13.9" customHeight="1">
      <c r="D807" s="746"/>
      <c r="E807" s="746"/>
      <c r="F807" s="746"/>
      <c r="G807" s="746"/>
      <c r="H807" s="746"/>
      <c r="I807" s="746"/>
      <c r="J807" s="746"/>
      <c r="K807" s="746"/>
      <c r="L807" s="746"/>
      <c r="M807" s="746"/>
      <c r="N807" s="746"/>
      <c r="O807" s="746"/>
      <c r="P807" s="746"/>
      <c r="Q807" s="746"/>
      <c r="R807" s="746"/>
      <c r="S807" s="746"/>
      <c r="T807" s="746"/>
      <c r="U807" s="746"/>
      <c r="V807" s="746"/>
      <c r="W807" s="746"/>
      <c r="X807" s="746"/>
      <c r="Y807" s="746"/>
      <c r="Z807" s="746"/>
      <c r="AA807" s="746"/>
      <c r="AB807" s="746"/>
      <c r="AC807" s="746"/>
      <c r="AD807" s="746"/>
    </row>
    <row r="808" spans="4:30" ht="13.9" customHeight="1">
      <c r="D808" s="746"/>
      <c r="E808" s="746"/>
      <c r="F808" s="746"/>
      <c r="G808" s="746"/>
      <c r="H808" s="746"/>
      <c r="I808" s="746"/>
      <c r="J808" s="746"/>
      <c r="K808" s="746"/>
      <c r="L808" s="746"/>
      <c r="M808" s="746"/>
      <c r="N808" s="746"/>
      <c r="O808" s="746"/>
      <c r="P808" s="746"/>
      <c r="Q808" s="746"/>
      <c r="R808" s="746"/>
      <c r="S808" s="746"/>
      <c r="T808" s="746"/>
      <c r="U808" s="746"/>
      <c r="V808" s="746"/>
      <c r="W808" s="746"/>
      <c r="X808" s="746"/>
      <c r="Y808" s="746"/>
      <c r="Z808" s="746"/>
      <c r="AA808" s="746"/>
      <c r="AB808" s="746"/>
      <c r="AC808" s="746"/>
      <c r="AD808" s="746"/>
    </row>
    <row r="809" spans="4:30" ht="13.9" customHeight="1">
      <c r="D809" s="746"/>
      <c r="E809" s="746"/>
      <c r="F809" s="746"/>
      <c r="G809" s="746"/>
      <c r="H809" s="746"/>
      <c r="I809" s="746"/>
      <c r="J809" s="746"/>
      <c r="K809" s="746"/>
      <c r="L809" s="746"/>
      <c r="M809" s="746"/>
      <c r="N809" s="746"/>
      <c r="O809" s="746"/>
      <c r="P809" s="746"/>
      <c r="Q809" s="746"/>
      <c r="R809" s="746"/>
      <c r="S809" s="746"/>
      <c r="T809" s="746"/>
      <c r="U809" s="746"/>
      <c r="V809" s="746"/>
      <c r="W809" s="746"/>
      <c r="X809" s="746"/>
      <c r="Y809" s="746"/>
      <c r="Z809" s="746"/>
      <c r="AA809" s="746"/>
      <c r="AB809" s="746"/>
      <c r="AC809" s="746"/>
      <c r="AD809" s="746"/>
    </row>
    <row r="810" spans="4:30" ht="13.9" customHeight="1">
      <c r="D810" s="746"/>
      <c r="E810" s="746"/>
      <c r="F810" s="746"/>
      <c r="G810" s="746"/>
      <c r="H810" s="746"/>
      <c r="I810" s="746"/>
      <c r="J810" s="746"/>
      <c r="K810" s="746"/>
      <c r="L810" s="746"/>
      <c r="M810" s="746"/>
      <c r="N810" s="746"/>
      <c r="O810" s="746"/>
      <c r="P810" s="746"/>
      <c r="Q810" s="746"/>
      <c r="R810" s="746"/>
      <c r="S810" s="746"/>
      <c r="T810" s="746"/>
      <c r="U810" s="746"/>
      <c r="V810" s="746"/>
      <c r="W810" s="746"/>
      <c r="X810" s="746"/>
      <c r="Y810" s="746"/>
      <c r="Z810" s="746"/>
      <c r="AA810" s="746"/>
      <c r="AB810" s="746"/>
      <c r="AC810" s="746"/>
      <c r="AD810" s="746"/>
    </row>
    <row r="811" spans="4:30" ht="13.9" customHeight="1">
      <c r="D811" s="746"/>
      <c r="E811" s="746"/>
      <c r="F811" s="746"/>
      <c r="G811" s="746"/>
      <c r="H811" s="746"/>
      <c r="I811" s="746"/>
      <c r="J811" s="746"/>
      <c r="K811" s="746"/>
      <c r="L811" s="746"/>
      <c r="M811" s="746"/>
      <c r="N811" s="746"/>
      <c r="O811" s="746"/>
      <c r="P811" s="746"/>
      <c r="Q811" s="746"/>
      <c r="R811" s="746"/>
      <c r="S811" s="746"/>
      <c r="T811" s="746"/>
      <c r="U811" s="746"/>
      <c r="V811" s="746"/>
      <c r="W811" s="746"/>
      <c r="X811" s="746"/>
      <c r="Y811" s="746"/>
      <c r="Z811" s="746"/>
      <c r="AA811" s="746"/>
      <c r="AB811" s="746"/>
      <c r="AC811" s="746"/>
      <c r="AD811" s="746"/>
    </row>
    <row r="812" spans="4:30" ht="13.9" customHeight="1">
      <c r="D812" s="746"/>
      <c r="E812" s="746"/>
      <c r="F812" s="746"/>
      <c r="G812" s="746"/>
      <c r="H812" s="746"/>
      <c r="I812" s="746"/>
      <c r="J812" s="746"/>
      <c r="K812" s="746"/>
      <c r="L812" s="746"/>
      <c r="M812" s="746"/>
      <c r="N812" s="746"/>
      <c r="O812" s="746"/>
      <c r="P812" s="746"/>
      <c r="Q812" s="746"/>
      <c r="R812" s="746"/>
      <c r="S812" s="746"/>
      <c r="T812" s="746"/>
      <c r="U812" s="746"/>
      <c r="V812" s="746"/>
      <c r="W812" s="746"/>
      <c r="X812" s="746"/>
      <c r="Y812" s="746"/>
      <c r="Z812" s="746"/>
      <c r="AA812" s="746"/>
      <c r="AB812" s="746"/>
      <c r="AC812" s="746"/>
      <c r="AD812" s="746"/>
    </row>
    <row r="813" spans="4:30" ht="13.9" customHeight="1">
      <c r="D813" s="746"/>
      <c r="E813" s="746"/>
      <c r="F813" s="746"/>
      <c r="G813" s="746"/>
      <c r="H813" s="746"/>
      <c r="I813" s="746"/>
      <c r="J813" s="746"/>
      <c r="K813" s="746"/>
      <c r="L813" s="746"/>
      <c r="M813" s="746"/>
      <c r="N813" s="746"/>
      <c r="O813" s="746"/>
      <c r="P813" s="746"/>
      <c r="Q813" s="746"/>
      <c r="R813" s="746"/>
      <c r="S813" s="746"/>
      <c r="T813" s="746"/>
      <c r="U813" s="746"/>
      <c r="V813" s="746"/>
      <c r="W813" s="746"/>
      <c r="X813" s="746"/>
      <c r="Y813" s="746"/>
      <c r="Z813" s="746"/>
      <c r="AA813" s="746"/>
      <c r="AB813" s="746"/>
      <c r="AC813" s="746"/>
      <c r="AD813" s="746"/>
    </row>
    <row r="814" spans="4:30" ht="13.9" customHeight="1">
      <c r="D814" s="746"/>
      <c r="E814" s="746"/>
      <c r="F814" s="746"/>
      <c r="G814" s="746"/>
      <c r="H814" s="746"/>
      <c r="I814" s="746"/>
      <c r="J814" s="746"/>
      <c r="K814" s="746"/>
      <c r="L814" s="746"/>
      <c r="M814" s="746"/>
      <c r="N814" s="746"/>
      <c r="O814" s="746"/>
      <c r="P814" s="746"/>
      <c r="Q814" s="746"/>
      <c r="R814" s="746"/>
      <c r="S814" s="746"/>
      <c r="T814" s="746"/>
      <c r="U814" s="746"/>
      <c r="V814" s="746"/>
      <c r="W814" s="746"/>
      <c r="X814" s="746"/>
      <c r="Y814" s="746"/>
      <c r="Z814" s="746"/>
      <c r="AA814" s="746"/>
      <c r="AB814" s="746"/>
      <c r="AC814" s="746"/>
      <c r="AD814" s="746"/>
    </row>
    <row r="815" spans="4:30" ht="13.9" customHeight="1">
      <c r="D815" s="746"/>
      <c r="E815" s="746"/>
      <c r="F815" s="746"/>
      <c r="G815" s="746"/>
      <c r="H815" s="746"/>
      <c r="I815" s="746"/>
      <c r="J815" s="746"/>
      <c r="K815" s="746"/>
      <c r="L815" s="746"/>
      <c r="M815" s="746"/>
      <c r="N815" s="746"/>
      <c r="O815" s="746"/>
      <c r="P815" s="746"/>
      <c r="Q815" s="746"/>
      <c r="R815" s="746"/>
      <c r="S815" s="746"/>
      <c r="T815" s="746"/>
      <c r="U815" s="746"/>
      <c r="V815" s="746"/>
      <c r="W815" s="746"/>
      <c r="X815" s="746"/>
      <c r="Y815" s="746"/>
      <c r="Z815" s="746"/>
      <c r="AA815" s="746"/>
      <c r="AB815" s="746"/>
      <c r="AC815" s="746"/>
      <c r="AD815" s="746"/>
    </row>
    <row r="816" spans="4:30" ht="13.9" customHeight="1">
      <c r="D816" s="746"/>
      <c r="E816" s="746"/>
      <c r="F816" s="746"/>
      <c r="G816" s="746"/>
      <c r="H816" s="746"/>
      <c r="I816" s="746"/>
      <c r="J816" s="746"/>
      <c r="K816" s="746"/>
      <c r="L816" s="746"/>
      <c r="M816" s="746"/>
      <c r="N816" s="746"/>
      <c r="O816" s="746"/>
      <c r="P816" s="746"/>
      <c r="Q816" s="746"/>
      <c r="R816" s="746"/>
      <c r="S816" s="746"/>
      <c r="T816" s="746"/>
      <c r="U816" s="746"/>
      <c r="V816" s="746"/>
      <c r="W816" s="746"/>
      <c r="X816" s="746"/>
      <c r="Y816" s="746"/>
      <c r="Z816" s="746"/>
      <c r="AA816" s="746"/>
      <c r="AB816" s="746"/>
      <c r="AC816" s="746"/>
      <c r="AD816" s="746"/>
    </row>
    <row r="817" spans="4:30" ht="13.9" customHeight="1">
      <c r="D817" s="746"/>
      <c r="E817" s="746"/>
      <c r="F817" s="746"/>
      <c r="G817" s="746"/>
      <c r="H817" s="746"/>
      <c r="I817" s="746"/>
      <c r="J817" s="746"/>
      <c r="K817" s="746"/>
      <c r="L817" s="746"/>
      <c r="M817" s="746"/>
      <c r="N817" s="746"/>
      <c r="O817" s="746"/>
      <c r="P817" s="746"/>
      <c r="Q817" s="746"/>
      <c r="R817" s="746"/>
      <c r="S817" s="746"/>
      <c r="T817" s="746"/>
      <c r="U817" s="746"/>
      <c r="V817" s="746"/>
      <c r="W817" s="746"/>
      <c r="X817" s="746"/>
      <c r="Y817" s="746"/>
      <c r="Z817" s="746"/>
      <c r="AA817" s="746"/>
      <c r="AB817" s="746"/>
      <c r="AC817" s="746"/>
      <c r="AD817" s="746"/>
    </row>
    <row r="818" spans="4:30" ht="13.9" customHeight="1">
      <c r="D818" s="746"/>
      <c r="E818" s="746"/>
      <c r="F818" s="746"/>
      <c r="G818" s="746"/>
      <c r="H818" s="746"/>
      <c r="I818" s="746"/>
      <c r="J818" s="746"/>
      <c r="K818" s="746"/>
      <c r="L818" s="746"/>
      <c r="M818" s="746"/>
      <c r="N818" s="746"/>
      <c r="O818" s="746"/>
      <c r="P818" s="746"/>
      <c r="Q818" s="746"/>
      <c r="R818" s="746"/>
      <c r="S818" s="746"/>
      <c r="T818" s="746"/>
      <c r="U818" s="746"/>
      <c r="V818" s="746"/>
      <c r="W818" s="746"/>
      <c r="X818" s="746"/>
      <c r="Y818" s="746"/>
      <c r="Z818" s="746"/>
      <c r="AA818" s="746"/>
      <c r="AB818" s="746"/>
      <c r="AC818" s="746"/>
      <c r="AD818" s="746"/>
    </row>
    <row r="819" spans="4:30" ht="13.9" customHeight="1">
      <c r="D819" s="746"/>
      <c r="E819" s="746"/>
      <c r="F819" s="746"/>
      <c r="G819" s="746"/>
      <c r="H819" s="746"/>
      <c r="I819" s="746"/>
      <c r="J819" s="746"/>
      <c r="K819" s="746"/>
      <c r="L819" s="746"/>
      <c r="M819" s="746"/>
      <c r="N819" s="746"/>
      <c r="O819" s="746"/>
      <c r="P819" s="746"/>
      <c r="Q819" s="746"/>
      <c r="R819" s="746"/>
      <c r="S819" s="746"/>
      <c r="T819" s="746"/>
      <c r="U819" s="746"/>
      <c r="V819" s="746"/>
      <c r="W819" s="746"/>
      <c r="X819" s="746"/>
      <c r="Y819" s="746"/>
      <c r="Z819" s="746"/>
      <c r="AA819" s="746"/>
      <c r="AB819" s="746"/>
      <c r="AC819" s="746"/>
      <c r="AD819" s="746"/>
    </row>
    <row r="820" spans="4:30" ht="13.9" customHeight="1">
      <c r="D820" s="746"/>
      <c r="E820" s="746"/>
      <c r="F820" s="746"/>
      <c r="G820" s="746"/>
      <c r="H820" s="746"/>
      <c r="I820" s="746"/>
      <c r="J820" s="746"/>
      <c r="K820" s="746"/>
      <c r="L820" s="746"/>
      <c r="M820" s="746"/>
      <c r="N820" s="746"/>
      <c r="O820" s="746"/>
      <c r="P820" s="746"/>
      <c r="Q820" s="746"/>
      <c r="R820" s="746"/>
      <c r="S820" s="746"/>
      <c r="T820" s="746"/>
      <c r="U820" s="746"/>
      <c r="V820" s="746"/>
      <c r="W820" s="746"/>
      <c r="X820" s="746"/>
      <c r="Y820" s="746"/>
      <c r="Z820" s="746"/>
      <c r="AA820" s="746"/>
      <c r="AB820" s="746"/>
      <c r="AC820" s="746"/>
      <c r="AD820" s="746"/>
    </row>
    <row r="821" spans="4:30" ht="13.9" customHeight="1">
      <c r="D821" s="746"/>
      <c r="E821" s="746"/>
      <c r="F821" s="746"/>
      <c r="G821" s="746"/>
      <c r="H821" s="746"/>
      <c r="I821" s="746"/>
      <c r="J821" s="746"/>
      <c r="K821" s="746"/>
      <c r="L821" s="746"/>
      <c r="M821" s="746"/>
      <c r="N821" s="746"/>
      <c r="O821" s="746"/>
      <c r="P821" s="746"/>
      <c r="Q821" s="746"/>
      <c r="R821" s="746"/>
      <c r="S821" s="746"/>
      <c r="T821" s="746"/>
      <c r="U821" s="746"/>
      <c r="V821" s="746"/>
      <c r="W821" s="746"/>
      <c r="X821" s="746"/>
      <c r="Y821" s="746"/>
      <c r="Z821" s="746"/>
      <c r="AA821" s="746"/>
      <c r="AB821" s="746"/>
      <c r="AC821" s="746"/>
      <c r="AD821" s="746"/>
    </row>
    <row r="822" spans="4:30" ht="13.9" customHeight="1">
      <c r="D822" s="746"/>
      <c r="E822" s="746"/>
      <c r="F822" s="746"/>
      <c r="G822" s="746"/>
      <c r="H822" s="746"/>
      <c r="I822" s="746"/>
      <c r="J822" s="746"/>
      <c r="K822" s="746"/>
      <c r="L822" s="746"/>
      <c r="M822" s="746"/>
      <c r="N822" s="746"/>
      <c r="O822" s="746"/>
      <c r="P822" s="746"/>
      <c r="Q822" s="746"/>
      <c r="R822" s="746"/>
      <c r="S822" s="746"/>
      <c r="T822" s="746"/>
      <c r="U822" s="746"/>
      <c r="V822" s="746"/>
      <c r="W822" s="746"/>
      <c r="X822" s="746"/>
      <c r="Y822" s="746"/>
      <c r="Z822" s="746"/>
      <c r="AA822" s="746"/>
      <c r="AB822" s="746"/>
      <c r="AC822" s="746"/>
      <c r="AD822" s="746"/>
    </row>
    <row r="823" spans="4:30" ht="13.9" customHeight="1">
      <c r="D823" s="746"/>
      <c r="E823" s="746"/>
      <c r="F823" s="746"/>
      <c r="G823" s="746"/>
      <c r="H823" s="746"/>
      <c r="I823" s="746"/>
      <c r="J823" s="746"/>
      <c r="K823" s="746"/>
      <c r="L823" s="746"/>
      <c r="M823" s="746"/>
      <c r="N823" s="746"/>
      <c r="O823" s="746"/>
      <c r="P823" s="746"/>
      <c r="Q823" s="746"/>
      <c r="R823" s="746"/>
      <c r="S823" s="746"/>
      <c r="T823" s="746"/>
      <c r="U823" s="746"/>
      <c r="V823" s="746"/>
      <c r="W823" s="746"/>
      <c r="X823" s="746"/>
      <c r="Y823" s="746"/>
      <c r="Z823" s="746"/>
      <c r="AA823" s="746"/>
      <c r="AB823" s="746"/>
      <c r="AC823" s="746"/>
      <c r="AD823" s="746"/>
    </row>
    <row r="824" spans="4:30" ht="13.9" customHeight="1">
      <c r="D824" s="746"/>
      <c r="E824" s="746"/>
      <c r="F824" s="746"/>
      <c r="G824" s="746"/>
      <c r="H824" s="746"/>
      <c r="I824" s="746"/>
      <c r="J824" s="746"/>
      <c r="K824" s="746"/>
      <c r="L824" s="746"/>
      <c r="M824" s="746"/>
      <c r="N824" s="746"/>
      <c r="O824" s="746"/>
      <c r="P824" s="746"/>
      <c r="Q824" s="746"/>
      <c r="R824" s="746"/>
      <c r="S824" s="746"/>
      <c r="T824" s="746"/>
      <c r="U824" s="746"/>
      <c r="V824" s="746"/>
      <c r="W824" s="746"/>
      <c r="X824" s="746"/>
      <c r="Y824" s="746"/>
      <c r="Z824" s="746"/>
      <c r="AA824" s="746"/>
      <c r="AB824" s="746"/>
      <c r="AC824" s="746"/>
      <c r="AD824" s="746"/>
    </row>
    <row r="825" spans="4:30" ht="13.9" customHeight="1">
      <c r="D825" s="746"/>
      <c r="E825" s="746"/>
      <c r="F825" s="746"/>
      <c r="G825" s="746"/>
      <c r="H825" s="746"/>
      <c r="I825" s="746"/>
      <c r="J825" s="746"/>
      <c r="K825" s="746"/>
      <c r="L825" s="746"/>
      <c r="M825" s="746"/>
      <c r="N825" s="746"/>
      <c r="O825" s="746"/>
      <c r="P825" s="746"/>
      <c r="Q825" s="746"/>
      <c r="R825" s="746"/>
      <c r="S825" s="746"/>
      <c r="T825" s="746"/>
      <c r="U825" s="746"/>
      <c r="V825" s="746"/>
      <c r="W825" s="746"/>
      <c r="X825" s="746"/>
      <c r="Y825" s="746"/>
      <c r="Z825" s="746"/>
      <c r="AA825" s="746"/>
      <c r="AB825" s="746"/>
      <c r="AC825" s="746"/>
      <c r="AD825" s="746"/>
    </row>
    <row r="826" spans="4:30" ht="13.9" customHeight="1">
      <c r="D826" s="746"/>
      <c r="E826" s="746"/>
      <c r="F826" s="746"/>
      <c r="G826" s="746"/>
      <c r="H826" s="746"/>
      <c r="I826" s="746"/>
      <c r="J826" s="746"/>
      <c r="K826" s="746"/>
      <c r="L826" s="746"/>
      <c r="M826" s="746"/>
      <c r="N826" s="746"/>
      <c r="O826" s="746"/>
      <c r="P826" s="746"/>
      <c r="Q826" s="746"/>
      <c r="R826" s="746"/>
      <c r="S826" s="746"/>
      <c r="T826" s="746"/>
      <c r="U826" s="746"/>
      <c r="V826" s="746"/>
      <c r="W826" s="746"/>
      <c r="X826" s="746"/>
      <c r="Y826" s="746"/>
      <c r="Z826" s="746"/>
      <c r="AA826" s="746"/>
      <c r="AB826" s="746"/>
      <c r="AC826" s="746"/>
      <c r="AD826" s="746"/>
    </row>
    <row r="827" spans="4:30" ht="13.9" customHeight="1">
      <c r="D827" s="746"/>
      <c r="E827" s="746"/>
      <c r="F827" s="746"/>
      <c r="G827" s="746"/>
      <c r="H827" s="746"/>
      <c r="I827" s="746"/>
      <c r="J827" s="746"/>
      <c r="K827" s="746"/>
      <c r="L827" s="746"/>
      <c r="M827" s="746"/>
      <c r="N827" s="746"/>
      <c r="O827" s="746"/>
      <c r="P827" s="746"/>
      <c r="Q827" s="746"/>
      <c r="R827" s="746"/>
      <c r="S827" s="746"/>
      <c r="T827" s="746"/>
      <c r="U827" s="746"/>
      <c r="V827" s="746"/>
      <c r="W827" s="746"/>
      <c r="X827" s="746"/>
      <c r="Y827" s="746"/>
      <c r="Z827" s="746"/>
      <c r="AA827" s="746"/>
      <c r="AB827" s="746"/>
      <c r="AC827" s="746"/>
      <c r="AD827" s="746"/>
    </row>
    <row r="828" spans="4:30" ht="13.9" customHeight="1">
      <c r="D828" s="746"/>
      <c r="E828" s="746"/>
      <c r="F828" s="746"/>
      <c r="G828" s="746"/>
      <c r="H828" s="746"/>
      <c r="I828" s="746"/>
      <c r="J828" s="746"/>
      <c r="K828" s="746"/>
      <c r="L828" s="746"/>
      <c r="M828" s="746"/>
      <c r="N828" s="746"/>
      <c r="O828" s="746"/>
      <c r="P828" s="746"/>
      <c r="Q828" s="746"/>
      <c r="R828" s="746"/>
      <c r="S828" s="746"/>
      <c r="T828" s="746"/>
      <c r="U828" s="746"/>
      <c r="V828" s="746"/>
      <c r="W828" s="746"/>
      <c r="X828" s="746"/>
      <c r="Y828" s="746"/>
      <c r="Z828" s="746"/>
      <c r="AA828" s="746"/>
      <c r="AB828" s="746"/>
      <c r="AC828" s="746"/>
      <c r="AD828" s="746"/>
    </row>
    <row r="829" spans="4:30" ht="13.9" customHeight="1">
      <c r="D829" s="746"/>
      <c r="E829" s="746"/>
      <c r="F829" s="746"/>
      <c r="G829" s="746"/>
      <c r="H829" s="746"/>
      <c r="I829" s="746"/>
      <c r="J829" s="746"/>
      <c r="K829" s="746"/>
      <c r="L829" s="746"/>
      <c r="M829" s="746"/>
      <c r="N829" s="746"/>
      <c r="O829" s="746"/>
      <c r="P829" s="746"/>
      <c r="Q829" s="746"/>
      <c r="R829" s="746"/>
      <c r="S829" s="746"/>
      <c r="T829" s="746"/>
      <c r="U829" s="746"/>
      <c r="V829" s="746"/>
      <c r="W829" s="746"/>
      <c r="X829" s="746"/>
      <c r="Y829" s="746"/>
      <c r="Z829" s="746"/>
      <c r="AA829" s="746"/>
      <c r="AB829" s="746"/>
      <c r="AC829" s="746"/>
      <c r="AD829" s="746"/>
    </row>
    <row r="830" spans="4:30" ht="13.9" customHeight="1">
      <c r="D830" s="746"/>
      <c r="E830" s="746"/>
      <c r="F830" s="746"/>
      <c r="G830" s="746"/>
      <c r="H830" s="746"/>
      <c r="I830" s="746"/>
      <c r="J830" s="746"/>
      <c r="K830" s="746"/>
      <c r="L830" s="746"/>
      <c r="M830" s="746"/>
      <c r="N830" s="746"/>
      <c r="O830" s="746"/>
      <c r="P830" s="746"/>
      <c r="Q830" s="746"/>
      <c r="R830" s="746"/>
      <c r="S830" s="746"/>
      <c r="T830" s="746"/>
      <c r="U830" s="746"/>
      <c r="V830" s="746"/>
      <c r="W830" s="746"/>
      <c r="X830" s="746"/>
      <c r="Y830" s="746"/>
      <c r="Z830" s="746"/>
      <c r="AA830" s="746"/>
      <c r="AB830" s="746"/>
      <c r="AC830" s="746"/>
      <c r="AD830" s="746"/>
    </row>
    <row r="831" spans="4:30" ht="13.9" customHeight="1">
      <c r="D831" s="746"/>
      <c r="E831" s="746"/>
      <c r="F831" s="746"/>
      <c r="G831" s="746"/>
      <c r="H831" s="746"/>
      <c r="I831" s="746"/>
      <c r="J831" s="746"/>
      <c r="K831" s="746"/>
      <c r="L831" s="746"/>
      <c r="M831" s="746"/>
      <c r="N831" s="746"/>
      <c r="O831" s="746"/>
      <c r="P831" s="746"/>
      <c r="Q831" s="746"/>
      <c r="R831" s="746"/>
      <c r="S831" s="746"/>
      <c r="T831" s="746"/>
      <c r="U831" s="746"/>
      <c r="V831" s="746"/>
      <c r="W831" s="746"/>
      <c r="X831" s="746"/>
      <c r="Y831" s="746"/>
      <c r="Z831" s="746"/>
      <c r="AA831" s="746"/>
      <c r="AB831" s="746"/>
      <c r="AC831" s="746"/>
      <c r="AD831" s="746"/>
    </row>
    <row r="832" spans="4:30" ht="13.9" customHeight="1">
      <c r="D832" s="746"/>
      <c r="E832" s="746"/>
      <c r="F832" s="746"/>
      <c r="G832" s="746"/>
      <c r="H832" s="746"/>
      <c r="I832" s="746"/>
      <c r="J832" s="746"/>
      <c r="K832" s="746"/>
      <c r="L832" s="746"/>
      <c r="M832" s="746"/>
      <c r="N832" s="746"/>
      <c r="O832" s="746"/>
      <c r="P832" s="746"/>
      <c r="Q832" s="746"/>
      <c r="R832" s="746"/>
      <c r="S832" s="746"/>
      <c r="T832" s="746"/>
      <c r="U832" s="746"/>
      <c r="V832" s="746"/>
      <c r="W832" s="746"/>
      <c r="X832" s="746"/>
      <c r="Y832" s="746"/>
      <c r="Z832" s="746"/>
      <c r="AA832" s="746"/>
      <c r="AB832" s="746"/>
      <c r="AC832" s="746"/>
      <c r="AD832" s="746"/>
    </row>
    <row r="833" spans="4:30" ht="13.9" customHeight="1">
      <c r="D833" s="746"/>
      <c r="E833" s="746"/>
      <c r="F833" s="746"/>
      <c r="G833" s="746"/>
      <c r="H833" s="746"/>
      <c r="I833" s="746"/>
      <c r="J833" s="746"/>
      <c r="K833" s="746"/>
      <c r="L833" s="746"/>
      <c r="M833" s="746"/>
      <c r="N833" s="746"/>
      <c r="O833" s="746"/>
      <c r="P833" s="746"/>
      <c r="Q833" s="746"/>
      <c r="R833" s="746"/>
      <c r="S833" s="746"/>
      <c r="T833" s="746"/>
      <c r="U833" s="746"/>
      <c r="V833" s="746"/>
      <c r="W833" s="746"/>
      <c r="X833" s="746"/>
      <c r="Y833" s="746"/>
      <c r="Z833" s="746"/>
      <c r="AA833" s="746"/>
      <c r="AB833" s="746"/>
      <c r="AC833" s="746"/>
      <c r="AD833" s="746"/>
    </row>
    <row r="834" spans="4:30" ht="13.9" customHeight="1">
      <c r="D834" s="746"/>
      <c r="E834" s="746"/>
      <c r="F834" s="746"/>
      <c r="G834" s="746"/>
      <c r="H834" s="746"/>
      <c r="I834" s="746"/>
      <c r="J834" s="746"/>
      <c r="K834" s="746"/>
      <c r="L834" s="746"/>
      <c r="M834" s="746"/>
      <c r="N834" s="746"/>
      <c r="O834" s="746"/>
      <c r="P834" s="746"/>
      <c r="Q834" s="746"/>
      <c r="R834" s="746"/>
      <c r="S834" s="746"/>
      <c r="T834" s="746"/>
      <c r="U834" s="746"/>
      <c r="V834" s="746"/>
      <c r="W834" s="746"/>
      <c r="X834" s="746"/>
      <c r="Y834" s="746"/>
      <c r="Z834" s="746"/>
      <c r="AA834" s="746"/>
      <c r="AB834" s="746"/>
      <c r="AC834" s="746"/>
      <c r="AD834" s="746"/>
    </row>
    <row r="835" spans="4:30" ht="13.9" customHeight="1">
      <c r="D835" s="746"/>
      <c r="E835" s="746"/>
      <c r="F835" s="746"/>
      <c r="G835" s="746"/>
      <c r="H835" s="746"/>
      <c r="I835" s="746"/>
      <c r="J835" s="746"/>
      <c r="K835" s="746"/>
      <c r="L835" s="746"/>
      <c r="M835" s="746"/>
      <c r="N835" s="746"/>
      <c r="O835" s="746"/>
      <c r="P835" s="746"/>
      <c r="Q835" s="746"/>
      <c r="R835" s="746"/>
      <c r="S835" s="746"/>
      <c r="T835" s="746"/>
      <c r="U835" s="746"/>
      <c r="V835" s="746"/>
      <c r="W835" s="746"/>
      <c r="X835" s="746"/>
      <c r="Y835" s="746"/>
      <c r="Z835" s="746"/>
      <c r="AA835" s="746"/>
      <c r="AB835" s="746"/>
      <c r="AC835" s="746"/>
      <c r="AD835" s="746"/>
    </row>
    <row r="836" spans="4:30" ht="13.9" customHeight="1">
      <c r="D836" s="746"/>
      <c r="E836" s="746"/>
      <c r="F836" s="746"/>
      <c r="G836" s="746"/>
      <c r="H836" s="746"/>
      <c r="I836" s="746"/>
      <c r="J836" s="746"/>
      <c r="K836" s="746"/>
      <c r="L836" s="746"/>
      <c r="M836" s="746"/>
      <c r="N836" s="746"/>
      <c r="O836" s="746"/>
      <c r="P836" s="746"/>
      <c r="Q836" s="746"/>
      <c r="R836" s="746"/>
      <c r="S836" s="746"/>
      <c r="T836" s="746"/>
      <c r="U836" s="746"/>
      <c r="V836" s="746"/>
      <c r="W836" s="746"/>
      <c r="X836" s="746"/>
      <c r="Y836" s="746"/>
      <c r="Z836" s="746"/>
      <c r="AA836" s="746"/>
      <c r="AB836" s="746"/>
      <c r="AC836" s="746"/>
      <c r="AD836" s="746"/>
    </row>
    <row r="837" spans="4:30" ht="13.9" customHeight="1">
      <c r="D837" s="746"/>
      <c r="E837" s="746"/>
      <c r="F837" s="746"/>
      <c r="G837" s="746"/>
      <c r="H837" s="746"/>
      <c r="I837" s="746"/>
      <c r="J837" s="746"/>
      <c r="K837" s="746"/>
      <c r="L837" s="746"/>
      <c r="M837" s="746"/>
      <c r="N837" s="746"/>
      <c r="O837" s="746"/>
      <c r="P837" s="746"/>
      <c r="Q837" s="746"/>
      <c r="R837" s="746"/>
      <c r="S837" s="746"/>
      <c r="T837" s="746"/>
      <c r="U837" s="746"/>
      <c r="V837" s="746"/>
      <c r="W837" s="746"/>
      <c r="X837" s="746"/>
      <c r="Y837" s="746"/>
      <c r="Z837" s="746"/>
      <c r="AA837" s="746"/>
      <c r="AB837" s="746"/>
      <c r="AC837" s="746"/>
      <c r="AD837" s="746"/>
    </row>
    <row r="838" spans="4:30" ht="13.9" customHeight="1">
      <c r="D838" s="746"/>
      <c r="E838" s="746"/>
      <c r="F838" s="746"/>
      <c r="G838" s="746"/>
      <c r="H838" s="746"/>
      <c r="I838" s="746"/>
      <c r="J838" s="746"/>
      <c r="K838" s="746"/>
      <c r="L838" s="746"/>
      <c r="M838" s="746"/>
      <c r="N838" s="746"/>
      <c r="O838" s="746"/>
      <c r="P838" s="746"/>
      <c r="Q838" s="746"/>
      <c r="R838" s="746"/>
      <c r="S838" s="746"/>
      <c r="T838" s="746"/>
      <c r="U838" s="746"/>
      <c r="V838" s="746"/>
      <c r="W838" s="746"/>
      <c r="X838" s="746"/>
      <c r="Y838" s="746"/>
      <c r="Z838" s="746"/>
      <c r="AA838" s="746"/>
      <c r="AB838" s="746"/>
      <c r="AC838" s="746"/>
      <c r="AD838" s="746"/>
    </row>
    <row r="839" spans="4:30" ht="13.9" customHeight="1">
      <c r="D839" s="746"/>
      <c r="E839" s="746"/>
      <c r="F839" s="746"/>
      <c r="G839" s="746"/>
      <c r="H839" s="746"/>
      <c r="I839" s="746"/>
      <c r="J839" s="746"/>
      <c r="K839" s="746"/>
      <c r="L839" s="746"/>
      <c r="M839" s="746"/>
      <c r="N839" s="746"/>
      <c r="O839" s="746"/>
      <c r="P839" s="746"/>
      <c r="Q839" s="746"/>
      <c r="R839" s="746"/>
      <c r="S839" s="746"/>
      <c r="T839" s="746"/>
      <c r="U839" s="746"/>
      <c r="V839" s="746"/>
      <c r="W839" s="746"/>
      <c r="X839" s="746"/>
      <c r="Y839" s="746"/>
      <c r="Z839" s="746"/>
      <c r="AA839" s="746"/>
      <c r="AB839" s="746"/>
      <c r="AC839" s="746"/>
      <c r="AD839" s="746"/>
    </row>
    <row r="840" spans="4:30" ht="13.9" customHeight="1">
      <c r="D840" s="746"/>
      <c r="E840" s="746"/>
      <c r="F840" s="746"/>
      <c r="G840" s="746"/>
      <c r="H840" s="746"/>
      <c r="I840" s="746"/>
      <c r="J840" s="746"/>
      <c r="K840" s="746"/>
      <c r="L840" s="746"/>
      <c r="M840" s="746"/>
      <c r="N840" s="746"/>
      <c r="O840" s="746"/>
      <c r="P840" s="746"/>
      <c r="Q840" s="746"/>
      <c r="R840" s="746"/>
      <c r="S840" s="746"/>
      <c r="T840" s="746"/>
      <c r="U840" s="746"/>
      <c r="V840" s="746"/>
      <c r="W840" s="746"/>
      <c r="X840" s="746"/>
      <c r="Y840" s="746"/>
      <c r="Z840" s="746"/>
      <c r="AA840" s="746"/>
      <c r="AB840" s="746"/>
      <c r="AC840" s="746"/>
      <c r="AD840" s="746"/>
    </row>
    <row r="841" spans="4:30" ht="13.9" customHeight="1">
      <c r="D841" s="746"/>
      <c r="E841" s="746"/>
      <c r="F841" s="746"/>
      <c r="G841" s="746"/>
      <c r="H841" s="746"/>
      <c r="I841" s="746"/>
      <c r="J841" s="746"/>
      <c r="K841" s="746"/>
      <c r="L841" s="746"/>
      <c r="M841" s="746"/>
      <c r="N841" s="746"/>
      <c r="O841" s="746"/>
      <c r="P841" s="746"/>
      <c r="Q841" s="746"/>
      <c r="R841" s="746"/>
      <c r="S841" s="746"/>
      <c r="T841" s="746"/>
      <c r="U841" s="746"/>
      <c r="V841" s="746"/>
      <c r="W841" s="746"/>
      <c r="X841" s="746"/>
      <c r="Y841" s="746"/>
      <c r="Z841" s="746"/>
      <c r="AA841" s="746"/>
      <c r="AB841" s="746"/>
      <c r="AC841" s="746"/>
      <c r="AD841" s="746"/>
    </row>
    <row r="842" spans="4:30" ht="13.9" customHeight="1">
      <c r="D842" s="746"/>
      <c r="E842" s="746"/>
      <c r="F842" s="746"/>
      <c r="G842" s="746"/>
      <c r="H842" s="746"/>
      <c r="I842" s="746"/>
      <c r="J842" s="746"/>
      <c r="K842" s="746"/>
      <c r="L842" s="746"/>
      <c r="M842" s="746"/>
      <c r="N842" s="746"/>
      <c r="O842" s="746"/>
      <c r="P842" s="746"/>
      <c r="Q842" s="746"/>
      <c r="R842" s="746"/>
      <c r="S842" s="746"/>
      <c r="T842" s="746"/>
      <c r="U842" s="746"/>
      <c r="V842" s="746"/>
      <c r="W842" s="746"/>
      <c r="X842" s="746"/>
      <c r="Y842" s="746"/>
      <c r="Z842" s="746"/>
      <c r="AA842" s="746"/>
      <c r="AB842" s="746"/>
      <c r="AC842" s="746"/>
      <c r="AD842" s="746"/>
    </row>
    <row r="843" spans="4:30" ht="13.9" customHeight="1">
      <c r="D843" s="746"/>
      <c r="E843" s="746"/>
      <c r="F843" s="746"/>
      <c r="G843" s="746"/>
      <c r="H843" s="746"/>
      <c r="I843" s="746"/>
      <c r="J843" s="746"/>
      <c r="K843" s="746"/>
      <c r="L843" s="746"/>
      <c r="M843" s="746"/>
      <c r="N843" s="746"/>
      <c r="O843" s="746"/>
      <c r="P843" s="746"/>
      <c r="Q843" s="746"/>
      <c r="R843" s="746"/>
      <c r="S843" s="746"/>
      <c r="T843" s="746"/>
      <c r="U843" s="746"/>
      <c r="V843" s="746"/>
      <c r="W843" s="746"/>
      <c r="X843" s="746"/>
      <c r="Y843" s="746"/>
      <c r="Z843" s="746"/>
      <c r="AA843" s="746"/>
      <c r="AB843" s="746"/>
      <c r="AC843" s="746"/>
      <c r="AD843" s="746"/>
    </row>
    <row r="844" spans="4:30" ht="13.9" customHeight="1">
      <c r="D844" s="746"/>
      <c r="E844" s="746"/>
      <c r="F844" s="746"/>
      <c r="G844" s="746"/>
      <c r="H844" s="746"/>
      <c r="I844" s="746"/>
      <c r="J844" s="746"/>
      <c r="K844" s="746"/>
      <c r="L844" s="746"/>
      <c r="M844" s="746"/>
      <c r="N844" s="746"/>
      <c r="O844" s="746"/>
      <c r="P844" s="746"/>
      <c r="Q844" s="746"/>
      <c r="R844" s="746"/>
      <c r="S844" s="746"/>
      <c r="T844" s="746"/>
      <c r="U844" s="746"/>
      <c r="V844" s="746"/>
      <c r="W844" s="746"/>
      <c r="X844" s="746"/>
      <c r="Y844" s="746"/>
      <c r="Z844" s="746"/>
      <c r="AA844" s="746"/>
      <c r="AB844" s="746"/>
      <c r="AC844" s="746"/>
      <c r="AD844" s="746"/>
    </row>
    <row r="845" spans="4:30" ht="13.9" customHeight="1">
      <c r="D845" s="746"/>
      <c r="E845" s="746"/>
      <c r="F845" s="746"/>
      <c r="G845" s="746"/>
      <c r="H845" s="746"/>
      <c r="I845" s="746"/>
      <c r="J845" s="746"/>
      <c r="K845" s="746"/>
      <c r="L845" s="746"/>
      <c r="M845" s="746"/>
      <c r="N845" s="746"/>
      <c r="O845" s="746"/>
      <c r="P845" s="746"/>
      <c r="Q845" s="746"/>
      <c r="R845" s="746"/>
      <c r="S845" s="746"/>
      <c r="T845" s="746"/>
      <c r="U845" s="746"/>
      <c r="V845" s="746"/>
      <c r="W845" s="746"/>
      <c r="X845" s="746"/>
      <c r="Y845" s="746"/>
      <c r="Z845" s="746"/>
      <c r="AA845" s="746"/>
      <c r="AB845" s="746"/>
      <c r="AC845" s="746"/>
      <c r="AD845" s="746"/>
    </row>
    <row r="846" spans="4:30" ht="13.9" customHeight="1">
      <c r="D846" s="746"/>
      <c r="E846" s="746"/>
      <c r="F846" s="746"/>
      <c r="G846" s="746"/>
      <c r="H846" s="746"/>
      <c r="I846" s="746"/>
      <c r="J846" s="746"/>
      <c r="K846" s="746"/>
      <c r="L846" s="746"/>
      <c r="M846" s="746"/>
      <c r="N846" s="746"/>
      <c r="O846" s="746"/>
      <c r="P846" s="746"/>
      <c r="Q846" s="746"/>
      <c r="R846" s="746"/>
      <c r="S846" s="746"/>
      <c r="T846" s="746"/>
      <c r="U846" s="746"/>
      <c r="V846" s="746"/>
      <c r="W846" s="746"/>
      <c r="X846" s="746"/>
      <c r="Y846" s="746"/>
      <c r="Z846" s="746"/>
      <c r="AA846" s="746"/>
      <c r="AB846" s="746"/>
      <c r="AC846" s="746"/>
      <c r="AD846" s="746"/>
    </row>
    <row r="847" spans="4:30" ht="13.9" customHeight="1">
      <c r="D847" s="746"/>
      <c r="E847" s="746"/>
      <c r="F847" s="746"/>
      <c r="G847" s="746"/>
      <c r="H847" s="746"/>
      <c r="I847" s="746"/>
      <c r="J847" s="746"/>
      <c r="K847" s="746"/>
      <c r="L847" s="746"/>
      <c r="M847" s="746"/>
      <c r="N847" s="746"/>
      <c r="O847" s="746"/>
      <c r="P847" s="746"/>
      <c r="Q847" s="746"/>
      <c r="R847" s="746"/>
      <c r="S847" s="746"/>
      <c r="T847" s="746"/>
      <c r="U847" s="746"/>
      <c r="V847" s="746"/>
      <c r="W847" s="746"/>
      <c r="X847" s="746"/>
      <c r="Y847" s="746"/>
      <c r="Z847" s="746"/>
      <c r="AA847" s="746"/>
      <c r="AB847" s="746"/>
      <c r="AC847" s="746"/>
      <c r="AD847" s="746"/>
    </row>
    <row r="848" spans="4:30" ht="13.9" customHeight="1">
      <c r="D848" s="746"/>
      <c r="E848" s="746"/>
      <c r="F848" s="746"/>
      <c r="G848" s="746"/>
      <c r="H848" s="746"/>
      <c r="I848" s="746"/>
      <c r="J848" s="746"/>
      <c r="K848" s="746"/>
      <c r="L848" s="746"/>
      <c r="M848" s="746"/>
      <c r="N848" s="746"/>
      <c r="O848" s="746"/>
      <c r="P848" s="746"/>
      <c r="Q848" s="746"/>
      <c r="R848" s="746"/>
      <c r="S848" s="746"/>
      <c r="T848" s="746"/>
      <c r="U848" s="746"/>
      <c r="V848" s="746"/>
      <c r="W848" s="746"/>
      <c r="X848" s="746"/>
      <c r="Y848" s="746"/>
      <c r="Z848" s="746"/>
      <c r="AA848" s="746"/>
      <c r="AB848" s="746"/>
      <c r="AC848" s="746"/>
      <c r="AD848" s="746"/>
    </row>
    <row r="849" spans="4:30" ht="13.9" customHeight="1">
      <c r="D849" s="746"/>
      <c r="E849" s="746"/>
      <c r="F849" s="746"/>
      <c r="G849" s="746"/>
      <c r="H849" s="746"/>
      <c r="I849" s="746"/>
      <c r="J849" s="746"/>
      <c r="K849" s="746"/>
      <c r="L849" s="746"/>
      <c r="M849" s="746"/>
      <c r="N849" s="746"/>
      <c r="O849" s="746"/>
      <c r="P849" s="746"/>
      <c r="Q849" s="746"/>
      <c r="R849" s="746"/>
      <c r="S849" s="746"/>
      <c r="T849" s="746"/>
      <c r="U849" s="746"/>
      <c r="V849" s="746"/>
      <c r="W849" s="746"/>
      <c r="X849" s="746"/>
      <c r="Y849" s="746"/>
      <c r="Z849" s="746"/>
      <c r="AA849" s="746"/>
      <c r="AB849" s="746"/>
      <c r="AC849" s="746"/>
      <c r="AD849" s="746"/>
    </row>
    <row r="850" spans="4:30" ht="13.9" customHeight="1">
      <c r="D850" s="746"/>
      <c r="E850" s="746"/>
      <c r="F850" s="746"/>
      <c r="G850" s="746"/>
      <c r="H850" s="746"/>
      <c r="I850" s="746"/>
      <c r="J850" s="746"/>
      <c r="K850" s="746"/>
      <c r="L850" s="746"/>
      <c r="M850" s="746"/>
      <c r="N850" s="746"/>
      <c r="O850" s="746"/>
      <c r="P850" s="746"/>
      <c r="Q850" s="746"/>
      <c r="R850" s="746"/>
      <c r="S850" s="746"/>
      <c r="T850" s="746"/>
      <c r="U850" s="746"/>
      <c r="V850" s="746"/>
      <c r="W850" s="746"/>
      <c r="X850" s="746"/>
      <c r="Y850" s="746"/>
      <c r="Z850" s="746"/>
      <c r="AA850" s="746"/>
      <c r="AB850" s="746"/>
      <c r="AC850" s="746"/>
      <c r="AD850" s="746"/>
    </row>
    <row r="851" spans="4:30" ht="13.9" customHeight="1">
      <c r="D851" s="746"/>
      <c r="E851" s="746"/>
      <c r="F851" s="746"/>
      <c r="G851" s="746"/>
      <c r="H851" s="746"/>
      <c r="I851" s="746"/>
      <c r="J851" s="746"/>
      <c r="K851" s="746"/>
      <c r="L851" s="746"/>
      <c r="M851" s="746"/>
      <c r="N851" s="746"/>
      <c r="O851" s="746"/>
      <c r="P851" s="746"/>
      <c r="Q851" s="746"/>
      <c r="R851" s="746"/>
      <c r="S851" s="746"/>
      <c r="T851" s="746"/>
      <c r="U851" s="746"/>
      <c r="V851" s="746"/>
      <c r="W851" s="746"/>
      <c r="X851" s="746"/>
      <c r="Y851" s="746"/>
      <c r="Z851" s="746"/>
      <c r="AA851" s="746"/>
      <c r="AB851" s="746"/>
      <c r="AC851" s="746"/>
      <c r="AD851" s="746"/>
    </row>
    <row r="852" spans="4:30" ht="13.9" customHeight="1">
      <c r="D852" s="746"/>
      <c r="E852" s="746"/>
      <c r="F852" s="746"/>
      <c r="G852" s="746"/>
      <c r="H852" s="746"/>
      <c r="I852" s="746"/>
      <c r="J852" s="746"/>
      <c r="K852" s="746"/>
      <c r="L852" s="746"/>
      <c r="M852" s="746"/>
      <c r="N852" s="746"/>
      <c r="O852" s="746"/>
      <c r="P852" s="746"/>
      <c r="Q852" s="746"/>
      <c r="R852" s="746"/>
      <c r="S852" s="746"/>
      <c r="T852" s="746"/>
      <c r="U852" s="746"/>
      <c r="V852" s="746"/>
      <c r="W852" s="746"/>
      <c r="X852" s="746"/>
      <c r="Y852" s="746"/>
      <c r="Z852" s="746"/>
      <c r="AA852" s="746"/>
      <c r="AB852" s="746"/>
      <c r="AC852" s="746"/>
      <c r="AD852" s="746"/>
    </row>
    <row r="853" spans="4:30" ht="13.9" customHeight="1">
      <c r="D853" s="746"/>
      <c r="E853" s="746"/>
      <c r="F853" s="746"/>
      <c r="G853" s="746"/>
      <c r="H853" s="746"/>
      <c r="I853" s="746"/>
      <c r="J853" s="746"/>
      <c r="K853" s="746"/>
      <c r="L853" s="746"/>
      <c r="M853" s="746"/>
      <c r="N853" s="746"/>
      <c r="O853" s="746"/>
      <c r="P853" s="746"/>
      <c r="Q853" s="746"/>
      <c r="R853" s="746"/>
      <c r="S853" s="746"/>
      <c r="T853" s="746"/>
      <c r="U853" s="746"/>
      <c r="V853" s="746"/>
      <c r="W853" s="746"/>
      <c r="X853" s="746"/>
      <c r="Y853" s="746"/>
      <c r="Z853" s="746"/>
      <c r="AA853" s="746"/>
      <c r="AB853" s="746"/>
      <c r="AC853" s="746"/>
      <c r="AD853" s="746"/>
    </row>
    <row r="854" spans="4:30" ht="13.9" customHeight="1">
      <c r="D854" s="746"/>
      <c r="E854" s="746"/>
      <c r="F854" s="746"/>
      <c r="G854" s="746"/>
      <c r="H854" s="746"/>
      <c r="I854" s="746"/>
      <c r="J854" s="746"/>
      <c r="K854" s="746"/>
      <c r="L854" s="746"/>
      <c r="M854" s="746"/>
      <c r="N854" s="746"/>
      <c r="O854" s="746"/>
      <c r="P854" s="746"/>
      <c r="Q854" s="746"/>
      <c r="R854" s="746"/>
      <c r="S854" s="746"/>
      <c r="T854" s="746"/>
      <c r="U854" s="746"/>
      <c r="V854" s="746"/>
      <c r="W854" s="746"/>
      <c r="X854" s="746"/>
      <c r="Y854" s="746"/>
      <c r="Z854" s="746"/>
      <c r="AA854" s="746"/>
      <c r="AB854" s="746"/>
      <c r="AC854" s="746"/>
      <c r="AD854" s="746"/>
    </row>
    <row r="855" spans="4:30" ht="13.9" customHeight="1">
      <c r="D855" s="746"/>
      <c r="E855" s="746"/>
      <c r="F855" s="746"/>
      <c r="G855" s="746"/>
      <c r="H855" s="746"/>
      <c r="I855" s="746"/>
      <c r="J855" s="746"/>
      <c r="K855" s="746"/>
      <c r="L855" s="746"/>
      <c r="M855" s="746"/>
      <c r="N855" s="746"/>
      <c r="O855" s="746"/>
      <c r="P855" s="746"/>
      <c r="Q855" s="746"/>
      <c r="R855" s="746"/>
      <c r="S855" s="746"/>
      <c r="T855" s="746"/>
      <c r="U855" s="746"/>
      <c r="V855" s="746"/>
      <c r="W855" s="746"/>
      <c r="X855" s="746"/>
      <c r="Y855" s="746"/>
      <c r="Z855" s="746"/>
      <c r="AA855" s="746"/>
      <c r="AB855" s="746"/>
      <c r="AC855" s="746"/>
      <c r="AD855" s="746"/>
    </row>
    <row r="856" spans="4:30" ht="13.9" customHeight="1">
      <c r="D856" s="746"/>
      <c r="E856" s="746"/>
      <c r="F856" s="746"/>
      <c r="G856" s="746"/>
      <c r="H856" s="746"/>
      <c r="I856" s="746"/>
      <c r="J856" s="746"/>
      <c r="K856" s="746"/>
      <c r="L856" s="746"/>
      <c r="M856" s="746"/>
      <c r="N856" s="746"/>
      <c r="O856" s="746"/>
      <c r="P856" s="746"/>
      <c r="Q856" s="746"/>
      <c r="R856" s="746"/>
      <c r="S856" s="746"/>
      <c r="T856" s="746"/>
      <c r="U856" s="746"/>
      <c r="V856" s="746"/>
      <c r="W856" s="746"/>
      <c r="X856" s="746"/>
      <c r="Y856" s="746"/>
      <c r="Z856" s="746"/>
      <c r="AA856" s="746"/>
      <c r="AB856" s="746"/>
      <c r="AC856" s="746"/>
      <c r="AD856" s="746"/>
    </row>
    <row r="857" spans="4:30" ht="13.9" customHeight="1">
      <c r="D857" s="746"/>
      <c r="E857" s="746"/>
      <c r="F857" s="746"/>
      <c r="G857" s="746"/>
      <c r="H857" s="746"/>
      <c r="I857" s="746"/>
      <c r="J857" s="746"/>
      <c r="K857" s="746"/>
      <c r="L857" s="746"/>
      <c r="M857" s="746"/>
      <c r="N857" s="746"/>
      <c r="O857" s="746"/>
      <c r="P857" s="746"/>
      <c r="Q857" s="746"/>
      <c r="R857" s="746"/>
      <c r="S857" s="746"/>
      <c r="T857" s="746"/>
      <c r="U857" s="746"/>
      <c r="V857" s="746"/>
      <c r="W857" s="746"/>
      <c r="X857" s="746"/>
      <c r="Y857" s="746"/>
      <c r="Z857" s="746"/>
      <c r="AA857" s="746"/>
      <c r="AB857" s="746"/>
      <c r="AC857" s="746"/>
      <c r="AD857" s="746"/>
    </row>
    <row r="858" spans="4:30" ht="13.9" customHeight="1">
      <c r="D858" s="746"/>
      <c r="E858" s="746"/>
      <c r="F858" s="746"/>
      <c r="G858" s="746"/>
      <c r="H858" s="746"/>
      <c r="I858" s="746"/>
      <c r="J858" s="746"/>
      <c r="K858" s="746"/>
      <c r="L858" s="746"/>
      <c r="M858" s="746"/>
      <c r="N858" s="746"/>
      <c r="O858" s="746"/>
      <c r="P858" s="746"/>
      <c r="Q858" s="746"/>
      <c r="R858" s="746"/>
      <c r="S858" s="746"/>
      <c r="T858" s="746"/>
      <c r="U858" s="746"/>
      <c r="V858" s="746"/>
      <c r="W858" s="746"/>
      <c r="X858" s="746"/>
      <c r="Y858" s="746"/>
      <c r="Z858" s="746"/>
      <c r="AA858" s="746"/>
      <c r="AB858" s="746"/>
      <c r="AC858" s="746"/>
      <c r="AD858" s="746"/>
    </row>
    <row r="859" spans="4:30" ht="13.9" customHeight="1">
      <c r="D859" s="746"/>
      <c r="E859" s="746"/>
      <c r="F859" s="746"/>
      <c r="G859" s="746"/>
      <c r="H859" s="746"/>
      <c r="I859" s="746"/>
      <c r="J859" s="746"/>
      <c r="K859" s="746"/>
      <c r="L859" s="746"/>
      <c r="M859" s="746"/>
      <c r="N859" s="746"/>
      <c r="O859" s="746"/>
      <c r="P859" s="746"/>
      <c r="Q859" s="746"/>
      <c r="R859" s="746"/>
      <c r="S859" s="746"/>
      <c r="T859" s="746"/>
      <c r="U859" s="746"/>
      <c r="V859" s="746"/>
      <c r="W859" s="746"/>
      <c r="X859" s="746"/>
      <c r="Y859" s="746"/>
      <c r="Z859" s="746"/>
      <c r="AA859" s="746"/>
      <c r="AB859" s="746"/>
      <c r="AC859" s="746"/>
      <c r="AD859" s="746"/>
    </row>
    <row r="860" spans="4:30" ht="13.9" customHeight="1">
      <c r="D860" s="746"/>
      <c r="E860" s="746"/>
      <c r="F860" s="746"/>
      <c r="G860" s="746"/>
      <c r="H860" s="746"/>
      <c r="I860" s="746"/>
      <c r="J860" s="746"/>
      <c r="K860" s="746"/>
      <c r="L860" s="746"/>
      <c r="M860" s="746"/>
      <c r="N860" s="746"/>
      <c r="O860" s="746"/>
      <c r="P860" s="746"/>
      <c r="Q860" s="746"/>
      <c r="R860" s="746"/>
      <c r="S860" s="746"/>
      <c r="T860" s="746"/>
      <c r="U860" s="746"/>
      <c r="V860" s="746"/>
      <c r="W860" s="746"/>
      <c r="X860" s="746"/>
      <c r="Y860" s="746"/>
      <c r="Z860" s="746"/>
      <c r="AA860" s="746"/>
      <c r="AB860" s="746"/>
      <c r="AC860" s="746"/>
      <c r="AD860" s="746"/>
    </row>
    <row r="861" spans="4:30" ht="13.9" customHeight="1">
      <c r="D861" s="746"/>
      <c r="E861" s="746"/>
      <c r="F861" s="746"/>
      <c r="G861" s="746"/>
      <c r="H861" s="746"/>
      <c r="I861" s="746"/>
      <c r="J861" s="746"/>
      <c r="K861" s="746"/>
      <c r="L861" s="746"/>
      <c r="M861" s="746"/>
      <c r="N861" s="746"/>
      <c r="O861" s="746"/>
      <c r="P861" s="746"/>
      <c r="Q861" s="746"/>
      <c r="R861" s="746"/>
      <c r="S861" s="746"/>
      <c r="T861" s="746"/>
      <c r="U861" s="746"/>
      <c r="V861" s="746"/>
      <c r="W861" s="746"/>
      <c r="X861" s="746"/>
      <c r="Y861" s="746"/>
      <c r="Z861" s="746"/>
      <c r="AA861" s="746"/>
      <c r="AB861" s="746"/>
      <c r="AC861" s="746"/>
      <c r="AD861" s="746"/>
    </row>
    <row r="862" spans="4:30" ht="13.9" customHeight="1">
      <c r="D862" s="746"/>
      <c r="E862" s="746"/>
      <c r="F862" s="746"/>
      <c r="G862" s="746"/>
      <c r="H862" s="746"/>
      <c r="I862" s="746"/>
      <c r="J862" s="746"/>
      <c r="K862" s="746"/>
      <c r="L862" s="746"/>
      <c r="M862" s="746"/>
      <c r="N862" s="746"/>
      <c r="O862" s="746"/>
      <c r="P862" s="746"/>
      <c r="Q862" s="746"/>
      <c r="R862" s="746"/>
      <c r="S862" s="746"/>
      <c r="T862" s="746"/>
      <c r="U862" s="746"/>
      <c r="V862" s="746"/>
      <c r="W862" s="746"/>
      <c r="X862" s="746"/>
      <c r="Y862" s="746"/>
      <c r="Z862" s="746"/>
      <c r="AA862" s="746"/>
      <c r="AB862" s="746"/>
      <c r="AC862" s="746"/>
      <c r="AD862" s="746"/>
    </row>
    <row r="863" spans="4:30" ht="13.9" customHeight="1">
      <c r="D863" s="746"/>
      <c r="E863" s="746"/>
      <c r="F863" s="746"/>
      <c r="G863" s="746"/>
      <c r="H863" s="746"/>
      <c r="I863" s="746"/>
      <c r="J863" s="746"/>
      <c r="K863" s="746"/>
      <c r="L863" s="746"/>
      <c r="M863" s="746"/>
      <c r="N863" s="746"/>
      <c r="O863" s="746"/>
      <c r="P863" s="746"/>
      <c r="Q863" s="746"/>
      <c r="R863" s="746"/>
      <c r="S863" s="746"/>
      <c r="T863" s="746"/>
      <c r="U863" s="746"/>
      <c r="V863" s="746"/>
      <c r="W863" s="746"/>
      <c r="X863" s="746"/>
      <c r="Y863" s="746"/>
      <c r="Z863" s="746"/>
      <c r="AA863" s="746"/>
      <c r="AB863" s="746"/>
      <c r="AC863" s="746"/>
      <c r="AD863" s="746"/>
    </row>
    <row r="864" spans="4:30" ht="13.9" customHeight="1">
      <c r="D864" s="746"/>
      <c r="E864" s="746"/>
      <c r="F864" s="746"/>
      <c r="G864" s="746"/>
      <c r="H864" s="746"/>
      <c r="I864" s="746"/>
      <c r="J864" s="746"/>
      <c r="K864" s="746"/>
      <c r="L864" s="746"/>
      <c r="M864" s="746"/>
      <c r="N864" s="746"/>
      <c r="O864" s="746"/>
      <c r="P864" s="746"/>
      <c r="Q864" s="746"/>
      <c r="R864" s="746"/>
      <c r="S864" s="746"/>
      <c r="T864" s="746"/>
      <c r="U864" s="746"/>
      <c r="V864" s="746"/>
      <c r="W864" s="746"/>
      <c r="X864" s="746"/>
      <c r="Y864" s="746"/>
      <c r="Z864" s="746"/>
      <c r="AA864" s="746"/>
      <c r="AB864" s="746"/>
      <c r="AC864" s="746"/>
      <c r="AD864" s="746"/>
    </row>
    <row r="865" spans="4:30" ht="13.9" customHeight="1">
      <c r="D865" s="746"/>
      <c r="E865" s="746"/>
      <c r="F865" s="746"/>
      <c r="G865" s="746"/>
      <c r="H865" s="746"/>
      <c r="I865" s="746"/>
      <c r="J865" s="746"/>
      <c r="K865" s="746"/>
      <c r="L865" s="746"/>
      <c r="M865" s="746"/>
      <c r="N865" s="746"/>
      <c r="O865" s="746"/>
      <c r="P865" s="746"/>
      <c r="Q865" s="746"/>
      <c r="R865" s="746"/>
      <c r="S865" s="746"/>
      <c r="T865" s="746"/>
      <c r="U865" s="746"/>
      <c r="V865" s="746"/>
      <c r="W865" s="746"/>
      <c r="X865" s="746"/>
      <c r="Y865" s="746"/>
      <c r="Z865" s="746"/>
      <c r="AA865" s="746"/>
      <c r="AB865" s="746"/>
      <c r="AC865" s="746"/>
      <c r="AD865" s="746"/>
    </row>
    <row r="866" spans="4:30" ht="13.9" customHeight="1">
      <c r="D866" s="746"/>
      <c r="E866" s="746"/>
      <c r="F866" s="746"/>
      <c r="G866" s="746"/>
      <c r="H866" s="746"/>
      <c r="I866" s="746"/>
      <c r="J866" s="746"/>
      <c r="K866" s="746"/>
      <c r="L866" s="746"/>
      <c r="M866" s="746"/>
      <c r="N866" s="746"/>
      <c r="O866" s="746"/>
      <c r="P866" s="746"/>
      <c r="Q866" s="746"/>
      <c r="R866" s="746"/>
      <c r="S866" s="746"/>
      <c r="T866" s="746"/>
      <c r="U866" s="746"/>
      <c r="V866" s="746"/>
      <c r="W866" s="746"/>
      <c r="X866" s="746"/>
      <c r="Y866" s="746"/>
      <c r="Z866" s="746"/>
      <c r="AA866" s="746"/>
      <c r="AB866" s="746"/>
      <c r="AC866" s="746"/>
      <c r="AD866" s="746"/>
    </row>
    <row r="867" spans="4:30" ht="13.9" customHeight="1">
      <c r="D867" s="746"/>
      <c r="E867" s="746"/>
      <c r="F867" s="746"/>
      <c r="G867" s="746"/>
      <c r="H867" s="746"/>
      <c r="I867" s="746"/>
      <c r="J867" s="746"/>
      <c r="K867" s="746"/>
      <c r="L867" s="746"/>
      <c r="M867" s="746"/>
      <c r="N867" s="746"/>
      <c r="O867" s="746"/>
      <c r="P867" s="746"/>
      <c r="Q867" s="746"/>
      <c r="R867" s="746"/>
      <c r="S867" s="746"/>
      <c r="T867" s="746"/>
      <c r="U867" s="746"/>
      <c r="V867" s="746"/>
      <c r="W867" s="746"/>
      <c r="X867" s="746"/>
      <c r="Y867" s="746"/>
      <c r="Z867" s="746"/>
      <c r="AA867" s="746"/>
      <c r="AB867" s="746"/>
      <c r="AC867" s="746"/>
      <c r="AD867" s="746"/>
    </row>
    <row r="868" spans="4:30" ht="13.9" customHeight="1">
      <c r="D868" s="746"/>
      <c r="E868" s="746"/>
      <c r="F868" s="746"/>
      <c r="G868" s="746"/>
      <c r="H868" s="746"/>
      <c r="I868" s="746"/>
      <c r="J868" s="746"/>
      <c r="K868" s="746"/>
      <c r="L868" s="746"/>
      <c r="M868" s="746"/>
      <c r="N868" s="746"/>
      <c r="O868" s="746"/>
      <c r="P868" s="746"/>
      <c r="Q868" s="746"/>
      <c r="R868" s="746"/>
      <c r="S868" s="746"/>
      <c r="T868" s="746"/>
      <c r="U868" s="746"/>
      <c r="V868" s="746"/>
      <c r="W868" s="746"/>
      <c r="X868" s="746"/>
      <c r="Y868" s="746"/>
      <c r="Z868" s="746"/>
      <c r="AA868" s="746"/>
      <c r="AB868" s="746"/>
      <c r="AC868" s="746"/>
      <c r="AD868" s="746"/>
    </row>
    <row r="869" spans="4:30" ht="13.9" customHeight="1">
      <c r="D869" s="746"/>
      <c r="E869" s="746"/>
      <c r="F869" s="746"/>
      <c r="G869" s="746"/>
      <c r="H869" s="746"/>
      <c r="I869" s="746"/>
      <c r="J869" s="746"/>
      <c r="K869" s="746"/>
      <c r="L869" s="746"/>
      <c r="M869" s="746"/>
      <c r="N869" s="746"/>
      <c r="O869" s="746"/>
      <c r="P869" s="746"/>
      <c r="Q869" s="746"/>
      <c r="R869" s="746"/>
      <c r="S869" s="746"/>
      <c r="T869" s="746"/>
      <c r="U869" s="746"/>
      <c r="V869" s="746"/>
      <c r="W869" s="746"/>
      <c r="X869" s="746"/>
      <c r="Y869" s="746"/>
      <c r="Z869" s="746"/>
      <c r="AA869" s="746"/>
      <c r="AB869" s="746"/>
      <c r="AC869" s="746"/>
      <c r="AD869" s="746"/>
    </row>
    <row r="870" spans="4:30" ht="13.9" customHeight="1">
      <c r="D870" s="746"/>
      <c r="E870" s="746"/>
      <c r="F870" s="746"/>
      <c r="G870" s="746"/>
      <c r="H870" s="746"/>
      <c r="I870" s="746"/>
      <c r="J870" s="746"/>
      <c r="K870" s="746"/>
      <c r="L870" s="746"/>
      <c r="M870" s="746"/>
      <c r="N870" s="746"/>
      <c r="O870" s="746"/>
      <c r="P870" s="746"/>
      <c r="Q870" s="746"/>
      <c r="R870" s="746"/>
      <c r="S870" s="746"/>
      <c r="T870" s="746"/>
      <c r="U870" s="746"/>
      <c r="V870" s="746"/>
      <c r="W870" s="746"/>
      <c r="X870" s="746"/>
      <c r="Y870" s="746"/>
      <c r="Z870" s="746"/>
      <c r="AA870" s="746"/>
      <c r="AB870" s="746"/>
      <c r="AC870" s="746"/>
      <c r="AD870" s="746"/>
    </row>
    <row r="871" spans="4:30" ht="13.9" customHeight="1">
      <c r="D871" s="746"/>
      <c r="E871" s="746"/>
      <c r="F871" s="746"/>
      <c r="G871" s="746"/>
      <c r="H871" s="746"/>
      <c r="I871" s="746"/>
      <c r="J871" s="746"/>
      <c r="K871" s="746"/>
      <c r="L871" s="746"/>
      <c r="M871" s="746"/>
      <c r="N871" s="746"/>
      <c r="O871" s="746"/>
      <c r="P871" s="746"/>
      <c r="Q871" s="746"/>
      <c r="R871" s="746"/>
      <c r="S871" s="746"/>
      <c r="T871" s="746"/>
      <c r="U871" s="746"/>
      <c r="V871" s="746"/>
      <c r="W871" s="746"/>
      <c r="X871" s="746"/>
      <c r="Y871" s="746"/>
      <c r="Z871" s="746"/>
      <c r="AA871" s="746"/>
      <c r="AB871" s="746"/>
      <c r="AC871" s="746"/>
      <c r="AD871" s="746"/>
    </row>
    <row r="872" spans="4:30" ht="13.9" customHeight="1">
      <c r="D872" s="746"/>
      <c r="E872" s="746"/>
      <c r="F872" s="746"/>
      <c r="G872" s="746"/>
      <c r="H872" s="746"/>
      <c r="I872" s="746"/>
      <c r="J872" s="746"/>
      <c r="K872" s="746"/>
      <c r="L872" s="746"/>
      <c r="M872" s="746"/>
      <c r="N872" s="746"/>
      <c r="O872" s="746"/>
      <c r="P872" s="746"/>
      <c r="Q872" s="746"/>
      <c r="R872" s="746"/>
      <c r="S872" s="746"/>
      <c r="T872" s="746"/>
      <c r="U872" s="746"/>
      <c r="V872" s="746"/>
      <c r="W872" s="746"/>
      <c r="X872" s="746"/>
      <c r="Y872" s="746"/>
      <c r="Z872" s="746"/>
      <c r="AA872" s="746"/>
      <c r="AB872" s="746"/>
      <c r="AC872" s="746"/>
      <c r="AD872" s="746"/>
    </row>
    <row r="873" spans="4:30" ht="13.9" customHeight="1">
      <c r="D873" s="746"/>
      <c r="E873" s="746"/>
      <c r="F873" s="746"/>
      <c r="G873" s="746"/>
      <c r="H873" s="746"/>
      <c r="I873" s="746"/>
      <c r="J873" s="746"/>
      <c r="K873" s="746"/>
      <c r="L873" s="746"/>
      <c r="M873" s="746"/>
      <c r="N873" s="746"/>
      <c r="O873" s="746"/>
      <c r="P873" s="746"/>
      <c r="Q873" s="746"/>
      <c r="R873" s="746"/>
      <c r="S873" s="746"/>
      <c r="T873" s="746"/>
      <c r="U873" s="746"/>
      <c r="V873" s="746"/>
      <c r="W873" s="746"/>
      <c r="X873" s="746"/>
      <c r="Y873" s="746"/>
      <c r="Z873" s="746"/>
      <c r="AA873" s="746"/>
      <c r="AB873" s="746"/>
      <c r="AC873" s="746"/>
      <c r="AD873" s="746"/>
    </row>
    <row r="874" spans="4:30" ht="13.9" customHeight="1">
      <c r="D874" s="746"/>
      <c r="E874" s="746"/>
      <c r="F874" s="746"/>
      <c r="G874" s="746"/>
      <c r="H874" s="746"/>
      <c r="I874" s="746"/>
      <c r="J874" s="746"/>
      <c r="K874" s="746"/>
      <c r="L874" s="746"/>
      <c r="M874" s="746"/>
      <c r="N874" s="746"/>
      <c r="O874" s="746"/>
      <c r="P874" s="746"/>
      <c r="Q874" s="746"/>
      <c r="R874" s="746"/>
      <c r="S874" s="746"/>
      <c r="T874" s="746"/>
      <c r="U874" s="746"/>
      <c r="V874" s="746"/>
      <c r="W874" s="746"/>
      <c r="X874" s="746"/>
      <c r="Y874" s="746"/>
      <c r="Z874" s="746"/>
      <c r="AA874" s="746"/>
      <c r="AB874" s="746"/>
      <c r="AC874" s="746"/>
      <c r="AD874" s="746"/>
    </row>
    <row r="875" spans="4:30" ht="13.9" customHeight="1">
      <c r="D875" s="746"/>
      <c r="E875" s="746"/>
      <c r="F875" s="746"/>
      <c r="G875" s="746"/>
      <c r="H875" s="746"/>
      <c r="I875" s="746"/>
      <c r="J875" s="746"/>
      <c r="K875" s="746"/>
      <c r="L875" s="746"/>
      <c r="M875" s="746"/>
      <c r="N875" s="746"/>
      <c r="O875" s="746"/>
      <c r="P875" s="746"/>
      <c r="Q875" s="746"/>
      <c r="R875" s="746"/>
      <c r="S875" s="746"/>
      <c r="T875" s="746"/>
      <c r="U875" s="746"/>
      <c r="V875" s="746"/>
      <c r="W875" s="746"/>
      <c r="X875" s="746"/>
      <c r="Y875" s="746"/>
      <c r="Z875" s="746"/>
      <c r="AA875" s="746"/>
      <c r="AB875" s="746"/>
      <c r="AC875" s="746"/>
      <c r="AD875" s="746"/>
    </row>
    <row r="876" spans="4:30" ht="13.9" customHeight="1">
      <c r="D876" s="746"/>
      <c r="E876" s="746"/>
      <c r="F876" s="746"/>
      <c r="G876" s="746"/>
      <c r="H876" s="746"/>
      <c r="I876" s="746"/>
      <c r="J876" s="746"/>
      <c r="K876" s="746"/>
      <c r="L876" s="746"/>
      <c r="M876" s="746"/>
      <c r="N876" s="746"/>
      <c r="O876" s="746"/>
      <c r="P876" s="746"/>
      <c r="Q876" s="746"/>
      <c r="R876" s="746"/>
      <c r="S876" s="746"/>
      <c r="T876" s="746"/>
      <c r="U876" s="746"/>
      <c r="V876" s="746"/>
      <c r="W876" s="746"/>
      <c r="X876" s="746"/>
      <c r="Y876" s="746"/>
      <c r="Z876" s="746"/>
      <c r="AA876" s="746"/>
      <c r="AB876" s="746"/>
      <c r="AC876" s="746"/>
      <c r="AD876" s="746"/>
    </row>
    <row r="877" spans="4:30" ht="13.9" customHeight="1">
      <c r="D877" s="746"/>
      <c r="E877" s="746"/>
      <c r="F877" s="746"/>
      <c r="G877" s="746"/>
      <c r="H877" s="746"/>
      <c r="I877" s="746"/>
      <c r="J877" s="746"/>
      <c r="K877" s="746"/>
      <c r="L877" s="746"/>
      <c r="M877" s="746"/>
      <c r="N877" s="746"/>
      <c r="O877" s="746"/>
      <c r="P877" s="746"/>
      <c r="Q877" s="746"/>
      <c r="R877" s="746"/>
      <c r="S877" s="746"/>
      <c r="T877" s="746"/>
      <c r="U877" s="746"/>
      <c r="V877" s="746"/>
      <c r="W877" s="746"/>
      <c r="X877" s="746"/>
      <c r="Y877" s="746"/>
      <c r="Z877" s="746"/>
      <c r="AA877" s="746"/>
      <c r="AB877" s="746"/>
      <c r="AC877" s="746"/>
      <c r="AD877" s="746"/>
    </row>
    <row r="878" spans="4:30" ht="13.9" customHeight="1">
      <c r="D878" s="746"/>
      <c r="E878" s="746"/>
      <c r="F878" s="746"/>
      <c r="G878" s="746"/>
      <c r="H878" s="746"/>
      <c r="I878" s="746"/>
      <c r="J878" s="746"/>
      <c r="K878" s="746"/>
      <c r="L878" s="746"/>
      <c r="M878" s="746"/>
      <c r="N878" s="746"/>
      <c r="O878" s="746"/>
      <c r="P878" s="746"/>
      <c r="Q878" s="746"/>
      <c r="R878" s="746"/>
      <c r="S878" s="746"/>
      <c r="T878" s="746"/>
      <c r="U878" s="746"/>
      <c r="V878" s="746"/>
      <c r="W878" s="746"/>
      <c r="X878" s="746"/>
      <c r="Y878" s="746"/>
      <c r="Z878" s="746"/>
      <c r="AA878" s="746"/>
      <c r="AB878" s="746"/>
      <c r="AC878" s="746"/>
      <c r="AD878" s="746"/>
    </row>
    <row r="879" spans="4:30" ht="13.9" customHeight="1">
      <c r="D879" s="746"/>
      <c r="E879" s="746"/>
      <c r="F879" s="746"/>
      <c r="G879" s="746"/>
      <c r="H879" s="746"/>
      <c r="I879" s="746"/>
      <c r="J879" s="746"/>
      <c r="K879" s="746"/>
      <c r="L879" s="746"/>
      <c r="M879" s="746"/>
      <c r="N879" s="746"/>
      <c r="O879" s="746"/>
      <c r="P879" s="746"/>
      <c r="Q879" s="746"/>
      <c r="R879" s="746"/>
      <c r="S879" s="746"/>
      <c r="T879" s="746"/>
      <c r="U879" s="746"/>
      <c r="V879" s="746"/>
      <c r="W879" s="746"/>
      <c r="X879" s="746"/>
      <c r="Y879" s="746"/>
      <c r="Z879" s="746"/>
      <c r="AA879" s="746"/>
      <c r="AB879" s="746"/>
      <c r="AC879" s="746"/>
      <c r="AD879" s="746"/>
    </row>
    <row r="880" spans="4:30" ht="13.9" customHeight="1">
      <c r="D880" s="746"/>
      <c r="E880" s="746"/>
      <c r="F880" s="746"/>
      <c r="G880" s="746"/>
      <c r="H880" s="746"/>
      <c r="I880" s="746"/>
      <c r="J880" s="746"/>
      <c r="K880" s="746"/>
      <c r="L880" s="746"/>
      <c r="M880" s="746"/>
      <c r="N880" s="746"/>
      <c r="O880" s="746"/>
      <c r="P880" s="746"/>
      <c r="Q880" s="746"/>
      <c r="R880" s="746"/>
      <c r="S880" s="746"/>
      <c r="T880" s="746"/>
      <c r="U880" s="746"/>
      <c r="V880" s="746"/>
      <c r="W880" s="746"/>
      <c r="X880" s="746"/>
      <c r="Y880" s="746"/>
      <c r="Z880" s="746"/>
      <c r="AA880" s="746"/>
      <c r="AB880" s="746"/>
      <c r="AC880" s="746"/>
      <c r="AD880" s="746"/>
    </row>
    <row r="881" spans="4:30" ht="13.9" customHeight="1">
      <c r="D881" s="746"/>
      <c r="E881" s="746"/>
      <c r="F881" s="746"/>
      <c r="G881" s="746"/>
      <c r="H881" s="746"/>
      <c r="I881" s="746"/>
      <c r="J881" s="746"/>
      <c r="K881" s="746"/>
      <c r="L881" s="746"/>
      <c r="M881" s="746"/>
      <c r="N881" s="746"/>
      <c r="O881" s="746"/>
      <c r="P881" s="746"/>
      <c r="Q881" s="746"/>
      <c r="R881" s="746"/>
      <c r="S881" s="746"/>
      <c r="T881" s="746"/>
      <c r="U881" s="746"/>
      <c r="V881" s="746"/>
      <c r="W881" s="746"/>
      <c r="X881" s="746"/>
      <c r="Y881" s="746"/>
      <c r="Z881" s="746"/>
      <c r="AA881" s="746"/>
      <c r="AB881" s="746"/>
      <c r="AC881" s="746"/>
      <c r="AD881" s="746"/>
    </row>
    <row r="882" spans="4:30" ht="13.9" customHeight="1">
      <c r="D882" s="746"/>
      <c r="E882" s="746"/>
      <c r="F882" s="746"/>
      <c r="G882" s="746"/>
      <c r="H882" s="746"/>
      <c r="I882" s="746"/>
      <c r="J882" s="746"/>
      <c r="K882" s="746"/>
      <c r="L882" s="746"/>
      <c r="M882" s="746"/>
      <c r="N882" s="746"/>
      <c r="O882" s="746"/>
      <c r="P882" s="746"/>
      <c r="Q882" s="746"/>
      <c r="R882" s="746"/>
      <c r="S882" s="746"/>
      <c r="T882" s="746"/>
      <c r="U882" s="746"/>
      <c r="V882" s="746"/>
      <c r="W882" s="746"/>
      <c r="X882" s="746"/>
      <c r="Y882" s="746"/>
      <c r="Z882" s="746"/>
      <c r="AA882" s="746"/>
      <c r="AB882" s="746"/>
      <c r="AC882" s="746"/>
      <c r="AD882" s="746"/>
    </row>
    <row r="883" spans="4:30" ht="13.9" customHeight="1">
      <c r="D883" s="746"/>
      <c r="E883" s="746"/>
      <c r="F883" s="746"/>
      <c r="G883" s="746"/>
      <c r="H883" s="746"/>
      <c r="I883" s="746"/>
      <c r="J883" s="746"/>
      <c r="K883" s="746"/>
      <c r="L883" s="746"/>
      <c r="M883" s="746"/>
      <c r="N883" s="746"/>
      <c r="O883" s="746"/>
      <c r="P883" s="746"/>
      <c r="Q883" s="746"/>
      <c r="R883" s="746"/>
      <c r="S883" s="746"/>
      <c r="T883" s="746"/>
      <c r="U883" s="746"/>
      <c r="V883" s="746"/>
      <c r="W883" s="746"/>
      <c r="X883" s="746"/>
      <c r="Y883" s="746"/>
      <c r="Z883" s="746"/>
      <c r="AA883" s="746"/>
      <c r="AB883" s="746"/>
      <c r="AC883" s="746"/>
      <c r="AD883" s="746"/>
    </row>
    <row r="884" spans="4:30" ht="13.9" customHeight="1">
      <c r="D884" s="746"/>
      <c r="E884" s="746"/>
      <c r="F884" s="746"/>
      <c r="G884" s="746"/>
      <c r="H884" s="746"/>
      <c r="I884" s="746"/>
      <c r="J884" s="746"/>
      <c r="K884" s="746"/>
      <c r="L884" s="746"/>
      <c r="M884" s="746"/>
      <c r="N884" s="746"/>
      <c r="O884" s="746"/>
      <c r="P884" s="746"/>
      <c r="Q884" s="746"/>
      <c r="R884" s="746"/>
      <c r="S884" s="746"/>
      <c r="T884" s="746"/>
      <c r="U884" s="746"/>
      <c r="V884" s="746"/>
      <c r="W884" s="746"/>
      <c r="X884" s="746"/>
      <c r="Y884" s="746"/>
      <c r="Z884" s="746"/>
      <c r="AA884" s="746"/>
      <c r="AB884" s="746"/>
      <c r="AC884" s="746"/>
      <c r="AD884" s="746"/>
    </row>
    <row r="885" spans="4:30" ht="13.9" customHeight="1">
      <c r="D885" s="746"/>
      <c r="E885" s="746"/>
      <c r="F885" s="746"/>
      <c r="G885" s="746"/>
      <c r="H885" s="746"/>
      <c r="I885" s="746"/>
      <c r="J885" s="746"/>
      <c r="K885" s="746"/>
      <c r="L885" s="746"/>
      <c r="M885" s="746"/>
      <c r="N885" s="746"/>
      <c r="O885" s="746"/>
      <c r="P885" s="746"/>
      <c r="Q885" s="746"/>
      <c r="R885" s="746"/>
      <c r="S885" s="746"/>
      <c r="T885" s="746"/>
      <c r="U885" s="746"/>
      <c r="V885" s="746"/>
      <c r="W885" s="746"/>
      <c r="X885" s="746"/>
      <c r="Y885" s="746"/>
      <c r="Z885" s="746"/>
      <c r="AA885" s="746"/>
      <c r="AB885" s="746"/>
      <c r="AC885" s="746"/>
      <c r="AD885" s="746"/>
    </row>
    <row r="886" spans="4:30" ht="13.9" customHeight="1">
      <c r="D886" s="746"/>
      <c r="E886" s="746"/>
      <c r="F886" s="746"/>
      <c r="G886" s="746"/>
      <c r="H886" s="746"/>
      <c r="I886" s="746"/>
      <c r="J886" s="746"/>
      <c r="K886" s="746"/>
      <c r="L886" s="746"/>
      <c r="M886" s="746"/>
      <c r="N886" s="746"/>
      <c r="O886" s="746"/>
      <c r="P886" s="746"/>
      <c r="Q886" s="746"/>
      <c r="R886" s="746"/>
      <c r="S886" s="746"/>
      <c r="T886" s="746"/>
      <c r="U886" s="746"/>
      <c r="V886" s="746"/>
      <c r="W886" s="746"/>
      <c r="X886" s="746"/>
      <c r="Y886" s="746"/>
      <c r="Z886" s="746"/>
      <c r="AA886" s="746"/>
      <c r="AB886" s="746"/>
      <c r="AC886" s="746"/>
      <c r="AD886" s="746"/>
    </row>
    <row r="887" spans="4:30" ht="13.9" customHeight="1">
      <c r="D887" s="746"/>
      <c r="E887" s="746"/>
      <c r="F887" s="746"/>
      <c r="G887" s="746"/>
      <c r="H887" s="746"/>
      <c r="I887" s="746"/>
      <c r="J887" s="746"/>
      <c r="K887" s="746"/>
      <c r="L887" s="746"/>
      <c r="M887" s="746"/>
      <c r="N887" s="746"/>
      <c r="O887" s="746"/>
      <c r="P887" s="746"/>
      <c r="Q887" s="746"/>
      <c r="R887" s="746"/>
      <c r="S887" s="746"/>
      <c r="T887" s="746"/>
      <c r="U887" s="746"/>
      <c r="V887" s="746"/>
      <c r="W887" s="746"/>
      <c r="X887" s="746"/>
      <c r="Y887" s="746"/>
      <c r="Z887" s="746"/>
      <c r="AA887" s="746"/>
      <c r="AB887" s="746"/>
      <c r="AC887" s="746"/>
      <c r="AD887" s="746"/>
    </row>
    <row r="888" spans="4:30" ht="13.9" customHeight="1">
      <c r="D888" s="746"/>
      <c r="E888" s="746"/>
      <c r="F888" s="746"/>
      <c r="G888" s="746"/>
      <c r="H888" s="746"/>
      <c r="I888" s="746"/>
      <c r="J888" s="746"/>
      <c r="K888" s="746"/>
      <c r="L888" s="746"/>
      <c r="M888" s="746"/>
      <c r="N888" s="746"/>
      <c r="O888" s="746"/>
      <c r="P888" s="746"/>
      <c r="Q888" s="746"/>
      <c r="R888" s="746"/>
      <c r="S888" s="746"/>
      <c r="T888" s="746"/>
      <c r="U888" s="746"/>
      <c r="V888" s="746"/>
      <c r="W888" s="746"/>
      <c r="X888" s="746"/>
      <c r="Y888" s="746"/>
      <c r="Z888" s="746"/>
      <c r="AA888" s="746"/>
      <c r="AB888" s="746"/>
      <c r="AC888" s="746"/>
      <c r="AD888" s="746"/>
    </row>
    <row r="889" spans="4:30" ht="13.9" customHeight="1">
      <c r="D889" s="746"/>
      <c r="E889" s="746"/>
      <c r="F889" s="746"/>
      <c r="G889" s="746"/>
      <c r="H889" s="746"/>
      <c r="I889" s="746"/>
      <c r="J889" s="746"/>
      <c r="K889" s="746"/>
      <c r="L889" s="746"/>
      <c r="M889" s="746"/>
      <c r="N889" s="746"/>
      <c r="O889" s="746"/>
      <c r="P889" s="746"/>
      <c r="Q889" s="746"/>
      <c r="R889" s="746"/>
      <c r="S889" s="746"/>
      <c r="T889" s="746"/>
      <c r="U889" s="746"/>
      <c r="V889" s="746"/>
      <c r="W889" s="746"/>
      <c r="X889" s="746"/>
      <c r="Y889" s="746"/>
      <c r="Z889" s="746"/>
      <c r="AA889" s="746"/>
      <c r="AB889" s="746"/>
      <c r="AC889" s="746"/>
      <c r="AD889" s="746"/>
    </row>
    <row r="890" spans="4:30" ht="13.9" customHeight="1">
      <c r="D890" s="746"/>
      <c r="E890" s="746"/>
      <c r="F890" s="746"/>
      <c r="G890" s="746"/>
      <c r="H890" s="746"/>
      <c r="I890" s="746"/>
      <c r="J890" s="746"/>
      <c r="K890" s="746"/>
      <c r="L890" s="746"/>
      <c r="M890" s="746"/>
      <c r="N890" s="746"/>
      <c r="O890" s="746"/>
      <c r="P890" s="746"/>
      <c r="Q890" s="746"/>
      <c r="R890" s="746"/>
      <c r="S890" s="746"/>
      <c r="T890" s="746"/>
      <c r="U890" s="746"/>
      <c r="V890" s="746"/>
      <c r="W890" s="746"/>
      <c r="X890" s="746"/>
      <c r="Y890" s="746"/>
      <c r="Z890" s="746"/>
      <c r="AA890" s="746"/>
      <c r="AB890" s="746"/>
      <c r="AC890" s="746"/>
      <c r="AD890" s="746"/>
    </row>
    <row r="891" spans="4:30" ht="13.9" customHeight="1">
      <c r="D891" s="746"/>
      <c r="E891" s="746"/>
      <c r="F891" s="746"/>
      <c r="G891" s="746"/>
      <c r="H891" s="746"/>
      <c r="I891" s="746"/>
      <c r="J891" s="746"/>
      <c r="K891" s="746"/>
      <c r="L891" s="746"/>
      <c r="M891" s="746"/>
      <c r="N891" s="746"/>
      <c r="O891" s="746"/>
      <c r="P891" s="746"/>
      <c r="Q891" s="746"/>
      <c r="R891" s="746"/>
      <c r="S891" s="746"/>
      <c r="T891" s="746"/>
      <c r="U891" s="746"/>
      <c r="V891" s="746"/>
      <c r="W891" s="746"/>
      <c r="X891" s="746"/>
      <c r="Y891" s="746"/>
      <c r="Z891" s="746"/>
      <c r="AA891" s="746"/>
      <c r="AB891" s="746"/>
      <c r="AC891" s="746"/>
      <c r="AD891" s="746"/>
    </row>
    <row r="892" spans="4:30" ht="13.9" customHeight="1">
      <c r="D892" s="746"/>
      <c r="E892" s="746"/>
      <c r="F892" s="746"/>
      <c r="G892" s="746"/>
      <c r="H892" s="746"/>
      <c r="I892" s="746"/>
      <c r="J892" s="746"/>
      <c r="K892" s="746"/>
      <c r="L892" s="746"/>
      <c r="M892" s="746"/>
      <c r="N892" s="746"/>
      <c r="O892" s="746"/>
      <c r="P892" s="746"/>
      <c r="Q892" s="746"/>
      <c r="R892" s="746"/>
      <c r="S892" s="746"/>
      <c r="T892" s="746"/>
      <c r="U892" s="746"/>
      <c r="V892" s="746"/>
      <c r="W892" s="746"/>
      <c r="X892" s="746"/>
      <c r="Y892" s="746"/>
      <c r="Z892" s="746"/>
      <c r="AA892" s="746"/>
      <c r="AB892" s="746"/>
      <c r="AC892" s="746"/>
      <c r="AD892" s="746"/>
    </row>
    <row r="893" spans="4:30" ht="13.9" customHeight="1">
      <c r="D893" s="746"/>
      <c r="E893" s="746"/>
      <c r="F893" s="746"/>
      <c r="G893" s="746"/>
      <c r="H893" s="746"/>
      <c r="I893" s="746"/>
      <c r="J893" s="746"/>
      <c r="K893" s="746"/>
      <c r="L893" s="746"/>
      <c r="M893" s="746"/>
      <c r="N893" s="746"/>
      <c r="O893" s="746"/>
      <c r="P893" s="746"/>
      <c r="Q893" s="746"/>
      <c r="R893" s="746"/>
      <c r="S893" s="746"/>
      <c r="T893" s="746"/>
      <c r="U893" s="746"/>
      <c r="V893" s="746"/>
      <c r="W893" s="746"/>
      <c r="X893" s="746"/>
      <c r="Y893" s="746"/>
      <c r="Z893" s="746"/>
      <c r="AA893" s="746"/>
      <c r="AB893" s="746"/>
      <c r="AC893" s="746"/>
      <c r="AD893" s="746"/>
    </row>
    <row r="894" spans="4:30" ht="13.9" customHeight="1">
      <c r="D894" s="746"/>
      <c r="E894" s="746"/>
      <c r="F894" s="746"/>
      <c r="G894" s="746"/>
      <c r="H894" s="746"/>
      <c r="I894" s="746"/>
      <c r="J894" s="746"/>
      <c r="K894" s="746"/>
      <c r="L894" s="746"/>
      <c r="M894" s="746"/>
      <c r="N894" s="746"/>
      <c r="O894" s="746"/>
      <c r="P894" s="746"/>
      <c r="Q894" s="746"/>
      <c r="R894" s="746"/>
      <c r="S894" s="746"/>
      <c r="T894" s="746"/>
      <c r="U894" s="746"/>
      <c r="V894" s="746"/>
      <c r="W894" s="746"/>
      <c r="X894" s="746"/>
      <c r="Y894" s="746"/>
      <c r="Z894" s="746"/>
      <c r="AA894" s="746"/>
      <c r="AB894" s="746"/>
      <c r="AC894" s="746"/>
      <c r="AD894" s="746"/>
    </row>
    <row r="895" spans="4:30" ht="13.9" customHeight="1">
      <c r="D895" s="746"/>
      <c r="E895" s="746"/>
      <c r="F895" s="746"/>
      <c r="G895" s="746"/>
      <c r="H895" s="746"/>
      <c r="I895" s="746"/>
      <c r="J895" s="746"/>
      <c r="K895" s="746"/>
      <c r="L895" s="746"/>
      <c r="M895" s="746"/>
      <c r="N895" s="746"/>
      <c r="O895" s="746"/>
      <c r="P895" s="746"/>
      <c r="Q895" s="746"/>
      <c r="R895" s="746"/>
      <c r="S895" s="746"/>
      <c r="T895" s="746"/>
      <c r="U895" s="746"/>
      <c r="V895" s="746"/>
      <c r="W895" s="746"/>
      <c r="X895" s="746"/>
      <c r="Y895" s="746"/>
      <c r="Z895" s="746"/>
      <c r="AA895" s="746"/>
      <c r="AB895" s="746"/>
      <c r="AC895" s="746"/>
      <c r="AD895" s="746"/>
    </row>
    <row r="896" spans="4:30" ht="13.9" customHeight="1">
      <c r="D896" s="746"/>
      <c r="E896" s="746"/>
      <c r="F896" s="746"/>
      <c r="G896" s="746"/>
      <c r="H896" s="746"/>
      <c r="I896" s="746"/>
      <c r="J896" s="746"/>
      <c r="K896" s="746"/>
      <c r="L896" s="746"/>
      <c r="M896" s="746"/>
      <c r="N896" s="746"/>
      <c r="O896" s="746"/>
      <c r="P896" s="746"/>
      <c r="Q896" s="746"/>
      <c r="R896" s="746"/>
      <c r="S896" s="746"/>
      <c r="T896" s="746"/>
      <c r="U896" s="746"/>
      <c r="V896" s="746"/>
      <c r="W896" s="746"/>
      <c r="X896" s="746"/>
      <c r="Y896" s="746"/>
      <c r="Z896" s="746"/>
      <c r="AA896" s="746"/>
      <c r="AB896" s="746"/>
      <c r="AC896" s="746"/>
      <c r="AD896" s="746"/>
    </row>
    <row r="897" spans="4:30" ht="13.9" customHeight="1">
      <c r="D897" s="746"/>
      <c r="E897" s="746"/>
      <c r="F897" s="746"/>
      <c r="G897" s="746"/>
      <c r="H897" s="746"/>
      <c r="I897" s="746"/>
      <c r="J897" s="746"/>
      <c r="K897" s="746"/>
      <c r="L897" s="746"/>
      <c r="M897" s="746"/>
      <c r="N897" s="746"/>
      <c r="O897" s="746"/>
      <c r="P897" s="746"/>
      <c r="Q897" s="746"/>
      <c r="R897" s="746"/>
      <c r="S897" s="746"/>
      <c r="T897" s="746"/>
      <c r="U897" s="746"/>
      <c r="V897" s="746"/>
      <c r="W897" s="746"/>
      <c r="X897" s="746"/>
      <c r="Y897" s="746"/>
      <c r="Z897" s="746"/>
      <c r="AA897" s="746"/>
      <c r="AB897" s="746"/>
      <c r="AC897" s="746"/>
      <c r="AD897" s="746"/>
    </row>
    <row r="898" spans="4:30" ht="13.9" customHeight="1">
      <c r="D898" s="746"/>
      <c r="E898" s="746"/>
      <c r="F898" s="746"/>
      <c r="G898" s="746"/>
      <c r="H898" s="746"/>
      <c r="I898" s="746"/>
      <c r="J898" s="746"/>
      <c r="K898" s="746"/>
      <c r="L898" s="746"/>
      <c r="M898" s="746"/>
      <c r="N898" s="746"/>
      <c r="O898" s="746"/>
      <c r="P898" s="746"/>
      <c r="Q898" s="746"/>
      <c r="R898" s="746"/>
      <c r="S898" s="746"/>
      <c r="T898" s="746"/>
      <c r="U898" s="746"/>
      <c r="V898" s="746"/>
      <c r="W898" s="746"/>
      <c r="X898" s="746"/>
      <c r="Y898" s="746"/>
      <c r="Z898" s="746"/>
      <c r="AA898" s="746"/>
      <c r="AB898" s="746"/>
      <c r="AC898" s="746"/>
      <c r="AD898" s="746"/>
    </row>
    <row r="899" spans="4:30" ht="13.9" customHeight="1">
      <c r="D899" s="746"/>
      <c r="E899" s="746"/>
      <c r="F899" s="746"/>
      <c r="G899" s="746"/>
      <c r="H899" s="746"/>
      <c r="I899" s="746"/>
      <c r="J899" s="746"/>
      <c r="K899" s="746"/>
      <c r="L899" s="746"/>
      <c r="M899" s="746"/>
      <c r="N899" s="746"/>
      <c r="O899" s="746"/>
      <c r="P899" s="746"/>
      <c r="Q899" s="746"/>
      <c r="R899" s="746"/>
      <c r="S899" s="746"/>
      <c r="T899" s="746"/>
      <c r="U899" s="746"/>
      <c r="V899" s="746"/>
      <c r="W899" s="746"/>
      <c r="X899" s="746"/>
      <c r="Y899" s="746"/>
      <c r="Z899" s="746"/>
      <c r="AA899" s="746"/>
      <c r="AB899" s="746"/>
      <c r="AC899" s="746"/>
      <c r="AD899" s="746"/>
    </row>
    <row r="900" spans="4:30" ht="13.9" customHeight="1">
      <c r="D900" s="746"/>
      <c r="E900" s="746"/>
      <c r="F900" s="746"/>
      <c r="G900" s="746"/>
      <c r="H900" s="746"/>
      <c r="I900" s="746"/>
      <c r="J900" s="746"/>
      <c r="K900" s="746"/>
      <c r="L900" s="746"/>
      <c r="M900" s="746"/>
      <c r="N900" s="746"/>
      <c r="O900" s="746"/>
      <c r="P900" s="746"/>
      <c r="Q900" s="746"/>
      <c r="R900" s="746"/>
      <c r="S900" s="746"/>
      <c r="T900" s="746"/>
      <c r="U900" s="746"/>
      <c r="V900" s="746"/>
      <c r="W900" s="746"/>
      <c r="X900" s="746"/>
      <c r="Y900" s="746"/>
      <c r="Z900" s="746"/>
      <c r="AA900" s="746"/>
      <c r="AB900" s="746"/>
      <c r="AC900" s="746"/>
      <c r="AD900" s="746"/>
    </row>
    <row r="901" spans="4:30" ht="13.9" customHeight="1">
      <c r="D901" s="746"/>
      <c r="E901" s="746"/>
      <c r="F901" s="746"/>
      <c r="G901" s="746"/>
      <c r="H901" s="746"/>
      <c r="I901" s="746"/>
      <c r="J901" s="746"/>
      <c r="K901" s="746"/>
      <c r="L901" s="746"/>
      <c r="M901" s="746"/>
      <c r="N901" s="746"/>
      <c r="O901" s="746"/>
      <c r="P901" s="746"/>
      <c r="Q901" s="746"/>
      <c r="R901" s="746"/>
      <c r="S901" s="746"/>
      <c r="T901" s="746"/>
      <c r="U901" s="746"/>
      <c r="V901" s="746"/>
      <c r="W901" s="746"/>
      <c r="X901" s="746"/>
      <c r="Y901" s="746"/>
      <c r="Z901" s="746"/>
      <c r="AA901" s="746"/>
      <c r="AB901" s="746"/>
      <c r="AC901" s="746"/>
      <c r="AD901" s="746"/>
    </row>
    <row r="902" spans="4:30" ht="13.9" customHeight="1">
      <c r="D902" s="746"/>
      <c r="E902" s="746"/>
      <c r="F902" s="746"/>
      <c r="G902" s="746"/>
      <c r="H902" s="746"/>
      <c r="I902" s="746"/>
      <c r="J902" s="746"/>
      <c r="K902" s="746"/>
      <c r="L902" s="746"/>
      <c r="M902" s="746"/>
      <c r="N902" s="746"/>
      <c r="O902" s="746"/>
      <c r="P902" s="746"/>
      <c r="Q902" s="746"/>
      <c r="R902" s="746"/>
      <c r="S902" s="746"/>
      <c r="T902" s="746"/>
      <c r="U902" s="746"/>
      <c r="V902" s="746"/>
      <c r="W902" s="746"/>
      <c r="X902" s="746"/>
      <c r="Y902" s="746"/>
      <c r="Z902" s="746"/>
      <c r="AA902" s="746"/>
      <c r="AB902" s="746"/>
      <c r="AC902" s="746"/>
      <c r="AD902" s="746"/>
    </row>
    <row r="903" spans="4:30" ht="13.9" customHeight="1">
      <c r="D903" s="746"/>
      <c r="E903" s="746"/>
      <c r="F903" s="746"/>
      <c r="G903" s="746"/>
      <c r="H903" s="746"/>
      <c r="I903" s="746"/>
      <c r="J903" s="746"/>
      <c r="K903" s="746"/>
      <c r="L903" s="746"/>
      <c r="M903" s="746"/>
      <c r="N903" s="746"/>
      <c r="O903" s="746"/>
      <c r="P903" s="746"/>
      <c r="Q903" s="746"/>
      <c r="R903" s="746"/>
      <c r="S903" s="746"/>
      <c r="T903" s="746"/>
      <c r="U903" s="746"/>
      <c r="V903" s="746"/>
      <c r="W903" s="746"/>
      <c r="X903" s="746"/>
      <c r="Y903" s="746"/>
      <c r="Z903" s="746"/>
      <c r="AA903" s="746"/>
      <c r="AB903" s="746"/>
      <c r="AC903" s="746"/>
      <c r="AD903" s="746"/>
    </row>
    <row r="904" spans="4:30" ht="13.9" customHeight="1">
      <c r="D904" s="746"/>
      <c r="E904" s="746"/>
      <c r="F904" s="746"/>
      <c r="G904" s="746"/>
      <c r="H904" s="746"/>
      <c r="I904" s="746"/>
      <c r="J904" s="746"/>
      <c r="K904" s="746"/>
      <c r="L904" s="746"/>
      <c r="M904" s="746"/>
      <c r="N904" s="746"/>
      <c r="O904" s="746"/>
      <c r="P904" s="746"/>
      <c r="Q904" s="746"/>
      <c r="R904" s="746"/>
      <c r="S904" s="746"/>
      <c r="T904" s="746"/>
      <c r="U904" s="746"/>
      <c r="V904" s="746"/>
      <c r="W904" s="746"/>
      <c r="X904" s="746"/>
      <c r="Y904" s="746"/>
      <c r="Z904" s="746"/>
      <c r="AA904" s="746"/>
      <c r="AB904" s="746"/>
      <c r="AC904" s="746"/>
      <c r="AD904" s="746"/>
    </row>
    <row r="905" spans="4:30" ht="13.9" customHeight="1">
      <c r="D905" s="746"/>
      <c r="E905" s="746"/>
      <c r="F905" s="746"/>
      <c r="G905" s="746"/>
      <c r="H905" s="746"/>
      <c r="I905" s="746"/>
      <c r="J905" s="746"/>
      <c r="K905" s="746"/>
      <c r="L905" s="746"/>
      <c r="M905" s="746"/>
      <c r="N905" s="746"/>
      <c r="O905" s="746"/>
      <c r="P905" s="746"/>
      <c r="Q905" s="746"/>
      <c r="R905" s="746"/>
      <c r="S905" s="746"/>
      <c r="T905" s="746"/>
      <c r="U905" s="746"/>
      <c r="V905" s="746"/>
      <c r="W905" s="746"/>
      <c r="X905" s="746"/>
      <c r="Y905" s="746"/>
      <c r="Z905" s="746"/>
      <c r="AA905" s="746"/>
      <c r="AB905" s="746"/>
      <c r="AC905" s="746"/>
      <c r="AD905" s="746"/>
    </row>
    <row r="906" spans="4:30" ht="13.9" customHeight="1">
      <c r="D906" s="746"/>
      <c r="E906" s="746"/>
      <c r="F906" s="746"/>
      <c r="G906" s="746"/>
      <c r="H906" s="746"/>
      <c r="I906" s="746"/>
      <c r="J906" s="746"/>
      <c r="K906" s="746"/>
      <c r="L906" s="746"/>
      <c r="M906" s="746"/>
      <c r="N906" s="746"/>
      <c r="O906" s="746"/>
      <c r="P906" s="746"/>
      <c r="Q906" s="746"/>
      <c r="R906" s="746"/>
      <c r="S906" s="746"/>
      <c r="T906" s="746"/>
      <c r="U906" s="746"/>
      <c r="V906" s="746"/>
      <c r="W906" s="746"/>
      <c r="X906" s="746"/>
      <c r="Y906" s="746"/>
      <c r="Z906" s="746"/>
      <c r="AA906" s="746"/>
      <c r="AB906" s="746"/>
      <c r="AC906" s="746"/>
      <c r="AD906" s="746"/>
    </row>
    <row r="907" spans="4:30" ht="13.9" customHeight="1">
      <c r="D907" s="746"/>
      <c r="E907" s="746"/>
      <c r="F907" s="746"/>
      <c r="G907" s="746"/>
      <c r="H907" s="746"/>
      <c r="I907" s="746"/>
      <c r="J907" s="746"/>
      <c r="K907" s="746"/>
      <c r="L907" s="746"/>
      <c r="M907" s="746"/>
      <c r="N907" s="746"/>
      <c r="O907" s="746"/>
      <c r="P907" s="746"/>
      <c r="Q907" s="746"/>
      <c r="R907" s="746"/>
      <c r="S907" s="746"/>
      <c r="T907" s="746"/>
      <c r="U907" s="746"/>
      <c r="V907" s="746"/>
      <c r="W907" s="746"/>
      <c r="X907" s="746"/>
      <c r="Y907" s="746"/>
      <c r="Z907" s="746"/>
      <c r="AA907" s="746"/>
      <c r="AB907" s="746"/>
      <c r="AC907" s="746"/>
      <c r="AD907" s="746"/>
    </row>
    <row r="908" spans="4:30" ht="13.9" customHeight="1">
      <c r="D908" s="746"/>
      <c r="E908" s="746"/>
      <c r="F908" s="746"/>
      <c r="G908" s="746"/>
      <c r="H908" s="746"/>
      <c r="I908" s="746"/>
      <c r="J908" s="746"/>
      <c r="K908" s="746"/>
      <c r="L908" s="746"/>
      <c r="M908" s="746"/>
      <c r="N908" s="746"/>
      <c r="O908" s="746"/>
      <c r="P908" s="746"/>
      <c r="Q908" s="746"/>
      <c r="R908" s="746"/>
      <c r="S908" s="746"/>
      <c r="T908" s="746"/>
      <c r="U908" s="746"/>
      <c r="V908" s="746"/>
      <c r="W908" s="746"/>
      <c r="X908" s="746"/>
      <c r="Y908" s="746"/>
      <c r="Z908" s="746"/>
      <c r="AA908" s="746"/>
      <c r="AB908" s="746"/>
      <c r="AC908" s="746"/>
      <c r="AD908" s="746"/>
    </row>
    <row r="909" spans="4:30" ht="13.9" customHeight="1">
      <c r="D909" s="746"/>
      <c r="E909" s="746"/>
      <c r="F909" s="746"/>
      <c r="G909" s="746"/>
      <c r="H909" s="746"/>
      <c r="I909" s="746"/>
      <c r="J909" s="746"/>
      <c r="K909" s="746"/>
      <c r="L909" s="746"/>
      <c r="M909" s="746"/>
      <c r="N909" s="746"/>
      <c r="O909" s="746"/>
      <c r="P909" s="746"/>
      <c r="Q909" s="746"/>
      <c r="R909" s="746"/>
      <c r="S909" s="746"/>
      <c r="T909" s="746"/>
      <c r="U909" s="746"/>
      <c r="V909" s="746"/>
      <c r="W909" s="746"/>
      <c r="X909" s="746"/>
      <c r="Y909" s="746"/>
      <c r="Z909" s="746"/>
      <c r="AA909" s="746"/>
      <c r="AB909" s="746"/>
      <c r="AC909" s="746"/>
      <c r="AD909" s="746"/>
    </row>
    <row r="910" spans="4:30" ht="13.9" customHeight="1">
      <c r="D910" s="746"/>
      <c r="E910" s="746"/>
      <c r="F910" s="746"/>
      <c r="G910" s="746"/>
      <c r="H910" s="746"/>
      <c r="I910" s="746"/>
      <c r="J910" s="746"/>
      <c r="K910" s="746"/>
      <c r="L910" s="746"/>
      <c r="M910" s="746"/>
      <c r="N910" s="746"/>
      <c r="O910" s="746"/>
      <c r="P910" s="746"/>
      <c r="Q910" s="746"/>
      <c r="R910" s="746"/>
      <c r="S910" s="746"/>
      <c r="T910" s="746"/>
      <c r="U910" s="746"/>
      <c r="V910" s="746"/>
      <c r="W910" s="746"/>
      <c r="X910" s="746"/>
      <c r="Y910" s="746"/>
      <c r="Z910" s="746"/>
      <c r="AA910" s="746"/>
      <c r="AB910" s="746"/>
      <c r="AC910" s="746"/>
      <c r="AD910" s="746"/>
    </row>
    <row r="911" spans="4:30" ht="13.9" customHeight="1">
      <c r="D911" s="746"/>
      <c r="E911" s="746"/>
      <c r="F911" s="746"/>
      <c r="G911" s="746"/>
      <c r="H911" s="746"/>
      <c r="I911" s="746"/>
      <c r="J911" s="746"/>
      <c r="K911" s="746"/>
      <c r="L911" s="746"/>
      <c r="M911" s="746"/>
      <c r="N911" s="746"/>
      <c r="O911" s="746"/>
      <c r="P911" s="746"/>
      <c r="Q911" s="746"/>
      <c r="R911" s="746"/>
      <c r="S911" s="746"/>
      <c r="T911" s="746"/>
      <c r="U911" s="746"/>
      <c r="V911" s="746"/>
      <c r="W911" s="746"/>
      <c r="X911" s="746"/>
      <c r="Y911" s="746"/>
      <c r="Z911" s="746"/>
      <c r="AA911" s="746"/>
      <c r="AB911" s="746"/>
      <c r="AC911" s="746"/>
      <c r="AD911" s="746"/>
    </row>
    <row r="912" spans="4:30" ht="13.9" customHeight="1">
      <c r="D912" s="746"/>
      <c r="E912" s="746"/>
      <c r="F912" s="746"/>
      <c r="G912" s="746"/>
      <c r="H912" s="746"/>
      <c r="I912" s="746"/>
      <c r="J912" s="746"/>
      <c r="K912" s="746"/>
      <c r="L912" s="746"/>
      <c r="M912" s="746"/>
      <c r="N912" s="746"/>
      <c r="O912" s="746"/>
      <c r="P912" s="746"/>
      <c r="Q912" s="746"/>
      <c r="R912" s="746"/>
      <c r="S912" s="746"/>
      <c r="T912" s="746"/>
      <c r="U912" s="746"/>
      <c r="V912" s="746"/>
      <c r="W912" s="746"/>
      <c r="X912" s="746"/>
      <c r="Y912" s="746"/>
      <c r="Z912" s="746"/>
      <c r="AA912" s="746"/>
      <c r="AB912" s="746"/>
      <c r="AC912" s="746"/>
      <c r="AD912" s="746"/>
    </row>
    <row r="913" spans="4:30" ht="13.9" customHeight="1">
      <c r="D913" s="746"/>
      <c r="E913" s="746"/>
      <c r="F913" s="746"/>
      <c r="G913" s="746"/>
      <c r="H913" s="746"/>
      <c r="I913" s="746"/>
      <c r="J913" s="746"/>
      <c r="K913" s="746"/>
      <c r="L913" s="746"/>
      <c r="M913" s="746"/>
      <c r="N913" s="746"/>
      <c r="O913" s="746"/>
      <c r="P913" s="746"/>
      <c r="Q913" s="746"/>
      <c r="R913" s="746"/>
      <c r="S913" s="746"/>
      <c r="T913" s="746"/>
      <c r="U913" s="746"/>
      <c r="V913" s="746"/>
      <c r="W913" s="746"/>
      <c r="X913" s="746"/>
      <c r="Y913" s="746"/>
      <c r="Z913" s="746"/>
      <c r="AA913" s="746"/>
      <c r="AB913" s="746"/>
      <c r="AC913" s="746"/>
      <c r="AD913" s="746"/>
    </row>
    <row r="914" spans="4:30" ht="13.9" customHeight="1">
      <c r="D914" s="746"/>
      <c r="E914" s="746"/>
      <c r="F914" s="746"/>
      <c r="G914" s="746"/>
      <c r="H914" s="746"/>
      <c r="I914" s="746"/>
      <c r="J914" s="746"/>
      <c r="K914" s="746"/>
      <c r="L914" s="746"/>
      <c r="M914" s="746"/>
      <c r="N914" s="746"/>
      <c r="O914" s="746"/>
      <c r="P914" s="746"/>
      <c r="Q914" s="746"/>
      <c r="R914" s="746"/>
      <c r="S914" s="746"/>
      <c r="T914" s="746"/>
      <c r="U914" s="746"/>
      <c r="V914" s="746"/>
      <c r="W914" s="746"/>
      <c r="X914" s="746"/>
      <c r="Y914" s="746"/>
      <c r="Z914" s="746"/>
      <c r="AA914" s="746"/>
      <c r="AB914" s="746"/>
      <c r="AC914" s="746"/>
      <c r="AD914" s="746"/>
    </row>
    <row r="915" spans="4:30" ht="13.9" customHeight="1">
      <c r="D915" s="746"/>
      <c r="E915" s="746"/>
      <c r="F915" s="746"/>
      <c r="G915" s="746"/>
      <c r="H915" s="746"/>
      <c r="I915" s="746"/>
      <c r="J915" s="746"/>
      <c r="K915" s="746"/>
      <c r="L915" s="746"/>
      <c r="M915" s="746"/>
      <c r="N915" s="746"/>
      <c r="O915" s="746"/>
      <c r="P915" s="746"/>
      <c r="Q915" s="746"/>
      <c r="R915" s="746"/>
      <c r="S915" s="746"/>
      <c r="T915" s="746"/>
      <c r="U915" s="746"/>
      <c r="V915" s="746"/>
      <c r="W915" s="746"/>
      <c r="X915" s="746"/>
      <c r="Y915" s="746"/>
      <c r="Z915" s="746"/>
      <c r="AA915" s="746"/>
      <c r="AB915" s="746"/>
      <c r="AC915" s="746"/>
      <c r="AD915" s="746"/>
    </row>
    <row r="916" spans="4:30" ht="13.9" customHeight="1">
      <c r="D916" s="746"/>
      <c r="E916" s="746"/>
      <c r="F916" s="746"/>
      <c r="G916" s="746"/>
      <c r="H916" s="746"/>
      <c r="I916" s="746"/>
      <c r="J916" s="746"/>
      <c r="K916" s="746"/>
      <c r="L916" s="746"/>
      <c r="M916" s="746"/>
      <c r="N916" s="746"/>
      <c r="O916" s="746"/>
      <c r="P916" s="746"/>
      <c r="Q916" s="746"/>
      <c r="R916" s="746"/>
      <c r="S916" s="746"/>
      <c r="T916" s="746"/>
      <c r="U916" s="746"/>
      <c r="V916" s="746"/>
      <c r="W916" s="746"/>
      <c r="X916" s="746"/>
      <c r="Y916" s="746"/>
      <c r="Z916" s="746"/>
      <c r="AA916" s="746"/>
      <c r="AB916" s="746"/>
      <c r="AC916" s="746"/>
      <c r="AD916" s="746"/>
    </row>
    <row r="917" spans="4:30" ht="13.9" customHeight="1">
      <c r="D917" s="746"/>
      <c r="E917" s="746"/>
      <c r="F917" s="746"/>
      <c r="G917" s="746"/>
      <c r="H917" s="746"/>
      <c r="I917" s="746"/>
      <c r="J917" s="746"/>
      <c r="K917" s="746"/>
      <c r="L917" s="746"/>
      <c r="M917" s="746"/>
      <c r="N917" s="746"/>
      <c r="O917" s="746"/>
      <c r="P917" s="746"/>
      <c r="Q917" s="746"/>
      <c r="R917" s="746"/>
      <c r="S917" s="746"/>
      <c r="T917" s="746"/>
      <c r="U917" s="746"/>
      <c r="V917" s="746"/>
      <c r="W917" s="746"/>
      <c r="X917" s="746"/>
      <c r="Y917" s="746"/>
      <c r="Z917" s="746"/>
      <c r="AA917" s="746"/>
      <c r="AB917" s="746"/>
      <c r="AC917" s="746"/>
      <c r="AD917" s="746"/>
    </row>
    <row r="918" spans="4:30" ht="13.9" customHeight="1">
      <c r="D918" s="746"/>
      <c r="E918" s="746"/>
      <c r="F918" s="746"/>
      <c r="G918" s="746"/>
      <c r="H918" s="746"/>
      <c r="I918" s="746"/>
      <c r="J918" s="746"/>
      <c r="K918" s="746"/>
      <c r="L918" s="746"/>
      <c r="M918" s="746"/>
      <c r="N918" s="746"/>
      <c r="O918" s="746"/>
      <c r="P918" s="746"/>
      <c r="Q918" s="746"/>
      <c r="R918" s="746"/>
      <c r="S918" s="746"/>
      <c r="T918" s="746"/>
      <c r="U918" s="746"/>
      <c r="V918" s="746"/>
      <c r="W918" s="746"/>
      <c r="X918" s="746"/>
      <c r="Y918" s="746"/>
      <c r="Z918" s="746"/>
      <c r="AA918" s="746"/>
      <c r="AB918" s="746"/>
      <c r="AC918" s="746"/>
      <c r="AD918" s="746"/>
    </row>
    <row r="919" spans="4:30" ht="13.9" customHeight="1">
      <c r="D919" s="746"/>
      <c r="E919" s="746"/>
      <c r="F919" s="746"/>
      <c r="G919" s="746"/>
      <c r="H919" s="746"/>
      <c r="I919" s="746"/>
      <c r="J919" s="746"/>
      <c r="K919" s="746"/>
      <c r="L919" s="746"/>
      <c r="M919" s="746"/>
      <c r="N919" s="746"/>
      <c r="O919" s="746"/>
      <c r="P919" s="746"/>
      <c r="Q919" s="746"/>
      <c r="R919" s="746"/>
      <c r="S919" s="746"/>
      <c r="T919" s="746"/>
      <c r="U919" s="746"/>
      <c r="V919" s="746"/>
      <c r="W919" s="746"/>
      <c r="X919" s="746"/>
      <c r="Y919" s="746"/>
      <c r="Z919" s="746"/>
      <c r="AA919" s="746"/>
      <c r="AB919" s="746"/>
      <c r="AC919" s="746"/>
      <c r="AD919" s="746"/>
    </row>
    <row r="920" spans="4:30" ht="13.9" customHeight="1">
      <c r="D920" s="746"/>
      <c r="E920" s="746"/>
      <c r="F920" s="746"/>
      <c r="G920" s="746"/>
      <c r="H920" s="746"/>
      <c r="I920" s="746"/>
      <c r="J920" s="746"/>
      <c r="K920" s="746"/>
      <c r="L920" s="746"/>
      <c r="M920" s="746"/>
      <c r="N920" s="746"/>
      <c r="O920" s="746"/>
      <c r="P920" s="746"/>
      <c r="Q920" s="746"/>
      <c r="R920" s="746"/>
      <c r="S920" s="746"/>
      <c r="T920" s="746"/>
      <c r="U920" s="746"/>
      <c r="V920" s="746"/>
      <c r="W920" s="746"/>
      <c r="X920" s="746"/>
      <c r="Y920" s="746"/>
      <c r="Z920" s="746"/>
      <c r="AA920" s="746"/>
      <c r="AB920" s="746"/>
      <c r="AC920" s="746"/>
      <c r="AD920" s="746"/>
    </row>
    <row r="921" spans="4:30" ht="13.9" customHeight="1">
      <c r="D921" s="746"/>
      <c r="E921" s="746"/>
      <c r="F921" s="746"/>
      <c r="G921" s="746"/>
      <c r="H921" s="746"/>
      <c r="I921" s="746"/>
      <c r="J921" s="746"/>
      <c r="K921" s="746"/>
      <c r="L921" s="746"/>
      <c r="M921" s="746"/>
      <c r="N921" s="746"/>
      <c r="O921" s="746"/>
      <c r="P921" s="746"/>
      <c r="Q921" s="746"/>
      <c r="R921" s="746"/>
      <c r="S921" s="746"/>
      <c r="T921" s="746"/>
      <c r="U921" s="746"/>
      <c r="V921" s="746"/>
      <c r="W921" s="746"/>
      <c r="X921" s="746"/>
      <c r="Y921" s="746"/>
      <c r="Z921" s="746"/>
      <c r="AA921" s="746"/>
      <c r="AB921" s="746"/>
      <c r="AC921" s="746"/>
      <c r="AD921" s="746"/>
    </row>
    <row r="922" spans="4:30" ht="13.9" customHeight="1">
      <c r="D922" s="746"/>
      <c r="E922" s="746"/>
      <c r="F922" s="746"/>
      <c r="G922" s="746"/>
      <c r="H922" s="746"/>
      <c r="I922" s="746"/>
      <c r="J922" s="746"/>
      <c r="K922" s="746"/>
      <c r="L922" s="746"/>
      <c r="M922" s="746"/>
      <c r="N922" s="746"/>
      <c r="O922" s="746"/>
      <c r="P922" s="746"/>
      <c r="Q922" s="746"/>
      <c r="R922" s="746"/>
      <c r="S922" s="746"/>
      <c r="T922" s="746"/>
      <c r="U922" s="746"/>
      <c r="V922" s="746"/>
      <c r="W922" s="746"/>
      <c r="X922" s="746"/>
      <c r="Y922" s="746"/>
      <c r="Z922" s="746"/>
      <c r="AA922" s="746"/>
      <c r="AB922" s="746"/>
      <c r="AC922" s="746"/>
      <c r="AD922" s="746"/>
    </row>
    <row r="923" spans="4:30" ht="13.9" customHeight="1">
      <c r="D923" s="746"/>
      <c r="E923" s="746"/>
      <c r="F923" s="746"/>
      <c r="G923" s="746"/>
      <c r="H923" s="746"/>
      <c r="I923" s="746"/>
      <c r="J923" s="746"/>
      <c r="K923" s="746"/>
      <c r="L923" s="746"/>
      <c r="M923" s="746"/>
      <c r="N923" s="746"/>
      <c r="O923" s="746"/>
      <c r="P923" s="746"/>
      <c r="Q923" s="746"/>
      <c r="R923" s="746"/>
      <c r="S923" s="746"/>
      <c r="T923" s="746"/>
      <c r="U923" s="746"/>
      <c r="V923" s="746"/>
      <c r="W923" s="746"/>
      <c r="X923" s="746"/>
      <c r="Y923" s="746"/>
      <c r="Z923" s="746"/>
      <c r="AA923" s="746"/>
      <c r="AB923" s="746"/>
      <c r="AC923" s="746"/>
      <c r="AD923" s="746"/>
    </row>
    <row r="924" spans="4:30" ht="13.9" customHeight="1">
      <c r="D924" s="746"/>
      <c r="E924" s="746"/>
      <c r="F924" s="746"/>
      <c r="G924" s="746"/>
      <c r="H924" s="746"/>
      <c r="I924" s="746"/>
      <c r="J924" s="746"/>
      <c r="K924" s="746"/>
      <c r="L924" s="746"/>
      <c r="M924" s="746"/>
      <c r="N924" s="746"/>
      <c r="O924" s="746"/>
      <c r="P924" s="746"/>
      <c r="Q924" s="746"/>
      <c r="R924" s="746"/>
      <c r="S924" s="746"/>
      <c r="T924" s="746"/>
      <c r="U924" s="746"/>
      <c r="V924" s="746"/>
      <c r="W924" s="746"/>
      <c r="X924" s="746"/>
      <c r="Y924" s="746"/>
      <c r="Z924" s="746"/>
      <c r="AA924" s="746"/>
      <c r="AB924" s="746"/>
      <c r="AC924" s="746"/>
      <c r="AD924" s="746"/>
    </row>
    <row r="925" spans="4:30" ht="13.9" customHeight="1">
      <c r="D925" s="746"/>
      <c r="E925" s="746"/>
      <c r="F925" s="746"/>
      <c r="G925" s="746"/>
      <c r="H925" s="746"/>
      <c r="I925" s="746"/>
      <c r="J925" s="746"/>
      <c r="K925" s="746"/>
      <c r="L925" s="746"/>
      <c r="M925" s="746"/>
      <c r="N925" s="746"/>
      <c r="O925" s="746"/>
      <c r="P925" s="746"/>
      <c r="Q925" s="746"/>
      <c r="R925" s="746"/>
      <c r="S925" s="746"/>
      <c r="T925" s="746"/>
      <c r="U925" s="746"/>
      <c r="V925" s="746"/>
      <c r="W925" s="746"/>
      <c r="X925" s="746"/>
      <c r="Y925" s="746"/>
      <c r="Z925" s="746"/>
      <c r="AA925" s="746"/>
      <c r="AB925" s="746"/>
      <c r="AC925" s="746"/>
      <c r="AD925" s="746"/>
    </row>
    <row r="926" spans="4:30" ht="13.9" customHeight="1">
      <c r="D926" s="746"/>
      <c r="E926" s="746"/>
      <c r="F926" s="746"/>
      <c r="G926" s="746"/>
      <c r="H926" s="746"/>
      <c r="I926" s="746"/>
      <c r="J926" s="746"/>
      <c r="K926" s="746"/>
      <c r="L926" s="746"/>
      <c r="M926" s="746"/>
      <c r="N926" s="746"/>
      <c r="O926" s="746"/>
      <c r="P926" s="746"/>
      <c r="Q926" s="746"/>
      <c r="R926" s="746"/>
      <c r="S926" s="746"/>
      <c r="T926" s="746"/>
      <c r="U926" s="746"/>
      <c r="V926" s="746"/>
      <c r="W926" s="746"/>
      <c r="X926" s="746"/>
      <c r="Y926" s="746"/>
      <c r="Z926" s="746"/>
      <c r="AA926" s="746"/>
      <c r="AB926" s="746"/>
      <c r="AC926" s="746"/>
      <c r="AD926" s="746"/>
    </row>
    <row r="927" spans="4:30" ht="13.9" customHeight="1">
      <c r="D927" s="746"/>
      <c r="E927" s="746"/>
      <c r="F927" s="746"/>
      <c r="G927" s="746"/>
      <c r="H927" s="746"/>
      <c r="I927" s="746"/>
      <c r="J927" s="746"/>
      <c r="K927" s="746"/>
      <c r="L927" s="746"/>
      <c r="M927" s="746"/>
      <c r="N927" s="746"/>
      <c r="O927" s="746"/>
      <c r="P927" s="746"/>
      <c r="Q927" s="746"/>
      <c r="R927" s="746"/>
      <c r="S927" s="746"/>
      <c r="T927" s="746"/>
      <c r="U927" s="746"/>
      <c r="V927" s="746"/>
      <c r="W927" s="746"/>
      <c r="X927" s="746"/>
      <c r="Y927" s="746"/>
      <c r="Z927" s="746"/>
      <c r="AA927" s="746"/>
      <c r="AB927" s="746"/>
      <c r="AC927" s="746"/>
      <c r="AD927" s="746"/>
    </row>
    <row r="928" spans="4:30" ht="13.9" customHeight="1">
      <c r="D928" s="746"/>
      <c r="E928" s="746"/>
      <c r="F928" s="746"/>
      <c r="G928" s="746"/>
      <c r="H928" s="746"/>
      <c r="I928" s="746"/>
      <c r="J928" s="746"/>
      <c r="K928" s="746"/>
      <c r="L928" s="746"/>
      <c r="M928" s="746"/>
      <c r="N928" s="746"/>
      <c r="O928" s="746"/>
      <c r="P928" s="746"/>
      <c r="Q928" s="746"/>
      <c r="R928" s="746"/>
      <c r="S928" s="746"/>
      <c r="T928" s="746"/>
      <c r="U928" s="746"/>
      <c r="V928" s="746"/>
      <c r="W928" s="746"/>
      <c r="X928" s="746"/>
      <c r="Y928" s="746"/>
      <c r="Z928" s="746"/>
      <c r="AA928" s="746"/>
      <c r="AB928" s="746"/>
      <c r="AC928" s="746"/>
      <c r="AD928" s="746"/>
    </row>
    <row r="929" spans="4:30" ht="13.9" customHeight="1">
      <c r="D929" s="746"/>
      <c r="E929" s="746"/>
      <c r="F929" s="746"/>
      <c r="G929" s="746"/>
      <c r="H929" s="746"/>
      <c r="I929" s="746"/>
      <c r="J929" s="746"/>
      <c r="K929" s="746"/>
      <c r="L929" s="746"/>
      <c r="M929" s="746"/>
      <c r="N929" s="746"/>
      <c r="O929" s="746"/>
      <c r="P929" s="746"/>
      <c r="Q929" s="746"/>
      <c r="R929" s="746"/>
      <c r="S929" s="746"/>
      <c r="T929" s="746"/>
      <c r="U929" s="746"/>
      <c r="V929" s="746"/>
      <c r="W929" s="746"/>
      <c r="X929" s="746"/>
      <c r="Y929" s="746"/>
      <c r="Z929" s="746"/>
      <c r="AA929" s="746"/>
      <c r="AB929" s="746"/>
      <c r="AC929" s="746"/>
      <c r="AD929" s="746"/>
    </row>
    <row r="930" spans="4:30" ht="13.9" customHeight="1">
      <c r="D930" s="746"/>
      <c r="E930" s="746"/>
      <c r="F930" s="746"/>
      <c r="G930" s="746"/>
      <c r="H930" s="746"/>
      <c r="I930" s="746"/>
      <c r="J930" s="746"/>
      <c r="K930" s="746"/>
      <c r="L930" s="746"/>
      <c r="M930" s="746"/>
      <c r="N930" s="746"/>
      <c r="O930" s="746"/>
      <c r="P930" s="746"/>
      <c r="Q930" s="746"/>
      <c r="R930" s="746"/>
      <c r="S930" s="746"/>
      <c r="T930" s="746"/>
      <c r="U930" s="746"/>
      <c r="V930" s="746"/>
      <c r="W930" s="746"/>
      <c r="X930" s="746"/>
      <c r="Y930" s="746"/>
      <c r="Z930" s="746"/>
      <c r="AA930" s="746"/>
      <c r="AB930" s="746"/>
      <c r="AC930" s="746"/>
      <c r="AD930" s="746"/>
    </row>
    <row r="931" spans="4:30" ht="13.9" customHeight="1">
      <c r="D931" s="746"/>
      <c r="E931" s="746"/>
      <c r="F931" s="746"/>
      <c r="G931" s="746"/>
      <c r="H931" s="746"/>
      <c r="I931" s="746"/>
      <c r="J931" s="746"/>
      <c r="K931" s="746"/>
      <c r="L931" s="746"/>
      <c r="M931" s="746"/>
      <c r="N931" s="746"/>
      <c r="O931" s="746"/>
      <c r="P931" s="746"/>
      <c r="Q931" s="746"/>
      <c r="R931" s="746"/>
      <c r="S931" s="746"/>
      <c r="T931" s="746"/>
      <c r="U931" s="746"/>
      <c r="V931" s="746"/>
      <c r="W931" s="746"/>
      <c r="X931" s="746"/>
      <c r="Y931" s="746"/>
      <c r="Z931" s="746"/>
      <c r="AA931" s="746"/>
      <c r="AB931" s="746"/>
      <c r="AC931" s="746"/>
      <c r="AD931" s="746"/>
    </row>
    <row r="932" spans="4:30" ht="13.9" customHeight="1">
      <c r="D932" s="746"/>
      <c r="E932" s="746"/>
      <c r="F932" s="746"/>
      <c r="G932" s="746"/>
      <c r="H932" s="746"/>
      <c r="I932" s="746"/>
      <c r="J932" s="746"/>
      <c r="K932" s="746"/>
      <c r="L932" s="746"/>
      <c r="M932" s="746"/>
      <c r="N932" s="746"/>
      <c r="O932" s="746"/>
      <c r="P932" s="746"/>
      <c r="Q932" s="746"/>
      <c r="R932" s="746"/>
      <c r="S932" s="746"/>
      <c r="T932" s="746"/>
      <c r="U932" s="746"/>
      <c r="V932" s="746"/>
      <c r="W932" s="746"/>
      <c r="X932" s="746"/>
      <c r="Y932" s="746"/>
      <c r="Z932" s="746"/>
      <c r="AA932" s="746"/>
      <c r="AB932" s="746"/>
      <c r="AC932" s="746"/>
      <c r="AD932" s="746"/>
    </row>
    <row r="933" spans="4:30" ht="13.9" customHeight="1">
      <c r="D933" s="746"/>
      <c r="E933" s="746"/>
      <c r="F933" s="746"/>
      <c r="G933" s="746"/>
      <c r="H933" s="746"/>
      <c r="I933" s="746"/>
      <c r="J933" s="746"/>
      <c r="K933" s="746"/>
      <c r="L933" s="746"/>
      <c r="M933" s="746"/>
      <c r="N933" s="746"/>
      <c r="O933" s="746"/>
      <c r="P933" s="746"/>
      <c r="Q933" s="746"/>
      <c r="R933" s="746"/>
      <c r="S933" s="746"/>
      <c r="T933" s="746"/>
      <c r="U933" s="746"/>
      <c r="V933" s="746"/>
      <c r="W933" s="746"/>
      <c r="X933" s="746"/>
      <c r="Y933" s="746"/>
      <c r="Z933" s="746"/>
      <c r="AA933" s="746"/>
      <c r="AB933" s="746"/>
      <c r="AC933" s="746"/>
      <c r="AD933" s="746"/>
    </row>
    <row r="934" spans="4:30" ht="13.9" customHeight="1">
      <c r="D934" s="746"/>
      <c r="E934" s="746"/>
      <c r="F934" s="746"/>
      <c r="G934" s="746"/>
      <c r="H934" s="746"/>
      <c r="I934" s="746"/>
      <c r="J934" s="746"/>
      <c r="K934" s="746"/>
      <c r="L934" s="746"/>
      <c r="M934" s="746"/>
      <c r="N934" s="746"/>
      <c r="O934" s="746"/>
      <c r="P934" s="746"/>
      <c r="Q934" s="746"/>
      <c r="R934" s="746"/>
      <c r="S934" s="746"/>
      <c r="T934" s="746"/>
      <c r="U934" s="746"/>
      <c r="V934" s="746"/>
      <c r="W934" s="746"/>
      <c r="X934" s="746"/>
      <c r="Y934" s="746"/>
      <c r="Z934" s="746"/>
      <c r="AA934" s="746"/>
      <c r="AB934" s="746"/>
      <c r="AC934" s="746"/>
      <c r="AD934" s="746"/>
    </row>
    <row r="935" spans="4:30" ht="13.9" customHeight="1">
      <c r="D935" s="746"/>
      <c r="E935" s="746"/>
      <c r="F935" s="746"/>
      <c r="G935" s="746"/>
      <c r="H935" s="746"/>
      <c r="I935" s="746"/>
      <c r="J935" s="746"/>
      <c r="K935" s="746"/>
      <c r="L935" s="746"/>
      <c r="M935" s="746"/>
      <c r="N935" s="746"/>
      <c r="O935" s="746"/>
      <c r="P935" s="746"/>
      <c r="Q935" s="746"/>
      <c r="R935" s="746"/>
      <c r="S935" s="746"/>
      <c r="T935" s="746"/>
      <c r="U935" s="746"/>
      <c r="V935" s="746"/>
      <c r="W935" s="746"/>
      <c r="X935" s="746"/>
      <c r="Y935" s="746"/>
      <c r="Z935" s="746"/>
      <c r="AA935" s="746"/>
      <c r="AB935" s="746"/>
      <c r="AC935" s="746"/>
      <c r="AD935" s="746"/>
    </row>
    <row r="936" spans="4:30" ht="13.9" customHeight="1">
      <c r="D936" s="746"/>
      <c r="E936" s="746"/>
      <c r="F936" s="746"/>
      <c r="G936" s="746"/>
      <c r="H936" s="746"/>
      <c r="I936" s="746"/>
      <c r="J936" s="746"/>
      <c r="K936" s="746"/>
      <c r="L936" s="746"/>
      <c r="M936" s="746"/>
      <c r="N936" s="746"/>
      <c r="O936" s="746"/>
      <c r="P936" s="746"/>
      <c r="Q936" s="746"/>
      <c r="R936" s="746"/>
      <c r="S936" s="746"/>
      <c r="T936" s="746"/>
      <c r="U936" s="746"/>
      <c r="V936" s="746"/>
      <c r="W936" s="746"/>
      <c r="X936" s="746"/>
      <c r="Y936" s="746"/>
      <c r="Z936" s="746"/>
      <c r="AA936" s="746"/>
      <c r="AB936" s="746"/>
      <c r="AC936" s="746"/>
      <c r="AD936" s="746"/>
    </row>
    <row r="937" spans="4:30" ht="13.9" customHeight="1">
      <c r="D937" s="746"/>
      <c r="E937" s="746"/>
      <c r="F937" s="746"/>
      <c r="G937" s="746"/>
      <c r="H937" s="746"/>
      <c r="I937" s="746"/>
      <c r="J937" s="746"/>
      <c r="K937" s="746"/>
      <c r="L937" s="746"/>
      <c r="M937" s="746"/>
      <c r="N937" s="746"/>
      <c r="O937" s="746"/>
      <c r="P937" s="746"/>
      <c r="Q937" s="746"/>
      <c r="R937" s="746"/>
      <c r="S937" s="746"/>
      <c r="T937" s="746"/>
      <c r="U937" s="746"/>
      <c r="V937" s="746"/>
      <c r="W937" s="746"/>
      <c r="X937" s="746"/>
      <c r="Y937" s="746"/>
      <c r="Z937" s="746"/>
      <c r="AA937" s="746"/>
      <c r="AB937" s="746"/>
      <c r="AC937" s="746"/>
      <c r="AD937" s="746"/>
    </row>
    <row r="938" spans="4:30" ht="13.9" customHeight="1">
      <c r="D938" s="746"/>
      <c r="E938" s="746"/>
      <c r="F938" s="746"/>
      <c r="G938" s="746"/>
      <c r="H938" s="746"/>
      <c r="I938" s="746"/>
      <c r="J938" s="746"/>
      <c r="K938" s="746"/>
      <c r="L938" s="746"/>
      <c r="M938" s="746"/>
      <c r="N938" s="746"/>
      <c r="O938" s="746"/>
      <c r="P938" s="746"/>
      <c r="Q938" s="746"/>
      <c r="R938" s="746"/>
      <c r="S938" s="746"/>
      <c r="T938" s="746"/>
      <c r="U938" s="746"/>
      <c r="V938" s="746"/>
      <c r="W938" s="746"/>
      <c r="X938" s="746"/>
      <c r="Y938" s="746"/>
      <c r="Z938" s="746"/>
      <c r="AA938" s="746"/>
      <c r="AB938" s="746"/>
      <c r="AC938" s="746"/>
      <c r="AD938" s="746"/>
    </row>
    <row r="939" spans="4:30" ht="13.9" customHeight="1">
      <c r="D939" s="746"/>
      <c r="E939" s="746"/>
      <c r="F939" s="746"/>
      <c r="G939" s="746"/>
      <c r="H939" s="746"/>
      <c r="I939" s="746"/>
      <c r="J939" s="746"/>
      <c r="K939" s="746"/>
      <c r="L939" s="746"/>
      <c r="M939" s="746"/>
      <c r="N939" s="746"/>
      <c r="O939" s="746"/>
      <c r="P939" s="746"/>
      <c r="Q939" s="746"/>
      <c r="R939" s="746"/>
      <c r="S939" s="746"/>
      <c r="T939" s="746"/>
      <c r="U939" s="746"/>
      <c r="V939" s="746"/>
      <c r="W939" s="746"/>
      <c r="X939" s="746"/>
      <c r="Y939" s="746"/>
      <c r="Z939" s="746"/>
      <c r="AA939" s="746"/>
      <c r="AB939" s="746"/>
      <c r="AC939" s="746"/>
      <c r="AD939" s="746"/>
    </row>
    <row r="940" spans="4:30" ht="13.9" customHeight="1">
      <c r="D940" s="746"/>
      <c r="E940" s="746"/>
      <c r="F940" s="746"/>
      <c r="G940" s="746"/>
      <c r="H940" s="746"/>
      <c r="I940" s="746"/>
      <c r="J940" s="746"/>
      <c r="K940" s="746"/>
      <c r="L940" s="746"/>
      <c r="M940" s="746"/>
      <c r="N940" s="746"/>
      <c r="O940" s="746"/>
      <c r="P940" s="746"/>
      <c r="Q940" s="746"/>
      <c r="R940" s="746"/>
      <c r="S940" s="746"/>
      <c r="T940" s="746"/>
      <c r="U940" s="746"/>
      <c r="V940" s="746"/>
      <c r="W940" s="746"/>
      <c r="X940" s="746"/>
      <c r="Y940" s="746"/>
      <c r="Z940" s="746"/>
      <c r="AA940" s="746"/>
      <c r="AB940" s="746"/>
      <c r="AC940" s="746"/>
      <c r="AD940" s="746"/>
    </row>
    <row r="941" spans="4:30" ht="13.9" customHeight="1">
      <c r="D941" s="746"/>
      <c r="E941" s="746"/>
      <c r="F941" s="746"/>
      <c r="G941" s="746"/>
      <c r="H941" s="746"/>
      <c r="I941" s="746"/>
      <c r="J941" s="746"/>
      <c r="K941" s="746"/>
      <c r="L941" s="746"/>
      <c r="M941" s="746"/>
      <c r="N941" s="746"/>
      <c r="O941" s="746"/>
      <c r="P941" s="746"/>
      <c r="Q941" s="746"/>
      <c r="R941" s="746"/>
      <c r="S941" s="746"/>
      <c r="T941" s="746"/>
      <c r="U941" s="746"/>
      <c r="V941" s="746"/>
      <c r="W941" s="746"/>
      <c r="X941" s="746"/>
      <c r="Y941" s="746"/>
      <c r="Z941" s="746"/>
      <c r="AA941" s="746"/>
      <c r="AB941" s="746"/>
      <c r="AC941" s="746"/>
      <c r="AD941" s="746"/>
    </row>
    <row r="942" spans="4:30" ht="13.9" customHeight="1">
      <c r="D942" s="746"/>
      <c r="E942" s="746"/>
      <c r="F942" s="746"/>
      <c r="G942" s="746"/>
      <c r="H942" s="746"/>
      <c r="I942" s="746"/>
      <c r="J942" s="746"/>
      <c r="K942" s="746"/>
      <c r="L942" s="746"/>
      <c r="M942" s="746"/>
      <c r="N942" s="746"/>
      <c r="O942" s="746"/>
      <c r="P942" s="746"/>
      <c r="Q942" s="746"/>
      <c r="R942" s="746"/>
      <c r="S942" s="746"/>
      <c r="T942" s="746"/>
      <c r="U942" s="746"/>
      <c r="V942" s="746"/>
      <c r="W942" s="746"/>
      <c r="X942" s="746"/>
      <c r="Y942" s="746"/>
      <c r="Z942" s="746"/>
      <c r="AA942" s="746"/>
      <c r="AB942" s="746"/>
      <c r="AC942" s="746"/>
      <c r="AD942" s="746"/>
    </row>
    <row r="943" spans="4:30" ht="13.9" customHeight="1">
      <c r="D943" s="746"/>
      <c r="E943" s="746"/>
      <c r="F943" s="746"/>
      <c r="G943" s="746"/>
      <c r="H943" s="746"/>
      <c r="I943" s="746"/>
      <c r="J943" s="746"/>
      <c r="K943" s="746"/>
      <c r="L943" s="746"/>
      <c r="M943" s="746"/>
      <c r="N943" s="746"/>
      <c r="O943" s="746"/>
      <c r="P943" s="746"/>
      <c r="Q943" s="746"/>
      <c r="R943" s="746"/>
      <c r="S943" s="746"/>
      <c r="T943" s="746"/>
      <c r="U943" s="746"/>
      <c r="V943" s="746"/>
      <c r="W943" s="746"/>
      <c r="X943" s="746"/>
      <c r="Y943" s="746"/>
      <c r="Z943" s="746"/>
      <c r="AA943" s="746"/>
      <c r="AB943" s="746"/>
      <c r="AC943" s="746"/>
      <c r="AD943" s="746"/>
    </row>
    <row r="944" spans="4:30" ht="13.9" customHeight="1">
      <c r="D944" s="746"/>
      <c r="E944" s="746"/>
      <c r="F944" s="746"/>
      <c r="G944" s="746"/>
      <c r="H944" s="746"/>
      <c r="I944" s="746"/>
      <c r="J944" s="746"/>
      <c r="K944" s="746"/>
      <c r="L944" s="746"/>
      <c r="M944" s="746"/>
      <c r="N944" s="746"/>
      <c r="O944" s="746"/>
      <c r="P944" s="746"/>
      <c r="Q944" s="746"/>
      <c r="R944" s="746"/>
      <c r="S944" s="746"/>
      <c r="T944" s="746"/>
      <c r="U944" s="746"/>
      <c r="V944" s="746"/>
      <c r="W944" s="746"/>
      <c r="X944" s="746"/>
      <c r="Y944" s="746"/>
      <c r="Z944" s="746"/>
      <c r="AA944" s="746"/>
      <c r="AB944" s="746"/>
      <c r="AC944" s="746"/>
      <c r="AD944" s="746"/>
    </row>
    <row r="945" spans="4:30" ht="13.9" customHeight="1">
      <c r="D945" s="746"/>
      <c r="E945" s="746"/>
      <c r="F945" s="746"/>
      <c r="G945" s="746"/>
      <c r="H945" s="746"/>
      <c r="I945" s="746"/>
      <c r="J945" s="746"/>
      <c r="K945" s="746"/>
      <c r="L945" s="746"/>
      <c r="M945" s="746"/>
      <c r="N945" s="746"/>
      <c r="O945" s="746"/>
      <c r="P945" s="746"/>
      <c r="Q945" s="746"/>
      <c r="R945" s="746"/>
      <c r="S945" s="746"/>
      <c r="T945" s="746"/>
      <c r="U945" s="746"/>
      <c r="V945" s="746"/>
      <c r="W945" s="746"/>
      <c r="X945" s="746"/>
      <c r="Y945" s="746"/>
      <c r="Z945" s="746"/>
      <c r="AA945" s="746"/>
      <c r="AB945" s="746"/>
      <c r="AC945" s="746"/>
      <c r="AD945" s="746"/>
    </row>
    <row r="946" spans="4:30" ht="13.9" customHeight="1">
      <c r="D946" s="746"/>
      <c r="E946" s="746"/>
      <c r="F946" s="746"/>
      <c r="G946" s="746"/>
      <c r="H946" s="746"/>
      <c r="I946" s="746"/>
      <c r="J946" s="746"/>
      <c r="K946" s="746"/>
      <c r="L946" s="746"/>
      <c r="M946" s="746"/>
      <c r="N946" s="746"/>
      <c r="O946" s="746"/>
      <c r="P946" s="746"/>
      <c r="Q946" s="746"/>
      <c r="R946" s="746"/>
      <c r="S946" s="746"/>
      <c r="T946" s="746"/>
      <c r="U946" s="746"/>
      <c r="V946" s="746"/>
      <c r="W946" s="746"/>
      <c r="X946" s="746"/>
      <c r="Y946" s="746"/>
      <c r="Z946" s="746"/>
      <c r="AA946" s="746"/>
      <c r="AB946" s="746"/>
      <c r="AC946" s="746"/>
      <c r="AD946" s="746"/>
    </row>
    <row r="947" spans="4:30" ht="13.9" customHeight="1">
      <c r="D947" s="746"/>
      <c r="E947" s="746"/>
      <c r="F947" s="746"/>
      <c r="G947" s="746"/>
      <c r="H947" s="746"/>
      <c r="I947" s="746"/>
      <c r="J947" s="746"/>
      <c r="K947" s="746"/>
      <c r="L947" s="746"/>
      <c r="M947" s="746"/>
      <c r="N947" s="746"/>
      <c r="O947" s="746"/>
      <c r="P947" s="746"/>
      <c r="Q947" s="746"/>
      <c r="R947" s="746"/>
      <c r="S947" s="746"/>
      <c r="T947" s="746"/>
      <c r="U947" s="746"/>
      <c r="V947" s="746"/>
      <c r="W947" s="746"/>
      <c r="X947" s="746"/>
      <c r="Y947" s="746"/>
      <c r="Z947" s="746"/>
      <c r="AA947" s="746"/>
      <c r="AB947" s="746"/>
      <c r="AC947" s="746"/>
      <c r="AD947" s="746"/>
    </row>
    <row r="948" spans="4:30" ht="13.9" customHeight="1">
      <c r="D948" s="746"/>
      <c r="E948" s="746"/>
      <c r="F948" s="746"/>
      <c r="G948" s="746"/>
      <c r="H948" s="746"/>
      <c r="I948" s="746"/>
      <c r="J948" s="746"/>
      <c r="K948" s="746"/>
      <c r="L948" s="746"/>
      <c r="M948" s="746"/>
      <c r="N948" s="746"/>
      <c r="O948" s="746"/>
      <c r="P948" s="746"/>
      <c r="Q948" s="746"/>
      <c r="R948" s="746"/>
      <c r="S948" s="746"/>
      <c r="T948" s="746"/>
      <c r="U948" s="746"/>
      <c r="V948" s="746"/>
      <c r="W948" s="746"/>
      <c r="X948" s="746"/>
      <c r="Y948" s="746"/>
      <c r="Z948" s="746"/>
      <c r="AA948" s="746"/>
      <c r="AB948" s="746"/>
      <c r="AC948" s="746"/>
      <c r="AD948" s="746"/>
    </row>
    <row r="949" spans="4:30" ht="13.9" customHeight="1">
      <c r="D949" s="746"/>
      <c r="E949" s="746"/>
      <c r="F949" s="746"/>
      <c r="G949" s="746"/>
      <c r="H949" s="746"/>
      <c r="I949" s="746"/>
      <c r="J949" s="746"/>
      <c r="K949" s="746"/>
      <c r="L949" s="746"/>
      <c r="M949" s="746"/>
      <c r="N949" s="746"/>
      <c r="O949" s="746"/>
      <c r="P949" s="746"/>
      <c r="Q949" s="746"/>
      <c r="R949" s="746"/>
      <c r="S949" s="746"/>
      <c r="T949" s="746"/>
      <c r="U949" s="746"/>
      <c r="V949" s="746"/>
      <c r="W949" s="746"/>
      <c r="X949" s="746"/>
      <c r="Y949" s="746"/>
      <c r="Z949" s="746"/>
      <c r="AA949" s="746"/>
      <c r="AB949" s="746"/>
      <c r="AC949" s="746"/>
      <c r="AD949" s="746"/>
    </row>
    <row r="950" spans="4:30" ht="13.9" customHeight="1">
      <c r="D950" s="746"/>
      <c r="E950" s="746"/>
      <c r="F950" s="746"/>
      <c r="G950" s="746"/>
      <c r="H950" s="746"/>
      <c r="I950" s="746"/>
      <c r="J950" s="746"/>
      <c r="K950" s="746"/>
      <c r="L950" s="746"/>
      <c r="M950" s="746"/>
      <c r="N950" s="746"/>
      <c r="O950" s="746"/>
      <c r="P950" s="746"/>
      <c r="Q950" s="746"/>
      <c r="R950" s="746"/>
      <c r="S950" s="746"/>
      <c r="T950" s="746"/>
      <c r="U950" s="746"/>
      <c r="V950" s="746"/>
      <c r="W950" s="746"/>
      <c r="X950" s="746"/>
      <c r="Y950" s="746"/>
      <c r="Z950" s="746"/>
      <c r="AA950" s="746"/>
      <c r="AB950" s="746"/>
      <c r="AC950" s="746"/>
      <c r="AD950" s="746"/>
    </row>
    <row r="951" spans="4:30" ht="13.9" customHeight="1">
      <c r="D951" s="746"/>
      <c r="E951" s="746"/>
      <c r="F951" s="746"/>
      <c r="G951" s="746"/>
      <c r="H951" s="746"/>
      <c r="I951" s="746"/>
      <c r="J951" s="746"/>
      <c r="K951" s="746"/>
      <c r="L951" s="746"/>
      <c r="M951" s="746"/>
      <c r="N951" s="746"/>
      <c r="O951" s="746"/>
      <c r="P951" s="746"/>
      <c r="Q951" s="746"/>
      <c r="R951" s="746"/>
      <c r="S951" s="746"/>
      <c r="T951" s="746"/>
      <c r="U951" s="746"/>
      <c r="V951" s="746"/>
      <c r="W951" s="746"/>
      <c r="X951" s="746"/>
      <c r="Y951" s="746"/>
      <c r="Z951" s="746"/>
      <c r="AA951" s="746"/>
      <c r="AB951" s="746"/>
      <c r="AC951" s="746"/>
      <c r="AD951" s="746"/>
    </row>
    <row r="952" spans="4:30" ht="13.9" customHeight="1">
      <c r="D952" s="746"/>
      <c r="E952" s="746"/>
      <c r="F952" s="746"/>
      <c r="G952" s="746"/>
      <c r="H952" s="746"/>
      <c r="I952" s="746"/>
      <c r="J952" s="746"/>
      <c r="K952" s="746"/>
      <c r="L952" s="746"/>
      <c r="M952" s="746"/>
      <c r="N952" s="746"/>
      <c r="O952" s="746"/>
      <c r="P952" s="746"/>
      <c r="Q952" s="746"/>
      <c r="R952" s="746"/>
      <c r="S952" s="746"/>
      <c r="T952" s="746"/>
      <c r="U952" s="746"/>
      <c r="V952" s="746"/>
      <c r="W952" s="746"/>
      <c r="X952" s="746"/>
      <c r="Y952" s="746"/>
      <c r="Z952" s="746"/>
      <c r="AA952" s="746"/>
      <c r="AB952" s="746"/>
      <c r="AC952" s="746"/>
      <c r="AD952" s="746"/>
    </row>
    <row r="953" spans="4:30" ht="13.9" customHeight="1">
      <c r="D953" s="746"/>
      <c r="E953" s="746"/>
      <c r="F953" s="746"/>
      <c r="G953" s="746"/>
      <c r="H953" s="746"/>
      <c r="I953" s="746"/>
      <c r="J953" s="746"/>
      <c r="K953" s="746"/>
      <c r="L953" s="746"/>
      <c r="M953" s="746"/>
      <c r="N953" s="746"/>
      <c r="O953" s="746"/>
      <c r="P953" s="746"/>
      <c r="Q953" s="746"/>
      <c r="R953" s="746"/>
      <c r="S953" s="746"/>
      <c r="T953" s="746"/>
      <c r="U953" s="746"/>
      <c r="V953" s="746"/>
      <c r="W953" s="746"/>
      <c r="X953" s="746"/>
      <c r="Y953" s="746"/>
      <c r="Z953" s="746"/>
      <c r="AA953" s="746"/>
      <c r="AB953" s="746"/>
      <c r="AC953" s="746"/>
      <c r="AD953" s="746"/>
    </row>
    <row r="954" spans="4:30" ht="13.9" customHeight="1">
      <c r="D954" s="746"/>
      <c r="E954" s="746"/>
      <c r="F954" s="746"/>
      <c r="G954" s="746"/>
      <c r="H954" s="746"/>
      <c r="I954" s="746"/>
      <c r="J954" s="746"/>
      <c r="K954" s="746"/>
      <c r="L954" s="746"/>
      <c r="M954" s="746"/>
      <c r="N954" s="746"/>
      <c r="O954" s="746"/>
      <c r="P954" s="746"/>
      <c r="Q954" s="746"/>
      <c r="R954" s="746"/>
      <c r="S954" s="746"/>
      <c r="T954" s="746"/>
      <c r="U954" s="746"/>
      <c r="V954" s="746"/>
      <c r="W954" s="746"/>
      <c r="X954" s="746"/>
      <c r="Y954" s="746"/>
      <c r="Z954" s="746"/>
      <c r="AA954" s="746"/>
      <c r="AB954" s="746"/>
      <c r="AC954" s="746"/>
      <c r="AD954" s="746"/>
    </row>
    <row r="955" spans="4:30" ht="13.9" customHeight="1">
      <c r="D955" s="746"/>
      <c r="E955" s="746"/>
      <c r="F955" s="746"/>
      <c r="G955" s="746"/>
      <c r="H955" s="746"/>
      <c r="I955" s="746"/>
      <c r="J955" s="746"/>
      <c r="K955" s="746"/>
      <c r="L955" s="746"/>
      <c r="M955" s="746"/>
      <c r="N955" s="746"/>
      <c r="O955" s="746"/>
      <c r="P955" s="746"/>
      <c r="Q955" s="746"/>
      <c r="R955" s="746"/>
      <c r="S955" s="746"/>
      <c r="T955" s="746"/>
      <c r="U955" s="746"/>
      <c r="V955" s="746"/>
      <c r="W955" s="746"/>
      <c r="X955" s="746"/>
      <c r="Y955" s="746"/>
      <c r="Z955" s="746"/>
      <c r="AA955" s="746"/>
      <c r="AB955" s="746"/>
      <c r="AC955" s="746"/>
      <c r="AD955" s="746"/>
    </row>
    <row r="956" spans="4:30" ht="13.9" customHeight="1">
      <c r="D956" s="746"/>
      <c r="E956" s="746"/>
      <c r="F956" s="746"/>
      <c r="G956" s="746"/>
      <c r="H956" s="746"/>
      <c r="I956" s="746"/>
      <c r="J956" s="746"/>
      <c r="K956" s="746"/>
      <c r="L956" s="746"/>
      <c r="M956" s="746"/>
      <c r="N956" s="746"/>
      <c r="O956" s="746"/>
      <c r="P956" s="746"/>
      <c r="Q956" s="746"/>
      <c r="R956" s="746"/>
      <c r="S956" s="746"/>
      <c r="T956" s="746"/>
      <c r="U956" s="746"/>
      <c r="V956" s="746"/>
      <c r="W956" s="746"/>
      <c r="X956" s="746"/>
      <c r="Y956" s="746"/>
      <c r="Z956" s="746"/>
      <c r="AA956" s="746"/>
      <c r="AB956" s="746"/>
      <c r="AC956" s="746"/>
      <c r="AD956" s="746"/>
    </row>
    <row r="957" spans="4:30" ht="13.9" customHeight="1">
      <c r="D957" s="746"/>
      <c r="E957" s="746"/>
      <c r="F957" s="746"/>
      <c r="G957" s="746"/>
      <c r="H957" s="746"/>
      <c r="I957" s="746"/>
      <c r="J957" s="746"/>
      <c r="K957" s="746"/>
      <c r="L957" s="746"/>
      <c r="M957" s="746"/>
      <c r="N957" s="746"/>
      <c r="O957" s="746"/>
      <c r="P957" s="746"/>
      <c r="Q957" s="746"/>
      <c r="R957" s="746"/>
      <c r="S957" s="746"/>
      <c r="T957" s="746"/>
      <c r="U957" s="746"/>
      <c r="V957" s="746"/>
      <c r="W957" s="746"/>
      <c r="X957" s="746"/>
      <c r="Y957" s="746"/>
      <c r="Z957" s="746"/>
      <c r="AA957" s="746"/>
      <c r="AB957" s="746"/>
      <c r="AC957" s="746"/>
      <c r="AD957" s="746"/>
    </row>
    <row r="958" spans="4:30" ht="13.9" customHeight="1">
      <c r="D958" s="746"/>
      <c r="E958" s="746"/>
      <c r="F958" s="746"/>
      <c r="G958" s="746"/>
      <c r="H958" s="746"/>
      <c r="I958" s="746"/>
      <c r="J958" s="746"/>
      <c r="K958" s="746"/>
      <c r="L958" s="746"/>
      <c r="M958" s="746"/>
      <c r="N958" s="746"/>
      <c r="O958" s="746"/>
      <c r="P958" s="746"/>
      <c r="Q958" s="746"/>
      <c r="R958" s="746"/>
      <c r="S958" s="746"/>
      <c r="T958" s="746"/>
      <c r="U958" s="746"/>
      <c r="V958" s="746"/>
      <c r="W958" s="746"/>
      <c r="X958" s="746"/>
      <c r="Y958" s="746"/>
      <c r="Z958" s="746"/>
      <c r="AA958" s="746"/>
      <c r="AB958" s="746"/>
      <c r="AC958" s="746"/>
      <c r="AD958" s="746"/>
    </row>
    <row r="959" spans="4:30" ht="13.9" customHeight="1">
      <c r="D959" s="746"/>
      <c r="E959" s="746"/>
      <c r="F959" s="746"/>
      <c r="G959" s="746"/>
      <c r="H959" s="746"/>
      <c r="I959" s="746"/>
      <c r="J959" s="746"/>
      <c r="K959" s="746"/>
      <c r="L959" s="746"/>
      <c r="M959" s="746"/>
      <c r="N959" s="746"/>
      <c r="O959" s="746"/>
      <c r="P959" s="746"/>
      <c r="Q959" s="746"/>
      <c r="R959" s="746"/>
      <c r="S959" s="746"/>
      <c r="T959" s="746"/>
      <c r="U959" s="746"/>
      <c r="V959" s="746"/>
      <c r="W959" s="746"/>
      <c r="X959" s="746"/>
      <c r="Y959" s="746"/>
      <c r="Z959" s="746"/>
      <c r="AA959" s="746"/>
      <c r="AB959" s="746"/>
      <c r="AC959" s="746"/>
      <c r="AD959" s="746"/>
    </row>
    <row r="960" spans="4:30" ht="13.9" customHeight="1">
      <c r="D960" s="746"/>
      <c r="E960" s="746"/>
      <c r="F960" s="746"/>
      <c r="G960" s="746"/>
      <c r="H960" s="746"/>
      <c r="I960" s="746"/>
      <c r="J960" s="746"/>
      <c r="K960" s="746"/>
      <c r="L960" s="746"/>
      <c r="M960" s="746"/>
      <c r="N960" s="746"/>
      <c r="O960" s="746"/>
      <c r="P960" s="746"/>
      <c r="Q960" s="746"/>
      <c r="R960" s="746"/>
      <c r="S960" s="746"/>
      <c r="T960" s="746"/>
      <c r="U960" s="746"/>
      <c r="V960" s="746"/>
      <c r="W960" s="746"/>
      <c r="X960" s="746"/>
      <c r="Y960" s="746"/>
      <c r="Z960" s="746"/>
      <c r="AA960" s="746"/>
      <c r="AB960" s="746"/>
      <c r="AC960" s="746"/>
      <c r="AD960" s="746"/>
    </row>
    <row r="961" spans="4:30" ht="13.9" customHeight="1">
      <c r="D961" s="746"/>
      <c r="E961" s="746"/>
      <c r="F961" s="746"/>
      <c r="G961" s="746"/>
      <c r="H961" s="746"/>
      <c r="I961" s="746"/>
      <c r="J961" s="746"/>
      <c r="K961" s="746"/>
      <c r="L961" s="746"/>
      <c r="M961" s="746"/>
      <c r="N961" s="746"/>
      <c r="O961" s="746"/>
      <c r="P961" s="746"/>
      <c r="Q961" s="746"/>
      <c r="R961" s="746"/>
      <c r="S961" s="746"/>
      <c r="T961" s="746"/>
      <c r="U961" s="746"/>
      <c r="V961" s="746"/>
      <c r="W961" s="746"/>
      <c r="X961" s="746"/>
      <c r="Y961" s="746"/>
      <c r="Z961" s="746"/>
      <c r="AA961" s="746"/>
      <c r="AB961" s="746"/>
      <c r="AC961" s="746"/>
      <c r="AD961" s="746"/>
    </row>
    <row r="962" spans="4:30" ht="13.9" customHeight="1">
      <c r="D962" s="746"/>
      <c r="E962" s="746"/>
      <c r="F962" s="746"/>
      <c r="G962" s="746"/>
      <c r="H962" s="746"/>
      <c r="I962" s="746"/>
      <c r="J962" s="746"/>
      <c r="K962" s="746"/>
      <c r="L962" s="746"/>
      <c r="M962" s="746"/>
      <c r="N962" s="746"/>
      <c r="O962" s="746"/>
      <c r="P962" s="746"/>
      <c r="Q962" s="746"/>
      <c r="R962" s="746"/>
      <c r="S962" s="746"/>
      <c r="T962" s="746"/>
      <c r="U962" s="746"/>
      <c r="V962" s="746"/>
      <c r="W962" s="746"/>
      <c r="X962" s="746"/>
      <c r="Y962" s="746"/>
      <c r="Z962" s="746"/>
      <c r="AA962" s="746"/>
      <c r="AB962" s="746"/>
      <c r="AC962" s="746"/>
      <c r="AD962" s="746"/>
    </row>
    <row r="963" spans="4:30" ht="13.9" customHeight="1">
      <c r="D963" s="746"/>
      <c r="E963" s="746"/>
      <c r="F963" s="746"/>
      <c r="G963" s="746"/>
      <c r="H963" s="746"/>
      <c r="I963" s="746"/>
      <c r="J963" s="746"/>
      <c r="K963" s="746"/>
      <c r="L963" s="746"/>
      <c r="M963" s="746"/>
      <c r="N963" s="746"/>
      <c r="O963" s="746"/>
      <c r="P963" s="746"/>
      <c r="Q963" s="746"/>
      <c r="R963" s="746"/>
      <c r="S963" s="746"/>
      <c r="T963" s="746"/>
      <c r="U963" s="746"/>
      <c r="V963" s="746"/>
      <c r="W963" s="746"/>
      <c r="X963" s="746"/>
      <c r="Y963" s="746"/>
      <c r="Z963" s="746"/>
      <c r="AA963" s="746"/>
      <c r="AB963" s="746"/>
      <c r="AC963" s="746"/>
      <c r="AD963" s="746"/>
    </row>
    <row r="964" spans="4:30" ht="13.9" customHeight="1">
      <c r="D964" s="746"/>
      <c r="E964" s="746"/>
      <c r="F964" s="746"/>
      <c r="G964" s="746"/>
      <c r="H964" s="746"/>
      <c r="I964" s="746"/>
      <c r="J964" s="746"/>
      <c r="K964" s="746"/>
      <c r="L964" s="746"/>
      <c r="M964" s="746"/>
      <c r="N964" s="746"/>
      <c r="O964" s="746"/>
      <c r="P964" s="746"/>
      <c r="Q964" s="746"/>
      <c r="R964" s="746"/>
      <c r="S964" s="746"/>
      <c r="T964" s="746"/>
      <c r="U964" s="746"/>
      <c r="V964" s="746"/>
      <c r="W964" s="746"/>
      <c r="X964" s="746"/>
      <c r="Y964" s="746"/>
      <c r="Z964" s="746"/>
      <c r="AA964" s="746"/>
      <c r="AB964" s="746"/>
      <c r="AC964" s="746"/>
      <c r="AD964" s="746"/>
    </row>
    <row r="965" spans="4:30" ht="13.9" customHeight="1">
      <c r="D965" s="746"/>
      <c r="E965" s="746"/>
      <c r="F965" s="746"/>
      <c r="G965" s="746"/>
      <c r="H965" s="746"/>
      <c r="I965" s="746"/>
      <c r="J965" s="746"/>
      <c r="K965" s="746"/>
      <c r="L965" s="746"/>
      <c r="M965" s="746"/>
      <c r="N965" s="746"/>
      <c r="O965" s="746"/>
      <c r="P965" s="746"/>
      <c r="Q965" s="746"/>
      <c r="R965" s="746"/>
      <c r="S965" s="746"/>
      <c r="T965" s="746"/>
      <c r="U965" s="746"/>
      <c r="V965" s="746"/>
      <c r="W965" s="746"/>
      <c r="X965" s="746"/>
      <c r="Y965" s="746"/>
      <c r="Z965" s="746"/>
      <c r="AA965" s="746"/>
      <c r="AB965" s="746"/>
      <c r="AC965" s="746"/>
      <c r="AD965" s="746"/>
    </row>
    <row r="966" spans="4:30" ht="13.9" customHeight="1">
      <c r="D966" s="746"/>
      <c r="E966" s="746"/>
      <c r="F966" s="746"/>
      <c r="G966" s="746"/>
      <c r="H966" s="746"/>
      <c r="I966" s="746"/>
      <c r="J966" s="746"/>
      <c r="K966" s="746"/>
      <c r="L966" s="746"/>
      <c r="M966" s="746"/>
      <c r="N966" s="746"/>
      <c r="O966" s="746"/>
      <c r="P966" s="746"/>
      <c r="Q966" s="746"/>
      <c r="R966" s="746"/>
      <c r="S966" s="746"/>
      <c r="T966" s="746"/>
      <c r="U966" s="746"/>
      <c r="V966" s="746"/>
      <c r="W966" s="746"/>
      <c r="X966" s="746"/>
      <c r="Y966" s="746"/>
      <c r="Z966" s="746"/>
      <c r="AA966" s="746"/>
      <c r="AB966" s="746"/>
      <c r="AC966" s="746"/>
      <c r="AD966" s="746"/>
    </row>
    <row r="967" spans="4:30" ht="13.9" customHeight="1">
      <c r="D967" s="746"/>
      <c r="E967" s="746"/>
      <c r="F967" s="746"/>
      <c r="G967" s="746"/>
      <c r="H967" s="746"/>
      <c r="I967" s="746"/>
      <c r="J967" s="746"/>
      <c r="K967" s="746"/>
      <c r="L967" s="746"/>
      <c r="M967" s="746"/>
      <c r="N967" s="746"/>
      <c r="O967" s="746"/>
      <c r="P967" s="746"/>
      <c r="Q967" s="746"/>
      <c r="R967" s="746"/>
      <c r="S967" s="746"/>
      <c r="T967" s="746"/>
      <c r="U967" s="746"/>
      <c r="V967" s="746"/>
      <c r="W967" s="746"/>
      <c r="X967" s="746"/>
      <c r="Y967" s="746"/>
      <c r="Z967" s="746"/>
      <c r="AA967" s="746"/>
      <c r="AB967" s="746"/>
      <c r="AC967" s="746"/>
      <c r="AD967" s="746"/>
    </row>
    <row r="968" spans="4:30" ht="13.9" customHeight="1">
      <c r="D968" s="746"/>
      <c r="E968" s="746"/>
      <c r="F968" s="746"/>
      <c r="G968" s="746"/>
      <c r="H968" s="746"/>
      <c r="I968" s="746"/>
      <c r="J968" s="746"/>
      <c r="K968" s="746"/>
      <c r="L968" s="746"/>
      <c r="M968" s="746"/>
      <c r="N968" s="746"/>
      <c r="O968" s="746"/>
      <c r="P968" s="746"/>
      <c r="Q968" s="746"/>
      <c r="R968" s="746"/>
      <c r="S968" s="746"/>
      <c r="T968" s="746"/>
      <c r="U968" s="746"/>
      <c r="V968" s="746"/>
      <c r="W968" s="746"/>
      <c r="X968" s="746"/>
      <c r="Y968" s="746"/>
      <c r="Z968" s="746"/>
      <c r="AA968" s="746"/>
      <c r="AB968" s="746"/>
      <c r="AC968" s="746"/>
      <c r="AD968" s="746"/>
    </row>
    <row r="969" spans="4:30" ht="13.9" customHeight="1">
      <c r="D969" s="746"/>
      <c r="E969" s="746"/>
      <c r="F969" s="746"/>
      <c r="G969" s="746"/>
      <c r="H969" s="746"/>
      <c r="I969" s="746"/>
      <c r="J969" s="746"/>
      <c r="K969" s="746"/>
      <c r="L969" s="746"/>
      <c r="M969" s="746"/>
      <c r="N969" s="746"/>
      <c r="O969" s="746"/>
      <c r="P969" s="746"/>
      <c r="Q969" s="746"/>
      <c r="R969" s="746"/>
      <c r="S969" s="746"/>
      <c r="T969" s="746"/>
      <c r="U969" s="746"/>
      <c r="V969" s="746"/>
      <c r="W969" s="746"/>
      <c r="X969" s="746"/>
      <c r="Y969" s="746"/>
      <c r="Z969" s="746"/>
      <c r="AA969" s="746"/>
      <c r="AB969" s="746"/>
      <c r="AC969" s="746"/>
      <c r="AD969" s="746"/>
    </row>
    <row r="970" spans="4:30" ht="13.9" customHeight="1">
      <c r="D970" s="746"/>
      <c r="E970" s="746"/>
      <c r="F970" s="746"/>
      <c r="G970" s="746"/>
      <c r="H970" s="746"/>
      <c r="I970" s="746"/>
      <c r="J970" s="746"/>
      <c r="K970" s="746"/>
      <c r="L970" s="746"/>
      <c r="M970" s="746"/>
      <c r="N970" s="746"/>
      <c r="O970" s="746"/>
      <c r="P970" s="746"/>
      <c r="Q970" s="746"/>
      <c r="R970" s="746"/>
      <c r="S970" s="746"/>
      <c r="T970" s="746"/>
      <c r="U970" s="746"/>
      <c r="V970" s="746"/>
      <c r="W970" s="746"/>
      <c r="X970" s="746"/>
      <c r="Y970" s="746"/>
      <c r="Z970" s="746"/>
      <c r="AA970" s="746"/>
      <c r="AB970" s="746"/>
      <c r="AC970" s="746"/>
      <c r="AD970" s="746"/>
    </row>
    <row r="971" spans="4:30" ht="13.9" customHeight="1">
      <c r="D971" s="746"/>
      <c r="E971" s="746"/>
      <c r="F971" s="746"/>
      <c r="G971" s="746"/>
      <c r="H971" s="746"/>
      <c r="I971" s="746"/>
      <c r="J971" s="746"/>
      <c r="K971" s="746"/>
      <c r="L971" s="746"/>
      <c r="M971" s="746"/>
      <c r="N971" s="746"/>
      <c r="O971" s="746"/>
      <c r="P971" s="746"/>
      <c r="Q971" s="746"/>
      <c r="R971" s="746"/>
      <c r="S971" s="746"/>
      <c r="T971" s="746"/>
      <c r="U971" s="746"/>
      <c r="V971" s="746"/>
      <c r="W971" s="746"/>
      <c r="X971" s="746"/>
      <c r="Y971" s="746"/>
      <c r="Z971" s="746"/>
      <c r="AA971" s="746"/>
      <c r="AB971" s="746"/>
      <c r="AC971" s="746"/>
      <c r="AD971" s="746"/>
    </row>
    <row r="972" spans="4:30" ht="13.9" customHeight="1">
      <c r="D972" s="746"/>
      <c r="E972" s="746"/>
      <c r="F972" s="746"/>
      <c r="G972" s="746"/>
      <c r="H972" s="746"/>
      <c r="I972" s="746"/>
      <c r="J972" s="746"/>
      <c r="K972" s="746"/>
      <c r="L972" s="746"/>
      <c r="M972" s="746"/>
      <c r="N972" s="746"/>
      <c r="O972" s="746"/>
      <c r="P972" s="746"/>
      <c r="Q972" s="746"/>
      <c r="R972" s="746"/>
      <c r="S972" s="746"/>
      <c r="T972" s="746"/>
      <c r="U972" s="746"/>
      <c r="V972" s="746"/>
      <c r="W972" s="746"/>
      <c r="X972" s="746"/>
      <c r="Y972" s="746"/>
      <c r="Z972" s="746"/>
      <c r="AA972" s="746"/>
      <c r="AB972" s="746"/>
      <c r="AC972" s="746"/>
      <c r="AD972" s="746"/>
    </row>
    <row r="973" spans="4:30" ht="13.9" customHeight="1">
      <c r="D973" s="746"/>
      <c r="E973" s="746"/>
      <c r="F973" s="746"/>
      <c r="G973" s="746"/>
      <c r="H973" s="746"/>
      <c r="I973" s="746"/>
      <c r="J973" s="746"/>
      <c r="K973" s="746"/>
      <c r="L973" s="746"/>
      <c r="M973" s="746"/>
      <c r="N973" s="746"/>
      <c r="O973" s="746"/>
      <c r="P973" s="746"/>
      <c r="Q973" s="746"/>
      <c r="R973" s="746"/>
      <c r="S973" s="746"/>
      <c r="T973" s="746"/>
      <c r="U973" s="746"/>
      <c r="V973" s="746"/>
      <c r="W973" s="746"/>
      <c r="X973" s="746"/>
      <c r="Y973" s="746"/>
      <c r="Z973" s="746"/>
      <c r="AA973" s="746"/>
      <c r="AB973" s="746"/>
      <c r="AC973" s="746"/>
      <c r="AD973" s="746"/>
    </row>
    <row r="974" spans="4:30" ht="13.9" customHeight="1">
      <c r="D974" s="746"/>
      <c r="E974" s="746"/>
      <c r="F974" s="746"/>
      <c r="G974" s="746"/>
      <c r="H974" s="746"/>
      <c r="I974" s="746"/>
      <c r="J974" s="746"/>
      <c r="K974" s="746"/>
      <c r="L974" s="746"/>
      <c r="M974" s="746"/>
      <c r="N974" s="746"/>
      <c r="O974" s="746"/>
      <c r="P974" s="746"/>
      <c r="Q974" s="746"/>
      <c r="R974" s="746"/>
      <c r="S974" s="746"/>
      <c r="T974" s="746"/>
      <c r="U974" s="746"/>
      <c r="V974" s="746"/>
      <c r="W974" s="746"/>
      <c r="X974" s="746"/>
      <c r="Y974" s="746"/>
      <c r="Z974" s="746"/>
      <c r="AA974" s="746"/>
      <c r="AB974" s="746"/>
      <c r="AC974" s="746"/>
      <c r="AD974" s="746"/>
    </row>
    <row r="975" spans="4:30" ht="13.9" customHeight="1">
      <c r="D975" s="746"/>
      <c r="E975" s="746"/>
      <c r="F975" s="746"/>
      <c r="G975" s="746"/>
      <c r="H975" s="746"/>
      <c r="I975" s="746"/>
      <c r="J975" s="746"/>
      <c r="K975" s="746"/>
      <c r="L975" s="746"/>
      <c r="M975" s="746"/>
      <c r="N975" s="746"/>
      <c r="O975" s="746"/>
      <c r="P975" s="746"/>
      <c r="Q975" s="746"/>
      <c r="R975" s="746"/>
      <c r="S975" s="746"/>
      <c r="T975" s="746"/>
      <c r="U975" s="746"/>
      <c r="V975" s="746"/>
      <c r="W975" s="746"/>
      <c r="X975" s="746"/>
      <c r="Y975" s="746"/>
      <c r="Z975" s="746"/>
      <c r="AA975" s="746"/>
      <c r="AB975" s="746"/>
      <c r="AC975" s="746"/>
      <c r="AD975" s="746"/>
    </row>
    <row r="976" spans="4:30" ht="13.9" customHeight="1">
      <c r="D976" s="746"/>
      <c r="E976" s="746"/>
      <c r="F976" s="746"/>
      <c r="G976" s="746"/>
      <c r="H976" s="746"/>
      <c r="I976" s="746"/>
      <c r="J976" s="746"/>
      <c r="K976" s="746"/>
      <c r="L976" s="746"/>
      <c r="M976" s="746"/>
      <c r="N976" s="746"/>
      <c r="O976" s="746"/>
      <c r="P976" s="746"/>
      <c r="Q976" s="746"/>
      <c r="R976" s="746"/>
      <c r="S976" s="746"/>
      <c r="T976" s="746"/>
      <c r="U976" s="746"/>
      <c r="V976" s="746"/>
      <c r="W976" s="746"/>
      <c r="X976" s="746"/>
      <c r="Y976" s="746"/>
      <c r="Z976" s="746"/>
      <c r="AA976" s="746"/>
      <c r="AB976" s="746"/>
      <c r="AC976" s="746"/>
      <c r="AD976" s="746"/>
    </row>
    <row r="977" spans="4:30" ht="13.9" customHeight="1">
      <c r="D977" s="746"/>
      <c r="E977" s="746"/>
      <c r="F977" s="746"/>
      <c r="G977" s="746"/>
      <c r="H977" s="746"/>
      <c r="I977" s="746"/>
      <c r="J977" s="746"/>
      <c r="K977" s="746"/>
      <c r="L977" s="746"/>
      <c r="M977" s="746"/>
      <c r="N977" s="746"/>
      <c r="O977" s="746"/>
      <c r="P977" s="746"/>
      <c r="Q977" s="746"/>
      <c r="R977" s="746"/>
      <c r="S977" s="746"/>
      <c r="T977" s="746"/>
      <c r="U977" s="746"/>
      <c r="V977" s="746"/>
      <c r="W977" s="746"/>
      <c r="X977" s="746"/>
      <c r="Y977" s="746"/>
      <c r="Z977" s="746"/>
      <c r="AA977" s="746"/>
      <c r="AB977" s="746"/>
      <c r="AC977" s="746"/>
      <c r="AD977" s="746"/>
    </row>
    <row r="978" spans="4:30" ht="13.9" customHeight="1">
      <c r="D978" s="746"/>
      <c r="E978" s="746"/>
      <c r="F978" s="746"/>
      <c r="G978" s="746"/>
      <c r="H978" s="746"/>
      <c r="I978" s="746"/>
      <c r="J978" s="746"/>
      <c r="K978" s="746"/>
      <c r="L978" s="746"/>
      <c r="M978" s="746"/>
      <c r="N978" s="746"/>
      <c r="O978" s="746"/>
      <c r="P978" s="746"/>
      <c r="Q978" s="746"/>
      <c r="R978" s="746"/>
      <c r="S978" s="746"/>
      <c r="T978" s="746"/>
      <c r="U978" s="746"/>
      <c r="V978" s="746"/>
      <c r="W978" s="746"/>
      <c r="X978" s="746"/>
      <c r="Y978" s="746"/>
      <c r="Z978" s="746"/>
      <c r="AA978" s="746"/>
      <c r="AB978" s="746"/>
      <c r="AC978" s="746"/>
      <c r="AD978" s="746"/>
    </row>
    <row r="979" spans="4:30" ht="13.9" customHeight="1">
      <c r="D979" s="746"/>
      <c r="E979" s="746"/>
      <c r="F979" s="746"/>
      <c r="G979" s="746"/>
      <c r="H979" s="746"/>
      <c r="I979" s="746"/>
      <c r="J979" s="746"/>
      <c r="K979" s="746"/>
      <c r="L979" s="746"/>
      <c r="M979" s="746"/>
      <c r="N979" s="746"/>
      <c r="O979" s="746"/>
      <c r="P979" s="746"/>
      <c r="Q979" s="746"/>
      <c r="R979" s="746"/>
      <c r="S979" s="746"/>
      <c r="T979" s="746"/>
      <c r="U979" s="746"/>
      <c r="V979" s="746"/>
      <c r="W979" s="746"/>
      <c r="X979" s="746"/>
      <c r="Y979" s="746"/>
      <c r="Z979" s="746"/>
      <c r="AA979" s="746"/>
      <c r="AB979" s="746"/>
      <c r="AC979" s="746"/>
      <c r="AD979" s="746"/>
    </row>
    <row r="980" spans="4:30" ht="13.9" customHeight="1">
      <c r="D980" s="746"/>
      <c r="E980" s="746"/>
      <c r="F980" s="746"/>
      <c r="G980" s="746"/>
      <c r="H980" s="746"/>
      <c r="I980" s="746"/>
      <c r="J980" s="746"/>
      <c r="K980" s="746"/>
      <c r="L980" s="746"/>
      <c r="M980" s="746"/>
      <c r="N980" s="746"/>
      <c r="O980" s="746"/>
      <c r="P980" s="746"/>
      <c r="Q980" s="746"/>
      <c r="R980" s="746"/>
      <c r="S980" s="746"/>
      <c r="T980" s="746"/>
      <c r="U980" s="746"/>
      <c r="V980" s="746"/>
      <c r="W980" s="746"/>
      <c r="X980" s="746"/>
      <c r="Y980" s="746"/>
      <c r="Z980" s="746"/>
      <c r="AA980" s="746"/>
      <c r="AB980" s="746"/>
      <c r="AC980" s="746"/>
      <c r="AD980" s="746"/>
    </row>
    <row r="981" spans="4:30" ht="13.9" customHeight="1">
      <c r="D981" s="746"/>
      <c r="E981" s="746"/>
      <c r="F981" s="746"/>
      <c r="G981" s="746"/>
      <c r="H981" s="746"/>
      <c r="I981" s="746"/>
      <c r="J981" s="746"/>
      <c r="K981" s="746"/>
      <c r="L981" s="746"/>
      <c r="M981" s="746"/>
      <c r="N981" s="746"/>
      <c r="O981" s="746"/>
      <c r="P981" s="746"/>
      <c r="Q981" s="746"/>
      <c r="R981" s="746"/>
      <c r="S981" s="746"/>
      <c r="T981" s="746"/>
      <c r="U981" s="746"/>
      <c r="V981" s="746"/>
      <c r="W981" s="746"/>
      <c r="X981" s="746"/>
      <c r="Y981" s="746"/>
      <c r="Z981" s="746"/>
      <c r="AA981" s="746"/>
      <c r="AB981" s="746"/>
      <c r="AC981" s="746"/>
      <c r="AD981" s="746"/>
    </row>
    <row r="982" spans="4:30" ht="13.9" customHeight="1">
      <c r="D982" s="746"/>
      <c r="E982" s="746"/>
      <c r="F982" s="746"/>
      <c r="G982" s="746"/>
      <c r="H982" s="746"/>
      <c r="I982" s="746"/>
      <c r="J982" s="746"/>
      <c r="K982" s="746"/>
      <c r="L982" s="746"/>
      <c r="M982" s="746"/>
      <c r="N982" s="746"/>
      <c r="O982" s="746"/>
      <c r="P982" s="746"/>
      <c r="Q982" s="746"/>
      <c r="R982" s="746"/>
      <c r="S982" s="746"/>
      <c r="T982" s="746"/>
      <c r="U982" s="746"/>
      <c r="V982" s="746"/>
      <c r="W982" s="746"/>
      <c r="X982" s="746"/>
      <c r="Y982" s="746"/>
      <c r="Z982" s="746"/>
      <c r="AA982" s="746"/>
      <c r="AB982" s="746"/>
      <c r="AC982" s="746"/>
      <c r="AD982" s="746"/>
    </row>
    <row r="983" spans="4:30" ht="13.9" customHeight="1">
      <c r="D983" s="746"/>
      <c r="E983" s="746"/>
      <c r="F983" s="746"/>
      <c r="G983" s="746"/>
      <c r="H983" s="746"/>
      <c r="I983" s="746"/>
      <c r="J983" s="746"/>
      <c r="K983" s="746"/>
      <c r="L983" s="746"/>
      <c r="M983" s="746"/>
      <c r="N983" s="746"/>
      <c r="O983" s="746"/>
      <c r="P983" s="746"/>
      <c r="Q983" s="746"/>
      <c r="R983" s="746"/>
      <c r="S983" s="746"/>
      <c r="T983" s="746"/>
      <c r="U983" s="746"/>
      <c r="V983" s="746"/>
      <c r="W983" s="746"/>
      <c r="X983" s="746"/>
      <c r="Y983" s="746"/>
      <c r="Z983" s="746"/>
      <c r="AA983" s="746"/>
      <c r="AB983" s="746"/>
      <c r="AC983" s="746"/>
      <c r="AD983" s="746"/>
    </row>
    <row r="984" spans="4:30" ht="13.9" customHeight="1">
      <c r="D984" s="746"/>
      <c r="E984" s="746"/>
      <c r="F984" s="746"/>
      <c r="G984" s="746"/>
      <c r="H984" s="746"/>
      <c r="I984" s="746"/>
      <c r="J984" s="746"/>
      <c r="K984" s="746"/>
      <c r="L984" s="746"/>
      <c r="M984" s="746"/>
      <c r="N984" s="746"/>
      <c r="O984" s="746"/>
      <c r="P984" s="746"/>
      <c r="Q984" s="746"/>
      <c r="R984" s="746"/>
      <c r="S984" s="746"/>
      <c r="T984" s="746"/>
      <c r="U984" s="746"/>
      <c r="V984" s="746"/>
      <c r="W984" s="746"/>
      <c r="X984" s="746"/>
      <c r="Y984" s="746"/>
      <c r="Z984" s="746"/>
      <c r="AA984" s="746"/>
      <c r="AB984" s="746"/>
      <c r="AC984" s="746"/>
      <c r="AD984" s="746"/>
    </row>
    <row r="985" spans="4:30" ht="13.9" customHeight="1">
      <c r="D985" s="746"/>
      <c r="E985" s="746"/>
      <c r="F985" s="746"/>
      <c r="G985" s="746"/>
      <c r="H985" s="746"/>
      <c r="I985" s="746"/>
      <c r="J985" s="746"/>
      <c r="K985" s="746"/>
      <c r="L985" s="746"/>
      <c r="M985" s="746"/>
      <c r="N985" s="746"/>
      <c r="O985" s="746"/>
      <c r="P985" s="746"/>
      <c r="Q985" s="746"/>
      <c r="R985" s="746"/>
      <c r="S985" s="746"/>
      <c r="T985" s="746"/>
      <c r="U985" s="746"/>
      <c r="V985" s="746"/>
      <c r="W985" s="746"/>
      <c r="X985" s="746"/>
      <c r="Y985" s="746"/>
      <c r="Z985" s="746"/>
      <c r="AA985" s="746"/>
      <c r="AB985" s="746"/>
      <c r="AC985" s="746"/>
      <c r="AD985" s="746"/>
    </row>
    <row r="986" spans="4:30" ht="13.9" customHeight="1">
      <c r="D986" s="746"/>
      <c r="E986" s="746"/>
      <c r="F986" s="746"/>
      <c r="G986" s="746"/>
      <c r="H986" s="746"/>
      <c r="I986" s="746"/>
      <c r="J986" s="746"/>
      <c r="K986" s="746"/>
      <c r="L986" s="746"/>
      <c r="M986" s="746"/>
      <c r="N986" s="746"/>
      <c r="O986" s="746"/>
      <c r="P986" s="746"/>
      <c r="Q986" s="746"/>
      <c r="R986" s="746"/>
      <c r="S986" s="746"/>
      <c r="T986" s="746"/>
      <c r="U986" s="746"/>
      <c r="V986" s="746"/>
      <c r="W986" s="746"/>
      <c r="X986" s="746"/>
      <c r="Y986" s="746"/>
      <c r="Z986" s="746"/>
      <c r="AA986" s="746"/>
      <c r="AB986" s="746"/>
      <c r="AC986" s="746"/>
      <c r="AD986" s="746"/>
    </row>
    <row r="987" spans="4:30" ht="13.9" customHeight="1">
      <c r="D987" s="746"/>
      <c r="E987" s="746"/>
      <c r="F987" s="746"/>
      <c r="G987" s="746"/>
      <c r="H987" s="746"/>
      <c r="I987" s="746"/>
      <c r="J987" s="746"/>
      <c r="K987" s="746"/>
      <c r="L987" s="746"/>
      <c r="M987" s="746"/>
      <c r="N987" s="746"/>
      <c r="O987" s="746"/>
      <c r="P987" s="746"/>
      <c r="Q987" s="746"/>
      <c r="R987" s="746"/>
      <c r="S987" s="746"/>
      <c r="T987" s="746"/>
      <c r="U987" s="746"/>
      <c r="V987" s="746"/>
      <c r="W987" s="746"/>
      <c r="X987" s="746"/>
      <c r="Y987" s="746"/>
      <c r="Z987" s="746"/>
      <c r="AA987" s="746"/>
      <c r="AB987" s="746"/>
      <c r="AC987" s="746"/>
      <c r="AD987" s="746"/>
    </row>
    <row r="988" spans="4:30" ht="13.9" customHeight="1">
      <c r="D988" s="746"/>
      <c r="E988" s="746"/>
      <c r="F988" s="746"/>
      <c r="G988" s="746"/>
      <c r="H988" s="746"/>
      <c r="I988" s="746"/>
      <c r="J988" s="746"/>
      <c r="K988" s="746"/>
      <c r="L988" s="746"/>
      <c r="M988" s="746"/>
      <c r="N988" s="746"/>
      <c r="O988" s="746"/>
      <c r="P988" s="746"/>
      <c r="Q988" s="746"/>
      <c r="R988" s="746"/>
      <c r="S988" s="746"/>
      <c r="T988" s="746"/>
      <c r="U988" s="746"/>
      <c r="V988" s="746"/>
      <c r="W988" s="746"/>
      <c r="X988" s="746"/>
      <c r="Y988" s="746"/>
      <c r="Z988" s="746"/>
      <c r="AA988" s="746"/>
      <c r="AB988" s="746"/>
      <c r="AC988" s="746"/>
      <c r="AD988" s="746"/>
    </row>
    <row r="989" spans="4:30" ht="13.9" customHeight="1">
      <c r="D989" s="746"/>
      <c r="E989" s="746"/>
      <c r="F989" s="746"/>
      <c r="G989" s="746"/>
      <c r="H989" s="746"/>
      <c r="I989" s="746"/>
      <c r="J989" s="746"/>
      <c r="K989" s="746"/>
      <c r="L989" s="746"/>
      <c r="M989" s="746"/>
      <c r="N989" s="746"/>
      <c r="O989" s="746"/>
      <c r="P989" s="746"/>
      <c r="Q989" s="746"/>
      <c r="R989" s="746"/>
      <c r="S989" s="746"/>
      <c r="T989" s="746"/>
      <c r="U989" s="746"/>
      <c r="V989" s="746"/>
      <c r="W989" s="746"/>
      <c r="X989" s="746"/>
      <c r="Y989" s="746"/>
      <c r="Z989" s="746"/>
      <c r="AA989" s="746"/>
      <c r="AB989" s="746"/>
      <c r="AC989" s="746"/>
      <c r="AD989" s="746"/>
    </row>
    <row r="990" spans="4:30" ht="13.9" customHeight="1">
      <c r="D990" s="746"/>
      <c r="E990" s="746"/>
      <c r="F990" s="746"/>
      <c r="G990" s="746"/>
      <c r="H990" s="746"/>
      <c r="I990" s="746"/>
      <c r="J990" s="746"/>
      <c r="K990" s="746"/>
      <c r="L990" s="746"/>
      <c r="M990" s="746"/>
      <c r="N990" s="746"/>
      <c r="O990" s="746"/>
      <c r="P990" s="746"/>
      <c r="Q990" s="746"/>
      <c r="R990" s="746"/>
      <c r="S990" s="746"/>
      <c r="T990" s="746"/>
      <c r="U990" s="746"/>
      <c r="V990" s="746"/>
      <c r="W990" s="746"/>
      <c r="X990" s="746"/>
      <c r="Y990" s="746"/>
      <c r="Z990" s="746"/>
      <c r="AA990" s="746"/>
      <c r="AB990" s="746"/>
      <c r="AC990" s="746"/>
      <c r="AD990" s="746"/>
    </row>
    <row r="991" spans="4:30" ht="13.9" customHeight="1">
      <c r="D991" s="746"/>
      <c r="E991" s="746"/>
      <c r="F991" s="746"/>
      <c r="G991" s="746"/>
      <c r="H991" s="746"/>
      <c r="I991" s="746"/>
      <c r="J991" s="746"/>
      <c r="K991" s="746"/>
      <c r="L991" s="746"/>
      <c r="M991" s="746"/>
      <c r="N991" s="746"/>
      <c r="O991" s="746"/>
      <c r="P991" s="746"/>
      <c r="Q991" s="746"/>
      <c r="R991" s="746"/>
      <c r="S991" s="746"/>
      <c r="T991" s="746"/>
      <c r="U991" s="746"/>
      <c r="V991" s="746"/>
      <c r="W991" s="746"/>
      <c r="X991" s="746"/>
      <c r="Y991" s="746"/>
      <c r="Z991" s="746"/>
      <c r="AA991" s="746"/>
      <c r="AB991" s="746"/>
      <c r="AC991" s="746"/>
      <c r="AD991" s="746"/>
    </row>
    <row r="992" spans="4:30" ht="13.9" customHeight="1">
      <c r="D992" s="746"/>
      <c r="E992" s="746"/>
      <c r="F992" s="746"/>
      <c r="G992" s="746"/>
      <c r="H992" s="746"/>
      <c r="I992" s="746"/>
      <c r="J992" s="746"/>
      <c r="K992" s="746"/>
      <c r="L992" s="746"/>
      <c r="M992" s="746"/>
      <c r="N992" s="746"/>
      <c r="O992" s="746"/>
      <c r="P992" s="746"/>
      <c r="Q992" s="746"/>
      <c r="R992" s="746"/>
      <c r="S992" s="746"/>
      <c r="T992" s="746"/>
      <c r="U992" s="746"/>
      <c r="V992" s="746"/>
      <c r="W992" s="746"/>
      <c r="X992" s="746"/>
      <c r="Y992" s="746"/>
      <c r="Z992" s="746"/>
      <c r="AA992" s="746"/>
      <c r="AB992" s="746"/>
      <c r="AC992" s="746"/>
      <c r="AD992" s="746"/>
    </row>
    <row r="993" spans="4:30" ht="13.9" customHeight="1">
      <c r="D993" s="746"/>
      <c r="E993" s="746"/>
      <c r="F993" s="746"/>
      <c r="G993" s="746"/>
      <c r="H993" s="746"/>
      <c r="I993" s="746"/>
      <c r="J993" s="746"/>
      <c r="K993" s="746"/>
      <c r="L993" s="746"/>
      <c r="M993" s="746"/>
      <c r="N993" s="746"/>
      <c r="O993" s="746"/>
      <c r="P993" s="746"/>
      <c r="Q993" s="746"/>
      <c r="R993" s="746"/>
      <c r="S993" s="746"/>
      <c r="T993" s="746"/>
      <c r="U993" s="746"/>
      <c r="V993" s="746"/>
      <c r="W993" s="746"/>
      <c r="X993" s="746"/>
      <c r="Y993" s="746"/>
      <c r="Z993" s="746"/>
      <c r="AA993" s="746"/>
      <c r="AB993" s="746"/>
      <c r="AC993" s="746"/>
      <c r="AD993" s="746"/>
    </row>
    <row r="994" spans="4:30" ht="13.9" customHeight="1">
      <c r="D994" s="746"/>
      <c r="E994" s="746"/>
      <c r="F994" s="746"/>
      <c r="G994" s="746"/>
      <c r="H994" s="746"/>
      <c r="I994" s="746"/>
      <c r="J994" s="746"/>
      <c r="K994" s="746"/>
      <c r="L994" s="746"/>
      <c r="M994" s="746"/>
      <c r="N994" s="746"/>
      <c r="O994" s="746"/>
      <c r="P994" s="746"/>
      <c r="Q994" s="746"/>
      <c r="R994" s="746"/>
      <c r="S994" s="746"/>
      <c r="T994" s="746"/>
      <c r="U994" s="746"/>
      <c r="V994" s="746"/>
      <c r="W994" s="746"/>
      <c r="X994" s="746"/>
      <c r="Y994" s="746"/>
      <c r="Z994" s="746"/>
      <c r="AA994" s="746"/>
      <c r="AB994" s="746"/>
      <c r="AC994" s="746"/>
      <c r="AD994" s="746"/>
    </row>
    <row r="995" spans="4:30" ht="13.9" customHeight="1">
      <c r="D995" s="746"/>
      <c r="E995" s="746"/>
      <c r="F995" s="746"/>
      <c r="G995" s="746"/>
      <c r="H995" s="746"/>
      <c r="I995" s="746"/>
      <c r="J995" s="746"/>
      <c r="K995" s="746"/>
      <c r="L995" s="746"/>
      <c r="M995" s="746"/>
      <c r="N995" s="746"/>
      <c r="O995" s="746"/>
      <c r="P995" s="746"/>
      <c r="Q995" s="746"/>
      <c r="R995" s="746"/>
      <c r="S995" s="746"/>
      <c r="T995" s="746"/>
      <c r="U995" s="746"/>
      <c r="V995" s="746"/>
      <c r="W995" s="746"/>
      <c r="X995" s="746"/>
      <c r="Y995" s="746"/>
      <c r="Z995" s="746"/>
      <c r="AA995" s="746"/>
      <c r="AB995" s="746"/>
      <c r="AC995" s="746"/>
      <c r="AD995" s="746"/>
    </row>
    <row r="996" spans="4:30" ht="13.9" customHeight="1">
      <c r="D996" s="746"/>
      <c r="E996" s="746"/>
      <c r="F996" s="746"/>
      <c r="G996" s="746"/>
      <c r="H996" s="746"/>
      <c r="I996" s="746"/>
      <c r="J996" s="746"/>
      <c r="K996" s="746"/>
      <c r="L996" s="746"/>
      <c r="M996" s="746"/>
      <c r="N996" s="746"/>
      <c r="O996" s="746"/>
      <c r="P996" s="746"/>
      <c r="Q996" s="746"/>
      <c r="R996" s="746"/>
      <c r="S996" s="746"/>
      <c r="T996" s="746"/>
      <c r="U996" s="746"/>
      <c r="V996" s="746"/>
      <c r="W996" s="746"/>
      <c r="X996" s="746"/>
      <c r="Y996" s="746"/>
      <c r="Z996" s="746"/>
      <c r="AA996" s="746"/>
      <c r="AB996" s="746"/>
      <c r="AC996" s="746"/>
      <c r="AD996" s="746"/>
    </row>
    <row r="997" spans="4:30" ht="13.9" customHeight="1">
      <c r="D997" s="746"/>
      <c r="E997" s="746"/>
      <c r="F997" s="746"/>
      <c r="G997" s="746"/>
      <c r="H997" s="746"/>
      <c r="I997" s="746"/>
      <c r="J997" s="746"/>
      <c r="K997" s="746"/>
      <c r="L997" s="746"/>
      <c r="M997" s="746"/>
      <c r="N997" s="746"/>
      <c r="O997" s="746"/>
      <c r="P997" s="746"/>
      <c r="Q997" s="746"/>
      <c r="R997" s="746"/>
      <c r="S997" s="746"/>
      <c r="T997" s="746"/>
      <c r="U997" s="746"/>
      <c r="V997" s="746"/>
      <c r="W997" s="746"/>
      <c r="X997" s="746"/>
      <c r="Y997" s="746"/>
      <c r="Z997" s="746"/>
      <c r="AA997" s="746"/>
      <c r="AB997" s="746"/>
      <c r="AC997" s="746"/>
      <c r="AD997" s="746"/>
    </row>
    <row r="998" spans="4:30" ht="13.9" customHeight="1">
      <c r="D998" s="746"/>
      <c r="E998" s="746"/>
      <c r="F998" s="746"/>
      <c r="G998" s="746"/>
      <c r="H998" s="746"/>
      <c r="I998" s="746"/>
      <c r="J998" s="746"/>
      <c r="K998" s="746"/>
      <c r="L998" s="746"/>
      <c r="M998" s="746"/>
      <c r="N998" s="746"/>
      <c r="O998" s="746"/>
      <c r="P998" s="746"/>
      <c r="Q998" s="746"/>
      <c r="R998" s="746"/>
      <c r="S998" s="746"/>
      <c r="T998" s="746"/>
      <c r="U998" s="746"/>
      <c r="V998" s="746"/>
      <c r="W998" s="746"/>
      <c r="X998" s="746"/>
      <c r="Y998" s="746"/>
      <c r="Z998" s="746"/>
      <c r="AA998" s="746"/>
      <c r="AB998" s="746"/>
      <c r="AC998" s="746"/>
      <c r="AD998" s="746"/>
    </row>
    <row r="999" spans="4:30" ht="13.9" customHeight="1">
      <c r="D999" s="746"/>
      <c r="E999" s="746"/>
      <c r="F999" s="746"/>
      <c r="G999" s="746"/>
      <c r="H999" s="746"/>
      <c r="I999" s="746"/>
      <c r="J999" s="746"/>
      <c r="K999" s="746"/>
      <c r="L999" s="746"/>
      <c r="M999" s="746"/>
      <c r="N999" s="746"/>
      <c r="O999" s="746"/>
      <c r="P999" s="746"/>
      <c r="Q999" s="746"/>
      <c r="R999" s="746"/>
      <c r="S999" s="746"/>
      <c r="T999" s="746"/>
      <c r="U999" s="746"/>
      <c r="V999" s="746"/>
      <c r="W999" s="746"/>
      <c r="X999" s="746"/>
      <c r="Y999" s="746"/>
      <c r="Z999" s="746"/>
      <c r="AA999" s="746"/>
      <c r="AB999" s="746"/>
      <c r="AC999" s="746"/>
      <c r="AD999" s="746"/>
    </row>
    <row r="1000" spans="4:30" ht="13.9" customHeight="1">
      <c r="D1000" s="746"/>
      <c r="E1000" s="746"/>
      <c r="F1000" s="746"/>
      <c r="G1000" s="746"/>
      <c r="H1000" s="746"/>
      <c r="I1000" s="746"/>
      <c r="J1000" s="746"/>
      <c r="K1000" s="746"/>
      <c r="L1000" s="746"/>
      <c r="M1000" s="746"/>
      <c r="N1000" s="746"/>
      <c r="O1000" s="746"/>
      <c r="P1000" s="746"/>
      <c r="Q1000" s="746"/>
      <c r="R1000" s="746"/>
      <c r="S1000" s="746"/>
      <c r="T1000" s="746"/>
      <c r="U1000" s="746"/>
      <c r="V1000" s="746"/>
      <c r="W1000" s="746"/>
      <c r="X1000" s="746"/>
      <c r="Y1000" s="746"/>
      <c r="Z1000" s="746"/>
      <c r="AA1000" s="746"/>
      <c r="AB1000" s="746"/>
      <c r="AC1000" s="746"/>
      <c r="AD1000" s="746"/>
    </row>
    <row r="1001" spans="4:30" ht="13.9" customHeight="1">
      <c r="D1001" s="746"/>
      <c r="E1001" s="746"/>
      <c r="F1001" s="746"/>
      <c r="G1001" s="746"/>
      <c r="H1001" s="746"/>
      <c r="I1001" s="746"/>
      <c r="J1001" s="746"/>
      <c r="K1001" s="746"/>
      <c r="L1001" s="746"/>
      <c r="M1001" s="746"/>
      <c r="N1001" s="746"/>
      <c r="O1001" s="746"/>
      <c r="P1001" s="746"/>
      <c r="Q1001" s="746"/>
      <c r="R1001" s="746"/>
      <c r="S1001" s="746"/>
      <c r="T1001" s="746"/>
      <c r="U1001" s="746"/>
      <c r="V1001" s="746"/>
      <c r="W1001" s="746"/>
      <c r="X1001" s="746"/>
      <c r="Y1001" s="746"/>
      <c r="Z1001" s="746"/>
      <c r="AA1001" s="746"/>
      <c r="AB1001" s="746"/>
      <c r="AC1001" s="746"/>
      <c r="AD1001" s="746"/>
    </row>
    <row r="1002" spans="4:30" ht="13.9" customHeight="1">
      <c r="D1002" s="746"/>
      <c r="E1002" s="746"/>
      <c r="F1002" s="746"/>
      <c r="G1002" s="746"/>
      <c r="H1002" s="746"/>
      <c r="I1002" s="746"/>
      <c r="J1002" s="746"/>
      <c r="K1002" s="746"/>
      <c r="L1002" s="746"/>
      <c r="M1002" s="746"/>
      <c r="N1002" s="746"/>
      <c r="O1002" s="746"/>
      <c r="P1002" s="746"/>
      <c r="Q1002" s="746"/>
      <c r="R1002" s="746"/>
      <c r="S1002" s="746"/>
      <c r="T1002" s="746"/>
      <c r="U1002" s="746"/>
      <c r="V1002" s="746"/>
      <c r="W1002" s="746"/>
      <c r="X1002" s="746"/>
      <c r="Y1002" s="746"/>
      <c r="Z1002" s="746"/>
      <c r="AA1002" s="746"/>
      <c r="AB1002" s="746"/>
      <c r="AC1002" s="746"/>
      <c r="AD1002" s="746"/>
    </row>
    <row r="1003" spans="4:30" ht="13.9" customHeight="1">
      <c r="D1003" s="746"/>
      <c r="E1003" s="746"/>
      <c r="F1003" s="746"/>
      <c r="G1003" s="746"/>
      <c r="H1003" s="746"/>
      <c r="I1003" s="746"/>
      <c r="J1003" s="746"/>
      <c r="K1003" s="746"/>
      <c r="L1003" s="746"/>
      <c r="M1003" s="746"/>
      <c r="N1003" s="746"/>
      <c r="O1003" s="746"/>
      <c r="P1003" s="746"/>
      <c r="Q1003" s="746"/>
      <c r="R1003" s="746"/>
      <c r="S1003" s="746"/>
      <c r="T1003" s="746"/>
      <c r="U1003" s="746"/>
      <c r="V1003" s="746"/>
      <c r="W1003" s="746"/>
      <c r="X1003" s="746"/>
      <c r="Y1003" s="746"/>
      <c r="Z1003" s="746"/>
      <c r="AA1003" s="746"/>
      <c r="AB1003" s="746"/>
      <c r="AC1003" s="746"/>
      <c r="AD1003" s="746"/>
    </row>
    <row r="1004" spans="4:30" ht="13.9" customHeight="1">
      <c r="D1004" s="746"/>
      <c r="E1004" s="746"/>
      <c r="F1004" s="746"/>
      <c r="G1004" s="746"/>
      <c r="H1004" s="746"/>
      <c r="I1004" s="746"/>
      <c r="J1004" s="746"/>
      <c r="K1004" s="746"/>
      <c r="L1004" s="746"/>
      <c r="M1004" s="746"/>
      <c r="N1004" s="746"/>
      <c r="O1004" s="746"/>
      <c r="P1004" s="746"/>
      <c r="Q1004" s="746"/>
      <c r="R1004" s="746"/>
      <c r="S1004" s="746"/>
      <c r="T1004" s="746"/>
      <c r="U1004" s="746"/>
      <c r="V1004" s="746"/>
      <c r="W1004" s="746"/>
      <c r="X1004" s="746"/>
      <c r="Y1004" s="746"/>
      <c r="Z1004" s="746"/>
      <c r="AA1004" s="746"/>
      <c r="AB1004" s="746"/>
      <c r="AC1004" s="746"/>
      <c r="AD1004" s="746"/>
    </row>
    <row r="1005" spans="4:30" ht="13.9" customHeight="1">
      <c r="D1005" s="746"/>
      <c r="E1005" s="746"/>
      <c r="F1005" s="746"/>
      <c r="G1005" s="746"/>
      <c r="H1005" s="746"/>
      <c r="I1005" s="746"/>
      <c r="J1005" s="746"/>
      <c r="K1005" s="746"/>
      <c r="L1005" s="746"/>
      <c r="M1005" s="746"/>
      <c r="N1005" s="746"/>
      <c r="O1005" s="746"/>
      <c r="P1005" s="746"/>
      <c r="Q1005" s="746"/>
      <c r="R1005" s="746"/>
      <c r="S1005" s="746"/>
      <c r="T1005" s="746"/>
      <c r="U1005" s="746"/>
      <c r="V1005" s="746"/>
      <c r="W1005" s="746"/>
      <c r="X1005" s="746"/>
      <c r="Y1005" s="746"/>
      <c r="Z1005" s="746"/>
      <c r="AA1005" s="746"/>
      <c r="AB1005" s="746"/>
      <c r="AC1005" s="746"/>
      <c r="AD1005" s="746"/>
    </row>
    <row r="1006" spans="4:30" ht="13.9" customHeight="1">
      <c r="D1006" s="746"/>
      <c r="E1006" s="746"/>
      <c r="F1006" s="746"/>
      <c r="G1006" s="746"/>
      <c r="H1006" s="746"/>
      <c r="I1006" s="746"/>
      <c r="J1006" s="746"/>
      <c r="K1006" s="746"/>
      <c r="L1006" s="746"/>
      <c r="M1006" s="746"/>
      <c r="N1006" s="746"/>
      <c r="O1006" s="746"/>
      <c r="P1006" s="746"/>
      <c r="Q1006" s="746"/>
      <c r="R1006" s="746"/>
      <c r="S1006" s="746"/>
      <c r="T1006" s="746"/>
      <c r="U1006" s="746"/>
      <c r="V1006" s="746"/>
      <c r="W1006" s="746"/>
      <c r="X1006" s="746"/>
      <c r="Y1006" s="746"/>
      <c r="Z1006" s="746"/>
      <c r="AA1006" s="746"/>
      <c r="AB1006" s="746"/>
      <c r="AC1006" s="746"/>
      <c r="AD1006" s="746"/>
    </row>
    <row r="1007" spans="4:30" ht="13.9" customHeight="1">
      <c r="D1007" s="746"/>
      <c r="E1007" s="746"/>
      <c r="F1007" s="746"/>
      <c r="G1007" s="746"/>
      <c r="H1007" s="746"/>
      <c r="I1007" s="746"/>
      <c r="J1007" s="746"/>
      <c r="K1007" s="746"/>
      <c r="L1007" s="746"/>
      <c r="M1007" s="746"/>
      <c r="N1007" s="746"/>
      <c r="O1007" s="746"/>
      <c r="P1007" s="746"/>
      <c r="Q1007" s="746"/>
      <c r="R1007" s="746"/>
      <c r="S1007" s="746"/>
      <c r="T1007" s="746"/>
      <c r="U1007" s="746"/>
      <c r="V1007" s="746"/>
      <c r="W1007" s="746"/>
      <c r="X1007" s="746"/>
      <c r="Y1007" s="746"/>
      <c r="Z1007" s="746"/>
      <c r="AA1007" s="746"/>
      <c r="AB1007" s="746"/>
      <c r="AC1007" s="746"/>
      <c r="AD1007" s="746"/>
    </row>
    <row r="1008" spans="4:30" ht="13.9" customHeight="1">
      <c r="D1008" s="746"/>
      <c r="E1008" s="746"/>
      <c r="F1008" s="746"/>
      <c r="G1008" s="746"/>
      <c r="H1008" s="746"/>
      <c r="I1008" s="746"/>
      <c r="J1008" s="746"/>
      <c r="K1008" s="746"/>
      <c r="L1008" s="746"/>
      <c r="M1008" s="746"/>
      <c r="N1008" s="746"/>
      <c r="O1008" s="746"/>
      <c r="P1008" s="746"/>
      <c r="Q1008" s="746"/>
      <c r="R1008" s="746"/>
      <c r="S1008" s="746"/>
      <c r="T1008" s="746"/>
      <c r="U1008" s="746"/>
      <c r="V1008" s="746"/>
      <c r="W1008" s="746"/>
      <c r="X1008" s="746"/>
      <c r="Y1008" s="746"/>
      <c r="Z1008" s="746"/>
      <c r="AA1008" s="746"/>
      <c r="AB1008" s="746"/>
      <c r="AC1008" s="746"/>
      <c r="AD1008" s="746"/>
    </row>
    <row r="1009" spans="4:30" ht="13.9" customHeight="1">
      <c r="D1009" s="746"/>
      <c r="E1009" s="746"/>
      <c r="F1009" s="746"/>
      <c r="G1009" s="746"/>
      <c r="H1009" s="746"/>
      <c r="I1009" s="746"/>
      <c r="J1009" s="746"/>
      <c r="K1009" s="746"/>
      <c r="L1009" s="746"/>
      <c r="M1009" s="746"/>
      <c r="N1009" s="746"/>
      <c r="O1009" s="746"/>
      <c r="P1009" s="746"/>
      <c r="Q1009" s="746"/>
      <c r="R1009" s="746"/>
      <c r="S1009" s="746"/>
      <c r="T1009" s="746"/>
      <c r="U1009" s="746"/>
      <c r="V1009" s="746"/>
      <c r="W1009" s="746"/>
      <c r="X1009" s="746"/>
      <c r="Y1009" s="746"/>
      <c r="Z1009" s="746"/>
      <c r="AA1009" s="746"/>
      <c r="AB1009" s="746"/>
      <c r="AC1009" s="746"/>
      <c r="AD1009" s="746"/>
    </row>
    <row r="1010" spans="4:30" ht="13.9" customHeight="1">
      <c r="D1010" s="746"/>
      <c r="E1010" s="746"/>
      <c r="F1010" s="746"/>
      <c r="G1010" s="746"/>
      <c r="H1010" s="746"/>
      <c r="I1010" s="746"/>
      <c r="J1010" s="746"/>
      <c r="K1010" s="746"/>
      <c r="L1010" s="746"/>
      <c r="M1010" s="746"/>
      <c r="N1010" s="746"/>
      <c r="O1010" s="746"/>
      <c r="P1010" s="746"/>
      <c r="Q1010" s="746"/>
      <c r="R1010" s="746"/>
      <c r="S1010" s="746"/>
      <c r="T1010" s="746"/>
      <c r="U1010" s="746"/>
      <c r="V1010" s="746"/>
      <c r="W1010" s="746"/>
      <c r="X1010" s="746"/>
      <c r="Y1010" s="746"/>
      <c r="Z1010" s="746"/>
      <c r="AA1010" s="746"/>
      <c r="AB1010" s="746"/>
      <c r="AC1010" s="746"/>
      <c r="AD1010" s="746"/>
    </row>
    <row r="1011" spans="4:30" ht="13.9" customHeight="1">
      <c r="D1011" s="746"/>
      <c r="E1011" s="746"/>
      <c r="F1011" s="746"/>
      <c r="G1011" s="746"/>
      <c r="H1011" s="746"/>
      <c r="I1011" s="746"/>
      <c r="J1011" s="746"/>
      <c r="K1011" s="746"/>
      <c r="L1011" s="746"/>
      <c r="M1011" s="746"/>
      <c r="N1011" s="746"/>
      <c r="O1011" s="746"/>
      <c r="P1011" s="746"/>
      <c r="Q1011" s="746"/>
      <c r="R1011" s="746"/>
      <c r="S1011" s="746"/>
      <c r="T1011" s="746"/>
      <c r="U1011" s="746"/>
      <c r="V1011" s="746"/>
      <c r="W1011" s="746"/>
      <c r="X1011" s="746"/>
      <c r="Y1011" s="746"/>
      <c r="Z1011" s="746"/>
      <c r="AA1011" s="746"/>
      <c r="AB1011" s="746"/>
      <c r="AC1011" s="746"/>
      <c r="AD1011" s="746"/>
    </row>
    <row r="1012" spans="4:30" ht="13.9" customHeight="1">
      <c r="D1012" s="746"/>
      <c r="E1012" s="746"/>
      <c r="F1012" s="746"/>
      <c r="G1012" s="746"/>
      <c r="H1012" s="746"/>
      <c r="I1012" s="746"/>
      <c r="J1012" s="746"/>
      <c r="K1012" s="746"/>
      <c r="L1012" s="746"/>
      <c r="M1012" s="746"/>
      <c r="N1012" s="746"/>
      <c r="O1012" s="746"/>
      <c r="P1012" s="746"/>
      <c r="Q1012" s="746"/>
      <c r="R1012" s="746"/>
      <c r="S1012" s="746"/>
      <c r="T1012" s="746"/>
      <c r="U1012" s="746"/>
      <c r="V1012" s="746"/>
      <c r="W1012" s="746"/>
      <c r="X1012" s="746"/>
      <c r="Y1012" s="746"/>
      <c r="Z1012" s="746"/>
      <c r="AA1012" s="746"/>
      <c r="AB1012" s="746"/>
      <c r="AC1012" s="746"/>
      <c r="AD1012" s="746"/>
    </row>
    <row r="1013" spans="4:30" ht="13.9" customHeight="1">
      <c r="D1013" s="746"/>
      <c r="E1013" s="746"/>
      <c r="F1013" s="746"/>
      <c r="G1013" s="746"/>
      <c r="H1013" s="746"/>
      <c r="I1013" s="746"/>
      <c r="J1013" s="746"/>
      <c r="K1013" s="746"/>
      <c r="L1013" s="746"/>
      <c r="M1013" s="746"/>
      <c r="N1013" s="746"/>
      <c r="O1013" s="746"/>
      <c r="P1013" s="746"/>
      <c r="Q1013" s="746"/>
      <c r="R1013" s="746"/>
      <c r="S1013" s="746"/>
      <c r="T1013" s="746"/>
      <c r="U1013" s="746"/>
      <c r="V1013" s="746"/>
      <c r="W1013" s="746"/>
      <c r="X1013" s="746"/>
      <c r="Y1013" s="746"/>
      <c r="Z1013" s="746"/>
      <c r="AA1013" s="746"/>
      <c r="AB1013" s="746"/>
      <c r="AC1013" s="746"/>
      <c r="AD1013" s="746"/>
    </row>
    <row r="1014" spans="4:30" ht="13.9" customHeight="1">
      <c r="D1014" s="746"/>
      <c r="E1014" s="746"/>
      <c r="F1014" s="746"/>
      <c r="G1014" s="746"/>
      <c r="H1014" s="746"/>
      <c r="I1014" s="746"/>
      <c r="J1014" s="746"/>
      <c r="K1014" s="746"/>
      <c r="L1014" s="746"/>
      <c r="M1014" s="746"/>
      <c r="N1014" s="746"/>
      <c r="O1014" s="746"/>
      <c r="P1014" s="746"/>
      <c r="Q1014" s="746"/>
      <c r="R1014" s="746"/>
      <c r="S1014" s="746"/>
      <c r="T1014" s="746"/>
      <c r="U1014" s="746"/>
      <c r="V1014" s="746"/>
      <c r="W1014" s="746"/>
      <c r="X1014" s="746"/>
      <c r="Y1014" s="746"/>
      <c r="Z1014" s="746"/>
      <c r="AA1014" s="746"/>
      <c r="AB1014" s="746"/>
      <c r="AC1014" s="746"/>
      <c r="AD1014" s="746"/>
    </row>
    <row r="1015" spans="4:30" ht="13.9" customHeight="1">
      <c r="D1015" s="746"/>
      <c r="E1015" s="746"/>
      <c r="F1015" s="746"/>
      <c r="G1015" s="746"/>
      <c r="H1015" s="746"/>
      <c r="I1015" s="746"/>
      <c r="J1015" s="746"/>
      <c r="K1015" s="746"/>
      <c r="L1015" s="746"/>
      <c r="M1015" s="746"/>
      <c r="N1015" s="746"/>
      <c r="O1015" s="746"/>
      <c r="P1015" s="746"/>
      <c r="Q1015" s="746"/>
      <c r="R1015" s="746"/>
      <c r="S1015" s="746"/>
      <c r="T1015" s="746"/>
      <c r="U1015" s="746"/>
      <c r="V1015" s="746"/>
      <c r="W1015" s="746"/>
      <c r="X1015" s="746"/>
      <c r="Y1015" s="746"/>
      <c r="Z1015" s="746"/>
      <c r="AA1015" s="746"/>
      <c r="AB1015" s="746"/>
      <c r="AC1015" s="746"/>
      <c r="AD1015" s="746"/>
    </row>
    <row r="1016" spans="4:30" ht="13.9" customHeight="1">
      <c r="D1016" s="746"/>
      <c r="E1016" s="746"/>
      <c r="F1016" s="746"/>
      <c r="G1016" s="746"/>
      <c r="H1016" s="746"/>
      <c r="I1016" s="746"/>
      <c r="J1016" s="746"/>
      <c r="K1016" s="746"/>
      <c r="L1016" s="746"/>
      <c r="M1016" s="746"/>
      <c r="N1016" s="746"/>
      <c r="O1016" s="746"/>
      <c r="P1016" s="746"/>
      <c r="Q1016" s="746"/>
      <c r="R1016" s="746"/>
      <c r="S1016" s="746"/>
      <c r="T1016" s="746"/>
      <c r="U1016" s="746"/>
      <c r="V1016" s="746"/>
      <c r="W1016" s="746"/>
      <c r="X1016" s="746"/>
      <c r="Y1016" s="746"/>
      <c r="Z1016" s="746"/>
      <c r="AA1016" s="746"/>
      <c r="AB1016" s="746"/>
      <c r="AC1016" s="746"/>
      <c r="AD1016" s="746"/>
    </row>
    <row r="1017" spans="4:30" ht="13.9" customHeight="1">
      <c r="D1017" s="746"/>
      <c r="E1017" s="746"/>
      <c r="F1017" s="746"/>
      <c r="G1017" s="746"/>
      <c r="H1017" s="746"/>
      <c r="I1017" s="746"/>
      <c r="J1017" s="746"/>
      <c r="K1017" s="746"/>
      <c r="L1017" s="746"/>
      <c r="M1017" s="746"/>
      <c r="N1017" s="746"/>
      <c r="O1017" s="746"/>
      <c r="P1017" s="746"/>
      <c r="Q1017" s="746"/>
      <c r="R1017" s="746"/>
      <c r="S1017" s="746"/>
      <c r="T1017" s="746"/>
      <c r="U1017" s="746"/>
      <c r="V1017" s="746"/>
      <c r="W1017" s="746"/>
      <c r="X1017" s="746"/>
      <c r="Y1017" s="746"/>
      <c r="Z1017" s="746"/>
      <c r="AA1017" s="746"/>
      <c r="AB1017" s="746"/>
      <c r="AC1017" s="746"/>
      <c r="AD1017" s="746"/>
    </row>
    <row r="1018" spans="4:30" ht="13.9" customHeight="1">
      <c r="D1018" s="746"/>
      <c r="E1018" s="746"/>
      <c r="F1018" s="746"/>
      <c r="G1018" s="746"/>
      <c r="H1018" s="746"/>
      <c r="I1018" s="746"/>
      <c r="J1018" s="746"/>
      <c r="K1018" s="746"/>
      <c r="L1018" s="746"/>
      <c r="M1018" s="746"/>
      <c r="N1018" s="746"/>
      <c r="O1018" s="746"/>
      <c r="P1018" s="746"/>
      <c r="Q1018" s="746"/>
      <c r="R1018" s="746"/>
      <c r="S1018" s="746"/>
      <c r="T1018" s="746"/>
      <c r="U1018" s="746"/>
      <c r="V1018" s="746"/>
      <c r="W1018" s="746"/>
      <c r="X1018" s="746"/>
      <c r="Y1018" s="746"/>
      <c r="Z1018" s="746"/>
      <c r="AA1018" s="746"/>
      <c r="AB1018" s="746"/>
      <c r="AC1018" s="746"/>
      <c r="AD1018" s="746"/>
    </row>
    <row r="1019" spans="4:30" ht="13.9" customHeight="1">
      <c r="D1019" s="746"/>
      <c r="E1019" s="746"/>
      <c r="F1019" s="746"/>
      <c r="G1019" s="746"/>
      <c r="H1019" s="746"/>
      <c r="I1019" s="746"/>
      <c r="J1019" s="746"/>
      <c r="K1019" s="746"/>
      <c r="L1019" s="746"/>
      <c r="M1019" s="746"/>
      <c r="N1019" s="746"/>
      <c r="O1019" s="746"/>
      <c r="P1019" s="746"/>
      <c r="Q1019" s="746"/>
      <c r="R1019" s="746"/>
      <c r="S1019" s="746"/>
      <c r="T1019" s="746"/>
      <c r="U1019" s="746"/>
      <c r="V1019" s="746"/>
      <c r="W1019" s="746"/>
      <c r="X1019" s="746"/>
      <c r="Y1019" s="746"/>
      <c r="Z1019" s="746"/>
      <c r="AA1019" s="746"/>
      <c r="AB1019" s="746"/>
      <c r="AC1019" s="746"/>
      <c r="AD1019" s="746"/>
    </row>
    <row r="1020" spans="4:30" ht="13.9" customHeight="1">
      <c r="D1020" s="746"/>
      <c r="E1020" s="746"/>
      <c r="F1020" s="746"/>
      <c r="G1020" s="746"/>
      <c r="H1020" s="746"/>
      <c r="I1020" s="746"/>
      <c r="J1020" s="746"/>
      <c r="K1020" s="746"/>
      <c r="L1020" s="746"/>
      <c r="M1020" s="746"/>
      <c r="N1020" s="746"/>
      <c r="O1020" s="746"/>
      <c r="P1020" s="746"/>
      <c r="Q1020" s="746"/>
      <c r="R1020" s="746"/>
      <c r="S1020" s="746"/>
      <c r="T1020" s="746"/>
      <c r="U1020" s="746"/>
      <c r="V1020" s="746"/>
      <c r="W1020" s="746"/>
      <c r="X1020" s="746"/>
      <c r="Y1020" s="746"/>
      <c r="Z1020" s="746"/>
      <c r="AA1020" s="746"/>
      <c r="AB1020" s="746"/>
      <c r="AC1020" s="746"/>
      <c r="AD1020" s="746"/>
    </row>
    <row r="1021" spans="4:30" ht="13.9" customHeight="1">
      <c r="D1021" s="746"/>
      <c r="E1021" s="746"/>
      <c r="F1021" s="746"/>
      <c r="G1021" s="746"/>
      <c r="H1021" s="746"/>
      <c r="I1021" s="746"/>
      <c r="J1021" s="746"/>
      <c r="K1021" s="746"/>
      <c r="L1021" s="746"/>
      <c r="M1021" s="746"/>
      <c r="N1021" s="746"/>
      <c r="O1021" s="746"/>
      <c r="P1021" s="746"/>
      <c r="Q1021" s="746"/>
      <c r="R1021" s="746"/>
      <c r="S1021" s="746"/>
      <c r="T1021" s="746"/>
      <c r="U1021" s="746"/>
      <c r="V1021" s="746"/>
      <c r="W1021" s="746"/>
      <c r="X1021" s="746"/>
      <c r="Y1021" s="746"/>
      <c r="Z1021" s="746"/>
      <c r="AA1021" s="746"/>
      <c r="AB1021" s="746"/>
      <c r="AC1021" s="746"/>
      <c r="AD1021" s="746"/>
    </row>
    <row r="1022" spans="4:30" ht="13.9" customHeight="1">
      <c r="D1022" s="746"/>
      <c r="E1022" s="746"/>
      <c r="F1022" s="746"/>
      <c r="G1022" s="746"/>
      <c r="H1022" s="746"/>
      <c r="I1022" s="746"/>
      <c r="J1022" s="746"/>
      <c r="K1022" s="746"/>
      <c r="L1022" s="746"/>
      <c r="M1022" s="746"/>
      <c r="N1022" s="746"/>
      <c r="O1022" s="746"/>
      <c r="P1022" s="746"/>
      <c r="Q1022" s="746"/>
      <c r="R1022" s="746"/>
      <c r="S1022" s="746"/>
      <c r="T1022" s="746"/>
      <c r="U1022" s="746"/>
      <c r="V1022" s="746"/>
      <c r="W1022" s="746"/>
      <c r="X1022" s="746"/>
      <c r="Y1022" s="746"/>
      <c r="Z1022" s="746"/>
      <c r="AA1022" s="746"/>
      <c r="AB1022" s="746"/>
      <c r="AC1022" s="746"/>
      <c r="AD1022" s="746"/>
    </row>
    <row r="1023" spans="4:30" ht="13.9" customHeight="1">
      <c r="D1023" s="746"/>
      <c r="E1023" s="746"/>
      <c r="F1023" s="746"/>
      <c r="G1023" s="746"/>
      <c r="H1023" s="746"/>
      <c r="I1023" s="746"/>
      <c r="J1023" s="746"/>
      <c r="K1023" s="746"/>
      <c r="L1023" s="746"/>
      <c r="M1023" s="746"/>
      <c r="N1023" s="746"/>
      <c r="O1023" s="746"/>
      <c r="P1023" s="746"/>
      <c r="Q1023" s="746"/>
      <c r="R1023" s="746"/>
      <c r="S1023" s="746"/>
      <c r="T1023" s="746"/>
      <c r="U1023" s="746"/>
      <c r="V1023" s="746"/>
      <c r="W1023" s="746"/>
      <c r="X1023" s="746"/>
      <c r="Y1023" s="746"/>
      <c r="Z1023" s="746"/>
      <c r="AA1023" s="746"/>
      <c r="AB1023" s="746"/>
      <c r="AC1023" s="746"/>
      <c r="AD1023" s="746"/>
    </row>
    <row r="1024" spans="4:30" ht="13.9" customHeight="1">
      <c r="D1024" s="746"/>
      <c r="E1024" s="746"/>
      <c r="F1024" s="746"/>
      <c r="G1024" s="746"/>
      <c r="H1024" s="746"/>
      <c r="I1024" s="746"/>
      <c r="J1024" s="746"/>
      <c r="K1024" s="746"/>
      <c r="L1024" s="746"/>
      <c r="M1024" s="746"/>
      <c r="N1024" s="746"/>
      <c r="O1024" s="746"/>
      <c r="P1024" s="746"/>
      <c r="Q1024" s="746"/>
      <c r="R1024" s="746"/>
      <c r="S1024" s="746"/>
      <c r="T1024" s="746"/>
      <c r="U1024" s="746"/>
      <c r="V1024" s="746"/>
      <c r="W1024" s="746"/>
      <c r="X1024" s="746"/>
      <c r="Y1024" s="746"/>
      <c r="Z1024" s="746"/>
      <c r="AA1024" s="746"/>
      <c r="AB1024" s="746"/>
      <c r="AC1024" s="746"/>
      <c r="AD1024" s="746"/>
    </row>
    <row r="1025" spans="4:30" ht="13.9" customHeight="1">
      <c r="D1025" s="746"/>
      <c r="E1025" s="746"/>
      <c r="F1025" s="746"/>
      <c r="G1025" s="746"/>
      <c r="H1025" s="746"/>
      <c r="I1025" s="746"/>
      <c r="J1025" s="746"/>
      <c r="K1025" s="746"/>
      <c r="L1025" s="746"/>
      <c r="M1025" s="746"/>
      <c r="N1025" s="746"/>
      <c r="O1025" s="746"/>
      <c r="P1025" s="746"/>
      <c r="Q1025" s="746"/>
      <c r="R1025" s="746"/>
      <c r="S1025" s="746"/>
      <c r="T1025" s="746"/>
      <c r="U1025" s="746"/>
      <c r="V1025" s="746"/>
      <c r="W1025" s="746"/>
      <c r="X1025" s="746"/>
      <c r="Y1025" s="746"/>
      <c r="Z1025" s="746"/>
      <c r="AA1025" s="746"/>
      <c r="AB1025" s="746"/>
      <c r="AC1025" s="746"/>
      <c r="AD1025" s="746"/>
    </row>
    <row r="1026" spans="4:30" ht="13.9" customHeight="1">
      <c r="D1026" s="746"/>
      <c r="E1026" s="746"/>
      <c r="F1026" s="746"/>
      <c r="G1026" s="746"/>
      <c r="H1026" s="746"/>
      <c r="I1026" s="746"/>
      <c r="J1026" s="746"/>
      <c r="K1026" s="746"/>
      <c r="L1026" s="746"/>
      <c r="M1026" s="746"/>
      <c r="N1026" s="746"/>
      <c r="O1026" s="746"/>
      <c r="P1026" s="746"/>
      <c r="Q1026" s="746"/>
      <c r="R1026" s="746"/>
      <c r="S1026" s="746"/>
      <c r="T1026" s="746"/>
      <c r="U1026" s="746"/>
      <c r="V1026" s="746"/>
      <c r="W1026" s="746"/>
      <c r="X1026" s="746"/>
      <c r="Y1026" s="746"/>
      <c r="Z1026" s="746"/>
      <c r="AA1026" s="746"/>
      <c r="AB1026" s="746"/>
      <c r="AC1026" s="746"/>
      <c r="AD1026" s="746"/>
    </row>
    <row r="1027" spans="4:30" ht="13.9" customHeight="1">
      <c r="D1027" s="746"/>
      <c r="E1027" s="746"/>
      <c r="F1027" s="746"/>
      <c r="G1027" s="746"/>
      <c r="H1027" s="746"/>
      <c r="I1027" s="746"/>
      <c r="J1027" s="746"/>
      <c r="K1027" s="746"/>
      <c r="L1027" s="746"/>
      <c r="M1027" s="746"/>
      <c r="N1027" s="746"/>
      <c r="O1027" s="746"/>
      <c r="P1027" s="746"/>
      <c r="Q1027" s="746"/>
      <c r="R1027" s="746"/>
      <c r="S1027" s="746"/>
      <c r="T1027" s="746"/>
      <c r="U1027" s="746"/>
      <c r="V1027" s="746"/>
      <c r="W1027" s="746"/>
      <c r="X1027" s="746"/>
      <c r="Y1027" s="746"/>
      <c r="Z1027" s="746"/>
      <c r="AA1027" s="746"/>
      <c r="AB1027" s="746"/>
      <c r="AC1027" s="746"/>
      <c r="AD1027" s="746"/>
    </row>
    <row r="1028" spans="4:30" ht="13.9" customHeight="1">
      <c r="D1028" s="746"/>
      <c r="E1028" s="746"/>
      <c r="F1028" s="746"/>
      <c r="G1028" s="746"/>
      <c r="H1028" s="746"/>
      <c r="I1028" s="746"/>
      <c r="J1028" s="746"/>
      <c r="K1028" s="746"/>
      <c r="L1028" s="746"/>
      <c r="M1028" s="746"/>
      <c r="N1028" s="746"/>
      <c r="O1028" s="746"/>
      <c r="P1028" s="746"/>
      <c r="Q1028" s="746"/>
      <c r="R1028" s="746"/>
      <c r="S1028" s="746"/>
      <c r="T1028" s="746"/>
      <c r="U1028" s="746"/>
      <c r="V1028" s="746"/>
      <c r="W1028" s="746"/>
      <c r="X1028" s="746"/>
      <c r="Y1028" s="746"/>
      <c r="Z1028" s="746"/>
      <c r="AA1028" s="746"/>
      <c r="AB1028" s="746"/>
      <c r="AC1028" s="746"/>
      <c r="AD1028" s="746"/>
    </row>
    <row r="1029" spans="4:30" ht="13.9" customHeight="1">
      <c r="D1029" s="746"/>
      <c r="E1029" s="746"/>
      <c r="F1029" s="746"/>
      <c r="G1029" s="746"/>
      <c r="H1029" s="746"/>
      <c r="I1029" s="746"/>
      <c r="J1029" s="746"/>
      <c r="K1029" s="746"/>
      <c r="L1029" s="746"/>
      <c r="M1029" s="746"/>
      <c r="N1029" s="746"/>
      <c r="O1029" s="746"/>
      <c r="P1029" s="746"/>
      <c r="Q1029" s="746"/>
      <c r="R1029" s="746"/>
      <c r="S1029" s="746"/>
      <c r="T1029" s="746"/>
      <c r="U1029" s="746"/>
      <c r="V1029" s="746"/>
      <c r="W1029" s="746"/>
      <c r="X1029" s="746"/>
      <c r="Y1029" s="746"/>
      <c r="Z1029" s="746"/>
      <c r="AA1029" s="746"/>
      <c r="AB1029" s="746"/>
      <c r="AC1029" s="746"/>
      <c r="AD1029" s="746"/>
    </row>
    <row r="1030" spans="4:30" ht="13.9" customHeight="1">
      <c r="D1030" s="746"/>
      <c r="E1030" s="746"/>
      <c r="F1030" s="746"/>
      <c r="G1030" s="746"/>
      <c r="H1030" s="746"/>
      <c r="I1030" s="746"/>
      <c r="J1030" s="746"/>
      <c r="K1030" s="746"/>
      <c r="L1030" s="746"/>
      <c r="M1030" s="746"/>
      <c r="N1030" s="746"/>
      <c r="O1030" s="746"/>
      <c r="P1030" s="746"/>
      <c r="Q1030" s="746"/>
      <c r="R1030" s="746"/>
      <c r="S1030" s="746"/>
      <c r="T1030" s="746"/>
      <c r="U1030" s="746"/>
      <c r="V1030" s="746"/>
      <c r="W1030" s="746"/>
      <c r="X1030" s="746"/>
      <c r="Y1030" s="746"/>
      <c r="Z1030" s="746"/>
      <c r="AA1030" s="746"/>
      <c r="AB1030" s="746"/>
      <c r="AC1030" s="746"/>
      <c r="AD1030" s="746"/>
    </row>
    <row r="1031" spans="4:30" ht="13.9" customHeight="1">
      <c r="D1031" s="746"/>
      <c r="E1031" s="746"/>
      <c r="F1031" s="746"/>
      <c r="G1031" s="746"/>
      <c r="H1031" s="746"/>
      <c r="I1031" s="746"/>
      <c r="J1031" s="746"/>
      <c r="K1031" s="746"/>
      <c r="L1031" s="746"/>
      <c r="M1031" s="746"/>
      <c r="N1031" s="746"/>
      <c r="O1031" s="746"/>
      <c r="P1031" s="746"/>
      <c r="Q1031" s="746"/>
      <c r="R1031" s="746"/>
      <c r="S1031" s="746"/>
      <c r="T1031" s="746"/>
      <c r="U1031" s="746"/>
      <c r="V1031" s="746"/>
      <c r="W1031" s="746"/>
      <c r="X1031" s="746"/>
      <c r="Y1031" s="746"/>
      <c r="Z1031" s="746"/>
      <c r="AA1031" s="746"/>
      <c r="AB1031" s="746"/>
      <c r="AC1031" s="746"/>
      <c r="AD1031" s="746"/>
    </row>
    <row r="1032" spans="4:30" ht="13.9" customHeight="1">
      <c r="D1032" s="746"/>
      <c r="E1032" s="746"/>
      <c r="F1032" s="746"/>
      <c r="G1032" s="746"/>
      <c r="H1032" s="746"/>
      <c r="I1032" s="746"/>
      <c r="J1032" s="746"/>
      <c r="K1032" s="746"/>
      <c r="L1032" s="746"/>
      <c r="M1032" s="746"/>
      <c r="N1032" s="746"/>
      <c r="O1032" s="746"/>
      <c r="P1032" s="746"/>
      <c r="Q1032" s="746"/>
      <c r="R1032" s="746"/>
      <c r="S1032" s="746"/>
      <c r="T1032" s="746"/>
      <c r="U1032" s="746"/>
      <c r="V1032" s="746"/>
      <c r="W1032" s="746"/>
      <c r="X1032" s="746"/>
      <c r="Y1032" s="746"/>
      <c r="Z1032" s="746"/>
      <c r="AA1032" s="746"/>
      <c r="AB1032" s="746"/>
      <c r="AC1032" s="746"/>
      <c r="AD1032" s="746"/>
    </row>
    <row r="1033" spans="4:30" ht="13.9" customHeight="1">
      <c r="D1033" s="746"/>
      <c r="E1033" s="746"/>
      <c r="F1033" s="746"/>
      <c r="G1033" s="746"/>
      <c r="H1033" s="746"/>
      <c r="I1033" s="746"/>
      <c r="J1033" s="746"/>
      <c r="K1033" s="746"/>
      <c r="L1033" s="746"/>
      <c r="M1033" s="746"/>
      <c r="N1033" s="746"/>
      <c r="O1033" s="746"/>
      <c r="P1033" s="746"/>
      <c r="Q1033" s="746"/>
      <c r="R1033" s="746"/>
      <c r="S1033" s="746"/>
      <c r="T1033" s="746"/>
      <c r="U1033" s="746"/>
      <c r="V1033" s="746"/>
      <c r="W1033" s="746"/>
      <c r="X1033" s="746"/>
      <c r="Y1033" s="746"/>
      <c r="Z1033" s="746"/>
      <c r="AA1033" s="746"/>
      <c r="AB1033" s="746"/>
      <c r="AC1033" s="746"/>
      <c r="AD1033" s="746"/>
    </row>
    <row r="1034" spans="4:30" ht="13.9" customHeight="1">
      <c r="D1034" s="746"/>
      <c r="E1034" s="746"/>
      <c r="F1034" s="746"/>
      <c r="G1034" s="746"/>
      <c r="H1034" s="746"/>
      <c r="I1034" s="746"/>
      <c r="J1034" s="746"/>
      <c r="K1034" s="746"/>
      <c r="L1034" s="746"/>
      <c r="M1034" s="746"/>
      <c r="N1034" s="746"/>
      <c r="O1034" s="746"/>
      <c r="P1034" s="746"/>
      <c r="Q1034" s="746"/>
      <c r="R1034" s="746"/>
      <c r="S1034" s="746"/>
      <c r="T1034" s="746"/>
      <c r="U1034" s="746"/>
      <c r="V1034" s="746"/>
      <c r="W1034" s="746"/>
      <c r="X1034" s="746"/>
      <c r="Y1034" s="746"/>
      <c r="Z1034" s="746"/>
      <c r="AA1034" s="746"/>
      <c r="AB1034" s="746"/>
      <c r="AC1034" s="746"/>
      <c r="AD1034" s="746"/>
    </row>
    <row r="1035" spans="4:30" ht="13.9" customHeight="1">
      <c r="D1035" s="746"/>
      <c r="E1035" s="746"/>
      <c r="F1035" s="746"/>
      <c r="G1035" s="746"/>
      <c r="H1035" s="746"/>
      <c r="I1035" s="746"/>
      <c r="J1035" s="746"/>
      <c r="K1035" s="746"/>
      <c r="L1035" s="746"/>
      <c r="M1035" s="746"/>
      <c r="N1035" s="746"/>
      <c r="O1035" s="746"/>
      <c r="P1035" s="746"/>
      <c r="Q1035" s="746"/>
      <c r="R1035" s="746"/>
      <c r="S1035" s="746"/>
      <c r="T1035" s="746"/>
      <c r="U1035" s="746"/>
      <c r="V1035" s="746"/>
      <c r="W1035" s="746"/>
      <c r="X1035" s="746"/>
      <c r="Y1035" s="746"/>
      <c r="Z1035" s="746"/>
      <c r="AA1035" s="746"/>
      <c r="AB1035" s="746"/>
      <c r="AC1035" s="746"/>
      <c r="AD1035" s="746"/>
    </row>
    <row r="1036" spans="4:30" ht="13.9" customHeight="1">
      <c r="D1036" s="746"/>
      <c r="E1036" s="746"/>
      <c r="F1036" s="746"/>
      <c r="G1036" s="746"/>
      <c r="H1036" s="746"/>
      <c r="I1036" s="746"/>
      <c r="J1036" s="746"/>
      <c r="K1036" s="746"/>
      <c r="L1036" s="746"/>
      <c r="M1036" s="746"/>
      <c r="N1036" s="746"/>
      <c r="O1036" s="746"/>
      <c r="P1036" s="746"/>
      <c r="Q1036" s="746"/>
      <c r="R1036" s="746"/>
      <c r="S1036" s="746"/>
      <c r="T1036" s="746"/>
      <c r="U1036" s="746"/>
      <c r="V1036" s="746"/>
      <c r="W1036" s="746"/>
      <c r="X1036" s="746"/>
      <c r="Y1036" s="746"/>
      <c r="Z1036" s="746"/>
      <c r="AA1036" s="746"/>
      <c r="AB1036" s="746"/>
      <c r="AC1036" s="746"/>
      <c r="AD1036" s="746"/>
    </row>
    <row r="1037" spans="4:30" ht="13.9" customHeight="1">
      <c r="D1037" s="746"/>
      <c r="E1037" s="746"/>
      <c r="F1037" s="746"/>
      <c r="G1037" s="746"/>
      <c r="H1037" s="746"/>
      <c r="I1037" s="746"/>
      <c r="J1037" s="746"/>
      <c r="K1037" s="746"/>
      <c r="L1037" s="746"/>
      <c r="M1037" s="746"/>
      <c r="N1037" s="746"/>
      <c r="O1037" s="746"/>
      <c r="P1037" s="746"/>
      <c r="Q1037" s="746"/>
      <c r="R1037" s="746"/>
      <c r="S1037" s="746"/>
      <c r="T1037" s="746"/>
      <c r="U1037" s="746"/>
      <c r="V1037" s="746"/>
      <c r="W1037" s="746"/>
      <c r="X1037" s="746"/>
      <c r="Y1037" s="746"/>
      <c r="Z1037" s="746"/>
      <c r="AA1037" s="746"/>
      <c r="AB1037" s="746"/>
      <c r="AC1037" s="746"/>
      <c r="AD1037" s="746"/>
    </row>
    <row r="1038" spans="4:30" ht="13.9" customHeight="1">
      <c r="D1038" s="746"/>
      <c r="E1038" s="746"/>
      <c r="F1038" s="746"/>
      <c r="G1038" s="746"/>
      <c r="H1038" s="746"/>
      <c r="I1038" s="746"/>
      <c r="J1038" s="746"/>
      <c r="K1038" s="746"/>
      <c r="L1038" s="746"/>
      <c r="M1038" s="746"/>
      <c r="N1038" s="746"/>
      <c r="O1038" s="746"/>
      <c r="P1038" s="746"/>
      <c r="Q1038" s="746"/>
      <c r="R1038" s="746"/>
      <c r="S1038" s="746"/>
      <c r="T1038" s="746"/>
      <c r="U1038" s="746"/>
      <c r="V1038" s="746"/>
      <c r="W1038" s="746"/>
      <c r="X1038" s="746"/>
      <c r="Y1038" s="746"/>
      <c r="Z1038" s="746"/>
      <c r="AA1038" s="746"/>
      <c r="AB1038" s="746"/>
      <c r="AC1038" s="746"/>
      <c r="AD1038" s="746"/>
    </row>
    <row r="1039" spans="4:30" ht="13.9" customHeight="1">
      <c r="D1039" s="746"/>
      <c r="E1039" s="746"/>
      <c r="F1039" s="746"/>
      <c r="G1039" s="746"/>
      <c r="H1039" s="746"/>
      <c r="I1039" s="746"/>
      <c r="J1039" s="746"/>
      <c r="K1039" s="746"/>
      <c r="L1039" s="746"/>
      <c r="M1039" s="746"/>
      <c r="N1039" s="746"/>
      <c r="O1039" s="746"/>
      <c r="P1039" s="746"/>
      <c r="Q1039" s="746"/>
      <c r="R1039" s="746"/>
      <c r="S1039" s="746"/>
      <c r="T1039" s="746"/>
      <c r="U1039" s="746"/>
      <c r="V1039" s="746"/>
      <c r="W1039" s="746"/>
      <c r="X1039" s="746"/>
      <c r="Y1039" s="746"/>
      <c r="Z1039" s="746"/>
      <c r="AA1039" s="746"/>
      <c r="AB1039" s="746"/>
      <c r="AC1039" s="746"/>
      <c r="AD1039" s="746"/>
    </row>
    <row r="1040" spans="4:30" ht="13.9" customHeight="1">
      <c r="D1040" s="746"/>
      <c r="E1040" s="746"/>
      <c r="F1040" s="746"/>
      <c r="G1040" s="746"/>
      <c r="H1040" s="746"/>
      <c r="I1040" s="746"/>
      <c r="J1040" s="746"/>
      <c r="K1040" s="746"/>
      <c r="L1040" s="746"/>
      <c r="M1040" s="746"/>
      <c r="N1040" s="746"/>
      <c r="O1040" s="746"/>
      <c r="P1040" s="746"/>
      <c r="Q1040" s="746"/>
      <c r="R1040" s="746"/>
      <c r="S1040" s="746"/>
      <c r="T1040" s="746"/>
      <c r="U1040" s="746"/>
      <c r="V1040" s="746"/>
      <c r="W1040" s="746"/>
      <c r="X1040" s="746"/>
      <c r="Y1040" s="746"/>
      <c r="Z1040" s="746"/>
      <c r="AA1040" s="746"/>
      <c r="AB1040" s="746"/>
      <c r="AC1040" s="746"/>
      <c r="AD1040" s="746"/>
    </row>
    <row r="1041" spans="4:30" ht="13.9" customHeight="1">
      <c r="D1041" s="746"/>
      <c r="E1041" s="746"/>
      <c r="F1041" s="746"/>
      <c r="G1041" s="746"/>
      <c r="H1041" s="746"/>
      <c r="I1041" s="746"/>
      <c r="J1041" s="746"/>
      <c r="K1041" s="746"/>
      <c r="L1041" s="746"/>
      <c r="M1041" s="746"/>
      <c r="N1041" s="746"/>
      <c r="O1041" s="746"/>
      <c r="P1041" s="746"/>
      <c r="Q1041" s="746"/>
      <c r="R1041" s="746"/>
      <c r="S1041" s="746"/>
      <c r="T1041" s="746"/>
      <c r="U1041" s="746"/>
      <c r="V1041" s="746"/>
      <c r="W1041" s="746"/>
      <c r="X1041" s="746"/>
      <c r="Y1041" s="746"/>
      <c r="Z1041" s="746"/>
      <c r="AA1041" s="746"/>
      <c r="AB1041" s="746"/>
      <c r="AC1041" s="746"/>
      <c r="AD1041" s="746"/>
    </row>
    <row r="1042" spans="4:30" ht="13.9" customHeight="1">
      <c r="D1042" s="746"/>
      <c r="E1042" s="746"/>
      <c r="F1042" s="746"/>
      <c r="G1042" s="746"/>
      <c r="H1042" s="746"/>
      <c r="I1042" s="746"/>
      <c r="J1042" s="746"/>
      <c r="K1042" s="746"/>
      <c r="L1042" s="746"/>
      <c r="M1042" s="746"/>
      <c r="N1042" s="746"/>
      <c r="O1042" s="746"/>
      <c r="P1042" s="746"/>
      <c r="Q1042" s="746"/>
      <c r="R1042" s="746"/>
      <c r="S1042" s="746"/>
      <c r="T1042" s="746"/>
      <c r="U1042" s="746"/>
      <c r="V1042" s="746"/>
      <c r="W1042" s="746"/>
      <c r="X1042" s="746"/>
      <c r="Y1042" s="746"/>
      <c r="Z1042" s="746"/>
      <c r="AA1042" s="746"/>
      <c r="AB1042" s="746"/>
      <c r="AC1042" s="746"/>
      <c r="AD1042" s="746"/>
    </row>
    <row r="1043" spans="4:30" ht="13.9" customHeight="1">
      <c r="D1043" s="746"/>
      <c r="E1043" s="746"/>
      <c r="F1043" s="746"/>
      <c r="G1043" s="746"/>
      <c r="H1043" s="746"/>
      <c r="I1043" s="746"/>
      <c r="J1043" s="746"/>
      <c r="K1043" s="746"/>
      <c r="L1043" s="746"/>
      <c r="M1043" s="746"/>
      <c r="N1043" s="746"/>
      <c r="O1043" s="746"/>
      <c r="P1043" s="746"/>
      <c r="Q1043" s="746"/>
      <c r="R1043" s="746"/>
      <c r="S1043" s="746"/>
      <c r="T1043" s="746"/>
      <c r="U1043" s="746"/>
      <c r="V1043" s="746"/>
      <c r="W1043" s="746"/>
      <c r="X1043" s="746"/>
      <c r="Y1043" s="746"/>
      <c r="Z1043" s="746"/>
      <c r="AA1043" s="746"/>
      <c r="AB1043" s="746"/>
      <c r="AC1043" s="746"/>
      <c r="AD1043" s="746"/>
    </row>
    <row r="1044" spans="4:30" ht="13.9" customHeight="1">
      <c r="D1044" s="746"/>
      <c r="E1044" s="746"/>
      <c r="F1044" s="746"/>
      <c r="G1044" s="746"/>
      <c r="H1044" s="746"/>
      <c r="I1044" s="746"/>
      <c r="J1044" s="746"/>
      <c r="K1044" s="746"/>
      <c r="L1044" s="746"/>
      <c r="M1044" s="746"/>
      <c r="N1044" s="746"/>
      <c r="O1044" s="746"/>
      <c r="P1044" s="746"/>
      <c r="Q1044" s="746"/>
      <c r="R1044" s="746"/>
      <c r="S1044" s="746"/>
      <c r="T1044" s="746"/>
      <c r="U1044" s="746"/>
      <c r="V1044" s="746"/>
      <c r="W1044" s="746"/>
      <c r="X1044" s="746"/>
      <c r="Y1044" s="746"/>
      <c r="Z1044" s="746"/>
      <c r="AA1044" s="746"/>
      <c r="AB1044" s="746"/>
      <c r="AC1044" s="746"/>
      <c r="AD1044" s="746"/>
    </row>
    <row r="1045" spans="4:30" ht="13.9" customHeight="1">
      <c r="D1045" s="746"/>
      <c r="E1045" s="746"/>
      <c r="F1045" s="746"/>
      <c r="G1045" s="746"/>
      <c r="H1045" s="746"/>
      <c r="I1045" s="746"/>
      <c r="J1045" s="746"/>
      <c r="K1045" s="746"/>
      <c r="L1045" s="746"/>
      <c r="M1045" s="746"/>
      <c r="N1045" s="746"/>
      <c r="O1045" s="746"/>
      <c r="P1045" s="746"/>
      <c r="Q1045" s="746"/>
      <c r="R1045" s="746"/>
      <c r="S1045" s="746"/>
      <c r="T1045" s="746"/>
      <c r="U1045" s="746"/>
      <c r="V1045" s="746"/>
      <c r="W1045" s="746"/>
      <c r="X1045" s="746"/>
      <c r="Y1045" s="746"/>
      <c r="Z1045" s="746"/>
      <c r="AA1045" s="746"/>
      <c r="AB1045" s="746"/>
      <c r="AC1045" s="746"/>
      <c r="AD1045" s="746"/>
    </row>
    <row r="1046" spans="4:30" ht="13.9" customHeight="1">
      <c r="D1046" s="746"/>
      <c r="E1046" s="746"/>
      <c r="F1046" s="746"/>
      <c r="G1046" s="746"/>
      <c r="H1046" s="746"/>
      <c r="I1046" s="746"/>
      <c r="J1046" s="746"/>
      <c r="K1046" s="746"/>
      <c r="L1046" s="746"/>
      <c r="M1046" s="746"/>
      <c r="N1046" s="746"/>
      <c r="O1046" s="746"/>
      <c r="P1046" s="746"/>
      <c r="Q1046" s="746"/>
      <c r="R1046" s="746"/>
      <c r="S1046" s="746"/>
      <c r="T1046" s="746"/>
      <c r="U1046" s="746"/>
      <c r="V1046" s="746"/>
      <c r="W1046" s="746"/>
      <c r="X1046" s="746"/>
      <c r="Y1046" s="746"/>
      <c r="Z1046" s="746"/>
      <c r="AA1046" s="746"/>
      <c r="AB1046" s="746"/>
      <c r="AC1046" s="746"/>
      <c r="AD1046" s="746"/>
    </row>
    <row r="1047" spans="4:30" ht="13.9" customHeight="1">
      <c r="D1047" s="746"/>
      <c r="E1047" s="746"/>
      <c r="F1047" s="746"/>
      <c r="G1047" s="746"/>
      <c r="H1047" s="746"/>
      <c r="I1047" s="746"/>
      <c r="J1047" s="746"/>
      <c r="K1047" s="746"/>
      <c r="L1047" s="746"/>
      <c r="M1047" s="746"/>
      <c r="N1047" s="746"/>
      <c r="O1047" s="746"/>
      <c r="P1047" s="746"/>
      <c r="Q1047" s="746"/>
      <c r="R1047" s="746"/>
      <c r="S1047" s="746"/>
      <c r="T1047" s="746"/>
      <c r="U1047" s="746"/>
      <c r="V1047" s="746"/>
      <c r="W1047" s="746"/>
      <c r="X1047" s="746"/>
      <c r="Y1047" s="746"/>
      <c r="Z1047" s="746"/>
      <c r="AA1047" s="746"/>
      <c r="AB1047" s="746"/>
      <c r="AC1047" s="746"/>
      <c r="AD1047" s="746"/>
    </row>
    <row r="1048" spans="4:30" ht="13.9" customHeight="1">
      <c r="D1048" s="746"/>
      <c r="E1048" s="746"/>
      <c r="F1048" s="746"/>
      <c r="G1048" s="746"/>
      <c r="H1048" s="746"/>
      <c r="I1048" s="746"/>
      <c r="J1048" s="746"/>
      <c r="K1048" s="746"/>
      <c r="L1048" s="746"/>
      <c r="M1048" s="746"/>
      <c r="N1048" s="746"/>
      <c r="O1048" s="746"/>
      <c r="P1048" s="746"/>
      <c r="Q1048" s="746"/>
      <c r="R1048" s="746"/>
      <c r="S1048" s="746"/>
      <c r="T1048" s="746"/>
      <c r="U1048" s="746"/>
      <c r="V1048" s="746"/>
      <c r="W1048" s="746"/>
      <c r="X1048" s="746"/>
      <c r="Y1048" s="746"/>
      <c r="Z1048" s="746"/>
      <c r="AA1048" s="746"/>
      <c r="AB1048" s="746"/>
      <c r="AC1048" s="746"/>
      <c r="AD1048" s="746"/>
    </row>
    <row r="1049" spans="4:30" ht="13.9" customHeight="1">
      <c r="D1049" s="746"/>
      <c r="E1049" s="746"/>
      <c r="F1049" s="746"/>
      <c r="G1049" s="746"/>
      <c r="H1049" s="746"/>
      <c r="I1049" s="746"/>
      <c r="J1049" s="746"/>
      <c r="K1049" s="746"/>
      <c r="L1049" s="746"/>
      <c r="M1049" s="746"/>
      <c r="N1049" s="746"/>
      <c r="O1049" s="746"/>
      <c r="P1049" s="746"/>
      <c r="Q1049" s="746"/>
      <c r="R1049" s="746"/>
      <c r="S1049" s="746"/>
      <c r="T1049" s="746"/>
      <c r="U1049" s="746"/>
      <c r="V1049" s="746"/>
      <c r="W1049" s="746"/>
      <c r="X1049" s="746"/>
      <c r="Y1049" s="746"/>
      <c r="Z1049" s="746"/>
      <c r="AA1049" s="746"/>
      <c r="AB1049" s="746"/>
      <c r="AC1049" s="746"/>
      <c r="AD1049" s="746"/>
    </row>
    <row r="1050" spans="4:30" ht="13.9" customHeight="1">
      <c r="D1050" s="746"/>
      <c r="E1050" s="746"/>
      <c r="F1050" s="746"/>
      <c r="G1050" s="746"/>
      <c r="H1050" s="746"/>
      <c r="I1050" s="746"/>
      <c r="J1050" s="746"/>
      <c r="K1050" s="746"/>
      <c r="L1050" s="746"/>
      <c r="M1050" s="746"/>
      <c r="N1050" s="746"/>
      <c r="O1050" s="746"/>
      <c r="P1050" s="746"/>
      <c r="Q1050" s="746"/>
      <c r="R1050" s="746"/>
      <c r="S1050" s="746"/>
      <c r="T1050" s="746"/>
      <c r="U1050" s="746"/>
      <c r="V1050" s="746"/>
      <c r="W1050" s="746"/>
      <c r="X1050" s="746"/>
      <c r="Y1050" s="746"/>
      <c r="Z1050" s="746"/>
      <c r="AA1050" s="746"/>
      <c r="AB1050" s="746"/>
      <c r="AC1050" s="746"/>
      <c r="AD1050" s="746"/>
    </row>
    <row r="1051" spans="4:30" ht="13.9" customHeight="1">
      <c r="D1051" s="746"/>
      <c r="E1051" s="746"/>
      <c r="F1051" s="746"/>
      <c r="G1051" s="746"/>
      <c r="H1051" s="746"/>
      <c r="I1051" s="746"/>
      <c r="J1051" s="746"/>
      <c r="K1051" s="746"/>
      <c r="L1051" s="746"/>
      <c r="M1051" s="746"/>
      <c r="N1051" s="746"/>
      <c r="O1051" s="746"/>
      <c r="P1051" s="746"/>
      <c r="Q1051" s="746"/>
      <c r="R1051" s="746"/>
      <c r="S1051" s="746"/>
      <c r="T1051" s="746"/>
      <c r="U1051" s="746"/>
      <c r="V1051" s="746"/>
      <c r="W1051" s="746"/>
      <c r="X1051" s="746"/>
      <c r="Y1051" s="746"/>
      <c r="Z1051" s="746"/>
      <c r="AA1051" s="746"/>
      <c r="AB1051" s="746"/>
      <c r="AC1051" s="746"/>
      <c r="AD1051" s="746"/>
    </row>
    <row r="1052" spans="4:30" ht="13.9" customHeight="1">
      <c r="D1052" s="746"/>
      <c r="E1052" s="746"/>
      <c r="F1052" s="746"/>
      <c r="G1052" s="746"/>
      <c r="H1052" s="746"/>
      <c r="I1052" s="746"/>
      <c r="J1052" s="746"/>
      <c r="K1052" s="746"/>
      <c r="L1052" s="746"/>
      <c r="M1052" s="746"/>
      <c r="N1052" s="746"/>
      <c r="O1052" s="746"/>
      <c r="P1052" s="746"/>
      <c r="Q1052" s="746"/>
      <c r="R1052" s="746"/>
      <c r="S1052" s="746"/>
      <c r="T1052" s="746"/>
      <c r="U1052" s="746"/>
      <c r="V1052" s="746"/>
      <c r="W1052" s="746"/>
      <c r="X1052" s="746"/>
      <c r="Y1052" s="746"/>
      <c r="Z1052" s="746"/>
      <c r="AA1052" s="746"/>
      <c r="AB1052" s="746"/>
      <c r="AC1052" s="746"/>
      <c r="AD1052" s="746"/>
    </row>
    <row r="1053" spans="4:30" ht="13.9" customHeight="1">
      <c r="D1053" s="746"/>
      <c r="E1053" s="746"/>
      <c r="F1053" s="746"/>
      <c r="G1053" s="746"/>
      <c r="H1053" s="746"/>
      <c r="I1053" s="746"/>
      <c r="J1053" s="746"/>
      <c r="K1053" s="746"/>
      <c r="L1053" s="746"/>
      <c r="M1053" s="746"/>
      <c r="N1053" s="746"/>
      <c r="O1053" s="746"/>
      <c r="P1053" s="746"/>
      <c r="Q1053" s="746"/>
      <c r="R1053" s="746"/>
      <c r="S1053" s="746"/>
      <c r="T1053" s="746"/>
      <c r="U1053" s="746"/>
      <c r="V1053" s="746"/>
      <c r="W1053" s="746"/>
      <c r="X1053" s="746"/>
      <c r="Y1053" s="746"/>
      <c r="Z1053" s="746"/>
      <c r="AA1053" s="746"/>
      <c r="AB1053" s="746"/>
      <c r="AC1053" s="746"/>
      <c r="AD1053" s="746"/>
    </row>
    <row r="1054" spans="4:30" ht="13.9" customHeight="1">
      <c r="D1054" s="746"/>
      <c r="E1054" s="746"/>
      <c r="F1054" s="746"/>
      <c r="G1054" s="746"/>
      <c r="H1054" s="746"/>
      <c r="I1054" s="746"/>
      <c r="J1054" s="746"/>
      <c r="K1054" s="746"/>
      <c r="L1054" s="746"/>
      <c r="M1054" s="746"/>
      <c r="N1054" s="746"/>
      <c r="O1054" s="746"/>
      <c r="P1054" s="746"/>
      <c r="Q1054" s="746"/>
      <c r="R1054" s="746"/>
      <c r="S1054" s="746"/>
      <c r="T1054" s="746"/>
      <c r="U1054" s="746"/>
      <c r="V1054" s="746"/>
      <c r="W1054" s="746"/>
      <c r="X1054" s="746"/>
      <c r="Y1054" s="746"/>
      <c r="Z1054" s="746"/>
      <c r="AA1054" s="746"/>
      <c r="AB1054" s="746"/>
      <c r="AC1054" s="746"/>
      <c r="AD1054" s="746"/>
    </row>
    <row r="1055" spans="4:30" ht="13.9" customHeight="1">
      <c r="D1055" s="746"/>
      <c r="E1055" s="746"/>
      <c r="F1055" s="746"/>
      <c r="G1055" s="746"/>
      <c r="H1055" s="746"/>
      <c r="I1055" s="746"/>
      <c r="J1055" s="746"/>
      <c r="K1055" s="746"/>
      <c r="L1055" s="746"/>
      <c r="M1055" s="746"/>
      <c r="N1055" s="746"/>
      <c r="O1055" s="746"/>
      <c r="P1055" s="746"/>
      <c r="Q1055" s="746"/>
      <c r="R1055" s="746"/>
      <c r="S1055" s="746"/>
      <c r="T1055" s="746"/>
      <c r="U1055" s="746"/>
      <c r="V1055" s="746"/>
      <c r="W1055" s="746"/>
      <c r="X1055" s="746"/>
      <c r="Y1055" s="746"/>
      <c r="Z1055" s="746"/>
      <c r="AA1055" s="746"/>
      <c r="AB1055" s="746"/>
      <c r="AC1055" s="746"/>
      <c r="AD1055" s="746"/>
    </row>
    <row r="1056" spans="4:30" ht="13.9" customHeight="1">
      <c r="D1056" s="746"/>
      <c r="E1056" s="746"/>
      <c r="F1056" s="746"/>
      <c r="G1056" s="746"/>
      <c r="H1056" s="746"/>
      <c r="I1056" s="746"/>
      <c r="J1056" s="746"/>
      <c r="K1056" s="746"/>
      <c r="L1056" s="746"/>
      <c r="M1056" s="746"/>
      <c r="N1056" s="746"/>
      <c r="O1056" s="746"/>
      <c r="P1056" s="746"/>
      <c r="Q1056" s="746"/>
      <c r="R1056" s="746"/>
      <c r="S1056" s="746"/>
      <c r="T1056" s="746"/>
      <c r="U1056" s="746"/>
      <c r="V1056" s="746"/>
      <c r="W1056" s="746"/>
      <c r="X1056" s="746"/>
      <c r="Y1056" s="746"/>
      <c r="Z1056" s="746"/>
      <c r="AA1056" s="746"/>
      <c r="AB1056" s="746"/>
      <c r="AC1056" s="746"/>
      <c r="AD1056" s="746"/>
    </row>
    <row r="1057" spans="4:30" ht="13.9" customHeight="1">
      <c r="D1057" s="746"/>
      <c r="E1057" s="746"/>
      <c r="F1057" s="746"/>
      <c r="G1057" s="746"/>
      <c r="H1057" s="746"/>
      <c r="I1057" s="746"/>
      <c r="J1057" s="746"/>
      <c r="K1057" s="746"/>
      <c r="L1057" s="746"/>
      <c r="M1057" s="746"/>
      <c r="N1057" s="746"/>
      <c r="O1057" s="746"/>
      <c r="P1057" s="746"/>
      <c r="Q1057" s="746"/>
      <c r="R1057" s="746"/>
      <c r="S1057" s="746"/>
      <c r="T1057" s="746"/>
      <c r="U1057" s="746"/>
      <c r="V1057" s="746"/>
      <c r="W1057" s="746"/>
      <c r="X1057" s="746"/>
      <c r="Y1057" s="746"/>
      <c r="Z1057" s="746"/>
      <c r="AA1057" s="746"/>
      <c r="AB1057" s="746"/>
      <c r="AC1057" s="746"/>
      <c r="AD1057" s="746"/>
    </row>
    <row r="1058" spans="4:30" ht="13.9" customHeight="1">
      <c r="D1058" s="746"/>
      <c r="E1058" s="746"/>
      <c r="F1058" s="746"/>
      <c r="G1058" s="746"/>
      <c r="H1058" s="746"/>
      <c r="I1058" s="746"/>
      <c r="J1058" s="746"/>
      <c r="K1058" s="746"/>
      <c r="L1058" s="746"/>
      <c r="M1058" s="746"/>
      <c r="N1058" s="746"/>
      <c r="O1058" s="746"/>
      <c r="P1058" s="746"/>
      <c r="Q1058" s="746"/>
      <c r="R1058" s="746"/>
      <c r="S1058" s="746"/>
      <c r="T1058" s="746"/>
      <c r="U1058" s="746"/>
      <c r="V1058" s="746"/>
      <c r="W1058" s="746"/>
      <c r="X1058" s="746"/>
      <c r="Y1058" s="746"/>
      <c r="Z1058" s="746"/>
      <c r="AA1058" s="746"/>
      <c r="AB1058" s="746"/>
      <c r="AC1058" s="746"/>
      <c r="AD1058" s="746"/>
    </row>
    <row r="1059" spans="4:30" ht="13.9" customHeight="1">
      <c r="D1059" s="746"/>
      <c r="E1059" s="746"/>
      <c r="F1059" s="746"/>
      <c r="G1059" s="746"/>
      <c r="H1059" s="746"/>
      <c r="I1059" s="746"/>
      <c r="J1059" s="746"/>
      <c r="K1059" s="746"/>
      <c r="L1059" s="746"/>
      <c r="M1059" s="746"/>
      <c r="N1059" s="746"/>
      <c r="O1059" s="746"/>
      <c r="P1059" s="746"/>
      <c r="Q1059" s="746"/>
      <c r="R1059" s="746"/>
      <c r="S1059" s="746"/>
      <c r="T1059" s="746"/>
      <c r="U1059" s="746"/>
      <c r="V1059" s="746"/>
      <c r="W1059" s="746"/>
      <c r="X1059" s="746"/>
      <c r="Y1059" s="746"/>
      <c r="Z1059" s="746"/>
      <c r="AA1059" s="746"/>
      <c r="AB1059" s="746"/>
      <c r="AC1059" s="746"/>
      <c r="AD1059" s="746"/>
    </row>
    <row r="1060" spans="4:30" ht="13.9" customHeight="1">
      <c r="D1060" s="746"/>
      <c r="E1060" s="746"/>
      <c r="F1060" s="746"/>
      <c r="G1060" s="746"/>
      <c r="H1060" s="746"/>
      <c r="I1060" s="746"/>
      <c r="J1060" s="746"/>
      <c r="K1060" s="746"/>
      <c r="L1060" s="746"/>
      <c r="M1060" s="746"/>
      <c r="N1060" s="746"/>
      <c r="O1060" s="746"/>
      <c r="P1060" s="746"/>
      <c r="Q1060" s="746"/>
      <c r="R1060" s="746"/>
      <c r="S1060" s="746"/>
      <c r="T1060" s="746"/>
      <c r="U1060" s="746"/>
      <c r="V1060" s="746"/>
      <c r="W1060" s="746"/>
      <c r="X1060" s="746"/>
      <c r="Y1060" s="746"/>
      <c r="Z1060" s="746"/>
      <c r="AA1060" s="746"/>
      <c r="AB1060" s="746"/>
      <c r="AC1060" s="746"/>
      <c r="AD1060" s="746"/>
    </row>
    <row r="1061" spans="4:30" ht="13.9" customHeight="1">
      <c r="D1061" s="746"/>
      <c r="E1061" s="746"/>
      <c r="F1061" s="746"/>
      <c r="G1061" s="746"/>
      <c r="H1061" s="746"/>
      <c r="I1061" s="746"/>
      <c r="J1061" s="746"/>
      <c r="K1061" s="746"/>
      <c r="L1061" s="746"/>
      <c r="M1061" s="746"/>
      <c r="N1061" s="746"/>
      <c r="O1061" s="746"/>
      <c r="P1061" s="746"/>
      <c r="Q1061" s="746"/>
      <c r="R1061" s="746"/>
      <c r="S1061" s="746"/>
      <c r="T1061" s="746"/>
      <c r="U1061" s="746"/>
      <c r="V1061" s="746"/>
      <c r="W1061" s="746"/>
      <c r="X1061" s="746"/>
      <c r="Y1061" s="746"/>
      <c r="Z1061" s="746"/>
      <c r="AA1061" s="746"/>
      <c r="AB1061" s="746"/>
      <c r="AC1061" s="746"/>
      <c r="AD1061" s="746"/>
    </row>
    <row r="1062" spans="4:30" ht="13.9" customHeight="1">
      <c r="D1062" s="746"/>
      <c r="E1062" s="746"/>
      <c r="F1062" s="746"/>
      <c r="G1062" s="746"/>
      <c r="H1062" s="746"/>
      <c r="I1062" s="746"/>
      <c r="J1062" s="746"/>
      <c r="K1062" s="746"/>
      <c r="L1062" s="746"/>
      <c r="M1062" s="746"/>
      <c r="N1062" s="746"/>
      <c r="O1062" s="746"/>
      <c r="P1062" s="746"/>
      <c r="Q1062" s="746"/>
      <c r="R1062" s="746"/>
      <c r="S1062" s="746"/>
      <c r="T1062" s="746"/>
      <c r="U1062" s="746"/>
      <c r="V1062" s="746"/>
      <c r="W1062" s="746"/>
      <c r="X1062" s="746"/>
      <c r="Y1062" s="746"/>
      <c r="Z1062" s="746"/>
      <c r="AA1062" s="746"/>
      <c r="AB1062" s="746"/>
      <c r="AC1062" s="746"/>
      <c r="AD1062" s="746"/>
    </row>
    <row r="1063" spans="4:30" ht="13.9" customHeight="1">
      <c r="D1063" s="746"/>
      <c r="E1063" s="746"/>
      <c r="F1063" s="746"/>
      <c r="G1063" s="746"/>
      <c r="H1063" s="746"/>
      <c r="I1063" s="746"/>
      <c r="J1063" s="746"/>
      <c r="K1063" s="746"/>
      <c r="L1063" s="746"/>
      <c r="M1063" s="746"/>
      <c r="N1063" s="746"/>
      <c r="O1063" s="746"/>
      <c r="P1063" s="746"/>
      <c r="Q1063" s="746"/>
      <c r="R1063" s="746"/>
      <c r="S1063" s="746"/>
      <c r="T1063" s="746"/>
      <c r="U1063" s="746"/>
      <c r="V1063" s="746"/>
      <c r="W1063" s="746"/>
      <c r="X1063" s="746"/>
      <c r="Y1063" s="746"/>
      <c r="Z1063" s="746"/>
      <c r="AA1063" s="746"/>
      <c r="AB1063" s="746"/>
      <c r="AC1063" s="746"/>
      <c r="AD1063" s="746"/>
    </row>
    <row r="1064" spans="4:30" ht="13.9" customHeight="1">
      <c r="D1064" s="746"/>
      <c r="E1064" s="746"/>
      <c r="F1064" s="746"/>
      <c r="G1064" s="746"/>
      <c r="H1064" s="746"/>
      <c r="I1064" s="746"/>
      <c r="J1064" s="746"/>
      <c r="K1064" s="746"/>
      <c r="L1064" s="746"/>
      <c r="M1064" s="746"/>
      <c r="N1064" s="746"/>
      <c r="O1064" s="746"/>
      <c r="P1064" s="746"/>
      <c r="Q1064" s="746"/>
      <c r="R1064" s="746"/>
      <c r="S1064" s="746"/>
      <c r="T1064" s="746"/>
      <c r="U1064" s="746"/>
      <c r="V1064" s="746"/>
      <c r="W1064" s="746"/>
      <c r="X1064" s="746"/>
      <c r="Y1064" s="746"/>
      <c r="Z1064" s="746"/>
      <c r="AA1064" s="746"/>
      <c r="AB1064" s="746"/>
      <c r="AC1064" s="746"/>
      <c r="AD1064" s="746"/>
    </row>
    <row r="1065" spans="4:30" ht="13.9" customHeight="1">
      <c r="D1065" s="746"/>
      <c r="E1065" s="746"/>
      <c r="F1065" s="746"/>
      <c r="G1065" s="746"/>
      <c r="H1065" s="746"/>
      <c r="I1065" s="746"/>
      <c r="J1065" s="746"/>
      <c r="K1065" s="746"/>
      <c r="L1065" s="746"/>
      <c r="M1065" s="746"/>
      <c r="N1065" s="746"/>
      <c r="O1065" s="746"/>
      <c r="P1065" s="746"/>
      <c r="Q1065" s="746"/>
      <c r="R1065" s="746"/>
      <c r="S1065" s="746"/>
      <c r="T1065" s="746"/>
      <c r="U1065" s="746"/>
      <c r="V1065" s="746"/>
      <c r="W1065" s="746"/>
      <c r="X1065" s="746"/>
      <c r="Y1065" s="746"/>
      <c r="Z1065" s="746"/>
      <c r="AA1065" s="746"/>
      <c r="AB1065" s="746"/>
      <c r="AC1065" s="746"/>
      <c r="AD1065" s="746"/>
    </row>
    <row r="1066" spans="4:30" ht="13.9" customHeight="1">
      <c r="D1066" s="746"/>
      <c r="E1066" s="746"/>
      <c r="F1066" s="746"/>
      <c r="G1066" s="746"/>
      <c r="H1066" s="746"/>
      <c r="I1066" s="746"/>
      <c r="J1066" s="746"/>
      <c r="K1066" s="746"/>
      <c r="L1066" s="746"/>
      <c r="M1066" s="746"/>
      <c r="N1066" s="746"/>
      <c r="O1066" s="746"/>
      <c r="P1066" s="746"/>
      <c r="Q1066" s="746"/>
      <c r="R1066" s="746"/>
      <c r="S1066" s="746"/>
      <c r="T1066" s="746"/>
      <c r="U1066" s="746"/>
      <c r="V1066" s="746"/>
      <c r="W1066" s="746"/>
      <c r="X1066" s="746"/>
      <c r="Y1066" s="746"/>
      <c r="Z1066" s="746"/>
      <c r="AA1066" s="746"/>
      <c r="AB1066" s="746"/>
      <c r="AC1066" s="746"/>
      <c r="AD1066" s="746"/>
    </row>
    <row r="1067" spans="4:30" ht="13.9" customHeight="1">
      <c r="D1067" s="746"/>
      <c r="E1067" s="746"/>
      <c r="F1067" s="746"/>
      <c r="G1067" s="746"/>
      <c r="H1067" s="746"/>
      <c r="I1067" s="746"/>
      <c r="J1067" s="746"/>
      <c r="K1067" s="746"/>
      <c r="L1067" s="746"/>
      <c r="M1067" s="746"/>
      <c r="N1067" s="746"/>
      <c r="O1067" s="746"/>
      <c r="P1067" s="746"/>
      <c r="Q1067" s="746"/>
      <c r="R1067" s="746"/>
      <c r="S1067" s="746"/>
      <c r="T1067" s="746"/>
      <c r="U1067" s="746"/>
      <c r="V1067" s="746"/>
      <c r="W1067" s="746"/>
      <c r="X1067" s="746"/>
      <c r="Y1067" s="746"/>
      <c r="Z1067" s="746"/>
      <c r="AA1067" s="746"/>
      <c r="AB1067" s="746"/>
      <c r="AC1067" s="746"/>
      <c r="AD1067" s="746"/>
    </row>
    <row r="1068" spans="4:30" ht="13.9" customHeight="1">
      <c r="D1068" s="746"/>
      <c r="E1068" s="746"/>
      <c r="F1068" s="746"/>
      <c r="G1068" s="746"/>
      <c r="H1068" s="746"/>
      <c r="I1068" s="746"/>
      <c r="J1068" s="746"/>
      <c r="K1068" s="746"/>
      <c r="L1068" s="746"/>
      <c r="M1068" s="746"/>
      <c r="N1068" s="746"/>
      <c r="O1068" s="746"/>
      <c r="P1068" s="746"/>
      <c r="Q1068" s="746"/>
      <c r="R1068" s="746"/>
      <c r="S1068" s="746"/>
      <c r="T1068" s="746"/>
      <c r="U1068" s="746"/>
      <c r="V1068" s="746"/>
      <c r="W1068" s="746"/>
      <c r="X1068" s="746"/>
      <c r="Y1068" s="746"/>
      <c r="Z1068" s="746"/>
      <c r="AA1068" s="746"/>
      <c r="AB1068" s="746"/>
      <c r="AC1068" s="746"/>
      <c r="AD1068" s="746"/>
    </row>
    <row r="1069" spans="4:30" ht="13.9" customHeight="1">
      <c r="D1069" s="746"/>
      <c r="E1069" s="746"/>
      <c r="F1069" s="746"/>
      <c r="G1069" s="746"/>
      <c r="H1069" s="746"/>
      <c r="I1069" s="746"/>
      <c r="J1069" s="746"/>
      <c r="K1069" s="746"/>
      <c r="L1069" s="746"/>
      <c r="M1069" s="746"/>
      <c r="N1069" s="746"/>
      <c r="O1069" s="746"/>
      <c r="P1069" s="746"/>
      <c r="Q1069" s="746"/>
      <c r="R1069" s="746"/>
      <c r="S1069" s="746"/>
      <c r="T1069" s="746"/>
      <c r="U1069" s="746"/>
      <c r="V1069" s="746"/>
      <c r="W1069" s="746"/>
      <c r="X1069" s="746"/>
      <c r="Y1069" s="746"/>
      <c r="Z1069" s="746"/>
      <c r="AA1069" s="746"/>
      <c r="AB1069" s="746"/>
      <c r="AC1069" s="746"/>
      <c r="AD1069" s="746"/>
    </row>
    <row r="1070" spans="4:30" ht="13.9" customHeight="1">
      <c r="D1070" s="746"/>
      <c r="E1070" s="746"/>
      <c r="F1070" s="746"/>
      <c r="G1070" s="746"/>
      <c r="H1070" s="746"/>
      <c r="I1070" s="746"/>
      <c r="J1070" s="746"/>
      <c r="K1070" s="746"/>
      <c r="L1070" s="746"/>
      <c r="M1070" s="746"/>
      <c r="N1070" s="746"/>
      <c r="O1070" s="746"/>
      <c r="P1070" s="746"/>
      <c r="Q1070" s="746"/>
      <c r="R1070" s="746"/>
      <c r="S1070" s="746"/>
      <c r="T1070" s="746"/>
      <c r="U1070" s="746"/>
      <c r="V1070" s="746"/>
      <c r="W1070" s="746"/>
      <c r="X1070" s="746"/>
      <c r="Y1070" s="746"/>
      <c r="Z1070" s="746"/>
      <c r="AA1070" s="746"/>
      <c r="AB1070" s="746"/>
      <c r="AC1070" s="746"/>
      <c r="AD1070" s="746"/>
    </row>
    <row r="1071" spans="4:30" ht="13.9" customHeight="1">
      <c r="D1071" s="746"/>
      <c r="E1071" s="746"/>
      <c r="F1071" s="746"/>
      <c r="G1071" s="746"/>
      <c r="H1071" s="746"/>
      <c r="I1071" s="746"/>
      <c r="J1071" s="746"/>
      <c r="K1071" s="746"/>
      <c r="L1071" s="746"/>
      <c r="M1071" s="746"/>
      <c r="N1071" s="746"/>
      <c r="O1071" s="746"/>
      <c r="P1071" s="746"/>
      <c r="Q1071" s="746"/>
      <c r="R1071" s="746"/>
      <c r="S1071" s="746"/>
      <c r="T1071" s="746"/>
      <c r="U1071" s="746"/>
      <c r="V1071" s="746"/>
      <c r="W1071" s="746"/>
      <c r="X1071" s="746"/>
      <c r="Y1071" s="746"/>
      <c r="Z1071" s="746"/>
      <c r="AA1071" s="746"/>
      <c r="AB1071" s="746"/>
      <c r="AC1071" s="746"/>
      <c r="AD1071" s="746"/>
    </row>
    <row r="1072" spans="4:30" ht="13.9" customHeight="1">
      <c r="D1072" s="746"/>
      <c r="E1072" s="746"/>
      <c r="F1072" s="746"/>
      <c r="G1072" s="746"/>
      <c r="H1072" s="746"/>
      <c r="I1072" s="746"/>
      <c r="J1072" s="746"/>
      <c r="K1072" s="746"/>
      <c r="L1072" s="746"/>
      <c r="M1072" s="746"/>
      <c r="N1072" s="746"/>
      <c r="O1072" s="746"/>
      <c r="P1072" s="746"/>
      <c r="Q1072" s="746"/>
      <c r="R1072" s="746"/>
      <c r="S1072" s="746"/>
      <c r="T1072" s="746"/>
      <c r="U1072" s="746"/>
      <c r="V1072" s="746"/>
      <c r="W1072" s="746"/>
      <c r="X1072" s="746"/>
      <c r="Y1072" s="746"/>
      <c r="Z1072" s="746"/>
      <c r="AA1072" s="746"/>
      <c r="AB1072" s="746"/>
      <c r="AC1072" s="746"/>
      <c r="AD1072" s="746"/>
    </row>
    <row r="1073" spans="4:30" ht="13.9" customHeight="1">
      <c r="D1073" s="746"/>
      <c r="E1073" s="746"/>
      <c r="F1073" s="746"/>
      <c r="G1073" s="746"/>
      <c r="H1073" s="746"/>
      <c r="I1073" s="746"/>
      <c r="J1073" s="746"/>
      <c r="K1073" s="746"/>
      <c r="L1073" s="746"/>
      <c r="M1073" s="746"/>
      <c r="N1073" s="746"/>
      <c r="O1073" s="746"/>
      <c r="P1073" s="746"/>
      <c r="Q1073" s="746"/>
      <c r="R1073" s="746"/>
      <c r="S1073" s="746"/>
      <c r="T1073" s="746"/>
      <c r="U1073" s="746"/>
      <c r="V1073" s="746"/>
      <c r="W1073" s="746"/>
      <c r="X1073" s="746"/>
      <c r="Y1073" s="746"/>
      <c r="Z1073" s="746"/>
      <c r="AA1073" s="746"/>
      <c r="AB1073" s="746"/>
      <c r="AC1073" s="746"/>
      <c r="AD1073" s="746"/>
    </row>
    <row r="1074" spans="4:30" ht="13.9" customHeight="1">
      <c r="D1074" s="746"/>
      <c r="E1074" s="746"/>
      <c r="F1074" s="746"/>
      <c r="G1074" s="746"/>
      <c r="H1074" s="746"/>
      <c r="I1074" s="746"/>
      <c r="J1074" s="746"/>
      <c r="K1074" s="746"/>
      <c r="L1074" s="746"/>
      <c r="M1074" s="746"/>
      <c r="N1074" s="746"/>
      <c r="O1074" s="746"/>
      <c r="P1074" s="746"/>
      <c r="Q1074" s="746"/>
      <c r="R1074" s="746"/>
      <c r="S1074" s="746"/>
      <c r="T1074" s="746"/>
      <c r="U1074" s="746"/>
      <c r="V1074" s="746"/>
      <c r="W1074" s="746"/>
      <c r="X1074" s="746"/>
      <c r="Y1074" s="746"/>
      <c r="Z1074" s="746"/>
      <c r="AA1074" s="746"/>
      <c r="AB1074" s="746"/>
      <c r="AC1074" s="746"/>
      <c r="AD1074" s="746"/>
    </row>
    <row r="1075" spans="4:30" ht="13.9" customHeight="1">
      <c r="D1075" s="746"/>
      <c r="E1075" s="746"/>
      <c r="F1075" s="746"/>
      <c r="G1075" s="746"/>
      <c r="H1075" s="746"/>
      <c r="I1075" s="746"/>
      <c r="J1075" s="746"/>
      <c r="K1075" s="746"/>
      <c r="L1075" s="746"/>
      <c r="M1075" s="746"/>
      <c r="N1075" s="746"/>
      <c r="O1075" s="746"/>
      <c r="P1075" s="746"/>
      <c r="Q1075" s="746"/>
      <c r="R1075" s="746"/>
      <c r="S1075" s="746"/>
      <c r="T1075" s="746"/>
      <c r="U1075" s="746"/>
      <c r="V1075" s="746"/>
      <c r="W1075" s="746"/>
      <c r="X1075" s="746"/>
      <c r="Y1075" s="746"/>
      <c r="Z1075" s="746"/>
      <c r="AA1075" s="746"/>
      <c r="AB1075" s="746"/>
      <c r="AC1075" s="746"/>
      <c r="AD1075" s="746"/>
    </row>
    <row r="1076" spans="4:30" ht="13.9" customHeight="1">
      <c r="D1076" s="746"/>
      <c r="E1076" s="746"/>
      <c r="F1076" s="746"/>
      <c r="G1076" s="746"/>
      <c r="H1076" s="746"/>
      <c r="I1076" s="746"/>
      <c r="J1076" s="746"/>
      <c r="K1076" s="746"/>
      <c r="L1076" s="746"/>
      <c r="M1076" s="746"/>
      <c r="N1076" s="746"/>
      <c r="O1076" s="746"/>
      <c r="P1076" s="746"/>
      <c r="Q1076" s="746"/>
      <c r="R1076" s="746"/>
      <c r="S1076" s="746"/>
      <c r="T1076" s="746"/>
      <c r="U1076" s="746"/>
      <c r="V1076" s="746"/>
      <c r="W1076" s="746"/>
      <c r="X1076" s="746"/>
      <c r="Y1076" s="746"/>
      <c r="Z1076" s="746"/>
      <c r="AA1076" s="746"/>
      <c r="AB1076" s="746"/>
      <c r="AC1076" s="746"/>
      <c r="AD1076" s="746"/>
    </row>
    <row r="1077" spans="4:30" ht="13.9" customHeight="1">
      <c r="D1077" s="746"/>
      <c r="E1077" s="746"/>
      <c r="F1077" s="746"/>
      <c r="G1077" s="746"/>
      <c r="H1077" s="746"/>
      <c r="I1077" s="746"/>
      <c r="J1077" s="746"/>
      <c r="K1077" s="746"/>
      <c r="L1077" s="746"/>
      <c r="M1077" s="746"/>
      <c r="N1077" s="746"/>
      <c r="O1077" s="746"/>
      <c r="P1077" s="746"/>
      <c r="Q1077" s="746"/>
      <c r="R1077" s="746"/>
      <c r="S1077" s="746"/>
      <c r="T1077" s="746"/>
      <c r="U1077" s="746"/>
      <c r="V1077" s="746"/>
      <c r="W1077" s="746"/>
      <c r="X1077" s="746"/>
      <c r="Y1077" s="746"/>
      <c r="Z1077" s="746"/>
      <c r="AA1077" s="746"/>
      <c r="AB1077" s="746"/>
      <c r="AC1077" s="746"/>
      <c r="AD1077" s="746"/>
    </row>
    <row r="1078" spans="4:30" ht="13.9" customHeight="1">
      <c r="D1078" s="746"/>
      <c r="E1078" s="746"/>
      <c r="F1078" s="746"/>
      <c r="G1078" s="746"/>
      <c r="H1078" s="746"/>
      <c r="I1078" s="746"/>
      <c r="J1078" s="746"/>
      <c r="K1078" s="746"/>
      <c r="L1078" s="746"/>
      <c r="M1078" s="746"/>
      <c r="N1078" s="746"/>
      <c r="O1078" s="746"/>
      <c r="P1078" s="746"/>
      <c r="Q1078" s="746"/>
      <c r="R1078" s="746"/>
      <c r="S1078" s="746"/>
      <c r="T1078" s="746"/>
      <c r="U1078" s="746"/>
      <c r="V1078" s="746"/>
      <c r="W1078" s="746"/>
      <c r="X1078" s="746"/>
      <c r="Y1078" s="746"/>
      <c r="Z1078" s="746"/>
      <c r="AA1078" s="746"/>
      <c r="AB1078" s="746"/>
      <c r="AC1078" s="746"/>
      <c r="AD1078" s="746"/>
    </row>
    <row r="1079" spans="4:30" ht="13.9" customHeight="1">
      <c r="D1079" s="746"/>
      <c r="E1079" s="746"/>
      <c r="F1079" s="746"/>
      <c r="G1079" s="746"/>
      <c r="H1079" s="746"/>
      <c r="I1079" s="746"/>
      <c r="J1079" s="746"/>
      <c r="K1079" s="746"/>
      <c r="L1079" s="746"/>
      <c r="M1079" s="746"/>
      <c r="N1079" s="746"/>
      <c r="O1079" s="746"/>
      <c r="P1079" s="746"/>
      <c r="Q1079" s="746"/>
      <c r="R1079" s="746"/>
      <c r="S1079" s="746"/>
      <c r="T1079" s="746"/>
      <c r="U1079" s="746"/>
      <c r="V1079" s="746"/>
      <c r="W1079" s="746"/>
      <c r="X1079" s="746"/>
      <c r="Y1079" s="746"/>
      <c r="Z1079" s="746"/>
      <c r="AA1079" s="746"/>
      <c r="AB1079" s="746"/>
      <c r="AC1079" s="746"/>
      <c r="AD1079" s="746"/>
    </row>
    <row r="1080" spans="4:30" ht="13.9" customHeight="1">
      <c r="D1080" s="746"/>
      <c r="E1080" s="746"/>
      <c r="F1080" s="746"/>
      <c r="G1080" s="746"/>
      <c r="H1080" s="746"/>
      <c r="I1080" s="746"/>
      <c r="J1080" s="746"/>
      <c r="K1080" s="746"/>
      <c r="L1080" s="746"/>
      <c r="M1080" s="746"/>
      <c r="N1080" s="746"/>
      <c r="O1080" s="746"/>
      <c r="P1080" s="746"/>
      <c r="Q1080" s="746"/>
      <c r="R1080" s="746"/>
      <c r="S1080" s="746"/>
      <c r="T1080" s="746"/>
      <c r="U1080" s="746"/>
      <c r="V1080" s="746"/>
      <c r="W1080" s="746"/>
      <c r="X1080" s="746"/>
      <c r="Y1080" s="746"/>
      <c r="Z1080" s="746"/>
      <c r="AA1080" s="746"/>
      <c r="AB1080" s="746"/>
      <c r="AC1080" s="746"/>
      <c r="AD1080" s="746"/>
    </row>
    <row r="1081" spans="4:30" ht="13.9" customHeight="1">
      <c r="D1081" s="746"/>
      <c r="E1081" s="746"/>
      <c r="F1081" s="746"/>
      <c r="G1081" s="746"/>
      <c r="H1081" s="746"/>
      <c r="I1081" s="746"/>
      <c r="J1081" s="746"/>
      <c r="K1081" s="746"/>
      <c r="L1081" s="746"/>
      <c r="M1081" s="746"/>
      <c r="N1081" s="746"/>
      <c r="O1081" s="746"/>
      <c r="P1081" s="746"/>
      <c r="Q1081" s="746"/>
      <c r="R1081" s="746"/>
      <c r="S1081" s="746"/>
      <c r="T1081" s="746"/>
      <c r="U1081" s="746"/>
      <c r="V1081" s="746"/>
      <c r="W1081" s="746"/>
      <c r="X1081" s="746"/>
      <c r="Y1081" s="746"/>
      <c r="Z1081" s="746"/>
      <c r="AA1081" s="746"/>
      <c r="AB1081" s="746"/>
      <c r="AC1081" s="746"/>
      <c r="AD1081" s="746"/>
    </row>
    <row r="1082" spans="4:30" ht="13.9" customHeight="1">
      <c r="D1082" s="746"/>
      <c r="E1082" s="746"/>
      <c r="F1082" s="746"/>
      <c r="G1082" s="746"/>
      <c r="H1082" s="746"/>
      <c r="I1082" s="746"/>
      <c r="J1082" s="746"/>
      <c r="K1082" s="746"/>
      <c r="L1082" s="746"/>
      <c r="M1082" s="746"/>
      <c r="N1082" s="746"/>
      <c r="O1082" s="746"/>
      <c r="P1082" s="746"/>
      <c r="Q1082" s="746"/>
      <c r="R1082" s="746"/>
      <c r="S1082" s="746"/>
      <c r="T1082" s="746"/>
      <c r="U1082" s="746"/>
      <c r="V1082" s="746"/>
      <c r="W1082" s="746"/>
      <c r="X1082" s="746"/>
      <c r="Y1082" s="746"/>
      <c r="Z1082" s="746"/>
      <c r="AA1082" s="746"/>
      <c r="AB1082" s="746"/>
      <c r="AC1082" s="746"/>
      <c r="AD1082" s="746"/>
    </row>
    <row r="1083" spans="4:30" ht="13.9" customHeight="1">
      <c r="D1083" s="746"/>
      <c r="E1083" s="746"/>
      <c r="F1083" s="746"/>
      <c r="G1083" s="746"/>
      <c r="H1083" s="746"/>
      <c r="I1083" s="746"/>
      <c r="J1083" s="746"/>
      <c r="K1083" s="746"/>
      <c r="L1083" s="746"/>
      <c r="M1083" s="746"/>
      <c r="N1083" s="746"/>
      <c r="O1083" s="746"/>
      <c r="P1083" s="746"/>
      <c r="Q1083" s="746"/>
      <c r="R1083" s="746"/>
      <c r="S1083" s="746"/>
      <c r="T1083" s="746"/>
      <c r="U1083" s="746"/>
      <c r="V1083" s="746"/>
      <c r="W1083" s="746"/>
      <c r="X1083" s="746"/>
      <c r="Y1083" s="746"/>
      <c r="Z1083" s="746"/>
      <c r="AA1083" s="746"/>
      <c r="AB1083" s="746"/>
      <c r="AC1083" s="746"/>
      <c r="AD1083" s="746"/>
    </row>
    <row r="1084" spans="4:30" ht="13.9" customHeight="1">
      <c r="D1084" s="746"/>
      <c r="E1084" s="746"/>
      <c r="F1084" s="746"/>
      <c r="G1084" s="746"/>
      <c r="H1084" s="746"/>
      <c r="I1084" s="746"/>
      <c r="J1084" s="746"/>
      <c r="K1084" s="746"/>
      <c r="L1084" s="746"/>
      <c r="M1084" s="746"/>
      <c r="N1084" s="746"/>
      <c r="O1084" s="746"/>
      <c r="P1084" s="746"/>
      <c r="Q1084" s="746"/>
      <c r="R1084" s="746"/>
      <c r="S1084" s="746"/>
      <c r="T1084" s="746"/>
      <c r="U1084" s="746"/>
      <c r="V1084" s="746"/>
      <c r="W1084" s="746"/>
      <c r="X1084" s="746"/>
      <c r="Y1084" s="746"/>
      <c r="Z1084" s="746"/>
      <c r="AA1084" s="746"/>
      <c r="AB1084" s="746"/>
      <c r="AC1084" s="746"/>
      <c r="AD1084" s="746"/>
    </row>
    <row r="1085" spans="4:30" ht="13.9" customHeight="1">
      <c r="D1085" s="746"/>
      <c r="E1085" s="746"/>
      <c r="F1085" s="746"/>
      <c r="G1085" s="746"/>
      <c r="H1085" s="746"/>
      <c r="I1085" s="746"/>
      <c r="J1085" s="746"/>
      <c r="K1085" s="746"/>
      <c r="L1085" s="746"/>
      <c r="M1085" s="746"/>
      <c r="N1085" s="746"/>
      <c r="O1085" s="746"/>
      <c r="P1085" s="746"/>
      <c r="Q1085" s="746"/>
      <c r="R1085" s="746"/>
      <c r="S1085" s="746"/>
      <c r="T1085" s="746"/>
      <c r="U1085" s="746"/>
      <c r="V1085" s="746"/>
      <c r="W1085" s="746"/>
      <c r="X1085" s="746"/>
      <c r="Y1085" s="746"/>
      <c r="Z1085" s="746"/>
      <c r="AA1085" s="746"/>
      <c r="AB1085" s="746"/>
      <c r="AC1085" s="746"/>
      <c r="AD1085" s="746"/>
    </row>
    <row r="1086" spans="4:30" ht="13.9" customHeight="1">
      <c r="D1086" s="746"/>
      <c r="E1086" s="746"/>
      <c r="F1086" s="746"/>
      <c r="G1086" s="746"/>
      <c r="H1086" s="746"/>
      <c r="I1086" s="746"/>
      <c r="J1086" s="746"/>
      <c r="K1086" s="746"/>
      <c r="L1086" s="746"/>
      <c r="M1086" s="746"/>
      <c r="N1086" s="746"/>
      <c r="O1086" s="746"/>
      <c r="P1086" s="746"/>
      <c r="Q1086" s="746"/>
      <c r="R1086" s="746"/>
      <c r="S1086" s="746"/>
      <c r="T1086" s="746"/>
      <c r="U1086" s="746"/>
      <c r="V1086" s="746"/>
      <c r="W1086" s="746"/>
      <c r="X1086" s="746"/>
      <c r="Y1086" s="746"/>
      <c r="Z1086" s="746"/>
      <c r="AA1086" s="746"/>
      <c r="AB1086" s="746"/>
      <c r="AC1086" s="746"/>
      <c r="AD1086" s="746"/>
    </row>
    <row r="1087" spans="4:30" ht="13.9" customHeight="1">
      <c r="D1087" s="746"/>
      <c r="E1087" s="746"/>
      <c r="F1087" s="746"/>
      <c r="G1087" s="746"/>
      <c r="H1087" s="746"/>
      <c r="I1087" s="746"/>
      <c r="J1087" s="746"/>
      <c r="K1087" s="746"/>
      <c r="L1087" s="746"/>
      <c r="M1087" s="746"/>
      <c r="N1087" s="746"/>
      <c r="O1087" s="746"/>
      <c r="P1087" s="746"/>
      <c r="Q1087" s="746"/>
      <c r="R1087" s="746"/>
      <c r="S1087" s="746"/>
      <c r="T1087" s="746"/>
      <c r="U1087" s="746"/>
      <c r="V1087" s="746"/>
      <c r="W1087" s="746"/>
      <c r="X1087" s="746"/>
      <c r="Y1087" s="746"/>
      <c r="Z1087" s="746"/>
      <c r="AA1087" s="746"/>
      <c r="AB1087" s="746"/>
      <c r="AC1087" s="746"/>
      <c r="AD1087" s="746"/>
    </row>
    <row r="1088" spans="4:30" ht="13.9" customHeight="1">
      <c r="D1088" s="746"/>
      <c r="E1088" s="746"/>
      <c r="F1088" s="746"/>
      <c r="G1088" s="746"/>
      <c r="H1088" s="746"/>
      <c r="I1088" s="746"/>
      <c r="J1088" s="746"/>
      <c r="K1088" s="746"/>
      <c r="L1088" s="746"/>
      <c r="M1088" s="746"/>
      <c r="N1088" s="746"/>
      <c r="O1088" s="746"/>
      <c r="P1088" s="746"/>
      <c r="Q1088" s="746"/>
      <c r="R1088" s="746"/>
      <c r="S1088" s="746"/>
      <c r="T1088" s="746"/>
      <c r="U1088" s="746"/>
      <c r="V1088" s="746"/>
      <c r="W1088" s="746"/>
      <c r="X1088" s="746"/>
      <c r="Y1088" s="746"/>
      <c r="Z1088" s="746"/>
      <c r="AA1088" s="746"/>
      <c r="AB1088" s="746"/>
      <c r="AC1088" s="746"/>
      <c r="AD1088" s="746"/>
    </row>
    <row r="1089" spans="4:30" ht="13.9" customHeight="1">
      <c r="D1089" s="746"/>
      <c r="E1089" s="746"/>
      <c r="F1089" s="746"/>
      <c r="G1089" s="746"/>
      <c r="H1089" s="746"/>
      <c r="I1089" s="746"/>
      <c r="J1089" s="746"/>
      <c r="K1089" s="746"/>
      <c r="L1089" s="746"/>
      <c r="M1089" s="746"/>
      <c r="N1089" s="746"/>
      <c r="O1089" s="746"/>
      <c r="P1089" s="746"/>
      <c r="Q1089" s="746"/>
      <c r="R1089" s="746"/>
      <c r="S1089" s="746"/>
      <c r="T1089" s="746"/>
      <c r="U1089" s="746"/>
      <c r="V1089" s="746"/>
      <c r="W1089" s="746"/>
      <c r="X1089" s="746"/>
      <c r="Y1089" s="746"/>
      <c r="Z1089" s="746"/>
      <c r="AA1089" s="746"/>
      <c r="AB1089" s="746"/>
      <c r="AC1089" s="746"/>
      <c r="AD1089" s="746"/>
    </row>
    <row r="1090" spans="4:30" ht="13.9" customHeight="1">
      <c r="D1090" s="746"/>
      <c r="E1090" s="746"/>
      <c r="F1090" s="746"/>
      <c r="G1090" s="746"/>
      <c r="H1090" s="746"/>
      <c r="I1090" s="746"/>
      <c r="J1090" s="746"/>
      <c r="K1090" s="746"/>
      <c r="L1090" s="746"/>
      <c r="M1090" s="746"/>
      <c r="N1090" s="746"/>
      <c r="O1090" s="746"/>
      <c r="P1090" s="746"/>
      <c r="Q1090" s="746"/>
      <c r="R1090" s="746"/>
      <c r="S1090" s="746"/>
      <c r="T1090" s="746"/>
      <c r="U1090" s="746"/>
      <c r="V1090" s="746"/>
      <c r="W1090" s="746"/>
      <c r="X1090" s="746"/>
      <c r="Y1090" s="746"/>
      <c r="Z1090" s="746"/>
      <c r="AA1090" s="746"/>
      <c r="AB1090" s="746"/>
      <c r="AC1090" s="746"/>
      <c r="AD1090" s="746"/>
    </row>
    <row r="1091" spans="4:30" ht="13.9" customHeight="1">
      <c r="D1091" s="746"/>
      <c r="E1091" s="746"/>
      <c r="F1091" s="746"/>
      <c r="G1091" s="746"/>
      <c r="H1091" s="746"/>
      <c r="I1091" s="746"/>
      <c r="J1091" s="746"/>
      <c r="K1091" s="746"/>
      <c r="L1091" s="746"/>
      <c r="M1091" s="746"/>
      <c r="N1091" s="746"/>
      <c r="O1091" s="746"/>
      <c r="P1091" s="746"/>
      <c r="Q1091" s="746"/>
      <c r="R1091" s="746"/>
      <c r="S1091" s="746"/>
      <c r="T1091" s="746"/>
      <c r="U1091" s="746"/>
      <c r="V1091" s="746"/>
      <c r="W1091" s="746"/>
      <c r="X1091" s="746"/>
      <c r="Y1091" s="746"/>
      <c r="Z1091" s="746"/>
      <c r="AA1091" s="746"/>
      <c r="AB1091" s="746"/>
      <c r="AC1091" s="746"/>
      <c r="AD1091" s="746"/>
    </row>
    <row r="1092" spans="4:30" ht="13.9" customHeight="1">
      <c r="D1092" s="746"/>
      <c r="E1092" s="746"/>
      <c r="F1092" s="746"/>
      <c r="G1092" s="746"/>
      <c r="H1092" s="746"/>
      <c r="I1092" s="746"/>
      <c r="J1092" s="746"/>
      <c r="K1092" s="746"/>
      <c r="L1092" s="746"/>
      <c r="M1092" s="746"/>
      <c r="N1092" s="746"/>
      <c r="O1092" s="746"/>
      <c r="P1092" s="746"/>
      <c r="Q1092" s="746"/>
      <c r="R1092" s="746"/>
      <c r="S1092" s="746"/>
      <c r="T1092" s="746"/>
      <c r="U1092" s="746"/>
      <c r="V1092" s="746"/>
      <c r="W1092" s="746"/>
      <c r="X1092" s="746"/>
      <c r="Y1092" s="746"/>
      <c r="Z1092" s="746"/>
      <c r="AA1092" s="746"/>
      <c r="AB1092" s="746"/>
      <c r="AC1092" s="746"/>
      <c r="AD1092" s="746"/>
    </row>
    <row r="1093" spans="4:30" ht="13.9" customHeight="1">
      <c r="D1093" s="746"/>
      <c r="E1093" s="746"/>
      <c r="F1093" s="746"/>
      <c r="G1093" s="746"/>
      <c r="H1093" s="746"/>
      <c r="I1093" s="746"/>
      <c r="J1093" s="746"/>
      <c r="K1093" s="746"/>
      <c r="L1093" s="746"/>
      <c r="M1093" s="746"/>
      <c r="N1093" s="746"/>
      <c r="O1093" s="746"/>
      <c r="P1093" s="746"/>
      <c r="Q1093" s="746"/>
      <c r="R1093" s="746"/>
      <c r="S1093" s="746"/>
      <c r="T1093" s="746"/>
      <c r="U1093" s="746"/>
      <c r="V1093" s="746"/>
      <c r="W1093" s="746"/>
      <c r="X1093" s="746"/>
      <c r="Y1093" s="746"/>
      <c r="Z1093" s="746"/>
      <c r="AA1093" s="746"/>
      <c r="AB1093" s="746"/>
      <c r="AC1093" s="746"/>
      <c r="AD1093" s="746"/>
    </row>
    <row r="1094" spans="4:30" ht="13.9" customHeight="1">
      <c r="D1094" s="746"/>
      <c r="E1094" s="746"/>
      <c r="F1094" s="746"/>
      <c r="G1094" s="746"/>
      <c r="H1094" s="746"/>
      <c r="I1094" s="746"/>
      <c r="J1094" s="746"/>
      <c r="K1094" s="746"/>
      <c r="L1094" s="746"/>
      <c r="M1094" s="746"/>
      <c r="N1094" s="746"/>
      <c r="O1094" s="746"/>
      <c r="P1094" s="746"/>
      <c r="Q1094" s="746"/>
      <c r="R1094" s="746"/>
      <c r="S1094" s="746"/>
      <c r="T1094" s="746"/>
      <c r="U1094" s="746"/>
      <c r="V1094" s="746"/>
      <c r="W1094" s="746"/>
      <c r="X1094" s="746"/>
      <c r="Y1094" s="746"/>
      <c r="Z1094" s="746"/>
      <c r="AA1094" s="746"/>
      <c r="AB1094" s="746"/>
      <c r="AC1094" s="746"/>
      <c r="AD1094" s="746"/>
    </row>
    <row r="1095" spans="4:30" ht="13.9" customHeight="1">
      <c r="D1095" s="746"/>
      <c r="E1095" s="746"/>
      <c r="F1095" s="746"/>
      <c r="G1095" s="746"/>
      <c r="H1095" s="746"/>
      <c r="I1095" s="746"/>
      <c r="J1095" s="746"/>
      <c r="K1095" s="746"/>
      <c r="L1095" s="746"/>
      <c r="M1095" s="746"/>
      <c r="N1095" s="746"/>
      <c r="O1095" s="746"/>
      <c r="P1095" s="746"/>
      <c r="Q1095" s="746"/>
      <c r="R1095" s="746"/>
      <c r="S1095" s="746"/>
      <c r="T1095" s="746"/>
      <c r="U1095" s="746"/>
      <c r="V1095" s="746"/>
      <c r="W1095" s="746"/>
      <c r="X1095" s="746"/>
      <c r="Y1095" s="746"/>
      <c r="Z1095" s="746"/>
      <c r="AA1095" s="746"/>
      <c r="AB1095" s="746"/>
      <c r="AC1095" s="746"/>
      <c r="AD1095" s="746"/>
    </row>
    <row r="1096" spans="4:30" ht="13.9" customHeight="1">
      <c r="D1096" s="746"/>
      <c r="E1096" s="746"/>
      <c r="F1096" s="746"/>
      <c r="G1096" s="746"/>
      <c r="H1096" s="746"/>
      <c r="I1096" s="746"/>
      <c r="J1096" s="746"/>
      <c r="K1096" s="746"/>
      <c r="L1096" s="746"/>
      <c r="M1096" s="746"/>
      <c r="N1096" s="746"/>
      <c r="O1096" s="746"/>
      <c r="P1096" s="746"/>
      <c r="Q1096" s="746"/>
      <c r="R1096" s="746"/>
      <c r="S1096" s="746"/>
      <c r="T1096" s="746"/>
      <c r="U1096" s="746"/>
      <c r="V1096" s="746"/>
      <c r="W1096" s="746"/>
      <c r="X1096" s="746"/>
      <c r="Y1096" s="746"/>
      <c r="Z1096" s="746"/>
      <c r="AA1096" s="746"/>
      <c r="AB1096" s="746"/>
      <c r="AC1096" s="746"/>
      <c r="AD1096" s="746"/>
    </row>
    <row r="1097" spans="4:30" ht="13.9" customHeight="1">
      <c r="D1097" s="746"/>
      <c r="E1097" s="746"/>
      <c r="F1097" s="746"/>
      <c r="G1097" s="746"/>
      <c r="H1097" s="746"/>
      <c r="I1097" s="746"/>
      <c r="J1097" s="746"/>
      <c r="K1097" s="746"/>
      <c r="L1097" s="746"/>
      <c r="M1097" s="746"/>
      <c r="N1097" s="746"/>
      <c r="O1097" s="746"/>
      <c r="P1097" s="746"/>
      <c r="Q1097" s="746"/>
      <c r="R1097" s="746"/>
      <c r="S1097" s="746"/>
      <c r="T1097" s="746"/>
      <c r="U1097" s="746"/>
      <c r="V1097" s="746"/>
      <c r="W1097" s="746"/>
      <c r="X1097" s="746"/>
      <c r="Y1097" s="746"/>
      <c r="Z1097" s="746"/>
      <c r="AA1097" s="746"/>
      <c r="AB1097" s="746"/>
      <c r="AC1097" s="746"/>
      <c r="AD1097" s="746"/>
    </row>
    <row r="1098" spans="4:30" ht="13.9" customHeight="1">
      <c r="D1098" s="746"/>
      <c r="E1098" s="746"/>
      <c r="F1098" s="746"/>
      <c r="G1098" s="746"/>
      <c r="H1098" s="746"/>
      <c r="I1098" s="746"/>
      <c r="J1098" s="746"/>
      <c r="K1098" s="746"/>
      <c r="L1098" s="746"/>
      <c r="M1098" s="746"/>
      <c r="N1098" s="746"/>
      <c r="O1098" s="746"/>
      <c r="P1098" s="746"/>
      <c r="Q1098" s="746"/>
      <c r="R1098" s="746"/>
      <c r="S1098" s="746"/>
      <c r="T1098" s="746"/>
      <c r="U1098" s="746"/>
      <c r="V1098" s="746"/>
      <c r="W1098" s="746"/>
      <c r="X1098" s="746"/>
      <c r="Y1098" s="746"/>
      <c r="Z1098" s="746"/>
      <c r="AA1098" s="746"/>
      <c r="AB1098" s="746"/>
      <c r="AC1098" s="746"/>
      <c r="AD1098" s="746"/>
    </row>
    <row r="1099" spans="4:30" ht="13.9" customHeight="1">
      <c r="D1099" s="746"/>
      <c r="E1099" s="746"/>
      <c r="F1099" s="746"/>
      <c r="G1099" s="746"/>
      <c r="H1099" s="746"/>
      <c r="I1099" s="746"/>
      <c r="J1099" s="746"/>
      <c r="K1099" s="746"/>
      <c r="L1099" s="746"/>
      <c r="M1099" s="746"/>
      <c r="N1099" s="746"/>
      <c r="O1099" s="746"/>
      <c r="P1099" s="746"/>
      <c r="Q1099" s="746"/>
      <c r="R1099" s="746"/>
      <c r="S1099" s="746"/>
      <c r="T1099" s="746"/>
      <c r="U1099" s="746"/>
      <c r="V1099" s="746"/>
      <c r="W1099" s="746"/>
      <c r="X1099" s="746"/>
      <c r="Y1099" s="746"/>
      <c r="Z1099" s="746"/>
      <c r="AA1099" s="746"/>
      <c r="AB1099" s="746"/>
      <c r="AC1099" s="746"/>
      <c r="AD1099" s="746"/>
    </row>
    <row r="1100" spans="4:30" ht="13.9" customHeight="1">
      <c r="D1100" s="746"/>
      <c r="E1100" s="746"/>
      <c r="F1100" s="746"/>
      <c r="G1100" s="746"/>
      <c r="H1100" s="746"/>
      <c r="I1100" s="746"/>
      <c r="J1100" s="746"/>
      <c r="K1100" s="746"/>
      <c r="L1100" s="746"/>
      <c r="M1100" s="746"/>
      <c r="N1100" s="746"/>
      <c r="O1100" s="746"/>
      <c r="P1100" s="746"/>
      <c r="Q1100" s="746"/>
      <c r="R1100" s="746"/>
      <c r="S1100" s="746"/>
      <c r="T1100" s="746"/>
      <c r="U1100" s="746"/>
      <c r="V1100" s="746"/>
      <c r="W1100" s="746"/>
      <c r="X1100" s="746"/>
      <c r="Y1100" s="746"/>
      <c r="Z1100" s="746"/>
      <c r="AA1100" s="746"/>
      <c r="AB1100" s="746"/>
      <c r="AC1100" s="746"/>
      <c r="AD1100" s="746"/>
    </row>
    <row r="1101" spans="4:30" ht="13.9" customHeight="1">
      <c r="D1101" s="746"/>
      <c r="E1101" s="746"/>
      <c r="F1101" s="746"/>
      <c r="G1101" s="746"/>
      <c r="H1101" s="746"/>
      <c r="I1101" s="746"/>
      <c r="J1101" s="746"/>
      <c r="K1101" s="746"/>
      <c r="L1101" s="746"/>
      <c r="M1101" s="746"/>
      <c r="N1101" s="746"/>
      <c r="O1101" s="746"/>
      <c r="P1101" s="746"/>
      <c r="Q1101" s="746"/>
      <c r="R1101" s="746"/>
      <c r="S1101" s="746"/>
      <c r="T1101" s="746"/>
      <c r="U1101" s="746"/>
      <c r="V1101" s="746"/>
      <c r="W1101" s="746"/>
      <c r="X1101" s="746"/>
      <c r="Y1101" s="746"/>
      <c r="Z1101" s="746"/>
      <c r="AA1101" s="746"/>
      <c r="AB1101" s="746"/>
      <c r="AC1101" s="746"/>
      <c r="AD1101" s="746"/>
    </row>
    <row r="1102" spans="4:30" ht="13.9" customHeight="1">
      <c r="D1102" s="746"/>
      <c r="E1102" s="746"/>
      <c r="F1102" s="746"/>
      <c r="G1102" s="746"/>
      <c r="H1102" s="746"/>
      <c r="I1102" s="746"/>
      <c r="J1102" s="746"/>
      <c r="K1102" s="746"/>
      <c r="L1102" s="746"/>
      <c r="M1102" s="746"/>
      <c r="N1102" s="746"/>
      <c r="O1102" s="746"/>
      <c r="P1102" s="746"/>
      <c r="Q1102" s="746"/>
      <c r="R1102" s="746"/>
      <c r="S1102" s="746"/>
      <c r="T1102" s="746"/>
      <c r="U1102" s="746"/>
      <c r="V1102" s="746"/>
      <c r="W1102" s="746"/>
      <c r="X1102" s="746"/>
      <c r="Y1102" s="746"/>
      <c r="Z1102" s="746"/>
      <c r="AA1102" s="746"/>
      <c r="AB1102" s="746"/>
      <c r="AC1102" s="746"/>
      <c r="AD1102" s="746"/>
    </row>
    <row r="1103" spans="4:30" ht="13.9" customHeight="1">
      <c r="D1103" s="746"/>
      <c r="E1103" s="746"/>
      <c r="F1103" s="746"/>
      <c r="G1103" s="746"/>
      <c r="H1103" s="746"/>
      <c r="I1103" s="746"/>
      <c r="J1103" s="746"/>
      <c r="K1103" s="746"/>
      <c r="L1103" s="746"/>
      <c r="M1103" s="746"/>
      <c r="N1103" s="746"/>
      <c r="O1103" s="746"/>
      <c r="P1103" s="746"/>
      <c r="Q1103" s="746"/>
      <c r="R1103" s="746"/>
      <c r="S1103" s="746"/>
      <c r="T1103" s="746"/>
      <c r="U1103" s="746"/>
      <c r="V1103" s="746"/>
      <c r="W1103" s="746"/>
      <c r="X1103" s="746"/>
      <c r="Y1103" s="746"/>
      <c r="Z1103" s="746"/>
      <c r="AA1103" s="746"/>
      <c r="AB1103" s="746"/>
      <c r="AC1103" s="746"/>
      <c r="AD1103" s="746"/>
    </row>
    <row r="1104" spans="4:30" ht="13.9" customHeight="1">
      <c r="D1104" s="746"/>
      <c r="E1104" s="746"/>
      <c r="F1104" s="746"/>
      <c r="G1104" s="746"/>
      <c r="H1104" s="746"/>
      <c r="I1104" s="746"/>
      <c r="J1104" s="746"/>
      <c r="K1104" s="746"/>
      <c r="L1104" s="746"/>
      <c r="M1104" s="746"/>
      <c r="N1104" s="746"/>
      <c r="O1104" s="746"/>
      <c r="P1104" s="746"/>
      <c r="Q1104" s="746"/>
      <c r="R1104" s="746"/>
      <c r="S1104" s="746"/>
      <c r="T1104" s="746"/>
      <c r="U1104" s="746"/>
      <c r="V1104" s="746"/>
      <c r="W1104" s="746"/>
      <c r="X1104" s="746"/>
      <c r="Y1104" s="746"/>
      <c r="Z1104" s="746"/>
      <c r="AA1104" s="746"/>
      <c r="AB1104" s="746"/>
      <c r="AC1104" s="746"/>
      <c r="AD1104" s="746"/>
    </row>
    <row r="1105" spans="4:30" ht="13.9" customHeight="1">
      <c r="D1105" s="746"/>
      <c r="E1105" s="746"/>
      <c r="F1105" s="746"/>
      <c r="G1105" s="746"/>
      <c r="H1105" s="746"/>
      <c r="I1105" s="746"/>
      <c r="J1105" s="746"/>
      <c r="K1105" s="746"/>
      <c r="L1105" s="746"/>
      <c r="M1105" s="746"/>
      <c r="N1105" s="746"/>
      <c r="O1105" s="746"/>
      <c r="P1105" s="746"/>
      <c r="Q1105" s="746"/>
      <c r="R1105" s="746"/>
      <c r="S1105" s="746"/>
      <c r="T1105" s="746"/>
      <c r="U1105" s="746"/>
      <c r="V1105" s="746"/>
      <c r="W1105" s="746"/>
      <c r="X1105" s="746"/>
      <c r="Y1105" s="746"/>
      <c r="Z1105" s="746"/>
      <c r="AA1105" s="746"/>
      <c r="AB1105" s="746"/>
      <c r="AC1105" s="746"/>
      <c r="AD1105" s="746"/>
    </row>
    <row r="1106" spans="4:30" ht="13.9" customHeight="1">
      <c r="D1106" s="746"/>
      <c r="E1106" s="746"/>
      <c r="F1106" s="746"/>
      <c r="G1106" s="746"/>
      <c r="H1106" s="746"/>
      <c r="I1106" s="746"/>
      <c r="J1106" s="746"/>
      <c r="K1106" s="746"/>
      <c r="L1106" s="746"/>
      <c r="M1106" s="746"/>
      <c r="N1106" s="746"/>
      <c r="O1106" s="746"/>
      <c r="P1106" s="746"/>
      <c r="Q1106" s="746"/>
      <c r="R1106" s="746"/>
      <c r="S1106" s="746"/>
      <c r="T1106" s="746"/>
      <c r="U1106" s="746"/>
      <c r="V1106" s="746"/>
      <c r="W1106" s="746"/>
      <c r="X1106" s="746"/>
      <c r="Y1106" s="746"/>
      <c r="Z1106" s="746"/>
      <c r="AA1106" s="746"/>
      <c r="AB1106" s="746"/>
      <c r="AC1106" s="746"/>
      <c r="AD1106" s="746"/>
    </row>
    <row r="1107" spans="4:30" ht="13.9" customHeight="1">
      <c r="D1107" s="746"/>
      <c r="E1107" s="746"/>
      <c r="F1107" s="746"/>
      <c r="G1107" s="746"/>
      <c r="H1107" s="746"/>
      <c r="I1107" s="746"/>
      <c r="J1107" s="746"/>
      <c r="K1107" s="746"/>
      <c r="L1107" s="746"/>
      <c r="M1107" s="746"/>
      <c r="N1107" s="746"/>
      <c r="O1107" s="746"/>
      <c r="P1107" s="746"/>
      <c r="Q1107" s="746"/>
      <c r="R1107" s="746"/>
      <c r="S1107" s="746"/>
      <c r="T1107" s="746"/>
      <c r="U1107" s="746"/>
      <c r="V1107" s="746"/>
      <c r="W1107" s="746"/>
      <c r="X1107" s="746"/>
      <c r="Y1107" s="746"/>
      <c r="Z1107" s="746"/>
      <c r="AA1107" s="746"/>
      <c r="AB1107" s="746"/>
      <c r="AC1107" s="746"/>
      <c r="AD1107" s="746"/>
    </row>
    <row r="1108" spans="4:30" ht="13.9" customHeight="1">
      <c r="D1108" s="746"/>
      <c r="E1108" s="746"/>
      <c r="F1108" s="746"/>
      <c r="G1108" s="746"/>
      <c r="H1108" s="746"/>
      <c r="I1108" s="746"/>
      <c r="J1108" s="746"/>
      <c r="K1108" s="746"/>
      <c r="L1108" s="746"/>
      <c r="M1108" s="746"/>
      <c r="N1108" s="746"/>
      <c r="O1108" s="746"/>
      <c r="P1108" s="746"/>
      <c r="Q1108" s="746"/>
      <c r="R1108" s="746"/>
      <c r="S1108" s="746"/>
      <c r="T1108" s="746"/>
      <c r="U1108" s="746"/>
      <c r="V1108" s="746"/>
      <c r="W1108" s="746"/>
      <c r="X1108" s="746"/>
      <c r="Y1108" s="746"/>
      <c r="Z1108" s="746"/>
      <c r="AA1108" s="746"/>
      <c r="AB1108" s="746"/>
      <c r="AC1108" s="746"/>
      <c r="AD1108" s="746"/>
    </row>
    <row r="1109" spans="4:30" ht="13.9" customHeight="1">
      <c r="D1109" s="746"/>
      <c r="E1109" s="746"/>
      <c r="F1109" s="746"/>
      <c r="G1109" s="746"/>
      <c r="H1109" s="746"/>
      <c r="I1109" s="746"/>
      <c r="J1109" s="746"/>
      <c r="K1109" s="746"/>
      <c r="L1109" s="746"/>
      <c r="M1109" s="746"/>
      <c r="N1109" s="746"/>
      <c r="O1109" s="746"/>
      <c r="P1109" s="746"/>
      <c r="Q1109" s="746"/>
      <c r="R1109" s="746"/>
      <c r="S1109" s="746"/>
      <c r="T1109" s="746"/>
      <c r="U1109" s="746"/>
      <c r="V1109" s="746"/>
      <c r="W1109" s="746"/>
      <c r="X1109" s="746"/>
      <c r="Y1109" s="746"/>
      <c r="Z1109" s="746"/>
      <c r="AA1109" s="746"/>
      <c r="AB1109" s="746"/>
      <c r="AC1109" s="746"/>
      <c r="AD1109" s="746"/>
    </row>
    <row r="1110" spans="4:30" ht="13.9" customHeight="1">
      <c r="D1110" s="746"/>
      <c r="E1110" s="746"/>
      <c r="F1110" s="746"/>
      <c r="G1110" s="746"/>
      <c r="H1110" s="746"/>
      <c r="I1110" s="746"/>
      <c r="J1110" s="746"/>
      <c r="K1110" s="746"/>
      <c r="L1110" s="746"/>
      <c r="M1110" s="746"/>
      <c r="N1110" s="746"/>
      <c r="O1110" s="746"/>
      <c r="P1110" s="746"/>
      <c r="Q1110" s="746"/>
      <c r="R1110" s="746"/>
      <c r="S1110" s="746"/>
      <c r="T1110" s="746"/>
      <c r="U1110" s="746"/>
      <c r="V1110" s="746"/>
      <c r="W1110" s="746"/>
      <c r="X1110" s="746"/>
      <c r="Y1110" s="746"/>
      <c r="Z1110" s="746"/>
      <c r="AA1110" s="746"/>
      <c r="AB1110" s="746"/>
      <c r="AC1110" s="746"/>
      <c r="AD1110" s="746"/>
    </row>
    <row r="1111" spans="4:30" ht="13.9" customHeight="1">
      <c r="D1111" s="746"/>
      <c r="E1111" s="746"/>
      <c r="F1111" s="746"/>
      <c r="G1111" s="746"/>
      <c r="H1111" s="746"/>
      <c r="I1111" s="746"/>
      <c r="J1111" s="746"/>
      <c r="K1111" s="746"/>
      <c r="L1111" s="746"/>
      <c r="M1111" s="746"/>
      <c r="N1111" s="746"/>
      <c r="O1111" s="746"/>
      <c r="P1111" s="746"/>
      <c r="Q1111" s="746"/>
      <c r="R1111" s="746"/>
      <c r="S1111" s="746"/>
      <c r="T1111" s="746"/>
      <c r="U1111" s="746"/>
      <c r="V1111" s="746"/>
      <c r="W1111" s="746"/>
      <c r="X1111" s="746"/>
      <c r="Y1111" s="746"/>
      <c r="Z1111" s="746"/>
      <c r="AA1111" s="746"/>
      <c r="AB1111" s="746"/>
      <c r="AC1111" s="746"/>
      <c r="AD1111" s="746"/>
    </row>
    <row r="1112" spans="4:30" ht="13.9" customHeight="1">
      <c r="D1112" s="746"/>
      <c r="E1112" s="746"/>
      <c r="F1112" s="746"/>
      <c r="G1112" s="746"/>
      <c r="H1112" s="746"/>
      <c r="I1112" s="746"/>
      <c r="J1112" s="746"/>
      <c r="K1112" s="746"/>
      <c r="L1112" s="746"/>
      <c r="M1112" s="746"/>
      <c r="N1112" s="746"/>
      <c r="O1112" s="746"/>
      <c r="P1112" s="746"/>
      <c r="Q1112" s="746"/>
      <c r="R1112" s="746"/>
      <c r="S1112" s="746"/>
      <c r="T1112" s="746"/>
      <c r="U1112" s="746"/>
      <c r="V1112" s="746"/>
      <c r="W1112" s="746"/>
      <c r="X1112" s="746"/>
      <c r="Y1112" s="746"/>
      <c r="Z1112" s="746"/>
      <c r="AA1112" s="746"/>
      <c r="AB1112" s="746"/>
      <c r="AC1112" s="746"/>
      <c r="AD1112" s="746"/>
    </row>
    <row r="1113" spans="4:30" ht="13.9" customHeight="1">
      <c r="D1113" s="746"/>
      <c r="E1113" s="746"/>
      <c r="F1113" s="746"/>
      <c r="G1113" s="746"/>
      <c r="H1113" s="746"/>
      <c r="I1113" s="746"/>
      <c r="J1113" s="746"/>
      <c r="K1113" s="746"/>
      <c r="L1113" s="746"/>
      <c r="M1113" s="746"/>
      <c r="N1113" s="746"/>
      <c r="O1113" s="746"/>
      <c r="P1113" s="746"/>
      <c r="Q1113" s="746"/>
      <c r="R1113" s="746"/>
      <c r="S1113" s="746"/>
      <c r="T1113" s="746"/>
      <c r="U1113" s="746"/>
      <c r="V1113" s="746"/>
      <c r="W1113" s="746"/>
      <c r="X1113" s="746"/>
      <c r="Y1113" s="746"/>
      <c r="Z1113" s="746"/>
      <c r="AA1113" s="746"/>
      <c r="AB1113" s="746"/>
      <c r="AC1113" s="746"/>
      <c r="AD1113" s="746"/>
    </row>
    <row r="1114" spans="4:30" ht="13.9" customHeight="1">
      <c r="D1114" s="746"/>
      <c r="E1114" s="746"/>
      <c r="F1114" s="746"/>
      <c r="G1114" s="746"/>
      <c r="H1114" s="746"/>
      <c r="I1114" s="746"/>
      <c r="J1114" s="746"/>
      <c r="K1114" s="746"/>
      <c r="L1114" s="746"/>
      <c r="M1114" s="746"/>
      <c r="N1114" s="746"/>
      <c r="O1114" s="746"/>
      <c r="P1114" s="746"/>
      <c r="Q1114" s="746"/>
      <c r="R1114" s="746"/>
      <c r="S1114" s="746"/>
      <c r="T1114" s="746"/>
      <c r="U1114" s="746"/>
      <c r="V1114" s="746"/>
      <c r="W1114" s="746"/>
      <c r="X1114" s="746"/>
      <c r="Y1114" s="746"/>
      <c r="Z1114" s="746"/>
      <c r="AA1114" s="746"/>
      <c r="AB1114" s="746"/>
      <c r="AC1114" s="746"/>
      <c r="AD1114" s="746"/>
    </row>
    <row r="1115" spans="4:30" ht="13.9" customHeight="1">
      <c r="D1115" s="746"/>
      <c r="E1115" s="746"/>
      <c r="F1115" s="746"/>
      <c r="G1115" s="746"/>
      <c r="H1115" s="746"/>
      <c r="I1115" s="746"/>
      <c r="J1115" s="746"/>
      <c r="K1115" s="746"/>
      <c r="L1115" s="746"/>
      <c r="M1115" s="746"/>
      <c r="N1115" s="746"/>
      <c r="O1115" s="746"/>
      <c r="P1115" s="746"/>
      <c r="Q1115" s="746"/>
      <c r="R1115" s="746"/>
      <c r="S1115" s="746"/>
      <c r="T1115" s="746"/>
      <c r="U1115" s="746"/>
      <c r="V1115" s="746"/>
      <c r="W1115" s="746"/>
      <c r="X1115" s="746"/>
      <c r="Y1115" s="746"/>
      <c r="Z1115" s="746"/>
      <c r="AA1115" s="746"/>
      <c r="AB1115" s="746"/>
      <c r="AC1115" s="746"/>
      <c r="AD1115" s="746"/>
    </row>
    <row r="1116" spans="4:30" ht="13.9" customHeight="1">
      <c r="D1116" s="746"/>
      <c r="E1116" s="746"/>
      <c r="F1116" s="746"/>
      <c r="G1116" s="746"/>
      <c r="H1116" s="746"/>
      <c r="I1116" s="746"/>
      <c r="J1116" s="746"/>
      <c r="K1116" s="746"/>
      <c r="L1116" s="746"/>
      <c r="M1116" s="746"/>
      <c r="N1116" s="746"/>
      <c r="O1116" s="746"/>
      <c r="P1116" s="746"/>
      <c r="Q1116" s="746"/>
      <c r="R1116" s="746"/>
      <c r="S1116" s="746"/>
      <c r="T1116" s="746"/>
      <c r="U1116" s="746"/>
      <c r="V1116" s="746"/>
      <c r="W1116" s="746"/>
      <c r="X1116" s="746"/>
      <c r="Y1116" s="746"/>
      <c r="Z1116" s="746"/>
      <c r="AA1116" s="746"/>
      <c r="AB1116" s="746"/>
      <c r="AC1116" s="746"/>
      <c r="AD1116" s="746"/>
    </row>
    <row r="1117" spans="4:30" ht="13.9" customHeight="1">
      <c r="D1117" s="746"/>
      <c r="E1117" s="746"/>
      <c r="F1117" s="746"/>
      <c r="G1117" s="746"/>
      <c r="H1117" s="746"/>
      <c r="I1117" s="746"/>
      <c r="J1117" s="746"/>
      <c r="K1117" s="746"/>
      <c r="L1117" s="746"/>
      <c r="M1117" s="746"/>
      <c r="N1117" s="746"/>
      <c r="O1117" s="746"/>
      <c r="P1117" s="746"/>
      <c r="Q1117" s="746"/>
      <c r="R1117" s="746"/>
      <c r="S1117" s="746"/>
      <c r="T1117" s="746"/>
      <c r="U1117" s="746"/>
      <c r="V1117" s="746"/>
      <c r="W1117" s="746"/>
      <c r="X1117" s="746"/>
      <c r="Y1117" s="746"/>
      <c r="Z1117" s="746"/>
      <c r="AA1117" s="746"/>
      <c r="AB1117" s="746"/>
      <c r="AC1117" s="746"/>
      <c r="AD1117" s="746"/>
    </row>
    <row r="1118" spans="4:30" ht="13.9" customHeight="1">
      <c r="D1118" s="746"/>
      <c r="E1118" s="746"/>
      <c r="F1118" s="746"/>
      <c r="G1118" s="746"/>
      <c r="H1118" s="746"/>
      <c r="I1118" s="746"/>
      <c r="J1118" s="746"/>
      <c r="K1118" s="746"/>
      <c r="L1118" s="746"/>
      <c r="M1118" s="746"/>
      <c r="N1118" s="746"/>
      <c r="O1118" s="746"/>
      <c r="P1118" s="746"/>
      <c r="Q1118" s="746"/>
      <c r="R1118" s="746"/>
      <c r="S1118" s="746"/>
      <c r="T1118" s="746"/>
      <c r="U1118" s="746"/>
      <c r="V1118" s="746"/>
      <c r="W1118" s="746"/>
      <c r="X1118" s="746"/>
      <c r="Y1118" s="746"/>
      <c r="Z1118" s="746"/>
      <c r="AA1118" s="746"/>
      <c r="AB1118" s="746"/>
      <c r="AC1118" s="746"/>
      <c r="AD1118" s="746"/>
    </row>
    <row r="1119" spans="4:30" ht="13.9" customHeight="1">
      <c r="D1119" s="746"/>
      <c r="E1119" s="746"/>
      <c r="F1119" s="746"/>
      <c r="G1119" s="746"/>
      <c r="H1119" s="746"/>
      <c r="I1119" s="746"/>
      <c r="J1119" s="746"/>
      <c r="K1119" s="746"/>
      <c r="L1119" s="746"/>
      <c r="M1119" s="746"/>
      <c r="N1119" s="746"/>
      <c r="O1119" s="746"/>
      <c r="P1119" s="746"/>
      <c r="Q1119" s="746"/>
      <c r="R1119" s="746"/>
      <c r="S1119" s="746"/>
      <c r="T1119" s="746"/>
      <c r="U1119" s="746"/>
      <c r="V1119" s="746"/>
      <c r="W1119" s="746"/>
      <c r="X1119" s="746"/>
      <c r="Y1119" s="746"/>
      <c r="Z1119" s="746"/>
      <c r="AA1119" s="746"/>
      <c r="AB1119" s="746"/>
      <c r="AC1119" s="746"/>
      <c r="AD1119" s="746"/>
    </row>
    <row r="1120" spans="4:30" ht="13.9" customHeight="1">
      <c r="D1120" s="746"/>
      <c r="E1120" s="746"/>
      <c r="F1120" s="746"/>
      <c r="G1120" s="746"/>
      <c r="H1120" s="746"/>
      <c r="I1120" s="746"/>
      <c r="J1120" s="746"/>
      <c r="K1120" s="746"/>
      <c r="L1120" s="746"/>
      <c r="M1120" s="746"/>
      <c r="N1120" s="746"/>
      <c r="O1120" s="746"/>
      <c r="P1120" s="746"/>
      <c r="Q1120" s="746"/>
      <c r="R1120" s="746"/>
      <c r="S1120" s="746"/>
      <c r="T1120" s="746"/>
      <c r="U1120" s="746"/>
      <c r="V1120" s="746"/>
      <c r="W1120" s="746"/>
      <c r="X1120" s="746"/>
      <c r="Y1120" s="746"/>
      <c r="Z1120" s="746"/>
      <c r="AA1120" s="746"/>
      <c r="AB1120" s="746"/>
      <c r="AC1120" s="746"/>
      <c r="AD1120" s="746"/>
    </row>
    <row r="1121" spans="4:30" ht="13.9" customHeight="1">
      <c r="D1121" s="746"/>
      <c r="E1121" s="746"/>
      <c r="F1121" s="746"/>
      <c r="G1121" s="746"/>
      <c r="H1121" s="746"/>
      <c r="I1121" s="746"/>
      <c r="J1121" s="746"/>
      <c r="K1121" s="746"/>
      <c r="L1121" s="746"/>
      <c r="M1121" s="746"/>
      <c r="N1121" s="746"/>
      <c r="O1121" s="746"/>
      <c r="P1121" s="746"/>
      <c r="Q1121" s="746"/>
      <c r="R1121" s="746"/>
      <c r="S1121" s="746"/>
      <c r="T1121" s="746"/>
      <c r="U1121" s="746"/>
      <c r="V1121" s="746"/>
      <c r="W1121" s="746"/>
      <c r="X1121" s="746"/>
      <c r="Y1121" s="746"/>
      <c r="Z1121" s="746"/>
      <c r="AA1121" s="746"/>
      <c r="AB1121" s="746"/>
      <c r="AC1121" s="746"/>
      <c r="AD1121" s="746"/>
    </row>
    <row r="1122" spans="4:30" ht="13.9" customHeight="1">
      <c r="D1122" s="746"/>
      <c r="E1122" s="746"/>
      <c r="F1122" s="746"/>
      <c r="G1122" s="746"/>
      <c r="H1122" s="746"/>
      <c r="I1122" s="746"/>
      <c r="J1122" s="746"/>
      <c r="K1122" s="746"/>
      <c r="L1122" s="746"/>
      <c r="M1122" s="746"/>
      <c r="N1122" s="746"/>
      <c r="O1122" s="746"/>
      <c r="P1122" s="746"/>
      <c r="Q1122" s="746"/>
      <c r="R1122" s="746"/>
      <c r="S1122" s="746"/>
      <c r="T1122" s="746"/>
      <c r="U1122" s="746"/>
      <c r="V1122" s="746"/>
      <c r="W1122" s="746"/>
      <c r="X1122" s="746"/>
      <c r="Y1122" s="746"/>
      <c r="Z1122" s="746"/>
      <c r="AA1122" s="746"/>
      <c r="AB1122" s="746"/>
      <c r="AC1122" s="746"/>
      <c r="AD1122" s="746"/>
    </row>
    <row r="1123" spans="4:30" ht="13.9" customHeight="1">
      <c r="D1123" s="746"/>
      <c r="E1123" s="746"/>
      <c r="F1123" s="746"/>
      <c r="G1123" s="746"/>
      <c r="H1123" s="746"/>
      <c r="I1123" s="746"/>
      <c r="J1123" s="746"/>
      <c r="K1123" s="746"/>
      <c r="L1123" s="746"/>
      <c r="M1123" s="746"/>
      <c r="N1123" s="746"/>
      <c r="O1123" s="746"/>
      <c r="P1123" s="746"/>
      <c r="Q1123" s="746"/>
      <c r="R1123" s="746"/>
      <c r="S1123" s="746"/>
      <c r="T1123" s="746"/>
      <c r="U1123" s="746"/>
      <c r="V1123" s="746"/>
      <c r="W1123" s="746"/>
      <c r="X1123" s="746"/>
      <c r="Y1123" s="746"/>
      <c r="Z1123" s="746"/>
      <c r="AA1123" s="746"/>
      <c r="AB1123" s="746"/>
      <c r="AC1123" s="746"/>
      <c r="AD1123" s="746"/>
    </row>
    <row r="1124" spans="4:30" ht="13.9" customHeight="1">
      <c r="D1124" s="746"/>
      <c r="E1124" s="746"/>
      <c r="F1124" s="746"/>
      <c r="G1124" s="746"/>
      <c r="H1124" s="746"/>
      <c r="I1124" s="746"/>
      <c r="J1124" s="746"/>
      <c r="K1124" s="746"/>
      <c r="L1124" s="746"/>
      <c r="M1124" s="746"/>
      <c r="N1124" s="746"/>
      <c r="O1124" s="746"/>
      <c r="P1124" s="746"/>
      <c r="Q1124" s="746"/>
      <c r="R1124" s="746"/>
      <c r="S1124" s="746"/>
      <c r="T1124" s="746"/>
      <c r="U1124" s="746"/>
      <c r="V1124" s="746"/>
      <c r="W1124" s="746"/>
      <c r="X1124" s="746"/>
      <c r="Y1124" s="746"/>
      <c r="Z1124" s="746"/>
      <c r="AA1124" s="746"/>
      <c r="AB1124" s="746"/>
      <c r="AC1124" s="746"/>
      <c r="AD1124" s="746"/>
    </row>
    <row r="1125" spans="4:30" ht="13.9" customHeight="1">
      <c r="D1125" s="746"/>
      <c r="E1125" s="746"/>
      <c r="F1125" s="746"/>
      <c r="G1125" s="746"/>
      <c r="H1125" s="746"/>
      <c r="I1125" s="746"/>
      <c r="J1125" s="746"/>
      <c r="K1125" s="746"/>
      <c r="L1125" s="746"/>
      <c r="M1125" s="746"/>
      <c r="N1125" s="746"/>
      <c r="O1125" s="746"/>
      <c r="P1125" s="746"/>
      <c r="Q1125" s="746"/>
      <c r="R1125" s="746"/>
      <c r="S1125" s="746"/>
      <c r="T1125" s="746"/>
      <c r="U1125" s="746"/>
      <c r="V1125" s="746"/>
      <c r="W1125" s="746"/>
      <c r="X1125" s="746"/>
      <c r="Y1125" s="746"/>
      <c r="Z1125" s="746"/>
      <c r="AA1125" s="746"/>
      <c r="AB1125" s="746"/>
      <c r="AC1125" s="746"/>
      <c r="AD1125" s="746"/>
    </row>
    <row r="1126" spans="4:30" ht="13.9" customHeight="1">
      <c r="D1126" s="746"/>
      <c r="E1126" s="746"/>
      <c r="F1126" s="746"/>
      <c r="G1126" s="746"/>
      <c r="H1126" s="746"/>
      <c r="I1126" s="746"/>
      <c r="J1126" s="746"/>
      <c r="K1126" s="746"/>
      <c r="L1126" s="746"/>
      <c r="M1126" s="746"/>
      <c r="N1126" s="746"/>
      <c r="O1126" s="746"/>
      <c r="P1126" s="746"/>
      <c r="Q1126" s="746"/>
      <c r="R1126" s="746"/>
      <c r="S1126" s="746"/>
      <c r="T1126" s="746"/>
      <c r="U1126" s="746"/>
      <c r="V1126" s="746"/>
      <c r="W1126" s="746"/>
      <c r="X1126" s="746"/>
      <c r="Y1126" s="746"/>
      <c r="Z1126" s="746"/>
      <c r="AA1126" s="746"/>
      <c r="AB1126" s="746"/>
      <c r="AC1126" s="746"/>
      <c r="AD1126" s="746"/>
    </row>
    <row r="1127" spans="4:30" ht="13.9" customHeight="1">
      <c r="D1127" s="746"/>
      <c r="E1127" s="746"/>
      <c r="F1127" s="746"/>
      <c r="G1127" s="746"/>
      <c r="H1127" s="746"/>
      <c r="I1127" s="746"/>
      <c r="J1127" s="746"/>
      <c r="K1127" s="746"/>
      <c r="L1127" s="746"/>
      <c r="M1127" s="746"/>
      <c r="N1127" s="746"/>
      <c r="O1127" s="746"/>
      <c r="P1127" s="746"/>
      <c r="Q1127" s="746"/>
      <c r="R1127" s="746"/>
      <c r="S1127" s="746"/>
      <c r="T1127" s="746"/>
      <c r="U1127" s="746"/>
      <c r="V1127" s="746"/>
      <c r="W1127" s="746"/>
      <c r="X1127" s="746"/>
      <c r="Y1127" s="746"/>
      <c r="Z1127" s="746"/>
      <c r="AA1127" s="746"/>
      <c r="AB1127" s="746"/>
      <c r="AC1127" s="746"/>
      <c r="AD1127" s="746"/>
    </row>
    <row r="1128" spans="4:30" ht="13.9" customHeight="1">
      <c r="D1128" s="746"/>
      <c r="E1128" s="746"/>
      <c r="F1128" s="746"/>
      <c r="G1128" s="746"/>
      <c r="H1128" s="746"/>
      <c r="I1128" s="746"/>
      <c r="J1128" s="746"/>
      <c r="K1128" s="746"/>
      <c r="L1128" s="746"/>
      <c r="M1128" s="746"/>
      <c r="N1128" s="746"/>
      <c r="O1128" s="746"/>
      <c r="P1128" s="746"/>
      <c r="Q1128" s="746"/>
      <c r="R1128" s="746"/>
      <c r="S1128" s="746"/>
      <c r="T1128" s="746"/>
      <c r="U1128" s="746"/>
      <c r="V1128" s="746"/>
      <c r="W1128" s="746"/>
      <c r="X1128" s="746"/>
      <c r="Y1128" s="746"/>
      <c r="Z1128" s="746"/>
      <c r="AA1128" s="746"/>
      <c r="AB1128" s="746"/>
      <c r="AC1128" s="746"/>
      <c r="AD1128" s="746"/>
    </row>
    <row r="1129" spans="4:30" ht="13.9" customHeight="1">
      <c r="D1129" s="746"/>
      <c r="E1129" s="746"/>
      <c r="F1129" s="746"/>
      <c r="G1129" s="746"/>
      <c r="H1129" s="746"/>
      <c r="I1129" s="746"/>
      <c r="J1129" s="746"/>
      <c r="K1129" s="746"/>
      <c r="L1129" s="746"/>
      <c r="M1129" s="746"/>
      <c r="N1129" s="746"/>
      <c r="O1129" s="746"/>
      <c r="P1129" s="746"/>
      <c r="Q1129" s="746"/>
      <c r="R1129" s="746"/>
      <c r="S1129" s="746"/>
      <c r="T1129" s="746"/>
      <c r="U1129" s="746"/>
      <c r="V1129" s="746"/>
      <c r="W1129" s="746"/>
      <c r="X1129" s="746"/>
      <c r="Y1129" s="746"/>
      <c r="Z1129" s="746"/>
      <c r="AA1129" s="746"/>
      <c r="AB1129" s="746"/>
      <c r="AC1129" s="746"/>
      <c r="AD1129" s="746"/>
    </row>
    <row r="1130" spans="4:30" ht="13.9" customHeight="1">
      <c r="D1130" s="746"/>
      <c r="E1130" s="746"/>
      <c r="F1130" s="746"/>
      <c r="G1130" s="746"/>
      <c r="H1130" s="746"/>
      <c r="I1130" s="746"/>
      <c r="J1130" s="746"/>
      <c r="K1130" s="746"/>
      <c r="L1130" s="746"/>
      <c r="M1130" s="746"/>
      <c r="N1130" s="746"/>
      <c r="O1130" s="746"/>
      <c r="P1130" s="746"/>
      <c r="Q1130" s="746"/>
      <c r="R1130" s="746"/>
      <c r="S1130" s="746"/>
      <c r="T1130" s="746"/>
      <c r="U1130" s="746"/>
      <c r="V1130" s="746"/>
      <c r="W1130" s="746"/>
      <c r="X1130" s="746"/>
      <c r="Y1130" s="746"/>
      <c r="Z1130" s="746"/>
      <c r="AA1130" s="746"/>
      <c r="AB1130" s="746"/>
      <c r="AC1130" s="746"/>
      <c r="AD1130" s="746"/>
    </row>
    <row r="1131" spans="4:30" ht="13.9" customHeight="1">
      <c r="D1131" s="746"/>
      <c r="E1131" s="746"/>
      <c r="F1131" s="746"/>
      <c r="G1131" s="746"/>
      <c r="H1131" s="746"/>
      <c r="I1131" s="746"/>
      <c r="J1131" s="746"/>
      <c r="K1131" s="746"/>
      <c r="L1131" s="746"/>
      <c r="M1131" s="746"/>
      <c r="N1131" s="746"/>
      <c r="O1131" s="746"/>
      <c r="P1131" s="746"/>
      <c r="Q1131" s="746"/>
      <c r="R1131" s="746"/>
      <c r="S1131" s="746"/>
      <c r="T1131" s="746"/>
      <c r="U1131" s="746"/>
      <c r="V1131" s="746"/>
      <c r="W1131" s="746"/>
      <c r="X1131" s="746"/>
      <c r="Y1131" s="746"/>
      <c r="Z1131" s="746"/>
      <c r="AA1131" s="746"/>
      <c r="AB1131" s="746"/>
      <c r="AC1131" s="746"/>
      <c r="AD1131" s="746"/>
    </row>
    <row r="1132" spans="4:30" ht="13.9" customHeight="1">
      <c r="D1132" s="746"/>
      <c r="E1132" s="746"/>
      <c r="F1132" s="746"/>
      <c r="G1132" s="746"/>
      <c r="H1132" s="746"/>
      <c r="I1132" s="746"/>
      <c r="J1132" s="746"/>
      <c r="K1132" s="746"/>
      <c r="L1132" s="746"/>
      <c r="M1132" s="746"/>
      <c r="N1132" s="746"/>
      <c r="O1132" s="746"/>
      <c r="P1132" s="746"/>
      <c r="Q1132" s="746"/>
      <c r="R1132" s="746"/>
      <c r="S1132" s="746"/>
      <c r="T1132" s="746"/>
      <c r="U1132" s="746"/>
      <c r="V1132" s="746"/>
      <c r="W1132" s="746"/>
      <c r="X1132" s="746"/>
      <c r="Y1132" s="746"/>
      <c r="Z1132" s="746"/>
      <c r="AA1132" s="746"/>
      <c r="AB1132" s="746"/>
      <c r="AC1132" s="746"/>
      <c r="AD1132" s="746"/>
    </row>
    <row r="1133" spans="4:30" ht="13.9" customHeight="1">
      <c r="D1133" s="746"/>
      <c r="E1133" s="746"/>
      <c r="F1133" s="746"/>
      <c r="G1133" s="746"/>
      <c r="H1133" s="746"/>
      <c r="I1133" s="746"/>
      <c r="J1133" s="746"/>
      <c r="K1133" s="746"/>
      <c r="L1133" s="746"/>
      <c r="M1133" s="746"/>
      <c r="N1133" s="746"/>
      <c r="O1133" s="746"/>
      <c r="P1133" s="746"/>
      <c r="Q1133" s="746"/>
      <c r="R1133" s="746"/>
      <c r="S1133" s="746"/>
      <c r="T1133" s="746"/>
      <c r="U1133" s="746"/>
      <c r="V1133" s="746"/>
      <c r="W1133" s="746"/>
      <c r="X1133" s="746"/>
      <c r="Y1133" s="746"/>
      <c r="Z1133" s="746"/>
      <c r="AA1133" s="746"/>
      <c r="AB1133" s="746"/>
      <c r="AC1133" s="746"/>
      <c r="AD1133" s="746"/>
    </row>
    <row r="1134" spans="4:30" ht="13.9" customHeight="1">
      <c r="D1134" s="746"/>
      <c r="E1134" s="746"/>
      <c r="F1134" s="746"/>
      <c r="G1134" s="746"/>
      <c r="H1134" s="746"/>
      <c r="I1134" s="746"/>
      <c r="J1134" s="746"/>
      <c r="K1134" s="746"/>
      <c r="L1134" s="746"/>
      <c r="M1134" s="746"/>
      <c r="N1134" s="746"/>
      <c r="O1134" s="746"/>
      <c r="P1134" s="746"/>
      <c r="Q1134" s="746"/>
      <c r="R1134" s="746"/>
      <c r="S1134" s="746"/>
      <c r="T1134" s="746"/>
      <c r="U1134" s="746"/>
      <c r="V1134" s="746"/>
      <c r="W1134" s="746"/>
      <c r="X1134" s="746"/>
      <c r="Y1134" s="746"/>
      <c r="Z1134" s="746"/>
      <c r="AA1134" s="746"/>
      <c r="AB1134" s="746"/>
      <c r="AC1134" s="746"/>
      <c r="AD1134" s="746"/>
    </row>
    <row r="1135" spans="4:30" ht="13.9" customHeight="1">
      <c r="D1135" s="746"/>
      <c r="E1135" s="746"/>
      <c r="F1135" s="746"/>
      <c r="G1135" s="746"/>
      <c r="H1135" s="746"/>
      <c r="I1135" s="746"/>
      <c r="J1135" s="746"/>
      <c r="K1135" s="746"/>
      <c r="L1135" s="746"/>
      <c r="M1135" s="746"/>
      <c r="N1135" s="746"/>
      <c r="O1135" s="746"/>
      <c r="P1135" s="746"/>
      <c r="Q1135" s="746"/>
      <c r="R1135" s="746"/>
      <c r="S1135" s="746"/>
      <c r="T1135" s="746"/>
      <c r="U1135" s="746"/>
      <c r="V1135" s="746"/>
      <c r="W1135" s="746"/>
      <c r="X1135" s="746"/>
      <c r="Y1135" s="746"/>
      <c r="Z1135" s="746"/>
      <c r="AA1135" s="746"/>
      <c r="AB1135" s="746"/>
      <c r="AC1135" s="746"/>
      <c r="AD1135" s="746"/>
    </row>
    <row r="1136" spans="4:30" ht="13.9" customHeight="1">
      <c r="D1136" s="746"/>
      <c r="E1136" s="746"/>
      <c r="F1136" s="746"/>
      <c r="G1136" s="746"/>
      <c r="H1136" s="746"/>
      <c r="I1136" s="746"/>
      <c r="J1136" s="746"/>
      <c r="K1136" s="746"/>
      <c r="L1136" s="746"/>
      <c r="M1136" s="746"/>
      <c r="N1136" s="746"/>
      <c r="O1136" s="746"/>
      <c r="P1136" s="746"/>
      <c r="Q1136" s="746"/>
      <c r="R1136" s="746"/>
      <c r="S1136" s="746"/>
      <c r="T1136" s="746"/>
      <c r="U1136" s="746"/>
      <c r="V1136" s="746"/>
      <c r="W1136" s="746"/>
      <c r="X1136" s="746"/>
      <c r="Y1136" s="746"/>
      <c r="Z1136" s="746"/>
      <c r="AA1136" s="746"/>
      <c r="AB1136" s="746"/>
      <c r="AC1136" s="746"/>
      <c r="AD1136" s="746"/>
    </row>
    <row r="1137" spans="4:30" ht="13.9" customHeight="1">
      <c r="D1137" s="746"/>
      <c r="E1137" s="746"/>
      <c r="F1137" s="746"/>
      <c r="G1137" s="746"/>
      <c r="H1137" s="746"/>
      <c r="I1137" s="746"/>
      <c r="J1137" s="746"/>
      <c r="K1137" s="746"/>
      <c r="L1137" s="746"/>
      <c r="M1137" s="746"/>
      <c r="N1137" s="746"/>
      <c r="O1137" s="746"/>
      <c r="P1137" s="746"/>
      <c r="Q1137" s="746"/>
      <c r="R1137" s="746"/>
      <c r="S1137" s="746"/>
      <c r="T1137" s="746"/>
      <c r="U1137" s="746"/>
      <c r="V1137" s="746"/>
      <c r="W1137" s="746"/>
      <c r="X1137" s="746"/>
      <c r="Y1137" s="746"/>
      <c r="Z1137" s="746"/>
      <c r="AA1137" s="746"/>
      <c r="AB1137" s="746"/>
      <c r="AC1137" s="746"/>
      <c r="AD1137" s="746"/>
    </row>
    <row r="1138" spans="4:30" ht="13.9" customHeight="1">
      <c r="D1138" s="746"/>
      <c r="E1138" s="746"/>
      <c r="F1138" s="746"/>
      <c r="G1138" s="746"/>
      <c r="H1138" s="746"/>
      <c r="I1138" s="746"/>
      <c r="J1138" s="746"/>
      <c r="K1138" s="746"/>
      <c r="L1138" s="746"/>
      <c r="M1138" s="746"/>
      <c r="N1138" s="746"/>
      <c r="O1138" s="746"/>
      <c r="P1138" s="746"/>
      <c r="Q1138" s="746"/>
      <c r="R1138" s="746"/>
      <c r="S1138" s="746"/>
      <c r="T1138" s="746"/>
      <c r="U1138" s="746"/>
      <c r="V1138" s="746"/>
      <c r="W1138" s="746"/>
      <c r="X1138" s="746"/>
      <c r="Y1138" s="746"/>
      <c r="Z1138" s="746"/>
      <c r="AA1138" s="746"/>
      <c r="AB1138" s="746"/>
      <c r="AC1138" s="746"/>
      <c r="AD1138" s="746"/>
    </row>
    <row r="1139" spans="4:30" ht="13.9" customHeight="1">
      <c r="D1139" s="746"/>
      <c r="E1139" s="746"/>
      <c r="F1139" s="746"/>
      <c r="G1139" s="746"/>
      <c r="H1139" s="746"/>
      <c r="I1139" s="746"/>
      <c r="J1139" s="746"/>
      <c r="K1139" s="746"/>
      <c r="L1139" s="746"/>
      <c r="M1139" s="746"/>
      <c r="N1139" s="746"/>
      <c r="O1139" s="746"/>
      <c r="P1139" s="746"/>
      <c r="Q1139" s="746"/>
      <c r="R1139" s="746"/>
      <c r="S1139" s="746"/>
      <c r="T1139" s="746"/>
      <c r="U1139" s="746"/>
      <c r="V1139" s="746"/>
      <c r="W1139" s="746"/>
      <c r="X1139" s="746"/>
      <c r="Y1139" s="746"/>
      <c r="Z1139" s="746"/>
      <c r="AA1139" s="746"/>
      <c r="AB1139" s="746"/>
      <c r="AC1139" s="746"/>
      <c r="AD1139" s="746"/>
    </row>
    <row r="1140" spans="4:30" ht="13.9" customHeight="1">
      <c r="D1140" s="746"/>
      <c r="E1140" s="746"/>
      <c r="F1140" s="746"/>
      <c r="G1140" s="746"/>
      <c r="H1140" s="746"/>
      <c r="I1140" s="746"/>
      <c r="J1140" s="746"/>
      <c r="K1140" s="746"/>
      <c r="L1140" s="746"/>
      <c r="M1140" s="746"/>
      <c r="N1140" s="746"/>
      <c r="O1140" s="746"/>
      <c r="P1140" s="746"/>
      <c r="Q1140" s="746"/>
      <c r="R1140" s="746"/>
      <c r="S1140" s="746"/>
      <c r="T1140" s="746"/>
      <c r="U1140" s="746"/>
      <c r="V1140" s="746"/>
      <c r="W1140" s="746"/>
      <c r="X1140" s="746"/>
      <c r="Y1140" s="746"/>
      <c r="Z1140" s="746"/>
      <c r="AA1140" s="746"/>
      <c r="AB1140" s="746"/>
      <c r="AC1140" s="746"/>
      <c r="AD1140" s="746"/>
    </row>
    <row r="1141" spans="4:30" ht="13.9" customHeight="1">
      <c r="D1141" s="746"/>
      <c r="E1141" s="746"/>
      <c r="F1141" s="746"/>
      <c r="G1141" s="746"/>
      <c r="H1141" s="746"/>
      <c r="I1141" s="746"/>
      <c r="J1141" s="746"/>
      <c r="K1141" s="746"/>
      <c r="L1141" s="746"/>
      <c r="M1141" s="746"/>
      <c r="N1141" s="746"/>
      <c r="O1141" s="746"/>
      <c r="P1141" s="746"/>
      <c r="Q1141" s="746"/>
      <c r="R1141" s="746"/>
      <c r="S1141" s="746"/>
      <c r="T1141" s="746"/>
      <c r="U1141" s="746"/>
      <c r="V1141" s="746"/>
      <c r="W1141" s="746"/>
      <c r="X1141" s="746"/>
      <c r="Y1141" s="746"/>
      <c r="Z1141" s="746"/>
      <c r="AA1141" s="746"/>
      <c r="AB1141" s="746"/>
      <c r="AC1141" s="746"/>
      <c r="AD1141" s="746"/>
    </row>
    <row r="1142" spans="4:30" ht="13.9" customHeight="1">
      <c r="D1142" s="746"/>
      <c r="E1142" s="746"/>
      <c r="F1142" s="746"/>
      <c r="G1142" s="746"/>
      <c r="H1142" s="746"/>
      <c r="I1142" s="746"/>
      <c r="J1142" s="746"/>
      <c r="K1142" s="746"/>
      <c r="L1142" s="746"/>
      <c r="M1142" s="746"/>
      <c r="N1142" s="746"/>
      <c r="O1142" s="746"/>
      <c r="P1142" s="746"/>
      <c r="Q1142" s="746"/>
      <c r="R1142" s="746"/>
      <c r="S1142" s="746"/>
      <c r="T1142" s="746"/>
      <c r="U1142" s="746"/>
      <c r="V1142" s="746"/>
      <c r="W1142" s="746"/>
      <c r="X1142" s="746"/>
      <c r="Y1142" s="746"/>
      <c r="Z1142" s="746"/>
      <c r="AA1142" s="746"/>
      <c r="AB1142" s="746"/>
      <c r="AC1142" s="746"/>
      <c r="AD1142" s="746"/>
    </row>
    <row r="1143" spans="4:30" ht="13.9" customHeight="1">
      <c r="D1143" s="746"/>
      <c r="E1143" s="746"/>
      <c r="F1143" s="746"/>
      <c r="G1143" s="746"/>
      <c r="H1143" s="746"/>
      <c r="I1143" s="746"/>
      <c r="J1143" s="746"/>
      <c r="K1143" s="746"/>
      <c r="L1143" s="746"/>
      <c r="M1143" s="746"/>
      <c r="N1143" s="746"/>
      <c r="O1143" s="746"/>
      <c r="P1143" s="746"/>
      <c r="Q1143" s="746"/>
      <c r="R1143" s="746"/>
      <c r="S1143" s="746"/>
      <c r="T1143" s="746"/>
      <c r="U1143" s="746"/>
      <c r="V1143" s="746"/>
      <c r="W1143" s="746"/>
      <c r="X1143" s="746"/>
      <c r="Y1143" s="746"/>
      <c r="Z1143" s="746"/>
      <c r="AA1143" s="746"/>
      <c r="AB1143" s="746"/>
      <c r="AC1143" s="746"/>
      <c r="AD1143" s="746"/>
    </row>
    <row r="1144" spans="4:30" ht="13.9" customHeight="1">
      <c r="D1144" s="746"/>
      <c r="E1144" s="746"/>
      <c r="F1144" s="746"/>
      <c r="G1144" s="746"/>
      <c r="H1144" s="746"/>
      <c r="I1144" s="746"/>
      <c r="J1144" s="746"/>
      <c r="K1144" s="746"/>
      <c r="L1144" s="746"/>
      <c r="M1144" s="746"/>
      <c r="N1144" s="746"/>
      <c r="O1144" s="746"/>
      <c r="P1144" s="746"/>
      <c r="Q1144" s="746"/>
      <c r="R1144" s="746"/>
      <c r="S1144" s="746"/>
      <c r="T1144" s="746"/>
      <c r="U1144" s="746"/>
      <c r="V1144" s="746"/>
      <c r="W1144" s="746"/>
      <c r="X1144" s="746"/>
      <c r="Y1144" s="746"/>
      <c r="Z1144" s="746"/>
      <c r="AA1144" s="746"/>
      <c r="AB1144" s="746"/>
      <c r="AC1144" s="746"/>
      <c r="AD1144" s="746"/>
    </row>
    <row r="1145" spans="4:30" ht="13.9" customHeight="1">
      <c r="D1145" s="746"/>
      <c r="E1145" s="746"/>
      <c r="F1145" s="746"/>
      <c r="G1145" s="746"/>
      <c r="H1145" s="746"/>
      <c r="I1145" s="746"/>
      <c r="J1145" s="746"/>
      <c r="K1145" s="746"/>
      <c r="L1145" s="746"/>
      <c r="M1145" s="746"/>
      <c r="N1145" s="746"/>
      <c r="O1145" s="746"/>
      <c r="P1145" s="746"/>
      <c r="Q1145" s="746"/>
      <c r="R1145" s="746"/>
      <c r="S1145" s="746"/>
      <c r="T1145" s="746"/>
      <c r="U1145" s="746"/>
      <c r="V1145" s="746"/>
      <c r="W1145" s="746"/>
      <c r="X1145" s="746"/>
      <c r="Y1145" s="746"/>
      <c r="Z1145" s="746"/>
      <c r="AA1145" s="746"/>
      <c r="AB1145" s="746"/>
      <c r="AC1145" s="746"/>
      <c r="AD1145" s="746"/>
    </row>
    <row r="1146" spans="4:30" ht="13.9" customHeight="1">
      <c r="D1146" s="746"/>
      <c r="E1146" s="746"/>
      <c r="F1146" s="746"/>
      <c r="G1146" s="746"/>
      <c r="H1146" s="746"/>
      <c r="I1146" s="746"/>
      <c r="J1146" s="746"/>
      <c r="K1146" s="746"/>
      <c r="L1146" s="746"/>
      <c r="M1146" s="746"/>
      <c r="N1146" s="746"/>
      <c r="O1146" s="746"/>
      <c r="P1146" s="746"/>
      <c r="Q1146" s="746"/>
      <c r="R1146" s="746"/>
      <c r="S1146" s="746"/>
      <c r="T1146" s="746"/>
      <c r="U1146" s="746"/>
      <c r="V1146" s="746"/>
      <c r="W1146" s="746"/>
      <c r="X1146" s="746"/>
      <c r="Y1146" s="746"/>
      <c r="Z1146" s="746"/>
      <c r="AA1146" s="746"/>
      <c r="AB1146" s="746"/>
      <c r="AC1146" s="746"/>
      <c r="AD1146" s="746"/>
    </row>
    <row r="1147" spans="4:30" ht="13.9" customHeight="1">
      <c r="D1147" s="746"/>
      <c r="E1147" s="746"/>
      <c r="F1147" s="746"/>
      <c r="G1147" s="746"/>
      <c r="H1147" s="746"/>
      <c r="I1147" s="746"/>
      <c r="J1147" s="746"/>
      <c r="K1147" s="746"/>
      <c r="L1147" s="746"/>
      <c r="M1147" s="746"/>
      <c r="N1147" s="746"/>
      <c r="O1147" s="746"/>
      <c r="P1147" s="746"/>
      <c r="Q1147" s="746"/>
      <c r="R1147" s="746"/>
      <c r="S1147" s="746"/>
      <c r="T1147" s="746"/>
      <c r="U1147" s="746"/>
      <c r="V1147" s="746"/>
      <c r="W1147" s="746"/>
      <c r="X1147" s="746"/>
      <c r="Y1147" s="746"/>
      <c r="Z1147" s="746"/>
      <c r="AA1147" s="746"/>
      <c r="AB1147" s="746"/>
      <c r="AC1147" s="746"/>
      <c r="AD1147" s="746"/>
    </row>
    <row r="1148" spans="4:30" ht="13.9" customHeight="1">
      <c r="D1148" s="746"/>
      <c r="E1148" s="746"/>
      <c r="F1148" s="746"/>
      <c r="G1148" s="746"/>
      <c r="H1148" s="746"/>
      <c r="I1148" s="746"/>
      <c r="J1148" s="746"/>
      <c r="K1148" s="746"/>
      <c r="L1148" s="746"/>
      <c r="M1148" s="746"/>
      <c r="N1148" s="746"/>
      <c r="O1148" s="746"/>
      <c r="P1148" s="746"/>
      <c r="Q1148" s="746"/>
      <c r="R1148" s="746"/>
      <c r="S1148" s="746"/>
      <c r="T1148" s="746"/>
      <c r="U1148" s="746"/>
      <c r="V1148" s="746"/>
      <c r="W1148" s="746"/>
      <c r="X1148" s="746"/>
      <c r="Y1148" s="746"/>
      <c r="Z1148" s="746"/>
      <c r="AA1148" s="746"/>
      <c r="AB1148" s="746"/>
      <c r="AC1148" s="746"/>
      <c r="AD1148" s="746"/>
    </row>
    <row r="1149" spans="4:30" ht="13.9" customHeight="1">
      <c r="D1149" s="746"/>
      <c r="E1149" s="746"/>
      <c r="F1149" s="746"/>
      <c r="G1149" s="746"/>
      <c r="H1149" s="746"/>
      <c r="I1149" s="746"/>
      <c r="J1149" s="746"/>
      <c r="K1149" s="746"/>
      <c r="L1149" s="746"/>
      <c r="M1149" s="746"/>
      <c r="N1149" s="746"/>
      <c r="O1149" s="746"/>
      <c r="P1149" s="746"/>
      <c r="Q1149" s="746"/>
      <c r="R1149" s="746"/>
      <c r="S1149" s="746"/>
      <c r="T1149" s="746"/>
      <c r="U1149" s="746"/>
      <c r="V1149" s="746"/>
      <c r="W1149" s="746"/>
      <c r="X1149" s="746"/>
      <c r="Y1149" s="746"/>
      <c r="Z1149" s="746"/>
      <c r="AA1149" s="746"/>
      <c r="AB1149" s="746"/>
      <c r="AC1149" s="746"/>
      <c r="AD1149" s="746"/>
    </row>
    <row r="1150" spans="4:30" ht="13.9" customHeight="1">
      <c r="D1150" s="746"/>
      <c r="E1150" s="746"/>
      <c r="F1150" s="746"/>
      <c r="G1150" s="746"/>
      <c r="H1150" s="746"/>
      <c r="I1150" s="746"/>
      <c r="J1150" s="746"/>
      <c r="K1150" s="746"/>
      <c r="L1150" s="746"/>
      <c r="M1150" s="746"/>
      <c r="N1150" s="746"/>
      <c r="O1150" s="746"/>
      <c r="P1150" s="746"/>
      <c r="Q1150" s="746"/>
      <c r="R1150" s="746"/>
      <c r="S1150" s="746"/>
      <c r="T1150" s="746"/>
      <c r="U1150" s="746"/>
      <c r="V1150" s="746"/>
      <c r="W1150" s="746"/>
      <c r="X1150" s="746"/>
      <c r="Y1150" s="746"/>
      <c r="Z1150" s="746"/>
      <c r="AA1150" s="746"/>
      <c r="AB1150" s="746"/>
      <c r="AC1150" s="746"/>
      <c r="AD1150" s="746"/>
    </row>
    <row r="1151" spans="4:30" ht="13.9" customHeight="1">
      <c r="D1151" s="746"/>
      <c r="E1151" s="746"/>
      <c r="F1151" s="746"/>
      <c r="G1151" s="746"/>
      <c r="H1151" s="746"/>
      <c r="I1151" s="746"/>
      <c r="J1151" s="746"/>
      <c r="K1151" s="746"/>
      <c r="L1151" s="746"/>
      <c r="M1151" s="746"/>
      <c r="N1151" s="746"/>
      <c r="O1151" s="746"/>
      <c r="P1151" s="746"/>
      <c r="Q1151" s="746"/>
      <c r="R1151" s="746"/>
      <c r="S1151" s="746"/>
      <c r="T1151" s="746"/>
      <c r="U1151" s="746"/>
      <c r="V1151" s="746"/>
      <c r="W1151" s="746"/>
      <c r="X1151" s="746"/>
      <c r="Y1151" s="746"/>
      <c r="Z1151" s="746"/>
      <c r="AA1151" s="746"/>
      <c r="AB1151" s="746"/>
      <c r="AC1151" s="746"/>
      <c r="AD1151" s="746"/>
    </row>
    <row r="1152" spans="4:30" ht="13.9" customHeight="1">
      <c r="D1152" s="746"/>
      <c r="E1152" s="746"/>
      <c r="F1152" s="746"/>
      <c r="G1152" s="746"/>
      <c r="H1152" s="746"/>
      <c r="I1152" s="746"/>
      <c r="J1152" s="746"/>
      <c r="K1152" s="746"/>
      <c r="L1152" s="746"/>
      <c r="M1152" s="746"/>
      <c r="N1152" s="746"/>
      <c r="O1152" s="746"/>
      <c r="P1152" s="746"/>
      <c r="Q1152" s="746"/>
      <c r="R1152" s="746"/>
      <c r="S1152" s="746"/>
      <c r="T1152" s="746"/>
      <c r="U1152" s="746"/>
      <c r="V1152" s="746"/>
      <c r="W1152" s="746"/>
      <c r="X1152" s="746"/>
      <c r="Y1152" s="746"/>
      <c r="Z1152" s="746"/>
      <c r="AA1152" s="746"/>
      <c r="AB1152" s="746"/>
      <c r="AC1152" s="746"/>
      <c r="AD1152" s="746"/>
    </row>
    <row r="1153" spans="4:30" ht="13.9" customHeight="1">
      <c r="D1153" s="746"/>
      <c r="E1153" s="746"/>
      <c r="F1153" s="746"/>
      <c r="G1153" s="746"/>
      <c r="H1153" s="746"/>
      <c r="I1153" s="746"/>
      <c r="J1153" s="746"/>
      <c r="K1153" s="746"/>
      <c r="L1153" s="746"/>
      <c r="M1153" s="746"/>
      <c r="N1153" s="746"/>
      <c r="O1153" s="746"/>
      <c r="P1153" s="746"/>
      <c r="Q1153" s="746"/>
      <c r="R1153" s="746"/>
      <c r="S1153" s="746"/>
      <c r="T1153" s="746"/>
      <c r="U1153" s="746"/>
      <c r="V1153" s="746"/>
      <c r="W1153" s="746"/>
      <c r="X1153" s="746"/>
      <c r="Y1153" s="746"/>
      <c r="Z1153" s="746"/>
      <c r="AA1153" s="746"/>
      <c r="AB1153" s="746"/>
      <c r="AC1153" s="746"/>
      <c r="AD1153" s="746"/>
    </row>
    <row r="1154" spans="4:30" ht="13.9" customHeight="1">
      <c r="D1154" s="746"/>
      <c r="E1154" s="746"/>
      <c r="F1154" s="746"/>
      <c r="G1154" s="746"/>
      <c r="H1154" s="746"/>
      <c r="I1154" s="746"/>
      <c r="J1154" s="746"/>
      <c r="K1154" s="746"/>
      <c r="L1154" s="746"/>
      <c r="M1154" s="746"/>
      <c r="N1154" s="746"/>
      <c r="O1154" s="746"/>
      <c r="P1154" s="746"/>
      <c r="Q1154" s="746"/>
      <c r="R1154" s="746"/>
      <c r="S1154" s="746"/>
      <c r="T1154" s="746"/>
      <c r="U1154" s="746"/>
      <c r="V1154" s="746"/>
      <c r="W1154" s="746"/>
      <c r="X1154" s="746"/>
      <c r="Y1154" s="746"/>
      <c r="Z1154" s="746"/>
      <c r="AA1154" s="746"/>
      <c r="AB1154" s="746"/>
      <c r="AC1154" s="746"/>
      <c r="AD1154" s="746"/>
    </row>
    <row r="1155" spans="4:30" ht="13.9" customHeight="1">
      <c r="D1155" s="746"/>
      <c r="E1155" s="746"/>
      <c r="F1155" s="746"/>
      <c r="G1155" s="746"/>
      <c r="H1155" s="746"/>
      <c r="I1155" s="746"/>
      <c r="J1155" s="746"/>
      <c r="K1155" s="746"/>
      <c r="L1155" s="746"/>
      <c r="M1155" s="746"/>
      <c r="N1155" s="746"/>
      <c r="O1155" s="746"/>
      <c r="P1155" s="746"/>
      <c r="Q1155" s="746"/>
      <c r="R1155" s="746"/>
      <c r="S1155" s="746"/>
      <c r="T1155" s="746"/>
      <c r="U1155" s="746"/>
      <c r="V1155" s="746"/>
      <c r="W1155" s="746"/>
      <c r="X1155" s="746"/>
      <c r="Y1155" s="746"/>
      <c r="Z1155" s="746"/>
      <c r="AA1155" s="746"/>
      <c r="AB1155" s="746"/>
      <c r="AC1155" s="746"/>
      <c r="AD1155" s="746"/>
    </row>
    <row r="1156" spans="4:30" ht="13.9" customHeight="1">
      <c r="D1156" s="746"/>
      <c r="E1156" s="746"/>
      <c r="F1156" s="746"/>
      <c r="G1156" s="746"/>
      <c r="H1156" s="746"/>
      <c r="I1156" s="746"/>
      <c r="J1156" s="746"/>
      <c r="K1156" s="746"/>
      <c r="L1156" s="746"/>
      <c r="M1156" s="746"/>
      <c r="N1156" s="746"/>
      <c r="O1156" s="746"/>
      <c r="P1156" s="746"/>
      <c r="Q1156" s="746"/>
      <c r="R1156" s="746"/>
      <c r="S1156" s="746"/>
      <c r="T1156" s="746"/>
      <c r="U1156" s="746"/>
      <c r="V1156" s="746"/>
      <c r="W1156" s="746"/>
      <c r="X1156" s="746"/>
      <c r="Y1156" s="746"/>
      <c r="Z1156" s="746"/>
      <c r="AA1156" s="746"/>
      <c r="AB1156" s="746"/>
      <c r="AC1156" s="746"/>
      <c r="AD1156" s="746"/>
    </row>
    <row r="1157" spans="4:30" ht="13.9" customHeight="1">
      <c r="D1157" s="746"/>
      <c r="E1157" s="746"/>
      <c r="F1157" s="746"/>
      <c r="G1157" s="746"/>
      <c r="H1157" s="746"/>
      <c r="I1157" s="746"/>
      <c r="J1157" s="746"/>
      <c r="K1157" s="746"/>
      <c r="L1157" s="746"/>
      <c r="M1157" s="746"/>
      <c r="N1157" s="746"/>
      <c r="O1157" s="746"/>
      <c r="P1157" s="746"/>
      <c r="Q1157" s="746"/>
      <c r="R1157" s="746"/>
      <c r="S1157" s="746"/>
      <c r="T1157" s="746"/>
      <c r="U1157" s="746"/>
      <c r="V1157" s="746"/>
      <c r="W1157" s="746"/>
      <c r="X1157" s="746"/>
      <c r="Y1157" s="746"/>
      <c r="Z1157" s="746"/>
      <c r="AA1157" s="746"/>
      <c r="AB1157" s="746"/>
      <c r="AC1157" s="746"/>
      <c r="AD1157" s="746"/>
    </row>
    <row r="1158" spans="4:30" ht="13.9" customHeight="1">
      <c r="D1158" s="746"/>
      <c r="E1158" s="746"/>
      <c r="F1158" s="746"/>
      <c r="G1158" s="746"/>
      <c r="H1158" s="746"/>
      <c r="I1158" s="746"/>
      <c r="J1158" s="746"/>
      <c r="K1158" s="746"/>
      <c r="L1158" s="746"/>
      <c r="M1158" s="746"/>
      <c r="N1158" s="746"/>
      <c r="O1158" s="746"/>
      <c r="P1158" s="746"/>
      <c r="Q1158" s="746"/>
      <c r="R1158" s="746"/>
      <c r="S1158" s="746"/>
      <c r="T1158" s="746"/>
      <c r="U1158" s="746"/>
      <c r="V1158" s="746"/>
      <c r="W1158" s="746"/>
      <c r="X1158" s="746"/>
      <c r="Y1158" s="746"/>
      <c r="Z1158" s="746"/>
      <c r="AA1158" s="746"/>
      <c r="AB1158" s="746"/>
      <c r="AC1158" s="746"/>
      <c r="AD1158" s="746"/>
    </row>
    <row r="1159" spans="4:30" ht="13.9" customHeight="1">
      <c r="D1159" s="746"/>
      <c r="E1159" s="746"/>
      <c r="F1159" s="746"/>
      <c r="G1159" s="746"/>
      <c r="H1159" s="746"/>
      <c r="I1159" s="746"/>
      <c r="J1159" s="746"/>
      <c r="K1159" s="746"/>
      <c r="L1159" s="746"/>
      <c r="M1159" s="746"/>
      <c r="N1159" s="746"/>
      <c r="O1159" s="746"/>
      <c r="P1159" s="746"/>
      <c r="Q1159" s="746"/>
      <c r="R1159" s="746"/>
      <c r="S1159" s="746"/>
      <c r="T1159" s="746"/>
      <c r="U1159" s="746"/>
      <c r="V1159" s="746"/>
      <c r="W1159" s="746"/>
      <c r="X1159" s="746"/>
      <c r="Y1159" s="746"/>
      <c r="Z1159" s="746"/>
      <c r="AA1159" s="746"/>
      <c r="AB1159" s="746"/>
      <c r="AC1159" s="746"/>
      <c r="AD1159" s="746"/>
    </row>
    <row r="1160" spans="4:30" ht="13.9" customHeight="1">
      <c r="D1160" s="746"/>
      <c r="E1160" s="746"/>
      <c r="F1160" s="746"/>
      <c r="G1160" s="746"/>
      <c r="H1160" s="746"/>
      <c r="I1160" s="746"/>
      <c r="J1160" s="746"/>
      <c r="K1160" s="746"/>
      <c r="L1160" s="746"/>
      <c r="M1160" s="746"/>
      <c r="N1160" s="746"/>
      <c r="O1160" s="746"/>
      <c r="P1160" s="746"/>
      <c r="Q1160" s="746"/>
      <c r="R1160" s="746"/>
      <c r="S1160" s="746"/>
      <c r="T1160" s="746"/>
      <c r="U1160" s="746"/>
      <c r="V1160" s="746"/>
      <c r="W1160" s="746"/>
      <c r="X1160" s="746"/>
      <c r="Y1160" s="746"/>
      <c r="Z1160" s="746"/>
      <c r="AA1160" s="746"/>
      <c r="AB1160" s="746"/>
      <c r="AC1160" s="746"/>
      <c r="AD1160" s="746"/>
    </row>
    <row r="1161" spans="4:30" ht="13.9" customHeight="1">
      <c r="D1161" s="746"/>
      <c r="E1161" s="746"/>
      <c r="F1161" s="746"/>
      <c r="G1161" s="746"/>
      <c r="H1161" s="746"/>
      <c r="I1161" s="746"/>
      <c r="J1161" s="746"/>
      <c r="K1161" s="746"/>
      <c r="L1161" s="746"/>
      <c r="M1161" s="746"/>
      <c r="N1161" s="746"/>
      <c r="O1161" s="746"/>
      <c r="P1161" s="746"/>
      <c r="Q1161" s="746"/>
      <c r="R1161" s="746"/>
      <c r="S1161" s="746"/>
      <c r="T1161" s="746"/>
      <c r="U1161" s="746"/>
      <c r="V1161" s="746"/>
      <c r="W1161" s="746"/>
      <c r="X1161" s="746"/>
      <c r="Y1161" s="746"/>
      <c r="Z1161" s="746"/>
      <c r="AA1161" s="746"/>
      <c r="AB1161" s="746"/>
      <c r="AC1161" s="746"/>
      <c r="AD1161" s="746"/>
    </row>
    <row r="1162" spans="4:30" ht="13.9" customHeight="1">
      <c r="D1162" s="746"/>
      <c r="E1162" s="746"/>
      <c r="F1162" s="746"/>
      <c r="G1162" s="746"/>
      <c r="H1162" s="746"/>
      <c r="I1162" s="746"/>
      <c r="J1162" s="746"/>
      <c r="K1162" s="746"/>
      <c r="L1162" s="746"/>
      <c r="M1162" s="746"/>
      <c r="N1162" s="746"/>
      <c r="O1162" s="746"/>
      <c r="P1162" s="746"/>
      <c r="Q1162" s="746"/>
      <c r="R1162" s="746"/>
      <c r="S1162" s="746"/>
      <c r="T1162" s="746"/>
      <c r="U1162" s="746"/>
      <c r="V1162" s="746"/>
      <c r="W1162" s="746"/>
      <c r="X1162" s="746"/>
      <c r="Y1162" s="746"/>
      <c r="Z1162" s="746"/>
      <c r="AA1162" s="746"/>
      <c r="AB1162" s="746"/>
      <c r="AC1162" s="746"/>
      <c r="AD1162" s="746"/>
    </row>
    <row r="1163" spans="4:30" ht="13.9" customHeight="1">
      <c r="D1163" s="746"/>
      <c r="E1163" s="746"/>
      <c r="F1163" s="746"/>
      <c r="G1163" s="746"/>
      <c r="H1163" s="746"/>
      <c r="I1163" s="746"/>
      <c r="J1163" s="746"/>
      <c r="K1163" s="746"/>
      <c r="L1163" s="746"/>
      <c r="M1163" s="746"/>
      <c r="N1163" s="746"/>
      <c r="O1163" s="746"/>
      <c r="P1163" s="746"/>
      <c r="Q1163" s="746"/>
      <c r="R1163" s="746"/>
      <c r="S1163" s="746"/>
      <c r="T1163" s="746"/>
      <c r="U1163" s="746"/>
      <c r="V1163" s="746"/>
      <c r="W1163" s="746"/>
      <c r="X1163" s="746"/>
      <c r="Y1163" s="746"/>
      <c r="Z1163" s="746"/>
      <c r="AA1163" s="746"/>
      <c r="AB1163" s="746"/>
      <c r="AC1163" s="746"/>
      <c r="AD1163" s="746"/>
    </row>
    <row r="1164" spans="4:30" ht="13.9" customHeight="1">
      <c r="D1164" s="746"/>
      <c r="E1164" s="746"/>
      <c r="F1164" s="746"/>
      <c r="G1164" s="746"/>
      <c r="H1164" s="746"/>
      <c r="I1164" s="746"/>
      <c r="J1164" s="746"/>
      <c r="K1164" s="746"/>
      <c r="L1164" s="746"/>
      <c r="M1164" s="746"/>
      <c r="N1164" s="746"/>
      <c r="O1164" s="746"/>
      <c r="P1164" s="746"/>
      <c r="Q1164" s="746"/>
      <c r="R1164" s="746"/>
      <c r="S1164" s="746"/>
      <c r="T1164" s="746"/>
      <c r="U1164" s="746"/>
      <c r="V1164" s="746"/>
      <c r="W1164" s="746"/>
      <c r="X1164" s="746"/>
      <c r="Y1164" s="746"/>
      <c r="Z1164" s="746"/>
      <c r="AA1164" s="746"/>
      <c r="AB1164" s="746"/>
      <c r="AC1164" s="746"/>
      <c r="AD1164" s="746"/>
    </row>
    <row r="1165" spans="4:30" ht="13.9" customHeight="1">
      <c r="D1165" s="746"/>
      <c r="E1165" s="746"/>
      <c r="F1165" s="746"/>
      <c r="G1165" s="746"/>
      <c r="H1165" s="746"/>
      <c r="I1165" s="746"/>
      <c r="J1165" s="746"/>
      <c r="K1165" s="746"/>
      <c r="L1165" s="746"/>
      <c r="M1165" s="746"/>
      <c r="N1165" s="746"/>
      <c r="O1165" s="746"/>
      <c r="P1165" s="746"/>
      <c r="Q1165" s="746"/>
      <c r="R1165" s="746"/>
      <c r="S1165" s="746"/>
      <c r="T1165" s="746"/>
      <c r="U1165" s="746"/>
      <c r="V1165" s="746"/>
      <c r="W1165" s="746"/>
      <c r="X1165" s="746"/>
      <c r="Y1165" s="746"/>
      <c r="Z1165" s="746"/>
      <c r="AA1165" s="746"/>
      <c r="AB1165" s="746"/>
      <c r="AC1165" s="746"/>
      <c r="AD1165" s="746"/>
    </row>
    <row r="1166" spans="4:30" ht="13.9" customHeight="1">
      <c r="D1166" s="746"/>
      <c r="E1166" s="746"/>
      <c r="F1166" s="746"/>
      <c r="G1166" s="746"/>
      <c r="H1166" s="746"/>
      <c r="I1166" s="746"/>
      <c r="J1166" s="746"/>
      <c r="K1166" s="746"/>
      <c r="L1166" s="746"/>
      <c r="M1166" s="746"/>
      <c r="N1166" s="746"/>
      <c r="O1166" s="746"/>
      <c r="P1166" s="746"/>
      <c r="Q1166" s="746"/>
      <c r="R1166" s="746"/>
      <c r="S1166" s="746"/>
      <c r="T1166" s="746"/>
      <c r="U1166" s="746"/>
      <c r="V1166" s="746"/>
      <c r="W1166" s="746"/>
      <c r="X1166" s="746"/>
      <c r="Y1166" s="746"/>
      <c r="Z1166" s="746"/>
      <c r="AA1166" s="746"/>
      <c r="AB1166" s="746"/>
      <c r="AC1166" s="746"/>
      <c r="AD1166" s="746"/>
    </row>
    <row r="1167" spans="4:30" ht="13.9" customHeight="1">
      <c r="D1167" s="746"/>
      <c r="E1167" s="746"/>
      <c r="F1167" s="746"/>
      <c r="G1167" s="746"/>
      <c r="H1167" s="746"/>
      <c r="I1167" s="746"/>
      <c r="J1167" s="746"/>
      <c r="K1167" s="746"/>
      <c r="L1167" s="746"/>
      <c r="M1167" s="746"/>
      <c r="N1167" s="746"/>
      <c r="O1167" s="746"/>
      <c r="P1167" s="746"/>
      <c r="Q1167" s="746"/>
      <c r="R1167" s="746"/>
      <c r="S1167" s="746"/>
      <c r="T1167" s="746"/>
      <c r="U1167" s="746"/>
      <c r="V1167" s="746"/>
      <c r="W1167" s="746"/>
      <c r="X1167" s="746"/>
      <c r="Y1167" s="746"/>
      <c r="Z1167" s="746"/>
      <c r="AA1167" s="746"/>
      <c r="AB1167" s="746"/>
      <c r="AC1167" s="746"/>
      <c r="AD1167" s="746"/>
    </row>
    <row r="1168" spans="4:30" ht="13.9" customHeight="1">
      <c r="D1168" s="746"/>
      <c r="E1168" s="746"/>
      <c r="F1168" s="746"/>
      <c r="G1168" s="746"/>
      <c r="H1168" s="746"/>
      <c r="I1168" s="746"/>
      <c r="J1168" s="746"/>
      <c r="K1168" s="746"/>
      <c r="L1168" s="746"/>
      <c r="M1168" s="746"/>
      <c r="N1168" s="746"/>
      <c r="O1168" s="746"/>
      <c r="P1168" s="746"/>
      <c r="Q1168" s="746"/>
      <c r="R1168" s="746"/>
      <c r="S1168" s="746"/>
      <c r="T1168" s="746"/>
      <c r="U1168" s="746"/>
      <c r="V1168" s="746"/>
      <c r="W1168" s="746"/>
      <c r="X1168" s="746"/>
      <c r="Y1168" s="746"/>
      <c r="Z1168" s="746"/>
      <c r="AA1168" s="746"/>
      <c r="AB1168" s="746"/>
      <c r="AC1168" s="746"/>
      <c r="AD1168" s="746"/>
    </row>
    <row r="1169" spans="4:30" ht="13.9" customHeight="1">
      <c r="D1169" s="746"/>
      <c r="E1169" s="746"/>
      <c r="F1169" s="746"/>
      <c r="G1169" s="746"/>
      <c r="H1169" s="746"/>
      <c r="I1169" s="746"/>
      <c r="J1169" s="746"/>
      <c r="K1169" s="746"/>
      <c r="L1169" s="746"/>
      <c r="M1169" s="746"/>
      <c r="N1169" s="746"/>
      <c r="O1169" s="746"/>
      <c r="P1169" s="746"/>
      <c r="Q1169" s="746"/>
      <c r="R1169" s="746"/>
      <c r="S1169" s="746"/>
      <c r="T1169" s="746"/>
      <c r="U1169" s="746"/>
      <c r="V1169" s="746"/>
      <c r="W1169" s="746"/>
      <c r="X1169" s="746"/>
      <c r="Y1169" s="746"/>
      <c r="Z1169" s="746"/>
      <c r="AA1169" s="746"/>
      <c r="AB1169" s="746"/>
      <c r="AC1169" s="746"/>
      <c r="AD1169" s="746"/>
    </row>
    <row r="1170" spans="4:30" ht="13.9" customHeight="1">
      <c r="D1170" s="746"/>
      <c r="E1170" s="746"/>
      <c r="F1170" s="746"/>
      <c r="G1170" s="746"/>
      <c r="H1170" s="746"/>
      <c r="I1170" s="746"/>
      <c r="J1170" s="746"/>
      <c r="K1170" s="746"/>
      <c r="L1170" s="746"/>
      <c r="M1170" s="746"/>
      <c r="N1170" s="746"/>
      <c r="O1170" s="746"/>
      <c r="P1170" s="746"/>
      <c r="Q1170" s="746"/>
      <c r="R1170" s="746"/>
      <c r="S1170" s="746"/>
      <c r="T1170" s="746"/>
      <c r="U1170" s="746"/>
      <c r="V1170" s="746"/>
      <c r="W1170" s="746"/>
      <c r="X1170" s="746"/>
      <c r="Y1170" s="746"/>
      <c r="Z1170" s="746"/>
      <c r="AA1170" s="746"/>
      <c r="AB1170" s="746"/>
      <c r="AC1170" s="746"/>
      <c r="AD1170" s="746"/>
    </row>
    <row r="1171" spans="4:30" ht="13.9" customHeight="1">
      <c r="D1171" s="746"/>
      <c r="E1171" s="746"/>
      <c r="F1171" s="746"/>
      <c r="G1171" s="746"/>
      <c r="H1171" s="746"/>
      <c r="I1171" s="746"/>
      <c r="J1171" s="746"/>
      <c r="K1171" s="746"/>
      <c r="L1171" s="746"/>
      <c r="M1171" s="746"/>
      <c r="N1171" s="746"/>
      <c r="O1171" s="746"/>
      <c r="P1171" s="746"/>
      <c r="Q1171" s="746"/>
      <c r="R1171" s="746"/>
      <c r="S1171" s="746"/>
      <c r="T1171" s="746"/>
      <c r="U1171" s="746"/>
      <c r="V1171" s="746"/>
      <c r="W1171" s="746"/>
      <c r="X1171" s="746"/>
      <c r="Y1171" s="746"/>
      <c r="Z1171" s="746"/>
      <c r="AA1171" s="746"/>
      <c r="AB1171" s="746"/>
      <c r="AC1171" s="746"/>
      <c r="AD1171" s="746"/>
    </row>
    <row r="1172" spans="4:30" ht="13.9" customHeight="1">
      <c r="D1172" s="746"/>
      <c r="E1172" s="746"/>
      <c r="F1172" s="746"/>
      <c r="G1172" s="746"/>
      <c r="H1172" s="746"/>
      <c r="I1172" s="746"/>
      <c r="J1172" s="746"/>
      <c r="K1172" s="746"/>
      <c r="L1172" s="746"/>
      <c r="M1172" s="746"/>
      <c r="N1172" s="746"/>
      <c r="O1172" s="746"/>
      <c r="P1172" s="746"/>
      <c r="Q1172" s="746"/>
      <c r="R1172" s="746"/>
      <c r="S1172" s="746"/>
      <c r="T1172" s="746"/>
      <c r="U1172" s="746"/>
      <c r="V1172" s="746"/>
      <c r="W1172" s="746"/>
      <c r="X1172" s="746"/>
      <c r="Y1172" s="746"/>
      <c r="Z1172" s="746"/>
      <c r="AA1172" s="746"/>
      <c r="AB1172" s="746"/>
      <c r="AC1172" s="746"/>
      <c r="AD1172" s="746"/>
    </row>
    <row r="1173" spans="4:30" ht="13.9" customHeight="1">
      <c r="D1173" s="746"/>
      <c r="E1173" s="746"/>
      <c r="F1173" s="746"/>
      <c r="G1173" s="746"/>
      <c r="H1173" s="746"/>
      <c r="I1173" s="746"/>
      <c r="J1173" s="746"/>
      <c r="K1173" s="746"/>
      <c r="L1173" s="746"/>
      <c r="M1173" s="746"/>
      <c r="N1173" s="746"/>
      <c r="O1173" s="746"/>
      <c r="P1173" s="746"/>
      <c r="Q1173" s="746"/>
      <c r="R1173" s="746"/>
      <c r="S1173" s="746"/>
      <c r="T1173" s="746"/>
      <c r="U1173" s="746"/>
      <c r="V1173" s="746"/>
      <c r="W1173" s="746"/>
      <c r="X1173" s="746"/>
      <c r="Y1173" s="746"/>
      <c r="Z1173" s="746"/>
      <c r="AA1173" s="746"/>
      <c r="AB1173" s="746"/>
      <c r="AC1173" s="746"/>
      <c r="AD1173" s="746"/>
    </row>
    <row r="1174" spans="4:30" ht="13.9" customHeight="1">
      <c r="D1174" s="746"/>
      <c r="E1174" s="746"/>
      <c r="F1174" s="746"/>
      <c r="G1174" s="746"/>
      <c r="H1174" s="746"/>
      <c r="I1174" s="746"/>
      <c r="J1174" s="746"/>
      <c r="K1174" s="746"/>
      <c r="L1174" s="746"/>
      <c r="M1174" s="746"/>
      <c r="N1174" s="746"/>
      <c r="O1174" s="746"/>
      <c r="P1174" s="746"/>
      <c r="Q1174" s="746"/>
      <c r="R1174" s="746"/>
      <c r="S1174" s="746"/>
      <c r="T1174" s="746"/>
      <c r="U1174" s="746"/>
      <c r="V1174" s="746"/>
      <c r="W1174" s="746"/>
      <c r="X1174" s="746"/>
      <c r="Y1174" s="746"/>
      <c r="Z1174" s="746"/>
      <c r="AA1174" s="746"/>
      <c r="AB1174" s="746"/>
      <c r="AC1174" s="746"/>
      <c r="AD1174" s="746"/>
    </row>
    <row r="1175" spans="4:30" ht="13.9" customHeight="1">
      <c r="D1175" s="746"/>
      <c r="E1175" s="746"/>
      <c r="F1175" s="746"/>
      <c r="G1175" s="746"/>
      <c r="H1175" s="746"/>
      <c r="I1175" s="746"/>
      <c r="J1175" s="746"/>
      <c r="K1175" s="746"/>
      <c r="L1175" s="746"/>
      <c r="M1175" s="746"/>
      <c r="N1175" s="746"/>
      <c r="O1175" s="746"/>
      <c r="P1175" s="746"/>
      <c r="Q1175" s="746"/>
      <c r="R1175" s="746"/>
      <c r="S1175" s="746"/>
      <c r="T1175" s="746"/>
      <c r="U1175" s="746"/>
      <c r="V1175" s="746"/>
      <c r="W1175" s="746"/>
      <c r="X1175" s="746"/>
      <c r="Y1175" s="746"/>
      <c r="Z1175" s="746"/>
      <c r="AA1175" s="746"/>
      <c r="AB1175" s="746"/>
      <c r="AC1175" s="746"/>
      <c r="AD1175" s="746"/>
    </row>
    <row r="1176" spans="4:30" ht="13.9" customHeight="1">
      <c r="D1176" s="746"/>
      <c r="E1176" s="746"/>
      <c r="F1176" s="746"/>
      <c r="G1176" s="746"/>
      <c r="H1176" s="746"/>
      <c r="I1176" s="746"/>
      <c r="J1176" s="746"/>
      <c r="K1176" s="746"/>
      <c r="L1176" s="746"/>
      <c r="M1176" s="746"/>
      <c r="N1176" s="746"/>
      <c r="O1176" s="746"/>
      <c r="P1176" s="746"/>
      <c r="Q1176" s="746"/>
      <c r="R1176" s="746"/>
      <c r="S1176" s="746"/>
      <c r="T1176" s="746"/>
      <c r="U1176" s="746"/>
      <c r="V1176" s="746"/>
      <c r="W1176" s="746"/>
      <c r="X1176" s="746"/>
      <c r="Y1176" s="746"/>
      <c r="Z1176" s="746"/>
      <c r="AA1176" s="746"/>
      <c r="AB1176" s="746"/>
      <c r="AC1176" s="746"/>
      <c r="AD1176" s="746"/>
    </row>
    <row r="1177" spans="4:30" ht="13.9" customHeight="1">
      <c r="D1177" s="746"/>
      <c r="E1177" s="746"/>
      <c r="F1177" s="746"/>
      <c r="G1177" s="746"/>
      <c r="H1177" s="746"/>
      <c r="I1177" s="746"/>
      <c r="J1177" s="746"/>
      <c r="K1177" s="746"/>
      <c r="L1177" s="746"/>
      <c r="M1177" s="746"/>
      <c r="N1177" s="746"/>
      <c r="O1177" s="746"/>
      <c r="P1177" s="746"/>
      <c r="Q1177" s="746"/>
      <c r="R1177" s="746"/>
      <c r="S1177" s="746"/>
      <c r="T1177" s="746"/>
      <c r="U1177" s="746"/>
      <c r="V1177" s="746"/>
      <c r="W1177" s="746"/>
      <c r="X1177" s="746"/>
      <c r="Y1177" s="746"/>
      <c r="Z1177" s="746"/>
      <c r="AA1177" s="746"/>
      <c r="AB1177" s="746"/>
      <c r="AC1177" s="746"/>
      <c r="AD1177" s="746"/>
    </row>
    <row r="1178" spans="4:30" ht="13.9" customHeight="1">
      <c r="D1178" s="746"/>
      <c r="E1178" s="746"/>
      <c r="F1178" s="746"/>
      <c r="G1178" s="746"/>
      <c r="H1178" s="746"/>
      <c r="I1178" s="746"/>
      <c r="J1178" s="746"/>
      <c r="K1178" s="746"/>
      <c r="L1178" s="746"/>
      <c r="M1178" s="746"/>
      <c r="N1178" s="746"/>
      <c r="O1178" s="746"/>
      <c r="P1178" s="746"/>
      <c r="Q1178" s="746"/>
      <c r="R1178" s="746"/>
      <c r="S1178" s="746"/>
      <c r="T1178" s="746"/>
      <c r="U1178" s="746"/>
      <c r="V1178" s="746"/>
      <c r="W1178" s="746"/>
      <c r="X1178" s="746"/>
      <c r="Y1178" s="746"/>
      <c r="Z1178" s="746"/>
      <c r="AA1178" s="746"/>
      <c r="AB1178" s="746"/>
      <c r="AC1178" s="746"/>
      <c r="AD1178" s="746"/>
    </row>
    <row r="1179" spans="4:30" ht="13.9" customHeight="1">
      <c r="D1179" s="746"/>
      <c r="E1179" s="746"/>
      <c r="F1179" s="746"/>
      <c r="G1179" s="746"/>
      <c r="H1179" s="746"/>
      <c r="I1179" s="746"/>
      <c r="J1179" s="746"/>
      <c r="K1179" s="746"/>
      <c r="L1179" s="746"/>
      <c r="M1179" s="746"/>
      <c r="N1179" s="746"/>
      <c r="O1179" s="746"/>
      <c r="P1179" s="746"/>
      <c r="Q1179" s="746"/>
      <c r="R1179" s="746"/>
      <c r="S1179" s="746"/>
      <c r="T1179" s="746"/>
      <c r="U1179" s="746"/>
      <c r="V1179" s="746"/>
      <c r="W1179" s="746"/>
      <c r="X1179" s="746"/>
      <c r="Y1179" s="746"/>
      <c r="Z1179" s="746"/>
      <c r="AA1179" s="746"/>
      <c r="AB1179" s="746"/>
      <c r="AC1179" s="746"/>
      <c r="AD1179" s="746"/>
    </row>
    <row r="1180" spans="4:30" ht="13.9" customHeight="1">
      <c r="D1180" s="746"/>
      <c r="E1180" s="746"/>
      <c r="F1180" s="746"/>
      <c r="G1180" s="746"/>
      <c r="H1180" s="746"/>
      <c r="I1180" s="746"/>
      <c r="J1180" s="746"/>
      <c r="K1180" s="746"/>
      <c r="L1180" s="746"/>
      <c r="M1180" s="746"/>
      <c r="N1180" s="746"/>
      <c r="O1180" s="746"/>
      <c r="P1180" s="746"/>
      <c r="Q1180" s="746"/>
      <c r="R1180" s="746"/>
      <c r="S1180" s="746"/>
      <c r="T1180" s="746"/>
      <c r="U1180" s="746"/>
      <c r="V1180" s="746"/>
      <c r="W1180" s="746"/>
      <c r="X1180" s="746"/>
      <c r="Y1180" s="746"/>
      <c r="Z1180" s="746"/>
      <c r="AA1180" s="746"/>
      <c r="AB1180" s="746"/>
      <c r="AC1180" s="746"/>
      <c r="AD1180" s="746"/>
    </row>
    <row r="1181" spans="4:30" ht="13.9" customHeight="1">
      <c r="D1181" s="746"/>
      <c r="E1181" s="746"/>
      <c r="F1181" s="746"/>
      <c r="G1181" s="746"/>
      <c r="H1181" s="746"/>
      <c r="I1181" s="746"/>
      <c r="J1181" s="746"/>
      <c r="K1181" s="746"/>
      <c r="L1181" s="746"/>
      <c r="M1181" s="746"/>
      <c r="N1181" s="746"/>
      <c r="O1181" s="746"/>
      <c r="P1181" s="746"/>
      <c r="Q1181" s="746"/>
      <c r="R1181" s="746"/>
      <c r="S1181" s="746"/>
      <c r="T1181" s="746"/>
      <c r="U1181" s="746"/>
      <c r="V1181" s="746"/>
      <c r="W1181" s="746"/>
      <c r="X1181" s="746"/>
      <c r="Y1181" s="746"/>
      <c r="Z1181" s="746"/>
      <c r="AA1181" s="746"/>
      <c r="AB1181" s="746"/>
      <c r="AC1181" s="746"/>
      <c r="AD1181" s="746"/>
    </row>
    <row r="1182" spans="4:30" ht="13.9" customHeight="1">
      <c r="D1182" s="746"/>
      <c r="E1182" s="746"/>
      <c r="F1182" s="746"/>
      <c r="G1182" s="746"/>
      <c r="H1182" s="746"/>
      <c r="I1182" s="746"/>
      <c r="J1182" s="746"/>
      <c r="K1182" s="746"/>
      <c r="L1182" s="746"/>
      <c r="M1182" s="746"/>
      <c r="N1182" s="746"/>
      <c r="O1182" s="746"/>
      <c r="P1182" s="746"/>
      <c r="Q1182" s="746"/>
      <c r="R1182" s="746"/>
      <c r="S1182" s="746"/>
      <c r="T1182" s="746"/>
      <c r="U1182" s="746"/>
      <c r="V1182" s="746"/>
      <c r="W1182" s="746"/>
      <c r="X1182" s="746"/>
      <c r="Y1182" s="746"/>
      <c r="Z1182" s="746"/>
      <c r="AA1182" s="746"/>
      <c r="AB1182" s="746"/>
      <c r="AC1182" s="746"/>
      <c r="AD1182" s="746"/>
    </row>
    <row r="1183" spans="4:30" ht="13.9" customHeight="1">
      <c r="D1183" s="746"/>
      <c r="E1183" s="746"/>
      <c r="F1183" s="746"/>
      <c r="G1183" s="746"/>
      <c r="H1183" s="746"/>
      <c r="I1183" s="746"/>
      <c r="J1183" s="746"/>
      <c r="K1183" s="746"/>
      <c r="L1183" s="746"/>
      <c r="M1183" s="746"/>
      <c r="N1183" s="746"/>
      <c r="O1183" s="746"/>
      <c r="P1183" s="746"/>
      <c r="Q1183" s="746"/>
      <c r="R1183" s="746"/>
      <c r="S1183" s="746"/>
      <c r="T1183" s="746"/>
      <c r="U1183" s="746"/>
      <c r="V1183" s="746"/>
      <c r="W1183" s="746"/>
      <c r="X1183" s="746"/>
      <c r="Y1183" s="746"/>
      <c r="Z1183" s="746"/>
      <c r="AA1183" s="746"/>
      <c r="AB1183" s="746"/>
      <c r="AC1183" s="746"/>
      <c r="AD1183" s="746"/>
    </row>
    <row r="1184" spans="4:30" ht="13.9" customHeight="1">
      <c r="D1184" s="746"/>
      <c r="E1184" s="746"/>
      <c r="F1184" s="746"/>
      <c r="G1184" s="746"/>
      <c r="H1184" s="746"/>
      <c r="I1184" s="746"/>
      <c r="J1184" s="746"/>
      <c r="K1184" s="746"/>
      <c r="L1184" s="746"/>
      <c r="M1184" s="746"/>
      <c r="N1184" s="746"/>
      <c r="O1184" s="746"/>
      <c r="P1184" s="746"/>
      <c r="Q1184" s="746"/>
      <c r="R1184" s="746"/>
      <c r="S1184" s="746"/>
      <c r="T1184" s="746"/>
      <c r="U1184" s="746"/>
      <c r="V1184" s="746"/>
      <c r="W1184" s="746"/>
      <c r="X1184" s="746"/>
      <c r="Y1184" s="746"/>
      <c r="Z1184" s="746"/>
      <c r="AA1184" s="746"/>
      <c r="AB1184" s="746"/>
      <c r="AC1184" s="746"/>
      <c r="AD1184" s="746"/>
    </row>
    <row r="1185" spans="4:30" ht="13.9" customHeight="1">
      <c r="D1185" s="746"/>
      <c r="E1185" s="746"/>
      <c r="F1185" s="746"/>
      <c r="G1185" s="746"/>
      <c r="H1185" s="746"/>
      <c r="I1185" s="746"/>
      <c r="J1185" s="746"/>
      <c r="K1185" s="746"/>
      <c r="L1185" s="746"/>
      <c r="M1185" s="746"/>
      <c r="N1185" s="746"/>
      <c r="O1185" s="746"/>
      <c r="P1185" s="746"/>
      <c r="Q1185" s="746"/>
      <c r="R1185" s="746"/>
      <c r="S1185" s="746"/>
      <c r="T1185" s="746"/>
      <c r="U1185" s="746"/>
      <c r="V1185" s="746"/>
      <c r="W1185" s="746"/>
      <c r="X1185" s="746"/>
      <c r="Y1185" s="746"/>
      <c r="Z1185" s="746"/>
      <c r="AA1185" s="746"/>
      <c r="AB1185" s="746"/>
      <c r="AC1185" s="746"/>
      <c r="AD1185" s="746"/>
    </row>
    <row r="1186" spans="4:30" ht="13.9" customHeight="1">
      <c r="D1186" s="746"/>
      <c r="E1186" s="746"/>
      <c r="F1186" s="746"/>
      <c r="G1186" s="746"/>
      <c r="H1186" s="746"/>
      <c r="I1186" s="746"/>
      <c r="J1186" s="746"/>
      <c r="K1186" s="746"/>
      <c r="L1186" s="746"/>
      <c r="M1186" s="746"/>
      <c r="N1186" s="746"/>
      <c r="O1186" s="746"/>
      <c r="P1186" s="746"/>
      <c r="Q1186" s="746"/>
      <c r="R1186" s="746"/>
      <c r="S1186" s="746"/>
      <c r="T1186" s="746"/>
      <c r="U1186" s="746"/>
      <c r="V1186" s="746"/>
      <c r="W1186" s="746"/>
      <c r="X1186" s="746"/>
      <c r="Y1186" s="746"/>
      <c r="Z1186" s="746"/>
      <c r="AA1186" s="746"/>
      <c r="AB1186" s="746"/>
      <c r="AC1186" s="746"/>
      <c r="AD1186" s="746"/>
    </row>
    <row r="1187" spans="4:30" ht="13.9" customHeight="1">
      <c r="D1187" s="746"/>
      <c r="E1187" s="746"/>
      <c r="F1187" s="746"/>
      <c r="G1187" s="746"/>
      <c r="H1187" s="746"/>
      <c r="I1187" s="746"/>
      <c r="J1187" s="746"/>
      <c r="K1187" s="746"/>
      <c r="L1187" s="746"/>
      <c r="M1187" s="746"/>
      <c r="N1187" s="746"/>
      <c r="O1187" s="746"/>
      <c r="P1187" s="746"/>
      <c r="Q1187" s="746"/>
      <c r="R1187" s="746"/>
      <c r="S1187" s="746"/>
      <c r="T1187" s="746"/>
      <c r="U1187" s="746"/>
      <c r="V1187" s="746"/>
      <c r="W1187" s="746"/>
      <c r="X1187" s="746"/>
      <c r="Y1187" s="746"/>
      <c r="Z1187" s="746"/>
      <c r="AA1187" s="746"/>
      <c r="AB1187" s="746"/>
      <c r="AC1187" s="746"/>
      <c r="AD1187" s="746"/>
    </row>
    <row r="1188" spans="4:30" ht="13.9" customHeight="1">
      <c r="D1188" s="746"/>
      <c r="E1188" s="746"/>
      <c r="F1188" s="746"/>
      <c r="G1188" s="746"/>
      <c r="H1188" s="746"/>
      <c r="I1188" s="746"/>
      <c r="J1188" s="746"/>
      <c r="K1188" s="746"/>
      <c r="L1188" s="746"/>
      <c r="M1188" s="746"/>
      <c r="N1188" s="746"/>
      <c r="O1188" s="746"/>
      <c r="P1188" s="746"/>
      <c r="Q1188" s="746"/>
      <c r="R1188" s="746"/>
      <c r="S1188" s="746"/>
      <c r="T1188" s="746"/>
      <c r="U1188" s="746"/>
      <c r="V1188" s="746"/>
      <c r="W1188" s="746"/>
      <c r="X1188" s="746"/>
      <c r="Y1188" s="746"/>
      <c r="Z1188" s="746"/>
      <c r="AA1188" s="746"/>
      <c r="AB1188" s="746"/>
      <c r="AC1188" s="746"/>
      <c r="AD1188" s="746"/>
    </row>
    <row r="1189" spans="4:30" ht="13.9" customHeight="1">
      <c r="D1189" s="746"/>
      <c r="E1189" s="746"/>
      <c r="F1189" s="746"/>
      <c r="G1189" s="746"/>
      <c r="H1189" s="746"/>
      <c r="I1189" s="746"/>
      <c r="J1189" s="746"/>
      <c r="K1189" s="746"/>
      <c r="L1189" s="746"/>
      <c r="M1189" s="746"/>
      <c r="N1189" s="746"/>
      <c r="O1189" s="746"/>
      <c r="P1189" s="746"/>
      <c r="Q1189" s="746"/>
      <c r="R1189" s="746"/>
      <c r="S1189" s="746"/>
      <c r="T1189" s="746"/>
      <c r="U1189" s="746"/>
      <c r="V1189" s="746"/>
      <c r="W1189" s="746"/>
      <c r="X1189" s="746"/>
      <c r="Y1189" s="746"/>
      <c r="Z1189" s="746"/>
      <c r="AA1189" s="746"/>
      <c r="AB1189" s="746"/>
      <c r="AC1189" s="746"/>
      <c r="AD1189" s="746"/>
    </row>
    <row r="1190" spans="4:30" ht="13.9" customHeight="1">
      <c r="D1190" s="746"/>
      <c r="E1190" s="746"/>
      <c r="F1190" s="746"/>
      <c r="G1190" s="746"/>
      <c r="H1190" s="746"/>
      <c r="I1190" s="746"/>
      <c r="J1190" s="746"/>
      <c r="K1190" s="746"/>
      <c r="L1190" s="746"/>
      <c r="M1190" s="746"/>
      <c r="N1190" s="746"/>
      <c r="O1190" s="746"/>
      <c r="P1190" s="746"/>
      <c r="Q1190" s="746"/>
      <c r="R1190" s="746"/>
      <c r="S1190" s="746"/>
      <c r="T1190" s="746"/>
      <c r="U1190" s="746"/>
      <c r="V1190" s="746"/>
      <c r="W1190" s="746"/>
      <c r="X1190" s="746"/>
      <c r="Y1190" s="746"/>
      <c r="Z1190" s="746"/>
      <c r="AA1190" s="746"/>
      <c r="AB1190" s="746"/>
      <c r="AC1190" s="746"/>
      <c r="AD1190" s="746"/>
    </row>
    <row r="1191" spans="4:30" ht="13.9" customHeight="1">
      <c r="D1191" s="746"/>
      <c r="E1191" s="746"/>
      <c r="F1191" s="746"/>
      <c r="G1191" s="746"/>
      <c r="H1191" s="746"/>
      <c r="I1191" s="746"/>
      <c r="J1191" s="746"/>
      <c r="K1191" s="746"/>
      <c r="L1191" s="746"/>
      <c r="M1191" s="746"/>
      <c r="N1191" s="746"/>
      <c r="O1191" s="746"/>
      <c r="P1191" s="746"/>
      <c r="Q1191" s="746"/>
      <c r="R1191" s="746"/>
      <c r="S1191" s="746"/>
      <c r="T1191" s="746"/>
      <c r="U1191" s="746"/>
      <c r="V1191" s="746"/>
      <c r="W1191" s="746"/>
      <c r="X1191" s="746"/>
      <c r="Y1191" s="746"/>
      <c r="Z1191" s="746"/>
      <c r="AA1191" s="746"/>
      <c r="AB1191" s="746"/>
      <c r="AC1191" s="746"/>
      <c r="AD1191" s="746"/>
    </row>
    <row r="1192" spans="4:30" ht="13.9" customHeight="1">
      <c r="D1192" s="746"/>
      <c r="E1192" s="746"/>
      <c r="F1192" s="746"/>
      <c r="G1192" s="746"/>
      <c r="H1192" s="746"/>
      <c r="I1192" s="746"/>
      <c r="J1192" s="746"/>
      <c r="K1192" s="746"/>
      <c r="L1192" s="746"/>
      <c r="M1192" s="746"/>
      <c r="N1192" s="746"/>
      <c r="O1192" s="746"/>
      <c r="P1192" s="746"/>
      <c r="Q1192" s="746"/>
      <c r="R1192" s="746"/>
      <c r="S1192" s="746"/>
      <c r="T1192" s="746"/>
      <c r="U1192" s="746"/>
      <c r="V1192" s="746"/>
      <c r="W1192" s="746"/>
      <c r="X1192" s="746"/>
      <c r="Y1192" s="746"/>
      <c r="Z1192" s="746"/>
      <c r="AA1192" s="746"/>
      <c r="AB1192" s="746"/>
      <c r="AC1192" s="746"/>
      <c r="AD1192" s="746"/>
    </row>
    <row r="1193" spans="4:30" ht="13.9" customHeight="1">
      <c r="D1193" s="746"/>
      <c r="E1193" s="746"/>
      <c r="F1193" s="746"/>
      <c r="G1193" s="746"/>
      <c r="H1193" s="746"/>
      <c r="I1193" s="746"/>
      <c r="J1193" s="746"/>
      <c r="K1193" s="746"/>
      <c r="L1193" s="746"/>
      <c r="M1193" s="746"/>
      <c r="N1193" s="746"/>
      <c r="O1193" s="746"/>
      <c r="P1193" s="746"/>
      <c r="Q1193" s="746"/>
      <c r="R1193" s="746"/>
      <c r="S1193" s="746"/>
      <c r="T1193" s="746"/>
      <c r="U1193" s="746"/>
      <c r="V1193" s="746"/>
      <c r="W1193" s="746"/>
      <c r="X1193" s="746"/>
      <c r="Y1193" s="746"/>
      <c r="Z1193" s="746"/>
      <c r="AA1193" s="746"/>
      <c r="AB1193" s="746"/>
      <c r="AC1193" s="746"/>
      <c r="AD1193" s="746"/>
    </row>
    <row r="1194" spans="4:30" ht="13.9" customHeight="1">
      <c r="D1194" s="746"/>
      <c r="E1194" s="746"/>
      <c r="F1194" s="746"/>
      <c r="G1194" s="746"/>
      <c r="H1194" s="746"/>
      <c r="I1194" s="746"/>
      <c r="J1194" s="746"/>
      <c r="K1194" s="746"/>
      <c r="L1194" s="746"/>
      <c r="M1194" s="746"/>
      <c r="N1194" s="746"/>
      <c r="O1194" s="746"/>
      <c r="P1194" s="746"/>
      <c r="Q1194" s="746"/>
      <c r="R1194" s="746"/>
      <c r="S1194" s="746"/>
      <c r="T1194" s="746"/>
      <c r="U1194" s="746"/>
      <c r="V1194" s="746"/>
      <c r="W1194" s="746"/>
      <c r="X1194" s="746"/>
      <c r="Y1194" s="746"/>
      <c r="Z1194" s="746"/>
      <c r="AA1194" s="746"/>
      <c r="AB1194" s="746"/>
      <c r="AC1194" s="746"/>
      <c r="AD1194" s="746"/>
    </row>
    <row r="1195" spans="4:30" ht="13.9" customHeight="1">
      <c r="D1195" s="746"/>
      <c r="E1195" s="746"/>
      <c r="F1195" s="746"/>
      <c r="G1195" s="746"/>
      <c r="H1195" s="746"/>
      <c r="I1195" s="746"/>
      <c r="J1195" s="746"/>
      <c r="K1195" s="746"/>
      <c r="L1195" s="746"/>
      <c r="M1195" s="746"/>
      <c r="N1195" s="746"/>
      <c r="O1195" s="746"/>
      <c r="P1195" s="746"/>
      <c r="Q1195" s="746"/>
      <c r="R1195" s="746"/>
      <c r="S1195" s="746"/>
      <c r="T1195" s="746"/>
      <c r="U1195" s="746"/>
      <c r="V1195" s="746"/>
      <c r="W1195" s="746"/>
      <c r="X1195" s="746"/>
      <c r="Y1195" s="746"/>
      <c r="Z1195" s="746"/>
      <c r="AA1195" s="746"/>
      <c r="AB1195" s="746"/>
      <c r="AC1195" s="746"/>
      <c r="AD1195" s="746"/>
    </row>
    <row r="1196" spans="4:30" ht="13.9" customHeight="1">
      <c r="D1196" s="746"/>
      <c r="E1196" s="746"/>
      <c r="F1196" s="746"/>
      <c r="G1196" s="746"/>
      <c r="H1196" s="746"/>
      <c r="I1196" s="746"/>
      <c r="J1196" s="746"/>
      <c r="K1196" s="746"/>
      <c r="L1196" s="746"/>
      <c r="M1196" s="746"/>
      <c r="N1196" s="746"/>
      <c r="O1196" s="746"/>
      <c r="P1196" s="746"/>
      <c r="Q1196" s="746"/>
      <c r="R1196" s="746"/>
      <c r="S1196" s="746"/>
      <c r="T1196" s="746"/>
      <c r="U1196" s="746"/>
      <c r="V1196" s="746"/>
      <c r="W1196" s="746"/>
      <c r="X1196" s="746"/>
      <c r="Y1196" s="746"/>
      <c r="Z1196" s="746"/>
      <c r="AA1196" s="746"/>
      <c r="AB1196" s="746"/>
      <c r="AC1196" s="746"/>
      <c r="AD1196" s="746"/>
    </row>
    <row r="1197" spans="4:30" ht="13.9" customHeight="1">
      <c r="D1197" s="746"/>
      <c r="E1197" s="746"/>
      <c r="F1197" s="746"/>
      <c r="G1197" s="746"/>
      <c r="H1197" s="746"/>
      <c r="I1197" s="746"/>
      <c r="J1197" s="746"/>
      <c r="K1197" s="746"/>
      <c r="L1197" s="746"/>
      <c r="M1197" s="746"/>
      <c r="N1197" s="746"/>
      <c r="O1197" s="746"/>
      <c r="P1197" s="746"/>
      <c r="Q1197" s="746"/>
      <c r="R1197" s="746"/>
      <c r="S1197" s="746"/>
      <c r="T1197" s="746"/>
      <c r="U1197" s="746"/>
      <c r="V1197" s="746"/>
      <c r="W1197" s="746"/>
      <c r="X1197" s="746"/>
      <c r="Y1197" s="746"/>
      <c r="Z1197" s="746"/>
      <c r="AA1197" s="746"/>
      <c r="AB1197" s="746"/>
      <c r="AC1197" s="746"/>
      <c r="AD1197" s="746"/>
    </row>
    <row r="1198" spans="4:30" ht="13.9" customHeight="1">
      <c r="D1198" s="746"/>
      <c r="E1198" s="746"/>
      <c r="F1198" s="746"/>
      <c r="G1198" s="746"/>
      <c r="H1198" s="746"/>
      <c r="I1198" s="746"/>
      <c r="J1198" s="746"/>
      <c r="K1198" s="746"/>
      <c r="L1198" s="746"/>
      <c r="M1198" s="746"/>
      <c r="N1198" s="746"/>
      <c r="O1198" s="746"/>
      <c r="P1198" s="746"/>
      <c r="Q1198" s="746"/>
      <c r="R1198" s="746"/>
      <c r="S1198" s="746"/>
      <c r="T1198" s="746"/>
      <c r="U1198" s="746"/>
      <c r="V1198" s="746"/>
      <c r="W1198" s="746"/>
      <c r="X1198" s="746"/>
      <c r="Y1198" s="746"/>
      <c r="Z1198" s="746"/>
      <c r="AA1198" s="746"/>
      <c r="AB1198" s="746"/>
      <c r="AC1198" s="746"/>
      <c r="AD1198" s="746"/>
    </row>
    <row r="1199" spans="4:30" ht="13.9" customHeight="1">
      <c r="D1199" s="746"/>
      <c r="E1199" s="746"/>
      <c r="F1199" s="746"/>
      <c r="G1199" s="746"/>
      <c r="H1199" s="746"/>
      <c r="I1199" s="746"/>
      <c r="J1199" s="746"/>
      <c r="K1199" s="746"/>
      <c r="L1199" s="746"/>
      <c r="M1199" s="746"/>
      <c r="N1199" s="746"/>
      <c r="O1199" s="746"/>
      <c r="P1199" s="746"/>
      <c r="Q1199" s="746"/>
      <c r="R1199" s="746"/>
      <c r="S1199" s="746"/>
      <c r="T1199" s="746"/>
      <c r="U1199" s="746"/>
      <c r="V1199" s="746"/>
      <c r="W1199" s="746"/>
      <c r="X1199" s="746"/>
      <c r="Y1199" s="746"/>
      <c r="Z1199" s="746"/>
      <c r="AA1199" s="746"/>
      <c r="AB1199" s="746"/>
      <c r="AC1199" s="746"/>
      <c r="AD1199" s="746"/>
    </row>
    <row r="1200" spans="4:30" ht="13.9" customHeight="1">
      <c r="D1200" s="746"/>
      <c r="E1200" s="746"/>
      <c r="F1200" s="746"/>
      <c r="G1200" s="746"/>
      <c r="H1200" s="746"/>
      <c r="I1200" s="746"/>
      <c r="J1200" s="746"/>
      <c r="K1200" s="746"/>
      <c r="L1200" s="746"/>
      <c r="M1200" s="746"/>
      <c r="N1200" s="746"/>
      <c r="O1200" s="746"/>
      <c r="P1200" s="746"/>
      <c r="Q1200" s="746"/>
      <c r="R1200" s="746"/>
      <c r="S1200" s="746"/>
      <c r="T1200" s="746"/>
      <c r="U1200" s="746"/>
      <c r="V1200" s="746"/>
      <c r="W1200" s="746"/>
      <c r="X1200" s="746"/>
      <c r="Y1200" s="746"/>
      <c r="Z1200" s="746"/>
      <c r="AA1200" s="746"/>
      <c r="AB1200" s="746"/>
      <c r="AC1200" s="746"/>
      <c r="AD1200" s="746"/>
    </row>
    <row r="1201" spans="4:30" ht="13.9" customHeight="1">
      <c r="D1201" s="746"/>
      <c r="E1201" s="746"/>
      <c r="F1201" s="746"/>
      <c r="G1201" s="746"/>
      <c r="H1201" s="746"/>
      <c r="I1201" s="746"/>
      <c r="J1201" s="746"/>
      <c r="K1201" s="746"/>
      <c r="L1201" s="746"/>
      <c r="M1201" s="746"/>
      <c r="N1201" s="746"/>
      <c r="O1201" s="746"/>
      <c r="P1201" s="746"/>
      <c r="Q1201" s="746"/>
      <c r="R1201" s="746"/>
      <c r="S1201" s="746"/>
      <c r="T1201" s="746"/>
      <c r="U1201" s="746"/>
      <c r="V1201" s="746"/>
      <c r="W1201" s="746"/>
      <c r="X1201" s="746"/>
      <c r="Y1201" s="746"/>
      <c r="Z1201" s="746"/>
      <c r="AA1201" s="746"/>
      <c r="AB1201" s="746"/>
      <c r="AC1201" s="746"/>
      <c r="AD1201" s="746"/>
    </row>
    <row r="1202" spans="4:30" ht="13.9" customHeight="1">
      <c r="D1202" s="746"/>
      <c r="E1202" s="746"/>
      <c r="F1202" s="746"/>
      <c r="G1202" s="746"/>
      <c r="H1202" s="746"/>
      <c r="I1202" s="746"/>
      <c r="J1202" s="746"/>
      <c r="K1202" s="746"/>
      <c r="L1202" s="746"/>
      <c r="M1202" s="746"/>
      <c r="N1202" s="746"/>
      <c r="O1202" s="746"/>
      <c r="P1202" s="746"/>
      <c r="Q1202" s="746"/>
      <c r="R1202" s="746"/>
      <c r="S1202" s="746"/>
      <c r="T1202" s="746"/>
      <c r="U1202" s="746"/>
      <c r="V1202" s="746"/>
      <c r="W1202" s="746"/>
      <c r="X1202" s="746"/>
      <c r="Y1202" s="746"/>
      <c r="Z1202" s="746"/>
      <c r="AA1202" s="746"/>
      <c r="AB1202" s="746"/>
      <c r="AC1202" s="746"/>
      <c r="AD1202" s="746"/>
    </row>
    <row r="1203" spans="4:30" ht="13.9" customHeight="1">
      <c r="D1203" s="746"/>
      <c r="E1203" s="746"/>
      <c r="F1203" s="746"/>
      <c r="G1203" s="746"/>
      <c r="H1203" s="746"/>
      <c r="I1203" s="746"/>
      <c r="J1203" s="746"/>
      <c r="K1203" s="746"/>
      <c r="L1203" s="746"/>
      <c r="M1203" s="746"/>
      <c r="N1203" s="746"/>
      <c r="O1203" s="746"/>
      <c r="P1203" s="746"/>
      <c r="Q1203" s="746"/>
      <c r="R1203" s="746"/>
      <c r="S1203" s="746"/>
      <c r="T1203" s="746"/>
      <c r="U1203" s="746"/>
      <c r="V1203" s="746"/>
      <c r="W1203" s="746"/>
      <c r="X1203" s="746"/>
      <c r="Y1203" s="746"/>
      <c r="Z1203" s="746"/>
      <c r="AA1203" s="746"/>
      <c r="AB1203" s="746"/>
      <c r="AC1203" s="746"/>
      <c r="AD1203" s="746"/>
    </row>
    <row r="1204" spans="4:30" ht="13.9" customHeight="1">
      <c r="D1204" s="746"/>
      <c r="E1204" s="746"/>
      <c r="F1204" s="746"/>
      <c r="G1204" s="746"/>
      <c r="H1204" s="746"/>
      <c r="I1204" s="746"/>
      <c r="J1204" s="746"/>
      <c r="K1204" s="746"/>
      <c r="L1204" s="746"/>
      <c r="M1204" s="746"/>
      <c r="N1204" s="746"/>
      <c r="O1204" s="746"/>
      <c r="P1204" s="746"/>
      <c r="Q1204" s="746"/>
      <c r="R1204" s="746"/>
      <c r="S1204" s="746"/>
      <c r="T1204" s="746"/>
      <c r="U1204" s="746"/>
      <c r="V1204" s="746"/>
      <c r="W1204" s="746"/>
      <c r="X1204" s="746"/>
      <c r="Y1204" s="746"/>
      <c r="Z1204" s="746"/>
      <c r="AA1204" s="746"/>
      <c r="AB1204" s="746"/>
      <c r="AC1204" s="746"/>
      <c r="AD1204" s="746"/>
    </row>
    <row r="1205" spans="4:30" ht="13.9" customHeight="1">
      <c r="D1205" s="746"/>
      <c r="E1205" s="746"/>
      <c r="F1205" s="746"/>
      <c r="G1205" s="746"/>
      <c r="H1205" s="746"/>
      <c r="I1205" s="746"/>
      <c r="J1205" s="746"/>
      <c r="K1205" s="746"/>
      <c r="L1205" s="746"/>
      <c r="M1205" s="746"/>
      <c r="N1205" s="746"/>
      <c r="O1205" s="746"/>
      <c r="P1205" s="746"/>
      <c r="Q1205" s="746"/>
      <c r="R1205" s="746"/>
      <c r="S1205" s="746"/>
      <c r="T1205" s="746"/>
      <c r="U1205" s="746"/>
      <c r="V1205" s="746"/>
      <c r="W1205" s="746"/>
      <c r="X1205" s="746"/>
      <c r="Y1205" s="746"/>
      <c r="Z1205" s="746"/>
      <c r="AA1205" s="746"/>
      <c r="AB1205" s="746"/>
      <c r="AC1205" s="746"/>
      <c r="AD1205" s="746"/>
    </row>
    <row r="1206" spans="4:30" ht="13.9" customHeight="1">
      <c r="D1206" s="746"/>
      <c r="E1206" s="746"/>
      <c r="F1206" s="746"/>
      <c r="G1206" s="746"/>
      <c r="H1206" s="746"/>
      <c r="I1206" s="746"/>
      <c r="J1206" s="746"/>
      <c r="K1206" s="746"/>
      <c r="L1206" s="746"/>
      <c r="M1206" s="746"/>
      <c r="N1206" s="746"/>
      <c r="O1206" s="746"/>
      <c r="P1206" s="746"/>
      <c r="Q1206" s="746"/>
      <c r="R1206" s="746"/>
      <c r="S1206" s="746"/>
      <c r="T1206" s="746"/>
      <c r="U1206" s="746"/>
      <c r="V1206" s="746"/>
      <c r="W1206" s="746"/>
      <c r="X1206" s="746"/>
      <c r="Y1206" s="746"/>
      <c r="Z1206" s="746"/>
      <c r="AA1206" s="746"/>
      <c r="AB1206" s="746"/>
      <c r="AC1206" s="746"/>
      <c r="AD1206" s="746"/>
    </row>
    <row r="1207" spans="4:30" ht="13.9" customHeight="1">
      <c r="D1207" s="746"/>
      <c r="E1207" s="746"/>
      <c r="F1207" s="746"/>
      <c r="G1207" s="746"/>
      <c r="H1207" s="746"/>
      <c r="I1207" s="746"/>
      <c r="J1207" s="746"/>
      <c r="K1207" s="746"/>
      <c r="L1207" s="746"/>
      <c r="M1207" s="746"/>
      <c r="N1207" s="746"/>
      <c r="O1207" s="746"/>
      <c r="P1207" s="746"/>
      <c r="Q1207" s="746"/>
      <c r="R1207" s="746"/>
      <c r="S1207" s="746"/>
      <c r="T1207" s="746"/>
      <c r="U1207" s="746"/>
      <c r="V1207" s="746"/>
      <c r="W1207" s="746"/>
      <c r="X1207" s="746"/>
      <c r="Y1207" s="746"/>
      <c r="Z1207" s="746"/>
      <c r="AA1207" s="746"/>
      <c r="AB1207" s="746"/>
      <c r="AC1207" s="746"/>
      <c r="AD1207" s="746"/>
    </row>
    <row r="1208" spans="4:30" ht="13.9" customHeight="1">
      <c r="D1208" s="746"/>
      <c r="E1208" s="746"/>
      <c r="F1208" s="746"/>
      <c r="G1208" s="746"/>
      <c r="H1208" s="746"/>
      <c r="I1208" s="746"/>
      <c r="J1208" s="746"/>
      <c r="K1208" s="746"/>
      <c r="L1208" s="746"/>
      <c r="M1208" s="746"/>
      <c r="N1208" s="746"/>
      <c r="O1208" s="746"/>
      <c r="P1208" s="746"/>
      <c r="Q1208" s="746"/>
      <c r="R1208" s="746"/>
      <c r="S1208" s="746"/>
      <c r="T1208" s="746"/>
      <c r="U1208" s="746"/>
      <c r="V1208" s="746"/>
      <c r="W1208" s="746"/>
      <c r="X1208" s="746"/>
      <c r="Y1208" s="746"/>
      <c r="Z1208" s="746"/>
      <c r="AA1208" s="746"/>
      <c r="AB1208" s="746"/>
      <c r="AC1208" s="746"/>
      <c r="AD1208" s="746"/>
    </row>
    <row r="1209" spans="4:30" ht="13.9" customHeight="1">
      <c r="D1209" s="746"/>
      <c r="E1209" s="746"/>
      <c r="F1209" s="746"/>
      <c r="G1209" s="746"/>
      <c r="H1209" s="746"/>
      <c r="I1209" s="746"/>
      <c r="J1209" s="746"/>
      <c r="K1209" s="746"/>
      <c r="L1209" s="746"/>
      <c r="M1209" s="746"/>
      <c r="N1209" s="746"/>
      <c r="O1209" s="746"/>
      <c r="P1209" s="746"/>
      <c r="Q1209" s="746"/>
      <c r="R1209" s="746"/>
      <c r="S1209" s="746"/>
      <c r="T1209" s="746"/>
      <c r="U1209" s="746"/>
      <c r="V1209" s="746"/>
      <c r="W1209" s="746"/>
      <c r="X1209" s="746"/>
      <c r="Y1209" s="746"/>
      <c r="Z1209" s="746"/>
      <c r="AA1209" s="746"/>
      <c r="AB1209" s="746"/>
      <c r="AC1209" s="746"/>
      <c r="AD1209" s="746"/>
    </row>
    <row r="1210" spans="4:30" ht="13.9" customHeight="1">
      <c r="D1210" s="746"/>
      <c r="E1210" s="746"/>
      <c r="F1210" s="746"/>
      <c r="G1210" s="746"/>
      <c r="H1210" s="746"/>
      <c r="I1210" s="746"/>
      <c r="J1210" s="746"/>
      <c r="K1210" s="746"/>
      <c r="L1210" s="746"/>
      <c r="M1210" s="746"/>
      <c r="N1210" s="746"/>
      <c r="O1210" s="746"/>
      <c r="P1210" s="746"/>
      <c r="Q1210" s="746"/>
      <c r="R1210" s="746"/>
      <c r="S1210" s="746"/>
      <c r="T1210" s="746"/>
      <c r="U1210" s="746"/>
      <c r="V1210" s="746"/>
      <c r="W1210" s="746"/>
      <c r="X1210" s="746"/>
      <c r="Y1210" s="746"/>
      <c r="Z1210" s="746"/>
      <c r="AA1210" s="746"/>
      <c r="AB1210" s="746"/>
      <c r="AC1210" s="746"/>
      <c r="AD1210" s="746"/>
    </row>
    <row r="1211" spans="4:30" ht="13.9" customHeight="1">
      <c r="D1211" s="746"/>
      <c r="E1211" s="746"/>
      <c r="F1211" s="746"/>
      <c r="G1211" s="746"/>
      <c r="H1211" s="746"/>
      <c r="I1211" s="746"/>
      <c r="J1211" s="746"/>
      <c r="K1211" s="746"/>
      <c r="L1211" s="746"/>
      <c r="M1211" s="746"/>
      <c r="N1211" s="746"/>
      <c r="O1211" s="746"/>
      <c r="P1211" s="746"/>
      <c r="Q1211" s="746"/>
      <c r="R1211" s="746"/>
      <c r="S1211" s="746"/>
      <c r="T1211" s="746"/>
      <c r="U1211" s="746"/>
      <c r="V1211" s="746"/>
      <c r="W1211" s="746"/>
      <c r="X1211" s="746"/>
      <c r="Y1211" s="746"/>
      <c r="Z1211" s="746"/>
      <c r="AA1211" s="746"/>
      <c r="AB1211" s="746"/>
      <c r="AC1211" s="746"/>
      <c r="AD1211" s="746"/>
    </row>
    <row r="1212" spans="4:30" ht="13.9" customHeight="1">
      <c r="D1212" s="746"/>
      <c r="E1212" s="746"/>
      <c r="F1212" s="746"/>
      <c r="G1212" s="746"/>
      <c r="H1212" s="746"/>
      <c r="I1212" s="746"/>
      <c r="J1212" s="746"/>
      <c r="K1212" s="746"/>
      <c r="L1212" s="746"/>
      <c r="M1212" s="746"/>
      <c r="N1212" s="746"/>
      <c r="O1212" s="746"/>
      <c r="P1212" s="746"/>
      <c r="Q1212" s="746"/>
      <c r="R1212" s="746"/>
      <c r="S1212" s="746"/>
      <c r="T1212" s="746"/>
      <c r="U1212" s="746"/>
      <c r="V1212" s="746"/>
      <c r="W1212" s="746"/>
      <c r="X1212" s="746"/>
      <c r="Y1212" s="746"/>
      <c r="Z1212" s="746"/>
      <c r="AA1212" s="746"/>
      <c r="AB1212" s="746"/>
      <c r="AC1212" s="746"/>
      <c r="AD1212" s="746"/>
    </row>
    <row r="1213" spans="4:30" ht="13.9" customHeight="1">
      <c r="D1213" s="746"/>
      <c r="E1213" s="746"/>
      <c r="F1213" s="746"/>
      <c r="G1213" s="746"/>
      <c r="H1213" s="746"/>
      <c r="I1213" s="746"/>
      <c r="J1213" s="746"/>
      <c r="K1213" s="746"/>
      <c r="L1213" s="746"/>
      <c r="M1213" s="746"/>
      <c r="N1213" s="746"/>
      <c r="O1213" s="746"/>
      <c r="P1213" s="746"/>
      <c r="Q1213" s="746"/>
      <c r="R1213" s="746"/>
      <c r="S1213" s="746"/>
      <c r="T1213" s="746"/>
      <c r="U1213" s="746"/>
      <c r="V1213" s="746"/>
      <c r="W1213" s="746"/>
      <c r="X1213" s="746"/>
      <c r="Y1213" s="746"/>
      <c r="Z1213" s="746"/>
      <c r="AA1213" s="746"/>
      <c r="AB1213" s="746"/>
      <c r="AC1213" s="746"/>
      <c r="AD1213" s="746"/>
    </row>
    <row r="1214" spans="4:30" ht="13.9" customHeight="1">
      <c r="D1214" s="746"/>
      <c r="E1214" s="746"/>
      <c r="F1214" s="746"/>
      <c r="G1214" s="746"/>
      <c r="H1214" s="746"/>
      <c r="I1214" s="746"/>
      <c r="J1214" s="746"/>
      <c r="K1214" s="746"/>
      <c r="L1214" s="746"/>
      <c r="M1214" s="746"/>
      <c r="N1214" s="746"/>
      <c r="O1214" s="746"/>
      <c r="P1214" s="746"/>
      <c r="Q1214" s="746"/>
      <c r="R1214" s="746"/>
      <c r="S1214" s="746"/>
      <c r="T1214" s="746"/>
      <c r="U1214" s="746"/>
      <c r="V1214" s="746"/>
      <c r="W1214" s="746"/>
      <c r="X1214" s="746"/>
      <c r="Y1214" s="746"/>
      <c r="Z1214" s="746"/>
      <c r="AA1214" s="746"/>
      <c r="AB1214" s="746"/>
      <c r="AC1214" s="746"/>
      <c r="AD1214" s="746"/>
    </row>
    <row r="1215" spans="4:30" ht="13.9" customHeight="1">
      <c r="D1215" s="746"/>
      <c r="E1215" s="746"/>
      <c r="F1215" s="746"/>
      <c r="G1215" s="746"/>
      <c r="H1215" s="746"/>
      <c r="I1215" s="746"/>
      <c r="J1215" s="746"/>
      <c r="K1215" s="746"/>
      <c r="L1215" s="746"/>
      <c r="M1215" s="746"/>
      <c r="N1215" s="746"/>
      <c r="O1215" s="746"/>
      <c r="P1215" s="746"/>
      <c r="Q1215" s="746"/>
      <c r="R1215" s="746"/>
      <c r="S1215" s="746"/>
      <c r="T1215" s="746"/>
      <c r="U1215" s="746"/>
      <c r="V1215" s="746"/>
      <c r="W1215" s="746"/>
      <c r="X1215" s="746"/>
      <c r="Y1215" s="746"/>
      <c r="Z1215" s="746"/>
      <c r="AA1215" s="746"/>
      <c r="AB1215" s="746"/>
      <c r="AC1215" s="746"/>
      <c r="AD1215" s="746"/>
    </row>
    <row r="1216" spans="4:30" ht="13.9" customHeight="1">
      <c r="D1216" s="746"/>
      <c r="E1216" s="746"/>
      <c r="F1216" s="746"/>
      <c r="G1216" s="746"/>
      <c r="H1216" s="746"/>
      <c r="I1216" s="746"/>
      <c r="J1216" s="746"/>
      <c r="K1216" s="746"/>
      <c r="L1216" s="746"/>
      <c r="M1216" s="746"/>
      <c r="N1216" s="746"/>
      <c r="O1216" s="746"/>
      <c r="P1216" s="746"/>
      <c r="Q1216" s="746"/>
      <c r="R1216" s="746"/>
      <c r="S1216" s="746"/>
      <c r="T1216" s="746"/>
      <c r="U1216" s="746"/>
      <c r="V1216" s="746"/>
      <c r="W1216" s="746"/>
      <c r="X1216" s="746"/>
      <c r="Y1216" s="746"/>
      <c r="Z1216" s="746"/>
      <c r="AA1216" s="746"/>
      <c r="AB1216" s="746"/>
      <c r="AC1216" s="746"/>
      <c r="AD1216" s="746"/>
    </row>
    <row r="1217" spans="4:30" ht="13.9" customHeight="1">
      <c r="D1217" s="746"/>
      <c r="E1217" s="746"/>
      <c r="F1217" s="746"/>
      <c r="G1217" s="746"/>
      <c r="H1217" s="746"/>
      <c r="I1217" s="746"/>
      <c r="J1217" s="746"/>
      <c r="K1217" s="746"/>
      <c r="L1217" s="746"/>
      <c r="M1217" s="746"/>
      <c r="N1217" s="746"/>
      <c r="O1217" s="746"/>
      <c r="P1217" s="746"/>
      <c r="Q1217" s="746"/>
      <c r="R1217" s="746"/>
      <c r="S1217" s="746"/>
      <c r="T1217" s="746"/>
      <c r="U1217" s="746"/>
      <c r="V1217" s="746"/>
      <c r="W1217" s="746"/>
      <c r="X1217" s="746"/>
      <c r="Y1217" s="746"/>
      <c r="Z1217" s="746"/>
      <c r="AA1217" s="746"/>
      <c r="AB1217" s="746"/>
      <c r="AC1217" s="746"/>
      <c r="AD1217" s="746"/>
    </row>
    <row r="1218" spans="4:30" ht="13.9" customHeight="1">
      <c r="D1218" s="746"/>
      <c r="E1218" s="746"/>
      <c r="F1218" s="746"/>
      <c r="G1218" s="746"/>
      <c r="H1218" s="746"/>
      <c r="I1218" s="746"/>
      <c r="J1218" s="746"/>
      <c r="K1218" s="746"/>
      <c r="L1218" s="746"/>
      <c r="M1218" s="746"/>
      <c r="N1218" s="746"/>
      <c r="O1218" s="746"/>
      <c r="P1218" s="746"/>
      <c r="Q1218" s="746"/>
      <c r="R1218" s="746"/>
      <c r="S1218" s="746"/>
      <c r="T1218" s="746"/>
      <c r="U1218" s="746"/>
      <c r="V1218" s="746"/>
      <c r="W1218" s="746"/>
      <c r="X1218" s="746"/>
      <c r="Y1218" s="746"/>
      <c r="Z1218" s="746"/>
      <c r="AA1218" s="746"/>
      <c r="AB1218" s="746"/>
      <c r="AC1218" s="746"/>
      <c r="AD1218" s="746"/>
    </row>
    <row r="1219" spans="4:30" ht="13.9" customHeight="1">
      <c r="D1219" s="746"/>
      <c r="E1219" s="746"/>
      <c r="F1219" s="746"/>
      <c r="G1219" s="746"/>
      <c r="H1219" s="746"/>
      <c r="I1219" s="746"/>
      <c r="J1219" s="746"/>
      <c r="K1219" s="746"/>
      <c r="L1219" s="746"/>
      <c r="M1219" s="746"/>
      <c r="N1219" s="746"/>
      <c r="O1219" s="746"/>
      <c r="P1219" s="746"/>
      <c r="Q1219" s="746"/>
      <c r="R1219" s="746"/>
      <c r="S1219" s="746"/>
      <c r="T1219" s="746"/>
      <c r="U1219" s="746"/>
      <c r="V1219" s="746"/>
      <c r="W1219" s="746"/>
      <c r="X1219" s="746"/>
      <c r="Y1219" s="746"/>
      <c r="Z1219" s="746"/>
      <c r="AA1219" s="746"/>
      <c r="AB1219" s="746"/>
      <c r="AC1219" s="746"/>
      <c r="AD1219" s="746"/>
    </row>
    <row r="1220" spans="4:30" ht="13.9" customHeight="1">
      <c r="D1220" s="746"/>
      <c r="E1220" s="746"/>
      <c r="F1220" s="746"/>
      <c r="G1220" s="746"/>
      <c r="H1220" s="746"/>
      <c r="I1220" s="746"/>
      <c r="J1220" s="746"/>
      <c r="K1220" s="746"/>
      <c r="L1220" s="746"/>
      <c r="M1220" s="746"/>
      <c r="N1220" s="746"/>
      <c r="O1220" s="746"/>
      <c r="P1220" s="746"/>
      <c r="Q1220" s="746"/>
      <c r="R1220" s="746"/>
      <c r="S1220" s="746"/>
      <c r="T1220" s="746"/>
      <c r="U1220" s="746"/>
      <c r="V1220" s="746"/>
      <c r="W1220" s="746"/>
      <c r="X1220" s="746"/>
      <c r="Y1220" s="746"/>
      <c r="Z1220" s="746"/>
      <c r="AA1220" s="746"/>
      <c r="AB1220" s="746"/>
      <c r="AC1220" s="746"/>
      <c r="AD1220" s="746"/>
    </row>
    <row r="1221" spans="4:30" ht="13.9" customHeight="1">
      <c r="D1221" s="746"/>
      <c r="E1221" s="746"/>
      <c r="F1221" s="746"/>
      <c r="G1221" s="746"/>
      <c r="H1221" s="746"/>
      <c r="I1221" s="746"/>
      <c r="J1221" s="746"/>
      <c r="K1221" s="746"/>
      <c r="L1221" s="746"/>
      <c r="M1221" s="746"/>
      <c r="N1221" s="746"/>
      <c r="O1221" s="746"/>
      <c r="P1221" s="746"/>
      <c r="Q1221" s="746"/>
      <c r="R1221" s="746"/>
      <c r="S1221" s="746"/>
      <c r="T1221" s="746"/>
      <c r="U1221" s="746"/>
      <c r="V1221" s="746"/>
      <c r="W1221" s="746"/>
      <c r="X1221" s="746"/>
      <c r="Y1221" s="746"/>
      <c r="Z1221" s="746"/>
      <c r="AA1221" s="746"/>
      <c r="AB1221" s="746"/>
      <c r="AC1221" s="746"/>
      <c r="AD1221" s="746"/>
    </row>
    <row r="1222" spans="4:30" ht="13.9" customHeight="1">
      <c r="D1222" s="746"/>
      <c r="E1222" s="746"/>
      <c r="F1222" s="746"/>
      <c r="G1222" s="746"/>
      <c r="H1222" s="746"/>
      <c r="I1222" s="746"/>
      <c r="J1222" s="746"/>
      <c r="K1222" s="746"/>
      <c r="L1222" s="746"/>
      <c r="M1222" s="746"/>
      <c r="N1222" s="746"/>
      <c r="O1222" s="746"/>
      <c r="P1222" s="746"/>
      <c r="Q1222" s="746"/>
      <c r="R1222" s="746"/>
      <c r="S1222" s="746"/>
      <c r="T1222" s="746"/>
      <c r="U1222" s="746"/>
      <c r="V1222" s="746"/>
      <c r="W1222" s="746"/>
      <c r="X1222" s="746"/>
      <c r="Y1222" s="746"/>
      <c r="Z1222" s="746"/>
      <c r="AA1222" s="746"/>
      <c r="AB1222" s="746"/>
      <c r="AC1222" s="746"/>
      <c r="AD1222" s="746"/>
    </row>
    <row r="1223" spans="4:30" ht="13.9" customHeight="1">
      <c r="D1223" s="746"/>
      <c r="E1223" s="746"/>
      <c r="F1223" s="746"/>
      <c r="G1223" s="746"/>
      <c r="H1223" s="746"/>
      <c r="I1223" s="746"/>
      <c r="J1223" s="746"/>
      <c r="K1223" s="746"/>
      <c r="L1223" s="746"/>
      <c r="M1223" s="746"/>
      <c r="N1223" s="746"/>
      <c r="O1223" s="746"/>
      <c r="P1223" s="746"/>
      <c r="Q1223" s="746"/>
      <c r="R1223" s="746"/>
      <c r="S1223" s="746"/>
      <c r="T1223" s="746"/>
      <c r="U1223" s="746"/>
      <c r="V1223" s="746"/>
      <c r="W1223" s="746"/>
      <c r="X1223" s="746"/>
      <c r="Y1223" s="746"/>
      <c r="Z1223" s="746"/>
      <c r="AA1223" s="746"/>
      <c r="AB1223" s="746"/>
      <c r="AC1223" s="746"/>
      <c r="AD1223" s="746"/>
    </row>
    <row r="1224" spans="4:30" ht="13.9" customHeight="1">
      <c r="D1224" s="746"/>
      <c r="E1224" s="746"/>
      <c r="F1224" s="746"/>
      <c r="G1224" s="746"/>
      <c r="H1224" s="746"/>
      <c r="I1224" s="746"/>
      <c r="J1224" s="746"/>
      <c r="K1224" s="746"/>
      <c r="L1224" s="746"/>
      <c r="M1224" s="746"/>
      <c r="N1224" s="746"/>
      <c r="O1224" s="746"/>
      <c r="P1224" s="746"/>
      <c r="Q1224" s="746"/>
      <c r="R1224" s="746"/>
      <c r="S1224" s="746"/>
      <c r="T1224" s="746"/>
      <c r="U1224" s="746"/>
      <c r="V1224" s="746"/>
      <c r="W1224" s="746"/>
      <c r="X1224" s="746"/>
      <c r="Y1224" s="746"/>
      <c r="Z1224" s="746"/>
      <c r="AA1224" s="746"/>
      <c r="AB1224" s="746"/>
      <c r="AC1224" s="746"/>
      <c r="AD1224" s="746"/>
    </row>
    <row r="1225" spans="4:30" ht="13.9" customHeight="1">
      <c r="D1225" s="746"/>
      <c r="E1225" s="746"/>
      <c r="F1225" s="746"/>
      <c r="G1225" s="746"/>
      <c r="H1225" s="746"/>
      <c r="I1225" s="746"/>
      <c r="J1225" s="746"/>
      <c r="K1225" s="746"/>
      <c r="L1225" s="746"/>
      <c r="M1225" s="746"/>
      <c r="N1225" s="746"/>
      <c r="O1225" s="746"/>
      <c r="P1225" s="746"/>
      <c r="Q1225" s="746"/>
      <c r="R1225" s="746"/>
      <c r="S1225" s="746"/>
      <c r="T1225" s="746"/>
      <c r="U1225" s="746"/>
      <c r="V1225" s="746"/>
      <c r="W1225" s="746"/>
      <c r="X1225" s="746"/>
      <c r="Y1225" s="746"/>
      <c r="Z1225" s="746"/>
      <c r="AA1225" s="746"/>
      <c r="AB1225" s="746"/>
      <c r="AC1225" s="746"/>
      <c r="AD1225" s="746"/>
    </row>
    <row r="1226" spans="4:30" ht="13.9" customHeight="1">
      <c r="D1226" s="746"/>
      <c r="E1226" s="746"/>
      <c r="F1226" s="746"/>
      <c r="G1226" s="746"/>
      <c r="H1226" s="746"/>
      <c r="I1226" s="746"/>
      <c r="J1226" s="746"/>
      <c r="K1226" s="746"/>
      <c r="L1226" s="746"/>
      <c r="M1226" s="746"/>
      <c r="N1226" s="746"/>
      <c r="O1226" s="746"/>
      <c r="P1226" s="746"/>
      <c r="Q1226" s="746"/>
      <c r="R1226" s="746"/>
      <c r="S1226" s="746"/>
      <c r="T1226" s="746"/>
      <c r="U1226" s="746"/>
      <c r="V1226" s="746"/>
      <c r="W1226" s="746"/>
      <c r="X1226" s="746"/>
      <c r="Y1226" s="746"/>
      <c r="Z1226" s="746"/>
      <c r="AA1226" s="746"/>
      <c r="AB1226" s="746"/>
      <c r="AC1226" s="746"/>
      <c r="AD1226" s="746"/>
    </row>
    <row r="1227" spans="4:30" ht="13.9" customHeight="1">
      <c r="D1227" s="746"/>
      <c r="E1227" s="746"/>
      <c r="F1227" s="746"/>
      <c r="G1227" s="746"/>
      <c r="H1227" s="746"/>
      <c r="I1227" s="746"/>
      <c r="J1227" s="746"/>
      <c r="K1227" s="746"/>
      <c r="L1227" s="746"/>
      <c r="M1227" s="746"/>
      <c r="N1227" s="746"/>
      <c r="O1227" s="746"/>
      <c r="P1227" s="746"/>
      <c r="Q1227" s="746"/>
      <c r="R1227" s="746"/>
      <c r="S1227" s="746"/>
      <c r="T1227" s="746"/>
      <c r="U1227" s="746"/>
      <c r="V1227" s="746"/>
      <c r="W1227" s="746"/>
      <c r="X1227" s="746"/>
      <c r="Y1227" s="746"/>
      <c r="Z1227" s="746"/>
      <c r="AA1227" s="746"/>
      <c r="AB1227" s="746"/>
      <c r="AC1227" s="746"/>
      <c r="AD1227" s="746"/>
    </row>
    <row r="1228" spans="4:30" ht="13.9" customHeight="1">
      <c r="D1228" s="746"/>
      <c r="E1228" s="746"/>
      <c r="F1228" s="746"/>
      <c r="G1228" s="746"/>
      <c r="H1228" s="746"/>
      <c r="I1228" s="746"/>
      <c r="J1228" s="746"/>
      <c r="K1228" s="746"/>
      <c r="L1228" s="746"/>
      <c r="M1228" s="746"/>
      <c r="N1228" s="746"/>
      <c r="O1228" s="746"/>
      <c r="P1228" s="746"/>
      <c r="Q1228" s="746"/>
      <c r="R1228" s="746"/>
      <c r="S1228" s="746"/>
      <c r="T1228" s="746"/>
      <c r="U1228" s="746"/>
      <c r="V1228" s="746"/>
      <c r="W1228" s="746"/>
      <c r="X1228" s="746"/>
      <c r="Y1228" s="746"/>
      <c r="Z1228" s="746"/>
      <c r="AA1228" s="746"/>
      <c r="AB1228" s="746"/>
      <c r="AC1228" s="746"/>
      <c r="AD1228" s="746"/>
    </row>
    <row r="1229" spans="4:30" ht="13.9" customHeight="1">
      <c r="D1229" s="746"/>
      <c r="E1229" s="746"/>
      <c r="F1229" s="746"/>
      <c r="G1229" s="746"/>
      <c r="H1229" s="746"/>
      <c r="I1229" s="746"/>
      <c r="J1229" s="746"/>
      <c r="K1229" s="746"/>
      <c r="L1229" s="746"/>
      <c r="M1229" s="746"/>
      <c r="N1229" s="746"/>
      <c r="O1229" s="746"/>
      <c r="P1229" s="746"/>
      <c r="Q1229" s="746"/>
      <c r="R1229" s="746"/>
      <c r="S1229" s="746"/>
      <c r="T1229" s="746"/>
      <c r="U1229" s="746"/>
      <c r="V1229" s="746"/>
      <c r="W1229" s="746"/>
      <c r="X1229" s="746"/>
      <c r="Y1229" s="746"/>
      <c r="Z1229" s="746"/>
      <c r="AA1229" s="746"/>
      <c r="AB1229" s="746"/>
      <c r="AC1229" s="746"/>
      <c r="AD1229" s="746"/>
    </row>
    <row r="1230" spans="4:30" ht="13.9" customHeight="1">
      <c r="D1230" s="746"/>
      <c r="E1230" s="746"/>
      <c r="F1230" s="746"/>
      <c r="G1230" s="746"/>
      <c r="H1230" s="746"/>
      <c r="I1230" s="746"/>
      <c r="J1230" s="746"/>
      <c r="K1230" s="746"/>
      <c r="L1230" s="746"/>
      <c r="M1230" s="746"/>
      <c r="N1230" s="746"/>
      <c r="O1230" s="746"/>
      <c r="P1230" s="746"/>
      <c r="Q1230" s="746"/>
      <c r="R1230" s="746"/>
      <c r="S1230" s="746"/>
      <c r="T1230" s="746"/>
      <c r="U1230" s="746"/>
      <c r="V1230" s="746"/>
      <c r="W1230" s="746"/>
      <c r="X1230" s="746"/>
      <c r="Y1230" s="746"/>
      <c r="Z1230" s="746"/>
      <c r="AA1230" s="746"/>
      <c r="AB1230" s="746"/>
      <c r="AC1230" s="746"/>
      <c r="AD1230" s="746"/>
    </row>
    <row r="1231" spans="4:30" ht="13.9" customHeight="1">
      <c r="D1231" s="746"/>
      <c r="E1231" s="746"/>
      <c r="F1231" s="746"/>
      <c r="G1231" s="746"/>
      <c r="H1231" s="746"/>
      <c r="I1231" s="746"/>
      <c r="J1231" s="746"/>
      <c r="K1231" s="746"/>
      <c r="L1231" s="746"/>
      <c r="M1231" s="746"/>
      <c r="N1231" s="746"/>
      <c r="O1231" s="746"/>
      <c r="P1231" s="746"/>
      <c r="Q1231" s="746"/>
      <c r="R1231" s="746"/>
      <c r="S1231" s="746"/>
      <c r="T1231" s="746"/>
      <c r="U1231" s="746"/>
      <c r="V1231" s="746"/>
      <c r="W1231" s="746"/>
      <c r="X1231" s="746"/>
      <c r="Y1231" s="746"/>
      <c r="Z1231" s="746"/>
      <c r="AA1231" s="746"/>
      <c r="AB1231" s="746"/>
      <c r="AC1231" s="746"/>
      <c r="AD1231" s="746"/>
    </row>
    <row r="1232" spans="4:30" ht="13.9" customHeight="1">
      <c r="D1232" s="746"/>
      <c r="E1232" s="746"/>
      <c r="F1232" s="746"/>
      <c r="G1232" s="746"/>
      <c r="H1232" s="746"/>
      <c r="I1232" s="746"/>
      <c r="J1232" s="746"/>
      <c r="K1232" s="746"/>
      <c r="L1232" s="746"/>
      <c r="M1232" s="746"/>
      <c r="N1232" s="746"/>
      <c r="O1232" s="746"/>
      <c r="P1232" s="746"/>
      <c r="Q1232" s="746"/>
      <c r="R1232" s="746"/>
      <c r="S1232" s="746"/>
      <c r="T1232" s="746"/>
      <c r="U1232" s="746"/>
      <c r="V1232" s="746"/>
      <c r="W1232" s="746"/>
      <c r="X1232" s="746"/>
      <c r="Y1232" s="746"/>
      <c r="Z1232" s="746"/>
      <c r="AA1232" s="746"/>
      <c r="AB1232" s="746"/>
      <c r="AC1232" s="746"/>
      <c r="AD1232" s="746"/>
    </row>
    <row r="1233" spans="4:30" ht="13.9" customHeight="1">
      <c r="D1233" s="746"/>
      <c r="E1233" s="746"/>
      <c r="F1233" s="746"/>
      <c r="G1233" s="746"/>
      <c r="H1233" s="746"/>
      <c r="I1233" s="746"/>
      <c r="J1233" s="746"/>
      <c r="K1233" s="746"/>
      <c r="L1233" s="746"/>
      <c r="M1233" s="746"/>
      <c r="N1233" s="746"/>
      <c r="O1233" s="746"/>
      <c r="P1233" s="746"/>
      <c r="Q1233" s="746"/>
      <c r="R1233" s="746"/>
      <c r="S1233" s="746"/>
      <c r="T1233" s="746"/>
      <c r="U1233" s="746"/>
      <c r="V1233" s="746"/>
      <c r="W1233" s="746"/>
      <c r="X1233" s="746"/>
      <c r="Y1233" s="746"/>
      <c r="Z1233" s="746"/>
      <c r="AA1233" s="746"/>
      <c r="AB1233" s="746"/>
      <c r="AC1233" s="746"/>
      <c r="AD1233" s="746"/>
    </row>
    <row r="1234" spans="4:30" ht="13.9" customHeight="1">
      <c r="D1234" s="746"/>
      <c r="E1234" s="746"/>
      <c r="F1234" s="746"/>
      <c r="G1234" s="746"/>
      <c r="H1234" s="746"/>
      <c r="I1234" s="746"/>
      <c r="J1234" s="746"/>
      <c r="K1234" s="746"/>
      <c r="L1234" s="746"/>
      <c r="M1234" s="746"/>
      <c r="N1234" s="746"/>
      <c r="O1234" s="746"/>
      <c r="P1234" s="746"/>
      <c r="Q1234" s="746"/>
      <c r="R1234" s="746"/>
      <c r="S1234" s="746"/>
      <c r="T1234" s="746"/>
      <c r="U1234" s="746"/>
      <c r="V1234" s="746"/>
      <c r="W1234" s="746"/>
      <c r="X1234" s="746"/>
      <c r="Y1234" s="746"/>
      <c r="Z1234" s="746"/>
      <c r="AA1234" s="746"/>
      <c r="AB1234" s="746"/>
      <c r="AC1234" s="746"/>
      <c r="AD1234" s="746"/>
    </row>
    <row r="1235" spans="4:30" ht="13.9" customHeight="1">
      <c r="D1235" s="746"/>
      <c r="E1235" s="746"/>
      <c r="F1235" s="746"/>
      <c r="G1235" s="746"/>
      <c r="H1235" s="746"/>
      <c r="I1235" s="746"/>
      <c r="J1235" s="746"/>
      <c r="K1235" s="746"/>
      <c r="L1235" s="746"/>
      <c r="M1235" s="746"/>
      <c r="N1235" s="746"/>
      <c r="O1235" s="746"/>
      <c r="P1235" s="746"/>
      <c r="Q1235" s="746"/>
      <c r="R1235" s="746"/>
      <c r="S1235" s="746"/>
      <c r="T1235" s="746"/>
      <c r="U1235" s="746"/>
      <c r="V1235" s="746"/>
      <c r="W1235" s="746"/>
      <c r="X1235" s="746"/>
      <c r="Y1235" s="746"/>
      <c r="Z1235" s="746"/>
      <c r="AA1235" s="746"/>
      <c r="AB1235" s="746"/>
      <c r="AC1235" s="746"/>
      <c r="AD1235" s="746"/>
    </row>
    <row r="1236" spans="4:30" ht="13.9" customHeight="1">
      <c r="D1236" s="746"/>
      <c r="E1236" s="746"/>
      <c r="F1236" s="746"/>
      <c r="G1236" s="746"/>
      <c r="H1236" s="746"/>
      <c r="I1236" s="746"/>
      <c r="J1236" s="746"/>
      <c r="K1236" s="746"/>
      <c r="L1236" s="746"/>
      <c r="M1236" s="746"/>
      <c r="N1236" s="746"/>
      <c r="O1236" s="746"/>
      <c r="P1236" s="746"/>
      <c r="Q1236" s="746"/>
      <c r="R1236" s="746"/>
      <c r="S1236" s="746"/>
      <c r="T1236" s="746"/>
      <c r="U1236" s="746"/>
      <c r="V1236" s="746"/>
      <c r="W1236" s="746"/>
      <c r="X1236" s="746"/>
      <c r="Y1236" s="746"/>
      <c r="Z1236" s="746"/>
      <c r="AA1236" s="746"/>
      <c r="AB1236" s="746"/>
      <c r="AC1236" s="746"/>
      <c r="AD1236" s="746"/>
    </row>
    <row r="1237" spans="4:30" ht="13.9" customHeight="1">
      <c r="D1237" s="746"/>
      <c r="E1237" s="746"/>
      <c r="F1237" s="746"/>
      <c r="G1237" s="746"/>
      <c r="H1237" s="746"/>
      <c r="I1237" s="746"/>
      <c r="J1237" s="746"/>
      <c r="K1237" s="746"/>
      <c r="L1237" s="746"/>
      <c r="M1237" s="746"/>
      <c r="N1237" s="746"/>
      <c r="O1237" s="746"/>
      <c r="P1237" s="746"/>
      <c r="Q1237" s="746"/>
      <c r="R1237" s="746"/>
      <c r="S1237" s="746"/>
      <c r="T1237" s="746"/>
      <c r="U1237" s="746"/>
      <c r="V1237" s="746"/>
      <c r="W1237" s="746"/>
      <c r="X1237" s="746"/>
      <c r="Y1237" s="746"/>
      <c r="Z1237" s="746"/>
      <c r="AA1237" s="746"/>
      <c r="AB1237" s="746"/>
      <c r="AC1237" s="746"/>
      <c r="AD1237" s="746"/>
    </row>
    <row r="1238" spans="4:30" ht="13.9" customHeight="1">
      <c r="D1238" s="746"/>
      <c r="E1238" s="746"/>
      <c r="F1238" s="746"/>
      <c r="G1238" s="746"/>
      <c r="H1238" s="746"/>
      <c r="I1238" s="746"/>
      <c r="J1238" s="746"/>
      <c r="K1238" s="746"/>
      <c r="L1238" s="746"/>
      <c r="M1238" s="746"/>
      <c r="N1238" s="746"/>
      <c r="O1238" s="746"/>
      <c r="P1238" s="746"/>
      <c r="Q1238" s="746"/>
      <c r="R1238" s="746"/>
      <c r="S1238" s="746"/>
      <c r="T1238" s="746"/>
      <c r="U1238" s="746"/>
      <c r="V1238" s="746"/>
      <c r="W1238" s="746"/>
      <c r="X1238" s="746"/>
      <c r="Y1238" s="746"/>
      <c r="Z1238" s="746"/>
      <c r="AA1238" s="746"/>
      <c r="AB1238" s="746"/>
      <c r="AC1238" s="746"/>
      <c r="AD1238" s="746"/>
    </row>
    <row r="1239" spans="4:30" ht="13.9" customHeight="1">
      <c r="D1239" s="746"/>
      <c r="E1239" s="746"/>
      <c r="F1239" s="746"/>
      <c r="G1239" s="746"/>
      <c r="H1239" s="746"/>
      <c r="I1239" s="746"/>
      <c r="J1239" s="746"/>
      <c r="K1239" s="746"/>
      <c r="L1239" s="746"/>
      <c r="M1239" s="746"/>
      <c r="N1239" s="746"/>
      <c r="O1239" s="746"/>
      <c r="P1239" s="746"/>
      <c r="Q1239" s="746"/>
      <c r="R1239" s="746"/>
      <c r="S1239" s="746"/>
      <c r="T1239" s="746"/>
      <c r="U1239" s="746"/>
      <c r="V1239" s="746"/>
      <c r="W1239" s="746"/>
      <c r="X1239" s="746"/>
      <c r="Y1239" s="746"/>
      <c r="Z1239" s="746"/>
      <c r="AA1239" s="746"/>
      <c r="AB1239" s="746"/>
      <c r="AC1239" s="746"/>
      <c r="AD1239" s="746"/>
    </row>
    <row r="1240" spans="4:30" ht="13.9" customHeight="1">
      <c r="D1240" s="746"/>
      <c r="E1240" s="746"/>
      <c r="F1240" s="746"/>
      <c r="G1240" s="746"/>
      <c r="H1240" s="746"/>
      <c r="I1240" s="746"/>
      <c r="J1240" s="746"/>
      <c r="K1240" s="746"/>
      <c r="L1240" s="746"/>
      <c r="M1240" s="746"/>
      <c r="N1240" s="746"/>
      <c r="O1240" s="746"/>
      <c r="P1240" s="746"/>
      <c r="Q1240" s="746"/>
      <c r="R1240" s="746"/>
      <c r="S1240" s="746"/>
      <c r="T1240" s="746"/>
      <c r="U1240" s="746"/>
      <c r="V1240" s="746"/>
      <c r="W1240" s="746"/>
      <c r="X1240" s="746"/>
      <c r="Y1240" s="746"/>
      <c r="Z1240" s="746"/>
      <c r="AA1240" s="746"/>
      <c r="AB1240" s="746"/>
      <c r="AC1240" s="746"/>
      <c r="AD1240" s="746"/>
    </row>
    <row r="1241" spans="4:30" ht="13.9" customHeight="1">
      <c r="D1241" s="746"/>
      <c r="E1241" s="746"/>
      <c r="F1241" s="746"/>
      <c r="G1241" s="746"/>
      <c r="H1241" s="746"/>
      <c r="I1241" s="746"/>
      <c r="J1241" s="746"/>
      <c r="K1241" s="746"/>
      <c r="L1241" s="746"/>
      <c r="M1241" s="746"/>
      <c r="N1241" s="746"/>
      <c r="O1241" s="746"/>
      <c r="P1241" s="746"/>
      <c r="Q1241" s="746"/>
      <c r="R1241" s="746"/>
      <c r="S1241" s="746"/>
      <c r="T1241" s="746"/>
      <c r="U1241" s="746"/>
      <c r="V1241" s="746"/>
      <c r="W1241" s="746"/>
      <c r="X1241" s="746"/>
      <c r="Y1241" s="746"/>
      <c r="Z1241" s="746"/>
      <c r="AA1241" s="746"/>
      <c r="AB1241" s="746"/>
      <c r="AC1241" s="746"/>
      <c r="AD1241" s="746"/>
    </row>
    <row r="1242" spans="4:30" ht="13.9" customHeight="1">
      <c r="D1242" s="746"/>
      <c r="E1242" s="746"/>
      <c r="F1242" s="746"/>
      <c r="G1242" s="746"/>
      <c r="H1242" s="746"/>
      <c r="I1242" s="746"/>
      <c r="J1242" s="746"/>
      <c r="K1242" s="746"/>
      <c r="L1242" s="746"/>
      <c r="M1242" s="746"/>
      <c r="N1242" s="746"/>
      <c r="O1242" s="746"/>
      <c r="P1242" s="746"/>
      <c r="Q1242" s="746"/>
      <c r="R1242" s="746"/>
      <c r="S1242" s="746"/>
      <c r="T1242" s="746"/>
      <c r="U1242" s="746"/>
      <c r="V1242" s="746"/>
      <c r="W1242" s="746"/>
      <c r="X1242" s="746"/>
      <c r="Y1242" s="746"/>
      <c r="Z1242" s="746"/>
      <c r="AA1242" s="746"/>
      <c r="AB1242" s="746"/>
      <c r="AC1242" s="746"/>
      <c r="AD1242" s="746"/>
    </row>
    <row r="1243" spans="4:30" ht="13.9" customHeight="1">
      <c r="D1243" s="746"/>
      <c r="E1243" s="746"/>
      <c r="F1243" s="746"/>
      <c r="G1243" s="746"/>
      <c r="H1243" s="746"/>
      <c r="I1243" s="746"/>
      <c r="J1243" s="746"/>
      <c r="K1243" s="746"/>
      <c r="L1243" s="746"/>
      <c r="M1243" s="746"/>
      <c r="N1243" s="746"/>
      <c r="O1243" s="746"/>
      <c r="P1243" s="746"/>
      <c r="Q1243" s="746"/>
      <c r="R1243" s="746"/>
      <c r="S1243" s="746"/>
      <c r="T1243" s="746"/>
      <c r="U1243" s="746"/>
      <c r="V1243" s="746"/>
      <c r="W1243" s="746"/>
      <c r="X1243" s="746"/>
      <c r="Y1243" s="746"/>
      <c r="Z1243" s="746"/>
      <c r="AA1243" s="746"/>
      <c r="AB1243" s="746"/>
      <c r="AC1243" s="746"/>
      <c r="AD1243" s="746"/>
    </row>
    <row r="1244" spans="4:30" ht="13.9" customHeight="1">
      <c r="D1244" s="746"/>
      <c r="E1244" s="746"/>
      <c r="F1244" s="746"/>
      <c r="G1244" s="746"/>
      <c r="H1244" s="746"/>
      <c r="I1244" s="746"/>
      <c r="J1244" s="746"/>
      <c r="K1244" s="746"/>
      <c r="L1244" s="746"/>
      <c r="M1244" s="746"/>
      <c r="N1244" s="746"/>
      <c r="O1244" s="746"/>
      <c r="P1244" s="746"/>
      <c r="Q1244" s="746"/>
      <c r="R1244" s="746"/>
      <c r="S1244" s="746"/>
      <c r="T1244" s="746"/>
      <c r="U1244" s="746"/>
      <c r="V1244" s="746"/>
      <c r="W1244" s="746"/>
      <c r="X1244" s="746"/>
      <c r="Y1244" s="746"/>
      <c r="Z1244" s="746"/>
      <c r="AA1244" s="746"/>
      <c r="AB1244" s="746"/>
      <c r="AC1244" s="746"/>
      <c r="AD1244" s="746"/>
    </row>
    <row r="1245" spans="4:30" ht="13.9" customHeight="1">
      <c r="D1245" s="746"/>
      <c r="E1245" s="746"/>
      <c r="F1245" s="746"/>
      <c r="G1245" s="746"/>
      <c r="H1245" s="746"/>
      <c r="I1245" s="746"/>
      <c r="J1245" s="746"/>
      <c r="K1245" s="746"/>
      <c r="L1245" s="746"/>
      <c r="M1245" s="746"/>
      <c r="N1245" s="746"/>
      <c r="O1245" s="746"/>
      <c r="P1245" s="746"/>
      <c r="Q1245" s="746"/>
      <c r="R1245" s="746"/>
      <c r="S1245" s="746"/>
      <c r="T1245" s="746"/>
      <c r="U1245" s="746"/>
      <c r="V1245" s="746"/>
      <c r="W1245" s="746"/>
      <c r="X1245" s="746"/>
      <c r="Y1245" s="746"/>
      <c r="Z1245" s="746"/>
      <c r="AA1245" s="746"/>
      <c r="AB1245" s="746"/>
      <c r="AC1245" s="746"/>
      <c r="AD1245" s="746"/>
    </row>
    <row r="1246" spans="4:30" ht="13.9" customHeight="1">
      <c r="D1246" s="746"/>
      <c r="E1246" s="746"/>
      <c r="F1246" s="746"/>
      <c r="G1246" s="746"/>
      <c r="H1246" s="746"/>
      <c r="I1246" s="746"/>
      <c r="J1246" s="746"/>
      <c r="K1246" s="746"/>
      <c r="L1246" s="746"/>
      <c r="M1246" s="746"/>
      <c r="N1246" s="746"/>
      <c r="O1246" s="746"/>
      <c r="P1246" s="746"/>
      <c r="Q1246" s="746"/>
      <c r="R1246" s="746"/>
      <c r="S1246" s="746"/>
      <c r="T1246" s="746"/>
      <c r="U1246" s="746"/>
      <c r="V1246" s="746"/>
      <c r="W1246" s="746"/>
      <c r="X1246" s="746"/>
      <c r="Y1246" s="746"/>
      <c r="Z1246" s="746"/>
      <c r="AA1246" s="746"/>
      <c r="AB1246" s="746"/>
      <c r="AC1246" s="746"/>
      <c r="AD1246" s="746"/>
    </row>
    <row r="1247" spans="4:30" ht="13.9" customHeight="1">
      <c r="D1247" s="746"/>
      <c r="E1247" s="746"/>
      <c r="F1247" s="746"/>
      <c r="G1247" s="746"/>
      <c r="H1247" s="746"/>
      <c r="I1247" s="746"/>
      <c r="J1247" s="746"/>
      <c r="K1247" s="746"/>
      <c r="L1247" s="746"/>
      <c r="M1247" s="746"/>
      <c r="N1247" s="746"/>
      <c r="O1247" s="746"/>
      <c r="P1247" s="746"/>
      <c r="Q1247" s="746"/>
      <c r="R1247" s="746"/>
      <c r="S1247" s="746"/>
      <c r="T1247" s="746"/>
      <c r="U1247" s="746"/>
      <c r="V1247" s="746"/>
      <c r="W1247" s="746"/>
      <c r="X1247" s="746"/>
      <c r="Y1247" s="746"/>
      <c r="Z1247" s="746"/>
      <c r="AA1247" s="746"/>
      <c r="AB1247" s="746"/>
      <c r="AC1247" s="746"/>
      <c r="AD1247" s="746"/>
    </row>
    <row r="1248" spans="4:30" ht="13.9" customHeight="1">
      <c r="D1248" s="746"/>
      <c r="E1248" s="746"/>
      <c r="F1248" s="746"/>
      <c r="G1248" s="746"/>
      <c r="H1248" s="746"/>
      <c r="I1248" s="746"/>
      <c r="J1248" s="746"/>
      <c r="K1248" s="746"/>
      <c r="L1248" s="746"/>
      <c r="M1248" s="746"/>
      <c r="N1248" s="746"/>
      <c r="O1248" s="746"/>
      <c r="P1248" s="746"/>
      <c r="Q1248" s="746"/>
      <c r="R1248" s="746"/>
      <c r="S1248" s="746"/>
      <c r="T1248" s="746"/>
      <c r="U1248" s="746"/>
      <c r="V1248" s="746"/>
      <c r="W1248" s="746"/>
      <c r="X1248" s="746"/>
      <c r="Y1248" s="746"/>
      <c r="Z1248" s="746"/>
      <c r="AA1248" s="746"/>
      <c r="AB1248" s="746"/>
      <c r="AC1248" s="746"/>
      <c r="AD1248" s="746"/>
    </row>
    <row r="1249" spans="4:30" ht="13.9" customHeight="1">
      <c r="D1249" s="746"/>
      <c r="E1249" s="746"/>
      <c r="F1249" s="746"/>
      <c r="G1249" s="746"/>
      <c r="H1249" s="746"/>
      <c r="I1249" s="746"/>
      <c r="J1249" s="746"/>
      <c r="K1249" s="746"/>
      <c r="L1249" s="746"/>
      <c r="M1249" s="746"/>
      <c r="N1249" s="746"/>
      <c r="O1249" s="746"/>
      <c r="P1249" s="746"/>
      <c r="Q1249" s="746"/>
      <c r="R1249" s="746"/>
      <c r="S1249" s="746"/>
      <c r="T1249" s="746"/>
      <c r="U1249" s="746"/>
      <c r="V1249" s="746"/>
      <c r="W1249" s="746"/>
      <c r="X1249" s="746"/>
      <c r="Y1249" s="746"/>
      <c r="Z1249" s="746"/>
      <c r="AA1249" s="746"/>
      <c r="AB1249" s="746"/>
      <c r="AC1249" s="746"/>
      <c r="AD1249" s="746"/>
    </row>
    <row r="1250" spans="4:30" ht="13.9" customHeight="1">
      <c r="D1250" s="746"/>
      <c r="E1250" s="746"/>
      <c r="F1250" s="746"/>
      <c r="G1250" s="746"/>
      <c r="H1250" s="746"/>
      <c r="I1250" s="746"/>
      <c r="J1250" s="746"/>
      <c r="K1250" s="746"/>
      <c r="L1250" s="746"/>
      <c r="M1250" s="746"/>
      <c r="N1250" s="746"/>
      <c r="O1250" s="746"/>
      <c r="P1250" s="746"/>
      <c r="Q1250" s="746"/>
      <c r="R1250" s="746"/>
      <c r="S1250" s="746"/>
      <c r="T1250" s="746"/>
      <c r="U1250" s="746"/>
      <c r="V1250" s="746"/>
      <c r="W1250" s="746"/>
      <c r="X1250" s="746"/>
      <c r="Y1250" s="746"/>
      <c r="Z1250" s="746"/>
      <c r="AA1250" s="746"/>
      <c r="AB1250" s="746"/>
      <c r="AC1250" s="746"/>
      <c r="AD1250" s="746"/>
    </row>
    <row r="1251" spans="4:30" ht="13.9" customHeight="1">
      <c r="D1251" s="746"/>
      <c r="E1251" s="746"/>
      <c r="F1251" s="746"/>
      <c r="G1251" s="746"/>
      <c r="H1251" s="746"/>
      <c r="I1251" s="746"/>
      <c r="J1251" s="746"/>
      <c r="K1251" s="746"/>
      <c r="L1251" s="746"/>
      <c r="M1251" s="746"/>
      <c r="N1251" s="746"/>
      <c r="O1251" s="746"/>
      <c r="P1251" s="746"/>
      <c r="Q1251" s="746"/>
      <c r="R1251" s="746"/>
      <c r="S1251" s="746"/>
      <c r="T1251" s="746"/>
      <c r="U1251" s="746"/>
      <c r="V1251" s="746"/>
      <c r="W1251" s="746"/>
      <c r="X1251" s="746"/>
      <c r="Y1251" s="746"/>
      <c r="Z1251" s="746"/>
      <c r="AA1251" s="746"/>
      <c r="AB1251" s="746"/>
      <c r="AC1251" s="746"/>
      <c r="AD1251" s="746"/>
    </row>
    <row r="1252" spans="4:30" ht="13.9" customHeight="1">
      <c r="D1252" s="746"/>
      <c r="E1252" s="746"/>
      <c r="F1252" s="746"/>
      <c r="G1252" s="746"/>
      <c r="H1252" s="746"/>
      <c r="I1252" s="746"/>
      <c r="J1252" s="746"/>
      <c r="K1252" s="746"/>
      <c r="L1252" s="746"/>
      <c r="M1252" s="746"/>
      <c r="N1252" s="746"/>
      <c r="O1252" s="746"/>
      <c r="P1252" s="746"/>
      <c r="Q1252" s="746"/>
      <c r="R1252" s="746"/>
      <c r="S1252" s="746"/>
      <c r="T1252" s="746"/>
      <c r="U1252" s="746"/>
      <c r="V1252" s="746"/>
      <c r="W1252" s="746"/>
      <c r="X1252" s="746"/>
      <c r="Y1252" s="746"/>
      <c r="Z1252" s="746"/>
      <c r="AA1252" s="746"/>
      <c r="AB1252" s="746"/>
      <c r="AC1252" s="746"/>
      <c r="AD1252" s="746"/>
    </row>
    <row r="1253" spans="4:30" ht="13.9" customHeight="1">
      <c r="D1253" s="746"/>
      <c r="E1253" s="746"/>
      <c r="F1253" s="746"/>
      <c r="G1253" s="746"/>
      <c r="H1253" s="746"/>
      <c r="I1253" s="746"/>
      <c r="J1253" s="746"/>
      <c r="K1253" s="746"/>
      <c r="L1253" s="746"/>
      <c r="M1253" s="746"/>
      <c r="N1253" s="746"/>
      <c r="O1253" s="746"/>
      <c r="P1253" s="746"/>
      <c r="Q1253" s="746"/>
      <c r="R1253" s="746"/>
      <c r="S1253" s="746"/>
      <c r="T1253" s="746"/>
      <c r="U1253" s="746"/>
      <c r="V1253" s="746"/>
      <c r="W1253" s="746"/>
      <c r="X1253" s="746"/>
      <c r="Y1253" s="746"/>
      <c r="Z1253" s="746"/>
      <c r="AA1253" s="746"/>
      <c r="AB1253" s="746"/>
      <c r="AC1253" s="746"/>
      <c r="AD1253" s="746"/>
    </row>
    <row r="1254" spans="4:30" ht="13.9" customHeight="1">
      <c r="D1254" s="746"/>
      <c r="E1254" s="746"/>
      <c r="F1254" s="746"/>
      <c r="G1254" s="746"/>
      <c r="H1254" s="746"/>
      <c r="I1254" s="746"/>
      <c r="J1254" s="746"/>
      <c r="K1254" s="746"/>
      <c r="L1254" s="746"/>
      <c r="M1254" s="746"/>
      <c r="N1254" s="746"/>
      <c r="O1254" s="746"/>
      <c r="P1254" s="746"/>
      <c r="Q1254" s="746"/>
      <c r="R1254" s="746"/>
      <c r="S1254" s="746"/>
      <c r="T1254" s="746"/>
      <c r="U1254" s="746"/>
      <c r="V1254" s="746"/>
      <c r="W1254" s="746"/>
      <c r="X1254" s="746"/>
      <c r="Y1254" s="746"/>
      <c r="Z1254" s="746"/>
      <c r="AA1254" s="746"/>
      <c r="AB1254" s="746"/>
      <c r="AC1254" s="746"/>
      <c r="AD1254" s="746"/>
    </row>
    <row r="1255" spans="4:30" ht="13.9" customHeight="1">
      <c r="D1255" s="746"/>
      <c r="E1255" s="746"/>
      <c r="F1255" s="746"/>
      <c r="G1255" s="746"/>
      <c r="H1255" s="746"/>
      <c r="I1255" s="746"/>
      <c r="J1255" s="746"/>
      <c r="K1255" s="746"/>
      <c r="L1255" s="746"/>
      <c r="M1255" s="746"/>
      <c r="N1255" s="746"/>
      <c r="O1255" s="746"/>
      <c r="P1255" s="746"/>
      <c r="Q1255" s="746"/>
      <c r="R1255" s="746"/>
      <c r="S1255" s="746"/>
      <c r="T1255" s="746"/>
      <c r="U1255" s="746"/>
      <c r="V1255" s="746"/>
      <c r="W1255" s="746"/>
      <c r="X1255" s="746"/>
      <c r="Y1255" s="746"/>
      <c r="Z1255" s="746"/>
      <c r="AA1255" s="746"/>
      <c r="AB1255" s="746"/>
      <c r="AC1255" s="746"/>
      <c r="AD1255" s="746"/>
    </row>
    <row r="1256" spans="4:30" ht="13.9" customHeight="1">
      <c r="D1256" s="746"/>
      <c r="E1256" s="746"/>
      <c r="F1256" s="746"/>
      <c r="G1256" s="746"/>
      <c r="H1256" s="746"/>
      <c r="I1256" s="746"/>
      <c r="J1256" s="746"/>
      <c r="K1256" s="746"/>
      <c r="L1256" s="746"/>
      <c r="M1256" s="746"/>
      <c r="N1256" s="746"/>
      <c r="O1256" s="746"/>
      <c r="P1256" s="746"/>
      <c r="Q1256" s="746"/>
      <c r="R1256" s="746"/>
      <c r="S1256" s="746"/>
      <c r="T1256" s="746"/>
      <c r="U1256" s="746"/>
      <c r="V1256" s="746"/>
      <c r="W1256" s="746"/>
      <c r="X1256" s="746"/>
      <c r="Y1256" s="746"/>
      <c r="Z1256" s="746"/>
      <c r="AA1256" s="746"/>
      <c r="AB1256" s="746"/>
      <c r="AC1256" s="746"/>
      <c r="AD1256" s="746"/>
    </row>
    <row r="1257" spans="4:30" ht="13.9" customHeight="1">
      <c r="D1257" s="746"/>
      <c r="E1257" s="746"/>
      <c r="F1257" s="746"/>
      <c r="G1257" s="746"/>
      <c r="H1257" s="746"/>
      <c r="I1257" s="746"/>
      <c r="J1257" s="746"/>
      <c r="K1257" s="746"/>
      <c r="L1257" s="746"/>
      <c r="M1257" s="746"/>
      <c r="N1257" s="746"/>
      <c r="O1257" s="746"/>
      <c r="P1257" s="746"/>
      <c r="Q1257" s="746"/>
      <c r="R1257" s="746"/>
      <c r="S1257" s="746"/>
      <c r="T1257" s="746"/>
      <c r="U1257" s="746"/>
      <c r="V1257" s="746"/>
      <c r="W1257" s="746"/>
      <c r="X1257" s="746"/>
      <c r="Y1257" s="746"/>
      <c r="Z1257" s="746"/>
      <c r="AA1257" s="746"/>
      <c r="AB1257" s="746"/>
      <c r="AC1257" s="746"/>
      <c r="AD1257" s="746"/>
    </row>
    <row r="1258" spans="4:30" ht="13.9" customHeight="1">
      <c r="D1258" s="746"/>
      <c r="E1258" s="746"/>
      <c r="F1258" s="746"/>
      <c r="G1258" s="746"/>
      <c r="H1258" s="746"/>
      <c r="I1258" s="746"/>
      <c r="J1258" s="746"/>
      <c r="K1258" s="746"/>
      <c r="L1258" s="746"/>
      <c r="M1258" s="746"/>
      <c r="N1258" s="746"/>
      <c r="O1258" s="746"/>
      <c r="P1258" s="746"/>
      <c r="Q1258" s="746"/>
      <c r="R1258" s="746"/>
      <c r="S1258" s="746"/>
      <c r="T1258" s="746"/>
      <c r="U1258" s="746"/>
      <c r="V1258" s="746"/>
      <c r="W1258" s="746"/>
      <c r="X1258" s="746"/>
      <c r="Y1258" s="746"/>
      <c r="Z1258" s="746"/>
      <c r="AA1258" s="746"/>
      <c r="AB1258" s="746"/>
      <c r="AC1258" s="746"/>
      <c r="AD1258" s="746"/>
    </row>
    <row r="1259" spans="4:30" ht="13.9" customHeight="1">
      <c r="D1259" s="746"/>
      <c r="E1259" s="746"/>
      <c r="F1259" s="746"/>
      <c r="G1259" s="746"/>
      <c r="H1259" s="746"/>
      <c r="I1259" s="746"/>
      <c r="J1259" s="746"/>
      <c r="K1259" s="746"/>
      <c r="L1259" s="746"/>
      <c r="M1259" s="746"/>
      <c r="N1259" s="746"/>
      <c r="O1259" s="746"/>
      <c r="P1259" s="746"/>
      <c r="Q1259" s="746"/>
      <c r="R1259" s="746"/>
      <c r="S1259" s="746"/>
      <c r="T1259" s="746"/>
      <c r="U1259" s="746"/>
      <c r="V1259" s="746"/>
      <c r="W1259" s="746"/>
      <c r="X1259" s="746"/>
      <c r="Y1259" s="746"/>
      <c r="Z1259" s="746"/>
      <c r="AA1259" s="746"/>
      <c r="AB1259" s="746"/>
      <c r="AC1259" s="746"/>
      <c r="AD1259" s="746"/>
    </row>
    <row r="1260" spans="4:30" ht="13.9" customHeight="1">
      <c r="D1260" s="746"/>
      <c r="E1260" s="746"/>
      <c r="F1260" s="746"/>
      <c r="G1260" s="746"/>
      <c r="H1260" s="746"/>
      <c r="I1260" s="746"/>
      <c r="J1260" s="746"/>
      <c r="K1260" s="746"/>
      <c r="L1260" s="746"/>
      <c r="M1260" s="746"/>
      <c r="N1260" s="746"/>
      <c r="O1260" s="746"/>
      <c r="P1260" s="746"/>
      <c r="Q1260" s="746"/>
      <c r="R1260" s="746"/>
      <c r="S1260" s="746"/>
      <c r="T1260" s="746"/>
      <c r="U1260" s="746"/>
      <c r="V1260" s="746"/>
      <c r="W1260" s="746"/>
      <c r="X1260" s="746"/>
      <c r="Y1260" s="746"/>
      <c r="Z1260" s="746"/>
      <c r="AA1260" s="746"/>
      <c r="AB1260" s="746"/>
      <c r="AC1260" s="746"/>
      <c r="AD1260" s="746"/>
    </row>
    <row r="1261" spans="4:30" ht="13.9" customHeight="1">
      <c r="D1261" s="746"/>
      <c r="E1261" s="746"/>
      <c r="F1261" s="746"/>
      <c r="G1261" s="746"/>
      <c r="H1261" s="746"/>
      <c r="I1261" s="746"/>
      <c r="J1261" s="746"/>
      <c r="K1261" s="746"/>
      <c r="L1261" s="746"/>
      <c r="M1261" s="746"/>
      <c r="N1261" s="746"/>
      <c r="O1261" s="746"/>
      <c r="P1261" s="746"/>
      <c r="Q1261" s="746"/>
      <c r="R1261" s="746"/>
      <c r="S1261" s="746"/>
      <c r="T1261" s="746"/>
      <c r="U1261" s="746"/>
      <c r="V1261" s="746"/>
      <c r="W1261" s="746"/>
      <c r="X1261" s="746"/>
      <c r="Y1261" s="746"/>
      <c r="Z1261" s="746"/>
      <c r="AA1261" s="746"/>
      <c r="AB1261" s="746"/>
      <c r="AC1261" s="746"/>
      <c r="AD1261" s="746"/>
    </row>
    <row r="1262" spans="4:30" ht="13.9" customHeight="1">
      <c r="D1262" s="746"/>
      <c r="E1262" s="746"/>
      <c r="F1262" s="746"/>
      <c r="G1262" s="746"/>
      <c r="H1262" s="746"/>
      <c r="I1262" s="746"/>
      <c r="J1262" s="746"/>
      <c r="K1262" s="746"/>
      <c r="L1262" s="746"/>
      <c r="M1262" s="746"/>
      <c r="N1262" s="746"/>
      <c r="O1262" s="746"/>
      <c r="P1262" s="746"/>
      <c r="Q1262" s="746"/>
      <c r="R1262" s="746"/>
      <c r="S1262" s="746"/>
      <c r="T1262" s="746"/>
      <c r="U1262" s="746"/>
      <c r="V1262" s="746"/>
      <c r="W1262" s="746"/>
      <c r="X1262" s="746"/>
      <c r="Y1262" s="746"/>
      <c r="Z1262" s="746"/>
      <c r="AA1262" s="746"/>
      <c r="AB1262" s="746"/>
      <c r="AC1262" s="746"/>
      <c r="AD1262" s="746"/>
    </row>
    <row r="1263" spans="4:30" ht="13.9" customHeight="1">
      <c r="D1263" s="746"/>
      <c r="E1263" s="746"/>
      <c r="F1263" s="746"/>
      <c r="G1263" s="746"/>
      <c r="H1263" s="746"/>
      <c r="I1263" s="746"/>
      <c r="J1263" s="746"/>
      <c r="K1263" s="746"/>
      <c r="L1263" s="746"/>
      <c r="M1263" s="746"/>
      <c r="N1263" s="746"/>
      <c r="O1263" s="746"/>
      <c r="P1263" s="746"/>
      <c r="Q1263" s="746"/>
      <c r="R1263" s="746"/>
      <c r="S1263" s="746"/>
      <c r="T1263" s="746"/>
      <c r="U1263" s="746"/>
      <c r="V1263" s="746"/>
      <c r="W1263" s="746"/>
      <c r="X1263" s="746"/>
      <c r="Y1263" s="746"/>
      <c r="Z1263" s="746"/>
      <c r="AA1263" s="746"/>
      <c r="AB1263" s="746"/>
      <c r="AC1263" s="746"/>
      <c r="AD1263" s="746"/>
    </row>
    <row r="1264" spans="4:30" ht="13.9" customHeight="1">
      <c r="D1264" s="746"/>
      <c r="E1264" s="746"/>
      <c r="F1264" s="746"/>
      <c r="G1264" s="746"/>
      <c r="H1264" s="746"/>
      <c r="I1264" s="746"/>
      <c r="J1264" s="746"/>
      <c r="K1264" s="746"/>
      <c r="L1264" s="746"/>
      <c r="M1264" s="746"/>
      <c r="N1264" s="746"/>
      <c r="O1264" s="746"/>
      <c r="P1264" s="746"/>
      <c r="Q1264" s="746"/>
      <c r="R1264" s="746"/>
      <c r="S1264" s="746"/>
      <c r="T1264" s="746"/>
      <c r="U1264" s="746"/>
      <c r="V1264" s="746"/>
      <c r="W1264" s="746"/>
      <c r="X1264" s="746"/>
      <c r="Y1264" s="746"/>
      <c r="Z1264" s="746"/>
      <c r="AA1264" s="746"/>
      <c r="AB1264" s="746"/>
      <c r="AC1264" s="746"/>
      <c r="AD1264" s="746"/>
    </row>
    <row r="1265" spans="4:30" ht="13.9" customHeight="1">
      <c r="D1265" s="746"/>
      <c r="E1265" s="746"/>
      <c r="F1265" s="746"/>
      <c r="G1265" s="746"/>
      <c r="H1265" s="746"/>
      <c r="I1265" s="746"/>
      <c r="J1265" s="746"/>
      <c r="K1265" s="746"/>
      <c r="L1265" s="746"/>
      <c r="M1265" s="746"/>
      <c r="N1265" s="746"/>
      <c r="O1265" s="746"/>
      <c r="P1265" s="746"/>
      <c r="Q1265" s="746"/>
      <c r="R1265" s="746"/>
      <c r="S1265" s="746"/>
      <c r="T1265" s="746"/>
      <c r="U1265" s="746"/>
      <c r="V1265" s="746"/>
      <c r="W1265" s="746"/>
      <c r="X1265" s="746"/>
      <c r="Y1265" s="746"/>
      <c r="Z1265" s="746"/>
      <c r="AA1265" s="746"/>
      <c r="AB1265" s="746"/>
      <c r="AC1265" s="746"/>
      <c r="AD1265" s="746"/>
    </row>
    <row r="1266" spans="4:30" ht="13.9" customHeight="1">
      <c r="D1266" s="746"/>
      <c r="E1266" s="746"/>
      <c r="F1266" s="746"/>
      <c r="G1266" s="746"/>
      <c r="H1266" s="746"/>
      <c r="I1266" s="746"/>
      <c r="J1266" s="746"/>
      <c r="K1266" s="746"/>
      <c r="L1266" s="746"/>
      <c r="M1266" s="746"/>
      <c r="N1266" s="746"/>
      <c r="O1266" s="746"/>
      <c r="P1266" s="746"/>
      <c r="Q1266" s="746"/>
      <c r="R1266" s="746"/>
      <c r="S1266" s="746"/>
      <c r="T1266" s="746"/>
      <c r="U1266" s="746"/>
      <c r="V1266" s="746"/>
      <c r="W1266" s="746"/>
      <c r="X1266" s="746"/>
      <c r="Y1266" s="746"/>
      <c r="Z1266" s="746"/>
      <c r="AA1266" s="746"/>
      <c r="AB1266" s="746"/>
      <c r="AC1266" s="746"/>
      <c r="AD1266" s="746"/>
    </row>
    <row r="1267" spans="4:30" ht="13.9" customHeight="1">
      <c r="D1267" s="746"/>
      <c r="E1267" s="746"/>
      <c r="F1267" s="746"/>
      <c r="G1267" s="746"/>
      <c r="H1267" s="746"/>
      <c r="I1267" s="746"/>
      <c r="J1267" s="746"/>
      <c r="K1267" s="746"/>
      <c r="L1267" s="746"/>
      <c r="M1267" s="746"/>
      <c r="N1267" s="746"/>
      <c r="O1267" s="746"/>
      <c r="P1267" s="746"/>
      <c r="Q1267" s="746"/>
      <c r="R1267" s="746"/>
      <c r="S1267" s="746"/>
      <c r="T1267" s="746"/>
      <c r="U1267" s="746"/>
      <c r="V1267" s="746"/>
      <c r="W1267" s="746"/>
      <c r="X1267" s="746"/>
      <c r="Y1267" s="746"/>
      <c r="Z1267" s="746"/>
      <c r="AA1267" s="746"/>
      <c r="AB1267" s="746"/>
      <c r="AC1267" s="746"/>
      <c r="AD1267" s="746"/>
    </row>
    <row r="1268" spans="4:30" ht="13.9" customHeight="1">
      <c r="D1268" s="746"/>
      <c r="E1268" s="746"/>
      <c r="F1268" s="746"/>
      <c r="G1268" s="746"/>
      <c r="H1268" s="746"/>
      <c r="I1268" s="746"/>
      <c r="J1268" s="746"/>
      <c r="K1268" s="746"/>
      <c r="L1268" s="746"/>
      <c r="M1268" s="746"/>
      <c r="N1268" s="746"/>
      <c r="O1268" s="746"/>
      <c r="P1268" s="746"/>
      <c r="Q1268" s="746"/>
      <c r="R1268" s="746"/>
      <c r="S1268" s="746"/>
      <c r="T1268" s="746"/>
      <c r="U1268" s="746"/>
      <c r="V1268" s="746"/>
      <c r="W1268" s="746"/>
      <c r="X1268" s="746"/>
      <c r="Y1268" s="746"/>
      <c r="Z1268" s="746"/>
      <c r="AA1268" s="746"/>
      <c r="AB1268" s="746"/>
      <c r="AC1268" s="746"/>
      <c r="AD1268" s="746"/>
    </row>
    <row r="1269" spans="4:30" ht="13.9" customHeight="1">
      <c r="D1269" s="746"/>
      <c r="E1269" s="746"/>
      <c r="F1269" s="746"/>
      <c r="G1269" s="746"/>
      <c r="H1269" s="746"/>
      <c r="I1269" s="746"/>
      <c r="J1269" s="746"/>
      <c r="K1269" s="746"/>
      <c r="L1269" s="746"/>
      <c r="M1269" s="746"/>
      <c r="N1269" s="746"/>
      <c r="O1269" s="746"/>
      <c r="P1269" s="746"/>
      <c r="Q1269" s="746"/>
      <c r="R1269" s="746"/>
      <c r="S1269" s="746"/>
      <c r="T1269" s="746"/>
      <c r="U1269" s="746"/>
      <c r="V1269" s="746"/>
      <c r="W1269" s="746"/>
      <c r="X1269" s="746"/>
      <c r="Y1269" s="746"/>
      <c r="Z1269" s="746"/>
      <c r="AA1269" s="746"/>
      <c r="AB1269" s="746"/>
      <c r="AC1269" s="746"/>
      <c r="AD1269" s="746"/>
    </row>
    <row r="1270" spans="4:30" ht="13.9" customHeight="1">
      <c r="D1270" s="746"/>
      <c r="E1270" s="746"/>
      <c r="F1270" s="746"/>
      <c r="G1270" s="746"/>
      <c r="H1270" s="746"/>
      <c r="I1270" s="746"/>
      <c r="J1270" s="746"/>
      <c r="K1270" s="746"/>
      <c r="L1270" s="746"/>
      <c r="M1270" s="746"/>
      <c r="N1270" s="746"/>
      <c r="O1270" s="746"/>
      <c r="P1270" s="746"/>
      <c r="Q1270" s="746"/>
      <c r="R1270" s="746"/>
      <c r="S1270" s="746"/>
      <c r="T1270" s="746"/>
      <c r="U1270" s="746"/>
      <c r="V1270" s="746"/>
      <c r="W1270" s="746"/>
      <c r="X1270" s="746"/>
      <c r="Y1270" s="746"/>
      <c r="Z1270" s="746"/>
      <c r="AA1270" s="746"/>
      <c r="AB1270" s="746"/>
      <c r="AC1270" s="746"/>
      <c r="AD1270" s="746"/>
    </row>
    <row r="1271" spans="4:30" ht="13.9" customHeight="1">
      <c r="D1271" s="746"/>
      <c r="E1271" s="746"/>
      <c r="F1271" s="746"/>
      <c r="G1271" s="746"/>
      <c r="H1271" s="746"/>
      <c r="I1271" s="746"/>
      <c r="J1271" s="746"/>
      <c r="K1271" s="746"/>
      <c r="L1271" s="746"/>
      <c r="M1271" s="746"/>
      <c r="N1271" s="746"/>
      <c r="O1271" s="746"/>
      <c r="P1271" s="746"/>
      <c r="Q1271" s="746"/>
      <c r="R1271" s="746"/>
      <c r="S1271" s="746"/>
      <c r="T1271" s="746"/>
      <c r="U1271" s="746"/>
      <c r="V1271" s="746"/>
      <c r="W1271" s="746"/>
      <c r="X1271" s="746"/>
      <c r="Y1271" s="746"/>
      <c r="Z1271" s="746"/>
      <c r="AA1271" s="746"/>
      <c r="AB1271" s="746"/>
      <c r="AC1271" s="746"/>
      <c r="AD1271" s="746"/>
    </row>
    <row r="1272" spans="4:30" ht="13.9" customHeight="1">
      <c r="D1272" s="746"/>
      <c r="E1272" s="746"/>
      <c r="F1272" s="746"/>
      <c r="G1272" s="746"/>
      <c r="H1272" s="746"/>
      <c r="I1272" s="746"/>
      <c r="J1272" s="746"/>
      <c r="K1272" s="746"/>
      <c r="L1272" s="746"/>
      <c r="M1272" s="746"/>
      <c r="N1272" s="746"/>
      <c r="O1272" s="746"/>
      <c r="P1272" s="746"/>
      <c r="Q1272" s="746"/>
      <c r="R1272" s="746"/>
      <c r="S1272" s="746"/>
      <c r="T1272" s="746"/>
      <c r="U1272" s="746"/>
      <c r="V1272" s="746"/>
      <c r="W1272" s="746"/>
      <c r="X1272" s="746"/>
      <c r="Y1272" s="746"/>
      <c r="Z1272" s="746"/>
      <c r="AA1272" s="746"/>
      <c r="AB1272" s="746"/>
      <c r="AC1272" s="746"/>
      <c r="AD1272" s="746"/>
    </row>
    <row r="1273" spans="4:30" ht="13.9" customHeight="1">
      <c r="D1273" s="746"/>
      <c r="E1273" s="746"/>
      <c r="F1273" s="746"/>
      <c r="G1273" s="746"/>
      <c r="H1273" s="746"/>
      <c r="I1273" s="746"/>
      <c r="J1273" s="746"/>
      <c r="K1273" s="746"/>
      <c r="L1273" s="746"/>
      <c r="M1273" s="746"/>
      <c r="N1273" s="746"/>
      <c r="O1273" s="746"/>
      <c r="P1273" s="746"/>
      <c r="Q1273" s="746"/>
      <c r="R1273" s="746"/>
      <c r="S1273" s="746"/>
      <c r="T1273" s="746"/>
      <c r="U1273" s="746"/>
      <c r="V1273" s="746"/>
      <c r="W1273" s="746"/>
      <c r="X1273" s="746"/>
      <c r="Y1273" s="746"/>
      <c r="Z1273" s="746"/>
      <c r="AA1273" s="746"/>
      <c r="AB1273" s="746"/>
      <c r="AC1273" s="746"/>
      <c r="AD1273" s="746"/>
    </row>
    <row r="1274" spans="4:30" ht="13.9" customHeight="1">
      <c r="D1274" s="746"/>
      <c r="E1274" s="746"/>
      <c r="F1274" s="746"/>
      <c r="G1274" s="746"/>
      <c r="H1274" s="746"/>
      <c r="I1274" s="746"/>
      <c r="J1274" s="746"/>
      <c r="K1274" s="746"/>
      <c r="L1274" s="746"/>
      <c r="M1274" s="746"/>
      <c r="N1274" s="746"/>
      <c r="O1274" s="746"/>
      <c r="P1274" s="746"/>
      <c r="Q1274" s="746"/>
      <c r="R1274" s="746"/>
      <c r="S1274" s="746"/>
      <c r="T1274" s="746"/>
      <c r="U1274" s="746"/>
      <c r="V1274" s="746"/>
      <c r="W1274" s="746"/>
      <c r="X1274" s="746"/>
      <c r="Y1274" s="746"/>
      <c r="Z1274" s="746"/>
      <c r="AA1274" s="746"/>
      <c r="AB1274" s="746"/>
      <c r="AC1274" s="746"/>
      <c r="AD1274" s="746"/>
    </row>
    <row r="1275" spans="4:30" ht="13.9" customHeight="1">
      <c r="D1275" s="746"/>
      <c r="E1275" s="746"/>
      <c r="F1275" s="746"/>
      <c r="G1275" s="746"/>
      <c r="H1275" s="746"/>
      <c r="I1275" s="746"/>
      <c r="J1275" s="746"/>
      <c r="K1275" s="746"/>
      <c r="L1275" s="746"/>
      <c r="M1275" s="746"/>
      <c r="N1275" s="746"/>
      <c r="O1275" s="746"/>
      <c r="P1275" s="746"/>
      <c r="Q1275" s="746"/>
      <c r="R1275" s="746"/>
      <c r="S1275" s="746"/>
      <c r="T1275" s="746"/>
      <c r="U1275" s="746"/>
      <c r="V1275" s="746"/>
      <c r="W1275" s="746"/>
      <c r="X1275" s="746"/>
      <c r="Y1275" s="746"/>
      <c r="Z1275" s="746"/>
      <c r="AA1275" s="746"/>
      <c r="AB1275" s="746"/>
      <c r="AC1275" s="746"/>
      <c r="AD1275" s="746"/>
    </row>
    <row r="1276" spans="4:30" ht="13.9" customHeight="1">
      <c r="D1276" s="746"/>
      <c r="E1276" s="746"/>
      <c r="F1276" s="746"/>
      <c r="G1276" s="746"/>
      <c r="H1276" s="746"/>
      <c r="I1276" s="746"/>
      <c r="J1276" s="746"/>
      <c r="K1276" s="746"/>
      <c r="L1276" s="746"/>
      <c r="M1276" s="746"/>
      <c r="N1276" s="746"/>
      <c r="O1276" s="746"/>
      <c r="P1276" s="746"/>
      <c r="Q1276" s="746"/>
      <c r="R1276" s="746"/>
      <c r="S1276" s="746"/>
      <c r="T1276" s="746"/>
      <c r="U1276" s="746"/>
      <c r="V1276" s="746"/>
      <c r="W1276" s="746"/>
      <c r="X1276" s="746"/>
      <c r="Y1276" s="746"/>
      <c r="Z1276" s="746"/>
      <c r="AA1276" s="746"/>
      <c r="AB1276" s="746"/>
      <c r="AC1276" s="746"/>
      <c r="AD1276" s="746"/>
    </row>
    <row r="1277" spans="4:30" ht="13.9" customHeight="1">
      <c r="D1277" s="746"/>
      <c r="E1277" s="746"/>
      <c r="F1277" s="746"/>
      <c r="G1277" s="746"/>
      <c r="H1277" s="746"/>
      <c r="I1277" s="746"/>
      <c r="J1277" s="746"/>
      <c r="K1277" s="746"/>
      <c r="L1277" s="746"/>
      <c r="M1277" s="746"/>
      <c r="N1277" s="746"/>
      <c r="O1277" s="746"/>
      <c r="P1277" s="746"/>
      <c r="Q1277" s="746"/>
      <c r="R1277" s="746"/>
      <c r="S1277" s="746"/>
      <c r="T1277" s="746"/>
      <c r="U1277" s="746"/>
      <c r="V1277" s="746"/>
      <c r="W1277" s="746"/>
      <c r="X1277" s="746"/>
      <c r="Y1277" s="746"/>
      <c r="Z1277" s="746"/>
      <c r="AA1277" s="746"/>
      <c r="AB1277" s="746"/>
      <c r="AC1277" s="746"/>
      <c r="AD1277" s="746"/>
    </row>
    <row r="1278" spans="4:30" ht="13.9" customHeight="1">
      <c r="D1278" s="746"/>
      <c r="E1278" s="746"/>
      <c r="F1278" s="746"/>
      <c r="G1278" s="746"/>
      <c r="H1278" s="746"/>
      <c r="I1278" s="746"/>
      <c r="J1278" s="746"/>
      <c r="K1278" s="746"/>
      <c r="L1278" s="746"/>
      <c r="M1278" s="746"/>
      <c r="N1278" s="746"/>
      <c r="O1278" s="746"/>
      <c r="P1278" s="746"/>
      <c r="Q1278" s="746"/>
      <c r="R1278" s="746"/>
      <c r="S1278" s="746"/>
      <c r="T1278" s="746"/>
      <c r="U1278" s="746"/>
      <c r="V1278" s="746"/>
      <c r="W1278" s="746"/>
      <c r="X1278" s="746"/>
      <c r="Y1278" s="746"/>
      <c r="Z1278" s="746"/>
      <c r="AA1278" s="746"/>
      <c r="AB1278" s="746"/>
      <c r="AC1278" s="746"/>
      <c r="AD1278" s="746"/>
    </row>
    <row r="1279" spans="4:30" ht="13.9" customHeight="1">
      <c r="D1279" s="746"/>
      <c r="E1279" s="746"/>
      <c r="F1279" s="746"/>
      <c r="G1279" s="746"/>
      <c r="H1279" s="746"/>
      <c r="I1279" s="746"/>
      <c r="J1279" s="746"/>
      <c r="K1279" s="746"/>
      <c r="L1279" s="746"/>
      <c r="M1279" s="746"/>
      <c r="N1279" s="746"/>
      <c r="O1279" s="746"/>
      <c r="P1279" s="746"/>
      <c r="Q1279" s="746"/>
      <c r="R1279" s="746"/>
      <c r="S1279" s="746"/>
      <c r="T1279" s="746"/>
      <c r="U1279" s="746"/>
      <c r="V1279" s="746"/>
      <c r="W1279" s="746"/>
      <c r="X1279" s="746"/>
      <c r="Y1279" s="746"/>
      <c r="Z1279" s="746"/>
      <c r="AA1279" s="746"/>
      <c r="AB1279" s="746"/>
      <c r="AC1279" s="746"/>
      <c r="AD1279" s="746"/>
    </row>
    <row r="1280" spans="4:30" ht="13.9" customHeight="1">
      <c r="D1280" s="746"/>
      <c r="E1280" s="746"/>
      <c r="F1280" s="746"/>
      <c r="G1280" s="746"/>
      <c r="H1280" s="746"/>
      <c r="I1280" s="746"/>
      <c r="J1280" s="746"/>
      <c r="K1280" s="746"/>
      <c r="L1280" s="746"/>
      <c r="M1280" s="746"/>
      <c r="N1280" s="746"/>
      <c r="O1280" s="746"/>
      <c r="P1280" s="746"/>
      <c r="Q1280" s="746"/>
      <c r="R1280" s="746"/>
      <c r="S1280" s="746"/>
      <c r="T1280" s="746"/>
      <c r="U1280" s="746"/>
      <c r="V1280" s="746"/>
      <c r="W1280" s="746"/>
      <c r="X1280" s="746"/>
      <c r="Y1280" s="746"/>
      <c r="Z1280" s="746"/>
      <c r="AA1280" s="746"/>
      <c r="AB1280" s="746"/>
      <c r="AC1280" s="746"/>
      <c r="AD1280" s="746"/>
    </row>
    <row r="1281" spans="4:30" ht="13.9" customHeight="1">
      <c r="D1281" s="746"/>
      <c r="E1281" s="746"/>
      <c r="F1281" s="746"/>
      <c r="G1281" s="746"/>
      <c r="H1281" s="746"/>
      <c r="I1281" s="746"/>
      <c r="J1281" s="746"/>
      <c r="K1281" s="746"/>
      <c r="L1281" s="746"/>
      <c r="M1281" s="746"/>
      <c r="N1281" s="746"/>
      <c r="O1281" s="746"/>
      <c r="P1281" s="746"/>
      <c r="Q1281" s="746"/>
      <c r="R1281" s="746"/>
      <c r="S1281" s="746"/>
      <c r="T1281" s="746"/>
      <c r="U1281" s="746"/>
      <c r="V1281" s="746"/>
      <c r="W1281" s="746"/>
      <c r="X1281" s="746"/>
      <c r="Y1281" s="746"/>
      <c r="Z1281" s="746"/>
      <c r="AA1281" s="746"/>
      <c r="AB1281" s="746"/>
      <c r="AC1281" s="746"/>
      <c r="AD1281" s="746"/>
    </row>
    <row r="1282" spans="4:30" ht="13.9" customHeight="1">
      <c r="D1282" s="746"/>
      <c r="E1282" s="746"/>
      <c r="F1282" s="746"/>
      <c r="G1282" s="746"/>
      <c r="H1282" s="746"/>
      <c r="I1282" s="746"/>
      <c r="J1282" s="746"/>
      <c r="K1282" s="746"/>
      <c r="L1282" s="746"/>
      <c r="M1282" s="746"/>
      <c r="N1282" s="746"/>
      <c r="O1282" s="746"/>
      <c r="P1282" s="746"/>
      <c r="Q1282" s="746"/>
      <c r="R1282" s="746"/>
      <c r="S1282" s="746"/>
      <c r="T1282" s="746"/>
      <c r="U1282" s="746"/>
      <c r="V1282" s="746"/>
      <c r="W1282" s="746"/>
      <c r="X1282" s="746"/>
      <c r="Y1282" s="746"/>
      <c r="Z1282" s="746"/>
      <c r="AA1282" s="746"/>
      <c r="AB1282" s="746"/>
      <c r="AC1282" s="746"/>
      <c r="AD1282" s="746"/>
    </row>
    <row r="1283" spans="4:30" ht="13.9" customHeight="1">
      <c r="D1283" s="746"/>
      <c r="E1283" s="746"/>
      <c r="F1283" s="746"/>
      <c r="G1283" s="746"/>
      <c r="H1283" s="746"/>
      <c r="I1283" s="746"/>
      <c r="J1283" s="746"/>
      <c r="K1283" s="746"/>
      <c r="L1283" s="746"/>
      <c r="M1283" s="746"/>
      <c r="N1283" s="746"/>
      <c r="O1283" s="746"/>
      <c r="P1283" s="746"/>
      <c r="Q1283" s="746"/>
      <c r="R1283" s="746"/>
      <c r="S1283" s="746"/>
      <c r="T1283" s="746"/>
      <c r="U1283" s="746"/>
      <c r="V1283" s="746"/>
      <c r="W1283" s="746"/>
      <c r="X1283" s="746"/>
      <c r="Y1283" s="746"/>
      <c r="Z1283" s="746"/>
      <c r="AA1283" s="746"/>
      <c r="AB1283" s="746"/>
      <c r="AC1283" s="746"/>
      <c r="AD1283" s="746"/>
    </row>
    <row r="1284" spans="4:30" ht="13.9" customHeight="1">
      <c r="D1284" s="746"/>
      <c r="E1284" s="746"/>
      <c r="F1284" s="746"/>
      <c r="G1284" s="746"/>
      <c r="H1284" s="746"/>
      <c r="I1284" s="746"/>
      <c r="J1284" s="746"/>
      <c r="K1284" s="746"/>
      <c r="L1284" s="746"/>
      <c r="M1284" s="746"/>
      <c r="N1284" s="746"/>
      <c r="O1284" s="746"/>
      <c r="P1284" s="746"/>
      <c r="Q1284" s="746"/>
      <c r="R1284" s="746"/>
      <c r="S1284" s="746"/>
      <c r="T1284" s="746"/>
      <c r="U1284" s="746"/>
      <c r="V1284" s="746"/>
      <c r="W1284" s="746"/>
      <c r="X1284" s="746"/>
      <c r="Y1284" s="746"/>
      <c r="Z1284" s="746"/>
      <c r="AA1284" s="746"/>
      <c r="AB1284" s="746"/>
      <c r="AC1284" s="746"/>
      <c r="AD1284" s="746"/>
    </row>
    <row r="1285" spans="4:30" ht="13.9" customHeight="1">
      <c r="D1285" s="746"/>
      <c r="E1285" s="746"/>
      <c r="F1285" s="746"/>
      <c r="G1285" s="746"/>
      <c r="H1285" s="746"/>
      <c r="I1285" s="746"/>
      <c r="J1285" s="746"/>
      <c r="K1285" s="746"/>
      <c r="L1285" s="746"/>
      <c r="M1285" s="746"/>
      <c r="N1285" s="746"/>
      <c r="O1285" s="746"/>
      <c r="P1285" s="746"/>
      <c r="Q1285" s="746"/>
      <c r="R1285" s="746"/>
      <c r="S1285" s="746"/>
      <c r="T1285" s="746"/>
      <c r="U1285" s="746"/>
      <c r="V1285" s="746"/>
      <c r="W1285" s="746"/>
      <c r="X1285" s="746"/>
      <c r="Y1285" s="746"/>
      <c r="Z1285" s="746"/>
      <c r="AA1285" s="746"/>
      <c r="AB1285" s="746"/>
      <c r="AC1285" s="746"/>
      <c r="AD1285" s="746"/>
    </row>
    <row r="1286" spans="4:30" ht="13.9" customHeight="1">
      <c r="D1286" s="746"/>
      <c r="E1286" s="746"/>
      <c r="F1286" s="746"/>
      <c r="G1286" s="746"/>
      <c r="H1286" s="746"/>
      <c r="I1286" s="746"/>
      <c r="J1286" s="746"/>
      <c r="K1286" s="746"/>
      <c r="L1286" s="746"/>
      <c r="M1286" s="746"/>
      <c r="N1286" s="746"/>
      <c r="O1286" s="746"/>
      <c r="P1286" s="746"/>
      <c r="Q1286" s="746"/>
      <c r="R1286" s="746"/>
      <c r="S1286" s="746"/>
      <c r="T1286" s="746"/>
      <c r="U1286" s="746"/>
      <c r="V1286" s="746"/>
      <c r="W1286" s="746"/>
      <c r="X1286" s="746"/>
      <c r="Y1286" s="746"/>
      <c r="Z1286" s="746"/>
      <c r="AA1286" s="746"/>
      <c r="AB1286" s="746"/>
      <c r="AC1286" s="746"/>
      <c r="AD1286" s="746"/>
    </row>
    <row r="1287" spans="4:30" ht="13.9" customHeight="1">
      <c r="D1287" s="746"/>
      <c r="E1287" s="746"/>
      <c r="F1287" s="746"/>
      <c r="G1287" s="746"/>
      <c r="H1287" s="746"/>
      <c r="I1287" s="746"/>
      <c r="J1287" s="746"/>
      <c r="K1287" s="746"/>
      <c r="L1287" s="746"/>
      <c r="M1287" s="746"/>
      <c r="N1287" s="746"/>
      <c r="O1287" s="746"/>
      <c r="P1287" s="746"/>
      <c r="Q1287" s="746"/>
      <c r="R1287" s="746"/>
      <c r="S1287" s="746"/>
      <c r="T1287" s="746"/>
      <c r="U1287" s="746"/>
      <c r="V1287" s="746"/>
      <c r="W1287" s="746"/>
      <c r="X1287" s="746"/>
      <c r="Y1287" s="746"/>
      <c r="Z1287" s="746"/>
      <c r="AA1287" s="746"/>
      <c r="AB1287" s="746"/>
      <c r="AC1287" s="746"/>
      <c r="AD1287" s="746"/>
    </row>
    <row r="1288" spans="4:30" ht="13.9" customHeight="1">
      <c r="D1288" s="746"/>
      <c r="E1288" s="746"/>
      <c r="F1288" s="746"/>
      <c r="G1288" s="746"/>
      <c r="H1288" s="746"/>
      <c r="I1288" s="746"/>
      <c r="J1288" s="746"/>
      <c r="K1288" s="746"/>
      <c r="L1288" s="746"/>
      <c r="M1288" s="746"/>
      <c r="N1288" s="746"/>
      <c r="O1288" s="746"/>
      <c r="P1288" s="746"/>
      <c r="Q1288" s="746"/>
      <c r="R1288" s="746"/>
      <c r="S1288" s="746"/>
      <c r="T1288" s="746"/>
      <c r="U1288" s="746"/>
      <c r="V1288" s="746"/>
      <c r="W1288" s="746"/>
      <c r="X1288" s="746"/>
      <c r="Y1288" s="746"/>
      <c r="Z1288" s="746"/>
      <c r="AA1288" s="746"/>
      <c r="AB1288" s="746"/>
      <c r="AC1288" s="746"/>
      <c r="AD1288" s="746"/>
    </row>
    <row r="1289" spans="4:30" ht="13.9" customHeight="1">
      <c r="D1289" s="746"/>
      <c r="E1289" s="746"/>
      <c r="F1289" s="746"/>
      <c r="G1289" s="746"/>
      <c r="H1289" s="746"/>
      <c r="I1289" s="746"/>
      <c r="J1289" s="746"/>
      <c r="K1289" s="746"/>
      <c r="L1289" s="746"/>
      <c r="M1289" s="746"/>
      <c r="N1289" s="746"/>
      <c r="O1289" s="746"/>
      <c r="P1289" s="746"/>
      <c r="Q1289" s="746"/>
      <c r="R1289" s="746"/>
      <c r="S1289" s="746"/>
      <c r="T1289" s="746"/>
      <c r="U1289" s="746"/>
      <c r="V1289" s="746"/>
      <c r="W1289" s="746"/>
      <c r="X1289" s="746"/>
      <c r="Y1289" s="746"/>
      <c r="Z1289" s="746"/>
      <c r="AA1289" s="746"/>
      <c r="AB1289" s="746"/>
      <c r="AC1289" s="746"/>
      <c r="AD1289" s="746"/>
    </row>
    <row r="1290" spans="4:30" ht="13.9" customHeight="1">
      <c r="D1290" s="746"/>
      <c r="E1290" s="746"/>
      <c r="F1290" s="746"/>
      <c r="G1290" s="746"/>
      <c r="H1290" s="746"/>
      <c r="I1290" s="746"/>
      <c r="J1290" s="746"/>
      <c r="K1290" s="746"/>
      <c r="L1290" s="746"/>
      <c r="M1290" s="746"/>
      <c r="N1290" s="746"/>
      <c r="O1290" s="746"/>
      <c r="P1290" s="746"/>
      <c r="Q1290" s="746"/>
      <c r="R1290" s="746"/>
      <c r="S1290" s="746"/>
      <c r="T1290" s="746"/>
      <c r="U1290" s="746"/>
      <c r="V1290" s="746"/>
      <c r="W1290" s="746"/>
      <c r="X1290" s="746"/>
      <c r="Y1290" s="746"/>
      <c r="Z1290" s="746"/>
      <c r="AA1290" s="746"/>
      <c r="AB1290" s="746"/>
      <c r="AC1290" s="746"/>
      <c r="AD1290" s="746"/>
    </row>
    <row r="1291" spans="4:30" ht="13.9" customHeight="1">
      <c r="D1291" s="746"/>
      <c r="E1291" s="746"/>
      <c r="F1291" s="746"/>
      <c r="G1291" s="746"/>
      <c r="H1291" s="746"/>
      <c r="I1291" s="746"/>
      <c r="J1291" s="746"/>
      <c r="K1291" s="746"/>
      <c r="L1291" s="746"/>
      <c r="M1291" s="746"/>
      <c r="N1291" s="746"/>
      <c r="O1291" s="746"/>
      <c r="P1291" s="746"/>
      <c r="Q1291" s="746"/>
      <c r="R1291" s="746"/>
      <c r="S1291" s="746"/>
      <c r="T1291" s="746"/>
      <c r="U1291" s="746"/>
      <c r="V1291" s="746"/>
      <c r="W1291" s="746"/>
      <c r="X1291" s="746"/>
      <c r="Y1291" s="746"/>
      <c r="Z1291" s="746"/>
      <c r="AA1291" s="746"/>
      <c r="AB1291" s="746"/>
      <c r="AC1291" s="746"/>
      <c r="AD1291" s="746"/>
    </row>
    <row r="1292" spans="4:30" ht="13.9" customHeight="1">
      <c r="D1292" s="746"/>
      <c r="E1292" s="746"/>
      <c r="F1292" s="746"/>
      <c r="G1292" s="746"/>
      <c r="H1292" s="746"/>
      <c r="I1292" s="746"/>
      <c r="J1292" s="746"/>
      <c r="K1292" s="746"/>
      <c r="L1292" s="746"/>
      <c r="M1292" s="746"/>
      <c r="N1292" s="746"/>
      <c r="O1292" s="746"/>
      <c r="P1292" s="746"/>
      <c r="Q1292" s="746"/>
      <c r="R1292" s="746"/>
      <c r="S1292" s="746"/>
      <c r="T1292" s="746"/>
      <c r="U1292" s="746"/>
      <c r="V1292" s="746"/>
      <c r="W1292" s="746"/>
      <c r="X1292" s="746"/>
      <c r="Y1292" s="746"/>
      <c r="Z1292" s="746"/>
      <c r="AA1292" s="746"/>
      <c r="AB1292" s="746"/>
      <c r="AC1292" s="746"/>
      <c r="AD1292" s="746"/>
    </row>
    <row r="1293" spans="4:30" ht="13.9" customHeight="1">
      <c r="D1293" s="746"/>
      <c r="E1293" s="746"/>
      <c r="F1293" s="746"/>
      <c r="G1293" s="746"/>
      <c r="H1293" s="746"/>
      <c r="I1293" s="746"/>
      <c r="J1293" s="746"/>
      <c r="K1293" s="746"/>
      <c r="L1293" s="746"/>
      <c r="M1293" s="746"/>
      <c r="N1293" s="746"/>
      <c r="O1293" s="746"/>
      <c r="P1293" s="746"/>
      <c r="Q1293" s="746"/>
      <c r="R1293" s="746"/>
      <c r="S1293" s="746"/>
      <c r="T1293" s="746"/>
      <c r="U1293" s="746"/>
      <c r="V1293" s="746"/>
      <c r="W1293" s="746"/>
      <c r="X1293" s="746"/>
      <c r="Y1293" s="746"/>
      <c r="Z1293" s="746"/>
      <c r="AA1293" s="746"/>
      <c r="AB1293" s="746"/>
      <c r="AC1293" s="746"/>
      <c r="AD1293" s="746"/>
    </row>
    <row r="1294" spans="4:30" ht="13.9" customHeight="1">
      <c r="D1294" s="746"/>
      <c r="E1294" s="746"/>
      <c r="F1294" s="746"/>
      <c r="G1294" s="746"/>
      <c r="H1294" s="746"/>
      <c r="I1294" s="746"/>
      <c r="J1294" s="746"/>
      <c r="K1294" s="746"/>
      <c r="L1294" s="746"/>
      <c r="M1294" s="746"/>
      <c r="N1294" s="746"/>
      <c r="O1294" s="746"/>
      <c r="P1294" s="746"/>
      <c r="Q1294" s="746"/>
      <c r="R1294" s="746"/>
      <c r="S1294" s="746"/>
      <c r="T1294" s="746"/>
      <c r="U1294" s="746"/>
      <c r="V1294" s="746"/>
      <c r="W1294" s="746"/>
      <c r="X1294" s="746"/>
      <c r="Y1294" s="746"/>
      <c r="Z1294" s="746"/>
      <c r="AA1294" s="746"/>
      <c r="AB1294" s="746"/>
      <c r="AC1294" s="746"/>
      <c r="AD1294" s="746"/>
    </row>
    <row r="1295" spans="4:30" ht="13.9" customHeight="1">
      <c r="D1295" s="746"/>
      <c r="E1295" s="746"/>
      <c r="F1295" s="746"/>
      <c r="G1295" s="746"/>
      <c r="H1295" s="746"/>
      <c r="I1295" s="746"/>
      <c r="J1295" s="746"/>
      <c r="K1295" s="746"/>
      <c r="L1295" s="746"/>
      <c r="M1295" s="746"/>
      <c r="N1295" s="746"/>
      <c r="O1295" s="746"/>
      <c r="P1295" s="746"/>
      <c r="Q1295" s="746"/>
      <c r="R1295" s="746"/>
      <c r="S1295" s="746"/>
      <c r="T1295" s="746"/>
      <c r="U1295" s="746"/>
      <c r="V1295" s="746"/>
      <c r="W1295" s="746"/>
      <c r="X1295" s="746"/>
      <c r="Y1295" s="746"/>
      <c r="Z1295" s="746"/>
      <c r="AA1295" s="746"/>
      <c r="AB1295" s="746"/>
      <c r="AC1295" s="746"/>
      <c r="AD1295" s="746"/>
    </row>
    <row r="1296" spans="4:30" ht="13.9" customHeight="1">
      <c r="D1296" s="746"/>
      <c r="E1296" s="746"/>
      <c r="F1296" s="746"/>
      <c r="G1296" s="746"/>
      <c r="H1296" s="746"/>
      <c r="I1296" s="746"/>
      <c r="J1296" s="746"/>
      <c r="K1296" s="746"/>
      <c r="L1296" s="746"/>
      <c r="M1296" s="746"/>
      <c r="N1296" s="746"/>
      <c r="O1296" s="746"/>
      <c r="P1296" s="746"/>
      <c r="Q1296" s="746"/>
      <c r="R1296" s="746"/>
      <c r="S1296" s="746"/>
      <c r="T1296" s="746"/>
      <c r="U1296" s="746"/>
      <c r="V1296" s="746"/>
      <c r="W1296" s="746"/>
      <c r="X1296" s="746"/>
      <c r="Y1296" s="746"/>
      <c r="Z1296" s="746"/>
      <c r="AA1296" s="746"/>
      <c r="AB1296" s="746"/>
      <c r="AC1296" s="746"/>
      <c r="AD1296" s="746"/>
    </row>
    <row r="1297" spans="4:30" ht="13.9" customHeight="1">
      <c r="D1297" s="746"/>
      <c r="E1297" s="746"/>
      <c r="F1297" s="746"/>
      <c r="G1297" s="746"/>
      <c r="H1297" s="746"/>
      <c r="I1297" s="746"/>
      <c r="J1297" s="746"/>
      <c r="K1297" s="746"/>
      <c r="L1297" s="746"/>
      <c r="M1297" s="746"/>
      <c r="N1297" s="746"/>
      <c r="O1297" s="746"/>
      <c r="P1297" s="746"/>
      <c r="Q1297" s="746"/>
      <c r="R1297" s="746"/>
      <c r="S1297" s="746"/>
      <c r="T1297" s="746"/>
      <c r="U1297" s="746"/>
      <c r="V1297" s="746"/>
      <c r="W1297" s="746"/>
      <c r="X1297" s="746"/>
      <c r="Y1297" s="746"/>
      <c r="Z1297" s="746"/>
      <c r="AA1297" s="746"/>
      <c r="AB1297" s="746"/>
      <c r="AC1297" s="746"/>
      <c r="AD1297" s="746"/>
    </row>
    <row r="1298" spans="4:30" ht="13.9" customHeight="1">
      <c r="D1298" s="746"/>
      <c r="E1298" s="746"/>
      <c r="F1298" s="746"/>
      <c r="G1298" s="746"/>
      <c r="H1298" s="746"/>
      <c r="I1298" s="746"/>
      <c r="J1298" s="746"/>
      <c r="K1298" s="746"/>
      <c r="L1298" s="746"/>
      <c r="M1298" s="746"/>
      <c r="N1298" s="746"/>
      <c r="O1298" s="746"/>
      <c r="P1298" s="746"/>
      <c r="Q1298" s="746"/>
      <c r="R1298" s="746"/>
      <c r="S1298" s="746"/>
      <c r="T1298" s="746"/>
      <c r="U1298" s="746"/>
      <c r="V1298" s="746"/>
      <c r="W1298" s="746"/>
      <c r="X1298" s="746"/>
      <c r="Y1298" s="746"/>
      <c r="Z1298" s="746"/>
      <c r="AA1298" s="746"/>
      <c r="AB1298" s="746"/>
      <c r="AC1298" s="746"/>
      <c r="AD1298" s="746"/>
    </row>
    <row r="1299" spans="4:30" ht="13.9" customHeight="1">
      <c r="D1299" s="746"/>
      <c r="E1299" s="746"/>
      <c r="F1299" s="746"/>
      <c r="G1299" s="746"/>
      <c r="H1299" s="746"/>
      <c r="I1299" s="746"/>
      <c r="J1299" s="746"/>
      <c r="K1299" s="746"/>
      <c r="L1299" s="746"/>
      <c r="M1299" s="746"/>
      <c r="N1299" s="746"/>
      <c r="O1299" s="746"/>
      <c r="P1299" s="746"/>
      <c r="Q1299" s="746"/>
      <c r="R1299" s="746"/>
      <c r="S1299" s="746"/>
      <c r="T1299" s="746"/>
      <c r="U1299" s="746"/>
      <c r="V1299" s="746"/>
      <c r="W1299" s="746"/>
      <c r="X1299" s="746"/>
      <c r="Y1299" s="746"/>
      <c r="Z1299" s="746"/>
      <c r="AA1299" s="746"/>
      <c r="AB1299" s="746"/>
      <c r="AC1299" s="746"/>
      <c r="AD1299" s="746"/>
    </row>
    <row r="1300" spans="4:30" ht="13.9" customHeight="1">
      <c r="D1300" s="746"/>
      <c r="E1300" s="746"/>
      <c r="F1300" s="746"/>
      <c r="G1300" s="746"/>
      <c r="H1300" s="746"/>
      <c r="I1300" s="746"/>
      <c r="J1300" s="746"/>
      <c r="K1300" s="746"/>
      <c r="L1300" s="746"/>
      <c r="M1300" s="746"/>
      <c r="N1300" s="746"/>
      <c r="O1300" s="746"/>
      <c r="P1300" s="746"/>
      <c r="Q1300" s="746"/>
      <c r="R1300" s="746"/>
      <c r="S1300" s="746"/>
      <c r="T1300" s="746"/>
      <c r="U1300" s="746"/>
      <c r="V1300" s="746"/>
      <c r="W1300" s="746"/>
      <c r="X1300" s="746"/>
      <c r="Y1300" s="746"/>
      <c r="Z1300" s="746"/>
      <c r="AA1300" s="746"/>
      <c r="AB1300" s="746"/>
      <c r="AC1300" s="746"/>
      <c r="AD1300" s="746"/>
    </row>
    <row r="1301" spans="4:30" ht="13.9" customHeight="1">
      <c r="D1301" s="746"/>
      <c r="E1301" s="746"/>
      <c r="F1301" s="746"/>
      <c r="G1301" s="746"/>
      <c r="H1301" s="746"/>
      <c r="I1301" s="746"/>
      <c r="J1301" s="746"/>
      <c r="K1301" s="746"/>
      <c r="L1301" s="746"/>
      <c r="M1301" s="746"/>
      <c r="N1301" s="746"/>
      <c r="O1301" s="746"/>
      <c r="P1301" s="746"/>
      <c r="Q1301" s="746"/>
      <c r="R1301" s="746"/>
      <c r="S1301" s="746"/>
      <c r="T1301" s="746"/>
      <c r="U1301" s="746"/>
      <c r="V1301" s="746"/>
      <c r="W1301" s="746"/>
      <c r="X1301" s="746"/>
      <c r="Y1301" s="746"/>
      <c r="Z1301" s="746"/>
      <c r="AA1301" s="746"/>
      <c r="AB1301" s="746"/>
      <c r="AC1301" s="746"/>
      <c r="AD1301" s="746"/>
    </row>
    <row r="1302" spans="4:30" ht="13.9" customHeight="1">
      <c r="D1302" s="746"/>
      <c r="E1302" s="746"/>
      <c r="F1302" s="746"/>
      <c r="G1302" s="746"/>
      <c r="H1302" s="746"/>
      <c r="I1302" s="746"/>
      <c r="J1302" s="746"/>
      <c r="K1302" s="746"/>
      <c r="L1302" s="746"/>
      <c r="M1302" s="746"/>
      <c r="N1302" s="746"/>
      <c r="O1302" s="746"/>
      <c r="P1302" s="746"/>
      <c r="Q1302" s="746"/>
      <c r="R1302" s="746"/>
      <c r="S1302" s="746"/>
      <c r="T1302" s="746"/>
      <c r="U1302" s="746"/>
      <c r="V1302" s="746"/>
      <c r="W1302" s="746"/>
      <c r="X1302" s="746"/>
      <c r="Y1302" s="746"/>
      <c r="Z1302" s="746"/>
      <c r="AA1302" s="746"/>
      <c r="AB1302" s="746"/>
      <c r="AC1302" s="746"/>
      <c r="AD1302" s="746"/>
    </row>
    <row r="1303" spans="4:30" ht="13.9" customHeight="1">
      <c r="D1303" s="746"/>
      <c r="E1303" s="746"/>
      <c r="F1303" s="746"/>
      <c r="G1303" s="746"/>
      <c r="H1303" s="746"/>
      <c r="I1303" s="746"/>
      <c r="J1303" s="746"/>
      <c r="K1303" s="746"/>
      <c r="L1303" s="746"/>
      <c r="M1303" s="746"/>
      <c r="N1303" s="746"/>
      <c r="O1303" s="746"/>
      <c r="P1303" s="746"/>
      <c r="Q1303" s="746"/>
      <c r="R1303" s="746"/>
      <c r="S1303" s="746"/>
      <c r="T1303" s="746"/>
      <c r="U1303" s="746"/>
      <c r="V1303" s="746"/>
      <c r="W1303" s="746"/>
      <c r="X1303" s="746"/>
      <c r="Y1303" s="746"/>
      <c r="Z1303" s="746"/>
      <c r="AA1303" s="746"/>
      <c r="AB1303" s="746"/>
      <c r="AC1303" s="746"/>
      <c r="AD1303" s="746"/>
    </row>
    <row r="1304" spans="4:30" ht="13.9" customHeight="1">
      <c r="D1304" s="746"/>
      <c r="E1304" s="746"/>
      <c r="F1304" s="746"/>
      <c r="G1304" s="746"/>
      <c r="H1304" s="746"/>
      <c r="I1304" s="746"/>
      <c r="J1304" s="746"/>
      <c r="K1304" s="746"/>
      <c r="L1304" s="746"/>
      <c r="M1304" s="746"/>
      <c r="N1304" s="746"/>
      <c r="O1304" s="746"/>
      <c r="P1304" s="746"/>
      <c r="Q1304" s="746"/>
      <c r="R1304" s="746"/>
      <c r="S1304" s="746"/>
      <c r="T1304" s="746"/>
      <c r="U1304" s="746"/>
      <c r="V1304" s="746"/>
      <c r="W1304" s="746"/>
      <c r="X1304" s="746"/>
      <c r="Y1304" s="746"/>
      <c r="Z1304" s="746"/>
      <c r="AA1304" s="746"/>
      <c r="AB1304" s="746"/>
      <c r="AC1304" s="746"/>
      <c r="AD1304" s="746"/>
    </row>
    <row r="1305" spans="4:30" ht="13.9" customHeight="1">
      <c r="D1305" s="746"/>
      <c r="E1305" s="746"/>
      <c r="F1305" s="746"/>
      <c r="G1305" s="746"/>
      <c r="H1305" s="746"/>
      <c r="I1305" s="746"/>
      <c r="J1305" s="746"/>
      <c r="K1305" s="746"/>
      <c r="L1305" s="746"/>
      <c r="M1305" s="746"/>
      <c r="N1305" s="746"/>
      <c r="O1305" s="746"/>
      <c r="P1305" s="746"/>
      <c r="Q1305" s="746"/>
      <c r="R1305" s="746"/>
      <c r="S1305" s="746"/>
      <c r="T1305" s="746"/>
      <c r="U1305" s="746"/>
      <c r="V1305" s="746"/>
      <c r="W1305" s="746"/>
      <c r="X1305" s="746"/>
      <c r="Y1305" s="746"/>
      <c r="Z1305" s="746"/>
      <c r="AA1305" s="746"/>
      <c r="AB1305" s="746"/>
      <c r="AC1305" s="746"/>
      <c r="AD1305" s="746"/>
    </row>
    <row r="1306" spans="4:30" ht="13.9" customHeight="1">
      <c r="D1306" s="746"/>
      <c r="E1306" s="746"/>
      <c r="F1306" s="746"/>
      <c r="G1306" s="746"/>
      <c r="H1306" s="746"/>
      <c r="I1306" s="746"/>
      <c r="J1306" s="746"/>
      <c r="K1306" s="746"/>
      <c r="L1306" s="746"/>
      <c r="M1306" s="746"/>
      <c r="N1306" s="746"/>
      <c r="O1306" s="746"/>
      <c r="P1306" s="746"/>
      <c r="Q1306" s="746"/>
      <c r="R1306" s="746"/>
      <c r="S1306" s="746"/>
      <c r="T1306" s="746"/>
      <c r="U1306" s="746"/>
      <c r="V1306" s="746"/>
      <c r="W1306" s="746"/>
      <c r="X1306" s="746"/>
      <c r="Y1306" s="746"/>
      <c r="Z1306" s="746"/>
      <c r="AA1306" s="746"/>
      <c r="AB1306" s="746"/>
      <c r="AC1306" s="746"/>
      <c r="AD1306" s="746"/>
    </row>
    <row r="1307" spans="4:30" ht="13.9" customHeight="1">
      <c r="D1307" s="746"/>
      <c r="E1307" s="746"/>
      <c r="F1307" s="746"/>
      <c r="G1307" s="746"/>
      <c r="H1307" s="746"/>
      <c r="I1307" s="746"/>
      <c r="J1307" s="746"/>
      <c r="K1307" s="746"/>
      <c r="L1307" s="746"/>
      <c r="M1307" s="746"/>
      <c r="N1307" s="746"/>
      <c r="O1307" s="746"/>
      <c r="P1307" s="746"/>
      <c r="Q1307" s="746"/>
      <c r="R1307" s="746"/>
      <c r="S1307" s="746"/>
      <c r="T1307" s="746"/>
      <c r="U1307" s="746"/>
      <c r="V1307" s="746"/>
      <c r="W1307" s="746"/>
      <c r="X1307" s="746"/>
      <c r="Y1307" s="746"/>
      <c r="Z1307" s="746"/>
      <c r="AA1307" s="746"/>
      <c r="AB1307" s="746"/>
      <c r="AC1307" s="746"/>
      <c r="AD1307" s="746"/>
    </row>
    <row r="1308" spans="4:30" ht="13.9" customHeight="1">
      <c r="D1308" s="746"/>
      <c r="E1308" s="746"/>
      <c r="F1308" s="746"/>
      <c r="G1308" s="746"/>
      <c r="H1308" s="746"/>
      <c r="I1308" s="746"/>
      <c r="J1308" s="746"/>
      <c r="K1308" s="746"/>
      <c r="L1308" s="746"/>
      <c r="M1308" s="746"/>
      <c r="N1308" s="746"/>
      <c r="O1308" s="746"/>
      <c r="P1308" s="746"/>
      <c r="Q1308" s="746"/>
      <c r="R1308" s="746"/>
      <c r="S1308" s="746"/>
      <c r="T1308" s="746"/>
      <c r="U1308" s="746"/>
      <c r="V1308" s="746"/>
      <c r="W1308" s="746"/>
      <c r="X1308" s="746"/>
      <c r="Y1308" s="746"/>
      <c r="Z1308" s="746"/>
      <c r="AA1308" s="746"/>
      <c r="AB1308" s="746"/>
      <c r="AC1308" s="746"/>
      <c r="AD1308" s="746"/>
    </row>
    <row r="1309" spans="4:30" ht="13.9" customHeight="1">
      <c r="D1309" s="746"/>
      <c r="E1309" s="746"/>
      <c r="F1309" s="746"/>
      <c r="G1309" s="746"/>
      <c r="H1309" s="746"/>
      <c r="I1309" s="746"/>
      <c r="J1309" s="746"/>
      <c r="K1309" s="746"/>
      <c r="L1309" s="746"/>
      <c r="M1309" s="746"/>
      <c r="N1309" s="746"/>
      <c r="O1309" s="746"/>
      <c r="P1309" s="746"/>
      <c r="Q1309" s="746"/>
      <c r="R1309" s="746"/>
      <c r="S1309" s="746"/>
      <c r="T1309" s="746"/>
      <c r="U1309" s="746"/>
      <c r="V1309" s="746"/>
      <c r="W1309" s="746"/>
      <c r="X1309" s="746"/>
      <c r="Y1309" s="746"/>
      <c r="Z1309" s="746"/>
      <c r="AA1309" s="746"/>
      <c r="AB1309" s="746"/>
      <c r="AC1309" s="746"/>
      <c r="AD1309" s="746"/>
    </row>
    <row r="1310" spans="4:30" ht="13.9" customHeight="1">
      <c r="D1310" s="746"/>
      <c r="E1310" s="746"/>
      <c r="F1310" s="746"/>
      <c r="G1310" s="746"/>
      <c r="H1310" s="746"/>
      <c r="I1310" s="746"/>
      <c r="J1310" s="746"/>
      <c r="K1310" s="746"/>
      <c r="L1310" s="746"/>
      <c r="M1310" s="746"/>
      <c r="N1310" s="746"/>
      <c r="O1310" s="746"/>
      <c r="P1310" s="746"/>
      <c r="Q1310" s="746"/>
      <c r="R1310" s="746"/>
      <c r="S1310" s="746"/>
      <c r="T1310" s="746"/>
      <c r="U1310" s="746"/>
      <c r="V1310" s="746"/>
      <c r="W1310" s="746"/>
      <c r="X1310" s="746"/>
      <c r="Y1310" s="746"/>
      <c r="Z1310" s="746"/>
      <c r="AA1310" s="746"/>
      <c r="AB1310" s="746"/>
      <c r="AC1310" s="746"/>
      <c r="AD1310" s="746"/>
    </row>
    <row r="1311" spans="4:30" ht="13.9" customHeight="1">
      <c r="D1311" s="746"/>
      <c r="E1311" s="746"/>
      <c r="F1311" s="746"/>
      <c r="G1311" s="746"/>
      <c r="H1311" s="746"/>
      <c r="I1311" s="746"/>
      <c r="J1311" s="746"/>
      <c r="K1311" s="746"/>
      <c r="L1311" s="746"/>
      <c r="M1311" s="746"/>
      <c r="N1311" s="746"/>
      <c r="O1311" s="746"/>
      <c r="P1311" s="746"/>
      <c r="Q1311" s="746"/>
      <c r="R1311" s="746"/>
      <c r="S1311" s="746"/>
      <c r="T1311" s="746"/>
      <c r="U1311" s="746"/>
      <c r="V1311" s="746"/>
      <c r="W1311" s="746"/>
      <c r="X1311" s="746"/>
      <c r="Y1311" s="746"/>
      <c r="Z1311" s="746"/>
      <c r="AA1311" s="746"/>
      <c r="AB1311" s="746"/>
      <c r="AC1311" s="746"/>
      <c r="AD1311" s="746"/>
    </row>
    <row r="1312" spans="4:30" ht="13.9" customHeight="1">
      <c r="D1312" s="746"/>
      <c r="E1312" s="746"/>
      <c r="F1312" s="746"/>
      <c r="G1312" s="746"/>
      <c r="H1312" s="746"/>
      <c r="I1312" s="746"/>
      <c r="J1312" s="746"/>
      <c r="K1312" s="746"/>
      <c r="L1312" s="746"/>
      <c r="M1312" s="746"/>
      <c r="N1312" s="746"/>
      <c r="O1312" s="746"/>
      <c r="P1312" s="746"/>
      <c r="Q1312" s="746"/>
      <c r="R1312" s="746"/>
      <c r="S1312" s="746"/>
      <c r="T1312" s="746"/>
      <c r="U1312" s="746"/>
      <c r="V1312" s="746"/>
      <c r="W1312" s="746"/>
      <c r="X1312" s="746"/>
      <c r="Y1312" s="746"/>
      <c r="Z1312" s="746"/>
      <c r="AA1312" s="746"/>
      <c r="AB1312" s="746"/>
      <c r="AC1312" s="746"/>
      <c r="AD1312" s="746"/>
    </row>
    <row r="1313" spans="4:30" ht="13.9" customHeight="1">
      <c r="D1313" s="746"/>
      <c r="E1313" s="746"/>
      <c r="F1313" s="746"/>
      <c r="G1313" s="746"/>
      <c r="H1313" s="746"/>
      <c r="I1313" s="746"/>
      <c r="J1313" s="746"/>
      <c r="K1313" s="746"/>
      <c r="L1313" s="746"/>
      <c r="M1313" s="746"/>
      <c r="N1313" s="746"/>
      <c r="O1313" s="746"/>
      <c r="P1313" s="746"/>
      <c r="Q1313" s="746"/>
      <c r="R1313" s="746"/>
      <c r="S1313" s="746"/>
      <c r="T1313" s="746"/>
      <c r="U1313" s="746"/>
      <c r="V1313" s="746"/>
      <c r="W1313" s="746"/>
      <c r="X1313" s="746"/>
      <c r="Y1313" s="746"/>
      <c r="Z1313" s="746"/>
      <c r="AA1313" s="746"/>
      <c r="AB1313" s="746"/>
      <c r="AC1313" s="746"/>
      <c r="AD1313" s="746"/>
    </row>
    <row r="1314" spans="4:30" ht="13.9" customHeight="1">
      <c r="D1314" s="746"/>
      <c r="E1314" s="746"/>
      <c r="F1314" s="746"/>
      <c r="G1314" s="746"/>
      <c r="H1314" s="746"/>
      <c r="I1314" s="746"/>
      <c r="J1314" s="746"/>
      <c r="K1314" s="746"/>
      <c r="L1314" s="746"/>
      <c r="M1314" s="746"/>
      <c r="N1314" s="746"/>
      <c r="O1314" s="746"/>
      <c r="P1314" s="746"/>
      <c r="Q1314" s="746"/>
      <c r="R1314" s="746"/>
      <c r="S1314" s="746"/>
      <c r="T1314" s="746"/>
      <c r="U1314" s="746"/>
      <c r="V1314" s="746"/>
      <c r="W1314" s="746"/>
      <c r="X1314" s="746"/>
      <c r="Y1314" s="746"/>
      <c r="Z1314" s="746"/>
      <c r="AA1314" s="746"/>
      <c r="AB1314" s="746"/>
      <c r="AC1314" s="746"/>
      <c r="AD1314" s="746"/>
    </row>
    <row r="1315" spans="4:30" ht="13.9" customHeight="1">
      <c r="D1315" s="746"/>
      <c r="E1315" s="746"/>
      <c r="F1315" s="746"/>
      <c r="G1315" s="746"/>
      <c r="H1315" s="746"/>
      <c r="I1315" s="746"/>
      <c r="J1315" s="746"/>
      <c r="K1315" s="746"/>
      <c r="L1315" s="746"/>
      <c r="M1315" s="746"/>
      <c r="N1315" s="746"/>
      <c r="O1315" s="746"/>
      <c r="P1315" s="746"/>
      <c r="Q1315" s="746"/>
      <c r="R1315" s="746"/>
      <c r="S1315" s="746"/>
      <c r="T1315" s="746"/>
      <c r="U1315" s="746"/>
      <c r="V1315" s="746"/>
      <c r="W1315" s="746"/>
      <c r="X1315" s="746"/>
      <c r="Y1315" s="746"/>
      <c r="Z1315" s="746"/>
      <c r="AA1315" s="746"/>
      <c r="AB1315" s="746"/>
      <c r="AC1315" s="746"/>
      <c r="AD1315" s="746"/>
    </row>
    <row r="1316" spans="4:30" ht="13.9" customHeight="1">
      <c r="D1316" s="746"/>
      <c r="E1316" s="746"/>
      <c r="F1316" s="746"/>
      <c r="G1316" s="746"/>
      <c r="H1316" s="746"/>
      <c r="I1316" s="746"/>
      <c r="J1316" s="746"/>
      <c r="K1316" s="746"/>
      <c r="L1316" s="746"/>
      <c r="M1316" s="746"/>
      <c r="N1316" s="746"/>
      <c r="O1316" s="746"/>
      <c r="P1316" s="746"/>
      <c r="Q1316" s="746"/>
      <c r="R1316" s="746"/>
      <c r="S1316" s="746"/>
      <c r="T1316" s="746"/>
      <c r="U1316" s="746"/>
      <c r="V1316" s="746"/>
      <c r="W1316" s="746"/>
      <c r="X1316" s="746"/>
      <c r="Y1316" s="746"/>
      <c r="Z1316" s="746"/>
      <c r="AA1316" s="746"/>
      <c r="AB1316" s="746"/>
      <c r="AC1316" s="746"/>
      <c r="AD1316" s="746"/>
    </row>
    <row r="1317" spans="4:30" ht="13.9" customHeight="1">
      <c r="D1317" s="746"/>
      <c r="E1317" s="746"/>
      <c r="F1317" s="746"/>
      <c r="G1317" s="746"/>
      <c r="H1317" s="746"/>
      <c r="I1317" s="746"/>
      <c r="J1317" s="746"/>
      <c r="K1317" s="746"/>
      <c r="L1317" s="746"/>
      <c r="M1317" s="746"/>
      <c r="N1317" s="746"/>
      <c r="O1317" s="746"/>
      <c r="P1317" s="746"/>
      <c r="Q1317" s="746"/>
      <c r="R1317" s="746"/>
      <c r="S1317" s="746"/>
      <c r="T1317" s="746"/>
      <c r="U1317" s="746"/>
      <c r="V1317" s="746"/>
      <c r="W1317" s="746"/>
      <c r="X1317" s="746"/>
      <c r="Y1317" s="746"/>
      <c r="Z1317" s="746"/>
      <c r="AA1317" s="746"/>
      <c r="AB1317" s="746"/>
      <c r="AC1317" s="746"/>
      <c r="AD1317" s="746"/>
    </row>
    <row r="1318" spans="4:30" ht="13.9" customHeight="1">
      <c r="D1318" s="746"/>
      <c r="E1318" s="746"/>
      <c r="F1318" s="746"/>
      <c r="G1318" s="746"/>
      <c r="H1318" s="746"/>
      <c r="I1318" s="746"/>
      <c r="J1318" s="746"/>
      <c r="K1318" s="746"/>
      <c r="L1318" s="746"/>
      <c r="M1318" s="746"/>
      <c r="N1318" s="746"/>
      <c r="O1318" s="746"/>
      <c r="P1318" s="746"/>
      <c r="Q1318" s="746"/>
      <c r="R1318" s="746"/>
      <c r="S1318" s="746"/>
      <c r="T1318" s="746"/>
      <c r="U1318" s="746"/>
      <c r="V1318" s="746"/>
      <c r="W1318" s="746"/>
      <c r="X1318" s="746"/>
      <c r="Y1318" s="746"/>
      <c r="Z1318" s="746"/>
      <c r="AA1318" s="746"/>
      <c r="AB1318" s="746"/>
      <c r="AC1318" s="746"/>
      <c r="AD1318" s="746"/>
    </row>
    <row r="1319" spans="4:30" ht="13.9" customHeight="1">
      <c r="D1319" s="746"/>
      <c r="E1319" s="746"/>
      <c r="F1319" s="746"/>
      <c r="G1319" s="746"/>
      <c r="H1319" s="746"/>
      <c r="I1319" s="746"/>
      <c r="J1319" s="746"/>
      <c r="K1319" s="746"/>
      <c r="L1319" s="746"/>
      <c r="M1319" s="746"/>
      <c r="N1319" s="746"/>
      <c r="O1319" s="746"/>
      <c r="P1319" s="746"/>
      <c r="Q1319" s="746"/>
      <c r="R1319" s="746"/>
      <c r="S1319" s="746"/>
      <c r="T1319" s="746"/>
      <c r="U1319" s="746"/>
      <c r="V1319" s="746"/>
      <c r="W1319" s="746"/>
      <c r="X1319" s="746"/>
      <c r="Y1319" s="746"/>
      <c r="Z1319" s="746"/>
      <c r="AA1319" s="746"/>
      <c r="AB1319" s="746"/>
      <c r="AC1319" s="746"/>
      <c r="AD1319" s="746"/>
    </row>
    <row r="1320" spans="4:30" ht="13.9" customHeight="1">
      <c r="D1320" s="746"/>
      <c r="E1320" s="746"/>
      <c r="F1320" s="746"/>
      <c r="G1320" s="746"/>
      <c r="H1320" s="746"/>
      <c r="I1320" s="746"/>
      <c r="J1320" s="746"/>
      <c r="K1320" s="746"/>
      <c r="L1320" s="746"/>
      <c r="M1320" s="746"/>
      <c r="N1320" s="746"/>
      <c r="O1320" s="746"/>
      <c r="P1320" s="746"/>
      <c r="Q1320" s="746"/>
      <c r="R1320" s="746"/>
      <c r="S1320" s="746"/>
      <c r="T1320" s="746"/>
      <c r="U1320" s="746"/>
      <c r="V1320" s="746"/>
      <c r="W1320" s="746"/>
      <c r="X1320" s="746"/>
      <c r="Y1320" s="746"/>
      <c r="Z1320" s="746"/>
      <c r="AA1320" s="746"/>
      <c r="AB1320" s="746"/>
      <c r="AC1320" s="746"/>
      <c r="AD1320" s="746"/>
    </row>
    <row r="1321" spans="4:30" ht="13.9" customHeight="1">
      <c r="D1321" s="746"/>
      <c r="E1321" s="746"/>
      <c r="F1321" s="746"/>
      <c r="G1321" s="746"/>
      <c r="H1321" s="746"/>
      <c r="I1321" s="746"/>
      <c r="J1321" s="746"/>
      <c r="K1321" s="746"/>
      <c r="L1321" s="746"/>
      <c r="M1321" s="746"/>
      <c r="N1321" s="746"/>
      <c r="O1321" s="746"/>
      <c r="P1321" s="746"/>
      <c r="Q1321" s="746"/>
      <c r="R1321" s="746"/>
      <c r="S1321" s="746"/>
      <c r="T1321" s="746"/>
      <c r="U1321" s="746"/>
      <c r="V1321" s="746"/>
      <c r="W1321" s="746"/>
      <c r="X1321" s="746"/>
      <c r="Y1321" s="746"/>
      <c r="Z1321" s="746"/>
      <c r="AA1321" s="746"/>
      <c r="AB1321" s="746"/>
      <c r="AC1321" s="746"/>
      <c r="AD1321" s="746"/>
    </row>
    <row r="1322" spans="4:30" ht="13.9" customHeight="1">
      <c r="D1322" s="746"/>
      <c r="E1322" s="746"/>
      <c r="F1322" s="746"/>
      <c r="G1322" s="746"/>
      <c r="H1322" s="746"/>
      <c r="I1322" s="746"/>
      <c r="J1322" s="746"/>
      <c r="K1322" s="746"/>
      <c r="L1322" s="746"/>
      <c r="M1322" s="746"/>
      <c r="N1322" s="746"/>
      <c r="O1322" s="746"/>
      <c r="P1322" s="746"/>
      <c r="Q1322" s="746"/>
      <c r="R1322" s="746"/>
      <c r="S1322" s="746"/>
      <c r="T1322" s="746"/>
      <c r="U1322" s="746"/>
      <c r="V1322" s="746"/>
      <c r="W1322" s="746"/>
      <c r="X1322" s="746"/>
      <c r="Y1322" s="746"/>
      <c r="Z1322" s="746"/>
      <c r="AA1322" s="746"/>
      <c r="AB1322" s="746"/>
      <c r="AC1322" s="746"/>
      <c r="AD1322" s="746"/>
    </row>
    <row r="1323" spans="4:30" ht="13.9" customHeight="1">
      <c r="D1323" s="746"/>
      <c r="E1323" s="746"/>
      <c r="F1323" s="746"/>
      <c r="G1323" s="746"/>
      <c r="H1323" s="746"/>
      <c r="I1323" s="746"/>
      <c r="J1323" s="746"/>
      <c r="K1323" s="746"/>
      <c r="L1323" s="746"/>
      <c r="M1323" s="746"/>
      <c r="N1323" s="746"/>
      <c r="O1323" s="746"/>
      <c r="P1323" s="746"/>
      <c r="Q1323" s="746"/>
      <c r="R1323" s="746"/>
      <c r="S1323" s="746"/>
      <c r="T1323" s="746"/>
      <c r="U1323" s="746"/>
      <c r="V1323" s="746"/>
      <c r="W1323" s="746"/>
      <c r="X1323" s="746"/>
      <c r="Y1323" s="746"/>
      <c r="Z1323" s="746"/>
      <c r="AA1323" s="746"/>
      <c r="AB1323" s="746"/>
      <c r="AC1323" s="746"/>
      <c r="AD1323" s="746"/>
    </row>
    <row r="1324" spans="4:30" ht="13.9" customHeight="1">
      <c r="D1324" s="746"/>
      <c r="E1324" s="746"/>
      <c r="F1324" s="746"/>
      <c r="G1324" s="746"/>
      <c r="H1324" s="746"/>
      <c r="I1324" s="746"/>
      <c r="J1324" s="746"/>
      <c r="K1324" s="746"/>
      <c r="L1324" s="746"/>
      <c r="M1324" s="746"/>
      <c r="N1324" s="746"/>
      <c r="O1324" s="746"/>
      <c r="P1324" s="746"/>
      <c r="Q1324" s="746"/>
      <c r="R1324" s="746"/>
      <c r="S1324" s="746"/>
      <c r="T1324" s="746"/>
      <c r="U1324" s="746"/>
      <c r="V1324" s="746"/>
      <c r="W1324" s="746"/>
      <c r="X1324" s="746"/>
      <c r="Y1324" s="746"/>
      <c r="Z1324" s="746"/>
      <c r="AA1324" s="746"/>
      <c r="AB1324" s="746"/>
      <c r="AC1324" s="746"/>
      <c r="AD1324" s="746"/>
    </row>
    <row r="1325" spans="4:30" ht="13.9" customHeight="1">
      <c r="D1325" s="746"/>
      <c r="E1325" s="746"/>
      <c r="F1325" s="746"/>
      <c r="G1325" s="746"/>
      <c r="H1325" s="746"/>
      <c r="I1325" s="746"/>
      <c r="J1325" s="746"/>
      <c r="K1325" s="746"/>
      <c r="L1325" s="746"/>
      <c r="M1325" s="746"/>
      <c r="N1325" s="746"/>
      <c r="O1325" s="746"/>
      <c r="P1325" s="746"/>
      <c r="Q1325" s="746"/>
      <c r="R1325" s="746"/>
      <c r="S1325" s="746"/>
      <c r="T1325" s="746"/>
      <c r="U1325" s="746"/>
      <c r="V1325" s="746"/>
      <c r="W1325" s="746"/>
      <c r="X1325" s="746"/>
      <c r="Y1325" s="746"/>
      <c r="Z1325" s="746"/>
      <c r="AA1325" s="746"/>
      <c r="AB1325" s="746"/>
      <c r="AC1325" s="746"/>
      <c r="AD1325" s="746"/>
    </row>
    <row r="1326" spans="4:30" ht="13.9" customHeight="1">
      <c r="D1326" s="746"/>
      <c r="E1326" s="746"/>
      <c r="F1326" s="746"/>
      <c r="G1326" s="746"/>
      <c r="H1326" s="746"/>
      <c r="I1326" s="746"/>
      <c r="J1326" s="746"/>
      <c r="K1326" s="746"/>
      <c r="L1326" s="746"/>
      <c r="M1326" s="746"/>
      <c r="N1326" s="746"/>
      <c r="O1326" s="746"/>
      <c r="P1326" s="746"/>
      <c r="Q1326" s="746"/>
      <c r="R1326" s="746"/>
      <c r="S1326" s="746"/>
      <c r="T1326" s="746"/>
      <c r="U1326" s="746"/>
      <c r="V1326" s="746"/>
      <c r="W1326" s="746"/>
      <c r="X1326" s="746"/>
      <c r="Y1326" s="746"/>
      <c r="Z1326" s="746"/>
      <c r="AA1326" s="746"/>
      <c r="AB1326" s="746"/>
      <c r="AC1326" s="746"/>
      <c r="AD1326" s="746"/>
    </row>
    <row r="1327" spans="4:30" ht="13.9" customHeight="1">
      <c r="D1327" s="746"/>
      <c r="E1327" s="746"/>
      <c r="F1327" s="746"/>
      <c r="G1327" s="746"/>
      <c r="H1327" s="746"/>
      <c r="I1327" s="746"/>
      <c r="J1327" s="746"/>
      <c r="K1327" s="746"/>
      <c r="L1327" s="746"/>
      <c r="M1327" s="746"/>
      <c r="N1327" s="746"/>
      <c r="O1327" s="746"/>
      <c r="P1327" s="746"/>
      <c r="Q1327" s="746"/>
      <c r="R1327" s="746"/>
      <c r="S1327" s="746"/>
      <c r="T1327" s="746"/>
      <c r="U1327" s="746"/>
      <c r="V1327" s="746"/>
      <c r="W1327" s="746"/>
      <c r="X1327" s="746"/>
      <c r="Y1327" s="746"/>
      <c r="Z1327" s="746"/>
      <c r="AA1327" s="746"/>
      <c r="AB1327" s="746"/>
      <c r="AC1327" s="746"/>
      <c r="AD1327" s="746"/>
    </row>
    <row r="1328" spans="4:30" ht="13.9" customHeight="1">
      <c r="D1328" s="746"/>
      <c r="E1328" s="746"/>
      <c r="F1328" s="746"/>
      <c r="G1328" s="746"/>
      <c r="H1328" s="746"/>
      <c r="I1328" s="746"/>
      <c r="J1328" s="746"/>
      <c r="K1328" s="746"/>
      <c r="L1328" s="746"/>
      <c r="M1328" s="746"/>
      <c r="N1328" s="746"/>
      <c r="O1328" s="746"/>
      <c r="P1328" s="746"/>
      <c r="Q1328" s="746"/>
      <c r="R1328" s="746"/>
      <c r="S1328" s="746"/>
      <c r="T1328" s="746"/>
      <c r="U1328" s="746"/>
      <c r="V1328" s="746"/>
      <c r="W1328" s="746"/>
      <c r="X1328" s="746"/>
      <c r="Y1328" s="746"/>
      <c r="Z1328" s="746"/>
      <c r="AA1328" s="746"/>
      <c r="AB1328" s="746"/>
      <c r="AC1328" s="746"/>
      <c r="AD1328" s="746"/>
    </row>
    <row r="1329" spans="4:30" ht="13.9" customHeight="1">
      <c r="D1329" s="746"/>
      <c r="E1329" s="746"/>
      <c r="F1329" s="746"/>
      <c r="G1329" s="746"/>
      <c r="H1329" s="746"/>
      <c r="I1329" s="746"/>
      <c r="J1329" s="746"/>
      <c r="K1329" s="746"/>
      <c r="L1329" s="746"/>
      <c r="M1329" s="746"/>
      <c r="N1329" s="746"/>
      <c r="O1329" s="746"/>
      <c r="P1329" s="746"/>
      <c r="Q1329" s="746"/>
      <c r="R1329" s="746"/>
      <c r="S1329" s="746"/>
      <c r="T1329" s="746"/>
      <c r="U1329" s="746"/>
      <c r="V1329" s="746"/>
      <c r="W1329" s="746"/>
      <c r="X1329" s="746"/>
      <c r="Y1329" s="746"/>
      <c r="Z1329" s="746"/>
      <c r="AA1329" s="746"/>
      <c r="AB1329" s="746"/>
      <c r="AC1329" s="746"/>
      <c r="AD1329" s="746"/>
    </row>
    <row r="1330" spans="4:30" ht="13.9" customHeight="1">
      <c r="D1330" s="746"/>
      <c r="E1330" s="746"/>
      <c r="F1330" s="746"/>
      <c r="G1330" s="746"/>
      <c r="H1330" s="746"/>
      <c r="I1330" s="746"/>
      <c r="J1330" s="746"/>
      <c r="K1330" s="746"/>
      <c r="L1330" s="746"/>
      <c r="M1330" s="746"/>
      <c r="N1330" s="746"/>
      <c r="O1330" s="746"/>
      <c r="P1330" s="746"/>
      <c r="Q1330" s="746"/>
      <c r="R1330" s="746"/>
      <c r="S1330" s="746"/>
      <c r="T1330" s="746"/>
      <c r="U1330" s="746"/>
      <c r="V1330" s="746"/>
      <c r="W1330" s="746"/>
      <c r="X1330" s="746"/>
      <c r="Y1330" s="746"/>
      <c r="Z1330" s="746"/>
      <c r="AA1330" s="746"/>
      <c r="AB1330" s="746"/>
      <c r="AC1330" s="746"/>
      <c r="AD1330" s="746"/>
    </row>
    <row r="1331" spans="4:30" ht="13.9" customHeight="1">
      <c r="D1331" s="746"/>
      <c r="E1331" s="746"/>
      <c r="F1331" s="746"/>
      <c r="G1331" s="746"/>
      <c r="H1331" s="746"/>
      <c r="I1331" s="746"/>
      <c r="J1331" s="746"/>
      <c r="K1331" s="746"/>
      <c r="L1331" s="746"/>
      <c r="M1331" s="746"/>
      <c r="N1331" s="746"/>
      <c r="O1331" s="746"/>
      <c r="P1331" s="746"/>
      <c r="Q1331" s="746"/>
      <c r="R1331" s="746"/>
      <c r="S1331" s="746"/>
      <c r="T1331" s="746"/>
      <c r="U1331" s="746"/>
      <c r="V1331" s="746"/>
      <c r="W1331" s="746"/>
      <c r="X1331" s="746"/>
      <c r="Y1331" s="746"/>
      <c r="Z1331" s="746"/>
      <c r="AA1331" s="746"/>
      <c r="AB1331" s="746"/>
      <c r="AC1331" s="746"/>
      <c r="AD1331" s="746"/>
    </row>
    <row r="1332" spans="4:30" ht="13.9" customHeight="1">
      <c r="D1332" s="746"/>
      <c r="E1332" s="746"/>
      <c r="F1332" s="746"/>
      <c r="G1332" s="746"/>
      <c r="H1332" s="746"/>
      <c r="I1332" s="746"/>
      <c r="J1332" s="746"/>
      <c r="K1332" s="746"/>
      <c r="L1332" s="746"/>
      <c r="M1332" s="746"/>
      <c r="N1332" s="746"/>
      <c r="O1332" s="746"/>
      <c r="P1332" s="746"/>
      <c r="Q1332" s="746"/>
      <c r="R1332" s="746"/>
      <c r="S1332" s="746"/>
      <c r="T1332" s="746"/>
      <c r="U1332" s="746"/>
      <c r="V1332" s="746"/>
      <c r="W1332" s="746"/>
      <c r="X1332" s="746"/>
      <c r="Y1332" s="746"/>
      <c r="Z1332" s="746"/>
      <c r="AA1332" s="746"/>
      <c r="AB1332" s="746"/>
      <c r="AC1332" s="746"/>
      <c r="AD1332" s="746"/>
    </row>
    <row r="1333" spans="4:30" ht="13.9" customHeight="1">
      <c r="D1333" s="746"/>
      <c r="E1333" s="746"/>
      <c r="F1333" s="746"/>
      <c r="G1333" s="746"/>
      <c r="H1333" s="746"/>
      <c r="I1333" s="746"/>
      <c r="J1333" s="746"/>
      <c r="K1333" s="746"/>
      <c r="L1333" s="746"/>
      <c r="M1333" s="746"/>
      <c r="N1333" s="746"/>
      <c r="O1333" s="746"/>
      <c r="P1333" s="746"/>
      <c r="Q1333" s="746"/>
      <c r="R1333" s="746"/>
      <c r="S1333" s="746"/>
      <c r="T1333" s="746"/>
      <c r="U1333" s="746"/>
      <c r="V1333" s="746"/>
      <c r="W1333" s="746"/>
      <c r="X1333" s="746"/>
      <c r="Y1333" s="746"/>
      <c r="Z1333" s="746"/>
      <c r="AA1333" s="746"/>
      <c r="AB1333" s="746"/>
      <c r="AC1333" s="746"/>
      <c r="AD1333" s="746"/>
    </row>
    <row r="1334" spans="4:30" ht="13.9" customHeight="1">
      <c r="D1334" s="746"/>
      <c r="E1334" s="746"/>
      <c r="F1334" s="746"/>
      <c r="G1334" s="746"/>
      <c r="H1334" s="746"/>
      <c r="I1334" s="746"/>
      <c r="J1334" s="746"/>
      <c r="K1334" s="746"/>
      <c r="L1334" s="746"/>
      <c r="M1334" s="746"/>
      <c r="N1334" s="746"/>
      <c r="O1334" s="746"/>
      <c r="P1334" s="746"/>
      <c r="Q1334" s="746"/>
      <c r="R1334" s="746"/>
      <c r="S1334" s="746"/>
      <c r="T1334" s="746"/>
      <c r="U1334" s="746"/>
      <c r="V1334" s="746"/>
      <c r="W1334" s="746"/>
      <c r="X1334" s="746"/>
      <c r="Y1334" s="746"/>
      <c r="Z1334" s="746"/>
      <c r="AA1334" s="746"/>
      <c r="AB1334" s="746"/>
      <c r="AC1334" s="746"/>
      <c r="AD1334" s="746"/>
    </row>
    <row r="1335" spans="4:30" ht="13.9" customHeight="1">
      <c r="D1335" s="746"/>
      <c r="E1335" s="746"/>
      <c r="F1335" s="746"/>
      <c r="G1335" s="746"/>
      <c r="H1335" s="746"/>
      <c r="I1335" s="746"/>
      <c r="J1335" s="746"/>
      <c r="K1335" s="746"/>
      <c r="L1335" s="746"/>
      <c r="M1335" s="746"/>
      <c r="N1335" s="746"/>
      <c r="O1335" s="746"/>
      <c r="P1335" s="746"/>
      <c r="Q1335" s="746"/>
      <c r="R1335" s="746"/>
      <c r="S1335" s="746"/>
      <c r="T1335" s="746"/>
      <c r="U1335" s="746"/>
      <c r="V1335" s="746"/>
      <c r="W1335" s="746"/>
      <c r="X1335" s="746"/>
      <c r="Y1335" s="746"/>
      <c r="Z1335" s="746"/>
      <c r="AA1335" s="746"/>
      <c r="AB1335" s="746"/>
      <c r="AC1335" s="746"/>
      <c r="AD1335" s="746"/>
    </row>
    <row r="1336" spans="4:30" ht="13.9" customHeight="1">
      <c r="D1336" s="746"/>
      <c r="E1336" s="746"/>
      <c r="F1336" s="746"/>
      <c r="G1336" s="746"/>
      <c r="H1336" s="746"/>
      <c r="I1336" s="746"/>
      <c r="J1336" s="746"/>
      <c r="K1336" s="746"/>
      <c r="L1336" s="746"/>
      <c r="M1336" s="746"/>
      <c r="N1336" s="746"/>
      <c r="O1336" s="746"/>
      <c r="P1336" s="746"/>
      <c r="Q1336" s="746"/>
      <c r="R1336" s="746"/>
      <c r="S1336" s="746"/>
      <c r="T1336" s="746"/>
      <c r="U1336" s="746"/>
      <c r="V1336" s="746"/>
      <c r="W1336" s="746"/>
      <c r="X1336" s="746"/>
      <c r="Y1336" s="746"/>
      <c r="Z1336" s="746"/>
      <c r="AA1336" s="746"/>
      <c r="AB1336" s="746"/>
      <c r="AC1336" s="746"/>
      <c r="AD1336" s="746"/>
    </row>
    <row r="1337" spans="4:30" ht="13.9" customHeight="1">
      <c r="D1337" s="746"/>
      <c r="E1337" s="746"/>
      <c r="F1337" s="746"/>
      <c r="G1337" s="746"/>
      <c r="H1337" s="746"/>
      <c r="I1337" s="746"/>
      <c r="J1337" s="746"/>
      <c r="K1337" s="746"/>
      <c r="L1337" s="746"/>
      <c r="M1337" s="746"/>
      <c r="N1337" s="746"/>
      <c r="O1337" s="746"/>
      <c r="P1337" s="746"/>
      <c r="Q1337" s="746"/>
      <c r="R1337" s="746"/>
      <c r="S1337" s="746"/>
      <c r="T1337" s="746"/>
      <c r="U1337" s="746"/>
      <c r="V1337" s="746"/>
      <c r="W1337" s="746"/>
      <c r="X1337" s="746"/>
      <c r="Y1337" s="746"/>
      <c r="Z1337" s="746"/>
      <c r="AA1337" s="746"/>
      <c r="AB1337" s="746"/>
      <c r="AC1337" s="746"/>
      <c r="AD1337" s="746"/>
    </row>
    <row r="1338" spans="4:30" ht="13.9" customHeight="1">
      <c r="D1338" s="746"/>
      <c r="E1338" s="746"/>
      <c r="F1338" s="746"/>
      <c r="G1338" s="746"/>
      <c r="H1338" s="746"/>
      <c r="I1338" s="746"/>
      <c r="J1338" s="746"/>
      <c r="K1338" s="746"/>
      <c r="L1338" s="746"/>
      <c r="M1338" s="746"/>
      <c r="N1338" s="746"/>
      <c r="O1338" s="746"/>
      <c r="P1338" s="746"/>
      <c r="Q1338" s="746"/>
      <c r="R1338" s="746"/>
      <c r="S1338" s="746"/>
      <c r="T1338" s="746"/>
      <c r="U1338" s="746"/>
      <c r="V1338" s="746"/>
      <c r="W1338" s="746"/>
      <c r="X1338" s="746"/>
      <c r="Y1338" s="746"/>
      <c r="Z1338" s="746"/>
      <c r="AA1338" s="746"/>
      <c r="AB1338" s="746"/>
      <c r="AC1338" s="746"/>
      <c r="AD1338" s="746"/>
    </row>
    <row r="1339" spans="4:30" ht="13.9" customHeight="1">
      <c r="D1339" s="746"/>
      <c r="E1339" s="746"/>
      <c r="F1339" s="746"/>
      <c r="G1339" s="746"/>
      <c r="H1339" s="746"/>
      <c r="I1339" s="746"/>
      <c r="J1339" s="746"/>
      <c r="K1339" s="746"/>
      <c r="L1339" s="746"/>
      <c r="M1339" s="746"/>
      <c r="N1339" s="746"/>
      <c r="O1339" s="746"/>
      <c r="P1339" s="746"/>
      <c r="Q1339" s="746"/>
      <c r="R1339" s="746"/>
      <c r="S1339" s="746"/>
      <c r="T1339" s="746"/>
      <c r="U1339" s="746"/>
      <c r="V1339" s="746"/>
      <c r="W1339" s="746"/>
      <c r="X1339" s="746"/>
      <c r="Y1339" s="746"/>
      <c r="Z1339" s="746"/>
      <c r="AA1339" s="746"/>
      <c r="AB1339" s="746"/>
      <c r="AC1339" s="746"/>
      <c r="AD1339" s="746"/>
    </row>
    <row r="1340" spans="4:30" ht="13.9" customHeight="1">
      <c r="D1340" s="746"/>
      <c r="E1340" s="746"/>
      <c r="F1340" s="746"/>
      <c r="G1340" s="746"/>
      <c r="H1340" s="746"/>
      <c r="I1340" s="746"/>
      <c r="J1340" s="746"/>
      <c r="K1340" s="746"/>
      <c r="L1340" s="746"/>
      <c r="M1340" s="746"/>
      <c r="N1340" s="746"/>
      <c r="O1340" s="746"/>
      <c r="P1340" s="746"/>
      <c r="Q1340" s="746"/>
      <c r="R1340" s="746"/>
      <c r="S1340" s="746"/>
      <c r="T1340" s="746"/>
      <c r="U1340" s="746"/>
      <c r="V1340" s="746"/>
      <c r="W1340" s="746"/>
      <c r="X1340" s="746"/>
      <c r="Y1340" s="746"/>
      <c r="Z1340" s="746"/>
      <c r="AA1340" s="746"/>
      <c r="AB1340" s="746"/>
      <c r="AC1340" s="746"/>
      <c r="AD1340" s="746"/>
    </row>
    <row r="1341" spans="4:30" ht="13.9" customHeight="1">
      <c r="D1341" s="746"/>
      <c r="E1341" s="746"/>
      <c r="F1341" s="746"/>
      <c r="G1341" s="746"/>
      <c r="H1341" s="746"/>
      <c r="I1341" s="746"/>
      <c r="J1341" s="746"/>
      <c r="K1341" s="746"/>
      <c r="L1341" s="746"/>
      <c r="M1341" s="746"/>
      <c r="N1341" s="746"/>
      <c r="O1341" s="746"/>
      <c r="P1341" s="746"/>
      <c r="Q1341" s="746"/>
      <c r="R1341" s="746"/>
      <c r="S1341" s="746"/>
      <c r="T1341" s="746"/>
      <c r="U1341" s="746"/>
      <c r="V1341" s="746"/>
      <c r="W1341" s="746"/>
      <c r="X1341" s="746"/>
      <c r="Y1341" s="746"/>
      <c r="Z1341" s="746"/>
      <c r="AA1341" s="746"/>
      <c r="AB1341" s="746"/>
      <c r="AC1341" s="746"/>
      <c r="AD1341" s="746"/>
    </row>
    <row r="1342" spans="4:30" ht="13.9" customHeight="1">
      <c r="D1342" s="746"/>
      <c r="E1342" s="746"/>
      <c r="F1342" s="746"/>
      <c r="G1342" s="746"/>
      <c r="H1342" s="746"/>
      <c r="I1342" s="746"/>
      <c r="J1342" s="746"/>
      <c r="K1342" s="746"/>
      <c r="L1342" s="746"/>
      <c r="M1342" s="746"/>
      <c r="N1342" s="746"/>
      <c r="O1342" s="746"/>
      <c r="P1342" s="746"/>
      <c r="Q1342" s="746"/>
      <c r="R1342" s="746"/>
      <c r="S1342" s="746"/>
      <c r="T1342" s="746"/>
      <c r="U1342" s="746"/>
      <c r="V1342" s="746"/>
      <c r="W1342" s="746"/>
      <c r="X1342" s="746"/>
      <c r="Y1342" s="746"/>
      <c r="Z1342" s="746"/>
      <c r="AA1342" s="746"/>
      <c r="AB1342" s="746"/>
      <c r="AC1342" s="746"/>
      <c r="AD1342" s="746"/>
    </row>
    <row r="1343" spans="4:30" ht="13.9" customHeight="1">
      <c r="D1343" s="746"/>
      <c r="E1343" s="746"/>
      <c r="F1343" s="746"/>
      <c r="G1343" s="746"/>
      <c r="H1343" s="746"/>
      <c r="I1343" s="746"/>
      <c r="J1343" s="746"/>
      <c r="K1343" s="746"/>
      <c r="L1343" s="746"/>
      <c r="M1343" s="746"/>
      <c r="N1343" s="746"/>
      <c r="O1343" s="746"/>
      <c r="P1343" s="746"/>
      <c r="Q1343" s="746"/>
      <c r="R1343" s="746"/>
      <c r="S1343" s="746"/>
      <c r="T1343" s="746"/>
      <c r="U1343" s="746"/>
      <c r="V1343" s="746"/>
      <c r="W1343" s="746"/>
      <c r="X1343" s="746"/>
      <c r="Y1343" s="746"/>
      <c r="Z1343" s="746"/>
      <c r="AA1343" s="746"/>
      <c r="AB1343" s="746"/>
      <c r="AC1343" s="746"/>
      <c r="AD1343" s="746"/>
    </row>
    <row r="1344" spans="4:30" ht="13.9" customHeight="1">
      <c r="D1344" s="746"/>
      <c r="E1344" s="746"/>
      <c r="F1344" s="746"/>
      <c r="G1344" s="746"/>
      <c r="H1344" s="746"/>
      <c r="I1344" s="746"/>
      <c r="J1344" s="746"/>
      <c r="K1344" s="746"/>
      <c r="L1344" s="746"/>
      <c r="M1344" s="746"/>
      <c r="N1344" s="746"/>
      <c r="O1344" s="746"/>
      <c r="P1344" s="746"/>
      <c r="Q1344" s="746"/>
      <c r="R1344" s="746"/>
      <c r="S1344" s="746"/>
      <c r="T1344" s="746"/>
      <c r="U1344" s="746"/>
      <c r="V1344" s="746"/>
      <c r="W1344" s="746"/>
      <c r="X1344" s="746"/>
      <c r="Y1344" s="746"/>
      <c r="Z1344" s="746"/>
      <c r="AA1344" s="746"/>
      <c r="AB1344" s="746"/>
      <c r="AC1344" s="746"/>
      <c r="AD1344" s="746"/>
    </row>
    <row r="1345" spans="4:30" ht="13.9" customHeight="1">
      <c r="D1345" s="746"/>
      <c r="E1345" s="746"/>
      <c r="F1345" s="746"/>
      <c r="G1345" s="746"/>
      <c r="H1345" s="746"/>
      <c r="I1345" s="746"/>
      <c r="J1345" s="746"/>
      <c r="K1345" s="746"/>
      <c r="L1345" s="746"/>
      <c r="M1345" s="746"/>
      <c r="N1345" s="746"/>
      <c r="O1345" s="746"/>
      <c r="P1345" s="746"/>
      <c r="Q1345" s="746"/>
      <c r="R1345" s="746"/>
      <c r="S1345" s="746"/>
      <c r="T1345" s="746"/>
      <c r="U1345" s="746"/>
      <c r="V1345" s="746"/>
      <c r="W1345" s="746"/>
      <c r="X1345" s="746"/>
      <c r="Y1345" s="746"/>
      <c r="Z1345" s="746"/>
      <c r="AA1345" s="746"/>
      <c r="AB1345" s="746"/>
      <c r="AC1345" s="746"/>
      <c r="AD1345" s="746"/>
    </row>
    <row r="1346" spans="4:30" ht="13.9" customHeight="1">
      <c r="D1346" s="746"/>
      <c r="E1346" s="746"/>
      <c r="F1346" s="746"/>
      <c r="G1346" s="746"/>
      <c r="H1346" s="746"/>
      <c r="I1346" s="746"/>
      <c r="J1346" s="746"/>
      <c r="K1346" s="746"/>
      <c r="L1346" s="746"/>
      <c r="M1346" s="746"/>
      <c r="N1346" s="746"/>
      <c r="O1346" s="746"/>
      <c r="P1346" s="746"/>
      <c r="Q1346" s="746"/>
      <c r="R1346" s="746"/>
      <c r="S1346" s="746"/>
      <c r="T1346" s="746"/>
      <c r="U1346" s="746"/>
      <c r="V1346" s="746"/>
      <c r="W1346" s="746"/>
      <c r="X1346" s="746"/>
      <c r="Y1346" s="746"/>
      <c r="Z1346" s="746"/>
      <c r="AA1346" s="746"/>
      <c r="AB1346" s="746"/>
      <c r="AC1346" s="746"/>
      <c r="AD1346" s="746"/>
    </row>
    <row r="1347" spans="4:30" ht="13.9" customHeight="1">
      <c r="D1347" s="746"/>
      <c r="E1347" s="746"/>
      <c r="F1347" s="746"/>
      <c r="G1347" s="746"/>
      <c r="H1347" s="746"/>
      <c r="I1347" s="746"/>
      <c r="J1347" s="746"/>
      <c r="K1347" s="746"/>
      <c r="L1347" s="746"/>
      <c r="M1347" s="746"/>
      <c r="N1347" s="746"/>
      <c r="O1347" s="746"/>
      <c r="P1347" s="746"/>
      <c r="Q1347" s="746"/>
      <c r="R1347" s="746"/>
      <c r="S1347" s="746"/>
      <c r="T1347" s="746"/>
      <c r="U1347" s="746"/>
      <c r="V1347" s="746"/>
      <c r="W1347" s="746"/>
      <c r="X1347" s="746"/>
      <c r="Y1347" s="746"/>
      <c r="Z1347" s="746"/>
      <c r="AA1347" s="746"/>
      <c r="AB1347" s="746"/>
      <c r="AC1347" s="746"/>
      <c r="AD1347" s="746"/>
    </row>
    <row r="1348" spans="4:30" ht="13.9" customHeight="1">
      <c r="D1348" s="746"/>
      <c r="E1348" s="746"/>
      <c r="F1348" s="746"/>
      <c r="G1348" s="746"/>
      <c r="H1348" s="746"/>
      <c r="I1348" s="746"/>
      <c r="J1348" s="746"/>
      <c r="K1348" s="746"/>
      <c r="L1348" s="746"/>
      <c r="M1348" s="746"/>
      <c r="N1348" s="746"/>
      <c r="O1348" s="746"/>
      <c r="P1348" s="746"/>
      <c r="Q1348" s="746"/>
      <c r="R1348" s="746"/>
      <c r="S1348" s="746"/>
      <c r="T1348" s="746"/>
      <c r="U1348" s="746"/>
      <c r="V1348" s="746"/>
      <c r="W1348" s="746"/>
      <c r="X1348" s="746"/>
      <c r="Y1348" s="746"/>
      <c r="Z1348" s="746"/>
      <c r="AA1348" s="746"/>
      <c r="AB1348" s="746"/>
      <c r="AC1348" s="746"/>
      <c r="AD1348" s="746"/>
    </row>
    <row r="1349" spans="4:30" ht="13.9" customHeight="1">
      <c r="D1349" s="746"/>
      <c r="E1349" s="746"/>
      <c r="F1349" s="746"/>
      <c r="G1349" s="746"/>
      <c r="H1349" s="746"/>
      <c r="I1349" s="746"/>
      <c r="J1349" s="746"/>
      <c r="K1349" s="746"/>
      <c r="L1349" s="746"/>
      <c r="M1349" s="746"/>
      <c r="N1349" s="746"/>
      <c r="O1349" s="746"/>
      <c r="P1349" s="746"/>
      <c r="Q1349" s="746"/>
      <c r="R1349" s="746"/>
      <c r="S1349" s="746"/>
      <c r="T1349" s="746"/>
      <c r="U1349" s="746"/>
      <c r="V1349" s="746"/>
      <c r="W1349" s="746"/>
      <c r="X1349" s="746"/>
      <c r="Y1349" s="746"/>
      <c r="Z1349" s="746"/>
      <c r="AA1349" s="746"/>
      <c r="AB1349" s="746"/>
      <c r="AC1349" s="746"/>
      <c r="AD1349" s="746"/>
    </row>
    <row r="1350" spans="4:30" ht="13.9" customHeight="1">
      <c r="D1350" s="746"/>
      <c r="E1350" s="746"/>
      <c r="F1350" s="746"/>
      <c r="G1350" s="746"/>
      <c r="H1350" s="746"/>
      <c r="I1350" s="746"/>
      <c r="J1350" s="746"/>
      <c r="K1350" s="746"/>
      <c r="L1350" s="746"/>
      <c r="M1350" s="746"/>
      <c r="N1350" s="746"/>
      <c r="O1350" s="746"/>
      <c r="P1350" s="746"/>
      <c r="Q1350" s="746"/>
      <c r="R1350" s="746"/>
      <c r="S1350" s="746"/>
      <c r="T1350" s="746"/>
      <c r="U1350" s="746"/>
      <c r="V1350" s="746"/>
      <c r="W1350" s="746"/>
      <c r="X1350" s="746"/>
      <c r="Y1350" s="746"/>
      <c r="Z1350" s="746"/>
      <c r="AA1350" s="746"/>
      <c r="AB1350" s="746"/>
      <c r="AC1350" s="746"/>
      <c r="AD1350" s="746"/>
    </row>
    <row r="1351" spans="4:30" ht="13.9" customHeight="1">
      <c r="D1351" s="746"/>
      <c r="E1351" s="746"/>
      <c r="F1351" s="746"/>
      <c r="G1351" s="746"/>
      <c r="H1351" s="746"/>
      <c r="I1351" s="746"/>
      <c r="J1351" s="746"/>
      <c r="K1351" s="746"/>
      <c r="L1351" s="746"/>
      <c r="M1351" s="746"/>
      <c r="N1351" s="746"/>
      <c r="O1351" s="746"/>
      <c r="P1351" s="746"/>
      <c r="Q1351" s="746"/>
      <c r="R1351" s="746"/>
      <c r="S1351" s="746"/>
      <c r="T1351" s="746"/>
      <c r="U1351" s="746"/>
      <c r="V1351" s="746"/>
      <c r="W1351" s="746"/>
      <c r="X1351" s="746"/>
      <c r="Y1351" s="746"/>
      <c r="Z1351" s="746"/>
      <c r="AA1351" s="746"/>
      <c r="AB1351" s="746"/>
      <c r="AC1351" s="746"/>
      <c r="AD1351" s="746"/>
    </row>
    <row r="1352" spans="4:30" ht="13.9" customHeight="1">
      <c r="D1352" s="746"/>
      <c r="E1352" s="746"/>
      <c r="F1352" s="746"/>
      <c r="G1352" s="746"/>
      <c r="H1352" s="746"/>
      <c r="I1352" s="746"/>
      <c r="J1352" s="746"/>
      <c r="K1352" s="746"/>
      <c r="L1352" s="746"/>
      <c r="M1352" s="746"/>
      <c r="N1352" s="746"/>
      <c r="O1352" s="746"/>
      <c r="P1352" s="746"/>
      <c r="Q1352" s="746"/>
      <c r="R1352" s="746"/>
      <c r="S1352" s="746"/>
      <c r="T1352" s="746"/>
      <c r="U1352" s="746"/>
      <c r="V1352" s="746"/>
      <c r="W1352" s="746"/>
      <c r="X1352" s="746"/>
      <c r="Y1352" s="746"/>
      <c r="Z1352" s="746"/>
      <c r="AA1352" s="746"/>
      <c r="AB1352" s="746"/>
      <c r="AC1352" s="746"/>
      <c r="AD1352" s="746"/>
    </row>
    <row r="1353" spans="4:30" ht="13.9" customHeight="1">
      <c r="D1353" s="746"/>
      <c r="E1353" s="746"/>
      <c r="F1353" s="746"/>
      <c r="G1353" s="746"/>
      <c r="H1353" s="746"/>
      <c r="I1353" s="746"/>
      <c r="J1353" s="746"/>
      <c r="K1353" s="746"/>
      <c r="L1353" s="746"/>
      <c r="M1353" s="746"/>
      <c r="N1353" s="746"/>
      <c r="O1353" s="746"/>
      <c r="P1353" s="746"/>
      <c r="Q1353" s="746"/>
      <c r="R1353" s="746"/>
      <c r="S1353" s="746"/>
      <c r="T1353" s="746"/>
      <c r="U1353" s="746"/>
      <c r="V1353" s="746"/>
      <c r="W1353" s="746"/>
      <c r="X1353" s="746"/>
      <c r="Y1353" s="746"/>
      <c r="Z1353" s="746"/>
      <c r="AA1353" s="746"/>
      <c r="AB1353" s="746"/>
      <c r="AC1353" s="746"/>
      <c r="AD1353" s="746"/>
    </row>
    <row r="1354" spans="4:30" ht="13.9" customHeight="1">
      <c r="D1354" s="746"/>
      <c r="E1354" s="746"/>
      <c r="F1354" s="746"/>
      <c r="G1354" s="746"/>
      <c r="H1354" s="746"/>
      <c r="I1354" s="746"/>
      <c r="J1354" s="746"/>
      <c r="K1354" s="746"/>
      <c r="L1354" s="746"/>
      <c r="M1354" s="746"/>
      <c r="N1354" s="746"/>
      <c r="O1354" s="746"/>
      <c r="P1354" s="746"/>
      <c r="Q1354" s="746"/>
      <c r="R1354" s="746"/>
      <c r="S1354" s="746"/>
      <c r="T1354" s="746"/>
      <c r="U1354" s="746"/>
      <c r="V1354" s="746"/>
      <c r="W1354" s="746"/>
      <c r="X1354" s="746"/>
      <c r="Y1354" s="746"/>
      <c r="Z1354" s="746"/>
      <c r="AA1354" s="746"/>
      <c r="AB1354" s="746"/>
      <c r="AC1354" s="746"/>
      <c r="AD1354" s="746"/>
    </row>
    <row r="1355" spans="4:30" ht="13.9" customHeight="1">
      <c r="D1355" s="746"/>
      <c r="E1355" s="746"/>
      <c r="F1355" s="746"/>
      <c r="G1355" s="746"/>
      <c r="H1355" s="746"/>
      <c r="I1355" s="746"/>
      <c r="J1355" s="746"/>
      <c r="K1355" s="746"/>
      <c r="L1355" s="746"/>
      <c r="M1355" s="746"/>
      <c r="N1355" s="746"/>
      <c r="O1355" s="746"/>
      <c r="P1355" s="746"/>
      <c r="Q1355" s="746"/>
      <c r="R1355" s="746"/>
      <c r="S1355" s="746"/>
      <c r="T1355" s="746"/>
      <c r="U1355" s="746"/>
      <c r="V1355" s="746"/>
      <c r="W1355" s="746"/>
      <c r="X1355" s="746"/>
      <c r="Y1355" s="746"/>
      <c r="Z1355" s="746"/>
      <c r="AA1355" s="746"/>
      <c r="AB1355" s="746"/>
      <c r="AC1355" s="746"/>
      <c r="AD1355" s="746"/>
    </row>
    <row r="1356" spans="4:30" ht="13.9" customHeight="1">
      <c r="D1356" s="746"/>
      <c r="E1356" s="746"/>
      <c r="F1356" s="746"/>
      <c r="G1356" s="746"/>
      <c r="H1356" s="746"/>
      <c r="I1356" s="746"/>
      <c r="J1356" s="746"/>
      <c r="K1356" s="746"/>
      <c r="L1356" s="746"/>
      <c r="M1356" s="746"/>
      <c r="N1356" s="746"/>
      <c r="O1356" s="746"/>
      <c r="P1356" s="746"/>
      <c r="Q1356" s="746"/>
      <c r="R1356" s="746"/>
      <c r="S1356" s="746"/>
      <c r="T1356" s="746"/>
      <c r="U1356" s="746"/>
      <c r="V1356" s="746"/>
      <c r="W1356" s="746"/>
      <c r="X1356" s="746"/>
      <c r="Y1356" s="746"/>
      <c r="Z1356" s="746"/>
      <c r="AA1356" s="746"/>
      <c r="AB1356" s="746"/>
      <c r="AC1356" s="746"/>
      <c r="AD1356" s="746"/>
    </row>
    <row r="1357" spans="4:30" ht="13.9" customHeight="1">
      <c r="D1357" s="746"/>
      <c r="E1357" s="746"/>
      <c r="F1357" s="746"/>
      <c r="G1357" s="746"/>
      <c r="H1357" s="746"/>
      <c r="I1357" s="746"/>
      <c r="J1357" s="746"/>
      <c r="K1357" s="746"/>
      <c r="L1357" s="746"/>
      <c r="M1357" s="746"/>
      <c r="N1357" s="746"/>
      <c r="O1357" s="746"/>
      <c r="P1357" s="746"/>
      <c r="Q1357" s="746"/>
      <c r="R1357" s="746"/>
      <c r="S1357" s="746"/>
      <c r="T1357" s="746"/>
      <c r="U1357" s="746"/>
      <c r="V1357" s="746"/>
      <c r="W1357" s="746"/>
      <c r="X1357" s="746"/>
      <c r="Y1357" s="746"/>
      <c r="Z1357" s="746"/>
      <c r="AA1357" s="746"/>
      <c r="AB1357" s="746"/>
      <c r="AC1357" s="746"/>
      <c r="AD1357" s="746"/>
    </row>
    <row r="1358" spans="4:30" ht="13.9" customHeight="1">
      <c r="D1358" s="746"/>
      <c r="E1358" s="746"/>
      <c r="F1358" s="746"/>
      <c r="G1358" s="746"/>
      <c r="H1358" s="746"/>
      <c r="I1358" s="746"/>
      <c r="J1358" s="746"/>
      <c r="K1358" s="746"/>
      <c r="L1358" s="746"/>
      <c r="M1358" s="746"/>
      <c r="N1358" s="746"/>
      <c r="O1358" s="746"/>
      <c r="P1358" s="746"/>
      <c r="Q1358" s="746"/>
      <c r="R1358" s="746"/>
      <c r="S1358" s="746"/>
      <c r="T1358" s="746"/>
      <c r="U1358" s="746"/>
      <c r="V1358" s="746"/>
      <c r="W1358" s="746"/>
      <c r="X1358" s="746"/>
      <c r="Y1358" s="746"/>
      <c r="Z1358" s="746"/>
      <c r="AA1358" s="746"/>
      <c r="AB1358" s="746"/>
      <c r="AC1358" s="746"/>
      <c r="AD1358" s="746"/>
    </row>
    <row r="1359" spans="4:30" ht="13.9" customHeight="1">
      <c r="D1359" s="746"/>
      <c r="E1359" s="746"/>
      <c r="F1359" s="746"/>
      <c r="G1359" s="746"/>
      <c r="H1359" s="746"/>
      <c r="I1359" s="746"/>
      <c r="J1359" s="746"/>
      <c r="K1359" s="746"/>
      <c r="L1359" s="746"/>
      <c r="M1359" s="746"/>
      <c r="N1359" s="746"/>
      <c r="O1359" s="746"/>
      <c r="P1359" s="746"/>
      <c r="Q1359" s="746"/>
      <c r="R1359" s="746"/>
      <c r="S1359" s="746"/>
      <c r="T1359" s="746"/>
      <c r="U1359" s="746"/>
      <c r="V1359" s="746"/>
      <c r="W1359" s="746"/>
      <c r="X1359" s="746"/>
      <c r="Y1359" s="746"/>
      <c r="Z1359" s="746"/>
      <c r="AA1359" s="746"/>
      <c r="AB1359" s="746"/>
      <c r="AC1359" s="746"/>
      <c r="AD1359" s="746"/>
    </row>
    <row r="1360" spans="4:30" ht="13.9" customHeight="1">
      <c r="D1360" s="746"/>
      <c r="E1360" s="746"/>
      <c r="F1360" s="746"/>
      <c r="G1360" s="746"/>
      <c r="H1360" s="746"/>
      <c r="I1360" s="746"/>
      <c r="J1360" s="746"/>
      <c r="K1360" s="746"/>
      <c r="L1360" s="746"/>
      <c r="M1360" s="746"/>
      <c r="N1360" s="746"/>
      <c r="O1360" s="746"/>
      <c r="P1360" s="746"/>
      <c r="Q1360" s="746"/>
      <c r="R1360" s="746"/>
      <c r="S1360" s="746"/>
      <c r="T1360" s="746"/>
      <c r="U1360" s="746"/>
      <c r="V1360" s="746"/>
      <c r="W1360" s="746"/>
      <c r="X1360" s="746"/>
      <c r="Y1360" s="746"/>
      <c r="Z1360" s="746"/>
      <c r="AA1360" s="746"/>
      <c r="AB1360" s="746"/>
      <c r="AC1360" s="746"/>
      <c r="AD1360" s="746"/>
    </row>
    <row r="1361" spans="4:30" ht="13.9" customHeight="1">
      <c r="D1361" s="746"/>
      <c r="E1361" s="746"/>
      <c r="F1361" s="746"/>
      <c r="G1361" s="746"/>
      <c r="H1361" s="746"/>
      <c r="I1361" s="746"/>
      <c r="J1361" s="746"/>
      <c r="K1361" s="746"/>
      <c r="L1361" s="746"/>
      <c r="M1361" s="746"/>
      <c r="N1361" s="746"/>
      <c r="O1361" s="746"/>
      <c r="P1361" s="746"/>
      <c r="Q1361" s="746"/>
      <c r="R1361" s="746"/>
      <c r="S1361" s="746"/>
      <c r="T1361" s="746"/>
      <c r="U1361" s="746"/>
      <c r="V1361" s="746"/>
      <c r="W1361" s="746"/>
      <c r="X1361" s="746"/>
      <c r="Y1361" s="746"/>
      <c r="Z1361" s="746"/>
      <c r="AA1361" s="746"/>
      <c r="AB1361" s="746"/>
      <c r="AC1361" s="746"/>
      <c r="AD1361" s="746"/>
    </row>
    <row r="1362" spans="4:30" ht="13.9" customHeight="1">
      <c r="D1362" s="746"/>
      <c r="E1362" s="746"/>
      <c r="F1362" s="746"/>
      <c r="G1362" s="746"/>
      <c r="H1362" s="746"/>
      <c r="I1362" s="746"/>
      <c r="J1362" s="746"/>
      <c r="K1362" s="746"/>
      <c r="L1362" s="746"/>
      <c r="M1362" s="746"/>
      <c r="N1362" s="746"/>
      <c r="O1362" s="746"/>
      <c r="P1362" s="746"/>
      <c r="Q1362" s="746"/>
      <c r="R1362" s="746"/>
      <c r="S1362" s="746"/>
      <c r="T1362" s="746"/>
      <c r="U1362" s="746"/>
      <c r="V1362" s="746"/>
      <c r="W1362" s="746"/>
      <c r="X1362" s="746"/>
      <c r="Y1362" s="746"/>
      <c r="Z1362" s="746"/>
      <c r="AA1362" s="746"/>
      <c r="AB1362" s="746"/>
      <c r="AC1362" s="746"/>
      <c r="AD1362" s="746"/>
    </row>
    <row r="1363" spans="4:30" ht="13.9" customHeight="1">
      <c r="D1363" s="746"/>
      <c r="E1363" s="746"/>
      <c r="F1363" s="746"/>
      <c r="G1363" s="746"/>
      <c r="H1363" s="746"/>
      <c r="I1363" s="746"/>
      <c r="J1363" s="746"/>
      <c r="K1363" s="746"/>
      <c r="L1363" s="746"/>
      <c r="M1363" s="746"/>
      <c r="N1363" s="746"/>
      <c r="O1363" s="746"/>
      <c r="P1363" s="746"/>
      <c r="Q1363" s="746"/>
      <c r="R1363" s="746"/>
      <c r="S1363" s="746"/>
      <c r="T1363" s="746"/>
      <c r="U1363" s="746"/>
      <c r="V1363" s="746"/>
      <c r="W1363" s="746"/>
      <c r="X1363" s="746"/>
      <c r="Y1363" s="746"/>
      <c r="Z1363" s="746"/>
      <c r="AA1363" s="746"/>
      <c r="AB1363" s="746"/>
      <c r="AC1363" s="746"/>
      <c r="AD1363" s="746"/>
    </row>
    <row r="1364" spans="4:30" ht="13.9" customHeight="1">
      <c r="D1364" s="746"/>
      <c r="E1364" s="746"/>
      <c r="F1364" s="746"/>
      <c r="G1364" s="746"/>
      <c r="H1364" s="746"/>
      <c r="I1364" s="746"/>
      <c r="J1364" s="746"/>
      <c r="K1364" s="746"/>
      <c r="L1364" s="746"/>
      <c r="M1364" s="746"/>
      <c r="N1364" s="746"/>
      <c r="O1364" s="746"/>
      <c r="P1364" s="746"/>
      <c r="Q1364" s="746"/>
      <c r="R1364" s="746"/>
      <c r="S1364" s="746"/>
      <c r="T1364" s="746"/>
      <c r="U1364" s="746"/>
      <c r="V1364" s="746"/>
      <c r="W1364" s="746"/>
      <c r="X1364" s="746"/>
      <c r="Y1364" s="746"/>
      <c r="Z1364" s="746"/>
      <c r="AA1364" s="746"/>
      <c r="AB1364" s="746"/>
      <c r="AC1364" s="746"/>
      <c r="AD1364" s="746"/>
    </row>
    <row r="1365" spans="4:30" ht="13.9" customHeight="1">
      <c r="D1365" s="746"/>
      <c r="E1365" s="746"/>
      <c r="F1365" s="746"/>
      <c r="G1365" s="746"/>
      <c r="H1365" s="746"/>
      <c r="I1365" s="746"/>
      <c r="J1365" s="746"/>
      <c r="K1365" s="746"/>
      <c r="L1365" s="746"/>
      <c r="M1365" s="746"/>
      <c r="N1365" s="746"/>
      <c r="O1365" s="746"/>
      <c r="P1365" s="746"/>
      <c r="Q1365" s="746"/>
      <c r="R1365" s="746"/>
      <c r="S1365" s="746"/>
      <c r="T1365" s="746"/>
      <c r="U1365" s="746"/>
      <c r="V1365" s="746"/>
      <c r="W1365" s="746"/>
      <c r="X1365" s="746"/>
      <c r="Y1365" s="746"/>
      <c r="Z1365" s="746"/>
      <c r="AA1365" s="746"/>
      <c r="AB1365" s="746"/>
      <c r="AC1365" s="746"/>
      <c r="AD1365" s="746"/>
    </row>
    <row r="1366" spans="4:30" ht="13.9" customHeight="1">
      <c r="D1366" s="746"/>
      <c r="E1366" s="746"/>
      <c r="F1366" s="746"/>
      <c r="G1366" s="746"/>
      <c r="H1366" s="746"/>
      <c r="I1366" s="746"/>
      <c r="J1366" s="746"/>
      <c r="K1366" s="746"/>
      <c r="L1366" s="746"/>
      <c r="M1366" s="746"/>
      <c r="N1366" s="746"/>
      <c r="O1366" s="746"/>
      <c r="P1366" s="746"/>
      <c r="Q1366" s="746"/>
      <c r="R1366" s="746"/>
      <c r="S1366" s="746"/>
      <c r="T1366" s="746"/>
      <c r="U1366" s="746"/>
      <c r="V1366" s="746"/>
      <c r="W1366" s="746"/>
      <c r="X1366" s="746"/>
      <c r="Y1366" s="746"/>
      <c r="Z1366" s="746"/>
      <c r="AA1366" s="746"/>
      <c r="AB1366" s="746"/>
      <c r="AC1366" s="746"/>
      <c r="AD1366" s="746"/>
    </row>
    <row r="1367" spans="4:30" ht="13.9" customHeight="1">
      <c r="D1367" s="746"/>
      <c r="E1367" s="746"/>
      <c r="F1367" s="746"/>
      <c r="G1367" s="746"/>
      <c r="H1367" s="746"/>
      <c r="I1367" s="746"/>
      <c r="J1367" s="746"/>
      <c r="K1367" s="746"/>
      <c r="L1367" s="746"/>
      <c r="M1367" s="746"/>
      <c r="N1367" s="746"/>
      <c r="O1367" s="746"/>
      <c r="P1367" s="746"/>
      <c r="Q1367" s="746"/>
      <c r="R1367" s="746"/>
      <c r="S1367" s="746"/>
      <c r="T1367" s="746"/>
      <c r="U1367" s="746"/>
      <c r="V1367" s="746"/>
      <c r="W1367" s="746"/>
      <c r="X1367" s="746"/>
      <c r="Y1367" s="746"/>
      <c r="Z1367" s="746"/>
      <c r="AA1367" s="746"/>
      <c r="AB1367" s="746"/>
      <c r="AC1367" s="746"/>
      <c r="AD1367" s="746"/>
    </row>
    <row r="1368" spans="4:30" ht="13.9" customHeight="1">
      <c r="D1368" s="746"/>
      <c r="E1368" s="746"/>
      <c r="F1368" s="746"/>
      <c r="G1368" s="746"/>
      <c r="H1368" s="746"/>
      <c r="I1368" s="746"/>
      <c r="J1368" s="746"/>
      <c r="K1368" s="746"/>
      <c r="L1368" s="746"/>
      <c r="M1368" s="746"/>
      <c r="N1368" s="746"/>
      <c r="O1368" s="746"/>
      <c r="P1368" s="746"/>
      <c r="Q1368" s="746"/>
      <c r="R1368" s="746"/>
      <c r="S1368" s="746"/>
      <c r="T1368" s="746"/>
      <c r="U1368" s="746"/>
      <c r="V1368" s="746"/>
      <c r="W1368" s="746"/>
      <c r="X1368" s="746"/>
      <c r="Y1368" s="746"/>
      <c r="Z1368" s="746"/>
      <c r="AA1368" s="746"/>
      <c r="AB1368" s="746"/>
      <c r="AC1368" s="746"/>
      <c r="AD1368" s="746"/>
    </row>
    <row r="1369" spans="4:30" ht="13.9" customHeight="1">
      <c r="D1369" s="746"/>
      <c r="E1369" s="746"/>
      <c r="F1369" s="746"/>
      <c r="G1369" s="746"/>
      <c r="H1369" s="746"/>
      <c r="I1369" s="746"/>
      <c r="J1369" s="746"/>
      <c r="K1369" s="746"/>
      <c r="L1369" s="746"/>
      <c r="M1369" s="746"/>
      <c r="N1369" s="746"/>
      <c r="O1369" s="746"/>
      <c r="P1369" s="746"/>
      <c r="Q1369" s="746"/>
      <c r="R1369" s="746"/>
      <c r="S1369" s="746"/>
      <c r="T1369" s="746"/>
      <c r="U1369" s="746"/>
      <c r="V1369" s="746"/>
      <c r="W1369" s="746"/>
      <c r="X1369" s="746"/>
      <c r="Y1369" s="746"/>
      <c r="Z1369" s="746"/>
      <c r="AA1369" s="746"/>
      <c r="AB1369" s="746"/>
      <c r="AC1369" s="746"/>
      <c r="AD1369" s="746"/>
    </row>
    <row r="1370" spans="4:30" ht="13.9" customHeight="1">
      <c r="D1370" s="746"/>
      <c r="E1370" s="746"/>
      <c r="F1370" s="746"/>
      <c r="G1370" s="746"/>
      <c r="H1370" s="746"/>
      <c r="I1370" s="746"/>
      <c r="J1370" s="746"/>
      <c r="K1370" s="746"/>
      <c r="L1370" s="746"/>
      <c r="M1370" s="746"/>
      <c r="N1370" s="746"/>
      <c r="O1370" s="746"/>
      <c r="P1370" s="746"/>
      <c r="Q1370" s="746"/>
      <c r="R1370" s="746"/>
      <c r="S1370" s="746"/>
      <c r="T1370" s="746"/>
      <c r="U1370" s="746"/>
      <c r="V1370" s="746"/>
      <c r="W1370" s="746"/>
      <c r="X1370" s="746"/>
      <c r="Y1370" s="746"/>
      <c r="Z1370" s="746"/>
      <c r="AA1370" s="746"/>
      <c r="AB1370" s="746"/>
      <c r="AC1370" s="746"/>
      <c r="AD1370" s="746"/>
    </row>
    <row r="1371" spans="4:30" ht="13.9" customHeight="1">
      <c r="D1371" s="746"/>
      <c r="E1371" s="746"/>
      <c r="F1371" s="746"/>
      <c r="G1371" s="746"/>
      <c r="H1371" s="746"/>
      <c r="I1371" s="746"/>
      <c r="J1371" s="746"/>
      <c r="K1371" s="746"/>
      <c r="L1371" s="746"/>
      <c r="M1371" s="746"/>
      <c r="N1371" s="746"/>
      <c r="O1371" s="746"/>
      <c r="P1371" s="746"/>
      <c r="Q1371" s="746"/>
      <c r="R1371" s="746"/>
      <c r="S1371" s="746"/>
      <c r="T1371" s="746"/>
      <c r="U1371" s="746"/>
      <c r="V1371" s="746"/>
      <c r="W1371" s="746"/>
      <c r="X1371" s="746"/>
      <c r="Y1371" s="746"/>
      <c r="Z1371" s="746"/>
      <c r="AA1371" s="746"/>
      <c r="AB1371" s="746"/>
      <c r="AC1371" s="746"/>
      <c r="AD1371" s="746"/>
    </row>
    <row r="1372" spans="4:30" ht="13.9" customHeight="1">
      <c r="D1372" s="746"/>
      <c r="E1372" s="746"/>
      <c r="F1372" s="746"/>
      <c r="G1372" s="746"/>
      <c r="H1372" s="746"/>
      <c r="I1372" s="746"/>
      <c r="J1372" s="746"/>
      <c r="K1372" s="746"/>
      <c r="L1372" s="746"/>
      <c r="M1372" s="746"/>
      <c r="N1372" s="746"/>
      <c r="O1372" s="746"/>
      <c r="P1372" s="746"/>
      <c r="Q1372" s="746"/>
      <c r="R1372" s="746"/>
      <c r="S1372" s="746"/>
      <c r="T1372" s="746"/>
      <c r="U1372" s="746"/>
      <c r="V1372" s="746"/>
      <c r="W1372" s="746"/>
      <c r="X1372" s="746"/>
      <c r="Y1372" s="746"/>
      <c r="Z1372" s="746"/>
      <c r="AA1372" s="746"/>
      <c r="AB1372" s="746"/>
      <c r="AC1372" s="746"/>
      <c r="AD1372" s="746"/>
    </row>
    <row r="1373" spans="4:30" ht="13.9" customHeight="1">
      <c r="D1373" s="746"/>
      <c r="E1373" s="746"/>
      <c r="F1373" s="746"/>
      <c r="G1373" s="746"/>
      <c r="H1373" s="746"/>
      <c r="I1373" s="746"/>
      <c r="J1373" s="746"/>
      <c r="K1373" s="746"/>
      <c r="L1373" s="746"/>
      <c r="M1373" s="746"/>
      <c r="N1373" s="746"/>
      <c r="O1373" s="746"/>
      <c r="P1373" s="746"/>
      <c r="Q1373" s="746"/>
      <c r="R1373" s="746"/>
      <c r="S1373" s="746"/>
      <c r="T1373" s="746"/>
      <c r="U1373" s="746"/>
      <c r="V1373" s="746"/>
      <c r="W1373" s="746"/>
      <c r="X1373" s="746"/>
      <c r="Y1373" s="746"/>
      <c r="Z1373" s="746"/>
      <c r="AA1373" s="746"/>
      <c r="AB1373" s="746"/>
      <c r="AC1373" s="746"/>
      <c r="AD1373" s="746"/>
    </row>
    <row r="1374" spans="4:30" ht="13.9" customHeight="1">
      <c r="D1374" s="746"/>
      <c r="E1374" s="746"/>
      <c r="F1374" s="746"/>
      <c r="G1374" s="746"/>
      <c r="H1374" s="746"/>
      <c r="I1374" s="746"/>
      <c r="J1374" s="746"/>
      <c r="K1374" s="746"/>
      <c r="L1374" s="746"/>
      <c r="M1374" s="746"/>
      <c r="N1374" s="746"/>
      <c r="O1374" s="746"/>
      <c r="P1374" s="746"/>
      <c r="Q1374" s="746"/>
      <c r="R1374" s="746"/>
      <c r="S1374" s="746"/>
      <c r="T1374" s="746"/>
      <c r="U1374" s="746"/>
      <c r="V1374" s="746"/>
      <c r="W1374" s="746"/>
      <c r="X1374" s="746"/>
      <c r="Y1374" s="746"/>
      <c r="Z1374" s="746"/>
      <c r="AA1374" s="746"/>
      <c r="AB1374" s="746"/>
      <c r="AC1374" s="746"/>
      <c r="AD1374" s="746"/>
    </row>
    <row r="1375" spans="4:30" ht="13.9" customHeight="1">
      <c r="D1375" s="746"/>
      <c r="E1375" s="746"/>
      <c r="F1375" s="746"/>
      <c r="G1375" s="746"/>
      <c r="H1375" s="746"/>
      <c r="I1375" s="746"/>
      <c r="J1375" s="746"/>
      <c r="K1375" s="746"/>
      <c r="L1375" s="746"/>
      <c r="M1375" s="746"/>
      <c r="N1375" s="746"/>
      <c r="O1375" s="746"/>
      <c r="P1375" s="746"/>
      <c r="Q1375" s="746"/>
      <c r="R1375" s="746"/>
      <c r="S1375" s="746"/>
      <c r="T1375" s="746"/>
      <c r="U1375" s="746"/>
      <c r="V1375" s="746"/>
      <c r="W1375" s="746"/>
      <c r="X1375" s="746"/>
      <c r="Y1375" s="746"/>
      <c r="Z1375" s="746"/>
      <c r="AA1375" s="746"/>
      <c r="AB1375" s="746"/>
      <c r="AC1375" s="746"/>
      <c r="AD1375" s="746"/>
    </row>
    <row r="1376" spans="4:30" ht="13.9" customHeight="1">
      <c r="D1376" s="746"/>
      <c r="E1376" s="746"/>
      <c r="F1376" s="746"/>
      <c r="G1376" s="746"/>
      <c r="H1376" s="746"/>
      <c r="I1376" s="746"/>
      <c r="J1376" s="746"/>
      <c r="K1376" s="746"/>
      <c r="L1376" s="746"/>
      <c r="M1376" s="746"/>
      <c r="N1376" s="746"/>
      <c r="O1376" s="746"/>
      <c r="P1376" s="746"/>
      <c r="Q1376" s="746"/>
      <c r="R1376" s="746"/>
      <c r="S1376" s="746"/>
      <c r="T1376" s="746"/>
      <c r="U1376" s="746"/>
      <c r="V1376" s="746"/>
      <c r="W1376" s="746"/>
      <c r="X1376" s="746"/>
      <c r="Y1376" s="746"/>
      <c r="Z1376" s="746"/>
      <c r="AA1376" s="746"/>
      <c r="AB1376" s="746"/>
      <c r="AC1376" s="746"/>
      <c r="AD1376" s="746"/>
    </row>
    <row r="1377" spans="4:30" ht="13.9" customHeight="1">
      <c r="D1377" s="746"/>
      <c r="E1377" s="746"/>
      <c r="F1377" s="746"/>
      <c r="G1377" s="746"/>
      <c r="H1377" s="746"/>
      <c r="I1377" s="746"/>
      <c r="J1377" s="746"/>
      <c r="K1377" s="746"/>
      <c r="L1377" s="746"/>
      <c r="M1377" s="746"/>
      <c r="N1377" s="746"/>
      <c r="O1377" s="746"/>
      <c r="P1377" s="746"/>
      <c r="Q1377" s="746"/>
      <c r="R1377" s="746"/>
      <c r="S1377" s="746"/>
      <c r="T1377" s="746"/>
      <c r="U1377" s="746"/>
      <c r="V1377" s="746"/>
      <c r="W1377" s="746"/>
      <c r="X1377" s="746"/>
      <c r="Y1377" s="746"/>
      <c r="Z1377" s="746"/>
      <c r="AA1377" s="746"/>
      <c r="AB1377" s="746"/>
      <c r="AC1377" s="746"/>
      <c r="AD1377" s="746"/>
    </row>
    <row r="1378" spans="4:30" ht="13.9" customHeight="1">
      <c r="D1378" s="746"/>
      <c r="E1378" s="746"/>
      <c r="F1378" s="746"/>
      <c r="G1378" s="746"/>
      <c r="H1378" s="746"/>
      <c r="I1378" s="746"/>
      <c r="J1378" s="746"/>
      <c r="K1378" s="746"/>
      <c r="L1378" s="746"/>
      <c r="M1378" s="746"/>
      <c r="N1378" s="746"/>
      <c r="O1378" s="746"/>
      <c r="P1378" s="746"/>
      <c r="Q1378" s="746"/>
      <c r="R1378" s="746"/>
      <c r="S1378" s="746"/>
      <c r="T1378" s="746"/>
      <c r="U1378" s="746"/>
      <c r="V1378" s="746"/>
      <c r="W1378" s="746"/>
      <c r="X1378" s="746"/>
      <c r="Y1378" s="746"/>
      <c r="Z1378" s="746"/>
      <c r="AA1378" s="746"/>
      <c r="AB1378" s="746"/>
      <c r="AC1378" s="746"/>
      <c r="AD1378" s="746"/>
    </row>
    <row r="1379" spans="4:30" ht="13.9" customHeight="1">
      <c r="D1379" s="746"/>
      <c r="E1379" s="746"/>
      <c r="F1379" s="746"/>
      <c r="G1379" s="746"/>
      <c r="H1379" s="746"/>
      <c r="I1379" s="746"/>
      <c r="J1379" s="746"/>
      <c r="K1379" s="746"/>
      <c r="L1379" s="746"/>
      <c r="M1379" s="746"/>
      <c r="N1379" s="746"/>
      <c r="O1379" s="746"/>
      <c r="P1379" s="746"/>
      <c r="Q1379" s="746"/>
      <c r="R1379" s="746"/>
      <c r="S1379" s="746"/>
      <c r="T1379" s="746"/>
      <c r="U1379" s="746"/>
      <c r="V1379" s="746"/>
      <c r="W1379" s="746"/>
      <c r="X1379" s="746"/>
      <c r="Y1379" s="746"/>
      <c r="Z1379" s="746"/>
      <c r="AA1379" s="746"/>
      <c r="AB1379" s="746"/>
      <c r="AC1379" s="746"/>
      <c r="AD1379" s="746"/>
    </row>
    <row r="1380" spans="4:30" ht="13.9" customHeight="1">
      <c r="D1380" s="746"/>
      <c r="E1380" s="746"/>
      <c r="F1380" s="746"/>
      <c r="G1380" s="746"/>
      <c r="H1380" s="746"/>
      <c r="I1380" s="746"/>
      <c r="J1380" s="746"/>
      <c r="K1380" s="746"/>
      <c r="L1380" s="746"/>
      <c r="M1380" s="746"/>
      <c r="N1380" s="746"/>
      <c r="O1380" s="746"/>
      <c r="P1380" s="746"/>
      <c r="Q1380" s="746"/>
      <c r="R1380" s="746"/>
      <c r="S1380" s="746"/>
      <c r="T1380" s="746"/>
      <c r="U1380" s="746"/>
      <c r="V1380" s="746"/>
      <c r="W1380" s="746"/>
      <c r="X1380" s="746"/>
      <c r="Y1380" s="746"/>
      <c r="Z1380" s="746"/>
      <c r="AA1380" s="746"/>
      <c r="AB1380" s="746"/>
      <c r="AC1380" s="746"/>
      <c r="AD1380" s="746"/>
    </row>
    <row r="1381" spans="4:30" ht="13.9" customHeight="1">
      <c r="D1381" s="746"/>
      <c r="E1381" s="746"/>
      <c r="F1381" s="746"/>
      <c r="G1381" s="746"/>
      <c r="H1381" s="746"/>
      <c r="I1381" s="746"/>
      <c r="J1381" s="746"/>
      <c r="K1381" s="746"/>
      <c r="L1381" s="746"/>
      <c r="M1381" s="746"/>
      <c r="N1381" s="746"/>
      <c r="O1381" s="746"/>
      <c r="P1381" s="746"/>
      <c r="Q1381" s="746"/>
      <c r="R1381" s="746"/>
      <c r="S1381" s="746"/>
      <c r="T1381" s="746"/>
      <c r="U1381" s="746"/>
      <c r="V1381" s="746"/>
      <c r="W1381" s="746"/>
      <c r="X1381" s="746"/>
      <c r="Y1381" s="746"/>
      <c r="Z1381" s="746"/>
      <c r="AA1381" s="746"/>
      <c r="AB1381" s="746"/>
      <c r="AC1381" s="746"/>
      <c r="AD1381" s="746"/>
    </row>
    <row r="1382" spans="4:30" ht="13.9" customHeight="1">
      <c r="D1382" s="746"/>
      <c r="E1382" s="746"/>
      <c r="F1382" s="746"/>
      <c r="G1382" s="746"/>
      <c r="H1382" s="746"/>
      <c r="I1382" s="746"/>
      <c r="J1382" s="746"/>
      <c r="K1382" s="746"/>
      <c r="L1382" s="746"/>
      <c r="M1382" s="746"/>
      <c r="N1382" s="746"/>
      <c r="O1382" s="746"/>
      <c r="P1382" s="746"/>
      <c r="Q1382" s="746"/>
      <c r="R1382" s="746"/>
      <c r="S1382" s="746"/>
      <c r="T1382" s="746"/>
      <c r="U1382" s="746"/>
      <c r="V1382" s="746"/>
      <c r="W1382" s="746"/>
      <c r="X1382" s="746"/>
      <c r="Y1382" s="746"/>
      <c r="Z1382" s="746"/>
      <c r="AA1382" s="746"/>
      <c r="AB1382" s="746"/>
      <c r="AC1382" s="746"/>
      <c r="AD1382" s="746"/>
    </row>
    <row r="1383" spans="4:30" ht="13.9" customHeight="1">
      <c r="D1383" s="746"/>
      <c r="E1383" s="746"/>
      <c r="F1383" s="746"/>
      <c r="G1383" s="746"/>
      <c r="H1383" s="746"/>
      <c r="I1383" s="746"/>
      <c r="J1383" s="746"/>
      <c r="K1383" s="746"/>
      <c r="L1383" s="746"/>
      <c r="M1383" s="746"/>
      <c r="N1383" s="746"/>
      <c r="O1383" s="746"/>
      <c r="P1383" s="746"/>
      <c r="Q1383" s="746"/>
      <c r="R1383" s="746"/>
      <c r="S1383" s="746"/>
      <c r="T1383" s="746"/>
      <c r="U1383" s="746"/>
      <c r="V1383" s="746"/>
      <c r="W1383" s="746"/>
      <c r="X1383" s="746"/>
      <c r="Y1383" s="746"/>
      <c r="Z1383" s="746"/>
      <c r="AA1383" s="746"/>
      <c r="AB1383" s="746"/>
      <c r="AC1383" s="746"/>
      <c r="AD1383" s="746"/>
    </row>
    <row r="1384" spans="4:30" ht="13.9" customHeight="1">
      <c r="D1384" s="746"/>
      <c r="E1384" s="746"/>
      <c r="F1384" s="746"/>
      <c r="G1384" s="746"/>
      <c r="H1384" s="746"/>
      <c r="I1384" s="746"/>
      <c r="J1384" s="746"/>
      <c r="K1384" s="746"/>
      <c r="L1384" s="746"/>
      <c r="M1384" s="746"/>
      <c r="N1384" s="746"/>
      <c r="O1384" s="746"/>
      <c r="P1384" s="746"/>
      <c r="Q1384" s="746"/>
      <c r="R1384" s="746"/>
      <c r="S1384" s="746"/>
      <c r="T1384" s="746"/>
      <c r="U1384" s="746"/>
      <c r="V1384" s="746"/>
      <c r="W1384" s="746"/>
      <c r="X1384" s="746"/>
      <c r="Y1384" s="746"/>
      <c r="Z1384" s="746"/>
      <c r="AA1384" s="746"/>
      <c r="AB1384" s="746"/>
      <c r="AC1384" s="746"/>
      <c r="AD1384" s="746"/>
    </row>
    <row r="1385" spans="4:30" ht="13.9" customHeight="1">
      <c r="D1385" s="746"/>
      <c r="E1385" s="746"/>
      <c r="F1385" s="746"/>
      <c r="G1385" s="746"/>
      <c r="H1385" s="746"/>
      <c r="I1385" s="746"/>
      <c r="J1385" s="746"/>
      <c r="K1385" s="746"/>
      <c r="L1385" s="746"/>
      <c r="M1385" s="746"/>
      <c r="N1385" s="746"/>
      <c r="O1385" s="746"/>
      <c r="P1385" s="746"/>
      <c r="Q1385" s="746"/>
      <c r="R1385" s="746"/>
      <c r="S1385" s="746"/>
      <c r="T1385" s="746"/>
      <c r="U1385" s="746"/>
      <c r="V1385" s="746"/>
      <c r="W1385" s="746"/>
      <c r="X1385" s="746"/>
      <c r="Y1385" s="746"/>
      <c r="Z1385" s="746"/>
      <c r="AA1385" s="746"/>
      <c r="AB1385" s="746"/>
      <c r="AC1385" s="746"/>
      <c r="AD1385" s="746"/>
    </row>
    <row r="1386" spans="4:30" ht="13.9" customHeight="1">
      <c r="D1386" s="746"/>
      <c r="E1386" s="746"/>
      <c r="F1386" s="746"/>
      <c r="G1386" s="746"/>
      <c r="H1386" s="746"/>
      <c r="I1386" s="746"/>
      <c r="J1386" s="746"/>
      <c r="K1386" s="746"/>
      <c r="L1386" s="746"/>
      <c r="M1386" s="746"/>
      <c r="N1386" s="746"/>
      <c r="O1386" s="746"/>
      <c r="P1386" s="746"/>
      <c r="Q1386" s="746"/>
      <c r="R1386" s="746"/>
      <c r="S1386" s="746"/>
      <c r="T1386" s="746"/>
      <c r="U1386" s="746"/>
      <c r="V1386" s="746"/>
      <c r="W1386" s="746"/>
      <c r="X1386" s="746"/>
      <c r="Y1386" s="746"/>
      <c r="Z1386" s="746"/>
      <c r="AA1386" s="746"/>
      <c r="AB1386" s="746"/>
      <c r="AC1386" s="746"/>
      <c r="AD1386" s="746"/>
    </row>
    <row r="1387" spans="4:30" ht="13.9" customHeight="1">
      <c r="D1387" s="746"/>
      <c r="E1387" s="746"/>
      <c r="F1387" s="746"/>
      <c r="G1387" s="746"/>
      <c r="H1387" s="746"/>
      <c r="I1387" s="746"/>
      <c r="J1387" s="746"/>
      <c r="K1387" s="746"/>
      <c r="L1387" s="746"/>
      <c r="M1387" s="746"/>
      <c r="N1387" s="746"/>
      <c r="O1387" s="746"/>
      <c r="P1387" s="746"/>
      <c r="Q1387" s="746"/>
      <c r="R1387" s="746"/>
      <c r="S1387" s="746"/>
      <c r="T1387" s="746"/>
      <c r="U1387" s="746"/>
      <c r="V1387" s="746"/>
      <c r="W1387" s="746"/>
      <c r="X1387" s="746"/>
      <c r="Y1387" s="746"/>
      <c r="Z1387" s="746"/>
      <c r="AA1387" s="746"/>
      <c r="AB1387" s="746"/>
      <c r="AC1387" s="746"/>
      <c r="AD1387" s="746"/>
    </row>
    <row r="1388" spans="4:30" ht="13.9" customHeight="1">
      <c r="D1388" s="746"/>
      <c r="E1388" s="746"/>
      <c r="F1388" s="746"/>
      <c r="G1388" s="746"/>
      <c r="H1388" s="746"/>
      <c r="I1388" s="746"/>
      <c r="J1388" s="746"/>
      <c r="K1388" s="746"/>
      <c r="L1388" s="746"/>
      <c r="M1388" s="746"/>
      <c r="N1388" s="746"/>
      <c r="O1388" s="746"/>
      <c r="P1388" s="746"/>
      <c r="Q1388" s="746"/>
      <c r="R1388" s="746"/>
      <c r="S1388" s="746"/>
      <c r="T1388" s="746"/>
      <c r="U1388" s="746"/>
      <c r="V1388" s="746"/>
      <c r="W1388" s="746"/>
      <c r="X1388" s="746"/>
      <c r="Y1388" s="746"/>
      <c r="Z1388" s="746"/>
      <c r="AA1388" s="746"/>
      <c r="AB1388" s="746"/>
      <c r="AC1388" s="746"/>
      <c r="AD1388" s="746"/>
    </row>
    <row r="1389" spans="4:30" ht="13.9" customHeight="1">
      <c r="D1389" s="746"/>
      <c r="E1389" s="746"/>
      <c r="F1389" s="746"/>
      <c r="G1389" s="746"/>
      <c r="H1389" s="746"/>
      <c r="I1389" s="746"/>
      <c r="J1389" s="746"/>
      <c r="K1389" s="746"/>
      <c r="L1389" s="746"/>
      <c r="M1389" s="746"/>
      <c r="N1389" s="746"/>
      <c r="O1389" s="746"/>
      <c r="P1389" s="746"/>
      <c r="Q1389" s="746"/>
      <c r="R1389" s="746"/>
      <c r="S1389" s="746"/>
      <c r="T1389" s="746"/>
      <c r="U1389" s="746"/>
      <c r="V1389" s="746"/>
      <c r="W1389" s="746"/>
      <c r="X1389" s="746"/>
      <c r="Y1389" s="746"/>
      <c r="Z1389" s="746"/>
      <c r="AA1389" s="746"/>
      <c r="AB1389" s="746"/>
      <c r="AC1389" s="746"/>
      <c r="AD1389" s="746"/>
    </row>
    <row r="1390" spans="4:30" ht="13.9" customHeight="1">
      <c r="D1390" s="746"/>
      <c r="E1390" s="746"/>
      <c r="F1390" s="746"/>
      <c r="G1390" s="746"/>
      <c r="H1390" s="746"/>
      <c r="I1390" s="746"/>
      <c r="J1390" s="746"/>
      <c r="K1390" s="746"/>
      <c r="L1390" s="746"/>
      <c r="M1390" s="746"/>
      <c r="N1390" s="746"/>
      <c r="O1390" s="746"/>
      <c r="P1390" s="746"/>
      <c r="Q1390" s="746"/>
      <c r="R1390" s="746"/>
      <c r="S1390" s="746"/>
      <c r="T1390" s="746"/>
      <c r="U1390" s="746"/>
      <c r="V1390" s="746"/>
      <c r="W1390" s="746"/>
      <c r="X1390" s="746"/>
      <c r="Y1390" s="746"/>
      <c r="Z1390" s="746"/>
      <c r="AA1390" s="746"/>
      <c r="AB1390" s="746"/>
      <c r="AC1390" s="746"/>
      <c r="AD1390" s="746"/>
    </row>
    <row r="1391" spans="4:30" ht="13.9" customHeight="1">
      <c r="D1391" s="746"/>
      <c r="E1391" s="746"/>
      <c r="F1391" s="746"/>
      <c r="G1391" s="746"/>
      <c r="H1391" s="746"/>
      <c r="I1391" s="746"/>
      <c r="J1391" s="746"/>
      <c r="K1391" s="746"/>
      <c r="L1391" s="746"/>
      <c r="M1391" s="746"/>
      <c r="N1391" s="746"/>
      <c r="O1391" s="746"/>
      <c r="P1391" s="746"/>
      <c r="Q1391" s="746"/>
      <c r="R1391" s="746"/>
      <c r="S1391" s="746"/>
      <c r="T1391" s="746"/>
      <c r="U1391" s="746"/>
      <c r="V1391" s="746"/>
      <c r="W1391" s="746"/>
      <c r="X1391" s="746"/>
      <c r="Y1391" s="746"/>
      <c r="Z1391" s="746"/>
      <c r="AA1391" s="746"/>
      <c r="AB1391" s="746"/>
      <c r="AC1391" s="746"/>
      <c r="AD1391" s="746"/>
    </row>
    <row r="1392" spans="4:30" ht="13.9" customHeight="1">
      <c r="D1392" s="746"/>
      <c r="E1392" s="746"/>
      <c r="F1392" s="746"/>
      <c r="G1392" s="746"/>
      <c r="H1392" s="746"/>
      <c r="I1392" s="746"/>
      <c r="J1392" s="746"/>
      <c r="K1392" s="746"/>
      <c r="L1392" s="746"/>
      <c r="M1392" s="746"/>
      <c r="N1392" s="746"/>
      <c r="O1392" s="746"/>
      <c r="P1392" s="746"/>
      <c r="Q1392" s="746"/>
      <c r="R1392" s="746"/>
      <c r="S1392" s="746"/>
      <c r="T1392" s="746"/>
      <c r="U1392" s="746"/>
      <c r="V1392" s="746"/>
      <c r="W1392" s="746"/>
      <c r="X1392" s="746"/>
      <c r="Y1392" s="746"/>
      <c r="Z1392" s="746"/>
      <c r="AA1392" s="746"/>
      <c r="AB1392" s="746"/>
      <c r="AC1392" s="746"/>
      <c r="AD1392" s="746"/>
    </row>
    <row r="1393" spans="4:30" ht="13.9" customHeight="1">
      <c r="D1393" s="746"/>
      <c r="E1393" s="746"/>
      <c r="F1393" s="746"/>
      <c r="G1393" s="746"/>
      <c r="H1393" s="746"/>
      <c r="I1393" s="746"/>
      <c r="J1393" s="746"/>
      <c r="K1393" s="746"/>
      <c r="L1393" s="746"/>
      <c r="M1393" s="746"/>
      <c r="N1393" s="746"/>
      <c r="O1393" s="746"/>
      <c r="P1393" s="746"/>
      <c r="Q1393" s="746"/>
      <c r="R1393" s="746"/>
      <c r="S1393" s="746"/>
      <c r="T1393" s="746"/>
      <c r="U1393" s="746"/>
      <c r="V1393" s="746"/>
      <c r="W1393" s="746"/>
      <c r="X1393" s="746"/>
      <c r="Y1393" s="746"/>
      <c r="Z1393" s="746"/>
      <c r="AA1393" s="746"/>
      <c r="AB1393" s="746"/>
      <c r="AC1393" s="746"/>
      <c r="AD1393" s="746"/>
    </row>
    <row r="1394" spans="4:30" ht="13.9" customHeight="1">
      <c r="D1394" s="746"/>
      <c r="E1394" s="746"/>
      <c r="F1394" s="746"/>
      <c r="G1394" s="746"/>
      <c r="H1394" s="746"/>
      <c r="I1394" s="746"/>
      <c r="J1394" s="746"/>
      <c r="K1394" s="746"/>
      <c r="L1394" s="746"/>
      <c r="M1394" s="746"/>
      <c r="N1394" s="746"/>
      <c r="O1394" s="746"/>
      <c r="P1394" s="746"/>
      <c r="Q1394" s="746"/>
      <c r="R1394" s="746"/>
      <c r="S1394" s="746"/>
      <c r="T1394" s="746"/>
      <c r="U1394" s="746"/>
      <c r="V1394" s="746"/>
      <c r="W1394" s="746"/>
      <c r="X1394" s="746"/>
      <c r="Y1394" s="746"/>
      <c r="Z1394" s="746"/>
      <c r="AA1394" s="746"/>
      <c r="AB1394" s="746"/>
      <c r="AC1394" s="746"/>
      <c r="AD1394" s="746"/>
    </row>
    <row r="1395" spans="4:30" ht="13.9" customHeight="1">
      <c r="D1395" s="746"/>
      <c r="E1395" s="746"/>
      <c r="F1395" s="746"/>
      <c r="G1395" s="746"/>
      <c r="H1395" s="746"/>
      <c r="I1395" s="746"/>
      <c r="J1395" s="746"/>
      <c r="K1395" s="746"/>
      <c r="L1395" s="746"/>
      <c r="M1395" s="746"/>
      <c r="N1395" s="746"/>
      <c r="O1395" s="746"/>
      <c r="P1395" s="746"/>
      <c r="Q1395" s="746"/>
      <c r="R1395" s="746"/>
      <c r="S1395" s="746"/>
      <c r="T1395" s="746"/>
      <c r="U1395" s="746"/>
      <c r="V1395" s="746"/>
      <c r="W1395" s="746"/>
      <c r="X1395" s="746"/>
      <c r="Y1395" s="746"/>
      <c r="Z1395" s="746"/>
      <c r="AA1395" s="746"/>
      <c r="AB1395" s="746"/>
      <c r="AC1395" s="746"/>
      <c r="AD1395" s="746"/>
    </row>
    <row r="1396" spans="4:30" ht="13.9" customHeight="1">
      <c r="D1396" s="746"/>
      <c r="E1396" s="746"/>
      <c r="F1396" s="746"/>
      <c r="G1396" s="746"/>
      <c r="H1396" s="746"/>
      <c r="I1396" s="746"/>
      <c r="J1396" s="746"/>
      <c r="K1396" s="746"/>
      <c r="L1396" s="746"/>
      <c r="M1396" s="746"/>
      <c r="N1396" s="746"/>
      <c r="O1396" s="746"/>
      <c r="P1396" s="746"/>
      <c r="Q1396" s="746"/>
      <c r="R1396" s="746"/>
      <c r="S1396" s="746"/>
      <c r="T1396" s="746"/>
      <c r="U1396" s="746"/>
      <c r="V1396" s="746"/>
      <c r="W1396" s="746"/>
      <c r="X1396" s="746"/>
      <c r="Y1396" s="746"/>
      <c r="Z1396" s="746"/>
      <c r="AA1396" s="746"/>
      <c r="AB1396" s="746"/>
      <c r="AC1396" s="746"/>
      <c r="AD1396" s="746"/>
    </row>
    <row r="1397" spans="4:30" ht="13.9" customHeight="1">
      <c r="D1397" s="746"/>
      <c r="E1397" s="746"/>
      <c r="F1397" s="746"/>
      <c r="G1397" s="746"/>
      <c r="H1397" s="746"/>
      <c r="I1397" s="746"/>
      <c r="J1397" s="746"/>
      <c r="K1397" s="746"/>
      <c r="L1397" s="746"/>
      <c r="M1397" s="746"/>
      <c r="N1397" s="746"/>
      <c r="O1397" s="746"/>
      <c r="P1397" s="746"/>
      <c r="Q1397" s="746"/>
      <c r="R1397" s="746"/>
      <c r="S1397" s="746"/>
      <c r="T1397" s="746"/>
      <c r="U1397" s="746"/>
      <c r="V1397" s="746"/>
      <c r="W1397" s="746"/>
      <c r="X1397" s="746"/>
      <c r="Y1397" s="746"/>
      <c r="Z1397" s="746"/>
      <c r="AA1397" s="746"/>
      <c r="AB1397" s="746"/>
      <c r="AC1397" s="746"/>
      <c r="AD1397" s="746"/>
    </row>
    <row r="1398" spans="4:30" ht="13.9" customHeight="1">
      <c r="D1398" s="746"/>
      <c r="E1398" s="746"/>
      <c r="F1398" s="746"/>
      <c r="G1398" s="746"/>
      <c r="H1398" s="746"/>
      <c r="I1398" s="746"/>
      <c r="J1398" s="746"/>
      <c r="K1398" s="746"/>
      <c r="L1398" s="746"/>
      <c r="M1398" s="746"/>
      <c r="N1398" s="746"/>
      <c r="O1398" s="746"/>
      <c r="P1398" s="746"/>
      <c r="Q1398" s="746"/>
      <c r="R1398" s="746"/>
      <c r="S1398" s="746"/>
      <c r="T1398" s="746"/>
      <c r="U1398" s="746"/>
      <c r="V1398" s="746"/>
      <c r="W1398" s="746"/>
      <c r="X1398" s="746"/>
      <c r="Y1398" s="746"/>
      <c r="Z1398" s="746"/>
      <c r="AA1398" s="746"/>
      <c r="AB1398" s="746"/>
      <c r="AC1398" s="746"/>
      <c r="AD1398" s="746"/>
    </row>
    <row r="1399" spans="4:30" ht="13.9" customHeight="1">
      <c r="D1399" s="746"/>
      <c r="E1399" s="746"/>
      <c r="F1399" s="746"/>
      <c r="G1399" s="746"/>
      <c r="H1399" s="746"/>
      <c r="I1399" s="746"/>
      <c r="J1399" s="746"/>
      <c r="K1399" s="746"/>
      <c r="L1399" s="746"/>
      <c r="M1399" s="746"/>
      <c r="N1399" s="746"/>
      <c r="O1399" s="746"/>
      <c r="P1399" s="746"/>
      <c r="Q1399" s="746"/>
      <c r="R1399" s="746"/>
      <c r="S1399" s="746"/>
      <c r="T1399" s="746"/>
      <c r="U1399" s="746"/>
      <c r="V1399" s="746"/>
      <c r="W1399" s="746"/>
      <c r="X1399" s="746"/>
      <c r="Y1399" s="746"/>
      <c r="Z1399" s="746"/>
      <c r="AA1399" s="746"/>
      <c r="AB1399" s="746"/>
      <c r="AC1399" s="746"/>
      <c r="AD1399" s="746"/>
    </row>
    <row r="1400" spans="4:30" ht="13.9" customHeight="1">
      <c r="D1400" s="746"/>
      <c r="E1400" s="746"/>
      <c r="F1400" s="746"/>
      <c r="G1400" s="746"/>
      <c r="H1400" s="746"/>
      <c r="I1400" s="746"/>
      <c r="J1400" s="746"/>
      <c r="K1400" s="746"/>
      <c r="L1400" s="746"/>
      <c r="M1400" s="746"/>
      <c r="N1400" s="746"/>
      <c r="O1400" s="746"/>
      <c r="P1400" s="746"/>
      <c r="Q1400" s="746"/>
      <c r="R1400" s="746"/>
      <c r="S1400" s="746"/>
      <c r="T1400" s="746"/>
      <c r="U1400" s="746"/>
      <c r="V1400" s="746"/>
      <c r="W1400" s="746"/>
      <c r="X1400" s="746"/>
      <c r="Y1400" s="746"/>
      <c r="Z1400" s="746"/>
      <c r="AA1400" s="746"/>
      <c r="AB1400" s="746"/>
      <c r="AC1400" s="746"/>
      <c r="AD1400" s="746"/>
    </row>
    <row r="1401" spans="4:30" ht="13.9" customHeight="1">
      <c r="D1401" s="746"/>
      <c r="E1401" s="746"/>
      <c r="F1401" s="746"/>
      <c r="G1401" s="746"/>
      <c r="H1401" s="746"/>
      <c r="I1401" s="746"/>
      <c r="J1401" s="746"/>
      <c r="K1401" s="746"/>
      <c r="L1401" s="746"/>
      <c r="M1401" s="746"/>
      <c r="N1401" s="746"/>
      <c r="O1401" s="746"/>
      <c r="P1401" s="746"/>
      <c r="Q1401" s="746"/>
      <c r="R1401" s="746"/>
      <c r="S1401" s="746"/>
      <c r="T1401" s="746"/>
      <c r="U1401" s="746"/>
      <c r="V1401" s="746"/>
      <c r="W1401" s="746"/>
      <c r="X1401" s="746"/>
      <c r="Y1401" s="746"/>
      <c r="Z1401" s="746"/>
      <c r="AA1401" s="746"/>
      <c r="AB1401" s="746"/>
      <c r="AC1401" s="746"/>
      <c r="AD1401" s="746"/>
    </row>
    <row r="1402" spans="4:30" ht="13.9" customHeight="1">
      <c r="D1402" s="746"/>
      <c r="E1402" s="746"/>
      <c r="F1402" s="746"/>
      <c r="G1402" s="746"/>
      <c r="H1402" s="746"/>
      <c r="I1402" s="746"/>
      <c r="J1402" s="746"/>
      <c r="K1402" s="746"/>
      <c r="L1402" s="746"/>
      <c r="M1402" s="746"/>
      <c r="N1402" s="746"/>
      <c r="O1402" s="746"/>
      <c r="P1402" s="746"/>
      <c r="Q1402" s="746"/>
      <c r="R1402" s="746"/>
      <c r="S1402" s="746"/>
      <c r="T1402" s="746"/>
      <c r="U1402" s="746"/>
      <c r="V1402" s="746"/>
      <c r="W1402" s="746"/>
      <c r="X1402" s="746"/>
      <c r="Y1402" s="746"/>
      <c r="Z1402" s="746"/>
      <c r="AA1402" s="746"/>
      <c r="AB1402" s="746"/>
      <c r="AC1402" s="746"/>
      <c r="AD1402" s="746"/>
    </row>
    <row r="1403" spans="4:30" ht="13.9" customHeight="1">
      <c r="D1403" s="746"/>
      <c r="E1403" s="746"/>
      <c r="F1403" s="746"/>
      <c r="G1403" s="746"/>
      <c r="H1403" s="746"/>
      <c r="I1403" s="746"/>
      <c r="J1403" s="746"/>
      <c r="K1403" s="746"/>
      <c r="L1403" s="746"/>
      <c r="M1403" s="746"/>
      <c r="N1403" s="746"/>
      <c r="O1403" s="746"/>
      <c r="P1403" s="746"/>
      <c r="Q1403" s="746"/>
      <c r="R1403" s="746"/>
      <c r="S1403" s="746"/>
      <c r="T1403" s="746"/>
      <c r="U1403" s="746"/>
      <c r="V1403" s="746"/>
      <c r="W1403" s="746"/>
      <c r="X1403" s="746"/>
      <c r="Y1403" s="746"/>
      <c r="Z1403" s="746"/>
      <c r="AA1403" s="746"/>
      <c r="AB1403" s="746"/>
      <c r="AC1403" s="746"/>
      <c r="AD1403" s="746"/>
    </row>
    <row r="1404" spans="4:30" ht="13.9" customHeight="1">
      <c r="D1404" s="746"/>
      <c r="E1404" s="746"/>
      <c r="F1404" s="746"/>
      <c r="G1404" s="746"/>
      <c r="H1404" s="746"/>
      <c r="I1404" s="746"/>
      <c r="J1404" s="746"/>
      <c r="K1404" s="746"/>
      <c r="L1404" s="746"/>
      <c r="M1404" s="746"/>
      <c r="N1404" s="746"/>
      <c r="O1404" s="746"/>
      <c r="P1404" s="746"/>
      <c r="Q1404" s="746"/>
      <c r="R1404" s="746"/>
      <c r="S1404" s="746"/>
      <c r="T1404" s="746"/>
      <c r="U1404" s="746"/>
      <c r="V1404" s="746"/>
      <c r="W1404" s="746"/>
      <c r="X1404" s="746"/>
      <c r="Y1404" s="746"/>
      <c r="Z1404" s="746"/>
      <c r="AA1404" s="746"/>
      <c r="AB1404" s="746"/>
      <c r="AC1404" s="746"/>
      <c r="AD1404" s="746"/>
    </row>
    <row r="1405" spans="4:30" ht="13.9" customHeight="1">
      <c r="D1405" s="746"/>
      <c r="E1405" s="746"/>
      <c r="F1405" s="746"/>
      <c r="G1405" s="746"/>
      <c r="H1405" s="746"/>
      <c r="I1405" s="746"/>
      <c r="J1405" s="746"/>
      <c r="K1405" s="746"/>
      <c r="L1405" s="746"/>
      <c r="M1405" s="746"/>
      <c r="N1405" s="746"/>
      <c r="O1405" s="746"/>
      <c r="P1405" s="746"/>
      <c r="Q1405" s="746"/>
      <c r="R1405" s="746"/>
      <c r="S1405" s="746"/>
      <c r="T1405" s="746"/>
      <c r="U1405" s="746"/>
      <c r="V1405" s="746"/>
      <c r="W1405" s="746"/>
      <c r="X1405" s="746"/>
      <c r="Y1405" s="746"/>
      <c r="Z1405" s="746"/>
      <c r="AA1405" s="746"/>
      <c r="AB1405" s="746"/>
      <c r="AC1405" s="746"/>
      <c r="AD1405" s="746"/>
    </row>
    <row r="1406" spans="4:30" ht="13.9" customHeight="1">
      <c r="D1406" s="746"/>
      <c r="E1406" s="746"/>
      <c r="F1406" s="746"/>
      <c r="G1406" s="746"/>
      <c r="H1406" s="746"/>
      <c r="I1406" s="746"/>
      <c r="J1406" s="746"/>
      <c r="K1406" s="746"/>
      <c r="L1406" s="746"/>
      <c r="M1406" s="746"/>
      <c r="N1406" s="746"/>
      <c r="O1406" s="746"/>
      <c r="P1406" s="746"/>
      <c r="Q1406" s="746"/>
      <c r="R1406" s="746"/>
      <c r="S1406" s="746"/>
      <c r="T1406" s="746"/>
      <c r="U1406" s="746"/>
      <c r="V1406" s="746"/>
      <c r="W1406" s="746"/>
      <c r="X1406" s="746"/>
      <c r="Y1406" s="746"/>
      <c r="Z1406" s="746"/>
      <c r="AA1406" s="746"/>
      <c r="AB1406" s="746"/>
      <c r="AC1406" s="746"/>
      <c r="AD1406" s="746"/>
    </row>
    <row r="1407" spans="4:30" ht="13.9" customHeight="1">
      <c r="D1407" s="746"/>
      <c r="E1407" s="746"/>
      <c r="F1407" s="746"/>
      <c r="G1407" s="746"/>
      <c r="H1407" s="746"/>
      <c r="I1407" s="746"/>
      <c r="J1407" s="746"/>
      <c r="K1407" s="746"/>
      <c r="L1407" s="746"/>
      <c r="M1407" s="746"/>
      <c r="N1407" s="746"/>
      <c r="O1407" s="746"/>
      <c r="P1407" s="746"/>
      <c r="Q1407" s="746"/>
      <c r="R1407" s="746"/>
      <c r="S1407" s="746"/>
      <c r="T1407" s="746"/>
      <c r="U1407" s="746"/>
      <c r="V1407" s="746"/>
      <c r="W1407" s="746"/>
      <c r="X1407" s="746"/>
      <c r="Y1407" s="746"/>
      <c r="Z1407" s="746"/>
      <c r="AA1407" s="746"/>
      <c r="AB1407" s="746"/>
      <c r="AC1407" s="746"/>
      <c r="AD1407" s="746"/>
    </row>
    <row r="1408" spans="4:30" ht="13.9" customHeight="1">
      <c r="D1408" s="746"/>
      <c r="E1408" s="746"/>
      <c r="F1408" s="746"/>
      <c r="G1408" s="746"/>
      <c r="H1408" s="746"/>
      <c r="I1408" s="746"/>
      <c r="J1408" s="746"/>
      <c r="K1408" s="746"/>
      <c r="L1408" s="746"/>
      <c r="M1408" s="746"/>
      <c r="N1408" s="746"/>
      <c r="O1408" s="746"/>
      <c r="P1408" s="746"/>
      <c r="Q1408" s="746"/>
      <c r="R1408" s="746"/>
      <c r="S1408" s="746"/>
      <c r="T1408" s="746"/>
      <c r="U1408" s="746"/>
      <c r="V1408" s="746"/>
      <c r="W1408" s="746"/>
      <c r="X1408" s="746"/>
      <c r="Y1408" s="746"/>
      <c r="Z1408" s="746"/>
      <c r="AA1408" s="746"/>
      <c r="AB1408" s="746"/>
      <c r="AC1408" s="746"/>
      <c r="AD1408" s="746"/>
    </row>
    <row r="1409" spans="4:30" ht="13.9" customHeight="1">
      <c r="D1409" s="746"/>
      <c r="E1409" s="746"/>
      <c r="F1409" s="746"/>
      <c r="G1409" s="746"/>
      <c r="H1409" s="746"/>
      <c r="I1409" s="746"/>
      <c r="J1409" s="746"/>
      <c r="K1409" s="746"/>
      <c r="L1409" s="746"/>
      <c r="M1409" s="746"/>
      <c r="N1409" s="746"/>
      <c r="O1409" s="746"/>
      <c r="P1409" s="746"/>
      <c r="Q1409" s="746"/>
      <c r="R1409" s="746"/>
      <c r="S1409" s="746"/>
      <c r="T1409" s="746"/>
      <c r="U1409" s="746"/>
      <c r="V1409" s="746"/>
      <c r="W1409" s="746"/>
      <c r="X1409" s="746"/>
      <c r="Y1409" s="746"/>
      <c r="Z1409" s="746"/>
      <c r="AA1409" s="746"/>
      <c r="AB1409" s="746"/>
      <c r="AC1409" s="746"/>
      <c r="AD1409" s="746"/>
    </row>
    <row r="1410" spans="4:30" ht="13.9" customHeight="1">
      <c r="D1410" s="746"/>
      <c r="E1410" s="746"/>
      <c r="F1410" s="746"/>
      <c r="G1410" s="746"/>
      <c r="H1410" s="746"/>
      <c r="I1410" s="746"/>
      <c r="J1410" s="746"/>
      <c r="K1410" s="746"/>
      <c r="L1410" s="746"/>
      <c r="M1410" s="746"/>
      <c r="N1410" s="746"/>
      <c r="O1410" s="746"/>
      <c r="P1410" s="746"/>
      <c r="Q1410" s="746"/>
      <c r="R1410" s="746"/>
      <c r="S1410" s="746"/>
      <c r="T1410" s="746"/>
      <c r="U1410" s="746"/>
      <c r="V1410" s="746"/>
      <c r="W1410" s="746"/>
      <c r="X1410" s="746"/>
      <c r="Y1410" s="746"/>
      <c r="Z1410" s="746"/>
      <c r="AA1410" s="746"/>
      <c r="AB1410" s="746"/>
      <c r="AC1410" s="746"/>
      <c r="AD1410" s="746"/>
    </row>
    <row r="1411" spans="4:30" ht="13.9" customHeight="1">
      <c r="D1411" s="746"/>
      <c r="E1411" s="746"/>
      <c r="F1411" s="746"/>
      <c r="G1411" s="746"/>
      <c r="H1411" s="746"/>
      <c r="I1411" s="746"/>
      <c r="J1411" s="746"/>
      <c r="K1411" s="746"/>
      <c r="L1411" s="746"/>
      <c r="M1411" s="746"/>
      <c r="N1411" s="746"/>
      <c r="O1411" s="746"/>
      <c r="P1411" s="746"/>
      <c r="Q1411" s="746"/>
      <c r="R1411" s="746"/>
      <c r="S1411" s="746"/>
      <c r="T1411" s="746"/>
      <c r="U1411" s="746"/>
      <c r="V1411" s="746"/>
      <c r="W1411" s="746"/>
      <c r="X1411" s="746"/>
      <c r="Y1411" s="746"/>
      <c r="Z1411" s="746"/>
      <c r="AA1411" s="746"/>
      <c r="AB1411" s="746"/>
      <c r="AC1411" s="746"/>
      <c r="AD1411" s="746"/>
    </row>
    <row r="1412" spans="4:30" ht="13.9" customHeight="1">
      <c r="D1412" s="746"/>
      <c r="E1412" s="746"/>
      <c r="F1412" s="746"/>
      <c r="G1412" s="746"/>
      <c r="H1412" s="746"/>
      <c r="I1412" s="746"/>
      <c r="J1412" s="746"/>
      <c r="K1412" s="746"/>
      <c r="L1412" s="746"/>
      <c r="M1412" s="746"/>
      <c r="N1412" s="746"/>
      <c r="O1412" s="746"/>
      <c r="P1412" s="746"/>
      <c r="Q1412" s="746"/>
      <c r="R1412" s="746"/>
      <c r="S1412" s="746"/>
      <c r="T1412" s="746"/>
      <c r="U1412" s="746"/>
      <c r="V1412" s="746"/>
      <c r="W1412" s="746"/>
      <c r="X1412" s="746"/>
      <c r="Y1412" s="746"/>
      <c r="Z1412" s="746"/>
      <c r="AA1412" s="746"/>
      <c r="AB1412" s="746"/>
      <c r="AC1412" s="746"/>
      <c r="AD1412" s="746"/>
    </row>
    <row r="1413" spans="4:30" ht="13.9" customHeight="1">
      <c r="D1413" s="746"/>
      <c r="E1413" s="746"/>
      <c r="F1413" s="746"/>
      <c r="G1413" s="746"/>
      <c r="H1413" s="746"/>
      <c r="I1413" s="746"/>
      <c r="J1413" s="746"/>
      <c r="K1413" s="746"/>
      <c r="L1413" s="746"/>
      <c r="M1413" s="746"/>
      <c r="N1413" s="746"/>
      <c r="O1413" s="746"/>
      <c r="P1413" s="746"/>
      <c r="Q1413" s="746"/>
      <c r="R1413" s="746"/>
      <c r="S1413" s="746"/>
      <c r="T1413" s="746"/>
      <c r="U1413" s="746"/>
      <c r="V1413" s="746"/>
      <c r="W1413" s="746"/>
      <c r="X1413" s="746"/>
      <c r="Y1413" s="746"/>
      <c r="Z1413" s="746"/>
      <c r="AA1413" s="746"/>
      <c r="AB1413" s="746"/>
      <c r="AC1413" s="746"/>
      <c r="AD1413" s="746"/>
    </row>
    <row r="1414" spans="4:30" ht="13.9" customHeight="1">
      <c r="D1414" s="746"/>
      <c r="E1414" s="746"/>
      <c r="F1414" s="746"/>
      <c r="G1414" s="746"/>
      <c r="H1414" s="746"/>
      <c r="I1414" s="746"/>
      <c r="J1414" s="746"/>
      <c r="K1414" s="746"/>
      <c r="L1414" s="746"/>
      <c r="M1414" s="746"/>
      <c r="N1414" s="746"/>
      <c r="O1414" s="746"/>
      <c r="P1414" s="746"/>
      <c r="Q1414" s="746"/>
      <c r="R1414" s="746"/>
      <c r="S1414" s="746"/>
      <c r="T1414" s="746"/>
      <c r="U1414" s="746"/>
      <c r="V1414" s="746"/>
      <c r="W1414" s="746"/>
      <c r="X1414" s="746"/>
      <c r="Y1414" s="746"/>
      <c r="Z1414" s="746"/>
      <c r="AA1414" s="746"/>
      <c r="AB1414" s="746"/>
      <c r="AC1414" s="746"/>
      <c r="AD1414" s="746"/>
    </row>
    <row r="1415" spans="4:30" ht="13.9" customHeight="1">
      <c r="D1415" s="746"/>
      <c r="E1415" s="746"/>
      <c r="F1415" s="746"/>
      <c r="G1415" s="746"/>
      <c r="H1415" s="746"/>
      <c r="I1415" s="746"/>
      <c r="J1415" s="746"/>
      <c r="K1415" s="746"/>
      <c r="L1415" s="746"/>
      <c r="M1415" s="746"/>
      <c r="N1415" s="746"/>
      <c r="O1415" s="746"/>
      <c r="P1415" s="746"/>
      <c r="Q1415" s="746"/>
      <c r="R1415" s="746"/>
      <c r="S1415" s="746"/>
      <c r="T1415" s="746"/>
      <c r="U1415" s="746"/>
      <c r="V1415" s="746"/>
      <c r="W1415" s="746"/>
      <c r="X1415" s="746"/>
      <c r="Y1415" s="746"/>
      <c r="Z1415" s="746"/>
      <c r="AA1415" s="746"/>
      <c r="AB1415" s="746"/>
      <c r="AC1415" s="746"/>
      <c r="AD1415" s="746"/>
    </row>
    <row r="1416" spans="4:30" ht="13.9" customHeight="1">
      <c r="D1416" s="746"/>
      <c r="E1416" s="746"/>
      <c r="F1416" s="746"/>
      <c r="G1416" s="746"/>
      <c r="H1416" s="746"/>
      <c r="I1416" s="746"/>
      <c r="J1416" s="746"/>
      <c r="K1416" s="746"/>
      <c r="L1416" s="746"/>
      <c r="M1416" s="746"/>
      <c r="N1416" s="746"/>
      <c r="O1416" s="746"/>
      <c r="P1416" s="746"/>
      <c r="Q1416" s="746"/>
      <c r="R1416" s="746"/>
      <c r="S1416" s="746"/>
      <c r="T1416" s="746"/>
      <c r="U1416" s="746"/>
      <c r="V1416" s="746"/>
      <c r="W1416" s="746"/>
      <c r="X1416" s="746"/>
      <c r="Y1416" s="746"/>
      <c r="Z1416" s="746"/>
      <c r="AA1416" s="746"/>
      <c r="AB1416" s="746"/>
      <c r="AC1416" s="746"/>
      <c r="AD1416" s="746"/>
    </row>
    <row r="1417" spans="4:30" ht="13.9" customHeight="1">
      <c r="D1417" s="746"/>
      <c r="E1417" s="746"/>
      <c r="F1417" s="746"/>
      <c r="G1417" s="746"/>
      <c r="H1417" s="746"/>
      <c r="I1417" s="746"/>
      <c r="J1417" s="746"/>
      <c r="K1417" s="746"/>
      <c r="L1417" s="746"/>
      <c r="M1417" s="746"/>
      <c r="N1417" s="746"/>
      <c r="O1417" s="746"/>
      <c r="P1417" s="746"/>
      <c r="Q1417" s="746"/>
      <c r="R1417" s="746"/>
      <c r="S1417" s="746"/>
      <c r="T1417" s="746"/>
      <c r="U1417" s="746"/>
      <c r="V1417" s="746"/>
      <c r="W1417" s="746"/>
      <c r="X1417" s="746"/>
      <c r="Y1417" s="746"/>
      <c r="Z1417" s="746"/>
      <c r="AA1417" s="746"/>
      <c r="AB1417" s="746"/>
      <c r="AC1417" s="746"/>
      <c r="AD1417" s="746"/>
    </row>
    <row r="1418" spans="4:30" ht="13.9" customHeight="1">
      <c r="D1418" s="746"/>
      <c r="E1418" s="746"/>
      <c r="F1418" s="746"/>
      <c r="G1418" s="746"/>
      <c r="H1418" s="746"/>
      <c r="I1418" s="746"/>
      <c r="J1418" s="746"/>
      <c r="K1418" s="746"/>
      <c r="L1418" s="746"/>
      <c r="M1418" s="746"/>
      <c r="N1418" s="746"/>
      <c r="O1418" s="746"/>
      <c r="P1418" s="746"/>
      <c r="Q1418" s="746"/>
      <c r="R1418" s="746"/>
      <c r="S1418" s="746"/>
      <c r="T1418" s="746"/>
      <c r="U1418" s="746"/>
      <c r="V1418" s="746"/>
      <c r="W1418" s="746"/>
      <c r="X1418" s="746"/>
      <c r="Y1418" s="746"/>
      <c r="Z1418" s="746"/>
      <c r="AA1418" s="746"/>
      <c r="AB1418" s="746"/>
      <c r="AC1418" s="746"/>
      <c r="AD1418" s="746"/>
    </row>
    <row r="1419" spans="4:30" ht="13.9" customHeight="1">
      <c r="D1419" s="746"/>
      <c r="E1419" s="746"/>
      <c r="F1419" s="746"/>
      <c r="G1419" s="746"/>
      <c r="H1419" s="746"/>
      <c r="I1419" s="746"/>
      <c r="J1419" s="746"/>
      <c r="K1419" s="746"/>
      <c r="L1419" s="746"/>
      <c r="M1419" s="746"/>
      <c r="N1419" s="746"/>
      <c r="O1419" s="746"/>
      <c r="P1419" s="746"/>
      <c r="Q1419" s="746"/>
      <c r="R1419" s="746"/>
      <c r="S1419" s="746"/>
      <c r="T1419" s="746"/>
      <c r="U1419" s="746"/>
      <c r="V1419" s="746"/>
      <c r="W1419" s="746"/>
      <c r="X1419" s="746"/>
      <c r="Y1419" s="746"/>
      <c r="Z1419" s="746"/>
      <c r="AA1419" s="746"/>
      <c r="AB1419" s="746"/>
      <c r="AC1419" s="746"/>
      <c r="AD1419" s="746"/>
    </row>
    <row r="1420" spans="4:30" ht="13.9" customHeight="1">
      <c r="D1420" s="746"/>
      <c r="E1420" s="746"/>
      <c r="F1420" s="746"/>
      <c r="G1420" s="746"/>
      <c r="H1420" s="746"/>
      <c r="I1420" s="746"/>
      <c r="J1420" s="746"/>
      <c r="K1420" s="746"/>
      <c r="L1420" s="746"/>
      <c r="M1420" s="746"/>
      <c r="N1420" s="746"/>
      <c r="O1420" s="746"/>
      <c r="P1420" s="746"/>
      <c r="Q1420" s="746"/>
      <c r="R1420" s="746"/>
      <c r="S1420" s="746"/>
      <c r="T1420" s="746"/>
      <c r="U1420" s="746"/>
      <c r="V1420" s="746"/>
      <c r="W1420" s="746"/>
      <c r="X1420" s="746"/>
      <c r="Y1420" s="746"/>
      <c r="Z1420" s="746"/>
      <c r="AA1420" s="746"/>
      <c r="AB1420" s="746"/>
      <c r="AC1420" s="746"/>
      <c r="AD1420" s="746"/>
    </row>
    <row r="1421" spans="4:30" ht="13.9" customHeight="1">
      <c r="D1421" s="746"/>
      <c r="E1421" s="746"/>
      <c r="F1421" s="746"/>
      <c r="G1421" s="746"/>
      <c r="H1421" s="746"/>
      <c r="I1421" s="746"/>
      <c r="J1421" s="746"/>
      <c r="K1421" s="746"/>
      <c r="L1421" s="746"/>
      <c r="M1421" s="746"/>
      <c r="N1421" s="746"/>
      <c r="O1421" s="746"/>
      <c r="P1421" s="746"/>
      <c r="Q1421" s="746"/>
      <c r="R1421" s="746"/>
      <c r="S1421" s="746"/>
      <c r="T1421" s="746"/>
      <c r="U1421" s="746"/>
      <c r="V1421" s="746"/>
      <c r="W1421" s="746"/>
      <c r="X1421" s="746"/>
      <c r="Y1421" s="746"/>
      <c r="Z1421" s="746"/>
      <c r="AA1421" s="746"/>
      <c r="AB1421" s="746"/>
      <c r="AC1421" s="746"/>
      <c r="AD1421" s="746"/>
    </row>
    <row r="1422" spans="4:30" ht="13.9" customHeight="1">
      <c r="D1422" s="746"/>
      <c r="E1422" s="746"/>
      <c r="F1422" s="746"/>
      <c r="G1422" s="746"/>
      <c r="H1422" s="746"/>
      <c r="I1422" s="746"/>
      <c r="J1422" s="746"/>
      <c r="K1422" s="746"/>
      <c r="L1422" s="746"/>
      <c r="M1422" s="746"/>
      <c r="N1422" s="746"/>
      <c r="O1422" s="746"/>
      <c r="P1422" s="746"/>
      <c r="Q1422" s="746"/>
      <c r="R1422" s="746"/>
      <c r="S1422" s="746"/>
      <c r="T1422" s="746"/>
      <c r="U1422" s="746"/>
      <c r="V1422" s="746"/>
      <c r="W1422" s="746"/>
      <c r="X1422" s="746"/>
      <c r="Y1422" s="746"/>
      <c r="Z1422" s="746"/>
      <c r="AA1422" s="746"/>
      <c r="AB1422" s="746"/>
      <c r="AC1422" s="746"/>
      <c r="AD1422" s="746"/>
    </row>
    <row r="1423" spans="4:30" ht="13.9" customHeight="1">
      <c r="D1423" s="746"/>
      <c r="E1423" s="746"/>
      <c r="F1423" s="746"/>
      <c r="G1423" s="746"/>
      <c r="H1423" s="746"/>
      <c r="I1423" s="746"/>
      <c r="J1423" s="746"/>
      <c r="K1423" s="746"/>
      <c r="L1423" s="746"/>
      <c r="M1423" s="746"/>
      <c r="N1423" s="746"/>
      <c r="O1423" s="746"/>
      <c r="P1423" s="746"/>
      <c r="Q1423" s="746"/>
      <c r="R1423" s="746"/>
      <c r="S1423" s="746"/>
      <c r="T1423" s="746"/>
      <c r="U1423" s="746"/>
      <c r="V1423" s="746"/>
      <c r="W1423" s="746"/>
      <c r="X1423" s="746"/>
      <c r="Y1423" s="746"/>
      <c r="Z1423" s="746"/>
      <c r="AA1423" s="746"/>
      <c r="AB1423" s="746"/>
      <c r="AC1423" s="746"/>
      <c r="AD1423" s="746"/>
    </row>
    <row r="1424" spans="4:30" ht="13.9" customHeight="1">
      <c r="D1424" s="746"/>
      <c r="E1424" s="746"/>
      <c r="F1424" s="746"/>
      <c r="G1424" s="746"/>
      <c r="H1424" s="746"/>
      <c r="I1424" s="746"/>
      <c r="J1424" s="746"/>
      <c r="K1424" s="746"/>
      <c r="L1424" s="746"/>
      <c r="M1424" s="746"/>
      <c r="N1424" s="746"/>
      <c r="O1424" s="746"/>
      <c r="P1424" s="746"/>
      <c r="Q1424" s="746"/>
      <c r="R1424" s="746"/>
      <c r="S1424" s="746"/>
      <c r="T1424" s="746"/>
      <c r="U1424" s="746"/>
      <c r="V1424" s="746"/>
      <c r="W1424" s="746"/>
      <c r="X1424" s="746"/>
      <c r="Y1424" s="746"/>
      <c r="Z1424" s="746"/>
      <c r="AA1424" s="746"/>
      <c r="AB1424" s="746"/>
      <c r="AC1424" s="746"/>
      <c r="AD1424" s="746"/>
    </row>
    <row r="1425" spans="4:30" ht="13.9" customHeight="1">
      <c r="D1425" s="746"/>
      <c r="E1425" s="746"/>
      <c r="F1425" s="746"/>
      <c r="G1425" s="746"/>
      <c r="H1425" s="746"/>
      <c r="I1425" s="746"/>
      <c r="J1425" s="746"/>
      <c r="K1425" s="746"/>
      <c r="L1425" s="746"/>
      <c r="M1425" s="746"/>
      <c r="N1425" s="746"/>
      <c r="O1425" s="746"/>
      <c r="P1425" s="746"/>
      <c r="Q1425" s="746"/>
      <c r="R1425" s="746"/>
      <c r="S1425" s="746"/>
      <c r="T1425" s="746"/>
      <c r="U1425" s="746"/>
      <c r="V1425" s="746"/>
      <c r="W1425" s="746"/>
      <c r="X1425" s="746"/>
      <c r="Y1425" s="746"/>
      <c r="Z1425" s="746"/>
      <c r="AA1425" s="746"/>
      <c r="AB1425" s="746"/>
      <c r="AC1425" s="746"/>
      <c r="AD1425" s="746"/>
    </row>
    <row r="1426" spans="4:30" ht="13.9" customHeight="1">
      <c r="D1426" s="746"/>
      <c r="E1426" s="746"/>
      <c r="F1426" s="746"/>
      <c r="G1426" s="746"/>
      <c r="H1426" s="746"/>
      <c r="I1426" s="746"/>
      <c r="J1426" s="746"/>
      <c r="K1426" s="746"/>
      <c r="L1426" s="746"/>
      <c r="M1426" s="746"/>
      <c r="N1426" s="746"/>
      <c r="O1426" s="746"/>
      <c r="P1426" s="746"/>
      <c r="Q1426" s="746"/>
      <c r="R1426" s="746"/>
      <c r="S1426" s="746"/>
      <c r="T1426" s="746"/>
      <c r="U1426" s="746"/>
      <c r="V1426" s="746"/>
      <c r="W1426" s="746"/>
      <c r="X1426" s="746"/>
      <c r="Y1426" s="746"/>
      <c r="Z1426" s="746"/>
      <c r="AA1426" s="746"/>
      <c r="AB1426" s="746"/>
      <c r="AC1426" s="746"/>
      <c r="AD1426" s="746"/>
    </row>
    <row r="1427" spans="4:30" ht="13.9" customHeight="1">
      <c r="D1427" s="746"/>
      <c r="E1427" s="746"/>
      <c r="F1427" s="746"/>
      <c r="G1427" s="746"/>
      <c r="H1427" s="746"/>
      <c r="I1427" s="746"/>
      <c r="J1427" s="746"/>
      <c r="K1427" s="746"/>
      <c r="L1427" s="746"/>
      <c r="M1427" s="746"/>
      <c r="N1427" s="746"/>
      <c r="O1427" s="746"/>
      <c r="P1427" s="746"/>
      <c r="Q1427" s="746"/>
      <c r="R1427" s="746"/>
      <c r="S1427" s="746"/>
      <c r="T1427" s="746"/>
      <c r="U1427" s="746"/>
      <c r="V1427" s="746"/>
      <c r="W1427" s="746"/>
      <c r="X1427" s="746"/>
      <c r="Y1427" s="746"/>
      <c r="Z1427" s="746"/>
      <c r="AA1427" s="746"/>
      <c r="AB1427" s="746"/>
      <c r="AC1427" s="746"/>
      <c r="AD1427" s="746"/>
    </row>
    <row r="1428" spans="4:30" ht="13.9" customHeight="1">
      <c r="D1428" s="746"/>
      <c r="E1428" s="746"/>
      <c r="F1428" s="746"/>
      <c r="G1428" s="746"/>
      <c r="H1428" s="746"/>
      <c r="I1428" s="746"/>
      <c r="J1428" s="746"/>
      <c r="K1428" s="746"/>
      <c r="L1428" s="746"/>
      <c r="M1428" s="746"/>
      <c r="N1428" s="746"/>
      <c r="O1428" s="746"/>
      <c r="P1428" s="746"/>
      <c r="Q1428" s="746"/>
      <c r="R1428" s="746"/>
      <c r="S1428" s="746"/>
      <c r="T1428" s="746"/>
      <c r="U1428" s="746"/>
      <c r="V1428" s="746"/>
      <c r="W1428" s="746"/>
      <c r="X1428" s="746"/>
      <c r="Y1428" s="746"/>
      <c r="Z1428" s="746"/>
      <c r="AA1428" s="746"/>
      <c r="AB1428" s="746"/>
      <c r="AC1428" s="746"/>
      <c r="AD1428" s="746"/>
    </row>
    <row r="1429" spans="4:30" ht="13.9" customHeight="1">
      <c r="D1429" s="746"/>
      <c r="E1429" s="746"/>
      <c r="F1429" s="746"/>
      <c r="G1429" s="746"/>
      <c r="H1429" s="746"/>
      <c r="I1429" s="746"/>
      <c r="J1429" s="746"/>
      <c r="K1429" s="746"/>
      <c r="L1429" s="746"/>
      <c r="M1429" s="746"/>
      <c r="N1429" s="746"/>
      <c r="O1429" s="746"/>
      <c r="P1429" s="746"/>
      <c r="Q1429" s="746"/>
      <c r="R1429" s="746"/>
      <c r="S1429" s="746"/>
      <c r="T1429" s="746"/>
      <c r="U1429" s="746"/>
      <c r="V1429" s="746"/>
      <c r="W1429" s="746"/>
      <c r="X1429" s="746"/>
      <c r="Y1429" s="746"/>
      <c r="Z1429" s="746"/>
      <c r="AA1429" s="746"/>
      <c r="AB1429" s="746"/>
      <c r="AC1429" s="746"/>
      <c r="AD1429" s="746"/>
    </row>
    <row r="1430" spans="4:30" ht="13.9" customHeight="1">
      <c r="D1430" s="746"/>
      <c r="E1430" s="746"/>
      <c r="F1430" s="746"/>
      <c r="G1430" s="746"/>
      <c r="H1430" s="746"/>
      <c r="I1430" s="746"/>
      <c r="J1430" s="746"/>
      <c r="K1430" s="746"/>
      <c r="L1430" s="746"/>
      <c r="M1430" s="746"/>
      <c r="N1430" s="746"/>
      <c r="O1430" s="746"/>
      <c r="P1430" s="746"/>
      <c r="Q1430" s="746"/>
      <c r="R1430" s="746"/>
      <c r="S1430" s="746"/>
      <c r="T1430" s="746"/>
      <c r="U1430" s="746"/>
      <c r="V1430" s="746"/>
      <c r="W1430" s="746"/>
      <c r="X1430" s="746"/>
      <c r="Y1430" s="746"/>
      <c r="Z1430" s="746"/>
      <c r="AA1430" s="746"/>
      <c r="AB1430" s="746"/>
      <c r="AC1430" s="746"/>
      <c r="AD1430" s="746"/>
    </row>
    <row r="1431" spans="4:30" ht="13.9" customHeight="1">
      <c r="D1431" s="746"/>
      <c r="E1431" s="746"/>
      <c r="F1431" s="746"/>
      <c r="G1431" s="746"/>
      <c r="H1431" s="746"/>
      <c r="I1431" s="746"/>
      <c r="J1431" s="746"/>
      <c r="K1431" s="746"/>
      <c r="L1431" s="746"/>
      <c r="M1431" s="746"/>
      <c r="N1431" s="746"/>
      <c r="O1431" s="746"/>
      <c r="P1431" s="746"/>
      <c r="Q1431" s="746"/>
      <c r="R1431" s="746"/>
      <c r="S1431" s="746"/>
      <c r="T1431" s="746"/>
      <c r="U1431" s="746"/>
      <c r="V1431" s="746"/>
      <c r="W1431" s="746"/>
      <c r="X1431" s="746"/>
      <c r="Y1431" s="746"/>
      <c r="Z1431" s="746"/>
      <c r="AA1431" s="746"/>
      <c r="AB1431" s="746"/>
      <c r="AC1431" s="746"/>
      <c r="AD1431" s="746"/>
    </row>
    <row r="1432" spans="4:30" ht="13.9" customHeight="1">
      <c r="D1432" s="746"/>
      <c r="E1432" s="746"/>
      <c r="F1432" s="746"/>
      <c r="G1432" s="746"/>
      <c r="H1432" s="746"/>
      <c r="I1432" s="746"/>
      <c r="J1432" s="746"/>
      <c r="K1432" s="746"/>
      <c r="L1432" s="746"/>
      <c r="M1432" s="746"/>
      <c r="N1432" s="746"/>
      <c r="O1432" s="746"/>
      <c r="P1432" s="746"/>
      <c r="Q1432" s="746"/>
      <c r="R1432" s="746"/>
      <c r="S1432" s="746"/>
      <c r="T1432" s="746"/>
      <c r="U1432" s="746"/>
      <c r="V1432" s="746"/>
      <c r="W1432" s="746"/>
      <c r="X1432" s="746"/>
      <c r="Y1432" s="746"/>
      <c r="Z1432" s="746"/>
      <c r="AA1432" s="746"/>
      <c r="AB1432" s="746"/>
      <c r="AC1432" s="746"/>
      <c r="AD1432" s="746"/>
    </row>
    <row r="1433" spans="4:30" ht="13.9" customHeight="1">
      <c r="D1433" s="746"/>
      <c r="E1433" s="746"/>
      <c r="F1433" s="746"/>
      <c r="G1433" s="746"/>
      <c r="H1433" s="746"/>
      <c r="I1433" s="746"/>
      <c r="J1433" s="746"/>
      <c r="K1433" s="746"/>
      <c r="L1433" s="746"/>
      <c r="M1433" s="746"/>
      <c r="N1433" s="746"/>
      <c r="O1433" s="746"/>
      <c r="P1433" s="746"/>
      <c r="Q1433" s="746"/>
      <c r="R1433" s="746"/>
      <c r="S1433" s="746"/>
      <c r="T1433" s="746"/>
      <c r="U1433" s="746"/>
      <c r="V1433" s="746"/>
      <c r="W1433" s="746"/>
      <c r="X1433" s="746"/>
      <c r="Y1433" s="746"/>
      <c r="Z1433" s="746"/>
      <c r="AA1433" s="746"/>
      <c r="AB1433" s="746"/>
      <c r="AC1433" s="746"/>
      <c r="AD1433" s="746"/>
    </row>
    <row r="1434" spans="4:30" ht="13.9" customHeight="1">
      <c r="D1434" s="746"/>
      <c r="E1434" s="746"/>
      <c r="F1434" s="746"/>
      <c r="G1434" s="746"/>
      <c r="H1434" s="746"/>
      <c r="I1434" s="746"/>
      <c r="J1434" s="746"/>
      <c r="K1434" s="746"/>
      <c r="L1434" s="746"/>
      <c r="M1434" s="746"/>
      <c r="N1434" s="746"/>
      <c r="O1434" s="746"/>
      <c r="P1434" s="746"/>
      <c r="Q1434" s="746"/>
      <c r="R1434" s="746"/>
      <c r="S1434" s="746"/>
      <c r="T1434" s="746"/>
      <c r="U1434" s="746"/>
      <c r="V1434" s="746"/>
      <c r="W1434" s="746"/>
      <c r="X1434" s="746"/>
      <c r="Y1434" s="746"/>
      <c r="Z1434" s="746"/>
      <c r="AA1434" s="746"/>
      <c r="AB1434" s="746"/>
      <c r="AC1434" s="746"/>
      <c r="AD1434" s="746"/>
    </row>
    <row r="1435" spans="4:30" ht="13.9" customHeight="1">
      <c r="D1435" s="746"/>
      <c r="E1435" s="746"/>
      <c r="F1435" s="746"/>
      <c r="G1435" s="746"/>
      <c r="H1435" s="746"/>
      <c r="I1435" s="746"/>
      <c r="J1435" s="746"/>
      <c r="K1435" s="746"/>
      <c r="L1435" s="746"/>
      <c r="M1435" s="746"/>
      <c r="N1435" s="746"/>
      <c r="O1435" s="746"/>
      <c r="P1435" s="746"/>
      <c r="Q1435" s="746"/>
      <c r="R1435" s="746"/>
      <c r="S1435" s="746"/>
      <c r="T1435" s="746"/>
      <c r="U1435" s="746"/>
      <c r="V1435" s="746"/>
      <c r="W1435" s="746"/>
      <c r="X1435" s="746"/>
      <c r="Y1435" s="746"/>
      <c r="Z1435" s="746"/>
      <c r="AA1435" s="746"/>
      <c r="AB1435" s="746"/>
      <c r="AC1435" s="746"/>
      <c r="AD1435" s="746"/>
    </row>
    <row r="1436" spans="4:30" ht="13.9" customHeight="1">
      <c r="D1436" s="746"/>
      <c r="E1436" s="746"/>
      <c r="F1436" s="746"/>
      <c r="G1436" s="746"/>
      <c r="H1436" s="746"/>
      <c r="I1436" s="746"/>
      <c r="J1436" s="746"/>
      <c r="K1436" s="746"/>
      <c r="L1436" s="746"/>
      <c r="M1436" s="746"/>
      <c r="N1436" s="746"/>
      <c r="O1436" s="746"/>
      <c r="P1436" s="746"/>
      <c r="Q1436" s="746"/>
      <c r="R1436" s="746"/>
      <c r="S1436" s="746"/>
      <c r="T1436" s="746"/>
      <c r="U1436" s="746"/>
      <c r="V1436" s="746"/>
      <c r="W1436" s="746"/>
      <c r="X1436" s="746"/>
      <c r="Y1436" s="746"/>
      <c r="Z1436" s="746"/>
      <c r="AA1436" s="746"/>
      <c r="AB1436" s="746"/>
      <c r="AC1436" s="746"/>
      <c r="AD1436" s="746"/>
    </row>
    <row r="1437" spans="4:30" ht="13.9" customHeight="1">
      <c r="D1437" s="746"/>
      <c r="E1437" s="746"/>
      <c r="F1437" s="746"/>
      <c r="G1437" s="746"/>
      <c r="H1437" s="746"/>
      <c r="I1437" s="746"/>
      <c r="J1437" s="746"/>
      <c r="K1437" s="746"/>
      <c r="L1437" s="746"/>
      <c r="M1437" s="746"/>
      <c r="N1437" s="746"/>
      <c r="O1437" s="746"/>
      <c r="P1437" s="746"/>
      <c r="Q1437" s="746"/>
      <c r="R1437" s="746"/>
      <c r="S1437" s="746"/>
      <c r="T1437" s="746"/>
      <c r="U1437" s="746"/>
      <c r="V1437" s="746"/>
      <c r="W1437" s="746"/>
      <c r="X1437" s="746"/>
      <c r="Y1437" s="746"/>
      <c r="Z1437" s="746"/>
      <c r="AA1437" s="746"/>
      <c r="AB1437" s="746"/>
      <c r="AC1437" s="746"/>
      <c r="AD1437" s="746"/>
    </row>
    <row r="1438" spans="4:30" ht="13.9" customHeight="1">
      <c r="D1438" s="746"/>
      <c r="E1438" s="746"/>
      <c r="F1438" s="746"/>
      <c r="G1438" s="746"/>
      <c r="H1438" s="746"/>
      <c r="I1438" s="746"/>
      <c r="J1438" s="746"/>
      <c r="K1438" s="746"/>
      <c r="L1438" s="746"/>
      <c r="M1438" s="746"/>
      <c r="N1438" s="746"/>
      <c r="O1438" s="746"/>
      <c r="P1438" s="746"/>
      <c r="Q1438" s="746"/>
      <c r="R1438" s="746"/>
      <c r="S1438" s="746"/>
      <c r="T1438" s="746"/>
      <c r="U1438" s="746"/>
      <c r="V1438" s="746"/>
      <c r="W1438" s="746"/>
      <c r="X1438" s="746"/>
      <c r="Y1438" s="746"/>
      <c r="Z1438" s="746"/>
      <c r="AA1438" s="746"/>
      <c r="AB1438" s="746"/>
      <c r="AC1438" s="746"/>
      <c r="AD1438" s="746"/>
    </row>
    <row r="1439" spans="4:30" ht="13.9" customHeight="1">
      <c r="D1439" s="746"/>
      <c r="E1439" s="746"/>
      <c r="F1439" s="746"/>
      <c r="G1439" s="746"/>
      <c r="H1439" s="746"/>
      <c r="I1439" s="746"/>
      <c r="J1439" s="746"/>
      <c r="K1439" s="746"/>
      <c r="L1439" s="746"/>
      <c r="M1439" s="746"/>
      <c r="N1439" s="746"/>
      <c r="O1439" s="746"/>
      <c r="P1439" s="746"/>
      <c r="Q1439" s="746"/>
      <c r="R1439" s="746"/>
      <c r="S1439" s="746"/>
      <c r="T1439" s="746"/>
      <c r="U1439" s="746"/>
      <c r="V1439" s="746"/>
      <c r="W1439" s="746"/>
      <c r="X1439" s="746"/>
      <c r="Y1439" s="746"/>
      <c r="Z1439" s="746"/>
      <c r="AA1439" s="746"/>
      <c r="AB1439" s="746"/>
      <c r="AC1439" s="746"/>
      <c r="AD1439" s="746"/>
    </row>
    <row r="1440" spans="4:30" ht="13.9" customHeight="1">
      <c r="D1440" s="746"/>
      <c r="E1440" s="746"/>
      <c r="F1440" s="746"/>
      <c r="G1440" s="746"/>
      <c r="H1440" s="746"/>
      <c r="I1440" s="746"/>
      <c r="J1440" s="746"/>
      <c r="K1440" s="746"/>
      <c r="L1440" s="746"/>
      <c r="M1440" s="746"/>
      <c r="N1440" s="746"/>
      <c r="O1440" s="746"/>
      <c r="P1440" s="746"/>
      <c r="Q1440" s="746"/>
      <c r="R1440" s="746"/>
      <c r="S1440" s="746"/>
      <c r="T1440" s="746"/>
      <c r="U1440" s="746"/>
      <c r="V1440" s="746"/>
      <c r="W1440" s="746"/>
      <c r="X1440" s="746"/>
      <c r="Y1440" s="746"/>
      <c r="Z1440" s="746"/>
      <c r="AA1440" s="746"/>
      <c r="AB1440" s="746"/>
      <c r="AC1440" s="746"/>
      <c r="AD1440" s="746"/>
    </row>
    <row r="1441" spans="4:30" ht="13.9" customHeight="1">
      <c r="D1441" s="746"/>
      <c r="E1441" s="746"/>
      <c r="F1441" s="746"/>
      <c r="G1441" s="746"/>
      <c r="H1441" s="746"/>
      <c r="I1441" s="746"/>
      <c r="J1441" s="746"/>
      <c r="K1441" s="746"/>
      <c r="L1441" s="746"/>
      <c r="M1441" s="746"/>
      <c r="N1441" s="746"/>
      <c r="O1441" s="746"/>
      <c r="P1441" s="746"/>
      <c r="Q1441" s="746"/>
      <c r="R1441" s="746"/>
      <c r="S1441" s="746"/>
      <c r="T1441" s="746"/>
      <c r="U1441" s="746"/>
      <c r="V1441" s="746"/>
      <c r="W1441" s="746"/>
      <c r="X1441" s="746"/>
      <c r="Y1441" s="746"/>
      <c r="Z1441" s="746"/>
      <c r="AA1441" s="746"/>
      <c r="AB1441" s="746"/>
      <c r="AC1441" s="746"/>
      <c r="AD1441" s="746"/>
    </row>
    <row r="1442" spans="4:30" ht="13.9" customHeight="1">
      <c r="D1442" s="746"/>
      <c r="E1442" s="746"/>
      <c r="F1442" s="746"/>
      <c r="G1442" s="746"/>
      <c r="H1442" s="746"/>
      <c r="I1442" s="746"/>
      <c r="J1442" s="746"/>
      <c r="K1442" s="746"/>
      <c r="L1442" s="746"/>
      <c r="M1442" s="746"/>
      <c r="N1442" s="746"/>
      <c r="O1442" s="746"/>
      <c r="P1442" s="746"/>
      <c r="Q1442" s="746"/>
      <c r="R1442" s="746"/>
      <c r="S1442" s="746"/>
      <c r="T1442" s="746"/>
      <c r="U1442" s="746"/>
      <c r="V1442" s="746"/>
      <c r="W1442" s="746"/>
      <c r="X1442" s="746"/>
      <c r="Y1442" s="746"/>
      <c r="Z1442" s="746"/>
      <c r="AA1442" s="746"/>
      <c r="AB1442" s="746"/>
      <c r="AC1442" s="746"/>
      <c r="AD1442" s="746"/>
    </row>
    <row r="1443" spans="4:30" ht="13.9" customHeight="1">
      <c r="D1443" s="746"/>
      <c r="E1443" s="746"/>
      <c r="F1443" s="746"/>
      <c r="G1443" s="746"/>
      <c r="H1443" s="746"/>
      <c r="I1443" s="746"/>
      <c r="J1443" s="746"/>
      <c r="K1443" s="746"/>
      <c r="L1443" s="746"/>
      <c r="M1443" s="746"/>
      <c r="N1443" s="746"/>
      <c r="O1443" s="746"/>
      <c r="P1443" s="746"/>
      <c r="Q1443" s="746"/>
      <c r="R1443" s="746"/>
      <c r="S1443" s="746"/>
      <c r="T1443" s="746"/>
      <c r="U1443" s="746"/>
      <c r="V1443" s="746"/>
      <c r="W1443" s="746"/>
      <c r="X1443" s="746"/>
      <c r="Y1443" s="746"/>
      <c r="Z1443" s="746"/>
      <c r="AA1443" s="746"/>
      <c r="AB1443" s="746"/>
      <c r="AC1443" s="746"/>
      <c r="AD1443" s="746"/>
    </row>
    <row r="1444" spans="4:30" ht="13.9" customHeight="1">
      <c r="D1444" s="746"/>
      <c r="E1444" s="746"/>
      <c r="F1444" s="746"/>
      <c r="G1444" s="746"/>
      <c r="H1444" s="746"/>
      <c r="I1444" s="746"/>
      <c r="J1444" s="746"/>
      <c r="K1444" s="746"/>
      <c r="L1444" s="746"/>
      <c r="M1444" s="746"/>
      <c r="N1444" s="746"/>
      <c r="O1444" s="746"/>
      <c r="P1444" s="746"/>
      <c r="Q1444" s="746"/>
      <c r="R1444" s="746"/>
      <c r="S1444" s="746"/>
      <c r="T1444" s="746"/>
      <c r="U1444" s="746"/>
      <c r="V1444" s="746"/>
      <c r="W1444" s="746"/>
      <c r="X1444" s="746"/>
      <c r="Y1444" s="746"/>
      <c r="Z1444" s="746"/>
      <c r="AA1444" s="746"/>
      <c r="AB1444" s="746"/>
      <c r="AC1444" s="746"/>
      <c r="AD1444" s="746"/>
    </row>
    <row r="1445" spans="4:30" ht="13.9" customHeight="1">
      <c r="D1445" s="746"/>
      <c r="E1445" s="746"/>
      <c r="F1445" s="746"/>
      <c r="G1445" s="746"/>
      <c r="H1445" s="746"/>
      <c r="I1445" s="746"/>
      <c r="J1445" s="746"/>
      <c r="K1445" s="746"/>
      <c r="L1445" s="746"/>
      <c r="M1445" s="746"/>
      <c r="N1445" s="746"/>
      <c r="O1445" s="746"/>
      <c r="P1445" s="746"/>
      <c r="Q1445" s="746"/>
      <c r="R1445" s="746"/>
      <c r="S1445" s="746"/>
      <c r="T1445" s="746"/>
      <c r="U1445" s="746"/>
      <c r="V1445" s="746"/>
      <c r="W1445" s="746"/>
      <c r="X1445" s="746"/>
      <c r="Y1445" s="746"/>
      <c r="Z1445" s="746"/>
      <c r="AA1445" s="746"/>
      <c r="AB1445" s="746"/>
      <c r="AC1445" s="746"/>
      <c r="AD1445" s="746"/>
    </row>
    <row r="1446" spans="4:30" ht="13.9" customHeight="1">
      <c r="D1446" s="746"/>
      <c r="E1446" s="746"/>
      <c r="F1446" s="746"/>
      <c r="G1446" s="746"/>
      <c r="H1446" s="746"/>
      <c r="I1446" s="746"/>
      <c r="J1446" s="746"/>
      <c r="K1446" s="746"/>
      <c r="L1446" s="746"/>
      <c r="M1446" s="746"/>
      <c r="N1446" s="746"/>
      <c r="O1446" s="746"/>
      <c r="P1446" s="746"/>
      <c r="Q1446" s="746"/>
      <c r="R1446" s="746"/>
      <c r="S1446" s="746"/>
      <c r="T1446" s="746"/>
      <c r="U1446" s="746"/>
      <c r="V1446" s="746"/>
      <c r="W1446" s="746"/>
      <c r="X1446" s="746"/>
      <c r="Y1446" s="746"/>
      <c r="Z1446" s="746"/>
      <c r="AA1446" s="746"/>
      <c r="AB1446" s="746"/>
      <c r="AC1446" s="746"/>
      <c r="AD1446" s="746"/>
    </row>
    <row r="1447" spans="4:30" ht="13.9" customHeight="1">
      <c r="D1447" s="746"/>
      <c r="E1447" s="746"/>
      <c r="F1447" s="746"/>
      <c r="G1447" s="746"/>
      <c r="H1447" s="746"/>
      <c r="I1447" s="746"/>
      <c r="J1447" s="746"/>
      <c r="K1447" s="746"/>
      <c r="L1447" s="746"/>
      <c r="M1447" s="746"/>
      <c r="N1447" s="746"/>
      <c r="O1447" s="746"/>
      <c r="P1447" s="746"/>
      <c r="Q1447" s="746"/>
      <c r="R1447" s="746"/>
      <c r="S1447" s="746"/>
      <c r="T1447" s="746"/>
      <c r="U1447" s="746"/>
      <c r="V1447" s="746"/>
      <c r="W1447" s="746"/>
      <c r="X1447" s="746"/>
      <c r="Y1447" s="746"/>
      <c r="Z1447" s="746"/>
      <c r="AA1447" s="746"/>
      <c r="AB1447" s="746"/>
      <c r="AC1447" s="746"/>
      <c r="AD1447" s="746"/>
    </row>
    <row r="1448" spans="4:30" ht="13.9" customHeight="1">
      <c r="D1448" s="746"/>
      <c r="E1448" s="746"/>
      <c r="F1448" s="746"/>
      <c r="G1448" s="746"/>
      <c r="H1448" s="746"/>
      <c r="I1448" s="746"/>
      <c r="J1448" s="746"/>
      <c r="K1448" s="746"/>
      <c r="L1448" s="746"/>
      <c r="M1448" s="746"/>
      <c r="N1448" s="746"/>
      <c r="O1448" s="746"/>
      <c r="P1448" s="746"/>
      <c r="Q1448" s="746"/>
      <c r="R1448" s="746"/>
      <c r="S1448" s="746"/>
      <c r="T1448" s="746"/>
      <c r="U1448" s="746"/>
      <c r="V1448" s="746"/>
      <c r="W1448" s="746"/>
      <c r="X1448" s="746"/>
      <c r="Y1448" s="746"/>
      <c r="Z1448" s="746"/>
      <c r="AA1448" s="746"/>
      <c r="AB1448" s="746"/>
      <c r="AC1448" s="746"/>
      <c r="AD1448" s="746"/>
    </row>
    <row r="1449" spans="4:30" ht="13.9" customHeight="1">
      <c r="D1449" s="746"/>
      <c r="E1449" s="746"/>
      <c r="F1449" s="746"/>
      <c r="G1449" s="746"/>
      <c r="H1449" s="746"/>
      <c r="I1449" s="746"/>
      <c r="J1449" s="746"/>
      <c r="K1449" s="746"/>
      <c r="L1449" s="746"/>
      <c r="M1449" s="746"/>
      <c r="N1449" s="746"/>
      <c r="O1449" s="746"/>
      <c r="P1449" s="746"/>
      <c r="Q1449" s="746"/>
      <c r="R1449" s="746"/>
      <c r="S1449" s="746"/>
      <c r="T1449" s="746"/>
      <c r="U1449" s="746"/>
      <c r="V1449" s="746"/>
      <c r="W1449" s="746"/>
      <c r="X1449" s="746"/>
      <c r="Y1449" s="746"/>
      <c r="Z1449" s="746"/>
      <c r="AA1449" s="746"/>
      <c r="AB1449" s="746"/>
      <c r="AC1449" s="746"/>
      <c r="AD1449" s="746"/>
    </row>
    <row r="1450" spans="4:30" ht="13.9" customHeight="1">
      <c r="D1450" s="746"/>
      <c r="E1450" s="746"/>
      <c r="F1450" s="746"/>
      <c r="G1450" s="746"/>
      <c r="H1450" s="746"/>
      <c r="I1450" s="746"/>
      <c r="J1450" s="746"/>
      <c r="K1450" s="746"/>
      <c r="L1450" s="746"/>
      <c r="M1450" s="746"/>
      <c r="N1450" s="746"/>
      <c r="O1450" s="746"/>
      <c r="P1450" s="746"/>
      <c r="Q1450" s="746"/>
      <c r="R1450" s="746"/>
      <c r="S1450" s="746"/>
      <c r="T1450" s="746"/>
      <c r="U1450" s="746"/>
      <c r="V1450" s="746"/>
      <c r="W1450" s="746"/>
      <c r="X1450" s="746"/>
      <c r="Y1450" s="746"/>
      <c r="Z1450" s="746"/>
      <c r="AA1450" s="746"/>
      <c r="AB1450" s="746"/>
      <c r="AC1450" s="746"/>
      <c r="AD1450" s="746"/>
    </row>
    <row r="1451" spans="4:30" ht="13.9" customHeight="1">
      <c r="D1451" s="746"/>
      <c r="E1451" s="746"/>
      <c r="F1451" s="746"/>
      <c r="G1451" s="746"/>
      <c r="H1451" s="746"/>
      <c r="I1451" s="746"/>
      <c r="J1451" s="746"/>
      <c r="K1451" s="746"/>
      <c r="L1451" s="746"/>
      <c r="M1451" s="746"/>
      <c r="N1451" s="746"/>
      <c r="O1451" s="746"/>
      <c r="P1451" s="746"/>
      <c r="Q1451" s="746"/>
      <c r="R1451" s="746"/>
      <c r="S1451" s="746"/>
      <c r="T1451" s="746"/>
      <c r="U1451" s="746"/>
      <c r="V1451" s="746"/>
      <c r="W1451" s="746"/>
      <c r="X1451" s="746"/>
      <c r="Y1451" s="746"/>
      <c r="Z1451" s="746"/>
      <c r="AA1451" s="746"/>
      <c r="AB1451" s="746"/>
      <c r="AC1451" s="746"/>
      <c r="AD1451" s="746"/>
    </row>
    <row r="1452" spans="4:30" ht="13.9" customHeight="1">
      <c r="D1452" s="746"/>
      <c r="E1452" s="746"/>
      <c r="F1452" s="746"/>
      <c r="G1452" s="746"/>
      <c r="H1452" s="746"/>
      <c r="I1452" s="746"/>
      <c r="J1452" s="746"/>
      <c r="K1452" s="746"/>
      <c r="L1452" s="746"/>
      <c r="M1452" s="746"/>
      <c r="N1452" s="746"/>
      <c r="O1452" s="746"/>
      <c r="P1452" s="746"/>
      <c r="Q1452" s="746"/>
      <c r="R1452" s="746"/>
      <c r="S1452" s="746"/>
      <c r="T1452" s="746"/>
      <c r="U1452" s="746"/>
      <c r="V1452" s="746"/>
      <c r="W1452" s="746"/>
      <c r="X1452" s="746"/>
      <c r="Y1452" s="746"/>
      <c r="Z1452" s="746"/>
      <c r="AA1452" s="746"/>
      <c r="AB1452" s="746"/>
      <c r="AC1452" s="746"/>
      <c r="AD1452" s="746"/>
    </row>
    <row r="1453" spans="4:30" ht="13.9" customHeight="1">
      <c r="D1453" s="746"/>
      <c r="E1453" s="746"/>
      <c r="F1453" s="746"/>
      <c r="G1453" s="746"/>
      <c r="H1453" s="746"/>
      <c r="I1453" s="746"/>
      <c r="J1453" s="746"/>
      <c r="K1453" s="746"/>
      <c r="L1453" s="746"/>
      <c r="M1453" s="746"/>
      <c r="N1453" s="746"/>
      <c r="O1453" s="746"/>
      <c r="P1453" s="746"/>
      <c r="Q1453" s="746"/>
      <c r="R1453" s="746"/>
      <c r="S1453" s="746"/>
      <c r="T1453" s="746"/>
      <c r="U1453" s="746"/>
      <c r="V1453" s="746"/>
      <c r="W1453" s="746"/>
      <c r="X1453" s="746"/>
      <c r="Y1453" s="746"/>
      <c r="Z1453" s="746"/>
      <c r="AA1453" s="746"/>
      <c r="AB1453" s="746"/>
      <c r="AC1453" s="746"/>
      <c r="AD1453" s="746"/>
    </row>
    <row r="1454" spans="4:30" ht="13.9" customHeight="1">
      <c r="D1454" s="746"/>
      <c r="E1454" s="746"/>
      <c r="F1454" s="746"/>
      <c r="G1454" s="746"/>
      <c r="H1454" s="746"/>
      <c r="I1454" s="746"/>
      <c r="J1454" s="746"/>
      <c r="K1454" s="746"/>
      <c r="L1454" s="746"/>
      <c r="M1454" s="746"/>
      <c r="N1454" s="746"/>
      <c r="O1454" s="746"/>
      <c r="P1454" s="746"/>
      <c r="Q1454" s="746"/>
      <c r="R1454" s="746"/>
      <c r="S1454" s="746"/>
      <c r="T1454" s="746"/>
      <c r="U1454" s="746"/>
      <c r="V1454" s="746"/>
      <c r="W1454" s="746"/>
      <c r="X1454" s="746"/>
      <c r="Y1454" s="746"/>
      <c r="Z1454" s="746"/>
      <c r="AA1454" s="746"/>
      <c r="AB1454" s="746"/>
      <c r="AC1454" s="746"/>
      <c r="AD1454" s="746"/>
    </row>
    <row r="1455" spans="4:30" ht="13.9" customHeight="1">
      <c r="D1455" s="746"/>
      <c r="E1455" s="746"/>
      <c r="F1455" s="746"/>
      <c r="G1455" s="746"/>
      <c r="H1455" s="746"/>
      <c r="I1455" s="746"/>
      <c r="J1455" s="746"/>
      <c r="K1455" s="746"/>
      <c r="L1455" s="746"/>
      <c r="M1455" s="746"/>
      <c r="N1455" s="746"/>
      <c r="O1455" s="746"/>
      <c r="P1455" s="746"/>
      <c r="Q1455" s="746"/>
      <c r="R1455" s="746"/>
      <c r="S1455" s="746"/>
      <c r="T1455" s="746"/>
      <c r="U1455" s="746"/>
      <c r="V1455" s="746"/>
      <c r="W1455" s="746"/>
      <c r="X1455" s="746"/>
      <c r="Y1455" s="746"/>
      <c r="Z1455" s="746"/>
      <c r="AA1455" s="746"/>
      <c r="AB1455" s="746"/>
      <c r="AC1455" s="746"/>
      <c r="AD1455" s="746"/>
    </row>
    <row r="1456" spans="4:30" ht="13.9" customHeight="1">
      <c r="D1456" s="746"/>
      <c r="E1456" s="746"/>
      <c r="F1456" s="746"/>
      <c r="G1456" s="746"/>
      <c r="H1456" s="746"/>
      <c r="I1456" s="746"/>
      <c r="J1456" s="746"/>
      <c r="K1456" s="746"/>
      <c r="L1456" s="746"/>
      <c r="M1456" s="746"/>
      <c r="N1456" s="746"/>
      <c r="O1456" s="746"/>
      <c r="P1456" s="746"/>
      <c r="Q1456" s="746"/>
      <c r="R1456" s="746"/>
      <c r="S1456" s="746"/>
      <c r="T1456" s="746"/>
      <c r="U1456" s="746"/>
      <c r="V1456" s="746"/>
      <c r="W1456" s="746"/>
      <c r="X1456" s="746"/>
      <c r="Y1456" s="746"/>
      <c r="Z1456" s="746"/>
      <c r="AA1456" s="746"/>
      <c r="AB1456" s="746"/>
      <c r="AC1456" s="746"/>
      <c r="AD1456" s="746"/>
    </row>
    <row r="1457" spans="4:30" ht="13.9" customHeight="1">
      <c r="D1457" s="746"/>
      <c r="E1457" s="746"/>
      <c r="F1457" s="746"/>
      <c r="G1457" s="746"/>
      <c r="H1457" s="746"/>
      <c r="I1457" s="746"/>
      <c r="J1457" s="746"/>
      <c r="K1457" s="746"/>
      <c r="L1457" s="746"/>
      <c r="M1457" s="746"/>
      <c r="N1457" s="746"/>
      <c r="O1457" s="746"/>
      <c r="P1457" s="746"/>
      <c r="Q1457" s="746"/>
      <c r="R1457" s="746"/>
      <c r="S1457" s="746"/>
      <c r="T1457" s="746"/>
      <c r="U1457" s="746"/>
      <c r="V1457" s="746"/>
      <c r="W1457" s="746"/>
      <c r="X1457" s="746"/>
      <c r="Y1457" s="746"/>
      <c r="Z1457" s="746"/>
      <c r="AA1457" s="746"/>
      <c r="AB1457" s="746"/>
      <c r="AC1457" s="746"/>
      <c r="AD1457" s="746"/>
    </row>
    <row r="1458" spans="4:30" ht="13.9" customHeight="1">
      <c r="D1458" s="746"/>
      <c r="E1458" s="746"/>
      <c r="F1458" s="746"/>
      <c r="G1458" s="746"/>
      <c r="H1458" s="746"/>
      <c r="I1458" s="746"/>
      <c r="J1458" s="746"/>
      <c r="K1458" s="746"/>
      <c r="L1458" s="746"/>
      <c r="M1458" s="746"/>
      <c r="N1458" s="746"/>
      <c r="O1458" s="746"/>
      <c r="P1458" s="746"/>
      <c r="Q1458" s="746"/>
      <c r="R1458" s="746"/>
      <c r="S1458" s="746"/>
      <c r="T1458" s="746"/>
      <c r="U1458" s="746"/>
      <c r="V1458" s="746"/>
      <c r="W1458" s="746"/>
      <c r="X1458" s="746"/>
      <c r="Y1458" s="746"/>
      <c r="Z1458" s="746"/>
      <c r="AA1458" s="746"/>
      <c r="AB1458" s="746"/>
      <c r="AC1458" s="746"/>
      <c r="AD1458" s="746"/>
    </row>
    <row r="1459" spans="4:30" ht="13.9" customHeight="1">
      <c r="D1459" s="746"/>
      <c r="E1459" s="746"/>
      <c r="F1459" s="746"/>
      <c r="G1459" s="746"/>
      <c r="H1459" s="746"/>
      <c r="I1459" s="746"/>
      <c r="J1459" s="746"/>
      <c r="K1459" s="746"/>
      <c r="L1459" s="746"/>
      <c r="M1459" s="746"/>
      <c r="N1459" s="746"/>
      <c r="O1459" s="746"/>
      <c r="P1459" s="746"/>
      <c r="Q1459" s="746"/>
      <c r="R1459" s="746"/>
      <c r="S1459" s="746"/>
      <c r="T1459" s="746"/>
      <c r="U1459" s="746"/>
      <c r="V1459" s="746"/>
      <c r="W1459" s="746"/>
      <c r="X1459" s="746"/>
      <c r="Y1459" s="746"/>
      <c r="Z1459" s="746"/>
      <c r="AA1459" s="746"/>
      <c r="AB1459" s="746"/>
      <c r="AC1459" s="746"/>
      <c r="AD1459" s="746"/>
    </row>
    <row r="1460" spans="4:30" ht="13.9" customHeight="1">
      <c r="D1460" s="746"/>
      <c r="E1460" s="746"/>
      <c r="F1460" s="746"/>
      <c r="G1460" s="746"/>
      <c r="H1460" s="746"/>
      <c r="I1460" s="746"/>
      <c r="J1460" s="746"/>
      <c r="K1460" s="746"/>
      <c r="L1460" s="746"/>
      <c r="M1460" s="746"/>
      <c r="N1460" s="746"/>
      <c r="O1460" s="746"/>
      <c r="P1460" s="746"/>
      <c r="Q1460" s="746"/>
      <c r="R1460" s="746"/>
      <c r="S1460" s="746"/>
      <c r="T1460" s="746"/>
      <c r="U1460" s="746"/>
      <c r="V1460" s="746"/>
      <c r="W1460" s="746"/>
      <c r="X1460" s="746"/>
      <c r="Y1460" s="746"/>
      <c r="Z1460" s="746"/>
      <c r="AA1460" s="746"/>
      <c r="AB1460" s="746"/>
      <c r="AC1460" s="746"/>
      <c r="AD1460" s="746"/>
    </row>
    <row r="1461" spans="4:30" ht="13.9" customHeight="1">
      <c r="D1461" s="746"/>
      <c r="E1461" s="746"/>
      <c r="F1461" s="746"/>
      <c r="G1461" s="746"/>
      <c r="H1461" s="746"/>
      <c r="I1461" s="746"/>
      <c r="J1461" s="746"/>
      <c r="K1461" s="746"/>
      <c r="L1461" s="746"/>
      <c r="M1461" s="746"/>
      <c r="N1461" s="746"/>
      <c r="O1461" s="746"/>
      <c r="P1461" s="746"/>
      <c r="Q1461" s="746"/>
      <c r="R1461" s="746"/>
      <c r="S1461" s="746"/>
      <c r="T1461" s="746"/>
      <c r="U1461" s="746"/>
      <c r="V1461" s="746"/>
      <c r="W1461" s="746"/>
      <c r="X1461" s="746"/>
      <c r="Y1461" s="746"/>
      <c r="Z1461" s="746"/>
      <c r="AA1461" s="746"/>
      <c r="AB1461" s="746"/>
      <c r="AC1461" s="746"/>
      <c r="AD1461" s="746"/>
    </row>
    <row r="1462" spans="4:30" ht="13.9" customHeight="1">
      <c r="D1462" s="746"/>
      <c r="E1462" s="746"/>
      <c r="F1462" s="746"/>
      <c r="G1462" s="746"/>
      <c r="H1462" s="746"/>
      <c r="I1462" s="746"/>
      <c r="J1462" s="746"/>
      <c r="K1462" s="746"/>
      <c r="L1462" s="746"/>
      <c r="M1462" s="746"/>
      <c r="N1462" s="746"/>
      <c r="O1462" s="746"/>
      <c r="P1462" s="746"/>
      <c r="Q1462" s="746"/>
      <c r="R1462" s="746"/>
      <c r="S1462" s="746"/>
      <c r="T1462" s="746"/>
      <c r="U1462" s="746"/>
      <c r="V1462" s="746"/>
      <c r="W1462" s="746"/>
      <c r="X1462" s="746"/>
      <c r="Y1462" s="746"/>
      <c r="Z1462" s="746"/>
      <c r="AA1462" s="746"/>
      <c r="AB1462" s="746"/>
      <c r="AC1462" s="746"/>
      <c r="AD1462" s="746"/>
    </row>
    <row r="1463" spans="4:30" ht="13.9" customHeight="1">
      <c r="D1463" s="746"/>
      <c r="E1463" s="746"/>
      <c r="F1463" s="746"/>
      <c r="G1463" s="746"/>
      <c r="H1463" s="746"/>
      <c r="I1463" s="746"/>
      <c r="J1463" s="746"/>
      <c r="K1463" s="746"/>
      <c r="L1463" s="746"/>
      <c r="M1463" s="746"/>
      <c r="N1463" s="746"/>
      <c r="O1463" s="746"/>
      <c r="P1463" s="746"/>
      <c r="Q1463" s="746"/>
      <c r="R1463" s="746"/>
      <c r="S1463" s="746"/>
      <c r="T1463" s="746"/>
      <c r="U1463" s="746"/>
      <c r="V1463" s="746"/>
      <c r="W1463" s="746"/>
      <c r="X1463" s="746"/>
      <c r="Y1463" s="746"/>
      <c r="Z1463" s="746"/>
      <c r="AA1463" s="746"/>
      <c r="AB1463" s="746"/>
      <c r="AC1463" s="746"/>
      <c r="AD1463" s="746"/>
    </row>
    <row r="1464" spans="4:30" ht="13.9" customHeight="1">
      <c r="D1464" s="746"/>
      <c r="E1464" s="746"/>
      <c r="F1464" s="746"/>
      <c r="G1464" s="746"/>
      <c r="H1464" s="746"/>
      <c r="I1464" s="746"/>
      <c r="J1464" s="746"/>
      <c r="K1464" s="746"/>
      <c r="L1464" s="746"/>
      <c r="M1464" s="746"/>
      <c r="N1464" s="746"/>
      <c r="O1464" s="746"/>
      <c r="P1464" s="746"/>
      <c r="Q1464" s="746"/>
      <c r="R1464" s="746"/>
      <c r="S1464" s="746"/>
      <c r="T1464" s="746"/>
      <c r="U1464" s="746"/>
      <c r="V1464" s="746"/>
      <c r="W1464" s="746"/>
      <c r="X1464" s="746"/>
      <c r="Y1464" s="746"/>
      <c r="Z1464" s="746"/>
      <c r="AA1464" s="746"/>
      <c r="AB1464" s="746"/>
      <c r="AC1464" s="746"/>
      <c r="AD1464" s="746"/>
    </row>
    <row r="1465" spans="4:30" ht="13.9" customHeight="1">
      <c r="D1465" s="746"/>
      <c r="E1465" s="746"/>
      <c r="F1465" s="746"/>
      <c r="G1465" s="746"/>
      <c r="H1465" s="746"/>
      <c r="I1465" s="746"/>
      <c r="J1465" s="746"/>
      <c r="K1465" s="746"/>
      <c r="L1465" s="746"/>
      <c r="M1465" s="746"/>
      <c r="N1465" s="746"/>
      <c r="O1465" s="746"/>
      <c r="P1465" s="746"/>
      <c r="Q1465" s="746"/>
      <c r="R1465" s="746"/>
      <c r="S1465" s="746"/>
      <c r="T1465" s="746"/>
      <c r="U1465" s="746"/>
      <c r="V1465" s="746"/>
      <c r="W1465" s="746"/>
      <c r="X1465" s="746"/>
      <c r="Y1465" s="746"/>
      <c r="Z1465" s="746"/>
      <c r="AA1465" s="746"/>
      <c r="AB1465" s="746"/>
      <c r="AC1465" s="746"/>
      <c r="AD1465" s="746"/>
    </row>
    <row r="1466" spans="4:30" ht="13.9" customHeight="1">
      <c r="D1466" s="746"/>
      <c r="E1466" s="746"/>
      <c r="F1466" s="746"/>
      <c r="G1466" s="746"/>
      <c r="H1466" s="746"/>
      <c r="I1466" s="746"/>
      <c r="J1466" s="746"/>
      <c r="K1466" s="746"/>
      <c r="L1466" s="746"/>
      <c r="M1466" s="746"/>
      <c r="N1466" s="746"/>
      <c r="O1466" s="746"/>
      <c r="P1466" s="746"/>
      <c r="Q1466" s="746"/>
      <c r="R1466" s="746"/>
      <c r="S1466" s="746"/>
      <c r="T1466" s="746"/>
      <c r="U1466" s="746"/>
      <c r="V1466" s="746"/>
      <c r="W1466" s="746"/>
      <c r="X1466" s="746"/>
      <c r="Y1466" s="746"/>
      <c r="Z1466" s="746"/>
      <c r="AA1466" s="746"/>
      <c r="AB1466" s="746"/>
      <c r="AC1466" s="746"/>
      <c r="AD1466" s="746"/>
    </row>
    <row r="1467" spans="4:30" ht="13.9" customHeight="1">
      <c r="D1467" s="746"/>
      <c r="E1467" s="746"/>
      <c r="F1467" s="746"/>
      <c r="G1467" s="746"/>
      <c r="H1467" s="746"/>
      <c r="I1467" s="746"/>
      <c r="J1467" s="746"/>
      <c r="K1467" s="746"/>
      <c r="L1467" s="746"/>
      <c r="M1467" s="746"/>
      <c r="N1467" s="746"/>
      <c r="O1467" s="746"/>
      <c r="P1467" s="746"/>
      <c r="Q1467" s="746"/>
      <c r="R1467" s="746"/>
      <c r="S1467" s="746"/>
      <c r="T1467" s="746"/>
      <c r="U1467" s="746"/>
      <c r="V1467" s="746"/>
      <c r="W1467" s="746"/>
      <c r="X1467" s="746"/>
      <c r="Y1467" s="746"/>
      <c r="Z1467" s="746"/>
      <c r="AA1467" s="746"/>
      <c r="AB1467" s="746"/>
      <c r="AC1467" s="746"/>
      <c r="AD1467" s="746"/>
    </row>
    <row r="1468" spans="4:30" ht="13.9" customHeight="1">
      <c r="D1468" s="746"/>
      <c r="E1468" s="746"/>
      <c r="F1468" s="746"/>
      <c r="G1468" s="746"/>
      <c r="H1468" s="746"/>
      <c r="I1468" s="746"/>
      <c r="J1468" s="746"/>
      <c r="K1468" s="746"/>
      <c r="L1468" s="746"/>
      <c r="M1468" s="746"/>
      <c r="N1468" s="746"/>
      <c r="O1468" s="746"/>
      <c r="P1468" s="746"/>
      <c r="Q1468" s="746"/>
      <c r="R1468" s="746"/>
      <c r="S1468" s="746"/>
      <c r="T1468" s="746"/>
      <c r="U1468" s="746"/>
      <c r="V1468" s="746"/>
      <c r="W1468" s="746"/>
      <c r="X1468" s="746"/>
      <c r="Y1468" s="746"/>
      <c r="Z1468" s="746"/>
      <c r="AA1468" s="746"/>
      <c r="AB1468" s="746"/>
      <c r="AC1468" s="746"/>
      <c r="AD1468" s="746"/>
    </row>
    <row r="1469" spans="4:30" ht="13.9" customHeight="1">
      <c r="D1469" s="746"/>
      <c r="E1469" s="746"/>
      <c r="F1469" s="746"/>
      <c r="G1469" s="746"/>
      <c r="H1469" s="746"/>
      <c r="I1469" s="746"/>
      <c r="J1469" s="746"/>
      <c r="K1469" s="746"/>
      <c r="L1469" s="746"/>
      <c r="M1469" s="746"/>
      <c r="N1469" s="746"/>
      <c r="O1469" s="746"/>
      <c r="P1469" s="746"/>
      <c r="Q1469" s="746"/>
      <c r="R1469" s="746"/>
      <c r="S1469" s="746"/>
      <c r="T1469" s="746"/>
      <c r="U1469" s="746"/>
      <c r="V1469" s="746"/>
      <c r="W1469" s="746"/>
      <c r="X1469" s="746"/>
      <c r="Y1469" s="746"/>
      <c r="Z1469" s="746"/>
      <c r="AA1469" s="746"/>
      <c r="AB1469" s="746"/>
      <c r="AC1469" s="746"/>
      <c r="AD1469" s="746"/>
    </row>
    <row r="1470" spans="4:30" ht="13.9" customHeight="1">
      <c r="D1470" s="746"/>
      <c r="E1470" s="746"/>
      <c r="F1470" s="746"/>
      <c r="G1470" s="746"/>
      <c r="H1470" s="746"/>
      <c r="I1470" s="746"/>
      <c r="J1470" s="746"/>
      <c r="K1470" s="746"/>
      <c r="L1470" s="746"/>
      <c r="M1470" s="746"/>
      <c r="N1470" s="746"/>
      <c r="O1470" s="746"/>
      <c r="P1470" s="746"/>
      <c r="Q1470" s="746"/>
      <c r="R1470" s="746"/>
      <c r="S1470" s="746"/>
      <c r="T1470" s="746"/>
      <c r="U1470" s="746"/>
      <c r="V1470" s="746"/>
      <c r="W1470" s="746"/>
      <c r="X1470" s="746"/>
      <c r="Y1470" s="746"/>
      <c r="Z1470" s="746"/>
      <c r="AA1470" s="746"/>
      <c r="AB1470" s="746"/>
      <c r="AC1470" s="746"/>
      <c r="AD1470" s="746"/>
    </row>
    <row r="1471" spans="4:30" ht="13.9" customHeight="1">
      <c r="D1471" s="746"/>
      <c r="E1471" s="746"/>
      <c r="F1471" s="746"/>
      <c r="G1471" s="746"/>
      <c r="H1471" s="746"/>
      <c r="I1471" s="746"/>
      <c r="J1471" s="746"/>
      <c r="K1471" s="746"/>
      <c r="L1471" s="746"/>
      <c r="M1471" s="746"/>
      <c r="N1471" s="746"/>
      <c r="O1471" s="746"/>
      <c r="P1471" s="746"/>
      <c r="Q1471" s="746"/>
      <c r="R1471" s="746"/>
      <c r="S1471" s="746"/>
      <c r="T1471" s="746"/>
      <c r="U1471" s="746"/>
      <c r="V1471" s="746"/>
      <c r="W1471" s="746"/>
      <c r="X1471" s="746"/>
      <c r="Y1471" s="746"/>
      <c r="Z1471" s="746"/>
      <c r="AA1471" s="746"/>
      <c r="AB1471" s="746"/>
      <c r="AC1471" s="746"/>
      <c r="AD1471" s="746"/>
    </row>
    <row r="1472" spans="4:30" ht="13.9" customHeight="1">
      <c r="D1472" s="746"/>
      <c r="E1472" s="746"/>
      <c r="F1472" s="746"/>
      <c r="G1472" s="746"/>
      <c r="H1472" s="746"/>
      <c r="I1472" s="746"/>
      <c r="J1472" s="746"/>
      <c r="K1472" s="746"/>
      <c r="L1472" s="746"/>
      <c r="M1472" s="746"/>
      <c r="N1472" s="746"/>
      <c r="O1472" s="746"/>
      <c r="P1472" s="746"/>
      <c r="Q1472" s="746"/>
      <c r="R1472" s="746"/>
      <c r="S1472" s="746"/>
      <c r="T1472" s="746"/>
      <c r="U1472" s="746"/>
      <c r="V1472" s="746"/>
      <c r="W1472" s="746"/>
      <c r="X1472" s="746"/>
      <c r="Y1472" s="746"/>
      <c r="Z1472" s="746"/>
      <c r="AA1472" s="746"/>
      <c r="AB1472" s="746"/>
      <c r="AC1472" s="746"/>
      <c r="AD1472" s="746"/>
    </row>
    <row r="1473" spans="4:30" ht="13.9" customHeight="1">
      <c r="D1473" s="746"/>
      <c r="E1473" s="746"/>
      <c r="F1473" s="746"/>
      <c r="G1473" s="746"/>
      <c r="H1473" s="746"/>
      <c r="I1473" s="746"/>
      <c r="J1473" s="746"/>
      <c r="K1473" s="746"/>
      <c r="L1473" s="746"/>
      <c r="M1473" s="746"/>
      <c r="N1473" s="746"/>
      <c r="O1473" s="746"/>
      <c r="P1473" s="746"/>
      <c r="Q1473" s="746"/>
      <c r="R1473" s="746"/>
      <c r="S1473" s="746"/>
      <c r="T1473" s="746"/>
      <c r="U1473" s="746"/>
      <c r="V1473" s="746"/>
      <c r="W1473" s="746"/>
      <c r="X1473" s="746"/>
      <c r="Y1473" s="746"/>
      <c r="Z1473" s="746"/>
      <c r="AA1473" s="746"/>
      <c r="AB1473" s="746"/>
      <c r="AC1473" s="746"/>
      <c r="AD1473" s="746"/>
    </row>
    <row r="1474" spans="4:30" ht="13.9" customHeight="1">
      <c r="D1474" s="746"/>
      <c r="E1474" s="746"/>
      <c r="F1474" s="746"/>
      <c r="G1474" s="746"/>
      <c r="H1474" s="746"/>
      <c r="I1474" s="746"/>
      <c r="J1474" s="746"/>
      <c r="K1474" s="746"/>
      <c r="L1474" s="746"/>
      <c r="M1474" s="746"/>
      <c r="N1474" s="746"/>
      <c r="O1474" s="746"/>
      <c r="P1474" s="746"/>
      <c r="Q1474" s="746"/>
      <c r="R1474" s="746"/>
      <c r="S1474" s="746"/>
      <c r="T1474" s="746"/>
      <c r="U1474" s="746"/>
      <c r="V1474" s="746"/>
      <c r="W1474" s="746"/>
      <c r="X1474" s="746"/>
      <c r="Y1474" s="746"/>
      <c r="Z1474" s="746"/>
      <c r="AA1474" s="746"/>
      <c r="AB1474" s="746"/>
      <c r="AC1474" s="746"/>
      <c r="AD1474" s="746"/>
    </row>
    <row r="1475" spans="4:30" ht="13.9" customHeight="1">
      <c r="D1475" s="746"/>
      <c r="E1475" s="746"/>
      <c r="F1475" s="746"/>
      <c r="G1475" s="746"/>
      <c r="H1475" s="746"/>
      <c r="I1475" s="746"/>
      <c r="J1475" s="746"/>
      <c r="K1475" s="746"/>
      <c r="L1475" s="746"/>
      <c r="M1475" s="746"/>
      <c r="N1475" s="746"/>
      <c r="O1475" s="746"/>
      <c r="P1475" s="746"/>
      <c r="Q1475" s="746"/>
      <c r="R1475" s="746"/>
      <c r="S1475" s="746"/>
      <c r="T1475" s="746"/>
      <c r="U1475" s="746"/>
      <c r="V1475" s="746"/>
      <c r="W1475" s="746"/>
      <c r="X1475" s="746"/>
      <c r="Y1475" s="746"/>
      <c r="Z1475" s="746"/>
      <c r="AA1475" s="746"/>
      <c r="AB1475" s="746"/>
      <c r="AC1475" s="746"/>
      <c r="AD1475" s="746"/>
    </row>
    <row r="1476" spans="4:30" ht="13.9" customHeight="1">
      <c r="D1476" s="746"/>
      <c r="E1476" s="746"/>
      <c r="F1476" s="746"/>
      <c r="G1476" s="746"/>
      <c r="H1476" s="746"/>
      <c r="I1476" s="746"/>
      <c r="J1476" s="746"/>
      <c r="K1476" s="746"/>
      <c r="L1476" s="746"/>
      <c r="M1476" s="746"/>
      <c r="N1476" s="746"/>
      <c r="O1476" s="746"/>
      <c r="P1476" s="746"/>
      <c r="Q1476" s="746"/>
      <c r="R1476" s="746"/>
      <c r="S1476" s="746"/>
      <c r="T1476" s="746"/>
      <c r="U1476" s="746"/>
      <c r="V1476" s="746"/>
      <c r="W1476" s="746"/>
      <c r="X1476" s="746"/>
      <c r="Y1476" s="746"/>
      <c r="Z1476" s="746"/>
      <c r="AA1476" s="746"/>
      <c r="AB1476" s="746"/>
      <c r="AC1476" s="746"/>
      <c r="AD1476" s="746"/>
    </row>
    <row r="1477" spans="4:30" ht="13.9" customHeight="1">
      <c r="D1477" s="746"/>
      <c r="E1477" s="746"/>
      <c r="F1477" s="746"/>
      <c r="G1477" s="746"/>
      <c r="H1477" s="746"/>
      <c r="I1477" s="746"/>
      <c r="J1477" s="746"/>
      <c r="K1477" s="746"/>
      <c r="L1477" s="746"/>
      <c r="M1477" s="746"/>
      <c r="N1477" s="746"/>
      <c r="O1477" s="746"/>
      <c r="P1477" s="746"/>
      <c r="Q1477" s="746"/>
      <c r="R1477" s="746"/>
      <c r="S1477" s="746"/>
      <c r="T1477" s="746"/>
      <c r="U1477" s="746"/>
      <c r="V1477" s="746"/>
      <c r="W1477" s="746"/>
      <c r="X1477" s="746"/>
      <c r="Y1477" s="746"/>
      <c r="Z1477" s="746"/>
      <c r="AA1477" s="746"/>
      <c r="AB1477" s="746"/>
      <c r="AC1477" s="746"/>
      <c r="AD1477" s="746"/>
    </row>
    <row r="1478" spans="4:30" ht="13.9" customHeight="1">
      <c r="D1478" s="746"/>
      <c r="E1478" s="746"/>
      <c r="F1478" s="746"/>
      <c r="G1478" s="746"/>
      <c r="H1478" s="746"/>
      <c r="I1478" s="746"/>
      <c r="J1478" s="746"/>
      <c r="K1478" s="746"/>
      <c r="L1478" s="746"/>
      <c r="M1478" s="746"/>
      <c r="N1478" s="746"/>
      <c r="O1478" s="746"/>
      <c r="P1478" s="746"/>
      <c r="Q1478" s="746"/>
      <c r="R1478" s="746"/>
      <c r="S1478" s="746"/>
      <c r="T1478" s="746"/>
      <c r="U1478" s="746"/>
      <c r="V1478" s="746"/>
      <c r="W1478" s="746"/>
      <c r="X1478" s="746"/>
      <c r="Y1478" s="746"/>
      <c r="Z1478" s="746"/>
      <c r="AA1478" s="746"/>
      <c r="AB1478" s="746"/>
      <c r="AC1478" s="746"/>
      <c r="AD1478" s="746"/>
    </row>
    <row r="1479" spans="4:30" ht="13.9" customHeight="1">
      <c r="D1479" s="746"/>
      <c r="E1479" s="746"/>
      <c r="F1479" s="746"/>
      <c r="G1479" s="746"/>
      <c r="H1479" s="746"/>
      <c r="I1479" s="746"/>
      <c r="J1479" s="746"/>
      <c r="K1479" s="746"/>
      <c r="L1479" s="746"/>
      <c r="M1479" s="746"/>
      <c r="N1479" s="746"/>
      <c r="O1479" s="746"/>
      <c r="P1479" s="746"/>
      <c r="Q1479" s="746"/>
      <c r="R1479" s="746"/>
      <c r="S1479" s="746"/>
      <c r="T1479" s="746"/>
      <c r="U1479" s="746"/>
      <c r="V1479" s="746"/>
      <c r="W1479" s="746"/>
      <c r="X1479" s="746"/>
      <c r="Y1479" s="746"/>
      <c r="Z1479" s="746"/>
      <c r="AA1479" s="746"/>
      <c r="AB1479" s="746"/>
      <c r="AC1479" s="746"/>
      <c r="AD1479" s="746"/>
    </row>
    <row r="1480" spans="4:30" ht="13.9" customHeight="1">
      <c r="D1480" s="746"/>
      <c r="E1480" s="746"/>
      <c r="F1480" s="746"/>
      <c r="G1480" s="746"/>
      <c r="H1480" s="746"/>
      <c r="I1480" s="746"/>
      <c r="J1480" s="746"/>
      <c r="K1480" s="746"/>
      <c r="L1480" s="746"/>
      <c r="M1480" s="746"/>
      <c r="N1480" s="746"/>
      <c r="O1480" s="746"/>
      <c r="P1480" s="746"/>
      <c r="Q1480" s="746"/>
      <c r="R1480" s="746"/>
      <c r="S1480" s="746"/>
      <c r="T1480" s="746"/>
      <c r="U1480" s="746"/>
      <c r="V1480" s="746"/>
      <c r="W1480" s="746"/>
      <c r="X1480" s="746"/>
      <c r="Y1480" s="746"/>
      <c r="Z1480" s="746"/>
      <c r="AA1480" s="746"/>
      <c r="AB1480" s="746"/>
      <c r="AC1480" s="746"/>
      <c r="AD1480" s="746"/>
    </row>
    <row r="1481" spans="4:30" ht="13.9" customHeight="1">
      <c r="D1481" s="746"/>
      <c r="E1481" s="746"/>
      <c r="F1481" s="746"/>
      <c r="G1481" s="746"/>
      <c r="H1481" s="746"/>
      <c r="I1481" s="746"/>
      <c r="J1481" s="746"/>
      <c r="K1481" s="746"/>
      <c r="L1481" s="746"/>
      <c r="M1481" s="746"/>
      <c r="N1481" s="746"/>
      <c r="O1481" s="746"/>
      <c r="P1481" s="746"/>
      <c r="Q1481" s="746"/>
      <c r="R1481" s="746"/>
      <c r="S1481" s="746"/>
      <c r="T1481" s="746"/>
      <c r="U1481" s="746"/>
      <c r="V1481" s="746"/>
      <c r="W1481" s="746"/>
      <c r="X1481" s="746"/>
      <c r="Y1481" s="746"/>
      <c r="Z1481" s="746"/>
      <c r="AA1481" s="746"/>
      <c r="AB1481" s="746"/>
      <c r="AC1481" s="746"/>
      <c r="AD1481" s="746"/>
    </row>
    <row r="1482" spans="4:30" ht="13.9" customHeight="1">
      <c r="D1482" s="746"/>
      <c r="E1482" s="746"/>
      <c r="F1482" s="746"/>
      <c r="G1482" s="746"/>
      <c r="H1482" s="746"/>
      <c r="I1482" s="746"/>
      <c r="J1482" s="746"/>
      <c r="K1482" s="746"/>
      <c r="L1482" s="746"/>
      <c r="M1482" s="746"/>
      <c r="N1482" s="746"/>
      <c r="O1482" s="746"/>
      <c r="P1482" s="746"/>
      <c r="Q1482" s="746"/>
      <c r="R1482" s="746"/>
      <c r="S1482" s="746"/>
      <c r="T1482" s="746"/>
      <c r="U1482" s="746"/>
      <c r="V1482" s="746"/>
      <c r="W1482" s="746"/>
      <c r="X1482" s="746"/>
      <c r="Y1482" s="746"/>
      <c r="Z1482" s="746"/>
      <c r="AA1482" s="746"/>
      <c r="AB1482" s="746"/>
      <c r="AC1482" s="746"/>
      <c r="AD1482" s="746"/>
    </row>
    <row r="1483" spans="4:30" ht="13.9" customHeight="1">
      <c r="D1483" s="746"/>
      <c r="E1483" s="746"/>
      <c r="F1483" s="746"/>
      <c r="G1483" s="746"/>
      <c r="H1483" s="746"/>
      <c r="I1483" s="746"/>
      <c r="J1483" s="746"/>
      <c r="K1483" s="746"/>
      <c r="L1483" s="746"/>
      <c r="M1483" s="746"/>
      <c r="N1483" s="746"/>
      <c r="O1483" s="746"/>
      <c r="P1483" s="746"/>
      <c r="Q1483" s="746"/>
      <c r="R1483" s="746"/>
      <c r="S1483" s="746"/>
      <c r="T1483" s="746"/>
      <c r="U1483" s="746"/>
      <c r="V1483" s="746"/>
      <c r="W1483" s="746"/>
      <c r="X1483" s="746"/>
      <c r="Y1483" s="746"/>
      <c r="Z1483" s="746"/>
      <c r="AA1483" s="746"/>
      <c r="AB1483" s="746"/>
      <c r="AC1483" s="746"/>
      <c r="AD1483" s="746"/>
    </row>
    <row r="1484" spans="4:30" ht="13.9" customHeight="1">
      <c r="D1484" s="746"/>
      <c r="E1484" s="746"/>
      <c r="F1484" s="746"/>
      <c r="G1484" s="746"/>
      <c r="H1484" s="746"/>
      <c r="I1484" s="746"/>
      <c r="J1484" s="746"/>
      <c r="K1484" s="746"/>
      <c r="L1484" s="746"/>
      <c r="M1484" s="746"/>
      <c r="N1484" s="746"/>
      <c r="O1484" s="746"/>
      <c r="P1484" s="746"/>
      <c r="Q1484" s="746"/>
      <c r="R1484" s="746"/>
      <c r="S1484" s="746"/>
      <c r="T1484" s="746"/>
      <c r="U1484" s="746"/>
      <c r="V1484" s="746"/>
      <c r="W1484" s="746"/>
      <c r="X1484" s="746"/>
      <c r="Y1484" s="746"/>
      <c r="Z1484" s="746"/>
      <c r="AA1484" s="746"/>
      <c r="AB1484" s="746"/>
      <c r="AC1484" s="746"/>
      <c r="AD1484" s="746"/>
    </row>
    <row r="1485" spans="4:30" ht="13.9" customHeight="1">
      <c r="D1485" s="746"/>
      <c r="E1485" s="746"/>
      <c r="F1485" s="746"/>
      <c r="G1485" s="746"/>
      <c r="H1485" s="746"/>
      <c r="I1485" s="746"/>
      <c r="J1485" s="746"/>
      <c r="K1485" s="746"/>
      <c r="L1485" s="746"/>
      <c r="M1485" s="746"/>
      <c r="N1485" s="746"/>
      <c r="O1485" s="746"/>
      <c r="P1485" s="746"/>
      <c r="Q1485" s="746"/>
      <c r="R1485" s="746"/>
      <c r="S1485" s="746"/>
      <c r="T1485" s="746"/>
      <c r="U1485" s="746"/>
      <c r="V1485" s="746"/>
      <c r="W1485" s="746"/>
      <c r="X1485" s="746"/>
      <c r="Y1485" s="746"/>
      <c r="Z1485" s="746"/>
      <c r="AA1485" s="746"/>
      <c r="AB1485" s="746"/>
      <c r="AC1485" s="746"/>
      <c r="AD1485" s="746"/>
    </row>
    <row r="1486" spans="4:30" ht="13.9" customHeight="1">
      <c r="D1486" s="746"/>
      <c r="E1486" s="746"/>
      <c r="F1486" s="746"/>
      <c r="G1486" s="746"/>
      <c r="H1486" s="746"/>
      <c r="I1486" s="746"/>
      <c r="J1486" s="746"/>
      <c r="K1486" s="746"/>
      <c r="L1486" s="746"/>
      <c r="M1486" s="746"/>
      <c r="N1486" s="746"/>
      <c r="O1486" s="746"/>
      <c r="P1486" s="746"/>
      <c r="Q1486" s="746"/>
      <c r="R1486" s="746"/>
      <c r="S1486" s="746"/>
      <c r="T1486" s="746"/>
      <c r="U1486" s="746"/>
      <c r="V1486" s="746"/>
      <c r="W1486" s="746"/>
      <c r="X1486" s="746"/>
      <c r="Y1486" s="746"/>
      <c r="Z1486" s="746"/>
      <c r="AA1486" s="746"/>
      <c r="AB1486" s="746"/>
      <c r="AC1486" s="746"/>
      <c r="AD1486" s="746"/>
    </row>
    <row r="1487" spans="4:30" ht="13.9" customHeight="1">
      <c r="D1487" s="746"/>
      <c r="E1487" s="746"/>
      <c r="F1487" s="746"/>
      <c r="G1487" s="746"/>
      <c r="H1487" s="746"/>
      <c r="I1487" s="746"/>
      <c r="J1487" s="746"/>
      <c r="K1487" s="746"/>
      <c r="L1487" s="746"/>
      <c r="M1487" s="746"/>
      <c r="N1487" s="746"/>
      <c r="O1487" s="746"/>
      <c r="P1487" s="746"/>
      <c r="Q1487" s="746"/>
      <c r="R1487" s="746"/>
      <c r="S1487" s="746"/>
      <c r="T1487" s="746"/>
      <c r="U1487" s="746"/>
      <c r="V1487" s="746"/>
      <c r="W1487" s="746"/>
      <c r="X1487" s="746"/>
      <c r="Y1487" s="746"/>
      <c r="Z1487" s="746"/>
      <c r="AA1487" s="746"/>
      <c r="AB1487" s="746"/>
      <c r="AC1487" s="746"/>
      <c r="AD1487" s="746"/>
    </row>
    <row r="1488" spans="4:30" ht="13.9" customHeight="1">
      <c r="D1488" s="746"/>
      <c r="E1488" s="746"/>
      <c r="F1488" s="746"/>
      <c r="G1488" s="746"/>
      <c r="H1488" s="746"/>
      <c r="I1488" s="746"/>
      <c r="J1488" s="746"/>
      <c r="K1488" s="746"/>
      <c r="L1488" s="746"/>
      <c r="M1488" s="746"/>
      <c r="N1488" s="746"/>
      <c r="O1488" s="746"/>
      <c r="P1488" s="746"/>
      <c r="Q1488" s="746"/>
      <c r="R1488" s="746"/>
      <c r="S1488" s="746"/>
      <c r="T1488" s="746"/>
      <c r="U1488" s="746"/>
      <c r="V1488" s="746"/>
      <c r="W1488" s="746"/>
      <c r="X1488" s="746"/>
      <c r="Y1488" s="746"/>
      <c r="Z1488" s="746"/>
      <c r="AA1488" s="746"/>
      <c r="AB1488" s="746"/>
      <c r="AC1488" s="746"/>
      <c r="AD1488" s="746"/>
    </row>
    <row r="1489" spans="4:30" ht="13.9" customHeight="1">
      <c r="D1489" s="746"/>
      <c r="E1489" s="746"/>
      <c r="F1489" s="746"/>
      <c r="G1489" s="746"/>
      <c r="H1489" s="746"/>
      <c r="I1489" s="746"/>
      <c r="J1489" s="746"/>
      <c r="K1489" s="746"/>
      <c r="L1489" s="746"/>
      <c r="M1489" s="746"/>
      <c r="N1489" s="746"/>
      <c r="O1489" s="746"/>
      <c r="P1489" s="746"/>
      <c r="Q1489" s="746"/>
      <c r="R1489" s="746"/>
      <c r="S1489" s="746"/>
      <c r="T1489" s="746"/>
      <c r="U1489" s="746"/>
      <c r="V1489" s="746"/>
      <c r="W1489" s="746"/>
      <c r="X1489" s="746"/>
      <c r="Y1489" s="746"/>
      <c r="Z1489" s="746"/>
      <c r="AA1489" s="746"/>
      <c r="AB1489" s="746"/>
      <c r="AC1489" s="746"/>
      <c r="AD1489" s="746"/>
    </row>
    <row r="1490" spans="4:30" ht="13.9" customHeight="1">
      <c r="D1490" s="746"/>
      <c r="E1490" s="746"/>
      <c r="F1490" s="746"/>
      <c r="G1490" s="746"/>
      <c r="H1490" s="746"/>
      <c r="I1490" s="746"/>
      <c r="J1490" s="746"/>
      <c r="K1490" s="746"/>
      <c r="L1490" s="746"/>
      <c r="M1490" s="746"/>
      <c r="N1490" s="746"/>
      <c r="O1490" s="746"/>
      <c r="P1490" s="746"/>
      <c r="Q1490" s="746"/>
      <c r="R1490" s="746"/>
      <c r="S1490" s="746"/>
      <c r="T1490" s="746"/>
      <c r="U1490" s="746"/>
      <c r="V1490" s="746"/>
      <c r="W1490" s="746"/>
      <c r="X1490" s="746"/>
      <c r="Y1490" s="746"/>
      <c r="Z1490" s="746"/>
      <c r="AA1490" s="746"/>
      <c r="AB1490" s="746"/>
      <c r="AC1490" s="746"/>
      <c r="AD1490" s="746"/>
    </row>
    <row r="1491" spans="4:30" ht="13.9" customHeight="1">
      <c r="D1491" s="746"/>
      <c r="E1491" s="746"/>
      <c r="F1491" s="746"/>
      <c r="G1491" s="746"/>
      <c r="H1491" s="746"/>
      <c r="I1491" s="746"/>
      <c r="J1491" s="746"/>
      <c r="K1491" s="746"/>
      <c r="L1491" s="746"/>
      <c r="M1491" s="746"/>
      <c r="N1491" s="746"/>
      <c r="O1491" s="746"/>
      <c r="P1491" s="746"/>
      <c r="Q1491" s="746"/>
      <c r="R1491" s="746"/>
      <c r="S1491" s="746"/>
      <c r="T1491" s="746"/>
      <c r="U1491" s="746"/>
      <c r="V1491" s="746"/>
      <c r="W1491" s="746"/>
      <c r="X1491" s="746"/>
      <c r="Y1491" s="746"/>
      <c r="Z1491" s="746"/>
      <c r="AA1491" s="746"/>
      <c r="AB1491" s="746"/>
      <c r="AC1491" s="746"/>
      <c r="AD1491" s="746"/>
    </row>
    <row r="1492" spans="4:30" ht="13.9" customHeight="1">
      <c r="D1492" s="746"/>
      <c r="E1492" s="746"/>
      <c r="F1492" s="746"/>
      <c r="G1492" s="746"/>
      <c r="H1492" s="746"/>
      <c r="I1492" s="746"/>
      <c r="J1492" s="746"/>
      <c r="K1492" s="746"/>
      <c r="L1492" s="746"/>
      <c r="M1492" s="746"/>
      <c r="N1492" s="746"/>
      <c r="O1492" s="746"/>
      <c r="P1492" s="746"/>
      <c r="Q1492" s="746"/>
      <c r="R1492" s="746"/>
      <c r="S1492" s="746"/>
      <c r="T1492" s="746"/>
      <c r="U1492" s="746"/>
      <c r="V1492" s="746"/>
      <c r="W1492" s="746"/>
      <c r="X1492" s="746"/>
      <c r="Y1492" s="746"/>
      <c r="Z1492" s="746"/>
      <c r="AA1492" s="746"/>
      <c r="AB1492" s="746"/>
      <c r="AC1492" s="746"/>
      <c r="AD1492" s="746"/>
    </row>
    <row r="1493" spans="4:30" ht="13.9" customHeight="1">
      <c r="D1493" s="746"/>
      <c r="E1493" s="746"/>
      <c r="F1493" s="746"/>
      <c r="G1493" s="746"/>
      <c r="H1493" s="746"/>
      <c r="I1493" s="746"/>
      <c r="J1493" s="746"/>
      <c r="K1493" s="746"/>
      <c r="L1493" s="746"/>
      <c r="M1493" s="746"/>
      <c r="N1493" s="746"/>
      <c r="O1493" s="746"/>
      <c r="P1493" s="746"/>
      <c r="Q1493" s="746"/>
      <c r="R1493" s="746"/>
      <c r="S1493" s="746"/>
      <c r="T1493" s="746"/>
      <c r="U1493" s="746"/>
      <c r="V1493" s="746"/>
      <c r="W1493" s="746"/>
      <c r="X1493" s="746"/>
      <c r="Y1493" s="746"/>
      <c r="Z1493" s="746"/>
      <c r="AA1493" s="746"/>
      <c r="AB1493" s="746"/>
      <c r="AC1493" s="746"/>
      <c r="AD1493" s="746"/>
    </row>
    <row r="1494" spans="4:30" ht="13.9" customHeight="1">
      <c r="D1494" s="746"/>
      <c r="E1494" s="746"/>
      <c r="F1494" s="746"/>
      <c r="G1494" s="746"/>
      <c r="H1494" s="746"/>
      <c r="I1494" s="746"/>
      <c r="J1494" s="746"/>
      <c r="K1494" s="746"/>
      <c r="L1494" s="746"/>
      <c r="M1494" s="746"/>
      <c r="N1494" s="746"/>
      <c r="O1494" s="746"/>
      <c r="P1494" s="746"/>
      <c r="Q1494" s="746"/>
      <c r="R1494" s="746"/>
      <c r="S1494" s="746"/>
      <c r="T1494" s="746"/>
      <c r="U1494" s="746"/>
      <c r="V1494" s="746"/>
      <c r="W1494" s="746"/>
      <c r="X1494" s="746"/>
      <c r="Y1494" s="746"/>
      <c r="Z1494" s="746"/>
      <c r="AA1494" s="746"/>
      <c r="AB1494" s="746"/>
      <c r="AC1494" s="746"/>
      <c r="AD1494" s="746"/>
    </row>
    <row r="1495" spans="4:30" ht="13.9" customHeight="1">
      <c r="D1495" s="746"/>
      <c r="E1495" s="746"/>
      <c r="F1495" s="746"/>
      <c r="G1495" s="746"/>
      <c r="H1495" s="746"/>
      <c r="I1495" s="746"/>
      <c r="J1495" s="746"/>
      <c r="K1495" s="746"/>
      <c r="L1495" s="746"/>
      <c r="M1495" s="746"/>
      <c r="N1495" s="746"/>
      <c r="O1495" s="746"/>
      <c r="P1495" s="746"/>
      <c r="Q1495" s="746"/>
      <c r="R1495" s="746"/>
      <c r="S1495" s="746"/>
      <c r="T1495" s="746"/>
      <c r="U1495" s="746"/>
      <c r="V1495" s="746"/>
      <c r="W1495" s="746"/>
      <c r="X1495" s="746"/>
      <c r="Y1495" s="746"/>
      <c r="Z1495" s="746"/>
      <c r="AA1495" s="746"/>
      <c r="AB1495" s="746"/>
      <c r="AC1495" s="746"/>
      <c r="AD1495" s="746"/>
    </row>
    <row r="1496" spans="4:30" ht="13.9" customHeight="1">
      <c r="D1496" s="746"/>
      <c r="E1496" s="746"/>
      <c r="F1496" s="746"/>
      <c r="G1496" s="746"/>
      <c r="H1496" s="746"/>
      <c r="I1496" s="746"/>
      <c r="J1496" s="746"/>
      <c r="K1496" s="746"/>
      <c r="L1496" s="746"/>
      <c r="M1496" s="746"/>
      <c r="N1496" s="746"/>
      <c r="O1496" s="746"/>
      <c r="P1496" s="746"/>
      <c r="Q1496" s="746"/>
      <c r="R1496" s="746"/>
      <c r="S1496" s="746"/>
      <c r="T1496" s="746"/>
      <c r="U1496" s="746"/>
      <c r="V1496" s="746"/>
      <c r="W1496" s="746"/>
      <c r="X1496" s="746"/>
      <c r="Y1496" s="746"/>
      <c r="Z1496" s="746"/>
      <c r="AA1496" s="746"/>
      <c r="AB1496" s="746"/>
      <c r="AC1496" s="746"/>
      <c r="AD1496" s="746"/>
    </row>
    <row r="1497" spans="4:30" ht="13.9" customHeight="1">
      <c r="D1497" s="746"/>
      <c r="E1497" s="746"/>
      <c r="F1497" s="746"/>
      <c r="G1497" s="746"/>
      <c r="H1497" s="746"/>
      <c r="I1497" s="746"/>
      <c r="J1497" s="746"/>
      <c r="K1497" s="746"/>
      <c r="L1497" s="746"/>
      <c r="M1497" s="746"/>
      <c r="N1497" s="746"/>
      <c r="O1497" s="746"/>
      <c r="P1497" s="746"/>
      <c r="Q1497" s="746"/>
      <c r="R1497" s="746"/>
      <c r="S1497" s="746"/>
      <c r="T1497" s="746"/>
      <c r="U1497" s="746"/>
      <c r="V1497" s="746"/>
      <c r="W1497" s="746"/>
      <c r="X1497" s="746"/>
      <c r="Y1497" s="746"/>
      <c r="Z1497" s="746"/>
      <c r="AA1497" s="746"/>
      <c r="AB1497" s="746"/>
      <c r="AC1497" s="746"/>
      <c r="AD1497" s="746"/>
    </row>
    <row r="1498" spans="4:30" ht="13.9" customHeight="1">
      <c r="D1498" s="746"/>
      <c r="E1498" s="746"/>
      <c r="F1498" s="746"/>
      <c r="G1498" s="746"/>
      <c r="H1498" s="746"/>
      <c r="I1498" s="746"/>
      <c r="J1498" s="746"/>
      <c r="K1498" s="746"/>
      <c r="L1498" s="746"/>
      <c r="M1498" s="746"/>
      <c r="N1498" s="746"/>
      <c r="O1498" s="746"/>
      <c r="P1498" s="746"/>
      <c r="Q1498" s="746"/>
      <c r="R1498" s="746"/>
      <c r="S1498" s="746"/>
      <c r="T1498" s="746"/>
      <c r="U1498" s="746"/>
      <c r="V1498" s="746"/>
      <c r="W1498" s="746"/>
      <c r="X1498" s="746"/>
      <c r="Y1498" s="746"/>
      <c r="Z1498" s="746"/>
      <c r="AA1498" s="746"/>
      <c r="AB1498" s="746"/>
      <c r="AC1498" s="746"/>
      <c r="AD1498" s="746"/>
    </row>
    <row r="1499" spans="4:30" ht="13.9" customHeight="1">
      <c r="D1499" s="746"/>
      <c r="E1499" s="746"/>
      <c r="F1499" s="746"/>
      <c r="G1499" s="746"/>
      <c r="H1499" s="746"/>
      <c r="I1499" s="746"/>
      <c r="J1499" s="746"/>
      <c r="K1499" s="746"/>
      <c r="L1499" s="746"/>
      <c r="M1499" s="746"/>
      <c r="N1499" s="746"/>
      <c r="O1499" s="746"/>
      <c r="P1499" s="746"/>
      <c r="Q1499" s="746"/>
      <c r="R1499" s="746"/>
      <c r="S1499" s="746"/>
      <c r="T1499" s="746"/>
      <c r="U1499" s="746"/>
      <c r="V1499" s="746"/>
      <c r="W1499" s="746"/>
      <c r="X1499" s="746"/>
      <c r="Y1499" s="746"/>
      <c r="Z1499" s="746"/>
      <c r="AA1499" s="746"/>
      <c r="AB1499" s="746"/>
      <c r="AC1499" s="746"/>
      <c r="AD1499" s="746"/>
    </row>
    <row r="1500" spans="4:30" ht="13.9" customHeight="1">
      <c r="D1500" s="746"/>
      <c r="E1500" s="746"/>
      <c r="F1500" s="746"/>
      <c r="G1500" s="746"/>
      <c r="H1500" s="746"/>
      <c r="I1500" s="746"/>
      <c r="J1500" s="746"/>
      <c r="K1500" s="746"/>
      <c r="L1500" s="746"/>
      <c r="M1500" s="746"/>
      <c r="N1500" s="746"/>
      <c r="O1500" s="746"/>
      <c r="P1500" s="746"/>
      <c r="Q1500" s="746"/>
      <c r="R1500" s="746"/>
      <c r="S1500" s="746"/>
      <c r="T1500" s="746"/>
      <c r="U1500" s="746"/>
      <c r="V1500" s="746"/>
      <c r="W1500" s="746"/>
      <c r="X1500" s="746"/>
      <c r="Y1500" s="746"/>
      <c r="Z1500" s="746"/>
      <c r="AA1500" s="746"/>
      <c r="AB1500" s="746"/>
      <c r="AC1500" s="746"/>
      <c r="AD1500" s="746"/>
    </row>
    <row r="1501" spans="4:30" ht="13.9" customHeight="1">
      <c r="D1501" s="746"/>
      <c r="E1501" s="746"/>
      <c r="F1501" s="746"/>
      <c r="G1501" s="746"/>
      <c r="H1501" s="746"/>
      <c r="I1501" s="746"/>
      <c r="J1501" s="746"/>
      <c r="K1501" s="746"/>
      <c r="L1501" s="746"/>
      <c r="M1501" s="746"/>
      <c r="N1501" s="746"/>
      <c r="O1501" s="746"/>
      <c r="P1501" s="746"/>
      <c r="Q1501" s="746"/>
      <c r="R1501" s="746"/>
      <c r="S1501" s="746"/>
      <c r="T1501" s="746"/>
      <c r="U1501" s="746"/>
      <c r="V1501" s="746"/>
      <c r="W1501" s="746"/>
      <c r="X1501" s="746"/>
      <c r="Y1501" s="746"/>
      <c r="Z1501" s="746"/>
      <c r="AA1501" s="746"/>
      <c r="AB1501" s="746"/>
      <c r="AC1501" s="746"/>
      <c r="AD1501" s="746"/>
    </row>
    <row r="1502" spans="4:30" ht="13.9" customHeight="1">
      <c r="D1502" s="746"/>
      <c r="E1502" s="746"/>
      <c r="F1502" s="746"/>
      <c r="G1502" s="746"/>
      <c r="H1502" s="746"/>
      <c r="I1502" s="746"/>
      <c r="J1502" s="746"/>
      <c r="K1502" s="746"/>
      <c r="L1502" s="746"/>
      <c r="M1502" s="746"/>
      <c r="N1502" s="746"/>
      <c r="O1502" s="746"/>
      <c r="P1502" s="746"/>
      <c r="Q1502" s="746"/>
      <c r="R1502" s="746"/>
      <c r="S1502" s="746"/>
      <c r="T1502" s="746"/>
      <c r="U1502" s="746"/>
      <c r="V1502" s="746"/>
      <c r="W1502" s="746"/>
      <c r="X1502" s="746"/>
      <c r="Y1502" s="746"/>
      <c r="Z1502" s="746"/>
      <c r="AA1502" s="746"/>
      <c r="AB1502" s="746"/>
      <c r="AC1502" s="746"/>
      <c r="AD1502" s="746"/>
    </row>
    <row r="1503" spans="4:30" ht="13.9" customHeight="1">
      <c r="D1503" s="746"/>
      <c r="E1503" s="746"/>
      <c r="F1503" s="746"/>
      <c r="G1503" s="746"/>
      <c r="H1503" s="746"/>
      <c r="I1503" s="746"/>
      <c r="J1503" s="746"/>
      <c r="K1503" s="746"/>
      <c r="L1503" s="746"/>
      <c r="M1503" s="746"/>
      <c r="N1503" s="746"/>
      <c r="O1503" s="746"/>
      <c r="P1503" s="746"/>
      <c r="Q1503" s="746"/>
      <c r="R1503" s="746"/>
      <c r="S1503" s="746"/>
      <c r="T1503" s="746"/>
      <c r="U1503" s="746"/>
      <c r="V1503" s="746"/>
      <c r="W1503" s="746"/>
      <c r="X1503" s="746"/>
      <c r="Y1503" s="746"/>
      <c r="Z1503" s="746"/>
      <c r="AA1503" s="746"/>
      <c r="AB1503" s="746"/>
      <c r="AC1503" s="746"/>
      <c r="AD1503" s="746"/>
    </row>
    <row r="1504" spans="4:30" ht="13.9" customHeight="1">
      <c r="D1504" s="746"/>
      <c r="E1504" s="746"/>
      <c r="F1504" s="746"/>
      <c r="G1504" s="746"/>
      <c r="H1504" s="746"/>
      <c r="I1504" s="746"/>
      <c r="J1504" s="746"/>
      <c r="K1504" s="746"/>
      <c r="L1504" s="746"/>
      <c r="M1504" s="746"/>
      <c r="N1504" s="746"/>
      <c r="O1504" s="746"/>
      <c r="P1504" s="746"/>
      <c r="Q1504" s="746"/>
      <c r="R1504" s="746"/>
      <c r="S1504" s="746"/>
      <c r="T1504" s="746"/>
      <c r="U1504" s="746"/>
      <c r="V1504" s="746"/>
      <c r="W1504" s="746"/>
      <c r="X1504" s="746"/>
      <c r="Y1504" s="746"/>
      <c r="Z1504" s="746"/>
      <c r="AA1504" s="746"/>
      <c r="AB1504" s="746"/>
      <c r="AC1504" s="746"/>
      <c r="AD1504" s="746"/>
    </row>
    <row r="1505" spans="4:30" ht="13.9" customHeight="1">
      <c r="D1505" s="746"/>
      <c r="E1505" s="746"/>
      <c r="F1505" s="746"/>
      <c r="G1505" s="746"/>
      <c r="H1505" s="746"/>
      <c r="I1505" s="746"/>
      <c r="J1505" s="746"/>
      <c r="K1505" s="746"/>
      <c r="L1505" s="746"/>
      <c r="M1505" s="746"/>
      <c r="N1505" s="746"/>
      <c r="O1505" s="746"/>
      <c r="P1505" s="746"/>
      <c r="Q1505" s="746"/>
      <c r="R1505" s="746"/>
      <c r="S1505" s="746"/>
      <c r="T1505" s="746"/>
      <c r="U1505" s="746"/>
      <c r="V1505" s="746"/>
      <c r="W1505" s="746"/>
      <c r="X1505" s="746"/>
      <c r="Y1505" s="746"/>
      <c r="Z1505" s="746"/>
      <c r="AA1505" s="746"/>
      <c r="AB1505" s="746"/>
      <c r="AC1505" s="746"/>
      <c r="AD1505" s="746"/>
    </row>
    <row r="1506" spans="4:30" ht="13.9" customHeight="1">
      <c r="D1506" s="746"/>
      <c r="E1506" s="746"/>
      <c r="F1506" s="746"/>
      <c r="G1506" s="746"/>
      <c r="H1506" s="746"/>
      <c r="I1506" s="746"/>
      <c r="J1506" s="746"/>
      <c r="K1506" s="746"/>
      <c r="L1506" s="746"/>
      <c r="M1506" s="746"/>
      <c r="N1506" s="746"/>
      <c r="O1506" s="746"/>
      <c r="P1506" s="746"/>
      <c r="Q1506" s="746"/>
      <c r="R1506" s="746"/>
      <c r="S1506" s="746"/>
      <c r="T1506" s="746"/>
      <c r="U1506" s="746"/>
      <c r="V1506" s="746"/>
      <c r="W1506" s="746"/>
      <c r="X1506" s="746"/>
      <c r="Y1506" s="746"/>
      <c r="Z1506" s="746"/>
      <c r="AA1506" s="746"/>
      <c r="AB1506" s="746"/>
      <c r="AC1506" s="746"/>
      <c r="AD1506" s="746"/>
    </row>
    <row r="1507" spans="4:30" ht="13.9" customHeight="1">
      <c r="D1507" s="746"/>
      <c r="E1507" s="746"/>
      <c r="F1507" s="746"/>
      <c r="G1507" s="746"/>
      <c r="H1507" s="746"/>
      <c r="I1507" s="746"/>
      <c r="J1507" s="746"/>
      <c r="K1507" s="746"/>
      <c r="L1507" s="746"/>
      <c r="M1507" s="746"/>
      <c r="N1507" s="746"/>
      <c r="O1507" s="746"/>
      <c r="P1507" s="746"/>
      <c r="Q1507" s="746"/>
      <c r="R1507" s="746"/>
      <c r="S1507" s="746"/>
      <c r="T1507" s="746"/>
      <c r="U1507" s="746"/>
      <c r="V1507" s="746"/>
      <c r="W1507" s="746"/>
      <c r="X1507" s="746"/>
      <c r="Y1507" s="746"/>
      <c r="Z1507" s="746"/>
      <c r="AA1507" s="746"/>
      <c r="AB1507" s="746"/>
      <c r="AC1507" s="746"/>
      <c r="AD1507" s="746"/>
    </row>
    <row r="1508" spans="4:30" ht="13.9" customHeight="1">
      <c r="D1508" s="746"/>
      <c r="E1508" s="746"/>
      <c r="F1508" s="746"/>
      <c r="G1508" s="746"/>
      <c r="H1508" s="746"/>
      <c r="I1508" s="746"/>
      <c r="J1508" s="746"/>
      <c r="K1508" s="746"/>
      <c r="L1508" s="746"/>
      <c r="M1508" s="746"/>
      <c r="N1508" s="746"/>
      <c r="O1508" s="746"/>
      <c r="P1508" s="746"/>
      <c r="Q1508" s="746"/>
      <c r="R1508" s="746"/>
      <c r="S1508" s="746"/>
      <c r="T1508" s="746"/>
      <c r="U1508" s="746"/>
      <c r="V1508" s="746"/>
      <c r="W1508" s="746"/>
      <c r="X1508" s="746"/>
      <c r="Y1508" s="746"/>
      <c r="Z1508" s="746"/>
      <c r="AA1508" s="746"/>
      <c r="AB1508" s="746"/>
      <c r="AC1508" s="746"/>
      <c r="AD1508" s="746"/>
    </row>
    <row r="1509" spans="4:30" ht="13.9" customHeight="1">
      <c r="D1509" s="746"/>
      <c r="E1509" s="746"/>
      <c r="F1509" s="746"/>
      <c r="G1509" s="746"/>
      <c r="H1509" s="746"/>
      <c r="I1509" s="746"/>
      <c r="J1509" s="746"/>
      <c r="K1509" s="746"/>
      <c r="L1509" s="746"/>
      <c r="M1509" s="746"/>
      <c r="N1509" s="746"/>
      <c r="O1509" s="746"/>
      <c r="P1509" s="746"/>
      <c r="Q1509" s="746"/>
      <c r="R1509" s="746"/>
      <c r="S1509" s="746"/>
      <c r="T1509" s="746"/>
      <c r="U1509" s="746"/>
      <c r="V1509" s="746"/>
      <c r="W1509" s="746"/>
      <c r="X1509" s="746"/>
      <c r="Y1509" s="746"/>
      <c r="Z1509" s="746"/>
      <c r="AA1509" s="746"/>
      <c r="AB1509" s="746"/>
      <c r="AC1509" s="746"/>
      <c r="AD1509" s="746"/>
    </row>
    <row r="1510" spans="4:30" ht="13.9" customHeight="1">
      <c r="D1510" s="746"/>
      <c r="E1510" s="746"/>
      <c r="F1510" s="746"/>
      <c r="G1510" s="746"/>
      <c r="H1510" s="746"/>
      <c r="I1510" s="746"/>
      <c r="J1510" s="746"/>
      <c r="K1510" s="746"/>
      <c r="L1510" s="746"/>
      <c r="M1510" s="746"/>
      <c r="N1510" s="746"/>
      <c r="O1510" s="746"/>
      <c r="P1510" s="746"/>
      <c r="Q1510" s="746"/>
      <c r="R1510" s="746"/>
      <c r="S1510" s="746"/>
      <c r="T1510" s="746"/>
      <c r="U1510" s="746"/>
      <c r="V1510" s="746"/>
      <c r="W1510" s="746"/>
      <c r="X1510" s="746"/>
      <c r="Y1510" s="746"/>
      <c r="Z1510" s="746"/>
      <c r="AA1510" s="746"/>
      <c r="AB1510" s="746"/>
      <c r="AC1510" s="746"/>
      <c r="AD1510" s="746"/>
    </row>
    <row r="1511" spans="4:30" ht="13.9" customHeight="1">
      <c r="D1511" s="746"/>
      <c r="E1511" s="746"/>
      <c r="F1511" s="746"/>
      <c r="G1511" s="746"/>
      <c r="H1511" s="746"/>
      <c r="I1511" s="746"/>
      <c r="J1511" s="746"/>
      <c r="K1511" s="746"/>
      <c r="L1511" s="746"/>
      <c r="M1511" s="746"/>
      <c r="N1511" s="746"/>
      <c r="O1511" s="746"/>
      <c r="P1511" s="746"/>
      <c r="Q1511" s="746"/>
      <c r="R1511" s="746"/>
      <c r="S1511" s="746"/>
      <c r="T1511" s="746"/>
      <c r="U1511" s="746"/>
      <c r="V1511" s="746"/>
      <c r="W1511" s="746"/>
      <c r="X1511" s="746"/>
      <c r="Y1511" s="746"/>
      <c r="Z1511" s="746"/>
      <c r="AA1511" s="746"/>
      <c r="AB1511" s="746"/>
      <c r="AC1511" s="746"/>
      <c r="AD1511" s="746"/>
    </row>
    <row r="1512" spans="4:30" ht="13.9" customHeight="1">
      <c r="D1512" s="746"/>
      <c r="E1512" s="746"/>
      <c r="F1512" s="746"/>
      <c r="G1512" s="746"/>
      <c r="H1512" s="746"/>
      <c r="I1512" s="746"/>
      <c r="J1512" s="746"/>
      <c r="K1512" s="746"/>
      <c r="L1512" s="746"/>
      <c r="M1512" s="746"/>
      <c r="N1512" s="746"/>
      <c r="O1512" s="746"/>
      <c r="P1512" s="746"/>
      <c r="Q1512" s="746"/>
      <c r="R1512" s="746"/>
      <c r="S1512" s="746"/>
      <c r="T1512" s="746"/>
      <c r="U1512" s="746"/>
      <c r="V1512" s="746"/>
      <c r="W1512" s="746"/>
      <c r="X1512" s="746"/>
      <c r="Y1512" s="746"/>
      <c r="Z1512" s="746"/>
      <c r="AA1512" s="746"/>
      <c r="AB1512" s="746"/>
      <c r="AC1512" s="746"/>
      <c r="AD1512" s="746"/>
    </row>
    <row r="1513" spans="4:30" ht="13.9" customHeight="1">
      <c r="D1513" s="746"/>
      <c r="E1513" s="746"/>
      <c r="F1513" s="746"/>
      <c r="G1513" s="746"/>
      <c r="H1513" s="746"/>
      <c r="I1513" s="746"/>
      <c r="J1513" s="746"/>
      <c r="K1513" s="746"/>
      <c r="L1513" s="746"/>
      <c r="M1513" s="746"/>
      <c r="N1513" s="746"/>
      <c r="O1513" s="746"/>
      <c r="P1513" s="746"/>
      <c r="Q1513" s="746"/>
      <c r="R1513" s="746"/>
      <c r="S1513" s="746"/>
      <c r="T1513" s="746"/>
      <c r="U1513" s="746"/>
      <c r="V1513" s="746"/>
      <c r="W1513" s="746"/>
      <c r="X1513" s="746"/>
      <c r="Y1513" s="746"/>
      <c r="Z1513" s="746"/>
      <c r="AA1513" s="746"/>
      <c r="AB1513" s="746"/>
      <c r="AC1513" s="746"/>
      <c r="AD1513" s="746"/>
    </row>
    <row r="1514" spans="4:30" ht="13.9" customHeight="1">
      <c r="D1514" s="746"/>
      <c r="E1514" s="746"/>
      <c r="F1514" s="746"/>
      <c r="G1514" s="746"/>
      <c r="H1514" s="746"/>
      <c r="I1514" s="746"/>
      <c r="J1514" s="746"/>
      <c r="K1514" s="746"/>
      <c r="L1514" s="746"/>
      <c r="M1514" s="746"/>
      <c r="N1514" s="746"/>
      <c r="O1514" s="746"/>
      <c r="P1514" s="746"/>
      <c r="Q1514" s="746"/>
      <c r="R1514" s="746"/>
      <c r="S1514" s="746"/>
      <c r="T1514" s="746"/>
      <c r="U1514" s="746"/>
      <c r="V1514" s="746"/>
      <c r="W1514" s="746"/>
      <c r="X1514" s="746"/>
      <c r="Y1514" s="746"/>
      <c r="Z1514" s="746"/>
      <c r="AA1514" s="746"/>
      <c r="AB1514" s="746"/>
      <c r="AC1514" s="746"/>
      <c r="AD1514" s="746"/>
    </row>
    <row r="1515" spans="4:30" ht="13.9" customHeight="1">
      <c r="D1515" s="746"/>
      <c r="E1515" s="746"/>
      <c r="F1515" s="746"/>
      <c r="G1515" s="746"/>
      <c r="H1515" s="746"/>
      <c r="I1515" s="746"/>
      <c r="J1515" s="746"/>
      <c r="K1515" s="746"/>
      <c r="L1515" s="746"/>
      <c r="M1515" s="746"/>
      <c r="N1515" s="746"/>
      <c r="O1515" s="746"/>
      <c r="P1515" s="746"/>
      <c r="Q1515" s="746"/>
      <c r="R1515" s="746"/>
      <c r="S1515" s="746"/>
      <c r="T1515" s="746"/>
      <c r="U1515" s="746"/>
      <c r="V1515" s="746"/>
      <c r="W1515" s="746"/>
      <c r="X1515" s="746"/>
      <c r="Y1515" s="746"/>
      <c r="Z1515" s="746"/>
      <c r="AA1515" s="746"/>
      <c r="AB1515" s="746"/>
      <c r="AC1515" s="746"/>
      <c r="AD1515" s="746"/>
    </row>
    <row r="1516" spans="4:30" ht="13.9" customHeight="1">
      <c r="D1516" s="746"/>
      <c r="E1516" s="746"/>
      <c r="F1516" s="746"/>
      <c r="G1516" s="746"/>
      <c r="H1516" s="746"/>
      <c r="I1516" s="746"/>
      <c r="J1516" s="746"/>
      <c r="K1516" s="746"/>
      <c r="L1516" s="746"/>
      <c r="M1516" s="746"/>
      <c r="N1516" s="746"/>
      <c r="O1516" s="746"/>
      <c r="P1516" s="746"/>
      <c r="Q1516" s="746"/>
      <c r="R1516" s="746"/>
      <c r="S1516" s="746"/>
      <c r="T1516" s="746"/>
      <c r="U1516" s="746"/>
      <c r="V1516" s="746"/>
      <c r="W1516" s="746"/>
      <c r="X1516" s="746"/>
      <c r="Y1516" s="746"/>
      <c r="Z1516" s="746"/>
      <c r="AA1516" s="746"/>
      <c r="AB1516" s="746"/>
      <c r="AC1516" s="746"/>
      <c r="AD1516" s="746"/>
    </row>
    <row r="1517" spans="4:30" ht="13.9" customHeight="1">
      <c r="D1517" s="746"/>
      <c r="E1517" s="746"/>
      <c r="F1517" s="746"/>
      <c r="G1517" s="746"/>
      <c r="H1517" s="746"/>
      <c r="I1517" s="746"/>
      <c r="J1517" s="746"/>
      <c r="K1517" s="746"/>
      <c r="L1517" s="746"/>
      <c r="M1517" s="746"/>
      <c r="N1517" s="746"/>
      <c r="O1517" s="746"/>
      <c r="P1517" s="746"/>
      <c r="Q1517" s="746"/>
      <c r="R1517" s="746"/>
      <c r="S1517" s="746"/>
      <c r="T1517" s="746"/>
      <c r="U1517" s="746"/>
      <c r="V1517" s="746"/>
      <c r="W1517" s="746"/>
      <c r="X1517" s="746"/>
      <c r="Y1517" s="746"/>
      <c r="Z1517" s="746"/>
      <c r="AA1517" s="746"/>
      <c r="AB1517" s="746"/>
      <c r="AC1517" s="746"/>
      <c r="AD1517" s="746"/>
    </row>
    <row r="1518" spans="4:30" ht="13.9" customHeight="1">
      <c r="D1518" s="746"/>
      <c r="E1518" s="746"/>
      <c r="F1518" s="746"/>
      <c r="G1518" s="746"/>
      <c r="H1518" s="746"/>
      <c r="I1518" s="746"/>
      <c r="J1518" s="746"/>
      <c r="K1518" s="746"/>
      <c r="L1518" s="746"/>
      <c r="M1518" s="746"/>
      <c r="N1518" s="746"/>
      <c r="O1518" s="746"/>
      <c r="P1518" s="746"/>
      <c r="Q1518" s="746"/>
      <c r="R1518" s="746"/>
      <c r="S1518" s="746"/>
      <c r="T1518" s="746"/>
      <c r="U1518" s="746"/>
      <c r="V1518" s="746"/>
      <c r="W1518" s="746"/>
      <c r="X1518" s="746"/>
      <c r="Y1518" s="746"/>
      <c r="Z1518" s="746"/>
      <c r="AA1518" s="746"/>
      <c r="AB1518" s="746"/>
      <c r="AC1518" s="746"/>
      <c r="AD1518" s="746"/>
    </row>
    <row r="1519" spans="4:30" ht="13.9" customHeight="1">
      <c r="D1519" s="746"/>
      <c r="E1519" s="746"/>
      <c r="F1519" s="746"/>
      <c r="G1519" s="746"/>
      <c r="H1519" s="746"/>
      <c r="I1519" s="746"/>
      <c r="J1519" s="746"/>
      <c r="K1519" s="746"/>
      <c r="L1519" s="746"/>
      <c r="M1519" s="746"/>
      <c r="N1519" s="746"/>
      <c r="O1519" s="746"/>
      <c r="P1519" s="746"/>
      <c r="Q1519" s="746"/>
      <c r="R1519" s="746"/>
      <c r="S1519" s="746"/>
      <c r="T1519" s="746"/>
      <c r="U1519" s="746"/>
      <c r="V1519" s="746"/>
      <c r="W1519" s="746"/>
      <c r="X1519" s="746"/>
      <c r="Y1519" s="746"/>
      <c r="Z1519" s="746"/>
      <c r="AA1519" s="746"/>
      <c r="AB1519" s="746"/>
      <c r="AC1519" s="746"/>
      <c r="AD1519" s="746"/>
    </row>
    <row r="1520" spans="4:30" ht="13.9" customHeight="1">
      <c r="D1520" s="746"/>
      <c r="E1520" s="746"/>
      <c r="F1520" s="746"/>
      <c r="G1520" s="746"/>
      <c r="H1520" s="746"/>
      <c r="I1520" s="746"/>
      <c r="J1520" s="746"/>
      <c r="K1520" s="746"/>
      <c r="L1520" s="746"/>
      <c r="M1520" s="746"/>
      <c r="N1520" s="746"/>
      <c r="O1520" s="746"/>
      <c r="P1520" s="746"/>
      <c r="Q1520" s="746"/>
      <c r="R1520" s="746"/>
      <c r="S1520" s="746"/>
      <c r="T1520" s="746"/>
      <c r="U1520" s="746"/>
      <c r="V1520" s="746"/>
      <c r="W1520" s="746"/>
      <c r="X1520" s="746"/>
      <c r="Y1520" s="746"/>
      <c r="Z1520" s="746"/>
      <c r="AA1520" s="746"/>
      <c r="AB1520" s="746"/>
      <c r="AC1520" s="746"/>
      <c r="AD1520" s="746"/>
    </row>
    <row r="1521" spans="4:30" ht="13.9" customHeight="1">
      <c r="D1521" s="746"/>
      <c r="E1521" s="746"/>
      <c r="F1521" s="746"/>
      <c r="G1521" s="746"/>
      <c r="H1521" s="746"/>
      <c r="I1521" s="746"/>
      <c r="J1521" s="746"/>
      <c r="K1521" s="746"/>
      <c r="L1521" s="746"/>
      <c r="M1521" s="746"/>
      <c r="N1521" s="746"/>
      <c r="O1521" s="746"/>
      <c r="P1521" s="746"/>
      <c r="Q1521" s="746"/>
      <c r="R1521" s="746"/>
      <c r="S1521" s="746"/>
      <c r="T1521" s="746"/>
      <c r="U1521" s="746"/>
      <c r="V1521" s="746"/>
      <c r="W1521" s="746"/>
      <c r="X1521" s="746"/>
      <c r="Y1521" s="746"/>
      <c r="Z1521" s="746"/>
      <c r="AA1521" s="746"/>
      <c r="AB1521" s="746"/>
      <c r="AC1521" s="746"/>
      <c r="AD1521" s="746"/>
    </row>
    <row r="1522" spans="4:30" ht="13.9" customHeight="1">
      <c r="D1522" s="746"/>
      <c r="E1522" s="746"/>
      <c r="F1522" s="746"/>
      <c r="G1522" s="746"/>
      <c r="H1522" s="746"/>
      <c r="I1522" s="746"/>
      <c r="J1522" s="746"/>
      <c r="K1522" s="746"/>
      <c r="L1522" s="746"/>
      <c r="M1522" s="746"/>
      <c r="N1522" s="746"/>
      <c r="O1522" s="746"/>
      <c r="P1522" s="746"/>
      <c r="Q1522" s="746"/>
      <c r="R1522" s="746"/>
      <c r="S1522" s="746"/>
      <c r="T1522" s="746"/>
      <c r="U1522" s="746"/>
      <c r="V1522" s="746"/>
      <c r="W1522" s="746"/>
      <c r="X1522" s="746"/>
      <c r="Y1522" s="746"/>
      <c r="Z1522" s="746"/>
      <c r="AA1522" s="746"/>
      <c r="AB1522" s="746"/>
      <c r="AC1522" s="746"/>
      <c r="AD1522" s="746"/>
    </row>
    <row r="1523" spans="4:30" ht="13.9" customHeight="1">
      <c r="D1523" s="746"/>
      <c r="E1523" s="746"/>
      <c r="F1523" s="746"/>
      <c r="G1523" s="746"/>
      <c r="H1523" s="746"/>
      <c r="I1523" s="746"/>
      <c r="J1523" s="746"/>
      <c r="K1523" s="746"/>
      <c r="L1523" s="746"/>
      <c r="M1523" s="746"/>
      <c r="N1523" s="746"/>
      <c r="O1523" s="746"/>
      <c r="P1523" s="746"/>
      <c r="Q1523" s="746"/>
      <c r="R1523" s="746"/>
      <c r="S1523" s="746"/>
      <c r="T1523" s="746"/>
      <c r="U1523" s="746"/>
      <c r="V1523" s="746"/>
      <c r="W1523" s="746"/>
      <c r="X1523" s="746"/>
      <c r="Y1523" s="746"/>
      <c r="Z1523" s="746"/>
      <c r="AA1523" s="746"/>
      <c r="AB1523" s="746"/>
      <c r="AC1523" s="746"/>
      <c r="AD1523" s="746"/>
    </row>
    <row r="1524" spans="4:30" ht="13.9" customHeight="1">
      <c r="D1524" s="746"/>
      <c r="E1524" s="746"/>
      <c r="F1524" s="746"/>
      <c r="G1524" s="746"/>
      <c r="H1524" s="746"/>
      <c r="I1524" s="746"/>
      <c r="J1524" s="746"/>
      <c r="K1524" s="746"/>
      <c r="L1524" s="746"/>
      <c r="M1524" s="746"/>
      <c r="N1524" s="746"/>
      <c r="O1524" s="746"/>
      <c r="P1524" s="746"/>
      <c r="Q1524" s="746"/>
      <c r="R1524" s="746"/>
      <c r="S1524" s="746"/>
      <c r="T1524" s="746"/>
      <c r="U1524" s="746"/>
      <c r="V1524" s="746"/>
      <c r="W1524" s="746"/>
      <c r="X1524" s="746"/>
      <c r="Y1524" s="746"/>
      <c r="Z1524" s="746"/>
      <c r="AA1524" s="746"/>
      <c r="AB1524" s="746"/>
      <c r="AC1524" s="746"/>
      <c r="AD1524" s="746"/>
    </row>
    <row r="1525" spans="4:30" ht="13.9" customHeight="1">
      <c r="D1525" s="746"/>
      <c r="E1525" s="746"/>
      <c r="F1525" s="746"/>
      <c r="G1525" s="746"/>
      <c r="H1525" s="746"/>
      <c r="I1525" s="746"/>
      <c r="J1525" s="746"/>
      <c r="K1525" s="746"/>
      <c r="L1525" s="746"/>
      <c r="M1525" s="746"/>
      <c r="N1525" s="746"/>
      <c r="O1525" s="746"/>
      <c r="P1525" s="746"/>
      <c r="Q1525" s="746"/>
      <c r="R1525" s="746"/>
      <c r="S1525" s="746"/>
      <c r="T1525" s="746"/>
      <c r="U1525" s="746"/>
      <c r="V1525" s="746"/>
      <c r="W1525" s="746"/>
      <c r="X1525" s="746"/>
      <c r="Y1525" s="746"/>
      <c r="Z1525" s="746"/>
      <c r="AA1525" s="746"/>
      <c r="AB1525" s="746"/>
      <c r="AC1525" s="746"/>
      <c r="AD1525" s="746"/>
    </row>
    <row r="1526" spans="4:30" ht="13.9" customHeight="1">
      <c r="D1526" s="746"/>
      <c r="E1526" s="746"/>
      <c r="F1526" s="746"/>
      <c r="G1526" s="746"/>
      <c r="H1526" s="746"/>
      <c r="I1526" s="746"/>
      <c r="J1526" s="746"/>
      <c r="K1526" s="746"/>
      <c r="L1526" s="746"/>
      <c r="M1526" s="746"/>
      <c r="N1526" s="746"/>
      <c r="O1526" s="746"/>
      <c r="P1526" s="746"/>
      <c r="Q1526" s="746"/>
      <c r="R1526" s="746"/>
      <c r="S1526" s="746"/>
      <c r="T1526" s="746"/>
      <c r="U1526" s="746"/>
      <c r="V1526" s="746"/>
      <c r="W1526" s="746"/>
      <c r="X1526" s="746"/>
      <c r="Y1526" s="746"/>
      <c r="Z1526" s="746"/>
      <c r="AA1526" s="746"/>
      <c r="AB1526" s="746"/>
      <c r="AC1526" s="746"/>
      <c r="AD1526" s="746"/>
    </row>
    <row r="1527" spans="4:30" ht="13.9" customHeight="1">
      <c r="D1527" s="746"/>
      <c r="E1527" s="746"/>
      <c r="F1527" s="746"/>
      <c r="G1527" s="746"/>
      <c r="H1527" s="746"/>
      <c r="I1527" s="746"/>
      <c r="J1527" s="746"/>
      <c r="K1527" s="746"/>
      <c r="L1527" s="746"/>
      <c r="M1527" s="746"/>
      <c r="N1527" s="746"/>
      <c r="O1527" s="746"/>
      <c r="P1527" s="746"/>
      <c r="Q1527" s="746"/>
      <c r="R1527" s="746"/>
      <c r="S1527" s="746"/>
      <c r="T1527" s="746"/>
      <c r="U1527" s="746"/>
      <c r="V1527" s="746"/>
      <c r="W1527" s="746"/>
      <c r="X1527" s="746"/>
      <c r="Y1527" s="746"/>
      <c r="Z1527" s="746"/>
      <c r="AA1527" s="746"/>
      <c r="AB1527" s="746"/>
      <c r="AC1527" s="746"/>
      <c r="AD1527" s="746"/>
    </row>
    <row r="1528" spans="4:30" ht="13.9" customHeight="1">
      <c r="D1528" s="746"/>
      <c r="E1528" s="746"/>
      <c r="F1528" s="746"/>
      <c r="G1528" s="746"/>
      <c r="H1528" s="746"/>
      <c r="I1528" s="746"/>
      <c r="J1528" s="746"/>
      <c r="K1528" s="746"/>
      <c r="L1528" s="746"/>
      <c r="M1528" s="746"/>
      <c r="N1528" s="746"/>
      <c r="O1528" s="746"/>
      <c r="P1528" s="746"/>
      <c r="Q1528" s="746"/>
      <c r="R1528" s="746"/>
      <c r="S1528" s="746"/>
      <c r="T1528" s="746"/>
      <c r="U1528" s="746"/>
      <c r="V1528" s="746"/>
      <c r="W1528" s="746"/>
      <c r="X1528" s="746"/>
      <c r="Y1528" s="746"/>
      <c r="Z1528" s="746"/>
      <c r="AA1528" s="746"/>
      <c r="AB1528" s="746"/>
      <c r="AC1528" s="746"/>
      <c r="AD1528" s="746"/>
    </row>
    <row r="1529" spans="4:30" ht="13.9" customHeight="1">
      <c r="D1529" s="746"/>
      <c r="E1529" s="746"/>
      <c r="F1529" s="746"/>
      <c r="G1529" s="746"/>
      <c r="H1529" s="746"/>
      <c r="I1529" s="746"/>
      <c r="J1529" s="746"/>
      <c r="K1529" s="746"/>
      <c r="L1529" s="746"/>
      <c r="M1529" s="746"/>
      <c r="N1529" s="746"/>
      <c r="O1529" s="746"/>
      <c r="P1529" s="746"/>
      <c r="Q1529" s="746"/>
      <c r="R1529" s="746"/>
      <c r="S1529" s="746"/>
      <c r="T1529" s="746"/>
      <c r="U1529" s="746"/>
      <c r="V1529" s="746"/>
      <c r="W1529" s="746"/>
      <c r="X1529" s="746"/>
      <c r="Y1529" s="746"/>
      <c r="Z1529" s="746"/>
      <c r="AA1529" s="746"/>
      <c r="AB1529" s="746"/>
      <c r="AC1529" s="746"/>
      <c r="AD1529" s="746"/>
    </row>
    <row r="1530" spans="4:30" ht="13.9" customHeight="1">
      <c r="D1530" s="746"/>
      <c r="E1530" s="746"/>
      <c r="F1530" s="746"/>
      <c r="G1530" s="746"/>
      <c r="H1530" s="746"/>
      <c r="I1530" s="746"/>
      <c r="J1530" s="746"/>
      <c r="K1530" s="746"/>
      <c r="L1530" s="746"/>
      <c r="M1530" s="746"/>
      <c r="N1530" s="746"/>
      <c r="O1530" s="746"/>
      <c r="P1530" s="746"/>
      <c r="Q1530" s="746"/>
      <c r="R1530" s="746"/>
      <c r="S1530" s="746"/>
      <c r="T1530" s="746"/>
      <c r="U1530" s="746"/>
      <c r="V1530" s="746"/>
      <c r="W1530" s="746"/>
      <c r="X1530" s="746"/>
      <c r="Y1530" s="746"/>
      <c r="Z1530" s="746"/>
      <c r="AA1530" s="746"/>
      <c r="AB1530" s="746"/>
      <c r="AC1530" s="746"/>
      <c r="AD1530" s="746"/>
    </row>
    <row r="1531" spans="4:30" ht="13.9" customHeight="1">
      <c r="D1531" s="746"/>
      <c r="E1531" s="746"/>
      <c r="F1531" s="746"/>
      <c r="G1531" s="746"/>
      <c r="H1531" s="746"/>
      <c r="I1531" s="746"/>
      <c r="J1531" s="746"/>
      <c r="K1531" s="746"/>
      <c r="L1531" s="746"/>
      <c r="M1531" s="746"/>
      <c r="N1531" s="746"/>
      <c r="O1531" s="746"/>
      <c r="P1531" s="746"/>
      <c r="Q1531" s="746"/>
      <c r="R1531" s="746"/>
      <c r="S1531" s="746"/>
      <c r="T1531" s="746"/>
      <c r="U1531" s="746"/>
      <c r="V1531" s="746"/>
      <c r="W1531" s="746"/>
      <c r="X1531" s="746"/>
      <c r="Y1531" s="746"/>
      <c r="Z1531" s="746"/>
      <c r="AA1531" s="746"/>
      <c r="AB1531" s="746"/>
      <c r="AC1531" s="746"/>
      <c r="AD1531" s="746"/>
    </row>
    <row r="1532" spans="4:30" ht="13.9" customHeight="1">
      <c r="D1532" s="746"/>
      <c r="E1532" s="746"/>
      <c r="F1532" s="746"/>
      <c r="G1532" s="746"/>
      <c r="H1532" s="746"/>
      <c r="I1532" s="746"/>
      <c r="J1532" s="746"/>
      <c r="K1532" s="746"/>
      <c r="L1532" s="746"/>
      <c r="M1532" s="746"/>
      <c r="N1532" s="746"/>
      <c r="O1532" s="746"/>
      <c r="P1532" s="746"/>
      <c r="Q1532" s="746"/>
      <c r="R1532" s="746"/>
      <c r="S1532" s="746"/>
      <c r="T1532" s="746"/>
      <c r="U1532" s="746"/>
      <c r="V1532" s="746"/>
      <c r="W1532" s="746"/>
      <c r="X1532" s="746"/>
      <c r="Y1532" s="746"/>
      <c r="Z1532" s="746"/>
      <c r="AA1532" s="746"/>
      <c r="AB1532" s="746"/>
      <c r="AC1532" s="746"/>
      <c r="AD1532" s="746"/>
    </row>
    <row r="1533" spans="4:30" ht="13.9" customHeight="1">
      <c r="D1533" s="746"/>
      <c r="E1533" s="746"/>
      <c r="F1533" s="746"/>
      <c r="G1533" s="746"/>
      <c r="H1533" s="746"/>
      <c r="I1533" s="746"/>
      <c r="J1533" s="746"/>
      <c r="K1533" s="746"/>
      <c r="L1533" s="746"/>
      <c r="M1533" s="746"/>
      <c r="N1533" s="746"/>
      <c r="O1533" s="746"/>
      <c r="P1533" s="746"/>
      <c r="Q1533" s="746"/>
      <c r="R1533" s="746"/>
      <c r="S1533" s="746"/>
      <c r="T1533" s="746"/>
      <c r="U1533" s="746"/>
      <c r="V1533" s="746"/>
      <c r="W1533" s="746"/>
      <c r="X1533" s="746"/>
      <c r="Y1533" s="746"/>
      <c r="Z1533" s="746"/>
      <c r="AA1533" s="746"/>
      <c r="AB1533" s="746"/>
      <c r="AC1533" s="746"/>
      <c r="AD1533" s="746"/>
    </row>
    <row r="1534" spans="4:30" ht="13.9" customHeight="1">
      <c r="D1534" s="746"/>
      <c r="E1534" s="746"/>
      <c r="F1534" s="746"/>
      <c r="G1534" s="746"/>
      <c r="H1534" s="746"/>
      <c r="I1534" s="746"/>
      <c r="J1534" s="746"/>
      <c r="K1534" s="746"/>
      <c r="L1534" s="746"/>
      <c r="M1534" s="746"/>
      <c r="N1534" s="746"/>
      <c r="O1534" s="746"/>
      <c r="P1534" s="746"/>
      <c r="Q1534" s="746"/>
      <c r="R1534" s="746"/>
      <c r="S1534" s="746"/>
      <c r="T1534" s="746"/>
      <c r="U1534" s="746"/>
      <c r="V1534" s="746"/>
      <c r="W1534" s="746"/>
      <c r="X1534" s="746"/>
      <c r="Y1534" s="746"/>
      <c r="Z1534" s="746"/>
      <c r="AA1534" s="746"/>
      <c r="AB1534" s="746"/>
      <c r="AC1534" s="746"/>
      <c r="AD1534" s="746"/>
    </row>
    <row r="1535" spans="4:30" ht="13.9" customHeight="1">
      <c r="D1535" s="746"/>
      <c r="E1535" s="746"/>
      <c r="F1535" s="746"/>
      <c r="G1535" s="746"/>
      <c r="H1535" s="746"/>
      <c r="I1535" s="746"/>
      <c r="J1535" s="746"/>
      <c r="K1535" s="746"/>
      <c r="L1535" s="746"/>
      <c r="M1535" s="746"/>
      <c r="N1535" s="746"/>
      <c r="O1535" s="746"/>
      <c r="P1535" s="746"/>
      <c r="Q1535" s="746"/>
      <c r="R1535" s="746"/>
      <c r="S1535" s="746"/>
      <c r="T1535" s="746"/>
      <c r="U1535" s="746"/>
      <c r="V1535" s="746"/>
      <c r="W1535" s="746"/>
      <c r="X1535" s="746"/>
      <c r="Y1535" s="746"/>
      <c r="Z1535" s="746"/>
      <c r="AA1535" s="746"/>
      <c r="AB1535" s="746"/>
      <c r="AC1535" s="746"/>
      <c r="AD1535" s="746"/>
    </row>
    <row r="1536" spans="4:30" ht="13.9" customHeight="1">
      <c r="D1536" s="746"/>
      <c r="E1536" s="746"/>
      <c r="F1536" s="746"/>
      <c r="G1536" s="746"/>
      <c r="H1536" s="746"/>
      <c r="I1536" s="746"/>
      <c r="J1536" s="746"/>
      <c r="K1536" s="746"/>
      <c r="L1536" s="746"/>
      <c r="M1536" s="746"/>
      <c r="N1536" s="746"/>
      <c r="O1536" s="746"/>
      <c r="P1536" s="746"/>
      <c r="Q1536" s="746"/>
      <c r="R1536" s="746"/>
      <c r="S1536" s="746"/>
      <c r="T1536" s="746"/>
      <c r="U1536" s="746"/>
      <c r="V1536" s="746"/>
      <c r="W1536" s="746"/>
      <c r="X1536" s="746"/>
      <c r="Y1536" s="746"/>
      <c r="Z1536" s="746"/>
      <c r="AA1536" s="746"/>
      <c r="AB1536" s="746"/>
      <c r="AC1536" s="746"/>
      <c r="AD1536" s="746"/>
    </row>
    <row r="1537" spans="4:30" ht="13.9" customHeight="1">
      <c r="D1537" s="746"/>
      <c r="E1537" s="746"/>
      <c r="F1537" s="746"/>
      <c r="G1537" s="746"/>
      <c r="H1537" s="746"/>
      <c r="I1537" s="746"/>
      <c r="J1537" s="746"/>
      <c r="K1537" s="746"/>
      <c r="L1537" s="746"/>
      <c r="M1537" s="746"/>
      <c r="N1537" s="746"/>
      <c r="O1537" s="746"/>
      <c r="P1537" s="746"/>
      <c r="Q1537" s="746"/>
      <c r="R1537" s="746"/>
      <c r="S1537" s="746"/>
      <c r="T1537" s="746"/>
      <c r="U1537" s="746"/>
      <c r="V1537" s="746"/>
      <c r="W1537" s="746"/>
      <c r="X1537" s="746"/>
      <c r="Y1537" s="746"/>
      <c r="Z1537" s="746"/>
      <c r="AA1537" s="746"/>
      <c r="AB1537" s="746"/>
      <c r="AC1537" s="746"/>
      <c r="AD1537" s="746"/>
    </row>
    <row r="1538" spans="4:30" ht="13.9" customHeight="1">
      <c r="D1538" s="746"/>
      <c r="E1538" s="746"/>
      <c r="F1538" s="746"/>
      <c r="G1538" s="746"/>
      <c r="H1538" s="746"/>
      <c r="I1538" s="746"/>
      <c r="J1538" s="746"/>
      <c r="K1538" s="746"/>
      <c r="L1538" s="746"/>
      <c r="M1538" s="746"/>
      <c r="N1538" s="746"/>
      <c r="O1538" s="746"/>
      <c r="P1538" s="746"/>
      <c r="Q1538" s="746"/>
      <c r="R1538" s="746"/>
      <c r="S1538" s="746"/>
      <c r="T1538" s="746"/>
      <c r="U1538" s="746"/>
      <c r="V1538" s="746"/>
      <c r="W1538" s="746"/>
      <c r="X1538" s="746"/>
      <c r="Y1538" s="746"/>
      <c r="Z1538" s="746"/>
      <c r="AA1538" s="746"/>
      <c r="AB1538" s="746"/>
      <c r="AC1538" s="746"/>
      <c r="AD1538" s="746"/>
    </row>
    <row r="1539" spans="4:30" ht="13.9" customHeight="1">
      <c r="D1539" s="746"/>
      <c r="E1539" s="746"/>
      <c r="F1539" s="746"/>
      <c r="G1539" s="746"/>
      <c r="H1539" s="746"/>
      <c r="I1539" s="746"/>
      <c r="J1539" s="746"/>
      <c r="K1539" s="746"/>
      <c r="L1539" s="746"/>
      <c r="M1539" s="746"/>
      <c r="N1539" s="746"/>
      <c r="O1539" s="746"/>
      <c r="P1539" s="746"/>
      <c r="Q1539" s="746"/>
      <c r="R1539" s="746"/>
      <c r="S1539" s="746"/>
      <c r="T1539" s="746"/>
      <c r="U1539" s="746"/>
      <c r="V1539" s="746"/>
      <c r="W1539" s="746"/>
      <c r="X1539" s="746"/>
      <c r="Y1539" s="746"/>
      <c r="Z1539" s="746"/>
      <c r="AA1539" s="746"/>
      <c r="AB1539" s="746"/>
      <c r="AC1539" s="746"/>
      <c r="AD1539" s="746"/>
    </row>
    <row r="1540" spans="4:30" ht="13.9" customHeight="1">
      <c r="D1540" s="746"/>
      <c r="E1540" s="746"/>
      <c r="F1540" s="746"/>
      <c r="G1540" s="746"/>
      <c r="H1540" s="746"/>
      <c r="I1540" s="746"/>
      <c r="J1540" s="746"/>
      <c r="K1540" s="746"/>
      <c r="L1540" s="746"/>
      <c r="M1540" s="746"/>
      <c r="N1540" s="746"/>
      <c r="O1540" s="746"/>
      <c r="P1540" s="746"/>
      <c r="Q1540" s="746"/>
      <c r="R1540" s="746"/>
      <c r="S1540" s="746"/>
      <c r="T1540" s="746"/>
      <c r="U1540" s="746"/>
      <c r="V1540" s="746"/>
      <c r="W1540" s="746"/>
      <c r="X1540" s="746"/>
      <c r="Y1540" s="746"/>
      <c r="Z1540" s="746"/>
      <c r="AA1540" s="746"/>
      <c r="AB1540" s="746"/>
      <c r="AC1540" s="746"/>
      <c r="AD1540" s="746"/>
    </row>
    <row r="1541" spans="4:30" ht="13.9" customHeight="1">
      <c r="D1541" s="746"/>
      <c r="E1541" s="746"/>
      <c r="F1541" s="746"/>
      <c r="G1541" s="746"/>
      <c r="H1541" s="746"/>
      <c r="I1541" s="746"/>
      <c r="J1541" s="746"/>
      <c r="K1541" s="746"/>
      <c r="L1541" s="746"/>
      <c r="M1541" s="746"/>
      <c r="N1541" s="746"/>
      <c r="O1541" s="746"/>
      <c r="P1541" s="746"/>
      <c r="Q1541" s="746"/>
      <c r="R1541" s="746"/>
      <c r="S1541" s="746"/>
      <c r="T1541" s="746"/>
      <c r="U1541" s="746"/>
      <c r="V1541" s="746"/>
      <c r="W1541" s="746"/>
      <c r="X1541" s="746"/>
      <c r="Y1541" s="746"/>
      <c r="Z1541" s="746"/>
      <c r="AA1541" s="746"/>
      <c r="AB1541" s="746"/>
      <c r="AC1541" s="746"/>
      <c r="AD1541" s="746"/>
    </row>
    <row r="1542" spans="4:30" ht="13.9" customHeight="1">
      <c r="D1542" s="746"/>
      <c r="E1542" s="746"/>
      <c r="F1542" s="746"/>
      <c r="G1542" s="746"/>
      <c r="H1542" s="746"/>
      <c r="I1542" s="746"/>
      <c r="J1542" s="746"/>
      <c r="K1542" s="746"/>
      <c r="L1542" s="746"/>
      <c r="M1542" s="746"/>
      <c r="N1542" s="746"/>
      <c r="O1542" s="746"/>
      <c r="P1542" s="746"/>
      <c r="Q1542" s="746"/>
      <c r="R1542" s="746"/>
      <c r="S1542" s="746"/>
      <c r="T1542" s="746"/>
      <c r="U1542" s="746"/>
      <c r="V1542" s="746"/>
      <c r="W1542" s="746"/>
      <c r="X1542" s="746"/>
      <c r="Y1542" s="746"/>
      <c r="Z1542" s="746"/>
      <c r="AA1542" s="746"/>
      <c r="AB1542" s="746"/>
      <c r="AC1542" s="746"/>
      <c r="AD1542" s="746"/>
    </row>
    <row r="1543" spans="4:30" ht="13.9" customHeight="1">
      <c r="D1543" s="746"/>
      <c r="E1543" s="746"/>
      <c r="F1543" s="746"/>
      <c r="G1543" s="746"/>
      <c r="H1543" s="746"/>
      <c r="I1543" s="746"/>
      <c r="J1543" s="746"/>
      <c r="K1543" s="746"/>
      <c r="L1543" s="746"/>
      <c r="M1543" s="746"/>
      <c r="N1543" s="746"/>
      <c r="O1543" s="746"/>
      <c r="P1543" s="746"/>
      <c r="Q1543" s="746"/>
      <c r="R1543" s="746"/>
      <c r="S1543" s="746"/>
      <c r="T1543" s="746"/>
      <c r="U1543" s="746"/>
      <c r="V1543" s="746"/>
      <c r="W1543" s="746"/>
      <c r="X1543" s="746"/>
      <c r="Y1543" s="746"/>
      <c r="Z1543" s="746"/>
      <c r="AA1543" s="746"/>
      <c r="AB1543" s="746"/>
      <c r="AC1543" s="746"/>
      <c r="AD1543" s="746"/>
    </row>
    <row r="1544" spans="4:30" ht="13.9" customHeight="1">
      <c r="D1544" s="746"/>
      <c r="E1544" s="746"/>
      <c r="F1544" s="746"/>
      <c r="G1544" s="746"/>
      <c r="H1544" s="746"/>
      <c r="I1544" s="746"/>
      <c r="J1544" s="746"/>
      <c r="K1544" s="746"/>
      <c r="L1544" s="746"/>
      <c r="M1544" s="746"/>
      <c r="N1544" s="746"/>
      <c r="O1544" s="746"/>
      <c r="P1544" s="746"/>
      <c r="Q1544" s="746"/>
      <c r="R1544" s="746"/>
      <c r="S1544" s="746"/>
      <c r="T1544" s="746"/>
      <c r="U1544" s="746"/>
      <c r="V1544" s="746"/>
      <c r="W1544" s="746"/>
      <c r="X1544" s="746"/>
      <c r="Y1544" s="746"/>
      <c r="Z1544" s="746"/>
      <c r="AA1544" s="746"/>
      <c r="AB1544" s="746"/>
      <c r="AC1544" s="746"/>
      <c r="AD1544" s="746"/>
    </row>
    <row r="1545" spans="4:30" ht="13.9" customHeight="1">
      <c r="D1545" s="746"/>
      <c r="E1545" s="746"/>
      <c r="F1545" s="746"/>
      <c r="G1545" s="746"/>
      <c r="H1545" s="746"/>
      <c r="I1545" s="746"/>
      <c r="J1545" s="746"/>
      <c r="K1545" s="746"/>
      <c r="L1545" s="746"/>
      <c r="M1545" s="746"/>
      <c r="N1545" s="746"/>
      <c r="O1545" s="746"/>
      <c r="P1545" s="746"/>
      <c r="Q1545" s="746"/>
      <c r="R1545" s="746"/>
      <c r="S1545" s="746"/>
      <c r="T1545" s="746"/>
      <c r="U1545" s="746"/>
      <c r="V1545" s="746"/>
      <c r="W1545" s="746"/>
      <c r="X1545" s="746"/>
      <c r="Y1545" s="746"/>
      <c r="Z1545" s="746"/>
      <c r="AA1545" s="746"/>
      <c r="AB1545" s="746"/>
      <c r="AC1545" s="746"/>
      <c r="AD1545" s="746"/>
    </row>
    <row r="1546" spans="4:30" ht="13.9" customHeight="1">
      <c r="D1546" s="746"/>
      <c r="E1546" s="746"/>
      <c r="F1546" s="746"/>
      <c r="G1546" s="746"/>
      <c r="H1546" s="746"/>
      <c r="I1546" s="746"/>
      <c r="J1546" s="746"/>
      <c r="K1546" s="746"/>
      <c r="L1546" s="746"/>
      <c r="M1546" s="746"/>
      <c r="N1546" s="746"/>
      <c r="O1546" s="746"/>
      <c r="P1546" s="746"/>
      <c r="Q1546" s="746"/>
      <c r="R1546" s="746"/>
      <c r="S1546" s="746"/>
      <c r="T1546" s="746"/>
      <c r="U1546" s="746"/>
      <c r="V1546" s="746"/>
      <c r="W1546" s="746"/>
      <c r="X1546" s="746"/>
      <c r="Y1546" s="746"/>
      <c r="Z1546" s="746"/>
      <c r="AA1546" s="746"/>
      <c r="AB1546" s="746"/>
      <c r="AC1546" s="746"/>
      <c r="AD1546" s="746"/>
    </row>
    <row r="1547" spans="4:30" ht="13.9" customHeight="1">
      <c r="D1547" s="746"/>
      <c r="E1547" s="746"/>
      <c r="F1547" s="746"/>
      <c r="G1547" s="746"/>
      <c r="H1547" s="746"/>
      <c r="I1547" s="746"/>
      <c r="J1547" s="746"/>
      <c r="K1547" s="746"/>
      <c r="L1547" s="746"/>
      <c r="M1547" s="746"/>
      <c r="N1547" s="746"/>
      <c r="O1547" s="746"/>
      <c r="P1547" s="746"/>
      <c r="Q1547" s="746"/>
      <c r="R1547" s="746"/>
      <c r="S1547" s="746"/>
      <c r="T1547" s="746"/>
      <c r="U1547" s="746"/>
      <c r="V1547" s="746"/>
      <c r="W1547" s="746"/>
      <c r="X1547" s="746"/>
      <c r="Y1547" s="746"/>
      <c r="Z1547" s="746"/>
      <c r="AA1547" s="746"/>
      <c r="AB1547" s="746"/>
      <c r="AC1547" s="746"/>
      <c r="AD1547" s="746"/>
    </row>
    <row r="1548" spans="4:30" ht="13.9" customHeight="1">
      <c r="D1548" s="746"/>
      <c r="E1548" s="746"/>
      <c r="F1548" s="746"/>
      <c r="G1548" s="746"/>
      <c r="H1548" s="746"/>
      <c r="I1548" s="746"/>
      <c r="J1548" s="746"/>
      <c r="K1548" s="746"/>
      <c r="L1548" s="746"/>
      <c r="M1548" s="746"/>
      <c r="N1548" s="746"/>
      <c r="O1548" s="746"/>
      <c r="P1548" s="746"/>
      <c r="Q1548" s="746"/>
      <c r="R1548" s="746"/>
      <c r="S1548" s="746"/>
      <c r="T1548" s="746"/>
      <c r="U1548" s="746"/>
      <c r="V1548" s="746"/>
      <c r="W1548" s="746"/>
      <c r="X1548" s="746"/>
      <c r="Y1548" s="746"/>
      <c r="Z1548" s="746"/>
      <c r="AA1548" s="746"/>
      <c r="AB1548" s="746"/>
      <c r="AC1548" s="746"/>
      <c r="AD1548" s="746"/>
    </row>
    <row r="1549" spans="4:30" ht="13.9" customHeight="1">
      <c r="D1549" s="746"/>
      <c r="E1549" s="746"/>
      <c r="F1549" s="746"/>
      <c r="G1549" s="746"/>
      <c r="H1549" s="746"/>
      <c r="I1549" s="746"/>
      <c r="J1549" s="746"/>
      <c r="K1549" s="746"/>
      <c r="L1549" s="746"/>
      <c r="M1549" s="746"/>
      <c r="N1549" s="746"/>
      <c r="O1549" s="746"/>
      <c r="P1549" s="746"/>
      <c r="Q1549" s="746"/>
      <c r="R1549" s="746"/>
      <c r="S1549" s="746"/>
      <c r="T1549" s="746"/>
      <c r="U1549" s="746"/>
      <c r="V1549" s="746"/>
      <c r="W1549" s="746"/>
      <c r="X1549" s="746"/>
      <c r="Y1549" s="746"/>
      <c r="Z1549" s="746"/>
      <c r="AA1549" s="746"/>
      <c r="AB1549" s="746"/>
      <c r="AC1549" s="746"/>
      <c r="AD1549" s="746"/>
    </row>
    <row r="1550" spans="4:30" ht="13.9" customHeight="1">
      <c r="D1550" s="746"/>
      <c r="E1550" s="746"/>
      <c r="F1550" s="746"/>
      <c r="G1550" s="746"/>
      <c r="H1550" s="746"/>
      <c r="I1550" s="746"/>
      <c r="J1550" s="746"/>
      <c r="K1550" s="746"/>
      <c r="L1550" s="746"/>
      <c r="M1550" s="746"/>
      <c r="N1550" s="746"/>
      <c r="O1550" s="746"/>
      <c r="P1550" s="746"/>
      <c r="Q1550" s="746"/>
      <c r="R1550" s="746"/>
      <c r="S1550" s="746"/>
      <c r="T1550" s="746"/>
      <c r="U1550" s="746"/>
      <c r="V1550" s="746"/>
      <c r="W1550" s="746"/>
      <c r="X1550" s="746"/>
      <c r="Y1550" s="746"/>
      <c r="Z1550" s="746"/>
      <c r="AA1550" s="746"/>
      <c r="AB1550" s="746"/>
      <c r="AC1550" s="746"/>
      <c r="AD1550" s="746"/>
    </row>
    <row r="1551" spans="4:30" ht="13.9" customHeight="1">
      <c r="D1551" s="746"/>
      <c r="E1551" s="746"/>
      <c r="F1551" s="746"/>
      <c r="G1551" s="746"/>
      <c r="H1551" s="746"/>
      <c r="I1551" s="746"/>
      <c r="J1551" s="746"/>
      <c r="K1551" s="746"/>
      <c r="L1551" s="746"/>
      <c r="M1551" s="746"/>
      <c r="N1551" s="746"/>
      <c r="O1551" s="746"/>
      <c r="P1551" s="746"/>
      <c r="Q1551" s="746"/>
      <c r="R1551" s="746"/>
      <c r="S1551" s="746"/>
      <c r="T1551" s="746"/>
      <c r="U1551" s="746"/>
      <c r="V1551" s="746"/>
      <c r="W1551" s="746"/>
      <c r="X1551" s="746"/>
      <c r="Y1551" s="746"/>
      <c r="Z1551" s="746"/>
      <c r="AA1551" s="746"/>
      <c r="AB1551" s="746"/>
      <c r="AC1551" s="746"/>
      <c r="AD1551" s="746"/>
    </row>
    <row r="1552" spans="4:30" ht="13.9" customHeight="1">
      <c r="D1552" s="746"/>
      <c r="E1552" s="746"/>
      <c r="F1552" s="746"/>
      <c r="G1552" s="746"/>
      <c r="H1552" s="746"/>
      <c r="I1552" s="746"/>
      <c r="J1552" s="746"/>
      <c r="K1552" s="746"/>
      <c r="L1552" s="746"/>
      <c r="M1552" s="746"/>
      <c r="N1552" s="746"/>
      <c r="O1552" s="746"/>
      <c r="P1552" s="746"/>
      <c r="Q1552" s="746"/>
      <c r="R1552" s="746"/>
      <c r="S1552" s="746"/>
      <c r="T1552" s="746"/>
      <c r="U1552" s="746"/>
      <c r="V1552" s="746"/>
      <c r="W1552" s="746"/>
      <c r="X1552" s="746"/>
      <c r="Y1552" s="746"/>
      <c r="Z1552" s="746"/>
      <c r="AA1552" s="746"/>
      <c r="AB1552" s="746"/>
      <c r="AC1552" s="746"/>
      <c r="AD1552" s="746"/>
    </row>
    <row r="1553" spans="4:30" ht="13.9" customHeight="1">
      <c r="D1553" s="746"/>
      <c r="E1553" s="746"/>
      <c r="F1553" s="746"/>
      <c r="G1553" s="746"/>
      <c r="H1553" s="746"/>
      <c r="I1553" s="746"/>
      <c r="J1553" s="746"/>
      <c r="K1553" s="746"/>
      <c r="L1553" s="746"/>
      <c r="M1553" s="746"/>
      <c r="N1553" s="746"/>
      <c r="O1553" s="746"/>
      <c r="P1553" s="746"/>
      <c r="Q1553" s="746"/>
      <c r="R1553" s="746"/>
      <c r="S1553" s="746"/>
      <c r="T1553" s="746"/>
      <c r="U1553" s="746"/>
      <c r="V1553" s="746"/>
      <c r="W1553" s="746"/>
      <c r="X1553" s="746"/>
      <c r="Y1553" s="746"/>
      <c r="Z1553" s="746"/>
      <c r="AA1553" s="746"/>
      <c r="AB1553" s="746"/>
      <c r="AC1553" s="746"/>
      <c r="AD1553" s="746"/>
    </row>
    <row r="1554" spans="4:30" ht="13.9" customHeight="1">
      <c r="D1554" s="746"/>
      <c r="E1554" s="746"/>
      <c r="F1554" s="746"/>
      <c r="G1554" s="746"/>
      <c r="H1554" s="746"/>
      <c r="I1554" s="746"/>
      <c r="J1554" s="746"/>
      <c r="K1554" s="746"/>
      <c r="L1554" s="746"/>
      <c r="M1554" s="746"/>
      <c r="N1554" s="746"/>
      <c r="O1554" s="746"/>
      <c r="P1554" s="746"/>
      <c r="Q1554" s="746"/>
      <c r="R1554" s="746"/>
      <c r="S1554" s="746"/>
      <c r="T1554" s="746"/>
      <c r="U1554" s="746"/>
      <c r="V1554" s="746"/>
      <c r="W1554" s="746"/>
      <c r="X1554" s="746"/>
      <c r="Y1554" s="746"/>
      <c r="Z1554" s="746"/>
      <c r="AA1554" s="746"/>
      <c r="AB1554" s="746"/>
      <c r="AC1554" s="746"/>
      <c r="AD1554" s="746"/>
    </row>
    <row r="1555" spans="4:30" ht="13.9" customHeight="1">
      <c r="D1555" s="746"/>
      <c r="E1555" s="746"/>
      <c r="F1555" s="746"/>
      <c r="G1555" s="746"/>
      <c r="H1555" s="746"/>
      <c r="I1555" s="746"/>
      <c r="J1555" s="746"/>
      <c r="K1555" s="746"/>
      <c r="L1555" s="746"/>
      <c r="M1555" s="746"/>
      <c r="N1555" s="746"/>
      <c r="O1555" s="746"/>
      <c r="P1555" s="746"/>
      <c r="Q1555" s="746"/>
      <c r="R1555" s="746"/>
      <c r="S1555" s="746"/>
      <c r="T1555" s="746"/>
      <c r="U1555" s="746"/>
      <c r="V1555" s="746"/>
      <c r="W1555" s="746"/>
      <c r="X1555" s="746"/>
      <c r="Y1555" s="746"/>
      <c r="Z1555" s="746"/>
      <c r="AA1555" s="746"/>
      <c r="AB1555" s="746"/>
      <c r="AC1555" s="746"/>
      <c r="AD1555" s="746"/>
    </row>
    <row r="1556" spans="4:30" ht="13.9" customHeight="1">
      <c r="D1556" s="746"/>
      <c r="E1556" s="746"/>
      <c r="F1556" s="746"/>
      <c r="G1556" s="746"/>
      <c r="H1556" s="746"/>
      <c r="I1556" s="746"/>
      <c r="J1556" s="746"/>
      <c r="K1556" s="746"/>
      <c r="L1556" s="746"/>
      <c r="M1556" s="746"/>
      <c r="N1556" s="746"/>
      <c r="O1556" s="746"/>
      <c r="P1556" s="746"/>
      <c r="Q1556" s="746"/>
      <c r="R1556" s="746"/>
      <c r="S1556" s="746"/>
      <c r="T1556" s="746"/>
      <c r="U1556" s="746"/>
      <c r="V1556" s="746"/>
      <c r="W1556" s="746"/>
      <c r="X1556" s="746"/>
      <c r="Y1556" s="746"/>
      <c r="Z1556" s="746"/>
      <c r="AA1556" s="746"/>
      <c r="AB1556" s="746"/>
      <c r="AC1556" s="746"/>
      <c r="AD1556" s="746"/>
    </row>
    <row r="1557" spans="4:30" ht="13.9" customHeight="1">
      <c r="D1557" s="746"/>
      <c r="E1557" s="746"/>
      <c r="F1557" s="746"/>
      <c r="G1557" s="746"/>
      <c r="H1557" s="746"/>
      <c r="I1557" s="746"/>
      <c r="J1557" s="746"/>
      <c r="K1557" s="746"/>
      <c r="L1557" s="746"/>
      <c r="M1557" s="746"/>
      <c r="N1557" s="746"/>
      <c r="O1557" s="746"/>
      <c r="P1557" s="746"/>
      <c r="Q1557" s="746"/>
      <c r="R1557" s="746"/>
      <c r="S1557" s="746"/>
      <c r="T1557" s="746"/>
      <c r="U1557" s="746"/>
      <c r="V1557" s="746"/>
      <c r="W1557" s="746"/>
      <c r="X1557" s="746"/>
      <c r="Y1557" s="746"/>
      <c r="Z1557" s="746"/>
      <c r="AA1557" s="746"/>
      <c r="AB1557" s="746"/>
      <c r="AC1557" s="746"/>
      <c r="AD1557" s="746"/>
    </row>
    <row r="1558" spans="4:30" ht="13.9" customHeight="1">
      <c r="D1558" s="746"/>
      <c r="E1558" s="746"/>
      <c r="F1558" s="746"/>
      <c r="G1558" s="746"/>
      <c r="H1558" s="746"/>
      <c r="I1558" s="746"/>
      <c r="J1558" s="746"/>
      <c r="K1558" s="746"/>
      <c r="L1558" s="746"/>
      <c r="M1558" s="746"/>
      <c r="N1558" s="746"/>
      <c r="O1558" s="746"/>
      <c r="P1558" s="746"/>
      <c r="Q1558" s="746"/>
      <c r="R1558" s="746"/>
      <c r="S1558" s="746"/>
      <c r="T1558" s="746"/>
      <c r="U1558" s="746"/>
      <c r="V1558" s="746"/>
      <c r="W1558" s="746"/>
      <c r="X1558" s="746"/>
      <c r="Y1558" s="746"/>
      <c r="Z1558" s="746"/>
      <c r="AA1558" s="746"/>
      <c r="AB1558" s="746"/>
      <c r="AC1558" s="746"/>
      <c r="AD1558" s="746"/>
    </row>
    <row r="1559" spans="4:30" ht="13.9" customHeight="1">
      <c r="D1559" s="746"/>
      <c r="E1559" s="746"/>
      <c r="F1559" s="746"/>
      <c r="G1559" s="746"/>
      <c r="H1559" s="746"/>
      <c r="I1559" s="746"/>
      <c r="J1559" s="746"/>
      <c r="K1559" s="746"/>
      <c r="L1559" s="746"/>
      <c r="M1559" s="746"/>
      <c r="N1559" s="746"/>
      <c r="O1559" s="746"/>
      <c r="P1559" s="746"/>
      <c r="Q1559" s="746"/>
      <c r="R1559" s="746"/>
      <c r="S1559" s="746"/>
      <c r="T1559" s="746"/>
      <c r="U1559" s="746"/>
      <c r="V1559" s="746"/>
      <c r="W1559" s="746"/>
      <c r="X1559" s="746"/>
      <c r="Y1559" s="746"/>
      <c r="Z1559" s="746"/>
      <c r="AA1559" s="746"/>
      <c r="AB1559" s="746"/>
      <c r="AC1559" s="746"/>
      <c r="AD1559" s="746"/>
    </row>
    <row r="1560" spans="4:30" ht="13.9" customHeight="1">
      <c r="D1560" s="746"/>
      <c r="E1560" s="746"/>
      <c r="F1560" s="746"/>
      <c r="G1560" s="746"/>
      <c r="H1560" s="746"/>
      <c r="I1560" s="746"/>
      <c r="J1560" s="746"/>
      <c r="K1560" s="746"/>
      <c r="L1560" s="746"/>
      <c r="M1560" s="746"/>
      <c r="N1560" s="746"/>
      <c r="O1560" s="746"/>
      <c r="P1560" s="746"/>
      <c r="Q1560" s="746"/>
      <c r="R1560" s="746"/>
      <c r="S1560" s="746"/>
      <c r="T1560" s="746"/>
      <c r="U1560" s="746"/>
      <c r="V1560" s="746"/>
      <c r="W1560" s="746"/>
      <c r="X1560" s="746"/>
      <c r="Y1560" s="746"/>
      <c r="Z1560" s="746"/>
      <c r="AA1560" s="746"/>
      <c r="AB1560" s="746"/>
      <c r="AC1560" s="746"/>
      <c r="AD1560" s="746"/>
    </row>
    <row r="1561" spans="4:30" ht="13.9" customHeight="1">
      <c r="D1561" s="746"/>
      <c r="E1561" s="746"/>
      <c r="F1561" s="746"/>
      <c r="G1561" s="746"/>
      <c r="H1561" s="746"/>
      <c r="I1561" s="746"/>
      <c r="J1561" s="746"/>
      <c r="K1561" s="746"/>
      <c r="L1561" s="746"/>
      <c r="M1561" s="746"/>
      <c r="N1561" s="746"/>
      <c r="O1561" s="746"/>
      <c r="P1561" s="746"/>
      <c r="Q1561" s="746"/>
      <c r="R1561" s="746"/>
      <c r="S1561" s="746"/>
      <c r="T1561" s="746"/>
      <c r="U1561" s="746"/>
      <c r="V1561" s="746"/>
      <c r="W1561" s="746"/>
      <c r="X1561" s="746"/>
      <c r="Y1561" s="746"/>
      <c r="Z1561" s="746"/>
      <c r="AA1561" s="746"/>
      <c r="AB1561" s="746"/>
      <c r="AC1561" s="746"/>
      <c r="AD1561" s="746"/>
    </row>
    <row r="1562" spans="4:30" ht="13.9" customHeight="1">
      <c r="D1562" s="746"/>
      <c r="E1562" s="746"/>
      <c r="F1562" s="746"/>
      <c r="G1562" s="746"/>
      <c r="H1562" s="746"/>
      <c r="I1562" s="746"/>
      <c r="J1562" s="746"/>
      <c r="K1562" s="746"/>
      <c r="L1562" s="746"/>
      <c r="M1562" s="746"/>
      <c r="N1562" s="746"/>
      <c r="O1562" s="746"/>
      <c r="P1562" s="746"/>
      <c r="Q1562" s="746"/>
      <c r="R1562" s="746"/>
      <c r="S1562" s="746"/>
      <c r="T1562" s="746"/>
      <c r="U1562" s="746"/>
      <c r="V1562" s="746"/>
      <c r="W1562" s="746"/>
      <c r="X1562" s="746"/>
      <c r="Y1562" s="746"/>
      <c r="Z1562" s="746"/>
      <c r="AA1562" s="746"/>
      <c r="AB1562" s="746"/>
      <c r="AC1562" s="746"/>
      <c r="AD1562" s="746"/>
    </row>
    <row r="1563" spans="4:30" ht="13.9" customHeight="1">
      <c r="D1563" s="746"/>
      <c r="E1563" s="746"/>
      <c r="F1563" s="746"/>
      <c r="G1563" s="746"/>
      <c r="H1563" s="746"/>
      <c r="I1563" s="746"/>
      <c r="J1563" s="746"/>
      <c r="K1563" s="746"/>
      <c r="L1563" s="746"/>
      <c r="M1563" s="746"/>
      <c r="N1563" s="746"/>
      <c r="O1563" s="746"/>
      <c r="P1563" s="746"/>
      <c r="Q1563" s="746"/>
      <c r="R1563" s="746"/>
      <c r="S1563" s="746"/>
      <c r="T1563" s="746"/>
      <c r="U1563" s="746"/>
      <c r="V1563" s="746"/>
      <c r="W1563" s="746"/>
      <c r="X1563" s="746"/>
      <c r="Y1563" s="746"/>
      <c r="Z1563" s="746"/>
      <c r="AA1563" s="746"/>
      <c r="AB1563" s="746"/>
      <c r="AC1563" s="746"/>
      <c r="AD1563" s="746"/>
    </row>
    <row r="1564" spans="4:30" ht="13.9" customHeight="1">
      <c r="D1564" s="746"/>
      <c r="E1564" s="746"/>
      <c r="F1564" s="746"/>
      <c r="G1564" s="746"/>
      <c r="H1564" s="746"/>
      <c r="I1564" s="746"/>
      <c r="J1564" s="746"/>
      <c r="K1564" s="746"/>
      <c r="L1564" s="746"/>
      <c r="M1564" s="746"/>
      <c r="N1564" s="746"/>
      <c r="O1564" s="746"/>
      <c r="P1564" s="746"/>
      <c r="Q1564" s="746"/>
      <c r="R1564" s="746"/>
      <c r="S1564" s="746"/>
      <c r="T1564" s="746"/>
      <c r="U1564" s="746"/>
      <c r="V1564" s="746"/>
      <c r="W1564" s="746"/>
      <c r="X1564" s="746"/>
      <c r="Y1564" s="746"/>
      <c r="Z1564" s="746"/>
      <c r="AA1564" s="746"/>
      <c r="AB1564" s="746"/>
      <c r="AC1564" s="746"/>
      <c r="AD1564" s="746"/>
    </row>
    <row r="1565" spans="4:30" ht="13.9" customHeight="1">
      <c r="D1565" s="746"/>
      <c r="E1565" s="746"/>
      <c r="F1565" s="746"/>
      <c r="G1565" s="746"/>
      <c r="H1565" s="746"/>
      <c r="I1565" s="746"/>
      <c r="J1565" s="746"/>
      <c r="K1565" s="746"/>
      <c r="L1565" s="746"/>
      <c r="M1565" s="746"/>
      <c r="N1565" s="746"/>
      <c r="O1565" s="746"/>
      <c r="P1565" s="746"/>
      <c r="Q1565" s="746"/>
      <c r="R1565" s="746"/>
      <c r="S1565" s="746"/>
      <c r="T1565" s="746"/>
      <c r="U1565" s="746"/>
      <c r="V1565" s="746"/>
      <c r="W1565" s="746"/>
      <c r="X1565" s="746"/>
      <c r="Y1565" s="746"/>
      <c r="Z1565" s="746"/>
      <c r="AA1565" s="746"/>
      <c r="AB1565" s="746"/>
      <c r="AC1565" s="746"/>
      <c r="AD1565" s="746"/>
    </row>
    <row r="1566" spans="4:30" ht="13.9" customHeight="1">
      <c r="D1566" s="746"/>
      <c r="E1566" s="746"/>
      <c r="F1566" s="746"/>
      <c r="G1566" s="746"/>
      <c r="H1566" s="746"/>
      <c r="I1566" s="746"/>
      <c r="J1566" s="746"/>
      <c r="K1566" s="746"/>
      <c r="L1566" s="746"/>
      <c r="M1566" s="746"/>
      <c r="N1566" s="746"/>
      <c r="O1566" s="746"/>
      <c r="P1566" s="746"/>
      <c r="Q1566" s="746"/>
      <c r="R1566" s="746"/>
      <c r="S1566" s="746"/>
      <c r="T1566" s="746"/>
      <c r="U1566" s="746"/>
      <c r="V1566" s="746"/>
      <c r="W1566" s="746"/>
      <c r="X1566" s="746"/>
      <c r="Y1566" s="746"/>
      <c r="Z1566" s="746"/>
      <c r="AA1566" s="746"/>
      <c r="AB1566" s="746"/>
      <c r="AC1566" s="746"/>
      <c r="AD1566" s="746"/>
    </row>
    <row r="1567" spans="4:30" ht="13.9" customHeight="1">
      <c r="D1567" s="746"/>
      <c r="E1567" s="746"/>
      <c r="F1567" s="746"/>
      <c r="G1567" s="746"/>
      <c r="H1567" s="746"/>
      <c r="I1567" s="746"/>
      <c r="J1567" s="746"/>
      <c r="K1567" s="746"/>
      <c r="L1567" s="746"/>
      <c r="M1567" s="746"/>
      <c r="N1567" s="746"/>
      <c r="O1567" s="746"/>
      <c r="P1567" s="746"/>
      <c r="Q1567" s="746"/>
      <c r="R1567" s="746"/>
      <c r="S1567" s="746"/>
      <c r="T1567" s="746"/>
      <c r="U1567" s="746"/>
      <c r="V1567" s="746"/>
      <c r="W1567" s="746"/>
      <c r="X1567" s="746"/>
      <c r="Y1567" s="746"/>
      <c r="Z1567" s="746"/>
      <c r="AA1567" s="746"/>
      <c r="AB1567" s="746"/>
      <c r="AC1567" s="746"/>
      <c r="AD1567" s="746"/>
    </row>
    <row r="1568" spans="4:30" ht="13.9" customHeight="1">
      <c r="D1568" s="746"/>
      <c r="E1568" s="746"/>
      <c r="F1568" s="746"/>
      <c r="G1568" s="746"/>
      <c r="H1568" s="746"/>
      <c r="I1568" s="746"/>
      <c r="J1568" s="746"/>
      <c r="K1568" s="746"/>
      <c r="L1568" s="746"/>
      <c r="M1568" s="746"/>
      <c r="N1568" s="746"/>
      <c r="O1568" s="746"/>
      <c r="P1568" s="746"/>
      <c r="Q1568" s="746"/>
      <c r="R1568" s="746"/>
      <c r="S1568" s="746"/>
      <c r="T1568" s="746"/>
      <c r="U1568" s="746"/>
      <c r="V1568" s="746"/>
      <c r="W1568" s="746"/>
      <c r="X1568" s="746"/>
      <c r="Y1568" s="746"/>
      <c r="Z1568" s="746"/>
      <c r="AA1568" s="746"/>
      <c r="AB1568" s="746"/>
      <c r="AC1568" s="746"/>
      <c r="AD1568" s="746"/>
    </row>
    <row r="1569" spans="4:30" ht="13.9" customHeight="1">
      <c r="D1569" s="746"/>
      <c r="E1569" s="746"/>
      <c r="F1569" s="746"/>
      <c r="G1569" s="746"/>
      <c r="H1569" s="746"/>
      <c r="I1569" s="746"/>
      <c r="J1569" s="746"/>
      <c r="K1569" s="746"/>
      <c r="L1569" s="746"/>
      <c r="M1569" s="746"/>
      <c r="N1569" s="746"/>
      <c r="O1569" s="746"/>
      <c r="P1569" s="746"/>
      <c r="Q1569" s="746"/>
      <c r="R1569" s="746"/>
      <c r="S1569" s="746"/>
      <c r="T1569" s="746"/>
      <c r="U1569" s="746"/>
      <c r="V1569" s="746"/>
      <c r="W1569" s="746"/>
      <c r="X1569" s="746"/>
      <c r="Y1569" s="746"/>
      <c r="Z1569" s="746"/>
      <c r="AA1569" s="746"/>
      <c r="AB1569" s="746"/>
      <c r="AC1569" s="746"/>
      <c r="AD1569" s="746"/>
    </row>
    <row r="1570" spans="4:30" ht="13.9" customHeight="1">
      <c r="D1570" s="746"/>
      <c r="E1570" s="746"/>
      <c r="F1570" s="746"/>
      <c r="G1570" s="746"/>
      <c r="H1570" s="746"/>
      <c r="I1570" s="746"/>
      <c r="J1570" s="746"/>
      <c r="K1570" s="746"/>
      <c r="L1570" s="746"/>
      <c r="M1570" s="746"/>
      <c r="N1570" s="746"/>
      <c r="O1570" s="746"/>
      <c r="P1570" s="746"/>
      <c r="Q1570" s="746"/>
      <c r="R1570" s="746"/>
      <c r="S1570" s="746"/>
      <c r="T1570" s="746"/>
      <c r="U1570" s="746"/>
      <c r="V1570" s="746"/>
      <c r="W1570" s="746"/>
      <c r="X1570" s="746"/>
      <c r="Y1570" s="746"/>
      <c r="Z1570" s="746"/>
      <c r="AA1570" s="746"/>
      <c r="AB1570" s="746"/>
      <c r="AC1570" s="746"/>
      <c r="AD1570" s="746"/>
    </row>
    <row r="1571" spans="4:30" ht="13.9" customHeight="1">
      <c r="D1571" s="746"/>
      <c r="E1571" s="746"/>
      <c r="F1571" s="746"/>
      <c r="G1571" s="746"/>
      <c r="H1571" s="746"/>
      <c r="I1571" s="746"/>
      <c r="J1571" s="746"/>
      <c r="K1571" s="746"/>
      <c r="L1571" s="746"/>
      <c r="M1571" s="746"/>
      <c r="N1571" s="746"/>
      <c r="O1571" s="746"/>
      <c r="P1571" s="746"/>
      <c r="Q1571" s="746"/>
      <c r="R1571" s="746"/>
      <c r="S1571" s="746"/>
      <c r="T1571" s="746"/>
      <c r="U1571" s="746"/>
      <c r="V1571" s="746"/>
      <c r="W1571" s="746"/>
      <c r="X1571" s="746"/>
      <c r="Y1571" s="746"/>
      <c r="Z1571" s="746"/>
      <c r="AA1571" s="746"/>
      <c r="AB1571" s="746"/>
      <c r="AC1571" s="746"/>
      <c r="AD1571" s="746"/>
    </row>
    <row r="1572" spans="4:30" ht="13.9" customHeight="1">
      <c r="D1572" s="746"/>
      <c r="E1572" s="746"/>
      <c r="F1572" s="746"/>
      <c r="G1572" s="746"/>
      <c r="H1572" s="746"/>
      <c r="I1572" s="746"/>
      <c r="J1572" s="746"/>
      <c r="K1572" s="746"/>
      <c r="L1572" s="746"/>
      <c r="M1572" s="746"/>
      <c r="N1572" s="746"/>
      <c r="O1572" s="746"/>
      <c r="P1572" s="746"/>
      <c r="Q1572" s="746"/>
      <c r="R1572" s="746"/>
      <c r="S1572" s="746"/>
      <c r="T1572" s="746"/>
      <c r="U1572" s="746"/>
      <c r="V1572" s="746"/>
      <c r="W1572" s="746"/>
      <c r="X1572" s="746"/>
      <c r="Y1572" s="746"/>
      <c r="Z1572" s="746"/>
      <c r="AA1572" s="746"/>
      <c r="AB1572" s="746"/>
      <c r="AC1572" s="746"/>
      <c r="AD1572" s="746"/>
    </row>
    <row r="1573" spans="4:30" ht="13.9" customHeight="1">
      <c r="D1573" s="746"/>
      <c r="E1573" s="746"/>
      <c r="F1573" s="746"/>
      <c r="G1573" s="746"/>
      <c r="H1573" s="746"/>
      <c r="I1573" s="746"/>
      <c r="J1573" s="746"/>
      <c r="K1573" s="746"/>
      <c r="L1573" s="746"/>
      <c r="M1573" s="746"/>
      <c r="N1573" s="746"/>
      <c r="O1573" s="746"/>
      <c r="P1573" s="746"/>
      <c r="Q1573" s="746"/>
      <c r="R1573" s="746"/>
      <c r="S1573" s="746"/>
      <c r="T1573" s="746"/>
      <c r="U1573" s="746"/>
      <c r="V1573" s="746"/>
      <c r="W1573" s="746"/>
      <c r="X1573" s="746"/>
      <c r="Y1573" s="746"/>
      <c r="Z1573" s="746"/>
      <c r="AA1573" s="746"/>
      <c r="AB1573" s="746"/>
      <c r="AC1573" s="746"/>
      <c r="AD1573" s="746"/>
    </row>
    <row r="1574" spans="4:30" ht="13.9" customHeight="1">
      <c r="D1574" s="746"/>
      <c r="E1574" s="746"/>
      <c r="F1574" s="746"/>
      <c r="G1574" s="746"/>
      <c r="H1574" s="746"/>
      <c r="I1574" s="746"/>
      <c r="J1574" s="746"/>
      <c r="K1574" s="746"/>
      <c r="L1574" s="746"/>
      <c r="M1574" s="746"/>
      <c r="N1574" s="746"/>
      <c r="O1574" s="746"/>
      <c r="P1574" s="746"/>
      <c r="Q1574" s="746"/>
      <c r="R1574" s="746"/>
      <c r="S1574" s="746"/>
      <c r="T1574" s="746"/>
      <c r="U1574" s="746"/>
      <c r="V1574" s="746"/>
      <c r="W1574" s="746"/>
      <c r="X1574" s="746"/>
      <c r="Y1574" s="746"/>
      <c r="Z1574" s="746"/>
      <c r="AA1574" s="746"/>
      <c r="AB1574" s="746"/>
      <c r="AC1574" s="746"/>
      <c r="AD1574" s="746"/>
    </row>
    <row r="1575" spans="4:30" ht="13.9" customHeight="1">
      <c r="D1575" s="746"/>
      <c r="E1575" s="746"/>
      <c r="F1575" s="746"/>
      <c r="G1575" s="746"/>
      <c r="H1575" s="746"/>
      <c r="I1575" s="746"/>
      <c r="J1575" s="746"/>
      <c r="K1575" s="746"/>
      <c r="L1575" s="746"/>
      <c r="M1575" s="746"/>
      <c r="N1575" s="746"/>
      <c r="O1575" s="746"/>
      <c r="P1575" s="746"/>
      <c r="Q1575" s="746"/>
      <c r="R1575" s="746"/>
      <c r="S1575" s="746"/>
      <c r="T1575" s="746"/>
      <c r="U1575" s="746"/>
      <c r="V1575" s="746"/>
      <c r="W1575" s="746"/>
      <c r="X1575" s="746"/>
      <c r="Y1575" s="746"/>
      <c r="Z1575" s="746"/>
      <c r="AA1575" s="746"/>
      <c r="AB1575" s="746"/>
      <c r="AC1575" s="746"/>
      <c r="AD1575" s="746"/>
    </row>
    <row r="1576" spans="4:30" ht="13.9" customHeight="1">
      <c r="D1576" s="746"/>
      <c r="E1576" s="746"/>
      <c r="F1576" s="746"/>
      <c r="G1576" s="746"/>
      <c r="H1576" s="746"/>
      <c r="I1576" s="746"/>
      <c r="J1576" s="746"/>
      <c r="K1576" s="746"/>
      <c r="L1576" s="746"/>
      <c r="M1576" s="746"/>
      <c r="N1576" s="746"/>
      <c r="O1576" s="746"/>
      <c r="P1576" s="746"/>
      <c r="Q1576" s="746"/>
      <c r="R1576" s="746"/>
      <c r="S1576" s="746"/>
      <c r="T1576" s="746"/>
      <c r="U1576" s="746"/>
      <c r="V1576" s="746"/>
      <c r="W1576" s="746"/>
      <c r="X1576" s="746"/>
      <c r="Y1576" s="746"/>
      <c r="Z1576" s="746"/>
      <c r="AA1576" s="746"/>
      <c r="AB1576" s="746"/>
      <c r="AC1576" s="746"/>
      <c r="AD1576" s="746"/>
    </row>
    <row r="1577" spans="4:30" ht="13.9" customHeight="1">
      <c r="D1577" s="746"/>
      <c r="E1577" s="746"/>
      <c r="F1577" s="746"/>
      <c r="G1577" s="746"/>
      <c r="H1577" s="746"/>
      <c r="I1577" s="746"/>
      <c r="J1577" s="746"/>
      <c r="K1577" s="746"/>
      <c r="L1577" s="746"/>
      <c r="M1577" s="746"/>
      <c r="N1577" s="746"/>
      <c r="O1577" s="746"/>
      <c r="P1577" s="746"/>
      <c r="Q1577" s="746"/>
      <c r="R1577" s="746"/>
      <c r="S1577" s="746"/>
      <c r="T1577" s="746"/>
      <c r="U1577" s="746"/>
      <c r="V1577" s="746"/>
      <c r="W1577" s="746"/>
      <c r="X1577" s="746"/>
      <c r="Y1577" s="746"/>
      <c r="Z1577" s="746"/>
      <c r="AA1577" s="746"/>
      <c r="AB1577" s="746"/>
      <c r="AC1577" s="746"/>
      <c r="AD1577" s="746"/>
    </row>
    <row r="1578" spans="4:30" ht="13.9" customHeight="1">
      <c r="D1578" s="746"/>
      <c r="E1578" s="746"/>
      <c r="F1578" s="746"/>
      <c r="G1578" s="746"/>
      <c r="H1578" s="746"/>
      <c r="I1578" s="746"/>
      <c r="J1578" s="746"/>
      <c r="K1578" s="746"/>
      <c r="L1578" s="746"/>
      <c r="M1578" s="746"/>
      <c r="N1578" s="746"/>
      <c r="O1578" s="746"/>
      <c r="P1578" s="746"/>
      <c r="Q1578" s="746"/>
      <c r="R1578" s="746"/>
      <c r="S1578" s="746"/>
      <c r="T1578" s="746"/>
      <c r="U1578" s="746"/>
      <c r="V1578" s="746"/>
      <c r="W1578" s="746"/>
      <c r="X1578" s="746"/>
      <c r="Y1578" s="746"/>
      <c r="Z1578" s="746"/>
      <c r="AA1578" s="746"/>
      <c r="AB1578" s="746"/>
      <c r="AC1578" s="746"/>
      <c r="AD1578" s="746"/>
    </row>
    <row r="1579" spans="4:30" ht="13.9" customHeight="1">
      <c r="D1579" s="746"/>
      <c r="E1579" s="746"/>
      <c r="F1579" s="746"/>
      <c r="G1579" s="746"/>
      <c r="H1579" s="746"/>
      <c r="I1579" s="746"/>
      <c r="J1579" s="746"/>
      <c r="K1579" s="746"/>
      <c r="L1579" s="746"/>
      <c r="M1579" s="746"/>
      <c r="N1579" s="746"/>
      <c r="O1579" s="746"/>
      <c r="P1579" s="746"/>
      <c r="Q1579" s="746"/>
      <c r="R1579" s="746"/>
      <c r="S1579" s="746"/>
      <c r="T1579" s="746"/>
      <c r="U1579" s="746"/>
      <c r="V1579" s="746"/>
      <c r="W1579" s="746"/>
      <c r="X1579" s="746"/>
      <c r="Y1579" s="746"/>
      <c r="Z1579" s="746"/>
      <c r="AA1579" s="746"/>
      <c r="AB1579" s="746"/>
      <c r="AC1579" s="746"/>
      <c r="AD1579" s="746"/>
    </row>
    <row r="1580" spans="4:30" ht="13.9" customHeight="1">
      <c r="D1580" s="746"/>
      <c r="E1580" s="746"/>
      <c r="F1580" s="746"/>
      <c r="G1580" s="746"/>
      <c r="H1580" s="746"/>
      <c r="I1580" s="746"/>
      <c r="J1580" s="746"/>
      <c r="K1580" s="746"/>
      <c r="L1580" s="746"/>
      <c r="M1580" s="746"/>
      <c r="N1580" s="746"/>
      <c r="O1580" s="746"/>
      <c r="P1580" s="746"/>
      <c r="Q1580" s="746"/>
      <c r="R1580" s="746"/>
      <c r="S1580" s="746"/>
      <c r="T1580" s="746"/>
      <c r="U1580" s="746"/>
      <c r="V1580" s="746"/>
      <c r="W1580" s="746"/>
      <c r="X1580" s="746"/>
      <c r="Y1580" s="746"/>
      <c r="Z1580" s="746"/>
      <c r="AA1580" s="746"/>
      <c r="AB1580" s="746"/>
      <c r="AC1580" s="746"/>
      <c r="AD1580" s="746"/>
    </row>
    <row r="1581" spans="4:30" ht="13.9" customHeight="1">
      <c r="D1581" s="746"/>
      <c r="E1581" s="746"/>
      <c r="F1581" s="746"/>
      <c r="G1581" s="746"/>
      <c r="H1581" s="746"/>
      <c r="I1581" s="746"/>
      <c r="J1581" s="746"/>
      <c r="K1581" s="746"/>
      <c r="L1581" s="746"/>
      <c r="M1581" s="746"/>
      <c r="N1581" s="746"/>
      <c r="O1581" s="746"/>
      <c r="P1581" s="746"/>
      <c r="Q1581" s="746"/>
      <c r="R1581" s="746"/>
      <c r="S1581" s="746"/>
      <c r="T1581" s="746"/>
      <c r="U1581" s="746"/>
      <c r="V1581" s="746"/>
      <c r="W1581" s="746"/>
      <c r="X1581" s="746"/>
      <c r="Y1581" s="746"/>
      <c r="Z1581" s="746"/>
      <c r="AA1581" s="746"/>
      <c r="AB1581" s="746"/>
      <c r="AC1581" s="746"/>
      <c r="AD1581" s="746"/>
    </row>
    <row r="1582" spans="4:30" ht="13.9" customHeight="1">
      <c r="D1582" s="746"/>
      <c r="E1582" s="746"/>
      <c r="F1582" s="746"/>
      <c r="G1582" s="746"/>
      <c r="H1582" s="746"/>
      <c r="I1582" s="746"/>
      <c r="J1582" s="746"/>
      <c r="K1582" s="746"/>
      <c r="L1582" s="746"/>
      <c r="M1582" s="746"/>
      <c r="N1582" s="746"/>
      <c r="O1582" s="746"/>
      <c r="P1582" s="746"/>
      <c r="Q1582" s="746"/>
      <c r="R1582" s="746"/>
      <c r="S1582" s="746"/>
      <c r="T1582" s="746"/>
      <c r="U1582" s="746"/>
      <c r="V1582" s="746"/>
      <c r="W1582" s="746"/>
      <c r="X1582" s="746"/>
      <c r="Y1582" s="746"/>
      <c r="Z1582" s="746"/>
      <c r="AA1582" s="746"/>
      <c r="AB1582" s="746"/>
      <c r="AC1582" s="746"/>
      <c r="AD1582" s="746"/>
    </row>
    <row r="1583" spans="4:30" ht="13.9" customHeight="1">
      <c r="D1583" s="746"/>
      <c r="E1583" s="746"/>
      <c r="F1583" s="746"/>
      <c r="G1583" s="746"/>
      <c r="H1583" s="746"/>
      <c r="I1583" s="746"/>
      <c r="J1583" s="746"/>
      <c r="K1583" s="746"/>
      <c r="L1583" s="746"/>
      <c r="M1583" s="746"/>
      <c r="N1583" s="746"/>
      <c r="O1583" s="746"/>
      <c r="P1583" s="746"/>
      <c r="Q1583" s="746"/>
      <c r="R1583" s="746"/>
      <c r="S1583" s="746"/>
      <c r="T1583" s="746"/>
      <c r="U1583" s="746"/>
      <c r="V1583" s="746"/>
      <c r="W1583" s="746"/>
      <c r="X1583" s="746"/>
      <c r="Y1583" s="746"/>
      <c r="Z1583" s="746"/>
      <c r="AA1583" s="746"/>
      <c r="AB1583" s="746"/>
      <c r="AC1583" s="746"/>
      <c r="AD1583" s="746"/>
    </row>
    <row r="1584" spans="4:30" ht="13.9" customHeight="1">
      <c r="D1584" s="746"/>
      <c r="E1584" s="746"/>
      <c r="F1584" s="746"/>
      <c r="G1584" s="746"/>
      <c r="H1584" s="746"/>
      <c r="I1584" s="746"/>
      <c r="J1584" s="746"/>
      <c r="K1584" s="746"/>
      <c r="L1584" s="746"/>
      <c r="M1584" s="746"/>
      <c r="N1584" s="746"/>
      <c r="O1584" s="746"/>
      <c r="P1584" s="746"/>
      <c r="Q1584" s="746"/>
      <c r="R1584" s="746"/>
      <c r="S1584" s="746"/>
      <c r="T1584" s="746"/>
      <c r="U1584" s="746"/>
      <c r="V1584" s="746"/>
      <c r="W1584" s="746"/>
      <c r="X1584" s="746"/>
      <c r="Y1584" s="746"/>
      <c r="Z1584" s="746"/>
      <c r="AA1584" s="746"/>
      <c r="AB1584" s="746"/>
      <c r="AC1584" s="746"/>
      <c r="AD1584" s="746"/>
    </row>
    <row r="1585" spans="4:30" ht="13.9" customHeight="1">
      <c r="D1585" s="746"/>
      <c r="E1585" s="746"/>
      <c r="F1585" s="746"/>
      <c r="G1585" s="746"/>
      <c r="H1585" s="746"/>
      <c r="I1585" s="746"/>
      <c r="J1585" s="746"/>
      <c r="K1585" s="746"/>
      <c r="L1585" s="746"/>
      <c r="M1585" s="746"/>
      <c r="N1585" s="746"/>
      <c r="O1585" s="746"/>
      <c r="P1585" s="746"/>
      <c r="Q1585" s="746"/>
      <c r="R1585" s="746"/>
      <c r="S1585" s="746"/>
      <c r="T1585" s="746"/>
      <c r="U1585" s="746"/>
      <c r="V1585" s="746"/>
      <c r="W1585" s="746"/>
      <c r="X1585" s="746"/>
      <c r="Y1585" s="746"/>
      <c r="Z1585" s="746"/>
      <c r="AA1585" s="746"/>
      <c r="AB1585" s="746"/>
      <c r="AC1585" s="746"/>
      <c r="AD1585" s="746"/>
    </row>
    <row r="1586" spans="4:30" ht="13.9" customHeight="1">
      <c r="D1586" s="746"/>
      <c r="E1586" s="746"/>
      <c r="F1586" s="746"/>
      <c r="G1586" s="746"/>
      <c r="H1586" s="746"/>
      <c r="I1586" s="746"/>
      <c r="J1586" s="746"/>
      <c r="K1586" s="746"/>
      <c r="L1586" s="746"/>
      <c r="M1586" s="746"/>
      <c r="N1586" s="746"/>
      <c r="O1586" s="746"/>
      <c r="P1586" s="746"/>
      <c r="Q1586" s="746"/>
      <c r="R1586" s="746"/>
      <c r="S1586" s="746"/>
      <c r="T1586" s="746"/>
      <c r="U1586" s="746"/>
      <c r="V1586" s="746"/>
      <c r="W1586" s="746"/>
      <c r="X1586" s="746"/>
      <c r="Y1586" s="746"/>
      <c r="Z1586" s="746"/>
      <c r="AA1586" s="746"/>
      <c r="AB1586" s="746"/>
      <c r="AC1586" s="746"/>
      <c r="AD1586" s="746"/>
    </row>
    <row r="1587" spans="4:30" ht="13.9" customHeight="1">
      <c r="D1587" s="746"/>
      <c r="E1587" s="746"/>
      <c r="F1587" s="746"/>
      <c r="G1587" s="746"/>
      <c r="H1587" s="746"/>
      <c r="I1587" s="746"/>
      <c r="J1587" s="746"/>
      <c r="K1587" s="746"/>
      <c r="L1587" s="746"/>
      <c r="M1587" s="746"/>
      <c r="N1587" s="746"/>
      <c r="O1587" s="746"/>
      <c r="P1587" s="746"/>
      <c r="Q1587" s="746"/>
      <c r="R1587" s="746"/>
      <c r="S1587" s="746"/>
      <c r="T1587" s="746"/>
      <c r="U1587" s="746"/>
      <c r="V1587" s="746"/>
      <c r="W1587" s="746"/>
      <c r="X1587" s="746"/>
      <c r="Y1587" s="746"/>
      <c r="Z1587" s="746"/>
      <c r="AA1587" s="746"/>
      <c r="AB1587" s="746"/>
      <c r="AC1587" s="746"/>
      <c r="AD1587" s="746"/>
    </row>
    <row r="1588" spans="4:30" ht="13.9" customHeight="1">
      <c r="D1588" s="746"/>
      <c r="E1588" s="746"/>
      <c r="F1588" s="746"/>
      <c r="G1588" s="746"/>
      <c r="H1588" s="746"/>
      <c r="I1588" s="746"/>
      <c r="J1588" s="746"/>
      <c r="K1588" s="746"/>
      <c r="L1588" s="746"/>
      <c r="M1588" s="746"/>
      <c r="N1588" s="746"/>
      <c r="O1588" s="746"/>
      <c r="P1588" s="746"/>
      <c r="Q1588" s="746"/>
      <c r="R1588" s="746"/>
      <c r="S1588" s="746"/>
      <c r="T1588" s="746"/>
      <c r="U1588" s="746"/>
      <c r="V1588" s="746"/>
      <c r="W1588" s="746"/>
      <c r="X1588" s="746"/>
      <c r="Y1588" s="746"/>
      <c r="Z1588" s="746"/>
      <c r="AA1588" s="746"/>
      <c r="AB1588" s="746"/>
      <c r="AC1588" s="746"/>
      <c r="AD1588" s="746"/>
    </row>
    <row r="1589" spans="4:30" ht="13.9" customHeight="1">
      <c r="D1589" s="746"/>
      <c r="E1589" s="746"/>
      <c r="F1589" s="746"/>
      <c r="G1589" s="746"/>
      <c r="H1589" s="746"/>
      <c r="I1589" s="746"/>
      <c r="J1589" s="746"/>
      <c r="K1589" s="746"/>
      <c r="L1589" s="746"/>
      <c r="M1589" s="746"/>
      <c r="N1589" s="746"/>
      <c r="O1589" s="746"/>
      <c r="P1589" s="746"/>
      <c r="Q1589" s="746"/>
      <c r="R1589" s="746"/>
      <c r="S1589" s="746"/>
      <c r="T1589" s="746"/>
      <c r="U1589" s="746"/>
      <c r="V1589" s="746"/>
      <c r="W1589" s="746"/>
      <c r="X1589" s="746"/>
      <c r="Y1589" s="746"/>
      <c r="Z1589" s="746"/>
      <c r="AA1589" s="746"/>
      <c r="AB1589" s="746"/>
      <c r="AC1589" s="746"/>
      <c r="AD1589" s="746"/>
    </row>
    <row r="1590" spans="4:30" ht="13.9" customHeight="1">
      <c r="D1590" s="746"/>
      <c r="E1590" s="746"/>
      <c r="F1590" s="746"/>
      <c r="G1590" s="746"/>
      <c r="H1590" s="746"/>
      <c r="I1590" s="746"/>
      <c r="J1590" s="746"/>
      <c r="K1590" s="746"/>
      <c r="L1590" s="746"/>
      <c r="M1590" s="746"/>
      <c r="N1590" s="746"/>
      <c r="O1590" s="746"/>
      <c r="P1590" s="746"/>
      <c r="Q1590" s="746"/>
      <c r="R1590" s="746"/>
      <c r="S1590" s="746"/>
      <c r="T1590" s="746"/>
      <c r="U1590" s="746"/>
      <c r="V1590" s="746"/>
      <c r="W1590" s="746"/>
      <c r="X1590" s="746"/>
      <c r="Y1590" s="746"/>
      <c r="Z1590" s="746"/>
      <c r="AA1590" s="746"/>
      <c r="AB1590" s="746"/>
      <c r="AC1590" s="746"/>
      <c r="AD1590" s="746"/>
    </row>
    <row r="1591" spans="4:30" ht="13.9" customHeight="1">
      <c r="D1591" s="746"/>
      <c r="E1591" s="746"/>
      <c r="F1591" s="746"/>
      <c r="G1591" s="746"/>
      <c r="H1591" s="746"/>
      <c r="I1591" s="746"/>
      <c r="J1591" s="746"/>
      <c r="K1591" s="746"/>
      <c r="L1591" s="746"/>
      <c r="M1591" s="746"/>
      <c r="N1591" s="746"/>
      <c r="O1591" s="746"/>
      <c r="P1591" s="746"/>
      <c r="Q1591" s="746"/>
      <c r="R1591" s="746"/>
      <c r="S1591" s="746"/>
      <c r="T1591" s="746"/>
      <c r="U1591" s="746"/>
      <c r="V1591" s="746"/>
      <c r="W1591" s="746"/>
      <c r="X1591" s="746"/>
      <c r="Y1591" s="746"/>
      <c r="Z1591" s="746"/>
      <c r="AA1591" s="746"/>
      <c r="AB1591" s="746"/>
      <c r="AC1591" s="746"/>
      <c r="AD1591" s="746"/>
    </row>
    <row r="1592" spans="4:30" ht="13.9" customHeight="1">
      <c r="D1592" s="746"/>
      <c r="E1592" s="746"/>
      <c r="F1592" s="746"/>
      <c r="G1592" s="746"/>
      <c r="H1592" s="746"/>
      <c r="I1592" s="746"/>
      <c r="J1592" s="746"/>
      <c r="K1592" s="746"/>
      <c r="L1592" s="746"/>
      <c r="M1592" s="746"/>
      <c r="N1592" s="746"/>
      <c r="O1592" s="746"/>
      <c r="P1592" s="746"/>
      <c r="Q1592" s="746"/>
      <c r="R1592" s="746"/>
      <c r="S1592" s="746"/>
      <c r="T1592" s="746"/>
      <c r="U1592" s="746"/>
      <c r="V1592" s="746"/>
      <c r="W1592" s="746"/>
      <c r="X1592" s="746"/>
      <c r="Y1592" s="746"/>
      <c r="Z1592" s="746"/>
      <c r="AA1592" s="746"/>
      <c r="AB1592" s="746"/>
      <c r="AC1592" s="746"/>
      <c r="AD1592" s="746"/>
    </row>
    <row r="1593" spans="4:30" ht="13.9" customHeight="1">
      <c r="D1593" s="746"/>
      <c r="E1593" s="746"/>
      <c r="F1593" s="746"/>
      <c r="G1593" s="746"/>
      <c r="H1593" s="746"/>
      <c r="I1593" s="746"/>
      <c r="J1593" s="746"/>
      <c r="K1593" s="746"/>
      <c r="L1593" s="746"/>
      <c r="M1593" s="746"/>
      <c r="N1593" s="746"/>
      <c r="O1593" s="746"/>
      <c r="P1593" s="746"/>
      <c r="Q1593" s="746"/>
      <c r="R1593" s="746"/>
      <c r="S1593" s="746"/>
      <c r="T1593" s="746"/>
      <c r="U1593" s="746"/>
      <c r="V1593" s="746"/>
      <c r="W1593" s="746"/>
      <c r="X1593" s="746"/>
      <c r="Y1593" s="746"/>
      <c r="Z1593" s="746"/>
      <c r="AA1593" s="746"/>
      <c r="AB1593" s="746"/>
      <c r="AC1593" s="746"/>
      <c r="AD1593" s="746"/>
    </row>
    <row r="1594" spans="4:30" ht="13.9" customHeight="1">
      <c r="D1594" s="746"/>
      <c r="E1594" s="746"/>
      <c r="F1594" s="746"/>
      <c r="G1594" s="746"/>
      <c r="H1594" s="746"/>
      <c r="I1594" s="746"/>
      <c r="J1594" s="746"/>
      <c r="K1594" s="746"/>
      <c r="L1594" s="746"/>
      <c r="M1594" s="746"/>
      <c r="N1594" s="746"/>
      <c r="O1594" s="746"/>
      <c r="P1594" s="746"/>
      <c r="Q1594" s="746"/>
      <c r="R1594" s="746"/>
      <c r="S1594" s="746"/>
      <c r="T1594" s="746"/>
      <c r="U1594" s="746"/>
      <c r="V1594" s="746"/>
      <c r="W1594" s="746"/>
      <c r="X1594" s="746"/>
      <c r="Y1594" s="746"/>
      <c r="Z1594" s="746"/>
      <c r="AA1594" s="746"/>
      <c r="AB1594" s="746"/>
      <c r="AC1594" s="746"/>
      <c r="AD1594" s="746"/>
    </row>
    <row r="1595" spans="4:30" ht="13.9" customHeight="1">
      <c r="D1595" s="746"/>
      <c r="E1595" s="746"/>
      <c r="F1595" s="746"/>
      <c r="G1595" s="746"/>
      <c r="H1595" s="746"/>
      <c r="I1595" s="746"/>
      <c r="J1595" s="746"/>
      <c r="K1595" s="746"/>
      <c r="L1595" s="746"/>
      <c r="M1595" s="746"/>
      <c r="N1595" s="746"/>
      <c r="O1595" s="746"/>
      <c r="P1595" s="746"/>
      <c r="Q1595" s="746"/>
      <c r="R1595" s="746"/>
      <c r="S1595" s="746"/>
      <c r="T1595" s="746"/>
      <c r="U1595" s="746"/>
      <c r="V1595" s="746"/>
      <c r="W1595" s="746"/>
      <c r="X1595" s="746"/>
      <c r="Y1595" s="746"/>
      <c r="Z1595" s="746"/>
      <c r="AA1595" s="746"/>
      <c r="AB1595" s="746"/>
      <c r="AC1595" s="746"/>
      <c r="AD1595" s="746"/>
    </row>
    <row r="1596" spans="4:30" ht="13.9" customHeight="1">
      <c r="D1596" s="746"/>
      <c r="E1596" s="746"/>
      <c r="F1596" s="746"/>
      <c r="G1596" s="746"/>
      <c r="H1596" s="746"/>
      <c r="I1596" s="746"/>
      <c r="J1596" s="746"/>
      <c r="K1596" s="746"/>
      <c r="L1596" s="746"/>
      <c r="M1596" s="746"/>
      <c r="N1596" s="746"/>
      <c r="O1596" s="746"/>
      <c r="P1596" s="746"/>
      <c r="Q1596" s="746"/>
      <c r="R1596" s="746"/>
      <c r="S1596" s="746"/>
      <c r="T1596" s="746"/>
      <c r="U1596" s="746"/>
      <c r="V1596" s="746"/>
      <c r="W1596" s="746"/>
      <c r="X1596" s="746"/>
      <c r="Y1596" s="746"/>
      <c r="Z1596" s="746"/>
      <c r="AA1596" s="746"/>
      <c r="AB1596" s="746"/>
      <c r="AC1596" s="746"/>
      <c r="AD1596" s="746"/>
    </row>
    <row r="1597" spans="4:30" ht="13.9" customHeight="1">
      <c r="D1597" s="746"/>
      <c r="E1597" s="746"/>
      <c r="F1597" s="746"/>
      <c r="G1597" s="746"/>
      <c r="H1597" s="746"/>
      <c r="I1597" s="746"/>
      <c r="J1597" s="746"/>
      <c r="K1597" s="746"/>
      <c r="L1597" s="746"/>
      <c r="M1597" s="746"/>
      <c r="N1597" s="746"/>
      <c r="O1597" s="746"/>
      <c r="P1597" s="746"/>
      <c r="Q1597" s="746"/>
      <c r="R1597" s="746"/>
      <c r="S1597" s="746"/>
      <c r="T1597" s="746"/>
      <c r="U1597" s="746"/>
      <c r="V1597" s="746"/>
      <c r="W1597" s="746"/>
      <c r="X1597" s="746"/>
      <c r="Y1597" s="746"/>
      <c r="Z1597" s="746"/>
      <c r="AA1597" s="746"/>
      <c r="AB1597" s="746"/>
      <c r="AC1597" s="746"/>
      <c r="AD1597" s="746"/>
    </row>
    <row r="1598" spans="4:30" ht="13.9" customHeight="1">
      <c r="D1598" s="746"/>
      <c r="E1598" s="746"/>
      <c r="F1598" s="746"/>
      <c r="G1598" s="746"/>
      <c r="H1598" s="746"/>
      <c r="I1598" s="746"/>
      <c r="J1598" s="746"/>
      <c r="K1598" s="746"/>
      <c r="L1598" s="746"/>
      <c r="M1598" s="746"/>
      <c r="N1598" s="746"/>
      <c r="O1598" s="746"/>
      <c r="P1598" s="746"/>
      <c r="Q1598" s="746"/>
      <c r="R1598" s="746"/>
      <c r="S1598" s="746"/>
      <c r="T1598" s="746"/>
      <c r="U1598" s="746"/>
      <c r="V1598" s="746"/>
      <c r="W1598" s="746"/>
      <c r="X1598" s="746"/>
      <c r="Y1598" s="746"/>
      <c r="Z1598" s="746"/>
      <c r="AA1598" s="746"/>
      <c r="AB1598" s="746"/>
      <c r="AC1598" s="746"/>
      <c r="AD1598" s="746"/>
    </row>
    <row r="1599" spans="4:30" ht="13.9" customHeight="1">
      <c r="D1599" s="746"/>
      <c r="E1599" s="746"/>
      <c r="F1599" s="746"/>
      <c r="G1599" s="746"/>
      <c r="H1599" s="746"/>
      <c r="I1599" s="746"/>
      <c r="J1599" s="746"/>
      <c r="K1599" s="746"/>
      <c r="L1599" s="746"/>
      <c r="M1599" s="746"/>
      <c r="N1599" s="746"/>
      <c r="O1599" s="746"/>
      <c r="P1599" s="746"/>
      <c r="Q1599" s="746"/>
      <c r="R1599" s="746"/>
      <c r="S1599" s="746"/>
      <c r="T1599" s="746"/>
      <c r="U1599" s="746"/>
      <c r="V1599" s="746"/>
      <c r="W1599" s="746"/>
      <c r="X1599" s="746"/>
      <c r="Y1599" s="746"/>
      <c r="Z1599" s="746"/>
      <c r="AA1599" s="746"/>
      <c r="AB1599" s="746"/>
      <c r="AC1599" s="746"/>
      <c r="AD1599" s="746"/>
    </row>
    <row r="1600" spans="4:30" ht="13.9" customHeight="1">
      <c r="D1600" s="746"/>
      <c r="E1600" s="746"/>
      <c r="F1600" s="746"/>
      <c r="G1600" s="746"/>
      <c r="H1600" s="746"/>
      <c r="I1600" s="746"/>
      <c r="J1600" s="746"/>
      <c r="K1600" s="746"/>
      <c r="L1600" s="746"/>
      <c r="M1600" s="746"/>
      <c r="N1600" s="746"/>
      <c r="O1600" s="746"/>
      <c r="P1600" s="746"/>
      <c r="Q1600" s="746"/>
      <c r="R1600" s="746"/>
      <c r="S1600" s="746"/>
      <c r="T1600" s="746"/>
      <c r="U1600" s="746"/>
      <c r="V1600" s="746"/>
      <c r="W1600" s="746"/>
      <c r="X1600" s="746"/>
      <c r="Y1600" s="746"/>
      <c r="Z1600" s="746"/>
      <c r="AA1600" s="746"/>
      <c r="AB1600" s="746"/>
      <c r="AC1600" s="746"/>
      <c r="AD1600" s="746"/>
    </row>
    <row r="1601" spans="4:30" ht="13.9" customHeight="1">
      <c r="D1601" s="746"/>
      <c r="E1601" s="746"/>
      <c r="F1601" s="746"/>
      <c r="G1601" s="746"/>
      <c r="H1601" s="746"/>
      <c r="I1601" s="746"/>
      <c r="J1601" s="746"/>
      <c r="K1601" s="746"/>
      <c r="L1601" s="746"/>
      <c r="M1601" s="746"/>
      <c r="N1601" s="746"/>
      <c r="O1601" s="746"/>
      <c r="P1601" s="746"/>
      <c r="Q1601" s="746"/>
      <c r="R1601" s="746"/>
      <c r="S1601" s="746"/>
      <c r="T1601" s="746"/>
      <c r="U1601" s="746"/>
      <c r="V1601" s="746"/>
      <c r="W1601" s="746"/>
      <c r="X1601" s="746"/>
      <c r="Y1601" s="746"/>
      <c r="Z1601" s="746"/>
      <c r="AA1601" s="746"/>
      <c r="AB1601" s="746"/>
      <c r="AC1601" s="746"/>
      <c r="AD1601" s="746"/>
    </row>
    <row r="1602" spans="4:30" ht="13.9" customHeight="1">
      <c r="D1602" s="746"/>
      <c r="E1602" s="746"/>
      <c r="F1602" s="746"/>
      <c r="G1602" s="746"/>
      <c r="H1602" s="746"/>
      <c r="I1602" s="746"/>
      <c r="J1602" s="746"/>
      <c r="K1602" s="746"/>
      <c r="L1602" s="746"/>
      <c r="M1602" s="746"/>
      <c r="N1602" s="746"/>
      <c r="O1602" s="746"/>
      <c r="P1602" s="746"/>
      <c r="Q1602" s="746"/>
      <c r="R1602" s="746"/>
      <c r="S1602" s="746"/>
      <c r="T1602" s="746"/>
      <c r="U1602" s="746"/>
      <c r="V1602" s="746"/>
      <c r="W1602" s="746"/>
      <c r="X1602" s="746"/>
      <c r="Y1602" s="746"/>
      <c r="Z1602" s="746"/>
      <c r="AA1602" s="746"/>
      <c r="AB1602" s="746"/>
      <c r="AC1602" s="746"/>
      <c r="AD1602" s="746"/>
    </row>
    <row r="1603" spans="4:30" ht="13.9" customHeight="1">
      <c r="D1603" s="746"/>
      <c r="E1603" s="746"/>
      <c r="F1603" s="746"/>
      <c r="G1603" s="746"/>
      <c r="H1603" s="746"/>
      <c r="I1603" s="746"/>
      <c r="J1603" s="746"/>
      <c r="K1603" s="746"/>
      <c r="L1603" s="746"/>
      <c r="M1603" s="746"/>
      <c r="N1603" s="746"/>
      <c r="O1603" s="746"/>
      <c r="P1603" s="746"/>
      <c r="Q1603" s="746"/>
      <c r="R1603" s="746"/>
      <c r="S1603" s="746"/>
      <c r="T1603" s="746"/>
      <c r="U1603" s="746"/>
      <c r="V1603" s="746"/>
      <c r="W1603" s="746"/>
      <c r="X1603" s="746"/>
      <c r="Y1603" s="746"/>
      <c r="Z1603" s="746"/>
      <c r="AA1603" s="746"/>
      <c r="AB1603" s="746"/>
      <c r="AC1603" s="746"/>
      <c r="AD1603" s="746"/>
    </row>
    <row r="1604" spans="4:30" ht="13.9" customHeight="1">
      <c r="D1604" s="746"/>
      <c r="E1604" s="746"/>
      <c r="F1604" s="746"/>
      <c r="G1604" s="746"/>
      <c r="H1604" s="746"/>
      <c r="I1604" s="746"/>
      <c r="J1604" s="746"/>
      <c r="K1604" s="746"/>
      <c r="L1604" s="746"/>
      <c r="M1604" s="746"/>
      <c r="N1604" s="746"/>
      <c r="O1604" s="746"/>
      <c r="P1604" s="746"/>
      <c r="Q1604" s="746"/>
      <c r="R1604" s="746"/>
      <c r="S1604" s="746"/>
      <c r="T1604" s="746"/>
      <c r="U1604" s="746"/>
      <c r="V1604" s="746"/>
      <c r="W1604" s="746"/>
      <c r="X1604" s="746"/>
      <c r="Y1604" s="746"/>
      <c r="Z1604" s="746"/>
      <c r="AA1604" s="746"/>
      <c r="AB1604" s="746"/>
      <c r="AC1604" s="746"/>
      <c r="AD1604" s="746"/>
    </row>
    <row r="1605" spans="4:30" ht="13.9" customHeight="1">
      <c r="D1605" s="746"/>
      <c r="E1605" s="746"/>
      <c r="F1605" s="746"/>
      <c r="G1605" s="746"/>
      <c r="H1605" s="746"/>
      <c r="I1605" s="746"/>
      <c r="J1605" s="746"/>
      <c r="K1605" s="746"/>
      <c r="L1605" s="746"/>
      <c r="M1605" s="746"/>
      <c r="N1605" s="746"/>
      <c r="O1605" s="746"/>
      <c r="P1605" s="746"/>
      <c r="Q1605" s="746"/>
      <c r="R1605" s="746"/>
      <c r="S1605" s="746"/>
      <c r="T1605" s="746"/>
      <c r="U1605" s="746"/>
      <c r="V1605" s="746"/>
      <c r="W1605" s="746"/>
      <c r="X1605" s="746"/>
      <c r="Y1605" s="746"/>
      <c r="Z1605" s="746"/>
      <c r="AA1605" s="746"/>
      <c r="AB1605" s="746"/>
      <c r="AC1605" s="746"/>
      <c r="AD1605" s="746"/>
    </row>
    <row r="1606" spans="4:30" ht="13.9" customHeight="1">
      <c r="D1606" s="746"/>
      <c r="E1606" s="746"/>
      <c r="F1606" s="746"/>
      <c r="G1606" s="746"/>
      <c r="H1606" s="746"/>
      <c r="I1606" s="746"/>
      <c r="J1606" s="746"/>
      <c r="K1606" s="746"/>
      <c r="L1606" s="746"/>
      <c r="M1606" s="746"/>
      <c r="N1606" s="746"/>
      <c r="O1606" s="746"/>
      <c r="P1606" s="746"/>
      <c r="Q1606" s="746"/>
      <c r="R1606" s="746"/>
      <c r="S1606" s="746"/>
      <c r="T1606" s="746"/>
      <c r="U1606" s="746"/>
      <c r="V1606" s="746"/>
      <c r="W1606" s="746"/>
      <c r="X1606" s="746"/>
      <c r="Y1606" s="746"/>
      <c r="Z1606" s="746"/>
      <c r="AA1606" s="746"/>
      <c r="AB1606" s="746"/>
      <c r="AC1606" s="746"/>
      <c r="AD1606" s="746"/>
    </row>
    <row r="1607" spans="4:30" ht="13.9" customHeight="1">
      <c r="D1607" s="746"/>
      <c r="E1607" s="746"/>
      <c r="F1607" s="746"/>
      <c r="G1607" s="746"/>
      <c r="H1607" s="746"/>
      <c r="I1607" s="746"/>
      <c r="J1607" s="746"/>
      <c r="K1607" s="746"/>
      <c r="L1607" s="746"/>
      <c r="M1607" s="746"/>
      <c r="N1607" s="746"/>
      <c r="O1607" s="746"/>
      <c r="P1607" s="746"/>
      <c r="Q1607" s="746"/>
      <c r="R1607" s="746"/>
      <c r="S1607" s="746"/>
      <c r="T1607" s="746"/>
      <c r="U1607" s="746"/>
      <c r="V1607" s="746"/>
      <c r="W1607" s="746"/>
      <c r="X1607" s="746"/>
      <c r="Y1607" s="746"/>
      <c r="Z1607" s="746"/>
      <c r="AA1607" s="746"/>
      <c r="AB1607" s="746"/>
      <c r="AC1607" s="746"/>
      <c r="AD1607" s="746"/>
    </row>
    <row r="1608" spans="4:30" ht="13.9" customHeight="1">
      <c r="D1608" s="746"/>
      <c r="E1608" s="746"/>
      <c r="F1608" s="746"/>
      <c r="G1608" s="746"/>
      <c r="H1608" s="746"/>
      <c r="I1608" s="746"/>
      <c r="J1608" s="746"/>
      <c r="K1608" s="746"/>
      <c r="L1608" s="746"/>
      <c r="M1608" s="746"/>
      <c r="N1608" s="746"/>
      <c r="O1608" s="746"/>
      <c r="P1608" s="746"/>
      <c r="Q1608" s="746"/>
      <c r="R1608" s="746"/>
      <c r="S1608" s="746"/>
      <c r="T1608" s="746"/>
      <c r="U1608" s="746"/>
      <c r="V1608" s="746"/>
      <c r="W1608" s="746"/>
      <c r="X1608" s="746"/>
      <c r="Y1608" s="746"/>
      <c r="Z1608" s="746"/>
      <c r="AA1608" s="746"/>
      <c r="AB1608" s="746"/>
      <c r="AC1608" s="746"/>
      <c r="AD1608" s="746"/>
    </row>
    <row r="1609" spans="4:30" ht="13.9" customHeight="1">
      <c r="D1609" s="746"/>
      <c r="E1609" s="746"/>
      <c r="F1609" s="746"/>
      <c r="G1609" s="746"/>
      <c r="H1609" s="746"/>
      <c r="I1609" s="746"/>
      <c r="J1609" s="746"/>
      <c r="K1609" s="746"/>
      <c r="L1609" s="746"/>
      <c r="M1609" s="746"/>
      <c r="N1609" s="746"/>
      <c r="O1609" s="746"/>
      <c r="P1609" s="746"/>
      <c r="Q1609" s="746"/>
      <c r="R1609" s="746"/>
      <c r="S1609" s="746"/>
      <c r="T1609" s="746"/>
      <c r="U1609" s="746"/>
      <c r="V1609" s="746"/>
      <c r="W1609" s="746"/>
      <c r="X1609" s="746"/>
      <c r="Y1609" s="746"/>
      <c r="Z1609" s="746"/>
      <c r="AA1609" s="746"/>
      <c r="AB1609" s="746"/>
      <c r="AC1609" s="746"/>
      <c r="AD1609" s="746"/>
    </row>
    <row r="1610" spans="4:30" ht="13.9" customHeight="1">
      <c r="D1610" s="746"/>
      <c r="E1610" s="746"/>
      <c r="F1610" s="746"/>
      <c r="G1610" s="746"/>
      <c r="H1610" s="746"/>
      <c r="I1610" s="746"/>
      <c r="J1610" s="746"/>
      <c r="K1610" s="746"/>
      <c r="L1610" s="746"/>
      <c r="M1610" s="746"/>
      <c r="N1610" s="746"/>
      <c r="O1610" s="746"/>
      <c r="P1610" s="746"/>
      <c r="Q1610" s="746"/>
      <c r="R1610" s="746"/>
      <c r="S1610" s="746"/>
      <c r="T1610" s="746"/>
      <c r="U1610" s="746"/>
      <c r="V1610" s="746"/>
      <c r="W1610" s="746"/>
      <c r="X1610" s="746"/>
      <c r="Y1610" s="746"/>
      <c r="Z1610" s="746"/>
      <c r="AA1610" s="746"/>
      <c r="AB1610" s="746"/>
      <c r="AC1610" s="746"/>
      <c r="AD1610" s="746"/>
    </row>
    <row r="1611" spans="4:30" ht="13.9" customHeight="1">
      <c r="D1611" s="746"/>
      <c r="E1611" s="746"/>
      <c r="F1611" s="746"/>
      <c r="G1611" s="746"/>
      <c r="H1611" s="746"/>
      <c r="I1611" s="746"/>
      <c r="J1611" s="746"/>
      <c r="K1611" s="746"/>
      <c r="L1611" s="746"/>
      <c r="M1611" s="746"/>
      <c r="N1611" s="746"/>
      <c r="O1611" s="746"/>
      <c r="P1611" s="746"/>
      <c r="Q1611" s="746"/>
      <c r="R1611" s="746"/>
      <c r="S1611" s="746"/>
      <c r="T1611" s="746"/>
      <c r="U1611" s="746"/>
      <c r="V1611" s="746"/>
      <c r="W1611" s="746"/>
      <c r="X1611" s="746"/>
      <c r="Y1611" s="746"/>
      <c r="Z1611" s="746"/>
      <c r="AA1611" s="746"/>
      <c r="AB1611" s="746"/>
      <c r="AC1611" s="746"/>
      <c r="AD1611" s="746"/>
    </row>
    <row r="1612" spans="4:30" ht="13.9" customHeight="1">
      <c r="D1612" s="746"/>
      <c r="E1612" s="746"/>
      <c r="F1612" s="746"/>
      <c r="G1612" s="746"/>
      <c r="H1612" s="746"/>
      <c r="I1612" s="746"/>
      <c r="J1612" s="746"/>
      <c r="K1612" s="746"/>
      <c r="L1612" s="746"/>
      <c r="M1612" s="746"/>
      <c r="N1612" s="746"/>
      <c r="O1612" s="746"/>
      <c r="P1612" s="746"/>
      <c r="Q1612" s="746"/>
      <c r="R1612" s="746"/>
      <c r="S1612" s="746"/>
      <c r="T1612" s="746"/>
      <c r="U1612" s="746"/>
      <c r="V1612" s="746"/>
      <c r="W1612" s="746"/>
      <c r="X1612" s="746"/>
      <c r="Y1612" s="746"/>
      <c r="Z1612" s="746"/>
      <c r="AA1612" s="746"/>
      <c r="AB1612" s="746"/>
      <c r="AC1612" s="746"/>
      <c r="AD1612" s="746"/>
    </row>
    <row r="1613" spans="4:30" ht="13.9" customHeight="1">
      <c r="D1613" s="746"/>
      <c r="E1613" s="746"/>
      <c r="F1613" s="746"/>
      <c r="G1613" s="746"/>
      <c r="H1613" s="746"/>
      <c r="I1613" s="746"/>
      <c r="J1613" s="746"/>
      <c r="K1613" s="746"/>
      <c r="L1613" s="746"/>
      <c r="M1613" s="746"/>
      <c r="N1613" s="746"/>
      <c r="O1613" s="746"/>
      <c r="P1613" s="746"/>
      <c r="Q1613" s="746"/>
      <c r="R1613" s="746"/>
      <c r="S1613" s="746"/>
      <c r="T1613" s="746"/>
      <c r="U1613" s="746"/>
      <c r="V1613" s="746"/>
      <c r="W1613" s="746"/>
      <c r="X1613" s="746"/>
      <c r="Y1613" s="746"/>
      <c r="Z1613" s="746"/>
      <c r="AA1613" s="746"/>
      <c r="AB1613" s="746"/>
      <c r="AC1613" s="746"/>
      <c r="AD1613" s="746"/>
    </row>
    <row r="1614" spans="4:30" ht="13.9" customHeight="1">
      <c r="D1614" s="746"/>
      <c r="E1614" s="746"/>
      <c r="F1614" s="746"/>
      <c r="G1614" s="746"/>
      <c r="H1614" s="746"/>
      <c r="I1614" s="746"/>
      <c r="J1614" s="746"/>
      <c r="K1614" s="746"/>
      <c r="L1614" s="746"/>
      <c r="M1614" s="746"/>
      <c r="N1614" s="746"/>
      <c r="O1614" s="746"/>
      <c r="P1614" s="746"/>
      <c r="Q1614" s="746"/>
      <c r="R1614" s="746"/>
      <c r="S1614" s="746"/>
      <c r="T1614" s="746"/>
      <c r="U1614" s="746"/>
      <c r="V1614" s="746"/>
      <c r="W1614" s="746"/>
      <c r="X1614" s="746"/>
      <c r="Y1614" s="746"/>
      <c r="Z1614" s="746"/>
      <c r="AA1614" s="746"/>
      <c r="AB1614" s="746"/>
      <c r="AC1614" s="746"/>
      <c r="AD1614" s="746"/>
    </row>
    <row r="1615" spans="4:30" ht="13.9" customHeight="1">
      <c r="D1615" s="746"/>
      <c r="E1615" s="746"/>
      <c r="F1615" s="746"/>
      <c r="G1615" s="746"/>
      <c r="H1615" s="746"/>
      <c r="I1615" s="746"/>
      <c r="J1615" s="746"/>
      <c r="K1615" s="746"/>
      <c r="L1615" s="746"/>
      <c r="M1615" s="746"/>
      <c r="N1615" s="746"/>
      <c r="O1615" s="746"/>
      <c r="P1615" s="746"/>
      <c r="Q1615" s="746"/>
      <c r="R1615" s="746"/>
      <c r="S1615" s="746"/>
      <c r="T1615" s="746"/>
      <c r="U1615" s="746"/>
      <c r="V1615" s="746"/>
      <c r="W1615" s="746"/>
      <c r="X1615" s="746"/>
      <c r="Y1615" s="746"/>
      <c r="Z1615" s="746"/>
      <c r="AA1615" s="746"/>
      <c r="AB1615" s="746"/>
      <c r="AC1615" s="746"/>
      <c r="AD1615" s="746"/>
    </row>
    <row r="1616" spans="4:30" ht="13.9" customHeight="1">
      <c r="D1616" s="746"/>
      <c r="E1616" s="746"/>
      <c r="F1616" s="746"/>
      <c r="G1616" s="746"/>
      <c r="H1616" s="746"/>
      <c r="I1616" s="746"/>
      <c r="J1616" s="746"/>
      <c r="K1616" s="746"/>
      <c r="L1616" s="746"/>
      <c r="M1616" s="746"/>
      <c r="N1616" s="746"/>
      <c r="O1616" s="746"/>
      <c r="P1616" s="746"/>
      <c r="Q1616" s="746"/>
      <c r="R1616" s="746"/>
      <c r="S1616" s="746"/>
      <c r="T1616" s="746"/>
      <c r="U1616" s="746"/>
      <c r="V1616" s="746"/>
      <c r="W1616" s="746"/>
      <c r="X1616" s="746"/>
      <c r="Y1616" s="746"/>
      <c r="Z1616" s="746"/>
      <c r="AA1616" s="746"/>
      <c r="AB1616" s="746"/>
      <c r="AC1616" s="746"/>
      <c r="AD1616" s="746"/>
    </row>
    <row r="1617" spans="4:30" ht="13.9" customHeight="1">
      <c r="D1617" s="746"/>
      <c r="E1617" s="746"/>
      <c r="F1617" s="746"/>
      <c r="G1617" s="746"/>
      <c r="H1617" s="746"/>
      <c r="I1617" s="746"/>
      <c r="J1617" s="746"/>
      <c r="K1617" s="746"/>
      <c r="L1617" s="746"/>
      <c r="M1617" s="746"/>
      <c r="N1617" s="746"/>
      <c r="O1617" s="746"/>
      <c r="P1617" s="746"/>
      <c r="Q1617" s="746"/>
      <c r="R1617" s="746"/>
      <c r="S1617" s="746"/>
      <c r="T1617" s="746"/>
      <c r="U1617" s="746"/>
      <c r="V1617" s="746"/>
      <c r="W1617" s="746"/>
      <c r="X1617" s="746"/>
      <c r="Y1617" s="746"/>
      <c r="Z1617" s="746"/>
      <c r="AA1617" s="746"/>
      <c r="AB1617" s="746"/>
      <c r="AC1617" s="746"/>
      <c r="AD1617" s="746"/>
    </row>
    <row r="1618" spans="4:30" ht="13.9" customHeight="1">
      <c r="D1618" s="746"/>
      <c r="E1618" s="746"/>
      <c r="F1618" s="746"/>
      <c r="G1618" s="746"/>
      <c r="H1618" s="746"/>
      <c r="I1618" s="746"/>
      <c r="J1618" s="746"/>
      <c r="K1618" s="746"/>
      <c r="L1618" s="746"/>
      <c r="M1618" s="746"/>
      <c r="N1618" s="746"/>
      <c r="O1618" s="746"/>
      <c r="P1618" s="746"/>
      <c r="Q1618" s="746"/>
      <c r="R1618" s="746"/>
      <c r="S1618" s="746"/>
      <c r="T1618" s="746"/>
      <c r="U1618" s="746"/>
      <c r="V1618" s="746"/>
      <c r="W1618" s="746"/>
      <c r="X1618" s="746"/>
      <c r="Y1618" s="746"/>
      <c r="Z1618" s="746"/>
      <c r="AA1618" s="746"/>
      <c r="AB1618" s="746"/>
      <c r="AC1618" s="746"/>
      <c r="AD1618" s="746"/>
    </row>
    <row r="1619" spans="4:30" ht="13.9" customHeight="1">
      <c r="D1619" s="746"/>
      <c r="E1619" s="746"/>
      <c r="F1619" s="746"/>
      <c r="G1619" s="746"/>
      <c r="H1619" s="746"/>
      <c r="I1619" s="746"/>
      <c r="J1619" s="746"/>
      <c r="K1619" s="746"/>
      <c r="L1619" s="746"/>
      <c r="M1619" s="746"/>
      <c r="N1619" s="746"/>
      <c r="O1619" s="746"/>
      <c r="P1619" s="746"/>
      <c r="Q1619" s="746"/>
      <c r="R1619" s="746"/>
      <c r="S1619" s="746"/>
      <c r="T1619" s="746"/>
      <c r="U1619" s="746"/>
      <c r="V1619" s="746"/>
      <c r="W1619" s="746"/>
      <c r="X1619" s="746"/>
      <c r="Y1619" s="746"/>
      <c r="Z1619" s="746"/>
      <c r="AA1619" s="746"/>
      <c r="AB1619" s="746"/>
      <c r="AC1619" s="746"/>
      <c r="AD1619" s="746"/>
    </row>
    <row r="1620" spans="4:30" ht="13.9" customHeight="1">
      <c r="D1620" s="746"/>
      <c r="E1620" s="746"/>
      <c r="F1620" s="746"/>
      <c r="G1620" s="746"/>
      <c r="H1620" s="746"/>
      <c r="I1620" s="746"/>
      <c r="J1620" s="746"/>
      <c r="K1620" s="746"/>
      <c r="L1620" s="746"/>
      <c r="M1620" s="746"/>
      <c r="N1620" s="746"/>
      <c r="O1620" s="746"/>
      <c r="P1620" s="746"/>
      <c r="Q1620" s="746"/>
      <c r="R1620" s="746"/>
      <c r="S1620" s="746"/>
      <c r="T1620" s="746"/>
      <c r="U1620" s="746"/>
      <c r="V1620" s="746"/>
      <c r="W1620" s="746"/>
      <c r="X1620" s="746"/>
      <c r="Y1620" s="746"/>
      <c r="Z1620" s="746"/>
      <c r="AA1620" s="746"/>
      <c r="AB1620" s="746"/>
      <c r="AC1620" s="746"/>
      <c r="AD1620" s="746"/>
    </row>
    <row r="1621" spans="4:30" ht="13.9" customHeight="1">
      <c r="D1621" s="746"/>
      <c r="E1621" s="746"/>
      <c r="F1621" s="746"/>
      <c r="G1621" s="746"/>
      <c r="H1621" s="746"/>
      <c r="I1621" s="746"/>
      <c r="J1621" s="746"/>
      <c r="K1621" s="746"/>
      <c r="L1621" s="746"/>
      <c r="M1621" s="746"/>
      <c r="N1621" s="746"/>
      <c r="O1621" s="746"/>
      <c r="P1621" s="746"/>
      <c r="Q1621" s="746"/>
      <c r="R1621" s="746"/>
      <c r="S1621" s="746"/>
      <c r="T1621" s="746"/>
      <c r="U1621" s="746"/>
      <c r="V1621" s="746"/>
      <c r="W1621" s="746"/>
      <c r="X1621" s="746"/>
      <c r="Y1621" s="746"/>
      <c r="Z1621" s="746"/>
      <c r="AA1621" s="746"/>
      <c r="AB1621" s="746"/>
      <c r="AC1621" s="746"/>
      <c r="AD1621" s="746"/>
    </row>
    <row r="1622" spans="4:30" ht="13.9" customHeight="1">
      <c r="D1622" s="746"/>
      <c r="E1622" s="746"/>
      <c r="F1622" s="746"/>
      <c r="G1622" s="746"/>
      <c r="H1622" s="746"/>
      <c r="I1622" s="746"/>
      <c r="J1622" s="746"/>
      <c r="K1622" s="746"/>
      <c r="L1622" s="746"/>
      <c r="M1622" s="746"/>
      <c r="N1622" s="746"/>
      <c r="O1622" s="746"/>
      <c r="P1622" s="746"/>
      <c r="Q1622" s="746"/>
      <c r="R1622" s="746"/>
      <c r="S1622" s="746"/>
      <c r="T1622" s="746"/>
      <c r="U1622" s="746"/>
      <c r="V1622" s="746"/>
      <c r="W1622" s="746"/>
      <c r="X1622" s="746"/>
      <c r="Y1622" s="746"/>
      <c r="Z1622" s="746"/>
      <c r="AA1622" s="746"/>
      <c r="AB1622" s="746"/>
      <c r="AC1622" s="746"/>
      <c r="AD1622" s="746"/>
    </row>
    <row r="1623" spans="4:30" ht="13.9" customHeight="1">
      <c r="D1623" s="746"/>
      <c r="E1623" s="746"/>
      <c r="F1623" s="746"/>
      <c r="G1623" s="746"/>
      <c r="H1623" s="746"/>
      <c r="I1623" s="746"/>
      <c r="J1623" s="746"/>
      <c r="K1623" s="746"/>
      <c r="L1623" s="746"/>
      <c r="M1623" s="746"/>
      <c r="N1623" s="746"/>
      <c r="O1623" s="746"/>
      <c r="P1623" s="746"/>
      <c r="Q1623" s="746"/>
      <c r="R1623" s="746"/>
      <c r="S1623" s="746"/>
      <c r="T1623" s="746"/>
      <c r="U1623" s="746"/>
      <c r="V1623" s="746"/>
      <c r="W1623" s="746"/>
      <c r="X1623" s="746"/>
      <c r="Y1623" s="746"/>
      <c r="Z1623" s="746"/>
      <c r="AA1623" s="746"/>
      <c r="AB1623" s="746"/>
      <c r="AC1623" s="746"/>
      <c r="AD1623" s="746"/>
    </row>
    <row r="1624" spans="4:30" ht="13.9" customHeight="1">
      <c r="D1624" s="746"/>
      <c r="E1624" s="746"/>
      <c r="F1624" s="746"/>
      <c r="G1624" s="746"/>
      <c r="H1624" s="746"/>
      <c r="I1624" s="746"/>
      <c r="J1624" s="746"/>
      <c r="K1624" s="746"/>
      <c r="L1624" s="746"/>
      <c r="M1624" s="746"/>
      <c r="N1624" s="746"/>
      <c r="O1624" s="746"/>
      <c r="P1624" s="746"/>
      <c r="Q1624" s="746"/>
      <c r="R1624" s="746"/>
      <c r="S1624" s="746"/>
      <c r="T1624" s="746"/>
      <c r="U1624" s="746"/>
      <c r="V1624" s="746"/>
      <c r="W1624" s="746"/>
      <c r="X1624" s="746"/>
      <c r="Y1624" s="746"/>
      <c r="Z1624" s="746"/>
      <c r="AA1624" s="746"/>
      <c r="AB1624" s="746"/>
      <c r="AC1624" s="746"/>
      <c r="AD1624" s="746"/>
    </row>
    <row r="1625" spans="4:30" ht="13.9" customHeight="1">
      <c r="D1625" s="746"/>
      <c r="E1625" s="746"/>
      <c r="F1625" s="746"/>
      <c r="G1625" s="746"/>
      <c r="H1625" s="746"/>
      <c r="I1625" s="746"/>
      <c r="J1625" s="746"/>
      <c r="K1625" s="746"/>
      <c r="L1625" s="746"/>
      <c r="M1625" s="746"/>
      <c r="N1625" s="746"/>
      <c r="O1625" s="746"/>
      <c r="P1625" s="746"/>
      <c r="Q1625" s="746"/>
      <c r="R1625" s="746"/>
      <c r="S1625" s="746"/>
      <c r="T1625" s="746"/>
      <c r="U1625" s="746"/>
      <c r="V1625" s="746"/>
      <c r="W1625" s="746"/>
      <c r="X1625" s="746"/>
      <c r="Y1625" s="746"/>
      <c r="Z1625" s="746"/>
      <c r="AA1625" s="746"/>
      <c r="AB1625" s="746"/>
      <c r="AC1625" s="746"/>
      <c r="AD1625" s="746"/>
    </row>
    <row r="1626" spans="4:30" ht="13.9" customHeight="1">
      <c r="D1626" s="746"/>
      <c r="E1626" s="746"/>
      <c r="F1626" s="746"/>
      <c r="G1626" s="746"/>
      <c r="H1626" s="746"/>
      <c r="I1626" s="746"/>
      <c r="J1626" s="746"/>
      <c r="K1626" s="746"/>
      <c r="L1626" s="746"/>
      <c r="M1626" s="746"/>
      <c r="N1626" s="746"/>
      <c r="O1626" s="746"/>
      <c r="P1626" s="746"/>
      <c r="Q1626" s="746"/>
      <c r="R1626" s="746"/>
      <c r="S1626" s="746"/>
      <c r="T1626" s="746"/>
      <c r="U1626" s="746"/>
      <c r="V1626" s="746"/>
      <c r="W1626" s="746"/>
      <c r="X1626" s="746"/>
      <c r="Y1626" s="746"/>
      <c r="Z1626" s="746"/>
      <c r="AA1626" s="746"/>
      <c r="AB1626" s="746"/>
      <c r="AC1626" s="746"/>
      <c r="AD1626" s="746"/>
    </row>
    <row r="1627" spans="4:30" ht="13.9" customHeight="1">
      <c r="D1627" s="746"/>
      <c r="E1627" s="746"/>
      <c r="F1627" s="746"/>
      <c r="G1627" s="746"/>
      <c r="H1627" s="746"/>
      <c r="I1627" s="746"/>
      <c r="J1627" s="746"/>
      <c r="K1627" s="746"/>
      <c r="L1627" s="746"/>
      <c r="M1627" s="746"/>
      <c r="N1627" s="746"/>
      <c r="O1627" s="746"/>
      <c r="P1627" s="746"/>
      <c r="Q1627" s="746"/>
      <c r="R1627" s="746"/>
      <c r="S1627" s="746"/>
      <c r="T1627" s="746"/>
      <c r="U1627" s="746"/>
      <c r="V1627" s="746"/>
      <c r="W1627" s="746"/>
      <c r="X1627" s="746"/>
      <c r="Y1627" s="746"/>
      <c r="Z1627" s="746"/>
      <c r="AA1627" s="746"/>
      <c r="AB1627" s="746"/>
      <c r="AC1627" s="746"/>
      <c r="AD1627" s="746"/>
    </row>
    <row r="1628" spans="4:30" ht="13.9" customHeight="1">
      <c r="D1628" s="746"/>
      <c r="E1628" s="746"/>
      <c r="F1628" s="746"/>
      <c r="G1628" s="746"/>
      <c r="H1628" s="746"/>
      <c r="I1628" s="746"/>
      <c r="J1628" s="746"/>
      <c r="K1628" s="746"/>
      <c r="L1628" s="746"/>
      <c r="M1628" s="746"/>
      <c r="N1628" s="746"/>
      <c r="O1628" s="746"/>
      <c r="P1628" s="746"/>
      <c r="Q1628" s="746"/>
      <c r="R1628" s="746"/>
      <c r="S1628" s="746"/>
      <c r="T1628" s="746"/>
      <c r="U1628" s="746"/>
      <c r="V1628" s="746"/>
      <c r="W1628" s="746"/>
      <c r="X1628" s="746"/>
      <c r="Y1628" s="746"/>
      <c r="Z1628" s="746"/>
      <c r="AA1628" s="746"/>
      <c r="AB1628" s="746"/>
      <c r="AC1628" s="746"/>
      <c r="AD1628" s="746"/>
    </row>
    <row r="1629" spans="4:30" ht="13.9" customHeight="1">
      <c r="D1629" s="746"/>
      <c r="E1629" s="746"/>
      <c r="F1629" s="746"/>
      <c r="G1629" s="746"/>
      <c r="H1629" s="746"/>
      <c r="I1629" s="746"/>
      <c r="J1629" s="746"/>
      <c r="K1629" s="746"/>
      <c r="L1629" s="746"/>
      <c r="M1629" s="746"/>
      <c r="N1629" s="746"/>
      <c r="O1629" s="746"/>
      <c r="P1629" s="746"/>
      <c r="Q1629" s="746"/>
      <c r="R1629" s="746"/>
      <c r="S1629" s="746"/>
      <c r="T1629" s="746"/>
      <c r="U1629" s="746"/>
      <c r="V1629" s="746"/>
      <c r="W1629" s="746"/>
      <c r="X1629" s="746"/>
      <c r="Y1629" s="746"/>
      <c r="Z1629" s="746"/>
      <c r="AA1629" s="746"/>
      <c r="AB1629" s="746"/>
      <c r="AC1629" s="746"/>
      <c r="AD1629" s="746"/>
    </row>
    <row r="1630" spans="4:30" ht="13.9" customHeight="1">
      <c r="D1630" s="746"/>
      <c r="E1630" s="746"/>
      <c r="F1630" s="746"/>
      <c r="G1630" s="746"/>
      <c r="H1630" s="746"/>
      <c r="I1630" s="746"/>
      <c r="J1630" s="746"/>
      <c r="K1630" s="746"/>
      <c r="L1630" s="746"/>
      <c r="M1630" s="746"/>
      <c r="N1630" s="746"/>
      <c r="O1630" s="746"/>
      <c r="P1630" s="746"/>
      <c r="Q1630" s="746"/>
      <c r="R1630" s="746"/>
      <c r="S1630" s="746"/>
      <c r="T1630" s="746"/>
      <c r="U1630" s="746"/>
      <c r="V1630" s="746"/>
      <c r="W1630" s="746"/>
      <c r="X1630" s="746"/>
      <c r="Y1630" s="746"/>
      <c r="Z1630" s="746"/>
      <c r="AA1630" s="746"/>
      <c r="AB1630" s="746"/>
      <c r="AC1630" s="746"/>
      <c r="AD1630" s="746"/>
    </row>
    <row r="1631" spans="4:30" ht="13.9" customHeight="1">
      <c r="D1631" s="746"/>
      <c r="E1631" s="746"/>
      <c r="F1631" s="746"/>
      <c r="G1631" s="746"/>
      <c r="H1631" s="746"/>
      <c r="I1631" s="746"/>
      <c r="J1631" s="746"/>
      <c r="K1631" s="746"/>
      <c r="L1631" s="746"/>
      <c r="M1631" s="746"/>
      <c r="N1631" s="746"/>
      <c r="O1631" s="746"/>
      <c r="P1631" s="746"/>
      <c r="Q1631" s="746"/>
      <c r="R1631" s="746"/>
      <c r="S1631" s="746"/>
      <c r="T1631" s="746"/>
      <c r="U1631" s="746"/>
      <c r="V1631" s="746"/>
      <c r="W1631" s="746"/>
      <c r="X1631" s="746"/>
      <c r="Y1631" s="746"/>
      <c r="Z1631" s="746"/>
      <c r="AA1631" s="746"/>
      <c r="AB1631" s="746"/>
      <c r="AC1631" s="746"/>
      <c r="AD1631" s="746"/>
    </row>
    <row r="1632" spans="4:30" ht="13.9" customHeight="1">
      <c r="D1632" s="746"/>
      <c r="E1632" s="746"/>
      <c r="F1632" s="746"/>
      <c r="G1632" s="746"/>
      <c r="H1632" s="746"/>
      <c r="I1632" s="746"/>
      <c r="J1632" s="746"/>
      <c r="K1632" s="746"/>
      <c r="L1632" s="746"/>
      <c r="M1632" s="746"/>
      <c r="N1632" s="746"/>
      <c r="O1632" s="746"/>
      <c r="P1632" s="746"/>
      <c r="Q1632" s="746"/>
      <c r="R1632" s="746"/>
      <c r="S1632" s="746"/>
      <c r="T1632" s="746"/>
      <c r="U1632" s="746"/>
      <c r="V1632" s="746"/>
      <c r="W1632" s="746"/>
      <c r="X1632" s="746"/>
      <c r="Y1632" s="746"/>
      <c r="Z1632" s="746"/>
      <c r="AA1632" s="746"/>
      <c r="AB1632" s="746"/>
      <c r="AC1632" s="746"/>
      <c r="AD1632" s="746"/>
    </row>
    <row r="1633" spans="4:30" ht="13.9" customHeight="1">
      <c r="D1633" s="746"/>
      <c r="E1633" s="746"/>
      <c r="F1633" s="746"/>
      <c r="G1633" s="746"/>
      <c r="H1633" s="746"/>
      <c r="I1633" s="746"/>
      <c r="J1633" s="746"/>
      <c r="K1633" s="746"/>
      <c r="L1633" s="746"/>
      <c r="M1633" s="746"/>
      <c r="N1633" s="746"/>
      <c r="O1633" s="746"/>
      <c r="P1633" s="746"/>
      <c r="Q1633" s="746"/>
      <c r="R1633" s="746"/>
      <c r="S1633" s="746"/>
      <c r="T1633" s="746"/>
      <c r="U1633" s="746"/>
      <c r="V1633" s="746"/>
      <c r="W1633" s="746"/>
      <c r="X1633" s="746"/>
      <c r="Y1633" s="746"/>
      <c r="Z1633" s="746"/>
      <c r="AA1633" s="746"/>
      <c r="AB1633" s="746"/>
      <c r="AC1633" s="746"/>
      <c r="AD1633" s="746"/>
    </row>
    <row r="1634" spans="4:30" ht="13.9" customHeight="1">
      <c r="D1634" s="746"/>
      <c r="E1634" s="746"/>
      <c r="F1634" s="746"/>
      <c r="G1634" s="746"/>
      <c r="H1634" s="746"/>
      <c r="I1634" s="746"/>
      <c r="J1634" s="746"/>
      <c r="K1634" s="746"/>
      <c r="L1634" s="746"/>
      <c r="M1634" s="746"/>
      <c r="N1634" s="746"/>
      <c r="O1634" s="746"/>
      <c r="P1634" s="746"/>
      <c r="Q1634" s="746"/>
      <c r="R1634" s="746"/>
      <c r="S1634" s="746"/>
      <c r="T1634" s="746"/>
      <c r="U1634" s="746"/>
      <c r="V1634" s="746"/>
      <c r="W1634" s="746"/>
      <c r="X1634" s="746"/>
      <c r="Y1634" s="746"/>
      <c r="Z1634" s="746"/>
      <c r="AA1634" s="746"/>
      <c r="AB1634" s="746"/>
      <c r="AC1634" s="746"/>
      <c r="AD1634" s="746"/>
    </row>
    <row r="1635" spans="4:30" ht="13.9" customHeight="1">
      <c r="D1635" s="746"/>
      <c r="E1635" s="746"/>
      <c r="F1635" s="746"/>
      <c r="G1635" s="746"/>
      <c r="H1635" s="746"/>
      <c r="I1635" s="746"/>
      <c r="J1635" s="746"/>
      <c r="K1635" s="746"/>
      <c r="L1635" s="746"/>
      <c r="M1635" s="746"/>
      <c r="N1635" s="746"/>
      <c r="O1635" s="746"/>
      <c r="P1635" s="746"/>
      <c r="Q1635" s="746"/>
      <c r="R1635" s="746"/>
      <c r="S1635" s="746"/>
      <c r="T1635" s="746"/>
      <c r="U1635" s="746"/>
      <c r="V1635" s="746"/>
      <c r="W1635" s="746"/>
      <c r="X1635" s="746"/>
      <c r="Y1635" s="746"/>
      <c r="Z1635" s="746"/>
      <c r="AA1635" s="746"/>
      <c r="AB1635" s="746"/>
      <c r="AC1635" s="746"/>
      <c r="AD1635" s="746"/>
    </row>
    <row r="1636" spans="4:30" ht="13.9" customHeight="1">
      <c r="D1636" s="746"/>
      <c r="E1636" s="746"/>
      <c r="F1636" s="746"/>
      <c r="G1636" s="746"/>
      <c r="H1636" s="746"/>
      <c r="I1636" s="746"/>
      <c r="J1636" s="746"/>
      <c r="K1636" s="746"/>
      <c r="L1636" s="746"/>
      <c r="M1636" s="746"/>
      <c r="N1636" s="746"/>
      <c r="O1636" s="746"/>
      <c r="P1636" s="746"/>
      <c r="Q1636" s="746"/>
      <c r="R1636" s="746"/>
      <c r="S1636" s="746"/>
      <c r="T1636" s="746"/>
      <c r="U1636" s="746"/>
      <c r="V1636" s="746"/>
      <c r="W1636" s="746"/>
      <c r="X1636" s="746"/>
      <c r="Y1636" s="746"/>
      <c r="Z1636" s="746"/>
      <c r="AA1636" s="746"/>
      <c r="AB1636" s="746"/>
      <c r="AC1636" s="746"/>
      <c r="AD1636" s="746"/>
    </row>
    <row r="1637" spans="4:30" ht="13.9" customHeight="1">
      <c r="D1637" s="746"/>
      <c r="E1637" s="746"/>
      <c r="F1637" s="746"/>
      <c r="G1637" s="746"/>
      <c r="H1637" s="746"/>
      <c r="I1637" s="746"/>
      <c r="J1637" s="746"/>
      <c r="K1637" s="746"/>
      <c r="L1637" s="746"/>
      <c r="M1637" s="746"/>
      <c r="N1637" s="746"/>
      <c r="O1637" s="746"/>
      <c r="P1637" s="746"/>
      <c r="Q1637" s="746"/>
      <c r="R1637" s="746"/>
      <c r="S1637" s="746"/>
      <c r="T1637" s="746"/>
      <c r="U1637" s="746"/>
      <c r="V1637" s="746"/>
      <c r="W1637" s="746"/>
      <c r="X1637" s="746"/>
      <c r="Y1637" s="746"/>
      <c r="Z1637" s="746"/>
      <c r="AA1637" s="746"/>
      <c r="AB1637" s="746"/>
      <c r="AC1637" s="746"/>
      <c r="AD1637" s="746"/>
    </row>
    <row r="1638" spans="4:30" ht="13.9" customHeight="1">
      <c r="D1638" s="746"/>
      <c r="E1638" s="746"/>
      <c r="F1638" s="746"/>
      <c r="G1638" s="746"/>
      <c r="H1638" s="746"/>
      <c r="I1638" s="746"/>
      <c r="J1638" s="746"/>
      <c r="K1638" s="746"/>
      <c r="L1638" s="746"/>
      <c r="M1638" s="746"/>
      <c r="N1638" s="746"/>
      <c r="O1638" s="746"/>
      <c r="P1638" s="746"/>
      <c r="Q1638" s="746"/>
      <c r="R1638" s="746"/>
      <c r="S1638" s="746"/>
      <c r="T1638" s="746"/>
      <c r="U1638" s="746"/>
      <c r="V1638" s="746"/>
      <c r="W1638" s="746"/>
      <c r="X1638" s="746"/>
      <c r="Y1638" s="746"/>
      <c r="Z1638" s="746"/>
      <c r="AA1638" s="746"/>
      <c r="AB1638" s="746"/>
      <c r="AC1638" s="746"/>
      <c r="AD1638" s="746"/>
    </row>
    <row r="1639" spans="4:30" ht="13.9" customHeight="1">
      <c r="D1639" s="746"/>
      <c r="E1639" s="746"/>
      <c r="F1639" s="746"/>
      <c r="G1639" s="746"/>
      <c r="H1639" s="746"/>
      <c r="I1639" s="746"/>
      <c r="J1639" s="746"/>
      <c r="K1639" s="746"/>
      <c r="L1639" s="746"/>
      <c r="M1639" s="746"/>
      <c r="N1639" s="746"/>
      <c r="O1639" s="746"/>
      <c r="P1639" s="746"/>
      <c r="Q1639" s="746"/>
      <c r="R1639" s="746"/>
      <c r="S1639" s="746"/>
      <c r="T1639" s="746"/>
      <c r="U1639" s="746"/>
      <c r="V1639" s="746"/>
      <c r="W1639" s="746"/>
      <c r="X1639" s="746"/>
      <c r="Y1639" s="746"/>
      <c r="Z1639" s="746"/>
      <c r="AA1639" s="746"/>
      <c r="AB1639" s="746"/>
      <c r="AC1639" s="746"/>
      <c r="AD1639" s="746"/>
    </row>
    <row r="1640" spans="4:30" ht="13.9" customHeight="1">
      <c r="D1640" s="746"/>
      <c r="E1640" s="746"/>
      <c r="F1640" s="746"/>
      <c r="G1640" s="746"/>
      <c r="H1640" s="746"/>
      <c r="I1640" s="746"/>
      <c r="J1640" s="746"/>
      <c r="K1640" s="746"/>
      <c r="L1640" s="746"/>
      <c r="M1640" s="746"/>
      <c r="N1640" s="746"/>
      <c r="O1640" s="746"/>
      <c r="P1640" s="746"/>
      <c r="Q1640" s="746"/>
      <c r="R1640" s="746"/>
      <c r="S1640" s="746"/>
      <c r="T1640" s="746"/>
      <c r="U1640" s="746"/>
      <c r="V1640" s="746"/>
      <c r="W1640" s="746"/>
      <c r="X1640" s="746"/>
      <c r="Y1640" s="746"/>
      <c r="Z1640" s="746"/>
      <c r="AA1640" s="746"/>
      <c r="AB1640" s="746"/>
      <c r="AC1640" s="746"/>
      <c r="AD1640" s="746"/>
    </row>
    <row r="1641" spans="4:30" ht="13.9" customHeight="1">
      <c r="D1641" s="746"/>
      <c r="E1641" s="746"/>
      <c r="F1641" s="746"/>
      <c r="G1641" s="746"/>
      <c r="H1641" s="746"/>
      <c r="I1641" s="746"/>
      <c r="J1641" s="746"/>
      <c r="K1641" s="746"/>
      <c r="L1641" s="746"/>
      <c r="M1641" s="746"/>
      <c r="N1641" s="746"/>
      <c r="O1641" s="746"/>
      <c r="P1641" s="746"/>
      <c r="Q1641" s="746"/>
      <c r="R1641" s="746"/>
      <c r="S1641" s="746"/>
      <c r="T1641" s="746"/>
      <c r="U1641" s="746"/>
      <c r="V1641" s="746"/>
      <c r="W1641" s="746"/>
      <c r="X1641" s="746"/>
      <c r="Y1641" s="746"/>
      <c r="Z1641" s="746"/>
      <c r="AA1641" s="746"/>
      <c r="AB1641" s="746"/>
      <c r="AC1641" s="746"/>
      <c r="AD1641" s="746"/>
    </row>
    <row r="1642" spans="4:30" ht="13.9" customHeight="1">
      <c r="D1642" s="746"/>
      <c r="E1642" s="746"/>
      <c r="F1642" s="746"/>
      <c r="G1642" s="746"/>
      <c r="H1642" s="746"/>
      <c r="I1642" s="746"/>
      <c r="J1642" s="746"/>
      <c r="K1642" s="746"/>
      <c r="L1642" s="746"/>
      <c r="M1642" s="746"/>
      <c r="N1642" s="746"/>
      <c r="O1642" s="746"/>
      <c r="P1642" s="746"/>
      <c r="Q1642" s="746"/>
      <c r="R1642" s="746"/>
      <c r="S1642" s="746"/>
      <c r="T1642" s="746"/>
      <c r="U1642" s="746"/>
      <c r="V1642" s="746"/>
      <c r="W1642" s="746"/>
      <c r="X1642" s="746"/>
      <c r="Y1642" s="746"/>
      <c r="Z1642" s="746"/>
      <c r="AA1642" s="746"/>
      <c r="AB1642" s="746"/>
      <c r="AC1642" s="746"/>
      <c r="AD1642" s="746"/>
    </row>
    <row r="1643" spans="4:30" ht="13.9" customHeight="1">
      <c r="D1643" s="746"/>
      <c r="E1643" s="746"/>
      <c r="F1643" s="746"/>
      <c r="G1643" s="746"/>
      <c r="H1643" s="746"/>
      <c r="I1643" s="746"/>
      <c r="J1643" s="746"/>
      <c r="K1643" s="746"/>
      <c r="L1643" s="746"/>
      <c r="M1643" s="746"/>
      <c r="N1643" s="746"/>
      <c r="O1643" s="746"/>
      <c r="P1643" s="746"/>
      <c r="Q1643" s="746"/>
      <c r="R1643" s="746"/>
      <c r="S1643" s="746"/>
      <c r="T1643" s="746"/>
      <c r="U1643" s="746"/>
      <c r="V1643" s="746"/>
      <c r="W1643" s="746"/>
      <c r="X1643" s="746"/>
      <c r="Y1643" s="746"/>
      <c r="Z1643" s="746"/>
      <c r="AA1643" s="746"/>
      <c r="AB1643" s="746"/>
      <c r="AC1643" s="746"/>
      <c r="AD1643" s="746"/>
    </row>
    <row r="1644" spans="4:30" ht="13.9" customHeight="1">
      <c r="D1644" s="746"/>
      <c r="E1644" s="746"/>
      <c r="F1644" s="746"/>
      <c r="G1644" s="746"/>
      <c r="H1644" s="746"/>
      <c r="I1644" s="746"/>
      <c r="J1644" s="746"/>
      <c r="K1644" s="746"/>
      <c r="L1644" s="746"/>
      <c r="M1644" s="746"/>
      <c r="N1644" s="746"/>
      <c r="O1644" s="746"/>
      <c r="P1644" s="746"/>
      <c r="Q1644" s="746"/>
      <c r="R1644" s="746"/>
      <c r="S1644" s="746"/>
      <c r="T1644" s="746"/>
      <c r="U1644" s="746"/>
      <c r="V1644" s="746"/>
      <c r="W1644" s="746"/>
      <c r="X1644" s="746"/>
      <c r="Y1644" s="746"/>
      <c r="Z1644" s="746"/>
      <c r="AA1644" s="746"/>
      <c r="AB1644" s="746"/>
      <c r="AC1644" s="746"/>
      <c r="AD1644" s="746"/>
    </row>
    <row r="1645" spans="4:30" ht="13.9" customHeight="1">
      <c r="D1645" s="746"/>
      <c r="E1645" s="746"/>
      <c r="F1645" s="746"/>
      <c r="G1645" s="746"/>
      <c r="H1645" s="746"/>
      <c r="I1645" s="746"/>
      <c r="J1645" s="746"/>
      <c r="K1645" s="746"/>
      <c r="L1645" s="746"/>
      <c r="M1645" s="746"/>
      <c r="N1645" s="746"/>
      <c r="O1645" s="746"/>
      <c r="P1645" s="746"/>
      <c r="Q1645" s="746"/>
      <c r="R1645" s="746"/>
      <c r="S1645" s="746"/>
      <c r="T1645" s="746"/>
      <c r="U1645" s="746"/>
      <c r="V1645" s="746"/>
      <c r="W1645" s="746"/>
      <c r="X1645" s="746"/>
      <c r="Y1645" s="746"/>
      <c r="Z1645" s="746"/>
      <c r="AA1645" s="746"/>
      <c r="AB1645" s="746"/>
      <c r="AC1645" s="746"/>
      <c r="AD1645" s="746"/>
    </row>
    <row r="1646" spans="4:30" ht="13.9" customHeight="1">
      <c r="D1646" s="746"/>
      <c r="E1646" s="746"/>
      <c r="F1646" s="746"/>
      <c r="G1646" s="746"/>
      <c r="H1646" s="746"/>
      <c r="I1646" s="746"/>
      <c r="J1646" s="746"/>
      <c r="K1646" s="746"/>
      <c r="L1646" s="746"/>
      <c r="M1646" s="746"/>
      <c r="N1646" s="746"/>
      <c r="O1646" s="746"/>
      <c r="P1646" s="746"/>
      <c r="Q1646" s="746"/>
      <c r="R1646" s="746"/>
      <c r="S1646" s="746"/>
      <c r="T1646" s="746"/>
      <c r="U1646" s="746"/>
      <c r="V1646" s="746"/>
      <c r="W1646" s="746"/>
      <c r="X1646" s="746"/>
      <c r="Y1646" s="746"/>
      <c r="Z1646" s="746"/>
      <c r="AA1646" s="746"/>
      <c r="AB1646" s="746"/>
      <c r="AC1646" s="746"/>
      <c r="AD1646" s="746"/>
    </row>
    <row r="1647" spans="4:30" ht="13.9" customHeight="1">
      <c r="D1647" s="746"/>
      <c r="E1647" s="746"/>
      <c r="F1647" s="746"/>
      <c r="G1647" s="746"/>
      <c r="H1647" s="746"/>
      <c r="I1647" s="746"/>
      <c r="J1647" s="746"/>
      <c r="K1647" s="746"/>
      <c r="L1647" s="746"/>
      <c r="M1647" s="746"/>
      <c r="N1647" s="746"/>
      <c r="O1647" s="746"/>
      <c r="P1647" s="746"/>
      <c r="Q1647" s="746"/>
      <c r="R1647" s="746"/>
      <c r="S1647" s="746"/>
      <c r="T1647" s="746"/>
      <c r="U1647" s="746"/>
      <c r="V1647" s="746"/>
      <c r="W1647" s="746"/>
      <c r="X1647" s="746"/>
      <c r="Y1647" s="746"/>
      <c r="Z1647" s="746"/>
      <c r="AA1647" s="746"/>
      <c r="AB1647" s="746"/>
      <c r="AC1647" s="746"/>
      <c r="AD1647" s="746"/>
    </row>
    <row r="1648" spans="4:30" ht="13.9" customHeight="1">
      <c r="D1648" s="746"/>
      <c r="E1648" s="746"/>
      <c r="F1648" s="746"/>
      <c r="G1648" s="746"/>
      <c r="H1648" s="746"/>
      <c r="I1648" s="746"/>
      <c r="J1648" s="746"/>
      <c r="K1648" s="746"/>
      <c r="L1648" s="746"/>
      <c r="M1648" s="746"/>
      <c r="N1648" s="746"/>
      <c r="O1648" s="746"/>
      <c r="P1648" s="746"/>
      <c r="Q1648" s="746"/>
      <c r="R1648" s="746"/>
      <c r="S1648" s="746"/>
      <c r="T1648" s="746"/>
      <c r="U1648" s="746"/>
      <c r="V1648" s="746"/>
      <c r="W1648" s="746"/>
      <c r="X1648" s="746"/>
      <c r="Y1648" s="746"/>
      <c r="Z1648" s="746"/>
      <c r="AA1648" s="746"/>
      <c r="AB1648" s="746"/>
      <c r="AC1648" s="746"/>
      <c r="AD1648" s="746"/>
    </row>
    <row r="1649" spans="4:30" ht="13.9" customHeight="1">
      <c r="D1649" s="746"/>
      <c r="E1649" s="746"/>
      <c r="F1649" s="746"/>
      <c r="G1649" s="746"/>
      <c r="H1649" s="746"/>
      <c r="I1649" s="746"/>
      <c r="J1649" s="746"/>
      <c r="K1649" s="746"/>
      <c r="L1649" s="746"/>
      <c r="M1649" s="746"/>
      <c r="N1649" s="746"/>
      <c r="O1649" s="746"/>
      <c r="P1649" s="746"/>
      <c r="Q1649" s="746"/>
      <c r="R1649" s="746"/>
      <c r="S1649" s="746"/>
      <c r="T1649" s="746"/>
      <c r="U1649" s="746"/>
      <c r="V1649" s="746"/>
      <c r="W1649" s="746"/>
      <c r="X1649" s="746"/>
      <c r="Y1649" s="746"/>
      <c r="Z1649" s="746"/>
      <c r="AA1649" s="746"/>
      <c r="AB1649" s="746"/>
      <c r="AC1649" s="746"/>
      <c r="AD1649" s="746"/>
    </row>
    <row r="1650" spans="4:30" ht="13.9" customHeight="1">
      <c r="D1650" s="746"/>
      <c r="E1650" s="746"/>
      <c r="F1650" s="746"/>
      <c r="G1650" s="746"/>
      <c r="H1650" s="746"/>
      <c r="I1650" s="746"/>
      <c r="J1650" s="746"/>
      <c r="K1650" s="746"/>
      <c r="L1650" s="746"/>
      <c r="M1650" s="746"/>
      <c r="N1650" s="746"/>
      <c r="O1650" s="746"/>
      <c r="P1650" s="746"/>
      <c r="Q1650" s="746"/>
      <c r="R1650" s="746"/>
      <c r="S1650" s="746"/>
      <c r="T1650" s="746"/>
      <c r="U1650" s="746"/>
      <c r="V1650" s="746"/>
      <c r="W1650" s="746"/>
      <c r="X1650" s="746"/>
      <c r="Y1650" s="746"/>
      <c r="Z1650" s="746"/>
      <c r="AA1650" s="746"/>
      <c r="AB1650" s="746"/>
      <c r="AC1650" s="746"/>
      <c r="AD1650" s="746"/>
    </row>
    <row r="1651" spans="4:30" ht="13.9" customHeight="1">
      <c r="D1651" s="746"/>
      <c r="E1651" s="746"/>
      <c r="F1651" s="746"/>
      <c r="G1651" s="746"/>
      <c r="H1651" s="746"/>
      <c r="I1651" s="746"/>
      <c r="J1651" s="746"/>
      <c r="K1651" s="746"/>
      <c r="L1651" s="746"/>
      <c r="M1651" s="746"/>
      <c r="N1651" s="746"/>
      <c r="O1651" s="746"/>
      <c r="P1651" s="746"/>
      <c r="Q1651" s="746"/>
      <c r="R1651" s="746"/>
      <c r="S1651" s="746"/>
      <c r="T1651" s="746"/>
      <c r="U1651" s="746"/>
      <c r="V1651" s="746"/>
      <c r="W1651" s="746"/>
      <c r="X1651" s="746"/>
      <c r="Y1651" s="746"/>
      <c r="Z1651" s="746"/>
      <c r="AA1651" s="746"/>
      <c r="AB1651" s="746"/>
      <c r="AC1651" s="746"/>
      <c r="AD1651" s="746"/>
    </row>
    <row r="1652" spans="4:30" ht="13.9" customHeight="1">
      <c r="D1652" s="746"/>
      <c r="E1652" s="746"/>
      <c r="F1652" s="746"/>
      <c r="G1652" s="746"/>
      <c r="H1652" s="746"/>
      <c r="I1652" s="746"/>
      <c r="J1652" s="746"/>
      <c r="K1652" s="746"/>
      <c r="L1652" s="746"/>
      <c r="M1652" s="746"/>
      <c r="N1652" s="746"/>
      <c r="O1652" s="746"/>
      <c r="P1652" s="746"/>
      <c r="Q1652" s="746"/>
      <c r="R1652" s="746"/>
      <c r="S1652" s="746"/>
      <c r="T1652" s="746"/>
      <c r="U1652" s="746"/>
      <c r="V1652" s="746"/>
      <c r="W1652" s="746"/>
      <c r="X1652" s="746"/>
      <c r="Y1652" s="746"/>
      <c r="Z1652" s="746"/>
      <c r="AA1652" s="746"/>
      <c r="AB1652" s="746"/>
      <c r="AC1652" s="746"/>
      <c r="AD1652" s="746"/>
    </row>
    <row r="1653" spans="4:30" ht="13.9" customHeight="1">
      <c r="D1653" s="746"/>
      <c r="E1653" s="746"/>
      <c r="F1653" s="746"/>
      <c r="G1653" s="746"/>
      <c r="H1653" s="746"/>
      <c r="I1653" s="746"/>
      <c r="J1653" s="746"/>
      <c r="K1653" s="746"/>
      <c r="L1653" s="746"/>
      <c r="M1653" s="746"/>
      <c r="N1653" s="746"/>
      <c r="O1653" s="746"/>
      <c r="P1653" s="746"/>
      <c r="Q1653" s="746"/>
      <c r="R1653" s="746"/>
      <c r="S1653" s="746"/>
      <c r="T1653" s="746"/>
      <c r="U1653" s="746"/>
      <c r="V1653" s="746"/>
      <c r="W1653" s="746"/>
      <c r="X1653" s="746"/>
      <c r="Y1653" s="746"/>
      <c r="Z1653" s="746"/>
      <c r="AA1653" s="746"/>
      <c r="AB1653" s="746"/>
      <c r="AC1653" s="746"/>
      <c r="AD1653" s="746"/>
    </row>
    <row r="1654" spans="4:30" ht="13.9" customHeight="1">
      <c r="D1654" s="746"/>
      <c r="E1654" s="746"/>
      <c r="F1654" s="746"/>
      <c r="G1654" s="746"/>
      <c r="H1654" s="746"/>
      <c r="I1654" s="746"/>
      <c r="J1654" s="746"/>
      <c r="K1654" s="746"/>
      <c r="L1654" s="746"/>
      <c r="M1654" s="746"/>
      <c r="N1654" s="746"/>
      <c r="O1654" s="746"/>
      <c r="P1654" s="746"/>
      <c r="Q1654" s="746"/>
      <c r="R1654" s="746"/>
      <c r="S1654" s="746"/>
      <c r="T1654" s="746"/>
      <c r="U1654" s="746"/>
      <c r="V1654" s="746"/>
      <c r="W1654" s="746"/>
      <c r="X1654" s="746"/>
      <c r="Y1654" s="746"/>
      <c r="Z1654" s="746"/>
      <c r="AA1654" s="746"/>
      <c r="AB1654" s="746"/>
      <c r="AC1654" s="746"/>
      <c r="AD1654" s="746"/>
    </row>
    <row r="1655" spans="4:30" ht="13.9" customHeight="1">
      <c r="D1655" s="746"/>
      <c r="E1655" s="746"/>
      <c r="F1655" s="746"/>
      <c r="G1655" s="746"/>
      <c r="H1655" s="746"/>
      <c r="I1655" s="746"/>
      <c r="J1655" s="746"/>
      <c r="K1655" s="746"/>
      <c r="L1655" s="746"/>
      <c r="M1655" s="746"/>
      <c r="N1655" s="746"/>
      <c r="O1655" s="746"/>
      <c r="P1655" s="746"/>
      <c r="Q1655" s="746"/>
      <c r="R1655" s="746"/>
      <c r="S1655" s="746"/>
      <c r="T1655" s="746"/>
      <c r="U1655" s="746"/>
      <c r="V1655" s="746"/>
      <c r="W1655" s="746"/>
      <c r="X1655" s="746"/>
      <c r="Y1655" s="746"/>
      <c r="Z1655" s="746"/>
      <c r="AA1655" s="746"/>
      <c r="AB1655" s="746"/>
      <c r="AC1655" s="746"/>
      <c r="AD1655" s="746"/>
    </row>
    <row r="1656" spans="4:30" ht="13.9" customHeight="1">
      <c r="D1656" s="746"/>
      <c r="E1656" s="746"/>
      <c r="F1656" s="746"/>
      <c r="G1656" s="746"/>
      <c r="H1656" s="746"/>
      <c r="I1656" s="746"/>
      <c r="J1656" s="746"/>
      <c r="K1656" s="746"/>
      <c r="L1656" s="746"/>
      <c r="M1656" s="746"/>
      <c r="N1656" s="746"/>
      <c r="O1656" s="746"/>
      <c r="P1656" s="746"/>
      <c r="Q1656" s="746"/>
      <c r="R1656" s="746"/>
      <c r="S1656" s="746"/>
      <c r="T1656" s="746"/>
      <c r="U1656" s="746"/>
      <c r="V1656" s="746"/>
      <c r="W1656" s="746"/>
      <c r="X1656" s="746"/>
      <c r="Y1656" s="746"/>
      <c r="Z1656" s="746"/>
      <c r="AA1656" s="746"/>
      <c r="AB1656" s="746"/>
      <c r="AC1656" s="746"/>
      <c r="AD1656" s="746"/>
    </row>
    <row r="1657" spans="4:30" ht="13.9" customHeight="1">
      <c r="D1657" s="746"/>
      <c r="E1657" s="746"/>
      <c r="F1657" s="746"/>
      <c r="G1657" s="746"/>
      <c r="H1657" s="746"/>
      <c r="I1657" s="746"/>
      <c r="J1657" s="746"/>
      <c r="K1657" s="746"/>
      <c r="L1657" s="746"/>
      <c r="M1657" s="746"/>
      <c r="N1657" s="746"/>
      <c r="O1657" s="746"/>
      <c r="P1657" s="746"/>
      <c r="Q1657" s="746"/>
      <c r="R1657" s="746"/>
      <c r="S1657" s="746"/>
      <c r="T1657" s="746"/>
      <c r="U1657" s="746"/>
      <c r="V1657" s="746"/>
      <c r="W1657" s="746"/>
      <c r="X1657" s="746"/>
      <c r="Y1657" s="746"/>
      <c r="Z1657" s="746"/>
      <c r="AA1657" s="746"/>
      <c r="AB1657" s="746"/>
      <c r="AC1657" s="746"/>
      <c r="AD1657" s="746"/>
    </row>
    <row r="1658" spans="4:30" ht="13.9" customHeight="1">
      <c r="D1658" s="746"/>
      <c r="E1658" s="746"/>
      <c r="F1658" s="746"/>
      <c r="G1658" s="746"/>
      <c r="H1658" s="746"/>
      <c r="I1658" s="746"/>
      <c r="J1658" s="746"/>
      <c r="K1658" s="746"/>
      <c r="L1658" s="746"/>
      <c r="M1658" s="746"/>
      <c r="N1658" s="746"/>
      <c r="O1658" s="746"/>
      <c r="P1658" s="746"/>
      <c r="Q1658" s="746"/>
      <c r="R1658" s="746"/>
      <c r="S1658" s="746"/>
      <c r="T1658" s="746"/>
      <c r="U1658" s="746"/>
      <c r="V1658" s="746"/>
      <c r="W1658" s="746"/>
      <c r="X1658" s="746"/>
      <c r="Y1658" s="746"/>
      <c r="Z1658" s="746"/>
      <c r="AA1658" s="746"/>
      <c r="AB1658" s="746"/>
      <c r="AC1658" s="746"/>
      <c r="AD1658" s="746"/>
    </row>
    <row r="1659" spans="4:30" ht="13.9" customHeight="1">
      <c r="D1659" s="746"/>
      <c r="E1659" s="746"/>
      <c r="F1659" s="746"/>
      <c r="G1659" s="746"/>
      <c r="H1659" s="746"/>
      <c r="I1659" s="746"/>
      <c r="J1659" s="746"/>
      <c r="K1659" s="746"/>
      <c r="L1659" s="746"/>
      <c r="M1659" s="746"/>
      <c r="N1659" s="746"/>
      <c r="O1659" s="746"/>
      <c r="P1659" s="746"/>
      <c r="Q1659" s="746"/>
      <c r="R1659" s="746"/>
      <c r="S1659" s="746"/>
      <c r="T1659" s="746"/>
      <c r="U1659" s="746"/>
      <c r="V1659" s="746"/>
      <c r="W1659" s="746"/>
      <c r="X1659" s="746"/>
      <c r="Y1659" s="746"/>
      <c r="Z1659" s="746"/>
      <c r="AA1659" s="746"/>
      <c r="AB1659" s="746"/>
      <c r="AC1659" s="746"/>
      <c r="AD1659" s="746"/>
    </row>
    <row r="1660" spans="4:30" ht="13.9" customHeight="1">
      <c r="D1660" s="746"/>
      <c r="E1660" s="746"/>
      <c r="F1660" s="746"/>
      <c r="G1660" s="746"/>
      <c r="H1660" s="746"/>
      <c r="I1660" s="746"/>
      <c r="J1660" s="746"/>
      <c r="K1660" s="746"/>
      <c r="L1660" s="746"/>
      <c r="M1660" s="746"/>
      <c r="N1660" s="746"/>
      <c r="O1660" s="746"/>
      <c r="P1660" s="746"/>
      <c r="Q1660" s="746"/>
      <c r="R1660" s="746"/>
      <c r="S1660" s="746"/>
      <c r="T1660" s="746"/>
      <c r="U1660" s="746"/>
      <c r="V1660" s="746"/>
      <c r="W1660" s="746"/>
      <c r="X1660" s="746"/>
      <c r="Y1660" s="746"/>
      <c r="Z1660" s="746"/>
      <c r="AA1660" s="746"/>
      <c r="AB1660" s="746"/>
      <c r="AC1660" s="746"/>
      <c r="AD1660" s="746"/>
    </row>
    <row r="1661" spans="4:30" ht="13.9" customHeight="1">
      <c r="D1661" s="746"/>
      <c r="E1661" s="746"/>
      <c r="F1661" s="746"/>
      <c r="G1661" s="746"/>
      <c r="H1661" s="746"/>
      <c r="I1661" s="746"/>
      <c r="J1661" s="746"/>
      <c r="K1661" s="746"/>
      <c r="L1661" s="746"/>
      <c r="M1661" s="746"/>
      <c r="N1661" s="746"/>
      <c r="O1661" s="746"/>
      <c r="P1661" s="746"/>
      <c r="Q1661" s="746"/>
      <c r="R1661" s="746"/>
      <c r="S1661" s="746"/>
      <c r="T1661" s="746"/>
      <c r="U1661" s="746"/>
      <c r="V1661" s="746"/>
      <c r="W1661" s="746"/>
      <c r="X1661" s="746"/>
      <c r="Y1661" s="746"/>
      <c r="Z1661" s="746"/>
      <c r="AA1661" s="746"/>
      <c r="AB1661" s="746"/>
      <c r="AC1661" s="746"/>
      <c r="AD1661" s="746"/>
    </row>
    <row r="1662" spans="4:30" ht="13.9" customHeight="1">
      <c r="D1662" s="746"/>
      <c r="E1662" s="746"/>
      <c r="F1662" s="746"/>
      <c r="G1662" s="746"/>
      <c r="H1662" s="746"/>
      <c r="I1662" s="746"/>
      <c r="J1662" s="746"/>
      <c r="K1662" s="746"/>
      <c r="L1662" s="746"/>
      <c r="M1662" s="746"/>
      <c r="N1662" s="746"/>
      <c r="O1662" s="746"/>
      <c r="P1662" s="746"/>
      <c r="Q1662" s="746"/>
      <c r="R1662" s="746"/>
      <c r="S1662" s="746"/>
      <c r="T1662" s="746"/>
      <c r="U1662" s="746"/>
      <c r="V1662" s="746"/>
      <c r="W1662" s="746"/>
      <c r="X1662" s="746"/>
      <c r="Y1662" s="746"/>
      <c r="Z1662" s="746"/>
      <c r="AA1662" s="746"/>
      <c r="AB1662" s="746"/>
      <c r="AC1662" s="746"/>
      <c r="AD1662" s="746"/>
    </row>
    <row r="1663" spans="4:30" ht="13.9" customHeight="1">
      <c r="D1663" s="746"/>
      <c r="E1663" s="746"/>
      <c r="F1663" s="746"/>
      <c r="G1663" s="746"/>
      <c r="H1663" s="746"/>
      <c r="I1663" s="746"/>
      <c r="J1663" s="746"/>
      <c r="K1663" s="746"/>
      <c r="L1663" s="746"/>
      <c r="M1663" s="746"/>
      <c r="N1663" s="746"/>
      <c r="O1663" s="746"/>
      <c r="P1663" s="746"/>
      <c r="Q1663" s="746"/>
      <c r="R1663" s="746"/>
      <c r="S1663" s="746"/>
      <c r="T1663" s="746"/>
      <c r="U1663" s="746"/>
      <c r="V1663" s="746"/>
      <c r="W1663" s="746"/>
      <c r="X1663" s="746"/>
      <c r="Y1663" s="746"/>
      <c r="Z1663" s="746"/>
      <c r="AA1663" s="746"/>
      <c r="AB1663" s="746"/>
      <c r="AC1663" s="746"/>
      <c r="AD1663" s="746"/>
    </row>
    <row r="1664" spans="4:30" ht="13.9" customHeight="1">
      <c r="D1664" s="746"/>
      <c r="E1664" s="746"/>
      <c r="F1664" s="746"/>
      <c r="G1664" s="746"/>
      <c r="H1664" s="746"/>
      <c r="I1664" s="746"/>
      <c r="J1664" s="746"/>
      <c r="K1664" s="746"/>
      <c r="L1664" s="746"/>
      <c r="M1664" s="746"/>
      <c r="N1664" s="746"/>
      <c r="O1664" s="746"/>
      <c r="P1664" s="746"/>
      <c r="Q1664" s="746"/>
      <c r="R1664" s="746"/>
      <c r="S1664" s="746"/>
      <c r="T1664" s="746"/>
      <c r="U1664" s="746"/>
      <c r="V1664" s="746"/>
      <c r="W1664" s="746"/>
      <c r="X1664" s="746"/>
      <c r="Y1664" s="746"/>
      <c r="Z1664" s="746"/>
      <c r="AA1664" s="746"/>
      <c r="AB1664" s="746"/>
      <c r="AC1664" s="746"/>
      <c r="AD1664" s="746"/>
    </row>
    <row r="1665" spans="4:30" ht="13.9" customHeight="1">
      <c r="D1665" s="746"/>
      <c r="E1665" s="746"/>
      <c r="F1665" s="746"/>
      <c r="G1665" s="746"/>
      <c r="H1665" s="746"/>
      <c r="I1665" s="746"/>
      <c r="J1665" s="746"/>
      <c r="K1665" s="746"/>
      <c r="L1665" s="746"/>
      <c r="M1665" s="746"/>
      <c r="N1665" s="746"/>
      <c r="O1665" s="746"/>
      <c r="P1665" s="746"/>
      <c r="Q1665" s="746"/>
      <c r="R1665" s="746"/>
      <c r="S1665" s="746"/>
      <c r="T1665" s="746"/>
      <c r="U1665" s="746"/>
      <c r="V1665" s="746"/>
      <c r="W1665" s="746"/>
      <c r="X1665" s="746"/>
      <c r="Y1665" s="746"/>
      <c r="Z1665" s="746"/>
      <c r="AA1665" s="746"/>
      <c r="AB1665" s="746"/>
      <c r="AC1665" s="746"/>
      <c r="AD1665" s="746"/>
    </row>
    <row r="1666" spans="4:30" ht="13.9" customHeight="1">
      <c r="D1666" s="746"/>
      <c r="E1666" s="746"/>
      <c r="F1666" s="746"/>
      <c r="G1666" s="746"/>
      <c r="H1666" s="746"/>
      <c r="I1666" s="746"/>
      <c r="J1666" s="746"/>
      <c r="K1666" s="746"/>
      <c r="L1666" s="746"/>
      <c r="M1666" s="746"/>
      <c r="N1666" s="746"/>
      <c r="O1666" s="746"/>
      <c r="P1666" s="746"/>
      <c r="Q1666" s="746"/>
      <c r="R1666" s="746"/>
      <c r="S1666" s="746"/>
      <c r="T1666" s="746"/>
      <c r="U1666" s="746"/>
      <c r="V1666" s="746"/>
      <c r="W1666" s="746"/>
      <c r="X1666" s="746"/>
      <c r="Y1666" s="746"/>
      <c r="Z1666" s="746"/>
      <c r="AA1666" s="746"/>
      <c r="AB1666" s="746"/>
      <c r="AC1666" s="746"/>
      <c r="AD1666" s="746"/>
    </row>
    <row r="1667" spans="4:30" ht="13.9" customHeight="1">
      <c r="D1667" s="746"/>
      <c r="E1667" s="746"/>
      <c r="F1667" s="746"/>
      <c r="G1667" s="746"/>
      <c r="H1667" s="746"/>
      <c r="I1667" s="746"/>
      <c r="J1667" s="746"/>
      <c r="K1667" s="746"/>
      <c r="L1667" s="746"/>
      <c r="M1667" s="746"/>
      <c r="N1667" s="746"/>
      <c r="O1667" s="746"/>
      <c r="P1667" s="746"/>
      <c r="Q1667" s="746"/>
      <c r="R1667" s="746"/>
      <c r="S1667" s="746"/>
      <c r="T1667" s="746"/>
      <c r="U1667" s="746"/>
      <c r="V1667" s="746"/>
      <c r="W1667" s="746"/>
      <c r="X1667" s="746"/>
      <c r="Y1667" s="746"/>
      <c r="Z1667" s="746"/>
      <c r="AA1667" s="746"/>
      <c r="AB1667" s="746"/>
      <c r="AC1667" s="746"/>
      <c r="AD1667" s="746"/>
    </row>
    <row r="1668" spans="4:30" ht="13.9" customHeight="1">
      <c r="D1668" s="746"/>
      <c r="E1668" s="746"/>
      <c r="F1668" s="746"/>
      <c r="G1668" s="746"/>
      <c r="H1668" s="746"/>
      <c r="I1668" s="746"/>
      <c r="J1668" s="746"/>
      <c r="K1668" s="746"/>
      <c r="L1668" s="746"/>
      <c r="M1668" s="746"/>
      <c r="N1668" s="746"/>
      <c r="O1668" s="746"/>
      <c r="P1668" s="746"/>
      <c r="Q1668" s="746"/>
      <c r="R1668" s="746"/>
      <c r="S1668" s="746"/>
      <c r="T1668" s="746"/>
      <c r="U1668" s="746"/>
      <c r="V1668" s="746"/>
      <c r="W1668" s="746"/>
      <c r="X1668" s="746"/>
      <c r="Y1668" s="746"/>
      <c r="Z1668" s="746"/>
      <c r="AA1668" s="746"/>
      <c r="AB1668" s="746"/>
      <c r="AC1668" s="746"/>
      <c r="AD1668" s="746"/>
    </row>
    <row r="1669" spans="4:30" ht="13.9" customHeight="1">
      <c r="D1669" s="746"/>
      <c r="E1669" s="746"/>
      <c r="F1669" s="746"/>
      <c r="G1669" s="746"/>
      <c r="H1669" s="746"/>
      <c r="I1669" s="746"/>
      <c r="J1669" s="746"/>
      <c r="K1669" s="746"/>
      <c r="L1669" s="746"/>
      <c r="M1669" s="746"/>
      <c r="N1669" s="746"/>
      <c r="O1669" s="746"/>
      <c r="P1669" s="746"/>
      <c r="Q1669" s="746"/>
      <c r="R1669" s="746"/>
      <c r="S1669" s="746"/>
      <c r="T1669" s="746"/>
      <c r="U1669" s="746"/>
      <c r="V1669" s="746"/>
      <c r="W1669" s="746"/>
      <c r="X1669" s="746"/>
      <c r="Y1669" s="746"/>
      <c r="Z1669" s="746"/>
      <c r="AA1669" s="746"/>
      <c r="AB1669" s="746"/>
      <c r="AC1669" s="746"/>
      <c r="AD1669" s="746"/>
    </row>
    <row r="1670" spans="4:30" ht="13.9" customHeight="1">
      <c r="D1670" s="746"/>
      <c r="E1670" s="746"/>
      <c r="F1670" s="746"/>
      <c r="G1670" s="746"/>
      <c r="H1670" s="746"/>
      <c r="I1670" s="746"/>
      <c r="J1670" s="746"/>
      <c r="K1670" s="746"/>
      <c r="L1670" s="746"/>
      <c r="M1670" s="746"/>
      <c r="N1670" s="746"/>
      <c r="O1670" s="746"/>
      <c r="P1670" s="746"/>
      <c r="Q1670" s="746"/>
      <c r="R1670" s="746"/>
      <c r="S1670" s="746"/>
      <c r="T1670" s="746"/>
      <c r="U1670" s="746"/>
      <c r="V1670" s="746"/>
      <c r="W1670" s="746"/>
      <c r="X1670" s="746"/>
      <c r="Y1670" s="746"/>
      <c r="Z1670" s="746"/>
      <c r="AA1670" s="746"/>
      <c r="AB1670" s="746"/>
      <c r="AC1670" s="746"/>
      <c r="AD1670" s="746"/>
    </row>
    <row r="1671" spans="4:30" ht="13.9" customHeight="1">
      <c r="D1671" s="746"/>
      <c r="E1671" s="746"/>
      <c r="F1671" s="746"/>
      <c r="G1671" s="746"/>
      <c r="H1671" s="746"/>
      <c r="I1671" s="746"/>
      <c r="J1671" s="746"/>
      <c r="K1671" s="746"/>
      <c r="L1671" s="746"/>
      <c r="M1671" s="746"/>
      <c r="N1671" s="746"/>
      <c r="O1671" s="746"/>
      <c r="P1671" s="746"/>
      <c r="Q1671" s="746"/>
      <c r="R1671" s="746"/>
      <c r="S1671" s="746"/>
      <c r="T1671" s="746"/>
      <c r="U1671" s="746"/>
      <c r="V1671" s="746"/>
      <c r="W1671" s="746"/>
      <c r="X1671" s="746"/>
      <c r="Y1671" s="746"/>
      <c r="Z1671" s="746"/>
      <c r="AA1671" s="746"/>
      <c r="AB1671" s="746"/>
      <c r="AC1671" s="746"/>
      <c r="AD1671" s="746"/>
    </row>
    <row r="1672" spans="4:30" ht="13.9" customHeight="1">
      <c r="D1672" s="746"/>
      <c r="E1672" s="746"/>
      <c r="F1672" s="746"/>
      <c r="G1672" s="746"/>
      <c r="H1672" s="746"/>
      <c r="I1672" s="746"/>
      <c r="J1672" s="746"/>
      <c r="K1672" s="746"/>
      <c r="L1672" s="746"/>
      <c r="M1672" s="746"/>
      <c r="N1672" s="746"/>
      <c r="O1672" s="746"/>
      <c r="P1672" s="746"/>
      <c r="Q1672" s="746"/>
      <c r="R1672" s="746"/>
      <c r="S1672" s="746"/>
      <c r="T1672" s="746"/>
      <c r="U1672" s="746"/>
      <c r="V1672" s="746"/>
      <c r="W1672" s="746"/>
      <c r="X1672" s="746"/>
      <c r="Y1672" s="746"/>
      <c r="Z1672" s="746"/>
      <c r="AA1672" s="746"/>
      <c r="AB1672" s="746"/>
      <c r="AC1672" s="746"/>
      <c r="AD1672" s="746"/>
    </row>
    <row r="1673" spans="4:30" ht="13.9" customHeight="1">
      <c r="D1673" s="746"/>
      <c r="E1673" s="746"/>
      <c r="F1673" s="746"/>
      <c r="G1673" s="746"/>
      <c r="H1673" s="746"/>
      <c r="I1673" s="746"/>
      <c r="J1673" s="746"/>
      <c r="K1673" s="746"/>
      <c r="L1673" s="746"/>
      <c r="M1673" s="746"/>
      <c r="N1673" s="746"/>
      <c r="O1673" s="746"/>
      <c r="P1673" s="746"/>
      <c r="Q1673" s="746"/>
      <c r="R1673" s="746"/>
      <c r="S1673" s="746"/>
      <c r="T1673" s="746"/>
      <c r="U1673" s="746"/>
      <c r="V1673" s="746"/>
      <c r="W1673" s="746"/>
      <c r="X1673" s="746"/>
      <c r="Y1673" s="746"/>
      <c r="Z1673" s="746"/>
      <c r="AA1673" s="746"/>
      <c r="AB1673" s="746"/>
      <c r="AC1673" s="746"/>
      <c r="AD1673" s="746"/>
    </row>
    <row r="1674" spans="4:30" ht="13.9" customHeight="1">
      <c r="D1674" s="746"/>
      <c r="E1674" s="746"/>
      <c r="F1674" s="746"/>
      <c r="G1674" s="746"/>
      <c r="H1674" s="746"/>
      <c r="I1674" s="746"/>
      <c r="J1674" s="746"/>
      <c r="K1674" s="746"/>
      <c r="L1674" s="746"/>
      <c r="M1674" s="746"/>
      <c r="N1674" s="746"/>
      <c r="O1674" s="746"/>
      <c r="P1674" s="746"/>
      <c r="Q1674" s="746"/>
      <c r="R1674" s="746"/>
      <c r="S1674" s="746"/>
      <c r="T1674" s="746"/>
      <c r="U1674" s="746"/>
      <c r="V1674" s="746"/>
      <c r="W1674" s="746"/>
      <c r="X1674" s="746"/>
      <c r="Y1674" s="746"/>
      <c r="Z1674" s="746"/>
      <c r="AA1674" s="746"/>
      <c r="AB1674" s="746"/>
      <c r="AC1674" s="746"/>
      <c r="AD1674" s="746"/>
    </row>
    <row r="1675" spans="4:30" ht="13.9" customHeight="1">
      <c r="D1675" s="746"/>
      <c r="E1675" s="746"/>
      <c r="F1675" s="746"/>
      <c r="G1675" s="746"/>
      <c r="H1675" s="746"/>
      <c r="I1675" s="746"/>
      <c r="J1675" s="746"/>
      <c r="K1675" s="746"/>
      <c r="L1675" s="746"/>
      <c r="M1675" s="746"/>
      <c r="N1675" s="746"/>
      <c r="O1675" s="746"/>
      <c r="P1675" s="746"/>
      <c r="Q1675" s="746"/>
      <c r="R1675" s="746"/>
      <c r="S1675" s="746"/>
      <c r="T1675" s="746"/>
      <c r="U1675" s="746"/>
      <c r="V1675" s="746"/>
      <c r="W1675" s="746"/>
      <c r="X1675" s="746"/>
      <c r="Y1675" s="746"/>
      <c r="Z1675" s="746"/>
      <c r="AA1675" s="746"/>
      <c r="AB1675" s="746"/>
      <c r="AC1675" s="746"/>
      <c r="AD1675" s="746"/>
    </row>
    <row r="1676" spans="4:30" ht="13.9" customHeight="1">
      <c r="D1676" s="746"/>
      <c r="E1676" s="746"/>
      <c r="F1676" s="746"/>
      <c r="G1676" s="746"/>
      <c r="H1676" s="746"/>
      <c r="I1676" s="746"/>
      <c r="J1676" s="746"/>
      <c r="K1676" s="746"/>
      <c r="L1676" s="746"/>
      <c r="M1676" s="746"/>
      <c r="N1676" s="746"/>
      <c r="O1676" s="746"/>
      <c r="P1676" s="746"/>
      <c r="Q1676" s="746"/>
      <c r="R1676" s="746"/>
      <c r="S1676" s="746"/>
      <c r="T1676" s="746"/>
      <c r="U1676" s="746"/>
      <c r="V1676" s="746"/>
      <c r="W1676" s="746"/>
      <c r="X1676" s="746"/>
      <c r="Y1676" s="746"/>
      <c r="Z1676" s="746"/>
      <c r="AA1676" s="746"/>
      <c r="AB1676" s="746"/>
      <c r="AC1676" s="746"/>
      <c r="AD1676" s="746"/>
    </row>
    <row r="1677" spans="4:30" ht="13.9" customHeight="1">
      <c r="D1677" s="746"/>
      <c r="E1677" s="746"/>
      <c r="F1677" s="746"/>
      <c r="G1677" s="746"/>
      <c r="H1677" s="746"/>
      <c r="I1677" s="746"/>
      <c r="J1677" s="746"/>
      <c r="K1677" s="746"/>
      <c r="L1677" s="746"/>
      <c r="M1677" s="746"/>
      <c r="N1677" s="746"/>
      <c r="O1677" s="746"/>
      <c r="P1677" s="746"/>
      <c r="Q1677" s="746"/>
      <c r="R1677" s="746"/>
      <c r="S1677" s="746"/>
      <c r="T1677" s="746"/>
      <c r="U1677" s="746"/>
      <c r="V1677" s="746"/>
      <c r="W1677" s="746"/>
      <c r="X1677" s="746"/>
      <c r="Y1677" s="746"/>
      <c r="Z1677" s="746"/>
      <c r="AA1677" s="746"/>
      <c r="AB1677" s="746"/>
      <c r="AC1677" s="746"/>
      <c r="AD1677" s="746"/>
    </row>
    <row r="1678" spans="4:30" ht="13.9" customHeight="1">
      <c r="D1678" s="746"/>
      <c r="E1678" s="746"/>
      <c r="F1678" s="746"/>
      <c r="G1678" s="746"/>
      <c r="H1678" s="746"/>
      <c r="I1678" s="746"/>
      <c r="J1678" s="746"/>
      <c r="K1678" s="746"/>
      <c r="L1678" s="746"/>
      <c r="M1678" s="746"/>
      <c r="N1678" s="746"/>
      <c r="O1678" s="746"/>
      <c r="P1678" s="746"/>
      <c r="Q1678" s="746"/>
      <c r="R1678" s="746"/>
      <c r="S1678" s="746"/>
      <c r="T1678" s="746"/>
      <c r="U1678" s="746"/>
      <c r="V1678" s="746"/>
      <c r="W1678" s="746"/>
      <c r="X1678" s="746"/>
      <c r="Y1678" s="746"/>
      <c r="Z1678" s="746"/>
      <c r="AA1678" s="746"/>
      <c r="AB1678" s="746"/>
      <c r="AC1678" s="746"/>
      <c r="AD1678" s="746"/>
    </row>
    <row r="1679" spans="4:30" ht="13.9" customHeight="1">
      <c r="D1679" s="746"/>
      <c r="E1679" s="746"/>
      <c r="F1679" s="746"/>
      <c r="G1679" s="746"/>
      <c r="H1679" s="746"/>
      <c r="I1679" s="746"/>
      <c r="J1679" s="746"/>
      <c r="K1679" s="746"/>
      <c r="L1679" s="746"/>
      <c r="M1679" s="746"/>
      <c r="N1679" s="746"/>
      <c r="O1679" s="746"/>
      <c r="P1679" s="746"/>
      <c r="Q1679" s="746"/>
      <c r="R1679" s="746"/>
      <c r="S1679" s="746"/>
      <c r="T1679" s="746"/>
      <c r="U1679" s="746"/>
      <c r="V1679" s="746"/>
      <c r="W1679" s="746"/>
      <c r="X1679" s="746"/>
      <c r="Y1679" s="746"/>
      <c r="Z1679" s="746"/>
      <c r="AA1679" s="746"/>
      <c r="AB1679" s="746"/>
      <c r="AC1679" s="746"/>
      <c r="AD1679" s="746"/>
    </row>
    <row r="1680" spans="4:30" ht="13.9" customHeight="1">
      <c r="D1680" s="746"/>
      <c r="E1680" s="746"/>
      <c r="F1680" s="746"/>
      <c r="G1680" s="746"/>
      <c r="H1680" s="746"/>
      <c r="I1680" s="746"/>
      <c r="J1680" s="746"/>
      <c r="K1680" s="746"/>
      <c r="L1680" s="746"/>
      <c r="M1680" s="746"/>
      <c r="N1680" s="746"/>
      <c r="O1680" s="746"/>
      <c r="P1680" s="746"/>
      <c r="Q1680" s="746"/>
      <c r="R1680" s="746"/>
      <c r="S1680" s="746"/>
      <c r="T1680" s="746"/>
      <c r="U1680" s="746"/>
      <c r="V1680" s="746"/>
      <c r="W1680" s="746"/>
      <c r="X1680" s="746"/>
      <c r="Y1680" s="746"/>
      <c r="Z1680" s="746"/>
      <c r="AA1680" s="746"/>
      <c r="AB1680" s="746"/>
      <c r="AC1680" s="746"/>
      <c r="AD1680" s="746"/>
    </row>
    <row r="1681" spans="4:30" ht="13.9" customHeight="1">
      <c r="D1681" s="746"/>
      <c r="E1681" s="746"/>
      <c r="F1681" s="746"/>
      <c r="G1681" s="746"/>
      <c r="H1681" s="746"/>
      <c r="I1681" s="746"/>
      <c r="J1681" s="746"/>
      <c r="K1681" s="746"/>
      <c r="L1681" s="746"/>
      <c r="M1681" s="746"/>
      <c r="N1681" s="746"/>
      <c r="O1681" s="746"/>
      <c r="P1681" s="746"/>
      <c r="Q1681" s="746"/>
      <c r="R1681" s="746"/>
      <c r="S1681" s="746"/>
      <c r="T1681" s="746"/>
      <c r="U1681" s="746"/>
      <c r="V1681" s="746"/>
      <c r="W1681" s="746"/>
      <c r="X1681" s="746"/>
      <c r="Y1681" s="746"/>
      <c r="Z1681" s="746"/>
      <c r="AA1681" s="746"/>
      <c r="AB1681" s="746"/>
      <c r="AC1681" s="746"/>
      <c r="AD1681" s="746"/>
    </row>
    <row r="1682" spans="4:30" ht="13.9" customHeight="1">
      <c r="D1682" s="746"/>
      <c r="E1682" s="746"/>
      <c r="F1682" s="746"/>
      <c r="G1682" s="746"/>
      <c r="H1682" s="746"/>
      <c r="I1682" s="746"/>
      <c r="J1682" s="746"/>
      <c r="K1682" s="746"/>
      <c r="L1682" s="746"/>
      <c r="M1682" s="746"/>
      <c r="N1682" s="746"/>
      <c r="O1682" s="746"/>
      <c r="P1682" s="746"/>
      <c r="Q1682" s="746"/>
      <c r="R1682" s="746"/>
      <c r="S1682" s="746"/>
      <c r="T1682" s="746"/>
      <c r="U1682" s="746"/>
      <c r="V1682" s="746"/>
      <c r="W1682" s="746"/>
      <c r="X1682" s="746"/>
      <c r="Y1682" s="746"/>
      <c r="Z1682" s="746"/>
      <c r="AA1682" s="746"/>
      <c r="AB1682" s="746"/>
      <c r="AC1682" s="746"/>
      <c r="AD1682" s="746"/>
    </row>
    <row r="1683" spans="4:30" ht="13.9" customHeight="1">
      <c r="D1683" s="746"/>
      <c r="E1683" s="746"/>
      <c r="F1683" s="746"/>
      <c r="G1683" s="746"/>
      <c r="H1683" s="746"/>
      <c r="I1683" s="746"/>
      <c r="J1683" s="746"/>
      <c r="K1683" s="746"/>
      <c r="L1683" s="746"/>
      <c r="M1683" s="746"/>
      <c r="N1683" s="746"/>
      <c r="O1683" s="746"/>
      <c r="P1683" s="746"/>
      <c r="Q1683" s="746"/>
      <c r="R1683" s="746"/>
      <c r="S1683" s="746"/>
      <c r="T1683" s="746"/>
      <c r="U1683" s="746"/>
      <c r="V1683" s="746"/>
      <c r="W1683" s="746"/>
      <c r="X1683" s="746"/>
      <c r="Y1683" s="746"/>
      <c r="Z1683" s="746"/>
      <c r="AA1683" s="746"/>
      <c r="AB1683" s="746"/>
      <c r="AC1683" s="746"/>
      <c r="AD1683" s="746"/>
    </row>
    <row r="1684" spans="4:30" ht="13.9" customHeight="1">
      <c r="D1684" s="746"/>
      <c r="E1684" s="746"/>
      <c r="F1684" s="746"/>
      <c r="G1684" s="746"/>
      <c r="H1684" s="746"/>
      <c r="I1684" s="746"/>
      <c r="J1684" s="746"/>
      <c r="K1684" s="746"/>
      <c r="L1684" s="746"/>
      <c r="M1684" s="746"/>
      <c r="N1684" s="746"/>
      <c r="O1684" s="746"/>
      <c r="P1684" s="746"/>
      <c r="Q1684" s="746"/>
      <c r="R1684" s="746"/>
      <c r="S1684" s="746"/>
      <c r="T1684" s="746"/>
      <c r="U1684" s="746"/>
      <c r="V1684" s="746"/>
      <c r="W1684" s="746"/>
      <c r="X1684" s="746"/>
      <c r="Y1684" s="746"/>
      <c r="Z1684" s="746"/>
      <c r="AA1684" s="746"/>
      <c r="AB1684" s="746"/>
      <c r="AC1684" s="746"/>
      <c r="AD1684" s="746"/>
    </row>
    <row r="1685" spans="4:30" ht="13.9" customHeight="1">
      <c r="D1685" s="746"/>
      <c r="E1685" s="746"/>
      <c r="F1685" s="746"/>
      <c r="G1685" s="746"/>
      <c r="H1685" s="746"/>
      <c r="I1685" s="746"/>
      <c r="J1685" s="746"/>
      <c r="K1685" s="746"/>
      <c r="L1685" s="746"/>
      <c r="M1685" s="746"/>
      <c r="N1685" s="746"/>
      <c r="O1685" s="746"/>
      <c r="P1685" s="746"/>
      <c r="Q1685" s="746"/>
      <c r="R1685" s="746"/>
      <c r="S1685" s="746"/>
      <c r="T1685" s="746"/>
      <c r="U1685" s="746"/>
      <c r="V1685" s="746"/>
      <c r="W1685" s="746"/>
      <c r="X1685" s="746"/>
      <c r="Y1685" s="746"/>
      <c r="Z1685" s="746"/>
      <c r="AA1685" s="746"/>
      <c r="AB1685" s="746"/>
      <c r="AC1685" s="746"/>
      <c r="AD1685" s="746"/>
    </row>
    <row r="1686" spans="4:30" ht="13.9" customHeight="1">
      <c r="D1686" s="746"/>
      <c r="E1686" s="746"/>
      <c r="F1686" s="746"/>
      <c r="G1686" s="746"/>
      <c r="H1686" s="746"/>
      <c r="I1686" s="746"/>
      <c r="J1686" s="746"/>
      <c r="K1686" s="746"/>
      <c r="L1686" s="746"/>
      <c r="M1686" s="746"/>
      <c r="N1686" s="746"/>
      <c r="O1686" s="746"/>
      <c r="P1686" s="746"/>
      <c r="Q1686" s="746"/>
      <c r="R1686" s="746"/>
      <c r="S1686" s="746"/>
      <c r="T1686" s="746"/>
      <c r="U1686" s="746"/>
      <c r="V1686" s="746"/>
      <c r="W1686" s="746"/>
      <c r="X1686" s="746"/>
      <c r="Y1686" s="746"/>
      <c r="Z1686" s="746"/>
      <c r="AA1686" s="746"/>
      <c r="AB1686" s="746"/>
      <c r="AC1686" s="746"/>
      <c r="AD1686" s="746"/>
    </row>
    <row r="1687" spans="4:30" ht="13.9" customHeight="1">
      <c r="D1687" s="746"/>
      <c r="E1687" s="746"/>
      <c r="F1687" s="746"/>
      <c r="G1687" s="746"/>
      <c r="H1687" s="746"/>
      <c r="I1687" s="746"/>
      <c r="J1687" s="746"/>
      <c r="K1687" s="746"/>
      <c r="L1687" s="746"/>
      <c r="M1687" s="746"/>
      <c r="N1687" s="746"/>
      <c r="O1687" s="746"/>
      <c r="P1687" s="746"/>
      <c r="Q1687" s="746"/>
      <c r="R1687" s="746"/>
      <c r="S1687" s="746"/>
      <c r="T1687" s="746"/>
      <c r="U1687" s="746"/>
      <c r="V1687" s="746"/>
      <c r="W1687" s="746"/>
      <c r="X1687" s="746"/>
      <c r="Y1687" s="746"/>
      <c r="Z1687" s="746"/>
      <c r="AA1687" s="746"/>
      <c r="AB1687" s="746"/>
      <c r="AC1687" s="746"/>
      <c r="AD1687" s="746"/>
    </row>
    <row r="1688" spans="4:30" ht="13.9" customHeight="1">
      <c r="D1688" s="746"/>
      <c r="E1688" s="746"/>
      <c r="F1688" s="746"/>
      <c r="G1688" s="746"/>
      <c r="H1688" s="746"/>
      <c r="I1688" s="746"/>
      <c r="J1688" s="746"/>
      <c r="K1688" s="746"/>
      <c r="L1688" s="746"/>
      <c r="M1688" s="746"/>
      <c r="N1688" s="746"/>
      <c r="O1688" s="746"/>
      <c r="P1688" s="746"/>
      <c r="Q1688" s="746"/>
      <c r="R1688" s="746"/>
      <c r="S1688" s="746"/>
      <c r="T1688" s="746"/>
      <c r="U1688" s="746"/>
      <c r="V1688" s="746"/>
      <c r="W1688" s="746"/>
      <c r="X1688" s="746"/>
      <c r="Y1688" s="746"/>
      <c r="Z1688" s="746"/>
      <c r="AA1688" s="746"/>
      <c r="AB1688" s="746"/>
      <c r="AC1688" s="746"/>
      <c r="AD1688" s="746"/>
    </row>
    <row r="1689" spans="4:30" ht="13.9" customHeight="1">
      <c r="D1689" s="746"/>
      <c r="E1689" s="746"/>
      <c r="F1689" s="746"/>
      <c r="G1689" s="746"/>
      <c r="H1689" s="746"/>
      <c r="I1689" s="746"/>
      <c r="J1689" s="746"/>
      <c r="K1689" s="746"/>
      <c r="L1689" s="746"/>
      <c r="M1689" s="746"/>
      <c r="N1689" s="746"/>
      <c r="O1689" s="746"/>
      <c r="P1689" s="746"/>
      <c r="Q1689" s="746"/>
      <c r="R1689" s="746"/>
      <c r="S1689" s="746"/>
      <c r="T1689" s="746"/>
      <c r="U1689" s="746"/>
      <c r="V1689" s="746"/>
      <c r="W1689" s="746"/>
      <c r="X1689" s="746"/>
      <c r="Y1689" s="746"/>
      <c r="Z1689" s="746"/>
      <c r="AA1689" s="746"/>
      <c r="AB1689" s="746"/>
      <c r="AC1689" s="746"/>
      <c r="AD1689" s="746"/>
    </row>
    <row r="1690" spans="4:30" ht="13.9" customHeight="1">
      <c r="D1690" s="746"/>
      <c r="E1690" s="746"/>
      <c r="F1690" s="746"/>
      <c r="G1690" s="746"/>
      <c r="H1690" s="746"/>
      <c r="I1690" s="746"/>
      <c r="J1690" s="746"/>
      <c r="K1690" s="746"/>
      <c r="L1690" s="746"/>
      <c r="M1690" s="746"/>
      <c r="N1690" s="746"/>
      <c r="O1690" s="746"/>
      <c r="P1690" s="746"/>
      <c r="Q1690" s="746"/>
      <c r="R1690" s="746"/>
      <c r="S1690" s="746"/>
      <c r="T1690" s="746"/>
      <c r="U1690" s="746"/>
      <c r="V1690" s="746"/>
      <c r="W1690" s="746"/>
      <c r="X1690" s="746"/>
      <c r="Y1690" s="746"/>
      <c r="Z1690" s="746"/>
      <c r="AA1690" s="746"/>
      <c r="AB1690" s="746"/>
      <c r="AC1690" s="746"/>
      <c r="AD1690" s="746"/>
    </row>
    <row r="1691" spans="4:30" ht="13.9" customHeight="1">
      <c r="D1691" s="746"/>
      <c r="E1691" s="746"/>
      <c r="F1691" s="746"/>
      <c r="G1691" s="746"/>
      <c r="H1691" s="746"/>
      <c r="I1691" s="746"/>
      <c r="J1691" s="746"/>
      <c r="K1691" s="746"/>
      <c r="L1691" s="746"/>
      <c r="M1691" s="746"/>
      <c r="N1691" s="746"/>
      <c r="O1691" s="746"/>
      <c r="P1691" s="746"/>
      <c r="Q1691" s="746"/>
      <c r="R1691" s="746"/>
      <c r="S1691" s="746"/>
      <c r="T1691" s="746"/>
      <c r="U1691" s="746"/>
      <c r="V1691" s="746"/>
      <c r="W1691" s="746"/>
      <c r="X1691" s="746"/>
      <c r="Y1691" s="746"/>
      <c r="Z1691" s="746"/>
      <c r="AA1691" s="746"/>
      <c r="AB1691" s="746"/>
      <c r="AC1691" s="746"/>
      <c r="AD1691" s="746"/>
    </row>
    <row r="1692" spans="4:30" ht="13.9" customHeight="1">
      <c r="D1692" s="746"/>
      <c r="E1692" s="746"/>
      <c r="F1692" s="746"/>
      <c r="G1692" s="746"/>
      <c r="H1692" s="746"/>
      <c r="I1692" s="746"/>
      <c r="J1692" s="746"/>
      <c r="K1692" s="746"/>
      <c r="L1692" s="746"/>
      <c r="M1692" s="746"/>
      <c r="N1692" s="746"/>
      <c r="O1692" s="746"/>
      <c r="P1692" s="746"/>
      <c r="Q1692" s="746"/>
      <c r="R1692" s="746"/>
      <c r="S1692" s="746"/>
      <c r="T1692" s="746"/>
      <c r="U1692" s="746"/>
      <c r="V1692" s="746"/>
      <c r="W1692" s="746"/>
      <c r="X1692" s="746"/>
      <c r="Y1692" s="746"/>
      <c r="Z1692" s="746"/>
      <c r="AA1692" s="746"/>
      <c r="AB1692" s="746"/>
      <c r="AC1692" s="746"/>
      <c r="AD1692" s="746"/>
    </row>
    <row r="1693" spans="4:30" ht="13.9" customHeight="1">
      <c r="D1693" s="746"/>
      <c r="E1693" s="746"/>
      <c r="F1693" s="746"/>
      <c r="G1693" s="746"/>
      <c r="H1693" s="746"/>
      <c r="I1693" s="746"/>
      <c r="J1693" s="746"/>
      <c r="K1693" s="746"/>
      <c r="L1693" s="746"/>
      <c r="M1693" s="746"/>
      <c r="N1693" s="746"/>
      <c r="O1693" s="746"/>
      <c r="P1693" s="746"/>
      <c r="Q1693" s="746"/>
      <c r="R1693" s="746"/>
      <c r="S1693" s="746"/>
      <c r="T1693" s="746"/>
      <c r="U1693" s="746"/>
      <c r="V1693" s="746"/>
      <c r="W1693" s="746"/>
      <c r="X1693" s="746"/>
      <c r="Y1693" s="746"/>
      <c r="Z1693" s="746"/>
      <c r="AA1693" s="746"/>
      <c r="AB1693" s="746"/>
      <c r="AC1693" s="746"/>
      <c r="AD1693" s="746"/>
    </row>
    <row r="1694" spans="4:30" ht="13.9" customHeight="1">
      <c r="D1694" s="746"/>
      <c r="E1694" s="746"/>
      <c r="F1694" s="746"/>
      <c r="G1694" s="746"/>
      <c r="H1694" s="746"/>
      <c r="I1694" s="746"/>
      <c r="J1694" s="746"/>
      <c r="K1694" s="746"/>
      <c r="L1694" s="746"/>
      <c r="M1694" s="746"/>
      <c r="N1694" s="746"/>
      <c r="O1694" s="746"/>
      <c r="P1694" s="746"/>
      <c r="Q1694" s="746"/>
      <c r="R1694" s="746"/>
      <c r="S1694" s="746"/>
      <c r="T1694" s="746"/>
      <c r="U1694" s="746"/>
      <c r="V1694" s="746"/>
      <c r="W1694" s="746"/>
      <c r="X1694" s="746"/>
      <c r="Y1694" s="746"/>
      <c r="Z1694" s="746"/>
      <c r="AA1694" s="746"/>
      <c r="AB1694" s="746"/>
      <c r="AC1694" s="746"/>
      <c r="AD1694" s="746"/>
    </row>
    <row r="1695" spans="4:30" ht="13.9" customHeight="1">
      <c r="D1695" s="746"/>
      <c r="E1695" s="746"/>
      <c r="F1695" s="746"/>
      <c r="G1695" s="746"/>
      <c r="H1695" s="746"/>
      <c r="I1695" s="746"/>
      <c r="J1695" s="746"/>
      <c r="K1695" s="746"/>
      <c r="L1695" s="746"/>
      <c r="M1695" s="746"/>
      <c r="N1695" s="746"/>
      <c r="O1695" s="746"/>
      <c r="P1695" s="746"/>
      <c r="Q1695" s="746"/>
      <c r="R1695" s="746"/>
      <c r="S1695" s="746"/>
      <c r="T1695" s="746"/>
      <c r="U1695" s="746"/>
      <c r="V1695" s="746"/>
      <c r="W1695" s="746"/>
      <c r="X1695" s="746"/>
      <c r="Y1695" s="746"/>
      <c r="Z1695" s="746"/>
      <c r="AA1695" s="746"/>
      <c r="AB1695" s="746"/>
      <c r="AC1695" s="746"/>
      <c r="AD1695" s="746"/>
    </row>
    <row r="1696" spans="4:30" ht="13.9" customHeight="1">
      <c r="D1696" s="746"/>
      <c r="E1696" s="746"/>
      <c r="F1696" s="746"/>
      <c r="G1696" s="746"/>
      <c r="H1696" s="746"/>
      <c r="I1696" s="746"/>
      <c r="J1696" s="746"/>
      <c r="K1696" s="746"/>
      <c r="L1696" s="746"/>
      <c r="M1696" s="746"/>
      <c r="N1696" s="746"/>
      <c r="O1696" s="746"/>
      <c r="P1696" s="746"/>
      <c r="Q1696" s="746"/>
      <c r="R1696" s="746"/>
      <c r="S1696" s="746"/>
      <c r="T1696" s="746"/>
      <c r="U1696" s="746"/>
      <c r="V1696" s="746"/>
      <c r="W1696" s="746"/>
      <c r="X1696" s="746"/>
      <c r="Y1696" s="746"/>
      <c r="Z1696" s="746"/>
      <c r="AA1696" s="746"/>
      <c r="AB1696" s="746"/>
      <c r="AC1696" s="746"/>
      <c r="AD1696" s="746"/>
    </row>
    <row r="1697" spans="4:30" ht="13.9" customHeight="1">
      <c r="D1697" s="746"/>
      <c r="E1697" s="746"/>
      <c r="F1697" s="746"/>
      <c r="G1697" s="746"/>
      <c r="H1697" s="746"/>
      <c r="I1697" s="746"/>
      <c r="J1697" s="746"/>
      <c r="K1697" s="746"/>
      <c r="L1697" s="746"/>
      <c r="M1697" s="746"/>
      <c r="N1697" s="746"/>
      <c r="O1697" s="746"/>
      <c r="P1697" s="746"/>
      <c r="Q1697" s="746"/>
      <c r="R1697" s="746"/>
      <c r="S1697" s="746"/>
      <c r="T1697" s="746"/>
      <c r="U1697" s="746"/>
      <c r="V1697" s="746"/>
      <c r="W1697" s="746"/>
      <c r="X1697" s="746"/>
      <c r="Y1697" s="746"/>
      <c r="Z1697" s="746"/>
      <c r="AA1697" s="746"/>
      <c r="AB1697" s="746"/>
      <c r="AC1697" s="746"/>
      <c r="AD1697" s="746"/>
    </row>
    <row r="1698" spans="4:30" ht="13.9" customHeight="1">
      <c r="D1698" s="746"/>
      <c r="E1698" s="746"/>
      <c r="F1698" s="746"/>
      <c r="G1698" s="746"/>
      <c r="H1698" s="746"/>
      <c r="I1698" s="746"/>
      <c r="J1698" s="746"/>
      <c r="K1698" s="746"/>
      <c r="L1698" s="746"/>
      <c r="M1698" s="746"/>
      <c r="N1698" s="746"/>
      <c r="O1698" s="746"/>
      <c r="P1698" s="746"/>
      <c r="Q1698" s="746"/>
      <c r="R1698" s="746"/>
      <c r="S1698" s="746"/>
      <c r="T1698" s="746"/>
      <c r="U1698" s="746"/>
      <c r="V1698" s="746"/>
      <c r="W1698" s="746"/>
      <c r="X1698" s="746"/>
      <c r="Y1698" s="746"/>
      <c r="Z1698" s="746"/>
      <c r="AA1698" s="746"/>
      <c r="AB1698" s="746"/>
      <c r="AC1698" s="746"/>
      <c r="AD1698" s="746"/>
    </row>
    <row r="1699" spans="4:30" ht="13.9" customHeight="1">
      <c r="D1699" s="746"/>
      <c r="E1699" s="746"/>
      <c r="F1699" s="746"/>
      <c r="G1699" s="746"/>
      <c r="H1699" s="746"/>
      <c r="I1699" s="746"/>
      <c r="J1699" s="746"/>
      <c r="K1699" s="746"/>
      <c r="L1699" s="746"/>
      <c r="M1699" s="746"/>
      <c r="N1699" s="746"/>
      <c r="O1699" s="746"/>
      <c r="P1699" s="746"/>
      <c r="Q1699" s="746"/>
      <c r="R1699" s="746"/>
      <c r="S1699" s="746"/>
      <c r="T1699" s="746"/>
      <c r="U1699" s="746"/>
      <c r="V1699" s="746"/>
      <c r="W1699" s="746"/>
      <c r="X1699" s="746"/>
      <c r="Y1699" s="746"/>
      <c r="Z1699" s="746"/>
      <c r="AA1699" s="746"/>
      <c r="AB1699" s="746"/>
      <c r="AC1699" s="746"/>
      <c r="AD1699" s="746"/>
    </row>
    <row r="1700" spans="4:30" ht="13.9" customHeight="1">
      <c r="D1700" s="746"/>
      <c r="E1700" s="746"/>
      <c r="F1700" s="746"/>
      <c r="G1700" s="746"/>
      <c r="H1700" s="746"/>
      <c r="I1700" s="746"/>
      <c r="J1700" s="746"/>
      <c r="K1700" s="746"/>
      <c r="L1700" s="746"/>
      <c r="M1700" s="746"/>
      <c r="N1700" s="746"/>
      <c r="O1700" s="746"/>
      <c r="P1700" s="746"/>
      <c r="Q1700" s="746"/>
      <c r="R1700" s="746"/>
      <c r="S1700" s="746"/>
      <c r="T1700" s="746"/>
      <c r="U1700" s="746"/>
      <c r="V1700" s="746"/>
      <c r="W1700" s="746"/>
      <c r="X1700" s="746"/>
      <c r="Y1700" s="746"/>
      <c r="Z1700" s="746"/>
      <c r="AA1700" s="746"/>
      <c r="AB1700" s="746"/>
      <c r="AC1700" s="746"/>
      <c r="AD1700" s="746"/>
    </row>
    <row r="1701" spans="4:30" ht="13.9" customHeight="1">
      <c r="D1701" s="746"/>
      <c r="E1701" s="746"/>
      <c r="F1701" s="746"/>
      <c r="G1701" s="746"/>
      <c r="H1701" s="746"/>
      <c r="I1701" s="746"/>
      <c r="J1701" s="746"/>
      <c r="K1701" s="746"/>
      <c r="L1701" s="746"/>
      <c r="M1701" s="746"/>
      <c r="N1701" s="746"/>
      <c r="O1701" s="746"/>
      <c r="P1701" s="746"/>
      <c r="Q1701" s="746"/>
      <c r="R1701" s="746"/>
      <c r="S1701" s="746"/>
      <c r="T1701" s="746"/>
      <c r="U1701" s="746"/>
      <c r="V1701" s="746"/>
      <c r="W1701" s="746"/>
      <c r="X1701" s="746"/>
      <c r="Y1701" s="746"/>
      <c r="Z1701" s="746"/>
      <c r="AA1701" s="746"/>
      <c r="AB1701" s="746"/>
      <c r="AC1701" s="746"/>
      <c r="AD1701" s="746"/>
    </row>
    <row r="1702" spans="4:30" ht="13.9" customHeight="1">
      <c r="D1702" s="746"/>
      <c r="E1702" s="746"/>
      <c r="F1702" s="746"/>
      <c r="G1702" s="746"/>
      <c r="H1702" s="746"/>
      <c r="I1702" s="746"/>
      <c r="J1702" s="746"/>
      <c r="K1702" s="746"/>
      <c r="L1702" s="746"/>
      <c r="M1702" s="746"/>
      <c r="N1702" s="746"/>
      <c r="O1702" s="746"/>
      <c r="P1702" s="746"/>
      <c r="Q1702" s="746"/>
      <c r="R1702" s="746"/>
      <c r="S1702" s="746"/>
      <c r="T1702" s="746"/>
      <c r="U1702" s="746"/>
      <c r="V1702" s="746"/>
      <c r="W1702" s="746"/>
      <c r="X1702" s="746"/>
      <c r="Y1702" s="746"/>
      <c r="Z1702" s="746"/>
      <c r="AA1702" s="746"/>
      <c r="AB1702" s="746"/>
      <c r="AC1702" s="746"/>
      <c r="AD1702" s="746"/>
    </row>
    <row r="1703" spans="4:30" ht="13.9" customHeight="1">
      <c r="D1703" s="746"/>
      <c r="E1703" s="746"/>
      <c r="F1703" s="746"/>
      <c r="G1703" s="746"/>
      <c r="H1703" s="746"/>
      <c r="I1703" s="746"/>
      <c r="J1703" s="746"/>
      <c r="K1703" s="746"/>
      <c r="L1703" s="746"/>
      <c r="M1703" s="746"/>
      <c r="N1703" s="746"/>
      <c r="O1703" s="746"/>
      <c r="P1703" s="746"/>
      <c r="Q1703" s="746"/>
      <c r="R1703" s="746"/>
      <c r="S1703" s="746"/>
      <c r="T1703" s="746"/>
      <c r="U1703" s="746"/>
      <c r="V1703" s="746"/>
      <c r="W1703" s="746"/>
      <c r="X1703" s="746"/>
      <c r="Y1703" s="746"/>
      <c r="Z1703" s="746"/>
      <c r="AA1703" s="746"/>
      <c r="AB1703" s="746"/>
      <c r="AC1703" s="746"/>
      <c r="AD1703" s="746"/>
    </row>
    <row r="1704" spans="4:30" ht="13.9" customHeight="1">
      <c r="D1704" s="746"/>
      <c r="E1704" s="746"/>
      <c r="F1704" s="746"/>
      <c r="G1704" s="746"/>
      <c r="H1704" s="746"/>
      <c r="I1704" s="746"/>
      <c r="J1704" s="746"/>
      <c r="K1704" s="746"/>
      <c r="L1704" s="746"/>
      <c r="M1704" s="746"/>
      <c r="N1704" s="746"/>
      <c r="O1704" s="746"/>
      <c r="P1704" s="746"/>
      <c r="Q1704" s="746"/>
      <c r="R1704" s="746"/>
      <c r="S1704" s="746"/>
      <c r="T1704" s="746"/>
      <c r="U1704" s="746"/>
      <c r="V1704" s="746"/>
      <c r="W1704" s="746"/>
      <c r="X1704" s="746"/>
      <c r="Y1704" s="746"/>
      <c r="Z1704" s="746"/>
      <c r="AA1704" s="746"/>
      <c r="AB1704" s="746"/>
      <c r="AC1704" s="746"/>
      <c r="AD1704" s="746"/>
    </row>
    <row r="1705" spans="4:30" ht="13.9" customHeight="1">
      <c r="D1705" s="746"/>
      <c r="E1705" s="746"/>
      <c r="F1705" s="746"/>
      <c r="G1705" s="746"/>
      <c r="H1705" s="746"/>
      <c r="I1705" s="746"/>
      <c r="J1705" s="746"/>
      <c r="K1705" s="746"/>
      <c r="L1705" s="746"/>
      <c r="M1705" s="746"/>
      <c r="N1705" s="746"/>
      <c r="O1705" s="746"/>
      <c r="P1705" s="746"/>
      <c r="Q1705" s="746"/>
      <c r="R1705" s="746"/>
      <c r="S1705" s="746"/>
      <c r="T1705" s="746"/>
      <c r="U1705" s="746"/>
      <c r="V1705" s="746"/>
      <c r="W1705" s="746"/>
      <c r="X1705" s="746"/>
      <c r="Y1705" s="746"/>
      <c r="Z1705" s="746"/>
      <c r="AA1705" s="746"/>
      <c r="AB1705" s="746"/>
      <c r="AC1705" s="746"/>
      <c r="AD1705" s="746"/>
    </row>
    <row r="1706" spans="4:30" ht="13.9" customHeight="1">
      <c r="D1706" s="746"/>
      <c r="E1706" s="746"/>
      <c r="F1706" s="746"/>
      <c r="G1706" s="746"/>
      <c r="H1706" s="746"/>
      <c r="I1706" s="746"/>
      <c r="J1706" s="746"/>
      <c r="K1706" s="746"/>
      <c r="L1706" s="746"/>
      <c r="M1706" s="746"/>
      <c r="N1706" s="746"/>
      <c r="O1706" s="746"/>
      <c r="P1706" s="746"/>
      <c r="Q1706" s="746"/>
      <c r="R1706" s="746"/>
      <c r="S1706" s="746"/>
      <c r="T1706" s="746"/>
      <c r="U1706" s="746"/>
      <c r="V1706" s="746"/>
      <c r="W1706" s="746"/>
      <c r="X1706" s="746"/>
      <c r="Y1706" s="746"/>
      <c r="Z1706" s="746"/>
      <c r="AA1706" s="746"/>
      <c r="AB1706" s="746"/>
      <c r="AC1706" s="746"/>
      <c r="AD1706" s="746"/>
    </row>
    <row r="1707" spans="4:30" ht="13.9" customHeight="1">
      <c r="D1707" s="746"/>
      <c r="E1707" s="746"/>
      <c r="F1707" s="746"/>
      <c r="G1707" s="746"/>
      <c r="H1707" s="746"/>
      <c r="I1707" s="746"/>
      <c r="J1707" s="746"/>
      <c r="K1707" s="746"/>
      <c r="L1707" s="746"/>
      <c r="M1707" s="746"/>
      <c r="N1707" s="746"/>
      <c r="O1707" s="746"/>
      <c r="P1707" s="746"/>
      <c r="Q1707" s="746"/>
      <c r="R1707" s="746"/>
      <c r="S1707" s="746"/>
      <c r="T1707" s="746"/>
      <c r="U1707" s="746"/>
      <c r="V1707" s="746"/>
      <c r="W1707" s="746"/>
      <c r="X1707" s="746"/>
      <c r="Y1707" s="746"/>
      <c r="Z1707" s="746"/>
      <c r="AA1707" s="746"/>
      <c r="AB1707" s="746"/>
      <c r="AC1707" s="746"/>
      <c r="AD1707" s="746"/>
    </row>
    <row r="1708" spans="4:30" ht="13.9" customHeight="1">
      <c r="D1708" s="746"/>
      <c r="E1708" s="746"/>
      <c r="F1708" s="746"/>
      <c r="G1708" s="746"/>
      <c r="H1708" s="746"/>
      <c r="I1708" s="746"/>
      <c r="J1708" s="746"/>
      <c r="K1708" s="746"/>
      <c r="L1708" s="746"/>
      <c r="M1708" s="746"/>
      <c r="N1708" s="746"/>
      <c r="O1708" s="746"/>
      <c r="P1708" s="746"/>
      <c r="Q1708" s="746"/>
      <c r="R1708" s="746"/>
      <c r="S1708" s="746"/>
      <c r="T1708" s="746"/>
      <c r="U1708" s="746"/>
      <c r="V1708" s="746"/>
      <c r="W1708" s="746"/>
      <c r="X1708" s="746"/>
      <c r="Y1708" s="746"/>
      <c r="Z1708" s="746"/>
      <c r="AA1708" s="746"/>
      <c r="AB1708" s="746"/>
      <c r="AC1708" s="746"/>
      <c r="AD1708" s="746"/>
    </row>
    <row r="1709" spans="4:30" ht="13.9" customHeight="1">
      <c r="D1709" s="746"/>
      <c r="E1709" s="746"/>
      <c r="F1709" s="746"/>
      <c r="G1709" s="746"/>
      <c r="H1709" s="746"/>
      <c r="I1709" s="746"/>
      <c r="J1709" s="746"/>
      <c r="K1709" s="746"/>
      <c r="L1709" s="746"/>
      <c r="M1709" s="746"/>
      <c r="N1709" s="746"/>
      <c r="O1709" s="746"/>
      <c r="P1709" s="746"/>
      <c r="Q1709" s="746"/>
      <c r="R1709" s="746"/>
      <c r="S1709" s="746"/>
      <c r="T1709" s="746"/>
      <c r="U1709" s="746"/>
      <c r="V1709" s="746"/>
      <c r="W1709" s="746"/>
      <c r="X1709" s="746"/>
      <c r="Y1709" s="746"/>
      <c r="Z1709" s="746"/>
      <c r="AA1709" s="746"/>
      <c r="AB1709" s="746"/>
      <c r="AC1709" s="746"/>
      <c r="AD1709" s="746"/>
    </row>
    <row r="1710" spans="4:30" ht="13.9" customHeight="1">
      <c r="D1710" s="746"/>
      <c r="E1710" s="746"/>
      <c r="F1710" s="746"/>
      <c r="G1710" s="746"/>
      <c r="H1710" s="746"/>
      <c r="I1710" s="746"/>
      <c r="J1710" s="746"/>
      <c r="K1710" s="746"/>
      <c r="L1710" s="746"/>
      <c r="M1710" s="746"/>
      <c r="N1710" s="746"/>
      <c r="O1710" s="746"/>
      <c r="P1710" s="746"/>
      <c r="Q1710" s="746"/>
      <c r="R1710" s="746"/>
      <c r="S1710" s="746"/>
      <c r="T1710" s="746"/>
      <c r="U1710" s="746"/>
      <c r="V1710" s="746"/>
      <c r="W1710" s="746"/>
      <c r="X1710" s="746"/>
      <c r="Y1710" s="746"/>
      <c r="Z1710" s="746"/>
      <c r="AA1710" s="746"/>
      <c r="AB1710" s="746"/>
      <c r="AC1710" s="746"/>
      <c r="AD1710" s="746"/>
    </row>
    <row r="1711" spans="4:30" ht="13.9" customHeight="1">
      <c r="D1711" s="746"/>
      <c r="E1711" s="746"/>
      <c r="F1711" s="746"/>
      <c r="G1711" s="746"/>
      <c r="H1711" s="746"/>
      <c r="I1711" s="746"/>
      <c r="J1711" s="746"/>
      <c r="K1711" s="746"/>
      <c r="L1711" s="746"/>
      <c r="M1711" s="746"/>
      <c r="N1711" s="746"/>
      <c r="O1711" s="746"/>
      <c r="P1711" s="746"/>
      <c r="Q1711" s="746"/>
      <c r="R1711" s="746"/>
      <c r="S1711" s="746"/>
      <c r="T1711" s="746"/>
      <c r="U1711" s="746"/>
      <c r="V1711" s="746"/>
      <c r="W1711" s="746"/>
      <c r="X1711" s="746"/>
      <c r="Y1711" s="746"/>
      <c r="Z1711" s="746"/>
      <c r="AA1711" s="746"/>
      <c r="AB1711" s="746"/>
      <c r="AC1711" s="746"/>
      <c r="AD1711" s="746"/>
    </row>
    <row r="1712" spans="4:30" ht="13.9" customHeight="1">
      <c r="D1712" s="746"/>
      <c r="E1712" s="746"/>
      <c r="F1712" s="746"/>
      <c r="G1712" s="746"/>
      <c r="H1712" s="746"/>
      <c r="I1712" s="746"/>
      <c r="J1712" s="746"/>
      <c r="K1712" s="746"/>
      <c r="L1712" s="746"/>
      <c r="M1712" s="746"/>
      <c r="N1712" s="746"/>
      <c r="O1712" s="746"/>
      <c r="P1712" s="746"/>
      <c r="Q1712" s="746"/>
      <c r="R1712" s="746"/>
      <c r="S1712" s="746"/>
      <c r="T1712" s="746"/>
      <c r="U1712" s="746"/>
      <c r="V1712" s="746"/>
      <c r="W1712" s="746"/>
      <c r="X1712" s="746"/>
      <c r="Y1712" s="746"/>
      <c r="Z1712" s="746"/>
      <c r="AA1712" s="746"/>
      <c r="AB1712" s="746"/>
      <c r="AC1712" s="746"/>
      <c r="AD1712" s="746"/>
    </row>
    <row r="1713" spans="4:30" ht="13.9" customHeight="1">
      <c r="D1713" s="746"/>
      <c r="E1713" s="746"/>
      <c r="F1713" s="746"/>
      <c r="G1713" s="746"/>
      <c r="H1713" s="746"/>
      <c r="I1713" s="746"/>
      <c r="J1713" s="746"/>
      <c r="K1713" s="746"/>
      <c r="L1713" s="746"/>
      <c r="M1713" s="746"/>
      <c r="N1713" s="746"/>
      <c r="O1713" s="746"/>
      <c r="P1713" s="746"/>
      <c r="Q1713" s="746"/>
      <c r="R1713" s="746"/>
      <c r="S1713" s="746"/>
      <c r="T1713" s="746"/>
      <c r="U1713" s="746"/>
      <c r="V1713" s="746"/>
      <c r="W1713" s="746"/>
      <c r="X1713" s="746"/>
      <c r="Y1713" s="746"/>
      <c r="Z1713" s="746"/>
      <c r="AA1713" s="746"/>
      <c r="AB1713" s="746"/>
      <c r="AC1713" s="746"/>
      <c r="AD1713" s="746"/>
    </row>
    <row r="1714" spans="4:30" ht="13.9" customHeight="1">
      <c r="D1714" s="746"/>
      <c r="E1714" s="746"/>
      <c r="F1714" s="746"/>
      <c r="G1714" s="746"/>
      <c r="H1714" s="746"/>
      <c r="I1714" s="746"/>
      <c r="J1714" s="746"/>
      <c r="K1714" s="746"/>
      <c r="L1714" s="746"/>
      <c r="M1714" s="746"/>
      <c r="N1714" s="746"/>
      <c r="O1714" s="746"/>
      <c r="P1714" s="746"/>
      <c r="Q1714" s="746"/>
      <c r="R1714" s="746"/>
      <c r="S1714" s="746"/>
      <c r="T1714" s="746"/>
      <c r="U1714" s="746"/>
      <c r="V1714" s="746"/>
      <c r="W1714" s="746"/>
      <c r="X1714" s="746"/>
      <c r="Y1714" s="746"/>
      <c r="Z1714" s="746"/>
      <c r="AA1714" s="746"/>
      <c r="AB1714" s="746"/>
      <c r="AC1714" s="746"/>
      <c r="AD1714" s="746"/>
    </row>
    <row r="1715" spans="4:30" ht="13.9" customHeight="1">
      <c r="D1715" s="746"/>
      <c r="E1715" s="746"/>
      <c r="F1715" s="746"/>
      <c r="G1715" s="746"/>
      <c r="H1715" s="746"/>
      <c r="I1715" s="746"/>
      <c r="J1715" s="746"/>
      <c r="K1715" s="746"/>
      <c r="L1715" s="746"/>
      <c r="M1715" s="746"/>
      <c r="N1715" s="746"/>
      <c r="O1715" s="746"/>
      <c r="P1715" s="746"/>
      <c r="Q1715" s="746"/>
      <c r="R1715" s="746"/>
      <c r="S1715" s="746"/>
      <c r="T1715" s="746"/>
      <c r="U1715" s="746"/>
      <c r="V1715" s="746"/>
      <c r="W1715" s="746"/>
      <c r="X1715" s="746"/>
      <c r="Y1715" s="746"/>
      <c r="Z1715" s="746"/>
      <c r="AA1715" s="746"/>
      <c r="AB1715" s="746"/>
      <c r="AC1715" s="746"/>
      <c r="AD1715" s="746"/>
    </row>
    <row r="1716" spans="4:30" ht="13.9" customHeight="1">
      <c r="D1716" s="746"/>
      <c r="E1716" s="746"/>
      <c r="F1716" s="746"/>
      <c r="G1716" s="746"/>
      <c r="H1716" s="746"/>
      <c r="I1716" s="746"/>
      <c r="J1716" s="746"/>
      <c r="K1716" s="746"/>
      <c r="L1716" s="746"/>
      <c r="M1716" s="746"/>
      <c r="N1716" s="746"/>
      <c r="O1716" s="746"/>
      <c r="P1716" s="746"/>
      <c r="Q1716" s="746"/>
      <c r="R1716" s="746"/>
      <c r="S1716" s="746"/>
      <c r="T1716" s="746"/>
      <c r="U1716" s="746"/>
      <c r="V1716" s="746"/>
      <c r="W1716" s="746"/>
      <c r="X1716" s="746"/>
      <c r="Y1716" s="746"/>
      <c r="Z1716" s="746"/>
      <c r="AA1716" s="746"/>
      <c r="AB1716" s="746"/>
      <c r="AC1716" s="746"/>
      <c r="AD1716" s="746"/>
    </row>
    <row r="1717" spans="4:30" ht="13.9" customHeight="1">
      <c r="D1717" s="746"/>
      <c r="E1717" s="746"/>
      <c r="F1717" s="746"/>
      <c r="G1717" s="746"/>
      <c r="H1717" s="746"/>
      <c r="I1717" s="746"/>
      <c r="J1717" s="746"/>
      <c r="K1717" s="746"/>
      <c r="L1717" s="746"/>
      <c r="M1717" s="746"/>
      <c r="N1717" s="746"/>
      <c r="O1717" s="746"/>
      <c r="P1717" s="746"/>
      <c r="Q1717" s="746"/>
      <c r="R1717" s="746"/>
      <c r="S1717" s="746"/>
      <c r="T1717" s="746"/>
      <c r="U1717" s="746"/>
      <c r="V1717" s="746"/>
      <c r="W1717" s="746"/>
      <c r="X1717" s="746"/>
      <c r="Y1717" s="746"/>
      <c r="Z1717" s="746"/>
      <c r="AA1717" s="746"/>
      <c r="AB1717" s="746"/>
      <c r="AC1717" s="746"/>
      <c r="AD1717" s="746"/>
    </row>
    <row r="1718" spans="4:30" ht="13.9" customHeight="1">
      <c r="D1718" s="746"/>
      <c r="E1718" s="746"/>
      <c r="F1718" s="746"/>
      <c r="G1718" s="746"/>
      <c r="H1718" s="746"/>
      <c r="I1718" s="746"/>
      <c r="J1718" s="746"/>
      <c r="K1718" s="746"/>
      <c r="L1718" s="746"/>
      <c r="M1718" s="746"/>
      <c r="N1718" s="746"/>
      <c r="O1718" s="746"/>
      <c r="P1718" s="746"/>
      <c r="Q1718" s="746"/>
      <c r="R1718" s="746"/>
      <c r="S1718" s="746"/>
      <c r="T1718" s="746"/>
      <c r="U1718" s="746"/>
      <c r="V1718" s="746"/>
      <c r="W1718" s="746"/>
      <c r="X1718" s="746"/>
      <c r="Y1718" s="746"/>
      <c r="Z1718" s="746"/>
      <c r="AA1718" s="746"/>
      <c r="AB1718" s="746"/>
      <c r="AC1718" s="746"/>
      <c r="AD1718" s="746"/>
    </row>
    <row r="1719" spans="4:30" ht="13.9" customHeight="1">
      <c r="D1719" s="746"/>
      <c r="E1719" s="746"/>
      <c r="F1719" s="746"/>
      <c r="G1719" s="746"/>
      <c r="H1719" s="746"/>
      <c r="I1719" s="746"/>
      <c r="J1719" s="746"/>
      <c r="K1719" s="746"/>
      <c r="L1719" s="746"/>
      <c r="M1719" s="746"/>
      <c r="N1719" s="746"/>
      <c r="O1719" s="746"/>
      <c r="P1719" s="746"/>
      <c r="Q1719" s="746"/>
      <c r="R1719" s="746"/>
      <c r="S1719" s="746"/>
      <c r="T1719" s="746"/>
      <c r="U1719" s="746"/>
      <c r="V1719" s="746"/>
      <c r="W1719" s="746"/>
      <c r="X1719" s="746"/>
      <c r="Y1719" s="746"/>
      <c r="Z1719" s="746"/>
      <c r="AA1719" s="746"/>
      <c r="AB1719" s="746"/>
      <c r="AC1719" s="746"/>
      <c r="AD1719" s="746"/>
    </row>
    <row r="1720" spans="4:30" ht="13.9" customHeight="1">
      <c r="D1720" s="746"/>
      <c r="E1720" s="746"/>
      <c r="F1720" s="746"/>
      <c r="G1720" s="746"/>
      <c r="H1720" s="746"/>
      <c r="I1720" s="746"/>
      <c r="J1720" s="746"/>
      <c r="K1720" s="746"/>
      <c r="L1720" s="746"/>
      <c r="M1720" s="746"/>
      <c r="N1720" s="746"/>
      <c r="O1720" s="746"/>
      <c r="P1720" s="746"/>
      <c r="Q1720" s="746"/>
      <c r="R1720" s="746"/>
      <c r="S1720" s="746"/>
      <c r="T1720" s="746"/>
      <c r="U1720" s="746"/>
      <c r="V1720" s="746"/>
      <c r="W1720" s="746"/>
      <c r="X1720" s="746"/>
      <c r="Y1720" s="746"/>
      <c r="Z1720" s="746"/>
      <c r="AA1720" s="746"/>
      <c r="AB1720" s="746"/>
      <c r="AC1720" s="746"/>
      <c r="AD1720" s="746"/>
    </row>
    <row r="1721" spans="4:30" ht="13.9" customHeight="1">
      <c r="D1721" s="746"/>
      <c r="E1721" s="746"/>
      <c r="F1721" s="746"/>
      <c r="G1721" s="746"/>
      <c r="H1721" s="746"/>
      <c r="I1721" s="746"/>
      <c r="J1721" s="746"/>
      <c r="K1721" s="746"/>
      <c r="L1721" s="746"/>
      <c r="M1721" s="746"/>
      <c r="N1721" s="746"/>
      <c r="O1721" s="746"/>
      <c r="P1721" s="746"/>
      <c r="Q1721" s="746"/>
      <c r="R1721" s="746"/>
      <c r="S1721" s="746"/>
      <c r="T1721" s="746"/>
      <c r="U1721" s="746"/>
      <c r="V1721" s="746"/>
      <c r="W1721" s="746"/>
      <c r="X1721" s="746"/>
      <c r="Y1721" s="746"/>
      <c r="Z1721" s="746"/>
      <c r="AA1721" s="746"/>
      <c r="AB1721" s="746"/>
      <c r="AC1721" s="746"/>
      <c r="AD1721" s="746"/>
    </row>
    <row r="1722" spans="4:30" ht="13.9" customHeight="1">
      <c r="D1722" s="746"/>
      <c r="E1722" s="746"/>
      <c r="F1722" s="746"/>
      <c r="G1722" s="746"/>
      <c r="H1722" s="746"/>
      <c r="I1722" s="746"/>
      <c r="J1722" s="746"/>
      <c r="K1722" s="746"/>
      <c r="L1722" s="746"/>
      <c r="M1722" s="746"/>
      <c r="N1722" s="746"/>
      <c r="O1722" s="746"/>
      <c r="P1722" s="746"/>
      <c r="Q1722" s="746"/>
      <c r="R1722" s="746"/>
      <c r="S1722" s="746"/>
      <c r="T1722" s="746"/>
      <c r="U1722" s="746"/>
      <c r="V1722" s="746"/>
      <c r="W1722" s="746"/>
      <c r="X1722" s="746"/>
      <c r="Y1722" s="746"/>
      <c r="Z1722" s="746"/>
      <c r="AA1722" s="746"/>
      <c r="AB1722" s="746"/>
      <c r="AC1722" s="746"/>
      <c r="AD1722" s="746"/>
    </row>
    <row r="1723" spans="4:30" ht="13.9" customHeight="1">
      <c r="D1723" s="746"/>
      <c r="E1723" s="746"/>
      <c r="F1723" s="746"/>
      <c r="G1723" s="746"/>
      <c r="H1723" s="746"/>
      <c r="I1723" s="746"/>
      <c r="J1723" s="746"/>
      <c r="K1723" s="746"/>
      <c r="L1723" s="746"/>
      <c r="M1723" s="746"/>
      <c r="N1723" s="746"/>
      <c r="O1723" s="746"/>
      <c r="P1723" s="746"/>
      <c r="Q1723" s="746"/>
      <c r="R1723" s="746"/>
      <c r="S1723" s="746"/>
      <c r="T1723" s="746"/>
      <c r="U1723" s="746"/>
      <c r="V1723" s="746"/>
      <c r="W1723" s="746"/>
      <c r="X1723" s="746"/>
      <c r="Y1723" s="746"/>
      <c r="Z1723" s="746"/>
      <c r="AA1723" s="746"/>
      <c r="AB1723" s="746"/>
      <c r="AC1723" s="746"/>
      <c r="AD1723" s="746"/>
    </row>
    <row r="1724" spans="4:30" ht="13.9" customHeight="1">
      <c r="D1724" s="746"/>
      <c r="E1724" s="746"/>
      <c r="F1724" s="746"/>
      <c r="G1724" s="746"/>
      <c r="H1724" s="746"/>
      <c r="I1724" s="746"/>
      <c r="J1724" s="746"/>
      <c r="K1724" s="746"/>
      <c r="L1724" s="746"/>
      <c r="M1724" s="746"/>
      <c r="N1724" s="746"/>
      <c r="O1724" s="746"/>
      <c r="P1724" s="746"/>
      <c r="Q1724" s="746"/>
      <c r="R1724" s="746"/>
      <c r="S1724" s="746"/>
      <c r="T1724" s="746"/>
      <c r="U1724" s="746"/>
      <c r="V1724" s="746"/>
      <c r="W1724" s="746"/>
      <c r="X1724" s="746"/>
      <c r="Y1724" s="746"/>
      <c r="Z1724" s="746"/>
      <c r="AA1724" s="746"/>
      <c r="AB1724" s="746"/>
      <c r="AC1724" s="746"/>
      <c r="AD1724" s="746"/>
    </row>
    <row r="1725" spans="4:30" ht="13.9" customHeight="1">
      <c r="D1725" s="746"/>
      <c r="E1725" s="746"/>
      <c r="F1725" s="746"/>
      <c r="G1725" s="746"/>
      <c r="H1725" s="746"/>
      <c r="I1725" s="746"/>
      <c r="J1725" s="746"/>
      <c r="K1725" s="746"/>
      <c r="L1725" s="746"/>
      <c r="M1725" s="746"/>
      <c r="N1725" s="746"/>
      <c r="O1725" s="746"/>
      <c r="P1725" s="746"/>
      <c r="Q1725" s="746"/>
      <c r="R1725" s="746"/>
      <c r="S1725" s="746"/>
      <c r="T1725" s="746"/>
      <c r="U1725" s="746"/>
      <c r="V1725" s="746"/>
      <c r="W1725" s="746"/>
      <c r="X1725" s="746"/>
      <c r="Y1725" s="746"/>
      <c r="Z1725" s="746"/>
      <c r="AA1725" s="746"/>
      <c r="AB1725" s="746"/>
      <c r="AC1725" s="746"/>
      <c r="AD1725" s="746"/>
    </row>
    <row r="1726" spans="4:30" ht="13.9" customHeight="1">
      <c r="D1726" s="746"/>
      <c r="E1726" s="746"/>
      <c r="F1726" s="746"/>
      <c r="G1726" s="746"/>
      <c r="H1726" s="746"/>
      <c r="I1726" s="746"/>
      <c r="J1726" s="746"/>
      <c r="K1726" s="746"/>
      <c r="L1726" s="746"/>
      <c r="M1726" s="746"/>
      <c r="N1726" s="746"/>
      <c r="O1726" s="746"/>
      <c r="P1726" s="746"/>
      <c r="Q1726" s="746"/>
      <c r="R1726" s="746"/>
      <c r="S1726" s="746"/>
      <c r="T1726" s="746"/>
      <c r="U1726" s="746"/>
      <c r="V1726" s="746"/>
      <c r="W1726" s="746"/>
      <c r="X1726" s="746"/>
      <c r="Y1726" s="746"/>
      <c r="Z1726" s="746"/>
      <c r="AA1726" s="746"/>
      <c r="AB1726" s="746"/>
      <c r="AC1726" s="746"/>
      <c r="AD1726" s="746"/>
    </row>
    <row r="1727" spans="4:30" ht="13.9" customHeight="1">
      <c r="D1727" s="746"/>
      <c r="E1727" s="746"/>
      <c r="F1727" s="746"/>
      <c r="G1727" s="746"/>
      <c r="H1727" s="746"/>
      <c r="I1727" s="746"/>
      <c r="J1727" s="746"/>
      <c r="K1727" s="746"/>
      <c r="L1727" s="746"/>
      <c r="M1727" s="746"/>
      <c r="N1727" s="746"/>
      <c r="O1727" s="746"/>
      <c r="P1727" s="746"/>
      <c r="Q1727" s="746"/>
      <c r="R1727" s="746"/>
      <c r="S1727" s="746"/>
      <c r="T1727" s="746"/>
      <c r="U1727" s="746"/>
      <c r="V1727" s="746"/>
      <c r="W1727" s="746"/>
      <c r="X1727" s="746"/>
      <c r="Y1727" s="746"/>
      <c r="Z1727" s="746"/>
      <c r="AA1727" s="746"/>
      <c r="AB1727" s="746"/>
      <c r="AC1727" s="746"/>
      <c r="AD1727" s="746"/>
    </row>
    <row r="1728" spans="4:30" ht="13.9" customHeight="1">
      <c r="D1728" s="746"/>
      <c r="E1728" s="746"/>
      <c r="F1728" s="746"/>
      <c r="G1728" s="746"/>
      <c r="H1728" s="746"/>
      <c r="I1728" s="746"/>
      <c r="J1728" s="746"/>
      <c r="K1728" s="746"/>
      <c r="L1728" s="746"/>
      <c r="M1728" s="746"/>
      <c r="N1728" s="746"/>
      <c r="O1728" s="746"/>
      <c r="P1728" s="746"/>
      <c r="Q1728" s="746"/>
      <c r="R1728" s="746"/>
      <c r="S1728" s="746"/>
      <c r="T1728" s="746"/>
      <c r="U1728" s="746"/>
      <c r="V1728" s="746"/>
      <c r="W1728" s="746"/>
      <c r="X1728" s="746"/>
      <c r="Y1728" s="746"/>
      <c r="Z1728" s="746"/>
      <c r="AA1728" s="746"/>
      <c r="AB1728" s="746"/>
      <c r="AC1728" s="746"/>
      <c r="AD1728" s="746"/>
    </row>
    <row r="1729" spans="4:30" ht="13.9" customHeight="1">
      <c r="D1729" s="746"/>
      <c r="E1729" s="746"/>
      <c r="F1729" s="746"/>
      <c r="G1729" s="746"/>
      <c r="H1729" s="746"/>
      <c r="I1729" s="746"/>
      <c r="J1729" s="746"/>
      <c r="K1729" s="746"/>
      <c r="L1729" s="746"/>
      <c r="M1729" s="746"/>
      <c r="N1729" s="746"/>
      <c r="O1729" s="746"/>
      <c r="P1729" s="746"/>
      <c r="Q1729" s="746"/>
      <c r="R1729" s="746"/>
      <c r="S1729" s="746"/>
      <c r="T1729" s="746"/>
      <c r="U1729" s="746"/>
      <c r="V1729" s="746"/>
      <c r="W1729" s="746"/>
      <c r="X1729" s="746"/>
      <c r="Y1729" s="746"/>
      <c r="Z1729" s="746"/>
      <c r="AA1729" s="746"/>
      <c r="AB1729" s="746"/>
      <c r="AC1729" s="746"/>
      <c r="AD1729" s="746"/>
    </row>
    <row r="1730" spans="4:30" ht="13.9" customHeight="1">
      <c r="D1730" s="746"/>
      <c r="E1730" s="746"/>
      <c r="F1730" s="746"/>
      <c r="G1730" s="746"/>
      <c r="H1730" s="746"/>
      <c r="I1730" s="746"/>
      <c r="J1730" s="746"/>
      <c r="K1730" s="746"/>
      <c r="L1730" s="746"/>
      <c r="M1730" s="746"/>
      <c r="N1730" s="746"/>
      <c r="O1730" s="746"/>
      <c r="P1730" s="746"/>
      <c r="Q1730" s="746"/>
      <c r="R1730" s="746"/>
      <c r="S1730" s="746"/>
      <c r="T1730" s="746"/>
      <c r="U1730" s="746"/>
      <c r="V1730" s="746"/>
      <c r="W1730" s="746"/>
      <c r="X1730" s="746"/>
      <c r="Y1730" s="746"/>
      <c r="Z1730" s="746"/>
      <c r="AA1730" s="746"/>
      <c r="AB1730" s="746"/>
      <c r="AC1730" s="746"/>
      <c r="AD1730" s="746"/>
    </row>
    <row r="1731" spans="4:30" ht="13.9" customHeight="1">
      <c r="D1731" s="746"/>
      <c r="E1731" s="746"/>
      <c r="F1731" s="746"/>
      <c r="G1731" s="746"/>
      <c r="H1731" s="746"/>
      <c r="I1731" s="746"/>
      <c r="J1731" s="746"/>
      <c r="K1731" s="746"/>
      <c r="L1731" s="746"/>
      <c r="M1731" s="746"/>
      <c r="N1731" s="746"/>
      <c r="O1731" s="746"/>
      <c r="P1731" s="746"/>
      <c r="Q1731" s="746"/>
      <c r="R1731" s="746"/>
      <c r="S1731" s="746"/>
      <c r="T1731" s="746"/>
      <c r="U1731" s="746"/>
      <c r="V1731" s="746"/>
      <c r="W1731" s="746"/>
      <c r="X1731" s="746"/>
      <c r="Y1731" s="746"/>
      <c r="Z1731" s="746"/>
      <c r="AA1731" s="746"/>
      <c r="AB1731" s="746"/>
      <c r="AC1731" s="746"/>
      <c r="AD1731" s="746"/>
    </row>
    <row r="1732" spans="4:30" ht="13.9" customHeight="1">
      <c r="D1732" s="746"/>
      <c r="E1732" s="746"/>
      <c r="F1732" s="746"/>
      <c r="G1732" s="746"/>
      <c r="H1732" s="746"/>
      <c r="I1732" s="746"/>
      <c r="J1732" s="746"/>
      <c r="K1732" s="746"/>
      <c r="L1732" s="746"/>
      <c r="M1732" s="746"/>
      <c r="N1732" s="746"/>
      <c r="O1732" s="746"/>
      <c r="P1732" s="746"/>
      <c r="Q1732" s="746"/>
      <c r="R1732" s="746"/>
      <c r="S1732" s="746"/>
      <c r="T1732" s="746"/>
      <c r="U1732" s="746"/>
      <c r="V1732" s="746"/>
      <c r="W1732" s="746"/>
      <c r="X1732" s="746"/>
      <c r="Y1732" s="746"/>
      <c r="Z1732" s="746"/>
      <c r="AA1732" s="746"/>
      <c r="AB1732" s="746"/>
      <c r="AC1732" s="746"/>
      <c r="AD1732" s="746"/>
    </row>
    <row r="1733" spans="4:30" ht="13.9" customHeight="1">
      <c r="D1733" s="746"/>
      <c r="E1733" s="746"/>
      <c r="F1733" s="746"/>
      <c r="G1733" s="746"/>
      <c r="H1733" s="746"/>
      <c r="I1733" s="746"/>
      <c r="J1733" s="746"/>
      <c r="K1733" s="746"/>
      <c r="L1733" s="746"/>
      <c r="M1733" s="746"/>
      <c r="N1733" s="746"/>
      <c r="O1733" s="746"/>
      <c r="P1733" s="746"/>
      <c r="Q1733" s="746"/>
      <c r="R1733" s="746"/>
      <c r="S1733" s="746"/>
      <c r="T1733" s="746"/>
      <c r="U1733" s="746"/>
      <c r="V1733" s="746"/>
      <c r="W1733" s="746"/>
      <c r="X1733" s="746"/>
      <c r="Y1733" s="746"/>
      <c r="Z1733" s="746"/>
      <c r="AA1733" s="746"/>
      <c r="AB1733" s="746"/>
      <c r="AC1733" s="746"/>
      <c r="AD1733" s="746"/>
    </row>
    <row r="1734" spans="4:30" ht="13.9" customHeight="1">
      <c r="D1734" s="746"/>
      <c r="E1734" s="746"/>
      <c r="F1734" s="746"/>
      <c r="G1734" s="746"/>
      <c r="H1734" s="746"/>
      <c r="I1734" s="746"/>
      <c r="J1734" s="746"/>
      <c r="K1734" s="746"/>
      <c r="L1734" s="746"/>
      <c r="M1734" s="746"/>
      <c r="N1734" s="746"/>
      <c r="O1734" s="746"/>
      <c r="P1734" s="746"/>
      <c r="Q1734" s="746"/>
      <c r="R1734" s="746"/>
      <c r="S1734" s="746"/>
      <c r="T1734" s="746"/>
      <c r="U1734" s="746"/>
      <c r="V1734" s="746"/>
      <c r="W1734" s="746"/>
      <c r="X1734" s="746"/>
      <c r="Y1734" s="746"/>
      <c r="Z1734" s="746"/>
      <c r="AA1734" s="746"/>
      <c r="AB1734" s="746"/>
      <c r="AC1734" s="746"/>
      <c r="AD1734" s="746"/>
    </row>
    <row r="1735" spans="4:30" ht="13.9" customHeight="1">
      <c r="D1735" s="746"/>
      <c r="E1735" s="746"/>
      <c r="F1735" s="746"/>
      <c r="G1735" s="746"/>
      <c r="H1735" s="746"/>
      <c r="I1735" s="746"/>
      <c r="J1735" s="746"/>
      <c r="K1735" s="746"/>
      <c r="L1735" s="746"/>
      <c r="M1735" s="746"/>
      <c r="N1735" s="746"/>
      <c r="O1735" s="746"/>
      <c r="P1735" s="746"/>
      <c r="Q1735" s="746"/>
      <c r="R1735" s="746"/>
      <c r="S1735" s="746"/>
      <c r="T1735" s="746"/>
      <c r="U1735" s="746"/>
      <c r="V1735" s="746"/>
      <c r="W1735" s="746"/>
      <c r="X1735" s="746"/>
      <c r="Y1735" s="746"/>
      <c r="Z1735" s="746"/>
      <c r="AA1735" s="746"/>
      <c r="AB1735" s="746"/>
      <c r="AC1735" s="746"/>
      <c r="AD1735" s="746"/>
    </row>
    <row r="1736" spans="4:30" ht="13.9" customHeight="1">
      <c r="D1736" s="746"/>
      <c r="E1736" s="746"/>
      <c r="F1736" s="746"/>
      <c r="G1736" s="746"/>
      <c r="H1736" s="746"/>
      <c r="I1736" s="746"/>
      <c r="J1736" s="746"/>
      <c r="K1736" s="746"/>
      <c r="L1736" s="746"/>
      <c r="M1736" s="746"/>
      <c r="N1736" s="746"/>
      <c r="O1736" s="746"/>
      <c r="P1736" s="746"/>
      <c r="Q1736" s="746"/>
      <c r="R1736" s="746"/>
      <c r="S1736" s="746"/>
      <c r="T1736" s="746"/>
      <c r="U1736" s="746"/>
      <c r="V1736" s="746"/>
      <c r="W1736" s="746"/>
      <c r="X1736" s="746"/>
      <c r="Y1736" s="746"/>
      <c r="Z1736" s="746"/>
      <c r="AA1736" s="746"/>
      <c r="AB1736" s="746"/>
      <c r="AC1736" s="746"/>
      <c r="AD1736" s="746"/>
    </row>
    <row r="1737" spans="4:30" ht="13.9" customHeight="1">
      <c r="D1737" s="746"/>
      <c r="E1737" s="746"/>
      <c r="F1737" s="746"/>
      <c r="G1737" s="746"/>
      <c r="H1737" s="746"/>
      <c r="I1737" s="746"/>
      <c r="J1737" s="746"/>
      <c r="K1737" s="746"/>
      <c r="L1737" s="746"/>
      <c r="M1737" s="746"/>
      <c r="N1737" s="746"/>
      <c r="O1737" s="746"/>
      <c r="P1737" s="746"/>
      <c r="Q1737" s="746"/>
      <c r="R1737" s="746"/>
      <c r="S1737" s="746"/>
      <c r="T1737" s="746"/>
      <c r="U1737" s="746"/>
      <c r="V1737" s="746"/>
      <c r="W1737" s="746"/>
      <c r="X1737" s="746"/>
      <c r="Y1737" s="746"/>
      <c r="Z1737" s="746"/>
      <c r="AA1737" s="746"/>
      <c r="AB1737" s="746"/>
      <c r="AC1737" s="746"/>
      <c r="AD1737" s="746"/>
    </row>
    <row r="1738" spans="4:30" ht="13.9" customHeight="1">
      <c r="D1738" s="746"/>
      <c r="E1738" s="746"/>
      <c r="F1738" s="746"/>
      <c r="G1738" s="746"/>
      <c r="H1738" s="746"/>
      <c r="I1738" s="746"/>
      <c r="J1738" s="746"/>
      <c r="K1738" s="746"/>
      <c r="L1738" s="746"/>
      <c r="M1738" s="746"/>
      <c r="N1738" s="746"/>
      <c r="O1738" s="746"/>
      <c r="P1738" s="746"/>
      <c r="Q1738" s="746"/>
      <c r="R1738" s="746"/>
      <c r="S1738" s="746"/>
      <c r="T1738" s="746"/>
      <c r="U1738" s="746"/>
      <c r="V1738" s="746"/>
      <c r="W1738" s="746"/>
      <c r="X1738" s="746"/>
      <c r="Y1738" s="746"/>
      <c r="Z1738" s="746"/>
      <c r="AA1738" s="746"/>
      <c r="AB1738" s="746"/>
      <c r="AC1738" s="746"/>
      <c r="AD1738" s="746"/>
    </row>
    <row r="1739" spans="4:30" ht="13.9" customHeight="1">
      <c r="D1739" s="746"/>
      <c r="E1739" s="746"/>
      <c r="F1739" s="746"/>
      <c r="G1739" s="746"/>
      <c r="H1739" s="746"/>
      <c r="I1739" s="746"/>
      <c r="J1739" s="746"/>
      <c r="K1739" s="746"/>
      <c r="L1739" s="746"/>
      <c r="M1739" s="746"/>
      <c r="N1739" s="746"/>
      <c r="O1739" s="746"/>
      <c r="P1739" s="746"/>
      <c r="Q1739" s="746"/>
      <c r="R1739" s="746"/>
      <c r="S1739" s="746"/>
      <c r="T1739" s="746"/>
      <c r="U1739" s="746"/>
      <c r="V1739" s="746"/>
      <c r="W1739" s="746"/>
      <c r="X1739" s="746"/>
      <c r="Y1739" s="746"/>
      <c r="Z1739" s="746"/>
      <c r="AA1739" s="746"/>
      <c r="AB1739" s="746"/>
      <c r="AC1739" s="746"/>
      <c r="AD1739" s="746"/>
    </row>
    <row r="1740" spans="4:30" ht="13.9" customHeight="1">
      <c r="D1740" s="746"/>
      <c r="E1740" s="746"/>
      <c r="F1740" s="746"/>
      <c r="G1740" s="746"/>
      <c r="H1740" s="746"/>
      <c r="I1740" s="746"/>
      <c r="J1740" s="746"/>
      <c r="K1740" s="746"/>
      <c r="L1740" s="746"/>
      <c r="M1740" s="746"/>
      <c r="N1740" s="746"/>
      <c r="O1740" s="746"/>
      <c r="P1740" s="746"/>
      <c r="Q1740" s="746"/>
      <c r="R1740" s="746"/>
      <c r="S1740" s="746"/>
      <c r="T1740" s="746"/>
      <c r="U1740" s="746"/>
      <c r="V1740" s="746"/>
      <c r="W1740" s="746"/>
      <c r="X1740" s="746"/>
      <c r="Y1740" s="746"/>
      <c r="Z1740" s="746"/>
      <c r="AA1740" s="746"/>
      <c r="AB1740" s="746"/>
      <c r="AC1740" s="746"/>
      <c r="AD1740" s="746"/>
    </row>
    <row r="1741" spans="4:30" ht="13.9" customHeight="1">
      <c r="D1741" s="746"/>
      <c r="E1741" s="746"/>
      <c r="F1741" s="746"/>
      <c r="G1741" s="746"/>
      <c r="H1741" s="746"/>
      <c r="I1741" s="746"/>
      <c r="J1741" s="746"/>
      <c r="K1741" s="746"/>
      <c r="L1741" s="746"/>
      <c r="M1741" s="746"/>
      <c r="N1741" s="746"/>
      <c r="O1741" s="746"/>
      <c r="P1741" s="746"/>
      <c r="Q1741" s="746"/>
      <c r="R1741" s="746"/>
      <c r="S1741" s="746"/>
      <c r="T1741" s="746"/>
      <c r="U1741" s="746"/>
      <c r="V1741" s="746"/>
      <c r="W1741" s="746"/>
      <c r="X1741" s="746"/>
      <c r="Y1741" s="746"/>
      <c r="Z1741" s="746"/>
      <c r="AA1741" s="746"/>
      <c r="AB1741" s="746"/>
      <c r="AC1741" s="746"/>
      <c r="AD1741" s="746"/>
    </row>
    <row r="1742" spans="4:30" ht="13.9" customHeight="1">
      <c r="D1742" s="746"/>
      <c r="E1742" s="746"/>
      <c r="F1742" s="746"/>
      <c r="G1742" s="746"/>
      <c r="H1742" s="746"/>
      <c r="I1742" s="746"/>
      <c r="J1742" s="746"/>
      <c r="K1742" s="746"/>
      <c r="L1742" s="746"/>
      <c r="M1742" s="746"/>
      <c r="N1742" s="746"/>
      <c r="O1742" s="746"/>
      <c r="P1742" s="746"/>
      <c r="Q1742" s="746"/>
      <c r="R1742" s="746"/>
      <c r="S1742" s="746"/>
      <c r="T1742" s="746"/>
      <c r="U1742" s="746"/>
      <c r="V1742" s="746"/>
      <c r="W1742" s="746"/>
      <c r="X1742" s="746"/>
      <c r="Y1742" s="746"/>
      <c r="Z1742" s="746"/>
      <c r="AA1742" s="746"/>
      <c r="AB1742" s="746"/>
      <c r="AC1742" s="746"/>
      <c r="AD1742" s="746"/>
    </row>
    <row r="1743" spans="4:30" ht="13.9" customHeight="1">
      <c r="D1743" s="746"/>
      <c r="E1743" s="746"/>
      <c r="F1743" s="746"/>
      <c r="G1743" s="746"/>
      <c r="H1743" s="746"/>
      <c r="I1743" s="746"/>
      <c r="J1743" s="746"/>
      <c r="K1743" s="746"/>
      <c r="L1743" s="746"/>
      <c r="M1743" s="746"/>
      <c r="N1743" s="746"/>
      <c r="O1743" s="746"/>
      <c r="P1743" s="746"/>
      <c r="Q1743" s="746"/>
      <c r="R1743" s="746"/>
      <c r="S1743" s="746"/>
      <c r="T1743" s="746"/>
      <c r="U1743" s="746"/>
      <c r="V1743" s="746"/>
      <c r="W1743" s="746"/>
      <c r="X1743" s="746"/>
      <c r="Y1743" s="746"/>
      <c r="Z1743" s="746"/>
      <c r="AA1743" s="746"/>
      <c r="AB1743" s="746"/>
      <c r="AC1743" s="746"/>
      <c r="AD1743" s="746"/>
    </row>
    <row r="1744" spans="4:30" ht="13.9" customHeight="1">
      <c r="D1744" s="746"/>
      <c r="E1744" s="746"/>
      <c r="F1744" s="746"/>
      <c r="G1744" s="746"/>
      <c r="H1744" s="746"/>
      <c r="I1744" s="746"/>
      <c r="J1744" s="746"/>
      <c r="K1744" s="746"/>
      <c r="L1744" s="746"/>
      <c r="M1744" s="746"/>
      <c r="N1744" s="746"/>
      <c r="O1744" s="746"/>
      <c r="P1744" s="746"/>
      <c r="Q1744" s="746"/>
      <c r="R1744" s="746"/>
      <c r="S1744" s="746"/>
      <c r="T1744" s="746"/>
      <c r="U1744" s="746"/>
      <c r="V1744" s="746"/>
      <c r="W1744" s="746"/>
      <c r="X1744" s="746"/>
      <c r="Y1744" s="746"/>
      <c r="Z1744" s="746"/>
      <c r="AA1744" s="746"/>
      <c r="AB1744" s="746"/>
      <c r="AC1744" s="746"/>
      <c r="AD1744" s="746"/>
    </row>
    <row r="1745" spans="4:30" ht="13.9" customHeight="1">
      <c r="D1745" s="746"/>
      <c r="E1745" s="746"/>
      <c r="F1745" s="746"/>
      <c r="G1745" s="746"/>
      <c r="H1745" s="746"/>
      <c r="I1745" s="746"/>
      <c r="J1745" s="746"/>
      <c r="K1745" s="746"/>
      <c r="L1745" s="746"/>
      <c r="M1745" s="746"/>
      <c r="N1745" s="746"/>
      <c r="O1745" s="746"/>
      <c r="P1745" s="746"/>
      <c r="Q1745" s="746"/>
      <c r="R1745" s="746"/>
      <c r="S1745" s="746"/>
      <c r="T1745" s="746"/>
      <c r="U1745" s="746"/>
      <c r="V1745" s="746"/>
      <c r="W1745" s="746"/>
      <c r="X1745" s="746"/>
      <c r="Y1745" s="746"/>
      <c r="Z1745" s="746"/>
      <c r="AA1745" s="746"/>
      <c r="AB1745" s="746"/>
      <c r="AC1745" s="746"/>
      <c r="AD1745" s="746"/>
    </row>
    <row r="1746" spans="4:30" ht="13.9" customHeight="1">
      <c r="D1746" s="746"/>
      <c r="E1746" s="746"/>
      <c r="F1746" s="746"/>
      <c r="G1746" s="746"/>
      <c r="H1746" s="746"/>
      <c r="I1746" s="746"/>
      <c r="J1746" s="746"/>
      <c r="K1746" s="746"/>
      <c r="L1746" s="746"/>
      <c r="M1746" s="746"/>
      <c r="N1746" s="746"/>
      <c r="O1746" s="746"/>
      <c r="P1746" s="746"/>
      <c r="Q1746" s="746"/>
      <c r="R1746" s="746"/>
      <c r="S1746" s="746"/>
      <c r="T1746" s="746"/>
      <c r="U1746" s="746"/>
      <c r="V1746" s="746"/>
      <c r="W1746" s="746"/>
      <c r="X1746" s="746"/>
      <c r="Y1746" s="746"/>
      <c r="Z1746" s="746"/>
      <c r="AA1746" s="746"/>
      <c r="AB1746" s="746"/>
      <c r="AC1746" s="746"/>
      <c r="AD1746" s="746"/>
    </row>
    <row r="1747" spans="4:30" ht="13.9" customHeight="1">
      <c r="D1747" s="746"/>
      <c r="E1747" s="746"/>
      <c r="F1747" s="746"/>
      <c r="G1747" s="746"/>
      <c r="H1747" s="746"/>
      <c r="I1747" s="746"/>
      <c r="J1747" s="746"/>
      <c r="K1747" s="746"/>
      <c r="L1747" s="746"/>
      <c r="M1747" s="746"/>
      <c r="N1747" s="746"/>
      <c r="O1747" s="746"/>
      <c r="P1747" s="746"/>
      <c r="Q1747" s="746"/>
      <c r="R1747" s="746"/>
      <c r="S1747" s="746"/>
      <c r="T1747" s="746"/>
      <c r="U1747" s="746"/>
      <c r="V1747" s="746"/>
      <c r="W1747" s="746"/>
      <c r="X1747" s="746"/>
      <c r="Y1747" s="746"/>
      <c r="Z1747" s="746"/>
      <c r="AA1747" s="746"/>
      <c r="AB1747" s="746"/>
      <c r="AC1747" s="746"/>
      <c r="AD1747" s="746"/>
    </row>
    <row r="1748" spans="4:30" ht="13.9" customHeight="1">
      <c r="D1748" s="746"/>
      <c r="E1748" s="746"/>
      <c r="F1748" s="746"/>
      <c r="G1748" s="746"/>
      <c r="H1748" s="746"/>
      <c r="I1748" s="746"/>
      <c r="J1748" s="746"/>
      <c r="K1748" s="746"/>
      <c r="L1748" s="746"/>
      <c r="M1748" s="746"/>
      <c r="N1748" s="746"/>
      <c r="O1748" s="746"/>
      <c r="P1748" s="746"/>
      <c r="Q1748" s="746"/>
      <c r="R1748" s="746"/>
      <c r="S1748" s="746"/>
      <c r="T1748" s="746"/>
      <c r="U1748" s="746"/>
      <c r="V1748" s="746"/>
      <c r="W1748" s="746"/>
      <c r="X1748" s="746"/>
      <c r="Y1748" s="746"/>
      <c r="Z1748" s="746"/>
      <c r="AA1748" s="746"/>
      <c r="AB1748" s="746"/>
      <c r="AC1748" s="746"/>
      <c r="AD1748" s="746"/>
    </row>
    <row r="1749" spans="4:30" ht="13.9" customHeight="1">
      <c r="D1749" s="746"/>
      <c r="E1749" s="746"/>
      <c r="F1749" s="746"/>
      <c r="G1749" s="746"/>
      <c r="H1749" s="746"/>
      <c r="I1749" s="746"/>
      <c r="J1749" s="746"/>
      <c r="K1749" s="746"/>
      <c r="L1749" s="746"/>
      <c r="M1749" s="746"/>
      <c r="N1749" s="746"/>
      <c r="O1749" s="746"/>
      <c r="P1749" s="746"/>
      <c r="Q1749" s="746"/>
      <c r="R1749" s="746"/>
      <c r="S1749" s="746"/>
      <c r="T1749" s="746"/>
      <c r="U1749" s="746"/>
      <c r="V1749" s="746"/>
      <c r="W1749" s="746"/>
      <c r="X1749" s="746"/>
      <c r="Y1749" s="746"/>
      <c r="Z1749" s="746"/>
      <c r="AA1749" s="746"/>
      <c r="AB1749" s="746"/>
      <c r="AC1749" s="746"/>
      <c r="AD1749" s="746"/>
    </row>
    <row r="1750" spans="4:30" ht="13.9" customHeight="1">
      <c r="D1750" s="746"/>
      <c r="E1750" s="746"/>
      <c r="F1750" s="746"/>
      <c r="G1750" s="746"/>
      <c r="H1750" s="746"/>
      <c r="I1750" s="746"/>
      <c r="J1750" s="746"/>
      <c r="K1750" s="746"/>
      <c r="L1750" s="746"/>
      <c r="M1750" s="746"/>
      <c r="N1750" s="746"/>
      <c r="O1750" s="746"/>
      <c r="P1750" s="746"/>
      <c r="Q1750" s="746"/>
      <c r="R1750" s="746"/>
      <c r="S1750" s="746"/>
      <c r="T1750" s="746"/>
      <c r="U1750" s="746"/>
      <c r="V1750" s="746"/>
      <c r="W1750" s="746"/>
      <c r="X1750" s="746"/>
      <c r="Y1750" s="746"/>
      <c r="Z1750" s="746"/>
      <c r="AA1750" s="746"/>
      <c r="AB1750" s="746"/>
      <c r="AC1750" s="746"/>
      <c r="AD1750" s="746"/>
    </row>
    <row r="1751" spans="4:30" ht="13.9" customHeight="1">
      <c r="D1751" s="746"/>
      <c r="E1751" s="746"/>
      <c r="F1751" s="746"/>
      <c r="G1751" s="746"/>
      <c r="H1751" s="746"/>
      <c r="I1751" s="746"/>
      <c r="J1751" s="746"/>
      <c r="K1751" s="746"/>
      <c r="L1751" s="746"/>
      <c r="M1751" s="746"/>
      <c r="N1751" s="746"/>
      <c r="O1751" s="746"/>
      <c r="P1751" s="746"/>
      <c r="Q1751" s="746"/>
      <c r="R1751" s="746"/>
      <c r="S1751" s="746"/>
      <c r="T1751" s="746"/>
      <c r="U1751" s="746"/>
      <c r="V1751" s="746"/>
      <c r="W1751" s="746"/>
      <c r="X1751" s="746"/>
      <c r="Y1751" s="746"/>
      <c r="Z1751" s="746"/>
      <c r="AA1751" s="746"/>
      <c r="AB1751" s="746"/>
      <c r="AC1751" s="746"/>
      <c r="AD1751" s="746"/>
    </row>
    <row r="1752" spans="4:30" ht="13.9" customHeight="1">
      <c r="D1752" s="746"/>
      <c r="E1752" s="746"/>
      <c r="F1752" s="746"/>
      <c r="G1752" s="746"/>
      <c r="H1752" s="746"/>
      <c r="I1752" s="746"/>
      <c r="J1752" s="746"/>
      <c r="K1752" s="746"/>
      <c r="L1752" s="746"/>
      <c r="M1752" s="746"/>
      <c r="N1752" s="746"/>
      <c r="O1752" s="746"/>
      <c r="P1752" s="746"/>
      <c r="Q1752" s="746"/>
      <c r="R1752" s="746"/>
      <c r="S1752" s="746"/>
      <c r="T1752" s="746"/>
      <c r="U1752" s="746"/>
      <c r="V1752" s="746"/>
      <c r="W1752" s="746"/>
      <c r="X1752" s="746"/>
      <c r="Y1752" s="746"/>
      <c r="Z1752" s="746"/>
      <c r="AA1752" s="746"/>
      <c r="AB1752" s="746"/>
      <c r="AC1752" s="746"/>
      <c r="AD1752" s="746"/>
    </row>
    <row r="1753" spans="4:30" ht="13.9" customHeight="1">
      <c r="D1753" s="746"/>
      <c r="E1753" s="746"/>
      <c r="F1753" s="746"/>
      <c r="G1753" s="746"/>
      <c r="H1753" s="746"/>
      <c r="I1753" s="746"/>
      <c r="J1753" s="746"/>
      <c r="K1753" s="746"/>
      <c r="L1753" s="746"/>
      <c r="M1753" s="746"/>
      <c r="N1753" s="746"/>
      <c r="O1753" s="746"/>
      <c r="P1753" s="746"/>
      <c r="Q1753" s="746"/>
      <c r="R1753" s="746"/>
      <c r="S1753" s="746"/>
      <c r="T1753" s="746"/>
      <c r="U1753" s="746"/>
      <c r="V1753" s="746"/>
      <c r="W1753" s="746"/>
      <c r="X1753" s="746"/>
      <c r="Y1753" s="746"/>
      <c r="Z1753" s="746"/>
      <c r="AA1753" s="746"/>
      <c r="AB1753" s="746"/>
      <c r="AC1753" s="746"/>
      <c r="AD1753" s="746"/>
    </row>
    <row r="1754" spans="4:30" ht="13.9" customHeight="1">
      <c r="D1754" s="746"/>
      <c r="E1754" s="746"/>
      <c r="F1754" s="746"/>
      <c r="G1754" s="746"/>
      <c r="H1754" s="746"/>
      <c r="I1754" s="746"/>
      <c r="J1754" s="746"/>
      <c r="K1754" s="746"/>
      <c r="L1754" s="746"/>
      <c r="M1754" s="746"/>
      <c r="N1754" s="746"/>
      <c r="O1754" s="746"/>
      <c r="P1754" s="746"/>
      <c r="Q1754" s="746"/>
      <c r="R1754" s="746"/>
      <c r="S1754" s="746"/>
      <c r="T1754" s="746"/>
      <c r="U1754" s="746"/>
      <c r="V1754" s="746"/>
      <c r="W1754" s="746"/>
      <c r="X1754" s="746"/>
      <c r="Y1754" s="746"/>
      <c r="Z1754" s="746"/>
      <c r="AA1754" s="746"/>
      <c r="AB1754" s="746"/>
      <c r="AC1754" s="746"/>
      <c r="AD1754" s="746"/>
    </row>
    <row r="1755" spans="4:30" ht="13.9" customHeight="1">
      <c r="D1755" s="746"/>
      <c r="E1755" s="746"/>
      <c r="F1755" s="746"/>
      <c r="G1755" s="746"/>
      <c r="H1755" s="746"/>
      <c r="I1755" s="746"/>
      <c r="J1755" s="746"/>
      <c r="K1755" s="746"/>
      <c r="L1755" s="746"/>
      <c r="M1755" s="746"/>
      <c r="N1755" s="746"/>
      <c r="O1755" s="746"/>
      <c r="P1755" s="746"/>
      <c r="Q1755" s="746"/>
      <c r="R1755" s="746"/>
      <c r="S1755" s="746"/>
      <c r="T1755" s="746"/>
      <c r="U1755" s="746"/>
      <c r="V1755" s="746"/>
      <c r="W1755" s="746"/>
      <c r="X1755" s="746"/>
      <c r="Y1755" s="746"/>
      <c r="Z1755" s="746"/>
      <c r="AA1755" s="746"/>
      <c r="AB1755" s="746"/>
      <c r="AC1755" s="746"/>
      <c r="AD1755" s="746"/>
    </row>
    <row r="1756" spans="4:30" ht="13.9" customHeight="1">
      <c r="D1756" s="746"/>
      <c r="E1756" s="746"/>
      <c r="F1756" s="746"/>
      <c r="G1756" s="746"/>
      <c r="H1756" s="746"/>
      <c r="I1756" s="746"/>
      <c r="J1756" s="746"/>
      <c r="K1756" s="746"/>
      <c r="L1756" s="746"/>
      <c r="M1756" s="746"/>
      <c r="N1756" s="746"/>
      <c r="O1756" s="746"/>
      <c r="P1756" s="746"/>
      <c r="Q1756" s="746"/>
      <c r="R1756" s="746"/>
      <c r="S1756" s="746"/>
      <c r="T1756" s="746"/>
      <c r="U1756" s="746"/>
      <c r="V1756" s="746"/>
      <c r="W1756" s="746"/>
      <c r="X1756" s="746"/>
      <c r="Y1756" s="746"/>
      <c r="Z1756" s="746"/>
      <c r="AA1756" s="746"/>
      <c r="AB1756" s="746"/>
      <c r="AC1756" s="746"/>
      <c r="AD1756" s="746"/>
    </row>
    <row r="1757" spans="4:30" ht="13.9" customHeight="1">
      <c r="D1757" s="746"/>
      <c r="E1757" s="746"/>
      <c r="F1757" s="746"/>
      <c r="G1757" s="746"/>
      <c r="H1757" s="746"/>
      <c r="I1757" s="746"/>
      <c r="J1757" s="746"/>
      <c r="K1757" s="746"/>
      <c r="L1757" s="746"/>
      <c r="M1757" s="746"/>
      <c r="N1757" s="746"/>
      <c r="O1757" s="746"/>
      <c r="P1757" s="746"/>
      <c r="Q1757" s="746"/>
      <c r="R1757" s="746"/>
      <c r="S1757" s="746"/>
      <c r="T1757" s="746"/>
      <c r="U1757" s="746"/>
      <c r="V1757" s="746"/>
      <c r="W1757" s="746"/>
      <c r="X1757" s="746"/>
      <c r="Y1757" s="746"/>
      <c r="Z1757" s="746"/>
      <c r="AA1757" s="746"/>
      <c r="AB1757" s="746"/>
      <c r="AC1757" s="746"/>
      <c r="AD1757" s="746"/>
    </row>
    <row r="1758" spans="4:30" ht="13.9" customHeight="1">
      <c r="D1758" s="746"/>
      <c r="E1758" s="746"/>
      <c r="F1758" s="746"/>
      <c r="G1758" s="746"/>
      <c r="H1758" s="746"/>
      <c r="I1758" s="746"/>
      <c r="J1758" s="746"/>
      <c r="K1758" s="746"/>
      <c r="L1758" s="746"/>
      <c r="M1758" s="746"/>
      <c r="N1758" s="746"/>
      <c r="O1758" s="746"/>
      <c r="P1758" s="746"/>
      <c r="Q1758" s="746"/>
      <c r="R1758" s="746"/>
      <c r="S1758" s="746"/>
      <c r="T1758" s="746"/>
      <c r="U1758" s="746"/>
      <c r="V1758" s="746"/>
      <c r="W1758" s="746"/>
      <c r="X1758" s="746"/>
      <c r="Y1758" s="746"/>
      <c r="Z1758" s="746"/>
      <c r="AA1758" s="746"/>
      <c r="AB1758" s="746"/>
      <c r="AC1758" s="746"/>
      <c r="AD1758" s="746"/>
    </row>
    <row r="1759" spans="4:30" ht="13.9" customHeight="1">
      <c r="D1759" s="746"/>
      <c r="E1759" s="746"/>
      <c r="F1759" s="746"/>
      <c r="G1759" s="746"/>
      <c r="H1759" s="746"/>
      <c r="I1759" s="746"/>
      <c r="J1759" s="746"/>
      <c r="K1759" s="746"/>
      <c r="L1759" s="746"/>
      <c r="M1759" s="746"/>
      <c r="N1759" s="746"/>
      <c r="O1759" s="746"/>
      <c r="P1759" s="746"/>
      <c r="Q1759" s="746"/>
      <c r="R1759" s="746"/>
      <c r="S1759" s="746"/>
      <c r="T1759" s="746"/>
      <c r="U1759" s="746"/>
      <c r="V1759" s="746"/>
      <c r="W1759" s="746"/>
      <c r="X1759" s="746"/>
      <c r="Y1759" s="746"/>
      <c r="Z1759" s="746"/>
      <c r="AA1759" s="746"/>
      <c r="AB1759" s="746"/>
      <c r="AC1759" s="746"/>
      <c r="AD1759" s="746"/>
    </row>
    <row r="1760" spans="4:30" ht="13.9" customHeight="1">
      <c r="D1760" s="746"/>
      <c r="E1760" s="746"/>
      <c r="F1760" s="746"/>
      <c r="G1760" s="746"/>
      <c r="H1760" s="746"/>
      <c r="I1760" s="746"/>
      <c r="J1760" s="746"/>
      <c r="K1760" s="746"/>
      <c r="L1760" s="746"/>
      <c r="M1760" s="746"/>
      <c r="N1760" s="746"/>
      <c r="O1760" s="746"/>
      <c r="P1760" s="746"/>
      <c r="Q1760" s="746"/>
      <c r="R1760" s="746"/>
      <c r="S1760" s="746"/>
      <c r="T1760" s="746"/>
      <c r="U1760" s="746"/>
      <c r="V1760" s="746"/>
      <c r="W1760" s="746"/>
      <c r="X1760" s="746"/>
      <c r="Y1760" s="746"/>
      <c r="Z1760" s="746"/>
      <c r="AA1760" s="746"/>
      <c r="AB1760" s="746"/>
      <c r="AC1760" s="746"/>
      <c r="AD1760" s="746"/>
    </row>
    <row r="1761" spans="4:30" ht="13.9" customHeight="1">
      <c r="D1761" s="746"/>
      <c r="E1761" s="746"/>
      <c r="F1761" s="746"/>
      <c r="G1761" s="746"/>
      <c r="H1761" s="746"/>
      <c r="I1761" s="746"/>
      <c r="J1761" s="746"/>
      <c r="K1761" s="746"/>
      <c r="L1761" s="746"/>
      <c r="M1761" s="746"/>
      <c r="N1761" s="746"/>
      <c r="O1761" s="746"/>
      <c r="P1761" s="746"/>
      <c r="Q1761" s="746"/>
      <c r="R1761" s="746"/>
      <c r="S1761" s="746"/>
      <c r="T1761" s="746"/>
      <c r="U1761" s="746"/>
      <c r="V1761" s="746"/>
      <c r="W1761" s="746"/>
      <c r="X1761" s="746"/>
      <c r="Y1761" s="746"/>
      <c r="Z1761" s="746"/>
      <c r="AA1761" s="746"/>
      <c r="AB1761" s="746"/>
      <c r="AC1761" s="746"/>
      <c r="AD1761" s="746"/>
    </row>
    <row r="1762" spans="4:30" ht="13.9" customHeight="1">
      <c r="D1762" s="746"/>
      <c r="E1762" s="746"/>
      <c r="F1762" s="746"/>
      <c r="G1762" s="746"/>
      <c r="H1762" s="746"/>
      <c r="I1762" s="746"/>
      <c r="J1762" s="746"/>
      <c r="K1762" s="746"/>
      <c r="L1762" s="746"/>
      <c r="M1762" s="746"/>
      <c r="N1762" s="746"/>
      <c r="O1762" s="746"/>
      <c r="P1762" s="746"/>
      <c r="Q1762" s="746"/>
      <c r="R1762" s="746"/>
      <c r="S1762" s="746"/>
      <c r="T1762" s="746"/>
      <c r="U1762" s="746"/>
      <c r="V1762" s="746"/>
      <c r="W1762" s="746"/>
      <c r="X1762" s="746"/>
      <c r="Y1762" s="746"/>
      <c r="Z1762" s="746"/>
      <c r="AA1762" s="746"/>
      <c r="AB1762" s="746"/>
      <c r="AC1762" s="746"/>
      <c r="AD1762" s="746"/>
    </row>
    <row r="1763" spans="4:30" ht="13.9" customHeight="1">
      <c r="D1763" s="746"/>
      <c r="E1763" s="746"/>
      <c r="F1763" s="746"/>
      <c r="G1763" s="746"/>
      <c r="H1763" s="746"/>
      <c r="I1763" s="746"/>
      <c r="J1763" s="746"/>
      <c r="K1763" s="746"/>
      <c r="L1763" s="746"/>
      <c r="M1763" s="746"/>
      <c r="N1763" s="746"/>
      <c r="O1763" s="746"/>
      <c r="P1763" s="746"/>
      <c r="Q1763" s="746"/>
      <c r="R1763" s="746"/>
      <c r="S1763" s="746"/>
      <c r="T1763" s="746"/>
      <c r="U1763" s="746"/>
      <c r="V1763" s="746"/>
      <c r="W1763" s="746"/>
      <c r="X1763" s="746"/>
      <c r="Y1763" s="746"/>
      <c r="Z1763" s="746"/>
      <c r="AA1763" s="746"/>
      <c r="AB1763" s="746"/>
      <c r="AC1763" s="746"/>
      <c r="AD1763" s="746"/>
    </row>
    <row r="1764" spans="4:30" ht="13.9" customHeight="1">
      <c r="D1764" s="746"/>
      <c r="E1764" s="746"/>
      <c r="F1764" s="746"/>
      <c r="G1764" s="746"/>
      <c r="H1764" s="746"/>
      <c r="I1764" s="746"/>
      <c r="J1764" s="746"/>
      <c r="K1764" s="746"/>
      <c r="L1764" s="746"/>
      <c r="M1764" s="746"/>
      <c r="N1764" s="746"/>
      <c r="O1764" s="746"/>
      <c r="P1764" s="746"/>
      <c r="Q1764" s="746"/>
      <c r="R1764" s="746"/>
      <c r="S1764" s="746"/>
      <c r="T1764" s="746"/>
      <c r="U1764" s="746"/>
      <c r="V1764" s="746"/>
      <c r="W1764" s="746"/>
      <c r="X1764" s="746"/>
      <c r="Y1764" s="746"/>
      <c r="Z1764" s="746"/>
      <c r="AA1764" s="746"/>
      <c r="AB1764" s="746"/>
      <c r="AC1764" s="746"/>
      <c r="AD1764" s="746"/>
    </row>
    <row r="1765" spans="4:30" ht="13.9" customHeight="1">
      <c r="D1765" s="746"/>
      <c r="E1765" s="746"/>
      <c r="F1765" s="746"/>
      <c r="G1765" s="746"/>
      <c r="H1765" s="746"/>
      <c r="I1765" s="746"/>
      <c r="J1765" s="746"/>
      <c r="K1765" s="746"/>
      <c r="L1765" s="746"/>
      <c r="M1765" s="746"/>
      <c r="N1765" s="746"/>
      <c r="O1765" s="746"/>
      <c r="P1765" s="746"/>
      <c r="Q1765" s="746"/>
      <c r="R1765" s="746"/>
      <c r="S1765" s="746"/>
      <c r="T1765" s="746"/>
      <c r="U1765" s="746"/>
      <c r="V1765" s="746"/>
      <c r="W1765" s="746"/>
      <c r="X1765" s="746"/>
      <c r="Y1765" s="746"/>
      <c r="Z1765" s="746"/>
      <c r="AA1765" s="746"/>
      <c r="AB1765" s="746"/>
      <c r="AC1765" s="746"/>
      <c r="AD1765" s="746"/>
    </row>
    <row r="1766" spans="4:30" ht="13.9" customHeight="1">
      <c r="D1766" s="746"/>
      <c r="E1766" s="746"/>
      <c r="F1766" s="746"/>
      <c r="G1766" s="746"/>
      <c r="H1766" s="746"/>
      <c r="I1766" s="746"/>
      <c r="J1766" s="746"/>
      <c r="K1766" s="746"/>
      <c r="L1766" s="746"/>
      <c r="M1766" s="746"/>
      <c r="N1766" s="746"/>
      <c r="O1766" s="746"/>
      <c r="P1766" s="746"/>
      <c r="Q1766" s="746"/>
      <c r="R1766" s="746"/>
      <c r="S1766" s="746"/>
      <c r="T1766" s="746"/>
      <c r="U1766" s="746"/>
      <c r="V1766" s="746"/>
      <c r="W1766" s="746"/>
      <c r="X1766" s="746"/>
      <c r="Y1766" s="746"/>
      <c r="Z1766" s="746"/>
      <c r="AA1766" s="746"/>
      <c r="AB1766" s="746"/>
      <c r="AC1766" s="746"/>
      <c r="AD1766" s="746"/>
    </row>
    <row r="1767" spans="4:30" ht="13.9" customHeight="1">
      <c r="D1767" s="746"/>
      <c r="E1767" s="746"/>
      <c r="F1767" s="746"/>
      <c r="G1767" s="746"/>
      <c r="H1767" s="746"/>
      <c r="I1767" s="746"/>
      <c r="J1767" s="746"/>
      <c r="K1767" s="746"/>
      <c r="L1767" s="746"/>
      <c r="M1767" s="746"/>
      <c r="N1767" s="746"/>
      <c r="O1767" s="746"/>
      <c r="P1767" s="746"/>
      <c r="Q1767" s="746"/>
      <c r="R1767" s="746"/>
      <c r="S1767" s="746"/>
      <c r="T1767" s="746"/>
      <c r="U1767" s="746"/>
      <c r="V1767" s="746"/>
      <c r="W1767" s="746"/>
      <c r="X1767" s="746"/>
      <c r="Y1767" s="746"/>
      <c r="Z1767" s="746"/>
      <c r="AA1767" s="746"/>
      <c r="AB1767" s="746"/>
      <c r="AC1767" s="746"/>
      <c r="AD1767" s="746"/>
    </row>
    <row r="1768" spans="4:30" ht="13.9" customHeight="1">
      <c r="D1768" s="746"/>
      <c r="E1768" s="746"/>
      <c r="F1768" s="746"/>
      <c r="G1768" s="746"/>
      <c r="H1768" s="746"/>
      <c r="I1768" s="746"/>
      <c r="J1768" s="746"/>
      <c r="K1768" s="746"/>
      <c r="L1768" s="746"/>
      <c r="M1768" s="746"/>
      <c r="N1768" s="746"/>
      <c r="O1768" s="746"/>
      <c r="P1768" s="746"/>
      <c r="Q1768" s="746"/>
      <c r="R1768" s="746"/>
      <c r="S1768" s="746"/>
      <c r="T1768" s="746"/>
      <c r="U1768" s="746"/>
      <c r="V1768" s="746"/>
      <c r="W1768" s="746"/>
      <c r="X1768" s="746"/>
      <c r="Y1768" s="746"/>
      <c r="Z1768" s="746"/>
      <c r="AA1768" s="746"/>
      <c r="AB1768" s="746"/>
      <c r="AC1768" s="746"/>
      <c r="AD1768" s="746"/>
    </row>
    <row r="1769" spans="4:30" ht="13.9" customHeight="1">
      <c r="D1769" s="746"/>
      <c r="E1769" s="746"/>
      <c r="F1769" s="746"/>
      <c r="G1769" s="746"/>
      <c r="H1769" s="746"/>
      <c r="I1769" s="746"/>
      <c r="J1769" s="746"/>
      <c r="K1769" s="746"/>
      <c r="L1769" s="746"/>
      <c r="M1769" s="746"/>
      <c r="N1769" s="746"/>
      <c r="O1769" s="746"/>
      <c r="P1769" s="746"/>
      <c r="Q1769" s="746"/>
      <c r="R1769" s="746"/>
      <c r="S1769" s="746"/>
      <c r="T1769" s="746"/>
      <c r="U1769" s="746"/>
      <c r="V1769" s="746"/>
      <c r="W1769" s="746"/>
      <c r="X1769" s="746"/>
      <c r="Y1769" s="746"/>
      <c r="Z1769" s="746"/>
      <c r="AA1769" s="746"/>
      <c r="AB1769" s="746"/>
      <c r="AC1769" s="746"/>
      <c r="AD1769" s="746"/>
    </row>
    <row r="1770" spans="4:30" ht="13.9" customHeight="1">
      <c r="D1770" s="746"/>
      <c r="E1770" s="746"/>
      <c r="F1770" s="746"/>
      <c r="G1770" s="746"/>
      <c r="H1770" s="746"/>
      <c r="I1770" s="746"/>
      <c r="J1770" s="746"/>
      <c r="K1770" s="746"/>
      <c r="L1770" s="746"/>
      <c r="M1770" s="746"/>
      <c r="N1770" s="746"/>
      <c r="O1770" s="746"/>
      <c r="P1770" s="746"/>
      <c r="Q1770" s="746"/>
      <c r="R1770" s="746"/>
      <c r="S1770" s="746"/>
      <c r="T1770" s="746"/>
      <c r="U1770" s="746"/>
      <c r="V1770" s="746"/>
      <c r="W1770" s="746"/>
      <c r="X1770" s="746"/>
      <c r="Y1770" s="746"/>
      <c r="Z1770" s="746"/>
      <c r="AA1770" s="746"/>
      <c r="AB1770" s="746"/>
      <c r="AC1770" s="746"/>
      <c r="AD1770" s="746"/>
    </row>
    <row r="1771" spans="4:30" ht="13.9" customHeight="1">
      <c r="D1771" s="746"/>
      <c r="E1771" s="746"/>
      <c r="F1771" s="746"/>
      <c r="G1771" s="746"/>
      <c r="H1771" s="746"/>
      <c r="I1771" s="746"/>
      <c r="J1771" s="746"/>
      <c r="K1771" s="746"/>
      <c r="L1771" s="746"/>
      <c r="M1771" s="746"/>
      <c r="N1771" s="746"/>
      <c r="O1771" s="746"/>
      <c r="P1771" s="746"/>
      <c r="Q1771" s="746"/>
      <c r="R1771" s="746"/>
      <c r="S1771" s="746"/>
      <c r="T1771" s="746"/>
      <c r="U1771" s="746"/>
      <c r="V1771" s="746"/>
      <c r="W1771" s="746"/>
      <c r="X1771" s="746"/>
      <c r="Y1771" s="746"/>
      <c r="Z1771" s="746"/>
      <c r="AA1771" s="746"/>
      <c r="AB1771" s="746"/>
      <c r="AC1771" s="746"/>
      <c r="AD1771" s="746"/>
    </row>
    <row r="1772" spans="4:30" ht="13.9" customHeight="1">
      <c r="D1772" s="746"/>
      <c r="E1772" s="746"/>
      <c r="F1772" s="746"/>
      <c r="G1772" s="746"/>
      <c r="H1772" s="746"/>
      <c r="I1772" s="746"/>
      <c r="J1772" s="746"/>
      <c r="K1772" s="746"/>
      <c r="L1772" s="746"/>
      <c r="M1772" s="746"/>
      <c r="N1772" s="746"/>
      <c r="O1772" s="746"/>
      <c r="P1772" s="746"/>
      <c r="Q1772" s="746"/>
      <c r="R1772" s="746"/>
      <c r="S1772" s="746"/>
      <c r="T1772" s="746"/>
      <c r="U1772" s="746"/>
      <c r="V1772" s="746"/>
      <c r="W1772" s="746"/>
      <c r="X1772" s="746"/>
      <c r="Y1772" s="746"/>
      <c r="Z1772" s="746"/>
      <c r="AA1772" s="746"/>
      <c r="AB1772" s="746"/>
      <c r="AC1772" s="746"/>
      <c r="AD1772" s="746"/>
    </row>
    <row r="1773" spans="4:30" ht="13.9" customHeight="1">
      <c r="D1773" s="746"/>
      <c r="E1773" s="746"/>
      <c r="F1773" s="746"/>
      <c r="G1773" s="746"/>
      <c r="H1773" s="746"/>
      <c r="I1773" s="746"/>
      <c r="J1773" s="746"/>
      <c r="K1773" s="746"/>
      <c r="L1773" s="746"/>
      <c r="M1773" s="746"/>
      <c r="N1773" s="746"/>
      <c r="O1773" s="746"/>
      <c r="P1773" s="746"/>
      <c r="Q1773" s="746"/>
      <c r="R1773" s="746"/>
      <c r="S1773" s="746"/>
      <c r="T1773" s="746"/>
      <c r="U1773" s="746"/>
      <c r="V1773" s="746"/>
      <c r="W1773" s="746"/>
      <c r="X1773" s="746"/>
      <c r="Y1773" s="746"/>
      <c r="Z1773" s="746"/>
      <c r="AA1773" s="746"/>
      <c r="AB1773" s="746"/>
      <c r="AC1773" s="746"/>
      <c r="AD1773" s="746"/>
    </row>
    <row r="1774" spans="4:30" ht="13.9" customHeight="1">
      <c r="D1774" s="746"/>
      <c r="E1774" s="746"/>
      <c r="F1774" s="746"/>
      <c r="G1774" s="746"/>
      <c r="H1774" s="746"/>
      <c r="I1774" s="746"/>
      <c r="J1774" s="746"/>
      <c r="K1774" s="746"/>
      <c r="L1774" s="746"/>
      <c r="M1774" s="746"/>
      <c r="N1774" s="746"/>
      <c r="O1774" s="746"/>
      <c r="P1774" s="746"/>
      <c r="Q1774" s="746"/>
      <c r="R1774" s="746"/>
      <c r="S1774" s="746"/>
      <c r="T1774" s="746"/>
      <c r="U1774" s="746"/>
      <c r="V1774" s="746"/>
      <c r="W1774" s="746"/>
      <c r="X1774" s="746"/>
      <c r="Y1774" s="746"/>
      <c r="Z1774" s="746"/>
      <c r="AA1774" s="746"/>
      <c r="AB1774" s="746"/>
      <c r="AC1774" s="746"/>
      <c r="AD1774" s="746"/>
    </row>
    <row r="1775" spans="4:30" ht="13.9" customHeight="1">
      <c r="D1775" s="746"/>
      <c r="E1775" s="746"/>
      <c r="F1775" s="746"/>
      <c r="G1775" s="746"/>
      <c r="H1775" s="746"/>
      <c r="I1775" s="746"/>
      <c r="J1775" s="746"/>
      <c r="K1775" s="746"/>
      <c r="L1775" s="746"/>
      <c r="M1775" s="746"/>
      <c r="N1775" s="746"/>
      <c r="O1775" s="746"/>
      <c r="P1775" s="746"/>
      <c r="Q1775" s="746"/>
      <c r="R1775" s="746"/>
      <c r="S1775" s="746"/>
      <c r="T1775" s="746"/>
      <c r="U1775" s="746"/>
      <c r="V1775" s="746"/>
      <c r="W1775" s="746"/>
      <c r="X1775" s="746"/>
      <c r="Y1775" s="746"/>
      <c r="Z1775" s="746"/>
      <c r="AA1775" s="746"/>
      <c r="AB1775" s="746"/>
      <c r="AC1775" s="746"/>
      <c r="AD1775" s="746"/>
    </row>
    <row r="1776" spans="4:30" ht="13.9" customHeight="1">
      <c r="D1776" s="746"/>
      <c r="E1776" s="746"/>
      <c r="F1776" s="746"/>
      <c r="G1776" s="746"/>
      <c r="H1776" s="746"/>
      <c r="I1776" s="746"/>
      <c r="J1776" s="746"/>
      <c r="K1776" s="746"/>
      <c r="L1776" s="746"/>
      <c r="M1776" s="746"/>
      <c r="N1776" s="746"/>
      <c r="O1776" s="746"/>
      <c r="P1776" s="746"/>
      <c r="Q1776" s="746"/>
      <c r="R1776" s="746"/>
      <c r="S1776" s="746"/>
      <c r="T1776" s="746"/>
      <c r="U1776" s="746"/>
      <c r="V1776" s="746"/>
      <c r="W1776" s="746"/>
      <c r="X1776" s="746"/>
      <c r="Y1776" s="746"/>
      <c r="Z1776" s="746"/>
      <c r="AA1776" s="746"/>
      <c r="AB1776" s="746"/>
      <c r="AC1776" s="746"/>
      <c r="AD1776" s="746"/>
    </row>
    <row r="1777" spans="4:30" ht="13.9" customHeight="1">
      <c r="D1777" s="746"/>
      <c r="E1777" s="746"/>
      <c r="F1777" s="746"/>
      <c r="G1777" s="746"/>
      <c r="H1777" s="746"/>
      <c r="I1777" s="746"/>
      <c r="J1777" s="746"/>
      <c r="K1777" s="746"/>
      <c r="L1777" s="746"/>
      <c r="M1777" s="746"/>
      <c r="N1777" s="746"/>
      <c r="O1777" s="746"/>
      <c r="P1777" s="746"/>
      <c r="Q1777" s="746"/>
      <c r="R1777" s="746"/>
      <c r="S1777" s="746"/>
      <c r="T1777" s="746"/>
      <c r="U1777" s="746"/>
      <c r="V1777" s="746"/>
      <c r="W1777" s="746"/>
      <c r="X1777" s="746"/>
      <c r="Y1777" s="746"/>
      <c r="Z1777" s="746"/>
      <c r="AA1777" s="746"/>
      <c r="AB1777" s="746"/>
      <c r="AC1777" s="746"/>
      <c r="AD1777" s="746"/>
    </row>
    <row r="1778" spans="4:30" ht="13.9" customHeight="1">
      <c r="D1778" s="746"/>
      <c r="E1778" s="746"/>
      <c r="F1778" s="746"/>
      <c r="G1778" s="746"/>
      <c r="H1778" s="746"/>
      <c r="I1778" s="746"/>
      <c r="J1778" s="746"/>
      <c r="K1778" s="746"/>
      <c r="L1778" s="746"/>
      <c r="M1778" s="746"/>
      <c r="N1778" s="746"/>
      <c r="O1778" s="746"/>
      <c r="P1778" s="746"/>
      <c r="Q1778" s="746"/>
      <c r="R1778" s="746"/>
      <c r="S1778" s="746"/>
      <c r="T1778" s="746"/>
      <c r="U1778" s="746"/>
      <c r="V1778" s="746"/>
      <c r="W1778" s="746"/>
      <c r="X1778" s="746"/>
      <c r="Y1778" s="746"/>
      <c r="Z1778" s="746"/>
      <c r="AA1778" s="746"/>
      <c r="AB1778" s="746"/>
      <c r="AC1778" s="746"/>
      <c r="AD1778" s="746"/>
    </row>
    <row r="1779" spans="4:30" ht="13.9" customHeight="1">
      <c r="D1779" s="746"/>
      <c r="E1779" s="746"/>
      <c r="F1779" s="746"/>
      <c r="G1779" s="746"/>
      <c r="H1779" s="746"/>
      <c r="I1779" s="746"/>
      <c r="J1779" s="746"/>
      <c r="K1779" s="746"/>
      <c r="L1779" s="746"/>
      <c r="M1779" s="746"/>
      <c r="N1779" s="746"/>
      <c r="O1779" s="746"/>
      <c r="P1779" s="746"/>
      <c r="Q1779" s="746"/>
      <c r="R1779" s="746"/>
      <c r="S1779" s="746"/>
      <c r="T1779" s="746"/>
      <c r="U1779" s="746"/>
      <c r="V1779" s="746"/>
      <c r="W1779" s="746"/>
      <c r="X1779" s="746"/>
      <c r="Y1779" s="746"/>
      <c r="Z1779" s="746"/>
      <c r="AA1779" s="746"/>
      <c r="AB1779" s="746"/>
      <c r="AC1779" s="746"/>
      <c r="AD1779" s="746"/>
    </row>
    <row r="1780" spans="4:30" ht="13.9" customHeight="1">
      <c r="D1780" s="746"/>
      <c r="E1780" s="746"/>
      <c r="F1780" s="746"/>
      <c r="G1780" s="746"/>
      <c r="H1780" s="746"/>
      <c r="I1780" s="746"/>
      <c r="J1780" s="746"/>
      <c r="K1780" s="746"/>
      <c r="L1780" s="746"/>
      <c r="M1780" s="746"/>
      <c r="N1780" s="746"/>
      <c r="O1780" s="746"/>
      <c r="P1780" s="746"/>
      <c r="Q1780" s="746"/>
      <c r="R1780" s="746"/>
      <c r="S1780" s="746"/>
      <c r="T1780" s="746"/>
      <c r="U1780" s="746"/>
      <c r="V1780" s="746"/>
      <c r="W1780" s="746"/>
      <c r="X1780" s="746"/>
      <c r="Y1780" s="746"/>
      <c r="Z1780" s="746"/>
      <c r="AA1780" s="746"/>
      <c r="AB1780" s="746"/>
      <c r="AC1780" s="746"/>
      <c r="AD1780" s="746"/>
    </row>
    <row r="1781" spans="4:30" ht="13.9" customHeight="1">
      <c r="D1781" s="746"/>
      <c r="E1781" s="746"/>
      <c r="F1781" s="746"/>
      <c r="G1781" s="746"/>
      <c r="H1781" s="746"/>
      <c r="I1781" s="746"/>
      <c r="J1781" s="746"/>
      <c r="K1781" s="746"/>
      <c r="L1781" s="746"/>
      <c r="M1781" s="746"/>
      <c r="N1781" s="746"/>
      <c r="O1781" s="746"/>
      <c r="P1781" s="746"/>
      <c r="Q1781" s="746"/>
      <c r="R1781" s="746"/>
      <c r="S1781" s="746"/>
      <c r="T1781" s="746"/>
      <c r="U1781" s="746"/>
      <c r="V1781" s="746"/>
      <c r="W1781" s="746"/>
      <c r="X1781" s="746"/>
      <c r="Y1781" s="746"/>
      <c r="Z1781" s="746"/>
      <c r="AA1781" s="746"/>
      <c r="AB1781" s="746"/>
      <c r="AC1781" s="746"/>
      <c r="AD1781" s="746"/>
    </row>
    <row r="1782" spans="4:30" ht="13.9" customHeight="1">
      <c r="D1782" s="746"/>
      <c r="E1782" s="746"/>
      <c r="F1782" s="746"/>
      <c r="G1782" s="746"/>
      <c r="H1782" s="746"/>
      <c r="I1782" s="746"/>
      <c r="J1782" s="746"/>
      <c r="K1782" s="746"/>
      <c r="L1782" s="746"/>
      <c r="M1782" s="746"/>
      <c r="N1782" s="746"/>
      <c r="O1782" s="746"/>
      <c r="P1782" s="746"/>
      <c r="Q1782" s="746"/>
      <c r="R1782" s="746"/>
      <c r="S1782" s="746"/>
      <c r="T1782" s="746"/>
      <c r="U1782" s="746"/>
      <c r="V1782" s="746"/>
      <c r="W1782" s="746"/>
      <c r="X1782" s="746"/>
      <c r="Y1782" s="746"/>
      <c r="Z1782" s="746"/>
      <c r="AA1782" s="746"/>
      <c r="AB1782" s="746"/>
      <c r="AC1782" s="746"/>
      <c r="AD1782" s="746"/>
    </row>
    <row r="1783" spans="4:30" ht="13.9" customHeight="1">
      <c r="D1783" s="746"/>
      <c r="E1783" s="746"/>
      <c r="F1783" s="746"/>
      <c r="G1783" s="746"/>
      <c r="H1783" s="746"/>
      <c r="I1783" s="746"/>
      <c r="J1783" s="746"/>
      <c r="K1783" s="746"/>
      <c r="L1783" s="746"/>
      <c r="M1783" s="746"/>
      <c r="N1783" s="746"/>
      <c r="O1783" s="746"/>
      <c r="P1783" s="746"/>
      <c r="Q1783" s="746"/>
      <c r="R1783" s="746"/>
      <c r="S1783" s="746"/>
      <c r="T1783" s="746"/>
      <c r="U1783" s="746"/>
      <c r="V1783" s="746"/>
      <c r="W1783" s="746"/>
      <c r="X1783" s="746"/>
      <c r="Y1783" s="746"/>
      <c r="Z1783" s="746"/>
      <c r="AA1783" s="746"/>
      <c r="AB1783" s="746"/>
      <c r="AC1783" s="746"/>
      <c r="AD1783" s="746"/>
    </row>
    <row r="1784" spans="4:30" ht="13.9" customHeight="1">
      <c r="D1784" s="746"/>
      <c r="E1784" s="746"/>
      <c r="F1784" s="746"/>
      <c r="G1784" s="746"/>
      <c r="H1784" s="746"/>
      <c r="I1784" s="746"/>
      <c r="J1784" s="746"/>
      <c r="K1784" s="746"/>
      <c r="L1784" s="746"/>
      <c r="M1784" s="746"/>
      <c r="N1784" s="746"/>
      <c r="O1784" s="746"/>
      <c r="P1784" s="746"/>
      <c r="Q1784" s="746"/>
      <c r="R1784" s="746"/>
      <c r="S1784" s="746"/>
      <c r="T1784" s="746"/>
      <c r="U1784" s="746"/>
      <c r="V1784" s="746"/>
      <c r="W1784" s="746"/>
      <c r="X1784" s="746"/>
      <c r="Y1784" s="746"/>
      <c r="Z1784" s="746"/>
      <c r="AA1784" s="746"/>
      <c r="AB1784" s="746"/>
      <c r="AC1784" s="746"/>
      <c r="AD1784" s="746"/>
    </row>
    <row r="1785" spans="4:30" ht="13.9" customHeight="1">
      <c r="D1785" s="746"/>
      <c r="E1785" s="746"/>
      <c r="F1785" s="746"/>
      <c r="G1785" s="746"/>
      <c r="H1785" s="746"/>
      <c r="I1785" s="746"/>
      <c r="J1785" s="746"/>
      <c r="K1785" s="746"/>
      <c r="L1785" s="746"/>
      <c r="M1785" s="746"/>
      <c r="N1785" s="746"/>
      <c r="O1785" s="746"/>
      <c r="P1785" s="746"/>
      <c r="Q1785" s="746"/>
      <c r="R1785" s="746"/>
      <c r="S1785" s="746"/>
      <c r="T1785" s="746"/>
      <c r="U1785" s="746"/>
      <c r="V1785" s="746"/>
      <c r="W1785" s="746"/>
      <c r="X1785" s="746"/>
      <c r="Y1785" s="746"/>
      <c r="Z1785" s="746"/>
      <c r="AA1785" s="746"/>
      <c r="AB1785" s="746"/>
      <c r="AC1785" s="746"/>
      <c r="AD1785" s="746"/>
    </row>
    <row r="1786" spans="4:30" ht="13.9" customHeight="1">
      <c r="D1786" s="746"/>
      <c r="E1786" s="746"/>
      <c r="F1786" s="746"/>
      <c r="G1786" s="746"/>
      <c r="H1786" s="746"/>
      <c r="I1786" s="746"/>
      <c r="J1786" s="746"/>
      <c r="K1786" s="746"/>
      <c r="L1786" s="746"/>
      <c r="M1786" s="746"/>
      <c r="N1786" s="746"/>
      <c r="O1786" s="746"/>
      <c r="P1786" s="746"/>
      <c r="Q1786" s="746"/>
      <c r="R1786" s="746"/>
      <c r="S1786" s="746"/>
      <c r="T1786" s="746"/>
      <c r="U1786" s="746"/>
      <c r="V1786" s="746"/>
      <c r="W1786" s="746"/>
      <c r="X1786" s="746"/>
      <c r="Y1786" s="746"/>
      <c r="Z1786" s="746"/>
      <c r="AA1786" s="746"/>
      <c r="AB1786" s="746"/>
      <c r="AC1786" s="746"/>
      <c r="AD1786" s="746"/>
    </row>
    <row r="1787" spans="4:30" ht="13.9" customHeight="1">
      <c r="D1787" s="746"/>
      <c r="E1787" s="746"/>
      <c r="F1787" s="746"/>
      <c r="G1787" s="746"/>
      <c r="H1787" s="746"/>
      <c r="I1787" s="746"/>
      <c r="J1787" s="746"/>
      <c r="K1787" s="746"/>
      <c r="L1787" s="746"/>
      <c r="M1787" s="746"/>
      <c r="N1787" s="746"/>
      <c r="O1787" s="746"/>
      <c r="P1787" s="746"/>
      <c r="Q1787" s="746"/>
      <c r="R1787" s="746"/>
      <c r="S1787" s="746"/>
      <c r="T1787" s="746"/>
      <c r="U1787" s="746"/>
      <c r="V1787" s="746"/>
      <c r="W1787" s="746"/>
      <c r="X1787" s="746"/>
      <c r="Y1787" s="746"/>
      <c r="Z1787" s="746"/>
      <c r="AA1787" s="746"/>
      <c r="AB1787" s="746"/>
      <c r="AC1787" s="746"/>
      <c r="AD1787" s="746"/>
    </row>
    <row r="1788" spans="4:30" ht="13.9" customHeight="1">
      <c r="D1788" s="746"/>
      <c r="E1788" s="746"/>
      <c r="F1788" s="746"/>
      <c r="G1788" s="746"/>
      <c r="H1788" s="746"/>
      <c r="I1788" s="746"/>
      <c r="J1788" s="746"/>
      <c r="K1788" s="746"/>
      <c r="L1788" s="746"/>
      <c r="M1788" s="746"/>
      <c r="N1788" s="746"/>
      <c r="O1788" s="746"/>
      <c r="P1788" s="746"/>
      <c r="Q1788" s="746"/>
      <c r="R1788" s="746"/>
      <c r="S1788" s="746"/>
      <c r="T1788" s="746"/>
      <c r="U1788" s="746"/>
      <c r="V1788" s="746"/>
      <c r="W1788" s="746"/>
      <c r="X1788" s="746"/>
      <c r="Y1788" s="746"/>
      <c r="Z1788" s="746"/>
      <c r="AA1788" s="746"/>
      <c r="AB1788" s="746"/>
      <c r="AC1788" s="746"/>
      <c r="AD1788" s="746"/>
    </row>
    <row r="1789" spans="4:30" ht="13.9" customHeight="1">
      <c r="D1789" s="746"/>
      <c r="E1789" s="746"/>
      <c r="F1789" s="746"/>
      <c r="G1789" s="746"/>
      <c r="H1789" s="746"/>
      <c r="I1789" s="746"/>
      <c r="J1789" s="746"/>
      <c r="K1789" s="746"/>
      <c r="L1789" s="746"/>
      <c r="M1789" s="746"/>
      <c r="N1789" s="746"/>
      <c r="O1789" s="746"/>
      <c r="P1789" s="746"/>
      <c r="Q1789" s="746"/>
      <c r="R1789" s="746"/>
      <c r="S1789" s="746"/>
      <c r="T1789" s="746"/>
      <c r="U1789" s="746"/>
      <c r="V1789" s="746"/>
      <c r="W1789" s="746"/>
      <c r="X1789" s="746"/>
      <c r="Y1789" s="746"/>
      <c r="Z1789" s="746"/>
      <c r="AA1789" s="746"/>
      <c r="AB1789" s="746"/>
      <c r="AC1789" s="746"/>
      <c r="AD1789" s="746"/>
    </row>
    <row r="1790" spans="4:30" ht="13.9" customHeight="1">
      <c r="D1790" s="746"/>
      <c r="E1790" s="746"/>
      <c r="F1790" s="746"/>
      <c r="G1790" s="746"/>
      <c r="H1790" s="746"/>
      <c r="I1790" s="746"/>
      <c r="J1790" s="746"/>
      <c r="K1790" s="746"/>
      <c r="L1790" s="746"/>
      <c r="M1790" s="746"/>
      <c r="N1790" s="746"/>
      <c r="O1790" s="746"/>
      <c r="P1790" s="746"/>
      <c r="Q1790" s="746"/>
      <c r="R1790" s="746"/>
      <c r="S1790" s="746"/>
      <c r="T1790" s="746"/>
      <c r="U1790" s="746"/>
      <c r="V1790" s="746"/>
      <c r="W1790" s="746"/>
      <c r="X1790" s="746"/>
      <c r="Y1790" s="746"/>
      <c r="Z1790" s="746"/>
      <c r="AA1790" s="746"/>
      <c r="AB1790" s="746"/>
      <c r="AC1790" s="746"/>
      <c r="AD1790" s="746"/>
    </row>
    <row r="1791" spans="4:30" ht="13.9" customHeight="1">
      <c r="D1791" s="746"/>
      <c r="E1791" s="746"/>
      <c r="F1791" s="746"/>
      <c r="G1791" s="746"/>
      <c r="H1791" s="746"/>
      <c r="I1791" s="746"/>
      <c r="J1791" s="746"/>
      <c r="K1791" s="746"/>
      <c r="L1791" s="746"/>
      <c r="M1791" s="746"/>
      <c r="N1791" s="746"/>
      <c r="O1791" s="746"/>
      <c r="P1791" s="746"/>
      <c r="Q1791" s="746"/>
      <c r="R1791" s="746"/>
      <c r="S1791" s="746"/>
      <c r="T1791" s="746"/>
      <c r="U1791" s="746"/>
      <c r="V1791" s="746"/>
      <c r="W1791" s="746"/>
      <c r="X1791" s="746"/>
      <c r="Y1791" s="746"/>
      <c r="Z1791" s="746"/>
      <c r="AA1791" s="746"/>
      <c r="AB1791" s="746"/>
      <c r="AC1791" s="746"/>
      <c r="AD1791" s="746"/>
    </row>
    <row r="1792" spans="4:30" ht="13.9" customHeight="1">
      <c r="D1792" s="746"/>
      <c r="E1792" s="746"/>
      <c r="F1792" s="746"/>
      <c r="G1792" s="746"/>
      <c r="H1792" s="746"/>
      <c r="I1792" s="746"/>
      <c r="J1792" s="746"/>
      <c r="K1792" s="746"/>
      <c r="L1792" s="746"/>
      <c r="M1792" s="746"/>
      <c r="N1792" s="746"/>
      <c r="O1792" s="746"/>
      <c r="P1792" s="746"/>
      <c r="Q1792" s="746"/>
      <c r="R1792" s="746"/>
      <c r="S1792" s="746"/>
      <c r="T1792" s="746"/>
      <c r="U1792" s="746"/>
      <c r="V1792" s="746"/>
      <c r="W1792" s="746"/>
      <c r="X1792" s="746"/>
      <c r="Y1792" s="746"/>
      <c r="Z1792" s="746"/>
      <c r="AA1792" s="746"/>
      <c r="AB1792" s="746"/>
      <c r="AC1792" s="746"/>
      <c r="AD1792" s="746"/>
    </row>
    <row r="1793" spans="4:30" ht="13.9" customHeight="1">
      <c r="D1793" s="746"/>
      <c r="E1793" s="746"/>
      <c r="F1793" s="746"/>
      <c r="G1793" s="746"/>
      <c r="H1793" s="746"/>
      <c r="I1793" s="746"/>
      <c r="J1793" s="746"/>
      <c r="K1793" s="746"/>
      <c r="L1793" s="746"/>
      <c r="M1793" s="746"/>
      <c r="N1793" s="746"/>
      <c r="O1793" s="746"/>
      <c r="P1793" s="746"/>
      <c r="Q1793" s="746"/>
      <c r="R1793" s="746"/>
      <c r="S1793" s="746"/>
      <c r="T1793" s="746"/>
      <c r="U1793" s="746"/>
      <c r="V1793" s="746"/>
      <c r="W1793" s="746"/>
      <c r="X1793" s="746"/>
      <c r="Y1793" s="746"/>
      <c r="Z1793" s="746"/>
      <c r="AA1793" s="746"/>
      <c r="AB1793" s="746"/>
      <c r="AC1793" s="746"/>
      <c r="AD1793" s="746"/>
    </row>
    <row r="1794" spans="4:30" ht="13.9" customHeight="1">
      <c r="D1794" s="746"/>
      <c r="E1794" s="746"/>
      <c r="F1794" s="746"/>
      <c r="G1794" s="746"/>
      <c r="H1794" s="746"/>
      <c r="I1794" s="746"/>
      <c r="J1794" s="746"/>
      <c r="K1794" s="746"/>
      <c r="L1794" s="746"/>
      <c r="M1794" s="746"/>
      <c r="N1794" s="746"/>
      <c r="O1794" s="746"/>
      <c r="P1794" s="746"/>
      <c r="Q1794" s="746"/>
      <c r="R1794" s="746"/>
      <c r="S1794" s="746"/>
      <c r="T1794" s="746"/>
      <c r="U1794" s="746"/>
      <c r="V1794" s="746"/>
      <c r="W1794" s="746"/>
      <c r="X1794" s="746"/>
      <c r="Y1794" s="746"/>
      <c r="Z1794" s="746"/>
      <c r="AA1794" s="746"/>
      <c r="AB1794" s="746"/>
      <c r="AC1794" s="746"/>
      <c r="AD1794" s="746"/>
    </row>
    <row r="1795" spans="4:30" ht="13.9" customHeight="1">
      <c r="D1795" s="746"/>
      <c r="E1795" s="746"/>
      <c r="F1795" s="746"/>
      <c r="G1795" s="746"/>
      <c r="H1795" s="746"/>
      <c r="I1795" s="746"/>
      <c r="J1795" s="746"/>
      <c r="K1795" s="746"/>
      <c r="L1795" s="746"/>
      <c r="M1795" s="746"/>
      <c r="N1795" s="746"/>
      <c r="O1795" s="746"/>
      <c r="P1795" s="746"/>
      <c r="Q1795" s="746"/>
      <c r="R1795" s="746"/>
      <c r="S1795" s="746"/>
      <c r="T1795" s="746"/>
      <c r="U1795" s="746"/>
      <c r="V1795" s="746"/>
      <c r="W1795" s="746"/>
      <c r="X1795" s="746"/>
      <c r="Y1795" s="746"/>
      <c r="Z1795" s="746"/>
      <c r="AA1795" s="746"/>
      <c r="AB1795" s="746"/>
      <c r="AC1795" s="746"/>
      <c r="AD1795" s="746"/>
    </row>
    <row r="1796" spans="4:30" ht="13.9" customHeight="1">
      <c r="D1796" s="746"/>
      <c r="E1796" s="746"/>
      <c r="F1796" s="746"/>
      <c r="G1796" s="746"/>
      <c r="H1796" s="746"/>
      <c r="I1796" s="746"/>
      <c r="J1796" s="746"/>
      <c r="K1796" s="746"/>
      <c r="L1796" s="746"/>
      <c r="M1796" s="746"/>
      <c r="N1796" s="746"/>
      <c r="O1796" s="746"/>
      <c r="P1796" s="746"/>
      <c r="Q1796" s="746"/>
      <c r="R1796" s="746"/>
      <c r="S1796" s="746"/>
      <c r="T1796" s="746"/>
      <c r="U1796" s="746"/>
      <c r="V1796" s="746"/>
      <c r="W1796" s="746"/>
      <c r="X1796" s="746"/>
      <c r="Y1796" s="746"/>
      <c r="Z1796" s="746"/>
      <c r="AA1796" s="746"/>
      <c r="AB1796" s="746"/>
      <c r="AC1796" s="746"/>
      <c r="AD1796" s="746"/>
    </row>
    <row r="1797" spans="4:30" ht="13.9" customHeight="1">
      <c r="D1797" s="746"/>
      <c r="E1797" s="746"/>
      <c r="F1797" s="746"/>
      <c r="G1797" s="746"/>
      <c r="H1797" s="746"/>
      <c r="I1797" s="746"/>
      <c r="J1797" s="746"/>
      <c r="K1797" s="746"/>
      <c r="L1797" s="746"/>
      <c r="M1797" s="746"/>
      <c r="N1797" s="746"/>
      <c r="O1797" s="746"/>
      <c r="P1797" s="746"/>
      <c r="Q1797" s="746"/>
      <c r="R1797" s="746"/>
      <c r="S1797" s="746"/>
      <c r="T1797" s="746"/>
      <c r="U1797" s="746"/>
      <c r="V1797" s="746"/>
      <c r="W1797" s="746"/>
      <c r="X1797" s="746"/>
      <c r="Y1797" s="746"/>
      <c r="Z1797" s="746"/>
      <c r="AA1797" s="746"/>
      <c r="AB1797" s="746"/>
      <c r="AC1797" s="746"/>
      <c r="AD1797" s="746"/>
    </row>
    <row r="1798" spans="4:30" ht="13.9" customHeight="1">
      <c r="D1798" s="746"/>
      <c r="E1798" s="746"/>
      <c r="F1798" s="746"/>
      <c r="G1798" s="746"/>
      <c r="H1798" s="746"/>
      <c r="I1798" s="746"/>
      <c r="J1798" s="746"/>
      <c r="K1798" s="746"/>
      <c r="L1798" s="746"/>
      <c r="M1798" s="746"/>
      <c r="N1798" s="746"/>
      <c r="O1798" s="746"/>
      <c r="P1798" s="746"/>
      <c r="Q1798" s="746"/>
      <c r="R1798" s="746"/>
      <c r="S1798" s="746"/>
      <c r="T1798" s="746"/>
      <c r="U1798" s="746"/>
      <c r="V1798" s="746"/>
      <c r="W1798" s="746"/>
      <c r="X1798" s="746"/>
      <c r="Y1798" s="746"/>
      <c r="Z1798" s="746"/>
      <c r="AA1798" s="746"/>
      <c r="AB1798" s="746"/>
      <c r="AC1798" s="746"/>
      <c r="AD1798" s="746"/>
    </row>
    <row r="1799" spans="4:30" ht="13.9" customHeight="1">
      <c r="D1799" s="746"/>
      <c r="E1799" s="746"/>
      <c r="F1799" s="746"/>
      <c r="G1799" s="746"/>
      <c r="H1799" s="746"/>
      <c r="I1799" s="746"/>
      <c r="J1799" s="746"/>
      <c r="K1799" s="746"/>
      <c r="L1799" s="746"/>
      <c r="M1799" s="746"/>
      <c r="N1799" s="746"/>
      <c r="O1799" s="746"/>
      <c r="P1799" s="746"/>
      <c r="Q1799" s="746"/>
      <c r="R1799" s="746"/>
      <c r="S1799" s="746"/>
      <c r="T1799" s="746"/>
      <c r="U1799" s="746"/>
      <c r="V1799" s="746"/>
      <c r="W1799" s="746"/>
      <c r="X1799" s="746"/>
      <c r="Y1799" s="746"/>
      <c r="Z1799" s="746"/>
      <c r="AA1799" s="746"/>
      <c r="AB1799" s="746"/>
      <c r="AC1799" s="746"/>
      <c r="AD1799" s="746"/>
    </row>
    <row r="1800" spans="4:30" ht="13.9" customHeight="1">
      <c r="D1800" s="746"/>
      <c r="E1800" s="746"/>
      <c r="F1800" s="746"/>
      <c r="G1800" s="746"/>
      <c r="H1800" s="746"/>
      <c r="I1800" s="746"/>
      <c r="J1800" s="746"/>
      <c r="K1800" s="746"/>
      <c r="L1800" s="746"/>
      <c r="M1800" s="746"/>
      <c r="N1800" s="746"/>
      <c r="O1800" s="746"/>
      <c r="P1800" s="746"/>
      <c r="Q1800" s="746"/>
      <c r="R1800" s="746"/>
      <c r="S1800" s="746"/>
      <c r="T1800" s="746"/>
      <c r="U1800" s="746"/>
      <c r="V1800" s="746"/>
      <c r="W1800" s="746"/>
      <c r="X1800" s="746"/>
      <c r="Y1800" s="746"/>
      <c r="Z1800" s="746"/>
      <c r="AA1800" s="746"/>
      <c r="AB1800" s="746"/>
      <c r="AC1800" s="746"/>
      <c r="AD1800" s="746"/>
    </row>
    <row r="1801" spans="4:30" ht="13.9" customHeight="1">
      <c r="D1801" s="746"/>
      <c r="E1801" s="746"/>
      <c r="F1801" s="746"/>
      <c r="G1801" s="746"/>
      <c r="H1801" s="746"/>
      <c r="I1801" s="746"/>
      <c r="J1801" s="746"/>
      <c r="K1801" s="746"/>
      <c r="L1801" s="746"/>
      <c r="M1801" s="746"/>
      <c r="N1801" s="746"/>
      <c r="O1801" s="746"/>
      <c r="P1801" s="746"/>
      <c r="Q1801" s="746"/>
      <c r="R1801" s="746"/>
      <c r="S1801" s="746"/>
      <c r="T1801" s="746"/>
      <c r="U1801" s="746"/>
      <c r="V1801" s="746"/>
      <c r="W1801" s="746"/>
      <c r="X1801" s="746"/>
      <c r="Y1801" s="746"/>
      <c r="Z1801" s="746"/>
      <c r="AA1801" s="746"/>
      <c r="AB1801" s="746"/>
      <c r="AC1801" s="746"/>
      <c r="AD1801" s="746"/>
    </row>
    <row r="1802" spans="4:30" ht="13.9" customHeight="1">
      <c r="D1802" s="746"/>
      <c r="E1802" s="746"/>
      <c r="F1802" s="746"/>
      <c r="G1802" s="746"/>
      <c r="H1802" s="746"/>
      <c r="I1802" s="746"/>
      <c r="J1802" s="746"/>
      <c r="K1802" s="746"/>
      <c r="L1802" s="746"/>
      <c r="M1802" s="746"/>
      <c r="N1802" s="746"/>
      <c r="O1802" s="746"/>
      <c r="P1802" s="746"/>
      <c r="Q1802" s="746"/>
      <c r="R1802" s="746"/>
      <c r="S1802" s="746"/>
      <c r="T1802" s="746"/>
      <c r="U1802" s="746"/>
      <c r="V1802" s="746"/>
      <c r="W1802" s="746"/>
      <c r="X1802" s="746"/>
      <c r="Y1802" s="746"/>
      <c r="Z1802" s="746"/>
      <c r="AA1802" s="746"/>
      <c r="AB1802" s="746"/>
      <c r="AC1802" s="746"/>
      <c r="AD1802" s="746"/>
    </row>
    <row r="1803" spans="4:30" ht="13.9" customHeight="1">
      <c r="D1803" s="746"/>
      <c r="E1803" s="746"/>
      <c r="F1803" s="746"/>
      <c r="G1803" s="746"/>
      <c r="H1803" s="746"/>
      <c r="I1803" s="746"/>
      <c r="J1803" s="746"/>
      <c r="K1803" s="746"/>
      <c r="L1803" s="746"/>
      <c r="M1803" s="746"/>
      <c r="N1803" s="746"/>
      <c r="O1803" s="746"/>
      <c r="P1803" s="746"/>
      <c r="Q1803" s="746"/>
      <c r="R1803" s="746"/>
      <c r="S1803" s="746"/>
      <c r="T1803" s="746"/>
      <c r="U1803" s="746"/>
      <c r="V1803" s="746"/>
      <c r="W1803" s="746"/>
      <c r="X1803" s="746"/>
      <c r="Y1803" s="746"/>
      <c r="Z1803" s="746"/>
      <c r="AA1803" s="746"/>
      <c r="AB1803" s="746"/>
      <c r="AC1803" s="746"/>
      <c r="AD1803" s="746"/>
    </row>
    <row r="1804" spans="4:30" ht="13.9" customHeight="1">
      <c r="D1804" s="746"/>
      <c r="E1804" s="746"/>
      <c r="F1804" s="746"/>
      <c r="G1804" s="746"/>
      <c r="H1804" s="746"/>
      <c r="I1804" s="746"/>
      <c r="J1804" s="746"/>
      <c r="K1804" s="746"/>
      <c r="L1804" s="746"/>
      <c r="M1804" s="746"/>
      <c r="N1804" s="746"/>
      <c r="O1804" s="746"/>
      <c r="P1804" s="746"/>
      <c r="Q1804" s="746"/>
      <c r="R1804" s="746"/>
      <c r="S1804" s="746"/>
      <c r="T1804" s="746"/>
      <c r="U1804" s="746"/>
      <c r="V1804" s="746"/>
      <c r="W1804" s="746"/>
      <c r="X1804" s="746"/>
      <c r="Y1804" s="746"/>
      <c r="Z1804" s="746"/>
      <c r="AA1804" s="746"/>
      <c r="AB1804" s="746"/>
      <c r="AC1804" s="746"/>
      <c r="AD1804" s="746"/>
    </row>
    <row r="1805" spans="4:30" ht="13.9" customHeight="1">
      <c r="D1805" s="746"/>
      <c r="E1805" s="746"/>
      <c r="F1805" s="746"/>
      <c r="G1805" s="746"/>
      <c r="H1805" s="746"/>
      <c r="I1805" s="746"/>
      <c r="J1805" s="746"/>
      <c r="K1805" s="746"/>
      <c r="L1805" s="746"/>
      <c r="M1805" s="746"/>
      <c r="N1805" s="746"/>
      <c r="O1805" s="746"/>
      <c r="P1805" s="746"/>
      <c r="Q1805" s="746"/>
      <c r="R1805" s="746"/>
      <c r="S1805" s="746"/>
      <c r="T1805" s="746"/>
      <c r="U1805" s="746"/>
      <c r="V1805" s="746"/>
      <c r="W1805" s="746"/>
      <c r="X1805" s="746"/>
      <c r="Y1805" s="746"/>
      <c r="Z1805" s="746"/>
      <c r="AA1805" s="746"/>
      <c r="AB1805" s="746"/>
      <c r="AC1805" s="746"/>
      <c r="AD1805" s="746"/>
    </row>
    <row r="1806" spans="4:30" ht="13.9" customHeight="1">
      <c r="D1806" s="746"/>
      <c r="E1806" s="746"/>
      <c r="F1806" s="746"/>
      <c r="G1806" s="746"/>
      <c r="H1806" s="746"/>
      <c r="I1806" s="746"/>
      <c r="J1806" s="746"/>
      <c r="K1806" s="746"/>
      <c r="L1806" s="746"/>
      <c r="M1806" s="746"/>
      <c r="N1806" s="746"/>
      <c r="O1806" s="746"/>
      <c r="P1806" s="746"/>
      <c r="Q1806" s="746"/>
      <c r="R1806" s="746"/>
      <c r="S1806" s="746"/>
      <c r="T1806" s="746"/>
      <c r="U1806" s="746"/>
      <c r="V1806" s="746"/>
      <c r="W1806" s="746"/>
      <c r="X1806" s="746"/>
      <c r="Y1806" s="746"/>
      <c r="Z1806" s="746"/>
      <c r="AA1806" s="746"/>
      <c r="AB1806" s="746"/>
      <c r="AC1806" s="746"/>
      <c r="AD1806" s="746"/>
    </row>
    <row r="1807" spans="4:30" ht="13.9" customHeight="1">
      <c r="D1807" s="746"/>
      <c r="E1807" s="746"/>
      <c r="F1807" s="746"/>
      <c r="G1807" s="746"/>
      <c r="H1807" s="746"/>
      <c r="I1807" s="746"/>
      <c r="J1807" s="746"/>
      <c r="K1807" s="746"/>
      <c r="L1807" s="746"/>
      <c r="M1807" s="746"/>
      <c r="N1807" s="746"/>
      <c r="O1807" s="746"/>
      <c r="P1807" s="746"/>
      <c r="Q1807" s="746"/>
      <c r="R1807" s="746"/>
      <c r="S1807" s="746"/>
      <c r="T1807" s="746"/>
      <c r="U1807" s="746"/>
      <c r="V1807" s="746"/>
      <c r="W1807" s="746"/>
      <c r="X1807" s="746"/>
      <c r="Y1807" s="746"/>
      <c r="Z1807" s="746"/>
      <c r="AA1807" s="746"/>
      <c r="AB1807" s="746"/>
      <c r="AC1807" s="746"/>
      <c r="AD1807" s="746"/>
    </row>
    <row r="1808" spans="4:30" ht="13.9" customHeight="1">
      <c r="D1808" s="746"/>
      <c r="E1808" s="746"/>
      <c r="F1808" s="746"/>
      <c r="G1808" s="746"/>
      <c r="H1808" s="746"/>
      <c r="I1808" s="746"/>
      <c r="J1808" s="746"/>
      <c r="K1808" s="746"/>
      <c r="L1808" s="746"/>
      <c r="M1808" s="746"/>
      <c r="N1808" s="746"/>
      <c r="O1808" s="746"/>
      <c r="P1808" s="746"/>
      <c r="Q1808" s="746"/>
      <c r="R1808" s="746"/>
      <c r="S1808" s="746"/>
      <c r="T1808" s="746"/>
      <c r="U1808" s="746"/>
      <c r="V1808" s="746"/>
      <c r="W1808" s="746"/>
      <c r="X1808" s="746"/>
      <c r="Y1808" s="746"/>
      <c r="Z1808" s="746"/>
      <c r="AA1808" s="746"/>
      <c r="AB1808" s="746"/>
      <c r="AC1808" s="746"/>
      <c r="AD1808" s="746"/>
    </row>
    <row r="1809" spans="4:30" ht="13.9" customHeight="1">
      <c r="D1809" s="746"/>
      <c r="E1809" s="746"/>
      <c r="F1809" s="746"/>
      <c r="G1809" s="746"/>
      <c r="H1809" s="746"/>
      <c r="I1809" s="746"/>
      <c r="J1809" s="746"/>
      <c r="K1809" s="746"/>
      <c r="L1809" s="746"/>
      <c r="M1809" s="746"/>
      <c r="N1809" s="746"/>
      <c r="O1809" s="746"/>
      <c r="P1809" s="746"/>
      <c r="Q1809" s="746"/>
      <c r="R1809" s="746"/>
      <c r="S1809" s="746"/>
      <c r="T1809" s="746"/>
      <c r="U1809" s="746"/>
      <c r="V1809" s="746"/>
      <c r="W1809" s="746"/>
      <c r="X1809" s="746"/>
      <c r="Y1809" s="746"/>
      <c r="Z1809" s="746"/>
      <c r="AA1809" s="746"/>
      <c r="AB1809" s="746"/>
      <c r="AC1809" s="746"/>
      <c r="AD1809" s="746"/>
    </row>
    <row r="1810" spans="4:30" ht="13.9" customHeight="1">
      <c r="D1810" s="746"/>
      <c r="E1810" s="746"/>
      <c r="F1810" s="746"/>
      <c r="G1810" s="746"/>
      <c r="H1810" s="746"/>
      <c r="I1810" s="746"/>
      <c r="J1810" s="746"/>
      <c r="K1810" s="746"/>
      <c r="L1810" s="746"/>
      <c r="M1810" s="746"/>
      <c r="N1810" s="746"/>
      <c r="O1810" s="746"/>
      <c r="P1810" s="746"/>
      <c r="Q1810" s="746"/>
      <c r="R1810" s="746"/>
      <c r="S1810" s="746"/>
      <c r="T1810" s="746"/>
      <c r="U1810" s="746"/>
      <c r="V1810" s="746"/>
      <c r="W1810" s="746"/>
      <c r="X1810" s="746"/>
      <c r="Y1810" s="746"/>
      <c r="Z1810" s="746"/>
      <c r="AA1810" s="746"/>
      <c r="AB1810" s="746"/>
      <c r="AC1810" s="746"/>
      <c r="AD1810" s="746"/>
    </row>
    <row r="1811" spans="4:30" ht="13.9" customHeight="1">
      <c r="D1811" s="746"/>
      <c r="E1811" s="746"/>
      <c r="F1811" s="746"/>
      <c r="G1811" s="746"/>
      <c r="H1811" s="746"/>
      <c r="I1811" s="746"/>
      <c r="J1811" s="746"/>
      <c r="K1811" s="746"/>
      <c r="L1811" s="746"/>
      <c r="M1811" s="746"/>
      <c r="N1811" s="746"/>
      <c r="O1811" s="746"/>
      <c r="P1811" s="746"/>
      <c r="Q1811" s="746"/>
      <c r="R1811" s="746"/>
      <c r="S1811" s="746"/>
      <c r="T1811" s="746"/>
      <c r="U1811" s="746"/>
      <c r="V1811" s="746"/>
      <c r="W1811" s="746"/>
      <c r="X1811" s="746"/>
      <c r="Y1811" s="746"/>
      <c r="Z1811" s="746"/>
      <c r="AA1811" s="746"/>
      <c r="AB1811" s="746"/>
      <c r="AC1811" s="746"/>
      <c r="AD1811" s="746"/>
    </row>
    <row r="1812" spans="4:30" ht="13.9" customHeight="1">
      <c r="D1812" s="746"/>
      <c r="E1812" s="746"/>
      <c r="F1812" s="746"/>
      <c r="G1812" s="746"/>
      <c r="H1812" s="746"/>
      <c r="I1812" s="746"/>
      <c r="J1812" s="746"/>
      <c r="K1812" s="746"/>
      <c r="L1812" s="746"/>
      <c r="M1812" s="746"/>
      <c r="N1812" s="746"/>
      <c r="O1812" s="746"/>
      <c r="P1812" s="746"/>
      <c r="Q1812" s="746"/>
      <c r="R1812" s="746"/>
      <c r="S1812" s="746"/>
      <c r="T1812" s="746"/>
      <c r="U1812" s="746"/>
      <c r="V1812" s="746"/>
      <c r="W1812" s="746"/>
      <c r="X1812" s="746"/>
      <c r="Y1812" s="746"/>
      <c r="Z1812" s="746"/>
      <c r="AA1812" s="746"/>
      <c r="AB1812" s="746"/>
      <c r="AC1812" s="746"/>
      <c r="AD1812" s="746"/>
    </row>
    <row r="1813" spans="4:30" ht="13.9" customHeight="1">
      <c r="D1813" s="746"/>
      <c r="E1813" s="746"/>
      <c r="F1813" s="746"/>
      <c r="G1813" s="746"/>
      <c r="H1813" s="746"/>
      <c r="I1813" s="746"/>
      <c r="J1813" s="746"/>
      <c r="K1813" s="746"/>
      <c r="L1813" s="746"/>
      <c r="M1813" s="746"/>
      <c r="N1813" s="746"/>
      <c r="O1813" s="746"/>
      <c r="P1813" s="746"/>
      <c r="Q1813" s="746"/>
      <c r="R1813" s="746"/>
      <c r="S1813" s="746"/>
      <c r="T1813" s="746"/>
      <c r="U1813" s="746"/>
      <c r="V1813" s="746"/>
      <c r="W1813" s="746"/>
      <c r="X1813" s="746"/>
      <c r="Y1813" s="746"/>
      <c r="Z1813" s="746"/>
      <c r="AA1813" s="746"/>
      <c r="AB1813" s="746"/>
      <c r="AC1813" s="746"/>
      <c r="AD1813" s="746"/>
    </row>
    <row r="1814" spans="4:30" ht="13.9" customHeight="1">
      <c r="D1814" s="746"/>
      <c r="E1814" s="746"/>
      <c r="F1814" s="746"/>
      <c r="G1814" s="746"/>
      <c r="H1814" s="746"/>
      <c r="I1814" s="746"/>
      <c r="J1814" s="746"/>
      <c r="K1814" s="746"/>
      <c r="L1814" s="746"/>
      <c r="M1814" s="746"/>
      <c r="N1814" s="746"/>
      <c r="O1814" s="746"/>
      <c r="P1814" s="746"/>
      <c r="Q1814" s="746"/>
      <c r="R1814" s="746"/>
      <c r="S1814" s="746"/>
      <c r="T1814" s="746"/>
      <c r="U1814" s="746"/>
      <c r="V1814" s="746"/>
      <c r="W1814" s="746"/>
      <c r="X1814" s="746"/>
      <c r="Y1814" s="746"/>
      <c r="Z1814" s="746"/>
      <c r="AA1814" s="746"/>
      <c r="AB1814" s="746"/>
      <c r="AC1814" s="746"/>
      <c r="AD1814" s="746"/>
    </row>
    <row r="1815" spans="4:30" ht="13.9" customHeight="1">
      <c r="D1815" s="746"/>
      <c r="E1815" s="746"/>
      <c r="F1815" s="746"/>
      <c r="G1815" s="746"/>
      <c r="H1815" s="746"/>
      <c r="I1815" s="746"/>
      <c r="J1815" s="746"/>
      <c r="K1815" s="746"/>
      <c r="L1815" s="746"/>
      <c r="M1815" s="746"/>
      <c r="N1815" s="746"/>
      <c r="O1815" s="746"/>
      <c r="P1815" s="746"/>
      <c r="Q1815" s="746"/>
      <c r="R1815" s="746"/>
      <c r="S1815" s="746"/>
      <c r="T1815" s="746"/>
      <c r="U1815" s="746"/>
      <c r="V1815" s="746"/>
      <c r="W1815" s="746"/>
      <c r="X1815" s="746"/>
      <c r="Y1815" s="746"/>
      <c r="Z1815" s="746"/>
      <c r="AA1815" s="746"/>
      <c r="AB1815" s="746"/>
      <c r="AC1815" s="746"/>
      <c r="AD1815" s="746"/>
    </row>
    <row r="1816" spans="4:30" ht="13.9" customHeight="1">
      <c r="D1816" s="746"/>
      <c r="E1816" s="746"/>
      <c r="F1816" s="746"/>
      <c r="G1816" s="746"/>
      <c r="H1816" s="746"/>
      <c r="I1816" s="746"/>
      <c r="J1816" s="746"/>
      <c r="K1816" s="746"/>
      <c r="L1816" s="746"/>
      <c r="M1816" s="746"/>
      <c r="N1816" s="746"/>
      <c r="O1816" s="746"/>
      <c r="P1816" s="746"/>
      <c r="Q1816" s="746"/>
      <c r="R1816" s="746"/>
      <c r="S1816" s="746"/>
      <c r="T1816" s="746"/>
      <c r="U1816" s="746"/>
      <c r="V1816" s="746"/>
      <c r="W1816" s="746"/>
      <c r="X1816" s="746"/>
      <c r="Y1816" s="746"/>
      <c r="Z1816" s="746"/>
      <c r="AA1816" s="746"/>
      <c r="AB1816" s="746"/>
      <c r="AC1816" s="746"/>
      <c r="AD1816" s="746"/>
    </row>
    <row r="1817" spans="4:30" ht="13.9" customHeight="1">
      <c r="D1817" s="746"/>
      <c r="E1817" s="746"/>
      <c r="F1817" s="746"/>
      <c r="G1817" s="746"/>
      <c r="H1817" s="746"/>
      <c r="I1817" s="746"/>
      <c r="J1817" s="746"/>
      <c r="K1817" s="746"/>
      <c r="L1817" s="746"/>
      <c r="M1817" s="746"/>
      <c r="N1817" s="746"/>
      <c r="O1817" s="746"/>
      <c r="P1817" s="746"/>
      <c r="Q1817" s="746"/>
      <c r="R1817" s="746"/>
      <c r="S1817" s="746"/>
      <c r="T1817" s="746"/>
      <c r="U1817" s="746"/>
      <c r="V1817" s="746"/>
      <c r="W1817" s="746"/>
      <c r="X1817" s="746"/>
      <c r="Y1817" s="746"/>
      <c r="Z1817" s="746"/>
      <c r="AA1817" s="746"/>
      <c r="AB1817" s="746"/>
      <c r="AC1817" s="746"/>
      <c r="AD1817" s="746"/>
    </row>
    <row r="1818" spans="4:30" ht="13.9" customHeight="1">
      <c r="D1818" s="746"/>
      <c r="E1818" s="746"/>
      <c r="F1818" s="746"/>
      <c r="G1818" s="746"/>
      <c r="H1818" s="746"/>
      <c r="I1818" s="746"/>
      <c r="J1818" s="746"/>
      <c r="K1818" s="746"/>
      <c r="L1818" s="746"/>
      <c r="M1818" s="746"/>
      <c r="N1818" s="746"/>
      <c r="O1818" s="746"/>
      <c r="P1818" s="746"/>
      <c r="Q1818" s="746"/>
      <c r="R1818" s="746"/>
      <c r="S1818" s="746"/>
      <c r="T1818" s="746"/>
      <c r="U1818" s="746"/>
      <c r="V1818" s="746"/>
      <c r="W1818" s="746"/>
      <c r="X1818" s="746"/>
      <c r="Y1818" s="746"/>
      <c r="Z1818" s="746"/>
      <c r="AA1818" s="746"/>
      <c r="AB1818" s="746"/>
      <c r="AC1818" s="746"/>
      <c r="AD1818" s="746"/>
    </row>
    <row r="1819" spans="4:30" ht="13.9" customHeight="1">
      <c r="D1819" s="746"/>
      <c r="E1819" s="746"/>
      <c r="F1819" s="746"/>
      <c r="G1819" s="746"/>
      <c r="H1819" s="746"/>
      <c r="I1819" s="746"/>
      <c r="J1819" s="746"/>
      <c r="K1819" s="746"/>
      <c r="L1819" s="746"/>
      <c r="M1819" s="746"/>
      <c r="N1819" s="746"/>
      <c r="O1819" s="746"/>
      <c r="P1819" s="746"/>
      <c r="Q1819" s="746"/>
      <c r="R1819" s="746"/>
      <c r="S1819" s="746"/>
      <c r="T1819" s="746"/>
      <c r="U1819" s="746"/>
      <c r="V1819" s="746"/>
      <c r="W1819" s="746"/>
      <c r="X1819" s="746"/>
      <c r="Y1819" s="746"/>
      <c r="Z1819" s="746"/>
      <c r="AA1819" s="746"/>
      <c r="AB1819" s="746"/>
      <c r="AC1819" s="746"/>
      <c r="AD1819" s="746"/>
    </row>
    <row r="1820" spans="4:30" ht="13.9" customHeight="1">
      <c r="D1820" s="746"/>
      <c r="E1820" s="746"/>
      <c r="F1820" s="746"/>
      <c r="G1820" s="746"/>
      <c r="H1820" s="746"/>
      <c r="I1820" s="746"/>
      <c r="J1820" s="746"/>
      <c r="K1820" s="746"/>
      <c r="L1820" s="746"/>
      <c r="M1820" s="746"/>
      <c r="N1820" s="746"/>
      <c r="O1820" s="746"/>
      <c r="P1820" s="746"/>
      <c r="Q1820" s="746"/>
      <c r="R1820" s="746"/>
      <c r="S1820" s="746"/>
      <c r="T1820" s="746"/>
      <c r="U1820" s="746"/>
      <c r="V1820" s="746"/>
      <c r="W1820" s="746"/>
      <c r="X1820" s="746"/>
      <c r="Y1820" s="746"/>
      <c r="Z1820" s="746"/>
      <c r="AA1820" s="746"/>
      <c r="AB1820" s="746"/>
      <c r="AC1820" s="746"/>
      <c r="AD1820" s="746"/>
    </row>
    <row r="1821" spans="4:30" ht="13.9" customHeight="1">
      <c r="D1821" s="746"/>
      <c r="E1821" s="746"/>
      <c r="F1821" s="746"/>
      <c r="G1821" s="746"/>
      <c r="H1821" s="746"/>
      <c r="I1821" s="746"/>
      <c r="J1821" s="746"/>
      <c r="K1821" s="746"/>
      <c r="L1821" s="746"/>
      <c r="M1821" s="746"/>
      <c r="N1821" s="746"/>
      <c r="O1821" s="746"/>
      <c r="P1821" s="746"/>
      <c r="Q1821" s="746"/>
      <c r="R1821" s="746"/>
      <c r="S1821" s="746"/>
      <c r="T1821" s="746"/>
      <c r="U1821" s="746"/>
      <c r="V1821" s="746"/>
      <c r="W1821" s="746"/>
      <c r="X1821" s="746"/>
      <c r="Y1821" s="746"/>
      <c r="Z1821" s="746"/>
      <c r="AA1821" s="746"/>
      <c r="AB1821" s="746"/>
      <c r="AC1821" s="746"/>
      <c r="AD1821" s="746"/>
    </row>
    <row r="1822" spans="4:30" ht="13.9" customHeight="1">
      <c r="D1822" s="746"/>
      <c r="E1822" s="746"/>
      <c r="F1822" s="746"/>
      <c r="G1822" s="746"/>
      <c r="H1822" s="746"/>
      <c r="I1822" s="746"/>
      <c r="J1822" s="746"/>
      <c r="K1822" s="746"/>
      <c r="L1822" s="746"/>
      <c r="M1822" s="746"/>
      <c r="N1822" s="746"/>
      <c r="O1822" s="746"/>
      <c r="P1822" s="746"/>
      <c r="Q1822" s="746"/>
      <c r="R1822" s="746"/>
      <c r="S1822" s="746"/>
      <c r="T1822" s="746"/>
      <c r="U1822" s="746"/>
      <c r="V1822" s="746"/>
      <c r="W1822" s="746"/>
      <c r="X1822" s="746"/>
      <c r="Y1822" s="746"/>
      <c r="Z1822" s="746"/>
      <c r="AA1822" s="746"/>
      <c r="AB1822" s="746"/>
      <c r="AC1822" s="746"/>
      <c r="AD1822" s="746"/>
    </row>
    <row r="1823" spans="4:30" ht="13.9" customHeight="1">
      <c r="D1823" s="746"/>
      <c r="E1823" s="746"/>
      <c r="F1823" s="746"/>
      <c r="G1823" s="746"/>
      <c r="H1823" s="746"/>
      <c r="I1823" s="746"/>
      <c r="J1823" s="746"/>
      <c r="K1823" s="746"/>
      <c r="L1823" s="746"/>
      <c r="M1823" s="746"/>
      <c r="N1823" s="746"/>
      <c r="O1823" s="746"/>
      <c r="P1823" s="746"/>
      <c r="Q1823" s="746"/>
      <c r="R1823" s="746"/>
      <c r="S1823" s="746"/>
      <c r="T1823" s="746"/>
      <c r="U1823" s="746"/>
      <c r="V1823" s="746"/>
      <c r="W1823" s="746"/>
      <c r="X1823" s="746"/>
      <c r="Y1823" s="746"/>
      <c r="Z1823" s="746"/>
      <c r="AA1823" s="746"/>
      <c r="AB1823" s="746"/>
      <c r="AC1823" s="746"/>
      <c r="AD1823" s="746"/>
    </row>
    <row r="1824" spans="4:30" ht="13.9" customHeight="1">
      <c r="D1824" s="746"/>
      <c r="E1824" s="746"/>
      <c r="F1824" s="746"/>
      <c r="G1824" s="746"/>
      <c r="H1824" s="746"/>
      <c r="I1824" s="746"/>
      <c r="J1824" s="746"/>
      <c r="K1824" s="746"/>
      <c r="L1824" s="746"/>
      <c r="M1824" s="746"/>
      <c r="N1824" s="746"/>
      <c r="O1824" s="746"/>
      <c r="P1824" s="746"/>
      <c r="Q1824" s="746"/>
      <c r="R1824" s="746"/>
      <c r="S1824" s="746"/>
      <c r="T1824" s="746"/>
      <c r="U1824" s="746"/>
      <c r="V1824" s="746"/>
      <c r="W1824" s="746"/>
      <c r="X1824" s="746"/>
      <c r="Y1824" s="746"/>
      <c r="Z1824" s="746"/>
      <c r="AA1824" s="746"/>
      <c r="AB1824" s="746"/>
      <c r="AC1824" s="746"/>
      <c r="AD1824" s="746"/>
    </row>
    <row r="1825" spans="4:30" ht="13.9" customHeight="1">
      <c r="D1825" s="746"/>
      <c r="E1825" s="746"/>
      <c r="F1825" s="746"/>
      <c r="G1825" s="746"/>
      <c r="H1825" s="746"/>
      <c r="I1825" s="746"/>
      <c r="J1825" s="746"/>
      <c r="K1825" s="746"/>
      <c r="L1825" s="746"/>
      <c r="M1825" s="746"/>
      <c r="N1825" s="746"/>
      <c r="O1825" s="746"/>
      <c r="P1825" s="746"/>
      <c r="Q1825" s="746"/>
      <c r="R1825" s="746"/>
      <c r="S1825" s="746"/>
      <c r="T1825" s="746"/>
      <c r="U1825" s="746"/>
      <c r="V1825" s="746"/>
      <c r="W1825" s="746"/>
      <c r="X1825" s="746"/>
      <c r="Y1825" s="746"/>
      <c r="Z1825" s="746"/>
      <c r="AA1825" s="746"/>
      <c r="AB1825" s="746"/>
      <c r="AC1825" s="746"/>
      <c r="AD1825" s="746"/>
    </row>
    <row r="1826" spans="4:30" ht="13.9" customHeight="1">
      <c r="D1826" s="746"/>
      <c r="E1826" s="746"/>
      <c r="F1826" s="746"/>
      <c r="G1826" s="746"/>
      <c r="H1826" s="746"/>
      <c r="I1826" s="746"/>
      <c r="J1826" s="746"/>
      <c r="K1826" s="746"/>
      <c r="L1826" s="746"/>
      <c r="M1826" s="746"/>
      <c r="N1826" s="746"/>
      <c r="O1826" s="746"/>
      <c r="P1826" s="746"/>
      <c r="Q1826" s="746"/>
      <c r="R1826" s="746"/>
      <c r="S1826" s="746"/>
      <c r="T1826" s="746"/>
      <c r="U1826" s="746"/>
      <c r="V1826" s="746"/>
      <c r="W1826" s="746"/>
      <c r="X1826" s="746"/>
      <c r="Y1826" s="746"/>
      <c r="Z1826" s="746"/>
      <c r="AA1826" s="746"/>
      <c r="AB1826" s="746"/>
      <c r="AC1826" s="746"/>
      <c r="AD1826" s="746"/>
    </row>
    <row r="1827" spans="4:30" ht="13.9" customHeight="1">
      <c r="D1827" s="746"/>
      <c r="E1827" s="746"/>
      <c r="F1827" s="746"/>
      <c r="G1827" s="746"/>
      <c r="H1827" s="746"/>
      <c r="I1827" s="746"/>
      <c r="J1827" s="746"/>
      <c r="K1827" s="746"/>
      <c r="L1827" s="746"/>
      <c r="M1827" s="746"/>
      <c r="N1827" s="746"/>
      <c r="O1827" s="746"/>
      <c r="P1827" s="746"/>
      <c r="Q1827" s="746"/>
      <c r="R1827" s="746"/>
      <c r="S1827" s="746"/>
      <c r="T1827" s="746"/>
      <c r="U1827" s="746"/>
      <c r="V1827" s="746"/>
      <c r="W1827" s="746"/>
      <c r="X1827" s="746"/>
      <c r="Y1827" s="746"/>
      <c r="Z1827" s="746"/>
      <c r="AA1827" s="746"/>
      <c r="AB1827" s="746"/>
      <c r="AC1827" s="746"/>
      <c r="AD1827" s="746"/>
    </row>
    <row r="1828" spans="4:30" ht="13.9" customHeight="1">
      <c r="D1828" s="746"/>
      <c r="E1828" s="746"/>
      <c r="F1828" s="746"/>
      <c r="G1828" s="746"/>
      <c r="H1828" s="746"/>
      <c r="I1828" s="746"/>
      <c r="J1828" s="746"/>
      <c r="K1828" s="746"/>
      <c r="L1828" s="746"/>
      <c r="M1828" s="746"/>
      <c r="N1828" s="746"/>
      <c r="O1828" s="746"/>
      <c r="P1828" s="746"/>
      <c r="Q1828" s="746"/>
      <c r="R1828" s="746"/>
      <c r="S1828" s="746"/>
      <c r="T1828" s="746"/>
      <c r="U1828" s="746"/>
      <c r="V1828" s="746"/>
      <c r="W1828" s="746"/>
      <c r="X1828" s="746"/>
      <c r="Y1828" s="746"/>
      <c r="Z1828" s="746"/>
      <c r="AA1828" s="746"/>
      <c r="AB1828" s="746"/>
      <c r="AC1828" s="746"/>
      <c r="AD1828" s="746"/>
    </row>
    <row r="1829" spans="4:30" ht="13.9" customHeight="1">
      <c r="D1829" s="746"/>
      <c r="E1829" s="746"/>
      <c r="F1829" s="746"/>
      <c r="G1829" s="746"/>
      <c r="H1829" s="746"/>
      <c r="I1829" s="746"/>
      <c r="J1829" s="746"/>
      <c r="K1829" s="746"/>
      <c r="L1829" s="746"/>
      <c r="M1829" s="746"/>
      <c r="N1829" s="746"/>
      <c r="O1829" s="746"/>
      <c r="P1829" s="746"/>
      <c r="Q1829" s="746"/>
      <c r="R1829" s="746"/>
      <c r="S1829" s="746"/>
      <c r="T1829" s="746"/>
      <c r="U1829" s="746"/>
      <c r="V1829" s="746"/>
      <c r="W1829" s="746"/>
      <c r="X1829" s="746"/>
      <c r="Y1829" s="746"/>
      <c r="Z1829" s="746"/>
      <c r="AA1829" s="746"/>
      <c r="AB1829" s="746"/>
      <c r="AC1829" s="746"/>
      <c r="AD1829" s="746"/>
    </row>
    <row r="1830" spans="4:30" ht="13.9" customHeight="1">
      <c r="D1830" s="746"/>
      <c r="E1830" s="746"/>
      <c r="F1830" s="746"/>
      <c r="G1830" s="746"/>
      <c r="H1830" s="746"/>
      <c r="I1830" s="746"/>
      <c r="J1830" s="746"/>
      <c r="K1830" s="746"/>
      <c r="L1830" s="746"/>
      <c r="M1830" s="746"/>
      <c r="N1830" s="746"/>
      <c r="O1830" s="746"/>
      <c r="P1830" s="746"/>
      <c r="Q1830" s="746"/>
      <c r="R1830" s="746"/>
      <c r="S1830" s="746"/>
      <c r="T1830" s="746"/>
      <c r="U1830" s="746"/>
      <c r="V1830" s="746"/>
      <c r="W1830" s="746"/>
      <c r="X1830" s="746"/>
      <c r="Y1830" s="746"/>
      <c r="Z1830" s="746"/>
      <c r="AA1830" s="746"/>
      <c r="AB1830" s="746"/>
      <c r="AC1830" s="746"/>
      <c r="AD1830" s="746"/>
    </row>
    <row r="1831" spans="4:30" ht="13.9" customHeight="1">
      <c r="D1831" s="746"/>
      <c r="E1831" s="746"/>
      <c r="F1831" s="746"/>
      <c r="G1831" s="746"/>
      <c r="H1831" s="746"/>
      <c r="I1831" s="746"/>
      <c r="J1831" s="746"/>
      <c r="K1831" s="746"/>
      <c r="L1831" s="746"/>
      <c r="M1831" s="746"/>
      <c r="N1831" s="746"/>
      <c r="O1831" s="746"/>
      <c r="P1831" s="746"/>
      <c r="Q1831" s="746"/>
      <c r="R1831" s="746"/>
      <c r="S1831" s="746"/>
      <c r="T1831" s="746"/>
      <c r="U1831" s="746"/>
      <c r="V1831" s="746"/>
      <c r="W1831" s="746"/>
      <c r="X1831" s="746"/>
      <c r="Y1831" s="746"/>
      <c r="Z1831" s="746"/>
      <c r="AA1831" s="746"/>
      <c r="AB1831" s="746"/>
      <c r="AC1831" s="746"/>
      <c r="AD1831" s="746"/>
    </row>
    <row r="1832" spans="4:30" ht="13.9" customHeight="1">
      <c r="D1832" s="746"/>
      <c r="E1832" s="746"/>
      <c r="F1832" s="746"/>
      <c r="G1832" s="746"/>
      <c r="H1832" s="746"/>
      <c r="I1832" s="746"/>
      <c r="J1832" s="746"/>
      <c r="K1832" s="746"/>
      <c r="L1832" s="746"/>
      <c r="M1832" s="746"/>
      <c r="N1832" s="746"/>
      <c r="O1832" s="746"/>
      <c r="P1832" s="746"/>
      <c r="Q1832" s="746"/>
      <c r="R1832" s="746"/>
      <c r="S1832" s="746"/>
      <c r="T1832" s="746"/>
      <c r="U1832" s="746"/>
      <c r="V1832" s="746"/>
      <c r="W1832" s="746"/>
      <c r="X1832" s="746"/>
      <c r="Y1832" s="746"/>
      <c r="Z1832" s="746"/>
      <c r="AA1832" s="746"/>
      <c r="AB1832" s="746"/>
      <c r="AC1832" s="746"/>
      <c r="AD1832" s="746"/>
    </row>
    <row r="1833" spans="4:30" ht="13.9" customHeight="1">
      <c r="D1833" s="746"/>
      <c r="E1833" s="746"/>
      <c r="F1833" s="746"/>
      <c r="G1833" s="746"/>
      <c r="H1833" s="746"/>
      <c r="I1833" s="746"/>
      <c r="J1833" s="746"/>
      <c r="K1833" s="746"/>
      <c r="L1833" s="746"/>
      <c r="M1833" s="746"/>
      <c r="N1833" s="746"/>
      <c r="O1833" s="746"/>
      <c r="P1833" s="746"/>
      <c r="Q1833" s="746"/>
      <c r="R1833" s="746"/>
      <c r="S1833" s="746"/>
      <c r="T1833" s="746"/>
      <c r="U1833" s="746"/>
      <c r="V1833" s="746"/>
      <c r="W1833" s="746"/>
      <c r="X1833" s="746"/>
      <c r="Y1833" s="746"/>
      <c r="Z1833" s="746"/>
      <c r="AA1833" s="746"/>
      <c r="AB1833" s="746"/>
      <c r="AC1833" s="746"/>
      <c r="AD1833" s="746"/>
    </row>
    <row r="1834" spans="4:30" ht="13.9" customHeight="1">
      <c r="D1834" s="746"/>
      <c r="E1834" s="746"/>
      <c r="F1834" s="746"/>
      <c r="G1834" s="746"/>
      <c r="H1834" s="746"/>
      <c r="I1834" s="746"/>
      <c r="J1834" s="746"/>
      <c r="K1834" s="746"/>
      <c r="L1834" s="746"/>
      <c r="M1834" s="746"/>
      <c r="N1834" s="746"/>
      <c r="O1834" s="746"/>
      <c r="P1834" s="746"/>
      <c r="Q1834" s="746"/>
      <c r="R1834" s="746"/>
      <c r="S1834" s="746"/>
      <c r="T1834" s="746"/>
      <c r="U1834" s="746"/>
      <c r="V1834" s="746"/>
      <c r="W1834" s="746"/>
      <c r="X1834" s="746"/>
      <c r="Y1834" s="746"/>
      <c r="Z1834" s="746"/>
      <c r="AA1834" s="746"/>
      <c r="AB1834" s="746"/>
      <c r="AC1834" s="746"/>
      <c r="AD1834" s="746"/>
    </row>
    <row r="1835" spans="4:30" ht="13.9" customHeight="1">
      <c r="D1835" s="746"/>
      <c r="E1835" s="746"/>
      <c r="F1835" s="746"/>
      <c r="G1835" s="746"/>
      <c r="H1835" s="746"/>
      <c r="I1835" s="746"/>
      <c r="J1835" s="746"/>
      <c r="K1835" s="746"/>
      <c r="L1835" s="746"/>
      <c r="M1835" s="746"/>
      <c r="N1835" s="746"/>
      <c r="O1835" s="746"/>
      <c r="P1835" s="746"/>
      <c r="Q1835" s="746"/>
      <c r="R1835" s="746"/>
      <c r="S1835" s="746"/>
      <c r="T1835" s="746"/>
      <c r="U1835" s="746"/>
      <c r="V1835" s="746"/>
      <c r="W1835" s="746"/>
      <c r="X1835" s="746"/>
      <c r="Y1835" s="746"/>
      <c r="Z1835" s="746"/>
      <c r="AA1835" s="746"/>
      <c r="AB1835" s="746"/>
      <c r="AC1835" s="746"/>
      <c r="AD1835" s="746"/>
    </row>
    <row r="1836" spans="4:30" ht="13.9" customHeight="1">
      <c r="D1836" s="746"/>
      <c r="E1836" s="746"/>
      <c r="F1836" s="746"/>
      <c r="G1836" s="746"/>
      <c r="H1836" s="746"/>
      <c r="I1836" s="746"/>
      <c r="J1836" s="746"/>
      <c r="K1836" s="746"/>
      <c r="L1836" s="746"/>
      <c r="M1836" s="746"/>
      <c r="N1836" s="746"/>
      <c r="O1836" s="746"/>
      <c r="P1836" s="746"/>
      <c r="Q1836" s="746"/>
      <c r="R1836" s="746"/>
      <c r="S1836" s="746"/>
      <c r="T1836" s="746"/>
      <c r="U1836" s="746"/>
      <c r="V1836" s="746"/>
      <c r="W1836" s="746"/>
      <c r="X1836" s="746"/>
      <c r="Y1836" s="746"/>
      <c r="Z1836" s="746"/>
      <c r="AA1836" s="746"/>
      <c r="AB1836" s="746"/>
      <c r="AC1836" s="746"/>
      <c r="AD1836" s="746"/>
    </row>
    <row r="1837" spans="4:30" ht="13.9" customHeight="1">
      <c r="D1837" s="746"/>
      <c r="E1837" s="746"/>
      <c r="F1837" s="746"/>
      <c r="G1837" s="746"/>
      <c r="H1837" s="746"/>
      <c r="I1837" s="746"/>
      <c r="J1837" s="746"/>
      <c r="K1837" s="746"/>
      <c r="L1837" s="746"/>
      <c r="M1837" s="746"/>
      <c r="N1837" s="746"/>
      <c r="O1837" s="746"/>
      <c r="P1837" s="746"/>
      <c r="Q1837" s="746"/>
      <c r="R1837" s="746"/>
      <c r="S1837" s="746"/>
      <c r="T1837" s="746"/>
      <c r="U1837" s="746"/>
      <c r="V1837" s="746"/>
      <c r="W1837" s="746"/>
      <c r="X1837" s="746"/>
      <c r="Y1837" s="746"/>
      <c r="Z1837" s="746"/>
      <c r="AA1837" s="746"/>
      <c r="AB1837" s="746"/>
      <c r="AC1837" s="746"/>
      <c r="AD1837" s="746"/>
    </row>
    <row r="1838" spans="4:30" ht="13.9" customHeight="1">
      <c r="D1838" s="746"/>
      <c r="E1838" s="746"/>
      <c r="F1838" s="746"/>
      <c r="G1838" s="746"/>
      <c r="H1838" s="746"/>
      <c r="I1838" s="746"/>
      <c r="J1838" s="746"/>
      <c r="K1838" s="746"/>
      <c r="L1838" s="746"/>
      <c r="M1838" s="746"/>
      <c r="N1838" s="746"/>
      <c r="O1838" s="746"/>
      <c r="P1838" s="746"/>
      <c r="Q1838" s="746"/>
      <c r="R1838" s="746"/>
      <c r="S1838" s="746"/>
      <c r="T1838" s="746"/>
      <c r="U1838" s="746"/>
      <c r="V1838" s="746"/>
      <c r="W1838" s="746"/>
      <c r="X1838" s="746"/>
      <c r="Y1838" s="746"/>
      <c r="Z1838" s="746"/>
      <c r="AA1838" s="746"/>
      <c r="AB1838" s="746"/>
      <c r="AC1838" s="746"/>
      <c r="AD1838" s="746"/>
    </row>
    <row r="1839" spans="4:30" ht="13.9" customHeight="1">
      <c r="D1839" s="746"/>
      <c r="E1839" s="746"/>
      <c r="F1839" s="746"/>
      <c r="G1839" s="746"/>
      <c r="H1839" s="746"/>
      <c r="I1839" s="746"/>
      <c r="J1839" s="746"/>
      <c r="K1839" s="746"/>
      <c r="L1839" s="746"/>
      <c r="M1839" s="746"/>
      <c r="N1839" s="746"/>
      <c r="O1839" s="746"/>
      <c r="P1839" s="746"/>
      <c r="Q1839" s="746"/>
      <c r="R1839" s="746"/>
      <c r="S1839" s="746"/>
      <c r="T1839" s="746"/>
      <c r="U1839" s="746"/>
      <c r="V1839" s="746"/>
      <c r="W1839" s="746"/>
      <c r="X1839" s="746"/>
      <c r="Y1839" s="746"/>
      <c r="Z1839" s="746"/>
      <c r="AA1839" s="746"/>
      <c r="AB1839" s="746"/>
      <c r="AC1839" s="746"/>
      <c r="AD1839" s="746"/>
    </row>
    <row r="1840" spans="4:30" ht="13.9" customHeight="1">
      <c r="D1840" s="746"/>
      <c r="E1840" s="746"/>
      <c r="F1840" s="746"/>
      <c r="G1840" s="746"/>
      <c r="H1840" s="746"/>
      <c r="I1840" s="746"/>
      <c r="J1840" s="746"/>
      <c r="K1840" s="746"/>
      <c r="L1840" s="746"/>
      <c r="M1840" s="746"/>
      <c r="N1840" s="746"/>
      <c r="O1840" s="746"/>
      <c r="P1840" s="746"/>
      <c r="Q1840" s="746"/>
      <c r="R1840" s="746"/>
      <c r="S1840" s="746"/>
      <c r="T1840" s="746"/>
      <c r="U1840" s="746"/>
      <c r="V1840" s="746"/>
      <c r="W1840" s="746"/>
      <c r="X1840" s="746"/>
      <c r="Y1840" s="746"/>
      <c r="Z1840" s="746"/>
      <c r="AA1840" s="746"/>
      <c r="AB1840" s="746"/>
      <c r="AC1840" s="746"/>
      <c r="AD1840" s="746"/>
    </row>
    <row r="1841" spans="4:30" ht="13.9" customHeight="1">
      <c r="D1841" s="746"/>
      <c r="E1841" s="746"/>
      <c r="F1841" s="746"/>
      <c r="G1841" s="746"/>
      <c r="H1841" s="746"/>
      <c r="I1841" s="746"/>
      <c r="J1841" s="746"/>
      <c r="K1841" s="746"/>
      <c r="L1841" s="746"/>
      <c r="M1841" s="746"/>
      <c r="N1841" s="746"/>
      <c r="O1841" s="746"/>
      <c r="P1841" s="746"/>
      <c r="Q1841" s="746"/>
      <c r="R1841" s="746"/>
      <c r="S1841" s="746"/>
      <c r="T1841" s="746"/>
      <c r="U1841" s="746"/>
      <c r="V1841" s="746"/>
      <c r="W1841" s="746"/>
      <c r="X1841" s="746"/>
      <c r="Y1841" s="746"/>
      <c r="Z1841" s="746"/>
      <c r="AA1841" s="746"/>
      <c r="AB1841" s="746"/>
      <c r="AC1841" s="746"/>
      <c r="AD1841" s="746"/>
    </row>
    <row r="1842" spans="4:30" ht="13.9" customHeight="1">
      <c r="D1842" s="746"/>
      <c r="E1842" s="746"/>
      <c r="F1842" s="746"/>
      <c r="G1842" s="746"/>
      <c r="H1842" s="746"/>
      <c r="I1842" s="746"/>
      <c r="J1842" s="746"/>
      <c r="K1842" s="746"/>
      <c r="L1842" s="746"/>
      <c r="M1842" s="746"/>
      <c r="N1842" s="746"/>
      <c r="O1842" s="746"/>
      <c r="P1842" s="746"/>
      <c r="Q1842" s="746"/>
      <c r="R1842" s="746"/>
      <c r="S1842" s="746"/>
      <c r="T1842" s="746"/>
      <c r="U1842" s="746"/>
      <c r="V1842" s="746"/>
      <c r="W1842" s="746"/>
      <c r="X1842" s="746"/>
      <c r="Y1842" s="746"/>
      <c r="Z1842" s="746"/>
      <c r="AA1842" s="746"/>
      <c r="AB1842" s="746"/>
      <c r="AC1842" s="746"/>
      <c r="AD1842" s="746"/>
    </row>
    <row r="1843" spans="4:30" ht="13.9" customHeight="1">
      <c r="D1843" s="746"/>
      <c r="E1843" s="746"/>
      <c r="F1843" s="746"/>
      <c r="G1843" s="746"/>
      <c r="H1843" s="746"/>
      <c r="I1843" s="746"/>
      <c r="J1843" s="746"/>
      <c r="K1843" s="746"/>
      <c r="L1843" s="746"/>
      <c r="M1843" s="746"/>
      <c r="N1843" s="746"/>
      <c r="O1843" s="746"/>
      <c r="P1843" s="746"/>
      <c r="Q1843" s="746"/>
      <c r="R1843" s="746"/>
      <c r="S1843" s="746"/>
      <c r="T1843" s="746"/>
      <c r="U1843" s="746"/>
      <c r="V1843" s="746"/>
      <c r="W1843" s="746"/>
      <c r="X1843" s="746"/>
      <c r="Y1843" s="746"/>
      <c r="Z1843" s="746"/>
      <c r="AA1843" s="746"/>
      <c r="AB1843" s="746"/>
      <c r="AC1843" s="746"/>
      <c r="AD1843" s="746"/>
    </row>
    <row r="1844" spans="4:30" ht="13.9" customHeight="1">
      <c r="D1844" s="746"/>
      <c r="E1844" s="746"/>
      <c r="F1844" s="746"/>
      <c r="G1844" s="746"/>
      <c r="H1844" s="746"/>
      <c r="I1844" s="746"/>
      <c r="J1844" s="746"/>
      <c r="K1844" s="746"/>
      <c r="L1844" s="746"/>
      <c r="M1844" s="746"/>
      <c r="N1844" s="746"/>
      <c r="O1844" s="746"/>
      <c r="P1844" s="746"/>
      <c r="Q1844" s="746"/>
      <c r="R1844" s="746"/>
      <c r="S1844" s="746"/>
      <c r="T1844" s="746"/>
      <c r="U1844" s="746"/>
      <c r="V1844" s="746"/>
      <c r="W1844" s="746"/>
      <c r="X1844" s="746"/>
      <c r="Y1844" s="746"/>
      <c r="Z1844" s="746"/>
      <c r="AA1844" s="746"/>
      <c r="AB1844" s="746"/>
      <c r="AC1844" s="746"/>
      <c r="AD1844" s="746"/>
    </row>
    <row r="1845" spans="4:30" ht="13.9" customHeight="1">
      <c r="D1845" s="746"/>
      <c r="E1845" s="746"/>
      <c r="F1845" s="746"/>
      <c r="G1845" s="746"/>
      <c r="H1845" s="746"/>
      <c r="I1845" s="746"/>
      <c r="J1845" s="746"/>
      <c r="K1845" s="746"/>
      <c r="L1845" s="746"/>
      <c r="M1845" s="746"/>
      <c r="N1845" s="746"/>
      <c r="O1845" s="746"/>
      <c r="P1845" s="746"/>
      <c r="Q1845" s="746"/>
      <c r="R1845" s="746"/>
      <c r="S1845" s="746"/>
      <c r="T1845" s="746"/>
      <c r="U1845" s="746"/>
      <c r="V1845" s="746"/>
      <c r="W1845" s="746"/>
      <c r="X1845" s="746"/>
      <c r="Y1845" s="746"/>
      <c r="Z1845" s="746"/>
      <c r="AA1845" s="746"/>
      <c r="AB1845" s="746"/>
      <c r="AC1845" s="746"/>
      <c r="AD1845" s="746"/>
    </row>
    <row r="1846" spans="4:30" ht="13.9" customHeight="1">
      <c r="D1846" s="746"/>
      <c r="E1846" s="746"/>
      <c r="F1846" s="746"/>
      <c r="G1846" s="746"/>
      <c r="H1846" s="746"/>
      <c r="I1846" s="746"/>
      <c r="J1846" s="746"/>
      <c r="K1846" s="746"/>
      <c r="L1846" s="746"/>
      <c r="M1846" s="746"/>
      <c r="N1846" s="746"/>
      <c r="O1846" s="746"/>
      <c r="P1846" s="746"/>
      <c r="Q1846" s="746"/>
      <c r="R1846" s="746"/>
      <c r="S1846" s="746"/>
      <c r="T1846" s="746"/>
      <c r="U1846" s="746"/>
      <c r="V1846" s="746"/>
      <c r="W1846" s="746"/>
      <c r="X1846" s="746"/>
      <c r="Y1846" s="746"/>
      <c r="Z1846" s="746"/>
      <c r="AA1846" s="746"/>
      <c r="AB1846" s="746"/>
      <c r="AC1846" s="746"/>
      <c r="AD1846" s="746"/>
    </row>
    <row r="1847" spans="4:30" ht="13.9" customHeight="1">
      <c r="D1847" s="746"/>
      <c r="E1847" s="746"/>
      <c r="F1847" s="746"/>
      <c r="G1847" s="746"/>
      <c r="H1847" s="746"/>
      <c r="I1847" s="746"/>
      <c r="J1847" s="746"/>
      <c r="K1847" s="746"/>
      <c r="L1847" s="746"/>
      <c r="M1847" s="746"/>
      <c r="N1847" s="746"/>
      <c r="O1847" s="746"/>
      <c r="P1847" s="746"/>
      <c r="Q1847" s="746"/>
      <c r="R1847" s="746"/>
      <c r="S1847" s="746"/>
      <c r="T1847" s="746"/>
      <c r="U1847" s="746"/>
      <c r="V1847" s="746"/>
      <c r="W1847" s="746"/>
      <c r="X1847" s="746"/>
      <c r="Y1847" s="746"/>
      <c r="Z1847" s="746"/>
      <c r="AA1847" s="746"/>
      <c r="AB1847" s="746"/>
      <c r="AC1847" s="746"/>
      <c r="AD1847" s="746"/>
    </row>
    <row r="1848" spans="4:30" ht="13.9" customHeight="1">
      <c r="D1848" s="746"/>
      <c r="E1848" s="746"/>
      <c r="F1848" s="746"/>
      <c r="G1848" s="746"/>
      <c r="H1848" s="746"/>
      <c r="I1848" s="746"/>
      <c r="J1848" s="746"/>
      <c r="K1848" s="746"/>
      <c r="L1848" s="746"/>
      <c r="M1848" s="746"/>
      <c r="N1848" s="746"/>
      <c r="O1848" s="746"/>
      <c r="P1848" s="746"/>
      <c r="Q1848" s="746"/>
      <c r="R1848" s="746"/>
      <c r="S1848" s="746"/>
      <c r="T1848" s="746"/>
      <c r="U1848" s="746"/>
      <c r="V1848" s="746"/>
      <c r="W1848" s="746"/>
      <c r="X1848" s="746"/>
      <c r="Y1848" s="746"/>
      <c r="Z1848" s="746"/>
      <c r="AA1848" s="746"/>
      <c r="AB1848" s="746"/>
      <c r="AC1848" s="746"/>
      <c r="AD1848" s="746"/>
    </row>
    <row r="1849" spans="4:30" ht="13.9" customHeight="1">
      <c r="D1849" s="746"/>
      <c r="E1849" s="746"/>
      <c r="F1849" s="746"/>
      <c r="G1849" s="746"/>
      <c r="H1849" s="746"/>
      <c r="I1849" s="746"/>
      <c r="J1849" s="746"/>
      <c r="K1849" s="746"/>
      <c r="L1849" s="746"/>
      <c r="M1849" s="746"/>
      <c r="N1849" s="746"/>
      <c r="O1849" s="746"/>
      <c r="P1849" s="746"/>
      <c r="Q1849" s="746"/>
      <c r="R1849" s="746"/>
      <c r="S1849" s="746"/>
      <c r="T1849" s="746"/>
      <c r="U1849" s="746"/>
      <c r="V1849" s="746"/>
      <c r="W1849" s="746"/>
      <c r="X1849" s="746"/>
      <c r="Y1849" s="746"/>
      <c r="Z1849" s="746"/>
      <c r="AA1849" s="746"/>
      <c r="AB1849" s="746"/>
      <c r="AC1849" s="746"/>
      <c r="AD1849" s="746"/>
    </row>
    <row r="1850" spans="4:30" ht="13.9" customHeight="1">
      <c r="D1850" s="746"/>
      <c r="E1850" s="746"/>
      <c r="F1850" s="746"/>
      <c r="G1850" s="746"/>
      <c r="H1850" s="746"/>
      <c r="I1850" s="746"/>
      <c r="J1850" s="746"/>
      <c r="K1850" s="746"/>
      <c r="L1850" s="746"/>
      <c r="M1850" s="746"/>
      <c r="N1850" s="746"/>
      <c r="O1850" s="746"/>
      <c r="P1850" s="746"/>
      <c r="Q1850" s="746"/>
      <c r="R1850" s="746"/>
      <c r="S1850" s="746"/>
      <c r="T1850" s="746"/>
      <c r="U1850" s="746"/>
      <c r="V1850" s="746"/>
      <c r="W1850" s="746"/>
      <c r="X1850" s="746"/>
      <c r="Y1850" s="746"/>
      <c r="Z1850" s="746"/>
      <c r="AA1850" s="746"/>
      <c r="AB1850" s="746"/>
      <c r="AC1850" s="746"/>
      <c r="AD1850" s="746"/>
    </row>
    <row r="1851" spans="4:30" ht="13.9" customHeight="1">
      <c r="D1851" s="746"/>
      <c r="E1851" s="746"/>
      <c r="F1851" s="746"/>
      <c r="G1851" s="746"/>
      <c r="H1851" s="746"/>
      <c r="I1851" s="746"/>
      <c r="J1851" s="746"/>
      <c r="K1851" s="746"/>
      <c r="L1851" s="746"/>
      <c r="M1851" s="746"/>
      <c r="N1851" s="746"/>
      <c r="O1851" s="746"/>
      <c r="P1851" s="746"/>
      <c r="Q1851" s="746"/>
      <c r="R1851" s="746"/>
      <c r="S1851" s="746"/>
      <c r="T1851" s="746"/>
      <c r="U1851" s="746"/>
      <c r="V1851" s="746"/>
      <c r="W1851" s="746"/>
      <c r="X1851" s="746"/>
      <c r="Y1851" s="746"/>
      <c r="Z1851" s="746"/>
      <c r="AA1851" s="746"/>
      <c r="AB1851" s="746"/>
      <c r="AC1851" s="746"/>
      <c r="AD1851" s="746"/>
    </row>
    <row r="1852" spans="4:30" ht="13.9" customHeight="1">
      <c r="D1852" s="746"/>
      <c r="E1852" s="746"/>
      <c r="F1852" s="746"/>
      <c r="G1852" s="746"/>
      <c r="H1852" s="746"/>
      <c r="I1852" s="746"/>
      <c r="J1852" s="746"/>
      <c r="K1852" s="746"/>
      <c r="L1852" s="746"/>
      <c r="M1852" s="746"/>
      <c r="N1852" s="746"/>
      <c r="O1852" s="746"/>
      <c r="P1852" s="746"/>
      <c r="Q1852" s="746"/>
      <c r="R1852" s="746"/>
      <c r="S1852" s="746"/>
      <c r="T1852" s="746"/>
      <c r="U1852" s="746"/>
      <c r="V1852" s="746"/>
      <c r="W1852" s="746"/>
      <c r="X1852" s="746"/>
      <c r="Y1852" s="746"/>
      <c r="Z1852" s="746"/>
      <c r="AA1852" s="746"/>
      <c r="AB1852" s="746"/>
      <c r="AC1852" s="746"/>
      <c r="AD1852" s="746"/>
    </row>
    <row r="1853" spans="4:30" ht="13.9" customHeight="1">
      <c r="D1853" s="746"/>
      <c r="E1853" s="746"/>
      <c r="F1853" s="746"/>
      <c r="G1853" s="746"/>
      <c r="H1853" s="746"/>
      <c r="I1853" s="746"/>
      <c r="J1853" s="746"/>
      <c r="K1853" s="746"/>
      <c r="L1853" s="746"/>
      <c r="M1853" s="746"/>
      <c r="N1853" s="746"/>
      <c r="O1853" s="746"/>
      <c r="P1853" s="746"/>
      <c r="Q1853" s="746"/>
      <c r="R1853" s="746"/>
      <c r="S1853" s="746"/>
      <c r="T1853" s="746"/>
      <c r="U1853" s="746"/>
      <c r="V1853" s="746"/>
      <c r="W1853" s="746"/>
      <c r="X1853" s="746"/>
      <c r="Y1853" s="746"/>
      <c r="Z1853" s="746"/>
      <c r="AA1853" s="746"/>
      <c r="AB1853" s="746"/>
      <c r="AC1853" s="746"/>
      <c r="AD1853" s="746"/>
    </row>
    <row r="1854" spans="4:30" ht="13.9" customHeight="1">
      <c r="D1854" s="746"/>
      <c r="E1854" s="746"/>
      <c r="F1854" s="746"/>
      <c r="G1854" s="746"/>
      <c r="H1854" s="746"/>
      <c r="I1854" s="746"/>
      <c r="J1854" s="746"/>
      <c r="K1854" s="746"/>
      <c r="L1854" s="746"/>
      <c r="M1854" s="746"/>
      <c r="N1854" s="746"/>
      <c r="O1854" s="746"/>
      <c r="P1854" s="746"/>
      <c r="Q1854" s="746"/>
      <c r="R1854" s="746"/>
      <c r="S1854" s="746"/>
      <c r="T1854" s="746"/>
      <c r="U1854" s="746"/>
      <c r="V1854" s="746"/>
      <c r="W1854" s="746"/>
      <c r="X1854" s="746"/>
      <c r="Y1854" s="746"/>
      <c r="Z1854" s="746"/>
      <c r="AA1854" s="746"/>
      <c r="AB1854" s="746"/>
      <c r="AC1854" s="746"/>
      <c r="AD1854" s="746"/>
    </row>
    <row r="1855" spans="4:30" ht="13.9" customHeight="1">
      <c r="D1855" s="746"/>
      <c r="E1855" s="746"/>
      <c r="F1855" s="746"/>
      <c r="G1855" s="746"/>
      <c r="H1855" s="746"/>
      <c r="I1855" s="746"/>
      <c r="J1855" s="746"/>
      <c r="K1855" s="746"/>
      <c r="L1855" s="746"/>
      <c r="M1855" s="746"/>
      <c r="N1855" s="746"/>
      <c r="O1855" s="746"/>
      <c r="P1855" s="746"/>
      <c r="Q1855" s="746"/>
      <c r="R1855" s="746"/>
      <c r="S1855" s="746"/>
      <c r="T1855" s="746"/>
      <c r="U1855" s="746"/>
      <c r="V1855" s="746"/>
      <c r="W1855" s="746"/>
      <c r="X1855" s="746"/>
      <c r="Y1855" s="746"/>
      <c r="Z1855" s="746"/>
      <c r="AA1855" s="746"/>
      <c r="AB1855" s="746"/>
      <c r="AC1855" s="746"/>
      <c r="AD1855" s="746"/>
    </row>
    <row r="1856" spans="4:30" ht="13.9" customHeight="1">
      <c r="D1856" s="746"/>
      <c r="E1856" s="746"/>
      <c r="F1856" s="746"/>
      <c r="G1856" s="746"/>
      <c r="H1856" s="746"/>
      <c r="I1856" s="746"/>
      <c r="J1856" s="746"/>
      <c r="K1856" s="746"/>
      <c r="L1856" s="746"/>
      <c r="M1856" s="746"/>
      <c r="N1856" s="746"/>
      <c r="O1856" s="746"/>
      <c r="P1856" s="746"/>
      <c r="Q1856" s="746"/>
      <c r="R1856" s="746"/>
      <c r="S1856" s="746"/>
      <c r="T1856" s="746"/>
      <c r="U1856" s="746"/>
      <c r="V1856" s="746"/>
      <c r="W1856" s="746"/>
      <c r="X1856" s="746"/>
      <c r="Y1856" s="746"/>
      <c r="Z1856" s="746"/>
      <c r="AA1856" s="746"/>
      <c r="AB1856" s="746"/>
      <c r="AC1856" s="746"/>
      <c r="AD1856" s="746"/>
    </row>
    <row r="1857" spans="4:30" ht="13.9" customHeight="1">
      <c r="D1857" s="746"/>
      <c r="E1857" s="746"/>
      <c r="F1857" s="746"/>
      <c r="G1857" s="746"/>
      <c r="H1857" s="746"/>
      <c r="I1857" s="746"/>
      <c r="J1857" s="746"/>
      <c r="K1857" s="746"/>
      <c r="L1857" s="746"/>
      <c r="M1857" s="746"/>
      <c r="N1857" s="746"/>
      <c r="O1857" s="746"/>
      <c r="P1857" s="746"/>
      <c r="Q1857" s="746"/>
      <c r="R1857" s="746"/>
      <c r="S1857" s="746"/>
      <c r="T1857" s="746"/>
      <c r="U1857" s="746"/>
      <c r="V1857" s="746"/>
      <c r="W1857" s="746"/>
      <c r="X1857" s="746"/>
      <c r="Y1857" s="746"/>
      <c r="Z1857" s="746"/>
      <c r="AA1857" s="746"/>
      <c r="AB1857" s="746"/>
      <c r="AC1857" s="746"/>
      <c r="AD1857" s="746"/>
    </row>
    <row r="1858" spans="4:30" ht="13.9" customHeight="1">
      <c r="D1858" s="746"/>
      <c r="E1858" s="746"/>
      <c r="F1858" s="746"/>
      <c r="G1858" s="746"/>
      <c r="H1858" s="746"/>
      <c r="I1858" s="746"/>
      <c r="J1858" s="746"/>
      <c r="K1858" s="746"/>
      <c r="L1858" s="746"/>
      <c r="M1858" s="746"/>
      <c r="N1858" s="746"/>
      <c r="O1858" s="746"/>
      <c r="P1858" s="746"/>
      <c r="Q1858" s="746"/>
      <c r="R1858" s="746"/>
      <c r="S1858" s="746"/>
      <c r="T1858" s="746"/>
      <c r="U1858" s="746"/>
      <c r="V1858" s="746"/>
      <c r="W1858" s="746"/>
      <c r="X1858" s="746"/>
      <c r="Y1858" s="746"/>
      <c r="Z1858" s="746"/>
      <c r="AA1858" s="746"/>
      <c r="AB1858" s="746"/>
      <c r="AC1858" s="746"/>
      <c r="AD1858" s="746"/>
    </row>
    <row r="1859" spans="4:30" ht="13.9" customHeight="1">
      <c r="D1859" s="746"/>
      <c r="E1859" s="746"/>
      <c r="F1859" s="746"/>
      <c r="G1859" s="746"/>
      <c r="H1859" s="746"/>
      <c r="I1859" s="746"/>
      <c r="J1859" s="746"/>
      <c r="K1859" s="746"/>
      <c r="L1859" s="746"/>
      <c r="M1859" s="746"/>
      <c r="N1859" s="746"/>
      <c r="O1859" s="746"/>
      <c r="P1859" s="746"/>
      <c r="Q1859" s="746"/>
      <c r="R1859" s="746"/>
      <c r="S1859" s="746"/>
      <c r="T1859" s="746"/>
      <c r="U1859" s="746"/>
      <c r="V1859" s="746"/>
      <c r="W1859" s="746"/>
      <c r="X1859" s="746"/>
      <c r="Y1859" s="746"/>
      <c r="Z1859" s="746"/>
      <c r="AA1859" s="746"/>
      <c r="AB1859" s="746"/>
      <c r="AC1859" s="746"/>
      <c r="AD1859" s="746"/>
    </row>
    <row r="1860" spans="4:30" ht="13.9" customHeight="1">
      <c r="D1860" s="746"/>
      <c r="E1860" s="746"/>
      <c r="F1860" s="746"/>
      <c r="G1860" s="746"/>
      <c r="H1860" s="746"/>
      <c r="I1860" s="746"/>
      <c r="J1860" s="746"/>
      <c r="K1860" s="746"/>
      <c r="L1860" s="746"/>
      <c r="M1860" s="746"/>
      <c r="N1860" s="746"/>
      <c r="O1860" s="746"/>
      <c r="P1860" s="746"/>
      <c r="Q1860" s="746"/>
      <c r="R1860" s="746"/>
      <c r="S1860" s="746"/>
      <c r="T1860" s="746"/>
      <c r="U1860" s="746"/>
      <c r="V1860" s="746"/>
      <c r="W1860" s="746"/>
      <c r="X1860" s="746"/>
      <c r="Y1860" s="746"/>
      <c r="Z1860" s="746"/>
      <c r="AA1860" s="746"/>
      <c r="AB1860" s="746"/>
      <c r="AC1860" s="746"/>
      <c r="AD1860" s="746"/>
    </row>
    <row r="1861" spans="4:30" ht="13.9" customHeight="1">
      <c r="D1861" s="746"/>
      <c r="E1861" s="746"/>
      <c r="F1861" s="746"/>
      <c r="G1861" s="746"/>
      <c r="H1861" s="746"/>
      <c r="I1861" s="746"/>
      <c r="J1861" s="746"/>
      <c r="K1861" s="746"/>
      <c r="L1861" s="746"/>
      <c r="M1861" s="746"/>
      <c r="N1861" s="746"/>
      <c r="O1861" s="746"/>
      <c r="P1861" s="746"/>
      <c r="Q1861" s="746"/>
      <c r="R1861" s="746"/>
      <c r="S1861" s="746"/>
      <c r="T1861" s="746"/>
      <c r="U1861" s="746"/>
      <c r="V1861" s="746"/>
      <c r="W1861" s="746"/>
      <c r="X1861" s="746"/>
      <c r="Y1861" s="746"/>
      <c r="Z1861" s="746"/>
      <c r="AA1861" s="746"/>
      <c r="AB1861" s="746"/>
      <c r="AC1861" s="746"/>
      <c r="AD1861" s="746"/>
    </row>
    <row r="1862" spans="4:30" ht="13.9" customHeight="1">
      <c r="D1862" s="746"/>
      <c r="E1862" s="746"/>
      <c r="F1862" s="746"/>
      <c r="G1862" s="746"/>
      <c r="H1862" s="746"/>
      <c r="I1862" s="746"/>
      <c r="J1862" s="746"/>
      <c r="K1862" s="746"/>
      <c r="L1862" s="746"/>
      <c r="M1862" s="746"/>
      <c r="N1862" s="746"/>
      <c r="O1862" s="746"/>
      <c r="P1862" s="746"/>
      <c r="Q1862" s="746"/>
      <c r="R1862" s="746"/>
      <c r="S1862" s="746"/>
      <c r="T1862" s="746"/>
      <c r="U1862" s="746"/>
      <c r="V1862" s="746"/>
      <c r="W1862" s="746"/>
      <c r="X1862" s="746"/>
      <c r="Y1862" s="746"/>
      <c r="Z1862" s="746"/>
      <c r="AA1862" s="746"/>
      <c r="AB1862" s="746"/>
      <c r="AC1862" s="746"/>
      <c r="AD1862" s="746"/>
    </row>
    <row r="1863" spans="4:30" ht="13.9" customHeight="1">
      <c r="D1863" s="746"/>
      <c r="E1863" s="746"/>
      <c r="F1863" s="746"/>
      <c r="G1863" s="746"/>
      <c r="H1863" s="746"/>
      <c r="I1863" s="746"/>
      <c r="J1863" s="746"/>
      <c r="K1863" s="746"/>
      <c r="L1863" s="746"/>
      <c r="M1863" s="746"/>
      <c r="N1863" s="746"/>
      <c r="O1863" s="746"/>
      <c r="P1863" s="746"/>
      <c r="Q1863" s="746"/>
      <c r="R1863" s="746"/>
      <c r="S1863" s="746"/>
      <c r="T1863" s="746"/>
      <c r="U1863" s="746"/>
      <c r="V1863" s="746"/>
      <c r="W1863" s="746"/>
      <c r="X1863" s="746"/>
      <c r="Y1863" s="746"/>
      <c r="Z1863" s="746"/>
      <c r="AA1863" s="746"/>
      <c r="AB1863" s="746"/>
      <c r="AC1863" s="746"/>
      <c r="AD1863" s="746"/>
    </row>
    <row r="1864" spans="4:30" ht="13.9" customHeight="1">
      <c r="D1864" s="746"/>
      <c r="E1864" s="746"/>
      <c r="F1864" s="746"/>
      <c r="G1864" s="746"/>
      <c r="H1864" s="746"/>
      <c r="I1864" s="746"/>
      <c r="J1864" s="746"/>
      <c r="K1864" s="746"/>
      <c r="L1864" s="746"/>
      <c r="M1864" s="746"/>
      <c r="N1864" s="746"/>
      <c r="O1864" s="746"/>
      <c r="P1864" s="746"/>
      <c r="Q1864" s="746"/>
      <c r="R1864" s="746"/>
      <c r="S1864" s="746"/>
      <c r="T1864" s="746"/>
      <c r="U1864" s="746"/>
      <c r="V1864" s="746"/>
      <c r="W1864" s="746"/>
      <c r="X1864" s="746"/>
      <c r="Y1864" s="746"/>
      <c r="Z1864" s="746"/>
      <c r="AA1864" s="746"/>
      <c r="AB1864" s="746"/>
      <c r="AC1864" s="746"/>
      <c r="AD1864" s="746"/>
    </row>
    <row r="1865" spans="4:30" ht="13.9" customHeight="1">
      <c r="D1865" s="746"/>
      <c r="E1865" s="746"/>
      <c r="F1865" s="746"/>
      <c r="G1865" s="746"/>
      <c r="H1865" s="746"/>
      <c r="I1865" s="746"/>
      <c r="J1865" s="746"/>
      <c r="K1865" s="746"/>
      <c r="L1865" s="746"/>
      <c r="M1865" s="746"/>
      <c r="N1865" s="746"/>
      <c r="O1865" s="746"/>
      <c r="P1865" s="746"/>
      <c r="Q1865" s="746"/>
      <c r="R1865" s="746"/>
      <c r="S1865" s="746"/>
      <c r="T1865" s="746"/>
      <c r="U1865" s="746"/>
      <c r="V1865" s="746"/>
      <c r="W1865" s="746"/>
      <c r="X1865" s="746"/>
      <c r="Y1865" s="746"/>
      <c r="Z1865" s="746"/>
      <c r="AA1865" s="746"/>
      <c r="AB1865" s="746"/>
      <c r="AC1865" s="746"/>
      <c r="AD1865" s="746"/>
    </row>
    <row r="1866" spans="4:30" ht="13.9" customHeight="1">
      <c r="D1866" s="746"/>
      <c r="E1866" s="746"/>
      <c r="F1866" s="746"/>
      <c r="G1866" s="746"/>
      <c r="H1866" s="746"/>
      <c r="I1866" s="746"/>
      <c r="J1866" s="746"/>
      <c r="K1866" s="746"/>
      <c r="L1866" s="746"/>
      <c r="M1866" s="746"/>
      <c r="N1866" s="746"/>
      <c r="O1866" s="746"/>
      <c r="P1866" s="746"/>
      <c r="Q1866" s="746"/>
      <c r="R1866" s="746"/>
      <c r="S1866" s="746"/>
      <c r="T1866" s="746"/>
      <c r="U1866" s="746"/>
      <c r="V1866" s="746"/>
      <c r="W1866" s="746"/>
      <c r="X1866" s="746"/>
      <c r="Y1866" s="746"/>
      <c r="Z1866" s="746"/>
      <c r="AA1866" s="746"/>
      <c r="AB1866" s="746"/>
      <c r="AC1866" s="746"/>
      <c r="AD1866" s="746"/>
    </row>
    <row r="1867" spans="4:30" ht="13.9" customHeight="1">
      <c r="D1867" s="746"/>
      <c r="E1867" s="746"/>
      <c r="F1867" s="746"/>
      <c r="G1867" s="746"/>
      <c r="H1867" s="746"/>
      <c r="I1867" s="746"/>
      <c r="J1867" s="746"/>
      <c r="K1867" s="746"/>
      <c r="L1867" s="746"/>
      <c r="M1867" s="746"/>
      <c r="N1867" s="746"/>
      <c r="O1867" s="746"/>
      <c r="P1867" s="746"/>
      <c r="Q1867" s="746"/>
      <c r="R1867" s="746"/>
      <c r="S1867" s="746"/>
      <c r="T1867" s="746"/>
      <c r="U1867" s="746"/>
      <c r="V1867" s="746"/>
      <c r="W1867" s="746"/>
      <c r="X1867" s="746"/>
      <c r="Y1867" s="746"/>
      <c r="Z1867" s="746"/>
      <c r="AA1867" s="746"/>
      <c r="AB1867" s="746"/>
      <c r="AC1867" s="746"/>
      <c r="AD1867" s="746"/>
    </row>
    <row r="1868" spans="4:30" ht="13.9" customHeight="1">
      <c r="D1868" s="746"/>
      <c r="E1868" s="746"/>
      <c r="F1868" s="746"/>
      <c r="G1868" s="746"/>
      <c r="H1868" s="746"/>
      <c r="I1868" s="746"/>
      <c r="J1868" s="746"/>
      <c r="K1868" s="746"/>
      <c r="L1868" s="746"/>
      <c r="M1868" s="746"/>
      <c r="N1868" s="746"/>
      <c r="O1868" s="746"/>
      <c r="P1868" s="746"/>
      <c r="Q1868" s="746"/>
      <c r="R1868" s="746"/>
      <c r="S1868" s="746"/>
      <c r="T1868" s="746"/>
      <c r="U1868" s="746"/>
      <c r="V1868" s="746"/>
      <c r="W1868" s="746"/>
      <c r="X1868" s="746"/>
      <c r="Y1868" s="746"/>
      <c r="Z1868" s="746"/>
      <c r="AA1868" s="746"/>
      <c r="AB1868" s="746"/>
      <c r="AC1868" s="746"/>
      <c r="AD1868" s="746"/>
    </row>
    <row r="1869" spans="4:30" ht="13.9" customHeight="1">
      <c r="D1869" s="746"/>
      <c r="E1869" s="746"/>
      <c r="F1869" s="746"/>
      <c r="G1869" s="746"/>
      <c r="H1869" s="746"/>
      <c r="I1869" s="746"/>
      <c r="J1869" s="746"/>
      <c r="K1869" s="746"/>
      <c r="L1869" s="746"/>
      <c r="M1869" s="746"/>
      <c r="N1869" s="746"/>
      <c r="O1869" s="746"/>
      <c r="P1869" s="746"/>
      <c r="Q1869" s="746"/>
      <c r="R1869" s="746"/>
      <c r="S1869" s="746"/>
      <c r="T1869" s="746"/>
      <c r="U1869" s="746"/>
      <c r="V1869" s="746"/>
      <c r="W1869" s="746"/>
      <c r="X1869" s="746"/>
      <c r="Y1869" s="746"/>
      <c r="Z1869" s="746"/>
      <c r="AA1869" s="746"/>
      <c r="AB1869" s="746"/>
      <c r="AC1869" s="746"/>
      <c r="AD1869" s="746"/>
    </row>
    <row r="1870" spans="4:30" ht="13.9" customHeight="1">
      <c r="D1870" s="746"/>
      <c r="E1870" s="746"/>
      <c r="F1870" s="746"/>
      <c r="G1870" s="746"/>
      <c r="H1870" s="746"/>
      <c r="I1870" s="746"/>
      <c r="J1870" s="746"/>
      <c r="K1870" s="746"/>
      <c r="L1870" s="746"/>
      <c r="M1870" s="746"/>
      <c r="N1870" s="746"/>
      <c r="O1870" s="746"/>
      <c r="P1870" s="746"/>
      <c r="Q1870" s="746"/>
      <c r="R1870" s="746"/>
      <c r="S1870" s="746"/>
      <c r="T1870" s="746"/>
      <c r="U1870" s="746"/>
      <c r="V1870" s="746"/>
      <c r="W1870" s="746"/>
      <c r="X1870" s="746"/>
      <c r="Y1870" s="746"/>
      <c r="Z1870" s="746"/>
      <c r="AA1870" s="746"/>
      <c r="AB1870" s="746"/>
      <c r="AC1870" s="746"/>
      <c r="AD1870" s="746"/>
    </row>
    <row r="1871" spans="4:30" ht="13.9" customHeight="1">
      <c r="D1871" s="746"/>
      <c r="E1871" s="746"/>
      <c r="F1871" s="746"/>
      <c r="G1871" s="746"/>
      <c r="H1871" s="746"/>
      <c r="I1871" s="746"/>
      <c r="J1871" s="746"/>
      <c r="K1871" s="746"/>
      <c r="L1871" s="746"/>
      <c r="M1871" s="746"/>
      <c r="N1871" s="746"/>
      <c r="O1871" s="746"/>
      <c r="P1871" s="746"/>
      <c r="Q1871" s="746"/>
      <c r="R1871" s="746"/>
      <c r="S1871" s="746"/>
      <c r="T1871" s="746"/>
      <c r="U1871" s="746"/>
      <c r="V1871" s="746"/>
      <c r="W1871" s="746"/>
      <c r="X1871" s="746"/>
      <c r="Y1871" s="746"/>
      <c r="Z1871" s="746"/>
      <c r="AA1871" s="746"/>
      <c r="AB1871" s="746"/>
      <c r="AC1871" s="746"/>
      <c r="AD1871" s="746"/>
    </row>
    <row r="1872" spans="4:30" ht="13.9" customHeight="1">
      <c r="D1872" s="746"/>
      <c r="E1872" s="746"/>
      <c r="F1872" s="746"/>
      <c r="G1872" s="746"/>
      <c r="H1872" s="746"/>
      <c r="I1872" s="746"/>
      <c r="J1872" s="746"/>
      <c r="K1872" s="746"/>
      <c r="L1872" s="746"/>
      <c r="M1872" s="746"/>
      <c r="N1872" s="746"/>
      <c r="O1872" s="746"/>
      <c r="P1872" s="746"/>
      <c r="Q1872" s="746"/>
      <c r="R1872" s="746"/>
      <c r="S1872" s="746"/>
      <c r="T1872" s="746"/>
      <c r="U1872" s="746"/>
      <c r="V1872" s="746"/>
      <c r="W1872" s="746"/>
      <c r="X1872" s="746"/>
      <c r="Y1872" s="746"/>
      <c r="Z1872" s="746"/>
      <c r="AA1872" s="746"/>
      <c r="AB1872" s="746"/>
      <c r="AC1872" s="746"/>
      <c r="AD1872" s="746"/>
    </row>
    <row r="1873" spans="4:30" ht="13.9" customHeight="1">
      <c r="D1873" s="746"/>
      <c r="E1873" s="746"/>
      <c r="F1873" s="746"/>
      <c r="G1873" s="746"/>
      <c r="H1873" s="746"/>
      <c r="I1873" s="746"/>
      <c r="J1873" s="746"/>
      <c r="K1873" s="746"/>
      <c r="L1873" s="746"/>
      <c r="M1873" s="746"/>
      <c r="N1873" s="746"/>
      <c r="O1873" s="746"/>
      <c r="P1873" s="746"/>
      <c r="Q1873" s="746"/>
      <c r="R1873" s="746"/>
      <c r="S1873" s="746"/>
      <c r="T1873" s="746"/>
      <c r="U1873" s="746"/>
      <c r="V1873" s="746"/>
      <c r="W1873" s="746"/>
      <c r="X1873" s="746"/>
      <c r="Y1873" s="746"/>
      <c r="Z1873" s="746"/>
      <c r="AA1873" s="746"/>
      <c r="AB1873" s="746"/>
      <c r="AC1873" s="746"/>
      <c r="AD1873" s="746"/>
    </row>
    <row r="1874" spans="4:30" ht="13.9" customHeight="1">
      <c r="D1874" s="746"/>
      <c r="E1874" s="746"/>
      <c r="F1874" s="746"/>
      <c r="G1874" s="746"/>
      <c r="H1874" s="746"/>
      <c r="I1874" s="746"/>
      <c r="J1874" s="746"/>
      <c r="K1874" s="746"/>
      <c r="L1874" s="746"/>
      <c r="M1874" s="746"/>
      <c r="N1874" s="746"/>
      <c r="O1874" s="746"/>
      <c r="P1874" s="746"/>
      <c r="Q1874" s="746"/>
      <c r="R1874" s="746"/>
      <c r="S1874" s="746"/>
      <c r="T1874" s="746"/>
      <c r="U1874" s="746"/>
      <c r="V1874" s="746"/>
      <c r="W1874" s="746"/>
      <c r="X1874" s="746"/>
      <c r="Y1874" s="746"/>
      <c r="Z1874" s="746"/>
      <c r="AA1874" s="746"/>
      <c r="AB1874" s="746"/>
      <c r="AC1874" s="746"/>
      <c r="AD1874" s="746"/>
    </row>
    <row r="1875" spans="4:30" ht="13.9" customHeight="1">
      <c r="D1875" s="746"/>
      <c r="E1875" s="746"/>
      <c r="F1875" s="746"/>
      <c r="G1875" s="746"/>
      <c r="H1875" s="746"/>
      <c r="I1875" s="746"/>
      <c r="J1875" s="746"/>
      <c r="K1875" s="746"/>
      <c r="L1875" s="746"/>
      <c r="M1875" s="746"/>
      <c r="N1875" s="746"/>
      <c r="O1875" s="746"/>
      <c r="P1875" s="746"/>
      <c r="Q1875" s="746"/>
      <c r="R1875" s="746"/>
      <c r="S1875" s="746"/>
      <c r="T1875" s="746"/>
      <c r="U1875" s="746"/>
      <c r="V1875" s="746"/>
      <c r="W1875" s="746"/>
      <c r="X1875" s="746"/>
      <c r="Y1875" s="746"/>
      <c r="Z1875" s="746"/>
      <c r="AA1875" s="746"/>
      <c r="AB1875" s="746"/>
      <c r="AC1875" s="746"/>
      <c r="AD1875" s="746"/>
    </row>
    <row r="1876" spans="4:30" ht="13.9" customHeight="1">
      <c r="D1876" s="746"/>
      <c r="E1876" s="746"/>
      <c r="F1876" s="746"/>
      <c r="G1876" s="746"/>
      <c r="H1876" s="746"/>
      <c r="I1876" s="746"/>
      <c r="J1876" s="746"/>
      <c r="K1876" s="746"/>
      <c r="L1876" s="746"/>
      <c r="M1876" s="746"/>
      <c r="N1876" s="746"/>
      <c r="O1876" s="746"/>
      <c r="P1876" s="746"/>
      <c r="Q1876" s="746"/>
      <c r="R1876" s="746"/>
      <c r="S1876" s="746"/>
      <c r="T1876" s="746"/>
      <c r="U1876" s="746"/>
      <c r="V1876" s="746"/>
      <c r="W1876" s="746"/>
      <c r="X1876" s="746"/>
      <c r="Y1876" s="746"/>
      <c r="Z1876" s="746"/>
      <c r="AA1876" s="746"/>
      <c r="AB1876" s="746"/>
      <c r="AC1876" s="746"/>
      <c r="AD1876" s="746"/>
    </row>
    <row r="1877" spans="4:30" ht="13.9" customHeight="1">
      <c r="D1877" s="746"/>
      <c r="E1877" s="746"/>
      <c r="F1877" s="746"/>
      <c r="G1877" s="746"/>
      <c r="H1877" s="746"/>
      <c r="I1877" s="746"/>
      <c r="J1877" s="746"/>
      <c r="K1877" s="746"/>
      <c r="L1877" s="746"/>
      <c r="M1877" s="746"/>
      <c r="N1877" s="746"/>
      <c r="O1877" s="746"/>
      <c r="P1877" s="746"/>
      <c r="Q1877" s="746"/>
      <c r="R1877" s="746"/>
      <c r="S1877" s="746"/>
      <c r="T1877" s="746"/>
      <c r="U1877" s="746"/>
      <c r="V1877" s="746"/>
      <c r="W1877" s="746"/>
      <c r="X1877" s="746"/>
      <c r="Y1877" s="746"/>
      <c r="Z1877" s="746"/>
      <c r="AA1877" s="746"/>
      <c r="AB1877" s="746"/>
      <c r="AC1877" s="746"/>
      <c r="AD1877" s="746"/>
    </row>
    <row r="1878" spans="4:30" ht="13.9" customHeight="1">
      <c r="D1878" s="746"/>
      <c r="E1878" s="746"/>
      <c r="F1878" s="746"/>
      <c r="G1878" s="746"/>
      <c r="H1878" s="746"/>
      <c r="I1878" s="746"/>
      <c r="J1878" s="746"/>
      <c r="K1878" s="746"/>
      <c r="L1878" s="746"/>
      <c r="M1878" s="746"/>
      <c r="N1878" s="746"/>
      <c r="O1878" s="746"/>
      <c r="P1878" s="746"/>
      <c r="Q1878" s="746"/>
      <c r="R1878" s="746"/>
      <c r="S1878" s="746"/>
      <c r="T1878" s="746"/>
      <c r="U1878" s="746"/>
      <c r="V1878" s="746"/>
      <c r="W1878" s="746"/>
      <c r="X1878" s="746"/>
      <c r="Y1878" s="746"/>
      <c r="Z1878" s="746"/>
      <c r="AA1878" s="746"/>
      <c r="AB1878" s="746"/>
      <c r="AC1878" s="746"/>
      <c r="AD1878" s="746"/>
    </row>
    <row r="1879" spans="4:30" ht="13.9" customHeight="1">
      <c r="D1879" s="746"/>
      <c r="E1879" s="746"/>
      <c r="F1879" s="746"/>
      <c r="G1879" s="746"/>
      <c r="H1879" s="746"/>
      <c r="I1879" s="746"/>
      <c r="J1879" s="746"/>
      <c r="K1879" s="746"/>
      <c r="L1879" s="746"/>
      <c r="M1879" s="746"/>
      <c r="N1879" s="746"/>
      <c r="O1879" s="746"/>
      <c r="P1879" s="746"/>
      <c r="Q1879" s="746"/>
      <c r="R1879" s="746"/>
      <c r="S1879" s="746"/>
      <c r="T1879" s="746"/>
      <c r="U1879" s="746"/>
      <c r="V1879" s="746"/>
      <c r="W1879" s="746"/>
      <c r="X1879" s="746"/>
      <c r="Y1879" s="746"/>
      <c r="Z1879" s="746"/>
      <c r="AA1879" s="746"/>
      <c r="AB1879" s="746"/>
      <c r="AC1879" s="746"/>
      <c r="AD1879" s="746"/>
    </row>
    <row r="1880" spans="4:30" ht="13.9" customHeight="1">
      <c r="D1880" s="746"/>
      <c r="E1880" s="746"/>
      <c r="F1880" s="746"/>
      <c r="G1880" s="746"/>
      <c r="H1880" s="746"/>
      <c r="I1880" s="746"/>
      <c r="J1880" s="746"/>
      <c r="K1880" s="746"/>
      <c r="L1880" s="746"/>
      <c r="M1880" s="746"/>
      <c r="N1880" s="746"/>
      <c r="O1880" s="746"/>
      <c r="P1880" s="746"/>
      <c r="Q1880" s="746"/>
      <c r="R1880" s="746"/>
      <c r="S1880" s="746"/>
      <c r="T1880" s="746"/>
      <c r="U1880" s="746"/>
      <c r="V1880" s="746"/>
      <c r="W1880" s="746"/>
      <c r="X1880" s="746"/>
      <c r="Y1880" s="746"/>
      <c r="Z1880" s="746"/>
      <c r="AA1880" s="746"/>
      <c r="AB1880" s="746"/>
      <c r="AC1880" s="746"/>
      <c r="AD1880" s="746"/>
    </row>
    <row r="1881" spans="4:30" ht="13.9" customHeight="1">
      <c r="D1881" s="746"/>
      <c r="E1881" s="746"/>
      <c r="F1881" s="746"/>
      <c r="G1881" s="746"/>
      <c r="H1881" s="746"/>
      <c r="I1881" s="746"/>
      <c r="J1881" s="746"/>
      <c r="K1881" s="746"/>
      <c r="L1881" s="746"/>
      <c r="M1881" s="746"/>
      <c r="N1881" s="746"/>
      <c r="O1881" s="746"/>
      <c r="P1881" s="746"/>
      <c r="Q1881" s="746"/>
      <c r="R1881" s="746"/>
      <c r="S1881" s="746"/>
      <c r="T1881" s="746"/>
      <c r="U1881" s="746"/>
      <c r="V1881" s="746"/>
      <c r="W1881" s="746"/>
      <c r="X1881" s="746"/>
      <c r="Y1881" s="746"/>
      <c r="Z1881" s="746"/>
      <c r="AA1881" s="746"/>
      <c r="AB1881" s="746"/>
      <c r="AC1881" s="746"/>
      <c r="AD1881" s="746"/>
    </row>
    <row r="1882" spans="4:30" ht="13.9" customHeight="1">
      <c r="D1882" s="746"/>
      <c r="E1882" s="746"/>
      <c r="F1882" s="746"/>
      <c r="G1882" s="746"/>
      <c r="H1882" s="746"/>
      <c r="I1882" s="746"/>
      <c r="J1882" s="746"/>
      <c r="K1882" s="746"/>
      <c r="L1882" s="746"/>
      <c r="M1882" s="746"/>
      <c r="N1882" s="746"/>
      <c r="O1882" s="746"/>
      <c r="P1882" s="746"/>
      <c r="Q1882" s="746"/>
      <c r="R1882" s="746"/>
      <c r="S1882" s="746"/>
      <c r="T1882" s="746"/>
      <c r="U1882" s="746"/>
      <c r="V1882" s="746"/>
      <c r="W1882" s="746"/>
      <c r="X1882" s="746"/>
      <c r="Y1882" s="746"/>
      <c r="Z1882" s="746"/>
      <c r="AA1882" s="746"/>
      <c r="AB1882" s="746"/>
      <c r="AC1882" s="746"/>
      <c r="AD1882" s="746"/>
    </row>
    <row r="1883" spans="4:30" ht="13.9" customHeight="1">
      <c r="D1883" s="746"/>
      <c r="E1883" s="746"/>
      <c r="F1883" s="746"/>
      <c r="G1883" s="746"/>
      <c r="H1883" s="746"/>
      <c r="I1883" s="746"/>
      <c r="J1883" s="746"/>
      <c r="K1883" s="746"/>
      <c r="L1883" s="746"/>
      <c r="M1883" s="746"/>
      <c r="N1883" s="746"/>
      <c r="O1883" s="746"/>
      <c r="P1883" s="746"/>
      <c r="Q1883" s="746"/>
      <c r="R1883" s="746"/>
      <c r="S1883" s="746"/>
      <c r="T1883" s="746"/>
      <c r="U1883" s="746"/>
      <c r="V1883" s="746"/>
      <c r="W1883" s="746"/>
      <c r="X1883" s="746"/>
      <c r="Y1883" s="746"/>
      <c r="Z1883" s="746"/>
      <c r="AA1883" s="746"/>
      <c r="AB1883" s="746"/>
      <c r="AC1883" s="746"/>
      <c r="AD1883" s="746"/>
    </row>
    <row r="1884" spans="4:30" ht="13.9" customHeight="1">
      <c r="D1884" s="746"/>
      <c r="E1884" s="746"/>
      <c r="F1884" s="746"/>
      <c r="G1884" s="746"/>
      <c r="H1884" s="746"/>
      <c r="I1884" s="746"/>
      <c r="J1884" s="746"/>
      <c r="K1884" s="746"/>
      <c r="L1884" s="746"/>
      <c r="M1884" s="746"/>
      <c r="N1884" s="746"/>
      <c r="O1884" s="746"/>
      <c r="P1884" s="746"/>
      <c r="Q1884" s="746"/>
      <c r="R1884" s="746"/>
      <c r="S1884" s="746"/>
      <c r="T1884" s="746"/>
      <c r="U1884" s="746"/>
      <c r="V1884" s="746"/>
      <c r="W1884" s="746"/>
      <c r="X1884" s="746"/>
      <c r="Y1884" s="746"/>
      <c r="Z1884" s="746"/>
      <c r="AA1884" s="746"/>
      <c r="AB1884" s="746"/>
      <c r="AC1884" s="746"/>
      <c r="AD1884" s="746"/>
    </row>
    <row r="1885" spans="4:30" ht="13.9" customHeight="1">
      <c r="D1885" s="746"/>
      <c r="E1885" s="746"/>
      <c r="F1885" s="746"/>
      <c r="G1885" s="746"/>
      <c r="H1885" s="746"/>
      <c r="I1885" s="746"/>
      <c r="J1885" s="746"/>
      <c r="K1885" s="746"/>
      <c r="L1885" s="746"/>
      <c r="M1885" s="746"/>
      <c r="N1885" s="746"/>
      <c r="O1885" s="746"/>
      <c r="P1885" s="746"/>
      <c r="Q1885" s="746"/>
      <c r="R1885" s="746"/>
      <c r="S1885" s="746"/>
      <c r="T1885" s="746"/>
      <c r="U1885" s="746"/>
      <c r="V1885" s="746"/>
      <c r="W1885" s="746"/>
      <c r="X1885" s="746"/>
      <c r="Y1885" s="746"/>
      <c r="Z1885" s="746"/>
      <c r="AA1885" s="746"/>
      <c r="AB1885" s="746"/>
      <c r="AC1885" s="746"/>
      <c r="AD1885" s="746"/>
    </row>
    <row r="1886" spans="4:30" ht="13.9" customHeight="1">
      <c r="D1886" s="746"/>
      <c r="E1886" s="746"/>
      <c r="F1886" s="746"/>
      <c r="G1886" s="746"/>
      <c r="H1886" s="746"/>
      <c r="I1886" s="746"/>
      <c r="J1886" s="746"/>
      <c r="K1886" s="746"/>
      <c r="L1886" s="746"/>
      <c r="M1886" s="746"/>
      <c r="N1886" s="746"/>
      <c r="O1886" s="746"/>
      <c r="P1886" s="746"/>
      <c r="Q1886" s="746"/>
      <c r="R1886" s="746"/>
      <c r="S1886" s="746"/>
      <c r="T1886" s="746"/>
      <c r="U1886" s="746"/>
      <c r="V1886" s="746"/>
      <c r="W1886" s="746"/>
      <c r="X1886" s="746"/>
      <c r="Y1886" s="746"/>
      <c r="Z1886" s="746"/>
      <c r="AA1886" s="746"/>
      <c r="AB1886" s="746"/>
      <c r="AC1886" s="746"/>
      <c r="AD1886" s="746"/>
    </row>
    <row r="1887" spans="4:30" ht="13.9" customHeight="1">
      <c r="D1887" s="746"/>
      <c r="E1887" s="746"/>
      <c r="F1887" s="746"/>
      <c r="G1887" s="746"/>
      <c r="H1887" s="746"/>
      <c r="I1887" s="746"/>
      <c r="J1887" s="746"/>
      <c r="K1887" s="746"/>
      <c r="L1887" s="746"/>
      <c r="M1887" s="746"/>
      <c r="N1887" s="746"/>
      <c r="O1887" s="746"/>
      <c r="P1887" s="746"/>
      <c r="Q1887" s="746"/>
      <c r="R1887" s="746"/>
      <c r="S1887" s="746"/>
      <c r="T1887" s="746"/>
      <c r="U1887" s="746"/>
      <c r="V1887" s="746"/>
      <c r="W1887" s="746"/>
      <c r="X1887" s="746"/>
      <c r="Y1887" s="746"/>
      <c r="Z1887" s="746"/>
      <c r="AA1887" s="746"/>
      <c r="AB1887" s="746"/>
      <c r="AC1887" s="746"/>
      <c r="AD1887" s="746"/>
    </row>
    <row r="1888" spans="4:30" ht="13.9" customHeight="1">
      <c r="D1888" s="746"/>
      <c r="E1888" s="746"/>
      <c r="F1888" s="746"/>
      <c r="G1888" s="746"/>
      <c r="H1888" s="746"/>
      <c r="I1888" s="746"/>
      <c r="J1888" s="746"/>
      <c r="K1888" s="746"/>
      <c r="L1888" s="746"/>
      <c r="M1888" s="746"/>
      <c r="N1888" s="746"/>
      <c r="O1888" s="746"/>
      <c r="P1888" s="746"/>
      <c r="Q1888" s="746"/>
      <c r="R1888" s="746"/>
      <c r="S1888" s="746"/>
      <c r="T1888" s="746"/>
      <c r="U1888" s="746"/>
      <c r="V1888" s="746"/>
      <c r="W1888" s="746"/>
      <c r="X1888" s="746"/>
      <c r="Y1888" s="746"/>
      <c r="Z1888" s="746"/>
      <c r="AA1888" s="746"/>
      <c r="AB1888" s="746"/>
      <c r="AC1888" s="746"/>
      <c r="AD1888" s="746"/>
    </row>
    <row r="1889" spans="4:30" ht="13.9" customHeight="1">
      <c r="D1889" s="746"/>
      <c r="E1889" s="746"/>
      <c r="F1889" s="746"/>
      <c r="G1889" s="746"/>
      <c r="H1889" s="746"/>
      <c r="I1889" s="746"/>
      <c r="J1889" s="746"/>
      <c r="K1889" s="746"/>
      <c r="L1889" s="746"/>
      <c r="M1889" s="746"/>
      <c r="N1889" s="746"/>
      <c r="O1889" s="746"/>
      <c r="P1889" s="746"/>
      <c r="Q1889" s="746"/>
      <c r="R1889" s="746"/>
      <c r="S1889" s="746"/>
      <c r="T1889" s="746"/>
      <c r="U1889" s="746"/>
      <c r="V1889" s="746"/>
      <c r="W1889" s="746"/>
      <c r="X1889" s="746"/>
      <c r="Y1889" s="746"/>
      <c r="Z1889" s="746"/>
      <c r="AA1889" s="746"/>
      <c r="AB1889" s="746"/>
      <c r="AC1889" s="746"/>
      <c r="AD1889" s="746"/>
    </row>
    <row r="1890" spans="4:30" ht="13.9" customHeight="1">
      <c r="D1890" s="746"/>
      <c r="E1890" s="746"/>
      <c r="F1890" s="746"/>
      <c r="G1890" s="746"/>
      <c r="H1890" s="746"/>
      <c r="I1890" s="746"/>
      <c r="J1890" s="746"/>
      <c r="K1890" s="746"/>
      <c r="L1890" s="746"/>
      <c r="M1890" s="746"/>
      <c r="N1890" s="746"/>
      <c r="O1890" s="746"/>
      <c r="P1890" s="746"/>
      <c r="Q1890" s="746"/>
      <c r="R1890" s="746"/>
      <c r="S1890" s="746"/>
      <c r="T1890" s="746"/>
      <c r="U1890" s="746"/>
      <c r="V1890" s="746"/>
      <c r="W1890" s="746"/>
      <c r="X1890" s="746"/>
      <c r="Y1890" s="746"/>
      <c r="Z1890" s="746"/>
      <c r="AA1890" s="746"/>
      <c r="AB1890" s="746"/>
      <c r="AC1890" s="746"/>
      <c r="AD1890" s="746"/>
    </row>
    <row r="1891" spans="4:30" ht="13.9" customHeight="1">
      <c r="D1891" s="746"/>
      <c r="E1891" s="746"/>
      <c r="F1891" s="746"/>
      <c r="G1891" s="746"/>
      <c r="H1891" s="746"/>
      <c r="I1891" s="746"/>
      <c r="J1891" s="746"/>
      <c r="K1891" s="746"/>
      <c r="L1891" s="746"/>
      <c r="M1891" s="746"/>
      <c r="N1891" s="746"/>
      <c r="O1891" s="746"/>
      <c r="P1891" s="746"/>
      <c r="Q1891" s="746"/>
      <c r="R1891" s="746"/>
      <c r="S1891" s="746"/>
      <c r="T1891" s="746"/>
      <c r="U1891" s="746"/>
      <c r="V1891" s="746"/>
      <c r="W1891" s="746"/>
      <c r="X1891" s="746"/>
      <c r="Y1891" s="746"/>
      <c r="Z1891" s="746"/>
      <c r="AA1891" s="746"/>
      <c r="AB1891" s="746"/>
      <c r="AC1891" s="746"/>
      <c r="AD1891" s="746"/>
    </row>
    <row r="1892" spans="4:30" ht="13.9" customHeight="1">
      <c r="D1892" s="746"/>
      <c r="E1892" s="746"/>
      <c r="F1892" s="746"/>
      <c r="G1892" s="746"/>
      <c r="H1892" s="746"/>
      <c r="I1892" s="746"/>
      <c r="J1892" s="746"/>
      <c r="K1892" s="746"/>
      <c r="L1892" s="746"/>
      <c r="M1892" s="746"/>
      <c r="N1892" s="746"/>
      <c r="O1892" s="746"/>
      <c r="P1892" s="746"/>
      <c r="Q1892" s="746"/>
      <c r="R1892" s="746"/>
      <c r="S1892" s="746"/>
      <c r="T1892" s="746"/>
      <c r="U1892" s="746"/>
      <c r="V1892" s="746"/>
      <c r="W1892" s="746"/>
      <c r="X1892" s="746"/>
      <c r="Y1892" s="746"/>
      <c r="Z1892" s="746"/>
      <c r="AA1892" s="746"/>
      <c r="AB1892" s="746"/>
      <c r="AC1892" s="746"/>
      <c r="AD1892" s="746"/>
    </row>
    <row r="1893" spans="4:30" ht="13.9" customHeight="1">
      <c r="D1893" s="746"/>
      <c r="E1893" s="746"/>
      <c r="F1893" s="746"/>
      <c r="G1893" s="746"/>
      <c r="H1893" s="746"/>
      <c r="I1893" s="746"/>
      <c r="J1893" s="746"/>
      <c r="K1893" s="746"/>
      <c r="L1893" s="746"/>
      <c r="M1893" s="746"/>
      <c r="N1893" s="746"/>
      <c r="O1893" s="746"/>
      <c r="P1893" s="746"/>
      <c r="Q1893" s="746"/>
      <c r="R1893" s="746"/>
      <c r="S1893" s="746"/>
      <c r="T1893" s="746"/>
      <c r="U1893" s="746"/>
      <c r="V1893" s="746"/>
      <c r="W1893" s="746"/>
      <c r="X1893" s="746"/>
      <c r="Y1893" s="746"/>
      <c r="Z1893" s="746"/>
      <c r="AA1893" s="746"/>
      <c r="AB1893" s="746"/>
      <c r="AC1893" s="746"/>
      <c r="AD1893" s="746"/>
    </row>
    <row r="1894" spans="4:30" ht="13.9" customHeight="1">
      <c r="D1894" s="746"/>
      <c r="E1894" s="746"/>
      <c r="F1894" s="746"/>
      <c r="G1894" s="746"/>
      <c r="H1894" s="746"/>
      <c r="I1894" s="746"/>
      <c r="J1894" s="746"/>
      <c r="K1894" s="746"/>
      <c r="L1894" s="746"/>
      <c r="M1894" s="746"/>
      <c r="N1894" s="746"/>
      <c r="O1894" s="746"/>
      <c r="P1894" s="746"/>
      <c r="Q1894" s="746"/>
      <c r="R1894" s="746"/>
      <c r="S1894" s="746"/>
      <c r="T1894" s="746"/>
      <c r="U1894" s="746"/>
      <c r="V1894" s="746"/>
      <c r="W1894" s="746"/>
      <c r="X1894" s="746"/>
      <c r="Y1894" s="746"/>
      <c r="Z1894" s="746"/>
      <c r="AA1894" s="746"/>
      <c r="AB1894" s="746"/>
      <c r="AC1894" s="746"/>
      <c r="AD1894" s="746"/>
    </row>
    <row r="1895" spans="4:30" ht="13.9" customHeight="1">
      <c r="D1895" s="746"/>
      <c r="E1895" s="746"/>
      <c r="F1895" s="746"/>
      <c r="G1895" s="746"/>
      <c r="H1895" s="746"/>
      <c r="I1895" s="746"/>
      <c r="J1895" s="746"/>
      <c r="K1895" s="746"/>
      <c r="L1895" s="746"/>
      <c r="M1895" s="746"/>
      <c r="N1895" s="746"/>
      <c r="O1895" s="746"/>
      <c r="P1895" s="746"/>
      <c r="Q1895" s="746"/>
      <c r="R1895" s="746"/>
      <c r="S1895" s="746"/>
      <c r="T1895" s="746"/>
      <c r="U1895" s="746"/>
      <c r="V1895" s="746"/>
      <c r="W1895" s="746"/>
      <c r="X1895" s="746"/>
      <c r="Y1895" s="746"/>
      <c r="Z1895" s="746"/>
      <c r="AA1895" s="746"/>
      <c r="AB1895" s="746"/>
      <c r="AC1895" s="746"/>
      <c r="AD1895" s="746"/>
    </row>
    <row r="1896" spans="4:30" ht="13.9" customHeight="1">
      <c r="D1896" s="746"/>
      <c r="E1896" s="746"/>
      <c r="F1896" s="746"/>
      <c r="G1896" s="746"/>
      <c r="H1896" s="746"/>
      <c r="I1896" s="746"/>
      <c r="J1896" s="746"/>
      <c r="K1896" s="746"/>
      <c r="L1896" s="746"/>
      <c r="M1896" s="746"/>
      <c r="N1896" s="746"/>
      <c r="O1896" s="746"/>
      <c r="P1896" s="746"/>
      <c r="Q1896" s="746"/>
      <c r="R1896" s="746"/>
      <c r="S1896" s="746"/>
      <c r="T1896" s="746"/>
      <c r="U1896" s="746"/>
      <c r="V1896" s="746"/>
      <c r="W1896" s="746"/>
      <c r="X1896" s="746"/>
      <c r="Y1896" s="746"/>
      <c r="Z1896" s="746"/>
      <c r="AA1896" s="746"/>
      <c r="AB1896" s="746"/>
      <c r="AC1896" s="746"/>
      <c r="AD1896" s="746"/>
    </row>
    <row r="1897" spans="4:30" ht="13.9" customHeight="1">
      <c r="D1897" s="746"/>
      <c r="E1897" s="746"/>
      <c r="F1897" s="746"/>
      <c r="G1897" s="746"/>
      <c r="H1897" s="746"/>
      <c r="I1897" s="746"/>
      <c r="J1897" s="746"/>
      <c r="K1897" s="746"/>
      <c r="L1897" s="746"/>
      <c r="M1897" s="746"/>
      <c r="N1897" s="746"/>
      <c r="O1897" s="746"/>
      <c r="P1897" s="746"/>
      <c r="Q1897" s="746"/>
      <c r="R1897" s="746"/>
      <c r="S1897" s="746"/>
      <c r="T1897" s="746"/>
      <c r="U1897" s="746"/>
      <c r="V1897" s="746"/>
      <c r="W1897" s="746"/>
      <c r="X1897" s="746"/>
      <c r="Y1897" s="746"/>
      <c r="Z1897" s="746"/>
      <c r="AA1897" s="746"/>
      <c r="AB1897" s="746"/>
      <c r="AC1897" s="746"/>
      <c r="AD1897" s="746"/>
    </row>
    <row r="1898" spans="4:30" ht="13.9" customHeight="1">
      <c r="D1898" s="746"/>
      <c r="E1898" s="746"/>
      <c r="F1898" s="746"/>
      <c r="G1898" s="746"/>
      <c r="H1898" s="746"/>
      <c r="I1898" s="746"/>
      <c r="J1898" s="746"/>
      <c r="K1898" s="746"/>
      <c r="L1898" s="746"/>
      <c r="M1898" s="746"/>
      <c r="N1898" s="746"/>
      <c r="O1898" s="746"/>
      <c r="P1898" s="746"/>
      <c r="Q1898" s="746"/>
      <c r="R1898" s="746"/>
      <c r="S1898" s="746"/>
      <c r="T1898" s="746"/>
      <c r="U1898" s="746"/>
      <c r="V1898" s="746"/>
      <c r="W1898" s="746"/>
      <c r="X1898" s="746"/>
      <c r="Y1898" s="746"/>
      <c r="Z1898" s="746"/>
      <c r="AA1898" s="746"/>
      <c r="AB1898" s="746"/>
      <c r="AC1898" s="746"/>
      <c r="AD1898" s="746"/>
    </row>
    <row r="1899" spans="4:30" ht="13.9" customHeight="1">
      <c r="D1899" s="746"/>
      <c r="E1899" s="746"/>
      <c r="F1899" s="746"/>
      <c r="G1899" s="746"/>
      <c r="H1899" s="746"/>
      <c r="I1899" s="746"/>
      <c r="J1899" s="746"/>
      <c r="K1899" s="746"/>
      <c r="L1899" s="746"/>
      <c r="M1899" s="746"/>
      <c r="N1899" s="746"/>
      <c r="O1899" s="746"/>
      <c r="P1899" s="746"/>
      <c r="Q1899" s="746"/>
      <c r="R1899" s="746"/>
      <c r="S1899" s="746"/>
      <c r="T1899" s="746"/>
      <c r="U1899" s="746"/>
      <c r="V1899" s="746"/>
      <c r="W1899" s="746"/>
      <c r="X1899" s="746"/>
      <c r="Y1899" s="746"/>
      <c r="Z1899" s="746"/>
      <c r="AA1899" s="746"/>
      <c r="AB1899" s="746"/>
      <c r="AC1899" s="746"/>
      <c r="AD1899" s="746"/>
    </row>
    <row r="1900" spans="4:30" ht="13.9" customHeight="1">
      <c r="D1900" s="746"/>
      <c r="E1900" s="746"/>
      <c r="F1900" s="746"/>
      <c r="G1900" s="746"/>
      <c r="H1900" s="746"/>
      <c r="I1900" s="746"/>
      <c r="J1900" s="746"/>
      <c r="K1900" s="746"/>
      <c r="L1900" s="746"/>
      <c r="M1900" s="746"/>
      <c r="N1900" s="746"/>
      <c r="O1900" s="746"/>
      <c r="P1900" s="746"/>
      <c r="Q1900" s="746"/>
      <c r="R1900" s="746"/>
      <c r="S1900" s="746"/>
      <c r="T1900" s="746"/>
      <c r="U1900" s="746"/>
      <c r="V1900" s="746"/>
      <c r="W1900" s="746"/>
      <c r="X1900" s="746"/>
      <c r="Y1900" s="746"/>
      <c r="Z1900" s="746"/>
      <c r="AA1900" s="746"/>
      <c r="AB1900" s="746"/>
      <c r="AC1900" s="746"/>
      <c r="AD1900" s="746"/>
    </row>
    <row r="1901" spans="4:30" ht="13.9" customHeight="1">
      <c r="D1901" s="746"/>
      <c r="E1901" s="746"/>
      <c r="F1901" s="746"/>
      <c r="G1901" s="746"/>
      <c r="H1901" s="746"/>
      <c r="I1901" s="746"/>
      <c r="J1901" s="746"/>
      <c r="K1901" s="746"/>
      <c r="L1901" s="746"/>
      <c r="M1901" s="746"/>
      <c r="N1901" s="746"/>
      <c r="O1901" s="746"/>
      <c r="P1901" s="746"/>
      <c r="Q1901" s="746"/>
      <c r="R1901" s="746"/>
      <c r="S1901" s="746"/>
      <c r="T1901" s="746"/>
      <c r="U1901" s="746"/>
      <c r="V1901" s="746"/>
      <c r="W1901" s="746"/>
      <c r="X1901" s="746"/>
      <c r="Y1901" s="746"/>
      <c r="Z1901" s="746"/>
      <c r="AA1901" s="746"/>
      <c r="AB1901" s="746"/>
      <c r="AC1901" s="746"/>
      <c r="AD1901" s="746"/>
    </row>
    <row r="1902" spans="4:30" ht="13.9" customHeight="1">
      <c r="D1902" s="746"/>
      <c r="E1902" s="746"/>
      <c r="F1902" s="746"/>
      <c r="G1902" s="746"/>
      <c r="H1902" s="746"/>
      <c r="I1902" s="746"/>
      <c r="J1902" s="746"/>
      <c r="K1902" s="746"/>
      <c r="L1902" s="746"/>
      <c r="M1902" s="746"/>
      <c r="N1902" s="746"/>
      <c r="O1902" s="746"/>
      <c r="P1902" s="746"/>
      <c r="Q1902" s="746"/>
      <c r="R1902" s="746"/>
      <c r="S1902" s="746"/>
      <c r="T1902" s="746"/>
      <c r="U1902" s="746"/>
      <c r="V1902" s="746"/>
      <c r="W1902" s="746"/>
      <c r="X1902" s="746"/>
      <c r="Y1902" s="746"/>
      <c r="Z1902" s="746"/>
      <c r="AA1902" s="746"/>
      <c r="AB1902" s="746"/>
      <c r="AC1902" s="746"/>
      <c r="AD1902" s="746"/>
    </row>
    <row r="1903" spans="4:30" ht="13.9" customHeight="1">
      <c r="D1903" s="746"/>
      <c r="E1903" s="746"/>
      <c r="F1903" s="746"/>
      <c r="G1903" s="746"/>
      <c r="H1903" s="746"/>
      <c r="I1903" s="746"/>
      <c r="J1903" s="746"/>
      <c r="K1903" s="746"/>
      <c r="L1903" s="746"/>
      <c r="M1903" s="746"/>
      <c r="N1903" s="746"/>
      <c r="O1903" s="746"/>
      <c r="P1903" s="746"/>
      <c r="Q1903" s="746"/>
      <c r="R1903" s="746"/>
      <c r="S1903" s="746"/>
      <c r="T1903" s="746"/>
      <c r="U1903" s="746"/>
      <c r="V1903" s="746"/>
      <c r="W1903" s="746"/>
      <c r="X1903" s="746"/>
      <c r="Y1903" s="746"/>
      <c r="Z1903" s="746"/>
      <c r="AA1903" s="746"/>
      <c r="AB1903" s="746"/>
      <c r="AC1903" s="746"/>
      <c r="AD1903" s="746"/>
    </row>
    <row r="1904" spans="4:30" ht="13.9" customHeight="1">
      <c r="D1904" s="746"/>
      <c r="E1904" s="746"/>
      <c r="F1904" s="746"/>
      <c r="G1904" s="746"/>
      <c r="H1904" s="746"/>
      <c r="I1904" s="746"/>
      <c r="J1904" s="746"/>
      <c r="K1904" s="746"/>
      <c r="L1904" s="746"/>
      <c r="M1904" s="746"/>
      <c r="N1904" s="746"/>
      <c r="O1904" s="746"/>
      <c r="P1904" s="746"/>
      <c r="Q1904" s="746"/>
      <c r="R1904" s="746"/>
      <c r="S1904" s="746"/>
      <c r="T1904" s="746"/>
      <c r="U1904" s="746"/>
      <c r="V1904" s="746"/>
      <c r="W1904" s="746"/>
      <c r="X1904" s="746"/>
      <c r="Y1904" s="746"/>
      <c r="Z1904" s="746"/>
      <c r="AA1904" s="746"/>
      <c r="AB1904" s="746"/>
      <c r="AC1904" s="746"/>
      <c r="AD1904" s="746"/>
    </row>
    <row r="1905" spans="4:30" ht="13.9" customHeight="1">
      <c r="D1905" s="746"/>
      <c r="E1905" s="746"/>
      <c r="F1905" s="746"/>
      <c r="G1905" s="746"/>
      <c r="H1905" s="746"/>
      <c r="I1905" s="746"/>
      <c r="J1905" s="746"/>
      <c r="K1905" s="746"/>
      <c r="L1905" s="746"/>
      <c r="M1905" s="746"/>
      <c r="N1905" s="746"/>
      <c r="O1905" s="746"/>
      <c r="P1905" s="746"/>
      <c r="Q1905" s="746"/>
      <c r="R1905" s="746"/>
      <c r="S1905" s="746"/>
      <c r="T1905" s="746"/>
      <c r="U1905" s="746"/>
      <c r="V1905" s="746"/>
      <c r="W1905" s="746"/>
      <c r="X1905" s="746"/>
      <c r="Y1905" s="746"/>
      <c r="Z1905" s="746"/>
      <c r="AA1905" s="746"/>
      <c r="AB1905" s="746"/>
      <c r="AC1905" s="746"/>
      <c r="AD1905" s="746"/>
    </row>
    <row r="1906" spans="4:30" ht="13.9" customHeight="1">
      <c r="D1906" s="746"/>
      <c r="E1906" s="746"/>
      <c r="F1906" s="746"/>
      <c r="G1906" s="746"/>
      <c r="H1906" s="746"/>
      <c r="I1906" s="746"/>
      <c r="J1906" s="746"/>
      <c r="K1906" s="746"/>
      <c r="L1906" s="746"/>
      <c r="M1906" s="746"/>
      <c r="N1906" s="746"/>
      <c r="O1906" s="746"/>
      <c r="P1906" s="746"/>
      <c r="Q1906" s="746"/>
      <c r="R1906" s="746"/>
      <c r="S1906" s="746"/>
      <c r="T1906" s="746"/>
      <c r="U1906" s="746"/>
      <c r="V1906" s="746"/>
      <c r="W1906" s="746"/>
      <c r="X1906" s="746"/>
      <c r="Y1906" s="746"/>
      <c r="Z1906" s="746"/>
      <c r="AA1906" s="746"/>
      <c r="AB1906" s="746"/>
      <c r="AC1906" s="746"/>
      <c r="AD1906" s="746"/>
    </row>
    <row r="1907" spans="4:30" ht="13.9" customHeight="1">
      <c r="D1907" s="746"/>
      <c r="E1907" s="746"/>
      <c r="F1907" s="746"/>
      <c r="G1907" s="746"/>
      <c r="H1907" s="746"/>
      <c r="I1907" s="746"/>
      <c r="J1907" s="746"/>
      <c r="K1907" s="746"/>
      <c r="L1907" s="746"/>
      <c r="M1907" s="746"/>
      <c r="N1907" s="746"/>
      <c r="O1907" s="746"/>
      <c r="P1907" s="746"/>
      <c r="Q1907" s="746"/>
      <c r="R1907" s="746"/>
      <c r="S1907" s="746"/>
      <c r="T1907" s="746"/>
      <c r="U1907" s="746"/>
      <c r="V1907" s="746"/>
      <c r="W1907" s="746"/>
      <c r="X1907" s="746"/>
      <c r="Y1907" s="746"/>
      <c r="Z1907" s="746"/>
      <c r="AA1907" s="746"/>
      <c r="AB1907" s="746"/>
      <c r="AC1907" s="746"/>
      <c r="AD1907" s="746"/>
    </row>
    <row r="1908" spans="4:30" ht="13.9" customHeight="1">
      <c r="D1908" s="746"/>
      <c r="E1908" s="746"/>
      <c r="F1908" s="746"/>
      <c r="G1908" s="746"/>
      <c r="H1908" s="746"/>
      <c r="I1908" s="746"/>
      <c r="J1908" s="746"/>
      <c r="K1908" s="746"/>
      <c r="L1908" s="746"/>
      <c r="M1908" s="746"/>
      <c r="N1908" s="746"/>
      <c r="O1908" s="746"/>
      <c r="P1908" s="746"/>
      <c r="Q1908" s="746"/>
      <c r="R1908" s="746"/>
      <c r="S1908" s="746"/>
      <c r="T1908" s="746"/>
      <c r="U1908" s="746"/>
      <c r="V1908" s="746"/>
      <c r="W1908" s="746"/>
      <c r="X1908" s="746"/>
      <c r="Y1908" s="746"/>
      <c r="Z1908" s="746"/>
      <c r="AA1908" s="746"/>
      <c r="AB1908" s="746"/>
      <c r="AC1908" s="746"/>
      <c r="AD1908" s="746"/>
    </row>
    <row r="1909" spans="4:30" ht="13.9" customHeight="1">
      <c r="D1909" s="746"/>
      <c r="E1909" s="746"/>
      <c r="F1909" s="746"/>
      <c r="G1909" s="746"/>
      <c r="H1909" s="746"/>
      <c r="I1909" s="746"/>
      <c r="J1909" s="746"/>
      <c r="K1909" s="746"/>
      <c r="L1909" s="746"/>
      <c r="M1909" s="746"/>
      <c r="N1909" s="746"/>
      <c r="O1909" s="746"/>
      <c r="P1909" s="746"/>
      <c r="Q1909" s="746"/>
      <c r="R1909" s="746"/>
      <c r="S1909" s="746"/>
      <c r="T1909" s="746"/>
      <c r="U1909" s="746"/>
      <c r="V1909" s="746"/>
      <c r="W1909" s="746"/>
      <c r="X1909" s="746"/>
      <c r="Y1909" s="746"/>
      <c r="Z1909" s="746"/>
      <c r="AA1909" s="746"/>
      <c r="AB1909" s="746"/>
      <c r="AC1909" s="746"/>
      <c r="AD1909" s="746"/>
    </row>
    <row r="1910" spans="4:30" ht="13.9" customHeight="1">
      <c r="D1910" s="746"/>
      <c r="E1910" s="746"/>
      <c r="F1910" s="746"/>
      <c r="G1910" s="746"/>
      <c r="H1910" s="746"/>
      <c r="I1910" s="746"/>
      <c r="J1910" s="746"/>
      <c r="K1910" s="746"/>
      <c r="L1910" s="746"/>
      <c r="M1910" s="746"/>
      <c r="N1910" s="746"/>
      <c r="O1910" s="746"/>
      <c r="P1910" s="746"/>
      <c r="Q1910" s="746"/>
      <c r="R1910" s="746"/>
      <c r="S1910" s="746"/>
      <c r="T1910" s="746"/>
      <c r="U1910" s="746"/>
      <c r="V1910" s="746"/>
      <c r="W1910" s="746"/>
      <c r="X1910" s="746"/>
      <c r="Y1910" s="746"/>
      <c r="Z1910" s="746"/>
      <c r="AA1910" s="746"/>
      <c r="AB1910" s="746"/>
      <c r="AC1910" s="746"/>
      <c r="AD1910" s="746"/>
    </row>
    <row r="1911" spans="4:30" ht="13.9" customHeight="1">
      <c r="D1911" s="746"/>
      <c r="E1911" s="746"/>
      <c r="F1911" s="746"/>
      <c r="G1911" s="746"/>
      <c r="H1911" s="746"/>
      <c r="I1911" s="746"/>
      <c r="J1911" s="746"/>
      <c r="K1911" s="746"/>
      <c r="L1911" s="746"/>
      <c r="M1911" s="746"/>
      <c r="N1911" s="746"/>
      <c r="O1911" s="746"/>
      <c r="P1911" s="746"/>
      <c r="Q1911" s="746"/>
      <c r="R1911" s="746"/>
      <c r="S1911" s="746"/>
      <c r="T1911" s="746"/>
      <c r="U1911" s="746"/>
      <c r="V1911" s="746"/>
      <c r="W1911" s="746"/>
      <c r="X1911" s="746"/>
      <c r="Y1911" s="746"/>
      <c r="Z1911" s="746"/>
      <c r="AA1911" s="746"/>
      <c r="AB1911" s="746"/>
      <c r="AC1911" s="746"/>
      <c r="AD1911" s="746"/>
    </row>
    <row r="1912" spans="4:30" ht="13.9" customHeight="1">
      <c r="D1912" s="746"/>
      <c r="E1912" s="746"/>
      <c r="F1912" s="746"/>
      <c r="G1912" s="746"/>
      <c r="H1912" s="746"/>
      <c r="I1912" s="746"/>
      <c r="J1912" s="746"/>
      <c r="K1912" s="746"/>
      <c r="L1912" s="746"/>
      <c r="M1912" s="746"/>
      <c r="N1912" s="746"/>
      <c r="O1912" s="746"/>
      <c r="P1912" s="746"/>
      <c r="Q1912" s="746"/>
      <c r="R1912" s="746"/>
      <c r="S1912" s="746"/>
      <c r="T1912" s="746"/>
      <c r="U1912" s="746"/>
      <c r="V1912" s="746"/>
      <c r="W1912" s="746"/>
      <c r="X1912" s="746"/>
      <c r="Y1912" s="746"/>
      <c r="Z1912" s="746"/>
      <c r="AA1912" s="746"/>
      <c r="AB1912" s="746"/>
      <c r="AC1912" s="746"/>
      <c r="AD1912" s="746"/>
    </row>
    <row r="1913" spans="4:30" ht="13.9" customHeight="1">
      <c r="D1913" s="746"/>
      <c r="E1913" s="746"/>
      <c r="F1913" s="746"/>
      <c r="G1913" s="746"/>
      <c r="H1913" s="746"/>
      <c r="I1913" s="746"/>
      <c r="J1913" s="746"/>
      <c r="K1913" s="746"/>
      <c r="L1913" s="746"/>
      <c r="M1913" s="746"/>
      <c r="N1913" s="746"/>
      <c r="O1913" s="746"/>
      <c r="P1913" s="746"/>
      <c r="Q1913" s="746"/>
      <c r="R1913" s="746"/>
      <c r="S1913" s="746"/>
      <c r="T1913" s="746"/>
      <c r="U1913" s="746"/>
      <c r="V1913" s="746"/>
      <c r="W1913" s="746"/>
      <c r="X1913" s="746"/>
      <c r="Y1913" s="746"/>
      <c r="Z1913" s="746"/>
      <c r="AA1913" s="746"/>
      <c r="AB1913" s="746"/>
      <c r="AC1913" s="746"/>
      <c r="AD1913" s="746"/>
    </row>
    <row r="1914" spans="4:30" ht="13.9" customHeight="1">
      <c r="D1914" s="746"/>
      <c r="E1914" s="746"/>
      <c r="F1914" s="746"/>
      <c r="G1914" s="746"/>
      <c r="H1914" s="746"/>
      <c r="I1914" s="746"/>
      <c r="J1914" s="746"/>
      <c r="K1914" s="746"/>
      <c r="L1914" s="746"/>
      <c r="M1914" s="746"/>
      <c r="N1914" s="746"/>
      <c r="O1914" s="746"/>
      <c r="P1914" s="746"/>
      <c r="Q1914" s="746"/>
      <c r="R1914" s="746"/>
      <c r="S1914" s="746"/>
      <c r="T1914" s="746"/>
      <c r="U1914" s="746"/>
      <c r="V1914" s="746"/>
      <c r="W1914" s="746"/>
      <c r="X1914" s="746"/>
      <c r="Y1914" s="746"/>
      <c r="Z1914" s="746"/>
      <c r="AA1914" s="746"/>
      <c r="AB1914" s="746"/>
      <c r="AC1914" s="746"/>
      <c r="AD1914" s="746"/>
    </row>
    <row r="1915" spans="4:30" ht="13.9" customHeight="1">
      <c r="D1915" s="746"/>
      <c r="E1915" s="746"/>
      <c r="F1915" s="746"/>
      <c r="G1915" s="746"/>
      <c r="H1915" s="746"/>
      <c r="I1915" s="746"/>
      <c r="J1915" s="746"/>
      <c r="K1915" s="746"/>
      <c r="L1915" s="746"/>
      <c r="M1915" s="746"/>
      <c r="N1915" s="746"/>
      <c r="O1915" s="746"/>
      <c r="P1915" s="746"/>
      <c r="Q1915" s="746"/>
      <c r="R1915" s="746"/>
      <c r="S1915" s="746"/>
      <c r="T1915" s="746"/>
      <c r="U1915" s="746"/>
      <c r="V1915" s="746"/>
      <c r="W1915" s="746"/>
      <c r="X1915" s="746"/>
      <c r="Y1915" s="746"/>
      <c r="Z1915" s="746"/>
      <c r="AA1915" s="746"/>
      <c r="AB1915" s="746"/>
      <c r="AC1915" s="746"/>
      <c r="AD1915" s="746"/>
    </row>
    <row r="1916" spans="4:30" ht="13.9" customHeight="1">
      <c r="D1916" s="746"/>
      <c r="E1916" s="746"/>
      <c r="F1916" s="746"/>
      <c r="G1916" s="746"/>
      <c r="H1916" s="746"/>
      <c r="I1916" s="746"/>
      <c r="J1916" s="746"/>
      <c r="K1916" s="746"/>
      <c r="L1916" s="746"/>
      <c r="M1916" s="746"/>
      <c r="N1916" s="746"/>
      <c r="O1916" s="746"/>
      <c r="P1916" s="746"/>
      <c r="Q1916" s="746"/>
      <c r="R1916" s="746"/>
      <c r="S1916" s="746"/>
      <c r="T1916" s="746"/>
      <c r="U1916" s="746"/>
      <c r="V1916" s="746"/>
      <c r="W1916" s="746"/>
      <c r="X1916" s="746"/>
      <c r="Y1916" s="746"/>
      <c r="Z1916" s="746"/>
      <c r="AA1916" s="746"/>
      <c r="AB1916" s="746"/>
      <c r="AC1916" s="746"/>
      <c r="AD1916" s="746"/>
    </row>
    <row r="1917" spans="4:30" ht="13.9" customHeight="1">
      <c r="D1917" s="746"/>
      <c r="E1917" s="746"/>
      <c r="F1917" s="746"/>
      <c r="G1917" s="746"/>
      <c r="H1917" s="746"/>
      <c r="I1917" s="746"/>
      <c r="J1917" s="746"/>
      <c r="K1917" s="746"/>
      <c r="L1917" s="746"/>
      <c r="M1917" s="746"/>
      <c r="N1917" s="746"/>
      <c r="O1917" s="746"/>
      <c r="P1917" s="746"/>
      <c r="Q1917" s="746"/>
      <c r="R1917" s="746"/>
      <c r="S1917" s="746"/>
      <c r="T1917" s="746"/>
      <c r="U1917" s="746"/>
      <c r="V1917" s="746"/>
      <c r="W1917" s="746"/>
      <c r="X1917" s="746"/>
      <c r="Y1917" s="746"/>
      <c r="Z1917" s="746"/>
      <c r="AA1917" s="746"/>
      <c r="AB1917" s="746"/>
      <c r="AC1917" s="746"/>
      <c r="AD1917" s="746"/>
    </row>
    <row r="1918" spans="4:30" ht="13.9" customHeight="1">
      <c r="D1918" s="746"/>
      <c r="E1918" s="746"/>
      <c r="F1918" s="746"/>
      <c r="G1918" s="746"/>
      <c r="H1918" s="746"/>
      <c r="I1918" s="746"/>
      <c r="J1918" s="746"/>
      <c r="K1918" s="746"/>
      <c r="L1918" s="746"/>
      <c r="M1918" s="746"/>
      <c r="N1918" s="746"/>
      <c r="O1918" s="746"/>
      <c r="P1918" s="746"/>
      <c r="Q1918" s="746"/>
      <c r="R1918" s="746"/>
      <c r="S1918" s="746"/>
      <c r="T1918" s="746"/>
      <c r="U1918" s="746"/>
      <c r="V1918" s="746"/>
      <c r="W1918" s="746"/>
      <c r="X1918" s="746"/>
      <c r="Y1918" s="746"/>
      <c r="Z1918" s="746"/>
      <c r="AA1918" s="746"/>
      <c r="AB1918" s="746"/>
      <c r="AC1918" s="746"/>
      <c r="AD1918" s="746"/>
    </row>
    <row r="1919" spans="4:30" ht="13.9" customHeight="1">
      <c r="D1919" s="746"/>
      <c r="E1919" s="746"/>
      <c r="F1919" s="746"/>
      <c r="G1919" s="746"/>
      <c r="H1919" s="746"/>
      <c r="I1919" s="746"/>
      <c r="J1919" s="746"/>
      <c r="K1919" s="746"/>
      <c r="L1919" s="746"/>
      <c r="M1919" s="746"/>
      <c r="N1919" s="746"/>
      <c r="O1919" s="746"/>
      <c r="P1919" s="746"/>
      <c r="Q1919" s="746"/>
      <c r="R1919" s="746"/>
      <c r="S1919" s="746"/>
      <c r="T1919" s="746"/>
      <c r="U1919" s="746"/>
      <c r="V1919" s="746"/>
      <c r="W1919" s="746"/>
      <c r="X1919" s="746"/>
      <c r="Y1919" s="746"/>
      <c r="Z1919" s="746"/>
      <c r="AA1919" s="746"/>
      <c r="AB1919" s="746"/>
      <c r="AC1919" s="746"/>
      <c r="AD1919" s="746"/>
    </row>
    <row r="1920" spans="4:30" ht="13.9" customHeight="1">
      <c r="D1920" s="746"/>
      <c r="E1920" s="746"/>
      <c r="F1920" s="746"/>
      <c r="G1920" s="746"/>
      <c r="H1920" s="746"/>
      <c r="I1920" s="746"/>
      <c r="J1920" s="746"/>
      <c r="K1920" s="746"/>
      <c r="L1920" s="746"/>
      <c r="M1920" s="746"/>
      <c r="N1920" s="746"/>
      <c r="O1920" s="746"/>
      <c r="P1920" s="746"/>
      <c r="Q1920" s="746"/>
      <c r="R1920" s="746"/>
      <c r="S1920" s="746"/>
      <c r="T1920" s="746"/>
      <c r="U1920" s="746"/>
      <c r="V1920" s="746"/>
      <c r="W1920" s="746"/>
      <c r="X1920" s="746"/>
      <c r="Y1920" s="746"/>
      <c r="Z1920" s="746"/>
      <c r="AA1920" s="746"/>
      <c r="AB1920" s="746"/>
      <c r="AC1920" s="746"/>
      <c r="AD1920" s="746"/>
    </row>
    <row r="1921" spans="4:30" ht="13.9" customHeight="1">
      <c r="D1921" s="746"/>
      <c r="E1921" s="746"/>
      <c r="F1921" s="746"/>
      <c r="G1921" s="746"/>
      <c r="H1921" s="746"/>
      <c r="I1921" s="746"/>
      <c r="J1921" s="746"/>
      <c r="K1921" s="746"/>
      <c r="L1921" s="746"/>
      <c r="M1921" s="746"/>
      <c r="N1921" s="746"/>
      <c r="O1921" s="746"/>
      <c r="P1921" s="746"/>
      <c r="Q1921" s="746"/>
      <c r="R1921" s="746"/>
      <c r="S1921" s="746"/>
      <c r="T1921" s="746"/>
      <c r="U1921" s="746"/>
      <c r="V1921" s="746"/>
      <c r="W1921" s="746"/>
      <c r="X1921" s="746"/>
      <c r="Y1921" s="746"/>
      <c r="Z1921" s="746"/>
      <c r="AA1921" s="746"/>
      <c r="AB1921" s="746"/>
      <c r="AC1921" s="746"/>
      <c r="AD1921" s="746"/>
    </row>
    <row r="1922" spans="4:30" ht="13.9" customHeight="1">
      <c r="D1922" s="746"/>
      <c r="E1922" s="746"/>
      <c r="F1922" s="746"/>
      <c r="G1922" s="746"/>
      <c r="H1922" s="746"/>
      <c r="I1922" s="746"/>
      <c r="J1922" s="746"/>
      <c r="K1922" s="746"/>
      <c r="L1922" s="746"/>
      <c r="M1922" s="746"/>
      <c r="N1922" s="746"/>
      <c r="O1922" s="746"/>
      <c r="P1922" s="746"/>
      <c r="Q1922" s="746"/>
      <c r="R1922" s="746"/>
      <c r="S1922" s="746"/>
      <c r="T1922" s="746"/>
      <c r="U1922" s="746"/>
      <c r="V1922" s="746"/>
      <c r="W1922" s="746"/>
      <c r="X1922" s="746"/>
      <c r="Y1922" s="746"/>
      <c r="Z1922" s="746"/>
      <c r="AA1922" s="746"/>
      <c r="AB1922" s="746"/>
      <c r="AC1922" s="746"/>
      <c r="AD1922" s="746"/>
    </row>
    <row r="1923" spans="4:30" ht="13.9" customHeight="1">
      <c r="D1923" s="746"/>
      <c r="E1923" s="746"/>
      <c r="F1923" s="746"/>
      <c r="G1923" s="746"/>
      <c r="H1923" s="746"/>
      <c r="I1923" s="746"/>
      <c r="J1923" s="746"/>
      <c r="K1923" s="746"/>
      <c r="L1923" s="746"/>
      <c r="M1923" s="746"/>
      <c r="N1923" s="746"/>
      <c r="O1923" s="746"/>
      <c r="P1923" s="746"/>
      <c r="Q1923" s="746"/>
      <c r="R1923" s="746"/>
      <c r="S1923" s="746"/>
      <c r="T1923" s="746"/>
      <c r="U1923" s="746"/>
      <c r="V1923" s="746"/>
      <c r="W1923" s="746"/>
      <c r="X1923" s="746"/>
      <c r="Y1923" s="746"/>
      <c r="Z1923" s="746"/>
      <c r="AA1923" s="746"/>
      <c r="AB1923" s="746"/>
      <c r="AC1923" s="746"/>
      <c r="AD1923" s="746"/>
    </row>
    <row r="1924" spans="4:30" ht="13.9" customHeight="1">
      <c r="D1924" s="746"/>
      <c r="E1924" s="746"/>
      <c r="F1924" s="746"/>
      <c r="G1924" s="746"/>
      <c r="H1924" s="746"/>
      <c r="I1924" s="746"/>
      <c r="J1924" s="746"/>
      <c r="K1924" s="746"/>
      <c r="L1924" s="746"/>
      <c r="M1924" s="746"/>
      <c r="N1924" s="746"/>
      <c r="O1924" s="746"/>
      <c r="P1924" s="746"/>
      <c r="Q1924" s="746"/>
      <c r="R1924" s="746"/>
      <c r="S1924" s="746"/>
      <c r="T1924" s="746"/>
      <c r="U1924" s="746"/>
      <c r="V1924" s="746"/>
      <c r="W1924" s="746"/>
      <c r="X1924" s="746"/>
      <c r="Y1924" s="746"/>
      <c r="Z1924" s="746"/>
      <c r="AA1924" s="746"/>
      <c r="AB1924" s="746"/>
      <c r="AC1924" s="746"/>
      <c r="AD1924" s="746"/>
    </row>
    <row r="1925" spans="4:30" ht="13.9" customHeight="1">
      <c r="D1925" s="746"/>
      <c r="E1925" s="746"/>
      <c r="F1925" s="746"/>
      <c r="G1925" s="746"/>
      <c r="H1925" s="746"/>
      <c r="I1925" s="746"/>
      <c r="J1925" s="746"/>
      <c r="K1925" s="746"/>
      <c r="L1925" s="746"/>
      <c r="M1925" s="746"/>
      <c r="N1925" s="746"/>
      <c r="O1925" s="746"/>
      <c r="P1925" s="746"/>
      <c r="Q1925" s="746"/>
      <c r="R1925" s="746"/>
      <c r="S1925" s="746"/>
      <c r="T1925" s="746"/>
      <c r="U1925" s="746"/>
      <c r="V1925" s="746"/>
      <c r="W1925" s="746"/>
      <c r="X1925" s="746"/>
      <c r="Y1925" s="746"/>
      <c r="Z1925" s="746"/>
      <c r="AA1925" s="746"/>
      <c r="AB1925" s="746"/>
      <c r="AC1925" s="746"/>
      <c r="AD1925" s="746"/>
    </row>
    <row r="1926" spans="4:30" ht="13.9" customHeight="1">
      <c r="D1926" s="746"/>
      <c r="E1926" s="746"/>
      <c r="F1926" s="746"/>
      <c r="G1926" s="746"/>
      <c r="H1926" s="746"/>
      <c r="I1926" s="746"/>
      <c r="J1926" s="746"/>
      <c r="K1926" s="746"/>
      <c r="L1926" s="746"/>
      <c r="M1926" s="746"/>
      <c r="N1926" s="746"/>
      <c r="O1926" s="746"/>
      <c r="P1926" s="746"/>
      <c r="Q1926" s="746"/>
      <c r="R1926" s="746"/>
      <c r="S1926" s="746"/>
      <c r="T1926" s="746"/>
      <c r="U1926" s="746"/>
      <c r="V1926" s="746"/>
      <c r="W1926" s="746"/>
      <c r="X1926" s="746"/>
      <c r="Y1926" s="746"/>
      <c r="Z1926" s="746"/>
      <c r="AA1926" s="746"/>
      <c r="AB1926" s="746"/>
      <c r="AC1926" s="746"/>
      <c r="AD1926" s="746"/>
    </row>
    <row r="1927" spans="4:30" ht="13.9" customHeight="1">
      <c r="D1927" s="746"/>
      <c r="E1927" s="746"/>
      <c r="F1927" s="746"/>
      <c r="G1927" s="746"/>
      <c r="H1927" s="746"/>
      <c r="I1927" s="746"/>
      <c r="J1927" s="746"/>
      <c r="K1927" s="746"/>
      <c r="L1927" s="746"/>
      <c r="M1927" s="746"/>
      <c r="N1927" s="746"/>
      <c r="O1927" s="746"/>
      <c r="P1927" s="746"/>
      <c r="Q1927" s="746"/>
      <c r="R1927" s="746"/>
      <c r="S1927" s="746"/>
      <c r="T1927" s="746"/>
      <c r="U1927" s="746"/>
      <c r="V1927" s="746"/>
      <c r="W1927" s="746"/>
      <c r="X1927" s="746"/>
      <c r="Y1927" s="746"/>
      <c r="Z1927" s="746"/>
      <c r="AA1927" s="746"/>
      <c r="AB1927" s="746"/>
      <c r="AC1927" s="746"/>
      <c r="AD1927" s="746"/>
    </row>
    <row r="1928" spans="4:30" ht="13.9" customHeight="1">
      <c r="D1928" s="746"/>
      <c r="E1928" s="746"/>
      <c r="F1928" s="746"/>
      <c r="G1928" s="746"/>
      <c r="H1928" s="746"/>
      <c r="I1928" s="746"/>
      <c r="J1928" s="746"/>
      <c r="K1928" s="746"/>
      <c r="L1928" s="746"/>
      <c r="M1928" s="746"/>
      <c r="N1928" s="746"/>
      <c r="O1928" s="746"/>
      <c r="P1928" s="746"/>
      <c r="Q1928" s="746"/>
      <c r="R1928" s="746"/>
      <c r="S1928" s="746"/>
      <c r="T1928" s="746"/>
      <c r="U1928" s="746"/>
      <c r="V1928" s="746"/>
      <c r="W1928" s="746"/>
      <c r="X1928" s="746"/>
      <c r="Y1928" s="746"/>
      <c r="Z1928" s="746"/>
      <c r="AA1928" s="746"/>
      <c r="AB1928" s="746"/>
      <c r="AC1928" s="746"/>
      <c r="AD1928" s="746"/>
    </row>
    <row r="1929" spans="4:30" ht="13.9" customHeight="1">
      <c r="D1929" s="746"/>
      <c r="E1929" s="746"/>
      <c r="F1929" s="746"/>
      <c r="G1929" s="746"/>
      <c r="H1929" s="746"/>
      <c r="I1929" s="746"/>
      <c r="J1929" s="746"/>
      <c r="K1929" s="746"/>
      <c r="L1929" s="746"/>
      <c r="M1929" s="746"/>
      <c r="N1929" s="746"/>
      <c r="O1929" s="746"/>
      <c r="P1929" s="746"/>
      <c r="Q1929" s="746"/>
      <c r="R1929" s="746"/>
      <c r="S1929" s="746"/>
      <c r="T1929" s="746"/>
      <c r="U1929" s="746"/>
      <c r="V1929" s="746"/>
      <c r="W1929" s="746"/>
      <c r="X1929" s="746"/>
      <c r="Y1929" s="746"/>
      <c r="Z1929" s="746"/>
      <c r="AA1929" s="746"/>
      <c r="AB1929" s="746"/>
      <c r="AC1929" s="746"/>
      <c r="AD1929" s="746"/>
    </row>
    <row r="1930" spans="4:30" ht="13.9" customHeight="1">
      <c r="D1930" s="746"/>
      <c r="E1930" s="746"/>
      <c r="F1930" s="746"/>
      <c r="G1930" s="746"/>
      <c r="H1930" s="746"/>
      <c r="I1930" s="746"/>
      <c r="J1930" s="746"/>
      <c r="K1930" s="746"/>
      <c r="L1930" s="746"/>
      <c r="M1930" s="746"/>
      <c r="N1930" s="746"/>
      <c r="O1930" s="746"/>
      <c r="P1930" s="746"/>
      <c r="Q1930" s="746"/>
      <c r="R1930" s="746"/>
      <c r="S1930" s="746"/>
      <c r="T1930" s="746"/>
      <c r="U1930" s="746"/>
      <c r="V1930" s="746"/>
      <c r="W1930" s="746"/>
      <c r="X1930" s="746"/>
      <c r="Y1930" s="746"/>
      <c r="Z1930" s="746"/>
      <c r="AA1930" s="746"/>
      <c r="AB1930" s="746"/>
      <c r="AC1930" s="746"/>
      <c r="AD1930" s="746"/>
    </row>
    <row r="1931" spans="4:30" ht="13.9" customHeight="1">
      <c r="D1931" s="746"/>
      <c r="E1931" s="746"/>
      <c r="F1931" s="746"/>
      <c r="G1931" s="746"/>
      <c r="H1931" s="746"/>
      <c r="I1931" s="746"/>
      <c r="J1931" s="746"/>
      <c r="K1931" s="746"/>
      <c r="L1931" s="746"/>
      <c r="M1931" s="746"/>
      <c r="N1931" s="746"/>
      <c r="O1931" s="746"/>
      <c r="P1931" s="746"/>
      <c r="Q1931" s="746"/>
      <c r="R1931" s="746"/>
      <c r="S1931" s="746"/>
      <c r="T1931" s="746"/>
      <c r="U1931" s="746"/>
      <c r="V1931" s="746"/>
      <c r="W1931" s="746"/>
      <c r="X1931" s="746"/>
      <c r="Y1931" s="746"/>
      <c r="Z1931" s="746"/>
      <c r="AA1931" s="746"/>
      <c r="AB1931" s="746"/>
      <c r="AC1931" s="746"/>
      <c r="AD1931" s="746"/>
    </row>
    <row r="1932" spans="4:30" ht="13.9" customHeight="1">
      <c r="D1932" s="746"/>
      <c r="E1932" s="746"/>
      <c r="F1932" s="746"/>
      <c r="G1932" s="746"/>
      <c r="H1932" s="746"/>
      <c r="I1932" s="746"/>
      <c r="J1932" s="746"/>
      <c r="K1932" s="746"/>
      <c r="L1932" s="746"/>
      <c r="M1932" s="746"/>
      <c r="N1932" s="746"/>
      <c r="O1932" s="746"/>
      <c r="P1932" s="746"/>
      <c r="Q1932" s="746"/>
      <c r="R1932" s="746"/>
      <c r="S1932" s="746"/>
      <c r="T1932" s="746"/>
      <c r="U1932" s="746"/>
      <c r="V1932" s="746"/>
      <c r="W1932" s="746"/>
      <c r="X1932" s="746"/>
      <c r="Y1932" s="746"/>
      <c r="Z1932" s="746"/>
      <c r="AA1932" s="746"/>
      <c r="AB1932" s="746"/>
      <c r="AC1932" s="746"/>
      <c r="AD1932" s="746"/>
    </row>
    <row r="1933" spans="4:30" ht="13.9" customHeight="1">
      <c r="D1933" s="746"/>
      <c r="E1933" s="746"/>
      <c r="F1933" s="746"/>
      <c r="G1933" s="746"/>
      <c r="H1933" s="746"/>
      <c r="I1933" s="746"/>
      <c r="J1933" s="746"/>
      <c r="K1933" s="746"/>
      <c r="L1933" s="746"/>
      <c r="M1933" s="746"/>
      <c r="N1933" s="746"/>
      <c r="O1933" s="746"/>
      <c r="P1933" s="746"/>
      <c r="Q1933" s="746"/>
      <c r="R1933" s="746"/>
      <c r="S1933" s="746"/>
      <c r="T1933" s="746"/>
      <c r="U1933" s="746"/>
      <c r="V1933" s="746"/>
      <c r="W1933" s="746"/>
      <c r="X1933" s="746"/>
      <c r="Y1933" s="746"/>
      <c r="Z1933" s="746"/>
      <c r="AA1933" s="746"/>
      <c r="AB1933" s="746"/>
      <c r="AC1933" s="746"/>
      <c r="AD1933" s="746"/>
    </row>
    <row r="1934" spans="4:30" ht="13.9" customHeight="1">
      <c r="D1934" s="746"/>
      <c r="E1934" s="746"/>
      <c r="F1934" s="746"/>
      <c r="G1934" s="746"/>
      <c r="H1934" s="746"/>
      <c r="I1934" s="746"/>
      <c r="J1934" s="746"/>
      <c r="K1934" s="746"/>
      <c r="L1934" s="746"/>
      <c r="M1934" s="746"/>
      <c r="N1934" s="746"/>
      <c r="O1934" s="746"/>
      <c r="P1934" s="746"/>
      <c r="Q1934" s="746"/>
      <c r="R1934" s="746"/>
      <c r="S1934" s="746"/>
      <c r="T1934" s="746"/>
      <c r="U1934" s="746"/>
      <c r="V1934" s="746"/>
      <c r="W1934" s="746"/>
      <c r="X1934" s="746"/>
      <c r="Y1934" s="746"/>
      <c r="Z1934" s="746"/>
      <c r="AA1934" s="746"/>
      <c r="AB1934" s="746"/>
      <c r="AC1934" s="746"/>
      <c r="AD1934" s="746"/>
    </row>
    <row r="1935" spans="4:30" ht="13.9" customHeight="1">
      <c r="D1935" s="746"/>
      <c r="E1935" s="746"/>
      <c r="F1935" s="746"/>
      <c r="G1935" s="746"/>
      <c r="H1935" s="746"/>
      <c r="I1935" s="746"/>
      <c r="J1935" s="746"/>
      <c r="K1935" s="746"/>
      <c r="L1935" s="746"/>
      <c r="M1935" s="746"/>
      <c r="N1935" s="746"/>
      <c r="O1935" s="746"/>
      <c r="P1935" s="746"/>
      <c r="Q1935" s="746"/>
      <c r="R1935" s="746"/>
      <c r="S1935" s="746"/>
      <c r="T1935" s="746"/>
      <c r="U1935" s="746"/>
      <c r="V1935" s="746"/>
      <c r="W1935" s="746"/>
      <c r="X1935" s="746"/>
      <c r="Y1935" s="746"/>
      <c r="Z1935" s="746"/>
      <c r="AA1935" s="746"/>
      <c r="AB1935" s="746"/>
      <c r="AC1935" s="746"/>
      <c r="AD1935" s="746"/>
    </row>
    <row r="1936" spans="4:30" ht="13.9" customHeight="1">
      <c r="D1936" s="746"/>
      <c r="E1936" s="746"/>
      <c r="F1936" s="746"/>
      <c r="G1936" s="746"/>
      <c r="H1936" s="746"/>
      <c r="I1936" s="746"/>
      <c r="J1936" s="746"/>
      <c r="K1936" s="746"/>
      <c r="L1936" s="746"/>
      <c r="M1936" s="746"/>
      <c r="N1936" s="746"/>
      <c r="O1936" s="746"/>
      <c r="P1936" s="746"/>
      <c r="Q1936" s="746"/>
      <c r="R1936" s="746"/>
      <c r="S1936" s="746"/>
      <c r="T1936" s="746"/>
      <c r="U1936" s="746"/>
      <c r="V1936" s="746"/>
      <c r="W1936" s="746"/>
      <c r="X1936" s="746"/>
      <c r="Y1936" s="746"/>
      <c r="Z1936" s="746"/>
      <c r="AA1936" s="746"/>
      <c r="AB1936" s="746"/>
      <c r="AC1936" s="746"/>
      <c r="AD1936" s="746"/>
    </row>
    <row r="1937" spans="4:30" ht="13.9" customHeight="1">
      <c r="D1937" s="746"/>
      <c r="E1937" s="746"/>
      <c r="F1937" s="746"/>
      <c r="G1937" s="746"/>
      <c r="H1937" s="746"/>
      <c r="I1937" s="746"/>
      <c r="J1937" s="746"/>
      <c r="K1937" s="746"/>
      <c r="L1937" s="746"/>
      <c r="M1937" s="746"/>
      <c r="N1937" s="746"/>
      <c r="O1937" s="746"/>
      <c r="P1937" s="746"/>
      <c r="Q1937" s="746"/>
      <c r="R1937" s="746"/>
      <c r="S1937" s="746"/>
      <c r="T1937" s="746"/>
      <c r="U1937" s="746"/>
      <c r="V1937" s="746"/>
      <c r="W1937" s="746"/>
      <c r="X1937" s="746"/>
      <c r="Y1937" s="746"/>
      <c r="Z1937" s="746"/>
      <c r="AA1937" s="746"/>
      <c r="AB1937" s="746"/>
      <c r="AC1937" s="746"/>
      <c r="AD1937" s="746"/>
    </row>
    <row r="1938" spans="4:30" ht="13.9" customHeight="1">
      <c r="D1938" s="746"/>
      <c r="E1938" s="746"/>
      <c r="F1938" s="746"/>
      <c r="G1938" s="746"/>
      <c r="H1938" s="746"/>
      <c r="I1938" s="746"/>
      <c r="J1938" s="746"/>
      <c r="K1938" s="746"/>
      <c r="L1938" s="746"/>
      <c r="M1938" s="746"/>
      <c r="N1938" s="746"/>
      <c r="O1938" s="746"/>
      <c r="P1938" s="746"/>
      <c r="Q1938" s="746"/>
      <c r="R1938" s="746"/>
      <c r="S1938" s="746"/>
      <c r="T1938" s="746"/>
      <c r="U1938" s="746"/>
      <c r="V1938" s="746"/>
      <c r="W1938" s="746"/>
      <c r="X1938" s="746"/>
      <c r="Y1938" s="746"/>
      <c r="Z1938" s="746"/>
      <c r="AA1938" s="746"/>
      <c r="AB1938" s="746"/>
      <c r="AC1938" s="746"/>
      <c r="AD1938" s="746"/>
    </row>
    <row r="1939" spans="4:30" ht="13.9" customHeight="1">
      <c r="D1939" s="746"/>
      <c r="E1939" s="746"/>
      <c r="F1939" s="746"/>
      <c r="G1939" s="746"/>
      <c r="H1939" s="746"/>
      <c r="I1939" s="746"/>
      <c r="J1939" s="746"/>
      <c r="K1939" s="746"/>
      <c r="L1939" s="746"/>
      <c r="M1939" s="746"/>
      <c r="N1939" s="746"/>
      <c r="O1939" s="746"/>
      <c r="P1939" s="746"/>
      <c r="Q1939" s="746"/>
      <c r="R1939" s="746"/>
      <c r="S1939" s="746"/>
      <c r="T1939" s="746"/>
      <c r="U1939" s="746"/>
      <c r="V1939" s="746"/>
      <c r="W1939" s="746"/>
      <c r="X1939" s="746"/>
      <c r="Y1939" s="746"/>
      <c r="Z1939" s="746"/>
      <c r="AA1939" s="746"/>
      <c r="AB1939" s="746"/>
      <c r="AC1939" s="746"/>
      <c r="AD1939" s="746"/>
    </row>
    <row r="1940" spans="4:30" ht="13.9" customHeight="1">
      <c r="D1940" s="746"/>
      <c r="E1940" s="746"/>
      <c r="F1940" s="746"/>
      <c r="G1940" s="746"/>
      <c r="H1940" s="746"/>
      <c r="I1940" s="746"/>
      <c r="J1940" s="746"/>
      <c r="K1940" s="746"/>
      <c r="L1940" s="746"/>
      <c r="M1940" s="746"/>
      <c r="N1940" s="746"/>
      <c r="O1940" s="746"/>
      <c r="P1940" s="746"/>
      <c r="Q1940" s="746"/>
      <c r="R1940" s="746"/>
      <c r="S1940" s="746"/>
      <c r="T1940" s="746"/>
      <c r="U1940" s="746"/>
      <c r="V1940" s="746"/>
      <c r="W1940" s="746"/>
      <c r="X1940" s="746"/>
      <c r="Y1940" s="746"/>
      <c r="Z1940" s="746"/>
      <c r="AA1940" s="746"/>
      <c r="AB1940" s="746"/>
      <c r="AC1940" s="746"/>
      <c r="AD1940" s="746"/>
    </row>
    <row r="1941" spans="4:30" ht="13.9" customHeight="1">
      <c r="D1941" s="746"/>
      <c r="E1941" s="746"/>
      <c r="F1941" s="746"/>
      <c r="G1941" s="746"/>
      <c r="H1941" s="746"/>
      <c r="I1941" s="746"/>
      <c r="J1941" s="746"/>
      <c r="K1941" s="746"/>
      <c r="L1941" s="746"/>
      <c r="M1941" s="746"/>
      <c r="N1941" s="746"/>
      <c r="O1941" s="746"/>
      <c r="P1941" s="746"/>
      <c r="Q1941" s="746"/>
      <c r="R1941" s="746"/>
      <c r="S1941" s="746"/>
      <c r="T1941" s="746"/>
      <c r="U1941" s="746"/>
      <c r="V1941" s="746"/>
      <c r="W1941" s="746"/>
      <c r="X1941" s="746"/>
      <c r="Y1941" s="746"/>
      <c r="Z1941" s="746"/>
      <c r="AA1941" s="746"/>
      <c r="AB1941" s="746"/>
      <c r="AC1941" s="746"/>
      <c r="AD1941" s="746"/>
    </row>
    <row r="1942" spans="4:30" ht="13.9" customHeight="1">
      <c r="D1942" s="746"/>
      <c r="E1942" s="746"/>
      <c r="F1942" s="746"/>
      <c r="G1942" s="746"/>
      <c r="H1942" s="746"/>
      <c r="I1942" s="746"/>
      <c r="J1942" s="746"/>
      <c r="K1942" s="746"/>
      <c r="L1942" s="746"/>
      <c r="M1942" s="746"/>
      <c r="N1942" s="746"/>
      <c r="O1942" s="746"/>
      <c r="P1942" s="746"/>
      <c r="Q1942" s="746"/>
      <c r="R1942" s="746"/>
      <c r="S1942" s="746"/>
      <c r="T1942" s="746"/>
      <c r="U1942" s="746"/>
      <c r="V1942" s="746"/>
      <c r="W1942" s="746"/>
      <c r="X1942" s="746"/>
      <c r="Y1942" s="746"/>
      <c r="Z1942" s="746"/>
      <c r="AA1942" s="746"/>
      <c r="AB1942" s="746"/>
      <c r="AC1942" s="746"/>
      <c r="AD1942" s="746"/>
    </row>
    <row r="1943" spans="4:30" ht="13.9" customHeight="1">
      <c r="D1943" s="746"/>
      <c r="E1943" s="746"/>
      <c r="F1943" s="746"/>
      <c r="G1943" s="746"/>
      <c r="H1943" s="746"/>
      <c r="I1943" s="746"/>
      <c r="J1943" s="746"/>
      <c r="K1943" s="746"/>
      <c r="L1943" s="746"/>
      <c r="M1943" s="746"/>
      <c r="N1943" s="746"/>
      <c r="O1943" s="746"/>
      <c r="P1943" s="746"/>
      <c r="Q1943" s="746"/>
      <c r="R1943" s="746"/>
      <c r="S1943" s="746"/>
      <c r="T1943" s="746"/>
      <c r="U1943" s="746"/>
      <c r="V1943" s="746"/>
      <c r="W1943" s="746"/>
      <c r="X1943" s="746"/>
      <c r="Y1943" s="746"/>
      <c r="Z1943" s="746"/>
      <c r="AA1943" s="746"/>
      <c r="AB1943" s="746"/>
      <c r="AC1943" s="746"/>
      <c r="AD1943" s="746"/>
    </row>
    <row r="1944" spans="4:30" ht="13.9" customHeight="1">
      <c r="D1944" s="746"/>
      <c r="E1944" s="746"/>
      <c r="F1944" s="746"/>
      <c r="G1944" s="746"/>
      <c r="H1944" s="746"/>
      <c r="I1944" s="746"/>
      <c r="J1944" s="746"/>
      <c r="K1944" s="746"/>
      <c r="L1944" s="746"/>
      <c r="M1944" s="746"/>
      <c r="N1944" s="746"/>
      <c r="O1944" s="746"/>
      <c r="P1944" s="746"/>
      <c r="Q1944" s="746"/>
      <c r="R1944" s="746"/>
      <c r="S1944" s="746"/>
      <c r="T1944" s="746"/>
      <c r="U1944" s="746"/>
      <c r="V1944" s="746"/>
      <c r="W1944" s="746"/>
      <c r="X1944" s="746"/>
      <c r="Y1944" s="746"/>
      <c r="Z1944" s="746"/>
      <c r="AA1944" s="746"/>
      <c r="AB1944" s="746"/>
      <c r="AC1944" s="746"/>
      <c r="AD1944" s="746"/>
    </row>
    <row r="1945" spans="4:30" ht="13.9" customHeight="1">
      <c r="D1945" s="746"/>
      <c r="E1945" s="746"/>
      <c r="F1945" s="746"/>
      <c r="G1945" s="746"/>
      <c r="H1945" s="746"/>
      <c r="I1945" s="746"/>
      <c r="J1945" s="746"/>
      <c r="K1945" s="746"/>
      <c r="L1945" s="746"/>
      <c r="M1945" s="746"/>
      <c r="N1945" s="746"/>
      <c r="O1945" s="746"/>
      <c r="P1945" s="746"/>
      <c r="Q1945" s="746"/>
      <c r="R1945" s="746"/>
      <c r="S1945" s="746"/>
      <c r="T1945" s="746"/>
      <c r="U1945" s="746"/>
      <c r="V1945" s="746"/>
      <c r="W1945" s="746"/>
      <c r="X1945" s="746"/>
      <c r="Y1945" s="746"/>
      <c r="Z1945" s="746"/>
      <c r="AA1945" s="746"/>
      <c r="AB1945" s="746"/>
      <c r="AC1945" s="746"/>
      <c r="AD1945" s="746"/>
    </row>
    <row r="1946" spans="4:30" ht="13.9" customHeight="1">
      <c r="D1946" s="746"/>
      <c r="E1946" s="746"/>
      <c r="F1946" s="746"/>
      <c r="G1946" s="746"/>
      <c r="H1946" s="746"/>
      <c r="I1946" s="746"/>
      <c r="J1946" s="746"/>
      <c r="K1946" s="746"/>
      <c r="L1946" s="746"/>
      <c r="M1946" s="746"/>
      <c r="N1946" s="746"/>
      <c r="O1946" s="746"/>
      <c r="P1946" s="746"/>
      <c r="Q1946" s="746"/>
      <c r="R1946" s="746"/>
      <c r="S1946" s="746"/>
      <c r="T1946" s="746"/>
      <c r="U1946" s="746"/>
      <c r="V1946" s="746"/>
      <c r="W1946" s="746"/>
      <c r="X1946" s="746"/>
      <c r="Y1946" s="746"/>
      <c r="Z1946" s="746"/>
      <c r="AA1946" s="746"/>
      <c r="AB1946" s="746"/>
      <c r="AC1946" s="746"/>
      <c r="AD1946" s="746"/>
    </row>
    <row r="1947" spans="4:30" ht="13.9" customHeight="1">
      <c r="D1947" s="746"/>
      <c r="E1947" s="746"/>
      <c r="F1947" s="746"/>
      <c r="G1947" s="746"/>
      <c r="H1947" s="746"/>
      <c r="I1947" s="746"/>
      <c r="J1947" s="746"/>
      <c r="K1947" s="746"/>
      <c r="L1947" s="746"/>
      <c r="M1947" s="746"/>
      <c r="N1947" s="746"/>
      <c r="O1947" s="746"/>
      <c r="P1947" s="746"/>
      <c r="Q1947" s="746"/>
      <c r="R1947" s="746"/>
      <c r="S1947" s="746"/>
      <c r="T1947" s="746"/>
      <c r="U1947" s="746"/>
      <c r="V1947" s="746"/>
      <c r="W1947" s="746"/>
      <c r="X1947" s="746"/>
      <c r="Y1947" s="746"/>
      <c r="Z1947" s="746"/>
      <c r="AA1947" s="746"/>
      <c r="AB1947" s="746"/>
      <c r="AC1947" s="746"/>
      <c r="AD1947" s="746"/>
    </row>
    <row r="1948" spans="4:30" ht="13.9" customHeight="1">
      <c r="D1948" s="746"/>
      <c r="E1948" s="746"/>
      <c r="F1948" s="746"/>
      <c r="G1948" s="746"/>
      <c r="H1948" s="746"/>
      <c r="I1948" s="746"/>
      <c r="J1948" s="746"/>
      <c r="K1948" s="746"/>
      <c r="L1948" s="746"/>
      <c r="M1948" s="746"/>
      <c r="N1948" s="746"/>
      <c r="O1948" s="746"/>
      <c r="P1948" s="746"/>
      <c r="Q1948" s="746"/>
      <c r="R1948" s="746"/>
      <c r="S1948" s="746"/>
      <c r="T1948" s="746"/>
      <c r="U1948" s="746"/>
      <c r="V1948" s="746"/>
      <c r="W1948" s="746"/>
      <c r="X1948" s="746"/>
      <c r="Y1948" s="746"/>
      <c r="Z1948" s="746"/>
      <c r="AA1948" s="746"/>
      <c r="AB1948" s="746"/>
      <c r="AC1948" s="746"/>
      <c r="AD1948" s="746"/>
    </row>
    <row r="1949" spans="4:30" ht="13.9" customHeight="1">
      <c r="D1949" s="746"/>
      <c r="E1949" s="746"/>
      <c r="F1949" s="746"/>
      <c r="G1949" s="746"/>
      <c r="H1949" s="746"/>
      <c r="I1949" s="746"/>
      <c r="J1949" s="746"/>
      <c r="K1949" s="746"/>
      <c r="L1949" s="746"/>
      <c r="M1949" s="746"/>
      <c r="N1949" s="746"/>
      <c r="O1949" s="746"/>
      <c r="P1949" s="746"/>
      <c r="Q1949" s="746"/>
      <c r="R1949" s="746"/>
      <c r="S1949" s="746"/>
      <c r="T1949" s="746"/>
      <c r="U1949" s="746"/>
      <c r="V1949" s="746"/>
      <c r="W1949" s="746"/>
      <c r="X1949" s="746"/>
      <c r="Y1949" s="746"/>
      <c r="Z1949" s="746"/>
      <c r="AA1949" s="746"/>
      <c r="AB1949" s="746"/>
      <c r="AC1949" s="746"/>
      <c r="AD1949" s="746"/>
    </row>
    <row r="1950" spans="4:30" ht="13.9" customHeight="1">
      <c r="D1950" s="746"/>
      <c r="E1950" s="746"/>
      <c r="F1950" s="746"/>
      <c r="G1950" s="746"/>
      <c r="H1950" s="746"/>
      <c r="I1950" s="746"/>
      <c r="J1950" s="746"/>
      <c r="K1950" s="746"/>
      <c r="L1950" s="746"/>
      <c r="M1950" s="746"/>
      <c r="N1950" s="746"/>
      <c r="O1950" s="746"/>
      <c r="P1950" s="746"/>
      <c r="Q1950" s="746"/>
      <c r="R1950" s="746"/>
      <c r="S1950" s="746"/>
      <c r="T1950" s="746"/>
      <c r="U1950" s="746"/>
      <c r="V1950" s="746"/>
      <c r="W1950" s="746"/>
      <c r="X1950" s="746"/>
      <c r="Y1950" s="746"/>
      <c r="Z1950" s="746"/>
      <c r="AA1950" s="746"/>
      <c r="AB1950" s="746"/>
      <c r="AC1950" s="746"/>
      <c r="AD1950" s="746"/>
    </row>
    <row r="1951" spans="4:30" ht="13.9" customHeight="1">
      <c r="D1951" s="746"/>
      <c r="E1951" s="746"/>
      <c r="F1951" s="746"/>
      <c r="G1951" s="746"/>
      <c r="H1951" s="746"/>
      <c r="I1951" s="746"/>
      <c r="J1951" s="746"/>
      <c r="K1951" s="746"/>
      <c r="L1951" s="746"/>
      <c r="M1951" s="746"/>
      <c r="N1951" s="746"/>
      <c r="O1951" s="746"/>
      <c r="P1951" s="746"/>
      <c r="Q1951" s="746"/>
      <c r="R1951" s="746"/>
      <c r="S1951" s="746"/>
      <c r="T1951" s="746"/>
      <c r="U1951" s="746"/>
      <c r="V1951" s="746"/>
      <c r="W1951" s="746"/>
      <c r="X1951" s="746"/>
      <c r="Y1951" s="746"/>
      <c r="Z1951" s="746"/>
      <c r="AA1951" s="746"/>
      <c r="AB1951" s="746"/>
      <c r="AC1951" s="746"/>
      <c r="AD1951" s="746"/>
    </row>
    <row r="1952" spans="4:30" ht="13.9" customHeight="1">
      <c r="D1952" s="746"/>
      <c r="E1952" s="746"/>
      <c r="F1952" s="746"/>
      <c r="G1952" s="746"/>
      <c r="H1952" s="746"/>
      <c r="I1952" s="746"/>
      <c r="J1952" s="746"/>
      <c r="K1952" s="746"/>
      <c r="L1952" s="746"/>
      <c r="M1952" s="746"/>
      <c r="N1952" s="746"/>
      <c r="O1952" s="746"/>
      <c r="P1952" s="746"/>
      <c r="Q1952" s="746"/>
      <c r="R1952" s="746"/>
      <c r="S1952" s="746"/>
      <c r="T1952" s="746"/>
      <c r="U1952" s="746"/>
      <c r="V1952" s="746"/>
      <c r="W1952" s="746"/>
      <c r="X1952" s="746"/>
      <c r="Y1952" s="746"/>
      <c r="Z1952" s="746"/>
      <c r="AA1952" s="746"/>
      <c r="AB1952" s="746"/>
      <c r="AC1952" s="746"/>
      <c r="AD1952" s="746"/>
    </row>
    <row r="1953" spans="4:30" ht="13.9" customHeight="1">
      <c r="D1953" s="746"/>
      <c r="E1953" s="746"/>
      <c r="F1953" s="746"/>
      <c r="G1953" s="746"/>
      <c r="H1953" s="746"/>
      <c r="I1953" s="746"/>
      <c r="J1953" s="746"/>
      <c r="K1953" s="746"/>
      <c r="L1953" s="746"/>
      <c r="M1953" s="746"/>
      <c r="N1953" s="746"/>
      <c r="O1953" s="746"/>
      <c r="P1953" s="746"/>
      <c r="Q1953" s="746"/>
      <c r="R1953" s="746"/>
      <c r="S1953" s="746"/>
      <c r="T1953" s="746"/>
      <c r="U1953" s="746"/>
      <c r="V1953" s="746"/>
      <c r="W1953" s="746"/>
      <c r="X1953" s="746"/>
      <c r="Y1953" s="746"/>
      <c r="Z1953" s="746"/>
      <c r="AA1953" s="746"/>
      <c r="AB1953" s="746"/>
      <c r="AC1953" s="746"/>
      <c r="AD1953" s="746"/>
    </row>
    <row r="1954" spans="4:30" ht="13.9" customHeight="1">
      <c r="D1954" s="746"/>
      <c r="E1954" s="746"/>
      <c r="F1954" s="746"/>
      <c r="G1954" s="746"/>
      <c r="H1954" s="746"/>
      <c r="I1954" s="746"/>
      <c r="J1954" s="746"/>
      <c r="K1954" s="746"/>
      <c r="L1954" s="746"/>
      <c r="M1954" s="746"/>
      <c r="N1954" s="746"/>
      <c r="O1954" s="746"/>
      <c r="P1954" s="746"/>
      <c r="Q1954" s="746"/>
      <c r="R1954" s="746"/>
      <c r="S1954" s="746"/>
      <c r="T1954" s="746"/>
      <c r="U1954" s="746"/>
      <c r="V1954" s="746"/>
      <c r="W1954" s="746"/>
      <c r="X1954" s="746"/>
      <c r="Y1954" s="746"/>
      <c r="Z1954" s="746"/>
      <c r="AA1954" s="746"/>
      <c r="AB1954" s="746"/>
      <c r="AC1954" s="746"/>
      <c r="AD1954" s="746"/>
    </row>
    <row r="1955" spans="4:30" ht="13.9" customHeight="1">
      <c r="D1955" s="746"/>
      <c r="E1955" s="746"/>
      <c r="F1955" s="746"/>
      <c r="G1955" s="746"/>
      <c r="H1955" s="746"/>
      <c r="I1955" s="746"/>
      <c r="J1955" s="746"/>
      <c r="K1955" s="746"/>
      <c r="L1955" s="746"/>
      <c r="M1955" s="746"/>
      <c r="N1955" s="746"/>
      <c r="O1955" s="746"/>
      <c r="P1955" s="746"/>
      <c r="Q1955" s="746"/>
      <c r="R1955" s="746"/>
      <c r="S1955" s="746"/>
      <c r="T1955" s="746"/>
      <c r="U1955" s="746"/>
      <c r="V1955" s="746"/>
      <c r="W1955" s="746"/>
      <c r="X1955" s="746"/>
      <c r="Y1955" s="746"/>
      <c r="Z1955" s="746"/>
      <c r="AA1955" s="746"/>
      <c r="AB1955" s="746"/>
      <c r="AC1955" s="746"/>
      <c r="AD1955" s="746"/>
    </row>
    <row r="1956" spans="4:30" ht="13.9" customHeight="1">
      <c r="D1956" s="746"/>
      <c r="E1956" s="746"/>
      <c r="F1956" s="746"/>
      <c r="G1956" s="746"/>
      <c r="H1956" s="746"/>
      <c r="I1956" s="746"/>
      <c r="J1956" s="746"/>
      <c r="K1956" s="746"/>
      <c r="L1956" s="746"/>
      <c r="M1956" s="746"/>
      <c r="N1956" s="746"/>
      <c r="O1956" s="746"/>
      <c r="P1956" s="746"/>
      <c r="Q1956" s="746"/>
      <c r="R1956" s="746"/>
      <c r="S1956" s="746"/>
      <c r="T1956" s="746"/>
      <c r="U1956" s="746"/>
      <c r="V1956" s="746"/>
      <c r="W1956" s="746"/>
      <c r="X1956" s="746"/>
      <c r="Y1956" s="746"/>
      <c r="Z1956" s="746"/>
      <c r="AA1956" s="746"/>
      <c r="AB1956" s="746"/>
      <c r="AC1956" s="746"/>
      <c r="AD1956" s="746"/>
    </row>
    <row r="1957" spans="4:30" ht="13.9" customHeight="1">
      <c r="D1957" s="746"/>
      <c r="E1957" s="746"/>
      <c r="F1957" s="746"/>
      <c r="G1957" s="746"/>
      <c r="H1957" s="746"/>
      <c r="I1957" s="746"/>
      <c r="J1957" s="746"/>
      <c r="K1957" s="746"/>
      <c r="L1957" s="746"/>
      <c r="M1957" s="746"/>
      <c r="N1957" s="746"/>
      <c r="O1957" s="746"/>
      <c r="P1957" s="746"/>
      <c r="Q1957" s="746"/>
      <c r="R1957" s="746"/>
      <c r="S1957" s="746"/>
      <c r="T1957" s="746"/>
      <c r="U1957" s="746"/>
      <c r="V1957" s="746"/>
      <c r="W1957" s="746"/>
      <c r="X1957" s="746"/>
      <c r="Y1957" s="746"/>
      <c r="Z1957" s="746"/>
      <c r="AA1957" s="746"/>
      <c r="AB1957" s="746"/>
      <c r="AC1957" s="746"/>
      <c r="AD1957" s="746"/>
    </row>
    <row r="1958" spans="4:30" ht="13.9" customHeight="1">
      <c r="D1958" s="746"/>
      <c r="E1958" s="746"/>
      <c r="F1958" s="746"/>
      <c r="G1958" s="746"/>
      <c r="H1958" s="746"/>
      <c r="I1958" s="746"/>
      <c r="J1958" s="746"/>
      <c r="K1958" s="746"/>
      <c r="L1958" s="746"/>
      <c r="M1958" s="746"/>
      <c r="N1958" s="746"/>
      <c r="O1958" s="746"/>
      <c r="P1958" s="746"/>
      <c r="Q1958" s="746"/>
      <c r="R1958" s="746"/>
      <c r="S1958" s="746"/>
      <c r="T1958" s="746"/>
      <c r="U1958" s="746"/>
      <c r="V1958" s="746"/>
      <c r="W1958" s="746"/>
      <c r="X1958" s="746"/>
      <c r="Y1958" s="746"/>
      <c r="Z1958" s="746"/>
      <c r="AA1958" s="746"/>
      <c r="AB1958" s="746"/>
      <c r="AC1958" s="746"/>
      <c r="AD1958" s="746"/>
    </row>
    <row r="1959" spans="4:30" ht="13.9" customHeight="1">
      <c r="D1959" s="746"/>
      <c r="E1959" s="746"/>
      <c r="F1959" s="746"/>
      <c r="G1959" s="746"/>
      <c r="H1959" s="746"/>
      <c r="I1959" s="746"/>
      <c r="J1959" s="746"/>
      <c r="K1959" s="746"/>
      <c r="L1959" s="746"/>
      <c r="M1959" s="746"/>
      <c r="N1959" s="746"/>
      <c r="O1959" s="746"/>
      <c r="P1959" s="746"/>
      <c r="Q1959" s="746"/>
      <c r="R1959" s="746"/>
      <c r="S1959" s="746"/>
      <c r="T1959" s="746"/>
      <c r="U1959" s="746"/>
      <c r="V1959" s="746"/>
      <c r="W1959" s="746"/>
      <c r="X1959" s="746"/>
      <c r="Y1959" s="746"/>
      <c r="Z1959" s="746"/>
      <c r="AA1959" s="746"/>
      <c r="AB1959" s="746"/>
      <c r="AC1959" s="746"/>
      <c r="AD1959" s="746"/>
    </row>
    <row r="1960" spans="4:30" ht="13.9" customHeight="1">
      <c r="D1960" s="746"/>
      <c r="E1960" s="746"/>
      <c r="F1960" s="746"/>
      <c r="G1960" s="746"/>
      <c r="H1960" s="746"/>
      <c r="I1960" s="746"/>
      <c r="J1960" s="746"/>
      <c r="K1960" s="746"/>
      <c r="L1960" s="746"/>
      <c r="M1960" s="746"/>
      <c r="N1960" s="746"/>
      <c r="O1960" s="746"/>
      <c r="P1960" s="746"/>
      <c r="Q1960" s="746"/>
      <c r="R1960" s="746"/>
      <c r="S1960" s="746"/>
      <c r="T1960" s="746"/>
      <c r="U1960" s="746"/>
      <c r="V1960" s="746"/>
      <c r="W1960" s="746"/>
      <c r="X1960" s="746"/>
      <c r="Y1960" s="746"/>
      <c r="Z1960" s="746"/>
      <c r="AA1960" s="746"/>
      <c r="AB1960" s="746"/>
      <c r="AC1960" s="746"/>
      <c r="AD1960" s="746"/>
    </row>
    <row r="1961" spans="4:30" ht="13.9" customHeight="1">
      <c r="D1961" s="746"/>
      <c r="E1961" s="746"/>
      <c r="F1961" s="746"/>
      <c r="G1961" s="746"/>
      <c r="H1961" s="746"/>
      <c r="I1961" s="746"/>
      <c r="J1961" s="746"/>
      <c r="K1961" s="746"/>
      <c r="L1961" s="746"/>
      <c r="M1961" s="746"/>
      <c r="N1961" s="746"/>
      <c r="O1961" s="746"/>
      <c r="P1961" s="746"/>
      <c r="Q1961" s="746"/>
      <c r="R1961" s="746"/>
      <c r="S1961" s="746"/>
      <c r="T1961" s="746"/>
      <c r="U1961" s="746"/>
      <c r="V1961" s="746"/>
      <c r="W1961" s="746"/>
      <c r="X1961" s="746"/>
      <c r="Y1961" s="746"/>
      <c r="Z1961" s="746"/>
      <c r="AA1961" s="746"/>
      <c r="AB1961" s="746"/>
      <c r="AC1961" s="746"/>
      <c r="AD1961" s="746"/>
    </row>
    <row r="1962" spans="4:30" ht="13.9" customHeight="1">
      <c r="D1962" s="746"/>
      <c r="E1962" s="746"/>
      <c r="F1962" s="746"/>
      <c r="G1962" s="746"/>
      <c r="H1962" s="746"/>
      <c r="I1962" s="746"/>
      <c r="J1962" s="746"/>
      <c r="K1962" s="746"/>
      <c r="L1962" s="746"/>
      <c r="M1962" s="746"/>
      <c r="N1962" s="746"/>
      <c r="O1962" s="746"/>
      <c r="P1962" s="746"/>
      <c r="Q1962" s="746"/>
      <c r="R1962" s="746"/>
      <c r="S1962" s="746"/>
      <c r="T1962" s="746"/>
      <c r="U1962" s="746"/>
      <c r="V1962" s="746"/>
      <c r="W1962" s="746"/>
      <c r="X1962" s="746"/>
      <c r="Y1962" s="746"/>
      <c r="Z1962" s="746"/>
      <c r="AA1962" s="746"/>
      <c r="AB1962" s="746"/>
      <c r="AC1962" s="746"/>
      <c r="AD1962" s="746"/>
    </row>
    <row r="1963" spans="4:30" ht="13.9" customHeight="1">
      <c r="D1963" s="746"/>
      <c r="E1963" s="746"/>
      <c r="F1963" s="746"/>
      <c r="G1963" s="746"/>
      <c r="H1963" s="746"/>
      <c r="I1963" s="746"/>
      <c r="J1963" s="746"/>
      <c r="K1963" s="746"/>
      <c r="L1963" s="746"/>
      <c r="M1963" s="746"/>
      <c r="N1963" s="746"/>
      <c r="O1963" s="746"/>
      <c r="P1963" s="746"/>
      <c r="Q1963" s="746"/>
      <c r="R1963" s="746"/>
      <c r="S1963" s="746"/>
      <c r="T1963" s="746"/>
      <c r="U1963" s="746"/>
      <c r="V1963" s="746"/>
      <c r="W1963" s="746"/>
      <c r="X1963" s="746"/>
      <c r="Y1963" s="746"/>
      <c r="Z1963" s="746"/>
      <c r="AA1963" s="746"/>
      <c r="AB1963" s="746"/>
      <c r="AC1963" s="746"/>
      <c r="AD1963" s="746"/>
    </row>
    <row r="1964" spans="4:30" ht="13.9" customHeight="1">
      <c r="D1964" s="746"/>
      <c r="E1964" s="746"/>
      <c r="F1964" s="746"/>
      <c r="G1964" s="746"/>
      <c r="H1964" s="746"/>
      <c r="I1964" s="746"/>
      <c r="J1964" s="746"/>
      <c r="K1964" s="746"/>
      <c r="L1964" s="746"/>
      <c r="M1964" s="746"/>
      <c r="N1964" s="746"/>
      <c r="O1964" s="746"/>
      <c r="P1964" s="746"/>
      <c r="Q1964" s="746"/>
      <c r="R1964" s="746"/>
      <c r="S1964" s="746"/>
      <c r="T1964" s="746"/>
      <c r="U1964" s="746"/>
      <c r="V1964" s="746"/>
      <c r="W1964" s="746"/>
      <c r="X1964" s="746"/>
      <c r="Y1964" s="746"/>
      <c r="Z1964" s="746"/>
      <c r="AA1964" s="746"/>
      <c r="AB1964" s="746"/>
      <c r="AC1964" s="746"/>
      <c r="AD1964" s="746"/>
    </row>
    <row r="1965" spans="4:30" ht="13.9" customHeight="1">
      <c r="D1965" s="746"/>
      <c r="E1965" s="746"/>
      <c r="F1965" s="746"/>
      <c r="G1965" s="746"/>
      <c r="H1965" s="746"/>
      <c r="I1965" s="746"/>
      <c r="J1965" s="746"/>
      <c r="K1965" s="746"/>
      <c r="L1965" s="746"/>
      <c r="M1965" s="746"/>
      <c r="N1965" s="746"/>
      <c r="O1965" s="746"/>
      <c r="P1965" s="746"/>
      <c r="Q1965" s="746"/>
      <c r="R1965" s="746"/>
      <c r="S1965" s="746"/>
      <c r="T1965" s="746"/>
      <c r="U1965" s="746"/>
      <c r="V1965" s="746"/>
      <c r="W1965" s="746"/>
      <c r="X1965" s="746"/>
      <c r="Y1965" s="746"/>
      <c r="Z1965" s="746"/>
      <c r="AA1965" s="746"/>
      <c r="AB1965" s="746"/>
      <c r="AC1965" s="746"/>
      <c r="AD1965" s="746"/>
    </row>
    <row r="1966" spans="4:30" ht="13.9" customHeight="1">
      <c r="D1966" s="746"/>
      <c r="E1966" s="746"/>
      <c r="F1966" s="746"/>
      <c r="G1966" s="746"/>
      <c r="H1966" s="746"/>
      <c r="I1966" s="746"/>
      <c r="J1966" s="746"/>
      <c r="K1966" s="746"/>
      <c r="L1966" s="746"/>
      <c r="M1966" s="746"/>
      <c r="N1966" s="746"/>
      <c r="O1966" s="746"/>
      <c r="P1966" s="746"/>
      <c r="Q1966" s="746"/>
      <c r="R1966" s="746"/>
      <c r="S1966" s="746"/>
      <c r="T1966" s="746"/>
      <c r="U1966" s="746"/>
      <c r="V1966" s="746"/>
      <c r="W1966" s="746"/>
      <c r="X1966" s="746"/>
      <c r="Y1966" s="746"/>
      <c r="Z1966" s="746"/>
      <c r="AA1966" s="746"/>
      <c r="AB1966" s="746"/>
      <c r="AC1966" s="746"/>
      <c r="AD1966" s="746"/>
    </row>
    <row r="1967" spans="4:30" ht="13.9" customHeight="1">
      <c r="D1967" s="746"/>
      <c r="E1967" s="746"/>
      <c r="F1967" s="746"/>
      <c r="G1967" s="746"/>
      <c r="H1967" s="746"/>
      <c r="I1967" s="746"/>
      <c r="J1967" s="746"/>
      <c r="K1967" s="746"/>
      <c r="L1967" s="746"/>
      <c r="M1967" s="746"/>
      <c r="N1967" s="746"/>
      <c r="O1967" s="746"/>
      <c r="P1967" s="746"/>
      <c r="Q1967" s="746"/>
      <c r="R1967" s="746"/>
      <c r="S1967" s="746"/>
      <c r="T1967" s="746"/>
      <c r="U1967" s="746"/>
      <c r="V1967" s="746"/>
      <c r="W1967" s="746"/>
      <c r="X1967" s="746"/>
      <c r="Y1967" s="746"/>
      <c r="Z1967" s="746"/>
      <c r="AA1967" s="746"/>
      <c r="AB1967" s="746"/>
      <c r="AC1967" s="746"/>
      <c r="AD1967" s="746"/>
    </row>
    <row r="1968" spans="4:30" ht="13.9" customHeight="1">
      <c r="D1968" s="746"/>
      <c r="E1968" s="746"/>
      <c r="F1968" s="746"/>
      <c r="G1968" s="746"/>
      <c r="H1968" s="746"/>
      <c r="I1968" s="746"/>
      <c r="J1968" s="746"/>
      <c r="K1968" s="746"/>
      <c r="L1968" s="746"/>
      <c r="M1968" s="746"/>
      <c r="N1968" s="746"/>
      <c r="O1968" s="746"/>
      <c r="P1968" s="746"/>
      <c r="Q1968" s="746"/>
      <c r="R1968" s="746"/>
      <c r="S1968" s="746"/>
      <c r="T1968" s="746"/>
      <c r="U1968" s="746"/>
      <c r="V1968" s="746"/>
      <c r="W1968" s="746"/>
      <c r="X1968" s="746"/>
      <c r="Y1968" s="746"/>
      <c r="Z1968" s="746"/>
      <c r="AA1968" s="746"/>
      <c r="AB1968" s="746"/>
      <c r="AC1968" s="746"/>
      <c r="AD1968" s="746"/>
    </row>
    <row r="1969" spans="4:30" ht="13.9" customHeight="1">
      <c r="D1969" s="746"/>
      <c r="E1969" s="746"/>
      <c r="F1969" s="746"/>
      <c r="G1969" s="746"/>
      <c r="H1969" s="746"/>
      <c r="I1969" s="746"/>
      <c r="J1969" s="746"/>
      <c r="K1969" s="746"/>
      <c r="L1969" s="746"/>
      <c r="M1969" s="746"/>
      <c r="N1969" s="746"/>
      <c r="O1969" s="746"/>
      <c r="P1969" s="746"/>
      <c r="Q1969" s="746"/>
      <c r="R1969" s="746"/>
      <c r="S1969" s="746"/>
      <c r="T1969" s="746"/>
      <c r="U1969" s="746"/>
      <c r="V1969" s="746"/>
      <c r="W1969" s="746"/>
      <c r="X1969" s="746"/>
      <c r="Y1969" s="746"/>
      <c r="Z1969" s="746"/>
      <c r="AA1969" s="746"/>
      <c r="AB1969" s="746"/>
      <c r="AC1969" s="746"/>
      <c r="AD1969" s="746"/>
    </row>
    <row r="1970" spans="4:30" ht="13.9" customHeight="1">
      <c r="D1970" s="746"/>
      <c r="E1970" s="746"/>
      <c r="F1970" s="746"/>
      <c r="G1970" s="746"/>
      <c r="H1970" s="746"/>
      <c r="I1970" s="746"/>
      <c r="J1970" s="746"/>
      <c r="K1970" s="746"/>
      <c r="L1970" s="746"/>
      <c r="M1970" s="746"/>
      <c r="N1970" s="746"/>
      <c r="O1970" s="746"/>
      <c r="P1970" s="746"/>
      <c r="Q1970" s="746"/>
      <c r="R1970" s="746"/>
      <c r="S1970" s="746"/>
      <c r="T1970" s="746"/>
      <c r="U1970" s="746"/>
      <c r="V1970" s="746"/>
      <c r="W1970" s="746"/>
      <c r="X1970" s="746"/>
      <c r="Y1970" s="746"/>
      <c r="Z1970" s="746"/>
      <c r="AA1970" s="746"/>
      <c r="AB1970" s="746"/>
      <c r="AC1970" s="746"/>
      <c r="AD1970" s="746"/>
    </row>
    <row r="1971" spans="4:30" ht="13.9" customHeight="1">
      <c r="D1971" s="746"/>
      <c r="E1971" s="746"/>
      <c r="F1971" s="746"/>
      <c r="G1971" s="746"/>
      <c r="H1971" s="746"/>
      <c r="I1971" s="746"/>
      <c r="J1971" s="746"/>
      <c r="K1971" s="746"/>
      <c r="L1971" s="746"/>
      <c r="M1971" s="746"/>
      <c r="N1971" s="746"/>
      <c r="O1971" s="746"/>
      <c r="P1971" s="746"/>
      <c r="Q1971" s="746"/>
      <c r="R1971" s="746"/>
      <c r="S1971" s="746"/>
      <c r="T1971" s="746"/>
      <c r="U1971" s="746"/>
      <c r="V1971" s="746"/>
      <c r="W1971" s="746"/>
      <c r="X1971" s="746"/>
      <c r="Y1971" s="746"/>
      <c r="Z1971" s="746"/>
      <c r="AA1971" s="746"/>
      <c r="AB1971" s="746"/>
      <c r="AC1971" s="746"/>
      <c r="AD1971" s="746"/>
    </row>
    <row r="1972" spans="4:30" ht="13.9" customHeight="1">
      <c r="D1972" s="746"/>
      <c r="E1972" s="746"/>
      <c r="F1972" s="746"/>
      <c r="G1972" s="746"/>
      <c r="H1972" s="746"/>
      <c r="I1972" s="746"/>
      <c r="J1972" s="746"/>
      <c r="K1972" s="746"/>
      <c r="L1972" s="746"/>
      <c r="M1972" s="746"/>
      <c r="N1972" s="746"/>
      <c r="O1972" s="746"/>
      <c r="P1972" s="746"/>
      <c r="Q1972" s="746"/>
      <c r="R1972" s="746"/>
      <c r="S1972" s="746"/>
      <c r="T1972" s="746"/>
      <c r="U1972" s="746"/>
      <c r="V1972" s="746"/>
      <c r="W1972" s="746"/>
      <c r="X1972" s="746"/>
      <c r="Y1972" s="746"/>
      <c r="Z1972" s="746"/>
      <c r="AA1972" s="746"/>
      <c r="AB1972" s="746"/>
      <c r="AC1972" s="746"/>
      <c r="AD1972" s="746"/>
    </row>
    <row r="1973" spans="4:30" ht="13.9" customHeight="1">
      <c r="D1973" s="746"/>
      <c r="E1973" s="746"/>
      <c r="F1973" s="746"/>
      <c r="G1973" s="746"/>
      <c r="H1973" s="746"/>
      <c r="I1973" s="746"/>
      <c r="J1973" s="746"/>
      <c r="K1973" s="746"/>
      <c r="L1973" s="746"/>
      <c r="M1973" s="746"/>
      <c r="N1973" s="746"/>
      <c r="O1973" s="746"/>
      <c r="P1973" s="746"/>
      <c r="Q1973" s="746"/>
      <c r="R1973" s="746"/>
      <c r="S1973" s="746"/>
      <c r="T1973" s="746"/>
      <c r="U1973" s="746"/>
      <c r="V1973" s="746"/>
      <c r="W1973" s="746"/>
      <c r="X1973" s="746"/>
      <c r="Y1973" s="746"/>
      <c r="Z1973" s="746"/>
      <c r="AA1973" s="746"/>
      <c r="AB1973" s="746"/>
      <c r="AC1973" s="746"/>
      <c r="AD1973" s="746"/>
    </row>
    <row r="1974" spans="4:30" ht="13.9" customHeight="1">
      <c r="D1974" s="746"/>
      <c r="E1974" s="746"/>
      <c r="F1974" s="746"/>
      <c r="G1974" s="746"/>
      <c r="H1974" s="746"/>
      <c r="I1974" s="746"/>
      <c r="J1974" s="746"/>
      <c r="K1974" s="746"/>
      <c r="L1974" s="746"/>
      <c r="M1974" s="746"/>
      <c r="N1974" s="746"/>
      <c r="O1974" s="746"/>
      <c r="P1974" s="746"/>
      <c r="Q1974" s="746"/>
      <c r="R1974" s="746"/>
      <c r="S1974" s="746"/>
      <c r="T1974" s="746"/>
      <c r="U1974" s="746"/>
      <c r="V1974" s="746"/>
      <c r="W1974" s="746"/>
      <c r="X1974" s="746"/>
      <c r="Y1974" s="746"/>
      <c r="Z1974" s="746"/>
      <c r="AA1974" s="746"/>
      <c r="AB1974" s="746"/>
      <c r="AC1974" s="746"/>
      <c r="AD1974" s="746"/>
    </row>
    <row r="1975" spans="4:30" ht="13.9" customHeight="1">
      <c r="D1975" s="746"/>
      <c r="E1975" s="746"/>
      <c r="F1975" s="746"/>
      <c r="G1975" s="746"/>
      <c r="H1975" s="746"/>
      <c r="I1975" s="746"/>
      <c r="J1975" s="746"/>
      <c r="K1975" s="746"/>
      <c r="L1975" s="746"/>
      <c r="M1975" s="746"/>
      <c r="N1975" s="746"/>
      <c r="O1975" s="746"/>
      <c r="P1975" s="746"/>
      <c r="Q1975" s="746"/>
      <c r="R1975" s="746"/>
      <c r="S1975" s="746"/>
      <c r="T1975" s="746"/>
      <c r="U1975" s="746"/>
      <c r="V1975" s="746"/>
      <c r="W1975" s="746"/>
      <c r="X1975" s="746"/>
      <c r="Y1975" s="746"/>
      <c r="Z1975" s="746"/>
      <c r="AA1975" s="746"/>
      <c r="AB1975" s="746"/>
      <c r="AC1975" s="746"/>
      <c r="AD1975" s="746"/>
    </row>
    <row r="1976" spans="4:30" ht="13.9" customHeight="1">
      <c r="D1976" s="746"/>
      <c r="E1976" s="746"/>
      <c r="F1976" s="746"/>
      <c r="G1976" s="746"/>
      <c r="H1976" s="746"/>
      <c r="I1976" s="746"/>
      <c r="J1976" s="746"/>
      <c r="K1976" s="746"/>
      <c r="L1976" s="746"/>
      <c r="M1976" s="746"/>
      <c r="N1976" s="746"/>
      <c r="O1976" s="746"/>
      <c r="P1976" s="746"/>
      <c r="Q1976" s="746"/>
      <c r="R1976" s="746"/>
      <c r="S1976" s="746"/>
      <c r="T1976" s="746"/>
      <c r="U1976" s="746"/>
      <c r="V1976" s="746"/>
      <c r="W1976" s="746"/>
      <c r="X1976" s="746"/>
      <c r="Y1976" s="746"/>
      <c r="Z1976" s="746"/>
      <c r="AA1976" s="746"/>
      <c r="AB1976" s="746"/>
      <c r="AC1976" s="746"/>
      <c r="AD1976" s="746"/>
    </row>
    <row r="1977" spans="4:30" ht="13.9" customHeight="1">
      <c r="D1977" s="746"/>
      <c r="E1977" s="746"/>
      <c r="F1977" s="746"/>
      <c r="G1977" s="746"/>
      <c r="H1977" s="746"/>
      <c r="I1977" s="746"/>
      <c r="J1977" s="746"/>
      <c r="K1977" s="746"/>
      <c r="L1977" s="746"/>
      <c r="M1977" s="746"/>
      <c r="N1977" s="746"/>
      <c r="O1977" s="746"/>
      <c r="P1977" s="746"/>
      <c r="Q1977" s="746"/>
      <c r="R1977" s="746"/>
      <c r="S1977" s="746"/>
      <c r="T1977" s="746"/>
      <c r="U1977" s="746"/>
      <c r="V1977" s="746"/>
      <c r="W1977" s="746"/>
      <c r="X1977" s="746"/>
      <c r="Y1977" s="746"/>
      <c r="Z1977" s="746"/>
      <c r="AA1977" s="746"/>
      <c r="AB1977" s="746"/>
      <c r="AC1977" s="746"/>
      <c r="AD1977" s="746"/>
    </row>
    <row r="1978" spans="4:30" ht="13.9" customHeight="1">
      <c r="D1978" s="746"/>
      <c r="E1978" s="746"/>
      <c r="F1978" s="746"/>
      <c r="G1978" s="746"/>
      <c r="H1978" s="746"/>
      <c r="I1978" s="746"/>
      <c r="J1978" s="746"/>
      <c r="K1978" s="746"/>
      <c r="L1978" s="746"/>
      <c r="M1978" s="746"/>
      <c r="N1978" s="746"/>
      <c r="O1978" s="746"/>
      <c r="P1978" s="746"/>
      <c r="Q1978" s="746"/>
      <c r="R1978" s="746"/>
      <c r="S1978" s="746"/>
      <c r="T1978" s="746"/>
      <c r="U1978" s="746"/>
      <c r="V1978" s="746"/>
      <c r="W1978" s="746"/>
      <c r="X1978" s="746"/>
      <c r="Y1978" s="746"/>
      <c r="Z1978" s="746"/>
      <c r="AA1978" s="746"/>
      <c r="AB1978" s="746"/>
      <c r="AC1978" s="746"/>
      <c r="AD1978" s="746"/>
    </row>
    <row r="1979" spans="4:30" ht="13.9" customHeight="1">
      <c r="D1979" s="746"/>
      <c r="E1979" s="746"/>
      <c r="F1979" s="746"/>
      <c r="G1979" s="746"/>
      <c r="H1979" s="746"/>
      <c r="I1979" s="746"/>
      <c r="J1979" s="746"/>
      <c r="K1979" s="746"/>
      <c r="L1979" s="746"/>
      <c r="M1979" s="746"/>
      <c r="N1979" s="746"/>
      <c r="O1979" s="746"/>
      <c r="P1979" s="746"/>
      <c r="Q1979" s="746"/>
      <c r="R1979" s="746"/>
      <c r="S1979" s="746"/>
      <c r="T1979" s="746"/>
      <c r="U1979" s="746"/>
      <c r="V1979" s="746"/>
      <c r="W1979" s="746"/>
      <c r="X1979" s="746"/>
      <c r="Y1979" s="746"/>
      <c r="Z1979" s="746"/>
      <c r="AA1979" s="746"/>
      <c r="AB1979" s="746"/>
      <c r="AC1979" s="746"/>
      <c r="AD1979" s="746"/>
    </row>
    <row r="1980" spans="4:30" ht="13.9" customHeight="1">
      <c r="D1980" s="746"/>
      <c r="E1980" s="746"/>
      <c r="F1980" s="746"/>
      <c r="G1980" s="746"/>
      <c r="H1980" s="746"/>
      <c r="I1980" s="746"/>
      <c r="J1980" s="746"/>
      <c r="K1980" s="746"/>
      <c r="L1980" s="746"/>
      <c r="M1980" s="746"/>
      <c r="N1980" s="746"/>
      <c r="O1980" s="746"/>
      <c r="P1980" s="746"/>
      <c r="Q1980" s="746"/>
      <c r="R1980" s="746"/>
      <c r="S1980" s="746"/>
      <c r="T1980" s="746"/>
      <c r="U1980" s="746"/>
      <c r="V1980" s="746"/>
      <c r="W1980" s="746"/>
      <c r="X1980" s="746"/>
      <c r="Y1980" s="746"/>
      <c r="Z1980" s="746"/>
      <c r="AA1980" s="746"/>
      <c r="AB1980" s="746"/>
      <c r="AC1980" s="746"/>
      <c r="AD1980" s="746"/>
    </row>
    <row r="1981" spans="4:30" ht="13.9" customHeight="1">
      <c r="D1981" s="746"/>
      <c r="E1981" s="746"/>
      <c r="F1981" s="746"/>
      <c r="G1981" s="746"/>
      <c r="H1981" s="746"/>
      <c r="I1981" s="746"/>
      <c r="J1981" s="746"/>
      <c r="K1981" s="746"/>
      <c r="L1981" s="746"/>
      <c r="M1981" s="746"/>
      <c r="N1981" s="746"/>
      <c r="O1981" s="746"/>
      <c r="P1981" s="746"/>
      <c r="Q1981" s="746"/>
      <c r="R1981" s="746"/>
      <c r="S1981" s="746"/>
      <c r="T1981" s="746"/>
      <c r="U1981" s="746"/>
      <c r="V1981" s="746"/>
      <c r="W1981" s="746"/>
      <c r="X1981" s="746"/>
      <c r="Y1981" s="746"/>
      <c r="Z1981" s="746"/>
      <c r="AA1981" s="746"/>
      <c r="AB1981" s="746"/>
      <c r="AC1981" s="746"/>
      <c r="AD1981" s="746"/>
    </row>
    <row r="1982" spans="4:30" ht="13.9" customHeight="1">
      <c r="D1982" s="746"/>
      <c r="E1982" s="746"/>
      <c r="F1982" s="746"/>
      <c r="G1982" s="746"/>
      <c r="H1982" s="746"/>
      <c r="I1982" s="746"/>
      <c r="J1982" s="746"/>
      <c r="K1982" s="746"/>
      <c r="L1982" s="746"/>
      <c r="M1982" s="746"/>
      <c r="N1982" s="746"/>
      <c r="O1982" s="746"/>
      <c r="P1982" s="746"/>
      <c r="Q1982" s="746"/>
      <c r="R1982" s="746"/>
      <c r="S1982" s="746"/>
      <c r="T1982" s="746"/>
      <c r="U1982" s="746"/>
      <c r="V1982" s="746"/>
      <c r="W1982" s="746"/>
      <c r="X1982" s="746"/>
      <c r="Y1982" s="746"/>
      <c r="Z1982" s="746"/>
      <c r="AA1982" s="746"/>
      <c r="AB1982" s="746"/>
      <c r="AC1982" s="746"/>
      <c r="AD1982" s="746"/>
    </row>
    <row r="1983" spans="4:30" ht="13.9" customHeight="1">
      <c r="D1983" s="746"/>
      <c r="E1983" s="746"/>
      <c r="F1983" s="746"/>
      <c r="G1983" s="746"/>
      <c r="H1983" s="746"/>
      <c r="I1983" s="746"/>
      <c r="J1983" s="746"/>
      <c r="K1983" s="746"/>
      <c r="L1983" s="746"/>
      <c r="M1983" s="746"/>
      <c r="N1983" s="746"/>
      <c r="O1983" s="746"/>
      <c r="P1983" s="746"/>
      <c r="Q1983" s="746"/>
      <c r="R1983" s="746"/>
      <c r="S1983" s="746"/>
      <c r="T1983" s="746"/>
      <c r="U1983" s="746"/>
      <c r="V1983" s="746"/>
      <c r="W1983" s="746"/>
      <c r="X1983" s="746"/>
      <c r="Y1983" s="746"/>
      <c r="Z1983" s="746"/>
      <c r="AA1983" s="746"/>
      <c r="AB1983" s="746"/>
      <c r="AC1983" s="746"/>
      <c r="AD1983" s="746"/>
    </row>
    <row r="1984" spans="4:30" ht="13.9" customHeight="1">
      <c r="D1984" s="746"/>
      <c r="E1984" s="746"/>
      <c r="F1984" s="746"/>
      <c r="G1984" s="746"/>
      <c r="H1984" s="746"/>
      <c r="I1984" s="746"/>
      <c r="J1984" s="746"/>
      <c r="K1984" s="746"/>
      <c r="L1984" s="746"/>
      <c r="M1984" s="746"/>
      <c r="N1984" s="746"/>
      <c r="O1984" s="746"/>
      <c r="P1984" s="746"/>
      <c r="Q1984" s="746"/>
      <c r="R1984" s="746"/>
      <c r="S1984" s="746"/>
      <c r="T1984" s="746"/>
      <c r="U1984" s="746"/>
      <c r="V1984" s="746"/>
      <c r="W1984" s="746"/>
      <c r="X1984" s="746"/>
      <c r="Y1984" s="746"/>
      <c r="Z1984" s="746"/>
      <c r="AA1984" s="746"/>
      <c r="AB1984" s="746"/>
      <c r="AC1984" s="746"/>
      <c r="AD1984" s="746"/>
    </row>
    <row r="1985" spans="4:30" ht="13.9" customHeight="1">
      <c r="D1985" s="746"/>
      <c r="E1985" s="746"/>
      <c r="F1985" s="746"/>
      <c r="G1985" s="746"/>
      <c r="H1985" s="746"/>
      <c r="I1985" s="746"/>
      <c r="J1985" s="746"/>
      <c r="K1985" s="746"/>
      <c r="L1985" s="746"/>
      <c r="M1985" s="746"/>
      <c r="N1985" s="746"/>
      <c r="O1985" s="746"/>
      <c r="P1985" s="746"/>
      <c r="Q1985" s="746"/>
      <c r="R1985" s="746"/>
      <c r="S1985" s="746"/>
      <c r="T1985" s="746"/>
      <c r="U1985" s="746"/>
      <c r="V1985" s="746"/>
      <c r="W1985" s="746"/>
      <c r="X1985" s="746"/>
      <c r="Y1985" s="746"/>
      <c r="Z1985" s="746"/>
      <c r="AA1985" s="746"/>
      <c r="AB1985" s="746"/>
      <c r="AC1985" s="746"/>
      <c r="AD1985" s="746"/>
    </row>
    <row r="1986" spans="4:30" ht="13.9" customHeight="1">
      <c r="D1986" s="746"/>
      <c r="E1986" s="746"/>
      <c r="F1986" s="746"/>
      <c r="G1986" s="746"/>
      <c r="H1986" s="746"/>
      <c r="I1986" s="746"/>
      <c r="J1986" s="746"/>
      <c r="K1986" s="746"/>
      <c r="L1986" s="746"/>
      <c r="M1986" s="746"/>
      <c r="N1986" s="746"/>
      <c r="O1986" s="746"/>
      <c r="P1986" s="746"/>
      <c r="Q1986" s="746"/>
      <c r="R1986" s="746"/>
      <c r="S1986" s="746"/>
      <c r="T1986" s="746"/>
      <c r="U1986" s="746"/>
      <c r="V1986" s="746"/>
      <c r="W1986" s="746"/>
      <c r="X1986" s="746"/>
      <c r="Y1986" s="746"/>
      <c r="Z1986" s="746"/>
      <c r="AA1986" s="746"/>
      <c r="AB1986" s="746"/>
      <c r="AC1986" s="746"/>
      <c r="AD1986" s="746"/>
    </row>
    <row r="1987" spans="4:30" ht="13.9" customHeight="1">
      <c r="D1987" s="746"/>
      <c r="E1987" s="746"/>
      <c r="F1987" s="746"/>
      <c r="G1987" s="746"/>
      <c r="H1987" s="746"/>
      <c r="I1987" s="746"/>
      <c r="J1987" s="746"/>
      <c r="K1987" s="746"/>
      <c r="L1987" s="746"/>
      <c r="M1987" s="746"/>
      <c r="N1987" s="746"/>
      <c r="O1987" s="746"/>
      <c r="P1987" s="746"/>
      <c r="Q1987" s="746"/>
      <c r="R1987" s="746"/>
      <c r="S1987" s="746"/>
      <c r="T1987" s="746"/>
      <c r="U1987" s="746"/>
      <c r="V1987" s="746"/>
      <c r="W1987" s="746"/>
      <c r="X1987" s="746"/>
      <c r="Y1987" s="746"/>
      <c r="Z1987" s="746"/>
      <c r="AA1987" s="746"/>
      <c r="AB1987" s="746"/>
      <c r="AC1987" s="746"/>
      <c r="AD1987" s="746"/>
    </row>
    <row r="1988" spans="4:30" ht="13.9" customHeight="1">
      <c r="D1988" s="746"/>
      <c r="E1988" s="746"/>
      <c r="F1988" s="746"/>
      <c r="G1988" s="746"/>
      <c r="H1988" s="746"/>
      <c r="I1988" s="746"/>
      <c r="J1988" s="746"/>
      <c r="K1988" s="746"/>
      <c r="L1988" s="746"/>
      <c r="M1988" s="746"/>
      <c r="N1988" s="746"/>
      <c r="O1988" s="746"/>
      <c r="P1988" s="746"/>
      <c r="Q1988" s="746"/>
      <c r="R1988" s="746"/>
      <c r="S1988" s="746"/>
      <c r="T1988" s="746"/>
      <c r="U1988" s="746"/>
      <c r="V1988" s="746"/>
      <c r="W1988" s="746"/>
      <c r="X1988" s="746"/>
      <c r="Y1988" s="746"/>
      <c r="Z1988" s="746"/>
      <c r="AA1988" s="746"/>
      <c r="AB1988" s="746"/>
      <c r="AC1988" s="746"/>
      <c r="AD1988" s="746"/>
    </row>
    <row r="1989" spans="4:30" ht="13.9" customHeight="1">
      <c r="D1989" s="746"/>
      <c r="E1989" s="746"/>
      <c r="F1989" s="746"/>
      <c r="G1989" s="746"/>
      <c r="H1989" s="746"/>
      <c r="I1989" s="746"/>
      <c r="J1989" s="746"/>
      <c r="K1989" s="746"/>
      <c r="L1989" s="746"/>
      <c r="M1989" s="746"/>
      <c r="N1989" s="746"/>
      <c r="O1989" s="746"/>
      <c r="P1989" s="746"/>
      <c r="Q1989" s="746"/>
      <c r="R1989" s="746"/>
      <c r="S1989" s="746"/>
      <c r="T1989" s="746"/>
      <c r="U1989" s="746"/>
      <c r="V1989" s="746"/>
      <c r="W1989" s="746"/>
      <c r="X1989" s="746"/>
      <c r="Y1989" s="746"/>
      <c r="Z1989" s="746"/>
      <c r="AA1989" s="746"/>
      <c r="AB1989" s="746"/>
      <c r="AC1989" s="746"/>
      <c r="AD1989" s="746"/>
    </row>
    <row r="1990" spans="4:30" ht="13.9" customHeight="1">
      <c r="D1990" s="746"/>
      <c r="E1990" s="746"/>
      <c r="F1990" s="746"/>
      <c r="G1990" s="746"/>
      <c r="H1990" s="746"/>
      <c r="I1990" s="746"/>
      <c r="J1990" s="746"/>
      <c r="K1990" s="746"/>
      <c r="L1990" s="746"/>
      <c r="M1990" s="746"/>
      <c r="N1990" s="746"/>
      <c r="O1990" s="746"/>
      <c r="P1990" s="746"/>
      <c r="Q1990" s="746"/>
      <c r="R1990" s="746"/>
      <c r="S1990" s="746"/>
      <c r="T1990" s="746"/>
      <c r="U1990" s="746"/>
      <c r="V1990" s="746"/>
      <c r="W1990" s="746"/>
      <c r="X1990" s="746"/>
      <c r="Y1990" s="746"/>
      <c r="Z1990" s="746"/>
      <c r="AA1990" s="746"/>
      <c r="AB1990" s="746"/>
      <c r="AC1990" s="746"/>
      <c r="AD1990" s="746"/>
    </row>
    <row r="1991" spans="4:30" ht="13.9" customHeight="1">
      <c r="D1991" s="746"/>
      <c r="E1991" s="746"/>
      <c r="F1991" s="746"/>
      <c r="G1991" s="746"/>
      <c r="H1991" s="746"/>
      <c r="I1991" s="746"/>
      <c r="J1991" s="746"/>
      <c r="K1991" s="746"/>
      <c r="L1991" s="746"/>
      <c r="M1991" s="746"/>
      <c r="N1991" s="746"/>
      <c r="O1991" s="746"/>
      <c r="P1991" s="746"/>
      <c r="Q1991" s="746"/>
      <c r="R1991" s="746"/>
      <c r="S1991" s="746"/>
      <c r="T1991" s="746"/>
      <c r="U1991" s="746"/>
      <c r="V1991" s="746"/>
      <c r="W1991" s="746"/>
      <c r="X1991" s="746"/>
      <c r="Y1991" s="746"/>
      <c r="Z1991" s="746"/>
      <c r="AA1991" s="746"/>
      <c r="AB1991" s="746"/>
      <c r="AC1991" s="746"/>
      <c r="AD1991" s="746"/>
    </row>
    <row r="1992" spans="4:30" ht="13.9" customHeight="1">
      <c r="D1992" s="746"/>
      <c r="E1992" s="746"/>
      <c r="F1992" s="746"/>
      <c r="G1992" s="746"/>
      <c r="H1992" s="746"/>
      <c r="I1992" s="746"/>
      <c r="J1992" s="746"/>
      <c r="K1992" s="746"/>
      <c r="L1992" s="746"/>
      <c r="M1992" s="746"/>
      <c r="N1992" s="746"/>
      <c r="O1992" s="746"/>
      <c r="P1992" s="746"/>
      <c r="Q1992" s="746"/>
      <c r="R1992" s="746"/>
      <c r="S1992" s="746"/>
      <c r="T1992" s="746"/>
      <c r="U1992" s="746"/>
      <c r="V1992" s="746"/>
      <c r="W1992" s="746"/>
      <c r="X1992" s="746"/>
      <c r="Y1992" s="746"/>
      <c r="Z1992" s="746"/>
      <c r="AA1992" s="746"/>
      <c r="AB1992" s="746"/>
      <c r="AC1992" s="746"/>
      <c r="AD1992" s="746"/>
    </row>
    <row r="1993" spans="4:30" ht="13.9" customHeight="1">
      <c r="D1993" s="746"/>
      <c r="E1993" s="746"/>
      <c r="F1993" s="746"/>
      <c r="G1993" s="746"/>
      <c r="H1993" s="746"/>
      <c r="I1993" s="746"/>
      <c r="J1993" s="746"/>
      <c r="K1993" s="746"/>
      <c r="L1993" s="746"/>
      <c r="M1993" s="746"/>
      <c r="N1993" s="746"/>
      <c r="O1993" s="746"/>
      <c r="P1993" s="746"/>
      <c r="Q1993" s="746"/>
      <c r="R1993" s="746"/>
      <c r="S1993" s="746"/>
      <c r="T1993" s="746"/>
      <c r="U1993" s="746"/>
      <c r="V1993" s="746"/>
      <c r="W1993" s="746"/>
      <c r="X1993" s="746"/>
      <c r="Y1993" s="746"/>
      <c r="Z1993" s="746"/>
      <c r="AA1993" s="746"/>
      <c r="AB1993" s="746"/>
      <c r="AC1993" s="746"/>
      <c r="AD1993" s="746"/>
    </row>
    <row r="1994" spans="4:30" ht="13.9" customHeight="1">
      <c r="D1994" s="746"/>
      <c r="E1994" s="746"/>
      <c r="F1994" s="746"/>
      <c r="G1994" s="746"/>
      <c r="H1994" s="746"/>
      <c r="I1994" s="746"/>
      <c r="J1994" s="746"/>
      <c r="K1994" s="746"/>
      <c r="L1994" s="746"/>
      <c r="M1994" s="746"/>
      <c r="N1994" s="746"/>
      <c r="O1994" s="746"/>
      <c r="P1994" s="746"/>
      <c r="Q1994" s="746"/>
      <c r="R1994" s="746"/>
      <c r="S1994" s="746"/>
      <c r="T1994" s="746"/>
      <c r="U1994" s="746"/>
      <c r="V1994" s="746"/>
      <c r="W1994" s="746"/>
      <c r="X1994" s="746"/>
      <c r="Y1994" s="746"/>
      <c r="Z1994" s="746"/>
      <c r="AA1994" s="746"/>
      <c r="AB1994" s="746"/>
      <c r="AC1994" s="746"/>
      <c r="AD1994" s="746"/>
    </row>
    <row r="1995" spans="4:30" ht="13.9" customHeight="1">
      <c r="D1995" s="746"/>
      <c r="E1995" s="746"/>
      <c r="F1995" s="746"/>
      <c r="G1995" s="746"/>
      <c r="H1995" s="746"/>
      <c r="I1995" s="746"/>
      <c r="J1995" s="746"/>
      <c r="K1995" s="746"/>
      <c r="L1995" s="746"/>
      <c r="M1995" s="746"/>
      <c r="N1995" s="746"/>
      <c r="O1995" s="746"/>
      <c r="P1995" s="746"/>
      <c r="Q1995" s="746"/>
      <c r="R1995" s="746"/>
      <c r="S1995" s="746"/>
      <c r="T1995" s="746"/>
      <c r="U1995" s="746"/>
      <c r="V1995" s="746"/>
      <c r="W1995" s="746"/>
      <c r="X1995" s="746"/>
      <c r="Y1995" s="746"/>
      <c r="Z1995" s="746"/>
      <c r="AA1995" s="746"/>
      <c r="AB1995" s="746"/>
      <c r="AC1995" s="746"/>
      <c r="AD1995" s="746"/>
    </row>
    <row r="1996" spans="4:30" ht="13.9" customHeight="1">
      <c r="D1996" s="746"/>
      <c r="E1996" s="746"/>
      <c r="F1996" s="746"/>
      <c r="G1996" s="746"/>
      <c r="H1996" s="746"/>
      <c r="I1996" s="746"/>
      <c r="J1996" s="746"/>
      <c r="K1996" s="746"/>
      <c r="L1996" s="746"/>
      <c r="M1996" s="746"/>
      <c r="N1996" s="746"/>
      <c r="O1996" s="746"/>
      <c r="P1996" s="746"/>
      <c r="Q1996" s="746"/>
      <c r="R1996" s="746"/>
      <c r="S1996" s="746"/>
      <c r="T1996" s="746"/>
      <c r="U1996" s="746"/>
      <c r="V1996" s="746"/>
      <c r="W1996" s="746"/>
      <c r="X1996" s="746"/>
      <c r="Y1996" s="746"/>
      <c r="Z1996" s="746"/>
      <c r="AA1996" s="746"/>
      <c r="AB1996" s="746"/>
      <c r="AC1996" s="746"/>
      <c r="AD1996" s="746"/>
    </row>
    <row r="1997" spans="4:30" ht="13.9" customHeight="1">
      <c r="D1997" s="746"/>
      <c r="E1997" s="746"/>
      <c r="F1997" s="746"/>
      <c r="G1997" s="746"/>
      <c r="H1997" s="746"/>
      <c r="I1997" s="746"/>
      <c r="J1997" s="746"/>
      <c r="K1997" s="746"/>
      <c r="L1997" s="746"/>
      <c r="M1997" s="746"/>
      <c r="N1997" s="746"/>
      <c r="O1997" s="746"/>
      <c r="P1997" s="746"/>
      <c r="Q1997" s="746"/>
      <c r="R1997" s="746"/>
      <c r="S1997" s="746"/>
      <c r="T1997" s="746"/>
      <c r="U1997" s="746"/>
      <c r="V1997" s="746"/>
      <c r="W1997" s="746"/>
      <c r="X1997" s="746"/>
      <c r="Y1997" s="746"/>
      <c r="Z1997" s="746"/>
      <c r="AA1997" s="746"/>
      <c r="AB1997" s="746"/>
      <c r="AC1997" s="746"/>
      <c r="AD1997" s="746"/>
    </row>
    <row r="1998" spans="4:30" ht="13.9" customHeight="1">
      <c r="D1998" s="746"/>
      <c r="E1998" s="746"/>
      <c r="F1998" s="746"/>
      <c r="G1998" s="746"/>
      <c r="H1998" s="746"/>
      <c r="I1998" s="746"/>
      <c r="J1998" s="746"/>
      <c r="K1998" s="746"/>
      <c r="L1998" s="746"/>
      <c r="M1998" s="746"/>
      <c r="N1998" s="746"/>
      <c r="O1998" s="746"/>
      <c r="P1998" s="746"/>
      <c r="Q1998" s="746"/>
      <c r="R1998" s="746"/>
      <c r="S1998" s="746"/>
      <c r="T1998" s="746"/>
      <c r="U1998" s="746"/>
      <c r="V1998" s="746"/>
      <c r="W1998" s="746"/>
      <c r="X1998" s="746"/>
      <c r="Y1998" s="746"/>
      <c r="Z1998" s="746"/>
      <c r="AA1998" s="746"/>
      <c r="AB1998" s="746"/>
      <c r="AC1998" s="746"/>
      <c r="AD1998" s="746"/>
    </row>
    <row r="1999" spans="4:30" ht="13.9" customHeight="1">
      <c r="D1999" s="746"/>
      <c r="E1999" s="746"/>
      <c r="F1999" s="746"/>
      <c r="G1999" s="746"/>
      <c r="H1999" s="746"/>
      <c r="I1999" s="746"/>
      <c r="J1999" s="746"/>
      <c r="K1999" s="746"/>
      <c r="L1999" s="746"/>
      <c r="M1999" s="746"/>
      <c r="N1999" s="746"/>
      <c r="O1999" s="746"/>
      <c r="P1999" s="746"/>
      <c r="Q1999" s="746"/>
      <c r="R1999" s="746"/>
      <c r="S1999" s="746"/>
      <c r="T1999" s="746"/>
      <c r="U1999" s="746"/>
      <c r="V1999" s="746"/>
      <c r="W1999" s="746"/>
      <c r="X1999" s="746"/>
      <c r="Y1999" s="746"/>
      <c r="Z1999" s="746"/>
      <c r="AA1999" s="746"/>
      <c r="AB1999" s="746"/>
      <c r="AC1999" s="746"/>
      <c r="AD1999" s="746"/>
    </row>
    <row r="2000" spans="4:30" ht="13.9" customHeight="1">
      <c r="D2000" s="746"/>
      <c r="E2000" s="746"/>
      <c r="F2000" s="746"/>
      <c r="G2000" s="746"/>
      <c r="H2000" s="746"/>
      <c r="I2000" s="746"/>
      <c r="J2000" s="746"/>
      <c r="K2000" s="746"/>
      <c r="L2000" s="746"/>
      <c r="M2000" s="746"/>
      <c r="N2000" s="746"/>
      <c r="O2000" s="746"/>
      <c r="P2000" s="746"/>
      <c r="Q2000" s="746"/>
      <c r="R2000" s="746"/>
      <c r="S2000" s="746"/>
      <c r="T2000" s="746"/>
      <c r="U2000" s="746"/>
      <c r="V2000" s="746"/>
      <c r="W2000" s="746"/>
      <c r="X2000" s="746"/>
      <c r="Y2000" s="746"/>
      <c r="Z2000" s="746"/>
      <c r="AA2000" s="746"/>
      <c r="AB2000" s="746"/>
      <c r="AC2000" s="746"/>
      <c r="AD2000" s="746"/>
    </row>
    <row r="2001" spans="4:30" ht="13.9" customHeight="1">
      <c r="D2001" s="746"/>
      <c r="E2001" s="746"/>
      <c r="F2001" s="746"/>
      <c r="G2001" s="746"/>
      <c r="H2001" s="746"/>
      <c r="I2001" s="746"/>
      <c r="J2001" s="746"/>
      <c r="K2001" s="746"/>
      <c r="L2001" s="746"/>
      <c r="M2001" s="746"/>
      <c r="N2001" s="746"/>
      <c r="O2001" s="746"/>
      <c r="P2001" s="746"/>
      <c r="Q2001" s="746"/>
      <c r="R2001" s="746"/>
      <c r="S2001" s="746"/>
      <c r="T2001" s="746"/>
      <c r="U2001" s="746"/>
      <c r="V2001" s="746"/>
      <c r="W2001" s="746"/>
      <c r="X2001" s="746"/>
      <c r="Y2001" s="746"/>
      <c r="Z2001" s="746"/>
      <c r="AA2001" s="746"/>
      <c r="AB2001" s="746"/>
      <c r="AC2001" s="746"/>
      <c r="AD2001" s="746"/>
    </row>
    <row r="2002" spans="4:30" ht="13.9" customHeight="1">
      <c r="D2002" s="746"/>
      <c r="E2002" s="746"/>
      <c r="F2002" s="746"/>
      <c r="G2002" s="746"/>
      <c r="H2002" s="746"/>
      <c r="I2002" s="746"/>
      <c r="J2002" s="746"/>
      <c r="K2002" s="746"/>
      <c r="L2002" s="746"/>
      <c r="M2002" s="746"/>
      <c r="N2002" s="746"/>
      <c r="O2002" s="746"/>
      <c r="P2002" s="746"/>
      <c r="Q2002" s="746"/>
      <c r="R2002" s="746"/>
      <c r="S2002" s="746"/>
      <c r="T2002" s="746"/>
      <c r="U2002" s="746"/>
      <c r="V2002" s="746"/>
      <c r="W2002" s="746"/>
      <c r="X2002" s="746"/>
      <c r="Y2002" s="746"/>
      <c r="Z2002" s="746"/>
      <c r="AA2002" s="746"/>
      <c r="AB2002" s="746"/>
      <c r="AC2002" s="746"/>
      <c r="AD2002" s="746"/>
    </row>
    <row r="2003" spans="4:30" ht="13.9" customHeight="1">
      <c r="D2003" s="746"/>
      <c r="E2003" s="746"/>
      <c r="F2003" s="746"/>
      <c r="G2003" s="746"/>
      <c r="H2003" s="746"/>
      <c r="I2003" s="746"/>
      <c r="J2003" s="746"/>
      <c r="K2003" s="746"/>
      <c r="L2003" s="746"/>
      <c r="M2003" s="746"/>
      <c r="N2003" s="746"/>
      <c r="O2003" s="746"/>
      <c r="P2003" s="746"/>
      <c r="Q2003" s="746"/>
      <c r="R2003" s="746"/>
      <c r="S2003" s="746"/>
      <c r="T2003" s="746"/>
      <c r="U2003" s="746"/>
      <c r="V2003" s="746"/>
      <c r="W2003" s="746"/>
      <c r="X2003" s="746"/>
      <c r="Y2003" s="746"/>
      <c r="Z2003" s="746"/>
      <c r="AA2003" s="746"/>
      <c r="AB2003" s="746"/>
      <c r="AC2003" s="746"/>
      <c r="AD2003" s="746"/>
    </row>
    <row r="2004" spans="4:30" ht="13.9" customHeight="1">
      <c r="D2004" s="746"/>
      <c r="E2004" s="746"/>
      <c r="F2004" s="746"/>
      <c r="G2004" s="746"/>
      <c r="H2004" s="746"/>
      <c r="I2004" s="746"/>
      <c r="J2004" s="746"/>
      <c r="K2004" s="746"/>
      <c r="L2004" s="746"/>
      <c r="M2004" s="746"/>
      <c r="N2004" s="746"/>
      <c r="O2004" s="746"/>
      <c r="P2004" s="746"/>
      <c r="Q2004" s="746"/>
      <c r="R2004" s="746"/>
      <c r="S2004" s="746"/>
      <c r="T2004" s="746"/>
      <c r="U2004" s="746"/>
      <c r="V2004" s="746"/>
      <c r="W2004" s="746"/>
      <c r="X2004" s="746"/>
      <c r="Y2004" s="746"/>
      <c r="Z2004" s="746"/>
      <c r="AA2004" s="746"/>
      <c r="AB2004" s="746"/>
      <c r="AC2004" s="746"/>
      <c r="AD2004" s="746"/>
    </row>
    <row r="2005" spans="4:30" ht="13.9" customHeight="1">
      <c r="D2005" s="746"/>
      <c r="E2005" s="746"/>
      <c r="F2005" s="746"/>
      <c r="G2005" s="746"/>
      <c r="H2005" s="746"/>
      <c r="I2005" s="746"/>
      <c r="J2005" s="746"/>
      <c r="K2005" s="746"/>
      <c r="L2005" s="746"/>
      <c r="M2005" s="746"/>
      <c r="N2005" s="746"/>
      <c r="O2005" s="746"/>
      <c r="P2005" s="746"/>
      <c r="Q2005" s="746"/>
      <c r="R2005" s="746"/>
      <c r="S2005" s="746"/>
      <c r="T2005" s="746"/>
      <c r="U2005" s="746"/>
      <c r="V2005" s="746"/>
      <c r="W2005" s="746"/>
      <c r="X2005" s="746"/>
      <c r="Y2005" s="746"/>
      <c r="Z2005" s="746"/>
      <c r="AA2005" s="746"/>
      <c r="AB2005" s="746"/>
      <c r="AC2005" s="746"/>
      <c r="AD2005" s="746"/>
    </row>
    <row r="2006" spans="4:30" ht="13.9" customHeight="1">
      <c r="D2006" s="746"/>
      <c r="E2006" s="746"/>
      <c r="F2006" s="746"/>
      <c r="G2006" s="746"/>
      <c r="H2006" s="746"/>
      <c r="I2006" s="746"/>
      <c r="J2006" s="746"/>
      <c r="K2006" s="746"/>
      <c r="L2006" s="746"/>
      <c r="M2006" s="746"/>
      <c r="N2006" s="746"/>
      <c r="O2006" s="746"/>
      <c r="P2006" s="746"/>
      <c r="Q2006" s="746"/>
      <c r="R2006" s="746"/>
      <c r="S2006" s="746"/>
      <c r="T2006" s="746"/>
      <c r="U2006" s="746"/>
      <c r="V2006" s="746"/>
      <c r="W2006" s="746"/>
      <c r="X2006" s="746"/>
      <c r="Y2006" s="746"/>
      <c r="Z2006" s="746"/>
      <c r="AA2006" s="746"/>
      <c r="AB2006" s="746"/>
      <c r="AC2006" s="746"/>
      <c r="AD2006" s="746"/>
    </row>
    <row r="2007" spans="4:30" ht="13.9" customHeight="1">
      <c r="D2007" s="746"/>
      <c r="E2007" s="746"/>
      <c r="F2007" s="746"/>
      <c r="G2007" s="746"/>
      <c r="H2007" s="746"/>
      <c r="I2007" s="746"/>
      <c r="J2007" s="746"/>
      <c r="K2007" s="746"/>
      <c r="L2007" s="746"/>
      <c r="M2007" s="746"/>
      <c r="N2007" s="746"/>
      <c r="O2007" s="746"/>
      <c r="P2007" s="746"/>
      <c r="Q2007" s="746"/>
      <c r="R2007" s="746"/>
      <c r="S2007" s="746"/>
      <c r="T2007" s="746"/>
      <c r="U2007" s="746"/>
      <c r="V2007" s="746"/>
      <c r="W2007" s="746"/>
      <c r="X2007" s="746"/>
      <c r="Y2007" s="746"/>
      <c r="Z2007" s="746"/>
      <c r="AA2007" s="746"/>
      <c r="AB2007" s="746"/>
      <c r="AC2007" s="746"/>
      <c r="AD2007" s="746"/>
    </row>
    <row r="2008" spans="4:30" ht="13.9" customHeight="1">
      <c r="D2008" s="746"/>
      <c r="E2008" s="746"/>
      <c r="F2008" s="746"/>
      <c r="G2008" s="746"/>
      <c r="H2008" s="746"/>
      <c r="I2008" s="746"/>
      <c r="J2008" s="746"/>
      <c r="K2008" s="746"/>
      <c r="L2008" s="746"/>
      <c r="M2008" s="746"/>
      <c r="N2008" s="746"/>
      <c r="O2008" s="746"/>
      <c r="P2008" s="746"/>
      <c r="Q2008" s="746"/>
      <c r="R2008" s="746"/>
      <c r="S2008" s="746"/>
      <c r="T2008" s="746"/>
      <c r="U2008" s="746"/>
      <c r="V2008" s="746"/>
      <c r="W2008" s="746"/>
      <c r="X2008" s="746"/>
      <c r="Y2008" s="746"/>
      <c r="Z2008" s="746"/>
      <c r="AA2008" s="746"/>
      <c r="AB2008" s="746"/>
      <c r="AC2008" s="746"/>
      <c r="AD2008" s="746"/>
    </row>
    <row r="2009" spans="4:30" ht="13.9" customHeight="1">
      <c r="D2009" s="746"/>
      <c r="E2009" s="746"/>
      <c r="F2009" s="746"/>
      <c r="G2009" s="746"/>
      <c r="H2009" s="746"/>
      <c r="I2009" s="746"/>
      <c r="J2009" s="746"/>
      <c r="K2009" s="746"/>
      <c r="L2009" s="746"/>
      <c r="M2009" s="746"/>
      <c r="N2009" s="746"/>
      <c r="O2009" s="746"/>
      <c r="P2009" s="746"/>
      <c r="Q2009" s="746"/>
      <c r="R2009" s="746"/>
      <c r="S2009" s="746"/>
      <c r="T2009" s="746"/>
      <c r="U2009" s="746"/>
      <c r="V2009" s="746"/>
      <c r="W2009" s="746"/>
      <c r="X2009" s="746"/>
      <c r="Y2009" s="746"/>
      <c r="Z2009" s="746"/>
      <c r="AA2009" s="746"/>
      <c r="AB2009" s="746"/>
      <c r="AC2009" s="746"/>
      <c r="AD2009" s="746"/>
    </row>
    <row r="2010" spans="4:30" ht="13.9" customHeight="1">
      <c r="D2010" s="746"/>
      <c r="E2010" s="746"/>
      <c r="F2010" s="746"/>
      <c r="G2010" s="746"/>
      <c r="H2010" s="746"/>
      <c r="I2010" s="746"/>
      <c r="J2010" s="746"/>
      <c r="K2010" s="746"/>
      <c r="L2010" s="746"/>
      <c r="M2010" s="746"/>
      <c r="N2010" s="746"/>
      <c r="O2010" s="746"/>
      <c r="P2010" s="746"/>
      <c r="Q2010" s="746"/>
      <c r="R2010" s="746"/>
      <c r="S2010" s="746"/>
      <c r="T2010" s="746"/>
      <c r="U2010" s="746"/>
      <c r="V2010" s="746"/>
      <c r="W2010" s="746"/>
      <c r="X2010" s="746"/>
      <c r="Y2010" s="746"/>
      <c r="Z2010" s="746"/>
      <c r="AA2010" s="746"/>
      <c r="AB2010" s="746"/>
      <c r="AC2010" s="746"/>
      <c r="AD2010" s="746"/>
    </row>
    <row r="2011" spans="4:30" ht="13.9" customHeight="1">
      <c r="D2011" s="746"/>
      <c r="E2011" s="746"/>
      <c r="F2011" s="746"/>
      <c r="G2011" s="746"/>
      <c r="H2011" s="746"/>
      <c r="I2011" s="746"/>
      <c r="J2011" s="746"/>
      <c r="K2011" s="746"/>
      <c r="L2011" s="746"/>
      <c r="M2011" s="746"/>
      <c r="N2011" s="746"/>
      <c r="O2011" s="746"/>
      <c r="P2011" s="746"/>
      <c r="Q2011" s="746"/>
      <c r="R2011" s="746"/>
      <c r="S2011" s="746"/>
      <c r="T2011" s="746"/>
      <c r="U2011" s="746"/>
      <c r="V2011" s="746"/>
      <c r="W2011" s="746"/>
      <c r="X2011" s="746"/>
      <c r="Y2011" s="746"/>
      <c r="Z2011" s="746"/>
      <c r="AA2011" s="746"/>
      <c r="AB2011" s="746"/>
      <c r="AC2011" s="746"/>
      <c r="AD2011" s="746"/>
    </row>
    <row r="2012" spans="4:30" ht="13.9" customHeight="1">
      <c r="D2012" s="746"/>
      <c r="E2012" s="746"/>
      <c r="F2012" s="746"/>
      <c r="G2012" s="746"/>
      <c r="H2012" s="746"/>
      <c r="I2012" s="746"/>
      <c r="J2012" s="746"/>
      <c r="K2012" s="746"/>
      <c r="L2012" s="746"/>
      <c r="M2012" s="746"/>
      <c r="N2012" s="746"/>
      <c r="O2012" s="746"/>
      <c r="P2012" s="746"/>
      <c r="Q2012" s="746"/>
      <c r="R2012" s="746"/>
      <c r="S2012" s="746"/>
      <c r="T2012" s="746"/>
      <c r="U2012" s="746"/>
      <c r="V2012" s="746"/>
      <c r="W2012" s="746"/>
      <c r="X2012" s="746"/>
      <c r="Y2012" s="746"/>
      <c r="Z2012" s="746"/>
      <c r="AA2012" s="746"/>
      <c r="AB2012" s="746"/>
      <c r="AC2012" s="746"/>
      <c r="AD2012" s="746"/>
    </row>
    <row r="2013" spans="4:30" ht="13.9" customHeight="1">
      <c r="D2013" s="746"/>
      <c r="E2013" s="746"/>
      <c r="F2013" s="746"/>
      <c r="G2013" s="746"/>
      <c r="H2013" s="746"/>
      <c r="I2013" s="746"/>
      <c r="J2013" s="746"/>
      <c r="K2013" s="746"/>
      <c r="L2013" s="746"/>
      <c r="M2013" s="746"/>
      <c r="N2013" s="746"/>
      <c r="O2013" s="746"/>
      <c r="P2013" s="746"/>
      <c r="Q2013" s="746"/>
      <c r="R2013" s="746"/>
      <c r="S2013" s="746"/>
      <c r="T2013" s="746"/>
      <c r="U2013" s="746"/>
      <c r="V2013" s="746"/>
      <c r="W2013" s="746"/>
      <c r="X2013" s="746"/>
      <c r="Y2013" s="746"/>
      <c r="Z2013" s="746"/>
      <c r="AA2013" s="746"/>
      <c r="AB2013" s="746"/>
      <c r="AC2013" s="746"/>
      <c r="AD2013" s="746"/>
    </row>
    <row r="2014" spans="4:30" ht="13.9" customHeight="1">
      <c r="D2014" s="746"/>
      <c r="E2014" s="746"/>
      <c r="F2014" s="746"/>
      <c r="G2014" s="746"/>
      <c r="H2014" s="746"/>
      <c r="I2014" s="746"/>
      <c r="J2014" s="746"/>
      <c r="K2014" s="746"/>
      <c r="L2014" s="746"/>
      <c r="M2014" s="746"/>
      <c r="N2014" s="746"/>
      <c r="O2014" s="746"/>
      <c r="P2014" s="746"/>
      <c r="Q2014" s="746"/>
      <c r="R2014" s="746"/>
      <c r="S2014" s="746"/>
      <c r="T2014" s="746"/>
      <c r="U2014" s="746"/>
      <c r="V2014" s="746"/>
      <c r="W2014" s="746"/>
      <c r="X2014" s="746"/>
      <c r="Y2014" s="746"/>
      <c r="Z2014" s="746"/>
      <c r="AA2014" s="746"/>
      <c r="AB2014" s="746"/>
      <c r="AC2014" s="746"/>
      <c r="AD2014" s="746"/>
    </row>
    <row r="2015" spans="4:30" ht="13.9" customHeight="1">
      <c r="D2015" s="746"/>
      <c r="E2015" s="746"/>
      <c r="F2015" s="746"/>
      <c r="G2015" s="746"/>
      <c r="H2015" s="746"/>
      <c r="I2015" s="746"/>
      <c r="J2015" s="746"/>
      <c r="K2015" s="746"/>
      <c r="L2015" s="746"/>
      <c r="M2015" s="746"/>
      <c r="N2015" s="746"/>
      <c r="O2015" s="746"/>
      <c r="P2015" s="746"/>
      <c r="Q2015" s="746"/>
      <c r="R2015" s="746"/>
      <c r="S2015" s="746"/>
      <c r="T2015" s="746"/>
      <c r="U2015" s="746"/>
      <c r="V2015" s="746"/>
      <c r="W2015" s="746"/>
      <c r="X2015" s="746"/>
      <c r="Y2015" s="746"/>
      <c r="Z2015" s="746"/>
      <c r="AA2015" s="746"/>
      <c r="AB2015" s="746"/>
      <c r="AC2015" s="746"/>
      <c r="AD2015" s="746"/>
    </row>
    <row r="2016" spans="4:30" ht="13.9" customHeight="1">
      <c r="D2016" s="746"/>
      <c r="E2016" s="746"/>
      <c r="F2016" s="746"/>
      <c r="G2016" s="746"/>
      <c r="H2016" s="746"/>
      <c r="I2016" s="746"/>
      <c r="J2016" s="746"/>
      <c r="K2016" s="746"/>
      <c r="L2016" s="746"/>
      <c r="M2016" s="746"/>
      <c r="N2016" s="746"/>
      <c r="O2016" s="746"/>
      <c r="P2016" s="746"/>
      <c r="Q2016" s="746"/>
      <c r="R2016" s="746"/>
      <c r="S2016" s="746"/>
      <c r="T2016" s="746"/>
      <c r="U2016" s="746"/>
      <c r="V2016" s="746"/>
      <c r="W2016" s="746"/>
      <c r="X2016" s="746"/>
      <c r="Y2016" s="746"/>
      <c r="Z2016" s="746"/>
      <c r="AA2016" s="746"/>
      <c r="AB2016" s="746"/>
      <c r="AC2016" s="746"/>
      <c r="AD2016" s="746"/>
    </row>
    <row r="2017" spans="4:30" ht="13.9" customHeight="1">
      <c r="D2017" s="746"/>
      <c r="E2017" s="746"/>
      <c r="F2017" s="746"/>
      <c r="G2017" s="746"/>
      <c r="H2017" s="746"/>
      <c r="I2017" s="746"/>
      <c r="J2017" s="746"/>
      <c r="K2017" s="746"/>
      <c r="L2017" s="746"/>
      <c r="M2017" s="746"/>
      <c r="N2017" s="746"/>
      <c r="O2017" s="746"/>
      <c r="P2017" s="746"/>
      <c r="Q2017" s="746"/>
      <c r="R2017" s="746"/>
      <c r="S2017" s="746"/>
      <c r="T2017" s="746"/>
      <c r="U2017" s="746"/>
      <c r="V2017" s="746"/>
      <c r="W2017" s="746"/>
      <c r="X2017" s="746"/>
      <c r="Y2017" s="746"/>
      <c r="Z2017" s="746"/>
      <c r="AA2017" s="746"/>
      <c r="AB2017" s="746"/>
      <c r="AC2017" s="746"/>
      <c r="AD2017" s="746"/>
    </row>
    <row r="2018" spans="4:30" ht="13.9" customHeight="1">
      <c r="D2018" s="746"/>
      <c r="E2018" s="746"/>
      <c r="F2018" s="746"/>
      <c r="G2018" s="746"/>
      <c r="H2018" s="746"/>
      <c r="I2018" s="746"/>
      <c r="J2018" s="746"/>
      <c r="K2018" s="746"/>
      <c r="L2018" s="746"/>
      <c r="M2018" s="746"/>
      <c r="N2018" s="746"/>
      <c r="O2018" s="746"/>
      <c r="P2018" s="746"/>
      <c r="Q2018" s="746"/>
      <c r="R2018" s="746"/>
      <c r="S2018" s="746"/>
      <c r="T2018" s="746"/>
      <c r="U2018" s="746"/>
      <c r="V2018" s="746"/>
      <c r="W2018" s="746"/>
      <c r="X2018" s="746"/>
      <c r="Y2018" s="746"/>
      <c r="Z2018" s="746"/>
      <c r="AA2018" s="746"/>
      <c r="AB2018" s="746"/>
      <c r="AC2018" s="746"/>
      <c r="AD2018" s="746"/>
    </row>
    <row r="2019" spans="4:30" ht="13.9" customHeight="1">
      <c r="D2019" s="746"/>
      <c r="E2019" s="746"/>
      <c r="F2019" s="746"/>
      <c r="G2019" s="746"/>
      <c r="H2019" s="746"/>
      <c r="I2019" s="746"/>
      <c r="J2019" s="746"/>
      <c r="K2019" s="746"/>
      <c r="L2019" s="746"/>
      <c r="M2019" s="746"/>
      <c r="N2019" s="746"/>
      <c r="O2019" s="746"/>
      <c r="P2019" s="746"/>
      <c r="Q2019" s="746"/>
      <c r="R2019" s="746"/>
      <c r="S2019" s="746"/>
      <c r="T2019" s="746"/>
      <c r="U2019" s="746"/>
      <c r="V2019" s="746"/>
      <c r="W2019" s="746"/>
      <c r="X2019" s="746"/>
      <c r="Y2019" s="746"/>
      <c r="Z2019" s="746"/>
      <c r="AA2019" s="746"/>
      <c r="AB2019" s="746"/>
      <c r="AC2019" s="746"/>
      <c r="AD2019" s="746"/>
    </row>
    <row r="2020" spans="4:30" ht="13.9" customHeight="1">
      <c r="D2020" s="746"/>
      <c r="E2020" s="746"/>
      <c r="F2020" s="746"/>
      <c r="G2020" s="746"/>
      <c r="H2020" s="746"/>
      <c r="I2020" s="746"/>
      <c r="J2020" s="746"/>
      <c r="K2020" s="746"/>
      <c r="L2020" s="746"/>
      <c r="M2020" s="746"/>
      <c r="N2020" s="746"/>
      <c r="O2020" s="746"/>
      <c r="P2020" s="746"/>
      <c r="Q2020" s="746"/>
      <c r="R2020" s="746"/>
      <c r="S2020" s="746"/>
      <c r="T2020" s="746"/>
      <c r="U2020" s="746"/>
      <c r="V2020" s="746"/>
      <c r="W2020" s="746"/>
      <c r="X2020" s="746"/>
      <c r="Y2020" s="746"/>
      <c r="Z2020" s="746"/>
      <c r="AA2020" s="746"/>
      <c r="AB2020" s="746"/>
      <c r="AC2020" s="746"/>
      <c r="AD2020" s="746"/>
    </row>
    <row r="2021" spans="4:30" ht="13.9" customHeight="1">
      <c r="D2021" s="746"/>
      <c r="E2021" s="746"/>
      <c r="F2021" s="746"/>
      <c r="G2021" s="746"/>
      <c r="H2021" s="746"/>
      <c r="I2021" s="746"/>
      <c r="J2021" s="746"/>
      <c r="K2021" s="746"/>
      <c r="L2021" s="746"/>
      <c r="M2021" s="746"/>
      <c r="N2021" s="746"/>
      <c r="O2021" s="746"/>
      <c r="P2021" s="746"/>
      <c r="Q2021" s="746"/>
      <c r="R2021" s="746"/>
      <c r="S2021" s="746"/>
      <c r="T2021" s="746"/>
      <c r="U2021" s="746"/>
      <c r="V2021" s="746"/>
      <c r="W2021" s="746"/>
      <c r="X2021" s="746"/>
      <c r="Y2021" s="746"/>
      <c r="Z2021" s="746"/>
      <c r="AA2021" s="746"/>
      <c r="AB2021" s="746"/>
      <c r="AC2021" s="746"/>
      <c r="AD2021" s="746"/>
    </row>
    <row r="2022" spans="4:30" ht="13.9" customHeight="1">
      <c r="D2022" s="746"/>
      <c r="E2022" s="746"/>
      <c r="F2022" s="746"/>
      <c r="G2022" s="746"/>
      <c r="H2022" s="746"/>
      <c r="I2022" s="746"/>
      <c r="J2022" s="746"/>
      <c r="K2022" s="746"/>
      <c r="L2022" s="746"/>
      <c r="M2022" s="746"/>
      <c r="N2022" s="746"/>
      <c r="O2022" s="746"/>
      <c r="P2022" s="746"/>
      <c r="Q2022" s="746"/>
      <c r="R2022" s="746"/>
      <c r="S2022" s="746"/>
      <c r="T2022" s="746"/>
      <c r="U2022" s="746"/>
      <c r="V2022" s="746"/>
      <c r="W2022" s="746"/>
      <c r="X2022" s="746"/>
      <c r="Y2022" s="746"/>
      <c r="Z2022" s="746"/>
      <c r="AA2022" s="746"/>
      <c r="AB2022" s="746"/>
      <c r="AC2022" s="746"/>
      <c r="AD2022" s="746"/>
    </row>
    <row r="2023" spans="4:30" ht="13.9" customHeight="1">
      <c r="D2023" s="746"/>
      <c r="E2023" s="746"/>
      <c r="F2023" s="746"/>
      <c r="G2023" s="746"/>
      <c r="H2023" s="746"/>
      <c r="I2023" s="746"/>
      <c r="J2023" s="746"/>
      <c r="K2023" s="746"/>
      <c r="L2023" s="746"/>
      <c r="M2023" s="746"/>
      <c r="N2023" s="746"/>
      <c r="O2023" s="746"/>
      <c r="P2023" s="746"/>
      <c r="Q2023" s="746"/>
      <c r="R2023" s="746"/>
      <c r="S2023" s="746"/>
      <c r="T2023" s="746"/>
      <c r="U2023" s="746"/>
      <c r="V2023" s="746"/>
      <c r="W2023" s="746"/>
      <c r="X2023" s="746"/>
      <c r="Y2023" s="746"/>
      <c r="Z2023" s="746"/>
      <c r="AA2023" s="746"/>
      <c r="AB2023" s="746"/>
      <c r="AC2023" s="746"/>
      <c r="AD2023" s="746"/>
    </row>
    <row r="2024" spans="4:30" ht="13.9" customHeight="1">
      <c r="D2024" s="746"/>
      <c r="E2024" s="746"/>
      <c r="F2024" s="746"/>
      <c r="G2024" s="746"/>
      <c r="H2024" s="746"/>
      <c r="I2024" s="746"/>
      <c r="J2024" s="746"/>
      <c r="K2024" s="746"/>
      <c r="L2024" s="746"/>
      <c r="M2024" s="746"/>
      <c r="N2024" s="746"/>
      <c r="O2024" s="746"/>
      <c r="P2024" s="746"/>
      <c r="Q2024" s="746"/>
      <c r="R2024" s="746"/>
      <c r="S2024" s="746"/>
      <c r="T2024" s="746"/>
      <c r="U2024" s="746"/>
      <c r="V2024" s="746"/>
      <c r="W2024" s="746"/>
      <c r="X2024" s="746"/>
      <c r="Y2024" s="746"/>
      <c r="Z2024" s="746"/>
      <c r="AA2024" s="746"/>
      <c r="AB2024" s="746"/>
      <c r="AC2024" s="746"/>
      <c r="AD2024" s="746"/>
    </row>
    <row r="2025" spans="4:30" ht="13.9" customHeight="1">
      <c r="D2025" s="746"/>
      <c r="E2025" s="746"/>
      <c r="F2025" s="746"/>
      <c r="G2025" s="746"/>
      <c r="H2025" s="746"/>
      <c r="I2025" s="746"/>
      <c r="J2025" s="746"/>
      <c r="K2025" s="746"/>
      <c r="L2025" s="746"/>
      <c r="M2025" s="746"/>
      <c r="N2025" s="746"/>
      <c r="O2025" s="746"/>
      <c r="P2025" s="746"/>
      <c r="Q2025" s="746"/>
      <c r="R2025" s="746"/>
      <c r="S2025" s="746"/>
      <c r="T2025" s="746"/>
      <c r="U2025" s="746"/>
      <c r="V2025" s="746"/>
      <c r="W2025" s="746"/>
      <c r="X2025" s="746"/>
      <c r="Y2025" s="746"/>
      <c r="Z2025" s="746"/>
      <c r="AA2025" s="746"/>
      <c r="AB2025" s="746"/>
      <c r="AC2025" s="746"/>
      <c r="AD2025" s="746"/>
    </row>
    <row r="2026" spans="4:30" ht="13.9" customHeight="1">
      <c r="D2026" s="746"/>
      <c r="E2026" s="746"/>
      <c r="F2026" s="746"/>
      <c r="G2026" s="746"/>
      <c r="H2026" s="746"/>
      <c r="I2026" s="746"/>
      <c r="J2026" s="746"/>
      <c r="K2026" s="746"/>
      <c r="L2026" s="746"/>
      <c r="M2026" s="746"/>
      <c r="N2026" s="746"/>
      <c r="O2026" s="746"/>
      <c r="P2026" s="746"/>
      <c r="Q2026" s="746"/>
      <c r="R2026" s="746"/>
      <c r="S2026" s="746"/>
      <c r="T2026" s="746"/>
      <c r="U2026" s="746"/>
      <c r="V2026" s="746"/>
      <c r="W2026" s="746"/>
      <c r="X2026" s="746"/>
      <c r="Y2026" s="746"/>
      <c r="Z2026" s="746"/>
      <c r="AA2026" s="746"/>
      <c r="AB2026" s="746"/>
      <c r="AC2026" s="746"/>
      <c r="AD2026" s="746"/>
    </row>
    <row r="2027" spans="4:30" ht="13.9" customHeight="1">
      <c r="D2027" s="746"/>
      <c r="E2027" s="746"/>
      <c r="F2027" s="746"/>
      <c r="G2027" s="746"/>
      <c r="H2027" s="746"/>
      <c r="I2027" s="746"/>
      <c r="J2027" s="746"/>
      <c r="K2027" s="746"/>
      <c r="L2027" s="746"/>
      <c r="M2027" s="746"/>
      <c r="N2027" s="746"/>
      <c r="O2027" s="746"/>
      <c r="P2027" s="746"/>
      <c r="Q2027" s="746"/>
      <c r="R2027" s="746"/>
      <c r="S2027" s="746"/>
      <c r="T2027" s="746"/>
      <c r="U2027" s="746"/>
      <c r="V2027" s="746"/>
      <c r="W2027" s="746"/>
      <c r="X2027" s="746"/>
      <c r="Y2027" s="746"/>
      <c r="Z2027" s="746"/>
      <c r="AA2027" s="746"/>
      <c r="AB2027" s="746"/>
      <c r="AC2027" s="746"/>
      <c r="AD2027" s="746"/>
    </row>
    <row r="2028" spans="4:30" ht="13.9" customHeight="1">
      <c r="D2028" s="746"/>
      <c r="E2028" s="746"/>
      <c r="F2028" s="746"/>
      <c r="G2028" s="746"/>
      <c r="H2028" s="746"/>
      <c r="I2028" s="746"/>
      <c r="J2028" s="746"/>
      <c r="K2028" s="746"/>
      <c r="L2028" s="746"/>
      <c r="M2028" s="746"/>
      <c r="N2028" s="746"/>
      <c r="O2028" s="746"/>
      <c r="P2028" s="746"/>
      <c r="Q2028" s="746"/>
      <c r="R2028" s="746"/>
      <c r="S2028" s="746"/>
      <c r="T2028" s="746"/>
      <c r="U2028" s="746"/>
      <c r="V2028" s="746"/>
      <c r="W2028" s="746"/>
      <c r="X2028" s="746"/>
      <c r="Y2028" s="746"/>
      <c r="Z2028" s="746"/>
      <c r="AA2028" s="746"/>
      <c r="AB2028" s="746"/>
      <c r="AC2028" s="746"/>
      <c r="AD2028" s="746"/>
    </row>
    <row r="2029" spans="4:30" ht="13.9" customHeight="1">
      <c r="D2029" s="746"/>
      <c r="E2029" s="746"/>
      <c r="F2029" s="746"/>
      <c r="G2029" s="746"/>
      <c r="H2029" s="746"/>
      <c r="I2029" s="746"/>
      <c r="J2029" s="746"/>
      <c r="K2029" s="746"/>
      <c r="L2029" s="746"/>
      <c r="M2029" s="746"/>
      <c r="N2029" s="746"/>
      <c r="O2029" s="746"/>
      <c r="P2029" s="746"/>
      <c r="Q2029" s="746"/>
      <c r="R2029" s="746"/>
      <c r="S2029" s="746"/>
      <c r="T2029" s="746"/>
      <c r="U2029" s="746"/>
      <c r="V2029" s="746"/>
      <c r="W2029" s="746"/>
      <c r="X2029" s="746"/>
      <c r="Y2029" s="746"/>
      <c r="Z2029" s="746"/>
      <c r="AA2029" s="746"/>
      <c r="AB2029" s="746"/>
      <c r="AC2029" s="746"/>
      <c r="AD2029" s="746"/>
    </row>
    <row r="2030" spans="4:30" ht="13.9" customHeight="1">
      <c r="D2030" s="746"/>
      <c r="E2030" s="746"/>
      <c r="F2030" s="746"/>
      <c r="G2030" s="746"/>
      <c r="H2030" s="746"/>
      <c r="I2030" s="746"/>
      <c r="J2030" s="746"/>
      <c r="K2030" s="746"/>
      <c r="L2030" s="746"/>
      <c r="M2030" s="746"/>
      <c r="N2030" s="746"/>
      <c r="O2030" s="746"/>
      <c r="P2030" s="746"/>
      <c r="Q2030" s="746"/>
      <c r="R2030" s="746"/>
      <c r="S2030" s="746"/>
      <c r="T2030" s="746"/>
      <c r="U2030" s="746"/>
      <c r="V2030" s="746"/>
      <c r="W2030" s="746"/>
      <c r="X2030" s="746"/>
      <c r="Y2030" s="746"/>
      <c r="Z2030" s="746"/>
      <c r="AA2030" s="746"/>
      <c r="AB2030" s="746"/>
      <c r="AC2030" s="746"/>
      <c r="AD2030" s="746"/>
    </row>
    <row r="2031" spans="4:30" ht="13.9" customHeight="1">
      <c r="D2031" s="746"/>
      <c r="E2031" s="746"/>
      <c r="F2031" s="746"/>
      <c r="G2031" s="746"/>
      <c r="H2031" s="746"/>
      <c r="I2031" s="746"/>
      <c r="J2031" s="746"/>
      <c r="K2031" s="746"/>
      <c r="L2031" s="746"/>
      <c r="M2031" s="746"/>
      <c r="N2031" s="746"/>
      <c r="O2031" s="746"/>
      <c r="P2031" s="746"/>
      <c r="Q2031" s="746"/>
      <c r="R2031" s="746"/>
      <c r="S2031" s="746"/>
      <c r="T2031" s="746"/>
      <c r="U2031" s="746"/>
      <c r="V2031" s="746"/>
      <c r="W2031" s="746"/>
      <c r="X2031" s="746"/>
      <c r="Y2031" s="746"/>
      <c r="Z2031" s="746"/>
      <c r="AA2031" s="746"/>
      <c r="AB2031" s="746"/>
      <c r="AC2031" s="746"/>
      <c r="AD2031" s="746"/>
    </row>
    <row r="2032" spans="4:30" ht="13.9" customHeight="1">
      <c r="D2032" s="746"/>
      <c r="E2032" s="746"/>
      <c r="F2032" s="746"/>
      <c r="G2032" s="746"/>
      <c r="H2032" s="746"/>
      <c r="I2032" s="746"/>
      <c r="J2032" s="746"/>
      <c r="K2032" s="746"/>
      <c r="L2032" s="746"/>
      <c r="M2032" s="746"/>
      <c r="N2032" s="746"/>
      <c r="O2032" s="746"/>
      <c r="P2032" s="746"/>
      <c r="Q2032" s="746"/>
      <c r="R2032" s="746"/>
      <c r="S2032" s="746"/>
      <c r="T2032" s="746"/>
      <c r="U2032" s="746"/>
      <c r="V2032" s="746"/>
      <c r="W2032" s="746"/>
      <c r="X2032" s="746"/>
      <c r="Y2032" s="746"/>
      <c r="Z2032" s="746"/>
      <c r="AA2032" s="746"/>
      <c r="AB2032" s="746"/>
      <c r="AC2032" s="746"/>
      <c r="AD2032" s="746"/>
    </row>
    <row r="2033" spans="4:30" ht="13.9" customHeight="1">
      <c r="D2033" s="746"/>
      <c r="E2033" s="746"/>
      <c r="F2033" s="746"/>
      <c r="G2033" s="746"/>
      <c r="H2033" s="746"/>
      <c r="I2033" s="746"/>
      <c r="J2033" s="746"/>
      <c r="K2033" s="746"/>
      <c r="L2033" s="746"/>
      <c r="M2033" s="746"/>
      <c r="N2033" s="746"/>
      <c r="O2033" s="746"/>
      <c r="P2033" s="746"/>
      <c r="Q2033" s="746"/>
      <c r="R2033" s="746"/>
      <c r="S2033" s="746"/>
      <c r="T2033" s="746"/>
      <c r="U2033" s="746"/>
      <c r="V2033" s="746"/>
      <c r="W2033" s="746"/>
      <c r="X2033" s="746"/>
      <c r="Y2033" s="746"/>
      <c r="Z2033" s="746"/>
      <c r="AA2033" s="746"/>
      <c r="AB2033" s="746"/>
      <c r="AC2033" s="746"/>
      <c r="AD2033" s="746"/>
    </row>
    <row r="2034" spans="4:30" ht="13.9" customHeight="1">
      <c r="D2034" s="746"/>
      <c r="E2034" s="746"/>
      <c r="F2034" s="746"/>
      <c r="G2034" s="746"/>
      <c r="H2034" s="746"/>
      <c r="I2034" s="746"/>
      <c r="J2034" s="746"/>
      <c r="K2034" s="746"/>
      <c r="L2034" s="746"/>
      <c r="M2034" s="746"/>
      <c r="N2034" s="746"/>
      <c r="O2034" s="746"/>
      <c r="P2034" s="746"/>
      <c r="Q2034" s="746"/>
      <c r="R2034" s="746"/>
      <c r="S2034" s="746"/>
      <c r="T2034" s="746"/>
      <c r="U2034" s="746"/>
      <c r="V2034" s="746"/>
      <c r="W2034" s="746"/>
      <c r="X2034" s="746"/>
      <c r="Y2034" s="746"/>
      <c r="Z2034" s="746"/>
      <c r="AA2034" s="746"/>
      <c r="AB2034" s="746"/>
      <c r="AC2034" s="746"/>
      <c r="AD2034" s="746"/>
    </row>
    <row r="2035" spans="4:30" ht="13.9" customHeight="1">
      <c r="D2035" s="746"/>
      <c r="E2035" s="746"/>
      <c r="F2035" s="746"/>
      <c r="G2035" s="746"/>
      <c r="H2035" s="746"/>
      <c r="I2035" s="746"/>
      <c r="J2035" s="746"/>
      <c r="K2035" s="746"/>
      <c r="L2035" s="746"/>
      <c r="M2035" s="746"/>
      <c r="N2035" s="746"/>
      <c r="O2035" s="746"/>
      <c r="P2035" s="746"/>
      <c r="Q2035" s="746"/>
      <c r="R2035" s="746"/>
      <c r="S2035" s="746"/>
      <c r="T2035" s="746"/>
      <c r="U2035" s="746"/>
      <c r="V2035" s="746"/>
      <c r="W2035" s="746"/>
      <c r="X2035" s="746"/>
      <c r="Y2035" s="746"/>
      <c r="Z2035" s="746"/>
      <c r="AA2035" s="746"/>
      <c r="AB2035" s="746"/>
      <c r="AC2035" s="746"/>
      <c r="AD2035" s="746"/>
    </row>
    <row r="2036" spans="4:30" ht="13.9" customHeight="1">
      <c r="D2036" s="746"/>
      <c r="E2036" s="746"/>
      <c r="F2036" s="746"/>
      <c r="G2036" s="746"/>
      <c r="H2036" s="746"/>
      <c r="I2036" s="746"/>
      <c r="J2036" s="746"/>
      <c r="K2036" s="746"/>
      <c r="L2036" s="746"/>
      <c r="M2036" s="746"/>
      <c r="N2036" s="746"/>
      <c r="O2036" s="746"/>
      <c r="P2036" s="746"/>
      <c r="Q2036" s="746"/>
      <c r="R2036" s="746"/>
      <c r="S2036" s="746"/>
      <c r="T2036" s="746"/>
      <c r="U2036" s="746"/>
      <c r="V2036" s="746"/>
      <c r="W2036" s="746"/>
      <c r="X2036" s="746"/>
      <c r="Y2036" s="746"/>
      <c r="Z2036" s="746"/>
      <c r="AA2036" s="746"/>
      <c r="AB2036" s="746"/>
      <c r="AC2036" s="746"/>
      <c r="AD2036" s="746"/>
    </row>
    <row r="2037" spans="4:30" ht="13.9" customHeight="1">
      <c r="D2037" s="746"/>
      <c r="E2037" s="746"/>
      <c r="F2037" s="746"/>
      <c r="G2037" s="746"/>
      <c r="H2037" s="746"/>
      <c r="I2037" s="746"/>
      <c r="J2037" s="746"/>
      <c r="K2037" s="746"/>
      <c r="L2037" s="746"/>
      <c r="M2037" s="746"/>
      <c r="N2037" s="746"/>
      <c r="O2037" s="746"/>
      <c r="P2037" s="746"/>
      <c r="Q2037" s="746"/>
      <c r="R2037" s="746"/>
      <c r="S2037" s="746"/>
      <c r="T2037" s="746"/>
      <c r="U2037" s="746"/>
      <c r="V2037" s="746"/>
      <c r="W2037" s="746"/>
      <c r="X2037" s="746"/>
      <c r="Y2037" s="746"/>
      <c r="Z2037" s="746"/>
      <c r="AA2037" s="746"/>
      <c r="AB2037" s="746"/>
      <c r="AC2037" s="746"/>
      <c r="AD2037" s="746"/>
    </row>
    <row r="2038" spans="4:30" ht="13.9" customHeight="1">
      <c r="D2038" s="746"/>
      <c r="E2038" s="746"/>
      <c r="F2038" s="746"/>
      <c r="G2038" s="746"/>
      <c r="H2038" s="746"/>
      <c r="I2038" s="746"/>
      <c r="J2038" s="746"/>
      <c r="K2038" s="746"/>
      <c r="L2038" s="746"/>
      <c r="M2038" s="746"/>
      <c r="N2038" s="746"/>
      <c r="O2038" s="746"/>
      <c r="P2038" s="746"/>
      <c r="Q2038" s="746"/>
      <c r="R2038" s="746"/>
      <c r="S2038" s="746"/>
      <c r="T2038" s="746"/>
      <c r="U2038" s="746"/>
      <c r="V2038" s="746"/>
      <c r="W2038" s="746"/>
      <c r="X2038" s="746"/>
      <c r="Y2038" s="746"/>
      <c r="Z2038" s="746"/>
      <c r="AA2038" s="746"/>
      <c r="AB2038" s="746"/>
      <c r="AC2038" s="746"/>
      <c r="AD2038" s="746"/>
    </row>
    <row r="2039" spans="4:30" ht="13.9" customHeight="1">
      <c r="D2039" s="746"/>
      <c r="E2039" s="746"/>
      <c r="F2039" s="746"/>
      <c r="G2039" s="746"/>
      <c r="H2039" s="746"/>
      <c r="I2039" s="746"/>
      <c r="J2039" s="746"/>
      <c r="K2039" s="746"/>
      <c r="L2039" s="746"/>
      <c r="M2039" s="746"/>
      <c r="N2039" s="746"/>
      <c r="O2039" s="746"/>
      <c r="P2039" s="746"/>
      <c r="Q2039" s="746"/>
      <c r="R2039" s="746"/>
      <c r="S2039" s="746"/>
      <c r="T2039" s="746"/>
      <c r="U2039" s="746"/>
      <c r="V2039" s="746"/>
      <c r="W2039" s="746"/>
      <c r="X2039" s="746"/>
      <c r="Y2039" s="746"/>
      <c r="Z2039" s="746"/>
      <c r="AA2039" s="746"/>
      <c r="AB2039" s="746"/>
      <c r="AC2039" s="746"/>
      <c r="AD2039" s="746"/>
    </row>
    <row r="2040" spans="4:30" ht="13.9" customHeight="1">
      <c r="D2040" s="746"/>
      <c r="E2040" s="746"/>
      <c r="F2040" s="746"/>
      <c r="G2040" s="746"/>
      <c r="H2040" s="746"/>
      <c r="I2040" s="746"/>
      <c r="J2040" s="746"/>
      <c r="K2040" s="746"/>
      <c r="L2040" s="746"/>
      <c r="M2040" s="746"/>
      <c r="N2040" s="746"/>
      <c r="O2040" s="746"/>
      <c r="P2040" s="746"/>
      <c r="Q2040" s="746"/>
      <c r="R2040" s="746"/>
      <c r="S2040" s="746"/>
      <c r="T2040" s="746"/>
      <c r="U2040" s="746"/>
      <c r="V2040" s="746"/>
      <c r="W2040" s="746"/>
      <c r="X2040" s="746"/>
      <c r="Y2040" s="746"/>
      <c r="Z2040" s="746"/>
      <c r="AA2040" s="746"/>
      <c r="AB2040" s="746"/>
      <c r="AC2040" s="746"/>
      <c r="AD2040" s="746"/>
    </row>
    <row r="2041" spans="4:30" ht="13.9" customHeight="1">
      <c r="D2041" s="746"/>
      <c r="E2041" s="746"/>
      <c r="F2041" s="746"/>
      <c r="G2041" s="746"/>
      <c r="H2041" s="746"/>
      <c r="I2041" s="746"/>
      <c r="J2041" s="746"/>
      <c r="K2041" s="746"/>
      <c r="L2041" s="746"/>
      <c r="M2041" s="746"/>
      <c r="N2041" s="746"/>
      <c r="O2041" s="746"/>
      <c r="P2041" s="746"/>
      <c r="Q2041" s="746"/>
      <c r="R2041" s="746"/>
      <c r="S2041" s="746"/>
      <c r="T2041" s="746"/>
      <c r="U2041" s="746"/>
      <c r="V2041" s="746"/>
      <c r="W2041" s="746"/>
      <c r="X2041" s="746"/>
      <c r="Y2041" s="746"/>
      <c r="Z2041" s="746"/>
      <c r="AA2041" s="746"/>
      <c r="AB2041" s="746"/>
      <c r="AC2041" s="746"/>
      <c r="AD2041" s="746"/>
    </row>
    <row r="2042" spans="4:30" ht="13.9" customHeight="1">
      <c r="D2042" s="746"/>
      <c r="E2042" s="746"/>
      <c r="F2042" s="746"/>
      <c r="G2042" s="746"/>
      <c r="H2042" s="746"/>
      <c r="I2042" s="746"/>
      <c r="J2042" s="746"/>
      <c r="K2042" s="746"/>
      <c r="L2042" s="746"/>
      <c r="M2042" s="746"/>
      <c r="N2042" s="746"/>
      <c r="O2042" s="746"/>
      <c r="P2042" s="746"/>
      <c r="Q2042" s="746"/>
      <c r="R2042" s="746"/>
      <c r="S2042" s="746"/>
      <c r="T2042" s="746"/>
      <c r="U2042" s="746"/>
      <c r="V2042" s="746"/>
      <c r="W2042" s="746"/>
      <c r="X2042" s="746"/>
      <c r="Y2042" s="746"/>
      <c r="Z2042" s="746"/>
      <c r="AA2042" s="746"/>
      <c r="AB2042" s="746"/>
      <c r="AC2042" s="746"/>
      <c r="AD2042" s="746"/>
    </row>
    <row r="2043" spans="4:30" ht="13.9" customHeight="1">
      <c r="D2043" s="746"/>
      <c r="E2043" s="746"/>
      <c r="F2043" s="746"/>
      <c r="G2043" s="746"/>
      <c r="H2043" s="746"/>
      <c r="I2043" s="746"/>
      <c r="J2043" s="746"/>
      <c r="K2043" s="746"/>
      <c r="L2043" s="746"/>
      <c r="M2043" s="746"/>
      <c r="N2043" s="746"/>
      <c r="O2043" s="746"/>
      <c r="P2043" s="746"/>
      <c r="Q2043" s="746"/>
      <c r="R2043" s="746"/>
      <c r="S2043" s="746"/>
      <c r="T2043" s="746"/>
      <c r="U2043" s="746"/>
      <c r="V2043" s="746"/>
      <c r="W2043" s="746"/>
      <c r="X2043" s="746"/>
      <c r="Y2043" s="746"/>
      <c r="Z2043" s="746"/>
      <c r="AA2043" s="746"/>
      <c r="AB2043" s="746"/>
      <c r="AC2043" s="746"/>
      <c r="AD2043" s="746"/>
    </row>
    <row r="2044" spans="4:30" ht="13.9" customHeight="1">
      <c r="D2044" s="746"/>
      <c r="E2044" s="746"/>
      <c r="F2044" s="746"/>
      <c r="G2044" s="746"/>
      <c r="H2044" s="746"/>
      <c r="I2044" s="746"/>
      <c r="J2044" s="746"/>
      <c r="K2044" s="746"/>
      <c r="L2044" s="746"/>
      <c r="M2044" s="746"/>
      <c r="N2044" s="746"/>
      <c r="O2044" s="746"/>
      <c r="P2044" s="746"/>
      <c r="Q2044" s="746"/>
      <c r="R2044" s="746"/>
      <c r="S2044" s="746"/>
      <c r="T2044" s="746"/>
      <c r="U2044" s="746"/>
      <c r="V2044" s="746"/>
      <c r="W2044" s="746"/>
      <c r="X2044" s="746"/>
      <c r="Y2044" s="746"/>
      <c r="Z2044" s="746"/>
      <c r="AA2044" s="746"/>
      <c r="AB2044" s="746"/>
      <c r="AC2044" s="746"/>
      <c r="AD2044" s="746"/>
    </row>
    <row r="2045" spans="4:30" ht="13.9" customHeight="1">
      <c r="D2045" s="746"/>
      <c r="E2045" s="746"/>
      <c r="F2045" s="746"/>
      <c r="G2045" s="746"/>
      <c r="H2045" s="746"/>
      <c r="I2045" s="746"/>
      <c r="J2045" s="746"/>
      <c r="K2045" s="746"/>
      <c r="L2045" s="746"/>
      <c r="M2045" s="746"/>
      <c r="N2045" s="746"/>
      <c r="O2045" s="746"/>
      <c r="P2045" s="746"/>
      <c r="Q2045" s="746"/>
      <c r="R2045" s="746"/>
      <c r="S2045" s="746"/>
      <c r="T2045" s="746"/>
      <c r="U2045" s="746"/>
      <c r="V2045" s="746"/>
      <c r="W2045" s="746"/>
      <c r="X2045" s="746"/>
      <c r="Y2045" s="746"/>
      <c r="Z2045" s="746"/>
      <c r="AA2045" s="746"/>
      <c r="AB2045" s="746"/>
      <c r="AC2045" s="746"/>
      <c r="AD2045" s="746"/>
    </row>
    <row r="2046" spans="4:30" ht="13.9" customHeight="1">
      <c r="D2046" s="746"/>
      <c r="E2046" s="746"/>
      <c r="F2046" s="746"/>
      <c r="G2046" s="746"/>
      <c r="H2046" s="746"/>
      <c r="I2046" s="746"/>
      <c r="J2046" s="746"/>
      <c r="K2046" s="746"/>
      <c r="L2046" s="746"/>
      <c r="M2046" s="746"/>
      <c r="N2046" s="746"/>
      <c r="O2046" s="746"/>
      <c r="P2046" s="746"/>
      <c r="Q2046" s="746"/>
      <c r="R2046" s="746"/>
      <c r="S2046" s="746"/>
      <c r="T2046" s="746"/>
      <c r="U2046" s="746"/>
      <c r="V2046" s="746"/>
      <c r="W2046" s="746"/>
      <c r="X2046" s="746"/>
      <c r="Y2046" s="746"/>
      <c r="Z2046" s="746"/>
      <c r="AA2046" s="746"/>
      <c r="AB2046" s="746"/>
      <c r="AC2046" s="746"/>
      <c r="AD2046" s="746"/>
    </row>
    <row r="2047" spans="4:30" ht="13.9" customHeight="1">
      <c r="D2047" s="746"/>
      <c r="E2047" s="746"/>
      <c r="F2047" s="746"/>
      <c r="G2047" s="746"/>
      <c r="H2047" s="746"/>
      <c r="I2047" s="746"/>
      <c r="J2047" s="746"/>
      <c r="K2047" s="746"/>
      <c r="L2047" s="746"/>
      <c r="M2047" s="746"/>
      <c r="N2047" s="746"/>
      <c r="O2047" s="746"/>
      <c r="P2047" s="746"/>
      <c r="Q2047" s="746"/>
      <c r="R2047" s="746"/>
      <c r="S2047" s="746"/>
      <c r="T2047" s="746"/>
      <c r="U2047" s="746"/>
      <c r="V2047" s="746"/>
      <c r="W2047" s="746"/>
      <c r="X2047" s="746"/>
      <c r="Y2047" s="746"/>
      <c r="Z2047" s="746"/>
      <c r="AA2047" s="746"/>
      <c r="AB2047" s="746"/>
      <c r="AC2047" s="746"/>
      <c r="AD2047" s="746"/>
    </row>
    <row r="2048" spans="4:30" ht="13.9" customHeight="1">
      <c r="D2048" s="746"/>
      <c r="E2048" s="746"/>
      <c r="F2048" s="746"/>
      <c r="G2048" s="746"/>
      <c r="H2048" s="746"/>
      <c r="I2048" s="746"/>
      <c r="J2048" s="746"/>
      <c r="K2048" s="746"/>
      <c r="L2048" s="746"/>
      <c r="M2048" s="746"/>
      <c r="N2048" s="746"/>
      <c r="O2048" s="746"/>
      <c r="P2048" s="746"/>
      <c r="Q2048" s="746"/>
      <c r="R2048" s="746"/>
      <c r="S2048" s="746"/>
      <c r="T2048" s="746"/>
      <c r="U2048" s="746"/>
      <c r="V2048" s="746"/>
      <c r="W2048" s="746"/>
      <c r="X2048" s="746"/>
      <c r="Y2048" s="746"/>
      <c r="Z2048" s="746"/>
      <c r="AA2048" s="746"/>
      <c r="AB2048" s="746"/>
      <c r="AC2048" s="746"/>
      <c r="AD2048" s="746"/>
    </row>
    <row r="2049" spans="4:30" ht="13.9" customHeight="1">
      <c r="D2049" s="746"/>
      <c r="E2049" s="746"/>
      <c r="F2049" s="746"/>
      <c r="G2049" s="746"/>
      <c r="H2049" s="746"/>
      <c r="I2049" s="746"/>
      <c r="J2049" s="746"/>
      <c r="K2049" s="746"/>
      <c r="L2049" s="746"/>
      <c r="M2049" s="746"/>
      <c r="N2049" s="746"/>
      <c r="O2049" s="746"/>
      <c r="P2049" s="746"/>
      <c r="Q2049" s="746"/>
      <c r="R2049" s="746"/>
      <c r="S2049" s="746"/>
      <c r="T2049" s="746"/>
      <c r="U2049" s="746"/>
      <c r="V2049" s="746"/>
      <c r="W2049" s="746"/>
      <c r="X2049" s="746"/>
      <c r="Y2049" s="746"/>
      <c r="Z2049" s="746"/>
      <c r="AA2049" s="746"/>
      <c r="AB2049" s="746"/>
      <c r="AC2049" s="746"/>
      <c r="AD2049" s="746"/>
    </row>
    <row r="2050" spans="4:30" ht="13.9" customHeight="1">
      <c r="D2050" s="746"/>
      <c r="E2050" s="746"/>
      <c r="F2050" s="746"/>
      <c r="G2050" s="746"/>
      <c r="H2050" s="746"/>
      <c r="I2050" s="746"/>
      <c r="J2050" s="746"/>
      <c r="K2050" s="746"/>
      <c r="L2050" s="746"/>
      <c r="M2050" s="746"/>
      <c r="N2050" s="746"/>
      <c r="O2050" s="746"/>
      <c r="P2050" s="746"/>
      <c r="Q2050" s="746"/>
      <c r="R2050" s="746"/>
      <c r="S2050" s="746"/>
      <c r="T2050" s="746"/>
      <c r="U2050" s="746"/>
      <c r="V2050" s="746"/>
      <c r="W2050" s="746"/>
      <c r="X2050" s="746"/>
      <c r="Y2050" s="746"/>
      <c r="Z2050" s="746"/>
      <c r="AA2050" s="746"/>
      <c r="AB2050" s="746"/>
      <c r="AC2050" s="746"/>
      <c r="AD2050" s="746"/>
    </row>
    <row r="2051" spans="4:30" ht="13.9" customHeight="1">
      <c r="D2051" s="746"/>
      <c r="E2051" s="746"/>
      <c r="F2051" s="746"/>
      <c r="G2051" s="746"/>
      <c r="H2051" s="746"/>
      <c r="I2051" s="746"/>
      <c r="J2051" s="746"/>
      <c r="K2051" s="746"/>
      <c r="L2051" s="746"/>
      <c r="M2051" s="746"/>
      <c r="N2051" s="746"/>
      <c r="O2051" s="746"/>
      <c r="P2051" s="746"/>
      <c r="Q2051" s="746"/>
      <c r="R2051" s="746"/>
      <c r="S2051" s="746"/>
      <c r="T2051" s="746"/>
      <c r="U2051" s="746"/>
      <c r="V2051" s="746"/>
      <c r="W2051" s="746"/>
      <c r="X2051" s="746"/>
      <c r="Y2051" s="746"/>
      <c r="Z2051" s="746"/>
      <c r="AA2051" s="746"/>
      <c r="AB2051" s="746"/>
      <c r="AC2051" s="746"/>
      <c r="AD2051" s="746"/>
    </row>
    <row r="2052" spans="4:30" ht="13.9" customHeight="1">
      <c r="D2052" s="746"/>
      <c r="E2052" s="746"/>
      <c r="F2052" s="746"/>
      <c r="G2052" s="746"/>
      <c r="H2052" s="746"/>
      <c r="I2052" s="746"/>
      <c r="J2052" s="746"/>
      <c r="K2052" s="746"/>
      <c r="L2052" s="746"/>
      <c r="M2052" s="746"/>
      <c r="N2052" s="746"/>
      <c r="O2052" s="746"/>
      <c r="P2052" s="746"/>
      <c r="Q2052" s="746"/>
      <c r="R2052" s="746"/>
      <c r="S2052" s="746"/>
      <c r="T2052" s="746"/>
      <c r="U2052" s="746"/>
      <c r="V2052" s="746"/>
      <c r="W2052" s="746"/>
      <c r="X2052" s="746"/>
      <c r="Y2052" s="746"/>
      <c r="Z2052" s="746"/>
      <c r="AA2052" s="746"/>
      <c r="AB2052" s="746"/>
      <c r="AC2052" s="746"/>
      <c r="AD2052" s="746"/>
    </row>
    <row r="2053" spans="4:30" ht="13.9" customHeight="1">
      <c r="D2053" s="746"/>
      <c r="E2053" s="746"/>
      <c r="F2053" s="746"/>
      <c r="G2053" s="746"/>
      <c r="H2053" s="746"/>
      <c r="I2053" s="746"/>
      <c r="J2053" s="746"/>
      <c r="K2053" s="746"/>
      <c r="L2053" s="746"/>
      <c r="M2053" s="746"/>
      <c r="N2053" s="746"/>
      <c r="O2053" s="746"/>
      <c r="P2053" s="746"/>
      <c r="Q2053" s="746"/>
      <c r="R2053" s="746"/>
      <c r="S2053" s="746"/>
      <c r="T2053" s="746"/>
      <c r="U2053" s="746"/>
      <c r="V2053" s="746"/>
      <c r="W2053" s="746"/>
      <c r="X2053" s="746"/>
      <c r="Y2053" s="746"/>
      <c r="Z2053" s="746"/>
      <c r="AA2053" s="746"/>
      <c r="AB2053" s="746"/>
      <c r="AC2053" s="746"/>
      <c r="AD2053" s="746"/>
    </row>
    <row r="2054" spans="4:30" ht="13.9" customHeight="1">
      <c r="D2054" s="746"/>
      <c r="E2054" s="746"/>
      <c r="F2054" s="746"/>
      <c r="G2054" s="746"/>
      <c r="H2054" s="746"/>
      <c r="I2054" s="746"/>
      <c r="J2054" s="746"/>
      <c r="K2054" s="746"/>
      <c r="L2054" s="746"/>
      <c r="M2054" s="746"/>
      <c r="N2054" s="746"/>
      <c r="O2054" s="746"/>
      <c r="P2054" s="746"/>
      <c r="Q2054" s="746"/>
      <c r="R2054" s="746"/>
      <c r="S2054" s="746"/>
      <c r="T2054" s="746"/>
      <c r="U2054" s="746"/>
      <c r="V2054" s="746"/>
      <c r="W2054" s="746"/>
      <c r="X2054" s="746"/>
      <c r="Y2054" s="746"/>
      <c r="Z2054" s="746"/>
      <c r="AA2054" s="746"/>
      <c r="AB2054" s="746"/>
      <c r="AC2054" s="746"/>
      <c r="AD2054" s="746"/>
    </row>
    <row r="2055" spans="4:30" ht="13.9" customHeight="1">
      <c r="D2055" s="746"/>
      <c r="E2055" s="746"/>
      <c r="F2055" s="746"/>
      <c r="G2055" s="746"/>
      <c r="H2055" s="746"/>
      <c r="I2055" s="746"/>
      <c r="J2055" s="746"/>
      <c r="K2055" s="746"/>
      <c r="L2055" s="746"/>
      <c r="M2055" s="746"/>
      <c r="N2055" s="746"/>
      <c r="O2055" s="746"/>
      <c r="P2055" s="746"/>
      <c r="Q2055" s="746"/>
      <c r="R2055" s="746"/>
      <c r="S2055" s="746"/>
      <c r="T2055" s="746"/>
      <c r="U2055" s="746"/>
      <c r="V2055" s="746"/>
      <c r="W2055" s="746"/>
      <c r="X2055" s="746"/>
      <c r="Y2055" s="746"/>
      <c r="Z2055" s="746"/>
      <c r="AA2055" s="746"/>
      <c r="AB2055" s="746"/>
      <c r="AC2055" s="746"/>
      <c r="AD2055" s="746"/>
    </row>
    <row r="2056" spans="4:30" ht="13.9" customHeight="1">
      <c r="D2056" s="746"/>
      <c r="E2056" s="746"/>
      <c r="F2056" s="746"/>
      <c r="G2056" s="746"/>
      <c r="H2056" s="746"/>
      <c r="I2056" s="746"/>
      <c r="J2056" s="746"/>
      <c r="K2056" s="746"/>
      <c r="L2056" s="746"/>
      <c r="M2056" s="746"/>
      <c r="N2056" s="746"/>
      <c r="O2056" s="746"/>
      <c r="P2056" s="746"/>
      <c r="Q2056" s="746"/>
      <c r="R2056" s="746"/>
      <c r="S2056" s="746"/>
      <c r="T2056" s="746"/>
      <c r="U2056" s="746"/>
      <c r="V2056" s="746"/>
      <c r="W2056" s="746"/>
      <c r="X2056" s="746"/>
      <c r="Y2056" s="746"/>
      <c r="Z2056" s="746"/>
      <c r="AA2056" s="746"/>
      <c r="AB2056" s="746"/>
      <c r="AC2056" s="746"/>
      <c r="AD2056" s="746"/>
    </row>
    <row r="2057" spans="4:30" ht="13.9" customHeight="1">
      <c r="D2057" s="746"/>
      <c r="E2057" s="746"/>
      <c r="F2057" s="746"/>
      <c r="G2057" s="746"/>
      <c r="H2057" s="746"/>
      <c r="I2057" s="746"/>
      <c r="J2057" s="746"/>
      <c r="K2057" s="746"/>
      <c r="L2057" s="746"/>
      <c r="M2057" s="746"/>
      <c r="N2057" s="746"/>
      <c r="O2057" s="746"/>
      <c r="P2057" s="746"/>
      <c r="Q2057" s="746"/>
      <c r="R2057" s="746"/>
      <c r="S2057" s="746"/>
      <c r="T2057" s="746"/>
      <c r="U2057" s="746"/>
      <c r="V2057" s="746"/>
      <c r="W2057" s="746"/>
      <c r="X2057" s="746"/>
      <c r="Y2057" s="746"/>
      <c r="Z2057" s="746"/>
      <c r="AA2057" s="746"/>
      <c r="AB2057" s="746"/>
      <c r="AC2057" s="746"/>
      <c r="AD2057" s="746"/>
    </row>
    <row r="2058" spans="4:30" ht="13.9" customHeight="1">
      <c r="D2058" s="746"/>
      <c r="E2058" s="746"/>
      <c r="F2058" s="746"/>
      <c r="G2058" s="746"/>
      <c r="H2058" s="746"/>
      <c r="I2058" s="746"/>
      <c r="J2058" s="746"/>
      <c r="K2058" s="746"/>
      <c r="L2058" s="746"/>
      <c r="M2058" s="746"/>
      <c r="N2058" s="746"/>
      <c r="O2058" s="746"/>
      <c r="P2058" s="746"/>
      <c r="Q2058" s="746"/>
      <c r="R2058" s="746"/>
      <c r="S2058" s="746"/>
      <c r="T2058" s="746"/>
      <c r="U2058" s="746"/>
      <c r="V2058" s="746"/>
      <c r="W2058" s="746"/>
      <c r="X2058" s="746"/>
      <c r="Y2058" s="746"/>
      <c r="Z2058" s="746"/>
      <c r="AA2058" s="746"/>
      <c r="AB2058" s="746"/>
      <c r="AC2058" s="746"/>
      <c r="AD2058" s="746"/>
    </row>
    <row r="2059" spans="4:30" ht="13.9" customHeight="1">
      <c r="D2059" s="746"/>
      <c r="E2059" s="746"/>
      <c r="F2059" s="746"/>
      <c r="G2059" s="746"/>
      <c r="H2059" s="746"/>
      <c r="I2059" s="746"/>
      <c r="J2059" s="746"/>
      <c r="K2059" s="746"/>
      <c r="L2059" s="746"/>
      <c r="M2059" s="746"/>
      <c r="N2059" s="746"/>
      <c r="O2059" s="746"/>
      <c r="P2059" s="746"/>
      <c r="Q2059" s="746"/>
      <c r="R2059" s="746"/>
      <c r="S2059" s="746"/>
      <c r="T2059" s="746"/>
      <c r="U2059" s="746"/>
      <c r="V2059" s="746"/>
      <c r="W2059" s="746"/>
      <c r="X2059" s="746"/>
      <c r="Y2059" s="746"/>
      <c r="Z2059" s="746"/>
      <c r="AA2059" s="746"/>
      <c r="AB2059" s="746"/>
      <c r="AC2059" s="746"/>
      <c r="AD2059" s="746"/>
    </row>
    <row r="2060" spans="4:30" ht="13.9" customHeight="1">
      <c r="D2060" s="746"/>
      <c r="E2060" s="746"/>
      <c r="F2060" s="746"/>
      <c r="G2060" s="746"/>
      <c r="H2060" s="746"/>
      <c r="I2060" s="746"/>
      <c r="J2060" s="746"/>
      <c r="K2060" s="746"/>
      <c r="L2060" s="746"/>
      <c r="M2060" s="746"/>
      <c r="N2060" s="746"/>
      <c r="O2060" s="746"/>
      <c r="P2060" s="746"/>
      <c r="Q2060" s="746"/>
      <c r="R2060" s="746"/>
      <c r="S2060" s="746"/>
      <c r="T2060" s="746"/>
      <c r="U2060" s="746"/>
      <c r="V2060" s="746"/>
      <c r="W2060" s="746"/>
      <c r="X2060" s="746"/>
      <c r="Y2060" s="746"/>
      <c r="Z2060" s="746"/>
      <c r="AA2060" s="746"/>
      <c r="AB2060" s="746"/>
      <c r="AC2060" s="746"/>
      <c r="AD2060" s="746"/>
    </row>
    <row r="2061" spans="4:30" ht="13.9" customHeight="1">
      <c r="D2061" s="746"/>
      <c r="E2061" s="746"/>
      <c r="F2061" s="746"/>
      <c r="G2061" s="746"/>
      <c r="H2061" s="746"/>
      <c r="I2061" s="746"/>
      <c r="J2061" s="746"/>
      <c r="K2061" s="746"/>
      <c r="L2061" s="746"/>
      <c r="M2061" s="746"/>
      <c r="N2061" s="746"/>
      <c r="O2061" s="746"/>
      <c r="P2061" s="746"/>
      <c r="Q2061" s="746"/>
      <c r="R2061" s="746"/>
      <c r="S2061" s="746"/>
      <c r="T2061" s="746"/>
      <c r="U2061" s="746"/>
      <c r="V2061" s="746"/>
      <c r="W2061" s="746"/>
      <c r="X2061" s="746"/>
      <c r="Y2061" s="746"/>
      <c r="Z2061" s="746"/>
      <c r="AA2061" s="746"/>
      <c r="AB2061" s="746"/>
      <c r="AC2061" s="746"/>
      <c r="AD2061" s="746"/>
    </row>
    <row r="2062" spans="4:30" ht="13.9" customHeight="1">
      <c r="D2062" s="746"/>
      <c r="E2062" s="746"/>
      <c r="F2062" s="746"/>
      <c r="G2062" s="746"/>
      <c r="H2062" s="746"/>
      <c r="I2062" s="746"/>
      <c r="J2062" s="746"/>
      <c r="K2062" s="746"/>
      <c r="L2062" s="746"/>
      <c r="M2062" s="746"/>
      <c r="N2062" s="746"/>
      <c r="O2062" s="746"/>
      <c r="P2062" s="746"/>
      <c r="Q2062" s="746"/>
      <c r="R2062" s="746"/>
      <c r="S2062" s="746"/>
      <c r="T2062" s="746"/>
      <c r="U2062" s="746"/>
      <c r="V2062" s="746"/>
      <c r="W2062" s="746"/>
      <c r="X2062" s="746"/>
      <c r="Y2062" s="746"/>
      <c r="Z2062" s="746"/>
      <c r="AA2062" s="746"/>
      <c r="AB2062" s="746"/>
      <c r="AC2062" s="746"/>
      <c r="AD2062" s="746"/>
    </row>
    <row r="2063" spans="4:30" ht="13.9" customHeight="1">
      <c r="D2063" s="746"/>
      <c r="E2063" s="746"/>
      <c r="F2063" s="746"/>
      <c r="G2063" s="746"/>
      <c r="H2063" s="746"/>
      <c r="I2063" s="746"/>
      <c r="J2063" s="746"/>
      <c r="K2063" s="746"/>
      <c r="L2063" s="746"/>
      <c r="M2063" s="746"/>
      <c r="N2063" s="746"/>
      <c r="O2063" s="746"/>
      <c r="P2063" s="746"/>
      <c r="Q2063" s="746"/>
      <c r="R2063" s="746"/>
      <c r="S2063" s="746"/>
      <c r="T2063" s="746"/>
      <c r="U2063" s="746"/>
      <c r="V2063" s="746"/>
      <c r="W2063" s="746"/>
      <c r="X2063" s="746"/>
      <c r="Y2063" s="746"/>
      <c r="Z2063" s="746"/>
      <c r="AA2063" s="746"/>
      <c r="AB2063" s="746"/>
      <c r="AC2063" s="746"/>
      <c r="AD2063" s="746"/>
    </row>
    <row r="2064" spans="4:30" ht="13.9" customHeight="1">
      <c r="D2064" s="746"/>
      <c r="E2064" s="746"/>
      <c r="F2064" s="746"/>
      <c r="G2064" s="746"/>
      <c r="H2064" s="746"/>
      <c r="I2064" s="746"/>
      <c r="J2064" s="746"/>
      <c r="K2064" s="746"/>
      <c r="L2064" s="746"/>
      <c r="M2064" s="746"/>
      <c r="N2064" s="746"/>
      <c r="O2064" s="746"/>
      <c r="P2064" s="746"/>
      <c r="Q2064" s="746"/>
      <c r="R2064" s="746"/>
      <c r="S2064" s="746"/>
      <c r="T2064" s="746"/>
      <c r="U2064" s="746"/>
      <c r="V2064" s="746"/>
      <c r="W2064" s="746"/>
      <c r="X2064" s="746"/>
      <c r="Y2064" s="746"/>
      <c r="Z2064" s="746"/>
      <c r="AA2064" s="746"/>
      <c r="AB2064" s="746"/>
      <c r="AC2064" s="746"/>
      <c r="AD2064" s="746"/>
    </row>
    <row r="2065" spans="4:30" ht="13.9" customHeight="1">
      <c r="D2065" s="746"/>
      <c r="E2065" s="746"/>
      <c r="F2065" s="746"/>
      <c r="G2065" s="746"/>
      <c r="H2065" s="746"/>
      <c r="I2065" s="746"/>
      <c r="J2065" s="746"/>
      <c r="K2065" s="746"/>
      <c r="L2065" s="746"/>
      <c r="M2065" s="746"/>
      <c r="N2065" s="746"/>
      <c r="O2065" s="746"/>
      <c r="P2065" s="746"/>
      <c r="Q2065" s="746"/>
      <c r="R2065" s="746"/>
      <c r="S2065" s="746"/>
      <c r="T2065" s="746"/>
      <c r="U2065" s="746"/>
      <c r="V2065" s="746"/>
      <c r="W2065" s="746"/>
      <c r="X2065" s="746"/>
      <c r="Y2065" s="746"/>
      <c r="Z2065" s="746"/>
      <c r="AA2065" s="746"/>
      <c r="AB2065" s="746"/>
      <c r="AC2065" s="746"/>
      <c r="AD2065" s="746"/>
    </row>
    <row r="2066" spans="4:30" ht="13.9" customHeight="1">
      <c r="D2066" s="746"/>
      <c r="E2066" s="746"/>
      <c r="F2066" s="746"/>
      <c r="G2066" s="746"/>
      <c r="H2066" s="746"/>
      <c r="I2066" s="746"/>
      <c r="J2066" s="746"/>
      <c r="K2066" s="746"/>
      <c r="L2066" s="746"/>
      <c r="M2066" s="746"/>
      <c r="N2066" s="746"/>
      <c r="O2066" s="746"/>
      <c r="P2066" s="746"/>
      <c r="Q2066" s="746"/>
      <c r="R2066" s="746"/>
      <c r="S2066" s="746"/>
      <c r="T2066" s="746"/>
      <c r="U2066" s="746"/>
      <c r="V2066" s="746"/>
      <c r="W2066" s="746"/>
      <c r="X2066" s="746"/>
      <c r="Y2066" s="746"/>
      <c r="Z2066" s="746"/>
      <c r="AA2066" s="746"/>
      <c r="AB2066" s="746"/>
      <c r="AC2066" s="746"/>
      <c r="AD2066" s="746"/>
    </row>
    <row r="2067" spans="4:30" ht="13.9" customHeight="1">
      <c r="D2067" s="746"/>
      <c r="E2067" s="746"/>
      <c r="F2067" s="746"/>
      <c r="G2067" s="746"/>
      <c r="H2067" s="746"/>
      <c r="I2067" s="746"/>
      <c r="J2067" s="746"/>
      <c r="K2067" s="746"/>
      <c r="L2067" s="746"/>
      <c r="M2067" s="746"/>
      <c r="N2067" s="746"/>
      <c r="O2067" s="746"/>
      <c r="P2067" s="746"/>
      <c r="Q2067" s="746"/>
      <c r="R2067" s="746"/>
      <c r="S2067" s="746"/>
      <c r="T2067" s="746"/>
      <c r="U2067" s="746"/>
      <c r="V2067" s="746"/>
      <c r="W2067" s="746"/>
      <c r="X2067" s="746"/>
      <c r="Y2067" s="746"/>
      <c r="Z2067" s="746"/>
      <c r="AA2067" s="746"/>
      <c r="AB2067" s="746"/>
      <c r="AC2067" s="746"/>
      <c r="AD2067" s="746"/>
    </row>
    <row r="2068" spans="4:30" ht="13.9" customHeight="1">
      <c r="D2068" s="746"/>
      <c r="E2068" s="746"/>
      <c r="F2068" s="746"/>
      <c r="G2068" s="746"/>
      <c r="H2068" s="746"/>
      <c r="I2068" s="746"/>
      <c r="J2068" s="746"/>
      <c r="K2068" s="746"/>
      <c r="L2068" s="746"/>
      <c r="M2068" s="746"/>
      <c r="N2068" s="746"/>
      <c r="O2068" s="746"/>
      <c r="P2068" s="746"/>
      <c r="Q2068" s="746"/>
      <c r="R2068" s="746"/>
      <c r="S2068" s="746"/>
      <c r="T2068" s="746"/>
      <c r="U2068" s="746"/>
      <c r="V2068" s="746"/>
      <c r="W2068" s="746"/>
      <c r="X2068" s="746"/>
      <c r="Y2068" s="746"/>
      <c r="Z2068" s="746"/>
      <c r="AA2068" s="746"/>
      <c r="AB2068" s="746"/>
      <c r="AC2068" s="746"/>
      <c r="AD2068" s="746"/>
    </row>
    <row r="2069" spans="4:30" ht="13.9" customHeight="1">
      <c r="D2069" s="746"/>
      <c r="E2069" s="746"/>
      <c r="F2069" s="746"/>
      <c r="G2069" s="746"/>
      <c r="H2069" s="746"/>
      <c r="I2069" s="746"/>
      <c r="J2069" s="746"/>
      <c r="K2069" s="746"/>
      <c r="L2069" s="746"/>
      <c r="M2069" s="746"/>
      <c r="N2069" s="746"/>
      <c r="O2069" s="746"/>
      <c r="P2069" s="746"/>
      <c r="Q2069" s="746"/>
      <c r="R2069" s="746"/>
      <c r="S2069" s="746"/>
      <c r="T2069" s="746"/>
      <c r="U2069" s="746"/>
      <c r="V2069" s="746"/>
      <c r="W2069" s="746"/>
      <c r="X2069" s="746"/>
      <c r="Y2069" s="746"/>
      <c r="Z2069" s="746"/>
      <c r="AA2069" s="746"/>
      <c r="AB2069" s="746"/>
      <c r="AC2069" s="746"/>
      <c r="AD2069" s="746"/>
    </row>
    <row r="2070" spans="4:30" ht="13.9" customHeight="1">
      <c r="D2070" s="746"/>
      <c r="E2070" s="746"/>
      <c r="F2070" s="746"/>
      <c r="G2070" s="746"/>
      <c r="H2070" s="746"/>
      <c r="I2070" s="746"/>
      <c r="J2070" s="746"/>
      <c r="K2070" s="746"/>
      <c r="L2070" s="746"/>
      <c r="M2070" s="746"/>
      <c r="N2070" s="746"/>
      <c r="O2070" s="746"/>
      <c r="P2070" s="746"/>
      <c r="Q2070" s="746"/>
      <c r="R2070" s="746"/>
      <c r="S2070" s="746"/>
      <c r="T2070" s="746"/>
      <c r="U2070" s="746"/>
      <c r="V2070" s="746"/>
      <c r="W2070" s="746"/>
      <c r="X2070" s="746"/>
      <c r="Y2070" s="746"/>
      <c r="Z2070" s="746"/>
      <c r="AA2070" s="746"/>
      <c r="AB2070" s="746"/>
      <c r="AC2070" s="746"/>
      <c r="AD2070" s="746"/>
    </row>
    <row r="2071" spans="4:30" ht="13.9" customHeight="1">
      <c r="D2071" s="746"/>
      <c r="E2071" s="746"/>
      <c r="F2071" s="746"/>
      <c r="G2071" s="746"/>
      <c r="H2071" s="746"/>
      <c r="I2071" s="746"/>
      <c r="J2071" s="746"/>
      <c r="K2071" s="746"/>
      <c r="L2071" s="746"/>
      <c r="M2071" s="746"/>
      <c r="N2071" s="746"/>
      <c r="O2071" s="746"/>
      <c r="P2071" s="746"/>
      <c r="Q2071" s="746"/>
      <c r="R2071" s="746"/>
      <c r="S2071" s="746"/>
      <c r="T2071" s="746"/>
      <c r="U2071" s="746"/>
      <c r="V2071" s="746"/>
      <c r="W2071" s="746"/>
      <c r="X2071" s="746"/>
      <c r="Y2071" s="746"/>
      <c r="Z2071" s="746"/>
      <c r="AA2071" s="746"/>
      <c r="AB2071" s="746"/>
      <c r="AC2071" s="746"/>
      <c r="AD2071" s="746"/>
    </row>
    <row r="2072" spans="4:30" ht="13.9" customHeight="1">
      <c r="D2072" s="746"/>
      <c r="E2072" s="746"/>
      <c r="F2072" s="746"/>
      <c r="G2072" s="746"/>
      <c r="H2072" s="746"/>
      <c r="I2072" s="746"/>
      <c r="J2072" s="746"/>
      <c r="K2072" s="746"/>
      <c r="L2072" s="746"/>
      <c r="M2072" s="746"/>
      <c r="N2072" s="746"/>
      <c r="O2072" s="746"/>
      <c r="P2072" s="746"/>
      <c r="Q2072" s="746"/>
      <c r="R2072" s="746"/>
      <c r="S2072" s="746"/>
      <c r="T2072" s="746"/>
      <c r="U2072" s="746"/>
      <c r="V2072" s="746"/>
      <c r="W2072" s="746"/>
      <c r="X2072" s="746"/>
      <c r="Y2072" s="746"/>
      <c r="Z2072" s="746"/>
      <c r="AA2072" s="746"/>
      <c r="AB2072" s="746"/>
      <c r="AC2072" s="746"/>
      <c r="AD2072" s="746"/>
    </row>
    <row r="2073" spans="4:30" ht="13.9" customHeight="1">
      <c r="D2073" s="746"/>
      <c r="E2073" s="746"/>
      <c r="F2073" s="746"/>
      <c r="G2073" s="746"/>
      <c r="H2073" s="746"/>
      <c r="I2073" s="746"/>
      <c r="J2073" s="746"/>
      <c r="K2073" s="746"/>
      <c r="L2073" s="746"/>
      <c r="M2073" s="746"/>
      <c r="N2073" s="746"/>
      <c r="O2073" s="746"/>
      <c r="P2073" s="746"/>
      <c r="Q2073" s="746"/>
      <c r="R2073" s="746"/>
      <c r="S2073" s="746"/>
      <c r="T2073" s="746"/>
      <c r="U2073" s="746"/>
      <c r="V2073" s="746"/>
      <c r="W2073" s="746"/>
      <c r="X2073" s="746"/>
      <c r="Y2073" s="746"/>
      <c r="Z2073" s="746"/>
      <c r="AA2073" s="746"/>
      <c r="AB2073" s="746"/>
      <c r="AC2073" s="746"/>
      <c r="AD2073" s="746"/>
    </row>
    <row r="2074" spans="4:30" ht="13.9" customHeight="1">
      <c r="D2074" s="746"/>
      <c r="E2074" s="746"/>
      <c r="F2074" s="746"/>
      <c r="G2074" s="746"/>
      <c r="H2074" s="746"/>
      <c r="I2074" s="746"/>
      <c r="J2074" s="746"/>
      <c r="K2074" s="746"/>
      <c r="L2074" s="746"/>
      <c r="M2074" s="746"/>
      <c r="N2074" s="746"/>
      <c r="O2074" s="746"/>
      <c r="P2074" s="746"/>
      <c r="Q2074" s="746"/>
      <c r="R2074" s="746"/>
      <c r="S2074" s="746"/>
      <c r="T2074" s="746"/>
      <c r="U2074" s="746"/>
      <c r="V2074" s="746"/>
      <c r="W2074" s="746"/>
      <c r="X2074" s="746"/>
      <c r="Y2074" s="746"/>
      <c r="Z2074" s="746"/>
      <c r="AA2074" s="746"/>
      <c r="AB2074" s="746"/>
      <c r="AC2074" s="746"/>
      <c r="AD2074" s="746"/>
    </row>
    <row r="2075" spans="4:30" ht="13.9" customHeight="1">
      <c r="D2075" s="746"/>
      <c r="E2075" s="746"/>
      <c r="F2075" s="746"/>
      <c r="G2075" s="746"/>
      <c r="H2075" s="746"/>
      <c r="I2075" s="746"/>
      <c r="J2075" s="746"/>
      <c r="K2075" s="746"/>
      <c r="L2075" s="746"/>
      <c r="M2075" s="746"/>
      <c r="N2075" s="746"/>
      <c r="O2075" s="746"/>
      <c r="P2075" s="746"/>
      <c r="Q2075" s="746"/>
      <c r="R2075" s="746"/>
      <c r="S2075" s="746"/>
      <c r="T2075" s="746"/>
      <c r="U2075" s="746"/>
      <c r="V2075" s="746"/>
      <c r="W2075" s="746"/>
      <c r="X2075" s="746"/>
      <c r="Y2075" s="746"/>
      <c r="Z2075" s="746"/>
      <c r="AA2075" s="746"/>
      <c r="AB2075" s="746"/>
      <c r="AC2075" s="746"/>
      <c r="AD2075" s="746"/>
    </row>
    <row r="2076" spans="4:30" ht="13.9" customHeight="1">
      <c r="D2076" s="746"/>
      <c r="E2076" s="746"/>
      <c r="F2076" s="746"/>
      <c r="G2076" s="746"/>
      <c r="H2076" s="746"/>
      <c r="I2076" s="746"/>
      <c r="J2076" s="746"/>
      <c r="K2076" s="746"/>
      <c r="L2076" s="746"/>
      <c r="M2076" s="746"/>
      <c r="N2076" s="746"/>
      <c r="O2076" s="746"/>
      <c r="P2076" s="746"/>
      <c r="Q2076" s="746"/>
      <c r="R2076" s="746"/>
      <c r="S2076" s="746"/>
      <c r="T2076" s="746"/>
      <c r="U2076" s="746"/>
      <c r="V2076" s="746"/>
      <c r="W2076" s="746"/>
      <c r="X2076" s="746"/>
      <c r="Y2076" s="746"/>
      <c r="Z2076" s="746"/>
      <c r="AA2076" s="746"/>
      <c r="AB2076" s="746"/>
      <c r="AC2076" s="746"/>
      <c r="AD2076" s="746"/>
    </row>
    <row r="2077" spans="4:30" ht="13.9" customHeight="1">
      <c r="D2077" s="746"/>
      <c r="E2077" s="746"/>
      <c r="F2077" s="746"/>
      <c r="G2077" s="746"/>
      <c r="H2077" s="746"/>
      <c r="I2077" s="746"/>
      <c r="J2077" s="746"/>
      <c r="K2077" s="746"/>
      <c r="L2077" s="746"/>
      <c r="M2077" s="746"/>
      <c r="N2077" s="746"/>
      <c r="O2077" s="746"/>
      <c r="P2077" s="746"/>
      <c r="Q2077" s="746"/>
      <c r="R2077" s="746"/>
      <c r="S2077" s="746"/>
      <c r="T2077" s="746"/>
      <c r="U2077" s="746"/>
      <c r="V2077" s="746"/>
      <c r="W2077" s="746"/>
      <c r="X2077" s="746"/>
      <c r="Y2077" s="746"/>
      <c r="Z2077" s="746"/>
      <c r="AA2077" s="746"/>
      <c r="AB2077" s="746"/>
      <c r="AC2077" s="746"/>
      <c r="AD2077" s="746"/>
    </row>
    <row r="2078" spans="4:30" ht="13.9" customHeight="1">
      <c r="D2078" s="746"/>
      <c r="E2078" s="746"/>
      <c r="F2078" s="746"/>
      <c r="G2078" s="746"/>
      <c r="H2078" s="746"/>
      <c r="I2078" s="746"/>
      <c r="J2078" s="746"/>
      <c r="K2078" s="746"/>
      <c r="L2078" s="746"/>
      <c r="M2078" s="746"/>
      <c r="N2078" s="746"/>
      <c r="O2078" s="746"/>
      <c r="P2078" s="746"/>
      <c r="Q2078" s="746"/>
      <c r="R2078" s="746"/>
      <c r="S2078" s="746"/>
      <c r="T2078" s="746"/>
      <c r="U2078" s="746"/>
      <c r="V2078" s="746"/>
      <c r="W2078" s="746"/>
      <c r="X2078" s="746"/>
      <c r="Y2078" s="746"/>
      <c r="Z2078" s="746"/>
      <c r="AA2078" s="746"/>
      <c r="AB2078" s="746"/>
      <c r="AC2078" s="746"/>
      <c r="AD2078" s="746"/>
    </row>
    <row r="2079" spans="4:30" ht="13.9" customHeight="1">
      <c r="D2079" s="746"/>
      <c r="E2079" s="746"/>
      <c r="F2079" s="746"/>
      <c r="G2079" s="746"/>
      <c r="H2079" s="746"/>
      <c r="I2079" s="746"/>
      <c r="J2079" s="746"/>
      <c r="K2079" s="746"/>
      <c r="L2079" s="746"/>
      <c r="M2079" s="746"/>
      <c r="N2079" s="746"/>
      <c r="O2079" s="746"/>
      <c r="P2079" s="746"/>
      <c r="Q2079" s="746"/>
      <c r="R2079" s="746"/>
      <c r="S2079" s="746"/>
      <c r="T2079" s="746"/>
      <c r="U2079" s="746"/>
      <c r="V2079" s="746"/>
      <c r="W2079" s="746"/>
      <c r="X2079" s="746"/>
      <c r="Y2079" s="746"/>
      <c r="Z2079" s="746"/>
      <c r="AA2079" s="746"/>
      <c r="AB2079" s="746"/>
      <c r="AC2079" s="746"/>
      <c r="AD2079" s="746"/>
    </row>
    <row r="2080" spans="4:30" ht="13.9" customHeight="1">
      <c r="D2080" s="746"/>
      <c r="E2080" s="746"/>
      <c r="F2080" s="746"/>
      <c r="G2080" s="746"/>
      <c r="H2080" s="746"/>
      <c r="I2080" s="746"/>
      <c r="J2080" s="746"/>
      <c r="K2080" s="746"/>
      <c r="L2080" s="746"/>
      <c r="M2080" s="746"/>
      <c r="N2080" s="746"/>
      <c r="O2080" s="746"/>
      <c r="P2080" s="746"/>
      <c r="Q2080" s="746"/>
      <c r="R2080" s="746"/>
      <c r="S2080" s="746"/>
      <c r="T2080" s="746"/>
      <c r="U2080" s="746"/>
      <c r="V2080" s="746"/>
      <c r="W2080" s="746"/>
      <c r="X2080" s="746"/>
      <c r="Y2080" s="746"/>
      <c r="Z2080" s="746"/>
      <c r="AA2080" s="746"/>
      <c r="AB2080" s="746"/>
      <c r="AC2080" s="746"/>
      <c r="AD2080" s="746"/>
    </row>
    <row r="2081" spans="4:30" ht="13.9" customHeight="1">
      <c r="D2081" s="746"/>
      <c r="E2081" s="746"/>
      <c r="F2081" s="746"/>
      <c r="G2081" s="746"/>
      <c r="H2081" s="746"/>
      <c r="I2081" s="746"/>
      <c r="J2081" s="746"/>
      <c r="K2081" s="746"/>
      <c r="L2081" s="746"/>
      <c r="M2081" s="746"/>
      <c r="N2081" s="746"/>
      <c r="O2081" s="746"/>
      <c r="P2081" s="746"/>
      <c r="Q2081" s="746"/>
      <c r="R2081" s="746"/>
      <c r="S2081" s="746"/>
      <c r="T2081" s="746"/>
      <c r="U2081" s="746"/>
      <c r="V2081" s="746"/>
      <c r="W2081" s="746"/>
      <c r="X2081" s="746"/>
      <c r="Y2081" s="746"/>
      <c r="Z2081" s="746"/>
      <c r="AA2081" s="746"/>
      <c r="AB2081" s="746"/>
      <c r="AC2081" s="746"/>
      <c r="AD2081" s="746"/>
    </row>
    <row r="2082" spans="4:30" ht="13.9" customHeight="1">
      <c r="D2082" s="746"/>
      <c r="E2082" s="746"/>
      <c r="F2082" s="746"/>
      <c r="G2082" s="746"/>
      <c r="H2082" s="746"/>
      <c r="I2082" s="746"/>
      <c r="J2082" s="746"/>
      <c r="K2082" s="746"/>
      <c r="L2082" s="746"/>
      <c r="M2082" s="746"/>
      <c r="N2082" s="746"/>
      <c r="O2082" s="746"/>
      <c r="P2082" s="746"/>
      <c r="Q2082" s="746"/>
      <c r="R2082" s="746"/>
      <c r="S2082" s="746"/>
      <c r="T2082" s="746"/>
      <c r="U2082" s="746"/>
      <c r="V2082" s="746"/>
      <c r="W2082" s="746"/>
      <c r="X2082" s="746"/>
      <c r="Y2082" s="746"/>
      <c r="Z2082" s="746"/>
      <c r="AA2082" s="746"/>
      <c r="AB2082" s="746"/>
      <c r="AC2082" s="746"/>
      <c r="AD2082" s="746"/>
    </row>
    <row r="2083" spans="4:30" ht="13.9" customHeight="1">
      <c r="D2083" s="746"/>
      <c r="E2083" s="746"/>
      <c r="F2083" s="746"/>
      <c r="G2083" s="746"/>
      <c r="H2083" s="746"/>
      <c r="I2083" s="746"/>
      <c r="J2083" s="746"/>
      <c r="K2083" s="746"/>
      <c r="L2083" s="746"/>
      <c r="M2083" s="746"/>
      <c r="N2083" s="746"/>
      <c r="O2083" s="746"/>
      <c r="P2083" s="746"/>
      <c r="Q2083" s="746"/>
      <c r="R2083" s="746"/>
      <c r="S2083" s="746"/>
      <c r="T2083" s="746"/>
      <c r="U2083" s="746"/>
      <c r="V2083" s="746"/>
      <c r="W2083" s="746"/>
      <c r="X2083" s="746"/>
      <c r="Y2083" s="746"/>
      <c r="Z2083" s="746"/>
      <c r="AA2083" s="746"/>
      <c r="AB2083" s="746"/>
      <c r="AC2083" s="746"/>
      <c r="AD2083" s="746"/>
    </row>
    <row r="2084" spans="4:30" ht="13.9" customHeight="1">
      <c r="D2084" s="746"/>
      <c r="E2084" s="746"/>
      <c r="F2084" s="746"/>
      <c r="G2084" s="746"/>
      <c r="H2084" s="746"/>
      <c r="I2084" s="746"/>
      <c r="J2084" s="746"/>
      <c r="K2084" s="746"/>
      <c r="L2084" s="746"/>
      <c r="M2084" s="746"/>
      <c r="N2084" s="746"/>
      <c r="O2084" s="746"/>
      <c r="P2084" s="746"/>
      <c r="Q2084" s="746"/>
      <c r="R2084" s="746"/>
      <c r="S2084" s="746"/>
      <c r="T2084" s="746"/>
      <c r="U2084" s="746"/>
      <c r="V2084" s="746"/>
      <c r="W2084" s="746"/>
      <c r="X2084" s="746"/>
      <c r="Y2084" s="746"/>
      <c r="Z2084" s="746"/>
      <c r="AA2084" s="746"/>
      <c r="AB2084" s="746"/>
      <c r="AC2084" s="746"/>
      <c r="AD2084" s="746"/>
    </row>
    <row r="2085" spans="4:30" ht="13.9" customHeight="1">
      <c r="D2085" s="746"/>
      <c r="E2085" s="746"/>
      <c r="F2085" s="746"/>
      <c r="G2085" s="746"/>
      <c r="H2085" s="746"/>
      <c r="I2085" s="746"/>
      <c r="J2085" s="746"/>
      <c r="K2085" s="746"/>
      <c r="L2085" s="746"/>
      <c r="M2085" s="746"/>
      <c r="N2085" s="746"/>
      <c r="O2085" s="746"/>
      <c r="P2085" s="746"/>
      <c r="Q2085" s="746"/>
      <c r="R2085" s="746"/>
      <c r="S2085" s="746"/>
      <c r="T2085" s="746"/>
      <c r="U2085" s="746"/>
      <c r="V2085" s="746"/>
      <c r="W2085" s="746"/>
      <c r="X2085" s="746"/>
      <c r="Y2085" s="746"/>
      <c r="Z2085" s="746"/>
      <c r="AA2085" s="746"/>
      <c r="AB2085" s="746"/>
      <c r="AC2085" s="746"/>
      <c r="AD2085" s="746"/>
    </row>
    <row r="2086" spans="4:30" ht="13.9" customHeight="1">
      <c r="D2086" s="746"/>
      <c r="E2086" s="746"/>
      <c r="F2086" s="746"/>
      <c r="G2086" s="746"/>
      <c r="H2086" s="746"/>
      <c r="I2086" s="746"/>
      <c r="J2086" s="746"/>
      <c r="K2086" s="746"/>
      <c r="L2086" s="746"/>
      <c r="M2086" s="746"/>
      <c r="N2086" s="746"/>
      <c r="O2086" s="746"/>
      <c r="P2086" s="746"/>
      <c r="Q2086" s="746"/>
      <c r="R2086" s="746"/>
      <c r="S2086" s="746"/>
      <c r="T2086" s="746"/>
      <c r="U2086" s="746"/>
      <c r="V2086" s="746"/>
      <c r="W2086" s="746"/>
      <c r="X2086" s="746"/>
      <c r="Y2086" s="746"/>
      <c r="Z2086" s="746"/>
      <c r="AA2086" s="746"/>
      <c r="AB2086" s="746"/>
      <c r="AC2086" s="746"/>
      <c r="AD2086" s="746"/>
    </row>
    <row r="2087" spans="4:30" ht="13.9" customHeight="1">
      <c r="D2087" s="746"/>
      <c r="E2087" s="746"/>
      <c r="F2087" s="746"/>
      <c r="G2087" s="746"/>
      <c r="H2087" s="746"/>
      <c r="I2087" s="746"/>
      <c r="J2087" s="746"/>
      <c r="K2087" s="746"/>
      <c r="L2087" s="746"/>
      <c r="M2087" s="746"/>
      <c r="N2087" s="746"/>
      <c r="O2087" s="746"/>
      <c r="P2087" s="746"/>
      <c r="Q2087" s="746"/>
      <c r="R2087" s="746"/>
      <c r="S2087" s="746"/>
      <c r="T2087" s="746"/>
      <c r="U2087" s="746"/>
      <c r="V2087" s="746"/>
      <c r="W2087" s="746"/>
      <c r="X2087" s="746"/>
      <c r="Y2087" s="746"/>
      <c r="Z2087" s="746"/>
      <c r="AA2087" s="746"/>
      <c r="AB2087" s="746"/>
      <c r="AC2087" s="746"/>
      <c r="AD2087" s="746"/>
    </row>
    <row r="2088" spans="4:30" ht="13.9" customHeight="1">
      <c r="D2088" s="746"/>
      <c r="E2088" s="746"/>
      <c r="F2088" s="746"/>
      <c r="G2088" s="746"/>
      <c r="H2088" s="746"/>
      <c r="I2088" s="746"/>
      <c r="J2088" s="746"/>
      <c r="K2088" s="746"/>
      <c r="L2088" s="746"/>
      <c r="M2088" s="746"/>
      <c r="N2088" s="746"/>
      <c r="O2088" s="746"/>
      <c r="P2088" s="746"/>
      <c r="Q2088" s="746"/>
      <c r="R2088" s="746"/>
      <c r="S2088" s="746"/>
      <c r="T2088" s="746"/>
      <c r="U2088" s="746"/>
      <c r="V2088" s="746"/>
      <c r="W2088" s="746"/>
      <c r="X2088" s="746"/>
      <c r="Y2088" s="746"/>
      <c r="Z2088" s="746"/>
      <c r="AA2088" s="746"/>
      <c r="AB2088" s="746"/>
      <c r="AC2088" s="746"/>
      <c r="AD2088" s="746"/>
    </row>
    <row r="2089" spans="4:30" ht="13.9" customHeight="1">
      <c r="D2089" s="746"/>
      <c r="E2089" s="746"/>
      <c r="F2089" s="746"/>
      <c r="G2089" s="746"/>
      <c r="H2089" s="746"/>
      <c r="I2089" s="746"/>
      <c r="J2089" s="746"/>
      <c r="K2089" s="746"/>
      <c r="L2089" s="746"/>
      <c r="M2089" s="746"/>
      <c r="N2089" s="746"/>
      <c r="O2089" s="746"/>
      <c r="P2089" s="746"/>
      <c r="Q2089" s="746"/>
      <c r="R2089" s="746"/>
      <c r="S2089" s="746"/>
      <c r="T2089" s="746"/>
      <c r="U2089" s="746"/>
      <c r="V2089" s="746"/>
      <c r="W2089" s="746"/>
      <c r="X2089" s="746"/>
      <c r="Y2089" s="746"/>
      <c r="Z2089" s="746"/>
      <c r="AA2089" s="746"/>
      <c r="AB2089" s="746"/>
      <c r="AC2089" s="746"/>
      <c r="AD2089" s="746"/>
    </row>
    <row r="2090" spans="4:30" ht="13.9" customHeight="1">
      <c r="D2090" s="746"/>
      <c r="E2090" s="746"/>
      <c r="F2090" s="746"/>
      <c r="G2090" s="746"/>
      <c r="H2090" s="746"/>
      <c r="I2090" s="746"/>
      <c r="J2090" s="746"/>
      <c r="K2090" s="746"/>
      <c r="L2090" s="746"/>
      <c r="M2090" s="746"/>
      <c r="N2090" s="746"/>
      <c r="O2090" s="746"/>
      <c r="P2090" s="746"/>
      <c r="Q2090" s="746"/>
      <c r="R2090" s="746"/>
      <c r="S2090" s="746"/>
      <c r="T2090" s="746"/>
      <c r="U2090" s="746"/>
      <c r="V2090" s="746"/>
      <c r="W2090" s="746"/>
      <c r="X2090" s="746"/>
      <c r="Y2090" s="746"/>
      <c r="Z2090" s="746"/>
      <c r="AA2090" s="746"/>
      <c r="AB2090" s="746"/>
      <c r="AC2090" s="746"/>
      <c r="AD2090" s="746"/>
    </row>
    <row r="2091" spans="4:30" ht="13.9" customHeight="1">
      <c r="D2091" s="746"/>
      <c r="E2091" s="746"/>
      <c r="F2091" s="746"/>
      <c r="G2091" s="746"/>
      <c r="H2091" s="746"/>
      <c r="I2091" s="746"/>
      <c r="J2091" s="746"/>
      <c r="K2091" s="746"/>
      <c r="L2091" s="746"/>
      <c r="M2091" s="746"/>
      <c r="N2091" s="746"/>
      <c r="O2091" s="746"/>
      <c r="P2091" s="746"/>
      <c r="Q2091" s="746"/>
      <c r="R2091" s="746"/>
      <c r="S2091" s="746"/>
      <c r="T2091" s="746"/>
      <c r="U2091" s="746"/>
      <c r="V2091" s="746"/>
      <c r="W2091" s="746"/>
      <c r="X2091" s="746"/>
      <c r="Y2091" s="746"/>
      <c r="Z2091" s="746"/>
      <c r="AA2091" s="746"/>
      <c r="AB2091" s="746"/>
      <c r="AC2091" s="746"/>
      <c r="AD2091" s="746"/>
    </row>
    <row r="2092" spans="4:30" ht="13.9" customHeight="1">
      <c r="D2092" s="746"/>
      <c r="E2092" s="746"/>
      <c r="F2092" s="746"/>
      <c r="G2092" s="746"/>
      <c r="H2092" s="746"/>
      <c r="I2092" s="746"/>
      <c r="J2092" s="746"/>
      <c r="K2092" s="746"/>
      <c r="L2092" s="746"/>
      <c r="M2092" s="746"/>
      <c r="N2092" s="746"/>
      <c r="O2092" s="746"/>
      <c r="P2092" s="746"/>
      <c r="Q2092" s="746"/>
      <c r="R2092" s="746"/>
      <c r="S2092" s="746"/>
      <c r="T2092" s="746"/>
      <c r="U2092" s="746"/>
      <c r="V2092" s="746"/>
      <c r="W2092" s="746"/>
      <c r="X2092" s="746"/>
      <c r="Y2092" s="746"/>
      <c r="Z2092" s="746"/>
      <c r="AA2092" s="746"/>
      <c r="AB2092" s="746"/>
      <c r="AC2092" s="746"/>
      <c r="AD2092" s="746"/>
    </row>
    <row r="2093" spans="4:30" ht="13.9" customHeight="1">
      <c r="D2093" s="746"/>
      <c r="E2093" s="746"/>
      <c r="F2093" s="746"/>
      <c r="G2093" s="746"/>
      <c r="H2093" s="746"/>
      <c r="I2093" s="746"/>
      <c r="J2093" s="746"/>
      <c r="K2093" s="746"/>
      <c r="L2093" s="746"/>
      <c r="M2093" s="746"/>
      <c r="N2093" s="746"/>
      <c r="O2093" s="746"/>
      <c r="P2093" s="746"/>
      <c r="Q2093" s="746"/>
      <c r="R2093" s="746"/>
      <c r="S2093" s="746"/>
      <c r="T2093" s="746"/>
      <c r="U2093" s="746"/>
      <c r="V2093" s="746"/>
      <c r="W2093" s="746"/>
      <c r="X2093" s="746"/>
      <c r="Y2093" s="746"/>
      <c r="Z2093" s="746"/>
      <c r="AA2093" s="746"/>
      <c r="AB2093" s="746"/>
      <c r="AC2093" s="746"/>
      <c r="AD2093" s="746"/>
    </row>
    <row r="2094" spans="4:30" ht="13.9" customHeight="1">
      <c r="D2094" s="746"/>
      <c r="E2094" s="746"/>
      <c r="F2094" s="746"/>
      <c r="G2094" s="746"/>
      <c r="H2094" s="746"/>
      <c r="I2094" s="746"/>
      <c r="J2094" s="746"/>
      <c r="K2094" s="746"/>
      <c r="L2094" s="746"/>
      <c r="M2094" s="746"/>
      <c r="N2094" s="746"/>
      <c r="O2094" s="746"/>
      <c r="P2094" s="746"/>
      <c r="Q2094" s="746"/>
      <c r="R2094" s="746"/>
      <c r="S2094" s="746"/>
      <c r="T2094" s="746"/>
      <c r="U2094" s="746"/>
      <c r="V2094" s="746"/>
      <c r="W2094" s="746"/>
      <c r="X2094" s="746"/>
      <c r="Y2094" s="746"/>
      <c r="Z2094" s="746"/>
      <c r="AA2094" s="746"/>
      <c r="AB2094" s="746"/>
      <c r="AC2094" s="746"/>
      <c r="AD2094" s="746"/>
    </row>
    <row r="2095" spans="4:30" ht="13.9" customHeight="1">
      <c r="D2095" s="746"/>
      <c r="E2095" s="746"/>
      <c r="F2095" s="746"/>
      <c r="G2095" s="746"/>
      <c r="H2095" s="746"/>
      <c r="I2095" s="746"/>
      <c r="J2095" s="746"/>
      <c r="K2095" s="746"/>
      <c r="L2095" s="746"/>
      <c r="M2095" s="746"/>
      <c r="N2095" s="746"/>
      <c r="O2095" s="746"/>
      <c r="P2095" s="746"/>
      <c r="Q2095" s="746"/>
      <c r="R2095" s="746"/>
      <c r="S2095" s="746"/>
      <c r="T2095" s="746"/>
      <c r="U2095" s="746"/>
      <c r="V2095" s="746"/>
      <c r="W2095" s="746"/>
      <c r="X2095" s="746"/>
      <c r="Y2095" s="746"/>
      <c r="Z2095" s="746"/>
      <c r="AA2095" s="746"/>
      <c r="AB2095" s="746"/>
      <c r="AC2095" s="746"/>
      <c r="AD2095" s="746"/>
    </row>
    <row r="2096" spans="4:30" ht="13.9" customHeight="1">
      <c r="D2096" s="746"/>
      <c r="E2096" s="746"/>
      <c r="F2096" s="746"/>
      <c r="G2096" s="746"/>
      <c r="H2096" s="746"/>
      <c r="I2096" s="746"/>
      <c r="J2096" s="746"/>
      <c r="K2096" s="746"/>
      <c r="L2096" s="746"/>
      <c r="M2096" s="746"/>
      <c r="N2096" s="746"/>
      <c r="O2096" s="746"/>
      <c r="P2096" s="746"/>
      <c r="Q2096" s="746"/>
      <c r="R2096" s="746"/>
      <c r="S2096" s="746"/>
      <c r="T2096" s="746"/>
      <c r="U2096" s="746"/>
      <c r="V2096" s="746"/>
      <c r="W2096" s="746"/>
      <c r="X2096" s="746"/>
      <c r="Y2096" s="746"/>
      <c r="Z2096" s="746"/>
      <c r="AA2096" s="746"/>
      <c r="AB2096" s="746"/>
      <c r="AC2096" s="746"/>
      <c r="AD2096" s="746"/>
    </row>
    <row r="2097" spans="4:30" ht="13.9" customHeight="1">
      <c r="D2097" s="746"/>
      <c r="E2097" s="746"/>
      <c r="F2097" s="746"/>
      <c r="G2097" s="746"/>
      <c r="H2097" s="746"/>
      <c r="I2097" s="746"/>
      <c r="J2097" s="746"/>
      <c r="K2097" s="746"/>
      <c r="L2097" s="746"/>
      <c r="M2097" s="746"/>
      <c r="N2097" s="746"/>
      <c r="O2097" s="746"/>
      <c r="P2097" s="746"/>
      <c r="Q2097" s="746"/>
      <c r="R2097" s="746"/>
      <c r="S2097" s="746"/>
      <c r="T2097" s="746"/>
      <c r="U2097" s="746"/>
      <c r="V2097" s="746"/>
      <c r="W2097" s="746"/>
      <c r="X2097" s="746"/>
      <c r="Y2097" s="746"/>
      <c r="Z2097" s="746"/>
      <c r="AA2097" s="746"/>
      <c r="AB2097" s="746"/>
      <c r="AC2097" s="746"/>
      <c r="AD2097" s="746"/>
    </row>
    <row r="2098" spans="4:30" ht="13.9" customHeight="1">
      <c r="D2098" s="746"/>
      <c r="E2098" s="746"/>
      <c r="F2098" s="746"/>
      <c r="G2098" s="746"/>
      <c r="H2098" s="746"/>
      <c r="I2098" s="746"/>
      <c r="J2098" s="746"/>
      <c r="K2098" s="746"/>
      <c r="L2098" s="746"/>
      <c r="M2098" s="746"/>
      <c r="N2098" s="746"/>
      <c r="O2098" s="746"/>
      <c r="P2098" s="746"/>
      <c r="Q2098" s="746"/>
      <c r="R2098" s="746"/>
      <c r="S2098" s="746"/>
      <c r="T2098" s="746"/>
      <c r="U2098" s="746"/>
      <c r="V2098" s="746"/>
      <c r="W2098" s="746"/>
      <c r="X2098" s="746"/>
      <c r="Y2098" s="746"/>
      <c r="Z2098" s="746"/>
      <c r="AA2098" s="746"/>
      <c r="AB2098" s="746"/>
      <c r="AC2098" s="746"/>
      <c r="AD2098" s="746"/>
    </row>
    <row r="2099" spans="4:30" ht="13.9" customHeight="1">
      <c r="D2099" s="746"/>
      <c r="E2099" s="746"/>
      <c r="F2099" s="746"/>
      <c r="G2099" s="746"/>
      <c r="H2099" s="746"/>
      <c r="I2099" s="746"/>
      <c r="J2099" s="746"/>
      <c r="K2099" s="746"/>
      <c r="L2099" s="746"/>
      <c r="M2099" s="746"/>
      <c r="N2099" s="746"/>
      <c r="O2099" s="746"/>
      <c r="P2099" s="746"/>
      <c r="Q2099" s="746"/>
      <c r="R2099" s="746"/>
      <c r="S2099" s="746"/>
      <c r="T2099" s="746"/>
      <c r="U2099" s="746"/>
      <c r="V2099" s="746"/>
      <c r="W2099" s="746"/>
      <c r="X2099" s="746"/>
      <c r="Y2099" s="746"/>
      <c r="Z2099" s="746"/>
      <c r="AA2099" s="746"/>
      <c r="AB2099" s="746"/>
      <c r="AC2099" s="746"/>
      <c r="AD2099" s="746"/>
    </row>
    <row r="2100" spans="4:30" ht="13.9" customHeight="1">
      <c r="D2100" s="746"/>
      <c r="E2100" s="746"/>
      <c r="F2100" s="746"/>
      <c r="G2100" s="746"/>
      <c r="H2100" s="746"/>
      <c r="I2100" s="746"/>
      <c r="J2100" s="746"/>
      <c r="K2100" s="746"/>
      <c r="L2100" s="746"/>
      <c r="M2100" s="746"/>
      <c r="N2100" s="746"/>
      <c r="O2100" s="746"/>
      <c r="P2100" s="746"/>
      <c r="Q2100" s="746"/>
      <c r="R2100" s="746"/>
      <c r="S2100" s="746"/>
      <c r="T2100" s="746"/>
      <c r="U2100" s="746"/>
      <c r="V2100" s="746"/>
      <c r="W2100" s="746"/>
      <c r="X2100" s="746"/>
      <c r="Y2100" s="746"/>
      <c r="Z2100" s="746"/>
      <c r="AA2100" s="746"/>
      <c r="AB2100" s="746"/>
      <c r="AC2100" s="746"/>
      <c r="AD2100" s="746"/>
    </row>
    <row r="2101" spans="4:30" ht="13.9" customHeight="1">
      <c r="D2101" s="746"/>
      <c r="E2101" s="746"/>
      <c r="F2101" s="746"/>
      <c r="G2101" s="746"/>
      <c r="H2101" s="746"/>
      <c r="I2101" s="746"/>
      <c r="J2101" s="746"/>
      <c r="K2101" s="746"/>
      <c r="L2101" s="746"/>
      <c r="M2101" s="746"/>
      <c r="N2101" s="746"/>
      <c r="O2101" s="746"/>
      <c r="P2101" s="746"/>
      <c r="Q2101" s="746"/>
      <c r="R2101" s="746"/>
      <c r="S2101" s="746"/>
      <c r="T2101" s="746"/>
      <c r="U2101" s="746"/>
      <c r="V2101" s="746"/>
      <c r="W2101" s="746"/>
      <c r="X2101" s="746"/>
      <c r="Y2101" s="746"/>
      <c r="Z2101" s="746"/>
      <c r="AA2101" s="746"/>
      <c r="AB2101" s="746"/>
      <c r="AC2101" s="746"/>
      <c r="AD2101" s="746"/>
    </row>
    <row r="2102" spans="4:30" ht="13.9" customHeight="1">
      <c r="D2102" s="746"/>
      <c r="E2102" s="746"/>
      <c r="F2102" s="746"/>
      <c r="G2102" s="746"/>
      <c r="H2102" s="746"/>
      <c r="I2102" s="746"/>
      <c r="J2102" s="746"/>
      <c r="K2102" s="746"/>
      <c r="L2102" s="746"/>
      <c r="M2102" s="746"/>
      <c r="N2102" s="746"/>
      <c r="O2102" s="746"/>
      <c r="P2102" s="746"/>
      <c r="Q2102" s="746"/>
      <c r="R2102" s="746"/>
      <c r="S2102" s="746"/>
      <c r="T2102" s="746"/>
      <c r="U2102" s="746"/>
      <c r="V2102" s="746"/>
      <c r="W2102" s="746"/>
      <c r="X2102" s="746"/>
      <c r="Y2102" s="746"/>
      <c r="Z2102" s="746"/>
      <c r="AA2102" s="746"/>
      <c r="AB2102" s="746"/>
      <c r="AC2102" s="746"/>
      <c r="AD2102" s="746"/>
    </row>
    <row r="2103" spans="4:30" ht="13.9" customHeight="1">
      <c r="D2103" s="746"/>
      <c r="E2103" s="746"/>
      <c r="F2103" s="746"/>
      <c r="G2103" s="746"/>
      <c r="H2103" s="746"/>
      <c r="I2103" s="746"/>
      <c r="J2103" s="746"/>
      <c r="K2103" s="746"/>
      <c r="L2103" s="746"/>
      <c r="M2103" s="746"/>
      <c r="N2103" s="746"/>
      <c r="O2103" s="746"/>
      <c r="P2103" s="746"/>
      <c r="Q2103" s="746"/>
      <c r="R2103" s="746"/>
      <c r="S2103" s="746"/>
      <c r="T2103" s="746"/>
      <c r="U2103" s="746"/>
      <c r="V2103" s="746"/>
      <c r="W2103" s="746"/>
      <c r="X2103" s="746"/>
      <c r="Y2103" s="746"/>
      <c r="Z2103" s="746"/>
      <c r="AA2103" s="746"/>
      <c r="AB2103" s="746"/>
      <c r="AC2103" s="746"/>
      <c r="AD2103" s="746"/>
    </row>
    <row r="2104" spans="4:30" ht="13.9" customHeight="1">
      <c r="D2104" s="746"/>
      <c r="E2104" s="746"/>
      <c r="F2104" s="746"/>
      <c r="G2104" s="746"/>
      <c r="H2104" s="746"/>
      <c r="I2104" s="746"/>
      <c r="J2104" s="746"/>
      <c r="K2104" s="746"/>
      <c r="L2104" s="746"/>
      <c r="M2104" s="746"/>
      <c r="N2104" s="746"/>
      <c r="O2104" s="746"/>
      <c r="P2104" s="746"/>
      <c r="Q2104" s="746"/>
      <c r="R2104" s="746"/>
      <c r="S2104" s="746"/>
      <c r="T2104" s="746"/>
      <c r="U2104" s="746"/>
      <c r="V2104" s="746"/>
      <c r="W2104" s="746"/>
      <c r="X2104" s="746"/>
      <c r="Y2104" s="746"/>
      <c r="Z2104" s="746"/>
      <c r="AA2104" s="746"/>
      <c r="AB2104" s="746"/>
      <c r="AC2104" s="746"/>
      <c r="AD2104" s="746"/>
    </row>
    <row r="2105" spans="4:30" ht="13.9" customHeight="1">
      <c r="D2105" s="746"/>
      <c r="E2105" s="746"/>
      <c r="F2105" s="746"/>
      <c r="G2105" s="746"/>
      <c r="H2105" s="746"/>
      <c r="I2105" s="746"/>
      <c r="J2105" s="746"/>
      <c r="K2105" s="746"/>
      <c r="L2105" s="746"/>
      <c r="M2105" s="746"/>
      <c r="N2105" s="746"/>
      <c r="O2105" s="746"/>
      <c r="P2105" s="746"/>
      <c r="Q2105" s="746"/>
      <c r="R2105" s="746"/>
      <c r="S2105" s="746"/>
      <c r="T2105" s="746"/>
      <c r="U2105" s="746"/>
      <c r="V2105" s="746"/>
      <c r="W2105" s="746"/>
      <c r="X2105" s="746"/>
      <c r="Y2105" s="746"/>
      <c r="Z2105" s="746"/>
      <c r="AA2105" s="746"/>
      <c r="AB2105" s="746"/>
      <c r="AC2105" s="746"/>
      <c r="AD2105" s="746"/>
    </row>
    <row r="2106" spans="4:30" ht="13.9" customHeight="1">
      <c r="D2106" s="746"/>
      <c r="E2106" s="746"/>
      <c r="F2106" s="746"/>
      <c r="G2106" s="746"/>
      <c r="H2106" s="746"/>
      <c r="I2106" s="746"/>
      <c r="J2106" s="746"/>
      <c r="K2106" s="746"/>
      <c r="L2106" s="746"/>
      <c r="M2106" s="746"/>
      <c r="N2106" s="746"/>
      <c r="O2106" s="746"/>
      <c r="P2106" s="746"/>
      <c r="Q2106" s="746"/>
      <c r="R2106" s="746"/>
      <c r="S2106" s="746"/>
      <c r="T2106" s="746"/>
      <c r="U2106" s="746"/>
      <c r="V2106" s="746"/>
      <c r="W2106" s="746"/>
      <c r="X2106" s="746"/>
      <c r="Y2106" s="746"/>
      <c r="Z2106" s="746"/>
      <c r="AA2106" s="746"/>
      <c r="AB2106" s="746"/>
      <c r="AC2106" s="746"/>
      <c r="AD2106" s="746"/>
    </row>
    <row r="2107" spans="4:30" ht="13.9" customHeight="1">
      <c r="D2107" s="746"/>
      <c r="E2107" s="746"/>
      <c r="F2107" s="746"/>
      <c r="G2107" s="746"/>
      <c r="H2107" s="746"/>
      <c r="I2107" s="746"/>
      <c r="J2107" s="746"/>
      <c r="K2107" s="746"/>
      <c r="L2107" s="746"/>
      <c r="M2107" s="746"/>
      <c r="N2107" s="746"/>
      <c r="O2107" s="746"/>
      <c r="P2107" s="746"/>
      <c r="Q2107" s="746"/>
      <c r="R2107" s="746"/>
      <c r="S2107" s="746"/>
      <c r="T2107" s="746"/>
      <c r="U2107" s="746"/>
      <c r="V2107" s="746"/>
      <c r="W2107" s="746"/>
      <c r="X2107" s="746"/>
      <c r="Y2107" s="746"/>
      <c r="Z2107" s="746"/>
      <c r="AA2107" s="746"/>
      <c r="AB2107" s="746"/>
      <c r="AC2107" s="746"/>
      <c r="AD2107" s="746"/>
    </row>
    <row r="2108" spans="4:30" ht="13.9" customHeight="1">
      <c r="D2108" s="746"/>
      <c r="E2108" s="746"/>
      <c r="F2108" s="746"/>
      <c r="G2108" s="746"/>
      <c r="H2108" s="746"/>
      <c r="I2108" s="746"/>
      <c r="J2108" s="746"/>
      <c r="K2108" s="746"/>
      <c r="L2108" s="746"/>
      <c r="M2108" s="746"/>
      <c r="N2108" s="746"/>
      <c r="O2108" s="746"/>
      <c r="P2108" s="746"/>
      <c r="Q2108" s="746"/>
      <c r="R2108" s="746"/>
      <c r="S2108" s="746"/>
      <c r="T2108" s="746"/>
      <c r="U2108" s="746"/>
      <c r="V2108" s="746"/>
      <c r="W2108" s="746"/>
      <c r="X2108" s="746"/>
      <c r="Y2108" s="746"/>
      <c r="Z2108" s="746"/>
      <c r="AA2108" s="746"/>
      <c r="AB2108" s="746"/>
      <c r="AC2108" s="746"/>
      <c r="AD2108" s="746"/>
    </row>
    <row r="2109" spans="4:30" ht="13.9" customHeight="1">
      <c r="D2109" s="746"/>
      <c r="E2109" s="746"/>
      <c r="F2109" s="746"/>
      <c r="G2109" s="746"/>
      <c r="H2109" s="746"/>
      <c r="I2109" s="746"/>
      <c r="J2109" s="746"/>
      <c r="K2109" s="746"/>
      <c r="L2109" s="746"/>
      <c r="M2109" s="746"/>
      <c r="N2109" s="746"/>
      <c r="O2109" s="746"/>
      <c r="P2109" s="746"/>
      <c r="Q2109" s="746"/>
      <c r="R2109" s="746"/>
      <c r="S2109" s="746"/>
      <c r="T2109" s="746"/>
      <c r="U2109" s="746"/>
      <c r="V2109" s="746"/>
      <c r="W2109" s="746"/>
      <c r="X2109" s="746"/>
      <c r="Y2109" s="746"/>
      <c r="Z2109" s="746"/>
      <c r="AA2109" s="746"/>
      <c r="AB2109" s="746"/>
      <c r="AC2109" s="746"/>
      <c r="AD2109" s="746"/>
    </row>
    <row r="2110" spans="4:30" ht="13.9" customHeight="1">
      <c r="D2110" s="746"/>
      <c r="E2110" s="746"/>
      <c r="F2110" s="746"/>
      <c r="G2110" s="746"/>
      <c r="H2110" s="746"/>
      <c r="I2110" s="746"/>
      <c r="J2110" s="746"/>
      <c r="K2110" s="746"/>
      <c r="L2110" s="746"/>
      <c r="M2110" s="746"/>
      <c r="N2110" s="746"/>
      <c r="O2110" s="746"/>
      <c r="P2110" s="746"/>
      <c r="Q2110" s="746"/>
      <c r="R2110" s="746"/>
      <c r="S2110" s="746"/>
      <c r="T2110" s="746"/>
      <c r="U2110" s="746"/>
      <c r="V2110" s="746"/>
      <c r="W2110" s="746"/>
      <c r="X2110" s="746"/>
      <c r="Y2110" s="746"/>
      <c r="Z2110" s="746"/>
      <c r="AA2110" s="746"/>
      <c r="AB2110" s="746"/>
      <c r="AC2110" s="746"/>
      <c r="AD2110" s="746"/>
    </row>
    <row r="2111" spans="4:30" ht="13.9" customHeight="1">
      <c r="D2111" s="746"/>
      <c r="E2111" s="746"/>
      <c r="F2111" s="746"/>
      <c r="G2111" s="746"/>
      <c r="H2111" s="746"/>
      <c r="I2111" s="746"/>
      <c r="J2111" s="746"/>
      <c r="K2111" s="746"/>
      <c r="L2111" s="746"/>
      <c r="M2111" s="746"/>
      <c r="N2111" s="746"/>
      <c r="O2111" s="746"/>
      <c r="P2111" s="746"/>
      <c r="Q2111" s="746"/>
      <c r="R2111" s="746"/>
      <c r="S2111" s="746"/>
      <c r="T2111" s="746"/>
      <c r="U2111" s="746"/>
      <c r="V2111" s="746"/>
      <c r="W2111" s="746"/>
      <c r="X2111" s="746"/>
      <c r="Y2111" s="746"/>
      <c r="Z2111" s="746"/>
      <c r="AA2111" s="746"/>
      <c r="AB2111" s="746"/>
      <c r="AC2111" s="746"/>
      <c r="AD2111" s="746"/>
    </row>
    <row r="2112" spans="4:30" ht="13.9" customHeight="1">
      <c r="D2112" s="746"/>
      <c r="E2112" s="746"/>
      <c r="F2112" s="746"/>
      <c r="G2112" s="746"/>
      <c r="H2112" s="746"/>
      <c r="I2112" s="746"/>
      <c r="J2112" s="746"/>
      <c r="K2112" s="746"/>
      <c r="L2112" s="746"/>
      <c r="M2112" s="746"/>
      <c r="N2112" s="746"/>
      <c r="O2112" s="746"/>
      <c r="P2112" s="746"/>
      <c r="Q2112" s="746"/>
      <c r="R2112" s="746"/>
      <c r="S2112" s="746"/>
      <c r="T2112" s="746"/>
      <c r="U2112" s="746"/>
      <c r="V2112" s="746"/>
      <c r="W2112" s="746"/>
      <c r="X2112" s="746"/>
      <c r="Y2112" s="746"/>
      <c r="Z2112" s="746"/>
      <c r="AA2112" s="746"/>
      <c r="AB2112" s="746"/>
      <c r="AC2112" s="746"/>
      <c r="AD2112" s="746"/>
    </row>
    <row r="2113" spans="4:30" ht="13.9" customHeight="1">
      <c r="D2113" s="746"/>
      <c r="E2113" s="746"/>
      <c r="F2113" s="746"/>
      <c r="G2113" s="746"/>
      <c r="H2113" s="746"/>
      <c r="I2113" s="746"/>
      <c r="J2113" s="746"/>
      <c r="K2113" s="746"/>
      <c r="L2113" s="746"/>
      <c r="M2113" s="746"/>
      <c r="N2113" s="746"/>
      <c r="O2113" s="746"/>
      <c r="P2113" s="746"/>
      <c r="Q2113" s="746"/>
      <c r="R2113" s="746"/>
      <c r="S2113" s="746"/>
      <c r="T2113" s="746"/>
      <c r="U2113" s="746"/>
      <c r="V2113" s="746"/>
      <c r="W2113" s="746"/>
      <c r="X2113" s="746"/>
      <c r="Y2113" s="746"/>
      <c r="Z2113" s="746"/>
      <c r="AA2113" s="746"/>
      <c r="AB2113" s="746"/>
      <c r="AC2113" s="746"/>
      <c r="AD2113" s="746"/>
    </row>
    <row r="2114" spans="4:30" ht="13.9" customHeight="1">
      <c r="D2114" s="746"/>
      <c r="E2114" s="746"/>
      <c r="F2114" s="746"/>
      <c r="G2114" s="746"/>
      <c r="H2114" s="746"/>
      <c r="I2114" s="746"/>
      <c r="J2114" s="746"/>
      <c r="K2114" s="746"/>
      <c r="L2114" s="746"/>
      <c r="M2114" s="746"/>
      <c r="N2114" s="746"/>
      <c r="O2114" s="746"/>
      <c r="P2114" s="746"/>
      <c r="Q2114" s="746"/>
      <c r="R2114" s="746"/>
      <c r="S2114" s="746"/>
      <c r="T2114" s="746"/>
      <c r="U2114" s="746"/>
      <c r="V2114" s="746"/>
      <c r="W2114" s="746"/>
      <c r="X2114" s="746"/>
      <c r="Y2114" s="746"/>
      <c r="Z2114" s="746"/>
      <c r="AA2114" s="746"/>
      <c r="AB2114" s="746"/>
      <c r="AC2114" s="746"/>
      <c r="AD2114" s="746"/>
    </row>
    <row r="2115" spans="4:30" ht="13.9" customHeight="1">
      <c r="D2115" s="746"/>
      <c r="E2115" s="746"/>
      <c r="F2115" s="746"/>
      <c r="G2115" s="746"/>
      <c r="H2115" s="746"/>
      <c r="I2115" s="746"/>
      <c r="J2115" s="746"/>
      <c r="K2115" s="746"/>
      <c r="L2115" s="746"/>
      <c r="M2115" s="746"/>
      <c r="N2115" s="746"/>
      <c r="O2115" s="746"/>
      <c r="P2115" s="746"/>
      <c r="Q2115" s="746"/>
      <c r="R2115" s="746"/>
      <c r="S2115" s="746"/>
      <c r="T2115" s="746"/>
      <c r="U2115" s="746"/>
      <c r="V2115" s="746"/>
      <c r="W2115" s="746"/>
      <c r="X2115" s="746"/>
      <c r="Y2115" s="746"/>
      <c r="Z2115" s="746"/>
      <c r="AA2115" s="746"/>
      <c r="AB2115" s="746"/>
      <c r="AC2115" s="746"/>
      <c r="AD2115" s="746"/>
    </row>
    <row r="2116" spans="4:30" ht="13.9" customHeight="1">
      <c r="D2116" s="746"/>
      <c r="E2116" s="746"/>
      <c r="F2116" s="746"/>
      <c r="G2116" s="746"/>
      <c r="H2116" s="746"/>
      <c r="I2116" s="746"/>
      <c r="J2116" s="746"/>
      <c r="K2116" s="746"/>
      <c r="L2116" s="746"/>
      <c r="M2116" s="746"/>
      <c r="N2116" s="746"/>
      <c r="O2116" s="746"/>
      <c r="P2116" s="746"/>
      <c r="Q2116" s="746"/>
      <c r="R2116" s="746"/>
      <c r="S2116" s="746"/>
      <c r="T2116" s="746"/>
      <c r="U2116" s="746"/>
      <c r="V2116" s="746"/>
      <c r="W2116" s="746"/>
      <c r="X2116" s="746"/>
      <c r="Y2116" s="746"/>
      <c r="Z2116" s="746"/>
      <c r="AA2116" s="746"/>
      <c r="AB2116" s="746"/>
      <c r="AC2116" s="746"/>
      <c r="AD2116" s="746"/>
    </row>
    <row r="2117" spans="4:30" ht="13.9" customHeight="1">
      <c r="D2117" s="746"/>
      <c r="E2117" s="746"/>
      <c r="F2117" s="746"/>
      <c r="G2117" s="746"/>
      <c r="H2117" s="746"/>
      <c r="I2117" s="746"/>
      <c r="J2117" s="746"/>
      <c r="K2117" s="746"/>
      <c r="L2117" s="746"/>
      <c r="M2117" s="746"/>
      <c r="N2117" s="746"/>
      <c r="O2117" s="746"/>
      <c r="P2117" s="746"/>
      <c r="Q2117" s="746"/>
      <c r="R2117" s="746"/>
      <c r="S2117" s="746"/>
      <c r="T2117" s="746"/>
      <c r="U2117" s="746"/>
      <c r="V2117" s="746"/>
      <c r="W2117" s="746"/>
      <c r="X2117" s="746"/>
      <c r="Y2117" s="746"/>
      <c r="Z2117" s="746"/>
      <c r="AA2117" s="746"/>
      <c r="AB2117" s="746"/>
      <c r="AC2117" s="746"/>
      <c r="AD2117" s="746"/>
    </row>
    <row r="2118" spans="4:30" ht="13.9" customHeight="1">
      <c r="D2118" s="746"/>
      <c r="E2118" s="746"/>
      <c r="F2118" s="746"/>
      <c r="G2118" s="746"/>
      <c r="H2118" s="746"/>
      <c r="I2118" s="746"/>
      <c r="J2118" s="746"/>
      <c r="K2118" s="746"/>
      <c r="L2118" s="746"/>
      <c r="M2118" s="746"/>
      <c r="N2118" s="746"/>
      <c r="O2118" s="746"/>
      <c r="P2118" s="746"/>
      <c r="Q2118" s="746"/>
      <c r="R2118" s="746"/>
      <c r="S2118" s="746"/>
      <c r="T2118" s="746"/>
      <c r="U2118" s="746"/>
      <c r="V2118" s="746"/>
      <c r="W2118" s="746"/>
      <c r="X2118" s="746"/>
      <c r="Y2118" s="746"/>
      <c r="Z2118" s="746"/>
      <c r="AA2118" s="746"/>
      <c r="AB2118" s="746"/>
      <c r="AC2118" s="746"/>
      <c r="AD2118" s="746"/>
    </row>
    <row r="2119" spans="4:30" ht="13.9" customHeight="1">
      <c r="D2119" s="746"/>
      <c r="E2119" s="746"/>
      <c r="F2119" s="746"/>
      <c r="G2119" s="746"/>
      <c r="H2119" s="746"/>
      <c r="I2119" s="746"/>
      <c r="J2119" s="746"/>
      <c r="K2119" s="746"/>
      <c r="L2119" s="746"/>
      <c r="M2119" s="746"/>
      <c r="N2119" s="746"/>
      <c r="O2119" s="746"/>
      <c r="P2119" s="746"/>
      <c r="Q2119" s="746"/>
      <c r="R2119" s="746"/>
      <c r="S2119" s="746"/>
      <c r="T2119" s="746"/>
      <c r="U2119" s="746"/>
      <c r="V2119" s="746"/>
      <c r="W2119" s="746"/>
      <c r="X2119" s="746"/>
      <c r="Y2119" s="746"/>
      <c r="Z2119" s="746"/>
      <c r="AA2119" s="746"/>
      <c r="AB2119" s="746"/>
      <c r="AC2119" s="746"/>
      <c r="AD2119" s="746"/>
    </row>
    <row r="2120" spans="4:30" ht="13.9" customHeight="1">
      <c r="D2120" s="746"/>
      <c r="E2120" s="746"/>
      <c r="F2120" s="746"/>
      <c r="G2120" s="746"/>
      <c r="H2120" s="746"/>
      <c r="I2120" s="746"/>
      <c r="J2120" s="746"/>
      <c r="K2120" s="746"/>
      <c r="L2120" s="746"/>
      <c r="M2120" s="746"/>
      <c r="N2120" s="746"/>
      <c r="O2120" s="746"/>
      <c r="P2120" s="746"/>
      <c r="Q2120" s="746"/>
      <c r="R2120" s="746"/>
      <c r="S2120" s="746"/>
      <c r="T2120" s="746"/>
      <c r="U2120" s="746"/>
      <c r="V2120" s="746"/>
      <c r="W2120" s="746"/>
      <c r="X2120" s="746"/>
      <c r="Y2120" s="746"/>
      <c r="Z2120" s="746"/>
      <c r="AA2120" s="746"/>
      <c r="AB2120" s="746"/>
      <c r="AC2120" s="746"/>
      <c r="AD2120" s="746"/>
    </row>
    <row r="2121" spans="4:30" ht="13.9" customHeight="1">
      <c r="D2121" s="746"/>
      <c r="E2121" s="746"/>
      <c r="F2121" s="746"/>
      <c r="G2121" s="746"/>
      <c r="H2121" s="746"/>
      <c r="I2121" s="746"/>
      <c r="J2121" s="746"/>
      <c r="K2121" s="746"/>
      <c r="L2121" s="746"/>
      <c r="M2121" s="746"/>
      <c r="N2121" s="746"/>
      <c r="O2121" s="746"/>
      <c r="P2121" s="746"/>
      <c r="Q2121" s="746"/>
      <c r="R2121" s="746"/>
      <c r="S2121" s="746"/>
      <c r="T2121" s="746"/>
      <c r="U2121" s="746"/>
      <c r="V2121" s="746"/>
      <c r="W2121" s="746"/>
      <c r="X2121" s="746"/>
      <c r="Y2121" s="746"/>
      <c r="Z2121" s="746"/>
      <c r="AA2121" s="746"/>
      <c r="AB2121" s="746"/>
      <c r="AC2121" s="746"/>
      <c r="AD2121" s="746"/>
    </row>
    <row r="2122" spans="4:30" ht="13.9" customHeight="1">
      <c r="D2122" s="746"/>
      <c r="E2122" s="746"/>
      <c r="F2122" s="746"/>
      <c r="G2122" s="746"/>
      <c r="H2122" s="746"/>
      <c r="I2122" s="746"/>
      <c r="J2122" s="746"/>
      <c r="K2122" s="746"/>
      <c r="L2122" s="746"/>
      <c r="M2122" s="746"/>
      <c r="N2122" s="746"/>
      <c r="O2122" s="746"/>
      <c r="P2122" s="746"/>
      <c r="Q2122" s="746"/>
      <c r="R2122" s="746"/>
      <c r="S2122" s="746"/>
      <c r="T2122" s="746"/>
      <c r="U2122" s="746"/>
      <c r="V2122" s="746"/>
      <c r="W2122" s="746"/>
      <c r="X2122" s="746"/>
      <c r="Y2122" s="746"/>
      <c r="Z2122" s="746"/>
      <c r="AA2122" s="746"/>
      <c r="AB2122" s="746"/>
      <c r="AC2122" s="746"/>
      <c r="AD2122" s="746"/>
    </row>
    <row r="2123" spans="4:30" ht="13.9" customHeight="1">
      <c r="D2123" s="746"/>
      <c r="E2123" s="746"/>
      <c r="F2123" s="746"/>
      <c r="G2123" s="746"/>
      <c r="H2123" s="746"/>
      <c r="I2123" s="746"/>
      <c r="J2123" s="746"/>
      <c r="K2123" s="746"/>
      <c r="L2123" s="746"/>
      <c r="M2123" s="746"/>
      <c r="N2123" s="746"/>
      <c r="O2123" s="746"/>
      <c r="P2123" s="746"/>
      <c r="Q2123" s="746"/>
      <c r="R2123" s="746"/>
      <c r="S2123" s="746"/>
      <c r="T2123" s="746"/>
      <c r="U2123" s="746"/>
      <c r="V2123" s="746"/>
      <c r="W2123" s="746"/>
      <c r="X2123" s="746"/>
      <c r="Y2123" s="746"/>
      <c r="Z2123" s="746"/>
      <c r="AA2123" s="746"/>
      <c r="AB2123" s="746"/>
      <c r="AC2123" s="746"/>
      <c r="AD2123" s="746"/>
    </row>
    <row r="2124" spans="4:30" ht="13.9" customHeight="1">
      <c r="D2124" s="746"/>
      <c r="E2124" s="746"/>
      <c r="F2124" s="746"/>
      <c r="G2124" s="746"/>
      <c r="H2124" s="746"/>
      <c r="I2124" s="746"/>
      <c r="J2124" s="746"/>
      <c r="K2124" s="746"/>
      <c r="L2124" s="746"/>
      <c r="M2124" s="746"/>
      <c r="N2124" s="746"/>
      <c r="O2124" s="746"/>
      <c r="P2124" s="746"/>
      <c r="Q2124" s="746"/>
      <c r="R2124" s="746"/>
      <c r="S2124" s="746"/>
      <c r="T2124" s="746"/>
      <c r="U2124" s="746"/>
      <c r="V2124" s="746"/>
      <c r="W2124" s="746"/>
      <c r="X2124" s="746"/>
      <c r="Y2124" s="746"/>
      <c r="Z2124" s="746"/>
      <c r="AA2124" s="746"/>
      <c r="AB2124" s="746"/>
      <c r="AC2124" s="746"/>
      <c r="AD2124" s="746"/>
    </row>
    <row r="2125" spans="4:30" ht="13.9" customHeight="1">
      <c r="D2125" s="746"/>
      <c r="E2125" s="746"/>
      <c r="F2125" s="746"/>
      <c r="G2125" s="746"/>
      <c r="H2125" s="746"/>
      <c r="I2125" s="746"/>
      <c r="J2125" s="746"/>
      <c r="K2125" s="746"/>
      <c r="L2125" s="746"/>
      <c r="M2125" s="746"/>
      <c r="N2125" s="746"/>
      <c r="O2125" s="746"/>
      <c r="P2125" s="746"/>
      <c r="Q2125" s="746"/>
      <c r="R2125" s="746"/>
      <c r="S2125" s="746"/>
      <c r="T2125" s="746"/>
      <c r="U2125" s="746"/>
      <c r="V2125" s="746"/>
      <c r="W2125" s="746"/>
      <c r="X2125" s="746"/>
      <c r="Y2125" s="746"/>
      <c r="Z2125" s="746"/>
      <c r="AA2125" s="746"/>
      <c r="AB2125" s="746"/>
      <c r="AC2125" s="746"/>
      <c r="AD2125" s="746"/>
    </row>
    <row r="2126" spans="4:30" ht="13.9" customHeight="1">
      <c r="D2126" s="746"/>
      <c r="E2126" s="746"/>
      <c r="F2126" s="746"/>
      <c r="G2126" s="746"/>
      <c r="H2126" s="746"/>
      <c r="I2126" s="746"/>
      <c r="J2126" s="746"/>
      <c r="K2126" s="746"/>
      <c r="L2126" s="746"/>
      <c r="M2126" s="746"/>
      <c r="N2126" s="746"/>
      <c r="O2126" s="746"/>
      <c r="P2126" s="746"/>
      <c r="Q2126" s="746"/>
      <c r="R2126" s="746"/>
      <c r="S2126" s="746"/>
      <c r="T2126" s="746"/>
      <c r="U2126" s="746"/>
      <c r="V2126" s="746"/>
      <c r="W2126" s="746"/>
      <c r="X2126" s="746"/>
      <c r="Y2126" s="746"/>
      <c r="Z2126" s="746"/>
      <c r="AA2126" s="746"/>
      <c r="AB2126" s="746"/>
      <c r="AC2126" s="746"/>
      <c r="AD2126" s="746"/>
    </row>
    <row r="2127" spans="4:30" ht="13.9" customHeight="1">
      <c r="D2127" s="746"/>
      <c r="E2127" s="746"/>
      <c r="F2127" s="746"/>
      <c r="G2127" s="746"/>
      <c r="H2127" s="746"/>
      <c r="I2127" s="746"/>
      <c r="J2127" s="746"/>
      <c r="K2127" s="746"/>
      <c r="L2127" s="746"/>
      <c r="M2127" s="746"/>
      <c r="N2127" s="746"/>
      <c r="O2127" s="746"/>
      <c r="P2127" s="746"/>
      <c r="Q2127" s="746"/>
      <c r="R2127" s="746"/>
      <c r="S2127" s="746"/>
      <c r="T2127" s="746"/>
      <c r="U2127" s="746"/>
      <c r="V2127" s="746"/>
      <c r="W2127" s="746"/>
      <c r="X2127" s="746"/>
      <c r="Y2127" s="746"/>
      <c r="Z2127" s="746"/>
      <c r="AA2127" s="746"/>
      <c r="AB2127" s="746"/>
      <c r="AC2127" s="746"/>
      <c r="AD2127" s="746"/>
    </row>
    <row r="2128" spans="4:30" ht="13.9" customHeight="1">
      <c r="D2128" s="746"/>
      <c r="E2128" s="746"/>
      <c r="F2128" s="746"/>
      <c r="G2128" s="746"/>
      <c r="H2128" s="746"/>
      <c r="I2128" s="746"/>
      <c r="J2128" s="746"/>
      <c r="K2128" s="746"/>
      <c r="L2128" s="746"/>
      <c r="M2128" s="746"/>
      <c r="N2128" s="746"/>
      <c r="O2128" s="746"/>
      <c r="P2128" s="746"/>
      <c r="Q2128" s="746"/>
      <c r="R2128" s="746"/>
      <c r="S2128" s="746"/>
      <c r="T2128" s="746"/>
      <c r="U2128" s="746"/>
      <c r="V2128" s="746"/>
      <c r="W2128" s="746"/>
      <c r="X2128" s="746"/>
      <c r="Y2128" s="746"/>
      <c r="Z2128" s="746"/>
      <c r="AA2128" s="746"/>
      <c r="AB2128" s="746"/>
      <c r="AC2128" s="746"/>
      <c r="AD2128" s="746"/>
    </row>
    <row r="2129" spans="4:30" ht="13.9" customHeight="1">
      <c r="D2129" s="746"/>
      <c r="E2129" s="746"/>
      <c r="F2129" s="746"/>
      <c r="G2129" s="746"/>
      <c r="H2129" s="746"/>
      <c r="I2129" s="746"/>
      <c r="J2129" s="746"/>
      <c r="K2129" s="746"/>
      <c r="L2129" s="746"/>
      <c r="M2129" s="746"/>
      <c r="N2129" s="746"/>
      <c r="O2129" s="746"/>
      <c r="P2129" s="746"/>
      <c r="Q2129" s="746"/>
      <c r="R2129" s="746"/>
      <c r="S2129" s="746"/>
      <c r="T2129" s="746"/>
      <c r="U2129" s="746"/>
      <c r="V2129" s="746"/>
      <c r="W2129" s="746"/>
      <c r="X2129" s="746"/>
      <c r="Y2129" s="746"/>
      <c r="Z2129" s="746"/>
      <c r="AA2129" s="746"/>
      <c r="AB2129" s="746"/>
      <c r="AC2129" s="746"/>
      <c r="AD2129" s="746"/>
    </row>
    <row r="2130" spans="4:30" ht="13.9" customHeight="1">
      <c r="D2130" s="746"/>
      <c r="E2130" s="746"/>
      <c r="F2130" s="746"/>
      <c r="G2130" s="746"/>
      <c r="H2130" s="746"/>
      <c r="I2130" s="746"/>
      <c r="J2130" s="746"/>
      <c r="K2130" s="746"/>
      <c r="L2130" s="746"/>
      <c r="M2130" s="746"/>
      <c r="N2130" s="746"/>
      <c r="O2130" s="746"/>
      <c r="P2130" s="746"/>
      <c r="Q2130" s="746"/>
      <c r="R2130" s="746"/>
      <c r="S2130" s="746"/>
      <c r="T2130" s="746"/>
      <c r="U2130" s="746"/>
      <c r="V2130" s="746"/>
      <c r="W2130" s="746"/>
      <c r="X2130" s="746"/>
      <c r="Y2130" s="746"/>
      <c r="Z2130" s="746"/>
      <c r="AA2130" s="746"/>
      <c r="AB2130" s="746"/>
      <c r="AC2130" s="746"/>
      <c r="AD2130" s="746"/>
    </row>
    <row r="2131" spans="4:30" ht="13.9" customHeight="1">
      <c r="D2131" s="746"/>
      <c r="E2131" s="746"/>
      <c r="F2131" s="746"/>
      <c r="G2131" s="746"/>
      <c r="H2131" s="746"/>
      <c r="I2131" s="746"/>
      <c r="J2131" s="746"/>
      <c r="K2131" s="746"/>
      <c r="L2131" s="746"/>
      <c r="M2131" s="746"/>
      <c r="N2131" s="746"/>
      <c r="O2131" s="746"/>
      <c r="P2131" s="746"/>
      <c r="Q2131" s="746"/>
      <c r="R2131" s="746"/>
      <c r="S2131" s="746"/>
      <c r="T2131" s="746"/>
      <c r="U2131" s="746"/>
      <c r="V2131" s="746"/>
      <c r="W2131" s="746"/>
      <c r="X2131" s="746"/>
      <c r="Y2131" s="746"/>
      <c r="Z2131" s="746"/>
      <c r="AA2131" s="746"/>
      <c r="AB2131" s="746"/>
      <c r="AC2131" s="746"/>
      <c r="AD2131" s="746"/>
    </row>
    <row r="2132" spans="4:30" ht="13.9" customHeight="1">
      <c r="D2132" s="746"/>
      <c r="E2132" s="746"/>
      <c r="F2132" s="746"/>
      <c r="G2132" s="746"/>
      <c r="H2132" s="746"/>
      <c r="I2132" s="746"/>
      <c r="J2132" s="746"/>
      <c r="K2132" s="746"/>
      <c r="L2132" s="746"/>
      <c r="M2132" s="746"/>
      <c r="N2132" s="746"/>
      <c r="O2132" s="746"/>
      <c r="P2132" s="746"/>
      <c r="Q2132" s="746"/>
      <c r="R2132" s="746"/>
      <c r="S2132" s="746"/>
      <c r="T2132" s="746"/>
      <c r="U2132" s="746"/>
      <c r="V2132" s="746"/>
      <c r="W2132" s="746"/>
      <c r="X2132" s="746"/>
      <c r="Y2132" s="746"/>
      <c r="Z2132" s="746"/>
      <c r="AA2132" s="746"/>
      <c r="AB2132" s="746"/>
      <c r="AC2132" s="746"/>
      <c r="AD2132" s="746"/>
    </row>
    <row r="2133" spans="4:30" ht="13.9" customHeight="1">
      <c r="D2133" s="746"/>
      <c r="E2133" s="746"/>
      <c r="F2133" s="746"/>
      <c r="G2133" s="746"/>
      <c r="H2133" s="746"/>
      <c r="I2133" s="746"/>
      <c r="J2133" s="746"/>
      <c r="K2133" s="746"/>
      <c r="L2133" s="746"/>
      <c r="M2133" s="746"/>
      <c r="N2133" s="746"/>
      <c r="O2133" s="746"/>
      <c r="P2133" s="746"/>
      <c r="Q2133" s="746"/>
      <c r="R2133" s="746"/>
      <c r="S2133" s="746"/>
      <c r="T2133" s="746"/>
      <c r="U2133" s="746"/>
      <c r="V2133" s="746"/>
      <c r="W2133" s="746"/>
      <c r="X2133" s="746"/>
      <c r="Y2133" s="746"/>
      <c r="Z2133" s="746"/>
      <c r="AA2133" s="746"/>
      <c r="AB2133" s="746"/>
      <c r="AC2133" s="746"/>
      <c r="AD2133" s="746"/>
    </row>
    <row r="2134" spans="4:30" ht="13.9" customHeight="1">
      <c r="D2134" s="746"/>
      <c r="E2134" s="746"/>
      <c r="F2134" s="746"/>
      <c r="G2134" s="746"/>
      <c r="H2134" s="746"/>
      <c r="I2134" s="746"/>
      <c r="J2134" s="746"/>
      <c r="K2134" s="746"/>
      <c r="L2134" s="746"/>
      <c r="M2134" s="746"/>
      <c r="N2134" s="746"/>
      <c r="O2134" s="746"/>
      <c r="P2134" s="746"/>
      <c r="Q2134" s="746"/>
      <c r="R2134" s="746"/>
      <c r="S2134" s="746"/>
      <c r="T2134" s="746"/>
      <c r="U2134" s="746"/>
      <c r="V2134" s="746"/>
      <c r="W2134" s="746"/>
      <c r="X2134" s="746"/>
      <c r="Y2134" s="746"/>
      <c r="Z2134" s="746"/>
      <c r="AA2134" s="746"/>
      <c r="AB2134" s="746"/>
      <c r="AC2134" s="746"/>
      <c r="AD2134" s="746"/>
    </row>
    <row r="2135" spans="4:30" ht="13.9" customHeight="1">
      <c r="D2135" s="746"/>
      <c r="E2135" s="746"/>
      <c r="F2135" s="746"/>
      <c r="G2135" s="746"/>
      <c r="H2135" s="746"/>
      <c r="I2135" s="746"/>
      <c r="J2135" s="746"/>
      <c r="K2135" s="746"/>
      <c r="L2135" s="746"/>
      <c r="M2135" s="746"/>
      <c r="N2135" s="746"/>
      <c r="O2135" s="746"/>
      <c r="P2135" s="746"/>
      <c r="Q2135" s="746"/>
      <c r="R2135" s="746"/>
      <c r="S2135" s="746"/>
      <c r="T2135" s="746"/>
      <c r="U2135" s="746"/>
      <c r="V2135" s="746"/>
      <c r="W2135" s="746"/>
      <c r="X2135" s="746"/>
      <c r="Y2135" s="746"/>
      <c r="Z2135" s="746"/>
      <c r="AA2135" s="746"/>
      <c r="AB2135" s="746"/>
      <c r="AC2135" s="746"/>
      <c r="AD2135" s="746"/>
    </row>
    <row r="2136" spans="4:30" ht="13.9" customHeight="1">
      <c r="D2136" s="746"/>
      <c r="E2136" s="746"/>
      <c r="F2136" s="746"/>
      <c r="G2136" s="746"/>
      <c r="H2136" s="746"/>
      <c r="I2136" s="746"/>
      <c r="J2136" s="746"/>
      <c r="K2136" s="746"/>
      <c r="L2136" s="746"/>
      <c r="M2136" s="746"/>
      <c r="N2136" s="746"/>
      <c r="O2136" s="746"/>
      <c r="P2136" s="746"/>
      <c r="Q2136" s="746"/>
      <c r="R2136" s="746"/>
      <c r="S2136" s="746"/>
      <c r="T2136" s="746"/>
      <c r="U2136" s="746"/>
      <c r="V2136" s="746"/>
      <c r="W2136" s="746"/>
      <c r="X2136" s="746"/>
      <c r="Y2136" s="746"/>
      <c r="Z2136" s="746"/>
      <c r="AA2136" s="746"/>
      <c r="AB2136" s="746"/>
      <c r="AC2136" s="746"/>
      <c r="AD2136" s="746"/>
    </row>
    <row r="2137" spans="4:30" ht="13.9" customHeight="1">
      <c r="D2137" s="746"/>
      <c r="E2137" s="746"/>
      <c r="F2137" s="746"/>
      <c r="G2137" s="746"/>
      <c r="H2137" s="746"/>
      <c r="I2137" s="746"/>
      <c r="J2137" s="746"/>
      <c r="K2137" s="746"/>
      <c r="L2137" s="746"/>
      <c r="M2137" s="746"/>
      <c r="N2137" s="746"/>
      <c r="O2137" s="746"/>
      <c r="P2137" s="746"/>
      <c r="Q2137" s="746"/>
      <c r="R2137" s="746"/>
      <c r="S2137" s="746"/>
      <c r="T2137" s="746"/>
      <c r="U2137" s="746"/>
      <c r="V2137" s="746"/>
      <c r="W2137" s="746"/>
      <c r="X2137" s="746"/>
      <c r="Y2137" s="746"/>
      <c r="Z2137" s="746"/>
      <c r="AA2137" s="746"/>
      <c r="AB2137" s="746"/>
      <c r="AC2137" s="746"/>
      <c r="AD2137" s="746"/>
    </row>
    <row r="2138" spans="4:30" ht="13.9" customHeight="1">
      <c r="D2138" s="746"/>
      <c r="E2138" s="746"/>
      <c r="F2138" s="746"/>
      <c r="G2138" s="746"/>
      <c r="H2138" s="746"/>
      <c r="I2138" s="746"/>
      <c r="J2138" s="746"/>
      <c r="K2138" s="746"/>
      <c r="L2138" s="746"/>
      <c r="M2138" s="746"/>
      <c r="N2138" s="746"/>
      <c r="O2138" s="746"/>
      <c r="P2138" s="746"/>
      <c r="Q2138" s="746"/>
      <c r="R2138" s="746"/>
      <c r="S2138" s="746"/>
      <c r="T2138" s="746"/>
      <c r="U2138" s="746"/>
      <c r="V2138" s="746"/>
      <c r="W2138" s="746"/>
      <c r="X2138" s="746"/>
      <c r="Y2138" s="746"/>
      <c r="Z2138" s="746"/>
      <c r="AA2138" s="746"/>
      <c r="AB2138" s="746"/>
      <c r="AC2138" s="746"/>
      <c r="AD2138" s="746"/>
    </row>
    <row r="2139" spans="4:30" ht="13.9" customHeight="1">
      <c r="D2139" s="746"/>
      <c r="E2139" s="746"/>
      <c r="F2139" s="746"/>
      <c r="G2139" s="746"/>
      <c r="H2139" s="746"/>
      <c r="I2139" s="746"/>
      <c r="J2139" s="746"/>
      <c r="K2139" s="746"/>
      <c r="L2139" s="746"/>
      <c r="M2139" s="746"/>
      <c r="N2139" s="746"/>
      <c r="O2139" s="746"/>
      <c r="P2139" s="746"/>
      <c r="Q2139" s="746"/>
      <c r="R2139" s="746"/>
      <c r="S2139" s="746"/>
      <c r="T2139" s="746"/>
      <c r="U2139" s="746"/>
      <c r="V2139" s="746"/>
      <c r="W2139" s="746"/>
      <c r="X2139" s="746"/>
      <c r="Y2139" s="746"/>
      <c r="Z2139" s="746"/>
      <c r="AA2139" s="746"/>
      <c r="AB2139" s="746"/>
      <c r="AC2139" s="746"/>
      <c r="AD2139" s="746"/>
    </row>
    <row r="2140" spans="4:30" ht="13.9" customHeight="1">
      <c r="D2140" s="746"/>
      <c r="E2140" s="746"/>
      <c r="F2140" s="746"/>
      <c r="G2140" s="746"/>
      <c r="H2140" s="746"/>
      <c r="I2140" s="746"/>
      <c r="J2140" s="746"/>
      <c r="K2140" s="746"/>
      <c r="L2140" s="746"/>
      <c r="M2140" s="746"/>
      <c r="N2140" s="746"/>
      <c r="O2140" s="746"/>
      <c r="P2140" s="746"/>
      <c r="Q2140" s="746"/>
      <c r="R2140" s="746"/>
      <c r="S2140" s="746"/>
      <c r="T2140" s="746"/>
      <c r="U2140" s="746"/>
      <c r="V2140" s="746"/>
      <c r="W2140" s="746"/>
      <c r="X2140" s="746"/>
      <c r="Y2140" s="746"/>
      <c r="Z2140" s="746"/>
      <c r="AA2140" s="746"/>
      <c r="AB2140" s="746"/>
      <c r="AC2140" s="746"/>
      <c r="AD2140" s="746"/>
    </row>
    <row r="2141" spans="4:30" ht="13.9" customHeight="1">
      <c r="D2141" s="746"/>
      <c r="E2141" s="746"/>
      <c r="F2141" s="746"/>
      <c r="G2141" s="746"/>
      <c r="H2141" s="746"/>
      <c r="I2141" s="746"/>
      <c r="J2141" s="746"/>
      <c r="K2141" s="746"/>
      <c r="L2141" s="746"/>
      <c r="M2141" s="746"/>
      <c r="N2141" s="746"/>
      <c r="O2141" s="746"/>
      <c r="P2141" s="746"/>
      <c r="Q2141" s="746"/>
      <c r="R2141" s="746"/>
      <c r="S2141" s="746"/>
      <c r="T2141" s="746"/>
      <c r="U2141" s="746"/>
      <c r="V2141" s="746"/>
      <c r="W2141" s="746"/>
      <c r="X2141" s="746"/>
      <c r="Y2141" s="746"/>
      <c r="Z2141" s="746"/>
      <c r="AA2141" s="746"/>
      <c r="AB2141" s="746"/>
      <c r="AC2141" s="746"/>
      <c r="AD2141" s="746"/>
    </row>
    <row r="2142" spans="4:30" ht="13.9" customHeight="1">
      <c r="D2142" s="746"/>
      <c r="E2142" s="746"/>
      <c r="F2142" s="746"/>
      <c r="G2142" s="746"/>
      <c r="H2142" s="746"/>
      <c r="I2142" s="746"/>
      <c r="J2142" s="746"/>
      <c r="K2142" s="746"/>
      <c r="L2142" s="746"/>
      <c r="M2142" s="746"/>
      <c r="N2142" s="746"/>
      <c r="O2142" s="746"/>
      <c r="P2142" s="746"/>
      <c r="Q2142" s="746"/>
      <c r="R2142" s="746"/>
      <c r="S2142" s="746"/>
      <c r="T2142" s="746"/>
      <c r="U2142" s="746"/>
      <c r="V2142" s="746"/>
      <c r="W2142" s="746"/>
      <c r="X2142" s="746"/>
      <c r="Y2142" s="746"/>
      <c r="Z2142" s="746"/>
      <c r="AA2142" s="746"/>
      <c r="AB2142" s="746"/>
      <c r="AC2142" s="746"/>
      <c r="AD2142" s="746"/>
    </row>
    <row r="2143" spans="4:30" ht="13.9" customHeight="1">
      <c r="D2143" s="746"/>
      <c r="E2143" s="746"/>
      <c r="F2143" s="746"/>
      <c r="G2143" s="746"/>
      <c r="H2143" s="746"/>
      <c r="I2143" s="746"/>
      <c r="J2143" s="746"/>
      <c r="K2143" s="746"/>
      <c r="L2143" s="746"/>
      <c r="M2143" s="746"/>
      <c r="N2143" s="746"/>
      <c r="O2143" s="746"/>
      <c r="P2143" s="746"/>
      <c r="Q2143" s="746"/>
      <c r="R2143" s="746"/>
      <c r="S2143" s="746"/>
      <c r="T2143" s="746"/>
      <c r="U2143" s="746"/>
      <c r="V2143" s="746"/>
      <c r="W2143" s="746"/>
      <c r="X2143" s="746"/>
      <c r="Y2143" s="746"/>
      <c r="Z2143" s="746"/>
      <c r="AA2143" s="746"/>
      <c r="AB2143" s="746"/>
      <c r="AC2143" s="746"/>
      <c r="AD2143" s="746"/>
    </row>
    <row r="2144" spans="4:30" ht="13.9" customHeight="1">
      <c r="D2144" s="746"/>
      <c r="E2144" s="746"/>
      <c r="F2144" s="746"/>
      <c r="G2144" s="746"/>
      <c r="H2144" s="746"/>
      <c r="I2144" s="746"/>
      <c r="J2144" s="746"/>
      <c r="K2144" s="746"/>
      <c r="L2144" s="746"/>
      <c r="M2144" s="746"/>
      <c r="N2144" s="746"/>
      <c r="O2144" s="746"/>
      <c r="P2144" s="746"/>
      <c r="Q2144" s="746"/>
      <c r="R2144" s="746"/>
      <c r="S2144" s="746"/>
      <c r="T2144" s="746"/>
      <c r="U2144" s="746"/>
      <c r="V2144" s="746"/>
      <c r="W2144" s="746"/>
      <c r="X2144" s="746"/>
      <c r="Y2144" s="746"/>
      <c r="Z2144" s="746"/>
      <c r="AA2144" s="746"/>
      <c r="AB2144" s="746"/>
      <c r="AC2144" s="746"/>
      <c r="AD2144" s="746"/>
    </row>
    <row r="2145" spans="4:30" ht="13.9" customHeight="1">
      <c r="D2145" s="746"/>
      <c r="E2145" s="746"/>
      <c r="F2145" s="746"/>
      <c r="G2145" s="746"/>
      <c r="H2145" s="746"/>
      <c r="I2145" s="746"/>
      <c r="J2145" s="746"/>
      <c r="K2145" s="746"/>
      <c r="L2145" s="746"/>
      <c r="M2145" s="746"/>
      <c r="N2145" s="746"/>
      <c r="O2145" s="746"/>
      <c r="P2145" s="746"/>
      <c r="Q2145" s="746"/>
      <c r="R2145" s="746"/>
      <c r="S2145" s="746"/>
      <c r="T2145" s="746"/>
      <c r="U2145" s="746"/>
      <c r="V2145" s="746"/>
      <c r="W2145" s="746"/>
      <c r="X2145" s="746"/>
      <c r="Y2145" s="746"/>
      <c r="Z2145" s="746"/>
      <c r="AA2145" s="746"/>
      <c r="AB2145" s="746"/>
      <c r="AC2145" s="746"/>
      <c r="AD2145" s="746"/>
    </row>
    <row r="2146" spans="4:30" ht="13.9" customHeight="1">
      <c r="D2146" s="746"/>
      <c r="E2146" s="746"/>
      <c r="F2146" s="746"/>
      <c r="G2146" s="746"/>
      <c r="H2146" s="746"/>
      <c r="I2146" s="746"/>
      <c r="J2146" s="746"/>
      <c r="K2146" s="746"/>
      <c r="L2146" s="746"/>
      <c r="M2146" s="746"/>
      <c r="N2146" s="746"/>
      <c r="O2146" s="746"/>
      <c r="P2146" s="746"/>
      <c r="Q2146" s="746"/>
      <c r="R2146" s="746"/>
      <c r="S2146" s="746"/>
      <c r="T2146" s="746"/>
      <c r="U2146" s="746"/>
      <c r="V2146" s="746"/>
      <c r="W2146" s="746"/>
      <c r="X2146" s="746"/>
      <c r="Y2146" s="746"/>
      <c r="Z2146" s="746"/>
      <c r="AA2146" s="746"/>
      <c r="AB2146" s="746"/>
      <c r="AC2146" s="746"/>
      <c r="AD2146" s="746"/>
    </row>
    <row r="2147" spans="4:30" ht="13.9" customHeight="1">
      <c r="D2147" s="746"/>
      <c r="E2147" s="746"/>
      <c r="F2147" s="746"/>
      <c r="G2147" s="746"/>
      <c r="H2147" s="746"/>
      <c r="I2147" s="746"/>
      <c r="J2147" s="746"/>
      <c r="K2147" s="746"/>
      <c r="L2147" s="746"/>
      <c r="M2147" s="746"/>
      <c r="N2147" s="746"/>
      <c r="O2147" s="746"/>
      <c r="P2147" s="746"/>
      <c r="Q2147" s="746"/>
      <c r="R2147" s="746"/>
      <c r="S2147" s="746"/>
      <c r="T2147" s="746"/>
      <c r="U2147" s="746"/>
      <c r="V2147" s="746"/>
      <c r="W2147" s="746"/>
      <c r="X2147" s="746"/>
      <c r="Y2147" s="746"/>
      <c r="Z2147" s="746"/>
      <c r="AA2147" s="746"/>
      <c r="AB2147" s="746"/>
      <c r="AC2147" s="746"/>
      <c r="AD2147" s="746"/>
    </row>
    <row r="2148" spans="4:30" ht="13.9" customHeight="1">
      <c r="D2148" s="746"/>
      <c r="E2148" s="746"/>
      <c r="F2148" s="746"/>
      <c r="G2148" s="746"/>
      <c r="H2148" s="746"/>
      <c r="I2148" s="746"/>
      <c r="J2148" s="746"/>
      <c r="K2148" s="746"/>
      <c r="L2148" s="746"/>
      <c r="M2148" s="746"/>
      <c r="N2148" s="746"/>
      <c r="O2148" s="746"/>
      <c r="P2148" s="746"/>
      <c r="Q2148" s="746"/>
      <c r="R2148" s="746"/>
      <c r="S2148" s="746"/>
      <c r="T2148" s="746"/>
      <c r="U2148" s="746"/>
      <c r="V2148" s="746"/>
      <c r="W2148" s="746"/>
      <c r="X2148" s="746"/>
      <c r="Y2148" s="746"/>
      <c r="Z2148" s="746"/>
      <c r="AA2148" s="746"/>
      <c r="AB2148" s="746"/>
      <c r="AC2148" s="746"/>
      <c r="AD2148" s="746"/>
    </row>
    <row r="2149" spans="4:30" ht="13.9" customHeight="1">
      <c r="D2149" s="746"/>
      <c r="E2149" s="746"/>
      <c r="F2149" s="746"/>
      <c r="G2149" s="746"/>
      <c r="H2149" s="746"/>
      <c r="I2149" s="746"/>
      <c r="J2149" s="746"/>
      <c r="K2149" s="746"/>
      <c r="L2149" s="746"/>
      <c r="M2149" s="746"/>
      <c r="N2149" s="746"/>
      <c r="O2149" s="746"/>
      <c r="P2149" s="746"/>
      <c r="Q2149" s="746"/>
      <c r="R2149" s="746"/>
      <c r="S2149" s="746"/>
      <c r="T2149" s="746"/>
      <c r="U2149" s="746"/>
      <c r="V2149" s="746"/>
      <c r="W2149" s="746"/>
      <c r="X2149" s="746"/>
      <c r="Y2149" s="746"/>
      <c r="Z2149" s="746"/>
      <c r="AA2149" s="746"/>
      <c r="AB2149" s="746"/>
      <c r="AC2149" s="746"/>
      <c r="AD2149" s="746"/>
    </row>
    <row r="2150" spans="4:30" ht="13.9" customHeight="1">
      <c r="D2150" s="746"/>
      <c r="E2150" s="746"/>
      <c r="F2150" s="746"/>
      <c r="G2150" s="746"/>
      <c r="H2150" s="746"/>
      <c r="I2150" s="746"/>
      <c r="J2150" s="746"/>
      <c r="K2150" s="746"/>
      <c r="L2150" s="746"/>
      <c r="M2150" s="746"/>
      <c r="N2150" s="746"/>
      <c r="O2150" s="746"/>
      <c r="P2150" s="746"/>
      <c r="Q2150" s="746"/>
      <c r="R2150" s="746"/>
      <c r="S2150" s="746"/>
      <c r="T2150" s="746"/>
      <c r="U2150" s="746"/>
      <c r="V2150" s="746"/>
      <c r="W2150" s="746"/>
      <c r="X2150" s="746"/>
      <c r="Y2150" s="746"/>
      <c r="Z2150" s="746"/>
      <c r="AA2150" s="746"/>
      <c r="AB2150" s="746"/>
      <c r="AC2150" s="746"/>
      <c r="AD2150" s="746"/>
    </row>
    <row r="2151" spans="4:30" ht="13.9" customHeight="1">
      <c r="D2151" s="746"/>
      <c r="E2151" s="746"/>
      <c r="F2151" s="746"/>
      <c r="G2151" s="746"/>
      <c r="H2151" s="746"/>
      <c r="I2151" s="746"/>
      <c r="J2151" s="746"/>
      <c r="K2151" s="746"/>
      <c r="L2151" s="746"/>
      <c r="M2151" s="746"/>
      <c r="N2151" s="746"/>
      <c r="O2151" s="746"/>
      <c r="P2151" s="746"/>
      <c r="Q2151" s="746"/>
      <c r="R2151" s="746"/>
      <c r="S2151" s="746"/>
      <c r="T2151" s="746"/>
      <c r="U2151" s="746"/>
      <c r="V2151" s="746"/>
      <c r="W2151" s="746"/>
      <c r="X2151" s="746"/>
      <c r="Y2151" s="746"/>
      <c r="Z2151" s="746"/>
      <c r="AA2151" s="746"/>
      <c r="AB2151" s="746"/>
      <c r="AC2151" s="746"/>
      <c r="AD2151" s="746"/>
    </row>
    <row r="2152" spans="4:30" ht="13.9" customHeight="1">
      <c r="D2152" s="746"/>
      <c r="E2152" s="746"/>
      <c r="F2152" s="746"/>
      <c r="G2152" s="746"/>
      <c r="H2152" s="746"/>
      <c r="I2152" s="746"/>
      <c r="J2152" s="746"/>
      <c r="K2152" s="746"/>
      <c r="L2152" s="746"/>
      <c r="M2152" s="746"/>
      <c r="N2152" s="746"/>
      <c r="O2152" s="746"/>
      <c r="P2152" s="746"/>
      <c r="Q2152" s="746"/>
      <c r="R2152" s="746"/>
      <c r="S2152" s="746"/>
      <c r="T2152" s="746"/>
      <c r="U2152" s="746"/>
      <c r="V2152" s="746"/>
      <c r="W2152" s="746"/>
      <c r="X2152" s="746"/>
      <c r="Y2152" s="746"/>
      <c r="Z2152" s="746"/>
      <c r="AA2152" s="746"/>
      <c r="AB2152" s="746"/>
      <c r="AC2152" s="746"/>
      <c r="AD2152" s="746"/>
    </row>
    <row r="2153" spans="4:30" ht="13.9" customHeight="1">
      <c r="D2153" s="746"/>
      <c r="E2153" s="746"/>
      <c r="F2153" s="746"/>
      <c r="G2153" s="746"/>
      <c r="H2153" s="746"/>
      <c r="I2153" s="746"/>
      <c r="J2153" s="746"/>
      <c r="K2153" s="746"/>
      <c r="L2153" s="746"/>
      <c r="M2153" s="746"/>
      <c r="N2153" s="746"/>
      <c r="O2153" s="746"/>
      <c r="P2153" s="746"/>
      <c r="Q2153" s="746"/>
      <c r="R2153" s="746"/>
      <c r="S2153" s="746"/>
      <c r="T2153" s="746"/>
      <c r="U2153" s="746"/>
      <c r="V2153" s="746"/>
      <c r="W2153" s="746"/>
      <c r="X2153" s="746"/>
      <c r="Y2153" s="746"/>
      <c r="Z2153" s="746"/>
      <c r="AA2153" s="746"/>
      <c r="AB2153" s="746"/>
      <c r="AC2153" s="746"/>
      <c r="AD2153" s="746"/>
    </row>
    <row r="2154" spans="4:30" ht="13.9" customHeight="1">
      <c r="D2154" s="746"/>
      <c r="E2154" s="746"/>
      <c r="F2154" s="746"/>
      <c r="G2154" s="746"/>
      <c r="H2154" s="746"/>
      <c r="I2154" s="746"/>
      <c r="J2154" s="746"/>
      <c r="K2154" s="746"/>
      <c r="L2154" s="746"/>
      <c r="M2154" s="746"/>
      <c r="N2154" s="746"/>
      <c r="O2154" s="746"/>
      <c r="P2154" s="746"/>
      <c r="Q2154" s="746"/>
      <c r="R2154" s="746"/>
      <c r="S2154" s="746"/>
      <c r="T2154" s="746"/>
      <c r="U2154" s="746"/>
      <c r="V2154" s="746"/>
      <c r="W2154" s="746"/>
      <c r="X2154" s="746"/>
      <c r="Y2154" s="746"/>
      <c r="Z2154" s="746"/>
      <c r="AA2154" s="746"/>
      <c r="AB2154" s="746"/>
      <c r="AC2154" s="746"/>
      <c r="AD2154" s="746"/>
    </row>
    <row r="2155" spans="4:30" ht="13.9" customHeight="1">
      <c r="D2155" s="746"/>
      <c r="E2155" s="746"/>
      <c r="F2155" s="746"/>
      <c r="G2155" s="746"/>
      <c r="H2155" s="746"/>
      <c r="I2155" s="746"/>
      <c r="J2155" s="746"/>
      <c r="K2155" s="746"/>
      <c r="L2155" s="746"/>
      <c r="M2155" s="746"/>
      <c r="N2155" s="746"/>
      <c r="O2155" s="746"/>
      <c r="P2155" s="746"/>
      <c r="Q2155" s="746"/>
      <c r="R2155" s="746"/>
      <c r="S2155" s="746"/>
      <c r="T2155" s="746"/>
      <c r="U2155" s="746"/>
      <c r="V2155" s="746"/>
      <c r="W2155" s="746"/>
      <c r="X2155" s="746"/>
      <c r="Y2155" s="746"/>
      <c r="Z2155" s="746"/>
      <c r="AA2155" s="746"/>
      <c r="AB2155" s="746"/>
      <c r="AC2155" s="746"/>
      <c r="AD2155" s="746"/>
    </row>
    <row r="2156" spans="4:30" ht="13.9" customHeight="1">
      <c r="D2156" s="746"/>
      <c r="E2156" s="746"/>
      <c r="F2156" s="746"/>
      <c r="G2156" s="746"/>
      <c r="H2156" s="746"/>
      <c r="I2156" s="746"/>
      <c r="J2156" s="746"/>
      <c r="K2156" s="746"/>
      <c r="L2156" s="746"/>
      <c r="M2156" s="746"/>
      <c r="N2156" s="746"/>
      <c r="O2156" s="746"/>
      <c r="P2156" s="746"/>
      <c r="Q2156" s="746"/>
      <c r="R2156" s="746"/>
      <c r="S2156" s="746"/>
      <c r="T2156" s="746"/>
      <c r="U2156" s="746"/>
      <c r="V2156" s="746"/>
      <c r="W2156" s="746"/>
      <c r="X2156" s="746"/>
      <c r="Y2156" s="746"/>
      <c r="Z2156" s="746"/>
      <c r="AA2156" s="746"/>
      <c r="AB2156" s="746"/>
      <c r="AC2156" s="746"/>
      <c r="AD2156" s="746"/>
    </row>
    <row r="2157" spans="4:30" ht="13.9" customHeight="1">
      <c r="D2157" s="746"/>
      <c r="E2157" s="746"/>
      <c r="F2157" s="746"/>
      <c r="G2157" s="746"/>
      <c r="H2157" s="746"/>
      <c r="I2157" s="746"/>
      <c r="J2157" s="746"/>
      <c r="K2157" s="746"/>
      <c r="L2157" s="746"/>
      <c r="M2157" s="746"/>
      <c r="N2157" s="746"/>
      <c r="O2157" s="746"/>
      <c r="P2157" s="746"/>
      <c r="Q2157" s="746"/>
      <c r="R2157" s="746"/>
      <c r="S2157" s="746"/>
      <c r="T2157" s="746"/>
      <c r="U2157" s="746"/>
      <c r="V2157" s="746"/>
      <c r="W2157" s="746"/>
      <c r="X2157" s="746"/>
      <c r="Y2157" s="746"/>
      <c r="Z2157" s="746"/>
      <c r="AA2157" s="746"/>
      <c r="AB2157" s="746"/>
      <c r="AC2157" s="746"/>
      <c r="AD2157" s="746"/>
    </row>
    <row r="2158" spans="4:30" ht="13.9" customHeight="1">
      <c r="D2158" s="746"/>
      <c r="E2158" s="746"/>
      <c r="F2158" s="746"/>
      <c r="G2158" s="746"/>
      <c r="H2158" s="746"/>
      <c r="I2158" s="746"/>
      <c r="J2158" s="746"/>
      <c r="K2158" s="746"/>
      <c r="L2158" s="746"/>
      <c r="M2158" s="746"/>
      <c r="N2158" s="746"/>
      <c r="O2158" s="746"/>
      <c r="P2158" s="746"/>
      <c r="Q2158" s="746"/>
      <c r="R2158" s="746"/>
      <c r="S2158" s="746"/>
      <c r="T2158" s="746"/>
      <c r="U2158" s="746"/>
      <c r="V2158" s="746"/>
      <c r="W2158" s="746"/>
      <c r="X2158" s="746"/>
      <c r="Y2158" s="746"/>
      <c r="Z2158" s="746"/>
      <c r="AA2158" s="746"/>
      <c r="AB2158" s="746"/>
      <c r="AC2158" s="746"/>
      <c r="AD2158" s="746"/>
    </row>
    <row r="2159" spans="4:30" ht="13.9" customHeight="1">
      <c r="D2159" s="746"/>
      <c r="E2159" s="746"/>
      <c r="F2159" s="746"/>
      <c r="G2159" s="746"/>
      <c r="H2159" s="746"/>
      <c r="I2159" s="746"/>
      <c r="J2159" s="746"/>
      <c r="K2159" s="746"/>
      <c r="L2159" s="746"/>
      <c r="M2159" s="746"/>
      <c r="N2159" s="746"/>
      <c r="O2159" s="746"/>
      <c r="P2159" s="746"/>
      <c r="Q2159" s="746"/>
      <c r="R2159" s="746"/>
      <c r="S2159" s="746"/>
      <c r="T2159" s="746"/>
      <c r="U2159" s="746"/>
      <c r="V2159" s="746"/>
      <c r="W2159" s="746"/>
      <c r="X2159" s="746"/>
      <c r="Y2159" s="746"/>
      <c r="Z2159" s="746"/>
      <c r="AA2159" s="746"/>
      <c r="AB2159" s="746"/>
      <c r="AC2159" s="746"/>
      <c r="AD2159" s="746"/>
    </row>
    <row r="2160" spans="4:30" ht="13.9" customHeight="1">
      <c r="D2160" s="746"/>
      <c r="E2160" s="746"/>
      <c r="F2160" s="746"/>
      <c r="G2160" s="746"/>
      <c r="H2160" s="746"/>
      <c r="I2160" s="746"/>
      <c r="J2160" s="746"/>
      <c r="K2160" s="746"/>
      <c r="L2160" s="746"/>
      <c r="M2160" s="746"/>
      <c r="N2160" s="746"/>
      <c r="O2160" s="746"/>
      <c r="P2160" s="746"/>
      <c r="Q2160" s="746"/>
      <c r="R2160" s="746"/>
      <c r="S2160" s="746"/>
      <c r="T2160" s="746"/>
      <c r="U2160" s="746"/>
      <c r="V2160" s="746"/>
      <c r="W2160" s="746"/>
      <c r="X2160" s="746"/>
      <c r="Y2160" s="746"/>
      <c r="Z2160" s="746"/>
      <c r="AA2160" s="746"/>
      <c r="AB2160" s="746"/>
      <c r="AC2160" s="746"/>
      <c r="AD2160" s="746"/>
    </row>
    <row r="2161" spans="4:30" ht="13.9" customHeight="1">
      <c r="D2161" s="746"/>
      <c r="E2161" s="746"/>
      <c r="F2161" s="746"/>
      <c r="G2161" s="746"/>
      <c r="H2161" s="746"/>
      <c r="I2161" s="746"/>
      <c r="J2161" s="746"/>
      <c r="K2161" s="746"/>
      <c r="L2161" s="746"/>
      <c r="M2161" s="746"/>
      <c r="N2161" s="746"/>
      <c r="O2161" s="746"/>
      <c r="P2161" s="746"/>
      <c r="Q2161" s="746"/>
      <c r="R2161" s="746"/>
      <c r="S2161" s="746"/>
      <c r="T2161" s="746"/>
      <c r="U2161" s="746"/>
      <c r="V2161" s="746"/>
      <c r="W2161" s="746"/>
      <c r="X2161" s="746"/>
      <c r="Y2161" s="746"/>
      <c r="Z2161" s="746"/>
      <c r="AA2161" s="746"/>
      <c r="AB2161" s="746"/>
      <c r="AC2161" s="746"/>
      <c r="AD2161" s="746"/>
    </row>
    <row r="2162" spans="4:30" ht="13.9" customHeight="1">
      <c r="D2162" s="746"/>
      <c r="E2162" s="746"/>
      <c r="F2162" s="746"/>
      <c r="G2162" s="746"/>
      <c r="H2162" s="746"/>
      <c r="I2162" s="746"/>
      <c r="J2162" s="746"/>
      <c r="K2162" s="746"/>
      <c r="L2162" s="746"/>
      <c r="M2162" s="746"/>
      <c r="N2162" s="746"/>
      <c r="O2162" s="746"/>
      <c r="P2162" s="746"/>
      <c r="Q2162" s="746"/>
      <c r="R2162" s="746"/>
      <c r="S2162" s="746"/>
      <c r="T2162" s="746"/>
      <c r="U2162" s="746"/>
      <c r="V2162" s="746"/>
      <c r="W2162" s="746"/>
      <c r="X2162" s="746"/>
      <c r="Y2162" s="746"/>
      <c r="Z2162" s="746"/>
      <c r="AA2162" s="746"/>
      <c r="AB2162" s="746"/>
      <c r="AC2162" s="746"/>
      <c r="AD2162" s="746"/>
    </row>
    <row r="2163" spans="4:30" ht="13.9" customHeight="1">
      <c r="D2163" s="746"/>
      <c r="E2163" s="746"/>
      <c r="F2163" s="746"/>
      <c r="G2163" s="746"/>
      <c r="H2163" s="746"/>
      <c r="I2163" s="746"/>
      <c r="J2163" s="746"/>
      <c r="K2163" s="746"/>
      <c r="L2163" s="746"/>
      <c r="M2163" s="746"/>
      <c r="N2163" s="746"/>
      <c r="O2163" s="746"/>
      <c r="P2163" s="746"/>
      <c r="Q2163" s="746"/>
      <c r="R2163" s="746"/>
      <c r="S2163" s="746"/>
      <c r="T2163" s="746"/>
      <c r="U2163" s="746"/>
      <c r="V2163" s="746"/>
      <c r="W2163" s="746"/>
      <c r="X2163" s="746"/>
      <c r="Y2163" s="746"/>
      <c r="Z2163" s="746"/>
      <c r="AA2163" s="746"/>
      <c r="AB2163" s="746"/>
      <c r="AC2163" s="746"/>
      <c r="AD2163" s="746"/>
    </row>
    <row r="2164" spans="4:30" ht="13.9" customHeight="1">
      <c r="D2164" s="746"/>
      <c r="E2164" s="746"/>
      <c r="F2164" s="746"/>
      <c r="G2164" s="746"/>
      <c r="H2164" s="746"/>
      <c r="I2164" s="746"/>
      <c r="J2164" s="746"/>
      <c r="K2164" s="746"/>
      <c r="L2164" s="746"/>
      <c r="M2164" s="746"/>
      <c r="N2164" s="746"/>
      <c r="O2164" s="746"/>
      <c r="P2164" s="746"/>
      <c r="Q2164" s="746"/>
      <c r="R2164" s="746"/>
      <c r="S2164" s="746"/>
      <c r="T2164" s="746"/>
      <c r="U2164" s="746"/>
      <c r="V2164" s="746"/>
      <c r="W2164" s="746"/>
      <c r="X2164" s="746"/>
      <c r="Y2164" s="746"/>
      <c r="Z2164" s="746"/>
      <c r="AA2164" s="746"/>
      <c r="AB2164" s="746"/>
      <c r="AC2164" s="746"/>
      <c r="AD2164" s="746"/>
    </row>
    <row r="2165" spans="4:30" ht="13.9" customHeight="1">
      <c r="D2165" s="746"/>
      <c r="E2165" s="746"/>
      <c r="F2165" s="746"/>
      <c r="G2165" s="746"/>
      <c r="H2165" s="746"/>
      <c r="I2165" s="746"/>
      <c r="J2165" s="746"/>
      <c r="K2165" s="746"/>
      <c r="L2165" s="746"/>
      <c r="M2165" s="746"/>
      <c r="N2165" s="746"/>
      <c r="O2165" s="746"/>
      <c r="P2165" s="746"/>
      <c r="Q2165" s="746"/>
      <c r="R2165" s="746"/>
      <c r="S2165" s="746"/>
      <c r="T2165" s="746"/>
      <c r="U2165" s="746"/>
      <c r="V2165" s="746"/>
      <c r="W2165" s="746"/>
      <c r="X2165" s="746"/>
      <c r="Y2165" s="746"/>
      <c r="Z2165" s="746"/>
      <c r="AA2165" s="746"/>
      <c r="AB2165" s="746"/>
      <c r="AC2165" s="746"/>
      <c r="AD2165" s="746"/>
    </row>
    <row r="2166" spans="4:30" ht="13.9" customHeight="1">
      <c r="D2166" s="746"/>
      <c r="E2166" s="746"/>
      <c r="F2166" s="746"/>
      <c r="G2166" s="746"/>
      <c r="H2166" s="746"/>
      <c r="I2166" s="746"/>
      <c r="J2166" s="746"/>
      <c r="K2166" s="746"/>
      <c r="L2166" s="746"/>
      <c r="M2166" s="746"/>
      <c r="N2166" s="746"/>
      <c r="O2166" s="746"/>
      <c r="P2166" s="746"/>
      <c r="Q2166" s="746"/>
      <c r="R2166" s="746"/>
      <c r="S2166" s="746"/>
      <c r="T2166" s="746"/>
      <c r="U2166" s="746"/>
      <c r="V2166" s="746"/>
      <c r="W2166" s="746"/>
      <c r="X2166" s="746"/>
      <c r="Y2166" s="746"/>
      <c r="Z2166" s="746"/>
      <c r="AA2166" s="746"/>
      <c r="AB2166" s="746"/>
      <c r="AC2166" s="746"/>
      <c r="AD2166" s="746"/>
    </row>
    <row r="2167" spans="4:30" ht="13.9" customHeight="1">
      <c r="D2167" s="746"/>
      <c r="E2167" s="746"/>
      <c r="F2167" s="746"/>
      <c r="G2167" s="746"/>
      <c r="H2167" s="746"/>
      <c r="I2167" s="746"/>
      <c r="J2167" s="746"/>
      <c r="K2167" s="746"/>
      <c r="L2167" s="746"/>
      <c r="M2167" s="746"/>
      <c r="N2167" s="746"/>
      <c r="O2167" s="746"/>
      <c r="P2167" s="746"/>
      <c r="Q2167" s="746"/>
      <c r="R2167" s="746"/>
      <c r="S2167" s="746"/>
      <c r="T2167" s="746"/>
      <c r="U2167" s="746"/>
      <c r="V2167" s="746"/>
      <c r="W2167" s="746"/>
      <c r="X2167" s="746"/>
      <c r="Y2167" s="746"/>
      <c r="Z2167" s="746"/>
      <c r="AA2167" s="746"/>
      <c r="AB2167" s="746"/>
      <c r="AC2167" s="746"/>
      <c r="AD2167" s="746"/>
    </row>
    <row r="2168" spans="4:30" ht="13.9" customHeight="1">
      <c r="D2168" s="746"/>
      <c r="E2168" s="746"/>
      <c r="F2168" s="746"/>
      <c r="G2168" s="746"/>
      <c r="H2168" s="746"/>
      <c r="I2168" s="746"/>
      <c r="J2168" s="746"/>
      <c r="K2168" s="746"/>
      <c r="L2168" s="746"/>
      <c r="M2168" s="746"/>
      <c r="N2168" s="746"/>
      <c r="O2168" s="746"/>
      <c r="P2168" s="746"/>
      <c r="Q2168" s="746"/>
      <c r="R2168" s="746"/>
      <c r="S2168" s="746"/>
      <c r="T2168" s="746"/>
      <c r="U2168" s="746"/>
      <c r="V2168" s="746"/>
      <c r="W2168" s="746"/>
      <c r="X2168" s="746"/>
      <c r="Y2168" s="746"/>
      <c r="Z2168" s="746"/>
      <c r="AA2168" s="746"/>
      <c r="AB2168" s="746"/>
      <c r="AC2168" s="746"/>
      <c r="AD2168" s="746"/>
    </row>
    <row r="2169" spans="4:30" ht="13.9" customHeight="1">
      <c r="D2169" s="746"/>
      <c r="E2169" s="746"/>
      <c r="F2169" s="746"/>
      <c r="G2169" s="746"/>
      <c r="H2169" s="746"/>
      <c r="I2169" s="746"/>
      <c r="J2169" s="746"/>
      <c r="K2169" s="746"/>
      <c r="L2169" s="746"/>
      <c r="M2169" s="746"/>
      <c r="N2169" s="746"/>
      <c r="O2169" s="746"/>
      <c r="P2169" s="746"/>
      <c r="Q2169" s="746"/>
      <c r="R2169" s="746"/>
      <c r="S2169" s="746"/>
      <c r="T2169" s="746"/>
      <c r="U2169" s="746"/>
      <c r="V2169" s="746"/>
      <c r="W2169" s="746"/>
      <c r="X2169" s="746"/>
      <c r="Y2169" s="746"/>
      <c r="Z2169" s="746"/>
      <c r="AA2169" s="746"/>
      <c r="AB2169" s="746"/>
      <c r="AC2169" s="746"/>
      <c r="AD2169" s="746"/>
    </row>
    <row r="2170" spans="4:30" ht="13.9" customHeight="1">
      <c r="D2170" s="746"/>
      <c r="E2170" s="746"/>
      <c r="F2170" s="746"/>
      <c r="G2170" s="746"/>
      <c r="H2170" s="746"/>
      <c r="I2170" s="746"/>
      <c r="J2170" s="746"/>
      <c r="K2170" s="746"/>
      <c r="L2170" s="746"/>
      <c r="M2170" s="746"/>
      <c r="N2170" s="746"/>
      <c r="O2170" s="746"/>
      <c r="P2170" s="746"/>
      <c r="Q2170" s="746"/>
      <c r="R2170" s="746"/>
      <c r="S2170" s="746"/>
      <c r="T2170" s="746"/>
      <c r="U2170" s="746"/>
      <c r="V2170" s="746"/>
      <c r="W2170" s="746"/>
      <c r="X2170" s="746"/>
      <c r="Y2170" s="746"/>
      <c r="Z2170" s="746"/>
      <c r="AA2170" s="746"/>
      <c r="AB2170" s="746"/>
      <c r="AC2170" s="746"/>
      <c r="AD2170" s="746"/>
    </row>
    <row r="2171" spans="4:30" ht="13.9" customHeight="1">
      <c r="D2171" s="746"/>
      <c r="E2171" s="746"/>
      <c r="F2171" s="746"/>
      <c r="G2171" s="746"/>
      <c r="H2171" s="746"/>
      <c r="I2171" s="746"/>
      <c r="J2171" s="746"/>
      <c r="K2171" s="746"/>
      <c r="L2171" s="746"/>
      <c r="M2171" s="746"/>
      <c r="N2171" s="746"/>
      <c r="O2171" s="746"/>
      <c r="P2171" s="746"/>
      <c r="Q2171" s="746"/>
      <c r="R2171" s="746"/>
      <c r="S2171" s="746"/>
      <c r="T2171" s="746"/>
      <c r="U2171" s="746"/>
      <c r="V2171" s="746"/>
      <c r="W2171" s="746"/>
      <c r="X2171" s="746"/>
      <c r="Y2171" s="746"/>
      <c r="Z2171" s="746"/>
      <c r="AA2171" s="746"/>
      <c r="AB2171" s="746"/>
      <c r="AC2171" s="746"/>
      <c r="AD2171" s="746"/>
    </row>
    <row r="2172" spans="4:30" ht="13.9" customHeight="1">
      <c r="D2172" s="746"/>
      <c r="E2172" s="746"/>
      <c r="F2172" s="746"/>
      <c r="G2172" s="746"/>
      <c r="H2172" s="746"/>
      <c r="I2172" s="746"/>
      <c r="J2172" s="746"/>
      <c r="K2172" s="746"/>
      <c r="L2172" s="746"/>
      <c r="M2172" s="746"/>
      <c r="N2172" s="746"/>
      <c r="O2172" s="746"/>
      <c r="P2172" s="746"/>
      <c r="Q2172" s="746"/>
      <c r="R2172" s="746"/>
      <c r="S2172" s="746"/>
      <c r="T2172" s="746"/>
      <c r="U2172" s="746"/>
      <c r="V2172" s="746"/>
      <c r="W2172" s="746"/>
      <c r="X2172" s="746"/>
      <c r="Y2172" s="746"/>
      <c r="Z2172" s="746"/>
      <c r="AA2172" s="746"/>
      <c r="AB2172" s="746"/>
      <c r="AC2172" s="746"/>
      <c r="AD2172" s="746"/>
    </row>
    <row r="2173" spans="4:30" ht="13.9" customHeight="1">
      <c r="D2173" s="746"/>
      <c r="E2173" s="746"/>
      <c r="F2173" s="746"/>
      <c r="G2173" s="746"/>
      <c r="H2173" s="746"/>
      <c r="I2173" s="746"/>
      <c r="J2173" s="746"/>
      <c r="K2173" s="746"/>
      <c r="L2173" s="746"/>
      <c r="M2173" s="746"/>
      <c r="N2173" s="746"/>
      <c r="O2173" s="746"/>
      <c r="P2173" s="746"/>
      <c r="Q2173" s="746"/>
      <c r="R2173" s="746"/>
      <c r="S2173" s="746"/>
      <c r="T2173" s="746"/>
      <c r="U2173" s="746"/>
      <c r="V2173" s="746"/>
      <c r="W2173" s="746"/>
      <c r="X2173" s="746"/>
      <c r="Y2173" s="746"/>
      <c r="Z2173" s="746"/>
      <c r="AA2173" s="746"/>
      <c r="AB2173" s="746"/>
      <c r="AC2173" s="746"/>
      <c r="AD2173" s="746"/>
    </row>
    <row r="2174" spans="4:30" ht="13.9" customHeight="1">
      <c r="D2174" s="746"/>
      <c r="E2174" s="746"/>
      <c r="F2174" s="746"/>
      <c r="G2174" s="746"/>
      <c r="H2174" s="746"/>
      <c r="I2174" s="746"/>
      <c r="J2174" s="746"/>
      <c r="K2174" s="746"/>
      <c r="L2174" s="746"/>
      <c r="M2174" s="746"/>
      <c r="N2174" s="746"/>
      <c r="O2174" s="746"/>
      <c r="P2174" s="746"/>
      <c r="Q2174" s="746"/>
      <c r="R2174" s="746"/>
      <c r="S2174" s="746"/>
      <c r="T2174" s="746"/>
      <c r="U2174" s="746"/>
      <c r="V2174" s="746"/>
      <c r="W2174" s="746"/>
      <c r="X2174" s="746"/>
      <c r="Y2174" s="746"/>
      <c r="Z2174" s="746"/>
      <c r="AA2174" s="746"/>
      <c r="AB2174" s="746"/>
      <c r="AC2174" s="746"/>
      <c r="AD2174" s="746"/>
    </row>
    <row r="2175" spans="4:30" ht="13.9" customHeight="1">
      <c r="D2175" s="746"/>
      <c r="E2175" s="746"/>
      <c r="F2175" s="746"/>
      <c r="G2175" s="746"/>
      <c r="H2175" s="746"/>
      <c r="I2175" s="746"/>
      <c r="J2175" s="746"/>
      <c r="K2175" s="746"/>
      <c r="L2175" s="746"/>
      <c r="M2175" s="746"/>
      <c r="N2175" s="746"/>
      <c r="O2175" s="746"/>
      <c r="P2175" s="746"/>
      <c r="Q2175" s="746"/>
      <c r="R2175" s="746"/>
      <c r="S2175" s="746"/>
      <c r="T2175" s="746"/>
      <c r="U2175" s="746"/>
      <c r="V2175" s="746"/>
      <c r="W2175" s="746"/>
      <c r="X2175" s="746"/>
      <c r="Y2175" s="746"/>
      <c r="Z2175" s="746"/>
      <c r="AA2175" s="746"/>
      <c r="AB2175" s="746"/>
      <c r="AC2175" s="746"/>
      <c r="AD2175" s="746"/>
    </row>
    <row r="2176" spans="4:30" ht="13.9" customHeight="1">
      <c r="D2176" s="746"/>
      <c r="E2176" s="746"/>
      <c r="F2176" s="746"/>
      <c r="G2176" s="746"/>
      <c r="H2176" s="746"/>
      <c r="I2176" s="746"/>
      <c r="J2176" s="746"/>
      <c r="K2176" s="746"/>
      <c r="L2176" s="746"/>
      <c r="M2176" s="746"/>
      <c r="N2176" s="746"/>
      <c r="O2176" s="746"/>
      <c r="P2176" s="746"/>
      <c r="Q2176" s="746"/>
      <c r="R2176" s="746"/>
      <c r="S2176" s="746"/>
      <c r="T2176" s="746"/>
      <c r="U2176" s="746"/>
      <c r="V2176" s="746"/>
      <c r="W2176" s="746"/>
      <c r="X2176" s="746"/>
      <c r="Y2176" s="746"/>
      <c r="Z2176" s="746"/>
      <c r="AA2176" s="746"/>
      <c r="AB2176" s="746"/>
      <c r="AC2176" s="746"/>
      <c r="AD2176" s="746"/>
    </row>
    <row r="2177" spans="4:30" ht="13.9" customHeight="1">
      <c r="D2177" s="746"/>
      <c r="E2177" s="746"/>
      <c r="F2177" s="746"/>
      <c r="G2177" s="746"/>
      <c r="H2177" s="746"/>
      <c r="I2177" s="746"/>
      <c r="J2177" s="746"/>
      <c r="K2177" s="746"/>
      <c r="L2177" s="746"/>
      <c r="M2177" s="746"/>
      <c r="N2177" s="746"/>
      <c r="O2177" s="746"/>
      <c r="P2177" s="746"/>
      <c r="Q2177" s="746"/>
      <c r="R2177" s="746"/>
      <c r="S2177" s="746"/>
      <c r="T2177" s="746"/>
      <c r="U2177" s="746"/>
      <c r="V2177" s="746"/>
      <c r="W2177" s="746"/>
      <c r="X2177" s="746"/>
      <c r="Y2177" s="746"/>
      <c r="Z2177" s="746"/>
      <c r="AA2177" s="746"/>
      <c r="AB2177" s="746"/>
      <c r="AC2177" s="746"/>
      <c r="AD2177" s="746"/>
    </row>
    <row r="2178" spans="4:30" ht="13.9" customHeight="1">
      <c r="D2178" s="746"/>
      <c r="E2178" s="746"/>
      <c r="F2178" s="746"/>
      <c r="G2178" s="746"/>
      <c r="H2178" s="746"/>
      <c r="I2178" s="746"/>
      <c r="J2178" s="746"/>
      <c r="K2178" s="746"/>
      <c r="L2178" s="746"/>
      <c r="M2178" s="746"/>
      <c r="N2178" s="746"/>
      <c r="O2178" s="746"/>
      <c r="P2178" s="746"/>
      <c r="Q2178" s="746"/>
      <c r="R2178" s="746"/>
      <c r="S2178" s="746"/>
      <c r="T2178" s="746"/>
      <c r="U2178" s="746"/>
      <c r="V2178" s="746"/>
      <c r="W2178" s="746"/>
      <c r="X2178" s="746"/>
      <c r="Y2178" s="746"/>
      <c r="Z2178" s="746"/>
      <c r="AA2178" s="746"/>
      <c r="AB2178" s="746"/>
      <c r="AC2178" s="746"/>
      <c r="AD2178" s="746"/>
    </row>
    <row r="2179" spans="4:30" ht="13.9" customHeight="1">
      <c r="D2179" s="746"/>
      <c r="E2179" s="746"/>
      <c r="F2179" s="746"/>
      <c r="G2179" s="746"/>
      <c r="H2179" s="746"/>
      <c r="I2179" s="746"/>
      <c r="J2179" s="746"/>
      <c r="K2179" s="746"/>
      <c r="L2179" s="746"/>
      <c r="M2179" s="746"/>
      <c r="N2179" s="746"/>
      <c r="O2179" s="746"/>
      <c r="P2179" s="746"/>
      <c r="Q2179" s="746"/>
      <c r="R2179" s="746"/>
      <c r="S2179" s="746"/>
      <c r="T2179" s="746"/>
      <c r="U2179" s="746"/>
      <c r="V2179" s="746"/>
      <c r="W2179" s="746"/>
      <c r="X2179" s="746"/>
      <c r="Y2179" s="746"/>
      <c r="Z2179" s="746"/>
      <c r="AA2179" s="746"/>
      <c r="AB2179" s="746"/>
      <c r="AC2179" s="746"/>
      <c r="AD2179" s="746"/>
    </row>
    <row r="2180" spans="4:30" ht="13.9" customHeight="1">
      <c r="D2180" s="746"/>
      <c r="E2180" s="746"/>
      <c r="F2180" s="746"/>
      <c r="G2180" s="746"/>
      <c r="H2180" s="746"/>
      <c r="I2180" s="746"/>
      <c r="J2180" s="746"/>
      <c r="K2180" s="746"/>
      <c r="L2180" s="746"/>
      <c r="M2180" s="746"/>
      <c r="N2180" s="746"/>
      <c r="O2180" s="746"/>
      <c r="P2180" s="746"/>
      <c r="Q2180" s="746"/>
      <c r="R2180" s="746"/>
      <c r="S2180" s="746"/>
      <c r="T2180" s="746"/>
      <c r="U2180" s="746"/>
      <c r="V2180" s="746"/>
      <c r="W2180" s="746"/>
      <c r="X2180" s="746"/>
      <c r="Y2180" s="746"/>
      <c r="Z2180" s="746"/>
      <c r="AA2180" s="746"/>
      <c r="AB2180" s="746"/>
      <c r="AC2180" s="746"/>
      <c r="AD2180" s="746"/>
    </row>
    <row r="2181" spans="4:30" ht="13.9" customHeight="1">
      <c r="D2181" s="746"/>
      <c r="E2181" s="746"/>
      <c r="F2181" s="746"/>
      <c r="G2181" s="746"/>
      <c r="H2181" s="746"/>
      <c r="I2181" s="746"/>
      <c r="J2181" s="746"/>
      <c r="K2181" s="746"/>
      <c r="L2181" s="746"/>
      <c r="M2181" s="746"/>
      <c r="N2181" s="746"/>
      <c r="O2181" s="746"/>
      <c r="P2181" s="746"/>
      <c r="Q2181" s="746"/>
      <c r="R2181" s="746"/>
      <c r="S2181" s="746"/>
      <c r="T2181" s="746"/>
      <c r="U2181" s="746"/>
      <c r="V2181" s="746"/>
      <c r="W2181" s="746"/>
      <c r="X2181" s="746"/>
      <c r="Y2181" s="746"/>
      <c r="Z2181" s="746"/>
      <c r="AA2181" s="746"/>
      <c r="AB2181" s="746"/>
      <c r="AC2181" s="746"/>
      <c r="AD2181" s="746"/>
    </row>
    <row r="2182" spans="4:30" ht="13.9" customHeight="1">
      <c r="D2182" s="746"/>
      <c r="E2182" s="746"/>
      <c r="F2182" s="746"/>
      <c r="G2182" s="746"/>
      <c r="H2182" s="746"/>
      <c r="I2182" s="746"/>
      <c r="J2182" s="746"/>
      <c r="K2182" s="746"/>
      <c r="L2182" s="746"/>
      <c r="M2182" s="746"/>
      <c r="N2182" s="746"/>
      <c r="O2182" s="746"/>
      <c r="P2182" s="746"/>
      <c r="Q2182" s="746"/>
      <c r="R2182" s="746"/>
      <c r="S2182" s="746"/>
      <c r="T2182" s="746"/>
      <c r="U2182" s="746"/>
      <c r="V2182" s="746"/>
      <c r="W2182" s="746"/>
      <c r="X2182" s="746"/>
      <c r="Y2182" s="746"/>
      <c r="Z2182" s="746"/>
      <c r="AA2182" s="746"/>
      <c r="AB2182" s="746"/>
      <c r="AC2182" s="746"/>
      <c r="AD2182" s="746"/>
    </row>
    <row r="2183" spans="4:30" ht="13.9" customHeight="1">
      <c r="D2183" s="746"/>
      <c r="E2183" s="746"/>
      <c r="F2183" s="746"/>
      <c r="G2183" s="746"/>
      <c r="H2183" s="746"/>
      <c r="I2183" s="746"/>
      <c r="J2183" s="746"/>
      <c r="K2183" s="746"/>
      <c r="L2183" s="746"/>
      <c r="M2183" s="746"/>
      <c r="N2183" s="746"/>
      <c r="O2183" s="746"/>
      <c r="P2183" s="746"/>
      <c r="Q2183" s="746"/>
      <c r="R2183" s="746"/>
      <c r="S2183" s="746"/>
      <c r="T2183" s="746"/>
      <c r="U2183" s="746"/>
      <c r="V2183" s="746"/>
      <c r="W2183" s="746"/>
      <c r="X2183" s="746"/>
      <c r="Y2183" s="746"/>
      <c r="Z2183" s="746"/>
      <c r="AA2183" s="746"/>
      <c r="AB2183" s="746"/>
      <c r="AC2183" s="746"/>
      <c r="AD2183" s="746"/>
    </row>
    <row r="2184" spans="4:30" ht="13.9" customHeight="1">
      <c r="D2184" s="746"/>
      <c r="E2184" s="746"/>
      <c r="F2184" s="746"/>
      <c r="G2184" s="746"/>
      <c r="H2184" s="746"/>
      <c r="I2184" s="746"/>
      <c r="J2184" s="746"/>
      <c r="K2184" s="746"/>
      <c r="L2184" s="746"/>
      <c r="M2184" s="746"/>
      <c r="N2184" s="746"/>
      <c r="O2184" s="746"/>
      <c r="P2184" s="746"/>
      <c r="Q2184" s="746"/>
      <c r="R2184" s="746"/>
      <c r="S2184" s="746"/>
      <c r="T2184" s="746"/>
      <c r="U2184" s="746"/>
      <c r="V2184" s="746"/>
      <c r="W2184" s="746"/>
      <c r="X2184" s="746"/>
      <c r="Y2184" s="746"/>
      <c r="Z2184" s="746"/>
      <c r="AA2184" s="746"/>
      <c r="AB2184" s="746"/>
      <c r="AC2184" s="746"/>
      <c r="AD2184" s="746"/>
    </row>
    <row r="2185" spans="4:30" ht="13.9" customHeight="1">
      <c r="D2185" s="746"/>
      <c r="E2185" s="746"/>
      <c r="F2185" s="746"/>
      <c r="G2185" s="746"/>
      <c r="H2185" s="746"/>
      <c r="I2185" s="746"/>
      <c r="J2185" s="746"/>
      <c r="K2185" s="746"/>
      <c r="L2185" s="746"/>
      <c r="M2185" s="746"/>
      <c r="N2185" s="746"/>
      <c r="O2185" s="746"/>
      <c r="P2185" s="746"/>
      <c r="Q2185" s="746"/>
      <c r="R2185" s="746"/>
      <c r="S2185" s="746"/>
      <c r="T2185" s="746"/>
      <c r="U2185" s="746"/>
      <c r="V2185" s="746"/>
      <c r="W2185" s="746"/>
      <c r="X2185" s="746"/>
      <c r="Y2185" s="746"/>
      <c r="Z2185" s="746"/>
      <c r="AA2185" s="746"/>
      <c r="AB2185" s="746"/>
      <c r="AC2185" s="746"/>
      <c r="AD2185" s="746"/>
    </row>
    <row r="2186" spans="4:30" ht="13.9" customHeight="1">
      <c r="D2186" s="746"/>
      <c r="E2186" s="746"/>
      <c r="F2186" s="746"/>
      <c r="G2186" s="746"/>
      <c r="H2186" s="746"/>
      <c r="I2186" s="746"/>
      <c r="J2186" s="746"/>
      <c r="K2186" s="746"/>
      <c r="L2186" s="746"/>
      <c r="M2186" s="746"/>
      <c r="N2186" s="746"/>
      <c r="O2186" s="746"/>
      <c r="P2186" s="746"/>
      <c r="Q2186" s="746"/>
      <c r="R2186" s="746"/>
      <c r="S2186" s="746"/>
      <c r="T2186" s="746"/>
      <c r="U2186" s="746"/>
      <c r="V2186" s="746"/>
      <c r="W2186" s="746"/>
      <c r="X2186" s="746"/>
      <c r="Y2186" s="746"/>
      <c r="Z2186" s="746"/>
      <c r="AA2186" s="746"/>
      <c r="AB2186" s="746"/>
      <c r="AC2186" s="746"/>
      <c r="AD2186" s="746"/>
    </row>
    <row r="2187" spans="4:30" ht="13.9" customHeight="1">
      <c r="D2187" s="746"/>
      <c r="E2187" s="746"/>
      <c r="F2187" s="746"/>
      <c r="G2187" s="746"/>
      <c r="H2187" s="746"/>
      <c r="I2187" s="746"/>
      <c r="J2187" s="746"/>
      <c r="K2187" s="746"/>
      <c r="L2187" s="746"/>
      <c r="M2187" s="746"/>
      <c r="N2187" s="746"/>
      <c r="O2187" s="746"/>
      <c r="P2187" s="746"/>
      <c r="Q2187" s="746"/>
      <c r="R2187" s="746"/>
      <c r="S2187" s="746"/>
      <c r="T2187" s="746"/>
      <c r="U2187" s="746"/>
      <c r="V2187" s="746"/>
      <c r="W2187" s="746"/>
      <c r="X2187" s="746"/>
      <c r="Y2187" s="746"/>
      <c r="Z2187" s="746"/>
      <c r="AA2187" s="746"/>
      <c r="AB2187" s="746"/>
      <c r="AC2187" s="746"/>
      <c r="AD2187" s="746"/>
    </row>
    <row r="2188" spans="4:30" ht="13.9" customHeight="1">
      <c r="D2188" s="746"/>
      <c r="E2188" s="746"/>
      <c r="F2188" s="746"/>
      <c r="G2188" s="746"/>
      <c r="H2188" s="746"/>
      <c r="I2188" s="746"/>
      <c r="J2188" s="746"/>
      <c r="K2188" s="746"/>
      <c r="L2188" s="746"/>
      <c r="M2188" s="746"/>
      <c r="N2188" s="746"/>
      <c r="O2188" s="746"/>
      <c r="P2188" s="746"/>
      <c r="Q2188" s="746"/>
      <c r="R2188" s="746"/>
      <c r="S2188" s="746"/>
      <c r="T2188" s="746"/>
      <c r="U2188" s="746"/>
      <c r="V2188" s="746"/>
      <c r="W2188" s="746"/>
      <c r="X2188" s="746"/>
      <c r="Y2188" s="746"/>
      <c r="Z2188" s="746"/>
      <c r="AA2188" s="746"/>
      <c r="AB2188" s="746"/>
      <c r="AC2188" s="746"/>
      <c r="AD2188" s="746"/>
    </row>
    <row r="2189" spans="4:30" ht="13.9" customHeight="1">
      <c r="D2189" s="746"/>
      <c r="E2189" s="746"/>
      <c r="F2189" s="746"/>
      <c r="G2189" s="746"/>
      <c r="H2189" s="746"/>
      <c r="I2189" s="746"/>
      <c r="J2189" s="746"/>
      <c r="K2189" s="746"/>
      <c r="L2189" s="746"/>
      <c r="M2189" s="746"/>
      <c r="N2189" s="746"/>
      <c r="O2189" s="746"/>
      <c r="P2189" s="746"/>
      <c r="Q2189" s="746"/>
      <c r="R2189" s="746"/>
      <c r="S2189" s="746"/>
      <c r="T2189" s="746"/>
      <c r="U2189" s="746"/>
      <c r="V2189" s="746"/>
      <c r="W2189" s="746"/>
      <c r="X2189" s="746"/>
      <c r="Y2189" s="746"/>
      <c r="Z2189" s="746"/>
      <c r="AA2189" s="746"/>
      <c r="AB2189" s="746"/>
      <c r="AC2189" s="746"/>
      <c r="AD2189" s="746"/>
    </row>
    <row r="2190" spans="4:30" ht="13.9" customHeight="1">
      <c r="D2190" s="746"/>
      <c r="E2190" s="746"/>
      <c r="F2190" s="746"/>
      <c r="G2190" s="746"/>
      <c r="H2190" s="746"/>
      <c r="I2190" s="746"/>
      <c r="J2190" s="746"/>
      <c r="K2190" s="746"/>
      <c r="L2190" s="746"/>
      <c r="M2190" s="746"/>
      <c r="N2190" s="746"/>
      <c r="O2190" s="746"/>
      <c r="P2190" s="746"/>
      <c r="Q2190" s="746"/>
      <c r="R2190" s="746"/>
      <c r="S2190" s="746"/>
      <c r="T2190" s="746"/>
      <c r="U2190" s="746"/>
      <c r="V2190" s="746"/>
      <c r="W2190" s="746"/>
      <c r="X2190" s="746"/>
      <c r="Y2190" s="746"/>
      <c r="Z2190" s="746"/>
      <c r="AA2190" s="746"/>
      <c r="AB2190" s="746"/>
      <c r="AC2190" s="746"/>
      <c r="AD2190" s="746"/>
    </row>
    <row r="2191" spans="4:30" ht="13.9" customHeight="1">
      <c r="D2191" s="746"/>
      <c r="E2191" s="746"/>
      <c r="F2191" s="746"/>
      <c r="G2191" s="746"/>
      <c r="H2191" s="746"/>
      <c r="I2191" s="746"/>
      <c r="J2191" s="746"/>
      <c r="K2191" s="746"/>
      <c r="L2191" s="746"/>
      <c r="M2191" s="746"/>
      <c r="N2191" s="746"/>
      <c r="O2191" s="746"/>
      <c r="P2191" s="746"/>
      <c r="Q2191" s="746"/>
      <c r="R2191" s="746"/>
      <c r="S2191" s="746"/>
      <c r="T2191" s="746"/>
      <c r="U2191" s="746"/>
      <c r="V2191" s="746"/>
      <c r="W2191" s="746"/>
      <c r="X2191" s="746"/>
      <c r="Y2191" s="746"/>
      <c r="Z2191" s="746"/>
      <c r="AA2191" s="746"/>
      <c r="AB2191" s="746"/>
      <c r="AC2191" s="746"/>
      <c r="AD2191" s="746"/>
    </row>
    <row r="2192" spans="4:30" ht="13.9" customHeight="1">
      <c r="D2192" s="746"/>
      <c r="E2192" s="746"/>
      <c r="F2192" s="746"/>
      <c r="G2192" s="746"/>
      <c r="H2192" s="746"/>
      <c r="I2192" s="746"/>
      <c r="J2192" s="746"/>
      <c r="K2192" s="746"/>
      <c r="L2192" s="746"/>
      <c r="M2192" s="746"/>
      <c r="N2192" s="746"/>
      <c r="O2192" s="746"/>
      <c r="P2192" s="746"/>
      <c r="Q2192" s="746"/>
      <c r="R2192" s="746"/>
      <c r="S2192" s="746"/>
      <c r="T2192" s="746"/>
      <c r="U2192" s="746"/>
      <c r="V2192" s="746"/>
      <c r="W2192" s="746"/>
      <c r="X2192" s="746"/>
      <c r="Y2192" s="746"/>
      <c r="Z2192" s="746"/>
      <c r="AA2192" s="746"/>
      <c r="AB2192" s="746"/>
      <c r="AC2192" s="746"/>
      <c r="AD2192" s="746"/>
    </row>
    <row r="2193" spans="4:30" ht="13.9" customHeight="1">
      <c r="D2193" s="746"/>
      <c r="E2193" s="746"/>
      <c r="F2193" s="746"/>
      <c r="G2193" s="746"/>
      <c r="H2193" s="746"/>
      <c r="I2193" s="746"/>
      <c r="J2193" s="746"/>
      <c r="K2193" s="746"/>
      <c r="L2193" s="746"/>
      <c r="M2193" s="746"/>
      <c r="N2193" s="746"/>
      <c r="O2193" s="746"/>
      <c r="P2193" s="746"/>
      <c r="Q2193" s="746"/>
      <c r="R2193" s="746"/>
      <c r="S2193" s="746"/>
      <c r="T2193" s="746"/>
      <c r="U2193" s="746"/>
      <c r="V2193" s="746"/>
      <c r="W2193" s="746"/>
      <c r="X2193" s="746"/>
      <c r="Y2193" s="746"/>
      <c r="Z2193" s="746"/>
      <c r="AA2193" s="746"/>
      <c r="AB2193" s="746"/>
      <c r="AC2193" s="746"/>
      <c r="AD2193" s="746"/>
    </row>
    <row r="2194" spans="4:30" ht="13.9" customHeight="1">
      <c r="D2194" s="746"/>
      <c r="E2194" s="746"/>
      <c r="F2194" s="746"/>
      <c r="G2194" s="746"/>
      <c r="H2194" s="746"/>
      <c r="I2194" s="746"/>
      <c r="J2194" s="746"/>
      <c r="K2194" s="746"/>
      <c r="L2194" s="746"/>
      <c r="M2194" s="746"/>
      <c r="N2194" s="746"/>
      <c r="O2194" s="746"/>
      <c r="P2194" s="746"/>
      <c r="Q2194" s="746"/>
      <c r="R2194" s="746"/>
      <c r="S2194" s="746"/>
      <c r="T2194" s="746"/>
      <c r="U2194" s="746"/>
      <c r="V2194" s="746"/>
      <c r="W2194" s="746"/>
      <c r="X2194" s="746"/>
      <c r="Y2194" s="746"/>
      <c r="Z2194" s="746"/>
      <c r="AA2194" s="746"/>
      <c r="AB2194" s="746"/>
      <c r="AC2194" s="746"/>
      <c r="AD2194" s="746"/>
    </row>
    <row r="2195" spans="4:30" ht="13.9" customHeight="1">
      <c r="D2195" s="746"/>
      <c r="E2195" s="746"/>
      <c r="F2195" s="746"/>
      <c r="G2195" s="746"/>
      <c r="H2195" s="746"/>
      <c r="I2195" s="746"/>
      <c r="J2195" s="746"/>
      <c r="K2195" s="746"/>
      <c r="L2195" s="746"/>
      <c r="M2195" s="746"/>
      <c r="N2195" s="746"/>
      <c r="O2195" s="746"/>
      <c r="P2195" s="746"/>
      <c r="Q2195" s="746"/>
      <c r="R2195" s="746"/>
      <c r="S2195" s="746"/>
      <c r="T2195" s="746"/>
      <c r="U2195" s="746"/>
      <c r="V2195" s="746"/>
      <c r="W2195" s="746"/>
      <c r="X2195" s="746"/>
      <c r="Y2195" s="746"/>
      <c r="Z2195" s="746"/>
      <c r="AA2195" s="746"/>
      <c r="AB2195" s="746"/>
      <c r="AC2195" s="746"/>
      <c r="AD2195" s="746"/>
    </row>
    <row r="2196" spans="4:30" ht="13.9" customHeight="1">
      <c r="D2196" s="746"/>
      <c r="E2196" s="746"/>
      <c r="F2196" s="746"/>
      <c r="G2196" s="746"/>
      <c r="H2196" s="746"/>
      <c r="I2196" s="746"/>
      <c r="J2196" s="746"/>
      <c r="K2196" s="746"/>
      <c r="L2196" s="746"/>
      <c r="M2196" s="746"/>
      <c r="N2196" s="746"/>
      <c r="O2196" s="746"/>
      <c r="P2196" s="746"/>
      <c r="Q2196" s="746"/>
      <c r="R2196" s="746"/>
      <c r="S2196" s="746"/>
      <c r="T2196" s="746"/>
      <c r="U2196" s="746"/>
      <c r="V2196" s="746"/>
      <c r="W2196" s="746"/>
      <c r="X2196" s="746"/>
      <c r="Y2196" s="746"/>
      <c r="Z2196" s="746"/>
      <c r="AA2196" s="746"/>
      <c r="AB2196" s="746"/>
      <c r="AC2196" s="746"/>
      <c r="AD2196" s="746"/>
    </row>
    <row r="2197" spans="4:30" ht="13.9" customHeight="1">
      <c r="D2197" s="746"/>
      <c r="E2197" s="746"/>
      <c r="F2197" s="746"/>
      <c r="G2197" s="746"/>
      <c r="H2197" s="746"/>
      <c r="I2197" s="746"/>
      <c r="J2197" s="746"/>
      <c r="K2197" s="746"/>
      <c r="L2197" s="746"/>
      <c r="M2197" s="746"/>
      <c r="N2197" s="746"/>
      <c r="O2197" s="746"/>
      <c r="P2197" s="746"/>
      <c r="Q2197" s="746"/>
      <c r="R2197" s="746"/>
      <c r="S2197" s="746"/>
      <c r="T2197" s="746"/>
      <c r="U2197" s="746"/>
      <c r="V2197" s="746"/>
      <c r="W2197" s="746"/>
      <c r="X2197" s="746"/>
      <c r="Y2197" s="746"/>
      <c r="Z2197" s="746"/>
      <c r="AA2197" s="746"/>
      <c r="AB2197" s="746"/>
      <c r="AC2197" s="746"/>
      <c r="AD2197" s="746"/>
    </row>
    <row r="2198" spans="4:30" ht="13.9" customHeight="1">
      <c r="D2198" s="746"/>
      <c r="E2198" s="746"/>
      <c r="F2198" s="746"/>
      <c r="G2198" s="746"/>
      <c r="H2198" s="746"/>
      <c r="I2198" s="746"/>
      <c r="J2198" s="746"/>
      <c r="K2198" s="746"/>
      <c r="L2198" s="746"/>
      <c r="M2198" s="746"/>
      <c r="N2198" s="746"/>
      <c r="O2198" s="746"/>
      <c r="P2198" s="746"/>
      <c r="Q2198" s="746"/>
      <c r="R2198" s="746"/>
      <c r="S2198" s="746"/>
      <c r="T2198" s="746"/>
      <c r="U2198" s="746"/>
      <c r="V2198" s="746"/>
      <c r="W2198" s="746"/>
      <c r="X2198" s="746"/>
      <c r="Y2198" s="746"/>
      <c r="Z2198" s="746"/>
      <c r="AA2198" s="746"/>
      <c r="AB2198" s="746"/>
      <c r="AC2198" s="746"/>
      <c r="AD2198" s="746"/>
    </row>
    <row r="2199" spans="4:30" ht="13.9" customHeight="1">
      <c r="D2199" s="746"/>
      <c r="E2199" s="746"/>
      <c r="F2199" s="746"/>
      <c r="G2199" s="746"/>
      <c r="H2199" s="746"/>
      <c r="I2199" s="746"/>
      <c r="J2199" s="746"/>
      <c r="K2199" s="746"/>
      <c r="L2199" s="746"/>
      <c r="M2199" s="746"/>
      <c r="N2199" s="746"/>
      <c r="O2199" s="746"/>
      <c r="P2199" s="746"/>
      <c r="Q2199" s="746"/>
      <c r="R2199" s="746"/>
      <c r="S2199" s="746"/>
      <c r="T2199" s="746"/>
      <c r="U2199" s="746"/>
      <c r="V2199" s="746"/>
      <c r="W2199" s="746"/>
      <c r="X2199" s="746"/>
      <c r="Y2199" s="746"/>
      <c r="Z2199" s="746"/>
      <c r="AA2199" s="746"/>
      <c r="AB2199" s="746"/>
      <c r="AC2199" s="746"/>
      <c r="AD2199" s="746"/>
    </row>
    <row r="2200" spans="4:30" ht="13.9" customHeight="1">
      <c r="D2200" s="746"/>
      <c r="E2200" s="746"/>
      <c r="F2200" s="746"/>
      <c r="G2200" s="746"/>
      <c r="H2200" s="746"/>
      <c r="I2200" s="746"/>
      <c r="J2200" s="746"/>
      <c r="K2200" s="746"/>
      <c r="L2200" s="746"/>
      <c r="M2200" s="746"/>
      <c r="N2200" s="746"/>
      <c r="O2200" s="746"/>
      <c r="P2200" s="746"/>
      <c r="Q2200" s="746"/>
      <c r="R2200" s="746"/>
      <c r="S2200" s="746"/>
      <c r="T2200" s="746"/>
      <c r="U2200" s="746"/>
      <c r="V2200" s="746"/>
      <c r="W2200" s="746"/>
      <c r="X2200" s="746"/>
      <c r="Y2200" s="746"/>
      <c r="Z2200" s="746"/>
      <c r="AA2200" s="746"/>
      <c r="AB2200" s="746"/>
      <c r="AC2200" s="746"/>
      <c r="AD2200" s="746"/>
    </row>
    <row r="2201" spans="4:30" ht="13.9" customHeight="1">
      <c r="D2201" s="746"/>
      <c r="E2201" s="746"/>
      <c r="F2201" s="746"/>
      <c r="G2201" s="746"/>
      <c r="H2201" s="746"/>
      <c r="I2201" s="746"/>
      <c r="J2201" s="746"/>
      <c r="K2201" s="746"/>
      <c r="L2201" s="746"/>
      <c r="M2201" s="746"/>
      <c r="N2201" s="746"/>
      <c r="O2201" s="746"/>
      <c r="P2201" s="746"/>
      <c r="Q2201" s="746"/>
      <c r="R2201" s="746"/>
      <c r="S2201" s="746"/>
      <c r="T2201" s="746"/>
      <c r="U2201" s="746"/>
      <c r="V2201" s="746"/>
      <c r="W2201" s="746"/>
      <c r="X2201" s="746"/>
      <c r="Y2201" s="746"/>
      <c r="Z2201" s="746"/>
      <c r="AA2201" s="746"/>
      <c r="AB2201" s="746"/>
      <c r="AC2201" s="746"/>
      <c r="AD2201" s="746"/>
    </row>
    <row r="2202" spans="4:30" ht="13.9" customHeight="1">
      <c r="D2202" s="746"/>
      <c r="E2202" s="746"/>
      <c r="F2202" s="746"/>
      <c r="G2202" s="746"/>
      <c r="H2202" s="746"/>
      <c r="I2202" s="746"/>
      <c r="J2202" s="746"/>
      <c r="K2202" s="746"/>
      <c r="L2202" s="746"/>
      <c r="M2202" s="746"/>
      <c r="N2202" s="746"/>
      <c r="O2202" s="746"/>
      <c r="P2202" s="746"/>
      <c r="Q2202" s="746"/>
      <c r="R2202" s="746"/>
      <c r="S2202" s="746"/>
      <c r="T2202" s="746"/>
      <c r="U2202" s="746"/>
      <c r="V2202" s="746"/>
      <c r="W2202" s="746"/>
      <c r="X2202" s="746"/>
      <c r="Y2202" s="746"/>
      <c r="Z2202" s="746"/>
      <c r="AA2202" s="746"/>
      <c r="AB2202" s="746"/>
      <c r="AC2202" s="746"/>
      <c r="AD2202" s="746"/>
    </row>
    <row r="2203" spans="4:30" ht="13.9" customHeight="1">
      <c r="D2203" s="746"/>
      <c r="E2203" s="746"/>
      <c r="F2203" s="746"/>
      <c r="G2203" s="746"/>
      <c r="H2203" s="746"/>
      <c r="I2203" s="746"/>
      <c r="J2203" s="746"/>
      <c r="K2203" s="746"/>
      <c r="L2203" s="746"/>
      <c r="M2203" s="746"/>
      <c r="N2203" s="746"/>
      <c r="O2203" s="746"/>
      <c r="P2203" s="746"/>
      <c r="Q2203" s="746"/>
      <c r="R2203" s="746"/>
      <c r="S2203" s="746"/>
      <c r="T2203" s="746"/>
      <c r="U2203" s="746"/>
      <c r="V2203" s="746"/>
      <c r="W2203" s="746"/>
      <c r="X2203" s="746"/>
      <c r="Y2203" s="746"/>
      <c r="Z2203" s="746"/>
      <c r="AA2203" s="746"/>
      <c r="AB2203" s="746"/>
      <c r="AC2203" s="746"/>
      <c r="AD2203" s="746"/>
    </row>
    <row r="2204" spans="4:30" ht="13.9" customHeight="1">
      <c r="D2204" s="746"/>
      <c r="E2204" s="746"/>
      <c r="F2204" s="746"/>
      <c r="G2204" s="746"/>
      <c r="H2204" s="746"/>
      <c r="I2204" s="746"/>
      <c r="J2204" s="746"/>
      <c r="K2204" s="746"/>
      <c r="L2204" s="746"/>
      <c r="M2204" s="746"/>
      <c r="N2204" s="746"/>
      <c r="O2204" s="746"/>
      <c r="P2204" s="746"/>
      <c r="Q2204" s="746"/>
      <c r="R2204" s="746"/>
      <c r="S2204" s="746"/>
      <c r="T2204" s="746"/>
      <c r="U2204" s="746"/>
      <c r="V2204" s="746"/>
      <c r="W2204" s="746"/>
      <c r="X2204" s="746"/>
      <c r="Y2204" s="746"/>
      <c r="Z2204" s="746"/>
      <c r="AA2204" s="746"/>
      <c r="AB2204" s="746"/>
      <c r="AC2204" s="746"/>
      <c r="AD2204" s="746"/>
    </row>
    <row r="2205" spans="4:30" ht="13.9" customHeight="1">
      <c r="D2205" s="746"/>
      <c r="E2205" s="746"/>
      <c r="F2205" s="746"/>
      <c r="G2205" s="746"/>
      <c r="H2205" s="746"/>
      <c r="I2205" s="746"/>
      <c r="J2205" s="746"/>
      <c r="K2205" s="746"/>
      <c r="L2205" s="746"/>
      <c r="M2205" s="746"/>
      <c r="N2205" s="746"/>
      <c r="O2205" s="746"/>
      <c r="P2205" s="746"/>
      <c r="Q2205" s="746"/>
      <c r="R2205" s="746"/>
      <c r="S2205" s="746"/>
      <c r="T2205" s="746"/>
      <c r="U2205" s="746"/>
      <c r="V2205" s="746"/>
      <c r="W2205" s="746"/>
      <c r="X2205" s="746"/>
      <c r="Y2205" s="746"/>
      <c r="Z2205" s="746"/>
      <c r="AA2205" s="746"/>
      <c r="AB2205" s="746"/>
      <c r="AC2205" s="746"/>
      <c r="AD2205" s="746"/>
    </row>
    <row r="2206" spans="4:30" ht="13.9" customHeight="1">
      <c r="D2206" s="746"/>
      <c r="E2206" s="746"/>
      <c r="F2206" s="746"/>
      <c r="G2206" s="746"/>
      <c r="H2206" s="746"/>
      <c r="I2206" s="746"/>
      <c r="J2206" s="746"/>
      <c r="K2206" s="746"/>
      <c r="L2206" s="746"/>
      <c r="M2206" s="746"/>
      <c r="N2206" s="746"/>
      <c r="O2206" s="746"/>
      <c r="P2206" s="746"/>
      <c r="Q2206" s="746"/>
      <c r="R2206" s="746"/>
      <c r="S2206" s="746"/>
      <c r="T2206" s="746"/>
      <c r="U2206" s="746"/>
      <c r="V2206" s="746"/>
      <c r="W2206" s="746"/>
      <c r="X2206" s="746"/>
      <c r="Y2206" s="746"/>
      <c r="Z2206" s="746"/>
      <c r="AA2206" s="746"/>
      <c r="AB2206" s="746"/>
      <c r="AC2206" s="746"/>
      <c r="AD2206" s="746"/>
    </row>
    <row r="2207" spans="4:30" ht="13.9" customHeight="1">
      <c r="D2207" s="746"/>
      <c r="E2207" s="746"/>
      <c r="F2207" s="746"/>
      <c r="G2207" s="746"/>
      <c r="H2207" s="746"/>
      <c r="I2207" s="746"/>
      <c r="J2207" s="746"/>
      <c r="K2207" s="746"/>
      <c r="L2207" s="746"/>
      <c r="M2207" s="746"/>
      <c r="N2207" s="746"/>
      <c r="O2207" s="746"/>
      <c r="P2207" s="746"/>
      <c r="Q2207" s="746"/>
      <c r="R2207" s="746"/>
      <c r="S2207" s="746"/>
      <c r="T2207" s="746"/>
      <c r="U2207" s="746"/>
      <c r="V2207" s="746"/>
      <c r="W2207" s="746"/>
      <c r="X2207" s="746"/>
      <c r="Y2207" s="746"/>
      <c r="Z2207" s="746"/>
      <c r="AA2207" s="746"/>
      <c r="AB2207" s="746"/>
      <c r="AC2207" s="746"/>
      <c r="AD2207" s="746"/>
    </row>
    <row r="2208" spans="4:30" ht="13.9" customHeight="1">
      <c r="D2208" s="746"/>
      <c r="E2208" s="746"/>
      <c r="F2208" s="746"/>
      <c r="G2208" s="746"/>
      <c r="H2208" s="746"/>
      <c r="I2208" s="746"/>
      <c r="J2208" s="746"/>
      <c r="K2208" s="746"/>
      <c r="L2208" s="746"/>
      <c r="M2208" s="746"/>
      <c r="N2208" s="746"/>
      <c r="O2208" s="746"/>
      <c r="P2208" s="746"/>
      <c r="Q2208" s="746"/>
      <c r="R2208" s="746"/>
      <c r="S2208" s="746"/>
      <c r="T2208" s="746"/>
      <c r="U2208" s="746"/>
      <c r="V2208" s="746"/>
      <c r="W2208" s="746"/>
      <c r="X2208" s="746"/>
      <c r="Y2208" s="746"/>
      <c r="Z2208" s="746"/>
      <c r="AA2208" s="746"/>
      <c r="AB2208" s="746"/>
      <c r="AC2208" s="746"/>
      <c r="AD2208" s="746"/>
    </row>
    <row r="2209" spans="4:30" ht="13.9" customHeight="1">
      <c r="D2209" s="746"/>
      <c r="E2209" s="746"/>
      <c r="F2209" s="746"/>
      <c r="G2209" s="746"/>
      <c r="H2209" s="746"/>
      <c r="I2209" s="746"/>
      <c r="J2209" s="746"/>
      <c r="K2209" s="746"/>
      <c r="L2209" s="746"/>
      <c r="M2209" s="746"/>
      <c r="N2209" s="746"/>
      <c r="O2209" s="746"/>
      <c r="P2209" s="746"/>
      <c r="Q2209" s="746"/>
      <c r="R2209" s="746"/>
      <c r="S2209" s="746"/>
      <c r="T2209" s="746"/>
      <c r="U2209" s="746"/>
      <c r="V2209" s="746"/>
      <c r="W2209" s="746"/>
      <c r="X2209" s="746"/>
      <c r="Y2209" s="746"/>
      <c r="Z2209" s="746"/>
      <c r="AA2209" s="746"/>
      <c r="AB2209" s="746"/>
      <c r="AC2209" s="746"/>
      <c r="AD2209" s="746"/>
    </row>
    <row r="2210" spans="4:30" ht="13.9" customHeight="1">
      <c r="D2210" s="746"/>
      <c r="E2210" s="746"/>
      <c r="F2210" s="746"/>
      <c r="G2210" s="746"/>
      <c r="H2210" s="746"/>
      <c r="I2210" s="746"/>
      <c r="J2210" s="746"/>
      <c r="K2210" s="746"/>
      <c r="L2210" s="746"/>
      <c r="M2210" s="746"/>
      <c r="N2210" s="746"/>
      <c r="O2210" s="746"/>
      <c r="P2210" s="746"/>
      <c r="Q2210" s="746"/>
      <c r="R2210" s="746"/>
      <c r="S2210" s="746"/>
      <c r="T2210" s="746"/>
      <c r="U2210" s="746"/>
      <c r="V2210" s="746"/>
      <c r="W2210" s="746"/>
      <c r="X2210" s="746"/>
      <c r="Y2210" s="746"/>
      <c r="Z2210" s="746"/>
      <c r="AA2210" s="746"/>
      <c r="AB2210" s="746"/>
      <c r="AC2210" s="746"/>
      <c r="AD2210" s="746"/>
    </row>
    <row r="2211" spans="4:30" ht="13.9" customHeight="1">
      <c r="D2211" s="746"/>
      <c r="E2211" s="746"/>
      <c r="F2211" s="746"/>
      <c r="G2211" s="746"/>
      <c r="H2211" s="746"/>
      <c r="I2211" s="746"/>
      <c r="J2211" s="746"/>
      <c r="K2211" s="746"/>
      <c r="L2211" s="746"/>
      <c r="M2211" s="746"/>
      <c r="N2211" s="746"/>
      <c r="O2211" s="746"/>
      <c r="P2211" s="746"/>
      <c r="Q2211" s="746"/>
      <c r="R2211" s="746"/>
      <c r="S2211" s="746"/>
      <c r="T2211" s="746"/>
      <c r="U2211" s="746"/>
      <c r="V2211" s="746"/>
      <c r="W2211" s="746"/>
      <c r="X2211" s="746"/>
      <c r="Y2211" s="746"/>
      <c r="Z2211" s="746"/>
      <c r="AA2211" s="746"/>
      <c r="AB2211" s="746"/>
      <c r="AC2211" s="746"/>
      <c r="AD2211" s="746"/>
    </row>
    <row r="2212" spans="4:30" ht="13.9" customHeight="1">
      <c r="D2212" s="746"/>
      <c r="E2212" s="746"/>
      <c r="F2212" s="746"/>
      <c r="G2212" s="746"/>
      <c r="H2212" s="746"/>
      <c r="I2212" s="746"/>
      <c r="J2212" s="746"/>
      <c r="K2212" s="746"/>
      <c r="L2212" s="746"/>
      <c r="M2212" s="746"/>
      <c r="N2212" s="746"/>
      <c r="O2212" s="746"/>
      <c r="P2212" s="746"/>
      <c r="Q2212" s="746"/>
      <c r="R2212" s="746"/>
      <c r="S2212" s="746"/>
      <c r="T2212" s="746"/>
      <c r="U2212" s="746"/>
      <c r="V2212" s="746"/>
      <c r="W2212" s="746"/>
      <c r="X2212" s="746"/>
      <c r="Y2212" s="746"/>
      <c r="Z2212" s="746"/>
      <c r="AA2212" s="746"/>
      <c r="AB2212" s="746"/>
      <c r="AC2212" s="746"/>
      <c r="AD2212" s="746"/>
    </row>
    <row r="2213" spans="4:30" ht="13.9" customHeight="1">
      <c r="D2213" s="746"/>
      <c r="E2213" s="746"/>
      <c r="F2213" s="746"/>
      <c r="G2213" s="746"/>
      <c r="H2213" s="746"/>
      <c r="I2213" s="746"/>
      <c r="J2213" s="746"/>
      <c r="K2213" s="746"/>
      <c r="L2213" s="746"/>
      <c r="M2213" s="746"/>
      <c r="N2213" s="746"/>
      <c r="O2213" s="746"/>
      <c r="P2213" s="746"/>
      <c r="Q2213" s="746"/>
      <c r="R2213" s="746"/>
      <c r="S2213" s="746"/>
      <c r="T2213" s="746"/>
      <c r="U2213" s="746"/>
      <c r="V2213" s="746"/>
      <c r="W2213" s="746"/>
      <c r="X2213" s="746"/>
      <c r="Y2213" s="746"/>
      <c r="Z2213" s="746"/>
      <c r="AA2213" s="746"/>
      <c r="AB2213" s="746"/>
      <c r="AC2213" s="746"/>
      <c r="AD2213" s="746"/>
    </row>
    <row r="2214" spans="4:30" ht="13.9" customHeight="1">
      <c r="D2214" s="746"/>
      <c r="E2214" s="746"/>
      <c r="F2214" s="746"/>
      <c r="G2214" s="746"/>
      <c r="H2214" s="746"/>
      <c r="I2214" s="746"/>
      <c r="J2214" s="746"/>
      <c r="K2214" s="746"/>
      <c r="L2214" s="746"/>
      <c r="M2214" s="746"/>
      <c r="N2214" s="746"/>
      <c r="O2214" s="746"/>
      <c r="P2214" s="746"/>
      <c r="Q2214" s="746"/>
      <c r="R2214" s="746"/>
      <c r="S2214" s="746"/>
      <c r="T2214" s="746"/>
      <c r="U2214" s="746"/>
      <c r="V2214" s="746"/>
      <c r="W2214" s="746"/>
      <c r="X2214" s="746"/>
      <c r="Y2214" s="746"/>
      <c r="Z2214" s="746"/>
      <c r="AA2214" s="746"/>
      <c r="AB2214" s="746"/>
      <c r="AC2214" s="746"/>
      <c r="AD2214" s="746"/>
    </row>
    <row r="2215" spans="4:30" ht="13.9" customHeight="1">
      <c r="D2215" s="746"/>
      <c r="E2215" s="746"/>
      <c r="F2215" s="746"/>
      <c r="G2215" s="746"/>
      <c r="H2215" s="746"/>
      <c r="I2215" s="746"/>
      <c r="J2215" s="746"/>
      <c r="K2215" s="746"/>
      <c r="L2215" s="746"/>
      <c r="M2215" s="746"/>
      <c r="N2215" s="746"/>
      <c r="O2215" s="746"/>
      <c r="P2215" s="746"/>
      <c r="Q2215" s="746"/>
      <c r="R2215" s="746"/>
      <c r="S2215" s="746"/>
      <c r="T2215" s="746"/>
      <c r="U2215" s="746"/>
      <c r="V2215" s="746"/>
      <c r="W2215" s="746"/>
      <c r="X2215" s="746"/>
      <c r="Y2215" s="746"/>
      <c r="Z2215" s="746"/>
      <c r="AA2215" s="746"/>
      <c r="AB2215" s="746"/>
      <c r="AC2215" s="746"/>
      <c r="AD2215" s="746"/>
    </row>
    <row r="2216" spans="4:30" ht="13.9" customHeight="1">
      <c r="D2216" s="746"/>
      <c r="E2216" s="746"/>
      <c r="F2216" s="746"/>
      <c r="G2216" s="746"/>
      <c r="H2216" s="746"/>
      <c r="I2216" s="746"/>
      <c r="J2216" s="746"/>
      <c r="K2216" s="746"/>
      <c r="L2216" s="746"/>
      <c r="M2216" s="746"/>
      <c r="N2216" s="746"/>
      <c r="O2216" s="746"/>
      <c r="P2216" s="746"/>
      <c r="Q2216" s="746"/>
      <c r="R2216" s="746"/>
      <c r="S2216" s="746"/>
      <c r="T2216" s="746"/>
      <c r="U2216" s="746"/>
      <c r="V2216" s="746"/>
      <c r="W2216" s="746"/>
      <c r="X2216" s="746"/>
      <c r="Y2216" s="746"/>
      <c r="Z2216" s="746"/>
      <c r="AA2216" s="746"/>
      <c r="AB2216" s="746"/>
      <c r="AC2216" s="746"/>
      <c r="AD2216" s="746"/>
    </row>
    <row r="2217" spans="4:30" ht="13.9" customHeight="1">
      <c r="D2217" s="746"/>
      <c r="E2217" s="746"/>
      <c r="F2217" s="746"/>
      <c r="G2217" s="746"/>
      <c r="H2217" s="746"/>
      <c r="I2217" s="746"/>
      <c r="J2217" s="746"/>
      <c r="K2217" s="746"/>
      <c r="L2217" s="746"/>
      <c r="M2217" s="746"/>
      <c r="N2217" s="746"/>
      <c r="O2217" s="746"/>
      <c r="P2217" s="746"/>
      <c r="Q2217" s="746"/>
      <c r="R2217" s="746"/>
      <c r="S2217" s="746"/>
      <c r="T2217" s="746"/>
      <c r="U2217" s="746"/>
      <c r="V2217" s="746"/>
      <c r="W2217" s="746"/>
      <c r="X2217" s="746"/>
      <c r="Y2217" s="746"/>
      <c r="Z2217" s="746"/>
      <c r="AA2217" s="746"/>
      <c r="AB2217" s="746"/>
      <c r="AC2217" s="746"/>
      <c r="AD2217" s="746"/>
    </row>
    <row r="2218" spans="4:30" ht="13.9" customHeight="1">
      <c r="D2218" s="746"/>
      <c r="E2218" s="746"/>
      <c r="F2218" s="746"/>
      <c r="G2218" s="746"/>
      <c r="H2218" s="746"/>
      <c r="I2218" s="746"/>
      <c r="J2218" s="746"/>
      <c r="K2218" s="746"/>
      <c r="L2218" s="746"/>
      <c r="M2218" s="746"/>
      <c r="N2218" s="746"/>
      <c r="O2218" s="746"/>
      <c r="P2218" s="746"/>
      <c r="Q2218" s="746"/>
      <c r="R2218" s="746"/>
      <c r="S2218" s="746"/>
      <c r="T2218" s="746"/>
      <c r="U2218" s="746"/>
      <c r="V2218" s="746"/>
      <c r="W2218" s="746"/>
      <c r="X2218" s="746"/>
      <c r="Y2218" s="746"/>
      <c r="Z2218" s="746"/>
      <c r="AA2218" s="746"/>
      <c r="AB2218" s="746"/>
      <c r="AC2218" s="746"/>
      <c r="AD2218" s="746"/>
    </row>
    <row r="2219" spans="4:30" ht="13.9" customHeight="1">
      <c r="D2219" s="746"/>
      <c r="E2219" s="746"/>
      <c r="F2219" s="746"/>
      <c r="G2219" s="746"/>
      <c r="H2219" s="746"/>
      <c r="I2219" s="746"/>
      <c r="J2219" s="746"/>
      <c r="K2219" s="746"/>
      <c r="L2219" s="746"/>
      <c r="M2219" s="746"/>
      <c r="N2219" s="746"/>
      <c r="O2219" s="746"/>
      <c r="P2219" s="746"/>
      <c r="Q2219" s="746"/>
      <c r="R2219" s="746"/>
      <c r="S2219" s="746"/>
      <c r="T2219" s="746"/>
      <c r="U2219" s="746"/>
      <c r="V2219" s="746"/>
      <c r="W2219" s="746"/>
      <c r="X2219" s="746"/>
      <c r="Y2219" s="746"/>
      <c r="Z2219" s="746"/>
      <c r="AA2219" s="746"/>
      <c r="AB2219" s="746"/>
      <c r="AC2219" s="746"/>
      <c r="AD2219" s="746"/>
    </row>
    <row r="2220" spans="4:30" ht="13.9" customHeight="1">
      <c r="D2220" s="746"/>
      <c r="E2220" s="746"/>
      <c r="F2220" s="746"/>
      <c r="G2220" s="746"/>
      <c r="H2220" s="746"/>
      <c r="I2220" s="746"/>
      <c r="J2220" s="746"/>
      <c r="K2220" s="746"/>
      <c r="L2220" s="746"/>
      <c r="M2220" s="746"/>
      <c r="N2220" s="746"/>
      <c r="O2220" s="746"/>
      <c r="P2220" s="746"/>
      <c r="Q2220" s="746"/>
      <c r="R2220" s="746"/>
      <c r="S2220" s="746"/>
      <c r="T2220" s="746"/>
      <c r="U2220" s="746"/>
      <c r="V2220" s="746"/>
      <c r="W2220" s="746"/>
      <c r="X2220" s="746"/>
      <c r="Y2220" s="746"/>
      <c r="Z2220" s="746"/>
      <c r="AA2220" s="746"/>
      <c r="AB2220" s="746"/>
      <c r="AC2220" s="746"/>
      <c r="AD2220" s="746"/>
    </row>
    <row r="2221" spans="4:30" ht="13.9" customHeight="1">
      <c r="D2221" s="746"/>
      <c r="E2221" s="746"/>
      <c r="F2221" s="746"/>
      <c r="G2221" s="746"/>
      <c r="H2221" s="746"/>
      <c r="I2221" s="746"/>
      <c r="J2221" s="746"/>
      <c r="K2221" s="746"/>
      <c r="L2221" s="746"/>
      <c r="M2221" s="746"/>
      <c r="N2221" s="746"/>
      <c r="O2221" s="746"/>
      <c r="P2221" s="746"/>
      <c r="Q2221" s="746"/>
      <c r="R2221" s="746"/>
      <c r="S2221" s="746"/>
      <c r="T2221" s="746"/>
      <c r="U2221" s="746"/>
      <c r="V2221" s="746"/>
      <c r="W2221" s="746"/>
      <c r="X2221" s="746"/>
      <c r="Y2221" s="746"/>
      <c r="Z2221" s="746"/>
      <c r="AA2221" s="746"/>
      <c r="AB2221" s="746"/>
      <c r="AC2221" s="746"/>
      <c r="AD2221" s="746"/>
    </row>
    <row r="2222" spans="4:30" ht="13.9" customHeight="1">
      <c r="D2222" s="746"/>
      <c r="E2222" s="746"/>
      <c r="F2222" s="746"/>
      <c r="G2222" s="746"/>
      <c r="H2222" s="746"/>
      <c r="I2222" s="746"/>
      <c r="J2222" s="746"/>
      <c r="K2222" s="746"/>
      <c r="L2222" s="746"/>
      <c r="M2222" s="746"/>
      <c r="N2222" s="746"/>
      <c r="O2222" s="746"/>
      <c r="P2222" s="746"/>
      <c r="Q2222" s="746"/>
      <c r="R2222" s="746"/>
      <c r="S2222" s="746"/>
      <c r="T2222" s="746"/>
      <c r="U2222" s="746"/>
      <c r="V2222" s="746"/>
      <c r="W2222" s="746"/>
      <c r="X2222" s="746"/>
      <c r="Y2222" s="746"/>
      <c r="Z2222" s="746"/>
      <c r="AA2222" s="746"/>
      <c r="AB2222" s="746"/>
      <c r="AC2222" s="746"/>
      <c r="AD2222" s="746"/>
    </row>
    <row r="2223" spans="4:30" ht="13.9" customHeight="1">
      <c r="D2223" s="746"/>
      <c r="E2223" s="746"/>
      <c r="F2223" s="746"/>
      <c r="G2223" s="746"/>
      <c r="H2223" s="746"/>
      <c r="I2223" s="746"/>
      <c r="J2223" s="746"/>
      <c r="K2223" s="746"/>
      <c r="L2223" s="746"/>
      <c r="M2223" s="746"/>
      <c r="N2223" s="746"/>
      <c r="O2223" s="746"/>
      <c r="P2223" s="746"/>
      <c r="Q2223" s="746"/>
      <c r="R2223" s="746"/>
      <c r="S2223" s="746"/>
      <c r="T2223" s="746"/>
      <c r="U2223" s="746"/>
      <c r="V2223" s="746"/>
      <c r="W2223" s="746"/>
      <c r="X2223" s="746"/>
      <c r="Y2223" s="746"/>
      <c r="Z2223" s="746"/>
      <c r="AA2223" s="746"/>
      <c r="AB2223" s="746"/>
      <c r="AC2223" s="746"/>
      <c r="AD2223" s="746"/>
    </row>
    <row r="2224" spans="4:30" ht="13.9" customHeight="1">
      <c r="D2224" s="746"/>
      <c r="E2224" s="746"/>
      <c r="F2224" s="746"/>
      <c r="G2224" s="746"/>
      <c r="H2224" s="746"/>
      <c r="I2224" s="746"/>
      <c r="J2224" s="746"/>
      <c r="K2224" s="746"/>
      <c r="L2224" s="746"/>
      <c r="M2224" s="746"/>
      <c r="N2224" s="746"/>
      <c r="O2224" s="746"/>
      <c r="P2224" s="746"/>
      <c r="Q2224" s="746"/>
      <c r="R2224" s="746"/>
      <c r="S2224" s="746"/>
      <c r="T2224" s="746"/>
      <c r="U2224" s="746"/>
      <c r="V2224" s="746"/>
      <c r="W2224" s="746"/>
      <c r="X2224" s="746"/>
      <c r="Y2224" s="746"/>
      <c r="Z2224" s="746"/>
      <c r="AA2224" s="746"/>
      <c r="AB2224" s="746"/>
      <c r="AC2224" s="746"/>
      <c r="AD2224" s="746"/>
    </row>
    <row r="2225" spans="4:30" ht="13.9" customHeight="1">
      <c r="D2225" s="746"/>
      <c r="E2225" s="746"/>
      <c r="F2225" s="746"/>
      <c r="G2225" s="746"/>
      <c r="H2225" s="746"/>
      <c r="I2225" s="746"/>
      <c r="J2225" s="746"/>
      <c r="K2225" s="746"/>
      <c r="L2225" s="746"/>
      <c r="M2225" s="746"/>
      <c r="N2225" s="746"/>
      <c r="O2225" s="746"/>
      <c r="P2225" s="746"/>
      <c r="Q2225" s="746"/>
      <c r="R2225" s="746"/>
      <c r="S2225" s="746"/>
      <c r="T2225" s="746"/>
      <c r="U2225" s="746"/>
      <c r="V2225" s="746"/>
      <c r="W2225" s="746"/>
      <c r="X2225" s="746"/>
      <c r="Y2225" s="746"/>
      <c r="Z2225" s="746"/>
      <c r="AA2225" s="746"/>
      <c r="AB2225" s="746"/>
      <c r="AC2225" s="746"/>
      <c r="AD2225" s="746"/>
    </row>
    <row r="2226" spans="4:30" ht="13.9" customHeight="1">
      <c r="D2226" s="746"/>
      <c r="E2226" s="746"/>
      <c r="F2226" s="746"/>
      <c r="G2226" s="746"/>
      <c r="H2226" s="746"/>
      <c r="I2226" s="746"/>
      <c r="J2226" s="746"/>
      <c r="K2226" s="746"/>
      <c r="L2226" s="746"/>
      <c r="M2226" s="746"/>
      <c r="N2226" s="746"/>
      <c r="O2226" s="746"/>
      <c r="P2226" s="746"/>
      <c r="Q2226" s="746"/>
      <c r="R2226" s="746"/>
      <c r="S2226" s="746"/>
      <c r="T2226" s="746"/>
      <c r="U2226" s="746"/>
      <c r="V2226" s="746"/>
      <c r="W2226" s="746"/>
      <c r="X2226" s="746"/>
      <c r="Y2226" s="746"/>
      <c r="Z2226" s="746"/>
      <c r="AA2226" s="746"/>
      <c r="AB2226" s="746"/>
      <c r="AC2226" s="746"/>
      <c r="AD2226" s="746"/>
    </row>
    <row r="2227" spans="4:30" ht="13.9" customHeight="1">
      <c r="D2227" s="746"/>
      <c r="E2227" s="746"/>
      <c r="F2227" s="746"/>
      <c r="G2227" s="746"/>
      <c r="H2227" s="746"/>
      <c r="I2227" s="746"/>
      <c r="J2227" s="746"/>
      <c r="K2227" s="746"/>
      <c r="L2227" s="746"/>
      <c r="M2227" s="746"/>
      <c r="N2227" s="746"/>
      <c r="O2227" s="746"/>
      <c r="P2227" s="746"/>
      <c r="Q2227" s="746"/>
      <c r="R2227" s="746"/>
      <c r="S2227" s="746"/>
      <c r="T2227" s="746"/>
      <c r="U2227" s="746"/>
      <c r="V2227" s="746"/>
      <c r="W2227" s="746"/>
      <c r="X2227" s="746"/>
      <c r="Y2227" s="746"/>
      <c r="Z2227" s="746"/>
      <c r="AA2227" s="746"/>
      <c r="AB2227" s="746"/>
      <c r="AC2227" s="746"/>
      <c r="AD2227" s="746"/>
    </row>
    <row r="2228" spans="4:30" ht="13.9" customHeight="1">
      <c r="D2228" s="746"/>
      <c r="E2228" s="746"/>
      <c r="F2228" s="746"/>
      <c r="G2228" s="746"/>
      <c r="H2228" s="746"/>
      <c r="I2228" s="746"/>
      <c r="J2228" s="746"/>
      <c r="K2228" s="746"/>
      <c r="L2228" s="746"/>
      <c r="M2228" s="746"/>
      <c r="N2228" s="746"/>
      <c r="O2228" s="746"/>
      <c r="P2228" s="746"/>
      <c r="Q2228" s="746"/>
      <c r="R2228" s="746"/>
      <c r="S2228" s="746"/>
      <c r="T2228" s="746"/>
      <c r="U2228" s="746"/>
      <c r="V2228" s="746"/>
      <c r="W2228" s="746"/>
      <c r="X2228" s="746"/>
      <c r="Y2228" s="746"/>
      <c r="Z2228" s="746"/>
      <c r="AA2228" s="746"/>
      <c r="AB2228" s="746"/>
      <c r="AC2228" s="746"/>
      <c r="AD2228" s="746"/>
    </row>
    <row r="2229" spans="4:30" ht="13.9" customHeight="1">
      <c r="D2229" s="746"/>
      <c r="E2229" s="746"/>
      <c r="F2229" s="746"/>
      <c r="G2229" s="746"/>
      <c r="H2229" s="746"/>
      <c r="I2229" s="746"/>
      <c r="J2229" s="746"/>
      <c r="K2229" s="746"/>
      <c r="L2229" s="746"/>
      <c r="M2229" s="746"/>
      <c r="N2229" s="746"/>
      <c r="O2229" s="746"/>
      <c r="P2229" s="746"/>
      <c r="Q2229" s="746"/>
      <c r="R2229" s="746"/>
      <c r="S2229" s="746"/>
      <c r="T2229" s="746"/>
      <c r="U2229" s="746"/>
      <c r="V2229" s="746"/>
      <c r="W2229" s="746"/>
      <c r="X2229" s="746"/>
      <c r="Y2229" s="746"/>
      <c r="Z2229" s="746"/>
      <c r="AA2229" s="746"/>
      <c r="AB2229" s="746"/>
      <c r="AC2229" s="746"/>
      <c r="AD2229" s="746"/>
    </row>
    <row r="2230" spans="4:30" ht="13.9" customHeight="1">
      <c r="D2230" s="746"/>
      <c r="E2230" s="746"/>
      <c r="F2230" s="746"/>
      <c r="G2230" s="746"/>
      <c r="H2230" s="746"/>
      <c r="I2230" s="746"/>
      <c r="J2230" s="746"/>
      <c r="K2230" s="746"/>
      <c r="L2230" s="746"/>
      <c r="M2230" s="746"/>
      <c r="N2230" s="746"/>
      <c r="O2230" s="746"/>
      <c r="P2230" s="746"/>
      <c r="Q2230" s="746"/>
      <c r="R2230" s="746"/>
      <c r="S2230" s="746"/>
      <c r="T2230" s="746"/>
      <c r="U2230" s="746"/>
      <c r="V2230" s="746"/>
      <c r="W2230" s="746"/>
      <c r="X2230" s="746"/>
      <c r="Y2230" s="746"/>
      <c r="Z2230" s="746"/>
      <c r="AA2230" s="746"/>
      <c r="AB2230" s="746"/>
      <c r="AC2230" s="746"/>
      <c r="AD2230" s="746"/>
    </row>
    <row r="2231" spans="4:30" ht="13.9" customHeight="1">
      <c r="D2231" s="746"/>
      <c r="E2231" s="746"/>
      <c r="F2231" s="746"/>
      <c r="G2231" s="746"/>
      <c r="H2231" s="746"/>
      <c r="I2231" s="746"/>
      <c r="J2231" s="746"/>
      <c r="K2231" s="746"/>
      <c r="L2231" s="746"/>
      <c r="M2231" s="746"/>
      <c r="N2231" s="746"/>
      <c r="O2231" s="746"/>
      <c r="P2231" s="746"/>
      <c r="Q2231" s="746"/>
      <c r="R2231" s="746"/>
      <c r="S2231" s="746"/>
      <c r="T2231" s="746"/>
      <c r="U2231" s="746"/>
      <c r="V2231" s="746"/>
      <c r="W2231" s="746"/>
      <c r="X2231" s="746"/>
      <c r="Y2231" s="746"/>
      <c r="Z2231" s="746"/>
      <c r="AA2231" s="746"/>
      <c r="AB2231" s="746"/>
      <c r="AC2231" s="746"/>
      <c r="AD2231" s="746"/>
    </row>
    <row r="2232" spans="4:30" ht="13.9" customHeight="1">
      <c r="D2232" s="746"/>
      <c r="E2232" s="746"/>
      <c r="F2232" s="746"/>
      <c r="G2232" s="746"/>
      <c r="H2232" s="746"/>
      <c r="I2232" s="746"/>
      <c r="J2232" s="746"/>
      <c r="K2232" s="746"/>
      <c r="L2232" s="746"/>
      <c r="M2232" s="746"/>
      <c r="N2232" s="746"/>
      <c r="O2232" s="746"/>
      <c r="P2232" s="746"/>
      <c r="Q2232" s="746"/>
      <c r="R2232" s="746"/>
      <c r="S2232" s="746"/>
      <c r="T2232" s="746"/>
      <c r="U2232" s="746"/>
      <c r="V2232" s="746"/>
      <c r="W2232" s="746"/>
      <c r="X2232" s="746"/>
      <c r="Y2232" s="746"/>
      <c r="Z2232" s="746"/>
      <c r="AA2232" s="746"/>
      <c r="AB2232" s="746"/>
      <c r="AC2232" s="746"/>
      <c r="AD2232" s="746"/>
    </row>
    <row r="2233" spans="4:30" ht="13.9" customHeight="1">
      <c r="D2233" s="746"/>
      <c r="E2233" s="746"/>
      <c r="F2233" s="746"/>
      <c r="G2233" s="746"/>
      <c r="H2233" s="746"/>
      <c r="I2233" s="746"/>
      <c r="J2233" s="746"/>
      <c r="K2233" s="746"/>
      <c r="L2233" s="746"/>
      <c r="M2233" s="746"/>
      <c r="N2233" s="746"/>
      <c r="O2233" s="746"/>
      <c r="P2233" s="746"/>
      <c r="Q2233" s="746"/>
      <c r="R2233" s="746"/>
      <c r="S2233" s="746"/>
      <c r="T2233" s="746"/>
      <c r="U2233" s="746"/>
      <c r="V2233" s="746"/>
      <c r="W2233" s="746"/>
      <c r="X2233" s="746"/>
      <c r="Y2233" s="746"/>
      <c r="Z2233" s="746"/>
      <c r="AA2233" s="746"/>
      <c r="AB2233" s="746"/>
      <c r="AC2233" s="746"/>
      <c r="AD2233" s="746"/>
    </row>
    <row r="2234" spans="4:30" ht="13.9" customHeight="1">
      <c r="D2234" s="746"/>
      <c r="E2234" s="746"/>
      <c r="F2234" s="746"/>
      <c r="G2234" s="746"/>
      <c r="H2234" s="746"/>
      <c r="I2234" s="746"/>
      <c r="J2234" s="746"/>
      <c r="K2234" s="746"/>
      <c r="L2234" s="746"/>
      <c r="M2234" s="746"/>
      <c r="N2234" s="746"/>
      <c r="O2234" s="746"/>
      <c r="P2234" s="746"/>
      <c r="Q2234" s="746"/>
      <c r="R2234" s="746"/>
      <c r="S2234" s="746"/>
      <c r="T2234" s="746"/>
      <c r="U2234" s="746"/>
      <c r="V2234" s="746"/>
      <c r="W2234" s="746"/>
      <c r="X2234" s="746"/>
      <c r="Y2234" s="746"/>
      <c r="Z2234" s="746"/>
      <c r="AA2234" s="746"/>
      <c r="AB2234" s="746"/>
      <c r="AC2234" s="746"/>
      <c r="AD2234" s="746"/>
    </row>
    <row r="2235" spans="4:30" ht="13.9" customHeight="1">
      <c r="D2235" s="746"/>
      <c r="E2235" s="746"/>
      <c r="F2235" s="746"/>
      <c r="G2235" s="746"/>
      <c r="H2235" s="746"/>
      <c r="I2235" s="746"/>
      <c r="J2235" s="746"/>
      <c r="K2235" s="746"/>
      <c r="L2235" s="746"/>
      <c r="M2235" s="746"/>
      <c r="N2235" s="746"/>
      <c r="O2235" s="746"/>
      <c r="P2235" s="746"/>
      <c r="Q2235" s="746"/>
      <c r="R2235" s="746"/>
      <c r="S2235" s="746"/>
      <c r="T2235" s="746"/>
      <c r="U2235" s="746"/>
      <c r="V2235" s="746"/>
      <c r="W2235" s="746"/>
      <c r="X2235" s="746"/>
      <c r="Y2235" s="746"/>
      <c r="Z2235" s="746"/>
      <c r="AA2235" s="746"/>
      <c r="AB2235" s="746"/>
      <c r="AC2235" s="746"/>
      <c r="AD2235" s="746"/>
    </row>
    <row r="2236" spans="4:30" ht="13.9" customHeight="1">
      <c r="D2236" s="746"/>
      <c r="E2236" s="746"/>
      <c r="F2236" s="746"/>
      <c r="G2236" s="746"/>
      <c r="H2236" s="746"/>
      <c r="I2236" s="746"/>
      <c r="J2236" s="746"/>
      <c r="K2236" s="746"/>
      <c r="L2236" s="746"/>
      <c r="M2236" s="746"/>
      <c r="N2236" s="746"/>
      <c r="O2236" s="746"/>
      <c r="P2236" s="746"/>
      <c r="Q2236" s="746"/>
      <c r="R2236" s="746"/>
      <c r="S2236" s="746"/>
      <c r="T2236" s="746"/>
      <c r="U2236" s="746"/>
      <c r="V2236" s="746"/>
      <c r="W2236" s="746"/>
      <c r="X2236" s="746"/>
      <c r="Y2236" s="746"/>
      <c r="Z2236" s="746"/>
      <c r="AA2236" s="746"/>
      <c r="AB2236" s="746"/>
      <c r="AC2236" s="746"/>
      <c r="AD2236" s="746"/>
    </row>
    <row r="2237" spans="4:30" ht="13.9" customHeight="1">
      <c r="D2237" s="746"/>
      <c r="E2237" s="746"/>
      <c r="F2237" s="746"/>
      <c r="G2237" s="746"/>
      <c r="H2237" s="746"/>
      <c r="I2237" s="746"/>
      <c r="J2237" s="746"/>
      <c r="K2237" s="746"/>
      <c r="L2237" s="746"/>
      <c r="M2237" s="746"/>
      <c r="N2237" s="746"/>
      <c r="O2237" s="746"/>
      <c r="P2237" s="746"/>
      <c r="Q2237" s="746"/>
      <c r="R2237" s="746"/>
      <c r="S2237" s="746"/>
      <c r="T2237" s="746"/>
      <c r="U2237" s="746"/>
      <c r="V2237" s="746"/>
      <c r="W2237" s="746"/>
      <c r="X2237" s="746"/>
      <c r="Y2237" s="746"/>
      <c r="Z2237" s="746"/>
      <c r="AA2237" s="746"/>
      <c r="AB2237" s="746"/>
      <c r="AC2237" s="746"/>
      <c r="AD2237" s="746"/>
    </row>
    <row r="2238" spans="4:30" ht="13.9" customHeight="1">
      <c r="D2238" s="746"/>
      <c r="E2238" s="746"/>
      <c r="F2238" s="746"/>
      <c r="G2238" s="746"/>
      <c r="H2238" s="746"/>
      <c r="I2238" s="746"/>
      <c r="J2238" s="746"/>
      <c r="K2238" s="746"/>
      <c r="L2238" s="746"/>
      <c r="M2238" s="746"/>
      <c r="N2238" s="746"/>
      <c r="O2238" s="746"/>
      <c r="P2238" s="746"/>
      <c r="Q2238" s="746"/>
      <c r="R2238" s="746"/>
      <c r="S2238" s="746"/>
      <c r="T2238" s="746"/>
      <c r="U2238" s="746"/>
      <c r="V2238" s="746"/>
      <c r="W2238" s="746"/>
      <c r="X2238" s="746"/>
      <c r="Y2238" s="746"/>
      <c r="Z2238" s="746"/>
      <c r="AA2238" s="746"/>
      <c r="AB2238" s="746"/>
      <c r="AC2238" s="746"/>
      <c r="AD2238" s="746"/>
    </row>
    <row r="2239" spans="4:30" ht="13.9" customHeight="1">
      <c r="D2239" s="746"/>
      <c r="E2239" s="746"/>
      <c r="F2239" s="746"/>
      <c r="G2239" s="746"/>
      <c r="H2239" s="746"/>
      <c r="I2239" s="746"/>
      <c r="J2239" s="746"/>
      <c r="K2239" s="746"/>
      <c r="L2239" s="746"/>
      <c r="M2239" s="746"/>
      <c r="N2239" s="746"/>
      <c r="O2239" s="746"/>
      <c r="P2239" s="746"/>
      <c r="Q2239" s="746"/>
      <c r="R2239" s="746"/>
      <c r="S2239" s="746"/>
      <c r="T2239" s="746"/>
      <c r="U2239" s="746"/>
      <c r="V2239" s="746"/>
      <c r="W2239" s="746"/>
      <c r="X2239" s="746"/>
      <c r="Y2239" s="746"/>
      <c r="Z2239" s="746"/>
      <c r="AA2239" s="746"/>
      <c r="AB2239" s="746"/>
      <c r="AC2239" s="746"/>
      <c r="AD2239" s="746"/>
    </row>
    <row r="2240" spans="4:30" ht="13.9" customHeight="1">
      <c r="D2240" s="746"/>
      <c r="E2240" s="746"/>
      <c r="F2240" s="746"/>
      <c r="G2240" s="746"/>
      <c r="H2240" s="746"/>
      <c r="I2240" s="746"/>
      <c r="J2240" s="746"/>
      <c r="K2240" s="746"/>
      <c r="L2240" s="746"/>
      <c r="M2240" s="746"/>
      <c r="N2240" s="746"/>
      <c r="O2240" s="746"/>
      <c r="P2240" s="746"/>
      <c r="Q2240" s="746"/>
      <c r="R2240" s="746"/>
      <c r="S2240" s="746"/>
      <c r="T2240" s="746"/>
      <c r="U2240" s="746"/>
      <c r="V2240" s="746"/>
      <c r="W2240" s="746"/>
      <c r="X2240" s="746"/>
      <c r="Y2240" s="746"/>
      <c r="Z2240" s="746"/>
      <c r="AA2240" s="746"/>
      <c r="AB2240" s="746"/>
      <c r="AC2240" s="746"/>
      <c r="AD2240" s="746"/>
    </row>
    <row r="2241" spans="4:30" ht="13.9" customHeight="1">
      <c r="D2241" s="746"/>
      <c r="E2241" s="746"/>
      <c r="F2241" s="746"/>
      <c r="G2241" s="746"/>
      <c r="H2241" s="746"/>
      <c r="I2241" s="746"/>
      <c r="J2241" s="746"/>
      <c r="K2241" s="746"/>
      <c r="L2241" s="746"/>
      <c r="M2241" s="746"/>
      <c r="N2241" s="746"/>
      <c r="O2241" s="746"/>
      <c r="P2241" s="746"/>
      <c r="Q2241" s="746"/>
      <c r="R2241" s="746"/>
      <c r="S2241" s="746"/>
      <c r="T2241" s="746"/>
      <c r="U2241" s="746"/>
      <c r="V2241" s="746"/>
      <c r="W2241" s="746"/>
      <c r="X2241" s="746"/>
      <c r="Y2241" s="746"/>
      <c r="Z2241" s="746"/>
      <c r="AA2241" s="746"/>
      <c r="AB2241" s="746"/>
      <c r="AC2241" s="746"/>
      <c r="AD2241" s="746"/>
    </row>
    <row r="2242" spans="4:30" ht="13.9" customHeight="1">
      <c r="D2242" s="746"/>
      <c r="E2242" s="746"/>
      <c r="F2242" s="746"/>
      <c r="G2242" s="746"/>
      <c r="H2242" s="746"/>
      <c r="I2242" s="746"/>
      <c r="J2242" s="746"/>
      <c r="K2242" s="746"/>
      <c r="L2242" s="746"/>
      <c r="M2242" s="746"/>
      <c r="N2242" s="746"/>
      <c r="O2242" s="746"/>
      <c r="P2242" s="746"/>
      <c r="Q2242" s="746"/>
      <c r="R2242" s="746"/>
      <c r="S2242" s="746"/>
      <c r="T2242" s="746"/>
      <c r="U2242" s="746"/>
      <c r="V2242" s="746"/>
      <c r="W2242" s="746"/>
      <c r="X2242" s="746"/>
      <c r="Y2242" s="746"/>
      <c r="Z2242" s="746"/>
      <c r="AA2242" s="746"/>
      <c r="AB2242" s="746"/>
      <c r="AC2242" s="746"/>
      <c r="AD2242" s="746"/>
    </row>
    <row r="2243" spans="4:30" ht="13.9" customHeight="1">
      <c r="D2243" s="746"/>
      <c r="E2243" s="746"/>
      <c r="F2243" s="746"/>
      <c r="G2243" s="746"/>
      <c r="H2243" s="746"/>
      <c r="I2243" s="746"/>
      <c r="J2243" s="746"/>
      <c r="K2243" s="746"/>
      <c r="L2243" s="746"/>
      <c r="M2243" s="746"/>
      <c r="N2243" s="746"/>
      <c r="O2243" s="746"/>
      <c r="P2243" s="746"/>
      <c r="Q2243" s="746"/>
      <c r="R2243" s="746"/>
      <c r="S2243" s="746"/>
      <c r="T2243" s="746"/>
      <c r="U2243" s="746"/>
      <c r="V2243" s="746"/>
      <c r="W2243" s="746"/>
      <c r="X2243" s="746"/>
      <c r="Y2243" s="746"/>
      <c r="Z2243" s="746"/>
      <c r="AA2243" s="746"/>
      <c r="AB2243" s="746"/>
      <c r="AC2243" s="746"/>
      <c r="AD2243" s="746"/>
    </row>
    <row r="2244" spans="4:30" ht="13.9" customHeight="1">
      <c r="D2244" s="746"/>
      <c r="E2244" s="746"/>
      <c r="F2244" s="746"/>
      <c r="G2244" s="746"/>
      <c r="H2244" s="746"/>
      <c r="I2244" s="746"/>
      <c r="J2244" s="746"/>
      <c r="K2244" s="746"/>
      <c r="L2244" s="746"/>
      <c r="M2244" s="746"/>
      <c r="N2244" s="746"/>
      <c r="O2244" s="746"/>
      <c r="P2244" s="746"/>
      <c r="Q2244" s="746"/>
      <c r="R2244" s="746"/>
      <c r="S2244" s="746"/>
      <c r="T2244" s="746"/>
      <c r="U2244" s="746"/>
      <c r="V2244" s="746"/>
      <c r="W2244" s="746"/>
      <c r="X2244" s="746"/>
      <c r="Y2244" s="746"/>
      <c r="Z2244" s="746"/>
      <c r="AA2244" s="746"/>
      <c r="AB2244" s="746"/>
      <c r="AC2244" s="746"/>
      <c r="AD2244" s="746"/>
    </row>
    <row r="2245" spans="4:30" ht="13.9" customHeight="1">
      <c r="D2245" s="746"/>
      <c r="E2245" s="746"/>
      <c r="F2245" s="746"/>
      <c r="G2245" s="746"/>
      <c r="H2245" s="746"/>
      <c r="I2245" s="746"/>
      <c r="J2245" s="746"/>
      <c r="K2245" s="746"/>
      <c r="L2245" s="746"/>
      <c r="M2245" s="746"/>
      <c r="N2245" s="746"/>
      <c r="O2245" s="746"/>
      <c r="P2245" s="746"/>
      <c r="Q2245" s="746"/>
      <c r="R2245" s="746"/>
      <c r="S2245" s="746"/>
      <c r="T2245" s="746"/>
      <c r="U2245" s="746"/>
      <c r="V2245" s="746"/>
      <c r="W2245" s="746"/>
      <c r="X2245" s="746"/>
      <c r="Y2245" s="746"/>
      <c r="Z2245" s="746"/>
      <c r="AA2245" s="746"/>
      <c r="AB2245" s="746"/>
      <c r="AC2245" s="746"/>
      <c r="AD2245" s="746"/>
    </row>
    <row r="2246" spans="4:30" ht="13.9" customHeight="1">
      <c r="D2246" s="746"/>
      <c r="E2246" s="746"/>
      <c r="F2246" s="746"/>
      <c r="G2246" s="746"/>
      <c r="H2246" s="746"/>
      <c r="I2246" s="746"/>
      <c r="J2246" s="746"/>
      <c r="K2246" s="746"/>
      <c r="L2246" s="746"/>
      <c r="M2246" s="746"/>
      <c r="N2246" s="746"/>
      <c r="O2246" s="746"/>
      <c r="P2246" s="746"/>
      <c r="Q2246" s="746"/>
      <c r="R2246" s="746"/>
      <c r="S2246" s="746"/>
      <c r="T2246" s="746"/>
      <c r="U2246" s="746"/>
      <c r="V2246" s="746"/>
      <c r="W2246" s="746"/>
      <c r="X2246" s="746"/>
      <c r="Y2246" s="746"/>
      <c r="Z2246" s="746"/>
      <c r="AA2246" s="746"/>
      <c r="AB2246" s="746"/>
      <c r="AC2246" s="746"/>
      <c r="AD2246" s="746"/>
    </row>
    <row r="2247" spans="4:30" ht="13.9" customHeight="1">
      <c r="D2247" s="746"/>
      <c r="E2247" s="746"/>
      <c r="F2247" s="746"/>
      <c r="G2247" s="746"/>
      <c r="H2247" s="746"/>
      <c r="I2247" s="746"/>
      <c r="J2247" s="746"/>
      <c r="K2247" s="746"/>
      <c r="L2247" s="746"/>
      <c r="M2247" s="746"/>
      <c r="N2247" s="746"/>
      <c r="O2247" s="746"/>
      <c r="P2247" s="746"/>
      <c r="Q2247" s="746"/>
      <c r="R2247" s="746"/>
      <c r="S2247" s="746"/>
      <c r="T2247" s="746"/>
      <c r="U2247" s="746"/>
      <c r="V2247" s="746"/>
      <c r="W2247" s="746"/>
      <c r="X2247" s="746"/>
      <c r="Y2247" s="746"/>
      <c r="Z2247" s="746"/>
      <c r="AA2247" s="746"/>
      <c r="AB2247" s="746"/>
      <c r="AC2247" s="746"/>
      <c r="AD2247" s="746"/>
    </row>
    <row r="2248" spans="4:30" ht="13.9" customHeight="1">
      <c r="D2248" s="746"/>
      <c r="E2248" s="746"/>
      <c r="F2248" s="746"/>
      <c r="G2248" s="746"/>
      <c r="H2248" s="746"/>
      <c r="I2248" s="746"/>
      <c r="J2248" s="746"/>
      <c r="K2248" s="746"/>
      <c r="L2248" s="746"/>
      <c r="M2248" s="746"/>
      <c r="N2248" s="746"/>
      <c r="O2248" s="746"/>
      <c r="P2248" s="746"/>
      <c r="Q2248" s="746"/>
      <c r="R2248" s="746"/>
      <c r="S2248" s="746"/>
      <c r="T2248" s="746"/>
      <c r="U2248" s="746"/>
      <c r="V2248" s="746"/>
      <c r="W2248" s="746"/>
      <c r="X2248" s="746"/>
      <c r="Y2248" s="746"/>
      <c r="Z2248" s="746"/>
      <c r="AA2248" s="746"/>
      <c r="AB2248" s="746"/>
      <c r="AC2248" s="746"/>
      <c r="AD2248" s="746"/>
    </row>
    <row r="2249" spans="4:30" ht="13.9" customHeight="1">
      <c r="D2249" s="746"/>
      <c r="E2249" s="746"/>
      <c r="F2249" s="746"/>
      <c r="G2249" s="746"/>
      <c r="H2249" s="746"/>
      <c r="I2249" s="746"/>
      <c r="J2249" s="746"/>
      <c r="K2249" s="746"/>
      <c r="L2249" s="746"/>
      <c r="M2249" s="746"/>
      <c r="N2249" s="746"/>
      <c r="O2249" s="746"/>
      <c r="P2249" s="746"/>
      <c r="Q2249" s="746"/>
      <c r="R2249" s="746"/>
      <c r="S2249" s="746"/>
      <c r="T2249" s="746"/>
      <c r="U2249" s="746"/>
      <c r="V2249" s="746"/>
      <c r="W2249" s="746"/>
      <c r="X2249" s="746"/>
      <c r="Y2249" s="746"/>
      <c r="Z2249" s="746"/>
      <c r="AA2249" s="746"/>
      <c r="AB2249" s="746"/>
      <c r="AC2249" s="746"/>
      <c r="AD2249" s="746"/>
    </row>
    <row r="2250" spans="4:30" ht="13.9" customHeight="1">
      <c r="D2250" s="746"/>
      <c r="E2250" s="746"/>
      <c r="F2250" s="746"/>
      <c r="G2250" s="746"/>
      <c r="H2250" s="746"/>
      <c r="I2250" s="746"/>
      <c r="J2250" s="746"/>
      <c r="K2250" s="746"/>
      <c r="L2250" s="746"/>
      <c r="M2250" s="746"/>
      <c r="N2250" s="746"/>
      <c r="O2250" s="746"/>
      <c r="P2250" s="746"/>
      <c r="Q2250" s="746"/>
      <c r="R2250" s="746"/>
      <c r="S2250" s="746"/>
      <c r="T2250" s="746"/>
      <c r="U2250" s="746"/>
      <c r="V2250" s="746"/>
      <c r="W2250" s="746"/>
      <c r="X2250" s="746"/>
      <c r="Y2250" s="746"/>
      <c r="Z2250" s="746"/>
      <c r="AA2250" s="746"/>
      <c r="AB2250" s="746"/>
      <c r="AC2250" s="746"/>
      <c r="AD2250" s="746"/>
    </row>
    <row r="2251" spans="4:30" ht="13.9" customHeight="1">
      <c r="D2251" s="746"/>
      <c r="E2251" s="746"/>
      <c r="F2251" s="746"/>
      <c r="G2251" s="746"/>
      <c r="H2251" s="746"/>
      <c r="I2251" s="746"/>
      <c r="J2251" s="746"/>
      <c r="K2251" s="746"/>
      <c r="L2251" s="746"/>
      <c r="M2251" s="746"/>
      <c r="N2251" s="746"/>
      <c r="O2251" s="746"/>
      <c r="P2251" s="746"/>
      <c r="Q2251" s="746"/>
      <c r="R2251" s="746"/>
      <c r="S2251" s="746"/>
      <c r="T2251" s="746"/>
      <c r="U2251" s="746"/>
      <c r="V2251" s="746"/>
      <c r="W2251" s="746"/>
      <c r="X2251" s="746"/>
      <c r="Y2251" s="746"/>
      <c r="Z2251" s="746"/>
      <c r="AA2251" s="746"/>
      <c r="AB2251" s="746"/>
      <c r="AC2251" s="746"/>
      <c r="AD2251" s="746"/>
    </row>
    <row r="2252" spans="4:30" ht="13.9" customHeight="1">
      <c r="D2252" s="746"/>
      <c r="E2252" s="746"/>
      <c r="F2252" s="746"/>
      <c r="G2252" s="746"/>
      <c r="H2252" s="746"/>
      <c r="I2252" s="746"/>
      <c r="J2252" s="746"/>
      <c r="K2252" s="746"/>
      <c r="L2252" s="746"/>
      <c r="M2252" s="746"/>
      <c r="N2252" s="746"/>
      <c r="O2252" s="746"/>
      <c r="P2252" s="746"/>
      <c r="Q2252" s="746"/>
      <c r="R2252" s="746"/>
      <c r="S2252" s="746"/>
      <c r="T2252" s="746"/>
      <c r="U2252" s="746"/>
      <c r="V2252" s="746"/>
      <c r="W2252" s="746"/>
      <c r="X2252" s="746"/>
      <c r="Y2252" s="746"/>
      <c r="Z2252" s="746"/>
      <c r="AA2252" s="746"/>
      <c r="AB2252" s="746"/>
      <c r="AC2252" s="746"/>
      <c r="AD2252" s="746"/>
    </row>
    <row r="2253" spans="4:30" ht="13.9" customHeight="1">
      <c r="D2253" s="746"/>
      <c r="E2253" s="746"/>
      <c r="F2253" s="746"/>
      <c r="G2253" s="746"/>
      <c r="H2253" s="746"/>
      <c r="I2253" s="746"/>
      <c r="J2253" s="746"/>
      <c r="K2253" s="746"/>
      <c r="L2253" s="746"/>
      <c r="M2253" s="746"/>
      <c r="N2253" s="746"/>
      <c r="O2253" s="746"/>
      <c r="P2253" s="746"/>
      <c r="Q2253" s="746"/>
      <c r="R2253" s="746"/>
      <c r="S2253" s="746"/>
      <c r="T2253" s="746"/>
      <c r="U2253" s="746"/>
      <c r="V2253" s="746"/>
      <c r="W2253" s="746"/>
      <c r="X2253" s="746"/>
      <c r="Y2253" s="746"/>
      <c r="Z2253" s="746"/>
      <c r="AA2253" s="746"/>
      <c r="AB2253" s="746"/>
      <c r="AC2253" s="746"/>
      <c r="AD2253" s="746"/>
    </row>
    <row r="2254" spans="4:30" ht="13.9" customHeight="1">
      <c r="D2254" s="746"/>
      <c r="E2254" s="746"/>
      <c r="F2254" s="746"/>
      <c r="G2254" s="746"/>
      <c r="H2254" s="746"/>
      <c r="I2254" s="746"/>
      <c r="J2254" s="746"/>
      <c r="K2254" s="746"/>
      <c r="L2254" s="746"/>
      <c r="M2254" s="746"/>
      <c r="N2254" s="746"/>
      <c r="O2254" s="746"/>
      <c r="P2254" s="746"/>
      <c r="Q2254" s="746"/>
      <c r="R2254" s="746"/>
      <c r="S2254" s="746"/>
      <c r="T2254" s="746"/>
      <c r="U2254" s="746"/>
      <c r="V2254" s="746"/>
      <c r="W2254" s="746"/>
      <c r="X2254" s="746"/>
      <c r="Y2254" s="746"/>
      <c r="Z2254" s="746"/>
      <c r="AA2254" s="746"/>
      <c r="AB2254" s="746"/>
      <c r="AC2254" s="746"/>
      <c r="AD2254" s="746"/>
    </row>
    <row r="2255" spans="4:30" ht="13.9" customHeight="1">
      <c r="D2255" s="746"/>
      <c r="E2255" s="746"/>
      <c r="F2255" s="746"/>
      <c r="G2255" s="746"/>
      <c r="H2255" s="746"/>
      <c r="I2255" s="746"/>
      <c r="J2255" s="746"/>
      <c r="K2255" s="746"/>
      <c r="L2255" s="746"/>
      <c r="M2255" s="746"/>
      <c r="N2255" s="746"/>
      <c r="O2255" s="746"/>
      <c r="P2255" s="746"/>
      <c r="Q2255" s="746"/>
      <c r="R2255" s="746"/>
      <c r="S2255" s="746"/>
      <c r="T2255" s="746"/>
      <c r="U2255" s="746"/>
      <c r="V2255" s="746"/>
      <c r="W2255" s="746"/>
      <c r="X2255" s="746"/>
      <c r="Y2255" s="746"/>
      <c r="Z2255" s="746"/>
      <c r="AA2255" s="746"/>
      <c r="AB2255" s="746"/>
      <c r="AC2255" s="746"/>
      <c r="AD2255" s="746"/>
    </row>
    <row r="2256" spans="4:30" ht="13.9" customHeight="1">
      <c r="D2256" s="746"/>
      <c r="E2256" s="746"/>
      <c r="F2256" s="746"/>
      <c r="G2256" s="746"/>
      <c r="H2256" s="746"/>
      <c r="I2256" s="746"/>
      <c r="J2256" s="746"/>
      <c r="K2256" s="746"/>
      <c r="L2256" s="746"/>
      <c r="M2256" s="746"/>
      <c r="N2256" s="746"/>
      <c r="O2256" s="746"/>
      <c r="P2256" s="746"/>
      <c r="Q2256" s="746"/>
      <c r="R2256" s="746"/>
      <c r="S2256" s="746"/>
      <c r="T2256" s="746"/>
      <c r="U2256" s="746"/>
      <c r="V2256" s="746"/>
      <c r="W2256" s="746"/>
      <c r="X2256" s="746"/>
      <c r="Y2256" s="746"/>
      <c r="Z2256" s="746"/>
      <c r="AA2256" s="746"/>
      <c r="AB2256" s="746"/>
      <c r="AC2256" s="746"/>
      <c r="AD2256" s="746"/>
    </row>
    <row r="2257" spans="4:30" ht="13.9" customHeight="1">
      <c r="D2257" s="746"/>
      <c r="E2257" s="746"/>
      <c r="F2257" s="746"/>
      <c r="G2257" s="746"/>
      <c r="H2257" s="746"/>
      <c r="I2257" s="746"/>
      <c r="J2257" s="746"/>
      <c r="K2257" s="746"/>
      <c r="L2257" s="746"/>
      <c r="M2257" s="746"/>
      <c r="N2257" s="746"/>
      <c r="O2257" s="746"/>
      <c r="P2257" s="746"/>
      <c r="Q2257" s="746"/>
      <c r="R2257" s="746"/>
      <c r="S2257" s="746"/>
      <c r="T2257" s="746"/>
      <c r="U2257" s="746"/>
      <c r="V2257" s="746"/>
      <c r="W2257" s="746"/>
      <c r="X2257" s="746"/>
      <c r="Y2257" s="746"/>
      <c r="Z2257" s="746"/>
      <c r="AA2257" s="746"/>
      <c r="AB2257" s="746"/>
      <c r="AC2257" s="746"/>
      <c r="AD2257" s="746"/>
    </row>
    <row r="2258" spans="4:30" ht="13.9" customHeight="1">
      <c r="D2258" s="746"/>
      <c r="E2258" s="746"/>
      <c r="F2258" s="746"/>
      <c r="G2258" s="746"/>
      <c r="H2258" s="746"/>
      <c r="I2258" s="746"/>
      <c r="J2258" s="746"/>
      <c r="K2258" s="746"/>
      <c r="L2258" s="746"/>
      <c r="M2258" s="746"/>
      <c r="N2258" s="746"/>
      <c r="O2258" s="746"/>
      <c r="P2258" s="746"/>
      <c r="Q2258" s="746"/>
      <c r="R2258" s="746"/>
      <c r="S2258" s="746"/>
      <c r="T2258" s="746"/>
      <c r="U2258" s="746"/>
      <c r="V2258" s="746"/>
      <c r="W2258" s="746"/>
      <c r="X2258" s="746"/>
      <c r="Y2258" s="746"/>
      <c r="Z2258" s="746"/>
      <c r="AA2258" s="746"/>
      <c r="AB2258" s="746"/>
      <c r="AC2258" s="746"/>
      <c r="AD2258" s="746"/>
    </row>
    <row r="2259" spans="4:30" ht="13.9" customHeight="1">
      <c r="D2259" s="746"/>
      <c r="E2259" s="746"/>
      <c r="F2259" s="746"/>
      <c r="G2259" s="746"/>
      <c r="H2259" s="746"/>
      <c r="I2259" s="746"/>
      <c r="J2259" s="746"/>
      <c r="K2259" s="746"/>
      <c r="L2259" s="746"/>
      <c r="M2259" s="746"/>
      <c r="N2259" s="746"/>
      <c r="O2259" s="746"/>
      <c r="P2259" s="746"/>
      <c r="Q2259" s="746"/>
      <c r="R2259" s="746"/>
      <c r="S2259" s="746"/>
      <c r="T2259" s="746"/>
      <c r="U2259" s="746"/>
      <c r="V2259" s="746"/>
      <c r="W2259" s="746"/>
      <c r="X2259" s="746"/>
      <c r="Y2259" s="746"/>
      <c r="Z2259" s="746"/>
      <c r="AA2259" s="746"/>
      <c r="AB2259" s="746"/>
      <c r="AC2259" s="746"/>
      <c r="AD2259" s="746"/>
    </row>
    <row r="2260" spans="4:30" ht="13.9" customHeight="1">
      <c r="D2260" s="746"/>
      <c r="E2260" s="746"/>
      <c r="F2260" s="746"/>
      <c r="G2260" s="746"/>
      <c r="H2260" s="746"/>
      <c r="I2260" s="746"/>
      <c r="J2260" s="746"/>
      <c r="K2260" s="746"/>
      <c r="L2260" s="746"/>
      <c r="M2260" s="746"/>
      <c r="N2260" s="746"/>
      <c r="O2260" s="746"/>
      <c r="P2260" s="746"/>
      <c r="Q2260" s="746"/>
      <c r="R2260" s="746"/>
      <c r="S2260" s="746"/>
      <c r="T2260" s="746"/>
      <c r="U2260" s="746"/>
      <c r="V2260" s="746"/>
      <c r="W2260" s="746"/>
      <c r="X2260" s="746"/>
      <c r="Y2260" s="746"/>
      <c r="Z2260" s="746"/>
      <c r="AA2260" s="746"/>
      <c r="AB2260" s="746"/>
      <c r="AC2260" s="746"/>
      <c r="AD2260" s="746"/>
    </row>
    <row r="2261" spans="4:30" ht="13.9" customHeight="1">
      <c r="D2261" s="746"/>
      <c r="E2261" s="746"/>
      <c r="F2261" s="746"/>
      <c r="G2261" s="746"/>
      <c r="H2261" s="746"/>
      <c r="I2261" s="746"/>
      <c r="J2261" s="746"/>
      <c r="K2261" s="746"/>
      <c r="L2261" s="746"/>
      <c r="M2261" s="746"/>
      <c r="N2261" s="746"/>
      <c r="O2261" s="746"/>
      <c r="P2261" s="746"/>
      <c r="Q2261" s="746"/>
      <c r="R2261" s="746"/>
      <c r="S2261" s="746"/>
      <c r="T2261" s="746"/>
      <c r="U2261" s="746"/>
      <c r="V2261" s="746"/>
      <c r="W2261" s="746"/>
      <c r="X2261" s="746"/>
      <c r="Y2261" s="746"/>
      <c r="Z2261" s="746"/>
      <c r="AA2261" s="746"/>
      <c r="AB2261" s="746"/>
      <c r="AC2261" s="746"/>
      <c r="AD2261" s="746"/>
    </row>
    <row r="2262" spans="4:30" ht="13.9" customHeight="1">
      <c r="D2262" s="746"/>
      <c r="E2262" s="746"/>
      <c r="F2262" s="746"/>
      <c r="G2262" s="746"/>
      <c r="H2262" s="746"/>
      <c r="I2262" s="746"/>
      <c r="J2262" s="746"/>
      <c r="K2262" s="746"/>
      <c r="L2262" s="746"/>
      <c r="M2262" s="746"/>
      <c r="N2262" s="746"/>
      <c r="O2262" s="746"/>
      <c r="P2262" s="746"/>
      <c r="Q2262" s="746"/>
      <c r="R2262" s="746"/>
      <c r="S2262" s="746"/>
      <c r="T2262" s="746"/>
      <c r="U2262" s="746"/>
      <c r="V2262" s="746"/>
      <c r="W2262" s="746"/>
      <c r="X2262" s="746"/>
      <c r="Y2262" s="746"/>
      <c r="Z2262" s="746"/>
      <c r="AA2262" s="746"/>
      <c r="AB2262" s="746"/>
      <c r="AC2262" s="746"/>
      <c r="AD2262" s="746"/>
    </row>
    <row r="2263" spans="4:30" ht="13.9" customHeight="1">
      <c r="D2263" s="746"/>
      <c r="E2263" s="746"/>
      <c r="F2263" s="746"/>
      <c r="G2263" s="746"/>
      <c r="H2263" s="746"/>
      <c r="I2263" s="746"/>
      <c r="J2263" s="746"/>
      <c r="K2263" s="746"/>
      <c r="L2263" s="746"/>
      <c r="M2263" s="746"/>
      <c r="N2263" s="746"/>
      <c r="O2263" s="746"/>
      <c r="P2263" s="746"/>
      <c r="Q2263" s="746"/>
      <c r="R2263" s="746"/>
      <c r="S2263" s="746"/>
      <c r="T2263" s="746"/>
      <c r="U2263" s="746"/>
      <c r="V2263" s="746"/>
      <c r="W2263" s="746"/>
      <c r="X2263" s="746"/>
      <c r="Y2263" s="746"/>
      <c r="Z2263" s="746"/>
      <c r="AA2263" s="746"/>
      <c r="AB2263" s="746"/>
      <c r="AC2263" s="746"/>
      <c r="AD2263" s="746"/>
    </row>
    <row r="2264" spans="4:30" ht="13.9" customHeight="1">
      <c r="D2264" s="746"/>
      <c r="E2264" s="746"/>
      <c r="F2264" s="746"/>
      <c r="G2264" s="746"/>
      <c r="H2264" s="746"/>
      <c r="I2264" s="746"/>
      <c r="J2264" s="746"/>
      <c r="K2264" s="746"/>
      <c r="L2264" s="746"/>
      <c r="M2264" s="746"/>
      <c r="N2264" s="746"/>
      <c r="O2264" s="746"/>
      <c r="P2264" s="746"/>
      <c r="Q2264" s="746"/>
      <c r="R2264" s="746"/>
      <c r="S2264" s="746"/>
      <c r="T2264" s="746"/>
      <c r="U2264" s="746"/>
      <c r="V2264" s="746"/>
      <c r="W2264" s="746"/>
      <c r="X2264" s="746"/>
      <c r="Y2264" s="746"/>
      <c r="Z2264" s="746"/>
      <c r="AA2264" s="746"/>
      <c r="AB2264" s="746"/>
      <c r="AC2264" s="746"/>
      <c r="AD2264" s="746"/>
    </row>
    <row r="2265" spans="4:30" ht="13.9" customHeight="1">
      <c r="D2265" s="746"/>
      <c r="E2265" s="746"/>
      <c r="F2265" s="746"/>
      <c r="G2265" s="746"/>
      <c r="H2265" s="746"/>
      <c r="I2265" s="746"/>
      <c r="J2265" s="746"/>
      <c r="K2265" s="746"/>
      <c r="L2265" s="746"/>
      <c r="M2265" s="746"/>
      <c r="N2265" s="746"/>
      <c r="O2265" s="746"/>
      <c r="P2265" s="746"/>
      <c r="Q2265" s="746"/>
      <c r="R2265" s="746"/>
      <c r="S2265" s="746"/>
      <c r="T2265" s="746"/>
      <c r="U2265" s="746"/>
      <c r="V2265" s="746"/>
      <c r="W2265" s="746"/>
      <c r="X2265" s="746"/>
      <c r="Y2265" s="746"/>
      <c r="Z2265" s="746"/>
      <c r="AA2265" s="746"/>
      <c r="AB2265" s="746"/>
      <c r="AC2265" s="746"/>
      <c r="AD2265" s="746"/>
    </row>
    <row r="2266" spans="4:30" ht="13.9" customHeight="1">
      <c r="D2266" s="746"/>
      <c r="E2266" s="746"/>
      <c r="F2266" s="746"/>
      <c r="G2266" s="746"/>
      <c r="H2266" s="746"/>
      <c r="I2266" s="746"/>
      <c r="J2266" s="746"/>
      <c r="K2266" s="746"/>
      <c r="L2266" s="746"/>
      <c r="M2266" s="746"/>
      <c r="N2266" s="746"/>
      <c r="O2266" s="746"/>
      <c r="P2266" s="746"/>
      <c r="Q2266" s="746"/>
      <c r="R2266" s="746"/>
      <c r="S2266" s="746"/>
      <c r="T2266" s="746"/>
      <c r="U2266" s="746"/>
      <c r="V2266" s="746"/>
      <c r="W2266" s="746"/>
      <c r="X2266" s="746"/>
      <c r="Y2266" s="746"/>
      <c r="Z2266" s="746"/>
      <c r="AA2266" s="746"/>
      <c r="AB2266" s="746"/>
      <c r="AC2266" s="746"/>
      <c r="AD2266" s="746"/>
    </row>
    <row r="2267" spans="4:30" ht="13.9" customHeight="1">
      <c r="D2267" s="746"/>
      <c r="E2267" s="746"/>
      <c r="F2267" s="746"/>
      <c r="G2267" s="746"/>
      <c r="H2267" s="746"/>
      <c r="I2267" s="746"/>
      <c r="J2267" s="746"/>
      <c r="K2267" s="746"/>
      <c r="L2267" s="746"/>
      <c r="M2267" s="746"/>
      <c r="N2267" s="746"/>
      <c r="O2267" s="746"/>
      <c r="P2267" s="746"/>
      <c r="Q2267" s="746"/>
      <c r="R2267" s="746"/>
      <c r="S2267" s="746"/>
      <c r="T2267" s="746"/>
      <c r="U2267" s="746"/>
      <c r="V2267" s="746"/>
      <c r="W2267" s="746"/>
      <c r="X2267" s="746"/>
      <c r="Y2267" s="746"/>
      <c r="Z2267" s="746"/>
      <c r="AA2267" s="746"/>
      <c r="AB2267" s="746"/>
      <c r="AC2267" s="746"/>
      <c r="AD2267" s="746"/>
    </row>
    <row r="2268" spans="4:30" ht="13.9" customHeight="1">
      <c r="D2268" s="746"/>
      <c r="E2268" s="746"/>
      <c r="F2268" s="746"/>
      <c r="G2268" s="746"/>
      <c r="H2268" s="746"/>
      <c r="I2268" s="746"/>
      <c r="J2268" s="746"/>
      <c r="K2268" s="746"/>
      <c r="L2268" s="746"/>
      <c r="M2268" s="746"/>
      <c r="N2268" s="746"/>
      <c r="O2268" s="746"/>
      <c r="P2268" s="746"/>
      <c r="Q2268" s="746"/>
      <c r="R2268" s="746"/>
      <c r="S2268" s="746"/>
      <c r="T2268" s="746"/>
      <c r="U2268" s="746"/>
      <c r="V2268" s="746"/>
      <c r="W2268" s="746"/>
      <c r="X2268" s="746"/>
      <c r="Y2268" s="746"/>
      <c r="Z2268" s="746"/>
      <c r="AA2268" s="746"/>
      <c r="AB2268" s="746"/>
      <c r="AC2268" s="746"/>
      <c r="AD2268" s="746"/>
    </row>
    <row r="2269" spans="4:30" ht="13.9" customHeight="1">
      <c r="D2269" s="746"/>
      <c r="E2269" s="746"/>
      <c r="F2269" s="746"/>
      <c r="G2269" s="746"/>
      <c r="H2269" s="746"/>
      <c r="I2269" s="746"/>
      <c r="J2269" s="746"/>
      <c r="K2269" s="746"/>
      <c r="L2269" s="746"/>
      <c r="M2269" s="746"/>
      <c r="N2269" s="746"/>
      <c r="O2269" s="746"/>
      <c r="P2269" s="746"/>
      <c r="Q2269" s="746"/>
      <c r="R2269" s="746"/>
      <c r="S2269" s="746"/>
      <c r="T2269" s="746"/>
      <c r="U2269" s="746"/>
      <c r="V2269" s="746"/>
      <c r="W2269" s="746"/>
      <c r="X2269" s="746"/>
      <c r="Y2269" s="746"/>
      <c r="Z2269" s="746"/>
      <c r="AA2269" s="746"/>
      <c r="AB2269" s="746"/>
      <c r="AC2269" s="746"/>
      <c r="AD2269" s="746"/>
    </row>
    <row r="2270" spans="4:30" ht="13.9" customHeight="1">
      <c r="D2270" s="746"/>
      <c r="E2270" s="746"/>
      <c r="F2270" s="746"/>
      <c r="G2270" s="746"/>
      <c r="H2270" s="746"/>
      <c r="I2270" s="746"/>
      <c r="J2270" s="746"/>
      <c r="K2270" s="746"/>
      <c r="L2270" s="746"/>
      <c r="M2270" s="746"/>
      <c r="N2270" s="746"/>
      <c r="O2270" s="746"/>
      <c r="P2270" s="746"/>
      <c r="Q2270" s="746"/>
      <c r="R2270" s="746"/>
      <c r="S2270" s="746"/>
      <c r="T2270" s="746"/>
      <c r="U2270" s="746"/>
      <c r="V2270" s="746"/>
      <c r="W2270" s="746"/>
      <c r="X2270" s="746"/>
      <c r="Y2270" s="746"/>
      <c r="Z2270" s="746"/>
      <c r="AA2270" s="746"/>
      <c r="AB2270" s="746"/>
      <c r="AC2270" s="746"/>
      <c r="AD2270" s="746"/>
    </row>
    <row r="2271" spans="4:30" ht="13.9" customHeight="1">
      <c r="D2271" s="746"/>
      <c r="E2271" s="746"/>
      <c r="F2271" s="746"/>
      <c r="G2271" s="746"/>
      <c r="H2271" s="746"/>
      <c r="I2271" s="746"/>
      <c r="J2271" s="746"/>
      <c r="K2271" s="746"/>
      <c r="L2271" s="746"/>
      <c r="M2271" s="746"/>
      <c r="N2271" s="746"/>
      <c r="O2271" s="746"/>
      <c r="P2271" s="746"/>
      <c r="Q2271" s="746"/>
      <c r="R2271" s="746"/>
      <c r="S2271" s="746"/>
      <c r="T2271" s="746"/>
      <c r="U2271" s="746"/>
      <c r="V2271" s="746"/>
      <c r="W2271" s="746"/>
      <c r="X2271" s="746"/>
      <c r="Y2271" s="746"/>
      <c r="Z2271" s="746"/>
      <c r="AA2271" s="746"/>
      <c r="AB2271" s="746"/>
      <c r="AC2271" s="746"/>
      <c r="AD2271" s="746"/>
    </row>
    <row r="2272" spans="4:30" ht="13.9" customHeight="1">
      <c r="D2272" s="746"/>
      <c r="E2272" s="746"/>
      <c r="F2272" s="746"/>
      <c r="G2272" s="746"/>
      <c r="H2272" s="746"/>
      <c r="I2272" s="746"/>
      <c r="J2272" s="746"/>
      <c r="K2272" s="746"/>
      <c r="L2272" s="746"/>
      <c r="M2272" s="746"/>
      <c r="N2272" s="746"/>
      <c r="O2272" s="746"/>
      <c r="P2272" s="746"/>
      <c r="Q2272" s="746"/>
      <c r="R2272" s="746"/>
      <c r="S2272" s="746"/>
      <c r="T2272" s="746"/>
      <c r="U2272" s="746"/>
      <c r="V2272" s="746"/>
      <c r="W2272" s="746"/>
      <c r="X2272" s="746"/>
      <c r="Y2272" s="746"/>
      <c r="Z2272" s="746"/>
      <c r="AA2272" s="746"/>
      <c r="AB2272" s="746"/>
      <c r="AC2272" s="746"/>
      <c r="AD2272" s="746"/>
    </row>
    <row r="2273" spans="4:30" ht="13.9" customHeight="1">
      <c r="D2273" s="746"/>
      <c r="E2273" s="746"/>
      <c r="F2273" s="746"/>
      <c r="G2273" s="746"/>
      <c r="H2273" s="746"/>
      <c r="I2273" s="746"/>
      <c r="J2273" s="746"/>
      <c r="K2273" s="746"/>
      <c r="L2273" s="746"/>
      <c r="M2273" s="746"/>
      <c r="N2273" s="746"/>
      <c r="O2273" s="746"/>
      <c r="P2273" s="746"/>
      <c r="Q2273" s="746"/>
      <c r="R2273" s="746"/>
      <c r="S2273" s="746"/>
      <c r="T2273" s="746"/>
      <c r="U2273" s="746"/>
      <c r="V2273" s="746"/>
      <c r="W2273" s="746"/>
      <c r="X2273" s="746"/>
      <c r="Y2273" s="746"/>
      <c r="Z2273" s="746"/>
      <c r="AA2273" s="746"/>
      <c r="AB2273" s="746"/>
      <c r="AC2273" s="746"/>
      <c r="AD2273" s="746"/>
    </row>
    <row r="2274" spans="4:30" ht="13.9" customHeight="1">
      <c r="D2274" s="746"/>
      <c r="E2274" s="746"/>
      <c r="F2274" s="746"/>
      <c r="G2274" s="746"/>
      <c r="H2274" s="746"/>
      <c r="I2274" s="746"/>
      <c r="J2274" s="746"/>
      <c r="K2274" s="746"/>
      <c r="L2274" s="746"/>
      <c r="M2274" s="746"/>
      <c r="N2274" s="746"/>
      <c r="O2274" s="746"/>
      <c r="P2274" s="746"/>
      <c r="Q2274" s="746"/>
      <c r="R2274" s="746"/>
      <c r="S2274" s="746"/>
      <c r="T2274" s="746"/>
      <c r="U2274" s="746"/>
      <c r="V2274" s="746"/>
      <c r="W2274" s="746"/>
      <c r="X2274" s="746"/>
      <c r="Y2274" s="746"/>
      <c r="Z2274" s="746"/>
      <c r="AA2274" s="746"/>
      <c r="AB2274" s="746"/>
      <c r="AC2274" s="746"/>
      <c r="AD2274" s="746"/>
    </row>
    <row r="2275" spans="4:30" ht="13.9" customHeight="1">
      <c r="D2275" s="746"/>
      <c r="E2275" s="746"/>
      <c r="F2275" s="746"/>
      <c r="G2275" s="746"/>
      <c r="H2275" s="746"/>
      <c r="I2275" s="746"/>
      <c r="J2275" s="746"/>
      <c r="K2275" s="746"/>
      <c r="L2275" s="746"/>
      <c r="M2275" s="746"/>
      <c r="N2275" s="746"/>
      <c r="O2275" s="746"/>
      <c r="P2275" s="746"/>
      <c r="Q2275" s="746"/>
      <c r="R2275" s="746"/>
      <c r="S2275" s="746"/>
      <c r="T2275" s="746"/>
      <c r="U2275" s="746"/>
      <c r="V2275" s="746"/>
      <c r="W2275" s="746"/>
      <c r="X2275" s="746"/>
      <c r="Y2275" s="746"/>
      <c r="Z2275" s="746"/>
      <c r="AA2275" s="746"/>
      <c r="AB2275" s="746"/>
      <c r="AC2275" s="746"/>
      <c r="AD2275" s="746"/>
    </row>
    <row r="2276" spans="4:30" ht="13.9" customHeight="1">
      <c r="D2276" s="746"/>
      <c r="E2276" s="746"/>
      <c r="F2276" s="746"/>
      <c r="G2276" s="746"/>
      <c r="H2276" s="746"/>
      <c r="I2276" s="746"/>
      <c r="J2276" s="746"/>
      <c r="K2276" s="746"/>
      <c r="L2276" s="746"/>
      <c r="M2276" s="746"/>
      <c r="N2276" s="746"/>
      <c r="O2276" s="746"/>
      <c r="P2276" s="746"/>
      <c r="Q2276" s="746"/>
      <c r="R2276" s="746"/>
      <c r="S2276" s="746"/>
      <c r="T2276" s="746"/>
      <c r="U2276" s="746"/>
      <c r="V2276" s="746"/>
      <c r="W2276" s="746"/>
      <c r="X2276" s="746"/>
      <c r="Y2276" s="746"/>
      <c r="Z2276" s="746"/>
      <c r="AA2276" s="746"/>
      <c r="AB2276" s="746"/>
      <c r="AC2276" s="746"/>
      <c r="AD2276" s="746"/>
    </row>
    <row r="2277" spans="4:30" ht="13.9" customHeight="1">
      <c r="D2277" s="746"/>
      <c r="E2277" s="746"/>
      <c r="F2277" s="746"/>
      <c r="G2277" s="746"/>
      <c r="H2277" s="746"/>
      <c r="I2277" s="746"/>
      <c r="J2277" s="746"/>
      <c r="K2277" s="746"/>
      <c r="L2277" s="746"/>
      <c r="M2277" s="746"/>
      <c r="N2277" s="746"/>
      <c r="O2277" s="746"/>
      <c r="P2277" s="746"/>
      <c r="Q2277" s="746"/>
      <c r="R2277" s="746"/>
      <c r="S2277" s="746"/>
      <c r="T2277" s="746"/>
      <c r="U2277" s="746"/>
      <c r="V2277" s="746"/>
      <c r="W2277" s="746"/>
      <c r="X2277" s="746"/>
      <c r="Y2277" s="746"/>
      <c r="Z2277" s="746"/>
      <c r="AA2277" s="746"/>
      <c r="AB2277" s="746"/>
      <c r="AC2277" s="746"/>
      <c r="AD2277" s="746"/>
    </row>
    <row r="2278" spans="4:30" ht="13.9" customHeight="1">
      <c r="D2278" s="746"/>
      <c r="E2278" s="746"/>
      <c r="F2278" s="746"/>
      <c r="G2278" s="746"/>
      <c r="H2278" s="746"/>
      <c r="I2278" s="746"/>
      <c r="J2278" s="746"/>
      <c r="K2278" s="746"/>
      <c r="L2278" s="746"/>
      <c r="M2278" s="746"/>
      <c r="N2278" s="746"/>
      <c r="O2278" s="746"/>
      <c r="P2278" s="746"/>
      <c r="Q2278" s="746"/>
      <c r="R2278" s="746"/>
      <c r="S2278" s="746"/>
      <c r="T2278" s="746"/>
      <c r="U2278" s="746"/>
      <c r="V2278" s="746"/>
      <c r="W2278" s="746"/>
      <c r="X2278" s="746"/>
      <c r="Y2278" s="746"/>
      <c r="Z2278" s="746"/>
      <c r="AA2278" s="746"/>
      <c r="AB2278" s="746"/>
      <c r="AC2278" s="746"/>
      <c r="AD2278" s="746"/>
    </row>
    <row r="2279" spans="4:30" ht="13.9" customHeight="1">
      <c r="D2279" s="746"/>
      <c r="E2279" s="746"/>
      <c r="F2279" s="746"/>
      <c r="G2279" s="746"/>
      <c r="H2279" s="746"/>
      <c r="I2279" s="746"/>
      <c r="J2279" s="746"/>
      <c r="K2279" s="746"/>
      <c r="L2279" s="746"/>
      <c r="M2279" s="746"/>
      <c r="N2279" s="746"/>
      <c r="O2279" s="746"/>
      <c r="P2279" s="746"/>
      <c r="Q2279" s="746"/>
      <c r="R2279" s="746"/>
      <c r="S2279" s="746"/>
      <c r="T2279" s="746"/>
      <c r="U2279" s="746"/>
      <c r="V2279" s="746"/>
      <c r="W2279" s="746"/>
      <c r="X2279" s="746"/>
      <c r="Y2279" s="746"/>
      <c r="Z2279" s="746"/>
      <c r="AA2279" s="746"/>
      <c r="AB2279" s="746"/>
      <c r="AC2279" s="746"/>
      <c r="AD2279" s="746"/>
    </row>
    <row r="2280" spans="4:30" ht="13.9" customHeight="1">
      <c r="D2280" s="746"/>
      <c r="E2280" s="746"/>
      <c r="F2280" s="746"/>
      <c r="G2280" s="746"/>
      <c r="H2280" s="746"/>
      <c r="I2280" s="746"/>
      <c r="J2280" s="746"/>
      <c r="K2280" s="746"/>
      <c r="L2280" s="746"/>
      <c r="M2280" s="746"/>
      <c r="N2280" s="746"/>
      <c r="O2280" s="746"/>
      <c r="P2280" s="746"/>
      <c r="Q2280" s="746"/>
      <c r="R2280" s="746"/>
      <c r="S2280" s="746"/>
      <c r="T2280" s="746"/>
      <c r="U2280" s="746"/>
      <c r="V2280" s="746"/>
      <c r="W2280" s="746"/>
      <c r="X2280" s="746"/>
      <c r="Y2280" s="746"/>
      <c r="Z2280" s="746"/>
      <c r="AA2280" s="746"/>
      <c r="AB2280" s="746"/>
      <c r="AC2280" s="746"/>
      <c r="AD2280" s="746"/>
    </row>
    <row r="2281" spans="4:30" ht="13.9" customHeight="1">
      <c r="D2281" s="746"/>
      <c r="E2281" s="746"/>
      <c r="F2281" s="746"/>
      <c r="G2281" s="746"/>
      <c r="H2281" s="746"/>
      <c r="I2281" s="746"/>
      <c r="J2281" s="746"/>
      <c r="K2281" s="746"/>
      <c r="L2281" s="746"/>
      <c r="M2281" s="746"/>
      <c r="N2281" s="746"/>
      <c r="O2281" s="746"/>
      <c r="P2281" s="746"/>
      <c r="Q2281" s="746"/>
      <c r="R2281" s="746"/>
      <c r="S2281" s="746"/>
      <c r="T2281" s="746"/>
      <c r="U2281" s="746"/>
      <c r="V2281" s="746"/>
      <c r="W2281" s="746"/>
      <c r="X2281" s="746"/>
      <c r="Y2281" s="746"/>
      <c r="Z2281" s="746"/>
      <c r="AA2281" s="746"/>
      <c r="AB2281" s="746"/>
      <c r="AC2281" s="746"/>
      <c r="AD2281" s="746"/>
    </row>
    <row r="2282" spans="4:30" ht="13.9" customHeight="1">
      <c r="D2282" s="746"/>
      <c r="E2282" s="746"/>
      <c r="F2282" s="746"/>
      <c r="G2282" s="746"/>
      <c r="H2282" s="746"/>
      <c r="I2282" s="746"/>
      <c r="J2282" s="746"/>
      <c r="K2282" s="746"/>
      <c r="L2282" s="746"/>
      <c r="M2282" s="746"/>
      <c r="N2282" s="746"/>
      <c r="O2282" s="746"/>
      <c r="P2282" s="746"/>
      <c r="Q2282" s="746"/>
      <c r="R2282" s="746"/>
      <c r="S2282" s="746"/>
      <c r="T2282" s="746"/>
      <c r="U2282" s="746"/>
      <c r="V2282" s="746"/>
      <c r="W2282" s="746"/>
      <c r="X2282" s="746"/>
      <c r="Y2282" s="746"/>
      <c r="Z2282" s="746"/>
      <c r="AA2282" s="746"/>
      <c r="AB2282" s="746"/>
      <c r="AC2282" s="746"/>
      <c r="AD2282" s="746"/>
    </row>
    <row r="2283" spans="4:30" ht="13.9" customHeight="1">
      <c r="D2283" s="746"/>
      <c r="E2283" s="746"/>
      <c r="F2283" s="746"/>
      <c r="G2283" s="746"/>
      <c r="H2283" s="746"/>
      <c r="I2283" s="746"/>
      <c r="J2283" s="746"/>
      <c r="K2283" s="746"/>
      <c r="L2283" s="746"/>
      <c r="M2283" s="746"/>
      <c r="N2283" s="746"/>
      <c r="O2283" s="746"/>
      <c r="P2283" s="746"/>
      <c r="Q2283" s="746"/>
      <c r="R2283" s="746"/>
      <c r="S2283" s="746"/>
      <c r="T2283" s="746"/>
      <c r="U2283" s="746"/>
      <c r="V2283" s="746"/>
      <c r="W2283" s="746"/>
      <c r="X2283" s="746"/>
      <c r="Y2283" s="746"/>
      <c r="Z2283" s="746"/>
      <c r="AA2283" s="746"/>
      <c r="AB2283" s="746"/>
      <c r="AC2283" s="746"/>
      <c r="AD2283" s="746"/>
    </row>
    <row r="2284" spans="4:30" ht="13.9" customHeight="1">
      <c r="D2284" s="746"/>
      <c r="E2284" s="746"/>
      <c r="F2284" s="746"/>
      <c r="G2284" s="746"/>
      <c r="H2284" s="746"/>
      <c r="I2284" s="746"/>
      <c r="J2284" s="746"/>
      <c r="K2284" s="746"/>
      <c r="L2284" s="746"/>
      <c r="M2284" s="746"/>
      <c r="N2284" s="746"/>
      <c r="O2284" s="746"/>
      <c r="P2284" s="746"/>
      <c r="Q2284" s="746"/>
      <c r="R2284" s="746"/>
      <c r="S2284" s="746"/>
      <c r="T2284" s="746"/>
      <c r="U2284" s="746"/>
      <c r="V2284" s="746"/>
      <c r="W2284" s="746"/>
      <c r="X2284" s="746"/>
      <c r="Y2284" s="746"/>
      <c r="Z2284" s="746"/>
      <c r="AA2284" s="746"/>
      <c r="AB2284" s="746"/>
      <c r="AC2284" s="746"/>
      <c r="AD2284" s="746"/>
    </row>
    <row r="2285" spans="4:30" ht="13.9" customHeight="1">
      <c r="D2285" s="746"/>
      <c r="E2285" s="746"/>
      <c r="F2285" s="746"/>
      <c r="G2285" s="746"/>
      <c r="H2285" s="746"/>
      <c r="I2285" s="746"/>
      <c r="J2285" s="746"/>
      <c r="K2285" s="746"/>
      <c r="L2285" s="746"/>
      <c r="M2285" s="746"/>
      <c r="N2285" s="746"/>
      <c r="O2285" s="746"/>
      <c r="P2285" s="746"/>
      <c r="Q2285" s="746"/>
      <c r="R2285" s="746"/>
      <c r="S2285" s="746"/>
      <c r="T2285" s="746"/>
      <c r="U2285" s="746"/>
      <c r="V2285" s="746"/>
      <c r="W2285" s="746"/>
      <c r="X2285" s="746"/>
      <c r="Y2285" s="746"/>
      <c r="Z2285" s="746"/>
      <c r="AA2285" s="746"/>
      <c r="AB2285" s="746"/>
      <c r="AC2285" s="746"/>
      <c r="AD2285" s="746"/>
    </row>
    <row r="2286" spans="4:30" ht="13.9" customHeight="1">
      <c r="D2286" s="746"/>
      <c r="E2286" s="746"/>
      <c r="F2286" s="746"/>
      <c r="G2286" s="746"/>
      <c r="H2286" s="746"/>
      <c r="I2286" s="746"/>
      <c r="J2286" s="746"/>
      <c r="K2286" s="746"/>
      <c r="L2286" s="746"/>
      <c r="M2286" s="746"/>
      <c r="N2286" s="746"/>
      <c r="O2286" s="746"/>
      <c r="P2286" s="746"/>
      <c r="Q2286" s="746"/>
      <c r="R2286" s="746"/>
      <c r="S2286" s="746"/>
      <c r="T2286" s="746"/>
      <c r="U2286" s="746"/>
      <c r="V2286" s="746"/>
      <c r="W2286" s="746"/>
      <c r="X2286" s="746"/>
      <c r="Y2286" s="746"/>
      <c r="Z2286" s="746"/>
      <c r="AA2286" s="746"/>
      <c r="AB2286" s="746"/>
      <c r="AC2286" s="746"/>
      <c r="AD2286" s="746"/>
    </row>
    <row r="2287" spans="4:30" ht="13.9" customHeight="1">
      <c r="D2287" s="746"/>
      <c r="E2287" s="746"/>
      <c r="F2287" s="746"/>
      <c r="G2287" s="746"/>
      <c r="H2287" s="746"/>
      <c r="I2287" s="746"/>
      <c r="J2287" s="746"/>
      <c r="K2287" s="746"/>
      <c r="L2287" s="746"/>
      <c r="M2287" s="746"/>
      <c r="N2287" s="746"/>
      <c r="O2287" s="746"/>
      <c r="P2287" s="746"/>
      <c r="Q2287" s="746"/>
      <c r="R2287" s="746"/>
      <c r="S2287" s="746"/>
      <c r="T2287" s="746"/>
      <c r="U2287" s="746"/>
      <c r="V2287" s="746"/>
      <c r="W2287" s="746"/>
      <c r="X2287" s="746"/>
      <c r="Y2287" s="746"/>
      <c r="Z2287" s="746"/>
      <c r="AA2287" s="746"/>
      <c r="AB2287" s="746"/>
      <c r="AC2287" s="746"/>
      <c r="AD2287" s="746"/>
    </row>
    <row r="2288" spans="4:30" ht="13.9" customHeight="1">
      <c r="D2288" s="746"/>
      <c r="E2288" s="746"/>
      <c r="F2288" s="746"/>
      <c r="G2288" s="746"/>
      <c r="H2288" s="746"/>
      <c r="I2288" s="746"/>
      <c r="J2288" s="746"/>
      <c r="K2288" s="746"/>
      <c r="L2288" s="746"/>
      <c r="M2288" s="746"/>
      <c r="N2288" s="746"/>
      <c r="O2288" s="746"/>
      <c r="P2288" s="746"/>
      <c r="Q2288" s="746"/>
      <c r="R2288" s="746"/>
      <c r="S2288" s="746"/>
      <c r="T2288" s="746"/>
      <c r="U2288" s="746"/>
      <c r="V2288" s="746"/>
      <c r="W2288" s="746"/>
      <c r="X2288" s="746"/>
      <c r="Y2288" s="746"/>
      <c r="Z2288" s="746"/>
      <c r="AA2288" s="746"/>
      <c r="AB2288" s="746"/>
      <c r="AC2288" s="746"/>
      <c r="AD2288" s="746"/>
    </row>
    <row r="2289" spans="4:30" ht="13.9" customHeight="1">
      <c r="D2289" s="746"/>
      <c r="E2289" s="746"/>
      <c r="F2289" s="746"/>
      <c r="G2289" s="746"/>
      <c r="H2289" s="746"/>
      <c r="I2289" s="746"/>
      <c r="J2289" s="746"/>
      <c r="K2289" s="746"/>
      <c r="L2289" s="746"/>
      <c r="M2289" s="746"/>
      <c r="N2289" s="746"/>
      <c r="O2289" s="746"/>
      <c r="P2289" s="746"/>
      <c r="Q2289" s="746"/>
      <c r="R2289" s="746"/>
      <c r="S2289" s="746"/>
      <c r="T2289" s="746"/>
      <c r="U2289" s="746"/>
      <c r="V2289" s="746"/>
      <c r="W2289" s="746"/>
      <c r="X2289" s="746"/>
      <c r="Y2289" s="746"/>
      <c r="Z2289" s="746"/>
      <c r="AA2289" s="746"/>
      <c r="AB2289" s="746"/>
      <c r="AC2289" s="746"/>
      <c r="AD2289" s="746"/>
    </row>
    <row r="2290" spans="4:30" ht="13.9" customHeight="1">
      <c r="D2290" s="746"/>
      <c r="E2290" s="746"/>
      <c r="F2290" s="746"/>
      <c r="G2290" s="746"/>
      <c r="H2290" s="746"/>
      <c r="I2290" s="746"/>
      <c r="J2290" s="746"/>
      <c r="K2290" s="746"/>
      <c r="L2290" s="746"/>
      <c r="M2290" s="746"/>
      <c r="N2290" s="746"/>
      <c r="O2290" s="746"/>
      <c r="P2290" s="746"/>
      <c r="Q2290" s="746"/>
      <c r="R2290" s="746"/>
      <c r="S2290" s="746"/>
      <c r="T2290" s="746"/>
      <c r="U2290" s="746"/>
      <c r="V2290" s="746"/>
      <c r="W2290" s="746"/>
      <c r="X2290" s="746"/>
      <c r="Y2290" s="746"/>
      <c r="Z2290" s="746"/>
      <c r="AA2290" s="746"/>
      <c r="AB2290" s="746"/>
      <c r="AC2290" s="746"/>
      <c r="AD2290" s="746"/>
    </row>
    <row r="2291" spans="4:30" ht="13.9" customHeight="1">
      <c r="D2291" s="746"/>
      <c r="E2291" s="746"/>
      <c r="F2291" s="746"/>
      <c r="G2291" s="746"/>
      <c r="H2291" s="746"/>
      <c r="I2291" s="746"/>
      <c r="J2291" s="746"/>
      <c r="K2291" s="746"/>
      <c r="L2291" s="746"/>
      <c r="M2291" s="746"/>
      <c r="N2291" s="746"/>
      <c r="O2291" s="746"/>
      <c r="P2291" s="746"/>
      <c r="Q2291" s="746"/>
      <c r="R2291" s="746"/>
      <c r="S2291" s="746"/>
      <c r="T2291" s="746"/>
      <c r="U2291" s="746"/>
      <c r="V2291" s="746"/>
      <c r="W2291" s="746"/>
      <c r="X2291" s="746"/>
      <c r="Y2291" s="746"/>
      <c r="Z2291" s="746"/>
      <c r="AA2291" s="746"/>
      <c r="AB2291" s="746"/>
      <c r="AC2291" s="746"/>
      <c r="AD2291" s="746"/>
    </row>
    <row r="2292" spans="4:30" ht="13.9" customHeight="1">
      <c r="D2292" s="746"/>
      <c r="E2292" s="746"/>
      <c r="F2292" s="746"/>
      <c r="G2292" s="746"/>
      <c r="H2292" s="746"/>
      <c r="I2292" s="746"/>
      <c r="J2292" s="746"/>
      <c r="K2292" s="746"/>
      <c r="L2292" s="746"/>
      <c r="M2292" s="746"/>
      <c r="N2292" s="746"/>
      <c r="O2292" s="746"/>
      <c r="P2292" s="746"/>
      <c r="Q2292" s="746"/>
      <c r="R2292" s="746"/>
      <c r="S2292" s="746"/>
      <c r="T2292" s="746"/>
      <c r="U2292" s="746"/>
      <c r="V2292" s="746"/>
      <c r="W2292" s="746"/>
      <c r="X2292" s="746"/>
      <c r="Y2292" s="746"/>
      <c r="Z2292" s="746"/>
      <c r="AA2292" s="746"/>
      <c r="AB2292" s="746"/>
      <c r="AC2292" s="746"/>
      <c r="AD2292" s="746"/>
    </row>
    <row r="2293" spans="4:30" ht="13.9" customHeight="1">
      <c r="D2293" s="746"/>
      <c r="E2293" s="746"/>
      <c r="F2293" s="746"/>
      <c r="G2293" s="746"/>
      <c r="H2293" s="746"/>
      <c r="I2293" s="746"/>
      <c r="J2293" s="746"/>
      <c r="K2293" s="746"/>
      <c r="L2293" s="746"/>
      <c r="M2293" s="746"/>
      <c r="N2293" s="746"/>
      <c r="O2293" s="746"/>
      <c r="P2293" s="746"/>
      <c r="Q2293" s="746"/>
      <c r="R2293" s="746"/>
      <c r="S2293" s="746"/>
      <c r="T2293" s="746"/>
      <c r="U2293" s="746"/>
      <c r="V2293" s="746"/>
      <c r="W2293" s="746"/>
      <c r="X2293" s="746"/>
      <c r="Y2293" s="746"/>
      <c r="Z2293" s="746"/>
      <c r="AA2293" s="746"/>
      <c r="AB2293" s="746"/>
      <c r="AC2293" s="746"/>
      <c r="AD2293" s="746"/>
    </row>
    <row r="2294" spans="4:30" ht="13.9" customHeight="1">
      <c r="D2294" s="746"/>
      <c r="E2294" s="746"/>
      <c r="F2294" s="746"/>
      <c r="G2294" s="746"/>
      <c r="H2294" s="746"/>
      <c r="I2294" s="746"/>
      <c r="J2294" s="746"/>
      <c r="K2294" s="746"/>
      <c r="L2294" s="746"/>
      <c r="M2294" s="746"/>
      <c r="N2294" s="746"/>
      <c r="O2294" s="746"/>
      <c r="P2294" s="746"/>
      <c r="Q2294" s="746"/>
      <c r="R2294" s="746"/>
      <c r="S2294" s="746"/>
      <c r="T2294" s="746"/>
      <c r="U2294" s="746"/>
      <c r="V2294" s="746"/>
      <c r="W2294" s="746"/>
      <c r="X2294" s="746"/>
      <c r="Y2294" s="746"/>
      <c r="Z2294" s="746"/>
      <c r="AA2294" s="746"/>
      <c r="AB2294" s="746"/>
      <c r="AC2294" s="746"/>
      <c r="AD2294" s="746"/>
    </row>
    <row r="2295" spans="4:30" ht="13.9" customHeight="1">
      <c r="D2295" s="746"/>
      <c r="E2295" s="746"/>
      <c r="F2295" s="746"/>
      <c r="G2295" s="746"/>
      <c r="H2295" s="746"/>
      <c r="I2295" s="746"/>
      <c r="J2295" s="746"/>
      <c r="K2295" s="746"/>
      <c r="L2295" s="746"/>
      <c r="M2295" s="746"/>
      <c r="N2295" s="746"/>
      <c r="O2295" s="746"/>
      <c r="P2295" s="746"/>
      <c r="Q2295" s="746"/>
      <c r="R2295" s="746"/>
      <c r="S2295" s="746"/>
      <c r="T2295" s="746"/>
      <c r="U2295" s="746"/>
      <c r="V2295" s="746"/>
      <c r="W2295" s="746"/>
      <c r="X2295" s="746"/>
      <c r="Y2295" s="746"/>
      <c r="Z2295" s="746"/>
      <c r="AA2295" s="746"/>
      <c r="AB2295" s="746"/>
      <c r="AC2295" s="746"/>
      <c r="AD2295" s="746"/>
    </row>
    <row r="2296" spans="4:30" ht="13.9" customHeight="1">
      <c r="D2296" s="746"/>
      <c r="E2296" s="746"/>
      <c r="F2296" s="746"/>
      <c r="G2296" s="746"/>
      <c r="H2296" s="746"/>
      <c r="I2296" s="746"/>
      <c r="J2296" s="746"/>
      <c r="K2296" s="746"/>
      <c r="L2296" s="746"/>
      <c r="M2296" s="746"/>
      <c r="N2296" s="746"/>
      <c r="O2296" s="746"/>
      <c r="P2296" s="746"/>
      <c r="Q2296" s="746"/>
      <c r="R2296" s="746"/>
      <c r="S2296" s="746"/>
      <c r="T2296" s="746"/>
      <c r="U2296" s="746"/>
      <c r="V2296" s="746"/>
      <c r="W2296" s="746"/>
      <c r="X2296" s="746"/>
      <c r="Y2296" s="746"/>
      <c r="Z2296" s="746"/>
      <c r="AA2296" s="746"/>
      <c r="AB2296" s="746"/>
      <c r="AC2296" s="746"/>
      <c r="AD2296" s="746"/>
    </row>
    <row r="2297" spans="4:30" ht="13.9" customHeight="1">
      <c r="D2297" s="746"/>
      <c r="E2297" s="746"/>
      <c r="F2297" s="746"/>
      <c r="G2297" s="746"/>
      <c r="H2297" s="746"/>
      <c r="I2297" s="746"/>
      <c r="J2297" s="746"/>
      <c r="K2297" s="746"/>
      <c r="L2297" s="746"/>
      <c r="M2297" s="746"/>
      <c r="N2297" s="746"/>
      <c r="O2297" s="746"/>
      <c r="P2297" s="746"/>
      <c r="Q2297" s="746"/>
      <c r="R2297" s="746"/>
      <c r="S2297" s="746"/>
      <c r="T2297" s="746"/>
      <c r="U2297" s="746"/>
      <c r="V2297" s="746"/>
      <c r="W2297" s="746"/>
      <c r="X2297" s="746"/>
      <c r="Y2297" s="746"/>
      <c r="Z2297" s="746"/>
      <c r="AA2297" s="746"/>
      <c r="AB2297" s="746"/>
      <c r="AC2297" s="746"/>
      <c r="AD2297" s="746"/>
    </row>
    <row r="2298" spans="4:30" ht="13.9" customHeight="1">
      <c r="D2298" s="746"/>
      <c r="E2298" s="746"/>
      <c r="F2298" s="746"/>
      <c r="G2298" s="746"/>
      <c r="H2298" s="746"/>
      <c r="I2298" s="746"/>
      <c r="J2298" s="746"/>
      <c r="K2298" s="746"/>
      <c r="L2298" s="746"/>
      <c r="M2298" s="746"/>
      <c r="N2298" s="746"/>
      <c r="O2298" s="746"/>
      <c r="P2298" s="746"/>
      <c r="Q2298" s="746"/>
      <c r="R2298" s="746"/>
      <c r="S2298" s="746"/>
      <c r="T2298" s="746"/>
      <c r="U2298" s="746"/>
      <c r="V2298" s="746"/>
      <c r="W2298" s="746"/>
      <c r="X2298" s="746"/>
      <c r="Y2298" s="746"/>
      <c r="Z2298" s="746"/>
      <c r="AA2298" s="746"/>
      <c r="AB2298" s="746"/>
      <c r="AC2298" s="746"/>
      <c r="AD2298" s="746"/>
    </row>
    <row r="2299" spans="4:30" ht="13.9" customHeight="1">
      <c r="D2299" s="746"/>
      <c r="E2299" s="746"/>
      <c r="F2299" s="746"/>
      <c r="G2299" s="746"/>
      <c r="H2299" s="746"/>
      <c r="I2299" s="746"/>
      <c r="J2299" s="746"/>
      <c r="K2299" s="746"/>
      <c r="L2299" s="746"/>
      <c r="M2299" s="746"/>
      <c r="N2299" s="746"/>
      <c r="O2299" s="746"/>
      <c r="P2299" s="746"/>
      <c r="Q2299" s="746"/>
      <c r="R2299" s="746"/>
      <c r="S2299" s="746"/>
      <c r="T2299" s="746"/>
      <c r="U2299" s="746"/>
      <c r="V2299" s="746"/>
      <c r="W2299" s="746"/>
      <c r="X2299" s="746"/>
      <c r="Y2299" s="746"/>
      <c r="Z2299" s="746"/>
      <c r="AA2299" s="746"/>
      <c r="AB2299" s="746"/>
      <c r="AC2299" s="746"/>
      <c r="AD2299" s="746"/>
    </row>
    <row r="2300" spans="4:30" ht="13.9" customHeight="1">
      <c r="D2300" s="746"/>
      <c r="E2300" s="746"/>
      <c r="F2300" s="746"/>
      <c r="G2300" s="746"/>
      <c r="H2300" s="746"/>
      <c r="I2300" s="746"/>
      <c r="J2300" s="746"/>
      <c r="K2300" s="746"/>
      <c r="L2300" s="746"/>
      <c r="M2300" s="746"/>
      <c r="N2300" s="746"/>
      <c r="O2300" s="746"/>
      <c r="P2300" s="746"/>
      <c r="Q2300" s="746"/>
      <c r="R2300" s="746"/>
      <c r="S2300" s="746"/>
      <c r="T2300" s="746"/>
      <c r="U2300" s="746"/>
      <c r="V2300" s="746"/>
      <c r="W2300" s="746"/>
      <c r="X2300" s="746"/>
      <c r="Y2300" s="746"/>
      <c r="Z2300" s="746"/>
      <c r="AA2300" s="746"/>
      <c r="AB2300" s="746"/>
      <c r="AC2300" s="746"/>
      <c r="AD2300" s="746"/>
    </row>
    <row r="2301" spans="4:30" ht="13.9" customHeight="1">
      <c r="D2301" s="746"/>
      <c r="E2301" s="746"/>
      <c r="F2301" s="746"/>
      <c r="G2301" s="746"/>
      <c r="H2301" s="746"/>
      <c r="I2301" s="746"/>
      <c r="J2301" s="746"/>
      <c r="K2301" s="746"/>
      <c r="L2301" s="746"/>
      <c r="M2301" s="746"/>
      <c r="N2301" s="746"/>
      <c r="O2301" s="746"/>
      <c r="P2301" s="746"/>
      <c r="Q2301" s="746"/>
      <c r="R2301" s="746"/>
      <c r="S2301" s="746"/>
      <c r="T2301" s="746"/>
      <c r="U2301" s="746"/>
      <c r="V2301" s="746"/>
      <c r="W2301" s="746"/>
      <c r="X2301" s="746"/>
      <c r="Y2301" s="746"/>
      <c r="Z2301" s="746"/>
      <c r="AA2301" s="746"/>
      <c r="AB2301" s="746"/>
      <c r="AC2301" s="746"/>
      <c r="AD2301" s="746"/>
    </row>
    <row r="2302" spans="4:30" ht="13.9" customHeight="1">
      <c r="D2302" s="746"/>
      <c r="E2302" s="746"/>
      <c r="F2302" s="746"/>
      <c r="G2302" s="746"/>
      <c r="H2302" s="746"/>
      <c r="I2302" s="746"/>
      <c r="J2302" s="746"/>
      <c r="K2302" s="746"/>
      <c r="L2302" s="746"/>
      <c r="M2302" s="746"/>
      <c r="N2302" s="746"/>
      <c r="O2302" s="746"/>
      <c r="P2302" s="746"/>
      <c r="Q2302" s="746"/>
      <c r="R2302" s="746"/>
      <c r="S2302" s="746"/>
      <c r="T2302" s="746"/>
      <c r="U2302" s="746"/>
      <c r="V2302" s="746"/>
      <c r="W2302" s="746"/>
      <c r="X2302" s="746"/>
      <c r="Y2302" s="746"/>
      <c r="Z2302" s="746"/>
      <c r="AA2302" s="746"/>
      <c r="AB2302" s="746"/>
      <c r="AC2302" s="746"/>
      <c r="AD2302" s="746"/>
    </row>
    <row r="2303" spans="4:30" ht="13.9" customHeight="1">
      <c r="D2303" s="746"/>
      <c r="E2303" s="746"/>
      <c r="F2303" s="746"/>
      <c r="G2303" s="746"/>
      <c r="H2303" s="746"/>
      <c r="I2303" s="746"/>
      <c r="J2303" s="746"/>
      <c r="K2303" s="746"/>
      <c r="L2303" s="746"/>
      <c r="M2303" s="746"/>
      <c r="N2303" s="746"/>
      <c r="O2303" s="746"/>
      <c r="P2303" s="746"/>
      <c r="Q2303" s="746"/>
      <c r="R2303" s="746"/>
      <c r="S2303" s="746"/>
      <c r="T2303" s="746"/>
      <c r="U2303" s="746"/>
      <c r="V2303" s="746"/>
      <c r="W2303" s="746"/>
      <c r="X2303" s="746"/>
      <c r="Y2303" s="746"/>
      <c r="Z2303" s="746"/>
      <c r="AA2303" s="746"/>
      <c r="AB2303" s="746"/>
      <c r="AC2303" s="746"/>
      <c r="AD2303" s="746"/>
    </row>
    <row r="2304" spans="4:30" ht="13.9" customHeight="1">
      <c r="D2304" s="746"/>
      <c r="E2304" s="746"/>
      <c r="F2304" s="746"/>
      <c r="G2304" s="746"/>
      <c r="H2304" s="746"/>
      <c r="I2304" s="746"/>
      <c r="J2304" s="746"/>
      <c r="K2304" s="746"/>
      <c r="L2304" s="746"/>
      <c r="M2304" s="746"/>
      <c r="N2304" s="746"/>
      <c r="O2304" s="746"/>
      <c r="P2304" s="746"/>
      <c r="Q2304" s="746"/>
      <c r="R2304" s="746"/>
      <c r="S2304" s="746"/>
      <c r="T2304" s="746"/>
      <c r="U2304" s="746"/>
      <c r="V2304" s="746"/>
      <c r="W2304" s="746"/>
      <c r="X2304" s="746"/>
      <c r="Y2304" s="746"/>
      <c r="Z2304" s="746"/>
      <c r="AA2304" s="746"/>
      <c r="AB2304" s="746"/>
      <c r="AC2304" s="746"/>
      <c r="AD2304" s="746"/>
    </row>
    <row r="2305" spans="4:30" ht="13.9" customHeight="1">
      <c r="D2305" s="746"/>
      <c r="E2305" s="746"/>
      <c r="F2305" s="746"/>
      <c r="G2305" s="746"/>
      <c r="H2305" s="746"/>
      <c r="I2305" s="746"/>
      <c r="J2305" s="746"/>
      <c r="K2305" s="746"/>
      <c r="L2305" s="746"/>
      <c r="M2305" s="746"/>
      <c r="N2305" s="746"/>
      <c r="O2305" s="746"/>
      <c r="P2305" s="746"/>
      <c r="Q2305" s="746"/>
      <c r="R2305" s="746"/>
      <c r="S2305" s="746"/>
      <c r="T2305" s="746"/>
      <c r="U2305" s="746"/>
      <c r="V2305" s="746"/>
      <c r="W2305" s="746"/>
      <c r="X2305" s="746"/>
      <c r="Y2305" s="746"/>
      <c r="Z2305" s="746"/>
      <c r="AA2305" s="746"/>
      <c r="AB2305" s="746"/>
      <c r="AC2305" s="746"/>
      <c r="AD2305" s="746"/>
    </row>
    <row r="2306" spans="4:30" ht="13.9" customHeight="1">
      <c r="D2306" s="746"/>
      <c r="E2306" s="746"/>
      <c r="F2306" s="746"/>
      <c r="G2306" s="746"/>
      <c r="H2306" s="746"/>
      <c r="I2306" s="746"/>
      <c r="J2306" s="746"/>
      <c r="K2306" s="746"/>
      <c r="L2306" s="746"/>
      <c r="M2306" s="746"/>
      <c r="N2306" s="746"/>
      <c r="O2306" s="746"/>
      <c r="P2306" s="746"/>
      <c r="Q2306" s="746"/>
      <c r="R2306" s="746"/>
      <c r="S2306" s="746"/>
      <c r="T2306" s="746"/>
      <c r="U2306" s="746"/>
      <c r="V2306" s="746"/>
      <c r="W2306" s="746"/>
      <c r="X2306" s="746"/>
      <c r="Y2306" s="746"/>
      <c r="Z2306" s="746"/>
      <c r="AA2306" s="746"/>
      <c r="AB2306" s="746"/>
      <c r="AC2306" s="746"/>
      <c r="AD2306" s="746"/>
    </row>
    <row r="2307" spans="4:30" ht="13.9" customHeight="1">
      <c r="D2307" s="746"/>
      <c r="E2307" s="746"/>
      <c r="F2307" s="746"/>
      <c r="G2307" s="746"/>
      <c r="H2307" s="746"/>
      <c r="I2307" s="746"/>
      <c r="J2307" s="746"/>
      <c r="K2307" s="746"/>
      <c r="L2307" s="746"/>
      <c r="M2307" s="746"/>
      <c r="N2307" s="746"/>
      <c r="O2307" s="746"/>
      <c r="P2307" s="746"/>
      <c r="Q2307" s="746"/>
      <c r="R2307" s="746"/>
      <c r="S2307" s="746"/>
      <c r="T2307" s="746"/>
      <c r="U2307" s="746"/>
      <c r="V2307" s="746"/>
      <c r="W2307" s="746"/>
      <c r="X2307" s="746"/>
      <c r="Y2307" s="746"/>
      <c r="Z2307" s="746"/>
      <c r="AA2307" s="746"/>
      <c r="AB2307" s="746"/>
      <c r="AC2307" s="746"/>
      <c r="AD2307" s="746"/>
    </row>
    <row r="2308" spans="4:30" ht="13.9" customHeight="1">
      <c r="D2308" s="746"/>
      <c r="E2308" s="746"/>
      <c r="F2308" s="746"/>
      <c r="G2308" s="746"/>
      <c r="H2308" s="746"/>
      <c r="I2308" s="746"/>
      <c r="J2308" s="746"/>
      <c r="K2308" s="746"/>
      <c r="L2308" s="746"/>
      <c r="M2308" s="746"/>
      <c r="N2308" s="746"/>
      <c r="O2308" s="746"/>
      <c r="P2308" s="746"/>
      <c r="Q2308" s="746"/>
      <c r="R2308" s="746"/>
      <c r="S2308" s="746"/>
      <c r="T2308" s="746"/>
      <c r="U2308" s="746"/>
      <c r="V2308" s="746"/>
      <c r="W2308" s="746"/>
      <c r="X2308" s="746"/>
      <c r="Y2308" s="746"/>
      <c r="Z2308" s="746"/>
      <c r="AA2308" s="746"/>
      <c r="AB2308" s="746"/>
      <c r="AC2308" s="746"/>
      <c r="AD2308" s="746"/>
    </row>
    <row r="2309" spans="4:30" ht="13.9" customHeight="1">
      <c r="D2309" s="746"/>
      <c r="E2309" s="746"/>
      <c r="F2309" s="746"/>
      <c r="G2309" s="746"/>
      <c r="H2309" s="746"/>
      <c r="I2309" s="746"/>
      <c r="J2309" s="746"/>
      <c r="K2309" s="746"/>
      <c r="L2309" s="746"/>
      <c r="M2309" s="746"/>
      <c r="N2309" s="746"/>
      <c r="O2309" s="746"/>
      <c r="P2309" s="746"/>
      <c r="Q2309" s="746"/>
      <c r="R2309" s="746"/>
      <c r="S2309" s="746"/>
      <c r="T2309" s="746"/>
      <c r="U2309" s="746"/>
      <c r="V2309" s="746"/>
      <c r="W2309" s="746"/>
      <c r="X2309" s="746"/>
      <c r="Y2309" s="746"/>
      <c r="Z2309" s="746"/>
      <c r="AA2309" s="746"/>
      <c r="AB2309" s="746"/>
      <c r="AC2309" s="746"/>
      <c r="AD2309" s="746"/>
    </row>
    <row r="2310" spans="4:30" ht="13.9" customHeight="1">
      <c r="D2310" s="746"/>
      <c r="E2310" s="746"/>
      <c r="F2310" s="746"/>
      <c r="G2310" s="746"/>
      <c r="H2310" s="746"/>
      <c r="I2310" s="746"/>
      <c r="J2310" s="746"/>
      <c r="K2310" s="746"/>
      <c r="L2310" s="746"/>
      <c r="M2310" s="746"/>
      <c r="N2310" s="746"/>
      <c r="O2310" s="746"/>
      <c r="P2310" s="746"/>
      <c r="Q2310" s="746"/>
      <c r="R2310" s="746"/>
      <c r="S2310" s="746"/>
      <c r="T2310" s="746"/>
      <c r="U2310" s="746"/>
      <c r="V2310" s="746"/>
      <c r="W2310" s="746"/>
      <c r="X2310" s="746"/>
      <c r="Y2310" s="746"/>
      <c r="Z2310" s="746"/>
      <c r="AA2310" s="746"/>
      <c r="AB2310" s="746"/>
      <c r="AC2310" s="746"/>
      <c r="AD2310" s="746"/>
    </row>
    <row r="2311" spans="4:30" ht="13.9" customHeight="1">
      <c r="D2311" s="746"/>
      <c r="E2311" s="746"/>
      <c r="F2311" s="746"/>
      <c r="G2311" s="746"/>
      <c r="H2311" s="746"/>
      <c r="I2311" s="746"/>
      <c r="J2311" s="746"/>
      <c r="K2311" s="746"/>
      <c r="L2311" s="746"/>
      <c r="M2311" s="746"/>
      <c r="N2311" s="746"/>
      <c r="O2311" s="746"/>
      <c r="P2311" s="746"/>
      <c r="Q2311" s="746"/>
      <c r="R2311" s="746"/>
      <c r="S2311" s="746"/>
      <c r="T2311" s="746"/>
      <c r="U2311" s="746"/>
      <c r="V2311" s="746"/>
      <c r="W2311" s="746"/>
      <c r="X2311" s="746"/>
      <c r="Y2311" s="746"/>
      <c r="Z2311" s="746"/>
      <c r="AA2311" s="746"/>
      <c r="AB2311" s="746"/>
      <c r="AC2311" s="746"/>
      <c r="AD2311" s="746"/>
    </row>
    <row r="2312" spans="4:30" ht="13.9" customHeight="1">
      <c r="D2312" s="746"/>
      <c r="E2312" s="746"/>
      <c r="F2312" s="746"/>
      <c r="G2312" s="746"/>
      <c r="H2312" s="746"/>
      <c r="I2312" s="746"/>
      <c r="J2312" s="746"/>
      <c r="K2312" s="746"/>
      <c r="L2312" s="746"/>
      <c r="M2312" s="746"/>
      <c r="N2312" s="746"/>
      <c r="O2312" s="746"/>
      <c r="P2312" s="746"/>
      <c r="Q2312" s="746"/>
      <c r="R2312" s="746"/>
      <c r="S2312" s="746"/>
      <c r="T2312" s="746"/>
      <c r="U2312" s="746"/>
      <c r="V2312" s="746"/>
      <c r="W2312" s="746"/>
      <c r="X2312" s="746"/>
      <c r="Y2312" s="746"/>
      <c r="Z2312" s="746"/>
      <c r="AA2312" s="746"/>
      <c r="AB2312" s="746"/>
      <c r="AC2312" s="746"/>
      <c r="AD2312" s="746"/>
    </row>
    <row r="2313" spans="4:30" ht="13.9" customHeight="1">
      <c r="D2313" s="746"/>
      <c r="E2313" s="746"/>
      <c r="F2313" s="746"/>
      <c r="G2313" s="746"/>
      <c r="H2313" s="746"/>
      <c r="I2313" s="746"/>
      <c r="J2313" s="746"/>
      <c r="K2313" s="746"/>
      <c r="L2313" s="746"/>
      <c r="M2313" s="746"/>
      <c r="N2313" s="746"/>
      <c r="O2313" s="746"/>
      <c r="P2313" s="746"/>
      <c r="Q2313" s="746"/>
      <c r="R2313" s="746"/>
      <c r="S2313" s="746"/>
      <c r="T2313" s="746"/>
      <c r="U2313" s="746"/>
      <c r="V2313" s="746"/>
      <c r="W2313" s="746"/>
      <c r="X2313" s="746"/>
      <c r="Y2313" s="746"/>
      <c r="Z2313" s="746"/>
      <c r="AA2313" s="746"/>
      <c r="AB2313" s="746"/>
      <c r="AC2313" s="746"/>
      <c r="AD2313" s="746"/>
    </row>
    <row r="2314" spans="4:30" ht="13.9" customHeight="1">
      <c r="D2314" s="746"/>
      <c r="E2314" s="746"/>
      <c r="F2314" s="746"/>
      <c r="G2314" s="746"/>
      <c r="H2314" s="746"/>
      <c r="I2314" s="746"/>
      <c r="J2314" s="746"/>
      <c r="K2314" s="746"/>
      <c r="L2314" s="746"/>
      <c r="M2314" s="746"/>
      <c r="N2314" s="746"/>
      <c r="O2314" s="746"/>
      <c r="P2314" s="746"/>
      <c r="Q2314" s="746"/>
      <c r="R2314" s="746"/>
      <c r="S2314" s="746"/>
      <c r="T2314" s="746"/>
      <c r="U2314" s="746"/>
      <c r="V2314" s="746"/>
      <c r="W2314" s="746"/>
      <c r="X2314" s="746"/>
      <c r="Y2314" s="746"/>
      <c r="Z2314" s="746"/>
      <c r="AA2314" s="746"/>
      <c r="AB2314" s="746"/>
      <c r="AC2314" s="746"/>
      <c r="AD2314" s="746"/>
    </row>
    <row r="2315" spans="4:30" ht="13.9" customHeight="1">
      <c r="D2315" s="746"/>
      <c r="E2315" s="746"/>
      <c r="F2315" s="746"/>
      <c r="G2315" s="746"/>
      <c r="H2315" s="746"/>
      <c r="I2315" s="746"/>
      <c r="J2315" s="746"/>
      <c r="K2315" s="746"/>
      <c r="L2315" s="746"/>
      <c r="M2315" s="746"/>
      <c r="N2315" s="746"/>
      <c r="O2315" s="746"/>
      <c r="P2315" s="746"/>
      <c r="Q2315" s="746"/>
      <c r="R2315" s="746"/>
      <c r="S2315" s="746"/>
      <c r="T2315" s="746"/>
      <c r="U2315" s="746"/>
      <c r="V2315" s="746"/>
      <c r="W2315" s="746"/>
      <c r="X2315" s="746"/>
      <c r="Y2315" s="746"/>
      <c r="Z2315" s="746"/>
      <c r="AA2315" s="746"/>
      <c r="AB2315" s="746"/>
      <c r="AC2315" s="746"/>
      <c r="AD2315" s="746"/>
    </row>
    <row r="2316" spans="4:30" ht="13.9" customHeight="1">
      <c r="D2316" s="746"/>
      <c r="E2316" s="746"/>
      <c r="F2316" s="746"/>
      <c r="G2316" s="746"/>
      <c r="H2316" s="746"/>
      <c r="I2316" s="746"/>
      <c r="J2316" s="746"/>
      <c r="K2316" s="746"/>
      <c r="L2316" s="746"/>
      <c r="M2316" s="746"/>
      <c r="N2316" s="746"/>
      <c r="O2316" s="746"/>
      <c r="P2316" s="746"/>
      <c r="Q2316" s="746"/>
      <c r="R2316" s="746"/>
      <c r="S2316" s="746"/>
      <c r="T2316" s="746"/>
      <c r="U2316" s="746"/>
      <c r="V2316" s="746"/>
      <c r="W2316" s="746"/>
      <c r="X2316" s="746"/>
      <c r="Y2316" s="746"/>
      <c r="Z2316" s="746"/>
      <c r="AA2316" s="746"/>
      <c r="AB2316" s="746"/>
      <c r="AC2316" s="746"/>
      <c r="AD2316" s="746"/>
    </row>
    <row r="2317" spans="4:30" ht="13.9" customHeight="1">
      <c r="D2317" s="746"/>
      <c r="E2317" s="746"/>
      <c r="F2317" s="746"/>
      <c r="G2317" s="746"/>
      <c r="H2317" s="746"/>
      <c r="I2317" s="746"/>
      <c r="J2317" s="746"/>
      <c r="K2317" s="746"/>
      <c r="L2317" s="746"/>
      <c r="M2317" s="746"/>
      <c r="N2317" s="746"/>
      <c r="O2317" s="746"/>
      <c r="P2317" s="746"/>
      <c r="Q2317" s="746"/>
      <c r="R2317" s="746"/>
      <c r="S2317" s="746"/>
      <c r="T2317" s="746"/>
      <c r="U2317" s="746"/>
      <c r="V2317" s="746"/>
      <c r="W2317" s="746"/>
      <c r="X2317" s="746"/>
      <c r="Y2317" s="746"/>
      <c r="Z2317" s="746"/>
      <c r="AA2317" s="746"/>
      <c r="AB2317" s="746"/>
      <c r="AC2317" s="746"/>
      <c r="AD2317" s="746"/>
    </row>
    <row r="2318" spans="4:30" ht="13.9" customHeight="1">
      <c r="D2318" s="746"/>
      <c r="E2318" s="746"/>
      <c r="F2318" s="746"/>
      <c r="G2318" s="746"/>
      <c r="H2318" s="746"/>
      <c r="I2318" s="746"/>
      <c r="J2318" s="746"/>
      <c r="K2318" s="746"/>
      <c r="L2318" s="746"/>
      <c r="M2318" s="746"/>
      <c r="N2318" s="746"/>
      <c r="O2318" s="746"/>
      <c r="P2318" s="746"/>
      <c r="Q2318" s="746"/>
      <c r="R2318" s="746"/>
      <c r="S2318" s="746"/>
      <c r="T2318" s="746"/>
      <c r="U2318" s="746"/>
      <c r="V2318" s="746"/>
      <c r="W2318" s="746"/>
      <c r="X2318" s="746"/>
      <c r="Y2318" s="746"/>
      <c r="Z2318" s="746"/>
      <c r="AA2318" s="746"/>
      <c r="AB2318" s="746"/>
      <c r="AC2318" s="746"/>
      <c r="AD2318" s="746"/>
    </row>
    <row r="2319" spans="4:30" ht="13.9" customHeight="1">
      <c r="D2319" s="746"/>
      <c r="E2319" s="746"/>
      <c r="F2319" s="746"/>
      <c r="G2319" s="746"/>
      <c r="H2319" s="746"/>
      <c r="I2319" s="746"/>
      <c r="J2319" s="746"/>
      <c r="K2319" s="746"/>
      <c r="L2319" s="746"/>
      <c r="M2319" s="746"/>
      <c r="N2319" s="746"/>
      <c r="O2319" s="746"/>
      <c r="P2319" s="746"/>
      <c r="Q2319" s="746"/>
      <c r="R2319" s="746"/>
      <c r="S2319" s="746"/>
      <c r="T2319" s="746"/>
      <c r="U2319" s="746"/>
      <c r="V2319" s="746"/>
      <c r="W2319" s="746"/>
      <c r="X2319" s="746"/>
      <c r="Y2319" s="746"/>
      <c r="Z2319" s="746"/>
      <c r="AA2319" s="746"/>
      <c r="AB2319" s="746"/>
      <c r="AC2319" s="746"/>
      <c r="AD2319" s="746"/>
    </row>
    <row r="2320" spans="4:30" ht="13.9" customHeight="1">
      <c r="D2320" s="746"/>
      <c r="E2320" s="746"/>
      <c r="F2320" s="746"/>
      <c r="G2320" s="746"/>
      <c r="H2320" s="746"/>
      <c r="I2320" s="746"/>
      <c r="J2320" s="746"/>
      <c r="K2320" s="746"/>
      <c r="L2320" s="746"/>
      <c r="M2320" s="746"/>
      <c r="N2320" s="746"/>
      <c r="O2320" s="746"/>
      <c r="P2320" s="746"/>
      <c r="Q2320" s="746"/>
      <c r="R2320" s="746"/>
      <c r="S2320" s="746"/>
      <c r="T2320" s="746"/>
      <c r="U2320" s="746"/>
      <c r="V2320" s="746"/>
      <c r="W2320" s="746"/>
      <c r="X2320" s="746"/>
      <c r="Y2320" s="746"/>
      <c r="Z2320" s="746"/>
      <c r="AA2320" s="746"/>
      <c r="AB2320" s="746"/>
      <c r="AC2320" s="746"/>
      <c r="AD2320" s="746"/>
    </row>
    <row r="2321" spans="4:30" ht="13.9" customHeight="1">
      <c r="D2321" s="746"/>
      <c r="E2321" s="746"/>
      <c r="F2321" s="746"/>
      <c r="G2321" s="746"/>
      <c r="H2321" s="746"/>
      <c r="I2321" s="746"/>
      <c r="J2321" s="746"/>
      <c r="K2321" s="746"/>
      <c r="L2321" s="746"/>
      <c r="M2321" s="746"/>
      <c r="N2321" s="746"/>
      <c r="O2321" s="746"/>
      <c r="P2321" s="746"/>
      <c r="Q2321" s="746"/>
      <c r="R2321" s="746"/>
      <c r="S2321" s="746"/>
      <c r="T2321" s="746"/>
      <c r="U2321" s="746"/>
      <c r="V2321" s="746"/>
      <c r="W2321" s="746"/>
      <c r="X2321" s="746"/>
      <c r="Y2321" s="746"/>
      <c r="Z2321" s="746"/>
      <c r="AA2321" s="746"/>
      <c r="AB2321" s="746"/>
      <c r="AC2321" s="746"/>
      <c r="AD2321" s="746"/>
    </row>
    <row r="2322" spans="4:30" ht="13.9" customHeight="1">
      <c r="D2322" s="746"/>
      <c r="E2322" s="746"/>
      <c r="F2322" s="746"/>
      <c r="G2322" s="746"/>
      <c r="H2322" s="746"/>
      <c r="I2322" s="746"/>
      <c r="J2322" s="746"/>
      <c r="K2322" s="746"/>
      <c r="L2322" s="746"/>
      <c r="M2322" s="746"/>
      <c r="N2322" s="746"/>
      <c r="O2322" s="746"/>
      <c r="P2322" s="746"/>
      <c r="Q2322" s="746"/>
      <c r="R2322" s="746"/>
      <c r="S2322" s="746"/>
      <c r="T2322" s="746"/>
      <c r="U2322" s="746"/>
      <c r="V2322" s="746"/>
      <c r="W2322" s="746"/>
      <c r="X2322" s="746"/>
      <c r="Y2322" s="746"/>
      <c r="Z2322" s="746"/>
      <c r="AA2322" s="746"/>
      <c r="AB2322" s="746"/>
      <c r="AC2322" s="746"/>
      <c r="AD2322" s="746"/>
    </row>
    <row r="2323" spans="4:30" ht="13.9" customHeight="1">
      <c r="D2323" s="746"/>
      <c r="E2323" s="746"/>
      <c r="F2323" s="746"/>
      <c r="G2323" s="746"/>
      <c r="H2323" s="746"/>
      <c r="I2323" s="746"/>
      <c r="J2323" s="746"/>
      <c r="K2323" s="746"/>
      <c r="L2323" s="746"/>
      <c r="M2323" s="746"/>
      <c r="N2323" s="746"/>
      <c r="O2323" s="746"/>
      <c r="P2323" s="746"/>
      <c r="Q2323" s="746"/>
      <c r="R2323" s="746"/>
      <c r="S2323" s="746"/>
      <c r="T2323" s="746"/>
      <c r="U2323" s="746"/>
      <c r="V2323" s="746"/>
      <c r="W2323" s="746"/>
      <c r="X2323" s="746"/>
      <c r="Y2323" s="746"/>
      <c r="Z2323" s="746"/>
      <c r="AA2323" s="746"/>
      <c r="AB2323" s="746"/>
      <c r="AC2323" s="746"/>
      <c r="AD2323" s="746"/>
    </row>
    <row r="2324" spans="4:30" ht="13.9" customHeight="1">
      <c r="D2324" s="746"/>
      <c r="E2324" s="746"/>
      <c r="F2324" s="746"/>
      <c r="G2324" s="746"/>
      <c r="H2324" s="746"/>
      <c r="I2324" s="746"/>
      <c r="J2324" s="746"/>
      <c r="K2324" s="746"/>
      <c r="L2324" s="746"/>
      <c r="M2324" s="746"/>
      <c r="N2324" s="746"/>
      <c r="O2324" s="746"/>
      <c r="P2324" s="746"/>
      <c r="Q2324" s="746"/>
      <c r="R2324" s="746"/>
      <c r="S2324" s="746"/>
      <c r="T2324" s="746"/>
      <c r="U2324" s="746"/>
      <c r="V2324" s="746"/>
      <c r="W2324" s="746"/>
      <c r="X2324" s="746"/>
      <c r="Y2324" s="746"/>
      <c r="Z2324" s="746"/>
      <c r="AA2324" s="746"/>
      <c r="AB2324" s="746"/>
      <c r="AC2324" s="746"/>
      <c r="AD2324" s="746"/>
    </row>
    <row r="2325" spans="4:30" ht="13.9" customHeight="1">
      <c r="D2325" s="746"/>
      <c r="E2325" s="746"/>
      <c r="F2325" s="746"/>
      <c r="G2325" s="746"/>
      <c r="H2325" s="746"/>
      <c r="I2325" s="746"/>
      <c r="J2325" s="746"/>
      <c r="K2325" s="746"/>
      <c r="L2325" s="746"/>
      <c r="M2325" s="746"/>
      <c r="N2325" s="746"/>
      <c r="O2325" s="746"/>
      <c r="P2325" s="746"/>
      <c r="Q2325" s="746"/>
      <c r="R2325" s="746"/>
      <c r="S2325" s="746"/>
      <c r="T2325" s="746"/>
      <c r="U2325" s="746"/>
      <c r="V2325" s="746"/>
      <c r="W2325" s="746"/>
      <c r="X2325" s="746"/>
      <c r="Y2325" s="746"/>
      <c r="Z2325" s="746"/>
      <c r="AA2325" s="746"/>
      <c r="AB2325" s="746"/>
      <c r="AC2325" s="746"/>
      <c r="AD2325" s="746"/>
    </row>
    <row r="2326" spans="4:30" ht="13.9" customHeight="1">
      <c r="D2326" s="746"/>
      <c r="E2326" s="746"/>
      <c r="F2326" s="746"/>
      <c r="G2326" s="746"/>
      <c r="H2326" s="746"/>
      <c r="I2326" s="746"/>
      <c r="J2326" s="746"/>
      <c r="K2326" s="746"/>
      <c r="L2326" s="746"/>
      <c r="M2326" s="746"/>
      <c r="N2326" s="746"/>
      <c r="O2326" s="746"/>
      <c r="P2326" s="746"/>
      <c r="Q2326" s="746"/>
      <c r="R2326" s="746"/>
      <c r="S2326" s="746"/>
      <c r="T2326" s="746"/>
      <c r="U2326" s="746"/>
      <c r="V2326" s="746"/>
      <c r="W2326" s="746"/>
      <c r="X2326" s="746"/>
      <c r="Y2326" s="746"/>
      <c r="Z2326" s="746"/>
      <c r="AA2326" s="746"/>
      <c r="AB2326" s="746"/>
      <c r="AC2326" s="746"/>
      <c r="AD2326" s="746"/>
    </row>
    <row r="2327" spans="4:30" ht="13.9" customHeight="1">
      <c r="D2327" s="746"/>
      <c r="E2327" s="746"/>
      <c r="F2327" s="746"/>
      <c r="G2327" s="746"/>
      <c r="H2327" s="746"/>
      <c r="I2327" s="746"/>
      <c r="J2327" s="746"/>
      <c r="K2327" s="746"/>
      <c r="L2327" s="746"/>
      <c r="M2327" s="746"/>
      <c r="N2327" s="746"/>
      <c r="O2327" s="746"/>
      <c r="P2327" s="746"/>
      <c r="Q2327" s="746"/>
      <c r="R2327" s="746"/>
      <c r="S2327" s="746"/>
      <c r="T2327" s="746"/>
      <c r="U2327" s="746"/>
      <c r="V2327" s="746"/>
      <c r="W2327" s="746"/>
      <c r="X2327" s="746"/>
      <c r="Y2327" s="746"/>
      <c r="Z2327" s="746"/>
      <c r="AA2327" s="746"/>
      <c r="AB2327" s="746"/>
      <c r="AC2327" s="746"/>
      <c r="AD2327" s="746"/>
    </row>
    <row r="2328" spans="4:30" ht="13.9" customHeight="1">
      <c r="D2328" s="746"/>
      <c r="E2328" s="746"/>
      <c r="F2328" s="746"/>
      <c r="G2328" s="746"/>
      <c r="H2328" s="746"/>
      <c r="I2328" s="746"/>
      <c r="J2328" s="746"/>
      <c r="K2328" s="746"/>
      <c r="L2328" s="746"/>
      <c r="M2328" s="746"/>
      <c r="N2328" s="746"/>
      <c r="O2328" s="746"/>
      <c r="P2328" s="746"/>
      <c r="Q2328" s="746"/>
      <c r="R2328" s="746"/>
      <c r="S2328" s="746"/>
      <c r="T2328" s="746"/>
      <c r="U2328" s="746"/>
      <c r="V2328" s="746"/>
      <c r="W2328" s="746"/>
      <c r="X2328" s="746"/>
      <c r="Y2328" s="746"/>
      <c r="Z2328" s="746"/>
      <c r="AA2328" s="746"/>
      <c r="AB2328" s="746"/>
      <c r="AC2328" s="746"/>
      <c r="AD2328" s="746"/>
    </row>
    <row r="2329" spans="4:30" ht="13.9" customHeight="1">
      <c r="D2329" s="746"/>
      <c r="E2329" s="746"/>
      <c r="F2329" s="746"/>
      <c r="G2329" s="746"/>
      <c r="H2329" s="746"/>
      <c r="I2329" s="746"/>
      <c r="J2329" s="746"/>
      <c r="K2329" s="746"/>
      <c r="L2329" s="746"/>
      <c r="M2329" s="746"/>
      <c r="N2329" s="746"/>
      <c r="O2329" s="746"/>
      <c r="P2329" s="746"/>
      <c r="Q2329" s="746"/>
      <c r="R2329" s="746"/>
      <c r="S2329" s="746"/>
      <c r="T2329" s="746"/>
      <c r="U2329" s="746"/>
      <c r="V2329" s="746"/>
      <c r="W2329" s="746"/>
      <c r="X2329" s="746"/>
      <c r="Y2329" s="746"/>
      <c r="Z2329" s="746"/>
      <c r="AA2329" s="746"/>
      <c r="AB2329" s="746"/>
      <c r="AC2329" s="746"/>
      <c r="AD2329" s="746"/>
    </row>
    <row r="2330" spans="4:30" ht="13.9" customHeight="1">
      <c r="D2330" s="746"/>
      <c r="E2330" s="746"/>
      <c r="F2330" s="746"/>
      <c r="G2330" s="746"/>
      <c r="H2330" s="746"/>
      <c r="I2330" s="746"/>
      <c r="J2330" s="746"/>
      <c r="K2330" s="746"/>
      <c r="L2330" s="746"/>
      <c r="M2330" s="746"/>
      <c r="N2330" s="746"/>
      <c r="O2330" s="746"/>
      <c r="P2330" s="746"/>
      <c r="Q2330" s="746"/>
      <c r="R2330" s="746"/>
      <c r="S2330" s="746"/>
      <c r="T2330" s="746"/>
      <c r="U2330" s="746"/>
      <c r="V2330" s="746"/>
      <c r="W2330" s="746"/>
      <c r="X2330" s="746"/>
      <c r="Y2330" s="746"/>
      <c r="Z2330" s="746"/>
      <c r="AA2330" s="746"/>
      <c r="AB2330" s="746"/>
      <c r="AC2330" s="746"/>
      <c r="AD2330" s="746"/>
    </row>
    <row r="2331" spans="4:30" ht="13.9" customHeight="1">
      <c r="D2331" s="746"/>
      <c r="E2331" s="746"/>
      <c r="F2331" s="746"/>
      <c r="G2331" s="746"/>
      <c r="H2331" s="746"/>
      <c r="I2331" s="746"/>
      <c r="J2331" s="746"/>
      <c r="K2331" s="746"/>
      <c r="L2331" s="746"/>
      <c r="M2331" s="746"/>
      <c r="N2331" s="746"/>
      <c r="O2331" s="746"/>
      <c r="P2331" s="746"/>
      <c r="Q2331" s="746"/>
      <c r="R2331" s="746"/>
      <c r="S2331" s="746"/>
      <c r="T2331" s="746"/>
      <c r="U2331" s="746"/>
      <c r="V2331" s="746"/>
      <c r="W2331" s="746"/>
      <c r="X2331" s="746"/>
      <c r="Y2331" s="746"/>
      <c r="Z2331" s="746"/>
      <c r="AA2331" s="746"/>
      <c r="AB2331" s="746"/>
      <c r="AC2331" s="746"/>
      <c r="AD2331" s="746"/>
    </row>
    <row r="2332" spans="4:30" ht="13.9" customHeight="1">
      <c r="D2332" s="746"/>
      <c r="E2332" s="746"/>
      <c r="F2332" s="746"/>
      <c r="G2332" s="746"/>
      <c r="H2332" s="746"/>
      <c r="I2332" s="746"/>
      <c r="J2332" s="746"/>
      <c r="K2332" s="746"/>
      <c r="L2332" s="746"/>
      <c r="M2332" s="746"/>
      <c r="N2332" s="746"/>
      <c r="O2332" s="746"/>
      <c r="P2332" s="746"/>
      <c r="Q2332" s="746"/>
      <c r="R2332" s="746"/>
      <c r="S2332" s="746"/>
      <c r="T2332" s="746"/>
      <c r="U2332" s="746"/>
      <c r="V2332" s="746"/>
      <c r="W2332" s="746"/>
      <c r="X2332" s="746"/>
      <c r="Y2332" s="746"/>
      <c r="Z2332" s="746"/>
      <c r="AA2332" s="746"/>
      <c r="AB2332" s="746"/>
      <c r="AC2332" s="746"/>
      <c r="AD2332" s="746"/>
    </row>
    <row r="2333" spans="4:30" ht="13.9" customHeight="1">
      <c r="D2333" s="746"/>
      <c r="E2333" s="746"/>
      <c r="F2333" s="746"/>
      <c r="G2333" s="746"/>
      <c r="H2333" s="746"/>
      <c r="I2333" s="746"/>
      <c r="J2333" s="746"/>
      <c r="K2333" s="746"/>
      <c r="L2333" s="746"/>
      <c r="M2333" s="746"/>
      <c r="N2333" s="746"/>
      <c r="O2333" s="746"/>
      <c r="P2333" s="746"/>
      <c r="Q2333" s="746"/>
      <c r="R2333" s="746"/>
      <c r="S2333" s="746"/>
      <c r="T2333" s="746"/>
      <c r="U2333" s="746"/>
      <c r="V2333" s="746"/>
      <c r="W2333" s="746"/>
      <c r="X2333" s="746"/>
      <c r="Y2333" s="746"/>
      <c r="Z2333" s="746"/>
      <c r="AA2333" s="746"/>
      <c r="AB2333" s="746"/>
      <c r="AC2333" s="746"/>
      <c r="AD2333" s="746"/>
    </row>
    <row r="2334" spans="4:30" ht="13.9" customHeight="1">
      <c r="D2334" s="746"/>
      <c r="E2334" s="746"/>
      <c r="F2334" s="746"/>
      <c r="G2334" s="746"/>
      <c r="H2334" s="746"/>
      <c r="I2334" s="746"/>
      <c r="J2334" s="746"/>
      <c r="K2334" s="746"/>
      <c r="L2334" s="746"/>
      <c r="M2334" s="746"/>
      <c r="N2334" s="746"/>
      <c r="O2334" s="746"/>
      <c r="P2334" s="746"/>
      <c r="Q2334" s="746"/>
      <c r="R2334" s="746"/>
      <c r="S2334" s="746"/>
      <c r="T2334" s="746"/>
      <c r="U2334" s="746"/>
      <c r="V2334" s="746"/>
      <c r="W2334" s="746"/>
      <c r="X2334" s="746"/>
      <c r="Y2334" s="746"/>
      <c r="Z2334" s="746"/>
      <c r="AA2334" s="746"/>
      <c r="AB2334" s="746"/>
      <c r="AC2334" s="746"/>
      <c r="AD2334" s="746"/>
    </row>
    <row r="2335" spans="4:30" ht="13.9" customHeight="1">
      <c r="D2335" s="746"/>
      <c r="E2335" s="746"/>
      <c r="F2335" s="746"/>
      <c r="G2335" s="746"/>
      <c r="H2335" s="746"/>
      <c r="I2335" s="746"/>
      <c r="J2335" s="746"/>
      <c r="K2335" s="746"/>
      <c r="L2335" s="746"/>
      <c r="M2335" s="746"/>
      <c r="N2335" s="746"/>
      <c r="O2335" s="746"/>
      <c r="P2335" s="746"/>
      <c r="Q2335" s="746"/>
      <c r="R2335" s="746"/>
      <c r="S2335" s="746"/>
      <c r="T2335" s="746"/>
      <c r="U2335" s="746"/>
      <c r="V2335" s="746"/>
      <c r="W2335" s="746"/>
      <c r="X2335" s="746"/>
      <c r="Y2335" s="746"/>
      <c r="Z2335" s="746"/>
      <c r="AA2335" s="746"/>
      <c r="AB2335" s="746"/>
      <c r="AC2335" s="746"/>
      <c r="AD2335" s="746"/>
    </row>
    <row r="2336" spans="4:30" ht="13.9" customHeight="1">
      <c r="D2336" s="746"/>
      <c r="E2336" s="746"/>
      <c r="F2336" s="746"/>
      <c r="G2336" s="746"/>
      <c r="H2336" s="746"/>
      <c r="I2336" s="746"/>
      <c r="J2336" s="746"/>
      <c r="K2336" s="746"/>
      <c r="L2336" s="746"/>
      <c r="M2336" s="746"/>
      <c r="N2336" s="746"/>
      <c r="O2336" s="746"/>
      <c r="P2336" s="746"/>
      <c r="Q2336" s="746"/>
      <c r="R2336" s="746"/>
      <c r="S2336" s="746"/>
      <c r="T2336" s="746"/>
      <c r="U2336" s="746"/>
      <c r="V2336" s="746"/>
      <c r="W2336" s="746"/>
      <c r="X2336" s="746"/>
      <c r="Y2336" s="746"/>
      <c r="Z2336" s="746"/>
      <c r="AA2336" s="746"/>
      <c r="AB2336" s="746"/>
      <c r="AC2336" s="746"/>
      <c r="AD2336" s="746"/>
    </row>
    <row r="2337" spans="4:30" ht="13.9" customHeight="1">
      <c r="D2337" s="746"/>
      <c r="E2337" s="746"/>
      <c r="F2337" s="746"/>
      <c r="G2337" s="746"/>
      <c r="H2337" s="746"/>
      <c r="I2337" s="746"/>
      <c r="J2337" s="746"/>
      <c r="K2337" s="746"/>
      <c r="L2337" s="746"/>
      <c r="M2337" s="746"/>
      <c r="N2337" s="746"/>
      <c r="O2337" s="746"/>
      <c r="P2337" s="746"/>
      <c r="Q2337" s="746"/>
      <c r="R2337" s="746"/>
      <c r="S2337" s="746"/>
      <c r="T2337" s="746"/>
      <c r="U2337" s="746"/>
      <c r="V2337" s="746"/>
      <c r="W2337" s="746"/>
      <c r="X2337" s="746"/>
      <c r="Y2337" s="746"/>
      <c r="Z2337" s="746"/>
      <c r="AA2337" s="746"/>
      <c r="AB2337" s="746"/>
      <c r="AC2337" s="746"/>
      <c r="AD2337" s="746"/>
    </row>
    <row r="2338" spans="4:30" ht="13.9" customHeight="1">
      <c r="D2338" s="746"/>
      <c r="E2338" s="746"/>
      <c r="F2338" s="746"/>
      <c r="G2338" s="746"/>
      <c r="H2338" s="746"/>
      <c r="I2338" s="746"/>
      <c r="J2338" s="746"/>
      <c r="K2338" s="746"/>
      <c r="L2338" s="746"/>
      <c r="M2338" s="746"/>
      <c r="N2338" s="746"/>
      <c r="O2338" s="746"/>
      <c r="P2338" s="746"/>
      <c r="Q2338" s="746"/>
      <c r="R2338" s="746"/>
      <c r="S2338" s="746"/>
      <c r="T2338" s="746"/>
      <c r="U2338" s="746"/>
      <c r="V2338" s="746"/>
      <c r="W2338" s="746"/>
      <c r="X2338" s="746"/>
      <c r="Y2338" s="746"/>
      <c r="Z2338" s="746"/>
      <c r="AA2338" s="746"/>
      <c r="AB2338" s="746"/>
      <c r="AC2338" s="746"/>
      <c r="AD2338" s="746"/>
    </row>
    <row r="2339" spans="4:30" ht="13.9" customHeight="1">
      <c r="D2339" s="746"/>
      <c r="E2339" s="746"/>
      <c r="F2339" s="746"/>
      <c r="G2339" s="746"/>
      <c r="H2339" s="746"/>
      <c r="I2339" s="746"/>
      <c r="J2339" s="746"/>
      <c r="K2339" s="746"/>
      <c r="L2339" s="746"/>
      <c r="M2339" s="746"/>
      <c r="N2339" s="746"/>
      <c r="O2339" s="746"/>
      <c r="P2339" s="746"/>
      <c r="Q2339" s="746"/>
      <c r="R2339" s="746"/>
      <c r="S2339" s="746"/>
      <c r="T2339" s="746"/>
      <c r="U2339" s="746"/>
      <c r="V2339" s="746"/>
      <c r="W2339" s="746"/>
      <c r="X2339" s="746"/>
      <c r="Y2339" s="746"/>
      <c r="Z2339" s="746"/>
      <c r="AA2339" s="746"/>
      <c r="AB2339" s="746"/>
      <c r="AC2339" s="746"/>
      <c r="AD2339" s="746"/>
    </row>
    <row r="2340" spans="4:30" ht="13.9" customHeight="1">
      <c r="D2340" s="746"/>
      <c r="E2340" s="746"/>
      <c r="F2340" s="746"/>
      <c r="G2340" s="746"/>
      <c r="H2340" s="746"/>
      <c r="I2340" s="746"/>
      <c r="J2340" s="746"/>
      <c r="K2340" s="746"/>
      <c r="L2340" s="746"/>
      <c r="M2340" s="746"/>
      <c r="N2340" s="746"/>
      <c r="O2340" s="746"/>
      <c r="P2340" s="746"/>
      <c r="Q2340" s="746"/>
      <c r="R2340" s="746"/>
      <c r="S2340" s="746"/>
      <c r="T2340" s="746"/>
      <c r="U2340" s="746"/>
      <c r="V2340" s="746"/>
      <c r="W2340" s="746"/>
      <c r="X2340" s="746"/>
      <c r="Y2340" s="746"/>
      <c r="Z2340" s="746"/>
      <c r="AA2340" s="746"/>
      <c r="AB2340" s="746"/>
      <c r="AC2340" s="746"/>
      <c r="AD2340" s="746"/>
    </row>
    <row r="2341" spans="4:30" ht="13.9" customHeight="1">
      <c r="D2341" s="746"/>
      <c r="E2341" s="746"/>
      <c r="F2341" s="746"/>
      <c r="G2341" s="746"/>
      <c r="H2341" s="746"/>
      <c r="I2341" s="746"/>
      <c r="J2341" s="746"/>
      <c r="K2341" s="746"/>
      <c r="L2341" s="746"/>
      <c r="M2341" s="746"/>
      <c r="N2341" s="746"/>
      <c r="O2341" s="746"/>
      <c r="P2341" s="746"/>
      <c r="Q2341" s="746"/>
      <c r="R2341" s="746"/>
      <c r="S2341" s="746"/>
      <c r="T2341" s="746"/>
      <c r="U2341" s="746"/>
      <c r="V2341" s="746"/>
      <c r="W2341" s="746"/>
      <c r="X2341" s="746"/>
      <c r="Y2341" s="746"/>
      <c r="Z2341" s="746"/>
      <c r="AA2341" s="746"/>
      <c r="AB2341" s="746"/>
      <c r="AC2341" s="746"/>
      <c r="AD2341" s="746"/>
    </row>
    <row r="2342" spans="4:30" ht="13.9" customHeight="1">
      <c r="D2342" s="746"/>
      <c r="E2342" s="746"/>
      <c r="F2342" s="746"/>
      <c r="G2342" s="746"/>
      <c r="H2342" s="746"/>
      <c r="I2342" s="746"/>
      <c r="J2342" s="746"/>
      <c r="K2342" s="746"/>
      <c r="L2342" s="746"/>
      <c r="M2342" s="746"/>
      <c r="N2342" s="746"/>
      <c r="O2342" s="746"/>
      <c r="P2342" s="746"/>
      <c r="Q2342" s="746"/>
      <c r="R2342" s="746"/>
      <c r="S2342" s="746"/>
      <c r="T2342" s="746"/>
      <c r="U2342" s="746"/>
      <c r="V2342" s="746"/>
      <c r="W2342" s="746"/>
      <c r="X2342" s="746"/>
      <c r="Y2342" s="746"/>
      <c r="Z2342" s="746"/>
      <c r="AA2342" s="746"/>
      <c r="AB2342" s="746"/>
      <c r="AC2342" s="746"/>
      <c r="AD2342" s="746"/>
    </row>
    <row r="2343" spans="4:30" ht="13.9" customHeight="1">
      <c r="D2343" s="746"/>
      <c r="E2343" s="746"/>
      <c r="F2343" s="746"/>
      <c r="G2343" s="746"/>
      <c r="H2343" s="746"/>
      <c r="I2343" s="746"/>
      <c r="J2343" s="746"/>
      <c r="K2343" s="746"/>
      <c r="L2343" s="746"/>
      <c r="M2343" s="746"/>
      <c r="N2343" s="746"/>
      <c r="O2343" s="746"/>
      <c r="P2343" s="746"/>
      <c r="Q2343" s="746"/>
      <c r="R2343" s="746"/>
      <c r="S2343" s="746"/>
      <c r="T2343" s="746"/>
      <c r="U2343" s="746"/>
      <c r="V2343" s="746"/>
      <c r="W2343" s="746"/>
      <c r="X2343" s="746"/>
      <c r="Y2343" s="746"/>
      <c r="Z2343" s="746"/>
      <c r="AA2343" s="746"/>
      <c r="AB2343" s="746"/>
      <c r="AC2343" s="746"/>
      <c r="AD2343" s="746"/>
    </row>
    <row r="2344" spans="4:30" ht="13.9" customHeight="1">
      <c r="D2344" s="746"/>
      <c r="E2344" s="746"/>
      <c r="F2344" s="746"/>
      <c r="G2344" s="746"/>
      <c r="H2344" s="746"/>
      <c r="I2344" s="746"/>
      <c r="J2344" s="746"/>
      <c r="K2344" s="746"/>
      <c r="L2344" s="746"/>
      <c r="M2344" s="746"/>
      <c r="N2344" s="746"/>
      <c r="O2344" s="746"/>
      <c r="P2344" s="746"/>
      <c r="Q2344" s="746"/>
      <c r="R2344" s="746"/>
      <c r="S2344" s="746"/>
      <c r="T2344" s="746"/>
      <c r="U2344" s="746"/>
      <c r="V2344" s="746"/>
      <c r="W2344" s="746"/>
      <c r="X2344" s="746"/>
      <c r="Y2344" s="746"/>
      <c r="Z2344" s="746"/>
      <c r="AA2344" s="746"/>
      <c r="AB2344" s="746"/>
      <c r="AC2344" s="746"/>
      <c r="AD2344" s="746"/>
    </row>
    <row r="2345" spans="4:30" ht="13.9" customHeight="1">
      <c r="D2345" s="746"/>
      <c r="E2345" s="746"/>
      <c r="F2345" s="746"/>
      <c r="G2345" s="746"/>
      <c r="H2345" s="746"/>
      <c r="I2345" s="746"/>
      <c r="J2345" s="746"/>
      <c r="K2345" s="746"/>
      <c r="L2345" s="746"/>
      <c r="M2345" s="746"/>
      <c r="N2345" s="746"/>
      <c r="O2345" s="746"/>
      <c r="P2345" s="746"/>
      <c r="Q2345" s="746"/>
      <c r="R2345" s="746"/>
      <c r="S2345" s="746"/>
      <c r="T2345" s="746"/>
      <c r="U2345" s="746"/>
      <c r="V2345" s="746"/>
      <c r="W2345" s="746"/>
      <c r="X2345" s="746"/>
      <c r="Y2345" s="746"/>
      <c r="Z2345" s="746"/>
      <c r="AA2345" s="746"/>
      <c r="AB2345" s="746"/>
      <c r="AC2345" s="746"/>
      <c r="AD2345" s="746"/>
    </row>
    <row r="2346" spans="4:30" ht="13.9" customHeight="1">
      <c r="D2346" s="746"/>
      <c r="E2346" s="746"/>
      <c r="F2346" s="746"/>
      <c r="G2346" s="746"/>
      <c r="H2346" s="746"/>
      <c r="I2346" s="746"/>
      <c r="J2346" s="746"/>
      <c r="K2346" s="746"/>
      <c r="L2346" s="746"/>
      <c r="M2346" s="746"/>
      <c r="N2346" s="746"/>
      <c r="O2346" s="746"/>
      <c r="P2346" s="746"/>
      <c r="Q2346" s="746"/>
      <c r="R2346" s="746"/>
      <c r="S2346" s="746"/>
      <c r="T2346" s="746"/>
      <c r="U2346" s="746"/>
      <c r="V2346" s="746"/>
      <c r="W2346" s="746"/>
      <c r="X2346" s="746"/>
      <c r="Y2346" s="746"/>
      <c r="Z2346" s="746"/>
      <c r="AA2346" s="746"/>
      <c r="AB2346" s="746"/>
      <c r="AC2346" s="746"/>
      <c r="AD2346" s="746"/>
    </row>
    <row r="2347" spans="4:30" ht="13.9" customHeight="1">
      <c r="D2347" s="746"/>
      <c r="E2347" s="746"/>
      <c r="F2347" s="746"/>
      <c r="G2347" s="746"/>
      <c r="H2347" s="746"/>
      <c r="I2347" s="746"/>
      <c r="J2347" s="746"/>
      <c r="K2347" s="746"/>
      <c r="L2347" s="746"/>
      <c r="M2347" s="746"/>
      <c r="N2347" s="746"/>
      <c r="O2347" s="746"/>
      <c r="P2347" s="746"/>
      <c r="Q2347" s="746"/>
      <c r="R2347" s="746"/>
      <c r="S2347" s="746"/>
      <c r="T2347" s="746"/>
      <c r="U2347" s="746"/>
      <c r="V2347" s="746"/>
      <c r="W2347" s="746"/>
      <c r="X2347" s="746"/>
      <c r="Y2347" s="746"/>
      <c r="Z2347" s="746"/>
      <c r="AA2347" s="746"/>
      <c r="AB2347" s="746"/>
      <c r="AC2347" s="746"/>
      <c r="AD2347" s="746"/>
    </row>
    <row r="2348" spans="4:30" ht="13.9" customHeight="1">
      <c r="D2348" s="746"/>
      <c r="E2348" s="746"/>
      <c r="F2348" s="746"/>
      <c r="G2348" s="746"/>
      <c r="H2348" s="746"/>
      <c r="I2348" s="746"/>
      <c r="J2348" s="746"/>
      <c r="K2348" s="746"/>
      <c r="L2348" s="746"/>
      <c r="M2348" s="746"/>
      <c r="N2348" s="746"/>
      <c r="O2348" s="746"/>
      <c r="P2348" s="746"/>
      <c r="Q2348" s="746"/>
      <c r="R2348" s="746"/>
      <c r="S2348" s="746"/>
      <c r="T2348" s="746"/>
      <c r="U2348" s="746"/>
      <c r="V2348" s="746"/>
      <c r="W2348" s="746"/>
      <c r="X2348" s="746"/>
      <c r="Y2348" s="746"/>
      <c r="Z2348" s="746"/>
      <c r="AA2348" s="746"/>
      <c r="AB2348" s="746"/>
      <c r="AC2348" s="746"/>
      <c r="AD2348" s="746"/>
    </row>
    <row r="2349" spans="4:30" ht="13.9" customHeight="1">
      <c r="D2349" s="746"/>
      <c r="E2349" s="746"/>
      <c r="F2349" s="746"/>
      <c r="G2349" s="746"/>
      <c r="H2349" s="746"/>
      <c r="I2349" s="746"/>
      <c r="J2349" s="746"/>
      <c r="K2349" s="746"/>
      <c r="L2349" s="746"/>
      <c r="M2349" s="746"/>
      <c r="N2349" s="746"/>
      <c r="O2349" s="746"/>
      <c r="P2349" s="746"/>
      <c r="Q2349" s="746"/>
      <c r="R2349" s="746"/>
      <c r="S2349" s="746"/>
      <c r="T2349" s="746"/>
      <c r="U2349" s="746"/>
      <c r="V2349" s="746"/>
      <c r="W2349" s="746"/>
      <c r="X2349" s="746"/>
      <c r="Y2349" s="746"/>
      <c r="Z2349" s="746"/>
      <c r="AA2349" s="746"/>
      <c r="AB2349" s="746"/>
      <c r="AC2349" s="746"/>
      <c r="AD2349" s="746"/>
    </row>
    <row r="2350" spans="4:30" ht="13.9" customHeight="1">
      <c r="D2350" s="746"/>
      <c r="E2350" s="746"/>
      <c r="F2350" s="746"/>
      <c r="G2350" s="746"/>
      <c r="H2350" s="746"/>
      <c r="I2350" s="746"/>
      <c r="J2350" s="746"/>
      <c r="K2350" s="746"/>
      <c r="L2350" s="746"/>
      <c r="M2350" s="746"/>
      <c r="N2350" s="746"/>
      <c r="O2350" s="746"/>
      <c r="P2350" s="746"/>
      <c r="Q2350" s="746"/>
      <c r="R2350" s="746"/>
      <c r="S2350" s="746"/>
      <c r="T2350" s="746"/>
      <c r="U2350" s="746"/>
      <c r="V2350" s="746"/>
      <c r="W2350" s="746"/>
      <c r="X2350" s="746"/>
      <c r="Y2350" s="746"/>
      <c r="Z2350" s="746"/>
      <c r="AA2350" s="746"/>
      <c r="AB2350" s="746"/>
      <c r="AC2350" s="746"/>
      <c r="AD2350" s="746"/>
    </row>
    <row r="2351" spans="4:30" ht="13.9" customHeight="1">
      <c r="D2351" s="746"/>
      <c r="E2351" s="746"/>
      <c r="F2351" s="746"/>
      <c r="G2351" s="746"/>
      <c r="H2351" s="746"/>
      <c r="I2351" s="746"/>
      <c r="J2351" s="746"/>
      <c r="K2351" s="746"/>
      <c r="L2351" s="746"/>
      <c r="M2351" s="746"/>
      <c r="N2351" s="746"/>
      <c r="O2351" s="746"/>
      <c r="P2351" s="746"/>
      <c r="Q2351" s="746"/>
      <c r="R2351" s="746"/>
      <c r="S2351" s="746"/>
      <c r="T2351" s="746"/>
      <c r="U2351" s="746"/>
      <c r="V2351" s="746"/>
      <c r="W2351" s="746"/>
      <c r="X2351" s="746"/>
      <c r="Y2351" s="746"/>
      <c r="Z2351" s="746"/>
      <c r="AA2351" s="746"/>
      <c r="AB2351" s="746"/>
      <c r="AC2351" s="746"/>
      <c r="AD2351" s="746"/>
    </row>
    <row r="2352" spans="4:30" ht="13.9" customHeight="1">
      <c r="D2352" s="746"/>
      <c r="E2352" s="746"/>
      <c r="F2352" s="746"/>
      <c r="G2352" s="746"/>
      <c r="H2352" s="746"/>
      <c r="I2352" s="746"/>
      <c r="J2352" s="746"/>
      <c r="K2352" s="746"/>
      <c r="L2352" s="746"/>
      <c r="M2352" s="746"/>
      <c r="N2352" s="746"/>
      <c r="O2352" s="746"/>
      <c r="P2352" s="746"/>
      <c r="Q2352" s="746"/>
      <c r="R2352" s="746"/>
      <c r="S2352" s="746"/>
      <c r="T2352" s="746"/>
      <c r="U2352" s="746"/>
      <c r="V2352" s="746"/>
      <c r="W2352" s="746"/>
      <c r="X2352" s="746"/>
      <c r="Y2352" s="746"/>
      <c r="Z2352" s="746"/>
      <c r="AA2352" s="746"/>
      <c r="AB2352" s="746"/>
      <c r="AC2352" s="746"/>
      <c r="AD2352" s="746"/>
    </row>
    <row r="2353" spans="4:30" ht="13.9" customHeight="1">
      <c r="D2353" s="746"/>
      <c r="E2353" s="746"/>
      <c r="F2353" s="746"/>
      <c r="G2353" s="746"/>
      <c r="H2353" s="746"/>
      <c r="I2353" s="746"/>
      <c r="J2353" s="746"/>
      <c r="K2353" s="746"/>
      <c r="L2353" s="746"/>
      <c r="M2353" s="746"/>
      <c r="N2353" s="746"/>
      <c r="O2353" s="746"/>
      <c r="P2353" s="746"/>
      <c r="Q2353" s="746"/>
      <c r="R2353" s="746"/>
      <c r="S2353" s="746"/>
      <c r="T2353" s="746"/>
      <c r="U2353" s="746"/>
      <c r="V2353" s="746"/>
      <c r="W2353" s="746"/>
      <c r="X2353" s="746"/>
      <c r="Y2353" s="746"/>
      <c r="Z2353" s="746"/>
      <c r="AA2353" s="746"/>
      <c r="AB2353" s="746"/>
      <c r="AC2353" s="746"/>
      <c r="AD2353" s="746"/>
    </row>
    <row r="2354" spans="4:30" ht="13.9" customHeight="1">
      <c r="D2354" s="746"/>
      <c r="E2354" s="746"/>
      <c r="F2354" s="746"/>
      <c r="G2354" s="746"/>
      <c r="H2354" s="746"/>
      <c r="I2354" s="746"/>
      <c r="J2354" s="746"/>
      <c r="K2354" s="746"/>
      <c r="L2354" s="746"/>
      <c r="M2354" s="746"/>
      <c r="N2354" s="746"/>
      <c r="O2354" s="746"/>
      <c r="P2354" s="746"/>
      <c r="Q2354" s="746"/>
      <c r="R2354" s="746"/>
      <c r="S2354" s="746"/>
      <c r="T2354" s="746"/>
      <c r="U2354" s="746"/>
      <c r="V2354" s="746"/>
      <c r="W2354" s="746"/>
      <c r="X2354" s="746"/>
      <c r="Y2354" s="746"/>
      <c r="Z2354" s="746"/>
      <c r="AA2354" s="746"/>
      <c r="AB2354" s="746"/>
      <c r="AC2354" s="746"/>
      <c r="AD2354" s="746"/>
    </row>
    <row r="2355" spans="4:30" ht="13.9" customHeight="1">
      <c r="D2355" s="746"/>
      <c r="E2355" s="746"/>
      <c r="F2355" s="746"/>
      <c r="G2355" s="746"/>
      <c r="H2355" s="746"/>
      <c r="I2355" s="746"/>
      <c r="J2355" s="746"/>
      <c r="K2355" s="746"/>
      <c r="L2355" s="746"/>
      <c r="M2355" s="746"/>
      <c r="N2355" s="746"/>
      <c r="O2355" s="746"/>
      <c r="P2355" s="746"/>
      <c r="Q2355" s="746"/>
      <c r="R2355" s="746"/>
      <c r="S2355" s="746"/>
      <c r="T2355" s="746"/>
      <c r="U2355" s="746"/>
      <c r="V2355" s="746"/>
      <c r="W2355" s="746"/>
      <c r="X2355" s="746"/>
      <c r="Y2355" s="746"/>
      <c r="Z2355" s="746"/>
      <c r="AA2355" s="746"/>
      <c r="AB2355" s="746"/>
      <c r="AC2355" s="746"/>
      <c r="AD2355" s="746"/>
    </row>
    <row r="2356" spans="4:30" ht="13.9" customHeight="1">
      <c r="D2356" s="746"/>
      <c r="E2356" s="746"/>
      <c r="F2356" s="746"/>
      <c r="G2356" s="746"/>
      <c r="H2356" s="746"/>
      <c r="I2356" s="746"/>
      <c r="J2356" s="746"/>
      <c r="K2356" s="746"/>
      <c r="L2356" s="746"/>
      <c r="M2356" s="746"/>
      <c r="N2356" s="746"/>
      <c r="O2356" s="746"/>
      <c r="P2356" s="746"/>
      <c r="Q2356" s="746"/>
      <c r="R2356" s="746"/>
      <c r="S2356" s="746"/>
      <c r="T2356" s="746"/>
      <c r="U2356" s="746"/>
      <c r="V2356" s="746"/>
      <c r="W2356" s="746"/>
      <c r="X2356" s="746"/>
      <c r="Y2356" s="746"/>
      <c r="Z2356" s="746"/>
      <c r="AA2356" s="746"/>
      <c r="AB2356" s="746"/>
      <c r="AC2356" s="746"/>
      <c r="AD2356" s="746"/>
    </row>
    <row r="2357" spans="4:30" ht="13.9" customHeight="1">
      <c r="D2357" s="746"/>
      <c r="E2357" s="746"/>
      <c r="F2357" s="746"/>
      <c r="G2357" s="746"/>
      <c r="H2357" s="746"/>
      <c r="I2357" s="746"/>
      <c r="J2357" s="746"/>
      <c r="K2357" s="746"/>
      <c r="L2357" s="746"/>
      <c r="M2357" s="746"/>
      <c r="N2357" s="746"/>
      <c r="O2357" s="746"/>
      <c r="P2357" s="746"/>
      <c r="Q2357" s="746"/>
      <c r="R2357" s="746"/>
      <c r="S2357" s="746"/>
      <c r="T2357" s="746"/>
      <c r="U2357" s="746"/>
      <c r="V2357" s="746"/>
      <c r="W2357" s="746"/>
      <c r="X2357" s="746"/>
      <c r="Y2357" s="746"/>
      <c r="Z2357" s="746"/>
      <c r="AA2357" s="746"/>
      <c r="AB2357" s="746"/>
      <c r="AC2357" s="746"/>
      <c r="AD2357" s="746"/>
    </row>
    <row r="2358" spans="4:30" ht="13.9" customHeight="1">
      <c r="D2358" s="746"/>
      <c r="E2358" s="746"/>
      <c r="F2358" s="746"/>
      <c r="G2358" s="746"/>
      <c r="H2358" s="746"/>
      <c r="I2358" s="746"/>
      <c r="J2358" s="746"/>
      <c r="K2358" s="746"/>
      <c r="L2358" s="746"/>
      <c r="M2358" s="746"/>
      <c r="N2358" s="746"/>
      <c r="O2358" s="746"/>
      <c r="P2358" s="746"/>
      <c r="Q2358" s="746"/>
      <c r="R2358" s="746"/>
      <c r="S2358" s="746"/>
      <c r="T2358" s="746"/>
      <c r="U2358" s="746"/>
      <c r="V2358" s="746"/>
      <c r="W2358" s="746"/>
      <c r="X2358" s="746"/>
      <c r="Y2358" s="746"/>
      <c r="Z2358" s="746"/>
      <c r="AA2358" s="746"/>
      <c r="AB2358" s="746"/>
      <c r="AC2358" s="746"/>
      <c r="AD2358" s="746"/>
    </row>
    <row r="2359" spans="4:30" ht="13.9" customHeight="1">
      <c r="D2359" s="746"/>
      <c r="E2359" s="746"/>
      <c r="F2359" s="746"/>
      <c r="G2359" s="746"/>
      <c r="H2359" s="746"/>
      <c r="I2359" s="746"/>
      <c r="J2359" s="746"/>
      <c r="K2359" s="746"/>
      <c r="L2359" s="746"/>
      <c r="M2359" s="746"/>
      <c r="N2359" s="746"/>
      <c r="O2359" s="746"/>
      <c r="P2359" s="746"/>
      <c r="Q2359" s="746"/>
      <c r="R2359" s="746"/>
      <c r="S2359" s="746"/>
      <c r="T2359" s="746"/>
      <c r="U2359" s="746"/>
      <c r="V2359" s="746"/>
      <c r="W2359" s="746"/>
      <c r="X2359" s="746"/>
      <c r="Y2359" s="746"/>
      <c r="Z2359" s="746"/>
      <c r="AA2359" s="746"/>
      <c r="AB2359" s="746"/>
      <c r="AC2359" s="746"/>
      <c r="AD2359" s="746"/>
    </row>
    <row r="2360" spans="4:30" ht="13.9" customHeight="1">
      <c r="D2360" s="746"/>
      <c r="E2360" s="746"/>
      <c r="F2360" s="746"/>
      <c r="G2360" s="746"/>
      <c r="H2360" s="746"/>
      <c r="I2360" s="746"/>
      <c r="J2360" s="746"/>
      <c r="K2360" s="746"/>
      <c r="L2360" s="746"/>
      <c r="M2360" s="746"/>
      <c r="N2360" s="746"/>
      <c r="O2360" s="746"/>
      <c r="P2360" s="746"/>
      <c r="Q2360" s="746"/>
      <c r="R2360" s="746"/>
      <c r="S2360" s="746"/>
      <c r="T2360" s="746"/>
      <c r="U2360" s="746"/>
      <c r="V2360" s="746"/>
      <c r="W2360" s="746"/>
      <c r="X2360" s="746"/>
      <c r="Y2360" s="746"/>
      <c r="Z2360" s="746"/>
      <c r="AA2360" s="746"/>
      <c r="AB2360" s="746"/>
      <c r="AC2360" s="746"/>
      <c r="AD2360" s="746"/>
    </row>
    <row r="2361" spans="4:30" ht="13.9" customHeight="1">
      <c r="D2361" s="746"/>
      <c r="E2361" s="746"/>
      <c r="F2361" s="746"/>
      <c r="G2361" s="746"/>
      <c r="H2361" s="746"/>
      <c r="I2361" s="746"/>
      <c r="J2361" s="746"/>
      <c r="K2361" s="746"/>
      <c r="L2361" s="746"/>
      <c r="M2361" s="746"/>
      <c r="N2361" s="746"/>
      <c r="O2361" s="746"/>
      <c r="P2361" s="746"/>
      <c r="Q2361" s="746"/>
      <c r="R2361" s="746"/>
      <c r="S2361" s="746"/>
      <c r="T2361" s="746"/>
      <c r="U2361" s="746"/>
      <c r="V2361" s="746"/>
      <c r="W2361" s="746"/>
      <c r="X2361" s="746"/>
      <c r="Y2361" s="746"/>
      <c r="Z2361" s="746"/>
      <c r="AA2361" s="746"/>
      <c r="AB2361" s="746"/>
      <c r="AC2361" s="746"/>
      <c r="AD2361" s="746"/>
    </row>
    <row r="2362" spans="4:30" ht="13.9" customHeight="1">
      <c r="D2362" s="746"/>
      <c r="E2362" s="746"/>
      <c r="F2362" s="746"/>
      <c r="G2362" s="746"/>
      <c r="H2362" s="746"/>
      <c r="I2362" s="746"/>
      <c r="J2362" s="746"/>
      <c r="K2362" s="746"/>
      <c r="L2362" s="746"/>
      <c r="M2362" s="746"/>
      <c r="N2362" s="746"/>
      <c r="O2362" s="746"/>
      <c r="P2362" s="746"/>
      <c r="Q2362" s="746"/>
      <c r="R2362" s="746"/>
      <c r="S2362" s="746"/>
      <c r="T2362" s="746"/>
      <c r="U2362" s="746"/>
      <c r="V2362" s="746"/>
      <c r="W2362" s="746"/>
      <c r="X2362" s="746"/>
      <c r="Y2362" s="746"/>
      <c r="Z2362" s="746"/>
      <c r="AA2362" s="746"/>
      <c r="AB2362" s="746"/>
      <c r="AC2362" s="746"/>
      <c r="AD2362" s="746"/>
    </row>
    <row r="2363" spans="4:30" ht="13.9" customHeight="1">
      <c r="D2363" s="746"/>
      <c r="E2363" s="746"/>
      <c r="F2363" s="746"/>
      <c r="G2363" s="746"/>
      <c r="H2363" s="746"/>
      <c r="I2363" s="746"/>
      <c r="J2363" s="746"/>
      <c r="K2363" s="746"/>
      <c r="L2363" s="746"/>
      <c r="M2363" s="746"/>
      <c r="N2363" s="746"/>
      <c r="O2363" s="746"/>
      <c r="P2363" s="746"/>
      <c r="Q2363" s="746"/>
      <c r="R2363" s="746"/>
      <c r="S2363" s="746"/>
      <c r="T2363" s="746"/>
      <c r="U2363" s="746"/>
      <c r="V2363" s="746"/>
      <c r="W2363" s="746"/>
      <c r="X2363" s="746"/>
      <c r="Y2363" s="746"/>
      <c r="Z2363" s="746"/>
      <c r="AA2363" s="746"/>
      <c r="AB2363" s="746"/>
      <c r="AC2363" s="746"/>
      <c r="AD2363" s="746"/>
    </row>
    <row r="2364" spans="4:30" ht="13.9" customHeight="1">
      <c r="D2364" s="746"/>
      <c r="E2364" s="746"/>
      <c r="F2364" s="746"/>
      <c r="G2364" s="746"/>
      <c r="H2364" s="746"/>
      <c r="I2364" s="746"/>
      <c r="J2364" s="746"/>
      <c r="K2364" s="746"/>
      <c r="L2364" s="746"/>
      <c r="M2364" s="746"/>
      <c r="N2364" s="746"/>
      <c r="O2364" s="746"/>
      <c r="P2364" s="746"/>
      <c r="Q2364" s="746"/>
      <c r="R2364" s="746"/>
      <c r="S2364" s="746"/>
      <c r="T2364" s="746"/>
      <c r="U2364" s="746"/>
      <c r="V2364" s="746"/>
      <c r="W2364" s="746"/>
      <c r="X2364" s="746"/>
      <c r="Y2364" s="746"/>
      <c r="Z2364" s="746"/>
      <c r="AA2364" s="746"/>
      <c r="AB2364" s="746"/>
      <c r="AC2364" s="746"/>
      <c r="AD2364" s="746"/>
    </row>
    <row r="2365" spans="4:30" ht="13.9" customHeight="1">
      <c r="D2365" s="746"/>
      <c r="E2365" s="746"/>
      <c r="F2365" s="746"/>
      <c r="G2365" s="746"/>
      <c r="H2365" s="746"/>
      <c r="I2365" s="746"/>
      <c r="J2365" s="746"/>
      <c r="K2365" s="746"/>
      <c r="L2365" s="746"/>
      <c r="M2365" s="746"/>
      <c r="N2365" s="746"/>
      <c r="O2365" s="746"/>
      <c r="P2365" s="746"/>
      <c r="Q2365" s="746"/>
      <c r="R2365" s="746"/>
      <c r="S2365" s="746"/>
      <c r="T2365" s="746"/>
      <c r="U2365" s="746"/>
      <c r="V2365" s="746"/>
      <c r="W2365" s="746"/>
      <c r="X2365" s="746"/>
      <c r="Y2365" s="746"/>
      <c r="Z2365" s="746"/>
      <c r="AA2365" s="746"/>
      <c r="AB2365" s="746"/>
      <c r="AC2365" s="746"/>
      <c r="AD2365" s="746"/>
    </row>
    <row r="2366" spans="4:30" ht="13.9" customHeight="1">
      <c r="D2366" s="746"/>
      <c r="E2366" s="746"/>
      <c r="F2366" s="746"/>
      <c r="G2366" s="746"/>
      <c r="H2366" s="746"/>
      <c r="I2366" s="746"/>
      <c r="J2366" s="746"/>
      <c r="K2366" s="746"/>
      <c r="L2366" s="746"/>
      <c r="M2366" s="746"/>
      <c r="N2366" s="746"/>
      <c r="O2366" s="746"/>
      <c r="P2366" s="746"/>
      <c r="Q2366" s="746"/>
      <c r="R2366" s="746"/>
      <c r="S2366" s="746"/>
      <c r="T2366" s="746"/>
      <c r="U2366" s="746"/>
      <c r="V2366" s="746"/>
      <c r="W2366" s="746"/>
      <c r="X2366" s="746"/>
      <c r="Y2366" s="746"/>
      <c r="Z2366" s="746"/>
      <c r="AA2366" s="746"/>
      <c r="AB2366" s="746"/>
      <c r="AC2366" s="746"/>
      <c r="AD2366" s="746"/>
    </row>
    <row r="2367" spans="4:30" ht="13.9" customHeight="1">
      <c r="D2367" s="746"/>
      <c r="E2367" s="746"/>
      <c r="F2367" s="746"/>
      <c r="G2367" s="746"/>
      <c r="H2367" s="746"/>
      <c r="I2367" s="746"/>
      <c r="J2367" s="746"/>
      <c r="K2367" s="746"/>
      <c r="L2367" s="746"/>
      <c r="M2367" s="746"/>
      <c r="N2367" s="746"/>
      <c r="O2367" s="746"/>
      <c r="P2367" s="746"/>
      <c r="Q2367" s="746"/>
      <c r="R2367" s="746"/>
      <c r="S2367" s="746"/>
      <c r="T2367" s="746"/>
      <c r="U2367" s="746"/>
      <c r="V2367" s="746"/>
      <c r="W2367" s="746"/>
      <c r="X2367" s="746"/>
      <c r="Y2367" s="746"/>
      <c r="Z2367" s="746"/>
      <c r="AA2367" s="746"/>
      <c r="AB2367" s="746"/>
      <c r="AC2367" s="746"/>
      <c r="AD2367" s="746"/>
    </row>
    <row r="2368" spans="4:30" ht="13.9" customHeight="1">
      <c r="D2368" s="746"/>
      <c r="E2368" s="746"/>
      <c r="F2368" s="746"/>
      <c r="G2368" s="746"/>
      <c r="H2368" s="746"/>
      <c r="I2368" s="746"/>
      <c r="J2368" s="746"/>
      <c r="K2368" s="746"/>
      <c r="L2368" s="746"/>
      <c r="M2368" s="746"/>
      <c r="N2368" s="746"/>
      <c r="O2368" s="746"/>
      <c r="P2368" s="746"/>
      <c r="Q2368" s="746"/>
      <c r="R2368" s="746"/>
      <c r="S2368" s="746"/>
      <c r="T2368" s="746"/>
      <c r="U2368" s="746"/>
      <c r="V2368" s="746"/>
      <c r="W2368" s="746"/>
      <c r="X2368" s="746"/>
      <c r="Y2368" s="746"/>
      <c r="Z2368" s="746"/>
      <c r="AA2368" s="746"/>
      <c r="AB2368" s="746"/>
      <c r="AC2368" s="746"/>
      <c r="AD2368" s="746"/>
    </row>
    <row r="2369" spans="4:30" ht="13.9" customHeight="1">
      <c r="D2369" s="746"/>
      <c r="E2369" s="746"/>
      <c r="F2369" s="746"/>
      <c r="G2369" s="746"/>
      <c r="H2369" s="746"/>
      <c r="I2369" s="746"/>
      <c r="J2369" s="746"/>
      <c r="K2369" s="746"/>
      <c r="L2369" s="746"/>
      <c r="M2369" s="746"/>
      <c r="N2369" s="746"/>
      <c r="O2369" s="746"/>
      <c r="P2369" s="746"/>
      <c r="Q2369" s="746"/>
      <c r="R2369" s="746"/>
      <c r="S2369" s="746"/>
      <c r="T2369" s="746"/>
      <c r="U2369" s="746"/>
      <c r="V2369" s="746"/>
      <c r="W2369" s="746"/>
      <c r="X2369" s="746"/>
      <c r="Y2369" s="746"/>
      <c r="Z2369" s="746"/>
      <c r="AA2369" s="746"/>
      <c r="AB2369" s="746"/>
      <c r="AC2369" s="746"/>
      <c r="AD2369" s="746"/>
    </row>
    <row r="2370" spans="4:30" ht="13.9" customHeight="1">
      <c r="D2370" s="746"/>
      <c r="E2370" s="746"/>
      <c r="F2370" s="746"/>
      <c r="G2370" s="746"/>
      <c r="H2370" s="746"/>
      <c r="I2370" s="746"/>
      <c r="J2370" s="746"/>
      <c r="K2370" s="746"/>
      <c r="L2370" s="746"/>
      <c r="M2370" s="746"/>
      <c r="N2370" s="746"/>
      <c r="O2370" s="746"/>
      <c r="P2370" s="746"/>
      <c r="Q2370" s="746"/>
      <c r="R2370" s="746"/>
      <c r="S2370" s="746"/>
      <c r="T2370" s="746"/>
      <c r="U2370" s="746"/>
      <c r="V2370" s="746"/>
      <c r="W2370" s="746"/>
      <c r="X2370" s="746"/>
      <c r="Y2370" s="746"/>
      <c r="Z2370" s="746"/>
      <c r="AA2370" s="746"/>
      <c r="AB2370" s="746"/>
      <c r="AC2370" s="746"/>
      <c r="AD2370" s="746"/>
    </row>
    <row r="2371" spans="4:30" ht="13.9" customHeight="1">
      <c r="D2371" s="746"/>
      <c r="E2371" s="746"/>
      <c r="F2371" s="746"/>
      <c r="G2371" s="746"/>
      <c r="H2371" s="746"/>
      <c r="I2371" s="746"/>
      <c r="J2371" s="746"/>
      <c r="K2371" s="746"/>
      <c r="L2371" s="746"/>
      <c r="M2371" s="746"/>
      <c r="N2371" s="746"/>
      <c r="O2371" s="746"/>
      <c r="P2371" s="746"/>
      <c r="Q2371" s="746"/>
      <c r="R2371" s="746"/>
      <c r="S2371" s="746"/>
      <c r="T2371" s="746"/>
      <c r="U2371" s="746"/>
      <c r="V2371" s="746"/>
      <c r="W2371" s="746"/>
      <c r="X2371" s="746"/>
      <c r="Y2371" s="746"/>
      <c r="Z2371" s="746"/>
      <c r="AA2371" s="746"/>
      <c r="AB2371" s="746"/>
      <c r="AC2371" s="746"/>
      <c r="AD2371" s="746"/>
    </row>
    <row r="2372" spans="4:30" ht="13.9" customHeight="1">
      <c r="D2372" s="746"/>
      <c r="E2372" s="746"/>
      <c r="F2372" s="746"/>
      <c r="G2372" s="746"/>
      <c r="H2372" s="746"/>
      <c r="I2372" s="746"/>
      <c r="J2372" s="746"/>
      <c r="K2372" s="746"/>
      <c r="L2372" s="746"/>
      <c r="M2372" s="746"/>
      <c r="N2372" s="746"/>
      <c r="O2372" s="746"/>
      <c r="P2372" s="746"/>
      <c r="Q2372" s="746"/>
      <c r="R2372" s="746"/>
      <c r="S2372" s="746"/>
      <c r="T2372" s="746"/>
      <c r="U2372" s="746"/>
      <c r="V2372" s="746"/>
      <c r="W2372" s="746"/>
      <c r="X2372" s="746"/>
      <c r="Y2372" s="746"/>
      <c r="Z2372" s="746"/>
      <c r="AA2372" s="746"/>
      <c r="AB2372" s="746"/>
      <c r="AC2372" s="746"/>
      <c r="AD2372" s="746"/>
    </row>
    <row r="2373" spans="4:30" ht="13.9" customHeight="1">
      <c r="D2373" s="746"/>
      <c r="E2373" s="746"/>
      <c r="F2373" s="746"/>
      <c r="G2373" s="746"/>
      <c r="H2373" s="746"/>
      <c r="I2373" s="746"/>
      <c r="J2373" s="746"/>
      <c r="K2373" s="746"/>
      <c r="L2373" s="746"/>
      <c r="M2373" s="746"/>
      <c r="N2373" s="746"/>
      <c r="O2373" s="746"/>
      <c r="P2373" s="746"/>
      <c r="Q2373" s="746"/>
      <c r="R2373" s="746"/>
      <c r="S2373" s="746"/>
      <c r="T2373" s="746"/>
      <c r="U2373" s="746"/>
      <c r="V2373" s="746"/>
      <c r="W2373" s="746"/>
      <c r="X2373" s="746"/>
      <c r="Y2373" s="746"/>
      <c r="Z2373" s="746"/>
      <c r="AA2373" s="746"/>
      <c r="AB2373" s="746"/>
      <c r="AC2373" s="746"/>
      <c r="AD2373" s="746"/>
    </row>
    <row r="2374" spans="4:30" ht="13.9" customHeight="1">
      <c r="D2374" s="746"/>
      <c r="E2374" s="746"/>
      <c r="F2374" s="746"/>
      <c r="G2374" s="746"/>
      <c r="H2374" s="746"/>
      <c r="I2374" s="746"/>
      <c r="J2374" s="746"/>
      <c r="K2374" s="746"/>
      <c r="L2374" s="746"/>
      <c r="M2374" s="746"/>
      <c r="N2374" s="746"/>
      <c r="O2374" s="746"/>
      <c r="P2374" s="746"/>
      <c r="Q2374" s="746"/>
      <c r="R2374" s="746"/>
      <c r="S2374" s="746"/>
      <c r="T2374" s="746"/>
      <c r="U2374" s="746"/>
      <c r="V2374" s="746"/>
      <c r="W2374" s="746"/>
      <c r="X2374" s="746"/>
      <c r="Y2374" s="746"/>
      <c r="Z2374" s="746"/>
      <c r="AA2374" s="746"/>
      <c r="AB2374" s="746"/>
      <c r="AC2374" s="746"/>
      <c r="AD2374" s="746"/>
    </row>
    <row r="2375" spans="4:30" ht="13.9" customHeight="1">
      <c r="D2375" s="746"/>
      <c r="E2375" s="746"/>
      <c r="F2375" s="746"/>
      <c r="G2375" s="746"/>
      <c r="H2375" s="746"/>
      <c r="I2375" s="746"/>
      <c r="J2375" s="746"/>
      <c r="K2375" s="746"/>
      <c r="L2375" s="746"/>
      <c r="M2375" s="746"/>
      <c r="N2375" s="746"/>
      <c r="O2375" s="746"/>
      <c r="P2375" s="746"/>
      <c r="Q2375" s="746"/>
      <c r="R2375" s="746"/>
      <c r="S2375" s="746"/>
      <c r="T2375" s="746"/>
      <c r="U2375" s="746"/>
      <c r="V2375" s="746"/>
      <c r="W2375" s="746"/>
      <c r="X2375" s="746"/>
      <c r="Y2375" s="746"/>
      <c r="Z2375" s="746"/>
      <c r="AA2375" s="746"/>
      <c r="AB2375" s="746"/>
      <c r="AC2375" s="746"/>
      <c r="AD2375" s="746"/>
    </row>
    <row r="2376" spans="4:30" ht="13.9" customHeight="1">
      <c r="D2376" s="746"/>
      <c r="E2376" s="746"/>
      <c r="F2376" s="746"/>
      <c r="G2376" s="746"/>
      <c r="H2376" s="746"/>
      <c r="I2376" s="746"/>
      <c r="J2376" s="746"/>
      <c r="K2376" s="746"/>
      <c r="L2376" s="746"/>
      <c r="M2376" s="746"/>
      <c r="N2376" s="746"/>
      <c r="O2376" s="746"/>
      <c r="P2376" s="746"/>
      <c r="Q2376" s="746"/>
      <c r="R2376" s="746"/>
      <c r="S2376" s="746"/>
      <c r="T2376" s="746"/>
      <c r="U2376" s="746"/>
      <c r="V2376" s="746"/>
      <c r="W2376" s="746"/>
      <c r="X2376" s="746"/>
      <c r="Y2376" s="746"/>
      <c r="Z2376" s="746"/>
      <c r="AA2376" s="746"/>
      <c r="AB2376" s="746"/>
      <c r="AC2376" s="746"/>
      <c r="AD2376" s="746"/>
    </row>
    <row r="2377" spans="4:30" ht="13.9" customHeight="1">
      <c r="D2377" s="746"/>
      <c r="E2377" s="746"/>
      <c r="F2377" s="746"/>
      <c r="G2377" s="746"/>
      <c r="H2377" s="746"/>
      <c r="I2377" s="746"/>
      <c r="J2377" s="746"/>
      <c r="K2377" s="746"/>
      <c r="L2377" s="746"/>
      <c r="M2377" s="746"/>
      <c r="N2377" s="746"/>
      <c r="O2377" s="746"/>
      <c r="P2377" s="746"/>
      <c r="Q2377" s="746"/>
      <c r="R2377" s="746"/>
      <c r="S2377" s="746"/>
      <c r="T2377" s="746"/>
      <c r="U2377" s="746"/>
      <c r="V2377" s="746"/>
      <c r="W2377" s="746"/>
      <c r="X2377" s="746"/>
      <c r="Y2377" s="746"/>
      <c r="Z2377" s="746"/>
      <c r="AA2377" s="746"/>
      <c r="AB2377" s="746"/>
      <c r="AC2377" s="746"/>
      <c r="AD2377" s="746"/>
    </row>
    <row r="2378" spans="4:30" ht="13.9" customHeight="1">
      <c r="D2378" s="746"/>
      <c r="E2378" s="746"/>
      <c r="F2378" s="746"/>
      <c r="G2378" s="746"/>
      <c r="H2378" s="746"/>
      <c r="I2378" s="746"/>
      <c r="J2378" s="746"/>
      <c r="K2378" s="746"/>
      <c r="L2378" s="746"/>
      <c r="M2378" s="746"/>
      <c r="N2378" s="746"/>
      <c r="O2378" s="746"/>
      <c r="P2378" s="746"/>
      <c r="Q2378" s="746"/>
      <c r="R2378" s="746"/>
      <c r="S2378" s="746"/>
      <c r="T2378" s="746"/>
      <c r="U2378" s="746"/>
      <c r="V2378" s="746"/>
      <c r="W2378" s="746"/>
      <c r="X2378" s="746"/>
      <c r="Y2378" s="746"/>
      <c r="Z2378" s="746"/>
      <c r="AA2378" s="746"/>
      <c r="AB2378" s="746"/>
      <c r="AC2378" s="746"/>
      <c r="AD2378" s="746"/>
    </row>
    <row r="2379" spans="4:30" ht="13.9" customHeight="1">
      <c r="D2379" s="746"/>
      <c r="E2379" s="746"/>
      <c r="F2379" s="746"/>
      <c r="G2379" s="746"/>
      <c r="H2379" s="746"/>
      <c r="I2379" s="746"/>
      <c r="J2379" s="746"/>
      <c r="K2379" s="746"/>
      <c r="L2379" s="746"/>
      <c r="M2379" s="746"/>
      <c r="N2379" s="746"/>
      <c r="O2379" s="746"/>
      <c r="P2379" s="746"/>
      <c r="Q2379" s="746"/>
      <c r="R2379" s="746"/>
      <c r="S2379" s="746"/>
      <c r="T2379" s="746"/>
      <c r="U2379" s="746"/>
      <c r="V2379" s="746"/>
      <c r="W2379" s="746"/>
      <c r="X2379" s="746"/>
      <c r="Y2379" s="746"/>
      <c r="Z2379" s="746"/>
      <c r="AA2379" s="746"/>
      <c r="AB2379" s="746"/>
      <c r="AC2379" s="746"/>
      <c r="AD2379" s="746"/>
    </row>
    <row r="2380" spans="4:30" ht="13.9" customHeight="1">
      <c r="D2380" s="746"/>
      <c r="E2380" s="746"/>
      <c r="F2380" s="746"/>
      <c r="G2380" s="746"/>
      <c r="H2380" s="746"/>
      <c r="I2380" s="746"/>
      <c r="J2380" s="746"/>
      <c r="K2380" s="746"/>
      <c r="L2380" s="746"/>
      <c r="M2380" s="746"/>
      <c r="N2380" s="746"/>
      <c r="O2380" s="746"/>
      <c r="P2380" s="746"/>
      <c r="Q2380" s="746"/>
      <c r="R2380" s="746"/>
      <c r="S2380" s="746"/>
      <c r="T2380" s="746"/>
      <c r="U2380" s="746"/>
      <c r="V2380" s="746"/>
      <c r="W2380" s="746"/>
      <c r="X2380" s="746"/>
      <c r="Y2380" s="746"/>
      <c r="Z2380" s="746"/>
      <c r="AA2380" s="746"/>
      <c r="AB2380" s="746"/>
      <c r="AC2380" s="746"/>
      <c r="AD2380" s="746"/>
    </row>
    <row r="2381" spans="4:30" ht="13.9" customHeight="1">
      <c r="D2381" s="746"/>
      <c r="E2381" s="746"/>
      <c r="F2381" s="746"/>
      <c r="G2381" s="746"/>
      <c r="H2381" s="746"/>
      <c r="I2381" s="746"/>
      <c r="J2381" s="746"/>
      <c r="K2381" s="746"/>
      <c r="L2381" s="746"/>
      <c r="M2381" s="746"/>
      <c r="N2381" s="746"/>
      <c r="O2381" s="746"/>
      <c r="P2381" s="746"/>
      <c r="Q2381" s="746"/>
      <c r="R2381" s="746"/>
      <c r="S2381" s="746"/>
      <c r="T2381" s="746"/>
      <c r="U2381" s="746"/>
      <c r="V2381" s="746"/>
      <c r="W2381" s="746"/>
      <c r="X2381" s="746"/>
      <c r="Y2381" s="746"/>
      <c r="Z2381" s="746"/>
      <c r="AA2381" s="746"/>
      <c r="AB2381" s="746"/>
      <c r="AC2381" s="746"/>
      <c r="AD2381" s="746"/>
    </row>
    <row r="2382" spans="4:30" ht="13.9" customHeight="1">
      <c r="D2382" s="746"/>
      <c r="E2382" s="746"/>
      <c r="F2382" s="746"/>
      <c r="G2382" s="746"/>
      <c r="H2382" s="746"/>
      <c r="I2382" s="746"/>
      <c r="J2382" s="746"/>
      <c r="K2382" s="746"/>
      <c r="L2382" s="746"/>
      <c r="M2382" s="746"/>
      <c r="N2382" s="746"/>
      <c r="O2382" s="746"/>
      <c r="P2382" s="746"/>
      <c r="Q2382" s="746"/>
      <c r="R2382" s="746"/>
      <c r="S2382" s="746"/>
      <c r="T2382" s="746"/>
      <c r="U2382" s="746"/>
      <c r="V2382" s="746"/>
      <c r="W2382" s="746"/>
      <c r="X2382" s="746"/>
      <c r="Y2382" s="746"/>
      <c r="Z2382" s="746"/>
      <c r="AA2382" s="746"/>
      <c r="AB2382" s="746"/>
      <c r="AC2382" s="746"/>
      <c r="AD2382" s="746"/>
    </row>
    <row r="2383" spans="4:30" ht="13.9" customHeight="1">
      <c r="D2383" s="746"/>
      <c r="E2383" s="746"/>
      <c r="F2383" s="746"/>
      <c r="G2383" s="746"/>
      <c r="H2383" s="746"/>
      <c r="I2383" s="746"/>
      <c r="J2383" s="746"/>
      <c r="K2383" s="746"/>
      <c r="L2383" s="746"/>
      <c r="M2383" s="746"/>
      <c r="N2383" s="746"/>
      <c r="O2383" s="746"/>
      <c r="P2383" s="746"/>
      <c r="Q2383" s="746"/>
      <c r="R2383" s="746"/>
      <c r="S2383" s="746"/>
      <c r="T2383" s="746"/>
      <c r="U2383" s="746"/>
      <c r="V2383" s="746"/>
      <c r="W2383" s="746"/>
      <c r="X2383" s="746"/>
      <c r="Y2383" s="746"/>
      <c r="Z2383" s="746"/>
      <c r="AA2383" s="746"/>
      <c r="AB2383" s="746"/>
      <c r="AC2383" s="746"/>
      <c r="AD2383" s="746"/>
    </row>
    <row r="2384" spans="4:30" ht="13.9" customHeight="1">
      <c r="D2384" s="746"/>
      <c r="E2384" s="746"/>
      <c r="F2384" s="746"/>
      <c r="G2384" s="746"/>
      <c r="H2384" s="746"/>
      <c r="I2384" s="746"/>
      <c r="J2384" s="746"/>
      <c r="K2384" s="746"/>
      <c r="L2384" s="746"/>
      <c r="M2384" s="746"/>
      <c r="N2384" s="746"/>
      <c r="O2384" s="746"/>
      <c r="P2384" s="746"/>
      <c r="Q2384" s="746"/>
      <c r="R2384" s="746"/>
      <c r="S2384" s="746"/>
      <c r="T2384" s="746"/>
      <c r="U2384" s="746"/>
      <c r="V2384" s="746"/>
      <c r="W2384" s="746"/>
      <c r="X2384" s="746"/>
      <c r="Y2384" s="746"/>
      <c r="Z2384" s="746"/>
      <c r="AA2384" s="746"/>
      <c r="AB2384" s="746"/>
      <c r="AC2384" s="746"/>
      <c r="AD2384" s="746"/>
    </row>
    <row r="2385" spans="4:30" ht="13.9" customHeight="1">
      <c r="D2385" s="746"/>
      <c r="E2385" s="746"/>
      <c r="F2385" s="746"/>
      <c r="G2385" s="746"/>
      <c r="H2385" s="746"/>
      <c r="I2385" s="746"/>
      <c r="J2385" s="746"/>
      <c r="K2385" s="746"/>
      <c r="L2385" s="746"/>
      <c r="M2385" s="746"/>
      <c r="N2385" s="746"/>
      <c r="O2385" s="746"/>
      <c r="P2385" s="746"/>
      <c r="Q2385" s="746"/>
      <c r="R2385" s="746"/>
      <c r="S2385" s="746"/>
      <c r="T2385" s="746"/>
      <c r="U2385" s="746"/>
      <c r="V2385" s="746"/>
      <c r="W2385" s="746"/>
      <c r="X2385" s="746"/>
      <c r="Y2385" s="746"/>
      <c r="Z2385" s="746"/>
      <c r="AA2385" s="746"/>
      <c r="AB2385" s="746"/>
      <c r="AC2385" s="746"/>
      <c r="AD2385" s="746"/>
    </row>
    <row r="2386" spans="4:30" ht="13.9" customHeight="1">
      <c r="D2386" s="746"/>
      <c r="E2386" s="746"/>
      <c r="F2386" s="746"/>
      <c r="G2386" s="746"/>
      <c r="H2386" s="746"/>
      <c r="I2386" s="746"/>
      <c r="J2386" s="746"/>
      <c r="K2386" s="746"/>
      <c r="L2386" s="746"/>
      <c r="M2386" s="746"/>
      <c r="N2386" s="746"/>
      <c r="O2386" s="746"/>
      <c r="P2386" s="746"/>
      <c r="Q2386" s="746"/>
      <c r="R2386" s="746"/>
      <c r="S2386" s="746"/>
      <c r="T2386" s="746"/>
      <c r="U2386" s="746"/>
      <c r="V2386" s="746"/>
      <c r="W2386" s="746"/>
      <c r="X2386" s="746"/>
      <c r="Y2386" s="746"/>
      <c r="Z2386" s="746"/>
      <c r="AA2386" s="746"/>
      <c r="AB2386" s="746"/>
      <c r="AC2386" s="746"/>
      <c r="AD2386" s="746"/>
    </row>
    <row r="2387" spans="4:30" ht="13.9" customHeight="1">
      <c r="D2387" s="746"/>
      <c r="E2387" s="746"/>
      <c r="F2387" s="746"/>
      <c r="G2387" s="746"/>
      <c r="H2387" s="746"/>
      <c r="I2387" s="746"/>
      <c r="J2387" s="746"/>
      <c r="K2387" s="746"/>
      <c r="L2387" s="746"/>
      <c r="M2387" s="746"/>
      <c r="N2387" s="746"/>
      <c r="O2387" s="746"/>
      <c r="P2387" s="746"/>
      <c r="Q2387" s="746"/>
      <c r="R2387" s="746"/>
      <c r="S2387" s="746"/>
      <c r="T2387" s="746"/>
      <c r="U2387" s="746"/>
      <c r="V2387" s="746"/>
      <c r="W2387" s="746"/>
      <c r="X2387" s="746"/>
      <c r="Y2387" s="746"/>
      <c r="Z2387" s="746"/>
      <c r="AA2387" s="746"/>
      <c r="AB2387" s="746"/>
      <c r="AC2387" s="746"/>
      <c r="AD2387" s="746"/>
    </row>
    <row r="2388" spans="4:30" ht="13.9" customHeight="1">
      <c r="D2388" s="746"/>
      <c r="E2388" s="746"/>
      <c r="F2388" s="746"/>
      <c r="G2388" s="746"/>
      <c r="H2388" s="746"/>
      <c r="I2388" s="746"/>
      <c r="J2388" s="746"/>
      <c r="K2388" s="746"/>
      <c r="L2388" s="746"/>
      <c r="M2388" s="746"/>
      <c r="N2388" s="746"/>
      <c r="O2388" s="746"/>
      <c r="P2388" s="746"/>
      <c r="Q2388" s="746"/>
      <c r="R2388" s="746"/>
      <c r="S2388" s="746"/>
      <c r="T2388" s="746"/>
      <c r="U2388" s="746"/>
      <c r="V2388" s="746"/>
      <c r="W2388" s="746"/>
      <c r="X2388" s="746"/>
      <c r="Y2388" s="746"/>
      <c r="Z2388" s="746"/>
      <c r="AA2388" s="746"/>
      <c r="AB2388" s="746"/>
      <c r="AC2388" s="746"/>
      <c r="AD2388" s="746"/>
    </row>
    <row r="2389" spans="4:30" ht="13.9" customHeight="1">
      <c r="D2389" s="746"/>
      <c r="E2389" s="746"/>
      <c r="F2389" s="746"/>
      <c r="G2389" s="746"/>
      <c r="H2389" s="746"/>
      <c r="I2389" s="746"/>
      <c r="J2389" s="746"/>
      <c r="K2389" s="746"/>
      <c r="L2389" s="746"/>
      <c r="M2389" s="746"/>
      <c r="N2389" s="746"/>
      <c r="O2389" s="746"/>
      <c r="P2389" s="746"/>
      <c r="Q2389" s="746"/>
      <c r="R2389" s="746"/>
      <c r="S2389" s="746"/>
      <c r="T2389" s="746"/>
      <c r="U2389" s="746"/>
      <c r="V2389" s="746"/>
      <c r="W2389" s="746"/>
      <c r="X2389" s="746"/>
      <c r="Y2389" s="746"/>
      <c r="Z2389" s="746"/>
      <c r="AA2389" s="746"/>
      <c r="AB2389" s="746"/>
      <c r="AC2389" s="746"/>
      <c r="AD2389" s="746"/>
    </row>
    <row r="2390" spans="4:30" ht="13.9" customHeight="1">
      <c r="D2390" s="746"/>
      <c r="E2390" s="746"/>
      <c r="F2390" s="746"/>
      <c r="G2390" s="746"/>
      <c r="H2390" s="746"/>
      <c r="I2390" s="746"/>
      <c r="J2390" s="746"/>
      <c r="K2390" s="746"/>
      <c r="L2390" s="746"/>
      <c r="M2390" s="746"/>
      <c r="N2390" s="746"/>
      <c r="O2390" s="746"/>
      <c r="P2390" s="746"/>
      <c r="Q2390" s="746"/>
      <c r="R2390" s="746"/>
      <c r="S2390" s="746"/>
      <c r="T2390" s="746"/>
      <c r="U2390" s="746"/>
      <c r="V2390" s="746"/>
      <c r="W2390" s="746"/>
      <c r="X2390" s="746"/>
      <c r="Y2390" s="746"/>
      <c r="Z2390" s="746"/>
      <c r="AA2390" s="746"/>
      <c r="AB2390" s="746"/>
      <c r="AC2390" s="746"/>
      <c r="AD2390" s="746"/>
    </row>
    <row r="2391" spans="4:30" ht="13.9" customHeight="1">
      <c r="D2391" s="746"/>
      <c r="E2391" s="746"/>
      <c r="F2391" s="746"/>
      <c r="G2391" s="746"/>
      <c r="H2391" s="746"/>
      <c r="I2391" s="746"/>
      <c r="J2391" s="746"/>
      <c r="K2391" s="746"/>
      <c r="L2391" s="746"/>
      <c r="M2391" s="746"/>
      <c r="N2391" s="746"/>
      <c r="O2391" s="746"/>
      <c r="P2391" s="746"/>
      <c r="Q2391" s="746"/>
      <c r="R2391" s="746"/>
      <c r="S2391" s="746"/>
      <c r="T2391" s="746"/>
      <c r="U2391" s="746"/>
      <c r="V2391" s="746"/>
      <c r="W2391" s="746"/>
      <c r="X2391" s="746"/>
      <c r="Y2391" s="746"/>
      <c r="Z2391" s="746"/>
      <c r="AA2391" s="746"/>
      <c r="AB2391" s="746"/>
      <c r="AC2391" s="746"/>
      <c r="AD2391" s="746"/>
    </row>
    <row r="2392" spans="4:30" ht="13.9" customHeight="1">
      <c r="D2392" s="746"/>
      <c r="E2392" s="746"/>
      <c r="F2392" s="746"/>
      <c r="G2392" s="746"/>
      <c r="H2392" s="746"/>
      <c r="I2392" s="746"/>
      <c r="J2392" s="746"/>
      <c r="K2392" s="746"/>
      <c r="L2392" s="746"/>
      <c r="M2392" s="746"/>
      <c r="N2392" s="746"/>
      <c r="O2392" s="746"/>
      <c r="P2392" s="746"/>
      <c r="Q2392" s="746"/>
      <c r="R2392" s="746"/>
      <c r="S2392" s="746"/>
      <c r="T2392" s="746"/>
      <c r="U2392" s="746"/>
      <c r="V2392" s="746"/>
      <c r="W2392" s="746"/>
      <c r="X2392" s="746"/>
      <c r="Y2392" s="746"/>
      <c r="Z2392" s="746"/>
      <c r="AA2392" s="746"/>
      <c r="AB2392" s="746"/>
      <c r="AC2392" s="746"/>
      <c r="AD2392" s="746"/>
    </row>
    <row r="2393" spans="4:30" ht="13.9" customHeight="1">
      <c r="D2393" s="746"/>
      <c r="E2393" s="746"/>
      <c r="F2393" s="746"/>
      <c r="G2393" s="746"/>
      <c r="H2393" s="746"/>
      <c r="I2393" s="746"/>
      <c r="J2393" s="746"/>
      <c r="K2393" s="746"/>
      <c r="L2393" s="746"/>
      <c r="M2393" s="746"/>
      <c r="N2393" s="746"/>
      <c r="O2393" s="746"/>
      <c r="P2393" s="746"/>
      <c r="Q2393" s="746"/>
      <c r="R2393" s="746"/>
      <c r="S2393" s="746"/>
      <c r="T2393" s="746"/>
      <c r="U2393" s="746"/>
      <c r="V2393" s="746"/>
      <c r="W2393" s="746"/>
      <c r="X2393" s="746"/>
      <c r="Y2393" s="746"/>
      <c r="Z2393" s="746"/>
      <c r="AA2393" s="746"/>
      <c r="AB2393" s="746"/>
      <c r="AC2393" s="746"/>
      <c r="AD2393" s="746"/>
    </row>
    <row r="2394" spans="4:30" ht="13.9" customHeight="1">
      <c r="D2394" s="746"/>
      <c r="E2394" s="746"/>
      <c r="F2394" s="746"/>
      <c r="G2394" s="746"/>
      <c r="H2394" s="746"/>
      <c r="I2394" s="746"/>
      <c r="J2394" s="746"/>
      <c r="K2394" s="746"/>
      <c r="L2394" s="746"/>
      <c r="M2394" s="746"/>
      <c r="N2394" s="746"/>
      <c r="O2394" s="746"/>
      <c r="P2394" s="746"/>
      <c r="Q2394" s="746"/>
      <c r="R2394" s="746"/>
      <c r="S2394" s="746"/>
      <c r="T2394" s="746"/>
      <c r="U2394" s="746"/>
      <c r="V2394" s="746"/>
      <c r="W2394" s="746"/>
      <c r="X2394" s="746"/>
      <c r="Y2394" s="746"/>
      <c r="Z2394" s="746"/>
      <c r="AA2394" s="746"/>
      <c r="AB2394" s="746"/>
      <c r="AC2394" s="746"/>
      <c r="AD2394" s="746"/>
    </row>
    <row r="2395" spans="4:30" ht="13.9" customHeight="1">
      <c r="D2395" s="746"/>
      <c r="E2395" s="746"/>
      <c r="F2395" s="746"/>
      <c r="G2395" s="746"/>
      <c r="H2395" s="746"/>
      <c r="I2395" s="746"/>
      <c r="J2395" s="746"/>
      <c r="K2395" s="746"/>
      <c r="L2395" s="746"/>
      <c r="M2395" s="746"/>
      <c r="N2395" s="746"/>
      <c r="O2395" s="746"/>
      <c r="P2395" s="746"/>
      <c r="Q2395" s="746"/>
      <c r="R2395" s="746"/>
      <c r="S2395" s="746"/>
      <c r="T2395" s="746"/>
      <c r="U2395" s="746"/>
      <c r="V2395" s="746"/>
      <c r="W2395" s="746"/>
      <c r="X2395" s="746"/>
      <c r="Y2395" s="746"/>
      <c r="Z2395" s="746"/>
      <c r="AA2395" s="746"/>
      <c r="AB2395" s="746"/>
      <c r="AC2395" s="746"/>
      <c r="AD2395" s="746"/>
    </row>
    <row r="2396" spans="4:30" ht="13.9" customHeight="1">
      <c r="D2396" s="746"/>
      <c r="E2396" s="746"/>
      <c r="F2396" s="746"/>
      <c r="G2396" s="746"/>
      <c r="H2396" s="746"/>
      <c r="I2396" s="746"/>
      <c r="J2396" s="746"/>
      <c r="K2396" s="746"/>
      <c r="L2396" s="746"/>
      <c r="M2396" s="746"/>
      <c r="N2396" s="746"/>
      <c r="O2396" s="746"/>
      <c r="P2396" s="746"/>
      <c r="Q2396" s="746"/>
      <c r="R2396" s="746"/>
      <c r="S2396" s="746"/>
      <c r="T2396" s="746"/>
      <c r="U2396" s="746"/>
      <c r="V2396" s="746"/>
      <c r="W2396" s="746"/>
      <c r="X2396" s="746"/>
      <c r="Y2396" s="746"/>
      <c r="Z2396" s="746"/>
      <c r="AA2396" s="746"/>
      <c r="AB2396" s="746"/>
      <c r="AC2396" s="746"/>
      <c r="AD2396" s="746"/>
    </row>
    <row r="2397" spans="4:30" ht="13.9" customHeight="1">
      <c r="D2397" s="746"/>
      <c r="E2397" s="746"/>
      <c r="F2397" s="746"/>
      <c r="G2397" s="746"/>
      <c r="H2397" s="746"/>
      <c r="I2397" s="746"/>
      <c r="J2397" s="746"/>
      <c r="K2397" s="746"/>
      <c r="L2397" s="746"/>
      <c r="M2397" s="746"/>
      <c r="N2397" s="746"/>
      <c r="O2397" s="746"/>
      <c r="P2397" s="746"/>
      <c r="Q2397" s="746"/>
      <c r="R2397" s="746"/>
      <c r="S2397" s="746"/>
      <c r="T2397" s="746"/>
      <c r="U2397" s="746"/>
      <c r="V2397" s="746"/>
      <c r="W2397" s="746"/>
      <c r="X2397" s="746"/>
      <c r="Y2397" s="746"/>
      <c r="Z2397" s="746"/>
      <c r="AA2397" s="746"/>
      <c r="AB2397" s="746"/>
      <c r="AC2397" s="746"/>
      <c r="AD2397" s="746"/>
    </row>
    <row r="2398" spans="4:30" ht="13.9" customHeight="1">
      <c r="D2398" s="746"/>
      <c r="E2398" s="746"/>
      <c r="F2398" s="746"/>
      <c r="G2398" s="746"/>
      <c r="H2398" s="746"/>
      <c r="I2398" s="746"/>
      <c r="J2398" s="746"/>
      <c r="K2398" s="746"/>
      <c r="L2398" s="746"/>
      <c r="M2398" s="746"/>
      <c r="N2398" s="746"/>
      <c r="O2398" s="746"/>
      <c r="P2398" s="746"/>
      <c r="Q2398" s="746"/>
      <c r="R2398" s="746"/>
      <c r="S2398" s="746"/>
      <c r="T2398" s="746"/>
      <c r="U2398" s="746"/>
      <c r="V2398" s="746"/>
      <c r="W2398" s="746"/>
      <c r="X2398" s="746"/>
      <c r="Y2398" s="746"/>
      <c r="Z2398" s="746"/>
      <c r="AA2398" s="746"/>
      <c r="AB2398" s="746"/>
      <c r="AC2398" s="746"/>
      <c r="AD2398" s="746"/>
    </row>
    <row r="2399" spans="4:30" ht="13.9" customHeight="1">
      <c r="D2399" s="746"/>
      <c r="E2399" s="746"/>
      <c r="F2399" s="746"/>
      <c r="G2399" s="746"/>
      <c r="H2399" s="746"/>
      <c r="I2399" s="746"/>
      <c r="J2399" s="746"/>
      <c r="K2399" s="746"/>
      <c r="L2399" s="746"/>
      <c r="M2399" s="746"/>
      <c r="N2399" s="746"/>
      <c r="O2399" s="746"/>
      <c r="P2399" s="746"/>
      <c r="Q2399" s="746"/>
      <c r="R2399" s="746"/>
      <c r="S2399" s="746"/>
      <c r="T2399" s="746"/>
      <c r="U2399" s="746"/>
      <c r="V2399" s="746"/>
      <c r="W2399" s="746"/>
      <c r="X2399" s="746"/>
      <c r="Y2399" s="746"/>
      <c r="Z2399" s="746"/>
      <c r="AA2399" s="746"/>
      <c r="AB2399" s="746"/>
      <c r="AC2399" s="746"/>
      <c r="AD2399" s="746"/>
    </row>
    <row r="2400" spans="4:30" ht="13.9" customHeight="1">
      <c r="D2400" s="746"/>
      <c r="E2400" s="746"/>
      <c r="F2400" s="746"/>
      <c r="G2400" s="746"/>
      <c r="H2400" s="746"/>
      <c r="I2400" s="746"/>
      <c r="J2400" s="746"/>
      <c r="K2400" s="746"/>
      <c r="L2400" s="746"/>
      <c r="M2400" s="746"/>
      <c r="N2400" s="746"/>
      <c r="O2400" s="746"/>
      <c r="P2400" s="746"/>
      <c r="Q2400" s="746"/>
      <c r="R2400" s="746"/>
      <c r="S2400" s="746"/>
      <c r="T2400" s="746"/>
      <c r="U2400" s="746"/>
      <c r="V2400" s="746"/>
      <c r="W2400" s="746"/>
      <c r="X2400" s="746"/>
      <c r="Y2400" s="746"/>
      <c r="Z2400" s="746"/>
      <c r="AA2400" s="746"/>
      <c r="AB2400" s="746"/>
      <c r="AC2400" s="746"/>
      <c r="AD2400" s="746"/>
    </row>
    <row r="2401" spans="4:30" ht="13.9" customHeight="1">
      <c r="D2401" s="746"/>
      <c r="E2401" s="746"/>
      <c r="F2401" s="746"/>
      <c r="G2401" s="746"/>
      <c r="H2401" s="746"/>
      <c r="I2401" s="746"/>
      <c r="J2401" s="746"/>
      <c r="K2401" s="746"/>
      <c r="L2401" s="746"/>
      <c r="M2401" s="746"/>
      <c r="N2401" s="746"/>
      <c r="O2401" s="746"/>
      <c r="P2401" s="746"/>
      <c r="Q2401" s="746"/>
      <c r="R2401" s="746"/>
      <c r="S2401" s="746"/>
      <c r="T2401" s="746"/>
      <c r="U2401" s="746"/>
      <c r="V2401" s="746"/>
      <c r="W2401" s="746"/>
      <c r="X2401" s="746"/>
      <c r="Y2401" s="746"/>
      <c r="Z2401" s="746"/>
      <c r="AA2401" s="746"/>
      <c r="AB2401" s="746"/>
      <c r="AC2401" s="746"/>
      <c r="AD2401" s="746"/>
    </row>
    <row r="2402" spans="4:30" ht="13.9" customHeight="1">
      <c r="D2402" s="746"/>
      <c r="E2402" s="746"/>
      <c r="F2402" s="746"/>
      <c r="G2402" s="746"/>
      <c r="H2402" s="746"/>
      <c r="I2402" s="746"/>
      <c r="J2402" s="746"/>
      <c r="K2402" s="746"/>
      <c r="L2402" s="746"/>
      <c r="M2402" s="746"/>
      <c r="N2402" s="746"/>
      <c r="O2402" s="746"/>
      <c r="P2402" s="746"/>
      <c r="Q2402" s="746"/>
      <c r="R2402" s="746"/>
      <c r="S2402" s="746"/>
      <c r="T2402" s="746"/>
      <c r="U2402" s="746"/>
      <c r="V2402" s="746"/>
      <c r="W2402" s="746"/>
      <c r="X2402" s="746"/>
      <c r="Y2402" s="746"/>
      <c r="Z2402" s="746"/>
      <c r="AA2402" s="746"/>
      <c r="AB2402" s="746"/>
      <c r="AC2402" s="746"/>
      <c r="AD2402" s="746"/>
    </row>
    <row r="2403" spans="4:30" ht="13.9" customHeight="1">
      <c r="D2403" s="746"/>
      <c r="E2403" s="746"/>
      <c r="F2403" s="746"/>
      <c r="G2403" s="746"/>
      <c r="H2403" s="746"/>
      <c r="I2403" s="746"/>
      <c r="J2403" s="746"/>
      <c r="K2403" s="746"/>
      <c r="L2403" s="746"/>
      <c r="M2403" s="746"/>
      <c r="N2403" s="746"/>
      <c r="O2403" s="746"/>
      <c r="P2403" s="746"/>
      <c r="Q2403" s="746"/>
      <c r="R2403" s="746"/>
      <c r="S2403" s="746"/>
      <c r="T2403" s="746"/>
      <c r="U2403" s="746"/>
      <c r="V2403" s="746"/>
      <c r="W2403" s="746"/>
      <c r="X2403" s="746"/>
      <c r="Y2403" s="746"/>
      <c r="Z2403" s="746"/>
      <c r="AA2403" s="746"/>
      <c r="AB2403" s="746"/>
      <c r="AC2403" s="746"/>
      <c r="AD2403" s="746"/>
    </row>
    <row r="2404" spans="4:30" ht="13.9" customHeight="1">
      <c r="D2404" s="746"/>
      <c r="E2404" s="746"/>
      <c r="F2404" s="746"/>
      <c r="G2404" s="746"/>
      <c r="H2404" s="746"/>
      <c r="I2404" s="746"/>
      <c r="J2404" s="746"/>
      <c r="K2404" s="746"/>
      <c r="L2404" s="746"/>
      <c r="M2404" s="746"/>
      <c r="N2404" s="746"/>
      <c r="O2404" s="746"/>
      <c r="P2404" s="746"/>
      <c r="Q2404" s="746"/>
      <c r="R2404" s="746"/>
      <c r="S2404" s="746"/>
      <c r="T2404" s="746"/>
      <c r="U2404" s="746"/>
      <c r="V2404" s="746"/>
      <c r="W2404" s="746"/>
      <c r="X2404" s="746"/>
      <c r="Y2404" s="746"/>
      <c r="Z2404" s="746"/>
      <c r="AA2404" s="746"/>
      <c r="AB2404" s="746"/>
      <c r="AC2404" s="746"/>
      <c r="AD2404" s="746"/>
    </row>
    <row r="2405" spans="4:30" ht="13.9" customHeight="1">
      <c r="D2405" s="746"/>
      <c r="E2405" s="746"/>
      <c r="F2405" s="746"/>
      <c r="G2405" s="746"/>
      <c r="H2405" s="746"/>
      <c r="I2405" s="746"/>
      <c r="J2405" s="746"/>
      <c r="K2405" s="746"/>
      <c r="L2405" s="746"/>
      <c r="M2405" s="746"/>
      <c r="N2405" s="746"/>
      <c r="O2405" s="746"/>
      <c r="P2405" s="746"/>
      <c r="Q2405" s="746"/>
      <c r="R2405" s="746"/>
      <c r="S2405" s="746"/>
      <c r="T2405" s="746"/>
      <c r="U2405" s="746"/>
      <c r="V2405" s="746"/>
      <c r="W2405" s="746"/>
      <c r="X2405" s="746"/>
      <c r="Y2405" s="746"/>
      <c r="Z2405" s="746"/>
      <c r="AA2405" s="746"/>
      <c r="AB2405" s="746"/>
      <c r="AC2405" s="746"/>
      <c r="AD2405" s="746"/>
    </row>
    <row r="2406" spans="4:30" ht="13.9" customHeight="1">
      <c r="D2406" s="746"/>
      <c r="E2406" s="746"/>
      <c r="F2406" s="746"/>
      <c r="G2406" s="746"/>
      <c r="H2406" s="746"/>
      <c r="I2406" s="746"/>
      <c r="J2406" s="746"/>
      <c r="K2406" s="746"/>
      <c r="L2406" s="746"/>
      <c r="M2406" s="746"/>
      <c r="N2406" s="746"/>
      <c r="O2406" s="746"/>
      <c r="P2406" s="746"/>
      <c r="Q2406" s="746"/>
      <c r="R2406" s="746"/>
      <c r="S2406" s="746"/>
      <c r="T2406" s="746"/>
      <c r="U2406" s="746"/>
      <c r="V2406" s="746"/>
      <c r="W2406" s="746"/>
      <c r="X2406" s="746"/>
      <c r="Y2406" s="746"/>
      <c r="Z2406" s="746"/>
      <c r="AA2406" s="746"/>
      <c r="AB2406" s="746"/>
      <c r="AC2406" s="746"/>
      <c r="AD2406" s="746"/>
    </row>
    <row r="2407" spans="4:30" ht="13.9" customHeight="1">
      <c r="D2407" s="746"/>
      <c r="E2407" s="746"/>
      <c r="F2407" s="746"/>
      <c r="G2407" s="746"/>
      <c r="H2407" s="746"/>
      <c r="I2407" s="746"/>
      <c r="J2407" s="746"/>
      <c r="K2407" s="746"/>
      <c r="L2407" s="746"/>
      <c r="M2407" s="746"/>
      <c r="N2407" s="746"/>
      <c r="O2407" s="746"/>
      <c r="P2407" s="746"/>
      <c r="Q2407" s="746"/>
      <c r="R2407" s="746"/>
      <c r="S2407" s="746"/>
      <c r="T2407" s="746"/>
      <c r="U2407" s="746"/>
      <c r="V2407" s="746"/>
      <c r="W2407" s="746"/>
      <c r="X2407" s="746"/>
      <c r="Y2407" s="746"/>
      <c r="Z2407" s="746"/>
      <c r="AA2407" s="746"/>
      <c r="AB2407" s="746"/>
      <c r="AC2407" s="746"/>
      <c r="AD2407" s="746"/>
    </row>
    <row r="2408" spans="4:30" ht="13.9" customHeight="1">
      <c r="D2408" s="746"/>
      <c r="E2408" s="746"/>
      <c r="F2408" s="746"/>
      <c r="G2408" s="746"/>
      <c r="H2408" s="746"/>
      <c r="I2408" s="746"/>
      <c r="J2408" s="746"/>
      <c r="K2408" s="746"/>
      <c r="L2408" s="746"/>
      <c r="M2408" s="746"/>
      <c r="N2408" s="746"/>
      <c r="O2408" s="746"/>
      <c r="P2408" s="746"/>
      <c r="Q2408" s="746"/>
      <c r="R2408" s="746"/>
      <c r="S2408" s="746"/>
      <c r="T2408" s="746"/>
      <c r="U2408" s="746"/>
      <c r="V2408" s="746"/>
      <c r="W2408" s="746"/>
      <c r="X2408" s="746"/>
      <c r="Y2408" s="746"/>
      <c r="Z2408" s="746"/>
      <c r="AA2408" s="746"/>
      <c r="AB2408" s="746"/>
      <c r="AC2408" s="746"/>
      <c r="AD2408" s="746"/>
    </row>
    <row r="2409" spans="4:30" ht="13.9" customHeight="1">
      <c r="D2409" s="746"/>
      <c r="E2409" s="746"/>
      <c r="F2409" s="746"/>
      <c r="G2409" s="746"/>
      <c r="H2409" s="746"/>
      <c r="I2409" s="746"/>
      <c r="J2409" s="746"/>
      <c r="K2409" s="746"/>
      <c r="L2409" s="746"/>
      <c r="M2409" s="746"/>
      <c r="N2409" s="746"/>
      <c r="O2409" s="746"/>
      <c r="P2409" s="746"/>
      <c r="Q2409" s="746"/>
      <c r="R2409" s="746"/>
      <c r="S2409" s="746"/>
      <c r="T2409" s="746"/>
      <c r="U2409" s="746"/>
      <c r="V2409" s="746"/>
      <c r="W2409" s="746"/>
      <c r="X2409" s="746"/>
      <c r="Y2409" s="746"/>
      <c r="Z2409" s="746"/>
      <c r="AA2409" s="746"/>
      <c r="AB2409" s="746"/>
      <c r="AC2409" s="746"/>
      <c r="AD2409" s="746"/>
    </row>
    <row r="2410" spans="4:30" ht="13.9" customHeight="1">
      <c r="D2410" s="746"/>
      <c r="E2410" s="746"/>
      <c r="F2410" s="746"/>
      <c r="G2410" s="746"/>
      <c r="H2410" s="746"/>
      <c r="I2410" s="746"/>
      <c r="J2410" s="746"/>
      <c r="K2410" s="746"/>
      <c r="L2410" s="746"/>
      <c r="M2410" s="746"/>
      <c r="N2410" s="746"/>
      <c r="O2410" s="746"/>
      <c r="P2410" s="746"/>
      <c r="Q2410" s="746"/>
      <c r="R2410" s="746"/>
      <c r="S2410" s="746"/>
      <c r="T2410" s="746"/>
      <c r="U2410" s="746"/>
      <c r="V2410" s="746"/>
      <c r="W2410" s="746"/>
      <c r="X2410" s="746"/>
      <c r="Y2410" s="746"/>
      <c r="Z2410" s="746"/>
      <c r="AA2410" s="746"/>
      <c r="AB2410" s="746"/>
      <c r="AC2410" s="746"/>
      <c r="AD2410" s="746"/>
    </row>
    <row r="2411" spans="4:30" ht="13.9" customHeight="1">
      <c r="D2411" s="746"/>
      <c r="E2411" s="746"/>
      <c r="F2411" s="746"/>
      <c r="G2411" s="746"/>
      <c r="H2411" s="746"/>
      <c r="I2411" s="746"/>
      <c r="J2411" s="746"/>
      <c r="K2411" s="746"/>
      <c r="L2411" s="746"/>
      <c r="M2411" s="746"/>
      <c r="N2411" s="746"/>
      <c r="O2411" s="746"/>
      <c r="P2411" s="746"/>
      <c r="Q2411" s="746"/>
      <c r="R2411" s="746"/>
      <c r="S2411" s="746"/>
      <c r="T2411" s="746"/>
      <c r="U2411" s="746"/>
      <c r="V2411" s="746"/>
      <c r="W2411" s="746"/>
      <c r="X2411" s="746"/>
      <c r="Y2411" s="746"/>
      <c r="Z2411" s="746"/>
      <c r="AA2411" s="746"/>
      <c r="AB2411" s="746"/>
      <c r="AC2411" s="746"/>
      <c r="AD2411" s="746"/>
    </row>
    <row r="2412" spans="4:30" ht="13.9" customHeight="1">
      <c r="D2412" s="746"/>
      <c r="E2412" s="746"/>
      <c r="F2412" s="746"/>
      <c r="G2412" s="746"/>
      <c r="H2412" s="746"/>
      <c r="I2412" s="746"/>
      <c r="J2412" s="746"/>
      <c r="K2412" s="746"/>
      <c r="L2412" s="746"/>
      <c r="M2412" s="746"/>
      <c r="N2412" s="746"/>
      <c r="O2412" s="746"/>
      <c r="P2412" s="746"/>
      <c r="Q2412" s="746"/>
      <c r="R2412" s="746"/>
      <c r="S2412" s="746"/>
      <c r="T2412" s="746"/>
      <c r="U2412" s="746"/>
      <c r="V2412" s="746"/>
      <c r="W2412" s="746"/>
      <c r="X2412" s="746"/>
      <c r="Y2412" s="746"/>
      <c r="Z2412" s="746"/>
      <c r="AA2412" s="746"/>
      <c r="AB2412" s="746"/>
      <c r="AC2412" s="746"/>
      <c r="AD2412" s="746"/>
    </row>
    <row r="2413" spans="4:30" ht="13.9" customHeight="1">
      <c r="D2413" s="746"/>
      <c r="E2413" s="746"/>
      <c r="F2413" s="746"/>
      <c r="G2413" s="746"/>
      <c r="H2413" s="746"/>
      <c r="I2413" s="746"/>
      <c r="J2413" s="746"/>
      <c r="K2413" s="746"/>
      <c r="L2413" s="746"/>
      <c r="M2413" s="746"/>
      <c r="N2413" s="746"/>
      <c r="O2413" s="746"/>
      <c r="P2413" s="746"/>
      <c r="Q2413" s="746"/>
      <c r="R2413" s="746"/>
      <c r="S2413" s="746"/>
      <c r="T2413" s="746"/>
      <c r="U2413" s="746"/>
      <c r="V2413" s="746"/>
      <c r="W2413" s="746"/>
      <c r="X2413" s="746"/>
      <c r="Y2413" s="746"/>
      <c r="Z2413" s="746"/>
      <c r="AA2413" s="746"/>
      <c r="AB2413" s="746"/>
      <c r="AC2413" s="746"/>
      <c r="AD2413" s="746"/>
    </row>
    <row r="2414" spans="4:30" ht="13.9" customHeight="1">
      <c r="D2414" s="746"/>
      <c r="E2414" s="746"/>
      <c r="F2414" s="746"/>
      <c r="G2414" s="746"/>
      <c r="H2414" s="746"/>
      <c r="I2414" s="746"/>
      <c r="J2414" s="746"/>
      <c r="K2414" s="746"/>
      <c r="L2414" s="746"/>
      <c r="M2414" s="746"/>
      <c r="N2414" s="746"/>
      <c r="O2414" s="746"/>
      <c r="P2414" s="746"/>
      <c r="Q2414" s="746"/>
      <c r="R2414" s="746"/>
      <c r="S2414" s="746"/>
      <c r="T2414" s="746"/>
      <c r="U2414" s="746"/>
      <c r="V2414" s="746"/>
      <c r="W2414" s="746"/>
      <c r="X2414" s="746"/>
      <c r="Y2414" s="746"/>
      <c r="Z2414" s="746"/>
      <c r="AA2414" s="746"/>
      <c r="AB2414" s="746"/>
      <c r="AC2414" s="746"/>
      <c r="AD2414" s="746"/>
    </row>
    <row r="2415" spans="4:30" ht="13.9" customHeight="1">
      <c r="D2415" s="746"/>
      <c r="E2415" s="746"/>
      <c r="F2415" s="746"/>
      <c r="G2415" s="746"/>
      <c r="H2415" s="746"/>
      <c r="I2415" s="746"/>
      <c r="J2415" s="746"/>
      <c r="K2415" s="746"/>
      <c r="L2415" s="746"/>
      <c r="M2415" s="746"/>
      <c r="N2415" s="746"/>
      <c r="O2415" s="746"/>
      <c r="P2415" s="746"/>
      <c r="Q2415" s="746"/>
      <c r="R2415" s="746"/>
      <c r="S2415" s="746"/>
      <c r="T2415" s="746"/>
      <c r="U2415" s="746"/>
      <c r="V2415" s="746"/>
      <c r="W2415" s="746"/>
      <c r="X2415" s="746"/>
      <c r="Y2415" s="746"/>
      <c r="Z2415" s="746"/>
      <c r="AA2415" s="746"/>
      <c r="AB2415" s="746"/>
      <c r="AC2415" s="746"/>
      <c r="AD2415" s="746"/>
    </row>
    <row r="2416" spans="4:30" ht="13.9" customHeight="1">
      <c r="D2416" s="746"/>
      <c r="E2416" s="746"/>
      <c r="F2416" s="746"/>
      <c r="G2416" s="746"/>
      <c r="H2416" s="746"/>
      <c r="I2416" s="746"/>
      <c r="J2416" s="746"/>
      <c r="K2416" s="746"/>
      <c r="L2416" s="746"/>
      <c r="M2416" s="746"/>
      <c r="N2416" s="746"/>
      <c r="O2416" s="746"/>
      <c r="P2416" s="746"/>
      <c r="Q2416" s="746"/>
      <c r="R2416" s="746"/>
      <c r="S2416" s="746"/>
      <c r="T2416" s="746"/>
      <c r="U2416" s="746"/>
      <c r="V2416" s="746"/>
      <c r="W2416" s="746"/>
      <c r="X2416" s="746"/>
      <c r="Y2416" s="746"/>
      <c r="Z2416" s="746"/>
      <c r="AA2416" s="746"/>
      <c r="AB2416" s="746"/>
      <c r="AC2416" s="746"/>
      <c r="AD2416" s="746"/>
    </row>
    <row r="2417" spans="4:30" ht="13.9" customHeight="1">
      <c r="D2417" s="746"/>
      <c r="E2417" s="746"/>
      <c r="F2417" s="746"/>
      <c r="G2417" s="746"/>
      <c r="H2417" s="746"/>
      <c r="I2417" s="746"/>
      <c r="J2417" s="746"/>
      <c r="K2417" s="746"/>
      <c r="L2417" s="746"/>
      <c r="M2417" s="746"/>
      <c r="N2417" s="746"/>
      <c r="O2417" s="746"/>
      <c r="P2417" s="746"/>
      <c r="Q2417" s="746"/>
      <c r="R2417" s="746"/>
      <c r="S2417" s="746"/>
      <c r="T2417" s="746"/>
      <c r="U2417" s="746"/>
      <c r="V2417" s="746"/>
      <c r="W2417" s="746"/>
      <c r="X2417" s="746"/>
      <c r="Y2417" s="746"/>
      <c r="Z2417" s="746"/>
      <c r="AA2417" s="746"/>
      <c r="AB2417" s="746"/>
      <c r="AC2417" s="746"/>
      <c r="AD2417" s="746"/>
    </row>
    <row r="2418" spans="4:30" ht="13.9" customHeight="1">
      <c r="D2418" s="746"/>
      <c r="E2418" s="746"/>
      <c r="F2418" s="746"/>
      <c r="G2418" s="746"/>
      <c r="H2418" s="746"/>
      <c r="I2418" s="746"/>
      <c r="J2418" s="746"/>
      <c r="K2418" s="746"/>
      <c r="L2418" s="746"/>
      <c r="M2418" s="746"/>
      <c r="N2418" s="746"/>
      <c r="O2418" s="746"/>
      <c r="P2418" s="746"/>
      <c r="Q2418" s="746"/>
      <c r="R2418" s="746"/>
      <c r="S2418" s="746"/>
      <c r="T2418" s="746"/>
      <c r="U2418" s="746"/>
      <c r="V2418" s="746"/>
      <c r="W2418" s="746"/>
      <c r="X2418" s="746"/>
      <c r="Y2418" s="746"/>
      <c r="Z2418" s="746"/>
      <c r="AA2418" s="746"/>
      <c r="AB2418" s="746"/>
      <c r="AC2418" s="746"/>
      <c r="AD2418" s="746"/>
    </row>
    <row r="2419" spans="4:30" ht="13.9" customHeight="1">
      <c r="D2419" s="746"/>
      <c r="E2419" s="746"/>
      <c r="F2419" s="746"/>
      <c r="G2419" s="746"/>
      <c r="H2419" s="746"/>
      <c r="I2419" s="746"/>
      <c r="J2419" s="746"/>
      <c r="K2419" s="746"/>
      <c r="L2419" s="746"/>
      <c r="M2419" s="746"/>
      <c r="N2419" s="746"/>
      <c r="O2419" s="746"/>
      <c r="P2419" s="746"/>
      <c r="Q2419" s="746"/>
      <c r="R2419" s="746"/>
      <c r="S2419" s="746"/>
      <c r="T2419" s="746"/>
      <c r="U2419" s="746"/>
      <c r="V2419" s="746"/>
      <c r="W2419" s="746"/>
      <c r="X2419" s="746"/>
      <c r="Y2419" s="746"/>
      <c r="Z2419" s="746"/>
      <c r="AA2419" s="746"/>
      <c r="AB2419" s="746"/>
      <c r="AC2419" s="746"/>
      <c r="AD2419" s="746"/>
    </row>
    <row r="2420" spans="4:30" ht="13.9" customHeight="1">
      <c r="D2420" s="746"/>
      <c r="E2420" s="746"/>
      <c r="F2420" s="746"/>
      <c r="G2420" s="746"/>
      <c r="H2420" s="746"/>
      <c r="I2420" s="746"/>
      <c r="J2420" s="746"/>
      <c r="K2420" s="746"/>
      <c r="L2420" s="746"/>
      <c r="M2420" s="746"/>
      <c r="N2420" s="746"/>
      <c r="O2420" s="746"/>
      <c r="P2420" s="746"/>
      <c r="Q2420" s="746"/>
      <c r="R2420" s="746"/>
      <c r="S2420" s="746"/>
      <c r="T2420" s="746"/>
      <c r="U2420" s="746"/>
      <c r="V2420" s="746"/>
      <c r="W2420" s="746"/>
      <c r="X2420" s="746"/>
      <c r="Y2420" s="746"/>
      <c r="Z2420" s="746"/>
      <c r="AA2420" s="746"/>
      <c r="AB2420" s="746"/>
      <c r="AC2420" s="746"/>
      <c r="AD2420" s="746"/>
    </row>
    <row r="2421" spans="4:30" ht="13.9" customHeight="1">
      <c r="D2421" s="746"/>
      <c r="E2421" s="746"/>
      <c r="F2421" s="746"/>
      <c r="G2421" s="746"/>
      <c r="H2421" s="746"/>
      <c r="I2421" s="746"/>
      <c r="J2421" s="746"/>
      <c r="K2421" s="746"/>
      <c r="L2421" s="746"/>
      <c r="M2421" s="746"/>
      <c r="N2421" s="746"/>
      <c r="O2421" s="746"/>
      <c r="P2421" s="746"/>
      <c r="Q2421" s="746"/>
      <c r="R2421" s="746"/>
      <c r="S2421" s="746"/>
      <c r="T2421" s="746"/>
      <c r="U2421" s="746"/>
      <c r="V2421" s="746"/>
      <c r="W2421" s="746"/>
      <c r="X2421" s="746"/>
      <c r="Y2421" s="746"/>
      <c r="Z2421" s="746"/>
      <c r="AA2421" s="746"/>
      <c r="AB2421" s="746"/>
      <c r="AC2421" s="746"/>
      <c r="AD2421" s="746"/>
    </row>
    <row r="2422" spans="4:30" ht="13.9" customHeight="1">
      <c r="D2422" s="746"/>
      <c r="E2422" s="746"/>
      <c r="F2422" s="746"/>
      <c r="G2422" s="746"/>
      <c r="H2422" s="746"/>
      <c r="I2422" s="746"/>
      <c r="J2422" s="746"/>
      <c r="K2422" s="746"/>
      <c r="L2422" s="746"/>
      <c r="M2422" s="746"/>
      <c r="N2422" s="746"/>
      <c r="O2422" s="746"/>
      <c r="P2422" s="746"/>
      <c r="Q2422" s="746"/>
      <c r="R2422" s="746"/>
      <c r="S2422" s="746"/>
      <c r="T2422" s="746"/>
      <c r="U2422" s="746"/>
      <c r="V2422" s="746"/>
      <c r="W2422" s="746"/>
      <c r="X2422" s="746"/>
      <c r="Y2422" s="746"/>
      <c r="Z2422" s="746"/>
      <c r="AA2422" s="746"/>
      <c r="AB2422" s="746"/>
      <c r="AC2422" s="746"/>
      <c r="AD2422" s="746"/>
    </row>
    <row r="2423" spans="4:30" ht="13.9" customHeight="1">
      <c r="D2423" s="746"/>
      <c r="E2423" s="746"/>
      <c r="F2423" s="746"/>
      <c r="G2423" s="746"/>
      <c r="H2423" s="746"/>
      <c r="I2423" s="746"/>
      <c r="J2423" s="746"/>
      <c r="K2423" s="746"/>
      <c r="L2423" s="746"/>
      <c r="M2423" s="746"/>
      <c r="N2423" s="746"/>
      <c r="O2423" s="746"/>
      <c r="P2423" s="746"/>
      <c r="Q2423" s="746"/>
      <c r="R2423" s="746"/>
      <c r="S2423" s="746"/>
      <c r="T2423" s="746"/>
      <c r="U2423" s="746"/>
      <c r="V2423" s="746"/>
      <c r="W2423" s="746"/>
      <c r="X2423" s="746"/>
      <c r="Y2423" s="746"/>
      <c r="Z2423" s="746"/>
      <c r="AA2423" s="746"/>
      <c r="AB2423" s="746"/>
      <c r="AC2423" s="746"/>
      <c r="AD2423" s="746"/>
    </row>
    <row r="2424" spans="4:30" ht="13.9" customHeight="1">
      <c r="D2424" s="746"/>
      <c r="E2424" s="746"/>
      <c r="F2424" s="746"/>
      <c r="G2424" s="746"/>
      <c r="H2424" s="746"/>
      <c r="I2424" s="746"/>
      <c r="J2424" s="746"/>
      <c r="K2424" s="746"/>
      <c r="L2424" s="746"/>
      <c r="M2424" s="746"/>
      <c r="N2424" s="746"/>
      <c r="O2424" s="746"/>
      <c r="P2424" s="746"/>
      <c r="Q2424" s="746"/>
      <c r="R2424" s="746"/>
      <c r="S2424" s="746"/>
      <c r="T2424" s="746"/>
      <c r="U2424" s="746"/>
      <c r="V2424" s="746"/>
      <c r="W2424" s="746"/>
      <c r="X2424" s="746"/>
      <c r="Y2424" s="746"/>
      <c r="Z2424" s="746"/>
      <c r="AA2424" s="746"/>
      <c r="AB2424" s="746"/>
      <c r="AC2424" s="746"/>
      <c r="AD2424" s="746"/>
    </row>
    <row r="2425" spans="4:30" ht="13.9" customHeight="1">
      <c r="D2425" s="746"/>
      <c r="E2425" s="746"/>
      <c r="F2425" s="746"/>
      <c r="G2425" s="746"/>
      <c r="H2425" s="746"/>
      <c r="I2425" s="746"/>
      <c r="J2425" s="746"/>
      <c r="K2425" s="746"/>
      <c r="L2425" s="746"/>
      <c r="M2425" s="746"/>
      <c r="N2425" s="746"/>
      <c r="O2425" s="746"/>
      <c r="P2425" s="746"/>
      <c r="Q2425" s="746"/>
      <c r="R2425" s="746"/>
      <c r="S2425" s="746"/>
      <c r="T2425" s="746"/>
      <c r="U2425" s="746"/>
      <c r="V2425" s="746"/>
      <c r="W2425" s="746"/>
      <c r="X2425" s="746"/>
      <c r="Y2425" s="746"/>
      <c r="Z2425" s="746"/>
      <c r="AA2425" s="746"/>
      <c r="AB2425" s="746"/>
      <c r="AC2425" s="746"/>
      <c r="AD2425" s="746"/>
    </row>
    <row r="2426" spans="4:30" ht="13.9" customHeight="1">
      <c r="D2426" s="746"/>
      <c r="E2426" s="746"/>
      <c r="F2426" s="746"/>
      <c r="G2426" s="746"/>
      <c r="H2426" s="746"/>
      <c r="I2426" s="746"/>
      <c r="J2426" s="746"/>
      <c r="K2426" s="746"/>
      <c r="L2426" s="746"/>
      <c r="M2426" s="746"/>
      <c r="N2426" s="746"/>
      <c r="O2426" s="746"/>
      <c r="P2426" s="746"/>
      <c r="Q2426" s="746"/>
      <c r="R2426" s="746"/>
      <c r="S2426" s="746"/>
      <c r="T2426" s="746"/>
      <c r="U2426" s="746"/>
      <c r="V2426" s="746"/>
      <c r="W2426" s="746"/>
      <c r="X2426" s="746"/>
      <c r="Y2426" s="746"/>
      <c r="Z2426" s="746"/>
      <c r="AA2426" s="746"/>
      <c r="AB2426" s="746"/>
      <c r="AC2426" s="746"/>
      <c r="AD2426" s="746"/>
    </row>
    <row r="2427" spans="4:30" ht="13.9" customHeight="1">
      <c r="D2427" s="746"/>
      <c r="E2427" s="746"/>
      <c r="F2427" s="746"/>
      <c r="G2427" s="746"/>
      <c r="H2427" s="746"/>
      <c r="I2427" s="746"/>
      <c r="J2427" s="746"/>
      <c r="K2427" s="746"/>
      <c r="L2427" s="746"/>
      <c r="M2427" s="746"/>
      <c r="N2427" s="746"/>
      <c r="O2427" s="746"/>
      <c r="P2427" s="746"/>
      <c r="Q2427" s="746"/>
      <c r="R2427" s="746"/>
      <c r="S2427" s="746"/>
      <c r="T2427" s="746"/>
      <c r="U2427" s="746"/>
      <c r="V2427" s="746"/>
      <c r="W2427" s="746"/>
      <c r="X2427" s="746"/>
      <c r="Y2427" s="746"/>
      <c r="Z2427" s="746"/>
      <c r="AA2427" s="746"/>
      <c r="AB2427" s="746"/>
      <c r="AC2427" s="746"/>
      <c r="AD2427" s="746"/>
    </row>
    <row r="2428" spans="4:30" ht="13.9" customHeight="1">
      <c r="D2428" s="746"/>
      <c r="E2428" s="746"/>
      <c r="F2428" s="746"/>
      <c r="G2428" s="746"/>
      <c r="H2428" s="746"/>
      <c r="I2428" s="746"/>
      <c r="J2428" s="746"/>
      <c r="K2428" s="746"/>
      <c r="L2428" s="746"/>
      <c r="M2428" s="746"/>
      <c r="N2428" s="746"/>
      <c r="O2428" s="746"/>
      <c r="P2428" s="746"/>
      <c r="Q2428" s="746"/>
      <c r="R2428" s="746"/>
      <c r="S2428" s="746"/>
      <c r="T2428" s="746"/>
      <c r="U2428" s="746"/>
      <c r="V2428" s="746"/>
      <c r="W2428" s="746"/>
      <c r="X2428" s="746"/>
      <c r="Y2428" s="746"/>
      <c r="Z2428" s="746"/>
      <c r="AA2428" s="746"/>
      <c r="AB2428" s="746"/>
      <c r="AC2428" s="746"/>
      <c r="AD2428" s="746"/>
    </row>
    <row r="2429" spans="4:30" ht="13.9" customHeight="1">
      <c r="D2429" s="746"/>
      <c r="E2429" s="746"/>
      <c r="F2429" s="746"/>
      <c r="G2429" s="746"/>
      <c r="H2429" s="746"/>
      <c r="I2429" s="746"/>
      <c r="J2429" s="746"/>
      <c r="K2429" s="746"/>
      <c r="L2429" s="746"/>
      <c r="M2429" s="746"/>
      <c r="N2429" s="746"/>
      <c r="O2429" s="746"/>
      <c r="P2429" s="746"/>
      <c r="Q2429" s="746"/>
      <c r="R2429" s="746"/>
      <c r="S2429" s="746"/>
      <c r="T2429" s="746"/>
      <c r="U2429" s="746"/>
      <c r="V2429" s="746"/>
      <c r="W2429" s="746"/>
      <c r="X2429" s="746"/>
      <c r="Y2429" s="746"/>
      <c r="Z2429" s="746"/>
      <c r="AA2429" s="746"/>
      <c r="AB2429" s="746"/>
      <c r="AC2429" s="746"/>
      <c r="AD2429" s="746"/>
    </row>
    <row r="2430" spans="4:30" ht="13.9" customHeight="1">
      <c r="D2430" s="746"/>
      <c r="E2430" s="746"/>
      <c r="F2430" s="746"/>
      <c r="G2430" s="746"/>
      <c r="H2430" s="746"/>
      <c r="I2430" s="746"/>
      <c r="J2430" s="746"/>
      <c r="K2430" s="746"/>
      <c r="L2430" s="746"/>
      <c r="M2430" s="746"/>
      <c r="N2430" s="746"/>
      <c r="O2430" s="746"/>
      <c r="P2430" s="746"/>
      <c r="Q2430" s="746"/>
      <c r="R2430" s="746"/>
      <c r="S2430" s="746"/>
      <c r="T2430" s="746"/>
      <c r="U2430" s="746"/>
      <c r="V2430" s="746"/>
      <c r="W2430" s="746"/>
      <c r="X2430" s="746"/>
      <c r="Y2430" s="746"/>
      <c r="Z2430" s="746"/>
      <c r="AA2430" s="746"/>
      <c r="AB2430" s="746"/>
      <c r="AC2430" s="746"/>
      <c r="AD2430" s="746"/>
    </row>
    <row r="2431" spans="4:30" ht="13.9" customHeight="1">
      <c r="D2431" s="746"/>
      <c r="E2431" s="746"/>
      <c r="F2431" s="746"/>
      <c r="G2431" s="746"/>
      <c r="H2431" s="746"/>
      <c r="I2431" s="746"/>
      <c r="J2431" s="746"/>
      <c r="K2431" s="746"/>
      <c r="L2431" s="746"/>
      <c r="M2431" s="746"/>
      <c r="N2431" s="746"/>
      <c r="O2431" s="746"/>
      <c r="P2431" s="746"/>
      <c r="Q2431" s="746"/>
      <c r="R2431" s="746"/>
      <c r="S2431" s="746"/>
      <c r="T2431" s="746"/>
      <c r="U2431" s="746"/>
      <c r="V2431" s="746"/>
      <c r="W2431" s="746"/>
      <c r="X2431" s="746"/>
      <c r="Y2431" s="746"/>
      <c r="Z2431" s="746"/>
      <c r="AA2431" s="746"/>
      <c r="AB2431" s="746"/>
      <c r="AC2431" s="746"/>
      <c r="AD2431" s="746"/>
    </row>
    <row r="2432" spans="4:30" ht="13.9" customHeight="1">
      <c r="D2432" s="746"/>
      <c r="E2432" s="746"/>
      <c r="F2432" s="746"/>
      <c r="G2432" s="746"/>
      <c r="H2432" s="746"/>
      <c r="I2432" s="746"/>
      <c r="J2432" s="746"/>
      <c r="K2432" s="746"/>
      <c r="L2432" s="746"/>
      <c r="M2432" s="746"/>
      <c r="N2432" s="746"/>
      <c r="O2432" s="746"/>
      <c r="P2432" s="746"/>
      <c r="Q2432" s="746"/>
      <c r="R2432" s="746"/>
      <c r="S2432" s="746"/>
      <c r="T2432" s="746"/>
      <c r="U2432" s="746"/>
      <c r="V2432" s="746"/>
      <c r="W2432" s="746"/>
      <c r="X2432" s="746"/>
      <c r="Y2432" s="746"/>
      <c r="Z2432" s="746"/>
      <c r="AA2432" s="746"/>
      <c r="AB2432" s="746"/>
      <c r="AC2432" s="746"/>
      <c r="AD2432" s="746"/>
    </row>
    <row r="2433" spans="4:30" ht="13.9" customHeight="1">
      <c r="D2433" s="746"/>
      <c r="E2433" s="746"/>
      <c r="F2433" s="746"/>
      <c r="G2433" s="746"/>
      <c r="H2433" s="746"/>
      <c r="I2433" s="746"/>
      <c r="J2433" s="746"/>
      <c r="K2433" s="746"/>
      <c r="L2433" s="746"/>
      <c r="M2433" s="746"/>
      <c r="N2433" s="746"/>
      <c r="O2433" s="746"/>
      <c r="P2433" s="746"/>
      <c r="Q2433" s="746"/>
      <c r="R2433" s="746"/>
      <c r="S2433" s="746"/>
      <c r="T2433" s="746"/>
      <c r="U2433" s="746"/>
      <c r="V2433" s="746"/>
      <c r="W2433" s="746"/>
      <c r="X2433" s="746"/>
      <c r="Y2433" s="746"/>
      <c r="Z2433" s="746"/>
      <c r="AA2433" s="746"/>
      <c r="AB2433" s="746"/>
      <c r="AC2433" s="746"/>
      <c r="AD2433" s="746"/>
    </row>
    <row r="2434" spans="4:30" ht="13.9" customHeight="1">
      <c r="D2434" s="746"/>
      <c r="E2434" s="746"/>
      <c r="F2434" s="746"/>
      <c r="G2434" s="746"/>
      <c r="H2434" s="746"/>
      <c r="I2434" s="746"/>
      <c r="J2434" s="746"/>
      <c r="K2434" s="746"/>
      <c r="L2434" s="746"/>
      <c r="M2434" s="746"/>
      <c r="N2434" s="746"/>
      <c r="O2434" s="746"/>
      <c r="P2434" s="746"/>
      <c r="Q2434" s="746"/>
      <c r="R2434" s="746"/>
      <c r="S2434" s="746"/>
      <c r="T2434" s="746"/>
      <c r="U2434" s="746"/>
      <c r="V2434" s="746"/>
      <c r="W2434" s="746"/>
      <c r="X2434" s="746"/>
      <c r="Y2434" s="746"/>
      <c r="Z2434" s="746"/>
      <c r="AA2434" s="746"/>
      <c r="AB2434" s="746"/>
      <c r="AC2434" s="746"/>
      <c r="AD2434" s="746"/>
    </row>
    <row r="2435" spans="4:30" ht="13.9" customHeight="1">
      <c r="D2435" s="746"/>
      <c r="E2435" s="746"/>
      <c r="F2435" s="746"/>
      <c r="G2435" s="746"/>
      <c r="H2435" s="746"/>
      <c r="I2435" s="746"/>
      <c r="J2435" s="746"/>
      <c r="K2435" s="746"/>
      <c r="L2435" s="746"/>
      <c r="M2435" s="746"/>
      <c r="N2435" s="746"/>
      <c r="O2435" s="746"/>
      <c r="P2435" s="746"/>
      <c r="Q2435" s="746"/>
      <c r="R2435" s="746"/>
      <c r="S2435" s="746"/>
      <c r="T2435" s="746"/>
      <c r="U2435" s="746"/>
      <c r="V2435" s="746"/>
      <c r="W2435" s="746"/>
      <c r="X2435" s="746"/>
      <c r="Y2435" s="746"/>
      <c r="Z2435" s="746"/>
      <c r="AA2435" s="746"/>
      <c r="AB2435" s="746"/>
      <c r="AC2435" s="746"/>
      <c r="AD2435" s="746"/>
    </row>
    <row r="2436" spans="4:30" ht="13.9" customHeight="1">
      <c r="D2436" s="746"/>
      <c r="E2436" s="746"/>
      <c r="F2436" s="746"/>
      <c r="G2436" s="746"/>
      <c r="H2436" s="746"/>
      <c r="I2436" s="746"/>
      <c r="J2436" s="746"/>
      <c r="K2436" s="746"/>
      <c r="L2436" s="746"/>
      <c r="M2436" s="746"/>
      <c r="N2436" s="746"/>
      <c r="O2436" s="746"/>
      <c r="P2436" s="746"/>
      <c r="Q2436" s="746"/>
      <c r="R2436" s="746"/>
      <c r="S2436" s="746"/>
      <c r="T2436" s="746"/>
      <c r="U2436" s="746"/>
      <c r="V2436" s="746"/>
      <c r="W2436" s="746"/>
      <c r="X2436" s="746"/>
      <c r="Y2436" s="746"/>
      <c r="Z2436" s="746"/>
      <c r="AA2436" s="746"/>
      <c r="AB2436" s="746"/>
      <c r="AC2436" s="746"/>
      <c r="AD2436" s="746"/>
    </row>
    <row r="2437" spans="4:30" ht="13.9" customHeight="1">
      <c r="D2437" s="746"/>
      <c r="E2437" s="746"/>
      <c r="F2437" s="746"/>
      <c r="G2437" s="746"/>
      <c r="H2437" s="746"/>
      <c r="I2437" s="746"/>
      <c r="J2437" s="746"/>
      <c r="K2437" s="746"/>
      <c r="L2437" s="746"/>
      <c r="M2437" s="746"/>
      <c r="N2437" s="746"/>
      <c r="O2437" s="746"/>
      <c r="P2437" s="746"/>
      <c r="Q2437" s="746"/>
      <c r="R2437" s="746"/>
      <c r="S2437" s="746"/>
      <c r="T2437" s="746"/>
      <c r="U2437" s="746"/>
      <c r="V2437" s="746"/>
      <c r="W2437" s="746"/>
      <c r="X2437" s="746"/>
      <c r="Y2437" s="746"/>
      <c r="Z2437" s="746"/>
      <c r="AA2437" s="746"/>
      <c r="AB2437" s="746"/>
      <c r="AC2437" s="746"/>
      <c r="AD2437" s="746"/>
    </row>
    <row r="2438" spans="4:30" ht="13.9" customHeight="1">
      <c r="D2438" s="746"/>
      <c r="E2438" s="746"/>
      <c r="F2438" s="746"/>
      <c r="G2438" s="746"/>
      <c r="H2438" s="746"/>
      <c r="I2438" s="746"/>
      <c r="J2438" s="746"/>
      <c r="K2438" s="746"/>
      <c r="L2438" s="746"/>
      <c r="M2438" s="746"/>
      <c r="N2438" s="746"/>
      <c r="O2438" s="746"/>
      <c r="P2438" s="746"/>
      <c r="Q2438" s="746"/>
      <c r="R2438" s="746"/>
      <c r="S2438" s="746"/>
      <c r="T2438" s="746"/>
      <c r="U2438" s="746"/>
      <c r="V2438" s="746"/>
      <c r="W2438" s="746"/>
      <c r="X2438" s="746"/>
      <c r="Y2438" s="746"/>
      <c r="Z2438" s="746"/>
      <c r="AA2438" s="746"/>
      <c r="AB2438" s="746"/>
      <c r="AC2438" s="746"/>
      <c r="AD2438" s="746"/>
    </row>
    <row r="2439" spans="4:30" ht="13.9" customHeight="1">
      <c r="D2439" s="746"/>
      <c r="E2439" s="746"/>
      <c r="F2439" s="746"/>
      <c r="G2439" s="746"/>
      <c r="H2439" s="746"/>
      <c r="I2439" s="746"/>
      <c r="J2439" s="746"/>
      <c r="K2439" s="746"/>
      <c r="L2439" s="746"/>
      <c r="M2439" s="746"/>
      <c r="N2439" s="746"/>
      <c r="O2439" s="746"/>
      <c r="P2439" s="746"/>
      <c r="Q2439" s="746"/>
      <c r="R2439" s="746"/>
      <c r="S2439" s="746"/>
      <c r="T2439" s="746"/>
      <c r="U2439" s="746"/>
      <c r="V2439" s="746"/>
      <c r="W2439" s="746"/>
      <c r="X2439" s="746"/>
      <c r="Y2439" s="746"/>
      <c r="Z2439" s="746"/>
      <c r="AA2439" s="746"/>
      <c r="AB2439" s="746"/>
      <c r="AC2439" s="746"/>
      <c r="AD2439" s="746"/>
    </row>
    <row r="2440" spans="4:30" ht="13.9" customHeight="1">
      <c r="D2440" s="746"/>
      <c r="E2440" s="746"/>
      <c r="F2440" s="746"/>
      <c r="G2440" s="746"/>
      <c r="H2440" s="746"/>
      <c r="I2440" s="746"/>
      <c r="J2440" s="746"/>
      <c r="K2440" s="746"/>
      <c r="L2440" s="746"/>
      <c r="M2440" s="746"/>
      <c r="N2440" s="746"/>
      <c r="O2440" s="746"/>
      <c r="P2440" s="746"/>
      <c r="Q2440" s="746"/>
      <c r="R2440" s="746"/>
      <c r="S2440" s="746"/>
      <c r="T2440" s="746"/>
      <c r="U2440" s="746"/>
      <c r="V2440" s="746"/>
      <c r="W2440" s="746"/>
      <c r="X2440" s="746"/>
      <c r="Y2440" s="746"/>
      <c r="Z2440" s="746"/>
      <c r="AA2440" s="746"/>
      <c r="AB2440" s="746"/>
      <c r="AC2440" s="746"/>
      <c r="AD2440" s="746"/>
    </row>
    <row r="2441" spans="4:30" ht="13.9" customHeight="1">
      <c r="D2441" s="746"/>
      <c r="E2441" s="746"/>
      <c r="F2441" s="746"/>
      <c r="G2441" s="746"/>
      <c r="H2441" s="746"/>
      <c r="I2441" s="746"/>
      <c r="J2441" s="746"/>
      <c r="K2441" s="746"/>
      <c r="L2441" s="746"/>
      <c r="M2441" s="746"/>
      <c r="N2441" s="746"/>
      <c r="O2441" s="746"/>
      <c r="P2441" s="746"/>
      <c r="Q2441" s="746"/>
      <c r="R2441" s="746"/>
      <c r="S2441" s="746"/>
      <c r="T2441" s="746"/>
      <c r="U2441" s="746"/>
      <c r="V2441" s="746"/>
      <c r="W2441" s="746"/>
      <c r="X2441" s="746"/>
      <c r="Y2441" s="746"/>
      <c r="Z2441" s="746"/>
      <c r="AA2441" s="746"/>
      <c r="AB2441" s="746"/>
      <c r="AC2441" s="746"/>
      <c r="AD2441" s="746"/>
    </row>
    <row r="2442" spans="4:30" ht="13.9" customHeight="1">
      <c r="D2442" s="746"/>
      <c r="E2442" s="746"/>
      <c r="F2442" s="746"/>
      <c r="G2442" s="746"/>
      <c r="H2442" s="746"/>
      <c r="I2442" s="746"/>
      <c r="J2442" s="746"/>
      <c r="K2442" s="746"/>
      <c r="L2442" s="746"/>
      <c r="M2442" s="746"/>
      <c r="N2442" s="746"/>
      <c r="O2442" s="746"/>
      <c r="P2442" s="746"/>
      <c r="Q2442" s="746"/>
      <c r="R2442" s="746"/>
      <c r="S2442" s="746"/>
      <c r="T2442" s="746"/>
      <c r="U2442" s="746"/>
      <c r="V2442" s="746"/>
      <c r="W2442" s="746"/>
      <c r="X2442" s="746"/>
      <c r="Y2442" s="746"/>
      <c r="Z2442" s="746"/>
      <c r="AA2442" s="746"/>
      <c r="AB2442" s="746"/>
      <c r="AC2442" s="746"/>
      <c r="AD2442" s="746"/>
    </row>
    <row r="2443" spans="4:30" ht="13.9" customHeight="1">
      <c r="D2443" s="746"/>
      <c r="E2443" s="746"/>
      <c r="F2443" s="746"/>
      <c r="G2443" s="746"/>
      <c r="H2443" s="746"/>
      <c r="I2443" s="746"/>
      <c r="J2443" s="746"/>
      <c r="K2443" s="746"/>
      <c r="L2443" s="746"/>
      <c r="M2443" s="746"/>
      <c r="N2443" s="746"/>
      <c r="O2443" s="746"/>
      <c r="P2443" s="746"/>
      <c r="Q2443" s="746"/>
      <c r="R2443" s="746"/>
      <c r="S2443" s="746"/>
      <c r="T2443" s="746"/>
      <c r="U2443" s="746"/>
      <c r="V2443" s="746"/>
      <c r="W2443" s="746"/>
      <c r="X2443" s="746"/>
      <c r="Y2443" s="746"/>
      <c r="Z2443" s="746"/>
      <c r="AA2443" s="746"/>
      <c r="AB2443" s="746"/>
      <c r="AC2443" s="746"/>
      <c r="AD2443" s="746"/>
    </row>
    <row r="2444" spans="4:30" ht="13.9" customHeight="1">
      <c r="D2444" s="746"/>
      <c r="E2444" s="746"/>
      <c r="F2444" s="746"/>
      <c r="G2444" s="746"/>
      <c r="H2444" s="746"/>
      <c r="I2444" s="746"/>
      <c r="J2444" s="746"/>
      <c r="K2444" s="746"/>
      <c r="L2444" s="746"/>
      <c r="M2444" s="746"/>
      <c r="N2444" s="746"/>
      <c r="O2444" s="746"/>
      <c r="P2444" s="746"/>
      <c r="Q2444" s="746"/>
      <c r="R2444" s="746"/>
      <c r="S2444" s="746"/>
      <c r="T2444" s="746"/>
      <c r="U2444" s="746"/>
      <c r="V2444" s="746"/>
      <c r="W2444" s="746"/>
      <c r="X2444" s="746"/>
      <c r="Y2444" s="746"/>
      <c r="Z2444" s="746"/>
      <c r="AA2444" s="746"/>
      <c r="AB2444" s="746"/>
      <c r="AC2444" s="746"/>
      <c r="AD2444" s="746"/>
    </row>
    <row r="2445" spans="4:30" ht="13.9" customHeight="1">
      <c r="D2445" s="746"/>
      <c r="E2445" s="746"/>
      <c r="F2445" s="746"/>
      <c r="G2445" s="746"/>
      <c r="H2445" s="746"/>
      <c r="I2445" s="746"/>
      <c r="J2445" s="746"/>
      <c r="K2445" s="746"/>
      <c r="L2445" s="746"/>
      <c r="M2445" s="746"/>
      <c r="N2445" s="746"/>
      <c r="O2445" s="746"/>
      <c r="P2445" s="746"/>
      <c r="Q2445" s="746"/>
      <c r="R2445" s="746"/>
      <c r="S2445" s="746"/>
      <c r="T2445" s="746"/>
      <c r="U2445" s="746"/>
      <c r="V2445" s="746"/>
      <c r="W2445" s="746"/>
      <c r="X2445" s="746"/>
      <c r="Y2445" s="746"/>
      <c r="Z2445" s="746"/>
      <c r="AA2445" s="746"/>
      <c r="AB2445" s="746"/>
      <c r="AC2445" s="746"/>
      <c r="AD2445" s="746"/>
    </row>
    <row r="2446" spans="4:30" ht="13.9" customHeight="1">
      <c r="D2446" s="746"/>
      <c r="E2446" s="746"/>
      <c r="F2446" s="746"/>
      <c r="G2446" s="746"/>
      <c r="H2446" s="746"/>
      <c r="I2446" s="746"/>
      <c r="J2446" s="746"/>
      <c r="K2446" s="746"/>
      <c r="L2446" s="746"/>
      <c r="M2446" s="746"/>
      <c r="N2446" s="746"/>
      <c r="O2446" s="746"/>
      <c r="P2446" s="746"/>
      <c r="Q2446" s="746"/>
      <c r="R2446" s="746"/>
      <c r="S2446" s="746"/>
      <c r="T2446" s="746"/>
      <c r="U2446" s="746"/>
      <c r="V2446" s="746"/>
      <c r="W2446" s="746"/>
      <c r="X2446" s="746"/>
      <c r="Y2446" s="746"/>
      <c r="Z2446" s="746"/>
      <c r="AA2446" s="746"/>
      <c r="AB2446" s="746"/>
      <c r="AC2446" s="746"/>
      <c r="AD2446" s="746"/>
    </row>
    <row r="2447" spans="4:30" ht="13.9" customHeight="1">
      <c r="D2447" s="746"/>
      <c r="E2447" s="746"/>
      <c r="F2447" s="746"/>
      <c r="G2447" s="746"/>
      <c r="H2447" s="746"/>
      <c r="I2447" s="746"/>
      <c r="J2447" s="746"/>
      <c r="K2447" s="746"/>
      <c r="L2447" s="746"/>
      <c r="M2447" s="746"/>
      <c r="N2447" s="746"/>
      <c r="O2447" s="746"/>
      <c r="P2447" s="746"/>
      <c r="Q2447" s="746"/>
      <c r="R2447" s="746"/>
      <c r="S2447" s="746"/>
      <c r="T2447" s="746"/>
      <c r="U2447" s="746"/>
      <c r="V2447" s="746"/>
      <c r="W2447" s="746"/>
      <c r="X2447" s="746"/>
      <c r="Y2447" s="746"/>
      <c r="Z2447" s="746"/>
      <c r="AA2447" s="746"/>
      <c r="AB2447" s="746"/>
      <c r="AC2447" s="746"/>
      <c r="AD2447" s="746"/>
    </row>
    <row r="2448" spans="4:30" ht="13.9" customHeight="1">
      <c r="D2448" s="746"/>
      <c r="E2448" s="746"/>
      <c r="F2448" s="746"/>
      <c r="G2448" s="746"/>
      <c r="H2448" s="746"/>
      <c r="I2448" s="746"/>
      <c r="J2448" s="746"/>
      <c r="K2448" s="746"/>
      <c r="L2448" s="746"/>
      <c r="M2448" s="746"/>
      <c r="N2448" s="746"/>
      <c r="O2448" s="746"/>
      <c r="P2448" s="746"/>
      <c r="Q2448" s="746"/>
      <c r="R2448" s="746"/>
      <c r="S2448" s="746"/>
      <c r="T2448" s="746"/>
      <c r="U2448" s="746"/>
      <c r="V2448" s="746"/>
      <c r="W2448" s="746"/>
      <c r="X2448" s="746"/>
      <c r="Y2448" s="746"/>
      <c r="Z2448" s="746"/>
      <c r="AA2448" s="746"/>
      <c r="AB2448" s="746"/>
      <c r="AC2448" s="746"/>
      <c r="AD2448" s="746"/>
    </row>
    <row r="2449" spans="4:30" ht="13.9" customHeight="1">
      <c r="D2449" s="746"/>
      <c r="E2449" s="746"/>
      <c r="F2449" s="746"/>
      <c r="G2449" s="746"/>
      <c r="H2449" s="746"/>
      <c r="I2449" s="746"/>
      <c r="J2449" s="746"/>
      <c r="K2449" s="746"/>
      <c r="L2449" s="746"/>
      <c r="M2449" s="746"/>
      <c r="N2449" s="746"/>
      <c r="O2449" s="746"/>
      <c r="P2449" s="746"/>
      <c r="Q2449" s="746"/>
      <c r="R2449" s="746"/>
      <c r="S2449" s="746"/>
      <c r="T2449" s="746"/>
      <c r="U2449" s="746"/>
      <c r="V2449" s="746"/>
      <c r="W2449" s="746"/>
      <c r="X2449" s="746"/>
      <c r="Y2449" s="746"/>
      <c r="Z2449" s="746"/>
      <c r="AA2449" s="746"/>
      <c r="AB2449" s="746"/>
      <c r="AC2449" s="746"/>
      <c r="AD2449" s="746"/>
    </row>
    <row r="2450" spans="4:30" ht="13.9" customHeight="1">
      <c r="D2450" s="746"/>
      <c r="E2450" s="746"/>
      <c r="F2450" s="746"/>
      <c r="G2450" s="746"/>
      <c r="H2450" s="746"/>
      <c r="I2450" s="746"/>
      <c r="J2450" s="746"/>
      <c r="K2450" s="746"/>
      <c r="L2450" s="746"/>
      <c r="M2450" s="746"/>
      <c r="N2450" s="746"/>
      <c r="O2450" s="746"/>
      <c r="P2450" s="746"/>
      <c r="Q2450" s="746"/>
      <c r="R2450" s="746"/>
      <c r="S2450" s="746"/>
      <c r="T2450" s="746"/>
      <c r="U2450" s="746"/>
      <c r="V2450" s="746"/>
      <c r="W2450" s="746"/>
      <c r="X2450" s="746"/>
      <c r="Y2450" s="746"/>
      <c r="Z2450" s="746"/>
      <c r="AA2450" s="746"/>
      <c r="AB2450" s="746"/>
      <c r="AC2450" s="746"/>
      <c r="AD2450" s="746"/>
    </row>
    <row r="2451" spans="4:30" ht="13.9" customHeight="1">
      <c r="D2451" s="746"/>
      <c r="E2451" s="746"/>
      <c r="F2451" s="746"/>
      <c r="G2451" s="746"/>
      <c r="H2451" s="746"/>
      <c r="I2451" s="746"/>
      <c r="J2451" s="746"/>
      <c r="K2451" s="746"/>
      <c r="L2451" s="746"/>
      <c r="M2451" s="746"/>
      <c r="N2451" s="746"/>
      <c r="O2451" s="746"/>
      <c r="P2451" s="746"/>
      <c r="Q2451" s="746"/>
      <c r="R2451" s="746"/>
      <c r="S2451" s="746"/>
      <c r="T2451" s="746"/>
      <c r="U2451" s="746"/>
      <c r="V2451" s="746"/>
      <c r="W2451" s="746"/>
      <c r="X2451" s="746"/>
      <c r="Y2451" s="746"/>
      <c r="Z2451" s="746"/>
      <c r="AA2451" s="746"/>
      <c r="AB2451" s="746"/>
      <c r="AC2451" s="746"/>
      <c r="AD2451" s="746"/>
    </row>
    <row r="2452" spans="4:30" ht="13.9" customHeight="1">
      <c r="D2452" s="746"/>
      <c r="E2452" s="746"/>
      <c r="F2452" s="746"/>
      <c r="G2452" s="746"/>
      <c r="H2452" s="746"/>
      <c r="I2452" s="746"/>
      <c r="J2452" s="746"/>
      <c r="K2452" s="746"/>
      <c r="L2452" s="746"/>
      <c r="M2452" s="746"/>
      <c r="N2452" s="746"/>
      <c r="O2452" s="746"/>
      <c r="P2452" s="746"/>
      <c r="Q2452" s="746"/>
      <c r="R2452" s="746"/>
      <c r="S2452" s="746"/>
      <c r="T2452" s="746"/>
      <c r="U2452" s="746"/>
      <c r="V2452" s="746"/>
      <c r="W2452" s="746"/>
      <c r="X2452" s="746"/>
      <c r="Y2452" s="746"/>
      <c r="Z2452" s="746"/>
      <c r="AA2452" s="746"/>
      <c r="AB2452" s="746"/>
      <c r="AC2452" s="746"/>
      <c r="AD2452" s="746"/>
    </row>
    <row r="2453" spans="4:30" ht="13.9" customHeight="1">
      <c r="D2453" s="746"/>
      <c r="E2453" s="746"/>
      <c r="F2453" s="746"/>
      <c r="G2453" s="746"/>
      <c r="H2453" s="746"/>
      <c r="I2453" s="746"/>
      <c r="J2453" s="746"/>
      <c r="K2453" s="746"/>
      <c r="L2453" s="746"/>
      <c r="M2453" s="746"/>
      <c r="N2453" s="746"/>
      <c r="O2453" s="746"/>
      <c r="P2453" s="746"/>
      <c r="Q2453" s="746"/>
      <c r="R2453" s="746"/>
      <c r="S2453" s="746"/>
      <c r="T2453" s="746"/>
      <c r="U2453" s="746"/>
      <c r="V2453" s="746"/>
      <c r="W2453" s="746"/>
      <c r="X2453" s="746"/>
      <c r="Y2453" s="746"/>
      <c r="Z2453" s="746"/>
      <c r="AA2453" s="746"/>
      <c r="AB2453" s="746"/>
      <c r="AC2453" s="746"/>
      <c r="AD2453" s="746"/>
    </row>
    <row r="2454" spans="4:30" ht="13.9" customHeight="1">
      <c r="D2454" s="746"/>
      <c r="E2454" s="746"/>
      <c r="F2454" s="746"/>
      <c r="G2454" s="746"/>
      <c r="H2454" s="746"/>
      <c r="I2454" s="746"/>
      <c r="J2454" s="746"/>
      <c r="K2454" s="746"/>
      <c r="L2454" s="746"/>
      <c r="M2454" s="746"/>
      <c r="N2454" s="746"/>
      <c r="O2454" s="746"/>
      <c r="P2454" s="746"/>
      <c r="Q2454" s="746"/>
      <c r="R2454" s="746"/>
      <c r="S2454" s="746"/>
      <c r="T2454" s="746"/>
      <c r="U2454" s="746"/>
      <c r="V2454" s="746"/>
      <c r="W2454" s="746"/>
      <c r="X2454" s="746"/>
      <c r="Y2454" s="746"/>
      <c r="Z2454" s="746"/>
      <c r="AA2454" s="746"/>
      <c r="AB2454" s="746"/>
      <c r="AC2454" s="746"/>
      <c r="AD2454" s="746"/>
    </row>
    <row r="2455" spans="4:30" ht="13.9" customHeight="1">
      <c r="D2455" s="746"/>
      <c r="E2455" s="746"/>
      <c r="F2455" s="746"/>
      <c r="G2455" s="746"/>
      <c r="H2455" s="746"/>
      <c r="I2455" s="746"/>
      <c r="J2455" s="746"/>
      <c r="K2455" s="746"/>
      <c r="L2455" s="746"/>
      <c r="M2455" s="746"/>
      <c r="N2455" s="746"/>
      <c r="O2455" s="746"/>
      <c r="P2455" s="746"/>
      <c r="Q2455" s="746"/>
      <c r="R2455" s="746"/>
      <c r="S2455" s="746"/>
      <c r="T2455" s="746"/>
      <c r="U2455" s="746"/>
      <c r="V2455" s="746"/>
      <c r="W2455" s="746"/>
      <c r="X2455" s="746"/>
      <c r="Y2455" s="746"/>
      <c r="Z2455" s="746"/>
      <c r="AA2455" s="746"/>
      <c r="AB2455" s="746"/>
      <c r="AC2455" s="746"/>
      <c r="AD2455" s="746"/>
    </row>
    <row r="2456" spans="4:30" ht="13.9" customHeight="1">
      <c r="D2456" s="746"/>
      <c r="E2456" s="746"/>
      <c r="F2456" s="746"/>
      <c r="G2456" s="746"/>
      <c r="H2456" s="746"/>
      <c r="I2456" s="746"/>
      <c r="J2456" s="746"/>
      <c r="K2456" s="746"/>
      <c r="L2456" s="746"/>
      <c r="M2456" s="746"/>
      <c r="N2456" s="746"/>
      <c r="O2456" s="746"/>
      <c r="P2456" s="746"/>
      <c r="Q2456" s="746"/>
      <c r="R2456" s="746"/>
      <c r="S2456" s="746"/>
      <c r="T2456" s="746"/>
      <c r="U2456" s="746"/>
      <c r="V2456" s="746"/>
      <c r="W2456" s="746"/>
      <c r="X2456" s="746"/>
      <c r="Y2456" s="746"/>
      <c r="Z2456" s="746"/>
      <c r="AA2456" s="746"/>
      <c r="AB2456" s="746"/>
      <c r="AC2456" s="746"/>
      <c r="AD2456" s="746"/>
    </row>
    <row r="2457" spans="4:30" ht="13.9" customHeight="1">
      <c r="D2457" s="746"/>
      <c r="E2457" s="746"/>
      <c r="F2457" s="746"/>
      <c r="G2457" s="746"/>
      <c r="H2457" s="746"/>
      <c r="I2457" s="746"/>
      <c r="J2457" s="746"/>
      <c r="K2457" s="746"/>
      <c r="L2457" s="746"/>
      <c r="M2457" s="746"/>
      <c r="N2457" s="746"/>
      <c r="O2457" s="746"/>
      <c r="P2457" s="746"/>
      <c r="Q2457" s="746"/>
      <c r="R2457" s="746"/>
      <c r="S2457" s="746"/>
      <c r="T2457" s="746"/>
      <c r="U2457" s="746"/>
      <c r="V2457" s="746"/>
      <c r="W2457" s="746"/>
      <c r="X2457" s="746"/>
      <c r="Y2457" s="746"/>
      <c r="Z2457" s="746"/>
      <c r="AA2457" s="746"/>
      <c r="AB2457" s="746"/>
      <c r="AC2457" s="746"/>
      <c r="AD2457" s="746"/>
    </row>
    <row r="2458" spans="4:30" ht="13.9" customHeight="1">
      <c r="D2458" s="746"/>
      <c r="E2458" s="746"/>
      <c r="F2458" s="746"/>
      <c r="G2458" s="746"/>
      <c r="H2458" s="746"/>
      <c r="I2458" s="746"/>
      <c r="J2458" s="746"/>
      <c r="K2458" s="746"/>
      <c r="L2458" s="746"/>
      <c r="M2458" s="746"/>
      <c r="N2458" s="746"/>
      <c r="O2458" s="746"/>
      <c r="P2458" s="746"/>
      <c r="Q2458" s="746"/>
      <c r="R2458" s="746"/>
      <c r="S2458" s="746"/>
      <c r="T2458" s="746"/>
      <c r="U2458" s="746"/>
      <c r="V2458" s="746"/>
      <c r="W2458" s="746"/>
      <c r="X2458" s="746"/>
      <c r="Y2458" s="746"/>
      <c r="Z2458" s="746"/>
      <c r="AA2458" s="746"/>
      <c r="AB2458" s="746"/>
      <c r="AC2458" s="746"/>
      <c r="AD2458" s="746"/>
    </row>
    <row r="2459" spans="4:30" ht="13.9" customHeight="1">
      <c r="D2459" s="746"/>
      <c r="E2459" s="746"/>
      <c r="F2459" s="746"/>
      <c r="G2459" s="746"/>
      <c r="H2459" s="746"/>
      <c r="I2459" s="746"/>
      <c r="J2459" s="746"/>
      <c r="K2459" s="746"/>
      <c r="L2459" s="746"/>
      <c r="M2459" s="746"/>
      <c r="N2459" s="746"/>
      <c r="O2459" s="746"/>
      <c r="P2459" s="746"/>
      <c r="Q2459" s="746"/>
      <c r="R2459" s="746"/>
      <c r="S2459" s="746"/>
      <c r="T2459" s="746"/>
      <c r="U2459" s="746"/>
      <c r="V2459" s="746"/>
      <c r="W2459" s="746"/>
      <c r="X2459" s="746"/>
      <c r="Y2459" s="746"/>
      <c r="Z2459" s="746"/>
      <c r="AA2459" s="746"/>
      <c r="AB2459" s="746"/>
      <c r="AC2459" s="746"/>
      <c r="AD2459" s="746"/>
    </row>
    <row r="2460" spans="4:30" ht="13.9" customHeight="1">
      <c r="D2460" s="746"/>
      <c r="E2460" s="746"/>
      <c r="F2460" s="746"/>
      <c r="G2460" s="746"/>
      <c r="H2460" s="746"/>
      <c r="I2460" s="746"/>
      <c r="J2460" s="746"/>
      <c r="K2460" s="746"/>
      <c r="L2460" s="746"/>
      <c r="M2460" s="746"/>
      <c r="N2460" s="746"/>
      <c r="O2460" s="746"/>
      <c r="P2460" s="746"/>
      <c r="Q2460" s="746"/>
      <c r="R2460" s="746"/>
      <c r="S2460" s="746"/>
      <c r="T2460" s="746"/>
      <c r="U2460" s="746"/>
      <c r="V2460" s="746"/>
      <c r="W2460" s="746"/>
      <c r="X2460" s="746"/>
      <c r="Y2460" s="746"/>
      <c r="Z2460" s="746"/>
      <c r="AA2460" s="746"/>
      <c r="AB2460" s="746"/>
      <c r="AC2460" s="746"/>
      <c r="AD2460" s="746"/>
    </row>
    <row r="2461" spans="4:30" ht="13.9" customHeight="1">
      <c r="D2461" s="746"/>
      <c r="E2461" s="746"/>
      <c r="F2461" s="746"/>
      <c r="G2461" s="746"/>
      <c r="H2461" s="746"/>
      <c r="I2461" s="746"/>
      <c r="J2461" s="746"/>
      <c r="K2461" s="746"/>
      <c r="L2461" s="746"/>
      <c r="M2461" s="746"/>
      <c r="N2461" s="746"/>
      <c r="O2461" s="746"/>
      <c r="P2461" s="746"/>
      <c r="Q2461" s="746"/>
      <c r="R2461" s="746"/>
      <c r="S2461" s="746"/>
      <c r="T2461" s="746"/>
      <c r="U2461" s="746"/>
      <c r="V2461" s="746"/>
      <c r="W2461" s="746"/>
      <c r="X2461" s="746"/>
      <c r="Y2461" s="746"/>
      <c r="Z2461" s="746"/>
      <c r="AA2461" s="746"/>
      <c r="AB2461" s="746"/>
      <c r="AC2461" s="746"/>
      <c r="AD2461" s="746"/>
    </row>
    <row r="2462" spans="4:30" ht="13.9" customHeight="1">
      <c r="D2462" s="746"/>
      <c r="E2462" s="746"/>
      <c r="F2462" s="746"/>
      <c r="G2462" s="746"/>
      <c r="H2462" s="746"/>
      <c r="I2462" s="746"/>
      <c r="J2462" s="746"/>
      <c r="K2462" s="746"/>
      <c r="L2462" s="746"/>
      <c r="M2462" s="746"/>
      <c r="N2462" s="746"/>
      <c r="O2462" s="746"/>
      <c r="P2462" s="746"/>
      <c r="Q2462" s="746"/>
      <c r="R2462" s="746"/>
      <c r="S2462" s="746"/>
      <c r="T2462" s="746"/>
      <c r="U2462" s="746"/>
      <c r="V2462" s="746"/>
      <c r="W2462" s="746"/>
      <c r="X2462" s="746"/>
      <c r="Y2462" s="746"/>
      <c r="Z2462" s="746"/>
      <c r="AA2462" s="746"/>
      <c r="AB2462" s="746"/>
      <c r="AC2462" s="746"/>
      <c r="AD2462" s="746"/>
    </row>
    <row r="2463" spans="4:30" ht="13.9" customHeight="1">
      <c r="D2463" s="746"/>
      <c r="E2463" s="746"/>
      <c r="F2463" s="746"/>
      <c r="G2463" s="746"/>
      <c r="H2463" s="746"/>
      <c r="I2463" s="746"/>
      <c r="J2463" s="746"/>
      <c r="K2463" s="746"/>
      <c r="L2463" s="746"/>
      <c r="M2463" s="746"/>
      <c r="N2463" s="746"/>
      <c r="O2463" s="746"/>
      <c r="P2463" s="746"/>
      <c r="Q2463" s="746"/>
      <c r="R2463" s="746"/>
      <c r="S2463" s="746"/>
      <c r="T2463" s="746"/>
      <c r="U2463" s="746"/>
      <c r="V2463" s="746"/>
      <c r="W2463" s="746"/>
      <c r="X2463" s="746"/>
      <c r="Y2463" s="746"/>
      <c r="Z2463" s="746"/>
      <c r="AA2463" s="746"/>
      <c r="AB2463" s="746"/>
      <c r="AC2463" s="746"/>
      <c r="AD2463" s="746"/>
    </row>
    <row r="2464" spans="4:30" ht="13.9" customHeight="1">
      <c r="D2464" s="746"/>
      <c r="E2464" s="746"/>
      <c r="F2464" s="746"/>
      <c r="G2464" s="746"/>
      <c r="H2464" s="746"/>
      <c r="I2464" s="746"/>
      <c r="J2464" s="746"/>
      <c r="K2464" s="746"/>
      <c r="L2464" s="746"/>
      <c r="M2464" s="746"/>
      <c r="N2464" s="746"/>
      <c r="O2464" s="746"/>
      <c r="P2464" s="746"/>
      <c r="Q2464" s="746"/>
      <c r="R2464" s="746"/>
      <c r="S2464" s="746"/>
      <c r="T2464" s="746"/>
      <c r="U2464" s="746"/>
      <c r="V2464" s="746"/>
      <c r="W2464" s="746"/>
      <c r="X2464" s="746"/>
      <c r="Y2464" s="746"/>
      <c r="Z2464" s="746"/>
      <c r="AA2464" s="746"/>
      <c r="AB2464" s="746"/>
      <c r="AC2464" s="746"/>
      <c r="AD2464" s="746"/>
    </row>
    <row r="2465" spans="4:30" ht="13.9" customHeight="1">
      <c r="D2465" s="746"/>
      <c r="E2465" s="746"/>
      <c r="F2465" s="746"/>
      <c r="G2465" s="746"/>
      <c r="H2465" s="746"/>
      <c r="I2465" s="746"/>
      <c r="J2465" s="746"/>
      <c r="K2465" s="746"/>
      <c r="L2465" s="746"/>
      <c r="M2465" s="746"/>
      <c r="N2465" s="746"/>
      <c r="O2465" s="746"/>
      <c r="P2465" s="746"/>
      <c r="Q2465" s="746"/>
      <c r="R2465" s="746"/>
      <c r="S2465" s="746"/>
      <c r="T2465" s="746"/>
      <c r="U2465" s="746"/>
      <c r="V2465" s="746"/>
      <c r="W2465" s="746"/>
      <c r="X2465" s="746"/>
      <c r="Y2465" s="746"/>
      <c r="Z2465" s="746"/>
      <c r="AA2465" s="746"/>
      <c r="AB2465" s="746"/>
      <c r="AC2465" s="746"/>
      <c r="AD2465" s="746"/>
    </row>
    <row r="2466" spans="4:30" ht="13.9" customHeight="1">
      <c r="D2466" s="746"/>
      <c r="E2466" s="746"/>
      <c r="F2466" s="746"/>
      <c r="G2466" s="746"/>
      <c r="H2466" s="746"/>
      <c r="I2466" s="746"/>
      <c r="J2466" s="746"/>
      <c r="K2466" s="746"/>
      <c r="L2466" s="746"/>
      <c r="M2466" s="746"/>
      <c r="N2466" s="746"/>
      <c r="O2466" s="746"/>
      <c r="P2466" s="746"/>
      <c r="Q2466" s="746"/>
      <c r="R2466" s="746"/>
      <c r="S2466" s="746"/>
      <c r="T2466" s="746"/>
      <c r="U2466" s="746"/>
      <c r="V2466" s="746"/>
      <c r="W2466" s="746"/>
      <c r="X2466" s="746"/>
      <c r="Y2466" s="746"/>
      <c r="Z2466" s="746"/>
      <c r="AA2466" s="746"/>
      <c r="AB2466" s="746"/>
      <c r="AC2466" s="746"/>
      <c r="AD2466" s="746"/>
    </row>
    <row r="2467" spans="4:30" ht="13.9" customHeight="1">
      <c r="D2467" s="746"/>
      <c r="E2467" s="746"/>
      <c r="F2467" s="746"/>
      <c r="G2467" s="746"/>
      <c r="H2467" s="746"/>
      <c r="I2467" s="746"/>
      <c r="J2467" s="746"/>
      <c r="K2467" s="746"/>
      <c r="L2467" s="746"/>
      <c r="M2467" s="746"/>
      <c r="N2467" s="746"/>
      <c r="O2467" s="746"/>
      <c r="P2467" s="746"/>
      <c r="Q2467" s="746"/>
      <c r="R2467" s="746"/>
      <c r="S2467" s="746"/>
      <c r="T2467" s="746"/>
      <c r="U2467" s="746"/>
      <c r="V2467" s="746"/>
      <c r="W2467" s="746"/>
      <c r="X2467" s="746"/>
      <c r="Y2467" s="746"/>
      <c r="Z2467" s="746"/>
      <c r="AA2467" s="746"/>
      <c r="AB2467" s="746"/>
      <c r="AC2467" s="746"/>
      <c r="AD2467" s="746"/>
    </row>
    <row r="2468" spans="4:30" ht="13.9" customHeight="1">
      <c r="D2468" s="746"/>
      <c r="E2468" s="746"/>
      <c r="F2468" s="746"/>
      <c r="G2468" s="746"/>
      <c r="H2468" s="746"/>
      <c r="I2468" s="746"/>
      <c r="J2468" s="746"/>
      <c r="K2468" s="746"/>
      <c r="L2468" s="746"/>
      <c r="M2468" s="746"/>
      <c r="N2468" s="746"/>
      <c r="O2468" s="746"/>
      <c r="P2468" s="746"/>
      <c r="Q2468" s="746"/>
      <c r="R2468" s="746"/>
      <c r="S2468" s="746"/>
      <c r="T2468" s="746"/>
      <c r="U2468" s="746"/>
      <c r="V2468" s="746"/>
      <c r="W2468" s="746"/>
      <c r="X2468" s="746"/>
      <c r="Y2468" s="746"/>
      <c r="Z2468" s="746"/>
      <c r="AA2468" s="746"/>
      <c r="AB2468" s="746"/>
      <c r="AC2468" s="746"/>
      <c r="AD2468" s="746"/>
    </row>
    <row r="2469" spans="4:30" ht="13.9" customHeight="1">
      <c r="D2469" s="746"/>
      <c r="E2469" s="746"/>
      <c r="F2469" s="746"/>
      <c r="G2469" s="746"/>
      <c r="H2469" s="746"/>
      <c r="I2469" s="746"/>
      <c r="J2469" s="746"/>
      <c r="K2469" s="746"/>
      <c r="L2469" s="746"/>
      <c r="M2469" s="746"/>
      <c r="N2469" s="746"/>
      <c r="O2469" s="746"/>
      <c r="P2469" s="746"/>
      <c r="Q2469" s="746"/>
      <c r="R2469" s="746"/>
      <c r="S2469" s="746"/>
      <c r="T2469" s="746"/>
      <c r="U2469" s="746"/>
      <c r="V2469" s="746"/>
      <c r="W2469" s="746"/>
      <c r="X2469" s="746"/>
      <c r="Y2469" s="746"/>
      <c r="Z2469" s="746"/>
      <c r="AA2469" s="746"/>
      <c r="AB2469" s="746"/>
      <c r="AC2469" s="746"/>
      <c r="AD2469" s="746"/>
    </row>
    <row r="2470" spans="4:30" ht="13.9" customHeight="1">
      <c r="D2470" s="746"/>
      <c r="E2470" s="746"/>
      <c r="F2470" s="746"/>
      <c r="G2470" s="746"/>
      <c r="H2470" s="746"/>
      <c r="I2470" s="746"/>
      <c r="J2470" s="746"/>
      <c r="K2470" s="746"/>
      <c r="L2470" s="746"/>
      <c r="M2470" s="746"/>
      <c r="N2470" s="746"/>
      <c r="O2470" s="746"/>
      <c r="P2470" s="746"/>
      <c r="Q2470" s="746"/>
      <c r="R2470" s="746"/>
      <c r="S2470" s="746"/>
      <c r="T2470" s="746"/>
      <c r="U2470" s="746"/>
      <c r="V2470" s="746"/>
      <c r="W2470" s="746"/>
      <c r="X2470" s="746"/>
      <c r="Y2470" s="746"/>
      <c r="Z2470" s="746"/>
      <c r="AA2470" s="746"/>
      <c r="AB2470" s="746"/>
      <c r="AC2470" s="746"/>
      <c r="AD2470" s="746"/>
    </row>
    <row r="2471" spans="4:30" ht="13.9" customHeight="1">
      <c r="D2471" s="746"/>
      <c r="E2471" s="746"/>
      <c r="F2471" s="746"/>
      <c r="G2471" s="746"/>
      <c r="H2471" s="746"/>
      <c r="I2471" s="746"/>
      <c r="J2471" s="746"/>
      <c r="K2471" s="746"/>
      <c r="L2471" s="746"/>
      <c r="M2471" s="746"/>
      <c r="N2471" s="746"/>
      <c r="O2471" s="746"/>
      <c r="P2471" s="746"/>
      <c r="Q2471" s="746"/>
      <c r="R2471" s="746"/>
      <c r="S2471" s="746"/>
      <c r="T2471" s="746"/>
      <c r="U2471" s="746"/>
      <c r="V2471" s="746"/>
      <c r="W2471" s="746"/>
      <c r="X2471" s="746"/>
      <c r="Y2471" s="746"/>
      <c r="Z2471" s="746"/>
      <c r="AA2471" s="746"/>
      <c r="AB2471" s="746"/>
      <c r="AC2471" s="746"/>
      <c r="AD2471" s="746"/>
    </row>
    <row r="2472" spans="4:30" ht="13.9" customHeight="1">
      <c r="D2472" s="746"/>
      <c r="E2472" s="746"/>
      <c r="F2472" s="746"/>
      <c r="G2472" s="746"/>
      <c r="H2472" s="746"/>
      <c r="I2472" s="746"/>
      <c r="J2472" s="746"/>
      <c r="K2472" s="746"/>
      <c r="L2472" s="746"/>
      <c r="M2472" s="746"/>
      <c r="N2472" s="746"/>
      <c r="O2472" s="746"/>
      <c r="P2472" s="746"/>
      <c r="Q2472" s="746"/>
      <c r="R2472" s="746"/>
      <c r="S2472" s="746"/>
      <c r="T2472" s="746"/>
      <c r="U2472" s="746"/>
      <c r="V2472" s="746"/>
      <c r="W2472" s="746"/>
      <c r="X2472" s="746"/>
      <c r="Y2472" s="746"/>
      <c r="Z2472" s="746"/>
      <c r="AA2472" s="746"/>
      <c r="AB2472" s="746"/>
      <c r="AC2472" s="746"/>
      <c r="AD2472" s="746"/>
    </row>
    <row r="2473" spans="4:30" ht="13.9" customHeight="1">
      <c r="D2473" s="746"/>
      <c r="E2473" s="746"/>
      <c r="F2473" s="746"/>
      <c r="G2473" s="746"/>
      <c r="H2473" s="746"/>
      <c r="I2473" s="746"/>
      <c r="J2473" s="746"/>
      <c r="K2473" s="746"/>
      <c r="L2473" s="746"/>
      <c r="M2473" s="746"/>
      <c r="N2473" s="746"/>
      <c r="O2473" s="746"/>
      <c r="P2473" s="746"/>
      <c r="Q2473" s="746"/>
      <c r="R2473" s="746"/>
      <c r="S2473" s="746"/>
      <c r="T2473" s="746"/>
      <c r="U2473" s="746"/>
      <c r="V2473" s="746"/>
      <c r="W2473" s="746"/>
      <c r="X2473" s="746"/>
      <c r="Y2473" s="746"/>
      <c r="Z2473" s="746"/>
      <c r="AA2473" s="746"/>
      <c r="AB2473" s="746"/>
      <c r="AC2473" s="746"/>
      <c r="AD2473" s="746"/>
    </row>
    <row r="2474" spans="4:30" ht="13.9" customHeight="1">
      <c r="D2474" s="746"/>
      <c r="E2474" s="746"/>
      <c r="F2474" s="746"/>
      <c r="G2474" s="746"/>
      <c r="H2474" s="746"/>
      <c r="I2474" s="746"/>
      <c r="J2474" s="746"/>
      <c r="K2474" s="746"/>
      <c r="L2474" s="746"/>
      <c r="M2474" s="746"/>
      <c r="N2474" s="746"/>
      <c r="O2474" s="746"/>
      <c r="P2474" s="746"/>
      <c r="Q2474" s="746"/>
      <c r="R2474" s="746"/>
      <c r="S2474" s="746"/>
      <c r="T2474" s="746"/>
      <c r="U2474" s="746"/>
      <c r="V2474" s="746"/>
      <c r="W2474" s="746"/>
      <c r="X2474" s="746"/>
      <c r="Y2474" s="746"/>
      <c r="Z2474" s="746"/>
      <c r="AA2474" s="746"/>
      <c r="AB2474" s="746"/>
      <c r="AC2474" s="746"/>
      <c r="AD2474" s="746"/>
    </row>
    <row r="2475" spans="4:30" ht="13.9" customHeight="1">
      <c r="D2475" s="746"/>
      <c r="E2475" s="746"/>
      <c r="F2475" s="746"/>
      <c r="G2475" s="746"/>
      <c r="H2475" s="746"/>
      <c r="I2475" s="746"/>
      <c r="J2475" s="746"/>
      <c r="K2475" s="746"/>
      <c r="L2475" s="746"/>
      <c r="M2475" s="746"/>
      <c r="N2475" s="746"/>
      <c r="O2475" s="746"/>
      <c r="P2475" s="746"/>
      <c r="Q2475" s="746"/>
      <c r="R2475" s="746"/>
      <c r="S2475" s="746"/>
      <c r="T2475" s="746"/>
      <c r="U2475" s="746"/>
      <c r="V2475" s="746"/>
      <c r="W2475" s="746"/>
      <c r="X2475" s="746"/>
      <c r="Y2475" s="746"/>
      <c r="Z2475" s="746"/>
      <c r="AA2475" s="746"/>
      <c r="AB2475" s="746"/>
      <c r="AC2475" s="746"/>
      <c r="AD2475" s="746"/>
    </row>
    <row r="2476" spans="4:30" ht="13.9" customHeight="1">
      <c r="D2476" s="746"/>
      <c r="E2476" s="746"/>
      <c r="F2476" s="746"/>
      <c r="G2476" s="746"/>
      <c r="H2476" s="746"/>
      <c r="I2476" s="746"/>
      <c r="J2476" s="746"/>
      <c r="K2476" s="746"/>
      <c r="L2476" s="746"/>
      <c r="M2476" s="746"/>
      <c r="N2476" s="746"/>
      <c r="O2476" s="746"/>
      <c r="P2476" s="746"/>
      <c r="Q2476" s="746"/>
      <c r="R2476" s="746"/>
      <c r="S2476" s="746"/>
      <c r="T2476" s="746"/>
      <c r="U2476" s="746"/>
      <c r="V2476" s="746"/>
      <c r="W2476" s="746"/>
      <c r="X2476" s="746"/>
      <c r="Y2476" s="746"/>
      <c r="Z2476" s="746"/>
      <c r="AA2476" s="746"/>
      <c r="AB2476" s="746"/>
      <c r="AC2476" s="746"/>
      <c r="AD2476" s="746"/>
    </row>
    <row r="2477" spans="4:30" ht="13.9" customHeight="1">
      <c r="D2477" s="746"/>
      <c r="E2477" s="746"/>
      <c r="F2477" s="746"/>
      <c r="G2477" s="746"/>
      <c r="H2477" s="746"/>
      <c r="I2477" s="746"/>
      <c r="J2477" s="746"/>
      <c r="K2477" s="746"/>
      <c r="L2477" s="746"/>
      <c r="M2477" s="746"/>
      <c r="N2477" s="746"/>
      <c r="O2477" s="746"/>
      <c r="P2477" s="746"/>
      <c r="Q2477" s="746"/>
      <c r="R2477" s="746"/>
      <c r="S2477" s="746"/>
      <c r="T2477" s="746"/>
      <c r="U2477" s="746"/>
      <c r="V2477" s="746"/>
      <c r="W2477" s="746"/>
      <c r="X2477" s="746"/>
      <c r="Y2477" s="746"/>
      <c r="Z2477" s="746"/>
      <c r="AA2477" s="746"/>
      <c r="AB2477" s="746"/>
      <c r="AC2477" s="746"/>
      <c r="AD2477" s="746"/>
    </row>
    <row r="2478" spans="4:30" ht="13.9" customHeight="1">
      <c r="D2478" s="746"/>
      <c r="E2478" s="746"/>
      <c r="F2478" s="746"/>
      <c r="G2478" s="746"/>
      <c r="H2478" s="746"/>
      <c r="I2478" s="746"/>
      <c r="J2478" s="746"/>
      <c r="K2478" s="746"/>
      <c r="L2478" s="746"/>
      <c r="M2478" s="746"/>
      <c r="N2478" s="746"/>
      <c r="O2478" s="746"/>
      <c r="P2478" s="746"/>
      <c r="Q2478" s="746"/>
      <c r="R2478" s="746"/>
      <c r="S2478" s="746"/>
      <c r="T2478" s="746"/>
      <c r="U2478" s="746"/>
      <c r="V2478" s="746"/>
      <c r="W2478" s="746"/>
      <c r="X2478" s="746"/>
      <c r="Y2478" s="746"/>
      <c r="Z2478" s="746"/>
      <c r="AA2478" s="746"/>
      <c r="AB2478" s="746"/>
      <c r="AC2478" s="746"/>
      <c r="AD2478" s="746"/>
    </row>
    <row r="2479" spans="4:30" ht="13.9" customHeight="1">
      <c r="D2479" s="746"/>
      <c r="E2479" s="746"/>
      <c r="F2479" s="746"/>
      <c r="G2479" s="746"/>
      <c r="H2479" s="746"/>
      <c r="I2479" s="746"/>
      <c r="J2479" s="746"/>
      <c r="K2479" s="746"/>
      <c r="L2479" s="746"/>
      <c r="M2479" s="746"/>
      <c r="N2479" s="746"/>
      <c r="O2479" s="746"/>
      <c r="P2479" s="746"/>
      <c r="Q2479" s="746"/>
      <c r="R2479" s="746"/>
      <c r="S2479" s="746"/>
      <c r="T2479" s="746"/>
      <c r="U2479" s="746"/>
      <c r="V2479" s="746"/>
      <c r="W2479" s="746"/>
      <c r="X2479" s="746"/>
      <c r="Y2479" s="746"/>
      <c r="Z2479" s="746"/>
      <c r="AA2479" s="746"/>
      <c r="AB2479" s="746"/>
      <c r="AC2479" s="746"/>
      <c r="AD2479" s="746"/>
    </row>
    <row r="2480" spans="4:30" ht="13.9" customHeight="1">
      <c r="D2480" s="746"/>
      <c r="E2480" s="746"/>
      <c r="F2480" s="746"/>
      <c r="G2480" s="746"/>
      <c r="H2480" s="746"/>
      <c r="I2480" s="746"/>
      <c r="J2480" s="746"/>
      <c r="K2480" s="746"/>
      <c r="L2480" s="746"/>
      <c r="M2480" s="746"/>
      <c r="N2480" s="746"/>
      <c r="O2480" s="746"/>
      <c r="P2480" s="746"/>
      <c r="Q2480" s="746"/>
      <c r="R2480" s="746"/>
      <c r="S2480" s="746"/>
      <c r="T2480" s="746"/>
      <c r="U2480" s="746"/>
      <c r="V2480" s="746"/>
      <c r="W2480" s="746"/>
      <c r="X2480" s="746"/>
      <c r="Y2480" s="746"/>
      <c r="Z2480" s="746"/>
      <c r="AA2480" s="746"/>
      <c r="AB2480" s="746"/>
      <c r="AC2480" s="746"/>
      <c r="AD2480" s="746"/>
    </row>
    <row r="2481" spans="4:30" ht="13.9" customHeight="1">
      <c r="D2481" s="746"/>
      <c r="E2481" s="746"/>
      <c r="F2481" s="746"/>
      <c r="G2481" s="746"/>
      <c r="H2481" s="746"/>
      <c r="I2481" s="746"/>
      <c r="J2481" s="746"/>
      <c r="K2481" s="746"/>
      <c r="L2481" s="746"/>
      <c r="M2481" s="746"/>
      <c r="N2481" s="746"/>
      <c r="O2481" s="746"/>
      <c r="P2481" s="746"/>
      <c r="Q2481" s="746"/>
      <c r="R2481" s="746"/>
      <c r="S2481" s="746"/>
      <c r="T2481" s="746"/>
      <c r="U2481" s="746"/>
      <c r="V2481" s="746"/>
      <c r="W2481" s="746"/>
      <c r="X2481" s="746"/>
      <c r="Y2481" s="746"/>
      <c r="Z2481" s="746"/>
      <c r="AA2481" s="746"/>
      <c r="AB2481" s="746"/>
      <c r="AC2481" s="746"/>
      <c r="AD2481" s="746"/>
    </row>
    <row r="2482" spans="4:30" ht="13.9" customHeight="1">
      <c r="D2482" s="746"/>
      <c r="E2482" s="746"/>
      <c r="F2482" s="746"/>
      <c r="G2482" s="746"/>
      <c r="H2482" s="746"/>
      <c r="I2482" s="746"/>
      <c r="J2482" s="746"/>
      <c r="K2482" s="746"/>
      <c r="L2482" s="746"/>
      <c r="M2482" s="746"/>
      <c r="N2482" s="746"/>
      <c r="O2482" s="746"/>
      <c r="P2482" s="746"/>
      <c r="Q2482" s="746"/>
      <c r="R2482" s="746"/>
      <c r="S2482" s="746"/>
      <c r="T2482" s="746"/>
      <c r="U2482" s="746"/>
      <c r="V2482" s="746"/>
      <c r="W2482" s="746"/>
      <c r="X2482" s="746"/>
      <c r="Y2482" s="746"/>
      <c r="Z2482" s="746"/>
      <c r="AA2482" s="746"/>
      <c r="AB2482" s="746"/>
      <c r="AC2482" s="746"/>
      <c r="AD2482" s="746"/>
    </row>
    <row r="2483" spans="4:30" ht="13.9" customHeight="1">
      <c r="D2483" s="746"/>
      <c r="E2483" s="746"/>
      <c r="F2483" s="746"/>
      <c r="G2483" s="746"/>
      <c r="H2483" s="746"/>
      <c r="I2483" s="746"/>
      <c r="J2483" s="746"/>
      <c r="K2483" s="746"/>
      <c r="L2483" s="746"/>
      <c r="M2483" s="746"/>
      <c r="N2483" s="746"/>
      <c r="O2483" s="746"/>
      <c r="P2483" s="746"/>
      <c r="Q2483" s="746"/>
      <c r="R2483" s="746"/>
      <c r="S2483" s="746"/>
      <c r="T2483" s="746"/>
      <c r="U2483" s="746"/>
      <c r="V2483" s="746"/>
      <c r="W2483" s="746"/>
      <c r="X2483" s="746"/>
      <c r="Y2483" s="746"/>
      <c r="Z2483" s="746"/>
      <c r="AA2483" s="746"/>
      <c r="AB2483" s="746"/>
      <c r="AC2483" s="746"/>
      <c r="AD2483" s="746"/>
    </row>
    <row r="2484" spans="4:30" ht="13.9" customHeight="1">
      <c r="D2484" s="746"/>
      <c r="E2484" s="746"/>
      <c r="F2484" s="746"/>
      <c r="G2484" s="746"/>
      <c r="H2484" s="746"/>
      <c r="I2484" s="746"/>
      <c r="J2484" s="746"/>
      <c r="K2484" s="746"/>
      <c r="L2484" s="746"/>
      <c r="M2484" s="746"/>
      <c r="N2484" s="746"/>
      <c r="O2484" s="746"/>
      <c r="P2484" s="746"/>
      <c r="Q2484" s="746"/>
      <c r="R2484" s="746"/>
      <c r="S2484" s="746"/>
      <c r="T2484" s="746"/>
      <c r="U2484" s="746"/>
      <c r="V2484" s="746"/>
      <c r="W2484" s="746"/>
      <c r="X2484" s="746"/>
      <c r="Y2484" s="746"/>
      <c r="Z2484" s="746"/>
      <c r="AA2484" s="746"/>
      <c r="AB2484" s="746"/>
      <c r="AC2484" s="746"/>
      <c r="AD2484" s="746"/>
    </row>
    <row r="2485" spans="4:30" ht="13.9" customHeight="1">
      <c r="D2485" s="746"/>
      <c r="E2485" s="746"/>
      <c r="F2485" s="746"/>
      <c r="G2485" s="746"/>
      <c r="H2485" s="746"/>
      <c r="I2485" s="746"/>
      <c r="J2485" s="746"/>
      <c r="K2485" s="746"/>
      <c r="L2485" s="746"/>
      <c r="M2485" s="746"/>
      <c r="N2485" s="746"/>
      <c r="O2485" s="746"/>
      <c r="P2485" s="746"/>
      <c r="Q2485" s="746"/>
      <c r="R2485" s="746"/>
      <c r="S2485" s="746"/>
      <c r="T2485" s="746"/>
      <c r="U2485" s="746"/>
      <c r="V2485" s="746"/>
      <c r="W2485" s="746"/>
      <c r="X2485" s="746"/>
      <c r="Y2485" s="746"/>
      <c r="Z2485" s="746"/>
      <c r="AA2485" s="746"/>
      <c r="AB2485" s="746"/>
      <c r="AC2485" s="746"/>
      <c r="AD2485" s="746"/>
    </row>
    <row r="2486" spans="4:30" ht="13.9" customHeight="1">
      <c r="D2486" s="746"/>
      <c r="E2486" s="746"/>
      <c r="F2486" s="746"/>
      <c r="G2486" s="746"/>
      <c r="H2486" s="746"/>
      <c r="I2486" s="746"/>
      <c r="J2486" s="746"/>
      <c r="K2486" s="746"/>
      <c r="L2486" s="746"/>
      <c r="M2486" s="746"/>
      <c r="N2486" s="746"/>
      <c r="O2486" s="746"/>
      <c r="P2486" s="746"/>
      <c r="Q2486" s="746"/>
      <c r="R2486" s="746"/>
      <c r="S2486" s="746"/>
      <c r="T2486" s="746"/>
      <c r="U2486" s="746"/>
      <c r="V2486" s="746"/>
      <c r="W2486" s="746"/>
      <c r="X2486" s="746"/>
      <c r="Y2486" s="746"/>
      <c r="Z2486" s="746"/>
      <c r="AA2486" s="746"/>
      <c r="AB2486" s="746"/>
      <c r="AC2486" s="746"/>
      <c r="AD2486" s="746"/>
    </row>
    <row r="2487" spans="4:30" ht="13.9" customHeight="1">
      <c r="D2487" s="746"/>
      <c r="E2487" s="746"/>
      <c r="F2487" s="746"/>
      <c r="G2487" s="746"/>
      <c r="H2487" s="746"/>
      <c r="I2487" s="746"/>
      <c r="J2487" s="746"/>
      <c r="K2487" s="746"/>
      <c r="L2487" s="746"/>
      <c r="M2487" s="746"/>
      <c r="N2487" s="746"/>
      <c r="O2487" s="746"/>
      <c r="P2487" s="746"/>
      <c r="Q2487" s="746"/>
      <c r="R2487" s="746"/>
      <c r="S2487" s="746"/>
      <c r="T2487" s="746"/>
      <c r="U2487" s="746"/>
      <c r="V2487" s="746"/>
      <c r="W2487" s="746"/>
      <c r="X2487" s="746"/>
      <c r="Y2487" s="746"/>
      <c r="Z2487" s="746"/>
      <c r="AA2487" s="746"/>
      <c r="AB2487" s="746"/>
      <c r="AC2487" s="746"/>
      <c r="AD2487" s="746"/>
    </row>
    <row r="2488" spans="4:30" ht="13.9" customHeight="1">
      <c r="D2488" s="746"/>
      <c r="E2488" s="746"/>
      <c r="F2488" s="746"/>
      <c r="G2488" s="746"/>
      <c r="H2488" s="746"/>
      <c r="I2488" s="746"/>
      <c r="J2488" s="746"/>
      <c r="K2488" s="746"/>
      <c r="L2488" s="746"/>
      <c r="M2488" s="746"/>
      <c r="N2488" s="746"/>
      <c r="O2488" s="746"/>
      <c r="P2488" s="746"/>
      <c r="Q2488" s="746"/>
      <c r="R2488" s="746"/>
      <c r="S2488" s="746"/>
      <c r="T2488" s="746"/>
      <c r="U2488" s="746"/>
      <c r="V2488" s="746"/>
      <c r="W2488" s="746"/>
      <c r="X2488" s="746"/>
      <c r="Y2488" s="746"/>
      <c r="Z2488" s="746"/>
      <c r="AA2488" s="746"/>
      <c r="AB2488" s="746"/>
      <c r="AC2488" s="746"/>
      <c r="AD2488" s="746"/>
    </row>
    <row r="2489" spans="4:30" ht="13.9" customHeight="1">
      <c r="D2489" s="746"/>
      <c r="E2489" s="746"/>
      <c r="F2489" s="746"/>
      <c r="G2489" s="746"/>
      <c r="H2489" s="746"/>
      <c r="I2489" s="746"/>
      <c r="J2489" s="746"/>
      <c r="K2489" s="746"/>
      <c r="L2489" s="746"/>
      <c r="M2489" s="746"/>
      <c r="N2489" s="746"/>
      <c r="O2489" s="746"/>
      <c r="P2489" s="746"/>
      <c r="Q2489" s="746"/>
      <c r="R2489" s="746"/>
      <c r="S2489" s="746"/>
      <c r="T2489" s="746"/>
      <c r="U2489" s="746"/>
      <c r="V2489" s="746"/>
      <c r="W2489" s="746"/>
      <c r="X2489" s="746"/>
      <c r="Y2489" s="746"/>
      <c r="Z2489" s="746"/>
      <c r="AA2489" s="746"/>
      <c r="AB2489" s="746"/>
      <c r="AC2489" s="746"/>
      <c r="AD2489" s="746"/>
    </row>
    <row r="2490" spans="4:30" ht="13.9" customHeight="1">
      <c r="D2490" s="746"/>
      <c r="E2490" s="746"/>
      <c r="F2490" s="746"/>
      <c r="G2490" s="746"/>
      <c r="H2490" s="746"/>
      <c r="I2490" s="746"/>
      <c r="J2490" s="746"/>
      <c r="K2490" s="746"/>
      <c r="L2490" s="746"/>
      <c r="M2490" s="746"/>
      <c r="N2490" s="746"/>
      <c r="O2490" s="746"/>
      <c r="P2490" s="746"/>
      <c r="Q2490" s="746"/>
      <c r="R2490" s="746"/>
      <c r="S2490" s="746"/>
      <c r="T2490" s="746"/>
      <c r="U2490" s="746"/>
      <c r="V2490" s="746"/>
      <c r="W2490" s="746"/>
      <c r="X2490" s="746"/>
      <c r="Y2490" s="746"/>
      <c r="Z2490" s="746"/>
      <c r="AA2490" s="746"/>
      <c r="AB2490" s="746"/>
      <c r="AC2490" s="746"/>
      <c r="AD2490" s="746"/>
    </row>
    <row r="2491" spans="4:30" ht="13.9" customHeight="1">
      <c r="D2491" s="746"/>
      <c r="E2491" s="746"/>
      <c r="F2491" s="746"/>
      <c r="G2491" s="746"/>
      <c r="H2491" s="746"/>
      <c r="I2491" s="746"/>
      <c r="J2491" s="746"/>
      <c r="K2491" s="746"/>
      <c r="L2491" s="746"/>
      <c r="M2491" s="746"/>
      <c r="N2491" s="746"/>
      <c r="O2491" s="746"/>
      <c r="P2491" s="746"/>
      <c r="Q2491" s="746"/>
      <c r="R2491" s="746"/>
      <c r="S2491" s="746"/>
      <c r="T2491" s="746"/>
      <c r="U2491" s="746"/>
      <c r="V2491" s="746"/>
      <c r="W2491" s="746"/>
      <c r="X2491" s="746"/>
      <c r="Y2491" s="746"/>
      <c r="Z2491" s="746"/>
      <c r="AA2491" s="746"/>
      <c r="AB2491" s="746"/>
      <c r="AC2491" s="746"/>
      <c r="AD2491" s="746"/>
    </row>
    <row r="2492" spans="4:30" ht="13.9" customHeight="1">
      <c r="D2492" s="746"/>
      <c r="E2492" s="746"/>
      <c r="F2492" s="746"/>
      <c r="G2492" s="746"/>
      <c r="H2492" s="746"/>
      <c r="I2492" s="746"/>
      <c r="J2492" s="746"/>
      <c r="K2492" s="746"/>
      <c r="L2492" s="746"/>
      <c r="M2492" s="746"/>
      <c r="N2492" s="746"/>
      <c r="O2492" s="746"/>
      <c r="P2492" s="746"/>
      <c r="Q2492" s="746"/>
      <c r="R2492" s="746"/>
      <c r="S2492" s="746"/>
      <c r="T2492" s="746"/>
      <c r="U2492" s="746"/>
      <c r="V2492" s="746"/>
      <c r="W2492" s="746"/>
      <c r="X2492" s="746"/>
      <c r="Y2492" s="746"/>
      <c r="Z2492" s="746"/>
      <c r="AA2492" s="746"/>
      <c r="AB2492" s="746"/>
      <c r="AC2492" s="746"/>
      <c r="AD2492" s="746"/>
    </row>
    <row r="2493" spans="4:30" ht="13.9" customHeight="1">
      <c r="D2493" s="746"/>
      <c r="E2493" s="746"/>
      <c r="F2493" s="746"/>
      <c r="G2493" s="746"/>
      <c r="H2493" s="746"/>
      <c r="I2493" s="746"/>
      <c r="J2493" s="746"/>
      <c r="K2493" s="746"/>
      <c r="L2493" s="746"/>
      <c r="M2493" s="746"/>
      <c r="N2493" s="746"/>
      <c r="O2493" s="746"/>
      <c r="P2493" s="746"/>
      <c r="Q2493" s="746"/>
      <c r="R2493" s="746"/>
      <c r="S2493" s="746"/>
      <c r="T2493" s="746"/>
      <c r="U2493" s="746"/>
      <c r="V2493" s="746"/>
      <c r="W2493" s="746"/>
      <c r="X2493" s="746"/>
      <c r="Y2493" s="746"/>
      <c r="Z2493" s="746"/>
      <c r="AA2493" s="746"/>
      <c r="AB2493" s="746"/>
      <c r="AC2493" s="746"/>
      <c r="AD2493" s="746"/>
    </row>
    <row r="2494" spans="4:30" ht="13.9" customHeight="1">
      <c r="D2494" s="746"/>
      <c r="E2494" s="746"/>
      <c r="F2494" s="746"/>
      <c r="G2494" s="746"/>
      <c r="H2494" s="746"/>
      <c r="I2494" s="746"/>
      <c r="J2494" s="746"/>
      <c r="K2494" s="746"/>
      <c r="L2494" s="746"/>
      <c r="M2494" s="746"/>
      <c r="N2494" s="746"/>
      <c r="O2494" s="746"/>
      <c r="P2494" s="746"/>
      <c r="Q2494" s="746"/>
      <c r="R2494" s="746"/>
      <c r="S2494" s="746"/>
      <c r="T2494" s="746"/>
      <c r="U2494" s="746"/>
      <c r="V2494" s="746"/>
      <c r="W2494" s="746"/>
      <c r="X2494" s="746"/>
      <c r="Y2494" s="746"/>
      <c r="Z2494" s="746"/>
      <c r="AA2494" s="746"/>
      <c r="AB2494" s="746"/>
      <c r="AC2494" s="746"/>
      <c r="AD2494" s="746"/>
    </row>
    <row r="2495" spans="4:30" ht="13.9" customHeight="1">
      <c r="D2495" s="746"/>
      <c r="E2495" s="746"/>
      <c r="F2495" s="746"/>
      <c r="G2495" s="746"/>
      <c r="H2495" s="746"/>
      <c r="I2495" s="746"/>
      <c r="J2495" s="746"/>
      <c r="K2495" s="746"/>
      <c r="L2495" s="746"/>
      <c r="M2495" s="746"/>
      <c r="N2495" s="746"/>
      <c r="O2495" s="746"/>
      <c r="P2495" s="746"/>
      <c r="Q2495" s="746"/>
      <c r="R2495" s="746"/>
      <c r="S2495" s="746"/>
      <c r="T2495" s="746"/>
      <c r="U2495" s="746"/>
      <c r="V2495" s="746"/>
      <c r="W2495" s="746"/>
      <c r="X2495" s="746"/>
      <c r="Y2495" s="746"/>
      <c r="Z2495" s="746"/>
      <c r="AA2495" s="746"/>
      <c r="AB2495" s="746"/>
      <c r="AC2495" s="746"/>
      <c r="AD2495" s="746"/>
    </row>
    <row r="2496" spans="4:30" ht="13.9" customHeight="1">
      <c r="D2496" s="746"/>
      <c r="E2496" s="746"/>
      <c r="F2496" s="746"/>
      <c r="G2496" s="746"/>
      <c r="H2496" s="746"/>
      <c r="I2496" s="746"/>
      <c r="J2496" s="746"/>
      <c r="K2496" s="746"/>
      <c r="L2496" s="746"/>
      <c r="M2496" s="746"/>
      <c r="N2496" s="746"/>
      <c r="O2496" s="746"/>
      <c r="P2496" s="746"/>
      <c r="Q2496" s="746"/>
      <c r="R2496" s="746"/>
      <c r="S2496" s="746"/>
      <c r="T2496" s="746"/>
      <c r="U2496" s="746"/>
      <c r="V2496" s="746"/>
      <c r="W2496" s="746"/>
      <c r="X2496" s="746"/>
      <c r="Y2496" s="746"/>
      <c r="Z2496" s="746"/>
      <c r="AA2496" s="746"/>
      <c r="AB2496" s="746"/>
      <c r="AC2496" s="746"/>
      <c r="AD2496" s="746"/>
    </row>
    <row r="2497" spans="4:30" ht="13.9" customHeight="1">
      <c r="D2497" s="746"/>
      <c r="E2497" s="746"/>
      <c r="F2497" s="746"/>
      <c r="G2497" s="746"/>
      <c r="H2497" s="746"/>
      <c r="I2497" s="746"/>
      <c r="J2497" s="746"/>
      <c r="K2497" s="746"/>
      <c r="L2497" s="746"/>
      <c r="M2497" s="746"/>
      <c r="N2497" s="746"/>
      <c r="O2497" s="746"/>
      <c r="P2497" s="746"/>
      <c r="Q2497" s="746"/>
      <c r="R2497" s="746"/>
      <c r="S2497" s="746"/>
      <c r="T2497" s="746"/>
      <c r="U2497" s="746"/>
      <c r="V2497" s="746"/>
      <c r="W2497" s="746"/>
      <c r="X2497" s="746"/>
      <c r="Y2497" s="746"/>
      <c r="Z2497" s="746"/>
      <c r="AA2497" s="746"/>
      <c r="AB2497" s="746"/>
      <c r="AC2497" s="746"/>
      <c r="AD2497" s="746"/>
    </row>
    <row r="2498" spans="4:30" ht="13.9" customHeight="1">
      <c r="D2498" s="746"/>
      <c r="E2498" s="746"/>
      <c r="F2498" s="746"/>
      <c r="G2498" s="746"/>
      <c r="H2498" s="746"/>
      <c r="I2498" s="746"/>
      <c r="J2498" s="746"/>
      <c r="K2498" s="746"/>
      <c r="L2498" s="746"/>
      <c r="M2498" s="746"/>
      <c r="N2498" s="746"/>
      <c r="O2498" s="746"/>
      <c r="P2498" s="746"/>
      <c r="Q2498" s="746"/>
      <c r="R2498" s="746"/>
      <c r="S2498" s="746"/>
      <c r="T2498" s="746"/>
      <c r="U2498" s="746"/>
      <c r="V2498" s="746"/>
      <c r="W2498" s="746"/>
      <c r="X2498" s="746"/>
      <c r="Y2498" s="746"/>
      <c r="Z2498" s="746"/>
      <c r="AA2498" s="746"/>
      <c r="AB2498" s="746"/>
      <c r="AC2498" s="746"/>
      <c r="AD2498" s="746"/>
    </row>
    <row r="2499" spans="4:30" ht="13.9" customHeight="1">
      <c r="D2499" s="746"/>
      <c r="E2499" s="746"/>
      <c r="F2499" s="746"/>
      <c r="G2499" s="746"/>
      <c r="H2499" s="746"/>
      <c r="I2499" s="746"/>
      <c r="J2499" s="746"/>
      <c r="K2499" s="746"/>
      <c r="L2499" s="746"/>
      <c r="M2499" s="746"/>
      <c r="N2499" s="746"/>
      <c r="O2499" s="746"/>
      <c r="P2499" s="746"/>
      <c r="Q2499" s="746"/>
      <c r="R2499" s="746"/>
      <c r="S2499" s="746"/>
      <c r="T2499" s="746"/>
      <c r="U2499" s="746"/>
      <c r="V2499" s="746"/>
      <c r="W2499" s="746"/>
      <c r="X2499" s="746"/>
      <c r="Y2499" s="746"/>
      <c r="Z2499" s="746"/>
      <c r="AA2499" s="746"/>
      <c r="AB2499" s="746"/>
      <c r="AC2499" s="746"/>
      <c r="AD2499" s="746"/>
    </row>
    <row r="2500" spans="4:30" ht="13.9" customHeight="1">
      <c r="D2500" s="746"/>
      <c r="E2500" s="746"/>
      <c r="F2500" s="746"/>
      <c r="G2500" s="746"/>
      <c r="H2500" s="746"/>
      <c r="I2500" s="746"/>
      <c r="J2500" s="746"/>
      <c r="K2500" s="746"/>
      <c r="L2500" s="746"/>
      <c r="M2500" s="746"/>
      <c r="N2500" s="746"/>
      <c r="O2500" s="746"/>
      <c r="P2500" s="746"/>
      <c r="Q2500" s="746"/>
      <c r="R2500" s="746"/>
      <c r="S2500" s="746"/>
      <c r="T2500" s="746"/>
      <c r="U2500" s="746"/>
      <c r="V2500" s="746"/>
      <c r="W2500" s="746"/>
      <c r="X2500" s="746"/>
      <c r="Y2500" s="746"/>
      <c r="Z2500" s="746"/>
      <c r="AA2500" s="746"/>
      <c r="AB2500" s="746"/>
      <c r="AC2500" s="746"/>
      <c r="AD2500" s="746"/>
    </row>
    <row r="2501" spans="4:30" ht="13.9" customHeight="1">
      <c r="D2501" s="746"/>
      <c r="E2501" s="746"/>
      <c r="F2501" s="746"/>
      <c r="G2501" s="746"/>
      <c r="H2501" s="746"/>
      <c r="I2501" s="746"/>
      <c r="J2501" s="746"/>
      <c r="K2501" s="746"/>
      <c r="L2501" s="746"/>
      <c r="M2501" s="746"/>
      <c r="N2501" s="746"/>
      <c r="O2501" s="746"/>
      <c r="P2501" s="746"/>
      <c r="Q2501" s="746"/>
      <c r="R2501" s="746"/>
      <c r="S2501" s="746"/>
      <c r="T2501" s="746"/>
      <c r="U2501" s="746"/>
      <c r="V2501" s="746"/>
      <c r="W2501" s="746"/>
      <c r="X2501" s="746"/>
      <c r="Y2501" s="746"/>
      <c r="Z2501" s="746"/>
      <c r="AA2501" s="746"/>
      <c r="AB2501" s="746"/>
      <c r="AC2501" s="746"/>
      <c r="AD2501" s="746"/>
    </row>
    <row r="2502" spans="4:30" ht="13.9" customHeight="1">
      <c r="D2502" s="746"/>
      <c r="E2502" s="746"/>
      <c r="F2502" s="746"/>
      <c r="G2502" s="746"/>
      <c r="H2502" s="746"/>
      <c r="I2502" s="746"/>
      <c r="J2502" s="746"/>
      <c r="K2502" s="746"/>
      <c r="L2502" s="746"/>
      <c r="M2502" s="746"/>
      <c r="N2502" s="746"/>
      <c r="O2502" s="746"/>
      <c r="P2502" s="746"/>
      <c r="Q2502" s="746"/>
      <c r="R2502" s="746"/>
      <c r="S2502" s="746"/>
      <c r="T2502" s="746"/>
      <c r="U2502" s="746"/>
      <c r="V2502" s="746"/>
      <c r="W2502" s="746"/>
      <c r="X2502" s="746"/>
      <c r="Y2502" s="746"/>
      <c r="Z2502" s="746"/>
      <c r="AA2502" s="746"/>
      <c r="AB2502" s="746"/>
      <c r="AC2502" s="746"/>
      <c r="AD2502" s="746"/>
    </row>
    <row r="2503" spans="4:30" ht="13.9" customHeight="1">
      <c r="D2503" s="746"/>
      <c r="E2503" s="746"/>
      <c r="F2503" s="746"/>
      <c r="G2503" s="746"/>
      <c r="H2503" s="746"/>
      <c r="I2503" s="746"/>
      <c r="J2503" s="746"/>
      <c r="K2503" s="746"/>
      <c r="L2503" s="746"/>
      <c r="M2503" s="746"/>
      <c r="N2503" s="746"/>
      <c r="O2503" s="746"/>
      <c r="P2503" s="746"/>
      <c r="Q2503" s="746"/>
      <c r="R2503" s="746"/>
      <c r="S2503" s="746"/>
      <c r="T2503" s="746"/>
      <c r="U2503" s="746"/>
      <c r="V2503" s="746"/>
      <c r="W2503" s="746"/>
      <c r="X2503" s="746"/>
      <c r="Y2503" s="746"/>
      <c r="Z2503" s="746"/>
      <c r="AA2503" s="746"/>
      <c r="AB2503" s="746"/>
      <c r="AC2503" s="746"/>
      <c r="AD2503" s="746"/>
    </row>
    <row r="2504" spans="4:30" ht="13.9" customHeight="1">
      <c r="D2504" s="746"/>
      <c r="E2504" s="746"/>
      <c r="F2504" s="746"/>
      <c r="G2504" s="746"/>
      <c r="H2504" s="746"/>
      <c r="I2504" s="746"/>
      <c r="J2504" s="746"/>
      <c r="K2504" s="746"/>
      <c r="L2504" s="746"/>
      <c r="M2504" s="746"/>
      <c r="N2504" s="746"/>
      <c r="O2504" s="746"/>
      <c r="P2504" s="746"/>
      <c r="Q2504" s="746"/>
      <c r="R2504" s="746"/>
      <c r="S2504" s="746"/>
      <c r="T2504" s="746"/>
      <c r="U2504" s="746"/>
      <c r="V2504" s="746"/>
      <c r="W2504" s="746"/>
      <c r="X2504" s="746"/>
      <c r="Y2504" s="746"/>
      <c r="Z2504" s="746"/>
      <c r="AA2504" s="746"/>
      <c r="AB2504" s="746"/>
      <c r="AC2504" s="746"/>
      <c r="AD2504" s="746"/>
    </row>
    <row r="2505" spans="4:30" ht="13.9" customHeight="1">
      <c r="D2505" s="746"/>
      <c r="E2505" s="746"/>
      <c r="F2505" s="746"/>
      <c r="G2505" s="746"/>
      <c r="H2505" s="746"/>
      <c r="I2505" s="746"/>
      <c r="J2505" s="746"/>
      <c r="K2505" s="746"/>
      <c r="L2505" s="746"/>
      <c r="M2505" s="746"/>
      <c r="N2505" s="746"/>
      <c r="O2505" s="746"/>
      <c r="P2505" s="746"/>
      <c r="Q2505" s="746"/>
      <c r="R2505" s="746"/>
      <c r="S2505" s="746"/>
      <c r="T2505" s="746"/>
      <c r="U2505" s="746"/>
      <c r="V2505" s="746"/>
      <c r="W2505" s="746"/>
      <c r="X2505" s="746"/>
      <c r="Y2505" s="746"/>
      <c r="Z2505" s="746"/>
      <c r="AA2505" s="746"/>
      <c r="AB2505" s="746"/>
      <c r="AC2505" s="746"/>
      <c r="AD2505" s="746"/>
    </row>
    <row r="2506" spans="4:30" ht="13.9" customHeight="1">
      <c r="D2506" s="746"/>
      <c r="E2506" s="746"/>
      <c r="F2506" s="746"/>
      <c r="G2506" s="746"/>
      <c r="H2506" s="746"/>
      <c r="I2506" s="746"/>
      <c r="J2506" s="746"/>
      <c r="K2506" s="746"/>
      <c r="L2506" s="746"/>
      <c r="M2506" s="746"/>
      <c r="N2506" s="746"/>
      <c r="O2506" s="746"/>
      <c r="P2506" s="746"/>
      <c r="Q2506" s="746"/>
      <c r="R2506" s="746"/>
      <c r="S2506" s="746"/>
      <c r="T2506" s="746"/>
      <c r="U2506" s="746"/>
      <c r="V2506" s="746"/>
      <c r="W2506" s="746"/>
      <c r="X2506" s="746"/>
      <c r="Y2506" s="746"/>
      <c r="Z2506" s="746"/>
      <c r="AA2506" s="746"/>
      <c r="AB2506" s="746"/>
      <c r="AC2506" s="746"/>
      <c r="AD2506" s="746"/>
    </row>
    <row r="2507" spans="4:30" ht="13.9" customHeight="1">
      <c r="D2507" s="746"/>
      <c r="E2507" s="746"/>
      <c r="F2507" s="746"/>
      <c r="G2507" s="746"/>
      <c r="H2507" s="746"/>
      <c r="I2507" s="746"/>
      <c r="J2507" s="746"/>
      <c r="K2507" s="746"/>
      <c r="L2507" s="746"/>
      <c r="M2507" s="746"/>
      <c r="N2507" s="746"/>
      <c r="O2507" s="746"/>
      <c r="P2507" s="746"/>
      <c r="Q2507" s="746"/>
      <c r="R2507" s="746"/>
      <c r="S2507" s="746"/>
      <c r="T2507" s="746"/>
      <c r="U2507" s="746"/>
      <c r="V2507" s="746"/>
      <c r="W2507" s="746"/>
      <c r="X2507" s="746"/>
      <c r="Y2507" s="746"/>
      <c r="Z2507" s="746"/>
      <c r="AA2507" s="746"/>
      <c r="AB2507" s="746"/>
      <c r="AC2507" s="746"/>
      <c r="AD2507" s="746"/>
    </row>
    <row r="2508" spans="4:30" ht="13.9" customHeight="1">
      <c r="D2508" s="746"/>
      <c r="E2508" s="746"/>
      <c r="F2508" s="746"/>
      <c r="G2508" s="746"/>
      <c r="H2508" s="746"/>
      <c r="I2508" s="746"/>
      <c r="J2508" s="746"/>
      <c r="K2508" s="746"/>
      <c r="L2508" s="746"/>
      <c r="M2508" s="746"/>
      <c r="N2508" s="746"/>
      <c r="O2508" s="746"/>
      <c r="P2508" s="746"/>
      <c r="Q2508" s="746"/>
      <c r="R2508" s="746"/>
      <c r="S2508" s="746"/>
      <c r="T2508" s="746"/>
      <c r="U2508" s="746"/>
      <c r="V2508" s="746"/>
      <c r="W2508" s="746"/>
      <c r="X2508" s="746"/>
      <c r="Y2508" s="746"/>
      <c r="Z2508" s="746"/>
      <c r="AA2508" s="746"/>
      <c r="AB2508" s="746"/>
      <c r="AC2508" s="746"/>
      <c r="AD2508" s="746"/>
    </row>
    <row r="2509" spans="4:30" ht="13.9" customHeight="1">
      <c r="D2509" s="746"/>
      <c r="E2509" s="746"/>
      <c r="F2509" s="746"/>
      <c r="G2509" s="746"/>
      <c r="H2509" s="746"/>
      <c r="I2509" s="746"/>
      <c r="J2509" s="746"/>
      <c r="K2509" s="746"/>
      <c r="L2509" s="746"/>
      <c r="M2509" s="746"/>
      <c r="N2509" s="746"/>
      <c r="O2509" s="746"/>
      <c r="P2509" s="746"/>
      <c r="Q2509" s="746"/>
      <c r="R2509" s="746"/>
      <c r="S2509" s="746"/>
      <c r="T2509" s="746"/>
      <c r="U2509" s="746"/>
      <c r="V2509" s="746"/>
      <c r="W2509" s="746"/>
      <c r="X2509" s="746"/>
      <c r="Y2509" s="746"/>
      <c r="Z2509" s="746"/>
      <c r="AA2509" s="746"/>
      <c r="AB2509" s="746"/>
      <c r="AC2509" s="746"/>
      <c r="AD2509" s="746"/>
    </row>
    <row r="2510" spans="4:30" ht="13.9" customHeight="1">
      <c r="D2510" s="746"/>
      <c r="E2510" s="746"/>
      <c r="F2510" s="746"/>
      <c r="G2510" s="746"/>
      <c r="H2510" s="746"/>
      <c r="I2510" s="746"/>
      <c r="J2510" s="746"/>
      <c r="K2510" s="746"/>
      <c r="L2510" s="746"/>
      <c r="M2510" s="746"/>
      <c r="N2510" s="746"/>
      <c r="O2510" s="746"/>
      <c r="P2510" s="746"/>
      <c r="Q2510" s="746"/>
      <c r="R2510" s="746"/>
      <c r="S2510" s="746"/>
      <c r="T2510" s="746"/>
      <c r="U2510" s="746"/>
      <c r="V2510" s="746"/>
      <c r="W2510" s="746"/>
      <c r="X2510" s="746"/>
      <c r="Y2510" s="746"/>
      <c r="Z2510" s="746"/>
      <c r="AA2510" s="746"/>
      <c r="AB2510" s="746"/>
      <c r="AC2510" s="746"/>
      <c r="AD2510" s="746"/>
    </row>
    <row r="2511" spans="4:30" ht="13.9" customHeight="1">
      <c r="D2511" s="746"/>
      <c r="E2511" s="746"/>
      <c r="F2511" s="746"/>
      <c r="G2511" s="746"/>
      <c r="H2511" s="746"/>
      <c r="I2511" s="746"/>
      <c r="J2511" s="746"/>
      <c r="K2511" s="746"/>
      <c r="L2511" s="746"/>
      <c r="M2511" s="746"/>
      <c r="N2511" s="746"/>
      <c r="O2511" s="746"/>
      <c r="P2511" s="746"/>
      <c r="Q2511" s="746"/>
      <c r="R2511" s="746"/>
      <c r="S2511" s="746"/>
      <c r="T2511" s="746"/>
      <c r="U2511" s="746"/>
      <c r="V2511" s="746"/>
      <c r="W2511" s="746"/>
      <c r="X2511" s="746"/>
      <c r="Y2511" s="746"/>
      <c r="Z2511" s="746"/>
      <c r="AA2511" s="746"/>
      <c r="AB2511" s="746"/>
      <c r="AC2511" s="746"/>
      <c r="AD2511" s="746"/>
    </row>
    <row r="2512" spans="4:30" ht="13.9" customHeight="1">
      <c r="D2512" s="746"/>
      <c r="E2512" s="746"/>
      <c r="F2512" s="746"/>
      <c r="G2512" s="746"/>
      <c r="H2512" s="746"/>
      <c r="I2512" s="746"/>
      <c r="J2512" s="746"/>
      <c r="K2512" s="746"/>
      <c r="L2512" s="746"/>
      <c r="M2512" s="746"/>
      <c r="N2512" s="746"/>
      <c r="O2512" s="746"/>
      <c r="P2512" s="746"/>
      <c r="Q2512" s="746"/>
      <c r="R2512" s="746"/>
      <c r="S2512" s="746"/>
      <c r="T2512" s="746"/>
      <c r="U2512" s="746"/>
      <c r="V2512" s="746"/>
      <c r="W2512" s="746"/>
      <c r="X2512" s="746"/>
      <c r="Y2512" s="746"/>
      <c r="Z2512" s="746"/>
      <c r="AA2512" s="746"/>
      <c r="AB2512" s="746"/>
      <c r="AC2512" s="746"/>
      <c r="AD2512" s="746"/>
    </row>
    <row r="2513" spans="4:30" ht="13.9" customHeight="1">
      <c r="D2513" s="746"/>
      <c r="E2513" s="746"/>
      <c r="F2513" s="746"/>
      <c r="G2513" s="746"/>
      <c r="H2513" s="746"/>
      <c r="I2513" s="746"/>
      <c r="J2513" s="746"/>
      <c r="K2513" s="746"/>
      <c r="L2513" s="746"/>
      <c r="M2513" s="746"/>
      <c r="N2513" s="746"/>
      <c r="O2513" s="746"/>
      <c r="P2513" s="746"/>
      <c r="Q2513" s="746"/>
      <c r="R2513" s="746"/>
      <c r="S2513" s="746"/>
      <c r="T2513" s="746"/>
      <c r="U2513" s="746"/>
      <c r="V2513" s="746"/>
      <c r="W2513" s="746"/>
      <c r="X2513" s="746"/>
      <c r="Y2513" s="746"/>
      <c r="Z2513" s="746"/>
      <c r="AA2513" s="746"/>
      <c r="AB2513" s="746"/>
      <c r="AC2513" s="746"/>
      <c r="AD2513" s="746"/>
    </row>
    <row r="2514" spans="4:30" ht="13.9" customHeight="1">
      <c r="D2514" s="746"/>
      <c r="E2514" s="746"/>
      <c r="F2514" s="746"/>
      <c r="G2514" s="746"/>
      <c r="H2514" s="746"/>
      <c r="I2514" s="746"/>
      <c r="J2514" s="746"/>
      <c r="K2514" s="746"/>
      <c r="L2514" s="746"/>
      <c r="M2514" s="746"/>
      <c r="N2514" s="746"/>
      <c r="O2514" s="746"/>
      <c r="P2514" s="746"/>
      <c r="Q2514" s="746"/>
      <c r="R2514" s="746"/>
      <c r="S2514" s="746"/>
      <c r="T2514" s="746"/>
      <c r="U2514" s="746"/>
      <c r="V2514" s="746"/>
      <c r="W2514" s="746"/>
      <c r="X2514" s="746"/>
      <c r="Y2514" s="746"/>
      <c r="Z2514" s="746"/>
      <c r="AA2514" s="746"/>
      <c r="AB2514" s="746"/>
      <c r="AC2514" s="746"/>
      <c r="AD2514" s="746"/>
    </row>
    <row r="2515" spans="4:30" ht="13.9" customHeight="1">
      <c r="D2515" s="746"/>
      <c r="E2515" s="746"/>
      <c r="F2515" s="746"/>
      <c r="G2515" s="746"/>
      <c r="H2515" s="746"/>
      <c r="I2515" s="746"/>
      <c r="J2515" s="746"/>
      <c r="K2515" s="746"/>
      <c r="L2515" s="746"/>
      <c r="M2515" s="746"/>
      <c r="N2515" s="746"/>
      <c r="O2515" s="746"/>
      <c r="P2515" s="746"/>
      <c r="Q2515" s="746"/>
      <c r="R2515" s="746"/>
      <c r="S2515" s="746"/>
      <c r="T2515" s="746"/>
      <c r="U2515" s="746"/>
      <c r="V2515" s="746"/>
      <c r="W2515" s="746"/>
      <c r="X2515" s="746"/>
      <c r="Y2515" s="746"/>
      <c r="Z2515" s="746"/>
      <c r="AA2515" s="746"/>
      <c r="AB2515" s="746"/>
      <c r="AC2515" s="746"/>
      <c r="AD2515" s="746"/>
    </row>
    <row r="2516" spans="4:30" ht="13.9" customHeight="1">
      <c r="D2516" s="746"/>
      <c r="E2516" s="746"/>
      <c r="F2516" s="746"/>
      <c r="G2516" s="746"/>
      <c r="H2516" s="746"/>
      <c r="I2516" s="746"/>
      <c r="J2516" s="746"/>
      <c r="K2516" s="746"/>
      <c r="L2516" s="746"/>
      <c r="M2516" s="746"/>
      <c r="N2516" s="746"/>
      <c r="O2516" s="746"/>
      <c r="P2516" s="746"/>
      <c r="Q2516" s="746"/>
      <c r="R2516" s="746"/>
      <c r="S2516" s="746"/>
      <c r="T2516" s="746"/>
      <c r="U2516" s="746"/>
      <c r="V2516" s="746"/>
      <c r="W2516" s="746"/>
      <c r="X2516" s="746"/>
      <c r="Y2516" s="746"/>
      <c r="Z2516" s="746"/>
      <c r="AA2516" s="746"/>
      <c r="AB2516" s="746"/>
      <c r="AC2516" s="746"/>
      <c r="AD2516" s="746"/>
    </row>
    <row r="2517" spans="4:30" ht="13.9" customHeight="1">
      <c r="D2517" s="746"/>
      <c r="E2517" s="746"/>
      <c r="F2517" s="746"/>
      <c r="G2517" s="746"/>
      <c r="H2517" s="746"/>
      <c r="I2517" s="746"/>
      <c r="J2517" s="746"/>
      <c r="K2517" s="746"/>
      <c r="L2517" s="746"/>
      <c r="M2517" s="746"/>
      <c r="N2517" s="746"/>
      <c r="O2517" s="746"/>
      <c r="P2517" s="746"/>
      <c r="Q2517" s="746"/>
      <c r="R2517" s="746"/>
      <c r="S2517" s="746"/>
      <c r="T2517" s="746"/>
      <c r="U2517" s="746"/>
      <c r="V2517" s="746"/>
      <c r="W2517" s="746"/>
      <c r="X2517" s="746"/>
      <c r="Y2517" s="746"/>
      <c r="Z2517" s="746"/>
      <c r="AA2517" s="746"/>
      <c r="AB2517" s="746"/>
      <c r="AC2517" s="746"/>
      <c r="AD2517" s="746"/>
    </row>
    <row r="2518" spans="4:30" ht="13.9" customHeight="1">
      <c r="D2518" s="746"/>
      <c r="E2518" s="746"/>
      <c r="F2518" s="746"/>
      <c r="G2518" s="746"/>
      <c r="H2518" s="746"/>
      <c r="I2518" s="746"/>
      <c r="J2518" s="746"/>
      <c r="K2518" s="746"/>
      <c r="L2518" s="746"/>
      <c r="M2518" s="746"/>
      <c r="N2518" s="746"/>
      <c r="O2518" s="746"/>
      <c r="P2518" s="746"/>
      <c r="Q2518" s="746"/>
      <c r="R2518" s="746"/>
      <c r="S2518" s="746"/>
      <c r="T2518" s="746"/>
      <c r="U2518" s="746"/>
      <c r="V2518" s="746"/>
      <c r="W2518" s="746"/>
      <c r="X2518" s="746"/>
      <c r="Y2518" s="746"/>
      <c r="Z2518" s="746"/>
      <c r="AA2518" s="746"/>
      <c r="AB2518" s="746"/>
      <c r="AC2518" s="746"/>
      <c r="AD2518" s="746"/>
    </row>
    <row r="2519" spans="4:30" ht="13.9" customHeight="1">
      <c r="D2519" s="746"/>
      <c r="E2519" s="746"/>
      <c r="F2519" s="746"/>
      <c r="G2519" s="746"/>
      <c r="H2519" s="746"/>
      <c r="I2519" s="746"/>
      <c r="J2519" s="746"/>
      <c r="K2519" s="746"/>
      <c r="L2519" s="746"/>
      <c r="M2519" s="746"/>
      <c r="N2519" s="746"/>
      <c r="O2519" s="746"/>
      <c r="P2519" s="746"/>
      <c r="Q2519" s="746"/>
      <c r="R2519" s="746"/>
      <c r="S2519" s="746"/>
      <c r="T2519" s="746"/>
      <c r="U2519" s="746"/>
      <c r="V2519" s="746"/>
      <c r="W2519" s="746"/>
      <c r="X2519" s="746"/>
      <c r="Y2519" s="746"/>
      <c r="Z2519" s="746"/>
      <c r="AA2519" s="746"/>
      <c r="AB2519" s="746"/>
      <c r="AC2519" s="746"/>
      <c r="AD2519" s="746"/>
    </row>
    <row r="2520" spans="4:30" ht="13.9" customHeight="1">
      <c r="D2520" s="746"/>
      <c r="E2520" s="746"/>
      <c r="F2520" s="746"/>
      <c r="G2520" s="746"/>
      <c r="H2520" s="746"/>
      <c r="I2520" s="746"/>
      <c r="J2520" s="746"/>
      <c r="K2520" s="746"/>
      <c r="L2520" s="746"/>
      <c r="M2520" s="746"/>
      <c r="N2520" s="746"/>
      <c r="O2520" s="746"/>
      <c r="P2520" s="746"/>
      <c r="Q2520" s="746"/>
      <c r="R2520" s="746"/>
      <c r="S2520" s="746"/>
      <c r="T2520" s="746"/>
      <c r="U2520" s="746"/>
      <c r="V2520" s="746"/>
      <c r="W2520" s="746"/>
      <c r="X2520" s="746"/>
      <c r="Y2520" s="746"/>
      <c r="Z2520" s="746"/>
      <c r="AA2520" s="746"/>
      <c r="AB2520" s="746"/>
      <c r="AC2520" s="746"/>
      <c r="AD2520" s="746"/>
    </row>
    <row r="2521" spans="4:30" ht="13.9" customHeight="1">
      <c r="D2521" s="746"/>
      <c r="E2521" s="746"/>
      <c r="F2521" s="746"/>
      <c r="G2521" s="746"/>
      <c r="H2521" s="746"/>
      <c r="I2521" s="746"/>
      <c r="J2521" s="746"/>
      <c r="K2521" s="746"/>
      <c r="L2521" s="746"/>
      <c r="M2521" s="746"/>
      <c r="N2521" s="746"/>
      <c r="O2521" s="746"/>
      <c r="P2521" s="746"/>
      <c r="Q2521" s="746"/>
      <c r="R2521" s="746"/>
      <c r="S2521" s="746"/>
      <c r="T2521" s="746"/>
      <c r="U2521" s="746"/>
      <c r="V2521" s="746"/>
      <c r="W2521" s="746"/>
      <c r="X2521" s="746"/>
      <c r="Y2521" s="746"/>
      <c r="Z2521" s="746"/>
      <c r="AA2521" s="746"/>
      <c r="AB2521" s="746"/>
      <c r="AC2521" s="746"/>
      <c r="AD2521" s="746"/>
    </row>
    <row r="2522" spans="4:30" ht="13.9" customHeight="1">
      <c r="D2522" s="746"/>
      <c r="E2522" s="746"/>
      <c r="F2522" s="746"/>
      <c r="G2522" s="746"/>
      <c r="H2522" s="746"/>
      <c r="I2522" s="746"/>
      <c r="J2522" s="746"/>
      <c r="K2522" s="746"/>
      <c r="L2522" s="746"/>
      <c r="M2522" s="746"/>
      <c r="N2522" s="746"/>
      <c r="O2522" s="746"/>
      <c r="P2522" s="746"/>
      <c r="Q2522" s="746"/>
      <c r="R2522" s="746"/>
      <c r="S2522" s="746"/>
      <c r="T2522" s="746"/>
      <c r="U2522" s="746"/>
      <c r="V2522" s="746"/>
      <c r="W2522" s="746"/>
      <c r="X2522" s="746"/>
      <c r="Y2522" s="746"/>
      <c r="Z2522" s="746"/>
      <c r="AA2522" s="746"/>
      <c r="AB2522" s="746"/>
      <c r="AC2522" s="746"/>
      <c r="AD2522" s="746"/>
    </row>
    <row r="2523" spans="4:30" ht="13.9" customHeight="1">
      <c r="D2523" s="746"/>
      <c r="E2523" s="746"/>
      <c r="F2523" s="746"/>
      <c r="G2523" s="746"/>
      <c r="H2523" s="746"/>
      <c r="I2523" s="746"/>
      <c r="J2523" s="746"/>
      <c r="K2523" s="746"/>
      <c r="L2523" s="746"/>
      <c r="M2523" s="746"/>
      <c r="N2523" s="746"/>
      <c r="O2523" s="746"/>
      <c r="P2523" s="746"/>
      <c r="Q2523" s="746"/>
      <c r="R2523" s="746"/>
      <c r="S2523" s="746"/>
      <c r="T2523" s="746"/>
      <c r="U2523" s="746"/>
      <c r="V2523" s="746"/>
      <c r="W2523" s="746"/>
      <c r="X2523" s="746"/>
      <c r="Y2523" s="746"/>
      <c r="Z2523" s="746"/>
      <c r="AA2523" s="746"/>
      <c r="AB2523" s="746"/>
      <c r="AC2523" s="746"/>
      <c r="AD2523" s="746"/>
    </row>
    <row r="2524" spans="4:30" ht="13.9" customHeight="1">
      <c r="D2524" s="746"/>
      <c r="E2524" s="746"/>
      <c r="F2524" s="746"/>
      <c r="G2524" s="746"/>
      <c r="H2524" s="746"/>
      <c r="I2524" s="746"/>
      <c r="J2524" s="746"/>
      <c r="K2524" s="746"/>
      <c r="L2524" s="746"/>
      <c r="M2524" s="746"/>
      <c r="N2524" s="746"/>
      <c r="O2524" s="746"/>
      <c r="P2524" s="746"/>
      <c r="Q2524" s="746"/>
      <c r="R2524" s="746"/>
      <c r="S2524" s="746"/>
      <c r="T2524" s="746"/>
      <c r="U2524" s="746"/>
      <c r="V2524" s="746"/>
      <c r="W2524" s="746"/>
      <c r="X2524" s="746"/>
      <c r="Y2524" s="746"/>
      <c r="Z2524" s="746"/>
      <c r="AA2524" s="746"/>
      <c r="AB2524" s="746"/>
      <c r="AC2524" s="746"/>
      <c r="AD2524" s="746"/>
    </row>
    <row r="2525" spans="4:30" ht="13.9" customHeight="1">
      <c r="D2525" s="746"/>
      <c r="E2525" s="746"/>
      <c r="F2525" s="746"/>
      <c r="G2525" s="746"/>
      <c r="H2525" s="746"/>
      <c r="I2525" s="746"/>
      <c r="J2525" s="746"/>
      <c r="K2525" s="746"/>
      <c r="L2525" s="746"/>
      <c r="M2525" s="746"/>
      <c r="N2525" s="746"/>
      <c r="O2525" s="746"/>
      <c r="P2525" s="746"/>
      <c r="Q2525" s="746"/>
      <c r="R2525" s="746"/>
      <c r="S2525" s="746"/>
      <c r="T2525" s="746"/>
      <c r="U2525" s="746"/>
      <c r="V2525" s="746"/>
      <c r="W2525" s="746"/>
      <c r="X2525" s="746"/>
      <c r="Y2525" s="746"/>
      <c r="Z2525" s="746"/>
      <c r="AA2525" s="746"/>
      <c r="AB2525" s="746"/>
      <c r="AC2525" s="746"/>
      <c r="AD2525" s="746"/>
    </row>
    <row r="2526" spans="4:30" ht="13.9" customHeight="1">
      <c r="D2526" s="746"/>
      <c r="E2526" s="746"/>
      <c r="F2526" s="746"/>
      <c r="G2526" s="746"/>
      <c r="H2526" s="746"/>
      <c r="I2526" s="746"/>
      <c r="J2526" s="746"/>
      <c r="K2526" s="746"/>
      <c r="L2526" s="746"/>
      <c r="M2526" s="746"/>
      <c r="N2526" s="746"/>
      <c r="O2526" s="746"/>
      <c r="P2526" s="746"/>
      <c r="Q2526" s="746"/>
      <c r="R2526" s="746"/>
      <c r="S2526" s="746"/>
      <c r="T2526" s="746"/>
      <c r="U2526" s="746"/>
      <c r="V2526" s="746"/>
      <c r="W2526" s="746"/>
      <c r="X2526" s="746"/>
      <c r="Y2526" s="746"/>
      <c r="Z2526" s="746"/>
      <c r="AA2526" s="746"/>
      <c r="AB2526" s="746"/>
      <c r="AC2526" s="746"/>
      <c r="AD2526" s="746"/>
    </row>
    <row r="2527" spans="4:30" ht="13.9" customHeight="1">
      <c r="D2527" s="746"/>
      <c r="E2527" s="746"/>
      <c r="F2527" s="746"/>
      <c r="G2527" s="746"/>
      <c r="H2527" s="746"/>
      <c r="I2527" s="746"/>
      <c r="J2527" s="746"/>
      <c r="K2527" s="746"/>
      <c r="L2527" s="746"/>
      <c r="M2527" s="746"/>
      <c r="N2527" s="746"/>
      <c r="O2527" s="746"/>
      <c r="P2527" s="746"/>
      <c r="Q2527" s="746"/>
      <c r="R2527" s="746"/>
      <c r="S2527" s="746"/>
      <c r="T2527" s="746"/>
      <c r="U2527" s="746"/>
      <c r="V2527" s="746"/>
      <c r="W2527" s="746"/>
      <c r="X2527" s="746"/>
      <c r="Y2527" s="746"/>
      <c r="Z2527" s="746"/>
      <c r="AA2527" s="746"/>
      <c r="AB2527" s="746"/>
      <c r="AC2527" s="746"/>
      <c r="AD2527" s="746"/>
    </row>
    <row r="2528" spans="4:30" ht="13.9" customHeight="1">
      <c r="D2528" s="746"/>
      <c r="E2528" s="746"/>
      <c r="F2528" s="746"/>
      <c r="G2528" s="746"/>
      <c r="H2528" s="746"/>
      <c r="I2528" s="746"/>
      <c r="J2528" s="746"/>
      <c r="K2528" s="746"/>
      <c r="L2528" s="746"/>
      <c r="M2528" s="746"/>
      <c r="N2528" s="746"/>
      <c r="O2528" s="746"/>
      <c r="P2528" s="746"/>
      <c r="Q2528" s="746"/>
      <c r="R2528" s="746"/>
      <c r="S2528" s="746"/>
      <c r="T2528" s="746"/>
      <c r="U2528" s="746"/>
      <c r="V2528" s="746"/>
      <c r="W2528" s="746"/>
      <c r="X2528" s="746"/>
      <c r="Y2528" s="746"/>
      <c r="Z2528" s="746"/>
      <c r="AA2528" s="746"/>
      <c r="AB2528" s="746"/>
      <c r="AC2528" s="746"/>
      <c r="AD2528" s="746"/>
    </row>
    <row r="2529" spans="4:30" ht="13.9" customHeight="1">
      <c r="D2529" s="746"/>
      <c r="E2529" s="746"/>
      <c r="F2529" s="746"/>
      <c r="G2529" s="746"/>
      <c r="H2529" s="746"/>
      <c r="I2529" s="746"/>
      <c r="J2529" s="746"/>
      <c r="K2529" s="746"/>
      <c r="L2529" s="746"/>
      <c r="M2529" s="746"/>
      <c r="N2529" s="746"/>
      <c r="O2529" s="746"/>
      <c r="P2529" s="746"/>
      <c r="Q2529" s="746"/>
      <c r="R2529" s="746"/>
      <c r="S2529" s="746"/>
      <c r="T2529" s="746"/>
      <c r="U2529" s="746"/>
      <c r="V2529" s="746"/>
      <c r="W2529" s="746"/>
      <c r="X2529" s="746"/>
      <c r="Y2529" s="746"/>
      <c r="Z2529" s="746"/>
      <c r="AA2529" s="746"/>
      <c r="AB2529" s="746"/>
      <c r="AC2529" s="746"/>
      <c r="AD2529" s="746"/>
    </row>
    <row r="2530" spans="4:30" ht="13.9" customHeight="1">
      <c r="D2530" s="746"/>
      <c r="E2530" s="746"/>
      <c r="F2530" s="746"/>
      <c r="G2530" s="746"/>
      <c r="H2530" s="746"/>
      <c r="I2530" s="746"/>
      <c r="J2530" s="746"/>
      <c r="K2530" s="746"/>
      <c r="L2530" s="746"/>
      <c r="M2530" s="746"/>
      <c r="N2530" s="746"/>
      <c r="O2530" s="746"/>
      <c r="P2530" s="746"/>
      <c r="Q2530" s="746"/>
      <c r="R2530" s="746"/>
      <c r="S2530" s="746"/>
      <c r="T2530" s="746"/>
      <c r="U2530" s="746"/>
      <c r="V2530" s="746"/>
      <c r="W2530" s="746"/>
      <c r="X2530" s="746"/>
      <c r="Y2530" s="746"/>
      <c r="Z2530" s="746"/>
      <c r="AA2530" s="746"/>
      <c r="AB2530" s="746"/>
      <c r="AC2530" s="746"/>
      <c r="AD2530" s="746"/>
    </row>
    <row r="2531" spans="4:30" ht="13.9" customHeight="1">
      <c r="D2531" s="746"/>
      <c r="E2531" s="746"/>
      <c r="F2531" s="746"/>
      <c r="G2531" s="746"/>
      <c r="H2531" s="746"/>
      <c r="I2531" s="746"/>
      <c r="J2531" s="746"/>
      <c r="K2531" s="746"/>
      <c r="L2531" s="746"/>
      <c r="M2531" s="746"/>
      <c r="N2531" s="746"/>
      <c r="O2531" s="746"/>
      <c r="P2531" s="746"/>
      <c r="Q2531" s="746"/>
      <c r="R2531" s="746"/>
      <c r="S2531" s="746"/>
      <c r="T2531" s="746"/>
      <c r="U2531" s="746"/>
      <c r="V2531" s="746"/>
      <c r="W2531" s="746"/>
      <c r="X2531" s="746"/>
      <c r="Y2531" s="746"/>
      <c r="Z2531" s="746"/>
      <c r="AA2531" s="746"/>
      <c r="AB2531" s="746"/>
      <c r="AC2531" s="746"/>
      <c r="AD2531" s="746"/>
    </row>
    <row r="2532" spans="4:30" ht="13.9" customHeight="1">
      <c r="D2532" s="746"/>
      <c r="E2532" s="746"/>
      <c r="F2532" s="746"/>
      <c r="G2532" s="746"/>
      <c r="H2532" s="746"/>
      <c r="I2532" s="746"/>
      <c r="J2532" s="746"/>
      <c r="K2532" s="746"/>
      <c r="L2532" s="746"/>
      <c r="M2532" s="746"/>
      <c r="N2532" s="746"/>
      <c r="O2532" s="746"/>
      <c r="P2532" s="746"/>
      <c r="Q2532" s="746"/>
      <c r="R2532" s="746"/>
      <c r="S2532" s="746"/>
      <c r="T2532" s="746"/>
      <c r="U2532" s="746"/>
      <c r="V2532" s="746"/>
      <c r="W2532" s="746"/>
      <c r="X2532" s="746"/>
      <c r="Y2532" s="746"/>
      <c r="Z2532" s="746"/>
      <c r="AA2532" s="746"/>
      <c r="AB2532" s="746"/>
      <c r="AC2532" s="746"/>
      <c r="AD2532" s="746"/>
    </row>
    <row r="2533" spans="4:30" ht="13.9" customHeight="1">
      <c r="D2533" s="746"/>
      <c r="E2533" s="746"/>
      <c r="F2533" s="746"/>
      <c r="G2533" s="746"/>
      <c r="H2533" s="746"/>
      <c r="I2533" s="746"/>
      <c r="J2533" s="746"/>
      <c r="K2533" s="746"/>
      <c r="L2533" s="746"/>
      <c r="M2533" s="746"/>
      <c r="N2533" s="746"/>
      <c r="O2533" s="746"/>
      <c r="P2533" s="746"/>
      <c r="Q2533" s="746"/>
      <c r="R2533" s="746"/>
      <c r="S2533" s="746"/>
      <c r="T2533" s="746"/>
      <c r="U2533" s="746"/>
      <c r="V2533" s="746"/>
      <c r="W2533" s="746"/>
      <c r="X2533" s="746"/>
      <c r="Y2533" s="746"/>
      <c r="Z2533" s="746"/>
      <c r="AA2533" s="746"/>
      <c r="AB2533" s="746"/>
      <c r="AC2533" s="746"/>
      <c r="AD2533" s="746"/>
    </row>
    <row r="2534" spans="4:30" ht="13.9" customHeight="1">
      <c r="D2534" s="746"/>
      <c r="E2534" s="746"/>
      <c r="F2534" s="746"/>
      <c r="G2534" s="746"/>
      <c r="H2534" s="746"/>
      <c r="I2534" s="746"/>
      <c r="J2534" s="746"/>
      <c r="K2534" s="746"/>
      <c r="L2534" s="746"/>
      <c r="M2534" s="746"/>
      <c r="N2534" s="746"/>
      <c r="O2534" s="746"/>
      <c r="P2534" s="746"/>
      <c r="Q2534" s="746"/>
      <c r="R2534" s="746"/>
      <c r="S2534" s="746"/>
      <c r="T2534" s="746"/>
      <c r="U2534" s="746"/>
      <c r="V2534" s="746"/>
      <c r="W2534" s="746"/>
      <c r="X2534" s="746"/>
      <c r="Y2534" s="746"/>
      <c r="Z2534" s="746"/>
      <c r="AA2534" s="746"/>
      <c r="AB2534" s="746"/>
      <c r="AC2534" s="746"/>
      <c r="AD2534" s="746"/>
    </row>
    <row r="2535" spans="4:30" ht="13.9" customHeight="1">
      <c r="D2535" s="746"/>
      <c r="E2535" s="746"/>
      <c r="F2535" s="746"/>
      <c r="G2535" s="746"/>
      <c r="H2535" s="746"/>
      <c r="I2535" s="746"/>
      <c r="J2535" s="746"/>
      <c r="K2535" s="746"/>
      <c r="L2535" s="746"/>
      <c r="M2535" s="746"/>
      <c r="N2535" s="746"/>
      <c r="O2535" s="746"/>
      <c r="P2535" s="746"/>
      <c r="Q2535" s="746"/>
      <c r="R2535" s="746"/>
      <c r="S2535" s="746"/>
      <c r="T2535" s="746"/>
      <c r="U2535" s="746"/>
      <c r="V2535" s="746"/>
      <c r="W2535" s="746"/>
      <c r="X2535" s="746"/>
      <c r="Y2535" s="746"/>
      <c r="Z2535" s="746"/>
      <c r="AA2535" s="746"/>
      <c r="AB2535" s="746"/>
      <c r="AC2535" s="746"/>
      <c r="AD2535" s="746"/>
    </row>
    <row r="2536" spans="4:30" ht="13.9" customHeight="1">
      <c r="D2536" s="746"/>
      <c r="E2536" s="746"/>
      <c r="F2536" s="746"/>
      <c r="G2536" s="746"/>
      <c r="H2536" s="746"/>
      <c r="I2536" s="746"/>
      <c r="J2536" s="746"/>
      <c r="K2536" s="746"/>
      <c r="L2536" s="746"/>
      <c r="M2536" s="746"/>
      <c r="N2536" s="746"/>
      <c r="O2536" s="746"/>
      <c r="P2536" s="746"/>
      <c r="Q2536" s="746"/>
      <c r="R2536" s="746"/>
      <c r="S2536" s="746"/>
      <c r="T2536" s="746"/>
      <c r="U2536" s="746"/>
      <c r="V2536" s="746"/>
      <c r="W2536" s="746"/>
      <c r="X2536" s="746"/>
      <c r="Y2536" s="746"/>
      <c r="Z2536" s="746"/>
      <c r="AA2536" s="746"/>
      <c r="AB2536" s="746"/>
      <c r="AC2536" s="746"/>
      <c r="AD2536" s="746"/>
    </row>
    <row r="2537" spans="4:30" ht="13.9" customHeight="1">
      <c r="D2537" s="746"/>
      <c r="E2537" s="746"/>
      <c r="F2537" s="746"/>
      <c r="G2537" s="746"/>
      <c r="H2537" s="746"/>
      <c r="I2537" s="746"/>
      <c r="J2537" s="746"/>
      <c r="K2537" s="746"/>
      <c r="L2537" s="746"/>
      <c r="M2537" s="746"/>
      <c r="N2537" s="746"/>
      <c r="O2537" s="746"/>
      <c r="P2537" s="746"/>
      <c r="Q2537" s="746"/>
      <c r="R2537" s="746"/>
      <c r="S2537" s="746"/>
      <c r="T2537" s="746"/>
      <c r="U2537" s="746"/>
      <c r="V2537" s="746"/>
      <c r="W2537" s="746"/>
      <c r="X2537" s="746"/>
      <c r="Y2537" s="746"/>
      <c r="Z2537" s="746"/>
      <c r="AA2537" s="746"/>
      <c r="AB2537" s="746"/>
      <c r="AC2537" s="746"/>
      <c r="AD2537" s="746"/>
    </row>
    <row r="2538" spans="4:30" ht="13.9" customHeight="1">
      <c r="D2538" s="746"/>
      <c r="E2538" s="746"/>
      <c r="F2538" s="746"/>
      <c r="G2538" s="746"/>
      <c r="H2538" s="746"/>
      <c r="I2538" s="746"/>
      <c r="J2538" s="746"/>
      <c r="K2538" s="746"/>
      <c r="L2538" s="746"/>
      <c r="M2538" s="746"/>
      <c r="N2538" s="746"/>
      <c r="O2538" s="746"/>
      <c r="P2538" s="746"/>
      <c r="Q2538" s="746"/>
      <c r="R2538" s="746"/>
      <c r="S2538" s="746"/>
      <c r="T2538" s="746"/>
      <c r="U2538" s="746"/>
      <c r="V2538" s="746"/>
      <c r="W2538" s="746"/>
      <c r="X2538" s="746"/>
      <c r="Y2538" s="746"/>
      <c r="Z2538" s="746"/>
      <c r="AA2538" s="746"/>
      <c r="AB2538" s="746"/>
      <c r="AC2538" s="746"/>
      <c r="AD2538" s="746"/>
    </row>
    <row r="2539" spans="4:30" ht="13.9" customHeight="1">
      <c r="D2539" s="746"/>
      <c r="E2539" s="746"/>
      <c r="F2539" s="746"/>
      <c r="G2539" s="746"/>
      <c r="H2539" s="746"/>
      <c r="I2539" s="746"/>
      <c r="J2539" s="746"/>
      <c r="K2539" s="746"/>
      <c r="L2539" s="746"/>
      <c r="M2539" s="746"/>
      <c r="N2539" s="746"/>
      <c r="O2539" s="746"/>
      <c r="P2539" s="746"/>
      <c r="Q2539" s="746"/>
      <c r="R2539" s="746"/>
      <c r="S2539" s="746"/>
      <c r="T2539" s="746"/>
      <c r="U2539" s="746"/>
      <c r="V2539" s="746"/>
      <c r="W2539" s="746"/>
      <c r="X2539" s="746"/>
      <c r="Y2539" s="746"/>
      <c r="Z2539" s="746"/>
      <c r="AA2539" s="746"/>
      <c r="AB2539" s="746"/>
      <c r="AC2539" s="746"/>
      <c r="AD2539" s="746"/>
    </row>
    <row r="2540" spans="4:30" ht="13.9" customHeight="1">
      <c r="D2540" s="746"/>
      <c r="E2540" s="746"/>
      <c r="F2540" s="746"/>
      <c r="G2540" s="746"/>
      <c r="H2540" s="746"/>
      <c r="I2540" s="746"/>
      <c r="J2540" s="746"/>
      <c r="K2540" s="746"/>
      <c r="L2540" s="746"/>
      <c r="M2540" s="746"/>
      <c r="N2540" s="746"/>
      <c r="O2540" s="746"/>
      <c r="P2540" s="746"/>
      <c r="Q2540" s="746"/>
      <c r="R2540" s="746"/>
      <c r="S2540" s="746"/>
      <c r="T2540" s="746"/>
      <c r="U2540" s="746"/>
      <c r="V2540" s="746"/>
      <c r="W2540" s="746"/>
      <c r="X2540" s="746"/>
      <c r="Y2540" s="746"/>
      <c r="Z2540" s="746"/>
      <c r="AA2540" s="746"/>
      <c r="AB2540" s="746"/>
      <c r="AC2540" s="746"/>
      <c r="AD2540" s="746"/>
    </row>
    <row r="2541" spans="4:30" ht="13.9" customHeight="1">
      <c r="D2541" s="746"/>
      <c r="E2541" s="746"/>
      <c r="F2541" s="746"/>
      <c r="G2541" s="746"/>
      <c r="H2541" s="746"/>
      <c r="I2541" s="746"/>
      <c r="J2541" s="746"/>
      <c r="K2541" s="746"/>
      <c r="L2541" s="746"/>
      <c r="M2541" s="746"/>
      <c r="N2541" s="746"/>
      <c r="O2541" s="746"/>
      <c r="P2541" s="746"/>
      <c r="Q2541" s="746"/>
      <c r="R2541" s="746"/>
      <c r="S2541" s="746"/>
      <c r="T2541" s="746"/>
      <c r="U2541" s="746"/>
      <c r="V2541" s="746"/>
      <c r="W2541" s="746"/>
      <c r="X2541" s="746"/>
      <c r="Y2541" s="746"/>
      <c r="Z2541" s="746"/>
      <c r="AA2541" s="746"/>
      <c r="AB2541" s="746"/>
      <c r="AC2541" s="746"/>
      <c r="AD2541" s="746"/>
    </row>
    <row r="2542" spans="4:30" ht="13.9" customHeight="1">
      <c r="D2542" s="746"/>
      <c r="E2542" s="746"/>
      <c r="F2542" s="746"/>
      <c r="G2542" s="746"/>
      <c r="H2542" s="746"/>
      <c r="I2542" s="746"/>
      <c r="J2542" s="746"/>
      <c r="K2542" s="746"/>
      <c r="L2542" s="746"/>
      <c r="M2542" s="746"/>
      <c r="N2542" s="746"/>
      <c r="O2542" s="746"/>
      <c r="P2542" s="746"/>
      <c r="Q2542" s="746"/>
      <c r="R2542" s="746"/>
      <c r="S2542" s="746"/>
      <c r="T2542" s="746"/>
      <c r="U2542" s="746"/>
      <c r="V2542" s="746"/>
      <c r="W2542" s="746"/>
      <c r="X2542" s="746"/>
      <c r="Y2542" s="746"/>
      <c r="Z2542" s="746"/>
      <c r="AA2542" s="746"/>
      <c r="AB2542" s="746"/>
      <c r="AC2542" s="746"/>
      <c r="AD2542" s="746"/>
    </row>
    <row r="2543" spans="4:30" ht="13.9" customHeight="1">
      <c r="D2543" s="746"/>
      <c r="E2543" s="746"/>
      <c r="F2543" s="746"/>
      <c r="G2543" s="746"/>
      <c r="H2543" s="746"/>
      <c r="I2543" s="746"/>
      <c r="J2543" s="746"/>
      <c r="K2543" s="746"/>
      <c r="L2543" s="746"/>
      <c r="M2543" s="746"/>
      <c r="N2543" s="746"/>
      <c r="O2543" s="746"/>
      <c r="P2543" s="746"/>
      <c r="Q2543" s="746"/>
      <c r="R2543" s="746"/>
      <c r="S2543" s="746"/>
      <c r="T2543" s="746"/>
      <c r="U2543" s="746"/>
      <c r="V2543" s="746"/>
      <c r="W2543" s="746"/>
      <c r="X2543" s="746"/>
      <c r="Y2543" s="746"/>
      <c r="Z2543" s="746"/>
      <c r="AA2543" s="746"/>
      <c r="AB2543" s="746"/>
      <c r="AC2543" s="746"/>
      <c r="AD2543" s="746"/>
    </row>
    <row r="2544" spans="4:30" ht="13.9" customHeight="1">
      <c r="D2544" s="746"/>
      <c r="E2544" s="746"/>
      <c r="F2544" s="746"/>
      <c r="G2544" s="746"/>
      <c r="H2544" s="746"/>
      <c r="I2544" s="746"/>
      <c r="J2544" s="746"/>
      <c r="K2544" s="746"/>
      <c r="L2544" s="746"/>
      <c r="M2544" s="746"/>
      <c r="N2544" s="746"/>
      <c r="O2544" s="746"/>
      <c r="P2544" s="746"/>
      <c r="Q2544" s="746"/>
      <c r="R2544" s="746"/>
      <c r="S2544" s="746"/>
      <c r="T2544" s="746"/>
      <c r="U2544" s="746"/>
      <c r="V2544" s="746"/>
      <c r="W2544" s="746"/>
      <c r="X2544" s="746"/>
      <c r="Y2544" s="746"/>
      <c r="Z2544" s="746"/>
      <c r="AA2544" s="746"/>
      <c r="AB2544" s="746"/>
      <c r="AC2544" s="746"/>
      <c r="AD2544" s="746"/>
    </row>
    <row r="2545" spans="4:30" ht="13.9" customHeight="1">
      <c r="D2545" s="746"/>
      <c r="E2545" s="746"/>
      <c r="F2545" s="746"/>
      <c r="G2545" s="746"/>
      <c r="H2545" s="746"/>
      <c r="I2545" s="746"/>
      <c r="J2545" s="746"/>
      <c r="K2545" s="746"/>
      <c r="L2545" s="746"/>
      <c r="M2545" s="746"/>
      <c r="N2545" s="746"/>
      <c r="O2545" s="746"/>
      <c r="P2545" s="746"/>
      <c r="Q2545" s="746"/>
      <c r="R2545" s="746"/>
      <c r="S2545" s="746"/>
      <c r="T2545" s="746"/>
      <c r="U2545" s="746"/>
      <c r="V2545" s="746"/>
      <c r="W2545" s="746"/>
      <c r="X2545" s="746"/>
      <c r="Y2545" s="746"/>
      <c r="Z2545" s="746"/>
      <c r="AA2545" s="746"/>
      <c r="AB2545" s="746"/>
      <c r="AC2545" s="746"/>
      <c r="AD2545" s="746"/>
    </row>
    <row r="2546" spans="4:30" ht="13.9" customHeight="1">
      <c r="D2546" s="746"/>
      <c r="E2546" s="746"/>
      <c r="F2546" s="746"/>
      <c r="G2546" s="746"/>
      <c r="H2546" s="746"/>
      <c r="I2546" s="746"/>
      <c r="J2546" s="746"/>
      <c r="K2546" s="746"/>
      <c r="L2546" s="746"/>
      <c r="M2546" s="746"/>
      <c r="N2546" s="746"/>
      <c r="O2546" s="746"/>
      <c r="P2546" s="746"/>
      <c r="Q2546" s="746"/>
      <c r="R2546" s="746"/>
      <c r="S2546" s="746"/>
      <c r="T2546" s="746"/>
      <c r="U2546" s="746"/>
      <c r="V2546" s="746"/>
      <c r="W2546" s="746"/>
      <c r="X2546" s="746"/>
      <c r="Y2546" s="746"/>
      <c r="Z2546" s="746"/>
      <c r="AA2546" s="746"/>
      <c r="AB2546" s="746"/>
      <c r="AC2546" s="746"/>
      <c r="AD2546" s="746"/>
    </row>
    <row r="2547" spans="4:30" ht="13.9" customHeight="1">
      <c r="D2547" s="746"/>
      <c r="E2547" s="746"/>
      <c r="F2547" s="746"/>
      <c r="G2547" s="746"/>
      <c r="H2547" s="746"/>
      <c r="I2547" s="746"/>
      <c r="J2547" s="746"/>
      <c r="K2547" s="746"/>
      <c r="L2547" s="746"/>
      <c r="M2547" s="746"/>
      <c r="N2547" s="746"/>
      <c r="O2547" s="746"/>
      <c r="P2547" s="746"/>
      <c r="Q2547" s="746"/>
      <c r="R2547" s="746"/>
      <c r="S2547" s="746"/>
      <c r="T2547" s="746"/>
      <c r="U2547" s="746"/>
      <c r="V2547" s="746"/>
      <c r="W2547" s="746"/>
      <c r="X2547" s="746"/>
      <c r="Y2547" s="746"/>
      <c r="Z2547" s="746"/>
      <c r="AA2547" s="746"/>
      <c r="AB2547" s="746"/>
      <c r="AC2547" s="746"/>
      <c r="AD2547" s="746"/>
    </row>
    <row r="2548" spans="4:30" ht="13.9" customHeight="1">
      <c r="D2548" s="746"/>
      <c r="E2548" s="746"/>
      <c r="F2548" s="746"/>
      <c r="G2548" s="746"/>
      <c r="H2548" s="746"/>
      <c r="I2548" s="746"/>
      <c r="J2548" s="746"/>
      <c r="K2548" s="746"/>
      <c r="L2548" s="746"/>
      <c r="M2548" s="746"/>
      <c r="N2548" s="746"/>
      <c r="O2548" s="746"/>
      <c r="P2548" s="746"/>
      <c r="Q2548" s="746"/>
      <c r="R2548" s="746"/>
      <c r="S2548" s="746"/>
      <c r="T2548" s="746"/>
      <c r="U2548" s="746"/>
      <c r="V2548" s="746"/>
      <c r="W2548" s="746"/>
      <c r="X2548" s="746"/>
      <c r="Y2548" s="746"/>
      <c r="Z2548" s="746"/>
      <c r="AA2548" s="746"/>
      <c r="AB2548" s="746"/>
      <c r="AC2548" s="746"/>
      <c r="AD2548" s="746"/>
    </row>
    <row r="2549" spans="4:30" ht="13.9" customHeight="1">
      <c r="D2549" s="746"/>
      <c r="E2549" s="746"/>
      <c r="F2549" s="746"/>
      <c r="G2549" s="746"/>
      <c r="H2549" s="746"/>
      <c r="I2549" s="746"/>
      <c r="J2549" s="746"/>
      <c r="K2549" s="746"/>
      <c r="L2549" s="746"/>
      <c r="M2549" s="746"/>
      <c r="N2549" s="746"/>
      <c r="O2549" s="746"/>
      <c r="P2549" s="746"/>
      <c r="Q2549" s="746"/>
      <c r="R2549" s="746"/>
      <c r="S2549" s="746"/>
      <c r="T2549" s="746"/>
      <c r="U2549" s="746"/>
      <c r="V2549" s="746"/>
      <c r="W2549" s="746"/>
      <c r="X2549" s="746"/>
      <c r="Y2549" s="746"/>
      <c r="Z2549" s="746"/>
      <c r="AA2549" s="746"/>
      <c r="AB2549" s="746"/>
      <c r="AC2549" s="746"/>
      <c r="AD2549" s="746"/>
    </row>
    <row r="2550" spans="4:30" ht="13.9" customHeight="1">
      <c r="D2550" s="746"/>
      <c r="E2550" s="746"/>
      <c r="F2550" s="746"/>
      <c r="G2550" s="746"/>
      <c r="H2550" s="746"/>
      <c r="I2550" s="746"/>
      <c r="J2550" s="746"/>
      <c r="K2550" s="746"/>
      <c r="L2550" s="746"/>
      <c r="M2550" s="746"/>
      <c r="N2550" s="746"/>
      <c r="O2550" s="746"/>
      <c r="P2550" s="746"/>
      <c r="Q2550" s="746"/>
      <c r="R2550" s="746"/>
      <c r="S2550" s="746"/>
      <c r="T2550" s="746"/>
      <c r="U2550" s="746"/>
      <c r="V2550" s="746"/>
      <c r="W2550" s="746"/>
      <c r="X2550" s="746"/>
      <c r="Y2550" s="746"/>
      <c r="Z2550" s="746"/>
      <c r="AA2550" s="746"/>
      <c r="AB2550" s="746"/>
      <c r="AC2550" s="746"/>
      <c r="AD2550" s="746"/>
    </row>
    <row r="2551" spans="4:30" ht="13.9" customHeight="1">
      <c r="D2551" s="746"/>
      <c r="E2551" s="746"/>
      <c r="F2551" s="746"/>
      <c r="G2551" s="746"/>
      <c r="H2551" s="746"/>
      <c r="I2551" s="746"/>
      <c r="J2551" s="746"/>
      <c r="K2551" s="746"/>
      <c r="L2551" s="746"/>
      <c r="M2551" s="746"/>
      <c r="N2551" s="746"/>
      <c r="O2551" s="746"/>
      <c r="P2551" s="746"/>
      <c r="Q2551" s="746"/>
      <c r="R2551" s="746"/>
      <c r="S2551" s="746"/>
      <c r="T2551" s="746"/>
      <c r="U2551" s="746"/>
      <c r="V2551" s="746"/>
      <c r="W2551" s="746"/>
      <c r="X2551" s="746"/>
      <c r="Y2551" s="746"/>
      <c r="Z2551" s="746"/>
      <c r="AA2551" s="746"/>
      <c r="AB2551" s="746"/>
      <c r="AC2551" s="746"/>
      <c r="AD2551" s="746"/>
    </row>
    <row r="2552" spans="4:30" ht="13.9" customHeight="1">
      <c r="D2552" s="746"/>
      <c r="E2552" s="746"/>
      <c r="F2552" s="746"/>
      <c r="G2552" s="746"/>
      <c r="H2552" s="746"/>
      <c r="I2552" s="746"/>
      <c r="J2552" s="746"/>
      <c r="K2552" s="746"/>
      <c r="L2552" s="746"/>
      <c r="M2552" s="746"/>
      <c r="N2552" s="746"/>
      <c r="O2552" s="746"/>
      <c r="P2552" s="746"/>
      <c r="Q2552" s="746"/>
      <c r="R2552" s="746"/>
      <c r="S2552" s="746"/>
      <c r="T2552" s="746"/>
      <c r="U2552" s="746"/>
      <c r="V2552" s="746"/>
      <c r="W2552" s="746"/>
      <c r="X2552" s="746"/>
      <c r="Y2552" s="746"/>
      <c r="Z2552" s="746"/>
      <c r="AA2552" s="746"/>
      <c r="AB2552" s="746"/>
      <c r="AC2552" s="746"/>
      <c r="AD2552" s="746"/>
    </row>
    <row r="2553" spans="4:30" ht="13.9" customHeight="1">
      <c r="D2553" s="746"/>
      <c r="E2553" s="746"/>
      <c r="F2553" s="746"/>
      <c r="G2553" s="746"/>
      <c r="H2553" s="746"/>
      <c r="I2553" s="746"/>
      <c r="J2553" s="746"/>
      <c r="K2553" s="746"/>
      <c r="L2553" s="746"/>
      <c r="M2553" s="746"/>
      <c r="N2553" s="746"/>
      <c r="O2553" s="746"/>
      <c r="P2553" s="746"/>
      <c r="Q2553" s="746"/>
      <c r="R2553" s="746"/>
      <c r="S2553" s="746"/>
      <c r="T2553" s="746"/>
      <c r="U2553" s="746"/>
      <c r="V2553" s="746"/>
      <c r="W2553" s="746"/>
      <c r="X2553" s="746"/>
      <c r="Y2553" s="746"/>
      <c r="Z2553" s="746"/>
      <c r="AA2553" s="746"/>
      <c r="AB2553" s="746"/>
      <c r="AC2553" s="746"/>
      <c r="AD2553" s="746"/>
    </row>
    <row r="2554" spans="4:30" ht="13.9" customHeight="1">
      <c r="D2554" s="746"/>
      <c r="E2554" s="746"/>
      <c r="F2554" s="746"/>
      <c r="G2554" s="746"/>
      <c r="H2554" s="746"/>
      <c r="I2554" s="746"/>
      <c r="J2554" s="746"/>
      <c r="K2554" s="746"/>
      <c r="L2554" s="746"/>
      <c r="M2554" s="746"/>
      <c r="N2554" s="746"/>
      <c r="O2554" s="746"/>
      <c r="P2554" s="746"/>
      <c r="Q2554" s="746"/>
      <c r="R2554" s="746"/>
      <c r="S2554" s="746"/>
      <c r="T2554" s="746"/>
      <c r="U2554" s="746"/>
      <c r="V2554" s="746"/>
      <c r="W2554" s="746"/>
      <c r="X2554" s="746"/>
      <c r="Y2554" s="746"/>
      <c r="Z2554" s="746"/>
      <c r="AA2554" s="746"/>
      <c r="AB2554" s="746"/>
      <c r="AC2554" s="746"/>
      <c r="AD2554" s="746"/>
    </row>
    <row r="2555" spans="4:30" ht="13.9" customHeight="1">
      <c r="D2555" s="746"/>
      <c r="E2555" s="746"/>
      <c r="F2555" s="746"/>
      <c r="G2555" s="746"/>
      <c r="H2555" s="746"/>
      <c r="I2555" s="746"/>
      <c r="J2555" s="746"/>
      <c r="K2555" s="746"/>
      <c r="L2555" s="746"/>
      <c r="M2555" s="746"/>
      <c r="N2555" s="746"/>
      <c r="O2555" s="746"/>
      <c r="P2555" s="746"/>
      <c r="Q2555" s="746"/>
      <c r="R2555" s="746"/>
      <c r="S2555" s="746"/>
      <c r="T2555" s="746"/>
      <c r="U2555" s="746"/>
      <c r="V2555" s="746"/>
      <c r="W2555" s="746"/>
      <c r="X2555" s="746"/>
      <c r="Y2555" s="746"/>
      <c r="Z2555" s="746"/>
      <c r="AA2555" s="746"/>
      <c r="AB2555" s="746"/>
      <c r="AC2555" s="746"/>
      <c r="AD2555" s="746"/>
    </row>
    <row r="2556" spans="4:30" ht="13.9" customHeight="1">
      <c r="D2556" s="746"/>
      <c r="E2556" s="746"/>
      <c r="F2556" s="746"/>
      <c r="G2556" s="746"/>
      <c r="H2556" s="746"/>
      <c r="I2556" s="746"/>
      <c r="J2556" s="746"/>
      <c r="K2556" s="746"/>
      <c r="L2556" s="746"/>
      <c r="M2556" s="746"/>
      <c r="N2556" s="746"/>
      <c r="O2556" s="746"/>
      <c r="P2556" s="746"/>
      <c r="Q2556" s="746"/>
      <c r="R2556" s="746"/>
      <c r="S2556" s="746"/>
      <c r="T2556" s="746"/>
      <c r="U2556" s="746"/>
      <c r="V2556" s="746"/>
      <c r="W2556" s="746"/>
      <c r="X2556" s="746"/>
      <c r="Y2556" s="746"/>
      <c r="Z2556" s="746"/>
      <c r="AA2556" s="746"/>
      <c r="AB2556" s="746"/>
      <c r="AC2556" s="746"/>
      <c r="AD2556" s="746"/>
    </row>
    <row r="2557" spans="4:30" ht="13.9" customHeight="1">
      <c r="D2557" s="746"/>
      <c r="E2557" s="746"/>
      <c r="F2557" s="746"/>
      <c r="G2557" s="746"/>
      <c r="H2557" s="746"/>
      <c r="I2557" s="746"/>
      <c r="J2557" s="746"/>
      <c r="K2557" s="746"/>
      <c r="L2557" s="746"/>
      <c r="M2557" s="746"/>
      <c r="N2557" s="746"/>
      <c r="O2557" s="746"/>
      <c r="P2557" s="746"/>
      <c r="Q2557" s="746"/>
      <c r="R2557" s="746"/>
      <c r="S2557" s="746"/>
      <c r="T2557" s="746"/>
      <c r="U2557" s="746"/>
      <c r="V2557" s="746"/>
      <c r="W2557" s="746"/>
      <c r="X2557" s="746"/>
      <c r="Y2557" s="746"/>
      <c r="Z2557" s="746"/>
      <c r="AA2557" s="746"/>
      <c r="AB2557" s="746"/>
      <c r="AC2557" s="746"/>
      <c r="AD2557" s="746"/>
    </row>
    <row r="2558" spans="4:30" ht="13.9" customHeight="1">
      <c r="D2558" s="746"/>
      <c r="E2558" s="746"/>
      <c r="F2558" s="746"/>
      <c r="G2558" s="746"/>
      <c r="H2558" s="746"/>
      <c r="I2558" s="746"/>
      <c r="J2558" s="746"/>
      <c r="K2558" s="746"/>
      <c r="L2558" s="746"/>
      <c r="M2558" s="746"/>
      <c r="N2558" s="746"/>
      <c r="O2558" s="746"/>
      <c r="P2558" s="746"/>
      <c r="Q2558" s="746"/>
      <c r="R2558" s="746"/>
      <c r="S2558" s="746"/>
      <c r="T2558" s="746"/>
      <c r="U2558" s="746"/>
      <c r="V2558" s="746"/>
      <c r="W2558" s="746"/>
      <c r="X2558" s="746"/>
      <c r="Y2558" s="746"/>
      <c r="Z2558" s="746"/>
      <c r="AA2558" s="746"/>
      <c r="AB2558" s="746"/>
      <c r="AC2558" s="746"/>
      <c r="AD2558" s="746"/>
    </row>
    <row r="2559" spans="4:30" ht="13.9" customHeight="1">
      <c r="D2559" s="746"/>
      <c r="E2559" s="746"/>
      <c r="F2559" s="746"/>
      <c r="G2559" s="746"/>
      <c r="H2559" s="746"/>
      <c r="I2559" s="746"/>
      <c r="J2559" s="746"/>
      <c r="K2559" s="746"/>
      <c r="L2559" s="746"/>
      <c r="M2559" s="746"/>
      <c r="N2559" s="746"/>
      <c r="O2559" s="746"/>
      <c r="P2559" s="746"/>
      <c r="Q2559" s="746"/>
      <c r="R2559" s="746"/>
      <c r="S2559" s="746"/>
      <c r="T2559" s="746"/>
      <c r="U2559" s="746"/>
      <c r="V2559" s="746"/>
      <c r="W2559" s="746"/>
      <c r="X2559" s="746"/>
      <c r="Y2559" s="746"/>
      <c r="Z2559" s="746"/>
      <c r="AA2559" s="746"/>
      <c r="AB2559" s="746"/>
      <c r="AC2559" s="746"/>
      <c r="AD2559" s="746"/>
    </row>
    <row r="2560" spans="4:30" ht="13.9" customHeight="1">
      <c r="D2560" s="746"/>
      <c r="E2560" s="746"/>
      <c r="F2560" s="746"/>
      <c r="G2560" s="746"/>
      <c r="H2560" s="746"/>
      <c r="I2560" s="746"/>
      <c r="J2560" s="746"/>
      <c r="K2560" s="746"/>
      <c r="L2560" s="746"/>
      <c r="M2560" s="746"/>
      <c r="N2560" s="746"/>
      <c r="O2560" s="746"/>
      <c r="P2560" s="746"/>
      <c r="Q2560" s="746"/>
      <c r="R2560" s="746"/>
      <c r="S2560" s="746"/>
      <c r="T2560" s="746"/>
      <c r="U2560" s="746"/>
      <c r="V2560" s="746"/>
      <c r="W2560" s="746"/>
      <c r="X2560" s="746"/>
      <c r="Y2560" s="746"/>
      <c r="Z2560" s="746"/>
      <c r="AA2560" s="746"/>
      <c r="AB2560" s="746"/>
      <c r="AC2560" s="746"/>
      <c r="AD2560" s="746"/>
    </row>
    <row r="2561" spans="4:30" ht="13.9" customHeight="1">
      <c r="D2561" s="746"/>
      <c r="E2561" s="746"/>
      <c r="F2561" s="746"/>
      <c r="G2561" s="746"/>
      <c r="H2561" s="746"/>
      <c r="I2561" s="746"/>
      <c r="J2561" s="746"/>
      <c r="K2561" s="746"/>
      <c r="L2561" s="746"/>
      <c r="M2561" s="746"/>
      <c r="N2561" s="746"/>
      <c r="O2561" s="746"/>
      <c r="P2561" s="746"/>
      <c r="Q2561" s="746"/>
      <c r="R2561" s="746"/>
      <c r="S2561" s="746"/>
      <c r="T2561" s="746"/>
      <c r="U2561" s="746"/>
      <c r="V2561" s="746"/>
      <c r="W2561" s="746"/>
      <c r="X2561" s="746"/>
      <c r="Y2561" s="746"/>
      <c r="Z2561" s="746"/>
      <c r="AA2561" s="746"/>
      <c r="AB2561" s="746"/>
      <c r="AC2561" s="746"/>
      <c r="AD2561" s="746"/>
    </row>
    <row r="2562" spans="4:30" ht="13.9" customHeight="1">
      <c r="D2562" s="746"/>
      <c r="E2562" s="746"/>
      <c r="F2562" s="746"/>
      <c r="G2562" s="746"/>
      <c r="H2562" s="746"/>
      <c r="I2562" s="746"/>
      <c r="J2562" s="746"/>
      <c r="K2562" s="746"/>
      <c r="L2562" s="746"/>
      <c r="M2562" s="746"/>
      <c r="N2562" s="746"/>
      <c r="O2562" s="746"/>
      <c r="P2562" s="746"/>
      <c r="Q2562" s="746"/>
      <c r="R2562" s="746"/>
      <c r="S2562" s="746"/>
      <c r="T2562" s="746"/>
      <c r="U2562" s="746"/>
      <c r="V2562" s="746"/>
      <c r="W2562" s="746"/>
      <c r="X2562" s="746"/>
      <c r="Y2562" s="746"/>
      <c r="Z2562" s="746"/>
      <c r="AA2562" s="746"/>
      <c r="AB2562" s="746"/>
      <c r="AC2562" s="746"/>
      <c r="AD2562" s="746"/>
    </row>
    <row r="2563" spans="4:30" ht="13.9" customHeight="1">
      <c r="D2563" s="746"/>
      <c r="E2563" s="746"/>
      <c r="F2563" s="746"/>
      <c r="G2563" s="746"/>
      <c r="H2563" s="746"/>
      <c r="I2563" s="746"/>
      <c r="J2563" s="746"/>
      <c r="K2563" s="746"/>
      <c r="L2563" s="746"/>
      <c r="M2563" s="746"/>
      <c r="N2563" s="746"/>
      <c r="O2563" s="746"/>
      <c r="P2563" s="746"/>
      <c r="Q2563" s="746"/>
      <c r="R2563" s="746"/>
      <c r="S2563" s="746"/>
      <c r="T2563" s="746"/>
      <c r="U2563" s="746"/>
      <c r="V2563" s="746"/>
      <c r="W2563" s="746"/>
      <c r="X2563" s="746"/>
      <c r="Y2563" s="746"/>
      <c r="Z2563" s="746"/>
      <c r="AA2563" s="746"/>
      <c r="AB2563" s="746"/>
      <c r="AC2563" s="746"/>
      <c r="AD2563" s="746"/>
    </row>
    <row r="2564" spans="4:30" ht="13.9" customHeight="1">
      <c r="D2564" s="746"/>
      <c r="E2564" s="746"/>
      <c r="F2564" s="746"/>
      <c r="G2564" s="746"/>
      <c r="H2564" s="746"/>
      <c r="I2564" s="746"/>
      <c r="J2564" s="746"/>
      <c r="K2564" s="746"/>
      <c r="L2564" s="746"/>
      <c r="M2564" s="746"/>
      <c r="N2564" s="746"/>
      <c r="O2564" s="746"/>
      <c r="P2564" s="746"/>
      <c r="Q2564" s="746"/>
      <c r="R2564" s="746"/>
      <c r="S2564" s="746"/>
      <c r="T2564" s="746"/>
      <c r="U2564" s="746"/>
      <c r="V2564" s="746"/>
      <c r="W2564" s="746"/>
      <c r="X2564" s="746"/>
      <c r="Y2564" s="746"/>
      <c r="Z2564" s="746"/>
      <c r="AA2564" s="746"/>
      <c r="AB2564" s="746"/>
      <c r="AC2564" s="746"/>
      <c r="AD2564" s="746"/>
    </row>
    <row r="2565" spans="4:30" ht="13.9" customHeight="1">
      <c r="D2565" s="746"/>
      <c r="E2565" s="746"/>
      <c r="F2565" s="746"/>
      <c r="G2565" s="746"/>
      <c r="H2565" s="746"/>
      <c r="I2565" s="746"/>
      <c r="J2565" s="746"/>
      <c r="K2565" s="746"/>
      <c r="L2565" s="746"/>
      <c r="M2565" s="746"/>
      <c r="N2565" s="746"/>
      <c r="O2565" s="746"/>
      <c r="P2565" s="746"/>
      <c r="Q2565" s="746"/>
      <c r="R2565" s="746"/>
      <c r="S2565" s="746"/>
      <c r="T2565" s="746"/>
      <c r="U2565" s="746"/>
      <c r="V2565" s="746"/>
      <c r="W2565" s="746"/>
      <c r="X2565" s="746"/>
      <c r="Y2565" s="746"/>
      <c r="Z2565" s="746"/>
      <c r="AA2565" s="746"/>
      <c r="AB2565" s="746"/>
      <c r="AC2565" s="746"/>
      <c r="AD2565" s="746"/>
    </row>
    <row r="2566" spans="4:30" ht="13.9" customHeight="1">
      <c r="D2566" s="746"/>
      <c r="E2566" s="746"/>
      <c r="F2566" s="746"/>
      <c r="G2566" s="746"/>
      <c r="H2566" s="746"/>
      <c r="I2566" s="746"/>
      <c r="J2566" s="746"/>
      <c r="K2566" s="746"/>
      <c r="L2566" s="746"/>
      <c r="M2566" s="746"/>
      <c r="N2566" s="746"/>
      <c r="O2566" s="746"/>
      <c r="P2566" s="746"/>
      <c r="Q2566" s="746"/>
      <c r="R2566" s="746"/>
      <c r="S2566" s="746"/>
      <c r="T2566" s="746"/>
      <c r="U2566" s="746"/>
      <c r="V2566" s="746"/>
      <c r="W2566" s="746"/>
      <c r="X2566" s="746"/>
      <c r="Y2566" s="746"/>
      <c r="Z2566" s="746"/>
      <c r="AA2566" s="746"/>
      <c r="AB2566" s="746"/>
      <c r="AC2566" s="746"/>
      <c r="AD2566" s="746"/>
    </row>
    <row r="2567" spans="4:30" ht="13.9" customHeight="1">
      <c r="D2567" s="746"/>
      <c r="E2567" s="746"/>
      <c r="F2567" s="746"/>
      <c r="G2567" s="746"/>
      <c r="H2567" s="746"/>
      <c r="I2567" s="746"/>
      <c r="J2567" s="746"/>
      <c r="K2567" s="746"/>
      <c r="L2567" s="746"/>
      <c r="M2567" s="746"/>
      <c r="N2567" s="746"/>
      <c r="O2567" s="746"/>
      <c r="P2567" s="746"/>
      <c r="Q2567" s="746"/>
      <c r="R2567" s="746"/>
      <c r="S2567" s="746"/>
      <c r="T2567" s="746"/>
      <c r="U2567" s="746"/>
      <c r="V2567" s="746"/>
      <c r="W2567" s="746"/>
      <c r="X2567" s="746"/>
      <c r="Y2567" s="746"/>
      <c r="Z2567" s="746"/>
      <c r="AA2567" s="746"/>
      <c r="AB2567" s="746"/>
      <c r="AC2567" s="746"/>
      <c r="AD2567" s="746"/>
    </row>
    <row r="2568" spans="4:30" ht="13.9" customHeight="1">
      <c r="D2568" s="746"/>
      <c r="E2568" s="746"/>
      <c r="F2568" s="746"/>
      <c r="G2568" s="746"/>
      <c r="H2568" s="746"/>
      <c r="I2568" s="746"/>
      <c r="J2568" s="746"/>
      <c r="K2568" s="746"/>
      <c r="L2568" s="746"/>
      <c r="M2568" s="746"/>
      <c r="N2568" s="746"/>
      <c r="O2568" s="746"/>
      <c r="P2568" s="746"/>
      <c r="Q2568" s="746"/>
      <c r="R2568" s="746"/>
      <c r="S2568" s="746"/>
      <c r="T2568" s="746"/>
      <c r="U2568" s="746"/>
      <c r="V2568" s="746"/>
      <c r="W2568" s="746"/>
      <c r="X2568" s="746"/>
      <c r="Y2568" s="746"/>
      <c r="Z2568" s="746"/>
      <c r="AA2568" s="746"/>
      <c r="AB2568" s="746"/>
      <c r="AC2568" s="746"/>
      <c r="AD2568" s="746"/>
    </row>
    <row r="2569" spans="4:30" ht="13.9" customHeight="1">
      <c r="D2569" s="746"/>
      <c r="E2569" s="746"/>
      <c r="F2569" s="746"/>
      <c r="G2569" s="746"/>
      <c r="H2569" s="746"/>
      <c r="I2569" s="746"/>
      <c r="J2569" s="746"/>
      <c r="K2569" s="746"/>
      <c r="L2569" s="746"/>
      <c r="M2569" s="746"/>
      <c r="N2569" s="746"/>
      <c r="O2569" s="746"/>
      <c r="P2569" s="746"/>
      <c r="Q2569" s="746"/>
      <c r="R2569" s="746"/>
      <c r="S2569" s="746"/>
      <c r="T2569" s="746"/>
      <c r="U2569" s="746"/>
      <c r="V2569" s="746"/>
      <c r="W2569" s="746"/>
      <c r="X2569" s="746"/>
      <c r="Y2569" s="746"/>
      <c r="Z2569" s="746"/>
      <c r="AA2569" s="746"/>
      <c r="AB2569" s="746"/>
      <c r="AC2569" s="746"/>
      <c r="AD2569" s="746"/>
    </row>
    <row r="2570" spans="4:30" ht="13.9" customHeight="1">
      <c r="D2570" s="746"/>
      <c r="E2570" s="746"/>
      <c r="F2570" s="746"/>
      <c r="G2570" s="746"/>
      <c r="H2570" s="746"/>
      <c r="I2570" s="746"/>
      <c r="J2570" s="746"/>
      <c r="K2570" s="746"/>
      <c r="L2570" s="746"/>
      <c r="M2570" s="746"/>
      <c r="N2570" s="746"/>
      <c r="O2570" s="746"/>
      <c r="P2570" s="746"/>
      <c r="Q2570" s="746"/>
      <c r="R2570" s="746"/>
      <c r="S2570" s="746"/>
      <c r="T2570" s="746"/>
      <c r="U2570" s="746"/>
      <c r="V2570" s="746"/>
      <c r="W2570" s="746"/>
      <c r="X2570" s="746"/>
      <c r="Y2570" s="746"/>
      <c r="Z2570" s="746"/>
      <c r="AA2570" s="746"/>
      <c r="AB2570" s="746"/>
      <c r="AC2570" s="746"/>
      <c r="AD2570" s="746"/>
    </row>
    <row r="2571" spans="4:30" ht="13.9" customHeight="1">
      <c r="D2571" s="746"/>
      <c r="E2571" s="746"/>
      <c r="F2571" s="746"/>
      <c r="G2571" s="746"/>
      <c r="H2571" s="746"/>
      <c r="I2571" s="746"/>
      <c r="J2571" s="746"/>
      <c r="K2571" s="746"/>
      <c r="L2571" s="746"/>
      <c r="M2571" s="746"/>
      <c r="N2571" s="746"/>
      <c r="O2571" s="746"/>
      <c r="P2571" s="746"/>
      <c r="Q2571" s="746"/>
      <c r="R2571" s="746"/>
      <c r="S2571" s="746"/>
      <c r="T2571" s="746"/>
      <c r="U2571" s="746"/>
      <c r="V2571" s="746"/>
      <c r="W2571" s="746"/>
      <c r="X2571" s="746"/>
      <c r="Y2571" s="746"/>
      <c r="Z2571" s="746"/>
      <c r="AA2571" s="746"/>
      <c r="AB2571" s="746"/>
      <c r="AC2571" s="746"/>
      <c r="AD2571" s="746"/>
    </row>
    <row r="2572" spans="4:30" ht="13.9" customHeight="1">
      <c r="D2572" s="746"/>
      <c r="E2572" s="746"/>
      <c r="F2572" s="746"/>
      <c r="G2572" s="746"/>
      <c r="H2572" s="746"/>
      <c r="I2572" s="746"/>
      <c r="J2572" s="746"/>
      <c r="K2572" s="746"/>
      <c r="L2572" s="746"/>
      <c r="M2572" s="746"/>
      <c r="N2572" s="746"/>
      <c r="O2572" s="746"/>
      <c r="P2572" s="746"/>
      <c r="Q2572" s="746"/>
      <c r="R2572" s="746"/>
      <c r="S2572" s="746"/>
      <c r="T2572" s="746"/>
      <c r="U2572" s="746"/>
      <c r="V2572" s="746"/>
      <c r="W2572" s="746"/>
      <c r="X2572" s="746"/>
      <c r="Y2572" s="746"/>
      <c r="Z2572" s="746"/>
      <c r="AA2572" s="746"/>
      <c r="AB2572" s="746"/>
      <c r="AC2572" s="746"/>
      <c r="AD2572" s="746"/>
    </row>
    <row r="2573" spans="4:30" ht="13.9" customHeight="1">
      <c r="D2573" s="746"/>
      <c r="E2573" s="746"/>
      <c r="F2573" s="746"/>
      <c r="G2573" s="746"/>
      <c r="H2573" s="746"/>
      <c r="I2573" s="746"/>
      <c r="J2573" s="746"/>
      <c r="K2573" s="746"/>
      <c r="L2573" s="746"/>
      <c r="M2573" s="746"/>
      <c r="N2573" s="746"/>
      <c r="O2573" s="746"/>
      <c r="P2573" s="746"/>
      <c r="Q2573" s="746"/>
      <c r="R2573" s="746"/>
      <c r="S2573" s="746"/>
      <c r="T2573" s="746"/>
      <c r="U2573" s="746"/>
      <c r="V2573" s="746"/>
      <c r="W2573" s="746"/>
      <c r="X2573" s="746"/>
      <c r="Y2573" s="746"/>
      <c r="Z2573" s="746"/>
      <c r="AA2573" s="746"/>
      <c r="AB2573" s="746"/>
      <c r="AC2573" s="746"/>
      <c r="AD2573" s="746"/>
    </row>
    <row r="2574" spans="4:30" ht="13.9" customHeight="1">
      <c r="D2574" s="746"/>
      <c r="E2574" s="746"/>
      <c r="F2574" s="746"/>
      <c r="G2574" s="746"/>
      <c r="H2574" s="746"/>
      <c r="I2574" s="746"/>
      <c r="J2574" s="746"/>
      <c r="K2574" s="746"/>
      <c r="L2574" s="746"/>
      <c r="M2574" s="746"/>
      <c r="N2574" s="746"/>
      <c r="O2574" s="746"/>
      <c r="P2574" s="746"/>
      <c r="Q2574" s="746"/>
      <c r="R2574" s="746"/>
      <c r="S2574" s="746"/>
      <c r="T2574" s="746"/>
      <c r="U2574" s="746"/>
      <c r="V2574" s="746"/>
      <c r="W2574" s="746"/>
      <c r="X2574" s="746"/>
      <c r="Y2574" s="746"/>
      <c r="Z2574" s="746"/>
      <c r="AA2574" s="746"/>
      <c r="AB2574" s="746"/>
      <c r="AC2574" s="746"/>
      <c r="AD2574" s="746"/>
    </row>
    <row r="2575" spans="4:30" ht="13.9" customHeight="1">
      <c r="D2575" s="746"/>
      <c r="E2575" s="746"/>
      <c r="F2575" s="746"/>
      <c r="G2575" s="746"/>
      <c r="H2575" s="746"/>
      <c r="I2575" s="746"/>
      <c r="J2575" s="746"/>
      <c r="K2575" s="746"/>
      <c r="L2575" s="746"/>
      <c r="M2575" s="746"/>
      <c r="N2575" s="746"/>
      <c r="O2575" s="746"/>
      <c r="P2575" s="746"/>
      <c r="Q2575" s="746"/>
      <c r="R2575" s="746"/>
      <c r="S2575" s="746"/>
      <c r="T2575" s="746"/>
      <c r="U2575" s="746"/>
      <c r="V2575" s="746"/>
      <c r="W2575" s="746"/>
      <c r="X2575" s="746"/>
      <c r="Y2575" s="746"/>
      <c r="Z2575" s="746"/>
      <c r="AA2575" s="746"/>
      <c r="AB2575" s="746"/>
      <c r="AC2575" s="746"/>
      <c r="AD2575" s="746"/>
    </row>
    <row r="2576" spans="4:30" ht="13.9" customHeight="1">
      <c r="D2576" s="746"/>
      <c r="E2576" s="746"/>
      <c r="F2576" s="746"/>
      <c r="G2576" s="746"/>
      <c r="H2576" s="746"/>
      <c r="I2576" s="746"/>
      <c r="J2576" s="746"/>
      <c r="K2576" s="746"/>
      <c r="L2576" s="746"/>
      <c r="M2576" s="746"/>
      <c r="N2576" s="746"/>
      <c r="O2576" s="746"/>
      <c r="P2576" s="746"/>
      <c r="Q2576" s="746"/>
      <c r="R2576" s="746"/>
      <c r="S2576" s="746"/>
      <c r="T2576" s="746"/>
      <c r="U2576" s="746"/>
      <c r="V2576" s="746"/>
      <c r="W2576" s="746"/>
      <c r="X2576" s="746"/>
      <c r="Y2576" s="746"/>
      <c r="Z2576" s="746"/>
      <c r="AA2576" s="746"/>
      <c r="AB2576" s="746"/>
      <c r="AC2576" s="746"/>
      <c r="AD2576" s="746"/>
    </row>
    <row r="2577" spans="4:30" ht="13.9" customHeight="1">
      <c r="D2577" s="746"/>
      <c r="E2577" s="746"/>
      <c r="F2577" s="746"/>
      <c r="G2577" s="746"/>
      <c r="H2577" s="746"/>
      <c r="I2577" s="746"/>
      <c r="J2577" s="746"/>
      <c r="K2577" s="746"/>
      <c r="L2577" s="746"/>
      <c r="M2577" s="746"/>
      <c r="N2577" s="746"/>
      <c r="O2577" s="746"/>
      <c r="P2577" s="746"/>
      <c r="Q2577" s="746"/>
      <c r="R2577" s="746"/>
      <c r="S2577" s="746"/>
      <c r="T2577" s="746"/>
      <c r="U2577" s="746"/>
      <c r="V2577" s="746"/>
      <c r="W2577" s="746"/>
      <c r="X2577" s="746"/>
      <c r="Y2577" s="746"/>
      <c r="Z2577" s="746"/>
      <c r="AA2577" s="746"/>
      <c r="AB2577" s="746"/>
      <c r="AC2577" s="746"/>
      <c r="AD2577" s="746"/>
    </row>
    <row r="2578" spans="4:30" ht="13.9" customHeight="1">
      <c r="D2578" s="746"/>
      <c r="E2578" s="746"/>
      <c r="F2578" s="746"/>
      <c r="G2578" s="746"/>
      <c r="H2578" s="746"/>
      <c r="I2578" s="746"/>
      <c r="J2578" s="746"/>
      <c r="K2578" s="746"/>
      <c r="L2578" s="746"/>
      <c r="M2578" s="746"/>
      <c r="N2578" s="746"/>
      <c r="O2578" s="746"/>
      <c r="P2578" s="746"/>
      <c r="Q2578" s="746"/>
      <c r="R2578" s="746"/>
      <c r="S2578" s="746"/>
      <c r="T2578" s="746"/>
      <c r="U2578" s="746"/>
      <c r="V2578" s="746"/>
      <c r="W2578" s="746"/>
      <c r="X2578" s="746"/>
      <c r="Y2578" s="746"/>
      <c r="Z2578" s="746"/>
      <c r="AA2578" s="746"/>
      <c r="AB2578" s="746"/>
      <c r="AC2578" s="746"/>
      <c r="AD2578" s="746"/>
    </row>
    <row r="2579" spans="4:30" ht="13.9" customHeight="1">
      <c r="D2579" s="746"/>
      <c r="E2579" s="746"/>
      <c r="F2579" s="746"/>
      <c r="G2579" s="746"/>
      <c r="H2579" s="746"/>
      <c r="I2579" s="746"/>
      <c r="J2579" s="746"/>
      <c r="K2579" s="746"/>
      <c r="L2579" s="746"/>
      <c r="M2579" s="746"/>
      <c r="N2579" s="746"/>
      <c r="O2579" s="746"/>
      <c r="P2579" s="746"/>
      <c r="Q2579" s="746"/>
      <c r="R2579" s="746"/>
      <c r="S2579" s="746"/>
      <c r="T2579" s="746"/>
      <c r="U2579" s="746"/>
      <c r="V2579" s="746"/>
      <c r="W2579" s="746"/>
      <c r="X2579" s="746"/>
      <c r="Y2579" s="746"/>
      <c r="Z2579" s="746"/>
      <c r="AA2579" s="746"/>
      <c r="AB2579" s="746"/>
      <c r="AC2579" s="746"/>
      <c r="AD2579" s="746"/>
    </row>
    <row r="2580" spans="4:30" ht="13.9" customHeight="1">
      <c r="D2580" s="746"/>
      <c r="E2580" s="746"/>
      <c r="F2580" s="746"/>
      <c r="G2580" s="746"/>
      <c r="H2580" s="746"/>
      <c r="I2580" s="746"/>
      <c r="J2580" s="746"/>
      <c r="K2580" s="746"/>
      <c r="L2580" s="746"/>
      <c r="M2580" s="746"/>
      <c r="N2580" s="746"/>
      <c r="O2580" s="746"/>
      <c r="P2580" s="746"/>
      <c r="Q2580" s="746"/>
      <c r="R2580" s="746"/>
      <c r="S2580" s="746"/>
      <c r="T2580" s="746"/>
      <c r="U2580" s="746"/>
      <c r="V2580" s="746"/>
      <c r="W2580" s="746"/>
      <c r="X2580" s="746"/>
      <c r="Y2580" s="746"/>
      <c r="Z2580" s="746"/>
      <c r="AA2580" s="746"/>
      <c r="AB2580" s="746"/>
      <c r="AC2580" s="746"/>
      <c r="AD2580" s="746"/>
    </row>
    <row r="2581" spans="4:30" ht="13.9" customHeight="1">
      <c r="D2581" s="746"/>
      <c r="E2581" s="746"/>
      <c r="F2581" s="746"/>
      <c r="G2581" s="746"/>
      <c r="H2581" s="746"/>
      <c r="I2581" s="746"/>
      <c r="J2581" s="746"/>
      <c r="K2581" s="746"/>
      <c r="L2581" s="746"/>
      <c r="M2581" s="746"/>
      <c r="N2581" s="746"/>
      <c r="O2581" s="746"/>
      <c r="P2581" s="746"/>
      <c r="Q2581" s="746"/>
      <c r="R2581" s="746"/>
      <c r="S2581" s="746"/>
      <c r="T2581" s="746"/>
      <c r="U2581" s="746"/>
      <c r="V2581" s="746"/>
      <c r="W2581" s="746"/>
      <c r="X2581" s="746"/>
      <c r="Y2581" s="746"/>
      <c r="Z2581" s="746"/>
      <c r="AA2581" s="746"/>
      <c r="AB2581" s="746"/>
      <c r="AC2581" s="746"/>
      <c r="AD2581" s="746"/>
    </row>
    <row r="2582" spans="4:30" ht="13.9" customHeight="1">
      <c r="D2582" s="746"/>
      <c r="E2582" s="746"/>
      <c r="F2582" s="746"/>
      <c r="G2582" s="746"/>
      <c r="H2582" s="746"/>
      <c r="I2582" s="746"/>
      <c r="J2582" s="746"/>
      <c r="K2582" s="746"/>
      <c r="L2582" s="746"/>
      <c r="M2582" s="746"/>
      <c r="N2582" s="746"/>
      <c r="O2582" s="746"/>
      <c r="P2582" s="746"/>
      <c r="Q2582" s="746"/>
      <c r="R2582" s="746"/>
      <c r="S2582" s="746"/>
      <c r="T2582" s="746"/>
      <c r="U2582" s="746"/>
      <c r="V2582" s="746"/>
      <c r="W2582" s="746"/>
      <c r="X2582" s="746"/>
      <c r="Y2582" s="746"/>
      <c r="Z2582" s="746"/>
      <c r="AA2582" s="746"/>
      <c r="AB2582" s="746"/>
      <c r="AC2582" s="746"/>
      <c r="AD2582" s="746"/>
    </row>
    <row r="2583" spans="4:30" ht="13.9" customHeight="1">
      <c r="D2583" s="746"/>
      <c r="E2583" s="746"/>
      <c r="F2583" s="746"/>
      <c r="G2583" s="746"/>
      <c r="H2583" s="746"/>
      <c r="I2583" s="746"/>
      <c r="J2583" s="746"/>
      <c r="K2583" s="746"/>
      <c r="L2583" s="746"/>
      <c r="M2583" s="746"/>
      <c r="N2583" s="746"/>
      <c r="O2583" s="746"/>
      <c r="P2583" s="746"/>
      <c r="Q2583" s="746"/>
      <c r="R2583" s="746"/>
      <c r="S2583" s="746"/>
      <c r="T2583" s="746"/>
      <c r="U2583" s="746"/>
      <c r="V2583" s="746"/>
      <c r="W2583" s="746"/>
      <c r="X2583" s="746"/>
      <c r="Y2583" s="746"/>
      <c r="Z2583" s="746"/>
      <c r="AA2583" s="746"/>
      <c r="AB2583" s="746"/>
      <c r="AC2583" s="746"/>
      <c r="AD2583" s="746"/>
    </row>
    <row r="2584" spans="4:30" ht="13.9" customHeight="1">
      <c r="D2584" s="746"/>
      <c r="E2584" s="746"/>
      <c r="F2584" s="746"/>
      <c r="G2584" s="746"/>
      <c r="H2584" s="746"/>
      <c r="I2584" s="746"/>
      <c r="J2584" s="746"/>
      <c r="K2584" s="746"/>
      <c r="L2584" s="746"/>
      <c r="M2584" s="746"/>
      <c r="N2584" s="746"/>
      <c r="O2584" s="746"/>
      <c r="P2584" s="746"/>
      <c r="Q2584" s="746"/>
      <c r="R2584" s="746"/>
      <c r="S2584" s="746"/>
      <c r="T2584" s="746"/>
      <c r="U2584" s="746"/>
      <c r="V2584" s="746"/>
      <c r="W2584" s="746"/>
      <c r="X2584" s="746"/>
      <c r="Y2584" s="746"/>
      <c r="Z2584" s="746"/>
      <c r="AA2584" s="746"/>
      <c r="AB2584" s="746"/>
      <c r="AC2584" s="746"/>
      <c r="AD2584" s="746"/>
    </row>
    <row r="2585" spans="4:30" ht="13.9" customHeight="1">
      <c r="D2585" s="746"/>
      <c r="E2585" s="746"/>
      <c r="F2585" s="746"/>
      <c r="G2585" s="746"/>
      <c r="H2585" s="746"/>
      <c r="I2585" s="746"/>
      <c r="J2585" s="746"/>
      <c r="K2585" s="746"/>
      <c r="L2585" s="746"/>
      <c r="M2585" s="746"/>
      <c r="N2585" s="746"/>
      <c r="O2585" s="746"/>
      <c r="P2585" s="746"/>
      <c r="Q2585" s="746"/>
      <c r="R2585" s="746"/>
      <c r="S2585" s="746"/>
      <c r="T2585" s="746"/>
      <c r="U2585" s="746"/>
      <c r="V2585" s="746"/>
      <c r="W2585" s="746"/>
      <c r="X2585" s="746"/>
      <c r="Y2585" s="746"/>
      <c r="Z2585" s="746"/>
      <c r="AA2585" s="746"/>
      <c r="AB2585" s="746"/>
      <c r="AC2585" s="746"/>
      <c r="AD2585" s="746"/>
    </row>
    <row r="2586" spans="4:30" ht="13.9" customHeight="1">
      <c r="D2586" s="746"/>
      <c r="E2586" s="746"/>
      <c r="F2586" s="746"/>
      <c r="G2586" s="746"/>
      <c r="H2586" s="746"/>
      <c r="I2586" s="746"/>
      <c r="J2586" s="746"/>
      <c r="K2586" s="746"/>
      <c r="L2586" s="746"/>
      <c r="M2586" s="746"/>
      <c r="N2586" s="746"/>
      <c r="O2586" s="746"/>
      <c r="P2586" s="746"/>
      <c r="Q2586" s="746"/>
      <c r="R2586" s="746"/>
      <c r="S2586" s="746"/>
      <c r="T2586" s="746"/>
      <c r="U2586" s="746"/>
      <c r="V2586" s="746"/>
      <c r="W2586" s="746"/>
      <c r="X2586" s="746"/>
      <c r="Y2586" s="746"/>
      <c r="Z2586" s="746"/>
      <c r="AA2586" s="746"/>
      <c r="AB2586" s="746"/>
      <c r="AC2586" s="746"/>
      <c r="AD2586" s="746"/>
    </row>
    <row r="2587" spans="4:30" ht="13.9" customHeight="1">
      <c r="D2587" s="746"/>
      <c r="E2587" s="746"/>
      <c r="F2587" s="746"/>
      <c r="G2587" s="746"/>
      <c r="H2587" s="746"/>
      <c r="I2587" s="746"/>
      <c r="J2587" s="746"/>
      <c r="K2587" s="746"/>
      <c r="L2587" s="746"/>
      <c r="M2587" s="746"/>
      <c r="N2587" s="746"/>
      <c r="O2587" s="746"/>
      <c r="P2587" s="746"/>
      <c r="Q2587" s="746"/>
      <c r="R2587" s="746"/>
      <c r="S2587" s="746"/>
      <c r="T2587" s="746"/>
      <c r="U2587" s="746"/>
      <c r="V2587" s="746"/>
      <c r="W2587" s="746"/>
      <c r="X2587" s="746"/>
      <c r="Y2587" s="746"/>
      <c r="Z2587" s="746"/>
      <c r="AA2587" s="746"/>
      <c r="AB2587" s="746"/>
      <c r="AC2587" s="746"/>
      <c r="AD2587" s="746"/>
    </row>
    <row r="2588" spans="4:30" ht="13.9" customHeight="1">
      <c r="D2588" s="746"/>
      <c r="E2588" s="746"/>
      <c r="F2588" s="746"/>
      <c r="G2588" s="746"/>
      <c r="H2588" s="746"/>
      <c r="I2588" s="746"/>
      <c r="J2588" s="746"/>
      <c r="K2588" s="746"/>
      <c r="L2588" s="746"/>
      <c r="M2588" s="746"/>
      <c r="N2588" s="746"/>
      <c r="O2588" s="746"/>
      <c r="P2588" s="746"/>
      <c r="Q2588" s="746"/>
      <c r="R2588" s="746"/>
      <c r="S2588" s="746"/>
      <c r="T2588" s="746"/>
      <c r="U2588" s="746"/>
      <c r="V2588" s="746"/>
      <c r="W2588" s="746"/>
      <c r="X2588" s="746"/>
      <c r="Y2588" s="746"/>
      <c r="Z2588" s="746"/>
      <c r="AA2588" s="746"/>
      <c r="AB2588" s="746"/>
      <c r="AC2588" s="746"/>
      <c r="AD2588" s="746"/>
    </row>
    <row r="2589" spans="4:30" ht="13.9" customHeight="1">
      <c r="D2589" s="746"/>
      <c r="E2589" s="746"/>
      <c r="F2589" s="746"/>
      <c r="G2589" s="746"/>
      <c r="H2589" s="746"/>
      <c r="I2589" s="746"/>
      <c r="J2589" s="746"/>
      <c r="K2589" s="746"/>
      <c r="L2589" s="746"/>
      <c r="M2589" s="746"/>
      <c r="N2589" s="746"/>
      <c r="O2589" s="746"/>
      <c r="P2589" s="746"/>
      <c r="Q2589" s="746"/>
      <c r="R2589" s="746"/>
      <c r="S2589" s="746"/>
      <c r="T2589" s="746"/>
      <c r="U2589" s="746"/>
      <c r="V2589" s="746"/>
      <c r="W2589" s="746"/>
      <c r="X2589" s="746"/>
      <c r="Y2589" s="746"/>
      <c r="Z2589" s="746"/>
      <c r="AA2589" s="746"/>
      <c r="AB2589" s="746"/>
      <c r="AC2589" s="746"/>
      <c r="AD2589" s="746"/>
    </row>
    <row r="2590" spans="4:30" ht="13.9" customHeight="1">
      <c r="D2590" s="746"/>
      <c r="E2590" s="746"/>
      <c r="F2590" s="746"/>
      <c r="G2590" s="746"/>
      <c r="H2590" s="746"/>
      <c r="I2590" s="746"/>
      <c r="J2590" s="746"/>
      <c r="K2590" s="746"/>
      <c r="L2590" s="746"/>
      <c r="M2590" s="746"/>
      <c r="N2590" s="746"/>
      <c r="O2590" s="746"/>
      <c r="P2590" s="746"/>
      <c r="Q2590" s="746"/>
      <c r="R2590" s="746"/>
      <c r="S2590" s="746"/>
      <c r="T2590" s="746"/>
      <c r="U2590" s="746"/>
      <c r="V2590" s="746"/>
      <c r="W2590" s="746"/>
      <c r="X2590" s="746"/>
      <c r="Y2590" s="746"/>
      <c r="Z2590" s="746"/>
      <c r="AA2590" s="746"/>
      <c r="AB2590" s="746"/>
      <c r="AC2590" s="746"/>
      <c r="AD2590" s="746"/>
    </row>
    <row r="2591" spans="4:30" ht="13.9" customHeight="1">
      <c r="D2591" s="746"/>
      <c r="E2591" s="746"/>
      <c r="F2591" s="746"/>
      <c r="G2591" s="746"/>
      <c r="H2591" s="746"/>
      <c r="I2591" s="746"/>
      <c r="J2591" s="746"/>
      <c r="K2591" s="746"/>
      <c r="L2591" s="746"/>
      <c r="M2591" s="746"/>
      <c r="N2591" s="746"/>
      <c r="O2591" s="746"/>
      <c r="P2591" s="746"/>
      <c r="Q2591" s="746"/>
      <c r="R2591" s="746"/>
      <c r="S2591" s="746"/>
      <c r="T2591" s="746"/>
      <c r="U2591" s="746"/>
      <c r="V2591" s="746"/>
      <c r="W2591" s="746"/>
      <c r="X2591" s="746"/>
      <c r="Y2591" s="746"/>
      <c r="Z2591" s="746"/>
      <c r="AA2591" s="746"/>
      <c r="AB2591" s="746"/>
      <c r="AC2591" s="746"/>
      <c r="AD2591" s="746"/>
    </row>
  </sheetData>
  <conditionalFormatting sqref="H508 M508:N509 N496:P496 H496 O506:P509 O500:AP505 M484:M496 Q506:AP508 H385 M385:N386 N373:P373 H373 O383:P386 Q496:AP497 N484:X484 M367:M373 N367:X367 V377:AP385 Q383:U385 Q373:AP374 O377:U382 M166 M168 O172:P172 M170:P170 H160:H164 H166 H168 H170 Q170:AP172 N142:P142 M142:M144 M135:P138 M130:P132 M158:M164">
    <cfRule type="cellIs" dxfId="268" priority="20" stopIfTrue="1" operator="lessThan">
      <formula>0</formula>
    </cfRule>
  </conditionalFormatting>
  <conditionalFormatting sqref="B9:B22">
    <cfRule type="cellIs" dxfId="267" priority="21" stopIfTrue="1" operator="notEqual">
      <formula>0</formula>
    </cfRule>
  </conditionalFormatting>
  <conditionalFormatting sqref="B764 B726 A503:B573 B490:B501 A26:B118 B451:B488 A158:B450 A451:A501 A121:B125 A586:B719 A139:B144 B135 B138 A135:A138 A128:B134">
    <cfRule type="cellIs" dxfId="266" priority="22" stopIfTrue="1" operator="greaterThan">
      <formula>0</formula>
    </cfRule>
  </conditionalFormatting>
  <conditionalFormatting sqref="O21:P21">
    <cfRule type="cellIs" dxfId="265" priority="23" stopIfTrue="1" operator="notBetween">
      <formula>50</formula>
      <formula>100</formula>
    </cfRule>
  </conditionalFormatting>
  <conditionalFormatting sqref="N485:U488 T482:U484 V482:AP488 N491:AP493 N368:S370 T365:AP370 R2:AP2">
    <cfRule type="cellIs" dxfId="264" priority="24" stopIfTrue="1" operator="notBetween">
      <formula>-5</formula>
      <formula>5</formula>
    </cfRule>
  </conditionalFormatting>
  <conditionalFormatting sqref="P115:AP115">
    <cfRule type="cellIs" dxfId="263" priority="25" stopIfTrue="1" operator="lessThan">
      <formula>1.1</formula>
    </cfRule>
  </conditionalFormatting>
  <conditionalFormatting sqref="N96:O97">
    <cfRule type="cellIs" dxfId="262" priority="26" stopIfTrue="1" operator="notBetween">
      <formula>0</formula>
      <formula>20</formula>
    </cfRule>
  </conditionalFormatting>
  <conditionalFormatting sqref="P96:AP97">
    <cfRule type="cellIs" dxfId="261" priority="27" stopIfTrue="1" operator="greaterThanOrEqual">
      <formula>30</formula>
    </cfRule>
  </conditionalFormatting>
  <conditionalFormatting sqref="P116:AP116">
    <cfRule type="cellIs" dxfId="260" priority="28" stopIfTrue="1" operator="notBetween">
      <formula>2</formula>
      <formula>-2</formula>
    </cfRule>
  </conditionalFormatting>
  <conditionalFormatting sqref="M454 M464">
    <cfRule type="cellIs" dxfId="259" priority="19" stopIfTrue="1" operator="lessThan">
      <formula>0</formula>
    </cfRule>
  </conditionalFormatting>
  <conditionalFormatting sqref="B460:B464 B454:B456 A454:A464">
    <cfRule type="cellIs" dxfId="258" priority="18" stopIfTrue="1" operator="greaterThan">
      <formula>0</formula>
    </cfRule>
  </conditionalFormatting>
  <conditionalFormatting sqref="Y464:Y466 Z464:Z468 N454:AP454">
    <cfRule type="cellIs" dxfId="257" priority="17" stopIfTrue="1" operator="notBetween">
      <formula>-5</formula>
      <formula>5</formula>
    </cfRule>
  </conditionalFormatting>
  <conditionalFormatting sqref="A242:B343">
    <cfRule type="cellIs" dxfId="256" priority="16" stopIfTrue="1" operator="greaterThan">
      <formula>0</formula>
    </cfRule>
  </conditionalFormatting>
  <conditionalFormatting sqref="M253:M270 M272 M274 O278:P278 M276:P276 N253:P259 H266:H270 H272 H274 H276 Q276:AP278">
    <cfRule type="cellIs" dxfId="255" priority="15" stopIfTrue="1" operator="lessThan">
      <formula>0</formula>
    </cfRule>
  </conditionalFormatting>
  <conditionalFormatting sqref="B259:B272 A247:B248 B249:B257 A249:A272 A242:B245 A273:B343">
    <cfRule type="cellIs" dxfId="254" priority="14" stopIfTrue="1" operator="greaterThan">
      <formula>0</formula>
    </cfRule>
  </conditionalFormatting>
  <conditionalFormatting sqref="A239:B239">
    <cfRule type="cellIs" dxfId="253" priority="13" stopIfTrue="1" operator="greaterThan">
      <formula>0</formula>
    </cfRule>
  </conditionalFormatting>
  <conditionalFormatting sqref="M166 M168 O172:P172 M170:P170 H160:H164 H166 H168 H170 Q170:AP172 N142:P142 M142:M144 M158:M164">
    <cfRule type="cellIs" dxfId="252" priority="12" stopIfTrue="1" operator="lessThan">
      <formula>0</formula>
    </cfRule>
  </conditionalFormatting>
  <conditionalFormatting sqref="A128:B129 A122:B125 A142:B144 A158:B237">
    <cfRule type="cellIs" dxfId="251" priority="11" stopIfTrue="1" operator="greaterThan">
      <formula>0</formula>
    </cfRule>
  </conditionalFormatting>
  <conditionalFormatting sqref="A119:B120">
    <cfRule type="cellIs" dxfId="250" priority="8" stopIfTrue="1" operator="greaterThan">
      <formula>0</formula>
    </cfRule>
  </conditionalFormatting>
  <conditionalFormatting sqref="P119:X119 Z119:AP119">
    <cfRule type="cellIs" dxfId="249" priority="9" stopIfTrue="1" operator="lessThan">
      <formula>1.1</formula>
    </cfRule>
  </conditionalFormatting>
  <conditionalFormatting sqref="P120:X120 Z120:AP120">
    <cfRule type="cellIs" dxfId="248" priority="10" stopIfTrue="1" operator="notBetween">
      <formula>2</formula>
      <formula>-2</formula>
    </cfRule>
  </conditionalFormatting>
  <conditionalFormatting sqref="A574:B585">
    <cfRule type="cellIs" dxfId="247" priority="7" stopIfTrue="1" operator="greaterThan">
      <formula>0</formula>
    </cfRule>
  </conditionalFormatting>
  <conditionalFormatting sqref="M575 M585">
    <cfRule type="cellIs" dxfId="246" priority="6" stopIfTrue="1" operator="lessThan">
      <formula>0</formula>
    </cfRule>
  </conditionalFormatting>
  <conditionalFormatting sqref="B581:B585 B575:B577 A575:A585">
    <cfRule type="cellIs" dxfId="245" priority="5" stopIfTrue="1" operator="greaterThan">
      <formula>0</formula>
    </cfRule>
  </conditionalFormatting>
  <conditionalFormatting sqref="Y585:Z585 N575:AP575">
    <cfRule type="cellIs" dxfId="244" priority="4" stopIfTrue="1" operator="notBetween">
      <formula>-5</formula>
      <formula>5</formula>
    </cfRule>
  </conditionalFormatting>
  <conditionalFormatting sqref="M157:P157 M152:P154">
    <cfRule type="cellIs" dxfId="243" priority="2" stopIfTrue="1" operator="lessThan">
      <formula>0</formula>
    </cfRule>
  </conditionalFormatting>
  <conditionalFormatting sqref="A145:B147 A150:B157">
    <cfRule type="cellIs" dxfId="242" priority="3" stopIfTrue="1" operator="greaterThan">
      <formula>0</formula>
    </cfRule>
  </conditionalFormatting>
  <conditionalFormatting sqref="A150:B151 A145:B147">
    <cfRule type="cellIs" dxfId="241" priority="1" stopIfTrue="1" operator="greaterThan">
      <formula>0</formula>
    </cfRule>
  </conditionalFormatting>
  <dataValidations count="1">
    <dataValidation type="list" allowBlank="1" showInputMessage="1" showErrorMessage="1" sqref="N4">
      <formula1>"Formula, Solver"</formula1>
    </dataValidation>
  </dataValidations>
  <printOptions horizontalCentered="1" gridLines="1"/>
  <pageMargins left="0.25" right="0.25" top="1.49" bottom="0.4" header="1.29" footer="0.17"/>
  <pageSetup scale="53" orientation="landscape" r:id="rId1"/>
  <headerFooter alignWithMargins="0">
    <oddFooter>&amp;C&amp;F&amp;R&amp;D</oddFooter>
  </headerFooter>
  <drawing r:id="rId2"/>
  <legacyDrawing r:id="rId3"/>
</worksheet>
</file>

<file path=xl/worksheets/sheet22.xml><?xml version="1.0" encoding="utf-8"?>
<worksheet xmlns="http://schemas.openxmlformats.org/spreadsheetml/2006/main" xmlns:r="http://schemas.openxmlformats.org/officeDocument/2006/relationships">
  <sheetPr codeName="Sheet51">
    <pageSetUpPr fitToPage="1"/>
  </sheetPr>
  <dimension ref="A1:AF432"/>
  <sheetViews>
    <sheetView workbookViewId="0">
      <selection sqref="A1:XFD1048576"/>
    </sheetView>
  </sheetViews>
  <sheetFormatPr defaultRowHeight="15.75"/>
  <cols>
    <col min="1" max="1" width="13.33203125" style="9" bestFit="1" customWidth="1"/>
    <col min="2" max="2" width="8.33203125" style="9" customWidth="1"/>
    <col min="4" max="4" width="2.33203125" customWidth="1"/>
    <col min="5" max="5" width="2.33203125" style="2" customWidth="1"/>
    <col min="6" max="6" width="11.21875" customWidth="1"/>
    <col min="7" max="15" width="1.77734375" customWidth="1"/>
  </cols>
  <sheetData>
    <row r="1" spans="1:32">
      <c r="A1" s="6" t="s">
        <v>14</v>
      </c>
      <c r="B1" s="7" t="s">
        <v>15</v>
      </c>
      <c r="F1" t="s">
        <v>989</v>
      </c>
    </row>
    <row r="2" spans="1:32">
      <c r="F2" s="887">
        <v>1000000</v>
      </c>
    </row>
    <row r="3" spans="1:32">
      <c r="A3" s="9" t="s">
        <v>18</v>
      </c>
    </row>
    <row r="4" spans="1:32">
      <c r="A4" s="10">
        <v>0</v>
      </c>
      <c r="B4" s="459" t="s">
        <v>127</v>
      </c>
      <c r="D4" s="2" t="s">
        <v>990</v>
      </c>
    </row>
    <row r="5" spans="1:32">
      <c r="A5" s="463"/>
      <c r="B5" s="463"/>
      <c r="D5" s="888" t="s">
        <v>926</v>
      </c>
      <c r="E5" s="888"/>
      <c r="F5" s="888"/>
      <c r="G5" s="889">
        <v>2005</v>
      </c>
      <c r="H5" s="889">
        <v>2006</v>
      </c>
      <c r="I5" s="889">
        <v>2007</v>
      </c>
      <c r="J5" s="889">
        <v>2008</v>
      </c>
      <c r="K5" s="889">
        <v>2009</v>
      </c>
      <c r="L5" s="889">
        <v>2010</v>
      </c>
      <c r="M5" s="889">
        <v>2011</v>
      </c>
      <c r="N5" s="889">
        <v>2012</v>
      </c>
      <c r="O5" s="889">
        <v>2013</v>
      </c>
      <c r="P5" s="889">
        <v>2014</v>
      </c>
      <c r="Q5" s="889">
        <v>2015</v>
      </c>
      <c r="R5" s="889">
        <v>2016</v>
      </c>
      <c r="S5" s="889">
        <v>2017</v>
      </c>
      <c r="T5" s="889">
        <v>2018</v>
      </c>
      <c r="U5" s="889">
        <v>2019</v>
      </c>
      <c r="V5" s="889">
        <v>2020</v>
      </c>
      <c r="W5" s="889">
        <v>2021</v>
      </c>
      <c r="X5" s="889">
        <v>2022</v>
      </c>
      <c r="Y5" s="889">
        <v>2023</v>
      </c>
      <c r="Z5" s="889">
        <v>2024</v>
      </c>
      <c r="AA5" s="889">
        <v>2025</v>
      </c>
      <c r="AB5" s="889">
        <v>2026</v>
      </c>
      <c r="AC5" s="889">
        <v>2027</v>
      </c>
      <c r="AD5" s="889">
        <v>2028</v>
      </c>
      <c r="AE5" s="889">
        <v>2029</v>
      </c>
      <c r="AF5" s="889">
        <v>2030</v>
      </c>
    </row>
    <row r="6" spans="1:32">
      <c r="A6" s="466" t="s">
        <v>600</v>
      </c>
      <c r="B6" s="467"/>
      <c r="E6" s="2" t="s">
        <v>991</v>
      </c>
    </row>
    <row r="7" spans="1:32">
      <c r="A7" s="470"/>
      <c r="B7" s="471"/>
      <c r="F7" t="s">
        <v>635</v>
      </c>
      <c r="G7" s="39"/>
      <c r="I7" s="39"/>
      <c r="J7" s="39"/>
      <c r="K7" s="39"/>
      <c r="L7" s="39"/>
      <c r="M7" s="39"/>
      <c r="N7" s="39"/>
      <c r="P7" s="39">
        <v>256.40037042687533</v>
      </c>
      <c r="Q7" s="39">
        <v>238.45166722042546</v>
      </c>
      <c r="R7" s="39">
        <v>244.62661606587818</v>
      </c>
      <c r="S7" s="39">
        <v>239.87289026260333</v>
      </c>
      <c r="T7" s="39">
        <v>236.94428761700576</v>
      </c>
      <c r="U7" s="39">
        <v>233.61859230092836</v>
      </c>
      <c r="V7" s="39">
        <v>232.94778796521879</v>
      </c>
      <c r="W7" s="39">
        <v>235.18881243223197</v>
      </c>
      <c r="X7" s="39">
        <v>240.0861940002911</v>
      </c>
      <c r="Y7" s="39">
        <v>245.66704599619828</v>
      </c>
      <c r="Z7" s="39">
        <v>251.52529815466039</v>
      </c>
      <c r="AA7" s="39">
        <v>255.60646161823198</v>
      </c>
      <c r="AB7" s="39">
        <v>319.13573079739723</v>
      </c>
      <c r="AC7" s="39">
        <v>418.60465116221894</v>
      </c>
      <c r="AD7" s="39">
        <v>449.10862368226947</v>
      </c>
      <c r="AE7" s="39">
        <v>458.9285971574061</v>
      </c>
      <c r="AF7" s="39">
        <v>458.92857465573286</v>
      </c>
    </row>
    <row r="8" spans="1:32">
      <c r="A8" s="475"/>
      <c r="B8" s="890"/>
      <c r="F8" t="s">
        <v>552</v>
      </c>
      <c r="G8" s="39"/>
      <c r="I8" s="39"/>
      <c r="J8" s="39"/>
      <c r="K8" s="39"/>
      <c r="L8" s="39"/>
      <c r="M8" s="39"/>
      <c r="N8" s="39"/>
      <c r="P8" s="39">
        <v>459.30083524014805</v>
      </c>
      <c r="Q8" s="39">
        <v>434.58768348990054</v>
      </c>
      <c r="R8" s="39">
        <v>448.51861645107363</v>
      </c>
      <c r="S8" s="39">
        <v>456.91964703330899</v>
      </c>
      <c r="T8" s="39">
        <v>471.63433689179288</v>
      </c>
      <c r="U8" s="39">
        <v>492.05529154937045</v>
      </c>
      <c r="V8" s="39">
        <v>518.33163059618698</v>
      </c>
      <c r="W8" s="39">
        <v>550.49348099475037</v>
      </c>
      <c r="X8" s="39">
        <v>587.50828136637165</v>
      </c>
      <c r="Y8" s="39">
        <v>626.64584661056733</v>
      </c>
      <c r="Z8" s="39">
        <v>667.12113638946346</v>
      </c>
      <c r="AA8" s="39">
        <v>699.75060335362616</v>
      </c>
      <c r="AB8" s="39">
        <v>841.10218378908326</v>
      </c>
      <c r="AC8" s="39">
        <v>1090.9466276724208</v>
      </c>
      <c r="AD8" s="39">
        <v>1280.8902283382502</v>
      </c>
      <c r="AE8" s="39">
        <v>1386.8271691764612</v>
      </c>
      <c r="AF8" s="39">
        <v>1386.844223321679</v>
      </c>
    </row>
    <row r="9" spans="1:32">
      <c r="A9" s="475"/>
      <c r="B9" s="483"/>
      <c r="F9" t="s">
        <v>553</v>
      </c>
      <c r="G9" s="39"/>
      <c r="I9" s="39"/>
      <c r="J9" s="39"/>
      <c r="K9" s="39"/>
      <c r="L9" s="39"/>
      <c r="M9" s="39"/>
      <c r="N9" s="39"/>
      <c r="P9" s="39">
        <v>81.259466344823053</v>
      </c>
      <c r="Q9" s="39">
        <v>71.750000000000014</v>
      </c>
      <c r="R9" s="39">
        <v>71.749999999999986</v>
      </c>
      <c r="S9" s="39">
        <v>71.529704737565226</v>
      </c>
      <c r="T9" s="39">
        <v>71.264459854510932</v>
      </c>
      <c r="U9" s="39">
        <v>71.257578624756576</v>
      </c>
      <c r="V9" s="39">
        <v>71.249578477889656</v>
      </c>
      <c r="W9" s="39">
        <v>71.241738969114849</v>
      </c>
      <c r="X9" s="39">
        <v>71.235365315748879</v>
      </c>
      <c r="Y9" s="39">
        <v>71.229878746767341</v>
      </c>
      <c r="Z9" s="39">
        <v>71.224516825963633</v>
      </c>
      <c r="AA9" s="39">
        <v>71.22140842927233</v>
      </c>
      <c r="AB9" s="39">
        <v>96.445376690891791</v>
      </c>
      <c r="AC9" s="39">
        <v>128.4675435177507</v>
      </c>
      <c r="AD9" s="39">
        <v>136.08096640419635</v>
      </c>
      <c r="AE9" s="39">
        <v>148.84964092591864</v>
      </c>
      <c r="AF9" s="39">
        <v>155.79204738134447</v>
      </c>
    </row>
    <row r="10" spans="1:32">
      <c r="A10" s="482"/>
      <c r="B10" s="483"/>
      <c r="F10" t="s">
        <v>554</v>
      </c>
      <c r="G10" s="39"/>
      <c r="I10" s="39"/>
      <c r="J10" s="39"/>
      <c r="K10" s="39"/>
      <c r="L10" s="39"/>
      <c r="M10" s="39"/>
      <c r="N10" s="39"/>
      <c r="P10" s="39">
        <v>350.32625827416621</v>
      </c>
      <c r="Q10" s="39">
        <v>253.73694953029838</v>
      </c>
      <c r="R10" s="39">
        <v>227.82446580429473</v>
      </c>
      <c r="S10" s="39">
        <v>247.33220788138254</v>
      </c>
      <c r="T10" s="39">
        <v>268.56672208734744</v>
      </c>
      <c r="U10" s="39">
        <v>295.44334009261388</v>
      </c>
      <c r="V10" s="39">
        <v>326.67120110925617</v>
      </c>
      <c r="W10" s="39">
        <v>359.00440567185387</v>
      </c>
      <c r="X10" s="39">
        <v>381.9808253694485</v>
      </c>
      <c r="Y10" s="39">
        <v>405.65235669016846</v>
      </c>
      <c r="Z10" s="39">
        <v>433.62660190827563</v>
      </c>
      <c r="AA10" s="39">
        <v>448.17374084761599</v>
      </c>
      <c r="AB10" s="39">
        <v>524.555013421789</v>
      </c>
      <c r="AC10" s="39">
        <v>697.14011170367701</v>
      </c>
      <c r="AD10" s="39">
        <v>808.51890012789909</v>
      </c>
      <c r="AE10" s="39">
        <v>827.93061288757463</v>
      </c>
      <c r="AF10" s="39">
        <v>827.94079414823636</v>
      </c>
    </row>
    <row r="11" spans="1:32">
      <c r="A11" s="482"/>
      <c r="B11" s="484"/>
      <c r="F11" t="s">
        <v>555</v>
      </c>
      <c r="G11" s="39"/>
      <c r="I11" s="39"/>
      <c r="J11" s="39"/>
      <c r="K11" s="39"/>
      <c r="L11" s="39"/>
      <c r="M11" s="39"/>
      <c r="N11" s="39"/>
      <c r="P11" s="39">
        <v>290.25942609398737</v>
      </c>
      <c r="Q11" s="39">
        <v>286.77170073868882</v>
      </c>
      <c r="R11" s="39">
        <v>304.91076679860237</v>
      </c>
      <c r="S11" s="39">
        <v>305.17725837026779</v>
      </c>
      <c r="T11" s="39">
        <v>313.15621470332565</v>
      </c>
      <c r="U11" s="39">
        <v>318.72787660072265</v>
      </c>
      <c r="V11" s="39">
        <v>324.60057722156915</v>
      </c>
      <c r="W11" s="39">
        <v>331.92425181829412</v>
      </c>
      <c r="X11" s="39">
        <v>330.88919486915552</v>
      </c>
      <c r="Y11" s="39">
        <v>329.41994618766034</v>
      </c>
      <c r="Z11" s="39">
        <v>327.85787085487505</v>
      </c>
      <c r="AA11" s="39">
        <v>340.53042976165409</v>
      </c>
      <c r="AB11" s="39">
        <v>423.40775811874846</v>
      </c>
      <c r="AC11" s="39">
        <v>546.36194910803681</v>
      </c>
      <c r="AD11" s="39">
        <v>611.14275061267858</v>
      </c>
      <c r="AE11" s="39">
        <v>625.37311790433785</v>
      </c>
      <c r="AF11" s="39">
        <v>623.01158054132668</v>
      </c>
    </row>
    <row r="12" spans="1:32">
      <c r="A12" s="482"/>
      <c r="B12" s="484"/>
      <c r="F12" t="s">
        <v>114</v>
      </c>
      <c r="G12" s="39"/>
      <c r="I12" s="39"/>
      <c r="J12" s="39"/>
      <c r="K12" s="39"/>
      <c r="L12" s="39"/>
      <c r="M12" s="39"/>
      <c r="N12" s="39"/>
      <c r="P12" s="39">
        <v>153.99967624999996</v>
      </c>
      <c r="Q12" s="39">
        <v>161.5</v>
      </c>
      <c r="R12" s="39">
        <v>153.5</v>
      </c>
      <c r="S12" s="39">
        <v>150</v>
      </c>
      <c r="T12" s="39">
        <v>151.5</v>
      </c>
      <c r="U12" s="39">
        <v>155.5</v>
      </c>
      <c r="V12" s="39">
        <v>163.5</v>
      </c>
      <c r="W12" s="39">
        <v>179.00000000000003</v>
      </c>
      <c r="X12" s="39">
        <v>201.5</v>
      </c>
      <c r="Y12" s="39">
        <v>225.00000000000006</v>
      </c>
      <c r="Z12" s="39">
        <v>247.99999999999997</v>
      </c>
      <c r="AA12" s="39">
        <v>265.99999999999994</v>
      </c>
      <c r="AB12" s="39">
        <v>297</v>
      </c>
      <c r="AC12" s="39">
        <v>347</v>
      </c>
      <c r="AD12" s="39">
        <v>397</v>
      </c>
      <c r="AE12" s="39">
        <v>447.00000000000011</v>
      </c>
      <c r="AF12" s="39">
        <v>496.99999999999989</v>
      </c>
    </row>
    <row r="13" spans="1:32">
      <c r="A13" s="482"/>
      <c r="B13" s="484"/>
      <c r="F13" t="s">
        <v>992</v>
      </c>
      <c r="G13" s="39"/>
      <c r="I13" s="39"/>
      <c r="J13" s="39"/>
      <c r="K13" s="39"/>
      <c r="L13" s="39"/>
      <c r="M13" s="39"/>
      <c r="N13" s="39"/>
      <c r="P13" s="39">
        <v>28.143449999999998</v>
      </c>
      <c r="Q13" s="39">
        <v>37.285719999999991</v>
      </c>
      <c r="R13" s="39">
        <v>42.71644999999998</v>
      </c>
      <c r="S13" s="39">
        <v>42.322749999999985</v>
      </c>
      <c r="T13" s="39">
        <v>43.700699999999991</v>
      </c>
      <c r="U13" s="39">
        <v>46.25974999999999</v>
      </c>
      <c r="V13" s="39">
        <v>47.637700000000002</v>
      </c>
      <c r="W13" s="39">
        <v>47.637700000000002</v>
      </c>
      <c r="X13" s="39">
        <v>47.83455</v>
      </c>
      <c r="Y13" s="39">
        <v>48.425099999999979</v>
      </c>
      <c r="Z13" s="39">
        <v>49.015649999999972</v>
      </c>
      <c r="AA13" s="39">
        <v>49.212499999999977</v>
      </c>
      <c r="AB13" s="39">
        <v>67.519549999999981</v>
      </c>
      <c r="AC13" s="39">
        <v>88.582499999999996</v>
      </c>
      <c r="AD13" s="39">
        <v>93.503749999999968</v>
      </c>
      <c r="AE13" s="39">
        <v>95.669099999999986</v>
      </c>
      <c r="AF13" s="39">
        <v>107.28324999999998</v>
      </c>
    </row>
    <row r="14" spans="1:32">
      <c r="A14" s="503"/>
      <c r="B14" s="504"/>
      <c r="F14" s="2" t="s">
        <v>37</v>
      </c>
      <c r="G14" s="29"/>
      <c r="I14" s="29"/>
      <c r="J14" s="29"/>
      <c r="K14" s="29"/>
      <c r="L14" s="29"/>
      <c r="M14" s="29"/>
      <c r="N14" s="29"/>
      <c r="P14" s="29">
        <v>1619.6894826299999</v>
      </c>
      <c r="Q14" s="29">
        <v>1484.0837209793133</v>
      </c>
      <c r="R14" s="29">
        <v>1493.8469151198487</v>
      </c>
      <c r="S14" s="29">
        <v>1513.1544582851279</v>
      </c>
      <c r="T14" s="29">
        <v>1556.7667211539826</v>
      </c>
      <c r="U14" s="29">
        <v>1612.8624291683916</v>
      </c>
      <c r="V14" s="29">
        <v>1684.9384753701208</v>
      </c>
      <c r="W14" s="29">
        <v>1774.4903898862451</v>
      </c>
      <c r="X14" s="29">
        <v>1861.0344109210157</v>
      </c>
      <c r="Y14" s="29">
        <v>1952.0401742313618</v>
      </c>
      <c r="Z14" s="29">
        <v>2048.3710741332379</v>
      </c>
      <c r="AA14" s="29">
        <v>2130.4951440104005</v>
      </c>
      <c r="AB14" s="29">
        <v>2569.1656128179097</v>
      </c>
      <c r="AC14" s="29">
        <v>3317.1033831641043</v>
      </c>
      <c r="AD14" s="29">
        <v>3776.2452191652937</v>
      </c>
      <c r="AE14" s="29">
        <v>3990.5782380516985</v>
      </c>
      <c r="AF14" s="29">
        <v>4056.8004700483189</v>
      </c>
    </row>
    <row r="15" spans="1:32">
      <c r="A15" s="503"/>
      <c r="B15" s="504"/>
      <c r="I15" s="39"/>
      <c r="J15" s="39"/>
      <c r="K15" s="39"/>
      <c r="L15" s="39"/>
      <c r="M15" s="39"/>
      <c r="N15" s="39"/>
      <c r="P15" s="39"/>
      <c r="Q15" s="39"/>
      <c r="R15" s="39"/>
      <c r="S15" s="39"/>
      <c r="T15" s="39"/>
      <c r="U15" s="39"/>
      <c r="V15" s="39"/>
      <c r="W15" s="39"/>
      <c r="X15" s="39"/>
      <c r="Y15" s="39"/>
      <c r="Z15" s="39"/>
      <c r="AA15" s="39"/>
      <c r="AB15" s="39"/>
      <c r="AC15" s="39"/>
      <c r="AD15" s="39"/>
      <c r="AE15" s="39"/>
      <c r="AF15" s="39"/>
    </row>
    <row r="16" spans="1:32">
      <c r="A16" s="512"/>
      <c r="B16" s="513"/>
      <c r="E16" s="2" t="s">
        <v>993</v>
      </c>
      <c r="I16" s="39"/>
      <c r="J16" s="39"/>
      <c r="K16" s="39"/>
      <c r="L16" s="39"/>
      <c r="M16" s="39"/>
      <c r="N16" s="39"/>
      <c r="P16" s="39"/>
      <c r="Q16" s="39"/>
      <c r="R16" s="39"/>
      <c r="S16" s="39"/>
      <c r="T16" s="39"/>
      <c r="U16" s="39"/>
      <c r="V16" s="39"/>
      <c r="W16" s="39"/>
      <c r="X16" s="39"/>
      <c r="Y16" s="39"/>
      <c r="Z16" s="39"/>
      <c r="AA16" s="39"/>
      <c r="AB16" s="39"/>
      <c r="AC16" s="39"/>
      <c r="AD16" s="39"/>
      <c r="AE16" s="39"/>
      <c r="AF16" s="39"/>
    </row>
    <row r="17" spans="1:32">
      <c r="A17" s="6"/>
      <c r="B17" s="891"/>
      <c r="F17" t="s">
        <v>635</v>
      </c>
      <c r="G17" s="39"/>
      <c r="I17" s="39"/>
      <c r="J17" s="39"/>
      <c r="K17" s="39"/>
      <c r="L17" s="39"/>
      <c r="M17" s="39"/>
      <c r="N17" s="39"/>
      <c r="P17" s="39">
        <v>215.21204668727214</v>
      </c>
      <c r="Q17" s="39">
        <v>247.27313736238614</v>
      </c>
      <c r="R17" s="39">
        <v>240.84538988794532</v>
      </c>
      <c r="S17" s="39">
        <v>232.0901350169712</v>
      </c>
      <c r="T17" s="39">
        <v>227.12943520141738</v>
      </c>
      <c r="U17" s="39">
        <v>229.47479809217737</v>
      </c>
      <c r="V17" s="39">
        <v>230.65108536584972</v>
      </c>
      <c r="W17" s="39">
        <v>232.95051161871041</v>
      </c>
      <c r="X17" s="39">
        <v>236.80399662871056</v>
      </c>
      <c r="Y17" s="39">
        <v>239.58562074849627</v>
      </c>
      <c r="Z17" s="39">
        <v>242.31459724931241</v>
      </c>
      <c r="AA17" s="39">
        <v>249.38082924515203</v>
      </c>
      <c r="AB17" s="39">
        <v>256.354831005888</v>
      </c>
      <c r="AC17" s="39">
        <v>260.58585591553742</v>
      </c>
      <c r="AD17" s="39">
        <v>257.43138354722487</v>
      </c>
      <c r="AE17" s="39">
        <v>258.95493712182406</v>
      </c>
      <c r="AF17" s="39">
        <v>267.03037667295035</v>
      </c>
    </row>
    <row r="18" spans="1:32">
      <c r="A18" s="21"/>
      <c r="B18" s="21"/>
      <c r="F18" t="s">
        <v>552</v>
      </c>
      <c r="G18" s="39"/>
      <c r="I18" s="39"/>
      <c r="J18" s="39"/>
      <c r="K18" s="39"/>
      <c r="L18" s="39"/>
      <c r="M18" s="39"/>
      <c r="N18" s="39"/>
      <c r="P18" s="39">
        <v>372.67671492922574</v>
      </c>
      <c r="Q18" s="39">
        <v>448.03416381779112</v>
      </c>
      <c r="R18" s="39">
        <v>446.99323239619781</v>
      </c>
      <c r="S18" s="39">
        <v>461.47410657336854</v>
      </c>
      <c r="T18" s="39">
        <v>473.94762038902428</v>
      </c>
      <c r="U18" s="39">
        <v>493.59525062017963</v>
      </c>
      <c r="V18" s="39">
        <v>519.96703305855681</v>
      </c>
      <c r="W18" s="39">
        <v>555.22995856358853</v>
      </c>
      <c r="X18" s="39">
        <v>593.27681434279066</v>
      </c>
      <c r="Y18" s="39">
        <v>626.56988353863721</v>
      </c>
      <c r="Z18" s="39">
        <v>658.92080932083286</v>
      </c>
      <c r="AA18" s="39">
        <v>703.10557031056817</v>
      </c>
      <c r="AB18" s="39">
        <v>751.0832766650102</v>
      </c>
      <c r="AC18" s="39">
        <v>786.56956847545132</v>
      </c>
      <c r="AD18" s="39">
        <v>790.23921417611473</v>
      </c>
      <c r="AE18" s="39">
        <v>803.35965866320237</v>
      </c>
      <c r="AF18" s="39">
        <v>814.33475270237057</v>
      </c>
    </row>
    <row r="19" spans="1:32">
      <c r="A19" s="21"/>
      <c r="B19" s="21"/>
      <c r="F19" t="s">
        <v>553</v>
      </c>
      <c r="G19" s="39"/>
      <c r="I19" s="39"/>
      <c r="J19" s="39"/>
      <c r="K19" s="39"/>
      <c r="L19" s="39"/>
      <c r="M19" s="39"/>
      <c r="N19" s="39"/>
      <c r="P19" s="39">
        <v>68.557133731451671</v>
      </c>
      <c r="Q19" s="39">
        <v>81.210909858626067</v>
      </c>
      <c r="R19" s="39">
        <v>80.613863232505821</v>
      </c>
      <c r="S19" s="39">
        <v>78.89563018397665</v>
      </c>
      <c r="T19" s="39">
        <v>78.627485066215399</v>
      </c>
      <c r="U19" s="39">
        <v>79.377592863528903</v>
      </c>
      <c r="V19" s="39">
        <v>69.186155074277693</v>
      </c>
      <c r="W19" s="39">
        <v>69.262094836948123</v>
      </c>
      <c r="X19" s="39">
        <v>69.821659632615649</v>
      </c>
      <c r="Y19" s="39">
        <v>66.994167238418711</v>
      </c>
      <c r="Z19" s="39">
        <v>67.478631623138682</v>
      </c>
      <c r="AA19" s="39">
        <v>74.260328062233341</v>
      </c>
      <c r="AB19" s="39">
        <v>77.505159631890351</v>
      </c>
      <c r="AC19" s="39">
        <v>74.575573820710076</v>
      </c>
      <c r="AD19" s="39">
        <v>72.940342933930935</v>
      </c>
      <c r="AE19" s="39">
        <v>69.811360498851428</v>
      </c>
      <c r="AF19" s="39">
        <v>56.179420669956279</v>
      </c>
    </row>
    <row r="20" spans="1:32">
      <c r="A20" s="21"/>
      <c r="B20" s="21"/>
      <c r="F20" t="s">
        <v>554</v>
      </c>
      <c r="G20" s="39"/>
      <c r="I20" s="39"/>
      <c r="J20" s="39"/>
      <c r="K20" s="39"/>
      <c r="L20" s="39"/>
      <c r="M20" s="39"/>
      <c r="N20" s="39"/>
      <c r="P20" s="39">
        <v>202.17740651169041</v>
      </c>
      <c r="Q20" s="39">
        <v>220.22648709959952</v>
      </c>
      <c r="R20" s="39">
        <v>237.67584455762983</v>
      </c>
      <c r="S20" s="39">
        <v>256.46189464832912</v>
      </c>
      <c r="T20" s="39">
        <v>277.72405065678521</v>
      </c>
      <c r="U20" s="39">
        <v>303.66623402599868</v>
      </c>
      <c r="V20" s="39">
        <v>338.45379042260822</v>
      </c>
      <c r="W20" s="39">
        <v>365.58008563528733</v>
      </c>
      <c r="X20" s="39">
        <v>382.28624903870025</v>
      </c>
      <c r="Y20" s="39">
        <v>408.29072462898421</v>
      </c>
      <c r="Z20" s="39">
        <v>426.28498062733587</v>
      </c>
      <c r="AA20" s="39">
        <v>436.63210569069457</v>
      </c>
      <c r="AB20" s="39">
        <v>447.12147486720647</v>
      </c>
      <c r="AC20" s="39">
        <v>452.87365280368903</v>
      </c>
      <c r="AD20" s="39">
        <v>444.33995705254517</v>
      </c>
      <c r="AE20" s="39">
        <v>470.94817622390224</v>
      </c>
      <c r="AF20" s="39">
        <v>482.05590980357141</v>
      </c>
    </row>
    <row r="21" spans="1:32">
      <c r="F21" t="s">
        <v>555</v>
      </c>
      <c r="G21" s="39"/>
      <c r="I21" s="39"/>
      <c r="J21" s="39"/>
      <c r="K21" s="39"/>
      <c r="L21" s="39"/>
      <c r="M21" s="39"/>
      <c r="N21" s="39"/>
      <c r="P21" s="39">
        <v>268.8715505903802</v>
      </c>
      <c r="Q21" s="39">
        <v>308.38862500469924</v>
      </c>
      <c r="R21" s="39">
        <v>305.15800075535799</v>
      </c>
      <c r="S21" s="39">
        <v>307.95936929051032</v>
      </c>
      <c r="T21" s="39">
        <v>313.92625799052854</v>
      </c>
      <c r="U21" s="39">
        <v>321.64363520513655</v>
      </c>
      <c r="V21" s="39">
        <v>319.55935279511715</v>
      </c>
      <c r="W21" s="39">
        <v>325.1999210713243</v>
      </c>
      <c r="X21" s="39">
        <v>330.09839204224454</v>
      </c>
      <c r="Y21" s="39">
        <v>334.07620639003107</v>
      </c>
      <c r="Z21" s="39">
        <v>336.69276066458468</v>
      </c>
      <c r="AA21" s="39">
        <v>339.88635628972673</v>
      </c>
      <c r="AB21" s="39">
        <v>353.88915931472565</v>
      </c>
      <c r="AC21" s="39">
        <v>364.12849930967815</v>
      </c>
      <c r="AD21" s="39">
        <v>359.57753104990184</v>
      </c>
      <c r="AE21" s="39">
        <v>352.97143422687219</v>
      </c>
      <c r="AF21" s="39">
        <v>381.56215243761108</v>
      </c>
    </row>
    <row r="22" spans="1:32">
      <c r="F22" t="s">
        <v>114</v>
      </c>
      <c r="G22" s="39"/>
      <c r="I22" s="39"/>
      <c r="J22" s="39"/>
      <c r="K22" s="39"/>
      <c r="L22" s="39"/>
      <c r="M22" s="39"/>
      <c r="N22" s="39"/>
      <c r="P22" s="39">
        <v>183.26195113859933</v>
      </c>
      <c r="Q22" s="39">
        <v>157.52742416624491</v>
      </c>
      <c r="R22" s="39">
        <v>148.77326295631357</v>
      </c>
      <c r="S22" s="39">
        <v>148.71146783410521</v>
      </c>
      <c r="T22" s="39">
        <v>150.42867588770872</v>
      </c>
      <c r="U22" s="39">
        <v>153.70307566332988</v>
      </c>
      <c r="V22" s="39">
        <v>164.22775583713997</v>
      </c>
      <c r="W22" s="39">
        <v>184.03407057778549</v>
      </c>
      <c r="X22" s="39">
        <v>208.03375244142705</v>
      </c>
      <c r="Y22" s="39">
        <v>228.28401470621426</v>
      </c>
      <c r="Z22" s="39">
        <v>247.53925935243259</v>
      </c>
      <c r="AA22" s="39">
        <v>267.99324567013491</v>
      </c>
      <c r="AB22" s="39">
        <v>289.73422539528002</v>
      </c>
      <c r="AC22" s="39">
        <v>307.26212657409349</v>
      </c>
      <c r="AD22" s="39">
        <v>305.95408780082334</v>
      </c>
      <c r="AE22" s="39">
        <v>300.39296860728967</v>
      </c>
      <c r="AF22" s="39">
        <v>308.50505055518232</v>
      </c>
    </row>
    <row r="23" spans="1:32">
      <c r="F23" t="s">
        <v>992</v>
      </c>
      <c r="G23" s="39"/>
      <c r="I23" s="39"/>
      <c r="J23" s="39"/>
      <c r="K23" s="39"/>
      <c r="L23" s="39"/>
      <c r="M23" s="39"/>
      <c r="N23" s="39"/>
      <c r="P23" s="39">
        <v>48.303291200441627</v>
      </c>
      <c r="Q23" s="39">
        <v>43.609504053356886</v>
      </c>
      <c r="R23" s="39">
        <v>41.74907407863769</v>
      </c>
      <c r="S23" s="39">
        <v>42.095438662164362</v>
      </c>
      <c r="T23" s="39">
        <v>44.251412446536115</v>
      </c>
      <c r="U23" s="39">
        <v>46.314554911294728</v>
      </c>
      <c r="V23" s="39">
        <v>45.205390699688358</v>
      </c>
      <c r="W23" s="39">
        <v>46.250670941642547</v>
      </c>
      <c r="X23" s="39">
        <v>46.648892318010901</v>
      </c>
      <c r="Y23" s="39">
        <v>47.003885084564381</v>
      </c>
      <c r="Z23" s="39">
        <v>46.764693289964484</v>
      </c>
      <c r="AA23" s="39">
        <v>46.597142249089046</v>
      </c>
      <c r="AB23" s="39">
        <v>49.997015346391599</v>
      </c>
      <c r="AC23" s="39">
        <v>52.628821932879291</v>
      </c>
      <c r="AD23" s="39">
        <v>52.393503561680156</v>
      </c>
      <c r="AE23" s="39">
        <v>48.724617037392704</v>
      </c>
      <c r="AF23" s="39">
        <v>59.54100656063089</v>
      </c>
    </row>
    <row r="24" spans="1:32">
      <c r="F24" s="2" t="s">
        <v>37</v>
      </c>
      <c r="G24" s="29"/>
      <c r="I24" s="29"/>
      <c r="J24" s="29"/>
      <c r="K24" s="29"/>
      <c r="L24" s="29"/>
      <c r="M24" s="29"/>
      <c r="N24" s="29"/>
      <c r="P24" s="29">
        <v>1359.0600947890609</v>
      </c>
      <c r="Q24" s="29">
        <v>1506.2702513627039</v>
      </c>
      <c r="R24" s="29">
        <v>1501.8086678645882</v>
      </c>
      <c r="S24" s="29">
        <v>1527.6880422094252</v>
      </c>
      <c r="T24" s="29">
        <v>1566.0349376382155</v>
      </c>
      <c r="U24" s="29">
        <v>1627.7751413816454</v>
      </c>
      <c r="V24" s="29">
        <v>1687.2505632532379</v>
      </c>
      <c r="W24" s="29">
        <v>1778.5073132452867</v>
      </c>
      <c r="X24" s="29">
        <v>1866.9697564444996</v>
      </c>
      <c r="Y24" s="29">
        <v>1950.8045023353461</v>
      </c>
      <c r="Z24" s="29">
        <v>2025.9957321276015</v>
      </c>
      <c r="AA24" s="29">
        <v>2117.8555775175987</v>
      </c>
      <c r="AB24" s="29">
        <v>2225.6851422263921</v>
      </c>
      <c r="AC24" s="29">
        <v>2298.6240988320387</v>
      </c>
      <c r="AD24" s="29">
        <v>2282.8760201222208</v>
      </c>
      <c r="AE24" s="29">
        <v>2305.1631523793349</v>
      </c>
      <c r="AF24" s="29">
        <v>2369.2086694022732</v>
      </c>
    </row>
    <row r="25" spans="1:32">
      <c r="I25" s="39"/>
      <c r="J25" s="39"/>
      <c r="K25" s="39"/>
      <c r="L25" s="39"/>
      <c r="M25" s="39"/>
      <c r="N25" s="39"/>
      <c r="P25" s="39"/>
      <c r="Q25" s="39"/>
      <c r="R25" s="39"/>
      <c r="S25" s="39"/>
      <c r="T25" s="39"/>
      <c r="U25" s="39"/>
      <c r="V25" s="39"/>
      <c r="W25" s="39"/>
      <c r="X25" s="39"/>
      <c r="Y25" s="39"/>
      <c r="Z25" s="39"/>
      <c r="AA25" s="39"/>
      <c r="AB25" s="39"/>
      <c r="AC25" s="39"/>
      <c r="AD25" s="39"/>
      <c r="AE25" s="39"/>
      <c r="AF25" s="39"/>
    </row>
    <row r="26" spans="1:32">
      <c r="E26" s="2" t="s">
        <v>24</v>
      </c>
      <c r="I26" s="39"/>
      <c r="J26" s="39"/>
      <c r="K26" s="39"/>
      <c r="L26" s="39"/>
      <c r="M26" s="39"/>
      <c r="N26" s="39"/>
      <c r="P26" s="39"/>
      <c r="Q26" s="39"/>
      <c r="R26" s="39"/>
      <c r="S26" s="39"/>
      <c r="T26" s="39"/>
      <c r="U26" s="39"/>
      <c r="V26" s="39"/>
      <c r="W26" s="39"/>
      <c r="X26" s="39"/>
      <c r="Y26" s="39"/>
      <c r="Z26" s="39"/>
      <c r="AA26" s="39"/>
      <c r="AB26" s="39"/>
      <c r="AC26" s="39"/>
      <c r="AD26" s="39"/>
      <c r="AE26" s="39"/>
      <c r="AF26" s="39"/>
    </row>
    <row r="27" spans="1:32">
      <c r="F27" t="s">
        <v>635</v>
      </c>
      <c r="G27" s="39"/>
      <c r="I27" s="39"/>
      <c r="J27" s="39"/>
      <c r="K27" s="39"/>
      <c r="L27" s="39"/>
      <c r="M27" s="39"/>
      <c r="N27" s="39"/>
      <c r="P27" s="39">
        <v>41.188323739603192</v>
      </c>
      <c r="Q27" s="39">
        <v>-8.821470141960674</v>
      </c>
      <c r="R27" s="39">
        <v>3.7812261779328651</v>
      </c>
      <c r="S27" s="39">
        <v>7.7827552456321314</v>
      </c>
      <c r="T27" s="39">
        <v>9.8148524155883763</v>
      </c>
      <c r="U27" s="39">
        <v>4.1437942087509896</v>
      </c>
      <c r="V27" s="39">
        <v>2.2967025993690697</v>
      </c>
      <c r="W27" s="39">
        <v>2.2383008135215618</v>
      </c>
      <c r="X27" s="39">
        <v>3.282197371580537</v>
      </c>
      <c r="Y27" s="39">
        <v>6.0814252477020148</v>
      </c>
      <c r="Z27" s="39">
        <v>9.2107009053479771</v>
      </c>
      <c r="AA27" s="39">
        <v>6.2256323730799465</v>
      </c>
      <c r="AB27" s="39">
        <v>62.780899791509228</v>
      </c>
      <c r="AC27" s="39">
        <v>158.01879524668152</v>
      </c>
      <c r="AD27" s="39">
        <v>191.6772401350446</v>
      </c>
      <c r="AE27" s="39">
        <v>199.97366003558204</v>
      </c>
      <c r="AF27" s="39">
        <v>191.89819798278251</v>
      </c>
    </row>
    <row r="28" spans="1:32">
      <c r="F28" t="s">
        <v>552</v>
      </c>
      <c r="G28" s="39"/>
      <c r="I28" s="39"/>
      <c r="J28" s="39"/>
      <c r="K28" s="39"/>
      <c r="L28" s="39"/>
      <c r="M28" s="39"/>
      <c r="N28" s="39"/>
      <c r="P28" s="39">
        <v>86.624120310922308</v>
      </c>
      <c r="Q28" s="39">
        <v>-13.446480327890583</v>
      </c>
      <c r="R28" s="39">
        <v>1.5253840548758149</v>
      </c>
      <c r="S28" s="39">
        <v>-4.554459540059554</v>
      </c>
      <c r="T28" s="39">
        <v>-2.3132834972313958</v>
      </c>
      <c r="U28" s="39">
        <v>-1.539959070809175</v>
      </c>
      <c r="V28" s="39">
        <v>-1.6354024623698251</v>
      </c>
      <c r="W28" s="39">
        <v>-4.7364775688381542</v>
      </c>
      <c r="X28" s="39">
        <v>-5.7685329764190101</v>
      </c>
      <c r="Y28" s="39">
        <v>7.5963071930118531E-2</v>
      </c>
      <c r="Z28" s="39">
        <v>8.2003270686305996</v>
      </c>
      <c r="AA28" s="39">
        <v>-3.3549669569420075</v>
      </c>
      <c r="AB28" s="39">
        <v>90.018907124073053</v>
      </c>
      <c r="AC28" s="39">
        <v>304.37705919696953</v>
      </c>
      <c r="AD28" s="39">
        <v>490.65101416213543</v>
      </c>
      <c r="AE28" s="39">
        <v>583.46751051325884</v>
      </c>
      <c r="AF28" s="39">
        <v>572.50947061930844</v>
      </c>
    </row>
    <row r="29" spans="1:32">
      <c r="F29" t="s">
        <v>553</v>
      </c>
      <c r="G29" s="39"/>
      <c r="I29" s="39"/>
      <c r="J29" s="39"/>
      <c r="K29" s="39"/>
      <c r="L29" s="39"/>
      <c r="M29" s="39"/>
      <c r="N29" s="39"/>
      <c r="P29" s="39">
        <v>12.702332613371382</v>
      </c>
      <c r="Q29" s="39">
        <v>-9.4609098586260529</v>
      </c>
      <c r="R29" s="39">
        <v>-8.8638632325058353</v>
      </c>
      <c r="S29" s="39">
        <v>-7.3659254464114241</v>
      </c>
      <c r="T29" s="39">
        <v>-7.3630252117044677</v>
      </c>
      <c r="U29" s="39">
        <v>-8.1200142387723275</v>
      </c>
      <c r="V29" s="39">
        <v>2.0634234036119636</v>
      </c>
      <c r="W29" s="39">
        <v>1.979644132166726</v>
      </c>
      <c r="X29" s="39">
        <v>1.4137056831332302</v>
      </c>
      <c r="Y29" s="39">
        <v>4.2357115083486292</v>
      </c>
      <c r="Z29" s="39">
        <v>3.745885202824951</v>
      </c>
      <c r="AA29" s="39">
        <v>-3.0389196329610115</v>
      </c>
      <c r="AB29" s="39">
        <v>18.940217059001441</v>
      </c>
      <c r="AC29" s="39">
        <v>53.891969697040622</v>
      </c>
      <c r="AD29" s="39">
        <v>63.14062347026541</v>
      </c>
      <c r="AE29" s="39">
        <v>79.038280427067207</v>
      </c>
      <c r="AF29" s="39">
        <v>99.612626711388202</v>
      </c>
    </row>
    <row r="30" spans="1:32">
      <c r="F30" t="s">
        <v>554</v>
      </c>
      <c r="G30" s="39"/>
      <c r="I30" s="39"/>
      <c r="J30" s="39"/>
      <c r="K30" s="39"/>
      <c r="L30" s="39"/>
      <c r="M30" s="39"/>
      <c r="N30" s="39"/>
      <c r="P30" s="39">
        <v>148.1488517624758</v>
      </c>
      <c r="Q30" s="39">
        <v>33.510462430698851</v>
      </c>
      <c r="R30" s="39">
        <v>-9.8513787533350978</v>
      </c>
      <c r="S30" s="39">
        <v>-9.1296867669465769</v>
      </c>
      <c r="T30" s="39">
        <v>-9.157328569437766</v>
      </c>
      <c r="U30" s="39">
        <v>-8.2228939333847961</v>
      </c>
      <c r="V30" s="39">
        <v>-11.782589313352048</v>
      </c>
      <c r="W30" s="39">
        <v>-6.5756799634334584</v>
      </c>
      <c r="X30" s="39">
        <v>-0.30542366925175202</v>
      </c>
      <c r="Y30" s="39">
        <v>-2.6383679388157475</v>
      </c>
      <c r="Z30" s="39">
        <v>7.3416212809397621</v>
      </c>
      <c r="AA30" s="39">
        <v>11.541635156921416</v>
      </c>
      <c r="AB30" s="39">
        <v>77.433538554582526</v>
      </c>
      <c r="AC30" s="39">
        <v>244.26645889998798</v>
      </c>
      <c r="AD30" s="39">
        <v>364.17894307535391</v>
      </c>
      <c r="AE30" s="39">
        <v>356.98243666367239</v>
      </c>
      <c r="AF30" s="39">
        <v>345.88488434466495</v>
      </c>
    </row>
    <row r="31" spans="1:32">
      <c r="F31" t="s">
        <v>555</v>
      </c>
      <c r="G31" s="39"/>
      <c r="I31" s="39"/>
      <c r="J31" s="39"/>
      <c r="K31" s="39"/>
      <c r="L31" s="39"/>
      <c r="M31" s="39"/>
      <c r="N31" s="39"/>
      <c r="P31" s="39">
        <v>21.387875503607177</v>
      </c>
      <c r="Q31" s="39">
        <v>-21.616924266010415</v>
      </c>
      <c r="R31" s="39">
        <v>-0.24723395675562188</v>
      </c>
      <c r="S31" s="39">
        <v>-2.7821109202425305</v>
      </c>
      <c r="T31" s="39">
        <v>-0.7700432872028955</v>
      </c>
      <c r="U31" s="39">
        <v>-2.9157586044138952</v>
      </c>
      <c r="V31" s="39">
        <v>5.0412244264520041</v>
      </c>
      <c r="W31" s="39">
        <v>6.7243307469698266</v>
      </c>
      <c r="X31" s="39">
        <v>0.79080282691097636</v>
      </c>
      <c r="Y31" s="39">
        <v>-4.6562602023707313</v>
      </c>
      <c r="Z31" s="39">
        <v>-8.8348898097096367</v>
      </c>
      <c r="AA31" s="39">
        <v>0.64407347192735642</v>
      </c>
      <c r="AB31" s="39">
        <v>69.518598804022815</v>
      </c>
      <c r="AC31" s="39">
        <v>182.23344979835866</v>
      </c>
      <c r="AD31" s="39">
        <v>251.56521956277675</v>
      </c>
      <c r="AE31" s="39">
        <v>272.40168367746566</v>
      </c>
      <c r="AF31" s="39">
        <v>241.4494281037156</v>
      </c>
    </row>
    <row r="32" spans="1:32">
      <c r="F32" t="s">
        <v>114</v>
      </c>
      <c r="G32" s="39"/>
      <c r="I32" s="39"/>
      <c r="J32" s="39"/>
      <c r="K32" s="39"/>
      <c r="L32" s="39"/>
      <c r="M32" s="39"/>
      <c r="N32" s="39"/>
      <c r="P32" s="39">
        <v>-29.262274888599364</v>
      </c>
      <c r="Q32" s="39">
        <v>3.9725758337550872</v>
      </c>
      <c r="R32" s="39">
        <v>4.7267370436864269</v>
      </c>
      <c r="S32" s="39">
        <v>1.288532165894793</v>
      </c>
      <c r="T32" s="39">
        <v>1.0713241122912791</v>
      </c>
      <c r="U32" s="39">
        <v>1.7969243366701164</v>
      </c>
      <c r="V32" s="39">
        <v>-0.72775583713996639</v>
      </c>
      <c r="W32" s="39">
        <v>-5.0340705777854566</v>
      </c>
      <c r="X32" s="39">
        <v>-6.5337524414270547</v>
      </c>
      <c r="Y32" s="39">
        <v>-3.284014706214208</v>
      </c>
      <c r="Z32" s="39">
        <v>0.46074064756737698</v>
      </c>
      <c r="AA32" s="39">
        <v>-1.9932456701349679</v>
      </c>
      <c r="AB32" s="39">
        <v>7.2657746047199794</v>
      </c>
      <c r="AC32" s="39">
        <v>39.737873425906514</v>
      </c>
      <c r="AD32" s="39">
        <v>91.045912199176655</v>
      </c>
      <c r="AE32" s="39">
        <v>146.60703139271044</v>
      </c>
      <c r="AF32" s="39">
        <v>188.49494944481756</v>
      </c>
    </row>
    <row r="33" spans="1:32">
      <c r="F33" t="s">
        <v>992</v>
      </c>
      <c r="G33" s="39"/>
      <c r="I33" s="39"/>
      <c r="J33" s="39"/>
      <c r="K33" s="39"/>
      <c r="L33" s="39"/>
      <c r="M33" s="39"/>
      <c r="N33" s="39"/>
      <c r="P33" s="39">
        <v>-20.15984120044163</v>
      </c>
      <c r="Q33" s="39">
        <v>-6.3237840533568956</v>
      </c>
      <c r="R33" s="39">
        <v>0.96737592136229011</v>
      </c>
      <c r="S33" s="39">
        <v>0.22731133783562285</v>
      </c>
      <c r="T33" s="39">
        <v>-0.55071244653612439</v>
      </c>
      <c r="U33" s="39">
        <v>-5.480491129473819E-2</v>
      </c>
      <c r="V33" s="39">
        <v>2.4323093003116441</v>
      </c>
      <c r="W33" s="39">
        <v>1.3870290583574558</v>
      </c>
      <c r="X33" s="39">
        <v>1.1856576819890989</v>
      </c>
      <c r="Y33" s="39">
        <v>1.4212149154355984</v>
      </c>
      <c r="Z33" s="39">
        <v>2.2509567100354886</v>
      </c>
      <c r="AA33" s="39">
        <v>2.6153577509109311</v>
      </c>
      <c r="AB33" s="39">
        <v>17.522534653608382</v>
      </c>
      <c r="AC33" s="39">
        <v>35.953678067120705</v>
      </c>
      <c r="AD33" s="39">
        <v>41.110246438319813</v>
      </c>
      <c r="AE33" s="39">
        <v>46.944482962607282</v>
      </c>
      <c r="AF33" s="39">
        <v>47.742243439369091</v>
      </c>
    </row>
    <row r="34" spans="1:32">
      <c r="F34" s="2" t="s">
        <v>37</v>
      </c>
      <c r="G34" s="29"/>
      <c r="I34" s="29"/>
      <c r="J34" s="29"/>
      <c r="K34" s="29"/>
      <c r="L34" s="29"/>
      <c r="M34" s="29"/>
      <c r="N34" s="29"/>
      <c r="P34" s="29">
        <v>260.62938784093888</v>
      </c>
      <c r="Q34" s="29">
        <v>-22.186530383390682</v>
      </c>
      <c r="R34" s="29">
        <v>-7.9617527447391581</v>
      </c>
      <c r="S34" s="29">
        <v>-14.533583924297538</v>
      </c>
      <c r="T34" s="29">
        <v>-9.2682164842329939</v>
      </c>
      <c r="U34" s="29">
        <v>-14.912712213253826</v>
      </c>
      <c r="V34" s="29">
        <v>-2.3120878831171581</v>
      </c>
      <c r="W34" s="29">
        <v>-4.016923359041499</v>
      </c>
      <c r="X34" s="29">
        <v>-5.9353455234839743</v>
      </c>
      <c r="Y34" s="29">
        <v>1.2356718960156741</v>
      </c>
      <c r="Z34" s="29">
        <v>22.375342005636519</v>
      </c>
      <c r="AA34" s="29">
        <v>12.639566492801663</v>
      </c>
      <c r="AB34" s="29">
        <v>343.48047059151742</v>
      </c>
      <c r="AC34" s="29">
        <v>1018.4792843320654</v>
      </c>
      <c r="AD34" s="29">
        <v>1493.3691990430725</v>
      </c>
      <c r="AE34" s="29">
        <v>1685.4150856723638</v>
      </c>
      <c r="AF34" s="29">
        <v>1687.5918006460465</v>
      </c>
    </row>
    <row r="36" spans="1:32">
      <c r="A36" s="21"/>
      <c r="B36" s="21"/>
      <c r="D36" t="s">
        <v>41</v>
      </c>
    </row>
    <row r="37" spans="1:32" ht="15">
      <c r="A37" s="21"/>
      <c r="B37" s="21"/>
      <c r="E37" s="39" t="s">
        <v>6</v>
      </c>
      <c r="G37" s="39"/>
      <c r="I37" s="39"/>
      <c r="J37" s="39"/>
      <c r="K37" s="39"/>
      <c r="L37" s="39"/>
      <c r="M37" s="39"/>
      <c r="N37" s="39"/>
    </row>
    <row r="38" spans="1:32" ht="15">
      <c r="A38" s="21"/>
      <c r="B38" s="21"/>
      <c r="E38" s="39" t="s">
        <v>994</v>
      </c>
      <c r="G38" s="39"/>
      <c r="I38" s="39"/>
      <c r="J38" s="39"/>
      <c r="K38" s="39"/>
      <c r="L38" s="39"/>
      <c r="M38" s="39"/>
      <c r="N38" s="39"/>
    </row>
    <row r="39" spans="1:32" ht="15">
      <c r="A39" s="21"/>
      <c r="B39" s="21"/>
      <c r="E39" s="39" t="s">
        <v>995</v>
      </c>
      <c r="G39" s="39"/>
      <c r="I39" s="39"/>
      <c r="J39" s="39"/>
      <c r="K39" s="39"/>
      <c r="L39" s="39"/>
      <c r="M39" s="39"/>
      <c r="N39" s="39"/>
    </row>
    <row r="40" spans="1:32" ht="15">
      <c r="B40" s="36">
        <v>0</v>
      </c>
      <c r="E40" s="39" t="s">
        <v>41</v>
      </c>
      <c r="G40" s="39"/>
      <c r="I40" s="892"/>
      <c r="J40" s="892"/>
      <c r="K40" s="892"/>
      <c r="L40" s="39"/>
      <c r="M40" s="39"/>
      <c r="N40" s="39"/>
    </row>
    <row r="41" spans="1:32">
      <c r="G41" s="39"/>
      <c r="I41" s="39"/>
      <c r="J41" s="39"/>
      <c r="K41" s="39"/>
    </row>
    <row r="43" spans="1:32" ht="15">
      <c r="E43" s="5" t="s">
        <v>996</v>
      </c>
      <c r="F43" s="39"/>
      <c r="G43" s="8"/>
      <c r="H43" s="8"/>
      <c r="I43" s="8"/>
      <c r="J43" s="8"/>
      <c r="K43" s="8"/>
      <c r="L43" s="8"/>
      <c r="M43" s="8"/>
      <c r="N43" s="8"/>
      <c r="P43" s="8">
        <v>-203.37666857482029</v>
      </c>
      <c r="Q43" s="8">
        <v>-5.1939487457275388E-9</v>
      </c>
      <c r="R43" s="8">
        <v>2.2405314445495605E-7</v>
      </c>
      <c r="S43" s="8">
        <v>5.9660363197326656E-7</v>
      </c>
      <c r="T43" s="8">
        <v>5.9335565567016598E-7</v>
      </c>
      <c r="U43" s="8">
        <v>5.9297275543212893E-7</v>
      </c>
      <c r="V43" s="8">
        <v>2.9130945205688476E-6</v>
      </c>
      <c r="W43" s="8">
        <v>2.8658761978149413E-6</v>
      </c>
      <c r="X43" s="8">
        <v>2.8429884910583496E-6</v>
      </c>
      <c r="Y43" s="8">
        <v>2.7866766452789307E-6</v>
      </c>
      <c r="Z43" s="8">
        <v>4.6038818359375001E-7</v>
      </c>
      <c r="AA43" s="8">
        <v>2.7908816337585451E-6</v>
      </c>
      <c r="AB43" s="8">
        <v>2.8444666862487792E-6</v>
      </c>
      <c r="AC43" s="8">
        <v>2.8728313446044923E-6</v>
      </c>
      <c r="AD43" s="8">
        <v>2.9169707298278809E-6</v>
      </c>
      <c r="AE43" s="8">
        <v>2.8866248130798338E-6</v>
      </c>
      <c r="AF43" s="8">
        <v>2.9835038185119628E-6</v>
      </c>
    </row>
    <row r="44" spans="1:32" ht="15">
      <c r="E44" s="156" t="s">
        <v>972</v>
      </c>
      <c r="F44" s="39"/>
      <c r="G44" s="8"/>
      <c r="H44" s="8"/>
      <c r="I44" s="8"/>
      <c r="J44" s="8"/>
      <c r="K44" s="8"/>
      <c r="L44" s="8"/>
      <c r="M44" s="8"/>
      <c r="N44" s="8"/>
      <c r="P44" s="8">
        <v>0</v>
      </c>
      <c r="Q44" s="8">
        <v>0</v>
      </c>
      <c r="R44" s="8">
        <v>0</v>
      </c>
      <c r="S44" s="8">
        <v>0</v>
      </c>
      <c r="T44" s="8">
        <v>0</v>
      </c>
      <c r="U44" s="8">
        <v>0</v>
      </c>
      <c r="V44" s="8">
        <v>0</v>
      </c>
      <c r="W44" s="8">
        <v>0</v>
      </c>
      <c r="X44" s="8">
        <v>0</v>
      </c>
      <c r="Y44" s="8">
        <v>0</v>
      </c>
      <c r="Z44" s="8">
        <v>0</v>
      </c>
      <c r="AA44" s="8">
        <v>0</v>
      </c>
      <c r="AB44" s="8">
        <v>0</v>
      </c>
      <c r="AC44" s="8">
        <v>0</v>
      </c>
      <c r="AD44" s="8">
        <v>0</v>
      </c>
      <c r="AE44" s="8">
        <v>0</v>
      </c>
      <c r="AF44" s="8">
        <v>0</v>
      </c>
    </row>
    <row r="45" spans="1:32" ht="15">
      <c r="E45" s="156" t="s">
        <v>997</v>
      </c>
      <c r="F45" s="39"/>
      <c r="G45" s="8"/>
      <c r="H45" s="8"/>
      <c r="I45" s="8"/>
      <c r="J45" s="8"/>
      <c r="K45" s="8"/>
      <c r="L45" s="8"/>
      <c r="M45" s="8"/>
      <c r="N45" s="8"/>
      <c r="P45" s="8">
        <v>0</v>
      </c>
      <c r="Q45" s="8">
        <v>0</v>
      </c>
      <c r="R45" s="8">
        <v>0</v>
      </c>
      <c r="S45" s="8">
        <v>0</v>
      </c>
      <c r="T45" s="8">
        <v>0</v>
      </c>
      <c r="U45" s="8">
        <v>0</v>
      </c>
      <c r="V45" s="8">
        <v>0</v>
      </c>
      <c r="W45" s="8">
        <v>0</v>
      </c>
      <c r="X45" s="8">
        <v>0</v>
      </c>
      <c r="Y45" s="8">
        <v>0</v>
      </c>
      <c r="Z45" s="8">
        <v>0</v>
      </c>
      <c r="AA45" s="8">
        <v>0</v>
      </c>
      <c r="AB45" s="8">
        <v>0</v>
      </c>
      <c r="AC45" s="8">
        <v>0</v>
      </c>
      <c r="AD45" s="8">
        <v>0</v>
      </c>
      <c r="AE45" s="8">
        <v>0</v>
      </c>
      <c r="AF45" s="8">
        <v>0</v>
      </c>
    </row>
    <row r="46" spans="1:32" ht="15">
      <c r="E46" s="156" t="s">
        <v>998</v>
      </c>
      <c r="F46" s="39"/>
      <c r="G46" s="8"/>
      <c r="H46" s="8"/>
      <c r="I46" s="8"/>
      <c r="J46" s="8"/>
      <c r="K46" s="8"/>
      <c r="L46" s="8"/>
      <c r="M46" s="8"/>
      <c r="N46" s="8"/>
      <c r="P46" s="8">
        <v>-14.077176873755471</v>
      </c>
      <c r="Q46" s="8">
        <v>9.4609098586260529</v>
      </c>
      <c r="R46" s="8">
        <v>8.8638632325058424</v>
      </c>
      <c r="S46" s="8">
        <v>7.3659254464114312</v>
      </c>
      <c r="T46" s="8">
        <v>7.3630252117044623</v>
      </c>
      <c r="U46" s="8">
        <v>8.1200142387723329</v>
      </c>
      <c r="V46" s="8">
        <v>-2.0634234036119579</v>
      </c>
      <c r="W46" s="8">
        <v>-1.9796441321667284</v>
      </c>
      <c r="X46" s="8">
        <v>-1.4137056831332295</v>
      </c>
      <c r="Y46" s="8">
        <v>-4.2357115083486292</v>
      </c>
      <c r="Z46" s="8">
        <v>-3.7458852028249501</v>
      </c>
      <c r="AA46" s="8">
        <v>3.03891963296102</v>
      </c>
      <c r="AB46" s="8">
        <v>-18.94021705900143</v>
      </c>
      <c r="AC46" s="8">
        <v>-53.891969697040615</v>
      </c>
      <c r="AD46" s="8">
        <v>-63.140623470265417</v>
      </c>
      <c r="AE46" s="8">
        <v>-79.038280427067207</v>
      </c>
      <c r="AF46" s="8">
        <v>-99.612626711388188</v>
      </c>
    </row>
    <row r="47" spans="1:32" ht="15">
      <c r="E47" s="156" t="s">
        <v>999</v>
      </c>
      <c r="F47" s="39"/>
      <c r="G47" s="8"/>
      <c r="H47" s="8"/>
      <c r="I47" s="8"/>
      <c r="J47" s="8"/>
      <c r="K47" s="8"/>
      <c r="L47" s="8"/>
      <c r="M47" s="8"/>
      <c r="N47" s="8"/>
      <c r="P47" s="8">
        <v>-95</v>
      </c>
      <c r="Q47" s="8">
        <v>0</v>
      </c>
      <c r="R47" s="8">
        <v>0</v>
      </c>
      <c r="S47" s="8">
        <v>0</v>
      </c>
      <c r="T47" s="8">
        <v>0</v>
      </c>
      <c r="U47" s="8">
        <v>0</v>
      </c>
      <c r="V47" s="8">
        <v>0</v>
      </c>
      <c r="W47" s="8">
        <v>0</v>
      </c>
      <c r="X47" s="8">
        <v>0</v>
      </c>
      <c r="Y47" s="8">
        <v>0</v>
      </c>
      <c r="Z47" s="8">
        <v>0</v>
      </c>
      <c r="AA47" s="8">
        <v>0</v>
      </c>
      <c r="AB47" s="8">
        <v>0</v>
      </c>
      <c r="AC47" s="8">
        <v>0</v>
      </c>
      <c r="AD47" s="8">
        <v>0</v>
      </c>
      <c r="AE47" s="8">
        <v>0</v>
      </c>
      <c r="AF47" s="8">
        <v>0</v>
      </c>
    </row>
    <row r="48" spans="1:32" ht="15">
      <c r="E48" s="156" t="s">
        <v>1000</v>
      </c>
      <c r="F48" s="39"/>
      <c r="G48" s="8"/>
      <c r="H48" s="8"/>
      <c r="I48" s="8"/>
      <c r="J48" s="8"/>
      <c r="K48" s="8"/>
      <c r="L48" s="8"/>
      <c r="M48" s="8"/>
      <c r="N48" s="8"/>
      <c r="P48" s="8">
        <v>0</v>
      </c>
      <c r="Q48" s="8">
        <v>0</v>
      </c>
      <c r="R48" s="8">
        <v>0</v>
      </c>
      <c r="S48" s="8">
        <v>0</v>
      </c>
      <c r="T48" s="8">
        <v>0</v>
      </c>
      <c r="U48" s="8">
        <v>0</v>
      </c>
      <c r="V48" s="8">
        <v>0</v>
      </c>
      <c r="W48" s="8">
        <v>0</v>
      </c>
      <c r="X48" s="8">
        <v>0</v>
      </c>
      <c r="Y48" s="8">
        <v>0</v>
      </c>
      <c r="Z48" s="8">
        <v>0</v>
      </c>
      <c r="AA48" s="8">
        <v>0</v>
      </c>
      <c r="AB48" s="8">
        <v>0</v>
      </c>
      <c r="AC48" s="8">
        <v>0</v>
      </c>
      <c r="AD48" s="8">
        <v>0</v>
      </c>
      <c r="AE48" s="8">
        <v>0</v>
      </c>
      <c r="AF48" s="8">
        <v>0</v>
      </c>
    </row>
    <row r="49" spans="2:32" ht="15">
      <c r="E49" s="5" t="s">
        <v>1001</v>
      </c>
      <c r="F49" s="39"/>
      <c r="G49" s="8"/>
      <c r="H49" s="8"/>
      <c r="I49" s="8"/>
      <c r="J49" s="8"/>
      <c r="K49" s="8"/>
      <c r="L49" s="8"/>
      <c r="M49" s="8"/>
      <c r="N49" s="8"/>
      <c r="P49" s="8">
        <v>-51.82445760763688</v>
      </c>
      <c r="Q49" s="8">
        <v>-12.725620529958579</v>
      </c>
      <c r="R49" s="8">
        <v>0.90211071181982838</v>
      </c>
      <c r="S49" s="8">
        <v>-7.1676578812824747</v>
      </c>
      <c r="T49" s="8">
        <v>-1.9051906791728754</v>
      </c>
      <c r="U49" s="8">
        <v>-6.7926973815087379</v>
      </c>
      <c r="V49" s="8">
        <v>-4.3755083736345952</v>
      </c>
      <c r="W49" s="8">
        <v>-5.9965646253320299</v>
      </c>
      <c r="X49" s="8">
        <v>-7.3490483636287127</v>
      </c>
      <c r="Y49" s="8">
        <v>-3.0000368256563101</v>
      </c>
      <c r="Z49" s="8">
        <v>18.62945726319975</v>
      </c>
      <c r="AA49" s="8">
        <v>15.678488916644318</v>
      </c>
      <c r="AB49" s="8">
        <v>324.54025637698265</v>
      </c>
      <c r="AC49" s="8">
        <v>964.58731750785614</v>
      </c>
      <c r="AD49" s="8">
        <v>1430.2285784897779</v>
      </c>
      <c r="AE49" s="8">
        <v>1606.3768081319213</v>
      </c>
      <c r="AF49" s="8">
        <v>1587.9791769181622</v>
      </c>
    </row>
    <row r="50" spans="2:32" ht="15">
      <c r="E50" s="5" t="s">
        <v>1002</v>
      </c>
      <c r="F50" s="39"/>
      <c r="G50" s="892"/>
      <c r="H50" s="892"/>
      <c r="I50" s="892"/>
      <c r="J50" s="892"/>
      <c r="K50" s="892"/>
      <c r="L50" s="892"/>
      <c r="M50" s="892"/>
      <c r="N50" s="892"/>
      <c r="P50" s="893">
        <v>-51.824457607636624</v>
      </c>
      <c r="Q50" s="893">
        <v>-12.725620529958963</v>
      </c>
      <c r="R50" s="893">
        <v>0.90211071181964875</v>
      </c>
      <c r="S50" s="893">
        <v>-7.167657881282806</v>
      </c>
      <c r="T50" s="893">
        <v>-1.9051906791729927</v>
      </c>
      <c r="U50" s="893">
        <v>-6.7926973815085887</v>
      </c>
      <c r="V50" s="893">
        <v>-4.3755083736349052</v>
      </c>
      <c r="W50" s="893">
        <v>-5.9965646253324447</v>
      </c>
      <c r="X50" s="893">
        <v>-7.3490483636293416</v>
      </c>
      <c r="Y50" s="893">
        <v>-3.0000368256565331</v>
      </c>
      <c r="Z50" s="893">
        <v>18.62945726319921</v>
      </c>
      <c r="AA50" s="893">
        <v>15.678488916644275</v>
      </c>
      <c r="AB50" s="893">
        <v>324.54025637698322</v>
      </c>
      <c r="AC50" s="893">
        <v>964.58731750785546</v>
      </c>
      <c r="AD50" s="893">
        <v>1430.2285784897767</v>
      </c>
      <c r="AE50" s="893">
        <v>1606.3768081319206</v>
      </c>
      <c r="AF50" s="893">
        <v>1587.9791769181609</v>
      </c>
    </row>
    <row r="51" spans="2:32">
      <c r="B51" s="603">
        <v>0</v>
      </c>
      <c r="E51" s="29" t="s">
        <v>41</v>
      </c>
      <c r="F51" s="39"/>
      <c r="G51" s="894"/>
      <c r="H51" s="894"/>
      <c r="I51" s="894"/>
      <c r="J51" s="894"/>
      <c r="K51" s="894"/>
      <c r="L51" s="894"/>
      <c r="M51" s="894"/>
      <c r="N51" s="894"/>
      <c r="P51" s="894">
        <v>0</v>
      </c>
      <c r="Q51" s="894">
        <v>0</v>
      </c>
      <c r="R51" s="894">
        <v>0</v>
      </c>
      <c r="S51" s="894">
        <v>0</v>
      </c>
      <c r="T51" s="894">
        <v>0</v>
      </c>
      <c r="U51" s="894">
        <v>0</v>
      </c>
      <c r="V51" s="894">
        <v>0</v>
      </c>
      <c r="W51" s="894">
        <v>0</v>
      </c>
      <c r="X51" s="894">
        <v>0</v>
      </c>
      <c r="Y51" s="894">
        <v>0</v>
      </c>
      <c r="Z51" s="894">
        <v>0</v>
      </c>
      <c r="AA51" s="894">
        <v>0</v>
      </c>
      <c r="AB51" s="894">
        <v>0</v>
      </c>
      <c r="AC51" s="894">
        <v>0</v>
      </c>
      <c r="AD51" s="894">
        <v>0</v>
      </c>
      <c r="AE51" s="894">
        <v>0</v>
      </c>
      <c r="AF51" s="894">
        <v>0</v>
      </c>
    </row>
    <row r="52" spans="2:32">
      <c r="E52" s="29"/>
      <c r="F52" s="39"/>
    </row>
    <row r="53" spans="2:32">
      <c r="E53" s="29"/>
      <c r="F53" s="39"/>
    </row>
    <row r="54" spans="2:32">
      <c r="D54" s="2" t="s">
        <v>1003</v>
      </c>
      <c r="E54"/>
    </row>
    <row r="55" spans="2:32">
      <c r="D55" s="2"/>
      <c r="E55" t="s">
        <v>1004</v>
      </c>
      <c r="P55" s="8">
        <v>0</v>
      </c>
      <c r="Q55" s="8">
        <v>12.702332613371382</v>
      </c>
      <c r="R55" s="8">
        <v>3.2414227547453294</v>
      </c>
      <c r="S55" s="8">
        <v>0</v>
      </c>
      <c r="T55" s="8">
        <v>0</v>
      </c>
      <c r="U55" s="8">
        <v>0</v>
      </c>
      <c r="V55" s="8">
        <v>0</v>
      </c>
      <c r="W55" s="8">
        <v>2.0634234036119636</v>
      </c>
      <c r="X55" s="8">
        <v>4.0430675357786896</v>
      </c>
      <c r="Y55" s="8">
        <v>5.4567732189119198</v>
      </c>
      <c r="Z55" s="8">
        <v>9.692484727260549</v>
      </c>
      <c r="AA55" s="8">
        <v>13.4383699300855</v>
      </c>
      <c r="AB55" s="8">
        <v>10.399450297124488</v>
      </c>
      <c r="AC55" s="8">
        <v>29.339667356125929</v>
      </c>
      <c r="AD55" s="8">
        <v>83.231637053166551</v>
      </c>
      <c r="AE55" s="8">
        <v>146.37226052343198</v>
      </c>
      <c r="AF55" s="8">
        <v>225.41054095049918</v>
      </c>
    </row>
    <row r="56" spans="2:32">
      <c r="D56" s="2"/>
      <c r="E56" t="s">
        <v>1005</v>
      </c>
      <c r="G56" s="8"/>
      <c r="P56" s="8">
        <v>12.702332613371382</v>
      </c>
      <c r="Q56" s="8">
        <v>3.2414227547453294</v>
      </c>
      <c r="R56" s="8">
        <v>0</v>
      </c>
      <c r="S56" s="8">
        <v>0</v>
      </c>
      <c r="T56" s="8">
        <v>0</v>
      </c>
      <c r="U56" s="8">
        <v>0</v>
      </c>
      <c r="V56" s="8">
        <v>2.0634234036119636</v>
      </c>
      <c r="W56" s="8">
        <v>4.0430675357786896</v>
      </c>
      <c r="X56" s="8">
        <v>5.4567732189119198</v>
      </c>
      <c r="Y56" s="8">
        <v>9.692484727260549</v>
      </c>
      <c r="Z56" s="8">
        <v>13.4383699300855</v>
      </c>
      <c r="AA56" s="8">
        <v>10.399450297124488</v>
      </c>
      <c r="AB56" s="8">
        <v>29.339667356125929</v>
      </c>
      <c r="AC56" s="8">
        <v>83.231637053166551</v>
      </c>
      <c r="AD56" s="8">
        <v>146.37226052343198</v>
      </c>
      <c r="AE56" s="8">
        <v>225.41054095049918</v>
      </c>
      <c r="AF56" s="8">
        <v>325.02316766188738</v>
      </c>
    </row>
    <row r="57" spans="2:32">
      <c r="D57" s="2"/>
      <c r="E57" t="s">
        <v>1006</v>
      </c>
      <c r="G57" s="8"/>
      <c r="P57" s="8">
        <v>12.702332613371382</v>
      </c>
      <c r="Q57" s="8">
        <v>-9.4609098586260529</v>
      </c>
      <c r="R57" s="8">
        <v>-8.8638632325058353</v>
      </c>
      <c r="S57" s="8">
        <v>-7.3659254464114241</v>
      </c>
      <c r="T57" s="8">
        <v>-7.3630252117044677</v>
      </c>
      <c r="U57" s="8">
        <v>-8.1200142387723275</v>
      </c>
      <c r="V57" s="8">
        <v>2.0634234036119636</v>
      </c>
      <c r="W57" s="8">
        <v>1.979644132166726</v>
      </c>
      <c r="X57" s="8">
        <v>1.4137056831332302</v>
      </c>
      <c r="Y57" s="8">
        <v>4.2357115083486292</v>
      </c>
      <c r="Z57" s="8">
        <v>3.745885202824951</v>
      </c>
      <c r="AA57" s="8">
        <v>-3.0389196329610115</v>
      </c>
      <c r="AB57" s="8">
        <v>18.940217059001441</v>
      </c>
      <c r="AC57" s="8">
        <v>53.891969697040622</v>
      </c>
      <c r="AD57" s="8">
        <v>63.14062347026541</v>
      </c>
      <c r="AE57" s="8">
        <v>79.038280427067207</v>
      </c>
      <c r="AF57" s="8">
        <v>99.612626711388202</v>
      </c>
    </row>
    <row r="58" spans="2:32">
      <c r="D58" s="2"/>
      <c r="E58" t="s">
        <v>1007</v>
      </c>
      <c r="G58" s="8"/>
      <c r="P58" s="8">
        <v>12.702332613371382</v>
      </c>
      <c r="Q58" s="8">
        <v>-9.4609098586260529</v>
      </c>
      <c r="R58" s="8">
        <v>-3.2414227547453294</v>
      </c>
      <c r="S58" s="8">
        <v>0</v>
      </c>
      <c r="T58" s="8">
        <v>0</v>
      </c>
      <c r="U58" s="8">
        <v>0</v>
      </c>
      <c r="V58" s="8">
        <v>2.0634234036119636</v>
      </c>
      <c r="W58" s="8">
        <v>1.979644132166726</v>
      </c>
      <c r="X58" s="8">
        <v>1.4137056831332302</v>
      </c>
      <c r="Y58" s="8">
        <v>4.2357115083486292</v>
      </c>
      <c r="Z58" s="8">
        <v>3.745885202824951</v>
      </c>
      <c r="AA58" s="8">
        <v>-3.0389196329610115</v>
      </c>
      <c r="AB58" s="8">
        <v>18.940217059001441</v>
      </c>
      <c r="AC58" s="8">
        <v>53.891969697040622</v>
      </c>
      <c r="AD58" s="8">
        <v>63.140623470265425</v>
      </c>
      <c r="AE58" s="8">
        <v>79.038280427067207</v>
      </c>
      <c r="AF58" s="8">
        <v>99.612626711388202</v>
      </c>
    </row>
    <row r="85" spans="2:2">
      <c r="B85" s="40"/>
    </row>
    <row r="92" spans="2:2">
      <c r="B92" s="40"/>
    </row>
    <row r="96" spans="2:2">
      <c r="B96" s="40"/>
    </row>
    <row r="431" spans="2:2">
      <c r="B431" s="36"/>
    </row>
    <row r="432" spans="2:2">
      <c r="B432" s="36"/>
    </row>
  </sheetData>
  <conditionalFormatting sqref="B66 B27 A18:B20">
    <cfRule type="cellIs" dxfId="240" priority="1" stopIfTrue="1" operator="greaterThan">
      <formula>0</formula>
    </cfRule>
  </conditionalFormatting>
  <conditionalFormatting sqref="B7:B15">
    <cfRule type="cellIs" dxfId="239" priority="2" stopIfTrue="1" operator="notEqual">
      <formula>0</formula>
    </cfRule>
  </conditionalFormatting>
  <printOptions horizontalCentered="1" gridLines="1"/>
  <pageMargins left="0.75" right="0.75" top="1" bottom="1" header="0.5" footer="0.5"/>
  <pageSetup scale="98" orientation="landscape" r:id="rId1"/>
  <headerFooter alignWithMargins="0">
    <oddFooter>&amp;F</oddFooter>
  </headerFooter>
</worksheet>
</file>

<file path=xl/worksheets/sheet23.xml><?xml version="1.0" encoding="utf-8"?>
<worksheet xmlns="http://schemas.openxmlformats.org/spreadsheetml/2006/main" xmlns:r="http://schemas.openxmlformats.org/officeDocument/2006/relationships">
  <sheetPr codeName="Sheet79">
    <pageSetUpPr fitToPage="1"/>
  </sheetPr>
  <dimension ref="A1:BP268"/>
  <sheetViews>
    <sheetView zoomScale="85" zoomScaleNormal="85" workbookViewId="0">
      <selection sqref="A1:XFD1048576"/>
    </sheetView>
  </sheetViews>
  <sheetFormatPr defaultRowHeight="15" outlineLevelRow="1"/>
  <cols>
    <col min="1" max="2" width="6.21875" style="9" customWidth="1"/>
    <col min="3" max="3" width="5.109375" customWidth="1"/>
    <col min="4" max="4" width="11.88671875" customWidth="1"/>
    <col min="5" max="5" width="2" customWidth="1"/>
    <col min="6" max="6" width="28.109375" customWidth="1"/>
    <col min="7" max="7" width="16.21875" bestFit="1" customWidth="1"/>
    <col min="8" max="9" width="16.21875" customWidth="1"/>
    <col min="10" max="10" width="17.77734375" customWidth="1"/>
    <col min="11" max="11" width="15.5546875" customWidth="1"/>
    <col min="12" max="12" width="11.6640625" customWidth="1"/>
    <col min="13" max="13" width="2.77734375" customWidth="1"/>
    <col min="14" max="14" width="23.21875" customWidth="1"/>
    <col min="15" max="15" width="15.44140625" customWidth="1"/>
    <col min="16" max="16" width="12.109375" customWidth="1"/>
    <col min="17" max="17" width="8.77734375" customWidth="1"/>
    <col min="18" max="18" width="9.5546875" customWidth="1"/>
    <col min="19" max="19" width="1.33203125" customWidth="1"/>
    <col min="20" max="20" width="10.21875" customWidth="1"/>
    <col min="21" max="21" width="10.33203125" customWidth="1"/>
    <col min="22" max="22" width="8.21875" customWidth="1"/>
    <col min="23" max="23" width="8.33203125" customWidth="1"/>
    <col min="24" max="24" width="1.21875" customWidth="1"/>
    <col min="25" max="25" width="7.21875" customWidth="1"/>
    <col min="26" max="27" width="9.44140625" customWidth="1"/>
    <col min="28" max="28" width="7.21875" customWidth="1"/>
  </cols>
  <sheetData>
    <row r="1" spans="1:68" ht="16.5" thickBot="1">
      <c r="A1" s="3" t="s">
        <v>14</v>
      </c>
      <c r="B1" s="4" t="s">
        <v>15</v>
      </c>
    </row>
    <row r="2" spans="1:68">
      <c r="A2" s="9" t="s">
        <v>18</v>
      </c>
      <c r="E2" t="s">
        <v>1008</v>
      </c>
      <c r="G2" s="895">
        <v>2024</v>
      </c>
      <c r="N2" t="s">
        <v>1008</v>
      </c>
      <c r="O2">
        <v>2024</v>
      </c>
    </row>
    <row r="3" spans="1:68" ht="15.75">
      <c r="A3" s="10">
        <v>0</v>
      </c>
      <c r="B3" s="718" t="s">
        <v>127</v>
      </c>
      <c r="E3" t="s">
        <v>4777</v>
      </c>
      <c r="G3" s="896">
        <v>1.7500000000000004</v>
      </c>
      <c r="H3" s="896"/>
      <c r="I3" s="896"/>
      <c r="K3" s="39"/>
      <c r="N3" t="s">
        <v>4777</v>
      </c>
      <c r="O3" s="896">
        <v>1.7500000000000004</v>
      </c>
    </row>
    <row r="4" spans="1:68">
      <c r="E4" t="s">
        <v>4778</v>
      </c>
      <c r="G4" s="896">
        <v>1.75</v>
      </c>
      <c r="H4" s="896"/>
      <c r="I4" s="896"/>
      <c r="K4" s="39"/>
      <c r="N4" t="s">
        <v>4778</v>
      </c>
      <c r="O4" s="896">
        <v>1.75</v>
      </c>
    </row>
    <row r="5" spans="1:68">
      <c r="G5" s="896"/>
      <c r="H5" s="896"/>
      <c r="I5" s="896"/>
      <c r="K5" s="39"/>
      <c r="O5" s="896"/>
    </row>
    <row r="6" spans="1:68" ht="20.25">
      <c r="G6" s="896"/>
      <c r="H6" s="896"/>
      <c r="I6" s="896"/>
      <c r="K6" s="39"/>
      <c r="N6" s="1" t="s">
        <v>1009</v>
      </c>
      <c r="O6" s="212"/>
    </row>
    <row r="7" spans="1:68" ht="20.25">
      <c r="G7" s="896"/>
      <c r="H7" s="896"/>
      <c r="I7" s="896"/>
      <c r="K7" s="39"/>
      <c r="N7" s="897" t="s">
        <v>4779</v>
      </c>
      <c r="O7" s="212"/>
    </row>
    <row r="8" spans="1:68" ht="20.25">
      <c r="G8" s="896"/>
      <c r="H8" s="896"/>
      <c r="I8" s="896"/>
      <c r="K8" s="39"/>
      <c r="N8" s="2" t="s">
        <v>1010</v>
      </c>
      <c r="O8" s="212"/>
    </row>
    <row r="9" spans="1:68">
      <c r="G9" s="896"/>
      <c r="H9" s="896"/>
      <c r="I9" s="896"/>
      <c r="K9" s="39"/>
      <c r="O9" s="896"/>
    </row>
    <row r="10" spans="1:68" s="2" customFormat="1" ht="15.75">
      <c r="A10" s="9"/>
      <c r="B10" s="9"/>
      <c r="E10" s="2" t="s">
        <v>1011</v>
      </c>
      <c r="N10" s="2" t="s">
        <v>1012</v>
      </c>
      <c r="Y10"/>
      <c r="Z10"/>
      <c r="AA10"/>
      <c r="AB10"/>
      <c r="AC10" s="898"/>
    </row>
    <row r="11" spans="1:68" s="2" customFormat="1" ht="15.75">
      <c r="A11" s="9"/>
      <c r="B11" s="9"/>
      <c r="E11" s="2" t="s">
        <v>4780</v>
      </c>
      <c r="G11" s="899" t="s">
        <v>1013</v>
      </c>
      <c r="H11" s="899"/>
      <c r="I11" s="899" t="s">
        <v>1014</v>
      </c>
      <c r="N11" s="2" t="s">
        <v>4780</v>
      </c>
      <c r="Y11"/>
      <c r="Z11" s="2">
        <v>2024</v>
      </c>
      <c r="AB11"/>
      <c r="AW11" t="s">
        <v>1015</v>
      </c>
    </row>
    <row r="12" spans="1:68" ht="45">
      <c r="D12" t="s">
        <v>115</v>
      </c>
      <c r="E12" s="900"/>
      <c r="F12" s="901"/>
      <c r="G12" s="902" t="s">
        <v>1016</v>
      </c>
      <c r="H12" s="902" t="s">
        <v>1017</v>
      </c>
      <c r="I12" s="902" t="s">
        <v>1016</v>
      </c>
      <c r="J12" s="903" t="s">
        <v>16</v>
      </c>
      <c r="K12" s="904" t="s">
        <v>607</v>
      </c>
      <c r="L12" s="905" t="s">
        <v>1018</v>
      </c>
      <c r="N12" s="906" t="s">
        <v>360</v>
      </c>
      <c r="O12" s="902" t="s">
        <v>1016</v>
      </c>
      <c r="P12" s="903" t="s">
        <v>16</v>
      </c>
      <c r="Q12" s="904" t="s">
        <v>607</v>
      </c>
      <c r="R12" s="905" t="s">
        <v>947</v>
      </c>
      <c r="T12" s="907" t="s">
        <v>4781</v>
      </c>
      <c r="U12" s="908" t="s">
        <v>4782</v>
      </c>
      <c r="V12" s="908" t="s">
        <v>24</v>
      </c>
      <c r="W12" s="909" t="s">
        <v>25</v>
      </c>
      <c r="Z12" s="910" t="s">
        <v>104</v>
      </c>
      <c r="AA12" s="911" t="s">
        <v>24</v>
      </c>
      <c r="AI12">
        <v>2013</v>
      </c>
      <c r="AJ12">
        <v>2014</v>
      </c>
      <c r="AL12">
        <v>2023</v>
      </c>
      <c r="AN12">
        <v>2024</v>
      </c>
      <c r="AS12">
        <v>2024</v>
      </c>
      <c r="AW12">
        <v>2015</v>
      </c>
      <c r="AY12">
        <v>2016</v>
      </c>
      <c r="BA12">
        <v>2017</v>
      </c>
      <c r="BC12">
        <v>2018</v>
      </c>
      <c r="BE12">
        <v>2019</v>
      </c>
      <c r="BG12">
        <v>2020</v>
      </c>
      <c r="BI12">
        <v>2021</v>
      </c>
      <c r="BK12">
        <v>2022</v>
      </c>
      <c r="BM12">
        <v>2023</v>
      </c>
      <c r="BO12">
        <v>2024</v>
      </c>
    </row>
    <row r="13" spans="1:68">
      <c r="D13" s="39" t="s">
        <v>4783</v>
      </c>
      <c r="E13" s="912" t="s">
        <v>635</v>
      </c>
      <c r="F13" s="913"/>
      <c r="G13" s="914">
        <v>255606497.1826148</v>
      </c>
      <c r="H13" s="402">
        <v>0</v>
      </c>
      <c r="I13" s="914">
        <v>255606497.1826148</v>
      </c>
      <c r="J13" s="914">
        <v>242314597.2493124</v>
      </c>
      <c r="K13" s="915">
        <v>13291899.933302402</v>
      </c>
      <c r="L13" s="916">
        <v>5.4853896893494396E-2</v>
      </c>
      <c r="N13" s="912" t="s">
        <v>635</v>
      </c>
      <c r="O13" s="917">
        <v>255.60649718261482</v>
      </c>
      <c r="P13" s="917">
        <v>242.31459724931241</v>
      </c>
      <c r="Q13" s="918">
        <v>13.291899933302403</v>
      </c>
      <c r="R13" s="919">
        <v>5.4853896893494396E-2</v>
      </c>
      <c r="T13" s="920" t="s">
        <v>4784</v>
      </c>
      <c r="U13" s="921" t="s">
        <v>4783</v>
      </c>
      <c r="V13" s="921" t="s">
        <v>4785</v>
      </c>
      <c r="W13" s="922" t="s">
        <v>4786</v>
      </c>
      <c r="Z13" s="920" t="s">
        <v>4783</v>
      </c>
      <c r="AA13" s="922" t="s">
        <v>4787</v>
      </c>
      <c r="AI13" s="355">
        <v>140</v>
      </c>
      <c r="AJ13" s="355">
        <v>148</v>
      </c>
      <c r="AL13" s="355">
        <v>171</v>
      </c>
      <c r="AM13" s="355">
        <v>290</v>
      </c>
      <c r="AN13" s="355">
        <v>176</v>
      </c>
      <c r="AO13" s="355">
        <v>290</v>
      </c>
      <c r="AS13" s="923">
        <v>176</v>
      </c>
      <c r="AT13" s="923">
        <v>290</v>
      </c>
      <c r="AW13" s="924">
        <v>160</v>
      </c>
      <c r="AX13" s="924">
        <v>290</v>
      </c>
      <c r="AY13" s="923">
        <v>155</v>
      </c>
      <c r="AZ13" s="923">
        <v>290</v>
      </c>
      <c r="BO13" s="89">
        <v>176</v>
      </c>
      <c r="BP13" s="89">
        <v>290</v>
      </c>
    </row>
    <row r="14" spans="1:68">
      <c r="D14" s="39">
        <v>398</v>
      </c>
      <c r="E14" s="925" t="s">
        <v>1019</v>
      </c>
      <c r="F14" s="926"/>
      <c r="G14" s="402">
        <v>691368946.92755044</v>
      </c>
      <c r="H14" s="402">
        <v>0</v>
      </c>
      <c r="I14" s="402">
        <v>691368946.92755044</v>
      </c>
      <c r="J14" s="402">
        <v>658920809.32083285</v>
      </c>
      <c r="K14" s="927">
        <v>32448137.606717587</v>
      </c>
      <c r="L14" s="928">
        <v>4.9244366163155084E-2</v>
      </c>
      <c r="N14" s="925" t="s">
        <v>1019</v>
      </c>
      <c r="O14" s="929">
        <v>691.36894692755038</v>
      </c>
      <c r="P14" s="929">
        <v>658.92080932083286</v>
      </c>
      <c r="Q14" s="930">
        <v>32.448137606717523</v>
      </c>
      <c r="R14" s="931">
        <v>4.9244366163154994E-2</v>
      </c>
      <c r="T14" s="932">
        <v>373</v>
      </c>
      <c r="U14" s="933">
        <v>398</v>
      </c>
      <c r="V14" s="934">
        <v>25</v>
      </c>
      <c r="W14" s="935">
        <v>6.7024128686327081E-2</v>
      </c>
      <c r="Z14" s="932">
        <v>403</v>
      </c>
      <c r="AA14" s="936">
        <v>-5</v>
      </c>
      <c r="AI14" s="933">
        <v>223</v>
      </c>
      <c r="AJ14" s="933">
        <v>243</v>
      </c>
      <c r="AL14" s="933">
        <v>373</v>
      </c>
      <c r="AM14" s="355"/>
      <c r="AN14" s="933">
        <v>398</v>
      </c>
      <c r="AO14" s="355"/>
      <c r="AS14" s="923">
        <v>403</v>
      </c>
      <c r="AT14" s="923"/>
      <c r="AW14" s="937">
        <v>256</v>
      </c>
      <c r="AX14" s="924"/>
      <c r="AY14" s="923">
        <v>261</v>
      </c>
      <c r="AZ14" s="923"/>
      <c r="BO14" s="89">
        <v>403</v>
      </c>
      <c r="BP14" s="89"/>
    </row>
    <row r="15" spans="1:68" hidden="1" outlineLevel="1">
      <c r="D15" s="39">
        <v>289</v>
      </c>
      <c r="E15" s="925"/>
      <c r="F15" s="123" t="s">
        <v>623</v>
      </c>
      <c r="G15" s="402">
        <v>502024185.080558</v>
      </c>
      <c r="H15" s="402">
        <v>0</v>
      </c>
      <c r="I15" s="402">
        <v>502024185.080558</v>
      </c>
      <c r="J15" s="402">
        <v>477883206.04898959</v>
      </c>
      <c r="K15" s="927">
        <v>24140979.031568408</v>
      </c>
      <c r="L15" s="928">
        <v>5.0516483370821E-2</v>
      </c>
      <c r="N15" s="925"/>
      <c r="O15" s="929">
        <v>502.02418508055803</v>
      </c>
      <c r="P15" s="929">
        <v>477.88320604898962</v>
      </c>
      <c r="Q15" s="930">
        <v>24.140979031568406</v>
      </c>
      <c r="R15" s="931">
        <v>5.0516483370820993E-2</v>
      </c>
      <c r="T15" s="932">
        <v>267</v>
      </c>
      <c r="U15" s="933">
        <v>289</v>
      </c>
      <c r="V15" s="934">
        <v>22</v>
      </c>
      <c r="W15" s="935">
        <v>8.2397003745318345E-2</v>
      </c>
      <c r="Z15" s="932">
        <v>291</v>
      </c>
      <c r="AA15" s="936">
        <v>-2</v>
      </c>
      <c r="AI15" s="355">
        <v>167</v>
      </c>
      <c r="AJ15" s="355">
        <v>179</v>
      </c>
      <c r="AL15" s="355">
        <v>267</v>
      </c>
      <c r="AM15" s="355"/>
      <c r="AN15" s="355">
        <v>289</v>
      </c>
      <c r="AO15" s="355"/>
      <c r="AS15" s="923">
        <v>291</v>
      </c>
      <c r="AT15" s="923"/>
      <c r="AW15" s="924">
        <v>174</v>
      </c>
      <c r="AX15" s="924"/>
      <c r="AY15" s="923">
        <v>179</v>
      </c>
      <c r="AZ15" s="923"/>
      <c r="BO15" s="89">
        <v>291</v>
      </c>
      <c r="BP15" s="89"/>
    </row>
    <row r="16" spans="1:68" hidden="1" outlineLevel="1">
      <c r="D16" s="39">
        <v>109</v>
      </c>
      <c r="E16" s="925"/>
      <c r="F16" s="123" t="s">
        <v>625</v>
      </c>
      <c r="G16" s="402">
        <v>189344761.84699246</v>
      </c>
      <c r="H16" s="402">
        <v>0</v>
      </c>
      <c r="I16" s="402">
        <v>189344761.84699246</v>
      </c>
      <c r="J16" s="402">
        <v>181037603.27184328</v>
      </c>
      <c r="K16" s="927">
        <v>8307158.5751491785</v>
      </c>
      <c r="L16" s="928">
        <v>4.5886370704296589E-2</v>
      </c>
      <c r="N16" s="925"/>
      <c r="O16" s="929">
        <v>189.34476184699247</v>
      </c>
      <c r="P16" s="929">
        <v>181.0376032718433</v>
      </c>
      <c r="Q16" s="930">
        <v>8.3071585751491739</v>
      </c>
      <c r="R16" s="931">
        <v>4.5886370704296561E-2</v>
      </c>
      <c r="T16" s="932">
        <v>106</v>
      </c>
      <c r="U16" s="933">
        <v>109</v>
      </c>
      <c r="V16" s="934">
        <v>3</v>
      </c>
      <c r="W16" s="935">
        <v>2.8301886792452831E-2</v>
      </c>
      <c r="Z16" s="932">
        <v>112</v>
      </c>
      <c r="AA16" s="936">
        <v>-3</v>
      </c>
      <c r="AI16" s="355">
        <v>56</v>
      </c>
      <c r="AJ16" s="355">
        <v>64</v>
      </c>
      <c r="AL16" s="355">
        <v>106</v>
      </c>
      <c r="AM16" s="355"/>
      <c r="AN16" s="355">
        <v>109</v>
      </c>
      <c r="AO16" s="355"/>
      <c r="AS16" s="923">
        <v>112</v>
      </c>
      <c r="AT16" s="923"/>
      <c r="AW16" s="924">
        <v>82</v>
      </c>
      <c r="AX16" s="924"/>
      <c r="AY16" s="923">
        <v>82</v>
      </c>
      <c r="AZ16" s="923"/>
      <c r="BO16" s="89">
        <v>112</v>
      </c>
      <c r="BP16" s="89"/>
    </row>
    <row r="17" spans="1:68" collapsed="1">
      <c r="D17" s="39">
        <v>41</v>
      </c>
      <c r="E17" s="925" t="s">
        <v>801</v>
      </c>
      <c r="F17" s="926"/>
      <c r="G17" s="402">
        <v>71221424.180978805</v>
      </c>
      <c r="H17" s="402">
        <v>0</v>
      </c>
      <c r="I17" s="402">
        <v>71221424.180978805</v>
      </c>
      <c r="J17" s="402">
        <v>67478631.623138681</v>
      </c>
      <c r="K17" s="927">
        <v>3742792.5578401238</v>
      </c>
      <c r="L17" s="928">
        <v>5.54663375324983E-2</v>
      </c>
      <c r="N17" s="925" t="s">
        <v>801</v>
      </c>
      <c r="O17" s="929">
        <v>71.221424180978801</v>
      </c>
      <c r="P17" s="929">
        <v>67.478631623138682</v>
      </c>
      <c r="Q17" s="930">
        <v>3.7427925578401187</v>
      </c>
      <c r="R17" s="931">
        <v>5.5466337532498224E-2</v>
      </c>
      <c r="T17" s="932">
        <v>41</v>
      </c>
      <c r="U17" s="933">
        <v>41</v>
      </c>
      <c r="V17" s="934">
        <v>0</v>
      </c>
      <c r="W17" s="935">
        <v>0</v>
      </c>
      <c r="Z17" s="932">
        <v>41</v>
      </c>
      <c r="AA17" s="936">
        <v>0</v>
      </c>
      <c r="AI17" s="355">
        <v>41</v>
      </c>
      <c r="AJ17" s="355">
        <v>41</v>
      </c>
      <c r="AL17" s="355">
        <v>41</v>
      </c>
      <c r="AM17" s="355"/>
      <c r="AN17" s="355">
        <v>41</v>
      </c>
      <c r="AO17" s="355"/>
      <c r="AS17" s="923">
        <v>41</v>
      </c>
      <c r="AT17" s="923"/>
      <c r="AW17" s="924">
        <v>41</v>
      </c>
      <c r="AX17" s="924"/>
      <c r="AY17" s="923">
        <v>41</v>
      </c>
      <c r="AZ17" s="923"/>
      <c r="BO17" s="89">
        <v>41</v>
      </c>
      <c r="BP17" s="89"/>
    </row>
    <row r="18" spans="1:68">
      <c r="D18" s="39">
        <v>258</v>
      </c>
      <c r="E18" s="925" t="s">
        <v>627</v>
      </c>
      <c r="F18" s="926"/>
      <c r="G18" s="402">
        <v>448173839.96811056</v>
      </c>
      <c r="H18" s="402">
        <v>0</v>
      </c>
      <c r="I18" s="402">
        <v>448173839.96811056</v>
      </c>
      <c r="J18" s="402">
        <v>426284980.62733585</v>
      </c>
      <c r="K18" s="927">
        <v>21888859.340774715</v>
      </c>
      <c r="L18" s="928">
        <v>5.1347948756163789E-2</v>
      </c>
      <c r="N18" s="925" t="s">
        <v>627</v>
      </c>
      <c r="O18" s="929">
        <v>448.17383996811054</v>
      </c>
      <c r="P18" s="929">
        <v>426.28498062733587</v>
      </c>
      <c r="Q18" s="930">
        <v>21.888859340774673</v>
      </c>
      <c r="R18" s="931">
        <v>5.1347948756163685E-2</v>
      </c>
      <c r="T18" s="932">
        <v>243</v>
      </c>
      <c r="U18" s="933">
        <v>258</v>
      </c>
      <c r="V18" s="934">
        <v>15</v>
      </c>
      <c r="W18" s="935">
        <v>6.1728395061728392E-2</v>
      </c>
      <c r="Z18" s="932">
        <v>258</v>
      </c>
      <c r="AA18" s="936">
        <v>0</v>
      </c>
      <c r="AI18" s="355">
        <v>189</v>
      </c>
      <c r="AJ18" s="355">
        <v>161</v>
      </c>
      <c r="AL18" s="355">
        <v>243</v>
      </c>
      <c r="AM18" s="355"/>
      <c r="AN18" s="355">
        <v>258</v>
      </c>
      <c r="AO18" s="355"/>
      <c r="AS18" s="923">
        <v>258</v>
      </c>
      <c r="AT18" s="923"/>
      <c r="AW18" s="924">
        <v>125</v>
      </c>
      <c r="AX18" s="924"/>
      <c r="AY18" s="923">
        <v>137</v>
      </c>
      <c r="AZ18" s="923"/>
      <c r="BO18" s="89">
        <v>258</v>
      </c>
      <c r="BP18" s="89"/>
    </row>
    <row r="19" spans="1:68">
      <c r="D19" s="39">
        <v>360</v>
      </c>
      <c r="E19" s="925" t="s">
        <v>1020</v>
      </c>
      <c r="F19" s="926"/>
      <c r="G19" s="402">
        <v>327857870.85487497</v>
      </c>
      <c r="H19" s="402">
        <v>0</v>
      </c>
      <c r="I19" s="402">
        <v>327857870.85487497</v>
      </c>
      <c r="J19" s="402">
        <v>336692760.6645847</v>
      </c>
      <c r="K19" s="927">
        <v>-8834889.8097097278</v>
      </c>
      <c r="L19" s="928">
        <v>-2.6240213161313249E-2</v>
      </c>
      <c r="N19" s="925" t="s">
        <v>1020</v>
      </c>
      <c r="O19" s="929">
        <v>327.85787085487499</v>
      </c>
      <c r="P19" s="929">
        <v>336.69276066458468</v>
      </c>
      <c r="Q19" s="930">
        <v>-8.8348898097096935</v>
      </c>
      <c r="R19" s="931">
        <v>-2.6240213161313149E-2</v>
      </c>
      <c r="T19" s="932">
        <v>360</v>
      </c>
      <c r="U19" s="933">
        <v>360</v>
      </c>
      <c r="V19" s="934">
        <v>0</v>
      </c>
      <c r="W19" s="935">
        <v>0</v>
      </c>
      <c r="Z19" s="932">
        <v>370</v>
      </c>
      <c r="AA19" s="936">
        <v>-10</v>
      </c>
      <c r="AI19" s="933">
        <v>254</v>
      </c>
      <c r="AJ19" s="933">
        <v>297</v>
      </c>
      <c r="AL19" s="933">
        <v>360</v>
      </c>
      <c r="AM19" s="355"/>
      <c r="AN19" s="933">
        <v>360</v>
      </c>
      <c r="AO19" s="355"/>
      <c r="AS19" s="923">
        <v>370</v>
      </c>
      <c r="AT19" s="923"/>
      <c r="AW19" s="937">
        <v>343</v>
      </c>
      <c r="AX19" s="924"/>
      <c r="AY19" s="923">
        <v>352</v>
      </c>
      <c r="AZ19" s="923"/>
      <c r="BO19" s="89">
        <v>370</v>
      </c>
      <c r="BP19" s="89"/>
    </row>
    <row r="20" spans="1:68" hidden="1" outlineLevel="1">
      <c r="D20" s="39">
        <v>226</v>
      </c>
      <c r="E20" s="925"/>
      <c r="F20" s="926" t="s">
        <v>799</v>
      </c>
      <c r="G20" s="402">
        <v>205821885.59222707</v>
      </c>
      <c r="H20" s="402">
        <v>0</v>
      </c>
      <c r="I20" s="402">
        <v>205821885.59222707</v>
      </c>
      <c r="J20" s="402">
        <v>229582876.14558724</v>
      </c>
      <c r="K20" s="927">
        <v>-23760990.553360164</v>
      </c>
      <c r="L20" s="928">
        <v>-0.10349635370145122</v>
      </c>
      <c r="N20" s="925"/>
      <c r="O20" s="929">
        <v>205.82188559222706</v>
      </c>
      <c r="P20" s="929">
        <v>229.58287614558725</v>
      </c>
      <c r="Q20" s="930">
        <v>-23.760990553360188</v>
      </c>
      <c r="R20" s="931">
        <v>-0.10349635370145131</v>
      </c>
      <c r="T20" s="932">
        <v>226</v>
      </c>
      <c r="U20" s="933">
        <v>226</v>
      </c>
      <c r="V20" s="934">
        <v>0</v>
      </c>
      <c r="W20" s="935">
        <v>0</v>
      </c>
      <c r="Z20" s="932">
        <v>232</v>
      </c>
      <c r="AA20" s="936">
        <v>-6</v>
      </c>
      <c r="AI20" s="355">
        <v>173</v>
      </c>
      <c r="AJ20" s="355">
        <v>193</v>
      </c>
      <c r="AL20" s="355">
        <v>226</v>
      </c>
      <c r="AM20" s="355"/>
      <c r="AN20" s="355">
        <v>226</v>
      </c>
      <c r="AO20" s="355"/>
      <c r="AS20" s="923">
        <v>232</v>
      </c>
      <c r="AT20" s="923"/>
      <c r="AW20" s="924">
        <v>211</v>
      </c>
      <c r="AX20" s="924"/>
      <c r="AY20" s="923">
        <v>219</v>
      </c>
      <c r="AZ20" s="923"/>
      <c r="BO20" s="89">
        <v>232</v>
      </c>
      <c r="BP20" s="89"/>
    </row>
    <row r="21" spans="1:68" hidden="1" outlineLevel="1">
      <c r="D21" s="39">
        <v>134</v>
      </c>
      <c r="E21" s="925"/>
      <c r="F21" s="926" t="s">
        <v>800</v>
      </c>
      <c r="G21" s="402">
        <v>122035985.26264791</v>
      </c>
      <c r="H21" s="402"/>
      <c r="I21" s="402">
        <v>122035985.26264791</v>
      </c>
      <c r="J21" s="402">
        <v>107109884.51899746</v>
      </c>
      <c r="K21" s="927">
        <v>14926100.743650451</v>
      </c>
      <c r="L21" s="928">
        <v>0.13935315877409143</v>
      </c>
      <c r="N21" s="925"/>
      <c r="O21" s="929">
        <v>122.03598526264791</v>
      </c>
      <c r="P21" s="929">
        <v>107.10988451899746</v>
      </c>
      <c r="Q21" s="930">
        <v>14.926100743650451</v>
      </c>
      <c r="R21" s="931">
        <v>0.13935315877409143</v>
      </c>
      <c r="T21" s="932">
        <v>134</v>
      </c>
      <c r="U21" s="933">
        <v>134</v>
      </c>
      <c r="V21" s="934">
        <v>0</v>
      </c>
      <c r="W21" s="935">
        <v>0</v>
      </c>
      <c r="Z21" s="932">
        <v>138</v>
      </c>
      <c r="AA21" s="936">
        <v>-4</v>
      </c>
      <c r="AI21" s="355">
        <v>81</v>
      </c>
      <c r="AJ21" s="355">
        <v>104</v>
      </c>
      <c r="AL21" s="355">
        <v>134</v>
      </c>
      <c r="AM21" s="355"/>
      <c r="AN21" s="355">
        <v>134</v>
      </c>
      <c r="AO21" s="355"/>
      <c r="AS21" s="923">
        <v>138</v>
      </c>
      <c r="AT21" s="923"/>
      <c r="AW21" s="924">
        <v>132</v>
      </c>
      <c r="AX21" s="924"/>
      <c r="AY21" s="923">
        <v>133</v>
      </c>
      <c r="AZ21" s="923"/>
      <c r="BO21" s="89">
        <v>138</v>
      </c>
      <c r="BP21" s="89"/>
    </row>
    <row r="22" spans="1:68" collapsed="1">
      <c r="D22" s="39" t="s">
        <v>4788</v>
      </c>
      <c r="E22" s="925" t="s">
        <v>1021</v>
      </c>
      <c r="F22" s="926"/>
      <c r="G22" s="402">
        <v>260000000</v>
      </c>
      <c r="H22" s="402"/>
      <c r="I22" s="402">
        <v>260000000</v>
      </c>
      <c r="J22" s="402">
        <v>247539259.35243261</v>
      </c>
      <c r="K22" s="927">
        <v>12460740.647567391</v>
      </c>
      <c r="L22" s="928">
        <v>5.0338441991645791E-2</v>
      </c>
      <c r="N22" s="925" t="s">
        <v>1021</v>
      </c>
      <c r="O22" s="929">
        <v>260</v>
      </c>
      <c r="P22" s="929">
        <v>247.53925935243259</v>
      </c>
      <c r="Q22" s="930">
        <v>12.460740647567405</v>
      </c>
      <c r="R22" s="931">
        <v>5.0338441991645846E-2</v>
      </c>
      <c r="T22" s="932">
        <v>236</v>
      </c>
      <c r="U22" s="933">
        <v>260</v>
      </c>
      <c r="V22" s="934">
        <v>24</v>
      </c>
      <c r="W22" s="935">
        <v>0.10169491525423729</v>
      </c>
      <c r="Z22" s="932">
        <v>258</v>
      </c>
      <c r="AA22" s="936">
        <v>2</v>
      </c>
      <c r="AI22" s="355">
        <v>142</v>
      </c>
      <c r="AJ22" s="355">
        <v>166</v>
      </c>
      <c r="AL22" s="355">
        <v>236</v>
      </c>
      <c r="AM22" s="355"/>
      <c r="AN22" s="355">
        <v>260</v>
      </c>
      <c r="AO22" s="355"/>
      <c r="AS22" s="923">
        <v>258</v>
      </c>
      <c r="AT22" s="923"/>
      <c r="AW22" s="924">
        <v>158</v>
      </c>
      <c r="AX22" s="924"/>
      <c r="AY22" s="923">
        <v>152</v>
      </c>
      <c r="AZ22" s="923"/>
      <c r="BO22" s="89">
        <v>258</v>
      </c>
      <c r="BP22" s="89"/>
    </row>
    <row r="23" spans="1:68">
      <c r="D23" s="39" t="s">
        <v>4789</v>
      </c>
      <c r="E23" s="925" t="s">
        <v>109</v>
      </c>
      <c r="F23" s="926"/>
      <c r="G23" s="402">
        <v>49212499.999999985</v>
      </c>
      <c r="H23" s="402"/>
      <c r="I23" s="402">
        <v>49212499.999999985</v>
      </c>
      <c r="J23" s="402">
        <v>46764693.289964482</v>
      </c>
      <c r="K23" s="927">
        <v>2447806.7100355029</v>
      </c>
      <c r="L23" s="928">
        <v>5.2343050661272969E-2</v>
      </c>
      <c r="N23" s="925" t="s">
        <v>109</v>
      </c>
      <c r="O23" s="929">
        <v>49.212499999999984</v>
      </c>
      <c r="P23" s="929">
        <v>46.764693289964484</v>
      </c>
      <c r="Q23" s="930">
        <v>2.4478067100355005</v>
      </c>
      <c r="R23" s="931">
        <v>5.2343050661272914E-2</v>
      </c>
      <c r="T23" s="932">
        <v>12400</v>
      </c>
      <c r="U23" s="933">
        <v>12500</v>
      </c>
      <c r="V23" s="934">
        <v>100</v>
      </c>
      <c r="W23" s="935">
        <v>8.0645161290322578E-3</v>
      </c>
      <c r="Z23" s="932">
        <v>12100</v>
      </c>
      <c r="AA23" s="936">
        <v>400</v>
      </c>
      <c r="AI23" s="355">
        <v>6400</v>
      </c>
      <c r="AJ23" s="355">
        <v>8600</v>
      </c>
      <c r="AL23" s="355">
        <v>12400</v>
      </c>
      <c r="AM23" s="355"/>
      <c r="AN23" s="355">
        <v>12500</v>
      </c>
      <c r="AO23" s="355"/>
      <c r="AS23" s="923">
        <v>12100</v>
      </c>
      <c r="AT23" s="923"/>
      <c r="AW23" s="924">
        <v>10700</v>
      </c>
      <c r="AX23" s="924"/>
      <c r="AY23" s="923">
        <v>10300</v>
      </c>
      <c r="AZ23" s="923"/>
      <c r="BO23" s="89">
        <v>12100</v>
      </c>
      <c r="BP23" s="89"/>
    </row>
    <row r="24" spans="1:68" s="2" customFormat="1" ht="15.75">
      <c r="A24" s="9"/>
      <c r="B24" s="9"/>
      <c r="E24" s="938" t="s">
        <v>37</v>
      </c>
      <c r="F24" s="939"/>
      <c r="G24" s="330">
        <v>2103441079.1141295</v>
      </c>
      <c r="H24" s="330">
        <v>0</v>
      </c>
      <c r="I24" s="330">
        <v>2103441079.1141295</v>
      </c>
      <c r="J24" s="330">
        <v>2025995732.1276014</v>
      </c>
      <c r="K24" s="330">
        <v>77445346.986528009</v>
      </c>
      <c r="L24" s="940">
        <v>3.8225819412363075E-2</v>
      </c>
      <c r="N24" s="938" t="s">
        <v>37</v>
      </c>
      <c r="O24" s="333">
        <v>2103.4410791141295</v>
      </c>
      <c r="P24" s="333">
        <v>2025.9957321276015</v>
      </c>
      <c r="Q24" s="333">
        <v>77.445346986527937</v>
      </c>
      <c r="R24" s="941">
        <v>3.8225819412363041E-2</v>
      </c>
      <c r="T24" s="942"/>
      <c r="U24" s="943"/>
      <c r="V24" s="943"/>
      <c r="W24" s="944"/>
      <c r="Y24"/>
      <c r="Z24" s="945"/>
      <c r="AA24" s="946"/>
      <c r="AB24"/>
      <c r="AL24" s="355"/>
      <c r="AM24" s="355"/>
      <c r="AN24" s="336"/>
      <c r="AO24" s="336"/>
      <c r="AS24" s="259"/>
      <c r="AT24" s="259"/>
    </row>
    <row r="25" spans="1:68">
      <c r="S25" s="947" t="s">
        <v>1022</v>
      </c>
      <c r="T25" s="948">
        <v>1188</v>
      </c>
      <c r="U25" s="949">
        <v>1233</v>
      </c>
      <c r="V25" s="950">
        <v>45</v>
      </c>
      <c r="W25" s="951">
        <v>3.787878787878788E-2</v>
      </c>
      <c r="Z25" s="920">
        <v>1248</v>
      </c>
      <c r="AA25" s="922">
        <v>-15</v>
      </c>
      <c r="AB25" s="8"/>
      <c r="AS25" s="923">
        <v>1248</v>
      </c>
      <c r="AT25" s="923"/>
      <c r="AW25" s="89">
        <v>925</v>
      </c>
      <c r="AY25" s="89">
        <v>946</v>
      </c>
      <c r="BO25" s="89">
        <v>1248</v>
      </c>
    </row>
    <row r="26" spans="1:68">
      <c r="G26" t="s">
        <v>1023</v>
      </c>
      <c r="H26" s="39">
        <v>0</v>
      </c>
      <c r="S26" s="947" t="s">
        <v>1024</v>
      </c>
      <c r="T26" s="952">
        <v>828</v>
      </c>
      <c r="U26" s="355">
        <v>873</v>
      </c>
      <c r="V26" s="953">
        <v>45</v>
      </c>
      <c r="W26" s="954">
        <v>5.434782608695652E-2</v>
      </c>
      <c r="Z26" s="932">
        <v>878</v>
      </c>
      <c r="AA26" s="936">
        <v>-5</v>
      </c>
      <c r="AB26" s="8"/>
      <c r="AS26" s="923">
        <v>878</v>
      </c>
      <c r="AT26" s="923"/>
      <c r="AW26" s="89">
        <v>582</v>
      </c>
      <c r="AY26" s="89">
        <v>594</v>
      </c>
      <c r="BO26" s="89">
        <v>878</v>
      </c>
    </row>
    <row r="27" spans="1:68">
      <c r="B27" s="36">
        <v>0</v>
      </c>
      <c r="G27" t="s">
        <v>41</v>
      </c>
      <c r="H27" s="8">
        <v>0</v>
      </c>
      <c r="S27" s="947" t="s">
        <v>1025</v>
      </c>
      <c r="T27" s="955">
        <v>657</v>
      </c>
      <c r="U27" s="927">
        <v>697</v>
      </c>
      <c r="V27" s="953">
        <v>40</v>
      </c>
      <c r="W27" s="954">
        <v>6.0882800608828003E-2</v>
      </c>
      <c r="Z27" s="932">
        <v>702</v>
      </c>
      <c r="AA27" s="936">
        <v>-5</v>
      </c>
      <c r="AB27" s="8"/>
      <c r="AS27" s="923">
        <v>702</v>
      </c>
      <c r="AT27" s="923"/>
      <c r="AW27" s="89">
        <v>422</v>
      </c>
      <c r="AY27" s="89">
        <v>439</v>
      </c>
      <c r="BO27" s="89">
        <v>702</v>
      </c>
    </row>
    <row r="28" spans="1:68" ht="15.75">
      <c r="B28" s="36"/>
      <c r="H28" s="8"/>
      <c r="R28" s="2"/>
      <c r="S28" s="633" t="s">
        <v>1026</v>
      </c>
      <c r="T28" s="956"/>
      <c r="U28" s="957"/>
      <c r="V28" s="957"/>
      <c r="W28" s="958">
        <v>5.0475402691701553E-2</v>
      </c>
      <c r="Z28" s="959"/>
      <c r="AA28" s="960"/>
      <c r="AB28" s="8"/>
    </row>
    <row r="29" spans="1:68">
      <c r="B29" s="36"/>
      <c r="H29" s="8"/>
      <c r="AA29" s="8"/>
      <c r="AB29" s="8"/>
    </row>
    <row r="30" spans="1:68">
      <c r="B30" s="36"/>
      <c r="H30" s="8"/>
      <c r="S30" s="947"/>
      <c r="T30" s="926"/>
      <c r="AA30" s="8"/>
      <c r="AB30" s="8"/>
    </row>
    <row r="31" spans="1:68" s="2" customFormat="1" ht="15.75">
      <c r="A31" s="9"/>
      <c r="B31" s="36"/>
      <c r="E31" s="2" t="s">
        <v>1011</v>
      </c>
      <c r="N31" s="2" t="s">
        <v>1027</v>
      </c>
      <c r="O31" s="899"/>
      <c r="U31"/>
      <c r="V31"/>
      <c r="W31"/>
    </row>
    <row r="32" spans="1:68" s="2" customFormat="1" ht="15.75">
      <c r="A32" s="9"/>
      <c r="B32" s="36"/>
      <c r="E32" s="2" t="s">
        <v>4780</v>
      </c>
      <c r="G32" s="899" t="s">
        <v>1013</v>
      </c>
      <c r="H32" s="899"/>
      <c r="I32" s="899" t="s">
        <v>1014</v>
      </c>
      <c r="N32" s="2" t="s">
        <v>4780</v>
      </c>
      <c r="O32" s="899"/>
      <c r="S32" s="633"/>
      <c r="U32"/>
      <c r="V32"/>
      <c r="W32"/>
    </row>
    <row r="33" spans="1:24" ht="45">
      <c r="B33" s="36"/>
      <c r="E33" s="900"/>
      <c r="F33" s="901"/>
      <c r="G33" s="902" t="s">
        <v>1028</v>
      </c>
      <c r="H33" s="902" t="s">
        <v>1017</v>
      </c>
      <c r="I33" s="902" t="s">
        <v>1028</v>
      </c>
      <c r="J33" s="903" t="s">
        <v>16</v>
      </c>
      <c r="K33" s="961" t="s">
        <v>607</v>
      </c>
      <c r="L33" s="905" t="s">
        <v>1018</v>
      </c>
      <c r="N33" s="906" t="s">
        <v>360</v>
      </c>
      <c r="O33" s="902" t="s">
        <v>1028</v>
      </c>
      <c r="P33" s="903" t="s">
        <v>16</v>
      </c>
      <c r="Q33" s="961" t="s">
        <v>607</v>
      </c>
      <c r="R33" s="905" t="s">
        <v>947</v>
      </c>
      <c r="X33">
        <v>150</v>
      </c>
    </row>
    <row r="34" spans="1:24">
      <c r="E34" s="912" t="s">
        <v>635</v>
      </c>
      <c r="F34" s="913"/>
      <c r="G34" s="914">
        <v>251525298.1546604</v>
      </c>
      <c r="H34" s="915">
        <v>0</v>
      </c>
      <c r="I34" s="914">
        <v>251525298.1546604</v>
      </c>
      <c r="J34" s="402">
        <v>242314597.2493124</v>
      </c>
      <c r="K34" s="915">
        <v>9210700.9053480029</v>
      </c>
      <c r="L34" s="962">
        <v>3.8011333241601233E-2</v>
      </c>
      <c r="N34" s="912" t="s">
        <v>635</v>
      </c>
      <c r="O34" s="917">
        <v>251.52529815466039</v>
      </c>
      <c r="P34" s="917">
        <v>242.31459724931241</v>
      </c>
      <c r="Q34" s="918">
        <v>9.2107009053479771</v>
      </c>
      <c r="R34" s="963">
        <v>3.8011333241601122E-2</v>
      </c>
      <c r="X34" s="8">
        <v>25</v>
      </c>
    </row>
    <row r="35" spans="1:24">
      <c r="A35" s="106"/>
      <c r="B35" s="106"/>
      <c r="E35" s="925" t="s">
        <v>1019</v>
      </c>
      <c r="F35" s="926"/>
      <c r="G35" s="402">
        <v>667121136.38946342</v>
      </c>
      <c r="H35" s="402">
        <v>0</v>
      </c>
      <c r="I35" s="402">
        <v>667121136.38946342</v>
      </c>
      <c r="J35" s="402">
        <v>658920809.32083285</v>
      </c>
      <c r="K35" s="927">
        <v>8200327.0686305761</v>
      </c>
      <c r="L35" s="964">
        <v>1.2445087410553737E-2</v>
      </c>
      <c r="N35" s="925" t="s">
        <v>1019</v>
      </c>
      <c r="O35" s="929">
        <v>667.12113638946346</v>
      </c>
      <c r="P35" s="929">
        <v>658.92080932083286</v>
      </c>
      <c r="Q35" s="930">
        <v>8.2003270686305996</v>
      </c>
      <c r="R35" s="965">
        <v>1.2445087410553772E-2</v>
      </c>
      <c r="X35" s="8">
        <v>22</v>
      </c>
    </row>
    <row r="36" spans="1:24" ht="15" hidden="1" customHeight="1" outlineLevel="1">
      <c r="A36" s="106"/>
      <c r="B36" s="106"/>
      <c r="E36" s="925"/>
      <c r="F36" s="123" t="s">
        <v>623</v>
      </c>
      <c r="G36" s="402">
        <v>480681492.45145923</v>
      </c>
      <c r="H36" s="402">
        <v>0</v>
      </c>
      <c r="I36" s="402">
        <v>480681492.45145923</v>
      </c>
      <c r="J36" s="402">
        <v>477883206.04898959</v>
      </c>
      <c r="K36" s="927">
        <v>2798286.402469635</v>
      </c>
      <c r="L36" s="964">
        <v>5.8555864007130897E-3</v>
      </c>
      <c r="N36" s="925"/>
      <c r="O36" s="929">
        <v>480.68149245145923</v>
      </c>
      <c r="P36" s="929">
        <v>477.88320604898962</v>
      </c>
      <c r="Q36" s="930">
        <v>2.7982864024696141</v>
      </c>
      <c r="R36" s="965">
        <v>5.8555864007130464E-3</v>
      </c>
      <c r="X36" s="8">
        <v>3</v>
      </c>
    </row>
    <row r="37" spans="1:24" ht="15" hidden="1" customHeight="1" outlineLevel="1">
      <c r="A37" s="106"/>
      <c r="B37" s="106"/>
      <c r="E37" s="925"/>
      <c r="F37" s="123" t="s">
        <v>625</v>
      </c>
      <c r="G37" s="402">
        <v>186439643.9380042</v>
      </c>
      <c r="H37" s="402">
        <v>0</v>
      </c>
      <c r="I37" s="402">
        <v>186439643.9380042</v>
      </c>
      <c r="J37" s="402">
        <v>181037603.27184328</v>
      </c>
      <c r="K37" s="927">
        <v>5402040.6661609113</v>
      </c>
      <c r="L37" s="964">
        <v>2.9839329335625869E-2</v>
      </c>
      <c r="N37" s="925"/>
      <c r="O37" s="929">
        <v>186.4396439380042</v>
      </c>
      <c r="P37" s="929">
        <v>181.0376032718433</v>
      </c>
      <c r="Q37" s="930">
        <v>5.4020406661609002</v>
      </c>
      <c r="R37" s="965">
        <v>2.9839329335625806E-2</v>
      </c>
      <c r="X37" s="8">
        <v>0</v>
      </c>
    </row>
    <row r="38" spans="1:24" collapsed="1">
      <c r="A38" s="106"/>
      <c r="B38" s="106"/>
      <c r="E38" s="925" t="s">
        <v>801</v>
      </c>
      <c r="F38" s="926"/>
      <c r="G38" s="402">
        <v>71224516.825963631</v>
      </c>
      <c r="H38" s="402">
        <v>0</v>
      </c>
      <c r="I38" s="402">
        <v>71224516.825963631</v>
      </c>
      <c r="J38" s="402">
        <v>67478631.623138681</v>
      </c>
      <c r="K38" s="927">
        <v>3745885.2028249502</v>
      </c>
      <c r="L38" s="964">
        <v>5.5512169004038783E-2</v>
      </c>
      <c r="N38" s="925" t="s">
        <v>801</v>
      </c>
      <c r="O38" s="929">
        <v>71.224516825963633</v>
      </c>
      <c r="P38" s="929">
        <v>67.478631623138682</v>
      </c>
      <c r="Q38" s="930">
        <v>3.745885202824951</v>
      </c>
      <c r="R38" s="965">
        <v>5.551216900403879E-2</v>
      </c>
      <c r="X38" s="8">
        <v>15</v>
      </c>
    </row>
    <row r="39" spans="1:24">
      <c r="E39" s="925" t="s">
        <v>627</v>
      </c>
      <c r="F39" s="926"/>
      <c r="G39" s="402">
        <v>433626601.9082756</v>
      </c>
      <c r="H39" s="402">
        <v>0</v>
      </c>
      <c r="I39" s="402">
        <v>433626601.9082756</v>
      </c>
      <c r="J39" s="402">
        <v>426284980.62733585</v>
      </c>
      <c r="K39" s="927">
        <v>7341621.2809397578</v>
      </c>
      <c r="L39" s="964">
        <v>1.7222331572966921E-2</v>
      </c>
      <c r="N39" s="925" t="s">
        <v>627</v>
      </c>
      <c r="O39" s="929">
        <v>433.62660190827563</v>
      </c>
      <c r="P39" s="929">
        <v>426.28498062733587</v>
      </c>
      <c r="Q39" s="930">
        <v>7.3416212809397621</v>
      </c>
      <c r="R39" s="965">
        <v>1.7222331572966928E-2</v>
      </c>
      <c r="X39" s="8">
        <v>0</v>
      </c>
    </row>
    <row r="40" spans="1:24">
      <c r="E40" s="925" t="s">
        <v>1020</v>
      </c>
      <c r="F40" s="926"/>
      <c r="G40" s="402">
        <v>327857870.85487503</v>
      </c>
      <c r="H40" s="402">
        <v>0</v>
      </c>
      <c r="I40" s="402">
        <v>327857870.85487503</v>
      </c>
      <c r="J40" s="402">
        <v>336692760.6645847</v>
      </c>
      <c r="K40" s="927">
        <v>-8834889.8097096682</v>
      </c>
      <c r="L40" s="964">
        <v>-2.6240213161313072E-2</v>
      </c>
      <c r="N40" s="925" t="s">
        <v>1020</v>
      </c>
      <c r="O40" s="929">
        <v>327.85787085487505</v>
      </c>
      <c r="P40" s="929">
        <v>336.69276066458468</v>
      </c>
      <c r="Q40" s="930">
        <v>-8.8348898097096367</v>
      </c>
      <c r="R40" s="965">
        <v>-2.6240213161312982E-2</v>
      </c>
    </row>
    <row r="41" spans="1:24" ht="15" hidden="1" customHeight="1" outlineLevel="1">
      <c r="E41" s="925"/>
      <c r="F41" s="926" t="s">
        <v>799</v>
      </c>
      <c r="G41" s="402">
        <v>327857870.85487503</v>
      </c>
      <c r="H41" s="402">
        <v>0</v>
      </c>
      <c r="I41" s="402">
        <v>327857870.85487503</v>
      </c>
      <c r="J41" s="402">
        <v>229582876.14558724</v>
      </c>
      <c r="K41" s="927">
        <v>98274994.709287792</v>
      </c>
      <c r="L41" s="964">
        <v>0.428058905608308</v>
      </c>
      <c r="N41" s="925"/>
      <c r="O41" s="929">
        <v>327.85787085487505</v>
      </c>
      <c r="P41" s="929">
        <v>229.58287614558725</v>
      </c>
      <c r="Q41" s="930">
        <v>98.274994709287796</v>
      </c>
      <c r="R41" s="965">
        <v>0.428058905608308</v>
      </c>
    </row>
    <row r="42" spans="1:24" ht="15" hidden="1" customHeight="1" outlineLevel="1">
      <c r="E42" s="925"/>
      <c r="F42" s="926" t="s">
        <v>800</v>
      </c>
      <c r="G42" s="402"/>
      <c r="H42" s="402">
        <v>0</v>
      </c>
      <c r="I42" s="402">
        <v>0</v>
      </c>
      <c r="J42" s="402">
        <v>107109884.51899746</v>
      </c>
      <c r="K42" s="927">
        <v>-107109884.51899746</v>
      </c>
      <c r="L42" s="964">
        <v>-1</v>
      </c>
      <c r="N42" s="925"/>
      <c r="O42" s="929">
        <v>0</v>
      </c>
      <c r="P42" s="929">
        <v>107.10988451899746</v>
      </c>
      <c r="Q42" s="930">
        <v>-107.10988451899746</v>
      </c>
      <c r="R42" s="965">
        <v>-1</v>
      </c>
    </row>
    <row r="43" spans="1:24" collapsed="1">
      <c r="E43" s="925" t="s">
        <v>1021</v>
      </c>
      <c r="F43" s="926"/>
      <c r="G43" s="402">
        <v>247999999.99999991</v>
      </c>
      <c r="H43" s="402">
        <v>0</v>
      </c>
      <c r="I43" s="402">
        <v>247999999.99999991</v>
      </c>
      <c r="J43" s="402">
        <v>247539259.35243261</v>
      </c>
      <c r="K43" s="927">
        <v>460740.64756730199</v>
      </c>
      <c r="L43" s="964">
        <v>1.8612831304925458E-3</v>
      </c>
      <c r="N43" s="925" t="s">
        <v>1021</v>
      </c>
      <c r="O43" s="929">
        <v>247.99999999999991</v>
      </c>
      <c r="P43" s="929">
        <v>247.53925935243259</v>
      </c>
      <c r="Q43" s="930">
        <v>0.46074064756732014</v>
      </c>
      <c r="R43" s="965">
        <v>1.8612831304926193E-3</v>
      </c>
    </row>
    <row r="44" spans="1:24">
      <c r="E44" s="925" t="s">
        <v>109</v>
      </c>
      <c r="F44" s="926"/>
      <c r="G44" s="402">
        <v>49015649.99999997</v>
      </c>
      <c r="H44" s="402">
        <v>0</v>
      </c>
      <c r="I44" s="402">
        <v>49015649.99999997</v>
      </c>
      <c r="J44" s="402">
        <v>46764693.289964482</v>
      </c>
      <c r="K44" s="927">
        <v>2250956.710035488</v>
      </c>
      <c r="L44" s="964">
        <v>4.8133678458627559E-2</v>
      </c>
      <c r="N44" s="925" t="s">
        <v>109</v>
      </c>
      <c r="O44" s="929">
        <v>49.015649999999972</v>
      </c>
      <c r="P44" s="929">
        <v>46.764693289964484</v>
      </c>
      <c r="Q44" s="930">
        <v>2.2509567100354886</v>
      </c>
      <c r="R44" s="965">
        <v>4.8133678458627566E-2</v>
      </c>
    </row>
    <row r="45" spans="1:24" s="2" customFormat="1" ht="15.75">
      <c r="A45" s="9"/>
      <c r="B45" s="9"/>
      <c r="D45"/>
      <c r="E45" s="938" t="s">
        <v>37</v>
      </c>
      <c r="F45" s="939"/>
      <c r="G45" s="330">
        <v>2048371074.1332383</v>
      </c>
      <c r="H45" s="330">
        <v>0</v>
      </c>
      <c r="I45" s="330">
        <v>2048371074.1332383</v>
      </c>
      <c r="J45" s="330">
        <v>2025995732.1276014</v>
      </c>
      <c r="K45" s="330">
        <v>22375342.005636379</v>
      </c>
      <c r="L45" s="966">
        <v>1.1044120997302839E-2</v>
      </c>
      <c r="N45" s="938" t="s">
        <v>37</v>
      </c>
      <c r="O45" s="333">
        <v>2048.3710741332379</v>
      </c>
      <c r="P45" s="333">
        <v>2025.9957321276015</v>
      </c>
      <c r="Q45" s="333">
        <v>22.375342005636348</v>
      </c>
      <c r="R45" s="941">
        <v>1.1044120997302823E-2</v>
      </c>
    </row>
    <row r="47" spans="1:24">
      <c r="E47" t="s">
        <v>866</v>
      </c>
      <c r="G47" s="8">
        <v>55070004.980891228</v>
      </c>
      <c r="H47" s="8"/>
      <c r="I47" s="8"/>
      <c r="P47" s="947" t="s">
        <v>1029</v>
      </c>
      <c r="Q47" s="929">
        <v>13.2</v>
      </c>
      <c r="T47" s="898"/>
    </row>
    <row r="48" spans="1:24" ht="15.75">
      <c r="P48" s="633" t="s">
        <v>1030</v>
      </c>
      <c r="Q48" s="239">
        <v>35.575342005636344</v>
      </c>
    </row>
    <row r="49" spans="2:17">
      <c r="E49" t="s">
        <v>1031</v>
      </c>
      <c r="P49" s="947" t="s">
        <v>1032</v>
      </c>
      <c r="Q49" s="967">
        <v>3.745885202824951</v>
      </c>
    </row>
    <row r="50" spans="2:17">
      <c r="F50" t="s">
        <v>1033</v>
      </c>
      <c r="G50">
        <v>2015</v>
      </c>
      <c r="P50" s="947" t="s">
        <v>1034</v>
      </c>
      <c r="Q50" s="967">
        <v>-7.9000977979620695</v>
      </c>
    </row>
    <row r="51" spans="2:17" ht="15.75">
      <c r="F51" t="s">
        <v>1035</v>
      </c>
      <c r="G51" s="37">
        <v>1506270251.367898</v>
      </c>
      <c r="H51" s="37"/>
      <c r="I51" s="37"/>
      <c r="P51" s="633" t="s">
        <v>1036</v>
      </c>
      <c r="Q51" s="239">
        <v>39.729554600773461</v>
      </c>
    </row>
    <row r="52" spans="2:17">
      <c r="B52" s="968">
        <v>0</v>
      </c>
      <c r="F52" t="s">
        <v>1037</v>
      </c>
      <c r="G52" s="8">
        <v>519725480.7597034</v>
      </c>
      <c r="H52" s="8"/>
      <c r="I52" s="8"/>
      <c r="Q52" s="967"/>
    </row>
    <row r="53" spans="2:17">
      <c r="Q53" s="967"/>
    </row>
    <row r="54" spans="2:17">
      <c r="E54" t="s">
        <v>1038</v>
      </c>
      <c r="Q54" s="967"/>
    </row>
    <row r="55" spans="2:17" ht="15.75">
      <c r="F55" s="2" t="s">
        <v>255</v>
      </c>
      <c r="G55" s="29">
        <v>2048371074.1332383</v>
      </c>
      <c r="H55" s="29"/>
      <c r="I55" s="29"/>
      <c r="P55" s="2" t="s">
        <v>37</v>
      </c>
      <c r="Q55" s="239">
        <v>39.729555061161591</v>
      </c>
    </row>
    <row r="56" spans="2:17">
      <c r="F56" t="s">
        <v>1039</v>
      </c>
      <c r="G56" s="39">
        <v>0</v>
      </c>
      <c r="H56" s="39"/>
      <c r="I56" s="39"/>
      <c r="P56" t="s">
        <v>41</v>
      </c>
      <c r="Q56" s="967">
        <v>0</v>
      </c>
    </row>
    <row r="57" spans="2:17">
      <c r="F57" t="s">
        <v>680</v>
      </c>
      <c r="G57" s="39">
        <v>183185261.25047687</v>
      </c>
      <c r="H57" s="39"/>
      <c r="I57" s="39"/>
    </row>
    <row r="58" spans="2:17" ht="15.75">
      <c r="F58" s="2" t="s">
        <v>1040</v>
      </c>
      <c r="G58" s="29">
        <v>2231556335.3837152</v>
      </c>
      <c r="H58" s="29"/>
      <c r="I58" s="29"/>
    </row>
    <row r="59" spans="2:17">
      <c r="B59" s="36">
        <v>0</v>
      </c>
      <c r="F59" t="s">
        <v>41</v>
      </c>
      <c r="G59" s="39">
        <v>0</v>
      </c>
      <c r="H59" s="39"/>
      <c r="I59" s="39"/>
    </row>
    <row r="60" spans="2:17">
      <c r="B60" s="36">
        <v>0</v>
      </c>
      <c r="F60" t="s">
        <v>41</v>
      </c>
      <c r="G60" s="8">
        <v>0</v>
      </c>
      <c r="H60" s="8"/>
      <c r="I60" s="8"/>
    </row>
    <row r="61" spans="2:17">
      <c r="B61" s="36">
        <v>0</v>
      </c>
      <c r="F61" t="s">
        <v>41</v>
      </c>
      <c r="G61" s="8">
        <v>0</v>
      </c>
      <c r="H61" s="8"/>
      <c r="I61" s="8"/>
    </row>
    <row r="62" spans="2:17">
      <c r="B62" s="207"/>
      <c r="I62" s="8"/>
    </row>
    <row r="63" spans="2:17" ht="15.75">
      <c r="B63" s="207"/>
      <c r="E63" s="2" t="s">
        <v>16</v>
      </c>
      <c r="G63" s="342">
        <v>2025995731.6672134</v>
      </c>
      <c r="H63" s="342"/>
      <c r="I63" s="342"/>
    </row>
    <row r="64" spans="2:17" ht="15.75">
      <c r="B64" s="36">
        <v>0</v>
      </c>
      <c r="F64" t="s">
        <v>41</v>
      </c>
      <c r="G64" s="8">
        <v>0</v>
      </c>
      <c r="H64" s="2" t="s">
        <v>1041</v>
      </c>
      <c r="I64" s="8"/>
    </row>
    <row r="65" spans="1:10">
      <c r="B65" s="207"/>
    </row>
    <row r="66" spans="1:10" ht="15.75">
      <c r="B66" s="207"/>
      <c r="E66" s="2" t="s">
        <v>24</v>
      </c>
      <c r="F66" s="2"/>
      <c r="G66" s="24">
        <v>22375342.466024876</v>
      </c>
      <c r="H66" s="24"/>
      <c r="I66" s="24"/>
    </row>
    <row r="67" spans="1:10">
      <c r="B67" s="207"/>
      <c r="E67" t="s">
        <v>1039</v>
      </c>
      <c r="G67" s="969"/>
      <c r="H67" s="8"/>
      <c r="I67" s="8"/>
    </row>
    <row r="68" spans="1:10">
      <c r="B68" s="207"/>
      <c r="E68" t="s">
        <v>1042</v>
      </c>
      <c r="G68" s="39">
        <v>13200000</v>
      </c>
      <c r="H68" s="39"/>
      <c r="I68" s="39"/>
    </row>
    <row r="69" spans="1:10">
      <c r="B69" s="207"/>
      <c r="E69" t="s">
        <v>492</v>
      </c>
      <c r="G69" s="927">
        <v>-3745885.2028249511</v>
      </c>
      <c r="H69" s="39"/>
      <c r="I69" s="39"/>
    </row>
    <row r="70" spans="1:10">
      <c r="B70" s="207"/>
      <c r="E70" t="s">
        <v>491</v>
      </c>
      <c r="G70" s="927">
        <v>7900097.7979620695</v>
      </c>
      <c r="H70" s="39"/>
      <c r="I70" s="39"/>
    </row>
    <row r="71" spans="1:10" ht="15.75">
      <c r="E71" s="2" t="s">
        <v>1043</v>
      </c>
      <c r="G71" s="24">
        <v>39729555.061161995</v>
      </c>
      <c r="H71" s="24"/>
      <c r="I71" s="24"/>
    </row>
    <row r="72" spans="1:10" ht="15.75">
      <c r="A72" s="792"/>
      <c r="B72" s="792"/>
    </row>
    <row r="73" spans="1:10">
      <c r="E73" t="s">
        <v>1044</v>
      </c>
      <c r="G73" s="970">
        <v>39729555.061161593</v>
      </c>
      <c r="H73" s="39"/>
      <c r="I73" s="39"/>
      <c r="J73" s="8"/>
    </row>
    <row r="74" spans="1:10">
      <c r="B74" s="36">
        <v>0</v>
      </c>
      <c r="E74" t="s">
        <v>41</v>
      </c>
      <c r="G74" s="8">
        <v>0</v>
      </c>
      <c r="H74" s="8"/>
      <c r="I74" s="8"/>
    </row>
    <row r="83" spans="1:2" ht="15.75">
      <c r="A83" s="792"/>
      <c r="B83" s="792"/>
    </row>
    <row r="104" spans="2:2">
      <c r="B104" s="36"/>
    </row>
    <row r="121" spans="1:2">
      <c r="A121" s="21"/>
      <c r="B121" s="21"/>
    </row>
    <row r="122" spans="1:2">
      <c r="A122" s="21"/>
      <c r="B122" s="971"/>
    </row>
    <row r="123" spans="1:2">
      <c r="B123" s="36"/>
    </row>
    <row r="141" spans="2:2">
      <c r="B141" s="36"/>
    </row>
    <row r="163" spans="2:2">
      <c r="B163" s="36"/>
    </row>
    <row r="212" spans="2:2">
      <c r="B212" s="36"/>
    </row>
    <row r="226" spans="1:2">
      <c r="A226" s="21"/>
      <c r="B226" s="21"/>
    </row>
    <row r="227" spans="1:2">
      <c r="A227" s="21"/>
      <c r="B227" s="21"/>
    </row>
    <row r="228" spans="1:2">
      <c r="A228" s="21"/>
      <c r="B228" s="21"/>
    </row>
    <row r="229" spans="1:2">
      <c r="A229" s="21"/>
      <c r="B229" s="21"/>
    </row>
    <row r="230" spans="1:2">
      <c r="A230" s="21"/>
      <c r="B230" s="36"/>
    </row>
    <row r="231" spans="1:2">
      <c r="A231" s="21"/>
      <c r="B231" s="21"/>
    </row>
    <row r="232" spans="1:2">
      <c r="A232" s="21"/>
      <c r="B232" s="21"/>
    </row>
    <row r="248" spans="1:2">
      <c r="A248" s="21"/>
      <c r="B248" s="21"/>
    </row>
    <row r="249" spans="1:2">
      <c r="A249" s="21"/>
      <c r="B249" s="21"/>
    </row>
    <row r="250" spans="1:2">
      <c r="A250" s="21"/>
      <c r="B250" s="21"/>
    </row>
    <row r="251" spans="1:2">
      <c r="A251" s="21"/>
      <c r="B251" s="21"/>
    </row>
    <row r="268" spans="2:2">
      <c r="B268" s="36"/>
    </row>
  </sheetData>
  <conditionalFormatting sqref="B270 B232 B84:B85 A91:B225 A86:B89 A54:A85 B54:B82 A23:B53">
    <cfRule type="cellIs" dxfId="238" priority="1" stopIfTrue="1" operator="greaterThan">
      <formula>0</formula>
    </cfRule>
  </conditionalFormatting>
  <printOptions horizontalCentered="1" verticalCentered="1"/>
  <pageMargins left="0.25" right="0.25" top="0.75" bottom="0.75" header="0.3" footer="0.3"/>
  <pageSetup scale="78" orientation="landscape" r:id="rId1"/>
  <headerFooter alignWithMargins="0">
    <oddFooter>&amp;F</oddFooter>
  </headerFooter>
</worksheet>
</file>

<file path=xl/worksheets/sheet24.xml><?xml version="1.0" encoding="utf-8"?>
<worksheet xmlns="http://schemas.openxmlformats.org/spreadsheetml/2006/main" xmlns:r="http://schemas.openxmlformats.org/officeDocument/2006/relationships">
  <sheetPr codeName="Sheet84">
    <pageSetUpPr fitToPage="1"/>
  </sheetPr>
  <dimension ref="A1:AF267"/>
  <sheetViews>
    <sheetView workbookViewId="0">
      <selection sqref="A1:XFD1048576"/>
    </sheetView>
  </sheetViews>
  <sheetFormatPr defaultRowHeight="15" outlineLevelRow="1"/>
  <cols>
    <col min="1" max="2" width="6.21875" style="9" customWidth="1"/>
    <col min="3" max="3" width="5.109375" customWidth="1"/>
    <col min="4" max="4" width="11.88671875" customWidth="1"/>
    <col min="5" max="5" width="2" customWidth="1"/>
    <col min="6" max="6" width="28.109375" customWidth="1"/>
    <col min="7" max="7" width="16.21875" bestFit="1" customWidth="1"/>
    <col min="8" max="9" width="16.21875" customWidth="1"/>
    <col min="10" max="10" width="17.77734375" customWidth="1"/>
    <col min="11" max="11" width="15.5546875" customWidth="1"/>
    <col min="12" max="12" width="11.6640625" customWidth="1"/>
    <col min="13" max="13" width="2.77734375" customWidth="1"/>
    <col min="14" max="14" width="24.109375" bestFit="1" customWidth="1"/>
    <col min="15" max="15" width="15.21875" customWidth="1"/>
    <col min="16" max="16" width="13.33203125" customWidth="1"/>
    <col min="17" max="17" width="15" customWidth="1"/>
    <col min="18" max="18" width="13.5546875" customWidth="1"/>
    <col min="19" max="19" width="13.77734375" customWidth="1"/>
    <col min="20" max="20" width="11" customWidth="1"/>
    <col min="21" max="21" width="13.77734375" bestFit="1" customWidth="1"/>
    <col min="22" max="22" width="3.88671875" customWidth="1"/>
    <col min="23" max="23" width="12.109375" bestFit="1" customWidth="1"/>
    <col min="24" max="24" width="10.109375" customWidth="1"/>
    <col min="25" max="25" width="8.5546875" customWidth="1"/>
    <col min="26" max="26" width="9.21875" customWidth="1"/>
    <col min="27" max="27" width="9.109375" bestFit="1" customWidth="1"/>
    <col min="28" max="28" width="6.77734375" bestFit="1" customWidth="1"/>
    <col min="29" max="29" width="23.88671875" customWidth="1"/>
  </cols>
  <sheetData>
    <row r="1" spans="1:32" ht="16.5" thickBot="1">
      <c r="A1" s="3" t="s">
        <v>14</v>
      </c>
      <c r="B1" s="4" t="s">
        <v>15</v>
      </c>
    </row>
    <row r="2" spans="1:32">
      <c r="A2" s="9" t="s">
        <v>18</v>
      </c>
      <c r="E2" t="s">
        <v>1008</v>
      </c>
      <c r="G2" s="895">
        <v>2013</v>
      </c>
      <c r="N2" t="s">
        <v>1008</v>
      </c>
      <c r="O2">
        <v>2013</v>
      </c>
    </row>
    <row r="3" spans="1:32" ht="15.75">
      <c r="A3" s="10">
        <v>247119991.70240998</v>
      </c>
      <c r="B3" s="718" t="s">
        <v>4693</v>
      </c>
      <c r="E3" t="s">
        <v>4766</v>
      </c>
      <c r="G3" s="896">
        <v>0</v>
      </c>
      <c r="H3" s="896"/>
      <c r="I3" s="896"/>
      <c r="K3" s="39"/>
      <c r="N3" t="s">
        <v>4766</v>
      </c>
      <c r="O3" s="896">
        <v>0</v>
      </c>
    </row>
    <row r="4" spans="1:32">
      <c r="E4" t="s">
        <v>4767</v>
      </c>
      <c r="G4" s="896">
        <v>0</v>
      </c>
      <c r="H4" s="896"/>
      <c r="I4" s="896"/>
      <c r="K4" s="39"/>
      <c r="N4" t="s">
        <v>4767</v>
      </c>
      <c r="O4" s="896">
        <v>0</v>
      </c>
    </row>
    <row r="5" spans="1:32">
      <c r="G5" s="896"/>
      <c r="H5" s="896"/>
      <c r="I5" s="896"/>
      <c r="K5" s="39"/>
      <c r="O5" s="896"/>
    </row>
    <row r="6" spans="1:32" ht="20.25">
      <c r="G6" s="896"/>
      <c r="H6" s="896"/>
      <c r="I6" s="896"/>
      <c r="K6" s="39"/>
      <c r="N6" s="1" t="s">
        <v>1045</v>
      </c>
      <c r="O6" s="212"/>
      <c r="P6" s="212"/>
      <c r="Q6" s="212"/>
      <c r="R6" s="212"/>
    </row>
    <row r="7" spans="1:32" ht="20.25">
      <c r="G7" s="896"/>
      <c r="H7" s="896"/>
      <c r="I7" s="896"/>
      <c r="K7" s="39"/>
      <c r="N7" s="2" t="s">
        <v>586</v>
      </c>
      <c r="O7" s="212"/>
      <c r="P7" s="212"/>
      <c r="Q7" s="212"/>
      <c r="R7" s="212"/>
    </row>
    <row r="8" spans="1:32" ht="20.25">
      <c r="G8" s="896"/>
      <c r="H8" s="896"/>
      <c r="I8" s="896"/>
      <c r="K8" s="39"/>
      <c r="O8" s="212"/>
      <c r="P8" s="212"/>
      <c r="Q8" s="212"/>
      <c r="R8" s="212"/>
    </row>
    <row r="9" spans="1:32">
      <c r="G9" s="896"/>
      <c r="H9" s="896"/>
      <c r="I9" s="896"/>
      <c r="K9" s="39"/>
      <c r="O9" s="896"/>
      <c r="P9" s="896"/>
      <c r="Q9" s="896"/>
      <c r="R9" s="896"/>
    </row>
    <row r="10" spans="1:32" s="2" customFormat="1" ht="15.75">
      <c r="A10" s="9"/>
      <c r="B10" s="9"/>
      <c r="E10" s="2" t="s">
        <v>1011</v>
      </c>
      <c r="N10" s="2" t="s">
        <v>1046</v>
      </c>
      <c r="AB10"/>
      <c r="AC10"/>
      <c r="AD10" s="898"/>
      <c r="AE10" s="898"/>
      <c r="AF10" s="898"/>
    </row>
    <row r="11" spans="1:32" s="2" customFormat="1" ht="15.75">
      <c r="A11" s="9"/>
      <c r="B11" s="9"/>
      <c r="E11" s="2" t="s">
        <v>4768</v>
      </c>
      <c r="G11" s="899" t="s">
        <v>1013</v>
      </c>
      <c r="H11" s="899"/>
      <c r="I11" s="899" t="s">
        <v>1014</v>
      </c>
      <c r="N11" s="2" t="s">
        <v>4768</v>
      </c>
      <c r="AB11"/>
      <c r="AC11"/>
      <c r="AD11"/>
    </row>
    <row r="12" spans="1:32" ht="45">
      <c r="D12" t="s">
        <v>115</v>
      </c>
      <c r="E12" s="900"/>
      <c r="F12" s="901"/>
      <c r="G12" s="902" t="s">
        <v>1047</v>
      </c>
      <c r="H12" s="902" t="s">
        <v>1017</v>
      </c>
      <c r="I12" s="908" t="s">
        <v>1047</v>
      </c>
      <c r="J12" s="903" t="s">
        <v>16</v>
      </c>
      <c r="K12" s="904" t="s">
        <v>607</v>
      </c>
      <c r="L12" s="905" t="s">
        <v>1018</v>
      </c>
      <c r="N12" s="906" t="s">
        <v>360</v>
      </c>
      <c r="O12" s="908" t="s">
        <v>1048</v>
      </c>
      <c r="P12" s="908" t="s">
        <v>1049</v>
      </c>
      <c r="Q12" s="908" t="s">
        <v>1050</v>
      </c>
      <c r="R12" s="908" t="s">
        <v>1051</v>
      </c>
      <c r="S12" s="903" t="s">
        <v>16</v>
      </c>
      <c r="T12" s="904" t="s">
        <v>607</v>
      </c>
      <c r="U12" s="905" t="s">
        <v>947</v>
      </c>
      <c r="W12" s="907" t="s">
        <v>4769</v>
      </c>
      <c r="X12" s="908" t="s">
        <v>4770</v>
      </c>
      <c r="Y12" s="908" t="s">
        <v>24</v>
      </c>
      <c r="Z12" s="909" t="s">
        <v>25</v>
      </c>
      <c r="AC12">
        <v>2009</v>
      </c>
      <c r="AE12">
        <v>2010</v>
      </c>
    </row>
    <row r="13" spans="1:32">
      <c r="D13" s="39" t="s">
        <v>4771</v>
      </c>
      <c r="E13" s="912" t="s">
        <v>635</v>
      </c>
      <c r="F13" s="913"/>
      <c r="G13" s="914">
        <v>239963615.29340896</v>
      </c>
      <c r="H13" s="402">
        <v>0</v>
      </c>
      <c r="I13" s="914">
        <v>239963615.29340896</v>
      </c>
      <c r="J13" s="914">
        <v>0</v>
      </c>
      <c r="K13" s="915">
        <v>239963615.29340896</v>
      </c>
      <c r="L13" s="916" t="e">
        <v>#DIV/0!</v>
      </c>
      <c r="N13" s="912" t="s">
        <v>635</v>
      </c>
      <c r="O13" s="917">
        <v>239.96361529340896</v>
      </c>
      <c r="P13" s="972">
        <v>0.15927982146096126</v>
      </c>
      <c r="Q13" s="972"/>
      <c r="R13" s="973">
        <v>27.781189852465424</v>
      </c>
      <c r="S13" s="917">
        <v>0</v>
      </c>
      <c r="T13" s="918">
        <v>27.781189852465424</v>
      </c>
      <c r="U13" s="919" t="e">
        <v>#DIV/0!</v>
      </c>
      <c r="W13" s="974" t="s">
        <v>4772</v>
      </c>
      <c r="X13" s="975" t="s">
        <v>4771</v>
      </c>
      <c r="Y13" s="975" t="s">
        <v>4773</v>
      </c>
      <c r="Z13" s="976" t="s">
        <v>4774</v>
      </c>
      <c r="AC13" s="402">
        <v>164</v>
      </c>
      <c r="AD13" s="402">
        <v>290</v>
      </c>
      <c r="AE13" s="402">
        <v>140</v>
      </c>
      <c r="AF13" s="402">
        <v>290</v>
      </c>
    </row>
    <row r="14" spans="1:32">
      <c r="D14" s="39">
        <v>223</v>
      </c>
      <c r="E14" s="925" t="s">
        <v>1019</v>
      </c>
      <c r="F14" s="926"/>
      <c r="G14" s="402">
        <v>415761645.99999994</v>
      </c>
      <c r="H14" s="402">
        <v>0</v>
      </c>
      <c r="I14" s="402">
        <v>415761645.99999994</v>
      </c>
      <c r="J14" s="402">
        <v>0</v>
      </c>
      <c r="K14" s="927">
        <v>415761645.99999994</v>
      </c>
      <c r="L14" s="928" t="e">
        <v>#DIV/0!</v>
      </c>
      <c r="N14" s="925" t="s">
        <v>1019</v>
      </c>
      <c r="O14" s="929">
        <v>415.76164599999993</v>
      </c>
      <c r="P14" s="977">
        <v>0.27596867410179532</v>
      </c>
      <c r="Q14" s="977"/>
      <c r="R14" s="978">
        <v>48.133768974836627</v>
      </c>
      <c r="S14" s="929">
        <v>0</v>
      </c>
      <c r="T14" s="930">
        <v>48.133768974836627</v>
      </c>
      <c r="U14" s="931" t="e">
        <v>#DIV/0!</v>
      </c>
      <c r="W14" s="979">
        <v>217</v>
      </c>
      <c r="X14" s="980">
        <v>223</v>
      </c>
      <c r="Y14" s="981">
        <v>6</v>
      </c>
      <c r="Z14" s="964">
        <v>2.7649769585253458E-2</v>
      </c>
      <c r="AC14" s="980">
        <v>217</v>
      </c>
      <c r="AD14" s="402"/>
      <c r="AE14" s="980">
        <v>223</v>
      </c>
      <c r="AF14" s="402"/>
    </row>
    <row r="15" spans="1:32" hidden="1" outlineLevel="1">
      <c r="D15" s="39">
        <v>167</v>
      </c>
      <c r="E15" s="925"/>
      <c r="F15" s="123" t="s">
        <v>623</v>
      </c>
      <c r="G15" s="402">
        <v>311355133.99999994</v>
      </c>
      <c r="H15" s="402">
        <v>0</v>
      </c>
      <c r="I15" s="402">
        <v>311355133.99999994</v>
      </c>
      <c r="J15" s="402">
        <v>0</v>
      </c>
      <c r="K15" s="927">
        <v>311355133.99999994</v>
      </c>
      <c r="L15" s="928" t="e">
        <v>#DIV/0!</v>
      </c>
      <c r="N15" s="925"/>
      <c r="O15" s="929">
        <v>311.35513399999996</v>
      </c>
      <c r="P15" s="977">
        <v>0.20666712365470771</v>
      </c>
      <c r="Q15" s="977"/>
      <c r="R15" s="978">
        <v>36.046365106716216</v>
      </c>
      <c r="S15" s="929">
        <v>0</v>
      </c>
      <c r="T15" s="930">
        <v>36.046365106716216</v>
      </c>
      <c r="U15" s="931" t="e">
        <v>#DIV/0!</v>
      </c>
      <c r="W15" s="979">
        <v>160</v>
      </c>
      <c r="X15" s="980">
        <v>167</v>
      </c>
      <c r="Y15" s="981">
        <v>7</v>
      </c>
      <c r="Z15" s="964">
        <v>4.3749999999999997E-2</v>
      </c>
      <c r="AC15" s="402">
        <v>160</v>
      </c>
      <c r="AD15" s="402"/>
      <c r="AE15" s="402">
        <v>167</v>
      </c>
      <c r="AF15" s="402"/>
    </row>
    <row r="16" spans="1:32" hidden="1" outlineLevel="1">
      <c r="D16" s="39">
        <v>56</v>
      </c>
      <c r="E16" s="925"/>
      <c r="F16" s="123" t="s">
        <v>625</v>
      </c>
      <c r="G16" s="402">
        <v>104406511.99999999</v>
      </c>
      <c r="H16" s="402">
        <v>0</v>
      </c>
      <c r="I16" s="402">
        <v>104406511.99999999</v>
      </c>
      <c r="J16" s="402">
        <v>0</v>
      </c>
      <c r="K16" s="927">
        <v>104406511.99999999</v>
      </c>
      <c r="L16" s="928" t="e">
        <v>#DIV/0!</v>
      </c>
      <c r="N16" s="925"/>
      <c r="O16" s="929">
        <v>104.40651199999998</v>
      </c>
      <c r="P16" s="977">
        <v>6.9301550447087606E-2</v>
      </c>
      <c r="Q16" s="977"/>
      <c r="R16" s="978">
        <v>12.087403868120406</v>
      </c>
      <c r="S16" s="929">
        <v>0</v>
      </c>
      <c r="T16" s="930">
        <v>12.087403868120406</v>
      </c>
      <c r="U16" s="931" t="e">
        <v>#DIV/0!</v>
      </c>
      <c r="W16" s="979">
        <v>57</v>
      </c>
      <c r="X16" s="980">
        <v>56</v>
      </c>
      <c r="Y16" s="981">
        <v>-1</v>
      </c>
      <c r="Z16" s="964">
        <v>-1.7543859649122806E-2</v>
      </c>
      <c r="AC16" s="402">
        <v>57</v>
      </c>
      <c r="AD16" s="402"/>
      <c r="AE16" s="402">
        <v>56</v>
      </c>
      <c r="AF16" s="402"/>
    </row>
    <row r="17" spans="1:32" collapsed="1">
      <c r="D17" s="39">
        <v>41</v>
      </c>
      <c r="E17" s="925" t="s">
        <v>801</v>
      </c>
      <c r="F17" s="926"/>
      <c r="G17" s="402">
        <v>76440482</v>
      </c>
      <c r="H17" s="402">
        <v>0</v>
      </c>
      <c r="I17" s="402">
        <v>76440482</v>
      </c>
      <c r="J17" s="402">
        <v>0</v>
      </c>
      <c r="K17" s="927">
        <v>76440482</v>
      </c>
      <c r="L17" s="928" t="e">
        <v>#DIV/0!</v>
      </c>
      <c r="N17" s="925" t="s">
        <v>801</v>
      </c>
      <c r="O17" s="929">
        <v>76.440482000000003</v>
      </c>
      <c r="P17" s="977">
        <v>5.0738635148760584E-2</v>
      </c>
      <c r="Q17" s="977"/>
      <c r="R17" s="978">
        <v>8.8497064034452997</v>
      </c>
      <c r="S17" s="929">
        <v>0</v>
      </c>
      <c r="T17" s="930">
        <v>8.8497064034452997</v>
      </c>
      <c r="U17" s="931" t="e">
        <v>#DIV/0!</v>
      </c>
      <c r="W17" s="979">
        <v>43</v>
      </c>
      <c r="X17" s="980">
        <v>41</v>
      </c>
      <c r="Y17" s="981">
        <v>-2</v>
      </c>
      <c r="Z17" s="964">
        <v>-4.6511627906976744E-2</v>
      </c>
      <c r="AC17" s="402">
        <v>43</v>
      </c>
      <c r="AD17" s="402"/>
      <c r="AE17" s="402">
        <v>41</v>
      </c>
      <c r="AF17" s="402"/>
    </row>
    <row r="18" spans="1:32">
      <c r="D18" s="39">
        <v>189</v>
      </c>
      <c r="E18" s="925" t="s">
        <v>627</v>
      </c>
      <c r="F18" s="926"/>
      <c r="G18" s="402">
        <v>352371977.99999994</v>
      </c>
      <c r="H18" s="402">
        <v>0</v>
      </c>
      <c r="I18" s="402">
        <v>352371977.99999994</v>
      </c>
      <c r="J18" s="402">
        <v>0</v>
      </c>
      <c r="K18" s="927">
        <v>352371977.99999994</v>
      </c>
      <c r="L18" s="928" t="e">
        <v>#DIV/0!</v>
      </c>
      <c r="N18" s="925" t="s">
        <v>627</v>
      </c>
      <c r="O18" s="929">
        <v>352.37197799999996</v>
      </c>
      <c r="P18" s="977">
        <v>0.2338927327589207</v>
      </c>
      <c r="Q18" s="977"/>
      <c r="R18" s="978">
        <v>40.794988054906376</v>
      </c>
      <c r="S18" s="929">
        <v>0</v>
      </c>
      <c r="T18" s="930">
        <v>40.794988054906376</v>
      </c>
      <c r="U18" s="931" t="e">
        <v>#DIV/0!</v>
      </c>
      <c r="W18" s="979">
        <v>136</v>
      </c>
      <c r="X18" s="980">
        <v>189</v>
      </c>
      <c r="Y18" s="981">
        <v>53</v>
      </c>
      <c r="Z18" s="964">
        <v>0.38970588235294118</v>
      </c>
      <c r="AC18" s="402">
        <v>136</v>
      </c>
      <c r="AD18" s="402"/>
      <c r="AE18" s="402">
        <v>189</v>
      </c>
      <c r="AF18" s="402"/>
    </row>
    <row r="19" spans="1:32">
      <c r="D19" s="39">
        <v>254</v>
      </c>
      <c r="E19" s="925" t="s">
        <v>1020</v>
      </c>
      <c r="F19" s="926"/>
      <c r="G19" s="402">
        <v>254401327.366</v>
      </c>
      <c r="H19" s="402">
        <v>0</v>
      </c>
      <c r="I19" s="402">
        <v>254401327.366</v>
      </c>
      <c r="J19" s="402">
        <v>0</v>
      </c>
      <c r="K19" s="927">
        <v>254401327.366</v>
      </c>
      <c r="L19" s="928" t="e">
        <v>#DIV/0!</v>
      </c>
      <c r="N19" s="925" t="s">
        <v>1020</v>
      </c>
      <c r="O19" s="929">
        <v>254.401327366</v>
      </c>
      <c r="P19" s="977">
        <v>0.16886309181807455</v>
      </c>
      <c r="Q19" s="977"/>
      <c r="R19" s="978">
        <v>29.452680005809935</v>
      </c>
      <c r="S19" s="929">
        <v>0</v>
      </c>
      <c r="T19" s="930">
        <v>29.452680005809935</v>
      </c>
      <c r="U19" s="931" t="e">
        <v>#DIV/0!</v>
      </c>
      <c r="W19" s="979">
        <v>234</v>
      </c>
      <c r="X19" s="980">
        <v>254</v>
      </c>
      <c r="Y19" s="981">
        <v>20</v>
      </c>
      <c r="Z19" s="964">
        <v>8.5470085470085472E-2</v>
      </c>
      <c r="AC19" s="980">
        <v>234</v>
      </c>
      <c r="AD19" s="402"/>
      <c r="AE19" s="980">
        <v>254</v>
      </c>
      <c r="AF19" s="402"/>
    </row>
    <row r="20" spans="1:32" hidden="1" outlineLevel="1">
      <c r="D20" s="39">
        <v>173</v>
      </c>
      <c r="E20" s="925"/>
      <c r="F20" s="926" t="s">
        <v>799</v>
      </c>
      <c r="G20" s="402">
        <v>174566971.71700001</v>
      </c>
      <c r="H20" s="402">
        <v>0</v>
      </c>
      <c r="I20" s="402">
        <v>174566971.71700001</v>
      </c>
      <c r="J20" s="402">
        <v>0</v>
      </c>
      <c r="K20" s="927">
        <v>174566971.71700001</v>
      </c>
      <c r="L20" s="928" t="e">
        <v>#DIV/0!</v>
      </c>
      <c r="N20" s="925"/>
      <c r="O20" s="929">
        <v>174.566971717</v>
      </c>
      <c r="P20" s="977">
        <v>0.11587171686035248</v>
      </c>
      <c r="Q20" s="977"/>
      <c r="R20" s="978">
        <v>20.210056334207696</v>
      </c>
      <c r="S20" s="929">
        <v>0</v>
      </c>
      <c r="T20" s="930">
        <v>20.210056334207696</v>
      </c>
      <c r="U20" s="931" t="e">
        <v>#DIV/0!</v>
      </c>
      <c r="W20" s="979">
        <v>167</v>
      </c>
      <c r="X20" s="980">
        <v>173</v>
      </c>
      <c r="Y20" s="981">
        <v>6</v>
      </c>
      <c r="Z20" s="964">
        <v>3.5928143712574849E-2</v>
      </c>
      <c r="AC20" s="402">
        <v>167</v>
      </c>
      <c r="AD20" s="402"/>
      <c r="AE20" s="402">
        <v>173</v>
      </c>
      <c r="AF20" s="402"/>
    </row>
    <row r="21" spans="1:32" hidden="1" outlineLevel="1">
      <c r="D21" s="39">
        <v>81</v>
      </c>
      <c r="E21" s="925"/>
      <c r="F21" s="926" t="s">
        <v>800</v>
      </c>
      <c r="G21" s="402">
        <v>79834355.648999989</v>
      </c>
      <c r="H21" s="402"/>
      <c r="I21" s="402">
        <v>79834355.648999989</v>
      </c>
      <c r="J21" s="402">
        <v>0</v>
      </c>
      <c r="K21" s="927">
        <v>79834355.648999989</v>
      </c>
      <c r="L21" s="928" t="e">
        <v>#DIV/0!</v>
      </c>
      <c r="N21" s="925"/>
      <c r="O21" s="929">
        <v>79.834355648999988</v>
      </c>
      <c r="P21" s="977">
        <v>5.2991374957722055E-2</v>
      </c>
      <c r="Q21" s="977"/>
      <c r="R21" s="978">
        <v>9.2426236716022352</v>
      </c>
      <c r="S21" s="929">
        <v>0</v>
      </c>
      <c r="T21" s="930">
        <v>9.2426236716022352</v>
      </c>
      <c r="U21" s="931" t="e">
        <v>#DIV/0!</v>
      </c>
      <c r="W21" s="979">
        <v>67</v>
      </c>
      <c r="X21" s="980">
        <v>81</v>
      </c>
      <c r="Y21" s="981">
        <v>14</v>
      </c>
      <c r="Z21" s="964">
        <v>0.20895522388059701</v>
      </c>
      <c r="AC21" s="402">
        <v>67</v>
      </c>
      <c r="AD21" s="402"/>
      <c r="AE21" s="402">
        <v>81</v>
      </c>
      <c r="AF21" s="402"/>
    </row>
    <row r="22" spans="1:32" collapsed="1">
      <c r="D22" s="39" t="s">
        <v>4775</v>
      </c>
      <c r="E22" s="925" t="s">
        <v>1021</v>
      </c>
      <c r="F22" s="926"/>
      <c r="G22" s="402">
        <v>142000000</v>
      </c>
      <c r="H22" s="402"/>
      <c r="I22" s="402">
        <v>142000000</v>
      </c>
      <c r="J22" s="402">
        <v>0</v>
      </c>
      <c r="K22" s="927">
        <v>142000000</v>
      </c>
      <c r="L22" s="928" t="e">
        <v>#DIV/0!</v>
      </c>
      <c r="N22" s="925" t="s">
        <v>1021</v>
      </c>
      <c r="O22" s="929">
        <v>142</v>
      </c>
      <c r="P22" s="977">
        <v>9.4254850343879343E-2</v>
      </c>
      <c r="Q22" s="977"/>
      <c r="R22" s="978">
        <v>16.439696302402076</v>
      </c>
      <c r="S22" s="929">
        <v>0</v>
      </c>
      <c r="T22" s="930">
        <v>16.439696302402076</v>
      </c>
      <c r="U22" s="931" t="e">
        <v>#DIV/0!</v>
      </c>
      <c r="W22" s="979">
        <v>146</v>
      </c>
      <c r="X22" s="980">
        <v>142</v>
      </c>
      <c r="Y22" s="981">
        <v>-4</v>
      </c>
      <c r="Z22" s="964">
        <v>-2.7397260273972601E-2</v>
      </c>
      <c r="AC22" s="402">
        <v>146</v>
      </c>
      <c r="AD22" s="402"/>
      <c r="AE22" s="402">
        <v>142</v>
      </c>
      <c r="AF22" s="402"/>
    </row>
    <row r="23" spans="1:32">
      <c r="D23" s="39" t="s">
        <v>4776</v>
      </c>
      <c r="E23" s="925" t="s">
        <v>109</v>
      </c>
      <c r="F23" s="926"/>
      <c r="G23" s="402">
        <v>25614720</v>
      </c>
      <c r="H23" s="402"/>
      <c r="I23" s="402">
        <v>25614720</v>
      </c>
      <c r="J23" s="402">
        <v>0</v>
      </c>
      <c r="K23" s="927">
        <v>25614720</v>
      </c>
      <c r="L23" s="928" t="e">
        <v>#DIV/0!</v>
      </c>
      <c r="N23" s="925" t="s">
        <v>109</v>
      </c>
      <c r="O23" s="929">
        <v>25.614719999999998</v>
      </c>
      <c r="P23" s="977">
        <v>1.7002194367608258E-2</v>
      </c>
      <c r="Q23" s="977"/>
      <c r="R23" s="978">
        <v>2.9654804061342568</v>
      </c>
      <c r="S23" s="929">
        <v>0</v>
      </c>
      <c r="T23" s="930">
        <v>2.9654804061342568</v>
      </c>
      <c r="U23" s="931" t="e">
        <v>#DIV/0!</v>
      </c>
      <c r="W23" s="979">
        <v>7400</v>
      </c>
      <c r="X23" s="980">
        <v>6400</v>
      </c>
      <c r="Y23" s="981">
        <v>-1000</v>
      </c>
      <c r="Z23" s="964">
        <v>-0.13513513513513514</v>
      </c>
      <c r="AC23" s="402">
        <v>7400</v>
      </c>
      <c r="AD23" s="402"/>
      <c r="AE23" s="402">
        <v>6400</v>
      </c>
      <c r="AF23" s="402"/>
    </row>
    <row r="24" spans="1:32" s="2" customFormat="1" ht="15.75">
      <c r="A24" s="9"/>
      <c r="B24" s="9"/>
      <c r="E24" s="938" t="s">
        <v>37</v>
      </c>
      <c r="F24" s="939"/>
      <c r="G24" s="330">
        <v>1506553768.6594088</v>
      </c>
      <c r="H24" s="330">
        <v>0</v>
      </c>
      <c r="I24" s="330">
        <v>1506553768.6594088</v>
      </c>
      <c r="J24" s="330">
        <v>0</v>
      </c>
      <c r="K24" s="330">
        <v>1506553768.6594088</v>
      </c>
      <c r="L24" s="940" t="e">
        <v>#DIV/0!</v>
      </c>
      <c r="N24" s="938" t="s">
        <v>37</v>
      </c>
      <c r="O24" s="333">
        <v>1506.5537686594089</v>
      </c>
      <c r="P24" s="982">
        <v>1</v>
      </c>
      <c r="Q24" s="983">
        <v>174.41750999999999</v>
      </c>
      <c r="R24" s="984">
        <v>174.41750999999999</v>
      </c>
      <c r="S24" s="333">
        <v>0</v>
      </c>
      <c r="T24" s="333">
        <v>174.41750999999999</v>
      </c>
      <c r="U24" s="941" t="e">
        <v>#DIV/0!</v>
      </c>
      <c r="W24" s="942"/>
      <c r="X24" s="943"/>
      <c r="Y24" s="943"/>
      <c r="Z24" s="944"/>
      <c r="AB24"/>
      <c r="AC24" s="402"/>
      <c r="AD24" s="402"/>
      <c r="AE24" s="314"/>
      <c r="AF24" s="314"/>
    </row>
    <row r="25" spans="1:32">
      <c r="V25" s="947" t="s">
        <v>1022</v>
      </c>
      <c r="W25" s="985">
        <v>794</v>
      </c>
      <c r="X25" s="914">
        <v>847</v>
      </c>
      <c r="Y25" s="986">
        <v>53</v>
      </c>
      <c r="Z25" s="987">
        <v>6.6750629722921909E-2</v>
      </c>
    </row>
    <row r="26" spans="1:32">
      <c r="G26" t="s">
        <v>1023</v>
      </c>
      <c r="H26" s="39">
        <v>0</v>
      </c>
      <c r="V26" s="947" t="s">
        <v>1025</v>
      </c>
      <c r="W26" s="955">
        <v>396</v>
      </c>
      <c r="X26" s="927">
        <v>453</v>
      </c>
      <c r="Y26" s="988">
        <v>57</v>
      </c>
      <c r="Z26" s="989">
        <v>0.14393939393939395</v>
      </c>
    </row>
    <row r="27" spans="1:32" ht="15.75">
      <c r="B27" s="36">
        <v>0</v>
      </c>
      <c r="G27" t="s">
        <v>41</v>
      </c>
      <c r="H27" s="8">
        <v>0</v>
      </c>
      <c r="U27" s="2"/>
      <c r="V27" s="633" t="s">
        <v>1026</v>
      </c>
      <c r="W27" s="956"/>
      <c r="X27" s="957"/>
      <c r="Y27" s="957"/>
      <c r="Z27" s="990">
        <v>0.05</v>
      </c>
    </row>
    <row r="28" spans="1:32">
      <c r="B28" s="36"/>
      <c r="H28" s="8"/>
      <c r="V28" s="947"/>
      <c r="W28" s="926"/>
      <c r="X28" s="926"/>
      <c r="Y28" s="926"/>
      <c r="Z28" s="926"/>
    </row>
    <row r="29" spans="1:32">
      <c r="B29" s="36"/>
      <c r="H29" s="8"/>
    </row>
    <row r="30" spans="1:32">
      <c r="B30" s="36"/>
      <c r="H30" s="8"/>
      <c r="U30" s="947"/>
      <c r="V30" s="926"/>
    </row>
    <row r="31" spans="1:32" s="2" customFormat="1" ht="15.75">
      <c r="A31" s="9"/>
      <c r="B31" s="36"/>
      <c r="E31" s="2" t="s">
        <v>1011</v>
      </c>
      <c r="N31" s="2" t="s">
        <v>1052</v>
      </c>
      <c r="O31" s="899"/>
      <c r="W31"/>
      <c r="X31"/>
      <c r="Y31"/>
    </row>
    <row r="32" spans="1:32" s="2" customFormat="1" ht="15.75">
      <c r="A32" s="9"/>
      <c r="B32" s="36"/>
      <c r="E32" s="2" t="s">
        <v>4768</v>
      </c>
      <c r="G32" s="899" t="s">
        <v>1013</v>
      </c>
      <c r="H32" s="899"/>
      <c r="I32" s="899" t="s">
        <v>1014</v>
      </c>
      <c r="N32" s="2" t="s">
        <v>4768</v>
      </c>
      <c r="O32" s="899"/>
      <c r="U32" s="633"/>
      <c r="W32"/>
      <c r="X32"/>
      <c r="Y32"/>
    </row>
    <row r="33" spans="1:22" ht="45">
      <c r="B33" s="36"/>
      <c r="E33" s="900"/>
      <c r="F33" s="901"/>
      <c r="G33" s="902" t="s">
        <v>1053</v>
      </c>
      <c r="H33" s="902" t="s">
        <v>1017</v>
      </c>
      <c r="I33" s="908" t="s">
        <v>1047</v>
      </c>
      <c r="J33" s="903" t="s">
        <v>16</v>
      </c>
      <c r="K33" s="961" t="s">
        <v>607</v>
      </c>
      <c r="L33" s="905" t="s">
        <v>1018</v>
      </c>
      <c r="N33" s="906" t="s">
        <v>360</v>
      </c>
      <c r="O33" s="902" t="s">
        <v>1054</v>
      </c>
      <c r="P33" s="903" t="s">
        <v>16</v>
      </c>
      <c r="Q33" s="991"/>
      <c r="R33" s="991"/>
      <c r="S33" s="961" t="s">
        <v>607</v>
      </c>
      <c r="T33" s="905" t="s">
        <v>947</v>
      </c>
    </row>
    <row r="34" spans="1:22">
      <c r="E34" s="912" t="s">
        <v>635</v>
      </c>
      <c r="F34" s="913"/>
      <c r="G34" s="914">
        <v>0</v>
      </c>
      <c r="H34" s="915">
        <v>0</v>
      </c>
      <c r="I34" s="914">
        <v>0</v>
      </c>
      <c r="J34" s="402">
        <v>0</v>
      </c>
      <c r="K34" s="915">
        <v>0</v>
      </c>
      <c r="L34" s="962" t="e">
        <v>#DIV/0!</v>
      </c>
      <c r="N34" s="912" t="s">
        <v>635</v>
      </c>
      <c r="O34" s="917">
        <v>0</v>
      </c>
      <c r="P34" s="917">
        <v>0</v>
      </c>
      <c r="Q34" s="917"/>
      <c r="R34" s="917"/>
      <c r="S34" s="918">
        <v>0</v>
      </c>
      <c r="T34" s="963" t="e">
        <v>#DIV/0!</v>
      </c>
    </row>
    <row r="35" spans="1:22">
      <c r="A35" s="106"/>
      <c r="B35" s="106"/>
      <c r="E35" s="925" t="s">
        <v>1019</v>
      </c>
      <c r="F35" s="926"/>
      <c r="G35" s="402">
        <v>0</v>
      </c>
      <c r="H35" s="402">
        <v>0</v>
      </c>
      <c r="I35" s="402">
        <v>0</v>
      </c>
      <c r="J35" s="402">
        <v>0</v>
      </c>
      <c r="K35" s="927">
        <v>0</v>
      </c>
      <c r="L35" s="964" t="e">
        <v>#DIV/0!</v>
      </c>
      <c r="N35" s="925" t="s">
        <v>1019</v>
      </c>
      <c r="O35" s="929">
        <v>0</v>
      </c>
      <c r="P35" s="929">
        <v>0</v>
      </c>
      <c r="Q35" s="929"/>
      <c r="R35" s="929"/>
      <c r="S35" s="930">
        <v>0</v>
      </c>
      <c r="T35" s="965" t="e">
        <v>#DIV/0!</v>
      </c>
    </row>
    <row r="36" spans="1:22" ht="15" hidden="1" customHeight="1" outlineLevel="1">
      <c r="A36" s="106"/>
      <c r="B36" s="106"/>
      <c r="E36" s="925"/>
      <c r="F36" s="123" t="s">
        <v>623</v>
      </c>
      <c r="G36" s="402">
        <v>0</v>
      </c>
      <c r="H36" s="402">
        <v>0</v>
      </c>
      <c r="I36" s="402">
        <v>0</v>
      </c>
      <c r="J36" s="402">
        <v>0</v>
      </c>
      <c r="K36" s="927">
        <v>0</v>
      </c>
      <c r="L36" s="964" t="e">
        <v>#DIV/0!</v>
      </c>
      <c r="N36" s="925"/>
      <c r="O36" s="929">
        <v>0</v>
      </c>
      <c r="P36" s="929">
        <v>0</v>
      </c>
      <c r="Q36" s="929"/>
      <c r="R36" s="929"/>
      <c r="S36" s="930">
        <v>0</v>
      </c>
      <c r="T36" s="965" t="e">
        <v>#DIV/0!</v>
      </c>
    </row>
    <row r="37" spans="1:22" ht="15" hidden="1" customHeight="1" outlineLevel="1">
      <c r="A37" s="106"/>
      <c r="B37" s="106"/>
      <c r="E37" s="925"/>
      <c r="F37" s="123" t="s">
        <v>625</v>
      </c>
      <c r="G37" s="402">
        <v>0</v>
      </c>
      <c r="H37" s="402">
        <v>0</v>
      </c>
      <c r="I37" s="402">
        <v>0</v>
      </c>
      <c r="J37" s="402">
        <v>0</v>
      </c>
      <c r="K37" s="927">
        <v>0</v>
      </c>
      <c r="L37" s="964" t="e">
        <v>#DIV/0!</v>
      </c>
      <c r="N37" s="925"/>
      <c r="O37" s="929">
        <v>0</v>
      </c>
      <c r="P37" s="929">
        <v>0</v>
      </c>
      <c r="Q37" s="929"/>
      <c r="R37" s="929"/>
      <c r="S37" s="930">
        <v>0</v>
      </c>
      <c r="T37" s="965" t="e">
        <v>#DIV/0!</v>
      </c>
    </row>
    <row r="38" spans="1:22" collapsed="1">
      <c r="A38" s="106"/>
      <c r="B38" s="106"/>
      <c r="E38" s="925" t="s">
        <v>801</v>
      </c>
      <c r="F38" s="926"/>
      <c r="G38" s="402">
        <v>0</v>
      </c>
      <c r="H38" s="402">
        <v>0</v>
      </c>
      <c r="I38" s="402">
        <v>0</v>
      </c>
      <c r="J38" s="402">
        <v>0</v>
      </c>
      <c r="K38" s="927">
        <v>0</v>
      </c>
      <c r="L38" s="964" t="e">
        <v>#DIV/0!</v>
      </c>
      <c r="N38" s="925" t="s">
        <v>801</v>
      </c>
      <c r="O38" s="929">
        <v>0</v>
      </c>
      <c r="P38" s="929">
        <v>0</v>
      </c>
      <c r="Q38" s="929"/>
      <c r="R38" s="929"/>
      <c r="S38" s="930">
        <v>0</v>
      </c>
      <c r="T38" s="965" t="e">
        <v>#DIV/0!</v>
      </c>
    </row>
    <row r="39" spans="1:22">
      <c r="E39" s="925" t="s">
        <v>627</v>
      </c>
      <c r="F39" s="926"/>
      <c r="G39" s="402">
        <v>0</v>
      </c>
      <c r="H39" s="402">
        <v>0</v>
      </c>
      <c r="I39" s="402">
        <v>0</v>
      </c>
      <c r="J39" s="402">
        <v>0</v>
      </c>
      <c r="K39" s="927">
        <v>0</v>
      </c>
      <c r="L39" s="964" t="e">
        <v>#DIV/0!</v>
      </c>
      <c r="N39" s="925" t="s">
        <v>627</v>
      </c>
      <c r="O39" s="929">
        <v>0</v>
      </c>
      <c r="P39" s="929">
        <v>0</v>
      </c>
      <c r="Q39" s="929"/>
      <c r="R39" s="929"/>
      <c r="S39" s="930">
        <v>0</v>
      </c>
      <c r="T39" s="965" t="e">
        <v>#DIV/0!</v>
      </c>
    </row>
    <row r="40" spans="1:22">
      <c r="E40" s="925" t="s">
        <v>1020</v>
      </c>
      <c r="F40" s="926"/>
      <c r="G40" s="402">
        <v>0</v>
      </c>
      <c r="H40" s="402">
        <v>0</v>
      </c>
      <c r="I40" s="402">
        <v>0</v>
      </c>
      <c r="J40" s="402">
        <v>0</v>
      </c>
      <c r="K40" s="927">
        <v>0</v>
      </c>
      <c r="L40" s="964" t="e">
        <v>#DIV/0!</v>
      </c>
      <c r="N40" s="925" t="s">
        <v>1020</v>
      </c>
      <c r="O40" s="929">
        <v>0</v>
      </c>
      <c r="P40" s="929">
        <v>0</v>
      </c>
      <c r="Q40" s="929"/>
      <c r="R40" s="929"/>
      <c r="S40" s="930">
        <v>0</v>
      </c>
      <c r="T40" s="965" t="e">
        <v>#DIV/0!</v>
      </c>
    </row>
    <row r="41" spans="1:22" ht="15" hidden="1" customHeight="1" outlineLevel="1">
      <c r="E41" s="925"/>
      <c r="F41" s="926" t="s">
        <v>799</v>
      </c>
      <c r="G41" s="402">
        <v>0</v>
      </c>
      <c r="H41" s="402">
        <v>0</v>
      </c>
      <c r="I41" s="402">
        <v>0</v>
      </c>
      <c r="J41" s="402">
        <v>0</v>
      </c>
      <c r="K41" s="927">
        <v>0</v>
      </c>
      <c r="L41" s="964" t="e">
        <v>#DIV/0!</v>
      </c>
      <c r="N41" s="925"/>
      <c r="O41" s="929">
        <v>0</v>
      </c>
      <c r="P41" s="929">
        <v>0</v>
      </c>
      <c r="Q41" s="929"/>
      <c r="R41" s="929"/>
      <c r="S41" s="930">
        <v>0</v>
      </c>
      <c r="T41" s="965" t="e">
        <v>#DIV/0!</v>
      </c>
    </row>
    <row r="42" spans="1:22" ht="15" hidden="1" customHeight="1" outlineLevel="1">
      <c r="E42" s="925"/>
      <c r="F42" s="926" t="s">
        <v>800</v>
      </c>
      <c r="G42" s="402"/>
      <c r="H42" s="402">
        <v>0</v>
      </c>
      <c r="I42" s="402">
        <v>0</v>
      </c>
      <c r="J42" s="402">
        <v>0</v>
      </c>
      <c r="K42" s="927">
        <v>0</v>
      </c>
      <c r="L42" s="964" t="e">
        <v>#DIV/0!</v>
      </c>
      <c r="N42" s="925"/>
      <c r="O42" s="929">
        <v>0</v>
      </c>
      <c r="P42" s="929">
        <v>0</v>
      </c>
      <c r="Q42" s="929"/>
      <c r="R42" s="929"/>
      <c r="S42" s="930">
        <v>0</v>
      </c>
      <c r="T42" s="965" t="e">
        <v>#DIV/0!</v>
      </c>
    </row>
    <row r="43" spans="1:22" collapsed="1">
      <c r="E43" s="925" t="s">
        <v>1021</v>
      </c>
      <c r="F43" s="926"/>
      <c r="G43" s="402">
        <v>144000000</v>
      </c>
      <c r="H43" s="402">
        <v>0</v>
      </c>
      <c r="I43" s="402">
        <v>144000000</v>
      </c>
      <c r="J43" s="402">
        <v>0</v>
      </c>
      <c r="K43" s="927">
        <v>144000000</v>
      </c>
      <c r="L43" s="964" t="e">
        <v>#DIV/0!</v>
      </c>
      <c r="N43" s="925" t="s">
        <v>1021</v>
      </c>
      <c r="O43" s="929">
        <v>144</v>
      </c>
      <c r="P43" s="929">
        <v>0</v>
      </c>
      <c r="Q43" s="929"/>
      <c r="R43" s="929"/>
      <c r="S43" s="930">
        <v>144</v>
      </c>
      <c r="T43" s="965" t="e">
        <v>#DIV/0!</v>
      </c>
    </row>
    <row r="44" spans="1:22">
      <c r="E44" s="925" t="s">
        <v>109</v>
      </c>
      <c r="F44" s="926"/>
      <c r="G44" s="402">
        <v>30417510</v>
      </c>
      <c r="H44" s="402">
        <v>0</v>
      </c>
      <c r="I44" s="402">
        <v>30417510</v>
      </c>
      <c r="J44" s="402">
        <v>0</v>
      </c>
      <c r="K44" s="927">
        <v>30417510</v>
      </c>
      <c r="L44" s="964" t="e">
        <v>#DIV/0!</v>
      </c>
      <c r="N44" s="925" t="s">
        <v>109</v>
      </c>
      <c r="O44" s="929">
        <v>30.41751</v>
      </c>
      <c r="P44" s="929">
        <v>0</v>
      </c>
      <c r="Q44" s="929"/>
      <c r="R44" s="929"/>
      <c r="S44" s="930">
        <v>30.41751</v>
      </c>
      <c r="T44" s="965" t="e">
        <v>#DIV/0!</v>
      </c>
    </row>
    <row r="45" spans="1:22" s="2" customFormat="1" ht="15.75">
      <c r="A45" s="9"/>
      <c r="B45" s="9"/>
      <c r="D45"/>
      <c r="E45" s="938" t="s">
        <v>37</v>
      </c>
      <c r="F45" s="939"/>
      <c r="G45" s="330">
        <v>174417510</v>
      </c>
      <c r="H45" s="330">
        <v>0</v>
      </c>
      <c r="I45" s="330">
        <v>174417510</v>
      </c>
      <c r="J45" s="330">
        <v>0</v>
      </c>
      <c r="K45" s="330">
        <v>174417510</v>
      </c>
      <c r="L45" s="966" t="e">
        <v>#DIV/0!</v>
      </c>
      <c r="N45" s="938" t="s">
        <v>37</v>
      </c>
      <c r="O45" s="333">
        <v>174.41750999999999</v>
      </c>
      <c r="P45" s="333">
        <v>0</v>
      </c>
      <c r="Q45" s="333"/>
      <c r="R45" s="333"/>
      <c r="S45" s="333">
        <v>174.41750999999999</v>
      </c>
      <c r="T45" s="941" t="e">
        <v>#DIV/0!</v>
      </c>
    </row>
    <row r="47" spans="1:22">
      <c r="E47" t="s">
        <v>866</v>
      </c>
      <c r="G47" s="8">
        <v>1332136258.6594088</v>
      </c>
      <c r="H47" s="8"/>
      <c r="I47" s="8"/>
      <c r="P47" s="947" t="s">
        <v>1029</v>
      </c>
      <c r="Q47" s="947"/>
      <c r="R47" s="947"/>
      <c r="S47" s="930">
        <v>7.57</v>
      </c>
      <c r="V47" s="898"/>
    </row>
    <row r="48" spans="1:22" ht="15.75">
      <c r="P48" s="947" t="s">
        <v>1055</v>
      </c>
      <c r="Q48" s="947"/>
      <c r="R48" s="947"/>
      <c r="S48" s="992">
        <v>181.98750999999999</v>
      </c>
    </row>
    <row r="49" spans="2:19">
      <c r="E49" t="s">
        <v>1031</v>
      </c>
    </row>
    <row r="50" spans="2:19">
      <c r="F50" t="s">
        <v>1033</v>
      </c>
      <c r="G50">
        <v>2015</v>
      </c>
      <c r="P50" t="s">
        <v>1056</v>
      </c>
      <c r="S50" s="993">
        <v>109.28510101000001</v>
      </c>
    </row>
    <row r="51" spans="2:19">
      <c r="F51" t="s">
        <v>1035</v>
      </c>
      <c r="G51" s="37">
        <v>1506270251.367898</v>
      </c>
      <c r="H51" s="37"/>
      <c r="I51" s="37"/>
      <c r="P51" t="s">
        <v>41</v>
      </c>
      <c r="S51" s="898">
        <v>72.70241</v>
      </c>
    </row>
    <row r="52" spans="2:19">
      <c r="B52" s="968">
        <v>72.70241</v>
      </c>
      <c r="F52" t="s">
        <v>1037</v>
      </c>
      <c r="G52" s="8">
        <v>-1506270251.367898</v>
      </c>
      <c r="H52" s="8"/>
      <c r="I52" s="8"/>
    </row>
    <row r="54" spans="2:19">
      <c r="E54" t="s">
        <v>1038</v>
      </c>
    </row>
    <row r="55" spans="2:19" ht="15.75">
      <c r="F55" s="2" t="s">
        <v>255</v>
      </c>
      <c r="G55" s="29">
        <v>0</v>
      </c>
      <c r="H55" s="29"/>
      <c r="I55" s="29"/>
    </row>
    <row r="56" spans="2:19">
      <c r="F56" t="s">
        <v>1039</v>
      </c>
      <c r="G56" s="39">
        <v>0</v>
      </c>
      <c r="H56" s="39"/>
      <c r="I56" s="39"/>
    </row>
    <row r="57" spans="2:19">
      <c r="F57" t="s">
        <v>680</v>
      </c>
      <c r="G57" s="39">
        <v>0</v>
      </c>
      <c r="H57" s="39"/>
      <c r="I57" s="39"/>
    </row>
    <row r="58" spans="2:19" ht="15.75">
      <c r="F58" s="2" t="s">
        <v>1040</v>
      </c>
      <c r="G58" s="29">
        <v>0</v>
      </c>
      <c r="H58" s="29"/>
      <c r="I58" s="29"/>
    </row>
    <row r="59" spans="2:19">
      <c r="B59" s="36">
        <v>0</v>
      </c>
      <c r="F59" t="s">
        <v>41</v>
      </c>
      <c r="G59" s="39">
        <v>0</v>
      </c>
      <c r="H59" s="39"/>
      <c r="I59" s="39"/>
    </row>
    <row r="60" spans="2:19" outlineLevel="1">
      <c r="B60" s="36">
        <v>174417510</v>
      </c>
      <c r="F60" t="s">
        <v>41</v>
      </c>
      <c r="G60" s="8">
        <v>174417510</v>
      </c>
      <c r="H60" s="8"/>
      <c r="I60" s="8"/>
    </row>
    <row r="61" spans="2:19" outlineLevel="1">
      <c r="B61" s="36">
        <v>174417510</v>
      </c>
      <c r="F61" t="s">
        <v>41</v>
      </c>
      <c r="G61" s="8">
        <v>174417510</v>
      </c>
      <c r="H61" s="8"/>
      <c r="I61" s="8"/>
    </row>
    <row r="62" spans="2:19">
      <c r="B62" s="207"/>
      <c r="I62" s="8"/>
    </row>
    <row r="63" spans="2:19" ht="15.75">
      <c r="B63" s="207"/>
      <c r="E63" s="2" t="s">
        <v>16</v>
      </c>
      <c r="G63" s="342">
        <v>0</v>
      </c>
      <c r="H63" s="342"/>
      <c r="I63" s="342"/>
    </row>
    <row r="64" spans="2:19" ht="15.75">
      <c r="B64" s="36">
        <v>0</v>
      </c>
      <c r="F64" t="s">
        <v>41</v>
      </c>
      <c r="G64" s="8">
        <v>0</v>
      </c>
      <c r="H64" s="2" t="s">
        <v>1041</v>
      </c>
      <c r="I64" s="8"/>
    </row>
    <row r="65" spans="1:10" ht="16.899999999999999" customHeight="1" outlineLevel="1">
      <c r="B65" s="207"/>
    </row>
    <row r="66" spans="1:10" ht="15.75" outlineLevel="1">
      <c r="B66" s="207"/>
      <c r="E66" s="2" t="s">
        <v>24</v>
      </c>
      <c r="F66" s="2"/>
      <c r="G66" s="24">
        <v>0</v>
      </c>
      <c r="H66" s="24"/>
      <c r="I66" s="24"/>
    </row>
    <row r="67" spans="1:10">
      <c r="B67" s="207"/>
      <c r="E67" t="s">
        <v>1039</v>
      </c>
      <c r="G67" s="969"/>
      <c r="H67" s="8"/>
      <c r="I67" s="8"/>
    </row>
    <row r="68" spans="1:10">
      <c r="B68" s="207"/>
      <c r="E68" t="s">
        <v>1042</v>
      </c>
      <c r="G68" s="39">
        <v>7570000</v>
      </c>
      <c r="H68" s="39"/>
      <c r="I68" s="39"/>
    </row>
    <row r="69" spans="1:10">
      <c r="B69" s="207"/>
      <c r="E69" t="s">
        <v>492</v>
      </c>
      <c r="G69" s="969"/>
      <c r="H69" s="39">
        <v>0</v>
      </c>
      <c r="I69" s="39"/>
    </row>
    <row r="70" spans="1:10" ht="15.75">
      <c r="E70" s="2" t="s">
        <v>1043</v>
      </c>
      <c r="G70" s="24">
        <v>7570000</v>
      </c>
      <c r="H70" s="24"/>
      <c r="I70" s="24"/>
    </row>
    <row r="71" spans="1:10" ht="15.75">
      <c r="A71" s="792"/>
      <c r="B71" s="792"/>
    </row>
    <row r="72" spans="1:10">
      <c r="E72" t="s">
        <v>1044</v>
      </c>
      <c r="G72" s="39">
        <v>109285101.01000001</v>
      </c>
      <c r="H72" s="39"/>
      <c r="I72" s="39"/>
      <c r="J72" s="8"/>
    </row>
    <row r="73" spans="1:10">
      <c r="B73" s="36">
        <v>-101715101</v>
      </c>
      <c r="E73" t="s">
        <v>41</v>
      </c>
      <c r="G73" s="8">
        <v>-101715101</v>
      </c>
      <c r="H73" s="8"/>
      <c r="I73" s="8"/>
    </row>
    <row r="82" spans="1:2" ht="15.75">
      <c r="A82" s="792"/>
      <c r="B82" s="792"/>
    </row>
    <row r="103" spans="2:2">
      <c r="B103" s="36"/>
    </row>
    <row r="120" spans="1:2">
      <c r="A120" s="21"/>
      <c r="B120" s="21"/>
    </row>
    <row r="121" spans="1:2">
      <c r="A121" s="21"/>
      <c r="B121" s="971"/>
    </row>
    <row r="122" spans="1:2">
      <c r="B122" s="36"/>
    </row>
    <row r="140" spans="2:2">
      <c r="B140" s="36"/>
    </row>
    <row r="162" spans="2:2">
      <c r="B162" s="36"/>
    </row>
    <row r="211" spans="2:2">
      <c r="B211" s="36"/>
    </row>
    <row r="225" spans="1:2">
      <c r="A225" s="21"/>
      <c r="B225" s="21"/>
    </row>
    <row r="226" spans="1:2">
      <c r="A226" s="21"/>
      <c r="B226" s="21"/>
    </row>
    <row r="227" spans="1:2">
      <c r="A227" s="21"/>
      <c r="B227" s="21"/>
    </row>
    <row r="228" spans="1:2">
      <c r="A228" s="21"/>
      <c r="B228" s="21"/>
    </row>
    <row r="229" spans="1:2">
      <c r="A229" s="21"/>
      <c r="B229" s="36"/>
    </row>
    <row r="230" spans="1:2">
      <c r="A230" s="21"/>
      <c r="B230" s="21"/>
    </row>
    <row r="231" spans="1:2">
      <c r="A231" s="21"/>
      <c r="B231" s="21"/>
    </row>
    <row r="247" spans="1:2">
      <c r="A247" s="21"/>
      <c r="B247" s="21"/>
    </row>
    <row r="248" spans="1:2">
      <c r="A248" s="21"/>
      <c r="B248" s="21"/>
    </row>
    <row r="249" spans="1:2">
      <c r="A249" s="21"/>
      <c r="B249" s="21"/>
    </row>
    <row r="250" spans="1:2">
      <c r="A250" s="21"/>
      <c r="B250" s="21"/>
    </row>
    <row r="267" spans="2:2">
      <c r="B267" s="36"/>
    </row>
  </sheetData>
  <conditionalFormatting sqref="B269 B231 B83:B84 A90:B224 A85:B88 A54:A84 B54:B81 A23:B53">
    <cfRule type="cellIs" dxfId="237" priority="1" stopIfTrue="1" operator="greaterThan">
      <formula>0</formula>
    </cfRule>
  </conditionalFormatting>
  <printOptions horizontalCentered="1"/>
  <pageMargins left="0.44" right="0.33" top="0.28000000000000003" bottom="0.37" header="0.25" footer="0.17"/>
  <pageSetup scale="66" orientation="landscape" r:id="rId1"/>
  <headerFooter alignWithMargins="0">
    <oddFooter>&amp;F</oddFooter>
  </headerFooter>
</worksheet>
</file>

<file path=xl/worksheets/sheet25.xml><?xml version="1.0" encoding="utf-8"?>
<worksheet xmlns="http://schemas.openxmlformats.org/spreadsheetml/2006/main" xmlns:r="http://schemas.openxmlformats.org/officeDocument/2006/relationships">
  <sheetPr codeName="Sheet138">
    <pageSetUpPr fitToPage="1"/>
  </sheetPr>
  <dimension ref="A1:IL48"/>
  <sheetViews>
    <sheetView workbookViewId="0">
      <selection sqref="A1:XFD1048576"/>
    </sheetView>
  </sheetViews>
  <sheetFormatPr defaultColWidth="8.88671875" defaultRowHeight="15"/>
  <cols>
    <col min="1" max="2" width="6.21875" style="9" customWidth="1"/>
    <col min="3" max="3" width="8.77734375" style="28" customWidth="1"/>
    <col min="4" max="5" width="2.6640625" style="5" customWidth="1"/>
    <col min="6" max="6" width="14" style="5" customWidth="1"/>
    <col min="7" max="7" width="20.5546875" style="28" customWidth="1"/>
    <col min="8" max="8" width="5" style="28" bestFit="1" customWidth="1"/>
    <col min="9" max="15" width="10.109375" style="28" bestFit="1" customWidth="1"/>
    <col min="16" max="28" width="11.5546875" style="28" bestFit="1" customWidth="1"/>
    <col min="29" max="37" width="12.5546875" style="28" bestFit="1" customWidth="1"/>
    <col min="38" max="16384" width="8.88671875" style="28"/>
  </cols>
  <sheetData>
    <row r="1" spans="1:224" ht="33.75" thickBot="1">
      <c r="A1" s="3" t="s">
        <v>14</v>
      </c>
      <c r="B1" s="4" t="s">
        <v>15</v>
      </c>
      <c r="D1" s="994" t="s">
        <v>367</v>
      </c>
      <c r="E1" s="994"/>
      <c r="F1" s="994"/>
      <c r="R1" s="109"/>
    </row>
    <row r="2" spans="1:224" ht="15" customHeight="1">
      <c r="A2" s="9" t="s">
        <v>18</v>
      </c>
      <c r="I2" s="995" t="s">
        <v>75</v>
      </c>
      <c r="J2" s="995" t="s">
        <v>75</v>
      </c>
      <c r="K2" s="995" t="s">
        <v>75</v>
      </c>
      <c r="L2" s="995" t="s">
        <v>75</v>
      </c>
      <c r="M2" s="995" t="s">
        <v>75</v>
      </c>
      <c r="N2" s="995" t="s">
        <v>75</v>
      </c>
      <c r="O2" s="995" t="s">
        <v>75</v>
      </c>
      <c r="P2" s="995" t="s">
        <v>75</v>
      </c>
      <c r="Q2" s="995" t="s">
        <v>75</v>
      </c>
      <c r="R2" s="995" t="s">
        <v>75</v>
      </c>
      <c r="S2" s="995" t="s">
        <v>75</v>
      </c>
      <c r="T2" s="995" t="s">
        <v>75</v>
      </c>
      <c r="U2" s="995" t="s">
        <v>75</v>
      </c>
      <c r="V2" s="109" t="s">
        <v>603</v>
      </c>
      <c r="W2" s="109" t="s">
        <v>603</v>
      </c>
      <c r="X2" s="109" t="s">
        <v>603</v>
      </c>
      <c r="Y2" s="109" t="s">
        <v>603</v>
      </c>
      <c r="Z2" s="109" t="s">
        <v>603</v>
      </c>
      <c r="AA2" s="109" t="s">
        <v>603</v>
      </c>
      <c r="AB2" s="109" t="s">
        <v>603</v>
      </c>
      <c r="AC2" s="109" t="s">
        <v>603</v>
      </c>
      <c r="AD2" s="109" t="s">
        <v>603</v>
      </c>
      <c r="AE2" s="109" t="s">
        <v>603</v>
      </c>
      <c r="AF2" s="109" t="s">
        <v>603</v>
      </c>
      <c r="AG2" s="109" t="s">
        <v>603</v>
      </c>
      <c r="AH2" s="109" t="s">
        <v>603</v>
      </c>
      <c r="AI2" s="109" t="s">
        <v>603</v>
      </c>
      <c r="AJ2" s="109" t="s">
        <v>603</v>
      </c>
      <c r="AK2" s="109" t="s">
        <v>603</v>
      </c>
    </row>
    <row r="3" spans="1:224" ht="15" customHeight="1">
      <c r="D3" s="996" t="s">
        <v>1057</v>
      </c>
      <c r="E3" s="770"/>
      <c r="F3" s="770"/>
      <c r="G3" s="997"/>
      <c r="H3" s="998" t="s">
        <v>1058</v>
      </c>
      <c r="I3" s="998" t="s">
        <v>1058</v>
      </c>
      <c r="J3" s="998" t="s">
        <v>1058</v>
      </c>
      <c r="K3" s="998" t="s">
        <v>1058</v>
      </c>
      <c r="L3" s="998" t="s">
        <v>1058</v>
      </c>
      <c r="M3" s="998" t="s">
        <v>1058</v>
      </c>
      <c r="N3" s="998" t="s">
        <v>1058</v>
      </c>
      <c r="O3" s="998" t="s">
        <v>1058</v>
      </c>
      <c r="P3" s="999" t="s">
        <v>1059</v>
      </c>
      <c r="Q3" s="998" t="s">
        <v>1058</v>
      </c>
      <c r="R3" s="998" t="s">
        <v>1058</v>
      </c>
      <c r="S3" s="998" t="s">
        <v>1058</v>
      </c>
      <c r="T3" s="998" t="s">
        <v>1058</v>
      </c>
      <c r="U3" s="998" t="s">
        <v>1058</v>
      </c>
      <c r="V3" s="998" t="s">
        <v>1058</v>
      </c>
      <c r="W3" s="998" t="s">
        <v>1058</v>
      </c>
      <c r="X3" s="998" t="s">
        <v>1058</v>
      </c>
      <c r="Y3" s="998" t="s">
        <v>1058</v>
      </c>
      <c r="Z3" s="998" t="s">
        <v>1058</v>
      </c>
      <c r="AA3" s="998" t="s">
        <v>1058</v>
      </c>
      <c r="AB3" s="998" t="s">
        <v>1058</v>
      </c>
      <c r="AC3" s="998" t="s">
        <v>1058</v>
      </c>
      <c r="AD3" s="998" t="s">
        <v>1058</v>
      </c>
      <c r="AE3" s="998" t="s">
        <v>1058</v>
      </c>
      <c r="AF3" s="998" t="s">
        <v>1058</v>
      </c>
      <c r="AG3" s="998" t="s">
        <v>1058</v>
      </c>
      <c r="AH3" s="998" t="s">
        <v>1058</v>
      </c>
      <c r="AI3" s="998" t="s">
        <v>1058</v>
      </c>
      <c r="AJ3" s="998" t="s">
        <v>1058</v>
      </c>
      <c r="AK3" s="998" t="s">
        <v>1058</v>
      </c>
    </row>
    <row r="4" spans="1:224" ht="15" customHeight="1">
      <c r="A4" s="10">
        <v>0</v>
      </c>
      <c r="B4" s="718" t="s">
        <v>127</v>
      </c>
      <c r="D4" s="996" t="s">
        <v>1008</v>
      </c>
      <c r="E4" s="770"/>
      <c r="F4" s="770"/>
      <c r="G4" s="997"/>
      <c r="H4" s="998">
        <v>2002</v>
      </c>
      <c r="I4" s="998">
        <v>2003</v>
      </c>
      <c r="J4" s="998">
        <v>2004</v>
      </c>
      <c r="K4" s="998">
        <v>2005</v>
      </c>
      <c r="L4" s="998">
        <v>2006</v>
      </c>
      <c r="M4" s="998">
        <v>2007</v>
      </c>
      <c r="N4" s="998">
        <v>2008</v>
      </c>
      <c r="O4" s="998">
        <v>2009</v>
      </c>
      <c r="P4" s="998">
        <v>2009</v>
      </c>
      <c r="Q4" s="998">
        <v>2010</v>
      </c>
      <c r="R4" s="998">
        <v>2011</v>
      </c>
      <c r="S4" s="998">
        <v>2012</v>
      </c>
      <c r="T4" s="998">
        <v>2013</v>
      </c>
      <c r="U4" s="998">
        <v>2014</v>
      </c>
      <c r="V4" s="998">
        <v>2015</v>
      </c>
      <c r="W4" s="998">
        <v>2016</v>
      </c>
      <c r="X4" s="998">
        <v>2017</v>
      </c>
      <c r="Y4" s="998">
        <v>2018</v>
      </c>
      <c r="Z4" s="998">
        <v>2019</v>
      </c>
      <c r="AA4" s="998">
        <v>2020</v>
      </c>
      <c r="AB4" s="998">
        <v>2021</v>
      </c>
      <c r="AC4" s="998">
        <v>2022</v>
      </c>
      <c r="AD4" s="998">
        <v>2023</v>
      </c>
      <c r="AE4" s="998">
        <v>2024</v>
      </c>
      <c r="AF4" s="998">
        <v>2025</v>
      </c>
      <c r="AG4" s="998">
        <v>2026</v>
      </c>
      <c r="AH4" s="998">
        <v>2027</v>
      </c>
      <c r="AI4" s="998">
        <v>2028</v>
      </c>
      <c r="AJ4" s="998">
        <v>2029</v>
      </c>
      <c r="AK4" s="998">
        <v>2030</v>
      </c>
      <c r="AL4" s="742"/>
      <c r="AM4" s="742"/>
      <c r="AN4" s="742"/>
      <c r="AO4" s="742"/>
      <c r="AP4" s="742"/>
      <c r="AQ4" s="742"/>
      <c r="AR4" s="742"/>
      <c r="AS4" s="742"/>
      <c r="AT4" s="742"/>
      <c r="AU4" s="742"/>
      <c r="AV4" s="742"/>
      <c r="AW4" s="742"/>
      <c r="AX4" s="742"/>
      <c r="AY4" s="742"/>
      <c r="AZ4" s="742"/>
      <c r="BA4" s="742"/>
      <c r="BB4" s="742"/>
      <c r="BC4" s="742"/>
      <c r="BD4" s="742"/>
      <c r="BE4" s="742"/>
      <c r="BF4" s="742"/>
      <c r="BG4" s="742"/>
      <c r="BH4" s="742"/>
      <c r="BI4" s="742"/>
      <c r="BJ4" s="742"/>
      <c r="BK4" s="742"/>
      <c r="BL4" s="742"/>
      <c r="BM4" s="742"/>
      <c r="BN4" s="742"/>
      <c r="BO4" s="742"/>
      <c r="BP4" s="742"/>
      <c r="BQ4" s="742"/>
      <c r="BR4" s="742"/>
      <c r="BS4" s="742"/>
      <c r="BT4" s="742"/>
      <c r="BU4" s="742"/>
      <c r="BV4" s="742"/>
      <c r="BW4" s="742"/>
      <c r="BX4" s="742"/>
      <c r="BY4" s="742"/>
      <c r="BZ4" s="742"/>
      <c r="CA4" s="742"/>
      <c r="CB4" s="742"/>
      <c r="CC4" s="742"/>
      <c r="CD4" s="742"/>
      <c r="CE4" s="742"/>
      <c r="CF4" s="742"/>
      <c r="CG4" s="742"/>
      <c r="CH4" s="742"/>
      <c r="CI4" s="742"/>
      <c r="CJ4" s="742"/>
      <c r="CK4" s="742"/>
      <c r="CL4" s="742"/>
      <c r="CM4" s="742"/>
      <c r="CN4" s="742"/>
      <c r="CO4" s="742"/>
      <c r="CP4" s="742"/>
      <c r="CQ4" s="742"/>
      <c r="CR4" s="742"/>
      <c r="CS4" s="742"/>
      <c r="CT4" s="742"/>
      <c r="CU4" s="742"/>
      <c r="CV4" s="742"/>
      <c r="CW4" s="742"/>
      <c r="CX4" s="742"/>
      <c r="CY4" s="742"/>
      <c r="CZ4" s="742"/>
      <c r="DA4" s="742"/>
      <c r="DB4" s="742"/>
      <c r="DC4" s="742"/>
      <c r="DD4" s="742"/>
      <c r="DE4" s="742"/>
      <c r="DF4" s="742"/>
      <c r="DG4" s="742"/>
      <c r="DH4" s="742"/>
      <c r="DI4" s="742"/>
      <c r="DJ4" s="742"/>
      <c r="DK4" s="742"/>
      <c r="DL4" s="742"/>
      <c r="DM4" s="742"/>
      <c r="DN4" s="742"/>
      <c r="DO4" s="742"/>
      <c r="DP4" s="742"/>
      <c r="DQ4" s="742"/>
      <c r="DR4" s="742"/>
      <c r="DS4" s="742"/>
      <c r="DT4" s="742"/>
      <c r="DU4" s="742"/>
      <c r="DV4" s="742"/>
      <c r="DW4" s="742"/>
      <c r="DX4" s="742"/>
      <c r="DY4" s="742"/>
      <c r="DZ4" s="742"/>
      <c r="EA4" s="742"/>
      <c r="EB4" s="742"/>
      <c r="EC4" s="742"/>
      <c r="ED4" s="742"/>
      <c r="EE4" s="742"/>
      <c r="EF4" s="742"/>
      <c r="EG4" s="742"/>
      <c r="EH4" s="742"/>
      <c r="EI4" s="742"/>
      <c r="EJ4" s="742"/>
      <c r="EK4" s="742"/>
      <c r="EL4" s="742"/>
      <c r="EM4" s="742"/>
      <c r="EN4" s="742"/>
      <c r="EO4" s="742"/>
      <c r="EP4" s="742"/>
      <c r="EQ4" s="742"/>
      <c r="ER4" s="742"/>
      <c r="ES4" s="742"/>
      <c r="ET4" s="742"/>
      <c r="EU4" s="742"/>
      <c r="EV4" s="742"/>
      <c r="EW4" s="742"/>
      <c r="EX4" s="742"/>
      <c r="EY4" s="742"/>
      <c r="EZ4" s="742"/>
      <c r="FA4" s="742"/>
      <c r="FB4" s="742"/>
      <c r="FC4" s="742"/>
      <c r="FD4" s="742"/>
      <c r="FE4" s="742"/>
      <c r="FF4" s="742"/>
      <c r="FG4" s="742"/>
      <c r="FH4" s="742"/>
      <c r="FI4" s="742"/>
      <c r="FJ4" s="742"/>
      <c r="FK4" s="742"/>
      <c r="FL4" s="742"/>
      <c r="FM4" s="742"/>
      <c r="FN4" s="742"/>
      <c r="FO4" s="742"/>
      <c r="FP4" s="742"/>
      <c r="FQ4" s="742"/>
      <c r="FR4" s="742"/>
      <c r="FS4" s="742"/>
      <c r="FT4" s="742"/>
      <c r="FU4" s="742"/>
      <c r="FV4" s="742"/>
      <c r="FW4" s="742"/>
      <c r="FX4" s="742"/>
      <c r="FY4" s="742"/>
      <c r="FZ4" s="742"/>
      <c r="GA4" s="742"/>
      <c r="GB4" s="742"/>
      <c r="GC4" s="742"/>
      <c r="GD4" s="742"/>
      <c r="GE4" s="742"/>
      <c r="GF4" s="742"/>
      <c r="GG4" s="742"/>
      <c r="GH4" s="742"/>
      <c r="GI4" s="742"/>
      <c r="GJ4" s="742"/>
      <c r="GK4" s="742"/>
      <c r="GL4" s="742"/>
      <c r="GM4" s="742"/>
      <c r="GN4" s="742"/>
      <c r="GO4" s="742"/>
      <c r="GP4" s="742"/>
      <c r="GQ4" s="742"/>
      <c r="GR4" s="742"/>
      <c r="GS4" s="742"/>
      <c r="GT4" s="742"/>
      <c r="GU4" s="742"/>
      <c r="GV4" s="742"/>
      <c r="GW4" s="742"/>
      <c r="GX4" s="742"/>
      <c r="GY4" s="742"/>
      <c r="GZ4" s="742"/>
      <c r="HA4" s="742"/>
      <c r="HB4" s="742"/>
      <c r="HC4" s="742"/>
      <c r="HD4" s="742"/>
      <c r="HE4" s="742"/>
      <c r="HF4" s="742"/>
      <c r="HG4" s="742"/>
      <c r="HH4" s="742"/>
      <c r="HI4" s="742"/>
      <c r="HJ4" s="742"/>
      <c r="HK4" s="742"/>
      <c r="HL4" s="742"/>
      <c r="HM4" s="742"/>
      <c r="HN4" s="742"/>
      <c r="HO4" s="742"/>
      <c r="HP4" s="742"/>
    </row>
    <row r="5" spans="1:224" ht="15" customHeight="1">
      <c r="A5" s="1000"/>
      <c r="B5" s="1001"/>
      <c r="D5" s="19" t="s">
        <v>1060</v>
      </c>
    </row>
    <row r="6" spans="1:224" ht="15" customHeight="1">
      <c r="A6" s="1000"/>
      <c r="B6" s="1001"/>
      <c r="D6" s="28"/>
      <c r="E6" s="5" t="s">
        <v>532</v>
      </c>
      <c r="R6" s="494"/>
      <c r="S6" s="494"/>
      <c r="T6" s="494"/>
      <c r="U6" s="494"/>
      <c r="V6" s="494">
        <v>1590234.8071338162</v>
      </c>
      <c r="W6" s="494">
        <v>1562921.8429439319</v>
      </c>
      <c r="X6" s="494">
        <v>1553811.4125558406</v>
      </c>
      <c r="Y6" s="494">
        <v>1517405.9882197583</v>
      </c>
      <c r="Z6" s="494">
        <v>1508499.4197775694</v>
      </c>
      <c r="AA6" s="494">
        <v>1437283.7571002305</v>
      </c>
      <c r="AB6" s="494">
        <v>1446497.5077637434</v>
      </c>
      <c r="AC6" s="494">
        <v>1450218.6196600758</v>
      </c>
      <c r="AD6" s="494">
        <v>1452012.0917229676</v>
      </c>
      <c r="AE6" s="494">
        <v>1456387.4310763106</v>
      </c>
      <c r="AF6" s="494">
        <v>1448998.8676242083</v>
      </c>
      <c r="AG6" s="494">
        <v>1453024.6891000625</v>
      </c>
      <c r="AH6" s="494">
        <v>1452913.0702841678</v>
      </c>
      <c r="AI6" s="494">
        <v>1452977.0763692188</v>
      </c>
      <c r="AJ6" s="494">
        <v>1452881.6496778268</v>
      </c>
      <c r="AK6" s="494">
        <v>1398686.7841113836</v>
      </c>
    </row>
    <row r="7" spans="1:224" ht="15" customHeight="1">
      <c r="A7" s="1000"/>
      <c r="B7" s="1001"/>
      <c r="D7" s="28"/>
      <c r="E7" s="5" t="s">
        <v>533</v>
      </c>
      <c r="R7" s="494"/>
      <c r="S7" s="494"/>
      <c r="T7" s="494"/>
      <c r="U7" s="494"/>
      <c r="V7" s="494">
        <v>0</v>
      </c>
      <c r="W7" s="494">
        <v>0</v>
      </c>
      <c r="X7" s="494">
        <v>0</v>
      </c>
      <c r="Y7" s="494">
        <v>0</v>
      </c>
      <c r="Z7" s="494">
        <v>0</v>
      </c>
      <c r="AA7" s="494">
        <v>0</v>
      </c>
      <c r="AB7" s="494">
        <v>0</v>
      </c>
      <c r="AC7" s="494">
        <v>0</v>
      </c>
      <c r="AD7" s="494">
        <v>0</v>
      </c>
      <c r="AE7" s="494">
        <v>0</v>
      </c>
      <c r="AF7" s="494">
        <v>0</v>
      </c>
      <c r="AG7" s="494">
        <v>0</v>
      </c>
      <c r="AH7" s="494">
        <v>0</v>
      </c>
      <c r="AI7" s="494">
        <v>0</v>
      </c>
      <c r="AJ7" s="494">
        <v>0</v>
      </c>
      <c r="AK7" s="494">
        <v>56038.615980319351</v>
      </c>
    </row>
    <row r="8" spans="1:224" ht="15" customHeight="1">
      <c r="A8" s="1000"/>
      <c r="B8" s="1001"/>
      <c r="D8" s="28"/>
      <c r="E8" s="5" t="s">
        <v>535</v>
      </c>
      <c r="R8" s="494"/>
      <c r="S8" s="494"/>
      <c r="T8" s="494"/>
      <c r="U8" s="494"/>
      <c r="V8" s="494">
        <v>0</v>
      </c>
      <c r="W8" s="494">
        <v>0</v>
      </c>
      <c r="X8" s="494">
        <v>0</v>
      </c>
      <c r="Y8" s="494">
        <v>0</v>
      </c>
      <c r="Z8" s="494">
        <v>0</v>
      </c>
      <c r="AA8" s="494">
        <v>0</v>
      </c>
      <c r="AB8" s="494">
        <v>0</v>
      </c>
      <c r="AC8" s="494">
        <v>0</v>
      </c>
      <c r="AD8" s="494">
        <v>0</v>
      </c>
      <c r="AE8" s="494">
        <v>0</v>
      </c>
      <c r="AF8" s="494">
        <v>0</v>
      </c>
      <c r="AG8" s="494">
        <v>0</v>
      </c>
      <c r="AH8" s="494">
        <v>0</v>
      </c>
      <c r="AI8" s="494">
        <v>0</v>
      </c>
      <c r="AJ8" s="494">
        <v>0</v>
      </c>
      <c r="AK8" s="494">
        <v>0</v>
      </c>
    </row>
    <row r="9" spans="1:224" ht="15" customHeight="1">
      <c r="A9" s="1000"/>
      <c r="B9" s="1001"/>
      <c r="D9" s="28"/>
      <c r="E9" s="5" t="s">
        <v>832</v>
      </c>
      <c r="R9" s="494"/>
      <c r="S9" s="494"/>
      <c r="T9" s="494"/>
      <c r="U9" s="494"/>
      <c r="V9" s="494">
        <v>0</v>
      </c>
      <c r="W9" s="494">
        <v>0</v>
      </c>
      <c r="X9" s="494">
        <v>0</v>
      </c>
      <c r="Y9" s="494">
        <v>0</v>
      </c>
      <c r="Z9" s="494">
        <v>0</v>
      </c>
      <c r="AA9" s="494">
        <v>0</v>
      </c>
      <c r="AB9" s="494">
        <v>0</v>
      </c>
      <c r="AC9" s="494">
        <v>0</v>
      </c>
      <c r="AD9" s="494">
        <v>0</v>
      </c>
      <c r="AE9" s="494">
        <v>0</v>
      </c>
      <c r="AF9" s="494">
        <v>0</v>
      </c>
      <c r="AG9" s="494">
        <v>0</v>
      </c>
      <c r="AH9" s="494">
        <v>0</v>
      </c>
      <c r="AI9" s="494">
        <v>0</v>
      </c>
      <c r="AJ9" s="494">
        <v>0</v>
      </c>
      <c r="AK9" s="494">
        <v>0</v>
      </c>
    </row>
    <row r="10" spans="1:224" ht="15" customHeight="1">
      <c r="A10" s="1000"/>
      <c r="B10" s="1001"/>
      <c r="D10" s="28"/>
      <c r="E10" s="5" t="s">
        <v>537</v>
      </c>
      <c r="R10" s="494"/>
      <c r="S10" s="494"/>
      <c r="T10" s="494"/>
      <c r="U10" s="494"/>
      <c r="V10" s="494">
        <v>181700</v>
      </c>
      <c r="W10" s="494">
        <v>181700.00000000006</v>
      </c>
      <c r="X10" s="494">
        <v>197699.99999999988</v>
      </c>
      <c r="Y10" s="494">
        <v>227700.00000000017</v>
      </c>
      <c r="Z10" s="494">
        <v>257700.00000000017</v>
      </c>
      <c r="AA10" s="494">
        <v>290200</v>
      </c>
      <c r="AB10" s="494">
        <v>302700.00000000023</v>
      </c>
      <c r="AC10" s="494">
        <v>300200.00000000012</v>
      </c>
      <c r="AD10" s="494">
        <v>297700</v>
      </c>
      <c r="AE10" s="494">
        <v>297699.99999999994</v>
      </c>
      <c r="AF10" s="494">
        <v>297699.99999999994</v>
      </c>
      <c r="AG10" s="494">
        <v>297700</v>
      </c>
      <c r="AH10" s="494">
        <v>297700</v>
      </c>
      <c r="AI10" s="494">
        <v>297700</v>
      </c>
      <c r="AJ10" s="494">
        <v>297699.99999999988</v>
      </c>
      <c r="AK10" s="494">
        <v>297700</v>
      </c>
    </row>
    <row r="11" spans="1:224" s="19" customFormat="1" ht="15" customHeight="1">
      <c r="A11" s="1002"/>
      <c r="B11" s="1001"/>
      <c r="E11" s="29" t="s">
        <v>37</v>
      </c>
      <c r="F11" s="29"/>
      <c r="R11" s="539"/>
      <c r="S11" s="539"/>
      <c r="T11" s="539"/>
      <c r="U11" s="539"/>
      <c r="V11" s="539">
        <v>1771934.8071338162</v>
      </c>
      <c r="W11" s="539">
        <v>1744621.8429439319</v>
      </c>
      <c r="X11" s="539">
        <v>1751511.4125558403</v>
      </c>
      <c r="Y11" s="539">
        <v>1745105.9882197585</v>
      </c>
      <c r="Z11" s="539">
        <v>1766199.4197775696</v>
      </c>
      <c r="AA11" s="539">
        <v>1727483.7571002305</v>
      </c>
      <c r="AB11" s="539">
        <v>1749197.5077637436</v>
      </c>
      <c r="AC11" s="539">
        <v>1750418.6196600758</v>
      </c>
      <c r="AD11" s="539">
        <v>1749712.0917229676</v>
      </c>
      <c r="AE11" s="539">
        <v>1754087.4310763106</v>
      </c>
      <c r="AF11" s="539">
        <v>1746698.8676242083</v>
      </c>
      <c r="AG11" s="539">
        <v>1750724.6891000625</v>
      </c>
      <c r="AH11" s="539">
        <v>1750613.0702841678</v>
      </c>
      <c r="AI11" s="539">
        <v>1750677.0763692188</v>
      </c>
      <c r="AJ11" s="539">
        <v>1750581.6496778266</v>
      </c>
      <c r="AK11" s="539">
        <v>1752425.400091703</v>
      </c>
    </row>
    <row r="12" spans="1:224" ht="15" customHeight="1">
      <c r="A12" s="1000"/>
      <c r="B12" s="1001"/>
      <c r="D12" s="28"/>
    </row>
    <row r="13" spans="1:224" ht="15" customHeight="1">
      <c r="A13" s="1000"/>
      <c r="B13" s="1001"/>
      <c r="D13" s="19" t="s">
        <v>1061</v>
      </c>
      <c r="E13" s="28"/>
      <c r="F13" s="28"/>
    </row>
    <row r="14" spans="1:224" ht="15" customHeight="1">
      <c r="D14" s="28"/>
      <c r="E14" s="227" t="s">
        <v>1062</v>
      </c>
      <c r="F14" s="227"/>
      <c r="H14" s="627"/>
      <c r="I14" s="627"/>
      <c r="J14" s="627"/>
      <c r="K14" s="627"/>
      <c r="L14" s="627"/>
      <c r="M14" s="627"/>
      <c r="N14" s="627"/>
      <c r="O14" s="627"/>
      <c r="P14" s="627"/>
      <c r="Q14" s="627"/>
      <c r="R14" s="627"/>
      <c r="S14" s="627"/>
      <c r="T14" s="627"/>
      <c r="U14" s="627"/>
      <c r="V14" s="627">
        <v>421</v>
      </c>
      <c r="W14" s="627">
        <v>436</v>
      </c>
      <c r="X14" s="627">
        <v>456</v>
      </c>
      <c r="Y14" s="627">
        <v>481</v>
      </c>
      <c r="Z14" s="627">
        <v>511</v>
      </c>
      <c r="AA14" s="627">
        <v>549</v>
      </c>
      <c r="AB14" s="627">
        <v>584</v>
      </c>
      <c r="AC14" s="627">
        <v>618</v>
      </c>
      <c r="AD14" s="627">
        <v>657</v>
      </c>
      <c r="AE14" s="627">
        <v>697</v>
      </c>
      <c r="AF14" s="627">
        <v>708</v>
      </c>
      <c r="AG14" s="627">
        <v>1012</v>
      </c>
      <c r="AH14" s="627">
        <v>1221</v>
      </c>
      <c r="AI14" s="627">
        <v>1360</v>
      </c>
      <c r="AJ14" s="627">
        <v>1364</v>
      </c>
      <c r="AK14" s="627">
        <v>1368</v>
      </c>
    </row>
    <row r="15" spans="1:224" ht="15" customHeight="1">
      <c r="D15" s="28"/>
      <c r="E15" s="227" t="s">
        <v>1063</v>
      </c>
      <c r="F15" s="227"/>
      <c r="G15" s="28" t="s">
        <v>1064</v>
      </c>
      <c r="H15" s="611"/>
      <c r="I15" s="611"/>
      <c r="J15" s="611"/>
      <c r="K15" s="611"/>
      <c r="L15" s="611"/>
      <c r="M15" s="611"/>
      <c r="N15" s="611"/>
      <c r="O15" s="611"/>
      <c r="P15" s="611"/>
      <c r="Q15" s="611"/>
      <c r="R15" s="611"/>
      <c r="S15" s="611"/>
      <c r="T15" s="611"/>
      <c r="U15" s="611"/>
      <c r="V15" s="611">
        <v>1590234.8071338162</v>
      </c>
      <c r="W15" s="611">
        <v>1562921.8429439319</v>
      </c>
      <c r="X15" s="611">
        <v>1553811.4125558406</v>
      </c>
      <c r="Y15" s="611">
        <v>1517405.9882197583</v>
      </c>
      <c r="Z15" s="611">
        <v>1508499.4197775694</v>
      </c>
      <c r="AA15" s="611">
        <v>1437283.7571002305</v>
      </c>
      <c r="AB15" s="611">
        <v>1446497.5077637434</v>
      </c>
      <c r="AC15" s="611">
        <v>1450218.6196600758</v>
      </c>
      <c r="AD15" s="611">
        <v>1452012.0917229676</v>
      </c>
      <c r="AE15" s="611">
        <v>1456387.4310763106</v>
      </c>
      <c r="AF15" s="611">
        <v>1448998.8676242083</v>
      </c>
      <c r="AG15" s="611">
        <v>1453024.6891000625</v>
      </c>
      <c r="AH15" s="611">
        <v>1452913.0702841678</v>
      </c>
      <c r="AI15" s="611">
        <v>1452977.0763692188</v>
      </c>
      <c r="AJ15" s="611">
        <v>1452881.6496778268</v>
      </c>
      <c r="AK15" s="611">
        <v>1398686.7841113836</v>
      </c>
    </row>
    <row r="16" spans="1:224" ht="15" customHeight="1">
      <c r="D16" s="227"/>
      <c r="E16" s="227"/>
      <c r="G16" s="28" t="s">
        <v>1065</v>
      </c>
      <c r="H16" s="611"/>
      <c r="I16" s="611"/>
      <c r="J16" s="611"/>
      <c r="K16" s="611"/>
      <c r="L16" s="611"/>
      <c r="M16" s="611"/>
      <c r="N16" s="611"/>
      <c r="O16" s="611"/>
      <c r="P16" s="611"/>
      <c r="Q16" s="611"/>
      <c r="R16" s="611"/>
      <c r="S16" s="611"/>
      <c r="T16" s="611"/>
      <c r="U16" s="611"/>
      <c r="V16" s="611">
        <v>0</v>
      </c>
      <c r="W16" s="611">
        <v>0</v>
      </c>
      <c r="X16" s="611">
        <v>0</v>
      </c>
      <c r="Y16" s="611">
        <v>0</v>
      </c>
      <c r="Z16" s="611">
        <v>0</v>
      </c>
      <c r="AA16" s="611">
        <v>0</v>
      </c>
      <c r="AB16" s="611">
        <v>0</v>
      </c>
      <c r="AC16" s="611">
        <v>0</v>
      </c>
      <c r="AD16" s="611">
        <v>0</v>
      </c>
      <c r="AE16" s="611">
        <v>0</v>
      </c>
      <c r="AF16" s="611">
        <v>0</v>
      </c>
      <c r="AG16" s="611">
        <v>0</v>
      </c>
      <c r="AH16" s="611">
        <v>0</v>
      </c>
      <c r="AI16" s="611">
        <v>0</v>
      </c>
      <c r="AJ16" s="611">
        <v>0</v>
      </c>
      <c r="AK16" s="611">
        <v>56038.615980319351</v>
      </c>
    </row>
    <row r="17" spans="1:37" ht="15" customHeight="1">
      <c r="D17" s="28"/>
      <c r="E17" s="227" t="s">
        <v>1066</v>
      </c>
      <c r="F17" s="227"/>
      <c r="G17" s="28" t="s">
        <v>1067</v>
      </c>
      <c r="H17" s="1003" t="s">
        <v>1068</v>
      </c>
      <c r="I17" s="611"/>
      <c r="J17" s="611"/>
      <c r="K17" s="611"/>
      <c r="L17" s="611"/>
      <c r="M17" s="611"/>
      <c r="N17" s="611"/>
      <c r="O17" s="611"/>
      <c r="P17" s="611"/>
      <c r="Q17" s="611"/>
      <c r="R17" s="611"/>
      <c r="S17" s="611"/>
      <c r="T17" s="611"/>
      <c r="U17" s="611"/>
      <c r="V17" s="611">
        <v>157</v>
      </c>
      <c r="W17" s="611">
        <v>154</v>
      </c>
      <c r="X17" s="611">
        <v>154</v>
      </c>
      <c r="Y17" s="611">
        <v>154</v>
      </c>
      <c r="Z17" s="611">
        <v>156</v>
      </c>
      <c r="AA17" s="611">
        <v>160</v>
      </c>
      <c r="AB17" s="611">
        <v>164</v>
      </c>
      <c r="AC17" s="611">
        <v>168</v>
      </c>
      <c r="AD17" s="611">
        <v>171</v>
      </c>
      <c r="AE17" s="611">
        <v>176</v>
      </c>
      <c r="AF17" s="611">
        <v>176</v>
      </c>
      <c r="AG17" s="611">
        <v>276</v>
      </c>
      <c r="AH17" s="611">
        <v>304</v>
      </c>
      <c r="AI17" s="611">
        <v>316</v>
      </c>
      <c r="AJ17" s="611">
        <v>316</v>
      </c>
      <c r="AK17" s="611">
        <v>316</v>
      </c>
    </row>
    <row r="18" spans="1:37" ht="15" customHeight="1">
      <c r="D18" s="227"/>
      <c r="E18" s="227"/>
      <c r="F18" s="227"/>
      <c r="G18" s="28" t="s">
        <v>1069</v>
      </c>
      <c r="H18" s="611"/>
      <c r="I18" s="611"/>
      <c r="J18" s="611"/>
      <c r="K18" s="611"/>
      <c r="L18" s="611"/>
      <c r="M18" s="611"/>
      <c r="N18" s="611"/>
      <c r="O18" s="611"/>
      <c r="P18" s="611"/>
      <c r="Q18" s="611"/>
      <c r="R18" s="611"/>
      <c r="S18" s="611"/>
      <c r="T18" s="611"/>
      <c r="U18" s="611"/>
      <c r="V18" s="611">
        <v>290</v>
      </c>
      <c r="W18" s="611">
        <v>290</v>
      </c>
      <c r="X18" s="611">
        <v>290</v>
      </c>
      <c r="Y18" s="611">
        <v>290</v>
      </c>
      <c r="Z18" s="611">
        <v>290</v>
      </c>
      <c r="AA18" s="611">
        <v>290</v>
      </c>
      <c r="AB18" s="611">
        <v>290</v>
      </c>
      <c r="AC18" s="611">
        <v>290</v>
      </c>
      <c r="AD18" s="611">
        <v>290</v>
      </c>
      <c r="AE18" s="611">
        <v>290</v>
      </c>
      <c r="AF18" s="611">
        <v>297</v>
      </c>
      <c r="AG18" s="611">
        <v>304</v>
      </c>
      <c r="AH18" s="611">
        <v>312</v>
      </c>
      <c r="AI18" s="611">
        <v>320</v>
      </c>
      <c r="AJ18" s="611">
        <v>328</v>
      </c>
      <c r="AK18" s="611">
        <v>336</v>
      </c>
    </row>
    <row r="19" spans="1:37" ht="15" customHeight="1">
      <c r="D19" s="28"/>
      <c r="E19" s="227" t="s">
        <v>1070</v>
      </c>
      <c r="F19" s="227"/>
      <c r="G19" s="227"/>
      <c r="H19" s="627"/>
      <c r="I19" s="627"/>
      <c r="J19" s="627"/>
      <c r="K19" s="627"/>
      <c r="L19" s="627"/>
      <c r="M19" s="627"/>
      <c r="N19" s="627"/>
      <c r="O19" s="627"/>
      <c r="P19" s="627"/>
      <c r="Q19" s="627"/>
      <c r="R19" s="627"/>
      <c r="S19" s="627"/>
      <c r="T19" s="627"/>
      <c r="U19" s="627"/>
      <c r="V19" s="627">
        <v>157</v>
      </c>
      <c r="W19" s="627">
        <v>154</v>
      </c>
      <c r="X19" s="627">
        <v>154</v>
      </c>
      <c r="Y19" s="627">
        <v>154</v>
      </c>
      <c r="Z19" s="627">
        <v>156</v>
      </c>
      <c r="AA19" s="627">
        <v>160</v>
      </c>
      <c r="AB19" s="627">
        <v>164</v>
      </c>
      <c r="AC19" s="627">
        <v>168</v>
      </c>
      <c r="AD19" s="627">
        <v>171</v>
      </c>
      <c r="AE19" s="627">
        <v>176</v>
      </c>
      <c r="AF19" s="627">
        <v>176</v>
      </c>
      <c r="AG19" s="627">
        <v>276</v>
      </c>
      <c r="AH19" s="627">
        <v>304</v>
      </c>
      <c r="AI19" s="627">
        <v>316</v>
      </c>
      <c r="AJ19" s="627">
        <v>316</v>
      </c>
      <c r="AK19" s="627">
        <v>317</v>
      </c>
    </row>
    <row r="20" spans="1:37" s="19" customFormat="1" ht="15" customHeight="1">
      <c r="A20" s="9"/>
      <c r="B20" s="9"/>
      <c r="E20" s="29" t="s">
        <v>1071</v>
      </c>
      <c r="F20" s="29"/>
      <c r="G20" s="29"/>
      <c r="H20" s="1004"/>
      <c r="I20" s="1004"/>
      <c r="J20" s="1004"/>
      <c r="K20" s="1004"/>
      <c r="L20" s="1004"/>
      <c r="M20" s="1004"/>
      <c r="N20" s="1004"/>
      <c r="O20" s="1004"/>
      <c r="P20" s="1004"/>
      <c r="Q20" s="1004"/>
      <c r="R20" s="1004"/>
      <c r="S20" s="1004"/>
      <c r="T20" s="1004"/>
      <c r="U20" s="1004"/>
      <c r="V20" s="1004">
        <v>578</v>
      </c>
      <c r="W20" s="1004">
        <v>590</v>
      </c>
      <c r="X20" s="1004">
        <v>610</v>
      </c>
      <c r="Y20" s="1004">
        <v>635</v>
      </c>
      <c r="Z20" s="1004">
        <v>667</v>
      </c>
      <c r="AA20" s="1004">
        <v>709</v>
      </c>
      <c r="AB20" s="1004">
        <v>748</v>
      </c>
      <c r="AC20" s="1004">
        <v>786</v>
      </c>
      <c r="AD20" s="1004">
        <v>828</v>
      </c>
      <c r="AE20" s="1004">
        <v>873</v>
      </c>
      <c r="AF20" s="1004">
        <v>884</v>
      </c>
      <c r="AG20" s="1004">
        <v>1288</v>
      </c>
      <c r="AH20" s="1004">
        <v>1525</v>
      </c>
      <c r="AI20" s="1004">
        <v>1676</v>
      </c>
      <c r="AJ20" s="1004">
        <v>1680</v>
      </c>
      <c r="AK20" s="1004">
        <v>1685</v>
      </c>
    </row>
    <row r="21" spans="1:37" s="19" customFormat="1" ht="15" customHeight="1">
      <c r="A21" s="792"/>
      <c r="B21" s="792"/>
      <c r="E21" s="239" t="s">
        <v>1072</v>
      </c>
      <c r="F21" s="239"/>
      <c r="G21" s="239"/>
      <c r="I21" s="1004"/>
      <c r="J21" s="1004"/>
      <c r="K21" s="1004"/>
      <c r="L21" s="1004"/>
      <c r="M21" s="1004"/>
      <c r="N21" s="1004"/>
      <c r="O21" s="1004"/>
      <c r="P21" s="1004"/>
      <c r="Q21" s="1004"/>
      <c r="R21" s="1004"/>
      <c r="S21" s="1004"/>
      <c r="T21" s="1004"/>
      <c r="U21" s="1004"/>
      <c r="V21" s="1004">
        <v>337</v>
      </c>
      <c r="W21" s="1004">
        <v>343</v>
      </c>
      <c r="X21" s="1004">
        <v>355</v>
      </c>
      <c r="Y21" s="1004">
        <v>360</v>
      </c>
      <c r="Z21" s="1004">
        <v>360</v>
      </c>
      <c r="AA21" s="1004">
        <v>360</v>
      </c>
      <c r="AB21" s="1004">
        <v>360</v>
      </c>
      <c r="AC21" s="1004">
        <v>360</v>
      </c>
      <c r="AD21" s="1004">
        <v>360</v>
      </c>
      <c r="AE21" s="1004">
        <v>360</v>
      </c>
      <c r="AF21" s="1004">
        <v>393</v>
      </c>
      <c r="AG21" s="1004">
        <v>556</v>
      </c>
      <c r="AH21" s="1004">
        <v>664</v>
      </c>
      <c r="AI21" s="1004">
        <v>698</v>
      </c>
      <c r="AJ21" s="1004">
        <v>698</v>
      </c>
      <c r="AK21" s="1004">
        <v>698</v>
      </c>
    </row>
    <row r="22" spans="1:37" ht="15" customHeight="1">
      <c r="D22" s="28"/>
      <c r="E22" s="239" t="s">
        <v>1073</v>
      </c>
      <c r="F22" s="227"/>
      <c r="G22" s="227"/>
      <c r="I22" s="611"/>
      <c r="J22" s="611"/>
      <c r="K22" s="611"/>
      <c r="L22" s="611"/>
      <c r="M22" s="611"/>
      <c r="N22" s="611"/>
      <c r="O22" s="611"/>
      <c r="P22" s="611"/>
      <c r="Q22" s="611"/>
      <c r="R22" s="611"/>
      <c r="S22" s="611"/>
      <c r="T22" s="611"/>
      <c r="U22" s="611"/>
      <c r="V22" s="611">
        <v>43306999.999999993</v>
      </c>
      <c r="W22" s="611">
        <v>42125899.999999993</v>
      </c>
      <c r="X22" s="611">
        <v>42519599.999999993</v>
      </c>
      <c r="Y22" s="611">
        <v>44881799.999999993</v>
      </c>
      <c r="Z22" s="611">
        <v>47637699.999999993</v>
      </c>
      <c r="AA22" s="611">
        <v>47637699.999999993</v>
      </c>
      <c r="AB22" s="611">
        <v>47637699.999999993</v>
      </c>
      <c r="AC22" s="611">
        <v>48031399.999999993</v>
      </c>
      <c r="AD22" s="611">
        <v>48818799.999999985</v>
      </c>
      <c r="AE22" s="611">
        <v>49212499.999999985</v>
      </c>
      <c r="AF22" s="611">
        <v>49212499.999999985</v>
      </c>
      <c r="AG22" s="611">
        <v>85826599.999999985</v>
      </c>
      <c r="AH22" s="611">
        <v>91338399.999999985</v>
      </c>
      <c r="AI22" s="611">
        <v>95669099.999999985</v>
      </c>
      <c r="AJ22" s="611">
        <v>95669099.999999985</v>
      </c>
      <c r="AK22" s="611">
        <v>118897399.99999997</v>
      </c>
    </row>
    <row r="23" spans="1:37" ht="15" customHeight="1">
      <c r="D23" s="28"/>
      <c r="E23" s="227"/>
      <c r="F23" s="227" t="s">
        <v>1074</v>
      </c>
      <c r="G23" s="227"/>
      <c r="I23" s="611"/>
      <c r="J23" s="611"/>
      <c r="K23" s="611"/>
      <c r="L23" s="611"/>
      <c r="M23" s="611"/>
      <c r="N23" s="611"/>
      <c r="O23" s="611"/>
      <c r="P23" s="611"/>
      <c r="Q23" s="611"/>
      <c r="R23" s="611"/>
      <c r="S23" s="611"/>
      <c r="T23" s="611"/>
      <c r="U23" s="611"/>
      <c r="V23" s="611"/>
      <c r="W23" s="611"/>
      <c r="X23" s="611"/>
      <c r="Y23" s="611"/>
      <c r="Z23" s="611"/>
      <c r="AA23" s="611"/>
      <c r="AB23" s="611"/>
      <c r="AC23" s="611"/>
      <c r="AD23" s="611"/>
      <c r="AE23" s="611"/>
      <c r="AF23" s="611"/>
      <c r="AG23" s="611"/>
      <c r="AH23" s="611"/>
      <c r="AI23" s="611"/>
      <c r="AJ23" s="611"/>
      <c r="AK23" s="611"/>
    </row>
    <row r="24" spans="1:37" ht="15" customHeight="1">
      <c r="D24" s="28"/>
      <c r="E24" s="227"/>
      <c r="F24" s="28"/>
      <c r="G24" s="227" t="s">
        <v>1075</v>
      </c>
      <c r="I24" s="611"/>
      <c r="J24" s="611"/>
      <c r="K24" s="611"/>
      <c r="L24" s="611"/>
      <c r="M24" s="611"/>
      <c r="N24" s="611"/>
      <c r="O24" s="611"/>
      <c r="P24" s="611"/>
      <c r="Q24" s="611"/>
      <c r="R24" s="611"/>
      <c r="S24" s="611"/>
      <c r="T24" s="611"/>
      <c r="U24" s="611"/>
      <c r="V24" s="611">
        <v>1590234.8071338162</v>
      </c>
      <c r="W24" s="611">
        <v>1562921.8429439319</v>
      </c>
      <c r="X24" s="611">
        <v>1553811.4125558406</v>
      </c>
      <c r="Y24" s="611">
        <v>1517405.9882197583</v>
      </c>
      <c r="Z24" s="611">
        <v>1508499.4197775694</v>
      </c>
      <c r="AA24" s="611">
        <v>1437283.7571002305</v>
      </c>
      <c r="AB24" s="611">
        <v>1446497.5077637434</v>
      </c>
      <c r="AC24" s="611">
        <v>1450218.6196600758</v>
      </c>
      <c r="AD24" s="611">
        <v>1452012.0917229676</v>
      </c>
      <c r="AE24" s="611">
        <v>1456387.4310763106</v>
      </c>
      <c r="AF24" s="611">
        <v>1448998.8676242083</v>
      </c>
      <c r="AG24" s="611">
        <v>1453024.6891000625</v>
      </c>
      <c r="AH24" s="611">
        <v>1452913.0702841678</v>
      </c>
      <c r="AI24" s="611">
        <v>1452977.0763692188</v>
      </c>
      <c r="AJ24" s="611">
        <v>1452881.6496778268</v>
      </c>
      <c r="AK24" s="611">
        <v>1454725.400091703</v>
      </c>
    </row>
    <row r="25" spans="1:37" ht="15" customHeight="1">
      <c r="D25" s="28"/>
      <c r="E25" s="227"/>
      <c r="F25" s="28"/>
      <c r="G25" s="227" t="s">
        <v>1076</v>
      </c>
      <c r="I25" s="611"/>
      <c r="J25" s="611"/>
      <c r="K25" s="611"/>
      <c r="L25" s="611"/>
      <c r="M25" s="611"/>
      <c r="N25" s="611"/>
      <c r="O25" s="611"/>
      <c r="P25" s="611"/>
      <c r="Q25" s="611"/>
      <c r="R25" s="611"/>
      <c r="S25" s="611"/>
      <c r="T25" s="611"/>
      <c r="U25" s="611"/>
      <c r="V25" s="611">
        <v>0</v>
      </c>
      <c r="W25" s="611">
        <v>0</v>
      </c>
      <c r="X25" s="611">
        <v>0</v>
      </c>
      <c r="Y25" s="611">
        <v>0</v>
      </c>
      <c r="Z25" s="611">
        <v>0</v>
      </c>
      <c r="AA25" s="611">
        <v>0</v>
      </c>
      <c r="AB25" s="611">
        <v>0</v>
      </c>
      <c r="AC25" s="611">
        <v>0</v>
      </c>
      <c r="AD25" s="611">
        <v>0</v>
      </c>
      <c r="AE25" s="611">
        <v>0</v>
      </c>
      <c r="AF25" s="611">
        <v>0</v>
      </c>
      <c r="AG25" s="611">
        <v>0</v>
      </c>
      <c r="AH25" s="611">
        <v>0</v>
      </c>
      <c r="AI25" s="611">
        <v>0</v>
      </c>
      <c r="AJ25" s="611">
        <v>0</v>
      </c>
      <c r="AK25" s="611">
        <v>0</v>
      </c>
    </row>
    <row r="26" spans="1:37" ht="15" customHeight="1">
      <c r="D26" s="28"/>
      <c r="E26" s="227"/>
      <c r="F26" s="28"/>
      <c r="G26" s="227" t="s">
        <v>1077</v>
      </c>
      <c r="I26" s="611"/>
      <c r="J26" s="611"/>
      <c r="K26" s="611"/>
      <c r="L26" s="611"/>
      <c r="M26" s="611"/>
      <c r="N26" s="611"/>
      <c r="O26" s="611"/>
      <c r="P26" s="611"/>
      <c r="Q26" s="611"/>
      <c r="R26" s="611"/>
      <c r="S26" s="611"/>
      <c r="T26" s="611"/>
      <c r="U26" s="611"/>
      <c r="V26" s="611">
        <v>181700</v>
      </c>
      <c r="W26" s="611">
        <v>181700.00000000006</v>
      </c>
      <c r="X26" s="611">
        <v>197699.99999999988</v>
      </c>
      <c r="Y26" s="611">
        <v>227700.00000000017</v>
      </c>
      <c r="Z26" s="611">
        <v>257700.00000000017</v>
      </c>
      <c r="AA26" s="611">
        <v>290200</v>
      </c>
      <c r="AB26" s="611">
        <v>302700.00000000023</v>
      </c>
      <c r="AC26" s="611">
        <v>300200.00000000012</v>
      </c>
      <c r="AD26" s="611">
        <v>297700</v>
      </c>
      <c r="AE26" s="611">
        <v>297699.99999999994</v>
      </c>
      <c r="AF26" s="611">
        <v>297699.99999999994</v>
      </c>
      <c r="AG26" s="611">
        <v>297700</v>
      </c>
      <c r="AH26" s="611">
        <v>297700</v>
      </c>
      <c r="AI26" s="611">
        <v>297700</v>
      </c>
      <c r="AJ26" s="611">
        <v>297699.99999999988</v>
      </c>
      <c r="AK26" s="611">
        <v>297700</v>
      </c>
    </row>
    <row r="27" spans="1:37" s="437" customFormat="1" ht="15" customHeight="1">
      <c r="A27" s="9"/>
      <c r="B27" s="9"/>
      <c r="E27" s="227"/>
      <c r="G27" s="227" t="s">
        <v>37</v>
      </c>
      <c r="I27" s="1005"/>
      <c r="J27" s="1005"/>
      <c r="K27" s="1005"/>
      <c r="L27" s="1005"/>
      <c r="M27" s="1005"/>
      <c r="N27" s="1005"/>
      <c r="O27" s="1005"/>
      <c r="P27" s="1005"/>
      <c r="Q27" s="1005"/>
      <c r="R27" s="1005"/>
      <c r="S27" s="1005"/>
      <c r="T27" s="1005"/>
      <c r="U27" s="1005"/>
      <c r="V27" s="1005">
        <v>1771934.8071338162</v>
      </c>
      <c r="W27" s="1005">
        <v>1744621.8429439319</v>
      </c>
      <c r="X27" s="1005">
        <v>1751511.4125558403</v>
      </c>
      <c r="Y27" s="1005">
        <v>1745105.9882197585</v>
      </c>
      <c r="Z27" s="1005">
        <v>1766199.4197775696</v>
      </c>
      <c r="AA27" s="1005">
        <v>1727483.7571002305</v>
      </c>
      <c r="AB27" s="1005">
        <v>1749197.5077637436</v>
      </c>
      <c r="AC27" s="1005">
        <v>1750418.6196600758</v>
      </c>
      <c r="AD27" s="1005">
        <v>1749712.0917229676</v>
      </c>
      <c r="AE27" s="1005">
        <v>1754087.4310763106</v>
      </c>
      <c r="AF27" s="1005">
        <v>1746698.8676242083</v>
      </c>
      <c r="AG27" s="1005">
        <v>1750724.6891000625</v>
      </c>
      <c r="AH27" s="1005">
        <v>1750613.0702841678</v>
      </c>
      <c r="AI27" s="1005">
        <v>1750677.0763692188</v>
      </c>
      <c r="AJ27" s="1005">
        <v>1750581.6496778266</v>
      </c>
      <c r="AK27" s="1005">
        <v>1752425.400091703</v>
      </c>
    </row>
    <row r="28" spans="1:37" s="19" customFormat="1" ht="15" customHeight="1">
      <c r="A28" s="792"/>
      <c r="B28" s="792"/>
      <c r="F28" s="239" t="s">
        <v>1078</v>
      </c>
      <c r="G28" s="239"/>
      <c r="I28" s="1004"/>
      <c r="J28" s="1004"/>
      <c r="K28" s="1004"/>
      <c r="L28" s="1004"/>
      <c r="M28" s="1004"/>
      <c r="N28" s="1004"/>
      <c r="O28" s="1004"/>
      <c r="P28" s="1004"/>
      <c r="Q28" s="1004"/>
      <c r="R28" s="1004"/>
      <c r="S28" s="1004"/>
      <c r="T28" s="1004"/>
      <c r="U28" s="1004"/>
      <c r="V28" s="1004">
        <v>24</v>
      </c>
      <c r="W28" s="1004">
        <v>24</v>
      </c>
      <c r="X28" s="1004">
        <v>24</v>
      </c>
      <c r="Y28" s="1004">
        <v>26</v>
      </c>
      <c r="Z28" s="1004">
        <v>27</v>
      </c>
      <c r="AA28" s="1004">
        <v>28</v>
      </c>
      <c r="AB28" s="1004">
        <v>27</v>
      </c>
      <c r="AC28" s="1004">
        <v>27</v>
      </c>
      <c r="AD28" s="1004">
        <v>28</v>
      </c>
      <c r="AE28" s="1004">
        <v>28</v>
      </c>
      <c r="AF28" s="1004">
        <v>28</v>
      </c>
      <c r="AG28" s="1004">
        <v>49</v>
      </c>
      <c r="AH28" s="1004">
        <v>52</v>
      </c>
      <c r="AI28" s="1004">
        <v>55</v>
      </c>
      <c r="AJ28" s="1004">
        <v>55</v>
      </c>
      <c r="AK28" s="1004">
        <v>68</v>
      </c>
    </row>
    <row r="29" spans="1:37">
      <c r="G29" s="5"/>
    </row>
    <row r="30" spans="1:37" s="19" customFormat="1" ht="15" customHeight="1">
      <c r="A30" s="792"/>
      <c r="B30" s="792"/>
      <c r="E30" s="29" t="s">
        <v>1079</v>
      </c>
      <c r="F30" s="29"/>
      <c r="G30" s="29"/>
      <c r="I30" s="1006">
        <v>420</v>
      </c>
      <c r="J30" s="1006">
        <v>437</v>
      </c>
      <c r="K30" s="1006">
        <v>465</v>
      </c>
      <c r="L30" s="1006">
        <v>479</v>
      </c>
      <c r="M30" s="1006">
        <v>503</v>
      </c>
      <c r="N30" s="1006">
        <v>530</v>
      </c>
      <c r="O30" s="1007">
        <v>608</v>
      </c>
      <c r="P30" s="1007">
        <v>721</v>
      </c>
      <c r="Q30" s="1007">
        <v>724</v>
      </c>
      <c r="R30" s="1007">
        <v>767</v>
      </c>
      <c r="S30" s="1007">
        <v>817</v>
      </c>
      <c r="T30" s="1007">
        <v>862</v>
      </c>
      <c r="U30" s="1007">
        <v>908</v>
      </c>
      <c r="V30" s="1004">
        <v>939</v>
      </c>
      <c r="W30" s="1004">
        <v>957</v>
      </c>
      <c r="X30" s="1004">
        <v>989</v>
      </c>
      <c r="Y30" s="1004">
        <v>1021</v>
      </c>
      <c r="Z30" s="1004">
        <v>1054</v>
      </c>
      <c r="AA30" s="1004">
        <v>1097</v>
      </c>
      <c r="AB30" s="1004">
        <v>1135</v>
      </c>
      <c r="AC30" s="1004">
        <v>1173</v>
      </c>
      <c r="AD30" s="1004">
        <v>1216</v>
      </c>
      <c r="AE30" s="1004">
        <v>1261</v>
      </c>
      <c r="AF30" s="1004">
        <v>1305</v>
      </c>
      <c r="AG30" s="1004">
        <v>1893</v>
      </c>
      <c r="AH30" s="1004">
        <v>2241</v>
      </c>
      <c r="AI30" s="1004">
        <v>2429</v>
      </c>
      <c r="AJ30" s="1004">
        <v>2433</v>
      </c>
      <c r="AK30" s="1004">
        <v>2451</v>
      </c>
    </row>
    <row r="31" spans="1:37" s="19" customFormat="1" ht="15" customHeight="1">
      <c r="A31" s="792"/>
      <c r="B31" s="792"/>
      <c r="E31" s="29" t="s">
        <v>914</v>
      </c>
      <c r="F31" s="29"/>
      <c r="G31" s="29"/>
      <c r="J31" s="392">
        <v>4.0476190476190478E-2</v>
      </c>
      <c r="K31" s="392">
        <v>6.4073226544622428E-2</v>
      </c>
      <c r="L31" s="392">
        <v>3.0107526881720432E-2</v>
      </c>
      <c r="M31" s="392">
        <v>5.0104384133611693E-2</v>
      </c>
      <c r="N31" s="392">
        <v>5.3677932405566599E-2</v>
      </c>
      <c r="O31" s="392">
        <v>0.14716981132075471</v>
      </c>
      <c r="P31" s="392">
        <v>0.18585526315789475</v>
      </c>
      <c r="Q31" s="392">
        <v>4.160887656033287E-3</v>
      </c>
      <c r="R31" s="392">
        <v>5.9392265193370167E-2</v>
      </c>
      <c r="S31" s="392">
        <v>6.51890482398957E-2</v>
      </c>
      <c r="T31" s="392">
        <v>5.5079559363525092E-2</v>
      </c>
      <c r="U31" s="392">
        <v>5.336426914153132E-2</v>
      </c>
      <c r="V31" s="392">
        <v>3.4140969162995596E-2</v>
      </c>
      <c r="W31" s="392">
        <v>1.9169329073482427E-2</v>
      </c>
      <c r="X31" s="392">
        <v>3.343782654127482E-2</v>
      </c>
      <c r="Y31" s="392">
        <v>3.2355915065722954E-2</v>
      </c>
      <c r="Z31" s="392">
        <v>3.2321253672869733E-2</v>
      </c>
      <c r="AA31" s="392">
        <v>4.0796963946869068E-2</v>
      </c>
      <c r="AB31" s="392">
        <v>3.4639927073837742E-2</v>
      </c>
      <c r="AC31" s="392">
        <v>3.3480176211453744E-2</v>
      </c>
      <c r="AD31" s="392">
        <v>3.6658141517476553E-2</v>
      </c>
      <c r="AE31" s="392">
        <v>3.7006578947368418E-2</v>
      </c>
      <c r="AF31" s="392">
        <v>3.4892942109436956E-2</v>
      </c>
      <c r="AG31" s="392">
        <v>0.45057471264367815</v>
      </c>
      <c r="AH31" s="392">
        <v>0.18383518225039619</v>
      </c>
      <c r="AI31" s="392">
        <v>8.3891120035698347E-2</v>
      </c>
      <c r="AJ31" s="392">
        <v>1.6467682173734047E-3</v>
      </c>
      <c r="AK31" s="392">
        <v>7.3982737361282368E-3</v>
      </c>
    </row>
    <row r="32" spans="1:37" s="19" customFormat="1" ht="15" customHeight="1">
      <c r="A32" s="792"/>
      <c r="B32" s="792"/>
      <c r="D32" s="29"/>
      <c r="E32" s="29"/>
      <c r="F32" s="29"/>
      <c r="G32" s="29"/>
      <c r="H32" s="29"/>
      <c r="I32" s="29"/>
      <c r="J32" s="29"/>
      <c r="K32" s="1004"/>
      <c r="L32" s="1004"/>
      <c r="M32" s="1004"/>
      <c r="N32" s="1004"/>
      <c r="O32" s="1004"/>
      <c r="P32" s="1004"/>
      <c r="Q32" s="1004"/>
      <c r="R32" s="1004"/>
      <c r="S32" s="1004"/>
      <c r="T32" s="1004"/>
      <c r="U32" s="1004"/>
      <c r="V32" s="1004"/>
      <c r="W32" s="1004"/>
      <c r="X32" s="1004"/>
      <c r="Y32" s="1004"/>
      <c r="Z32" s="1004"/>
      <c r="AA32" s="1004"/>
      <c r="AB32" s="1004"/>
      <c r="AC32" s="1004"/>
      <c r="AD32" s="1004"/>
      <c r="AE32" s="1004"/>
      <c r="AF32" s="1004"/>
      <c r="AG32" s="1004"/>
      <c r="AH32" s="1004"/>
      <c r="AI32" s="1004"/>
      <c r="AJ32" s="1004"/>
      <c r="AK32" s="1004"/>
    </row>
    <row r="33" spans="1:246" s="19" customFormat="1" ht="15" customHeight="1">
      <c r="A33" s="792"/>
      <c r="B33" s="792"/>
      <c r="D33" s="29"/>
      <c r="E33" s="29"/>
      <c r="F33" s="29"/>
      <c r="G33" s="29"/>
      <c r="H33" s="29"/>
      <c r="I33" s="29"/>
      <c r="J33" s="29"/>
      <c r="K33" s="1004"/>
      <c r="L33" s="1004"/>
      <c r="M33" s="1004"/>
      <c r="N33" s="1004"/>
      <c r="O33" s="1004"/>
      <c r="P33" s="1004"/>
      <c r="Q33" s="1004"/>
      <c r="R33" s="1004"/>
      <c r="S33" s="1004"/>
      <c r="T33" s="1004"/>
      <c r="U33" s="1004"/>
      <c r="V33" s="1004"/>
      <c r="W33" s="1004"/>
      <c r="X33" s="1004"/>
      <c r="Y33" s="1004"/>
      <c r="Z33" s="1004"/>
      <c r="AA33" s="1004"/>
      <c r="AB33" s="1004"/>
      <c r="AC33" s="1004"/>
      <c r="AD33" s="1004"/>
      <c r="AE33" s="1004"/>
      <c r="AF33" s="1004"/>
      <c r="AG33" s="1004"/>
      <c r="AH33" s="1004"/>
      <c r="AI33" s="1004"/>
      <c r="AJ33" s="1004"/>
      <c r="AK33" s="1004"/>
    </row>
    <row r="34" spans="1:246" s="19" customFormat="1" ht="15" customHeight="1">
      <c r="A34" s="792"/>
      <c r="B34" s="792"/>
      <c r="D34" s="29"/>
      <c r="E34" s="29"/>
      <c r="F34" s="29"/>
      <c r="G34" s="29"/>
      <c r="H34" s="29"/>
      <c r="I34" s="29"/>
      <c r="J34" s="29"/>
      <c r="K34" s="1004"/>
      <c r="L34" s="1004"/>
      <c r="M34" s="1004"/>
      <c r="N34" s="1004"/>
      <c r="O34" s="1004"/>
      <c r="P34" s="1004"/>
      <c r="Q34" s="1004"/>
      <c r="R34" s="1004"/>
      <c r="S34" s="1004"/>
      <c r="T34" s="1004"/>
      <c r="U34" s="1004"/>
      <c r="V34" s="1004"/>
      <c r="W34" s="1004"/>
      <c r="X34" s="1004"/>
      <c r="Y34" s="1004"/>
      <c r="Z34" s="1004"/>
      <c r="AA34" s="1004"/>
      <c r="AB34" s="1004"/>
      <c r="AC34" s="1004"/>
      <c r="AD34" s="1004"/>
      <c r="AE34" s="1004"/>
      <c r="AF34" s="1004"/>
      <c r="AG34" s="1004"/>
      <c r="AH34" s="1004"/>
      <c r="AI34" s="1004"/>
      <c r="AJ34" s="1004"/>
      <c r="AK34" s="1004"/>
    </row>
    <row r="35" spans="1:246" s="19" customFormat="1" ht="15" customHeight="1">
      <c r="A35" s="792"/>
      <c r="B35" s="792"/>
      <c r="D35" s="29"/>
      <c r="E35" s="29"/>
      <c r="F35" s="29"/>
      <c r="G35" s="29"/>
      <c r="H35" s="29"/>
      <c r="I35" s="29"/>
      <c r="J35" s="29"/>
      <c r="K35" s="1004"/>
      <c r="L35" s="1004"/>
      <c r="M35" s="1004"/>
      <c r="N35" s="1004"/>
      <c r="O35" s="1004"/>
      <c r="P35" s="1004"/>
      <c r="Q35" s="1004"/>
      <c r="R35" s="1004"/>
      <c r="S35" s="1004"/>
      <c r="T35" s="1004"/>
      <c r="U35" s="1004"/>
      <c r="V35" s="1004"/>
      <c r="W35" s="1004"/>
      <c r="X35" s="1004"/>
      <c r="Y35" s="1004"/>
      <c r="Z35" s="1004"/>
      <c r="AA35" s="1004"/>
      <c r="AB35" s="1004"/>
      <c r="AC35" s="1004"/>
      <c r="AD35" s="1004"/>
      <c r="AE35" s="1004"/>
      <c r="AF35" s="1004"/>
      <c r="AG35" s="1004"/>
      <c r="AH35" s="1004"/>
      <c r="AI35" s="1004"/>
      <c r="AJ35" s="1004"/>
      <c r="AK35" s="1004"/>
    </row>
    <row r="36" spans="1:246" s="19" customFormat="1" ht="15" customHeight="1">
      <c r="A36" s="792"/>
      <c r="B36" s="792"/>
      <c r="D36" s="29"/>
      <c r="E36" s="29"/>
      <c r="F36" s="29"/>
      <c r="G36" s="29"/>
      <c r="H36" s="29"/>
      <c r="I36" s="29"/>
      <c r="J36" s="29"/>
      <c r="K36" s="1004"/>
      <c r="L36" s="1004"/>
      <c r="M36" s="1004"/>
      <c r="N36" s="1004"/>
      <c r="O36" s="1004"/>
      <c r="P36" s="1004"/>
      <c r="Q36" s="1004"/>
      <c r="R36" s="1004"/>
      <c r="S36" s="1004"/>
      <c r="T36" s="1004"/>
      <c r="U36" s="1004"/>
      <c r="V36" s="1004"/>
      <c r="W36" s="1004"/>
      <c r="X36" s="1004"/>
      <c r="Y36" s="1004"/>
      <c r="Z36" s="1004"/>
      <c r="AA36" s="1004"/>
      <c r="AB36" s="1004"/>
      <c r="AC36" s="1004"/>
      <c r="AD36" s="1004"/>
      <c r="AE36" s="1004"/>
      <c r="AF36" s="1004"/>
      <c r="AG36" s="1004"/>
      <c r="AH36" s="1004"/>
      <c r="AI36" s="1004"/>
      <c r="AJ36" s="1004"/>
      <c r="AK36" s="1004"/>
    </row>
    <row r="37" spans="1:246" s="19" customFormat="1" ht="15" customHeight="1">
      <c r="A37" s="792"/>
      <c r="B37" s="792"/>
      <c r="D37" s="29"/>
      <c r="E37" s="29"/>
      <c r="F37" s="29"/>
      <c r="G37" s="29"/>
      <c r="H37" s="29"/>
      <c r="I37" s="29"/>
      <c r="J37" s="29"/>
      <c r="K37" s="1004"/>
      <c r="L37" s="1004"/>
      <c r="M37" s="1004"/>
      <c r="N37" s="1004"/>
      <c r="O37" s="1004"/>
      <c r="P37" s="1004"/>
      <c r="Q37" s="1004"/>
      <c r="R37" s="1004"/>
      <c r="S37" s="1004"/>
      <c r="T37" s="1004"/>
      <c r="U37" s="1004"/>
      <c r="V37" s="1004"/>
      <c r="W37" s="1004"/>
      <c r="X37" s="1004"/>
      <c r="Y37" s="1004"/>
      <c r="Z37" s="1004"/>
      <c r="AA37" s="1004"/>
      <c r="AB37" s="1004"/>
      <c r="AC37" s="1004"/>
      <c r="AD37" s="1004"/>
      <c r="AE37" s="1004"/>
      <c r="AF37" s="1004"/>
      <c r="AG37" s="1004"/>
      <c r="AH37" s="1004"/>
      <c r="AI37" s="1004"/>
      <c r="AJ37" s="1004"/>
      <c r="AK37" s="1004"/>
    </row>
    <row r="38" spans="1:246" s="19" customFormat="1" ht="15" customHeight="1">
      <c r="A38" s="792"/>
      <c r="B38" s="792"/>
      <c r="D38" s="29"/>
      <c r="E38" s="29"/>
      <c r="F38" s="29"/>
      <c r="G38" s="29"/>
      <c r="H38" s="29"/>
      <c r="I38" s="29"/>
      <c r="J38" s="29"/>
      <c r="K38" s="1004"/>
      <c r="L38" s="1004"/>
      <c r="M38" s="1004"/>
      <c r="N38" s="1004"/>
      <c r="O38" s="1004"/>
      <c r="P38" s="1004"/>
      <c r="Q38" s="1004"/>
      <c r="R38" s="1004"/>
      <c r="S38" s="1004"/>
      <c r="T38" s="1004"/>
      <c r="U38" s="1004"/>
      <c r="V38" s="1004"/>
      <c r="W38" s="1004"/>
      <c r="X38" s="1004"/>
      <c r="Y38" s="1004"/>
      <c r="Z38" s="1004"/>
      <c r="AA38" s="1004"/>
      <c r="AB38" s="1004"/>
      <c r="AC38" s="1004"/>
      <c r="AD38" s="1004"/>
      <c r="AE38" s="1004"/>
      <c r="AF38" s="1004"/>
      <c r="AG38" s="1004"/>
      <c r="AH38" s="1004"/>
      <c r="AI38" s="1004"/>
      <c r="AJ38" s="1004"/>
      <c r="AK38" s="1004"/>
    </row>
    <row r="39" spans="1:246" s="158" customFormat="1" ht="15.6" customHeight="1">
      <c r="A39" s="106"/>
      <c r="B39" s="106"/>
      <c r="C39" s="28"/>
      <c r="D39" s="5"/>
      <c r="E39" s="5"/>
      <c r="F39" s="5"/>
      <c r="G39" s="28"/>
      <c r="H39" s="28"/>
      <c r="I39" s="28"/>
      <c r="J39" s="627"/>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c r="AJ39" s="28"/>
      <c r="AK39" s="28"/>
      <c r="AL39" s="28"/>
      <c r="AM39" s="28"/>
      <c r="AN39" s="28"/>
      <c r="AO39" s="28"/>
      <c r="AP39" s="28"/>
      <c r="AQ39" s="28"/>
      <c r="AR39" s="28"/>
      <c r="AS39" s="28"/>
      <c r="AT39" s="28"/>
      <c r="AU39" s="28"/>
      <c r="AV39" s="28"/>
      <c r="AW39" s="28"/>
      <c r="AX39" s="28"/>
      <c r="AY39" s="28"/>
      <c r="AZ39" s="28"/>
      <c r="BA39" s="28"/>
      <c r="BB39" s="28"/>
      <c r="BC39" s="28"/>
      <c r="BD39" s="28"/>
      <c r="BE39" s="28"/>
      <c r="BF39" s="28"/>
      <c r="BG39" s="28"/>
      <c r="BH39" s="28"/>
      <c r="BI39" s="28"/>
      <c r="BJ39" s="28"/>
      <c r="BK39" s="28"/>
      <c r="BL39" s="28"/>
      <c r="BM39" s="28"/>
      <c r="BN39" s="28"/>
      <c r="BO39" s="28"/>
      <c r="BP39" s="28"/>
      <c r="BQ39" s="28"/>
      <c r="BR39" s="28"/>
      <c r="BS39" s="28"/>
      <c r="BT39" s="28"/>
      <c r="BU39" s="28"/>
      <c r="BV39" s="28"/>
      <c r="BW39" s="28"/>
      <c r="BX39" s="28"/>
      <c r="BY39" s="28"/>
      <c r="BZ39" s="28"/>
      <c r="CA39" s="28"/>
      <c r="CB39" s="28"/>
      <c r="CC39" s="28"/>
      <c r="CD39" s="28"/>
      <c r="CE39" s="28"/>
      <c r="CF39" s="28"/>
      <c r="CG39" s="28"/>
      <c r="CH39" s="28"/>
      <c r="CI39" s="28"/>
      <c r="CJ39" s="28"/>
      <c r="CK39" s="28"/>
      <c r="CL39" s="28"/>
      <c r="CM39" s="28"/>
      <c r="CN39" s="28"/>
      <c r="CO39" s="28"/>
      <c r="CP39" s="28"/>
      <c r="CQ39" s="28"/>
      <c r="CR39" s="28"/>
      <c r="CS39" s="28"/>
      <c r="CT39" s="28"/>
      <c r="CU39" s="28"/>
      <c r="CV39" s="28"/>
      <c r="CW39" s="28"/>
      <c r="CX39" s="28"/>
      <c r="CY39" s="28"/>
      <c r="CZ39" s="28"/>
      <c r="DA39" s="28"/>
      <c r="DB39" s="28"/>
      <c r="DC39" s="28"/>
      <c r="DD39" s="28"/>
      <c r="DE39" s="28"/>
      <c r="DF39" s="28"/>
      <c r="DG39" s="28"/>
      <c r="DH39" s="28"/>
      <c r="DI39" s="28"/>
      <c r="DJ39" s="28"/>
      <c r="DK39" s="28"/>
      <c r="DL39" s="28"/>
      <c r="DM39" s="28"/>
      <c r="DN39" s="28"/>
      <c r="DO39" s="28"/>
      <c r="DP39" s="28"/>
      <c r="DQ39" s="28"/>
      <c r="DR39" s="28"/>
      <c r="DS39" s="28"/>
      <c r="DT39" s="28"/>
      <c r="DU39" s="28"/>
      <c r="DV39" s="28"/>
      <c r="DW39" s="28"/>
      <c r="DX39" s="28"/>
      <c r="DY39" s="28"/>
      <c r="DZ39" s="28"/>
      <c r="EA39" s="28"/>
      <c r="EB39" s="28"/>
      <c r="EC39" s="28"/>
      <c r="ED39" s="28"/>
      <c r="EE39" s="28"/>
      <c r="EF39" s="28"/>
      <c r="EG39" s="28"/>
      <c r="EH39" s="28"/>
      <c r="EI39" s="28"/>
      <c r="EJ39" s="28"/>
      <c r="EK39" s="28"/>
      <c r="EL39" s="28"/>
      <c r="EM39" s="28"/>
      <c r="EN39" s="28"/>
      <c r="EO39" s="28"/>
      <c r="EP39" s="28"/>
      <c r="EQ39" s="28"/>
      <c r="ER39" s="28"/>
      <c r="ES39" s="28"/>
      <c r="ET39" s="28"/>
      <c r="EU39" s="28"/>
      <c r="EV39" s="28"/>
      <c r="EW39" s="28"/>
      <c r="EX39" s="28"/>
      <c r="EY39" s="28"/>
      <c r="EZ39" s="28"/>
      <c r="FA39" s="28"/>
      <c r="FB39" s="28"/>
      <c r="FC39" s="28"/>
      <c r="FD39" s="28"/>
      <c r="FE39" s="28"/>
      <c r="FF39" s="28"/>
      <c r="FG39" s="28"/>
      <c r="FH39" s="28"/>
      <c r="FI39" s="28"/>
      <c r="FJ39" s="28"/>
      <c r="FK39" s="28"/>
      <c r="FL39" s="28"/>
      <c r="FM39" s="28"/>
      <c r="FN39" s="28"/>
      <c r="FO39" s="28"/>
      <c r="FP39" s="28"/>
      <c r="FQ39" s="28"/>
      <c r="FR39" s="28"/>
      <c r="FS39" s="28"/>
      <c r="FT39" s="28"/>
      <c r="FU39" s="28"/>
      <c r="FV39" s="28"/>
      <c r="FW39" s="28"/>
      <c r="FX39" s="28"/>
      <c r="FY39" s="28"/>
      <c r="FZ39" s="28"/>
      <c r="GA39" s="28"/>
      <c r="GB39" s="28"/>
      <c r="GC39" s="28"/>
      <c r="GD39" s="28"/>
      <c r="GE39" s="28"/>
      <c r="GF39" s="28"/>
      <c r="GG39" s="28"/>
      <c r="GH39" s="28"/>
      <c r="GI39" s="28"/>
      <c r="GJ39" s="28"/>
      <c r="GK39" s="28"/>
      <c r="GL39" s="28"/>
      <c r="GM39" s="28"/>
      <c r="GN39" s="28"/>
      <c r="GO39" s="28"/>
      <c r="GP39" s="28"/>
      <c r="GQ39" s="28"/>
      <c r="GR39" s="28"/>
      <c r="GS39" s="28"/>
      <c r="GT39" s="28"/>
      <c r="GU39" s="28"/>
      <c r="GV39" s="28"/>
      <c r="GW39" s="28"/>
      <c r="GX39" s="28"/>
      <c r="GY39" s="28"/>
      <c r="GZ39" s="28"/>
      <c r="HA39" s="28"/>
      <c r="HB39" s="28"/>
      <c r="HC39" s="28"/>
      <c r="HD39" s="28"/>
      <c r="HE39" s="28"/>
      <c r="HF39" s="28"/>
      <c r="HG39" s="28"/>
      <c r="HH39" s="28"/>
      <c r="HI39" s="28"/>
      <c r="HJ39" s="28"/>
      <c r="HK39" s="28"/>
      <c r="HL39" s="28"/>
      <c r="HM39" s="28"/>
      <c r="HN39" s="28"/>
      <c r="HO39" s="28"/>
      <c r="HP39" s="28"/>
      <c r="HQ39" s="28"/>
      <c r="HR39" s="28"/>
      <c r="HS39" s="28"/>
      <c r="HT39" s="28"/>
      <c r="HU39" s="28"/>
      <c r="HV39" s="28"/>
      <c r="HW39" s="28"/>
      <c r="HX39" s="28"/>
      <c r="HY39" s="28"/>
      <c r="HZ39" s="28"/>
      <c r="IA39" s="28"/>
      <c r="IB39" s="28"/>
      <c r="IC39" s="28"/>
      <c r="ID39" s="28"/>
      <c r="IE39" s="28"/>
      <c r="IF39" s="28"/>
      <c r="IG39" s="28"/>
      <c r="IH39" s="28"/>
      <c r="II39" s="28"/>
      <c r="IJ39" s="28"/>
      <c r="IK39" s="28"/>
      <c r="IL39" s="28"/>
    </row>
    <row r="40" spans="1:246">
      <c r="M40" s="5"/>
    </row>
    <row r="41" spans="1:246">
      <c r="M41" s="5"/>
    </row>
    <row r="42" spans="1:246">
      <c r="M42" s="5"/>
    </row>
    <row r="43" spans="1:246">
      <c r="M43" s="5"/>
      <c r="N43" s="494"/>
    </row>
    <row r="44" spans="1:246">
      <c r="M44" s="5"/>
      <c r="N44" s="494"/>
    </row>
    <row r="45" spans="1:246">
      <c r="M45" s="5"/>
      <c r="N45" s="494"/>
    </row>
    <row r="46" spans="1:246">
      <c r="M46" s="5"/>
      <c r="N46" s="494"/>
    </row>
    <row r="47" spans="1:246">
      <c r="M47" s="5"/>
      <c r="N47" s="494"/>
    </row>
    <row r="48" spans="1:246">
      <c r="M48" s="5"/>
      <c r="N48" s="494"/>
    </row>
  </sheetData>
  <printOptions gridLines="1"/>
  <pageMargins left="0.66" right="0.37" top="0.33" bottom="0.44" header="0.5" footer="0.23"/>
  <pageSetup scale="82" orientation="landscape" r:id="rId1"/>
  <headerFooter alignWithMargins="0">
    <oddFooter>&amp;F</oddFooter>
  </headerFooter>
</worksheet>
</file>

<file path=xl/worksheets/sheet26.xml><?xml version="1.0" encoding="utf-8"?>
<worksheet xmlns="http://schemas.openxmlformats.org/spreadsheetml/2006/main" xmlns:r="http://schemas.openxmlformats.org/officeDocument/2006/relationships">
  <sheetPr codeName="Sheet75">
    <pageSetUpPr fitToPage="1"/>
  </sheetPr>
  <dimension ref="A1:IV504"/>
  <sheetViews>
    <sheetView workbookViewId="0">
      <selection sqref="A1:XFD1048576"/>
    </sheetView>
  </sheetViews>
  <sheetFormatPr defaultColWidth="8.88671875" defaultRowHeight="15"/>
  <cols>
    <col min="1" max="2" width="6.21875" style="9" customWidth="1"/>
    <col min="3" max="3" width="8.88671875" style="28" customWidth="1"/>
    <col min="4" max="5" width="2.6640625" style="5" customWidth="1"/>
    <col min="6" max="6" width="34.21875" style="5" customWidth="1"/>
    <col min="7" max="17" width="15.6640625" style="28" customWidth="1"/>
    <col min="18" max="18" width="15.33203125" style="28" customWidth="1"/>
    <col min="19" max="19" width="14.77734375" style="28" customWidth="1"/>
    <col min="20" max="20" width="14.33203125" style="28" customWidth="1"/>
    <col min="21" max="21" width="16.33203125" style="28" customWidth="1"/>
    <col min="22" max="22" width="14.77734375" style="28" customWidth="1"/>
    <col min="23" max="23" width="16" style="28" customWidth="1"/>
    <col min="24" max="24" width="17.109375" style="28" customWidth="1"/>
    <col min="25" max="25" width="15.77734375" style="28" customWidth="1"/>
    <col min="26" max="26" width="16.88671875" style="28" customWidth="1"/>
    <col min="27" max="27" width="16.33203125" style="28" customWidth="1"/>
    <col min="28" max="28" width="17" style="28" customWidth="1"/>
    <col min="29" max="29" width="16" style="28" customWidth="1"/>
    <col min="30" max="47" width="14.33203125" style="28" bestFit="1" customWidth="1"/>
    <col min="48" max="16384" width="8.88671875" style="28"/>
  </cols>
  <sheetData>
    <row r="1" spans="1:256" ht="33.75" thickBot="1">
      <c r="A1" s="3" t="s">
        <v>14</v>
      </c>
      <c r="B1" s="4" t="s">
        <v>15</v>
      </c>
      <c r="D1" s="994" t="s">
        <v>1080</v>
      </c>
      <c r="E1" s="994"/>
      <c r="F1" s="994"/>
    </row>
    <row r="2" spans="1:256" ht="15" customHeight="1">
      <c r="A2" s="9" t="s">
        <v>18</v>
      </c>
      <c r="D2" s="28"/>
      <c r="E2" s="28"/>
      <c r="F2" s="28"/>
    </row>
    <row r="3" spans="1:256" ht="15" customHeight="1">
      <c r="A3" s="10">
        <v>0</v>
      </c>
      <c r="B3" s="718" t="s">
        <v>127</v>
      </c>
      <c r="D3" s="28"/>
      <c r="E3" s="28"/>
      <c r="F3" s="28"/>
      <c r="BS3" s="742"/>
      <c r="BT3" s="742"/>
      <c r="BU3" s="742"/>
      <c r="BV3" s="742"/>
      <c r="BW3" s="742"/>
      <c r="BX3" s="742"/>
      <c r="BY3" s="742"/>
      <c r="BZ3" s="742"/>
      <c r="CA3" s="742"/>
      <c r="CB3" s="742"/>
      <c r="CC3" s="742"/>
      <c r="CD3" s="742"/>
      <c r="CE3" s="742"/>
      <c r="CF3" s="742"/>
      <c r="CG3" s="742"/>
      <c r="CH3" s="742"/>
      <c r="CI3" s="742"/>
      <c r="CJ3" s="742"/>
      <c r="CK3" s="742"/>
      <c r="CL3" s="742"/>
      <c r="CM3" s="742"/>
      <c r="CN3" s="742"/>
      <c r="CO3" s="742"/>
      <c r="CP3" s="742"/>
      <c r="CQ3" s="742"/>
      <c r="CR3" s="742"/>
      <c r="CS3" s="742"/>
      <c r="CT3" s="742"/>
      <c r="CU3" s="742"/>
      <c r="CV3" s="742"/>
      <c r="CW3" s="742"/>
      <c r="CX3" s="742"/>
      <c r="CY3" s="742"/>
      <c r="CZ3" s="742"/>
      <c r="DA3" s="742"/>
      <c r="DB3" s="742"/>
      <c r="DC3" s="742"/>
      <c r="DD3" s="742"/>
      <c r="DE3" s="742"/>
      <c r="DF3" s="742"/>
      <c r="DG3" s="742"/>
      <c r="DH3" s="742"/>
      <c r="DI3" s="742"/>
      <c r="DJ3" s="742"/>
      <c r="DK3" s="742"/>
      <c r="DL3" s="742"/>
      <c r="DM3" s="742"/>
      <c r="DN3" s="742"/>
      <c r="DO3" s="742"/>
      <c r="DP3" s="742"/>
      <c r="DQ3" s="742"/>
      <c r="DR3" s="742"/>
      <c r="DS3" s="742"/>
      <c r="DT3" s="742"/>
      <c r="DU3" s="742"/>
      <c r="DV3" s="742"/>
      <c r="DW3" s="742"/>
      <c r="DX3" s="742"/>
      <c r="DY3" s="742"/>
      <c r="DZ3" s="742"/>
      <c r="EA3" s="742"/>
      <c r="EB3" s="742"/>
      <c r="EC3" s="742"/>
      <c r="ED3" s="742"/>
      <c r="EE3" s="742"/>
      <c r="EF3" s="742"/>
      <c r="EG3" s="742"/>
      <c r="EH3" s="742"/>
      <c r="EI3" s="742"/>
      <c r="EJ3" s="742"/>
      <c r="EK3" s="742"/>
      <c r="EL3" s="742"/>
      <c r="EM3" s="742"/>
      <c r="EN3" s="742"/>
      <c r="EO3" s="742"/>
      <c r="EP3" s="742"/>
      <c r="EQ3" s="742"/>
      <c r="ER3" s="742"/>
      <c r="ES3" s="742"/>
      <c r="ET3" s="742"/>
      <c r="EU3" s="742"/>
      <c r="EV3" s="742"/>
      <c r="EW3" s="742"/>
      <c r="EX3" s="742"/>
      <c r="EY3" s="742"/>
      <c r="EZ3" s="742"/>
      <c r="FA3" s="742"/>
      <c r="FB3" s="742"/>
      <c r="FC3" s="742"/>
      <c r="FD3" s="742"/>
      <c r="FE3" s="742"/>
      <c r="FF3" s="742"/>
      <c r="FG3" s="742"/>
      <c r="FH3" s="742"/>
      <c r="FI3" s="742"/>
      <c r="FJ3" s="742"/>
      <c r="FK3" s="742"/>
      <c r="FL3" s="742"/>
      <c r="FM3" s="742"/>
      <c r="FN3" s="742"/>
      <c r="FO3" s="742"/>
      <c r="FP3" s="742"/>
      <c r="FQ3" s="742"/>
      <c r="FR3" s="742"/>
      <c r="FS3" s="742"/>
      <c r="FT3" s="742"/>
      <c r="FU3" s="742"/>
      <c r="FV3" s="742"/>
      <c r="FW3" s="742"/>
      <c r="FX3" s="742"/>
      <c r="FY3" s="742"/>
      <c r="FZ3" s="742"/>
      <c r="GA3" s="742"/>
      <c r="GB3" s="742"/>
      <c r="GC3" s="742"/>
      <c r="GD3" s="742"/>
      <c r="GE3" s="742"/>
      <c r="GF3" s="742"/>
      <c r="GG3" s="742"/>
      <c r="GH3" s="742"/>
      <c r="GI3" s="742"/>
      <c r="GJ3" s="742"/>
      <c r="GK3" s="742"/>
      <c r="GL3" s="742"/>
      <c r="GM3" s="742"/>
      <c r="GN3" s="742"/>
      <c r="GO3" s="742"/>
      <c r="GP3" s="742"/>
      <c r="GQ3" s="742"/>
      <c r="GR3" s="742"/>
      <c r="GS3" s="742"/>
      <c r="GT3" s="742"/>
      <c r="GU3" s="742"/>
      <c r="GV3" s="742"/>
      <c r="GW3" s="742"/>
      <c r="GX3" s="742"/>
      <c r="GY3" s="742"/>
      <c r="GZ3" s="742"/>
      <c r="HA3" s="742"/>
      <c r="HB3" s="742"/>
      <c r="HC3" s="742"/>
      <c r="HD3" s="742"/>
      <c r="HE3" s="742"/>
      <c r="HF3" s="742"/>
      <c r="HG3" s="742"/>
      <c r="HH3" s="742"/>
      <c r="HI3" s="742"/>
      <c r="HJ3" s="742"/>
      <c r="HK3" s="742"/>
      <c r="HL3" s="742"/>
      <c r="HM3" s="742"/>
      <c r="HN3" s="742"/>
      <c r="HO3" s="742"/>
      <c r="HP3" s="742"/>
      <c r="HQ3" s="742"/>
      <c r="HR3" s="742"/>
      <c r="HS3" s="742"/>
      <c r="HT3" s="742"/>
      <c r="HU3" s="742"/>
      <c r="HV3" s="742"/>
      <c r="HW3" s="742"/>
      <c r="HX3" s="742"/>
      <c r="HY3" s="742"/>
      <c r="HZ3" s="742"/>
    </row>
    <row r="4" spans="1:256" s="158" customFormat="1" ht="15.6" customHeight="1">
      <c r="A4" s="106"/>
      <c r="B4" s="106"/>
      <c r="C4" s="28"/>
      <c r="D4" s="5"/>
      <c r="E4" s="5"/>
      <c r="F4" s="5"/>
      <c r="G4" s="28"/>
      <c r="H4" s="28"/>
      <c r="I4" s="28"/>
      <c r="J4" s="28"/>
      <c r="K4" s="28"/>
      <c r="L4" s="28"/>
      <c r="M4" s="28"/>
      <c r="N4" s="28"/>
      <c r="O4" s="28"/>
      <c r="P4" s="28"/>
      <c r="Q4" s="28"/>
      <c r="R4" s="28"/>
      <c r="S4" s="28"/>
      <c r="T4" s="28"/>
      <c r="U4" s="627"/>
      <c r="V4" s="28"/>
      <c r="W4" s="28"/>
      <c r="X4" s="28"/>
      <c r="Y4" s="28"/>
      <c r="Z4" s="28"/>
      <c r="AA4" s="28"/>
      <c r="AB4" s="28"/>
      <c r="AC4" s="28"/>
      <c r="AD4" s="28"/>
      <c r="AE4" s="28"/>
      <c r="AF4" s="28"/>
      <c r="AG4" s="28"/>
      <c r="AH4" s="28"/>
      <c r="AI4" s="28"/>
      <c r="AJ4" s="28"/>
      <c r="AK4" s="28"/>
      <c r="AL4" s="28"/>
      <c r="AM4" s="28"/>
      <c r="AN4" s="28"/>
      <c r="AO4" s="28"/>
      <c r="AP4" s="28"/>
      <c r="AQ4" s="28"/>
      <c r="AR4" s="28"/>
      <c r="AS4" s="28"/>
      <c r="AT4" s="28"/>
      <c r="AU4" s="28"/>
      <c r="AV4" s="28"/>
      <c r="AW4" s="28"/>
      <c r="AX4" s="28"/>
      <c r="AY4" s="28"/>
      <c r="AZ4" s="28"/>
      <c r="BA4" s="28"/>
      <c r="BB4" s="28"/>
      <c r="BC4" s="28"/>
      <c r="BD4" s="28"/>
      <c r="BE4" s="28"/>
      <c r="BF4" s="28"/>
      <c r="BG4" s="28"/>
      <c r="BH4" s="28"/>
      <c r="BI4" s="28"/>
      <c r="BJ4" s="28"/>
      <c r="BK4" s="28"/>
      <c r="BL4" s="28"/>
      <c r="BM4" s="28"/>
      <c r="BN4" s="28"/>
      <c r="BO4" s="28"/>
      <c r="BP4" s="28"/>
      <c r="BQ4" s="28"/>
      <c r="BR4" s="28"/>
      <c r="BS4" s="28"/>
      <c r="BT4" s="28"/>
      <c r="BU4" s="28"/>
      <c r="BV4" s="28"/>
      <c r="BW4" s="28"/>
      <c r="BX4" s="28"/>
      <c r="BY4" s="28"/>
      <c r="BZ4" s="28"/>
      <c r="CA4" s="28"/>
      <c r="CB4" s="28"/>
      <c r="CC4" s="28"/>
      <c r="CD4" s="28"/>
      <c r="CE4" s="28"/>
      <c r="CF4" s="28"/>
      <c r="CG4" s="28"/>
      <c r="CH4" s="28"/>
      <c r="CI4" s="28"/>
      <c r="CJ4" s="28"/>
      <c r="CK4" s="28"/>
      <c r="CL4" s="28"/>
      <c r="CM4" s="28"/>
      <c r="CN4" s="28"/>
      <c r="CO4" s="28"/>
      <c r="CP4" s="28"/>
      <c r="CQ4" s="28"/>
      <c r="CR4" s="28"/>
      <c r="CS4" s="28"/>
      <c r="CT4" s="28"/>
      <c r="CU4" s="28"/>
      <c r="CV4" s="28"/>
      <c r="CW4" s="28"/>
      <c r="CX4" s="28"/>
      <c r="CY4" s="28"/>
      <c r="CZ4" s="28"/>
      <c r="DA4" s="28"/>
      <c r="DB4" s="28"/>
      <c r="DC4" s="28"/>
      <c r="DD4" s="28"/>
      <c r="DE4" s="28"/>
      <c r="DF4" s="28"/>
      <c r="DG4" s="28"/>
      <c r="DH4" s="28"/>
      <c r="DI4" s="28"/>
      <c r="DJ4" s="28"/>
      <c r="DK4" s="28"/>
      <c r="DL4" s="28"/>
      <c r="DM4" s="28"/>
      <c r="DN4" s="28"/>
      <c r="DO4" s="28"/>
      <c r="DP4" s="28"/>
      <c r="DQ4" s="28"/>
      <c r="DR4" s="28"/>
      <c r="DS4" s="28"/>
      <c r="DT4" s="28"/>
      <c r="DU4" s="28"/>
      <c r="DV4" s="28"/>
      <c r="DW4" s="28"/>
      <c r="DX4" s="28"/>
      <c r="DY4" s="28"/>
      <c r="DZ4" s="28"/>
      <c r="EA4" s="28"/>
      <c r="EB4" s="28"/>
      <c r="EC4" s="28"/>
      <c r="ED4" s="28"/>
      <c r="EE4" s="28"/>
      <c r="EF4" s="28"/>
      <c r="EG4" s="28"/>
      <c r="EH4" s="28"/>
      <c r="EI4" s="28"/>
      <c r="EJ4" s="28"/>
      <c r="EK4" s="28"/>
      <c r="EL4" s="28"/>
      <c r="EM4" s="28"/>
      <c r="EN4" s="28"/>
      <c r="EO4" s="28"/>
      <c r="EP4" s="28"/>
      <c r="EQ4" s="28"/>
      <c r="ER4" s="28"/>
      <c r="ES4" s="28"/>
      <c r="ET4" s="28"/>
      <c r="EU4" s="28"/>
      <c r="EV4" s="28"/>
      <c r="EW4" s="28"/>
      <c r="EX4" s="28"/>
      <c r="EY4" s="28"/>
      <c r="EZ4" s="28"/>
      <c r="FA4" s="28"/>
      <c r="FB4" s="28"/>
      <c r="FC4" s="28"/>
      <c r="FD4" s="28"/>
      <c r="FE4" s="28"/>
      <c r="FF4" s="28"/>
      <c r="FG4" s="28"/>
      <c r="FH4" s="28"/>
      <c r="FI4" s="28"/>
      <c r="FJ4" s="28"/>
      <c r="FK4" s="28"/>
      <c r="FL4" s="28"/>
      <c r="FM4" s="28"/>
      <c r="FN4" s="28"/>
      <c r="FO4" s="28"/>
      <c r="FP4" s="28"/>
      <c r="FQ4" s="28"/>
      <c r="FR4" s="28"/>
      <c r="FS4" s="28"/>
      <c r="FT4" s="28"/>
      <c r="FU4" s="28"/>
      <c r="FV4" s="28"/>
      <c r="FW4" s="28"/>
      <c r="FX4" s="28"/>
      <c r="FY4" s="28"/>
      <c r="FZ4" s="28"/>
      <c r="GA4" s="28"/>
      <c r="GB4" s="28"/>
      <c r="GC4" s="28"/>
      <c r="GD4" s="28"/>
      <c r="GE4" s="28"/>
      <c r="GF4" s="28"/>
      <c r="GG4" s="28"/>
      <c r="GH4" s="28"/>
      <c r="GI4" s="28"/>
      <c r="GJ4" s="28"/>
      <c r="GK4" s="28"/>
      <c r="GL4" s="28"/>
      <c r="GM4" s="28"/>
      <c r="GN4" s="28"/>
      <c r="GO4" s="28"/>
      <c r="GP4" s="28"/>
      <c r="GQ4" s="28"/>
      <c r="GR4" s="28"/>
      <c r="GS4" s="28"/>
      <c r="GT4" s="28"/>
      <c r="GU4" s="28"/>
      <c r="GV4" s="28"/>
      <c r="GW4" s="28"/>
      <c r="GX4" s="28"/>
      <c r="GY4" s="28"/>
      <c r="GZ4" s="28"/>
      <c r="HA4" s="28"/>
      <c r="HB4" s="28"/>
      <c r="HC4" s="28"/>
      <c r="HD4" s="28"/>
      <c r="HE4" s="28"/>
      <c r="HF4" s="28"/>
      <c r="HG4" s="28"/>
      <c r="HH4" s="28"/>
      <c r="HI4" s="28"/>
      <c r="HJ4" s="28"/>
      <c r="HK4" s="28"/>
      <c r="HL4" s="28"/>
      <c r="HM4" s="28"/>
      <c r="HN4" s="28"/>
      <c r="HO4" s="28"/>
      <c r="HP4" s="28"/>
      <c r="HQ4" s="28"/>
      <c r="HR4" s="28"/>
      <c r="HS4" s="28"/>
      <c r="HT4" s="28"/>
      <c r="HU4" s="28"/>
      <c r="HV4" s="28"/>
      <c r="HW4" s="28"/>
      <c r="HX4" s="28"/>
      <c r="HY4" s="28"/>
      <c r="HZ4" s="28"/>
      <c r="IA4" s="28"/>
      <c r="IB4" s="28"/>
      <c r="IC4" s="28"/>
      <c r="ID4" s="28"/>
      <c r="IE4" s="28"/>
      <c r="IF4" s="28"/>
      <c r="IG4" s="28"/>
      <c r="IH4" s="28"/>
      <c r="II4" s="28"/>
      <c r="IJ4" s="28"/>
      <c r="IK4" s="28"/>
      <c r="IL4" s="28"/>
      <c r="IM4" s="28"/>
      <c r="IN4" s="28"/>
      <c r="IO4" s="28"/>
      <c r="IP4" s="28"/>
      <c r="IQ4" s="28"/>
      <c r="IR4" s="28"/>
      <c r="IS4" s="28"/>
      <c r="IT4" s="28"/>
      <c r="IU4" s="28"/>
      <c r="IV4" s="28"/>
    </row>
    <row r="5" spans="1:256" ht="15" customHeight="1">
      <c r="D5" s="1008" t="s">
        <v>110</v>
      </c>
      <c r="E5" s="1009"/>
      <c r="F5" s="1009"/>
      <c r="G5" s="1010" t="s">
        <v>1081</v>
      </c>
      <c r="H5" s="1011"/>
      <c r="I5" s="1011"/>
      <c r="J5" s="1011"/>
      <c r="K5" s="1011"/>
      <c r="L5" s="1011"/>
      <c r="M5" s="1011"/>
      <c r="N5" s="1011"/>
      <c r="O5" s="1011"/>
      <c r="P5" s="1011"/>
      <c r="Q5" s="1011"/>
      <c r="R5" s="1012">
        <v>2001</v>
      </c>
      <c r="S5" s="1012">
        <v>2002</v>
      </c>
      <c r="T5" s="1012">
        <v>2003</v>
      </c>
      <c r="U5" s="1012">
        <v>2004</v>
      </c>
      <c r="V5" s="1012">
        <v>2005</v>
      </c>
      <c r="W5" s="1012">
        <v>2006</v>
      </c>
      <c r="X5" s="1012">
        <v>2007</v>
      </c>
      <c r="Y5" s="1012">
        <v>2008</v>
      </c>
      <c r="Z5" s="1012">
        <v>2009</v>
      </c>
      <c r="AA5" s="1012">
        <v>2010</v>
      </c>
      <c r="AB5" s="1012">
        <v>2011</v>
      </c>
      <c r="AC5" s="1012">
        <v>2012</v>
      </c>
      <c r="AD5" s="1012">
        <v>2013</v>
      </c>
      <c r="AE5" s="1012">
        <v>2014</v>
      </c>
      <c r="AF5" s="1012">
        <v>2015</v>
      </c>
      <c r="AG5" s="1012">
        <v>2016</v>
      </c>
      <c r="AH5" s="1012">
        <v>2017</v>
      </c>
      <c r="AI5" s="1012">
        <v>2018</v>
      </c>
      <c r="AJ5" s="1012">
        <v>2019</v>
      </c>
      <c r="AK5" s="1012">
        <v>2020</v>
      </c>
      <c r="AL5" s="1012">
        <v>2021</v>
      </c>
      <c r="AM5" s="1012">
        <v>2022</v>
      </c>
      <c r="AN5" s="1012">
        <v>2023</v>
      </c>
      <c r="AO5" s="1012">
        <v>2024</v>
      </c>
      <c r="AP5" s="1012">
        <v>2025</v>
      </c>
      <c r="AQ5" s="1012">
        <v>2026</v>
      </c>
      <c r="AR5" s="1012">
        <v>2027</v>
      </c>
      <c r="AS5" s="1012">
        <v>2028</v>
      </c>
      <c r="AT5" s="1012">
        <v>2029</v>
      </c>
      <c r="AU5" s="1012">
        <v>2030</v>
      </c>
      <c r="AV5" s="742"/>
      <c r="AW5" s="742"/>
      <c r="AX5" s="742"/>
      <c r="AY5" s="742"/>
      <c r="AZ5" s="742"/>
      <c r="BA5" s="742"/>
      <c r="BB5" s="742"/>
      <c r="BC5" s="742"/>
      <c r="BD5" s="742"/>
      <c r="BE5" s="742"/>
      <c r="BF5" s="742"/>
      <c r="BG5" s="742"/>
      <c r="BH5" s="742"/>
      <c r="BI5" s="742"/>
      <c r="BJ5" s="742"/>
      <c r="BK5" s="742"/>
      <c r="BL5" s="742"/>
      <c r="BM5" s="742"/>
      <c r="BN5" s="742"/>
      <c r="BO5" s="742"/>
      <c r="BP5" s="742"/>
      <c r="BQ5" s="742"/>
      <c r="BR5" s="742"/>
      <c r="BS5" s="742"/>
      <c r="BT5" s="742"/>
      <c r="BU5" s="742"/>
      <c r="BV5" s="742"/>
      <c r="BW5" s="742"/>
      <c r="BX5" s="742"/>
      <c r="BY5" s="742"/>
      <c r="BZ5" s="742"/>
      <c r="CA5" s="742"/>
      <c r="CB5" s="742"/>
      <c r="CC5" s="742"/>
      <c r="CD5" s="742"/>
      <c r="CE5" s="742"/>
      <c r="CF5" s="742"/>
      <c r="CG5" s="742"/>
      <c r="CH5" s="742"/>
      <c r="CI5" s="742"/>
      <c r="CJ5" s="742"/>
      <c r="CK5" s="742"/>
      <c r="CL5" s="742"/>
      <c r="CM5" s="742"/>
      <c r="CN5" s="742"/>
      <c r="CO5" s="742"/>
      <c r="CP5" s="742"/>
      <c r="CQ5" s="742"/>
      <c r="CR5" s="742"/>
      <c r="CS5" s="742"/>
      <c r="CT5" s="742"/>
      <c r="CU5" s="742"/>
      <c r="CV5" s="742"/>
      <c r="CW5" s="742"/>
      <c r="CX5" s="742"/>
      <c r="CY5" s="742"/>
      <c r="CZ5" s="742"/>
      <c r="DA5" s="742"/>
      <c r="DB5" s="742"/>
      <c r="DC5" s="742"/>
      <c r="DD5" s="742"/>
      <c r="DE5" s="742"/>
      <c r="DF5" s="742"/>
      <c r="DG5" s="742"/>
      <c r="DH5" s="742"/>
      <c r="DI5" s="742"/>
      <c r="DJ5" s="742"/>
      <c r="DK5" s="742"/>
      <c r="DL5" s="742"/>
      <c r="DM5" s="742"/>
      <c r="DN5" s="742"/>
      <c r="DO5" s="742"/>
      <c r="DP5" s="742"/>
      <c r="DQ5" s="742"/>
      <c r="DR5" s="742"/>
      <c r="DS5" s="742"/>
      <c r="DT5" s="742"/>
      <c r="DU5" s="742"/>
      <c r="DV5" s="742"/>
      <c r="DW5" s="742"/>
      <c r="DX5" s="742"/>
      <c r="DY5" s="742"/>
      <c r="DZ5" s="742"/>
      <c r="EA5" s="742"/>
      <c r="EB5" s="742"/>
      <c r="EC5" s="742"/>
      <c r="ED5" s="742"/>
      <c r="EE5" s="742"/>
      <c r="EF5" s="742"/>
      <c r="EG5" s="742"/>
      <c r="EH5" s="742"/>
      <c r="EI5" s="742"/>
      <c r="EJ5" s="742"/>
      <c r="EK5" s="742"/>
      <c r="EL5" s="742"/>
      <c r="EM5" s="742"/>
      <c r="EN5" s="742"/>
      <c r="EO5" s="742"/>
      <c r="EP5" s="742"/>
      <c r="EQ5" s="742"/>
      <c r="ER5" s="742"/>
      <c r="ES5" s="742"/>
      <c r="ET5" s="742"/>
      <c r="EU5" s="742"/>
      <c r="EV5" s="742"/>
      <c r="EW5" s="742"/>
      <c r="EX5" s="742"/>
      <c r="EY5" s="742"/>
      <c r="EZ5" s="742"/>
      <c r="FA5" s="742"/>
      <c r="FB5" s="742"/>
      <c r="FC5" s="742"/>
      <c r="FD5" s="742"/>
      <c r="FE5" s="742"/>
      <c r="FF5" s="742"/>
      <c r="FG5" s="742"/>
      <c r="FH5" s="742"/>
      <c r="FI5" s="742"/>
      <c r="FJ5" s="742"/>
      <c r="FK5" s="742"/>
      <c r="FL5" s="742"/>
      <c r="FM5" s="742"/>
      <c r="FN5" s="742"/>
      <c r="FO5" s="742"/>
      <c r="FP5" s="742"/>
      <c r="FQ5" s="742"/>
      <c r="FR5" s="742"/>
      <c r="FS5" s="742"/>
      <c r="FT5" s="742"/>
      <c r="FU5" s="742"/>
      <c r="FV5" s="742"/>
      <c r="FW5" s="742"/>
      <c r="FX5" s="742"/>
      <c r="FY5" s="742"/>
      <c r="FZ5" s="742"/>
      <c r="GA5" s="742"/>
      <c r="GB5" s="742"/>
      <c r="GC5" s="742"/>
      <c r="GD5" s="742"/>
      <c r="GE5" s="742"/>
      <c r="GF5" s="742"/>
      <c r="GG5" s="742"/>
      <c r="GH5" s="742"/>
      <c r="GI5" s="742"/>
      <c r="GJ5" s="742"/>
      <c r="GK5" s="742"/>
      <c r="GL5" s="742"/>
      <c r="GM5" s="742"/>
      <c r="GN5" s="742"/>
      <c r="GO5" s="742"/>
      <c r="GP5" s="742"/>
      <c r="GQ5" s="742"/>
      <c r="GR5" s="742"/>
      <c r="GS5" s="742"/>
      <c r="GT5" s="742"/>
      <c r="GU5" s="742"/>
      <c r="GV5" s="742"/>
      <c r="GW5" s="742"/>
      <c r="GX5" s="742"/>
      <c r="GY5" s="742"/>
      <c r="GZ5" s="742"/>
      <c r="HA5" s="742"/>
      <c r="HB5" s="742"/>
      <c r="HC5" s="742"/>
      <c r="HD5" s="742"/>
      <c r="HE5" s="742"/>
      <c r="HF5" s="742"/>
      <c r="HG5" s="742"/>
      <c r="HH5" s="742"/>
      <c r="HI5" s="742"/>
      <c r="HJ5" s="742"/>
      <c r="HK5" s="742"/>
      <c r="HL5" s="742"/>
      <c r="HM5" s="742"/>
      <c r="HN5" s="742"/>
      <c r="HO5" s="742"/>
      <c r="HP5" s="742"/>
      <c r="HQ5" s="742"/>
      <c r="HR5" s="742"/>
      <c r="HS5" s="742"/>
      <c r="HT5" s="742"/>
      <c r="HU5" s="742"/>
      <c r="HV5" s="742"/>
      <c r="HW5" s="742"/>
      <c r="HX5" s="742"/>
      <c r="HY5" s="742"/>
      <c r="HZ5" s="742"/>
    </row>
    <row r="6" spans="1:256" ht="15" customHeight="1">
      <c r="D6" s="29" t="s">
        <v>1082</v>
      </c>
      <c r="E6" s="29"/>
      <c r="F6" s="29"/>
      <c r="T6" s="494"/>
      <c r="U6" s="494"/>
      <c r="V6" s="494"/>
      <c r="W6" s="494"/>
      <c r="X6" s="494"/>
      <c r="Y6" s="494"/>
      <c r="Z6" s="494"/>
      <c r="AA6" s="494"/>
      <c r="AB6" s="494"/>
      <c r="AC6" s="494"/>
      <c r="AD6" s="494"/>
      <c r="AE6" s="494">
        <v>1778607.8280085693</v>
      </c>
      <c r="AF6" s="494">
        <v>1771934.8071338162</v>
      </c>
      <c r="AG6" s="494">
        <v>1744621.8429439319</v>
      </c>
      <c r="AH6" s="494">
        <v>1751511.4125558403</v>
      </c>
      <c r="AI6" s="494">
        <v>1745105.9882197585</v>
      </c>
      <c r="AJ6" s="494">
        <v>1766199.4197775696</v>
      </c>
      <c r="AK6" s="494">
        <v>1727483.7571002305</v>
      </c>
      <c r="AL6" s="494">
        <v>1749197.5077637434</v>
      </c>
      <c r="AM6" s="494">
        <v>1750418.6196600758</v>
      </c>
      <c r="AN6" s="494">
        <v>1749712.0917229676</v>
      </c>
      <c r="AO6" s="494">
        <v>1754087.4310763106</v>
      </c>
      <c r="AP6" s="494">
        <v>1746698.8676242083</v>
      </c>
      <c r="AQ6" s="494">
        <v>1750724.6891000625</v>
      </c>
      <c r="AR6" s="494">
        <v>1750613.0702841678</v>
      </c>
      <c r="AS6" s="494">
        <v>1750677.0763692188</v>
      </c>
      <c r="AT6" s="494">
        <v>1750581.6496778266</v>
      </c>
      <c r="AU6" s="494">
        <v>1752425.400091703</v>
      </c>
    </row>
    <row r="7" spans="1:256" ht="15.75">
      <c r="D7" s="29" t="s">
        <v>1083</v>
      </c>
      <c r="E7" s="29"/>
      <c r="F7" s="29"/>
      <c r="S7" s="301"/>
      <c r="T7" s="301"/>
      <c r="U7" s="301"/>
      <c r="V7" s="301"/>
      <c r="W7" s="301"/>
      <c r="X7" s="301"/>
      <c r="Y7" s="301"/>
      <c r="Z7" s="301"/>
      <c r="AA7" s="301"/>
      <c r="AB7" s="301"/>
      <c r="AC7" s="301"/>
      <c r="AD7" s="301"/>
      <c r="AE7" s="301"/>
      <c r="AF7" s="301"/>
      <c r="AG7" s="301"/>
      <c r="AH7" s="301"/>
      <c r="AI7" s="301"/>
      <c r="AJ7" s="301"/>
      <c r="AK7" s="301"/>
      <c r="AL7" s="301"/>
      <c r="AM7" s="301"/>
      <c r="AN7" s="301"/>
      <c r="AO7" s="301"/>
      <c r="AP7" s="301"/>
      <c r="AQ7" s="301"/>
      <c r="AR7" s="301"/>
      <c r="AS7" s="301"/>
      <c r="AT7" s="301"/>
      <c r="AU7" s="301"/>
    </row>
    <row r="8" spans="1:256">
      <c r="E8" s="492" t="s">
        <v>616</v>
      </c>
      <c r="F8" s="1013"/>
      <c r="T8" s="301"/>
      <c r="U8" s="301"/>
      <c r="V8" s="301"/>
      <c r="W8" s="301"/>
      <c r="X8" s="301"/>
      <c r="Y8" s="301"/>
      <c r="Z8" s="301"/>
      <c r="AA8" s="301"/>
      <c r="AB8" s="301"/>
      <c r="AC8" s="301"/>
      <c r="AD8" s="301"/>
      <c r="AE8" s="301">
        <v>1027970842.0090816</v>
      </c>
      <c r="AF8" s="301">
        <v>995651418.52334583</v>
      </c>
      <c r="AG8" s="301">
        <v>1001345087.3369198</v>
      </c>
      <c r="AH8" s="301">
        <v>1032608961.6590626</v>
      </c>
      <c r="AI8" s="301">
        <v>1067339222.5195465</v>
      </c>
      <c r="AJ8" s="301">
        <v>1131666772.9916389</v>
      </c>
      <c r="AK8" s="301">
        <v>1171589823.7840638</v>
      </c>
      <c r="AL8" s="301">
        <v>1251464135.8072801</v>
      </c>
      <c r="AM8" s="301">
        <v>1317590315.0528195</v>
      </c>
      <c r="AN8" s="301">
        <v>1389475711.9466171</v>
      </c>
      <c r="AO8" s="301">
        <v>1469937047.3296192</v>
      </c>
      <c r="AP8" s="301">
        <v>1482558118.9798002</v>
      </c>
      <c r="AQ8" s="301">
        <v>2158809799.5608807</v>
      </c>
      <c r="AR8" s="301">
        <v>2561916292.1833563</v>
      </c>
      <c r="AS8" s="301">
        <v>2820604939.9948106</v>
      </c>
      <c r="AT8" s="301">
        <v>2827419011.4587493</v>
      </c>
      <c r="AU8" s="301">
        <v>2838619306.0740342</v>
      </c>
    </row>
    <row r="9" spans="1:256">
      <c r="E9" s="492" t="s">
        <v>1020</v>
      </c>
      <c r="F9" s="1013"/>
      <c r="T9" s="301"/>
      <c r="U9" s="301"/>
      <c r="V9" s="301"/>
      <c r="W9" s="301"/>
      <c r="X9" s="301"/>
      <c r="Y9" s="301"/>
      <c r="Z9" s="301"/>
      <c r="AA9" s="301"/>
      <c r="AB9" s="301"/>
      <c r="AC9" s="301"/>
      <c r="AD9" s="301"/>
      <c r="AE9" s="301">
        <v>278234308.71281397</v>
      </c>
      <c r="AF9" s="301">
        <v>305653658.50874442</v>
      </c>
      <c r="AG9" s="301">
        <v>304043248.33565944</v>
      </c>
      <c r="AH9" s="301">
        <v>310289811.71371329</v>
      </c>
      <c r="AI9" s="301">
        <v>317336281.51715893</v>
      </c>
      <c r="AJ9" s="301">
        <v>322686974.67756432</v>
      </c>
      <c r="AK9" s="301">
        <v>327070459.79199344</v>
      </c>
      <c r="AL9" s="301">
        <v>331374829.46635187</v>
      </c>
      <c r="AM9" s="301">
        <v>330150232.97679257</v>
      </c>
      <c r="AN9" s="301">
        <v>328580257.50981736</v>
      </c>
      <c r="AO9" s="301">
        <v>327658670.80604708</v>
      </c>
      <c r="AP9" s="301">
        <v>356307521.3751384</v>
      </c>
      <c r="AQ9" s="301">
        <v>503301502.08264309</v>
      </c>
      <c r="AR9" s="301">
        <v>598524193.35489297</v>
      </c>
      <c r="AS9" s="301">
        <v>626585264.07071996</v>
      </c>
      <c r="AT9" s="301">
        <v>624141550.43445849</v>
      </c>
      <c r="AU9" s="301">
        <v>622632011.71278226</v>
      </c>
    </row>
    <row r="10" spans="1:256">
      <c r="E10" s="492" t="s">
        <v>668</v>
      </c>
      <c r="F10" s="1013"/>
      <c r="T10" s="301"/>
      <c r="U10" s="301"/>
      <c r="V10" s="301"/>
      <c r="W10" s="301"/>
      <c r="X10" s="301"/>
      <c r="Y10" s="301"/>
      <c r="Z10" s="301"/>
      <c r="AA10" s="301"/>
      <c r="AB10" s="301"/>
      <c r="AC10" s="301"/>
      <c r="AD10" s="301"/>
      <c r="AE10" s="301">
        <v>197264440</v>
      </c>
      <c r="AF10" s="301">
        <v>200307000</v>
      </c>
      <c r="AG10" s="301">
        <v>192125900</v>
      </c>
      <c r="AH10" s="301">
        <v>192519600</v>
      </c>
      <c r="AI10" s="301">
        <v>197881800</v>
      </c>
      <c r="AJ10" s="301">
        <v>205637700</v>
      </c>
      <c r="AK10" s="301">
        <v>216637700</v>
      </c>
      <c r="AL10" s="301">
        <v>236637700</v>
      </c>
      <c r="AM10" s="301">
        <v>262031400</v>
      </c>
      <c r="AN10" s="301">
        <v>284818800</v>
      </c>
      <c r="AO10" s="301">
        <v>309212500</v>
      </c>
      <c r="AP10" s="301">
        <v>321212500</v>
      </c>
      <c r="AQ10" s="301">
        <v>407826600</v>
      </c>
      <c r="AR10" s="301">
        <v>463338400</v>
      </c>
      <c r="AS10" s="301">
        <v>517669100</v>
      </c>
      <c r="AT10" s="301">
        <v>567669100</v>
      </c>
      <c r="AU10" s="301">
        <v>640897400</v>
      </c>
    </row>
    <row r="11" spans="1:256" s="19" customFormat="1" ht="15.75">
      <c r="A11" s="792"/>
      <c r="B11" s="792"/>
      <c r="D11" s="29"/>
      <c r="E11" s="29" t="s">
        <v>37</v>
      </c>
      <c r="F11" s="281"/>
      <c r="R11" s="539"/>
      <c r="S11" s="539"/>
      <c r="T11" s="539"/>
      <c r="U11" s="539"/>
      <c r="V11" s="539"/>
      <c r="W11" s="539"/>
      <c r="X11" s="539"/>
      <c r="Y11" s="539"/>
      <c r="Z11" s="539"/>
      <c r="AA11" s="539"/>
      <c r="AB11" s="539"/>
      <c r="AC11" s="539"/>
      <c r="AD11" s="539"/>
      <c r="AE11" s="539">
        <v>1503469590.7218957</v>
      </c>
      <c r="AF11" s="539">
        <v>1501612077.0320902</v>
      </c>
      <c r="AG11" s="539">
        <v>1497514235.6725793</v>
      </c>
      <c r="AH11" s="539">
        <v>1535418373.372776</v>
      </c>
      <c r="AI11" s="539">
        <v>1582557304.0367055</v>
      </c>
      <c r="AJ11" s="539">
        <v>1659991447.6692033</v>
      </c>
      <c r="AK11" s="539">
        <v>1715297983.5760572</v>
      </c>
      <c r="AL11" s="539">
        <v>1819476665.273632</v>
      </c>
      <c r="AM11" s="539">
        <v>1909771948.0296121</v>
      </c>
      <c r="AN11" s="539">
        <v>2002874769.4564345</v>
      </c>
      <c r="AO11" s="539">
        <v>2106808218.1356664</v>
      </c>
      <c r="AP11" s="539">
        <v>2160078140.3549385</v>
      </c>
      <c r="AQ11" s="539">
        <v>3069937901.6435237</v>
      </c>
      <c r="AR11" s="539">
        <v>3623778885.538249</v>
      </c>
      <c r="AS11" s="539">
        <v>3964859304.0655308</v>
      </c>
      <c r="AT11" s="539">
        <v>4019229661.8932076</v>
      </c>
      <c r="AU11" s="539">
        <v>4102148717.7868166</v>
      </c>
    </row>
    <row r="12" spans="1:256" ht="15.75">
      <c r="E12" s="29"/>
      <c r="F12" s="281"/>
      <c r="G12" s="19"/>
      <c r="H12" s="19"/>
      <c r="I12" s="19"/>
      <c r="J12" s="19"/>
      <c r="K12" s="19"/>
      <c r="L12" s="19"/>
      <c r="M12" s="19"/>
      <c r="N12" s="19"/>
      <c r="O12" s="19"/>
      <c r="P12" s="19"/>
      <c r="Q12" s="19"/>
      <c r="R12" s="19"/>
      <c r="S12" s="539"/>
      <c r="T12" s="539"/>
      <c r="U12" s="539"/>
      <c r="V12" s="539"/>
      <c r="W12" s="539"/>
      <c r="X12" s="539"/>
      <c r="Y12" s="539"/>
      <c r="Z12" s="539"/>
      <c r="AA12" s="539"/>
      <c r="AB12" s="539"/>
      <c r="AC12" s="539"/>
      <c r="AD12" s="539"/>
      <c r="AE12" s="539"/>
      <c r="AF12" s="539"/>
      <c r="AG12" s="539"/>
      <c r="AH12" s="539"/>
      <c r="AI12" s="539"/>
      <c r="AJ12" s="539"/>
      <c r="AK12" s="539"/>
      <c r="AL12" s="539"/>
      <c r="AM12" s="539"/>
      <c r="AN12" s="539"/>
      <c r="AO12" s="539"/>
      <c r="AP12" s="539"/>
      <c r="AQ12" s="539"/>
      <c r="AR12" s="539"/>
      <c r="AS12" s="539"/>
      <c r="AT12" s="539"/>
      <c r="AU12" s="539"/>
    </row>
    <row r="13" spans="1:256" ht="15.75">
      <c r="D13" s="5" t="s">
        <v>1084</v>
      </c>
      <c r="E13" s="29"/>
      <c r="F13" s="281"/>
      <c r="G13" s="19"/>
      <c r="H13" s="19"/>
      <c r="I13" s="19"/>
      <c r="J13" s="19"/>
      <c r="K13" s="19"/>
      <c r="L13" s="19"/>
      <c r="M13" s="19"/>
      <c r="N13" s="19"/>
      <c r="O13" s="19"/>
      <c r="P13" s="19"/>
      <c r="Q13" s="19"/>
      <c r="R13" s="19"/>
      <c r="S13" s="539"/>
      <c r="T13" s="494"/>
      <c r="U13" s="494"/>
      <c r="V13" s="494"/>
      <c r="W13" s="494"/>
      <c r="X13" s="494"/>
      <c r="Y13" s="494"/>
      <c r="Z13" s="494"/>
      <c r="AA13" s="494"/>
      <c r="AB13" s="494"/>
      <c r="AC13" s="494"/>
      <c r="AD13" s="494"/>
      <c r="AE13" s="494">
        <v>734.39750469579201</v>
      </c>
      <c r="AF13" s="494">
        <v>734.39782987107151</v>
      </c>
      <c r="AG13" s="494">
        <v>748.23569414322151</v>
      </c>
      <c r="AH13" s="494">
        <v>766.70854882594881</v>
      </c>
      <c r="AI13" s="494">
        <v>793.46212401073683</v>
      </c>
      <c r="AJ13" s="494">
        <v>823.43688452369702</v>
      </c>
      <c r="AK13" s="494">
        <v>867.53943556130537</v>
      </c>
      <c r="AL13" s="494">
        <v>904.89436341423107</v>
      </c>
      <c r="AM13" s="494">
        <v>941.34084813928484</v>
      </c>
      <c r="AN13" s="494">
        <v>981.90781076710698</v>
      </c>
      <c r="AO13" s="494">
        <v>1024.803944369329</v>
      </c>
      <c r="AP13" s="494">
        <v>1052.7662635151826</v>
      </c>
      <c r="AQ13" s="494">
        <v>1520.5767749879324</v>
      </c>
      <c r="AR13" s="494">
        <v>1805.3335366822273</v>
      </c>
      <c r="AS13" s="494">
        <v>1969.0611424551014</v>
      </c>
      <c r="AT13" s="494">
        <v>1971.6649963333191</v>
      </c>
      <c r="AU13" s="494">
        <v>1975.1204916372999</v>
      </c>
    </row>
    <row r="14" spans="1:256" ht="15.75">
      <c r="D14" s="5" t="s">
        <v>1085</v>
      </c>
      <c r="E14" s="29"/>
      <c r="F14" s="281"/>
      <c r="G14" s="19"/>
      <c r="H14" s="19"/>
      <c r="I14" s="19"/>
      <c r="J14" s="19"/>
      <c r="K14" s="19"/>
      <c r="L14" s="19"/>
      <c r="M14" s="19"/>
      <c r="N14" s="19"/>
      <c r="O14" s="19"/>
      <c r="P14" s="19"/>
      <c r="Q14" s="19"/>
      <c r="R14" s="19"/>
      <c r="S14" s="539"/>
      <c r="T14" s="494"/>
      <c r="U14" s="494"/>
      <c r="V14" s="494"/>
      <c r="W14" s="494"/>
      <c r="X14" s="494"/>
      <c r="Y14" s="494"/>
      <c r="Z14" s="494"/>
      <c r="AA14" s="494"/>
      <c r="AB14" s="494"/>
      <c r="AC14" s="494"/>
      <c r="AD14" s="494"/>
      <c r="AE14" s="494">
        <v>110.90946351049658</v>
      </c>
      <c r="AF14" s="494">
        <v>113.04422668010316</v>
      </c>
      <c r="AG14" s="494">
        <v>110.12466728938833</v>
      </c>
      <c r="AH14" s="494">
        <v>109.91626924033088</v>
      </c>
      <c r="AI14" s="494">
        <v>113.39242506517664</v>
      </c>
      <c r="AJ14" s="494">
        <v>116.42949131185733</v>
      </c>
      <c r="AK14" s="494">
        <v>125.40650475559316</v>
      </c>
      <c r="AL14" s="494">
        <v>135.28357944125406</v>
      </c>
      <c r="AM14" s="494">
        <v>149.69641950614388</v>
      </c>
      <c r="AN14" s="494">
        <v>162.78038046792869</v>
      </c>
      <c r="AO14" s="494">
        <v>176.28112175130676</v>
      </c>
      <c r="AP14" s="494">
        <v>183.89689599839309</v>
      </c>
      <c r="AQ14" s="494">
        <v>232.94730607222888</v>
      </c>
      <c r="AR14" s="494">
        <v>264.67207852206241</v>
      </c>
      <c r="AS14" s="494">
        <v>295.69650907499704</v>
      </c>
      <c r="AT14" s="494">
        <v>324.27456331698249</v>
      </c>
      <c r="AU14" s="494">
        <v>365.72021837075766</v>
      </c>
    </row>
    <row r="15" spans="1:256" ht="15.6" customHeight="1">
      <c r="D15" s="492" t="s">
        <v>1086</v>
      </c>
      <c r="E15" s="492"/>
      <c r="F15" s="492"/>
      <c r="R15" s="301"/>
      <c r="S15" s="301"/>
      <c r="T15" s="301"/>
      <c r="U15" s="301"/>
      <c r="V15" s="301"/>
      <c r="W15" s="301"/>
      <c r="X15" s="301"/>
      <c r="Y15" s="301"/>
      <c r="Z15" s="301"/>
      <c r="AA15" s="301"/>
      <c r="AB15" s="301"/>
      <c r="AC15" s="301"/>
      <c r="AD15" s="301"/>
      <c r="AE15" s="301">
        <v>845.30696820628862</v>
      </c>
      <c r="AF15" s="301">
        <v>847.44205655117469</v>
      </c>
      <c r="AG15" s="301">
        <v>858.36036143260981</v>
      </c>
      <c r="AH15" s="301">
        <v>876.62481806627966</v>
      </c>
      <c r="AI15" s="301">
        <v>906.8545490759135</v>
      </c>
      <c r="AJ15" s="301">
        <v>939.86637583555432</v>
      </c>
      <c r="AK15" s="301">
        <v>992.9459403168986</v>
      </c>
      <c r="AL15" s="301">
        <v>1040.1779428554851</v>
      </c>
      <c r="AM15" s="301">
        <v>1091.0372676454288</v>
      </c>
      <c r="AN15" s="301">
        <v>1144.6881912350357</v>
      </c>
      <c r="AO15" s="301">
        <v>1201.0850661206357</v>
      </c>
      <c r="AP15" s="301">
        <v>1236.6631595135757</v>
      </c>
      <c r="AQ15" s="301">
        <v>1753.5240810601613</v>
      </c>
      <c r="AR15" s="301">
        <v>2070.0056152042898</v>
      </c>
      <c r="AS15" s="301">
        <v>2264.7576515300984</v>
      </c>
      <c r="AT15" s="301">
        <v>2295.9395596503014</v>
      </c>
      <c r="AU15" s="301">
        <v>2340.8407100080576</v>
      </c>
    </row>
    <row r="16" spans="1:256" ht="15.6" customHeight="1">
      <c r="B16" s="36"/>
      <c r="D16" s="492"/>
      <c r="E16" s="492"/>
      <c r="F16" s="492"/>
      <c r="S16" s="227"/>
      <c r="T16" s="227"/>
      <c r="U16" s="227"/>
      <c r="V16" s="227"/>
      <c r="W16" s="227"/>
      <c r="X16" s="227"/>
      <c r="Y16" s="227"/>
      <c r="Z16" s="227"/>
      <c r="AA16" s="227"/>
      <c r="AB16" s="227"/>
      <c r="AC16" s="227"/>
      <c r="AD16" s="227"/>
      <c r="AE16" s="227"/>
      <c r="AF16" s="227"/>
      <c r="AG16" s="227"/>
      <c r="AH16" s="227"/>
      <c r="AI16" s="227"/>
      <c r="AJ16" s="227"/>
      <c r="AK16" s="227"/>
      <c r="AL16" s="227"/>
      <c r="AM16" s="227"/>
      <c r="AN16" s="227"/>
      <c r="AO16" s="227"/>
      <c r="AP16" s="227"/>
      <c r="AQ16" s="227"/>
      <c r="AR16" s="227"/>
      <c r="AS16" s="227"/>
      <c r="AT16" s="227"/>
      <c r="AU16" s="227"/>
      <c r="AV16" s="742"/>
      <c r="AW16" s="742"/>
      <c r="AX16" s="742"/>
      <c r="AY16" s="742"/>
      <c r="AZ16" s="742"/>
      <c r="BA16" s="742"/>
      <c r="BB16" s="742"/>
      <c r="BC16" s="742"/>
      <c r="BD16" s="742"/>
      <c r="BE16" s="742"/>
      <c r="BF16" s="742"/>
      <c r="BG16" s="742"/>
      <c r="BH16" s="742"/>
      <c r="BI16" s="742"/>
      <c r="BJ16" s="742"/>
      <c r="BK16" s="742"/>
      <c r="BL16" s="742"/>
      <c r="BM16" s="742"/>
      <c r="BN16" s="742"/>
      <c r="BO16" s="742"/>
      <c r="BP16" s="742"/>
      <c r="BQ16" s="742"/>
      <c r="BR16" s="742"/>
      <c r="BS16" s="742"/>
      <c r="BT16" s="742"/>
      <c r="BU16" s="742"/>
      <c r="BV16" s="742"/>
      <c r="BW16" s="742"/>
      <c r="BX16" s="742"/>
      <c r="BY16" s="742"/>
      <c r="BZ16" s="742"/>
      <c r="CA16" s="742"/>
      <c r="CB16" s="742"/>
      <c r="CC16" s="742"/>
      <c r="CD16" s="742"/>
      <c r="CE16" s="742"/>
      <c r="CF16" s="742"/>
      <c r="CG16" s="742"/>
      <c r="CH16" s="742"/>
      <c r="CI16" s="742"/>
      <c r="CJ16" s="742"/>
      <c r="CK16" s="742"/>
      <c r="CL16" s="742"/>
      <c r="CM16" s="742"/>
      <c r="CN16" s="742"/>
      <c r="CO16" s="742"/>
      <c r="CP16" s="742"/>
      <c r="CQ16" s="742"/>
      <c r="CR16" s="742"/>
      <c r="CS16" s="742"/>
      <c r="CT16" s="742"/>
      <c r="CU16" s="742"/>
      <c r="CV16" s="742"/>
      <c r="CW16" s="742"/>
      <c r="CX16" s="742"/>
      <c r="CY16" s="742"/>
      <c r="CZ16" s="742"/>
      <c r="DA16" s="742"/>
      <c r="DB16" s="742"/>
      <c r="DC16" s="742"/>
      <c r="DD16" s="742"/>
      <c r="DE16" s="742"/>
      <c r="DF16" s="742"/>
      <c r="DG16" s="742"/>
      <c r="DH16" s="742"/>
      <c r="DI16" s="742"/>
      <c r="DJ16" s="742"/>
      <c r="DK16" s="742"/>
      <c r="DL16" s="742"/>
      <c r="DM16" s="742"/>
      <c r="DN16" s="742"/>
      <c r="DO16" s="742"/>
      <c r="DP16" s="742"/>
      <c r="DQ16" s="742"/>
      <c r="DR16" s="742"/>
      <c r="DS16" s="742"/>
      <c r="DT16" s="742"/>
      <c r="DU16" s="742"/>
      <c r="DV16" s="742"/>
      <c r="DW16" s="742"/>
      <c r="DX16" s="742"/>
      <c r="DY16" s="742"/>
      <c r="DZ16" s="742"/>
      <c r="EA16" s="742"/>
      <c r="EB16" s="742"/>
      <c r="EC16" s="742"/>
      <c r="ED16" s="742"/>
      <c r="EE16" s="742"/>
      <c r="EF16" s="742"/>
      <c r="EG16" s="742"/>
      <c r="EH16" s="742"/>
      <c r="EI16" s="742"/>
      <c r="EJ16" s="742"/>
      <c r="EK16" s="742"/>
      <c r="EL16" s="742"/>
      <c r="EM16" s="742"/>
      <c r="EN16" s="742"/>
      <c r="EO16" s="742"/>
      <c r="EP16" s="742"/>
      <c r="EQ16" s="742"/>
      <c r="ER16" s="742"/>
      <c r="ES16" s="742"/>
      <c r="ET16" s="742"/>
      <c r="EU16" s="742"/>
      <c r="EV16" s="742"/>
      <c r="EW16" s="742"/>
      <c r="EX16" s="742"/>
      <c r="EY16" s="742"/>
      <c r="EZ16" s="742"/>
      <c r="FA16" s="742"/>
      <c r="FB16" s="742"/>
      <c r="FC16" s="742"/>
      <c r="FD16" s="742"/>
      <c r="FE16" s="742"/>
      <c r="FF16" s="742"/>
      <c r="FG16" s="742"/>
      <c r="FH16" s="742"/>
      <c r="FI16" s="742"/>
      <c r="FJ16" s="742"/>
      <c r="FK16" s="742"/>
      <c r="FL16" s="742"/>
      <c r="FM16" s="742"/>
      <c r="FN16" s="742"/>
      <c r="FO16" s="742"/>
      <c r="FP16" s="742"/>
      <c r="FQ16" s="742"/>
      <c r="FR16" s="742"/>
      <c r="FS16" s="742"/>
      <c r="FT16" s="742"/>
      <c r="FU16" s="742"/>
      <c r="FV16" s="742"/>
      <c r="FW16" s="742"/>
      <c r="FX16" s="742"/>
      <c r="FY16" s="742"/>
      <c r="FZ16" s="742"/>
      <c r="GA16" s="742"/>
      <c r="GB16" s="742"/>
      <c r="GC16" s="742"/>
      <c r="GD16" s="742"/>
      <c r="GE16" s="742"/>
      <c r="GF16" s="742"/>
      <c r="GG16" s="742"/>
      <c r="GH16" s="742"/>
      <c r="GI16" s="742"/>
      <c r="GJ16" s="742"/>
      <c r="GK16" s="742"/>
      <c r="GL16" s="742"/>
      <c r="GM16" s="742"/>
      <c r="GN16" s="742"/>
      <c r="GO16" s="742"/>
      <c r="GP16" s="742"/>
      <c r="GQ16" s="742"/>
      <c r="GR16" s="742"/>
      <c r="GS16" s="742"/>
      <c r="GT16" s="742"/>
      <c r="GU16" s="742"/>
      <c r="GV16" s="742"/>
      <c r="GW16" s="742"/>
      <c r="GX16" s="742"/>
      <c r="GY16" s="742"/>
      <c r="GZ16" s="742"/>
      <c r="HA16" s="742"/>
      <c r="HB16" s="742"/>
      <c r="HC16" s="742"/>
      <c r="HD16" s="742"/>
      <c r="HE16" s="742"/>
      <c r="HF16" s="742"/>
      <c r="HG16" s="742"/>
      <c r="HH16" s="742"/>
      <c r="HI16" s="742"/>
      <c r="HJ16" s="742"/>
      <c r="HK16" s="742"/>
      <c r="HL16" s="742"/>
      <c r="HM16" s="742"/>
      <c r="HN16" s="742"/>
      <c r="HO16" s="742"/>
      <c r="HP16" s="742"/>
      <c r="HQ16" s="742"/>
      <c r="HR16" s="742"/>
      <c r="HS16" s="742"/>
      <c r="HT16" s="742"/>
      <c r="HU16" s="742"/>
      <c r="HV16" s="742"/>
      <c r="HW16" s="742"/>
      <c r="HX16" s="742"/>
      <c r="HY16" s="742"/>
      <c r="HZ16" s="742"/>
    </row>
    <row r="17" spans="1:256" ht="15.6" customHeight="1">
      <c r="B17" s="36"/>
      <c r="D17" s="5" t="s">
        <v>1087</v>
      </c>
      <c r="S17" s="611"/>
      <c r="T17" s="611"/>
      <c r="U17" s="611"/>
      <c r="V17" s="611"/>
      <c r="W17" s="611"/>
      <c r="X17" s="611"/>
      <c r="Y17" s="611"/>
      <c r="Z17" s="611"/>
      <c r="AA17" s="611"/>
      <c r="AB17" s="611"/>
      <c r="AC17" s="611"/>
      <c r="AD17" s="611"/>
      <c r="AE17" s="611">
        <v>845.30696820628862</v>
      </c>
      <c r="AF17" s="611">
        <v>2.1350883448860714</v>
      </c>
      <c r="AG17" s="611">
        <v>10.91830488143512</v>
      </c>
      <c r="AH17" s="611">
        <v>18.264456633669852</v>
      </c>
      <c r="AI17" s="611">
        <v>30.229731009633838</v>
      </c>
      <c r="AJ17" s="611">
        <v>33.011826759640826</v>
      </c>
      <c r="AK17" s="611">
        <v>53.079564481344278</v>
      </c>
      <c r="AL17" s="611">
        <v>47.232002538586471</v>
      </c>
      <c r="AM17" s="611">
        <v>50.859324789943685</v>
      </c>
      <c r="AN17" s="611">
        <v>53.650923589606919</v>
      </c>
      <c r="AO17" s="611">
        <v>56.396874885600027</v>
      </c>
      <c r="AP17" s="611">
        <v>35.578093392939991</v>
      </c>
      <c r="AQ17" s="611">
        <v>516.86092154658559</v>
      </c>
      <c r="AR17" s="611">
        <v>316.48153414412855</v>
      </c>
      <c r="AS17" s="611">
        <v>194.7520363258086</v>
      </c>
      <c r="AT17" s="611">
        <v>31.181908120202934</v>
      </c>
      <c r="AU17" s="611">
        <v>44.901150357756251</v>
      </c>
    </row>
    <row r="18" spans="1:256" ht="15.6" customHeight="1">
      <c r="D18" s="5" t="s">
        <v>1088</v>
      </c>
      <c r="S18" s="1014"/>
      <c r="T18" s="1014"/>
      <c r="U18" s="1014"/>
      <c r="V18" s="1014"/>
      <c r="W18" s="1014"/>
      <c r="X18" s="1014"/>
      <c r="Y18" s="1014"/>
      <c r="Z18" s="1014"/>
      <c r="AA18" s="1014"/>
      <c r="AB18" s="1014"/>
      <c r="AC18" s="1014"/>
      <c r="AD18" s="1014"/>
      <c r="AE18" s="1014" t="e">
        <v>#DIV/0!</v>
      </c>
      <c r="AF18" s="1014">
        <v>2.5258142014570788E-3</v>
      </c>
      <c r="AG18" s="1014">
        <v>1.2883836478294717E-2</v>
      </c>
      <c r="AH18" s="1014">
        <v>2.1278308568660299E-2</v>
      </c>
      <c r="AI18" s="1014">
        <v>3.448422904146918E-2</v>
      </c>
      <c r="AJ18" s="1014">
        <v>3.6402559587179598E-2</v>
      </c>
      <c r="AK18" s="1014">
        <v>5.6475649992431959E-2</v>
      </c>
      <c r="AL18" s="1014">
        <v>4.7567546853066724E-2</v>
      </c>
      <c r="AM18" s="1014">
        <v>4.889483106162127E-2</v>
      </c>
      <c r="AN18" s="1014">
        <v>4.9174235546867395E-2</v>
      </c>
      <c r="AO18" s="1014">
        <v>4.9268329417071981E-2</v>
      </c>
      <c r="AP18" s="1014">
        <v>2.9621626641194592E-2</v>
      </c>
      <c r="AQ18" s="1014">
        <v>0.41794802211936649</v>
      </c>
      <c r="AR18" s="1014">
        <v>0.18048314109994276</v>
      </c>
      <c r="AS18" s="1014">
        <v>9.4082854121431178E-2</v>
      </c>
      <c r="AT18" s="1014">
        <v>1.3768320022734462E-2</v>
      </c>
      <c r="AU18" s="1014">
        <v>1.9556764971894656E-2</v>
      </c>
    </row>
    <row r="19" spans="1:256" s="158" customFormat="1" ht="15.6" customHeight="1">
      <c r="A19" s="106"/>
      <c r="B19" s="106"/>
      <c r="C19" s="28"/>
      <c r="D19" s="5"/>
      <c r="E19" s="5"/>
      <c r="F19" s="5"/>
      <c r="G19" s="28"/>
      <c r="H19" s="28"/>
      <c r="I19" s="28"/>
      <c r="J19" s="28"/>
      <c r="K19" s="28"/>
      <c r="L19" s="28"/>
      <c r="M19" s="28"/>
      <c r="N19" s="28"/>
      <c r="O19" s="28"/>
      <c r="P19" s="28"/>
      <c r="Q19" s="28"/>
      <c r="R19" s="28"/>
      <c r="S19" s="28"/>
      <c r="T19" s="28"/>
      <c r="U19" s="627"/>
      <c r="V19" s="28"/>
      <c r="W19" s="28"/>
      <c r="X19" s="28"/>
      <c r="Y19" s="28"/>
      <c r="Z19" s="28"/>
      <c r="AA19" s="28"/>
      <c r="AB19" s="28"/>
      <c r="AC19" s="28"/>
      <c r="AD19" s="28"/>
      <c r="AE19" s="293" t="e">
        <v>#DIV/0!</v>
      </c>
      <c r="AF19" s="293">
        <v>4.4277830115202624E-7</v>
      </c>
      <c r="AG19" s="293">
        <v>1.8842463456869598E-2</v>
      </c>
      <c r="AH19" s="293">
        <v>2.4688550449173535E-2</v>
      </c>
      <c r="AI19" s="293">
        <v>3.4894061408021905E-2</v>
      </c>
      <c r="AJ19" s="293">
        <v>3.7777178778800262E-2</v>
      </c>
      <c r="AK19" s="28"/>
      <c r="AL19" s="28"/>
      <c r="AM19" s="28"/>
      <c r="AN19" s="28"/>
      <c r="AO19" s="28"/>
      <c r="AP19" s="28"/>
      <c r="AQ19" s="28"/>
      <c r="AR19" s="28"/>
      <c r="AS19" s="28"/>
      <c r="AT19" s="28"/>
      <c r="AU19" s="28"/>
      <c r="AV19" s="28"/>
      <c r="AW19" s="28"/>
      <c r="AX19" s="28"/>
      <c r="AY19" s="28"/>
      <c r="AZ19" s="28"/>
      <c r="BA19" s="28"/>
      <c r="BB19" s="28"/>
      <c r="BC19" s="28"/>
      <c r="BD19" s="28"/>
      <c r="BE19" s="28"/>
      <c r="BF19" s="28"/>
      <c r="BG19" s="28"/>
      <c r="BH19" s="28"/>
      <c r="BI19" s="28"/>
      <c r="BJ19" s="28"/>
      <c r="BK19" s="28"/>
      <c r="BL19" s="28"/>
      <c r="BM19" s="28"/>
      <c r="BN19" s="28"/>
      <c r="BO19" s="28"/>
      <c r="BP19" s="28"/>
      <c r="BQ19" s="28"/>
      <c r="BR19" s="28"/>
      <c r="BS19" s="28"/>
      <c r="BT19" s="28"/>
      <c r="BU19" s="28"/>
      <c r="BV19" s="28"/>
      <c r="BW19" s="28"/>
      <c r="BX19" s="28"/>
      <c r="BY19" s="28"/>
      <c r="BZ19" s="28"/>
      <c r="CA19" s="28"/>
      <c r="CB19" s="28"/>
      <c r="CC19" s="28"/>
      <c r="CD19" s="28"/>
      <c r="CE19" s="28"/>
      <c r="CF19" s="28"/>
      <c r="CG19" s="28"/>
      <c r="CH19" s="28"/>
      <c r="CI19" s="28"/>
      <c r="CJ19" s="28"/>
      <c r="CK19" s="28"/>
      <c r="CL19" s="28"/>
      <c r="CM19" s="28"/>
      <c r="CN19" s="28"/>
      <c r="CO19" s="28"/>
      <c r="CP19" s="28"/>
      <c r="CQ19" s="28"/>
      <c r="CR19" s="28"/>
      <c r="CS19" s="28"/>
      <c r="CT19" s="28"/>
      <c r="CU19" s="28"/>
      <c r="CV19" s="28"/>
      <c r="CW19" s="28"/>
      <c r="CX19" s="28"/>
      <c r="CY19" s="28"/>
      <c r="CZ19" s="28"/>
      <c r="DA19" s="28"/>
      <c r="DB19" s="28"/>
      <c r="DC19" s="28"/>
      <c r="DD19" s="28"/>
      <c r="DE19" s="28"/>
      <c r="DF19" s="28"/>
      <c r="DG19" s="28"/>
      <c r="DH19" s="28"/>
      <c r="DI19" s="28"/>
      <c r="DJ19" s="28"/>
      <c r="DK19" s="28"/>
      <c r="DL19" s="28"/>
      <c r="DM19" s="28"/>
      <c r="DN19" s="28"/>
      <c r="DO19" s="28"/>
      <c r="DP19" s="28"/>
      <c r="DQ19" s="28"/>
      <c r="DR19" s="28"/>
      <c r="DS19" s="28"/>
      <c r="DT19" s="28"/>
      <c r="DU19" s="28"/>
      <c r="DV19" s="28"/>
      <c r="DW19" s="28"/>
      <c r="DX19" s="28"/>
      <c r="DY19" s="28"/>
      <c r="DZ19" s="28"/>
      <c r="EA19" s="28"/>
      <c r="EB19" s="28"/>
      <c r="EC19" s="28"/>
      <c r="ED19" s="28"/>
      <c r="EE19" s="28"/>
      <c r="EF19" s="28"/>
      <c r="EG19" s="28"/>
      <c r="EH19" s="28"/>
      <c r="EI19" s="28"/>
      <c r="EJ19" s="28"/>
      <c r="EK19" s="28"/>
      <c r="EL19" s="28"/>
      <c r="EM19" s="28"/>
      <c r="EN19" s="28"/>
      <c r="EO19" s="28"/>
      <c r="EP19" s="28"/>
      <c r="EQ19" s="28"/>
      <c r="ER19" s="28"/>
      <c r="ES19" s="28"/>
      <c r="ET19" s="28"/>
      <c r="EU19" s="28"/>
      <c r="EV19" s="28"/>
      <c r="EW19" s="28"/>
      <c r="EX19" s="28"/>
      <c r="EY19" s="28"/>
      <c r="EZ19" s="28"/>
      <c r="FA19" s="28"/>
      <c r="FB19" s="28"/>
      <c r="FC19" s="28"/>
      <c r="FD19" s="28"/>
      <c r="FE19" s="28"/>
      <c r="FF19" s="28"/>
      <c r="FG19" s="28"/>
      <c r="FH19" s="28"/>
      <c r="FI19" s="28"/>
      <c r="FJ19" s="28"/>
      <c r="FK19" s="28"/>
      <c r="FL19" s="28"/>
      <c r="FM19" s="28"/>
      <c r="FN19" s="28"/>
      <c r="FO19" s="28"/>
      <c r="FP19" s="28"/>
      <c r="FQ19" s="28"/>
      <c r="FR19" s="28"/>
      <c r="FS19" s="28"/>
      <c r="FT19" s="28"/>
      <c r="FU19" s="28"/>
      <c r="FV19" s="28"/>
      <c r="FW19" s="28"/>
      <c r="FX19" s="28"/>
      <c r="FY19" s="28"/>
      <c r="FZ19" s="28"/>
      <c r="GA19" s="28"/>
      <c r="GB19" s="28"/>
      <c r="GC19" s="28"/>
      <c r="GD19" s="28"/>
      <c r="GE19" s="28"/>
      <c r="GF19" s="28"/>
      <c r="GG19" s="28"/>
      <c r="GH19" s="28"/>
      <c r="GI19" s="28"/>
      <c r="GJ19" s="28"/>
      <c r="GK19" s="28"/>
      <c r="GL19" s="28"/>
      <c r="GM19" s="28"/>
      <c r="GN19" s="28"/>
      <c r="GO19" s="28"/>
      <c r="GP19" s="28"/>
      <c r="GQ19" s="28"/>
      <c r="GR19" s="28"/>
      <c r="GS19" s="28"/>
      <c r="GT19" s="28"/>
      <c r="GU19" s="28"/>
      <c r="GV19" s="28"/>
      <c r="GW19" s="28"/>
      <c r="GX19" s="28"/>
      <c r="GY19" s="28"/>
      <c r="GZ19" s="28"/>
      <c r="HA19" s="28"/>
      <c r="HB19" s="28"/>
      <c r="HC19" s="28"/>
      <c r="HD19" s="28"/>
      <c r="HE19" s="28"/>
      <c r="HF19" s="28"/>
      <c r="HG19" s="28"/>
      <c r="HH19" s="28"/>
      <c r="HI19" s="28"/>
      <c r="HJ19" s="28"/>
      <c r="HK19" s="28"/>
      <c r="HL19" s="28"/>
      <c r="HM19" s="28"/>
      <c r="HN19" s="28"/>
      <c r="HO19" s="28"/>
      <c r="HP19" s="28"/>
      <c r="HQ19" s="28"/>
      <c r="HR19" s="28"/>
      <c r="HS19" s="28"/>
      <c r="HT19" s="28"/>
      <c r="HU19" s="28"/>
      <c r="HV19" s="28"/>
      <c r="HW19" s="28"/>
      <c r="HX19" s="28"/>
      <c r="HY19" s="28"/>
      <c r="HZ19" s="28"/>
      <c r="IA19" s="28"/>
      <c r="IB19" s="28"/>
      <c r="IC19" s="28"/>
      <c r="ID19" s="28"/>
      <c r="IE19" s="28"/>
      <c r="IF19" s="28"/>
      <c r="IG19" s="28"/>
      <c r="IH19" s="28"/>
      <c r="II19" s="28"/>
      <c r="IJ19" s="28"/>
      <c r="IK19" s="28"/>
      <c r="IL19" s="28"/>
      <c r="IM19" s="28"/>
      <c r="IN19" s="28"/>
      <c r="IO19" s="28"/>
      <c r="IP19" s="28"/>
      <c r="IQ19" s="28"/>
      <c r="IR19" s="28"/>
      <c r="IS19" s="28"/>
      <c r="IT19" s="28"/>
      <c r="IU19" s="28"/>
      <c r="IV19" s="28"/>
    </row>
    <row r="20" spans="1:256" s="158" customFormat="1" ht="15.6" customHeight="1">
      <c r="A20" s="106"/>
      <c r="B20" s="106"/>
      <c r="C20" s="28"/>
      <c r="D20" s="5"/>
      <c r="E20" s="5"/>
      <c r="F20" s="5"/>
      <c r="G20" s="28"/>
      <c r="H20" s="28"/>
      <c r="I20" s="28"/>
      <c r="J20" s="28"/>
      <c r="K20" s="28"/>
      <c r="L20" s="28"/>
      <c r="M20" s="28"/>
      <c r="N20" s="28"/>
      <c r="O20" s="28"/>
      <c r="P20" s="28"/>
      <c r="Q20" s="28"/>
      <c r="R20" s="28"/>
      <c r="S20" s="28"/>
      <c r="T20" s="28"/>
      <c r="U20" s="627"/>
      <c r="V20" s="28"/>
      <c r="W20" s="28"/>
      <c r="X20" s="28"/>
      <c r="Y20" s="28"/>
      <c r="Z20" s="28"/>
      <c r="AA20" s="28"/>
      <c r="AB20" s="28"/>
      <c r="AC20" s="28"/>
      <c r="AD20" s="28"/>
      <c r="AE20" s="28"/>
      <c r="AF20" s="28"/>
      <c r="AG20" s="28"/>
      <c r="AH20" s="28"/>
      <c r="AI20" s="28"/>
      <c r="AJ20" s="28"/>
      <c r="AK20" s="28"/>
      <c r="AL20" s="28"/>
      <c r="AM20" s="28"/>
      <c r="AN20" s="28"/>
      <c r="AO20" s="28"/>
      <c r="AP20" s="28"/>
      <c r="AQ20" s="28"/>
      <c r="AR20" s="28"/>
      <c r="AS20" s="28"/>
      <c r="AT20" s="28"/>
      <c r="AU20" s="28"/>
      <c r="AV20" s="28"/>
      <c r="AW20" s="28"/>
      <c r="AX20" s="28"/>
      <c r="AY20" s="28"/>
      <c r="AZ20" s="28"/>
      <c r="BA20" s="28"/>
      <c r="BB20" s="28"/>
      <c r="BC20" s="28"/>
      <c r="BD20" s="28"/>
      <c r="BE20" s="28"/>
      <c r="BF20" s="28"/>
      <c r="BG20" s="28"/>
      <c r="BH20" s="28"/>
      <c r="BI20" s="28"/>
      <c r="BJ20" s="28"/>
      <c r="BK20" s="28"/>
      <c r="BL20" s="28"/>
      <c r="BM20" s="28"/>
      <c r="BN20" s="28"/>
      <c r="BO20" s="28"/>
      <c r="BP20" s="28"/>
      <c r="BQ20" s="28"/>
      <c r="BR20" s="28"/>
      <c r="BS20" s="28"/>
      <c r="BT20" s="28"/>
      <c r="BU20" s="28"/>
      <c r="BV20" s="28"/>
      <c r="BW20" s="28"/>
      <c r="BX20" s="28"/>
      <c r="BY20" s="28"/>
      <c r="BZ20" s="28"/>
      <c r="CA20" s="28"/>
      <c r="CB20" s="28"/>
      <c r="CC20" s="28"/>
      <c r="CD20" s="28"/>
      <c r="CE20" s="28"/>
      <c r="CF20" s="28"/>
      <c r="CG20" s="28"/>
      <c r="CH20" s="28"/>
      <c r="CI20" s="28"/>
      <c r="CJ20" s="28"/>
      <c r="CK20" s="28"/>
      <c r="CL20" s="28"/>
      <c r="CM20" s="28"/>
      <c r="CN20" s="28"/>
      <c r="CO20" s="28"/>
      <c r="CP20" s="28"/>
      <c r="CQ20" s="28"/>
      <c r="CR20" s="28"/>
      <c r="CS20" s="28"/>
      <c r="CT20" s="28"/>
      <c r="CU20" s="28"/>
      <c r="CV20" s="28"/>
      <c r="CW20" s="28"/>
      <c r="CX20" s="28"/>
      <c r="CY20" s="28"/>
      <c r="CZ20" s="28"/>
      <c r="DA20" s="28"/>
      <c r="DB20" s="28"/>
      <c r="DC20" s="28"/>
      <c r="DD20" s="28"/>
      <c r="DE20" s="28"/>
      <c r="DF20" s="28"/>
      <c r="DG20" s="28"/>
      <c r="DH20" s="28"/>
      <c r="DI20" s="28"/>
      <c r="DJ20" s="28"/>
      <c r="DK20" s="28"/>
      <c r="DL20" s="28"/>
      <c r="DM20" s="28"/>
      <c r="DN20" s="28"/>
      <c r="DO20" s="28"/>
      <c r="DP20" s="28"/>
      <c r="DQ20" s="28"/>
      <c r="DR20" s="28"/>
      <c r="DS20" s="28"/>
      <c r="DT20" s="28"/>
      <c r="DU20" s="28"/>
      <c r="DV20" s="28"/>
      <c r="DW20" s="28"/>
      <c r="DX20" s="28"/>
      <c r="DY20" s="28"/>
      <c r="DZ20" s="28"/>
      <c r="EA20" s="28"/>
      <c r="EB20" s="28"/>
      <c r="EC20" s="28"/>
      <c r="ED20" s="28"/>
      <c r="EE20" s="28"/>
      <c r="EF20" s="28"/>
      <c r="EG20" s="28"/>
      <c r="EH20" s="28"/>
      <c r="EI20" s="28"/>
      <c r="EJ20" s="28"/>
      <c r="EK20" s="28"/>
      <c r="EL20" s="28"/>
      <c r="EM20" s="28"/>
      <c r="EN20" s="28"/>
      <c r="EO20" s="28"/>
      <c r="EP20" s="28"/>
      <c r="EQ20" s="28"/>
      <c r="ER20" s="28"/>
      <c r="ES20" s="28"/>
      <c r="ET20" s="28"/>
      <c r="EU20" s="28"/>
      <c r="EV20" s="28"/>
      <c r="EW20" s="28"/>
      <c r="EX20" s="28"/>
      <c r="EY20" s="28"/>
      <c r="EZ20" s="28"/>
      <c r="FA20" s="28"/>
      <c r="FB20" s="28"/>
      <c r="FC20" s="28"/>
      <c r="FD20" s="28"/>
      <c r="FE20" s="28"/>
      <c r="FF20" s="28"/>
      <c r="FG20" s="28"/>
      <c r="FH20" s="28"/>
      <c r="FI20" s="28"/>
      <c r="FJ20" s="28"/>
      <c r="FK20" s="28"/>
      <c r="FL20" s="28"/>
      <c r="FM20" s="28"/>
      <c r="FN20" s="28"/>
      <c r="FO20" s="28"/>
      <c r="FP20" s="28"/>
      <c r="FQ20" s="28"/>
      <c r="FR20" s="28"/>
      <c r="FS20" s="28"/>
      <c r="FT20" s="28"/>
      <c r="FU20" s="28"/>
      <c r="FV20" s="28"/>
      <c r="FW20" s="28"/>
      <c r="FX20" s="28"/>
      <c r="FY20" s="28"/>
      <c r="FZ20" s="28"/>
      <c r="GA20" s="28"/>
      <c r="GB20" s="28"/>
      <c r="GC20" s="28"/>
      <c r="GD20" s="28"/>
      <c r="GE20" s="28"/>
      <c r="GF20" s="28"/>
      <c r="GG20" s="28"/>
      <c r="GH20" s="28"/>
      <c r="GI20" s="28"/>
      <c r="GJ20" s="28"/>
      <c r="GK20" s="28"/>
      <c r="GL20" s="28"/>
      <c r="GM20" s="28"/>
      <c r="GN20" s="28"/>
      <c r="GO20" s="28"/>
      <c r="GP20" s="28"/>
      <c r="GQ20" s="28"/>
      <c r="GR20" s="28"/>
      <c r="GS20" s="28"/>
      <c r="GT20" s="28"/>
      <c r="GU20" s="28"/>
      <c r="GV20" s="28"/>
      <c r="GW20" s="28"/>
      <c r="GX20" s="28"/>
      <c r="GY20" s="28"/>
      <c r="GZ20" s="28"/>
      <c r="HA20" s="28"/>
      <c r="HB20" s="28"/>
      <c r="HC20" s="28"/>
      <c r="HD20" s="28"/>
      <c r="HE20" s="28"/>
      <c r="HF20" s="28"/>
      <c r="HG20" s="28"/>
      <c r="HH20" s="28"/>
      <c r="HI20" s="28"/>
      <c r="HJ20" s="28"/>
      <c r="HK20" s="28"/>
      <c r="HL20" s="28"/>
      <c r="HM20" s="28"/>
      <c r="HN20" s="28"/>
      <c r="HO20" s="28"/>
      <c r="HP20" s="28"/>
      <c r="HQ20" s="28"/>
      <c r="HR20" s="28"/>
      <c r="HS20" s="28"/>
      <c r="HT20" s="28"/>
      <c r="HU20" s="28"/>
      <c r="HV20" s="28"/>
      <c r="HW20" s="28"/>
      <c r="HX20" s="28"/>
      <c r="HY20" s="28"/>
      <c r="HZ20" s="28"/>
      <c r="IA20" s="28"/>
      <c r="IB20" s="28"/>
      <c r="IC20" s="28"/>
      <c r="ID20" s="28"/>
      <c r="IE20" s="28"/>
      <c r="IF20" s="28"/>
      <c r="IG20" s="28"/>
      <c r="IH20" s="28"/>
      <c r="II20" s="28"/>
      <c r="IJ20" s="28"/>
      <c r="IK20" s="28"/>
      <c r="IL20" s="28"/>
      <c r="IM20" s="28"/>
      <c r="IN20" s="28"/>
      <c r="IO20" s="28"/>
      <c r="IP20" s="28"/>
      <c r="IQ20" s="28"/>
      <c r="IR20" s="28"/>
      <c r="IS20" s="28"/>
      <c r="IT20" s="28"/>
      <c r="IU20" s="28"/>
      <c r="IV20" s="28"/>
    </row>
    <row r="21" spans="1:256" ht="15" customHeight="1">
      <c r="D21" s="1008" t="s">
        <v>110</v>
      </c>
      <c r="E21" s="1009"/>
      <c r="F21" s="1009"/>
      <c r="G21" s="1010" t="s">
        <v>1089</v>
      </c>
      <c r="H21" s="1012">
        <v>1991</v>
      </c>
      <c r="I21" s="1012">
        <v>1992</v>
      </c>
      <c r="J21" s="1012">
        <v>1993</v>
      </c>
      <c r="K21" s="1012">
        <v>1994</v>
      </c>
      <c r="L21" s="1012">
        <v>1995</v>
      </c>
      <c r="M21" s="1012">
        <v>1996</v>
      </c>
      <c r="N21" s="1012">
        <v>1997</v>
      </c>
      <c r="O21" s="1012">
        <v>1998</v>
      </c>
      <c r="P21" s="1012">
        <v>1999</v>
      </c>
      <c r="Q21" s="1012">
        <v>2000</v>
      </c>
      <c r="R21" s="1012">
        <v>2001</v>
      </c>
      <c r="S21" s="1012">
        <v>2002</v>
      </c>
      <c r="T21" s="1012">
        <v>2003</v>
      </c>
      <c r="U21" s="1012">
        <v>2004</v>
      </c>
      <c r="V21" s="1012">
        <v>2005</v>
      </c>
      <c r="W21" s="1012">
        <v>2006</v>
      </c>
      <c r="X21" s="1012">
        <v>2007</v>
      </c>
      <c r="Y21" s="1012">
        <v>2008</v>
      </c>
      <c r="Z21" s="1012">
        <v>2009</v>
      </c>
      <c r="AA21" s="1012">
        <v>2010</v>
      </c>
      <c r="AB21" s="1012">
        <v>2011</v>
      </c>
      <c r="AC21" s="1012">
        <v>2012</v>
      </c>
      <c r="AD21" s="1012">
        <v>2013</v>
      </c>
      <c r="AE21" s="1012">
        <v>2014</v>
      </c>
      <c r="AF21" s="1012">
        <v>2015</v>
      </c>
      <c r="AG21" s="1012">
        <v>2016</v>
      </c>
      <c r="AH21" s="1012">
        <v>2017</v>
      </c>
      <c r="AI21" s="1012">
        <v>2018</v>
      </c>
      <c r="AJ21" s="1012">
        <v>2019</v>
      </c>
      <c r="AK21" s="1012">
        <v>2020</v>
      </c>
      <c r="AL21" s="1012">
        <v>2021</v>
      </c>
      <c r="AM21" s="1012">
        <v>2022</v>
      </c>
      <c r="AN21" s="1012">
        <v>2023</v>
      </c>
      <c r="AO21" s="1012">
        <v>2024</v>
      </c>
      <c r="AP21" s="1012">
        <v>2025</v>
      </c>
      <c r="AQ21" s="1012">
        <v>2026</v>
      </c>
      <c r="AR21" s="1012">
        <v>2027</v>
      </c>
      <c r="AS21" s="1012">
        <v>2028</v>
      </c>
      <c r="AT21" s="1012">
        <v>2029</v>
      </c>
      <c r="AU21" s="1012">
        <v>2030</v>
      </c>
      <c r="AV21" s="742"/>
      <c r="AW21" s="742"/>
      <c r="AX21" s="742"/>
      <c r="AY21" s="742"/>
      <c r="AZ21" s="742"/>
      <c r="BA21" s="742"/>
      <c r="BB21" s="742"/>
      <c r="BC21" s="742"/>
      <c r="BD21" s="742"/>
      <c r="BE21" s="742"/>
      <c r="BF21" s="742"/>
      <c r="BG21" s="742"/>
      <c r="BH21" s="742"/>
      <c r="BI21" s="742"/>
      <c r="BJ21" s="742"/>
      <c r="BK21" s="742"/>
      <c r="BL21" s="742"/>
      <c r="BM21" s="742"/>
      <c r="BN21" s="742"/>
      <c r="BO21" s="742"/>
      <c r="BP21" s="742"/>
      <c r="BQ21" s="742"/>
      <c r="BR21" s="742"/>
      <c r="BS21" s="742"/>
      <c r="BT21" s="742"/>
      <c r="BU21" s="742"/>
      <c r="BV21" s="742"/>
      <c r="BW21" s="742"/>
      <c r="BX21" s="742"/>
      <c r="BY21" s="742"/>
      <c r="BZ21" s="742"/>
      <c r="CA21" s="742"/>
      <c r="CB21" s="742"/>
      <c r="CC21" s="742"/>
      <c r="CD21" s="742"/>
      <c r="CE21" s="742"/>
      <c r="CF21" s="742"/>
      <c r="CG21" s="742"/>
      <c r="CH21" s="742"/>
      <c r="CI21" s="742"/>
      <c r="CJ21" s="742"/>
      <c r="CK21" s="742"/>
      <c r="CL21" s="742"/>
      <c r="CM21" s="742"/>
      <c r="CN21" s="742"/>
      <c r="CO21" s="742"/>
      <c r="CP21" s="742"/>
      <c r="CQ21" s="742"/>
      <c r="CR21" s="742"/>
      <c r="CS21" s="742"/>
      <c r="CT21" s="742"/>
      <c r="CU21" s="742"/>
      <c r="CV21" s="742"/>
      <c r="CW21" s="742"/>
      <c r="CX21" s="742"/>
      <c r="CY21" s="742"/>
      <c r="CZ21" s="742"/>
      <c r="DA21" s="742"/>
      <c r="DB21" s="742"/>
      <c r="DC21" s="742"/>
      <c r="DD21" s="742"/>
      <c r="DE21" s="742"/>
      <c r="DF21" s="742"/>
      <c r="DG21" s="742"/>
      <c r="DH21" s="742"/>
      <c r="DI21" s="742"/>
      <c r="DJ21" s="742"/>
      <c r="DK21" s="742"/>
      <c r="DL21" s="742"/>
      <c r="DM21" s="742"/>
      <c r="DN21" s="742"/>
      <c r="DO21" s="742"/>
      <c r="DP21" s="742"/>
      <c r="DQ21" s="742"/>
      <c r="DR21" s="742"/>
      <c r="DS21" s="742"/>
      <c r="DT21" s="742"/>
      <c r="DU21" s="742"/>
      <c r="DV21" s="742"/>
      <c r="DW21" s="742"/>
      <c r="DX21" s="742"/>
      <c r="DY21" s="742"/>
      <c r="DZ21" s="742"/>
      <c r="EA21" s="742"/>
      <c r="EB21" s="742"/>
      <c r="EC21" s="742"/>
      <c r="ED21" s="742"/>
      <c r="EE21" s="742"/>
      <c r="EF21" s="742"/>
      <c r="EG21" s="742"/>
      <c r="EH21" s="742"/>
      <c r="EI21" s="742"/>
      <c r="EJ21" s="742"/>
      <c r="EK21" s="742"/>
      <c r="EL21" s="742"/>
      <c r="EM21" s="742"/>
      <c r="EN21" s="742"/>
      <c r="EO21" s="742"/>
      <c r="EP21" s="742"/>
      <c r="EQ21" s="742"/>
      <c r="ER21" s="742"/>
      <c r="ES21" s="742"/>
      <c r="ET21" s="742"/>
      <c r="EU21" s="742"/>
      <c r="EV21" s="742"/>
      <c r="EW21" s="742"/>
      <c r="EX21" s="742"/>
      <c r="EY21" s="742"/>
      <c r="EZ21" s="742"/>
      <c r="FA21" s="742"/>
      <c r="FB21" s="742"/>
      <c r="FC21" s="742"/>
      <c r="FD21" s="742"/>
      <c r="FE21" s="742"/>
      <c r="FF21" s="742"/>
      <c r="FG21" s="742"/>
      <c r="FH21" s="742"/>
      <c r="FI21" s="742"/>
      <c r="FJ21" s="742"/>
      <c r="FK21" s="742"/>
      <c r="FL21" s="742"/>
      <c r="FM21" s="742"/>
      <c r="FN21" s="742"/>
      <c r="FO21" s="742"/>
      <c r="FP21" s="742"/>
      <c r="FQ21" s="742"/>
      <c r="FR21" s="742"/>
      <c r="FS21" s="742"/>
      <c r="FT21" s="742"/>
      <c r="FU21" s="742"/>
      <c r="FV21" s="742"/>
      <c r="FW21" s="742"/>
      <c r="FX21" s="742"/>
      <c r="FY21" s="742"/>
      <c r="FZ21" s="742"/>
      <c r="GA21" s="742"/>
      <c r="GB21" s="742"/>
      <c r="GC21" s="742"/>
      <c r="GD21" s="742"/>
      <c r="GE21" s="742"/>
      <c r="GF21" s="742"/>
      <c r="GG21" s="742"/>
      <c r="GH21" s="742"/>
      <c r="GI21" s="742"/>
      <c r="GJ21" s="742"/>
      <c r="GK21" s="742"/>
      <c r="GL21" s="742"/>
      <c r="GM21" s="742"/>
      <c r="GN21" s="742"/>
      <c r="GO21" s="742"/>
      <c r="GP21" s="742"/>
      <c r="GQ21" s="742"/>
      <c r="GR21" s="742"/>
      <c r="GS21" s="742"/>
      <c r="GT21" s="742"/>
      <c r="GU21" s="742"/>
      <c r="GV21" s="742"/>
      <c r="GW21" s="742"/>
      <c r="GX21" s="742"/>
      <c r="GY21" s="742"/>
      <c r="GZ21" s="742"/>
      <c r="HA21" s="742"/>
      <c r="HB21" s="742"/>
      <c r="HC21" s="742"/>
      <c r="HD21" s="742"/>
      <c r="HE21" s="742"/>
      <c r="HF21" s="742"/>
      <c r="HG21" s="742"/>
      <c r="HH21" s="742"/>
      <c r="HI21" s="742"/>
      <c r="HJ21" s="742"/>
      <c r="HK21" s="742"/>
      <c r="HL21" s="742"/>
      <c r="HM21" s="742"/>
      <c r="HN21" s="742"/>
      <c r="HO21" s="742"/>
      <c r="HP21" s="742"/>
      <c r="HQ21" s="742"/>
      <c r="HR21" s="742"/>
      <c r="HS21" s="742"/>
      <c r="HT21" s="742"/>
      <c r="HU21" s="742"/>
      <c r="HV21" s="742"/>
      <c r="HW21" s="742"/>
      <c r="HX21" s="742"/>
      <c r="HY21" s="742"/>
      <c r="HZ21" s="742"/>
    </row>
    <row r="22" spans="1:256" ht="15" customHeight="1">
      <c r="D22" s="29" t="s">
        <v>1090</v>
      </c>
      <c r="E22" s="29"/>
      <c r="F22" s="29"/>
    </row>
    <row r="23" spans="1:256">
      <c r="D23" s="280" t="s">
        <v>1091</v>
      </c>
      <c r="E23" s="280"/>
      <c r="F23" s="280"/>
      <c r="H23" s="195">
        <v>1420422.8000000003</v>
      </c>
      <c r="I23" s="195">
        <v>1087334.5</v>
      </c>
      <c r="J23" s="195">
        <v>1254349.5999999999</v>
      </c>
      <c r="K23" s="195">
        <v>1285976.7</v>
      </c>
      <c r="L23" s="195">
        <v>1113094.9000000001</v>
      </c>
      <c r="M23" s="195">
        <v>1216941.6000000001</v>
      </c>
      <c r="N23" s="195">
        <v>1257068.6000000001</v>
      </c>
      <c r="O23" s="195">
        <v>1055648.8</v>
      </c>
      <c r="P23" s="195">
        <v>1126112.6000000001</v>
      </c>
      <c r="Q23" s="195">
        <v>1314535.8</v>
      </c>
      <c r="R23" s="195">
        <v>1296931.4000000001</v>
      </c>
      <c r="S23" s="195">
        <v>1396980.6</v>
      </c>
      <c r="T23" s="195">
        <v>1369785.1</v>
      </c>
      <c r="U23" s="195">
        <v>1539222.4000000004</v>
      </c>
      <c r="V23" s="195">
        <v>1347533.5000000002</v>
      </c>
      <c r="W23" s="195">
        <v>1402076.4</v>
      </c>
      <c r="X23" s="195">
        <v>1461256.5999999999</v>
      </c>
      <c r="Y23" s="195">
        <v>1307822.4000000001</v>
      </c>
      <c r="Z23" s="195">
        <v>1164411.1000000001</v>
      </c>
      <c r="AA23" s="195">
        <v>998203.4</v>
      </c>
      <c r="AB23" s="195">
        <v>988185.10000000009</v>
      </c>
      <c r="AC23" s="195">
        <v>977575.90000000014</v>
      </c>
      <c r="AD23" s="195">
        <v>1001580.0289999999</v>
      </c>
      <c r="AE23" s="195">
        <v>989891.27602593857</v>
      </c>
      <c r="AF23" s="195">
        <v>910164.00744132709</v>
      </c>
      <c r="AG23" s="195">
        <v>897623.0994710658</v>
      </c>
      <c r="AH23" s="195">
        <v>876030.35321404762</v>
      </c>
      <c r="AI23" s="195">
        <v>876579.55759474915</v>
      </c>
      <c r="AJ23" s="195">
        <v>885355.21277978527</v>
      </c>
      <c r="AK23" s="195">
        <v>901668.27005991433</v>
      </c>
      <c r="AL23" s="195">
        <v>922011.81060637254</v>
      </c>
      <c r="AM23" s="195">
        <v>919136.65241432097</v>
      </c>
      <c r="AN23" s="195">
        <v>915055.40607683442</v>
      </c>
      <c r="AO23" s="195">
        <v>910716.30793020828</v>
      </c>
      <c r="AP23" s="195">
        <v>908372.68492010597</v>
      </c>
      <c r="AQ23" s="195">
        <v>907242.98684634024</v>
      </c>
      <c r="AR23" s="195">
        <v>903350.65548726614</v>
      </c>
      <c r="AS23" s="195">
        <v>899580.31529805355</v>
      </c>
      <c r="AT23" s="195">
        <v>895950.02565091394</v>
      </c>
      <c r="AU23" s="195">
        <v>892566.73429989477</v>
      </c>
    </row>
    <row r="24" spans="1:256">
      <c r="D24" s="280" t="s">
        <v>1092</v>
      </c>
      <c r="E24" s="280"/>
      <c r="F24" s="280"/>
      <c r="H24" s="195">
        <v>834954.8</v>
      </c>
      <c r="I24" s="195">
        <v>818834.8</v>
      </c>
      <c r="J24" s="195">
        <v>646023.79999999993</v>
      </c>
      <c r="K24" s="195">
        <v>622178.4</v>
      </c>
      <c r="L24" s="195">
        <v>456666.00000000006</v>
      </c>
      <c r="M24" s="195">
        <v>388497.9</v>
      </c>
      <c r="N24" s="195">
        <v>469814.9</v>
      </c>
      <c r="O24" s="195">
        <v>461631.9</v>
      </c>
      <c r="P24" s="195">
        <v>408287.2</v>
      </c>
      <c r="Q24" s="195">
        <v>761650.90000000014</v>
      </c>
      <c r="R24" s="195">
        <v>868341.59999999986</v>
      </c>
      <c r="S24" s="195">
        <v>929318.3</v>
      </c>
      <c r="T24" s="195">
        <v>901107.60000000009</v>
      </c>
      <c r="U24" s="195">
        <v>900604.20000000007</v>
      </c>
      <c r="V24" s="195">
        <v>741392.10000000009</v>
      </c>
      <c r="W24" s="195">
        <v>713556</v>
      </c>
      <c r="X24" s="195">
        <v>894090.7</v>
      </c>
      <c r="Y24" s="195">
        <v>955065.89999999991</v>
      </c>
      <c r="Z24" s="195">
        <v>992077.70000000007</v>
      </c>
      <c r="AA24" s="195">
        <v>760232.20000000007</v>
      </c>
      <c r="AB24" s="195">
        <v>620679.19999999995</v>
      </c>
      <c r="AC24" s="195">
        <v>726806.20000000007</v>
      </c>
      <c r="AD24" s="195">
        <v>862821.9709999999</v>
      </c>
      <c r="AE24" s="195">
        <v>855524.34280767618</v>
      </c>
      <c r="AF24" s="195">
        <v>839835.99255867302</v>
      </c>
      <c r="AG24" s="195">
        <v>852376.90052893374</v>
      </c>
      <c r="AH24" s="195">
        <v>873969.64678595227</v>
      </c>
      <c r="AI24" s="195">
        <v>873420.44240525039</v>
      </c>
      <c r="AJ24" s="195">
        <v>864644.78722021542</v>
      </c>
      <c r="AK24" s="195">
        <v>848331.72994008602</v>
      </c>
      <c r="AL24" s="195">
        <v>827988.18939362769</v>
      </c>
      <c r="AM24" s="195">
        <v>830863.34758567926</v>
      </c>
      <c r="AN24" s="195">
        <v>834944.59392316593</v>
      </c>
      <c r="AO24" s="195">
        <v>839283.69206979184</v>
      </c>
      <c r="AP24" s="195">
        <v>841627.31507989345</v>
      </c>
      <c r="AQ24" s="195">
        <v>842757.01315365965</v>
      </c>
      <c r="AR24" s="195">
        <v>846649.34451273398</v>
      </c>
      <c r="AS24" s="195">
        <v>850419.6847019468</v>
      </c>
      <c r="AT24" s="195">
        <v>854049.97434908606</v>
      </c>
      <c r="AU24" s="195">
        <v>857433.26570010465</v>
      </c>
    </row>
    <row r="25" spans="1:256" ht="15.75">
      <c r="D25" s="281" t="s">
        <v>37</v>
      </c>
      <c r="E25" s="281"/>
      <c r="F25" s="281"/>
      <c r="G25" s="19"/>
      <c r="H25" s="342">
        <v>2255377.6000000006</v>
      </c>
      <c r="I25" s="342">
        <v>1906169.3</v>
      </c>
      <c r="J25" s="342">
        <v>1900373.4</v>
      </c>
      <c r="K25" s="342">
        <v>1908155.1</v>
      </c>
      <c r="L25" s="342">
        <v>1569760.9000000001</v>
      </c>
      <c r="M25" s="342">
        <v>1605439.5</v>
      </c>
      <c r="N25" s="342">
        <v>1726883.5</v>
      </c>
      <c r="O25" s="342">
        <v>1517280.7000000002</v>
      </c>
      <c r="P25" s="342">
        <v>1534399.8</v>
      </c>
      <c r="Q25" s="342">
        <v>2076186.7000000002</v>
      </c>
      <c r="R25" s="342">
        <v>2165273</v>
      </c>
      <c r="S25" s="342">
        <v>2326298.9000000004</v>
      </c>
      <c r="T25" s="342">
        <v>2270892.7000000002</v>
      </c>
      <c r="U25" s="342">
        <v>2439826.6000000006</v>
      </c>
      <c r="V25" s="342">
        <v>2088925.6000000003</v>
      </c>
      <c r="W25" s="342">
        <v>2115632.4</v>
      </c>
      <c r="X25" s="342">
        <v>2355347.2999999998</v>
      </c>
      <c r="Y25" s="342">
        <v>2262888.2999999998</v>
      </c>
      <c r="Z25" s="342">
        <v>2156488.8000000003</v>
      </c>
      <c r="AA25" s="342">
        <v>1758435.6</v>
      </c>
      <c r="AB25" s="342">
        <v>1608864.3</v>
      </c>
      <c r="AC25" s="342">
        <v>1704382.1</v>
      </c>
      <c r="AD25" s="342">
        <v>1864401.9999999998</v>
      </c>
      <c r="AE25" s="342">
        <v>1845415.6188336147</v>
      </c>
      <c r="AF25" s="342">
        <v>1750000</v>
      </c>
      <c r="AG25" s="342">
        <v>1749999.9999999995</v>
      </c>
      <c r="AH25" s="342">
        <v>1750000</v>
      </c>
      <c r="AI25" s="342">
        <v>1749999.9999999995</v>
      </c>
      <c r="AJ25" s="342">
        <v>1750000.0000000007</v>
      </c>
      <c r="AK25" s="342">
        <v>1750000.0000000005</v>
      </c>
      <c r="AL25" s="342">
        <v>1750000.0000000002</v>
      </c>
      <c r="AM25" s="342">
        <v>1750000.0000000002</v>
      </c>
      <c r="AN25" s="342">
        <v>1750000.0000000005</v>
      </c>
      <c r="AO25" s="342">
        <v>1750000</v>
      </c>
      <c r="AP25" s="342">
        <v>1749999.9999999995</v>
      </c>
      <c r="AQ25" s="342">
        <v>1750000</v>
      </c>
      <c r="AR25" s="342">
        <v>1750000</v>
      </c>
      <c r="AS25" s="342">
        <v>1750000.0000000005</v>
      </c>
      <c r="AT25" s="342">
        <v>1750000</v>
      </c>
      <c r="AU25" s="342">
        <v>1749999.9999999995</v>
      </c>
    </row>
    <row r="26" spans="1:256" ht="15.75">
      <c r="D26" s="29" t="s">
        <v>1093</v>
      </c>
      <c r="E26" s="29"/>
      <c r="F26" s="29"/>
      <c r="S26" s="301"/>
      <c r="T26" s="301"/>
      <c r="U26" s="301"/>
      <c r="V26" s="301"/>
      <c r="W26" s="301"/>
      <c r="X26" s="301"/>
      <c r="Y26" s="301"/>
      <c r="Z26" s="301"/>
      <c r="AA26" s="301"/>
      <c r="AB26" s="301"/>
      <c r="AC26" s="301"/>
      <c r="AD26" s="301"/>
      <c r="AE26" s="301"/>
      <c r="AF26" s="301"/>
      <c r="AG26" s="301"/>
      <c r="AH26" s="301"/>
      <c r="AI26" s="301"/>
      <c r="AJ26" s="301"/>
      <c r="AK26" s="301"/>
      <c r="AL26" s="301"/>
      <c r="AM26" s="301"/>
      <c r="AN26" s="301"/>
      <c r="AO26" s="301"/>
      <c r="AP26" s="301"/>
      <c r="AQ26" s="301"/>
      <c r="AR26" s="301"/>
      <c r="AS26" s="301"/>
      <c r="AT26" s="301"/>
      <c r="AU26" s="301"/>
    </row>
    <row r="27" spans="1:256">
      <c r="E27" s="492" t="s">
        <v>616</v>
      </c>
      <c r="F27" s="1013"/>
      <c r="H27" s="1015">
        <v>438872752</v>
      </c>
      <c r="I27" s="1015">
        <v>379805161</v>
      </c>
      <c r="J27" s="1015">
        <v>526533641</v>
      </c>
      <c r="K27" s="1015">
        <v>611227860</v>
      </c>
      <c r="L27" s="1015">
        <v>606422262</v>
      </c>
      <c r="M27" s="1015">
        <v>587267866</v>
      </c>
      <c r="N27" s="1015">
        <v>664485013</v>
      </c>
      <c r="O27" s="1015">
        <v>639242324</v>
      </c>
      <c r="P27" s="1015">
        <v>591790626</v>
      </c>
      <c r="Q27" s="1015">
        <v>740203460</v>
      </c>
      <c r="R27" s="1015">
        <v>809271210</v>
      </c>
      <c r="S27" s="1016">
        <v>843689001</v>
      </c>
      <c r="T27" s="1017">
        <v>870400584.39999998</v>
      </c>
      <c r="U27" s="1017">
        <v>843160061.11000001</v>
      </c>
      <c r="V27" s="1017">
        <v>819296621.15999997</v>
      </c>
      <c r="W27" s="1017">
        <v>826718521.92999995</v>
      </c>
      <c r="X27" s="1018">
        <v>891469872.89999998</v>
      </c>
      <c r="Y27" s="1018">
        <v>967760217.59000003</v>
      </c>
      <c r="Z27" s="1018">
        <v>988072227.15999997</v>
      </c>
      <c r="AA27" s="1018">
        <v>1011055916.01</v>
      </c>
      <c r="AB27" s="1018">
        <v>995580646.52999997</v>
      </c>
      <c r="AC27" s="1018">
        <v>1062480627.3900001</v>
      </c>
      <c r="AD27" s="1018">
        <v>1223378007.05</v>
      </c>
      <c r="AE27" s="301">
        <v>1147286930.2860126</v>
      </c>
      <c r="AF27" s="301">
        <v>998526300.24062443</v>
      </c>
      <c r="AG27" s="301">
        <v>992719698.3212465</v>
      </c>
      <c r="AH27" s="301">
        <v>1015654449.91486</v>
      </c>
      <c r="AI27" s="301">
        <v>1048409806.450657</v>
      </c>
      <c r="AJ27" s="301">
        <v>1092374802.5676694</v>
      </c>
      <c r="AK27" s="301">
        <v>1149200198.1485515</v>
      </c>
      <c r="AL27" s="301">
        <v>1215928438.067951</v>
      </c>
      <c r="AM27" s="301">
        <v>1280810666.0518601</v>
      </c>
      <c r="AN27" s="301">
        <v>1349195128.0437014</v>
      </c>
      <c r="AO27" s="301">
        <v>1423497553.2783632</v>
      </c>
      <c r="AP27" s="301">
        <v>1474752214.2487464</v>
      </c>
      <c r="AQ27" s="301">
        <v>1781238304.6991615</v>
      </c>
      <c r="AR27" s="301">
        <v>2335158934.0560675</v>
      </c>
      <c r="AS27" s="301">
        <v>2674598718.5526152</v>
      </c>
      <c r="AT27" s="301">
        <v>2822536020.1473608</v>
      </c>
      <c r="AU27" s="301">
        <v>2829505639.5069923</v>
      </c>
    </row>
    <row r="28" spans="1:256">
      <c r="E28" s="492" t="s">
        <v>1020</v>
      </c>
      <c r="F28" s="1013"/>
      <c r="H28" s="1019"/>
      <c r="I28" s="1019"/>
      <c r="J28" s="1019"/>
      <c r="K28" s="1019"/>
      <c r="L28" s="1019"/>
      <c r="M28" s="1019"/>
      <c r="N28" s="1019"/>
      <c r="O28" s="1019"/>
      <c r="P28" s="1019"/>
      <c r="Q28" s="1019"/>
      <c r="R28" s="1019"/>
      <c r="S28" s="106"/>
      <c r="T28" s="1017"/>
      <c r="U28" s="1017"/>
      <c r="V28" s="1017"/>
      <c r="W28" s="1017"/>
      <c r="X28" s="1018"/>
      <c r="Y28" s="1018"/>
      <c r="Z28" s="1018"/>
      <c r="AA28" s="1018"/>
      <c r="AB28" s="1018"/>
      <c r="AC28" s="1018"/>
      <c r="AD28" s="1018"/>
      <c r="AE28" s="301">
        <v>290259426.09398735</v>
      </c>
      <c r="AF28" s="301">
        <v>286771700.73868883</v>
      </c>
      <c r="AG28" s="301">
        <v>304910766.79860234</v>
      </c>
      <c r="AH28" s="301">
        <v>305177258.37026781</v>
      </c>
      <c r="AI28" s="301">
        <v>313156214.70332563</v>
      </c>
      <c r="AJ28" s="301">
        <v>318727876.60072267</v>
      </c>
      <c r="AK28" s="301">
        <v>324600577.22156918</v>
      </c>
      <c r="AL28" s="301">
        <v>331924251.81829411</v>
      </c>
      <c r="AM28" s="301">
        <v>330889194.86915553</v>
      </c>
      <c r="AN28" s="301">
        <v>329419946.18766034</v>
      </c>
      <c r="AO28" s="301">
        <v>327857870.85487503</v>
      </c>
      <c r="AP28" s="301">
        <v>340530429.76165408</v>
      </c>
      <c r="AQ28" s="301">
        <v>423407758.11874849</v>
      </c>
      <c r="AR28" s="301">
        <v>546361949.10803676</v>
      </c>
      <c r="AS28" s="301">
        <v>611142750.61267853</v>
      </c>
      <c r="AT28" s="301">
        <v>625373117.90433788</v>
      </c>
      <c r="AU28" s="301">
        <v>623011580.54132664</v>
      </c>
    </row>
    <row r="29" spans="1:256">
      <c r="E29" s="492" t="s">
        <v>668</v>
      </c>
      <c r="F29" s="1013"/>
      <c r="H29" s="1015">
        <v>0</v>
      </c>
      <c r="I29" s="1015"/>
      <c r="J29" s="1015">
        <v>23660649</v>
      </c>
      <c r="K29" s="1015">
        <v>49428306</v>
      </c>
      <c r="L29" s="1015">
        <v>52790336</v>
      </c>
      <c r="M29" s="1015">
        <v>56992416</v>
      </c>
      <c r="N29" s="1015">
        <v>65371914</v>
      </c>
      <c r="O29" s="1015">
        <v>82959432</v>
      </c>
      <c r="P29" s="1015">
        <v>82805259</v>
      </c>
      <c r="Q29" s="1015">
        <v>82502924</v>
      </c>
      <c r="R29" s="1015">
        <v>84416257</v>
      </c>
      <c r="S29" s="1016">
        <v>83003174</v>
      </c>
      <c r="T29" s="1017">
        <v>88879917.030000001</v>
      </c>
      <c r="U29" s="1017">
        <v>99904623.700000003</v>
      </c>
      <c r="V29" s="1017">
        <v>112882017.06</v>
      </c>
      <c r="W29" s="1017">
        <v>111377642.56</v>
      </c>
      <c r="X29" s="1018">
        <v>113119998.77</v>
      </c>
      <c r="Y29" s="1018">
        <v>113981324.93999998</v>
      </c>
      <c r="Z29" s="1018">
        <v>119714785.81999999</v>
      </c>
      <c r="AA29" s="1018">
        <v>135278231.44000003</v>
      </c>
      <c r="AB29" s="1018">
        <v>153532358.45000002</v>
      </c>
      <c r="AC29" s="1018">
        <v>167091796.75</v>
      </c>
      <c r="AD29" s="1018">
        <v>172031526.88</v>
      </c>
      <c r="AE29" s="301">
        <v>182143126.24999997</v>
      </c>
      <c r="AF29" s="301">
        <v>198785720</v>
      </c>
      <c r="AG29" s="301">
        <v>196216449.99999997</v>
      </c>
      <c r="AH29" s="301">
        <v>192322750</v>
      </c>
      <c r="AI29" s="301">
        <v>195200700</v>
      </c>
      <c r="AJ29" s="301">
        <v>201759750</v>
      </c>
      <c r="AK29" s="301">
        <v>211137700</v>
      </c>
      <c r="AL29" s="301">
        <v>226637700.00000003</v>
      </c>
      <c r="AM29" s="301">
        <v>249334550</v>
      </c>
      <c r="AN29" s="301">
        <v>273425100.00000006</v>
      </c>
      <c r="AO29" s="301">
        <v>297015649.99999994</v>
      </c>
      <c r="AP29" s="301">
        <v>315212499.99999994</v>
      </c>
      <c r="AQ29" s="301">
        <v>364519550</v>
      </c>
      <c r="AR29" s="301">
        <v>435582500</v>
      </c>
      <c r="AS29" s="301">
        <v>490503750</v>
      </c>
      <c r="AT29" s="301">
        <v>542669100.00000012</v>
      </c>
      <c r="AU29" s="301">
        <v>604283249.99999988</v>
      </c>
    </row>
    <row r="30" spans="1:256" s="19" customFormat="1" ht="15.75">
      <c r="A30" s="792"/>
      <c r="B30" s="792"/>
      <c r="D30" s="29"/>
      <c r="E30" s="29" t="s">
        <v>37</v>
      </c>
      <c r="F30" s="281"/>
      <c r="H30" s="539">
        <v>438872752</v>
      </c>
      <c r="I30" s="539">
        <v>379805161</v>
      </c>
      <c r="J30" s="539">
        <v>550194290</v>
      </c>
      <c r="K30" s="539">
        <v>660656166</v>
      </c>
      <c r="L30" s="539">
        <v>659212598</v>
      </c>
      <c r="M30" s="539">
        <v>644260282</v>
      </c>
      <c r="N30" s="539">
        <v>729856927</v>
      </c>
      <c r="O30" s="539">
        <v>722201756</v>
      </c>
      <c r="P30" s="539">
        <v>674595885</v>
      </c>
      <c r="Q30" s="539">
        <v>822706384</v>
      </c>
      <c r="R30" s="539">
        <v>893687467</v>
      </c>
      <c r="S30" s="539">
        <v>926692175</v>
      </c>
      <c r="T30" s="539">
        <v>959280501.42999995</v>
      </c>
      <c r="U30" s="539">
        <v>943064684.81000006</v>
      </c>
      <c r="V30" s="539">
        <v>932178638.22000003</v>
      </c>
      <c r="W30" s="539">
        <v>938096164.49000001</v>
      </c>
      <c r="X30" s="539">
        <v>1004589871.67</v>
      </c>
      <c r="Y30" s="539">
        <v>1081741542.53</v>
      </c>
      <c r="Z30" s="539">
        <v>1107787012.98</v>
      </c>
      <c r="AA30" s="539">
        <v>1146334147.45</v>
      </c>
      <c r="AB30" s="539">
        <v>1149113004.98</v>
      </c>
      <c r="AC30" s="539">
        <v>1229572424.1400001</v>
      </c>
      <c r="AD30" s="539">
        <v>1395409533.9299998</v>
      </c>
      <c r="AE30" s="539">
        <v>1619689482.6300001</v>
      </c>
      <c r="AF30" s="539">
        <v>1484083720.9793134</v>
      </c>
      <c r="AG30" s="539">
        <v>1493846915.1198487</v>
      </c>
      <c r="AH30" s="539">
        <v>1513154458.2851279</v>
      </c>
      <c r="AI30" s="539">
        <v>1556766721.1539826</v>
      </c>
      <c r="AJ30" s="539">
        <v>1612862429.1683922</v>
      </c>
      <c r="AK30" s="539">
        <v>1684938475.3701205</v>
      </c>
      <c r="AL30" s="539">
        <v>1774490389.886245</v>
      </c>
      <c r="AM30" s="539">
        <v>1861034410.9210157</v>
      </c>
      <c r="AN30" s="539">
        <v>1952040174.2313619</v>
      </c>
      <c r="AO30" s="539">
        <v>2048371074.1332383</v>
      </c>
      <c r="AP30" s="539">
        <v>2130495144.0104005</v>
      </c>
      <c r="AQ30" s="539">
        <v>2569165612.8179102</v>
      </c>
      <c r="AR30" s="539">
        <v>3317103383.1641045</v>
      </c>
      <c r="AS30" s="539">
        <v>3776245219.1652937</v>
      </c>
      <c r="AT30" s="539">
        <v>3990578238.0516987</v>
      </c>
      <c r="AU30" s="539">
        <v>4056800470.0483189</v>
      </c>
    </row>
    <row r="31" spans="1:256" ht="15.75">
      <c r="E31" s="29"/>
      <c r="F31" s="281"/>
      <c r="G31" s="19"/>
      <c r="H31" s="19"/>
      <c r="I31" s="19"/>
      <c r="J31" s="19"/>
      <c r="K31" s="19"/>
      <c r="L31" s="19"/>
      <c r="M31" s="19"/>
      <c r="N31" s="19"/>
      <c r="O31" s="19"/>
      <c r="P31" s="19"/>
      <c r="Q31" s="19"/>
      <c r="R31" s="19"/>
      <c r="S31" s="539"/>
      <c r="T31" s="539"/>
      <c r="U31" s="539"/>
      <c r="V31" s="539"/>
      <c r="W31" s="539"/>
      <c r="X31" s="539"/>
      <c r="Y31" s="539"/>
      <c r="Z31" s="539"/>
      <c r="AA31" s="539"/>
      <c r="AB31" s="539"/>
      <c r="AC31" s="539"/>
      <c r="AD31" s="539"/>
      <c r="AE31" s="539"/>
      <c r="AF31" s="539"/>
      <c r="AG31" s="539"/>
      <c r="AH31" s="539"/>
      <c r="AI31" s="539"/>
      <c r="AJ31" s="539"/>
      <c r="AK31" s="539"/>
      <c r="AL31" s="539"/>
      <c r="AM31" s="539"/>
      <c r="AN31" s="539"/>
      <c r="AO31" s="539"/>
      <c r="AP31" s="539"/>
      <c r="AQ31" s="539"/>
      <c r="AR31" s="539"/>
      <c r="AS31" s="539"/>
      <c r="AT31" s="539"/>
      <c r="AU31" s="539"/>
    </row>
    <row r="32" spans="1:256" ht="15.6" customHeight="1">
      <c r="D32" s="1020" t="s">
        <v>1094</v>
      </c>
      <c r="E32" s="1020"/>
      <c r="F32" s="1020"/>
      <c r="R32" s="301"/>
      <c r="S32" s="301"/>
      <c r="T32" s="301"/>
      <c r="U32" s="301"/>
      <c r="V32" s="301"/>
      <c r="W32" s="301"/>
      <c r="X32" s="301"/>
      <c r="Y32" s="301"/>
      <c r="Z32" s="301"/>
      <c r="AA32" s="301"/>
      <c r="AB32" s="301"/>
      <c r="AC32" s="301"/>
      <c r="AD32" s="301"/>
      <c r="AE32" s="301">
        <v>1003373155.9341165</v>
      </c>
      <c r="AF32" s="301">
        <v>909486161.59576201</v>
      </c>
      <c r="AG32" s="301">
        <v>914748795.67249274</v>
      </c>
      <c r="AH32" s="301">
        <v>909877083.00794268</v>
      </c>
      <c r="AI32" s="301">
        <v>936083956.16886795</v>
      </c>
      <c r="AJ32" s="301">
        <v>973452889.26027739</v>
      </c>
      <c r="AK32" s="301">
        <v>1025499731.1190228</v>
      </c>
      <c r="AL32" s="301">
        <v>1091960261.4637077</v>
      </c>
      <c r="AM32" s="301">
        <v>1134553510.0632668</v>
      </c>
      <c r="AN32" s="301">
        <v>1177869895.7196686</v>
      </c>
      <c r="AO32" s="301">
        <v>1223228974.9890733</v>
      </c>
      <c r="AP32" s="301">
        <v>1269647603.1298738</v>
      </c>
      <c r="AQ32" s="301">
        <v>1535821338.202327</v>
      </c>
      <c r="AR32" s="301">
        <v>1976619715.1881948</v>
      </c>
      <c r="AS32" s="301">
        <v>2238150680.1047974</v>
      </c>
      <c r="AT32" s="301">
        <v>2348262040.0281181</v>
      </c>
      <c r="AU32" s="301">
        <v>2374374857.9027662</v>
      </c>
    </row>
    <row r="33" spans="1:256" ht="15.6" customHeight="1">
      <c r="D33" s="1020" t="s">
        <v>1095</v>
      </c>
      <c r="E33" s="1020"/>
      <c r="F33" s="1020"/>
      <c r="R33" s="301"/>
      <c r="S33" s="301"/>
      <c r="T33" s="301"/>
      <c r="U33" s="301"/>
      <c r="V33" s="301"/>
      <c r="W33" s="301"/>
      <c r="X33" s="301"/>
      <c r="Y33" s="301"/>
      <c r="Z33" s="301"/>
      <c r="AA33" s="301"/>
      <c r="AB33" s="301"/>
      <c r="AC33" s="301"/>
      <c r="AD33" s="301"/>
      <c r="AE33" s="301">
        <v>616316326.69588339</v>
      </c>
      <c r="AF33" s="301">
        <v>574597559.38355136</v>
      </c>
      <c r="AG33" s="301">
        <v>579098119.44735587</v>
      </c>
      <c r="AH33" s="301">
        <v>603277375.27718508</v>
      </c>
      <c r="AI33" s="301">
        <v>620682764.98511457</v>
      </c>
      <c r="AJ33" s="301">
        <v>639409539.90811467</v>
      </c>
      <c r="AK33" s="301">
        <v>659438744.25109768</v>
      </c>
      <c r="AL33" s="301">
        <v>682530128.42253745</v>
      </c>
      <c r="AM33" s="301">
        <v>726480900.85774899</v>
      </c>
      <c r="AN33" s="301">
        <v>774170278.511693</v>
      </c>
      <c r="AO33" s="301">
        <v>825142099.14416504</v>
      </c>
      <c r="AP33" s="301">
        <v>860847540.88052654</v>
      </c>
      <c r="AQ33" s="301">
        <v>1033344274.6155827</v>
      </c>
      <c r="AR33" s="301">
        <v>1340483667.9759097</v>
      </c>
      <c r="AS33" s="301">
        <v>1538094539.0604959</v>
      </c>
      <c r="AT33" s="301">
        <v>1642316198.023581</v>
      </c>
      <c r="AU33" s="301">
        <v>1682425612.1455526</v>
      </c>
    </row>
    <row r="34" spans="1:256" ht="15.6" customHeight="1">
      <c r="D34" s="492"/>
      <c r="E34" s="492"/>
      <c r="F34" s="492"/>
      <c r="S34" s="301"/>
      <c r="T34" s="301"/>
      <c r="U34" s="301"/>
      <c r="V34" s="301"/>
      <c r="W34" s="301"/>
      <c r="X34" s="301"/>
      <c r="Y34" s="301"/>
      <c r="Z34" s="301"/>
      <c r="AA34" s="301"/>
      <c r="AB34" s="301"/>
      <c r="AC34" s="301"/>
      <c r="AD34" s="301"/>
      <c r="AE34" s="301"/>
      <c r="AF34" s="301"/>
      <c r="AG34" s="301"/>
      <c r="AH34" s="301"/>
      <c r="AI34" s="301"/>
      <c r="AJ34" s="301"/>
      <c r="AK34" s="301"/>
      <c r="AL34" s="301"/>
      <c r="AM34" s="301"/>
      <c r="AN34" s="301"/>
      <c r="AO34" s="301"/>
      <c r="AP34" s="301"/>
      <c r="AQ34" s="301"/>
      <c r="AR34" s="301"/>
      <c r="AS34" s="301"/>
      <c r="AT34" s="301"/>
      <c r="AU34" s="301"/>
    </row>
    <row r="35" spans="1:256" ht="15.6" customHeight="1">
      <c r="D35" s="492" t="s">
        <v>1096</v>
      </c>
      <c r="E35" s="492"/>
      <c r="F35" s="492"/>
      <c r="H35" s="301">
        <v>194.58947894135326</v>
      </c>
      <c r="I35" s="301">
        <v>199.25048682716692</v>
      </c>
      <c r="J35" s="301">
        <v>289.51904399419612</v>
      </c>
      <c r="K35" s="301">
        <v>346.22770759043641</v>
      </c>
      <c r="L35" s="301">
        <v>419.94459028760366</v>
      </c>
      <c r="M35" s="301">
        <v>401.2983871394718</v>
      </c>
      <c r="N35" s="301">
        <v>422.64398669626524</v>
      </c>
      <c r="O35" s="301">
        <v>475.98427634385644</v>
      </c>
      <c r="P35" s="301">
        <v>439.64805326486618</v>
      </c>
      <c r="Q35" s="301">
        <v>396.25838273600345</v>
      </c>
      <c r="R35" s="301">
        <v>412.73662351121544</v>
      </c>
      <c r="S35" s="301">
        <v>398.35473205958181</v>
      </c>
      <c r="T35" s="301">
        <v>422.42440667936438</v>
      </c>
      <c r="U35" s="301">
        <v>386.52938893690225</v>
      </c>
      <c r="V35" s="301">
        <v>446.24788849349153</v>
      </c>
      <c r="W35" s="301">
        <v>443.41170256704333</v>
      </c>
      <c r="X35" s="301">
        <v>426.51454062422135</v>
      </c>
      <c r="Y35" s="301">
        <v>478.03576629478357</v>
      </c>
      <c r="Z35" s="301">
        <v>513.69940478244075</v>
      </c>
      <c r="AA35" s="301">
        <v>651.90567539123981</v>
      </c>
      <c r="AB35" s="301">
        <v>714.23861228072496</v>
      </c>
      <c r="AC35" s="301">
        <v>721.41829237704383</v>
      </c>
      <c r="AD35" s="301">
        <v>748.44885058587147</v>
      </c>
      <c r="AE35" s="301">
        <v>877.68276484714931</v>
      </c>
      <c r="AF35" s="301">
        <v>848.04784055960761</v>
      </c>
      <c r="AG35" s="301">
        <v>853.62680863991375</v>
      </c>
      <c r="AH35" s="301">
        <v>864.65969044864448</v>
      </c>
      <c r="AI35" s="301">
        <v>889.58098351656179</v>
      </c>
      <c r="AJ35" s="301">
        <v>921.6356738105095</v>
      </c>
      <c r="AK35" s="301">
        <v>962.82198592578288</v>
      </c>
      <c r="AL35" s="301">
        <v>1013.9945085064256</v>
      </c>
      <c r="AM35" s="301">
        <v>1063.4482348120089</v>
      </c>
      <c r="AN35" s="301">
        <v>1115.4515281322065</v>
      </c>
      <c r="AO35" s="301">
        <v>1170.4977566475648</v>
      </c>
      <c r="AP35" s="301">
        <v>1217.425796577372</v>
      </c>
      <c r="AQ35" s="301">
        <v>1468.0946358959486</v>
      </c>
      <c r="AR35" s="301">
        <v>1895.4876475223455</v>
      </c>
      <c r="AS35" s="301">
        <v>2157.854410951596</v>
      </c>
      <c r="AT35" s="301">
        <v>2280.3304217438276</v>
      </c>
      <c r="AU35" s="301">
        <v>2318.1716971704686</v>
      </c>
    </row>
    <row r="36" spans="1:256" ht="15.6" customHeight="1">
      <c r="B36" s="36"/>
      <c r="D36" s="492" t="s">
        <v>1097</v>
      </c>
      <c r="E36" s="492"/>
      <c r="F36" s="492"/>
      <c r="R36" s="301"/>
      <c r="S36" s="301"/>
      <c r="T36" s="301"/>
      <c r="U36" s="301"/>
      <c r="V36" s="301"/>
      <c r="W36" s="301"/>
      <c r="X36" s="301"/>
      <c r="Y36" s="301"/>
      <c r="Z36" s="301"/>
      <c r="AA36" s="301">
        <v>0</v>
      </c>
      <c r="AB36" s="301">
        <v>0</v>
      </c>
      <c r="AC36" s="301">
        <v>0</v>
      </c>
      <c r="AD36" s="301">
        <v>0</v>
      </c>
      <c r="AE36" s="301">
        <v>1013.6195562428865</v>
      </c>
      <c r="AF36" s="301">
        <v>999.25524868043215</v>
      </c>
      <c r="AG36" s="301">
        <v>1019.0789388235646</v>
      </c>
      <c r="AH36" s="301">
        <v>1038.6364806535705</v>
      </c>
      <c r="AI36" s="301">
        <v>1067.8824848909244</v>
      </c>
      <c r="AJ36" s="301">
        <v>1099.5054586100964</v>
      </c>
      <c r="AK36" s="301">
        <v>1137.3359417991721</v>
      </c>
      <c r="AL36" s="301">
        <v>1184.3235074674005</v>
      </c>
      <c r="AM36" s="301">
        <v>1234.3686948867771</v>
      </c>
      <c r="AN36" s="301">
        <v>1287.2115588821148</v>
      </c>
      <c r="AO36" s="301">
        <v>1343.1504018733506</v>
      </c>
      <c r="AP36" s="301">
        <v>1397.7166246930278</v>
      </c>
      <c r="AQ36" s="301">
        <v>1692.8445416161139</v>
      </c>
      <c r="AR36" s="301">
        <v>2188.0979475484064</v>
      </c>
      <c r="AS36" s="301">
        <v>2487.9942813813591</v>
      </c>
      <c r="AT36" s="301">
        <v>2620.974354369921</v>
      </c>
      <c r="AU36" s="301">
        <v>2660.165079718282</v>
      </c>
    </row>
    <row r="37" spans="1:256" ht="15.6" customHeight="1">
      <c r="B37" s="36"/>
      <c r="D37" s="492" t="s">
        <v>1098</v>
      </c>
      <c r="E37" s="492"/>
      <c r="F37" s="492"/>
      <c r="R37" s="301"/>
      <c r="S37" s="301"/>
      <c r="T37" s="301"/>
      <c r="U37" s="301"/>
      <c r="V37" s="301"/>
      <c r="W37" s="301"/>
      <c r="X37" s="301"/>
      <c r="Y37" s="301"/>
      <c r="Z37" s="301"/>
      <c r="AA37" s="301">
        <v>0</v>
      </c>
      <c r="AB37" s="301">
        <v>0</v>
      </c>
      <c r="AC37" s="301">
        <v>0</v>
      </c>
      <c r="AD37" s="301">
        <v>0</v>
      </c>
      <c r="AE37" s="301">
        <v>720.396014300709</v>
      </c>
      <c r="AF37" s="301">
        <v>684.1782972803569</v>
      </c>
      <c r="AG37" s="301">
        <v>679.392084754998</v>
      </c>
      <c r="AH37" s="301">
        <v>690.2726856656343</v>
      </c>
      <c r="AI37" s="301">
        <v>710.63457511466129</v>
      </c>
      <c r="AJ37" s="301">
        <v>739.50545861009641</v>
      </c>
      <c r="AK37" s="301">
        <v>777.33594179917213</v>
      </c>
      <c r="AL37" s="301">
        <v>824.32350746740042</v>
      </c>
      <c r="AM37" s="301">
        <v>874.36869488677701</v>
      </c>
      <c r="AN37" s="301">
        <v>927.21155888211479</v>
      </c>
      <c r="AO37" s="301">
        <v>983.15040187335035</v>
      </c>
      <c r="AP37" s="301">
        <v>1022.8369795707124</v>
      </c>
      <c r="AQ37" s="301">
        <v>1226.1473455423779</v>
      </c>
      <c r="AR37" s="301">
        <v>1583.28081946061</v>
      </c>
      <c r="AS37" s="301">
        <v>1808.6299820300653</v>
      </c>
      <c r="AT37" s="301">
        <v>1922.9743543699205</v>
      </c>
      <c r="AU37" s="301">
        <v>1962.165079718282</v>
      </c>
    </row>
    <row r="38" spans="1:256" ht="15.6" customHeight="1">
      <c r="B38" s="36"/>
      <c r="D38" s="492"/>
      <c r="E38" s="492"/>
      <c r="F38" s="492"/>
      <c r="S38" s="227"/>
      <c r="T38" s="227"/>
      <c r="U38" s="227"/>
      <c r="V38" s="227"/>
      <c r="W38" s="227"/>
      <c r="X38" s="227"/>
      <c r="Y38" s="227"/>
      <c r="Z38" s="227"/>
      <c r="AA38" s="227"/>
      <c r="AB38" s="227"/>
      <c r="AC38" s="227"/>
      <c r="AD38" s="227"/>
      <c r="AE38" s="227"/>
      <c r="AF38" s="227"/>
      <c r="AG38" s="227"/>
      <c r="AH38" s="227"/>
      <c r="AI38" s="227"/>
      <c r="AJ38" s="227"/>
      <c r="AK38" s="227"/>
      <c r="AL38" s="227"/>
      <c r="AM38" s="227"/>
      <c r="AN38" s="227"/>
      <c r="AO38" s="227"/>
      <c r="AP38" s="227"/>
      <c r="AQ38" s="227"/>
      <c r="AR38" s="227"/>
      <c r="AS38" s="227"/>
      <c r="AT38" s="227"/>
      <c r="AU38" s="227"/>
      <c r="AV38" s="742"/>
      <c r="AW38" s="742"/>
      <c r="AX38" s="742"/>
      <c r="AY38" s="742"/>
      <c r="AZ38" s="742"/>
      <c r="BA38" s="742"/>
      <c r="BB38" s="742"/>
      <c r="BC38" s="742"/>
      <c r="BD38" s="742"/>
      <c r="BE38" s="742"/>
      <c r="BF38" s="742"/>
      <c r="BG38" s="742"/>
      <c r="BH38" s="742"/>
      <c r="BI38" s="742"/>
      <c r="BJ38" s="742"/>
      <c r="BK38" s="742"/>
      <c r="BL38" s="742"/>
      <c r="BM38" s="742"/>
      <c r="BN38" s="742"/>
      <c r="BO38" s="742"/>
      <c r="BP38" s="742"/>
      <c r="BQ38" s="742"/>
      <c r="BR38" s="742"/>
      <c r="BS38" s="742"/>
      <c r="BT38" s="742"/>
      <c r="BU38" s="742"/>
      <c r="BV38" s="742"/>
      <c r="BW38" s="742"/>
      <c r="BX38" s="742"/>
      <c r="BY38" s="742"/>
      <c r="BZ38" s="742"/>
      <c r="CA38" s="742"/>
      <c r="CB38" s="742"/>
      <c r="CC38" s="742"/>
      <c r="CD38" s="742"/>
      <c r="CE38" s="742"/>
      <c r="CF38" s="742"/>
      <c r="CG38" s="742"/>
      <c r="CH38" s="742"/>
      <c r="CI38" s="742"/>
      <c r="CJ38" s="742"/>
      <c r="CK38" s="742"/>
      <c r="CL38" s="742"/>
      <c r="CM38" s="742"/>
      <c r="CN38" s="742"/>
      <c r="CO38" s="742"/>
      <c r="CP38" s="742"/>
      <c r="CQ38" s="742"/>
      <c r="CR38" s="742"/>
      <c r="CS38" s="742"/>
      <c r="CT38" s="742"/>
      <c r="CU38" s="742"/>
      <c r="CV38" s="742"/>
      <c r="CW38" s="742"/>
      <c r="CX38" s="742"/>
      <c r="CY38" s="742"/>
      <c r="CZ38" s="742"/>
      <c r="DA38" s="742"/>
      <c r="DB38" s="742"/>
      <c r="DC38" s="742"/>
      <c r="DD38" s="742"/>
      <c r="DE38" s="742"/>
      <c r="DF38" s="742"/>
      <c r="DG38" s="742"/>
      <c r="DH38" s="742"/>
      <c r="DI38" s="742"/>
      <c r="DJ38" s="742"/>
      <c r="DK38" s="742"/>
      <c r="DL38" s="742"/>
      <c r="DM38" s="742"/>
      <c r="DN38" s="742"/>
      <c r="DO38" s="742"/>
      <c r="DP38" s="742"/>
      <c r="DQ38" s="742"/>
      <c r="DR38" s="742"/>
      <c r="DS38" s="742"/>
      <c r="DT38" s="742"/>
      <c r="DU38" s="742"/>
      <c r="DV38" s="742"/>
      <c r="DW38" s="742"/>
      <c r="DX38" s="742"/>
      <c r="DY38" s="742"/>
      <c r="DZ38" s="742"/>
      <c r="EA38" s="742"/>
      <c r="EB38" s="742"/>
      <c r="EC38" s="742"/>
      <c r="ED38" s="742"/>
      <c r="EE38" s="742"/>
      <c r="EF38" s="742"/>
      <c r="EG38" s="742"/>
      <c r="EH38" s="742"/>
      <c r="EI38" s="742"/>
      <c r="EJ38" s="742"/>
      <c r="EK38" s="742"/>
      <c r="EL38" s="742"/>
      <c r="EM38" s="742"/>
      <c r="EN38" s="742"/>
      <c r="EO38" s="742"/>
      <c r="EP38" s="742"/>
      <c r="EQ38" s="742"/>
      <c r="ER38" s="742"/>
      <c r="ES38" s="742"/>
      <c r="ET38" s="742"/>
      <c r="EU38" s="742"/>
      <c r="EV38" s="742"/>
      <c r="EW38" s="742"/>
      <c r="EX38" s="742"/>
      <c r="EY38" s="742"/>
      <c r="EZ38" s="742"/>
      <c r="FA38" s="742"/>
      <c r="FB38" s="742"/>
      <c r="FC38" s="742"/>
      <c r="FD38" s="742"/>
      <c r="FE38" s="742"/>
      <c r="FF38" s="742"/>
      <c r="FG38" s="742"/>
      <c r="FH38" s="742"/>
      <c r="FI38" s="742"/>
      <c r="FJ38" s="742"/>
      <c r="FK38" s="742"/>
      <c r="FL38" s="742"/>
      <c r="FM38" s="742"/>
      <c r="FN38" s="742"/>
      <c r="FO38" s="742"/>
      <c r="FP38" s="742"/>
      <c r="FQ38" s="742"/>
      <c r="FR38" s="742"/>
      <c r="FS38" s="742"/>
      <c r="FT38" s="742"/>
      <c r="FU38" s="742"/>
      <c r="FV38" s="742"/>
      <c r="FW38" s="742"/>
      <c r="FX38" s="742"/>
      <c r="FY38" s="742"/>
      <c r="FZ38" s="742"/>
      <c r="GA38" s="742"/>
      <c r="GB38" s="742"/>
      <c r="GC38" s="742"/>
      <c r="GD38" s="742"/>
      <c r="GE38" s="742"/>
      <c r="GF38" s="742"/>
      <c r="GG38" s="742"/>
      <c r="GH38" s="742"/>
      <c r="GI38" s="742"/>
      <c r="GJ38" s="742"/>
      <c r="GK38" s="742"/>
      <c r="GL38" s="742"/>
      <c r="GM38" s="742"/>
      <c r="GN38" s="742"/>
      <c r="GO38" s="742"/>
      <c r="GP38" s="742"/>
      <c r="GQ38" s="742"/>
      <c r="GR38" s="742"/>
      <c r="GS38" s="742"/>
      <c r="GT38" s="742"/>
      <c r="GU38" s="742"/>
      <c r="GV38" s="742"/>
      <c r="GW38" s="742"/>
      <c r="GX38" s="742"/>
      <c r="GY38" s="742"/>
      <c r="GZ38" s="742"/>
      <c r="HA38" s="742"/>
      <c r="HB38" s="742"/>
      <c r="HC38" s="742"/>
      <c r="HD38" s="742"/>
      <c r="HE38" s="742"/>
      <c r="HF38" s="742"/>
      <c r="HG38" s="742"/>
      <c r="HH38" s="742"/>
      <c r="HI38" s="742"/>
      <c r="HJ38" s="742"/>
      <c r="HK38" s="742"/>
      <c r="HL38" s="742"/>
      <c r="HM38" s="742"/>
      <c r="HN38" s="742"/>
      <c r="HO38" s="742"/>
      <c r="HP38" s="742"/>
      <c r="HQ38" s="742"/>
      <c r="HR38" s="742"/>
      <c r="HS38" s="742"/>
      <c r="HT38" s="742"/>
      <c r="HU38" s="742"/>
      <c r="HV38" s="742"/>
      <c r="HW38" s="742"/>
      <c r="HX38" s="742"/>
      <c r="HY38" s="742"/>
      <c r="HZ38" s="742"/>
    </row>
    <row r="39" spans="1:256" ht="15.6" customHeight="1">
      <c r="B39" s="36"/>
      <c r="D39" s="5" t="s">
        <v>1087</v>
      </c>
      <c r="I39" s="611">
        <v>4.6610078858136603</v>
      </c>
      <c r="J39" s="611">
        <v>90.268557167029201</v>
      </c>
      <c r="K39" s="611">
        <v>56.708663596240285</v>
      </c>
      <c r="L39" s="611">
        <v>73.71688269716725</v>
      </c>
      <c r="M39" s="611">
        <v>-18.64620314813186</v>
      </c>
      <c r="N39" s="611">
        <v>21.345599556793445</v>
      </c>
      <c r="O39" s="611">
        <v>53.340289647591192</v>
      </c>
      <c r="P39" s="611">
        <v>-36.336223078990258</v>
      </c>
      <c r="Q39" s="611">
        <v>-43.389670528862723</v>
      </c>
      <c r="R39" s="611">
        <v>16.478240775211987</v>
      </c>
      <c r="S39" s="611">
        <v>-14.381891451633635</v>
      </c>
      <c r="T39" s="611">
        <v>24.069674619782575</v>
      </c>
      <c r="U39" s="611">
        <v>-35.89501774246213</v>
      </c>
      <c r="V39" s="611">
        <v>59.718499556589279</v>
      </c>
      <c r="W39" s="611">
        <v>-2.836185926448195</v>
      </c>
      <c r="X39" s="611">
        <v>-16.897161942821981</v>
      </c>
      <c r="Y39" s="611">
        <v>51.521225670562217</v>
      </c>
      <c r="Z39" s="611">
        <v>35.663638487657181</v>
      </c>
      <c r="AA39" s="611">
        <v>138.20627060879906</v>
      </c>
      <c r="AB39" s="611">
        <v>62.332936889485154</v>
      </c>
      <c r="AC39" s="611">
        <v>7.1796800963188616</v>
      </c>
      <c r="AD39" s="611">
        <v>27.030558208827642</v>
      </c>
      <c r="AE39" s="611">
        <v>129.23391426127785</v>
      </c>
      <c r="AF39" s="611">
        <v>-29.634924287541708</v>
      </c>
      <c r="AG39" s="611">
        <v>5.5789680803061401</v>
      </c>
      <c r="AH39" s="611">
        <v>11.032881808730735</v>
      </c>
      <c r="AI39" s="611">
        <v>24.921293067917304</v>
      </c>
      <c r="AJ39" s="611">
        <v>32.054690293947715</v>
      </c>
      <c r="AK39" s="611">
        <v>41.186312115273381</v>
      </c>
      <c r="AL39" s="611">
        <v>51.172522580642749</v>
      </c>
      <c r="AM39" s="611">
        <v>49.453726305583245</v>
      </c>
      <c r="AN39" s="611">
        <v>52.003293320197599</v>
      </c>
      <c r="AO39" s="611">
        <v>55.04622851535828</v>
      </c>
      <c r="AP39" s="611">
        <v>46.928039929807255</v>
      </c>
      <c r="AQ39" s="611">
        <v>250.6688393185766</v>
      </c>
      <c r="AR39" s="611">
        <v>427.39301162639686</v>
      </c>
      <c r="AS39" s="611">
        <v>262.36676342925057</v>
      </c>
      <c r="AT39" s="611">
        <v>122.47601079223159</v>
      </c>
      <c r="AU39" s="611">
        <v>37.841275426641005</v>
      </c>
    </row>
    <row r="40" spans="1:256" ht="15.6" customHeight="1">
      <c r="D40" s="5" t="s">
        <v>1088</v>
      </c>
      <c r="I40" s="1014">
        <v>2.3953031331249042E-2</v>
      </c>
      <c r="J40" s="1014">
        <v>0.45304058526757629</v>
      </c>
      <c r="K40" s="1014">
        <v>0.19587196342558075</v>
      </c>
      <c r="L40" s="1014">
        <v>0.21291445219736502</v>
      </c>
      <c r="M40" s="1014">
        <v>-4.4401579587825632E-2</v>
      </c>
      <c r="N40" s="1014">
        <v>5.3191341507621739E-2</v>
      </c>
      <c r="O40" s="1014">
        <v>0.12620619558447521</v>
      </c>
      <c r="P40" s="1014">
        <v>-7.6339124809115672E-2</v>
      </c>
      <c r="Q40" s="1014">
        <v>-9.8691829081573562E-2</v>
      </c>
      <c r="R40" s="1014">
        <v>4.1584585949794715E-2</v>
      </c>
      <c r="S40" s="1014">
        <v>-3.4845203048095463E-2</v>
      </c>
      <c r="T40" s="1014">
        <v>6.0422715440926353E-2</v>
      </c>
      <c r="U40" s="1014">
        <v>-8.4973825316177254E-2</v>
      </c>
      <c r="V40" s="1014">
        <v>0.1544992470581269</v>
      </c>
      <c r="W40" s="1014">
        <v>-6.355628787450409E-3</v>
      </c>
      <c r="X40" s="1014">
        <v>-3.8107162812797322E-2</v>
      </c>
      <c r="Y40" s="1014">
        <v>0.12079594190425211</v>
      </c>
      <c r="Z40" s="1014">
        <v>7.4604540083021711E-2</v>
      </c>
      <c r="AA40" s="1014">
        <v>0.26904113441075805</v>
      </c>
      <c r="AB40" s="1014">
        <v>9.5616496745600771E-2</v>
      </c>
      <c r="AC40" s="1014">
        <v>1.0052215006120326E-2</v>
      </c>
      <c r="AD40" s="1014">
        <v>3.7468634347713942E-2</v>
      </c>
      <c r="AE40" s="1014">
        <v>0.17266899957173559</v>
      </c>
      <c r="AF40" s="1014">
        <v>-3.3764960956824422E-2</v>
      </c>
      <c r="AG40" s="1014">
        <v>6.5786006560958933E-3</v>
      </c>
      <c r="AH40" s="1014">
        <v>1.2924713349044719E-2</v>
      </c>
      <c r="AI40" s="1014">
        <v>2.8822082656572594E-2</v>
      </c>
      <c r="AJ40" s="1014">
        <v>3.6033470687776833E-2</v>
      </c>
      <c r="AK40" s="1014">
        <v>4.4688278986628492E-2</v>
      </c>
      <c r="AL40" s="1014">
        <v>5.3148477422271155E-2</v>
      </c>
      <c r="AM40" s="1014">
        <v>4.8771197369132359E-2</v>
      </c>
      <c r="AN40" s="1014">
        <v>4.8900634387145779E-2</v>
      </c>
      <c r="AO40" s="1014">
        <v>4.93488306099071E-2</v>
      </c>
      <c r="AP40" s="1014">
        <v>4.0092379214988295E-2</v>
      </c>
      <c r="AQ40" s="1014">
        <v>0.20590071281822525</v>
      </c>
      <c r="AR40" s="1014">
        <v>0.29112088633548305</v>
      </c>
      <c r="AS40" s="1014">
        <v>0.13841649866312705</v>
      </c>
      <c r="AT40" s="1014">
        <v>5.675823640864662E-2</v>
      </c>
      <c r="AU40" s="1014">
        <v>1.6594645699504727E-2</v>
      </c>
    </row>
    <row r="41" spans="1:256" s="158" customFormat="1" ht="15.6" customHeight="1">
      <c r="A41" s="106"/>
      <c r="B41" s="106"/>
      <c r="C41" s="28"/>
      <c r="D41" s="5"/>
      <c r="E41" s="5"/>
      <c r="F41" s="5"/>
      <c r="G41" s="28"/>
      <c r="H41" s="28"/>
      <c r="I41" s="28"/>
      <c r="J41" s="28"/>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c r="AJ41" s="28"/>
      <c r="AK41" s="28"/>
      <c r="AL41" s="28"/>
      <c r="AM41" s="28"/>
      <c r="AN41" s="28"/>
      <c r="AO41" s="28"/>
      <c r="AP41" s="28"/>
      <c r="AQ41" s="28"/>
      <c r="AR41" s="28"/>
      <c r="AS41" s="28"/>
      <c r="AT41" s="28"/>
      <c r="AU41" s="28"/>
      <c r="AV41" s="28"/>
      <c r="AW41" s="28"/>
      <c r="AX41" s="28"/>
      <c r="AY41" s="28"/>
      <c r="AZ41" s="28"/>
      <c r="BA41" s="28"/>
      <c r="BB41" s="28"/>
      <c r="BC41" s="28"/>
      <c r="BD41" s="28"/>
      <c r="BE41" s="28"/>
      <c r="BF41" s="28"/>
      <c r="BG41" s="28"/>
      <c r="BH41" s="28"/>
      <c r="BI41" s="28"/>
      <c r="BJ41" s="28"/>
      <c r="BK41" s="28"/>
      <c r="BL41" s="28"/>
      <c r="BM41" s="28"/>
      <c r="BN41" s="28"/>
      <c r="BO41" s="28"/>
      <c r="BP41" s="28"/>
      <c r="BQ41" s="28"/>
      <c r="BR41" s="28"/>
      <c r="BS41" s="28"/>
      <c r="BT41" s="28"/>
      <c r="BU41" s="28"/>
      <c r="BV41" s="28"/>
      <c r="BW41" s="28"/>
      <c r="BX41" s="28"/>
      <c r="BY41" s="28"/>
      <c r="BZ41" s="28"/>
      <c r="CA41" s="28"/>
      <c r="CB41" s="28"/>
      <c r="CC41" s="28"/>
      <c r="CD41" s="28"/>
      <c r="CE41" s="28"/>
      <c r="CF41" s="28"/>
      <c r="CG41" s="28"/>
      <c r="CH41" s="28"/>
      <c r="CI41" s="28"/>
      <c r="CJ41" s="28"/>
      <c r="CK41" s="28"/>
      <c r="CL41" s="28"/>
      <c r="CM41" s="28"/>
      <c r="CN41" s="28"/>
      <c r="CO41" s="28"/>
      <c r="CP41" s="28"/>
      <c r="CQ41" s="28"/>
      <c r="CR41" s="28"/>
      <c r="CS41" s="28"/>
      <c r="CT41" s="28"/>
      <c r="CU41" s="28"/>
      <c r="CV41" s="28"/>
      <c r="CW41" s="28"/>
      <c r="CX41" s="28"/>
      <c r="CY41" s="28"/>
      <c r="CZ41" s="28"/>
      <c r="DA41" s="28"/>
      <c r="DB41" s="28"/>
      <c r="DC41" s="28"/>
      <c r="DD41" s="28"/>
      <c r="DE41" s="28"/>
      <c r="DF41" s="28"/>
      <c r="DG41" s="28"/>
      <c r="DH41" s="28"/>
      <c r="DI41" s="28"/>
      <c r="DJ41" s="28"/>
      <c r="DK41" s="28"/>
      <c r="DL41" s="28"/>
      <c r="DM41" s="28"/>
      <c r="DN41" s="28"/>
      <c r="DO41" s="28"/>
      <c r="DP41" s="28"/>
      <c r="DQ41" s="28"/>
      <c r="DR41" s="28"/>
      <c r="DS41" s="28"/>
      <c r="DT41" s="28"/>
      <c r="DU41" s="28"/>
      <c r="DV41" s="28"/>
      <c r="DW41" s="28"/>
      <c r="DX41" s="28"/>
      <c r="DY41" s="28"/>
      <c r="DZ41" s="28"/>
      <c r="EA41" s="28"/>
      <c r="EB41" s="28"/>
      <c r="EC41" s="28"/>
      <c r="ED41" s="28"/>
      <c r="EE41" s="28"/>
      <c r="EF41" s="28"/>
      <c r="EG41" s="28"/>
      <c r="EH41" s="28"/>
      <c r="EI41" s="28"/>
      <c r="EJ41" s="28"/>
      <c r="EK41" s="28"/>
      <c r="EL41" s="28"/>
      <c r="EM41" s="28"/>
      <c r="EN41" s="28"/>
      <c r="EO41" s="28"/>
      <c r="EP41" s="28"/>
      <c r="EQ41" s="28"/>
      <c r="ER41" s="28"/>
      <c r="ES41" s="28"/>
      <c r="ET41" s="28"/>
      <c r="EU41" s="28"/>
      <c r="EV41" s="28"/>
      <c r="EW41" s="28"/>
      <c r="EX41" s="28"/>
      <c r="EY41" s="28"/>
      <c r="EZ41" s="28"/>
      <c r="FA41" s="28"/>
      <c r="FB41" s="28"/>
      <c r="FC41" s="28"/>
      <c r="FD41" s="28"/>
      <c r="FE41" s="28"/>
      <c r="FF41" s="28"/>
      <c r="FG41" s="28"/>
      <c r="FH41" s="28"/>
      <c r="FI41" s="28"/>
      <c r="FJ41" s="28"/>
      <c r="FK41" s="28"/>
      <c r="FL41" s="28"/>
      <c r="FM41" s="28"/>
      <c r="FN41" s="28"/>
      <c r="FO41" s="28"/>
      <c r="FP41" s="28"/>
      <c r="FQ41" s="28"/>
      <c r="FR41" s="28"/>
      <c r="FS41" s="28"/>
      <c r="FT41" s="28"/>
      <c r="FU41" s="28"/>
      <c r="FV41" s="28"/>
      <c r="FW41" s="28"/>
      <c r="FX41" s="28"/>
      <c r="FY41" s="28"/>
      <c r="FZ41" s="28"/>
      <c r="GA41" s="28"/>
      <c r="GB41" s="28"/>
      <c r="GC41" s="28"/>
      <c r="GD41" s="28"/>
      <c r="GE41" s="28"/>
      <c r="GF41" s="28"/>
      <c r="GG41" s="28"/>
      <c r="GH41" s="28"/>
      <c r="GI41" s="28"/>
      <c r="GJ41" s="28"/>
      <c r="GK41" s="28"/>
      <c r="GL41" s="28"/>
      <c r="GM41" s="28"/>
      <c r="GN41" s="28"/>
      <c r="GO41" s="28"/>
      <c r="GP41" s="28"/>
      <c r="GQ41" s="28"/>
      <c r="GR41" s="28"/>
      <c r="GS41" s="28"/>
      <c r="GT41" s="28"/>
      <c r="GU41" s="28"/>
      <c r="GV41" s="28"/>
      <c r="GW41" s="28"/>
      <c r="GX41" s="28"/>
      <c r="GY41" s="28"/>
      <c r="GZ41" s="28"/>
      <c r="HA41" s="28"/>
      <c r="HB41" s="28"/>
      <c r="HC41" s="28"/>
      <c r="HD41" s="28"/>
      <c r="HE41" s="28"/>
      <c r="HF41" s="28"/>
      <c r="HG41" s="28"/>
      <c r="HH41" s="28"/>
      <c r="HI41" s="28"/>
      <c r="HJ41" s="28"/>
      <c r="HK41" s="28"/>
      <c r="HL41" s="28"/>
      <c r="HM41" s="28"/>
      <c r="HN41" s="28"/>
      <c r="HO41" s="28"/>
      <c r="HP41" s="28"/>
      <c r="HQ41" s="28"/>
      <c r="HR41" s="28"/>
      <c r="HS41" s="28"/>
      <c r="HT41" s="28"/>
      <c r="HU41" s="28"/>
      <c r="HV41" s="28"/>
      <c r="HW41" s="28"/>
      <c r="HX41" s="28"/>
      <c r="HY41" s="28"/>
      <c r="HZ41" s="28"/>
      <c r="IA41" s="28"/>
      <c r="IB41" s="28"/>
      <c r="IC41" s="28"/>
      <c r="ID41" s="28"/>
      <c r="IE41" s="28"/>
      <c r="IF41" s="28"/>
      <c r="IG41" s="28"/>
      <c r="IH41" s="28"/>
      <c r="II41" s="28"/>
      <c r="IJ41" s="28"/>
      <c r="IK41" s="28"/>
      <c r="IL41" s="28"/>
      <c r="IM41" s="28"/>
      <c r="IN41" s="28"/>
      <c r="IO41" s="28"/>
      <c r="IP41" s="28"/>
      <c r="IQ41" s="28"/>
      <c r="IR41" s="28"/>
      <c r="IS41" s="28"/>
      <c r="IT41" s="28"/>
      <c r="IU41" s="28"/>
      <c r="IV41" s="28"/>
    </row>
    <row r="42" spans="1:256">
      <c r="U42" s="1014"/>
      <c r="V42" s="1014"/>
      <c r="W42" s="1014"/>
      <c r="X42" s="1014"/>
      <c r="Y42" s="1014"/>
      <c r="Z42" s="1014"/>
      <c r="AA42" s="1014"/>
      <c r="AB42" s="1014"/>
      <c r="AC42" s="1014"/>
      <c r="AD42" s="1014"/>
      <c r="AE42" s="1014"/>
      <c r="AF42" s="1014"/>
      <c r="AG42" s="1014"/>
      <c r="AH42" s="1014"/>
      <c r="AI42" s="1014"/>
      <c r="AJ42" s="1014"/>
      <c r="AK42" s="1014"/>
      <c r="AL42" s="1014"/>
      <c r="AM42" s="1014"/>
      <c r="AN42" s="1014"/>
      <c r="AO42" s="1014"/>
      <c r="AP42" s="1014"/>
      <c r="AQ42" s="1014"/>
      <c r="AR42" s="1014"/>
      <c r="AS42" s="1014"/>
      <c r="AT42" s="1014"/>
      <c r="AU42" s="1014"/>
    </row>
    <row r="43" spans="1:256" ht="15" customHeight="1">
      <c r="D43" s="1008"/>
      <c r="E43" s="1009"/>
      <c r="F43" s="1009"/>
      <c r="G43" s="1010"/>
      <c r="H43" s="1012"/>
      <c r="I43" s="1012"/>
      <c r="J43" s="1012"/>
      <c r="K43" s="1012"/>
      <c r="L43" s="1012"/>
      <c r="M43" s="1012"/>
      <c r="N43" s="1012"/>
      <c r="O43" s="1012"/>
      <c r="P43" s="1012"/>
      <c r="Q43" s="1012"/>
      <c r="R43" s="1012"/>
      <c r="S43" s="1012"/>
      <c r="T43" s="1012"/>
      <c r="U43" s="1012"/>
      <c r="V43" s="1012"/>
      <c r="W43" s="1012"/>
      <c r="X43" s="1012"/>
      <c r="Y43" s="1012"/>
      <c r="Z43" s="1012"/>
      <c r="AA43" s="1012"/>
      <c r="AB43" s="1012"/>
      <c r="AC43" s="1012"/>
      <c r="AD43" s="1012"/>
      <c r="AE43" s="1012"/>
      <c r="AF43" s="1012"/>
      <c r="AG43" s="1012"/>
      <c r="AH43" s="1012"/>
      <c r="AI43" s="1012"/>
      <c r="AJ43" s="1012"/>
      <c r="AK43" s="1012"/>
      <c r="AL43" s="1012"/>
      <c r="AM43" s="1012"/>
      <c r="AN43" s="1012"/>
      <c r="AO43" s="1012"/>
      <c r="AP43" s="1012"/>
      <c r="AQ43" s="1012"/>
      <c r="AR43" s="1012"/>
      <c r="AS43" s="1012"/>
      <c r="AT43" s="1012"/>
      <c r="AU43" s="1012"/>
      <c r="AV43" s="742"/>
      <c r="AW43" s="742"/>
      <c r="AX43" s="742"/>
      <c r="AY43" s="742"/>
      <c r="AZ43" s="742"/>
      <c r="BA43" s="742"/>
      <c r="BB43" s="742"/>
      <c r="BC43" s="742"/>
      <c r="BD43" s="742"/>
      <c r="BE43" s="742"/>
      <c r="BF43" s="742"/>
      <c r="BG43" s="742"/>
      <c r="BH43" s="742"/>
      <c r="BI43" s="742"/>
      <c r="BJ43" s="742"/>
      <c r="BK43" s="742"/>
      <c r="BL43" s="742"/>
      <c r="BM43" s="742"/>
      <c r="BN43" s="742"/>
      <c r="BO43" s="742"/>
      <c r="BP43" s="742"/>
      <c r="BQ43" s="742"/>
      <c r="BR43" s="742"/>
      <c r="BS43" s="742"/>
      <c r="BT43" s="742"/>
      <c r="BU43" s="742"/>
      <c r="BV43" s="742"/>
      <c r="BW43" s="742"/>
      <c r="BX43" s="742"/>
      <c r="BY43" s="742"/>
      <c r="BZ43" s="742"/>
      <c r="CA43" s="742"/>
      <c r="CB43" s="742"/>
      <c r="CC43" s="742"/>
      <c r="CD43" s="742"/>
      <c r="CE43" s="742"/>
      <c r="CF43" s="742"/>
      <c r="CG43" s="742"/>
      <c r="CH43" s="742"/>
      <c r="CI43" s="742"/>
      <c r="CJ43" s="742"/>
      <c r="CK43" s="742"/>
      <c r="CL43" s="742"/>
      <c r="CM43" s="742"/>
      <c r="CN43" s="742"/>
      <c r="CO43" s="742"/>
      <c r="CP43" s="742"/>
      <c r="CQ43" s="742"/>
      <c r="CR43" s="742"/>
      <c r="CS43" s="742"/>
      <c r="CT43" s="742"/>
      <c r="CU43" s="742"/>
      <c r="CV43" s="742"/>
      <c r="CW43" s="742"/>
      <c r="CX43" s="742"/>
      <c r="CY43" s="742"/>
      <c r="CZ43" s="742"/>
      <c r="DA43" s="742"/>
      <c r="DB43" s="742"/>
      <c r="DC43" s="742"/>
      <c r="DD43" s="742"/>
      <c r="DE43" s="742"/>
      <c r="DF43" s="742"/>
      <c r="DG43" s="742"/>
      <c r="DH43" s="742"/>
      <c r="DI43" s="742"/>
      <c r="DJ43" s="742"/>
      <c r="DK43" s="742"/>
      <c r="DL43" s="742"/>
      <c r="DM43" s="742"/>
      <c r="DN43" s="742"/>
      <c r="DO43" s="742"/>
      <c r="DP43" s="742"/>
      <c r="DQ43" s="742"/>
      <c r="DR43" s="742"/>
      <c r="DS43" s="742"/>
      <c r="DT43" s="742"/>
      <c r="DU43" s="742"/>
      <c r="DV43" s="742"/>
      <c r="DW43" s="742"/>
      <c r="DX43" s="742"/>
      <c r="DY43" s="742"/>
      <c r="DZ43" s="742"/>
      <c r="EA43" s="742"/>
      <c r="EB43" s="742"/>
      <c r="EC43" s="742"/>
      <c r="ED43" s="742"/>
      <c r="EE43" s="742"/>
      <c r="EF43" s="742"/>
      <c r="EG43" s="742"/>
      <c r="EH43" s="742"/>
      <c r="EI43" s="742"/>
      <c r="EJ43" s="742"/>
      <c r="EK43" s="742"/>
      <c r="EL43" s="742"/>
      <c r="EM43" s="742"/>
      <c r="EN43" s="742"/>
      <c r="EO43" s="742"/>
      <c r="EP43" s="742"/>
      <c r="EQ43" s="742"/>
      <c r="ER43" s="742"/>
      <c r="ES43" s="742"/>
      <c r="ET43" s="742"/>
      <c r="EU43" s="742"/>
      <c r="EV43" s="742"/>
      <c r="EW43" s="742"/>
      <c r="EX43" s="742"/>
      <c r="EY43" s="742"/>
      <c r="EZ43" s="742"/>
      <c r="FA43" s="742"/>
      <c r="FB43" s="742"/>
      <c r="FC43" s="742"/>
      <c r="FD43" s="742"/>
      <c r="FE43" s="742"/>
      <c r="FF43" s="742"/>
      <c r="FG43" s="742"/>
      <c r="FH43" s="742"/>
      <c r="FI43" s="742"/>
      <c r="FJ43" s="742"/>
      <c r="FK43" s="742"/>
      <c r="FL43" s="742"/>
      <c r="FM43" s="742"/>
      <c r="FN43" s="742"/>
      <c r="FO43" s="742"/>
      <c r="FP43" s="742"/>
      <c r="FQ43" s="742"/>
      <c r="FR43" s="742"/>
      <c r="FS43" s="742"/>
      <c r="FT43" s="742"/>
      <c r="FU43" s="742"/>
      <c r="FV43" s="742"/>
      <c r="FW43" s="742"/>
      <c r="FX43" s="742"/>
      <c r="FY43" s="742"/>
      <c r="FZ43" s="742"/>
      <c r="GA43" s="742"/>
      <c r="GB43" s="742"/>
      <c r="GC43" s="742"/>
      <c r="GD43" s="742"/>
      <c r="GE43" s="742"/>
      <c r="GF43" s="742"/>
      <c r="GG43" s="742"/>
      <c r="GH43" s="742"/>
      <c r="GI43" s="742"/>
      <c r="GJ43" s="742"/>
      <c r="GK43" s="742"/>
      <c r="GL43" s="742"/>
      <c r="GM43" s="742"/>
      <c r="GN43" s="742"/>
      <c r="GO43" s="742"/>
      <c r="GP43" s="742"/>
      <c r="GQ43" s="742"/>
      <c r="GR43" s="742"/>
      <c r="GS43" s="742"/>
      <c r="GT43" s="742"/>
      <c r="GU43" s="742"/>
      <c r="GV43" s="742"/>
      <c r="GW43" s="742"/>
      <c r="GX43" s="742"/>
      <c r="GY43" s="742"/>
      <c r="GZ43" s="742"/>
      <c r="HA43" s="742"/>
      <c r="HB43" s="742"/>
      <c r="HC43" s="742"/>
      <c r="HD43" s="742"/>
      <c r="HE43" s="742"/>
      <c r="HF43" s="742"/>
      <c r="HG43" s="742"/>
      <c r="HH43" s="742"/>
      <c r="HI43" s="742"/>
      <c r="HJ43" s="742"/>
      <c r="HK43" s="742"/>
      <c r="HL43" s="742"/>
      <c r="HM43" s="742"/>
      <c r="HN43" s="742"/>
      <c r="HO43" s="742"/>
      <c r="HP43" s="742"/>
      <c r="HQ43" s="742"/>
      <c r="HR43" s="742"/>
      <c r="HS43" s="742"/>
      <c r="HT43" s="742"/>
      <c r="HU43" s="742"/>
      <c r="HV43" s="742"/>
      <c r="HW43" s="742"/>
      <c r="HX43" s="742"/>
      <c r="HY43" s="742"/>
      <c r="HZ43" s="742"/>
    </row>
    <row r="44" spans="1:256" ht="15.75">
      <c r="D44" s="2"/>
      <c r="E44"/>
      <c r="F44"/>
      <c r="G44" s="268"/>
      <c r="H44"/>
      <c r="I44"/>
      <c r="J44"/>
      <c r="K44"/>
      <c r="L44"/>
      <c r="M44"/>
      <c r="N44"/>
      <c r="O44"/>
      <c r="P44"/>
      <c r="Q44"/>
      <c r="R44"/>
      <c r="S44" s="1021"/>
      <c r="T44" s="1021"/>
      <c r="U44" s="1021"/>
      <c r="V44" s="1021"/>
    </row>
    <row r="45" spans="1:256" ht="15.75">
      <c r="D45" s="2"/>
      <c r="E45"/>
      <c r="F45"/>
      <c r="G45" s="268"/>
      <c r="H45"/>
      <c r="I45"/>
      <c r="J45"/>
      <c r="K45"/>
      <c r="L45"/>
      <c r="M45"/>
      <c r="N45"/>
      <c r="O45"/>
      <c r="P45"/>
      <c r="Q45"/>
      <c r="R45" s="1021"/>
      <c r="S45" s="1021"/>
      <c r="T45" s="1021"/>
      <c r="U45" s="1021"/>
      <c r="V45" s="1021"/>
      <c r="W45" s="1021"/>
      <c r="X45" s="1021"/>
      <c r="Y45" s="1021"/>
      <c r="Z45" s="1021"/>
      <c r="AA45" s="1021"/>
      <c r="AB45" s="1021"/>
      <c r="AC45" s="1021"/>
      <c r="AD45" s="1021"/>
      <c r="AE45" s="1021"/>
      <c r="AF45" s="1021"/>
      <c r="AG45" s="1021"/>
      <c r="AH45" s="1021"/>
      <c r="AI45" s="1021"/>
      <c r="AJ45" s="1021"/>
      <c r="AK45" s="1021"/>
      <c r="AL45" s="1021"/>
      <c r="AM45" s="1021"/>
      <c r="AN45" s="1021"/>
      <c r="AO45" s="1021"/>
      <c r="AP45" s="1021"/>
      <c r="AQ45" s="1021"/>
      <c r="AR45" s="1021"/>
      <c r="AS45" s="1021"/>
      <c r="AT45" s="1021"/>
      <c r="AU45" s="1021"/>
    </row>
    <row r="46" spans="1:256" ht="15.75">
      <c r="D46" s="2"/>
      <c r="E46"/>
      <c r="F46"/>
      <c r="G46" s="268"/>
      <c r="H46"/>
      <c r="I46"/>
      <c r="J46"/>
      <c r="K46"/>
      <c r="L46"/>
      <c r="M46"/>
      <c r="N46"/>
      <c r="O46"/>
      <c r="P46"/>
      <c r="Q46"/>
      <c r="R46" s="1021"/>
      <c r="S46" s="1021"/>
      <c r="T46" s="1021"/>
      <c r="U46" s="1021"/>
      <c r="V46" s="1021"/>
      <c r="W46" s="1021"/>
      <c r="X46" s="1021"/>
      <c r="Y46" s="1021"/>
      <c r="Z46" s="1021"/>
      <c r="AA46" s="1021"/>
      <c r="AB46" s="1021"/>
      <c r="AC46" s="1021"/>
      <c r="AD46" s="1021"/>
      <c r="AE46" s="1021"/>
      <c r="AF46" s="1021"/>
      <c r="AG46" s="1021"/>
      <c r="AH46" s="1021"/>
      <c r="AI46" s="1021"/>
      <c r="AJ46" s="1021"/>
      <c r="AK46" s="1021"/>
      <c r="AL46" s="1021"/>
      <c r="AM46" s="1021"/>
      <c r="AN46" s="1021"/>
      <c r="AO46" s="1021"/>
      <c r="AP46" s="1021"/>
      <c r="AQ46" s="1021"/>
      <c r="AR46" s="1021"/>
      <c r="AS46" s="1021"/>
      <c r="AT46" s="1021"/>
      <c r="AU46" s="1021"/>
    </row>
    <row r="47" spans="1:256" s="19" customFormat="1" ht="15.75">
      <c r="A47" s="792"/>
      <c r="B47" s="792"/>
      <c r="D47" s="2"/>
      <c r="E47" s="2"/>
      <c r="F47" s="2"/>
      <c r="H47" s="2"/>
      <c r="I47" s="2"/>
      <c r="J47" s="2"/>
      <c r="K47" s="2"/>
      <c r="L47" s="2"/>
      <c r="M47" s="2"/>
      <c r="N47" s="2"/>
      <c r="O47" s="2"/>
      <c r="P47" s="2"/>
      <c r="Q47" s="2"/>
      <c r="R47" s="1022"/>
      <c r="S47" s="1022"/>
      <c r="T47" s="1022"/>
      <c r="U47" s="1022"/>
      <c r="V47" s="1022"/>
      <c r="W47" s="1022"/>
      <c r="X47" s="1022"/>
      <c r="Y47" s="1022"/>
      <c r="Z47" s="1022"/>
      <c r="AA47" s="1022"/>
      <c r="AB47" s="1022"/>
      <c r="AC47" s="1022"/>
      <c r="AD47" s="1022"/>
      <c r="AE47" s="1022"/>
      <c r="AF47" s="1022"/>
      <c r="AG47" s="1022"/>
      <c r="AH47" s="1022"/>
      <c r="AI47" s="1022"/>
      <c r="AJ47" s="1022"/>
      <c r="AK47" s="1022"/>
      <c r="AL47" s="1022"/>
      <c r="AM47" s="1022"/>
      <c r="AN47" s="1022"/>
      <c r="AO47" s="1022"/>
      <c r="AP47" s="1022"/>
      <c r="AQ47" s="1022"/>
      <c r="AR47" s="1022"/>
      <c r="AS47" s="1022"/>
      <c r="AT47" s="1022"/>
      <c r="AU47" s="1022"/>
    </row>
    <row r="48" spans="1:256" ht="15.75">
      <c r="D48" s="2"/>
      <c r="E48" s="1023"/>
      <c r="F48" s="1023"/>
      <c r="H48" s="1023"/>
      <c r="I48" s="1023"/>
      <c r="J48" s="1023"/>
      <c r="K48" s="1023"/>
      <c r="L48" s="1023"/>
      <c r="M48" s="1023"/>
      <c r="N48" s="1023"/>
      <c r="O48" s="1023"/>
      <c r="P48" s="1023"/>
      <c r="Q48" s="1023"/>
      <c r="R48" s="1024"/>
      <c r="S48" s="1024"/>
      <c r="T48" s="1024"/>
      <c r="U48" s="1024"/>
      <c r="V48" s="1024"/>
      <c r="W48" s="1024"/>
      <c r="X48" s="1024"/>
      <c r="Y48" s="1024"/>
      <c r="Z48" s="1024"/>
      <c r="AA48" s="1024"/>
      <c r="AB48" s="1024"/>
      <c r="AC48" s="1024"/>
      <c r="AD48" s="1024"/>
      <c r="AE48" s="1024"/>
      <c r="AF48" s="1024"/>
      <c r="AG48" s="1024"/>
      <c r="AH48" s="1024"/>
      <c r="AI48" s="1024"/>
      <c r="AJ48" s="1024"/>
      <c r="AK48" s="1024"/>
      <c r="AL48" s="1024"/>
      <c r="AM48" s="1024"/>
      <c r="AN48" s="1024"/>
      <c r="AO48" s="1024"/>
      <c r="AP48" s="1024"/>
      <c r="AQ48" s="1024"/>
      <c r="AR48" s="1024"/>
      <c r="AS48" s="1024"/>
      <c r="AT48" s="1024"/>
      <c r="AU48" s="1024"/>
    </row>
    <row r="49" spans="1:47" ht="15.75">
      <c r="D49" s="2"/>
      <c r="E49" s="28"/>
      <c r="F49" s="1023"/>
      <c r="H49" s="1023"/>
      <c r="I49" s="1023"/>
      <c r="J49" s="1023"/>
      <c r="K49" s="1023"/>
      <c r="L49" s="1023"/>
      <c r="M49" s="1023"/>
      <c r="N49" s="1023"/>
      <c r="O49" s="1023"/>
      <c r="P49" s="1023"/>
      <c r="Q49" s="1023"/>
      <c r="R49" s="1024"/>
      <c r="S49" s="1024"/>
      <c r="T49" s="1024"/>
      <c r="U49" s="1024"/>
      <c r="V49" s="1024"/>
      <c r="W49" s="1024"/>
      <c r="X49" s="1024"/>
      <c r="Y49" s="1024"/>
      <c r="Z49" s="1024"/>
      <c r="AA49" s="1024"/>
      <c r="AB49" s="1024"/>
      <c r="AC49" s="1024"/>
      <c r="AD49" s="1024"/>
      <c r="AE49" s="1024"/>
      <c r="AF49" s="1024"/>
      <c r="AG49" s="1024"/>
      <c r="AH49" s="1024"/>
      <c r="AI49" s="1024"/>
      <c r="AJ49" s="1024"/>
      <c r="AK49" s="1024"/>
      <c r="AL49" s="1024"/>
      <c r="AM49" s="1024"/>
      <c r="AN49" s="1024"/>
      <c r="AO49" s="1024"/>
      <c r="AP49" s="1024"/>
      <c r="AQ49" s="1024"/>
      <c r="AR49" s="1024"/>
      <c r="AS49" s="1024"/>
      <c r="AT49" s="1024"/>
      <c r="AU49" s="1024"/>
    </row>
    <row r="50" spans="1:47" ht="15.75">
      <c r="D50" s="2"/>
      <c r="E50"/>
      <c r="F50"/>
      <c r="H50" s="1023"/>
      <c r="I50" s="1023"/>
      <c r="J50" s="1023"/>
      <c r="K50" s="1023"/>
      <c r="L50" s="1023"/>
      <c r="M50" s="1023"/>
      <c r="N50" s="1023"/>
      <c r="O50" s="1023"/>
      <c r="P50" s="1023"/>
      <c r="Q50" s="1023"/>
      <c r="R50" s="1021"/>
      <c r="S50" s="1021"/>
      <c r="T50" s="1021"/>
      <c r="U50" s="1021"/>
      <c r="V50" s="1021"/>
      <c r="W50" s="1021"/>
      <c r="X50" s="1021"/>
      <c r="Y50" s="1021"/>
      <c r="Z50" s="1021"/>
      <c r="AA50" s="1021"/>
      <c r="AB50" s="1021"/>
      <c r="AC50" s="1021"/>
      <c r="AD50" s="1021"/>
      <c r="AE50" s="1021"/>
      <c r="AF50" s="1021"/>
      <c r="AG50" s="1021"/>
      <c r="AH50" s="1021"/>
      <c r="AI50" s="1021"/>
      <c r="AJ50" s="1021"/>
      <c r="AK50" s="1021"/>
      <c r="AL50" s="1021"/>
      <c r="AM50" s="1021"/>
      <c r="AN50" s="1021"/>
      <c r="AO50" s="1021"/>
      <c r="AP50" s="1021"/>
      <c r="AQ50" s="1021"/>
      <c r="AR50" s="1021"/>
      <c r="AS50" s="1021"/>
      <c r="AT50" s="1021"/>
      <c r="AU50" s="1021"/>
    </row>
    <row r="51" spans="1:47" ht="15.75">
      <c r="D51" s="2"/>
      <c r="E51"/>
      <c r="F51"/>
      <c r="G51" s="1025"/>
      <c r="H51" s="1021"/>
      <c r="I51" s="1021"/>
      <c r="J51" s="1021"/>
      <c r="K51" s="1021"/>
      <c r="L51" s="1021"/>
      <c r="M51" s="1021"/>
      <c r="N51" s="1021"/>
      <c r="O51" s="1021"/>
      <c r="P51" s="1021"/>
      <c r="Q51" s="1021"/>
      <c r="R51" s="1021"/>
      <c r="S51" s="1021"/>
      <c r="T51" s="1021"/>
      <c r="U51" s="1021"/>
      <c r="V51" s="1021"/>
      <c r="W51" s="1021"/>
      <c r="X51" s="1021"/>
      <c r="Y51" s="1021"/>
      <c r="Z51" s="1021"/>
      <c r="AA51" s="1021"/>
      <c r="AB51" s="1021"/>
      <c r="AC51" s="1021"/>
      <c r="AD51" s="1021"/>
      <c r="AE51" s="1021"/>
      <c r="AF51" s="1021"/>
      <c r="AG51" s="1021"/>
      <c r="AH51" s="1021"/>
      <c r="AI51" s="1021"/>
      <c r="AJ51" s="1021"/>
      <c r="AK51" s="1021"/>
      <c r="AL51" s="1021"/>
      <c r="AM51" s="1021"/>
      <c r="AN51" s="1021"/>
      <c r="AO51" s="1021"/>
      <c r="AP51" s="1021"/>
      <c r="AQ51" s="1021"/>
      <c r="AR51" s="1021"/>
      <c r="AS51" s="1021"/>
      <c r="AT51" s="1021"/>
      <c r="AU51" s="1021"/>
    </row>
    <row r="52" spans="1:47" ht="15.75">
      <c r="D52" s="2"/>
      <c r="E52" s="1023"/>
      <c r="F52" s="1023"/>
      <c r="H52" s="1023"/>
      <c r="I52" s="1023"/>
      <c r="J52" s="1023"/>
      <c r="K52" s="1023"/>
      <c r="L52" s="1023"/>
      <c r="M52" s="1023"/>
      <c r="N52" s="1023"/>
      <c r="O52" s="1023"/>
      <c r="P52" s="1023"/>
      <c r="Q52" s="1023"/>
      <c r="R52" s="1024"/>
      <c r="S52" s="1024"/>
      <c r="T52" s="1024"/>
      <c r="U52" s="1024"/>
      <c r="V52" s="1024"/>
      <c r="W52" s="1024"/>
      <c r="X52" s="1024"/>
      <c r="Y52" s="1024"/>
      <c r="Z52" s="1024"/>
      <c r="AA52" s="1024"/>
      <c r="AB52" s="1024"/>
      <c r="AC52" s="1024"/>
      <c r="AD52" s="1024"/>
      <c r="AE52" s="1024"/>
      <c r="AF52" s="1024"/>
      <c r="AG52" s="1024"/>
      <c r="AH52" s="1024"/>
      <c r="AI52" s="1024"/>
      <c r="AJ52" s="1024"/>
      <c r="AK52" s="1024"/>
      <c r="AL52" s="1024"/>
      <c r="AM52" s="1024"/>
      <c r="AN52" s="1024"/>
      <c r="AO52" s="1024"/>
      <c r="AP52" s="1024"/>
      <c r="AQ52" s="1024"/>
      <c r="AR52" s="1024"/>
      <c r="AS52" s="1024"/>
      <c r="AT52" s="1024"/>
      <c r="AU52" s="1024"/>
    </row>
    <row r="53" spans="1:47" ht="15.75">
      <c r="D53" s="2"/>
      <c r="E53" s="1023"/>
      <c r="F53" s="1023"/>
      <c r="H53" s="1023"/>
      <c r="I53" s="1023"/>
      <c r="J53" s="1023"/>
      <c r="K53" s="1023"/>
      <c r="L53" s="1023"/>
      <c r="M53" s="1023"/>
      <c r="N53" s="1023"/>
      <c r="O53" s="1023"/>
      <c r="P53" s="1023"/>
      <c r="Q53" s="1023"/>
      <c r="R53" s="1024"/>
      <c r="S53" s="1024"/>
      <c r="T53" s="1024"/>
      <c r="U53" s="1024"/>
      <c r="V53" s="1024"/>
      <c r="W53" s="1024"/>
      <c r="X53" s="1024"/>
      <c r="Y53" s="1024"/>
      <c r="Z53" s="1024"/>
      <c r="AA53" s="1024"/>
      <c r="AB53" s="1024"/>
      <c r="AC53" s="1024"/>
      <c r="AD53" s="1024"/>
      <c r="AE53" s="1024"/>
      <c r="AF53" s="1024"/>
      <c r="AG53" s="1024"/>
      <c r="AH53" s="1024"/>
      <c r="AI53" s="1024"/>
      <c r="AJ53" s="1024"/>
      <c r="AK53" s="1024"/>
      <c r="AL53" s="1024"/>
      <c r="AM53" s="1024"/>
      <c r="AN53" s="1024"/>
      <c r="AO53" s="1024"/>
      <c r="AP53" s="1024"/>
      <c r="AQ53" s="1024"/>
      <c r="AR53" s="1024"/>
      <c r="AS53" s="1024"/>
      <c r="AT53" s="1024"/>
      <c r="AU53" s="1024"/>
    </row>
    <row r="54" spans="1:47" s="19" customFormat="1" ht="15.75">
      <c r="A54" s="792"/>
      <c r="B54" s="792"/>
      <c r="D54" s="2"/>
      <c r="E54" s="2"/>
      <c r="F54" s="2"/>
      <c r="H54" s="2"/>
      <c r="I54" s="2"/>
      <c r="J54" s="2"/>
      <c r="K54" s="2"/>
      <c r="L54" s="2"/>
      <c r="M54" s="2"/>
      <c r="N54" s="2"/>
      <c r="O54" s="2"/>
      <c r="P54" s="2"/>
      <c r="Q54" s="2"/>
      <c r="R54" s="1022"/>
      <c r="S54" s="1022"/>
      <c r="T54" s="1022"/>
      <c r="U54" s="1022"/>
      <c r="V54" s="1022"/>
      <c r="W54" s="1022"/>
      <c r="X54" s="1022"/>
      <c r="Y54" s="1022"/>
      <c r="Z54" s="1022"/>
      <c r="AA54" s="1022"/>
      <c r="AB54" s="1022"/>
      <c r="AC54" s="1022"/>
      <c r="AD54" s="1022"/>
      <c r="AE54" s="1022"/>
      <c r="AF54" s="1022"/>
      <c r="AG54" s="1022"/>
      <c r="AH54" s="1022"/>
      <c r="AI54" s="1022"/>
      <c r="AJ54" s="1022"/>
      <c r="AK54" s="1022"/>
      <c r="AL54" s="1022"/>
      <c r="AM54" s="1022"/>
      <c r="AN54" s="1022"/>
      <c r="AO54" s="1022"/>
      <c r="AP54" s="1022"/>
      <c r="AQ54" s="1022"/>
      <c r="AR54" s="1022"/>
      <c r="AS54" s="1022"/>
      <c r="AT54" s="1022"/>
      <c r="AU54" s="1022"/>
    </row>
    <row r="55" spans="1:47" ht="15.75">
      <c r="D55" s="2"/>
      <c r="E55" s="1023"/>
      <c r="F55" s="1023"/>
      <c r="H55" s="1023"/>
      <c r="I55" s="1023"/>
      <c r="J55" s="1023"/>
      <c r="K55" s="1023"/>
      <c r="L55" s="1023"/>
      <c r="M55" s="1023"/>
      <c r="N55" s="1023"/>
      <c r="O55" s="1023"/>
      <c r="P55" s="1023"/>
      <c r="Q55" s="1023"/>
      <c r="R55" s="1024"/>
      <c r="S55" s="1024"/>
      <c r="T55" s="1024"/>
      <c r="U55" s="1024"/>
      <c r="V55" s="1024"/>
      <c r="W55" s="1024"/>
      <c r="X55" s="1024"/>
      <c r="Y55" s="1024"/>
      <c r="Z55" s="1024"/>
      <c r="AA55" s="1024"/>
      <c r="AB55" s="1024"/>
      <c r="AC55" s="1024"/>
      <c r="AD55" s="1024"/>
      <c r="AE55" s="1024"/>
      <c r="AF55" s="1024"/>
      <c r="AG55" s="1024"/>
      <c r="AH55" s="1024"/>
      <c r="AI55" s="1024"/>
      <c r="AJ55" s="1024"/>
      <c r="AK55" s="1024"/>
      <c r="AL55" s="1024"/>
      <c r="AM55" s="1024"/>
      <c r="AN55" s="1024"/>
      <c r="AO55" s="1024"/>
      <c r="AP55" s="1024"/>
      <c r="AQ55" s="1024"/>
      <c r="AR55" s="1024"/>
      <c r="AS55" s="1024"/>
      <c r="AT55" s="1024"/>
      <c r="AU55" s="1024"/>
    </row>
    <row r="56" spans="1:47" ht="15.75">
      <c r="D56" s="2"/>
      <c r="E56" s="1023"/>
      <c r="F56" s="1023"/>
      <c r="H56" s="1023"/>
      <c r="I56" s="1023"/>
      <c r="J56" s="1023"/>
      <c r="K56" s="1023"/>
      <c r="L56" s="1023"/>
      <c r="M56" s="1023"/>
      <c r="N56" s="1023"/>
      <c r="O56" s="1023"/>
      <c r="P56" s="1023"/>
      <c r="Q56" s="1023"/>
      <c r="R56" s="1024"/>
      <c r="S56" s="1024"/>
      <c r="T56" s="1024"/>
      <c r="U56" s="1024"/>
      <c r="V56" s="1024"/>
      <c r="W56" s="1024"/>
      <c r="X56" s="1024"/>
      <c r="Y56" s="1024"/>
      <c r="Z56" s="1024"/>
      <c r="AA56" s="1024"/>
      <c r="AB56" s="1024"/>
      <c r="AC56" s="1024"/>
      <c r="AD56" s="1024"/>
      <c r="AE56" s="1024"/>
      <c r="AF56" s="1024"/>
      <c r="AG56" s="1024"/>
      <c r="AH56" s="1024"/>
      <c r="AI56" s="1024"/>
      <c r="AJ56" s="1024"/>
      <c r="AK56" s="1024"/>
      <c r="AL56" s="1024"/>
      <c r="AM56" s="1024"/>
      <c r="AN56" s="1024"/>
      <c r="AO56" s="1024"/>
      <c r="AP56" s="1024"/>
      <c r="AQ56" s="1024"/>
      <c r="AR56" s="1024"/>
      <c r="AS56" s="1024"/>
      <c r="AT56" s="1024"/>
      <c r="AU56" s="1024"/>
    </row>
    <row r="57" spans="1:47" ht="15.75">
      <c r="D57" s="2"/>
      <c r="E57"/>
      <c r="F57" s="1023"/>
      <c r="H57" s="1023"/>
      <c r="I57" s="1023"/>
      <c r="J57" s="1023"/>
      <c r="K57" s="1023"/>
      <c r="L57" s="1023"/>
      <c r="M57" s="1023"/>
      <c r="N57" s="1023"/>
      <c r="O57" s="1023"/>
      <c r="P57" s="1023"/>
      <c r="Q57" s="1023"/>
      <c r="R57" s="1024"/>
      <c r="S57" s="1024"/>
      <c r="T57" s="1024"/>
      <c r="U57" s="1024"/>
      <c r="V57" s="1024"/>
      <c r="W57" s="1024"/>
      <c r="X57" s="1024"/>
      <c r="Y57" s="1024"/>
      <c r="Z57" s="1024"/>
      <c r="AA57" s="1024"/>
      <c r="AB57" s="1024"/>
      <c r="AC57" s="1024"/>
      <c r="AD57" s="1024"/>
      <c r="AE57" s="1024"/>
      <c r="AF57" s="1024"/>
      <c r="AG57" s="1024"/>
      <c r="AH57" s="1024"/>
      <c r="AI57" s="1024"/>
      <c r="AJ57" s="1024"/>
      <c r="AK57" s="1024"/>
      <c r="AL57" s="1024"/>
      <c r="AM57" s="1024"/>
      <c r="AN57" s="1024"/>
      <c r="AO57" s="1024"/>
      <c r="AP57" s="1024"/>
      <c r="AQ57" s="1024"/>
      <c r="AR57" s="1024"/>
      <c r="AS57" s="1024"/>
      <c r="AT57" s="1024"/>
      <c r="AU57" s="1024"/>
    </row>
    <row r="58" spans="1:47" ht="15.75">
      <c r="D58" s="2"/>
      <c r="E58"/>
      <c r="F58" s="1023"/>
      <c r="H58" s="1023"/>
      <c r="I58" s="1023"/>
      <c r="J58" s="1023"/>
      <c r="K58" s="1023"/>
      <c r="L58" s="1023"/>
      <c r="M58" s="1023"/>
      <c r="N58" s="1023"/>
      <c r="O58" s="1023"/>
      <c r="P58" s="1023"/>
      <c r="Q58" s="1023"/>
      <c r="R58" s="1024"/>
      <c r="S58" s="1024"/>
      <c r="T58" s="1024"/>
      <c r="U58" s="1024"/>
      <c r="V58" s="1024"/>
      <c r="W58" s="1024"/>
      <c r="X58" s="1024"/>
      <c r="Y58" s="1024"/>
      <c r="Z58" s="1024"/>
      <c r="AA58" s="1024"/>
      <c r="AB58" s="1024"/>
      <c r="AC58" s="1024"/>
      <c r="AD58" s="1024"/>
      <c r="AE58" s="1024"/>
      <c r="AF58" s="1024"/>
      <c r="AG58" s="1024"/>
      <c r="AH58" s="1024"/>
      <c r="AI58" s="1024"/>
      <c r="AJ58" s="1024"/>
      <c r="AK58" s="1024"/>
      <c r="AL58" s="1024"/>
      <c r="AM58" s="1024"/>
      <c r="AN58" s="1024"/>
      <c r="AO58" s="1024"/>
      <c r="AP58" s="1024"/>
      <c r="AQ58" s="1024"/>
      <c r="AR58" s="1024"/>
      <c r="AS58" s="1024"/>
      <c r="AT58" s="1024"/>
      <c r="AU58" s="1024"/>
    </row>
    <row r="59" spans="1:47" s="19" customFormat="1" ht="15.75">
      <c r="A59" s="792"/>
      <c r="B59" s="792"/>
      <c r="D59" s="2"/>
      <c r="E59" s="2"/>
      <c r="F59" s="2"/>
      <c r="H59" s="2"/>
      <c r="I59" s="2"/>
      <c r="J59" s="2"/>
      <c r="K59" s="2"/>
      <c r="L59" s="2"/>
      <c r="M59" s="2"/>
      <c r="N59" s="2"/>
      <c r="O59" s="2"/>
      <c r="P59" s="2"/>
      <c r="Q59" s="2"/>
      <c r="R59" s="1022"/>
      <c r="S59" s="1022"/>
      <c r="T59" s="1022"/>
      <c r="U59" s="1022"/>
      <c r="V59" s="1022"/>
      <c r="W59" s="1022"/>
      <c r="X59" s="1022"/>
      <c r="Y59" s="1022"/>
      <c r="Z59" s="1022"/>
      <c r="AA59" s="1022"/>
      <c r="AB59" s="1022"/>
      <c r="AC59" s="1022"/>
      <c r="AD59" s="1022"/>
      <c r="AE59" s="1022"/>
      <c r="AF59" s="1022"/>
      <c r="AG59" s="1022"/>
      <c r="AH59" s="1022"/>
      <c r="AI59" s="1022"/>
      <c r="AJ59" s="1022"/>
      <c r="AK59" s="1022"/>
      <c r="AL59" s="1022"/>
      <c r="AM59" s="1022"/>
      <c r="AN59" s="1022"/>
      <c r="AO59" s="1022"/>
      <c r="AP59" s="1022"/>
      <c r="AQ59" s="1022"/>
      <c r="AR59" s="1022"/>
      <c r="AS59" s="1022"/>
      <c r="AT59" s="1022"/>
      <c r="AU59" s="1022"/>
    </row>
    <row r="60" spans="1:47" ht="15.75">
      <c r="D60" s="2"/>
      <c r="E60" s="1023"/>
      <c r="F60" s="1023"/>
      <c r="H60" s="1023"/>
      <c r="I60" s="1023"/>
      <c r="J60" s="1023"/>
      <c r="K60" s="1023"/>
      <c r="L60" s="1023"/>
      <c r="M60" s="1023"/>
      <c r="N60" s="1023"/>
      <c r="O60" s="1023"/>
      <c r="P60" s="1023"/>
      <c r="Q60" s="1023"/>
      <c r="R60" s="1024"/>
      <c r="S60" s="1024"/>
      <c r="T60" s="1024"/>
      <c r="U60" s="1024"/>
      <c r="V60" s="1024"/>
      <c r="W60" s="1024"/>
      <c r="X60" s="1024"/>
      <c r="Y60" s="1024"/>
      <c r="Z60" s="1024"/>
      <c r="AA60" s="1024"/>
      <c r="AB60" s="1024"/>
      <c r="AC60" s="1024"/>
      <c r="AD60" s="1024"/>
      <c r="AE60" s="1024"/>
      <c r="AF60" s="1024"/>
      <c r="AG60" s="1024"/>
      <c r="AH60" s="1024"/>
      <c r="AI60" s="1024"/>
      <c r="AJ60" s="1024"/>
      <c r="AK60" s="1024"/>
      <c r="AL60" s="1024"/>
      <c r="AM60" s="1024"/>
      <c r="AN60" s="1024"/>
      <c r="AO60" s="1024"/>
      <c r="AP60" s="1024"/>
      <c r="AQ60" s="1024"/>
      <c r="AR60" s="1024"/>
      <c r="AS60" s="1024"/>
      <c r="AT60" s="1024"/>
      <c r="AU60" s="1024"/>
    </row>
    <row r="61" spans="1:47" ht="15.75">
      <c r="B61" s="36"/>
      <c r="D61" s="2"/>
      <c r="E61" s="1023"/>
      <c r="F61" s="1023"/>
      <c r="H61" s="1023"/>
      <c r="I61" s="1023"/>
      <c r="J61" s="1023"/>
      <c r="K61" s="1023"/>
      <c r="L61" s="1023"/>
      <c r="M61" s="1023"/>
      <c r="N61" s="1023"/>
      <c r="O61" s="1023"/>
      <c r="P61" s="1023"/>
      <c r="Q61" s="1023"/>
      <c r="R61" s="1024"/>
      <c r="S61" s="1024"/>
      <c r="T61" s="1024"/>
      <c r="U61" s="1024"/>
      <c r="V61" s="1024"/>
      <c r="W61" s="1024"/>
      <c r="X61" s="1024"/>
      <c r="Y61" s="1024"/>
      <c r="Z61" s="1024"/>
      <c r="AA61" s="1024"/>
      <c r="AB61" s="1024"/>
      <c r="AC61" s="1024"/>
      <c r="AD61" s="1024"/>
      <c r="AE61" s="1024"/>
      <c r="AF61" s="1024"/>
      <c r="AG61" s="1024"/>
      <c r="AH61" s="1024"/>
      <c r="AI61" s="1024"/>
      <c r="AJ61" s="1024"/>
      <c r="AK61" s="1024"/>
      <c r="AL61" s="1024"/>
      <c r="AM61" s="1024"/>
      <c r="AN61" s="1024"/>
      <c r="AO61" s="1024"/>
      <c r="AP61" s="1024"/>
      <c r="AQ61" s="1024"/>
      <c r="AR61" s="1024"/>
      <c r="AS61" s="1024"/>
      <c r="AT61" s="1024"/>
      <c r="AU61" s="1024"/>
    </row>
    <row r="62" spans="1:47" ht="15.75">
      <c r="D62" s="2"/>
      <c r="E62" s="1023"/>
      <c r="F62" s="1023"/>
      <c r="H62" s="1023"/>
      <c r="I62" s="1023"/>
      <c r="J62" s="1023"/>
      <c r="K62" s="1023"/>
      <c r="L62" s="1023"/>
      <c r="M62" s="1023"/>
      <c r="N62" s="1023"/>
      <c r="O62" s="1023"/>
      <c r="P62" s="1023"/>
      <c r="Q62" s="1023"/>
      <c r="R62" s="1024"/>
      <c r="S62" s="1024"/>
      <c r="T62" s="1024"/>
      <c r="U62" s="1024"/>
      <c r="V62" s="1024"/>
      <c r="W62" s="1024"/>
      <c r="X62" s="1024"/>
      <c r="Y62" s="1024"/>
      <c r="Z62" s="1024"/>
      <c r="AA62" s="1024"/>
      <c r="AB62" s="1024"/>
      <c r="AC62" s="1024"/>
      <c r="AD62" s="1024"/>
      <c r="AE62" s="1024"/>
      <c r="AF62" s="1024"/>
      <c r="AG62" s="1024"/>
      <c r="AH62" s="1024"/>
      <c r="AI62" s="1024"/>
      <c r="AJ62" s="1024"/>
      <c r="AK62" s="1024"/>
      <c r="AL62" s="1024"/>
      <c r="AM62" s="1024"/>
      <c r="AN62" s="1024"/>
      <c r="AO62" s="1024"/>
      <c r="AP62" s="1024"/>
      <c r="AQ62" s="1024"/>
      <c r="AR62" s="1024"/>
      <c r="AS62" s="1024"/>
      <c r="AT62" s="1024"/>
      <c r="AU62" s="1024"/>
    </row>
    <row r="63" spans="1:47" ht="15.75">
      <c r="D63" s="2"/>
      <c r="E63" s="1023"/>
      <c r="F63" s="1023"/>
      <c r="H63" s="1023"/>
      <c r="I63" s="1023"/>
      <c r="J63" s="1023"/>
      <c r="K63" s="1023"/>
      <c r="L63" s="1023"/>
      <c r="M63" s="1023"/>
      <c r="N63" s="1023"/>
      <c r="O63" s="1023"/>
      <c r="P63" s="1023"/>
      <c r="Q63" s="1023"/>
      <c r="R63" s="1024"/>
      <c r="S63" s="1024"/>
      <c r="T63" s="1024"/>
      <c r="U63" s="1024"/>
      <c r="V63" s="1024"/>
      <c r="W63" s="1024"/>
      <c r="X63" s="1024"/>
      <c r="Y63" s="1024"/>
      <c r="Z63" s="1024"/>
      <c r="AA63" s="1024"/>
      <c r="AB63" s="1024"/>
      <c r="AC63" s="1024"/>
      <c r="AD63" s="1024"/>
      <c r="AE63" s="1024"/>
      <c r="AF63" s="1024"/>
      <c r="AG63" s="1024"/>
      <c r="AH63" s="1024"/>
      <c r="AI63" s="1024"/>
      <c r="AJ63" s="1024"/>
      <c r="AK63" s="1024"/>
      <c r="AL63" s="1024"/>
      <c r="AM63" s="1024"/>
      <c r="AN63" s="1024"/>
      <c r="AO63" s="1024"/>
      <c r="AP63" s="1024"/>
      <c r="AQ63" s="1024"/>
      <c r="AR63" s="1024"/>
      <c r="AS63" s="1024"/>
      <c r="AT63" s="1024"/>
      <c r="AU63" s="1024"/>
    </row>
    <row r="64" spans="1:47" ht="15.75">
      <c r="D64" s="2"/>
      <c r="E64" s="1023"/>
      <c r="F64" s="1023"/>
      <c r="H64" s="1023"/>
      <c r="I64" s="1023"/>
      <c r="J64" s="1023"/>
      <c r="K64" s="1023"/>
      <c r="L64" s="1023"/>
      <c r="M64" s="1023"/>
      <c r="N64" s="1023"/>
      <c r="O64" s="1023"/>
      <c r="P64" s="1023"/>
      <c r="Q64" s="1023"/>
      <c r="R64" s="1024"/>
      <c r="S64" s="1024"/>
      <c r="T64" s="1024"/>
      <c r="U64" s="1024"/>
      <c r="V64" s="1024"/>
      <c r="W64" s="1024"/>
      <c r="X64" s="1024"/>
      <c r="Y64" s="1024"/>
      <c r="Z64" s="1024"/>
      <c r="AA64" s="1024"/>
      <c r="AB64" s="1024"/>
      <c r="AC64" s="1024"/>
      <c r="AD64" s="1024"/>
      <c r="AE64" s="1024"/>
      <c r="AF64" s="1024"/>
      <c r="AG64" s="1024"/>
      <c r="AH64" s="1024"/>
      <c r="AI64" s="1024"/>
      <c r="AJ64" s="1024"/>
      <c r="AK64" s="1024"/>
      <c r="AL64" s="1024"/>
      <c r="AM64" s="1024"/>
      <c r="AN64" s="1024"/>
      <c r="AO64" s="1024"/>
      <c r="AP64" s="1024"/>
      <c r="AQ64" s="1024"/>
      <c r="AR64" s="1024"/>
      <c r="AS64" s="1024"/>
      <c r="AT64" s="1024"/>
      <c r="AU64" s="1024"/>
    </row>
    <row r="65" spans="1:47" s="19" customFormat="1" ht="15.75">
      <c r="A65" s="792"/>
      <c r="B65" s="792"/>
      <c r="D65" s="2"/>
      <c r="E65" s="2"/>
      <c r="F65" s="2"/>
      <c r="H65" s="2"/>
      <c r="I65" s="2"/>
      <c r="J65" s="2"/>
      <c r="K65" s="2"/>
      <c r="L65" s="2"/>
      <c r="M65" s="2"/>
      <c r="N65" s="2"/>
      <c r="O65" s="2"/>
      <c r="P65" s="2"/>
      <c r="Q65" s="2"/>
      <c r="R65" s="1022"/>
      <c r="S65" s="1022"/>
      <c r="T65" s="1022"/>
      <c r="U65" s="1022"/>
      <c r="V65" s="1022"/>
      <c r="W65" s="1022"/>
      <c r="X65" s="1022"/>
      <c r="Y65" s="1022"/>
      <c r="Z65" s="1022"/>
      <c r="AA65" s="1022"/>
      <c r="AB65" s="1022"/>
      <c r="AC65" s="1022"/>
      <c r="AD65" s="1022"/>
      <c r="AE65" s="1026"/>
      <c r="AF65" s="1026"/>
      <c r="AG65" s="1026"/>
      <c r="AH65" s="1026"/>
      <c r="AI65" s="1026"/>
      <c r="AJ65" s="1026"/>
      <c r="AK65" s="1026"/>
      <c r="AL65" s="1026"/>
      <c r="AM65" s="1026"/>
      <c r="AN65" s="1026"/>
      <c r="AO65" s="1026"/>
      <c r="AP65" s="1026"/>
      <c r="AQ65" s="1026"/>
      <c r="AR65" s="1026"/>
      <c r="AS65" s="1026"/>
      <c r="AT65" s="1026"/>
      <c r="AU65" s="1026"/>
    </row>
    <row r="66" spans="1:47" ht="15.75">
      <c r="D66" s="2"/>
      <c r="E66" s="1023"/>
      <c r="F66" s="1023"/>
      <c r="H66" s="1023"/>
      <c r="I66" s="1023"/>
      <c r="J66" s="1023"/>
      <c r="K66" s="1023"/>
      <c r="L66" s="1023"/>
      <c r="M66" s="1023"/>
      <c r="N66" s="1023"/>
      <c r="O66" s="1023"/>
      <c r="P66" s="1023"/>
      <c r="Q66" s="1023"/>
      <c r="R66" s="1024"/>
      <c r="S66" s="1024"/>
      <c r="T66" s="1024"/>
      <c r="U66" s="1024"/>
      <c r="V66" s="1024"/>
      <c r="W66" s="1024"/>
      <c r="X66" s="1024"/>
      <c r="Y66" s="1024"/>
      <c r="Z66" s="1024"/>
      <c r="AA66" s="1024"/>
      <c r="AB66" s="1024"/>
      <c r="AC66" s="1024"/>
      <c r="AD66" s="1024"/>
      <c r="AE66" s="1024"/>
      <c r="AF66" s="1024"/>
      <c r="AG66" s="1024"/>
      <c r="AH66" s="1024"/>
      <c r="AI66" s="1024"/>
      <c r="AJ66" s="1024"/>
      <c r="AK66" s="1024"/>
      <c r="AL66" s="1024"/>
      <c r="AM66" s="1024"/>
      <c r="AN66" s="1024"/>
      <c r="AO66" s="1024"/>
      <c r="AP66" s="1024"/>
      <c r="AQ66" s="1024"/>
      <c r="AR66" s="1024"/>
      <c r="AS66" s="1024"/>
      <c r="AT66" s="1024"/>
      <c r="AU66" s="1024"/>
    </row>
    <row r="67" spans="1:47" s="19" customFormat="1" ht="15.75">
      <c r="A67" s="792"/>
      <c r="B67" s="792"/>
      <c r="D67" s="2"/>
      <c r="E67" s="2"/>
      <c r="F67" s="2"/>
      <c r="H67" s="2"/>
      <c r="I67" s="2"/>
      <c r="J67" s="2"/>
      <c r="K67" s="2"/>
      <c r="L67" s="2"/>
      <c r="M67" s="2"/>
      <c r="N67" s="2"/>
      <c r="O67" s="2"/>
      <c r="P67" s="2"/>
      <c r="Q67" s="2"/>
      <c r="R67" s="1022"/>
      <c r="S67" s="1022"/>
      <c r="T67" s="1022"/>
      <c r="U67" s="1022"/>
      <c r="V67" s="1022"/>
      <c r="W67" s="1022"/>
      <c r="X67" s="1022"/>
      <c r="Y67" s="1022"/>
      <c r="Z67" s="1022"/>
      <c r="AA67" s="1022"/>
      <c r="AB67" s="1022"/>
      <c r="AC67" s="1022"/>
      <c r="AD67" s="1022"/>
      <c r="AE67" s="1022"/>
      <c r="AF67" s="1022"/>
      <c r="AG67" s="1022"/>
      <c r="AH67" s="1022"/>
      <c r="AI67" s="1022"/>
      <c r="AJ67" s="1022"/>
      <c r="AK67" s="1022"/>
      <c r="AL67" s="1022"/>
      <c r="AM67" s="1022"/>
      <c r="AN67" s="1022"/>
      <c r="AO67" s="1022"/>
      <c r="AP67" s="1022"/>
      <c r="AQ67" s="1022"/>
      <c r="AR67" s="1022"/>
      <c r="AS67" s="1022"/>
      <c r="AT67" s="1022"/>
      <c r="AU67" s="1022"/>
    </row>
    <row r="68" spans="1:47" ht="15.75">
      <c r="D68" s="2"/>
      <c r="E68" s="1023"/>
      <c r="F68" s="1023"/>
      <c r="H68" s="1023"/>
      <c r="I68" s="1023"/>
      <c r="J68" s="1023"/>
      <c r="K68" s="1023"/>
      <c r="L68" s="1023"/>
      <c r="M68" s="1023"/>
      <c r="N68" s="1023"/>
      <c r="O68" s="1023"/>
      <c r="P68" s="1023"/>
      <c r="Q68" s="1023"/>
      <c r="R68" s="1024"/>
      <c r="S68" s="1024"/>
      <c r="T68" s="1024"/>
      <c r="U68" s="1024"/>
      <c r="V68" s="1024"/>
      <c r="W68" s="1024"/>
      <c r="X68" s="1024"/>
      <c r="Y68" s="1024"/>
      <c r="Z68" s="1024"/>
      <c r="AA68" s="1024"/>
      <c r="AB68" s="1024"/>
      <c r="AC68" s="1024"/>
      <c r="AD68" s="1024"/>
      <c r="AE68" s="1024"/>
      <c r="AF68" s="1024"/>
      <c r="AG68" s="1024"/>
      <c r="AH68" s="1024"/>
      <c r="AI68" s="1024"/>
      <c r="AJ68" s="1024"/>
      <c r="AK68" s="1024"/>
      <c r="AL68" s="1024"/>
      <c r="AM68" s="1024"/>
      <c r="AN68" s="1024"/>
      <c r="AO68" s="1024"/>
      <c r="AP68" s="1024"/>
      <c r="AQ68" s="1024"/>
      <c r="AR68" s="1024"/>
      <c r="AS68" s="1024"/>
      <c r="AT68" s="1024"/>
      <c r="AU68" s="1024"/>
    </row>
    <row r="69" spans="1:47" s="19" customFormat="1" ht="15.75">
      <c r="A69" s="792"/>
      <c r="B69" s="792"/>
      <c r="D69" s="2"/>
      <c r="E69" s="2"/>
      <c r="F69" s="2"/>
      <c r="H69" s="2"/>
      <c r="I69" s="2"/>
      <c r="J69" s="2"/>
      <c r="K69" s="2"/>
      <c r="L69" s="2"/>
      <c r="M69" s="2"/>
      <c r="N69" s="2"/>
      <c r="O69" s="2"/>
      <c r="P69" s="2"/>
      <c r="Q69" s="2"/>
      <c r="R69" s="1027"/>
      <c r="S69" s="1027"/>
      <c r="T69" s="1027"/>
      <c r="U69" s="1027"/>
      <c r="V69" s="1027"/>
      <c r="W69" s="1027"/>
      <c r="X69" s="1027"/>
      <c r="Y69" s="1027"/>
      <c r="Z69" s="1027"/>
      <c r="AA69" s="1027"/>
      <c r="AB69" s="1027"/>
      <c r="AC69" s="1027"/>
      <c r="AD69" s="1027"/>
      <c r="AE69" s="1027"/>
      <c r="AF69" s="1027"/>
      <c r="AG69" s="1027"/>
      <c r="AH69" s="1027"/>
      <c r="AI69" s="1027"/>
      <c r="AJ69" s="1027"/>
      <c r="AK69" s="1027"/>
      <c r="AL69" s="1027"/>
      <c r="AM69" s="1027"/>
      <c r="AN69" s="1027"/>
      <c r="AO69" s="1027"/>
      <c r="AP69" s="1027"/>
      <c r="AQ69" s="1027"/>
      <c r="AR69" s="1027"/>
      <c r="AS69" s="1027"/>
      <c r="AT69" s="1027"/>
      <c r="AU69" s="1027"/>
    </row>
    <row r="70" spans="1:47">
      <c r="D70" s="1023"/>
      <c r="E70" s="1023"/>
      <c r="F70" s="1023"/>
      <c r="H70" s="1023"/>
      <c r="I70" s="1023"/>
      <c r="J70" s="1023"/>
      <c r="K70" s="1023"/>
      <c r="L70" s="1023"/>
      <c r="M70" s="1023"/>
      <c r="N70" s="1023"/>
      <c r="O70" s="1023"/>
      <c r="P70" s="1023"/>
      <c r="Q70" s="1023"/>
      <c r="R70" s="1024"/>
      <c r="S70" s="1024"/>
      <c r="T70" s="1024"/>
      <c r="U70" s="1024"/>
      <c r="V70" s="1024"/>
      <c r="W70" s="1024"/>
      <c r="X70" s="1024"/>
      <c r="Y70" s="1024"/>
      <c r="Z70" s="1024"/>
      <c r="AA70" s="1024"/>
      <c r="AB70" s="1024"/>
      <c r="AC70" s="1024"/>
      <c r="AD70" s="1024"/>
      <c r="AE70" s="1024"/>
      <c r="AF70" s="1024"/>
      <c r="AG70" s="1024"/>
      <c r="AH70" s="1024"/>
      <c r="AI70" s="1024"/>
      <c r="AJ70" s="1024"/>
      <c r="AK70" s="1024"/>
      <c r="AL70" s="1024"/>
      <c r="AM70" s="1024"/>
      <c r="AN70" s="1024"/>
      <c r="AO70" s="1024"/>
      <c r="AP70" s="1024"/>
      <c r="AQ70" s="1024"/>
      <c r="AR70" s="1024"/>
      <c r="AS70" s="1024"/>
      <c r="AT70" s="1024"/>
      <c r="AU70" s="1024"/>
    </row>
    <row r="71" spans="1:47" ht="15.75">
      <c r="D71" s="2"/>
      <c r="E71" s="2"/>
      <c r="F71" s="2"/>
      <c r="G71" s="19"/>
      <c r="H71" s="2"/>
      <c r="I71" s="2"/>
      <c r="J71" s="2"/>
      <c r="K71" s="2"/>
      <c r="L71" s="2"/>
      <c r="M71" s="2"/>
      <c r="N71" s="2"/>
      <c r="O71" s="2"/>
      <c r="P71" s="2"/>
      <c r="Q71" s="2"/>
      <c r="R71" s="1022"/>
      <c r="S71" s="1022"/>
      <c r="T71" s="1022"/>
      <c r="U71" s="1022"/>
      <c r="V71" s="1022"/>
      <c r="W71" s="1022"/>
      <c r="X71" s="1022"/>
      <c r="Y71" s="1022"/>
      <c r="Z71" s="1022"/>
      <c r="AA71" s="1022"/>
      <c r="AB71" s="1022"/>
      <c r="AC71" s="1022"/>
      <c r="AD71" s="1022"/>
      <c r="AE71" s="1022"/>
      <c r="AF71" s="1022"/>
      <c r="AG71" s="1022"/>
      <c r="AH71" s="1022"/>
      <c r="AI71" s="1022"/>
      <c r="AJ71" s="1022"/>
      <c r="AK71" s="1022"/>
      <c r="AL71" s="1022"/>
      <c r="AM71" s="1022"/>
      <c r="AN71" s="1022"/>
      <c r="AO71" s="1022"/>
      <c r="AP71" s="1022"/>
      <c r="AQ71" s="1022"/>
      <c r="AR71" s="1022"/>
      <c r="AS71" s="1022"/>
      <c r="AT71" s="1022"/>
      <c r="AU71" s="1022"/>
    </row>
    <row r="72" spans="1:47" s="437" customFormat="1">
      <c r="A72" s="9"/>
      <c r="B72" s="9"/>
      <c r="D72" s="58"/>
      <c r="E72" s="58"/>
      <c r="F72" s="58"/>
      <c r="H72" s="58"/>
      <c r="I72" s="58"/>
      <c r="J72" s="58"/>
      <c r="K72" s="58"/>
      <c r="L72" s="58"/>
      <c r="M72" s="58"/>
      <c r="N72" s="58"/>
      <c r="O72" s="58"/>
      <c r="P72" s="58"/>
      <c r="Q72" s="58"/>
      <c r="R72" s="1024"/>
      <c r="S72" s="1024"/>
      <c r="T72" s="1024"/>
      <c r="U72" s="1024"/>
      <c r="V72" s="1024"/>
      <c r="W72" s="1024"/>
      <c r="X72" s="1024"/>
      <c r="Y72" s="1024"/>
      <c r="Z72" s="1024"/>
      <c r="AA72" s="1024"/>
      <c r="AB72" s="1024"/>
      <c r="AC72" s="1024"/>
      <c r="AD72" s="1024"/>
      <c r="AE72" s="1024"/>
      <c r="AF72" s="1024"/>
      <c r="AG72" s="1024"/>
      <c r="AH72" s="1024"/>
      <c r="AI72" s="1024"/>
      <c r="AJ72" s="1024"/>
      <c r="AK72" s="1024"/>
      <c r="AL72" s="1024"/>
      <c r="AM72" s="1024"/>
      <c r="AN72" s="1024"/>
      <c r="AO72" s="1024"/>
      <c r="AP72" s="1024"/>
      <c r="AQ72" s="1024"/>
      <c r="AR72" s="1024"/>
      <c r="AS72" s="1024"/>
      <c r="AT72" s="1024"/>
      <c r="AU72" s="1024"/>
    </row>
    <row r="73" spans="1:47" s="437" customFormat="1">
      <c r="A73" s="9"/>
      <c r="B73" s="9"/>
      <c r="D73" s="58"/>
      <c r="E73" s="58"/>
      <c r="F73" s="58"/>
      <c r="H73" s="58"/>
      <c r="I73" s="58"/>
      <c r="J73" s="58"/>
      <c r="K73" s="58"/>
      <c r="L73" s="58"/>
      <c r="M73" s="58"/>
      <c r="N73" s="58"/>
      <c r="O73" s="58"/>
      <c r="P73" s="58"/>
      <c r="Q73" s="58"/>
      <c r="R73" s="1024"/>
      <c r="S73" s="1024"/>
      <c r="T73" s="1024"/>
      <c r="U73" s="1024"/>
      <c r="V73" s="1024"/>
      <c r="W73" s="1024"/>
      <c r="X73" s="1024"/>
      <c r="Y73" s="1024"/>
      <c r="Z73" s="1024"/>
      <c r="AA73" s="1024"/>
      <c r="AB73" s="1024"/>
      <c r="AC73" s="1024"/>
      <c r="AD73" s="1024"/>
      <c r="AE73" s="1024"/>
      <c r="AF73" s="1024"/>
      <c r="AG73" s="1024"/>
      <c r="AH73" s="1024"/>
      <c r="AI73" s="1024"/>
      <c r="AJ73" s="1024"/>
      <c r="AK73" s="1024"/>
      <c r="AL73" s="1024"/>
      <c r="AM73" s="1024"/>
      <c r="AN73" s="1024"/>
      <c r="AO73" s="1024"/>
      <c r="AP73" s="1024"/>
      <c r="AQ73" s="1024"/>
      <c r="AR73" s="1024"/>
      <c r="AS73" s="1024"/>
      <c r="AT73" s="1024"/>
      <c r="AU73" s="1024"/>
    </row>
    <row r="74" spans="1:47" ht="15.75">
      <c r="D74" s="2"/>
      <c r="E74" s="2"/>
      <c r="F74" s="2"/>
      <c r="G74" s="19"/>
      <c r="H74" s="2"/>
      <c r="I74" s="2"/>
      <c r="J74" s="2"/>
      <c r="K74" s="2"/>
      <c r="L74" s="2"/>
      <c r="M74" s="2"/>
      <c r="N74" s="2"/>
      <c r="O74" s="2"/>
      <c r="P74" s="2"/>
      <c r="Q74" s="2"/>
      <c r="R74" s="1022"/>
      <c r="S74" s="1022"/>
      <c r="T74" s="1022"/>
      <c r="U74" s="1022"/>
      <c r="V74" s="1022"/>
      <c r="W74" s="1022"/>
      <c r="X74" s="1022"/>
      <c r="Y74" s="1022"/>
      <c r="Z74" s="1022"/>
      <c r="AA74" s="1022"/>
      <c r="AB74" s="1022"/>
      <c r="AC74" s="1022"/>
      <c r="AD74" s="1022"/>
      <c r="AE74" s="1022"/>
      <c r="AF74" s="1022"/>
      <c r="AG74" s="1022"/>
      <c r="AH74" s="1022"/>
      <c r="AI74" s="1022"/>
      <c r="AJ74" s="1022"/>
      <c r="AK74" s="1022"/>
      <c r="AL74" s="1022"/>
      <c r="AM74" s="1022"/>
      <c r="AN74" s="1022"/>
      <c r="AO74" s="1022"/>
      <c r="AP74" s="1022"/>
      <c r="AQ74" s="1022"/>
      <c r="AR74" s="1022"/>
      <c r="AS74" s="1022"/>
      <c r="AT74" s="1022"/>
      <c r="AU74" s="1022"/>
    </row>
    <row r="75" spans="1:47" ht="15.75">
      <c r="D75" s="2"/>
      <c r="T75" s="1022"/>
      <c r="U75" s="1022"/>
      <c r="V75" s="1022"/>
      <c r="W75" s="1022"/>
      <c r="X75" s="1022"/>
      <c r="Y75" s="1022"/>
      <c r="Z75" s="1022"/>
      <c r="AA75" s="1022"/>
      <c r="AB75" s="1022"/>
      <c r="AC75" s="1022"/>
      <c r="AD75" s="1022"/>
      <c r="AE75" s="1022"/>
      <c r="AF75" s="1022"/>
      <c r="AG75" s="1022"/>
      <c r="AH75" s="1022"/>
      <c r="AI75" s="1022"/>
      <c r="AJ75" s="1022"/>
      <c r="AK75" s="1022"/>
      <c r="AL75" s="1022"/>
      <c r="AM75" s="1022"/>
      <c r="AN75" s="1022"/>
      <c r="AO75" s="1022"/>
      <c r="AP75" s="1022"/>
      <c r="AQ75" s="1022"/>
      <c r="AR75" s="1022"/>
      <c r="AS75" s="1022"/>
      <c r="AT75" s="1022"/>
      <c r="AU75" s="1022"/>
    </row>
    <row r="81" spans="2:47">
      <c r="R81" s="5"/>
      <c r="S81" s="5"/>
      <c r="T81" s="5"/>
      <c r="U81" s="5"/>
      <c r="V81" s="5"/>
      <c r="W81" s="5"/>
      <c r="X81" s="5"/>
      <c r="Y81" s="5"/>
      <c r="Z81" s="5"/>
      <c r="AA81" s="5"/>
      <c r="AB81" s="5"/>
      <c r="AC81" s="5"/>
      <c r="AD81" s="5"/>
      <c r="AE81" s="5"/>
      <c r="AF81" s="5"/>
      <c r="AG81" s="5"/>
      <c r="AH81" s="5"/>
      <c r="AI81" s="5"/>
      <c r="AJ81" s="5"/>
      <c r="AK81" s="5"/>
      <c r="AL81" s="5"/>
      <c r="AM81" s="5"/>
      <c r="AN81" s="5"/>
      <c r="AO81" s="5"/>
      <c r="AP81" s="5"/>
      <c r="AQ81" s="5"/>
      <c r="AR81" s="5"/>
      <c r="AS81" s="5"/>
      <c r="AT81" s="5"/>
      <c r="AU81" s="5"/>
    </row>
    <row r="82" spans="2:47">
      <c r="R82" s="5"/>
      <c r="S82" s="5"/>
      <c r="T82" s="1028"/>
      <c r="U82" s="1028"/>
      <c r="V82" s="1028"/>
      <c r="W82" s="1028"/>
      <c r="X82" s="1028"/>
      <c r="Y82" s="1028"/>
      <c r="Z82" s="1028"/>
      <c r="AA82" s="1028"/>
      <c r="AB82" s="1028"/>
      <c r="AC82" s="1028"/>
      <c r="AD82" s="1028"/>
      <c r="AE82" s="5"/>
      <c r="AF82" s="5"/>
      <c r="AG82" s="5"/>
      <c r="AH82" s="5"/>
      <c r="AI82" s="5"/>
      <c r="AJ82" s="5"/>
      <c r="AK82" s="5"/>
      <c r="AL82" s="5"/>
      <c r="AM82" s="5"/>
      <c r="AN82" s="5"/>
      <c r="AO82" s="5"/>
      <c r="AP82" s="5"/>
      <c r="AQ82" s="5"/>
      <c r="AR82" s="5"/>
      <c r="AS82" s="5"/>
      <c r="AT82" s="5"/>
      <c r="AU82" s="5"/>
    </row>
    <row r="83" spans="2:47">
      <c r="B83" s="36"/>
      <c r="R83" s="5"/>
      <c r="S83" s="5"/>
      <c r="T83" s="1028"/>
      <c r="U83" s="1028"/>
      <c r="V83" s="1028"/>
      <c r="W83" s="1028"/>
      <c r="X83" s="1028"/>
      <c r="Y83" s="1028"/>
      <c r="Z83" s="1028"/>
      <c r="AA83" s="1028"/>
      <c r="AB83" s="1028"/>
      <c r="AC83" s="1028"/>
      <c r="AD83" s="1028"/>
      <c r="AE83" s="5"/>
      <c r="AF83" s="5"/>
      <c r="AG83" s="5"/>
      <c r="AH83" s="5"/>
      <c r="AI83" s="5"/>
      <c r="AJ83" s="5"/>
      <c r="AK83" s="5"/>
      <c r="AL83" s="5"/>
      <c r="AM83" s="5"/>
      <c r="AN83" s="5"/>
      <c r="AO83" s="5"/>
      <c r="AP83" s="5"/>
      <c r="AQ83" s="5"/>
      <c r="AR83" s="5"/>
      <c r="AS83" s="5"/>
      <c r="AT83" s="5"/>
      <c r="AU83" s="5"/>
    </row>
    <row r="84" spans="2:47">
      <c r="B84" s="36"/>
      <c r="T84" s="5"/>
      <c r="U84" s="5"/>
      <c r="V84" s="5"/>
      <c r="W84" s="5"/>
      <c r="X84" s="5"/>
      <c r="Y84" s="5"/>
      <c r="Z84" s="5"/>
      <c r="AA84" s="5"/>
      <c r="AB84" s="5"/>
      <c r="AC84" s="5"/>
      <c r="AD84" s="5"/>
      <c r="AE84" s="5"/>
      <c r="AF84" s="5"/>
      <c r="AG84" s="5"/>
      <c r="AH84" s="5"/>
      <c r="AI84" s="5"/>
      <c r="AJ84" s="5"/>
      <c r="AK84" s="5"/>
      <c r="AL84" s="5"/>
      <c r="AM84" s="5"/>
      <c r="AN84" s="5"/>
      <c r="AO84" s="5"/>
      <c r="AP84" s="5"/>
      <c r="AQ84" s="5"/>
      <c r="AR84" s="5"/>
      <c r="AS84" s="5"/>
      <c r="AT84" s="5"/>
      <c r="AU84" s="5"/>
    </row>
    <row r="85" spans="2:47">
      <c r="B85" s="36"/>
      <c r="T85" s="5"/>
      <c r="U85" s="5"/>
      <c r="V85" s="5"/>
      <c r="W85" s="5"/>
      <c r="X85" s="5"/>
      <c r="Y85" s="5"/>
      <c r="Z85" s="5"/>
      <c r="AA85" s="5"/>
      <c r="AB85" s="5"/>
      <c r="AC85" s="5"/>
      <c r="AD85" s="5"/>
      <c r="AE85" s="5"/>
      <c r="AF85" s="5"/>
      <c r="AG85" s="5"/>
      <c r="AH85" s="5"/>
      <c r="AI85" s="5"/>
      <c r="AJ85" s="5"/>
      <c r="AK85" s="5"/>
      <c r="AL85" s="5"/>
      <c r="AM85" s="5"/>
      <c r="AN85" s="5"/>
      <c r="AO85" s="5"/>
      <c r="AP85" s="5"/>
      <c r="AQ85" s="5"/>
      <c r="AR85" s="5"/>
      <c r="AS85" s="5"/>
      <c r="AT85" s="5"/>
      <c r="AU85" s="5"/>
    </row>
    <row r="86" spans="2:47">
      <c r="B86" s="36"/>
      <c r="X86" s="627"/>
      <c r="Y86" s="627"/>
      <c r="Z86" s="627"/>
      <c r="AA86" s="627"/>
      <c r="AB86" s="627"/>
      <c r="AC86" s="627"/>
      <c r="AD86" s="627"/>
      <c r="AE86" s="627"/>
      <c r="AF86" s="627"/>
      <c r="AG86" s="627"/>
      <c r="AH86" s="627"/>
      <c r="AI86" s="627"/>
      <c r="AJ86" s="627"/>
      <c r="AK86" s="627"/>
      <c r="AL86" s="627"/>
      <c r="AM86" s="627"/>
      <c r="AN86" s="627"/>
      <c r="AO86" s="627"/>
      <c r="AP86" s="627"/>
      <c r="AQ86" s="1029"/>
      <c r="AR86" s="1029"/>
      <c r="AS86" s="1029"/>
      <c r="AT86" s="1029"/>
      <c r="AU86" s="1029"/>
    </row>
    <row r="87" spans="2:47">
      <c r="B87" s="36"/>
      <c r="X87" s="1030"/>
      <c r="Y87" s="1030"/>
      <c r="Z87" s="1030"/>
      <c r="AA87" s="1030"/>
      <c r="AB87" s="1030"/>
      <c r="AC87" s="1030"/>
      <c r="AD87" s="1030"/>
      <c r="AE87" s="1031"/>
      <c r="AF87" s="1030"/>
      <c r="AG87" s="1030"/>
      <c r="AH87" s="1030"/>
      <c r="AI87" s="1030"/>
      <c r="AJ87" s="1030"/>
      <c r="AK87" s="1030"/>
      <c r="AL87" s="1030"/>
      <c r="AM87" s="1030"/>
      <c r="AN87" s="1030"/>
      <c r="AO87" s="1030"/>
      <c r="AP87" s="1030"/>
      <c r="AQ87" s="1032"/>
      <c r="AR87" s="1032"/>
      <c r="AS87" s="1032"/>
      <c r="AT87" s="1032"/>
      <c r="AU87" s="1032"/>
    </row>
    <row r="88" spans="2:47">
      <c r="X88" s="494"/>
      <c r="Y88" s="494"/>
    </row>
    <row r="89" spans="2:47" ht="15.75">
      <c r="D89" s="1033" t="s">
        <v>1099</v>
      </c>
      <c r="E89" s="1033"/>
      <c r="F89" s="1033"/>
      <c r="G89" s="1010" t="s">
        <v>1081</v>
      </c>
      <c r="H89" s="1011"/>
      <c r="I89" s="1012">
        <v>1992</v>
      </c>
      <c r="J89" s="1012">
        <v>1993</v>
      </c>
      <c r="K89" s="1012">
        <v>1994</v>
      </c>
      <c r="L89" s="1012">
        <v>1995</v>
      </c>
      <c r="M89" s="1012">
        <v>1996</v>
      </c>
      <c r="N89" s="1012">
        <v>1997</v>
      </c>
      <c r="O89" s="1012">
        <v>1998</v>
      </c>
      <c r="P89" s="1012">
        <v>1999</v>
      </c>
      <c r="Q89" s="1012">
        <v>2000</v>
      </c>
      <c r="R89" s="1012">
        <v>2001</v>
      </c>
      <c r="S89" s="1012">
        <v>2002</v>
      </c>
      <c r="T89" s="1012">
        <v>2003</v>
      </c>
      <c r="U89" s="1012">
        <v>2004</v>
      </c>
      <c r="V89" s="1012">
        <v>2005</v>
      </c>
      <c r="W89" s="1012">
        <v>2006</v>
      </c>
      <c r="X89" s="1012">
        <v>2007</v>
      </c>
      <c r="Y89" s="1012">
        <v>2008</v>
      </c>
      <c r="Z89" s="1012">
        <v>2009</v>
      </c>
      <c r="AA89" s="1012">
        <v>2010</v>
      </c>
      <c r="AB89" s="1012">
        <v>2011</v>
      </c>
      <c r="AC89" s="1012">
        <v>2012</v>
      </c>
      <c r="AD89" s="1012">
        <v>2013</v>
      </c>
      <c r="AE89" s="1012">
        <v>2014</v>
      </c>
      <c r="AF89" s="1012">
        <v>2015</v>
      </c>
      <c r="AG89" s="1012">
        <v>2016</v>
      </c>
      <c r="AH89" s="1012">
        <v>2017</v>
      </c>
      <c r="AI89" s="1012">
        <v>2018</v>
      </c>
      <c r="AJ89" s="1012">
        <v>2019</v>
      </c>
      <c r="AK89" s="1012">
        <v>2020</v>
      </c>
      <c r="AL89" s="1012">
        <v>2021</v>
      </c>
      <c r="AM89" s="1012">
        <v>2022</v>
      </c>
      <c r="AN89" s="1012">
        <v>2023</v>
      </c>
      <c r="AO89" s="1012">
        <v>2024</v>
      </c>
      <c r="AP89" s="1012">
        <v>2025</v>
      </c>
      <c r="AQ89" s="1012">
        <v>2026</v>
      </c>
      <c r="AR89" s="1012">
        <v>2027</v>
      </c>
      <c r="AS89" s="1012">
        <v>2028</v>
      </c>
      <c r="AT89" s="1012">
        <v>2029</v>
      </c>
      <c r="AU89" s="1012">
        <v>2030</v>
      </c>
    </row>
    <row r="90" spans="2:47" ht="15.75">
      <c r="D90" s="19" t="s">
        <v>115</v>
      </c>
      <c r="E90" s="28"/>
      <c r="F90" s="28"/>
    </row>
    <row r="91" spans="2:47">
      <c r="D91" s="156" t="s">
        <v>1100</v>
      </c>
      <c r="E91" s="156"/>
      <c r="F91" s="156"/>
      <c r="G91" s="156"/>
      <c r="H91" s="156"/>
      <c r="I91" s="156"/>
      <c r="J91" s="156"/>
      <c r="K91" s="156"/>
      <c r="L91" s="156"/>
      <c r="M91" s="156"/>
      <c r="N91" s="156"/>
      <c r="O91" s="156"/>
      <c r="P91" s="156"/>
      <c r="Q91" s="156"/>
      <c r="R91" s="156"/>
      <c r="S91" s="156"/>
      <c r="T91" s="156">
        <v>326</v>
      </c>
      <c r="U91" s="156">
        <v>326</v>
      </c>
      <c r="V91" s="156">
        <v>331</v>
      </c>
      <c r="W91" s="156">
        <v>331</v>
      </c>
      <c r="X91" s="156">
        <v>331</v>
      </c>
      <c r="Y91" s="156">
        <v>351</v>
      </c>
      <c r="Z91" s="156">
        <v>412</v>
      </c>
      <c r="AA91" s="156">
        <v>484</v>
      </c>
      <c r="AB91" s="156">
        <v>527</v>
      </c>
      <c r="AC91" s="156">
        <v>560</v>
      </c>
      <c r="AD91" s="156">
        <v>593</v>
      </c>
      <c r="AE91" s="156">
        <v>593</v>
      </c>
      <c r="AF91" s="156">
        <v>578</v>
      </c>
      <c r="AG91" s="156">
        <v>590</v>
      </c>
      <c r="AH91" s="156">
        <v>610</v>
      </c>
      <c r="AI91" s="156">
        <v>635</v>
      </c>
      <c r="AJ91" s="156">
        <v>667</v>
      </c>
      <c r="AK91" s="156">
        <v>709</v>
      </c>
      <c r="AL91" s="156">
        <v>748</v>
      </c>
      <c r="AM91" s="156">
        <v>786</v>
      </c>
      <c r="AN91" s="156">
        <v>828</v>
      </c>
      <c r="AO91" s="156">
        <v>873</v>
      </c>
      <c r="AP91" s="156">
        <v>884</v>
      </c>
      <c r="AQ91" s="156">
        <v>1288</v>
      </c>
      <c r="AR91" s="156">
        <v>1525</v>
      </c>
      <c r="AS91" s="156">
        <v>1676</v>
      </c>
      <c r="AT91" s="156">
        <v>1680</v>
      </c>
      <c r="AU91" s="156">
        <v>1684</v>
      </c>
    </row>
    <row r="92" spans="2:47">
      <c r="D92" s="156" t="s">
        <v>1101</v>
      </c>
      <c r="E92" s="156"/>
      <c r="F92" s="156"/>
      <c r="G92" s="156"/>
      <c r="H92" s="156"/>
      <c r="I92" s="156"/>
      <c r="J92" s="156"/>
      <c r="K92" s="156"/>
      <c r="L92" s="156"/>
      <c r="M92" s="156"/>
      <c r="N92" s="156"/>
      <c r="O92" s="156"/>
      <c r="P92" s="156"/>
      <c r="Q92" s="156"/>
      <c r="R92" s="156"/>
      <c r="S92" s="156"/>
      <c r="T92" s="156">
        <v>407</v>
      </c>
      <c r="U92" s="156">
        <v>407</v>
      </c>
      <c r="V92" s="156">
        <v>412</v>
      </c>
      <c r="W92" s="156">
        <v>427</v>
      </c>
      <c r="X92" s="156">
        <v>427</v>
      </c>
      <c r="Y92" s="156">
        <v>449</v>
      </c>
      <c r="Z92" s="156">
        <v>528</v>
      </c>
      <c r="AA92" s="156">
        <v>594</v>
      </c>
      <c r="AB92" s="156">
        <v>652</v>
      </c>
      <c r="AC92" s="156">
        <v>686</v>
      </c>
      <c r="AD92" s="156">
        <v>743</v>
      </c>
      <c r="AE92" s="156">
        <v>735</v>
      </c>
      <c r="AF92" s="156">
        <v>711</v>
      </c>
      <c r="AG92" s="156">
        <v>726</v>
      </c>
      <c r="AH92" s="156">
        <v>746</v>
      </c>
      <c r="AI92" s="156">
        <v>771</v>
      </c>
      <c r="AJ92" s="156">
        <v>801</v>
      </c>
      <c r="AK92" s="156">
        <v>839</v>
      </c>
      <c r="AL92" s="156">
        <v>874</v>
      </c>
      <c r="AM92" s="156">
        <v>908</v>
      </c>
      <c r="AN92" s="156">
        <v>947</v>
      </c>
      <c r="AO92" s="156">
        <v>987</v>
      </c>
      <c r="AP92" s="156">
        <v>1005</v>
      </c>
      <c r="AQ92" s="156">
        <v>1316</v>
      </c>
      <c r="AR92" s="156">
        <v>1533</v>
      </c>
      <c r="AS92" s="156">
        <v>1680</v>
      </c>
      <c r="AT92" s="156">
        <v>1692</v>
      </c>
      <c r="AU92" s="156">
        <v>1704</v>
      </c>
    </row>
    <row r="93" spans="2:47">
      <c r="D93" s="156" t="s">
        <v>1102</v>
      </c>
      <c r="E93" s="156"/>
      <c r="F93" s="156"/>
      <c r="G93" s="156"/>
      <c r="H93" s="156"/>
      <c r="I93" s="156"/>
      <c r="J93" s="156"/>
      <c r="K93" s="156"/>
      <c r="L93" s="156"/>
      <c r="M93" s="156"/>
      <c r="N93" s="156"/>
      <c r="O93" s="156"/>
      <c r="P93" s="156"/>
      <c r="Q93" s="156"/>
      <c r="R93" s="156"/>
      <c r="S93" s="156"/>
      <c r="T93" s="156">
        <v>82</v>
      </c>
      <c r="U93" s="156">
        <v>92</v>
      </c>
      <c r="V93" s="156">
        <v>112</v>
      </c>
      <c r="W93" s="156">
        <v>122</v>
      </c>
      <c r="X93" s="156">
        <v>147</v>
      </c>
      <c r="Y93" s="156">
        <v>157</v>
      </c>
      <c r="Z93" s="156">
        <v>167</v>
      </c>
      <c r="AA93" s="156">
        <v>217</v>
      </c>
      <c r="AB93" s="156">
        <v>217</v>
      </c>
      <c r="AC93" s="156">
        <v>234</v>
      </c>
      <c r="AD93" s="156">
        <v>254</v>
      </c>
      <c r="AE93" s="156">
        <v>297</v>
      </c>
      <c r="AF93" s="156">
        <v>337</v>
      </c>
      <c r="AG93" s="156">
        <v>343</v>
      </c>
      <c r="AH93" s="156">
        <v>355</v>
      </c>
      <c r="AI93" s="156">
        <v>360</v>
      </c>
      <c r="AJ93" s="156">
        <v>360</v>
      </c>
      <c r="AK93" s="156">
        <v>360</v>
      </c>
      <c r="AL93" s="156">
        <v>360</v>
      </c>
      <c r="AM93" s="156">
        <v>360</v>
      </c>
      <c r="AN93" s="156">
        <v>360</v>
      </c>
      <c r="AO93" s="156">
        <v>360</v>
      </c>
      <c r="AP93" s="156">
        <v>393</v>
      </c>
      <c r="AQ93" s="156">
        <v>556</v>
      </c>
      <c r="AR93" s="156">
        <v>664</v>
      </c>
      <c r="AS93" s="156">
        <v>698</v>
      </c>
      <c r="AT93" s="156">
        <v>698</v>
      </c>
      <c r="AU93" s="156">
        <v>698</v>
      </c>
    </row>
    <row r="94" spans="2:47">
      <c r="D94" s="156" t="s">
        <v>1103</v>
      </c>
      <c r="E94" s="156"/>
      <c r="F94" s="156"/>
      <c r="G94" s="156"/>
      <c r="H94" s="156"/>
      <c r="I94" s="156"/>
      <c r="J94" s="156"/>
      <c r="K94" s="156"/>
      <c r="L94" s="156"/>
      <c r="M94" s="156"/>
      <c r="N94" s="156"/>
      <c r="O94" s="156"/>
      <c r="P94" s="156"/>
      <c r="Q94" s="156"/>
      <c r="R94" s="156"/>
      <c r="S94" s="156"/>
      <c r="T94" s="156">
        <v>233</v>
      </c>
      <c r="U94" s="156">
        <v>233</v>
      </c>
      <c r="V94" s="156">
        <v>238</v>
      </c>
      <c r="W94" s="156">
        <v>238</v>
      </c>
      <c r="X94" s="156">
        <v>238</v>
      </c>
      <c r="Y94" s="156">
        <v>258</v>
      </c>
      <c r="Z94" s="156">
        <v>294</v>
      </c>
      <c r="AA94" s="156">
        <v>366</v>
      </c>
      <c r="AB94" s="156">
        <v>409</v>
      </c>
      <c r="AC94" s="156">
        <v>442</v>
      </c>
      <c r="AD94" s="156">
        <v>475</v>
      </c>
      <c r="AE94" s="156">
        <v>475</v>
      </c>
      <c r="AF94" s="156">
        <v>475</v>
      </c>
      <c r="AG94" s="156">
        <v>487</v>
      </c>
      <c r="AH94" s="156">
        <v>507</v>
      </c>
      <c r="AI94" s="156">
        <v>532</v>
      </c>
      <c r="AJ94" s="156">
        <v>564</v>
      </c>
      <c r="AK94" s="156">
        <v>606</v>
      </c>
      <c r="AL94" s="156">
        <v>645</v>
      </c>
      <c r="AM94" s="156">
        <v>683</v>
      </c>
      <c r="AN94" s="156">
        <v>725</v>
      </c>
      <c r="AO94" s="156">
        <v>770</v>
      </c>
      <c r="AP94" s="156">
        <v>781</v>
      </c>
      <c r="AQ94" s="156">
        <v>1185</v>
      </c>
      <c r="AR94" s="156">
        <v>1422</v>
      </c>
      <c r="AS94" s="156">
        <v>1573</v>
      </c>
      <c r="AT94" s="156">
        <v>1577</v>
      </c>
      <c r="AU94" s="156">
        <v>1581</v>
      </c>
    </row>
    <row r="95" spans="2:47">
      <c r="D95" s="156" t="s">
        <v>819</v>
      </c>
      <c r="E95" s="156"/>
      <c r="F95" s="156"/>
      <c r="G95" s="156"/>
      <c r="H95" s="156"/>
      <c r="I95" s="156"/>
      <c r="J95" s="156"/>
      <c r="K95" s="156"/>
      <c r="L95" s="156"/>
      <c r="M95" s="156"/>
      <c r="N95" s="156"/>
      <c r="O95" s="156"/>
      <c r="P95" s="156"/>
      <c r="Q95" s="156"/>
      <c r="R95" s="156"/>
      <c r="S95" s="156"/>
      <c r="T95" s="156">
        <v>57</v>
      </c>
      <c r="U95" s="156">
        <v>67</v>
      </c>
      <c r="V95" s="156">
        <v>87</v>
      </c>
      <c r="W95" s="156">
        <v>97</v>
      </c>
      <c r="X95" s="156">
        <v>122</v>
      </c>
      <c r="Y95" s="156">
        <v>132</v>
      </c>
      <c r="Z95" s="156">
        <v>142</v>
      </c>
      <c r="AA95" s="156">
        <v>192</v>
      </c>
      <c r="AB95" s="156">
        <v>192</v>
      </c>
      <c r="AC95" s="156">
        <v>209</v>
      </c>
      <c r="AD95" s="156">
        <v>229</v>
      </c>
      <c r="AE95" s="156">
        <v>272</v>
      </c>
      <c r="AF95" s="156">
        <v>312</v>
      </c>
      <c r="AG95" s="156">
        <v>318</v>
      </c>
      <c r="AH95" s="156">
        <v>330</v>
      </c>
      <c r="AI95" s="156">
        <v>335</v>
      </c>
      <c r="AJ95" s="156">
        <v>335</v>
      </c>
      <c r="AK95" s="156">
        <v>335</v>
      </c>
      <c r="AL95" s="156">
        <v>335</v>
      </c>
      <c r="AM95" s="156">
        <v>335</v>
      </c>
      <c r="AN95" s="156">
        <v>335</v>
      </c>
      <c r="AO95" s="156">
        <v>335</v>
      </c>
      <c r="AP95" s="156">
        <v>368</v>
      </c>
      <c r="AQ95" s="156">
        <v>531</v>
      </c>
      <c r="AR95" s="156">
        <v>639</v>
      </c>
      <c r="AS95" s="156">
        <v>673</v>
      </c>
      <c r="AT95" s="156">
        <v>673</v>
      </c>
      <c r="AU95" s="156">
        <v>673</v>
      </c>
    </row>
    <row r="96" spans="2:47">
      <c r="D96" s="156" t="s">
        <v>1104</v>
      </c>
      <c r="E96" s="156"/>
      <c r="F96" s="156"/>
      <c r="G96" s="156"/>
      <c r="H96" s="156"/>
      <c r="I96" s="156"/>
      <c r="J96" s="156"/>
      <c r="K96" s="156"/>
      <c r="L96" s="156"/>
      <c r="M96" s="156"/>
      <c r="N96" s="156"/>
      <c r="O96" s="156"/>
      <c r="P96" s="156"/>
      <c r="Q96" s="156"/>
      <c r="R96" s="156"/>
      <c r="S96" s="156"/>
      <c r="T96" s="156">
        <v>236</v>
      </c>
      <c r="U96" s="156">
        <v>236</v>
      </c>
      <c r="V96" s="156">
        <v>241</v>
      </c>
      <c r="W96" s="156">
        <v>241</v>
      </c>
      <c r="X96" s="156">
        <v>241</v>
      </c>
      <c r="Y96" s="156">
        <v>261</v>
      </c>
      <c r="Z96" s="156">
        <v>322</v>
      </c>
      <c r="AA96" s="156">
        <v>416</v>
      </c>
      <c r="AB96" s="156">
        <v>482</v>
      </c>
      <c r="AC96" s="156">
        <v>537</v>
      </c>
      <c r="AD96" s="156">
        <v>593</v>
      </c>
      <c r="AE96" s="156">
        <v>593</v>
      </c>
      <c r="AF96" s="156">
        <v>578</v>
      </c>
      <c r="AG96" s="156">
        <v>590</v>
      </c>
      <c r="AH96" s="156">
        <v>610</v>
      </c>
      <c r="AI96" s="156">
        <v>635</v>
      </c>
      <c r="AJ96" s="156">
        <v>667</v>
      </c>
      <c r="AK96" s="156">
        <v>709</v>
      </c>
      <c r="AL96" s="156">
        <v>748</v>
      </c>
      <c r="AM96" s="156">
        <v>786</v>
      </c>
      <c r="AN96" s="156">
        <v>828</v>
      </c>
      <c r="AO96" s="156">
        <v>873</v>
      </c>
      <c r="AP96" s="156">
        <v>884</v>
      </c>
      <c r="AQ96" s="156">
        <v>1288</v>
      </c>
      <c r="AR96" s="156">
        <v>1525</v>
      </c>
      <c r="AS96" s="156">
        <v>1676</v>
      </c>
      <c r="AT96" s="156">
        <v>1680</v>
      </c>
      <c r="AU96" s="156">
        <v>1684</v>
      </c>
    </row>
    <row r="97" spans="4:47">
      <c r="D97" s="156" t="s">
        <v>1105</v>
      </c>
      <c r="E97" s="156"/>
      <c r="F97" s="156"/>
      <c r="G97" s="156"/>
      <c r="H97" s="156"/>
      <c r="I97" s="156"/>
      <c r="J97" s="156"/>
      <c r="K97" s="156"/>
      <c r="L97" s="156"/>
      <c r="M97" s="156"/>
      <c r="N97" s="156"/>
      <c r="O97" s="156"/>
      <c r="P97" s="156"/>
      <c r="Q97" s="156"/>
      <c r="R97" s="156"/>
      <c r="S97" s="156"/>
      <c r="T97" s="156">
        <v>58</v>
      </c>
      <c r="U97" s="156">
        <v>68</v>
      </c>
      <c r="V97" s="156">
        <v>88</v>
      </c>
      <c r="W97" s="156">
        <v>98</v>
      </c>
      <c r="X97" s="156">
        <v>123</v>
      </c>
      <c r="Y97" s="156">
        <v>133</v>
      </c>
      <c r="Z97" s="156">
        <v>143</v>
      </c>
      <c r="AA97" s="156">
        <v>199</v>
      </c>
      <c r="AB97" s="156">
        <v>205</v>
      </c>
      <c r="AC97" s="156">
        <v>228</v>
      </c>
      <c r="AD97" s="156">
        <v>254</v>
      </c>
      <c r="AE97" s="156">
        <v>297</v>
      </c>
      <c r="AF97" s="156">
        <v>337</v>
      </c>
      <c r="AG97" s="156">
        <v>343</v>
      </c>
      <c r="AH97" s="156">
        <v>355</v>
      </c>
      <c r="AI97" s="156">
        <v>360</v>
      </c>
      <c r="AJ97" s="156">
        <v>360</v>
      </c>
      <c r="AK97" s="156">
        <v>360</v>
      </c>
      <c r="AL97" s="156">
        <v>360</v>
      </c>
      <c r="AM97" s="156">
        <v>360</v>
      </c>
      <c r="AN97" s="156">
        <v>360</v>
      </c>
      <c r="AO97" s="156">
        <v>360</v>
      </c>
      <c r="AP97" s="156">
        <v>393</v>
      </c>
      <c r="AQ97" s="156">
        <v>556</v>
      </c>
      <c r="AR97" s="156">
        <v>664</v>
      </c>
      <c r="AS97" s="156">
        <v>698</v>
      </c>
      <c r="AT97" s="156">
        <v>698</v>
      </c>
      <c r="AU97" s="156">
        <v>698</v>
      </c>
    </row>
    <row r="98" spans="4:47">
      <c r="D98" s="156" t="s">
        <v>907</v>
      </c>
      <c r="E98" s="156"/>
      <c r="F98" s="156"/>
      <c r="G98" s="156"/>
      <c r="H98" s="156"/>
      <c r="I98" s="156"/>
      <c r="J98" s="156"/>
      <c r="K98" s="156"/>
      <c r="L98" s="156"/>
      <c r="M98" s="156"/>
      <c r="N98" s="156"/>
      <c r="O98" s="156"/>
      <c r="P98" s="156"/>
      <c r="Q98" s="156"/>
      <c r="R98" s="156"/>
      <c r="S98" s="156"/>
      <c r="T98" s="156">
        <v>97.19</v>
      </c>
      <c r="U98" s="156">
        <v>98.7</v>
      </c>
      <c r="V98" s="156">
        <v>100.23</v>
      </c>
      <c r="W98" s="156">
        <v>101.78</v>
      </c>
      <c r="X98" s="156">
        <v>103.36</v>
      </c>
      <c r="Y98" s="156">
        <v>104.96</v>
      </c>
      <c r="Z98" s="156">
        <v>106.59</v>
      </c>
      <c r="AA98" s="156">
        <v>108.24</v>
      </c>
      <c r="AB98" s="156">
        <v>109.92</v>
      </c>
      <c r="AC98" s="156">
        <v>111.63</v>
      </c>
      <c r="AD98" s="156">
        <v>113.36</v>
      </c>
      <c r="AE98" s="156">
        <v>115.11</v>
      </c>
      <c r="AF98" s="156">
        <v>116.9</v>
      </c>
      <c r="AG98" s="156">
        <v>118.71</v>
      </c>
      <c r="AH98" s="156">
        <v>120.55</v>
      </c>
      <c r="AI98" s="156">
        <v>122.42</v>
      </c>
      <c r="AJ98" s="156">
        <v>124.31</v>
      </c>
      <c r="AK98" s="156">
        <v>126.24</v>
      </c>
      <c r="AL98" s="156">
        <v>128.19999999999999</v>
      </c>
      <c r="AM98" s="156">
        <v>130.18</v>
      </c>
      <c r="AN98" s="156">
        <v>133.30000000000001</v>
      </c>
      <c r="AO98" s="156">
        <v>135.37</v>
      </c>
      <c r="AP98" s="156">
        <v>137.47</v>
      </c>
      <c r="AQ98" s="156">
        <v>139.6</v>
      </c>
      <c r="AR98" s="156">
        <v>141.76</v>
      </c>
      <c r="AS98" s="156">
        <v>143.96</v>
      </c>
      <c r="AT98" s="156">
        <v>146.19</v>
      </c>
      <c r="AU98" s="156">
        <v>148.46</v>
      </c>
    </row>
    <row r="99" spans="4:47">
      <c r="D99" s="156" t="s">
        <v>1106</v>
      </c>
      <c r="E99" s="156"/>
      <c r="F99" s="156"/>
      <c r="G99" s="156"/>
      <c r="H99" s="156"/>
      <c r="I99" s="156"/>
      <c r="J99" s="156"/>
      <c r="K99" s="156"/>
      <c r="L99" s="156"/>
      <c r="M99" s="156"/>
      <c r="N99" s="156"/>
      <c r="O99" s="156"/>
      <c r="P99" s="156"/>
      <c r="Q99" s="156"/>
      <c r="R99" s="156"/>
      <c r="S99" s="156"/>
      <c r="T99" s="156">
        <v>82</v>
      </c>
      <c r="U99" s="156">
        <v>92</v>
      </c>
      <c r="V99" s="156">
        <v>112</v>
      </c>
      <c r="W99" s="156">
        <v>122</v>
      </c>
      <c r="X99" s="156">
        <v>147</v>
      </c>
      <c r="Y99" s="156">
        <v>157</v>
      </c>
      <c r="Z99" s="156">
        <v>167</v>
      </c>
      <c r="AA99" s="156">
        <v>217</v>
      </c>
      <c r="AB99" s="156">
        <v>217</v>
      </c>
      <c r="AC99" s="156">
        <v>234</v>
      </c>
      <c r="AD99" s="156">
        <v>254</v>
      </c>
      <c r="AE99" s="156">
        <v>297</v>
      </c>
      <c r="AF99" s="156">
        <v>337</v>
      </c>
      <c r="AG99" s="156">
        <v>343</v>
      </c>
      <c r="AH99" s="156">
        <v>355</v>
      </c>
      <c r="AI99" s="156">
        <v>360</v>
      </c>
      <c r="AJ99" s="156">
        <v>360</v>
      </c>
      <c r="AK99" s="156">
        <v>360</v>
      </c>
      <c r="AL99" s="156">
        <v>360</v>
      </c>
      <c r="AM99" s="156">
        <v>360</v>
      </c>
      <c r="AN99" s="156">
        <v>360</v>
      </c>
      <c r="AO99" s="156">
        <v>360</v>
      </c>
      <c r="AP99" s="156">
        <v>393</v>
      </c>
      <c r="AQ99" s="156">
        <v>556</v>
      </c>
      <c r="AR99" s="156">
        <v>664</v>
      </c>
      <c r="AS99" s="156">
        <v>698</v>
      </c>
      <c r="AT99" s="156">
        <v>698</v>
      </c>
      <c r="AU99" s="156">
        <v>698</v>
      </c>
    </row>
    <row r="100" spans="4:47">
      <c r="D100" s="156" t="s">
        <v>956</v>
      </c>
      <c r="E100" s="156"/>
      <c r="F100" s="156"/>
      <c r="G100" s="156"/>
      <c r="H100" s="156"/>
      <c r="I100" s="156"/>
      <c r="J100" s="156"/>
      <c r="K100" s="156"/>
      <c r="L100" s="156"/>
      <c r="M100" s="156"/>
      <c r="N100" s="156"/>
      <c r="O100" s="156"/>
      <c r="P100" s="156"/>
      <c r="Q100" s="156"/>
      <c r="R100" s="156"/>
      <c r="S100" s="156"/>
      <c r="T100" s="156">
        <v>253</v>
      </c>
      <c r="U100" s="156">
        <v>253</v>
      </c>
      <c r="V100" s="156">
        <v>258</v>
      </c>
      <c r="W100" s="156">
        <v>258</v>
      </c>
      <c r="X100" s="156">
        <v>258</v>
      </c>
      <c r="Y100" s="156">
        <v>278</v>
      </c>
      <c r="Z100" s="156">
        <v>278</v>
      </c>
      <c r="AA100" s="156">
        <v>314</v>
      </c>
      <c r="AB100" s="156">
        <v>372</v>
      </c>
      <c r="AC100" s="156">
        <v>396</v>
      </c>
      <c r="AD100" s="156">
        <v>453</v>
      </c>
      <c r="AE100" s="156">
        <v>445</v>
      </c>
      <c r="AF100" s="156">
        <v>421</v>
      </c>
      <c r="AG100" s="156">
        <v>436</v>
      </c>
      <c r="AH100" s="156">
        <v>456</v>
      </c>
      <c r="AI100" s="156">
        <v>481</v>
      </c>
      <c r="AJ100" s="156">
        <v>511</v>
      </c>
      <c r="AK100" s="156">
        <v>549</v>
      </c>
      <c r="AL100" s="156">
        <v>584</v>
      </c>
      <c r="AM100" s="156">
        <v>618</v>
      </c>
      <c r="AN100" s="156">
        <v>657</v>
      </c>
      <c r="AO100" s="156">
        <v>697</v>
      </c>
      <c r="AP100" s="156">
        <v>708</v>
      </c>
      <c r="AQ100" s="156">
        <v>1012</v>
      </c>
      <c r="AR100" s="156">
        <v>1221</v>
      </c>
      <c r="AS100" s="156">
        <v>1360</v>
      </c>
      <c r="AT100" s="156">
        <v>1364</v>
      </c>
      <c r="AU100" s="156">
        <v>1368</v>
      </c>
    </row>
    <row r="101" spans="4:47">
      <c r="D101" s="156" t="s">
        <v>1107</v>
      </c>
      <c r="E101" s="156"/>
      <c r="F101" s="156"/>
      <c r="G101" s="156"/>
      <c r="H101" s="156"/>
      <c r="I101" s="156"/>
      <c r="J101" s="156"/>
      <c r="K101" s="156"/>
      <c r="L101" s="156"/>
      <c r="M101" s="156"/>
      <c r="N101" s="156"/>
      <c r="O101" s="156"/>
      <c r="P101" s="156"/>
      <c r="Q101" s="156"/>
      <c r="R101" s="156"/>
      <c r="S101" s="156"/>
      <c r="T101" s="156">
        <v>82</v>
      </c>
      <c r="U101" s="156">
        <v>92</v>
      </c>
      <c r="V101" s="156">
        <v>112</v>
      </c>
      <c r="W101" s="156">
        <v>122</v>
      </c>
      <c r="X101" s="156">
        <v>147</v>
      </c>
      <c r="Y101" s="156">
        <v>157</v>
      </c>
      <c r="Z101" s="156">
        <v>167</v>
      </c>
      <c r="AA101" s="156">
        <v>217</v>
      </c>
      <c r="AB101" s="156">
        <v>217</v>
      </c>
      <c r="AC101" s="156">
        <v>234</v>
      </c>
      <c r="AD101" s="156">
        <v>254</v>
      </c>
      <c r="AE101" s="156">
        <v>297</v>
      </c>
      <c r="AF101" s="156">
        <v>337</v>
      </c>
      <c r="AG101" s="156">
        <v>343</v>
      </c>
      <c r="AH101" s="156">
        <v>355</v>
      </c>
      <c r="AI101" s="156">
        <v>360</v>
      </c>
      <c r="AJ101" s="156">
        <v>360</v>
      </c>
      <c r="AK101" s="156">
        <v>360</v>
      </c>
      <c r="AL101" s="156">
        <v>360</v>
      </c>
      <c r="AM101" s="156">
        <v>360</v>
      </c>
      <c r="AN101" s="156">
        <v>360</v>
      </c>
      <c r="AO101" s="156">
        <v>360</v>
      </c>
      <c r="AP101" s="156">
        <v>393</v>
      </c>
      <c r="AQ101" s="156">
        <v>556</v>
      </c>
      <c r="AR101" s="156">
        <v>664</v>
      </c>
      <c r="AS101" s="156">
        <v>698</v>
      </c>
      <c r="AT101" s="156">
        <v>698</v>
      </c>
      <c r="AU101" s="156">
        <v>698</v>
      </c>
    </row>
    <row r="102" spans="4:47">
      <c r="D102" s="156" t="s">
        <v>909</v>
      </c>
      <c r="E102" s="156"/>
      <c r="F102" s="156"/>
      <c r="G102" s="156"/>
      <c r="H102" s="156"/>
      <c r="I102" s="156"/>
      <c r="J102" s="156"/>
      <c r="K102" s="156"/>
      <c r="L102" s="156"/>
      <c r="M102" s="156"/>
      <c r="N102" s="156"/>
      <c r="O102" s="156"/>
      <c r="P102" s="156"/>
      <c r="Q102" s="156"/>
      <c r="R102" s="156"/>
      <c r="S102" s="156"/>
      <c r="T102" s="156">
        <v>253</v>
      </c>
      <c r="U102" s="156">
        <v>253</v>
      </c>
      <c r="V102" s="156">
        <v>258</v>
      </c>
      <c r="W102" s="156">
        <v>258</v>
      </c>
      <c r="X102" s="156">
        <v>258</v>
      </c>
      <c r="Y102" s="156">
        <v>278</v>
      </c>
      <c r="Z102" s="156">
        <v>278</v>
      </c>
      <c r="AA102" s="156">
        <v>314</v>
      </c>
      <c r="AB102" s="156">
        <v>372</v>
      </c>
      <c r="AC102" s="156">
        <v>396</v>
      </c>
      <c r="AD102" s="156">
        <v>453</v>
      </c>
      <c r="AE102" s="156">
        <v>445</v>
      </c>
      <c r="AF102" s="156">
        <v>421</v>
      </c>
      <c r="AG102" s="156">
        <v>436</v>
      </c>
      <c r="AH102" s="156">
        <v>456</v>
      </c>
      <c r="AI102" s="156">
        <v>481</v>
      </c>
      <c r="AJ102" s="156">
        <v>511</v>
      </c>
      <c r="AK102" s="156">
        <v>549</v>
      </c>
      <c r="AL102" s="156">
        <v>584</v>
      </c>
      <c r="AM102" s="156">
        <v>618</v>
      </c>
      <c r="AN102" s="156">
        <v>657</v>
      </c>
      <c r="AO102" s="156">
        <v>697</v>
      </c>
      <c r="AP102" s="156">
        <v>708</v>
      </c>
      <c r="AQ102" s="156">
        <v>1012</v>
      </c>
      <c r="AR102" s="156">
        <v>1221</v>
      </c>
      <c r="AS102" s="156">
        <v>1360</v>
      </c>
      <c r="AT102" s="156">
        <v>1364</v>
      </c>
      <c r="AU102" s="156">
        <v>1368</v>
      </c>
    </row>
    <row r="103" spans="4:47">
      <c r="D103" s="156" t="s">
        <v>1108</v>
      </c>
      <c r="E103" s="156"/>
      <c r="F103" s="156"/>
      <c r="G103" s="156"/>
      <c r="H103" s="156"/>
      <c r="I103" s="156"/>
      <c r="J103" s="156"/>
      <c r="K103" s="156"/>
      <c r="L103" s="156"/>
      <c r="M103" s="156"/>
      <c r="N103" s="156"/>
      <c r="O103" s="156"/>
      <c r="P103" s="156"/>
      <c r="Q103" s="156"/>
      <c r="R103" s="156"/>
      <c r="S103" s="156"/>
      <c r="T103" s="156">
        <v>82</v>
      </c>
      <c r="U103" s="156">
        <v>92</v>
      </c>
      <c r="V103" s="156">
        <v>112</v>
      </c>
      <c r="W103" s="156">
        <v>122</v>
      </c>
      <c r="X103" s="156">
        <v>147</v>
      </c>
      <c r="Y103" s="156">
        <v>157</v>
      </c>
      <c r="Z103" s="156">
        <v>167</v>
      </c>
      <c r="AA103" s="156">
        <v>217</v>
      </c>
      <c r="AB103" s="156">
        <v>217</v>
      </c>
      <c r="AC103" s="156">
        <v>234</v>
      </c>
      <c r="AD103" s="156">
        <v>254</v>
      </c>
      <c r="AE103" s="156">
        <v>297</v>
      </c>
      <c r="AF103" s="156">
        <v>337</v>
      </c>
      <c r="AG103" s="156">
        <v>343</v>
      </c>
      <c r="AH103" s="156">
        <v>355</v>
      </c>
      <c r="AI103" s="156">
        <v>360</v>
      </c>
      <c r="AJ103" s="156">
        <v>360</v>
      </c>
      <c r="AK103" s="156">
        <v>360</v>
      </c>
      <c r="AL103" s="156">
        <v>360</v>
      </c>
      <c r="AM103" s="156">
        <v>360</v>
      </c>
      <c r="AN103" s="156">
        <v>360</v>
      </c>
      <c r="AO103" s="156">
        <v>360</v>
      </c>
      <c r="AP103" s="156">
        <v>393</v>
      </c>
      <c r="AQ103" s="156">
        <v>556</v>
      </c>
      <c r="AR103" s="156">
        <v>664</v>
      </c>
      <c r="AS103" s="156">
        <v>698</v>
      </c>
      <c r="AT103" s="156">
        <v>698</v>
      </c>
      <c r="AU103" s="156">
        <v>698</v>
      </c>
    </row>
    <row r="104" spans="4:47">
      <c r="D104" s="156" t="s">
        <v>910</v>
      </c>
      <c r="E104" s="156"/>
      <c r="F104" s="156"/>
      <c r="G104" s="156"/>
      <c r="H104" s="156"/>
      <c r="I104" s="156"/>
      <c r="J104" s="156"/>
      <c r="K104" s="156"/>
      <c r="L104" s="156"/>
      <c r="M104" s="156"/>
      <c r="N104" s="156"/>
      <c r="O104" s="156"/>
      <c r="P104" s="156"/>
      <c r="Q104" s="156"/>
      <c r="R104" s="156"/>
      <c r="S104" s="156"/>
      <c r="T104" s="156">
        <v>253</v>
      </c>
      <c r="U104" s="156">
        <v>253</v>
      </c>
      <c r="V104" s="156">
        <v>258</v>
      </c>
      <c r="W104" s="156">
        <v>258</v>
      </c>
      <c r="X104" s="156">
        <v>258</v>
      </c>
      <c r="Y104" s="156">
        <v>278</v>
      </c>
      <c r="Z104" s="156">
        <v>278</v>
      </c>
      <c r="AA104" s="156">
        <v>314</v>
      </c>
      <c r="AB104" s="156">
        <v>372</v>
      </c>
      <c r="AC104" s="156">
        <v>396</v>
      </c>
      <c r="AD104" s="156">
        <v>453</v>
      </c>
      <c r="AE104" s="156">
        <v>445</v>
      </c>
      <c r="AF104" s="156">
        <v>421</v>
      </c>
      <c r="AG104" s="156">
        <v>436</v>
      </c>
      <c r="AH104" s="156">
        <v>456</v>
      </c>
      <c r="AI104" s="156">
        <v>481</v>
      </c>
      <c r="AJ104" s="156">
        <v>511</v>
      </c>
      <c r="AK104" s="156">
        <v>549</v>
      </c>
      <c r="AL104" s="156">
        <v>584</v>
      </c>
      <c r="AM104" s="156">
        <v>618</v>
      </c>
      <c r="AN104" s="156">
        <v>657</v>
      </c>
      <c r="AO104" s="156">
        <v>697</v>
      </c>
      <c r="AP104" s="156">
        <v>708</v>
      </c>
      <c r="AQ104" s="156">
        <v>1012</v>
      </c>
      <c r="AR104" s="156">
        <v>1221</v>
      </c>
      <c r="AS104" s="156">
        <v>1360</v>
      </c>
      <c r="AT104" s="156">
        <v>1364</v>
      </c>
      <c r="AU104" s="156">
        <v>1368</v>
      </c>
    </row>
    <row r="105" spans="4:47">
      <c r="D105" s="156" t="s">
        <v>1109</v>
      </c>
      <c r="E105" s="156"/>
      <c r="F105" s="156"/>
      <c r="G105" s="156"/>
      <c r="H105" s="156"/>
      <c r="I105" s="156"/>
      <c r="J105" s="156"/>
      <c r="K105" s="156"/>
      <c r="L105" s="156"/>
      <c r="M105" s="156"/>
      <c r="N105" s="156"/>
      <c r="O105" s="156"/>
      <c r="P105" s="156"/>
      <c r="Q105" s="156"/>
      <c r="R105" s="156"/>
      <c r="S105" s="156"/>
      <c r="T105" s="156">
        <v>82</v>
      </c>
      <c r="U105" s="156">
        <v>92</v>
      </c>
      <c r="V105" s="156">
        <v>112</v>
      </c>
      <c r="W105" s="156">
        <v>122</v>
      </c>
      <c r="X105" s="156">
        <v>147</v>
      </c>
      <c r="Y105" s="156">
        <v>157</v>
      </c>
      <c r="Z105" s="156">
        <v>167</v>
      </c>
      <c r="AA105" s="156">
        <v>217</v>
      </c>
      <c r="AB105" s="156">
        <v>217</v>
      </c>
      <c r="AC105" s="156">
        <v>234</v>
      </c>
      <c r="AD105" s="156">
        <v>254</v>
      </c>
      <c r="AE105" s="156">
        <v>297</v>
      </c>
      <c r="AF105" s="156">
        <v>337</v>
      </c>
      <c r="AG105" s="156">
        <v>343</v>
      </c>
      <c r="AH105" s="156">
        <v>355</v>
      </c>
      <c r="AI105" s="156">
        <v>360</v>
      </c>
      <c r="AJ105" s="156">
        <v>360</v>
      </c>
      <c r="AK105" s="156">
        <v>360</v>
      </c>
      <c r="AL105" s="156">
        <v>360</v>
      </c>
      <c r="AM105" s="156">
        <v>360</v>
      </c>
      <c r="AN105" s="156">
        <v>360</v>
      </c>
      <c r="AO105" s="156">
        <v>360</v>
      </c>
      <c r="AP105" s="156">
        <v>393</v>
      </c>
      <c r="AQ105" s="156">
        <v>556</v>
      </c>
      <c r="AR105" s="156">
        <v>664</v>
      </c>
      <c r="AS105" s="156">
        <v>698</v>
      </c>
      <c r="AT105" s="156">
        <v>698</v>
      </c>
      <c r="AU105" s="156">
        <v>698</v>
      </c>
    </row>
    <row r="108" spans="4:47" ht="15.75">
      <c r="D108" s="29" t="s">
        <v>1110</v>
      </c>
    </row>
    <row r="109" spans="4:47" ht="15.75">
      <c r="E109" s="314" t="s">
        <v>1111</v>
      </c>
      <c r="F109" s="156"/>
    </row>
    <row r="110" spans="4:47">
      <c r="E110" s="156"/>
      <c r="F110" s="156" t="s">
        <v>532</v>
      </c>
      <c r="R110" s="494"/>
      <c r="S110" s="494"/>
      <c r="T110" s="494">
        <v>1835333.9999999998</v>
      </c>
      <c r="U110" s="494">
        <v>1851259.5</v>
      </c>
      <c r="V110" s="494">
        <v>1602945.4000000001</v>
      </c>
      <c r="W110" s="494">
        <v>1621153.2</v>
      </c>
      <c r="X110" s="494">
        <v>1834807.0999999999</v>
      </c>
      <c r="Y110" s="494">
        <v>1757447.5</v>
      </c>
      <c r="Z110" s="494">
        <v>1642133.5999999999</v>
      </c>
      <c r="AA110" s="494">
        <v>1444874.0000000002</v>
      </c>
      <c r="AB110" s="494">
        <v>1259278.7000000002</v>
      </c>
      <c r="AC110" s="494">
        <v>1503932.8999999997</v>
      </c>
      <c r="AD110" s="494">
        <v>1744355.4000000004</v>
      </c>
      <c r="AE110" s="494">
        <v>1597907.8280085693</v>
      </c>
      <c r="AF110" s="494">
        <v>1590234.8071338162</v>
      </c>
      <c r="AG110" s="494">
        <v>1562921.8429439319</v>
      </c>
      <c r="AH110" s="494">
        <v>1553811.4125558406</v>
      </c>
      <c r="AI110" s="494">
        <v>1517405.9882197583</v>
      </c>
      <c r="AJ110" s="494">
        <v>1508499.4197775694</v>
      </c>
      <c r="AK110" s="494">
        <v>1437283.7571002305</v>
      </c>
      <c r="AL110" s="494">
        <v>1446497.5077637434</v>
      </c>
      <c r="AM110" s="494">
        <v>1450218.6196600758</v>
      </c>
      <c r="AN110" s="494">
        <v>1452012.0917229676</v>
      </c>
      <c r="AO110" s="494">
        <v>1456387.4310763106</v>
      </c>
      <c r="AP110" s="494">
        <v>1448998.8676242083</v>
      </c>
      <c r="AQ110" s="494">
        <v>1453024.6891000625</v>
      </c>
      <c r="AR110" s="494">
        <v>1452913.0702841678</v>
      </c>
      <c r="AS110" s="494">
        <v>1452977.0763692188</v>
      </c>
      <c r="AT110" s="494">
        <v>1452881.6496778268</v>
      </c>
      <c r="AU110" s="494">
        <v>1398686.7841113836</v>
      </c>
    </row>
    <row r="111" spans="4:47">
      <c r="E111" s="156"/>
      <c r="F111" s="156" t="s">
        <v>533</v>
      </c>
      <c r="R111" s="494"/>
      <c r="S111" s="494"/>
      <c r="T111" s="494">
        <v>89373</v>
      </c>
      <c r="U111" s="494">
        <v>212494</v>
      </c>
      <c r="V111" s="494">
        <v>39765.4</v>
      </c>
      <c r="W111" s="494">
        <v>72354</v>
      </c>
      <c r="X111" s="494">
        <v>291724.79999999999</v>
      </c>
      <c r="Y111" s="494">
        <v>236660.09999999998</v>
      </c>
      <c r="Z111" s="494">
        <v>85214.499999999985</v>
      </c>
      <c r="AA111" s="494">
        <v>36043.799999999996</v>
      </c>
      <c r="AB111" s="494">
        <v>660.1</v>
      </c>
      <c r="AC111" s="494">
        <v>23133.8</v>
      </c>
      <c r="AD111" s="494">
        <v>0</v>
      </c>
      <c r="AE111" s="494">
        <v>0</v>
      </c>
      <c r="AF111" s="494">
        <v>0</v>
      </c>
      <c r="AG111" s="494">
        <v>0</v>
      </c>
      <c r="AH111" s="494">
        <v>0</v>
      </c>
      <c r="AI111" s="494">
        <v>0</v>
      </c>
      <c r="AJ111" s="494">
        <v>0</v>
      </c>
      <c r="AK111" s="494">
        <v>0</v>
      </c>
      <c r="AL111" s="494">
        <v>0</v>
      </c>
      <c r="AM111" s="494">
        <v>0</v>
      </c>
      <c r="AN111" s="494">
        <v>0</v>
      </c>
      <c r="AO111" s="494">
        <v>0</v>
      </c>
      <c r="AP111" s="494">
        <v>0</v>
      </c>
      <c r="AQ111" s="494">
        <v>0</v>
      </c>
      <c r="AR111" s="494">
        <v>0</v>
      </c>
      <c r="AS111" s="494">
        <v>0</v>
      </c>
      <c r="AT111" s="494">
        <v>0</v>
      </c>
      <c r="AU111" s="494">
        <v>56038.615980319351</v>
      </c>
    </row>
    <row r="112" spans="4:47">
      <c r="E112" s="156"/>
      <c r="F112" s="156" t="s">
        <v>1091</v>
      </c>
      <c r="R112" s="494"/>
      <c r="S112" s="494"/>
      <c r="T112" s="494">
        <v>1211068.4999999998</v>
      </c>
      <c r="U112" s="494">
        <v>1298513.9000000001</v>
      </c>
      <c r="V112" s="494">
        <v>1179844.1000000001</v>
      </c>
      <c r="W112" s="494">
        <v>1202478.3999999999</v>
      </c>
      <c r="X112" s="494">
        <v>1264506.2</v>
      </c>
      <c r="Y112" s="494">
        <v>1193879.5</v>
      </c>
      <c r="Z112" s="494">
        <v>1025213.3999999999</v>
      </c>
      <c r="AA112" s="494">
        <v>928000.00000000012</v>
      </c>
      <c r="AB112" s="494">
        <v>934296.90000000026</v>
      </c>
      <c r="AC112" s="494">
        <v>944952.59999999986</v>
      </c>
      <c r="AD112" s="494">
        <v>1021890.1949999999</v>
      </c>
      <c r="AE112" s="494">
        <v>936815.85425189906</v>
      </c>
      <c r="AF112" s="494">
        <v>906984.14987757988</v>
      </c>
      <c r="AG112" s="494">
        <v>886423.46453545045</v>
      </c>
      <c r="AH112" s="494">
        <v>874055.80764426256</v>
      </c>
      <c r="AI112" s="494">
        <v>881489.67088099709</v>
      </c>
      <c r="AJ112" s="494">
        <v>896352.70743767871</v>
      </c>
      <c r="AK112" s="494">
        <v>908529.0549777596</v>
      </c>
      <c r="AL112" s="494">
        <v>920485.637406533</v>
      </c>
      <c r="AM112" s="494">
        <v>917083.98049109033</v>
      </c>
      <c r="AN112" s="494">
        <v>912722.93752727041</v>
      </c>
      <c r="AO112" s="494">
        <v>910162.97446124197</v>
      </c>
      <c r="AP112" s="494">
        <v>906634.91444055596</v>
      </c>
      <c r="AQ112" s="494">
        <v>905218.52892561711</v>
      </c>
      <c r="AR112" s="494">
        <v>901391.857462188</v>
      </c>
      <c r="AS112" s="494">
        <v>897686.62474315194</v>
      </c>
      <c r="AT112" s="494">
        <v>894185.60234163108</v>
      </c>
      <c r="AU112" s="494">
        <v>892022.93941659341</v>
      </c>
    </row>
    <row r="113" spans="2:47">
      <c r="B113" s="36"/>
      <c r="E113" s="156"/>
      <c r="F113" s="156" t="s">
        <v>1112</v>
      </c>
      <c r="R113" s="494"/>
      <c r="S113" s="494"/>
      <c r="T113" s="494">
        <v>713638.5</v>
      </c>
      <c r="U113" s="494">
        <v>765239.59999999986</v>
      </c>
      <c r="V113" s="494">
        <v>462866.69999999995</v>
      </c>
      <c r="W113" s="494">
        <v>491028.8</v>
      </c>
      <c r="X113" s="494">
        <v>862025.7</v>
      </c>
      <c r="Y113" s="494">
        <v>800228.1</v>
      </c>
      <c r="Z113" s="494">
        <v>702134.7</v>
      </c>
      <c r="AA113" s="494">
        <v>552917.80000000005</v>
      </c>
      <c r="AB113" s="494">
        <v>325641.90000000002</v>
      </c>
      <c r="AC113" s="494">
        <v>582114.1</v>
      </c>
      <c r="AD113" s="494">
        <v>722465.20500000031</v>
      </c>
      <c r="AE113" s="494">
        <v>661091.97375667014</v>
      </c>
      <c r="AF113" s="494">
        <v>683250.65725623618</v>
      </c>
      <c r="AG113" s="494">
        <v>676498.37840848148</v>
      </c>
      <c r="AH113" s="494">
        <v>679755.604911578</v>
      </c>
      <c r="AI113" s="494">
        <v>635916.31733876118</v>
      </c>
      <c r="AJ113" s="494">
        <v>612146.71233989066</v>
      </c>
      <c r="AK113" s="494">
        <v>528754.70212247106</v>
      </c>
      <c r="AL113" s="494">
        <v>526011.87035721028</v>
      </c>
      <c r="AM113" s="494">
        <v>533134.63916898542</v>
      </c>
      <c r="AN113" s="494">
        <v>539289.15419569716</v>
      </c>
      <c r="AO113" s="494">
        <v>546224.45661506872</v>
      </c>
      <c r="AP113" s="494">
        <v>542363.95318365248</v>
      </c>
      <c r="AQ113" s="494">
        <v>547806.16017444537</v>
      </c>
      <c r="AR113" s="494">
        <v>551521.21282197989</v>
      </c>
      <c r="AS113" s="494">
        <v>555290.45162606682</v>
      </c>
      <c r="AT113" s="494">
        <v>558696.04733619571</v>
      </c>
      <c r="AU113" s="494">
        <v>562702.46067510953</v>
      </c>
    </row>
    <row r="114" spans="2:47" ht="15.75">
      <c r="E114" s="156"/>
      <c r="F114" s="314" t="s">
        <v>37</v>
      </c>
      <c r="R114" s="539"/>
      <c r="S114" s="539"/>
      <c r="T114" s="539">
        <v>1924706.9999999998</v>
      </c>
      <c r="U114" s="539">
        <v>2063753.5</v>
      </c>
      <c r="V114" s="539">
        <v>1642710.8</v>
      </c>
      <c r="W114" s="539">
        <v>1693507.2</v>
      </c>
      <c r="X114" s="539">
        <v>2126531.9</v>
      </c>
      <c r="Y114" s="539">
        <v>1994107.6</v>
      </c>
      <c r="Z114" s="539">
        <v>1727348.0999999999</v>
      </c>
      <c r="AA114" s="539">
        <v>1480917.8000000003</v>
      </c>
      <c r="AB114" s="539">
        <v>1259938.8000000003</v>
      </c>
      <c r="AC114" s="539">
        <v>1527066.6999999997</v>
      </c>
      <c r="AD114" s="539">
        <v>1744355.4000000004</v>
      </c>
      <c r="AE114" s="539">
        <v>1597907.8280085693</v>
      </c>
      <c r="AF114" s="539">
        <v>1590234.8071338162</v>
      </c>
      <c r="AG114" s="539">
        <v>1562921.8429439319</v>
      </c>
      <c r="AH114" s="539">
        <v>1553811.4125558406</v>
      </c>
      <c r="AI114" s="539">
        <v>1517405.9882197583</v>
      </c>
      <c r="AJ114" s="539">
        <v>1508499.4197775694</v>
      </c>
      <c r="AK114" s="539">
        <v>1437283.7571002305</v>
      </c>
      <c r="AL114" s="539">
        <v>1446497.5077637434</v>
      </c>
      <c r="AM114" s="539">
        <v>1450218.6196600758</v>
      </c>
      <c r="AN114" s="539">
        <v>1452012.0917229676</v>
      </c>
      <c r="AO114" s="539">
        <v>1456387.4310763106</v>
      </c>
      <c r="AP114" s="539">
        <v>1448998.8676242083</v>
      </c>
      <c r="AQ114" s="539">
        <v>1453024.6891000625</v>
      </c>
      <c r="AR114" s="539">
        <v>1452913.0702841678</v>
      </c>
      <c r="AS114" s="539">
        <v>1452977.0763692188</v>
      </c>
      <c r="AT114" s="539">
        <v>1452881.6496778268</v>
      </c>
      <c r="AU114" s="539">
        <v>1454725.400091703</v>
      </c>
    </row>
    <row r="115" spans="2:47" ht="15.75">
      <c r="E115" s="314" t="s">
        <v>535</v>
      </c>
      <c r="F115" s="156"/>
      <c r="R115" s="494"/>
      <c r="S115" s="494"/>
      <c r="T115" s="494"/>
      <c r="U115" s="494"/>
      <c r="V115" s="494"/>
      <c r="W115" s="494"/>
      <c r="X115" s="494"/>
      <c r="Y115" s="494"/>
      <c r="Z115" s="494"/>
      <c r="AA115" s="494"/>
      <c r="AB115" s="494"/>
      <c r="AC115" s="494"/>
      <c r="AD115" s="494"/>
      <c r="AE115" s="494"/>
      <c r="AF115" s="494"/>
      <c r="AG115" s="494"/>
      <c r="AH115" s="494"/>
      <c r="AI115" s="494"/>
      <c r="AJ115" s="494"/>
      <c r="AK115" s="494"/>
      <c r="AL115" s="494"/>
      <c r="AM115" s="494"/>
      <c r="AN115" s="494"/>
      <c r="AO115" s="494"/>
      <c r="AP115" s="494"/>
      <c r="AQ115" s="494"/>
      <c r="AR115" s="494"/>
      <c r="AS115" s="494"/>
      <c r="AT115" s="494"/>
      <c r="AU115" s="494"/>
    </row>
    <row r="116" spans="2:47">
      <c r="E116" s="156"/>
      <c r="F116" s="156" t="s">
        <v>1091</v>
      </c>
      <c r="R116" s="494"/>
      <c r="S116" s="494"/>
      <c r="T116" s="494">
        <v>39589.5</v>
      </c>
      <c r="U116" s="494">
        <v>51574.1</v>
      </c>
      <c r="V116" s="494">
        <v>118000.7</v>
      </c>
      <c r="W116" s="494">
        <v>55515.899999999994</v>
      </c>
      <c r="X116" s="494">
        <v>11010.1</v>
      </c>
      <c r="Y116" s="494">
        <v>0</v>
      </c>
      <c r="Z116" s="494">
        <v>0</v>
      </c>
      <c r="AA116" s="494">
        <v>0</v>
      </c>
      <c r="AB116" s="494">
        <v>53279.8</v>
      </c>
      <c r="AC116" s="494">
        <v>0</v>
      </c>
      <c r="AD116" s="494">
        <v>0</v>
      </c>
      <c r="AE116" s="494">
        <v>0</v>
      </c>
      <c r="AF116" s="494">
        <v>0</v>
      </c>
      <c r="AG116" s="494">
        <v>0</v>
      </c>
      <c r="AH116" s="494">
        <v>0</v>
      </c>
      <c r="AI116" s="494">
        <v>0</v>
      </c>
      <c r="AJ116" s="494">
        <v>0</v>
      </c>
      <c r="AK116" s="494">
        <v>0</v>
      </c>
      <c r="AL116" s="494">
        <v>0</v>
      </c>
      <c r="AM116" s="494">
        <v>0</v>
      </c>
      <c r="AN116" s="494">
        <v>0</v>
      </c>
      <c r="AO116" s="494">
        <v>0</v>
      </c>
      <c r="AP116" s="494">
        <v>0</v>
      </c>
      <c r="AQ116" s="494">
        <v>0</v>
      </c>
      <c r="AR116" s="494">
        <v>0</v>
      </c>
      <c r="AS116" s="494">
        <v>0</v>
      </c>
      <c r="AT116" s="494">
        <v>0</v>
      </c>
      <c r="AU116" s="494">
        <v>0</v>
      </c>
    </row>
    <row r="117" spans="2:47">
      <c r="E117" s="156"/>
      <c r="F117" s="156" t="s">
        <v>1112</v>
      </c>
      <c r="R117" s="494"/>
      <c r="S117" s="494"/>
      <c r="T117" s="494">
        <v>71419.400000000009</v>
      </c>
      <c r="U117" s="494">
        <v>113151</v>
      </c>
      <c r="V117" s="494">
        <v>109761</v>
      </c>
      <c r="W117" s="494">
        <v>191760.19999999998</v>
      </c>
      <c r="X117" s="494">
        <v>35377.1</v>
      </c>
      <c r="Y117" s="494">
        <v>0</v>
      </c>
      <c r="Z117" s="494">
        <v>-0.1</v>
      </c>
      <c r="AA117" s="494">
        <v>0</v>
      </c>
      <c r="AB117" s="494">
        <v>170180.40000000002</v>
      </c>
      <c r="AC117" s="494">
        <v>0</v>
      </c>
      <c r="AD117" s="494">
        <v>0</v>
      </c>
      <c r="AE117" s="494">
        <v>0</v>
      </c>
      <c r="AF117" s="494">
        <v>0</v>
      </c>
      <c r="AG117" s="494">
        <v>0</v>
      </c>
      <c r="AH117" s="494">
        <v>0</v>
      </c>
      <c r="AI117" s="494">
        <v>0</v>
      </c>
      <c r="AJ117" s="494">
        <v>0</v>
      </c>
      <c r="AK117" s="494">
        <v>0</v>
      </c>
      <c r="AL117" s="494">
        <v>0</v>
      </c>
      <c r="AM117" s="494">
        <v>0</v>
      </c>
      <c r="AN117" s="494">
        <v>0</v>
      </c>
      <c r="AO117" s="494">
        <v>0</v>
      </c>
      <c r="AP117" s="494">
        <v>0</v>
      </c>
      <c r="AQ117" s="494">
        <v>0</v>
      </c>
      <c r="AR117" s="494">
        <v>0</v>
      </c>
      <c r="AS117" s="494">
        <v>0</v>
      </c>
      <c r="AT117" s="494">
        <v>0</v>
      </c>
      <c r="AU117" s="494">
        <v>0</v>
      </c>
    </row>
    <row r="118" spans="2:47" ht="15.75">
      <c r="E118" s="156"/>
      <c r="F118" s="314" t="s">
        <v>37</v>
      </c>
      <c r="R118" s="539"/>
      <c r="S118" s="539"/>
      <c r="T118" s="539">
        <v>111008.90000000001</v>
      </c>
      <c r="U118" s="539">
        <v>164725.1</v>
      </c>
      <c r="V118" s="539">
        <v>227761.7</v>
      </c>
      <c r="W118" s="539">
        <v>247276.09999999998</v>
      </c>
      <c r="X118" s="539">
        <v>46387.199999999997</v>
      </c>
      <c r="Y118" s="539">
        <v>0</v>
      </c>
      <c r="Z118" s="539">
        <v>-0.1</v>
      </c>
      <c r="AA118" s="539">
        <v>0</v>
      </c>
      <c r="AB118" s="539">
        <v>223460.2</v>
      </c>
      <c r="AC118" s="539">
        <v>0</v>
      </c>
      <c r="AD118" s="539">
        <v>0</v>
      </c>
      <c r="AE118" s="539">
        <v>0</v>
      </c>
      <c r="AF118" s="539">
        <v>0</v>
      </c>
      <c r="AG118" s="539">
        <v>0</v>
      </c>
      <c r="AH118" s="539">
        <v>0</v>
      </c>
      <c r="AI118" s="539">
        <v>0</v>
      </c>
      <c r="AJ118" s="539">
        <v>0</v>
      </c>
      <c r="AK118" s="539">
        <v>0</v>
      </c>
      <c r="AL118" s="539">
        <v>0</v>
      </c>
      <c r="AM118" s="539">
        <v>0</v>
      </c>
      <c r="AN118" s="539">
        <v>0</v>
      </c>
      <c r="AO118" s="539">
        <v>0</v>
      </c>
      <c r="AP118" s="539">
        <v>0</v>
      </c>
      <c r="AQ118" s="539">
        <v>0</v>
      </c>
      <c r="AR118" s="539">
        <v>0</v>
      </c>
      <c r="AS118" s="539">
        <v>0</v>
      </c>
      <c r="AT118" s="539">
        <v>0</v>
      </c>
      <c r="AU118" s="539">
        <v>0</v>
      </c>
    </row>
    <row r="119" spans="2:47" ht="15.75">
      <c r="E119" s="314" t="s">
        <v>1113</v>
      </c>
      <c r="F119" s="156"/>
      <c r="R119" s="494"/>
      <c r="S119" s="494"/>
      <c r="T119" s="494"/>
      <c r="U119" s="494"/>
      <c r="V119" s="494"/>
      <c r="W119" s="494"/>
      <c r="X119" s="494"/>
      <c r="Y119" s="494"/>
      <c r="Z119" s="494"/>
      <c r="AA119" s="494"/>
      <c r="AB119" s="494"/>
      <c r="AC119" s="494"/>
      <c r="AD119" s="494"/>
      <c r="AE119" s="494"/>
      <c r="AF119" s="494"/>
      <c r="AG119" s="494"/>
      <c r="AH119" s="494"/>
      <c r="AI119" s="494"/>
      <c r="AJ119" s="494"/>
      <c r="AK119" s="494"/>
      <c r="AL119" s="494"/>
      <c r="AM119" s="494"/>
      <c r="AN119" s="494"/>
      <c r="AO119" s="494"/>
      <c r="AP119" s="494"/>
      <c r="AQ119" s="494"/>
      <c r="AR119" s="494"/>
      <c r="AS119" s="494"/>
      <c r="AT119" s="494"/>
      <c r="AU119" s="494"/>
    </row>
    <row r="120" spans="2:47">
      <c r="E120" s="156"/>
      <c r="F120" s="156" t="s">
        <v>1091</v>
      </c>
      <c r="R120" s="494"/>
      <c r="S120" s="494"/>
      <c r="T120" s="494">
        <v>103345.00000000001</v>
      </c>
      <c r="U120" s="494">
        <v>108053.40000000001</v>
      </c>
      <c r="V120" s="494">
        <v>93920.3</v>
      </c>
      <c r="W120" s="494">
        <v>102277.7</v>
      </c>
      <c r="X120" s="494">
        <v>113259.9</v>
      </c>
      <c r="Y120" s="494">
        <v>71157.2</v>
      </c>
      <c r="Z120" s="494">
        <v>32108.799999999999</v>
      </c>
      <c r="AA120" s="494">
        <v>21113.9</v>
      </c>
      <c r="AB120" s="494">
        <v>21096.9</v>
      </c>
      <c r="AC120" s="494">
        <v>24892.600000000002</v>
      </c>
      <c r="AD120" s="494">
        <v>0</v>
      </c>
      <c r="AE120" s="494">
        <v>0</v>
      </c>
      <c r="AF120" s="494">
        <v>0</v>
      </c>
      <c r="AG120" s="494">
        <v>0</v>
      </c>
      <c r="AH120" s="494">
        <v>0</v>
      </c>
      <c r="AI120" s="494">
        <v>0</v>
      </c>
      <c r="AJ120" s="494">
        <v>0</v>
      </c>
      <c r="AK120" s="494">
        <v>0</v>
      </c>
      <c r="AL120" s="494">
        <v>0</v>
      </c>
      <c r="AM120" s="494">
        <v>0</v>
      </c>
      <c r="AN120" s="494">
        <v>0</v>
      </c>
      <c r="AO120" s="494">
        <v>0</v>
      </c>
      <c r="AP120" s="494">
        <v>0</v>
      </c>
      <c r="AQ120" s="494">
        <v>0</v>
      </c>
      <c r="AR120" s="494">
        <v>0</v>
      </c>
      <c r="AS120" s="494">
        <v>0</v>
      </c>
      <c r="AT120" s="494">
        <v>0</v>
      </c>
      <c r="AU120" s="494">
        <v>0</v>
      </c>
    </row>
    <row r="121" spans="2:47">
      <c r="E121" s="156"/>
      <c r="F121" s="156" t="s">
        <v>1112</v>
      </c>
      <c r="R121" s="494"/>
      <c r="S121" s="494"/>
      <c r="T121" s="494">
        <v>26466.300000000003</v>
      </c>
      <c r="U121" s="494">
        <v>27228.2</v>
      </c>
      <c r="V121" s="494">
        <v>14967.6</v>
      </c>
      <c r="W121" s="494">
        <v>20047.099999999999</v>
      </c>
      <c r="X121" s="494">
        <v>30650.300000000003</v>
      </c>
      <c r="Y121" s="494">
        <v>18953.599999999999</v>
      </c>
      <c r="Z121" s="494">
        <v>8118.1000000000022</v>
      </c>
      <c r="AA121" s="494">
        <v>5281.8</v>
      </c>
      <c r="AB121" s="494">
        <v>5429.8</v>
      </c>
      <c r="AC121" s="494">
        <v>6821.1</v>
      </c>
      <c r="AD121" s="494">
        <v>0</v>
      </c>
      <c r="AE121" s="494">
        <v>0</v>
      </c>
      <c r="AF121" s="494">
        <v>0</v>
      </c>
      <c r="AG121" s="494">
        <v>0</v>
      </c>
      <c r="AH121" s="494">
        <v>0</v>
      </c>
      <c r="AI121" s="494">
        <v>0</v>
      </c>
      <c r="AJ121" s="494">
        <v>0</v>
      </c>
      <c r="AK121" s="494">
        <v>0</v>
      </c>
      <c r="AL121" s="494">
        <v>0</v>
      </c>
      <c r="AM121" s="494">
        <v>0</v>
      </c>
      <c r="AN121" s="494">
        <v>0</v>
      </c>
      <c r="AO121" s="494">
        <v>0</v>
      </c>
      <c r="AP121" s="494">
        <v>0</v>
      </c>
      <c r="AQ121" s="494">
        <v>0</v>
      </c>
      <c r="AR121" s="494">
        <v>0</v>
      </c>
      <c r="AS121" s="494">
        <v>0</v>
      </c>
      <c r="AT121" s="494">
        <v>0</v>
      </c>
      <c r="AU121" s="494">
        <v>0</v>
      </c>
    </row>
    <row r="122" spans="2:47" ht="15.75">
      <c r="E122" s="156"/>
      <c r="F122" s="314" t="s">
        <v>37</v>
      </c>
      <c r="R122" s="539"/>
      <c r="S122" s="539"/>
      <c r="T122" s="539">
        <v>129811.30000000002</v>
      </c>
      <c r="U122" s="539">
        <v>135281.60000000001</v>
      </c>
      <c r="V122" s="539">
        <v>108887.90000000001</v>
      </c>
      <c r="W122" s="539">
        <v>122324.79999999999</v>
      </c>
      <c r="X122" s="539">
        <v>143910.20000000001</v>
      </c>
      <c r="Y122" s="539">
        <v>90110.799999999988</v>
      </c>
      <c r="Z122" s="539">
        <v>40226.9</v>
      </c>
      <c r="AA122" s="539">
        <v>26395.7</v>
      </c>
      <c r="AB122" s="539">
        <v>26526.7</v>
      </c>
      <c r="AC122" s="539">
        <v>31713.700000000004</v>
      </c>
      <c r="AD122" s="539">
        <v>0</v>
      </c>
      <c r="AE122" s="539">
        <v>0</v>
      </c>
      <c r="AF122" s="539">
        <v>0</v>
      </c>
      <c r="AG122" s="539">
        <v>0</v>
      </c>
      <c r="AH122" s="539">
        <v>0</v>
      </c>
      <c r="AI122" s="539">
        <v>0</v>
      </c>
      <c r="AJ122" s="539">
        <v>0</v>
      </c>
      <c r="AK122" s="539">
        <v>0</v>
      </c>
      <c r="AL122" s="539">
        <v>0</v>
      </c>
      <c r="AM122" s="539">
        <v>0</v>
      </c>
      <c r="AN122" s="539">
        <v>0</v>
      </c>
      <c r="AO122" s="539">
        <v>0</v>
      </c>
      <c r="AP122" s="539">
        <v>0</v>
      </c>
      <c r="AQ122" s="539">
        <v>0</v>
      </c>
      <c r="AR122" s="539">
        <v>0</v>
      </c>
      <c r="AS122" s="539">
        <v>0</v>
      </c>
      <c r="AT122" s="539">
        <v>0</v>
      </c>
      <c r="AU122" s="539">
        <v>0</v>
      </c>
    </row>
    <row r="123" spans="2:47" ht="15.75">
      <c r="E123" s="314" t="s">
        <v>1114</v>
      </c>
      <c r="F123" s="314"/>
      <c r="R123" s="494"/>
      <c r="S123" s="494"/>
      <c r="T123" s="494"/>
      <c r="U123" s="494"/>
      <c r="V123" s="494"/>
      <c r="W123" s="494"/>
      <c r="X123" s="494"/>
      <c r="Y123" s="494"/>
      <c r="Z123" s="494"/>
      <c r="AA123" s="494"/>
      <c r="AB123" s="494"/>
      <c r="AC123" s="494"/>
      <c r="AD123" s="494"/>
      <c r="AE123" s="494"/>
      <c r="AF123" s="494"/>
      <c r="AG123" s="494"/>
      <c r="AH123" s="494"/>
      <c r="AI123" s="494"/>
      <c r="AJ123" s="494"/>
      <c r="AK123" s="494"/>
      <c r="AL123" s="494"/>
      <c r="AM123" s="494"/>
      <c r="AN123" s="494"/>
      <c r="AO123" s="494"/>
      <c r="AP123" s="494"/>
      <c r="AQ123" s="494"/>
      <c r="AR123" s="494"/>
      <c r="AS123" s="494"/>
      <c r="AT123" s="494"/>
      <c r="AU123" s="494"/>
    </row>
    <row r="124" spans="2:47">
      <c r="F124" s="156" t="s">
        <v>1091</v>
      </c>
      <c r="R124" s="494"/>
      <c r="S124" s="494"/>
      <c r="T124" s="494">
        <v>63507.199999999997</v>
      </c>
      <c r="U124" s="494">
        <v>0</v>
      </c>
      <c r="V124" s="494">
        <v>0</v>
      </c>
      <c r="W124" s="494">
        <v>36000</v>
      </c>
      <c r="X124" s="494">
        <v>0</v>
      </c>
      <c r="Y124" s="494">
        <v>0</v>
      </c>
      <c r="Z124" s="494">
        <v>0</v>
      </c>
      <c r="AA124" s="494">
        <v>0</v>
      </c>
      <c r="AB124" s="494">
        <v>0</v>
      </c>
      <c r="AC124" s="494">
        <v>0</v>
      </c>
      <c r="AD124" s="494">
        <v>0</v>
      </c>
      <c r="AE124" s="494">
        <v>0</v>
      </c>
      <c r="AF124" s="494">
        <v>0</v>
      </c>
      <c r="AG124" s="494">
        <v>0</v>
      </c>
      <c r="AH124" s="494">
        <v>0</v>
      </c>
      <c r="AI124" s="494">
        <v>0</v>
      </c>
      <c r="AJ124" s="494">
        <v>0</v>
      </c>
      <c r="AK124" s="494">
        <v>0</v>
      </c>
      <c r="AL124" s="494">
        <v>0</v>
      </c>
      <c r="AM124" s="494">
        <v>0</v>
      </c>
      <c r="AN124" s="494">
        <v>0</v>
      </c>
      <c r="AO124" s="494">
        <v>0</v>
      </c>
      <c r="AP124" s="494">
        <v>0</v>
      </c>
      <c r="AQ124" s="494">
        <v>0</v>
      </c>
      <c r="AR124" s="494">
        <v>0</v>
      </c>
      <c r="AS124" s="494">
        <v>0</v>
      </c>
      <c r="AT124" s="494">
        <v>0</v>
      </c>
      <c r="AU124" s="494">
        <v>0</v>
      </c>
    </row>
    <row r="125" spans="2:47">
      <c r="F125" s="156" t="s">
        <v>1112</v>
      </c>
      <c r="R125" s="494"/>
      <c r="S125" s="494"/>
      <c r="T125" s="494">
        <v>13439.8</v>
      </c>
      <c r="U125" s="494">
        <v>67262.8</v>
      </c>
      <c r="V125" s="494">
        <v>0</v>
      </c>
      <c r="W125" s="494">
        <v>1660.4</v>
      </c>
      <c r="X125" s="494">
        <v>1886.7</v>
      </c>
      <c r="Y125" s="494">
        <v>48316.1</v>
      </c>
      <c r="Z125" s="494">
        <v>13388.1</v>
      </c>
      <c r="AA125" s="494">
        <v>0</v>
      </c>
      <c r="AB125" s="494">
        <v>0</v>
      </c>
      <c r="AC125" s="494">
        <v>0</v>
      </c>
      <c r="AD125" s="494">
        <v>0</v>
      </c>
      <c r="AE125" s="494">
        <v>0</v>
      </c>
      <c r="AF125" s="494">
        <v>0</v>
      </c>
      <c r="AG125" s="494">
        <v>0</v>
      </c>
      <c r="AH125" s="494">
        <v>0</v>
      </c>
      <c r="AI125" s="494">
        <v>0</v>
      </c>
      <c r="AJ125" s="494">
        <v>0</v>
      </c>
      <c r="AK125" s="494">
        <v>0</v>
      </c>
      <c r="AL125" s="494">
        <v>0</v>
      </c>
      <c r="AM125" s="494">
        <v>0</v>
      </c>
      <c r="AN125" s="494">
        <v>0</v>
      </c>
      <c r="AO125" s="494">
        <v>0</v>
      </c>
      <c r="AP125" s="494">
        <v>0</v>
      </c>
      <c r="AQ125" s="494">
        <v>0</v>
      </c>
      <c r="AR125" s="494">
        <v>0</v>
      </c>
      <c r="AS125" s="494">
        <v>0</v>
      </c>
      <c r="AT125" s="494">
        <v>0</v>
      </c>
      <c r="AU125" s="494">
        <v>0</v>
      </c>
    </row>
    <row r="126" spans="2:47" ht="15.75">
      <c r="F126" s="314" t="s">
        <v>37</v>
      </c>
      <c r="R126" s="539"/>
      <c r="S126" s="539"/>
      <c r="T126" s="539">
        <v>76947</v>
      </c>
      <c r="U126" s="539">
        <v>67262.8</v>
      </c>
      <c r="V126" s="539">
        <v>0</v>
      </c>
      <c r="W126" s="539">
        <v>37660.400000000001</v>
      </c>
      <c r="X126" s="539">
        <v>1886.7</v>
      </c>
      <c r="Y126" s="539">
        <v>48316.1</v>
      </c>
      <c r="Z126" s="539">
        <v>13388.1</v>
      </c>
      <c r="AA126" s="539">
        <v>0</v>
      </c>
      <c r="AB126" s="539">
        <v>0</v>
      </c>
      <c r="AC126" s="539">
        <v>0</v>
      </c>
      <c r="AD126" s="539">
        <v>0</v>
      </c>
      <c r="AE126" s="539">
        <v>0</v>
      </c>
      <c r="AF126" s="539">
        <v>0</v>
      </c>
      <c r="AG126" s="539">
        <v>0</v>
      </c>
      <c r="AH126" s="539">
        <v>0</v>
      </c>
      <c r="AI126" s="539">
        <v>0</v>
      </c>
      <c r="AJ126" s="539">
        <v>0</v>
      </c>
      <c r="AK126" s="539">
        <v>0</v>
      </c>
      <c r="AL126" s="539">
        <v>0</v>
      </c>
      <c r="AM126" s="539">
        <v>0</v>
      </c>
      <c r="AN126" s="539">
        <v>0</v>
      </c>
      <c r="AO126" s="539">
        <v>0</v>
      </c>
      <c r="AP126" s="539">
        <v>0</v>
      </c>
      <c r="AQ126" s="539">
        <v>0</v>
      </c>
      <c r="AR126" s="539">
        <v>0</v>
      </c>
      <c r="AS126" s="539">
        <v>0</v>
      </c>
      <c r="AT126" s="539">
        <v>0</v>
      </c>
      <c r="AU126" s="539">
        <v>0</v>
      </c>
    </row>
    <row r="127" spans="2:47" ht="15.75">
      <c r="E127" s="314" t="s">
        <v>1115</v>
      </c>
      <c r="F127" s="156"/>
      <c r="R127" s="539"/>
      <c r="S127" s="539"/>
      <c r="T127" s="539"/>
      <c r="U127" s="539"/>
      <c r="V127" s="539"/>
      <c r="W127" s="539"/>
      <c r="X127" s="539"/>
      <c r="Y127" s="539"/>
      <c r="Z127" s="539"/>
      <c r="AA127" s="539"/>
      <c r="AB127" s="539"/>
      <c r="AC127" s="539"/>
      <c r="AD127" s="539"/>
      <c r="AE127" s="539"/>
      <c r="AF127" s="539"/>
      <c r="AG127" s="539"/>
      <c r="AH127" s="539"/>
      <c r="AI127" s="539"/>
      <c r="AJ127" s="539"/>
      <c r="AK127" s="539"/>
      <c r="AL127" s="539"/>
      <c r="AM127" s="539"/>
      <c r="AN127" s="539"/>
      <c r="AO127" s="539"/>
      <c r="AP127" s="539"/>
      <c r="AQ127" s="539"/>
      <c r="AR127" s="539"/>
      <c r="AS127" s="539"/>
      <c r="AT127" s="539"/>
      <c r="AU127" s="539"/>
    </row>
    <row r="128" spans="2:47">
      <c r="E128" s="156"/>
      <c r="F128" s="156" t="s">
        <v>1091</v>
      </c>
      <c r="R128" s="494"/>
      <c r="S128" s="494"/>
      <c r="T128" s="494">
        <v>1417510.1999999997</v>
      </c>
      <c r="U128" s="494">
        <v>1458141.4000000001</v>
      </c>
      <c r="V128" s="494">
        <v>1391765.1</v>
      </c>
      <c r="W128" s="494">
        <v>1396271.9999999998</v>
      </c>
      <c r="X128" s="494">
        <v>1388776.2</v>
      </c>
      <c r="Y128" s="494">
        <v>1265036.7</v>
      </c>
      <c r="Z128" s="494">
        <v>1057322.2</v>
      </c>
      <c r="AA128" s="494">
        <v>949113.90000000014</v>
      </c>
      <c r="AB128" s="494">
        <v>1008673.6000000003</v>
      </c>
      <c r="AC128" s="494">
        <v>969845.19999999984</v>
      </c>
      <c r="AD128" s="494">
        <v>1021890.1949999999</v>
      </c>
      <c r="AE128" s="494">
        <v>936815.85425189906</v>
      </c>
      <c r="AF128" s="494">
        <v>906984.14987757988</v>
      </c>
      <c r="AG128" s="494">
        <v>886423.46453545045</v>
      </c>
      <c r="AH128" s="494">
        <v>874055.80764426256</v>
      </c>
      <c r="AI128" s="494">
        <v>881489.67088099709</v>
      </c>
      <c r="AJ128" s="494">
        <v>896352.70743767871</v>
      </c>
      <c r="AK128" s="494">
        <v>908529.0549777596</v>
      </c>
      <c r="AL128" s="494">
        <v>920485.637406533</v>
      </c>
      <c r="AM128" s="494">
        <v>917083.98049109033</v>
      </c>
      <c r="AN128" s="494">
        <v>912722.93752727041</v>
      </c>
      <c r="AO128" s="494">
        <v>910162.97446124197</v>
      </c>
      <c r="AP128" s="494">
        <v>906634.91444055596</v>
      </c>
      <c r="AQ128" s="494">
        <v>905218.52892561711</v>
      </c>
      <c r="AR128" s="494">
        <v>901391.857462188</v>
      </c>
      <c r="AS128" s="494">
        <v>897686.62474315194</v>
      </c>
      <c r="AT128" s="494">
        <v>894185.60234163108</v>
      </c>
      <c r="AU128" s="494">
        <v>892022.93941659341</v>
      </c>
    </row>
    <row r="129" spans="2:47">
      <c r="E129" s="156"/>
      <c r="F129" s="156" t="s">
        <v>1112</v>
      </c>
      <c r="R129" s="494"/>
      <c r="S129" s="494"/>
      <c r="T129" s="494">
        <v>824964.00000000012</v>
      </c>
      <c r="U129" s="494">
        <v>972881.59999999986</v>
      </c>
      <c r="V129" s="494">
        <v>587595.29999999993</v>
      </c>
      <c r="W129" s="494">
        <v>704496.5</v>
      </c>
      <c r="X129" s="494">
        <v>929939.79999999993</v>
      </c>
      <c r="Y129" s="494">
        <v>867497.79999999993</v>
      </c>
      <c r="Z129" s="494">
        <v>723640.79999999993</v>
      </c>
      <c r="AA129" s="494">
        <v>558199.60000000009</v>
      </c>
      <c r="AB129" s="494">
        <v>501252.10000000003</v>
      </c>
      <c r="AC129" s="494">
        <v>588935.19999999995</v>
      </c>
      <c r="AD129" s="494">
        <v>722465.20500000031</v>
      </c>
      <c r="AE129" s="494">
        <v>661091.97375667014</v>
      </c>
      <c r="AF129" s="494">
        <v>683250.65725623618</v>
      </c>
      <c r="AG129" s="494">
        <v>676498.37840848148</v>
      </c>
      <c r="AH129" s="494">
        <v>679755.604911578</v>
      </c>
      <c r="AI129" s="494">
        <v>635916.31733876118</v>
      </c>
      <c r="AJ129" s="494">
        <v>612146.71233989066</v>
      </c>
      <c r="AK129" s="494">
        <v>528754.70212247106</v>
      </c>
      <c r="AL129" s="494">
        <v>526011.87035721028</v>
      </c>
      <c r="AM129" s="494">
        <v>533134.63916898542</v>
      </c>
      <c r="AN129" s="494">
        <v>539289.15419569716</v>
      </c>
      <c r="AO129" s="494">
        <v>546224.45661506872</v>
      </c>
      <c r="AP129" s="494">
        <v>542363.95318365248</v>
      </c>
      <c r="AQ129" s="494">
        <v>547806.16017444537</v>
      </c>
      <c r="AR129" s="494">
        <v>551521.21282197989</v>
      </c>
      <c r="AS129" s="494">
        <v>555290.45162606682</v>
      </c>
      <c r="AT129" s="494">
        <v>558696.04733619571</v>
      </c>
      <c r="AU129" s="494">
        <v>562702.46067510953</v>
      </c>
    </row>
    <row r="130" spans="2:47" ht="15.75">
      <c r="E130" s="156"/>
      <c r="F130" s="314" t="s">
        <v>37</v>
      </c>
      <c r="R130" s="539"/>
      <c r="S130" s="539"/>
      <c r="T130" s="539">
        <v>2242474.1999999997</v>
      </c>
      <c r="U130" s="539">
        <v>2431023</v>
      </c>
      <c r="V130" s="539">
        <v>1979360.4</v>
      </c>
      <c r="W130" s="539">
        <v>2100768.5</v>
      </c>
      <c r="X130" s="539">
        <v>2318716</v>
      </c>
      <c r="Y130" s="539">
        <v>2132534.5</v>
      </c>
      <c r="Z130" s="539">
        <v>1780963</v>
      </c>
      <c r="AA130" s="539">
        <v>1507313.5000000002</v>
      </c>
      <c r="AB130" s="539">
        <v>1509925.7000000004</v>
      </c>
      <c r="AC130" s="539">
        <v>1558780.4</v>
      </c>
      <c r="AD130" s="539">
        <v>1744355.4000000004</v>
      </c>
      <c r="AE130" s="539">
        <v>1597907.8280085693</v>
      </c>
      <c r="AF130" s="539">
        <v>1590234.8071338162</v>
      </c>
      <c r="AG130" s="539">
        <v>1562921.8429439319</v>
      </c>
      <c r="AH130" s="539">
        <v>1553811.4125558406</v>
      </c>
      <c r="AI130" s="539">
        <v>1517405.9882197583</v>
      </c>
      <c r="AJ130" s="539">
        <v>1508499.4197775694</v>
      </c>
      <c r="AK130" s="539">
        <v>1437283.7571002305</v>
      </c>
      <c r="AL130" s="539">
        <v>1446497.5077637434</v>
      </c>
      <c r="AM130" s="539">
        <v>1450218.6196600758</v>
      </c>
      <c r="AN130" s="539">
        <v>1452012.0917229676</v>
      </c>
      <c r="AO130" s="539">
        <v>1456387.4310763106</v>
      </c>
      <c r="AP130" s="539">
        <v>1448998.8676242083</v>
      </c>
      <c r="AQ130" s="539">
        <v>1453024.6891000625</v>
      </c>
      <c r="AR130" s="539">
        <v>1452913.0702841678</v>
      </c>
      <c r="AS130" s="539">
        <v>1452977.0763692188</v>
      </c>
      <c r="AT130" s="539">
        <v>1452881.6496778268</v>
      </c>
      <c r="AU130" s="539">
        <v>1454725.400091703</v>
      </c>
    </row>
    <row r="131" spans="2:47" ht="15.75">
      <c r="E131" s="314" t="s">
        <v>1116</v>
      </c>
      <c r="F131" s="314"/>
      <c r="R131" s="494"/>
      <c r="S131" s="494"/>
      <c r="T131" s="494"/>
      <c r="U131" s="494"/>
      <c r="V131" s="494"/>
      <c r="W131" s="494"/>
      <c r="X131" s="494"/>
      <c r="Y131" s="494"/>
      <c r="Z131" s="494"/>
      <c r="AA131" s="494"/>
      <c r="AB131" s="494"/>
      <c r="AC131" s="494"/>
      <c r="AD131" s="494"/>
      <c r="AE131" s="494"/>
      <c r="AF131" s="494"/>
      <c r="AG131" s="494"/>
      <c r="AH131" s="494"/>
      <c r="AI131" s="494"/>
      <c r="AJ131" s="494"/>
      <c r="AK131" s="494"/>
      <c r="AL131" s="494"/>
      <c r="AM131" s="494"/>
      <c r="AN131" s="494"/>
      <c r="AO131" s="494"/>
      <c r="AP131" s="494"/>
      <c r="AQ131" s="494"/>
      <c r="AR131" s="494"/>
      <c r="AS131" s="494"/>
      <c r="AT131" s="494"/>
      <c r="AU131" s="494"/>
    </row>
    <row r="132" spans="2:47" ht="15.75">
      <c r="E132" s="314" t="s">
        <v>1117</v>
      </c>
      <c r="F132" s="314"/>
      <c r="R132" s="494"/>
      <c r="S132" s="494"/>
      <c r="T132" s="494"/>
      <c r="U132" s="494"/>
      <c r="V132" s="494"/>
      <c r="W132" s="494"/>
      <c r="X132" s="494"/>
      <c r="Y132" s="494"/>
      <c r="Z132" s="494"/>
      <c r="AA132" s="494"/>
      <c r="AB132" s="494"/>
      <c r="AC132" s="494"/>
      <c r="AD132" s="494"/>
      <c r="AE132" s="494"/>
      <c r="AF132" s="494"/>
      <c r="AG132" s="494"/>
      <c r="AH132" s="494"/>
      <c r="AI132" s="494"/>
      <c r="AJ132" s="494"/>
      <c r="AK132" s="494"/>
      <c r="AL132" s="494"/>
      <c r="AM132" s="494"/>
      <c r="AN132" s="494"/>
      <c r="AO132" s="494"/>
      <c r="AP132" s="494"/>
      <c r="AQ132" s="494"/>
      <c r="AR132" s="494"/>
      <c r="AS132" s="494"/>
      <c r="AT132" s="494"/>
      <c r="AU132" s="494"/>
    </row>
    <row r="133" spans="2:47">
      <c r="F133" s="156" t="s">
        <v>1091</v>
      </c>
      <c r="R133" s="494"/>
      <c r="S133" s="494"/>
      <c r="T133" s="494">
        <v>0</v>
      </c>
      <c r="U133" s="494">
        <v>0</v>
      </c>
      <c r="V133" s="494">
        <v>0</v>
      </c>
      <c r="W133" s="494">
        <v>0</v>
      </c>
      <c r="X133" s="494">
        <v>0</v>
      </c>
      <c r="Y133" s="494">
        <v>0</v>
      </c>
      <c r="Z133" s="494">
        <v>0</v>
      </c>
      <c r="AA133" s="494">
        <v>0</v>
      </c>
      <c r="AB133" s="494">
        <v>0</v>
      </c>
      <c r="AC133" s="494">
        <v>0</v>
      </c>
      <c r="AD133" s="494">
        <v>0</v>
      </c>
      <c r="AE133" s="494">
        <v>0</v>
      </c>
      <c r="AF133" s="494">
        <v>0</v>
      </c>
      <c r="AG133" s="494">
        <v>0</v>
      </c>
      <c r="AH133" s="494">
        <v>0</v>
      </c>
      <c r="AI133" s="494">
        <v>0</v>
      </c>
      <c r="AJ133" s="494">
        <v>0</v>
      </c>
      <c r="AK133" s="494">
        <v>0</v>
      </c>
      <c r="AL133" s="494">
        <v>0</v>
      </c>
      <c r="AM133" s="494">
        <v>0</v>
      </c>
      <c r="AN133" s="494">
        <v>0</v>
      </c>
      <c r="AO133" s="494">
        <v>0</v>
      </c>
      <c r="AP133" s="494">
        <v>0</v>
      </c>
      <c r="AQ133" s="494">
        <v>0</v>
      </c>
      <c r="AR133" s="494">
        <v>0</v>
      </c>
      <c r="AS133" s="494">
        <v>0</v>
      </c>
      <c r="AT133" s="494">
        <v>0</v>
      </c>
      <c r="AU133" s="494">
        <v>0</v>
      </c>
    </row>
    <row r="134" spans="2:47">
      <c r="F134" s="156" t="s">
        <v>1112</v>
      </c>
      <c r="R134" s="494"/>
      <c r="S134" s="494"/>
      <c r="T134" s="494">
        <v>0</v>
      </c>
      <c r="U134" s="494">
        <v>0</v>
      </c>
      <c r="V134" s="494">
        <v>0</v>
      </c>
      <c r="W134" s="494">
        <v>0</v>
      </c>
      <c r="X134" s="494">
        <v>0</v>
      </c>
      <c r="Y134" s="494">
        <v>0</v>
      </c>
      <c r="Z134" s="494">
        <v>0</v>
      </c>
      <c r="AA134" s="494">
        <v>0</v>
      </c>
      <c r="AB134" s="494">
        <v>0</v>
      </c>
      <c r="AC134" s="494">
        <v>0</v>
      </c>
      <c r="AD134" s="494">
        <v>0</v>
      </c>
      <c r="AE134" s="494">
        <v>0</v>
      </c>
      <c r="AF134" s="494">
        <v>0</v>
      </c>
      <c r="AG134" s="494">
        <v>0</v>
      </c>
      <c r="AH134" s="494">
        <v>16000.000000000007</v>
      </c>
      <c r="AI134" s="494">
        <v>16000.000000000011</v>
      </c>
      <c r="AJ134" s="494">
        <v>16000.000000000022</v>
      </c>
      <c r="AK134" s="494">
        <v>16000</v>
      </c>
      <c r="AL134" s="494">
        <v>16000</v>
      </c>
      <c r="AM134" s="494">
        <v>16000</v>
      </c>
      <c r="AN134" s="494">
        <v>16000.000000000002</v>
      </c>
      <c r="AO134" s="494">
        <v>16000.000000000011</v>
      </c>
      <c r="AP134" s="494">
        <v>16000</v>
      </c>
      <c r="AQ134" s="494">
        <v>15999.999999999987</v>
      </c>
      <c r="AR134" s="494">
        <v>15999.999999999993</v>
      </c>
      <c r="AS134" s="494">
        <v>16000</v>
      </c>
      <c r="AT134" s="494">
        <v>15999.999999999998</v>
      </c>
      <c r="AU134" s="494">
        <v>15999.999999999998</v>
      </c>
    </row>
    <row r="135" spans="2:47" ht="15.75">
      <c r="B135" s="36"/>
      <c r="F135" s="314" t="s">
        <v>37</v>
      </c>
      <c r="R135" s="539"/>
      <c r="S135" s="539"/>
      <c r="T135" s="539">
        <v>0</v>
      </c>
      <c r="U135" s="539">
        <v>0</v>
      </c>
      <c r="V135" s="539">
        <v>0</v>
      </c>
      <c r="W135" s="539">
        <v>0</v>
      </c>
      <c r="X135" s="539">
        <v>0</v>
      </c>
      <c r="Y135" s="539">
        <v>0</v>
      </c>
      <c r="Z135" s="539">
        <v>0</v>
      </c>
      <c r="AA135" s="539">
        <v>0</v>
      </c>
      <c r="AB135" s="539">
        <v>0</v>
      </c>
      <c r="AC135" s="539">
        <v>0</v>
      </c>
      <c r="AD135" s="539">
        <v>0</v>
      </c>
      <c r="AE135" s="539">
        <v>0</v>
      </c>
      <c r="AF135" s="539">
        <v>0</v>
      </c>
      <c r="AG135" s="539">
        <v>0</v>
      </c>
      <c r="AH135" s="539">
        <v>16000.000000000007</v>
      </c>
      <c r="AI135" s="539">
        <v>16000.000000000011</v>
      </c>
      <c r="AJ135" s="539">
        <v>16000.000000000022</v>
      </c>
      <c r="AK135" s="539">
        <v>16000</v>
      </c>
      <c r="AL135" s="539">
        <v>16000</v>
      </c>
      <c r="AM135" s="539">
        <v>16000</v>
      </c>
      <c r="AN135" s="539">
        <v>16000.000000000002</v>
      </c>
      <c r="AO135" s="539">
        <v>16000.000000000011</v>
      </c>
      <c r="AP135" s="539">
        <v>16000</v>
      </c>
      <c r="AQ135" s="539">
        <v>15999.999999999987</v>
      </c>
      <c r="AR135" s="539">
        <v>15999.999999999993</v>
      </c>
      <c r="AS135" s="539">
        <v>16000</v>
      </c>
      <c r="AT135" s="539">
        <v>15999.999999999998</v>
      </c>
      <c r="AU135" s="539">
        <v>15999.999999999998</v>
      </c>
    </row>
    <row r="136" spans="2:47" ht="15.75">
      <c r="E136" s="314" t="s">
        <v>1118</v>
      </c>
      <c r="F136" s="314"/>
      <c r="R136" s="494"/>
      <c r="S136" s="494"/>
      <c r="T136" s="494"/>
      <c r="U136" s="494"/>
      <c r="V136" s="494"/>
      <c r="W136" s="494"/>
      <c r="X136" s="494"/>
      <c r="Y136" s="494"/>
      <c r="Z136" s="494"/>
      <c r="AA136" s="494"/>
      <c r="AB136" s="494"/>
      <c r="AC136" s="494"/>
      <c r="AD136" s="494"/>
      <c r="AE136" s="494"/>
      <c r="AF136" s="494"/>
      <c r="AG136" s="494"/>
      <c r="AH136" s="494"/>
      <c r="AI136" s="494"/>
      <c r="AJ136" s="494"/>
      <c r="AK136" s="494"/>
      <c r="AL136" s="494"/>
      <c r="AM136" s="494"/>
      <c r="AN136" s="494"/>
      <c r="AO136" s="494"/>
      <c r="AP136" s="494"/>
      <c r="AQ136" s="494"/>
      <c r="AR136" s="494"/>
      <c r="AS136" s="494"/>
      <c r="AT136" s="494"/>
      <c r="AU136" s="494"/>
    </row>
    <row r="137" spans="2:47">
      <c r="F137" s="156" t="s">
        <v>1091</v>
      </c>
      <c r="R137" s="494"/>
      <c r="S137" s="494"/>
      <c r="T137" s="494">
        <v>0</v>
      </c>
      <c r="U137" s="494">
        <v>0</v>
      </c>
      <c r="V137" s="494">
        <v>0</v>
      </c>
      <c r="W137" s="494">
        <v>0</v>
      </c>
      <c r="X137" s="494">
        <v>0</v>
      </c>
      <c r="Y137" s="494">
        <v>0</v>
      </c>
      <c r="Z137" s="494">
        <v>0</v>
      </c>
      <c r="AA137" s="494">
        <v>0</v>
      </c>
      <c r="AB137" s="494">
        <v>0</v>
      </c>
      <c r="AC137" s="494">
        <v>0</v>
      </c>
      <c r="AD137" s="494">
        <v>0</v>
      </c>
      <c r="AE137" s="494">
        <v>0</v>
      </c>
      <c r="AF137" s="494">
        <v>0</v>
      </c>
      <c r="AG137" s="494">
        <v>0</v>
      </c>
      <c r="AH137" s="494">
        <v>0</v>
      </c>
      <c r="AI137" s="494">
        <v>0</v>
      </c>
      <c r="AJ137" s="494">
        <v>0</v>
      </c>
      <c r="AK137" s="494">
        <v>0</v>
      </c>
      <c r="AL137" s="494">
        <v>0</v>
      </c>
      <c r="AM137" s="494">
        <v>0</v>
      </c>
      <c r="AN137" s="494">
        <v>0</v>
      </c>
      <c r="AO137" s="494">
        <v>0</v>
      </c>
      <c r="AP137" s="494">
        <v>0</v>
      </c>
      <c r="AQ137" s="494">
        <v>0</v>
      </c>
      <c r="AR137" s="494">
        <v>0</v>
      </c>
      <c r="AS137" s="494">
        <v>0</v>
      </c>
      <c r="AT137" s="494">
        <v>0</v>
      </c>
      <c r="AU137" s="494">
        <v>0</v>
      </c>
    </row>
    <row r="138" spans="2:47">
      <c r="F138" s="156" t="s">
        <v>1112</v>
      </c>
      <c r="R138" s="494"/>
      <c r="S138" s="494"/>
      <c r="T138" s="494">
        <v>0</v>
      </c>
      <c r="U138" s="494">
        <v>0</v>
      </c>
      <c r="V138" s="494">
        <v>0</v>
      </c>
      <c r="W138" s="494">
        <v>0</v>
      </c>
      <c r="X138" s="494">
        <v>0</v>
      </c>
      <c r="Y138" s="494">
        <v>0</v>
      </c>
      <c r="Z138" s="494">
        <v>0</v>
      </c>
      <c r="AA138" s="494">
        <v>0</v>
      </c>
      <c r="AB138" s="494">
        <v>0</v>
      </c>
      <c r="AC138" s="494">
        <v>0</v>
      </c>
      <c r="AD138" s="494">
        <v>56200.000000000007</v>
      </c>
      <c r="AE138" s="494">
        <v>56200</v>
      </c>
      <c r="AF138" s="494">
        <v>56200</v>
      </c>
      <c r="AG138" s="494">
        <v>56200.000000000015</v>
      </c>
      <c r="AH138" s="494">
        <v>56199.999999999978</v>
      </c>
      <c r="AI138" s="494">
        <v>56200.000000000015</v>
      </c>
      <c r="AJ138" s="494">
        <v>56200.000000000007</v>
      </c>
      <c r="AK138" s="494">
        <v>56199.999999999993</v>
      </c>
      <c r="AL138" s="494">
        <v>56200.000000000022</v>
      </c>
      <c r="AM138" s="494">
        <v>56199.999999999993</v>
      </c>
      <c r="AN138" s="494">
        <v>56200</v>
      </c>
      <c r="AO138" s="494">
        <v>56200.000000000015</v>
      </c>
      <c r="AP138" s="494">
        <v>56200.000000000015</v>
      </c>
      <c r="AQ138" s="494">
        <v>56199.999999999985</v>
      </c>
      <c r="AR138" s="494">
        <v>56200.000000000022</v>
      </c>
      <c r="AS138" s="494">
        <v>56200</v>
      </c>
      <c r="AT138" s="494">
        <v>56199.999999999993</v>
      </c>
      <c r="AU138" s="494">
        <v>56200.000000000015</v>
      </c>
    </row>
    <row r="139" spans="2:47" ht="15.75">
      <c r="F139" s="314" t="s">
        <v>37</v>
      </c>
      <c r="R139" s="539"/>
      <c r="S139" s="539"/>
      <c r="T139" s="539">
        <v>0</v>
      </c>
      <c r="U139" s="539">
        <v>0</v>
      </c>
      <c r="V139" s="539">
        <v>0</v>
      </c>
      <c r="W139" s="539">
        <v>0</v>
      </c>
      <c r="X139" s="539">
        <v>0</v>
      </c>
      <c r="Y139" s="539">
        <v>0</v>
      </c>
      <c r="Z139" s="539">
        <v>0</v>
      </c>
      <c r="AA139" s="539">
        <v>0</v>
      </c>
      <c r="AB139" s="539">
        <v>0</v>
      </c>
      <c r="AC139" s="539">
        <v>0</v>
      </c>
      <c r="AD139" s="539">
        <v>56200.000000000007</v>
      </c>
      <c r="AE139" s="539">
        <v>56200</v>
      </c>
      <c r="AF139" s="539">
        <v>56200</v>
      </c>
      <c r="AG139" s="539">
        <v>56200.000000000015</v>
      </c>
      <c r="AH139" s="539">
        <v>56199.999999999978</v>
      </c>
      <c r="AI139" s="539">
        <v>56200.000000000015</v>
      </c>
      <c r="AJ139" s="539">
        <v>56200.000000000007</v>
      </c>
      <c r="AK139" s="539">
        <v>56199.999999999993</v>
      </c>
      <c r="AL139" s="539">
        <v>56200.000000000022</v>
      </c>
      <c r="AM139" s="539">
        <v>56199.999999999993</v>
      </c>
      <c r="AN139" s="539">
        <v>56200</v>
      </c>
      <c r="AO139" s="539">
        <v>56200.000000000015</v>
      </c>
      <c r="AP139" s="539">
        <v>56200.000000000015</v>
      </c>
      <c r="AQ139" s="539">
        <v>56199.999999999985</v>
      </c>
      <c r="AR139" s="539">
        <v>56200.000000000022</v>
      </c>
      <c r="AS139" s="539">
        <v>56200</v>
      </c>
      <c r="AT139" s="539">
        <v>56199.999999999993</v>
      </c>
      <c r="AU139" s="539">
        <v>56200.000000000015</v>
      </c>
    </row>
    <row r="140" spans="2:47" ht="15.75">
      <c r="E140" s="314" t="s">
        <v>1119</v>
      </c>
      <c r="F140" s="314"/>
      <c r="R140" s="494"/>
      <c r="S140" s="494"/>
      <c r="T140" s="494"/>
      <c r="U140" s="494"/>
      <c r="V140" s="494"/>
      <c r="W140" s="494"/>
      <c r="X140" s="494"/>
      <c r="Y140" s="494"/>
      <c r="Z140" s="494"/>
      <c r="AA140" s="494"/>
      <c r="AB140" s="494"/>
      <c r="AC140" s="494"/>
      <c r="AD140" s="494"/>
      <c r="AE140" s="494"/>
      <c r="AF140" s="494"/>
      <c r="AG140" s="494"/>
      <c r="AH140" s="494"/>
      <c r="AI140" s="494"/>
      <c r="AJ140" s="494"/>
      <c r="AK140" s="494"/>
      <c r="AL140" s="494"/>
      <c r="AM140" s="494"/>
      <c r="AN140" s="494"/>
      <c r="AO140" s="494"/>
      <c r="AP140" s="494"/>
      <c r="AQ140" s="494"/>
      <c r="AR140" s="494"/>
      <c r="AS140" s="494"/>
      <c r="AT140" s="494"/>
      <c r="AU140" s="494"/>
    </row>
    <row r="141" spans="2:47">
      <c r="F141" s="156" t="s">
        <v>1091</v>
      </c>
      <c r="R141" s="494"/>
      <c r="S141" s="494"/>
      <c r="T141" s="494">
        <v>0</v>
      </c>
      <c r="U141" s="494">
        <v>0</v>
      </c>
      <c r="V141" s="494">
        <v>0</v>
      </c>
      <c r="W141" s="494">
        <v>0</v>
      </c>
      <c r="X141" s="494">
        <v>0</v>
      </c>
      <c r="Y141" s="494">
        <v>0</v>
      </c>
      <c r="Z141" s="494">
        <v>0</v>
      </c>
      <c r="AA141" s="494">
        <v>0</v>
      </c>
      <c r="AB141" s="494">
        <v>0</v>
      </c>
      <c r="AC141" s="494">
        <v>0</v>
      </c>
      <c r="AD141" s="494">
        <v>0</v>
      </c>
      <c r="AE141" s="494">
        <v>0</v>
      </c>
      <c r="AF141" s="494">
        <v>0</v>
      </c>
      <c r="AG141" s="494">
        <v>0</v>
      </c>
      <c r="AH141" s="494">
        <v>0</v>
      </c>
      <c r="AI141" s="494">
        <v>0</v>
      </c>
      <c r="AJ141" s="494">
        <v>0</v>
      </c>
      <c r="AK141" s="494">
        <v>0</v>
      </c>
      <c r="AL141" s="494">
        <v>0</v>
      </c>
      <c r="AM141" s="494">
        <v>0</v>
      </c>
      <c r="AN141" s="494">
        <v>0</v>
      </c>
      <c r="AO141" s="494">
        <v>0</v>
      </c>
      <c r="AP141" s="494">
        <v>0</v>
      </c>
      <c r="AQ141" s="494">
        <v>0</v>
      </c>
      <c r="AR141" s="494">
        <v>0</v>
      </c>
      <c r="AS141" s="494">
        <v>0</v>
      </c>
      <c r="AT141" s="494">
        <v>0</v>
      </c>
      <c r="AU141" s="494">
        <v>0</v>
      </c>
    </row>
    <row r="142" spans="2:47">
      <c r="F142" s="156" t="s">
        <v>1112</v>
      </c>
      <c r="R142" s="494"/>
      <c r="S142" s="494"/>
      <c r="T142" s="494">
        <v>0</v>
      </c>
      <c r="U142" s="494">
        <v>0</v>
      </c>
      <c r="V142" s="494">
        <v>0</v>
      </c>
      <c r="W142" s="494">
        <v>0</v>
      </c>
      <c r="X142" s="494">
        <v>0</v>
      </c>
      <c r="Y142" s="494">
        <v>0</v>
      </c>
      <c r="Z142" s="494">
        <v>0</v>
      </c>
      <c r="AA142" s="494">
        <v>0</v>
      </c>
      <c r="AB142" s="494">
        <v>0</v>
      </c>
      <c r="AC142" s="494">
        <v>0</v>
      </c>
      <c r="AD142" s="494">
        <v>23999.999999999993</v>
      </c>
      <c r="AE142" s="494">
        <v>24500</v>
      </c>
      <c r="AF142" s="494">
        <v>25500</v>
      </c>
      <c r="AG142" s="494">
        <v>25499.999999999989</v>
      </c>
      <c r="AH142" s="494">
        <v>25499.999999999996</v>
      </c>
      <c r="AI142" s="494">
        <v>25500.000000000004</v>
      </c>
      <c r="AJ142" s="494">
        <v>25499.999999999996</v>
      </c>
      <c r="AK142" s="494">
        <v>25500.000000000007</v>
      </c>
      <c r="AL142" s="494">
        <v>25500</v>
      </c>
      <c r="AM142" s="494">
        <v>25500</v>
      </c>
      <c r="AN142" s="494">
        <v>25500</v>
      </c>
      <c r="AO142" s="494">
        <v>25500.000000000011</v>
      </c>
      <c r="AP142" s="494">
        <v>25500</v>
      </c>
      <c r="AQ142" s="494">
        <v>25499.999999999989</v>
      </c>
      <c r="AR142" s="494">
        <v>25500.000000000011</v>
      </c>
      <c r="AS142" s="494">
        <v>25500.000000000004</v>
      </c>
      <c r="AT142" s="494">
        <v>25500.000000000015</v>
      </c>
      <c r="AU142" s="494">
        <v>25500</v>
      </c>
    </row>
    <row r="143" spans="2:47" ht="15.75">
      <c r="F143" s="314" t="s">
        <v>37</v>
      </c>
      <c r="R143" s="539"/>
      <c r="S143" s="539"/>
      <c r="T143" s="539">
        <v>0</v>
      </c>
      <c r="U143" s="539">
        <v>0</v>
      </c>
      <c r="V143" s="539">
        <v>0</v>
      </c>
      <c r="W143" s="539">
        <v>0</v>
      </c>
      <c r="X143" s="539">
        <v>0</v>
      </c>
      <c r="Y143" s="539">
        <v>0</v>
      </c>
      <c r="Z143" s="539">
        <v>0</v>
      </c>
      <c r="AA143" s="539">
        <v>0</v>
      </c>
      <c r="AB143" s="539">
        <v>0</v>
      </c>
      <c r="AC143" s="539">
        <v>0</v>
      </c>
      <c r="AD143" s="539">
        <v>23999.999999999993</v>
      </c>
      <c r="AE143" s="539">
        <v>24500</v>
      </c>
      <c r="AF143" s="539">
        <v>25500</v>
      </c>
      <c r="AG143" s="539">
        <v>25499.999999999989</v>
      </c>
      <c r="AH143" s="539">
        <v>25499.999999999996</v>
      </c>
      <c r="AI143" s="539">
        <v>25500.000000000004</v>
      </c>
      <c r="AJ143" s="539">
        <v>25499.999999999996</v>
      </c>
      <c r="AK143" s="539">
        <v>25500.000000000007</v>
      </c>
      <c r="AL143" s="539">
        <v>25500</v>
      </c>
      <c r="AM143" s="539">
        <v>25500</v>
      </c>
      <c r="AN143" s="539">
        <v>25500</v>
      </c>
      <c r="AO143" s="539">
        <v>25500.000000000011</v>
      </c>
      <c r="AP143" s="539">
        <v>25500</v>
      </c>
      <c r="AQ143" s="539">
        <v>25499.999999999989</v>
      </c>
      <c r="AR143" s="539">
        <v>25500.000000000011</v>
      </c>
      <c r="AS143" s="539">
        <v>25500.000000000004</v>
      </c>
      <c r="AT143" s="539">
        <v>25500.000000000015</v>
      </c>
      <c r="AU143" s="539">
        <v>25500</v>
      </c>
    </row>
    <row r="144" spans="2:47" ht="15.75">
      <c r="E144" s="314" t="s">
        <v>1120</v>
      </c>
      <c r="F144" s="314"/>
      <c r="R144" s="494"/>
      <c r="S144" s="494"/>
      <c r="T144" s="494"/>
      <c r="U144" s="494"/>
      <c r="V144" s="494"/>
      <c r="W144" s="494"/>
      <c r="X144" s="494"/>
      <c r="Y144" s="494"/>
      <c r="Z144" s="494"/>
      <c r="AA144" s="494"/>
      <c r="AB144" s="494"/>
      <c r="AC144" s="494"/>
      <c r="AD144" s="494"/>
      <c r="AE144" s="494"/>
      <c r="AF144" s="494"/>
      <c r="AG144" s="494"/>
      <c r="AH144" s="494"/>
      <c r="AI144" s="494"/>
      <c r="AJ144" s="494"/>
      <c r="AK144" s="494"/>
      <c r="AL144" s="494"/>
      <c r="AM144" s="494"/>
      <c r="AN144" s="494"/>
      <c r="AO144" s="494"/>
      <c r="AP144" s="494"/>
      <c r="AQ144" s="494"/>
      <c r="AR144" s="494"/>
      <c r="AS144" s="494"/>
      <c r="AT144" s="494"/>
      <c r="AU144" s="494"/>
    </row>
    <row r="145" spans="4:47">
      <c r="F145" s="156" t="s">
        <v>1091</v>
      </c>
      <c r="R145" s="494"/>
      <c r="S145" s="494"/>
      <c r="T145" s="494">
        <v>0</v>
      </c>
      <c r="U145" s="494">
        <v>0</v>
      </c>
      <c r="V145" s="494">
        <v>0</v>
      </c>
      <c r="W145" s="494">
        <v>0</v>
      </c>
      <c r="X145" s="494">
        <v>0</v>
      </c>
      <c r="Y145" s="494">
        <v>0</v>
      </c>
      <c r="Z145" s="494">
        <v>0</v>
      </c>
      <c r="AA145" s="494">
        <v>0</v>
      </c>
      <c r="AB145" s="494">
        <v>0</v>
      </c>
      <c r="AC145" s="494">
        <v>0</v>
      </c>
      <c r="AD145" s="494">
        <v>0</v>
      </c>
      <c r="AE145" s="494">
        <v>0</v>
      </c>
      <c r="AF145" s="494">
        <v>0</v>
      </c>
      <c r="AG145" s="494">
        <v>0</v>
      </c>
      <c r="AH145" s="494">
        <v>0</v>
      </c>
      <c r="AI145" s="494">
        <v>0</v>
      </c>
      <c r="AJ145" s="494">
        <v>0</v>
      </c>
      <c r="AK145" s="494">
        <v>0</v>
      </c>
      <c r="AL145" s="494">
        <v>0</v>
      </c>
      <c r="AM145" s="494">
        <v>0</v>
      </c>
      <c r="AN145" s="494">
        <v>0</v>
      </c>
      <c r="AO145" s="494">
        <v>0</v>
      </c>
      <c r="AP145" s="494">
        <v>0</v>
      </c>
      <c r="AQ145" s="494">
        <v>0</v>
      </c>
      <c r="AR145" s="494">
        <v>0</v>
      </c>
      <c r="AS145" s="494">
        <v>0</v>
      </c>
      <c r="AT145" s="494">
        <v>0</v>
      </c>
      <c r="AU145" s="494">
        <v>0</v>
      </c>
    </row>
    <row r="146" spans="4:47">
      <c r="F146" s="156" t="s">
        <v>1112</v>
      </c>
      <c r="R146" s="494"/>
      <c r="S146" s="494"/>
      <c r="T146" s="494">
        <v>10000</v>
      </c>
      <c r="U146" s="494">
        <v>20000.000000000004</v>
      </c>
      <c r="V146" s="494">
        <v>30000</v>
      </c>
      <c r="W146" s="494">
        <v>40687.000000000007</v>
      </c>
      <c r="X146" s="494">
        <v>73125</v>
      </c>
      <c r="Y146" s="494">
        <v>80582.000000000015</v>
      </c>
      <c r="Z146" s="494">
        <v>140188</v>
      </c>
      <c r="AA146" s="494">
        <v>151507</v>
      </c>
      <c r="AB146" s="494">
        <v>143242.90000000002</v>
      </c>
      <c r="AC146" s="494">
        <v>186861</v>
      </c>
      <c r="AD146" s="494">
        <v>99999.999999999985</v>
      </c>
      <c r="AE146" s="494">
        <v>100000</v>
      </c>
      <c r="AF146" s="494">
        <v>100000</v>
      </c>
      <c r="AG146" s="494">
        <v>100000.00000000004</v>
      </c>
      <c r="AH146" s="494">
        <v>99999.999999999884</v>
      </c>
      <c r="AI146" s="494">
        <v>130000.00000000015</v>
      </c>
      <c r="AJ146" s="494">
        <v>160000.00000000015</v>
      </c>
      <c r="AK146" s="494">
        <v>192499.99999999997</v>
      </c>
      <c r="AL146" s="494">
        <v>205000.0000000002</v>
      </c>
      <c r="AM146" s="494">
        <v>202500.00000000012</v>
      </c>
      <c r="AN146" s="494">
        <v>199999.99999999997</v>
      </c>
      <c r="AO146" s="494">
        <v>199999.99999999991</v>
      </c>
      <c r="AP146" s="494">
        <v>199999.99999999991</v>
      </c>
      <c r="AQ146" s="494">
        <v>200000.00000000003</v>
      </c>
      <c r="AR146" s="494">
        <v>200000</v>
      </c>
      <c r="AS146" s="494">
        <v>199999.99999999997</v>
      </c>
      <c r="AT146" s="494">
        <v>199999.99999999988</v>
      </c>
      <c r="AU146" s="494">
        <v>200000</v>
      </c>
    </row>
    <row r="147" spans="4:47" ht="15.75">
      <c r="F147" s="314" t="s">
        <v>37</v>
      </c>
      <c r="R147" s="539"/>
      <c r="S147" s="539"/>
      <c r="T147" s="539">
        <v>10000</v>
      </c>
      <c r="U147" s="539">
        <v>20000.000000000004</v>
      </c>
      <c r="V147" s="539">
        <v>30000</v>
      </c>
      <c r="W147" s="539">
        <v>40687.000000000007</v>
      </c>
      <c r="X147" s="539">
        <v>73125</v>
      </c>
      <c r="Y147" s="539">
        <v>80582.000000000015</v>
      </c>
      <c r="Z147" s="539">
        <v>140188</v>
      </c>
      <c r="AA147" s="539">
        <v>151507</v>
      </c>
      <c r="AB147" s="539">
        <v>143242.90000000002</v>
      </c>
      <c r="AC147" s="539">
        <v>186861</v>
      </c>
      <c r="AD147" s="539">
        <v>99999.999999999985</v>
      </c>
      <c r="AE147" s="539">
        <v>100000</v>
      </c>
      <c r="AF147" s="539">
        <v>100000</v>
      </c>
      <c r="AG147" s="539">
        <v>100000.00000000004</v>
      </c>
      <c r="AH147" s="539">
        <v>99999.999999999884</v>
      </c>
      <c r="AI147" s="539">
        <v>130000.00000000015</v>
      </c>
      <c r="AJ147" s="539">
        <v>160000.00000000015</v>
      </c>
      <c r="AK147" s="539">
        <v>192499.99999999997</v>
      </c>
      <c r="AL147" s="539">
        <v>205000.0000000002</v>
      </c>
      <c r="AM147" s="539">
        <v>202500.00000000012</v>
      </c>
      <c r="AN147" s="539">
        <v>199999.99999999997</v>
      </c>
      <c r="AO147" s="539">
        <v>199999.99999999991</v>
      </c>
      <c r="AP147" s="539">
        <v>199999.99999999991</v>
      </c>
      <c r="AQ147" s="539">
        <v>200000.00000000003</v>
      </c>
      <c r="AR147" s="539">
        <v>200000</v>
      </c>
      <c r="AS147" s="539">
        <v>199999.99999999997</v>
      </c>
      <c r="AT147" s="539">
        <v>199999.99999999988</v>
      </c>
      <c r="AU147" s="539">
        <v>200000</v>
      </c>
    </row>
    <row r="148" spans="4:47" ht="15.75">
      <c r="E148" s="314" t="s">
        <v>1121</v>
      </c>
      <c r="F148" s="314"/>
      <c r="R148" s="494"/>
      <c r="S148" s="494"/>
      <c r="T148" s="494"/>
      <c r="U148" s="494"/>
      <c r="V148" s="494"/>
      <c r="W148" s="494"/>
      <c r="X148" s="494"/>
      <c r="Y148" s="494"/>
      <c r="Z148" s="494"/>
      <c r="AA148" s="494"/>
      <c r="AB148" s="494"/>
      <c r="AC148" s="494"/>
      <c r="AD148" s="494"/>
      <c r="AE148" s="494"/>
      <c r="AF148" s="494"/>
      <c r="AG148" s="494"/>
      <c r="AH148" s="494"/>
      <c r="AI148" s="494"/>
      <c r="AJ148" s="494"/>
      <c r="AK148" s="494"/>
      <c r="AL148" s="494"/>
      <c r="AM148" s="494"/>
      <c r="AN148" s="494"/>
      <c r="AO148" s="494"/>
      <c r="AP148" s="494"/>
      <c r="AQ148" s="494"/>
      <c r="AR148" s="494"/>
      <c r="AS148" s="494"/>
      <c r="AT148" s="494"/>
      <c r="AU148" s="494"/>
    </row>
    <row r="149" spans="4:47">
      <c r="F149" s="156" t="s">
        <v>1091</v>
      </c>
      <c r="R149" s="494"/>
      <c r="S149" s="494"/>
      <c r="T149" s="494">
        <v>0</v>
      </c>
      <c r="U149" s="494">
        <v>0</v>
      </c>
      <c r="V149" s="494">
        <v>0</v>
      </c>
      <c r="W149" s="494">
        <v>0</v>
      </c>
      <c r="X149" s="494">
        <v>0</v>
      </c>
      <c r="Y149" s="494">
        <v>0</v>
      </c>
      <c r="Z149" s="494">
        <v>0</v>
      </c>
      <c r="AA149" s="494">
        <v>0</v>
      </c>
      <c r="AB149" s="494">
        <v>0</v>
      </c>
      <c r="AC149" s="494">
        <v>0</v>
      </c>
      <c r="AD149" s="494">
        <v>0</v>
      </c>
      <c r="AE149" s="494">
        <v>0</v>
      </c>
      <c r="AF149" s="494">
        <v>0</v>
      </c>
      <c r="AG149" s="494">
        <v>0</v>
      </c>
      <c r="AH149" s="494">
        <v>0</v>
      </c>
      <c r="AI149" s="494">
        <v>0</v>
      </c>
      <c r="AJ149" s="494">
        <v>0</v>
      </c>
      <c r="AK149" s="494">
        <v>0</v>
      </c>
      <c r="AL149" s="494">
        <v>0</v>
      </c>
      <c r="AM149" s="494">
        <v>0</v>
      </c>
      <c r="AN149" s="494">
        <v>0</v>
      </c>
      <c r="AO149" s="494">
        <v>0</v>
      </c>
      <c r="AP149" s="494">
        <v>0</v>
      </c>
      <c r="AQ149" s="494">
        <v>0</v>
      </c>
      <c r="AR149" s="494">
        <v>0</v>
      </c>
      <c r="AS149" s="494">
        <v>0</v>
      </c>
      <c r="AT149" s="494">
        <v>0</v>
      </c>
      <c r="AU149" s="494">
        <v>0</v>
      </c>
    </row>
    <row r="150" spans="4:47">
      <c r="F150" s="156" t="s">
        <v>1112</v>
      </c>
      <c r="R150" s="494"/>
      <c r="S150" s="494"/>
      <c r="T150" s="494">
        <v>10000</v>
      </c>
      <c r="U150" s="494">
        <v>20000.000000000004</v>
      </c>
      <c r="V150" s="494">
        <v>30000</v>
      </c>
      <c r="W150" s="494">
        <v>40687.000000000007</v>
      </c>
      <c r="X150" s="494">
        <v>73125</v>
      </c>
      <c r="Y150" s="494">
        <v>80582.000000000015</v>
      </c>
      <c r="Z150" s="494">
        <v>140188</v>
      </c>
      <c r="AA150" s="494">
        <v>151507</v>
      </c>
      <c r="AB150" s="494">
        <v>143242.90000000002</v>
      </c>
      <c r="AC150" s="494">
        <v>186861</v>
      </c>
      <c r="AD150" s="494">
        <v>180200</v>
      </c>
      <c r="AE150" s="494">
        <v>180700</v>
      </c>
      <c r="AF150" s="494">
        <v>181700</v>
      </c>
      <c r="AG150" s="494">
        <v>181700.00000000006</v>
      </c>
      <c r="AH150" s="494">
        <v>197699.99999999988</v>
      </c>
      <c r="AI150" s="494">
        <v>227700.00000000017</v>
      </c>
      <c r="AJ150" s="494">
        <v>257700.00000000017</v>
      </c>
      <c r="AK150" s="494">
        <v>290200</v>
      </c>
      <c r="AL150" s="494">
        <v>302700.00000000023</v>
      </c>
      <c r="AM150" s="494">
        <v>300200.00000000012</v>
      </c>
      <c r="AN150" s="494">
        <v>297700</v>
      </c>
      <c r="AO150" s="494">
        <v>297699.99999999994</v>
      </c>
      <c r="AP150" s="494">
        <v>297699.99999999994</v>
      </c>
      <c r="AQ150" s="494">
        <v>297700</v>
      </c>
      <c r="AR150" s="494">
        <v>297700</v>
      </c>
      <c r="AS150" s="494">
        <v>297700</v>
      </c>
      <c r="AT150" s="494">
        <v>297699.99999999988</v>
      </c>
      <c r="AU150" s="494">
        <v>297700</v>
      </c>
    </row>
    <row r="151" spans="4:47" ht="15.75">
      <c r="F151" s="314" t="s">
        <v>37</v>
      </c>
      <c r="R151" s="539"/>
      <c r="S151" s="539"/>
      <c r="T151" s="539">
        <v>10000</v>
      </c>
      <c r="U151" s="539">
        <v>20000.000000000004</v>
      </c>
      <c r="V151" s="539">
        <v>30000</v>
      </c>
      <c r="W151" s="539">
        <v>40687.000000000007</v>
      </c>
      <c r="X151" s="539">
        <v>73125</v>
      </c>
      <c r="Y151" s="539">
        <v>80582.000000000015</v>
      </c>
      <c r="Z151" s="539">
        <v>140188</v>
      </c>
      <c r="AA151" s="539">
        <v>151507</v>
      </c>
      <c r="AB151" s="539">
        <v>143242.90000000002</v>
      </c>
      <c r="AC151" s="539">
        <v>186861</v>
      </c>
      <c r="AD151" s="539">
        <v>180200</v>
      </c>
      <c r="AE151" s="539">
        <v>180700</v>
      </c>
      <c r="AF151" s="539">
        <v>181700</v>
      </c>
      <c r="AG151" s="539">
        <v>181700.00000000006</v>
      </c>
      <c r="AH151" s="539">
        <v>197699.99999999988</v>
      </c>
      <c r="AI151" s="539">
        <v>227700.00000000017</v>
      </c>
      <c r="AJ151" s="539">
        <v>257700.00000000017</v>
      </c>
      <c r="AK151" s="539">
        <v>290200</v>
      </c>
      <c r="AL151" s="539">
        <v>302700.00000000023</v>
      </c>
      <c r="AM151" s="539">
        <v>300200.00000000012</v>
      </c>
      <c r="AN151" s="539">
        <v>297700</v>
      </c>
      <c r="AO151" s="539">
        <v>297699.99999999994</v>
      </c>
      <c r="AP151" s="539">
        <v>297699.99999999994</v>
      </c>
      <c r="AQ151" s="539">
        <v>297700</v>
      </c>
      <c r="AR151" s="539">
        <v>297700</v>
      </c>
      <c r="AS151" s="539">
        <v>297700</v>
      </c>
      <c r="AT151" s="539">
        <v>297699.99999999988</v>
      </c>
      <c r="AU151" s="539">
        <v>297700</v>
      </c>
    </row>
    <row r="152" spans="4:47" ht="15.75">
      <c r="E152" s="314" t="s">
        <v>1122</v>
      </c>
      <c r="F152" s="314"/>
      <c r="R152" s="494"/>
      <c r="S152" s="494"/>
      <c r="T152" s="494"/>
      <c r="U152" s="494"/>
      <c r="V152" s="494"/>
      <c r="W152" s="494"/>
      <c r="X152" s="494"/>
      <c r="Y152" s="494"/>
      <c r="Z152" s="494"/>
      <c r="AA152" s="494"/>
      <c r="AB152" s="494"/>
      <c r="AC152" s="494"/>
      <c r="AD152" s="494"/>
      <c r="AE152" s="494"/>
      <c r="AF152" s="494"/>
      <c r="AG152" s="494"/>
      <c r="AH152" s="494"/>
      <c r="AI152" s="494"/>
      <c r="AJ152" s="494"/>
      <c r="AK152" s="494"/>
      <c r="AL152" s="494"/>
      <c r="AM152" s="494"/>
      <c r="AN152" s="494"/>
      <c r="AO152" s="494"/>
      <c r="AP152" s="494"/>
      <c r="AQ152" s="494"/>
      <c r="AR152" s="494"/>
      <c r="AS152" s="494"/>
      <c r="AT152" s="494"/>
      <c r="AU152" s="494"/>
    </row>
    <row r="153" spans="4:47">
      <c r="F153" s="156" t="s">
        <v>1091</v>
      </c>
      <c r="R153" s="494"/>
      <c r="S153" s="494"/>
      <c r="T153" s="494">
        <v>1417510.1999999997</v>
      </c>
      <c r="U153" s="494">
        <v>1458141.4000000001</v>
      </c>
      <c r="V153" s="494">
        <v>1391765.1</v>
      </c>
      <c r="W153" s="494">
        <v>1396271.9999999998</v>
      </c>
      <c r="X153" s="494">
        <v>1388776.2</v>
      </c>
      <c r="Y153" s="494">
        <v>1265036.7</v>
      </c>
      <c r="Z153" s="494">
        <v>1057322.2</v>
      </c>
      <c r="AA153" s="494">
        <v>949113.90000000014</v>
      </c>
      <c r="AB153" s="494">
        <v>1008673.6000000003</v>
      </c>
      <c r="AC153" s="494">
        <v>969845.19999999984</v>
      </c>
      <c r="AD153" s="494">
        <v>1021890.1949999999</v>
      </c>
      <c r="AE153" s="494">
        <v>936815.85425189906</v>
      </c>
      <c r="AF153" s="494">
        <v>906984.14987757988</v>
      </c>
      <c r="AG153" s="494">
        <v>886423.46453545045</v>
      </c>
      <c r="AH153" s="494">
        <v>874055.80764426256</v>
      </c>
      <c r="AI153" s="494">
        <v>881489.67088099709</v>
      </c>
      <c r="AJ153" s="494">
        <v>896352.70743767871</v>
      </c>
      <c r="AK153" s="494">
        <v>908529.0549777596</v>
      </c>
      <c r="AL153" s="494">
        <v>920485.637406533</v>
      </c>
      <c r="AM153" s="494">
        <v>917083.98049109033</v>
      </c>
      <c r="AN153" s="494">
        <v>912722.93752727041</v>
      </c>
      <c r="AO153" s="494">
        <v>910162.97446124197</v>
      </c>
      <c r="AP153" s="494">
        <v>906634.91444055596</v>
      </c>
      <c r="AQ153" s="494">
        <v>905218.52892561711</v>
      </c>
      <c r="AR153" s="494">
        <v>901391.857462188</v>
      </c>
      <c r="AS153" s="494">
        <v>897686.62474315194</v>
      </c>
      <c r="AT153" s="494">
        <v>894185.60234163108</v>
      </c>
      <c r="AU153" s="494">
        <v>892022.93941659341</v>
      </c>
    </row>
    <row r="154" spans="4:47">
      <c r="F154" s="156" t="s">
        <v>1112</v>
      </c>
      <c r="R154" s="494"/>
      <c r="S154" s="494"/>
      <c r="T154" s="494">
        <v>834964.00000000012</v>
      </c>
      <c r="U154" s="494">
        <v>992881.59999999986</v>
      </c>
      <c r="V154" s="494">
        <v>617595.29999999993</v>
      </c>
      <c r="W154" s="494">
        <v>745183.5</v>
      </c>
      <c r="X154" s="494">
        <v>1003064.7999999999</v>
      </c>
      <c r="Y154" s="494">
        <v>948079.79999999993</v>
      </c>
      <c r="Z154" s="494">
        <v>863828.79999999993</v>
      </c>
      <c r="AA154" s="494">
        <v>709706.60000000009</v>
      </c>
      <c r="AB154" s="494">
        <v>644495</v>
      </c>
      <c r="AC154" s="494">
        <v>775796.2</v>
      </c>
      <c r="AD154" s="494">
        <v>902665.20500000031</v>
      </c>
      <c r="AE154" s="494">
        <v>841791.97375667014</v>
      </c>
      <c r="AF154" s="494">
        <v>864950.65725623618</v>
      </c>
      <c r="AG154" s="494">
        <v>858198.3784084816</v>
      </c>
      <c r="AH154" s="494">
        <v>877455.60491157789</v>
      </c>
      <c r="AI154" s="494">
        <v>863616.31733876141</v>
      </c>
      <c r="AJ154" s="494">
        <v>869846.71233989089</v>
      </c>
      <c r="AK154" s="494">
        <v>818954.70212247106</v>
      </c>
      <c r="AL154" s="494">
        <v>828711.87035721052</v>
      </c>
      <c r="AM154" s="494">
        <v>833334.63916898554</v>
      </c>
      <c r="AN154" s="494">
        <v>836989.15419569716</v>
      </c>
      <c r="AO154" s="494">
        <v>843924.45661506872</v>
      </c>
      <c r="AP154" s="494">
        <v>840063.95318365237</v>
      </c>
      <c r="AQ154" s="494">
        <v>845506.16017444537</v>
      </c>
      <c r="AR154" s="494">
        <v>849221.21282197989</v>
      </c>
      <c r="AS154" s="494">
        <v>852990.45162606682</v>
      </c>
      <c r="AT154" s="494">
        <v>856396.0473361956</v>
      </c>
      <c r="AU154" s="494">
        <v>860402.46067510953</v>
      </c>
    </row>
    <row r="155" spans="4:47" ht="15.75">
      <c r="F155" s="314" t="s">
        <v>37</v>
      </c>
      <c r="R155" s="539"/>
      <c r="S155" s="539"/>
      <c r="T155" s="539">
        <v>2252474.1999999997</v>
      </c>
      <c r="U155" s="539">
        <v>2451023</v>
      </c>
      <c r="V155" s="539">
        <v>2009360.4</v>
      </c>
      <c r="W155" s="539">
        <v>2141455.5</v>
      </c>
      <c r="X155" s="539">
        <v>2391841</v>
      </c>
      <c r="Y155" s="539">
        <v>2213116.5</v>
      </c>
      <c r="Z155" s="539">
        <v>1921151</v>
      </c>
      <c r="AA155" s="539">
        <v>1658820.5000000002</v>
      </c>
      <c r="AB155" s="539">
        <v>1653168.6000000003</v>
      </c>
      <c r="AC155" s="539">
        <v>1745641.4</v>
      </c>
      <c r="AD155" s="539">
        <v>1924555.4000000004</v>
      </c>
      <c r="AE155" s="539">
        <v>1778607.8280085693</v>
      </c>
      <c r="AF155" s="539">
        <v>1771934.8071338162</v>
      </c>
      <c r="AG155" s="539">
        <v>1744621.8429439319</v>
      </c>
      <c r="AH155" s="539">
        <v>1751511.4125558403</v>
      </c>
      <c r="AI155" s="539">
        <v>1745105.9882197585</v>
      </c>
      <c r="AJ155" s="539">
        <v>1766199.4197775696</v>
      </c>
      <c r="AK155" s="539">
        <v>1727483.7571002305</v>
      </c>
      <c r="AL155" s="539">
        <v>1749197.5077637434</v>
      </c>
      <c r="AM155" s="539">
        <v>1750418.6196600758</v>
      </c>
      <c r="AN155" s="539">
        <v>1749712.0917229676</v>
      </c>
      <c r="AO155" s="539">
        <v>1754087.4310763106</v>
      </c>
      <c r="AP155" s="539">
        <v>1746698.8676242083</v>
      </c>
      <c r="AQ155" s="539">
        <v>1750724.6891000625</v>
      </c>
      <c r="AR155" s="539">
        <v>1750613.0702841678</v>
      </c>
      <c r="AS155" s="539">
        <v>1750677.0763692188</v>
      </c>
      <c r="AT155" s="539">
        <v>1750581.6496778266</v>
      </c>
      <c r="AU155" s="539">
        <v>1752425.400091703</v>
      </c>
    </row>
    <row r="156" spans="4:47">
      <c r="R156" s="494"/>
      <c r="S156" s="494"/>
    </row>
    <row r="157" spans="4:47">
      <c r="R157" s="494"/>
      <c r="S157" s="494"/>
    </row>
    <row r="158" spans="4:47" ht="15.75">
      <c r="D158" s="29" t="s">
        <v>1123</v>
      </c>
      <c r="R158" s="494"/>
      <c r="S158" s="494"/>
    </row>
    <row r="159" spans="4:47" ht="15.75">
      <c r="E159" s="314" t="s">
        <v>1111</v>
      </c>
      <c r="F159" s="156"/>
      <c r="R159" s="494"/>
      <c r="S159" s="494"/>
    </row>
    <row r="160" spans="4:47">
      <c r="E160" s="156"/>
      <c r="F160" s="156" t="s">
        <v>532</v>
      </c>
      <c r="R160" s="494"/>
      <c r="S160" s="494"/>
      <c r="T160" s="494">
        <v>603510597</v>
      </c>
      <c r="U160" s="494">
        <v>522560200.40000004</v>
      </c>
      <c r="V160" s="494">
        <v>536601709.19999999</v>
      </c>
      <c r="W160" s="494">
        <v>607321150.0999999</v>
      </c>
      <c r="X160" s="494">
        <v>581715122.5</v>
      </c>
      <c r="Y160" s="494">
        <v>576388893.5999999</v>
      </c>
      <c r="Z160" s="494">
        <v>595288088.00000012</v>
      </c>
      <c r="AA160" s="494">
        <v>609490890.80000007</v>
      </c>
      <c r="AB160" s="494">
        <v>792572638.29999983</v>
      </c>
      <c r="AC160" s="494">
        <v>976839024.00000024</v>
      </c>
      <c r="AD160" s="494">
        <v>947559342.0090816</v>
      </c>
      <c r="AE160" s="494">
        <v>943009240.63035297</v>
      </c>
      <c r="AF160" s="494">
        <v>903368825.22159266</v>
      </c>
      <c r="AG160" s="494">
        <v>916748733.40794599</v>
      </c>
      <c r="AH160" s="494">
        <v>925617652.81405258</v>
      </c>
      <c r="AI160" s="494">
        <v>957897131.55875659</v>
      </c>
      <c r="AJ160" s="494">
        <v>958668265.98585379</v>
      </c>
      <c r="AK160" s="494">
        <v>1025566733.0044941</v>
      </c>
      <c r="AL160" s="494">
        <v>1084763527.5057366</v>
      </c>
      <c r="AM160" s="494">
        <v>1141281504.0942526</v>
      </c>
      <c r="AN160" s="494">
        <v>1205888792.9311852</v>
      </c>
      <c r="AO160" s="494">
        <v>1264976011.4359338</v>
      </c>
      <c r="AP160" s="494">
        <v>1284473825.1644552</v>
      </c>
      <c r="AQ160" s="494">
        <v>1871352034.5260081</v>
      </c>
      <c r="AR160" s="494">
        <v>2215790041.4630585</v>
      </c>
      <c r="AS160" s="494">
        <v>2435029644.8600378</v>
      </c>
      <c r="AT160" s="494">
        <v>2349793797.3071246</v>
      </c>
      <c r="AU160" s="494">
        <v>0</v>
      </c>
    </row>
    <row r="161" spans="5:47">
      <c r="E161" s="156"/>
      <c r="F161" s="156" t="s">
        <v>533</v>
      </c>
      <c r="R161" s="494"/>
      <c r="S161" s="494"/>
      <c r="T161" s="494">
        <v>86485058</v>
      </c>
      <c r="U161" s="494">
        <v>16184517.800000001</v>
      </c>
      <c r="V161" s="494">
        <v>29809848</v>
      </c>
      <c r="W161" s="494">
        <v>124566489.59999999</v>
      </c>
      <c r="X161" s="494">
        <v>101053862.69999999</v>
      </c>
      <c r="Y161" s="494">
        <v>38261310.499999993</v>
      </c>
      <c r="Z161" s="494">
        <v>19031126.399999999</v>
      </c>
      <c r="AA161" s="494">
        <v>392099.4</v>
      </c>
      <c r="AB161" s="494">
        <v>15083237.6</v>
      </c>
      <c r="AC161" s="494">
        <v>0</v>
      </c>
      <c r="AD161" s="494">
        <v>0</v>
      </c>
      <c r="AE161" s="494">
        <v>0</v>
      </c>
      <c r="AF161" s="494">
        <v>0</v>
      </c>
      <c r="AG161" s="494">
        <v>0</v>
      </c>
      <c r="AH161" s="494">
        <v>0</v>
      </c>
      <c r="AI161" s="494">
        <v>0</v>
      </c>
      <c r="AJ161" s="494">
        <v>0</v>
      </c>
      <c r="AK161" s="494">
        <v>0</v>
      </c>
      <c r="AL161" s="494">
        <v>0</v>
      </c>
      <c r="AM161" s="494">
        <v>0</v>
      </c>
      <c r="AN161" s="494">
        <v>0</v>
      </c>
      <c r="AO161" s="494">
        <v>0</v>
      </c>
      <c r="AP161" s="494">
        <v>0</v>
      </c>
      <c r="AQ161" s="494">
        <v>0</v>
      </c>
      <c r="AR161" s="494">
        <v>0</v>
      </c>
      <c r="AS161" s="494">
        <v>0</v>
      </c>
      <c r="AT161" s="494">
        <v>94817338.238700345</v>
      </c>
      <c r="AU161" s="494">
        <v>0</v>
      </c>
    </row>
    <row r="162" spans="5:47">
      <c r="E162" s="156"/>
      <c r="F162" s="156" t="s">
        <v>1091</v>
      </c>
      <c r="R162" s="494"/>
      <c r="S162" s="494"/>
      <c r="T162" s="494">
        <v>106478139.80000001</v>
      </c>
      <c r="U162" s="494">
        <v>108545657.2</v>
      </c>
      <c r="V162" s="494">
        <v>134677580.79999998</v>
      </c>
      <c r="W162" s="494">
        <v>154269756.40000001</v>
      </c>
      <c r="X162" s="494">
        <v>175500286.5</v>
      </c>
      <c r="Y162" s="494">
        <v>160958503.79999998</v>
      </c>
      <c r="Z162" s="494">
        <v>154976000.00000003</v>
      </c>
      <c r="AA162" s="494">
        <v>202742427.30000004</v>
      </c>
      <c r="AB162" s="494">
        <v>205054714.19999996</v>
      </c>
      <c r="AC162" s="494">
        <v>239122305.63</v>
      </c>
      <c r="AD162" s="494">
        <v>237951226.97998235</v>
      </c>
      <c r="AE162" s="494">
        <v>269374292.51364124</v>
      </c>
      <c r="AF162" s="494">
        <v>298724707.54844677</v>
      </c>
      <c r="AG162" s="494">
        <v>299801142.02198207</v>
      </c>
      <c r="AH162" s="494">
        <v>312928833.16275394</v>
      </c>
      <c r="AI162" s="494">
        <v>322686974.67756432</v>
      </c>
      <c r="AJ162" s="494">
        <v>327070459.79199344</v>
      </c>
      <c r="AK162" s="494">
        <v>331374829.46635187</v>
      </c>
      <c r="AL162" s="494">
        <v>330150232.97679251</v>
      </c>
      <c r="AM162" s="494">
        <v>328580257.50981736</v>
      </c>
      <c r="AN162" s="494">
        <v>327658670.80604708</v>
      </c>
      <c r="AO162" s="494">
        <v>326388569.19860017</v>
      </c>
      <c r="AP162" s="494">
        <v>355750881.86776751</v>
      </c>
      <c r="AQ162" s="494">
        <v>501173872.74897653</v>
      </c>
      <c r="AR162" s="494">
        <v>596063918.82945287</v>
      </c>
      <c r="AS162" s="494">
        <v>624141550.43445849</v>
      </c>
      <c r="AT162" s="494">
        <v>622632011.71278214</v>
      </c>
      <c r="AU162" s="494">
        <v>0</v>
      </c>
    </row>
    <row r="163" spans="5:47" ht="15.75">
      <c r="E163" s="156"/>
      <c r="F163" s="314" t="s">
        <v>37</v>
      </c>
      <c r="R163" s="539"/>
      <c r="S163" s="539"/>
      <c r="T163" s="539">
        <v>796473794.79999995</v>
      </c>
      <c r="U163" s="539">
        <v>647290375.4000001</v>
      </c>
      <c r="V163" s="539">
        <v>701089138</v>
      </c>
      <c r="W163" s="539">
        <v>886157396.0999999</v>
      </c>
      <c r="X163" s="539">
        <v>858269271.70000005</v>
      </c>
      <c r="Y163" s="539">
        <v>775608707.89999986</v>
      </c>
      <c r="Z163" s="539">
        <v>769295214.4000001</v>
      </c>
      <c r="AA163" s="539">
        <v>812625417.50000012</v>
      </c>
      <c r="AB163" s="539">
        <v>1012710590.0999998</v>
      </c>
      <c r="AC163" s="539">
        <v>1215961329.6300001</v>
      </c>
      <c r="AD163" s="539">
        <v>1185510568.989064</v>
      </c>
      <c r="AE163" s="539">
        <v>1212383533.1439943</v>
      </c>
      <c r="AF163" s="539">
        <v>1202093532.7700396</v>
      </c>
      <c r="AG163" s="539">
        <v>1216549875.4299281</v>
      </c>
      <c r="AH163" s="539">
        <v>1238546485.9768066</v>
      </c>
      <c r="AI163" s="539">
        <v>1280584106.236321</v>
      </c>
      <c r="AJ163" s="539">
        <v>1285738725.7778473</v>
      </c>
      <c r="AK163" s="539">
        <v>1356941562.4708459</v>
      </c>
      <c r="AL163" s="539">
        <v>1414913760.4825292</v>
      </c>
      <c r="AM163" s="539">
        <v>1469861761.6040699</v>
      </c>
      <c r="AN163" s="539">
        <v>1533547463.7372322</v>
      </c>
      <c r="AO163" s="539">
        <v>1591364580.6345339</v>
      </c>
      <c r="AP163" s="539">
        <v>1640224707.0322227</v>
      </c>
      <c r="AQ163" s="539">
        <v>2372525907.2749848</v>
      </c>
      <c r="AR163" s="539">
        <v>2811853960.2925115</v>
      </c>
      <c r="AS163" s="539">
        <v>3059171195.2944965</v>
      </c>
      <c r="AT163" s="539">
        <v>3067243147.2586069</v>
      </c>
      <c r="AU163" s="539">
        <v>0</v>
      </c>
    </row>
    <row r="164" spans="5:47" ht="15.75">
      <c r="E164" s="314" t="s">
        <v>535</v>
      </c>
      <c r="F164" s="156"/>
      <c r="R164" s="494"/>
      <c r="S164" s="494"/>
      <c r="T164" s="494"/>
      <c r="U164" s="494"/>
      <c r="V164" s="494"/>
      <c r="W164" s="494"/>
      <c r="X164" s="494"/>
      <c r="Y164" s="494"/>
      <c r="Z164" s="494"/>
      <c r="AA164" s="494"/>
      <c r="AB164" s="494"/>
      <c r="AC164" s="494"/>
      <c r="AD164" s="494"/>
      <c r="AE164" s="494"/>
      <c r="AF164" s="494"/>
      <c r="AG164" s="494"/>
      <c r="AH164" s="494"/>
      <c r="AI164" s="494"/>
      <c r="AJ164" s="494"/>
      <c r="AK164" s="494"/>
      <c r="AL164" s="494"/>
      <c r="AM164" s="494"/>
      <c r="AN164" s="494"/>
      <c r="AO164" s="494"/>
      <c r="AP164" s="494"/>
      <c r="AQ164" s="494"/>
      <c r="AR164" s="494"/>
      <c r="AS164" s="494"/>
      <c r="AT164" s="494"/>
      <c r="AU164" s="494"/>
    </row>
    <row r="165" spans="5:47">
      <c r="E165" s="156"/>
      <c r="F165" s="156" t="s">
        <v>635</v>
      </c>
      <c r="R165" s="494"/>
      <c r="S165" s="494"/>
      <c r="T165" s="494">
        <v>38380948.300000004</v>
      </c>
      <c r="U165" s="494">
        <v>53068476.100000001</v>
      </c>
      <c r="V165" s="494">
        <v>58851711.799999997</v>
      </c>
      <c r="W165" s="494">
        <v>11040153.6</v>
      </c>
      <c r="X165" s="494">
        <v>0</v>
      </c>
      <c r="Y165" s="494">
        <v>-25.8</v>
      </c>
      <c r="Z165" s="494">
        <v>0</v>
      </c>
      <c r="AA165" s="494">
        <v>81786433.200000003</v>
      </c>
      <c r="AB165" s="494">
        <v>0</v>
      </c>
      <c r="AC165" s="494">
        <v>0</v>
      </c>
      <c r="AD165" s="494">
        <v>0</v>
      </c>
      <c r="AE165" s="494">
        <v>0</v>
      </c>
      <c r="AF165" s="494">
        <v>0</v>
      </c>
      <c r="AG165" s="494">
        <v>0</v>
      </c>
      <c r="AH165" s="494">
        <v>0</v>
      </c>
      <c r="AI165" s="494">
        <v>0</v>
      </c>
      <c r="AJ165" s="494">
        <v>0</v>
      </c>
      <c r="AK165" s="494">
        <v>0</v>
      </c>
      <c r="AL165" s="494">
        <v>0</v>
      </c>
      <c r="AM165" s="494">
        <v>0</v>
      </c>
      <c r="AN165" s="494">
        <v>0</v>
      </c>
      <c r="AO165" s="494">
        <v>0</v>
      </c>
      <c r="AP165" s="494">
        <v>0</v>
      </c>
      <c r="AQ165" s="494">
        <v>0</v>
      </c>
      <c r="AR165" s="494">
        <v>0</v>
      </c>
      <c r="AS165" s="494">
        <v>0</v>
      </c>
      <c r="AT165" s="494">
        <v>0</v>
      </c>
      <c r="AU165" s="494">
        <v>0</v>
      </c>
    </row>
    <row r="166" spans="5:47">
      <c r="E166" s="156"/>
      <c r="F166" s="156" t="s">
        <v>901</v>
      </c>
      <c r="R166" s="494"/>
      <c r="S166" s="494"/>
      <c r="T166" s="494">
        <v>2939723.6999999997</v>
      </c>
      <c r="U166" s="494">
        <v>7906046.8999999994</v>
      </c>
      <c r="V166" s="494">
        <v>4829883.3</v>
      </c>
      <c r="W166" s="494">
        <v>1067979.7</v>
      </c>
      <c r="X166" s="494">
        <v>0</v>
      </c>
      <c r="Y166" s="494">
        <v>0</v>
      </c>
      <c r="Z166" s="494">
        <v>0</v>
      </c>
      <c r="AA166" s="494">
        <v>10229721.600000001</v>
      </c>
      <c r="AB166" s="494">
        <v>0</v>
      </c>
      <c r="AC166" s="494">
        <v>0</v>
      </c>
      <c r="AD166" s="494">
        <v>0</v>
      </c>
      <c r="AE166" s="494">
        <v>0</v>
      </c>
      <c r="AF166" s="494">
        <v>0</v>
      </c>
      <c r="AG166" s="494">
        <v>0</v>
      </c>
      <c r="AH166" s="494">
        <v>0</v>
      </c>
      <c r="AI166" s="494">
        <v>0</v>
      </c>
      <c r="AJ166" s="494">
        <v>0</v>
      </c>
      <c r="AK166" s="494">
        <v>0</v>
      </c>
      <c r="AL166" s="494">
        <v>0</v>
      </c>
      <c r="AM166" s="494">
        <v>0</v>
      </c>
      <c r="AN166" s="494">
        <v>0</v>
      </c>
      <c r="AO166" s="494">
        <v>0</v>
      </c>
      <c r="AP166" s="494">
        <v>0</v>
      </c>
      <c r="AQ166" s="494">
        <v>0</v>
      </c>
      <c r="AR166" s="494">
        <v>0</v>
      </c>
      <c r="AS166" s="494">
        <v>0</v>
      </c>
      <c r="AT166" s="494">
        <v>0</v>
      </c>
      <c r="AU166" s="494">
        <v>0</v>
      </c>
    </row>
    <row r="167" spans="5:47" ht="15.75">
      <c r="E167" s="156"/>
      <c r="F167" s="314" t="s">
        <v>37</v>
      </c>
      <c r="R167" s="539"/>
      <c r="S167" s="539"/>
      <c r="T167" s="539">
        <v>41320672.000000007</v>
      </c>
      <c r="U167" s="539">
        <v>60974523</v>
      </c>
      <c r="V167" s="539">
        <v>63681595.099999994</v>
      </c>
      <c r="W167" s="539">
        <v>12108133.299999999</v>
      </c>
      <c r="X167" s="539">
        <v>0</v>
      </c>
      <c r="Y167" s="539">
        <v>-25.8</v>
      </c>
      <c r="Z167" s="539">
        <v>0</v>
      </c>
      <c r="AA167" s="539">
        <v>92016154.800000012</v>
      </c>
      <c r="AB167" s="539">
        <v>0</v>
      </c>
      <c r="AC167" s="539">
        <v>0</v>
      </c>
      <c r="AD167" s="539">
        <v>0</v>
      </c>
      <c r="AE167" s="539">
        <v>0</v>
      </c>
      <c r="AF167" s="539">
        <v>0</v>
      </c>
      <c r="AG167" s="539">
        <v>0</v>
      </c>
      <c r="AH167" s="539">
        <v>0</v>
      </c>
      <c r="AI167" s="539">
        <v>0</v>
      </c>
      <c r="AJ167" s="539">
        <v>0</v>
      </c>
      <c r="AK167" s="539">
        <v>0</v>
      </c>
      <c r="AL167" s="539">
        <v>0</v>
      </c>
      <c r="AM167" s="539">
        <v>0</v>
      </c>
      <c r="AN167" s="539">
        <v>0</v>
      </c>
      <c r="AO167" s="539">
        <v>0</v>
      </c>
      <c r="AP167" s="539">
        <v>0</v>
      </c>
      <c r="AQ167" s="539">
        <v>0</v>
      </c>
      <c r="AR167" s="539">
        <v>0</v>
      </c>
      <c r="AS167" s="539">
        <v>0</v>
      </c>
      <c r="AT167" s="539">
        <v>0</v>
      </c>
      <c r="AU167" s="539">
        <v>0</v>
      </c>
    </row>
    <row r="168" spans="5:47" ht="15.75">
      <c r="E168" s="314" t="s">
        <v>1113</v>
      </c>
      <c r="F168" s="156"/>
      <c r="R168" s="494"/>
      <c r="S168" s="494"/>
      <c r="T168" s="494"/>
      <c r="U168" s="494"/>
      <c r="V168" s="494"/>
      <c r="W168" s="494"/>
      <c r="X168" s="494"/>
      <c r="Y168" s="494"/>
      <c r="Z168" s="494"/>
      <c r="AA168" s="494"/>
      <c r="AB168" s="494"/>
      <c r="AC168" s="494"/>
      <c r="AD168" s="494"/>
      <c r="AE168" s="494"/>
      <c r="AF168" s="494"/>
      <c r="AG168" s="494"/>
      <c r="AH168" s="494"/>
      <c r="AI168" s="494"/>
      <c r="AJ168" s="494"/>
      <c r="AK168" s="494"/>
      <c r="AL168" s="494"/>
      <c r="AM168" s="494"/>
      <c r="AN168" s="494"/>
      <c r="AO168" s="494"/>
      <c r="AP168" s="494"/>
      <c r="AQ168" s="494"/>
      <c r="AR168" s="494"/>
      <c r="AS168" s="494"/>
      <c r="AT168" s="494"/>
      <c r="AU168" s="494"/>
    </row>
    <row r="169" spans="5:47">
      <c r="E169" s="156"/>
      <c r="F169" s="156" t="s">
        <v>635</v>
      </c>
      <c r="R169" s="494"/>
      <c r="S169" s="494"/>
      <c r="T169" s="494">
        <v>31926457.600000001</v>
      </c>
      <c r="U169" s="494">
        <v>25697544.400000002</v>
      </c>
      <c r="V169" s="494">
        <v>29480276.799999997</v>
      </c>
      <c r="W169" s="494">
        <v>34682358.200000003</v>
      </c>
      <c r="X169" s="494">
        <v>21716702.799999997</v>
      </c>
      <c r="Y169" s="494">
        <v>10499220.9</v>
      </c>
      <c r="Z169" s="494">
        <v>8499415.4000000004</v>
      </c>
      <c r="AA169" s="494">
        <v>11035107.200000001</v>
      </c>
      <c r="AB169" s="494">
        <v>15286003.400000002</v>
      </c>
      <c r="AC169" s="494">
        <v>0</v>
      </c>
      <c r="AD169" s="494">
        <v>0</v>
      </c>
      <c r="AE169" s="494">
        <v>0</v>
      </c>
      <c r="AF169" s="494">
        <v>0</v>
      </c>
      <c r="AG169" s="494">
        <v>0</v>
      </c>
      <c r="AH169" s="494">
        <v>0</v>
      </c>
      <c r="AI169" s="494">
        <v>0</v>
      </c>
      <c r="AJ169" s="494">
        <v>0</v>
      </c>
      <c r="AK169" s="494">
        <v>0</v>
      </c>
      <c r="AL169" s="494">
        <v>0</v>
      </c>
      <c r="AM169" s="494">
        <v>0</v>
      </c>
      <c r="AN169" s="494">
        <v>0</v>
      </c>
      <c r="AO169" s="494">
        <v>0</v>
      </c>
      <c r="AP169" s="494">
        <v>0</v>
      </c>
      <c r="AQ169" s="494">
        <v>0</v>
      </c>
      <c r="AR169" s="494">
        <v>0</v>
      </c>
      <c r="AS169" s="494">
        <v>0</v>
      </c>
      <c r="AT169" s="494">
        <v>0</v>
      </c>
      <c r="AU169" s="494">
        <v>0</v>
      </c>
    </row>
    <row r="170" spans="5:47">
      <c r="E170" s="156"/>
      <c r="F170" s="156" t="s">
        <v>901</v>
      </c>
      <c r="R170" s="494"/>
      <c r="S170" s="494"/>
      <c r="T170" s="494">
        <v>6267097.2000000002</v>
      </c>
      <c r="U170" s="494">
        <v>6386580.4000000004</v>
      </c>
      <c r="V170" s="494">
        <v>9000437.5999999996</v>
      </c>
      <c r="W170" s="494">
        <v>11099470.199999999</v>
      </c>
      <c r="X170" s="494">
        <v>8752335.5999999996</v>
      </c>
      <c r="Y170" s="494">
        <v>4270470.3999999994</v>
      </c>
      <c r="Z170" s="494">
        <v>3019287.7</v>
      </c>
      <c r="AA170" s="494">
        <v>4198283.1000000006</v>
      </c>
      <c r="AB170" s="494">
        <v>5102983</v>
      </c>
      <c r="AC170" s="494">
        <v>0</v>
      </c>
      <c r="AD170" s="494">
        <v>0</v>
      </c>
      <c r="AE170" s="494">
        <v>0</v>
      </c>
      <c r="AF170" s="494">
        <v>0</v>
      </c>
      <c r="AG170" s="494">
        <v>0</v>
      </c>
      <c r="AH170" s="494">
        <v>0</v>
      </c>
      <c r="AI170" s="494">
        <v>0</v>
      </c>
      <c r="AJ170" s="494">
        <v>0</v>
      </c>
      <c r="AK170" s="494">
        <v>0</v>
      </c>
      <c r="AL170" s="494">
        <v>0</v>
      </c>
      <c r="AM170" s="494">
        <v>0</v>
      </c>
      <c r="AN170" s="494">
        <v>0</v>
      </c>
      <c r="AO170" s="494">
        <v>0</v>
      </c>
      <c r="AP170" s="494">
        <v>0</v>
      </c>
      <c r="AQ170" s="494">
        <v>0</v>
      </c>
      <c r="AR170" s="494">
        <v>0</v>
      </c>
      <c r="AS170" s="494">
        <v>0</v>
      </c>
      <c r="AT170" s="494">
        <v>0</v>
      </c>
      <c r="AU170" s="494">
        <v>0</v>
      </c>
    </row>
    <row r="171" spans="5:47" ht="15.75">
      <c r="E171" s="156"/>
      <c r="F171" s="314" t="s">
        <v>37</v>
      </c>
      <c r="R171" s="539"/>
      <c r="S171" s="539"/>
      <c r="T171" s="539">
        <v>38193554.800000004</v>
      </c>
      <c r="U171" s="539">
        <v>32084124.800000004</v>
      </c>
      <c r="V171" s="539">
        <v>38480714.399999999</v>
      </c>
      <c r="W171" s="539">
        <v>45781828.400000006</v>
      </c>
      <c r="X171" s="539">
        <v>30469038.399999999</v>
      </c>
      <c r="Y171" s="539">
        <v>14769691.300000001</v>
      </c>
      <c r="Z171" s="539">
        <v>11518703.100000001</v>
      </c>
      <c r="AA171" s="539">
        <v>15233390.300000001</v>
      </c>
      <c r="AB171" s="539">
        <v>20388986.400000002</v>
      </c>
      <c r="AC171" s="539">
        <v>0</v>
      </c>
      <c r="AD171" s="539">
        <v>0</v>
      </c>
      <c r="AE171" s="539">
        <v>0</v>
      </c>
      <c r="AF171" s="539">
        <v>0</v>
      </c>
      <c r="AG171" s="539">
        <v>0</v>
      </c>
      <c r="AH171" s="539">
        <v>0</v>
      </c>
      <c r="AI171" s="539">
        <v>0</v>
      </c>
      <c r="AJ171" s="539">
        <v>0</v>
      </c>
      <c r="AK171" s="539">
        <v>0</v>
      </c>
      <c r="AL171" s="539">
        <v>0</v>
      </c>
      <c r="AM171" s="539">
        <v>0</v>
      </c>
      <c r="AN171" s="539">
        <v>0</v>
      </c>
      <c r="AO171" s="539">
        <v>0</v>
      </c>
      <c r="AP171" s="539">
        <v>0</v>
      </c>
      <c r="AQ171" s="539">
        <v>0</v>
      </c>
      <c r="AR171" s="539">
        <v>0</v>
      </c>
      <c r="AS171" s="539">
        <v>0</v>
      </c>
      <c r="AT171" s="539">
        <v>0</v>
      </c>
      <c r="AU171" s="539">
        <v>0</v>
      </c>
    </row>
    <row r="172" spans="5:47" ht="15.75">
      <c r="E172" s="314" t="s">
        <v>1115</v>
      </c>
      <c r="F172" s="156"/>
      <c r="R172" s="539"/>
      <c r="S172" s="539"/>
      <c r="T172" s="539"/>
      <c r="U172" s="539"/>
      <c r="V172" s="539"/>
      <c r="W172" s="539"/>
      <c r="X172" s="539"/>
      <c r="Y172" s="539"/>
      <c r="Z172" s="539"/>
      <c r="AA172" s="539"/>
      <c r="AB172" s="539"/>
      <c r="AC172" s="539"/>
      <c r="AD172" s="539"/>
      <c r="AE172" s="539"/>
      <c r="AF172" s="539"/>
      <c r="AG172" s="539"/>
      <c r="AH172" s="539"/>
      <c r="AI172" s="539"/>
      <c r="AJ172" s="539"/>
      <c r="AK172" s="539"/>
      <c r="AL172" s="539"/>
      <c r="AM172" s="539"/>
      <c r="AN172" s="539"/>
      <c r="AO172" s="539"/>
      <c r="AP172" s="539"/>
      <c r="AQ172" s="539"/>
      <c r="AR172" s="539"/>
      <c r="AS172" s="539"/>
      <c r="AT172" s="539"/>
      <c r="AU172" s="539"/>
    </row>
    <row r="173" spans="5:47">
      <c r="E173" s="156"/>
      <c r="F173" s="156" t="s">
        <v>635</v>
      </c>
      <c r="R173" s="494"/>
      <c r="S173" s="494"/>
      <c r="T173" s="494">
        <v>760303060.89999998</v>
      </c>
      <c r="U173" s="494">
        <v>617510738.70000005</v>
      </c>
      <c r="V173" s="494">
        <v>654743545.79999995</v>
      </c>
      <c r="W173" s="494">
        <v>777610151.5</v>
      </c>
      <c r="X173" s="494">
        <v>704485688</v>
      </c>
      <c r="Y173" s="494">
        <v>625149399.19999993</v>
      </c>
      <c r="Z173" s="494">
        <v>622818629.80000007</v>
      </c>
      <c r="AA173" s="494">
        <v>702704530.60000014</v>
      </c>
      <c r="AB173" s="494">
        <v>822941879.29999983</v>
      </c>
      <c r="AC173" s="494">
        <v>976839024.00000024</v>
      </c>
      <c r="AD173" s="494">
        <v>947559342.0090816</v>
      </c>
      <c r="AE173" s="494">
        <v>943009240.63035297</v>
      </c>
      <c r="AF173" s="494">
        <v>903368825.22159266</v>
      </c>
      <c r="AG173" s="494">
        <v>916748733.40794599</v>
      </c>
      <c r="AH173" s="494">
        <v>925617652.81405258</v>
      </c>
      <c r="AI173" s="494">
        <v>957897131.55875659</v>
      </c>
      <c r="AJ173" s="494">
        <v>958668265.98585379</v>
      </c>
      <c r="AK173" s="494">
        <v>1025566733.0044941</v>
      </c>
      <c r="AL173" s="494">
        <v>1084763527.5057366</v>
      </c>
      <c r="AM173" s="494">
        <v>1141281504.0942526</v>
      </c>
      <c r="AN173" s="494">
        <v>1205888792.9311852</v>
      </c>
      <c r="AO173" s="494">
        <v>1264976011.4359338</v>
      </c>
      <c r="AP173" s="494">
        <v>1284473825.1644552</v>
      </c>
      <c r="AQ173" s="494">
        <v>1871352034.5260081</v>
      </c>
      <c r="AR173" s="494">
        <v>2215790041.4630585</v>
      </c>
      <c r="AS173" s="494">
        <v>2435029644.8600378</v>
      </c>
      <c r="AT173" s="494">
        <v>2444611135.545825</v>
      </c>
      <c r="AU173" s="494">
        <v>0</v>
      </c>
    </row>
    <row r="174" spans="5:47">
      <c r="E174" s="156"/>
      <c r="F174" s="156" t="s">
        <v>901</v>
      </c>
      <c r="R174" s="494"/>
      <c r="S174" s="494"/>
      <c r="T174" s="494">
        <v>115684960.70000002</v>
      </c>
      <c r="U174" s="494">
        <v>122838284.50000001</v>
      </c>
      <c r="V174" s="494">
        <v>148507901.69999999</v>
      </c>
      <c r="W174" s="494">
        <v>166437206.29999998</v>
      </c>
      <c r="X174" s="494">
        <v>184252622.09999999</v>
      </c>
      <c r="Y174" s="494">
        <v>165228974.19999999</v>
      </c>
      <c r="Z174" s="494">
        <v>157995287.70000002</v>
      </c>
      <c r="AA174" s="494">
        <v>217170432.00000003</v>
      </c>
      <c r="AB174" s="494">
        <v>210157697.19999996</v>
      </c>
      <c r="AC174" s="494">
        <v>239122305.63</v>
      </c>
      <c r="AD174" s="494">
        <v>237951226.97998235</v>
      </c>
      <c r="AE174" s="494">
        <v>269374292.51364124</v>
      </c>
      <c r="AF174" s="494">
        <v>298724707.54844677</v>
      </c>
      <c r="AG174" s="494">
        <v>299801142.02198207</v>
      </c>
      <c r="AH174" s="494">
        <v>312928833.16275394</v>
      </c>
      <c r="AI174" s="494">
        <v>322686974.67756432</v>
      </c>
      <c r="AJ174" s="494">
        <v>327070459.79199344</v>
      </c>
      <c r="AK174" s="494">
        <v>331374829.46635187</v>
      </c>
      <c r="AL174" s="494">
        <v>330150232.97679251</v>
      </c>
      <c r="AM174" s="494">
        <v>328580257.50981736</v>
      </c>
      <c r="AN174" s="494">
        <v>327658670.80604708</v>
      </c>
      <c r="AO174" s="494">
        <v>326388569.19860017</v>
      </c>
      <c r="AP174" s="494">
        <v>355750881.86776751</v>
      </c>
      <c r="AQ174" s="494">
        <v>501173872.74897653</v>
      </c>
      <c r="AR174" s="494">
        <v>596063918.82945287</v>
      </c>
      <c r="AS174" s="494">
        <v>624141550.43445849</v>
      </c>
      <c r="AT174" s="494">
        <v>622632011.71278214</v>
      </c>
      <c r="AU174" s="494">
        <v>0</v>
      </c>
    </row>
    <row r="175" spans="5:47" ht="15.75">
      <c r="E175" s="156"/>
      <c r="F175" s="314" t="s">
        <v>37</v>
      </c>
      <c r="R175" s="539"/>
      <c r="S175" s="539"/>
      <c r="T175" s="539">
        <v>875988021.60000002</v>
      </c>
      <c r="U175" s="539">
        <v>740349023.20000005</v>
      </c>
      <c r="V175" s="539">
        <v>803251447.5</v>
      </c>
      <c r="W175" s="539">
        <v>944047357.79999995</v>
      </c>
      <c r="X175" s="539">
        <v>888738310.10000002</v>
      </c>
      <c r="Y175" s="539">
        <v>790378373.39999986</v>
      </c>
      <c r="Z175" s="539">
        <v>780813917.50000012</v>
      </c>
      <c r="AA175" s="539">
        <v>919874962.60000014</v>
      </c>
      <c r="AB175" s="539">
        <v>1033099576.4999998</v>
      </c>
      <c r="AC175" s="539">
        <v>1215961329.6300001</v>
      </c>
      <c r="AD175" s="539">
        <v>1185510568.989064</v>
      </c>
      <c r="AE175" s="539">
        <v>1212383533.1439943</v>
      </c>
      <c r="AF175" s="539">
        <v>1202093532.7700396</v>
      </c>
      <c r="AG175" s="539">
        <v>1216549875.4299281</v>
      </c>
      <c r="AH175" s="539">
        <v>1238546485.9768066</v>
      </c>
      <c r="AI175" s="539">
        <v>1280584106.236321</v>
      </c>
      <c r="AJ175" s="539">
        <v>1285738725.7778473</v>
      </c>
      <c r="AK175" s="539">
        <v>1356941562.4708459</v>
      </c>
      <c r="AL175" s="539">
        <v>1414913760.4825292</v>
      </c>
      <c r="AM175" s="539">
        <v>1469861761.6040699</v>
      </c>
      <c r="AN175" s="539">
        <v>1533547463.7372322</v>
      </c>
      <c r="AO175" s="539">
        <v>1591364580.6345339</v>
      </c>
      <c r="AP175" s="539">
        <v>1640224707.0322227</v>
      </c>
      <c r="AQ175" s="539">
        <v>2372525907.2749848</v>
      </c>
      <c r="AR175" s="539">
        <v>2811853960.2925115</v>
      </c>
      <c r="AS175" s="539">
        <v>3059171195.2944965</v>
      </c>
      <c r="AT175" s="539">
        <v>3067243147.2586069</v>
      </c>
      <c r="AU175" s="539">
        <v>0</v>
      </c>
    </row>
    <row r="176" spans="5:47" ht="15.75">
      <c r="E176" s="314" t="s">
        <v>1116</v>
      </c>
      <c r="F176" s="314"/>
      <c r="R176" s="494"/>
      <c r="S176" s="494"/>
      <c r="T176" s="494"/>
      <c r="U176" s="494"/>
      <c r="V176" s="494"/>
      <c r="W176" s="494"/>
      <c r="X176" s="494"/>
      <c r="Y176" s="494"/>
      <c r="Z176" s="494"/>
      <c r="AA176" s="494"/>
      <c r="AB176" s="494"/>
      <c r="AC176" s="494"/>
      <c r="AD176" s="494"/>
      <c r="AE176" s="494"/>
      <c r="AF176" s="494"/>
      <c r="AG176" s="494"/>
      <c r="AH176" s="494"/>
      <c r="AI176" s="494"/>
      <c r="AJ176" s="494"/>
      <c r="AK176" s="494"/>
      <c r="AL176" s="494"/>
      <c r="AM176" s="494"/>
      <c r="AN176" s="494"/>
      <c r="AO176" s="494"/>
      <c r="AP176" s="494"/>
      <c r="AQ176" s="494"/>
      <c r="AR176" s="494"/>
      <c r="AS176" s="494"/>
      <c r="AT176" s="494"/>
      <c r="AU176" s="494"/>
    </row>
    <row r="177" spans="2:47" ht="15.75">
      <c r="E177" s="314" t="s">
        <v>1117</v>
      </c>
      <c r="F177" s="314"/>
      <c r="R177" s="494"/>
      <c r="S177" s="494"/>
      <c r="T177" s="494"/>
      <c r="U177" s="494"/>
      <c r="V177" s="494"/>
      <c r="W177" s="494"/>
      <c r="X177" s="494"/>
      <c r="Y177" s="494"/>
      <c r="Z177" s="494"/>
      <c r="AA177" s="494"/>
      <c r="AB177" s="494"/>
      <c r="AC177" s="494"/>
      <c r="AD177" s="494"/>
      <c r="AE177" s="494"/>
      <c r="AF177" s="494"/>
      <c r="AG177" s="494"/>
      <c r="AH177" s="494"/>
      <c r="AI177" s="494"/>
      <c r="AJ177" s="494"/>
      <c r="AK177" s="494"/>
      <c r="AL177" s="494"/>
      <c r="AM177" s="494"/>
      <c r="AN177" s="494"/>
      <c r="AO177" s="494"/>
      <c r="AP177" s="494"/>
      <c r="AQ177" s="494"/>
      <c r="AR177" s="494"/>
      <c r="AS177" s="494"/>
      <c r="AT177" s="494"/>
      <c r="AU177" s="494"/>
    </row>
    <row r="178" spans="2:47">
      <c r="F178" s="156" t="s">
        <v>635</v>
      </c>
      <c r="R178" s="494"/>
      <c r="S178" s="494"/>
      <c r="T178" s="494">
        <v>0</v>
      </c>
      <c r="U178" s="494">
        <v>0</v>
      </c>
      <c r="V178" s="494">
        <v>0</v>
      </c>
      <c r="W178" s="494">
        <v>0</v>
      </c>
      <c r="X178" s="494">
        <v>0</v>
      </c>
      <c r="Y178" s="494">
        <v>0</v>
      </c>
      <c r="Z178" s="494">
        <v>0</v>
      </c>
      <c r="AA178" s="494">
        <v>0</v>
      </c>
      <c r="AB178" s="494">
        <v>0</v>
      </c>
      <c r="AC178" s="494">
        <v>0</v>
      </c>
      <c r="AD178" s="494">
        <v>0</v>
      </c>
      <c r="AE178" s="494">
        <v>0</v>
      </c>
      <c r="AF178" s="494">
        <v>0</v>
      </c>
      <c r="AG178" s="494">
        <v>1899360.0000000007</v>
      </c>
      <c r="AH178" s="494">
        <v>1928800.0000000012</v>
      </c>
      <c r="AI178" s="494">
        <v>1958720.0000000028</v>
      </c>
      <c r="AJ178" s="494">
        <v>1988960</v>
      </c>
      <c r="AK178" s="494">
        <v>2019840</v>
      </c>
      <c r="AL178" s="494">
        <v>2051199.9999999998</v>
      </c>
      <c r="AM178" s="494">
        <v>2082880.0000000002</v>
      </c>
      <c r="AN178" s="494">
        <v>2132800.0000000019</v>
      </c>
      <c r="AO178" s="494">
        <v>2165920</v>
      </c>
      <c r="AP178" s="494">
        <v>2199519.9999999981</v>
      </c>
      <c r="AQ178" s="494">
        <v>2233599.9999999991</v>
      </c>
      <c r="AR178" s="494">
        <v>2268160</v>
      </c>
      <c r="AS178" s="494">
        <v>2303360</v>
      </c>
      <c r="AT178" s="494">
        <v>2339039.9999999995</v>
      </c>
      <c r="AU178" s="494">
        <v>0</v>
      </c>
    </row>
    <row r="179" spans="2:47">
      <c r="B179" s="36"/>
      <c r="F179" s="156" t="s">
        <v>901</v>
      </c>
      <c r="R179" s="494"/>
      <c r="S179" s="494"/>
      <c r="T179" s="494">
        <v>0</v>
      </c>
      <c r="U179" s="494">
        <v>0</v>
      </c>
      <c r="V179" s="494">
        <v>0</v>
      </c>
      <c r="W179" s="494">
        <v>0</v>
      </c>
      <c r="X179" s="494">
        <v>0</v>
      </c>
      <c r="Y179" s="494">
        <v>0</v>
      </c>
      <c r="Z179" s="494">
        <v>0</v>
      </c>
      <c r="AA179" s="494">
        <v>0</v>
      </c>
      <c r="AB179" s="494">
        <v>0</v>
      </c>
      <c r="AC179" s="494">
        <v>0</v>
      </c>
      <c r="AD179" s="494">
        <v>0</v>
      </c>
      <c r="AE179" s="494">
        <v>0</v>
      </c>
      <c r="AF179" s="494">
        <v>0</v>
      </c>
      <c r="AG179" s="494">
        <v>0</v>
      </c>
      <c r="AH179" s="494">
        <v>0</v>
      </c>
      <c r="AI179" s="494">
        <v>0</v>
      </c>
      <c r="AJ179" s="494">
        <v>0</v>
      </c>
      <c r="AK179" s="494">
        <v>0</v>
      </c>
      <c r="AL179" s="494">
        <v>0</v>
      </c>
      <c r="AM179" s="494">
        <v>0</v>
      </c>
      <c r="AN179" s="494">
        <v>0</v>
      </c>
      <c r="AO179" s="494">
        <v>0</v>
      </c>
      <c r="AP179" s="494">
        <v>0</v>
      </c>
      <c r="AQ179" s="494">
        <v>0</v>
      </c>
      <c r="AR179" s="494">
        <v>0</v>
      </c>
      <c r="AS179" s="494">
        <v>0</v>
      </c>
      <c r="AT179" s="494">
        <v>0</v>
      </c>
      <c r="AU179" s="494">
        <v>0</v>
      </c>
    </row>
    <row r="180" spans="2:47" ht="15.75">
      <c r="F180" s="314" t="s">
        <v>37</v>
      </c>
      <c r="R180" s="539"/>
      <c r="S180" s="539"/>
      <c r="T180" s="539">
        <v>0</v>
      </c>
      <c r="U180" s="539">
        <v>0</v>
      </c>
      <c r="V180" s="539">
        <v>0</v>
      </c>
      <c r="W180" s="539">
        <v>0</v>
      </c>
      <c r="X180" s="539">
        <v>0</v>
      </c>
      <c r="Y180" s="539">
        <v>0</v>
      </c>
      <c r="Z180" s="539">
        <v>0</v>
      </c>
      <c r="AA180" s="539">
        <v>0</v>
      </c>
      <c r="AB180" s="539">
        <v>0</v>
      </c>
      <c r="AC180" s="539">
        <v>0</v>
      </c>
      <c r="AD180" s="539">
        <v>0</v>
      </c>
      <c r="AE180" s="539">
        <v>0</v>
      </c>
      <c r="AF180" s="539">
        <v>0</v>
      </c>
      <c r="AG180" s="539">
        <v>1899360.0000000007</v>
      </c>
      <c r="AH180" s="539">
        <v>1928800.0000000012</v>
      </c>
      <c r="AI180" s="539">
        <v>1958720.0000000028</v>
      </c>
      <c r="AJ180" s="539">
        <v>1988960</v>
      </c>
      <c r="AK180" s="539">
        <v>2019840</v>
      </c>
      <c r="AL180" s="539">
        <v>2051199.9999999998</v>
      </c>
      <c r="AM180" s="539">
        <v>2082880.0000000002</v>
      </c>
      <c r="AN180" s="539">
        <v>2132800.0000000019</v>
      </c>
      <c r="AO180" s="539">
        <v>2165920</v>
      </c>
      <c r="AP180" s="539">
        <v>2199519.9999999981</v>
      </c>
      <c r="AQ180" s="539">
        <v>2233599.9999999991</v>
      </c>
      <c r="AR180" s="539">
        <v>2268160</v>
      </c>
      <c r="AS180" s="539">
        <v>2303360</v>
      </c>
      <c r="AT180" s="539">
        <v>2339039.9999999995</v>
      </c>
      <c r="AU180" s="539">
        <v>0</v>
      </c>
    </row>
    <row r="181" spans="2:47" ht="15.75">
      <c r="E181" s="314" t="s">
        <v>1118</v>
      </c>
      <c r="F181" s="314"/>
      <c r="R181" s="494"/>
      <c r="S181" s="494"/>
      <c r="T181" s="494"/>
      <c r="U181" s="494"/>
      <c r="V181" s="494"/>
      <c r="W181" s="494"/>
      <c r="X181" s="494"/>
      <c r="Y181" s="494"/>
      <c r="Z181" s="494"/>
      <c r="AA181" s="494"/>
      <c r="AB181" s="494"/>
      <c r="AC181" s="494"/>
      <c r="AD181" s="494"/>
      <c r="AE181" s="494"/>
      <c r="AF181" s="494"/>
      <c r="AG181" s="494"/>
      <c r="AH181" s="494"/>
      <c r="AI181" s="494"/>
      <c r="AJ181" s="494"/>
      <c r="AK181" s="494"/>
      <c r="AL181" s="494"/>
      <c r="AM181" s="494"/>
      <c r="AN181" s="494"/>
      <c r="AO181" s="494"/>
      <c r="AP181" s="494"/>
      <c r="AQ181" s="494"/>
      <c r="AR181" s="494"/>
      <c r="AS181" s="494"/>
      <c r="AT181" s="494"/>
      <c r="AU181" s="494"/>
    </row>
    <row r="182" spans="2:47">
      <c r="F182" s="156" t="s">
        <v>635</v>
      </c>
      <c r="R182" s="494"/>
      <c r="S182" s="494"/>
      <c r="T182" s="494">
        <v>0</v>
      </c>
      <c r="U182" s="494">
        <v>0</v>
      </c>
      <c r="V182" s="494">
        <v>0</v>
      </c>
      <c r="W182" s="494">
        <v>0</v>
      </c>
      <c r="X182" s="494">
        <v>0</v>
      </c>
      <c r="Y182" s="494">
        <v>0</v>
      </c>
      <c r="Z182" s="494">
        <v>0</v>
      </c>
      <c r="AA182" s="494">
        <v>0</v>
      </c>
      <c r="AB182" s="494">
        <v>0</v>
      </c>
      <c r="AC182" s="494">
        <v>22255200.000000004</v>
      </c>
      <c r="AD182" s="494">
        <v>25458600</v>
      </c>
      <c r="AE182" s="494">
        <v>25009000</v>
      </c>
      <c r="AF182" s="494">
        <v>23660200.000000007</v>
      </c>
      <c r="AG182" s="494">
        <v>24503199.999999989</v>
      </c>
      <c r="AH182" s="494">
        <v>25627200.000000007</v>
      </c>
      <c r="AI182" s="494">
        <v>27032200.000000004</v>
      </c>
      <c r="AJ182" s="494">
        <v>28718199.999999996</v>
      </c>
      <c r="AK182" s="494">
        <v>30853800.000000011</v>
      </c>
      <c r="AL182" s="494">
        <v>32820799.999999996</v>
      </c>
      <c r="AM182" s="494">
        <v>34731600</v>
      </c>
      <c r="AN182" s="494">
        <v>36923400.000000007</v>
      </c>
      <c r="AO182" s="494">
        <v>39171400.000000007</v>
      </c>
      <c r="AP182" s="494">
        <v>39789599.999999993</v>
      </c>
      <c r="AQ182" s="494">
        <v>56874400.000000022</v>
      </c>
      <c r="AR182" s="494">
        <v>68620200</v>
      </c>
      <c r="AS182" s="494">
        <v>76431999.999999985</v>
      </c>
      <c r="AT182" s="494">
        <v>76656800.000000015</v>
      </c>
      <c r="AU182" s="494">
        <v>0</v>
      </c>
    </row>
    <row r="183" spans="2:47">
      <c r="F183" s="156" t="s">
        <v>901</v>
      </c>
      <c r="R183" s="494"/>
      <c r="S183" s="494"/>
      <c r="T183" s="494">
        <v>0</v>
      </c>
      <c r="U183" s="494">
        <v>0</v>
      </c>
      <c r="V183" s="494">
        <v>0</v>
      </c>
      <c r="W183" s="494">
        <v>0</v>
      </c>
      <c r="X183" s="494">
        <v>0</v>
      </c>
      <c r="Y183" s="494">
        <v>0</v>
      </c>
      <c r="Z183" s="494">
        <v>0</v>
      </c>
      <c r="AA183" s="494">
        <v>0</v>
      </c>
      <c r="AB183" s="494">
        <v>0</v>
      </c>
      <c r="AC183" s="494">
        <v>0</v>
      </c>
      <c r="AD183" s="494">
        <v>0</v>
      </c>
      <c r="AE183" s="494">
        <v>0</v>
      </c>
      <c r="AF183" s="494">
        <v>0</v>
      </c>
      <c r="AG183" s="494">
        <v>0</v>
      </c>
      <c r="AH183" s="494">
        <v>0</v>
      </c>
      <c r="AI183" s="494">
        <v>0</v>
      </c>
      <c r="AJ183" s="494">
        <v>0</v>
      </c>
      <c r="AK183" s="494">
        <v>0</v>
      </c>
      <c r="AL183" s="494">
        <v>0</v>
      </c>
      <c r="AM183" s="494">
        <v>0</v>
      </c>
      <c r="AN183" s="494">
        <v>0</v>
      </c>
      <c r="AO183" s="494">
        <v>0</v>
      </c>
      <c r="AP183" s="494">
        <v>0</v>
      </c>
      <c r="AQ183" s="494">
        <v>0</v>
      </c>
      <c r="AR183" s="494">
        <v>0</v>
      </c>
      <c r="AS183" s="494">
        <v>0</v>
      </c>
      <c r="AT183" s="494">
        <v>0</v>
      </c>
      <c r="AU183" s="494">
        <v>0</v>
      </c>
    </row>
    <row r="184" spans="2:47" ht="15.75">
      <c r="F184" s="314" t="s">
        <v>37</v>
      </c>
      <c r="R184" s="539"/>
      <c r="S184" s="539"/>
      <c r="T184" s="539">
        <v>0</v>
      </c>
      <c r="U184" s="539">
        <v>0</v>
      </c>
      <c r="V184" s="539">
        <v>0</v>
      </c>
      <c r="W184" s="539">
        <v>0</v>
      </c>
      <c r="X184" s="539">
        <v>0</v>
      </c>
      <c r="Y184" s="539">
        <v>0</v>
      </c>
      <c r="Z184" s="539">
        <v>0</v>
      </c>
      <c r="AA184" s="539">
        <v>0</v>
      </c>
      <c r="AB184" s="539">
        <v>0</v>
      </c>
      <c r="AC184" s="539">
        <v>22255200.000000004</v>
      </c>
      <c r="AD184" s="539">
        <v>25458600</v>
      </c>
      <c r="AE184" s="539">
        <v>25009000</v>
      </c>
      <c r="AF184" s="539">
        <v>23660200.000000007</v>
      </c>
      <c r="AG184" s="539">
        <v>24503199.999999989</v>
      </c>
      <c r="AH184" s="539">
        <v>25627200.000000007</v>
      </c>
      <c r="AI184" s="539">
        <v>27032200.000000004</v>
      </c>
      <c r="AJ184" s="539">
        <v>28718199.999999996</v>
      </c>
      <c r="AK184" s="539">
        <v>30853800.000000011</v>
      </c>
      <c r="AL184" s="539">
        <v>32820799.999999996</v>
      </c>
      <c r="AM184" s="539">
        <v>34731600</v>
      </c>
      <c r="AN184" s="539">
        <v>36923400.000000007</v>
      </c>
      <c r="AO184" s="539">
        <v>39171400.000000007</v>
      </c>
      <c r="AP184" s="539">
        <v>39789599.999999993</v>
      </c>
      <c r="AQ184" s="539">
        <v>56874400.000000022</v>
      </c>
      <c r="AR184" s="539">
        <v>68620200</v>
      </c>
      <c r="AS184" s="539">
        <v>76431999.999999985</v>
      </c>
      <c r="AT184" s="539">
        <v>76656800.000000015</v>
      </c>
      <c r="AU184" s="539">
        <v>0</v>
      </c>
    </row>
    <row r="185" spans="2:47" ht="15.75">
      <c r="E185" s="314" t="s">
        <v>1119</v>
      </c>
      <c r="F185" s="314"/>
      <c r="R185" s="494"/>
      <c r="S185" s="494"/>
      <c r="T185" s="494"/>
      <c r="U185" s="494"/>
      <c r="V185" s="494"/>
      <c r="W185" s="494"/>
      <c r="X185" s="494"/>
      <c r="Y185" s="494"/>
      <c r="Z185" s="494"/>
      <c r="AA185" s="494"/>
      <c r="AB185" s="494"/>
      <c r="AC185" s="494"/>
      <c r="AD185" s="494"/>
      <c r="AE185" s="494"/>
      <c r="AF185" s="494"/>
      <c r="AG185" s="494"/>
      <c r="AH185" s="494"/>
      <c r="AI185" s="494"/>
      <c r="AJ185" s="494"/>
      <c r="AK185" s="494"/>
      <c r="AL185" s="494"/>
      <c r="AM185" s="494"/>
      <c r="AN185" s="494"/>
      <c r="AO185" s="494"/>
      <c r="AP185" s="494"/>
      <c r="AQ185" s="494"/>
      <c r="AR185" s="494"/>
      <c r="AS185" s="494"/>
      <c r="AT185" s="494"/>
      <c r="AU185" s="494"/>
    </row>
    <row r="186" spans="2:47">
      <c r="F186" s="156" t="s">
        <v>635</v>
      </c>
      <c r="R186" s="494"/>
      <c r="S186" s="494"/>
      <c r="T186" s="494">
        <v>0</v>
      </c>
      <c r="U186" s="494">
        <v>0</v>
      </c>
      <c r="V186" s="494">
        <v>0</v>
      </c>
      <c r="W186" s="494">
        <v>0</v>
      </c>
      <c r="X186" s="494">
        <v>0</v>
      </c>
      <c r="Y186" s="494">
        <v>0</v>
      </c>
      <c r="Z186" s="494">
        <v>0</v>
      </c>
      <c r="AA186" s="494">
        <v>0</v>
      </c>
      <c r="AB186" s="494">
        <v>0</v>
      </c>
      <c r="AC186" s="494">
        <v>9503999.9999999963</v>
      </c>
      <c r="AD186" s="494">
        <v>11098500</v>
      </c>
      <c r="AE186" s="494">
        <v>11347500</v>
      </c>
      <c r="AF186" s="494">
        <v>10735499.999999996</v>
      </c>
      <c r="AG186" s="494">
        <v>11117999.999999998</v>
      </c>
      <c r="AH186" s="494">
        <v>11628000.000000002</v>
      </c>
      <c r="AI186" s="494">
        <v>12265499.999999998</v>
      </c>
      <c r="AJ186" s="494">
        <v>13030500.000000004</v>
      </c>
      <c r="AK186" s="494">
        <v>13999500</v>
      </c>
      <c r="AL186" s="494">
        <v>14892000</v>
      </c>
      <c r="AM186" s="494">
        <v>15759000</v>
      </c>
      <c r="AN186" s="494">
        <v>16753500.000000007</v>
      </c>
      <c r="AO186" s="494">
        <v>17773500</v>
      </c>
      <c r="AP186" s="494">
        <v>18053999.999999993</v>
      </c>
      <c r="AQ186" s="494">
        <v>25806000.000000011</v>
      </c>
      <c r="AR186" s="494">
        <v>31135500.000000004</v>
      </c>
      <c r="AS186" s="494">
        <v>34680000.000000022</v>
      </c>
      <c r="AT186" s="494">
        <v>34782000</v>
      </c>
      <c r="AU186" s="494">
        <v>0</v>
      </c>
    </row>
    <row r="187" spans="2:47">
      <c r="F187" s="156" t="s">
        <v>901</v>
      </c>
      <c r="R187" s="494"/>
      <c r="S187" s="494"/>
      <c r="T187" s="494">
        <v>0</v>
      </c>
      <c r="U187" s="494">
        <v>0</v>
      </c>
      <c r="V187" s="494">
        <v>0</v>
      </c>
      <c r="W187" s="494">
        <v>0</v>
      </c>
      <c r="X187" s="494">
        <v>0</v>
      </c>
      <c r="Y187" s="494">
        <v>0</v>
      </c>
      <c r="Z187" s="494">
        <v>0</v>
      </c>
      <c r="AA187" s="494">
        <v>0</v>
      </c>
      <c r="AB187" s="494">
        <v>0</v>
      </c>
      <c r="AC187" s="494">
        <v>0</v>
      </c>
      <c r="AD187" s="494">
        <v>0</v>
      </c>
      <c r="AE187" s="494">
        <v>0</v>
      </c>
      <c r="AF187" s="494">
        <v>0</v>
      </c>
      <c r="AG187" s="494">
        <v>0</v>
      </c>
      <c r="AH187" s="494">
        <v>0</v>
      </c>
      <c r="AI187" s="494">
        <v>0</v>
      </c>
      <c r="AJ187" s="494">
        <v>0</v>
      </c>
      <c r="AK187" s="494">
        <v>0</v>
      </c>
      <c r="AL187" s="494">
        <v>0</v>
      </c>
      <c r="AM187" s="494">
        <v>0</v>
      </c>
      <c r="AN187" s="494">
        <v>0</v>
      </c>
      <c r="AO187" s="494">
        <v>0</v>
      </c>
      <c r="AP187" s="494">
        <v>0</v>
      </c>
      <c r="AQ187" s="494">
        <v>0</v>
      </c>
      <c r="AR187" s="494">
        <v>0</v>
      </c>
      <c r="AS187" s="494">
        <v>0</v>
      </c>
      <c r="AT187" s="494">
        <v>0</v>
      </c>
      <c r="AU187" s="494">
        <v>0</v>
      </c>
    </row>
    <row r="188" spans="2:47" ht="15.75">
      <c r="F188" s="314" t="s">
        <v>37</v>
      </c>
      <c r="R188" s="539"/>
      <c r="S188" s="539"/>
      <c r="T188" s="539">
        <v>0</v>
      </c>
      <c r="U188" s="539">
        <v>0</v>
      </c>
      <c r="V188" s="539">
        <v>0</v>
      </c>
      <c r="W188" s="539">
        <v>0</v>
      </c>
      <c r="X188" s="539">
        <v>0</v>
      </c>
      <c r="Y188" s="539">
        <v>0</v>
      </c>
      <c r="Z188" s="539">
        <v>0</v>
      </c>
      <c r="AA188" s="539">
        <v>0</v>
      </c>
      <c r="AB188" s="539">
        <v>0</v>
      </c>
      <c r="AC188" s="539">
        <v>9503999.9999999963</v>
      </c>
      <c r="AD188" s="539">
        <v>11098500</v>
      </c>
      <c r="AE188" s="539">
        <v>11347500</v>
      </c>
      <c r="AF188" s="539">
        <v>10735499.999999996</v>
      </c>
      <c r="AG188" s="539">
        <v>11117999.999999998</v>
      </c>
      <c r="AH188" s="539">
        <v>11628000.000000002</v>
      </c>
      <c r="AI188" s="539">
        <v>12265499.999999998</v>
      </c>
      <c r="AJ188" s="539">
        <v>13030500.000000004</v>
      </c>
      <c r="AK188" s="539">
        <v>13999500</v>
      </c>
      <c r="AL188" s="539">
        <v>14892000</v>
      </c>
      <c r="AM188" s="539">
        <v>15759000</v>
      </c>
      <c r="AN188" s="539">
        <v>16753500.000000007</v>
      </c>
      <c r="AO188" s="539">
        <v>17773500</v>
      </c>
      <c r="AP188" s="539">
        <v>18053999.999999993</v>
      </c>
      <c r="AQ188" s="539">
        <v>25806000.000000011</v>
      </c>
      <c r="AR188" s="539">
        <v>31135500.000000004</v>
      </c>
      <c r="AS188" s="539">
        <v>34680000.000000022</v>
      </c>
      <c r="AT188" s="539">
        <v>34782000</v>
      </c>
      <c r="AU188" s="539">
        <v>0</v>
      </c>
    </row>
    <row r="189" spans="2:47" ht="15.75">
      <c r="E189" s="314" t="s">
        <v>1120</v>
      </c>
      <c r="F189" s="314"/>
      <c r="R189" s="494"/>
      <c r="S189" s="494"/>
      <c r="T189" s="494"/>
      <c r="U189" s="494"/>
      <c r="V189" s="494"/>
      <c r="W189" s="494"/>
      <c r="X189" s="494"/>
      <c r="Y189" s="494"/>
      <c r="Z189" s="494"/>
      <c r="AA189" s="494"/>
      <c r="AB189" s="494"/>
      <c r="AC189" s="494"/>
      <c r="AD189" s="494"/>
      <c r="AE189" s="494"/>
      <c r="AF189" s="494"/>
      <c r="AG189" s="494"/>
      <c r="AH189" s="494"/>
      <c r="AI189" s="494"/>
      <c r="AJ189" s="494"/>
      <c r="AK189" s="494"/>
      <c r="AL189" s="494"/>
      <c r="AM189" s="494"/>
      <c r="AN189" s="494"/>
      <c r="AO189" s="494"/>
      <c r="AP189" s="494"/>
      <c r="AQ189" s="494"/>
      <c r="AR189" s="494"/>
      <c r="AS189" s="494"/>
      <c r="AT189" s="494"/>
      <c r="AU189" s="494"/>
    </row>
    <row r="190" spans="2:47">
      <c r="F190" s="156" t="s">
        <v>635</v>
      </c>
      <c r="R190" s="494"/>
      <c r="S190" s="494"/>
      <c r="T190" s="494">
        <v>5060000.0000000009</v>
      </c>
      <c r="U190" s="494">
        <v>7590000</v>
      </c>
      <c r="V190" s="494">
        <v>10497246.000000002</v>
      </c>
      <c r="W190" s="494">
        <v>18866250</v>
      </c>
      <c r="X190" s="494">
        <v>20790156.000000004</v>
      </c>
      <c r="Y190" s="494">
        <v>38972264</v>
      </c>
      <c r="Z190" s="494">
        <v>42118946</v>
      </c>
      <c r="AA190" s="494">
        <v>44978270.600000009</v>
      </c>
      <c r="AB190" s="494">
        <v>69512292</v>
      </c>
      <c r="AC190" s="494">
        <v>39599999.999999993</v>
      </c>
      <c r="AD190" s="494">
        <v>45300000</v>
      </c>
      <c r="AE190" s="494">
        <v>44500000</v>
      </c>
      <c r="AF190" s="494">
        <v>42100000.000000015</v>
      </c>
      <c r="AG190" s="494">
        <v>43599999.999999948</v>
      </c>
      <c r="AH190" s="494">
        <v>59280000.000000067</v>
      </c>
      <c r="AI190" s="494">
        <v>76960000.000000075</v>
      </c>
      <c r="AJ190" s="494">
        <v>98367499.999999985</v>
      </c>
      <c r="AK190" s="494">
        <v>112545000.00000012</v>
      </c>
      <c r="AL190" s="494">
        <v>118260000.00000007</v>
      </c>
      <c r="AM190" s="494">
        <v>123599999.99999999</v>
      </c>
      <c r="AN190" s="494">
        <v>131399999.99999994</v>
      </c>
      <c r="AO190" s="494">
        <v>139399999.99999994</v>
      </c>
      <c r="AP190" s="494">
        <v>141600000.00000003</v>
      </c>
      <c r="AQ190" s="494">
        <v>202400000</v>
      </c>
      <c r="AR190" s="494">
        <v>244199999.99999997</v>
      </c>
      <c r="AS190" s="494">
        <v>271999999.99999982</v>
      </c>
      <c r="AT190" s="494">
        <v>272800000</v>
      </c>
      <c r="AU190" s="494">
        <v>0</v>
      </c>
    </row>
    <row r="191" spans="2:47">
      <c r="F191" s="156" t="s">
        <v>901</v>
      </c>
      <c r="R191" s="494"/>
      <c r="S191" s="494"/>
      <c r="T191" s="494">
        <v>0</v>
      </c>
      <c r="U191" s="494">
        <v>0</v>
      </c>
      <c r="V191" s="494">
        <v>0</v>
      </c>
      <c r="W191" s="494">
        <v>0</v>
      </c>
      <c r="X191" s="494">
        <v>0</v>
      </c>
      <c r="Y191" s="494">
        <v>0</v>
      </c>
      <c r="Z191" s="494">
        <v>0</v>
      </c>
      <c r="AA191" s="494">
        <v>0</v>
      </c>
      <c r="AB191" s="494">
        <v>0</v>
      </c>
      <c r="AC191" s="494">
        <v>0</v>
      </c>
      <c r="AD191" s="494">
        <v>0</v>
      </c>
      <c r="AE191" s="494">
        <v>0</v>
      </c>
      <c r="AF191" s="494">
        <v>0</v>
      </c>
      <c r="AG191" s="494">
        <v>0</v>
      </c>
      <c r="AH191" s="494">
        <v>0</v>
      </c>
      <c r="AI191" s="494">
        <v>0</v>
      </c>
      <c r="AJ191" s="494">
        <v>0</v>
      </c>
      <c r="AK191" s="494">
        <v>0</v>
      </c>
      <c r="AL191" s="494">
        <v>0</v>
      </c>
      <c r="AM191" s="494">
        <v>0</v>
      </c>
      <c r="AN191" s="494">
        <v>0</v>
      </c>
      <c r="AO191" s="494">
        <v>0</v>
      </c>
      <c r="AP191" s="494">
        <v>0</v>
      </c>
      <c r="AQ191" s="494">
        <v>0</v>
      </c>
      <c r="AR191" s="494">
        <v>0</v>
      </c>
      <c r="AS191" s="494">
        <v>0</v>
      </c>
      <c r="AT191" s="494">
        <v>0</v>
      </c>
      <c r="AU191" s="494">
        <v>0</v>
      </c>
    </row>
    <row r="192" spans="2:47" ht="15.75">
      <c r="F192" s="314" t="s">
        <v>37</v>
      </c>
      <c r="R192" s="539"/>
      <c r="S192" s="539"/>
      <c r="T192" s="539">
        <v>5060000.0000000009</v>
      </c>
      <c r="U192" s="539">
        <v>7590000</v>
      </c>
      <c r="V192" s="539">
        <v>10497246.000000002</v>
      </c>
      <c r="W192" s="539">
        <v>18866250</v>
      </c>
      <c r="X192" s="539">
        <v>20790156.000000004</v>
      </c>
      <c r="Y192" s="539">
        <v>38972264</v>
      </c>
      <c r="Z192" s="539">
        <v>42118946</v>
      </c>
      <c r="AA192" s="539">
        <v>44978270.600000009</v>
      </c>
      <c r="AB192" s="539">
        <v>69512292</v>
      </c>
      <c r="AC192" s="539">
        <v>39599999.999999993</v>
      </c>
      <c r="AD192" s="539">
        <v>45300000</v>
      </c>
      <c r="AE192" s="539">
        <v>44500000</v>
      </c>
      <c r="AF192" s="539">
        <v>42100000.000000015</v>
      </c>
      <c r="AG192" s="539">
        <v>43599999.999999948</v>
      </c>
      <c r="AH192" s="539">
        <v>59280000.000000067</v>
      </c>
      <c r="AI192" s="539">
        <v>76960000.000000075</v>
      </c>
      <c r="AJ192" s="539">
        <v>98367499.999999985</v>
      </c>
      <c r="AK192" s="539">
        <v>112545000.00000012</v>
      </c>
      <c r="AL192" s="539">
        <v>118260000.00000007</v>
      </c>
      <c r="AM192" s="539">
        <v>123599999.99999999</v>
      </c>
      <c r="AN192" s="539">
        <v>131399999.99999994</v>
      </c>
      <c r="AO192" s="539">
        <v>139399999.99999994</v>
      </c>
      <c r="AP192" s="539">
        <v>141600000.00000003</v>
      </c>
      <c r="AQ192" s="539">
        <v>202400000</v>
      </c>
      <c r="AR192" s="539">
        <v>244199999.99999997</v>
      </c>
      <c r="AS192" s="539">
        <v>271999999.99999982</v>
      </c>
      <c r="AT192" s="539">
        <v>272800000</v>
      </c>
      <c r="AU192" s="539">
        <v>0</v>
      </c>
    </row>
    <row r="193" spans="1:47" ht="15.75">
      <c r="A193" s="21"/>
      <c r="B193" s="21"/>
      <c r="E193" s="314" t="s">
        <v>1121</v>
      </c>
      <c r="F193" s="314"/>
      <c r="R193" s="494"/>
      <c r="S193" s="494"/>
      <c r="T193" s="494"/>
      <c r="U193" s="494"/>
      <c r="V193" s="494"/>
      <c r="W193" s="494"/>
      <c r="X193" s="494"/>
      <c r="Y193" s="494"/>
      <c r="Z193" s="494"/>
      <c r="AA193" s="494"/>
      <c r="AB193" s="494"/>
      <c r="AC193" s="494"/>
      <c r="AD193" s="494"/>
      <c r="AE193" s="494"/>
      <c r="AF193" s="494"/>
      <c r="AG193" s="494"/>
      <c r="AH193" s="494"/>
      <c r="AI193" s="494"/>
      <c r="AJ193" s="494"/>
      <c r="AK193" s="494"/>
      <c r="AL193" s="494"/>
      <c r="AM193" s="494"/>
      <c r="AN193" s="494"/>
      <c r="AO193" s="494"/>
      <c r="AP193" s="494"/>
      <c r="AQ193" s="494"/>
      <c r="AR193" s="494"/>
      <c r="AS193" s="494"/>
      <c r="AT193" s="494"/>
      <c r="AU193" s="494"/>
    </row>
    <row r="194" spans="1:47">
      <c r="A194" s="21"/>
      <c r="B194" s="21"/>
      <c r="F194" s="156" t="s">
        <v>635</v>
      </c>
      <c r="R194" s="494"/>
      <c r="S194" s="494"/>
      <c r="T194" s="494">
        <v>5060000.0000000009</v>
      </c>
      <c r="U194" s="494">
        <v>7590000</v>
      </c>
      <c r="V194" s="494">
        <v>10497246.000000002</v>
      </c>
      <c r="W194" s="494">
        <v>18866250</v>
      </c>
      <c r="X194" s="494">
        <v>20790156.000000004</v>
      </c>
      <c r="Y194" s="494">
        <v>38972264</v>
      </c>
      <c r="Z194" s="494">
        <v>42118946</v>
      </c>
      <c r="AA194" s="494">
        <v>44978270.600000009</v>
      </c>
      <c r="AB194" s="494">
        <v>69512292</v>
      </c>
      <c r="AC194" s="494">
        <v>71359200</v>
      </c>
      <c r="AD194" s="494">
        <v>81857100</v>
      </c>
      <c r="AE194" s="494">
        <v>80856500</v>
      </c>
      <c r="AF194" s="494">
        <v>76495700.000000015</v>
      </c>
      <c r="AG194" s="494">
        <v>81120559.99999994</v>
      </c>
      <c r="AH194" s="494">
        <v>98464000.000000075</v>
      </c>
      <c r="AI194" s="494">
        <v>118216420.00000009</v>
      </c>
      <c r="AJ194" s="494">
        <v>142105160</v>
      </c>
      <c r="AK194" s="494">
        <v>159418140.00000012</v>
      </c>
      <c r="AL194" s="494">
        <v>168024000.00000006</v>
      </c>
      <c r="AM194" s="494">
        <v>176173480</v>
      </c>
      <c r="AN194" s="494">
        <v>187209699.99999994</v>
      </c>
      <c r="AO194" s="494">
        <v>198510819.99999994</v>
      </c>
      <c r="AP194" s="494">
        <v>201643120</v>
      </c>
      <c r="AQ194" s="494">
        <v>287314000</v>
      </c>
      <c r="AR194" s="494">
        <v>346223860</v>
      </c>
      <c r="AS194" s="494">
        <v>385415359.99999982</v>
      </c>
      <c r="AT194" s="494">
        <v>386577840</v>
      </c>
      <c r="AU194" s="494">
        <v>0</v>
      </c>
    </row>
    <row r="195" spans="1:47">
      <c r="A195" s="21"/>
      <c r="B195" s="21"/>
      <c r="F195" s="156" t="s">
        <v>901</v>
      </c>
      <c r="R195" s="494"/>
      <c r="S195" s="494"/>
      <c r="T195" s="494">
        <v>0</v>
      </c>
      <c r="U195" s="494">
        <v>0</v>
      </c>
      <c r="V195" s="494">
        <v>0</v>
      </c>
      <c r="W195" s="494">
        <v>0</v>
      </c>
      <c r="X195" s="494">
        <v>0</v>
      </c>
      <c r="Y195" s="494">
        <v>0</v>
      </c>
      <c r="Z195" s="494">
        <v>0</v>
      </c>
      <c r="AA195" s="494">
        <v>0</v>
      </c>
      <c r="AB195" s="494">
        <v>0</v>
      </c>
      <c r="AC195" s="494">
        <v>0</v>
      </c>
      <c r="AD195" s="494">
        <v>0</v>
      </c>
      <c r="AE195" s="494">
        <v>0</v>
      </c>
      <c r="AF195" s="494">
        <v>0</v>
      </c>
      <c r="AG195" s="494">
        <v>0</v>
      </c>
      <c r="AH195" s="494">
        <v>0</v>
      </c>
      <c r="AI195" s="494">
        <v>0</v>
      </c>
      <c r="AJ195" s="494">
        <v>0</v>
      </c>
      <c r="AK195" s="494">
        <v>0</v>
      </c>
      <c r="AL195" s="494">
        <v>0</v>
      </c>
      <c r="AM195" s="494">
        <v>0</v>
      </c>
      <c r="AN195" s="494">
        <v>0</v>
      </c>
      <c r="AO195" s="494">
        <v>0</v>
      </c>
      <c r="AP195" s="494">
        <v>0</v>
      </c>
      <c r="AQ195" s="494">
        <v>0</v>
      </c>
      <c r="AR195" s="494">
        <v>0</v>
      </c>
      <c r="AS195" s="494">
        <v>0</v>
      </c>
      <c r="AT195" s="494">
        <v>0</v>
      </c>
      <c r="AU195" s="494">
        <v>0</v>
      </c>
    </row>
    <row r="196" spans="1:47" ht="15.75">
      <c r="A196" s="21"/>
      <c r="B196" s="21"/>
      <c r="F196" s="314" t="s">
        <v>37</v>
      </c>
      <c r="R196" s="539"/>
      <c r="S196" s="539"/>
      <c r="T196" s="539">
        <v>5060000.0000000009</v>
      </c>
      <c r="U196" s="539">
        <v>7590000</v>
      </c>
      <c r="V196" s="539">
        <v>10497246.000000002</v>
      </c>
      <c r="W196" s="539">
        <v>18866250</v>
      </c>
      <c r="X196" s="539">
        <v>20790156.000000004</v>
      </c>
      <c r="Y196" s="539">
        <v>38972264</v>
      </c>
      <c r="Z196" s="539">
        <v>42118946</v>
      </c>
      <c r="AA196" s="539">
        <v>44978270.600000009</v>
      </c>
      <c r="AB196" s="539">
        <v>69512292</v>
      </c>
      <c r="AC196" s="539">
        <v>71359200</v>
      </c>
      <c r="AD196" s="539">
        <v>81857100</v>
      </c>
      <c r="AE196" s="539">
        <v>80856500</v>
      </c>
      <c r="AF196" s="539">
        <v>76495700.000000015</v>
      </c>
      <c r="AG196" s="539">
        <v>81120559.99999994</v>
      </c>
      <c r="AH196" s="539">
        <v>98464000.000000075</v>
      </c>
      <c r="AI196" s="539">
        <v>118216420.00000009</v>
      </c>
      <c r="AJ196" s="539">
        <v>142105160</v>
      </c>
      <c r="AK196" s="539">
        <v>159418140.00000012</v>
      </c>
      <c r="AL196" s="539">
        <v>168024000.00000006</v>
      </c>
      <c r="AM196" s="539">
        <v>176173480</v>
      </c>
      <c r="AN196" s="539">
        <v>187209699.99999994</v>
      </c>
      <c r="AO196" s="539">
        <v>198510819.99999994</v>
      </c>
      <c r="AP196" s="539">
        <v>201643120</v>
      </c>
      <c r="AQ196" s="539">
        <v>287314000</v>
      </c>
      <c r="AR196" s="539">
        <v>346223860</v>
      </c>
      <c r="AS196" s="539">
        <v>385415359.99999982</v>
      </c>
      <c r="AT196" s="539">
        <v>386577840</v>
      </c>
      <c r="AU196" s="539">
        <v>0</v>
      </c>
    </row>
    <row r="197" spans="1:47" ht="15.75">
      <c r="A197" s="21"/>
      <c r="B197" s="36"/>
      <c r="E197" s="314" t="s">
        <v>1122</v>
      </c>
      <c r="F197" s="314"/>
      <c r="R197" s="494"/>
      <c r="S197" s="494"/>
      <c r="T197" s="494"/>
      <c r="U197" s="494"/>
      <c r="V197" s="494"/>
      <c r="W197" s="494"/>
      <c r="X197" s="494"/>
      <c r="Y197" s="494"/>
      <c r="Z197" s="494"/>
      <c r="AA197" s="494"/>
      <c r="AB197" s="494"/>
      <c r="AC197" s="494"/>
      <c r="AD197" s="494"/>
      <c r="AE197" s="494"/>
      <c r="AF197" s="494"/>
      <c r="AG197" s="494"/>
      <c r="AH197" s="494"/>
      <c r="AI197" s="494"/>
      <c r="AJ197" s="494"/>
      <c r="AK197" s="494"/>
      <c r="AL197" s="494"/>
      <c r="AM197" s="494"/>
      <c r="AN197" s="494"/>
      <c r="AO197" s="494"/>
      <c r="AP197" s="494"/>
      <c r="AQ197" s="494"/>
      <c r="AR197" s="494"/>
      <c r="AS197" s="494"/>
      <c r="AT197" s="494"/>
      <c r="AU197" s="494"/>
    </row>
    <row r="198" spans="1:47">
      <c r="A198" s="21"/>
      <c r="B198" s="21"/>
      <c r="F198" s="156" t="s">
        <v>635</v>
      </c>
      <c r="R198" s="494"/>
      <c r="S198" s="494"/>
      <c r="T198" s="494">
        <v>765363060.89999998</v>
      </c>
      <c r="U198" s="494">
        <v>625100738.70000005</v>
      </c>
      <c r="V198" s="494">
        <v>665240791.79999995</v>
      </c>
      <c r="W198" s="494">
        <v>796476401.5</v>
      </c>
      <c r="X198" s="494">
        <v>725275844</v>
      </c>
      <c r="Y198" s="494">
        <v>664121663.19999993</v>
      </c>
      <c r="Z198" s="494">
        <v>664937575.80000007</v>
      </c>
      <c r="AA198" s="494">
        <v>747682801.20000017</v>
      </c>
      <c r="AB198" s="494">
        <v>892454171.29999983</v>
      </c>
      <c r="AC198" s="494">
        <v>1048198224.0000002</v>
      </c>
      <c r="AD198" s="494">
        <v>1029416442.0090816</v>
      </c>
      <c r="AE198" s="494">
        <v>1023865740.630353</v>
      </c>
      <c r="AF198" s="494">
        <v>979864525.22159266</v>
      </c>
      <c r="AG198" s="494">
        <v>997869293.40794587</v>
      </c>
      <c r="AH198" s="494">
        <v>1024081652.8140527</v>
      </c>
      <c r="AI198" s="494">
        <v>1076113551.5587566</v>
      </c>
      <c r="AJ198" s="494">
        <v>1100773425.9858537</v>
      </c>
      <c r="AK198" s="494">
        <v>1184984873.0044942</v>
      </c>
      <c r="AL198" s="494">
        <v>1252787527.5057366</v>
      </c>
      <c r="AM198" s="494">
        <v>1317454984.0942526</v>
      </c>
      <c r="AN198" s="494">
        <v>1393098492.9311852</v>
      </c>
      <c r="AO198" s="494">
        <v>1463486831.4359338</v>
      </c>
      <c r="AP198" s="494">
        <v>1486116945.1644552</v>
      </c>
      <c r="AQ198" s="494">
        <v>2158666034.5260081</v>
      </c>
      <c r="AR198" s="494">
        <v>2562013901.4630585</v>
      </c>
      <c r="AS198" s="494">
        <v>2820445004.8600378</v>
      </c>
      <c r="AT198" s="494">
        <v>2831188975.545825</v>
      </c>
      <c r="AU198" s="494">
        <v>0</v>
      </c>
    </row>
    <row r="199" spans="1:47">
      <c r="A199" s="21"/>
      <c r="B199" s="21"/>
      <c r="F199" s="156" t="s">
        <v>901</v>
      </c>
      <c r="R199" s="494"/>
      <c r="S199" s="494"/>
      <c r="T199" s="494">
        <v>115684960.70000002</v>
      </c>
      <c r="U199" s="494">
        <v>122838284.50000001</v>
      </c>
      <c r="V199" s="494">
        <v>148507901.69999999</v>
      </c>
      <c r="W199" s="494">
        <v>166437206.29999998</v>
      </c>
      <c r="X199" s="494">
        <v>184252622.09999999</v>
      </c>
      <c r="Y199" s="494">
        <v>165228974.19999999</v>
      </c>
      <c r="Z199" s="494">
        <v>157995287.70000002</v>
      </c>
      <c r="AA199" s="494">
        <v>217170432.00000003</v>
      </c>
      <c r="AB199" s="494">
        <v>210157697.19999996</v>
      </c>
      <c r="AC199" s="494">
        <v>239122305.63</v>
      </c>
      <c r="AD199" s="494">
        <v>237951226.97998235</v>
      </c>
      <c r="AE199" s="494">
        <v>269374292.51364124</v>
      </c>
      <c r="AF199" s="494">
        <v>298724707.54844677</v>
      </c>
      <c r="AG199" s="494">
        <v>299801142.02198207</v>
      </c>
      <c r="AH199" s="494">
        <v>312928833.16275394</v>
      </c>
      <c r="AI199" s="494">
        <v>322686974.67756432</v>
      </c>
      <c r="AJ199" s="494">
        <v>327070459.79199344</v>
      </c>
      <c r="AK199" s="494">
        <v>331374829.46635187</v>
      </c>
      <c r="AL199" s="494">
        <v>330150232.97679251</v>
      </c>
      <c r="AM199" s="494">
        <v>328580257.50981736</v>
      </c>
      <c r="AN199" s="494">
        <v>327658670.80604708</v>
      </c>
      <c r="AO199" s="494">
        <v>326388569.19860017</v>
      </c>
      <c r="AP199" s="494">
        <v>355750881.86776751</v>
      </c>
      <c r="AQ199" s="494">
        <v>501173872.74897653</v>
      </c>
      <c r="AR199" s="494">
        <v>596063918.82945287</v>
      </c>
      <c r="AS199" s="494">
        <v>624141550.43445849</v>
      </c>
      <c r="AT199" s="494">
        <v>622632011.71278214</v>
      </c>
      <c r="AU199" s="494">
        <v>0</v>
      </c>
    </row>
    <row r="200" spans="1:47" ht="15.75">
      <c r="F200" s="314" t="s">
        <v>37</v>
      </c>
      <c r="R200" s="539"/>
      <c r="S200" s="539"/>
      <c r="T200" s="539">
        <v>881048021.60000002</v>
      </c>
      <c r="U200" s="539">
        <v>747939023.20000005</v>
      </c>
      <c r="V200" s="539">
        <v>813748693.5</v>
      </c>
      <c r="W200" s="539">
        <v>962913607.79999995</v>
      </c>
      <c r="X200" s="539">
        <v>909528466.10000002</v>
      </c>
      <c r="Y200" s="539">
        <v>829350637.39999986</v>
      </c>
      <c r="Z200" s="539">
        <v>822932863.50000012</v>
      </c>
      <c r="AA200" s="539">
        <v>964853233.20000017</v>
      </c>
      <c r="AB200" s="539">
        <v>1102611868.4999998</v>
      </c>
      <c r="AC200" s="539">
        <v>1287320529.6300001</v>
      </c>
      <c r="AD200" s="539">
        <v>1267367668.989064</v>
      </c>
      <c r="AE200" s="539">
        <v>1293240033.1439943</v>
      </c>
      <c r="AF200" s="539">
        <v>1278589232.7700396</v>
      </c>
      <c r="AG200" s="539">
        <v>1297670435.4299278</v>
      </c>
      <c r="AH200" s="539">
        <v>1337010485.9768066</v>
      </c>
      <c r="AI200" s="539">
        <v>1398800526.236321</v>
      </c>
      <c r="AJ200" s="539">
        <v>1427843885.7778471</v>
      </c>
      <c r="AK200" s="539">
        <v>1516359702.4708462</v>
      </c>
      <c r="AL200" s="539">
        <v>1582937760.4825292</v>
      </c>
      <c r="AM200" s="539">
        <v>1646035241.6040699</v>
      </c>
      <c r="AN200" s="539">
        <v>1720757163.7372322</v>
      </c>
      <c r="AO200" s="539">
        <v>1789875400.6345339</v>
      </c>
      <c r="AP200" s="539">
        <v>1841867827.0322227</v>
      </c>
      <c r="AQ200" s="539">
        <v>2659839907.2749848</v>
      </c>
      <c r="AR200" s="539">
        <v>3158077820.2925115</v>
      </c>
      <c r="AS200" s="539">
        <v>3444586555.2944965</v>
      </c>
      <c r="AT200" s="539">
        <v>3453820987.2586069</v>
      </c>
      <c r="AU200" s="539">
        <v>0</v>
      </c>
    </row>
    <row r="203" spans="1:47" ht="15.75">
      <c r="D203" s="29" t="s">
        <v>611</v>
      </c>
    </row>
    <row r="204" spans="1:47">
      <c r="E204" s="492" t="s">
        <v>616</v>
      </c>
      <c r="F204" s="1013"/>
      <c r="R204" s="301"/>
      <c r="S204" s="301"/>
      <c r="T204" s="301">
        <v>765363060.89999998</v>
      </c>
      <c r="U204" s="301">
        <v>625100738.70000005</v>
      </c>
      <c r="V204" s="301">
        <v>665240791.79999995</v>
      </c>
      <c r="W204" s="301">
        <v>796476401.5</v>
      </c>
      <c r="X204" s="301">
        <v>725275844</v>
      </c>
      <c r="Y204" s="301">
        <v>664121663.19999993</v>
      </c>
      <c r="Z204" s="301">
        <v>664937575.80000007</v>
      </c>
      <c r="AA204" s="301">
        <v>747682801.20000017</v>
      </c>
      <c r="AB204" s="301">
        <v>892454171.29999983</v>
      </c>
      <c r="AC204" s="301">
        <v>1048198224.0000002</v>
      </c>
      <c r="AD204" s="301">
        <v>1029416442.0090816</v>
      </c>
      <c r="AE204" s="301">
        <v>1023865740.630353</v>
      </c>
      <c r="AF204" s="301">
        <v>979864525.22159266</v>
      </c>
      <c r="AG204" s="301">
        <v>997869293.40794587</v>
      </c>
      <c r="AH204" s="301">
        <v>1024081652.8140527</v>
      </c>
      <c r="AI204" s="301">
        <v>1076113551.5587566</v>
      </c>
      <c r="AJ204" s="301">
        <v>1100773425.9858537</v>
      </c>
      <c r="AK204" s="301">
        <v>1184984873.0044942</v>
      </c>
      <c r="AL204" s="301">
        <v>1252787527.5057366</v>
      </c>
      <c r="AM204" s="301">
        <v>1317454984.0942526</v>
      </c>
      <c r="AN204" s="301">
        <v>1393098492.9311852</v>
      </c>
      <c r="AO204" s="301">
        <v>1463486831.4359338</v>
      </c>
      <c r="AP204" s="301">
        <v>1486116945.1644552</v>
      </c>
      <c r="AQ204" s="301">
        <v>2158666034.5260081</v>
      </c>
      <c r="AR204" s="301">
        <v>2562013901.4630585</v>
      </c>
      <c r="AS204" s="301">
        <v>2820445004.8600378</v>
      </c>
      <c r="AT204" s="301">
        <v>2831188975.545825</v>
      </c>
      <c r="AU204" s="301">
        <v>0</v>
      </c>
    </row>
    <row r="205" spans="1:47">
      <c r="E205" s="492" t="s">
        <v>1020</v>
      </c>
      <c r="F205" s="1013"/>
      <c r="R205" s="301"/>
      <c r="S205" s="301"/>
      <c r="T205" s="301">
        <v>115684960.70000002</v>
      </c>
      <c r="U205" s="301">
        <v>122838284.50000001</v>
      </c>
      <c r="V205" s="301">
        <v>148507901.69999999</v>
      </c>
      <c r="W205" s="301">
        <v>166437206.29999998</v>
      </c>
      <c r="X205" s="301">
        <v>184252622.09999999</v>
      </c>
      <c r="Y205" s="301">
        <v>165228974.19999999</v>
      </c>
      <c r="Z205" s="301">
        <v>157995287.70000002</v>
      </c>
      <c r="AA205" s="301">
        <v>217170432.00000003</v>
      </c>
      <c r="AB205" s="301">
        <v>210157697.19999996</v>
      </c>
      <c r="AC205" s="301">
        <v>239122305.63</v>
      </c>
      <c r="AD205" s="301">
        <v>237951226.97998235</v>
      </c>
      <c r="AE205" s="301">
        <v>269374292.51364124</v>
      </c>
      <c r="AF205" s="301">
        <v>298724707.54844677</v>
      </c>
      <c r="AG205" s="301">
        <v>299801142.02198207</v>
      </c>
      <c r="AH205" s="301">
        <v>312928833.16275394</v>
      </c>
      <c r="AI205" s="301">
        <v>322686974.67756432</v>
      </c>
      <c r="AJ205" s="301">
        <v>327070459.79199344</v>
      </c>
      <c r="AK205" s="301">
        <v>331374829.46635187</v>
      </c>
      <c r="AL205" s="301">
        <v>330150232.97679251</v>
      </c>
      <c r="AM205" s="301">
        <v>328580257.50981736</v>
      </c>
      <c r="AN205" s="301">
        <v>327658670.80604708</v>
      </c>
      <c r="AO205" s="301">
        <v>326388569.19860017</v>
      </c>
      <c r="AP205" s="301">
        <v>355750881.86776751</v>
      </c>
      <c r="AQ205" s="301">
        <v>501173872.74897653</v>
      </c>
      <c r="AR205" s="301">
        <v>596063918.82945287</v>
      </c>
      <c r="AS205" s="301">
        <v>624141550.43445849</v>
      </c>
      <c r="AT205" s="301">
        <v>622632011.71278214</v>
      </c>
      <c r="AU205" s="301">
        <v>0</v>
      </c>
    </row>
    <row r="206" spans="1:47">
      <c r="E206" s="492" t="s">
        <v>114</v>
      </c>
      <c r="F206" s="1013"/>
      <c r="R206" s="301"/>
      <c r="S206" s="301"/>
      <c r="T206" s="301">
        <v>80000000</v>
      </c>
      <c r="U206" s="301">
        <v>80000000</v>
      </c>
      <c r="V206" s="301">
        <v>80000000</v>
      </c>
      <c r="W206" s="301">
        <v>80000000</v>
      </c>
      <c r="X206" s="301">
        <v>80000000</v>
      </c>
      <c r="Y206" s="301">
        <v>82000000</v>
      </c>
      <c r="Z206" s="301">
        <v>92000000</v>
      </c>
      <c r="AA206" s="301">
        <v>114000000</v>
      </c>
      <c r="AB206" s="301">
        <v>125000000</v>
      </c>
      <c r="AC206" s="301">
        <v>146000000</v>
      </c>
      <c r="AD206" s="301">
        <v>142000000</v>
      </c>
      <c r="AE206" s="301">
        <v>166000000</v>
      </c>
      <c r="AF206" s="301">
        <v>157000000</v>
      </c>
      <c r="AG206" s="301">
        <v>150000000</v>
      </c>
      <c r="AH206" s="301">
        <v>150000000</v>
      </c>
      <c r="AI206" s="301">
        <v>153000000</v>
      </c>
      <c r="AJ206" s="301">
        <v>158000000</v>
      </c>
      <c r="AK206" s="301">
        <v>169000000</v>
      </c>
      <c r="AL206" s="301">
        <v>189000000</v>
      </c>
      <c r="AM206" s="301">
        <v>214000000</v>
      </c>
      <c r="AN206" s="301">
        <v>236000000</v>
      </c>
      <c r="AO206" s="301">
        <v>260000000</v>
      </c>
      <c r="AP206" s="301">
        <v>272000000</v>
      </c>
      <c r="AQ206" s="301">
        <v>322000000</v>
      </c>
      <c r="AR206" s="301">
        <v>372000000</v>
      </c>
      <c r="AS206" s="301">
        <v>422000000</v>
      </c>
      <c r="AT206" s="301">
        <v>472000000</v>
      </c>
      <c r="AU206" s="301">
        <v>522000000</v>
      </c>
    </row>
    <row r="207" spans="1:47">
      <c r="E207" s="492" t="s">
        <v>992</v>
      </c>
      <c r="F207" s="1013"/>
      <c r="R207" s="301"/>
      <c r="S207" s="301"/>
      <c r="T207" s="301">
        <v>15858169.999999994</v>
      </c>
      <c r="U207" s="301">
        <v>30664089.999999996</v>
      </c>
      <c r="V207" s="301">
        <v>31814480.000000004</v>
      </c>
      <c r="W207" s="301">
        <v>32742000</v>
      </c>
      <c r="X207" s="301">
        <v>32394519.999999996</v>
      </c>
      <c r="Y207" s="301">
        <v>32959600</v>
      </c>
      <c r="Z207" s="301">
        <v>32414240</v>
      </c>
      <c r="AA207" s="301">
        <v>34472160</v>
      </c>
      <c r="AB207" s="301">
        <v>34268400</v>
      </c>
      <c r="AC207" s="301">
        <v>35220300</v>
      </c>
      <c r="AD207" s="301">
        <v>25614720</v>
      </c>
      <c r="AE207" s="301">
        <v>31264440.000000004</v>
      </c>
      <c r="AF207" s="301">
        <v>43306999.999999993</v>
      </c>
      <c r="AG207" s="301">
        <v>42125899.999999993</v>
      </c>
      <c r="AH207" s="301">
        <v>42519599.999999993</v>
      </c>
      <c r="AI207" s="301">
        <v>44881799.999999993</v>
      </c>
      <c r="AJ207" s="301">
        <v>47637699.999999993</v>
      </c>
      <c r="AK207" s="301">
        <v>47637699.999999993</v>
      </c>
      <c r="AL207" s="301">
        <v>47637699.999999993</v>
      </c>
      <c r="AM207" s="301">
        <v>48031399.999999993</v>
      </c>
      <c r="AN207" s="301">
        <v>48818799.999999985</v>
      </c>
      <c r="AO207" s="301">
        <v>49212499.999999985</v>
      </c>
      <c r="AP207" s="301">
        <v>49212499.999999985</v>
      </c>
      <c r="AQ207" s="301">
        <v>85826599.999999985</v>
      </c>
      <c r="AR207" s="301">
        <v>91338399.999999985</v>
      </c>
      <c r="AS207" s="301">
        <v>95669099.999999985</v>
      </c>
      <c r="AT207" s="301">
        <v>95669099.999999985</v>
      </c>
      <c r="AU207" s="301">
        <v>118897399.99999997</v>
      </c>
    </row>
    <row r="208" spans="1:47">
      <c r="E208" s="492" t="s">
        <v>1124</v>
      </c>
      <c r="F208" s="1013"/>
      <c r="R208" s="301"/>
      <c r="S208" s="301"/>
      <c r="T208" s="301"/>
      <c r="U208" s="301"/>
      <c r="V208" s="301"/>
      <c r="W208" s="301"/>
      <c r="X208" s="301"/>
      <c r="Y208" s="301"/>
      <c r="Z208" s="301"/>
      <c r="AA208" s="301"/>
      <c r="AB208" s="301"/>
      <c r="AC208" s="301"/>
      <c r="AD208" s="301"/>
      <c r="AE208" s="301"/>
      <c r="AF208" s="301"/>
      <c r="AG208" s="301"/>
      <c r="AH208" s="301"/>
      <c r="AI208" s="301"/>
      <c r="AJ208" s="301"/>
      <c r="AK208" s="301"/>
      <c r="AL208" s="301"/>
      <c r="AM208" s="301"/>
      <c r="AN208" s="301"/>
      <c r="AO208" s="301"/>
      <c r="AP208" s="301"/>
      <c r="AQ208" s="301"/>
      <c r="AR208" s="301"/>
      <c r="AS208" s="301"/>
      <c r="AT208" s="301"/>
      <c r="AU208" s="301"/>
    </row>
    <row r="209" spans="1:47" ht="15.75">
      <c r="E209" s="29" t="s">
        <v>37</v>
      </c>
      <c r="F209" s="281"/>
      <c r="G209" s="19"/>
      <c r="H209" s="19"/>
      <c r="I209" s="19"/>
      <c r="J209" s="19"/>
      <c r="K209" s="19"/>
      <c r="L209" s="19"/>
      <c r="M209" s="19"/>
      <c r="N209" s="19"/>
      <c r="O209" s="19"/>
      <c r="P209" s="19"/>
      <c r="Q209" s="19"/>
      <c r="R209" s="539"/>
      <c r="S209" s="539"/>
      <c r="T209" s="539">
        <v>976906191.60000002</v>
      </c>
      <c r="U209" s="539">
        <v>858603113.20000005</v>
      </c>
      <c r="V209" s="539">
        <v>925563173.5</v>
      </c>
      <c r="W209" s="539">
        <v>1075655607.8</v>
      </c>
      <c r="X209" s="539">
        <v>1021922986.1</v>
      </c>
      <c r="Y209" s="539">
        <v>944310237.39999986</v>
      </c>
      <c r="Z209" s="539">
        <v>947347103.50000012</v>
      </c>
      <c r="AA209" s="539">
        <v>1113325393.2000003</v>
      </c>
      <c r="AB209" s="539">
        <v>1261880268.4999998</v>
      </c>
      <c r="AC209" s="539">
        <v>1468540829.6300001</v>
      </c>
      <c r="AD209" s="539">
        <v>1434982388.989064</v>
      </c>
      <c r="AE209" s="539">
        <v>1490504473.1439943</v>
      </c>
      <c r="AF209" s="539">
        <v>1478896232.7700396</v>
      </c>
      <c r="AG209" s="539">
        <v>1489796335.4299278</v>
      </c>
      <c r="AH209" s="539">
        <v>1529530085.9768066</v>
      </c>
      <c r="AI209" s="539">
        <v>1596682326.236321</v>
      </c>
      <c r="AJ209" s="539">
        <v>1633481585.7778471</v>
      </c>
      <c r="AK209" s="539">
        <v>1732997402.4708462</v>
      </c>
      <c r="AL209" s="539">
        <v>1819575460.4825292</v>
      </c>
      <c r="AM209" s="539">
        <v>1908066641.6040699</v>
      </c>
      <c r="AN209" s="539">
        <v>2005575963.7372322</v>
      </c>
      <c r="AO209" s="539">
        <v>2099087900.6345339</v>
      </c>
      <c r="AP209" s="539">
        <v>2163080327.0322227</v>
      </c>
      <c r="AQ209" s="539">
        <v>3067666507.2749848</v>
      </c>
      <c r="AR209" s="539">
        <v>3621416220.2925115</v>
      </c>
      <c r="AS209" s="539">
        <v>3962255655.2944965</v>
      </c>
      <c r="AT209" s="539">
        <v>4021490087.2586069</v>
      </c>
      <c r="AU209" s="539">
        <v>640897400</v>
      </c>
    </row>
    <row r="212" spans="1:47" ht="15.75">
      <c r="C212" s="450" t="s">
        <v>1125</v>
      </c>
      <c r="D212" s="29" t="s">
        <v>1099</v>
      </c>
      <c r="R212" s="5"/>
      <c r="S212" s="5"/>
      <c r="T212" s="5">
        <v>398.57079741805768</v>
      </c>
      <c r="U212" s="5">
        <v>427.30169918746287</v>
      </c>
      <c r="V212" s="5">
        <v>432.21219096077414</v>
      </c>
      <c r="W212" s="5">
        <v>449.71869275591479</v>
      </c>
      <c r="X212" s="5">
        <v>461.75742944395381</v>
      </c>
      <c r="Y212" s="5">
        <v>491.53358450220719</v>
      </c>
      <c r="Z212" s="5">
        <v>571.09681457396982</v>
      </c>
      <c r="AA212" s="5">
        <v>673.44939481671747</v>
      </c>
      <c r="AB212" s="5">
        <v>722.8748519025728</v>
      </c>
      <c r="AC212" s="5">
        <v>763.05458893518983</v>
      </c>
      <c r="AD212" s="5">
        <v>806.80089584208793</v>
      </c>
      <c r="AE212" s="5">
        <v>841.17342643940265</v>
      </c>
      <c r="AF212" s="5">
        <v>847.68870615221795</v>
      </c>
      <c r="AG212" s="5">
        <v>850.57757817060826</v>
      </c>
      <c r="AH212" s="5">
        <v>876.46830410405721</v>
      </c>
      <c r="AI212" s="5">
        <v>904.02154386247219</v>
      </c>
      <c r="AJ212" s="5">
        <v>945.58433852936696</v>
      </c>
      <c r="AK212" s="5">
        <v>990.73854998020886</v>
      </c>
      <c r="AL212" s="5">
        <v>1039.5087438203116</v>
      </c>
      <c r="AM212" s="5">
        <v>1090.503203715743</v>
      </c>
      <c r="AN212" s="5">
        <v>1143.372860557246</v>
      </c>
      <c r="AO212" s="5">
        <v>1201.745727063779</v>
      </c>
      <c r="AP212" s="5">
        <v>1235.5342564707455</v>
      </c>
      <c r="AQ212" s="5">
        <v>1752.3384003850872</v>
      </c>
      <c r="AR212" s="5">
        <v>2068.5803619494886</v>
      </c>
      <c r="AS212" s="5">
        <v>2263.3938017251021</v>
      </c>
      <c r="AT212" s="5">
        <v>2294.8138545858587</v>
      </c>
      <c r="AU212" s="5" t="e">
        <v>#DIV/0!</v>
      </c>
    </row>
    <row r="213" spans="1:47" ht="15.75">
      <c r="D213" s="29" t="s">
        <v>110</v>
      </c>
      <c r="R213" s="494"/>
      <c r="S213" s="494"/>
      <c r="T213" s="494">
        <v>0</v>
      </c>
      <c r="U213" s="494">
        <v>0</v>
      </c>
      <c r="V213" s="494">
        <v>0</v>
      </c>
      <c r="W213" s="494">
        <v>0</v>
      </c>
      <c r="X213" s="494">
        <v>0</v>
      </c>
      <c r="Y213" s="494">
        <v>0</v>
      </c>
      <c r="Z213" s="494">
        <v>0</v>
      </c>
      <c r="AA213" s="494">
        <v>0</v>
      </c>
      <c r="AB213" s="494">
        <v>0</v>
      </c>
      <c r="AC213" s="494">
        <v>0</v>
      </c>
      <c r="AD213" s="494">
        <v>0</v>
      </c>
      <c r="AE213" s="494">
        <v>845.30696820628862</v>
      </c>
      <c r="AF213" s="494">
        <v>847.44205655117469</v>
      </c>
      <c r="AG213" s="494">
        <v>858.36036143260981</v>
      </c>
      <c r="AH213" s="494">
        <v>876.62481806627966</v>
      </c>
      <c r="AI213" s="494">
        <v>906.8545490759135</v>
      </c>
      <c r="AJ213" s="494">
        <v>939.86637583555432</v>
      </c>
      <c r="AK213" s="494">
        <v>992.9459403168986</v>
      </c>
      <c r="AL213" s="494">
        <v>1040.1779428554851</v>
      </c>
      <c r="AM213" s="494">
        <v>1091.0372676454288</v>
      </c>
      <c r="AN213" s="494">
        <v>1144.6881912350357</v>
      </c>
      <c r="AO213" s="494">
        <v>1201.0850661206357</v>
      </c>
      <c r="AP213" s="494">
        <v>1236.6631595135757</v>
      </c>
      <c r="AQ213" s="494">
        <v>1753.5240810601613</v>
      </c>
      <c r="AR213" s="494">
        <v>2070.0056152042898</v>
      </c>
      <c r="AS213" s="494">
        <v>2264.7576515300984</v>
      </c>
      <c r="AT213" s="494">
        <v>2295.9395596503014</v>
      </c>
      <c r="AU213" s="494">
        <v>2340.8407100080576</v>
      </c>
    </row>
    <row r="214" spans="1:47">
      <c r="A214" s="21"/>
      <c r="B214" s="21"/>
      <c r="AD214" s="1034"/>
    </row>
    <row r="215" spans="1:47" ht="15.75">
      <c r="A215" s="21"/>
      <c r="B215" s="21"/>
      <c r="D215" s="29" t="s">
        <v>1126</v>
      </c>
      <c r="U215" s="1035">
        <v>-1</v>
      </c>
      <c r="V215" s="1035">
        <v>-1</v>
      </c>
      <c r="W215" s="1035">
        <v>-1</v>
      </c>
      <c r="X215" s="1035">
        <v>-1</v>
      </c>
      <c r="Y215" s="1035">
        <v>-1</v>
      </c>
      <c r="Z215" s="1035">
        <v>-1</v>
      </c>
      <c r="AA215" s="1035">
        <v>-1</v>
      </c>
      <c r="AB215" s="1035">
        <v>-1</v>
      </c>
      <c r="AC215" s="1035">
        <v>-1</v>
      </c>
      <c r="AD215" s="1035">
        <v>-1</v>
      </c>
      <c r="AE215" s="1035">
        <v>4.7726858711541809E-2</v>
      </c>
      <c r="AF215" s="1035">
        <v>7.4522445844568373E-3</v>
      </c>
      <c r="AG215" s="1035">
        <v>1.2589120514336038E-2</v>
      </c>
      <c r="AH215" s="1035">
        <v>3.0623003197066238E-2</v>
      </c>
      <c r="AI215" s="1035">
        <v>3.466896045136246E-2</v>
      </c>
      <c r="AJ215" s="1035">
        <v>3.9650417864969791E-2</v>
      </c>
      <c r="AK215" s="1035">
        <v>5.0087125873078044E-2</v>
      </c>
      <c r="AL215" s="1035">
        <v>4.9901553620038126E-2</v>
      </c>
      <c r="AM215" s="1035">
        <v>4.9570072528436912E-2</v>
      </c>
      <c r="AN215" s="1035">
        <v>4.9688058993925588E-2</v>
      </c>
      <c r="AO215" s="1035">
        <v>5.0475402691701553E-2</v>
      </c>
      <c r="AP215" s="1035">
        <v>2.9055591098385132E-2</v>
      </c>
      <c r="AQ215" s="1035">
        <v>0.41924359593964888</v>
      </c>
      <c r="AR215" s="1035">
        <v>0.18128188867480921</v>
      </c>
      <c r="AS215" s="1035">
        <v>9.4836677940675587E-2</v>
      </c>
      <c r="AT215" s="1035">
        <v>1.4379184877326123E-2</v>
      </c>
      <c r="AU215" s="1035">
        <v>2.0056901491256364E-2</v>
      </c>
    </row>
    <row r="216" spans="1:47" s="158" customFormat="1" ht="15.75">
      <c r="A216" s="21"/>
      <c r="B216" s="21"/>
      <c r="C216" s="28"/>
      <c r="D216" s="29" t="s">
        <v>1127</v>
      </c>
      <c r="E216" s="5"/>
      <c r="F216" s="5"/>
      <c r="G216" s="28"/>
      <c r="H216" s="28"/>
      <c r="I216" s="28"/>
      <c r="J216" s="28"/>
      <c r="K216" s="28"/>
      <c r="L216" s="28"/>
      <c r="M216" s="28"/>
      <c r="N216" s="28"/>
      <c r="O216" s="28"/>
      <c r="P216" s="28"/>
      <c r="Q216" s="28"/>
      <c r="R216" s="28"/>
      <c r="S216" s="28"/>
      <c r="T216" s="28"/>
      <c r="U216" s="1036">
        <v>1.515592809965767E-2</v>
      </c>
      <c r="V216" s="1036">
        <v>1.339839073856272E-3</v>
      </c>
      <c r="W216" s="1036">
        <v>1.0021142009060281E-3</v>
      </c>
      <c r="X216" s="1036">
        <v>-3.2304019751329931E-4</v>
      </c>
      <c r="Y216" s="1036">
        <v>2.5100521613563107E-3</v>
      </c>
      <c r="Z216" s="1036">
        <v>1.0012218046085965E-2</v>
      </c>
      <c r="AA216" s="1036">
        <v>2.5395042546831406E-2</v>
      </c>
      <c r="AB216" s="1036">
        <v>9.6972907165699933E-3</v>
      </c>
      <c r="AC216" s="1036">
        <v>1.7396182940632141E-2</v>
      </c>
      <c r="AD216" s="1036">
        <v>-9.264693037801296E-3</v>
      </c>
      <c r="AE216" s="1036">
        <v>2.0662079358958571E-2</v>
      </c>
      <c r="AF216" s="1036">
        <v>2.0412954505142668E-3</v>
      </c>
      <c r="AG216" s="1036">
        <v>-5.5318958955466605E-3</v>
      </c>
      <c r="AH216" s="1036">
        <v>2.6426430958187679E-4</v>
      </c>
      <c r="AI216" s="1036">
        <v>3.5057826251096774E-3</v>
      </c>
      <c r="AJ216" s="1036">
        <v>4.8575097704514009E-3</v>
      </c>
      <c r="AK216" s="1036">
        <v>6.7340826463996618E-3</v>
      </c>
      <c r="AL216" s="1036">
        <v>1.1540698198095802E-2</v>
      </c>
      <c r="AM216" s="1036">
        <v>1.3955837804751391E-2</v>
      </c>
      <c r="AN216" s="1036">
        <v>1.1942664633999959E-2</v>
      </c>
      <c r="AO216" s="1036">
        <v>1.2162939943967154E-2</v>
      </c>
      <c r="AP216" s="1036">
        <v>5.7167686957618671E-3</v>
      </c>
      <c r="AQ216" s="1036">
        <v>4.0042017357180527E-2</v>
      </c>
      <c r="AR216" s="1036">
        <v>1.809577405769288E-2</v>
      </c>
      <c r="AS216" s="1036">
        <v>1.5002611325248763E-2</v>
      </c>
      <c r="AT216" s="1036">
        <v>1.2619074676109895E-2</v>
      </c>
      <c r="AU216" s="1036">
        <v>1.8209245431689898E-2</v>
      </c>
    </row>
    <row r="217" spans="1:47" ht="15.75">
      <c r="D217" s="29" t="s">
        <v>1128</v>
      </c>
      <c r="U217" s="1004"/>
      <c r="V217" s="1004"/>
      <c r="W217" s="1004"/>
      <c r="X217" s="1004"/>
      <c r="Y217" s="1004"/>
      <c r="Z217" s="1004"/>
      <c r="AA217" s="1004"/>
      <c r="AB217" s="1004"/>
      <c r="AC217" s="1004">
        <v>-1261.8802684999998</v>
      </c>
      <c r="AD217" s="294">
        <v>-1468.5408296300002</v>
      </c>
      <c r="AE217" s="1004">
        <v>68.487201732831792</v>
      </c>
      <c r="AF217" s="1004">
        <v>11.107603888096023</v>
      </c>
      <c r="AG217" s="1004">
        <v>18.618002902539587</v>
      </c>
      <c r="AH217" s="1004">
        <v>45.622037942848245</v>
      </c>
      <c r="AI217" s="1004">
        <v>53.027218059898935</v>
      </c>
      <c r="AJ217" s="1004">
        <v>63.309121432882144</v>
      </c>
      <c r="AK217" s="1004">
        <v>81.816397798210161</v>
      </c>
      <c r="AL217" s="1004">
        <v>86.479262802785726</v>
      </c>
      <c r="AM217" s="1004">
        <v>90.196487547082967</v>
      </c>
      <c r="AN217" s="1004">
        <v>94.808127852364493</v>
      </c>
      <c r="AO217" s="1004">
        <v>101.23225439843422</v>
      </c>
      <c r="AP217" s="1004">
        <v>60.990239720404702</v>
      </c>
      <c r="AQ217" s="1004">
        <v>906.85757461130072</v>
      </c>
      <c r="AR217" s="1004">
        <v>556.11237826326465</v>
      </c>
      <c r="AS217" s="1004">
        <v>343.44308377301962</v>
      </c>
      <c r="AT217" s="1004">
        <v>56.974006598710531</v>
      </c>
      <c r="AU217" s="1004">
        <v>80.658630528209841</v>
      </c>
    </row>
    <row r="218" spans="1:47">
      <c r="W218" s="494"/>
      <c r="AA218" s="494"/>
      <c r="AD218" s="1037"/>
    </row>
    <row r="219" spans="1:47" ht="15.75">
      <c r="D219" s="29" t="s">
        <v>1129</v>
      </c>
      <c r="O219" s="293"/>
      <c r="P219" s="1038">
        <v>0</v>
      </c>
      <c r="Q219" s="1038">
        <v>0</v>
      </c>
      <c r="R219" s="1038">
        <v>0</v>
      </c>
      <c r="S219" s="1038">
        <v>0</v>
      </c>
      <c r="T219" s="1039">
        <v>0</v>
      </c>
      <c r="U219" s="1038">
        <v>0.02</v>
      </c>
      <c r="V219" s="1038">
        <v>4.3999999999999997E-2</v>
      </c>
      <c r="W219" s="1038">
        <v>1.6E-2</v>
      </c>
      <c r="X219" s="1038">
        <v>3.4000000000000002E-2</v>
      </c>
      <c r="Y219" s="1038">
        <v>5.8000000000000003E-2</v>
      </c>
      <c r="Z219" s="1038">
        <v>0.14299999999999999</v>
      </c>
      <c r="AA219" s="1038">
        <v>0.19700000000000001</v>
      </c>
      <c r="AB219" s="1038">
        <v>7.4999999999999997E-2</v>
      </c>
      <c r="AC219" s="1038">
        <v>7.4999999999999997E-2</v>
      </c>
      <c r="AD219" s="391">
        <v>0.05</v>
      </c>
      <c r="AE219" s="391">
        <v>0.05</v>
      </c>
    </row>
    <row r="220" spans="1:47">
      <c r="U220" s="109" t="s">
        <v>1130</v>
      </c>
      <c r="V220" s="109" t="s">
        <v>1131</v>
      </c>
      <c r="W220" s="109" t="s">
        <v>1131</v>
      </c>
      <c r="X220" s="109" t="s">
        <v>1131</v>
      </c>
      <c r="Y220" s="109" t="s">
        <v>1131</v>
      </c>
      <c r="Z220" s="109" t="s">
        <v>1131</v>
      </c>
      <c r="AA220" s="109" t="s">
        <v>1131</v>
      </c>
      <c r="AB220" s="109" t="s">
        <v>1131</v>
      </c>
      <c r="AC220" s="109" t="s">
        <v>1131</v>
      </c>
      <c r="AD220" s="109" t="s">
        <v>1131</v>
      </c>
      <c r="AE220" s="109" t="s">
        <v>1131</v>
      </c>
    </row>
    <row r="221" spans="1:47">
      <c r="U221" s="22" t="s">
        <v>1132</v>
      </c>
      <c r="V221" s="28" t="s">
        <v>1133</v>
      </c>
    </row>
    <row r="222" spans="1:47" ht="15.75">
      <c r="D222" s="29" t="s">
        <v>1134</v>
      </c>
      <c r="P222" s="1038">
        <v>0</v>
      </c>
      <c r="Q222" s="1038">
        <v>0</v>
      </c>
      <c r="R222" s="1038">
        <v>0</v>
      </c>
      <c r="S222" s="1038">
        <v>0</v>
      </c>
      <c r="T222" s="1038">
        <v>0</v>
      </c>
      <c r="U222" s="1038">
        <v>0.02</v>
      </c>
      <c r="V222" s="1038">
        <v>4.3999999999999997E-2</v>
      </c>
      <c r="W222" s="1038">
        <v>1.6E-2</v>
      </c>
      <c r="X222" s="1038">
        <v>3.4000000000000002E-2</v>
      </c>
      <c r="Y222" s="1038">
        <v>5.8000000000000003E-2</v>
      </c>
      <c r="Z222" s="1038">
        <v>0.14299999999999999</v>
      </c>
      <c r="AA222" s="1038">
        <v>0.19700000000000001</v>
      </c>
      <c r="AB222" s="1038">
        <v>7.4999999999999997E-2</v>
      </c>
      <c r="AC222" s="1038">
        <v>7.4999999999999997E-2</v>
      </c>
      <c r="AD222" s="1038">
        <v>0.05</v>
      </c>
      <c r="AE222" s="1038">
        <v>0.05</v>
      </c>
      <c r="AF222" s="392">
        <v>7.4522445844568373E-3</v>
      </c>
      <c r="AG222" s="392">
        <v>1.2589120514336038E-2</v>
      </c>
      <c r="AH222" s="392">
        <v>3.0623003197066238E-2</v>
      </c>
      <c r="AI222" s="392">
        <v>3.466896045136246E-2</v>
      </c>
      <c r="AJ222" s="392">
        <v>3.9650417864969791E-2</v>
      </c>
      <c r="AK222" s="392">
        <v>5.0087125873078044E-2</v>
      </c>
      <c r="AL222" s="392">
        <v>4.9901553620038126E-2</v>
      </c>
      <c r="AM222" s="392">
        <v>4.9570072528436912E-2</v>
      </c>
      <c r="AN222" s="392">
        <v>4.9688058993925588E-2</v>
      </c>
      <c r="AO222" s="392">
        <v>5.0475402691701553E-2</v>
      </c>
      <c r="AP222" s="392">
        <v>2.9055591098385132E-2</v>
      </c>
      <c r="AQ222" s="392">
        <v>0.41924359593964888</v>
      </c>
      <c r="AR222" s="392">
        <v>0.18128188867480921</v>
      </c>
      <c r="AS222" s="392">
        <v>9.4836677940675587E-2</v>
      </c>
      <c r="AT222" s="392">
        <v>1.4379184877326123E-2</v>
      </c>
      <c r="AU222" s="392">
        <v>2.0056901491256364E-2</v>
      </c>
    </row>
    <row r="226" spans="2:47" ht="15.75">
      <c r="C226" s="1040"/>
      <c r="D226" s="1041" t="s">
        <v>1135</v>
      </c>
    </row>
    <row r="227" spans="2:47" ht="15.75">
      <c r="C227" s="1040"/>
      <c r="D227" s="1033" t="s">
        <v>110</v>
      </c>
      <c r="E227" s="1033"/>
      <c r="F227" s="1033"/>
      <c r="G227" s="1010" t="s">
        <v>1136</v>
      </c>
      <c r="H227" s="1011"/>
      <c r="I227" s="1011"/>
      <c r="J227" s="1011"/>
      <c r="K227" s="1011"/>
      <c r="L227" s="1011"/>
      <c r="M227" s="1011"/>
      <c r="N227" s="1011"/>
      <c r="O227" s="1011"/>
      <c r="P227" s="1011"/>
      <c r="Q227" s="1011"/>
      <c r="R227" s="1012">
        <v>2001</v>
      </c>
      <c r="S227" s="1012">
        <v>2002</v>
      </c>
      <c r="T227" s="1012">
        <v>2003</v>
      </c>
      <c r="U227" s="1012">
        <v>2004</v>
      </c>
      <c r="V227" s="1012">
        <v>2005</v>
      </c>
      <c r="W227" s="1012">
        <v>2006</v>
      </c>
      <c r="X227" s="1012">
        <v>2007</v>
      </c>
      <c r="Y227" s="1012">
        <v>2008</v>
      </c>
      <c r="Z227" s="1012">
        <v>2009</v>
      </c>
      <c r="AA227" s="1012">
        <v>2010</v>
      </c>
      <c r="AB227" s="1012">
        <v>2011</v>
      </c>
      <c r="AC227" s="1012">
        <v>2012</v>
      </c>
      <c r="AD227" s="1012">
        <v>2013</v>
      </c>
      <c r="AE227" s="1012">
        <v>2014</v>
      </c>
      <c r="AF227" s="1012">
        <v>2015</v>
      </c>
      <c r="AG227" s="1012">
        <v>2016</v>
      </c>
      <c r="AH227" s="1012">
        <v>2017</v>
      </c>
      <c r="AI227" s="1012">
        <v>2018</v>
      </c>
      <c r="AJ227" s="1012">
        <v>2019</v>
      </c>
      <c r="AK227" s="1012">
        <v>2020</v>
      </c>
      <c r="AL227" s="1012">
        <v>2021</v>
      </c>
      <c r="AM227" s="1012">
        <v>2022</v>
      </c>
      <c r="AN227" s="1012">
        <v>2023</v>
      </c>
      <c r="AO227" s="1012">
        <v>2024</v>
      </c>
      <c r="AP227" s="1012">
        <v>2025</v>
      </c>
      <c r="AQ227" s="1012">
        <v>2026</v>
      </c>
      <c r="AR227" s="1012">
        <v>2027</v>
      </c>
      <c r="AS227" s="1012">
        <v>2028</v>
      </c>
      <c r="AT227" s="1012">
        <v>2029</v>
      </c>
      <c r="AU227" s="1012">
        <v>2030</v>
      </c>
    </row>
    <row r="228" spans="2:47" ht="15.75">
      <c r="C228" s="1040"/>
      <c r="D228" s="19" t="s">
        <v>1137</v>
      </c>
      <c r="E228" s="28"/>
      <c r="F228" s="28"/>
    </row>
    <row r="229" spans="2:47">
      <c r="C229" s="1040"/>
      <c r="D229" s="156" t="s">
        <v>1100</v>
      </c>
      <c r="E229" s="156"/>
      <c r="F229" s="156"/>
      <c r="G229" s="156"/>
      <c r="H229" s="156"/>
      <c r="I229" s="156"/>
      <c r="J229" s="156"/>
      <c r="K229" s="156"/>
      <c r="L229" s="156"/>
      <c r="M229" s="156"/>
      <c r="N229" s="156">
        <v>349</v>
      </c>
      <c r="O229" s="156">
        <v>349</v>
      </c>
      <c r="P229" s="156">
        <v>349</v>
      </c>
      <c r="Q229" s="156">
        <v>349</v>
      </c>
      <c r="R229" s="156">
        <v>349</v>
      </c>
      <c r="S229" s="156">
        <v>349</v>
      </c>
      <c r="T229" s="156">
        <v>326</v>
      </c>
      <c r="U229" s="156">
        <v>326</v>
      </c>
      <c r="V229" s="156">
        <v>331</v>
      </c>
      <c r="W229" s="156">
        <v>331</v>
      </c>
      <c r="X229" s="156">
        <v>331</v>
      </c>
      <c r="Y229" s="156">
        <v>351</v>
      </c>
      <c r="Z229" s="156">
        <v>412</v>
      </c>
      <c r="AA229" s="156">
        <v>484</v>
      </c>
      <c r="AB229" s="156">
        <v>527</v>
      </c>
      <c r="AC229" s="156">
        <v>560</v>
      </c>
      <c r="AD229" s="156">
        <v>593</v>
      </c>
      <c r="AE229" s="156">
        <v>593</v>
      </c>
      <c r="AF229" s="156">
        <v>578</v>
      </c>
      <c r="AG229" s="156">
        <v>590</v>
      </c>
      <c r="AH229" s="156">
        <v>610</v>
      </c>
      <c r="AI229" s="156">
        <v>635</v>
      </c>
      <c r="AJ229" s="156">
        <v>667</v>
      </c>
      <c r="AK229" s="156">
        <v>709</v>
      </c>
      <c r="AL229" s="156">
        <v>748</v>
      </c>
      <c r="AM229" s="156">
        <v>786</v>
      </c>
      <c r="AN229" s="156">
        <v>828</v>
      </c>
      <c r="AO229" s="156">
        <v>873</v>
      </c>
      <c r="AP229" s="156">
        <v>884</v>
      </c>
      <c r="AQ229" s="156">
        <v>1288</v>
      </c>
      <c r="AR229" s="156">
        <v>1525</v>
      </c>
      <c r="AS229" s="156">
        <v>1676</v>
      </c>
      <c r="AT229" s="156">
        <v>1680</v>
      </c>
      <c r="AU229" s="156">
        <v>1684</v>
      </c>
    </row>
    <row r="230" spans="2:47">
      <c r="C230" s="1040"/>
      <c r="D230" s="156" t="s">
        <v>1101</v>
      </c>
      <c r="E230" s="156"/>
      <c r="F230" s="156"/>
      <c r="G230" s="156"/>
      <c r="H230" s="156"/>
      <c r="I230" s="156"/>
      <c r="J230" s="156"/>
      <c r="K230" s="156"/>
      <c r="L230" s="156"/>
      <c r="M230" s="156"/>
      <c r="N230" s="156">
        <v>349</v>
      </c>
      <c r="O230" s="156">
        <v>349</v>
      </c>
      <c r="P230" s="156">
        <v>349</v>
      </c>
      <c r="Q230" s="156">
        <v>349</v>
      </c>
      <c r="R230" s="156">
        <v>349</v>
      </c>
      <c r="S230" s="156">
        <v>349</v>
      </c>
      <c r="T230" s="156">
        <v>407</v>
      </c>
      <c r="U230" s="156">
        <v>407</v>
      </c>
      <c r="V230" s="156">
        <v>412</v>
      </c>
      <c r="W230" s="156">
        <v>427</v>
      </c>
      <c r="X230" s="156">
        <v>427</v>
      </c>
      <c r="Y230" s="156">
        <v>449</v>
      </c>
      <c r="Z230" s="156">
        <v>528</v>
      </c>
      <c r="AA230" s="156">
        <v>594</v>
      </c>
      <c r="AB230" s="156">
        <v>652</v>
      </c>
      <c r="AC230" s="156">
        <v>686</v>
      </c>
      <c r="AD230" s="156">
        <v>743</v>
      </c>
      <c r="AE230" s="156">
        <v>735</v>
      </c>
      <c r="AF230" s="156">
        <v>711</v>
      </c>
      <c r="AG230" s="156">
        <v>726</v>
      </c>
      <c r="AH230" s="156">
        <v>746</v>
      </c>
      <c r="AI230" s="156">
        <v>771</v>
      </c>
      <c r="AJ230" s="156">
        <v>801</v>
      </c>
      <c r="AK230" s="156">
        <v>839</v>
      </c>
      <c r="AL230" s="156">
        <v>874</v>
      </c>
      <c r="AM230" s="156">
        <v>908</v>
      </c>
      <c r="AN230" s="156">
        <v>947</v>
      </c>
      <c r="AO230" s="156">
        <v>987</v>
      </c>
      <c r="AP230" s="156">
        <v>1005</v>
      </c>
      <c r="AQ230" s="156">
        <v>1316</v>
      </c>
      <c r="AR230" s="156">
        <v>1533</v>
      </c>
      <c r="AS230" s="156">
        <v>1680</v>
      </c>
      <c r="AT230" s="156">
        <v>1692</v>
      </c>
      <c r="AU230" s="156">
        <v>1704</v>
      </c>
    </row>
    <row r="231" spans="2:47">
      <c r="C231" s="1040"/>
      <c r="D231" s="156" t="s">
        <v>1102</v>
      </c>
      <c r="E231" s="156"/>
      <c r="F231" s="156"/>
      <c r="G231" s="156"/>
      <c r="H231" s="156"/>
      <c r="I231" s="156"/>
      <c r="J231" s="156"/>
      <c r="K231" s="156"/>
      <c r="L231" s="156"/>
      <c r="M231" s="156"/>
      <c r="N231" s="156">
        <v>82</v>
      </c>
      <c r="O231" s="156">
        <v>82</v>
      </c>
      <c r="P231" s="156">
        <v>82</v>
      </c>
      <c r="Q231" s="156">
        <v>82</v>
      </c>
      <c r="R231" s="156">
        <v>82</v>
      </c>
      <c r="S231" s="156">
        <v>82</v>
      </c>
      <c r="T231" s="156">
        <v>82</v>
      </c>
      <c r="U231" s="156">
        <v>92</v>
      </c>
      <c r="V231" s="156">
        <v>112</v>
      </c>
      <c r="W231" s="156">
        <v>122</v>
      </c>
      <c r="X231" s="156">
        <v>147</v>
      </c>
      <c r="Y231" s="156">
        <v>157</v>
      </c>
      <c r="Z231" s="156">
        <v>167</v>
      </c>
      <c r="AA231" s="156">
        <v>217</v>
      </c>
      <c r="AB231" s="156">
        <v>217</v>
      </c>
      <c r="AC231" s="156">
        <v>234</v>
      </c>
      <c r="AD231" s="156">
        <v>254</v>
      </c>
      <c r="AE231" s="156">
        <v>297</v>
      </c>
      <c r="AF231" s="156">
        <v>337</v>
      </c>
      <c r="AG231" s="156">
        <v>343</v>
      </c>
      <c r="AH231" s="156">
        <v>355</v>
      </c>
      <c r="AI231" s="156">
        <v>360</v>
      </c>
      <c r="AJ231" s="156">
        <v>360</v>
      </c>
      <c r="AK231" s="156">
        <v>360</v>
      </c>
      <c r="AL231" s="156">
        <v>360</v>
      </c>
      <c r="AM231" s="156">
        <v>360</v>
      </c>
      <c r="AN231" s="156">
        <v>360</v>
      </c>
      <c r="AO231" s="156">
        <v>360</v>
      </c>
      <c r="AP231" s="156">
        <v>393</v>
      </c>
      <c r="AQ231" s="156">
        <v>556</v>
      </c>
      <c r="AR231" s="156">
        <v>664</v>
      </c>
      <c r="AS231" s="156">
        <v>698</v>
      </c>
      <c r="AT231" s="156">
        <v>698</v>
      </c>
      <c r="AU231" s="156">
        <v>698</v>
      </c>
    </row>
    <row r="232" spans="2:47">
      <c r="C232" s="1040"/>
      <c r="D232" s="156" t="s">
        <v>1103</v>
      </c>
      <c r="E232" s="156"/>
      <c r="F232" s="156"/>
      <c r="G232" s="156"/>
      <c r="H232" s="156"/>
      <c r="I232" s="156"/>
      <c r="J232" s="156"/>
      <c r="K232" s="156"/>
      <c r="L232" s="156"/>
      <c r="M232" s="156"/>
      <c r="N232" s="156">
        <v>233</v>
      </c>
      <c r="O232" s="156">
        <v>233</v>
      </c>
      <c r="P232" s="156">
        <v>233</v>
      </c>
      <c r="Q232" s="156">
        <v>233</v>
      </c>
      <c r="R232" s="156">
        <v>233</v>
      </c>
      <c r="S232" s="156">
        <v>233</v>
      </c>
      <c r="T232" s="156">
        <v>233</v>
      </c>
      <c r="U232" s="156">
        <v>233</v>
      </c>
      <c r="V232" s="156">
        <v>238</v>
      </c>
      <c r="W232" s="156">
        <v>238</v>
      </c>
      <c r="X232" s="156">
        <v>238</v>
      </c>
      <c r="Y232" s="156">
        <v>258</v>
      </c>
      <c r="Z232" s="156">
        <v>294</v>
      </c>
      <c r="AA232" s="156">
        <v>366</v>
      </c>
      <c r="AB232" s="156">
        <v>409</v>
      </c>
      <c r="AC232" s="156">
        <v>442</v>
      </c>
      <c r="AD232" s="156">
        <v>475</v>
      </c>
      <c r="AE232" s="156">
        <v>475</v>
      </c>
      <c r="AF232" s="156">
        <v>475</v>
      </c>
      <c r="AG232" s="156">
        <v>487</v>
      </c>
      <c r="AH232" s="156">
        <v>507</v>
      </c>
      <c r="AI232" s="156">
        <v>532</v>
      </c>
      <c r="AJ232" s="156">
        <v>564</v>
      </c>
      <c r="AK232" s="156">
        <v>606</v>
      </c>
      <c r="AL232" s="156">
        <v>645</v>
      </c>
      <c r="AM232" s="156">
        <v>683</v>
      </c>
      <c r="AN232" s="156">
        <v>725</v>
      </c>
      <c r="AO232" s="156">
        <v>770</v>
      </c>
      <c r="AP232" s="156">
        <v>781</v>
      </c>
      <c r="AQ232" s="156">
        <v>1185</v>
      </c>
      <c r="AR232" s="156">
        <v>1422</v>
      </c>
      <c r="AS232" s="156">
        <v>1573</v>
      </c>
      <c r="AT232" s="156">
        <v>1577</v>
      </c>
      <c r="AU232" s="156">
        <v>1581</v>
      </c>
    </row>
    <row r="233" spans="2:47">
      <c r="C233" s="1040"/>
      <c r="D233" s="156" t="s">
        <v>819</v>
      </c>
      <c r="E233" s="156"/>
      <c r="F233" s="156"/>
      <c r="G233" s="156"/>
      <c r="H233" s="156"/>
      <c r="I233" s="156"/>
      <c r="J233" s="156"/>
      <c r="K233" s="156"/>
      <c r="L233" s="156"/>
      <c r="M233" s="156"/>
      <c r="N233" s="156">
        <v>57</v>
      </c>
      <c r="O233" s="156">
        <v>57</v>
      </c>
      <c r="P233" s="156">
        <v>57</v>
      </c>
      <c r="Q233" s="156">
        <v>57</v>
      </c>
      <c r="R233" s="156">
        <v>57</v>
      </c>
      <c r="S233" s="156">
        <v>57</v>
      </c>
      <c r="T233" s="156">
        <v>57</v>
      </c>
      <c r="U233" s="156">
        <v>67</v>
      </c>
      <c r="V233" s="156">
        <v>87</v>
      </c>
      <c r="W233" s="156">
        <v>97</v>
      </c>
      <c r="X233" s="156">
        <v>122</v>
      </c>
      <c r="Y233" s="156">
        <v>132</v>
      </c>
      <c r="Z233" s="156">
        <v>142</v>
      </c>
      <c r="AA233" s="156">
        <v>192</v>
      </c>
      <c r="AB233" s="156">
        <v>192</v>
      </c>
      <c r="AC233" s="156">
        <v>209</v>
      </c>
      <c r="AD233" s="156">
        <v>229</v>
      </c>
      <c r="AE233" s="156">
        <v>272</v>
      </c>
      <c r="AF233" s="156">
        <v>312</v>
      </c>
      <c r="AG233" s="156">
        <v>318</v>
      </c>
      <c r="AH233" s="156">
        <v>330</v>
      </c>
      <c r="AI233" s="156">
        <v>335</v>
      </c>
      <c r="AJ233" s="156">
        <v>335</v>
      </c>
      <c r="AK233" s="156">
        <v>335</v>
      </c>
      <c r="AL233" s="156">
        <v>335</v>
      </c>
      <c r="AM233" s="156">
        <v>335</v>
      </c>
      <c r="AN233" s="156">
        <v>335</v>
      </c>
      <c r="AO233" s="156">
        <v>335</v>
      </c>
      <c r="AP233" s="156">
        <v>368</v>
      </c>
      <c r="AQ233" s="156">
        <v>531</v>
      </c>
      <c r="AR233" s="156">
        <v>639</v>
      </c>
      <c r="AS233" s="156">
        <v>673</v>
      </c>
      <c r="AT233" s="156">
        <v>673</v>
      </c>
      <c r="AU233" s="156">
        <v>673</v>
      </c>
    </row>
    <row r="234" spans="2:47">
      <c r="B234" s="36"/>
      <c r="C234" s="1040"/>
      <c r="D234" s="156" t="s">
        <v>1104</v>
      </c>
      <c r="E234" s="156"/>
      <c r="F234" s="156"/>
      <c r="G234" s="156"/>
      <c r="H234" s="156"/>
      <c r="I234" s="156"/>
      <c r="J234" s="156"/>
      <c r="K234" s="156"/>
      <c r="L234" s="156"/>
      <c r="M234" s="156"/>
      <c r="N234" s="156">
        <v>236</v>
      </c>
      <c r="O234" s="156">
        <v>236</v>
      </c>
      <c r="P234" s="156">
        <v>236</v>
      </c>
      <c r="Q234" s="156">
        <v>236</v>
      </c>
      <c r="R234" s="156">
        <v>236</v>
      </c>
      <c r="S234" s="156">
        <v>236</v>
      </c>
      <c r="T234" s="156">
        <v>236</v>
      </c>
      <c r="U234" s="156">
        <v>236</v>
      </c>
      <c r="V234" s="156">
        <v>241</v>
      </c>
      <c r="W234" s="156">
        <v>241</v>
      </c>
      <c r="X234" s="156">
        <v>241</v>
      </c>
      <c r="Y234" s="156">
        <v>261</v>
      </c>
      <c r="Z234" s="156">
        <v>322</v>
      </c>
      <c r="AA234" s="156">
        <v>416</v>
      </c>
      <c r="AB234" s="156">
        <v>482</v>
      </c>
      <c r="AC234" s="156">
        <v>537</v>
      </c>
      <c r="AD234" s="156">
        <v>593</v>
      </c>
      <c r="AE234" s="156">
        <v>593</v>
      </c>
      <c r="AF234" s="156">
        <v>578</v>
      </c>
      <c r="AG234" s="156">
        <v>590</v>
      </c>
      <c r="AH234" s="156">
        <v>610</v>
      </c>
      <c r="AI234" s="156">
        <v>635</v>
      </c>
      <c r="AJ234" s="156">
        <v>667</v>
      </c>
      <c r="AK234" s="156">
        <v>709</v>
      </c>
      <c r="AL234" s="156">
        <v>748</v>
      </c>
      <c r="AM234" s="156">
        <v>786</v>
      </c>
      <c r="AN234" s="156">
        <v>828</v>
      </c>
      <c r="AO234" s="156">
        <v>873</v>
      </c>
      <c r="AP234" s="156">
        <v>884</v>
      </c>
      <c r="AQ234" s="156">
        <v>1288</v>
      </c>
      <c r="AR234" s="156">
        <v>1525</v>
      </c>
      <c r="AS234" s="156">
        <v>1676</v>
      </c>
      <c r="AT234" s="156">
        <v>1680</v>
      </c>
      <c r="AU234" s="156">
        <v>1684</v>
      </c>
    </row>
    <row r="235" spans="2:47">
      <c r="C235" s="1040"/>
      <c r="D235" s="156" t="s">
        <v>1105</v>
      </c>
      <c r="E235" s="156"/>
      <c r="F235" s="156"/>
      <c r="G235" s="156"/>
      <c r="H235" s="156"/>
      <c r="I235" s="156"/>
      <c r="J235" s="156"/>
      <c r="K235" s="156"/>
      <c r="L235" s="156"/>
      <c r="M235" s="156"/>
      <c r="N235" s="156">
        <v>58</v>
      </c>
      <c r="O235" s="156">
        <v>58</v>
      </c>
      <c r="P235" s="156">
        <v>58</v>
      </c>
      <c r="Q235" s="156">
        <v>58</v>
      </c>
      <c r="R235" s="156">
        <v>58</v>
      </c>
      <c r="S235" s="156">
        <v>58</v>
      </c>
      <c r="T235" s="156">
        <v>58</v>
      </c>
      <c r="U235" s="156">
        <v>68</v>
      </c>
      <c r="V235" s="156">
        <v>88</v>
      </c>
      <c r="W235" s="156">
        <v>98</v>
      </c>
      <c r="X235" s="156">
        <v>123</v>
      </c>
      <c r="Y235" s="156">
        <v>133</v>
      </c>
      <c r="Z235" s="156">
        <v>143</v>
      </c>
      <c r="AA235" s="156">
        <v>199</v>
      </c>
      <c r="AB235" s="156">
        <v>205</v>
      </c>
      <c r="AC235" s="156">
        <v>228</v>
      </c>
      <c r="AD235" s="156">
        <v>254</v>
      </c>
      <c r="AE235" s="156">
        <v>297</v>
      </c>
      <c r="AF235" s="156">
        <v>337</v>
      </c>
      <c r="AG235" s="156">
        <v>343</v>
      </c>
      <c r="AH235" s="156">
        <v>355</v>
      </c>
      <c r="AI235" s="156">
        <v>360</v>
      </c>
      <c r="AJ235" s="156">
        <v>360</v>
      </c>
      <c r="AK235" s="156">
        <v>360</v>
      </c>
      <c r="AL235" s="156">
        <v>360</v>
      </c>
      <c r="AM235" s="156">
        <v>360</v>
      </c>
      <c r="AN235" s="156">
        <v>360</v>
      </c>
      <c r="AO235" s="156">
        <v>360</v>
      </c>
      <c r="AP235" s="156">
        <v>393</v>
      </c>
      <c r="AQ235" s="156">
        <v>556</v>
      </c>
      <c r="AR235" s="156">
        <v>664</v>
      </c>
      <c r="AS235" s="156">
        <v>698</v>
      </c>
      <c r="AT235" s="156">
        <v>698</v>
      </c>
      <c r="AU235" s="156">
        <v>698</v>
      </c>
    </row>
    <row r="236" spans="2:47">
      <c r="C236" s="1040"/>
      <c r="D236" s="156" t="s">
        <v>907</v>
      </c>
      <c r="E236" s="156"/>
      <c r="F236" s="156"/>
      <c r="G236" s="156"/>
      <c r="H236" s="156"/>
      <c r="I236" s="156"/>
      <c r="J236" s="156"/>
      <c r="K236" s="156"/>
      <c r="L236" s="156"/>
      <c r="M236" s="156"/>
      <c r="N236" s="156">
        <v>88.13</v>
      </c>
      <c r="O236" s="156">
        <v>89.64</v>
      </c>
      <c r="P236" s="156">
        <v>91.15</v>
      </c>
      <c r="Q236" s="156">
        <v>92.66</v>
      </c>
      <c r="R236" s="156">
        <v>94.17</v>
      </c>
      <c r="S236" s="156">
        <v>95.68</v>
      </c>
      <c r="T236" s="156">
        <v>97.19</v>
      </c>
      <c r="U236" s="156">
        <v>98.7</v>
      </c>
      <c r="V236" s="156">
        <v>100.23</v>
      </c>
      <c r="W236" s="156">
        <v>101.78</v>
      </c>
      <c r="X236" s="156">
        <v>103.36</v>
      </c>
      <c r="Y236" s="156">
        <v>104.96</v>
      </c>
      <c r="Z236" s="156">
        <v>106.59</v>
      </c>
      <c r="AA236" s="156">
        <v>108.24</v>
      </c>
      <c r="AB236" s="156">
        <v>109.92</v>
      </c>
      <c r="AC236" s="156">
        <v>111.63</v>
      </c>
      <c r="AD236" s="156">
        <v>113.36</v>
      </c>
      <c r="AE236" s="156">
        <v>115.11</v>
      </c>
      <c r="AF236" s="156">
        <v>116.9</v>
      </c>
      <c r="AG236" s="156">
        <v>118.71</v>
      </c>
      <c r="AH236" s="156">
        <v>120.55</v>
      </c>
      <c r="AI236" s="156">
        <v>122.42</v>
      </c>
      <c r="AJ236" s="156">
        <v>124.31</v>
      </c>
      <c r="AK236" s="156">
        <v>126.24</v>
      </c>
      <c r="AL236" s="156">
        <v>128.19999999999999</v>
      </c>
      <c r="AM236" s="156">
        <v>130.18</v>
      </c>
      <c r="AN236" s="156">
        <v>133.30000000000001</v>
      </c>
      <c r="AO236" s="156">
        <v>135.37</v>
      </c>
      <c r="AP236" s="156">
        <v>137.47</v>
      </c>
      <c r="AQ236" s="156">
        <v>139.6</v>
      </c>
      <c r="AR236" s="156">
        <v>141.76</v>
      </c>
      <c r="AS236" s="156">
        <v>143.96</v>
      </c>
      <c r="AT236" s="156">
        <v>146.19</v>
      </c>
      <c r="AU236" s="156">
        <v>148.46</v>
      </c>
    </row>
    <row r="237" spans="2:47">
      <c r="C237" s="1040"/>
      <c r="D237" s="156" t="s">
        <v>1106</v>
      </c>
      <c r="E237" s="156"/>
      <c r="F237" s="156"/>
      <c r="G237" s="156"/>
      <c r="H237" s="156"/>
      <c r="I237" s="156"/>
      <c r="J237" s="156"/>
      <c r="K237" s="156"/>
      <c r="L237" s="156"/>
      <c r="M237" s="156"/>
      <c r="N237" s="156">
        <v>82</v>
      </c>
      <c r="O237" s="156">
        <v>82</v>
      </c>
      <c r="P237" s="156">
        <v>82</v>
      </c>
      <c r="Q237" s="156">
        <v>82</v>
      </c>
      <c r="R237" s="156">
        <v>82</v>
      </c>
      <c r="S237" s="156">
        <v>82</v>
      </c>
      <c r="T237" s="156">
        <v>82</v>
      </c>
      <c r="U237" s="156">
        <v>92</v>
      </c>
      <c r="V237" s="156">
        <v>112</v>
      </c>
      <c r="W237" s="156">
        <v>122</v>
      </c>
      <c r="X237" s="156">
        <v>147</v>
      </c>
      <c r="Y237" s="156">
        <v>157</v>
      </c>
      <c r="Z237" s="156">
        <v>167</v>
      </c>
      <c r="AA237" s="156">
        <v>217</v>
      </c>
      <c r="AB237" s="156">
        <v>217</v>
      </c>
      <c r="AC237" s="156">
        <v>234</v>
      </c>
      <c r="AD237" s="156">
        <v>254</v>
      </c>
      <c r="AE237" s="156">
        <v>297</v>
      </c>
      <c r="AF237" s="156">
        <v>337</v>
      </c>
      <c r="AG237" s="156">
        <v>343</v>
      </c>
      <c r="AH237" s="156">
        <v>355</v>
      </c>
      <c r="AI237" s="156">
        <v>360</v>
      </c>
      <c r="AJ237" s="156">
        <v>360</v>
      </c>
      <c r="AK237" s="156">
        <v>360</v>
      </c>
      <c r="AL237" s="156">
        <v>360</v>
      </c>
      <c r="AM237" s="156">
        <v>360</v>
      </c>
      <c r="AN237" s="156">
        <v>360</v>
      </c>
      <c r="AO237" s="156">
        <v>360</v>
      </c>
      <c r="AP237" s="156">
        <v>393</v>
      </c>
      <c r="AQ237" s="156">
        <v>556</v>
      </c>
      <c r="AR237" s="156">
        <v>664</v>
      </c>
      <c r="AS237" s="156">
        <v>698</v>
      </c>
      <c r="AT237" s="156">
        <v>698</v>
      </c>
      <c r="AU237" s="156">
        <v>698</v>
      </c>
    </row>
    <row r="238" spans="2:47">
      <c r="C238" s="1040"/>
      <c r="D238" s="156" t="s">
        <v>956</v>
      </c>
      <c r="E238" s="156"/>
      <c r="F238" s="156"/>
      <c r="G238" s="156"/>
      <c r="H238" s="156"/>
      <c r="I238" s="156"/>
      <c r="J238" s="156"/>
      <c r="K238" s="156"/>
      <c r="L238" s="156"/>
      <c r="M238" s="156"/>
      <c r="N238" s="156">
        <v>253</v>
      </c>
      <c r="O238" s="156">
        <v>253</v>
      </c>
      <c r="P238" s="156">
        <v>253</v>
      </c>
      <c r="Q238" s="156">
        <v>253</v>
      </c>
      <c r="R238" s="156">
        <v>253</v>
      </c>
      <c r="S238" s="156">
        <v>253</v>
      </c>
      <c r="T238" s="156">
        <v>253</v>
      </c>
      <c r="U238" s="156">
        <v>253</v>
      </c>
      <c r="V238" s="156">
        <v>258</v>
      </c>
      <c r="W238" s="156">
        <v>258</v>
      </c>
      <c r="X238" s="156">
        <v>258</v>
      </c>
      <c r="Y238" s="156">
        <v>278</v>
      </c>
      <c r="Z238" s="156">
        <v>278</v>
      </c>
      <c r="AA238" s="156">
        <v>314</v>
      </c>
      <c r="AB238" s="156">
        <v>372</v>
      </c>
      <c r="AC238" s="156">
        <v>396</v>
      </c>
      <c r="AD238" s="156">
        <v>453</v>
      </c>
      <c r="AE238" s="156">
        <v>445</v>
      </c>
      <c r="AF238" s="156">
        <v>421</v>
      </c>
      <c r="AG238" s="156">
        <v>436</v>
      </c>
      <c r="AH238" s="156">
        <v>456</v>
      </c>
      <c r="AI238" s="156">
        <v>481</v>
      </c>
      <c r="AJ238" s="156">
        <v>511</v>
      </c>
      <c r="AK238" s="156">
        <v>549</v>
      </c>
      <c r="AL238" s="156">
        <v>584</v>
      </c>
      <c r="AM238" s="156">
        <v>618</v>
      </c>
      <c r="AN238" s="156">
        <v>657</v>
      </c>
      <c r="AO238" s="156">
        <v>697</v>
      </c>
      <c r="AP238" s="156">
        <v>708</v>
      </c>
      <c r="AQ238" s="156">
        <v>1012</v>
      </c>
      <c r="AR238" s="156">
        <v>1221</v>
      </c>
      <c r="AS238" s="156">
        <v>1360</v>
      </c>
      <c r="AT238" s="156">
        <v>1364</v>
      </c>
      <c r="AU238" s="156">
        <v>1368</v>
      </c>
    </row>
    <row r="239" spans="2:47">
      <c r="C239" s="1040"/>
      <c r="D239" s="156" t="s">
        <v>1107</v>
      </c>
      <c r="E239" s="156"/>
      <c r="F239" s="156"/>
      <c r="G239" s="156"/>
      <c r="H239" s="156"/>
      <c r="I239" s="156"/>
      <c r="J239" s="156"/>
      <c r="K239" s="156"/>
      <c r="L239" s="156"/>
      <c r="M239" s="156"/>
      <c r="N239" s="156">
        <v>82</v>
      </c>
      <c r="O239" s="156">
        <v>82</v>
      </c>
      <c r="P239" s="156">
        <v>82</v>
      </c>
      <c r="Q239" s="156">
        <v>82</v>
      </c>
      <c r="R239" s="156">
        <v>82</v>
      </c>
      <c r="S239" s="156">
        <v>82</v>
      </c>
      <c r="T239" s="156">
        <v>82</v>
      </c>
      <c r="U239" s="156">
        <v>92</v>
      </c>
      <c r="V239" s="156">
        <v>112</v>
      </c>
      <c r="W239" s="156">
        <v>122</v>
      </c>
      <c r="X239" s="156">
        <v>147</v>
      </c>
      <c r="Y239" s="156">
        <v>157</v>
      </c>
      <c r="Z239" s="156">
        <v>167</v>
      </c>
      <c r="AA239" s="156">
        <v>217</v>
      </c>
      <c r="AB239" s="156">
        <v>217</v>
      </c>
      <c r="AC239" s="156">
        <v>234</v>
      </c>
      <c r="AD239" s="156">
        <v>254</v>
      </c>
      <c r="AE239" s="156">
        <v>297</v>
      </c>
      <c r="AF239" s="156">
        <v>337</v>
      </c>
      <c r="AG239" s="156">
        <v>343</v>
      </c>
      <c r="AH239" s="156">
        <v>355</v>
      </c>
      <c r="AI239" s="156">
        <v>360</v>
      </c>
      <c r="AJ239" s="156">
        <v>360</v>
      </c>
      <c r="AK239" s="156">
        <v>360</v>
      </c>
      <c r="AL239" s="156">
        <v>360</v>
      </c>
      <c r="AM239" s="156">
        <v>360</v>
      </c>
      <c r="AN239" s="156">
        <v>360</v>
      </c>
      <c r="AO239" s="156">
        <v>360</v>
      </c>
      <c r="AP239" s="156">
        <v>393</v>
      </c>
      <c r="AQ239" s="156">
        <v>556</v>
      </c>
      <c r="AR239" s="156">
        <v>664</v>
      </c>
      <c r="AS239" s="156">
        <v>698</v>
      </c>
      <c r="AT239" s="156">
        <v>698</v>
      </c>
      <c r="AU239" s="156">
        <v>698</v>
      </c>
    </row>
    <row r="240" spans="2:47">
      <c r="C240" s="1040"/>
      <c r="D240" s="156" t="s">
        <v>909</v>
      </c>
      <c r="E240" s="156"/>
      <c r="F240" s="156"/>
      <c r="G240" s="156"/>
      <c r="H240" s="156"/>
      <c r="I240" s="156"/>
      <c r="J240" s="156"/>
      <c r="K240" s="156"/>
      <c r="L240" s="156"/>
      <c r="M240" s="156"/>
      <c r="N240" s="156">
        <v>253</v>
      </c>
      <c r="O240" s="156">
        <v>253</v>
      </c>
      <c r="P240" s="156">
        <v>253</v>
      </c>
      <c r="Q240" s="156">
        <v>253</v>
      </c>
      <c r="R240" s="156">
        <v>253</v>
      </c>
      <c r="S240" s="156">
        <v>253</v>
      </c>
      <c r="T240" s="156">
        <v>253</v>
      </c>
      <c r="U240" s="156">
        <v>253</v>
      </c>
      <c r="V240" s="156">
        <v>258</v>
      </c>
      <c r="W240" s="156">
        <v>258</v>
      </c>
      <c r="X240" s="156">
        <v>258</v>
      </c>
      <c r="Y240" s="156">
        <v>278</v>
      </c>
      <c r="Z240" s="156">
        <v>278</v>
      </c>
      <c r="AA240" s="156">
        <v>314</v>
      </c>
      <c r="AB240" s="156">
        <v>372</v>
      </c>
      <c r="AC240" s="156">
        <v>396</v>
      </c>
      <c r="AD240" s="156">
        <v>453</v>
      </c>
      <c r="AE240" s="156">
        <v>445</v>
      </c>
      <c r="AF240" s="156">
        <v>421</v>
      </c>
      <c r="AG240" s="156">
        <v>436</v>
      </c>
      <c r="AH240" s="156">
        <v>456</v>
      </c>
      <c r="AI240" s="156">
        <v>481</v>
      </c>
      <c r="AJ240" s="156">
        <v>511</v>
      </c>
      <c r="AK240" s="156">
        <v>549</v>
      </c>
      <c r="AL240" s="156">
        <v>584</v>
      </c>
      <c r="AM240" s="156">
        <v>618</v>
      </c>
      <c r="AN240" s="156">
        <v>657</v>
      </c>
      <c r="AO240" s="156">
        <v>697</v>
      </c>
      <c r="AP240" s="156">
        <v>708</v>
      </c>
      <c r="AQ240" s="156">
        <v>1012</v>
      </c>
      <c r="AR240" s="156">
        <v>1221</v>
      </c>
      <c r="AS240" s="156">
        <v>1360</v>
      </c>
      <c r="AT240" s="156">
        <v>1364</v>
      </c>
      <c r="AU240" s="156">
        <v>1368</v>
      </c>
    </row>
    <row r="241" spans="3:47">
      <c r="C241" s="1040"/>
      <c r="D241" s="156" t="s">
        <v>1108</v>
      </c>
      <c r="E241" s="156"/>
      <c r="F241" s="156"/>
      <c r="G241" s="156"/>
      <c r="H241" s="156"/>
      <c r="I241" s="156"/>
      <c r="J241" s="156"/>
      <c r="K241" s="156"/>
      <c r="L241" s="156"/>
      <c r="M241" s="156"/>
      <c r="N241" s="156">
        <v>82</v>
      </c>
      <c r="O241" s="156">
        <v>82</v>
      </c>
      <c r="P241" s="156">
        <v>82</v>
      </c>
      <c r="Q241" s="156">
        <v>82</v>
      </c>
      <c r="R241" s="156">
        <v>82</v>
      </c>
      <c r="S241" s="156">
        <v>82</v>
      </c>
      <c r="T241" s="156">
        <v>82</v>
      </c>
      <c r="U241" s="156">
        <v>92</v>
      </c>
      <c r="V241" s="156">
        <v>112</v>
      </c>
      <c r="W241" s="156">
        <v>122</v>
      </c>
      <c r="X241" s="156">
        <v>147</v>
      </c>
      <c r="Y241" s="156">
        <v>157</v>
      </c>
      <c r="Z241" s="156">
        <v>167</v>
      </c>
      <c r="AA241" s="156">
        <v>217</v>
      </c>
      <c r="AB241" s="156">
        <v>217</v>
      </c>
      <c r="AC241" s="156">
        <v>234</v>
      </c>
      <c r="AD241" s="156">
        <v>254</v>
      </c>
      <c r="AE241" s="156">
        <v>297</v>
      </c>
      <c r="AF241" s="156">
        <v>337</v>
      </c>
      <c r="AG241" s="156">
        <v>343</v>
      </c>
      <c r="AH241" s="156">
        <v>355</v>
      </c>
      <c r="AI241" s="156">
        <v>360</v>
      </c>
      <c r="AJ241" s="156">
        <v>360</v>
      </c>
      <c r="AK241" s="156">
        <v>360</v>
      </c>
      <c r="AL241" s="156">
        <v>360</v>
      </c>
      <c r="AM241" s="156">
        <v>360</v>
      </c>
      <c r="AN241" s="156">
        <v>360</v>
      </c>
      <c r="AO241" s="156">
        <v>360</v>
      </c>
      <c r="AP241" s="156">
        <v>393</v>
      </c>
      <c r="AQ241" s="156">
        <v>556</v>
      </c>
      <c r="AR241" s="156">
        <v>664</v>
      </c>
      <c r="AS241" s="156">
        <v>698</v>
      </c>
      <c r="AT241" s="156">
        <v>698</v>
      </c>
      <c r="AU241" s="156">
        <v>698</v>
      </c>
    </row>
    <row r="242" spans="3:47">
      <c r="C242" s="1040"/>
      <c r="D242" s="156" t="s">
        <v>910</v>
      </c>
      <c r="E242" s="156"/>
      <c r="F242" s="156"/>
      <c r="G242" s="156"/>
      <c r="H242" s="156"/>
      <c r="I242" s="156"/>
      <c r="J242" s="156"/>
      <c r="K242" s="156"/>
      <c r="L242" s="156"/>
      <c r="M242" s="156"/>
      <c r="N242" s="156">
        <v>253</v>
      </c>
      <c r="O242" s="156">
        <v>253</v>
      </c>
      <c r="P242" s="156">
        <v>253</v>
      </c>
      <c r="Q242" s="156">
        <v>253</v>
      </c>
      <c r="R242" s="156">
        <v>253</v>
      </c>
      <c r="S242" s="156">
        <v>253</v>
      </c>
      <c r="T242" s="156">
        <v>253</v>
      </c>
      <c r="U242" s="156">
        <v>253</v>
      </c>
      <c r="V242" s="156">
        <v>258</v>
      </c>
      <c r="W242" s="156">
        <v>258</v>
      </c>
      <c r="X242" s="156">
        <v>258</v>
      </c>
      <c r="Y242" s="156">
        <v>278</v>
      </c>
      <c r="Z242" s="156">
        <v>278</v>
      </c>
      <c r="AA242" s="156">
        <v>314</v>
      </c>
      <c r="AB242" s="156">
        <v>372</v>
      </c>
      <c r="AC242" s="156">
        <v>396</v>
      </c>
      <c r="AD242" s="156">
        <v>453</v>
      </c>
      <c r="AE242" s="156">
        <v>445</v>
      </c>
      <c r="AF242" s="156">
        <v>421</v>
      </c>
      <c r="AG242" s="156">
        <v>436</v>
      </c>
      <c r="AH242" s="156">
        <v>456</v>
      </c>
      <c r="AI242" s="156">
        <v>481</v>
      </c>
      <c r="AJ242" s="156">
        <v>511</v>
      </c>
      <c r="AK242" s="156">
        <v>549</v>
      </c>
      <c r="AL242" s="156">
        <v>584</v>
      </c>
      <c r="AM242" s="156">
        <v>618</v>
      </c>
      <c r="AN242" s="156">
        <v>657</v>
      </c>
      <c r="AO242" s="156">
        <v>697</v>
      </c>
      <c r="AP242" s="156">
        <v>708</v>
      </c>
      <c r="AQ242" s="156">
        <v>1012</v>
      </c>
      <c r="AR242" s="156">
        <v>1221</v>
      </c>
      <c r="AS242" s="156">
        <v>1360</v>
      </c>
      <c r="AT242" s="156">
        <v>1364</v>
      </c>
      <c r="AU242" s="156">
        <v>1368</v>
      </c>
    </row>
    <row r="243" spans="3:47">
      <c r="C243" s="1040"/>
      <c r="D243" s="156" t="s">
        <v>1109</v>
      </c>
      <c r="E243" s="156"/>
      <c r="F243" s="156"/>
      <c r="G243" s="156"/>
      <c r="H243" s="156"/>
      <c r="I243" s="156"/>
      <c r="J243" s="156"/>
      <c r="K243" s="156"/>
      <c r="L243" s="156"/>
      <c r="M243" s="156"/>
      <c r="N243" s="156">
        <v>82</v>
      </c>
      <c r="O243" s="156">
        <v>82</v>
      </c>
      <c r="P243" s="156">
        <v>82</v>
      </c>
      <c r="Q243" s="156">
        <v>82</v>
      </c>
      <c r="R243" s="156">
        <v>82</v>
      </c>
      <c r="S243" s="156">
        <v>82</v>
      </c>
      <c r="T243" s="156">
        <v>82</v>
      </c>
      <c r="U243" s="156">
        <v>92</v>
      </c>
      <c r="V243" s="156">
        <v>112</v>
      </c>
      <c r="W243" s="156">
        <v>122</v>
      </c>
      <c r="X243" s="156">
        <v>147</v>
      </c>
      <c r="Y243" s="156">
        <v>157</v>
      </c>
      <c r="Z243" s="156">
        <v>167</v>
      </c>
      <c r="AA243" s="156">
        <v>217</v>
      </c>
      <c r="AB243" s="156">
        <v>217</v>
      </c>
      <c r="AC243" s="156">
        <v>234</v>
      </c>
      <c r="AD243" s="156">
        <v>254</v>
      </c>
      <c r="AE243" s="156">
        <v>297</v>
      </c>
      <c r="AF243" s="156">
        <v>337</v>
      </c>
      <c r="AG243" s="156">
        <v>343</v>
      </c>
      <c r="AH243" s="156">
        <v>355</v>
      </c>
      <c r="AI243" s="156">
        <v>360</v>
      </c>
      <c r="AJ243" s="156">
        <v>360</v>
      </c>
      <c r="AK243" s="156">
        <v>360</v>
      </c>
      <c r="AL243" s="156">
        <v>360</v>
      </c>
      <c r="AM243" s="156">
        <v>360</v>
      </c>
      <c r="AN243" s="156">
        <v>360</v>
      </c>
      <c r="AO243" s="156">
        <v>360</v>
      </c>
      <c r="AP243" s="156">
        <v>393</v>
      </c>
      <c r="AQ243" s="156">
        <v>556</v>
      </c>
      <c r="AR243" s="156">
        <v>664</v>
      </c>
      <c r="AS243" s="156">
        <v>698</v>
      </c>
      <c r="AT243" s="156">
        <v>698</v>
      </c>
      <c r="AU243" s="156">
        <v>698</v>
      </c>
    </row>
    <row r="244" spans="3:47">
      <c r="C244" s="1040"/>
    </row>
    <row r="245" spans="3:47">
      <c r="C245" s="1040"/>
    </row>
    <row r="246" spans="3:47" ht="15.75">
      <c r="C246" s="1040"/>
      <c r="D246" s="29" t="s">
        <v>1138</v>
      </c>
    </row>
    <row r="247" spans="3:47" ht="15.75">
      <c r="C247" s="1040"/>
      <c r="E247" s="314" t="s">
        <v>1111</v>
      </c>
      <c r="F247" s="156"/>
    </row>
    <row r="248" spans="3:47">
      <c r="C248" s="1040"/>
      <c r="E248" s="156"/>
      <c r="F248" s="156" t="s">
        <v>532</v>
      </c>
      <c r="N248" s="494">
        <v>1480378.8111377843</v>
      </c>
      <c r="O248" s="494">
        <v>1422074.1</v>
      </c>
      <c r="P248" s="494">
        <v>1319746.5</v>
      </c>
      <c r="Q248" s="494">
        <v>1667630.1</v>
      </c>
      <c r="R248" s="494">
        <v>1829835.4</v>
      </c>
      <c r="S248" s="494">
        <v>1939739.9</v>
      </c>
      <c r="T248" s="494">
        <v>2022688.8</v>
      </c>
      <c r="U248" s="494">
        <v>1842093</v>
      </c>
      <c r="V248" s="494">
        <v>1652235.1</v>
      </c>
      <c r="W248" s="494">
        <v>1629430.3</v>
      </c>
      <c r="X248" s="494">
        <v>1774764.4</v>
      </c>
      <c r="Y248" s="494">
        <v>1785898.8</v>
      </c>
      <c r="Z248" s="494">
        <v>1716410.4</v>
      </c>
      <c r="AA248" s="494">
        <v>1561734.2999999998</v>
      </c>
      <c r="AB248" s="494">
        <v>1376261.2000000002</v>
      </c>
      <c r="AC248" s="494">
        <v>1306816.1000000001</v>
      </c>
      <c r="AD248" s="494">
        <v>1609596.9067308637</v>
      </c>
      <c r="AE248" s="494">
        <v>1673480.5015372084</v>
      </c>
      <c r="AF248" s="494">
        <v>1580175.5542257694</v>
      </c>
      <c r="AG248" s="494">
        <v>1579332.4816108497</v>
      </c>
      <c r="AH248" s="494">
        <v>1559496.3421212607</v>
      </c>
      <c r="AI248" s="494">
        <v>1548820.9516300142</v>
      </c>
      <c r="AJ248" s="494">
        <v>1512455.5179469709</v>
      </c>
      <c r="AK248" s="494">
        <v>1489837.6249797144</v>
      </c>
      <c r="AL248" s="494">
        <v>1446660.1162571833</v>
      </c>
      <c r="AM248" s="494">
        <v>1447462.6278613051</v>
      </c>
      <c r="AN248" s="494">
        <v>1450474.6083972952</v>
      </c>
      <c r="AO248" s="494">
        <v>1451731.5838789179</v>
      </c>
      <c r="AP248" s="494">
        <v>1453159.0946532143</v>
      </c>
      <c r="AQ248" s="494">
        <v>1450189.0821926405</v>
      </c>
      <c r="AR248" s="494">
        <v>1451965.3486262085</v>
      </c>
      <c r="AS248" s="494">
        <v>1451957.3869428446</v>
      </c>
      <c r="AT248" s="494">
        <v>1452013.5455113347</v>
      </c>
      <c r="AU248" s="494">
        <v>1452009.7912990008</v>
      </c>
    </row>
    <row r="249" spans="3:47">
      <c r="C249" s="1040"/>
      <c r="E249" s="156"/>
      <c r="F249" s="156" t="s">
        <v>533</v>
      </c>
      <c r="N249" s="494">
        <v>0</v>
      </c>
      <c r="O249" s="494">
        <v>0</v>
      </c>
      <c r="P249" s="494">
        <v>0</v>
      </c>
      <c r="Q249" s="494">
        <v>0</v>
      </c>
      <c r="R249" s="494">
        <v>0</v>
      </c>
      <c r="S249" s="494">
        <v>0</v>
      </c>
      <c r="T249" s="494">
        <v>0</v>
      </c>
      <c r="U249" s="494">
        <v>89373</v>
      </c>
      <c r="V249" s="494">
        <v>212494</v>
      </c>
      <c r="W249" s="494">
        <v>39765.4</v>
      </c>
      <c r="X249" s="494">
        <v>72354</v>
      </c>
      <c r="Y249" s="494">
        <v>291724.79999999999</v>
      </c>
      <c r="Z249" s="494">
        <v>236660.09999999998</v>
      </c>
      <c r="AA249" s="494">
        <v>86200.099999999991</v>
      </c>
      <c r="AB249" s="494">
        <v>35058.199999999997</v>
      </c>
      <c r="AC249" s="494">
        <v>660.1</v>
      </c>
      <c r="AD249" s="494">
        <v>23133.8</v>
      </c>
      <c r="AE249" s="494">
        <v>0</v>
      </c>
      <c r="AF249" s="494">
        <v>0</v>
      </c>
      <c r="AG249" s="494">
        <v>0</v>
      </c>
      <c r="AH249" s="494">
        <v>0</v>
      </c>
      <c r="AI249" s="494">
        <v>0</v>
      </c>
      <c r="AJ249" s="494">
        <v>0</v>
      </c>
      <c r="AK249" s="494">
        <v>0</v>
      </c>
      <c r="AL249" s="494">
        <v>0</v>
      </c>
      <c r="AM249" s="494">
        <v>0</v>
      </c>
      <c r="AN249" s="494">
        <v>0</v>
      </c>
      <c r="AO249" s="494">
        <v>0</v>
      </c>
      <c r="AP249" s="494">
        <v>0</v>
      </c>
      <c r="AQ249" s="494">
        <v>0</v>
      </c>
      <c r="AR249" s="494">
        <v>0</v>
      </c>
      <c r="AS249" s="494">
        <v>0</v>
      </c>
      <c r="AT249" s="494">
        <v>0</v>
      </c>
      <c r="AU249" s="494">
        <v>0</v>
      </c>
    </row>
    <row r="250" spans="3:47">
      <c r="C250" s="1040"/>
      <c r="E250" s="156"/>
      <c r="F250" s="156" t="s">
        <v>1091</v>
      </c>
      <c r="N250" s="494">
        <v>1119079.7000000002</v>
      </c>
      <c r="O250" s="494">
        <v>1030522.1</v>
      </c>
      <c r="P250" s="494">
        <v>990386.80000000016</v>
      </c>
      <c r="Q250" s="494">
        <v>1104837.0000000002</v>
      </c>
      <c r="R250" s="494">
        <v>1154163.5</v>
      </c>
      <c r="S250" s="494">
        <v>1209596.8</v>
      </c>
      <c r="T250" s="494">
        <v>1239531.1000000001</v>
      </c>
      <c r="U250" s="494">
        <v>1252149.5</v>
      </c>
      <c r="V250" s="494">
        <v>1228139.7000000002</v>
      </c>
      <c r="W250" s="494">
        <v>1193236.8</v>
      </c>
      <c r="X250" s="494">
        <v>1264511.6000000001</v>
      </c>
      <c r="Y250" s="494">
        <v>1228911.8</v>
      </c>
      <c r="Z250" s="494">
        <v>1143808.1000000001</v>
      </c>
      <c r="AA250" s="494">
        <v>981621.2</v>
      </c>
      <c r="AB250" s="494">
        <v>928290.00000000012</v>
      </c>
      <c r="AC250" s="494">
        <v>945170.90000000026</v>
      </c>
      <c r="AD250" s="494">
        <v>971653.3139999999</v>
      </c>
      <c r="AE250" s="494">
        <v>992889.94968891912</v>
      </c>
      <c r="AF250" s="494">
        <v>921990.02942102833</v>
      </c>
      <c r="AG250" s="494">
        <v>901627.07303886767</v>
      </c>
      <c r="AH250" s="494">
        <v>879614.63856574544</v>
      </c>
      <c r="AI250" s="494">
        <v>875583.67851632019</v>
      </c>
      <c r="AJ250" s="494">
        <v>883770.55054848327</v>
      </c>
      <c r="AK250" s="494">
        <v>899448.85867690004</v>
      </c>
      <c r="AL250" s="494">
        <v>916084.48048219399</v>
      </c>
      <c r="AM250" s="494">
        <v>919619.72724179423</v>
      </c>
      <c r="AN250" s="494">
        <v>915818.10820274916</v>
      </c>
      <c r="AO250" s="494">
        <v>911458.34862351615</v>
      </c>
      <c r="AP250" s="494">
        <v>909034.3913822649</v>
      </c>
      <c r="AQ250" s="494">
        <v>906847.37208599062</v>
      </c>
      <c r="AR250" s="494">
        <v>904032.19493431482</v>
      </c>
      <c r="AS250" s="494">
        <v>900239.19427380082</v>
      </c>
      <c r="AT250" s="494">
        <v>896576.43692037696</v>
      </c>
      <c r="AU250" s="494">
        <v>893141.84425795462</v>
      </c>
    </row>
    <row r="251" spans="3:47">
      <c r="C251" s="1040"/>
      <c r="E251" s="156"/>
      <c r="F251" s="156" t="s">
        <v>1112</v>
      </c>
      <c r="N251" s="494">
        <v>361299.11113778403</v>
      </c>
      <c r="O251" s="494">
        <v>391552</v>
      </c>
      <c r="P251" s="494">
        <v>329359.69999999995</v>
      </c>
      <c r="Q251" s="494">
        <v>562793.1</v>
      </c>
      <c r="R251" s="494">
        <v>675671.9</v>
      </c>
      <c r="S251" s="494">
        <v>730143.1</v>
      </c>
      <c r="T251" s="494">
        <v>783157.7</v>
      </c>
      <c r="U251" s="494">
        <v>679316.5</v>
      </c>
      <c r="V251" s="494">
        <v>636589.4</v>
      </c>
      <c r="W251" s="494">
        <v>475958.89999999991</v>
      </c>
      <c r="X251" s="494">
        <v>582606.79999999993</v>
      </c>
      <c r="Y251" s="494">
        <v>848711.79999999993</v>
      </c>
      <c r="Z251" s="494">
        <v>809262.39999999991</v>
      </c>
      <c r="AA251" s="494">
        <v>666313.19999999995</v>
      </c>
      <c r="AB251" s="494">
        <v>483029.39999999997</v>
      </c>
      <c r="AC251" s="494">
        <v>362305.3</v>
      </c>
      <c r="AD251" s="494">
        <v>661077.39273086388</v>
      </c>
      <c r="AE251" s="494">
        <v>680590.55184828944</v>
      </c>
      <c r="AF251" s="494">
        <v>658185.52480474103</v>
      </c>
      <c r="AG251" s="494">
        <v>677705.40857198206</v>
      </c>
      <c r="AH251" s="494">
        <v>679881.70355551539</v>
      </c>
      <c r="AI251" s="494">
        <v>673237.27311369404</v>
      </c>
      <c r="AJ251" s="494">
        <v>628684.96739848761</v>
      </c>
      <c r="AK251" s="494">
        <v>590388.76630281436</v>
      </c>
      <c r="AL251" s="494">
        <v>530575.63577498938</v>
      </c>
      <c r="AM251" s="494">
        <v>527842.90061951079</v>
      </c>
      <c r="AN251" s="494">
        <v>534656.50019454595</v>
      </c>
      <c r="AO251" s="494">
        <v>540273.2352554017</v>
      </c>
      <c r="AP251" s="494">
        <v>544124.70327094931</v>
      </c>
      <c r="AQ251" s="494">
        <v>543341.7101066499</v>
      </c>
      <c r="AR251" s="494">
        <v>547933.15369189368</v>
      </c>
      <c r="AS251" s="494">
        <v>551718.19266904378</v>
      </c>
      <c r="AT251" s="494">
        <v>555437.10859095759</v>
      </c>
      <c r="AU251" s="494">
        <v>558867.94704104622</v>
      </c>
    </row>
    <row r="252" spans="3:47" ht="15.75">
      <c r="C252" s="1040"/>
      <c r="E252" s="156"/>
      <c r="F252" s="314" t="s">
        <v>37</v>
      </c>
      <c r="N252" s="539">
        <v>1480378.8111377843</v>
      </c>
      <c r="O252" s="539">
        <v>1422074.1</v>
      </c>
      <c r="P252" s="539">
        <v>1319746.5</v>
      </c>
      <c r="Q252" s="539">
        <v>1667630.1</v>
      </c>
      <c r="R252" s="539">
        <v>1829835.4</v>
      </c>
      <c r="S252" s="539">
        <v>1939739.9</v>
      </c>
      <c r="T252" s="539">
        <v>2022688.8</v>
      </c>
      <c r="U252" s="539">
        <v>1931466</v>
      </c>
      <c r="V252" s="539">
        <v>1864729.1</v>
      </c>
      <c r="W252" s="539">
        <v>1669195.7</v>
      </c>
      <c r="X252" s="539">
        <v>1847118.4</v>
      </c>
      <c r="Y252" s="539">
        <v>2077623.6</v>
      </c>
      <c r="Z252" s="539">
        <v>1953070.5</v>
      </c>
      <c r="AA252" s="539">
        <v>1647934.4</v>
      </c>
      <c r="AB252" s="539">
        <v>1411319.4000000001</v>
      </c>
      <c r="AC252" s="539">
        <v>1307476.2000000002</v>
      </c>
      <c r="AD252" s="539">
        <v>1632730.7067308638</v>
      </c>
      <c r="AE252" s="539">
        <v>1673480.5015372084</v>
      </c>
      <c r="AF252" s="539">
        <v>1580175.5542257694</v>
      </c>
      <c r="AG252" s="539">
        <v>1579332.4816108497</v>
      </c>
      <c r="AH252" s="539">
        <v>1559496.3421212607</v>
      </c>
      <c r="AI252" s="539">
        <v>1548820.9516300142</v>
      </c>
      <c r="AJ252" s="539">
        <v>1512455.5179469709</v>
      </c>
      <c r="AK252" s="539">
        <v>1489837.6249797144</v>
      </c>
      <c r="AL252" s="539">
        <v>1446660.1162571833</v>
      </c>
      <c r="AM252" s="539">
        <v>1447462.6278613051</v>
      </c>
      <c r="AN252" s="539">
        <v>1450474.6083972952</v>
      </c>
      <c r="AO252" s="539">
        <v>1451731.5838789179</v>
      </c>
      <c r="AP252" s="539">
        <v>1453159.0946532143</v>
      </c>
      <c r="AQ252" s="539">
        <v>1450189.0821926405</v>
      </c>
      <c r="AR252" s="539">
        <v>1451965.3486262085</v>
      </c>
      <c r="AS252" s="539">
        <v>1451957.3869428446</v>
      </c>
      <c r="AT252" s="539">
        <v>1452013.5455113347</v>
      </c>
      <c r="AU252" s="539">
        <v>1452009.7912990008</v>
      </c>
    </row>
    <row r="253" spans="3:47" ht="15.75">
      <c r="C253" s="1040"/>
      <c r="E253" s="314" t="s">
        <v>535</v>
      </c>
      <c r="F253" s="156"/>
      <c r="N253" s="494"/>
      <c r="O253" s="494"/>
      <c r="P253" s="494"/>
      <c r="Q253" s="494"/>
      <c r="R253" s="494"/>
      <c r="S253" s="494"/>
      <c r="T253" s="494"/>
      <c r="U253" s="494"/>
      <c r="V253" s="494"/>
      <c r="W253" s="494"/>
      <c r="X253" s="494"/>
      <c r="Y253" s="494"/>
      <c r="Z253" s="494"/>
      <c r="AA253" s="494"/>
      <c r="AB253" s="494"/>
      <c r="AC253" s="494"/>
      <c r="AD253" s="494"/>
      <c r="AE253" s="494"/>
      <c r="AF253" s="494"/>
      <c r="AG253" s="494"/>
      <c r="AH253" s="494"/>
      <c r="AI253" s="494"/>
      <c r="AJ253" s="494"/>
      <c r="AK253" s="494"/>
      <c r="AL253" s="494"/>
      <c r="AM253" s="494"/>
      <c r="AN253" s="494"/>
      <c r="AO253" s="494"/>
      <c r="AP253" s="494"/>
      <c r="AQ253" s="494"/>
      <c r="AR253" s="494"/>
      <c r="AS253" s="494"/>
      <c r="AT253" s="494"/>
      <c r="AU253" s="494"/>
    </row>
    <row r="254" spans="3:47">
      <c r="C254" s="1040"/>
      <c r="E254" s="156"/>
      <c r="F254" s="156" t="s">
        <v>1091</v>
      </c>
      <c r="N254" s="494">
        <v>40716.100000000006</v>
      </c>
      <c r="O254" s="494">
        <v>18891.099999999999</v>
      </c>
      <c r="P254" s="494">
        <v>17604.599999999999</v>
      </c>
      <c r="Q254" s="494">
        <v>42654.5</v>
      </c>
      <c r="R254" s="494">
        <v>30389.7</v>
      </c>
      <c r="S254" s="494">
        <v>37929.4</v>
      </c>
      <c r="T254" s="494">
        <v>30442.800000000003</v>
      </c>
      <c r="U254" s="494">
        <v>54795.5</v>
      </c>
      <c r="V254" s="494">
        <v>61525</v>
      </c>
      <c r="W254" s="494">
        <v>101615.39999999998</v>
      </c>
      <c r="X254" s="494">
        <v>51878.3</v>
      </c>
      <c r="Y254" s="494">
        <v>0</v>
      </c>
      <c r="Z254" s="494">
        <v>0</v>
      </c>
      <c r="AA254" s="494">
        <v>0</v>
      </c>
      <c r="AB254" s="494">
        <v>0</v>
      </c>
      <c r="AC254" s="494">
        <v>53279.8</v>
      </c>
      <c r="AD254" s="494">
        <v>0</v>
      </c>
      <c r="AE254" s="494">
        <v>0</v>
      </c>
      <c r="AF254" s="494">
        <v>0</v>
      </c>
      <c r="AG254" s="494">
        <v>0</v>
      </c>
      <c r="AH254" s="494">
        <v>0</v>
      </c>
      <c r="AI254" s="494">
        <v>0</v>
      </c>
      <c r="AJ254" s="494">
        <v>0</v>
      </c>
      <c r="AK254" s="494">
        <v>0</v>
      </c>
      <c r="AL254" s="494">
        <v>0</v>
      </c>
      <c r="AM254" s="494">
        <v>0</v>
      </c>
      <c r="AN254" s="494">
        <v>0</v>
      </c>
      <c r="AO254" s="494">
        <v>0</v>
      </c>
      <c r="AP254" s="494">
        <v>0</v>
      </c>
      <c r="AQ254" s="494">
        <v>0</v>
      </c>
      <c r="AR254" s="494">
        <v>0</v>
      </c>
      <c r="AS254" s="494">
        <v>0</v>
      </c>
      <c r="AT254" s="494">
        <v>0</v>
      </c>
      <c r="AU254" s="494">
        <v>0</v>
      </c>
    </row>
    <row r="255" spans="3:47">
      <c r="C255" s="1040"/>
      <c r="E255" s="156"/>
      <c r="F255" s="156" t="s">
        <v>1112</v>
      </c>
      <c r="N255" s="494">
        <v>56310.088862216006</v>
      </c>
      <c r="O255" s="494">
        <v>90501.200000000012</v>
      </c>
      <c r="P255" s="494">
        <v>34489.300000000003</v>
      </c>
      <c r="Q255" s="494">
        <v>95905.599999999991</v>
      </c>
      <c r="R255" s="494">
        <v>162551.4</v>
      </c>
      <c r="S255" s="494">
        <v>97597.900000000009</v>
      </c>
      <c r="T255" s="494">
        <v>120094.30000000002</v>
      </c>
      <c r="U255" s="494">
        <v>90306.8</v>
      </c>
      <c r="V255" s="494">
        <v>90076.200000000012</v>
      </c>
      <c r="W255" s="494">
        <v>171720.1</v>
      </c>
      <c r="X255" s="494">
        <v>157588</v>
      </c>
      <c r="Y255" s="494">
        <v>0</v>
      </c>
      <c r="Z255" s="494">
        <v>0</v>
      </c>
      <c r="AA255" s="494">
        <v>-0.1</v>
      </c>
      <c r="AB255" s="494">
        <v>0</v>
      </c>
      <c r="AC255" s="494">
        <v>170180.40000000002</v>
      </c>
      <c r="AD255" s="494">
        <v>0</v>
      </c>
      <c r="AE255" s="494">
        <v>0</v>
      </c>
      <c r="AF255" s="494">
        <v>0</v>
      </c>
      <c r="AG255" s="494">
        <v>0</v>
      </c>
      <c r="AH255" s="494">
        <v>0</v>
      </c>
      <c r="AI255" s="494">
        <v>0</v>
      </c>
      <c r="AJ255" s="494">
        <v>0</v>
      </c>
      <c r="AK255" s="494">
        <v>0</v>
      </c>
      <c r="AL255" s="494">
        <v>0</v>
      </c>
      <c r="AM255" s="494">
        <v>0</v>
      </c>
      <c r="AN255" s="494">
        <v>0</v>
      </c>
      <c r="AO255" s="494">
        <v>0</v>
      </c>
      <c r="AP255" s="494">
        <v>0</v>
      </c>
      <c r="AQ255" s="494">
        <v>0</v>
      </c>
      <c r="AR255" s="494">
        <v>0</v>
      </c>
      <c r="AS255" s="494">
        <v>0</v>
      </c>
      <c r="AT255" s="494">
        <v>0</v>
      </c>
      <c r="AU255" s="494">
        <v>0</v>
      </c>
    </row>
    <row r="256" spans="3:47" ht="15.75">
      <c r="C256" s="1040"/>
      <c r="E256" s="156"/>
      <c r="F256" s="314" t="s">
        <v>37</v>
      </c>
      <c r="N256" s="539">
        <v>97026.188862216019</v>
      </c>
      <c r="O256" s="539">
        <v>109392.30000000002</v>
      </c>
      <c r="P256" s="539">
        <v>52093.9</v>
      </c>
      <c r="Q256" s="539">
        <v>138560.09999999998</v>
      </c>
      <c r="R256" s="539">
        <v>192941.1</v>
      </c>
      <c r="S256" s="539">
        <v>135527.30000000002</v>
      </c>
      <c r="T256" s="539">
        <v>150537.10000000003</v>
      </c>
      <c r="U256" s="539">
        <v>145102.29999999999</v>
      </c>
      <c r="V256" s="539">
        <v>151601.20000000001</v>
      </c>
      <c r="W256" s="539">
        <v>273335.5</v>
      </c>
      <c r="X256" s="539">
        <v>209466.3</v>
      </c>
      <c r="Y256" s="539">
        <v>0</v>
      </c>
      <c r="Z256" s="539">
        <v>0</v>
      </c>
      <c r="AA256" s="539">
        <v>-0.1</v>
      </c>
      <c r="AB256" s="539">
        <v>0</v>
      </c>
      <c r="AC256" s="539">
        <v>223460.2</v>
      </c>
      <c r="AD256" s="539">
        <v>0</v>
      </c>
      <c r="AE256" s="539">
        <v>0</v>
      </c>
      <c r="AF256" s="539">
        <v>0</v>
      </c>
      <c r="AG256" s="539">
        <v>0</v>
      </c>
      <c r="AH256" s="539">
        <v>0</v>
      </c>
      <c r="AI256" s="539">
        <v>0</v>
      </c>
      <c r="AJ256" s="539">
        <v>0</v>
      </c>
      <c r="AK256" s="539">
        <v>0</v>
      </c>
      <c r="AL256" s="539">
        <v>0</v>
      </c>
      <c r="AM256" s="539">
        <v>0</v>
      </c>
      <c r="AN256" s="539">
        <v>0</v>
      </c>
      <c r="AO256" s="539">
        <v>0</v>
      </c>
      <c r="AP256" s="539">
        <v>0</v>
      </c>
      <c r="AQ256" s="539">
        <v>0</v>
      </c>
      <c r="AR256" s="539">
        <v>0</v>
      </c>
      <c r="AS256" s="539">
        <v>0</v>
      </c>
      <c r="AT256" s="539">
        <v>0</v>
      </c>
      <c r="AU256" s="539">
        <v>0</v>
      </c>
    </row>
    <row r="257" spans="3:47" ht="15.75">
      <c r="C257" s="1040"/>
      <c r="E257" s="314" t="s">
        <v>1113</v>
      </c>
      <c r="F257" s="156"/>
      <c r="N257" s="494"/>
      <c r="O257" s="494"/>
      <c r="P257" s="494"/>
      <c r="Q257" s="494"/>
      <c r="R257" s="494"/>
      <c r="S257" s="494"/>
      <c r="T257" s="494"/>
      <c r="U257" s="494"/>
      <c r="V257" s="494"/>
      <c r="W257" s="494"/>
      <c r="X257" s="494"/>
      <c r="Y257" s="494"/>
      <c r="Z257" s="494"/>
      <c r="AA257" s="494"/>
      <c r="AB257" s="494"/>
      <c r="AC257" s="494"/>
      <c r="AD257" s="494"/>
      <c r="AE257" s="494"/>
      <c r="AF257" s="494"/>
      <c r="AG257" s="494"/>
      <c r="AH257" s="494"/>
      <c r="AI257" s="494"/>
      <c r="AJ257" s="494"/>
      <c r="AK257" s="494"/>
      <c r="AL257" s="494"/>
      <c r="AM257" s="494"/>
      <c r="AN257" s="494"/>
      <c r="AO257" s="494"/>
      <c r="AP257" s="494"/>
      <c r="AQ257" s="494"/>
      <c r="AR257" s="494"/>
      <c r="AS257" s="494"/>
      <c r="AT257" s="494"/>
      <c r="AU257" s="494"/>
    </row>
    <row r="258" spans="3:47">
      <c r="C258" s="1040"/>
      <c r="E258" s="156"/>
      <c r="F258" s="156" t="s">
        <v>1091</v>
      </c>
      <c r="N258" s="494">
        <v>89386.700000000012</v>
      </c>
      <c r="O258" s="494">
        <v>79642.900000000009</v>
      </c>
      <c r="P258" s="494">
        <v>83401.3</v>
      </c>
      <c r="Q258" s="494">
        <v>112903.59999999998</v>
      </c>
      <c r="R258" s="494">
        <v>103765.39999999998</v>
      </c>
      <c r="S258" s="494">
        <v>111893.8</v>
      </c>
      <c r="T258" s="494">
        <v>107293.09999999999</v>
      </c>
      <c r="U258" s="494">
        <v>110661.4</v>
      </c>
      <c r="V258" s="494">
        <v>93299.999999999985</v>
      </c>
      <c r="W258" s="494">
        <v>98871.7</v>
      </c>
      <c r="X258" s="494">
        <v>114175</v>
      </c>
      <c r="Y258" s="494">
        <v>98331.499999999985</v>
      </c>
      <c r="Z258" s="494">
        <v>64959.4</v>
      </c>
      <c r="AA258" s="494">
        <v>28232.9</v>
      </c>
      <c r="AB258" s="494">
        <v>21666.9</v>
      </c>
      <c r="AC258" s="494">
        <v>22459.5</v>
      </c>
      <c r="AD258" s="494">
        <v>21109.9</v>
      </c>
      <c r="AE258" s="494">
        <v>0</v>
      </c>
      <c r="AF258" s="494">
        <v>0</v>
      </c>
      <c r="AG258" s="494">
        <v>0</v>
      </c>
      <c r="AH258" s="494">
        <v>0</v>
      </c>
      <c r="AI258" s="494">
        <v>0</v>
      </c>
      <c r="AJ258" s="494">
        <v>0</v>
      </c>
      <c r="AK258" s="494">
        <v>0</v>
      </c>
      <c r="AL258" s="494">
        <v>0</v>
      </c>
      <c r="AM258" s="494">
        <v>0</v>
      </c>
      <c r="AN258" s="494">
        <v>0</v>
      </c>
      <c r="AO258" s="494">
        <v>0</v>
      </c>
      <c r="AP258" s="494">
        <v>0</v>
      </c>
      <c r="AQ258" s="494">
        <v>0</v>
      </c>
      <c r="AR258" s="494">
        <v>0</v>
      </c>
      <c r="AS258" s="494">
        <v>0</v>
      </c>
      <c r="AT258" s="494">
        <v>0</v>
      </c>
      <c r="AU258" s="494">
        <v>0</v>
      </c>
    </row>
    <row r="259" spans="3:47">
      <c r="C259" s="1040"/>
      <c r="E259" s="156"/>
      <c r="F259" s="156" t="s">
        <v>1112</v>
      </c>
      <c r="N259" s="494">
        <v>21102.000000000004</v>
      </c>
      <c r="O259" s="494">
        <v>18720.8</v>
      </c>
      <c r="P259" s="494">
        <v>12825.800000000001</v>
      </c>
      <c r="Q259" s="494">
        <v>24363.5</v>
      </c>
      <c r="R259" s="494">
        <v>22321.700000000004</v>
      </c>
      <c r="S259" s="494">
        <v>33376.100000000006</v>
      </c>
      <c r="T259" s="494">
        <v>31623</v>
      </c>
      <c r="U259" s="494">
        <v>28735.500000000007</v>
      </c>
      <c r="V259" s="494">
        <v>20833.7</v>
      </c>
      <c r="W259" s="494">
        <v>18476</v>
      </c>
      <c r="X259" s="494">
        <v>22964.699999999997</v>
      </c>
      <c r="Y259" s="494">
        <v>26057.5</v>
      </c>
      <c r="Z259" s="494">
        <v>18019.800000000003</v>
      </c>
      <c r="AA259" s="494">
        <v>6935.8</v>
      </c>
      <c r="AB259" s="494">
        <v>5259.6</v>
      </c>
      <c r="AC259" s="494">
        <v>6293.5</v>
      </c>
      <c r="AD259" s="494">
        <v>4769.9000000000005</v>
      </c>
      <c r="AE259" s="494">
        <v>0</v>
      </c>
      <c r="AF259" s="494">
        <v>0</v>
      </c>
      <c r="AG259" s="494">
        <v>0</v>
      </c>
      <c r="AH259" s="494">
        <v>0</v>
      </c>
      <c r="AI259" s="494">
        <v>0</v>
      </c>
      <c r="AJ259" s="494">
        <v>0</v>
      </c>
      <c r="AK259" s="494">
        <v>0</v>
      </c>
      <c r="AL259" s="494">
        <v>0</v>
      </c>
      <c r="AM259" s="494">
        <v>0</v>
      </c>
      <c r="AN259" s="494">
        <v>0</v>
      </c>
      <c r="AO259" s="494">
        <v>0</v>
      </c>
      <c r="AP259" s="494">
        <v>0</v>
      </c>
      <c r="AQ259" s="494">
        <v>0</v>
      </c>
      <c r="AR259" s="494">
        <v>0</v>
      </c>
      <c r="AS259" s="494">
        <v>0</v>
      </c>
      <c r="AT259" s="494">
        <v>0</v>
      </c>
      <c r="AU259" s="494">
        <v>0</v>
      </c>
    </row>
    <row r="260" spans="3:47" ht="15.75">
      <c r="C260" s="1040"/>
      <c r="E260" s="156"/>
      <c r="F260" s="314" t="s">
        <v>37</v>
      </c>
      <c r="N260" s="539">
        <v>110488.70000000001</v>
      </c>
      <c r="O260" s="539">
        <v>98363.700000000012</v>
      </c>
      <c r="P260" s="539">
        <v>96227.1</v>
      </c>
      <c r="Q260" s="539">
        <v>137267.09999999998</v>
      </c>
      <c r="R260" s="539">
        <v>126087.09999999998</v>
      </c>
      <c r="S260" s="539">
        <v>145269.90000000002</v>
      </c>
      <c r="T260" s="539">
        <v>138916.09999999998</v>
      </c>
      <c r="U260" s="539">
        <v>139396.9</v>
      </c>
      <c r="V260" s="539">
        <v>114133.69999999998</v>
      </c>
      <c r="W260" s="539">
        <v>117347.7</v>
      </c>
      <c r="X260" s="539">
        <v>137139.70000000001</v>
      </c>
      <c r="Y260" s="539">
        <v>124388.99999999999</v>
      </c>
      <c r="Z260" s="539">
        <v>82979.200000000012</v>
      </c>
      <c r="AA260" s="539">
        <v>35168.700000000004</v>
      </c>
      <c r="AB260" s="539">
        <v>26926.5</v>
      </c>
      <c r="AC260" s="539">
        <v>28753</v>
      </c>
      <c r="AD260" s="539">
        <v>25879.800000000003</v>
      </c>
      <c r="AE260" s="539">
        <v>0</v>
      </c>
      <c r="AF260" s="539">
        <v>0</v>
      </c>
      <c r="AG260" s="539">
        <v>0</v>
      </c>
      <c r="AH260" s="539">
        <v>0</v>
      </c>
      <c r="AI260" s="539">
        <v>0</v>
      </c>
      <c r="AJ260" s="539">
        <v>0</v>
      </c>
      <c r="AK260" s="539">
        <v>0</v>
      </c>
      <c r="AL260" s="539">
        <v>0</v>
      </c>
      <c r="AM260" s="539">
        <v>0</v>
      </c>
      <c r="AN260" s="539">
        <v>0</v>
      </c>
      <c r="AO260" s="539">
        <v>0</v>
      </c>
      <c r="AP260" s="539">
        <v>0</v>
      </c>
      <c r="AQ260" s="539">
        <v>0</v>
      </c>
      <c r="AR260" s="539">
        <v>0</v>
      </c>
      <c r="AS260" s="539">
        <v>0</v>
      </c>
      <c r="AT260" s="539">
        <v>0</v>
      </c>
      <c r="AU260" s="539">
        <v>0</v>
      </c>
    </row>
    <row r="261" spans="3:47" ht="15.75">
      <c r="C261" s="1040"/>
      <c r="E261" s="314" t="s">
        <v>1114</v>
      </c>
      <c r="F261" s="314"/>
      <c r="N261" s="494"/>
      <c r="O261" s="494"/>
      <c r="P261" s="494"/>
      <c r="Q261" s="494"/>
      <c r="R261" s="494"/>
      <c r="S261" s="494"/>
      <c r="T261" s="494"/>
      <c r="U261" s="494"/>
      <c r="V261" s="494"/>
      <c r="W261" s="494"/>
      <c r="X261" s="494"/>
      <c r="Y261" s="494"/>
      <c r="Z261" s="494"/>
      <c r="AA261" s="494"/>
      <c r="AB261" s="494"/>
      <c r="AC261" s="494"/>
      <c r="AD261" s="494"/>
      <c r="AE261" s="494"/>
      <c r="AF261" s="494"/>
      <c r="AG261" s="494"/>
      <c r="AH261" s="494"/>
      <c r="AI261" s="494"/>
      <c r="AJ261" s="494"/>
      <c r="AK261" s="494"/>
      <c r="AL261" s="494"/>
      <c r="AM261" s="494"/>
      <c r="AN261" s="494"/>
      <c r="AO261" s="494"/>
      <c r="AP261" s="494"/>
      <c r="AQ261" s="494"/>
      <c r="AR261" s="494"/>
      <c r="AS261" s="494"/>
      <c r="AT261" s="494"/>
      <c r="AU261" s="494"/>
    </row>
    <row r="262" spans="3:47">
      <c r="C262" s="1040"/>
      <c r="F262" s="156" t="s">
        <v>1091</v>
      </c>
      <c r="N262" s="494">
        <v>2174</v>
      </c>
      <c r="O262" s="494">
        <v>0</v>
      </c>
      <c r="P262" s="494">
        <v>0</v>
      </c>
      <c r="Q262" s="494">
        <v>417.20000000000005</v>
      </c>
      <c r="R262" s="494">
        <v>12910.2</v>
      </c>
      <c r="S262" s="494">
        <v>12910.2</v>
      </c>
      <c r="T262" s="494">
        <v>32813.599999999999</v>
      </c>
      <c r="U262" s="494">
        <v>49646.6</v>
      </c>
      <c r="V262" s="494">
        <v>0</v>
      </c>
      <c r="W262" s="494">
        <v>16207.4</v>
      </c>
      <c r="X262" s="494">
        <v>19792.599999999999</v>
      </c>
      <c r="Y262" s="494">
        <v>0</v>
      </c>
      <c r="Z262" s="494">
        <v>0</v>
      </c>
      <c r="AA262" s="494">
        <v>0</v>
      </c>
      <c r="AB262" s="494">
        <v>0</v>
      </c>
      <c r="AC262" s="494">
        <v>0</v>
      </c>
      <c r="AD262" s="494">
        <v>0</v>
      </c>
      <c r="AE262" s="494">
        <v>0</v>
      </c>
      <c r="AF262" s="494">
        <v>0</v>
      </c>
      <c r="AG262" s="494">
        <v>0</v>
      </c>
      <c r="AH262" s="494">
        <v>0</v>
      </c>
      <c r="AI262" s="494">
        <v>0</v>
      </c>
      <c r="AJ262" s="494">
        <v>0</v>
      </c>
      <c r="AK262" s="494">
        <v>0</v>
      </c>
      <c r="AL262" s="494">
        <v>0</v>
      </c>
      <c r="AM262" s="494">
        <v>0</v>
      </c>
      <c r="AN262" s="494">
        <v>0</v>
      </c>
      <c r="AO262" s="494">
        <v>0</v>
      </c>
      <c r="AP262" s="494">
        <v>0</v>
      </c>
      <c r="AQ262" s="494">
        <v>0</v>
      </c>
      <c r="AR262" s="494">
        <v>0</v>
      </c>
      <c r="AS262" s="494">
        <v>0</v>
      </c>
      <c r="AT262" s="494">
        <v>0</v>
      </c>
      <c r="AU262" s="494">
        <v>0</v>
      </c>
    </row>
    <row r="263" spans="3:47">
      <c r="C263" s="1040"/>
      <c r="F263" s="156" t="s">
        <v>1112</v>
      </c>
      <c r="N263" s="494">
        <v>15552</v>
      </c>
      <c r="O263" s="494">
        <v>3305.8</v>
      </c>
      <c r="P263" s="494">
        <v>15462.4</v>
      </c>
      <c r="Q263" s="494">
        <v>30564.400000000001</v>
      </c>
      <c r="R263" s="494">
        <v>14906.8</v>
      </c>
      <c r="S263" s="494">
        <v>33891.299999999996</v>
      </c>
      <c r="T263" s="494">
        <v>1946.8999999999996</v>
      </c>
      <c r="U263" s="494">
        <v>18273.7</v>
      </c>
      <c r="V263" s="494">
        <v>65012.3</v>
      </c>
      <c r="W263" s="494">
        <v>0</v>
      </c>
      <c r="X263" s="494">
        <v>1660.4</v>
      </c>
      <c r="Y263" s="494">
        <v>25886.7</v>
      </c>
      <c r="Z263" s="494">
        <v>24316.1</v>
      </c>
      <c r="AA263" s="494">
        <v>13388.1</v>
      </c>
      <c r="AB263" s="494">
        <v>0</v>
      </c>
      <c r="AC263" s="494">
        <v>0</v>
      </c>
      <c r="AD263" s="494">
        <v>0</v>
      </c>
      <c r="AE263" s="494">
        <v>0</v>
      </c>
      <c r="AF263" s="494">
        <v>0</v>
      </c>
      <c r="AG263" s="494">
        <v>0</v>
      </c>
      <c r="AH263" s="494">
        <v>0</v>
      </c>
      <c r="AI263" s="494">
        <v>0</v>
      </c>
      <c r="AJ263" s="494">
        <v>0</v>
      </c>
      <c r="AK263" s="494">
        <v>0</v>
      </c>
      <c r="AL263" s="494">
        <v>0</v>
      </c>
      <c r="AM263" s="494">
        <v>0</v>
      </c>
      <c r="AN263" s="494">
        <v>0</v>
      </c>
      <c r="AO263" s="494">
        <v>0</v>
      </c>
      <c r="AP263" s="494">
        <v>0</v>
      </c>
      <c r="AQ263" s="494">
        <v>0</v>
      </c>
      <c r="AR263" s="494">
        <v>0</v>
      </c>
      <c r="AS263" s="494">
        <v>0</v>
      </c>
      <c r="AT263" s="494">
        <v>0</v>
      </c>
      <c r="AU263" s="494">
        <v>0</v>
      </c>
    </row>
    <row r="264" spans="3:47" ht="15.75">
      <c r="C264" s="1040"/>
      <c r="F264" s="314" t="s">
        <v>37</v>
      </c>
      <c r="N264" s="539">
        <v>17726</v>
      </c>
      <c r="O264" s="539">
        <v>3305.8</v>
      </c>
      <c r="P264" s="539">
        <v>15462.4</v>
      </c>
      <c r="Q264" s="539">
        <v>30981.600000000002</v>
      </c>
      <c r="R264" s="539">
        <v>27817</v>
      </c>
      <c r="S264" s="539">
        <v>46801.5</v>
      </c>
      <c r="T264" s="539">
        <v>34760.5</v>
      </c>
      <c r="U264" s="539">
        <v>67920.3</v>
      </c>
      <c r="V264" s="539">
        <v>65012.3</v>
      </c>
      <c r="W264" s="539">
        <v>16207.4</v>
      </c>
      <c r="X264" s="539">
        <v>21453</v>
      </c>
      <c r="Y264" s="539">
        <v>25886.7</v>
      </c>
      <c r="Z264" s="539">
        <v>24316.1</v>
      </c>
      <c r="AA264" s="539">
        <v>13388.1</v>
      </c>
      <c r="AB264" s="539">
        <v>0</v>
      </c>
      <c r="AC264" s="539">
        <v>0</v>
      </c>
      <c r="AD264" s="539">
        <v>0</v>
      </c>
      <c r="AE264" s="539">
        <v>0</v>
      </c>
      <c r="AF264" s="539">
        <v>0</v>
      </c>
      <c r="AG264" s="539">
        <v>0</v>
      </c>
      <c r="AH264" s="539">
        <v>0</v>
      </c>
      <c r="AI264" s="539">
        <v>0</v>
      </c>
      <c r="AJ264" s="539">
        <v>0</v>
      </c>
      <c r="AK264" s="539">
        <v>0</v>
      </c>
      <c r="AL264" s="539">
        <v>0</v>
      </c>
      <c r="AM264" s="539">
        <v>0</v>
      </c>
      <c r="AN264" s="539">
        <v>0</v>
      </c>
      <c r="AO264" s="539">
        <v>0</v>
      </c>
      <c r="AP264" s="539">
        <v>0</v>
      </c>
      <c r="AQ264" s="539">
        <v>0</v>
      </c>
      <c r="AR264" s="539">
        <v>0</v>
      </c>
      <c r="AS264" s="539">
        <v>0</v>
      </c>
      <c r="AT264" s="539">
        <v>0</v>
      </c>
      <c r="AU264" s="539">
        <v>0</v>
      </c>
    </row>
    <row r="265" spans="3:47" ht="15.75">
      <c r="C265" s="1040"/>
      <c r="E265" s="314" t="s">
        <v>1115</v>
      </c>
      <c r="F265" s="156"/>
      <c r="N265" s="539"/>
      <c r="O265" s="539"/>
      <c r="P265" s="539"/>
      <c r="Q265" s="539"/>
      <c r="R265" s="539"/>
      <c r="S265" s="539"/>
      <c r="T265" s="539"/>
      <c r="U265" s="539"/>
      <c r="V265" s="539"/>
      <c r="W265" s="539"/>
      <c r="X265" s="539"/>
      <c r="Y265" s="539"/>
      <c r="Z265" s="539"/>
      <c r="AA265" s="539"/>
      <c r="AB265" s="539"/>
      <c r="AC265" s="539"/>
      <c r="AD265" s="539"/>
      <c r="AE265" s="539"/>
      <c r="AF265" s="539"/>
      <c r="AG265" s="539"/>
      <c r="AH265" s="539"/>
      <c r="AI265" s="539"/>
      <c r="AJ265" s="539"/>
      <c r="AK265" s="539"/>
      <c r="AL265" s="539"/>
      <c r="AM265" s="539"/>
      <c r="AN265" s="539"/>
      <c r="AO265" s="539"/>
      <c r="AP265" s="539"/>
      <c r="AQ265" s="539"/>
      <c r="AR265" s="539"/>
      <c r="AS265" s="539"/>
      <c r="AT265" s="539"/>
      <c r="AU265" s="539"/>
    </row>
    <row r="266" spans="3:47">
      <c r="C266" s="1040"/>
      <c r="E266" s="156"/>
      <c r="F266" s="156" t="s">
        <v>1091</v>
      </c>
      <c r="N266" s="494">
        <v>1251356.5000000002</v>
      </c>
      <c r="O266" s="494">
        <v>1129056.0999999999</v>
      </c>
      <c r="P266" s="494">
        <v>1091392.7000000002</v>
      </c>
      <c r="Q266" s="494">
        <v>1260812.3</v>
      </c>
      <c r="R266" s="494">
        <v>1301228.7999999998</v>
      </c>
      <c r="S266" s="494">
        <v>1372330.2</v>
      </c>
      <c r="T266" s="494">
        <v>1410080.6000000003</v>
      </c>
      <c r="U266" s="494">
        <v>1467253</v>
      </c>
      <c r="V266" s="494">
        <v>1382964.7000000002</v>
      </c>
      <c r="W266" s="494">
        <v>1409931.2999999998</v>
      </c>
      <c r="X266" s="494">
        <v>1450357.5000000002</v>
      </c>
      <c r="Y266" s="494">
        <v>1327243.3</v>
      </c>
      <c r="Z266" s="494">
        <v>1208767.5</v>
      </c>
      <c r="AA266" s="494">
        <v>1009854.1</v>
      </c>
      <c r="AB266" s="494">
        <v>949956.90000000014</v>
      </c>
      <c r="AC266" s="494">
        <v>1020910.2000000003</v>
      </c>
      <c r="AD266" s="494">
        <v>992763.21399999992</v>
      </c>
      <c r="AE266" s="494">
        <v>992889.94968891912</v>
      </c>
      <c r="AF266" s="494">
        <v>921990.02942102833</v>
      </c>
      <c r="AG266" s="494">
        <v>901627.07303886767</v>
      </c>
      <c r="AH266" s="494">
        <v>879614.63856574544</v>
      </c>
      <c r="AI266" s="494">
        <v>875583.67851632019</v>
      </c>
      <c r="AJ266" s="494">
        <v>883770.55054848327</v>
      </c>
      <c r="AK266" s="494">
        <v>899448.85867690004</v>
      </c>
      <c r="AL266" s="494">
        <v>916084.48048219399</v>
      </c>
      <c r="AM266" s="494">
        <v>919619.72724179423</v>
      </c>
      <c r="AN266" s="494">
        <v>915818.10820274916</v>
      </c>
      <c r="AO266" s="494">
        <v>911458.34862351615</v>
      </c>
      <c r="AP266" s="494">
        <v>909034.3913822649</v>
      </c>
      <c r="AQ266" s="494">
        <v>906847.37208599062</v>
      </c>
      <c r="AR266" s="494">
        <v>904032.19493431482</v>
      </c>
      <c r="AS266" s="494">
        <v>900239.19427380082</v>
      </c>
      <c r="AT266" s="494">
        <v>896576.43692037696</v>
      </c>
      <c r="AU266" s="494">
        <v>893141.84425795462</v>
      </c>
    </row>
    <row r="267" spans="3:47">
      <c r="C267" s="1040"/>
      <c r="E267" s="156"/>
      <c r="F267" s="156" t="s">
        <v>1112</v>
      </c>
      <c r="N267" s="494">
        <v>454263.2</v>
      </c>
      <c r="O267" s="494">
        <v>504079.8</v>
      </c>
      <c r="P267" s="494">
        <v>392137.19999999995</v>
      </c>
      <c r="Q267" s="494">
        <v>713626.6</v>
      </c>
      <c r="R267" s="494">
        <v>875451.8</v>
      </c>
      <c r="S267" s="494">
        <v>895008.4</v>
      </c>
      <c r="T267" s="494">
        <v>936821.9</v>
      </c>
      <c r="U267" s="494">
        <v>816632.5</v>
      </c>
      <c r="V267" s="494">
        <v>812511.60000000009</v>
      </c>
      <c r="W267" s="494">
        <v>666154.99999999988</v>
      </c>
      <c r="X267" s="494">
        <v>764819.89999999991</v>
      </c>
      <c r="Y267" s="494">
        <v>900655.99999999988</v>
      </c>
      <c r="Z267" s="494">
        <v>851598.29999999993</v>
      </c>
      <c r="AA267" s="494">
        <v>686637</v>
      </c>
      <c r="AB267" s="494">
        <v>488288.99999999994</v>
      </c>
      <c r="AC267" s="494">
        <v>538779.19999999995</v>
      </c>
      <c r="AD267" s="494">
        <v>665847.2927308639</v>
      </c>
      <c r="AE267" s="494">
        <v>680590.55184828944</v>
      </c>
      <c r="AF267" s="494">
        <v>658185.52480474103</v>
      </c>
      <c r="AG267" s="494">
        <v>677705.40857198206</v>
      </c>
      <c r="AH267" s="494">
        <v>679881.70355551539</v>
      </c>
      <c r="AI267" s="494">
        <v>673237.27311369404</v>
      </c>
      <c r="AJ267" s="494">
        <v>628684.96739848761</v>
      </c>
      <c r="AK267" s="494">
        <v>590388.76630281436</v>
      </c>
      <c r="AL267" s="494">
        <v>530575.63577498938</v>
      </c>
      <c r="AM267" s="494">
        <v>527842.90061951079</v>
      </c>
      <c r="AN267" s="494">
        <v>534656.50019454595</v>
      </c>
      <c r="AO267" s="494">
        <v>540273.2352554017</v>
      </c>
      <c r="AP267" s="494">
        <v>544124.70327094931</v>
      </c>
      <c r="AQ267" s="494">
        <v>543341.7101066499</v>
      </c>
      <c r="AR267" s="494">
        <v>547933.15369189368</v>
      </c>
      <c r="AS267" s="494">
        <v>551718.19266904378</v>
      </c>
      <c r="AT267" s="494">
        <v>555437.10859095759</v>
      </c>
      <c r="AU267" s="494">
        <v>558867.94704104622</v>
      </c>
    </row>
    <row r="268" spans="3:47" ht="15.75">
      <c r="C268" s="1040"/>
      <c r="E268" s="156"/>
      <c r="F268" s="314" t="s">
        <v>37</v>
      </c>
      <c r="N268" s="539">
        <v>1705619.7000000002</v>
      </c>
      <c r="O268" s="539">
        <v>1633135.9</v>
      </c>
      <c r="P268" s="539">
        <v>1483529.9000000001</v>
      </c>
      <c r="Q268" s="539">
        <v>1974438.9</v>
      </c>
      <c r="R268" s="539">
        <v>2176680.5999999996</v>
      </c>
      <c r="S268" s="539">
        <v>2267338.6</v>
      </c>
      <c r="T268" s="539">
        <v>2346902.5000000005</v>
      </c>
      <c r="U268" s="539">
        <v>2283885.5</v>
      </c>
      <c r="V268" s="539">
        <v>2195476.3000000003</v>
      </c>
      <c r="W268" s="539">
        <v>2076086.2999999998</v>
      </c>
      <c r="X268" s="539">
        <v>2215177.4000000004</v>
      </c>
      <c r="Y268" s="539">
        <v>2227899.2999999998</v>
      </c>
      <c r="Z268" s="539">
        <v>2060365.7999999998</v>
      </c>
      <c r="AA268" s="539">
        <v>1696491.1</v>
      </c>
      <c r="AB268" s="539">
        <v>1438245.9000000001</v>
      </c>
      <c r="AC268" s="539">
        <v>1559689.4000000004</v>
      </c>
      <c r="AD268" s="539">
        <v>1658610.5067308638</v>
      </c>
      <c r="AE268" s="539">
        <v>1673480.5015372084</v>
      </c>
      <c r="AF268" s="539">
        <v>1580175.5542257694</v>
      </c>
      <c r="AG268" s="539">
        <v>1579332.4816108497</v>
      </c>
      <c r="AH268" s="539">
        <v>1559496.3421212607</v>
      </c>
      <c r="AI268" s="539">
        <v>1548820.9516300142</v>
      </c>
      <c r="AJ268" s="539">
        <v>1512455.5179469709</v>
      </c>
      <c r="AK268" s="539">
        <v>1489837.6249797144</v>
      </c>
      <c r="AL268" s="539">
        <v>1446660.1162571833</v>
      </c>
      <c r="AM268" s="539">
        <v>1447462.6278613051</v>
      </c>
      <c r="AN268" s="539">
        <v>1450474.6083972952</v>
      </c>
      <c r="AO268" s="539">
        <v>1451731.5838789179</v>
      </c>
      <c r="AP268" s="539">
        <v>1453159.0946532143</v>
      </c>
      <c r="AQ268" s="539">
        <v>1450189.0821926405</v>
      </c>
      <c r="AR268" s="539">
        <v>1451965.3486262085</v>
      </c>
      <c r="AS268" s="539">
        <v>1451957.3869428446</v>
      </c>
      <c r="AT268" s="539">
        <v>1452013.5455113347</v>
      </c>
      <c r="AU268" s="539">
        <v>1452009.7912990008</v>
      </c>
    </row>
    <row r="269" spans="3:47" ht="15.75">
      <c r="C269" s="1040"/>
      <c r="E269" s="314" t="s">
        <v>1116</v>
      </c>
      <c r="F269" s="314"/>
      <c r="N269" s="494"/>
      <c r="O269" s="494"/>
      <c r="P269" s="494"/>
      <c r="Q269" s="494"/>
      <c r="R269" s="494"/>
      <c r="S269" s="494"/>
      <c r="T269" s="494"/>
      <c r="U269" s="494"/>
      <c r="V269" s="494"/>
      <c r="W269" s="494"/>
      <c r="X269" s="494"/>
      <c r="Y269" s="494"/>
      <c r="Z269" s="494"/>
      <c r="AA269" s="494"/>
      <c r="AB269" s="494"/>
      <c r="AC269" s="494"/>
      <c r="AD269" s="494"/>
      <c r="AE269" s="494"/>
      <c r="AF269" s="494"/>
      <c r="AG269" s="494"/>
      <c r="AH269" s="494"/>
      <c r="AI269" s="494"/>
      <c r="AJ269" s="494"/>
      <c r="AK269" s="494"/>
      <c r="AL269" s="494"/>
      <c r="AM269" s="494"/>
      <c r="AN269" s="494"/>
      <c r="AO269" s="494"/>
      <c r="AP269" s="494"/>
      <c r="AQ269" s="494"/>
      <c r="AR269" s="494"/>
      <c r="AS269" s="494"/>
      <c r="AT269" s="494"/>
      <c r="AU269" s="494"/>
    </row>
    <row r="270" spans="3:47" ht="15.75">
      <c r="C270" s="1040"/>
      <c r="E270" s="314" t="s">
        <v>1117</v>
      </c>
      <c r="F270" s="314"/>
      <c r="N270" s="494"/>
      <c r="O270" s="494"/>
      <c r="P270" s="494"/>
      <c r="Q270" s="494"/>
      <c r="R270" s="494"/>
      <c r="S270" s="494"/>
      <c r="T270" s="494"/>
      <c r="U270" s="494"/>
      <c r="V270" s="494"/>
      <c r="W270" s="494"/>
      <c r="X270" s="494"/>
      <c r="Y270" s="494"/>
      <c r="Z270" s="494"/>
      <c r="AA270" s="494"/>
      <c r="AB270" s="494"/>
      <c r="AC270" s="494"/>
      <c r="AD270" s="494"/>
      <c r="AE270" s="494"/>
      <c r="AF270" s="494"/>
      <c r="AG270" s="494"/>
      <c r="AH270" s="494"/>
      <c r="AI270" s="494"/>
      <c r="AJ270" s="494"/>
      <c r="AK270" s="494"/>
      <c r="AL270" s="494"/>
      <c r="AM270" s="494"/>
      <c r="AN270" s="494"/>
      <c r="AO270" s="494"/>
      <c r="AP270" s="494"/>
      <c r="AQ270" s="494"/>
      <c r="AR270" s="494"/>
      <c r="AS270" s="494"/>
      <c r="AT270" s="494"/>
      <c r="AU270" s="494"/>
    </row>
    <row r="271" spans="3:47">
      <c r="C271" s="1040"/>
      <c r="F271" s="156" t="s">
        <v>1091</v>
      </c>
      <c r="N271" s="494">
        <v>0</v>
      </c>
      <c r="O271" s="494">
        <v>0</v>
      </c>
      <c r="P271" s="494">
        <v>0</v>
      </c>
      <c r="Q271" s="494">
        <v>0</v>
      </c>
      <c r="R271" s="494">
        <v>0</v>
      </c>
      <c r="S271" s="494">
        <v>0</v>
      </c>
      <c r="T271" s="494">
        <v>0</v>
      </c>
      <c r="U271" s="494">
        <v>0</v>
      </c>
      <c r="V271" s="494">
        <v>0</v>
      </c>
      <c r="W271" s="494">
        <v>0</v>
      </c>
      <c r="X271" s="494">
        <v>0</v>
      </c>
      <c r="Y271" s="494">
        <v>0</v>
      </c>
      <c r="Z271" s="494">
        <v>0</v>
      </c>
      <c r="AA271" s="494">
        <v>0</v>
      </c>
      <c r="AB271" s="494">
        <v>0</v>
      </c>
      <c r="AC271" s="494">
        <v>0</v>
      </c>
      <c r="AD271" s="494">
        <v>0</v>
      </c>
      <c r="AE271" s="494">
        <v>0</v>
      </c>
      <c r="AF271" s="494">
        <v>0</v>
      </c>
      <c r="AG271" s="494">
        <v>0</v>
      </c>
      <c r="AH271" s="494">
        <v>0</v>
      </c>
      <c r="AI271" s="494">
        <v>0</v>
      </c>
      <c r="AJ271" s="494">
        <v>0</v>
      </c>
      <c r="AK271" s="494">
        <v>0</v>
      </c>
      <c r="AL271" s="494">
        <v>0</v>
      </c>
      <c r="AM271" s="494">
        <v>0</v>
      </c>
      <c r="AN271" s="494">
        <v>0</v>
      </c>
      <c r="AO271" s="494">
        <v>0</v>
      </c>
      <c r="AP271" s="494">
        <v>0</v>
      </c>
      <c r="AQ271" s="494">
        <v>0</v>
      </c>
      <c r="AR271" s="494">
        <v>0</v>
      </c>
      <c r="AS271" s="494">
        <v>0</v>
      </c>
      <c r="AT271" s="494">
        <v>0</v>
      </c>
      <c r="AU271" s="494">
        <v>0</v>
      </c>
    </row>
    <row r="272" spans="3:47">
      <c r="C272" s="1040"/>
      <c r="F272" s="156" t="s">
        <v>1112</v>
      </c>
      <c r="N272" s="494">
        <v>0</v>
      </c>
      <c r="O272" s="494">
        <v>0</v>
      </c>
      <c r="P272" s="494">
        <v>0</v>
      </c>
      <c r="Q272" s="494">
        <v>0</v>
      </c>
      <c r="R272" s="494">
        <v>0</v>
      </c>
      <c r="S272" s="494">
        <v>0</v>
      </c>
      <c r="T272" s="494">
        <v>0</v>
      </c>
      <c r="U272" s="494">
        <v>0</v>
      </c>
      <c r="V272" s="494">
        <v>0</v>
      </c>
      <c r="W272" s="494">
        <v>0</v>
      </c>
      <c r="X272" s="494">
        <v>0</v>
      </c>
      <c r="Y272" s="494">
        <v>0</v>
      </c>
      <c r="Z272" s="494">
        <v>0</v>
      </c>
      <c r="AA272" s="494">
        <v>0</v>
      </c>
      <c r="AB272" s="494">
        <v>0</v>
      </c>
      <c r="AC272" s="494">
        <v>0</v>
      </c>
      <c r="AD272" s="494">
        <v>0</v>
      </c>
      <c r="AE272" s="494">
        <v>0</v>
      </c>
      <c r="AF272" s="494">
        <v>0</v>
      </c>
      <c r="AG272" s="494">
        <v>0</v>
      </c>
      <c r="AH272" s="494">
        <v>4261.44068417382</v>
      </c>
      <c r="AI272" s="494">
        <v>16000.628274724499</v>
      </c>
      <c r="AJ272" s="494">
        <v>16000.681669488462</v>
      </c>
      <c r="AK272" s="494">
        <v>16000.744889309239</v>
      </c>
      <c r="AL272" s="494">
        <v>15999.17111685519</v>
      </c>
      <c r="AM272" s="494">
        <v>15999.174670135761</v>
      </c>
      <c r="AN272" s="494">
        <v>15999.21500505049</v>
      </c>
      <c r="AO272" s="494">
        <v>15999.201869805922</v>
      </c>
      <c r="AP272" s="494">
        <v>15999.218594586982</v>
      </c>
      <c r="AQ272" s="494">
        <v>15999.510349438997</v>
      </c>
      <c r="AR272" s="494">
        <v>15999.517180628929</v>
      </c>
      <c r="AS272" s="494">
        <v>15999.523291895648</v>
      </c>
      <c r="AT272" s="494">
        <v>15999.52928626729</v>
      </c>
      <c r="AU272" s="494">
        <v>15999.535179933859</v>
      </c>
    </row>
    <row r="273" spans="3:47" ht="15.75">
      <c r="C273" s="1040"/>
      <c r="F273" s="314" t="s">
        <v>37</v>
      </c>
      <c r="N273" s="539">
        <v>0</v>
      </c>
      <c r="O273" s="539">
        <v>0</v>
      </c>
      <c r="P273" s="539">
        <v>0</v>
      </c>
      <c r="Q273" s="539">
        <v>0</v>
      </c>
      <c r="R273" s="539">
        <v>0</v>
      </c>
      <c r="S273" s="539">
        <v>0</v>
      </c>
      <c r="T273" s="539">
        <v>0</v>
      </c>
      <c r="U273" s="539">
        <v>0</v>
      </c>
      <c r="V273" s="539">
        <v>0</v>
      </c>
      <c r="W273" s="539">
        <v>0</v>
      </c>
      <c r="X273" s="539">
        <v>0</v>
      </c>
      <c r="Y273" s="539">
        <v>0</v>
      </c>
      <c r="Z273" s="539">
        <v>0</v>
      </c>
      <c r="AA273" s="539">
        <v>0</v>
      </c>
      <c r="AB273" s="539">
        <v>0</v>
      </c>
      <c r="AC273" s="539">
        <v>0</v>
      </c>
      <c r="AD273" s="539">
        <v>0</v>
      </c>
      <c r="AE273" s="539">
        <v>0</v>
      </c>
      <c r="AF273" s="539">
        <v>0</v>
      </c>
      <c r="AG273" s="539">
        <v>0</v>
      </c>
      <c r="AH273" s="539">
        <v>4261.44068417382</v>
      </c>
      <c r="AI273" s="539">
        <v>16000.628274724499</v>
      </c>
      <c r="AJ273" s="539">
        <v>16000.681669488462</v>
      </c>
      <c r="AK273" s="539">
        <v>16000.744889309239</v>
      </c>
      <c r="AL273" s="539">
        <v>15999.17111685519</v>
      </c>
      <c r="AM273" s="539">
        <v>15999.174670135761</v>
      </c>
      <c r="AN273" s="539">
        <v>15999.21500505049</v>
      </c>
      <c r="AO273" s="539">
        <v>15999.201869805922</v>
      </c>
      <c r="AP273" s="539">
        <v>15999.218594586982</v>
      </c>
      <c r="AQ273" s="539">
        <v>15999.510349438997</v>
      </c>
      <c r="AR273" s="539">
        <v>15999.517180628929</v>
      </c>
      <c r="AS273" s="539">
        <v>15999.523291895648</v>
      </c>
      <c r="AT273" s="539">
        <v>15999.52928626729</v>
      </c>
      <c r="AU273" s="539">
        <v>15999.535179933859</v>
      </c>
    </row>
    <row r="274" spans="3:47" ht="15.75">
      <c r="C274" s="1040"/>
      <c r="E274" s="314" t="s">
        <v>1118</v>
      </c>
      <c r="F274" s="314"/>
      <c r="N274" s="494"/>
      <c r="O274" s="494"/>
      <c r="P274" s="494"/>
      <c r="Q274" s="494"/>
      <c r="R274" s="494"/>
      <c r="S274" s="494"/>
      <c r="T274" s="494"/>
      <c r="U274" s="494"/>
      <c r="V274" s="494"/>
      <c r="W274" s="494"/>
      <c r="X274" s="494"/>
      <c r="Y274" s="494"/>
      <c r="Z274" s="494"/>
      <c r="AA274" s="494"/>
      <c r="AB274" s="494"/>
      <c r="AC274" s="494"/>
      <c r="AD274" s="494"/>
      <c r="AE274" s="494"/>
      <c r="AF274" s="494"/>
      <c r="AG274" s="494"/>
      <c r="AH274" s="494"/>
      <c r="AI274" s="494"/>
      <c r="AJ274" s="494"/>
      <c r="AK274" s="494"/>
      <c r="AL274" s="494"/>
      <c r="AM274" s="494"/>
      <c r="AN274" s="494"/>
      <c r="AO274" s="494"/>
      <c r="AP274" s="494"/>
      <c r="AQ274" s="494"/>
      <c r="AR274" s="494"/>
      <c r="AS274" s="494"/>
      <c r="AT274" s="494"/>
      <c r="AU274" s="494"/>
    </row>
    <row r="275" spans="3:47">
      <c r="C275" s="1040"/>
      <c r="F275" s="156" t="s">
        <v>1091</v>
      </c>
      <c r="N275" s="494">
        <v>0</v>
      </c>
      <c r="O275" s="494">
        <v>0</v>
      </c>
      <c r="P275" s="494">
        <v>0</v>
      </c>
      <c r="Q275" s="494">
        <v>0</v>
      </c>
      <c r="R275" s="494">
        <v>0</v>
      </c>
      <c r="S275" s="494">
        <v>0</v>
      </c>
      <c r="T275" s="494">
        <v>0</v>
      </c>
      <c r="U275" s="494">
        <v>0</v>
      </c>
      <c r="V275" s="494">
        <v>0</v>
      </c>
      <c r="W275" s="494">
        <v>0</v>
      </c>
      <c r="X275" s="494">
        <v>0</v>
      </c>
      <c r="Y275" s="494">
        <v>0</v>
      </c>
      <c r="Z275" s="494">
        <v>0</v>
      </c>
      <c r="AA275" s="494">
        <v>0</v>
      </c>
      <c r="AB275" s="494">
        <v>0</v>
      </c>
      <c r="AC275" s="494">
        <v>0</v>
      </c>
      <c r="AD275" s="494">
        <v>0</v>
      </c>
      <c r="AE275" s="494">
        <v>0</v>
      </c>
      <c r="AF275" s="494">
        <v>0</v>
      </c>
      <c r="AG275" s="494">
        <v>0</v>
      </c>
      <c r="AH275" s="494">
        <v>0</v>
      </c>
      <c r="AI275" s="494">
        <v>0</v>
      </c>
      <c r="AJ275" s="494">
        <v>0</v>
      </c>
      <c r="AK275" s="494">
        <v>0</v>
      </c>
      <c r="AL275" s="494">
        <v>0</v>
      </c>
      <c r="AM275" s="494">
        <v>0</v>
      </c>
      <c r="AN275" s="494">
        <v>0</v>
      </c>
      <c r="AO275" s="494">
        <v>0</v>
      </c>
      <c r="AP275" s="494">
        <v>0</v>
      </c>
      <c r="AQ275" s="494">
        <v>0</v>
      </c>
      <c r="AR275" s="494">
        <v>0</v>
      </c>
      <c r="AS275" s="494">
        <v>0</v>
      </c>
      <c r="AT275" s="494">
        <v>0</v>
      </c>
      <c r="AU275" s="494">
        <v>0</v>
      </c>
    </row>
    <row r="276" spans="3:47">
      <c r="C276" s="1040"/>
      <c r="F276" s="156" t="s">
        <v>1112</v>
      </c>
      <c r="N276" s="494">
        <v>0</v>
      </c>
      <c r="O276" s="494">
        <v>0</v>
      </c>
      <c r="P276" s="494">
        <v>0</v>
      </c>
      <c r="Q276" s="494">
        <v>0</v>
      </c>
      <c r="R276" s="494">
        <v>0</v>
      </c>
      <c r="S276" s="494">
        <v>0</v>
      </c>
      <c r="T276" s="494">
        <v>0</v>
      </c>
      <c r="U276" s="494">
        <v>0</v>
      </c>
      <c r="V276" s="494">
        <v>0</v>
      </c>
      <c r="W276" s="494">
        <v>0</v>
      </c>
      <c r="X276" s="494">
        <v>0</v>
      </c>
      <c r="Y276" s="494">
        <v>0</v>
      </c>
      <c r="Z276" s="494">
        <v>0</v>
      </c>
      <c r="AA276" s="494">
        <v>0</v>
      </c>
      <c r="AB276" s="494">
        <v>0</v>
      </c>
      <c r="AC276" s="494">
        <v>0</v>
      </c>
      <c r="AD276" s="494">
        <v>14075.790020673969</v>
      </c>
      <c r="AE276" s="494">
        <v>56827.815979326035</v>
      </c>
      <c r="AF276" s="494">
        <v>56200</v>
      </c>
      <c r="AG276" s="494">
        <v>55693.956597877805</v>
      </c>
      <c r="AH276" s="494">
        <v>56970.747805282772</v>
      </c>
      <c r="AI276" s="494">
        <v>56202.20681496973</v>
      </c>
      <c r="AJ276" s="494">
        <v>56202.394364078187</v>
      </c>
      <c r="AK276" s="494">
        <v>56202.616423698681</v>
      </c>
      <c r="AL276" s="494">
        <v>56197.088547953826</v>
      </c>
      <c r="AM276" s="494">
        <v>56197.101028851903</v>
      </c>
      <c r="AN276" s="494">
        <v>56197.242705239849</v>
      </c>
      <c r="AO276" s="494">
        <v>56197.19656769326</v>
      </c>
      <c r="AP276" s="494">
        <v>56197.255313486763</v>
      </c>
      <c r="AQ276" s="494">
        <v>56198.280102404526</v>
      </c>
      <c r="AR276" s="494">
        <v>56198.304096959117</v>
      </c>
      <c r="AS276" s="494">
        <v>56198.32556278351</v>
      </c>
      <c r="AT276" s="494">
        <v>56198.346618013864</v>
      </c>
      <c r="AU276" s="494">
        <v>56198.367319517667</v>
      </c>
    </row>
    <row r="277" spans="3:47" ht="15.75">
      <c r="C277" s="1040"/>
      <c r="F277" s="314" t="s">
        <v>37</v>
      </c>
      <c r="N277" s="539">
        <v>0</v>
      </c>
      <c r="O277" s="539">
        <v>0</v>
      </c>
      <c r="P277" s="539">
        <v>0</v>
      </c>
      <c r="Q277" s="539">
        <v>0</v>
      </c>
      <c r="R277" s="539">
        <v>0</v>
      </c>
      <c r="S277" s="539">
        <v>0</v>
      </c>
      <c r="T277" s="539">
        <v>0</v>
      </c>
      <c r="U277" s="539">
        <v>0</v>
      </c>
      <c r="V277" s="539">
        <v>0</v>
      </c>
      <c r="W277" s="539">
        <v>0</v>
      </c>
      <c r="X277" s="539">
        <v>0</v>
      </c>
      <c r="Y277" s="539">
        <v>0</v>
      </c>
      <c r="Z277" s="539">
        <v>0</v>
      </c>
      <c r="AA277" s="539">
        <v>0</v>
      </c>
      <c r="AB277" s="539">
        <v>0</v>
      </c>
      <c r="AC277" s="539">
        <v>0</v>
      </c>
      <c r="AD277" s="539">
        <v>14075.790020673969</v>
      </c>
      <c r="AE277" s="539">
        <v>56827.815979326035</v>
      </c>
      <c r="AF277" s="539">
        <v>56200</v>
      </c>
      <c r="AG277" s="539">
        <v>55693.956597877805</v>
      </c>
      <c r="AH277" s="539">
        <v>56970.747805282772</v>
      </c>
      <c r="AI277" s="539">
        <v>56202.20681496973</v>
      </c>
      <c r="AJ277" s="539">
        <v>56202.394364078187</v>
      </c>
      <c r="AK277" s="539">
        <v>56202.616423698681</v>
      </c>
      <c r="AL277" s="539">
        <v>56197.088547953826</v>
      </c>
      <c r="AM277" s="539">
        <v>56197.101028851903</v>
      </c>
      <c r="AN277" s="539">
        <v>56197.242705239849</v>
      </c>
      <c r="AO277" s="539">
        <v>56197.19656769326</v>
      </c>
      <c r="AP277" s="539">
        <v>56197.255313486763</v>
      </c>
      <c r="AQ277" s="539">
        <v>56198.280102404526</v>
      </c>
      <c r="AR277" s="539">
        <v>56198.304096959117</v>
      </c>
      <c r="AS277" s="539">
        <v>56198.32556278351</v>
      </c>
      <c r="AT277" s="539">
        <v>56198.346618013864</v>
      </c>
      <c r="AU277" s="539">
        <v>56198.367319517667</v>
      </c>
    </row>
    <row r="278" spans="3:47" ht="15.75">
      <c r="C278" s="1040"/>
      <c r="E278" s="314" t="s">
        <v>1119</v>
      </c>
      <c r="F278" s="314"/>
      <c r="N278" s="494"/>
      <c r="O278" s="494"/>
      <c r="P278" s="494"/>
      <c r="Q278" s="494"/>
      <c r="R278" s="494"/>
      <c r="S278" s="494"/>
      <c r="T278" s="494"/>
      <c r="U278" s="494"/>
      <c r="V278" s="494"/>
      <c r="W278" s="494"/>
      <c r="X278" s="494"/>
      <c r="Y278" s="494"/>
      <c r="Z278" s="494"/>
      <c r="AA278" s="494"/>
      <c r="AB278" s="494"/>
      <c r="AC278" s="494"/>
      <c r="AD278" s="494"/>
      <c r="AE278" s="494"/>
      <c r="AF278" s="494"/>
      <c r="AG278" s="494"/>
      <c r="AH278" s="494"/>
      <c r="AI278" s="494"/>
      <c r="AJ278" s="494"/>
      <c r="AK278" s="494"/>
      <c r="AL278" s="494"/>
      <c r="AM278" s="494"/>
      <c r="AN278" s="494"/>
      <c r="AO278" s="494"/>
      <c r="AP278" s="494"/>
      <c r="AQ278" s="494"/>
      <c r="AR278" s="494"/>
      <c r="AS278" s="494"/>
      <c r="AT278" s="494"/>
      <c r="AU278" s="494"/>
    </row>
    <row r="279" spans="3:47">
      <c r="C279" s="1040"/>
      <c r="F279" s="156" t="s">
        <v>1091</v>
      </c>
      <c r="N279" s="494">
        <v>0</v>
      </c>
      <c r="O279" s="494">
        <v>0</v>
      </c>
      <c r="P279" s="494">
        <v>0</v>
      </c>
      <c r="Q279" s="494">
        <v>0</v>
      </c>
      <c r="R279" s="494">
        <v>0</v>
      </c>
      <c r="S279" s="494">
        <v>0</v>
      </c>
      <c r="T279" s="494">
        <v>0</v>
      </c>
      <c r="U279" s="494">
        <v>0</v>
      </c>
      <c r="V279" s="494">
        <v>0</v>
      </c>
      <c r="W279" s="494">
        <v>0</v>
      </c>
      <c r="X279" s="494">
        <v>0</v>
      </c>
      <c r="Y279" s="494">
        <v>0</v>
      </c>
      <c r="Z279" s="494">
        <v>0</v>
      </c>
      <c r="AA279" s="494">
        <v>0</v>
      </c>
      <c r="AB279" s="494">
        <v>0</v>
      </c>
      <c r="AC279" s="494">
        <v>0</v>
      </c>
      <c r="AD279" s="494">
        <v>0</v>
      </c>
      <c r="AE279" s="494">
        <v>0</v>
      </c>
      <c r="AF279" s="494">
        <v>0</v>
      </c>
      <c r="AG279" s="494">
        <v>0</v>
      </c>
      <c r="AH279" s="494">
        <v>0</v>
      </c>
      <c r="AI279" s="494">
        <v>0</v>
      </c>
      <c r="AJ279" s="494">
        <v>0</v>
      </c>
      <c r="AK279" s="494">
        <v>0</v>
      </c>
      <c r="AL279" s="494">
        <v>0</v>
      </c>
      <c r="AM279" s="494">
        <v>0</v>
      </c>
      <c r="AN279" s="494">
        <v>0</v>
      </c>
      <c r="AO279" s="494">
        <v>0</v>
      </c>
      <c r="AP279" s="494">
        <v>0</v>
      </c>
      <c r="AQ279" s="494">
        <v>0</v>
      </c>
      <c r="AR279" s="494">
        <v>0</v>
      </c>
      <c r="AS279" s="494">
        <v>0</v>
      </c>
      <c r="AT279" s="494">
        <v>0</v>
      </c>
      <c r="AU279" s="494">
        <v>0</v>
      </c>
    </row>
    <row r="280" spans="3:47">
      <c r="C280" s="1040"/>
      <c r="F280" s="156" t="s">
        <v>1112</v>
      </c>
      <c r="N280" s="494">
        <v>0</v>
      </c>
      <c r="O280" s="494">
        <v>0</v>
      </c>
      <c r="P280" s="494">
        <v>0</v>
      </c>
      <c r="Q280" s="494">
        <v>0</v>
      </c>
      <c r="R280" s="494">
        <v>0</v>
      </c>
      <c r="S280" s="494">
        <v>0</v>
      </c>
      <c r="T280" s="494">
        <v>0</v>
      </c>
      <c r="U280" s="494">
        <v>0</v>
      </c>
      <c r="V280" s="494">
        <v>0</v>
      </c>
      <c r="W280" s="494">
        <v>0</v>
      </c>
      <c r="X280" s="494">
        <v>0</v>
      </c>
      <c r="Y280" s="494">
        <v>0</v>
      </c>
      <c r="Z280" s="494">
        <v>0</v>
      </c>
      <c r="AA280" s="494">
        <v>0</v>
      </c>
      <c r="AB280" s="494">
        <v>0</v>
      </c>
      <c r="AC280" s="494">
        <v>0</v>
      </c>
      <c r="AD280" s="494">
        <v>6011.0135319604105</v>
      </c>
      <c r="AE280" s="494">
        <v>24398.921468039578</v>
      </c>
      <c r="AF280" s="494">
        <v>24761.630000000005</v>
      </c>
      <c r="AG280" s="494">
        <v>25270.389559535299</v>
      </c>
      <c r="AH280" s="494">
        <v>25849.716530866717</v>
      </c>
      <c r="AI280" s="494">
        <v>25501.001312842141</v>
      </c>
      <c r="AJ280" s="494">
        <v>25501.086410747223</v>
      </c>
      <c r="AK280" s="494">
        <v>25501.187167336586</v>
      </c>
      <c r="AL280" s="494">
        <v>25498.678967487936</v>
      </c>
      <c r="AM280" s="494">
        <v>25498.684630528889</v>
      </c>
      <c r="AN280" s="494">
        <v>25498.748914299216</v>
      </c>
      <c r="AO280" s="494">
        <v>25498.727980003183</v>
      </c>
      <c r="AP280" s="494">
        <v>25498.754635122987</v>
      </c>
      <c r="AQ280" s="494">
        <v>25499.219619418411</v>
      </c>
      <c r="AR280" s="494">
        <v>25499.230506627358</v>
      </c>
      <c r="AS280" s="494">
        <v>25499.240246458721</v>
      </c>
      <c r="AT280" s="494">
        <v>25499.249799988505</v>
      </c>
      <c r="AU280" s="494">
        <v>25499.25919301957</v>
      </c>
    </row>
    <row r="281" spans="3:47" ht="15.75">
      <c r="C281" s="1040"/>
      <c r="F281" s="314" t="s">
        <v>37</v>
      </c>
      <c r="N281" s="539">
        <v>0</v>
      </c>
      <c r="O281" s="539">
        <v>0</v>
      </c>
      <c r="P281" s="539">
        <v>0</v>
      </c>
      <c r="Q281" s="539">
        <v>0</v>
      </c>
      <c r="R281" s="539">
        <v>0</v>
      </c>
      <c r="S281" s="539">
        <v>0</v>
      </c>
      <c r="T281" s="539">
        <v>0</v>
      </c>
      <c r="U281" s="539">
        <v>0</v>
      </c>
      <c r="V281" s="539">
        <v>0</v>
      </c>
      <c r="W281" s="539">
        <v>0</v>
      </c>
      <c r="X281" s="539">
        <v>0</v>
      </c>
      <c r="Y281" s="539">
        <v>0</v>
      </c>
      <c r="Z281" s="539">
        <v>0</v>
      </c>
      <c r="AA281" s="539">
        <v>0</v>
      </c>
      <c r="AB281" s="539">
        <v>0</v>
      </c>
      <c r="AC281" s="539">
        <v>0</v>
      </c>
      <c r="AD281" s="539">
        <v>6011.0135319604105</v>
      </c>
      <c r="AE281" s="539">
        <v>24398.921468039578</v>
      </c>
      <c r="AF281" s="539">
        <v>24761.630000000005</v>
      </c>
      <c r="AG281" s="539">
        <v>25270.389559535299</v>
      </c>
      <c r="AH281" s="539">
        <v>25849.716530866717</v>
      </c>
      <c r="AI281" s="539">
        <v>25501.001312842141</v>
      </c>
      <c r="AJ281" s="539">
        <v>25501.086410747223</v>
      </c>
      <c r="AK281" s="539">
        <v>25501.187167336586</v>
      </c>
      <c r="AL281" s="539">
        <v>25498.678967487936</v>
      </c>
      <c r="AM281" s="539">
        <v>25498.684630528889</v>
      </c>
      <c r="AN281" s="539">
        <v>25498.748914299216</v>
      </c>
      <c r="AO281" s="539">
        <v>25498.727980003183</v>
      </c>
      <c r="AP281" s="539">
        <v>25498.754635122987</v>
      </c>
      <c r="AQ281" s="539">
        <v>25499.219619418411</v>
      </c>
      <c r="AR281" s="539">
        <v>25499.230506627358</v>
      </c>
      <c r="AS281" s="539">
        <v>25499.240246458721</v>
      </c>
      <c r="AT281" s="539">
        <v>25499.249799988505</v>
      </c>
      <c r="AU281" s="539">
        <v>25499.25919301957</v>
      </c>
    </row>
    <row r="282" spans="3:47" ht="15.75">
      <c r="C282" s="1040"/>
      <c r="E282" s="314" t="s">
        <v>1120</v>
      </c>
      <c r="F282" s="314"/>
      <c r="N282" s="494"/>
      <c r="O282" s="494"/>
      <c r="P282" s="494"/>
      <c r="Q282" s="494"/>
      <c r="R282" s="494"/>
      <c r="S282" s="494"/>
      <c r="T282" s="494"/>
      <c r="U282" s="494"/>
      <c r="V282" s="494"/>
      <c r="W282" s="494"/>
      <c r="X282" s="494"/>
      <c r="Y282" s="494"/>
      <c r="Z282" s="494"/>
      <c r="AA282" s="494"/>
      <c r="AB282" s="494"/>
      <c r="AC282" s="494"/>
      <c r="AD282" s="494"/>
      <c r="AE282" s="494"/>
      <c r="AF282" s="494"/>
      <c r="AG282" s="494"/>
      <c r="AH282" s="494"/>
      <c r="AI282" s="494"/>
      <c r="AJ282" s="494"/>
      <c r="AK282" s="494"/>
      <c r="AL282" s="494"/>
      <c r="AM282" s="494"/>
      <c r="AN282" s="494"/>
      <c r="AO282" s="494"/>
      <c r="AP282" s="494"/>
      <c r="AQ282" s="494"/>
      <c r="AR282" s="494"/>
      <c r="AS282" s="494"/>
      <c r="AT282" s="494"/>
      <c r="AU282" s="494"/>
    </row>
    <row r="283" spans="3:47">
      <c r="C283" s="1040"/>
      <c r="F283" s="156" t="s">
        <v>1091</v>
      </c>
      <c r="N283" s="494">
        <v>0</v>
      </c>
      <c r="O283" s="494">
        <v>0</v>
      </c>
      <c r="P283" s="494">
        <v>0</v>
      </c>
      <c r="Q283" s="494">
        <v>0</v>
      </c>
      <c r="R283" s="494">
        <v>0</v>
      </c>
      <c r="S283" s="494">
        <v>0</v>
      </c>
      <c r="T283" s="494">
        <v>0</v>
      </c>
      <c r="U283" s="494">
        <v>0</v>
      </c>
      <c r="V283" s="494">
        <v>0</v>
      </c>
      <c r="W283" s="494">
        <v>0</v>
      </c>
      <c r="X283" s="494">
        <v>0</v>
      </c>
      <c r="Y283" s="494">
        <v>0</v>
      </c>
      <c r="Z283" s="494">
        <v>0</v>
      </c>
      <c r="AA283" s="494">
        <v>0</v>
      </c>
      <c r="AB283" s="494">
        <v>0</v>
      </c>
      <c r="AC283" s="494">
        <v>0</v>
      </c>
      <c r="AD283" s="494">
        <v>0</v>
      </c>
      <c r="AE283" s="494">
        <v>0</v>
      </c>
      <c r="AF283" s="494">
        <v>0</v>
      </c>
      <c r="AG283" s="494">
        <v>0</v>
      </c>
      <c r="AH283" s="494">
        <v>0</v>
      </c>
      <c r="AI283" s="494">
        <v>0</v>
      </c>
      <c r="AJ283" s="494">
        <v>0</v>
      </c>
      <c r="AK283" s="494">
        <v>0</v>
      </c>
      <c r="AL283" s="494">
        <v>0</v>
      </c>
      <c r="AM283" s="494">
        <v>0</v>
      </c>
      <c r="AN283" s="494">
        <v>0</v>
      </c>
      <c r="AO283" s="494">
        <v>0</v>
      </c>
      <c r="AP283" s="494">
        <v>0</v>
      </c>
      <c r="AQ283" s="494">
        <v>0</v>
      </c>
      <c r="AR283" s="494">
        <v>0</v>
      </c>
      <c r="AS283" s="494">
        <v>0</v>
      </c>
      <c r="AT283" s="494">
        <v>0</v>
      </c>
      <c r="AU283" s="494">
        <v>0</v>
      </c>
    </row>
    <row r="284" spans="3:47">
      <c r="C284" s="1040"/>
      <c r="F284" s="156" t="s">
        <v>1112</v>
      </c>
      <c r="N284" s="494">
        <v>0</v>
      </c>
      <c r="O284" s="494">
        <v>0</v>
      </c>
      <c r="P284" s="494">
        <v>0</v>
      </c>
      <c r="Q284" s="494">
        <v>0</v>
      </c>
      <c r="R284" s="494">
        <v>0</v>
      </c>
      <c r="S284" s="494">
        <v>0</v>
      </c>
      <c r="T284" s="494">
        <v>0</v>
      </c>
      <c r="U284" s="494">
        <v>16666.600000000002</v>
      </c>
      <c r="V284" s="494">
        <v>23333.4</v>
      </c>
      <c r="W284" s="494">
        <v>33333.300000000003</v>
      </c>
      <c r="X284" s="494">
        <v>51187.000000000007</v>
      </c>
      <c r="Y284" s="494">
        <v>73125.000000000015</v>
      </c>
      <c r="Z284" s="494">
        <v>102568.70000000001</v>
      </c>
      <c r="AA284" s="494">
        <v>143601.29999999999</v>
      </c>
      <c r="AB284" s="494">
        <v>154840.40000000002</v>
      </c>
      <c r="AC284" s="494">
        <v>152150.20000000001</v>
      </c>
      <c r="AD284" s="494">
        <v>150432.88971650176</v>
      </c>
      <c r="AE284" s="494">
        <v>101117.11028349824</v>
      </c>
      <c r="AF284" s="494">
        <v>100000</v>
      </c>
      <c r="AG284" s="494">
        <v>99099.566900138438</v>
      </c>
      <c r="AH284" s="494">
        <v>101371.43737594799</v>
      </c>
      <c r="AI284" s="494">
        <v>107995.30601496222</v>
      </c>
      <c r="AJ284" s="494">
        <v>137998.19599281892</v>
      </c>
      <c r="AK284" s="494">
        <v>168667.67416341245</v>
      </c>
      <c r="AL284" s="494">
        <v>195820.23580790701</v>
      </c>
      <c r="AM284" s="494">
        <v>204323.51275725738</v>
      </c>
      <c r="AN284" s="494">
        <v>201824.27485927389</v>
      </c>
      <c r="AO284" s="494">
        <v>199990.02337257381</v>
      </c>
      <c r="AP284" s="494">
        <v>199990.23243233719</v>
      </c>
      <c r="AQ284" s="494">
        <v>199993.87936798754</v>
      </c>
      <c r="AR284" s="494">
        <v>199993.96475786163</v>
      </c>
      <c r="AS284" s="494">
        <v>199994.04114869569</v>
      </c>
      <c r="AT284" s="494">
        <v>199994.11607834121</v>
      </c>
      <c r="AU284" s="494">
        <v>199994.18974917312</v>
      </c>
    </row>
    <row r="285" spans="3:47" ht="15.75">
      <c r="C285" s="1040"/>
      <c r="F285" s="314" t="s">
        <v>37</v>
      </c>
      <c r="N285" s="539">
        <v>0</v>
      </c>
      <c r="O285" s="539">
        <v>0</v>
      </c>
      <c r="P285" s="539">
        <v>0</v>
      </c>
      <c r="Q285" s="539">
        <v>0</v>
      </c>
      <c r="R285" s="539">
        <v>0</v>
      </c>
      <c r="S285" s="539">
        <v>0</v>
      </c>
      <c r="T285" s="539">
        <v>0</v>
      </c>
      <c r="U285" s="539">
        <v>16666.600000000002</v>
      </c>
      <c r="V285" s="539">
        <v>23333.4</v>
      </c>
      <c r="W285" s="539">
        <v>33333.300000000003</v>
      </c>
      <c r="X285" s="539">
        <v>51187.000000000007</v>
      </c>
      <c r="Y285" s="539">
        <v>73125.000000000015</v>
      </c>
      <c r="Z285" s="539">
        <v>102568.70000000001</v>
      </c>
      <c r="AA285" s="539">
        <v>143601.29999999999</v>
      </c>
      <c r="AB285" s="539">
        <v>154840.40000000002</v>
      </c>
      <c r="AC285" s="539">
        <v>152150.20000000001</v>
      </c>
      <c r="AD285" s="539">
        <v>150432.88971650176</v>
      </c>
      <c r="AE285" s="539">
        <v>101117.11028349824</v>
      </c>
      <c r="AF285" s="539">
        <v>100000</v>
      </c>
      <c r="AG285" s="539">
        <v>99099.566900138438</v>
      </c>
      <c r="AH285" s="539">
        <v>101371.43737594799</v>
      </c>
      <c r="AI285" s="539">
        <v>107995.30601496222</v>
      </c>
      <c r="AJ285" s="539">
        <v>137998.19599281892</v>
      </c>
      <c r="AK285" s="539">
        <v>168667.67416341245</v>
      </c>
      <c r="AL285" s="539">
        <v>195820.23580790701</v>
      </c>
      <c r="AM285" s="539">
        <v>204323.51275725738</v>
      </c>
      <c r="AN285" s="539">
        <v>201824.27485927389</v>
      </c>
      <c r="AO285" s="539">
        <v>199990.02337257381</v>
      </c>
      <c r="AP285" s="539">
        <v>199990.23243233719</v>
      </c>
      <c r="AQ285" s="539">
        <v>199993.87936798754</v>
      </c>
      <c r="AR285" s="539">
        <v>199993.96475786163</v>
      </c>
      <c r="AS285" s="539">
        <v>199994.04114869569</v>
      </c>
      <c r="AT285" s="539">
        <v>199994.11607834121</v>
      </c>
      <c r="AU285" s="539">
        <v>199994.18974917312</v>
      </c>
    </row>
    <row r="286" spans="3:47" ht="15.75">
      <c r="C286" s="1040"/>
      <c r="E286" s="314" t="s">
        <v>1121</v>
      </c>
      <c r="F286" s="314"/>
      <c r="N286" s="494"/>
      <c r="O286" s="494"/>
      <c r="P286" s="494"/>
      <c r="Q286" s="494"/>
      <c r="R286" s="494"/>
      <c r="S286" s="494"/>
      <c r="T286" s="494"/>
      <c r="U286" s="494"/>
      <c r="V286" s="494"/>
      <c r="W286" s="494"/>
      <c r="X286" s="494"/>
      <c r="Y286" s="494"/>
      <c r="Z286" s="494"/>
      <c r="AA286" s="494"/>
      <c r="AB286" s="494"/>
      <c r="AC286" s="494"/>
      <c r="AD286" s="494"/>
      <c r="AE286" s="494"/>
      <c r="AF286" s="494"/>
      <c r="AG286" s="494"/>
      <c r="AH286" s="494"/>
      <c r="AI286" s="494"/>
      <c r="AJ286" s="494"/>
      <c r="AK286" s="494"/>
      <c r="AL286" s="494"/>
      <c r="AM286" s="494"/>
      <c r="AN286" s="494"/>
      <c r="AO286" s="494"/>
      <c r="AP286" s="494"/>
      <c r="AQ286" s="494"/>
      <c r="AR286" s="494"/>
      <c r="AS286" s="494"/>
      <c r="AT286" s="494"/>
      <c r="AU286" s="494"/>
    </row>
    <row r="287" spans="3:47">
      <c r="C287" s="1040"/>
      <c r="F287" s="156" t="s">
        <v>1091</v>
      </c>
      <c r="N287" s="494">
        <v>0</v>
      </c>
      <c r="O287" s="494">
        <v>0</v>
      </c>
      <c r="P287" s="494">
        <v>0</v>
      </c>
      <c r="Q287" s="494">
        <v>0</v>
      </c>
      <c r="R287" s="494">
        <v>0</v>
      </c>
      <c r="S287" s="494">
        <v>0</v>
      </c>
      <c r="T287" s="494">
        <v>0</v>
      </c>
      <c r="U287" s="494">
        <v>0</v>
      </c>
      <c r="V287" s="494">
        <v>0</v>
      </c>
      <c r="W287" s="494">
        <v>0</v>
      </c>
      <c r="X287" s="494">
        <v>0</v>
      </c>
      <c r="Y287" s="494">
        <v>0</v>
      </c>
      <c r="Z287" s="494">
        <v>0</v>
      </c>
      <c r="AA287" s="494">
        <v>0</v>
      </c>
      <c r="AB287" s="494">
        <v>0</v>
      </c>
      <c r="AC287" s="494">
        <v>0</v>
      </c>
      <c r="AD287" s="494">
        <v>0</v>
      </c>
      <c r="AE287" s="494">
        <v>0</v>
      </c>
      <c r="AF287" s="494">
        <v>0</v>
      </c>
      <c r="AG287" s="494">
        <v>0</v>
      </c>
      <c r="AH287" s="494">
        <v>0</v>
      </c>
      <c r="AI287" s="494">
        <v>0</v>
      </c>
      <c r="AJ287" s="494">
        <v>0</v>
      </c>
      <c r="AK287" s="494">
        <v>0</v>
      </c>
      <c r="AL287" s="494">
        <v>0</v>
      </c>
      <c r="AM287" s="494">
        <v>0</v>
      </c>
      <c r="AN287" s="494">
        <v>0</v>
      </c>
      <c r="AO287" s="494">
        <v>0</v>
      </c>
      <c r="AP287" s="494">
        <v>0</v>
      </c>
      <c r="AQ287" s="494">
        <v>0</v>
      </c>
      <c r="AR287" s="494">
        <v>0</v>
      </c>
      <c r="AS287" s="494">
        <v>0</v>
      </c>
      <c r="AT287" s="494">
        <v>0</v>
      </c>
      <c r="AU287" s="494">
        <v>0</v>
      </c>
    </row>
    <row r="288" spans="3:47">
      <c r="C288" s="1040"/>
      <c r="F288" s="156" t="s">
        <v>1112</v>
      </c>
      <c r="N288" s="494">
        <v>0</v>
      </c>
      <c r="O288" s="494">
        <v>0</v>
      </c>
      <c r="P288" s="494">
        <v>0</v>
      </c>
      <c r="Q288" s="494">
        <v>0</v>
      </c>
      <c r="R288" s="494">
        <v>0</v>
      </c>
      <c r="S288" s="494">
        <v>0</v>
      </c>
      <c r="T288" s="494">
        <v>0</v>
      </c>
      <c r="U288" s="494">
        <v>16666.600000000002</v>
      </c>
      <c r="V288" s="494">
        <v>23333.4</v>
      </c>
      <c r="W288" s="494">
        <v>33333.300000000003</v>
      </c>
      <c r="X288" s="494">
        <v>51187.000000000007</v>
      </c>
      <c r="Y288" s="494">
        <v>73125.000000000015</v>
      </c>
      <c r="Z288" s="494">
        <v>102568.70000000001</v>
      </c>
      <c r="AA288" s="494">
        <v>143601.29999999999</v>
      </c>
      <c r="AB288" s="494">
        <v>154840.40000000002</v>
      </c>
      <c r="AC288" s="494">
        <v>152150.20000000001</v>
      </c>
      <c r="AD288" s="494">
        <v>170519.69326913613</v>
      </c>
      <c r="AE288" s="494">
        <v>182343.84773086384</v>
      </c>
      <c r="AF288" s="494">
        <v>180961.63</v>
      </c>
      <c r="AG288" s="494">
        <v>180063.91305755154</v>
      </c>
      <c r="AH288" s="494">
        <v>188453.3423962713</v>
      </c>
      <c r="AI288" s="494">
        <v>205699.14241749857</v>
      </c>
      <c r="AJ288" s="494">
        <v>235702.35843713279</v>
      </c>
      <c r="AK288" s="494">
        <v>266372.22264375695</v>
      </c>
      <c r="AL288" s="494">
        <v>293515.17444020393</v>
      </c>
      <c r="AM288" s="494">
        <v>302018.47308677394</v>
      </c>
      <c r="AN288" s="494">
        <v>299519.48148386343</v>
      </c>
      <c r="AO288" s="494">
        <v>297685.14979007619</v>
      </c>
      <c r="AP288" s="494">
        <v>297685.46097553393</v>
      </c>
      <c r="AQ288" s="494">
        <v>297690.88943924947</v>
      </c>
      <c r="AR288" s="494">
        <v>297691.01654207706</v>
      </c>
      <c r="AS288" s="494">
        <v>297691.13024983357</v>
      </c>
      <c r="AT288" s="494">
        <v>297691.24178261089</v>
      </c>
      <c r="AU288" s="494">
        <v>297691.35144164425</v>
      </c>
    </row>
    <row r="289" spans="3:47" ht="15.75">
      <c r="C289" s="1040"/>
      <c r="F289" s="314" t="s">
        <v>37</v>
      </c>
      <c r="N289" s="539">
        <v>0</v>
      </c>
      <c r="O289" s="539">
        <v>0</v>
      </c>
      <c r="P289" s="539">
        <v>0</v>
      </c>
      <c r="Q289" s="539">
        <v>0</v>
      </c>
      <c r="R289" s="539">
        <v>0</v>
      </c>
      <c r="S289" s="539">
        <v>0</v>
      </c>
      <c r="T289" s="539">
        <v>0</v>
      </c>
      <c r="U289" s="539">
        <v>16666.600000000002</v>
      </c>
      <c r="V289" s="539">
        <v>23333.4</v>
      </c>
      <c r="W289" s="539">
        <v>33333.300000000003</v>
      </c>
      <c r="X289" s="539">
        <v>51187.000000000007</v>
      </c>
      <c r="Y289" s="539">
        <v>73125.000000000015</v>
      </c>
      <c r="Z289" s="539">
        <v>102568.70000000001</v>
      </c>
      <c r="AA289" s="539">
        <v>143601.29999999999</v>
      </c>
      <c r="AB289" s="539">
        <v>154840.40000000002</v>
      </c>
      <c r="AC289" s="539">
        <v>152150.20000000001</v>
      </c>
      <c r="AD289" s="539">
        <v>170519.69326913613</v>
      </c>
      <c r="AE289" s="539">
        <v>182343.84773086384</v>
      </c>
      <c r="AF289" s="539">
        <v>180961.63</v>
      </c>
      <c r="AG289" s="539">
        <v>180063.91305755154</v>
      </c>
      <c r="AH289" s="539">
        <v>188453.3423962713</v>
      </c>
      <c r="AI289" s="539">
        <v>205699.14241749857</v>
      </c>
      <c r="AJ289" s="539">
        <v>235702.35843713279</v>
      </c>
      <c r="AK289" s="539">
        <v>266372.22264375695</v>
      </c>
      <c r="AL289" s="539">
        <v>293515.17444020393</v>
      </c>
      <c r="AM289" s="539">
        <v>302018.47308677394</v>
      </c>
      <c r="AN289" s="539">
        <v>299519.48148386343</v>
      </c>
      <c r="AO289" s="539">
        <v>297685.14979007619</v>
      </c>
      <c r="AP289" s="539">
        <v>297685.46097553393</v>
      </c>
      <c r="AQ289" s="539">
        <v>297690.88943924947</v>
      </c>
      <c r="AR289" s="539">
        <v>297691.01654207706</v>
      </c>
      <c r="AS289" s="539">
        <v>297691.13024983357</v>
      </c>
      <c r="AT289" s="539">
        <v>297691.24178261089</v>
      </c>
      <c r="AU289" s="539">
        <v>297691.35144164425</v>
      </c>
    </row>
    <row r="290" spans="3:47" ht="15.75">
      <c r="C290" s="1040"/>
      <c r="E290" s="314" t="s">
        <v>1122</v>
      </c>
      <c r="F290" s="314"/>
      <c r="N290" s="494"/>
      <c r="O290" s="494"/>
      <c r="P290" s="494"/>
      <c r="Q290" s="494"/>
      <c r="R290" s="494"/>
      <c r="S290" s="494"/>
      <c r="T290" s="494"/>
      <c r="U290" s="494"/>
      <c r="V290" s="494"/>
      <c r="W290" s="494"/>
      <c r="X290" s="494"/>
      <c r="Y290" s="494"/>
      <c r="Z290" s="494"/>
      <c r="AA290" s="494"/>
      <c r="AB290" s="494"/>
      <c r="AC290" s="494"/>
      <c r="AD290" s="494"/>
      <c r="AE290" s="494"/>
      <c r="AF290" s="494"/>
      <c r="AG290" s="494"/>
      <c r="AH290" s="494"/>
      <c r="AI290" s="494"/>
      <c r="AJ290" s="494"/>
      <c r="AK290" s="494"/>
      <c r="AL290" s="494"/>
      <c r="AM290" s="494"/>
      <c r="AN290" s="494"/>
      <c r="AO290" s="494"/>
      <c r="AP290" s="494"/>
      <c r="AQ290" s="494"/>
      <c r="AR290" s="494"/>
      <c r="AS290" s="494"/>
      <c r="AT290" s="494"/>
      <c r="AU290" s="494"/>
    </row>
    <row r="291" spans="3:47">
      <c r="C291" s="1040"/>
      <c r="F291" s="156" t="s">
        <v>1091</v>
      </c>
      <c r="N291" s="494">
        <v>1251356.5000000002</v>
      </c>
      <c r="O291" s="494">
        <v>1129056.0999999999</v>
      </c>
      <c r="P291" s="494">
        <v>1091392.7000000002</v>
      </c>
      <c r="Q291" s="494">
        <v>1260812.3</v>
      </c>
      <c r="R291" s="494">
        <v>1301228.7999999998</v>
      </c>
      <c r="S291" s="494">
        <v>1372330.2</v>
      </c>
      <c r="T291" s="494">
        <v>1410080.6000000003</v>
      </c>
      <c r="U291" s="494">
        <v>1467253</v>
      </c>
      <c r="V291" s="494">
        <v>1382964.7000000002</v>
      </c>
      <c r="W291" s="494">
        <v>1409931.2999999998</v>
      </c>
      <c r="X291" s="494">
        <v>1450357.5000000002</v>
      </c>
      <c r="Y291" s="494">
        <v>1327243.3</v>
      </c>
      <c r="Z291" s="494">
        <v>1208767.5</v>
      </c>
      <c r="AA291" s="494">
        <v>1009854.1</v>
      </c>
      <c r="AB291" s="494">
        <v>949956.90000000014</v>
      </c>
      <c r="AC291" s="494">
        <v>1020910.2000000003</v>
      </c>
      <c r="AD291" s="494">
        <v>992763.21399999992</v>
      </c>
      <c r="AE291" s="494">
        <v>992889.94968891912</v>
      </c>
      <c r="AF291" s="494">
        <v>921990.02942102833</v>
      </c>
      <c r="AG291" s="494">
        <v>901627.07303886767</v>
      </c>
      <c r="AH291" s="494">
        <v>879614.63856574544</v>
      </c>
      <c r="AI291" s="494">
        <v>875583.67851632019</v>
      </c>
      <c r="AJ291" s="494">
        <v>883770.55054848327</v>
      </c>
      <c r="AK291" s="494">
        <v>899448.85867690004</v>
      </c>
      <c r="AL291" s="494">
        <v>916084.48048219399</v>
      </c>
      <c r="AM291" s="494">
        <v>919619.72724179423</v>
      </c>
      <c r="AN291" s="494">
        <v>915818.10820274916</v>
      </c>
      <c r="AO291" s="494">
        <v>911458.34862351615</v>
      </c>
      <c r="AP291" s="494">
        <v>909034.3913822649</v>
      </c>
      <c r="AQ291" s="494">
        <v>906847.37208599062</v>
      </c>
      <c r="AR291" s="494">
        <v>904032.19493431482</v>
      </c>
      <c r="AS291" s="494">
        <v>900239.19427380082</v>
      </c>
      <c r="AT291" s="494">
        <v>896576.43692037696</v>
      </c>
      <c r="AU291" s="494">
        <v>893141.84425795462</v>
      </c>
    </row>
    <row r="292" spans="3:47">
      <c r="C292" s="1040"/>
      <c r="F292" s="156" t="s">
        <v>1112</v>
      </c>
      <c r="N292" s="494">
        <v>454263.2</v>
      </c>
      <c r="O292" s="494">
        <v>504079.8</v>
      </c>
      <c r="P292" s="494">
        <v>392137.19999999995</v>
      </c>
      <c r="Q292" s="494">
        <v>713626.6</v>
      </c>
      <c r="R292" s="494">
        <v>875451.8</v>
      </c>
      <c r="S292" s="494">
        <v>895008.4</v>
      </c>
      <c r="T292" s="494">
        <v>936821.9</v>
      </c>
      <c r="U292" s="494">
        <v>833299.1</v>
      </c>
      <c r="V292" s="494">
        <v>835845.00000000012</v>
      </c>
      <c r="W292" s="494">
        <v>699488.29999999993</v>
      </c>
      <c r="X292" s="494">
        <v>816006.89999999991</v>
      </c>
      <c r="Y292" s="494">
        <v>973780.99999999988</v>
      </c>
      <c r="Z292" s="494">
        <v>954167</v>
      </c>
      <c r="AA292" s="494">
        <v>830238.3</v>
      </c>
      <c r="AB292" s="494">
        <v>643129.39999999991</v>
      </c>
      <c r="AC292" s="494">
        <v>690929.39999999991</v>
      </c>
      <c r="AD292" s="494">
        <v>836366.98600000003</v>
      </c>
      <c r="AE292" s="494">
        <v>862934.39957915328</v>
      </c>
      <c r="AF292" s="494">
        <v>839147.15480474103</v>
      </c>
      <c r="AG292" s="494">
        <v>857769.32162953354</v>
      </c>
      <c r="AH292" s="494">
        <v>868335.04595178668</v>
      </c>
      <c r="AI292" s="494">
        <v>878936.41553119267</v>
      </c>
      <c r="AJ292" s="494">
        <v>864387.3258356204</v>
      </c>
      <c r="AK292" s="494">
        <v>856760.98894657125</v>
      </c>
      <c r="AL292" s="494">
        <v>824090.81021519331</v>
      </c>
      <c r="AM292" s="494">
        <v>829861.37370628468</v>
      </c>
      <c r="AN292" s="494">
        <v>834175.98167840939</v>
      </c>
      <c r="AO292" s="494">
        <v>837958.38504547789</v>
      </c>
      <c r="AP292" s="494">
        <v>841810.16424648324</v>
      </c>
      <c r="AQ292" s="494">
        <v>841032.59954589931</v>
      </c>
      <c r="AR292" s="494">
        <v>845624.17023397074</v>
      </c>
      <c r="AS292" s="494">
        <v>849409.32291887735</v>
      </c>
      <c r="AT292" s="494">
        <v>853128.35037356848</v>
      </c>
      <c r="AU292" s="494">
        <v>856559.29848269047</v>
      </c>
    </row>
    <row r="293" spans="3:47" ht="15.75">
      <c r="C293" s="1040"/>
      <c r="F293" s="314" t="s">
        <v>37</v>
      </c>
      <c r="N293" s="539">
        <v>1705619.7000000002</v>
      </c>
      <c r="O293" s="539">
        <v>1633135.9</v>
      </c>
      <c r="P293" s="539">
        <v>1483529.9000000001</v>
      </c>
      <c r="Q293" s="539">
        <v>1974438.9</v>
      </c>
      <c r="R293" s="539">
        <v>2176680.5999999996</v>
      </c>
      <c r="S293" s="539">
        <v>2267338.6</v>
      </c>
      <c r="T293" s="539">
        <v>2346902.5000000005</v>
      </c>
      <c r="U293" s="539">
        <v>2300552.1</v>
      </c>
      <c r="V293" s="539">
        <v>2218809.7000000002</v>
      </c>
      <c r="W293" s="539">
        <v>2109419.5999999996</v>
      </c>
      <c r="X293" s="539">
        <v>2266364.4000000004</v>
      </c>
      <c r="Y293" s="539">
        <v>2301024.2999999998</v>
      </c>
      <c r="Z293" s="539">
        <v>2162934.5</v>
      </c>
      <c r="AA293" s="539">
        <v>1840092.4</v>
      </c>
      <c r="AB293" s="539">
        <v>1593086.3</v>
      </c>
      <c r="AC293" s="539">
        <v>1711839.6</v>
      </c>
      <c r="AD293" s="539">
        <v>1829130.2</v>
      </c>
      <c r="AE293" s="539">
        <v>1855824.3492680723</v>
      </c>
      <c r="AF293" s="539">
        <v>1761137.1842257692</v>
      </c>
      <c r="AG293" s="539">
        <v>1759396.3946684012</v>
      </c>
      <c r="AH293" s="539">
        <v>1747949.6845175321</v>
      </c>
      <c r="AI293" s="539">
        <v>1754520.0940475129</v>
      </c>
      <c r="AJ293" s="539">
        <v>1748157.8763841037</v>
      </c>
      <c r="AK293" s="539">
        <v>1756209.8476234712</v>
      </c>
      <c r="AL293" s="539">
        <v>1740175.2906973874</v>
      </c>
      <c r="AM293" s="539">
        <v>1749481.100948079</v>
      </c>
      <c r="AN293" s="539">
        <v>1749994.0898811584</v>
      </c>
      <c r="AO293" s="539">
        <v>1749416.7336689942</v>
      </c>
      <c r="AP293" s="539">
        <v>1750844.5556287481</v>
      </c>
      <c r="AQ293" s="539">
        <v>1747879.9716318899</v>
      </c>
      <c r="AR293" s="539">
        <v>1749656.3651682856</v>
      </c>
      <c r="AS293" s="539">
        <v>1749648.5171926781</v>
      </c>
      <c r="AT293" s="539">
        <v>1749704.7872939454</v>
      </c>
      <c r="AU293" s="539">
        <v>1749701.142740645</v>
      </c>
    </row>
    <row r="294" spans="3:47">
      <c r="C294" s="1040"/>
    </row>
    <row r="295" spans="3:47">
      <c r="C295" s="1040"/>
    </row>
    <row r="296" spans="3:47" ht="15.75">
      <c r="C296" s="1040"/>
      <c r="D296" s="29" t="s">
        <v>1123</v>
      </c>
    </row>
    <row r="297" spans="3:47" ht="15.75">
      <c r="C297" s="1040"/>
      <c r="E297" s="314" t="s">
        <v>1111</v>
      </c>
      <c r="F297" s="156"/>
    </row>
    <row r="298" spans="3:47">
      <c r="C298" s="1040"/>
      <c r="E298" s="156"/>
      <c r="F298" s="156" t="s">
        <v>532</v>
      </c>
      <c r="N298" s="494">
        <v>516652205.08708674</v>
      </c>
      <c r="O298" s="494">
        <v>496303860.90000004</v>
      </c>
      <c r="P298" s="494">
        <v>460591528.5</v>
      </c>
      <c r="Q298" s="494">
        <v>582002904.89999998</v>
      </c>
      <c r="R298" s="494">
        <v>638612554.60000002</v>
      </c>
      <c r="S298" s="494">
        <v>676969225.10000002</v>
      </c>
      <c r="T298" s="494">
        <v>659396548.80000007</v>
      </c>
      <c r="U298" s="494">
        <v>600522318</v>
      </c>
      <c r="V298" s="494">
        <v>546889818.10000002</v>
      </c>
      <c r="W298" s="494">
        <v>539341429.30000007</v>
      </c>
      <c r="X298" s="494">
        <v>587447016.39999998</v>
      </c>
      <c r="Y298" s="494">
        <v>626850478.80000007</v>
      </c>
      <c r="Z298" s="494">
        <v>707161084.79999995</v>
      </c>
      <c r="AA298" s="494">
        <v>755879401.19999993</v>
      </c>
      <c r="AB298" s="494">
        <v>725289652.4000001</v>
      </c>
      <c r="AC298" s="494">
        <v>731817016</v>
      </c>
      <c r="AD298" s="494">
        <v>954490965.6914022</v>
      </c>
      <c r="AE298" s="494">
        <v>992373937.41156459</v>
      </c>
      <c r="AF298" s="494">
        <v>913341470.34249473</v>
      </c>
      <c r="AG298" s="494">
        <v>931806164.15040135</v>
      </c>
      <c r="AH298" s="494">
        <v>951292768.69396901</v>
      </c>
      <c r="AI298" s="494">
        <v>983501304.28505898</v>
      </c>
      <c r="AJ298" s="494">
        <v>1008807830.4706296</v>
      </c>
      <c r="AK298" s="494">
        <v>1056294876.1106175</v>
      </c>
      <c r="AL298" s="494">
        <v>1082101766.9603732</v>
      </c>
      <c r="AM298" s="494">
        <v>1137705625.4989858</v>
      </c>
      <c r="AN298" s="494">
        <v>1200992975.7529604</v>
      </c>
      <c r="AO298" s="494">
        <v>1267361672.7262952</v>
      </c>
      <c r="AP298" s="494">
        <v>1284592639.6734414</v>
      </c>
      <c r="AQ298" s="494">
        <v>1867843537.864121</v>
      </c>
      <c r="AR298" s="494">
        <v>2214247156.6549678</v>
      </c>
      <c r="AS298" s="494">
        <v>2433480580.5162077</v>
      </c>
      <c r="AT298" s="494">
        <v>2439382756.4590421</v>
      </c>
      <c r="AU298" s="494">
        <v>2445184488.5475173</v>
      </c>
    </row>
    <row r="299" spans="3:47">
      <c r="C299" s="1040"/>
      <c r="E299" s="156"/>
      <c r="F299" s="156" t="s">
        <v>533</v>
      </c>
      <c r="N299" s="494">
        <v>0</v>
      </c>
      <c r="O299" s="494">
        <v>0</v>
      </c>
      <c r="P299" s="494">
        <v>0</v>
      </c>
      <c r="Q299" s="494">
        <v>0</v>
      </c>
      <c r="R299" s="494">
        <v>0</v>
      </c>
      <c r="S299" s="494">
        <v>0</v>
      </c>
      <c r="T299" s="494">
        <v>0</v>
      </c>
      <c r="U299" s="494">
        <v>36374811</v>
      </c>
      <c r="V299" s="494">
        <v>87547528</v>
      </c>
      <c r="W299" s="494">
        <v>16979825.800000001</v>
      </c>
      <c r="X299" s="494">
        <v>30895158</v>
      </c>
      <c r="Y299" s="494">
        <v>130984435.19999999</v>
      </c>
      <c r="Z299" s="494">
        <v>124956532.79999998</v>
      </c>
      <c r="AA299" s="494">
        <v>51202859.399999999</v>
      </c>
      <c r="AB299" s="494">
        <v>22857946.399999999</v>
      </c>
      <c r="AC299" s="494">
        <v>452828.60000000003</v>
      </c>
      <c r="AD299" s="494">
        <v>17188413.399999999</v>
      </c>
      <c r="AE299" s="494">
        <v>0</v>
      </c>
      <c r="AF299" s="494">
        <v>0</v>
      </c>
      <c r="AG299" s="494">
        <v>0</v>
      </c>
      <c r="AH299" s="494">
        <v>0</v>
      </c>
      <c r="AI299" s="494">
        <v>0</v>
      </c>
      <c r="AJ299" s="494">
        <v>0</v>
      </c>
      <c r="AK299" s="494">
        <v>0</v>
      </c>
      <c r="AL299" s="494">
        <v>0</v>
      </c>
      <c r="AM299" s="494">
        <v>0</v>
      </c>
      <c r="AN299" s="494">
        <v>0</v>
      </c>
      <c r="AO299" s="494">
        <v>0</v>
      </c>
      <c r="AP299" s="494">
        <v>0</v>
      </c>
      <c r="AQ299" s="494">
        <v>0</v>
      </c>
      <c r="AR299" s="494">
        <v>0</v>
      </c>
      <c r="AS299" s="494">
        <v>0</v>
      </c>
      <c r="AT299" s="494">
        <v>0</v>
      </c>
      <c r="AU299" s="494">
        <v>0</v>
      </c>
    </row>
    <row r="300" spans="3:47">
      <c r="C300" s="1040"/>
      <c r="E300" s="156"/>
      <c r="F300" s="156" t="s">
        <v>1091</v>
      </c>
      <c r="N300" s="494">
        <v>91764535.400000021</v>
      </c>
      <c r="O300" s="494">
        <v>84502812.200000003</v>
      </c>
      <c r="P300" s="494">
        <v>81211717.600000009</v>
      </c>
      <c r="Q300" s="494">
        <v>90596634.000000015</v>
      </c>
      <c r="R300" s="494">
        <v>94641407</v>
      </c>
      <c r="S300" s="494">
        <v>99186937.600000009</v>
      </c>
      <c r="T300" s="494">
        <v>101641550.2</v>
      </c>
      <c r="U300" s="494">
        <v>115197754</v>
      </c>
      <c r="V300" s="494">
        <v>137551646.40000004</v>
      </c>
      <c r="W300" s="494">
        <v>145574889.59999999</v>
      </c>
      <c r="X300" s="494">
        <v>185883205.20000002</v>
      </c>
      <c r="Y300" s="494">
        <v>192939152.59999999</v>
      </c>
      <c r="Z300" s="494">
        <v>191015952.70000002</v>
      </c>
      <c r="AA300" s="494">
        <v>213011800.39999998</v>
      </c>
      <c r="AB300" s="494">
        <v>201438930.00000003</v>
      </c>
      <c r="AC300" s="494">
        <v>221169990.60000005</v>
      </c>
      <c r="AD300" s="494">
        <v>246799941.75599998</v>
      </c>
      <c r="AE300" s="494">
        <v>294888315.05760896</v>
      </c>
      <c r="AF300" s="494">
        <v>310710639.91488653</v>
      </c>
      <c r="AG300" s="494">
        <v>309258086.05233163</v>
      </c>
      <c r="AH300" s="494">
        <v>312263196.69083965</v>
      </c>
      <c r="AI300" s="494">
        <v>315210124.26587528</v>
      </c>
      <c r="AJ300" s="494">
        <v>318157398.19745398</v>
      </c>
      <c r="AK300" s="494">
        <v>323801589.12368399</v>
      </c>
      <c r="AL300" s="494">
        <v>329790412.97358984</v>
      </c>
      <c r="AM300" s="494">
        <v>331063101.80704594</v>
      </c>
      <c r="AN300" s="494">
        <v>329694518.9529897</v>
      </c>
      <c r="AO300" s="494">
        <v>328125005.50446582</v>
      </c>
      <c r="AP300" s="494">
        <v>357250515.8132301</v>
      </c>
      <c r="AQ300" s="494">
        <v>504207138.87981081</v>
      </c>
      <c r="AR300" s="494">
        <v>600277377.43638504</v>
      </c>
      <c r="AS300" s="494">
        <v>628366957.60311294</v>
      </c>
      <c r="AT300" s="494">
        <v>625810352.9704231</v>
      </c>
      <c r="AU300" s="494">
        <v>623413007.29205227</v>
      </c>
    </row>
    <row r="301" spans="3:47" ht="15.75">
      <c r="C301" s="1040"/>
      <c r="E301" s="156"/>
      <c r="F301" s="314" t="s">
        <v>37</v>
      </c>
      <c r="N301" s="539">
        <v>608416740.48708677</v>
      </c>
      <c r="O301" s="539">
        <v>580806673.10000002</v>
      </c>
      <c r="P301" s="539">
        <v>541803246.10000002</v>
      </c>
      <c r="Q301" s="539">
        <v>672599538.89999998</v>
      </c>
      <c r="R301" s="539">
        <v>733253961.60000002</v>
      </c>
      <c r="S301" s="539">
        <v>776156162.70000005</v>
      </c>
      <c r="T301" s="539">
        <v>761038099.00000012</v>
      </c>
      <c r="U301" s="539">
        <v>752094883</v>
      </c>
      <c r="V301" s="539">
        <v>771988992.5</v>
      </c>
      <c r="W301" s="539">
        <v>701896144.70000005</v>
      </c>
      <c r="X301" s="539">
        <v>804225379.60000002</v>
      </c>
      <c r="Y301" s="539">
        <v>950774066.60000002</v>
      </c>
      <c r="Z301" s="539">
        <v>1023133570.3</v>
      </c>
      <c r="AA301" s="539">
        <v>1020094060.9999999</v>
      </c>
      <c r="AB301" s="539">
        <v>949586528.80000007</v>
      </c>
      <c r="AC301" s="539">
        <v>953439835.20000005</v>
      </c>
      <c r="AD301" s="539">
        <v>1218479320.8474021</v>
      </c>
      <c r="AE301" s="539">
        <v>1287262252.4691734</v>
      </c>
      <c r="AF301" s="539">
        <v>1224052110.2573812</v>
      </c>
      <c r="AG301" s="539">
        <v>1241064250.202733</v>
      </c>
      <c r="AH301" s="539">
        <v>1263555965.3848085</v>
      </c>
      <c r="AI301" s="539">
        <v>1298711428.5509343</v>
      </c>
      <c r="AJ301" s="539">
        <v>1326965228.6680837</v>
      </c>
      <c r="AK301" s="539">
        <v>1380096465.2343016</v>
      </c>
      <c r="AL301" s="539">
        <v>1411892179.9339631</v>
      </c>
      <c r="AM301" s="539">
        <v>1468768727.3060317</v>
      </c>
      <c r="AN301" s="539">
        <v>1530687494.7059503</v>
      </c>
      <c r="AO301" s="539">
        <v>1595486678.2307611</v>
      </c>
      <c r="AP301" s="539">
        <v>1641843155.4866714</v>
      </c>
      <c r="AQ301" s="539">
        <v>2372050676.7439318</v>
      </c>
      <c r="AR301" s="539">
        <v>2814524534.0913529</v>
      </c>
      <c r="AS301" s="539">
        <v>3061847538.1193209</v>
      </c>
      <c r="AT301" s="539">
        <v>3065193109.4294653</v>
      </c>
      <c r="AU301" s="539">
        <v>3068597495.8395696</v>
      </c>
    </row>
    <row r="302" spans="3:47" ht="15.75">
      <c r="C302" s="1040"/>
      <c r="E302" s="314" t="s">
        <v>535</v>
      </c>
      <c r="F302" s="156"/>
      <c r="N302" s="494"/>
      <c r="O302" s="494"/>
      <c r="P302" s="494"/>
      <c r="Q302" s="494"/>
      <c r="R302" s="494"/>
      <c r="S302" s="494"/>
      <c r="T302" s="494"/>
      <c r="U302" s="494"/>
      <c r="V302" s="494"/>
      <c r="W302" s="494"/>
      <c r="X302" s="494"/>
      <c r="Y302" s="494"/>
      <c r="Z302" s="494"/>
      <c r="AA302" s="494"/>
      <c r="AB302" s="494"/>
      <c r="AC302" s="494"/>
      <c r="AD302" s="494"/>
      <c r="AE302" s="494"/>
      <c r="AF302" s="494"/>
      <c r="AG302" s="494"/>
      <c r="AH302" s="494"/>
      <c r="AI302" s="494"/>
      <c r="AJ302" s="494"/>
      <c r="AK302" s="494"/>
      <c r="AL302" s="494"/>
      <c r="AM302" s="494"/>
      <c r="AN302" s="494"/>
      <c r="AO302" s="494"/>
      <c r="AP302" s="494"/>
      <c r="AQ302" s="494"/>
      <c r="AR302" s="494"/>
      <c r="AS302" s="494"/>
      <c r="AT302" s="494"/>
      <c r="AU302" s="494"/>
    </row>
    <row r="303" spans="3:47">
      <c r="C303" s="1040"/>
      <c r="E303" s="156"/>
      <c r="F303" s="156" t="s">
        <v>635</v>
      </c>
      <c r="N303" s="494">
        <v>22607102.004896332</v>
      </c>
      <c r="O303" s="494">
        <v>25488405.900000002</v>
      </c>
      <c r="P303" s="494">
        <v>12137878.700000001</v>
      </c>
      <c r="Q303" s="494">
        <v>32284503.299999993</v>
      </c>
      <c r="R303" s="494">
        <v>44955276.300000004</v>
      </c>
      <c r="S303" s="494">
        <v>31577860.900000002</v>
      </c>
      <c r="T303" s="494">
        <v>35075144.300000004</v>
      </c>
      <c r="U303" s="494">
        <v>33808835.899999999</v>
      </c>
      <c r="V303" s="494">
        <v>36081085.600000001</v>
      </c>
      <c r="W303" s="494">
        <v>65053849</v>
      </c>
      <c r="X303" s="494">
        <v>49852979.399999999</v>
      </c>
      <c r="Y303" s="494">
        <v>0</v>
      </c>
      <c r="Z303" s="494">
        <v>0</v>
      </c>
      <c r="AA303" s="494">
        <v>-36.6</v>
      </c>
      <c r="AB303" s="494">
        <v>0</v>
      </c>
      <c r="AC303" s="494">
        <v>98769408.400000006</v>
      </c>
      <c r="AD303" s="494">
        <v>0</v>
      </c>
      <c r="AE303" s="494">
        <v>0</v>
      </c>
      <c r="AF303" s="494">
        <v>0</v>
      </c>
      <c r="AG303" s="494">
        <v>0</v>
      </c>
      <c r="AH303" s="494">
        <v>0</v>
      </c>
      <c r="AI303" s="494">
        <v>0</v>
      </c>
      <c r="AJ303" s="494">
        <v>0</v>
      </c>
      <c r="AK303" s="494">
        <v>0</v>
      </c>
      <c r="AL303" s="494">
        <v>0</v>
      </c>
      <c r="AM303" s="494">
        <v>0</v>
      </c>
      <c r="AN303" s="494">
        <v>0</v>
      </c>
      <c r="AO303" s="494">
        <v>0</v>
      </c>
      <c r="AP303" s="494">
        <v>0</v>
      </c>
      <c r="AQ303" s="494">
        <v>0</v>
      </c>
      <c r="AR303" s="494">
        <v>0</v>
      </c>
      <c r="AS303" s="494">
        <v>0</v>
      </c>
      <c r="AT303" s="494">
        <v>0</v>
      </c>
      <c r="AU303" s="494">
        <v>0</v>
      </c>
    </row>
    <row r="304" spans="3:47">
      <c r="C304" s="1040"/>
      <c r="E304" s="156"/>
      <c r="F304" s="156" t="s">
        <v>901</v>
      </c>
      <c r="N304" s="494">
        <v>2320817.7000000002</v>
      </c>
      <c r="O304" s="494">
        <v>1076792.7</v>
      </c>
      <c r="P304" s="494">
        <v>1003462.2</v>
      </c>
      <c r="Q304" s="494">
        <v>2431306.5</v>
      </c>
      <c r="R304" s="494">
        <v>1732212.9000000001</v>
      </c>
      <c r="S304" s="494">
        <v>2161975.8000000003</v>
      </c>
      <c r="T304" s="494">
        <v>1735239.6</v>
      </c>
      <c r="U304" s="494">
        <v>3671298.5</v>
      </c>
      <c r="V304" s="494">
        <v>5352675</v>
      </c>
      <c r="W304" s="494">
        <v>9856693.7999999989</v>
      </c>
      <c r="X304" s="494">
        <v>6329152.6000000006</v>
      </c>
      <c r="Y304" s="494">
        <v>0</v>
      </c>
      <c r="Z304" s="494">
        <v>0</v>
      </c>
      <c r="AA304" s="494">
        <v>0</v>
      </c>
      <c r="AB304" s="494">
        <v>0</v>
      </c>
      <c r="AC304" s="494">
        <v>11135478.200000001</v>
      </c>
      <c r="AD304" s="494">
        <v>0</v>
      </c>
      <c r="AE304" s="494">
        <v>0</v>
      </c>
      <c r="AF304" s="494">
        <v>0</v>
      </c>
      <c r="AG304" s="494">
        <v>0</v>
      </c>
      <c r="AH304" s="494">
        <v>0</v>
      </c>
      <c r="AI304" s="494">
        <v>0</v>
      </c>
      <c r="AJ304" s="494">
        <v>0</v>
      </c>
      <c r="AK304" s="494">
        <v>0</v>
      </c>
      <c r="AL304" s="494">
        <v>0</v>
      </c>
      <c r="AM304" s="494">
        <v>0</v>
      </c>
      <c r="AN304" s="494">
        <v>0</v>
      </c>
      <c r="AO304" s="494">
        <v>0</v>
      </c>
      <c r="AP304" s="494">
        <v>0</v>
      </c>
      <c r="AQ304" s="494">
        <v>0</v>
      </c>
      <c r="AR304" s="494">
        <v>0</v>
      </c>
      <c r="AS304" s="494">
        <v>0</v>
      </c>
      <c r="AT304" s="494">
        <v>0</v>
      </c>
      <c r="AU304" s="494">
        <v>0</v>
      </c>
    </row>
    <row r="305" spans="3:47" ht="15.75">
      <c r="C305" s="1040"/>
      <c r="E305" s="156"/>
      <c r="F305" s="314" t="s">
        <v>37</v>
      </c>
      <c r="N305" s="539">
        <v>24927919.704896331</v>
      </c>
      <c r="O305" s="539">
        <v>26565198.600000001</v>
      </c>
      <c r="P305" s="539">
        <v>13141340.9</v>
      </c>
      <c r="Q305" s="539">
        <v>34715809.799999997</v>
      </c>
      <c r="R305" s="539">
        <v>46687489.200000003</v>
      </c>
      <c r="S305" s="539">
        <v>33739836.700000003</v>
      </c>
      <c r="T305" s="539">
        <v>36810383.900000006</v>
      </c>
      <c r="U305" s="539">
        <v>37480134.399999999</v>
      </c>
      <c r="V305" s="539">
        <v>41433760.600000001</v>
      </c>
      <c r="W305" s="539">
        <v>74910542.799999997</v>
      </c>
      <c r="X305" s="539">
        <v>56182132</v>
      </c>
      <c r="Y305" s="539">
        <v>0</v>
      </c>
      <c r="Z305" s="539">
        <v>0</v>
      </c>
      <c r="AA305" s="539">
        <v>-36.6</v>
      </c>
      <c r="AB305" s="539">
        <v>0</v>
      </c>
      <c r="AC305" s="539">
        <v>109904886.60000001</v>
      </c>
      <c r="AD305" s="539">
        <v>0</v>
      </c>
      <c r="AE305" s="539">
        <v>0</v>
      </c>
      <c r="AF305" s="539">
        <v>0</v>
      </c>
      <c r="AG305" s="539">
        <v>0</v>
      </c>
      <c r="AH305" s="539">
        <v>0</v>
      </c>
      <c r="AI305" s="539">
        <v>0</v>
      </c>
      <c r="AJ305" s="539">
        <v>0</v>
      </c>
      <c r="AK305" s="539">
        <v>0</v>
      </c>
      <c r="AL305" s="539">
        <v>0</v>
      </c>
      <c r="AM305" s="539">
        <v>0</v>
      </c>
      <c r="AN305" s="539">
        <v>0</v>
      </c>
      <c r="AO305" s="539">
        <v>0</v>
      </c>
      <c r="AP305" s="539">
        <v>0</v>
      </c>
      <c r="AQ305" s="539">
        <v>0</v>
      </c>
      <c r="AR305" s="539">
        <v>0</v>
      </c>
      <c r="AS305" s="539">
        <v>0</v>
      </c>
      <c r="AT305" s="539">
        <v>0</v>
      </c>
      <c r="AU305" s="539">
        <v>0</v>
      </c>
    </row>
    <row r="306" spans="3:47" ht="15.75">
      <c r="C306" s="1040"/>
      <c r="E306" s="314" t="s">
        <v>1113</v>
      </c>
      <c r="F306" s="156"/>
      <c r="N306" s="494"/>
      <c r="O306" s="494"/>
      <c r="P306" s="494"/>
      <c r="Q306" s="494"/>
      <c r="R306" s="494"/>
      <c r="S306" s="494"/>
      <c r="T306" s="494"/>
      <c r="U306" s="494"/>
      <c r="V306" s="494"/>
      <c r="W306" s="494"/>
      <c r="X306" s="494"/>
      <c r="Y306" s="494"/>
      <c r="Z306" s="494"/>
      <c r="AA306" s="494"/>
      <c r="AB306" s="494"/>
      <c r="AC306" s="494"/>
      <c r="AD306" s="494"/>
      <c r="AE306" s="494"/>
      <c r="AF306" s="494"/>
      <c r="AG306" s="494"/>
      <c r="AH306" s="494"/>
      <c r="AI306" s="494"/>
      <c r="AJ306" s="494"/>
      <c r="AK306" s="494"/>
      <c r="AL306" s="494"/>
      <c r="AM306" s="494"/>
      <c r="AN306" s="494"/>
      <c r="AO306" s="494"/>
      <c r="AP306" s="494"/>
      <c r="AQ306" s="494"/>
      <c r="AR306" s="494"/>
      <c r="AS306" s="494"/>
      <c r="AT306" s="494"/>
      <c r="AU306" s="494"/>
    </row>
    <row r="307" spans="3:47">
      <c r="C307" s="1040"/>
      <c r="E307" s="156"/>
      <c r="F307" s="156" t="s">
        <v>635</v>
      </c>
      <c r="N307" s="494">
        <v>26075333.200000003</v>
      </c>
      <c r="O307" s="494">
        <v>23213833.200000003</v>
      </c>
      <c r="P307" s="494">
        <v>22709595.600000001</v>
      </c>
      <c r="Q307" s="494">
        <v>32395035.599999994</v>
      </c>
      <c r="R307" s="494">
        <v>29756555.599999994</v>
      </c>
      <c r="S307" s="494">
        <v>34283696.400000006</v>
      </c>
      <c r="T307" s="494">
        <v>32784199.599999994</v>
      </c>
      <c r="U307" s="494">
        <v>32897668.399999999</v>
      </c>
      <c r="V307" s="494">
        <v>27506221.699999996</v>
      </c>
      <c r="W307" s="494">
        <v>28280795.699999999</v>
      </c>
      <c r="X307" s="494">
        <v>33050667.700000003</v>
      </c>
      <c r="Y307" s="494">
        <v>32465528.999999996</v>
      </c>
      <c r="Z307" s="494">
        <v>26719302.400000002</v>
      </c>
      <c r="AA307" s="494">
        <v>14630179.200000001</v>
      </c>
      <c r="AB307" s="494">
        <v>12978573</v>
      </c>
      <c r="AC307" s="494">
        <v>15440361</v>
      </c>
      <c r="AD307" s="494">
        <v>15346721.400000002</v>
      </c>
      <c r="AE307" s="494">
        <v>0</v>
      </c>
      <c r="AF307" s="494">
        <v>0</v>
      </c>
      <c r="AG307" s="494">
        <v>0</v>
      </c>
      <c r="AH307" s="494">
        <v>0</v>
      </c>
      <c r="AI307" s="494">
        <v>0</v>
      </c>
      <c r="AJ307" s="494">
        <v>0</v>
      </c>
      <c r="AK307" s="494">
        <v>0</v>
      </c>
      <c r="AL307" s="494">
        <v>0</v>
      </c>
      <c r="AM307" s="494">
        <v>0</v>
      </c>
      <c r="AN307" s="494">
        <v>0</v>
      </c>
      <c r="AO307" s="494">
        <v>0</v>
      </c>
      <c r="AP307" s="494">
        <v>0</v>
      </c>
      <c r="AQ307" s="494">
        <v>0</v>
      </c>
      <c r="AR307" s="494">
        <v>0</v>
      </c>
      <c r="AS307" s="494">
        <v>0</v>
      </c>
      <c r="AT307" s="494">
        <v>0</v>
      </c>
      <c r="AU307" s="494">
        <v>0</v>
      </c>
    </row>
    <row r="308" spans="3:47">
      <c r="C308" s="1040"/>
      <c r="E308" s="156"/>
      <c r="F308" s="156" t="s">
        <v>901</v>
      </c>
      <c r="N308" s="494">
        <v>5184428.6000000006</v>
      </c>
      <c r="O308" s="494">
        <v>4619288.2</v>
      </c>
      <c r="P308" s="494">
        <v>4837275.4000000004</v>
      </c>
      <c r="Q308" s="494">
        <v>6548408.7999999989</v>
      </c>
      <c r="R308" s="494">
        <v>6018393.1999999993</v>
      </c>
      <c r="S308" s="494">
        <v>6489840.4000000004</v>
      </c>
      <c r="T308" s="494">
        <v>6222999.7999999998</v>
      </c>
      <c r="U308" s="494">
        <v>7524975.1999999993</v>
      </c>
      <c r="V308" s="494">
        <v>8210399.9999999991</v>
      </c>
      <c r="W308" s="494">
        <v>9689426.5999999996</v>
      </c>
      <c r="X308" s="494">
        <v>14043525</v>
      </c>
      <c r="Y308" s="494">
        <v>13078089.499999998</v>
      </c>
      <c r="Z308" s="494">
        <v>9289194.2000000011</v>
      </c>
      <c r="AA308" s="494">
        <v>5618347.1000000006</v>
      </c>
      <c r="AB308" s="494">
        <v>4441714.5</v>
      </c>
      <c r="AC308" s="494">
        <v>5120766</v>
      </c>
      <c r="AD308" s="494">
        <v>5361914.6000000006</v>
      </c>
      <c r="AE308" s="494">
        <v>0</v>
      </c>
      <c r="AF308" s="494">
        <v>0</v>
      </c>
      <c r="AG308" s="494">
        <v>0</v>
      </c>
      <c r="AH308" s="494">
        <v>0</v>
      </c>
      <c r="AI308" s="494">
        <v>0</v>
      </c>
      <c r="AJ308" s="494">
        <v>0</v>
      </c>
      <c r="AK308" s="494">
        <v>0</v>
      </c>
      <c r="AL308" s="494">
        <v>0</v>
      </c>
      <c r="AM308" s="494">
        <v>0</v>
      </c>
      <c r="AN308" s="494">
        <v>0</v>
      </c>
      <c r="AO308" s="494">
        <v>0</v>
      </c>
      <c r="AP308" s="494">
        <v>0</v>
      </c>
      <c r="AQ308" s="494">
        <v>0</v>
      </c>
      <c r="AR308" s="494">
        <v>0</v>
      </c>
      <c r="AS308" s="494">
        <v>0</v>
      </c>
      <c r="AT308" s="494">
        <v>0</v>
      </c>
      <c r="AU308" s="494">
        <v>0</v>
      </c>
    </row>
    <row r="309" spans="3:47" ht="15.75">
      <c r="C309" s="1040"/>
      <c r="E309" s="156"/>
      <c r="F309" s="314" t="s">
        <v>37</v>
      </c>
      <c r="N309" s="539">
        <v>31259761.800000004</v>
      </c>
      <c r="O309" s="539">
        <v>27833121.400000002</v>
      </c>
      <c r="P309" s="539">
        <v>27546871</v>
      </c>
      <c r="Q309" s="539">
        <v>38943444.399999991</v>
      </c>
      <c r="R309" s="539">
        <v>35774948.799999997</v>
      </c>
      <c r="S309" s="539">
        <v>40773536.800000004</v>
      </c>
      <c r="T309" s="539">
        <v>39007199.399999991</v>
      </c>
      <c r="U309" s="539">
        <v>40422643.599999994</v>
      </c>
      <c r="V309" s="539">
        <v>35716621.699999996</v>
      </c>
      <c r="W309" s="539">
        <v>37970222.299999997</v>
      </c>
      <c r="X309" s="539">
        <v>47094192.700000003</v>
      </c>
      <c r="Y309" s="539">
        <v>45543618.499999993</v>
      </c>
      <c r="Z309" s="539">
        <v>36008496.600000001</v>
      </c>
      <c r="AA309" s="539">
        <v>20248526.300000001</v>
      </c>
      <c r="AB309" s="539">
        <v>17420287.5</v>
      </c>
      <c r="AC309" s="539">
        <v>20561127</v>
      </c>
      <c r="AD309" s="539">
        <v>20708636.000000004</v>
      </c>
      <c r="AE309" s="539">
        <v>0</v>
      </c>
      <c r="AF309" s="539">
        <v>0</v>
      </c>
      <c r="AG309" s="539">
        <v>0</v>
      </c>
      <c r="AH309" s="539">
        <v>0</v>
      </c>
      <c r="AI309" s="539">
        <v>0</v>
      </c>
      <c r="AJ309" s="539">
        <v>0</v>
      </c>
      <c r="AK309" s="539">
        <v>0</v>
      </c>
      <c r="AL309" s="539">
        <v>0</v>
      </c>
      <c r="AM309" s="539">
        <v>0</v>
      </c>
      <c r="AN309" s="539">
        <v>0</v>
      </c>
      <c r="AO309" s="539">
        <v>0</v>
      </c>
      <c r="AP309" s="539">
        <v>0</v>
      </c>
      <c r="AQ309" s="539">
        <v>0</v>
      </c>
      <c r="AR309" s="539">
        <v>0</v>
      </c>
      <c r="AS309" s="539">
        <v>0</v>
      </c>
      <c r="AT309" s="539">
        <v>0</v>
      </c>
      <c r="AU309" s="539">
        <v>0</v>
      </c>
    </row>
    <row r="310" spans="3:47" ht="15.75">
      <c r="C310" s="1040"/>
      <c r="E310" s="314" t="s">
        <v>1115</v>
      </c>
      <c r="F310" s="156"/>
      <c r="N310" s="539"/>
      <c r="O310" s="539"/>
      <c r="P310" s="539"/>
      <c r="Q310" s="539"/>
      <c r="R310" s="539"/>
      <c r="S310" s="539"/>
      <c r="T310" s="539"/>
      <c r="U310" s="539"/>
      <c r="V310" s="539"/>
      <c r="W310" s="539"/>
      <c r="X310" s="539"/>
      <c r="Y310" s="539"/>
      <c r="Z310" s="539"/>
      <c r="AA310" s="539"/>
      <c r="AB310" s="539"/>
      <c r="AC310" s="539"/>
      <c r="AD310" s="539"/>
      <c r="AE310" s="539"/>
      <c r="AF310" s="539"/>
      <c r="AG310" s="539"/>
      <c r="AH310" s="539"/>
      <c r="AI310" s="539"/>
      <c r="AJ310" s="539"/>
      <c r="AK310" s="539"/>
      <c r="AL310" s="539"/>
      <c r="AM310" s="539"/>
      <c r="AN310" s="539"/>
      <c r="AO310" s="539"/>
      <c r="AP310" s="539"/>
      <c r="AQ310" s="539"/>
      <c r="AR310" s="539"/>
      <c r="AS310" s="539"/>
      <c r="AT310" s="539"/>
      <c r="AU310" s="539"/>
    </row>
    <row r="311" spans="3:47">
      <c r="C311" s="1040"/>
      <c r="E311" s="156"/>
      <c r="F311" s="156" t="s">
        <v>635</v>
      </c>
      <c r="N311" s="494">
        <v>565334640.29198313</v>
      </c>
      <c r="O311" s="494">
        <v>545006100</v>
      </c>
      <c r="P311" s="494">
        <v>495439002.80000001</v>
      </c>
      <c r="Q311" s="494">
        <v>646682443.79999995</v>
      </c>
      <c r="R311" s="494">
        <v>713324386.5</v>
      </c>
      <c r="S311" s="494">
        <v>742830782.39999998</v>
      </c>
      <c r="T311" s="494">
        <v>727255892.70000005</v>
      </c>
      <c r="U311" s="494">
        <v>703603633.29999995</v>
      </c>
      <c r="V311" s="494">
        <v>698024653.4000001</v>
      </c>
      <c r="W311" s="494">
        <v>649655899.80000007</v>
      </c>
      <c r="X311" s="494">
        <v>701245821.5</v>
      </c>
      <c r="Y311" s="494">
        <v>790300443</v>
      </c>
      <c r="Z311" s="494">
        <v>858836919.99999988</v>
      </c>
      <c r="AA311" s="494">
        <v>821712403.19999993</v>
      </c>
      <c r="AB311" s="494">
        <v>761126171.80000007</v>
      </c>
      <c r="AC311" s="494">
        <v>846479614</v>
      </c>
      <c r="AD311" s="494">
        <v>987026100.49140215</v>
      </c>
      <c r="AE311" s="494">
        <v>992373937.41156459</v>
      </c>
      <c r="AF311" s="494">
        <v>913341470.34249473</v>
      </c>
      <c r="AG311" s="494">
        <v>931806164.15040135</v>
      </c>
      <c r="AH311" s="494">
        <v>951292768.69396901</v>
      </c>
      <c r="AI311" s="494">
        <v>983501304.28505898</v>
      </c>
      <c r="AJ311" s="494">
        <v>1008807830.4706296</v>
      </c>
      <c r="AK311" s="494">
        <v>1056294876.1106175</v>
      </c>
      <c r="AL311" s="494">
        <v>1082101766.9603732</v>
      </c>
      <c r="AM311" s="494">
        <v>1137705625.4989858</v>
      </c>
      <c r="AN311" s="494">
        <v>1200992975.7529604</v>
      </c>
      <c r="AO311" s="494">
        <v>1267361672.7262952</v>
      </c>
      <c r="AP311" s="494">
        <v>1284592639.6734414</v>
      </c>
      <c r="AQ311" s="494">
        <v>1867843537.864121</v>
      </c>
      <c r="AR311" s="494">
        <v>2214247156.6549678</v>
      </c>
      <c r="AS311" s="494">
        <v>2433480580.5162077</v>
      </c>
      <c r="AT311" s="494">
        <v>2439382756.4590421</v>
      </c>
      <c r="AU311" s="494">
        <v>2445184488.5475173</v>
      </c>
    </row>
    <row r="312" spans="3:47">
      <c r="C312" s="1040"/>
      <c r="E312" s="156"/>
      <c r="F312" s="156" t="s">
        <v>901</v>
      </c>
      <c r="N312" s="494">
        <v>99269781.700000018</v>
      </c>
      <c r="O312" s="494">
        <v>90198893.100000009</v>
      </c>
      <c r="P312" s="494">
        <v>87052455.200000018</v>
      </c>
      <c r="Q312" s="494">
        <v>99576349.300000012</v>
      </c>
      <c r="R312" s="494">
        <v>102392013.10000001</v>
      </c>
      <c r="S312" s="494">
        <v>107838753.80000001</v>
      </c>
      <c r="T312" s="494">
        <v>109599789.59999999</v>
      </c>
      <c r="U312" s="494">
        <v>126394027.7</v>
      </c>
      <c r="V312" s="494">
        <v>151114721.40000004</v>
      </c>
      <c r="W312" s="494">
        <v>165121010</v>
      </c>
      <c r="X312" s="494">
        <v>206255882.80000001</v>
      </c>
      <c r="Y312" s="494">
        <v>206017242.09999999</v>
      </c>
      <c r="Z312" s="494">
        <v>200305146.90000001</v>
      </c>
      <c r="AA312" s="494">
        <v>218630147.49999997</v>
      </c>
      <c r="AB312" s="494">
        <v>205880644.50000003</v>
      </c>
      <c r="AC312" s="494">
        <v>237426234.80000004</v>
      </c>
      <c r="AD312" s="494">
        <v>252161856.35599998</v>
      </c>
      <c r="AE312" s="494">
        <v>294888315.05760896</v>
      </c>
      <c r="AF312" s="494">
        <v>310710639.91488653</v>
      </c>
      <c r="AG312" s="494">
        <v>309258086.05233163</v>
      </c>
      <c r="AH312" s="494">
        <v>312263196.69083965</v>
      </c>
      <c r="AI312" s="494">
        <v>315210124.26587528</v>
      </c>
      <c r="AJ312" s="494">
        <v>318157398.19745398</v>
      </c>
      <c r="AK312" s="494">
        <v>323801589.12368399</v>
      </c>
      <c r="AL312" s="494">
        <v>329790412.97358984</v>
      </c>
      <c r="AM312" s="494">
        <v>331063101.80704594</v>
      </c>
      <c r="AN312" s="494">
        <v>329694518.9529897</v>
      </c>
      <c r="AO312" s="494">
        <v>328125005.50446582</v>
      </c>
      <c r="AP312" s="494">
        <v>357250515.8132301</v>
      </c>
      <c r="AQ312" s="494">
        <v>504207138.87981081</v>
      </c>
      <c r="AR312" s="494">
        <v>600277377.43638504</v>
      </c>
      <c r="AS312" s="494">
        <v>628366957.60311294</v>
      </c>
      <c r="AT312" s="494">
        <v>625810352.9704231</v>
      </c>
      <c r="AU312" s="494">
        <v>623413007.29205227</v>
      </c>
    </row>
    <row r="313" spans="3:47" ht="15.75">
      <c r="C313" s="1040"/>
      <c r="E313" s="156"/>
      <c r="F313" s="314" t="s">
        <v>37</v>
      </c>
      <c r="N313" s="539">
        <v>664604421.99198318</v>
      </c>
      <c r="O313" s="539">
        <v>635204993.10000002</v>
      </c>
      <c r="P313" s="539">
        <v>582491458</v>
      </c>
      <c r="Q313" s="539">
        <v>746258793.0999999</v>
      </c>
      <c r="R313" s="539">
        <v>815716399.60000002</v>
      </c>
      <c r="S313" s="539">
        <v>850669536.20000005</v>
      </c>
      <c r="T313" s="539">
        <v>836855682.30000007</v>
      </c>
      <c r="U313" s="539">
        <v>829997661</v>
      </c>
      <c r="V313" s="539">
        <v>849139374.80000019</v>
      </c>
      <c r="W313" s="539">
        <v>814776909.80000007</v>
      </c>
      <c r="X313" s="539">
        <v>907501704.29999995</v>
      </c>
      <c r="Y313" s="539">
        <v>996317685.10000002</v>
      </c>
      <c r="Z313" s="539">
        <v>1059142066.8999999</v>
      </c>
      <c r="AA313" s="539">
        <v>1040342550.6999999</v>
      </c>
      <c r="AB313" s="539">
        <v>967006816.30000007</v>
      </c>
      <c r="AC313" s="539">
        <v>1083905848.8</v>
      </c>
      <c r="AD313" s="539">
        <v>1239187956.8474021</v>
      </c>
      <c r="AE313" s="539">
        <v>1287262252.4691734</v>
      </c>
      <c r="AF313" s="539">
        <v>1224052110.2573812</v>
      </c>
      <c r="AG313" s="539">
        <v>1241064250.202733</v>
      </c>
      <c r="AH313" s="539">
        <v>1263555965.3848085</v>
      </c>
      <c r="AI313" s="539">
        <v>1298711428.5509343</v>
      </c>
      <c r="AJ313" s="539">
        <v>1326965228.6680837</v>
      </c>
      <c r="AK313" s="539">
        <v>1380096465.2343016</v>
      </c>
      <c r="AL313" s="539">
        <v>1411892179.9339631</v>
      </c>
      <c r="AM313" s="539">
        <v>1468768727.3060317</v>
      </c>
      <c r="AN313" s="539">
        <v>1530687494.7059503</v>
      </c>
      <c r="AO313" s="539">
        <v>1595486678.2307611</v>
      </c>
      <c r="AP313" s="539">
        <v>1641843155.4866714</v>
      </c>
      <c r="AQ313" s="539">
        <v>2372050676.7439318</v>
      </c>
      <c r="AR313" s="539">
        <v>2814524534.0913529</v>
      </c>
      <c r="AS313" s="539">
        <v>3061847538.1193209</v>
      </c>
      <c r="AT313" s="539">
        <v>3065193109.4294653</v>
      </c>
      <c r="AU313" s="539">
        <v>3068597495.8395696</v>
      </c>
    </row>
    <row r="314" spans="3:47" ht="15.75">
      <c r="C314" s="1040"/>
      <c r="E314" s="314" t="s">
        <v>1116</v>
      </c>
      <c r="F314" s="314"/>
      <c r="N314" s="494"/>
      <c r="O314" s="494"/>
      <c r="P314" s="494"/>
      <c r="Q314" s="494"/>
      <c r="R314" s="494"/>
      <c r="S314" s="494"/>
      <c r="T314" s="494"/>
      <c r="U314" s="494"/>
      <c r="V314" s="494"/>
      <c r="W314" s="494"/>
      <c r="X314" s="494"/>
      <c r="Y314" s="494"/>
      <c r="Z314" s="494"/>
      <c r="AA314" s="494"/>
      <c r="AB314" s="494"/>
      <c r="AC314" s="494"/>
      <c r="AD314" s="494"/>
      <c r="AE314" s="494"/>
      <c r="AF314" s="494"/>
      <c r="AG314" s="494"/>
      <c r="AH314" s="494"/>
      <c r="AI314" s="494"/>
      <c r="AJ314" s="494"/>
      <c r="AK314" s="494"/>
      <c r="AL314" s="494"/>
      <c r="AM314" s="494"/>
      <c r="AN314" s="494"/>
      <c r="AO314" s="494"/>
      <c r="AP314" s="494"/>
      <c r="AQ314" s="494"/>
      <c r="AR314" s="494"/>
      <c r="AS314" s="494"/>
      <c r="AT314" s="494"/>
      <c r="AU314" s="494"/>
    </row>
    <row r="315" spans="3:47" ht="15.75">
      <c r="C315" s="1040"/>
      <c r="E315" s="314" t="s">
        <v>1117</v>
      </c>
      <c r="F315" s="314"/>
      <c r="N315" s="494"/>
      <c r="O315" s="494"/>
      <c r="P315" s="494"/>
      <c r="Q315" s="494"/>
      <c r="R315" s="494"/>
      <c r="S315" s="494"/>
      <c r="T315" s="494"/>
      <c r="U315" s="494"/>
      <c r="V315" s="494"/>
      <c r="W315" s="494"/>
      <c r="X315" s="494"/>
      <c r="Y315" s="494"/>
      <c r="Z315" s="494"/>
      <c r="AA315" s="494"/>
      <c r="AB315" s="494"/>
      <c r="AC315" s="494"/>
      <c r="AD315" s="494"/>
      <c r="AE315" s="494"/>
      <c r="AF315" s="494"/>
      <c r="AG315" s="494"/>
      <c r="AH315" s="494"/>
      <c r="AI315" s="494"/>
      <c r="AJ315" s="494"/>
      <c r="AK315" s="494"/>
      <c r="AL315" s="494"/>
      <c r="AM315" s="494"/>
      <c r="AN315" s="494"/>
      <c r="AO315" s="494"/>
      <c r="AP315" s="494"/>
      <c r="AQ315" s="494"/>
      <c r="AR315" s="494"/>
      <c r="AS315" s="494"/>
      <c r="AT315" s="494"/>
      <c r="AU315" s="494"/>
    </row>
    <row r="316" spans="3:47">
      <c r="C316" s="1040"/>
      <c r="F316" s="156" t="s">
        <v>635</v>
      </c>
      <c r="N316" s="494">
        <v>0</v>
      </c>
      <c r="O316" s="494">
        <v>0</v>
      </c>
      <c r="P316" s="494">
        <v>0</v>
      </c>
      <c r="Q316" s="494">
        <v>0</v>
      </c>
      <c r="R316" s="494">
        <v>0</v>
      </c>
      <c r="S316" s="494">
        <v>0</v>
      </c>
      <c r="T316" s="494">
        <v>0</v>
      </c>
      <c r="U316" s="494">
        <v>0</v>
      </c>
      <c r="V316" s="494">
        <v>0</v>
      </c>
      <c r="W316" s="494">
        <v>0</v>
      </c>
      <c r="X316" s="494">
        <v>0</v>
      </c>
      <c r="Y316" s="494">
        <v>0</v>
      </c>
      <c r="Z316" s="494">
        <v>0</v>
      </c>
      <c r="AA316" s="494">
        <v>0</v>
      </c>
      <c r="AB316" s="494">
        <v>0</v>
      </c>
      <c r="AC316" s="494">
        <v>0</v>
      </c>
      <c r="AD316" s="494">
        <v>0</v>
      </c>
      <c r="AE316" s="494">
        <v>0</v>
      </c>
      <c r="AF316" s="494">
        <v>0</v>
      </c>
      <c r="AG316" s="494">
        <v>0</v>
      </c>
      <c r="AH316" s="494">
        <v>513716.67447715398</v>
      </c>
      <c r="AI316" s="494">
        <v>1958796.9133917731</v>
      </c>
      <c r="AJ316" s="494">
        <v>1989044.7383341107</v>
      </c>
      <c r="AK316" s="494">
        <v>2019934.0348263981</v>
      </c>
      <c r="AL316" s="494">
        <v>2051093.7371808351</v>
      </c>
      <c r="AM316" s="494">
        <v>2082772.5585582734</v>
      </c>
      <c r="AN316" s="494">
        <v>2132695.3601732305</v>
      </c>
      <c r="AO316" s="494">
        <v>2165811.9571156278</v>
      </c>
      <c r="AP316" s="494">
        <v>2199412.5801978726</v>
      </c>
      <c r="AQ316" s="494">
        <v>2233531.644781684</v>
      </c>
      <c r="AR316" s="494">
        <v>2268091.5555259567</v>
      </c>
      <c r="AS316" s="494">
        <v>2303291.3731012978</v>
      </c>
      <c r="AT316" s="494">
        <v>2338971.1863594153</v>
      </c>
      <c r="AU316" s="494">
        <v>2375290.9928129809</v>
      </c>
    </row>
    <row r="317" spans="3:47">
      <c r="C317" s="1040"/>
      <c r="F317" s="156" t="s">
        <v>901</v>
      </c>
      <c r="N317" s="494">
        <v>0</v>
      </c>
      <c r="O317" s="494">
        <v>0</v>
      </c>
      <c r="P317" s="494">
        <v>0</v>
      </c>
      <c r="Q317" s="494">
        <v>0</v>
      </c>
      <c r="R317" s="494">
        <v>0</v>
      </c>
      <c r="S317" s="494">
        <v>0</v>
      </c>
      <c r="T317" s="494">
        <v>0</v>
      </c>
      <c r="U317" s="494">
        <v>0</v>
      </c>
      <c r="V317" s="494">
        <v>0</v>
      </c>
      <c r="W317" s="494">
        <v>0</v>
      </c>
      <c r="X317" s="494">
        <v>0</v>
      </c>
      <c r="Y317" s="494">
        <v>0</v>
      </c>
      <c r="Z317" s="494">
        <v>0</v>
      </c>
      <c r="AA317" s="494">
        <v>0</v>
      </c>
      <c r="AB317" s="494">
        <v>0</v>
      </c>
      <c r="AC317" s="494">
        <v>0</v>
      </c>
      <c r="AD317" s="494">
        <v>0</v>
      </c>
      <c r="AE317" s="494">
        <v>0</v>
      </c>
      <c r="AF317" s="494">
        <v>0</v>
      </c>
      <c r="AG317" s="494">
        <v>0</v>
      </c>
      <c r="AH317" s="494">
        <v>0</v>
      </c>
      <c r="AI317" s="494">
        <v>0</v>
      </c>
      <c r="AJ317" s="494">
        <v>0</v>
      </c>
      <c r="AK317" s="494">
        <v>0</v>
      </c>
      <c r="AL317" s="494">
        <v>0</v>
      </c>
      <c r="AM317" s="494">
        <v>0</v>
      </c>
      <c r="AN317" s="494">
        <v>0</v>
      </c>
      <c r="AO317" s="494">
        <v>0</v>
      </c>
      <c r="AP317" s="494">
        <v>0</v>
      </c>
      <c r="AQ317" s="494">
        <v>0</v>
      </c>
      <c r="AR317" s="494">
        <v>0</v>
      </c>
      <c r="AS317" s="494">
        <v>0</v>
      </c>
      <c r="AT317" s="494">
        <v>0</v>
      </c>
      <c r="AU317" s="494">
        <v>0</v>
      </c>
    </row>
    <row r="318" spans="3:47" ht="15.75">
      <c r="C318" s="1040"/>
      <c r="F318" s="314" t="s">
        <v>37</v>
      </c>
      <c r="N318" s="539">
        <v>0</v>
      </c>
      <c r="O318" s="539">
        <v>0</v>
      </c>
      <c r="P318" s="539">
        <v>0</v>
      </c>
      <c r="Q318" s="539">
        <v>0</v>
      </c>
      <c r="R318" s="539">
        <v>0</v>
      </c>
      <c r="S318" s="539">
        <v>0</v>
      </c>
      <c r="T318" s="539">
        <v>0</v>
      </c>
      <c r="U318" s="539">
        <v>0</v>
      </c>
      <c r="V318" s="539">
        <v>0</v>
      </c>
      <c r="W318" s="539">
        <v>0</v>
      </c>
      <c r="X318" s="539">
        <v>0</v>
      </c>
      <c r="Y318" s="539">
        <v>0</v>
      </c>
      <c r="Z318" s="539">
        <v>0</v>
      </c>
      <c r="AA318" s="539">
        <v>0</v>
      </c>
      <c r="AB318" s="539">
        <v>0</v>
      </c>
      <c r="AC318" s="539">
        <v>0</v>
      </c>
      <c r="AD318" s="539">
        <v>0</v>
      </c>
      <c r="AE318" s="539">
        <v>0</v>
      </c>
      <c r="AF318" s="539">
        <v>0</v>
      </c>
      <c r="AG318" s="539">
        <v>0</v>
      </c>
      <c r="AH318" s="539">
        <v>513716.67447715398</v>
      </c>
      <c r="AI318" s="539">
        <v>1958796.9133917731</v>
      </c>
      <c r="AJ318" s="539">
        <v>1989044.7383341107</v>
      </c>
      <c r="AK318" s="539">
        <v>2019934.0348263981</v>
      </c>
      <c r="AL318" s="539">
        <v>2051093.7371808351</v>
      </c>
      <c r="AM318" s="539">
        <v>2082772.5585582734</v>
      </c>
      <c r="AN318" s="539">
        <v>2132695.3601732305</v>
      </c>
      <c r="AO318" s="539">
        <v>2165811.9571156278</v>
      </c>
      <c r="AP318" s="539">
        <v>2199412.5801978726</v>
      </c>
      <c r="AQ318" s="539">
        <v>2233531.644781684</v>
      </c>
      <c r="AR318" s="539">
        <v>2268091.5555259567</v>
      </c>
      <c r="AS318" s="539">
        <v>2303291.3731012978</v>
      </c>
      <c r="AT318" s="539">
        <v>2338971.1863594153</v>
      </c>
      <c r="AU318" s="539">
        <v>2375290.9928129809</v>
      </c>
    </row>
    <row r="319" spans="3:47" ht="15.75">
      <c r="C319" s="1040"/>
      <c r="E319" s="314" t="s">
        <v>1118</v>
      </c>
      <c r="F319" s="314"/>
      <c r="N319" s="494"/>
      <c r="O319" s="494"/>
      <c r="P319" s="494"/>
      <c r="Q319" s="494"/>
      <c r="R319" s="494"/>
      <c r="S319" s="494"/>
      <c r="T319" s="494"/>
      <c r="U319" s="494"/>
      <c r="V319" s="494"/>
      <c r="W319" s="494"/>
      <c r="X319" s="494"/>
      <c r="Y319" s="494"/>
      <c r="Z319" s="494"/>
      <c r="AA319" s="494"/>
      <c r="AB319" s="494"/>
      <c r="AC319" s="494"/>
      <c r="AD319" s="494"/>
      <c r="AE319" s="494"/>
      <c r="AF319" s="494"/>
      <c r="AG319" s="494"/>
      <c r="AH319" s="494"/>
      <c r="AI319" s="494"/>
      <c r="AJ319" s="494"/>
      <c r="AK319" s="494"/>
      <c r="AL319" s="494"/>
      <c r="AM319" s="494"/>
      <c r="AN319" s="494"/>
      <c r="AO319" s="494"/>
      <c r="AP319" s="494"/>
      <c r="AQ319" s="494"/>
      <c r="AR319" s="494"/>
      <c r="AS319" s="494"/>
      <c r="AT319" s="494"/>
      <c r="AU319" s="494"/>
    </row>
    <row r="320" spans="3:47">
      <c r="C320" s="1040"/>
      <c r="F320" s="156" t="s">
        <v>635</v>
      </c>
      <c r="N320" s="494">
        <v>0</v>
      </c>
      <c r="O320" s="494">
        <v>0</v>
      </c>
      <c r="P320" s="494">
        <v>0</v>
      </c>
      <c r="Q320" s="494">
        <v>0</v>
      </c>
      <c r="R320" s="494">
        <v>0</v>
      </c>
      <c r="S320" s="494">
        <v>0</v>
      </c>
      <c r="T320" s="494">
        <v>0</v>
      </c>
      <c r="U320" s="494">
        <v>0</v>
      </c>
      <c r="V320" s="494">
        <v>0</v>
      </c>
      <c r="W320" s="494">
        <v>0</v>
      </c>
      <c r="X320" s="494">
        <v>0</v>
      </c>
      <c r="Y320" s="494">
        <v>0</v>
      </c>
      <c r="Z320" s="494">
        <v>0</v>
      </c>
      <c r="AA320" s="494">
        <v>0</v>
      </c>
      <c r="AB320" s="494">
        <v>0</v>
      </c>
      <c r="AC320" s="494">
        <v>0</v>
      </c>
      <c r="AD320" s="494">
        <v>6376332.8793653082</v>
      </c>
      <c r="AE320" s="494">
        <v>25288378.110800084</v>
      </c>
      <c r="AF320" s="494">
        <v>23660200</v>
      </c>
      <c r="AG320" s="494">
        <v>24282565.076674722</v>
      </c>
      <c r="AH320" s="494">
        <v>25978660.999208946</v>
      </c>
      <c r="AI320" s="494">
        <v>27033261.47800044</v>
      </c>
      <c r="AJ320" s="494">
        <v>28719423.520043954</v>
      </c>
      <c r="AK320" s="494">
        <v>30855236.416610576</v>
      </c>
      <c r="AL320" s="494">
        <v>32819099.712005034</v>
      </c>
      <c r="AM320" s="494">
        <v>34729808.435830474</v>
      </c>
      <c r="AN320" s="494">
        <v>36921588.45734258</v>
      </c>
      <c r="AO320" s="494">
        <v>39169446.007682204</v>
      </c>
      <c r="AP320" s="494">
        <v>39787656.76194863</v>
      </c>
      <c r="AQ320" s="494">
        <v>56872659.463633381</v>
      </c>
      <c r="AR320" s="494">
        <v>68618129.302387089</v>
      </c>
      <c r="AS320" s="494">
        <v>76429722.765385568</v>
      </c>
      <c r="AT320" s="494">
        <v>76654544.786970913</v>
      </c>
      <c r="AU320" s="494">
        <v>76879366.493100166</v>
      </c>
    </row>
    <row r="321" spans="3:47">
      <c r="C321" s="1040"/>
      <c r="F321" s="156" t="s">
        <v>901</v>
      </c>
      <c r="N321" s="494">
        <v>0</v>
      </c>
      <c r="O321" s="494">
        <v>0</v>
      </c>
      <c r="P321" s="494">
        <v>0</v>
      </c>
      <c r="Q321" s="494">
        <v>0</v>
      </c>
      <c r="R321" s="494">
        <v>0</v>
      </c>
      <c r="S321" s="494">
        <v>0</v>
      </c>
      <c r="T321" s="494">
        <v>0</v>
      </c>
      <c r="U321" s="494">
        <v>0</v>
      </c>
      <c r="V321" s="494">
        <v>0</v>
      </c>
      <c r="W321" s="494">
        <v>0</v>
      </c>
      <c r="X321" s="494">
        <v>0</v>
      </c>
      <c r="Y321" s="494">
        <v>0</v>
      </c>
      <c r="Z321" s="494">
        <v>0</v>
      </c>
      <c r="AA321" s="494">
        <v>0</v>
      </c>
      <c r="AB321" s="494">
        <v>0</v>
      </c>
      <c r="AC321" s="494">
        <v>0</v>
      </c>
      <c r="AD321" s="494">
        <v>0</v>
      </c>
      <c r="AE321" s="494">
        <v>0</v>
      </c>
      <c r="AF321" s="494">
        <v>0</v>
      </c>
      <c r="AG321" s="494">
        <v>0</v>
      </c>
      <c r="AH321" s="494">
        <v>0</v>
      </c>
      <c r="AI321" s="494">
        <v>0</v>
      </c>
      <c r="AJ321" s="494">
        <v>0</v>
      </c>
      <c r="AK321" s="494">
        <v>0</v>
      </c>
      <c r="AL321" s="494">
        <v>0</v>
      </c>
      <c r="AM321" s="494">
        <v>0</v>
      </c>
      <c r="AN321" s="494">
        <v>0</v>
      </c>
      <c r="AO321" s="494">
        <v>0</v>
      </c>
      <c r="AP321" s="494">
        <v>0</v>
      </c>
      <c r="AQ321" s="494">
        <v>0</v>
      </c>
      <c r="AR321" s="494">
        <v>0</v>
      </c>
      <c r="AS321" s="494">
        <v>0</v>
      </c>
      <c r="AT321" s="494">
        <v>0</v>
      </c>
      <c r="AU321" s="494">
        <v>0</v>
      </c>
    </row>
    <row r="322" spans="3:47" ht="15.75">
      <c r="C322" s="1040"/>
      <c r="F322" s="314" t="s">
        <v>37</v>
      </c>
      <c r="N322" s="539">
        <v>0</v>
      </c>
      <c r="O322" s="539">
        <v>0</v>
      </c>
      <c r="P322" s="539">
        <v>0</v>
      </c>
      <c r="Q322" s="539">
        <v>0</v>
      </c>
      <c r="R322" s="539">
        <v>0</v>
      </c>
      <c r="S322" s="539">
        <v>0</v>
      </c>
      <c r="T322" s="539">
        <v>0</v>
      </c>
      <c r="U322" s="539">
        <v>0</v>
      </c>
      <c r="V322" s="539">
        <v>0</v>
      </c>
      <c r="W322" s="539">
        <v>0</v>
      </c>
      <c r="X322" s="539">
        <v>0</v>
      </c>
      <c r="Y322" s="539">
        <v>0</v>
      </c>
      <c r="Z322" s="539">
        <v>0</v>
      </c>
      <c r="AA322" s="539">
        <v>0</v>
      </c>
      <c r="AB322" s="539">
        <v>0</v>
      </c>
      <c r="AC322" s="539">
        <v>0</v>
      </c>
      <c r="AD322" s="539">
        <v>6376332.8793653082</v>
      </c>
      <c r="AE322" s="539">
        <v>25288378.110800084</v>
      </c>
      <c r="AF322" s="539">
        <v>23660200</v>
      </c>
      <c r="AG322" s="539">
        <v>24282565.076674722</v>
      </c>
      <c r="AH322" s="539">
        <v>25978660.999208946</v>
      </c>
      <c r="AI322" s="539">
        <v>27033261.47800044</v>
      </c>
      <c r="AJ322" s="539">
        <v>28719423.520043954</v>
      </c>
      <c r="AK322" s="539">
        <v>30855236.416610576</v>
      </c>
      <c r="AL322" s="539">
        <v>32819099.712005034</v>
      </c>
      <c r="AM322" s="539">
        <v>34729808.435830474</v>
      </c>
      <c r="AN322" s="539">
        <v>36921588.45734258</v>
      </c>
      <c r="AO322" s="539">
        <v>39169446.007682204</v>
      </c>
      <c r="AP322" s="539">
        <v>39787656.76194863</v>
      </c>
      <c r="AQ322" s="539">
        <v>56872659.463633381</v>
      </c>
      <c r="AR322" s="539">
        <v>68618129.302387089</v>
      </c>
      <c r="AS322" s="539">
        <v>76429722.765385568</v>
      </c>
      <c r="AT322" s="539">
        <v>76654544.786970913</v>
      </c>
      <c r="AU322" s="539">
        <v>76879366.493100166</v>
      </c>
    </row>
    <row r="323" spans="3:47" ht="15.75">
      <c r="C323" s="1040"/>
      <c r="E323" s="314" t="s">
        <v>1119</v>
      </c>
      <c r="F323" s="314"/>
      <c r="N323" s="494"/>
      <c r="O323" s="494"/>
      <c r="P323" s="494"/>
      <c r="Q323" s="494"/>
      <c r="R323" s="494"/>
      <c r="S323" s="494"/>
      <c r="T323" s="494"/>
      <c r="U323" s="494"/>
      <c r="V323" s="494"/>
      <c r="W323" s="494"/>
      <c r="X323" s="494"/>
      <c r="Y323" s="494"/>
      <c r="Z323" s="494"/>
      <c r="AA323" s="494"/>
      <c r="AB323" s="494"/>
      <c r="AC323" s="494"/>
      <c r="AD323" s="494"/>
      <c r="AE323" s="494"/>
      <c r="AF323" s="494"/>
      <c r="AG323" s="494"/>
      <c r="AH323" s="494"/>
      <c r="AI323" s="494"/>
      <c r="AJ323" s="494"/>
      <c r="AK323" s="494"/>
      <c r="AL323" s="494"/>
      <c r="AM323" s="494"/>
      <c r="AN323" s="494"/>
      <c r="AO323" s="494"/>
      <c r="AP323" s="494"/>
      <c r="AQ323" s="494"/>
      <c r="AR323" s="494"/>
      <c r="AS323" s="494"/>
      <c r="AT323" s="494"/>
      <c r="AU323" s="494"/>
    </row>
    <row r="324" spans="3:47">
      <c r="C324" s="1040"/>
      <c r="F324" s="156" t="s">
        <v>635</v>
      </c>
      <c r="N324" s="494">
        <v>0</v>
      </c>
      <c r="O324" s="494">
        <v>0</v>
      </c>
      <c r="P324" s="494">
        <v>0</v>
      </c>
      <c r="Q324" s="494">
        <v>0</v>
      </c>
      <c r="R324" s="494">
        <v>0</v>
      </c>
      <c r="S324" s="494">
        <v>0</v>
      </c>
      <c r="T324" s="494">
        <v>0</v>
      </c>
      <c r="U324" s="494">
        <v>0</v>
      </c>
      <c r="V324" s="494">
        <v>0</v>
      </c>
      <c r="W324" s="494">
        <v>0</v>
      </c>
      <c r="X324" s="494">
        <v>0</v>
      </c>
      <c r="Y324" s="494">
        <v>0</v>
      </c>
      <c r="Z324" s="494">
        <v>0</v>
      </c>
      <c r="AA324" s="494">
        <v>0</v>
      </c>
      <c r="AB324" s="494">
        <v>0</v>
      </c>
      <c r="AC324" s="494">
        <v>0</v>
      </c>
      <c r="AD324" s="494">
        <v>2722989.1299780658</v>
      </c>
      <c r="AE324" s="494">
        <v>10857520.053277612</v>
      </c>
      <c r="AF324" s="494">
        <v>10424646.230000002</v>
      </c>
      <c r="AG324" s="494">
        <v>11017889.847957389</v>
      </c>
      <c r="AH324" s="494">
        <v>11787470.738075223</v>
      </c>
      <c r="AI324" s="494">
        <v>12265981.631477071</v>
      </c>
      <c r="AJ324" s="494">
        <v>13031055.15589183</v>
      </c>
      <c r="AK324" s="494">
        <v>14000151.754867787</v>
      </c>
      <c r="AL324" s="494">
        <v>14891228.517012956</v>
      </c>
      <c r="AM324" s="494">
        <v>15758187.101666853</v>
      </c>
      <c r="AN324" s="494">
        <v>16752678.036694584</v>
      </c>
      <c r="AO324" s="494">
        <v>17772613.402062219</v>
      </c>
      <c r="AP324" s="494">
        <v>18053118.281667076</v>
      </c>
      <c r="AQ324" s="494">
        <v>25805210.254851431</v>
      </c>
      <c r="AR324" s="494">
        <v>31134560.448592003</v>
      </c>
      <c r="AS324" s="494">
        <v>34678966.735183857</v>
      </c>
      <c r="AT324" s="494">
        <v>34780976.727184318</v>
      </c>
      <c r="AU324" s="494">
        <v>34882986.576050773</v>
      </c>
    </row>
    <row r="325" spans="3:47">
      <c r="C325" s="1040"/>
      <c r="F325" s="156" t="s">
        <v>901</v>
      </c>
      <c r="N325" s="494">
        <v>0</v>
      </c>
      <c r="O325" s="494">
        <v>0</v>
      </c>
      <c r="P325" s="494">
        <v>0</v>
      </c>
      <c r="Q325" s="494">
        <v>0</v>
      </c>
      <c r="R325" s="494">
        <v>0</v>
      </c>
      <c r="S325" s="494">
        <v>0</v>
      </c>
      <c r="T325" s="494">
        <v>0</v>
      </c>
      <c r="U325" s="494">
        <v>0</v>
      </c>
      <c r="V325" s="494">
        <v>0</v>
      </c>
      <c r="W325" s="494">
        <v>0</v>
      </c>
      <c r="X325" s="494">
        <v>0</v>
      </c>
      <c r="Y325" s="494">
        <v>0</v>
      </c>
      <c r="Z325" s="494">
        <v>0</v>
      </c>
      <c r="AA325" s="494">
        <v>0</v>
      </c>
      <c r="AB325" s="494">
        <v>0</v>
      </c>
      <c r="AC325" s="494">
        <v>0</v>
      </c>
      <c r="AD325" s="494">
        <v>0</v>
      </c>
      <c r="AE325" s="494">
        <v>0</v>
      </c>
      <c r="AF325" s="494">
        <v>0</v>
      </c>
      <c r="AG325" s="494">
        <v>0</v>
      </c>
      <c r="AH325" s="494">
        <v>0</v>
      </c>
      <c r="AI325" s="494">
        <v>0</v>
      </c>
      <c r="AJ325" s="494">
        <v>0</v>
      </c>
      <c r="AK325" s="494">
        <v>0</v>
      </c>
      <c r="AL325" s="494">
        <v>0</v>
      </c>
      <c r="AM325" s="494">
        <v>0</v>
      </c>
      <c r="AN325" s="494">
        <v>0</v>
      </c>
      <c r="AO325" s="494">
        <v>0</v>
      </c>
      <c r="AP325" s="494">
        <v>0</v>
      </c>
      <c r="AQ325" s="494">
        <v>0</v>
      </c>
      <c r="AR325" s="494">
        <v>0</v>
      </c>
      <c r="AS325" s="494">
        <v>0</v>
      </c>
      <c r="AT325" s="494">
        <v>0</v>
      </c>
      <c r="AU325" s="494">
        <v>0</v>
      </c>
    </row>
    <row r="326" spans="3:47" ht="15.75">
      <c r="C326" s="1040"/>
      <c r="F326" s="314" t="s">
        <v>37</v>
      </c>
      <c r="N326" s="539">
        <v>0</v>
      </c>
      <c r="O326" s="539">
        <v>0</v>
      </c>
      <c r="P326" s="539">
        <v>0</v>
      </c>
      <c r="Q326" s="539">
        <v>0</v>
      </c>
      <c r="R326" s="539">
        <v>0</v>
      </c>
      <c r="S326" s="539">
        <v>0</v>
      </c>
      <c r="T326" s="539">
        <v>0</v>
      </c>
      <c r="U326" s="539">
        <v>0</v>
      </c>
      <c r="V326" s="539">
        <v>0</v>
      </c>
      <c r="W326" s="539">
        <v>0</v>
      </c>
      <c r="X326" s="539">
        <v>0</v>
      </c>
      <c r="Y326" s="539">
        <v>0</v>
      </c>
      <c r="Z326" s="539">
        <v>0</v>
      </c>
      <c r="AA326" s="539">
        <v>0</v>
      </c>
      <c r="AB326" s="539">
        <v>0</v>
      </c>
      <c r="AC326" s="539">
        <v>0</v>
      </c>
      <c r="AD326" s="539">
        <v>2722989.1299780658</v>
      </c>
      <c r="AE326" s="539">
        <v>10857520.053277612</v>
      </c>
      <c r="AF326" s="539">
        <v>10424646.230000002</v>
      </c>
      <c r="AG326" s="539">
        <v>11017889.847957389</v>
      </c>
      <c r="AH326" s="539">
        <v>11787470.738075223</v>
      </c>
      <c r="AI326" s="539">
        <v>12265981.631477071</v>
      </c>
      <c r="AJ326" s="539">
        <v>13031055.15589183</v>
      </c>
      <c r="AK326" s="539">
        <v>14000151.754867787</v>
      </c>
      <c r="AL326" s="539">
        <v>14891228.517012956</v>
      </c>
      <c r="AM326" s="539">
        <v>15758187.101666853</v>
      </c>
      <c r="AN326" s="539">
        <v>16752678.036694584</v>
      </c>
      <c r="AO326" s="539">
        <v>17772613.402062219</v>
      </c>
      <c r="AP326" s="539">
        <v>18053118.281667076</v>
      </c>
      <c r="AQ326" s="539">
        <v>25805210.254851431</v>
      </c>
      <c r="AR326" s="539">
        <v>31134560.448592003</v>
      </c>
      <c r="AS326" s="539">
        <v>34678966.735183857</v>
      </c>
      <c r="AT326" s="539">
        <v>34780976.727184318</v>
      </c>
      <c r="AU326" s="539">
        <v>34882986.576050773</v>
      </c>
    </row>
    <row r="327" spans="3:47" ht="15.75">
      <c r="C327" s="1040"/>
      <c r="E327" s="314" t="s">
        <v>1120</v>
      </c>
      <c r="F327" s="314"/>
      <c r="N327" s="494"/>
      <c r="O327" s="494"/>
      <c r="P327" s="494"/>
      <c r="Q327" s="494"/>
      <c r="R327" s="494"/>
      <c r="S327" s="494"/>
      <c r="T327" s="494"/>
      <c r="U327" s="494"/>
      <c r="V327" s="494"/>
      <c r="W327" s="494"/>
      <c r="X327" s="494"/>
      <c r="Y327" s="494"/>
      <c r="Z327" s="494"/>
      <c r="AA327" s="494"/>
      <c r="AB327" s="494"/>
      <c r="AC327" s="494"/>
      <c r="AD327" s="494"/>
      <c r="AE327" s="494"/>
      <c r="AF327" s="494"/>
      <c r="AG327" s="494"/>
      <c r="AH327" s="494"/>
      <c r="AI327" s="494"/>
      <c r="AJ327" s="494"/>
      <c r="AK327" s="494"/>
      <c r="AL327" s="494"/>
      <c r="AM327" s="494"/>
      <c r="AN327" s="494"/>
      <c r="AO327" s="494"/>
      <c r="AP327" s="494"/>
      <c r="AQ327" s="494"/>
      <c r="AR327" s="494"/>
      <c r="AS327" s="494"/>
      <c r="AT327" s="494"/>
      <c r="AU327" s="494"/>
    </row>
    <row r="328" spans="3:47">
      <c r="C328" s="1040"/>
      <c r="F328" s="156" t="s">
        <v>635</v>
      </c>
      <c r="N328" s="494">
        <v>0</v>
      </c>
      <c r="O328" s="494">
        <v>0</v>
      </c>
      <c r="P328" s="494">
        <v>0</v>
      </c>
      <c r="Q328" s="494">
        <v>0</v>
      </c>
      <c r="R328" s="494">
        <v>0</v>
      </c>
      <c r="S328" s="494">
        <v>0</v>
      </c>
      <c r="T328" s="494">
        <v>0</v>
      </c>
      <c r="U328" s="494">
        <v>4216649.8000000007</v>
      </c>
      <c r="V328" s="494">
        <v>6020017.2000000002</v>
      </c>
      <c r="W328" s="494">
        <v>8599991.4000000004</v>
      </c>
      <c r="X328" s="494">
        <v>13206246.000000002</v>
      </c>
      <c r="Y328" s="494">
        <v>20328750.000000004</v>
      </c>
      <c r="Z328" s="494">
        <v>28514098.600000001</v>
      </c>
      <c r="AA328" s="494">
        <v>45090808.199999996</v>
      </c>
      <c r="AB328" s="494">
        <v>57600628.800000012</v>
      </c>
      <c r="AC328" s="494">
        <v>60251479.200000003</v>
      </c>
      <c r="AD328" s="494">
        <v>68146099.041575298</v>
      </c>
      <c r="AE328" s="494">
        <v>44997114.076156721</v>
      </c>
      <c r="AF328" s="494">
        <v>42100000</v>
      </c>
      <c r="AG328" s="494">
        <v>43207411.168460362</v>
      </c>
      <c r="AH328" s="494">
        <v>46225375.443432286</v>
      </c>
      <c r="AI328" s="494">
        <v>51945742.193196826</v>
      </c>
      <c r="AJ328" s="494">
        <v>70517078.152330473</v>
      </c>
      <c r="AK328" s="494">
        <v>92598553.115713432</v>
      </c>
      <c r="AL328" s="494">
        <v>114359017.7118177</v>
      </c>
      <c r="AM328" s="494">
        <v>126271930.88398506</v>
      </c>
      <c r="AN328" s="494">
        <v>132598548.58254294</v>
      </c>
      <c r="AO328" s="494">
        <v>139393046.29068395</v>
      </c>
      <c r="AP328" s="494">
        <v>141593084.56209472</v>
      </c>
      <c r="AQ328" s="494">
        <v>202393805.92040339</v>
      </c>
      <c r="AR328" s="494">
        <v>244192630.96934906</v>
      </c>
      <c r="AS328" s="494">
        <v>271991895.96222615</v>
      </c>
      <c r="AT328" s="494">
        <v>272791974.3308574</v>
      </c>
      <c r="AU328" s="494">
        <v>273592051.57686883</v>
      </c>
    </row>
    <row r="329" spans="3:47">
      <c r="C329" s="1040"/>
      <c r="F329" s="156" t="s">
        <v>901</v>
      </c>
      <c r="N329" s="494">
        <v>0</v>
      </c>
      <c r="O329" s="494">
        <v>0</v>
      </c>
      <c r="P329" s="494">
        <v>0</v>
      </c>
      <c r="Q329" s="494">
        <v>0</v>
      </c>
      <c r="R329" s="494">
        <v>0</v>
      </c>
      <c r="S329" s="494">
        <v>0</v>
      </c>
      <c r="T329" s="494">
        <v>0</v>
      </c>
      <c r="U329" s="494">
        <v>0</v>
      </c>
      <c r="V329" s="494">
        <v>0</v>
      </c>
      <c r="W329" s="494">
        <v>0</v>
      </c>
      <c r="X329" s="494">
        <v>0</v>
      </c>
      <c r="Y329" s="494">
        <v>0</v>
      </c>
      <c r="Z329" s="494">
        <v>0</v>
      </c>
      <c r="AA329" s="494">
        <v>0</v>
      </c>
      <c r="AB329" s="494">
        <v>0</v>
      </c>
      <c r="AC329" s="494">
        <v>0</v>
      </c>
      <c r="AD329" s="494">
        <v>0</v>
      </c>
      <c r="AE329" s="494">
        <v>0</v>
      </c>
      <c r="AF329" s="494">
        <v>0</v>
      </c>
      <c r="AG329" s="494">
        <v>0</v>
      </c>
      <c r="AH329" s="494">
        <v>0</v>
      </c>
      <c r="AI329" s="494">
        <v>0</v>
      </c>
      <c r="AJ329" s="494">
        <v>0</v>
      </c>
      <c r="AK329" s="494">
        <v>0</v>
      </c>
      <c r="AL329" s="494">
        <v>0</v>
      </c>
      <c r="AM329" s="494">
        <v>0</v>
      </c>
      <c r="AN329" s="494">
        <v>0</v>
      </c>
      <c r="AO329" s="494">
        <v>0</v>
      </c>
      <c r="AP329" s="494">
        <v>0</v>
      </c>
      <c r="AQ329" s="494">
        <v>0</v>
      </c>
      <c r="AR329" s="494">
        <v>0</v>
      </c>
      <c r="AS329" s="494">
        <v>0</v>
      </c>
      <c r="AT329" s="494">
        <v>0</v>
      </c>
      <c r="AU329" s="494">
        <v>0</v>
      </c>
    </row>
    <row r="330" spans="3:47" ht="15.75">
      <c r="C330" s="1040"/>
      <c r="F330" s="314" t="s">
        <v>37</v>
      </c>
      <c r="N330" s="539">
        <v>0</v>
      </c>
      <c r="O330" s="539">
        <v>0</v>
      </c>
      <c r="P330" s="539">
        <v>0</v>
      </c>
      <c r="Q330" s="539">
        <v>0</v>
      </c>
      <c r="R330" s="539">
        <v>0</v>
      </c>
      <c r="S330" s="539">
        <v>0</v>
      </c>
      <c r="T330" s="539">
        <v>0</v>
      </c>
      <c r="U330" s="539">
        <v>4216649.8000000007</v>
      </c>
      <c r="V330" s="539">
        <v>6020017.2000000002</v>
      </c>
      <c r="W330" s="539">
        <v>8599991.4000000004</v>
      </c>
      <c r="X330" s="539">
        <v>13206246.000000002</v>
      </c>
      <c r="Y330" s="539">
        <v>20328750.000000004</v>
      </c>
      <c r="Z330" s="539">
        <v>28514098.600000001</v>
      </c>
      <c r="AA330" s="539">
        <v>45090808.199999996</v>
      </c>
      <c r="AB330" s="539">
        <v>57600628.800000012</v>
      </c>
      <c r="AC330" s="539">
        <v>60251479.200000003</v>
      </c>
      <c r="AD330" s="539">
        <v>68146099.041575298</v>
      </c>
      <c r="AE330" s="539">
        <v>44997114.076156721</v>
      </c>
      <c r="AF330" s="539">
        <v>42100000</v>
      </c>
      <c r="AG330" s="539">
        <v>43207411.168460362</v>
      </c>
      <c r="AH330" s="539">
        <v>46225375.443432286</v>
      </c>
      <c r="AI330" s="539">
        <v>51945742.193196826</v>
      </c>
      <c r="AJ330" s="539">
        <v>70517078.152330473</v>
      </c>
      <c r="AK330" s="539">
        <v>92598553.115713432</v>
      </c>
      <c r="AL330" s="539">
        <v>114359017.7118177</v>
      </c>
      <c r="AM330" s="539">
        <v>126271930.88398506</v>
      </c>
      <c r="AN330" s="539">
        <v>132598548.58254294</v>
      </c>
      <c r="AO330" s="539">
        <v>139393046.29068395</v>
      </c>
      <c r="AP330" s="539">
        <v>141593084.56209472</v>
      </c>
      <c r="AQ330" s="539">
        <v>202393805.92040339</v>
      </c>
      <c r="AR330" s="539">
        <v>244192630.96934906</v>
      </c>
      <c r="AS330" s="539">
        <v>271991895.96222615</v>
      </c>
      <c r="AT330" s="539">
        <v>272791974.3308574</v>
      </c>
      <c r="AU330" s="539">
        <v>273592051.57686883</v>
      </c>
    </row>
    <row r="331" spans="3:47" ht="15.75">
      <c r="C331" s="1040"/>
      <c r="E331" s="314" t="s">
        <v>1121</v>
      </c>
      <c r="F331" s="314"/>
      <c r="N331" s="494"/>
      <c r="O331" s="494"/>
      <c r="P331" s="494"/>
      <c r="Q331" s="494"/>
      <c r="R331" s="494"/>
      <c r="S331" s="494"/>
      <c r="T331" s="494"/>
      <c r="U331" s="494"/>
      <c r="V331" s="494"/>
      <c r="W331" s="494"/>
      <c r="X331" s="494"/>
      <c r="Y331" s="494"/>
      <c r="Z331" s="494"/>
      <c r="AA331" s="494"/>
      <c r="AB331" s="494"/>
      <c r="AC331" s="494"/>
      <c r="AD331" s="494"/>
      <c r="AE331" s="494"/>
      <c r="AF331" s="494"/>
      <c r="AG331" s="494"/>
      <c r="AH331" s="494"/>
      <c r="AI331" s="494"/>
      <c r="AJ331" s="494"/>
      <c r="AK331" s="494"/>
      <c r="AL331" s="494"/>
      <c r="AM331" s="494"/>
      <c r="AN331" s="494"/>
      <c r="AO331" s="494"/>
      <c r="AP331" s="494"/>
      <c r="AQ331" s="494"/>
      <c r="AR331" s="494"/>
      <c r="AS331" s="494"/>
      <c r="AT331" s="494"/>
      <c r="AU331" s="494"/>
    </row>
    <row r="332" spans="3:47">
      <c r="C332" s="1040"/>
      <c r="F332" s="156" t="s">
        <v>635</v>
      </c>
      <c r="N332" s="494">
        <v>0</v>
      </c>
      <c r="O332" s="494">
        <v>0</v>
      </c>
      <c r="P332" s="494">
        <v>0</v>
      </c>
      <c r="Q332" s="494">
        <v>0</v>
      </c>
      <c r="R332" s="494">
        <v>0</v>
      </c>
      <c r="S332" s="494">
        <v>0</v>
      </c>
      <c r="T332" s="494">
        <v>0</v>
      </c>
      <c r="U332" s="494">
        <v>4216649.8000000007</v>
      </c>
      <c r="V332" s="494">
        <v>6020017.2000000002</v>
      </c>
      <c r="W332" s="494">
        <v>8599991.4000000004</v>
      </c>
      <c r="X332" s="494">
        <v>13206246.000000002</v>
      </c>
      <c r="Y332" s="494">
        <v>20328750.000000004</v>
      </c>
      <c r="Z332" s="494">
        <v>28514098.600000001</v>
      </c>
      <c r="AA332" s="494">
        <v>45090808.199999996</v>
      </c>
      <c r="AB332" s="494">
        <v>57600628.800000012</v>
      </c>
      <c r="AC332" s="494">
        <v>60251479.200000003</v>
      </c>
      <c r="AD332" s="494">
        <v>77245421.050918669</v>
      </c>
      <c r="AE332" s="494">
        <v>81143012.24023442</v>
      </c>
      <c r="AF332" s="494">
        <v>76184846.230000004</v>
      </c>
      <c r="AG332" s="494">
        <v>78507866.093092471</v>
      </c>
      <c r="AH332" s="494">
        <v>84505223.855193615</v>
      </c>
      <c r="AI332" s="494">
        <v>93203782.216066107</v>
      </c>
      <c r="AJ332" s="494">
        <v>114256601.56660037</v>
      </c>
      <c r="AK332" s="494">
        <v>139473875.32201821</v>
      </c>
      <c r="AL332" s="494">
        <v>164120439.67801651</v>
      </c>
      <c r="AM332" s="494">
        <v>178842698.98004067</v>
      </c>
      <c r="AN332" s="494">
        <v>188405510.43675333</v>
      </c>
      <c r="AO332" s="494">
        <v>198500917.65754402</v>
      </c>
      <c r="AP332" s="494">
        <v>201633272.18590829</v>
      </c>
      <c r="AQ332" s="494">
        <v>287305207.28366989</v>
      </c>
      <c r="AR332" s="494">
        <v>346213412.27585411</v>
      </c>
      <c r="AS332" s="494">
        <v>385403876.83589685</v>
      </c>
      <c r="AT332" s="494">
        <v>386566467.03137207</v>
      </c>
      <c r="AU332" s="494">
        <v>387729695.63883275</v>
      </c>
    </row>
    <row r="333" spans="3:47">
      <c r="C333" s="1040"/>
      <c r="F333" s="156" t="s">
        <v>901</v>
      </c>
      <c r="N333" s="494">
        <v>0</v>
      </c>
      <c r="O333" s="494">
        <v>0</v>
      </c>
      <c r="P333" s="494">
        <v>0</v>
      </c>
      <c r="Q333" s="494">
        <v>0</v>
      </c>
      <c r="R333" s="494">
        <v>0</v>
      </c>
      <c r="S333" s="494">
        <v>0</v>
      </c>
      <c r="T333" s="494">
        <v>0</v>
      </c>
      <c r="U333" s="494">
        <v>0</v>
      </c>
      <c r="V333" s="494">
        <v>0</v>
      </c>
      <c r="W333" s="494">
        <v>0</v>
      </c>
      <c r="X333" s="494">
        <v>0</v>
      </c>
      <c r="Y333" s="494">
        <v>0</v>
      </c>
      <c r="Z333" s="494">
        <v>0</v>
      </c>
      <c r="AA333" s="494">
        <v>0</v>
      </c>
      <c r="AB333" s="494">
        <v>0</v>
      </c>
      <c r="AC333" s="494">
        <v>0</v>
      </c>
      <c r="AD333" s="494">
        <v>0</v>
      </c>
      <c r="AE333" s="494">
        <v>0</v>
      </c>
      <c r="AF333" s="494">
        <v>0</v>
      </c>
      <c r="AG333" s="494">
        <v>0</v>
      </c>
      <c r="AH333" s="494">
        <v>0</v>
      </c>
      <c r="AI333" s="494">
        <v>0</v>
      </c>
      <c r="AJ333" s="494">
        <v>0</v>
      </c>
      <c r="AK333" s="494">
        <v>0</v>
      </c>
      <c r="AL333" s="494">
        <v>0</v>
      </c>
      <c r="AM333" s="494">
        <v>0</v>
      </c>
      <c r="AN333" s="494">
        <v>0</v>
      </c>
      <c r="AO333" s="494">
        <v>0</v>
      </c>
      <c r="AP333" s="494">
        <v>0</v>
      </c>
      <c r="AQ333" s="494">
        <v>0</v>
      </c>
      <c r="AR333" s="494">
        <v>0</v>
      </c>
      <c r="AS333" s="494">
        <v>0</v>
      </c>
      <c r="AT333" s="494">
        <v>0</v>
      </c>
      <c r="AU333" s="494">
        <v>0</v>
      </c>
    </row>
    <row r="334" spans="3:47" ht="15.75">
      <c r="C334" s="1040"/>
      <c r="F334" s="314" t="s">
        <v>37</v>
      </c>
      <c r="N334" s="539">
        <v>0</v>
      </c>
      <c r="O334" s="539">
        <v>0</v>
      </c>
      <c r="P334" s="539">
        <v>0</v>
      </c>
      <c r="Q334" s="539">
        <v>0</v>
      </c>
      <c r="R334" s="539">
        <v>0</v>
      </c>
      <c r="S334" s="539">
        <v>0</v>
      </c>
      <c r="T334" s="539">
        <v>0</v>
      </c>
      <c r="U334" s="539">
        <v>4216649.8000000007</v>
      </c>
      <c r="V334" s="539">
        <v>6020017.2000000002</v>
      </c>
      <c r="W334" s="539">
        <v>8599991.4000000004</v>
      </c>
      <c r="X334" s="539">
        <v>13206246.000000002</v>
      </c>
      <c r="Y334" s="539">
        <v>20328750.000000004</v>
      </c>
      <c r="Z334" s="539">
        <v>28514098.600000001</v>
      </c>
      <c r="AA334" s="539">
        <v>45090808.199999996</v>
      </c>
      <c r="AB334" s="539">
        <v>57600628.800000012</v>
      </c>
      <c r="AC334" s="539">
        <v>60251479.200000003</v>
      </c>
      <c r="AD334" s="539">
        <v>77245421.050918669</v>
      </c>
      <c r="AE334" s="539">
        <v>81143012.24023442</v>
      </c>
      <c r="AF334" s="539">
        <v>76184846.230000004</v>
      </c>
      <c r="AG334" s="539">
        <v>78507866.093092471</v>
      </c>
      <c r="AH334" s="539">
        <v>84505223.855193615</v>
      </c>
      <c r="AI334" s="539">
        <v>93203782.216066107</v>
      </c>
      <c r="AJ334" s="539">
        <v>114256601.56660037</v>
      </c>
      <c r="AK334" s="539">
        <v>139473875.32201821</v>
      </c>
      <c r="AL334" s="539">
        <v>164120439.67801651</v>
      </c>
      <c r="AM334" s="539">
        <v>178842698.98004067</v>
      </c>
      <c r="AN334" s="539">
        <v>188405510.43675333</v>
      </c>
      <c r="AO334" s="539">
        <v>198500917.65754402</v>
      </c>
      <c r="AP334" s="539">
        <v>201633272.18590829</v>
      </c>
      <c r="AQ334" s="539">
        <v>287305207.28366989</v>
      </c>
      <c r="AR334" s="539">
        <v>346213412.27585411</v>
      </c>
      <c r="AS334" s="539">
        <v>385403876.83589685</v>
      </c>
      <c r="AT334" s="539">
        <v>386566467.03137207</v>
      </c>
      <c r="AU334" s="539">
        <v>387729695.63883275</v>
      </c>
    </row>
    <row r="335" spans="3:47" ht="15.75">
      <c r="C335" s="1040"/>
      <c r="E335" s="314" t="s">
        <v>1122</v>
      </c>
      <c r="F335" s="314"/>
      <c r="N335" s="494"/>
      <c r="O335" s="494"/>
      <c r="P335" s="494"/>
      <c r="Q335" s="494"/>
      <c r="R335" s="494"/>
      <c r="S335" s="494"/>
      <c r="T335" s="494"/>
      <c r="U335" s="494"/>
      <c r="V335" s="494"/>
      <c r="W335" s="494"/>
      <c r="X335" s="494"/>
      <c r="Y335" s="494"/>
      <c r="Z335" s="494"/>
      <c r="AA335" s="494"/>
      <c r="AB335" s="494"/>
      <c r="AC335" s="494"/>
      <c r="AD335" s="494"/>
      <c r="AE335" s="494"/>
      <c r="AF335" s="494"/>
      <c r="AG335" s="494"/>
      <c r="AH335" s="494"/>
      <c r="AI335" s="494"/>
      <c r="AJ335" s="494"/>
      <c r="AK335" s="494"/>
      <c r="AL335" s="494"/>
      <c r="AM335" s="494"/>
      <c r="AN335" s="494"/>
      <c r="AO335" s="494"/>
      <c r="AP335" s="494"/>
      <c r="AQ335" s="494"/>
      <c r="AR335" s="494"/>
      <c r="AS335" s="494"/>
      <c r="AT335" s="494"/>
      <c r="AU335" s="494"/>
    </row>
    <row r="336" spans="3:47">
      <c r="C336" s="1040"/>
      <c r="F336" s="156" t="s">
        <v>635</v>
      </c>
      <c r="N336" s="494">
        <v>565334640.29198313</v>
      </c>
      <c r="O336" s="494">
        <v>545006100</v>
      </c>
      <c r="P336" s="494">
        <v>495439002.80000001</v>
      </c>
      <c r="Q336" s="494">
        <v>646682443.79999995</v>
      </c>
      <c r="R336" s="494">
        <v>713324386.5</v>
      </c>
      <c r="S336" s="494">
        <v>742830782.39999998</v>
      </c>
      <c r="T336" s="494">
        <v>727255892.70000005</v>
      </c>
      <c r="U336" s="494">
        <v>707820283.0999999</v>
      </c>
      <c r="V336" s="494">
        <v>704044670.60000014</v>
      </c>
      <c r="W336" s="494">
        <v>658255891.20000005</v>
      </c>
      <c r="X336" s="494">
        <v>714452067.5</v>
      </c>
      <c r="Y336" s="494">
        <v>810629193</v>
      </c>
      <c r="Z336" s="494">
        <v>887351018.5999999</v>
      </c>
      <c r="AA336" s="494">
        <v>866803211.39999998</v>
      </c>
      <c r="AB336" s="494">
        <v>818726800.60000014</v>
      </c>
      <c r="AC336" s="494">
        <v>906731093.20000005</v>
      </c>
      <c r="AD336" s="494">
        <v>1064271521.5423208</v>
      </c>
      <c r="AE336" s="494">
        <v>1073516949.651799</v>
      </c>
      <c r="AF336" s="494">
        <v>989526316.57249475</v>
      </c>
      <c r="AG336" s="494">
        <v>1010314030.2434938</v>
      </c>
      <c r="AH336" s="494">
        <v>1035797992.5491626</v>
      </c>
      <c r="AI336" s="494">
        <v>1076705086.5011251</v>
      </c>
      <c r="AJ336" s="494">
        <v>1123064432.03723</v>
      </c>
      <c r="AK336" s="494">
        <v>1195768751.4326358</v>
      </c>
      <c r="AL336" s="494">
        <v>1246222206.6383896</v>
      </c>
      <c r="AM336" s="494">
        <v>1316548324.4790263</v>
      </c>
      <c r="AN336" s="494">
        <v>1389398486.1897137</v>
      </c>
      <c r="AO336" s="494">
        <v>1465862590.3838391</v>
      </c>
      <c r="AP336" s="494">
        <v>1486225911.8593497</v>
      </c>
      <c r="AQ336" s="494">
        <v>2155148745.1477909</v>
      </c>
      <c r="AR336" s="494">
        <v>2560460568.9308219</v>
      </c>
      <c r="AS336" s="494">
        <v>2818884457.3521047</v>
      </c>
      <c r="AT336" s="494">
        <v>2825949223.4904141</v>
      </c>
      <c r="AU336" s="494">
        <v>2832914184.1863499</v>
      </c>
    </row>
    <row r="337" spans="3:47">
      <c r="C337" s="1040"/>
      <c r="F337" s="156" t="s">
        <v>901</v>
      </c>
      <c r="N337" s="494">
        <v>99269781.700000018</v>
      </c>
      <c r="O337" s="494">
        <v>90198893.100000009</v>
      </c>
      <c r="P337" s="494">
        <v>87052455.200000018</v>
      </c>
      <c r="Q337" s="494">
        <v>99576349.300000012</v>
      </c>
      <c r="R337" s="494">
        <v>102392013.10000001</v>
      </c>
      <c r="S337" s="494">
        <v>107838753.80000001</v>
      </c>
      <c r="T337" s="494">
        <v>109599789.59999999</v>
      </c>
      <c r="U337" s="494">
        <v>126394027.7</v>
      </c>
      <c r="V337" s="494">
        <v>151114721.40000004</v>
      </c>
      <c r="W337" s="494">
        <v>165121010</v>
      </c>
      <c r="X337" s="494">
        <v>206255882.80000001</v>
      </c>
      <c r="Y337" s="494">
        <v>206017242.09999999</v>
      </c>
      <c r="Z337" s="494">
        <v>200305146.90000001</v>
      </c>
      <c r="AA337" s="494">
        <v>218630147.49999997</v>
      </c>
      <c r="AB337" s="494">
        <v>205880644.50000003</v>
      </c>
      <c r="AC337" s="494">
        <v>237426234.80000004</v>
      </c>
      <c r="AD337" s="494">
        <v>252161856.35599998</v>
      </c>
      <c r="AE337" s="494">
        <v>294888315.05760896</v>
      </c>
      <c r="AF337" s="494">
        <v>310710639.91488653</v>
      </c>
      <c r="AG337" s="494">
        <v>309258086.05233163</v>
      </c>
      <c r="AH337" s="494">
        <v>312263196.69083965</v>
      </c>
      <c r="AI337" s="494">
        <v>315210124.26587528</v>
      </c>
      <c r="AJ337" s="494">
        <v>318157398.19745398</v>
      </c>
      <c r="AK337" s="494">
        <v>323801589.12368399</v>
      </c>
      <c r="AL337" s="494">
        <v>329790412.97358984</v>
      </c>
      <c r="AM337" s="494">
        <v>331063101.80704594</v>
      </c>
      <c r="AN337" s="494">
        <v>329694518.9529897</v>
      </c>
      <c r="AO337" s="494">
        <v>328125005.50446582</v>
      </c>
      <c r="AP337" s="494">
        <v>357250515.8132301</v>
      </c>
      <c r="AQ337" s="494">
        <v>504207138.87981081</v>
      </c>
      <c r="AR337" s="494">
        <v>600277377.43638504</v>
      </c>
      <c r="AS337" s="494">
        <v>628366957.60311294</v>
      </c>
      <c r="AT337" s="494">
        <v>625810352.9704231</v>
      </c>
      <c r="AU337" s="494">
        <v>623413007.29205227</v>
      </c>
    </row>
    <row r="338" spans="3:47" ht="15.75">
      <c r="C338" s="1040"/>
      <c r="F338" s="314" t="s">
        <v>37</v>
      </c>
      <c r="N338" s="539">
        <v>664604421.99198318</v>
      </c>
      <c r="O338" s="539">
        <v>635204993.10000002</v>
      </c>
      <c r="P338" s="539">
        <v>582491458</v>
      </c>
      <c r="Q338" s="539">
        <v>746258793.0999999</v>
      </c>
      <c r="R338" s="539">
        <v>815716399.60000002</v>
      </c>
      <c r="S338" s="539">
        <v>850669536.20000005</v>
      </c>
      <c r="T338" s="539">
        <v>836855682.30000007</v>
      </c>
      <c r="U338" s="539">
        <v>834214310.79999995</v>
      </c>
      <c r="V338" s="539">
        <v>855159392.00000024</v>
      </c>
      <c r="W338" s="539">
        <v>823376901.20000005</v>
      </c>
      <c r="X338" s="539">
        <v>920707950.29999995</v>
      </c>
      <c r="Y338" s="539">
        <v>1016646435.1</v>
      </c>
      <c r="Z338" s="539">
        <v>1087656165.5</v>
      </c>
      <c r="AA338" s="539">
        <v>1085433358.8999999</v>
      </c>
      <c r="AB338" s="539">
        <v>1024607445.1000001</v>
      </c>
      <c r="AC338" s="539">
        <v>1144157328</v>
      </c>
      <c r="AD338" s="539">
        <v>1316433377.8983209</v>
      </c>
      <c r="AE338" s="539">
        <v>1368405264.7094078</v>
      </c>
      <c r="AF338" s="539">
        <v>1300236956.4873812</v>
      </c>
      <c r="AG338" s="539">
        <v>1319572116.2958255</v>
      </c>
      <c r="AH338" s="539">
        <v>1348061189.2400022</v>
      </c>
      <c r="AI338" s="539">
        <v>1391915210.7670004</v>
      </c>
      <c r="AJ338" s="539">
        <v>1441221830.234684</v>
      </c>
      <c r="AK338" s="539">
        <v>1519570340.5563197</v>
      </c>
      <c r="AL338" s="539">
        <v>1576012619.6119795</v>
      </c>
      <c r="AM338" s="539">
        <v>1647611426.2860723</v>
      </c>
      <c r="AN338" s="539">
        <v>1719093005.1427035</v>
      </c>
      <c r="AO338" s="539">
        <v>1793987595.8883049</v>
      </c>
      <c r="AP338" s="539">
        <v>1843476427.6725798</v>
      </c>
      <c r="AQ338" s="539">
        <v>2659355884.0276017</v>
      </c>
      <c r="AR338" s="539">
        <v>3160737946.3672071</v>
      </c>
      <c r="AS338" s="539">
        <v>3447251414.9552174</v>
      </c>
      <c r="AT338" s="539">
        <v>3451759576.4608374</v>
      </c>
      <c r="AU338" s="539">
        <v>3456327191.4784021</v>
      </c>
    </row>
    <row r="339" spans="3:47">
      <c r="C339" s="1040"/>
    </row>
    <row r="340" spans="3:47">
      <c r="C340" s="1040"/>
    </row>
    <row r="341" spans="3:47" ht="15.75">
      <c r="C341" s="1040"/>
      <c r="D341" s="29" t="s">
        <v>611</v>
      </c>
    </row>
    <row r="342" spans="3:47">
      <c r="C342" s="1040"/>
      <c r="E342" s="492" t="s">
        <v>616</v>
      </c>
      <c r="F342" s="1013"/>
      <c r="N342" s="301">
        <v>565334640.29198313</v>
      </c>
      <c r="O342" s="301">
        <v>545006100</v>
      </c>
      <c r="P342" s="301">
        <v>495439002.80000001</v>
      </c>
      <c r="Q342" s="301">
        <v>646682443.79999995</v>
      </c>
      <c r="R342" s="301">
        <v>713324386.5</v>
      </c>
      <c r="S342" s="301">
        <v>742830782.39999998</v>
      </c>
      <c r="T342" s="301">
        <v>727255892.70000005</v>
      </c>
      <c r="U342" s="301">
        <v>707820283.0999999</v>
      </c>
      <c r="V342" s="301">
        <v>704044670.60000014</v>
      </c>
      <c r="W342" s="301">
        <v>658255891.20000005</v>
      </c>
      <c r="X342" s="301">
        <v>714452067.5</v>
      </c>
      <c r="Y342" s="301">
        <v>810629193</v>
      </c>
      <c r="Z342" s="301">
        <v>887351018.5999999</v>
      </c>
      <c r="AA342" s="301">
        <v>866803211.39999998</v>
      </c>
      <c r="AB342" s="301">
        <v>818726800.60000014</v>
      </c>
      <c r="AC342" s="301">
        <v>906731093.20000005</v>
      </c>
      <c r="AD342" s="301">
        <v>1064271521.5423208</v>
      </c>
      <c r="AE342" s="301">
        <v>1073516949.651799</v>
      </c>
      <c r="AF342" s="301">
        <v>989526316.57249475</v>
      </c>
      <c r="AG342" s="301">
        <v>1010314030.2434938</v>
      </c>
      <c r="AH342" s="301">
        <v>1035797992.5491626</v>
      </c>
      <c r="AI342" s="301">
        <v>1076705086.5011251</v>
      </c>
      <c r="AJ342" s="301">
        <v>1123064432.03723</v>
      </c>
      <c r="AK342" s="301">
        <v>1195768751.4326358</v>
      </c>
      <c r="AL342" s="301">
        <v>1246222206.6383896</v>
      </c>
      <c r="AM342" s="301">
        <v>1316548324.4790263</v>
      </c>
      <c r="AN342" s="301">
        <v>1389398486.1897137</v>
      </c>
      <c r="AO342" s="301">
        <v>1465862590.3838391</v>
      </c>
      <c r="AP342" s="301">
        <v>1486225911.8593497</v>
      </c>
      <c r="AQ342" s="301">
        <v>2155148745.1477909</v>
      </c>
      <c r="AR342" s="301">
        <v>2560460568.9308219</v>
      </c>
      <c r="AS342" s="301">
        <v>2818884457.3521047</v>
      </c>
      <c r="AT342" s="301">
        <v>2825949223.4904141</v>
      </c>
      <c r="AU342" s="301">
        <v>2832914184.1863499</v>
      </c>
    </row>
    <row r="343" spans="3:47">
      <c r="C343" s="1040"/>
      <c r="E343" s="492" t="s">
        <v>1020</v>
      </c>
      <c r="F343" s="1013"/>
      <c r="N343" s="301">
        <v>99269781.700000018</v>
      </c>
      <c r="O343" s="301">
        <v>90198893.100000009</v>
      </c>
      <c r="P343" s="301">
        <v>87052455.200000018</v>
      </c>
      <c r="Q343" s="301">
        <v>99576349.300000012</v>
      </c>
      <c r="R343" s="301">
        <v>102392013.10000001</v>
      </c>
      <c r="S343" s="301">
        <v>107838753.80000001</v>
      </c>
      <c r="T343" s="301">
        <v>109599789.59999999</v>
      </c>
      <c r="U343" s="301">
        <v>126394027.7</v>
      </c>
      <c r="V343" s="301">
        <v>151114721.40000004</v>
      </c>
      <c r="W343" s="301">
        <v>165121010</v>
      </c>
      <c r="X343" s="301">
        <v>206255882.80000001</v>
      </c>
      <c r="Y343" s="301">
        <v>206017242.09999999</v>
      </c>
      <c r="Z343" s="301">
        <v>200305146.90000001</v>
      </c>
      <c r="AA343" s="301">
        <v>218630147.49999997</v>
      </c>
      <c r="AB343" s="301">
        <v>205880644.50000003</v>
      </c>
      <c r="AC343" s="301">
        <v>237426234.80000004</v>
      </c>
      <c r="AD343" s="301">
        <v>252161856.35599998</v>
      </c>
      <c r="AE343" s="301">
        <v>294888315.05760896</v>
      </c>
      <c r="AF343" s="301">
        <v>310710639.91488653</v>
      </c>
      <c r="AG343" s="301">
        <v>309258086.05233163</v>
      </c>
      <c r="AH343" s="301">
        <v>312263196.69083965</v>
      </c>
      <c r="AI343" s="301">
        <v>315210124.26587528</v>
      </c>
      <c r="AJ343" s="301">
        <v>318157398.19745398</v>
      </c>
      <c r="AK343" s="301">
        <v>323801589.12368399</v>
      </c>
      <c r="AL343" s="301">
        <v>329790412.97358984</v>
      </c>
      <c r="AM343" s="301">
        <v>331063101.80704594</v>
      </c>
      <c r="AN343" s="301">
        <v>329694518.9529897</v>
      </c>
      <c r="AO343" s="301">
        <v>328125005.50446582</v>
      </c>
      <c r="AP343" s="301">
        <v>357250515.8132301</v>
      </c>
      <c r="AQ343" s="301">
        <v>504207138.87981081</v>
      </c>
      <c r="AR343" s="301">
        <v>600277377.43638504</v>
      </c>
      <c r="AS343" s="301">
        <v>628366957.60311294</v>
      </c>
      <c r="AT343" s="301">
        <v>625810352.9704231</v>
      </c>
      <c r="AU343" s="301">
        <v>623413007.29205227</v>
      </c>
    </row>
    <row r="344" spans="3:47">
      <c r="C344" s="1040"/>
      <c r="E344" s="492" t="s">
        <v>1139</v>
      </c>
      <c r="F344" s="1013"/>
      <c r="N344" s="1042">
        <v>64100000</v>
      </c>
      <c r="O344" s="1042">
        <v>80000000</v>
      </c>
      <c r="P344" s="1042">
        <v>80000000</v>
      </c>
      <c r="Q344" s="1042">
        <v>80000000</v>
      </c>
      <c r="R344" s="1042">
        <v>80000000</v>
      </c>
      <c r="S344" s="1042">
        <v>80000000</v>
      </c>
      <c r="T344" s="301">
        <v>80000000</v>
      </c>
      <c r="U344" s="301">
        <v>80000000</v>
      </c>
      <c r="V344" s="301">
        <v>80000000</v>
      </c>
      <c r="W344" s="301">
        <v>80000000</v>
      </c>
      <c r="X344" s="301">
        <v>80000000</v>
      </c>
      <c r="Y344" s="301">
        <v>82000000</v>
      </c>
      <c r="Z344" s="301">
        <v>92000000</v>
      </c>
      <c r="AA344" s="301">
        <v>114000000</v>
      </c>
      <c r="AB344" s="301">
        <v>125000000</v>
      </c>
      <c r="AC344" s="301">
        <v>146000000</v>
      </c>
      <c r="AD344" s="301">
        <v>142000000</v>
      </c>
      <c r="AE344" s="301">
        <v>166000000</v>
      </c>
      <c r="AF344" s="301">
        <v>157000000</v>
      </c>
      <c r="AG344" s="301">
        <v>150000000</v>
      </c>
      <c r="AH344" s="301">
        <v>150000000</v>
      </c>
      <c r="AI344" s="301">
        <v>153000000</v>
      </c>
      <c r="AJ344" s="301">
        <v>158000000</v>
      </c>
      <c r="AK344" s="301">
        <v>169000000</v>
      </c>
      <c r="AL344" s="301">
        <v>189000000</v>
      </c>
      <c r="AM344" s="301">
        <v>214000000</v>
      </c>
      <c r="AN344" s="301">
        <v>236000000</v>
      </c>
      <c r="AO344" s="301">
        <v>260000000</v>
      </c>
      <c r="AP344" s="301">
        <v>272000000</v>
      </c>
      <c r="AQ344" s="301">
        <v>322000000</v>
      </c>
      <c r="AR344" s="301">
        <v>372000000</v>
      </c>
      <c r="AS344" s="301">
        <v>422000000</v>
      </c>
      <c r="AT344" s="301">
        <v>472000000</v>
      </c>
      <c r="AU344" s="301">
        <v>522000000</v>
      </c>
    </row>
    <row r="345" spans="3:47">
      <c r="C345" s="1040"/>
      <c r="E345" s="492" t="s">
        <v>1140</v>
      </c>
      <c r="F345" s="1013"/>
      <c r="N345" s="301"/>
      <c r="O345" s="301"/>
      <c r="P345" s="301"/>
      <c r="Q345" s="301"/>
      <c r="R345" s="301"/>
      <c r="S345" s="301"/>
      <c r="T345" s="301">
        <v>15858169.999999994</v>
      </c>
      <c r="U345" s="301">
        <v>30664089.999999996</v>
      </c>
      <c r="V345" s="301">
        <v>31814480.000000004</v>
      </c>
      <c r="W345" s="301">
        <v>32742000</v>
      </c>
      <c r="X345" s="301">
        <v>32394519.999999996</v>
      </c>
      <c r="Y345" s="301">
        <v>32959600</v>
      </c>
      <c r="Z345" s="301">
        <v>32414240</v>
      </c>
      <c r="AA345" s="301">
        <v>34472160</v>
      </c>
      <c r="AB345" s="301">
        <v>34268400</v>
      </c>
      <c r="AC345" s="301">
        <v>35220300</v>
      </c>
      <c r="AD345" s="301">
        <v>25614720</v>
      </c>
      <c r="AE345" s="301">
        <v>31264440.000000004</v>
      </c>
      <c r="AF345" s="301">
        <v>43306999.999999993</v>
      </c>
      <c r="AG345" s="301">
        <v>42125899.999999993</v>
      </c>
      <c r="AH345" s="301">
        <v>42519599.999999993</v>
      </c>
      <c r="AI345" s="301">
        <v>44881799.999999993</v>
      </c>
      <c r="AJ345" s="301">
        <v>47637699.999999993</v>
      </c>
      <c r="AK345" s="301">
        <v>47637699.999999993</v>
      </c>
      <c r="AL345" s="301">
        <v>47637699.999999993</v>
      </c>
      <c r="AM345" s="301">
        <v>48031399.999999993</v>
      </c>
      <c r="AN345" s="301">
        <v>48818799.999999985</v>
      </c>
      <c r="AO345" s="301">
        <v>49212499.999999985</v>
      </c>
      <c r="AP345" s="301">
        <v>49212499.999999985</v>
      </c>
      <c r="AQ345" s="301">
        <v>85826599.999999985</v>
      </c>
      <c r="AR345" s="301">
        <v>91338399.999999985</v>
      </c>
      <c r="AS345" s="301">
        <v>95669099.999999985</v>
      </c>
      <c r="AT345" s="301">
        <v>95669099.999999985</v>
      </c>
      <c r="AU345" s="301">
        <v>118897399.99999997</v>
      </c>
    </row>
    <row r="346" spans="3:47">
      <c r="C346" s="1040"/>
      <c r="E346" s="492" t="s">
        <v>1124</v>
      </c>
      <c r="F346" s="1013"/>
      <c r="N346" s="1042">
        <v>2979000</v>
      </c>
      <c r="O346" s="1042">
        <v>2979000</v>
      </c>
      <c r="P346" s="1042">
        <v>2979000</v>
      </c>
      <c r="Q346" s="1042">
        <v>2979000</v>
      </c>
      <c r="R346" s="1042">
        <v>2979000</v>
      </c>
      <c r="S346" s="1042">
        <v>2979000</v>
      </c>
      <c r="T346" s="301"/>
      <c r="U346" s="301"/>
      <c r="V346" s="301"/>
      <c r="W346" s="301"/>
      <c r="X346" s="301"/>
      <c r="Y346" s="301"/>
      <c r="Z346" s="301"/>
      <c r="AA346" s="301"/>
      <c r="AB346" s="301"/>
      <c r="AC346" s="301"/>
      <c r="AD346" s="301"/>
      <c r="AE346" s="301"/>
      <c r="AF346" s="301"/>
      <c r="AG346" s="301"/>
      <c r="AH346" s="301"/>
      <c r="AI346" s="301"/>
      <c r="AJ346" s="301"/>
      <c r="AK346" s="301"/>
      <c r="AL346" s="301"/>
      <c r="AM346" s="301"/>
      <c r="AN346" s="301"/>
      <c r="AO346" s="301"/>
      <c r="AP346" s="301"/>
      <c r="AQ346" s="301"/>
      <c r="AR346" s="301"/>
      <c r="AS346" s="301"/>
      <c r="AT346" s="301"/>
      <c r="AU346" s="301"/>
    </row>
    <row r="347" spans="3:47" ht="15.75">
      <c r="C347" s="1040"/>
      <c r="E347" s="29" t="s">
        <v>37</v>
      </c>
      <c r="F347" s="281"/>
      <c r="G347" s="19"/>
      <c r="H347" s="19"/>
      <c r="I347" s="19"/>
      <c r="J347" s="19"/>
      <c r="K347" s="19"/>
      <c r="L347" s="19"/>
      <c r="M347" s="19"/>
      <c r="N347" s="539">
        <v>731683421.99198318</v>
      </c>
      <c r="O347" s="539">
        <v>718183993.10000002</v>
      </c>
      <c r="P347" s="539">
        <v>665470458</v>
      </c>
      <c r="Q347" s="539">
        <v>829237793.0999999</v>
      </c>
      <c r="R347" s="539">
        <v>898695399.60000002</v>
      </c>
      <c r="S347" s="539">
        <v>933648536.20000005</v>
      </c>
      <c r="T347" s="539">
        <v>932713852.30000007</v>
      </c>
      <c r="U347" s="539">
        <v>944878400.79999995</v>
      </c>
      <c r="V347" s="539">
        <v>966973872.00000024</v>
      </c>
      <c r="W347" s="539">
        <v>936118901.20000005</v>
      </c>
      <c r="X347" s="539">
        <v>1033102470.3</v>
      </c>
      <c r="Y347" s="539">
        <v>1131606035.0999999</v>
      </c>
      <c r="Z347" s="539">
        <v>1212070405.5</v>
      </c>
      <c r="AA347" s="539">
        <v>1233905518.8999999</v>
      </c>
      <c r="AB347" s="539">
        <v>1183875845.1000001</v>
      </c>
      <c r="AC347" s="539">
        <v>1325377628</v>
      </c>
      <c r="AD347" s="539">
        <v>1484048097.8983209</v>
      </c>
      <c r="AE347" s="539">
        <v>1565669704.7094078</v>
      </c>
      <c r="AF347" s="539">
        <v>1500543956.4873812</v>
      </c>
      <c r="AG347" s="539">
        <v>1511698016.2958255</v>
      </c>
      <c r="AH347" s="539">
        <v>1540580789.2400022</v>
      </c>
      <c r="AI347" s="539">
        <v>1589797010.7670004</v>
      </c>
      <c r="AJ347" s="539">
        <v>1646859530.234684</v>
      </c>
      <c r="AK347" s="539">
        <v>1736208040.5563197</v>
      </c>
      <c r="AL347" s="539">
        <v>1812650319.6119795</v>
      </c>
      <c r="AM347" s="539">
        <v>1909642826.2860723</v>
      </c>
      <c r="AN347" s="539">
        <v>2003911805.1427035</v>
      </c>
      <c r="AO347" s="539">
        <v>2103200095.8883049</v>
      </c>
      <c r="AP347" s="539">
        <v>2164688927.6725798</v>
      </c>
      <c r="AQ347" s="539">
        <v>3067182484.0276017</v>
      </c>
      <c r="AR347" s="539">
        <v>3624076346.3672071</v>
      </c>
      <c r="AS347" s="539">
        <v>3964920514.9552174</v>
      </c>
      <c r="AT347" s="539">
        <v>4019428676.4608374</v>
      </c>
      <c r="AU347" s="539">
        <v>4097224591.4784021</v>
      </c>
    </row>
    <row r="348" spans="3:47">
      <c r="C348" s="1040"/>
    </row>
    <row r="349" spans="3:47">
      <c r="C349" s="1040"/>
    </row>
    <row r="350" spans="3:47" ht="15.75">
      <c r="C350" s="1040"/>
      <c r="D350" s="29" t="s">
        <v>110</v>
      </c>
      <c r="N350" s="5">
        <v>428.98391827438621</v>
      </c>
      <c r="O350" s="5">
        <v>439.75764239828425</v>
      </c>
      <c r="P350" s="5">
        <v>448.57232604479356</v>
      </c>
      <c r="Q350" s="5">
        <v>419.98655572476815</v>
      </c>
      <c r="R350" s="5">
        <v>412.87426350012038</v>
      </c>
      <c r="S350" s="5">
        <v>411.78169691990422</v>
      </c>
      <c r="T350" s="5">
        <v>397.42334941481374</v>
      </c>
      <c r="U350" s="5">
        <v>410.71810579729964</v>
      </c>
      <c r="V350" s="5">
        <v>435.80748362511673</v>
      </c>
      <c r="W350" s="5">
        <v>443.78031815007324</v>
      </c>
      <c r="X350" s="5">
        <v>455.84128937958951</v>
      </c>
      <c r="Y350" s="5">
        <v>491.78360919526142</v>
      </c>
      <c r="Z350" s="5">
        <v>560.38239045149078</v>
      </c>
      <c r="AA350" s="5">
        <v>670.56715135609488</v>
      </c>
      <c r="AB350" s="5">
        <v>743.13352961481132</v>
      </c>
      <c r="AC350" s="5">
        <v>774.24171517004277</v>
      </c>
      <c r="AD350" s="5">
        <v>811.3408755146686</v>
      </c>
      <c r="AE350" s="5">
        <v>843.65188188575064</v>
      </c>
      <c r="AF350" s="5">
        <v>852.03127270693005</v>
      </c>
      <c r="AG350" s="5">
        <v>859.21400139093714</v>
      </c>
      <c r="AH350" s="5">
        <v>881.36449400443257</v>
      </c>
      <c r="AI350" s="5">
        <v>906.11502037545108</v>
      </c>
      <c r="AJ350" s="5">
        <v>942.05423462156318</v>
      </c>
      <c r="AK350" s="5">
        <v>988.61081032302707</v>
      </c>
      <c r="AL350" s="5">
        <v>1041.6481197624335</v>
      </c>
      <c r="AM350" s="5">
        <v>1091.5481311865549</v>
      </c>
      <c r="AN350" s="5">
        <v>1145.0963273131904</v>
      </c>
      <c r="AO350" s="5">
        <v>1202.2293232998479</v>
      </c>
      <c r="AP350" s="5">
        <v>1236.36842614804</v>
      </c>
      <c r="AQ350" s="5">
        <v>1754.8015503398433</v>
      </c>
      <c r="AR350" s="5">
        <v>2071.3074970116409</v>
      </c>
      <c r="AS350" s="5">
        <v>2266.1240106195482</v>
      </c>
      <c r="AT350" s="5">
        <v>2297.2039087103353</v>
      </c>
      <c r="AU350" s="5">
        <v>2341.6710953624415</v>
      </c>
    </row>
    <row r="351" spans="3:47">
      <c r="C351" s="1040"/>
    </row>
    <row r="352" spans="3:47">
      <c r="C352" s="1040"/>
    </row>
    <row r="353" spans="2:47" ht="15.75">
      <c r="C353" s="1040"/>
      <c r="D353" s="1041"/>
    </row>
    <row r="354" spans="2:47">
      <c r="C354" s="1040"/>
    </row>
    <row r="355" spans="2:47">
      <c r="C355" s="1040"/>
    </row>
    <row r="356" spans="2:47" ht="15.75">
      <c r="C356" s="1040"/>
      <c r="D356" s="1041" t="s">
        <v>1135</v>
      </c>
    </row>
    <row r="357" spans="2:47" ht="15.75">
      <c r="C357" s="1040"/>
      <c r="D357" s="1033" t="s">
        <v>1099</v>
      </c>
      <c r="E357" s="1033"/>
      <c r="F357" s="1033"/>
      <c r="G357" s="1010" t="s">
        <v>1136</v>
      </c>
      <c r="H357" s="1012">
        <v>1991</v>
      </c>
      <c r="I357" s="1012">
        <v>1992</v>
      </c>
      <c r="J357" s="1012">
        <v>1993</v>
      </c>
      <c r="K357" s="1012">
        <v>1994</v>
      </c>
      <c r="L357" s="1012">
        <v>1995</v>
      </c>
      <c r="M357" s="1012">
        <v>1996</v>
      </c>
      <c r="N357" s="1012">
        <v>1997</v>
      </c>
      <c r="O357" s="1012">
        <v>1998</v>
      </c>
      <c r="P357" s="1012">
        <v>1999</v>
      </c>
      <c r="Q357" s="1012">
        <v>2000</v>
      </c>
      <c r="R357" s="1012">
        <v>2001</v>
      </c>
      <c r="S357" s="1012">
        <v>2002</v>
      </c>
      <c r="T357" s="1012">
        <v>2003</v>
      </c>
      <c r="U357" s="1012">
        <v>2004</v>
      </c>
      <c r="V357" s="1012">
        <v>2005</v>
      </c>
      <c r="W357" s="1012">
        <v>2006</v>
      </c>
      <c r="X357" s="1012">
        <v>2007</v>
      </c>
      <c r="Y357" s="1012">
        <v>2008</v>
      </c>
      <c r="Z357" s="1012">
        <v>2009</v>
      </c>
      <c r="AA357" s="1012">
        <v>2010</v>
      </c>
      <c r="AB357" s="1012">
        <v>2011</v>
      </c>
      <c r="AC357" s="1012">
        <v>2012</v>
      </c>
      <c r="AD357" s="1012">
        <v>2013</v>
      </c>
      <c r="AE357" s="1012">
        <v>2014</v>
      </c>
      <c r="AF357" s="1012">
        <v>2015</v>
      </c>
      <c r="AG357" s="1012">
        <v>2016</v>
      </c>
      <c r="AH357" s="1012">
        <v>2017</v>
      </c>
      <c r="AI357" s="1012">
        <v>2018</v>
      </c>
      <c r="AJ357" s="1012">
        <v>2019</v>
      </c>
      <c r="AK357" s="1012">
        <v>2020</v>
      </c>
      <c r="AL357" s="1012">
        <v>2021</v>
      </c>
      <c r="AM357" s="1012">
        <v>2022</v>
      </c>
      <c r="AN357" s="1012">
        <v>2023</v>
      </c>
      <c r="AO357" s="1012">
        <v>2024</v>
      </c>
      <c r="AP357" s="1012">
        <v>2025</v>
      </c>
      <c r="AQ357" s="1012">
        <v>2026</v>
      </c>
      <c r="AR357" s="1012">
        <v>2027</v>
      </c>
      <c r="AS357" s="1012">
        <v>2028</v>
      </c>
      <c r="AT357" s="1012">
        <v>2029</v>
      </c>
      <c r="AU357" s="1012">
        <v>2030</v>
      </c>
    </row>
    <row r="358" spans="2:47" ht="15.75">
      <c r="C358" s="1040"/>
      <c r="D358" s="19" t="s">
        <v>1137</v>
      </c>
      <c r="E358" s="28"/>
      <c r="F358" s="28"/>
    </row>
    <row r="359" spans="2:47">
      <c r="C359" s="1040"/>
      <c r="D359" s="156" t="s">
        <v>1100</v>
      </c>
      <c r="E359" s="156"/>
      <c r="F359" s="156"/>
      <c r="G359" s="156"/>
      <c r="H359" s="156"/>
      <c r="I359" s="156"/>
      <c r="J359" s="156"/>
      <c r="K359" s="156"/>
      <c r="L359" s="156"/>
      <c r="M359" s="156"/>
      <c r="N359" s="156">
        <v>349</v>
      </c>
      <c r="O359" s="156">
        <v>349</v>
      </c>
      <c r="P359" s="156">
        <v>349</v>
      </c>
      <c r="Q359" s="156">
        <v>349</v>
      </c>
      <c r="R359" s="156">
        <v>349</v>
      </c>
      <c r="S359" s="156">
        <v>349</v>
      </c>
      <c r="T359" s="156">
        <v>326</v>
      </c>
      <c r="U359" s="156">
        <v>326</v>
      </c>
      <c r="V359" s="156">
        <v>331</v>
      </c>
      <c r="W359" s="156">
        <v>331</v>
      </c>
      <c r="X359" s="156">
        <v>331</v>
      </c>
      <c r="Y359" s="156">
        <v>351</v>
      </c>
      <c r="Z359" s="156">
        <v>412</v>
      </c>
      <c r="AA359" s="156">
        <v>484</v>
      </c>
      <c r="AB359" s="156">
        <v>527</v>
      </c>
      <c r="AC359" s="156">
        <v>560</v>
      </c>
      <c r="AD359" s="156">
        <v>593</v>
      </c>
      <c r="AE359" s="156">
        <v>593</v>
      </c>
      <c r="AF359" s="156">
        <v>578</v>
      </c>
      <c r="AG359" s="156">
        <v>590</v>
      </c>
      <c r="AH359" s="156">
        <v>610</v>
      </c>
      <c r="AI359" s="156">
        <v>635</v>
      </c>
      <c r="AJ359" s="156">
        <v>667</v>
      </c>
      <c r="AK359" s="156">
        <v>709</v>
      </c>
      <c r="AL359" s="156">
        <v>748</v>
      </c>
      <c r="AM359" s="156">
        <v>786</v>
      </c>
      <c r="AN359" s="156">
        <v>828</v>
      </c>
      <c r="AO359" s="156">
        <v>873</v>
      </c>
      <c r="AP359" s="156">
        <v>884</v>
      </c>
      <c r="AQ359" s="156">
        <v>1288</v>
      </c>
      <c r="AR359" s="156">
        <v>1525</v>
      </c>
      <c r="AS359" s="156">
        <v>1676</v>
      </c>
      <c r="AT359" s="156">
        <v>1680</v>
      </c>
      <c r="AU359" s="156">
        <v>1684</v>
      </c>
    </row>
    <row r="360" spans="2:47">
      <c r="C360" s="1040"/>
      <c r="D360" s="156" t="s">
        <v>1101</v>
      </c>
      <c r="E360" s="156"/>
      <c r="F360" s="156"/>
      <c r="G360" s="156"/>
      <c r="H360" s="156"/>
      <c r="I360" s="156"/>
      <c r="J360" s="156"/>
      <c r="K360" s="156"/>
      <c r="L360" s="156"/>
      <c r="M360" s="156"/>
      <c r="N360" s="156">
        <v>349</v>
      </c>
      <c r="O360" s="156">
        <v>349</v>
      </c>
      <c r="P360" s="156">
        <v>349</v>
      </c>
      <c r="Q360" s="156">
        <v>349</v>
      </c>
      <c r="R360" s="156">
        <v>349</v>
      </c>
      <c r="S360" s="156">
        <v>349</v>
      </c>
      <c r="T360" s="156">
        <v>407</v>
      </c>
      <c r="U360" s="156">
        <v>407</v>
      </c>
      <c r="V360" s="156">
        <v>412</v>
      </c>
      <c r="W360" s="156">
        <v>427</v>
      </c>
      <c r="X360" s="156">
        <v>427</v>
      </c>
      <c r="Y360" s="156">
        <v>449</v>
      </c>
      <c r="Z360" s="156">
        <v>528</v>
      </c>
      <c r="AA360" s="156">
        <v>594</v>
      </c>
      <c r="AB360" s="156">
        <v>652</v>
      </c>
      <c r="AC360" s="156">
        <v>686</v>
      </c>
      <c r="AD360" s="156">
        <v>743</v>
      </c>
      <c r="AE360" s="156">
        <v>735</v>
      </c>
      <c r="AF360" s="156">
        <v>711</v>
      </c>
      <c r="AG360" s="156">
        <v>726</v>
      </c>
      <c r="AH360" s="156">
        <v>746</v>
      </c>
      <c r="AI360" s="156">
        <v>771</v>
      </c>
      <c r="AJ360" s="156">
        <v>801</v>
      </c>
      <c r="AK360" s="156">
        <v>839</v>
      </c>
      <c r="AL360" s="156">
        <v>874</v>
      </c>
      <c r="AM360" s="156">
        <v>908</v>
      </c>
      <c r="AN360" s="156">
        <v>947</v>
      </c>
      <c r="AO360" s="156">
        <v>987</v>
      </c>
      <c r="AP360" s="156">
        <v>1005</v>
      </c>
      <c r="AQ360" s="156">
        <v>1316</v>
      </c>
      <c r="AR360" s="156">
        <v>1533</v>
      </c>
      <c r="AS360" s="156">
        <v>1680</v>
      </c>
      <c r="AT360" s="156">
        <v>1692</v>
      </c>
      <c r="AU360" s="156">
        <v>1704</v>
      </c>
    </row>
    <row r="361" spans="2:47">
      <c r="C361" s="1040"/>
      <c r="D361" s="156" t="s">
        <v>1102</v>
      </c>
      <c r="E361" s="156"/>
      <c r="F361" s="156"/>
      <c r="G361" s="156"/>
      <c r="H361" s="156"/>
      <c r="I361" s="156"/>
      <c r="J361" s="156"/>
      <c r="K361" s="156"/>
      <c r="L361" s="156"/>
      <c r="M361" s="156"/>
      <c r="N361" s="156">
        <v>82</v>
      </c>
      <c r="O361" s="156">
        <v>82</v>
      </c>
      <c r="P361" s="156">
        <v>82</v>
      </c>
      <c r="Q361" s="156">
        <v>82</v>
      </c>
      <c r="R361" s="156">
        <v>82</v>
      </c>
      <c r="S361" s="156">
        <v>82</v>
      </c>
      <c r="T361" s="156">
        <v>82</v>
      </c>
      <c r="U361" s="156">
        <v>92</v>
      </c>
      <c r="V361" s="156">
        <v>112</v>
      </c>
      <c r="W361" s="156">
        <v>122</v>
      </c>
      <c r="X361" s="156">
        <v>147</v>
      </c>
      <c r="Y361" s="156">
        <v>157</v>
      </c>
      <c r="Z361" s="156">
        <v>167</v>
      </c>
      <c r="AA361" s="156">
        <v>217</v>
      </c>
      <c r="AB361" s="156">
        <v>217</v>
      </c>
      <c r="AC361" s="156">
        <v>234</v>
      </c>
      <c r="AD361" s="156">
        <v>254</v>
      </c>
      <c r="AE361" s="156">
        <v>297</v>
      </c>
      <c r="AF361" s="156">
        <v>337</v>
      </c>
      <c r="AG361" s="156">
        <v>343</v>
      </c>
      <c r="AH361" s="156">
        <v>355</v>
      </c>
      <c r="AI361" s="156">
        <v>360</v>
      </c>
      <c r="AJ361" s="156">
        <v>360</v>
      </c>
      <c r="AK361" s="156">
        <v>360</v>
      </c>
      <c r="AL361" s="156">
        <v>360</v>
      </c>
      <c r="AM361" s="156">
        <v>360</v>
      </c>
      <c r="AN361" s="156">
        <v>360</v>
      </c>
      <c r="AO361" s="156">
        <v>360</v>
      </c>
      <c r="AP361" s="156">
        <v>393</v>
      </c>
      <c r="AQ361" s="156">
        <v>556</v>
      </c>
      <c r="AR361" s="156">
        <v>664</v>
      </c>
      <c r="AS361" s="156">
        <v>698</v>
      </c>
      <c r="AT361" s="156">
        <v>698</v>
      </c>
      <c r="AU361" s="156">
        <v>698</v>
      </c>
    </row>
    <row r="362" spans="2:47">
      <c r="C362" s="1040"/>
      <c r="D362" s="156" t="s">
        <v>1103</v>
      </c>
      <c r="E362" s="156"/>
      <c r="F362" s="156"/>
      <c r="G362" s="156"/>
      <c r="H362" s="156"/>
      <c r="I362" s="156"/>
      <c r="J362" s="156"/>
      <c r="K362" s="156"/>
      <c r="L362" s="156"/>
      <c r="M362" s="156"/>
      <c r="N362" s="156">
        <v>233</v>
      </c>
      <c r="O362" s="156">
        <v>233</v>
      </c>
      <c r="P362" s="156">
        <v>233</v>
      </c>
      <c r="Q362" s="156">
        <v>233</v>
      </c>
      <c r="R362" s="156">
        <v>233</v>
      </c>
      <c r="S362" s="156">
        <v>233</v>
      </c>
      <c r="T362" s="156">
        <v>233</v>
      </c>
      <c r="U362" s="156">
        <v>233</v>
      </c>
      <c r="V362" s="156">
        <v>238</v>
      </c>
      <c r="W362" s="156">
        <v>238</v>
      </c>
      <c r="X362" s="156">
        <v>238</v>
      </c>
      <c r="Y362" s="156">
        <v>258</v>
      </c>
      <c r="Z362" s="156">
        <v>294</v>
      </c>
      <c r="AA362" s="156">
        <v>366</v>
      </c>
      <c r="AB362" s="156">
        <v>409</v>
      </c>
      <c r="AC362" s="156">
        <v>442</v>
      </c>
      <c r="AD362" s="156">
        <v>475</v>
      </c>
      <c r="AE362" s="156">
        <v>475</v>
      </c>
      <c r="AF362" s="156">
        <v>475</v>
      </c>
      <c r="AG362" s="156">
        <v>487</v>
      </c>
      <c r="AH362" s="156">
        <v>507</v>
      </c>
      <c r="AI362" s="156">
        <v>532</v>
      </c>
      <c r="AJ362" s="156">
        <v>564</v>
      </c>
      <c r="AK362" s="156">
        <v>606</v>
      </c>
      <c r="AL362" s="156">
        <v>645</v>
      </c>
      <c r="AM362" s="156">
        <v>683</v>
      </c>
      <c r="AN362" s="156">
        <v>725</v>
      </c>
      <c r="AO362" s="156">
        <v>770</v>
      </c>
      <c r="AP362" s="156">
        <v>781</v>
      </c>
      <c r="AQ362" s="156">
        <v>1185</v>
      </c>
      <c r="AR362" s="156">
        <v>1422</v>
      </c>
      <c r="AS362" s="156">
        <v>1573</v>
      </c>
      <c r="AT362" s="156">
        <v>1577</v>
      </c>
      <c r="AU362" s="156">
        <v>1581</v>
      </c>
    </row>
    <row r="363" spans="2:47">
      <c r="C363" s="1040"/>
      <c r="D363" s="156" t="s">
        <v>819</v>
      </c>
      <c r="E363" s="156"/>
      <c r="F363" s="156"/>
      <c r="G363" s="156"/>
      <c r="H363" s="156"/>
      <c r="I363" s="156"/>
      <c r="J363" s="156"/>
      <c r="K363" s="156"/>
      <c r="L363" s="156"/>
      <c r="M363" s="156"/>
      <c r="N363" s="156">
        <v>57</v>
      </c>
      <c r="O363" s="156">
        <v>57</v>
      </c>
      <c r="P363" s="156">
        <v>57</v>
      </c>
      <c r="Q363" s="156">
        <v>57</v>
      </c>
      <c r="R363" s="156">
        <v>57</v>
      </c>
      <c r="S363" s="156">
        <v>57</v>
      </c>
      <c r="T363" s="156">
        <v>57</v>
      </c>
      <c r="U363" s="156">
        <v>67</v>
      </c>
      <c r="V363" s="156">
        <v>87</v>
      </c>
      <c r="W363" s="156">
        <v>97</v>
      </c>
      <c r="X363" s="156">
        <v>122</v>
      </c>
      <c r="Y363" s="156">
        <v>132</v>
      </c>
      <c r="Z363" s="156">
        <v>142</v>
      </c>
      <c r="AA363" s="156">
        <v>192</v>
      </c>
      <c r="AB363" s="156">
        <v>192</v>
      </c>
      <c r="AC363" s="156">
        <v>209</v>
      </c>
      <c r="AD363" s="156">
        <v>229</v>
      </c>
      <c r="AE363" s="156">
        <v>272</v>
      </c>
      <c r="AF363" s="156">
        <v>312</v>
      </c>
      <c r="AG363" s="156">
        <v>318</v>
      </c>
      <c r="AH363" s="156">
        <v>330</v>
      </c>
      <c r="AI363" s="156">
        <v>335</v>
      </c>
      <c r="AJ363" s="156">
        <v>335</v>
      </c>
      <c r="AK363" s="156">
        <v>335</v>
      </c>
      <c r="AL363" s="156">
        <v>335</v>
      </c>
      <c r="AM363" s="156">
        <v>335</v>
      </c>
      <c r="AN363" s="156">
        <v>335</v>
      </c>
      <c r="AO363" s="156">
        <v>335</v>
      </c>
      <c r="AP363" s="156">
        <v>368</v>
      </c>
      <c r="AQ363" s="156">
        <v>531</v>
      </c>
      <c r="AR363" s="156">
        <v>639</v>
      </c>
      <c r="AS363" s="156">
        <v>673</v>
      </c>
      <c r="AT363" s="156">
        <v>673</v>
      </c>
      <c r="AU363" s="156">
        <v>673</v>
      </c>
    </row>
    <row r="364" spans="2:47">
      <c r="B364" s="36"/>
      <c r="C364" s="1040"/>
      <c r="D364" s="156" t="s">
        <v>1104</v>
      </c>
      <c r="E364" s="156"/>
      <c r="F364" s="156"/>
      <c r="G364" s="156"/>
      <c r="H364" s="156"/>
      <c r="I364" s="156"/>
      <c r="J364" s="156"/>
      <c r="K364" s="156"/>
      <c r="L364" s="156"/>
      <c r="M364" s="156"/>
      <c r="N364" s="156">
        <v>236</v>
      </c>
      <c r="O364" s="156">
        <v>236</v>
      </c>
      <c r="P364" s="156">
        <v>236</v>
      </c>
      <c r="Q364" s="156">
        <v>236</v>
      </c>
      <c r="R364" s="156">
        <v>236</v>
      </c>
      <c r="S364" s="156">
        <v>236</v>
      </c>
      <c r="T364" s="156">
        <v>236</v>
      </c>
      <c r="U364" s="156">
        <v>236</v>
      </c>
      <c r="V364" s="156">
        <v>241</v>
      </c>
      <c r="W364" s="156">
        <v>241</v>
      </c>
      <c r="X364" s="156">
        <v>241</v>
      </c>
      <c r="Y364" s="156">
        <v>261</v>
      </c>
      <c r="Z364" s="156">
        <v>322</v>
      </c>
      <c r="AA364" s="156">
        <v>416</v>
      </c>
      <c r="AB364" s="156">
        <v>482</v>
      </c>
      <c r="AC364" s="156">
        <v>537</v>
      </c>
      <c r="AD364" s="156">
        <v>593</v>
      </c>
      <c r="AE364" s="156">
        <v>593</v>
      </c>
      <c r="AF364" s="156">
        <v>578</v>
      </c>
      <c r="AG364" s="156">
        <v>590</v>
      </c>
      <c r="AH364" s="156">
        <v>610</v>
      </c>
      <c r="AI364" s="156">
        <v>635</v>
      </c>
      <c r="AJ364" s="156">
        <v>667</v>
      </c>
      <c r="AK364" s="156">
        <v>709</v>
      </c>
      <c r="AL364" s="156">
        <v>748</v>
      </c>
      <c r="AM364" s="156">
        <v>786</v>
      </c>
      <c r="AN364" s="156">
        <v>828</v>
      </c>
      <c r="AO364" s="156">
        <v>873</v>
      </c>
      <c r="AP364" s="156">
        <v>884</v>
      </c>
      <c r="AQ364" s="156">
        <v>1288</v>
      </c>
      <c r="AR364" s="156">
        <v>1525</v>
      </c>
      <c r="AS364" s="156">
        <v>1676</v>
      </c>
      <c r="AT364" s="156">
        <v>1680</v>
      </c>
      <c r="AU364" s="156">
        <v>1684</v>
      </c>
    </row>
    <row r="365" spans="2:47">
      <c r="C365" s="1040"/>
      <c r="D365" s="156" t="s">
        <v>1105</v>
      </c>
      <c r="E365" s="156"/>
      <c r="F365" s="156"/>
      <c r="G365" s="156"/>
      <c r="H365" s="156"/>
      <c r="I365" s="156"/>
      <c r="J365" s="156"/>
      <c r="K365" s="156"/>
      <c r="L365" s="156"/>
      <c r="M365" s="156"/>
      <c r="N365" s="156">
        <v>58</v>
      </c>
      <c r="O365" s="156">
        <v>58</v>
      </c>
      <c r="P365" s="156">
        <v>58</v>
      </c>
      <c r="Q365" s="156">
        <v>58</v>
      </c>
      <c r="R365" s="156">
        <v>58</v>
      </c>
      <c r="S365" s="156">
        <v>58</v>
      </c>
      <c r="T365" s="156">
        <v>58</v>
      </c>
      <c r="U365" s="156">
        <v>68</v>
      </c>
      <c r="V365" s="156">
        <v>88</v>
      </c>
      <c r="W365" s="156">
        <v>98</v>
      </c>
      <c r="X365" s="156">
        <v>123</v>
      </c>
      <c r="Y365" s="156">
        <v>133</v>
      </c>
      <c r="Z365" s="156">
        <v>143</v>
      </c>
      <c r="AA365" s="156">
        <v>199</v>
      </c>
      <c r="AB365" s="156">
        <v>205</v>
      </c>
      <c r="AC365" s="156">
        <v>228</v>
      </c>
      <c r="AD365" s="156">
        <v>254</v>
      </c>
      <c r="AE365" s="156">
        <v>297</v>
      </c>
      <c r="AF365" s="156">
        <v>337</v>
      </c>
      <c r="AG365" s="156">
        <v>343</v>
      </c>
      <c r="AH365" s="156">
        <v>355</v>
      </c>
      <c r="AI365" s="156">
        <v>360</v>
      </c>
      <c r="AJ365" s="156">
        <v>360</v>
      </c>
      <c r="AK365" s="156">
        <v>360</v>
      </c>
      <c r="AL365" s="156">
        <v>360</v>
      </c>
      <c r="AM365" s="156">
        <v>360</v>
      </c>
      <c r="AN365" s="156">
        <v>360</v>
      </c>
      <c r="AO365" s="156">
        <v>360</v>
      </c>
      <c r="AP365" s="156">
        <v>393</v>
      </c>
      <c r="AQ365" s="156">
        <v>556</v>
      </c>
      <c r="AR365" s="156">
        <v>664</v>
      </c>
      <c r="AS365" s="156">
        <v>698</v>
      </c>
      <c r="AT365" s="156">
        <v>698</v>
      </c>
      <c r="AU365" s="156">
        <v>698</v>
      </c>
    </row>
    <row r="366" spans="2:47">
      <c r="C366" s="1040"/>
      <c r="D366" s="156" t="s">
        <v>907</v>
      </c>
      <c r="E366" s="156"/>
      <c r="F366" s="156"/>
      <c r="G366" s="156"/>
      <c r="H366" s="156"/>
      <c r="I366" s="156"/>
      <c r="J366" s="156"/>
      <c r="K366" s="156"/>
      <c r="L366" s="156"/>
      <c r="M366" s="156"/>
      <c r="N366" s="156">
        <v>88.13</v>
      </c>
      <c r="O366" s="156">
        <v>89.64</v>
      </c>
      <c r="P366" s="156">
        <v>91.15</v>
      </c>
      <c r="Q366" s="156">
        <v>92.66</v>
      </c>
      <c r="R366" s="156">
        <v>94.17</v>
      </c>
      <c r="S366" s="156">
        <v>95.68</v>
      </c>
      <c r="T366" s="156">
        <v>97.19</v>
      </c>
      <c r="U366" s="156">
        <v>98.7</v>
      </c>
      <c r="V366" s="156">
        <v>100.23</v>
      </c>
      <c r="W366" s="156">
        <v>101.78</v>
      </c>
      <c r="X366" s="156">
        <v>103.36</v>
      </c>
      <c r="Y366" s="156">
        <v>104.96</v>
      </c>
      <c r="Z366" s="156">
        <v>106.59</v>
      </c>
      <c r="AA366" s="156">
        <v>108.24</v>
      </c>
      <c r="AB366" s="156">
        <v>109.92</v>
      </c>
      <c r="AC366" s="156">
        <v>111.63</v>
      </c>
      <c r="AD366" s="156">
        <v>113.36</v>
      </c>
      <c r="AE366" s="156">
        <v>115.11</v>
      </c>
      <c r="AF366" s="156">
        <v>116.9</v>
      </c>
      <c r="AG366" s="156">
        <v>118.71</v>
      </c>
      <c r="AH366" s="156">
        <v>120.55</v>
      </c>
      <c r="AI366" s="156">
        <v>122.42</v>
      </c>
      <c r="AJ366" s="156">
        <v>124.31</v>
      </c>
      <c r="AK366" s="156">
        <v>126.24</v>
      </c>
      <c r="AL366" s="156">
        <v>128.19999999999999</v>
      </c>
      <c r="AM366" s="156">
        <v>130.18</v>
      </c>
      <c r="AN366" s="156">
        <v>133.30000000000001</v>
      </c>
      <c r="AO366" s="156">
        <v>135.37</v>
      </c>
      <c r="AP366" s="156">
        <v>137.47</v>
      </c>
      <c r="AQ366" s="156">
        <v>139.6</v>
      </c>
      <c r="AR366" s="156">
        <v>141.76</v>
      </c>
      <c r="AS366" s="156">
        <v>143.96</v>
      </c>
      <c r="AT366" s="156">
        <v>146.19</v>
      </c>
      <c r="AU366" s="156">
        <v>148.46</v>
      </c>
    </row>
    <row r="367" spans="2:47">
      <c r="C367" s="1040"/>
      <c r="D367" s="156" t="s">
        <v>1106</v>
      </c>
      <c r="E367" s="156"/>
      <c r="F367" s="156"/>
      <c r="G367" s="156"/>
      <c r="H367" s="156"/>
      <c r="I367" s="156"/>
      <c r="J367" s="156"/>
      <c r="K367" s="156"/>
      <c r="L367" s="156"/>
      <c r="M367" s="156"/>
      <c r="N367" s="156">
        <v>82</v>
      </c>
      <c r="O367" s="156">
        <v>82</v>
      </c>
      <c r="P367" s="156">
        <v>82</v>
      </c>
      <c r="Q367" s="156">
        <v>82</v>
      </c>
      <c r="R367" s="156">
        <v>82</v>
      </c>
      <c r="S367" s="156">
        <v>82</v>
      </c>
      <c r="T367" s="156">
        <v>82</v>
      </c>
      <c r="U367" s="156">
        <v>92</v>
      </c>
      <c r="V367" s="156">
        <v>112</v>
      </c>
      <c r="W367" s="156">
        <v>122</v>
      </c>
      <c r="X367" s="156">
        <v>147</v>
      </c>
      <c r="Y367" s="156">
        <v>157</v>
      </c>
      <c r="Z367" s="156">
        <v>167</v>
      </c>
      <c r="AA367" s="156">
        <v>217</v>
      </c>
      <c r="AB367" s="156">
        <v>217</v>
      </c>
      <c r="AC367" s="156">
        <v>234</v>
      </c>
      <c r="AD367" s="156">
        <v>254</v>
      </c>
      <c r="AE367" s="156">
        <v>297</v>
      </c>
      <c r="AF367" s="156">
        <v>337</v>
      </c>
      <c r="AG367" s="156">
        <v>343</v>
      </c>
      <c r="AH367" s="156">
        <v>355</v>
      </c>
      <c r="AI367" s="156">
        <v>360</v>
      </c>
      <c r="AJ367" s="156">
        <v>360</v>
      </c>
      <c r="AK367" s="156">
        <v>360</v>
      </c>
      <c r="AL367" s="156">
        <v>360</v>
      </c>
      <c r="AM367" s="156">
        <v>360</v>
      </c>
      <c r="AN367" s="156">
        <v>360</v>
      </c>
      <c r="AO367" s="156">
        <v>360</v>
      </c>
      <c r="AP367" s="156">
        <v>393</v>
      </c>
      <c r="AQ367" s="156">
        <v>556</v>
      </c>
      <c r="AR367" s="156">
        <v>664</v>
      </c>
      <c r="AS367" s="156">
        <v>698</v>
      </c>
      <c r="AT367" s="156">
        <v>698</v>
      </c>
      <c r="AU367" s="156">
        <v>698</v>
      </c>
    </row>
    <row r="368" spans="2:47">
      <c r="C368" s="1040"/>
      <c r="D368" s="156" t="s">
        <v>956</v>
      </c>
      <c r="E368" s="156"/>
      <c r="F368" s="156"/>
      <c r="G368" s="156"/>
      <c r="H368" s="156"/>
      <c r="I368" s="156"/>
      <c r="J368" s="156"/>
      <c r="K368" s="156"/>
      <c r="L368" s="156"/>
      <c r="M368" s="156"/>
      <c r="N368" s="156">
        <v>253</v>
      </c>
      <c r="O368" s="156">
        <v>253</v>
      </c>
      <c r="P368" s="156">
        <v>253</v>
      </c>
      <c r="Q368" s="156">
        <v>253</v>
      </c>
      <c r="R368" s="156">
        <v>253</v>
      </c>
      <c r="S368" s="156">
        <v>253</v>
      </c>
      <c r="T368" s="156">
        <v>253</v>
      </c>
      <c r="U368" s="156">
        <v>253</v>
      </c>
      <c r="V368" s="156">
        <v>258</v>
      </c>
      <c r="W368" s="156">
        <v>258</v>
      </c>
      <c r="X368" s="156">
        <v>258</v>
      </c>
      <c r="Y368" s="156">
        <v>278</v>
      </c>
      <c r="Z368" s="156">
        <v>278</v>
      </c>
      <c r="AA368" s="156">
        <v>314</v>
      </c>
      <c r="AB368" s="156">
        <v>372</v>
      </c>
      <c r="AC368" s="156">
        <v>396</v>
      </c>
      <c r="AD368" s="156">
        <v>453</v>
      </c>
      <c r="AE368" s="156">
        <v>445</v>
      </c>
      <c r="AF368" s="156">
        <v>421</v>
      </c>
      <c r="AG368" s="156">
        <v>436</v>
      </c>
      <c r="AH368" s="156">
        <v>456</v>
      </c>
      <c r="AI368" s="156">
        <v>481</v>
      </c>
      <c r="AJ368" s="156">
        <v>511</v>
      </c>
      <c r="AK368" s="156">
        <v>549</v>
      </c>
      <c r="AL368" s="156">
        <v>584</v>
      </c>
      <c r="AM368" s="156">
        <v>618</v>
      </c>
      <c r="AN368" s="156">
        <v>657</v>
      </c>
      <c r="AO368" s="156">
        <v>697</v>
      </c>
      <c r="AP368" s="156">
        <v>708</v>
      </c>
      <c r="AQ368" s="156">
        <v>1012</v>
      </c>
      <c r="AR368" s="156">
        <v>1221</v>
      </c>
      <c r="AS368" s="156">
        <v>1360</v>
      </c>
      <c r="AT368" s="156">
        <v>1364</v>
      </c>
      <c r="AU368" s="156">
        <v>1368</v>
      </c>
    </row>
    <row r="369" spans="3:47">
      <c r="C369" s="1040"/>
      <c r="D369" s="156" t="s">
        <v>1107</v>
      </c>
      <c r="E369" s="156"/>
      <c r="F369" s="156"/>
      <c r="G369" s="156"/>
      <c r="H369" s="156"/>
      <c r="I369" s="156"/>
      <c r="J369" s="156"/>
      <c r="K369" s="156"/>
      <c r="L369" s="156"/>
      <c r="M369" s="156"/>
      <c r="N369" s="156">
        <v>82</v>
      </c>
      <c r="O369" s="156">
        <v>82</v>
      </c>
      <c r="P369" s="156">
        <v>82</v>
      </c>
      <c r="Q369" s="156">
        <v>82</v>
      </c>
      <c r="R369" s="156">
        <v>82</v>
      </c>
      <c r="S369" s="156">
        <v>82</v>
      </c>
      <c r="T369" s="156">
        <v>82</v>
      </c>
      <c r="U369" s="156">
        <v>92</v>
      </c>
      <c r="V369" s="156">
        <v>112</v>
      </c>
      <c r="W369" s="156">
        <v>122</v>
      </c>
      <c r="X369" s="156">
        <v>147</v>
      </c>
      <c r="Y369" s="156">
        <v>157</v>
      </c>
      <c r="Z369" s="156">
        <v>167</v>
      </c>
      <c r="AA369" s="156">
        <v>217</v>
      </c>
      <c r="AB369" s="156">
        <v>217</v>
      </c>
      <c r="AC369" s="156">
        <v>234</v>
      </c>
      <c r="AD369" s="156">
        <v>254</v>
      </c>
      <c r="AE369" s="156">
        <v>297</v>
      </c>
      <c r="AF369" s="156">
        <v>337</v>
      </c>
      <c r="AG369" s="156">
        <v>343</v>
      </c>
      <c r="AH369" s="156">
        <v>355</v>
      </c>
      <c r="AI369" s="156">
        <v>360</v>
      </c>
      <c r="AJ369" s="156">
        <v>360</v>
      </c>
      <c r="AK369" s="156">
        <v>360</v>
      </c>
      <c r="AL369" s="156">
        <v>360</v>
      </c>
      <c r="AM369" s="156">
        <v>360</v>
      </c>
      <c r="AN369" s="156">
        <v>360</v>
      </c>
      <c r="AO369" s="156">
        <v>360</v>
      </c>
      <c r="AP369" s="156">
        <v>393</v>
      </c>
      <c r="AQ369" s="156">
        <v>556</v>
      </c>
      <c r="AR369" s="156">
        <v>664</v>
      </c>
      <c r="AS369" s="156">
        <v>698</v>
      </c>
      <c r="AT369" s="156">
        <v>698</v>
      </c>
      <c r="AU369" s="156">
        <v>698</v>
      </c>
    </row>
    <row r="370" spans="3:47">
      <c r="C370" s="1040"/>
      <c r="D370" s="156" t="s">
        <v>909</v>
      </c>
      <c r="E370" s="156"/>
      <c r="F370" s="156"/>
      <c r="G370" s="156"/>
      <c r="H370" s="156"/>
      <c r="I370" s="156"/>
      <c r="J370" s="156"/>
      <c r="K370" s="156"/>
      <c r="L370" s="156"/>
      <c r="M370" s="156"/>
      <c r="N370" s="156">
        <v>253</v>
      </c>
      <c r="O370" s="156">
        <v>253</v>
      </c>
      <c r="P370" s="156">
        <v>253</v>
      </c>
      <c r="Q370" s="156">
        <v>253</v>
      </c>
      <c r="R370" s="156">
        <v>253</v>
      </c>
      <c r="S370" s="156">
        <v>253</v>
      </c>
      <c r="T370" s="156">
        <v>253</v>
      </c>
      <c r="U370" s="156">
        <v>253</v>
      </c>
      <c r="V370" s="156">
        <v>258</v>
      </c>
      <c r="W370" s="156">
        <v>258</v>
      </c>
      <c r="X370" s="156">
        <v>258</v>
      </c>
      <c r="Y370" s="156">
        <v>278</v>
      </c>
      <c r="Z370" s="156">
        <v>278</v>
      </c>
      <c r="AA370" s="156">
        <v>314</v>
      </c>
      <c r="AB370" s="156">
        <v>372</v>
      </c>
      <c r="AC370" s="156">
        <v>396</v>
      </c>
      <c r="AD370" s="156">
        <v>453</v>
      </c>
      <c r="AE370" s="156">
        <v>445</v>
      </c>
      <c r="AF370" s="156">
        <v>421</v>
      </c>
      <c r="AG370" s="156">
        <v>436</v>
      </c>
      <c r="AH370" s="156">
        <v>456</v>
      </c>
      <c r="AI370" s="156">
        <v>481</v>
      </c>
      <c r="AJ370" s="156">
        <v>511</v>
      </c>
      <c r="AK370" s="156">
        <v>549</v>
      </c>
      <c r="AL370" s="156">
        <v>584</v>
      </c>
      <c r="AM370" s="156">
        <v>618</v>
      </c>
      <c r="AN370" s="156">
        <v>657</v>
      </c>
      <c r="AO370" s="156">
        <v>697</v>
      </c>
      <c r="AP370" s="156">
        <v>708</v>
      </c>
      <c r="AQ370" s="156">
        <v>1012</v>
      </c>
      <c r="AR370" s="156">
        <v>1221</v>
      </c>
      <c r="AS370" s="156">
        <v>1360</v>
      </c>
      <c r="AT370" s="156">
        <v>1364</v>
      </c>
      <c r="AU370" s="156">
        <v>1368</v>
      </c>
    </row>
    <row r="371" spans="3:47">
      <c r="C371" s="1040"/>
      <c r="D371" s="156" t="s">
        <v>1108</v>
      </c>
      <c r="E371" s="156"/>
      <c r="F371" s="156"/>
      <c r="G371" s="156"/>
      <c r="H371" s="156"/>
      <c r="I371" s="156"/>
      <c r="J371" s="156"/>
      <c r="K371" s="156"/>
      <c r="L371" s="156"/>
      <c r="M371" s="156"/>
      <c r="N371" s="156">
        <v>82</v>
      </c>
      <c r="O371" s="156">
        <v>82</v>
      </c>
      <c r="P371" s="156">
        <v>82</v>
      </c>
      <c r="Q371" s="156">
        <v>82</v>
      </c>
      <c r="R371" s="156">
        <v>82</v>
      </c>
      <c r="S371" s="156">
        <v>82</v>
      </c>
      <c r="T371" s="156">
        <v>82</v>
      </c>
      <c r="U371" s="156">
        <v>92</v>
      </c>
      <c r="V371" s="156">
        <v>112</v>
      </c>
      <c r="W371" s="156">
        <v>122</v>
      </c>
      <c r="X371" s="156">
        <v>147</v>
      </c>
      <c r="Y371" s="156">
        <v>157</v>
      </c>
      <c r="Z371" s="156">
        <v>167</v>
      </c>
      <c r="AA371" s="156">
        <v>217</v>
      </c>
      <c r="AB371" s="156">
        <v>217</v>
      </c>
      <c r="AC371" s="156">
        <v>234</v>
      </c>
      <c r="AD371" s="156">
        <v>254</v>
      </c>
      <c r="AE371" s="156">
        <v>297</v>
      </c>
      <c r="AF371" s="156">
        <v>337</v>
      </c>
      <c r="AG371" s="156">
        <v>343</v>
      </c>
      <c r="AH371" s="156">
        <v>355</v>
      </c>
      <c r="AI371" s="156">
        <v>360</v>
      </c>
      <c r="AJ371" s="156">
        <v>360</v>
      </c>
      <c r="AK371" s="156">
        <v>360</v>
      </c>
      <c r="AL371" s="156">
        <v>360</v>
      </c>
      <c r="AM371" s="156">
        <v>360</v>
      </c>
      <c r="AN371" s="156">
        <v>360</v>
      </c>
      <c r="AO371" s="156">
        <v>360</v>
      </c>
      <c r="AP371" s="156">
        <v>393</v>
      </c>
      <c r="AQ371" s="156">
        <v>556</v>
      </c>
      <c r="AR371" s="156">
        <v>664</v>
      </c>
      <c r="AS371" s="156">
        <v>698</v>
      </c>
      <c r="AT371" s="156">
        <v>698</v>
      </c>
      <c r="AU371" s="156">
        <v>698</v>
      </c>
    </row>
    <row r="372" spans="3:47">
      <c r="C372" s="1040"/>
      <c r="D372" s="156" t="s">
        <v>910</v>
      </c>
      <c r="E372" s="156"/>
      <c r="F372" s="156"/>
      <c r="G372" s="156"/>
      <c r="H372" s="156"/>
      <c r="I372" s="156"/>
      <c r="J372" s="156"/>
      <c r="K372" s="156"/>
      <c r="L372" s="156"/>
      <c r="M372" s="156"/>
      <c r="N372" s="156">
        <v>253</v>
      </c>
      <c r="O372" s="156">
        <v>253</v>
      </c>
      <c r="P372" s="156">
        <v>253</v>
      </c>
      <c r="Q372" s="156">
        <v>253</v>
      </c>
      <c r="R372" s="156">
        <v>253</v>
      </c>
      <c r="S372" s="156">
        <v>253</v>
      </c>
      <c r="T372" s="156">
        <v>253</v>
      </c>
      <c r="U372" s="156">
        <v>253</v>
      </c>
      <c r="V372" s="156">
        <v>258</v>
      </c>
      <c r="W372" s="156">
        <v>258</v>
      </c>
      <c r="X372" s="156">
        <v>258</v>
      </c>
      <c r="Y372" s="156">
        <v>278</v>
      </c>
      <c r="Z372" s="156">
        <v>278</v>
      </c>
      <c r="AA372" s="156">
        <v>314</v>
      </c>
      <c r="AB372" s="156">
        <v>372</v>
      </c>
      <c r="AC372" s="156">
        <v>396</v>
      </c>
      <c r="AD372" s="156">
        <v>453</v>
      </c>
      <c r="AE372" s="156">
        <v>445</v>
      </c>
      <c r="AF372" s="156">
        <v>421</v>
      </c>
      <c r="AG372" s="156">
        <v>436</v>
      </c>
      <c r="AH372" s="156">
        <v>456</v>
      </c>
      <c r="AI372" s="156">
        <v>481</v>
      </c>
      <c r="AJ372" s="156">
        <v>511</v>
      </c>
      <c r="AK372" s="156">
        <v>549</v>
      </c>
      <c r="AL372" s="156">
        <v>584</v>
      </c>
      <c r="AM372" s="156">
        <v>618</v>
      </c>
      <c r="AN372" s="156">
        <v>657</v>
      </c>
      <c r="AO372" s="156">
        <v>697</v>
      </c>
      <c r="AP372" s="156">
        <v>708</v>
      </c>
      <c r="AQ372" s="156">
        <v>1012</v>
      </c>
      <c r="AR372" s="156">
        <v>1221</v>
      </c>
      <c r="AS372" s="156">
        <v>1360</v>
      </c>
      <c r="AT372" s="156">
        <v>1364</v>
      </c>
      <c r="AU372" s="156">
        <v>1368</v>
      </c>
    </row>
    <row r="373" spans="3:47">
      <c r="C373" s="1040"/>
      <c r="D373" s="156" t="s">
        <v>1109</v>
      </c>
      <c r="E373" s="156"/>
      <c r="F373" s="156"/>
      <c r="G373" s="156"/>
      <c r="H373" s="156"/>
      <c r="I373" s="156"/>
      <c r="J373" s="156"/>
      <c r="K373" s="156"/>
      <c r="L373" s="156"/>
      <c r="M373" s="156"/>
      <c r="N373" s="156">
        <v>82</v>
      </c>
      <c r="O373" s="156">
        <v>82</v>
      </c>
      <c r="P373" s="156">
        <v>82</v>
      </c>
      <c r="Q373" s="156">
        <v>82</v>
      </c>
      <c r="R373" s="156">
        <v>82</v>
      </c>
      <c r="S373" s="156">
        <v>82</v>
      </c>
      <c r="T373" s="156">
        <v>82</v>
      </c>
      <c r="U373" s="156">
        <v>92</v>
      </c>
      <c r="V373" s="156">
        <v>112</v>
      </c>
      <c r="W373" s="156">
        <v>122</v>
      </c>
      <c r="X373" s="156">
        <v>147</v>
      </c>
      <c r="Y373" s="156">
        <v>157</v>
      </c>
      <c r="Z373" s="156">
        <v>167</v>
      </c>
      <c r="AA373" s="156">
        <v>217</v>
      </c>
      <c r="AB373" s="156">
        <v>217</v>
      </c>
      <c r="AC373" s="156">
        <v>234</v>
      </c>
      <c r="AD373" s="156">
        <v>254</v>
      </c>
      <c r="AE373" s="156">
        <v>297</v>
      </c>
      <c r="AF373" s="156">
        <v>337</v>
      </c>
      <c r="AG373" s="156">
        <v>343</v>
      </c>
      <c r="AH373" s="156">
        <v>355</v>
      </c>
      <c r="AI373" s="156">
        <v>360</v>
      </c>
      <c r="AJ373" s="156">
        <v>360</v>
      </c>
      <c r="AK373" s="156">
        <v>360</v>
      </c>
      <c r="AL373" s="156">
        <v>360</v>
      </c>
      <c r="AM373" s="156">
        <v>360</v>
      </c>
      <c r="AN373" s="156">
        <v>360</v>
      </c>
      <c r="AO373" s="156">
        <v>360</v>
      </c>
      <c r="AP373" s="156">
        <v>393</v>
      </c>
      <c r="AQ373" s="156">
        <v>556</v>
      </c>
      <c r="AR373" s="156">
        <v>664</v>
      </c>
      <c r="AS373" s="156">
        <v>698</v>
      </c>
      <c r="AT373" s="156">
        <v>698</v>
      </c>
      <c r="AU373" s="156">
        <v>698</v>
      </c>
    </row>
    <row r="374" spans="3:47">
      <c r="C374" s="1040"/>
    </row>
    <row r="375" spans="3:47">
      <c r="C375" s="1040"/>
    </row>
    <row r="376" spans="3:47" ht="15.75">
      <c r="C376" s="1040"/>
      <c r="D376" s="29" t="s">
        <v>1138</v>
      </c>
    </row>
    <row r="377" spans="3:47" ht="15.75">
      <c r="C377" s="1040"/>
      <c r="E377" s="314" t="s">
        <v>1111</v>
      </c>
      <c r="F377" s="156"/>
    </row>
    <row r="378" spans="3:47">
      <c r="C378" s="1040"/>
      <c r="E378" s="156"/>
      <c r="F378" s="156" t="s">
        <v>532</v>
      </c>
      <c r="H378" s="494"/>
      <c r="I378" s="494"/>
      <c r="J378" s="494"/>
      <c r="K378" s="494"/>
      <c r="L378" s="494"/>
      <c r="M378" s="494"/>
      <c r="N378" s="494">
        <v>1480378.8111377843</v>
      </c>
      <c r="O378" s="494">
        <v>1422074.1</v>
      </c>
      <c r="P378" s="494">
        <v>1319746.5</v>
      </c>
      <c r="Q378" s="494">
        <v>1667630.1</v>
      </c>
      <c r="R378" s="494">
        <v>1829835.4</v>
      </c>
      <c r="S378" s="494">
        <v>1939739.9</v>
      </c>
      <c r="T378" s="494">
        <v>2022688.8</v>
      </c>
      <c r="U378" s="494">
        <v>1842093</v>
      </c>
      <c r="V378" s="494">
        <v>1652235.1</v>
      </c>
      <c r="W378" s="494">
        <v>1629430.3</v>
      </c>
      <c r="X378" s="494">
        <v>1774764.4</v>
      </c>
      <c r="Y378" s="494">
        <v>1785898.8</v>
      </c>
      <c r="Z378" s="494">
        <v>1716410.4</v>
      </c>
      <c r="AA378" s="494">
        <v>1561734.2999999998</v>
      </c>
      <c r="AB378" s="494">
        <v>1376261.2000000002</v>
      </c>
      <c r="AC378" s="494">
        <v>1306816.1000000001</v>
      </c>
      <c r="AD378" s="494">
        <v>1609596.9067308637</v>
      </c>
      <c r="AE378" s="494">
        <v>1673480.5015372084</v>
      </c>
      <c r="AF378" s="494">
        <v>1580175.5542257694</v>
      </c>
      <c r="AG378" s="494">
        <v>1579332.4816108497</v>
      </c>
      <c r="AH378" s="494">
        <v>1559496.3421212607</v>
      </c>
      <c r="AI378" s="494">
        <v>1548820.9516300142</v>
      </c>
      <c r="AJ378" s="494">
        <v>1512455.5179469709</v>
      </c>
      <c r="AK378" s="494">
        <v>1489837.6249797144</v>
      </c>
      <c r="AL378" s="494">
        <v>1446660.1162571833</v>
      </c>
      <c r="AM378" s="494">
        <v>1447462.6278613051</v>
      </c>
      <c r="AN378" s="494">
        <v>1450474.6083972952</v>
      </c>
      <c r="AO378" s="494">
        <v>1451731.5838789179</v>
      </c>
      <c r="AP378" s="494">
        <v>1453159.0946532143</v>
      </c>
      <c r="AQ378" s="494">
        <v>1450189.0821926405</v>
      </c>
      <c r="AR378" s="494">
        <v>1451965.3486262085</v>
      </c>
      <c r="AS378" s="494">
        <v>1451957.3869428446</v>
      </c>
      <c r="AT378" s="494">
        <v>1452013.5455113347</v>
      </c>
      <c r="AU378" s="494">
        <v>1452009.7912990008</v>
      </c>
    </row>
    <row r="379" spans="3:47">
      <c r="C379" s="1040"/>
      <c r="E379" s="156"/>
      <c r="F379" s="156" t="s">
        <v>533</v>
      </c>
      <c r="H379" s="494"/>
      <c r="I379" s="494"/>
      <c r="J379" s="494"/>
      <c r="K379" s="494"/>
      <c r="L379" s="494"/>
      <c r="M379" s="494"/>
      <c r="N379" s="494">
        <v>0</v>
      </c>
      <c r="O379" s="494">
        <v>0</v>
      </c>
      <c r="P379" s="494">
        <v>0</v>
      </c>
      <c r="Q379" s="494">
        <v>0</v>
      </c>
      <c r="R379" s="494">
        <v>0</v>
      </c>
      <c r="S379" s="494">
        <v>0</v>
      </c>
      <c r="T379" s="494">
        <v>0</v>
      </c>
      <c r="U379" s="494">
        <v>89373</v>
      </c>
      <c r="V379" s="494">
        <v>212494</v>
      </c>
      <c r="W379" s="494">
        <v>39765.4</v>
      </c>
      <c r="X379" s="494">
        <v>72354</v>
      </c>
      <c r="Y379" s="494">
        <v>291724.79999999999</v>
      </c>
      <c r="Z379" s="494">
        <v>236660.09999999998</v>
      </c>
      <c r="AA379" s="494">
        <v>86200.099999999991</v>
      </c>
      <c r="AB379" s="494">
        <v>35058.199999999997</v>
      </c>
      <c r="AC379" s="494">
        <v>660.1</v>
      </c>
      <c r="AD379" s="494">
        <v>23133.8</v>
      </c>
      <c r="AE379" s="494">
        <v>0</v>
      </c>
      <c r="AF379" s="494">
        <v>0</v>
      </c>
      <c r="AG379" s="494">
        <v>0</v>
      </c>
      <c r="AH379" s="494">
        <v>0</v>
      </c>
      <c r="AI379" s="494">
        <v>0</v>
      </c>
      <c r="AJ379" s="494">
        <v>0</v>
      </c>
      <c r="AK379" s="494">
        <v>0</v>
      </c>
      <c r="AL379" s="494">
        <v>0</v>
      </c>
      <c r="AM379" s="494">
        <v>0</v>
      </c>
      <c r="AN379" s="494">
        <v>0</v>
      </c>
      <c r="AO379" s="494">
        <v>0</v>
      </c>
      <c r="AP379" s="494">
        <v>0</v>
      </c>
      <c r="AQ379" s="494">
        <v>0</v>
      </c>
      <c r="AR379" s="494">
        <v>0</v>
      </c>
      <c r="AS379" s="494">
        <v>0</v>
      </c>
      <c r="AT379" s="494">
        <v>0</v>
      </c>
      <c r="AU379" s="494">
        <v>0</v>
      </c>
    </row>
    <row r="380" spans="3:47">
      <c r="C380" s="1040"/>
      <c r="E380" s="156"/>
      <c r="F380" s="156" t="s">
        <v>1091</v>
      </c>
      <c r="H380" s="494"/>
      <c r="I380" s="494"/>
      <c r="J380" s="494"/>
      <c r="K380" s="494"/>
      <c r="L380" s="494"/>
      <c r="M380" s="494"/>
      <c r="N380" s="494">
        <v>1119079.7000000002</v>
      </c>
      <c r="O380" s="494">
        <v>1030522.1</v>
      </c>
      <c r="P380" s="494">
        <v>990386.80000000016</v>
      </c>
      <c r="Q380" s="494">
        <v>1104837.0000000002</v>
      </c>
      <c r="R380" s="494">
        <v>1154163.5</v>
      </c>
      <c r="S380" s="494">
        <v>1209596.8</v>
      </c>
      <c r="T380" s="494">
        <v>1239531.1000000001</v>
      </c>
      <c r="U380" s="494">
        <v>1252149.5</v>
      </c>
      <c r="V380" s="494">
        <v>1228139.7000000002</v>
      </c>
      <c r="W380" s="494">
        <v>1193236.8</v>
      </c>
      <c r="X380" s="494">
        <v>1264511.6000000001</v>
      </c>
      <c r="Y380" s="494">
        <v>1228911.8</v>
      </c>
      <c r="Z380" s="494">
        <v>1143808.1000000001</v>
      </c>
      <c r="AA380" s="494">
        <v>981621.2</v>
      </c>
      <c r="AB380" s="494">
        <v>928290.00000000012</v>
      </c>
      <c r="AC380" s="494">
        <v>945170.90000000026</v>
      </c>
      <c r="AD380" s="494">
        <v>971653.3139999999</v>
      </c>
      <c r="AE380" s="494">
        <v>992889.94968891912</v>
      </c>
      <c r="AF380" s="494">
        <v>921990.02942102833</v>
      </c>
      <c r="AG380" s="494">
        <v>901627.07303886767</v>
      </c>
      <c r="AH380" s="494">
        <v>879614.63856574544</v>
      </c>
      <c r="AI380" s="494">
        <v>875583.67851632019</v>
      </c>
      <c r="AJ380" s="494">
        <v>883770.55054848327</v>
      </c>
      <c r="AK380" s="494">
        <v>899448.85867690004</v>
      </c>
      <c r="AL380" s="494">
        <v>916084.48048219399</v>
      </c>
      <c r="AM380" s="494">
        <v>919619.72724179423</v>
      </c>
      <c r="AN380" s="494">
        <v>915818.10820274916</v>
      </c>
      <c r="AO380" s="494">
        <v>911458.34862351615</v>
      </c>
      <c r="AP380" s="494">
        <v>909034.3913822649</v>
      </c>
      <c r="AQ380" s="494">
        <v>906847.37208599062</v>
      </c>
      <c r="AR380" s="494">
        <v>904032.19493431482</v>
      </c>
      <c r="AS380" s="494">
        <v>900239.19427380082</v>
      </c>
      <c r="AT380" s="494">
        <v>896576.43692037696</v>
      </c>
      <c r="AU380" s="494">
        <v>893141.84425795462</v>
      </c>
    </row>
    <row r="381" spans="3:47">
      <c r="C381" s="1040"/>
      <c r="E381" s="156"/>
      <c r="F381" s="156" t="s">
        <v>1112</v>
      </c>
      <c r="H381" s="494"/>
      <c r="I381" s="494"/>
      <c r="J381" s="494"/>
      <c r="K381" s="494"/>
      <c r="L381" s="494"/>
      <c r="M381" s="494"/>
      <c r="N381" s="494">
        <v>361299.11113778403</v>
      </c>
      <c r="O381" s="494">
        <v>391552</v>
      </c>
      <c r="P381" s="494">
        <v>329359.69999999995</v>
      </c>
      <c r="Q381" s="494">
        <v>562793.1</v>
      </c>
      <c r="R381" s="494">
        <v>675671.9</v>
      </c>
      <c r="S381" s="494">
        <v>730143.1</v>
      </c>
      <c r="T381" s="494">
        <v>783157.7</v>
      </c>
      <c r="U381" s="494">
        <v>679316.5</v>
      </c>
      <c r="V381" s="494">
        <v>636589.4</v>
      </c>
      <c r="W381" s="494">
        <v>475958.89999999991</v>
      </c>
      <c r="X381" s="494">
        <v>582606.79999999993</v>
      </c>
      <c r="Y381" s="494">
        <v>848711.79999999993</v>
      </c>
      <c r="Z381" s="494">
        <v>809262.39999999991</v>
      </c>
      <c r="AA381" s="494">
        <v>666313.19999999995</v>
      </c>
      <c r="AB381" s="494">
        <v>483029.39999999997</v>
      </c>
      <c r="AC381" s="494">
        <v>362305.3</v>
      </c>
      <c r="AD381" s="494">
        <v>661077.39273086388</v>
      </c>
      <c r="AE381" s="494">
        <v>680590.55184828944</v>
      </c>
      <c r="AF381" s="494">
        <v>658185.52480474103</v>
      </c>
      <c r="AG381" s="494">
        <v>677705.40857198206</v>
      </c>
      <c r="AH381" s="494">
        <v>679881.70355551539</v>
      </c>
      <c r="AI381" s="494">
        <v>673237.27311369404</v>
      </c>
      <c r="AJ381" s="494">
        <v>628684.96739848761</v>
      </c>
      <c r="AK381" s="494">
        <v>590388.76630281436</v>
      </c>
      <c r="AL381" s="494">
        <v>530575.63577498938</v>
      </c>
      <c r="AM381" s="494">
        <v>527842.90061951079</v>
      </c>
      <c r="AN381" s="494">
        <v>534656.50019454595</v>
      </c>
      <c r="AO381" s="494">
        <v>540273.2352554017</v>
      </c>
      <c r="AP381" s="494">
        <v>544124.70327094931</v>
      </c>
      <c r="AQ381" s="494">
        <v>543341.7101066499</v>
      </c>
      <c r="AR381" s="494">
        <v>547933.15369189368</v>
      </c>
      <c r="AS381" s="494">
        <v>551718.19266904378</v>
      </c>
      <c r="AT381" s="494">
        <v>555437.10859095759</v>
      </c>
      <c r="AU381" s="494">
        <v>558867.94704104622</v>
      </c>
    </row>
    <row r="382" spans="3:47" ht="15.75">
      <c r="C382" s="1040"/>
      <c r="E382" s="156"/>
      <c r="F382" s="314" t="s">
        <v>37</v>
      </c>
      <c r="H382" s="539"/>
      <c r="I382" s="539"/>
      <c r="J382" s="539"/>
      <c r="K382" s="539"/>
      <c r="L382" s="539"/>
      <c r="M382" s="539"/>
      <c r="N382" s="539">
        <v>1480378.8111377843</v>
      </c>
      <c r="O382" s="539">
        <v>1422074.1</v>
      </c>
      <c r="P382" s="539">
        <v>1319746.5</v>
      </c>
      <c r="Q382" s="539">
        <v>1667630.1</v>
      </c>
      <c r="R382" s="539">
        <v>1829835.4</v>
      </c>
      <c r="S382" s="539">
        <v>1939739.9</v>
      </c>
      <c r="T382" s="539">
        <v>2022688.8</v>
      </c>
      <c r="U382" s="539">
        <v>1931466</v>
      </c>
      <c r="V382" s="539">
        <v>1864729.1</v>
      </c>
      <c r="W382" s="539">
        <v>1669195.7</v>
      </c>
      <c r="X382" s="539">
        <v>1847118.4</v>
      </c>
      <c r="Y382" s="539">
        <v>2077623.6</v>
      </c>
      <c r="Z382" s="539">
        <v>1953070.5</v>
      </c>
      <c r="AA382" s="539">
        <v>1647934.4</v>
      </c>
      <c r="AB382" s="539">
        <v>1411319.4000000001</v>
      </c>
      <c r="AC382" s="539">
        <v>1307476.2000000002</v>
      </c>
      <c r="AD382" s="539">
        <v>1632730.7067308638</v>
      </c>
      <c r="AE382" s="539">
        <v>1673480.5015372084</v>
      </c>
      <c r="AF382" s="539">
        <v>1580175.5542257694</v>
      </c>
      <c r="AG382" s="539">
        <v>1579332.4816108497</v>
      </c>
      <c r="AH382" s="539">
        <v>1559496.3421212607</v>
      </c>
      <c r="AI382" s="539">
        <v>1548820.9516300142</v>
      </c>
      <c r="AJ382" s="539">
        <v>1512455.5179469709</v>
      </c>
      <c r="AK382" s="539">
        <v>1489837.6249797144</v>
      </c>
      <c r="AL382" s="539">
        <v>1446660.1162571833</v>
      </c>
      <c r="AM382" s="539">
        <v>1447462.6278613051</v>
      </c>
      <c r="AN382" s="539">
        <v>1450474.6083972952</v>
      </c>
      <c r="AO382" s="539">
        <v>1451731.5838789179</v>
      </c>
      <c r="AP382" s="539">
        <v>1453159.0946532143</v>
      </c>
      <c r="AQ382" s="539">
        <v>1450189.0821926405</v>
      </c>
      <c r="AR382" s="539">
        <v>1451965.3486262085</v>
      </c>
      <c r="AS382" s="539">
        <v>1451957.3869428446</v>
      </c>
      <c r="AT382" s="539">
        <v>1452013.5455113347</v>
      </c>
      <c r="AU382" s="539">
        <v>1452009.7912990008</v>
      </c>
    </row>
    <row r="383" spans="3:47" ht="15.75">
      <c r="C383" s="1040"/>
      <c r="E383" s="314" t="s">
        <v>535</v>
      </c>
      <c r="F383" s="156"/>
      <c r="H383" s="494"/>
      <c r="I383" s="494"/>
      <c r="J383" s="494"/>
      <c r="K383" s="494"/>
      <c r="L383" s="494"/>
      <c r="M383" s="494"/>
      <c r="N383" s="494"/>
      <c r="O383" s="494"/>
      <c r="P383" s="494"/>
      <c r="Q383" s="494"/>
      <c r="R383" s="494"/>
      <c r="S383" s="494"/>
      <c r="T383" s="494"/>
      <c r="U383" s="494"/>
      <c r="V383" s="494"/>
      <c r="W383" s="494"/>
      <c r="X383" s="494"/>
      <c r="Y383" s="494"/>
      <c r="Z383" s="494"/>
      <c r="AA383" s="494"/>
      <c r="AB383" s="494"/>
      <c r="AC383" s="494"/>
      <c r="AD383" s="494"/>
      <c r="AE383" s="494"/>
      <c r="AF383" s="494"/>
      <c r="AG383" s="494"/>
      <c r="AH383" s="494"/>
      <c r="AI383" s="494"/>
      <c r="AJ383" s="494"/>
      <c r="AK383" s="494"/>
      <c r="AL383" s="494"/>
      <c r="AM383" s="494"/>
      <c r="AN383" s="494"/>
      <c r="AO383" s="494"/>
      <c r="AP383" s="494"/>
      <c r="AQ383" s="494"/>
      <c r="AR383" s="494"/>
      <c r="AS383" s="494"/>
      <c r="AT383" s="494"/>
      <c r="AU383" s="494"/>
    </row>
    <row r="384" spans="3:47">
      <c r="C384" s="1040"/>
      <c r="E384" s="156"/>
      <c r="F384" s="156" t="s">
        <v>1091</v>
      </c>
      <c r="H384" s="494"/>
      <c r="I384" s="494"/>
      <c r="J384" s="494"/>
      <c r="K384" s="494"/>
      <c r="L384" s="494"/>
      <c r="M384" s="494"/>
      <c r="N384" s="494">
        <v>40716.100000000006</v>
      </c>
      <c r="O384" s="494">
        <v>18891.099999999999</v>
      </c>
      <c r="P384" s="494">
        <v>17604.599999999999</v>
      </c>
      <c r="Q384" s="494">
        <v>42654.5</v>
      </c>
      <c r="R384" s="494">
        <v>30389.7</v>
      </c>
      <c r="S384" s="494">
        <v>37929.4</v>
      </c>
      <c r="T384" s="494">
        <v>30442.800000000003</v>
      </c>
      <c r="U384" s="494">
        <v>54795.5</v>
      </c>
      <c r="V384" s="494">
        <v>61525</v>
      </c>
      <c r="W384" s="494">
        <v>101615.39999999998</v>
      </c>
      <c r="X384" s="494">
        <v>51878.3</v>
      </c>
      <c r="Y384" s="494">
        <v>0</v>
      </c>
      <c r="Z384" s="494">
        <v>0</v>
      </c>
      <c r="AA384" s="494">
        <v>0</v>
      </c>
      <c r="AB384" s="494">
        <v>0</v>
      </c>
      <c r="AC384" s="494">
        <v>53279.8</v>
      </c>
      <c r="AD384" s="494">
        <v>0</v>
      </c>
      <c r="AE384" s="494">
        <v>0</v>
      </c>
      <c r="AF384" s="494">
        <v>0</v>
      </c>
      <c r="AG384" s="494">
        <v>0</v>
      </c>
      <c r="AH384" s="494">
        <v>0</v>
      </c>
      <c r="AI384" s="494">
        <v>0</v>
      </c>
      <c r="AJ384" s="494">
        <v>0</v>
      </c>
      <c r="AK384" s="494">
        <v>0</v>
      </c>
      <c r="AL384" s="494">
        <v>0</v>
      </c>
      <c r="AM384" s="494">
        <v>0</v>
      </c>
      <c r="AN384" s="494">
        <v>0</v>
      </c>
      <c r="AO384" s="494">
        <v>0</v>
      </c>
      <c r="AP384" s="494">
        <v>0</v>
      </c>
      <c r="AQ384" s="494">
        <v>0</v>
      </c>
      <c r="AR384" s="494">
        <v>0</v>
      </c>
      <c r="AS384" s="494">
        <v>0</v>
      </c>
      <c r="AT384" s="494">
        <v>0</v>
      </c>
      <c r="AU384" s="494">
        <v>0</v>
      </c>
    </row>
    <row r="385" spans="3:47">
      <c r="C385" s="1040"/>
      <c r="E385" s="156"/>
      <c r="F385" s="156" t="s">
        <v>1112</v>
      </c>
      <c r="H385" s="494"/>
      <c r="I385" s="494"/>
      <c r="J385" s="494"/>
      <c r="K385" s="494"/>
      <c r="L385" s="494"/>
      <c r="M385" s="494"/>
      <c r="N385" s="494">
        <v>56310.088862216006</v>
      </c>
      <c r="O385" s="494">
        <v>90501.200000000012</v>
      </c>
      <c r="P385" s="494">
        <v>34489.300000000003</v>
      </c>
      <c r="Q385" s="494">
        <v>95905.599999999991</v>
      </c>
      <c r="R385" s="494">
        <v>162551.4</v>
      </c>
      <c r="S385" s="494">
        <v>97597.900000000009</v>
      </c>
      <c r="T385" s="494">
        <v>120094.30000000002</v>
      </c>
      <c r="U385" s="494">
        <v>90306.8</v>
      </c>
      <c r="V385" s="494">
        <v>90076.200000000012</v>
      </c>
      <c r="W385" s="494">
        <v>171720.1</v>
      </c>
      <c r="X385" s="494">
        <v>157588</v>
      </c>
      <c r="Y385" s="494">
        <v>0</v>
      </c>
      <c r="Z385" s="494">
        <v>0</v>
      </c>
      <c r="AA385" s="494">
        <v>-0.1</v>
      </c>
      <c r="AB385" s="494">
        <v>0</v>
      </c>
      <c r="AC385" s="494">
        <v>170180.40000000002</v>
      </c>
      <c r="AD385" s="494">
        <v>0</v>
      </c>
      <c r="AE385" s="494">
        <v>0</v>
      </c>
      <c r="AF385" s="494">
        <v>0</v>
      </c>
      <c r="AG385" s="494">
        <v>0</v>
      </c>
      <c r="AH385" s="494">
        <v>0</v>
      </c>
      <c r="AI385" s="494">
        <v>0</v>
      </c>
      <c r="AJ385" s="494">
        <v>0</v>
      </c>
      <c r="AK385" s="494">
        <v>0</v>
      </c>
      <c r="AL385" s="494">
        <v>0</v>
      </c>
      <c r="AM385" s="494">
        <v>0</v>
      </c>
      <c r="AN385" s="494">
        <v>0</v>
      </c>
      <c r="AO385" s="494">
        <v>0</v>
      </c>
      <c r="AP385" s="494">
        <v>0</v>
      </c>
      <c r="AQ385" s="494">
        <v>0</v>
      </c>
      <c r="AR385" s="494">
        <v>0</v>
      </c>
      <c r="AS385" s="494">
        <v>0</v>
      </c>
      <c r="AT385" s="494">
        <v>0</v>
      </c>
      <c r="AU385" s="494">
        <v>0</v>
      </c>
    </row>
    <row r="386" spans="3:47" ht="15.75">
      <c r="C386" s="1040"/>
      <c r="E386" s="156"/>
      <c r="F386" s="314" t="s">
        <v>37</v>
      </c>
      <c r="H386" s="539"/>
      <c r="I386" s="539"/>
      <c r="J386" s="539"/>
      <c r="K386" s="539"/>
      <c r="L386" s="539"/>
      <c r="M386" s="539"/>
      <c r="N386" s="539">
        <v>97026.188862216019</v>
      </c>
      <c r="O386" s="539">
        <v>109392.30000000002</v>
      </c>
      <c r="P386" s="539">
        <v>52093.9</v>
      </c>
      <c r="Q386" s="539">
        <v>138560.09999999998</v>
      </c>
      <c r="R386" s="539">
        <v>192941.1</v>
      </c>
      <c r="S386" s="539">
        <v>135527.30000000002</v>
      </c>
      <c r="T386" s="539">
        <v>150537.10000000003</v>
      </c>
      <c r="U386" s="539">
        <v>145102.29999999999</v>
      </c>
      <c r="V386" s="539">
        <v>151601.20000000001</v>
      </c>
      <c r="W386" s="539">
        <v>273335.5</v>
      </c>
      <c r="X386" s="539">
        <v>209466.3</v>
      </c>
      <c r="Y386" s="539">
        <v>0</v>
      </c>
      <c r="Z386" s="539">
        <v>0</v>
      </c>
      <c r="AA386" s="539">
        <v>-0.1</v>
      </c>
      <c r="AB386" s="539">
        <v>0</v>
      </c>
      <c r="AC386" s="539">
        <v>223460.2</v>
      </c>
      <c r="AD386" s="539">
        <v>0</v>
      </c>
      <c r="AE386" s="539">
        <v>0</v>
      </c>
      <c r="AF386" s="539">
        <v>0</v>
      </c>
      <c r="AG386" s="539">
        <v>0</v>
      </c>
      <c r="AH386" s="539">
        <v>0</v>
      </c>
      <c r="AI386" s="539">
        <v>0</v>
      </c>
      <c r="AJ386" s="539">
        <v>0</v>
      </c>
      <c r="AK386" s="539">
        <v>0</v>
      </c>
      <c r="AL386" s="539">
        <v>0</v>
      </c>
      <c r="AM386" s="539">
        <v>0</v>
      </c>
      <c r="AN386" s="539">
        <v>0</v>
      </c>
      <c r="AO386" s="539">
        <v>0</v>
      </c>
      <c r="AP386" s="539">
        <v>0</v>
      </c>
      <c r="AQ386" s="539">
        <v>0</v>
      </c>
      <c r="AR386" s="539">
        <v>0</v>
      </c>
      <c r="AS386" s="539">
        <v>0</v>
      </c>
      <c r="AT386" s="539">
        <v>0</v>
      </c>
      <c r="AU386" s="539">
        <v>0</v>
      </c>
    </row>
    <row r="387" spans="3:47" ht="15.75">
      <c r="C387" s="1040"/>
      <c r="E387" s="314" t="s">
        <v>1113</v>
      </c>
      <c r="F387" s="156"/>
      <c r="H387" s="494"/>
      <c r="I387" s="494"/>
      <c r="J387" s="494"/>
      <c r="K387" s="494"/>
      <c r="L387" s="494"/>
      <c r="M387" s="494"/>
      <c r="N387" s="494"/>
      <c r="O387" s="494"/>
      <c r="P387" s="494"/>
      <c r="Q387" s="494"/>
      <c r="R387" s="494"/>
      <c r="S387" s="494"/>
      <c r="T387" s="494"/>
      <c r="U387" s="494"/>
      <c r="V387" s="494"/>
      <c r="W387" s="494"/>
      <c r="X387" s="494"/>
      <c r="Y387" s="494"/>
      <c r="Z387" s="494"/>
      <c r="AA387" s="494"/>
      <c r="AB387" s="494"/>
      <c r="AC387" s="494"/>
      <c r="AD387" s="494"/>
      <c r="AE387" s="494"/>
      <c r="AF387" s="494"/>
      <c r="AG387" s="494"/>
      <c r="AH387" s="494"/>
      <c r="AI387" s="494"/>
      <c r="AJ387" s="494"/>
      <c r="AK387" s="494"/>
      <c r="AL387" s="494"/>
      <c r="AM387" s="494"/>
      <c r="AN387" s="494"/>
      <c r="AO387" s="494"/>
      <c r="AP387" s="494"/>
      <c r="AQ387" s="494"/>
      <c r="AR387" s="494"/>
      <c r="AS387" s="494"/>
      <c r="AT387" s="494"/>
      <c r="AU387" s="494"/>
    </row>
    <row r="388" spans="3:47">
      <c r="C388" s="1040"/>
      <c r="E388" s="156"/>
      <c r="F388" s="156" t="s">
        <v>1091</v>
      </c>
      <c r="H388" s="494"/>
      <c r="I388" s="494"/>
      <c r="J388" s="494"/>
      <c r="K388" s="494"/>
      <c r="L388" s="494"/>
      <c r="M388" s="494"/>
      <c r="N388" s="494">
        <v>89386.700000000012</v>
      </c>
      <c r="O388" s="494">
        <v>79642.900000000009</v>
      </c>
      <c r="P388" s="494">
        <v>83401.3</v>
      </c>
      <c r="Q388" s="494">
        <v>112903.59999999998</v>
      </c>
      <c r="R388" s="494">
        <v>103765.39999999998</v>
      </c>
      <c r="S388" s="494">
        <v>111893.8</v>
      </c>
      <c r="T388" s="494">
        <v>107293.09999999999</v>
      </c>
      <c r="U388" s="494">
        <v>110661.4</v>
      </c>
      <c r="V388" s="494">
        <v>93299.999999999985</v>
      </c>
      <c r="W388" s="494">
        <v>98871.7</v>
      </c>
      <c r="X388" s="494">
        <v>114175</v>
      </c>
      <c r="Y388" s="494">
        <v>98331.499999999985</v>
      </c>
      <c r="Z388" s="494">
        <v>64959.4</v>
      </c>
      <c r="AA388" s="494">
        <v>28232.9</v>
      </c>
      <c r="AB388" s="494">
        <v>21666.9</v>
      </c>
      <c r="AC388" s="494">
        <v>22459.5</v>
      </c>
      <c r="AD388" s="494">
        <v>21109.9</v>
      </c>
      <c r="AE388" s="494">
        <v>0</v>
      </c>
      <c r="AF388" s="494">
        <v>0</v>
      </c>
      <c r="AG388" s="494">
        <v>0</v>
      </c>
      <c r="AH388" s="494">
        <v>0</v>
      </c>
      <c r="AI388" s="494">
        <v>0</v>
      </c>
      <c r="AJ388" s="494">
        <v>0</v>
      </c>
      <c r="AK388" s="494">
        <v>0</v>
      </c>
      <c r="AL388" s="494">
        <v>0</v>
      </c>
      <c r="AM388" s="494">
        <v>0</v>
      </c>
      <c r="AN388" s="494">
        <v>0</v>
      </c>
      <c r="AO388" s="494">
        <v>0</v>
      </c>
      <c r="AP388" s="494">
        <v>0</v>
      </c>
      <c r="AQ388" s="494">
        <v>0</v>
      </c>
      <c r="AR388" s="494">
        <v>0</v>
      </c>
      <c r="AS388" s="494">
        <v>0</v>
      </c>
      <c r="AT388" s="494">
        <v>0</v>
      </c>
      <c r="AU388" s="494">
        <v>0</v>
      </c>
    </row>
    <row r="389" spans="3:47">
      <c r="C389" s="1040"/>
      <c r="E389" s="156"/>
      <c r="F389" s="156" t="s">
        <v>1112</v>
      </c>
      <c r="H389" s="494"/>
      <c r="I389" s="494"/>
      <c r="J389" s="494"/>
      <c r="K389" s="494"/>
      <c r="L389" s="494"/>
      <c r="M389" s="494"/>
      <c r="N389" s="494">
        <v>21102.000000000004</v>
      </c>
      <c r="O389" s="494">
        <v>18720.8</v>
      </c>
      <c r="P389" s="494">
        <v>12825.800000000001</v>
      </c>
      <c r="Q389" s="494">
        <v>24363.5</v>
      </c>
      <c r="R389" s="494">
        <v>22321.700000000004</v>
      </c>
      <c r="S389" s="494">
        <v>33376.100000000006</v>
      </c>
      <c r="T389" s="494">
        <v>31623</v>
      </c>
      <c r="U389" s="494">
        <v>28735.500000000007</v>
      </c>
      <c r="V389" s="494">
        <v>20833.7</v>
      </c>
      <c r="W389" s="494">
        <v>18476</v>
      </c>
      <c r="X389" s="494">
        <v>22964.699999999997</v>
      </c>
      <c r="Y389" s="494">
        <v>26057.5</v>
      </c>
      <c r="Z389" s="494">
        <v>18019.800000000003</v>
      </c>
      <c r="AA389" s="494">
        <v>6935.8</v>
      </c>
      <c r="AB389" s="494">
        <v>5259.6</v>
      </c>
      <c r="AC389" s="494">
        <v>6293.5</v>
      </c>
      <c r="AD389" s="494">
        <v>4769.9000000000005</v>
      </c>
      <c r="AE389" s="494">
        <v>0</v>
      </c>
      <c r="AF389" s="494">
        <v>0</v>
      </c>
      <c r="AG389" s="494">
        <v>0</v>
      </c>
      <c r="AH389" s="494">
        <v>0</v>
      </c>
      <c r="AI389" s="494">
        <v>0</v>
      </c>
      <c r="AJ389" s="494">
        <v>0</v>
      </c>
      <c r="AK389" s="494">
        <v>0</v>
      </c>
      <c r="AL389" s="494">
        <v>0</v>
      </c>
      <c r="AM389" s="494">
        <v>0</v>
      </c>
      <c r="AN389" s="494">
        <v>0</v>
      </c>
      <c r="AO389" s="494">
        <v>0</v>
      </c>
      <c r="AP389" s="494">
        <v>0</v>
      </c>
      <c r="AQ389" s="494">
        <v>0</v>
      </c>
      <c r="AR389" s="494">
        <v>0</v>
      </c>
      <c r="AS389" s="494">
        <v>0</v>
      </c>
      <c r="AT389" s="494">
        <v>0</v>
      </c>
      <c r="AU389" s="494">
        <v>0</v>
      </c>
    </row>
    <row r="390" spans="3:47" ht="15.75">
      <c r="C390" s="1040"/>
      <c r="E390" s="156"/>
      <c r="F390" s="314" t="s">
        <v>37</v>
      </c>
      <c r="H390" s="539"/>
      <c r="I390" s="539"/>
      <c r="J390" s="539"/>
      <c r="K390" s="539"/>
      <c r="L390" s="539"/>
      <c r="M390" s="539"/>
      <c r="N390" s="539">
        <v>110488.70000000001</v>
      </c>
      <c r="O390" s="539">
        <v>98363.700000000012</v>
      </c>
      <c r="P390" s="539">
        <v>96227.1</v>
      </c>
      <c r="Q390" s="539">
        <v>137267.09999999998</v>
      </c>
      <c r="R390" s="539">
        <v>126087.09999999998</v>
      </c>
      <c r="S390" s="539">
        <v>145269.90000000002</v>
      </c>
      <c r="T390" s="539">
        <v>138916.09999999998</v>
      </c>
      <c r="U390" s="539">
        <v>139396.9</v>
      </c>
      <c r="V390" s="539">
        <v>114133.69999999998</v>
      </c>
      <c r="W390" s="539">
        <v>117347.7</v>
      </c>
      <c r="X390" s="539">
        <v>137139.70000000001</v>
      </c>
      <c r="Y390" s="539">
        <v>124388.99999999999</v>
      </c>
      <c r="Z390" s="539">
        <v>82979.200000000012</v>
      </c>
      <c r="AA390" s="539">
        <v>35168.700000000004</v>
      </c>
      <c r="AB390" s="539">
        <v>26926.5</v>
      </c>
      <c r="AC390" s="539">
        <v>28753</v>
      </c>
      <c r="AD390" s="539">
        <v>25879.800000000003</v>
      </c>
      <c r="AE390" s="539">
        <v>0</v>
      </c>
      <c r="AF390" s="539">
        <v>0</v>
      </c>
      <c r="AG390" s="539">
        <v>0</v>
      </c>
      <c r="AH390" s="539">
        <v>0</v>
      </c>
      <c r="AI390" s="539">
        <v>0</v>
      </c>
      <c r="AJ390" s="539">
        <v>0</v>
      </c>
      <c r="AK390" s="539">
        <v>0</v>
      </c>
      <c r="AL390" s="539">
        <v>0</v>
      </c>
      <c r="AM390" s="539">
        <v>0</v>
      </c>
      <c r="AN390" s="539">
        <v>0</v>
      </c>
      <c r="AO390" s="539">
        <v>0</v>
      </c>
      <c r="AP390" s="539">
        <v>0</v>
      </c>
      <c r="AQ390" s="539">
        <v>0</v>
      </c>
      <c r="AR390" s="539">
        <v>0</v>
      </c>
      <c r="AS390" s="539">
        <v>0</v>
      </c>
      <c r="AT390" s="539">
        <v>0</v>
      </c>
      <c r="AU390" s="539">
        <v>0</v>
      </c>
    </row>
    <row r="391" spans="3:47" ht="15.75">
      <c r="C391" s="1040"/>
      <c r="E391" s="314" t="s">
        <v>1114</v>
      </c>
      <c r="F391" s="314"/>
      <c r="H391" s="494"/>
      <c r="I391" s="494"/>
      <c r="J391" s="494"/>
      <c r="K391" s="494"/>
      <c r="L391" s="494"/>
      <c r="M391" s="494"/>
      <c r="N391" s="494"/>
      <c r="O391" s="494"/>
      <c r="P391" s="494"/>
      <c r="Q391" s="494"/>
      <c r="R391" s="494"/>
      <c r="S391" s="494"/>
      <c r="T391" s="494"/>
      <c r="U391" s="494"/>
      <c r="V391" s="494"/>
      <c r="W391" s="494"/>
      <c r="X391" s="494"/>
      <c r="Y391" s="494"/>
      <c r="Z391" s="494"/>
      <c r="AA391" s="494"/>
      <c r="AB391" s="494"/>
      <c r="AC391" s="494"/>
      <c r="AD391" s="494"/>
      <c r="AE391" s="494"/>
      <c r="AF391" s="494"/>
      <c r="AG391" s="494"/>
      <c r="AH391" s="494"/>
      <c r="AI391" s="494"/>
      <c r="AJ391" s="494"/>
      <c r="AK391" s="494"/>
      <c r="AL391" s="494"/>
      <c r="AM391" s="494"/>
      <c r="AN391" s="494"/>
      <c r="AO391" s="494"/>
      <c r="AP391" s="494"/>
      <c r="AQ391" s="494"/>
      <c r="AR391" s="494"/>
      <c r="AS391" s="494"/>
      <c r="AT391" s="494"/>
      <c r="AU391" s="494"/>
    </row>
    <row r="392" spans="3:47">
      <c r="C392" s="1040"/>
      <c r="F392" s="156" t="s">
        <v>1091</v>
      </c>
      <c r="H392" s="494"/>
      <c r="I392" s="494"/>
      <c r="J392" s="494"/>
      <c r="K392" s="494"/>
      <c r="L392" s="494"/>
      <c r="M392" s="494"/>
      <c r="N392" s="494">
        <v>2174</v>
      </c>
      <c r="O392" s="494">
        <v>0</v>
      </c>
      <c r="P392" s="494">
        <v>0</v>
      </c>
      <c r="Q392" s="494">
        <v>417.20000000000005</v>
      </c>
      <c r="R392" s="494">
        <v>12910.2</v>
      </c>
      <c r="S392" s="494">
        <v>12910.2</v>
      </c>
      <c r="T392" s="494">
        <v>32813.599999999999</v>
      </c>
      <c r="U392" s="494">
        <v>49646.6</v>
      </c>
      <c r="V392" s="494">
        <v>0</v>
      </c>
      <c r="W392" s="494">
        <v>16207.4</v>
      </c>
      <c r="X392" s="494">
        <v>19792.599999999999</v>
      </c>
      <c r="Y392" s="494">
        <v>0</v>
      </c>
      <c r="Z392" s="494">
        <v>0</v>
      </c>
      <c r="AA392" s="494">
        <v>0</v>
      </c>
      <c r="AB392" s="494">
        <v>0</v>
      </c>
      <c r="AC392" s="494">
        <v>0</v>
      </c>
      <c r="AD392" s="494">
        <v>0</v>
      </c>
      <c r="AE392" s="494">
        <v>0</v>
      </c>
      <c r="AF392" s="494">
        <v>0</v>
      </c>
      <c r="AG392" s="494">
        <v>0</v>
      </c>
      <c r="AH392" s="494">
        <v>0</v>
      </c>
      <c r="AI392" s="494">
        <v>0</v>
      </c>
      <c r="AJ392" s="494">
        <v>0</v>
      </c>
      <c r="AK392" s="494">
        <v>0</v>
      </c>
      <c r="AL392" s="494">
        <v>0</v>
      </c>
      <c r="AM392" s="494">
        <v>0</v>
      </c>
      <c r="AN392" s="494">
        <v>0</v>
      </c>
      <c r="AO392" s="494">
        <v>0</v>
      </c>
      <c r="AP392" s="494">
        <v>0</v>
      </c>
      <c r="AQ392" s="494">
        <v>0</v>
      </c>
      <c r="AR392" s="494">
        <v>0</v>
      </c>
      <c r="AS392" s="494">
        <v>0</v>
      </c>
      <c r="AT392" s="494">
        <v>0</v>
      </c>
      <c r="AU392" s="494">
        <v>0</v>
      </c>
    </row>
    <row r="393" spans="3:47">
      <c r="C393" s="1040"/>
      <c r="F393" s="156" t="s">
        <v>1112</v>
      </c>
      <c r="H393" s="494"/>
      <c r="I393" s="494"/>
      <c r="J393" s="494"/>
      <c r="K393" s="494"/>
      <c r="L393" s="494"/>
      <c r="M393" s="494"/>
      <c r="N393" s="494">
        <v>15552</v>
      </c>
      <c r="O393" s="494">
        <v>3305.8</v>
      </c>
      <c r="P393" s="494">
        <v>15462.4</v>
      </c>
      <c r="Q393" s="494">
        <v>30564.400000000001</v>
      </c>
      <c r="R393" s="494">
        <v>14906.8</v>
      </c>
      <c r="S393" s="494">
        <v>33891.299999999996</v>
      </c>
      <c r="T393" s="494">
        <v>1946.8999999999996</v>
      </c>
      <c r="U393" s="494">
        <v>18273.7</v>
      </c>
      <c r="V393" s="494">
        <v>65012.3</v>
      </c>
      <c r="W393" s="494">
        <v>0</v>
      </c>
      <c r="X393" s="494">
        <v>1660.4</v>
      </c>
      <c r="Y393" s="494">
        <v>25886.7</v>
      </c>
      <c r="Z393" s="494">
        <v>24316.1</v>
      </c>
      <c r="AA393" s="494">
        <v>13388.1</v>
      </c>
      <c r="AB393" s="494">
        <v>0</v>
      </c>
      <c r="AC393" s="494">
        <v>0</v>
      </c>
      <c r="AD393" s="494">
        <v>0</v>
      </c>
      <c r="AE393" s="494">
        <v>0</v>
      </c>
      <c r="AF393" s="494">
        <v>0</v>
      </c>
      <c r="AG393" s="494">
        <v>0</v>
      </c>
      <c r="AH393" s="494">
        <v>0</v>
      </c>
      <c r="AI393" s="494">
        <v>0</v>
      </c>
      <c r="AJ393" s="494">
        <v>0</v>
      </c>
      <c r="AK393" s="494">
        <v>0</v>
      </c>
      <c r="AL393" s="494">
        <v>0</v>
      </c>
      <c r="AM393" s="494">
        <v>0</v>
      </c>
      <c r="AN393" s="494">
        <v>0</v>
      </c>
      <c r="AO393" s="494">
        <v>0</v>
      </c>
      <c r="AP393" s="494">
        <v>0</v>
      </c>
      <c r="AQ393" s="494">
        <v>0</v>
      </c>
      <c r="AR393" s="494">
        <v>0</v>
      </c>
      <c r="AS393" s="494">
        <v>0</v>
      </c>
      <c r="AT393" s="494">
        <v>0</v>
      </c>
      <c r="AU393" s="494">
        <v>0</v>
      </c>
    </row>
    <row r="394" spans="3:47" ht="15.75">
      <c r="C394" s="1040"/>
      <c r="F394" s="314" t="s">
        <v>37</v>
      </c>
      <c r="H394" s="539"/>
      <c r="I394" s="539"/>
      <c r="J394" s="539"/>
      <c r="K394" s="539"/>
      <c r="L394" s="539"/>
      <c r="M394" s="539"/>
      <c r="N394" s="539">
        <v>17726</v>
      </c>
      <c r="O394" s="539">
        <v>3305.8</v>
      </c>
      <c r="P394" s="539">
        <v>15462.4</v>
      </c>
      <c r="Q394" s="539">
        <v>30981.600000000002</v>
      </c>
      <c r="R394" s="539">
        <v>27817</v>
      </c>
      <c r="S394" s="539">
        <v>46801.5</v>
      </c>
      <c r="T394" s="539">
        <v>34760.5</v>
      </c>
      <c r="U394" s="539">
        <v>67920.3</v>
      </c>
      <c r="V394" s="539">
        <v>65012.3</v>
      </c>
      <c r="W394" s="539">
        <v>16207.4</v>
      </c>
      <c r="X394" s="539">
        <v>21453</v>
      </c>
      <c r="Y394" s="539">
        <v>25886.7</v>
      </c>
      <c r="Z394" s="539">
        <v>24316.1</v>
      </c>
      <c r="AA394" s="539">
        <v>13388.1</v>
      </c>
      <c r="AB394" s="539">
        <v>0</v>
      </c>
      <c r="AC394" s="539">
        <v>0</v>
      </c>
      <c r="AD394" s="539">
        <v>0</v>
      </c>
      <c r="AE394" s="539">
        <v>0</v>
      </c>
      <c r="AF394" s="539">
        <v>0</v>
      </c>
      <c r="AG394" s="539">
        <v>0</v>
      </c>
      <c r="AH394" s="539">
        <v>0</v>
      </c>
      <c r="AI394" s="539">
        <v>0</v>
      </c>
      <c r="AJ394" s="539">
        <v>0</v>
      </c>
      <c r="AK394" s="539">
        <v>0</v>
      </c>
      <c r="AL394" s="539">
        <v>0</v>
      </c>
      <c r="AM394" s="539">
        <v>0</v>
      </c>
      <c r="AN394" s="539">
        <v>0</v>
      </c>
      <c r="AO394" s="539">
        <v>0</v>
      </c>
      <c r="AP394" s="539">
        <v>0</v>
      </c>
      <c r="AQ394" s="539">
        <v>0</v>
      </c>
      <c r="AR394" s="539">
        <v>0</v>
      </c>
      <c r="AS394" s="539">
        <v>0</v>
      </c>
      <c r="AT394" s="539">
        <v>0</v>
      </c>
      <c r="AU394" s="539">
        <v>0</v>
      </c>
    </row>
    <row r="395" spans="3:47" ht="15.75">
      <c r="C395" s="1040"/>
      <c r="E395" s="314" t="s">
        <v>1115</v>
      </c>
      <c r="F395" s="156"/>
      <c r="H395" s="539"/>
      <c r="I395" s="539"/>
      <c r="J395" s="539"/>
      <c r="K395" s="539"/>
      <c r="L395" s="539"/>
      <c r="M395" s="539"/>
      <c r="N395" s="539"/>
      <c r="O395" s="539"/>
      <c r="P395" s="539"/>
      <c r="Q395" s="539"/>
      <c r="R395" s="539"/>
      <c r="S395" s="539"/>
      <c r="T395" s="539"/>
      <c r="U395" s="539"/>
      <c r="V395" s="539"/>
      <c r="W395" s="539"/>
      <c r="X395" s="539"/>
      <c r="Y395" s="539"/>
      <c r="Z395" s="539"/>
      <c r="AA395" s="539"/>
      <c r="AB395" s="539"/>
      <c r="AC395" s="539"/>
      <c r="AD395" s="539"/>
      <c r="AE395" s="539"/>
      <c r="AF395" s="539"/>
      <c r="AG395" s="539"/>
      <c r="AH395" s="539"/>
      <c r="AI395" s="539"/>
      <c r="AJ395" s="539"/>
      <c r="AK395" s="539"/>
      <c r="AL395" s="539"/>
      <c r="AM395" s="539"/>
      <c r="AN395" s="539"/>
      <c r="AO395" s="539"/>
      <c r="AP395" s="539"/>
      <c r="AQ395" s="539"/>
      <c r="AR395" s="539"/>
      <c r="AS395" s="539"/>
      <c r="AT395" s="539"/>
      <c r="AU395" s="539"/>
    </row>
    <row r="396" spans="3:47">
      <c r="C396" s="1040"/>
      <c r="E396" s="156"/>
      <c r="F396" s="156" t="s">
        <v>1091</v>
      </c>
      <c r="H396" s="494"/>
      <c r="I396" s="494"/>
      <c r="J396" s="494"/>
      <c r="K396" s="494"/>
      <c r="L396" s="494"/>
      <c r="M396" s="494"/>
      <c r="N396" s="494">
        <v>1251356.5000000002</v>
      </c>
      <c r="O396" s="494">
        <v>1129056.0999999999</v>
      </c>
      <c r="P396" s="494">
        <v>1091392.7000000002</v>
      </c>
      <c r="Q396" s="494">
        <v>1260812.3</v>
      </c>
      <c r="R396" s="494">
        <v>1301228.7999999998</v>
      </c>
      <c r="S396" s="494">
        <v>1372330.2</v>
      </c>
      <c r="T396" s="494">
        <v>1410080.6000000003</v>
      </c>
      <c r="U396" s="494">
        <v>1467253</v>
      </c>
      <c r="V396" s="494">
        <v>1382964.7000000002</v>
      </c>
      <c r="W396" s="494">
        <v>1409931.2999999998</v>
      </c>
      <c r="X396" s="494">
        <v>1450357.5000000002</v>
      </c>
      <c r="Y396" s="494">
        <v>1327243.3</v>
      </c>
      <c r="Z396" s="494">
        <v>1208767.5</v>
      </c>
      <c r="AA396" s="494">
        <v>1009854.1</v>
      </c>
      <c r="AB396" s="494">
        <v>949956.90000000014</v>
      </c>
      <c r="AC396" s="494">
        <v>1020910.2000000003</v>
      </c>
      <c r="AD396" s="494">
        <v>992763.21399999992</v>
      </c>
      <c r="AE396" s="494">
        <v>992889.94968891912</v>
      </c>
      <c r="AF396" s="494">
        <v>921990.02942102833</v>
      </c>
      <c r="AG396" s="494">
        <v>901627.07303886767</v>
      </c>
      <c r="AH396" s="494">
        <v>879614.63856574544</v>
      </c>
      <c r="AI396" s="494">
        <v>875583.67851632019</v>
      </c>
      <c r="AJ396" s="494">
        <v>883770.55054848327</v>
      </c>
      <c r="AK396" s="494">
        <v>899448.85867690004</v>
      </c>
      <c r="AL396" s="494">
        <v>916084.48048219399</v>
      </c>
      <c r="AM396" s="494">
        <v>919619.72724179423</v>
      </c>
      <c r="AN396" s="494">
        <v>915818.10820274916</v>
      </c>
      <c r="AO396" s="494">
        <v>911458.34862351615</v>
      </c>
      <c r="AP396" s="494">
        <v>909034.3913822649</v>
      </c>
      <c r="AQ396" s="494">
        <v>906847.37208599062</v>
      </c>
      <c r="AR396" s="494">
        <v>904032.19493431482</v>
      </c>
      <c r="AS396" s="494">
        <v>900239.19427380082</v>
      </c>
      <c r="AT396" s="494">
        <v>896576.43692037696</v>
      </c>
      <c r="AU396" s="494">
        <v>893141.84425795462</v>
      </c>
    </row>
    <row r="397" spans="3:47">
      <c r="C397" s="1040"/>
      <c r="E397" s="156"/>
      <c r="F397" s="156" t="s">
        <v>1112</v>
      </c>
      <c r="H397" s="494"/>
      <c r="I397" s="494"/>
      <c r="J397" s="494"/>
      <c r="K397" s="494"/>
      <c r="L397" s="494"/>
      <c r="M397" s="494"/>
      <c r="N397" s="494">
        <v>454263.2</v>
      </c>
      <c r="O397" s="494">
        <v>504079.8</v>
      </c>
      <c r="P397" s="494">
        <v>392137.19999999995</v>
      </c>
      <c r="Q397" s="494">
        <v>713626.6</v>
      </c>
      <c r="R397" s="494">
        <v>875451.8</v>
      </c>
      <c r="S397" s="494">
        <v>895008.4</v>
      </c>
      <c r="T397" s="494">
        <v>936821.9</v>
      </c>
      <c r="U397" s="494">
        <v>816632.5</v>
      </c>
      <c r="V397" s="494">
        <v>812511.60000000009</v>
      </c>
      <c r="W397" s="494">
        <v>666154.99999999988</v>
      </c>
      <c r="X397" s="494">
        <v>764819.89999999991</v>
      </c>
      <c r="Y397" s="494">
        <v>900655.99999999988</v>
      </c>
      <c r="Z397" s="494">
        <v>851598.29999999993</v>
      </c>
      <c r="AA397" s="494">
        <v>686637</v>
      </c>
      <c r="AB397" s="494">
        <v>488288.99999999994</v>
      </c>
      <c r="AC397" s="494">
        <v>538779.19999999995</v>
      </c>
      <c r="AD397" s="494">
        <v>665847.2927308639</v>
      </c>
      <c r="AE397" s="494">
        <v>680590.55184828944</v>
      </c>
      <c r="AF397" s="494">
        <v>658185.52480474103</v>
      </c>
      <c r="AG397" s="494">
        <v>677705.40857198206</v>
      </c>
      <c r="AH397" s="494">
        <v>679881.70355551539</v>
      </c>
      <c r="AI397" s="494">
        <v>673237.27311369404</v>
      </c>
      <c r="AJ397" s="494">
        <v>628684.96739848761</v>
      </c>
      <c r="AK397" s="494">
        <v>590388.76630281436</v>
      </c>
      <c r="AL397" s="494">
        <v>530575.63577498938</v>
      </c>
      <c r="AM397" s="494">
        <v>527842.90061951079</v>
      </c>
      <c r="AN397" s="494">
        <v>534656.50019454595</v>
      </c>
      <c r="AO397" s="494">
        <v>540273.2352554017</v>
      </c>
      <c r="AP397" s="494">
        <v>544124.70327094931</v>
      </c>
      <c r="AQ397" s="494">
        <v>543341.7101066499</v>
      </c>
      <c r="AR397" s="494">
        <v>547933.15369189368</v>
      </c>
      <c r="AS397" s="494">
        <v>551718.19266904378</v>
      </c>
      <c r="AT397" s="494">
        <v>555437.10859095759</v>
      </c>
      <c r="AU397" s="494">
        <v>558867.94704104622</v>
      </c>
    </row>
    <row r="398" spans="3:47" ht="15.75">
      <c r="C398" s="1040"/>
      <c r="E398" s="156"/>
      <c r="F398" s="314" t="s">
        <v>37</v>
      </c>
      <c r="H398" s="539"/>
      <c r="I398" s="539"/>
      <c r="J398" s="539"/>
      <c r="K398" s="539"/>
      <c r="L398" s="539"/>
      <c r="M398" s="539"/>
      <c r="N398" s="539">
        <v>1705619.7000000002</v>
      </c>
      <c r="O398" s="539">
        <v>1633135.9</v>
      </c>
      <c r="P398" s="539">
        <v>1483529.9000000001</v>
      </c>
      <c r="Q398" s="539">
        <v>1974438.9</v>
      </c>
      <c r="R398" s="539">
        <v>2176680.5999999996</v>
      </c>
      <c r="S398" s="539">
        <v>2267338.6</v>
      </c>
      <c r="T398" s="539">
        <v>2346902.5000000005</v>
      </c>
      <c r="U398" s="539">
        <v>2283885.5</v>
      </c>
      <c r="V398" s="539">
        <v>2195476.3000000003</v>
      </c>
      <c r="W398" s="539">
        <v>2076086.2999999998</v>
      </c>
      <c r="X398" s="539">
        <v>2215177.4000000004</v>
      </c>
      <c r="Y398" s="539">
        <v>2227899.2999999998</v>
      </c>
      <c r="Z398" s="539">
        <v>2060365.7999999998</v>
      </c>
      <c r="AA398" s="539">
        <v>1696491.1</v>
      </c>
      <c r="AB398" s="539">
        <v>1438245.9000000001</v>
      </c>
      <c r="AC398" s="539">
        <v>1559689.4000000004</v>
      </c>
      <c r="AD398" s="539">
        <v>1658610.5067308638</v>
      </c>
      <c r="AE398" s="539">
        <v>1673480.5015372084</v>
      </c>
      <c r="AF398" s="539">
        <v>1580175.5542257694</v>
      </c>
      <c r="AG398" s="539">
        <v>1579332.4816108497</v>
      </c>
      <c r="AH398" s="539">
        <v>1559496.3421212607</v>
      </c>
      <c r="AI398" s="539">
        <v>1548820.9516300142</v>
      </c>
      <c r="AJ398" s="539">
        <v>1512455.5179469709</v>
      </c>
      <c r="AK398" s="539">
        <v>1489837.6249797144</v>
      </c>
      <c r="AL398" s="539">
        <v>1446660.1162571833</v>
      </c>
      <c r="AM398" s="539">
        <v>1447462.6278613051</v>
      </c>
      <c r="AN398" s="539">
        <v>1450474.6083972952</v>
      </c>
      <c r="AO398" s="539">
        <v>1451731.5838789179</v>
      </c>
      <c r="AP398" s="539">
        <v>1453159.0946532143</v>
      </c>
      <c r="AQ398" s="539">
        <v>1450189.0821926405</v>
      </c>
      <c r="AR398" s="539">
        <v>1451965.3486262085</v>
      </c>
      <c r="AS398" s="539">
        <v>1451957.3869428446</v>
      </c>
      <c r="AT398" s="539">
        <v>1452013.5455113347</v>
      </c>
      <c r="AU398" s="539">
        <v>1452009.7912990008</v>
      </c>
    </row>
    <row r="399" spans="3:47" ht="15.75">
      <c r="C399" s="1040"/>
      <c r="E399" s="314" t="s">
        <v>1116</v>
      </c>
      <c r="F399" s="314"/>
      <c r="H399" s="494"/>
      <c r="I399" s="494"/>
      <c r="J399" s="494"/>
      <c r="K399" s="494"/>
      <c r="L399" s="494"/>
      <c r="M399" s="494"/>
      <c r="N399" s="494"/>
      <c r="O399" s="494"/>
      <c r="P399" s="494"/>
      <c r="Q399" s="494"/>
      <c r="R399" s="494"/>
      <c r="S399" s="494"/>
      <c r="T399" s="494"/>
      <c r="U399" s="494"/>
      <c r="V399" s="494"/>
      <c r="W399" s="494"/>
      <c r="X399" s="494"/>
      <c r="Y399" s="494"/>
      <c r="Z399" s="494"/>
      <c r="AA399" s="494"/>
      <c r="AB399" s="494"/>
      <c r="AC399" s="494"/>
      <c r="AD399" s="494"/>
      <c r="AE399" s="494"/>
      <c r="AF399" s="494"/>
      <c r="AG399" s="494"/>
      <c r="AH399" s="494"/>
      <c r="AI399" s="494"/>
      <c r="AJ399" s="494"/>
      <c r="AK399" s="494"/>
      <c r="AL399" s="494"/>
      <c r="AM399" s="494"/>
      <c r="AN399" s="494"/>
      <c r="AO399" s="494"/>
      <c r="AP399" s="494"/>
      <c r="AQ399" s="494"/>
      <c r="AR399" s="494"/>
      <c r="AS399" s="494"/>
      <c r="AT399" s="494"/>
      <c r="AU399" s="494"/>
    </row>
    <row r="400" spans="3:47" ht="15.75">
      <c r="C400" s="1040"/>
      <c r="E400" s="314" t="s">
        <v>1117</v>
      </c>
      <c r="F400" s="314"/>
      <c r="H400" s="494"/>
      <c r="I400" s="494"/>
      <c r="J400" s="494"/>
      <c r="K400" s="494"/>
      <c r="L400" s="494"/>
      <c r="M400" s="494"/>
      <c r="N400" s="494"/>
      <c r="O400" s="494"/>
      <c r="P400" s="494"/>
      <c r="Q400" s="494"/>
      <c r="R400" s="494"/>
      <c r="S400" s="494"/>
      <c r="T400" s="494"/>
      <c r="U400" s="494"/>
      <c r="V400" s="494"/>
      <c r="W400" s="494"/>
      <c r="X400" s="494"/>
      <c r="Y400" s="494"/>
      <c r="Z400" s="494"/>
      <c r="AA400" s="494"/>
      <c r="AB400" s="494"/>
      <c r="AC400" s="494"/>
      <c r="AD400" s="494"/>
      <c r="AE400" s="494"/>
      <c r="AF400" s="494"/>
      <c r="AG400" s="494"/>
      <c r="AH400" s="494"/>
      <c r="AI400" s="494"/>
      <c r="AJ400" s="494"/>
      <c r="AK400" s="494"/>
      <c r="AL400" s="494"/>
      <c r="AM400" s="494"/>
      <c r="AN400" s="494"/>
      <c r="AO400" s="494"/>
      <c r="AP400" s="494"/>
      <c r="AQ400" s="494"/>
      <c r="AR400" s="494"/>
      <c r="AS400" s="494"/>
      <c r="AT400" s="494"/>
      <c r="AU400" s="494"/>
    </row>
    <row r="401" spans="3:47">
      <c r="C401" s="1040"/>
      <c r="F401" s="156" t="s">
        <v>1091</v>
      </c>
      <c r="H401" s="494"/>
      <c r="I401" s="494"/>
      <c r="J401" s="494"/>
      <c r="K401" s="494"/>
      <c r="L401" s="494"/>
      <c r="M401" s="494"/>
      <c r="N401" s="494">
        <v>0</v>
      </c>
      <c r="O401" s="494">
        <v>0</v>
      </c>
      <c r="P401" s="494">
        <v>0</v>
      </c>
      <c r="Q401" s="494">
        <v>0</v>
      </c>
      <c r="R401" s="494">
        <v>0</v>
      </c>
      <c r="S401" s="494">
        <v>0</v>
      </c>
      <c r="T401" s="494">
        <v>0</v>
      </c>
      <c r="U401" s="494">
        <v>0</v>
      </c>
      <c r="V401" s="494">
        <v>0</v>
      </c>
      <c r="W401" s="494">
        <v>0</v>
      </c>
      <c r="X401" s="494">
        <v>0</v>
      </c>
      <c r="Y401" s="494">
        <v>0</v>
      </c>
      <c r="Z401" s="494">
        <v>0</v>
      </c>
      <c r="AA401" s="494">
        <v>0</v>
      </c>
      <c r="AB401" s="494">
        <v>0</v>
      </c>
      <c r="AC401" s="494">
        <v>0</v>
      </c>
      <c r="AD401" s="494">
        <v>0</v>
      </c>
      <c r="AE401" s="494">
        <v>0</v>
      </c>
      <c r="AF401" s="494">
        <v>0</v>
      </c>
      <c r="AG401" s="494">
        <v>0</v>
      </c>
      <c r="AH401" s="494">
        <v>0</v>
      </c>
      <c r="AI401" s="494">
        <v>0</v>
      </c>
      <c r="AJ401" s="494">
        <v>0</v>
      </c>
      <c r="AK401" s="494">
        <v>0</v>
      </c>
      <c r="AL401" s="494">
        <v>0</v>
      </c>
      <c r="AM401" s="494">
        <v>0</v>
      </c>
      <c r="AN401" s="494">
        <v>0</v>
      </c>
      <c r="AO401" s="494">
        <v>0</v>
      </c>
      <c r="AP401" s="494">
        <v>0</v>
      </c>
      <c r="AQ401" s="494">
        <v>0</v>
      </c>
      <c r="AR401" s="494">
        <v>0</v>
      </c>
      <c r="AS401" s="494">
        <v>0</v>
      </c>
      <c r="AT401" s="494">
        <v>0</v>
      </c>
      <c r="AU401" s="494">
        <v>0</v>
      </c>
    </row>
    <row r="402" spans="3:47">
      <c r="C402" s="1040"/>
      <c r="F402" s="156" t="s">
        <v>1112</v>
      </c>
      <c r="H402" s="494"/>
      <c r="I402" s="494"/>
      <c r="J402" s="494"/>
      <c r="K402" s="494"/>
      <c r="L402" s="494"/>
      <c r="M402" s="494"/>
      <c r="N402" s="494">
        <v>0</v>
      </c>
      <c r="O402" s="494">
        <v>0</v>
      </c>
      <c r="P402" s="494">
        <v>0</v>
      </c>
      <c r="Q402" s="494">
        <v>0</v>
      </c>
      <c r="R402" s="494">
        <v>0</v>
      </c>
      <c r="S402" s="494">
        <v>0</v>
      </c>
      <c r="T402" s="494">
        <v>0</v>
      </c>
      <c r="U402" s="494">
        <v>0</v>
      </c>
      <c r="V402" s="494">
        <v>0</v>
      </c>
      <c r="W402" s="494">
        <v>0</v>
      </c>
      <c r="X402" s="494">
        <v>0</v>
      </c>
      <c r="Y402" s="494">
        <v>0</v>
      </c>
      <c r="Z402" s="494">
        <v>0</v>
      </c>
      <c r="AA402" s="494">
        <v>0</v>
      </c>
      <c r="AB402" s="494">
        <v>0</v>
      </c>
      <c r="AC402" s="494">
        <v>0</v>
      </c>
      <c r="AD402" s="494">
        <v>0</v>
      </c>
      <c r="AE402" s="494">
        <v>0</v>
      </c>
      <c r="AF402" s="494">
        <v>0</v>
      </c>
      <c r="AG402" s="494">
        <v>0</v>
      </c>
      <c r="AH402" s="494">
        <v>4261.44068417382</v>
      </c>
      <c r="AI402" s="494">
        <v>16000.628274724499</v>
      </c>
      <c r="AJ402" s="494">
        <v>16000.681669488462</v>
      </c>
      <c r="AK402" s="494">
        <v>16000.744889309239</v>
      </c>
      <c r="AL402" s="494">
        <v>15999.17111685519</v>
      </c>
      <c r="AM402" s="494">
        <v>15999.174670135761</v>
      </c>
      <c r="AN402" s="494">
        <v>15999.21500505049</v>
      </c>
      <c r="AO402" s="494">
        <v>15999.201869805922</v>
      </c>
      <c r="AP402" s="494">
        <v>15999.218594586982</v>
      </c>
      <c r="AQ402" s="494">
        <v>15999.510349438997</v>
      </c>
      <c r="AR402" s="494">
        <v>15999.517180628929</v>
      </c>
      <c r="AS402" s="494">
        <v>15999.523291895648</v>
      </c>
      <c r="AT402" s="494">
        <v>15999.52928626729</v>
      </c>
      <c r="AU402" s="494">
        <v>15999.535179933859</v>
      </c>
    </row>
    <row r="403" spans="3:47" ht="15.75">
      <c r="C403" s="1040"/>
      <c r="F403" s="314" t="s">
        <v>37</v>
      </c>
      <c r="H403" s="539"/>
      <c r="I403" s="539"/>
      <c r="J403" s="539"/>
      <c r="K403" s="539"/>
      <c r="L403" s="539"/>
      <c r="M403" s="539"/>
      <c r="N403" s="539">
        <v>0</v>
      </c>
      <c r="O403" s="539">
        <v>0</v>
      </c>
      <c r="P403" s="539">
        <v>0</v>
      </c>
      <c r="Q403" s="539">
        <v>0</v>
      </c>
      <c r="R403" s="539">
        <v>0</v>
      </c>
      <c r="S403" s="539">
        <v>0</v>
      </c>
      <c r="T403" s="539">
        <v>0</v>
      </c>
      <c r="U403" s="539">
        <v>0</v>
      </c>
      <c r="V403" s="539">
        <v>0</v>
      </c>
      <c r="W403" s="539">
        <v>0</v>
      </c>
      <c r="X403" s="539">
        <v>0</v>
      </c>
      <c r="Y403" s="539">
        <v>0</v>
      </c>
      <c r="Z403" s="539">
        <v>0</v>
      </c>
      <c r="AA403" s="539">
        <v>0</v>
      </c>
      <c r="AB403" s="539">
        <v>0</v>
      </c>
      <c r="AC403" s="539">
        <v>0</v>
      </c>
      <c r="AD403" s="539">
        <v>0</v>
      </c>
      <c r="AE403" s="539">
        <v>0</v>
      </c>
      <c r="AF403" s="539">
        <v>0</v>
      </c>
      <c r="AG403" s="539">
        <v>0</v>
      </c>
      <c r="AH403" s="539">
        <v>4261.44068417382</v>
      </c>
      <c r="AI403" s="539">
        <v>16000.628274724499</v>
      </c>
      <c r="AJ403" s="539">
        <v>16000.681669488462</v>
      </c>
      <c r="AK403" s="539">
        <v>16000.744889309239</v>
      </c>
      <c r="AL403" s="539">
        <v>15999.17111685519</v>
      </c>
      <c r="AM403" s="539">
        <v>15999.174670135761</v>
      </c>
      <c r="AN403" s="539">
        <v>15999.21500505049</v>
      </c>
      <c r="AO403" s="539">
        <v>15999.201869805922</v>
      </c>
      <c r="AP403" s="539">
        <v>15999.218594586982</v>
      </c>
      <c r="AQ403" s="539">
        <v>15999.510349438997</v>
      </c>
      <c r="AR403" s="539">
        <v>15999.517180628929</v>
      </c>
      <c r="AS403" s="539">
        <v>15999.523291895648</v>
      </c>
      <c r="AT403" s="539">
        <v>15999.52928626729</v>
      </c>
      <c r="AU403" s="539">
        <v>15999.535179933859</v>
      </c>
    </row>
    <row r="404" spans="3:47" ht="15.75">
      <c r="C404" s="1040"/>
      <c r="E404" s="314" t="s">
        <v>1118</v>
      </c>
      <c r="F404" s="314"/>
      <c r="H404" s="494"/>
      <c r="I404" s="494"/>
      <c r="J404" s="494"/>
      <c r="K404" s="494"/>
      <c r="L404" s="494"/>
      <c r="M404" s="494"/>
      <c r="N404" s="494"/>
      <c r="O404" s="494"/>
      <c r="P404" s="494"/>
      <c r="Q404" s="494"/>
      <c r="R404" s="494"/>
      <c r="S404" s="494"/>
      <c r="T404" s="494"/>
      <c r="U404" s="494"/>
      <c r="V404" s="494"/>
      <c r="W404" s="494"/>
      <c r="X404" s="494"/>
      <c r="Y404" s="494"/>
      <c r="Z404" s="494"/>
      <c r="AA404" s="494"/>
      <c r="AB404" s="494"/>
      <c r="AC404" s="494"/>
      <c r="AD404" s="494"/>
      <c r="AE404" s="494"/>
      <c r="AF404" s="494"/>
      <c r="AG404" s="494"/>
      <c r="AH404" s="494"/>
      <c r="AI404" s="494"/>
      <c r="AJ404" s="494"/>
      <c r="AK404" s="494"/>
      <c r="AL404" s="494"/>
      <c r="AM404" s="494"/>
      <c r="AN404" s="494"/>
      <c r="AO404" s="494"/>
      <c r="AP404" s="494"/>
      <c r="AQ404" s="494"/>
      <c r="AR404" s="494"/>
      <c r="AS404" s="494"/>
      <c r="AT404" s="494"/>
      <c r="AU404" s="494"/>
    </row>
    <row r="405" spans="3:47">
      <c r="C405" s="1040"/>
      <c r="F405" s="156" t="s">
        <v>1091</v>
      </c>
      <c r="H405" s="494"/>
      <c r="I405" s="494"/>
      <c r="J405" s="494"/>
      <c r="K405" s="494"/>
      <c r="L405" s="494"/>
      <c r="M405" s="494"/>
      <c r="N405" s="494">
        <v>0</v>
      </c>
      <c r="O405" s="494">
        <v>0</v>
      </c>
      <c r="P405" s="494">
        <v>0</v>
      </c>
      <c r="Q405" s="494">
        <v>0</v>
      </c>
      <c r="R405" s="494">
        <v>0</v>
      </c>
      <c r="S405" s="494">
        <v>0</v>
      </c>
      <c r="T405" s="494">
        <v>0</v>
      </c>
      <c r="U405" s="494">
        <v>0</v>
      </c>
      <c r="V405" s="494">
        <v>0</v>
      </c>
      <c r="W405" s="494">
        <v>0</v>
      </c>
      <c r="X405" s="494">
        <v>0</v>
      </c>
      <c r="Y405" s="494">
        <v>0</v>
      </c>
      <c r="Z405" s="494">
        <v>0</v>
      </c>
      <c r="AA405" s="494">
        <v>0</v>
      </c>
      <c r="AB405" s="494">
        <v>0</v>
      </c>
      <c r="AC405" s="494">
        <v>0</v>
      </c>
      <c r="AD405" s="494">
        <v>0</v>
      </c>
      <c r="AE405" s="494">
        <v>0</v>
      </c>
      <c r="AF405" s="494">
        <v>0</v>
      </c>
      <c r="AG405" s="494">
        <v>0</v>
      </c>
      <c r="AH405" s="494">
        <v>0</v>
      </c>
      <c r="AI405" s="494">
        <v>0</v>
      </c>
      <c r="AJ405" s="494">
        <v>0</v>
      </c>
      <c r="AK405" s="494">
        <v>0</v>
      </c>
      <c r="AL405" s="494">
        <v>0</v>
      </c>
      <c r="AM405" s="494">
        <v>0</v>
      </c>
      <c r="AN405" s="494">
        <v>0</v>
      </c>
      <c r="AO405" s="494">
        <v>0</v>
      </c>
      <c r="AP405" s="494">
        <v>0</v>
      </c>
      <c r="AQ405" s="494">
        <v>0</v>
      </c>
      <c r="AR405" s="494">
        <v>0</v>
      </c>
      <c r="AS405" s="494">
        <v>0</v>
      </c>
      <c r="AT405" s="494">
        <v>0</v>
      </c>
      <c r="AU405" s="494">
        <v>0</v>
      </c>
    </row>
    <row r="406" spans="3:47">
      <c r="C406" s="1040"/>
      <c r="F406" s="156" t="s">
        <v>1112</v>
      </c>
      <c r="H406" s="494"/>
      <c r="I406" s="494"/>
      <c r="J406" s="494"/>
      <c r="K406" s="494"/>
      <c r="L406" s="494"/>
      <c r="M406" s="494"/>
      <c r="N406" s="494">
        <v>0</v>
      </c>
      <c r="O406" s="494">
        <v>0</v>
      </c>
      <c r="P406" s="494">
        <v>0</v>
      </c>
      <c r="Q406" s="494">
        <v>0</v>
      </c>
      <c r="R406" s="494">
        <v>0</v>
      </c>
      <c r="S406" s="494">
        <v>0</v>
      </c>
      <c r="T406" s="494">
        <v>0</v>
      </c>
      <c r="U406" s="494">
        <v>0</v>
      </c>
      <c r="V406" s="494">
        <v>0</v>
      </c>
      <c r="W406" s="494">
        <v>0</v>
      </c>
      <c r="X406" s="494">
        <v>0</v>
      </c>
      <c r="Y406" s="494">
        <v>0</v>
      </c>
      <c r="Z406" s="494">
        <v>0</v>
      </c>
      <c r="AA406" s="494">
        <v>0</v>
      </c>
      <c r="AB406" s="494">
        <v>0</v>
      </c>
      <c r="AC406" s="494">
        <v>0</v>
      </c>
      <c r="AD406" s="494">
        <v>14075.790020673969</v>
      </c>
      <c r="AE406" s="494">
        <v>56827.815979326035</v>
      </c>
      <c r="AF406" s="494">
        <v>56200</v>
      </c>
      <c r="AG406" s="494">
        <v>55693.956597877805</v>
      </c>
      <c r="AH406" s="494">
        <v>56970.747805282772</v>
      </c>
      <c r="AI406" s="494">
        <v>56202.20681496973</v>
      </c>
      <c r="AJ406" s="494">
        <v>56202.394364078187</v>
      </c>
      <c r="AK406" s="494">
        <v>56202.616423698681</v>
      </c>
      <c r="AL406" s="494">
        <v>56197.088547953826</v>
      </c>
      <c r="AM406" s="494">
        <v>56197.101028851903</v>
      </c>
      <c r="AN406" s="494">
        <v>56197.242705239849</v>
      </c>
      <c r="AO406" s="494">
        <v>56197.19656769326</v>
      </c>
      <c r="AP406" s="494">
        <v>56197.255313486763</v>
      </c>
      <c r="AQ406" s="494">
        <v>56198.280102404526</v>
      </c>
      <c r="AR406" s="494">
        <v>56198.304096959117</v>
      </c>
      <c r="AS406" s="494">
        <v>56198.32556278351</v>
      </c>
      <c r="AT406" s="494">
        <v>56198.346618013864</v>
      </c>
      <c r="AU406" s="494">
        <v>56198.367319517667</v>
      </c>
    </row>
    <row r="407" spans="3:47" ht="15.75">
      <c r="C407" s="1040"/>
      <c r="F407" s="314" t="s">
        <v>37</v>
      </c>
      <c r="H407" s="539"/>
      <c r="I407" s="539"/>
      <c r="J407" s="539"/>
      <c r="K407" s="539"/>
      <c r="L407" s="539"/>
      <c r="M407" s="539"/>
      <c r="N407" s="539">
        <v>0</v>
      </c>
      <c r="O407" s="539">
        <v>0</v>
      </c>
      <c r="P407" s="539">
        <v>0</v>
      </c>
      <c r="Q407" s="539">
        <v>0</v>
      </c>
      <c r="R407" s="539">
        <v>0</v>
      </c>
      <c r="S407" s="539">
        <v>0</v>
      </c>
      <c r="T407" s="539">
        <v>0</v>
      </c>
      <c r="U407" s="539">
        <v>0</v>
      </c>
      <c r="V407" s="539">
        <v>0</v>
      </c>
      <c r="W407" s="539">
        <v>0</v>
      </c>
      <c r="X407" s="539">
        <v>0</v>
      </c>
      <c r="Y407" s="539">
        <v>0</v>
      </c>
      <c r="Z407" s="539">
        <v>0</v>
      </c>
      <c r="AA407" s="539">
        <v>0</v>
      </c>
      <c r="AB407" s="539">
        <v>0</v>
      </c>
      <c r="AC407" s="539">
        <v>0</v>
      </c>
      <c r="AD407" s="539">
        <v>14075.790020673969</v>
      </c>
      <c r="AE407" s="539">
        <v>56827.815979326035</v>
      </c>
      <c r="AF407" s="539">
        <v>56200</v>
      </c>
      <c r="AG407" s="539">
        <v>55693.956597877805</v>
      </c>
      <c r="AH407" s="539">
        <v>56970.747805282772</v>
      </c>
      <c r="AI407" s="539">
        <v>56202.20681496973</v>
      </c>
      <c r="AJ407" s="539">
        <v>56202.394364078187</v>
      </c>
      <c r="AK407" s="539">
        <v>56202.616423698681</v>
      </c>
      <c r="AL407" s="539">
        <v>56197.088547953826</v>
      </c>
      <c r="AM407" s="539">
        <v>56197.101028851903</v>
      </c>
      <c r="AN407" s="539">
        <v>56197.242705239849</v>
      </c>
      <c r="AO407" s="539">
        <v>56197.19656769326</v>
      </c>
      <c r="AP407" s="539">
        <v>56197.255313486763</v>
      </c>
      <c r="AQ407" s="539">
        <v>56198.280102404526</v>
      </c>
      <c r="AR407" s="539">
        <v>56198.304096959117</v>
      </c>
      <c r="AS407" s="539">
        <v>56198.32556278351</v>
      </c>
      <c r="AT407" s="539">
        <v>56198.346618013864</v>
      </c>
      <c r="AU407" s="539">
        <v>56198.367319517667</v>
      </c>
    </row>
    <row r="408" spans="3:47" ht="15.75">
      <c r="C408" s="1040"/>
      <c r="E408" s="314" t="s">
        <v>1119</v>
      </c>
      <c r="F408" s="314"/>
      <c r="H408" s="494"/>
      <c r="I408" s="494"/>
      <c r="J408" s="494"/>
      <c r="K408" s="494"/>
      <c r="L408" s="494"/>
      <c r="M408" s="494"/>
      <c r="N408" s="494"/>
      <c r="O408" s="494"/>
      <c r="P408" s="494"/>
      <c r="Q408" s="494"/>
      <c r="R408" s="494"/>
      <c r="S408" s="494"/>
      <c r="T408" s="494"/>
      <c r="U408" s="494"/>
      <c r="V408" s="494"/>
      <c r="W408" s="494"/>
      <c r="X408" s="494"/>
      <c r="Y408" s="494"/>
      <c r="Z408" s="494"/>
      <c r="AA408" s="494"/>
      <c r="AB408" s="494"/>
      <c r="AC408" s="494"/>
      <c r="AD408" s="494"/>
      <c r="AE408" s="494"/>
      <c r="AF408" s="494"/>
      <c r="AG408" s="494"/>
      <c r="AH408" s="494"/>
      <c r="AI408" s="494"/>
      <c r="AJ408" s="494"/>
      <c r="AK408" s="494"/>
      <c r="AL408" s="494"/>
      <c r="AM408" s="494"/>
      <c r="AN408" s="494"/>
      <c r="AO408" s="494"/>
      <c r="AP408" s="494"/>
      <c r="AQ408" s="494"/>
      <c r="AR408" s="494"/>
      <c r="AS408" s="494"/>
      <c r="AT408" s="494"/>
      <c r="AU408" s="494"/>
    </row>
    <row r="409" spans="3:47">
      <c r="C409" s="1040"/>
      <c r="F409" s="156" t="s">
        <v>1091</v>
      </c>
      <c r="H409" s="494"/>
      <c r="I409" s="494"/>
      <c r="J409" s="494"/>
      <c r="K409" s="494"/>
      <c r="L409" s="494"/>
      <c r="M409" s="494"/>
      <c r="N409" s="494">
        <v>0</v>
      </c>
      <c r="O409" s="494">
        <v>0</v>
      </c>
      <c r="P409" s="494">
        <v>0</v>
      </c>
      <c r="Q409" s="494">
        <v>0</v>
      </c>
      <c r="R409" s="494">
        <v>0</v>
      </c>
      <c r="S409" s="494">
        <v>0</v>
      </c>
      <c r="T409" s="494">
        <v>0</v>
      </c>
      <c r="U409" s="494">
        <v>0</v>
      </c>
      <c r="V409" s="494">
        <v>0</v>
      </c>
      <c r="W409" s="494">
        <v>0</v>
      </c>
      <c r="X409" s="494">
        <v>0</v>
      </c>
      <c r="Y409" s="494">
        <v>0</v>
      </c>
      <c r="Z409" s="494">
        <v>0</v>
      </c>
      <c r="AA409" s="494">
        <v>0</v>
      </c>
      <c r="AB409" s="494">
        <v>0</v>
      </c>
      <c r="AC409" s="494">
        <v>0</v>
      </c>
      <c r="AD409" s="494">
        <v>0</v>
      </c>
      <c r="AE409" s="494">
        <v>0</v>
      </c>
      <c r="AF409" s="494">
        <v>0</v>
      </c>
      <c r="AG409" s="494">
        <v>0</v>
      </c>
      <c r="AH409" s="494">
        <v>0</v>
      </c>
      <c r="AI409" s="494">
        <v>0</v>
      </c>
      <c r="AJ409" s="494">
        <v>0</v>
      </c>
      <c r="AK409" s="494">
        <v>0</v>
      </c>
      <c r="AL409" s="494">
        <v>0</v>
      </c>
      <c r="AM409" s="494">
        <v>0</v>
      </c>
      <c r="AN409" s="494">
        <v>0</v>
      </c>
      <c r="AO409" s="494">
        <v>0</v>
      </c>
      <c r="AP409" s="494">
        <v>0</v>
      </c>
      <c r="AQ409" s="494">
        <v>0</v>
      </c>
      <c r="AR409" s="494">
        <v>0</v>
      </c>
      <c r="AS409" s="494">
        <v>0</v>
      </c>
      <c r="AT409" s="494">
        <v>0</v>
      </c>
      <c r="AU409" s="494">
        <v>0</v>
      </c>
    </row>
    <row r="410" spans="3:47">
      <c r="C410" s="1040"/>
      <c r="F410" s="156" t="s">
        <v>1112</v>
      </c>
      <c r="H410" s="494"/>
      <c r="I410" s="494"/>
      <c r="J410" s="494"/>
      <c r="K410" s="494"/>
      <c r="L410" s="494"/>
      <c r="M410" s="494"/>
      <c r="N410" s="494">
        <v>0</v>
      </c>
      <c r="O410" s="494">
        <v>0</v>
      </c>
      <c r="P410" s="494">
        <v>0</v>
      </c>
      <c r="Q410" s="494">
        <v>0</v>
      </c>
      <c r="R410" s="494">
        <v>0</v>
      </c>
      <c r="S410" s="494">
        <v>0</v>
      </c>
      <c r="T410" s="494">
        <v>0</v>
      </c>
      <c r="U410" s="494">
        <v>0</v>
      </c>
      <c r="V410" s="494">
        <v>0</v>
      </c>
      <c r="W410" s="494">
        <v>0</v>
      </c>
      <c r="X410" s="494">
        <v>0</v>
      </c>
      <c r="Y410" s="494">
        <v>0</v>
      </c>
      <c r="Z410" s="494">
        <v>0</v>
      </c>
      <c r="AA410" s="494">
        <v>0</v>
      </c>
      <c r="AB410" s="494">
        <v>0</v>
      </c>
      <c r="AC410" s="494">
        <v>0</v>
      </c>
      <c r="AD410" s="494">
        <v>6011.0135319604105</v>
      </c>
      <c r="AE410" s="494">
        <v>24398.921468039578</v>
      </c>
      <c r="AF410" s="494">
        <v>24761.630000000005</v>
      </c>
      <c r="AG410" s="494">
        <v>25270.389559535299</v>
      </c>
      <c r="AH410" s="494">
        <v>25849.716530866717</v>
      </c>
      <c r="AI410" s="494">
        <v>25501.001312842141</v>
      </c>
      <c r="AJ410" s="494">
        <v>25501.086410747223</v>
      </c>
      <c r="AK410" s="494">
        <v>25501.187167336586</v>
      </c>
      <c r="AL410" s="494">
        <v>25498.678967487936</v>
      </c>
      <c r="AM410" s="494">
        <v>25498.684630528889</v>
      </c>
      <c r="AN410" s="494">
        <v>25498.748914299216</v>
      </c>
      <c r="AO410" s="494">
        <v>25498.727980003183</v>
      </c>
      <c r="AP410" s="494">
        <v>25498.754635122987</v>
      </c>
      <c r="AQ410" s="494">
        <v>25499.219619418411</v>
      </c>
      <c r="AR410" s="494">
        <v>25499.230506627358</v>
      </c>
      <c r="AS410" s="494">
        <v>25499.240246458721</v>
      </c>
      <c r="AT410" s="494">
        <v>25499.249799988505</v>
      </c>
      <c r="AU410" s="494">
        <v>25499.25919301957</v>
      </c>
    </row>
    <row r="411" spans="3:47" ht="15.75">
      <c r="C411" s="1040"/>
      <c r="F411" s="314" t="s">
        <v>37</v>
      </c>
      <c r="H411" s="539"/>
      <c r="I411" s="539"/>
      <c r="J411" s="539"/>
      <c r="K411" s="539"/>
      <c r="L411" s="539"/>
      <c r="M411" s="539"/>
      <c r="N411" s="539">
        <v>0</v>
      </c>
      <c r="O411" s="539">
        <v>0</v>
      </c>
      <c r="P411" s="539">
        <v>0</v>
      </c>
      <c r="Q411" s="539">
        <v>0</v>
      </c>
      <c r="R411" s="539">
        <v>0</v>
      </c>
      <c r="S411" s="539">
        <v>0</v>
      </c>
      <c r="T411" s="539">
        <v>0</v>
      </c>
      <c r="U411" s="539">
        <v>0</v>
      </c>
      <c r="V411" s="539">
        <v>0</v>
      </c>
      <c r="W411" s="539">
        <v>0</v>
      </c>
      <c r="X411" s="539">
        <v>0</v>
      </c>
      <c r="Y411" s="539">
        <v>0</v>
      </c>
      <c r="Z411" s="539">
        <v>0</v>
      </c>
      <c r="AA411" s="539">
        <v>0</v>
      </c>
      <c r="AB411" s="539">
        <v>0</v>
      </c>
      <c r="AC411" s="539">
        <v>0</v>
      </c>
      <c r="AD411" s="539">
        <v>6011.0135319604105</v>
      </c>
      <c r="AE411" s="539">
        <v>24398.921468039578</v>
      </c>
      <c r="AF411" s="539">
        <v>24761.630000000005</v>
      </c>
      <c r="AG411" s="539">
        <v>25270.389559535299</v>
      </c>
      <c r="AH411" s="539">
        <v>25849.716530866717</v>
      </c>
      <c r="AI411" s="539">
        <v>25501.001312842141</v>
      </c>
      <c r="AJ411" s="539">
        <v>25501.086410747223</v>
      </c>
      <c r="AK411" s="539">
        <v>25501.187167336586</v>
      </c>
      <c r="AL411" s="539">
        <v>25498.678967487936</v>
      </c>
      <c r="AM411" s="539">
        <v>25498.684630528889</v>
      </c>
      <c r="AN411" s="539">
        <v>25498.748914299216</v>
      </c>
      <c r="AO411" s="539">
        <v>25498.727980003183</v>
      </c>
      <c r="AP411" s="539">
        <v>25498.754635122987</v>
      </c>
      <c r="AQ411" s="539">
        <v>25499.219619418411</v>
      </c>
      <c r="AR411" s="539">
        <v>25499.230506627358</v>
      </c>
      <c r="AS411" s="539">
        <v>25499.240246458721</v>
      </c>
      <c r="AT411" s="539">
        <v>25499.249799988505</v>
      </c>
      <c r="AU411" s="539">
        <v>25499.25919301957</v>
      </c>
    </row>
    <row r="412" spans="3:47" ht="15.75">
      <c r="C412" s="1040"/>
      <c r="E412" s="314" t="s">
        <v>1120</v>
      </c>
      <c r="F412" s="314"/>
      <c r="H412" s="494"/>
      <c r="I412" s="494"/>
      <c r="J412" s="494"/>
      <c r="K412" s="494"/>
      <c r="L412" s="494"/>
      <c r="M412" s="494"/>
      <c r="N412" s="494"/>
      <c r="O412" s="494"/>
      <c r="P412" s="494"/>
      <c r="Q412" s="494"/>
      <c r="R412" s="494"/>
      <c r="S412" s="494"/>
      <c r="T412" s="494"/>
      <c r="U412" s="494"/>
      <c r="V412" s="494"/>
      <c r="W412" s="494"/>
      <c r="X412" s="494"/>
      <c r="Y412" s="494"/>
      <c r="Z412" s="494"/>
      <c r="AA412" s="494"/>
      <c r="AB412" s="494"/>
      <c r="AC412" s="494"/>
      <c r="AD412" s="494"/>
      <c r="AE412" s="494"/>
      <c r="AF412" s="494"/>
      <c r="AG412" s="494"/>
      <c r="AH412" s="494"/>
      <c r="AI412" s="494"/>
      <c r="AJ412" s="494"/>
      <c r="AK412" s="494"/>
      <c r="AL412" s="494"/>
      <c r="AM412" s="494"/>
      <c r="AN412" s="494"/>
      <c r="AO412" s="494"/>
      <c r="AP412" s="494"/>
      <c r="AQ412" s="494"/>
      <c r="AR412" s="494"/>
      <c r="AS412" s="494"/>
      <c r="AT412" s="494"/>
      <c r="AU412" s="494"/>
    </row>
    <row r="413" spans="3:47">
      <c r="C413" s="1040"/>
      <c r="F413" s="156" t="s">
        <v>1091</v>
      </c>
      <c r="H413" s="494"/>
      <c r="I413" s="494"/>
      <c r="J413" s="494"/>
      <c r="K413" s="494"/>
      <c r="L413" s="494"/>
      <c r="M413" s="494"/>
      <c r="N413" s="494">
        <v>0</v>
      </c>
      <c r="O413" s="494">
        <v>0</v>
      </c>
      <c r="P413" s="494">
        <v>0</v>
      </c>
      <c r="Q413" s="494">
        <v>0</v>
      </c>
      <c r="R413" s="494">
        <v>0</v>
      </c>
      <c r="S413" s="494">
        <v>0</v>
      </c>
      <c r="T413" s="494">
        <v>0</v>
      </c>
      <c r="U413" s="494">
        <v>0</v>
      </c>
      <c r="V413" s="494">
        <v>0</v>
      </c>
      <c r="W413" s="494">
        <v>0</v>
      </c>
      <c r="X413" s="494">
        <v>0</v>
      </c>
      <c r="Y413" s="494">
        <v>0</v>
      </c>
      <c r="Z413" s="494">
        <v>0</v>
      </c>
      <c r="AA413" s="494">
        <v>0</v>
      </c>
      <c r="AB413" s="494">
        <v>0</v>
      </c>
      <c r="AC413" s="494">
        <v>0</v>
      </c>
      <c r="AD413" s="494">
        <v>0</v>
      </c>
      <c r="AE413" s="494">
        <v>0</v>
      </c>
      <c r="AF413" s="494">
        <v>0</v>
      </c>
      <c r="AG413" s="494">
        <v>0</v>
      </c>
      <c r="AH413" s="494">
        <v>0</v>
      </c>
      <c r="AI413" s="494">
        <v>0</v>
      </c>
      <c r="AJ413" s="494">
        <v>0</v>
      </c>
      <c r="AK413" s="494">
        <v>0</v>
      </c>
      <c r="AL413" s="494">
        <v>0</v>
      </c>
      <c r="AM413" s="494">
        <v>0</v>
      </c>
      <c r="AN413" s="494">
        <v>0</v>
      </c>
      <c r="AO413" s="494">
        <v>0</v>
      </c>
      <c r="AP413" s="494">
        <v>0</v>
      </c>
      <c r="AQ413" s="494">
        <v>0</v>
      </c>
      <c r="AR413" s="494">
        <v>0</v>
      </c>
      <c r="AS413" s="494">
        <v>0</v>
      </c>
      <c r="AT413" s="494">
        <v>0</v>
      </c>
      <c r="AU413" s="494">
        <v>0</v>
      </c>
    </row>
    <row r="414" spans="3:47">
      <c r="C414" s="1040"/>
      <c r="F414" s="156" t="s">
        <v>1112</v>
      </c>
      <c r="H414" s="494"/>
      <c r="I414" s="494"/>
      <c r="J414" s="494"/>
      <c r="K414" s="494"/>
      <c r="L414" s="494"/>
      <c r="M414" s="494"/>
      <c r="N414" s="494">
        <v>0</v>
      </c>
      <c r="O414" s="494">
        <v>0</v>
      </c>
      <c r="P414" s="494">
        <v>0</v>
      </c>
      <c r="Q414" s="494">
        <v>0</v>
      </c>
      <c r="R414" s="494">
        <v>0</v>
      </c>
      <c r="S414" s="494">
        <v>0</v>
      </c>
      <c r="T414" s="494">
        <v>0</v>
      </c>
      <c r="U414" s="494">
        <v>16666.600000000002</v>
      </c>
      <c r="V414" s="494">
        <v>23333.4</v>
      </c>
      <c r="W414" s="494">
        <v>33333.300000000003</v>
      </c>
      <c r="X414" s="494">
        <v>51187.000000000007</v>
      </c>
      <c r="Y414" s="494">
        <v>73125.000000000015</v>
      </c>
      <c r="Z414" s="494">
        <v>102568.70000000001</v>
      </c>
      <c r="AA414" s="494">
        <v>143601.29999999999</v>
      </c>
      <c r="AB414" s="494">
        <v>154840.40000000002</v>
      </c>
      <c r="AC414" s="494">
        <v>152150.20000000001</v>
      </c>
      <c r="AD414" s="494">
        <v>150432.88971650176</v>
      </c>
      <c r="AE414" s="494">
        <v>101117.11028349824</v>
      </c>
      <c r="AF414" s="494">
        <v>100000</v>
      </c>
      <c r="AG414" s="494">
        <v>99099.566900138438</v>
      </c>
      <c r="AH414" s="494">
        <v>101371.43737594799</v>
      </c>
      <c r="AI414" s="494">
        <v>107995.30601496222</v>
      </c>
      <c r="AJ414" s="494">
        <v>137998.19599281892</v>
      </c>
      <c r="AK414" s="494">
        <v>168667.67416341245</v>
      </c>
      <c r="AL414" s="494">
        <v>195820.23580790701</v>
      </c>
      <c r="AM414" s="494">
        <v>204323.51275725738</v>
      </c>
      <c r="AN414" s="494">
        <v>201824.27485927389</v>
      </c>
      <c r="AO414" s="494">
        <v>199990.02337257381</v>
      </c>
      <c r="AP414" s="494">
        <v>199990.23243233719</v>
      </c>
      <c r="AQ414" s="494">
        <v>199993.87936798754</v>
      </c>
      <c r="AR414" s="494">
        <v>199993.96475786163</v>
      </c>
      <c r="AS414" s="494">
        <v>199994.04114869569</v>
      </c>
      <c r="AT414" s="494">
        <v>199994.11607834121</v>
      </c>
      <c r="AU414" s="494">
        <v>199994.18974917312</v>
      </c>
    </row>
    <row r="415" spans="3:47" ht="15.75">
      <c r="C415" s="1040"/>
      <c r="F415" s="314" t="s">
        <v>37</v>
      </c>
      <c r="H415" s="539"/>
      <c r="I415" s="539"/>
      <c r="J415" s="539"/>
      <c r="K415" s="539"/>
      <c r="L415" s="539"/>
      <c r="M415" s="539"/>
      <c r="N415" s="539">
        <v>0</v>
      </c>
      <c r="O415" s="539">
        <v>0</v>
      </c>
      <c r="P415" s="539">
        <v>0</v>
      </c>
      <c r="Q415" s="539">
        <v>0</v>
      </c>
      <c r="R415" s="539">
        <v>0</v>
      </c>
      <c r="S415" s="539">
        <v>0</v>
      </c>
      <c r="T415" s="539">
        <v>0</v>
      </c>
      <c r="U415" s="539">
        <v>16666.600000000002</v>
      </c>
      <c r="V415" s="539">
        <v>23333.4</v>
      </c>
      <c r="W415" s="539">
        <v>33333.300000000003</v>
      </c>
      <c r="X415" s="539">
        <v>51187.000000000007</v>
      </c>
      <c r="Y415" s="539">
        <v>73125.000000000015</v>
      </c>
      <c r="Z415" s="539">
        <v>102568.70000000001</v>
      </c>
      <c r="AA415" s="539">
        <v>143601.29999999999</v>
      </c>
      <c r="AB415" s="539">
        <v>154840.40000000002</v>
      </c>
      <c r="AC415" s="539">
        <v>152150.20000000001</v>
      </c>
      <c r="AD415" s="539">
        <v>150432.88971650176</v>
      </c>
      <c r="AE415" s="539">
        <v>101117.11028349824</v>
      </c>
      <c r="AF415" s="539">
        <v>100000</v>
      </c>
      <c r="AG415" s="539">
        <v>99099.566900138438</v>
      </c>
      <c r="AH415" s="539">
        <v>101371.43737594799</v>
      </c>
      <c r="AI415" s="539">
        <v>107995.30601496222</v>
      </c>
      <c r="AJ415" s="539">
        <v>137998.19599281892</v>
      </c>
      <c r="AK415" s="539">
        <v>168667.67416341245</v>
      </c>
      <c r="AL415" s="539">
        <v>195820.23580790701</v>
      </c>
      <c r="AM415" s="539">
        <v>204323.51275725738</v>
      </c>
      <c r="AN415" s="539">
        <v>201824.27485927389</v>
      </c>
      <c r="AO415" s="539">
        <v>199990.02337257381</v>
      </c>
      <c r="AP415" s="539">
        <v>199990.23243233719</v>
      </c>
      <c r="AQ415" s="539">
        <v>199993.87936798754</v>
      </c>
      <c r="AR415" s="539">
        <v>199993.96475786163</v>
      </c>
      <c r="AS415" s="539">
        <v>199994.04114869569</v>
      </c>
      <c r="AT415" s="539">
        <v>199994.11607834121</v>
      </c>
      <c r="AU415" s="539">
        <v>199994.18974917312</v>
      </c>
    </row>
    <row r="416" spans="3:47" ht="15.75">
      <c r="C416" s="1040"/>
      <c r="E416" s="314" t="s">
        <v>1121</v>
      </c>
      <c r="F416" s="314"/>
      <c r="H416" s="494"/>
      <c r="I416" s="494"/>
      <c r="J416" s="494"/>
      <c r="K416" s="494"/>
      <c r="L416" s="494"/>
      <c r="M416" s="494"/>
      <c r="N416" s="494"/>
      <c r="O416" s="494"/>
      <c r="P416" s="494"/>
      <c r="Q416" s="494"/>
      <c r="R416" s="494"/>
      <c r="S416" s="494"/>
      <c r="T416" s="494"/>
      <c r="U416" s="494"/>
      <c r="V416" s="494"/>
      <c r="W416" s="494"/>
      <c r="X416" s="494"/>
      <c r="Y416" s="494"/>
      <c r="Z416" s="494"/>
      <c r="AA416" s="494"/>
      <c r="AB416" s="494"/>
      <c r="AC416" s="494"/>
      <c r="AD416" s="494"/>
      <c r="AE416" s="494"/>
      <c r="AF416" s="494"/>
      <c r="AG416" s="494"/>
      <c r="AH416" s="494"/>
      <c r="AI416" s="494"/>
      <c r="AJ416" s="494"/>
      <c r="AK416" s="494"/>
      <c r="AL416" s="494"/>
      <c r="AM416" s="494"/>
      <c r="AN416" s="494"/>
      <c r="AO416" s="494"/>
      <c r="AP416" s="494"/>
      <c r="AQ416" s="494"/>
      <c r="AR416" s="494"/>
      <c r="AS416" s="494"/>
      <c r="AT416" s="494"/>
      <c r="AU416" s="494"/>
    </row>
    <row r="417" spans="3:47">
      <c r="C417" s="1040"/>
      <c r="F417" s="156" t="s">
        <v>1091</v>
      </c>
      <c r="H417" s="494"/>
      <c r="I417" s="494"/>
      <c r="J417" s="494"/>
      <c r="K417" s="494"/>
      <c r="L417" s="494"/>
      <c r="M417" s="494"/>
      <c r="N417" s="494">
        <v>0</v>
      </c>
      <c r="O417" s="494">
        <v>0</v>
      </c>
      <c r="P417" s="494">
        <v>0</v>
      </c>
      <c r="Q417" s="494">
        <v>0</v>
      </c>
      <c r="R417" s="494">
        <v>0</v>
      </c>
      <c r="S417" s="494">
        <v>0</v>
      </c>
      <c r="T417" s="494">
        <v>0</v>
      </c>
      <c r="U417" s="494">
        <v>0</v>
      </c>
      <c r="V417" s="494">
        <v>0</v>
      </c>
      <c r="W417" s="494">
        <v>0</v>
      </c>
      <c r="X417" s="494">
        <v>0</v>
      </c>
      <c r="Y417" s="494">
        <v>0</v>
      </c>
      <c r="Z417" s="494">
        <v>0</v>
      </c>
      <c r="AA417" s="494">
        <v>0</v>
      </c>
      <c r="AB417" s="494">
        <v>0</v>
      </c>
      <c r="AC417" s="494">
        <v>0</v>
      </c>
      <c r="AD417" s="494">
        <v>0</v>
      </c>
      <c r="AE417" s="494">
        <v>0</v>
      </c>
      <c r="AF417" s="494">
        <v>0</v>
      </c>
      <c r="AG417" s="494">
        <v>0</v>
      </c>
      <c r="AH417" s="494">
        <v>0</v>
      </c>
      <c r="AI417" s="494">
        <v>0</v>
      </c>
      <c r="AJ417" s="494">
        <v>0</v>
      </c>
      <c r="AK417" s="494">
        <v>0</v>
      </c>
      <c r="AL417" s="494">
        <v>0</v>
      </c>
      <c r="AM417" s="494">
        <v>0</v>
      </c>
      <c r="AN417" s="494">
        <v>0</v>
      </c>
      <c r="AO417" s="494">
        <v>0</v>
      </c>
      <c r="AP417" s="494">
        <v>0</v>
      </c>
      <c r="AQ417" s="494">
        <v>0</v>
      </c>
      <c r="AR417" s="494">
        <v>0</v>
      </c>
      <c r="AS417" s="494">
        <v>0</v>
      </c>
      <c r="AT417" s="494">
        <v>0</v>
      </c>
      <c r="AU417" s="494">
        <v>0</v>
      </c>
    </row>
    <row r="418" spans="3:47">
      <c r="C418" s="1040"/>
      <c r="F418" s="156" t="s">
        <v>1112</v>
      </c>
      <c r="H418" s="494"/>
      <c r="I418" s="494"/>
      <c r="J418" s="494"/>
      <c r="K418" s="494"/>
      <c r="L418" s="494"/>
      <c r="M418" s="494"/>
      <c r="N418" s="494">
        <v>0</v>
      </c>
      <c r="O418" s="494">
        <v>0</v>
      </c>
      <c r="P418" s="494">
        <v>0</v>
      </c>
      <c r="Q418" s="494">
        <v>0</v>
      </c>
      <c r="R418" s="494">
        <v>0</v>
      </c>
      <c r="S418" s="494">
        <v>0</v>
      </c>
      <c r="T418" s="494">
        <v>0</v>
      </c>
      <c r="U418" s="494">
        <v>16666.600000000002</v>
      </c>
      <c r="V418" s="494">
        <v>23333.4</v>
      </c>
      <c r="W418" s="494">
        <v>33333.300000000003</v>
      </c>
      <c r="X418" s="494">
        <v>51187.000000000007</v>
      </c>
      <c r="Y418" s="494">
        <v>73125.000000000015</v>
      </c>
      <c r="Z418" s="494">
        <v>102568.70000000001</v>
      </c>
      <c r="AA418" s="494">
        <v>143601.29999999999</v>
      </c>
      <c r="AB418" s="494">
        <v>154840.40000000002</v>
      </c>
      <c r="AC418" s="494">
        <v>152150.20000000001</v>
      </c>
      <c r="AD418" s="494">
        <v>170519.69326913613</v>
      </c>
      <c r="AE418" s="494">
        <v>182343.84773086384</v>
      </c>
      <c r="AF418" s="494">
        <v>180961.63</v>
      </c>
      <c r="AG418" s="494">
        <v>180063.91305755154</v>
      </c>
      <c r="AH418" s="494">
        <v>188453.3423962713</v>
      </c>
      <c r="AI418" s="494">
        <v>205699.14241749857</v>
      </c>
      <c r="AJ418" s="494">
        <v>235702.35843713279</v>
      </c>
      <c r="AK418" s="494">
        <v>266372.22264375695</v>
      </c>
      <c r="AL418" s="494">
        <v>293515.17444020393</v>
      </c>
      <c r="AM418" s="494">
        <v>302018.47308677394</v>
      </c>
      <c r="AN418" s="494">
        <v>299519.48148386343</v>
      </c>
      <c r="AO418" s="494">
        <v>297685.14979007619</v>
      </c>
      <c r="AP418" s="494">
        <v>297685.46097553393</v>
      </c>
      <c r="AQ418" s="494">
        <v>297690.88943924947</v>
      </c>
      <c r="AR418" s="494">
        <v>297691.01654207706</v>
      </c>
      <c r="AS418" s="494">
        <v>297691.13024983357</v>
      </c>
      <c r="AT418" s="494">
        <v>297691.24178261089</v>
      </c>
      <c r="AU418" s="494">
        <v>297691.35144164425</v>
      </c>
    </row>
    <row r="419" spans="3:47" ht="15.75">
      <c r="C419" s="1040"/>
      <c r="F419" s="314" t="s">
        <v>37</v>
      </c>
      <c r="H419" s="539"/>
      <c r="I419" s="539"/>
      <c r="J419" s="539"/>
      <c r="K419" s="539"/>
      <c r="L419" s="539"/>
      <c r="M419" s="539"/>
      <c r="N419" s="539">
        <v>0</v>
      </c>
      <c r="O419" s="539">
        <v>0</v>
      </c>
      <c r="P419" s="539">
        <v>0</v>
      </c>
      <c r="Q419" s="539">
        <v>0</v>
      </c>
      <c r="R419" s="539">
        <v>0</v>
      </c>
      <c r="S419" s="539">
        <v>0</v>
      </c>
      <c r="T419" s="539">
        <v>0</v>
      </c>
      <c r="U419" s="539">
        <v>16666.600000000002</v>
      </c>
      <c r="V419" s="539">
        <v>23333.4</v>
      </c>
      <c r="W419" s="539">
        <v>33333.300000000003</v>
      </c>
      <c r="X419" s="539">
        <v>51187.000000000007</v>
      </c>
      <c r="Y419" s="539">
        <v>73125.000000000015</v>
      </c>
      <c r="Z419" s="539">
        <v>102568.70000000001</v>
      </c>
      <c r="AA419" s="539">
        <v>143601.29999999999</v>
      </c>
      <c r="AB419" s="539">
        <v>154840.40000000002</v>
      </c>
      <c r="AC419" s="539">
        <v>152150.20000000001</v>
      </c>
      <c r="AD419" s="539">
        <v>170519.69326913613</v>
      </c>
      <c r="AE419" s="539">
        <v>182343.84773086384</v>
      </c>
      <c r="AF419" s="539">
        <v>180961.63</v>
      </c>
      <c r="AG419" s="539">
        <v>180063.91305755154</v>
      </c>
      <c r="AH419" s="539">
        <v>188453.3423962713</v>
      </c>
      <c r="AI419" s="539">
        <v>205699.14241749857</v>
      </c>
      <c r="AJ419" s="539">
        <v>235702.35843713279</v>
      </c>
      <c r="AK419" s="539">
        <v>266372.22264375695</v>
      </c>
      <c r="AL419" s="539">
        <v>293515.17444020393</v>
      </c>
      <c r="AM419" s="539">
        <v>302018.47308677394</v>
      </c>
      <c r="AN419" s="539">
        <v>299519.48148386343</v>
      </c>
      <c r="AO419" s="539">
        <v>297685.14979007619</v>
      </c>
      <c r="AP419" s="539">
        <v>297685.46097553393</v>
      </c>
      <c r="AQ419" s="539">
        <v>297690.88943924947</v>
      </c>
      <c r="AR419" s="539">
        <v>297691.01654207706</v>
      </c>
      <c r="AS419" s="539">
        <v>297691.13024983357</v>
      </c>
      <c r="AT419" s="539">
        <v>297691.24178261089</v>
      </c>
      <c r="AU419" s="539">
        <v>297691.35144164425</v>
      </c>
    </row>
    <row r="420" spans="3:47" ht="15.75">
      <c r="C420" s="1040"/>
      <c r="E420" s="314" t="s">
        <v>1122</v>
      </c>
      <c r="F420" s="314"/>
      <c r="H420" s="494"/>
      <c r="I420" s="494"/>
      <c r="J420" s="494"/>
      <c r="K420" s="494"/>
      <c r="L420" s="494"/>
      <c r="M420" s="494"/>
      <c r="N420" s="494"/>
      <c r="O420" s="494"/>
      <c r="P420" s="494"/>
      <c r="Q420" s="494"/>
      <c r="R420" s="494"/>
      <c r="S420" s="494"/>
      <c r="T420" s="494"/>
      <c r="U420" s="494"/>
      <c r="V420" s="494"/>
      <c r="W420" s="494"/>
      <c r="X420" s="494"/>
      <c r="Y420" s="494"/>
      <c r="Z420" s="494"/>
      <c r="AA420" s="494"/>
      <c r="AB420" s="494"/>
      <c r="AC420" s="494"/>
      <c r="AD420" s="494"/>
      <c r="AE420" s="494"/>
      <c r="AF420" s="494"/>
      <c r="AG420" s="494"/>
      <c r="AH420" s="494"/>
      <c r="AI420" s="494"/>
      <c r="AJ420" s="494"/>
      <c r="AK420" s="494"/>
      <c r="AL420" s="494"/>
      <c r="AM420" s="494"/>
      <c r="AN420" s="494"/>
      <c r="AO420" s="494"/>
      <c r="AP420" s="494"/>
      <c r="AQ420" s="494"/>
      <c r="AR420" s="494"/>
      <c r="AS420" s="494"/>
      <c r="AT420" s="494"/>
      <c r="AU420" s="494"/>
    </row>
    <row r="421" spans="3:47">
      <c r="C421" s="1040"/>
      <c r="F421" s="156" t="s">
        <v>1091</v>
      </c>
      <c r="H421" s="494"/>
      <c r="I421" s="494"/>
      <c r="J421" s="494"/>
      <c r="K421" s="494"/>
      <c r="L421" s="494"/>
      <c r="M421" s="494"/>
      <c r="N421" s="494">
        <v>1251356.5000000002</v>
      </c>
      <c r="O421" s="494">
        <v>1129056.0999999999</v>
      </c>
      <c r="P421" s="494">
        <v>1091392.7000000002</v>
      </c>
      <c r="Q421" s="494">
        <v>1260812.3</v>
      </c>
      <c r="R421" s="494">
        <v>1301228.7999999998</v>
      </c>
      <c r="S421" s="494">
        <v>1372330.2</v>
      </c>
      <c r="T421" s="494">
        <v>1410080.6000000003</v>
      </c>
      <c r="U421" s="494">
        <v>1467253</v>
      </c>
      <c r="V421" s="494">
        <v>1382964.7000000002</v>
      </c>
      <c r="W421" s="494">
        <v>1409931.2999999998</v>
      </c>
      <c r="X421" s="494">
        <v>1450357.5000000002</v>
      </c>
      <c r="Y421" s="494">
        <v>1327243.3</v>
      </c>
      <c r="Z421" s="494">
        <v>1208767.5</v>
      </c>
      <c r="AA421" s="494">
        <v>1009854.1</v>
      </c>
      <c r="AB421" s="494">
        <v>949956.90000000014</v>
      </c>
      <c r="AC421" s="494">
        <v>1020910.2000000003</v>
      </c>
      <c r="AD421" s="494">
        <v>992763.21399999992</v>
      </c>
      <c r="AE421" s="494">
        <v>992889.94968891912</v>
      </c>
      <c r="AF421" s="494">
        <v>921990.02942102833</v>
      </c>
      <c r="AG421" s="494">
        <v>901627.07303886767</v>
      </c>
      <c r="AH421" s="494">
        <v>879614.63856574544</v>
      </c>
      <c r="AI421" s="494">
        <v>875583.67851632019</v>
      </c>
      <c r="AJ421" s="494">
        <v>883770.55054848327</v>
      </c>
      <c r="AK421" s="494">
        <v>899448.85867690004</v>
      </c>
      <c r="AL421" s="494">
        <v>916084.48048219399</v>
      </c>
      <c r="AM421" s="494">
        <v>919619.72724179423</v>
      </c>
      <c r="AN421" s="494">
        <v>915818.10820274916</v>
      </c>
      <c r="AO421" s="494">
        <v>911458.34862351615</v>
      </c>
      <c r="AP421" s="494">
        <v>909034.3913822649</v>
      </c>
      <c r="AQ421" s="494">
        <v>906847.37208599062</v>
      </c>
      <c r="AR421" s="494">
        <v>904032.19493431482</v>
      </c>
      <c r="AS421" s="494">
        <v>900239.19427380082</v>
      </c>
      <c r="AT421" s="494">
        <v>896576.43692037696</v>
      </c>
      <c r="AU421" s="494">
        <v>893141.84425795462</v>
      </c>
    </row>
    <row r="422" spans="3:47">
      <c r="C422" s="1040"/>
      <c r="F422" s="156" t="s">
        <v>1112</v>
      </c>
      <c r="H422" s="494"/>
      <c r="I422" s="494"/>
      <c r="J422" s="494"/>
      <c r="K422" s="494"/>
      <c r="L422" s="494"/>
      <c r="M422" s="494"/>
      <c r="N422" s="494">
        <v>454263.2</v>
      </c>
      <c r="O422" s="494">
        <v>504079.8</v>
      </c>
      <c r="P422" s="494">
        <v>392137.19999999995</v>
      </c>
      <c r="Q422" s="494">
        <v>713626.6</v>
      </c>
      <c r="R422" s="494">
        <v>875451.8</v>
      </c>
      <c r="S422" s="494">
        <v>895008.4</v>
      </c>
      <c r="T422" s="494">
        <v>936821.9</v>
      </c>
      <c r="U422" s="494">
        <v>833299.1</v>
      </c>
      <c r="V422" s="494">
        <v>835845.00000000012</v>
      </c>
      <c r="W422" s="494">
        <v>699488.29999999993</v>
      </c>
      <c r="X422" s="494">
        <v>816006.89999999991</v>
      </c>
      <c r="Y422" s="494">
        <v>973780.99999999988</v>
      </c>
      <c r="Z422" s="494">
        <v>954167</v>
      </c>
      <c r="AA422" s="494">
        <v>830238.3</v>
      </c>
      <c r="AB422" s="494">
        <v>643129.39999999991</v>
      </c>
      <c r="AC422" s="494">
        <v>690929.39999999991</v>
      </c>
      <c r="AD422" s="494">
        <v>836366.98600000003</v>
      </c>
      <c r="AE422" s="494">
        <v>862934.39957915328</v>
      </c>
      <c r="AF422" s="494">
        <v>839147.15480474103</v>
      </c>
      <c r="AG422" s="494">
        <v>857769.32162953354</v>
      </c>
      <c r="AH422" s="494">
        <v>868335.04595178668</v>
      </c>
      <c r="AI422" s="494">
        <v>878936.41553119267</v>
      </c>
      <c r="AJ422" s="494">
        <v>864387.3258356204</v>
      </c>
      <c r="AK422" s="494">
        <v>856760.98894657125</v>
      </c>
      <c r="AL422" s="494">
        <v>824090.81021519331</v>
      </c>
      <c r="AM422" s="494">
        <v>829861.37370628468</v>
      </c>
      <c r="AN422" s="494">
        <v>834175.98167840939</v>
      </c>
      <c r="AO422" s="494">
        <v>837958.38504547789</v>
      </c>
      <c r="AP422" s="494">
        <v>841810.16424648324</v>
      </c>
      <c r="AQ422" s="494">
        <v>841032.59954589931</v>
      </c>
      <c r="AR422" s="494">
        <v>845624.17023397074</v>
      </c>
      <c r="AS422" s="494">
        <v>849409.32291887735</v>
      </c>
      <c r="AT422" s="494">
        <v>853128.35037356848</v>
      </c>
      <c r="AU422" s="494">
        <v>856559.29848269047</v>
      </c>
    </row>
    <row r="423" spans="3:47" ht="15.75">
      <c r="C423" s="1040"/>
      <c r="F423" s="314" t="s">
        <v>37</v>
      </c>
      <c r="H423" s="539"/>
      <c r="I423" s="539"/>
      <c r="J423" s="539"/>
      <c r="K423" s="539"/>
      <c r="L423" s="539"/>
      <c r="M423" s="539"/>
      <c r="N423" s="539">
        <v>1705619.7000000002</v>
      </c>
      <c r="O423" s="539">
        <v>1633135.9</v>
      </c>
      <c r="P423" s="539">
        <v>1483529.9000000001</v>
      </c>
      <c r="Q423" s="539">
        <v>1974438.9</v>
      </c>
      <c r="R423" s="539">
        <v>2176680.5999999996</v>
      </c>
      <c r="S423" s="539">
        <v>2267338.6</v>
      </c>
      <c r="T423" s="539">
        <v>2346902.5000000005</v>
      </c>
      <c r="U423" s="539">
        <v>2300552.1</v>
      </c>
      <c r="V423" s="539">
        <v>2218809.7000000002</v>
      </c>
      <c r="W423" s="539">
        <v>2109419.5999999996</v>
      </c>
      <c r="X423" s="539">
        <v>2266364.4000000004</v>
      </c>
      <c r="Y423" s="539">
        <v>2301024.2999999998</v>
      </c>
      <c r="Z423" s="539">
        <v>2162934.5</v>
      </c>
      <c r="AA423" s="539">
        <v>1840092.4</v>
      </c>
      <c r="AB423" s="539">
        <v>1593086.3</v>
      </c>
      <c r="AC423" s="539">
        <v>1711839.6</v>
      </c>
      <c r="AD423" s="539">
        <v>1829130.2</v>
      </c>
      <c r="AE423" s="539">
        <v>1855824.3492680723</v>
      </c>
      <c r="AF423" s="539">
        <v>1761137.1842257692</v>
      </c>
      <c r="AG423" s="539">
        <v>1759396.3946684012</v>
      </c>
      <c r="AH423" s="539">
        <v>1747949.6845175321</v>
      </c>
      <c r="AI423" s="539">
        <v>1754520.0940475129</v>
      </c>
      <c r="AJ423" s="539">
        <v>1748157.8763841037</v>
      </c>
      <c r="AK423" s="539">
        <v>1756209.8476234712</v>
      </c>
      <c r="AL423" s="539">
        <v>1740175.2906973874</v>
      </c>
      <c r="AM423" s="539">
        <v>1749481.100948079</v>
      </c>
      <c r="AN423" s="539">
        <v>1749994.0898811584</v>
      </c>
      <c r="AO423" s="539">
        <v>1749416.7336689942</v>
      </c>
      <c r="AP423" s="539">
        <v>1750844.5556287481</v>
      </c>
      <c r="AQ423" s="539">
        <v>1747879.9716318899</v>
      </c>
      <c r="AR423" s="539">
        <v>1749656.3651682856</v>
      </c>
      <c r="AS423" s="539">
        <v>1749648.5171926781</v>
      </c>
      <c r="AT423" s="539">
        <v>1749704.7872939454</v>
      </c>
      <c r="AU423" s="539">
        <v>1749701.142740645</v>
      </c>
    </row>
    <row r="424" spans="3:47">
      <c r="C424" s="1040"/>
    </row>
    <row r="425" spans="3:47">
      <c r="C425" s="1040"/>
    </row>
    <row r="426" spans="3:47" ht="15.75">
      <c r="C426" s="1040"/>
      <c r="D426" s="29" t="s">
        <v>1123</v>
      </c>
    </row>
    <row r="427" spans="3:47" ht="15.75">
      <c r="C427" s="1040"/>
      <c r="E427" s="314" t="s">
        <v>1111</v>
      </c>
      <c r="F427" s="156"/>
    </row>
    <row r="428" spans="3:47">
      <c r="C428" s="1040"/>
      <c r="E428" s="156"/>
      <c r="F428" s="156" t="s">
        <v>532</v>
      </c>
      <c r="H428" s="494"/>
      <c r="I428" s="494"/>
      <c r="J428" s="494"/>
      <c r="K428" s="494"/>
      <c r="L428" s="494"/>
      <c r="M428" s="494"/>
      <c r="N428" s="494">
        <v>496303860.90000004</v>
      </c>
      <c r="O428" s="494">
        <v>460591528.5</v>
      </c>
      <c r="P428" s="494">
        <v>582002904.89999998</v>
      </c>
      <c r="Q428" s="494">
        <v>638612554.60000002</v>
      </c>
      <c r="R428" s="494">
        <v>676969225.10000002</v>
      </c>
      <c r="S428" s="494">
        <v>705918391.20000005</v>
      </c>
      <c r="T428" s="494">
        <v>600522318</v>
      </c>
      <c r="U428" s="494">
        <v>538628642.60000002</v>
      </c>
      <c r="V428" s="494">
        <v>539341429.30000007</v>
      </c>
      <c r="W428" s="494">
        <v>587447016.39999998</v>
      </c>
      <c r="X428" s="494">
        <v>591132502.80000007</v>
      </c>
      <c r="Y428" s="494">
        <v>602460050.39999998</v>
      </c>
      <c r="Z428" s="494">
        <v>643434531.5999999</v>
      </c>
      <c r="AA428" s="494">
        <v>666110420.80000007</v>
      </c>
      <c r="AB428" s="494">
        <v>688692084.70000005</v>
      </c>
      <c r="AC428" s="494">
        <v>901374267.76928365</v>
      </c>
      <c r="AD428" s="494">
        <v>992373937.41156459</v>
      </c>
      <c r="AE428" s="494">
        <v>937044103.65588129</v>
      </c>
      <c r="AF428" s="494">
        <v>912854174.3710711</v>
      </c>
      <c r="AG428" s="494">
        <v>920102841.85154378</v>
      </c>
      <c r="AH428" s="494">
        <v>944780780.49430871</v>
      </c>
      <c r="AI428" s="494">
        <v>960409253.89632654</v>
      </c>
      <c r="AJ428" s="494">
        <v>993721695.86146951</v>
      </c>
      <c r="AK428" s="494">
        <v>1025682022.426343</v>
      </c>
      <c r="AL428" s="494">
        <v>1082702045.6402562</v>
      </c>
      <c r="AM428" s="494">
        <v>1140073042.200274</v>
      </c>
      <c r="AN428" s="494">
        <v>1202033751.4517441</v>
      </c>
      <c r="AO428" s="494">
        <v>1268607889.632256</v>
      </c>
      <c r="AP428" s="494">
        <v>1281967148.6582942</v>
      </c>
      <c r="AQ428" s="494">
        <v>1870131369.0305564</v>
      </c>
      <c r="AR428" s="494">
        <v>2214235015.0878382</v>
      </c>
      <c r="AS428" s="494">
        <v>2433574702.2769971</v>
      </c>
      <c r="AT428" s="494">
        <v>2439376449.3823214</v>
      </c>
      <c r="AU428" s="494">
        <v>0</v>
      </c>
    </row>
    <row r="429" spans="3:47">
      <c r="C429" s="1040"/>
      <c r="E429" s="156"/>
      <c r="F429" s="156" t="s">
        <v>533</v>
      </c>
      <c r="H429" s="494"/>
      <c r="I429" s="494"/>
      <c r="J429" s="494"/>
      <c r="K429" s="494"/>
      <c r="L429" s="494"/>
      <c r="M429" s="494"/>
      <c r="N429" s="494">
        <v>0</v>
      </c>
      <c r="O429" s="494">
        <v>0</v>
      </c>
      <c r="P429" s="494">
        <v>0</v>
      </c>
      <c r="Q429" s="494">
        <v>0</v>
      </c>
      <c r="R429" s="494">
        <v>0</v>
      </c>
      <c r="S429" s="494">
        <v>0</v>
      </c>
      <c r="T429" s="494">
        <v>36374811</v>
      </c>
      <c r="U429" s="494">
        <v>86485058</v>
      </c>
      <c r="V429" s="494">
        <v>16383344.800000001</v>
      </c>
      <c r="W429" s="494">
        <v>30895158</v>
      </c>
      <c r="X429" s="494">
        <v>124566489.59999999</v>
      </c>
      <c r="Y429" s="494">
        <v>106260384.89999999</v>
      </c>
      <c r="Z429" s="494">
        <v>45513652.799999997</v>
      </c>
      <c r="AA429" s="494">
        <v>20824570.799999997</v>
      </c>
      <c r="AB429" s="494">
        <v>430385.2</v>
      </c>
      <c r="AC429" s="494">
        <v>15869786.799999999</v>
      </c>
      <c r="AD429" s="494">
        <v>0</v>
      </c>
      <c r="AE429" s="494">
        <v>0</v>
      </c>
      <c r="AF429" s="494">
        <v>0</v>
      </c>
      <c r="AG429" s="494">
        <v>0</v>
      </c>
      <c r="AH429" s="494">
        <v>0</v>
      </c>
      <c r="AI429" s="494">
        <v>0</v>
      </c>
      <c r="AJ429" s="494">
        <v>0</v>
      </c>
      <c r="AK429" s="494">
        <v>0</v>
      </c>
      <c r="AL429" s="494">
        <v>0</v>
      </c>
      <c r="AM429" s="494">
        <v>0</v>
      </c>
      <c r="AN429" s="494">
        <v>0</v>
      </c>
      <c r="AO429" s="494">
        <v>0</v>
      </c>
      <c r="AP429" s="494">
        <v>0</v>
      </c>
      <c r="AQ429" s="494">
        <v>0</v>
      </c>
      <c r="AR429" s="494">
        <v>0</v>
      </c>
      <c r="AS429" s="494">
        <v>0</v>
      </c>
      <c r="AT429" s="494">
        <v>0</v>
      </c>
      <c r="AU429" s="494">
        <v>0</v>
      </c>
    </row>
    <row r="430" spans="3:47">
      <c r="C430" s="1040"/>
      <c r="E430" s="156"/>
      <c r="F430" s="156" t="s">
        <v>1091</v>
      </c>
      <c r="H430" s="494"/>
      <c r="I430" s="494"/>
      <c r="J430" s="494"/>
      <c r="K430" s="494"/>
      <c r="L430" s="494"/>
      <c r="M430" s="494"/>
      <c r="N430" s="494">
        <v>84502812.200000003</v>
      </c>
      <c r="O430" s="494">
        <v>81211717.600000009</v>
      </c>
      <c r="P430" s="494">
        <v>90596634.000000015</v>
      </c>
      <c r="Q430" s="494">
        <v>94641407</v>
      </c>
      <c r="R430" s="494">
        <v>99186937.600000009</v>
      </c>
      <c r="S430" s="494">
        <v>101641550.2</v>
      </c>
      <c r="T430" s="494">
        <v>102676259</v>
      </c>
      <c r="U430" s="494">
        <v>112988852.40000002</v>
      </c>
      <c r="V430" s="494">
        <v>133642521.60000001</v>
      </c>
      <c r="W430" s="494">
        <v>154270415.20000002</v>
      </c>
      <c r="X430" s="494">
        <v>180650034.59999999</v>
      </c>
      <c r="Y430" s="494">
        <v>179577871.70000002</v>
      </c>
      <c r="Z430" s="494">
        <v>163930740.40000001</v>
      </c>
      <c r="AA430" s="494">
        <v>201438930.00000003</v>
      </c>
      <c r="AB430" s="494">
        <v>205102085.30000004</v>
      </c>
      <c r="AC430" s="494">
        <v>227366875.47599998</v>
      </c>
      <c r="AD430" s="494">
        <v>252194047.22098544</v>
      </c>
      <c r="AE430" s="494">
        <v>273831038.73804539</v>
      </c>
      <c r="AF430" s="494">
        <v>303848323.61409843</v>
      </c>
      <c r="AG430" s="494">
        <v>301707821.02805066</v>
      </c>
      <c r="AH430" s="494">
        <v>310832205.87329364</v>
      </c>
      <c r="AI430" s="494">
        <v>318157398.19745398</v>
      </c>
      <c r="AJ430" s="494">
        <v>323801589.12368399</v>
      </c>
      <c r="AK430" s="494">
        <v>329790412.97358984</v>
      </c>
      <c r="AL430" s="494">
        <v>331063101.80704594</v>
      </c>
      <c r="AM430" s="494">
        <v>329694518.9529897</v>
      </c>
      <c r="AN430" s="494">
        <v>328125005.50446582</v>
      </c>
      <c r="AO430" s="494">
        <v>327252380.89761537</v>
      </c>
      <c r="AP430" s="494">
        <v>356391017.22979432</v>
      </c>
      <c r="AQ430" s="494">
        <v>502641900.38347906</v>
      </c>
      <c r="AR430" s="494">
        <v>597758824.99780369</v>
      </c>
      <c r="AS430" s="494">
        <v>625810352.9704231</v>
      </c>
      <c r="AT430" s="494">
        <v>623413007.29205227</v>
      </c>
      <c r="AU430" s="494">
        <v>0</v>
      </c>
    </row>
    <row r="431" spans="3:47" ht="15.75">
      <c r="C431" s="1040"/>
      <c r="E431" s="156"/>
      <c r="F431" s="314" t="s">
        <v>37</v>
      </c>
      <c r="H431" s="539"/>
      <c r="I431" s="539"/>
      <c r="J431" s="539"/>
      <c r="K431" s="539"/>
      <c r="L431" s="539"/>
      <c r="M431" s="539"/>
      <c r="N431" s="539">
        <v>580806673.10000002</v>
      </c>
      <c r="O431" s="539">
        <v>541803246.10000002</v>
      </c>
      <c r="P431" s="539">
        <v>672599538.89999998</v>
      </c>
      <c r="Q431" s="539">
        <v>733253961.60000002</v>
      </c>
      <c r="R431" s="539">
        <v>776156162.70000005</v>
      </c>
      <c r="S431" s="539">
        <v>807559941.4000001</v>
      </c>
      <c r="T431" s="539">
        <v>739573388</v>
      </c>
      <c r="U431" s="539">
        <v>738102553</v>
      </c>
      <c r="V431" s="539">
        <v>689367295.70000005</v>
      </c>
      <c r="W431" s="539">
        <v>772612589.60000002</v>
      </c>
      <c r="X431" s="539">
        <v>896349027.00000012</v>
      </c>
      <c r="Y431" s="539">
        <v>888298307</v>
      </c>
      <c r="Z431" s="539">
        <v>852878924.79999983</v>
      </c>
      <c r="AA431" s="539">
        <v>888373921.60000002</v>
      </c>
      <c r="AB431" s="539">
        <v>894224555.20000017</v>
      </c>
      <c r="AC431" s="539">
        <v>1144610930.0452836</v>
      </c>
      <c r="AD431" s="539">
        <v>1244567984.63255</v>
      </c>
      <c r="AE431" s="539">
        <v>1210875142.3939266</v>
      </c>
      <c r="AF431" s="539">
        <v>1216702497.9851694</v>
      </c>
      <c r="AG431" s="539">
        <v>1221810662.8795943</v>
      </c>
      <c r="AH431" s="539">
        <v>1255612986.3676023</v>
      </c>
      <c r="AI431" s="539">
        <v>1278566652.0937805</v>
      </c>
      <c r="AJ431" s="539">
        <v>1317523284.9851534</v>
      </c>
      <c r="AK431" s="539">
        <v>1355472435.3999329</v>
      </c>
      <c r="AL431" s="539">
        <v>1413765147.4473021</v>
      </c>
      <c r="AM431" s="539">
        <v>1469767561.1532636</v>
      </c>
      <c r="AN431" s="539">
        <v>1530158756.9562099</v>
      </c>
      <c r="AO431" s="539">
        <v>1595860270.5298715</v>
      </c>
      <c r="AP431" s="539">
        <v>1638358165.8880885</v>
      </c>
      <c r="AQ431" s="539">
        <v>2372773269.4140353</v>
      </c>
      <c r="AR431" s="539">
        <v>2811993840.0856419</v>
      </c>
      <c r="AS431" s="539">
        <v>3059385055.2474203</v>
      </c>
      <c r="AT431" s="539">
        <v>3062789456.6743736</v>
      </c>
      <c r="AU431" s="539">
        <v>0</v>
      </c>
    </row>
    <row r="432" spans="3:47" ht="15.75">
      <c r="C432" s="1040"/>
      <c r="E432" s="314" t="s">
        <v>535</v>
      </c>
      <c r="F432" s="156"/>
      <c r="H432" s="494"/>
      <c r="I432" s="494"/>
      <c r="J432" s="494"/>
      <c r="K432" s="494"/>
      <c r="L432" s="494"/>
      <c r="M432" s="494"/>
      <c r="N432" s="494"/>
      <c r="O432" s="494"/>
      <c r="P432" s="494"/>
      <c r="Q432" s="494"/>
      <c r="R432" s="494"/>
      <c r="S432" s="494"/>
      <c r="T432" s="494"/>
      <c r="U432" s="494"/>
      <c r="V432" s="494"/>
      <c r="W432" s="494"/>
      <c r="X432" s="494"/>
      <c r="Y432" s="494"/>
      <c r="Z432" s="494"/>
      <c r="AA432" s="494"/>
      <c r="AB432" s="494"/>
      <c r="AC432" s="494"/>
      <c r="AD432" s="494"/>
      <c r="AE432" s="494"/>
      <c r="AF432" s="494"/>
      <c r="AG432" s="494"/>
      <c r="AH432" s="494"/>
      <c r="AI432" s="494"/>
      <c r="AJ432" s="494"/>
      <c r="AK432" s="494"/>
      <c r="AL432" s="494"/>
      <c r="AM432" s="494"/>
      <c r="AN432" s="494"/>
      <c r="AO432" s="494"/>
      <c r="AP432" s="494"/>
      <c r="AQ432" s="494"/>
      <c r="AR432" s="494"/>
      <c r="AS432" s="494"/>
      <c r="AT432" s="494"/>
      <c r="AU432" s="494"/>
    </row>
    <row r="433" spans="3:47">
      <c r="C433" s="1040"/>
      <c r="E433" s="156"/>
      <c r="F433" s="156" t="s">
        <v>635</v>
      </c>
      <c r="H433" s="494"/>
      <c r="I433" s="494"/>
      <c r="J433" s="494"/>
      <c r="K433" s="494"/>
      <c r="L433" s="494"/>
      <c r="M433" s="494"/>
      <c r="N433" s="494">
        <v>25488405.900000002</v>
      </c>
      <c r="O433" s="494">
        <v>12137878.700000001</v>
      </c>
      <c r="P433" s="494">
        <v>32284503.299999993</v>
      </c>
      <c r="Q433" s="494">
        <v>44955276.300000004</v>
      </c>
      <c r="R433" s="494">
        <v>31577860.900000002</v>
      </c>
      <c r="S433" s="494">
        <v>35075144.300000004</v>
      </c>
      <c r="T433" s="494">
        <v>33808835.899999999</v>
      </c>
      <c r="U433" s="494">
        <v>35323079.600000001</v>
      </c>
      <c r="V433" s="494">
        <v>65053849</v>
      </c>
      <c r="W433" s="494">
        <v>49852979.399999999</v>
      </c>
      <c r="X433" s="494">
        <v>0</v>
      </c>
      <c r="Y433" s="494">
        <v>0</v>
      </c>
      <c r="Z433" s="494">
        <v>-29.400000000000002</v>
      </c>
      <c r="AA433" s="494">
        <v>0</v>
      </c>
      <c r="AB433" s="494">
        <v>91395221.800000012</v>
      </c>
      <c r="AC433" s="494">
        <v>0</v>
      </c>
      <c r="AD433" s="494">
        <v>0</v>
      </c>
      <c r="AE433" s="494">
        <v>0</v>
      </c>
      <c r="AF433" s="494">
        <v>0</v>
      </c>
      <c r="AG433" s="494">
        <v>0</v>
      </c>
      <c r="AH433" s="494">
        <v>0</v>
      </c>
      <c r="AI433" s="494">
        <v>0</v>
      </c>
      <c r="AJ433" s="494">
        <v>0</v>
      </c>
      <c r="AK433" s="494">
        <v>0</v>
      </c>
      <c r="AL433" s="494">
        <v>0</v>
      </c>
      <c r="AM433" s="494">
        <v>0</v>
      </c>
      <c r="AN433" s="494">
        <v>0</v>
      </c>
      <c r="AO433" s="494">
        <v>0</v>
      </c>
      <c r="AP433" s="494">
        <v>0</v>
      </c>
      <c r="AQ433" s="494">
        <v>0</v>
      </c>
      <c r="AR433" s="494">
        <v>0</v>
      </c>
      <c r="AS433" s="494">
        <v>0</v>
      </c>
      <c r="AT433" s="494">
        <v>0</v>
      </c>
      <c r="AU433" s="494">
        <v>0</v>
      </c>
    </row>
    <row r="434" spans="3:47">
      <c r="C434" s="1040"/>
      <c r="E434" s="156"/>
      <c r="F434" s="156" t="s">
        <v>901</v>
      </c>
      <c r="H434" s="494"/>
      <c r="I434" s="494"/>
      <c r="J434" s="494"/>
      <c r="K434" s="494"/>
      <c r="L434" s="494"/>
      <c r="M434" s="494"/>
      <c r="N434" s="494">
        <v>1076792.7</v>
      </c>
      <c r="O434" s="494">
        <v>1003462.2</v>
      </c>
      <c r="P434" s="494">
        <v>2431306.5</v>
      </c>
      <c r="Q434" s="494">
        <v>1732212.9000000001</v>
      </c>
      <c r="R434" s="494">
        <v>2161975.8000000003</v>
      </c>
      <c r="S434" s="494">
        <v>1735239.6</v>
      </c>
      <c r="T434" s="494">
        <v>3123343.5</v>
      </c>
      <c r="U434" s="494">
        <v>4122175</v>
      </c>
      <c r="V434" s="494">
        <v>8840539.7999999989</v>
      </c>
      <c r="W434" s="494">
        <v>5032195.1000000006</v>
      </c>
      <c r="X434" s="494">
        <v>0</v>
      </c>
      <c r="Y434" s="494">
        <v>0</v>
      </c>
      <c r="Z434" s="494">
        <v>0</v>
      </c>
      <c r="AA434" s="494">
        <v>0</v>
      </c>
      <c r="AB434" s="494">
        <v>10229721.600000001</v>
      </c>
      <c r="AC434" s="494">
        <v>0</v>
      </c>
      <c r="AD434" s="494">
        <v>0</v>
      </c>
      <c r="AE434" s="494">
        <v>0</v>
      </c>
      <c r="AF434" s="494">
        <v>0</v>
      </c>
      <c r="AG434" s="494">
        <v>0</v>
      </c>
      <c r="AH434" s="494">
        <v>0</v>
      </c>
      <c r="AI434" s="494">
        <v>0</v>
      </c>
      <c r="AJ434" s="494">
        <v>0</v>
      </c>
      <c r="AK434" s="494">
        <v>0</v>
      </c>
      <c r="AL434" s="494">
        <v>0</v>
      </c>
      <c r="AM434" s="494">
        <v>0</v>
      </c>
      <c r="AN434" s="494">
        <v>0</v>
      </c>
      <c r="AO434" s="494">
        <v>0</v>
      </c>
      <c r="AP434" s="494">
        <v>0</v>
      </c>
      <c r="AQ434" s="494">
        <v>0</v>
      </c>
      <c r="AR434" s="494">
        <v>0</v>
      </c>
      <c r="AS434" s="494">
        <v>0</v>
      </c>
      <c r="AT434" s="494">
        <v>0</v>
      </c>
      <c r="AU434" s="494">
        <v>0</v>
      </c>
    </row>
    <row r="435" spans="3:47" ht="15.75">
      <c r="C435" s="1040"/>
      <c r="E435" s="156"/>
      <c r="F435" s="314" t="s">
        <v>37</v>
      </c>
      <c r="H435" s="539"/>
      <c r="I435" s="539"/>
      <c r="J435" s="539"/>
      <c r="K435" s="539"/>
      <c r="L435" s="539"/>
      <c r="M435" s="539"/>
      <c r="N435" s="539">
        <v>26565198.600000001</v>
      </c>
      <c r="O435" s="539">
        <v>13141340.9</v>
      </c>
      <c r="P435" s="539">
        <v>34715809.799999997</v>
      </c>
      <c r="Q435" s="539">
        <v>46687489.200000003</v>
      </c>
      <c r="R435" s="539">
        <v>33739836.700000003</v>
      </c>
      <c r="S435" s="539">
        <v>36810383.900000006</v>
      </c>
      <c r="T435" s="539">
        <v>36932179.399999999</v>
      </c>
      <c r="U435" s="539">
        <v>39445254.600000001</v>
      </c>
      <c r="V435" s="539">
        <v>73894388.799999997</v>
      </c>
      <c r="W435" s="539">
        <v>54885174.5</v>
      </c>
      <c r="X435" s="539">
        <v>0</v>
      </c>
      <c r="Y435" s="539">
        <v>0</v>
      </c>
      <c r="Z435" s="539">
        <v>-29.400000000000002</v>
      </c>
      <c r="AA435" s="539">
        <v>0</v>
      </c>
      <c r="AB435" s="539">
        <v>101624943.40000001</v>
      </c>
      <c r="AC435" s="539">
        <v>0</v>
      </c>
      <c r="AD435" s="539">
        <v>0</v>
      </c>
      <c r="AE435" s="539">
        <v>0</v>
      </c>
      <c r="AF435" s="539">
        <v>0</v>
      </c>
      <c r="AG435" s="539">
        <v>0</v>
      </c>
      <c r="AH435" s="539">
        <v>0</v>
      </c>
      <c r="AI435" s="539">
        <v>0</v>
      </c>
      <c r="AJ435" s="539">
        <v>0</v>
      </c>
      <c r="AK435" s="539">
        <v>0</v>
      </c>
      <c r="AL435" s="539">
        <v>0</v>
      </c>
      <c r="AM435" s="539">
        <v>0</v>
      </c>
      <c r="AN435" s="539">
        <v>0</v>
      </c>
      <c r="AO435" s="539">
        <v>0</v>
      </c>
      <c r="AP435" s="539">
        <v>0</v>
      </c>
      <c r="AQ435" s="539">
        <v>0</v>
      </c>
      <c r="AR435" s="539">
        <v>0</v>
      </c>
      <c r="AS435" s="539">
        <v>0</v>
      </c>
      <c r="AT435" s="539">
        <v>0</v>
      </c>
      <c r="AU435" s="539">
        <v>0</v>
      </c>
    </row>
    <row r="436" spans="3:47" ht="15.75">
      <c r="C436" s="1040"/>
      <c r="E436" s="314" t="s">
        <v>1113</v>
      </c>
      <c r="F436" s="156"/>
      <c r="H436" s="494"/>
      <c r="I436" s="494"/>
      <c r="J436" s="494"/>
      <c r="K436" s="494"/>
      <c r="L436" s="494"/>
      <c r="M436" s="494"/>
      <c r="N436" s="494"/>
      <c r="O436" s="494"/>
      <c r="P436" s="494"/>
      <c r="Q436" s="494"/>
      <c r="R436" s="494"/>
      <c r="S436" s="494"/>
      <c r="T436" s="494"/>
      <c r="U436" s="494"/>
      <c r="V436" s="494"/>
      <c r="W436" s="494"/>
      <c r="X436" s="494"/>
      <c r="Y436" s="494"/>
      <c r="Z436" s="494"/>
      <c r="AA436" s="494"/>
      <c r="AB436" s="494"/>
      <c r="AC436" s="494"/>
      <c r="AD436" s="494"/>
      <c r="AE436" s="494"/>
      <c r="AF436" s="494"/>
      <c r="AG436" s="494"/>
      <c r="AH436" s="494"/>
      <c r="AI436" s="494"/>
      <c r="AJ436" s="494"/>
      <c r="AK436" s="494"/>
      <c r="AL436" s="494"/>
      <c r="AM436" s="494"/>
      <c r="AN436" s="494"/>
      <c r="AO436" s="494"/>
      <c r="AP436" s="494"/>
      <c r="AQ436" s="494"/>
      <c r="AR436" s="494"/>
      <c r="AS436" s="494"/>
      <c r="AT436" s="494"/>
      <c r="AU436" s="494"/>
    </row>
    <row r="437" spans="3:47">
      <c r="C437" s="1040"/>
      <c r="E437" s="156"/>
      <c r="F437" s="156" t="s">
        <v>635</v>
      </c>
      <c r="H437" s="494"/>
      <c r="I437" s="494"/>
      <c r="J437" s="494"/>
      <c r="K437" s="494"/>
      <c r="L437" s="494"/>
      <c r="M437" s="494"/>
      <c r="N437" s="494">
        <v>23213833.200000003</v>
      </c>
      <c r="O437" s="494">
        <v>22709595.600000001</v>
      </c>
      <c r="P437" s="494">
        <v>32395035.599999994</v>
      </c>
      <c r="Q437" s="494">
        <v>29756555.599999994</v>
      </c>
      <c r="R437" s="494">
        <v>34283696.400000006</v>
      </c>
      <c r="S437" s="494">
        <v>32784199.599999994</v>
      </c>
      <c r="T437" s="494">
        <v>32897668.399999999</v>
      </c>
      <c r="U437" s="494">
        <v>26935553.199999996</v>
      </c>
      <c r="V437" s="494">
        <v>28280795.699999999</v>
      </c>
      <c r="W437" s="494">
        <v>33050667.700000003</v>
      </c>
      <c r="X437" s="494">
        <v>29977748.999999996</v>
      </c>
      <c r="Y437" s="494">
        <v>21657571.200000003</v>
      </c>
      <c r="Z437" s="494">
        <v>11324321.400000002</v>
      </c>
      <c r="AA437" s="494">
        <v>11201424</v>
      </c>
      <c r="AB437" s="494">
        <v>13858946</v>
      </c>
      <c r="AC437" s="494">
        <v>13897452.600000001</v>
      </c>
      <c r="AD437" s="494">
        <v>0</v>
      </c>
      <c r="AE437" s="494">
        <v>0</v>
      </c>
      <c r="AF437" s="494">
        <v>0</v>
      </c>
      <c r="AG437" s="494">
        <v>0</v>
      </c>
      <c r="AH437" s="494">
        <v>0</v>
      </c>
      <c r="AI437" s="494">
        <v>0</v>
      </c>
      <c r="AJ437" s="494">
        <v>0</v>
      </c>
      <c r="AK437" s="494">
        <v>0</v>
      </c>
      <c r="AL437" s="494">
        <v>0</v>
      </c>
      <c r="AM437" s="494">
        <v>0</v>
      </c>
      <c r="AN437" s="494">
        <v>0</v>
      </c>
      <c r="AO437" s="494">
        <v>0</v>
      </c>
      <c r="AP437" s="494">
        <v>0</v>
      </c>
      <c r="AQ437" s="494">
        <v>0</v>
      </c>
      <c r="AR437" s="494">
        <v>0</v>
      </c>
      <c r="AS437" s="494">
        <v>0</v>
      </c>
      <c r="AT437" s="494">
        <v>0</v>
      </c>
      <c r="AU437" s="494">
        <v>0</v>
      </c>
    </row>
    <row r="438" spans="3:47">
      <c r="C438" s="1040"/>
      <c r="E438" s="156"/>
      <c r="F438" s="156" t="s">
        <v>901</v>
      </c>
      <c r="H438" s="494"/>
      <c r="I438" s="494"/>
      <c r="J438" s="494"/>
      <c r="K438" s="494"/>
      <c r="L438" s="494"/>
      <c r="M438" s="494"/>
      <c r="N438" s="494">
        <v>4619288.2</v>
      </c>
      <c r="O438" s="494">
        <v>4837275.4000000004</v>
      </c>
      <c r="P438" s="494">
        <v>6548408.7999999989</v>
      </c>
      <c r="Q438" s="494">
        <v>6018393.1999999993</v>
      </c>
      <c r="R438" s="494">
        <v>6489840.4000000004</v>
      </c>
      <c r="S438" s="494">
        <v>6222999.7999999998</v>
      </c>
      <c r="T438" s="494">
        <v>6418361.1999999993</v>
      </c>
      <c r="U438" s="494">
        <v>6344399.9999999991</v>
      </c>
      <c r="V438" s="494">
        <v>8700709.5999999996</v>
      </c>
      <c r="W438" s="494">
        <v>11189150</v>
      </c>
      <c r="X438" s="494">
        <v>12094774.499999998</v>
      </c>
      <c r="Y438" s="494">
        <v>8639600.2000000011</v>
      </c>
      <c r="Z438" s="494">
        <v>4037304.7</v>
      </c>
      <c r="AA438" s="494">
        <v>4311713.1000000006</v>
      </c>
      <c r="AB438" s="494">
        <v>4604197.5</v>
      </c>
      <c r="AC438" s="494">
        <v>4813057.2</v>
      </c>
      <c r="AD438" s="494">
        <v>0</v>
      </c>
      <c r="AE438" s="494">
        <v>0</v>
      </c>
      <c r="AF438" s="494">
        <v>0</v>
      </c>
      <c r="AG438" s="494">
        <v>0</v>
      </c>
      <c r="AH438" s="494">
        <v>0</v>
      </c>
      <c r="AI438" s="494">
        <v>0</v>
      </c>
      <c r="AJ438" s="494">
        <v>0</v>
      </c>
      <c r="AK438" s="494">
        <v>0</v>
      </c>
      <c r="AL438" s="494">
        <v>0</v>
      </c>
      <c r="AM438" s="494">
        <v>0</v>
      </c>
      <c r="AN438" s="494">
        <v>0</v>
      </c>
      <c r="AO438" s="494">
        <v>0</v>
      </c>
      <c r="AP438" s="494">
        <v>0</v>
      </c>
      <c r="AQ438" s="494">
        <v>0</v>
      </c>
      <c r="AR438" s="494">
        <v>0</v>
      </c>
      <c r="AS438" s="494">
        <v>0</v>
      </c>
      <c r="AT438" s="494">
        <v>0</v>
      </c>
      <c r="AU438" s="494">
        <v>0</v>
      </c>
    </row>
    <row r="439" spans="3:47" ht="15.75">
      <c r="C439" s="1040"/>
      <c r="E439" s="156"/>
      <c r="F439" s="314" t="s">
        <v>37</v>
      </c>
      <c r="H439" s="539"/>
      <c r="I439" s="539"/>
      <c r="J439" s="539"/>
      <c r="K439" s="539"/>
      <c r="L439" s="539"/>
      <c r="M439" s="539"/>
      <c r="N439" s="539">
        <v>27833121.400000002</v>
      </c>
      <c r="O439" s="539">
        <v>27546871</v>
      </c>
      <c r="P439" s="539">
        <v>38943444.399999991</v>
      </c>
      <c r="Q439" s="539">
        <v>35774948.799999997</v>
      </c>
      <c r="R439" s="539">
        <v>40773536.800000004</v>
      </c>
      <c r="S439" s="539">
        <v>39007199.399999991</v>
      </c>
      <c r="T439" s="539">
        <v>39316029.599999994</v>
      </c>
      <c r="U439" s="539">
        <v>33279953.199999996</v>
      </c>
      <c r="V439" s="539">
        <v>36981505.299999997</v>
      </c>
      <c r="W439" s="539">
        <v>44239817.700000003</v>
      </c>
      <c r="X439" s="539">
        <v>42072523.499999993</v>
      </c>
      <c r="Y439" s="539">
        <v>30297171.400000006</v>
      </c>
      <c r="Z439" s="539">
        <v>15361626.100000001</v>
      </c>
      <c r="AA439" s="539">
        <v>15513137.100000001</v>
      </c>
      <c r="AB439" s="539">
        <v>18463143.5</v>
      </c>
      <c r="AC439" s="539">
        <v>18710509.800000001</v>
      </c>
      <c r="AD439" s="539">
        <v>0</v>
      </c>
      <c r="AE439" s="539">
        <v>0</v>
      </c>
      <c r="AF439" s="539">
        <v>0</v>
      </c>
      <c r="AG439" s="539">
        <v>0</v>
      </c>
      <c r="AH439" s="539">
        <v>0</v>
      </c>
      <c r="AI439" s="539">
        <v>0</v>
      </c>
      <c r="AJ439" s="539">
        <v>0</v>
      </c>
      <c r="AK439" s="539">
        <v>0</v>
      </c>
      <c r="AL439" s="539">
        <v>0</v>
      </c>
      <c r="AM439" s="539">
        <v>0</v>
      </c>
      <c r="AN439" s="539">
        <v>0</v>
      </c>
      <c r="AO439" s="539">
        <v>0</v>
      </c>
      <c r="AP439" s="539">
        <v>0</v>
      </c>
      <c r="AQ439" s="539">
        <v>0</v>
      </c>
      <c r="AR439" s="539">
        <v>0</v>
      </c>
      <c r="AS439" s="539">
        <v>0</v>
      </c>
      <c r="AT439" s="539">
        <v>0</v>
      </c>
      <c r="AU439" s="539">
        <v>0</v>
      </c>
    </row>
    <row r="440" spans="3:47" ht="15.75">
      <c r="C440" s="1040"/>
      <c r="E440" s="314" t="s">
        <v>1115</v>
      </c>
      <c r="F440" s="156"/>
      <c r="H440" s="539"/>
      <c r="I440" s="539"/>
      <c r="J440" s="539"/>
      <c r="K440" s="539"/>
      <c r="L440" s="539"/>
      <c r="M440" s="539"/>
      <c r="N440" s="539"/>
      <c r="O440" s="539"/>
      <c r="P440" s="539"/>
      <c r="Q440" s="539"/>
      <c r="R440" s="539"/>
      <c r="S440" s="539"/>
      <c r="T440" s="539"/>
      <c r="U440" s="539"/>
      <c r="V440" s="539"/>
      <c r="W440" s="539"/>
      <c r="X440" s="539"/>
      <c r="Y440" s="539"/>
      <c r="Z440" s="539"/>
      <c r="AA440" s="539"/>
      <c r="AB440" s="539"/>
      <c r="AC440" s="539"/>
      <c r="AD440" s="539"/>
      <c r="AE440" s="539"/>
      <c r="AF440" s="539"/>
      <c r="AG440" s="539"/>
      <c r="AH440" s="539"/>
      <c r="AI440" s="539"/>
      <c r="AJ440" s="539"/>
      <c r="AK440" s="539"/>
      <c r="AL440" s="539"/>
      <c r="AM440" s="539"/>
      <c r="AN440" s="539"/>
      <c r="AO440" s="539"/>
      <c r="AP440" s="539"/>
      <c r="AQ440" s="539"/>
      <c r="AR440" s="539"/>
      <c r="AS440" s="539"/>
      <c r="AT440" s="539"/>
      <c r="AU440" s="539"/>
    </row>
    <row r="441" spans="3:47">
      <c r="C441" s="1040"/>
      <c r="E441" s="156"/>
      <c r="F441" s="156" t="s">
        <v>635</v>
      </c>
      <c r="H441" s="494"/>
      <c r="I441" s="494"/>
      <c r="J441" s="494"/>
      <c r="K441" s="494"/>
      <c r="L441" s="494"/>
      <c r="M441" s="494"/>
      <c r="N441" s="494">
        <v>545006100</v>
      </c>
      <c r="O441" s="494">
        <v>495439002.80000001</v>
      </c>
      <c r="P441" s="494">
        <v>646682443.79999995</v>
      </c>
      <c r="Q441" s="494">
        <v>713324386.5</v>
      </c>
      <c r="R441" s="494">
        <v>742830782.39999998</v>
      </c>
      <c r="S441" s="494">
        <v>773777735.10000002</v>
      </c>
      <c r="T441" s="494">
        <v>703603633.29999995</v>
      </c>
      <c r="U441" s="494">
        <v>687372333.4000001</v>
      </c>
      <c r="V441" s="494">
        <v>649059418.80000007</v>
      </c>
      <c r="W441" s="494">
        <v>701245821.5</v>
      </c>
      <c r="X441" s="494">
        <v>745676741.4000001</v>
      </c>
      <c r="Y441" s="494">
        <v>730378006.5</v>
      </c>
      <c r="Z441" s="494">
        <v>700272476.39999986</v>
      </c>
      <c r="AA441" s="494">
        <v>698136415.60000002</v>
      </c>
      <c r="AB441" s="494">
        <v>794376637.70000005</v>
      </c>
      <c r="AC441" s="494">
        <v>931141507.16928363</v>
      </c>
      <c r="AD441" s="494">
        <v>992373937.41156459</v>
      </c>
      <c r="AE441" s="494">
        <v>937044103.65588129</v>
      </c>
      <c r="AF441" s="494">
        <v>912854174.3710711</v>
      </c>
      <c r="AG441" s="494">
        <v>920102841.85154378</v>
      </c>
      <c r="AH441" s="494">
        <v>944780780.49430871</v>
      </c>
      <c r="AI441" s="494">
        <v>960409253.89632654</v>
      </c>
      <c r="AJ441" s="494">
        <v>993721695.86146951</v>
      </c>
      <c r="AK441" s="494">
        <v>1025682022.426343</v>
      </c>
      <c r="AL441" s="494">
        <v>1082702045.6402562</v>
      </c>
      <c r="AM441" s="494">
        <v>1140073042.200274</v>
      </c>
      <c r="AN441" s="494">
        <v>1202033751.4517441</v>
      </c>
      <c r="AO441" s="494">
        <v>1268607889.632256</v>
      </c>
      <c r="AP441" s="494">
        <v>1281967148.6582942</v>
      </c>
      <c r="AQ441" s="494">
        <v>1870131369.0305564</v>
      </c>
      <c r="AR441" s="494">
        <v>2214235015.0878382</v>
      </c>
      <c r="AS441" s="494">
        <v>2433574702.2769971</v>
      </c>
      <c r="AT441" s="494">
        <v>2439376449.3823214</v>
      </c>
      <c r="AU441" s="494">
        <v>0</v>
      </c>
    </row>
    <row r="442" spans="3:47">
      <c r="C442" s="1040"/>
      <c r="E442" s="156"/>
      <c r="F442" s="156" t="s">
        <v>901</v>
      </c>
      <c r="H442" s="494"/>
      <c r="I442" s="494"/>
      <c r="J442" s="494"/>
      <c r="K442" s="494"/>
      <c r="L442" s="494"/>
      <c r="M442" s="494"/>
      <c r="N442" s="494">
        <v>90198893.100000009</v>
      </c>
      <c r="O442" s="494">
        <v>87052455.200000018</v>
      </c>
      <c r="P442" s="494">
        <v>99576349.300000012</v>
      </c>
      <c r="Q442" s="494">
        <v>102392013.10000001</v>
      </c>
      <c r="R442" s="494">
        <v>107838753.80000001</v>
      </c>
      <c r="S442" s="494">
        <v>109599789.59999999</v>
      </c>
      <c r="T442" s="494">
        <v>112217963.7</v>
      </c>
      <c r="U442" s="494">
        <v>123455427.40000002</v>
      </c>
      <c r="V442" s="494">
        <v>151183771</v>
      </c>
      <c r="W442" s="494">
        <v>170491760.30000001</v>
      </c>
      <c r="X442" s="494">
        <v>192744809.09999999</v>
      </c>
      <c r="Y442" s="494">
        <v>188217471.90000001</v>
      </c>
      <c r="Z442" s="494">
        <v>167968045.09999999</v>
      </c>
      <c r="AA442" s="494">
        <v>205750643.10000002</v>
      </c>
      <c r="AB442" s="494">
        <v>219936004.40000004</v>
      </c>
      <c r="AC442" s="494">
        <v>232179932.67599997</v>
      </c>
      <c r="AD442" s="494">
        <v>252194047.22098544</v>
      </c>
      <c r="AE442" s="494">
        <v>273831038.73804539</v>
      </c>
      <c r="AF442" s="494">
        <v>303848323.61409843</v>
      </c>
      <c r="AG442" s="494">
        <v>301707821.02805066</v>
      </c>
      <c r="AH442" s="494">
        <v>310832205.87329364</v>
      </c>
      <c r="AI442" s="494">
        <v>318157398.19745398</v>
      </c>
      <c r="AJ442" s="494">
        <v>323801589.12368399</v>
      </c>
      <c r="AK442" s="494">
        <v>329790412.97358984</v>
      </c>
      <c r="AL442" s="494">
        <v>331063101.80704594</v>
      </c>
      <c r="AM442" s="494">
        <v>329694518.9529897</v>
      </c>
      <c r="AN442" s="494">
        <v>328125005.50446582</v>
      </c>
      <c r="AO442" s="494">
        <v>327252380.89761537</v>
      </c>
      <c r="AP442" s="494">
        <v>356391017.22979432</v>
      </c>
      <c r="AQ442" s="494">
        <v>502641900.38347906</v>
      </c>
      <c r="AR442" s="494">
        <v>597758824.99780369</v>
      </c>
      <c r="AS442" s="494">
        <v>625810352.9704231</v>
      </c>
      <c r="AT442" s="494">
        <v>623413007.29205227</v>
      </c>
      <c r="AU442" s="494">
        <v>0</v>
      </c>
    </row>
    <row r="443" spans="3:47" ht="15.75">
      <c r="C443" s="1040"/>
      <c r="E443" s="156"/>
      <c r="F443" s="314" t="s">
        <v>37</v>
      </c>
      <c r="H443" s="539"/>
      <c r="I443" s="539"/>
      <c r="J443" s="539"/>
      <c r="K443" s="539"/>
      <c r="L443" s="539"/>
      <c r="M443" s="539"/>
      <c r="N443" s="539">
        <v>635204993.10000002</v>
      </c>
      <c r="O443" s="539">
        <v>582491458</v>
      </c>
      <c r="P443" s="539">
        <v>746258793.0999999</v>
      </c>
      <c r="Q443" s="539">
        <v>815716399.60000002</v>
      </c>
      <c r="R443" s="539">
        <v>850669536.20000005</v>
      </c>
      <c r="S443" s="539">
        <v>883377524.70000005</v>
      </c>
      <c r="T443" s="539">
        <v>815821597</v>
      </c>
      <c r="U443" s="539">
        <v>810827760.80000007</v>
      </c>
      <c r="V443" s="539">
        <v>800243189.80000007</v>
      </c>
      <c r="W443" s="539">
        <v>871737581.79999995</v>
      </c>
      <c r="X443" s="539">
        <v>938421550.50000012</v>
      </c>
      <c r="Y443" s="539">
        <v>918595478.39999998</v>
      </c>
      <c r="Z443" s="539">
        <v>868240521.49999988</v>
      </c>
      <c r="AA443" s="539">
        <v>903887058.70000005</v>
      </c>
      <c r="AB443" s="539">
        <v>1014312642.1000001</v>
      </c>
      <c r="AC443" s="539">
        <v>1163321439.8452835</v>
      </c>
      <c r="AD443" s="539">
        <v>1244567984.63255</v>
      </c>
      <c r="AE443" s="539">
        <v>1210875142.3939266</v>
      </c>
      <c r="AF443" s="539">
        <v>1216702497.9851694</v>
      </c>
      <c r="AG443" s="539">
        <v>1221810662.8795943</v>
      </c>
      <c r="AH443" s="539">
        <v>1255612986.3676023</v>
      </c>
      <c r="AI443" s="539">
        <v>1278566652.0937805</v>
      </c>
      <c r="AJ443" s="539">
        <v>1317523284.9851534</v>
      </c>
      <c r="AK443" s="539">
        <v>1355472435.3999329</v>
      </c>
      <c r="AL443" s="539">
        <v>1413765147.4473021</v>
      </c>
      <c r="AM443" s="539">
        <v>1469767561.1532636</v>
      </c>
      <c r="AN443" s="539">
        <v>1530158756.9562099</v>
      </c>
      <c r="AO443" s="539">
        <v>1595860270.5298715</v>
      </c>
      <c r="AP443" s="539">
        <v>1638358165.8880885</v>
      </c>
      <c r="AQ443" s="539">
        <v>2372773269.4140353</v>
      </c>
      <c r="AR443" s="539">
        <v>2811993840.0856419</v>
      </c>
      <c r="AS443" s="539">
        <v>3059385055.2474203</v>
      </c>
      <c r="AT443" s="539">
        <v>3062789456.6743736</v>
      </c>
      <c r="AU443" s="539">
        <v>0</v>
      </c>
    </row>
    <row r="444" spans="3:47" ht="15.75">
      <c r="C444" s="1040"/>
      <c r="E444" s="314" t="s">
        <v>1116</v>
      </c>
      <c r="F444" s="314"/>
      <c r="H444" s="494"/>
      <c r="I444" s="494"/>
      <c r="J444" s="494"/>
      <c r="K444" s="494"/>
      <c r="L444" s="494"/>
      <c r="M444" s="494"/>
      <c r="N444" s="494"/>
      <c r="O444" s="494"/>
      <c r="P444" s="494"/>
      <c r="Q444" s="494"/>
      <c r="R444" s="494"/>
      <c r="S444" s="494"/>
      <c r="T444" s="494"/>
      <c r="U444" s="494"/>
      <c r="V444" s="494"/>
      <c r="W444" s="494"/>
      <c r="X444" s="494"/>
      <c r="Y444" s="494"/>
      <c r="Z444" s="494"/>
      <c r="AA444" s="494"/>
      <c r="AB444" s="494"/>
      <c r="AC444" s="494"/>
      <c r="AD444" s="494"/>
      <c r="AE444" s="494"/>
      <c r="AF444" s="494"/>
      <c r="AG444" s="494"/>
      <c r="AH444" s="494"/>
      <c r="AI444" s="494"/>
      <c r="AJ444" s="494"/>
      <c r="AK444" s="494"/>
      <c r="AL444" s="494"/>
      <c r="AM444" s="494"/>
      <c r="AN444" s="494"/>
      <c r="AO444" s="494"/>
      <c r="AP444" s="494"/>
      <c r="AQ444" s="494"/>
      <c r="AR444" s="494"/>
      <c r="AS444" s="494"/>
      <c r="AT444" s="494"/>
      <c r="AU444" s="494"/>
    </row>
    <row r="445" spans="3:47" ht="15.75">
      <c r="C445" s="1040"/>
      <c r="E445" s="314" t="s">
        <v>1117</v>
      </c>
      <c r="F445" s="314"/>
      <c r="H445" s="494"/>
      <c r="I445" s="494"/>
      <c r="J445" s="494"/>
      <c r="K445" s="494"/>
      <c r="L445" s="494"/>
      <c r="M445" s="494"/>
      <c r="N445" s="494"/>
      <c r="O445" s="494"/>
      <c r="P445" s="494"/>
      <c r="Q445" s="494"/>
      <c r="R445" s="494"/>
      <c r="S445" s="494"/>
      <c r="T445" s="494"/>
      <c r="U445" s="494"/>
      <c r="V445" s="494"/>
      <c r="W445" s="494"/>
      <c r="X445" s="494"/>
      <c r="Y445" s="494"/>
      <c r="Z445" s="494"/>
      <c r="AA445" s="494"/>
      <c r="AB445" s="494"/>
      <c r="AC445" s="494"/>
      <c r="AD445" s="494"/>
      <c r="AE445" s="494"/>
      <c r="AF445" s="494"/>
      <c r="AG445" s="494"/>
      <c r="AH445" s="494"/>
      <c r="AI445" s="494"/>
      <c r="AJ445" s="494"/>
      <c r="AK445" s="494"/>
      <c r="AL445" s="494"/>
      <c r="AM445" s="494"/>
      <c r="AN445" s="494"/>
      <c r="AO445" s="494"/>
      <c r="AP445" s="494"/>
      <c r="AQ445" s="494"/>
      <c r="AR445" s="494"/>
      <c r="AS445" s="494"/>
      <c r="AT445" s="494"/>
      <c r="AU445" s="494"/>
    </row>
    <row r="446" spans="3:47">
      <c r="C446" s="1040"/>
      <c r="F446" s="156" t="s">
        <v>635</v>
      </c>
      <c r="H446" s="494"/>
      <c r="I446" s="494"/>
      <c r="J446" s="494"/>
      <c r="K446" s="494"/>
      <c r="L446" s="494"/>
      <c r="M446" s="494"/>
      <c r="N446" s="494">
        <v>0</v>
      </c>
      <c r="O446" s="494">
        <v>0</v>
      </c>
      <c r="P446" s="494">
        <v>0</v>
      </c>
      <c r="Q446" s="494">
        <v>0</v>
      </c>
      <c r="R446" s="494">
        <v>0</v>
      </c>
      <c r="S446" s="494">
        <v>0</v>
      </c>
      <c r="T446" s="494">
        <v>0</v>
      </c>
      <c r="U446" s="494">
        <v>0</v>
      </c>
      <c r="V446" s="494">
        <v>0</v>
      </c>
      <c r="W446" s="494">
        <v>0</v>
      </c>
      <c r="X446" s="494">
        <v>0</v>
      </c>
      <c r="Y446" s="494">
        <v>0</v>
      </c>
      <c r="Z446" s="494">
        <v>0</v>
      </c>
      <c r="AA446" s="494">
        <v>0</v>
      </c>
      <c r="AB446" s="494">
        <v>0</v>
      </c>
      <c r="AC446" s="494">
        <v>0</v>
      </c>
      <c r="AD446" s="494">
        <v>0</v>
      </c>
      <c r="AE446" s="494">
        <v>0</v>
      </c>
      <c r="AF446" s="494">
        <v>0</v>
      </c>
      <c r="AG446" s="494">
        <v>505875.62361827417</v>
      </c>
      <c r="AH446" s="494">
        <v>1928875.7385180383</v>
      </c>
      <c r="AI446" s="494">
        <v>1958803.4499787774</v>
      </c>
      <c r="AJ446" s="494">
        <v>1989052.5971900315</v>
      </c>
      <c r="AK446" s="494">
        <v>2019735.3617917991</v>
      </c>
      <c r="AL446" s="494">
        <v>2051094.1927114043</v>
      </c>
      <c r="AM446" s="494">
        <v>2082777.8093574729</v>
      </c>
      <c r="AN446" s="494">
        <v>2132693.6092451294</v>
      </c>
      <c r="AO446" s="494">
        <v>2165814.2211492397</v>
      </c>
      <c r="AP446" s="494">
        <v>2199452.6877373788</v>
      </c>
      <c r="AQ446" s="494">
        <v>2233532.5984157985</v>
      </c>
      <c r="AR446" s="494">
        <v>2268092.421859127</v>
      </c>
      <c r="AS446" s="494">
        <v>2303292.2360510393</v>
      </c>
      <c r="AT446" s="494">
        <v>2338972.0479545309</v>
      </c>
      <c r="AU446" s="494">
        <v>0</v>
      </c>
    </row>
    <row r="447" spans="3:47">
      <c r="C447" s="1040"/>
      <c r="F447" s="156" t="s">
        <v>901</v>
      </c>
      <c r="H447" s="494"/>
      <c r="I447" s="494"/>
      <c r="J447" s="494"/>
      <c r="K447" s="494"/>
      <c r="L447" s="494"/>
      <c r="M447" s="494"/>
      <c r="N447" s="494">
        <v>0</v>
      </c>
      <c r="O447" s="494">
        <v>0</v>
      </c>
      <c r="P447" s="494">
        <v>0</v>
      </c>
      <c r="Q447" s="494">
        <v>0</v>
      </c>
      <c r="R447" s="494">
        <v>0</v>
      </c>
      <c r="S447" s="494">
        <v>0</v>
      </c>
      <c r="T447" s="494">
        <v>0</v>
      </c>
      <c r="U447" s="494">
        <v>0</v>
      </c>
      <c r="V447" s="494">
        <v>0</v>
      </c>
      <c r="W447" s="494">
        <v>0</v>
      </c>
      <c r="X447" s="494">
        <v>0</v>
      </c>
      <c r="Y447" s="494">
        <v>0</v>
      </c>
      <c r="Z447" s="494">
        <v>0</v>
      </c>
      <c r="AA447" s="494">
        <v>0</v>
      </c>
      <c r="AB447" s="494">
        <v>0</v>
      </c>
      <c r="AC447" s="494">
        <v>0</v>
      </c>
      <c r="AD447" s="494">
        <v>0</v>
      </c>
      <c r="AE447" s="494">
        <v>0</v>
      </c>
      <c r="AF447" s="494">
        <v>0</v>
      </c>
      <c r="AG447" s="494">
        <v>0</v>
      </c>
      <c r="AH447" s="494">
        <v>0</v>
      </c>
      <c r="AI447" s="494">
        <v>0</v>
      </c>
      <c r="AJ447" s="494">
        <v>0</v>
      </c>
      <c r="AK447" s="494">
        <v>0</v>
      </c>
      <c r="AL447" s="494">
        <v>0</v>
      </c>
      <c r="AM447" s="494">
        <v>0</v>
      </c>
      <c r="AN447" s="494">
        <v>0</v>
      </c>
      <c r="AO447" s="494">
        <v>0</v>
      </c>
      <c r="AP447" s="494">
        <v>0</v>
      </c>
      <c r="AQ447" s="494">
        <v>0</v>
      </c>
      <c r="AR447" s="494">
        <v>0</v>
      </c>
      <c r="AS447" s="494">
        <v>0</v>
      </c>
      <c r="AT447" s="494">
        <v>0</v>
      </c>
      <c r="AU447" s="494">
        <v>0</v>
      </c>
    </row>
    <row r="448" spans="3:47" ht="15.75">
      <c r="C448" s="1040"/>
      <c r="F448" s="314" t="s">
        <v>37</v>
      </c>
      <c r="H448" s="539"/>
      <c r="I448" s="539"/>
      <c r="J448" s="539"/>
      <c r="K448" s="539"/>
      <c r="L448" s="539"/>
      <c r="M448" s="539"/>
      <c r="N448" s="539">
        <v>0</v>
      </c>
      <c r="O448" s="539">
        <v>0</v>
      </c>
      <c r="P448" s="539">
        <v>0</v>
      </c>
      <c r="Q448" s="539">
        <v>0</v>
      </c>
      <c r="R448" s="539">
        <v>0</v>
      </c>
      <c r="S448" s="539">
        <v>0</v>
      </c>
      <c r="T448" s="539">
        <v>0</v>
      </c>
      <c r="U448" s="539">
        <v>0</v>
      </c>
      <c r="V448" s="539">
        <v>0</v>
      </c>
      <c r="W448" s="539">
        <v>0</v>
      </c>
      <c r="X448" s="539">
        <v>0</v>
      </c>
      <c r="Y448" s="539">
        <v>0</v>
      </c>
      <c r="Z448" s="539">
        <v>0</v>
      </c>
      <c r="AA448" s="539">
        <v>0</v>
      </c>
      <c r="AB448" s="539">
        <v>0</v>
      </c>
      <c r="AC448" s="539">
        <v>0</v>
      </c>
      <c r="AD448" s="539">
        <v>0</v>
      </c>
      <c r="AE448" s="539">
        <v>0</v>
      </c>
      <c r="AF448" s="539">
        <v>0</v>
      </c>
      <c r="AG448" s="539">
        <v>505875.62361827417</v>
      </c>
      <c r="AH448" s="539">
        <v>1928875.7385180383</v>
      </c>
      <c r="AI448" s="539">
        <v>1958803.4499787774</v>
      </c>
      <c r="AJ448" s="539">
        <v>1989052.5971900315</v>
      </c>
      <c r="AK448" s="539">
        <v>2019735.3617917991</v>
      </c>
      <c r="AL448" s="539">
        <v>2051094.1927114043</v>
      </c>
      <c r="AM448" s="539">
        <v>2082777.8093574729</v>
      </c>
      <c r="AN448" s="539">
        <v>2132693.6092451294</v>
      </c>
      <c r="AO448" s="539">
        <v>2165814.2211492397</v>
      </c>
      <c r="AP448" s="539">
        <v>2199452.6877373788</v>
      </c>
      <c r="AQ448" s="539">
        <v>2233532.5984157985</v>
      </c>
      <c r="AR448" s="539">
        <v>2268092.421859127</v>
      </c>
      <c r="AS448" s="539">
        <v>2303292.2360510393</v>
      </c>
      <c r="AT448" s="539">
        <v>2338972.0479545309</v>
      </c>
      <c r="AU448" s="539">
        <v>0</v>
      </c>
    </row>
    <row r="449" spans="3:47" ht="15.75">
      <c r="C449" s="1040"/>
      <c r="E449" s="314" t="s">
        <v>1118</v>
      </c>
      <c r="F449" s="314"/>
      <c r="H449" s="494"/>
      <c r="I449" s="494"/>
      <c r="J449" s="494"/>
      <c r="K449" s="494"/>
      <c r="L449" s="494"/>
      <c r="M449" s="494"/>
      <c r="N449" s="494"/>
      <c r="O449" s="494"/>
      <c r="P449" s="494"/>
      <c r="Q449" s="494"/>
      <c r="R449" s="494"/>
      <c r="S449" s="494"/>
      <c r="T449" s="494"/>
      <c r="U449" s="494"/>
      <c r="V449" s="494"/>
      <c r="W449" s="494"/>
      <c r="X449" s="494"/>
      <c r="Y449" s="494"/>
      <c r="Z449" s="494"/>
      <c r="AA449" s="494"/>
      <c r="AB449" s="494"/>
      <c r="AC449" s="494"/>
      <c r="AD449" s="494"/>
      <c r="AE449" s="494"/>
      <c r="AF449" s="494"/>
      <c r="AG449" s="494"/>
      <c r="AH449" s="494"/>
      <c r="AI449" s="494"/>
      <c r="AJ449" s="494"/>
      <c r="AK449" s="494"/>
      <c r="AL449" s="494"/>
      <c r="AM449" s="494"/>
      <c r="AN449" s="494"/>
      <c r="AO449" s="494"/>
      <c r="AP449" s="494"/>
      <c r="AQ449" s="494"/>
      <c r="AR449" s="494"/>
      <c r="AS449" s="494"/>
      <c r="AT449" s="494"/>
      <c r="AU449" s="494"/>
    </row>
    <row r="450" spans="3:47">
      <c r="C450" s="1040"/>
      <c r="F450" s="156" t="s">
        <v>635</v>
      </c>
      <c r="H450" s="494"/>
      <c r="I450" s="494"/>
      <c r="J450" s="494"/>
      <c r="K450" s="494"/>
      <c r="L450" s="494"/>
      <c r="M450" s="494"/>
      <c r="N450" s="494">
        <v>0</v>
      </c>
      <c r="O450" s="494">
        <v>0</v>
      </c>
      <c r="P450" s="494">
        <v>0</v>
      </c>
      <c r="Q450" s="494">
        <v>0</v>
      </c>
      <c r="R450" s="494">
        <v>0</v>
      </c>
      <c r="S450" s="494">
        <v>0</v>
      </c>
      <c r="T450" s="494">
        <v>0</v>
      </c>
      <c r="U450" s="494">
        <v>0</v>
      </c>
      <c r="V450" s="494">
        <v>0</v>
      </c>
      <c r="W450" s="494">
        <v>0</v>
      </c>
      <c r="X450" s="494">
        <v>0</v>
      </c>
      <c r="Y450" s="494">
        <v>0</v>
      </c>
      <c r="Z450" s="494">
        <v>0</v>
      </c>
      <c r="AA450" s="494">
        <v>0</v>
      </c>
      <c r="AB450" s="494">
        <v>0</v>
      </c>
      <c r="AC450" s="494">
        <v>5574012.8481868915</v>
      </c>
      <c r="AD450" s="494">
        <v>25743000.638634693</v>
      </c>
      <c r="AE450" s="494">
        <v>25009000</v>
      </c>
      <c r="AF450" s="494">
        <v>23447155.727706555</v>
      </c>
      <c r="AG450" s="494">
        <v>24839246.043103289</v>
      </c>
      <c r="AH450" s="494">
        <v>25628206.307626195</v>
      </c>
      <c r="AI450" s="494">
        <v>27033351.689121608</v>
      </c>
      <c r="AJ450" s="494">
        <v>28719536.992510024</v>
      </c>
      <c r="AK450" s="494">
        <v>30852201.612826649</v>
      </c>
      <c r="AL450" s="494">
        <v>32819107.000849511</v>
      </c>
      <c r="AM450" s="494">
        <v>34729895.991838224</v>
      </c>
      <c r="AN450" s="494">
        <v>36921558.14497447</v>
      </c>
      <c r="AO450" s="494">
        <v>39169486.953500271</v>
      </c>
      <c r="AP450" s="494">
        <v>39788382.312502407</v>
      </c>
      <c r="AQ450" s="494">
        <v>56872683.746122628</v>
      </c>
      <c r="AR450" s="494">
        <v>68618155.512158662</v>
      </c>
      <c r="AS450" s="494">
        <v>76429751.400498852</v>
      </c>
      <c r="AT450" s="494">
        <v>76654573.023822099</v>
      </c>
      <c r="AU450" s="494">
        <v>0</v>
      </c>
    </row>
    <row r="451" spans="3:47">
      <c r="C451" s="1040"/>
      <c r="F451" s="156" t="s">
        <v>901</v>
      </c>
      <c r="H451" s="494"/>
      <c r="I451" s="494"/>
      <c r="J451" s="494"/>
      <c r="K451" s="494"/>
      <c r="L451" s="494"/>
      <c r="M451" s="494"/>
      <c r="N451" s="494">
        <v>0</v>
      </c>
      <c r="O451" s="494">
        <v>0</v>
      </c>
      <c r="P451" s="494">
        <v>0</v>
      </c>
      <c r="Q451" s="494">
        <v>0</v>
      </c>
      <c r="R451" s="494">
        <v>0</v>
      </c>
      <c r="S451" s="494">
        <v>0</v>
      </c>
      <c r="T451" s="494">
        <v>0</v>
      </c>
      <c r="U451" s="494">
        <v>0</v>
      </c>
      <c r="V451" s="494">
        <v>0</v>
      </c>
      <c r="W451" s="494">
        <v>0</v>
      </c>
      <c r="X451" s="494">
        <v>0</v>
      </c>
      <c r="Y451" s="494">
        <v>0</v>
      </c>
      <c r="Z451" s="494">
        <v>0</v>
      </c>
      <c r="AA451" s="494">
        <v>0</v>
      </c>
      <c r="AB451" s="494">
        <v>0</v>
      </c>
      <c r="AC451" s="494">
        <v>0</v>
      </c>
      <c r="AD451" s="494">
        <v>0</v>
      </c>
      <c r="AE451" s="494">
        <v>0</v>
      </c>
      <c r="AF451" s="494">
        <v>0</v>
      </c>
      <c r="AG451" s="494">
        <v>0</v>
      </c>
      <c r="AH451" s="494">
        <v>0</v>
      </c>
      <c r="AI451" s="494">
        <v>0</v>
      </c>
      <c r="AJ451" s="494">
        <v>0</v>
      </c>
      <c r="AK451" s="494">
        <v>0</v>
      </c>
      <c r="AL451" s="494">
        <v>0</v>
      </c>
      <c r="AM451" s="494">
        <v>0</v>
      </c>
      <c r="AN451" s="494">
        <v>0</v>
      </c>
      <c r="AO451" s="494">
        <v>0</v>
      </c>
      <c r="AP451" s="494">
        <v>0</v>
      </c>
      <c r="AQ451" s="494">
        <v>0</v>
      </c>
      <c r="AR451" s="494">
        <v>0</v>
      </c>
      <c r="AS451" s="494">
        <v>0</v>
      </c>
      <c r="AT451" s="494">
        <v>0</v>
      </c>
      <c r="AU451" s="494">
        <v>0</v>
      </c>
    </row>
    <row r="452" spans="3:47" ht="15.75">
      <c r="C452" s="1040"/>
      <c r="F452" s="314" t="s">
        <v>37</v>
      </c>
      <c r="H452" s="539"/>
      <c r="I452" s="539"/>
      <c r="J452" s="539"/>
      <c r="K452" s="539"/>
      <c r="L452" s="539"/>
      <c r="M452" s="539"/>
      <c r="N452" s="539">
        <v>0</v>
      </c>
      <c r="O452" s="539">
        <v>0</v>
      </c>
      <c r="P452" s="539">
        <v>0</v>
      </c>
      <c r="Q452" s="539">
        <v>0</v>
      </c>
      <c r="R452" s="539">
        <v>0</v>
      </c>
      <c r="S452" s="539">
        <v>0</v>
      </c>
      <c r="T452" s="539">
        <v>0</v>
      </c>
      <c r="U452" s="539">
        <v>0</v>
      </c>
      <c r="V452" s="539">
        <v>0</v>
      </c>
      <c r="W452" s="539">
        <v>0</v>
      </c>
      <c r="X452" s="539">
        <v>0</v>
      </c>
      <c r="Y452" s="539">
        <v>0</v>
      </c>
      <c r="Z452" s="539">
        <v>0</v>
      </c>
      <c r="AA452" s="539">
        <v>0</v>
      </c>
      <c r="AB452" s="539">
        <v>0</v>
      </c>
      <c r="AC452" s="539">
        <v>5574012.8481868915</v>
      </c>
      <c r="AD452" s="539">
        <v>25743000.638634693</v>
      </c>
      <c r="AE452" s="539">
        <v>25009000</v>
      </c>
      <c r="AF452" s="539">
        <v>23447155.727706555</v>
      </c>
      <c r="AG452" s="539">
        <v>24839246.043103289</v>
      </c>
      <c r="AH452" s="539">
        <v>25628206.307626195</v>
      </c>
      <c r="AI452" s="539">
        <v>27033351.689121608</v>
      </c>
      <c r="AJ452" s="539">
        <v>28719536.992510024</v>
      </c>
      <c r="AK452" s="539">
        <v>30852201.612826649</v>
      </c>
      <c r="AL452" s="539">
        <v>32819107.000849511</v>
      </c>
      <c r="AM452" s="539">
        <v>34729895.991838224</v>
      </c>
      <c r="AN452" s="539">
        <v>36921558.14497447</v>
      </c>
      <c r="AO452" s="539">
        <v>39169486.953500271</v>
      </c>
      <c r="AP452" s="539">
        <v>39788382.312502407</v>
      </c>
      <c r="AQ452" s="539">
        <v>56872683.746122628</v>
      </c>
      <c r="AR452" s="539">
        <v>68618155.512158662</v>
      </c>
      <c r="AS452" s="539">
        <v>76429751.400498852</v>
      </c>
      <c r="AT452" s="539">
        <v>76654573.023822099</v>
      </c>
      <c r="AU452" s="539">
        <v>0</v>
      </c>
    </row>
    <row r="453" spans="3:47" ht="15.75">
      <c r="C453" s="1040"/>
      <c r="E453" s="314" t="s">
        <v>1119</v>
      </c>
      <c r="F453" s="314"/>
      <c r="H453" s="494"/>
      <c r="I453" s="494"/>
      <c r="J453" s="494"/>
      <c r="K453" s="494"/>
      <c r="L453" s="494"/>
      <c r="M453" s="494"/>
      <c r="N453" s="494"/>
      <c r="O453" s="494"/>
      <c r="P453" s="494"/>
      <c r="Q453" s="494"/>
      <c r="R453" s="494"/>
      <c r="S453" s="494"/>
      <c r="T453" s="494"/>
      <c r="U453" s="494"/>
      <c r="V453" s="494"/>
      <c r="W453" s="494"/>
      <c r="X453" s="494"/>
      <c r="Y453" s="494"/>
      <c r="Z453" s="494"/>
      <c r="AA453" s="494"/>
      <c r="AB453" s="494"/>
      <c r="AC453" s="494"/>
      <c r="AD453" s="494"/>
      <c r="AE453" s="494"/>
      <c r="AF453" s="494"/>
      <c r="AG453" s="494"/>
      <c r="AH453" s="494"/>
      <c r="AI453" s="494"/>
      <c r="AJ453" s="494"/>
      <c r="AK453" s="494"/>
      <c r="AL453" s="494"/>
      <c r="AM453" s="494"/>
      <c r="AN453" s="494"/>
      <c r="AO453" s="494"/>
      <c r="AP453" s="494"/>
      <c r="AQ453" s="494"/>
      <c r="AR453" s="494"/>
      <c r="AS453" s="494"/>
      <c r="AT453" s="494"/>
      <c r="AU453" s="494"/>
    </row>
    <row r="454" spans="3:47">
      <c r="C454" s="1040"/>
      <c r="F454" s="156" t="s">
        <v>635</v>
      </c>
      <c r="H454" s="494"/>
      <c r="I454" s="494"/>
      <c r="J454" s="494"/>
      <c r="K454" s="494"/>
      <c r="L454" s="494"/>
      <c r="M454" s="494"/>
      <c r="N454" s="494">
        <v>0</v>
      </c>
      <c r="O454" s="494">
        <v>0</v>
      </c>
      <c r="P454" s="494">
        <v>0</v>
      </c>
      <c r="Q454" s="494">
        <v>0</v>
      </c>
      <c r="R454" s="494">
        <v>0</v>
      </c>
      <c r="S454" s="494">
        <v>0</v>
      </c>
      <c r="T454" s="494">
        <v>0</v>
      </c>
      <c r="U454" s="494">
        <v>0</v>
      </c>
      <c r="V454" s="494">
        <v>0</v>
      </c>
      <c r="W454" s="494">
        <v>0</v>
      </c>
      <c r="X454" s="494">
        <v>0</v>
      </c>
      <c r="Y454" s="494">
        <v>0</v>
      </c>
      <c r="Z454" s="494">
        <v>0</v>
      </c>
      <c r="AA454" s="494">
        <v>0</v>
      </c>
      <c r="AB454" s="494">
        <v>0</v>
      </c>
      <c r="AC454" s="494">
        <v>2380361.3586563226</v>
      </c>
      <c r="AD454" s="494">
        <v>11052711.42502193</v>
      </c>
      <c r="AE454" s="494">
        <v>11018925.350000001</v>
      </c>
      <c r="AF454" s="494">
        <v>10638834.004564362</v>
      </c>
      <c r="AG454" s="494">
        <v>11270476.407457888</v>
      </c>
      <c r="AH454" s="494">
        <v>11628456.598656017</v>
      </c>
      <c r="AI454" s="494">
        <v>12266022.563569413</v>
      </c>
      <c r="AJ454" s="494">
        <v>13031106.642508995</v>
      </c>
      <c r="AK454" s="494">
        <v>13998774.753150877</v>
      </c>
      <c r="AL454" s="494">
        <v>14891231.824228872</v>
      </c>
      <c r="AM454" s="494">
        <v>15758226.829036916</v>
      </c>
      <c r="AN454" s="494">
        <v>16752664.282862091</v>
      </c>
      <c r="AO454" s="494">
        <v>17772631.980680723</v>
      </c>
      <c r="AP454" s="494">
        <v>18053447.490548234</v>
      </c>
      <c r="AQ454" s="494">
        <v>25805221.272706885</v>
      </c>
      <c r="AR454" s="494">
        <v>31134572.3409261</v>
      </c>
      <c r="AS454" s="494">
        <v>34678979.727984369</v>
      </c>
      <c r="AT454" s="494">
        <v>34780989.539278693</v>
      </c>
      <c r="AU454" s="494">
        <v>0</v>
      </c>
    </row>
    <row r="455" spans="3:47">
      <c r="C455" s="1040"/>
      <c r="F455" s="156" t="s">
        <v>901</v>
      </c>
      <c r="H455" s="494"/>
      <c r="I455" s="494"/>
      <c r="J455" s="494"/>
      <c r="K455" s="494"/>
      <c r="L455" s="494"/>
      <c r="M455" s="494"/>
      <c r="N455" s="494">
        <v>0</v>
      </c>
      <c r="O455" s="494">
        <v>0</v>
      </c>
      <c r="P455" s="494">
        <v>0</v>
      </c>
      <c r="Q455" s="494">
        <v>0</v>
      </c>
      <c r="R455" s="494">
        <v>0</v>
      </c>
      <c r="S455" s="494">
        <v>0</v>
      </c>
      <c r="T455" s="494">
        <v>0</v>
      </c>
      <c r="U455" s="494">
        <v>0</v>
      </c>
      <c r="V455" s="494">
        <v>0</v>
      </c>
      <c r="W455" s="494">
        <v>0</v>
      </c>
      <c r="X455" s="494">
        <v>0</v>
      </c>
      <c r="Y455" s="494">
        <v>0</v>
      </c>
      <c r="Z455" s="494">
        <v>0</v>
      </c>
      <c r="AA455" s="494">
        <v>0</v>
      </c>
      <c r="AB455" s="494">
        <v>0</v>
      </c>
      <c r="AC455" s="494">
        <v>0</v>
      </c>
      <c r="AD455" s="494">
        <v>0</v>
      </c>
      <c r="AE455" s="494">
        <v>0</v>
      </c>
      <c r="AF455" s="494">
        <v>0</v>
      </c>
      <c r="AG455" s="494">
        <v>0</v>
      </c>
      <c r="AH455" s="494">
        <v>0</v>
      </c>
      <c r="AI455" s="494">
        <v>0</v>
      </c>
      <c r="AJ455" s="494">
        <v>0</v>
      </c>
      <c r="AK455" s="494">
        <v>0</v>
      </c>
      <c r="AL455" s="494">
        <v>0</v>
      </c>
      <c r="AM455" s="494">
        <v>0</v>
      </c>
      <c r="AN455" s="494">
        <v>0</v>
      </c>
      <c r="AO455" s="494">
        <v>0</v>
      </c>
      <c r="AP455" s="494">
        <v>0</v>
      </c>
      <c r="AQ455" s="494">
        <v>0</v>
      </c>
      <c r="AR455" s="494">
        <v>0</v>
      </c>
      <c r="AS455" s="494">
        <v>0</v>
      </c>
      <c r="AT455" s="494">
        <v>0</v>
      </c>
      <c r="AU455" s="494">
        <v>0</v>
      </c>
    </row>
    <row r="456" spans="3:47" ht="15.75">
      <c r="C456" s="1040"/>
      <c r="F456" s="314" t="s">
        <v>37</v>
      </c>
      <c r="H456" s="539"/>
      <c r="I456" s="539"/>
      <c r="J456" s="539"/>
      <c r="K456" s="539"/>
      <c r="L456" s="539"/>
      <c r="M456" s="539"/>
      <c r="N456" s="539">
        <v>0</v>
      </c>
      <c r="O456" s="539">
        <v>0</v>
      </c>
      <c r="P456" s="539">
        <v>0</v>
      </c>
      <c r="Q456" s="539">
        <v>0</v>
      </c>
      <c r="R456" s="539">
        <v>0</v>
      </c>
      <c r="S456" s="539">
        <v>0</v>
      </c>
      <c r="T456" s="539">
        <v>0</v>
      </c>
      <c r="U456" s="539">
        <v>0</v>
      </c>
      <c r="V456" s="539">
        <v>0</v>
      </c>
      <c r="W456" s="539">
        <v>0</v>
      </c>
      <c r="X456" s="539">
        <v>0</v>
      </c>
      <c r="Y456" s="539">
        <v>0</v>
      </c>
      <c r="Z456" s="539">
        <v>0</v>
      </c>
      <c r="AA456" s="539">
        <v>0</v>
      </c>
      <c r="AB456" s="539">
        <v>0</v>
      </c>
      <c r="AC456" s="539">
        <v>2380361.3586563226</v>
      </c>
      <c r="AD456" s="539">
        <v>11052711.42502193</v>
      </c>
      <c r="AE456" s="539">
        <v>11018925.350000001</v>
      </c>
      <c r="AF456" s="539">
        <v>10638834.004564362</v>
      </c>
      <c r="AG456" s="539">
        <v>11270476.407457888</v>
      </c>
      <c r="AH456" s="539">
        <v>11628456.598656017</v>
      </c>
      <c r="AI456" s="539">
        <v>12266022.563569413</v>
      </c>
      <c r="AJ456" s="539">
        <v>13031106.642508995</v>
      </c>
      <c r="AK456" s="539">
        <v>13998774.753150877</v>
      </c>
      <c r="AL456" s="539">
        <v>14891231.824228872</v>
      </c>
      <c r="AM456" s="539">
        <v>15758226.829036916</v>
      </c>
      <c r="AN456" s="539">
        <v>16752664.282862091</v>
      </c>
      <c r="AO456" s="539">
        <v>17772631.980680723</v>
      </c>
      <c r="AP456" s="539">
        <v>18053447.490548234</v>
      </c>
      <c r="AQ456" s="539">
        <v>25805221.272706885</v>
      </c>
      <c r="AR456" s="539">
        <v>31134572.3409261</v>
      </c>
      <c r="AS456" s="539">
        <v>34678979.727984369</v>
      </c>
      <c r="AT456" s="539">
        <v>34780989.539278693</v>
      </c>
      <c r="AU456" s="539">
        <v>0</v>
      </c>
    </row>
    <row r="457" spans="3:47" ht="15.75">
      <c r="C457" s="1040"/>
      <c r="E457" s="314" t="s">
        <v>1120</v>
      </c>
      <c r="F457" s="314"/>
      <c r="H457" s="494"/>
      <c r="I457" s="494"/>
      <c r="J457" s="494"/>
      <c r="K457" s="494"/>
      <c r="L457" s="494"/>
      <c r="M457" s="494"/>
      <c r="N457" s="494"/>
      <c r="O457" s="494"/>
      <c r="P457" s="494"/>
      <c r="Q457" s="494"/>
      <c r="R457" s="494"/>
      <c r="S457" s="494"/>
      <c r="T457" s="494"/>
      <c r="U457" s="494"/>
      <c r="V457" s="494"/>
      <c r="W457" s="494"/>
      <c r="X457" s="494"/>
      <c r="Y457" s="494"/>
      <c r="Z457" s="494"/>
      <c r="AA457" s="494"/>
      <c r="AB457" s="494"/>
      <c r="AC457" s="494"/>
      <c r="AD457" s="494"/>
      <c r="AE457" s="494"/>
      <c r="AF457" s="494"/>
      <c r="AG457" s="494"/>
      <c r="AH457" s="494"/>
      <c r="AI457" s="494"/>
      <c r="AJ457" s="494"/>
      <c r="AK457" s="494"/>
      <c r="AL457" s="494"/>
      <c r="AM457" s="494"/>
      <c r="AN457" s="494"/>
      <c r="AO457" s="494"/>
      <c r="AP457" s="494"/>
      <c r="AQ457" s="494"/>
      <c r="AR457" s="494"/>
      <c r="AS457" s="494"/>
      <c r="AT457" s="494"/>
      <c r="AU457" s="494"/>
    </row>
    <row r="458" spans="3:47">
      <c r="C458" s="1040"/>
      <c r="F458" s="156" t="s">
        <v>635</v>
      </c>
      <c r="H458" s="494"/>
      <c r="I458" s="494"/>
      <c r="J458" s="494"/>
      <c r="K458" s="494"/>
      <c r="L458" s="494"/>
      <c r="M458" s="494"/>
      <c r="N458" s="494">
        <v>0</v>
      </c>
      <c r="O458" s="494">
        <v>0</v>
      </c>
      <c r="P458" s="494">
        <v>0</v>
      </c>
      <c r="Q458" s="494">
        <v>0</v>
      </c>
      <c r="R458" s="494">
        <v>0</v>
      </c>
      <c r="S458" s="494">
        <v>0</v>
      </c>
      <c r="T458" s="494">
        <v>4216649.8000000007</v>
      </c>
      <c r="U458" s="494">
        <v>5903350.2000000002</v>
      </c>
      <c r="V458" s="494">
        <v>8599991.4000000004</v>
      </c>
      <c r="W458" s="494">
        <v>13206246.000000002</v>
      </c>
      <c r="X458" s="494">
        <v>18866250.000000004</v>
      </c>
      <c r="Y458" s="494">
        <v>28514098.600000001</v>
      </c>
      <c r="Z458" s="494">
        <v>39921161.399999999</v>
      </c>
      <c r="AA458" s="494">
        <v>48619885.600000009</v>
      </c>
      <c r="AB458" s="494">
        <v>56599874.400000006</v>
      </c>
      <c r="AC458" s="494">
        <v>59571424.327734694</v>
      </c>
      <c r="AD458" s="494">
        <v>45806050.958424702</v>
      </c>
      <c r="AE458" s="494">
        <v>44500000</v>
      </c>
      <c r="AF458" s="494">
        <v>41720917.664958283</v>
      </c>
      <c r="AG458" s="494">
        <v>44197946.695913322</v>
      </c>
      <c r="AH458" s="494">
        <v>49245859.542822771</v>
      </c>
      <c r="AI458" s="494">
        <v>66377132.272545896</v>
      </c>
      <c r="AJ458" s="494">
        <v>86189181.497503757</v>
      </c>
      <c r="AK458" s="494">
        <v>107505309.45854095</v>
      </c>
      <c r="AL458" s="494">
        <v>119324931.45023832</v>
      </c>
      <c r="AM458" s="494">
        <v>124727401.86303127</v>
      </c>
      <c r="AN458" s="494">
        <v>131393445.35578099</v>
      </c>
      <c r="AO458" s="494">
        <v>139393192.00533903</v>
      </c>
      <c r="AP458" s="494">
        <v>141595666.59253517</v>
      </c>
      <c r="AQ458" s="494">
        <v>202393892.33495596</v>
      </c>
      <c r="AR458" s="494">
        <v>244192724.24255744</v>
      </c>
      <c r="AS458" s="494">
        <v>271991997.86654407</v>
      </c>
      <c r="AT458" s="494">
        <v>272792074.81787217</v>
      </c>
      <c r="AU458" s="494">
        <v>0</v>
      </c>
    </row>
    <row r="459" spans="3:47">
      <c r="C459" s="1040"/>
      <c r="F459" s="156" t="s">
        <v>901</v>
      </c>
      <c r="H459" s="494"/>
      <c r="I459" s="494"/>
      <c r="J459" s="494"/>
      <c r="K459" s="494"/>
      <c r="L459" s="494"/>
      <c r="M459" s="494"/>
      <c r="N459" s="494">
        <v>0</v>
      </c>
      <c r="O459" s="494">
        <v>0</v>
      </c>
      <c r="P459" s="494">
        <v>0</v>
      </c>
      <c r="Q459" s="494">
        <v>0</v>
      </c>
      <c r="R459" s="494">
        <v>0</v>
      </c>
      <c r="S459" s="494">
        <v>0</v>
      </c>
      <c r="T459" s="494">
        <v>0</v>
      </c>
      <c r="U459" s="494">
        <v>0</v>
      </c>
      <c r="V459" s="494">
        <v>0</v>
      </c>
      <c r="W459" s="494">
        <v>0</v>
      </c>
      <c r="X459" s="494">
        <v>0</v>
      </c>
      <c r="Y459" s="494">
        <v>0</v>
      </c>
      <c r="Z459" s="494">
        <v>0</v>
      </c>
      <c r="AA459" s="494">
        <v>0</v>
      </c>
      <c r="AB459" s="494">
        <v>0</v>
      </c>
      <c r="AC459" s="494">
        <v>0</v>
      </c>
      <c r="AD459" s="494">
        <v>0</v>
      </c>
      <c r="AE459" s="494">
        <v>0</v>
      </c>
      <c r="AF459" s="494">
        <v>0</v>
      </c>
      <c r="AG459" s="494">
        <v>0</v>
      </c>
      <c r="AH459" s="494">
        <v>0</v>
      </c>
      <c r="AI459" s="494">
        <v>0</v>
      </c>
      <c r="AJ459" s="494">
        <v>0</v>
      </c>
      <c r="AK459" s="494">
        <v>0</v>
      </c>
      <c r="AL459" s="494">
        <v>0</v>
      </c>
      <c r="AM459" s="494">
        <v>0</v>
      </c>
      <c r="AN459" s="494">
        <v>0</v>
      </c>
      <c r="AO459" s="494">
        <v>0</v>
      </c>
      <c r="AP459" s="494">
        <v>0</v>
      </c>
      <c r="AQ459" s="494">
        <v>0</v>
      </c>
      <c r="AR459" s="494">
        <v>0</v>
      </c>
      <c r="AS459" s="494">
        <v>0</v>
      </c>
      <c r="AT459" s="494">
        <v>0</v>
      </c>
      <c r="AU459" s="494">
        <v>0</v>
      </c>
    </row>
    <row r="460" spans="3:47" ht="15.75">
      <c r="C460" s="1040"/>
      <c r="F460" s="314" t="s">
        <v>37</v>
      </c>
      <c r="H460" s="539"/>
      <c r="I460" s="539"/>
      <c r="J460" s="539"/>
      <c r="K460" s="539"/>
      <c r="L460" s="539"/>
      <c r="M460" s="539"/>
      <c r="N460" s="539">
        <v>0</v>
      </c>
      <c r="O460" s="539">
        <v>0</v>
      </c>
      <c r="P460" s="539">
        <v>0</v>
      </c>
      <c r="Q460" s="539">
        <v>0</v>
      </c>
      <c r="R460" s="539">
        <v>0</v>
      </c>
      <c r="S460" s="539">
        <v>0</v>
      </c>
      <c r="T460" s="539">
        <v>4216649.8000000007</v>
      </c>
      <c r="U460" s="539">
        <v>5903350.2000000002</v>
      </c>
      <c r="V460" s="539">
        <v>8599991.4000000004</v>
      </c>
      <c r="W460" s="539">
        <v>13206246.000000002</v>
      </c>
      <c r="X460" s="539">
        <v>18866250.000000004</v>
      </c>
      <c r="Y460" s="539">
        <v>28514098.600000001</v>
      </c>
      <c r="Z460" s="539">
        <v>39921161.399999999</v>
      </c>
      <c r="AA460" s="539">
        <v>48619885.600000009</v>
      </c>
      <c r="AB460" s="539">
        <v>56599874.400000006</v>
      </c>
      <c r="AC460" s="539">
        <v>59571424.327734694</v>
      </c>
      <c r="AD460" s="539">
        <v>45806050.958424702</v>
      </c>
      <c r="AE460" s="539">
        <v>44500000</v>
      </c>
      <c r="AF460" s="539">
        <v>41720917.664958283</v>
      </c>
      <c r="AG460" s="539">
        <v>44197946.695913322</v>
      </c>
      <c r="AH460" s="539">
        <v>49245859.542822771</v>
      </c>
      <c r="AI460" s="539">
        <v>66377132.272545896</v>
      </c>
      <c r="AJ460" s="539">
        <v>86189181.497503757</v>
      </c>
      <c r="AK460" s="539">
        <v>107505309.45854095</v>
      </c>
      <c r="AL460" s="539">
        <v>119324931.45023832</v>
      </c>
      <c r="AM460" s="539">
        <v>124727401.86303127</v>
      </c>
      <c r="AN460" s="539">
        <v>131393445.35578099</v>
      </c>
      <c r="AO460" s="539">
        <v>139393192.00533903</v>
      </c>
      <c r="AP460" s="539">
        <v>141595666.59253517</v>
      </c>
      <c r="AQ460" s="539">
        <v>202393892.33495596</v>
      </c>
      <c r="AR460" s="539">
        <v>244192724.24255744</v>
      </c>
      <c r="AS460" s="539">
        <v>271991997.86654407</v>
      </c>
      <c r="AT460" s="539">
        <v>272792074.81787217</v>
      </c>
      <c r="AU460" s="539">
        <v>0</v>
      </c>
    </row>
    <row r="461" spans="3:47" ht="15.75">
      <c r="C461" s="1040"/>
      <c r="E461" s="314" t="s">
        <v>1121</v>
      </c>
      <c r="F461" s="314"/>
      <c r="H461" s="494"/>
      <c r="I461" s="494"/>
      <c r="J461" s="494"/>
      <c r="K461" s="494"/>
      <c r="L461" s="494"/>
      <c r="M461" s="494"/>
      <c r="N461" s="494"/>
      <c r="O461" s="494"/>
      <c r="P461" s="494"/>
      <c r="Q461" s="494"/>
      <c r="R461" s="494"/>
      <c r="S461" s="494"/>
      <c r="T461" s="494"/>
      <c r="U461" s="494"/>
      <c r="V461" s="494"/>
      <c r="W461" s="494"/>
      <c r="X461" s="494"/>
      <c r="Y461" s="494"/>
      <c r="Z461" s="494"/>
      <c r="AA461" s="494"/>
      <c r="AB461" s="494"/>
      <c r="AC461" s="494"/>
      <c r="AD461" s="494"/>
      <c r="AE461" s="494"/>
      <c r="AF461" s="494"/>
      <c r="AG461" s="494"/>
      <c r="AH461" s="494"/>
      <c r="AI461" s="494"/>
      <c r="AJ461" s="494"/>
      <c r="AK461" s="494"/>
      <c r="AL461" s="494"/>
      <c r="AM461" s="494"/>
      <c r="AN461" s="494"/>
      <c r="AO461" s="494"/>
      <c r="AP461" s="494"/>
      <c r="AQ461" s="494"/>
      <c r="AR461" s="494"/>
      <c r="AS461" s="494"/>
      <c r="AT461" s="494"/>
      <c r="AU461" s="494"/>
    </row>
    <row r="462" spans="3:47">
      <c r="C462" s="1040"/>
      <c r="F462" s="156" t="s">
        <v>635</v>
      </c>
      <c r="H462" s="494"/>
      <c r="I462" s="494"/>
      <c r="J462" s="494"/>
      <c r="K462" s="494"/>
      <c r="L462" s="494"/>
      <c r="M462" s="494"/>
      <c r="N462" s="494">
        <v>0</v>
      </c>
      <c r="O462" s="494">
        <v>0</v>
      </c>
      <c r="P462" s="494">
        <v>0</v>
      </c>
      <c r="Q462" s="494">
        <v>0</v>
      </c>
      <c r="R462" s="494">
        <v>0</v>
      </c>
      <c r="S462" s="494">
        <v>0</v>
      </c>
      <c r="T462" s="494">
        <v>4216649.8000000007</v>
      </c>
      <c r="U462" s="494">
        <v>5903350.2000000002</v>
      </c>
      <c r="V462" s="494">
        <v>8599991.4000000004</v>
      </c>
      <c r="W462" s="494">
        <v>13206246.000000002</v>
      </c>
      <c r="X462" s="494">
        <v>18866250.000000004</v>
      </c>
      <c r="Y462" s="494">
        <v>28514098.600000001</v>
      </c>
      <c r="Z462" s="494">
        <v>39921161.399999999</v>
      </c>
      <c r="AA462" s="494">
        <v>48619885.600000009</v>
      </c>
      <c r="AB462" s="494">
        <v>56599874.400000006</v>
      </c>
      <c r="AC462" s="494">
        <v>67525798.534577906</v>
      </c>
      <c r="AD462" s="494">
        <v>82601763.022081316</v>
      </c>
      <c r="AE462" s="494">
        <v>80527925.349999994</v>
      </c>
      <c r="AF462" s="494">
        <v>75806907.397229195</v>
      </c>
      <c r="AG462" s="494">
        <v>80813544.770092785</v>
      </c>
      <c r="AH462" s="494">
        <v>88431398.187623024</v>
      </c>
      <c r="AI462" s="494">
        <v>107635309.9752157</v>
      </c>
      <c r="AJ462" s="494">
        <v>129928877.72971281</v>
      </c>
      <c r="AK462" s="494">
        <v>154376021.18631029</v>
      </c>
      <c r="AL462" s="494">
        <v>169086364.4680281</v>
      </c>
      <c r="AM462" s="494">
        <v>177298302.49326387</v>
      </c>
      <c r="AN462" s="494">
        <v>187200361.39286268</v>
      </c>
      <c r="AO462" s="494">
        <v>198501125.16066927</v>
      </c>
      <c r="AP462" s="494">
        <v>201636949.08332318</v>
      </c>
      <c r="AQ462" s="494">
        <v>287305329.95220125</v>
      </c>
      <c r="AR462" s="494">
        <v>346213544.51750135</v>
      </c>
      <c r="AS462" s="494">
        <v>385404021.23107833</v>
      </c>
      <c r="AT462" s="494">
        <v>386566609.42892748</v>
      </c>
      <c r="AU462" s="494">
        <v>0</v>
      </c>
    </row>
    <row r="463" spans="3:47">
      <c r="C463" s="1040"/>
      <c r="F463" s="156" t="s">
        <v>901</v>
      </c>
      <c r="H463" s="494"/>
      <c r="I463" s="494"/>
      <c r="J463" s="494"/>
      <c r="K463" s="494"/>
      <c r="L463" s="494"/>
      <c r="M463" s="494"/>
      <c r="N463" s="494">
        <v>0</v>
      </c>
      <c r="O463" s="494">
        <v>0</v>
      </c>
      <c r="P463" s="494">
        <v>0</v>
      </c>
      <c r="Q463" s="494">
        <v>0</v>
      </c>
      <c r="R463" s="494">
        <v>0</v>
      </c>
      <c r="S463" s="494">
        <v>0</v>
      </c>
      <c r="T463" s="494">
        <v>0</v>
      </c>
      <c r="U463" s="494">
        <v>0</v>
      </c>
      <c r="V463" s="494">
        <v>0</v>
      </c>
      <c r="W463" s="494">
        <v>0</v>
      </c>
      <c r="X463" s="494">
        <v>0</v>
      </c>
      <c r="Y463" s="494">
        <v>0</v>
      </c>
      <c r="Z463" s="494">
        <v>0</v>
      </c>
      <c r="AA463" s="494">
        <v>0</v>
      </c>
      <c r="AB463" s="494">
        <v>0</v>
      </c>
      <c r="AC463" s="494">
        <v>0</v>
      </c>
      <c r="AD463" s="494">
        <v>0</v>
      </c>
      <c r="AE463" s="494">
        <v>0</v>
      </c>
      <c r="AF463" s="494">
        <v>0</v>
      </c>
      <c r="AG463" s="494">
        <v>0</v>
      </c>
      <c r="AH463" s="494">
        <v>0</v>
      </c>
      <c r="AI463" s="494">
        <v>0</v>
      </c>
      <c r="AJ463" s="494">
        <v>0</v>
      </c>
      <c r="AK463" s="494">
        <v>0</v>
      </c>
      <c r="AL463" s="494">
        <v>0</v>
      </c>
      <c r="AM463" s="494">
        <v>0</v>
      </c>
      <c r="AN463" s="494">
        <v>0</v>
      </c>
      <c r="AO463" s="494">
        <v>0</v>
      </c>
      <c r="AP463" s="494">
        <v>0</v>
      </c>
      <c r="AQ463" s="494">
        <v>0</v>
      </c>
      <c r="AR463" s="494">
        <v>0</v>
      </c>
      <c r="AS463" s="494">
        <v>0</v>
      </c>
      <c r="AT463" s="494">
        <v>0</v>
      </c>
      <c r="AU463" s="494">
        <v>0</v>
      </c>
    </row>
    <row r="464" spans="3:47" ht="15.75">
      <c r="C464" s="1040"/>
      <c r="F464" s="314" t="s">
        <v>37</v>
      </c>
      <c r="H464" s="539"/>
      <c r="I464" s="539"/>
      <c r="J464" s="539"/>
      <c r="K464" s="539"/>
      <c r="L464" s="539"/>
      <c r="M464" s="539"/>
      <c r="N464" s="539">
        <v>0</v>
      </c>
      <c r="O464" s="539">
        <v>0</v>
      </c>
      <c r="P464" s="539">
        <v>0</v>
      </c>
      <c r="Q464" s="539">
        <v>0</v>
      </c>
      <c r="R464" s="539">
        <v>0</v>
      </c>
      <c r="S464" s="539">
        <v>0</v>
      </c>
      <c r="T464" s="539">
        <v>4216649.8000000007</v>
      </c>
      <c r="U464" s="539">
        <v>5903350.2000000002</v>
      </c>
      <c r="V464" s="539">
        <v>8599991.4000000004</v>
      </c>
      <c r="W464" s="539">
        <v>13206246.000000002</v>
      </c>
      <c r="X464" s="539">
        <v>18866250.000000004</v>
      </c>
      <c r="Y464" s="539">
        <v>28514098.600000001</v>
      </c>
      <c r="Z464" s="539">
        <v>39921161.399999999</v>
      </c>
      <c r="AA464" s="539">
        <v>48619885.600000009</v>
      </c>
      <c r="AB464" s="539">
        <v>56599874.400000006</v>
      </c>
      <c r="AC464" s="539">
        <v>67525798.534577906</v>
      </c>
      <c r="AD464" s="539">
        <v>82601763.022081316</v>
      </c>
      <c r="AE464" s="539">
        <v>80527925.349999994</v>
      </c>
      <c r="AF464" s="539">
        <v>75806907.397229195</v>
      </c>
      <c r="AG464" s="539">
        <v>80813544.770092785</v>
      </c>
      <c r="AH464" s="539">
        <v>88431398.187623024</v>
      </c>
      <c r="AI464" s="539">
        <v>107635309.9752157</v>
      </c>
      <c r="AJ464" s="539">
        <v>129928877.72971281</v>
      </c>
      <c r="AK464" s="539">
        <v>154376021.18631029</v>
      </c>
      <c r="AL464" s="539">
        <v>169086364.4680281</v>
      </c>
      <c r="AM464" s="539">
        <v>177298302.49326387</v>
      </c>
      <c r="AN464" s="539">
        <v>187200361.39286268</v>
      </c>
      <c r="AO464" s="539">
        <v>198501125.16066927</v>
      </c>
      <c r="AP464" s="539">
        <v>201636949.08332318</v>
      </c>
      <c r="AQ464" s="539">
        <v>287305329.95220125</v>
      </c>
      <c r="AR464" s="539">
        <v>346213544.51750135</v>
      </c>
      <c r="AS464" s="539">
        <v>385404021.23107833</v>
      </c>
      <c r="AT464" s="539">
        <v>386566609.42892748</v>
      </c>
      <c r="AU464" s="539">
        <v>0</v>
      </c>
    </row>
    <row r="465" spans="3:47" ht="15.75">
      <c r="C465" s="1040"/>
      <c r="E465" s="314" t="s">
        <v>1122</v>
      </c>
      <c r="F465" s="314"/>
      <c r="H465" s="494"/>
      <c r="I465" s="494"/>
      <c r="J465" s="494"/>
      <c r="K465" s="494"/>
      <c r="L465" s="494"/>
      <c r="M465" s="494"/>
      <c r="N465" s="494"/>
      <c r="O465" s="494"/>
      <c r="P465" s="494"/>
      <c r="Q465" s="494"/>
      <c r="R465" s="494"/>
      <c r="S465" s="494"/>
      <c r="T465" s="494"/>
      <c r="U465" s="494"/>
      <c r="V465" s="494"/>
      <c r="W465" s="494"/>
      <c r="X465" s="494"/>
      <c r="Y465" s="494"/>
      <c r="Z465" s="494"/>
      <c r="AA465" s="494"/>
      <c r="AB465" s="494"/>
      <c r="AC465" s="494"/>
      <c r="AD465" s="494"/>
      <c r="AE465" s="494"/>
      <c r="AF465" s="494"/>
      <c r="AG465" s="494"/>
      <c r="AH465" s="494"/>
      <c r="AI465" s="494"/>
      <c r="AJ465" s="494"/>
      <c r="AK465" s="494"/>
      <c r="AL465" s="494"/>
      <c r="AM465" s="494"/>
      <c r="AN465" s="494"/>
      <c r="AO465" s="494"/>
      <c r="AP465" s="494"/>
      <c r="AQ465" s="494"/>
      <c r="AR465" s="494"/>
      <c r="AS465" s="494"/>
      <c r="AT465" s="494"/>
      <c r="AU465" s="494"/>
    </row>
    <row r="466" spans="3:47">
      <c r="C466" s="1040"/>
      <c r="F466" s="156" t="s">
        <v>635</v>
      </c>
      <c r="H466" s="494"/>
      <c r="I466" s="494"/>
      <c r="J466" s="494"/>
      <c r="K466" s="494"/>
      <c r="L466" s="494"/>
      <c r="M466" s="494"/>
      <c r="N466" s="494">
        <v>545006100</v>
      </c>
      <c r="O466" s="494">
        <v>495439002.80000001</v>
      </c>
      <c r="P466" s="494">
        <v>646682443.79999995</v>
      </c>
      <c r="Q466" s="494">
        <v>713324386.5</v>
      </c>
      <c r="R466" s="494">
        <v>742830782.39999998</v>
      </c>
      <c r="S466" s="494">
        <v>773777735.10000002</v>
      </c>
      <c r="T466" s="494">
        <v>707820283.0999999</v>
      </c>
      <c r="U466" s="494">
        <v>693275683.60000014</v>
      </c>
      <c r="V466" s="494">
        <v>657659410.20000005</v>
      </c>
      <c r="W466" s="494">
        <v>714452067.5</v>
      </c>
      <c r="X466" s="494">
        <v>764542991.4000001</v>
      </c>
      <c r="Y466" s="494">
        <v>758892105.10000002</v>
      </c>
      <c r="Z466" s="494">
        <v>740193637.79999983</v>
      </c>
      <c r="AA466" s="494">
        <v>746756301.20000005</v>
      </c>
      <c r="AB466" s="494">
        <v>850976512.10000002</v>
      </c>
      <c r="AC466" s="494">
        <v>998667305.70386147</v>
      </c>
      <c r="AD466" s="494">
        <v>1074975700.433646</v>
      </c>
      <c r="AE466" s="494">
        <v>1017572029.0058813</v>
      </c>
      <c r="AF466" s="494">
        <v>988661081.76830029</v>
      </c>
      <c r="AG466" s="494">
        <v>1000916386.6216366</v>
      </c>
      <c r="AH466" s="494">
        <v>1033212178.6819317</v>
      </c>
      <c r="AI466" s="494">
        <v>1068044563.8715422</v>
      </c>
      <c r="AJ466" s="494">
        <v>1123650573.5911822</v>
      </c>
      <c r="AK466" s="494">
        <v>1180058043.6126533</v>
      </c>
      <c r="AL466" s="494">
        <v>1251788410.1082842</v>
      </c>
      <c r="AM466" s="494">
        <v>1317371344.693538</v>
      </c>
      <c r="AN466" s="494">
        <v>1389234112.8446069</v>
      </c>
      <c r="AO466" s="494">
        <v>1467109014.7929254</v>
      </c>
      <c r="AP466" s="494">
        <v>1483604097.7416174</v>
      </c>
      <c r="AQ466" s="494">
        <v>2157436698.9827576</v>
      </c>
      <c r="AR466" s="494">
        <v>2560448559.6053395</v>
      </c>
      <c r="AS466" s="494">
        <v>2818978723.5080752</v>
      </c>
      <c r="AT466" s="494">
        <v>2825943058.8112488</v>
      </c>
      <c r="AU466" s="494">
        <v>0</v>
      </c>
    </row>
    <row r="467" spans="3:47">
      <c r="C467" s="1040"/>
      <c r="F467" s="156" t="s">
        <v>901</v>
      </c>
      <c r="H467" s="494"/>
      <c r="I467" s="494"/>
      <c r="J467" s="494"/>
      <c r="K467" s="494"/>
      <c r="L467" s="494"/>
      <c r="M467" s="494"/>
      <c r="N467" s="494">
        <v>90198893.100000009</v>
      </c>
      <c r="O467" s="494">
        <v>87052455.200000018</v>
      </c>
      <c r="P467" s="494">
        <v>99576349.300000012</v>
      </c>
      <c r="Q467" s="494">
        <v>102392013.10000001</v>
      </c>
      <c r="R467" s="494">
        <v>107838753.80000001</v>
      </c>
      <c r="S467" s="494">
        <v>109599789.59999999</v>
      </c>
      <c r="T467" s="494">
        <v>112217963.7</v>
      </c>
      <c r="U467" s="494">
        <v>123455427.40000002</v>
      </c>
      <c r="V467" s="494">
        <v>151183771</v>
      </c>
      <c r="W467" s="494">
        <v>170491760.30000001</v>
      </c>
      <c r="X467" s="494">
        <v>192744809.09999999</v>
      </c>
      <c r="Y467" s="494">
        <v>188217471.90000001</v>
      </c>
      <c r="Z467" s="494">
        <v>167968045.09999999</v>
      </c>
      <c r="AA467" s="494">
        <v>205750643.10000002</v>
      </c>
      <c r="AB467" s="494">
        <v>219936004.40000004</v>
      </c>
      <c r="AC467" s="494">
        <v>232179932.67599997</v>
      </c>
      <c r="AD467" s="494">
        <v>252194047.22098544</v>
      </c>
      <c r="AE467" s="494">
        <v>273831038.73804539</v>
      </c>
      <c r="AF467" s="494">
        <v>303848323.61409843</v>
      </c>
      <c r="AG467" s="494">
        <v>301707821.02805066</v>
      </c>
      <c r="AH467" s="494">
        <v>310832205.87329364</v>
      </c>
      <c r="AI467" s="494">
        <v>318157398.19745398</v>
      </c>
      <c r="AJ467" s="494">
        <v>323801589.12368399</v>
      </c>
      <c r="AK467" s="494">
        <v>329790412.97358984</v>
      </c>
      <c r="AL467" s="494">
        <v>331063101.80704594</v>
      </c>
      <c r="AM467" s="494">
        <v>329694518.9529897</v>
      </c>
      <c r="AN467" s="494">
        <v>328125005.50446582</v>
      </c>
      <c r="AO467" s="494">
        <v>327252380.89761537</v>
      </c>
      <c r="AP467" s="494">
        <v>356391017.22979432</v>
      </c>
      <c r="AQ467" s="494">
        <v>502641900.38347906</v>
      </c>
      <c r="AR467" s="494">
        <v>597758824.99780369</v>
      </c>
      <c r="AS467" s="494">
        <v>625810352.9704231</v>
      </c>
      <c r="AT467" s="494">
        <v>623413007.29205227</v>
      </c>
      <c r="AU467" s="494">
        <v>0</v>
      </c>
    </row>
    <row r="468" spans="3:47" ht="15.75">
      <c r="C468" s="1040"/>
      <c r="F468" s="314" t="s">
        <v>37</v>
      </c>
      <c r="H468" s="539"/>
      <c r="I468" s="539"/>
      <c r="J468" s="539"/>
      <c r="K468" s="539"/>
      <c r="L468" s="539"/>
      <c r="M468" s="539"/>
      <c r="N468" s="539">
        <v>635204993.10000002</v>
      </c>
      <c r="O468" s="539">
        <v>582491458</v>
      </c>
      <c r="P468" s="539">
        <v>746258793.0999999</v>
      </c>
      <c r="Q468" s="539">
        <v>815716399.60000002</v>
      </c>
      <c r="R468" s="539">
        <v>850669536.20000005</v>
      </c>
      <c r="S468" s="539">
        <v>883377524.70000005</v>
      </c>
      <c r="T468" s="539">
        <v>820038246.79999995</v>
      </c>
      <c r="U468" s="539">
        <v>816731111.00000012</v>
      </c>
      <c r="V468" s="539">
        <v>808843181.20000005</v>
      </c>
      <c r="W468" s="539">
        <v>884943827.79999995</v>
      </c>
      <c r="X468" s="539">
        <v>957287800.50000012</v>
      </c>
      <c r="Y468" s="539">
        <v>947109577</v>
      </c>
      <c r="Z468" s="539">
        <v>908161682.89999986</v>
      </c>
      <c r="AA468" s="539">
        <v>952506944.30000007</v>
      </c>
      <c r="AB468" s="539">
        <v>1070912516.5</v>
      </c>
      <c r="AC468" s="539">
        <v>1230847238.3798614</v>
      </c>
      <c r="AD468" s="539">
        <v>1327169747.6546314</v>
      </c>
      <c r="AE468" s="539">
        <v>1291403067.7439268</v>
      </c>
      <c r="AF468" s="539">
        <v>1292509405.3823986</v>
      </c>
      <c r="AG468" s="539">
        <v>1302624207.6496873</v>
      </c>
      <c r="AH468" s="539">
        <v>1344044384.5552254</v>
      </c>
      <c r="AI468" s="539">
        <v>1386201962.0689962</v>
      </c>
      <c r="AJ468" s="539">
        <v>1447452162.7148662</v>
      </c>
      <c r="AK468" s="539">
        <v>1509848456.5862432</v>
      </c>
      <c r="AL468" s="539">
        <v>1582851511.9153302</v>
      </c>
      <c r="AM468" s="539">
        <v>1647065863.6465278</v>
      </c>
      <c r="AN468" s="539">
        <v>1717359118.3490727</v>
      </c>
      <c r="AO468" s="539">
        <v>1794361395.6905408</v>
      </c>
      <c r="AP468" s="539">
        <v>1839995114.9714117</v>
      </c>
      <c r="AQ468" s="539">
        <v>2660078599.3662367</v>
      </c>
      <c r="AR468" s="539">
        <v>3158207384.6031432</v>
      </c>
      <c r="AS468" s="539">
        <v>3444789076.4784985</v>
      </c>
      <c r="AT468" s="539">
        <v>3449356066.103301</v>
      </c>
      <c r="AU468" s="539">
        <v>0</v>
      </c>
    </row>
    <row r="469" spans="3:47">
      <c r="C469" s="1040"/>
    </row>
    <row r="470" spans="3:47">
      <c r="C470" s="1040"/>
    </row>
    <row r="471" spans="3:47" ht="15.75">
      <c r="C471" s="1040"/>
      <c r="D471" s="29" t="s">
        <v>611</v>
      </c>
    </row>
    <row r="472" spans="3:47">
      <c r="C472" s="1040"/>
      <c r="E472" s="492" t="s">
        <v>616</v>
      </c>
      <c r="F472" s="1013"/>
      <c r="H472" s="301"/>
      <c r="I472" s="301"/>
      <c r="J472" s="301"/>
      <c r="K472" s="301"/>
      <c r="L472" s="301"/>
      <c r="M472" s="301"/>
      <c r="N472" s="301">
        <v>545006100</v>
      </c>
      <c r="O472" s="301">
        <v>495439002.80000001</v>
      </c>
      <c r="P472" s="301">
        <v>646682443.79999995</v>
      </c>
      <c r="Q472" s="301">
        <v>713324386.5</v>
      </c>
      <c r="R472" s="301">
        <v>742830782.39999998</v>
      </c>
      <c r="S472" s="301">
        <v>773777735.10000002</v>
      </c>
      <c r="T472" s="301">
        <v>707820283.0999999</v>
      </c>
      <c r="U472" s="301">
        <v>693275683.60000014</v>
      </c>
      <c r="V472" s="301">
        <v>657659410.20000005</v>
      </c>
      <c r="W472" s="301">
        <v>714452067.5</v>
      </c>
      <c r="X472" s="301">
        <v>764542991.4000001</v>
      </c>
      <c r="Y472" s="301">
        <v>758892105.10000002</v>
      </c>
      <c r="Z472" s="301">
        <v>740193637.79999983</v>
      </c>
      <c r="AA472" s="301">
        <v>746756301.20000005</v>
      </c>
      <c r="AB472" s="301">
        <v>850976512.10000002</v>
      </c>
      <c r="AC472" s="301">
        <v>998667305.70386147</v>
      </c>
      <c r="AD472" s="301">
        <v>1074975700.433646</v>
      </c>
      <c r="AE472" s="301">
        <v>1017572029.0058813</v>
      </c>
      <c r="AF472" s="301">
        <v>988661081.76830029</v>
      </c>
      <c r="AG472" s="301">
        <v>1000916386.6216366</v>
      </c>
      <c r="AH472" s="301">
        <v>1033212178.6819317</v>
      </c>
      <c r="AI472" s="301">
        <v>1068044563.8715422</v>
      </c>
      <c r="AJ472" s="301">
        <v>1123650573.5911822</v>
      </c>
      <c r="AK472" s="301">
        <v>1180058043.6126533</v>
      </c>
      <c r="AL472" s="301">
        <v>1251788410.1082842</v>
      </c>
      <c r="AM472" s="301">
        <v>1317371344.693538</v>
      </c>
      <c r="AN472" s="301">
        <v>1389234112.8446069</v>
      </c>
      <c r="AO472" s="301">
        <v>1467109014.7929254</v>
      </c>
      <c r="AP472" s="301">
        <v>1483604097.7416174</v>
      </c>
      <c r="AQ472" s="301">
        <v>2157436698.9827576</v>
      </c>
      <c r="AR472" s="301">
        <v>2560448559.6053395</v>
      </c>
      <c r="AS472" s="301">
        <v>2818978723.5080752</v>
      </c>
      <c r="AT472" s="301">
        <v>2825943058.8112488</v>
      </c>
      <c r="AU472" s="301">
        <v>0</v>
      </c>
    </row>
    <row r="473" spans="3:47">
      <c r="C473" s="1040"/>
      <c r="E473" s="492" t="s">
        <v>1020</v>
      </c>
      <c r="F473" s="1013"/>
      <c r="H473" s="301"/>
      <c r="I473" s="301"/>
      <c r="J473" s="301"/>
      <c r="K473" s="301"/>
      <c r="L473" s="301"/>
      <c r="M473" s="301"/>
      <c r="N473" s="301">
        <v>90198893.100000009</v>
      </c>
      <c r="O473" s="301">
        <v>87052455.200000018</v>
      </c>
      <c r="P473" s="301">
        <v>99576349.300000012</v>
      </c>
      <c r="Q473" s="301">
        <v>102392013.10000001</v>
      </c>
      <c r="R473" s="301">
        <v>107838753.80000001</v>
      </c>
      <c r="S473" s="301">
        <v>109599789.59999999</v>
      </c>
      <c r="T473" s="301">
        <v>112217963.7</v>
      </c>
      <c r="U473" s="301">
        <v>123455427.40000002</v>
      </c>
      <c r="V473" s="301">
        <v>151183771</v>
      </c>
      <c r="W473" s="301">
        <v>170491760.30000001</v>
      </c>
      <c r="X473" s="301">
        <v>192744809.09999999</v>
      </c>
      <c r="Y473" s="301">
        <v>188217471.90000001</v>
      </c>
      <c r="Z473" s="301">
        <v>167968045.09999999</v>
      </c>
      <c r="AA473" s="301">
        <v>205750643.10000002</v>
      </c>
      <c r="AB473" s="301">
        <v>219936004.40000004</v>
      </c>
      <c r="AC473" s="301">
        <v>232179932.67599997</v>
      </c>
      <c r="AD473" s="301">
        <v>252194047.22098544</v>
      </c>
      <c r="AE473" s="301">
        <v>273831038.73804539</v>
      </c>
      <c r="AF473" s="301">
        <v>303848323.61409843</v>
      </c>
      <c r="AG473" s="301">
        <v>301707821.02805066</v>
      </c>
      <c r="AH473" s="301">
        <v>310832205.87329364</v>
      </c>
      <c r="AI473" s="301">
        <v>318157398.19745398</v>
      </c>
      <c r="AJ473" s="301">
        <v>323801589.12368399</v>
      </c>
      <c r="AK473" s="301">
        <v>329790412.97358984</v>
      </c>
      <c r="AL473" s="301">
        <v>331063101.80704594</v>
      </c>
      <c r="AM473" s="301">
        <v>329694518.9529897</v>
      </c>
      <c r="AN473" s="301">
        <v>328125005.50446582</v>
      </c>
      <c r="AO473" s="301">
        <v>327252380.89761537</v>
      </c>
      <c r="AP473" s="301">
        <v>356391017.22979432</v>
      </c>
      <c r="AQ473" s="301">
        <v>502641900.38347906</v>
      </c>
      <c r="AR473" s="301">
        <v>597758824.99780369</v>
      </c>
      <c r="AS473" s="301">
        <v>625810352.9704231</v>
      </c>
      <c r="AT473" s="301">
        <v>623413007.29205227</v>
      </c>
      <c r="AU473" s="301">
        <v>0</v>
      </c>
    </row>
    <row r="474" spans="3:47">
      <c r="C474" s="1040"/>
      <c r="E474" s="492" t="s">
        <v>1139</v>
      </c>
      <c r="F474" s="1013"/>
      <c r="H474" s="301"/>
      <c r="I474" s="301"/>
      <c r="J474" s="301"/>
      <c r="K474" s="301"/>
      <c r="L474" s="301"/>
      <c r="M474" s="301"/>
      <c r="N474" s="301">
        <v>64100000</v>
      </c>
      <c r="O474" s="301">
        <v>80000000</v>
      </c>
      <c r="P474" s="301">
        <v>80000000</v>
      </c>
      <c r="Q474" s="301">
        <v>80000000</v>
      </c>
      <c r="R474" s="301">
        <v>80000000</v>
      </c>
      <c r="S474" s="301">
        <v>80000000</v>
      </c>
      <c r="T474" s="301">
        <v>80000000</v>
      </c>
      <c r="U474" s="301">
        <v>80000000</v>
      </c>
      <c r="V474" s="301">
        <v>80000000</v>
      </c>
      <c r="W474" s="301">
        <v>80000000</v>
      </c>
      <c r="X474" s="301">
        <v>80000000</v>
      </c>
      <c r="Y474" s="301">
        <v>82000000</v>
      </c>
      <c r="Z474" s="301">
        <v>92000000</v>
      </c>
      <c r="AA474" s="301">
        <v>114000000</v>
      </c>
      <c r="AB474" s="301">
        <v>125000000</v>
      </c>
      <c r="AC474" s="301">
        <v>146000000</v>
      </c>
      <c r="AD474" s="301">
        <v>142000000</v>
      </c>
      <c r="AE474" s="301">
        <v>166000000</v>
      </c>
      <c r="AF474" s="301">
        <v>157000000</v>
      </c>
      <c r="AG474" s="301">
        <v>150000000</v>
      </c>
      <c r="AH474" s="301">
        <v>150000000</v>
      </c>
      <c r="AI474" s="301">
        <v>153000000</v>
      </c>
      <c r="AJ474" s="301">
        <v>158000000</v>
      </c>
      <c r="AK474" s="301">
        <v>169000000</v>
      </c>
      <c r="AL474" s="301">
        <v>189000000</v>
      </c>
      <c r="AM474" s="301">
        <v>214000000</v>
      </c>
      <c r="AN474" s="301">
        <v>236000000</v>
      </c>
      <c r="AO474" s="301">
        <v>260000000</v>
      </c>
      <c r="AP474" s="301">
        <v>272000000</v>
      </c>
      <c r="AQ474" s="301">
        <v>322000000</v>
      </c>
      <c r="AR474" s="301">
        <v>372000000</v>
      </c>
      <c r="AS474" s="301">
        <v>422000000</v>
      </c>
      <c r="AT474" s="301">
        <v>472000000</v>
      </c>
      <c r="AU474" s="301">
        <v>522000000</v>
      </c>
    </row>
    <row r="475" spans="3:47">
      <c r="C475" s="1040"/>
      <c r="E475" s="492" t="s">
        <v>1140</v>
      </c>
      <c r="F475" s="1013"/>
      <c r="H475" s="301"/>
      <c r="I475" s="301"/>
      <c r="J475" s="301"/>
      <c r="K475" s="301"/>
      <c r="L475" s="301"/>
      <c r="M475" s="301"/>
      <c r="N475" s="301">
        <v>0</v>
      </c>
      <c r="O475" s="301">
        <v>0</v>
      </c>
      <c r="P475" s="301">
        <v>0</v>
      </c>
      <c r="Q475" s="301">
        <v>0</v>
      </c>
      <c r="R475" s="301">
        <v>0</v>
      </c>
      <c r="S475" s="301">
        <v>0</v>
      </c>
      <c r="T475" s="301">
        <v>15858169.999999994</v>
      </c>
      <c r="U475" s="301">
        <v>30664089.999999996</v>
      </c>
      <c r="V475" s="301">
        <v>31814480.000000004</v>
      </c>
      <c r="W475" s="301">
        <v>32742000</v>
      </c>
      <c r="X475" s="301">
        <v>32394519.999999996</v>
      </c>
      <c r="Y475" s="301">
        <v>32959600</v>
      </c>
      <c r="Z475" s="301">
        <v>32414240</v>
      </c>
      <c r="AA475" s="301">
        <v>34472160</v>
      </c>
      <c r="AB475" s="301">
        <v>34268400</v>
      </c>
      <c r="AC475" s="301">
        <v>35220300</v>
      </c>
      <c r="AD475" s="301">
        <v>25614720</v>
      </c>
      <c r="AE475" s="301">
        <v>31264440.000000004</v>
      </c>
      <c r="AF475" s="301">
        <v>43306999.999999993</v>
      </c>
      <c r="AG475" s="301">
        <v>42125899.999999993</v>
      </c>
      <c r="AH475" s="301">
        <v>42519599.999999993</v>
      </c>
      <c r="AI475" s="301">
        <v>44881799.999999993</v>
      </c>
      <c r="AJ475" s="301">
        <v>47637699.999999993</v>
      </c>
      <c r="AK475" s="301">
        <v>47637699.999999993</v>
      </c>
      <c r="AL475" s="301">
        <v>47637699.999999993</v>
      </c>
      <c r="AM475" s="301">
        <v>48031399.999999993</v>
      </c>
      <c r="AN475" s="301">
        <v>48818799.999999985</v>
      </c>
      <c r="AO475" s="301">
        <v>49212499.999999985</v>
      </c>
      <c r="AP475" s="301">
        <v>49212499.999999985</v>
      </c>
      <c r="AQ475" s="301">
        <v>85826599.999999985</v>
      </c>
      <c r="AR475" s="301">
        <v>91338399.999999985</v>
      </c>
      <c r="AS475" s="301">
        <v>95669099.999999985</v>
      </c>
      <c r="AT475" s="301">
        <v>95669099.999999985</v>
      </c>
      <c r="AU475" s="301">
        <v>118897399.99999997</v>
      </c>
    </row>
    <row r="476" spans="3:47">
      <c r="C476" s="1040"/>
      <c r="E476" s="492" t="s">
        <v>1124</v>
      </c>
      <c r="F476" s="1013"/>
      <c r="H476" s="301"/>
      <c r="I476" s="301"/>
      <c r="J476" s="301"/>
      <c r="K476" s="301"/>
      <c r="L476" s="301"/>
      <c r="M476" s="301"/>
      <c r="N476" s="301">
        <v>2979000</v>
      </c>
      <c r="O476" s="301">
        <v>2979000</v>
      </c>
      <c r="P476" s="301">
        <v>2979000</v>
      </c>
      <c r="Q476" s="301">
        <v>2979000</v>
      </c>
      <c r="R476" s="301">
        <v>2979000</v>
      </c>
      <c r="S476" s="301">
        <v>2979000</v>
      </c>
      <c r="T476" s="301">
        <v>0</v>
      </c>
      <c r="U476" s="301">
        <v>0</v>
      </c>
      <c r="V476" s="301">
        <v>0</v>
      </c>
      <c r="W476" s="301">
        <v>0</v>
      </c>
      <c r="X476" s="301">
        <v>0</v>
      </c>
      <c r="Y476" s="301">
        <v>0</v>
      </c>
      <c r="Z476" s="301">
        <v>0</v>
      </c>
      <c r="AA476" s="301">
        <v>0</v>
      </c>
      <c r="AB476" s="301">
        <v>0</v>
      </c>
      <c r="AC476" s="301">
        <v>0</v>
      </c>
      <c r="AD476" s="301">
        <v>0</v>
      </c>
      <c r="AE476" s="301">
        <v>0</v>
      </c>
      <c r="AF476" s="301">
        <v>0</v>
      </c>
      <c r="AG476" s="301">
        <v>0</v>
      </c>
      <c r="AH476" s="301">
        <v>0</v>
      </c>
      <c r="AI476" s="301">
        <v>0</v>
      </c>
      <c r="AJ476" s="301">
        <v>0</v>
      </c>
      <c r="AK476" s="301">
        <v>0</v>
      </c>
      <c r="AL476" s="301">
        <v>0</v>
      </c>
      <c r="AM476" s="301">
        <v>0</v>
      </c>
      <c r="AN476" s="301">
        <v>0</v>
      </c>
      <c r="AO476" s="301">
        <v>0</v>
      </c>
      <c r="AP476" s="301">
        <v>0</v>
      </c>
      <c r="AQ476" s="301">
        <v>0</v>
      </c>
      <c r="AR476" s="301">
        <v>0</v>
      </c>
      <c r="AS476" s="301">
        <v>0</v>
      </c>
      <c r="AT476" s="301">
        <v>0</v>
      </c>
      <c r="AU476" s="301">
        <v>0</v>
      </c>
    </row>
    <row r="477" spans="3:47" ht="15.75">
      <c r="C477" s="1040"/>
      <c r="E477" s="29" t="s">
        <v>37</v>
      </c>
      <c r="F477" s="281"/>
      <c r="G477" s="19"/>
      <c r="H477" s="539"/>
      <c r="I477" s="539"/>
      <c r="J477" s="539"/>
      <c r="K477" s="539"/>
      <c r="L477" s="539"/>
      <c r="M477" s="539"/>
      <c r="N477" s="539">
        <v>702283993.10000002</v>
      </c>
      <c r="O477" s="539">
        <v>665470458</v>
      </c>
      <c r="P477" s="539">
        <v>829237793.0999999</v>
      </c>
      <c r="Q477" s="539">
        <v>898695399.60000002</v>
      </c>
      <c r="R477" s="539">
        <v>933648536.20000005</v>
      </c>
      <c r="S477" s="539">
        <v>966356524.70000005</v>
      </c>
      <c r="T477" s="539">
        <v>915896416.79999995</v>
      </c>
      <c r="U477" s="539">
        <v>927395201.00000012</v>
      </c>
      <c r="V477" s="539">
        <v>920657661.20000005</v>
      </c>
      <c r="W477" s="539">
        <v>997685827.79999995</v>
      </c>
      <c r="X477" s="539">
        <v>1069682320.5000001</v>
      </c>
      <c r="Y477" s="539">
        <v>1062069177</v>
      </c>
      <c r="Z477" s="539">
        <v>1032575922.8999999</v>
      </c>
      <c r="AA477" s="539">
        <v>1100979104.3000002</v>
      </c>
      <c r="AB477" s="539">
        <v>1230180916.5</v>
      </c>
      <c r="AC477" s="539">
        <v>1412067538.3798614</v>
      </c>
      <c r="AD477" s="539">
        <v>1494784467.6546314</v>
      </c>
      <c r="AE477" s="539">
        <v>1488667507.7439268</v>
      </c>
      <c r="AF477" s="539">
        <v>1492816405.3823986</v>
      </c>
      <c r="AG477" s="539">
        <v>1494750107.6496873</v>
      </c>
      <c r="AH477" s="539">
        <v>1536563984.5552254</v>
      </c>
      <c r="AI477" s="539">
        <v>1584083762.0689962</v>
      </c>
      <c r="AJ477" s="539">
        <v>1653089862.7148662</v>
      </c>
      <c r="AK477" s="539">
        <v>1726486156.5862432</v>
      </c>
      <c r="AL477" s="539">
        <v>1819489211.9153302</v>
      </c>
      <c r="AM477" s="539">
        <v>1909097263.6465278</v>
      </c>
      <c r="AN477" s="539">
        <v>2002177918.3490727</v>
      </c>
      <c r="AO477" s="539">
        <v>2103573895.6905408</v>
      </c>
      <c r="AP477" s="539">
        <v>2161207614.9714117</v>
      </c>
      <c r="AQ477" s="539">
        <v>3067905199.3662367</v>
      </c>
      <c r="AR477" s="539">
        <v>3621545784.6031432</v>
      </c>
      <c r="AS477" s="539">
        <v>3962458176.4784985</v>
      </c>
      <c r="AT477" s="539">
        <v>4017025166.103301</v>
      </c>
      <c r="AU477" s="539">
        <v>640897400</v>
      </c>
    </row>
    <row r="478" spans="3:47">
      <c r="C478" s="1040"/>
    </row>
    <row r="479" spans="3:47">
      <c r="C479" s="1040"/>
    </row>
    <row r="480" spans="3:47" ht="15.75">
      <c r="C480" s="1040"/>
      <c r="D480" s="29" t="s">
        <v>1099</v>
      </c>
      <c r="H480" s="5"/>
      <c r="I480" s="5"/>
      <c r="J480" s="5"/>
      <c r="K480" s="5"/>
      <c r="L480" s="5"/>
      <c r="M480" s="5"/>
      <c r="N480" s="5">
        <v>430.02177167252285</v>
      </c>
      <c r="O480" s="5">
        <v>448.57232604479356</v>
      </c>
      <c r="P480" s="5">
        <v>419.98655572476815</v>
      </c>
      <c r="Q480" s="5">
        <v>412.87426350012038</v>
      </c>
      <c r="R480" s="5">
        <v>411.78169691990422</v>
      </c>
      <c r="S480" s="5">
        <v>411.75827487507462</v>
      </c>
      <c r="T480" s="5">
        <v>398.12026721759526</v>
      </c>
      <c r="U480" s="5">
        <v>417.96968933388024</v>
      </c>
      <c r="V480" s="5">
        <v>436.45070008830874</v>
      </c>
      <c r="W480" s="5">
        <v>440.21421612517378</v>
      </c>
      <c r="X480" s="5">
        <v>464.87223994114282</v>
      </c>
      <c r="Y480" s="5">
        <v>491.03159480788713</v>
      </c>
      <c r="Z480" s="5">
        <v>561.15438708403985</v>
      </c>
      <c r="AA480" s="5">
        <v>691.09821878450657</v>
      </c>
      <c r="AB480" s="5">
        <v>718.63094912630834</v>
      </c>
      <c r="AC480" s="5">
        <v>771.98853224328229</v>
      </c>
      <c r="AD480" s="5">
        <v>805.45579016902479</v>
      </c>
      <c r="AE480" s="5">
        <v>845.28764770722535</v>
      </c>
      <c r="AF480" s="5">
        <v>848.48213279631864</v>
      </c>
      <c r="AG480" s="5">
        <v>855.14481388648619</v>
      </c>
      <c r="AH480" s="5">
        <v>875.77451507581009</v>
      </c>
      <c r="AI480" s="5">
        <v>906.14456707166573</v>
      </c>
      <c r="AJ480" s="5">
        <v>941.28265192901154</v>
      </c>
      <c r="AK480" s="5">
        <v>992.13347403314856</v>
      </c>
      <c r="AL480" s="5">
        <v>1040.0165002807476</v>
      </c>
      <c r="AM480" s="5">
        <v>1090.916406338363</v>
      </c>
      <c r="AN480" s="5">
        <v>1144.4831181818929</v>
      </c>
      <c r="AO480" s="5">
        <v>1201.4623964919167</v>
      </c>
      <c r="AP480" s="5">
        <v>1236.4736995948426</v>
      </c>
      <c r="AQ480" s="5">
        <v>1753.4329942960881</v>
      </c>
      <c r="AR480" s="5">
        <v>2069.8704619908094</v>
      </c>
      <c r="AS480" s="5">
        <v>2264.6438446377852</v>
      </c>
      <c r="AT480" s="5">
        <v>2295.8350246095356</v>
      </c>
      <c r="AU480" s="5" t="e">
        <v>#DIV/0!</v>
      </c>
    </row>
    <row r="481" spans="3:47" ht="15.75">
      <c r="C481" s="1040"/>
      <c r="D481" s="29" t="s">
        <v>110</v>
      </c>
      <c r="H481" s="5"/>
      <c r="I481" s="5"/>
      <c r="J481" s="5"/>
      <c r="K481" s="5"/>
      <c r="L481" s="5"/>
      <c r="M481" s="5"/>
      <c r="N481" s="494">
        <v>428.98391827438621</v>
      </c>
      <c r="O481" s="494">
        <v>439.75764239828425</v>
      </c>
      <c r="P481" s="494">
        <v>448.57232604479356</v>
      </c>
      <c r="Q481" s="494">
        <v>419.98655572476815</v>
      </c>
      <c r="R481" s="494">
        <v>412.87426350012038</v>
      </c>
      <c r="S481" s="494">
        <v>411.78169691990422</v>
      </c>
      <c r="T481" s="494">
        <v>397.42334941481374</v>
      </c>
      <c r="U481" s="494">
        <v>410.71810579729964</v>
      </c>
      <c r="V481" s="494">
        <v>435.80748362511673</v>
      </c>
      <c r="W481" s="494">
        <v>443.78031815007324</v>
      </c>
      <c r="X481" s="494">
        <v>455.84128937958951</v>
      </c>
      <c r="Y481" s="494">
        <v>491.78360919526142</v>
      </c>
      <c r="Z481" s="494">
        <v>560.38239045149078</v>
      </c>
      <c r="AA481" s="494">
        <v>670.56715135609488</v>
      </c>
      <c r="AB481" s="494">
        <v>743.13352961481132</v>
      </c>
      <c r="AC481" s="494">
        <v>774.24171517004277</v>
      </c>
      <c r="AD481" s="494">
        <v>811.3408755146686</v>
      </c>
      <c r="AE481" s="494">
        <v>843.65188188575064</v>
      </c>
      <c r="AF481" s="494">
        <v>852.03127270693005</v>
      </c>
      <c r="AG481" s="494">
        <v>859.21400139093714</v>
      </c>
      <c r="AH481" s="494">
        <v>881.36449400443257</v>
      </c>
      <c r="AI481" s="494">
        <v>906.11502037545108</v>
      </c>
      <c r="AJ481" s="494">
        <v>942.05423462156318</v>
      </c>
      <c r="AK481" s="494">
        <v>988.61081032302707</v>
      </c>
      <c r="AL481" s="494">
        <v>1041.6481197624335</v>
      </c>
      <c r="AM481" s="494">
        <v>1091.5481311865549</v>
      </c>
      <c r="AN481" s="494">
        <v>1145.0963273131904</v>
      </c>
      <c r="AO481" s="494">
        <v>1202.2293232998479</v>
      </c>
      <c r="AP481" s="494">
        <v>1236.36842614804</v>
      </c>
      <c r="AQ481" s="494">
        <v>1754.8015503398433</v>
      </c>
      <c r="AR481" s="494">
        <v>2071.3074970116409</v>
      </c>
      <c r="AS481" s="494">
        <v>2266.1240106195482</v>
      </c>
      <c r="AT481" s="494">
        <v>2297.2039087103353</v>
      </c>
      <c r="AU481" s="494">
        <v>2341.6710953624415</v>
      </c>
    </row>
    <row r="482" spans="3:47">
      <c r="C482" s="1040"/>
      <c r="H482" s="5"/>
      <c r="I482" s="5"/>
      <c r="J482" s="5"/>
      <c r="K482" s="5"/>
      <c r="L482" s="5"/>
      <c r="M482" s="5"/>
    </row>
    <row r="483" spans="3:47" ht="15.75">
      <c r="C483" s="1040"/>
      <c r="D483" s="29" t="s">
        <v>1126</v>
      </c>
      <c r="H483" s="5"/>
      <c r="I483" s="5"/>
      <c r="J483" s="5"/>
      <c r="K483" s="5"/>
      <c r="L483" s="5"/>
      <c r="M483" s="5"/>
      <c r="N483" s="5"/>
      <c r="O483" s="1035">
        <v>2.2640413502541493E-2</v>
      </c>
      <c r="P483" s="1035">
        <v>0</v>
      </c>
      <c r="Q483" s="1035">
        <v>0</v>
      </c>
      <c r="R483" s="1035">
        <v>0</v>
      </c>
      <c r="S483" s="1035">
        <v>0</v>
      </c>
      <c r="T483" s="1043">
        <v>0</v>
      </c>
      <c r="U483" s="1035">
        <v>3.1643298814573929E-2</v>
      </c>
      <c r="V483" s="1035">
        <v>4.2677243700768461E-2</v>
      </c>
      <c r="W483" s="1035">
        <v>1.6793690696982447E-2</v>
      </c>
      <c r="X483" s="1035">
        <v>3.5498792819476363E-2</v>
      </c>
      <c r="Y483" s="1035">
        <v>5.7889817764824651E-2</v>
      </c>
      <c r="Z483" s="1035">
        <v>0.14123489481514256</v>
      </c>
      <c r="AA483" s="1035">
        <v>0.19497800746173102</v>
      </c>
      <c r="AB483" s="1035">
        <v>7.5293654962421547E-2</v>
      </c>
      <c r="AC483" s="1035">
        <v>7.7384318211377423E-2</v>
      </c>
      <c r="AD483" s="1035">
        <v>5.097529513428694E-2</v>
      </c>
      <c r="AE483" s="1035">
        <v>4.7421711014965083E-2</v>
      </c>
      <c r="AF483" s="1035">
        <v>7.9779055307341203E-3</v>
      </c>
      <c r="AG483" s="1035">
        <v>1.2648314183411013E-2</v>
      </c>
      <c r="AH483" s="1035">
        <v>3.0661099374248022E-2</v>
      </c>
      <c r="AI483" s="1035">
        <v>3.4644197538694778E-2</v>
      </c>
      <c r="AJ483" s="1035">
        <v>3.9629071182255844E-2</v>
      </c>
      <c r="AK483" s="1035">
        <v>5.0280495765032823E-2</v>
      </c>
      <c r="AL483" s="1035">
        <v>4.9907242347142639E-2</v>
      </c>
      <c r="AM483" s="1035">
        <v>4.9548858976657208E-2</v>
      </c>
      <c r="AN483" s="1035">
        <v>4.9664594518915611E-2</v>
      </c>
      <c r="AO483" s="1035">
        <v>5.0456144088599303E-2</v>
      </c>
      <c r="AP483" s="1035">
        <v>2.9052952267206625E-2</v>
      </c>
      <c r="AQ483" s="1035">
        <v>0.41919844386082938</v>
      </c>
      <c r="AR483" s="1035">
        <v>0.18128694039042129</v>
      </c>
      <c r="AS483" s="1035">
        <v>9.4814410965593177E-2</v>
      </c>
      <c r="AT483" s="1035">
        <v>1.4377564997536266E-2</v>
      </c>
      <c r="AU483" s="1035">
        <v>1.9964879994241527E-2</v>
      </c>
    </row>
    <row r="484" spans="3:47" ht="15.75">
      <c r="C484" s="1040"/>
      <c r="D484" s="29" t="s">
        <v>1128</v>
      </c>
      <c r="H484" s="5"/>
      <c r="I484" s="5"/>
      <c r="J484" s="5"/>
      <c r="K484" s="5"/>
      <c r="L484" s="5"/>
      <c r="M484" s="5"/>
      <c r="N484" s="5"/>
      <c r="O484" s="1004">
        <v>15.899999999999997</v>
      </c>
      <c r="P484" s="1004">
        <v>0</v>
      </c>
      <c r="Q484" s="1004">
        <v>0</v>
      </c>
      <c r="R484" s="1004">
        <v>0</v>
      </c>
      <c r="S484" s="1004">
        <v>0</v>
      </c>
      <c r="T484" s="1004">
        <v>0</v>
      </c>
      <c r="U484" s="1004">
        <v>28.981983999999947</v>
      </c>
      <c r="V484" s="1004">
        <v>39.578671000000156</v>
      </c>
      <c r="W484" s="1004">
        <v>15.46124000000006</v>
      </c>
      <c r="X484" s="1004">
        <v>35.416642499999973</v>
      </c>
      <c r="Y484" s="1004">
        <v>61.923714599999762</v>
      </c>
      <c r="Z484" s="1004">
        <v>150.00122850000002</v>
      </c>
      <c r="AA484" s="1004">
        <v>201.32959599999998</v>
      </c>
      <c r="AB484" s="1004">
        <v>82.896740800000146</v>
      </c>
      <c r="AC484" s="1004">
        <v>95.196711499999921</v>
      </c>
      <c r="AD484" s="1004">
        <v>71.980559518459486</v>
      </c>
      <c r="AE484" s="1004">
        <v>70.885237054776354</v>
      </c>
      <c r="AF484" s="1004">
        <v>11.876448743454453</v>
      </c>
      <c r="AG484" s="1004">
        <v>18.881610913426837</v>
      </c>
      <c r="AH484" s="1004">
        <v>45.830681590314988</v>
      </c>
      <c r="AI484" s="1004">
        <v>53.233026211775176</v>
      </c>
      <c r="AJ484" s="1004">
        <v>62.775768165687879</v>
      </c>
      <c r="AK484" s="1004">
        <v>83.118177841453516</v>
      </c>
      <c r="AL484" s="1004">
        <v>86.164163025736499</v>
      </c>
      <c r="AM484" s="1004">
        <v>90.153614370741863</v>
      </c>
      <c r="AN484" s="1004">
        <v>94.814541496176133</v>
      </c>
      <c r="AO484" s="1004">
        <v>101.02217753923263</v>
      </c>
      <c r="AP484" s="1004">
        <v>61.11503198203917</v>
      </c>
      <c r="AQ484" s="1004">
        <v>905.9748690561903</v>
      </c>
      <c r="AR484" s="1004">
        <v>556.17114700097045</v>
      </c>
      <c r="AS484" s="1004">
        <v>343.37473035207404</v>
      </c>
      <c r="AT484" s="1004">
        <v>56.970499982338637</v>
      </c>
      <c r="AU484" s="1004">
        <v>80.199425375100532</v>
      </c>
    </row>
    <row r="485" spans="3:47">
      <c r="C485" s="1040"/>
      <c r="H485" s="5"/>
      <c r="I485" s="5"/>
      <c r="J485" s="5"/>
      <c r="K485" s="5"/>
      <c r="L485" s="5"/>
      <c r="M485" s="5"/>
      <c r="N485" s="5"/>
    </row>
    <row r="486" spans="3:47" ht="15.75">
      <c r="C486" s="1040"/>
      <c r="D486" s="29" t="s">
        <v>1141</v>
      </c>
      <c r="H486" s="5"/>
      <c r="I486" s="5"/>
      <c r="J486" s="5"/>
      <c r="K486" s="5"/>
      <c r="L486" s="5"/>
      <c r="M486" s="5"/>
      <c r="N486" s="5"/>
      <c r="O486" s="494">
        <v>15900000</v>
      </c>
      <c r="P486" s="494">
        <v>0</v>
      </c>
      <c r="Q486" s="494">
        <v>0</v>
      </c>
      <c r="R486" s="494">
        <v>0</v>
      </c>
      <c r="S486" s="494">
        <v>0</v>
      </c>
      <c r="T486" s="1044">
        <v>0</v>
      </c>
      <c r="U486" s="494">
        <v>28981984</v>
      </c>
      <c r="V486" s="494">
        <v>39578671.000000119</v>
      </c>
      <c r="W486" s="494">
        <v>15461240</v>
      </c>
      <c r="X486" s="494">
        <v>35416642.5</v>
      </c>
      <c r="Y486" s="494">
        <v>61923714.599999785</v>
      </c>
      <c r="Z486" s="494">
        <v>150001228.5</v>
      </c>
      <c r="AA486" s="494">
        <v>201329596</v>
      </c>
      <c r="AB486" s="494">
        <v>82896740.799999952</v>
      </c>
      <c r="AC486" s="494">
        <v>95196711.5</v>
      </c>
      <c r="AD486" s="494">
        <v>71980559.518459558</v>
      </c>
      <c r="AE486" s="494">
        <v>70885237.05477643</v>
      </c>
      <c r="AF486" s="494">
        <v>11876448.743454456</v>
      </c>
      <c r="AG486" s="494">
        <v>18881610.913426876</v>
      </c>
      <c r="AH486" s="494">
        <v>45830681.590314865</v>
      </c>
      <c r="AI486" s="494">
        <v>53233026.211775064</v>
      </c>
      <c r="AJ486" s="494">
        <v>62775768.165687799</v>
      </c>
      <c r="AK486" s="494">
        <v>83118177.841453552</v>
      </c>
      <c r="AL486" s="494">
        <v>86164163.025736332</v>
      </c>
      <c r="AM486" s="494">
        <v>90153614.370742083</v>
      </c>
      <c r="AN486" s="494">
        <v>94814541.496175766</v>
      </c>
      <c r="AO486" s="494">
        <v>101022177.53923225</v>
      </c>
      <c r="AP486" s="494">
        <v>61115031.982038975</v>
      </c>
      <c r="AQ486" s="494">
        <v>905974869.05619001</v>
      </c>
      <c r="AR486" s="494">
        <v>556171147.00097036</v>
      </c>
      <c r="AS486" s="494">
        <v>343374730.35207415</v>
      </c>
      <c r="AT486" s="494">
        <v>56970499.982338905</v>
      </c>
      <c r="AU486" s="494">
        <v>80199425.375101089</v>
      </c>
    </row>
    <row r="487" spans="3:47" ht="15.75">
      <c r="C487" s="1040"/>
      <c r="D487" s="29" t="s">
        <v>1126</v>
      </c>
      <c r="H487" s="5"/>
      <c r="I487" s="5"/>
      <c r="J487" s="5"/>
      <c r="K487" s="5"/>
      <c r="L487" s="5"/>
      <c r="M487" s="5"/>
      <c r="N487" s="5"/>
      <c r="O487" s="293">
        <v>2.2640413502541496E-2</v>
      </c>
      <c r="P487" s="293">
        <v>0</v>
      </c>
      <c r="Q487" s="293">
        <v>0</v>
      </c>
      <c r="R487" s="293">
        <v>0</v>
      </c>
      <c r="S487" s="293">
        <v>0</v>
      </c>
      <c r="T487" s="293">
        <v>0</v>
      </c>
      <c r="U487" s="293">
        <v>3.1643298814573985E-2</v>
      </c>
      <c r="V487" s="293">
        <v>4.2677243700768419E-2</v>
      </c>
      <c r="W487" s="293">
        <v>1.6793690696982385E-2</v>
      </c>
      <c r="X487" s="293">
        <v>3.5498792819476391E-2</v>
      </c>
      <c r="Y487" s="293">
        <v>5.7889817764824672E-2</v>
      </c>
      <c r="Z487" s="293">
        <v>0.14123489481514254</v>
      </c>
      <c r="AA487" s="293">
        <v>0.19497800746173105</v>
      </c>
      <c r="AB487" s="293">
        <v>7.529365496242138E-2</v>
      </c>
      <c r="AC487" s="293">
        <v>7.7384318211377492E-2</v>
      </c>
      <c r="AD487" s="293">
        <v>5.0975295134286995E-2</v>
      </c>
      <c r="AE487" s="293">
        <v>4.7421711014965139E-2</v>
      </c>
      <c r="AF487" s="293">
        <v>7.9779055307341237E-3</v>
      </c>
      <c r="AG487" s="293">
        <v>1.2648314183411039E-2</v>
      </c>
      <c r="AH487" s="293">
        <v>3.0661099374247939E-2</v>
      </c>
      <c r="AI487" s="293">
        <v>3.4644197538694702E-2</v>
      </c>
      <c r="AJ487" s="293">
        <v>3.9629071182255796E-2</v>
      </c>
      <c r="AK487" s="293">
        <v>5.0280495765032844E-2</v>
      </c>
      <c r="AL487" s="293">
        <v>4.9907242347142548E-2</v>
      </c>
      <c r="AM487" s="293">
        <v>4.9548858976657333E-2</v>
      </c>
      <c r="AN487" s="293">
        <v>4.9664594518915417E-2</v>
      </c>
      <c r="AO487" s="293">
        <v>5.0456144088599122E-2</v>
      </c>
      <c r="AP487" s="293">
        <v>2.9052952267206531E-2</v>
      </c>
      <c r="AQ487" s="293">
        <v>0.41919844386082927</v>
      </c>
      <c r="AR487" s="293">
        <v>0.18128694039042126</v>
      </c>
      <c r="AS487" s="293">
        <v>9.4814410965593218E-2</v>
      </c>
      <c r="AT487" s="293">
        <v>1.4377564997536334E-2</v>
      </c>
      <c r="AU487" s="293">
        <v>1.9964879994241663E-2</v>
      </c>
    </row>
    <row r="488" spans="3:47">
      <c r="H488" s="5"/>
      <c r="I488" s="5"/>
      <c r="J488" s="5"/>
      <c r="K488" s="5"/>
      <c r="L488" s="5"/>
      <c r="M488" s="5"/>
      <c r="N488" s="5"/>
    </row>
    <row r="489" spans="3:47">
      <c r="O489" s="494"/>
    </row>
    <row r="490" spans="3:47">
      <c r="O490" s="494"/>
    </row>
    <row r="492" spans="3:47">
      <c r="X492" s="5"/>
    </row>
    <row r="493" spans="3:47">
      <c r="X493" s="5"/>
    </row>
    <row r="494" spans="3:47">
      <c r="X494" s="5"/>
    </row>
    <row r="495" spans="3:47">
      <c r="X495" s="5"/>
    </row>
    <row r="496" spans="3:47">
      <c r="X496" s="5"/>
    </row>
    <row r="497" spans="24:25">
      <c r="X497" s="5"/>
    </row>
    <row r="498" spans="24:25">
      <c r="X498" s="5"/>
    </row>
    <row r="499" spans="24:25">
      <c r="X499" s="5"/>
      <c r="Y499" s="494"/>
    </row>
    <row r="500" spans="24:25">
      <c r="X500" s="5"/>
      <c r="Y500" s="494"/>
    </row>
    <row r="501" spans="24:25">
      <c r="X501" s="5"/>
      <c r="Y501" s="494"/>
    </row>
    <row r="502" spans="24:25">
      <c r="X502" s="5"/>
      <c r="Y502" s="494"/>
    </row>
    <row r="503" spans="24:25">
      <c r="X503" s="5"/>
      <c r="Y503" s="494"/>
    </row>
    <row r="504" spans="24:25">
      <c r="X504" s="5"/>
      <c r="Y504" s="494"/>
    </row>
  </sheetData>
  <conditionalFormatting sqref="B387 B257 A36:B41 A27:B27 A52:B216">
    <cfRule type="cellIs" dxfId="236" priority="1" stopIfTrue="1" operator="greaterThan">
      <formula>0</formula>
    </cfRule>
  </conditionalFormatting>
  <printOptions gridLines="1"/>
  <pageMargins left="0.66" right="0.37" top="0.33" bottom="0.44" header="0.5" footer="0.23"/>
  <pageSetup scale="10" orientation="portrait" r:id="rId1"/>
  <headerFooter alignWithMargins="0">
    <oddFooter>&amp;F</oddFooter>
  </headerFooter>
  <legacyDrawing r:id="rId2"/>
</worksheet>
</file>

<file path=xl/worksheets/sheet27.xml><?xml version="1.0" encoding="utf-8"?>
<worksheet xmlns="http://schemas.openxmlformats.org/spreadsheetml/2006/main" xmlns:r="http://schemas.openxmlformats.org/officeDocument/2006/relationships">
  <sheetPr codeName="Sheet102">
    <pageSetUpPr fitToPage="1"/>
  </sheetPr>
  <dimension ref="A1:IV476"/>
  <sheetViews>
    <sheetView workbookViewId="0">
      <selection sqref="A1:XFD1048576"/>
    </sheetView>
  </sheetViews>
  <sheetFormatPr defaultColWidth="8.88671875" defaultRowHeight="15"/>
  <cols>
    <col min="1" max="2" width="6.21875" style="9" customWidth="1"/>
    <col min="3" max="3" width="8.88671875" style="28" customWidth="1"/>
    <col min="4" max="5" width="2.6640625" style="5" customWidth="1"/>
    <col min="6" max="6" width="34.21875" style="5" customWidth="1"/>
    <col min="7" max="7" width="12" style="28" customWidth="1"/>
    <col min="8" max="8" width="5.88671875" style="28" customWidth="1"/>
    <col min="9" max="9" width="9.33203125" style="28" customWidth="1"/>
    <col min="10" max="10" width="14.33203125" style="28" bestFit="1" customWidth="1"/>
    <col min="11" max="11" width="13" style="28" bestFit="1" customWidth="1"/>
    <col min="12" max="12" width="14.33203125" style="28" customWidth="1"/>
    <col min="13" max="13" width="14.21875" style="28" customWidth="1"/>
    <col min="14" max="14" width="13.88671875" style="28" customWidth="1"/>
    <col min="15" max="37" width="13.33203125" style="28" bestFit="1" customWidth="1"/>
    <col min="38" max="16384" width="8.88671875" style="28"/>
  </cols>
  <sheetData>
    <row r="1" spans="1:256" ht="33.75" thickBot="1">
      <c r="A1" s="3" t="s">
        <v>14</v>
      </c>
      <c r="B1" s="4" t="s">
        <v>15</v>
      </c>
      <c r="D1" s="994" t="s">
        <v>1142</v>
      </c>
      <c r="E1" s="994"/>
      <c r="F1" s="994"/>
    </row>
    <row r="2" spans="1:256" ht="15" customHeight="1">
      <c r="A2" s="9" t="s">
        <v>18</v>
      </c>
      <c r="D2" s="1045" t="s">
        <v>1143</v>
      </c>
      <c r="E2" s="1046"/>
      <c r="F2" s="1046"/>
    </row>
    <row r="3" spans="1:256" ht="15" customHeight="1">
      <c r="A3" s="10" t="e">
        <v>#DIV/0!</v>
      </c>
      <c r="B3" s="459" t="s">
        <v>4693</v>
      </c>
      <c r="C3" s="740"/>
      <c r="D3" s="1008" t="s">
        <v>1144</v>
      </c>
      <c r="E3" s="1009"/>
      <c r="F3" s="1009"/>
      <c r="G3" s="1047" t="s">
        <v>547</v>
      </c>
      <c r="H3" s="1048"/>
      <c r="I3" s="1012">
        <v>2002</v>
      </c>
      <c r="J3" s="1012">
        <v>2003</v>
      </c>
      <c r="K3" s="1012">
        <v>2004</v>
      </c>
      <c r="L3" s="1012">
        <v>2005</v>
      </c>
      <c r="M3" s="1012">
        <v>2006</v>
      </c>
      <c r="N3" s="1012">
        <v>2007</v>
      </c>
      <c r="O3" s="1012">
        <v>2008</v>
      </c>
      <c r="P3" s="1012">
        <v>2009</v>
      </c>
      <c r="Q3" s="1012">
        <v>2010</v>
      </c>
      <c r="R3" s="1012">
        <v>2011</v>
      </c>
      <c r="S3" s="1012">
        <v>2012</v>
      </c>
      <c r="T3" s="1012">
        <v>2013</v>
      </c>
      <c r="U3" s="1012">
        <v>2014</v>
      </c>
      <c r="V3" s="1012">
        <v>2015</v>
      </c>
      <c r="W3" s="1012">
        <v>2016</v>
      </c>
      <c r="X3" s="1012">
        <v>2017</v>
      </c>
      <c r="Y3" s="1012">
        <v>2018</v>
      </c>
      <c r="Z3" s="1012">
        <v>2019</v>
      </c>
      <c r="AA3" s="1012">
        <v>2020</v>
      </c>
      <c r="AB3" s="1012">
        <v>2021</v>
      </c>
      <c r="AC3" s="1012">
        <v>2022</v>
      </c>
      <c r="AD3" s="1012">
        <v>2023</v>
      </c>
      <c r="AE3" s="1012">
        <v>2024</v>
      </c>
      <c r="AF3" s="1012">
        <v>2025</v>
      </c>
      <c r="AG3" s="1012">
        <v>2026</v>
      </c>
      <c r="AH3" s="1012">
        <v>2027</v>
      </c>
      <c r="AI3" s="1012">
        <v>2028</v>
      </c>
      <c r="AJ3" s="1012">
        <v>2029</v>
      </c>
      <c r="AK3" s="1049">
        <v>2030</v>
      </c>
    </row>
    <row r="4" spans="1:256" ht="15" customHeight="1">
      <c r="A4" s="463"/>
      <c r="B4" s="463"/>
      <c r="C4" s="740"/>
      <c r="D4" s="740" t="s">
        <v>1145</v>
      </c>
      <c r="E4" s="740"/>
      <c r="F4" s="740"/>
      <c r="G4" s="740"/>
      <c r="H4" s="740"/>
      <c r="I4" s="740"/>
      <c r="J4" s="740"/>
      <c r="K4" s="740"/>
      <c r="L4" s="740"/>
      <c r="M4" s="740"/>
      <c r="N4" s="740"/>
      <c r="O4" s="740"/>
      <c r="P4" s="740"/>
      <c r="Q4" s="740"/>
      <c r="R4" s="740"/>
      <c r="S4" s="740"/>
      <c r="T4" s="740"/>
      <c r="U4" s="740"/>
      <c r="V4" s="740"/>
      <c r="W4" s="740"/>
      <c r="X4" s="740"/>
      <c r="Y4" s="740"/>
      <c r="Z4" s="740"/>
      <c r="AA4" s="740"/>
      <c r="AB4" s="740"/>
      <c r="AC4" s="740"/>
      <c r="AD4" s="740"/>
      <c r="AE4" s="740"/>
      <c r="AF4" s="740"/>
      <c r="AG4" s="740"/>
      <c r="AH4" s="740"/>
      <c r="AI4" s="740"/>
      <c r="AJ4" s="740"/>
      <c r="AK4" s="740"/>
      <c r="AL4" s="740"/>
      <c r="AM4" s="740"/>
      <c r="AN4" s="740"/>
      <c r="AO4" s="740"/>
      <c r="AP4" s="740"/>
      <c r="AQ4" s="740"/>
      <c r="AR4" s="740"/>
      <c r="AS4" s="740"/>
      <c r="AT4" s="740"/>
      <c r="AU4" s="740"/>
      <c r="AV4" s="740"/>
      <c r="AW4" s="740"/>
      <c r="AX4" s="740"/>
      <c r="AY4" s="740"/>
      <c r="AZ4" s="740"/>
      <c r="BA4" s="740"/>
      <c r="BB4" s="740"/>
      <c r="BC4" s="740"/>
      <c r="BD4" s="740"/>
      <c r="BE4" s="740"/>
      <c r="BF4" s="740"/>
      <c r="BG4" s="740"/>
      <c r="BH4" s="740"/>
      <c r="BI4" s="740"/>
      <c r="BJ4" s="740"/>
      <c r="BK4" s="740"/>
      <c r="BL4" s="740"/>
      <c r="BM4" s="740"/>
      <c r="BN4" s="740"/>
      <c r="BO4" s="740"/>
      <c r="BP4" s="740"/>
      <c r="BQ4" s="740"/>
      <c r="BR4" s="740"/>
      <c r="BS4" s="740"/>
      <c r="BT4" s="740"/>
      <c r="BU4" s="740"/>
      <c r="BV4" s="740"/>
      <c r="BW4" s="740"/>
      <c r="BX4" s="740"/>
      <c r="BY4" s="740"/>
      <c r="BZ4" s="740"/>
      <c r="CA4" s="740"/>
      <c r="CB4" s="740"/>
      <c r="CC4" s="740"/>
      <c r="CD4" s="740"/>
      <c r="CE4" s="740"/>
      <c r="CF4" s="740"/>
      <c r="CG4" s="740"/>
      <c r="CH4" s="740"/>
      <c r="CI4" s="740"/>
      <c r="CJ4" s="740"/>
      <c r="CK4" s="740"/>
      <c r="CL4" s="740"/>
      <c r="CM4" s="740"/>
      <c r="CN4" s="740"/>
      <c r="CO4" s="740"/>
      <c r="CP4" s="740"/>
      <c r="CQ4" s="740"/>
      <c r="CR4" s="740"/>
      <c r="CS4" s="740"/>
      <c r="CT4" s="740"/>
      <c r="CU4" s="740"/>
      <c r="CV4" s="740"/>
      <c r="CW4" s="740"/>
      <c r="CX4" s="740"/>
      <c r="CY4" s="740"/>
      <c r="CZ4" s="740"/>
      <c r="DA4" s="740"/>
      <c r="DB4" s="740"/>
      <c r="DC4" s="740"/>
      <c r="DD4" s="740"/>
      <c r="DE4" s="740"/>
      <c r="DF4" s="740"/>
      <c r="DG4" s="740"/>
      <c r="DH4" s="740"/>
      <c r="DI4" s="740"/>
      <c r="DJ4" s="740"/>
      <c r="DK4" s="740"/>
      <c r="DL4" s="740"/>
      <c r="DM4" s="740"/>
      <c r="DN4" s="740"/>
      <c r="DO4" s="740"/>
      <c r="DP4" s="740"/>
      <c r="DQ4" s="740"/>
      <c r="DR4" s="740"/>
      <c r="DS4" s="740"/>
      <c r="DT4" s="740"/>
      <c r="DU4" s="740"/>
      <c r="DV4" s="740"/>
      <c r="DW4" s="740"/>
      <c r="DX4" s="740"/>
      <c r="DY4" s="740"/>
      <c r="DZ4" s="740"/>
      <c r="EA4" s="740"/>
      <c r="EB4" s="740"/>
      <c r="EC4" s="740"/>
      <c r="ED4" s="740"/>
      <c r="EE4" s="740"/>
      <c r="EF4" s="740"/>
      <c r="EG4" s="740"/>
      <c r="EH4" s="740"/>
      <c r="EI4" s="740"/>
      <c r="EJ4" s="740"/>
      <c r="EK4" s="740"/>
      <c r="EL4" s="740"/>
      <c r="EM4" s="740"/>
      <c r="EN4" s="740"/>
      <c r="EO4" s="740"/>
      <c r="EP4" s="740"/>
      <c r="EQ4" s="740"/>
      <c r="ER4" s="740"/>
      <c r="ES4" s="740"/>
      <c r="ET4" s="740"/>
      <c r="EU4" s="740"/>
      <c r="EV4" s="740"/>
      <c r="EW4" s="740"/>
      <c r="EX4" s="740"/>
      <c r="EY4" s="740"/>
      <c r="EZ4" s="740"/>
      <c r="FA4" s="740"/>
      <c r="FB4" s="740"/>
      <c r="FC4" s="740"/>
      <c r="FD4" s="740"/>
      <c r="FE4" s="740"/>
      <c r="FF4" s="740"/>
      <c r="FG4" s="740"/>
      <c r="FH4" s="740"/>
      <c r="FI4" s="740"/>
      <c r="FJ4" s="740"/>
      <c r="FK4" s="740"/>
      <c r="FL4" s="740"/>
      <c r="FM4" s="740"/>
      <c r="FN4" s="740"/>
      <c r="FO4" s="740"/>
      <c r="FP4" s="740"/>
      <c r="FQ4" s="740"/>
      <c r="FR4" s="740"/>
      <c r="FS4" s="740"/>
      <c r="FT4" s="740"/>
      <c r="FU4" s="740"/>
      <c r="FV4" s="740"/>
      <c r="FW4" s="740"/>
      <c r="FX4" s="740"/>
      <c r="FY4" s="740"/>
      <c r="FZ4" s="740"/>
      <c r="GA4" s="740"/>
      <c r="GB4" s="740"/>
      <c r="GC4" s="740"/>
      <c r="GD4" s="740"/>
      <c r="GE4" s="740"/>
      <c r="GF4" s="740"/>
      <c r="GG4" s="740"/>
      <c r="GH4" s="740"/>
      <c r="GI4" s="740"/>
      <c r="GJ4" s="740"/>
      <c r="GK4" s="740"/>
      <c r="GL4" s="740"/>
      <c r="GM4" s="740"/>
      <c r="GN4" s="740"/>
      <c r="GO4" s="740"/>
      <c r="GP4" s="740"/>
      <c r="GQ4" s="740"/>
      <c r="GR4" s="740"/>
      <c r="GS4" s="740"/>
      <c r="GT4" s="740"/>
      <c r="GU4" s="740"/>
      <c r="GV4" s="740"/>
      <c r="GW4" s="740"/>
      <c r="GX4" s="740"/>
      <c r="GY4" s="740"/>
      <c r="GZ4" s="740"/>
      <c r="HA4" s="740"/>
      <c r="HB4" s="740"/>
      <c r="HC4" s="740"/>
      <c r="HD4" s="740"/>
      <c r="HE4" s="740"/>
      <c r="HF4" s="740"/>
      <c r="HG4" s="740"/>
      <c r="HH4" s="740"/>
      <c r="HI4" s="740"/>
      <c r="HJ4" s="740"/>
      <c r="HK4" s="740"/>
      <c r="HL4" s="740"/>
      <c r="HM4" s="740"/>
      <c r="HN4" s="740"/>
      <c r="HO4" s="740"/>
      <c r="HP4" s="740"/>
      <c r="HQ4" s="740"/>
      <c r="HR4" s="740"/>
      <c r="HS4" s="740"/>
      <c r="HT4" s="740"/>
      <c r="HU4" s="740"/>
      <c r="HV4" s="740"/>
      <c r="HW4" s="740"/>
      <c r="HX4" s="740"/>
      <c r="HY4" s="740"/>
      <c r="HZ4" s="740"/>
      <c r="IA4" s="740"/>
      <c r="IB4" s="740"/>
      <c r="IC4" s="740"/>
      <c r="ID4" s="740"/>
      <c r="IE4" s="740"/>
      <c r="IF4" s="740"/>
      <c r="IG4" s="740"/>
      <c r="IH4" s="740"/>
      <c r="II4" s="740"/>
      <c r="IJ4" s="740"/>
      <c r="IK4" s="740"/>
      <c r="IL4" s="740"/>
      <c r="IM4" s="740"/>
      <c r="IN4" s="740"/>
      <c r="IO4" s="740"/>
      <c r="IP4" s="740"/>
      <c r="IQ4" s="740"/>
      <c r="IR4" s="740"/>
      <c r="IS4" s="740"/>
      <c r="IT4" s="740"/>
      <c r="IU4" s="740"/>
      <c r="IV4" s="740"/>
    </row>
    <row r="5" spans="1:256" ht="15" customHeight="1">
      <c r="A5" s="466" t="s">
        <v>600</v>
      </c>
      <c r="B5" s="467"/>
      <c r="D5" s="708" t="s">
        <v>1111</v>
      </c>
      <c r="E5" s="813"/>
    </row>
    <row r="6" spans="1:256" ht="15" customHeight="1">
      <c r="A6" s="470"/>
      <c r="B6" s="471"/>
      <c r="D6" s="156"/>
      <c r="E6" s="156" t="s">
        <v>532</v>
      </c>
      <c r="N6" s="1050"/>
      <c r="O6" s="1050">
        <v>82411.210697880859</v>
      </c>
      <c r="P6" s="1050">
        <v>92204.812789485251</v>
      </c>
      <c r="Q6" s="1050">
        <v>95857.563804742676</v>
      </c>
      <c r="R6" s="1050">
        <v>83400.044121376312</v>
      </c>
      <c r="S6" s="1050">
        <v>96481.383779267446</v>
      </c>
      <c r="T6" s="1050">
        <v>100000</v>
      </c>
      <c r="U6" s="1050">
        <v>100000</v>
      </c>
      <c r="V6" s="1050">
        <v>100000</v>
      </c>
      <c r="W6" s="1050">
        <v>100000</v>
      </c>
      <c r="X6" s="1050">
        <v>100000</v>
      </c>
      <c r="Y6" s="1050">
        <v>100000</v>
      </c>
      <c r="Z6" s="1050">
        <v>100000</v>
      </c>
      <c r="AA6" s="1050">
        <v>100000</v>
      </c>
      <c r="AB6" s="1050">
        <v>100000</v>
      </c>
      <c r="AC6" s="1050">
        <v>100000</v>
      </c>
      <c r="AD6" s="1050">
        <v>100000</v>
      </c>
      <c r="AE6" s="1050">
        <v>100000</v>
      </c>
      <c r="AF6" s="1050">
        <v>100000</v>
      </c>
      <c r="AG6" s="1050">
        <v>100000</v>
      </c>
      <c r="AH6" s="1050">
        <v>100000</v>
      </c>
      <c r="AI6" s="1050">
        <v>100000</v>
      </c>
      <c r="AJ6" s="1050">
        <v>100000</v>
      </c>
      <c r="AK6" s="1050">
        <v>96147.821714202088</v>
      </c>
    </row>
    <row r="7" spans="1:256" ht="15" customHeight="1">
      <c r="A7" s="482"/>
      <c r="B7" s="890"/>
      <c r="D7" s="156"/>
      <c r="E7" s="156" t="s">
        <v>533</v>
      </c>
      <c r="N7" s="1050"/>
      <c r="O7" s="1050">
        <v>11097.597717645363</v>
      </c>
      <c r="P7" s="1050">
        <v>4784.7428610251864</v>
      </c>
      <c r="Q7" s="1050">
        <v>2391.2610084099952</v>
      </c>
      <c r="R7" s="1050">
        <v>43.717382914934156</v>
      </c>
      <c r="S7" s="1050">
        <v>1484.0961562000655</v>
      </c>
      <c r="T7" s="1050">
        <v>0</v>
      </c>
      <c r="U7" s="1050">
        <v>0</v>
      </c>
      <c r="V7" s="1050">
        <v>0</v>
      </c>
      <c r="W7" s="1050">
        <v>0</v>
      </c>
      <c r="X7" s="1050">
        <v>0</v>
      </c>
      <c r="Y7" s="1050">
        <v>0</v>
      </c>
      <c r="Z7" s="1050">
        <v>0</v>
      </c>
      <c r="AA7" s="1050">
        <v>0</v>
      </c>
      <c r="AB7" s="1050">
        <v>0</v>
      </c>
      <c r="AC7" s="1050">
        <v>0</v>
      </c>
      <c r="AD7" s="1050">
        <v>0</v>
      </c>
      <c r="AE7" s="1050">
        <v>0</v>
      </c>
      <c r="AF7" s="1050">
        <v>0</v>
      </c>
      <c r="AG7" s="1050">
        <v>0</v>
      </c>
      <c r="AH7" s="1050">
        <v>0</v>
      </c>
      <c r="AI7" s="1050">
        <v>0</v>
      </c>
      <c r="AJ7" s="1050">
        <v>0</v>
      </c>
      <c r="AK7" s="1050">
        <v>3852.1782857979097</v>
      </c>
    </row>
    <row r="8" spans="1:256" ht="15" customHeight="1">
      <c r="A8" s="475"/>
      <c r="B8" s="483"/>
      <c r="D8" s="156"/>
      <c r="E8" s="156" t="s">
        <v>1091</v>
      </c>
      <c r="N8" s="1050"/>
      <c r="O8" s="1050">
        <v>55984.064970578431</v>
      </c>
      <c r="P8" s="1050">
        <v>57565.115052923618</v>
      </c>
      <c r="Q8" s="1050">
        <v>61566.488988521633</v>
      </c>
      <c r="R8" s="1050">
        <v>61877.011564211411</v>
      </c>
      <c r="S8" s="1050">
        <v>60621.278019662044</v>
      </c>
      <c r="T8" s="1050">
        <v>58582.683035807939</v>
      </c>
      <c r="U8" s="1050">
        <v>58627.652849002443</v>
      </c>
      <c r="V8" s="1050">
        <v>57034.60556949427</v>
      </c>
      <c r="W8" s="1050">
        <v>56715.789630643085</v>
      </c>
      <c r="X8" s="1050">
        <v>56252.374038529008</v>
      </c>
      <c r="Y8" s="1050">
        <v>58091.880335543756</v>
      </c>
      <c r="Z8" s="1050">
        <v>59420.155930179099</v>
      </c>
      <c r="AA8" s="1050">
        <v>63211.530116415437</v>
      </c>
      <c r="AB8" s="1050">
        <v>63635.480356242413</v>
      </c>
      <c r="AC8" s="1050">
        <v>63237.636592064329</v>
      </c>
      <c r="AD8" s="1050">
        <v>62859.182973072013</v>
      </c>
      <c r="AE8" s="1050">
        <v>62494.56394914136</v>
      </c>
      <c r="AF8" s="1050">
        <v>62569.746236384759</v>
      </c>
      <c r="AG8" s="1050">
        <v>62298.909007958311</v>
      </c>
      <c r="AH8" s="1050">
        <v>62040.315824668665</v>
      </c>
      <c r="AI8" s="1050">
        <v>61782.573128155746</v>
      </c>
      <c r="AJ8" s="1050">
        <v>61545.660139620784</v>
      </c>
      <c r="AK8" s="1050">
        <v>61318.991155331583</v>
      </c>
    </row>
    <row r="9" spans="1:256" ht="15" customHeight="1">
      <c r="A9" s="482"/>
      <c r="B9" s="483"/>
      <c r="D9" s="156"/>
      <c r="E9" s="156" t="s">
        <v>1112</v>
      </c>
      <c r="N9" s="1050"/>
      <c r="O9" s="1050">
        <v>37524.743444947781</v>
      </c>
      <c r="P9" s="1050">
        <v>39424.440597586814</v>
      </c>
      <c r="Q9" s="1050">
        <v>36682.335824631038</v>
      </c>
      <c r="R9" s="1050">
        <v>21566.749940079833</v>
      </c>
      <c r="S9" s="1050">
        <v>37344.201915805468</v>
      </c>
      <c r="T9" s="1050">
        <v>41417.316964192054</v>
      </c>
      <c r="U9" s="1050">
        <v>41372.347150997542</v>
      </c>
      <c r="V9" s="1050">
        <v>42965.39443050573</v>
      </c>
      <c r="W9" s="1050">
        <v>43284.210369356908</v>
      </c>
      <c r="X9" s="1050">
        <v>43747.625961470985</v>
      </c>
      <c r="Y9" s="1050">
        <v>41908.119664456251</v>
      </c>
      <c r="Z9" s="1050">
        <v>40579.844069820894</v>
      </c>
      <c r="AA9" s="1050">
        <v>36788.46988358457</v>
      </c>
      <c r="AB9" s="1050">
        <v>36364.51964375758</v>
      </c>
      <c r="AC9" s="1050">
        <v>36762.363407935663</v>
      </c>
      <c r="AD9" s="1050">
        <v>37140.817026927987</v>
      </c>
      <c r="AE9" s="1050">
        <v>37505.436050858647</v>
      </c>
      <c r="AF9" s="1050">
        <v>37430.253763615241</v>
      </c>
      <c r="AG9" s="1050">
        <v>37701.090992041689</v>
      </c>
      <c r="AH9" s="1050">
        <v>37959.684175331335</v>
      </c>
      <c r="AI9" s="1050">
        <v>38217.426871844254</v>
      </c>
      <c r="AJ9" s="1050">
        <v>38454.339860379216</v>
      </c>
      <c r="AK9" s="1050">
        <v>38681.008844668409</v>
      </c>
    </row>
    <row r="10" spans="1:256" ht="15" customHeight="1">
      <c r="A10" s="1051"/>
      <c r="B10" s="1052"/>
      <c r="D10" s="156"/>
      <c r="E10" s="314" t="s">
        <v>37</v>
      </c>
      <c r="N10" s="1053"/>
      <c r="O10" s="1053">
        <v>93508.808415526219</v>
      </c>
      <c r="P10" s="1053">
        <v>96989.555650510432</v>
      </c>
      <c r="Q10" s="1053">
        <v>98248.824813152678</v>
      </c>
      <c r="R10" s="1053">
        <v>83443.761504291251</v>
      </c>
      <c r="S10" s="1053">
        <v>97965.479935467505</v>
      </c>
      <c r="T10" s="1053">
        <v>100000</v>
      </c>
      <c r="U10" s="1053">
        <v>100000</v>
      </c>
      <c r="V10" s="1053">
        <v>100000</v>
      </c>
      <c r="W10" s="1053">
        <v>100000</v>
      </c>
      <c r="X10" s="1053">
        <v>100000</v>
      </c>
      <c r="Y10" s="1053">
        <v>100000</v>
      </c>
      <c r="Z10" s="1053">
        <v>100000</v>
      </c>
      <c r="AA10" s="1053">
        <v>100000</v>
      </c>
      <c r="AB10" s="1053">
        <v>100000</v>
      </c>
      <c r="AC10" s="1053">
        <v>100000</v>
      </c>
      <c r="AD10" s="1053">
        <v>100000</v>
      </c>
      <c r="AE10" s="1053">
        <v>100000</v>
      </c>
      <c r="AF10" s="1053">
        <v>100000</v>
      </c>
      <c r="AG10" s="1053">
        <v>100000</v>
      </c>
      <c r="AH10" s="1053">
        <v>100000</v>
      </c>
      <c r="AI10" s="1053">
        <v>100000</v>
      </c>
      <c r="AJ10" s="1053">
        <v>100000</v>
      </c>
      <c r="AK10" s="1053">
        <v>100000</v>
      </c>
    </row>
    <row r="11" spans="1:256" ht="15" customHeight="1">
      <c r="A11" s="503"/>
      <c r="B11" s="504"/>
      <c r="D11" s="708" t="s">
        <v>535</v>
      </c>
      <c r="E11" s="156"/>
      <c r="N11" s="494"/>
      <c r="O11" s="494"/>
      <c r="P11" s="494"/>
      <c r="Q11" s="494"/>
      <c r="R11" s="494"/>
      <c r="S11" s="494"/>
      <c r="T11" s="494"/>
      <c r="U11" s="494"/>
      <c r="V11" s="494"/>
      <c r="W11" s="494"/>
      <c r="X11" s="494"/>
      <c r="Y11" s="494"/>
      <c r="Z11" s="494"/>
      <c r="AA11" s="494"/>
      <c r="AB11" s="494"/>
      <c r="AC11" s="494"/>
      <c r="AD11" s="494"/>
      <c r="AE11" s="494"/>
      <c r="AF11" s="494"/>
      <c r="AG11" s="494"/>
      <c r="AH11" s="494"/>
      <c r="AI11" s="494"/>
      <c r="AJ11" s="494"/>
      <c r="AK11" s="494"/>
    </row>
    <row r="12" spans="1:256" ht="15" customHeight="1">
      <c r="A12" s="512"/>
      <c r="B12" s="513"/>
      <c r="D12" s="156"/>
      <c r="E12" s="156" t="s">
        <v>1091</v>
      </c>
      <c r="N12" s="1050"/>
      <c r="O12" s="1050">
        <v>0</v>
      </c>
      <c r="P12" s="1050">
        <v>0</v>
      </c>
      <c r="Q12" s="1050">
        <v>0</v>
      </c>
      <c r="R12" s="1050">
        <v>3528.6372038041341</v>
      </c>
      <c r="S12" s="1050">
        <v>0</v>
      </c>
      <c r="T12" s="1050">
        <v>0</v>
      </c>
      <c r="U12" s="1050">
        <v>0</v>
      </c>
      <c r="V12" s="1050">
        <v>0</v>
      </c>
      <c r="W12" s="1050">
        <v>0</v>
      </c>
      <c r="X12" s="1050">
        <v>0</v>
      </c>
      <c r="Y12" s="1050">
        <v>0</v>
      </c>
      <c r="Z12" s="1050">
        <v>0</v>
      </c>
      <c r="AA12" s="1050">
        <v>0</v>
      </c>
      <c r="AB12" s="1050">
        <v>0</v>
      </c>
      <c r="AC12" s="1050">
        <v>0</v>
      </c>
      <c r="AD12" s="1050">
        <v>0</v>
      </c>
      <c r="AE12" s="1050">
        <v>0</v>
      </c>
      <c r="AF12" s="1050">
        <v>0</v>
      </c>
      <c r="AG12" s="1050">
        <v>0</v>
      </c>
      <c r="AH12" s="1050">
        <v>0</v>
      </c>
      <c r="AI12" s="1050">
        <v>0</v>
      </c>
      <c r="AJ12" s="1050">
        <v>0</v>
      </c>
      <c r="AK12" s="1050">
        <v>0</v>
      </c>
    </row>
    <row r="13" spans="1:256" ht="15" customHeight="1">
      <c r="A13" s="6"/>
      <c r="B13" s="891"/>
      <c r="D13" s="156"/>
      <c r="E13" s="156" t="s">
        <v>1112</v>
      </c>
      <c r="N13" s="1050"/>
      <c r="O13" s="1050">
        <v>0</v>
      </c>
      <c r="P13" s="1050">
        <v>0</v>
      </c>
      <c r="Q13" s="1050">
        <v>0</v>
      </c>
      <c r="R13" s="1050">
        <v>0</v>
      </c>
      <c r="S13" s="1050">
        <v>0</v>
      </c>
      <c r="T13" s="1050">
        <v>0</v>
      </c>
      <c r="U13" s="1050">
        <v>0</v>
      </c>
      <c r="V13" s="1050">
        <v>0</v>
      </c>
      <c r="W13" s="1050">
        <v>0</v>
      </c>
      <c r="X13" s="1050">
        <v>0</v>
      </c>
      <c r="Y13" s="1050">
        <v>0</v>
      </c>
      <c r="Z13" s="1050">
        <v>0</v>
      </c>
      <c r="AA13" s="1050">
        <v>0</v>
      </c>
      <c r="AB13" s="1050">
        <v>0</v>
      </c>
      <c r="AC13" s="1050">
        <v>0</v>
      </c>
      <c r="AD13" s="1050">
        <v>0</v>
      </c>
      <c r="AE13" s="1050">
        <v>0</v>
      </c>
      <c r="AF13" s="1050">
        <v>0</v>
      </c>
      <c r="AG13" s="1050">
        <v>0</v>
      </c>
      <c r="AH13" s="1050">
        <v>0</v>
      </c>
      <c r="AI13" s="1050">
        <v>0</v>
      </c>
      <c r="AJ13" s="1050">
        <v>0</v>
      </c>
      <c r="AK13" s="1050">
        <v>0</v>
      </c>
    </row>
    <row r="14" spans="1:256" ht="15" customHeight="1">
      <c r="A14" s="6"/>
      <c r="B14" s="891"/>
      <c r="D14" s="156"/>
      <c r="E14" s="314" t="s">
        <v>37</v>
      </c>
      <c r="N14" s="1053"/>
      <c r="O14" s="1053">
        <v>0</v>
      </c>
      <c r="P14" s="1053">
        <v>-5.6149397825783027E-3</v>
      </c>
      <c r="Q14" s="1053">
        <v>0</v>
      </c>
      <c r="R14" s="1053">
        <v>14799.416951443372</v>
      </c>
      <c r="S14" s="1053">
        <v>0</v>
      </c>
      <c r="T14" s="1053">
        <v>0</v>
      </c>
      <c r="U14" s="1053">
        <v>0</v>
      </c>
      <c r="V14" s="1053">
        <v>0</v>
      </c>
      <c r="W14" s="1053">
        <v>0</v>
      </c>
      <c r="X14" s="1053">
        <v>0</v>
      </c>
      <c r="Y14" s="1053">
        <v>0</v>
      </c>
      <c r="Z14" s="1053">
        <v>0</v>
      </c>
      <c r="AA14" s="1053">
        <v>0</v>
      </c>
      <c r="AB14" s="1053">
        <v>0</v>
      </c>
      <c r="AC14" s="1053">
        <v>0</v>
      </c>
      <c r="AD14" s="1053">
        <v>0</v>
      </c>
      <c r="AE14" s="1053">
        <v>0</v>
      </c>
      <c r="AF14" s="1053">
        <v>0</v>
      </c>
      <c r="AG14" s="1053">
        <v>0</v>
      </c>
      <c r="AH14" s="1053">
        <v>0</v>
      </c>
      <c r="AI14" s="1053">
        <v>0</v>
      </c>
      <c r="AJ14" s="1053">
        <v>0</v>
      </c>
      <c r="AK14" s="1053">
        <v>0</v>
      </c>
    </row>
    <row r="15" spans="1:256" ht="15" customHeight="1">
      <c r="D15" s="708" t="s">
        <v>1113</v>
      </c>
      <c r="E15" s="156"/>
      <c r="N15" s="494"/>
      <c r="O15" s="494"/>
      <c r="P15" s="494"/>
      <c r="Q15" s="494"/>
      <c r="R15" s="494"/>
      <c r="S15" s="494"/>
      <c r="T15" s="494"/>
      <c r="U15" s="494"/>
      <c r="V15" s="494"/>
      <c r="W15" s="494"/>
      <c r="X15" s="494"/>
      <c r="Y15" s="494"/>
      <c r="Z15" s="494"/>
      <c r="AA15" s="494"/>
      <c r="AB15" s="494"/>
      <c r="AC15" s="494"/>
      <c r="AD15" s="494"/>
      <c r="AE15" s="494"/>
      <c r="AF15" s="494"/>
      <c r="AG15" s="494"/>
      <c r="AH15" s="494"/>
      <c r="AI15" s="494"/>
      <c r="AJ15" s="494"/>
      <c r="AK15" s="494"/>
    </row>
    <row r="16" spans="1:256" ht="15" customHeight="1">
      <c r="A16" s="792"/>
      <c r="B16" s="792"/>
      <c r="D16" s="156"/>
      <c r="E16" s="156" t="s">
        <v>1091</v>
      </c>
      <c r="N16" s="1050"/>
      <c r="O16" s="1050">
        <v>3336.7432039200303</v>
      </c>
      <c r="P16" s="1050">
        <v>1802.889784908502</v>
      </c>
      <c r="Q16" s="1050">
        <v>1400.7636765676152</v>
      </c>
      <c r="R16" s="1050">
        <v>1397.2144457174281</v>
      </c>
      <c r="S16" s="1050">
        <v>1596.9279572671051</v>
      </c>
      <c r="T16" s="1050" t="e">
        <v>#DIV/0!</v>
      </c>
      <c r="U16" s="1050" t="e">
        <v>#DIV/0!</v>
      </c>
      <c r="V16" s="1050" t="e">
        <v>#DIV/0!</v>
      </c>
      <c r="W16" s="1050" t="e">
        <v>#DIV/0!</v>
      </c>
      <c r="X16" s="1050" t="e">
        <v>#DIV/0!</v>
      </c>
      <c r="Y16" s="1050" t="e">
        <v>#DIV/0!</v>
      </c>
      <c r="Z16" s="1050" t="e">
        <v>#DIV/0!</v>
      </c>
      <c r="AA16" s="1050" t="e">
        <v>#DIV/0!</v>
      </c>
      <c r="AB16" s="1050" t="e">
        <v>#DIV/0!</v>
      </c>
      <c r="AC16" s="1050" t="e">
        <v>#DIV/0!</v>
      </c>
      <c r="AD16" s="1050" t="e">
        <v>#DIV/0!</v>
      </c>
      <c r="AE16" s="1050" t="e">
        <v>#DIV/0!</v>
      </c>
      <c r="AF16" s="1050" t="e">
        <v>#DIV/0!</v>
      </c>
      <c r="AG16" s="1050" t="e">
        <v>#DIV/0!</v>
      </c>
      <c r="AH16" s="1050" t="e">
        <v>#DIV/0!</v>
      </c>
      <c r="AI16" s="1050" t="e">
        <v>#DIV/0!</v>
      </c>
      <c r="AJ16" s="1050" t="e">
        <v>#DIV/0!</v>
      </c>
      <c r="AK16" s="1050" t="e">
        <v>#DIV/0!</v>
      </c>
      <c r="AL16" s="20"/>
    </row>
    <row r="17" spans="1:38" ht="15" customHeight="1">
      <c r="A17" s="792"/>
      <c r="B17" s="792"/>
      <c r="D17" s="156"/>
      <c r="E17" s="156" t="s">
        <v>1112</v>
      </c>
      <c r="N17" s="1050"/>
      <c r="O17" s="1050">
        <v>888.78280749971452</v>
      </c>
      <c r="P17" s="1050">
        <v>455.82642648948934</v>
      </c>
      <c r="Q17" s="1050">
        <v>350.41151027971284</v>
      </c>
      <c r="R17" s="1050">
        <v>359.60709854796158</v>
      </c>
      <c r="S17" s="1050">
        <v>437.59210726539811</v>
      </c>
      <c r="T17" s="1050" t="e">
        <v>#DIV/0!</v>
      </c>
      <c r="U17" s="1050" t="e">
        <v>#DIV/0!</v>
      </c>
      <c r="V17" s="1050" t="e">
        <v>#DIV/0!</v>
      </c>
      <c r="W17" s="1050" t="e">
        <v>#DIV/0!</v>
      </c>
      <c r="X17" s="1050" t="e">
        <v>#DIV/0!</v>
      </c>
      <c r="Y17" s="1050" t="e">
        <v>#DIV/0!</v>
      </c>
      <c r="Z17" s="1050" t="e">
        <v>#DIV/0!</v>
      </c>
      <c r="AA17" s="1050" t="e">
        <v>#DIV/0!</v>
      </c>
      <c r="AB17" s="1050" t="e">
        <v>#DIV/0!</v>
      </c>
      <c r="AC17" s="1050" t="e">
        <v>#DIV/0!</v>
      </c>
      <c r="AD17" s="1050" t="e">
        <v>#DIV/0!</v>
      </c>
      <c r="AE17" s="1050" t="e">
        <v>#DIV/0!</v>
      </c>
      <c r="AF17" s="1050" t="e">
        <v>#DIV/0!</v>
      </c>
      <c r="AG17" s="1050" t="e">
        <v>#DIV/0!</v>
      </c>
      <c r="AH17" s="1050" t="e">
        <v>#DIV/0!</v>
      </c>
      <c r="AI17" s="1050" t="e">
        <v>#DIV/0!</v>
      </c>
      <c r="AJ17" s="1050" t="e">
        <v>#DIV/0!</v>
      </c>
      <c r="AK17" s="1050" t="e">
        <v>#DIV/0!</v>
      </c>
      <c r="AL17" s="20"/>
    </row>
    <row r="18" spans="1:38" ht="15" customHeight="1">
      <c r="A18" s="792"/>
      <c r="B18" s="792"/>
      <c r="D18" s="156"/>
      <c r="E18" s="314" t="s">
        <v>37</v>
      </c>
      <c r="N18" s="1053"/>
      <c r="O18" s="1053">
        <v>4225.5260114197445</v>
      </c>
      <c r="P18" s="1053">
        <v>2258.7162113979912</v>
      </c>
      <c r="Q18" s="1053">
        <v>1751.175186847328</v>
      </c>
      <c r="R18" s="1053">
        <v>1756.8215442653898</v>
      </c>
      <c r="S18" s="1053">
        <v>2034.5200645325031</v>
      </c>
      <c r="T18" s="1053">
        <v>0</v>
      </c>
      <c r="U18" s="1053">
        <v>0</v>
      </c>
      <c r="V18" s="1053">
        <v>0</v>
      </c>
      <c r="W18" s="1053">
        <v>0</v>
      </c>
      <c r="X18" s="1053">
        <v>0</v>
      </c>
      <c r="Y18" s="1053">
        <v>0</v>
      </c>
      <c r="Z18" s="1053">
        <v>0</v>
      </c>
      <c r="AA18" s="1053">
        <v>0</v>
      </c>
      <c r="AB18" s="1053">
        <v>0</v>
      </c>
      <c r="AC18" s="1053">
        <v>0</v>
      </c>
      <c r="AD18" s="1053">
        <v>0</v>
      </c>
      <c r="AE18" s="1053">
        <v>0</v>
      </c>
      <c r="AF18" s="1053">
        <v>0</v>
      </c>
      <c r="AG18" s="1053">
        <v>0</v>
      </c>
      <c r="AH18" s="1053">
        <v>0</v>
      </c>
      <c r="AI18" s="1053">
        <v>0</v>
      </c>
      <c r="AJ18" s="1053">
        <v>0</v>
      </c>
      <c r="AK18" s="1053">
        <v>0</v>
      </c>
      <c r="AL18" s="20"/>
    </row>
    <row r="19" spans="1:38" ht="15" customHeight="1">
      <c r="A19" s="792"/>
      <c r="B19" s="792"/>
      <c r="D19" s="708" t="s">
        <v>37</v>
      </c>
      <c r="E19" s="156"/>
      <c r="N19" s="494"/>
      <c r="O19" s="494"/>
      <c r="P19" s="494"/>
      <c r="Q19" s="494"/>
      <c r="R19" s="494"/>
      <c r="S19" s="494"/>
      <c r="T19" s="494"/>
      <c r="U19" s="494"/>
      <c r="V19" s="494"/>
      <c r="W19" s="494"/>
      <c r="X19" s="494"/>
      <c r="Y19" s="494"/>
      <c r="Z19" s="494"/>
      <c r="AA19" s="494"/>
      <c r="AB19" s="494"/>
      <c r="AC19" s="494"/>
      <c r="AD19" s="494"/>
      <c r="AE19" s="494"/>
      <c r="AF19" s="494"/>
      <c r="AG19" s="494"/>
      <c r="AH19" s="494"/>
      <c r="AI19" s="494"/>
      <c r="AJ19" s="494"/>
      <c r="AK19" s="494"/>
      <c r="AL19" s="20"/>
    </row>
    <row r="20" spans="1:38">
      <c r="D20" s="156"/>
      <c r="E20" s="156" t="s">
        <v>1091</v>
      </c>
      <c r="N20" s="1050"/>
      <c r="O20" s="1050">
        <v>59320.808174498459</v>
      </c>
      <c r="P20" s="1050">
        <v>59368.004837832123</v>
      </c>
      <c r="Q20" s="1050">
        <v>62967.252665089247</v>
      </c>
      <c r="R20" s="1050">
        <v>66802.863213732984</v>
      </c>
      <c r="S20" s="1050">
        <v>62218.205976929145</v>
      </c>
      <c r="T20" s="1050">
        <v>58582.683035807939</v>
      </c>
      <c r="U20" s="1050">
        <v>58627.652849002443</v>
      </c>
      <c r="V20" s="1050">
        <v>57034.60556949427</v>
      </c>
      <c r="W20" s="1050">
        <v>56715.789630643085</v>
      </c>
      <c r="X20" s="1050">
        <v>56252.374038529008</v>
      </c>
      <c r="Y20" s="1050">
        <v>58091.880335543756</v>
      </c>
      <c r="Z20" s="1050">
        <v>59420.155930179099</v>
      </c>
      <c r="AA20" s="1050">
        <v>63211.530116415437</v>
      </c>
      <c r="AB20" s="1050">
        <v>63635.480356242413</v>
      </c>
      <c r="AC20" s="1050">
        <v>63237.636592064329</v>
      </c>
      <c r="AD20" s="1050">
        <v>62859.182973072013</v>
      </c>
      <c r="AE20" s="1050">
        <v>62494.56394914136</v>
      </c>
      <c r="AF20" s="1050">
        <v>62569.746236384759</v>
      </c>
      <c r="AG20" s="1050">
        <v>62298.909007958311</v>
      </c>
      <c r="AH20" s="1050">
        <v>62040.315824668665</v>
      </c>
      <c r="AI20" s="1050">
        <v>61782.573128155746</v>
      </c>
      <c r="AJ20" s="1050">
        <v>61545.660139620784</v>
      </c>
      <c r="AK20" s="1050">
        <v>61318.991155331583</v>
      </c>
      <c r="AL20" s="20"/>
    </row>
    <row r="21" spans="1:38">
      <c r="D21" s="156"/>
      <c r="E21" s="156" t="s">
        <v>1112</v>
      </c>
      <c r="N21" s="1050"/>
      <c r="O21" s="1050">
        <v>40679.191825501541</v>
      </c>
      <c r="P21" s="1050">
        <v>40631.995162167877</v>
      </c>
      <c r="Q21" s="1050">
        <v>37032.747334910753</v>
      </c>
      <c r="R21" s="1050">
        <v>33197.136786267016</v>
      </c>
      <c r="S21" s="1050">
        <v>37781.794023070855</v>
      </c>
      <c r="T21" s="1050">
        <v>41417.316964192061</v>
      </c>
      <c r="U21" s="1050">
        <v>41372.347150997557</v>
      </c>
      <c r="V21" s="1050">
        <v>42965.39443050573</v>
      </c>
      <c r="W21" s="1050">
        <v>43284.210369356915</v>
      </c>
      <c r="X21" s="1050">
        <v>43747.625961470992</v>
      </c>
      <c r="Y21" s="1050">
        <v>41908.119664456244</v>
      </c>
      <c r="Z21" s="1050">
        <v>40579.844069820901</v>
      </c>
      <c r="AA21" s="1050">
        <v>36788.469883584563</v>
      </c>
      <c r="AB21" s="1050">
        <v>36364.519643757587</v>
      </c>
      <c r="AC21" s="1050">
        <v>36762.363407935671</v>
      </c>
      <c r="AD21" s="1050">
        <v>37140.817026927987</v>
      </c>
      <c r="AE21" s="1050">
        <v>37505.43605085864</v>
      </c>
      <c r="AF21" s="1050">
        <v>37430.253763615241</v>
      </c>
      <c r="AG21" s="1050">
        <v>37701.090992041689</v>
      </c>
      <c r="AH21" s="1050">
        <v>37959.684175331335</v>
      </c>
      <c r="AI21" s="1050">
        <v>38217.426871844254</v>
      </c>
      <c r="AJ21" s="1050">
        <v>38454.339860379216</v>
      </c>
      <c r="AK21" s="1050">
        <v>38681.008844668417</v>
      </c>
      <c r="AL21" s="20"/>
    </row>
    <row r="22" spans="1:38" ht="15.75">
      <c r="D22" s="156"/>
      <c r="E22" s="314" t="s">
        <v>37</v>
      </c>
      <c r="N22" s="1053"/>
      <c r="O22" s="1053">
        <v>100000</v>
      </c>
      <c r="P22" s="1053">
        <v>100000</v>
      </c>
      <c r="Q22" s="1053">
        <v>100000</v>
      </c>
      <c r="R22" s="1053">
        <v>100000</v>
      </c>
      <c r="S22" s="1053">
        <v>100000</v>
      </c>
      <c r="T22" s="1053">
        <v>100000</v>
      </c>
      <c r="U22" s="1053">
        <v>100000</v>
      </c>
      <c r="V22" s="1053">
        <v>100000</v>
      </c>
      <c r="W22" s="1053">
        <v>100000</v>
      </c>
      <c r="X22" s="1053">
        <v>100000</v>
      </c>
      <c r="Y22" s="1053">
        <v>100000</v>
      </c>
      <c r="Z22" s="1053">
        <v>100000</v>
      </c>
      <c r="AA22" s="1053">
        <v>100000</v>
      </c>
      <c r="AB22" s="1053">
        <v>100000</v>
      </c>
      <c r="AC22" s="1053">
        <v>100000</v>
      </c>
      <c r="AD22" s="1053">
        <v>100000</v>
      </c>
      <c r="AE22" s="1053">
        <v>100000</v>
      </c>
      <c r="AF22" s="1053">
        <v>100000</v>
      </c>
      <c r="AG22" s="1053">
        <v>100000</v>
      </c>
      <c r="AH22" s="1053">
        <v>100000</v>
      </c>
      <c r="AI22" s="1053">
        <v>100000</v>
      </c>
      <c r="AJ22" s="1053">
        <v>100000</v>
      </c>
      <c r="AK22" s="1053">
        <v>100000</v>
      </c>
    </row>
    <row r="23" spans="1:38" ht="15.75">
      <c r="D23" s="314" t="s">
        <v>1116</v>
      </c>
      <c r="E23" s="314"/>
      <c r="F23" s="28"/>
      <c r="AL23" s="20"/>
    </row>
    <row r="24" spans="1:38" ht="15.75">
      <c r="D24" s="314" t="s">
        <v>1117</v>
      </c>
      <c r="E24" s="314"/>
      <c r="F24" s="28"/>
      <c r="AL24" s="20"/>
    </row>
    <row r="25" spans="1:38">
      <c r="E25" s="156" t="s">
        <v>1091</v>
      </c>
      <c r="F25" s="28"/>
      <c r="N25" s="1050"/>
      <c r="O25" s="1050"/>
      <c r="P25" s="1050"/>
      <c r="Q25" s="1050"/>
      <c r="R25" s="1050"/>
      <c r="S25" s="1050"/>
      <c r="T25" s="1050"/>
      <c r="U25" s="1050"/>
      <c r="V25" s="1050"/>
      <c r="W25" s="1050"/>
      <c r="X25" s="1050"/>
      <c r="Y25" s="1050"/>
      <c r="Z25" s="1050"/>
      <c r="AA25" s="1050"/>
      <c r="AB25" s="1050"/>
      <c r="AC25" s="1050"/>
      <c r="AD25" s="1050"/>
      <c r="AE25" s="1050"/>
      <c r="AF25" s="1050"/>
      <c r="AG25" s="1050"/>
      <c r="AH25" s="1050"/>
      <c r="AI25" s="1050"/>
      <c r="AJ25" s="1050"/>
      <c r="AK25" s="1050"/>
      <c r="AL25" s="20"/>
    </row>
    <row r="26" spans="1:38">
      <c r="E26" s="156" t="s">
        <v>1112</v>
      </c>
      <c r="F26" s="28"/>
      <c r="N26" s="1050"/>
      <c r="O26" s="1050"/>
      <c r="P26" s="1050"/>
      <c r="Q26" s="1050"/>
      <c r="R26" s="1050"/>
      <c r="S26" s="1050"/>
      <c r="T26" s="1050"/>
      <c r="U26" s="1050"/>
      <c r="V26" s="1050"/>
      <c r="W26" s="1050"/>
      <c r="X26" s="1050"/>
      <c r="Y26" s="1050"/>
      <c r="Z26" s="1050"/>
      <c r="AA26" s="1050"/>
      <c r="AB26" s="1050"/>
      <c r="AC26" s="1050"/>
      <c r="AD26" s="1050"/>
      <c r="AE26" s="1050"/>
      <c r="AF26" s="1050"/>
      <c r="AG26" s="1050"/>
      <c r="AH26" s="1050"/>
      <c r="AI26" s="1050"/>
      <c r="AJ26" s="1050"/>
      <c r="AK26" s="1050"/>
      <c r="AL26" s="20"/>
    </row>
    <row r="27" spans="1:38" ht="15.75">
      <c r="E27" s="314" t="s">
        <v>37</v>
      </c>
      <c r="F27" s="28"/>
      <c r="N27" s="1053"/>
      <c r="O27" s="1053"/>
      <c r="P27" s="1053"/>
      <c r="Q27" s="1053"/>
      <c r="R27" s="1053"/>
      <c r="S27" s="1053"/>
      <c r="T27" s="1053"/>
      <c r="U27" s="1053"/>
      <c r="V27" s="1053"/>
      <c r="W27" s="1053"/>
      <c r="X27" s="1053"/>
      <c r="Y27" s="1053"/>
      <c r="Z27" s="1053"/>
      <c r="AA27" s="1053"/>
      <c r="AB27" s="1053"/>
      <c r="AC27" s="1053"/>
      <c r="AD27" s="1053"/>
      <c r="AE27" s="1053"/>
      <c r="AF27" s="1053"/>
      <c r="AG27" s="1053"/>
      <c r="AH27" s="1053"/>
      <c r="AI27" s="1053"/>
      <c r="AJ27" s="1053"/>
      <c r="AK27" s="1053"/>
      <c r="AL27" s="20"/>
    </row>
    <row r="28" spans="1:38" ht="15.75">
      <c r="D28" s="314" t="s">
        <v>1118</v>
      </c>
      <c r="E28" s="314"/>
      <c r="F28" s="28"/>
      <c r="AL28" s="20"/>
    </row>
    <row r="29" spans="1:38">
      <c r="E29" s="156" t="s">
        <v>1091</v>
      </c>
      <c r="F29" s="28"/>
      <c r="N29" s="1050"/>
      <c r="O29" s="1050"/>
      <c r="P29" s="1050"/>
      <c r="Q29" s="1050"/>
      <c r="R29" s="1050"/>
      <c r="S29" s="1050"/>
      <c r="T29" s="1050"/>
      <c r="U29" s="1050"/>
      <c r="V29" s="1050"/>
      <c r="W29" s="1050"/>
      <c r="X29" s="1050"/>
      <c r="Y29" s="1050"/>
      <c r="Z29" s="1050"/>
      <c r="AA29" s="1050"/>
      <c r="AB29" s="1050"/>
      <c r="AC29" s="1050"/>
      <c r="AD29" s="1050"/>
      <c r="AE29" s="1050"/>
      <c r="AF29" s="1050"/>
      <c r="AG29" s="1050"/>
      <c r="AH29" s="1050"/>
      <c r="AI29" s="1050"/>
      <c r="AJ29" s="1050"/>
      <c r="AK29" s="1050"/>
      <c r="AL29" s="20"/>
    </row>
    <row r="30" spans="1:38">
      <c r="E30" s="156" t="s">
        <v>1112</v>
      </c>
      <c r="F30" s="28"/>
      <c r="N30" s="1050"/>
      <c r="O30" s="1050"/>
      <c r="P30" s="1050"/>
      <c r="Q30" s="1050"/>
      <c r="R30" s="1050"/>
      <c r="S30" s="1050"/>
      <c r="T30" s="1050"/>
      <c r="U30" s="1050"/>
      <c r="V30" s="1050"/>
      <c r="W30" s="1050"/>
      <c r="X30" s="1050"/>
      <c r="Y30" s="1050"/>
      <c r="Z30" s="1050"/>
      <c r="AA30" s="1050"/>
      <c r="AB30" s="1050"/>
      <c r="AC30" s="1050"/>
      <c r="AD30" s="1050"/>
      <c r="AE30" s="1050"/>
      <c r="AF30" s="1050"/>
      <c r="AG30" s="1050"/>
      <c r="AH30" s="1050"/>
      <c r="AI30" s="1050"/>
      <c r="AJ30" s="1050"/>
      <c r="AK30" s="1050"/>
      <c r="AL30" s="20"/>
    </row>
    <row r="31" spans="1:38" ht="15.75">
      <c r="E31" s="314" t="s">
        <v>37</v>
      </c>
      <c r="F31" s="28"/>
      <c r="N31" s="1053"/>
      <c r="O31" s="1053"/>
      <c r="P31" s="1053"/>
      <c r="Q31" s="1053"/>
      <c r="R31" s="1053"/>
      <c r="S31" s="1053"/>
      <c r="T31" s="1053"/>
      <c r="U31" s="1053"/>
      <c r="V31" s="1053"/>
      <c r="W31" s="1053"/>
      <c r="X31" s="1053"/>
      <c r="Y31" s="1053"/>
      <c r="Z31" s="1053"/>
      <c r="AA31" s="1053"/>
      <c r="AB31" s="1053"/>
      <c r="AC31" s="1053"/>
      <c r="AD31" s="1053"/>
      <c r="AE31" s="1053"/>
      <c r="AF31" s="1053"/>
      <c r="AG31" s="1053"/>
      <c r="AH31" s="1053"/>
      <c r="AI31" s="1053"/>
      <c r="AJ31" s="1053"/>
      <c r="AK31" s="1053"/>
      <c r="AL31" s="20"/>
    </row>
    <row r="32" spans="1:38" ht="15.75">
      <c r="D32" s="314" t="s">
        <v>1119</v>
      </c>
      <c r="E32" s="314"/>
      <c r="F32" s="28"/>
      <c r="AL32" s="20"/>
    </row>
    <row r="33" spans="4:38">
      <c r="E33" s="156" t="s">
        <v>1091</v>
      </c>
      <c r="F33" s="28"/>
      <c r="N33" s="1050"/>
      <c r="O33" s="1050"/>
      <c r="P33" s="1050"/>
      <c r="Q33" s="1050"/>
      <c r="R33" s="1050"/>
      <c r="S33" s="1050"/>
      <c r="T33" s="1050"/>
      <c r="U33" s="1050"/>
      <c r="V33" s="1050"/>
      <c r="W33" s="1050"/>
      <c r="X33" s="1050"/>
      <c r="Y33" s="1050"/>
      <c r="Z33" s="1050"/>
      <c r="AA33" s="1050"/>
      <c r="AB33" s="1050"/>
      <c r="AC33" s="1050"/>
      <c r="AD33" s="1050"/>
      <c r="AE33" s="1050"/>
      <c r="AF33" s="1050"/>
      <c r="AG33" s="1050"/>
      <c r="AH33" s="1050"/>
      <c r="AI33" s="1050"/>
      <c r="AJ33" s="1050"/>
      <c r="AK33" s="1050"/>
      <c r="AL33" s="20"/>
    </row>
    <row r="34" spans="4:38">
      <c r="E34" s="156" t="s">
        <v>1112</v>
      </c>
      <c r="F34" s="28"/>
      <c r="N34" s="1050"/>
      <c r="O34" s="1050"/>
      <c r="P34" s="1050"/>
      <c r="Q34" s="1050"/>
      <c r="R34" s="1050"/>
      <c r="S34" s="1050"/>
      <c r="T34" s="1050"/>
      <c r="U34" s="1050"/>
      <c r="V34" s="1050"/>
      <c r="W34" s="1050"/>
      <c r="X34" s="1050"/>
      <c r="Y34" s="1050"/>
      <c r="Z34" s="1050"/>
      <c r="AA34" s="1050"/>
      <c r="AB34" s="1050"/>
      <c r="AC34" s="1050"/>
      <c r="AD34" s="1050"/>
      <c r="AE34" s="1050"/>
      <c r="AF34" s="1050"/>
      <c r="AG34" s="1050"/>
      <c r="AH34" s="1050"/>
      <c r="AI34" s="1050"/>
      <c r="AJ34" s="1050"/>
      <c r="AK34" s="1050"/>
      <c r="AL34" s="20"/>
    </row>
    <row r="35" spans="4:38" ht="15.75">
      <c r="E35" s="314" t="s">
        <v>37</v>
      </c>
      <c r="F35" s="28"/>
      <c r="N35" s="1053"/>
      <c r="O35" s="1053"/>
      <c r="P35" s="1053"/>
      <c r="Q35" s="1053"/>
      <c r="R35" s="1053"/>
      <c r="S35" s="1053"/>
      <c r="T35" s="1053"/>
      <c r="U35" s="1053"/>
      <c r="V35" s="1053"/>
      <c r="W35" s="1053"/>
      <c r="X35" s="1053"/>
      <c r="Y35" s="1053"/>
      <c r="Z35" s="1053"/>
      <c r="AA35" s="1053"/>
      <c r="AB35" s="1053"/>
      <c r="AC35" s="1053"/>
      <c r="AD35" s="1053"/>
      <c r="AE35" s="1053"/>
      <c r="AF35" s="1053"/>
      <c r="AG35" s="1053"/>
      <c r="AH35" s="1053"/>
      <c r="AI35" s="1053"/>
      <c r="AJ35" s="1053"/>
      <c r="AK35" s="1053"/>
      <c r="AL35" s="20"/>
    </row>
    <row r="36" spans="4:38" ht="15.75">
      <c r="D36" s="314" t="s">
        <v>1120</v>
      </c>
      <c r="E36" s="314"/>
      <c r="F36" s="28"/>
      <c r="AL36" s="20"/>
    </row>
    <row r="37" spans="4:38">
      <c r="E37" s="156" t="s">
        <v>1091</v>
      </c>
      <c r="F37" s="28"/>
      <c r="N37" s="1050"/>
      <c r="O37" s="1050"/>
      <c r="P37" s="1050"/>
      <c r="Q37" s="1050"/>
      <c r="R37" s="1050"/>
      <c r="S37" s="1050"/>
      <c r="T37" s="1050"/>
      <c r="U37" s="1050"/>
      <c r="V37" s="1050"/>
      <c r="W37" s="1050"/>
      <c r="X37" s="1050"/>
      <c r="Y37" s="1050"/>
      <c r="Z37" s="1050"/>
      <c r="AA37" s="1050"/>
      <c r="AB37" s="1050"/>
      <c r="AC37" s="1050"/>
      <c r="AD37" s="1050"/>
      <c r="AE37" s="1050"/>
      <c r="AF37" s="1050"/>
      <c r="AG37" s="1050"/>
      <c r="AH37" s="1050"/>
      <c r="AI37" s="1050"/>
      <c r="AJ37" s="1050"/>
      <c r="AK37" s="1050"/>
      <c r="AL37" s="20"/>
    </row>
    <row r="38" spans="4:38">
      <c r="E38" s="156" t="s">
        <v>1112</v>
      </c>
      <c r="F38" s="28"/>
      <c r="N38" s="1050"/>
      <c r="O38" s="1050"/>
      <c r="P38" s="1050"/>
      <c r="Q38" s="1050"/>
      <c r="R38" s="1050"/>
      <c r="S38" s="1050"/>
      <c r="T38" s="1050"/>
      <c r="U38" s="1050"/>
      <c r="V38" s="1050"/>
      <c r="W38" s="1050"/>
      <c r="X38" s="1050"/>
      <c r="Y38" s="1050"/>
      <c r="Z38" s="1050"/>
      <c r="AA38" s="1050"/>
      <c r="AB38" s="1050"/>
      <c r="AC38" s="1050"/>
      <c r="AD38" s="1050"/>
      <c r="AE38" s="1050"/>
      <c r="AF38" s="1050"/>
      <c r="AG38" s="1050"/>
      <c r="AH38" s="1050"/>
      <c r="AI38" s="1050"/>
      <c r="AJ38" s="1050"/>
      <c r="AK38" s="1050"/>
      <c r="AL38" s="20"/>
    </row>
    <row r="39" spans="4:38" ht="15.75">
      <c r="E39" s="314" t="s">
        <v>37</v>
      </c>
      <c r="F39" s="28"/>
      <c r="N39" s="1053"/>
      <c r="O39" s="1053"/>
      <c r="P39" s="1053"/>
      <c r="Q39" s="1053"/>
      <c r="R39" s="1053"/>
      <c r="S39" s="1053"/>
      <c r="T39" s="1053"/>
      <c r="U39" s="1053"/>
      <c r="V39" s="1053"/>
      <c r="W39" s="1053"/>
      <c r="X39" s="1053"/>
      <c r="Y39" s="1053"/>
      <c r="Z39" s="1053"/>
      <c r="AA39" s="1053"/>
      <c r="AB39" s="1053"/>
      <c r="AC39" s="1053"/>
      <c r="AD39" s="1053"/>
      <c r="AE39" s="1053"/>
      <c r="AF39" s="1053"/>
      <c r="AG39" s="1053"/>
      <c r="AH39" s="1053"/>
      <c r="AI39" s="1053"/>
      <c r="AJ39" s="1053"/>
      <c r="AK39" s="1053"/>
      <c r="AL39" s="20"/>
    </row>
    <row r="40" spans="4:38" ht="15.75">
      <c r="D40" s="314" t="s">
        <v>1121</v>
      </c>
      <c r="E40" s="314"/>
      <c r="F40" s="28"/>
      <c r="AL40" s="20"/>
    </row>
    <row r="41" spans="4:38">
      <c r="E41" s="156" t="s">
        <v>1091</v>
      </c>
      <c r="F41" s="28"/>
      <c r="N41" s="494">
        <v>0</v>
      </c>
      <c r="O41" s="494">
        <v>0</v>
      </c>
      <c r="P41" s="494">
        <v>0</v>
      </c>
      <c r="Q41" s="494">
        <v>0</v>
      </c>
      <c r="R41" s="494">
        <v>0</v>
      </c>
      <c r="S41" s="494">
        <v>0</v>
      </c>
      <c r="T41" s="494">
        <v>0</v>
      </c>
      <c r="U41" s="494">
        <v>0</v>
      </c>
      <c r="V41" s="494">
        <v>0</v>
      </c>
      <c r="W41" s="494">
        <v>0</v>
      </c>
      <c r="X41" s="494">
        <v>0</v>
      </c>
      <c r="Y41" s="494">
        <v>0</v>
      </c>
      <c r="Z41" s="494">
        <v>0</v>
      </c>
      <c r="AA41" s="494">
        <v>0</v>
      </c>
      <c r="AB41" s="494">
        <v>0</v>
      </c>
      <c r="AC41" s="494">
        <v>0</v>
      </c>
      <c r="AD41" s="494">
        <v>0</v>
      </c>
      <c r="AE41" s="494">
        <v>0</v>
      </c>
      <c r="AF41" s="494">
        <v>0</v>
      </c>
      <c r="AG41" s="494">
        <v>0</v>
      </c>
      <c r="AH41" s="494">
        <v>0</v>
      </c>
      <c r="AI41" s="494">
        <v>0</v>
      </c>
      <c r="AJ41" s="494">
        <v>0</v>
      </c>
      <c r="AK41" s="494">
        <v>0</v>
      </c>
      <c r="AL41" s="20"/>
    </row>
    <row r="42" spans="4:38">
      <c r="E42" s="156" t="s">
        <v>1112</v>
      </c>
      <c r="F42" s="28"/>
      <c r="N42" s="494">
        <v>0</v>
      </c>
      <c r="O42" s="494">
        <v>0</v>
      </c>
      <c r="P42" s="494">
        <v>0</v>
      </c>
      <c r="Q42" s="494">
        <v>0</v>
      </c>
      <c r="R42" s="494">
        <v>0</v>
      </c>
      <c r="S42" s="494">
        <v>0</v>
      </c>
      <c r="T42" s="494">
        <v>0</v>
      </c>
      <c r="U42" s="494">
        <v>0</v>
      </c>
      <c r="V42" s="494">
        <v>0</v>
      </c>
      <c r="W42" s="494">
        <v>0</v>
      </c>
      <c r="X42" s="494">
        <v>0</v>
      </c>
      <c r="Y42" s="494">
        <v>0</v>
      </c>
      <c r="Z42" s="494">
        <v>0</v>
      </c>
      <c r="AA42" s="494">
        <v>0</v>
      </c>
      <c r="AB42" s="494">
        <v>0</v>
      </c>
      <c r="AC42" s="494">
        <v>0</v>
      </c>
      <c r="AD42" s="494">
        <v>0</v>
      </c>
      <c r="AE42" s="494">
        <v>0</v>
      </c>
      <c r="AF42" s="494">
        <v>0</v>
      </c>
      <c r="AG42" s="494">
        <v>0</v>
      </c>
      <c r="AH42" s="494">
        <v>0</v>
      </c>
      <c r="AI42" s="494">
        <v>0</v>
      </c>
      <c r="AJ42" s="494">
        <v>0</v>
      </c>
      <c r="AK42" s="494">
        <v>0</v>
      </c>
      <c r="AL42" s="20"/>
    </row>
    <row r="43" spans="4:38" ht="15.75">
      <c r="E43" s="314" t="s">
        <v>37</v>
      </c>
      <c r="F43" s="28"/>
      <c r="N43" s="539">
        <v>0</v>
      </c>
      <c r="O43" s="539">
        <v>0</v>
      </c>
      <c r="P43" s="539">
        <v>0</v>
      </c>
      <c r="Q43" s="539">
        <v>0</v>
      </c>
      <c r="R43" s="539">
        <v>0</v>
      </c>
      <c r="S43" s="539">
        <v>0</v>
      </c>
      <c r="T43" s="539">
        <v>0</v>
      </c>
      <c r="U43" s="539">
        <v>0</v>
      </c>
      <c r="V43" s="539">
        <v>0</v>
      </c>
      <c r="W43" s="539">
        <v>0</v>
      </c>
      <c r="X43" s="539">
        <v>0</v>
      </c>
      <c r="Y43" s="539">
        <v>0</v>
      </c>
      <c r="Z43" s="539">
        <v>0</v>
      </c>
      <c r="AA43" s="539">
        <v>0</v>
      </c>
      <c r="AB43" s="539">
        <v>0</v>
      </c>
      <c r="AC43" s="539">
        <v>0</v>
      </c>
      <c r="AD43" s="539">
        <v>0</v>
      </c>
      <c r="AE43" s="539">
        <v>0</v>
      </c>
      <c r="AF43" s="539">
        <v>0</v>
      </c>
      <c r="AG43" s="539">
        <v>0</v>
      </c>
      <c r="AH43" s="539">
        <v>0</v>
      </c>
      <c r="AI43" s="539">
        <v>0</v>
      </c>
      <c r="AJ43" s="539">
        <v>0</v>
      </c>
      <c r="AK43" s="539">
        <v>0</v>
      </c>
      <c r="AL43" s="20"/>
    </row>
    <row r="44" spans="4:38" ht="15.75">
      <c r="D44" s="314" t="s">
        <v>1122</v>
      </c>
      <c r="E44" s="314"/>
      <c r="F44" s="28"/>
      <c r="N44" s="494"/>
      <c r="O44" s="494"/>
      <c r="P44" s="494"/>
      <c r="Q44" s="494"/>
      <c r="R44" s="494"/>
      <c r="S44" s="494"/>
      <c r="T44" s="494"/>
      <c r="U44" s="494"/>
      <c r="V44" s="494"/>
      <c r="W44" s="494"/>
      <c r="X44" s="494"/>
      <c r="Y44" s="494"/>
      <c r="Z44" s="494"/>
      <c r="AA44" s="494"/>
      <c r="AB44" s="494"/>
      <c r="AC44" s="494"/>
      <c r="AD44" s="494"/>
      <c r="AE44" s="494"/>
      <c r="AF44" s="494"/>
      <c r="AG44" s="494"/>
      <c r="AH44" s="494"/>
      <c r="AI44" s="494"/>
      <c r="AJ44" s="494"/>
      <c r="AK44" s="494"/>
      <c r="AL44" s="20"/>
    </row>
    <row r="45" spans="4:38">
      <c r="E45" s="156" t="s">
        <v>1091</v>
      </c>
      <c r="F45" s="28"/>
      <c r="N45" s="156">
        <v>0</v>
      </c>
      <c r="O45" s="156">
        <v>59320.808174498459</v>
      </c>
      <c r="P45" s="156">
        <v>59368.004837832123</v>
      </c>
      <c r="Q45" s="156">
        <v>62967.252665089247</v>
      </c>
      <c r="R45" s="156">
        <v>66802.863213732984</v>
      </c>
      <c r="S45" s="156">
        <v>62218.205976929145</v>
      </c>
      <c r="T45" s="156">
        <v>58582.683035807939</v>
      </c>
      <c r="U45" s="156">
        <v>58627.652849002443</v>
      </c>
      <c r="V45" s="156">
        <v>57034.60556949427</v>
      </c>
      <c r="W45" s="156">
        <v>56715.789630643085</v>
      </c>
      <c r="X45" s="156">
        <v>56252.374038529008</v>
      </c>
      <c r="Y45" s="156">
        <v>58091.880335543756</v>
      </c>
      <c r="Z45" s="156">
        <v>59420.155930179099</v>
      </c>
      <c r="AA45" s="156">
        <v>63211.530116415437</v>
      </c>
      <c r="AB45" s="156">
        <v>63635.480356242413</v>
      </c>
      <c r="AC45" s="156">
        <v>63237.636592064329</v>
      </c>
      <c r="AD45" s="156">
        <v>62859.182973072013</v>
      </c>
      <c r="AE45" s="156">
        <v>62494.56394914136</v>
      </c>
      <c r="AF45" s="156">
        <v>62569.746236384759</v>
      </c>
      <c r="AG45" s="156">
        <v>62298.909007958311</v>
      </c>
      <c r="AH45" s="156">
        <v>62040.315824668665</v>
      </c>
      <c r="AI45" s="156">
        <v>61782.573128155746</v>
      </c>
      <c r="AJ45" s="156">
        <v>61545.660139620784</v>
      </c>
      <c r="AK45" s="156">
        <v>61318.991155331583</v>
      </c>
      <c r="AL45" s="20"/>
    </row>
    <row r="46" spans="4:38">
      <c r="E46" s="156" t="s">
        <v>1112</v>
      </c>
      <c r="F46" s="28"/>
      <c r="N46" s="156">
        <v>0</v>
      </c>
      <c r="O46" s="156">
        <v>40679.191825501541</v>
      </c>
      <c r="P46" s="156">
        <v>40631.995162167877</v>
      </c>
      <c r="Q46" s="156">
        <v>37032.747334910753</v>
      </c>
      <c r="R46" s="156">
        <v>33197.136786267016</v>
      </c>
      <c r="S46" s="156">
        <v>37781.794023070855</v>
      </c>
      <c r="T46" s="156">
        <v>41417.316964192061</v>
      </c>
      <c r="U46" s="156">
        <v>41372.347150997557</v>
      </c>
      <c r="V46" s="156">
        <v>42965.39443050573</v>
      </c>
      <c r="W46" s="156">
        <v>43284.210369356915</v>
      </c>
      <c r="X46" s="156">
        <v>43747.625961470992</v>
      </c>
      <c r="Y46" s="156">
        <v>41908.119664456244</v>
      </c>
      <c r="Z46" s="156">
        <v>40579.844069820901</v>
      </c>
      <c r="AA46" s="156">
        <v>36788.469883584563</v>
      </c>
      <c r="AB46" s="156">
        <v>36364.519643757587</v>
      </c>
      <c r="AC46" s="156">
        <v>36762.363407935671</v>
      </c>
      <c r="AD46" s="156">
        <v>37140.817026927987</v>
      </c>
      <c r="AE46" s="156">
        <v>37505.43605085864</v>
      </c>
      <c r="AF46" s="156">
        <v>37430.253763615241</v>
      </c>
      <c r="AG46" s="156">
        <v>37701.090992041689</v>
      </c>
      <c r="AH46" s="156">
        <v>37959.684175331335</v>
      </c>
      <c r="AI46" s="156">
        <v>38217.426871844254</v>
      </c>
      <c r="AJ46" s="156">
        <v>38454.339860379216</v>
      </c>
      <c r="AK46" s="156">
        <v>38681.008844668417</v>
      </c>
      <c r="AL46" s="20"/>
    </row>
    <row r="47" spans="4:38" ht="15.75">
      <c r="E47" s="314" t="s">
        <v>37</v>
      </c>
      <c r="F47" s="28"/>
      <c r="N47" s="314"/>
      <c r="O47" s="314">
        <v>100000</v>
      </c>
      <c r="P47" s="314">
        <v>100000</v>
      </c>
      <c r="Q47" s="314">
        <v>100000</v>
      </c>
      <c r="R47" s="314">
        <v>100000</v>
      </c>
      <c r="S47" s="314">
        <v>100000</v>
      </c>
      <c r="T47" s="314">
        <v>100000</v>
      </c>
      <c r="U47" s="314">
        <v>100000</v>
      </c>
      <c r="V47" s="314">
        <v>100000</v>
      </c>
      <c r="W47" s="314">
        <v>100000</v>
      </c>
      <c r="X47" s="314">
        <v>100000</v>
      </c>
      <c r="Y47" s="314">
        <v>100000</v>
      </c>
      <c r="Z47" s="314">
        <v>100000</v>
      </c>
      <c r="AA47" s="314">
        <v>100000</v>
      </c>
      <c r="AB47" s="314">
        <v>100000</v>
      </c>
      <c r="AC47" s="314">
        <v>100000</v>
      </c>
      <c r="AD47" s="314">
        <v>100000</v>
      </c>
      <c r="AE47" s="314">
        <v>100000</v>
      </c>
      <c r="AF47" s="314">
        <v>100000</v>
      </c>
      <c r="AG47" s="314">
        <v>100000</v>
      </c>
      <c r="AH47" s="314">
        <v>100000</v>
      </c>
      <c r="AI47" s="314">
        <v>100000</v>
      </c>
      <c r="AJ47" s="314">
        <v>100000</v>
      </c>
      <c r="AK47" s="314">
        <v>100000</v>
      </c>
      <c r="AL47" s="20"/>
    </row>
    <row r="48" spans="4:38">
      <c r="D48" s="28"/>
      <c r="E48" s="28"/>
      <c r="F48" s="28"/>
      <c r="AL48" s="20"/>
    </row>
    <row r="49" spans="3:38">
      <c r="C49" s="5"/>
      <c r="D49" s="156"/>
      <c r="G49" s="5"/>
      <c r="H49" s="5"/>
      <c r="I49" s="5"/>
      <c r="J49" s="156"/>
      <c r="K49" s="156"/>
      <c r="L49" s="156"/>
      <c r="M49" s="156"/>
      <c r="AL49" s="20"/>
    </row>
    <row r="50" spans="3:38" ht="15.75">
      <c r="C50" s="5"/>
      <c r="D50" s="29" t="s">
        <v>1146</v>
      </c>
      <c r="G50" s="5"/>
      <c r="H50" s="5"/>
      <c r="I50" s="5"/>
      <c r="J50" s="156"/>
      <c r="K50" s="156"/>
      <c r="L50" s="156"/>
      <c r="M50" s="156"/>
      <c r="N50" s="1054">
        <v>1</v>
      </c>
      <c r="O50" s="1054">
        <v>1</v>
      </c>
      <c r="P50" s="1054">
        <v>1</v>
      </c>
      <c r="Q50" s="1054">
        <v>1</v>
      </c>
      <c r="R50" s="1054">
        <v>1</v>
      </c>
      <c r="S50" s="1054">
        <v>1</v>
      </c>
      <c r="T50" s="1054">
        <v>1</v>
      </c>
      <c r="U50" s="1054">
        <v>1</v>
      </c>
      <c r="V50" s="1054">
        <v>1</v>
      </c>
      <c r="W50" s="1054">
        <v>1</v>
      </c>
      <c r="X50" s="1054">
        <v>1</v>
      </c>
      <c r="Y50" s="1054">
        <v>1</v>
      </c>
      <c r="Z50" s="1054">
        <v>1</v>
      </c>
      <c r="AA50" s="1054">
        <v>1</v>
      </c>
      <c r="AB50" s="1054">
        <v>1</v>
      </c>
      <c r="AC50" s="1054">
        <v>1</v>
      </c>
      <c r="AD50" s="1054">
        <v>1</v>
      </c>
      <c r="AE50" s="1054">
        <v>1</v>
      </c>
      <c r="AF50" s="1054">
        <v>1</v>
      </c>
      <c r="AG50" s="1054">
        <v>1</v>
      </c>
      <c r="AH50" s="1054">
        <v>1</v>
      </c>
      <c r="AI50" s="1054">
        <v>1</v>
      </c>
      <c r="AJ50" s="1054">
        <v>1</v>
      </c>
      <c r="AK50" s="1054">
        <v>1</v>
      </c>
      <c r="AL50" s="20"/>
    </row>
    <row r="51" spans="3:38" ht="15.75">
      <c r="C51" s="5"/>
      <c r="D51" s="29" t="s">
        <v>1147</v>
      </c>
      <c r="G51" s="5"/>
      <c r="H51" s="5"/>
      <c r="I51" s="5"/>
      <c r="J51" s="156"/>
      <c r="K51" s="156"/>
      <c r="L51" s="156"/>
      <c r="M51" s="156"/>
      <c r="N51" s="1054">
        <v>0</v>
      </c>
      <c r="O51" s="1054">
        <v>0</v>
      </c>
      <c r="P51" s="1054">
        <v>0</v>
      </c>
      <c r="Q51" s="1054">
        <v>0</v>
      </c>
      <c r="R51" s="1054">
        <v>0</v>
      </c>
      <c r="S51" s="1054">
        <v>0</v>
      </c>
      <c r="T51" s="1054">
        <v>0</v>
      </c>
      <c r="U51" s="1054">
        <v>0</v>
      </c>
      <c r="V51" s="1054">
        <v>0</v>
      </c>
      <c r="W51" s="1054">
        <v>0</v>
      </c>
      <c r="X51" s="1054">
        <v>0</v>
      </c>
      <c r="Y51" s="1054">
        <v>0</v>
      </c>
      <c r="Z51" s="1054">
        <v>0</v>
      </c>
      <c r="AA51" s="1054">
        <v>0</v>
      </c>
      <c r="AB51" s="1054">
        <v>0</v>
      </c>
      <c r="AC51" s="1054">
        <v>0</v>
      </c>
      <c r="AD51" s="1054">
        <v>0</v>
      </c>
      <c r="AE51" s="1054">
        <v>0</v>
      </c>
      <c r="AF51" s="1054">
        <v>0</v>
      </c>
      <c r="AG51" s="1054">
        <v>0</v>
      </c>
      <c r="AH51" s="1054">
        <v>0</v>
      </c>
      <c r="AI51" s="1054">
        <v>0</v>
      </c>
      <c r="AJ51" s="1054">
        <v>0</v>
      </c>
      <c r="AK51" s="1054">
        <v>0</v>
      </c>
      <c r="AL51" s="20"/>
    </row>
    <row r="52" spans="3:38">
      <c r="D52" s="28"/>
      <c r="E52" s="28"/>
      <c r="F52" s="28"/>
      <c r="AL52" s="20"/>
    </row>
    <row r="53" spans="3:38">
      <c r="D53" s="28"/>
      <c r="E53" s="28"/>
      <c r="F53" s="28"/>
      <c r="AL53" s="20"/>
    </row>
    <row r="54" spans="3:38" ht="15.75">
      <c r="D54" s="1008" t="s">
        <v>1148</v>
      </c>
      <c r="E54" s="1009"/>
      <c r="F54" s="1009"/>
      <c r="G54" s="1047" t="s">
        <v>547</v>
      </c>
      <c r="H54" s="1048"/>
      <c r="I54" s="1012">
        <v>2002</v>
      </c>
      <c r="J54" s="1012">
        <v>2003</v>
      </c>
      <c r="K54" s="1012">
        <v>2004</v>
      </c>
      <c r="L54" s="1012">
        <v>2005</v>
      </c>
      <c r="M54" s="1012">
        <v>2006</v>
      </c>
      <c r="N54" s="1012">
        <v>2007</v>
      </c>
      <c r="O54" s="1012">
        <v>2008</v>
      </c>
      <c r="P54" s="1012">
        <v>2009</v>
      </c>
      <c r="Q54" s="1012">
        <v>2010</v>
      </c>
      <c r="R54" s="1012">
        <v>2011</v>
      </c>
      <c r="S54" s="1012">
        <v>2012</v>
      </c>
      <c r="T54" s="1012">
        <v>2013</v>
      </c>
      <c r="U54" s="1012">
        <v>2014</v>
      </c>
      <c r="V54" s="1012">
        <v>2015</v>
      </c>
      <c r="W54" s="1012">
        <v>2016</v>
      </c>
      <c r="X54" s="1012">
        <v>2017</v>
      </c>
      <c r="Y54" s="1012">
        <v>2018</v>
      </c>
      <c r="Z54" s="1012">
        <v>2019</v>
      </c>
      <c r="AA54" s="1012">
        <v>2020</v>
      </c>
      <c r="AB54" s="1012">
        <v>2021</v>
      </c>
      <c r="AC54" s="1012">
        <v>2022</v>
      </c>
      <c r="AD54" s="1012">
        <v>2023</v>
      </c>
      <c r="AE54" s="1012">
        <v>2024</v>
      </c>
      <c r="AF54" s="1012">
        <v>2025</v>
      </c>
      <c r="AG54" s="1012">
        <v>2026</v>
      </c>
      <c r="AH54" s="1012">
        <v>2027</v>
      </c>
      <c r="AI54" s="1012">
        <v>2028</v>
      </c>
      <c r="AJ54" s="1012">
        <v>2029</v>
      </c>
      <c r="AK54" s="1012">
        <v>2030</v>
      </c>
      <c r="AL54" s="20"/>
    </row>
    <row r="55" spans="3:38" ht="15.75">
      <c r="D55" s="708" t="s">
        <v>1111</v>
      </c>
      <c r="E55" s="813"/>
      <c r="AL55" s="20"/>
    </row>
    <row r="56" spans="3:38">
      <c r="D56" s="156"/>
      <c r="E56" s="156" t="s">
        <v>532</v>
      </c>
      <c r="M56" s="493"/>
      <c r="N56" s="493"/>
      <c r="O56" s="493">
        <v>0.88132029585564986</v>
      </c>
      <c r="P56" s="493">
        <v>0.95066744219071997</v>
      </c>
      <c r="Q56" s="493">
        <v>0.97566117444195755</v>
      </c>
      <c r="R56" s="493">
        <v>0.99947608566384327</v>
      </c>
      <c r="S56" s="493">
        <v>0.98485082544200586</v>
      </c>
      <c r="T56" s="493">
        <v>1</v>
      </c>
      <c r="U56" s="493">
        <v>1</v>
      </c>
      <c r="V56" s="493">
        <v>1</v>
      </c>
      <c r="W56" s="493">
        <v>1</v>
      </c>
      <c r="X56" s="493">
        <v>1</v>
      </c>
      <c r="Y56" s="493">
        <v>1</v>
      </c>
      <c r="Z56" s="493">
        <v>1</v>
      </c>
      <c r="AA56" s="493">
        <v>1</v>
      </c>
      <c r="AB56" s="493">
        <v>1</v>
      </c>
      <c r="AC56" s="493">
        <v>1</v>
      </c>
      <c r="AD56" s="493">
        <v>1</v>
      </c>
      <c r="AE56" s="493">
        <v>1</v>
      </c>
      <c r="AF56" s="493">
        <v>1</v>
      </c>
      <c r="AG56" s="493">
        <v>1</v>
      </c>
      <c r="AH56" s="493">
        <v>1</v>
      </c>
      <c r="AI56" s="493">
        <v>1</v>
      </c>
      <c r="AJ56" s="493">
        <v>1</v>
      </c>
      <c r="AK56" s="493">
        <v>0.96147821714202086</v>
      </c>
    </row>
    <row r="57" spans="3:38">
      <c r="D57" s="156"/>
      <c r="E57" s="156" t="s">
        <v>533</v>
      </c>
      <c r="M57" s="493"/>
      <c r="N57" s="493"/>
      <c r="O57" s="493">
        <v>0.11867970414435007</v>
      </c>
      <c r="P57" s="493">
        <v>4.933255780928001E-2</v>
      </c>
      <c r="Q57" s="493">
        <v>2.4338825558042444E-2</v>
      </c>
      <c r="R57" s="493">
        <v>5.2391433615664494E-4</v>
      </c>
      <c r="S57" s="493">
        <v>1.5149174557994097E-2</v>
      </c>
      <c r="T57" s="493">
        <v>0</v>
      </c>
      <c r="U57" s="493">
        <v>0</v>
      </c>
      <c r="V57" s="493">
        <v>0</v>
      </c>
      <c r="W57" s="493">
        <v>0</v>
      </c>
      <c r="X57" s="493">
        <v>0</v>
      </c>
      <c r="Y57" s="493">
        <v>0</v>
      </c>
      <c r="Z57" s="493">
        <v>0</v>
      </c>
      <c r="AA57" s="493">
        <v>0</v>
      </c>
      <c r="AB57" s="493">
        <v>0</v>
      </c>
      <c r="AC57" s="493">
        <v>0</v>
      </c>
      <c r="AD57" s="493">
        <v>0</v>
      </c>
      <c r="AE57" s="493">
        <v>0</v>
      </c>
      <c r="AF57" s="493">
        <v>0</v>
      </c>
      <c r="AG57" s="493">
        <v>0</v>
      </c>
      <c r="AH57" s="493">
        <v>0</v>
      </c>
      <c r="AI57" s="493">
        <v>0</v>
      </c>
      <c r="AJ57" s="493">
        <v>0</v>
      </c>
      <c r="AK57" s="493">
        <v>3.8521782857979095E-2</v>
      </c>
    </row>
    <row r="58" spans="3:38">
      <c r="D58" s="156"/>
      <c r="E58" s="156" t="s">
        <v>1091</v>
      </c>
      <c r="M58" s="493"/>
      <c r="N58" s="493"/>
      <c r="O58" s="493">
        <v>0.59870365069567955</v>
      </c>
      <c r="P58" s="493">
        <v>0.59351870071817026</v>
      </c>
      <c r="Q58" s="493">
        <v>0.62663842652171509</v>
      </c>
      <c r="R58" s="493">
        <v>0.74154149392018087</v>
      </c>
      <c r="S58" s="493">
        <v>0.6188024399982005</v>
      </c>
      <c r="T58" s="493">
        <v>0.58582683035807936</v>
      </c>
      <c r="U58" s="493">
        <v>0.58627652849002443</v>
      </c>
      <c r="V58" s="493">
        <v>0.57034605569494268</v>
      </c>
      <c r="W58" s="493">
        <v>0.56715789630643088</v>
      </c>
      <c r="X58" s="493">
        <v>0.56252374038529007</v>
      </c>
      <c r="Y58" s="493">
        <v>0.58091880335543755</v>
      </c>
      <c r="Z58" s="493">
        <v>0.59420155930179097</v>
      </c>
      <c r="AA58" s="493">
        <v>0.63211530116415438</v>
      </c>
      <c r="AB58" s="493">
        <v>0.63635480356242413</v>
      </c>
      <c r="AC58" s="493">
        <v>0.63237636592064328</v>
      </c>
      <c r="AD58" s="493">
        <v>0.62859182973072014</v>
      </c>
      <c r="AE58" s="493">
        <v>0.62494563949141357</v>
      </c>
      <c r="AF58" s="493">
        <v>0.6256974623638476</v>
      </c>
      <c r="AG58" s="493">
        <v>0.62298909007958314</v>
      </c>
      <c r="AH58" s="493">
        <v>0.62040315824668668</v>
      </c>
      <c r="AI58" s="493">
        <v>0.61782573128155749</v>
      </c>
      <c r="AJ58" s="493">
        <v>0.61545660139620784</v>
      </c>
      <c r="AK58" s="493">
        <v>0.61318991155331581</v>
      </c>
    </row>
    <row r="59" spans="3:38">
      <c r="D59" s="156"/>
      <c r="E59" s="156" t="s">
        <v>1112</v>
      </c>
      <c r="M59" s="493"/>
      <c r="N59" s="493"/>
      <c r="O59" s="493">
        <v>0.40129634930432034</v>
      </c>
      <c r="P59" s="493">
        <v>0.40648129928182974</v>
      </c>
      <c r="Q59" s="493">
        <v>0.37336157347828486</v>
      </c>
      <c r="R59" s="493">
        <v>0.25845850607981907</v>
      </c>
      <c r="S59" s="493">
        <v>0.38119756000179961</v>
      </c>
      <c r="T59" s="493">
        <v>0.41417316964192052</v>
      </c>
      <c r="U59" s="493">
        <v>0.41372347150997546</v>
      </c>
      <c r="V59" s="493">
        <v>0.42965394430505727</v>
      </c>
      <c r="W59" s="493">
        <v>0.43284210369356907</v>
      </c>
      <c r="X59" s="493">
        <v>0.43747625961470987</v>
      </c>
      <c r="Y59" s="493">
        <v>0.4190811966445625</v>
      </c>
      <c r="Z59" s="493">
        <v>0.40579844069820897</v>
      </c>
      <c r="AA59" s="493">
        <v>0.36788469883584568</v>
      </c>
      <c r="AB59" s="493">
        <v>0.36364519643757581</v>
      </c>
      <c r="AC59" s="493">
        <v>0.36762363407935666</v>
      </c>
      <c r="AD59" s="493">
        <v>0.37140817026927986</v>
      </c>
      <c r="AE59" s="493">
        <v>0.37505436050858648</v>
      </c>
      <c r="AF59" s="493">
        <v>0.3743025376361524</v>
      </c>
      <c r="AG59" s="493">
        <v>0.37701090992041686</v>
      </c>
      <c r="AH59" s="493">
        <v>0.37959684175331337</v>
      </c>
      <c r="AI59" s="493">
        <v>0.38217426871844251</v>
      </c>
      <c r="AJ59" s="493">
        <v>0.38454339860379216</v>
      </c>
      <c r="AK59" s="493">
        <v>0.38681008844668407</v>
      </c>
    </row>
    <row r="60" spans="3:38" ht="15.75">
      <c r="D60" s="156"/>
      <c r="E60" s="314" t="s">
        <v>37</v>
      </c>
      <c r="M60" s="1055"/>
      <c r="N60" s="1055"/>
      <c r="O60" s="1055">
        <v>0.93508808415526223</v>
      </c>
      <c r="P60" s="1055">
        <v>0.96989555650510428</v>
      </c>
      <c r="Q60" s="1055">
        <v>0.9824882481315268</v>
      </c>
      <c r="R60" s="1055">
        <v>0.83443761504291247</v>
      </c>
      <c r="S60" s="1055">
        <v>0.97965479935467503</v>
      </c>
      <c r="T60" s="1055">
        <v>1</v>
      </c>
      <c r="U60" s="1055">
        <v>1</v>
      </c>
      <c r="V60" s="1055">
        <v>1</v>
      </c>
      <c r="W60" s="1055">
        <v>1</v>
      </c>
      <c r="X60" s="1055">
        <v>1</v>
      </c>
      <c r="Y60" s="1055">
        <v>1</v>
      </c>
      <c r="Z60" s="1055">
        <v>1</v>
      </c>
      <c r="AA60" s="1055">
        <v>1</v>
      </c>
      <c r="AB60" s="1055">
        <v>1</v>
      </c>
      <c r="AC60" s="1055">
        <v>1</v>
      </c>
      <c r="AD60" s="1055">
        <v>1</v>
      </c>
      <c r="AE60" s="1055">
        <v>1</v>
      </c>
      <c r="AF60" s="1055">
        <v>1</v>
      </c>
      <c r="AG60" s="1055">
        <v>1</v>
      </c>
      <c r="AH60" s="1055">
        <v>1</v>
      </c>
      <c r="AI60" s="1055">
        <v>1</v>
      </c>
      <c r="AJ60" s="1055">
        <v>1</v>
      </c>
      <c r="AK60" s="1055">
        <v>1</v>
      </c>
    </row>
    <row r="61" spans="3:38" ht="15.75">
      <c r="D61" s="708" t="s">
        <v>535</v>
      </c>
      <c r="E61" s="156"/>
      <c r="M61" s="493"/>
      <c r="N61" s="493"/>
      <c r="O61" s="493"/>
      <c r="P61" s="493"/>
      <c r="Q61" s="493"/>
      <c r="R61" s="493"/>
      <c r="S61" s="493"/>
      <c r="T61" s="493"/>
      <c r="U61" s="493"/>
      <c r="V61" s="493"/>
      <c r="W61" s="493"/>
      <c r="X61" s="493"/>
      <c r="Y61" s="493"/>
      <c r="Z61" s="493"/>
      <c r="AA61" s="493"/>
      <c r="AB61" s="493"/>
      <c r="AC61" s="493"/>
      <c r="AD61" s="493"/>
      <c r="AE61" s="493"/>
      <c r="AF61" s="493"/>
      <c r="AG61" s="493"/>
      <c r="AH61" s="493"/>
      <c r="AI61" s="493"/>
      <c r="AJ61" s="493"/>
      <c r="AK61" s="493"/>
    </row>
    <row r="62" spans="3:38">
      <c r="D62" s="156"/>
      <c r="E62" s="156" t="s">
        <v>1091</v>
      </c>
      <c r="M62" s="493"/>
      <c r="N62" s="493"/>
      <c r="O62" s="493">
        <v>0</v>
      </c>
      <c r="P62" s="493">
        <v>0</v>
      </c>
      <c r="Q62" s="493">
        <v>0</v>
      </c>
      <c r="R62" s="493">
        <v>0.23843082571303525</v>
      </c>
      <c r="S62" s="493">
        <v>0</v>
      </c>
      <c r="T62" s="493">
        <v>0</v>
      </c>
      <c r="U62" s="493">
        <v>0</v>
      </c>
      <c r="V62" s="493">
        <v>0</v>
      </c>
      <c r="W62" s="493">
        <v>0</v>
      </c>
      <c r="X62" s="493">
        <v>0</v>
      </c>
      <c r="Y62" s="493">
        <v>0</v>
      </c>
      <c r="Z62" s="493">
        <v>0</v>
      </c>
      <c r="AA62" s="493">
        <v>0</v>
      </c>
      <c r="AB62" s="493">
        <v>0</v>
      </c>
      <c r="AC62" s="493">
        <v>0</v>
      </c>
      <c r="AD62" s="493">
        <v>0</v>
      </c>
      <c r="AE62" s="493">
        <v>0</v>
      </c>
      <c r="AF62" s="493">
        <v>0</v>
      </c>
      <c r="AG62" s="493">
        <v>0</v>
      </c>
      <c r="AH62" s="493">
        <v>0</v>
      </c>
      <c r="AI62" s="493">
        <v>0</v>
      </c>
      <c r="AJ62" s="493">
        <v>0</v>
      </c>
      <c r="AK62" s="493">
        <v>0</v>
      </c>
    </row>
    <row r="63" spans="3:38">
      <c r="D63" s="156"/>
      <c r="E63" s="156" t="s">
        <v>1112</v>
      </c>
      <c r="M63" s="493"/>
      <c r="N63" s="493"/>
      <c r="O63" s="493">
        <v>0</v>
      </c>
      <c r="P63" s="493">
        <v>0</v>
      </c>
      <c r="Q63" s="493">
        <v>0</v>
      </c>
      <c r="R63" s="493">
        <v>0</v>
      </c>
      <c r="S63" s="493">
        <v>0</v>
      </c>
      <c r="T63" s="493">
        <v>0</v>
      </c>
      <c r="U63" s="493">
        <v>0</v>
      </c>
      <c r="V63" s="493">
        <v>0</v>
      </c>
      <c r="W63" s="493">
        <v>0</v>
      </c>
      <c r="X63" s="493">
        <v>0</v>
      </c>
      <c r="Y63" s="493">
        <v>0</v>
      </c>
      <c r="Z63" s="493">
        <v>0</v>
      </c>
      <c r="AA63" s="493">
        <v>0</v>
      </c>
      <c r="AB63" s="493">
        <v>0</v>
      </c>
      <c r="AC63" s="493">
        <v>0</v>
      </c>
      <c r="AD63" s="493">
        <v>0</v>
      </c>
      <c r="AE63" s="493">
        <v>0</v>
      </c>
      <c r="AF63" s="493">
        <v>0</v>
      </c>
      <c r="AG63" s="493">
        <v>0</v>
      </c>
      <c r="AH63" s="493">
        <v>0</v>
      </c>
      <c r="AI63" s="493">
        <v>0</v>
      </c>
      <c r="AJ63" s="493">
        <v>0</v>
      </c>
      <c r="AK63" s="493">
        <v>0</v>
      </c>
    </row>
    <row r="64" spans="3:38" ht="15.75">
      <c r="D64" s="156"/>
      <c r="E64" s="314" t="s">
        <v>37</v>
      </c>
      <c r="M64" s="1055"/>
      <c r="N64" s="1055"/>
      <c r="O64" s="1055">
        <v>0</v>
      </c>
      <c r="P64" s="1055">
        <v>-5.6149397825783028E-8</v>
      </c>
      <c r="Q64" s="1055">
        <v>0</v>
      </c>
      <c r="R64" s="1055">
        <v>0.14799416951443373</v>
      </c>
      <c r="S64" s="1055">
        <v>0</v>
      </c>
      <c r="T64" s="1055">
        <v>0</v>
      </c>
      <c r="U64" s="1055">
        <v>0</v>
      </c>
      <c r="V64" s="1055">
        <v>0</v>
      </c>
      <c r="W64" s="1055">
        <v>0</v>
      </c>
      <c r="X64" s="1055">
        <v>0</v>
      </c>
      <c r="Y64" s="1055">
        <v>0</v>
      </c>
      <c r="Z64" s="1055">
        <v>0</v>
      </c>
      <c r="AA64" s="1055">
        <v>0</v>
      </c>
      <c r="AB64" s="1055">
        <v>0</v>
      </c>
      <c r="AC64" s="1055">
        <v>0</v>
      </c>
      <c r="AD64" s="1055">
        <v>0</v>
      </c>
      <c r="AE64" s="1055">
        <v>0</v>
      </c>
      <c r="AF64" s="1055">
        <v>0</v>
      </c>
      <c r="AG64" s="1055">
        <v>0</v>
      </c>
      <c r="AH64" s="1055">
        <v>0</v>
      </c>
      <c r="AI64" s="1055">
        <v>0</v>
      </c>
      <c r="AJ64" s="1055">
        <v>0</v>
      </c>
      <c r="AK64" s="1055">
        <v>0</v>
      </c>
    </row>
    <row r="65" spans="3:37" ht="15.75">
      <c r="D65" s="708" t="s">
        <v>1113</v>
      </c>
      <c r="E65" s="156"/>
      <c r="M65" s="493"/>
      <c r="N65" s="493"/>
      <c r="O65" s="493"/>
      <c r="P65" s="493"/>
      <c r="Q65" s="493"/>
      <c r="R65" s="493"/>
      <c r="S65" s="493"/>
      <c r="T65" s="493"/>
      <c r="U65" s="493"/>
      <c r="V65" s="493"/>
      <c r="W65" s="493"/>
      <c r="X65" s="493"/>
      <c r="Y65" s="493"/>
      <c r="Z65" s="493"/>
      <c r="AA65" s="493"/>
      <c r="AB65" s="493"/>
      <c r="AC65" s="493"/>
      <c r="AD65" s="493"/>
      <c r="AE65" s="493"/>
      <c r="AF65" s="493"/>
      <c r="AG65" s="493"/>
      <c r="AH65" s="493"/>
      <c r="AI65" s="493"/>
      <c r="AJ65" s="493"/>
      <c r="AK65" s="493"/>
    </row>
    <row r="66" spans="3:37">
      <c r="D66" s="156"/>
      <c r="E66" s="156" t="s">
        <v>1091</v>
      </c>
      <c r="M66" s="493"/>
      <c r="N66" s="493"/>
      <c r="O66" s="493">
        <v>0.78966339217940584</v>
      </c>
      <c r="P66" s="493">
        <v>0.79819225443670772</v>
      </c>
      <c r="Q66" s="493">
        <v>0.79989922601029717</v>
      </c>
      <c r="R66" s="493">
        <v>0.79530812351329039</v>
      </c>
      <c r="S66" s="493">
        <v>0.78491629800370188</v>
      </c>
      <c r="T66" s="493" t="e">
        <v>#DIV/0!</v>
      </c>
      <c r="U66" s="493" t="e">
        <v>#DIV/0!</v>
      </c>
      <c r="V66" s="493" t="e">
        <v>#DIV/0!</v>
      </c>
      <c r="W66" s="493" t="e">
        <v>#DIV/0!</v>
      </c>
      <c r="X66" s="493" t="e">
        <v>#DIV/0!</v>
      </c>
      <c r="Y66" s="493" t="e">
        <v>#DIV/0!</v>
      </c>
      <c r="Z66" s="493" t="e">
        <v>#DIV/0!</v>
      </c>
      <c r="AA66" s="493" t="e">
        <v>#DIV/0!</v>
      </c>
      <c r="AB66" s="493" t="e">
        <v>#DIV/0!</v>
      </c>
      <c r="AC66" s="493" t="e">
        <v>#DIV/0!</v>
      </c>
      <c r="AD66" s="493" t="e">
        <v>#DIV/0!</v>
      </c>
      <c r="AE66" s="493" t="e">
        <v>#DIV/0!</v>
      </c>
      <c r="AF66" s="493" t="e">
        <v>#DIV/0!</v>
      </c>
      <c r="AG66" s="493" t="e">
        <v>#DIV/0!</v>
      </c>
      <c r="AH66" s="493" t="e">
        <v>#DIV/0!</v>
      </c>
      <c r="AI66" s="493" t="e">
        <v>#DIV/0!</v>
      </c>
      <c r="AJ66" s="493" t="e">
        <v>#DIV/0!</v>
      </c>
      <c r="AK66" s="493" t="e">
        <v>#DIV/0!</v>
      </c>
    </row>
    <row r="67" spans="3:37">
      <c r="D67" s="156"/>
      <c r="E67" s="156" t="s">
        <v>1112</v>
      </c>
      <c r="M67" s="493"/>
      <c r="N67" s="493"/>
      <c r="O67" s="493">
        <v>0.21033660782059421</v>
      </c>
      <c r="P67" s="493">
        <v>0.20180774556329228</v>
      </c>
      <c r="Q67" s="493">
        <v>0.20010077398970286</v>
      </c>
      <c r="R67" s="493">
        <v>0.20469187648670961</v>
      </c>
      <c r="S67" s="493">
        <v>0.21508370199629812</v>
      </c>
      <c r="T67" s="493" t="e">
        <v>#DIV/0!</v>
      </c>
      <c r="U67" s="493" t="e">
        <v>#DIV/0!</v>
      </c>
      <c r="V67" s="493" t="e">
        <v>#DIV/0!</v>
      </c>
      <c r="W67" s="493" t="e">
        <v>#DIV/0!</v>
      </c>
      <c r="X67" s="493" t="e">
        <v>#DIV/0!</v>
      </c>
      <c r="Y67" s="493" t="e">
        <v>#DIV/0!</v>
      </c>
      <c r="Z67" s="493" t="e">
        <v>#DIV/0!</v>
      </c>
      <c r="AA67" s="493" t="e">
        <v>#DIV/0!</v>
      </c>
      <c r="AB67" s="493" t="e">
        <v>#DIV/0!</v>
      </c>
      <c r="AC67" s="493" t="e">
        <v>#DIV/0!</v>
      </c>
      <c r="AD67" s="493" t="e">
        <v>#DIV/0!</v>
      </c>
      <c r="AE67" s="493" t="e">
        <v>#DIV/0!</v>
      </c>
      <c r="AF67" s="493" t="e">
        <v>#DIV/0!</v>
      </c>
      <c r="AG67" s="493" t="e">
        <v>#DIV/0!</v>
      </c>
      <c r="AH67" s="493" t="e">
        <v>#DIV/0!</v>
      </c>
      <c r="AI67" s="493" t="e">
        <v>#DIV/0!</v>
      </c>
      <c r="AJ67" s="493" t="e">
        <v>#DIV/0!</v>
      </c>
      <c r="AK67" s="493" t="e">
        <v>#DIV/0!</v>
      </c>
    </row>
    <row r="68" spans="3:37" ht="15.75">
      <c r="D68" s="156"/>
      <c r="E68" s="314" t="s">
        <v>37</v>
      </c>
      <c r="M68" s="1055"/>
      <c r="N68" s="1055"/>
      <c r="O68" s="1055">
        <v>4.2255260114197446E-2</v>
      </c>
      <c r="P68" s="1055">
        <v>2.2587162113979913E-2</v>
      </c>
      <c r="Q68" s="1055">
        <v>1.7511751868473278E-2</v>
      </c>
      <c r="R68" s="1055">
        <v>1.7568215442653898E-2</v>
      </c>
      <c r="S68" s="1055">
        <v>2.034520064532503E-2</v>
      </c>
      <c r="T68" s="1055">
        <v>0</v>
      </c>
      <c r="U68" s="1055">
        <v>0</v>
      </c>
      <c r="V68" s="1055">
        <v>0</v>
      </c>
      <c r="W68" s="1055">
        <v>0</v>
      </c>
      <c r="X68" s="1055">
        <v>0</v>
      </c>
      <c r="Y68" s="1055">
        <v>0</v>
      </c>
      <c r="Z68" s="1055">
        <v>0</v>
      </c>
      <c r="AA68" s="1055">
        <v>0</v>
      </c>
      <c r="AB68" s="1055">
        <v>0</v>
      </c>
      <c r="AC68" s="1055">
        <v>0</v>
      </c>
      <c r="AD68" s="1055">
        <v>0</v>
      </c>
      <c r="AE68" s="1055">
        <v>0</v>
      </c>
      <c r="AF68" s="1055">
        <v>0</v>
      </c>
      <c r="AG68" s="1055">
        <v>0</v>
      </c>
      <c r="AH68" s="1055">
        <v>0</v>
      </c>
      <c r="AI68" s="1055">
        <v>0</v>
      </c>
      <c r="AJ68" s="1055">
        <v>0</v>
      </c>
      <c r="AK68" s="1055">
        <v>0</v>
      </c>
    </row>
    <row r="69" spans="3:37" ht="15.75">
      <c r="D69" s="708" t="s">
        <v>37</v>
      </c>
      <c r="E69" s="156"/>
      <c r="M69" s="493"/>
      <c r="N69" s="493"/>
      <c r="O69" s="493"/>
      <c r="P69" s="493"/>
      <c r="Q69" s="493"/>
      <c r="R69" s="493"/>
      <c r="S69" s="493"/>
      <c r="T69" s="493"/>
      <c r="U69" s="493"/>
      <c r="V69" s="493"/>
      <c r="W69" s="493"/>
      <c r="X69" s="493"/>
      <c r="Y69" s="493"/>
      <c r="Z69" s="493"/>
      <c r="AA69" s="493"/>
      <c r="AB69" s="493"/>
      <c r="AC69" s="493"/>
      <c r="AD69" s="493"/>
      <c r="AE69" s="493"/>
      <c r="AF69" s="493"/>
      <c r="AG69" s="493"/>
      <c r="AH69" s="493"/>
      <c r="AI69" s="493"/>
      <c r="AJ69" s="493"/>
      <c r="AK69" s="493"/>
    </row>
    <row r="70" spans="3:37">
      <c r="D70" s="156"/>
      <c r="E70" s="156" t="s">
        <v>1091</v>
      </c>
      <c r="M70" s="493"/>
      <c r="N70" s="493"/>
      <c r="O70" s="493">
        <v>0.59320808174498463</v>
      </c>
      <c r="P70" s="493">
        <v>0.59368004837832122</v>
      </c>
      <c r="Q70" s="493">
        <v>0.62967252665089246</v>
      </c>
      <c r="R70" s="493">
        <v>0.66802863213732977</v>
      </c>
      <c r="S70" s="493">
        <v>0.62218205976929142</v>
      </c>
      <c r="T70" s="493">
        <v>0.58582683035807936</v>
      </c>
      <c r="U70" s="493">
        <v>0.58627652849002443</v>
      </c>
      <c r="V70" s="493">
        <v>0.57034605569494268</v>
      </c>
      <c r="W70" s="493">
        <v>0.56715789630643088</v>
      </c>
      <c r="X70" s="493">
        <v>0.56252374038529007</v>
      </c>
      <c r="Y70" s="493">
        <v>0.58091880335543755</v>
      </c>
      <c r="Z70" s="493">
        <v>0.59420155930179097</v>
      </c>
      <c r="AA70" s="493">
        <v>0.63211530116415438</v>
      </c>
      <c r="AB70" s="493">
        <v>0.63635480356242413</v>
      </c>
      <c r="AC70" s="493">
        <v>0.63237636592064328</v>
      </c>
      <c r="AD70" s="493">
        <v>0.62859182973072014</v>
      </c>
      <c r="AE70" s="493">
        <v>0.62494563949141357</v>
      </c>
      <c r="AF70" s="493">
        <v>0.6256974623638476</v>
      </c>
      <c r="AG70" s="493">
        <v>0.62298909007958314</v>
      </c>
      <c r="AH70" s="493">
        <v>0.62040315824668668</v>
      </c>
      <c r="AI70" s="493">
        <v>0.61782573128155749</v>
      </c>
      <c r="AJ70" s="493">
        <v>0.61545660139620784</v>
      </c>
      <c r="AK70" s="493">
        <v>0.61318991155331581</v>
      </c>
    </row>
    <row r="71" spans="3:37">
      <c r="D71" s="156"/>
      <c r="E71" s="156" t="s">
        <v>1112</v>
      </c>
      <c r="J71" s="20"/>
      <c r="K71" s="20"/>
      <c r="L71" s="20"/>
      <c r="M71" s="493"/>
      <c r="N71" s="493"/>
      <c r="O71" s="493">
        <v>0.40679191825501532</v>
      </c>
      <c r="P71" s="493">
        <v>0.40631995162167883</v>
      </c>
      <c r="Q71" s="493">
        <v>0.37032747334910754</v>
      </c>
      <c r="R71" s="493">
        <v>0.33197136786267029</v>
      </c>
      <c r="S71" s="493">
        <v>0.37781794023070864</v>
      </c>
      <c r="T71" s="493">
        <v>0.41417316964192052</v>
      </c>
      <c r="U71" s="493">
        <v>0.41372347150997546</v>
      </c>
      <c r="V71" s="493">
        <v>0.42965394430505727</v>
      </c>
      <c r="W71" s="493">
        <v>0.43284210369356907</v>
      </c>
      <c r="X71" s="493">
        <v>0.43747625961470987</v>
      </c>
      <c r="Y71" s="493">
        <v>0.4190811966445625</v>
      </c>
      <c r="Z71" s="493">
        <v>0.40579844069820897</v>
      </c>
      <c r="AA71" s="493">
        <v>0.36788469883584568</v>
      </c>
      <c r="AB71" s="493">
        <v>0.36364519643757581</v>
      </c>
      <c r="AC71" s="493">
        <v>0.36762363407935666</v>
      </c>
      <c r="AD71" s="493">
        <v>0.37140817026927986</v>
      </c>
      <c r="AE71" s="493">
        <v>0.37505436050858648</v>
      </c>
      <c r="AF71" s="493">
        <v>0.3743025376361524</v>
      </c>
      <c r="AG71" s="493">
        <v>0.37701090992041686</v>
      </c>
      <c r="AH71" s="493">
        <v>0.37959684175331337</v>
      </c>
      <c r="AI71" s="493">
        <v>0.38217426871844251</v>
      </c>
      <c r="AJ71" s="493">
        <v>0.38454339860379216</v>
      </c>
      <c r="AK71" s="493">
        <v>0.38681008844668407</v>
      </c>
    </row>
    <row r="72" spans="3:37" ht="15.75">
      <c r="D72" s="156"/>
      <c r="E72" s="314" t="s">
        <v>37</v>
      </c>
      <c r="J72" s="20"/>
      <c r="K72" s="20"/>
      <c r="L72" s="20"/>
      <c r="M72" s="1055"/>
      <c r="N72" s="1055"/>
      <c r="O72" s="1055">
        <v>0.97734334426945968</v>
      </c>
      <c r="P72" s="1055">
        <v>0.99248266246968642</v>
      </c>
      <c r="Q72" s="1055">
        <v>1</v>
      </c>
      <c r="R72" s="1055">
        <v>1.0000000000000002</v>
      </c>
      <c r="S72" s="1055">
        <v>1</v>
      </c>
      <c r="T72" s="1055">
        <v>1</v>
      </c>
      <c r="U72" s="1055">
        <v>1</v>
      </c>
      <c r="V72" s="1055">
        <v>1</v>
      </c>
      <c r="W72" s="1055">
        <v>1</v>
      </c>
      <c r="X72" s="1055">
        <v>1</v>
      </c>
      <c r="Y72" s="1055">
        <v>1</v>
      </c>
      <c r="Z72" s="1055">
        <v>1</v>
      </c>
      <c r="AA72" s="1055">
        <v>1</v>
      </c>
      <c r="AB72" s="1055">
        <v>1</v>
      </c>
      <c r="AC72" s="1055">
        <v>1</v>
      </c>
      <c r="AD72" s="1055">
        <v>1</v>
      </c>
      <c r="AE72" s="1055">
        <v>1</v>
      </c>
      <c r="AF72" s="1055">
        <v>1</v>
      </c>
      <c r="AG72" s="1055">
        <v>1</v>
      </c>
      <c r="AH72" s="1055">
        <v>1</v>
      </c>
      <c r="AI72" s="1055">
        <v>1</v>
      </c>
      <c r="AJ72" s="1055">
        <v>1</v>
      </c>
      <c r="AK72" s="1055">
        <v>1</v>
      </c>
    </row>
    <row r="73" spans="3:37" ht="15.75">
      <c r="D73" s="156"/>
      <c r="E73" s="314"/>
      <c r="J73" s="20"/>
      <c r="K73" s="20"/>
      <c r="L73" s="20"/>
    </row>
    <row r="74" spans="3:37">
      <c r="C74" s="5"/>
      <c r="G74" s="5"/>
      <c r="H74" s="5"/>
      <c r="I74" s="5"/>
      <c r="J74" s="156"/>
      <c r="K74" s="156"/>
      <c r="L74" s="156"/>
    </row>
    <row r="75" spans="3:37" ht="15.75">
      <c r="C75" s="5"/>
      <c r="D75" s="29" t="s">
        <v>1146</v>
      </c>
      <c r="G75" s="5"/>
      <c r="H75" s="5"/>
      <c r="I75" s="5"/>
      <c r="J75" s="5"/>
      <c r="K75" s="5"/>
      <c r="L75" s="5"/>
      <c r="M75" s="26"/>
      <c r="N75" s="26"/>
      <c r="O75" s="26" t="e">
        <v>#DIV/0!</v>
      </c>
      <c r="P75" s="26" t="e">
        <v>#DIV/0!</v>
      </c>
      <c r="Q75" s="26" t="e">
        <v>#DIV/0!</v>
      </c>
      <c r="R75" s="26" t="e">
        <v>#DIV/0!</v>
      </c>
      <c r="S75" s="26" t="e">
        <v>#DIV/0!</v>
      </c>
      <c r="T75" s="26" t="e">
        <v>#DIV/0!</v>
      </c>
      <c r="U75" s="26" t="e">
        <v>#DIV/0!</v>
      </c>
      <c r="V75" s="26" t="e">
        <v>#DIV/0!</v>
      </c>
      <c r="W75" s="26" t="e">
        <v>#DIV/0!</v>
      </c>
      <c r="X75" s="26" t="e">
        <v>#DIV/0!</v>
      </c>
      <c r="Y75" s="26" t="e">
        <v>#DIV/0!</v>
      </c>
      <c r="Z75" s="26" t="e">
        <v>#DIV/0!</v>
      </c>
      <c r="AA75" s="26" t="e">
        <v>#DIV/0!</v>
      </c>
      <c r="AB75" s="26" t="e">
        <v>#DIV/0!</v>
      </c>
      <c r="AC75" s="26" t="e">
        <v>#DIV/0!</v>
      </c>
      <c r="AD75" s="26" t="e">
        <v>#DIV/0!</v>
      </c>
      <c r="AE75" s="26" t="e">
        <v>#DIV/0!</v>
      </c>
      <c r="AF75" s="26" t="e">
        <v>#DIV/0!</v>
      </c>
      <c r="AG75" s="26" t="e">
        <v>#DIV/0!</v>
      </c>
      <c r="AH75" s="26" t="e">
        <v>#DIV/0!</v>
      </c>
      <c r="AI75" s="26" t="e">
        <v>#DIV/0!</v>
      </c>
      <c r="AJ75" s="26" t="e">
        <v>#DIV/0!</v>
      </c>
      <c r="AK75" s="26" t="e">
        <v>#DIV/0!</v>
      </c>
    </row>
    <row r="76" spans="3:37" ht="15.75">
      <c r="C76" s="5"/>
      <c r="D76" s="29" t="s">
        <v>1147</v>
      </c>
      <c r="G76" s="5"/>
      <c r="H76" s="5"/>
      <c r="I76" s="5"/>
      <c r="J76" s="5"/>
      <c r="K76" s="5"/>
      <c r="L76" s="5"/>
      <c r="M76" s="493"/>
      <c r="N76" s="493"/>
      <c r="O76" s="493" t="e">
        <v>#DIV/0!</v>
      </c>
      <c r="P76" s="493" t="e">
        <v>#DIV/0!</v>
      </c>
      <c r="Q76" s="493" t="e">
        <v>#DIV/0!</v>
      </c>
      <c r="R76" s="493" t="e">
        <v>#DIV/0!</v>
      </c>
      <c r="S76" s="493" t="e">
        <v>#DIV/0!</v>
      </c>
      <c r="T76" s="493" t="e">
        <v>#DIV/0!</v>
      </c>
      <c r="U76" s="493" t="e">
        <v>#DIV/0!</v>
      </c>
      <c r="V76" s="493" t="e">
        <v>#DIV/0!</v>
      </c>
      <c r="W76" s="493" t="e">
        <v>#DIV/0!</v>
      </c>
      <c r="X76" s="493" t="e">
        <v>#DIV/0!</v>
      </c>
      <c r="Y76" s="493" t="e">
        <v>#DIV/0!</v>
      </c>
      <c r="Z76" s="493" t="e">
        <v>#DIV/0!</v>
      </c>
      <c r="AA76" s="493" t="e">
        <v>#DIV/0!</v>
      </c>
      <c r="AB76" s="493" t="e">
        <v>#DIV/0!</v>
      </c>
      <c r="AC76" s="493" t="e">
        <v>#DIV/0!</v>
      </c>
      <c r="AD76" s="493" t="e">
        <v>#DIV/0!</v>
      </c>
      <c r="AE76" s="493" t="e">
        <v>#DIV/0!</v>
      </c>
      <c r="AF76" s="493" t="e">
        <v>#DIV/0!</v>
      </c>
      <c r="AG76" s="493" t="e">
        <v>#DIV/0!</v>
      </c>
      <c r="AH76" s="493" t="e">
        <v>#DIV/0!</v>
      </c>
      <c r="AI76" s="493" t="e">
        <v>#DIV/0!</v>
      </c>
      <c r="AJ76" s="493" t="e">
        <v>#DIV/0!</v>
      </c>
      <c r="AK76" s="493" t="e">
        <v>#DIV/0!</v>
      </c>
    </row>
    <row r="77" spans="3:37">
      <c r="C77" s="5"/>
      <c r="D77" s="1013"/>
      <c r="E77" s="1013"/>
      <c r="F77" s="1013"/>
      <c r="G77" s="5"/>
      <c r="H77" s="5"/>
      <c r="I77" s="5"/>
      <c r="J77" s="5"/>
    </row>
    <row r="78" spans="3:37">
      <c r="C78" s="5"/>
      <c r="D78" s="1013"/>
      <c r="E78" s="1013"/>
      <c r="F78" s="1013"/>
      <c r="G78" s="5"/>
      <c r="H78" s="5"/>
      <c r="I78" s="5"/>
      <c r="J78" s="5"/>
    </row>
    <row r="79" spans="3:37" ht="15.75">
      <c r="D79" s="1008" t="s">
        <v>1149</v>
      </c>
      <c r="E79" s="1009"/>
      <c r="F79" s="1009"/>
      <c r="G79" s="1047" t="s">
        <v>547</v>
      </c>
      <c r="H79" s="1048"/>
      <c r="I79" s="1012">
        <v>2002</v>
      </c>
      <c r="J79" s="1012">
        <v>2003</v>
      </c>
      <c r="K79" s="1012">
        <v>2004</v>
      </c>
      <c r="L79" s="1012">
        <v>2005</v>
      </c>
      <c r="M79" s="1012">
        <v>2006</v>
      </c>
      <c r="N79" s="1012">
        <v>2007</v>
      </c>
      <c r="O79" s="1012">
        <v>2008</v>
      </c>
      <c r="P79" s="1012">
        <v>2009</v>
      </c>
      <c r="Q79" s="1012">
        <v>2010</v>
      </c>
      <c r="R79" s="1012">
        <v>2011</v>
      </c>
      <c r="S79" s="1012">
        <v>2012</v>
      </c>
      <c r="T79" s="1012">
        <v>2013</v>
      </c>
      <c r="U79" s="1012">
        <v>2014</v>
      </c>
      <c r="V79" s="1012">
        <v>2015</v>
      </c>
      <c r="W79" s="1012">
        <v>2016</v>
      </c>
      <c r="X79" s="1012">
        <v>2017</v>
      </c>
      <c r="Y79" s="1012">
        <v>2018</v>
      </c>
      <c r="Z79" s="1012">
        <v>2019</v>
      </c>
      <c r="AA79" s="1012">
        <v>2020</v>
      </c>
      <c r="AB79" s="1012">
        <v>2021</v>
      </c>
      <c r="AC79" s="1012">
        <v>2022</v>
      </c>
      <c r="AD79" s="1012">
        <v>2023</v>
      </c>
      <c r="AE79" s="1012">
        <v>2024</v>
      </c>
      <c r="AF79" s="1012">
        <v>2025</v>
      </c>
      <c r="AG79" s="1012">
        <v>2026</v>
      </c>
      <c r="AH79" s="1012">
        <v>2027</v>
      </c>
      <c r="AI79" s="1012">
        <v>2028</v>
      </c>
      <c r="AJ79" s="1012">
        <v>2029</v>
      </c>
      <c r="AK79" s="1049">
        <v>2030</v>
      </c>
    </row>
    <row r="80" spans="3:37" ht="15.75">
      <c r="C80" s="5"/>
      <c r="D80" s="29" t="s">
        <v>1150</v>
      </c>
      <c r="G80" s="5"/>
      <c r="H80" s="5"/>
      <c r="I80" s="5"/>
      <c r="J80" s="5"/>
    </row>
    <row r="81" spans="1:132" ht="15.75">
      <c r="C81" s="5"/>
      <c r="D81" s="868"/>
      <c r="E81" s="492" t="s">
        <v>1151</v>
      </c>
      <c r="G81" s="5"/>
      <c r="H81" s="5"/>
      <c r="I81" s="5"/>
      <c r="J81" s="1056" t="s">
        <v>1152</v>
      </c>
      <c r="K81" s="5"/>
      <c r="L81" s="5"/>
      <c r="M81" s="5">
        <v>0</v>
      </c>
      <c r="N81" s="5">
        <v>0</v>
      </c>
      <c r="O81" s="5">
        <v>59320.808174498459</v>
      </c>
      <c r="P81" s="5">
        <v>59368.004837832123</v>
      </c>
      <c r="Q81" s="5">
        <v>62967.252665089247</v>
      </c>
      <c r="R81" s="5">
        <v>66802.863213732984</v>
      </c>
      <c r="S81" s="5">
        <v>62218.205976929145</v>
      </c>
      <c r="T81" s="5">
        <v>58582.683035807939</v>
      </c>
      <c r="U81" s="5">
        <v>58627.652849002443</v>
      </c>
      <c r="V81" s="5">
        <v>57034.60556949427</v>
      </c>
      <c r="W81" s="5">
        <v>56715.789630643085</v>
      </c>
      <c r="X81" s="5">
        <v>56252.374038529008</v>
      </c>
      <c r="Y81" s="5">
        <v>58091.880335543756</v>
      </c>
      <c r="Z81" s="5">
        <v>59420.155930179099</v>
      </c>
      <c r="AA81" s="5">
        <v>63211.530116415437</v>
      </c>
      <c r="AB81" s="5">
        <v>63635.480356242413</v>
      </c>
      <c r="AC81" s="5">
        <v>63237.636592064329</v>
      </c>
      <c r="AD81" s="5">
        <v>62859.182973072013</v>
      </c>
      <c r="AE81" s="5">
        <v>62494.56394914136</v>
      </c>
      <c r="AF81" s="5">
        <v>62569.746236384759</v>
      </c>
      <c r="AG81" s="5">
        <v>62298.909007958311</v>
      </c>
      <c r="AH81" s="5">
        <v>62040.315824668665</v>
      </c>
      <c r="AI81" s="5">
        <v>61782.573128155746</v>
      </c>
      <c r="AJ81" s="5">
        <v>61545.660139620784</v>
      </c>
      <c r="AK81" s="5">
        <v>61318.991155331583</v>
      </c>
    </row>
    <row r="82" spans="1:132" s="19" customFormat="1" ht="15.75">
      <c r="A82" s="792"/>
      <c r="B82" s="792"/>
      <c r="C82" s="5"/>
      <c r="D82" s="868"/>
      <c r="E82" s="492" t="s">
        <v>1153</v>
      </c>
      <c r="F82" s="5"/>
      <c r="G82" s="5" t="s">
        <v>547</v>
      </c>
      <c r="H82" s="5"/>
      <c r="I82" s="5"/>
      <c r="J82" s="1056">
        <v>0</v>
      </c>
      <c r="K82" s="5"/>
      <c r="L82" s="5"/>
      <c r="M82" s="1056">
        <v>0</v>
      </c>
      <c r="N82" s="1056">
        <v>0</v>
      </c>
      <c r="O82" s="1056" t="e">
        <v>#REF!</v>
      </c>
      <c r="P82" s="1056">
        <v>0</v>
      </c>
      <c r="Q82" s="1056">
        <v>0</v>
      </c>
      <c r="R82" s="1056">
        <v>0</v>
      </c>
      <c r="S82" s="1056">
        <v>0</v>
      </c>
      <c r="T82" s="1056">
        <v>0</v>
      </c>
      <c r="U82" s="1056">
        <v>0</v>
      </c>
      <c r="V82" s="1056">
        <v>0</v>
      </c>
      <c r="W82" s="1056">
        <v>0</v>
      </c>
      <c r="X82" s="1056">
        <v>0</v>
      </c>
      <c r="Y82" s="1056">
        <v>0</v>
      </c>
      <c r="Z82" s="1056">
        <v>0</v>
      </c>
      <c r="AA82" s="1056">
        <v>0</v>
      </c>
      <c r="AB82" s="1056">
        <v>0</v>
      </c>
      <c r="AC82" s="1056">
        <v>0</v>
      </c>
      <c r="AD82" s="1056">
        <v>0</v>
      </c>
      <c r="AE82" s="1056">
        <v>0</v>
      </c>
      <c r="AF82" s="1056">
        <v>0</v>
      </c>
      <c r="AG82" s="1056">
        <v>0</v>
      </c>
      <c r="AH82" s="1056">
        <v>0</v>
      </c>
      <c r="AI82" s="1056">
        <v>0</v>
      </c>
      <c r="AJ82" s="1056">
        <v>0</v>
      </c>
      <c r="AK82" s="1056">
        <v>0</v>
      </c>
      <c r="AL82" s="28"/>
      <c r="AM82" s="28"/>
      <c r="AN82" s="28"/>
      <c r="AO82" s="28"/>
      <c r="AP82" s="28"/>
      <c r="AQ82" s="28"/>
      <c r="AR82" s="28"/>
      <c r="AS82" s="28"/>
      <c r="AT82" s="28"/>
      <c r="AU82" s="28"/>
      <c r="AV82" s="28"/>
      <c r="AW82" s="28"/>
      <c r="AX82" s="28"/>
      <c r="AY82" s="28"/>
      <c r="AZ82" s="28"/>
      <c r="BA82" s="28"/>
      <c r="BB82" s="28"/>
      <c r="BC82" s="28"/>
      <c r="BD82" s="28"/>
      <c r="BE82" s="28"/>
      <c r="BF82" s="28"/>
      <c r="BG82" s="28"/>
      <c r="BH82" s="28"/>
      <c r="BI82" s="28"/>
      <c r="BJ82" s="28"/>
      <c r="BK82" s="28"/>
      <c r="BL82" s="28"/>
      <c r="BM82" s="28"/>
      <c r="BN82" s="28"/>
      <c r="BO82" s="28"/>
      <c r="BP82" s="28"/>
      <c r="BQ82" s="28"/>
      <c r="BR82" s="28"/>
      <c r="BS82" s="28"/>
      <c r="BT82" s="28"/>
      <c r="BU82" s="28"/>
      <c r="BV82" s="28"/>
      <c r="BW82" s="28"/>
      <c r="BX82" s="28"/>
      <c r="BY82" s="28"/>
      <c r="BZ82" s="28"/>
      <c r="CA82" s="28"/>
      <c r="CB82" s="28"/>
      <c r="CC82" s="28"/>
      <c r="CD82" s="28"/>
      <c r="CE82" s="28"/>
      <c r="CF82" s="28"/>
      <c r="CG82" s="28"/>
      <c r="CH82" s="28"/>
      <c r="CI82" s="28"/>
      <c r="CJ82" s="28"/>
      <c r="CK82" s="28"/>
      <c r="CL82" s="28"/>
      <c r="CM82" s="28"/>
      <c r="CN82" s="28"/>
      <c r="CO82" s="28"/>
      <c r="CP82" s="28"/>
      <c r="CQ82" s="28"/>
      <c r="CR82" s="28"/>
      <c r="CS82" s="28"/>
      <c r="CT82" s="28"/>
      <c r="CU82" s="28"/>
      <c r="CV82" s="28"/>
      <c r="CW82" s="28"/>
      <c r="CX82" s="28"/>
      <c r="CY82" s="28"/>
      <c r="CZ82" s="28"/>
      <c r="DA82" s="28"/>
      <c r="DB82" s="28"/>
      <c r="DC82" s="28"/>
      <c r="DD82" s="28"/>
      <c r="DE82" s="28"/>
      <c r="DF82" s="28"/>
      <c r="DG82" s="28"/>
      <c r="DH82" s="28"/>
      <c r="DI82" s="28"/>
      <c r="DJ82" s="28"/>
      <c r="DK82" s="28"/>
      <c r="DL82" s="28"/>
      <c r="DM82" s="28"/>
      <c r="DN82" s="28"/>
      <c r="DO82" s="28"/>
      <c r="DP82" s="28"/>
      <c r="DQ82" s="28"/>
      <c r="DR82" s="28"/>
      <c r="DS82" s="28"/>
      <c r="DT82" s="28"/>
      <c r="DU82" s="28"/>
      <c r="DV82" s="28"/>
      <c r="DW82" s="28"/>
      <c r="DX82" s="28"/>
      <c r="DY82" s="28"/>
      <c r="DZ82" s="28"/>
      <c r="EA82" s="28"/>
      <c r="EB82" s="28"/>
    </row>
    <row r="83" spans="1:132" ht="15.75">
      <c r="C83" s="29"/>
      <c r="D83" s="526"/>
      <c r="E83" s="526" t="s">
        <v>1154</v>
      </c>
      <c r="F83" s="29"/>
      <c r="G83" s="29"/>
      <c r="H83" s="29"/>
      <c r="I83" s="29"/>
      <c r="J83" s="29"/>
      <c r="K83" s="29"/>
      <c r="L83" s="29"/>
      <c r="M83" s="29">
        <v>0</v>
      </c>
      <c r="N83" s="29">
        <v>0</v>
      </c>
      <c r="O83" s="29" t="e">
        <v>#REF!</v>
      </c>
      <c r="P83" s="29">
        <v>0</v>
      </c>
      <c r="Q83" s="29">
        <v>0</v>
      </c>
      <c r="R83" s="29">
        <v>0</v>
      </c>
      <c r="S83" s="29">
        <v>0</v>
      </c>
      <c r="T83" s="29">
        <v>0</v>
      </c>
      <c r="U83" s="29">
        <v>0</v>
      </c>
      <c r="V83" s="29">
        <v>0</v>
      </c>
      <c r="W83" s="29">
        <v>0</v>
      </c>
      <c r="X83" s="29">
        <v>0</v>
      </c>
      <c r="Y83" s="29">
        <v>0</v>
      </c>
      <c r="Z83" s="29">
        <v>0</v>
      </c>
      <c r="AA83" s="29">
        <v>0</v>
      </c>
      <c r="AB83" s="29">
        <v>0</v>
      </c>
      <c r="AC83" s="29">
        <v>0</v>
      </c>
      <c r="AD83" s="29">
        <v>0</v>
      </c>
      <c r="AE83" s="29">
        <v>0</v>
      </c>
      <c r="AF83" s="29">
        <v>0</v>
      </c>
      <c r="AG83" s="29">
        <v>0</v>
      </c>
      <c r="AH83" s="29">
        <v>0</v>
      </c>
      <c r="AI83" s="29">
        <v>0</v>
      </c>
      <c r="AJ83" s="29">
        <v>0</v>
      </c>
      <c r="AK83" s="29">
        <v>0</v>
      </c>
      <c r="AL83" s="19"/>
      <c r="AM83" s="19"/>
      <c r="AN83" s="19"/>
      <c r="AO83" s="19"/>
      <c r="AP83" s="19"/>
      <c r="AQ83" s="19"/>
      <c r="AR83" s="19"/>
      <c r="AS83" s="19"/>
      <c r="AT83" s="19"/>
      <c r="AU83" s="19"/>
      <c r="AV83" s="19"/>
      <c r="AW83" s="19"/>
      <c r="AX83" s="19"/>
      <c r="AY83" s="19"/>
      <c r="AZ83" s="19"/>
      <c r="BA83" s="19"/>
      <c r="BB83" s="19"/>
      <c r="BC83" s="19"/>
      <c r="BD83" s="19"/>
      <c r="BE83" s="19"/>
      <c r="BF83" s="19"/>
      <c r="BG83" s="19"/>
      <c r="BH83" s="19"/>
      <c r="BI83" s="19"/>
      <c r="BJ83" s="19"/>
      <c r="BK83" s="19"/>
      <c r="BL83" s="19"/>
      <c r="BM83" s="19"/>
      <c r="BN83" s="19"/>
      <c r="BO83" s="19"/>
      <c r="BP83" s="19"/>
      <c r="BQ83" s="19"/>
      <c r="BR83" s="19"/>
      <c r="BS83" s="19"/>
      <c r="BT83" s="19"/>
      <c r="BU83" s="19"/>
      <c r="BV83" s="19"/>
      <c r="BW83" s="19"/>
      <c r="BX83" s="19"/>
      <c r="BY83" s="19"/>
      <c r="BZ83" s="19"/>
      <c r="CA83" s="19"/>
      <c r="CB83" s="19"/>
      <c r="CC83" s="19"/>
      <c r="CD83" s="19"/>
      <c r="CE83" s="19"/>
      <c r="CF83" s="19"/>
      <c r="CG83" s="19"/>
      <c r="CH83" s="19"/>
      <c r="CI83" s="19"/>
      <c r="CJ83" s="19"/>
      <c r="CK83" s="19"/>
      <c r="CL83" s="19"/>
      <c r="CM83" s="19"/>
      <c r="CN83" s="19"/>
      <c r="CO83" s="19"/>
      <c r="CP83" s="19"/>
      <c r="CQ83" s="19"/>
      <c r="CR83" s="19"/>
      <c r="CS83" s="19"/>
      <c r="CT83" s="19"/>
      <c r="CU83" s="19"/>
      <c r="CV83" s="19"/>
      <c r="CW83" s="19"/>
      <c r="CX83" s="19"/>
      <c r="CY83" s="19"/>
      <c r="CZ83" s="19"/>
      <c r="DA83" s="19"/>
      <c r="DB83" s="19"/>
      <c r="DC83" s="19"/>
      <c r="DD83" s="19"/>
      <c r="DE83" s="19"/>
      <c r="DF83" s="19"/>
      <c r="DG83" s="19"/>
      <c r="DH83" s="19"/>
      <c r="DI83" s="19"/>
      <c r="DJ83" s="19"/>
      <c r="DK83" s="19"/>
      <c r="DL83" s="19"/>
      <c r="DM83" s="19"/>
      <c r="DN83" s="19"/>
      <c r="DO83" s="19"/>
      <c r="DP83" s="19"/>
      <c r="DQ83" s="19"/>
      <c r="DR83" s="19"/>
      <c r="DS83" s="19"/>
      <c r="DT83" s="19"/>
      <c r="DU83" s="19"/>
      <c r="DV83" s="19"/>
      <c r="DW83" s="19"/>
      <c r="DX83" s="19"/>
      <c r="DY83" s="19"/>
      <c r="DZ83" s="19"/>
      <c r="EA83" s="19"/>
      <c r="EB83" s="19"/>
    </row>
    <row r="84" spans="1:132" ht="15.75">
      <c r="C84" s="5"/>
      <c r="D84" s="526" t="s">
        <v>1155</v>
      </c>
      <c r="E84" s="1013"/>
      <c r="G84" s="5"/>
      <c r="H84" s="5"/>
      <c r="I84" s="5"/>
      <c r="J84" s="5"/>
    </row>
    <row r="85" spans="1:132" ht="15.75">
      <c r="C85" s="5"/>
      <c r="E85" s="526" t="s">
        <v>1156</v>
      </c>
      <c r="F85" s="492"/>
      <c r="G85" s="5"/>
      <c r="H85" s="5"/>
      <c r="I85" s="5"/>
      <c r="J85" s="5"/>
    </row>
    <row r="86" spans="1:132" ht="15.75">
      <c r="C86" s="5"/>
      <c r="E86" s="868"/>
      <c r="F86" s="492" t="s">
        <v>1151</v>
      </c>
      <c r="G86" s="5"/>
      <c r="H86" s="5"/>
      <c r="I86" s="5"/>
      <c r="J86" s="5"/>
      <c r="K86" s="5"/>
      <c r="L86" s="5"/>
      <c r="M86" s="5">
        <v>0</v>
      </c>
      <c r="N86" s="5">
        <v>0</v>
      </c>
      <c r="O86" s="5">
        <v>100000</v>
      </c>
      <c r="P86" s="5">
        <v>100000</v>
      </c>
      <c r="Q86" s="5">
        <v>100000</v>
      </c>
      <c r="R86" s="5">
        <v>100000</v>
      </c>
      <c r="S86" s="5">
        <v>100000</v>
      </c>
      <c r="T86" s="5">
        <v>100000</v>
      </c>
      <c r="U86" s="5">
        <v>100000</v>
      </c>
      <c r="V86" s="5">
        <v>100000</v>
      </c>
      <c r="W86" s="5">
        <v>100000</v>
      </c>
      <c r="X86" s="5">
        <v>100000</v>
      </c>
      <c r="Y86" s="5">
        <v>100000</v>
      </c>
      <c r="Z86" s="5">
        <v>100000</v>
      </c>
      <c r="AA86" s="5">
        <v>100000</v>
      </c>
      <c r="AB86" s="5">
        <v>100000</v>
      </c>
      <c r="AC86" s="5">
        <v>100000</v>
      </c>
      <c r="AD86" s="5">
        <v>100000</v>
      </c>
      <c r="AE86" s="5">
        <v>100000</v>
      </c>
      <c r="AF86" s="5">
        <v>100000</v>
      </c>
      <c r="AG86" s="5">
        <v>100000</v>
      </c>
      <c r="AH86" s="5">
        <v>100000</v>
      </c>
      <c r="AI86" s="5">
        <v>100000</v>
      </c>
      <c r="AJ86" s="5">
        <v>100000</v>
      </c>
      <c r="AK86" s="5">
        <v>100000</v>
      </c>
    </row>
    <row r="87" spans="1:132" s="19" customFormat="1" ht="15.6" customHeight="1">
      <c r="A87" s="792"/>
      <c r="B87" s="792"/>
      <c r="C87" s="5"/>
      <c r="E87" s="868"/>
      <c r="F87" s="492" t="s">
        <v>1157</v>
      </c>
      <c r="G87" s="5" t="s">
        <v>547</v>
      </c>
      <c r="H87" s="5"/>
      <c r="I87" s="5"/>
      <c r="J87" s="5"/>
      <c r="K87" s="5"/>
      <c r="L87" s="5"/>
      <c r="M87" s="5">
        <v>0</v>
      </c>
      <c r="N87" s="5">
        <v>0</v>
      </c>
      <c r="O87" s="5">
        <v>0</v>
      </c>
      <c r="P87" s="5">
        <v>0</v>
      </c>
      <c r="Q87" s="5">
        <v>0</v>
      </c>
      <c r="R87" s="5">
        <v>0</v>
      </c>
      <c r="S87" s="5">
        <v>0</v>
      </c>
      <c r="T87" s="5">
        <v>318.91424377517978</v>
      </c>
      <c r="U87" s="5">
        <v>345.33155463460196</v>
      </c>
      <c r="V87" s="5">
        <v>388.53313400586933</v>
      </c>
      <c r="W87" s="5">
        <v>436.00057166400717</v>
      </c>
      <c r="X87" s="5">
        <v>450.13683349336679</v>
      </c>
      <c r="Y87" s="5">
        <v>475.07975242880076</v>
      </c>
      <c r="Z87" s="5">
        <v>517.77321067035916</v>
      </c>
      <c r="AA87" s="5">
        <v>570.90057464991651</v>
      </c>
      <c r="AB87" s="5">
        <v>591.60213624701396</v>
      </c>
      <c r="AC87" s="5">
        <v>620.17091077127793</v>
      </c>
      <c r="AD87" s="5">
        <v>674.88356206941501</v>
      </c>
      <c r="AE87" s="5">
        <v>688.51656706291237</v>
      </c>
      <c r="AF87" s="5">
        <v>699.66803311796025</v>
      </c>
      <c r="AG87" s="5">
        <v>715.16840765420568</v>
      </c>
      <c r="AH87" s="5">
        <v>730.42548100103681</v>
      </c>
      <c r="AI87" s="5">
        <v>744.00219088047038</v>
      </c>
      <c r="AJ87" s="5">
        <v>777.17712933711402</v>
      </c>
      <c r="AK87" s="5">
        <v>828.33847615284742</v>
      </c>
      <c r="AL87" s="28"/>
      <c r="AM87" s="28"/>
      <c r="AN87" s="28"/>
      <c r="AO87" s="28"/>
      <c r="AP87" s="28"/>
      <c r="AQ87" s="28"/>
      <c r="AR87" s="28"/>
      <c r="AS87" s="28"/>
      <c r="AT87" s="28"/>
      <c r="AU87" s="28"/>
      <c r="AV87" s="28"/>
      <c r="AW87" s="28"/>
      <c r="AX87" s="28"/>
      <c r="AY87" s="28"/>
      <c r="AZ87" s="28"/>
      <c r="BA87" s="28"/>
      <c r="BB87" s="28"/>
      <c r="BC87" s="28"/>
      <c r="BD87" s="28"/>
      <c r="BE87" s="28"/>
      <c r="BF87" s="28"/>
      <c r="BG87" s="28"/>
      <c r="BH87" s="28"/>
      <c r="BI87" s="28"/>
      <c r="BJ87" s="28"/>
      <c r="BK87" s="28"/>
      <c r="BL87" s="28"/>
      <c r="BM87" s="28"/>
      <c r="BN87" s="28"/>
      <c r="BO87" s="28"/>
      <c r="BP87" s="28"/>
      <c r="BQ87" s="28"/>
      <c r="BR87" s="28"/>
      <c r="BS87" s="28"/>
      <c r="BT87" s="28"/>
      <c r="BU87" s="28"/>
      <c r="BV87" s="28"/>
      <c r="BW87" s="28"/>
      <c r="BX87" s="28"/>
      <c r="BY87" s="28"/>
      <c r="BZ87" s="28"/>
      <c r="CA87" s="28"/>
      <c r="CB87" s="28"/>
      <c r="CC87" s="28"/>
      <c r="CD87" s="28"/>
      <c r="CE87" s="28"/>
      <c r="CF87" s="28"/>
      <c r="CG87" s="28"/>
      <c r="CH87" s="28"/>
      <c r="CI87" s="28"/>
      <c r="CJ87" s="28"/>
      <c r="CK87" s="28"/>
      <c r="CL87" s="28"/>
      <c r="CM87" s="28"/>
      <c r="CN87" s="28"/>
      <c r="CO87" s="28"/>
      <c r="CP87" s="28"/>
      <c r="CQ87" s="28"/>
      <c r="CR87" s="28"/>
      <c r="CS87" s="28"/>
      <c r="CT87" s="28"/>
      <c r="CU87" s="28"/>
      <c r="CV87" s="28"/>
      <c r="CW87" s="28"/>
      <c r="CX87" s="28"/>
      <c r="CY87" s="28"/>
      <c r="CZ87" s="28"/>
      <c r="DA87" s="28"/>
      <c r="DB87" s="28"/>
      <c r="DC87" s="28"/>
      <c r="DD87" s="28"/>
      <c r="DE87" s="28"/>
      <c r="DF87" s="28"/>
      <c r="DG87" s="28"/>
      <c r="DH87" s="28"/>
      <c r="DI87" s="28"/>
      <c r="DJ87" s="28"/>
      <c r="DK87" s="28"/>
      <c r="DL87" s="28"/>
      <c r="DM87" s="28"/>
      <c r="DN87" s="28"/>
      <c r="DO87" s="28"/>
      <c r="DP87" s="28"/>
      <c r="DQ87" s="28"/>
      <c r="DR87" s="28"/>
      <c r="DS87" s="28"/>
      <c r="DT87" s="28"/>
      <c r="DU87" s="28"/>
      <c r="DV87" s="28"/>
      <c r="DW87" s="28"/>
      <c r="DX87" s="28"/>
      <c r="DY87" s="28"/>
      <c r="DZ87" s="28"/>
      <c r="EA87" s="28"/>
      <c r="EB87" s="28"/>
    </row>
    <row r="88" spans="1:132" ht="15.75">
      <c r="C88" s="29"/>
      <c r="E88" s="868"/>
      <c r="F88" s="526" t="s">
        <v>1154</v>
      </c>
      <c r="G88" s="29"/>
      <c r="H88" s="29"/>
      <c r="I88" s="29"/>
      <c r="J88" s="29"/>
      <c r="K88" s="29"/>
      <c r="L88" s="29"/>
      <c r="M88" s="29">
        <v>0</v>
      </c>
      <c r="N88" s="29">
        <v>0</v>
      </c>
      <c r="O88" s="29">
        <v>0</v>
      </c>
      <c r="P88" s="29">
        <v>0</v>
      </c>
      <c r="Q88" s="29">
        <v>0</v>
      </c>
      <c r="R88" s="29">
        <v>0</v>
      </c>
      <c r="S88" s="29">
        <v>0</v>
      </c>
      <c r="T88" s="29">
        <v>31891424.37751798</v>
      </c>
      <c r="U88" s="29">
        <v>34533155.463460192</v>
      </c>
      <c r="V88" s="29">
        <v>38853313.400586933</v>
      </c>
      <c r="W88" s="29">
        <v>43600057.166400716</v>
      </c>
      <c r="X88" s="29">
        <v>45013683.349336676</v>
      </c>
      <c r="Y88" s="29">
        <v>47507975.242880076</v>
      </c>
      <c r="Z88" s="29">
        <v>51777321.067035913</v>
      </c>
      <c r="AA88" s="29">
        <v>57090057.464991651</v>
      </c>
      <c r="AB88" s="29">
        <v>59160213.624701396</v>
      </c>
      <c r="AC88" s="29">
        <v>62017091.077127792</v>
      </c>
      <c r="AD88" s="29">
        <v>67488356.2069415</v>
      </c>
      <c r="AE88" s="29">
        <v>68851656.706291243</v>
      </c>
      <c r="AF88" s="29">
        <v>69966803.311796024</v>
      </c>
      <c r="AG88" s="29">
        <v>71516840.765420571</v>
      </c>
      <c r="AH88" s="29">
        <v>73042548.100103676</v>
      </c>
      <c r="AI88" s="29">
        <v>74400219.088047042</v>
      </c>
      <c r="AJ88" s="29">
        <v>77717712.93371141</v>
      </c>
      <c r="AK88" s="29">
        <v>82833847.615284741</v>
      </c>
      <c r="AL88" s="19"/>
      <c r="AM88" s="19"/>
      <c r="AN88" s="19"/>
      <c r="AO88" s="19"/>
      <c r="AP88" s="19"/>
      <c r="AQ88" s="19"/>
      <c r="AR88" s="19"/>
      <c r="AS88" s="19"/>
      <c r="AT88" s="19"/>
      <c r="AU88" s="19"/>
      <c r="AV88" s="19"/>
      <c r="AW88" s="19"/>
      <c r="AX88" s="19"/>
      <c r="AY88" s="19"/>
      <c r="AZ88" s="19"/>
      <c r="BA88" s="19"/>
      <c r="BB88" s="19"/>
      <c r="BC88" s="19"/>
      <c r="BD88" s="19"/>
      <c r="BE88" s="19"/>
      <c r="BF88" s="19"/>
      <c r="BG88" s="19"/>
      <c r="BH88" s="19"/>
      <c r="BI88" s="19"/>
      <c r="BJ88" s="19"/>
      <c r="BK88" s="19"/>
      <c r="BL88" s="19"/>
      <c r="BM88" s="19"/>
      <c r="BN88" s="19"/>
      <c r="BO88" s="19"/>
      <c r="BP88" s="19"/>
      <c r="BQ88" s="19"/>
      <c r="BR88" s="19"/>
      <c r="BS88" s="19"/>
      <c r="BT88" s="19"/>
      <c r="BU88" s="19"/>
      <c r="BV88" s="19"/>
      <c r="BW88" s="19"/>
      <c r="BX88" s="19"/>
      <c r="BY88" s="19"/>
      <c r="BZ88" s="19"/>
      <c r="CA88" s="19"/>
      <c r="CB88" s="19"/>
      <c r="CC88" s="19"/>
      <c r="CD88" s="19"/>
      <c r="CE88" s="19"/>
      <c r="CF88" s="19"/>
      <c r="CG88" s="19"/>
      <c r="CH88" s="19"/>
      <c r="CI88" s="19"/>
      <c r="CJ88" s="19"/>
      <c r="CK88" s="19"/>
      <c r="CL88" s="19"/>
      <c r="CM88" s="19"/>
      <c r="CN88" s="19"/>
      <c r="CO88" s="19"/>
      <c r="CP88" s="19"/>
      <c r="CQ88" s="19"/>
      <c r="CR88" s="19"/>
      <c r="CS88" s="19"/>
      <c r="CT88" s="19"/>
      <c r="CU88" s="19"/>
      <c r="CV88" s="19"/>
      <c r="CW88" s="19"/>
      <c r="CX88" s="19"/>
      <c r="CY88" s="19"/>
      <c r="CZ88" s="19"/>
      <c r="DA88" s="19"/>
      <c r="DB88" s="19"/>
      <c r="DC88" s="19"/>
      <c r="DD88" s="19"/>
      <c r="DE88" s="19"/>
      <c r="DF88" s="19"/>
      <c r="DG88" s="19"/>
      <c r="DH88" s="19"/>
      <c r="DI88" s="19"/>
      <c r="DJ88" s="19"/>
      <c r="DK88" s="19"/>
      <c r="DL88" s="19"/>
      <c r="DM88" s="19"/>
      <c r="DN88" s="19"/>
      <c r="DO88" s="19"/>
      <c r="DP88" s="19"/>
      <c r="DQ88" s="19"/>
      <c r="DR88" s="19"/>
      <c r="DS88" s="19"/>
      <c r="DT88" s="19"/>
      <c r="DU88" s="19"/>
      <c r="DV88" s="19"/>
      <c r="DW88" s="19"/>
      <c r="DX88" s="19"/>
      <c r="DY88" s="19"/>
      <c r="DZ88" s="19"/>
      <c r="EA88" s="19"/>
      <c r="EB88" s="19"/>
    </row>
    <row r="89" spans="1:132" ht="15.75">
      <c r="C89" s="5"/>
      <c r="E89" s="526" t="s">
        <v>28</v>
      </c>
      <c r="G89" s="5"/>
      <c r="H89" s="5"/>
      <c r="I89" s="5"/>
      <c r="J89" s="5"/>
      <c r="K89" s="5"/>
      <c r="L89" s="5"/>
      <c r="M89" s="5"/>
      <c r="N89" s="5"/>
      <c r="O89" s="5"/>
      <c r="P89" s="5"/>
      <c r="Q89" s="5"/>
      <c r="R89" s="5"/>
      <c r="S89" s="5"/>
      <c r="T89" s="5"/>
      <c r="U89" s="5"/>
      <c r="V89" s="5"/>
      <c r="W89" s="5"/>
      <c r="X89" s="5"/>
      <c r="Y89" s="5"/>
      <c r="Z89" s="5"/>
      <c r="AA89" s="5"/>
      <c r="AB89" s="5"/>
      <c r="AC89" s="5"/>
      <c r="AD89" s="5"/>
      <c r="AE89" s="5"/>
      <c r="AF89" s="5"/>
      <c r="AG89" s="5"/>
      <c r="AH89" s="5"/>
      <c r="AI89" s="5"/>
      <c r="AJ89" s="5"/>
      <c r="AK89" s="5"/>
    </row>
    <row r="90" spans="1:132" ht="15.75">
      <c r="E90" s="868"/>
      <c r="F90" s="492" t="s">
        <v>1151</v>
      </c>
      <c r="G90" s="5"/>
      <c r="H90" s="5"/>
      <c r="I90" s="5"/>
      <c r="J90" s="5"/>
      <c r="K90" s="5"/>
      <c r="L90" s="5"/>
      <c r="M90" s="5">
        <v>0</v>
      </c>
      <c r="N90" s="5">
        <v>0</v>
      </c>
      <c r="O90" s="5">
        <v>0</v>
      </c>
      <c r="P90" s="5">
        <v>0</v>
      </c>
      <c r="Q90" s="5">
        <v>0</v>
      </c>
      <c r="R90" s="5">
        <v>0</v>
      </c>
      <c r="S90" s="5">
        <v>0</v>
      </c>
      <c r="T90" s="5">
        <v>0</v>
      </c>
      <c r="U90" s="5">
        <v>0</v>
      </c>
      <c r="V90" s="5">
        <v>0</v>
      </c>
      <c r="W90" s="5">
        <v>0</v>
      </c>
      <c r="X90" s="5">
        <v>0</v>
      </c>
      <c r="Y90" s="5">
        <v>0</v>
      </c>
      <c r="Z90" s="5">
        <v>0</v>
      </c>
      <c r="AA90" s="5">
        <v>0</v>
      </c>
      <c r="AB90" s="5">
        <v>0</v>
      </c>
      <c r="AC90" s="5">
        <v>0</v>
      </c>
      <c r="AD90" s="5">
        <v>0</v>
      </c>
      <c r="AE90" s="5">
        <v>0</v>
      </c>
      <c r="AF90" s="5">
        <v>0</v>
      </c>
      <c r="AG90" s="5">
        <v>0</v>
      </c>
      <c r="AH90" s="5">
        <v>0</v>
      </c>
      <c r="AI90" s="5">
        <v>0</v>
      </c>
      <c r="AJ90" s="5">
        <v>0</v>
      </c>
      <c r="AK90" s="5">
        <v>0</v>
      </c>
    </row>
    <row r="91" spans="1:132" s="19" customFormat="1" ht="15.75">
      <c r="A91" s="792"/>
      <c r="B91" s="792"/>
      <c r="C91" s="28"/>
      <c r="E91" s="5"/>
      <c r="F91" s="492" t="s">
        <v>1158</v>
      </c>
      <c r="G91" s="5" t="s">
        <v>547</v>
      </c>
      <c r="H91" s="28"/>
      <c r="I91" s="28"/>
      <c r="J91" s="28"/>
      <c r="K91" s="5"/>
      <c r="L91" s="5"/>
      <c r="M91" s="5">
        <v>0</v>
      </c>
      <c r="N91" s="5">
        <v>0</v>
      </c>
      <c r="O91" s="5">
        <v>0</v>
      </c>
      <c r="P91" s="5">
        <v>0</v>
      </c>
      <c r="Q91" s="5">
        <v>0</v>
      </c>
      <c r="R91" s="5">
        <v>0</v>
      </c>
      <c r="S91" s="5">
        <v>0</v>
      </c>
      <c r="T91" s="5">
        <v>42.856479519947364</v>
      </c>
      <c r="U91" s="5">
        <v>25.311569230957172</v>
      </c>
      <c r="V91" s="5">
        <v>40.129637030599568</v>
      </c>
      <c r="W91" s="5">
        <v>42.572407318491358</v>
      </c>
      <c r="X91" s="5">
        <v>56.775889201075209</v>
      </c>
      <c r="Y91" s="5">
        <v>65.844237975590119</v>
      </c>
      <c r="Z91" s="5">
        <v>71.196098517124625</v>
      </c>
      <c r="AA91" s="5">
        <v>78.078085218608464</v>
      </c>
      <c r="AB91" s="5">
        <v>83.41471043738359</v>
      </c>
      <c r="AC91" s="5">
        <v>88.565968050820871</v>
      </c>
      <c r="AD91" s="5">
        <v>93.569978881099757</v>
      </c>
      <c r="AE91" s="5">
        <v>97.695016609089649</v>
      </c>
      <c r="AF91" s="5">
        <v>102.45180487404768</v>
      </c>
      <c r="AG91" s="5">
        <v>110.81780585667002</v>
      </c>
      <c r="AH91" s="5">
        <v>115.69158489621719</v>
      </c>
      <c r="AI91" s="5">
        <v>121.37216613101454</v>
      </c>
      <c r="AJ91" s="5">
        <v>127.36841046542902</v>
      </c>
      <c r="AK91" s="5">
        <v>133.69940075537781</v>
      </c>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c r="CC91" s="28"/>
      <c r="CD91" s="28"/>
      <c r="CE91" s="28"/>
      <c r="CF91" s="28"/>
      <c r="CG91" s="28"/>
      <c r="CH91" s="28"/>
      <c r="CI91" s="28"/>
      <c r="CJ91" s="28"/>
      <c r="CK91" s="28"/>
      <c r="CL91" s="28"/>
      <c r="CM91" s="28"/>
      <c r="CN91" s="28"/>
      <c r="CO91" s="28"/>
      <c r="CP91" s="28"/>
      <c r="CQ91" s="28"/>
      <c r="CR91" s="28"/>
      <c r="CS91" s="28"/>
      <c r="CT91" s="28"/>
      <c r="CU91" s="28"/>
      <c r="CV91" s="28"/>
      <c r="CW91" s="28"/>
      <c r="CX91" s="28"/>
      <c r="CY91" s="28"/>
      <c r="CZ91" s="28"/>
      <c r="DA91" s="28"/>
      <c r="DB91" s="28"/>
      <c r="DC91" s="28"/>
      <c r="DD91" s="28"/>
      <c r="DE91" s="28"/>
      <c r="DF91" s="28"/>
      <c r="DG91" s="28"/>
      <c r="DH91" s="28"/>
      <c r="DI91" s="28"/>
      <c r="DJ91" s="28"/>
      <c r="DK91" s="28"/>
      <c r="DL91" s="28"/>
      <c r="DM91" s="28"/>
      <c r="DN91" s="28"/>
      <c r="DO91" s="28"/>
      <c r="DP91" s="28"/>
      <c r="DQ91" s="28"/>
      <c r="DR91" s="28"/>
      <c r="DS91" s="28"/>
      <c r="DT91" s="28"/>
      <c r="DU91" s="28"/>
      <c r="DV91" s="28"/>
      <c r="DW91" s="28"/>
      <c r="DX91" s="28"/>
      <c r="DY91" s="28"/>
      <c r="DZ91" s="28"/>
      <c r="EA91" s="28"/>
      <c r="EB91" s="28"/>
    </row>
    <row r="92" spans="1:132" ht="15.75">
      <c r="C92" s="19"/>
      <c r="E92" s="29"/>
      <c r="F92" s="526" t="s">
        <v>1154</v>
      </c>
      <c r="G92" s="29"/>
      <c r="H92" s="29"/>
      <c r="I92" s="29"/>
      <c r="J92" s="29"/>
      <c r="K92" s="29"/>
      <c r="L92" s="29"/>
      <c r="M92" s="29">
        <v>0</v>
      </c>
      <c r="N92" s="29">
        <v>0</v>
      </c>
      <c r="O92" s="29">
        <v>0</v>
      </c>
      <c r="P92" s="29">
        <v>0</v>
      </c>
      <c r="Q92" s="29">
        <v>0</v>
      </c>
      <c r="R92" s="29">
        <v>0</v>
      </c>
      <c r="S92" s="29">
        <v>0</v>
      </c>
      <c r="T92" s="29">
        <v>0</v>
      </c>
      <c r="U92" s="29">
        <v>0</v>
      </c>
      <c r="V92" s="29">
        <v>0</v>
      </c>
      <c r="W92" s="29">
        <v>0</v>
      </c>
      <c r="X92" s="29">
        <v>0</v>
      </c>
      <c r="Y92" s="29">
        <v>0</v>
      </c>
      <c r="Z92" s="29">
        <v>0</v>
      </c>
      <c r="AA92" s="29">
        <v>0</v>
      </c>
      <c r="AB92" s="29">
        <v>0</v>
      </c>
      <c r="AC92" s="29">
        <v>0</v>
      </c>
      <c r="AD92" s="29">
        <v>0</v>
      </c>
      <c r="AE92" s="29">
        <v>0</v>
      </c>
      <c r="AF92" s="29">
        <v>0</v>
      </c>
      <c r="AG92" s="29">
        <v>0</v>
      </c>
      <c r="AH92" s="29">
        <v>0</v>
      </c>
      <c r="AI92" s="29">
        <v>0</v>
      </c>
      <c r="AJ92" s="29">
        <v>0</v>
      </c>
      <c r="AK92" s="29">
        <v>0</v>
      </c>
      <c r="AL92" s="19"/>
      <c r="AM92" s="19"/>
      <c r="AN92" s="19"/>
      <c r="AO92" s="19"/>
      <c r="AP92" s="19"/>
      <c r="AQ92" s="19"/>
      <c r="AR92" s="19"/>
      <c r="AS92" s="19"/>
      <c r="AT92" s="19"/>
      <c r="AU92" s="19"/>
      <c r="AV92" s="19"/>
      <c r="AW92" s="19"/>
      <c r="AX92" s="19"/>
      <c r="AY92" s="19"/>
      <c r="AZ92" s="19"/>
      <c r="BA92" s="19"/>
      <c r="BB92" s="19"/>
      <c r="BC92" s="19"/>
      <c r="BD92" s="19"/>
      <c r="BE92" s="19"/>
      <c r="BF92" s="19"/>
      <c r="BG92" s="19"/>
      <c r="BH92" s="19"/>
      <c r="BI92" s="19"/>
      <c r="BJ92" s="19"/>
      <c r="BK92" s="19"/>
      <c r="BL92" s="19"/>
      <c r="BM92" s="19"/>
      <c r="BN92" s="19"/>
      <c r="BO92" s="19"/>
      <c r="BP92" s="19"/>
      <c r="BQ92" s="19"/>
      <c r="BR92" s="19"/>
      <c r="BS92" s="19"/>
      <c r="BT92" s="19"/>
      <c r="BU92" s="19"/>
      <c r="BV92" s="19"/>
      <c r="BW92" s="19"/>
      <c r="BX92" s="19"/>
      <c r="BY92" s="19"/>
      <c r="BZ92" s="19"/>
      <c r="CA92" s="19"/>
      <c r="CB92" s="19"/>
      <c r="CC92" s="19"/>
      <c r="CD92" s="19"/>
      <c r="CE92" s="19"/>
      <c r="CF92" s="19"/>
      <c r="CG92" s="19"/>
      <c r="CH92" s="19"/>
      <c r="CI92" s="19"/>
      <c r="CJ92" s="19"/>
      <c r="CK92" s="19"/>
      <c r="CL92" s="19"/>
      <c r="CM92" s="19"/>
      <c r="CN92" s="19"/>
      <c r="CO92" s="19"/>
      <c r="CP92" s="19"/>
      <c r="CQ92" s="19"/>
      <c r="CR92" s="19"/>
      <c r="CS92" s="19"/>
      <c r="CT92" s="19"/>
      <c r="CU92" s="19"/>
      <c r="CV92" s="19"/>
      <c r="CW92" s="19"/>
      <c r="CX92" s="19"/>
      <c r="CY92" s="19"/>
      <c r="CZ92" s="19"/>
      <c r="DA92" s="19"/>
      <c r="DB92" s="19"/>
      <c r="DC92" s="19"/>
      <c r="DD92" s="19"/>
      <c r="DE92" s="19"/>
      <c r="DF92" s="19"/>
      <c r="DG92" s="19"/>
      <c r="DH92" s="19"/>
      <c r="DI92" s="19"/>
      <c r="DJ92" s="19"/>
      <c r="DK92" s="19"/>
      <c r="DL92" s="19"/>
      <c r="DM92" s="19"/>
      <c r="DN92" s="19"/>
      <c r="DO92" s="19"/>
      <c r="DP92" s="19"/>
      <c r="DQ92" s="19"/>
      <c r="DR92" s="19"/>
      <c r="DS92" s="19"/>
      <c r="DT92" s="19"/>
      <c r="DU92" s="19"/>
      <c r="DV92" s="19"/>
      <c r="DW92" s="19"/>
      <c r="DX92" s="19"/>
      <c r="DY92" s="19"/>
      <c r="DZ92" s="19"/>
      <c r="EA92" s="19"/>
      <c r="EB92" s="19"/>
    </row>
    <row r="93" spans="1:132" ht="15.75">
      <c r="C93" s="19"/>
      <c r="D93" s="28"/>
      <c r="E93" s="29" t="s">
        <v>1159</v>
      </c>
      <c r="F93" s="29"/>
      <c r="G93" s="19"/>
      <c r="H93" s="19"/>
      <c r="I93" s="19"/>
      <c r="J93" s="19"/>
      <c r="K93" s="29"/>
      <c r="L93" s="29"/>
      <c r="M93" s="29">
        <v>0</v>
      </c>
      <c r="N93" s="29">
        <v>0</v>
      </c>
      <c r="O93" s="29">
        <v>0</v>
      </c>
      <c r="P93" s="29">
        <v>0</v>
      </c>
      <c r="Q93" s="29">
        <v>0</v>
      </c>
      <c r="R93" s="29">
        <v>0</v>
      </c>
      <c r="S93" s="29">
        <v>0</v>
      </c>
      <c r="T93" s="29">
        <v>31891424.37751798</v>
      </c>
      <c r="U93" s="29">
        <v>34533155.463460192</v>
      </c>
      <c r="V93" s="29">
        <v>38853313.400586933</v>
      </c>
      <c r="W93" s="29">
        <v>43600057.166400716</v>
      </c>
      <c r="X93" s="29">
        <v>45013683.349336676</v>
      </c>
      <c r="Y93" s="29">
        <v>47507975.242880076</v>
      </c>
      <c r="Z93" s="29">
        <v>51777321.067035913</v>
      </c>
      <c r="AA93" s="29">
        <v>57090057.464991651</v>
      </c>
      <c r="AB93" s="29">
        <v>59160213.624701396</v>
      </c>
      <c r="AC93" s="29">
        <v>62017091.077127792</v>
      </c>
      <c r="AD93" s="29">
        <v>67488356.2069415</v>
      </c>
      <c r="AE93" s="29">
        <v>68851656.706291243</v>
      </c>
      <c r="AF93" s="29">
        <v>69966803.311796024</v>
      </c>
      <c r="AG93" s="29">
        <v>71516840.765420571</v>
      </c>
      <c r="AH93" s="29">
        <v>73042548.100103676</v>
      </c>
      <c r="AI93" s="29">
        <v>74400219.088047042</v>
      </c>
      <c r="AJ93" s="29">
        <v>77717712.93371141</v>
      </c>
      <c r="AK93" s="29">
        <v>82833847.615284741</v>
      </c>
      <c r="AL93" s="19"/>
      <c r="AM93" s="19"/>
      <c r="AN93" s="19"/>
      <c r="AO93" s="19"/>
      <c r="AP93" s="19"/>
      <c r="AQ93" s="19"/>
      <c r="AR93" s="19"/>
      <c r="AS93" s="19"/>
      <c r="AT93" s="19"/>
      <c r="AU93" s="19"/>
      <c r="AV93" s="19"/>
      <c r="AW93" s="19"/>
      <c r="AX93" s="19"/>
      <c r="AY93" s="19"/>
      <c r="AZ93" s="19"/>
      <c r="BA93" s="19"/>
      <c r="BB93" s="19"/>
      <c r="BC93" s="19"/>
      <c r="BD93" s="19"/>
      <c r="BE93" s="19"/>
      <c r="BF93" s="19"/>
      <c r="BG93" s="19"/>
      <c r="BH93" s="19"/>
      <c r="BI93" s="19"/>
      <c r="BJ93" s="19"/>
      <c r="BK93" s="19"/>
      <c r="BL93" s="19"/>
      <c r="BM93" s="19"/>
      <c r="BN93" s="19"/>
      <c r="BO93" s="19"/>
      <c r="BP93" s="19"/>
      <c r="BQ93" s="19"/>
      <c r="BR93" s="19"/>
      <c r="BS93" s="19"/>
      <c r="BT93" s="19"/>
      <c r="BU93" s="19"/>
      <c r="BV93" s="19"/>
      <c r="BW93" s="19"/>
      <c r="BX93" s="19"/>
      <c r="BY93" s="19"/>
      <c r="BZ93" s="19"/>
      <c r="CA93" s="19"/>
      <c r="CB93" s="19"/>
      <c r="CC93" s="19"/>
      <c r="CD93" s="19"/>
      <c r="CE93" s="19"/>
      <c r="CF93" s="19"/>
      <c r="CG93" s="19"/>
      <c r="CH93" s="19"/>
      <c r="CI93" s="19"/>
      <c r="CJ93" s="19"/>
      <c r="CK93" s="19"/>
      <c r="CL93" s="19"/>
      <c r="CM93" s="19"/>
      <c r="CN93" s="19"/>
      <c r="CO93" s="19"/>
      <c r="CP93" s="19"/>
      <c r="CQ93" s="19"/>
      <c r="CR93" s="19"/>
      <c r="CS93" s="19"/>
      <c r="CT93" s="19"/>
      <c r="CU93" s="19"/>
      <c r="CV93" s="19"/>
      <c r="CW93" s="19"/>
      <c r="CX93" s="19"/>
      <c r="CY93" s="19"/>
      <c r="CZ93" s="19"/>
      <c r="DA93" s="19"/>
      <c r="DB93" s="19"/>
      <c r="DC93" s="19"/>
      <c r="DD93" s="19"/>
      <c r="DE93" s="19"/>
      <c r="DF93" s="19"/>
      <c r="DG93" s="19"/>
      <c r="DH93" s="19"/>
      <c r="DI93" s="19"/>
      <c r="DJ93" s="19"/>
      <c r="DK93" s="19"/>
      <c r="DL93" s="19"/>
      <c r="DM93" s="19"/>
      <c r="DN93" s="19"/>
      <c r="DO93" s="19"/>
      <c r="DP93" s="19"/>
      <c r="DQ93" s="19"/>
      <c r="DR93" s="19"/>
      <c r="DS93" s="19"/>
      <c r="DT93" s="19"/>
      <c r="DU93" s="19"/>
      <c r="DV93" s="19"/>
      <c r="DW93" s="19"/>
      <c r="DX93" s="19"/>
      <c r="DY93" s="19"/>
      <c r="DZ93" s="19"/>
      <c r="EA93" s="19"/>
      <c r="EB93" s="19"/>
    </row>
    <row r="96" spans="1:132" ht="15.75">
      <c r="D96" s="29" t="s">
        <v>1160</v>
      </c>
    </row>
    <row r="97" spans="4:37">
      <c r="E97" s="5" t="s">
        <v>1066</v>
      </c>
      <c r="K97" s="5"/>
      <c r="L97" s="5"/>
      <c r="M97" s="5"/>
      <c r="N97" s="5">
        <v>0</v>
      </c>
      <c r="O97" s="5">
        <v>0</v>
      </c>
      <c r="P97" s="5">
        <v>0</v>
      </c>
      <c r="Q97" s="5">
        <v>0</v>
      </c>
      <c r="R97" s="5">
        <v>0</v>
      </c>
      <c r="S97" s="5">
        <v>0</v>
      </c>
      <c r="T97" s="5">
        <v>0</v>
      </c>
      <c r="U97" s="5">
        <v>0</v>
      </c>
      <c r="V97" s="5">
        <v>0</v>
      </c>
      <c r="W97" s="5">
        <v>0</v>
      </c>
      <c r="X97" s="5">
        <v>0</v>
      </c>
      <c r="Y97" s="5">
        <v>0</v>
      </c>
      <c r="Z97" s="5">
        <v>0</v>
      </c>
      <c r="AA97" s="5">
        <v>0</v>
      </c>
      <c r="AB97" s="5">
        <v>0</v>
      </c>
      <c r="AC97" s="5">
        <v>0</v>
      </c>
      <c r="AD97" s="5">
        <v>0</v>
      </c>
      <c r="AE97" s="5">
        <v>0</v>
      </c>
      <c r="AF97" s="5">
        <v>0</v>
      </c>
      <c r="AG97" s="5">
        <v>0</v>
      </c>
      <c r="AH97" s="5">
        <v>0</v>
      </c>
      <c r="AI97" s="5">
        <v>0</v>
      </c>
      <c r="AJ97" s="5">
        <v>0</v>
      </c>
      <c r="AK97" s="5">
        <v>0</v>
      </c>
    </row>
    <row r="98" spans="4:37">
      <c r="E98" s="5" t="s">
        <v>552</v>
      </c>
      <c r="K98" s="5"/>
      <c r="L98" s="5"/>
      <c r="M98" s="5"/>
      <c r="N98" s="5">
        <v>0</v>
      </c>
      <c r="O98" s="5">
        <v>0</v>
      </c>
      <c r="P98" s="5">
        <v>0</v>
      </c>
      <c r="Q98" s="5">
        <v>0</v>
      </c>
      <c r="R98" s="5">
        <v>0</v>
      </c>
      <c r="S98" s="5">
        <v>0</v>
      </c>
      <c r="T98" s="5">
        <v>0</v>
      </c>
      <c r="U98" s="5">
        <v>0</v>
      </c>
      <c r="V98" s="5">
        <v>0</v>
      </c>
      <c r="W98" s="5">
        <v>0</v>
      </c>
      <c r="X98" s="5">
        <v>0</v>
      </c>
      <c r="Y98" s="5">
        <v>0</v>
      </c>
      <c r="Z98" s="5">
        <v>0</v>
      </c>
      <c r="AA98" s="5">
        <v>0</v>
      </c>
      <c r="AB98" s="5">
        <v>0</v>
      </c>
      <c r="AC98" s="5">
        <v>0</v>
      </c>
      <c r="AD98" s="5">
        <v>0</v>
      </c>
      <c r="AE98" s="5">
        <v>0</v>
      </c>
      <c r="AF98" s="5">
        <v>0</v>
      </c>
      <c r="AG98" s="5">
        <v>0</v>
      </c>
      <c r="AH98" s="5">
        <v>0</v>
      </c>
      <c r="AI98" s="5">
        <v>0</v>
      </c>
      <c r="AJ98" s="5">
        <v>0</v>
      </c>
      <c r="AK98" s="5">
        <v>0</v>
      </c>
    </row>
    <row r="99" spans="4:37">
      <c r="E99" s="5" t="s">
        <v>553</v>
      </c>
      <c r="K99" s="5"/>
      <c r="L99" s="5"/>
      <c r="M99" s="5"/>
      <c r="N99" s="5">
        <v>0</v>
      </c>
      <c r="O99" s="5">
        <v>0</v>
      </c>
      <c r="P99" s="5">
        <v>0</v>
      </c>
      <c r="Q99" s="5">
        <v>0</v>
      </c>
      <c r="R99" s="5">
        <v>0</v>
      </c>
      <c r="S99" s="5">
        <v>0</v>
      </c>
      <c r="T99" s="5">
        <v>0</v>
      </c>
      <c r="U99" s="5">
        <v>0</v>
      </c>
      <c r="V99" s="5">
        <v>0</v>
      </c>
      <c r="W99" s="5">
        <v>0</v>
      </c>
      <c r="X99" s="5">
        <v>0</v>
      </c>
      <c r="Y99" s="5">
        <v>0</v>
      </c>
      <c r="Z99" s="5">
        <v>0</v>
      </c>
      <c r="AA99" s="5">
        <v>0</v>
      </c>
      <c r="AB99" s="5">
        <v>0</v>
      </c>
      <c r="AC99" s="5">
        <v>0</v>
      </c>
      <c r="AD99" s="5">
        <v>0</v>
      </c>
      <c r="AE99" s="5">
        <v>0</v>
      </c>
      <c r="AF99" s="5">
        <v>0</v>
      </c>
      <c r="AG99" s="5">
        <v>0</v>
      </c>
      <c r="AH99" s="5">
        <v>0</v>
      </c>
      <c r="AI99" s="5">
        <v>0</v>
      </c>
      <c r="AJ99" s="5">
        <v>0</v>
      </c>
      <c r="AK99" s="5">
        <v>0</v>
      </c>
    </row>
    <row r="100" spans="4:37">
      <c r="E100" s="5" t="s">
        <v>1155</v>
      </c>
      <c r="K100" s="5"/>
      <c r="L100" s="5"/>
      <c r="M100" s="5"/>
      <c r="N100" s="5">
        <v>0</v>
      </c>
      <c r="O100" s="5">
        <v>0</v>
      </c>
      <c r="P100" s="5">
        <v>0</v>
      </c>
      <c r="Q100" s="5">
        <v>0</v>
      </c>
      <c r="R100" s="5">
        <v>0</v>
      </c>
      <c r="S100" s="5">
        <v>0</v>
      </c>
      <c r="T100" s="5">
        <v>31891424.37751798</v>
      </c>
      <c r="U100" s="5">
        <v>34533155.463460192</v>
      </c>
      <c r="V100" s="5">
        <v>38853313.400586933</v>
      </c>
      <c r="W100" s="5">
        <v>43600057.166400716</v>
      </c>
      <c r="X100" s="5">
        <v>45013683.349336676</v>
      </c>
      <c r="Y100" s="5">
        <v>47507975.242880076</v>
      </c>
      <c r="Z100" s="5">
        <v>51777321.067035913</v>
      </c>
      <c r="AA100" s="5">
        <v>57090057.464991651</v>
      </c>
      <c r="AB100" s="5">
        <v>59160213.624701396</v>
      </c>
      <c r="AC100" s="5">
        <v>62017091.077127792</v>
      </c>
      <c r="AD100" s="5">
        <v>67488356.2069415</v>
      </c>
      <c r="AE100" s="5">
        <v>68851656.706291243</v>
      </c>
      <c r="AF100" s="5">
        <v>69966803.311796024</v>
      </c>
      <c r="AG100" s="5">
        <v>71516840.765420571</v>
      </c>
      <c r="AH100" s="5">
        <v>73042548.100103676</v>
      </c>
      <c r="AI100" s="5">
        <v>74400219.088047042</v>
      </c>
      <c r="AJ100" s="5">
        <v>77717712.93371141</v>
      </c>
      <c r="AK100" s="5">
        <v>82833847.615284741</v>
      </c>
    </row>
    <row r="101" spans="4:37">
      <c r="E101" s="5" t="s">
        <v>901</v>
      </c>
      <c r="K101" s="5"/>
      <c r="L101" s="5"/>
      <c r="M101" s="5"/>
      <c r="N101" s="5">
        <v>0</v>
      </c>
      <c r="O101" s="5" t="e">
        <v>#REF!</v>
      </c>
      <c r="P101" s="5">
        <v>0</v>
      </c>
      <c r="Q101" s="5">
        <v>0</v>
      </c>
      <c r="R101" s="5">
        <v>0</v>
      </c>
      <c r="S101" s="5">
        <v>0</v>
      </c>
      <c r="T101" s="5">
        <v>0</v>
      </c>
      <c r="U101" s="5">
        <v>0</v>
      </c>
      <c r="V101" s="5">
        <v>0</v>
      </c>
      <c r="W101" s="5">
        <v>0</v>
      </c>
      <c r="X101" s="5">
        <v>0</v>
      </c>
      <c r="Y101" s="5">
        <v>0</v>
      </c>
      <c r="Z101" s="5">
        <v>0</v>
      </c>
      <c r="AA101" s="5">
        <v>0</v>
      </c>
      <c r="AB101" s="5">
        <v>0</v>
      </c>
      <c r="AC101" s="5">
        <v>0</v>
      </c>
      <c r="AD101" s="5">
        <v>0</v>
      </c>
      <c r="AE101" s="5">
        <v>0</v>
      </c>
      <c r="AF101" s="5">
        <v>0</v>
      </c>
      <c r="AG101" s="5">
        <v>0</v>
      </c>
      <c r="AH101" s="5">
        <v>0</v>
      </c>
      <c r="AI101" s="5">
        <v>0</v>
      </c>
      <c r="AJ101" s="5">
        <v>0</v>
      </c>
      <c r="AK101" s="5">
        <v>0</v>
      </c>
    </row>
    <row r="102" spans="4:37" ht="15.75">
      <c r="E102" s="29" t="s">
        <v>37</v>
      </c>
      <c r="K102" s="29"/>
      <c r="L102" s="29"/>
      <c r="M102" s="29"/>
      <c r="N102" s="29">
        <v>0</v>
      </c>
      <c r="O102" s="29" t="e">
        <v>#REF!</v>
      </c>
      <c r="P102" s="29">
        <v>0</v>
      </c>
      <c r="Q102" s="29">
        <v>0</v>
      </c>
      <c r="R102" s="29">
        <v>0</v>
      </c>
      <c r="S102" s="29">
        <v>0</v>
      </c>
      <c r="T102" s="29">
        <v>31891424.37751798</v>
      </c>
      <c r="U102" s="29">
        <v>34533155.463460192</v>
      </c>
      <c r="V102" s="29">
        <v>38853313.400586933</v>
      </c>
      <c r="W102" s="29">
        <v>43600057.166400716</v>
      </c>
      <c r="X102" s="29">
        <v>45013683.349336676</v>
      </c>
      <c r="Y102" s="29">
        <v>47507975.242880076</v>
      </c>
      <c r="Z102" s="29">
        <v>51777321.067035913</v>
      </c>
      <c r="AA102" s="29">
        <v>57090057.464991651</v>
      </c>
      <c r="AB102" s="29">
        <v>59160213.624701396</v>
      </c>
      <c r="AC102" s="29">
        <v>62017091.077127792</v>
      </c>
      <c r="AD102" s="29">
        <v>67488356.2069415</v>
      </c>
      <c r="AE102" s="29">
        <v>68851656.706291243</v>
      </c>
      <c r="AF102" s="29">
        <v>69966803.311796024</v>
      </c>
      <c r="AG102" s="29">
        <v>71516840.765420571</v>
      </c>
      <c r="AH102" s="29">
        <v>73042548.100103676</v>
      </c>
      <c r="AI102" s="29">
        <v>74400219.088047042</v>
      </c>
      <c r="AJ102" s="29">
        <v>77717712.93371141</v>
      </c>
      <c r="AK102" s="29">
        <v>82833847.615284741</v>
      </c>
    </row>
    <row r="105" spans="4:37" ht="15.75">
      <c r="D105" s="1008" t="s">
        <v>1161</v>
      </c>
      <c r="E105" s="1009"/>
      <c r="F105" s="1009"/>
      <c r="G105" s="1010" t="s">
        <v>547</v>
      </c>
      <c r="H105" s="1048"/>
      <c r="I105" s="1012">
        <v>2002</v>
      </c>
      <c r="J105" s="1012">
        <v>2003</v>
      </c>
      <c r="K105" s="1012">
        <v>2004</v>
      </c>
      <c r="L105" s="1012">
        <v>2005</v>
      </c>
      <c r="M105" s="1012">
        <v>2006</v>
      </c>
      <c r="N105" s="1012">
        <v>2007</v>
      </c>
      <c r="O105" s="1012">
        <v>2008</v>
      </c>
      <c r="P105" s="1012">
        <v>2009</v>
      </c>
      <c r="Q105" s="1012">
        <v>2010</v>
      </c>
      <c r="R105" s="1012">
        <v>2011</v>
      </c>
      <c r="S105" s="1012">
        <v>2012</v>
      </c>
      <c r="T105" s="1012">
        <v>2013</v>
      </c>
      <c r="U105" s="1012">
        <v>2014</v>
      </c>
      <c r="V105" s="1012">
        <v>2015</v>
      </c>
      <c r="W105" s="1012">
        <v>2016</v>
      </c>
      <c r="X105" s="1012">
        <v>2017</v>
      </c>
      <c r="Y105" s="1012">
        <v>2018</v>
      </c>
      <c r="Z105" s="1012">
        <v>2019</v>
      </c>
      <c r="AA105" s="1012">
        <v>2020</v>
      </c>
      <c r="AB105" s="1012">
        <v>2021</v>
      </c>
      <c r="AC105" s="1012">
        <v>2022</v>
      </c>
      <c r="AD105" s="1012">
        <v>2023</v>
      </c>
      <c r="AE105" s="1012">
        <v>2024</v>
      </c>
      <c r="AF105" s="1012">
        <v>2025</v>
      </c>
      <c r="AG105" s="1012">
        <v>2026</v>
      </c>
      <c r="AH105" s="1012">
        <v>2027</v>
      </c>
      <c r="AI105" s="1012">
        <v>2028</v>
      </c>
      <c r="AJ105" s="1012">
        <v>2029</v>
      </c>
      <c r="AK105" s="1049">
        <v>2030</v>
      </c>
    </row>
    <row r="106" spans="4:37" ht="15.75">
      <c r="D106" s="29" t="s">
        <v>894</v>
      </c>
    </row>
    <row r="107" spans="4:37" ht="15.75">
      <c r="D107" s="29"/>
      <c r="E107" s="5" t="s">
        <v>798</v>
      </c>
      <c r="I107" s="627">
        <v>96</v>
      </c>
      <c r="J107" s="627">
        <v>73</v>
      </c>
      <c r="K107" s="627">
        <v>73</v>
      </c>
      <c r="L107" s="627">
        <v>73</v>
      </c>
      <c r="M107" s="627">
        <v>73</v>
      </c>
      <c r="N107" s="627">
        <v>73</v>
      </c>
      <c r="O107" s="627">
        <v>73</v>
      </c>
      <c r="P107" s="627">
        <v>134</v>
      </c>
      <c r="Q107" s="627">
        <v>170</v>
      </c>
      <c r="R107" s="627">
        <v>155</v>
      </c>
      <c r="S107" s="627">
        <v>164</v>
      </c>
      <c r="T107" s="627">
        <v>140</v>
      </c>
      <c r="U107" s="627">
        <v>148</v>
      </c>
      <c r="V107" s="627">
        <v>157</v>
      </c>
      <c r="W107" s="627">
        <v>154</v>
      </c>
      <c r="X107" s="627">
        <v>154</v>
      </c>
      <c r="Y107" s="627">
        <v>154</v>
      </c>
      <c r="Z107" s="627">
        <v>156</v>
      </c>
      <c r="AA107" s="627">
        <v>160</v>
      </c>
      <c r="AB107" s="627">
        <v>164</v>
      </c>
      <c r="AC107" s="627">
        <v>168</v>
      </c>
      <c r="AD107" s="627">
        <v>171</v>
      </c>
      <c r="AE107" s="627">
        <v>176</v>
      </c>
      <c r="AF107" s="627">
        <v>176</v>
      </c>
      <c r="AG107" s="627">
        <v>276</v>
      </c>
      <c r="AH107" s="627">
        <v>304</v>
      </c>
      <c r="AI107" s="627">
        <v>316</v>
      </c>
      <c r="AJ107" s="627">
        <v>316</v>
      </c>
      <c r="AK107" s="627">
        <v>316</v>
      </c>
    </row>
    <row r="108" spans="4:37" ht="15.75">
      <c r="D108" s="29"/>
      <c r="E108" s="5" t="s">
        <v>895</v>
      </c>
      <c r="I108" s="627">
        <v>96</v>
      </c>
      <c r="J108" s="627">
        <v>154</v>
      </c>
      <c r="K108" s="627">
        <v>154</v>
      </c>
      <c r="L108" s="627">
        <v>154</v>
      </c>
      <c r="M108" s="627">
        <v>169</v>
      </c>
      <c r="N108" s="627">
        <v>169</v>
      </c>
      <c r="O108" s="627">
        <v>171</v>
      </c>
      <c r="P108" s="627">
        <v>250</v>
      </c>
      <c r="Q108" s="627">
        <v>280</v>
      </c>
      <c r="R108" s="627">
        <v>280</v>
      </c>
      <c r="S108" s="627">
        <v>290</v>
      </c>
      <c r="T108" s="627">
        <v>290</v>
      </c>
      <c r="U108" s="627">
        <v>290</v>
      </c>
      <c r="V108" s="627">
        <v>290</v>
      </c>
      <c r="W108" s="627">
        <v>290</v>
      </c>
      <c r="X108" s="627">
        <v>290</v>
      </c>
      <c r="Y108" s="627">
        <v>290</v>
      </c>
      <c r="Z108" s="627">
        <v>290</v>
      </c>
      <c r="AA108" s="627">
        <v>290</v>
      </c>
      <c r="AB108" s="627">
        <v>290</v>
      </c>
      <c r="AC108" s="627">
        <v>290</v>
      </c>
      <c r="AD108" s="627">
        <v>290</v>
      </c>
      <c r="AE108" s="627">
        <v>290</v>
      </c>
      <c r="AF108" s="627">
        <v>297</v>
      </c>
      <c r="AG108" s="627">
        <v>304</v>
      </c>
      <c r="AH108" s="627">
        <v>312</v>
      </c>
      <c r="AI108" s="627">
        <v>320</v>
      </c>
      <c r="AJ108" s="627">
        <v>328</v>
      </c>
      <c r="AK108" s="627">
        <v>336</v>
      </c>
    </row>
    <row r="109" spans="4:37" ht="15.75">
      <c r="D109" s="29"/>
      <c r="E109" s="5" t="s">
        <v>551</v>
      </c>
      <c r="I109" s="627">
        <v>0</v>
      </c>
      <c r="J109" s="627">
        <v>81</v>
      </c>
      <c r="K109" s="627">
        <v>81</v>
      </c>
      <c r="L109" s="627">
        <v>81</v>
      </c>
      <c r="M109" s="627">
        <v>96</v>
      </c>
      <c r="N109" s="627">
        <v>96</v>
      </c>
      <c r="O109" s="627">
        <v>98</v>
      </c>
      <c r="P109" s="627">
        <v>116</v>
      </c>
      <c r="Q109" s="627">
        <v>110</v>
      </c>
      <c r="R109" s="627">
        <v>125</v>
      </c>
      <c r="S109" s="627">
        <v>126</v>
      </c>
      <c r="T109" s="627">
        <v>150</v>
      </c>
      <c r="U109" s="627">
        <v>142</v>
      </c>
      <c r="V109" s="627">
        <v>133</v>
      </c>
      <c r="W109" s="627">
        <v>136</v>
      </c>
      <c r="X109" s="627">
        <v>136</v>
      </c>
      <c r="Y109" s="627">
        <v>136</v>
      </c>
      <c r="Z109" s="627">
        <v>134</v>
      </c>
      <c r="AA109" s="627">
        <v>130</v>
      </c>
      <c r="AB109" s="627">
        <v>126</v>
      </c>
      <c r="AC109" s="627">
        <v>122</v>
      </c>
      <c r="AD109" s="627">
        <v>119</v>
      </c>
      <c r="AE109" s="627">
        <v>114</v>
      </c>
      <c r="AF109" s="627">
        <v>121</v>
      </c>
      <c r="AG109" s="627">
        <v>28</v>
      </c>
      <c r="AH109" s="627">
        <v>8</v>
      </c>
      <c r="AI109" s="627">
        <v>4</v>
      </c>
      <c r="AJ109" s="627">
        <v>12</v>
      </c>
      <c r="AK109" s="627">
        <v>20</v>
      </c>
    </row>
    <row r="110" spans="4:37" ht="15.75">
      <c r="D110" s="29"/>
      <c r="E110" s="5" t="s">
        <v>552</v>
      </c>
      <c r="I110" s="627">
        <v>141</v>
      </c>
      <c r="J110" s="627">
        <v>141</v>
      </c>
      <c r="K110" s="627">
        <v>163</v>
      </c>
      <c r="L110" s="627">
        <v>152</v>
      </c>
      <c r="M110" s="627">
        <v>152</v>
      </c>
      <c r="N110" s="627">
        <v>143</v>
      </c>
      <c r="O110" s="627">
        <v>143</v>
      </c>
      <c r="P110" s="627">
        <v>143</v>
      </c>
      <c r="Q110" s="627">
        <v>154</v>
      </c>
      <c r="R110" s="627">
        <v>204</v>
      </c>
      <c r="S110" s="627">
        <v>217</v>
      </c>
      <c r="T110" s="627">
        <v>223</v>
      </c>
      <c r="U110" s="627">
        <v>243</v>
      </c>
      <c r="V110" s="627">
        <v>255</v>
      </c>
      <c r="W110" s="627">
        <v>258</v>
      </c>
      <c r="X110" s="627">
        <v>267</v>
      </c>
      <c r="Y110" s="627">
        <v>277</v>
      </c>
      <c r="Z110" s="627">
        <v>291</v>
      </c>
      <c r="AA110" s="627">
        <v>308</v>
      </c>
      <c r="AB110" s="627">
        <v>328</v>
      </c>
      <c r="AC110" s="627">
        <v>351</v>
      </c>
      <c r="AD110" s="627">
        <v>373</v>
      </c>
      <c r="AE110" s="627">
        <v>398</v>
      </c>
      <c r="AF110" s="627">
        <v>409</v>
      </c>
      <c r="AG110" s="627">
        <v>580</v>
      </c>
      <c r="AH110" s="627">
        <v>690</v>
      </c>
      <c r="AI110" s="627">
        <v>799</v>
      </c>
      <c r="AJ110" s="627">
        <v>799</v>
      </c>
      <c r="AK110" s="627">
        <v>799</v>
      </c>
    </row>
    <row r="111" spans="4:37" ht="15.75">
      <c r="D111" s="29"/>
      <c r="E111" s="5" t="s">
        <v>801</v>
      </c>
      <c r="I111" s="627">
        <v>23</v>
      </c>
      <c r="J111" s="627">
        <v>23</v>
      </c>
      <c r="K111" s="627">
        <v>30</v>
      </c>
      <c r="L111" s="627">
        <v>25</v>
      </c>
      <c r="M111" s="627">
        <v>25</v>
      </c>
      <c r="N111" s="627">
        <v>25</v>
      </c>
      <c r="O111" s="627">
        <v>25</v>
      </c>
      <c r="P111" s="627">
        <v>25</v>
      </c>
      <c r="Q111" s="627">
        <v>41</v>
      </c>
      <c r="R111" s="627">
        <v>41</v>
      </c>
      <c r="S111" s="627">
        <v>43</v>
      </c>
      <c r="T111" s="627">
        <v>41</v>
      </c>
      <c r="U111" s="627">
        <v>41</v>
      </c>
      <c r="V111" s="627">
        <v>41</v>
      </c>
      <c r="W111" s="627">
        <v>41</v>
      </c>
      <c r="X111" s="627">
        <v>41</v>
      </c>
      <c r="Y111" s="627">
        <v>41</v>
      </c>
      <c r="Z111" s="627">
        <v>41</v>
      </c>
      <c r="AA111" s="627">
        <v>41</v>
      </c>
      <c r="AB111" s="627">
        <v>41</v>
      </c>
      <c r="AC111" s="627">
        <v>41</v>
      </c>
      <c r="AD111" s="627">
        <v>41</v>
      </c>
      <c r="AE111" s="627">
        <v>41</v>
      </c>
      <c r="AF111" s="627">
        <v>41</v>
      </c>
      <c r="AG111" s="627">
        <v>74</v>
      </c>
      <c r="AH111" s="627">
        <v>74</v>
      </c>
      <c r="AI111" s="627">
        <v>84</v>
      </c>
      <c r="AJ111" s="627">
        <v>88</v>
      </c>
      <c r="AK111" s="627">
        <v>92</v>
      </c>
    </row>
    <row r="112" spans="4:37" ht="15.75">
      <c r="D112" s="29"/>
      <c r="E112" s="5" t="s">
        <v>627</v>
      </c>
      <c r="I112" s="627">
        <v>89</v>
      </c>
      <c r="J112" s="627">
        <v>89</v>
      </c>
      <c r="K112" s="627">
        <v>60</v>
      </c>
      <c r="L112" s="627">
        <v>81</v>
      </c>
      <c r="M112" s="627">
        <v>81</v>
      </c>
      <c r="N112" s="627">
        <v>90</v>
      </c>
      <c r="O112" s="627">
        <v>110</v>
      </c>
      <c r="P112" s="627">
        <v>110</v>
      </c>
      <c r="Q112" s="627">
        <v>119</v>
      </c>
      <c r="R112" s="627">
        <v>127</v>
      </c>
      <c r="S112" s="627">
        <v>136</v>
      </c>
      <c r="T112" s="627">
        <v>189</v>
      </c>
      <c r="U112" s="627">
        <v>161</v>
      </c>
      <c r="V112" s="627">
        <v>125</v>
      </c>
      <c r="W112" s="627">
        <v>137</v>
      </c>
      <c r="X112" s="627">
        <v>148</v>
      </c>
      <c r="Y112" s="627">
        <v>163</v>
      </c>
      <c r="Z112" s="627">
        <v>179</v>
      </c>
      <c r="AA112" s="627">
        <v>200</v>
      </c>
      <c r="AB112" s="627">
        <v>215</v>
      </c>
      <c r="AC112" s="627">
        <v>226</v>
      </c>
      <c r="AD112" s="627">
        <v>243</v>
      </c>
      <c r="AE112" s="627">
        <v>258</v>
      </c>
      <c r="AF112" s="627">
        <v>258</v>
      </c>
      <c r="AG112" s="627">
        <v>358</v>
      </c>
      <c r="AH112" s="627">
        <v>457</v>
      </c>
      <c r="AI112" s="627">
        <v>477</v>
      </c>
      <c r="AJ112" s="627">
        <v>477</v>
      </c>
      <c r="AK112" s="627">
        <v>477</v>
      </c>
    </row>
    <row r="113" spans="4:37" ht="15.75">
      <c r="D113" s="29"/>
      <c r="E113" s="5" t="s">
        <v>555</v>
      </c>
      <c r="I113" s="627">
        <v>82</v>
      </c>
      <c r="J113" s="627">
        <v>82</v>
      </c>
      <c r="K113" s="627">
        <v>92</v>
      </c>
      <c r="L113" s="627">
        <v>112</v>
      </c>
      <c r="M113" s="627">
        <v>122</v>
      </c>
      <c r="N113" s="627">
        <v>147</v>
      </c>
      <c r="O113" s="627">
        <v>157</v>
      </c>
      <c r="P113" s="627">
        <v>167</v>
      </c>
      <c r="Q113" s="627">
        <v>217</v>
      </c>
      <c r="R113" s="627">
        <v>217</v>
      </c>
      <c r="S113" s="627">
        <v>234</v>
      </c>
      <c r="T113" s="627">
        <v>254</v>
      </c>
      <c r="U113" s="627">
        <v>297</v>
      </c>
      <c r="V113" s="627">
        <v>337</v>
      </c>
      <c r="W113" s="627">
        <v>343</v>
      </c>
      <c r="X113" s="627">
        <v>355</v>
      </c>
      <c r="Y113" s="627">
        <v>360</v>
      </c>
      <c r="Z113" s="627">
        <v>360</v>
      </c>
      <c r="AA113" s="627">
        <v>360</v>
      </c>
      <c r="AB113" s="627">
        <v>360</v>
      </c>
      <c r="AC113" s="627">
        <v>360</v>
      </c>
      <c r="AD113" s="627">
        <v>360</v>
      </c>
      <c r="AE113" s="627">
        <v>360</v>
      </c>
      <c r="AF113" s="627">
        <v>393</v>
      </c>
      <c r="AG113" s="627">
        <v>556</v>
      </c>
      <c r="AH113" s="627">
        <v>664</v>
      </c>
      <c r="AI113" s="627">
        <v>698</v>
      </c>
      <c r="AJ113" s="627">
        <v>698</v>
      </c>
      <c r="AK113" s="627">
        <v>698</v>
      </c>
    </row>
    <row r="114" spans="4:37" ht="15.75">
      <c r="D114" s="29" t="s">
        <v>900</v>
      </c>
      <c r="I114" s="627"/>
      <c r="J114" s="627"/>
      <c r="K114" s="627"/>
      <c r="L114" s="627"/>
      <c r="M114" s="627"/>
      <c r="N114" s="627"/>
      <c r="O114" s="627"/>
      <c r="P114" s="627"/>
      <c r="Q114" s="627"/>
      <c r="R114" s="627"/>
      <c r="S114" s="627"/>
      <c r="T114" s="627"/>
      <c r="U114" s="627"/>
      <c r="V114" s="627"/>
      <c r="W114" s="627"/>
      <c r="X114" s="627"/>
      <c r="Y114" s="627"/>
      <c r="Z114" s="627"/>
      <c r="AA114" s="627"/>
      <c r="AB114" s="627"/>
      <c r="AC114" s="627"/>
      <c r="AD114" s="627"/>
      <c r="AE114" s="627"/>
      <c r="AF114" s="627"/>
      <c r="AG114" s="627"/>
      <c r="AH114" s="627"/>
      <c r="AI114" s="627"/>
      <c r="AJ114" s="627"/>
      <c r="AK114" s="627"/>
    </row>
    <row r="115" spans="4:37" ht="15.75">
      <c r="D115" s="29"/>
      <c r="E115" s="5" t="s">
        <v>535</v>
      </c>
      <c r="I115" s="627"/>
      <c r="J115" s="627"/>
      <c r="K115" s="627"/>
      <c r="L115" s="627"/>
      <c r="M115" s="627"/>
      <c r="N115" s="627"/>
      <c r="O115" s="627"/>
      <c r="P115" s="627"/>
      <c r="Q115" s="627"/>
      <c r="R115" s="627"/>
      <c r="S115" s="627"/>
      <c r="T115" s="627"/>
      <c r="U115" s="627"/>
      <c r="V115" s="627"/>
      <c r="W115" s="627"/>
      <c r="X115" s="627"/>
      <c r="Y115" s="627"/>
      <c r="Z115" s="627"/>
      <c r="AA115" s="627"/>
      <c r="AB115" s="627"/>
      <c r="AC115" s="627"/>
      <c r="AD115" s="627"/>
      <c r="AE115" s="627"/>
      <c r="AF115" s="627"/>
      <c r="AG115" s="627"/>
      <c r="AH115" s="627"/>
      <c r="AI115" s="627"/>
      <c r="AJ115" s="627"/>
      <c r="AK115" s="627"/>
    </row>
    <row r="116" spans="4:37" ht="15.75">
      <c r="D116" s="29"/>
      <c r="F116" s="5" t="s">
        <v>635</v>
      </c>
      <c r="I116" s="627">
        <v>64.091690544412614</v>
      </c>
      <c r="J116" s="627">
        <v>52.174846625766875</v>
      </c>
      <c r="K116" s="627">
        <v>52.174846625766875</v>
      </c>
      <c r="L116" s="627">
        <v>52.489425981873111</v>
      </c>
      <c r="M116" s="627">
        <v>52.489425981873111</v>
      </c>
      <c r="N116" s="627">
        <v>52.489425981873111</v>
      </c>
      <c r="O116" s="627">
        <v>53.658119658119659</v>
      </c>
      <c r="P116" s="627">
        <v>95.621359223300971</v>
      </c>
      <c r="Q116" s="627">
        <v>128.55371900826447</v>
      </c>
      <c r="R116" s="627">
        <v>120.29411764705883</v>
      </c>
      <c r="S116" s="627">
        <v>129.44285714285715</v>
      </c>
      <c r="T116" s="627">
        <v>112.14165261382799</v>
      </c>
      <c r="U116" s="627">
        <v>118.54974704890388</v>
      </c>
      <c r="V116" s="627">
        <v>129.02249134948096</v>
      </c>
      <c r="W116" s="627">
        <v>127.11525423728813</v>
      </c>
      <c r="X116" s="627">
        <v>127.99672131147543</v>
      </c>
      <c r="Y116" s="627">
        <v>129.02047244094487</v>
      </c>
      <c r="Z116" s="627">
        <v>131.91004497751126</v>
      </c>
      <c r="AA116" s="627">
        <v>136.75599435825106</v>
      </c>
      <c r="AB116" s="627">
        <v>141.41711229946523</v>
      </c>
      <c r="AC116" s="627">
        <v>145.98473282442748</v>
      </c>
      <c r="AD116" s="627">
        <v>149.72826086956522</v>
      </c>
      <c r="AE116" s="627">
        <v>155.23482245131731</v>
      </c>
      <c r="AF116" s="627">
        <v>155.49321266968326</v>
      </c>
      <c r="AG116" s="627">
        <v>253.92857142857142</v>
      </c>
      <c r="AH116" s="627">
        <v>283.46754098360657</v>
      </c>
      <c r="AI116" s="627">
        <v>296.5799522673031</v>
      </c>
      <c r="AJ116" s="627">
        <v>296.62619047619046</v>
      </c>
      <c r="AK116" s="627">
        <v>296.67220902612826</v>
      </c>
    </row>
    <row r="117" spans="4:37" ht="15.75">
      <c r="D117" s="29"/>
      <c r="F117" s="5" t="s">
        <v>552</v>
      </c>
      <c r="I117" s="627">
        <v>94.134670487106007</v>
      </c>
      <c r="J117" s="627">
        <v>100.77607361963189</v>
      </c>
      <c r="K117" s="627">
        <v>116.5</v>
      </c>
      <c r="L117" s="627">
        <v>109.29305135951661</v>
      </c>
      <c r="M117" s="627">
        <v>109.29305135951662</v>
      </c>
      <c r="N117" s="627">
        <v>102.82175226586102</v>
      </c>
      <c r="O117" s="627">
        <v>105.11111111111111</v>
      </c>
      <c r="P117" s="627">
        <v>102.04368932038835</v>
      </c>
      <c r="Q117" s="627">
        <v>116.45454545454545</v>
      </c>
      <c r="R117" s="627">
        <v>158.32258064516128</v>
      </c>
      <c r="S117" s="627">
        <v>171.27499999999998</v>
      </c>
      <c r="T117" s="627">
        <v>178.62563237774032</v>
      </c>
      <c r="U117" s="627">
        <v>194.64586846543</v>
      </c>
      <c r="V117" s="627">
        <v>209.55882352941177</v>
      </c>
      <c r="W117" s="627">
        <v>212.95932203389833</v>
      </c>
      <c r="X117" s="627">
        <v>221.91639344262296</v>
      </c>
      <c r="Y117" s="627">
        <v>232.06929133858267</v>
      </c>
      <c r="Z117" s="627">
        <v>246.06296851574211</v>
      </c>
      <c r="AA117" s="627">
        <v>263.25528913963331</v>
      </c>
      <c r="AB117" s="627">
        <v>282.83422459893046</v>
      </c>
      <c r="AC117" s="627">
        <v>305.00381679389312</v>
      </c>
      <c r="AD117" s="627">
        <v>326.60024154589371</v>
      </c>
      <c r="AE117" s="627">
        <v>351.04238258877433</v>
      </c>
      <c r="AF117" s="627">
        <v>361.34502262443442</v>
      </c>
      <c r="AG117" s="627">
        <v>533.61801242236015</v>
      </c>
      <c r="AH117" s="627">
        <v>643.3967213114754</v>
      </c>
      <c r="AI117" s="627">
        <v>749.89677804295945</v>
      </c>
      <c r="AJ117" s="627">
        <v>750.0136904761905</v>
      </c>
      <c r="AK117" s="627">
        <v>750.13004750593836</v>
      </c>
    </row>
    <row r="118" spans="4:37" ht="15.75">
      <c r="D118" s="29"/>
      <c r="F118" s="5" t="s">
        <v>801</v>
      </c>
      <c r="I118" s="627">
        <v>15.355300859598852</v>
      </c>
      <c r="J118" s="627">
        <v>16.438650306748464</v>
      </c>
      <c r="K118" s="627">
        <v>21.44171779141104</v>
      </c>
      <c r="L118" s="627">
        <v>17.975830815709969</v>
      </c>
      <c r="M118" s="627">
        <v>17.975830815709969</v>
      </c>
      <c r="N118" s="627">
        <v>17.975830815709969</v>
      </c>
      <c r="O118" s="627">
        <v>18.376068376068375</v>
      </c>
      <c r="P118" s="627">
        <v>17.839805825242717</v>
      </c>
      <c r="Q118" s="627">
        <v>31.004132231404956</v>
      </c>
      <c r="R118" s="627">
        <v>31.819734345351044</v>
      </c>
      <c r="S118" s="627">
        <v>33.939285714285717</v>
      </c>
      <c r="T118" s="627">
        <v>32.841483979763908</v>
      </c>
      <c r="U118" s="627">
        <v>32.841483979763908</v>
      </c>
      <c r="V118" s="627">
        <v>33.693771626297583</v>
      </c>
      <c r="W118" s="627">
        <v>33.842372881355935</v>
      </c>
      <c r="X118" s="627">
        <v>34.077049180327869</v>
      </c>
      <c r="Y118" s="627">
        <v>34.349606299212596</v>
      </c>
      <c r="Z118" s="627">
        <v>34.668665667166415</v>
      </c>
      <c r="AA118" s="627">
        <v>35.043723554301835</v>
      </c>
      <c r="AB118" s="627">
        <v>35.354278074866308</v>
      </c>
      <c r="AC118" s="627">
        <v>35.627226463104329</v>
      </c>
      <c r="AD118" s="627">
        <v>35.899758454106276</v>
      </c>
      <c r="AE118" s="627">
        <v>36.162657502863688</v>
      </c>
      <c r="AF118" s="627">
        <v>36.222850678733032</v>
      </c>
      <c r="AG118" s="627">
        <v>68.08229813664596</v>
      </c>
      <c r="AH118" s="627">
        <v>69.001967213114753</v>
      </c>
      <c r="AI118" s="627">
        <v>78.83770883054892</v>
      </c>
      <c r="AJ118" s="627">
        <v>82.604761904761901</v>
      </c>
      <c r="AK118" s="627">
        <v>86.372921615201903</v>
      </c>
    </row>
    <row r="119" spans="4:37" ht="15.75">
      <c r="D119" s="29"/>
      <c r="F119" s="5" t="s">
        <v>627</v>
      </c>
      <c r="I119" s="627">
        <v>59.418338108882516</v>
      </c>
      <c r="J119" s="627">
        <v>63.610429447852752</v>
      </c>
      <c r="K119" s="627">
        <v>42.883435582822081</v>
      </c>
      <c r="L119" s="627">
        <v>58.241691842900302</v>
      </c>
      <c r="M119" s="627">
        <v>58.241691842900302</v>
      </c>
      <c r="N119" s="627">
        <v>64.712990936555897</v>
      </c>
      <c r="O119" s="627">
        <v>80.854700854700852</v>
      </c>
      <c r="P119" s="627">
        <v>78.495145631067956</v>
      </c>
      <c r="Q119" s="627">
        <v>89.987603305785129</v>
      </c>
      <c r="R119" s="627">
        <v>98.563567362428842</v>
      </c>
      <c r="S119" s="627">
        <v>107.34285714285714</v>
      </c>
      <c r="T119" s="627">
        <v>151.39123102866779</v>
      </c>
      <c r="U119" s="627">
        <v>128.96290050590218</v>
      </c>
      <c r="V119" s="627">
        <v>102.7249134948097</v>
      </c>
      <c r="W119" s="627">
        <v>113.08305084745763</v>
      </c>
      <c r="X119" s="627">
        <v>123.00983606557378</v>
      </c>
      <c r="Y119" s="627">
        <v>136.56062992125985</v>
      </c>
      <c r="Z119" s="627">
        <v>151.35832083958022</v>
      </c>
      <c r="AA119" s="627">
        <v>170.94499294781383</v>
      </c>
      <c r="AB119" s="627">
        <v>185.39438502673795</v>
      </c>
      <c r="AC119" s="627">
        <v>196.38422391857509</v>
      </c>
      <c r="AD119" s="627">
        <v>212.77173913043481</v>
      </c>
      <c r="AE119" s="627">
        <v>227.56013745704468</v>
      </c>
      <c r="AF119" s="627">
        <v>227.93891402714934</v>
      </c>
      <c r="AG119" s="627">
        <v>329.37111801242236</v>
      </c>
      <c r="AH119" s="627">
        <v>426.13377049180326</v>
      </c>
      <c r="AI119" s="627">
        <v>447.68556085918851</v>
      </c>
      <c r="AJ119" s="627">
        <v>447.75535714285712</v>
      </c>
      <c r="AK119" s="627">
        <v>447.82482185273159</v>
      </c>
    </row>
    <row r="120" spans="4:37" ht="15.75">
      <c r="D120" s="29"/>
      <c r="F120" s="5" t="s">
        <v>37</v>
      </c>
      <c r="I120" s="627">
        <v>233</v>
      </c>
      <c r="J120" s="627">
        <v>233</v>
      </c>
      <c r="K120" s="627">
        <v>233</v>
      </c>
      <c r="L120" s="627">
        <v>238</v>
      </c>
      <c r="M120" s="627">
        <v>238</v>
      </c>
      <c r="N120" s="627">
        <v>238</v>
      </c>
      <c r="O120" s="627">
        <v>258</v>
      </c>
      <c r="P120" s="627">
        <v>294</v>
      </c>
      <c r="Q120" s="627">
        <v>366</v>
      </c>
      <c r="R120" s="627">
        <v>409</v>
      </c>
      <c r="S120" s="627">
        <v>442</v>
      </c>
      <c r="T120" s="627">
        <v>475</v>
      </c>
      <c r="U120" s="627">
        <v>475</v>
      </c>
      <c r="V120" s="627">
        <v>475</v>
      </c>
      <c r="W120" s="627">
        <v>487</v>
      </c>
      <c r="X120" s="627">
        <v>507</v>
      </c>
      <c r="Y120" s="627">
        <v>532</v>
      </c>
      <c r="Z120" s="627">
        <v>564</v>
      </c>
      <c r="AA120" s="627">
        <v>606</v>
      </c>
      <c r="AB120" s="627">
        <v>645</v>
      </c>
      <c r="AC120" s="627">
        <v>683</v>
      </c>
      <c r="AD120" s="627">
        <v>725</v>
      </c>
      <c r="AE120" s="627">
        <v>770</v>
      </c>
      <c r="AF120" s="627">
        <v>781</v>
      </c>
      <c r="AG120" s="627">
        <v>1185</v>
      </c>
      <c r="AH120" s="627">
        <v>1422</v>
      </c>
      <c r="AI120" s="627">
        <v>1573</v>
      </c>
      <c r="AJ120" s="627">
        <v>1577</v>
      </c>
      <c r="AK120" s="627">
        <v>1581</v>
      </c>
    </row>
    <row r="121" spans="4:37" ht="15.75">
      <c r="D121" s="29"/>
      <c r="F121" s="5" t="s">
        <v>901</v>
      </c>
      <c r="I121" s="627">
        <v>57</v>
      </c>
      <c r="J121" s="627">
        <v>57</v>
      </c>
      <c r="K121" s="627">
        <v>67</v>
      </c>
      <c r="L121" s="627">
        <v>87</v>
      </c>
      <c r="M121" s="627">
        <v>97</v>
      </c>
      <c r="N121" s="627">
        <v>122</v>
      </c>
      <c r="O121" s="627">
        <v>132</v>
      </c>
      <c r="P121" s="627">
        <v>142</v>
      </c>
      <c r="Q121" s="627">
        <v>192</v>
      </c>
      <c r="R121" s="627">
        <v>192</v>
      </c>
      <c r="S121" s="627">
        <v>209</v>
      </c>
      <c r="T121" s="627">
        <v>229</v>
      </c>
      <c r="U121" s="627">
        <v>272</v>
      </c>
      <c r="V121" s="627">
        <v>312</v>
      </c>
      <c r="W121" s="627">
        <v>318</v>
      </c>
      <c r="X121" s="627">
        <v>330</v>
      </c>
      <c r="Y121" s="627">
        <v>335</v>
      </c>
      <c r="Z121" s="627">
        <v>335</v>
      </c>
      <c r="AA121" s="627">
        <v>335</v>
      </c>
      <c r="AB121" s="627">
        <v>335</v>
      </c>
      <c r="AC121" s="627">
        <v>335</v>
      </c>
      <c r="AD121" s="627">
        <v>335</v>
      </c>
      <c r="AE121" s="627">
        <v>335</v>
      </c>
      <c r="AF121" s="627">
        <v>368</v>
      </c>
      <c r="AG121" s="627">
        <v>531</v>
      </c>
      <c r="AH121" s="627">
        <v>639</v>
      </c>
      <c r="AI121" s="627">
        <v>673</v>
      </c>
      <c r="AJ121" s="627">
        <v>673</v>
      </c>
      <c r="AK121" s="627">
        <v>673</v>
      </c>
    </row>
    <row r="122" spans="4:37" ht="15.75">
      <c r="D122" s="29"/>
      <c r="E122" s="5" t="s">
        <v>902</v>
      </c>
      <c r="I122" s="627"/>
      <c r="J122" s="627"/>
      <c r="K122" s="627"/>
      <c r="L122" s="627"/>
      <c r="M122" s="627"/>
      <c r="N122" s="627"/>
      <c r="O122" s="627"/>
      <c r="P122" s="627"/>
      <c r="Q122" s="627"/>
      <c r="R122" s="627"/>
      <c r="S122" s="627"/>
      <c r="T122" s="627"/>
      <c r="U122" s="627"/>
      <c r="V122" s="627"/>
      <c r="W122" s="627"/>
      <c r="X122" s="627"/>
      <c r="Y122" s="627"/>
      <c r="Z122" s="627"/>
      <c r="AA122" s="627"/>
      <c r="AB122" s="627"/>
      <c r="AC122" s="627"/>
      <c r="AD122" s="627"/>
      <c r="AE122" s="627"/>
      <c r="AF122" s="627"/>
      <c r="AG122" s="627"/>
      <c r="AH122" s="627"/>
      <c r="AI122" s="627"/>
      <c r="AJ122" s="627"/>
      <c r="AK122" s="627"/>
    </row>
    <row r="123" spans="4:37" ht="15.75">
      <c r="D123" s="29"/>
      <c r="F123" s="5" t="s">
        <v>635</v>
      </c>
      <c r="I123" s="627">
        <v>64.916905444126073</v>
      </c>
      <c r="J123" s="627">
        <v>52.846625766871171</v>
      </c>
      <c r="K123" s="627">
        <v>52.846625766871171</v>
      </c>
      <c r="L123" s="627">
        <v>53.151057401812686</v>
      </c>
      <c r="M123" s="627">
        <v>53.151057401812686</v>
      </c>
      <c r="N123" s="627">
        <v>53.151057401812686</v>
      </c>
      <c r="O123" s="627">
        <v>54.282051282051285</v>
      </c>
      <c r="P123" s="627">
        <v>104.72815533980584</v>
      </c>
      <c r="Q123" s="627">
        <v>146.11570247933884</v>
      </c>
      <c r="R123" s="627">
        <v>141.76470588235296</v>
      </c>
      <c r="S123" s="627">
        <v>157.26428571428573</v>
      </c>
      <c r="T123" s="627">
        <v>140</v>
      </c>
      <c r="U123" s="627">
        <v>148</v>
      </c>
      <c r="V123" s="627">
        <v>157</v>
      </c>
      <c r="W123" s="627">
        <v>154</v>
      </c>
      <c r="X123" s="627">
        <v>154</v>
      </c>
      <c r="Y123" s="627">
        <v>154</v>
      </c>
      <c r="Z123" s="627">
        <v>156</v>
      </c>
      <c r="AA123" s="627">
        <v>160</v>
      </c>
      <c r="AB123" s="627">
        <v>164</v>
      </c>
      <c r="AC123" s="627">
        <v>168</v>
      </c>
      <c r="AD123" s="627">
        <v>171</v>
      </c>
      <c r="AE123" s="627">
        <v>176</v>
      </c>
      <c r="AF123" s="627">
        <v>176</v>
      </c>
      <c r="AG123" s="627">
        <v>276</v>
      </c>
      <c r="AH123" s="627">
        <v>304</v>
      </c>
      <c r="AI123" s="627">
        <v>316</v>
      </c>
      <c r="AJ123" s="627">
        <v>316</v>
      </c>
      <c r="AK123" s="627">
        <v>316</v>
      </c>
    </row>
    <row r="124" spans="4:37" ht="15.75">
      <c r="D124" s="29"/>
      <c r="F124" s="5" t="s">
        <v>552</v>
      </c>
      <c r="I124" s="627">
        <v>95.346704871060169</v>
      </c>
      <c r="J124" s="627">
        <v>102.07361963190183</v>
      </c>
      <c r="K124" s="627">
        <v>118</v>
      </c>
      <c r="L124" s="627">
        <v>110.67069486404833</v>
      </c>
      <c r="M124" s="627">
        <v>110.67069486404833</v>
      </c>
      <c r="N124" s="627">
        <v>104.1178247734139</v>
      </c>
      <c r="O124" s="627">
        <v>106.33333333333334</v>
      </c>
      <c r="P124" s="627">
        <v>111.7621359223301</v>
      </c>
      <c r="Q124" s="627">
        <v>132.36363636363637</v>
      </c>
      <c r="R124" s="627">
        <v>186.58064516129031</v>
      </c>
      <c r="S124" s="627">
        <v>208.08749999999998</v>
      </c>
      <c r="T124" s="627">
        <v>223</v>
      </c>
      <c r="U124" s="627">
        <v>243</v>
      </c>
      <c r="V124" s="627">
        <v>255</v>
      </c>
      <c r="W124" s="627">
        <v>258</v>
      </c>
      <c r="X124" s="627">
        <v>267</v>
      </c>
      <c r="Y124" s="627">
        <v>277</v>
      </c>
      <c r="Z124" s="627">
        <v>291</v>
      </c>
      <c r="AA124" s="627">
        <v>308</v>
      </c>
      <c r="AB124" s="627">
        <v>328</v>
      </c>
      <c r="AC124" s="627">
        <v>351</v>
      </c>
      <c r="AD124" s="627">
        <v>373</v>
      </c>
      <c r="AE124" s="627">
        <v>398</v>
      </c>
      <c r="AF124" s="627">
        <v>409</v>
      </c>
      <c r="AG124" s="627">
        <v>580</v>
      </c>
      <c r="AH124" s="627">
        <v>690</v>
      </c>
      <c r="AI124" s="627">
        <v>799</v>
      </c>
      <c r="AJ124" s="627">
        <v>799</v>
      </c>
      <c r="AK124" s="627">
        <v>799</v>
      </c>
    </row>
    <row r="125" spans="4:37" ht="15.75">
      <c r="D125" s="29"/>
      <c r="F125" s="5" t="s">
        <v>801</v>
      </c>
      <c r="I125" s="627">
        <v>15.553008595988537</v>
      </c>
      <c r="J125" s="627">
        <v>16.650306748466257</v>
      </c>
      <c r="K125" s="627">
        <v>21.717791411042946</v>
      </c>
      <c r="L125" s="627">
        <v>18.202416918429002</v>
      </c>
      <c r="M125" s="627">
        <v>18.202416918429002</v>
      </c>
      <c r="N125" s="627">
        <v>18.202416918429002</v>
      </c>
      <c r="O125" s="627">
        <v>18.589743589743591</v>
      </c>
      <c r="P125" s="627">
        <v>19.538834951456312</v>
      </c>
      <c r="Q125" s="627">
        <v>35.239669421487605</v>
      </c>
      <c r="R125" s="627">
        <v>37.499051233396585</v>
      </c>
      <c r="S125" s="627">
        <v>41.233928571428571</v>
      </c>
      <c r="T125" s="627">
        <v>41</v>
      </c>
      <c r="U125" s="627">
        <v>41</v>
      </c>
      <c r="V125" s="627">
        <v>41</v>
      </c>
      <c r="W125" s="627">
        <v>41</v>
      </c>
      <c r="X125" s="627">
        <v>41</v>
      </c>
      <c r="Y125" s="627">
        <v>41</v>
      </c>
      <c r="Z125" s="627">
        <v>41</v>
      </c>
      <c r="AA125" s="627">
        <v>41</v>
      </c>
      <c r="AB125" s="627">
        <v>41</v>
      </c>
      <c r="AC125" s="627">
        <v>41</v>
      </c>
      <c r="AD125" s="627">
        <v>41</v>
      </c>
      <c r="AE125" s="627">
        <v>41</v>
      </c>
      <c r="AF125" s="627">
        <v>41</v>
      </c>
      <c r="AG125" s="627">
        <v>74</v>
      </c>
      <c r="AH125" s="627">
        <v>74</v>
      </c>
      <c r="AI125" s="627">
        <v>84</v>
      </c>
      <c r="AJ125" s="627">
        <v>88</v>
      </c>
      <c r="AK125" s="627">
        <v>92</v>
      </c>
    </row>
    <row r="126" spans="4:37" ht="15.75">
      <c r="D126" s="29"/>
      <c r="F126" s="5" t="s">
        <v>627</v>
      </c>
      <c r="I126" s="627">
        <v>60.183381088825215</v>
      </c>
      <c r="J126" s="627">
        <v>64.429447852760731</v>
      </c>
      <c r="K126" s="627">
        <v>43.435582822085891</v>
      </c>
      <c r="L126" s="627">
        <v>58.975830815709969</v>
      </c>
      <c r="M126" s="627">
        <v>58.975830815709969</v>
      </c>
      <c r="N126" s="627">
        <v>65.528700906344412</v>
      </c>
      <c r="O126" s="627">
        <v>81.794871794871796</v>
      </c>
      <c r="P126" s="627">
        <v>85.970873786407765</v>
      </c>
      <c r="Q126" s="627">
        <v>102.2809917355372</v>
      </c>
      <c r="R126" s="627">
        <v>116.15559772296015</v>
      </c>
      <c r="S126" s="627">
        <v>130.41428571428571</v>
      </c>
      <c r="T126" s="627">
        <v>189</v>
      </c>
      <c r="U126" s="627">
        <v>161</v>
      </c>
      <c r="V126" s="627">
        <v>125</v>
      </c>
      <c r="W126" s="627">
        <v>137</v>
      </c>
      <c r="X126" s="627">
        <v>148</v>
      </c>
      <c r="Y126" s="627">
        <v>163</v>
      </c>
      <c r="Z126" s="627">
        <v>179</v>
      </c>
      <c r="AA126" s="627">
        <v>200</v>
      </c>
      <c r="AB126" s="627">
        <v>215</v>
      </c>
      <c r="AC126" s="627">
        <v>226</v>
      </c>
      <c r="AD126" s="627">
        <v>243</v>
      </c>
      <c r="AE126" s="627">
        <v>258</v>
      </c>
      <c r="AF126" s="627">
        <v>258</v>
      </c>
      <c r="AG126" s="627">
        <v>358</v>
      </c>
      <c r="AH126" s="627">
        <v>457</v>
      </c>
      <c r="AI126" s="627">
        <v>477</v>
      </c>
      <c r="AJ126" s="627">
        <v>477</v>
      </c>
      <c r="AK126" s="627">
        <v>477</v>
      </c>
    </row>
    <row r="127" spans="4:37" ht="15.75">
      <c r="D127" s="29"/>
      <c r="F127" s="5" t="s">
        <v>37</v>
      </c>
      <c r="I127" s="627">
        <v>236</v>
      </c>
      <c r="J127" s="627">
        <v>236</v>
      </c>
      <c r="K127" s="627">
        <v>236</v>
      </c>
      <c r="L127" s="627">
        <v>241</v>
      </c>
      <c r="M127" s="627">
        <v>241</v>
      </c>
      <c r="N127" s="627">
        <v>241</v>
      </c>
      <c r="O127" s="627">
        <v>261</v>
      </c>
      <c r="P127" s="627">
        <v>322</v>
      </c>
      <c r="Q127" s="627">
        <v>416</v>
      </c>
      <c r="R127" s="627">
        <v>482</v>
      </c>
      <c r="S127" s="627">
        <v>537</v>
      </c>
      <c r="T127" s="627">
        <v>593</v>
      </c>
      <c r="U127" s="627">
        <v>593</v>
      </c>
      <c r="V127" s="627">
        <v>578</v>
      </c>
      <c r="W127" s="627">
        <v>590</v>
      </c>
      <c r="X127" s="627">
        <v>610</v>
      </c>
      <c r="Y127" s="627">
        <v>635</v>
      </c>
      <c r="Z127" s="627">
        <v>667</v>
      </c>
      <c r="AA127" s="627">
        <v>709</v>
      </c>
      <c r="AB127" s="627">
        <v>748</v>
      </c>
      <c r="AC127" s="627">
        <v>786</v>
      </c>
      <c r="AD127" s="627">
        <v>828</v>
      </c>
      <c r="AE127" s="627">
        <v>873</v>
      </c>
      <c r="AF127" s="627">
        <v>884</v>
      </c>
      <c r="AG127" s="627">
        <v>1288</v>
      </c>
      <c r="AH127" s="627">
        <v>1525</v>
      </c>
      <c r="AI127" s="627">
        <v>1676</v>
      </c>
      <c r="AJ127" s="627">
        <v>1680</v>
      </c>
      <c r="AK127" s="627">
        <v>1684</v>
      </c>
    </row>
    <row r="128" spans="4:37" ht="15.75">
      <c r="D128" s="29"/>
      <c r="F128" s="5" t="s">
        <v>901</v>
      </c>
      <c r="I128" s="627">
        <v>58</v>
      </c>
      <c r="J128" s="627">
        <v>58</v>
      </c>
      <c r="K128" s="627">
        <v>68</v>
      </c>
      <c r="L128" s="627">
        <v>88</v>
      </c>
      <c r="M128" s="627">
        <v>98</v>
      </c>
      <c r="N128" s="627">
        <v>123</v>
      </c>
      <c r="O128" s="627">
        <v>133</v>
      </c>
      <c r="P128" s="627">
        <v>143</v>
      </c>
      <c r="Q128" s="627">
        <v>199</v>
      </c>
      <c r="R128" s="627">
        <v>205</v>
      </c>
      <c r="S128" s="627">
        <v>228</v>
      </c>
      <c r="T128" s="627">
        <v>254</v>
      </c>
      <c r="U128" s="627">
        <v>297</v>
      </c>
      <c r="V128" s="627">
        <v>337</v>
      </c>
      <c r="W128" s="627">
        <v>343</v>
      </c>
      <c r="X128" s="627">
        <v>355</v>
      </c>
      <c r="Y128" s="627">
        <v>360</v>
      </c>
      <c r="Z128" s="627">
        <v>360</v>
      </c>
      <c r="AA128" s="627">
        <v>360</v>
      </c>
      <c r="AB128" s="627">
        <v>360</v>
      </c>
      <c r="AC128" s="627">
        <v>360</v>
      </c>
      <c r="AD128" s="627">
        <v>360</v>
      </c>
      <c r="AE128" s="627">
        <v>360</v>
      </c>
      <c r="AF128" s="627">
        <v>393</v>
      </c>
      <c r="AG128" s="627">
        <v>556</v>
      </c>
      <c r="AH128" s="627">
        <v>664</v>
      </c>
      <c r="AI128" s="627">
        <v>698</v>
      </c>
      <c r="AJ128" s="627">
        <v>698</v>
      </c>
      <c r="AK128" s="627">
        <v>698</v>
      </c>
    </row>
    <row r="129" spans="4:37" ht="15.75">
      <c r="D129" s="29" t="s">
        <v>906</v>
      </c>
      <c r="I129" s="627"/>
      <c r="J129" s="627"/>
      <c r="K129" s="627"/>
      <c r="L129" s="627"/>
      <c r="M129" s="627"/>
      <c r="N129" s="627"/>
      <c r="O129" s="627"/>
      <c r="P129" s="627"/>
      <c r="Q129" s="627"/>
      <c r="R129" s="627"/>
      <c r="S129" s="627"/>
      <c r="T129" s="627"/>
      <c r="U129" s="627"/>
      <c r="V129" s="627"/>
      <c r="W129" s="627"/>
      <c r="X129" s="627"/>
      <c r="Y129" s="627"/>
      <c r="Z129" s="627"/>
      <c r="AA129" s="627"/>
      <c r="AB129" s="627"/>
      <c r="AC129" s="627"/>
      <c r="AD129" s="627"/>
      <c r="AE129" s="627"/>
      <c r="AF129" s="627"/>
      <c r="AG129" s="627"/>
      <c r="AH129" s="627"/>
      <c r="AI129" s="627"/>
      <c r="AJ129" s="627"/>
      <c r="AK129" s="627"/>
    </row>
    <row r="130" spans="4:37" ht="15.75">
      <c r="D130" s="29"/>
      <c r="E130" s="5" t="s">
        <v>907</v>
      </c>
      <c r="I130" s="627"/>
      <c r="J130" s="627"/>
      <c r="K130" s="627"/>
      <c r="L130" s="627"/>
      <c r="M130" s="627"/>
      <c r="N130" s="627"/>
      <c r="O130" s="627"/>
      <c r="P130" s="627"/>
      <c r="Q130" s="627"/>
      <c r="R130" s="627"/>
      <c r="S130" s="627"/>
      <c r="T130" s="627"/>
      <c r="U130" s="627"/>
      <c r="V130" s="627"/>
      <c r="W130" s="627"/>
      <c r="X130" s="627"/>
      <c r="Y130" s="627"/>
      <c r="Z130" s="627"/>
      <c r="AA130" s="627"/>
      <c r="AB130" s="627"/>
      <c r="AC130" s="627"/>
      <c r="AD130" s="627"/>
      <c r="AE130" s="627"/>
      <c r="AF130" s="627"/>
      <c r="AG130" s="627"/>
      <c r="AH130" s="627"/>
      <c r="AI130" s="627"/>
      <c r="AJ130" s="627"/>
      <c r="AK130" s="627"/>
    </row>
    <row r="131" spans="4:37" ht="15.75">
      <c r="D131" s="29"/>
      <c r="F131" s="5" t="s">
        <v>552</v>
      </c>
      <c r="I131" s="627">
        <v>53.323636363636368</v>
      </c>
      <c r="J131" s="627">
        <v>54.165177865612648</v>
      </c>
      <c r="K131" s="627">
        <v>63.589328063241098</v>
      </c>
      <c r="L131" s="627">
        <v>59.050232558139541</v>
      </c>
      <c r="M131" s="627">
        <v>59.963410852713181</v>
      </c>
      <c r="N131" s="627">
        <v>57.288682170542636</v>
      </c>
      <c r="O131" s="627">
        <v>53.990215827338126</v>
      </c>
      <c r="P131" s="627">
        <v>54.828669064748212</v>
      </c>
      <c r="Q131" s="627">
        <v>53.085859872611458</v>
      </c>
      <c r="R131" s="627">
        <v>60.278709677419357</v>
      </c>
      <c r="S131" s="627">
        <v>61.170984848484849</v>
      </c>
      <c r="T131" s="627">
        <v>55.804150110375275</v>
      </c>
      <c r="U131" s="627">
        <v>62.857820224719106</v>
      </c>
      <c r="V131" s="627">
        <v>70.806413301662715</v>
      </c>
      <c r="W131" s="627">
        <v>70.245825688073396</v>
      </c>
      <c r="X131" s="627">
        <v>70.585197368421049</v>
      </c>
      <c r="Y131" s="627">
        <v>70.49966735966737</v>
      </c>
      <c r="Z131" s="627">
        <v>70.791017612524456</v>
      </c>
      <c r="AA131" s="627">
        <v>70.823169398907112</v>
      </c>
      <c r="AB131" s="627">
        <v>72.002739726027386</v>
      </c>
      <c r="AC131" s="627">
        <v>73.937184466019417</v>
      </c>
      <c r="AD131" s="627">
        <v>75.67869101978691</v>
      </c>
      <c r="AE131" s="627">
        <v>77.298794835007172</v>
      </c>
      <c r="AF131" s="627">
        <v>79.414166666666659</v>
      </c>
      <c r="AG131" s="627">
        <v>80.007905138339922</v>
      </c>
      <c r="AH131" s="627">
        <v>80.110073710073706</v>
      </c>
      <c r="AI131" s="627">
        <v>84.57650000000001</v>
      </c>
      <c r="AJ131" s="627">
        <v>85.634758064516134</v>
      </c>
      <c r="AK131" s="627">
        <v>86.71019005847954</v>
      </c>
    </row>
    <row r="132" spans="4:37" ht="15.75">
      <c r="D132" s="29"/>
      <c r="F132" s="5" t="s">
        <v>801</v>
      </c>
      <c r="I132" s="627">
        <v>8.6981818181818191</v>
      </c>
      <c r="J132" s="627">
        <v>8.8354545454545459</v>
      </c>
      <c r="K132" s="627">
        <v>11.703557312252965</v>
      </c>
      <c r="L132" s="627">
        <v>9.7122093023255829</v>
      </c>
      <c r="M132" s="627">
        <v>9.8624031007751949</v>
      </c>
      <c r="N132" s="627">
        <v>10.015503875968992</v>
      </c>
      <c r="O132" s="627">
        <v>9.4388489208633075</v>
      </c>
      <c r="P132" s="627">
        <v>9.5854316546762597</v>
      </c>
      <c r="Q132" s="627">
        <v>14.133248407643311</v>
      </c>
      <c r="R132" s="627">
        <v>12.11483870967742</v>
      </c>
      <c r="S132" s="627">
        <v>12.121439393939394</v>
      </c>
      <c r="T132" s="627">
        <v>10.259955849889625</v>
      </c>
      <c r="U132" s="627">
        <v>10.605640449438202</v>
      </c>
      <c r="V132" s="627">
        <v>11.38456057007126</v>
      </c>
      <c r="W132" s="627">
        <v>11.163096330275229</v>
      </c>
      <c r="X132" s="627">
        <v>10.83892543859649</v>
      </c>
      <c r="Y132" s="627">
        <v>10.434968814968816</v>
      </c>
      <c r="Z132" s="627">
        <v>9.97399217221135</v>
      </c>
      <c r="AA132" s="627">
        <v>9.4277595628415298</v>
      </c>
      <c r="AB132" s="627">
        <v>9.000342465753425</v>
      </c>
      <c r="AC132" s="627">
        <v>8.6365372168284793</v>
      </c>
      <c r="AD132" s="627">
        <v>8.318569254185693</v>
      </c>
      <c r="AE132" s="627">
        <v>7.9629411764705882</v>
      </c>
      <c r="AF132" s="627">
        <v>7.9608333333333334</v>
      </c>
      <c r="AG132" s="627">
        <v>10.207905138339919</v>
      </c>
      <c r="AH132" s="627">
        <v>8.5915151515151518</v>
      </c>
      <c r="AI132" s="627">
        <v>8.8916470588235299</v>
      </c>
      <c r="AJ132" s="627">
        <v>9.4316129032258065</v>
      </c>
      <c r="AK132" s="627">
        <v>9.9841520467836258</v>
      </c>
    </row>
    <row r="133" spans="4:37" ht="15.75">
      <c r="D133" s="29"/>
      <c r="F133" s="5" t="s">
        <v>627</v>
      </c>
      <c r="I133" s="627">
        <v>33.658181818181824</v>
      </c>
      <c r="J133" s="627">
        <v>34.189367588932811</v>
      </c>
      <c r="K133" s="627">
        <v>23.40711462450593</v>
      </c>
      <c r="L133" s="627">
        <v>31.467558139534884</v>
      </c>
      <c r="M133" s="627">
        <v>31.95418604651163</v>
      </c>
      <c r="N133" s="627">
        <v>36.055813953488375</v>
      </c>
      <c r="O133" s="627">
        <v>41.53093525179856</v>
      </c>
      <c r="P133" s="627">
        <v>42.175899280575535</v>
      </c>
      <c r="Q133" s="627">
        <v>41.020891719745222</v>
      </c>
      <c r="R133" s="627">
        <v>37.526451612903223</v>
      </c>
      <c r="S133" s="627">
        <v>38.337575757575756</v>
      </c>
      <c r="T133" s="627">
        <v>47.295894039735103</v>
      </c>
      <c r="U133" s="627">
        <v>41.646539325842696</v>
      </c>
      <c r="V133" s="627">
        <v>34.709026128266032</v>
      </c>
      <c r="W133" s="627">
        <v>37.301077981651375</v>
      </c>
      <c r="X133" s="627">
        <v>39.125877192982458</v>
      </c>
      <c r="Y133" s="627">
        <v>41.485363825363827</v>
      </c>
      <c r="Z133" s="627">
        <v>43.544990215264185</v>
      </c>
      <c r="AA133" s="627">
        <v>45.98907103825136</v>
      </c>
      <c r="AB133" s="627">
        <v>47.196917808219169</v>
      </c>
      <c r="AC133" s="627">
        <v>47.606278317152103</v>
      </c>
      <c r="AD133" s="627">
        <v>49.302739726027397</v>
      </c>
      <c r="AE133" s="627">
        <v>50.108263988522239</v>
      </c>
      <c r="AF133" s="627">
        <v>50.094999999999999</v>
      </c>
      <c r="AG133" s="627">
        <v>49.384189723320155</v>
      </c>
      <c r="AH133" s="627">
        <v>53.058411138411131</v>
      </c>
      <c r="AI133" s="627">
        <v>50.491852941176468</v>
      </c>
      <c r="AJ133" s="627">
        <v>51.123629032258066</v>
      </c>
      <c r="AK133" s="627">
        <v>51.76565789473684</v>
      </c>
    </row>
    <row r="134" spans="4:37" ht="15.75">
      <c r="D134" s="29"/>
      <c r="F134" s="5" t="s">
        <v>37</v>
      </c>
      <c r="I134" s="627">
        <v>95.68</v>
      </c>
      <c r="J134" s="627">
        <v>97.19</v>
      </c>
      <c r="K134" s="627">
        <v>98.7</v>
      </c>
      <c r="L134" s="627">
        <v>100.23</v>
      </c>
      <c r="M134" s="627">
        <v>101.78</v>
      </c>
      <c r="N134" s="627">
        <v>103.36</v>
      </c>
      <c r="O134" s="627">
        <v>104.96</v>
      </c>
      <c r="P134" s="627">
        <v>106.59</v>
      </c>
      <c r="Q134" s="627">
        <v>108.24</v>
      </c>
      <c r="R134" s="627">
        <v>109.92</v>
      </c>
      <c r="S134" s="627">
        <v>111.63</v>
      </c>
      <c r="T134" s="627">
        <v>113.36</v>
      </c>
      <c r="U134" s="627">
        <v>115.11</v>
      </c>
      <c r="V134" s="627">
        <v>116.9</v>
      </c>
      <c r="W134" s="627">
        <v>118.71</v>
      </c>
      <c r="X134" s="627">
        <v>120.55</v>
      </c>
      <c r="Y134" s="627">
        <v>122.42</v>
      </c>
      <c r="Z134" s="627">
        <v>124.31</v>
      </c>
      <c r="AA134" s="627">
        <v>126.24</v>
      </c>
      <c r="AB134" s="627">
        <v>128.19999999999999</v>
      </c>
      <c r="AC134" s="627">
        <v>130.18</v>
      </c>
      <c r="AD134" s="627">
        <v>133.30000000000001</v>
      </c>
      <c r="AE134" s="627">
        <v>135.37</v>
      </c>
      <c r="AF134" s="627">
        <v>137.47</v>
      </c>
      <c r="AG134" s="627">
        <v>139.6</v>
      </c>
      <c r="AH134" s="627">
        <v>141.76</v>
      </c>
      <c r="AI134" s="627">
        <v>143.96</v>
      </c>
      <c r="AJ134" s="627">
        <v>146.19</v>
      </c>
      <c r="AK134" s="627">
        <v>148.46</v>
      </c>
    </row>
    <row r="135" spans="4:37" ht="15.75">
      <c r="D135" s="29"/>
      <c r="F135" s="5" t="s">
        <v>901</v>
      </c>
      <c r="I135" s="1057">
        <v>82</v>
      </c>
      <c r="J135" s="1057">
        <v>82</v>
      </c>
      <c r="K135" s="1057">
        <v>92</v>
      </c>
      <c r="L135" s="1057">
        <v>112</v>
      </c>
      <c r="M135" s="1057">
        <v>122</v>
      </c>
      <c r="N135" s="1057">
        <v>147</v>
      </c>
      <c r="O135" s="1057">
        <v>157</v>
      </c>
      <c r="P135" s="1057">
        <v>167</v>
      </c>
      <c r="Q135" s="1057">
        <v>217</v>
      </c>
      <c r="R135" s="1057">
        <v>217</v>
      </c>
      <c r="S135" s="1057">
        <v>234</v>
      </c>
      <c r="T135" s="1057">
        <v>254</v>
      </c>
      <c r="U135" s="1057">
        <v>297</v>
      </c>
      <c r="V135" s="1057">
        <v>337</v>
      </c>
      <c r="W135" s="1057">
        <v>343</v>
      </c>
      <c r="X135" s="1057">
        <v>355</v>
      </c>
      <c r="Y135" s="1057">
        <v>360</v>
      </c>
      <c r="Z135" s="1057">
        <v>360</v>
      </c>
      <c r="AA135" s="1057">
        <v>360</v>
      </c>
      <c r="AB135" s="1057">
        <v>360</v>
      </c>
      <c r="AC135" s="1057">
        <v>360</v>
      </c>
      <c r="AD135" s="1057">
        <v>360</v>
      </c>
      <c r="AE135" s="1057">
        <v>360</v>
      </c>
      <c r="AF135" s="1057">
        <v>393</v>
      </c>
      <c r="AG135" s="1057">
        <v>556</v>
      </c>
      <c r="AH135" s="1057">
        <v>664</v>
      </c>
      <c r="AI135" s="1057">
        <v>698</v>
      </c>
      <c r="AJ135" s="1057">
        <v>698</v>
      </c>
      <c r="AK135" s="1057">
        <v>698</v>
      </c>
    </row>
    <row r="136" spans="4:37" ht="15.75">
      <c r="D136" s="29"/>
      <c r="E136" s="5" t="s">
        <v>908</v>
      </c>
      <c r="I136" s="627"/>
      <c r="J136" s="627"/>
      <c r="K136" s="627"/>
      <c r="L136" s="627"/>
      <c r="M136" s="627"/>
      <c r="N136" s="627"/>
      <c r="O136" s="627"/>
      <c r="P136" s="627"/>
      <c r="Q136" s="627"/>
      <c r="R136" s="627"/>
      <c r="S136" s="627"/>
      <c r="T136" s="627"/>
      <c r="U136" s="627"/>
      <c r="V136" s="627"/>
      <c r="W136" s="627"/>
      <c r="X136" s="627"/>
      <c r="Y136" s="627"/>
      <c r="Z136" s="627"/>
      <c r="AA136" s="627"/>
      <c r="AB136" s="627"/>
      <c r="AC136" s="627"/>
      <c r="AD136" s="627"/>
      <c r="AE136" s="627"/>
      <c r="AF136" s="627"/>
      <c r="AG136" s="627"/>
      <c r="AH136" s="627"/>
      <c r="AI136" s="627"/>
      <c r="AJ136" s="627"/>
      <c r="AK136" s="627"/>
    </row>
    <row r="137" spans="4:37" ht="15.75">
      <c r="D137" s="29"/>
      <c r="F137" s="5" t="s">
        <v>552</v>
      </c>
      <c r="I137" s="627">
        <v>141</v>
      </c>
      <c r="J137" s="627">
        <v>141</v>
      </c>
      <c r="K137" s="627">
        <v>163</v>
      </c>
      <c r="L137" s="627">
        <v>152</v>
      </c>
      <c r="M137" s="627">
        <v>152</v>
      </c>
      <c r="N137" s="627">
        <v>143</v>
      </c>
      <c r="O137" s="627">
        <v>143</v>
      </c>
      <c r="P137" s="627">
        <v>143</v>
      </c>
      <c r="Q137" s="627">
        <v>154</v>
      </c>
      <c r="R137" s="627">
        <v>204</v>
      </c>
      <c r="S137" s="627">
        <v>217</v>
      </c>
      <c r="T137" s="627">
        <v>223</v>
      </c>
      <c r="U137" s="627">
        <v>243</v>
      </c>
      <c r="V137" s="627">
        <v>255</v>
      </c>
      <c r="W137" s="627">
        <v>258</v>
      </c>
      <c r="X137" s="627">
        <v>267</v>
      </c>
      <c r="Y137" s="627">
        <v>277</v>
      </c>
      <c r="Z137" s="627">
        <v>291</v>
      </c>
      <c r="AA137" s="627">
        <v>308</v>
      </c>
      <c r="AB137" s="627">
        <v>328</v>
      </c>
      <c r="AC137" s="627">
        <v>351</v>
      </c>
      <c r="AD137" s="627">
        <v>373</v>
      </c>
      <c r="AE137" s="627">
        <v>398</v>
      </c>
      <c r="AF137" s="627">
        <v>409</v>
      </c>
      <c r="AG137" s="627">
        <v>580</v>
      </c>
      <c r="AH137" s="627">
        <v>690</v>
      </c>
      <c r="AI137" s="627">
        <v>799</v>
      </c>
      <c r="AJ137" s="627">
        <v>799</v>
      </c>
      <c r="AK137" s="627">
        <v>799</v>
      </c>
    </row>
    <row r="138" spans="4:37" ht="15.75">
      <c r="D138" s="29"/>
      <c r="F138" s="5" t="s">
        <v>801</v>
      </c>
      <c r="I138" s="627">
        <v>23</v>
      </c>
      <c r="J138" s="627">
        <v>23</v>
      </c>
      <c r="K138" s="627">
        <v>30</v>
      </c>
      <c r="L138" s="627">
        <v>25</v>
      </c>
      <c r="M138" s="627">
        <v>25</v>
      </c>
      <c r="N138" s="627">
        <v>25</v>
      </c>
      <c r="O138" s="627">
        <v>25</v>
      </c>
      <c r="P138" s="627">
        <v>25</v>
      </c>
      <c r="Q138" s="627">
        <v>41</v>
      </c>
      <c r="R138" s="627">
        <v>41</v>
      </c>
      <c r="S138" s="627">
        <v>43</v>
      </c>
      <c r="T138" s="627">
        <v>41</v>
      </c>
      <c r="U138" s="627">
        <v>41</v>
      </c>
      <c r="V138" s="627">
        <v>41</v>
      </c>
      <c r="W138" s="627">
        <v>41</v>
      </c>
      <c r="X138" s="627">
        <v>41</v>
      </c>
      <c r="Y138" s="627">
        <v>41</v>
      </c>
      <c r="Z138" s="627">
        <v>41</v>
      </c>
      <c r="AA138" s="627">
        <v>41</v>
      </c>
      <c r="AB138" s="627">
        <v>41</v>
      </c>
      <c r="AC138" s="627">
        <v>41</v>
      </c>
      <c r="AD138" s="627">
        <v>41</v>
      </c>
      <c r="AE138" s="627">
        <v>41</v>
      </c>
      <c r="AF138" s="627">
        <v>41</v>
      </c>
      <c r="AG138" s="627">
        <v>74</v>
      </c>
      <c r="AH138" s="627">
        <v>74</v>
      </c>
      <c r="AI138" s="627">
        <v>84</v>
      </c>
      <c r="AJ138" s="627">
        <v>88</v>
      </c>
      <c r="AK138" s="627">
        <v>92</v>
      </c>
    </row>
    <row r="139" spans="4:37" ht="15.75">
      <c r="D139" s="29"/>
      <c r="F139" s="5" t="s">
        <v>627</v>
      </c>
      <c r="I139" s="627">
        <v>89</v>
      </c>
      <c r="J139" s="627">
        <v>89</v>
      </c>
      <c r="K139" s="627">
        <v>60</v>
      </c>
      <c r="L139" s="627">
        <v>81</v>
      </c>
      <c r="M139" s="627">
        <v>81</v>
      </c>
      <c r="N139" s="627">
        <v>90</v>
      </c>
      <c r="O139" s="627">
        <v>110</v>
      </c>
      <c r="P139" s="627">
        <v>110</v>
      </c>
      <c r="Q139" s="627">
        <v>119</v>
      </c>
      <c r="R139" s="627">
        <v>127</v>
      </c>
      <c r="S139" s="627">
        <v>136</v>
      </c>
      <c r="T139" s="627">
        <v>189</v>
      </c>
      <c r="U139" s="627">
        <v>161</v>
      </c>
      <c r="V139" s="627">
        <v>125</v>
      </c>
      <c r="W139" s="627">
        <v>137</v>
      </c>
      <c r="X139" s="627">
        <v>148</v>
      </c>
      <c r="Y139" s="627">
        <v>163</v>
      </c>
      <c r="Z139" s="627">
        <v>179</v>
      </c>
      <c r="AA139" s="627">
        <v>200</v>
      </c>
      <c r="AB139" s="627">
        <v>215</v>
      </c>
      <c r="AC139" s="627">
        <v>226</v>
      </c>
      <c r="AD139" s="627">
        <v>243</v>
      </c>
      <c r="AE139" s="627">
        <v>258</v>
      </c>
      <c r="AF139" s="627">
        <v>258</v>
      </c>
      <c r="AG139" s="627">
        <v>358</v>
      </c>
      <c r="AH139" s="627">
        <v>457</v>
      </c>
      <c r="AI139" s="627">
        <v>477</v>
      </c>
      <c r="AJ139" s="627">
        <v>477</v>
      </c>
      <c r="AK139" s="627">
        <v>477</v>
      </c>
    </row>
    <row r="140" spans="4:37" ht="15.75">
      <c r="D140" s="29"/>
      <c r="F140" s="5" t="s">
        <v>37</v>
      </c>
      <c r="I140" s="627">
        <v>253</v>
      </c>
      <c r="J140" s="627">
        <v>253</v>
      </c>
      <c r="K140" s="627">
        <v>253</v>
      </c>
      <c r="L140" s="627">
        <v>258</v>
      </c>
      <c r="M140" s="627">
        <v>258</v>
      </c>
      <c r="N140" s="627">
        <v>258</v>
      </c>
      <c r="O140" s="627">
        <v>278</v>
      </c>
      <c r="P140" s="627">
        <v>278</v>
      </c>
      <c r="Q140" s="627">
        <v>314</v>
      </c>
      <c r="R140" s="627">
        <v>372</v>
      </c>
      <c r="S140" s="627">
        <v>396</v>
      </c>
      <c r="T140" s="627">
        <v>453</v>
      </c>
      <c r="U140" s="627">
        <v>445</v>
      </c>
      <c r="V140" s="627">
        <v>421</v>
      </c>
      <c r="W140" s="627">
        <v>436</v>
      </c>
      <c r="X140" s="627">
        <v>456</v>
      </c>
      <c r="Y140" s="627">
        <v>481</v>
      </c>
      <c r="Z140" s="627">
        <v>511</v>
      </c>
      <c r="AA140" s="627">
        <v>549</v>
      </c>
      <c r="AB140" s="627">
        <v>584</v>
      </c>
      <c r="AC140" s="627">
        <v>618</v>
      </c>
      <c r="AD140" s="627">
        <v>657</v>
      </c>
      <c r="AE140" s="627">
        <v>697</v>
      </c>
      <c r="AF140" s="627">
        <v>708</v>
      </c>
      <c r="AG140" s="627">
        <v>1012</v>
      </c>
      <c r="AH140" s="627">
        <v>1221</v>
      </c>
      <c r="AI140" s="627">
        <v>1360</v>
      </c>
      <c r="AJ140" s="627">
        <v>1364</v>
      </c>
      <c r="AK140" s="627">
        <v>1368</v>
      </c>
    </row>
    <row r="141" spans="4:37" ht="15.75">
      <c r="D141" s="29"/>
      <c r="F141" s="5" t="s">
        <v>901</v>
      </c>
      <c r="I141" s="627">
        <v>82</v>
      </c>
      <c r="J141" s="627">
        <v>82</v>
      </c>
      <c r="K141" s="627">
        <v>92</v>
      </c>
      <c r="L141" s="627">
        <v>112</v>
      </c>
      <c r="M141" s="627">
        <v>122</v>
      </c>
      <c r="N141" s="627">
        <v>147</v>
      </c>
      <c r="O141" s="627">
        <v>157</v>
      </c>
      <c r="P141" s="627">
        <v>167</v>
      </c>
      <c r="Q141" s="627">
        <v>217</v>
      </c>
      <c r="R141" s="627">
        <v>217</v>
      </c>
      <c r="S141" s="627">
        <v>234</v>
      </c>
      <c r="T141" s="627">
        <v>254</v>
      </c>
      <c r="U141" s="627">
        <v>297</v>
      </c>
      <c r="V141" s="627">
        <v>337</v>
      </c>
      <c r="W141" s="627">
        <v>343</v>
      </c>
      <c r="X141" s="627">
        <v>355</v>
      </c>
      <c r="Y141" s="627">
        <v>360</v>
      </c>
      <c r="Z141" s="627">
        <v>360</v>
      </c>
      <c r="AA141" s="627">
        <v>360</v>
      </c>
      <c r="AB141" s="627">
        <v>360</v>
      </c>
      <c r="AC141" s="627">
        <v>360</v>
      </c>
      <c r="AD141" s="627">
        <v>360</v>
      </c>
      <c r="AE141" s="627">
        <v>360</v>
      </c>
      <c r="AF141" s="627">
        <v>393</v>
      </c>
      <c r="AG141" s="627">
        <v>556</v>
      </c>
      <c r="AH141" s="627">
        <v>664</v>
      </c>
      <c r="AI141" s="627">
        <v>698</v>
      </c>
      <c r="AJ141" s="627">
        <v>698</v>
      </c>
      <c r="AK141" s="627">
        <v>698</v>
      </c>
    </row>
    <row r="142" spans="4:37" ht="15.75">
      <c r="D142" s="29"/>
      <c r="E142" s="5" t="s">
        <v>909</v>
      </c>
      <c r="I142" s="627"/>
      <c r="J142" s="627"/>
      <c r="K142" s="627"/>
      <c r="L142" s="627"/>
      <c r="M142" s="627"/>
      <c r="N142" s="627"/>
      <c r="O142" s="627"/>
      <c r="P142" s="627"/>
      <c r="Q142" s="627"/>
      <c r="R142" s="627"/>
      <c r="S142" s="627"/>
      <c r="T142" s="627"/>
      <c r="U142" s="627"/>
      <c r="V142" s="627"/>
      <c r="W142" s="627"/>
      <c r="X142" s="627"/>
      <c r="Y142" s="627"/>
      <c r="Z142" s="627"/>
      <c r="AA142" s="627"/>
      <c r="AB142" s="627"/>
      <c r="AC142" s="627"/>
      <c r="AD142" s="627"/>
      <c r="AE142" s="627"/>
      <c r="AF142" s="627"/>
      <c r="AG142" s="627"/>
      <c r="AH142" s="627"/>
      <c r="AI142" s="627"/>
      <c r="AJ142" s="627"/>
      <c r="AK142" s="627"/>
    </row>
    <row r="143" spans="4:37" ht="15.75">
      <c r="D143" s="29"/>
      <c r="F143" s="5" t="s">
        <v>552</v>
      </c>
      <c r="I143" s="627">
        <v>141</v>
      </c>
      <c r="J143" s="627">
        <v>141</v>
      </c>
      <c r="K143" s="627">
        <v>163</v>
      </c>
      <c r="L143" s="627">
        <v>152</v>
      </c>
      <c r="M143" s="627">
        <v>152</v>
      </c>
      <c r="N143" s="627">
        <v>143</v>
      </c>
      <c r="O143" s="627">
        <v>143</v>
      </c>
      <c r="P143" s="627">
        <v>143</v>
      </c>
      <c r="Q143" s="627">
        <v>154</v>
      </c>
      <c r="R143" s="627">
        <v>204</v>
      </c>
      <c r="S143" s="627">
        <v>217</v>
      </c>
      <c r="T143" s="627">
        <v>223</v>
      </c>
      <c r="U143" s="627">
        <v>243</v>
      </c>
      <c r="V143" s="627">
        <v>255</v>
      </c>
      <c r="W143" s="627">
        <v>258</v>
      </c>
      <c r="X143" s="627">
        <v>267</v>
      </c>
      <c r="Y143" s="627">
        <v>277</v>
      </c>
      <c r="Z143" s="627">
        <v>291</v>
      </c>
      <c r="AA143" s="627">
        <v>308</v>
      </c>
      <c r="AB143" s="627">
        <v>328</v>
      </c>
      <c r="AC143" s="627">
        <v>351</v>
      </c>
      <c r="AD143" s="627">
        <v>373</v>
      </c>
      <c r="AE143" s="627">
        <v>398</v>
      </c>
      <c r="AF143" s="627">
        <v>409</v>
      </c>
      <c r="AG143" s="627">
        <v>580</v>
      </c>
      <c r="AH143" s="627">
        <v>690</v>
      </c>
      <c r="AI143" s="627">
        <v>799</v>
      </c>
      <c r="AJ143" s="627">
        <v>799</v>
      </c>
      <c r="AK143" s="627">
        <v>799</v>
      </c>
    </row>
    <row r="144" spans="4:37" ht="15.75">
      <c r="D144" s="29"/>
      <c r="F144" s="5" t="s">
        <v>801</v>
      </c>
      <c r="I144" s="627">
        <v>23</v>
      </c>
      <c r="J144" s="627">
        <v>23</v>
      </c>
      <c r="K144" s="627">
        <v>30</v>
      </c>
      <c r="L144" s="627">
        <v>25</v>
      </c>
      <c r="M144" s="627">
        <v>25</v>
      </c>
      <c r="N144" s="627">
        <v>25</v>
      </c>
      <c r="O144" s="627">
        <v>25</v>
      </c>
      <c r="P144" s="627">
        <v>25</v>
      </c>
      <c r="Q144" s="627">
        <v>41</v>
      </c>
      <c r="R144" s="627">
        <v>41</v>
      </c>
      <c r="S144" s="627">
        <v>43</v>
      </c>
      <c r="T144" s="627">
        <v>41</v>
      </c>
      <c r="U144" s="627">
        <v>41</v>
      </c>
      <c r="V144" s="627">
        <v>41</v>
      </c>
      <c r="W144" s="627">
        <v>41</v>
      </c>
      <c r="X144" s="627">
        <v>41</v>
      </c>
      <c r="Y144" s="627">
        <v>41</v>
      </c>
      <c r="Z144" s="627">
        <v>41</v>
      </c>
      <c r="AA144" s="627">
        <v>41</v>
      </c>
      <c r="AB144" s="627">
        <v>41</v>
      </c>
      <c r="AC144" s="627">
        <v>41</v>
      </c>
      <c r="AD144" s="627">
        <v>41</v>
      </c>
      <c r="AE144" s="627">
        <v>41</v>
      </c>
      <c r="AF144" s="627">
        <v>41</v>
      </c>
      <c r="AG144" s="627">
        <v>74</v>
      </c>
      <c r="AH144" s="627">
        <v>74</v>
      </c>
      <c r="AI144" s="627">
        <v>84</v>
      </c>
      <c r="AJ144" s="627">
        <v>88</v>
      </c>
      <c r="AK144" s="627">
        <v>92</v>
      </c>
    </row>
    <row r="145" spans="4:37" ht="15.75">
      <c r="D145" s="29"/>
      <c r="F145" s="5" t="s">
        <v>627</v>
      </c>
      <c r="I145" s="627">
        <v>89</v>
      </c>
      <c r="J145" s="627">
        <v>89</v>
      </c>
      <c r="K145" s="627">
        <v>60</v>
      </c>
      <c r="L145" s="627">
        <v>81</v>
      </c>
      <c r="M145" s="627">
        <v>81</v>
      </c>
      <c r="N145" s="627">
        <v>90</v>
      </c>
      <c r="O145" s="627">
        <v>110</v>
      </c>
      <c r="P145" s="627">
        <v>110</v>
      </c>
      <c r="Q145" s="627">
        <v>119</v>
      </c>
      <c r="R145" s="627">
        <v>127</v>
      </c>
      <c r="S145" s="627">
        <v>136</v>
      </c>
      <c r="T145" s="627">
        <v>189</v>
      </c>
      <c r="U145" s="627">
        <v>161</v>
      </c>
      <c r="V145" s="627">
        <v>125</v>
      </c>
      <c r="W145" s="627">
        <v>137</v>
      </c>
      <c r="X145" s="627">
        <v>148</v>
      </c>
      <c r="Y145" s="627">
        <v>163</v>
      </c>
      <c r="Z145" s="627">
        <v>179</v>
      </c>
      <c r="AA145" s="627">
        <v>200</v>
      </c>
      <c r="AB145" s="627">
        <v>215</v>
      </c>
      <c r="AC145" s="627">
        <v>226</v>
      </c>
      <c r="AD145" s="627">
        <v>243</v>
      </c>
      <c r="AE145" s="627">
        <v>258</v>
      </c>
      <c r="AF145" s="627">
        <v>258</v>
      </c>
      <c r="AG145" s="627">
        <v>358</v>
      </c>
      <c r="AH145" s="627">
        <v>457</v>
      </c>
      <c r="AI145" s="627">
        <v>477</v>
      </c>
      <c r="AJ145" s="627">
        <v>477</v>
      </c>
      <c r="AK145" s="627">
        <v>477</v>
      </c>
    </row>
    <row r="146" spans="4:37" ht="15.75">
      <c r="D146" s="29"/>
      <c r="F146" s="5" t="s">
        <v>37</v>
      </c>
      <c r="I146" s="627">
        <v>253</v>
      </c>
      <c r="J146" s="627">
        <v>253</v>
      </c>
      <c r="K146" s="627">
        <v>253</v>
      </c>
      <c r="L146" s="627">
        <v>258</v>
      </c>
      <c r="M146" s="627">
        <v>258</v>
      </c>
      <c r="N146" s="627">
        <v>258</v>
      </c>
      <c r="O146" s="627">
        <v>278</v>
      </c>
      <c r="P146" s="627">
        <v>278</v>
      </c>
      <c r="Q146" s="627">
        <v>314</v>
      </c>
      <c r="R146" s="627">
        <v>372</v>
      </c>
      <c r="S146" s="627">
        <v>396</v>
      </c>
      <c r="T146" s="627">
        <v>453</v>
      </c>
      <c r="U146" s="627">
        <v>445</v>
      </c>
      <c r="V146" s="627">
        <v>421</v>
      </c>
      <c r="W146" s="627">
        <v>436</v>
      </c>
      <c r="X146" s="627">
        <v>456</v>
      </c>
      <c r="Y146" s="627">
        <v>481</v>
      </c>
      <c r="Z146" s="627">
        <v>511</v>
      </c>
      <c r="AA146" s="627">
        <v>549</v>
      </c>
      <c r="AB146" s="627">
        <v>584</v>
      </c>
      <c r="AC146" s="627">
        <v>618</v>
      </c>
      <c r="AD146" s="627">
        <v>657</v>
      </c>
      <c r="AE146" s="627">
        <v>697</v>
      </c>
      <c r="AF146" s="627">
        <v>708</v>
      </c>
      <c r="AG146" s="627">
        <v>1012</v>
      </c>
      <c r="AH146" s="627">
        <v>1221</v>
      </c>
      <c r="AI146" s="627">
        <v>1360</v>
      </c>
      <c r="AJ146" s="627">
        <v>1364</v>
      </c>
      <c r="AK146" s="627">
        <v>1368</v>
      </c>
    </row>
    <row r="147" spans="4:37" ht="15.75">
      <c r="D147" s="29"/>
      <c r="F147" s="5" t="s">
        <v>901</v>
      </c>
      <c r="I147" s="627">
        <v>82</v>
      </c>
      <c r="J147" s="627">
        <v>82</v>
      </c>
      <c r="K147" s="627">
        <v>92</v>
      </c>
      <c r="L147" s="627">
        <v>112</v>
      </c>
      <c r="M147" s="627">
        <v>122</v>
      </c>
      <c r="N147" s="627">
        <v>147</v>
      </c>
      <c r="O147" s="627">
        <v>157</v>
      </c>
      <c r="P147" s="627">
        <v>167</v>
      </c>
      <c r="Q147" s="627">
        <v>217</v>
      </c>
      <c r="R147" s="627">
        <v>217</v>
      </c>
      <c r="S147" s="627">
        <v>234</v>
      </c>
      <c r="T147" s="627">
        <v>254</v>
      </c>
      <c r="U147" s="627">
        <v>297</v>
      </c>
      <c r="V147" s="627">
        <v>337</v>
      </c>
      <c r="W147" s="627">
        <v>343</v>
      </c>
      <c r="X147" s="627">
        <v>355</v>
      </c>
      <c r="Y147" s="627">
        <v>360</v>
      </c>
      <c r="Z147" s="627">
        <v>360</v>
      </c>
      <c r="AA147" s="627">
        <v>360</v>
      </c>
      <c r="AB147" s="627">
        <v>360</v>
      </c>
      <c r="AC147" s="627">
        <v>360</v>
      </c>
      <c r="AD147" s="627">
        <v>360</v>
      </c>
      <c r="AE147" s="627">
        <v>360</v>
      </c>
      <c r="AF147" s="627">
        <v>393</v>
      </c>
      <c r="AG147" s="627">
        <v>556</v>
      </c>
      <c r="AH147" s="627">
        <v>664</v>
      </c>
      <c r="AI147" s="627">
        <v>698</v>
      </c>
      <c r="AJ147" s="627">
        <v>698</v>
      </c>
      <c r="AK147" s="627">
        <v>698</v>
      </c>
    </row>
    <row r="148" spans="4:37" ht="15.75">
      <c r="D148" s="29"/>
      <c r="E148" s="5" t="s">
        <v>910</v>
      </c>
      <c r="I148" s="627"/>
      <c r="J148" s="627"/>
      <c r="K148" s="627"/>
      <c r="L148" s="627"/>
      <c r="M148" s="627"/>
      <c r="N148" s="627"/>
      <c r="O148" s="627"/>
      <c r="P148" s="627"/>
      <c r="Q148" s="627"/>
      <c r="R148" s="627"/>
      <c r="S148" s="627"/>
      <c r="T148" s="627"/>
      <c r="U148" s="627"/>
      <c r="V148" s="627"/>
      <c r="W148" s="627"/>
      <c r="X148" s="627"/>
      <c r="Y148" s="627"/>
      <c r="Z148" s="627"/>
      <c r="AA148" s="627"/>
      <c r="AB148" s="627"/>
      <c r="AC148" s="627"/>
      <c r="AD148" s="627"/>
      <c r="AE148" s="627"/>
      <c r="AF148" s="627"/>
      <c r="AG148" s="627"/>
      <c r="AH148" s="627"/>
      <c r="AI148" s="627"/>
      <c r="AJ148" s="627"/>
      <c r="AK148" s="627"/>
    </row>
    <row r="149" spans="4:37" ht="15.75">
      <c r="D149" s="29"/>
      <c r="F149" s="5" t="s">
        <v>552</v>
      </c>
      <c r="I149" s="627">
        <v>141</v>
      </c>
      <c r="J149" s="627">
        <v>141</v>
      </c>
      <c r="K149" s="627">
        <v>163</v>
      </c>
      <c r="L149" s="627">
        <v>152</v>
      </c>
      <c r="M149" s="627">
        <v>152</v>
      </c>
      <c r="N149" s="627">
        <v>143</v>
      </c>
      <c r="O149" s="627">
        <v>143</v>
      </c>
      <c r="P149" s="627">
        <v>143</v>
      </c>
      <c r="Q149" s="627">
        <v>154</v>
      </c>
      <c r="R149" s="627">
        <v>204</v>
      </c>
      <c r="S149" s="627">
        <v>217</v>
      </c>
      <c r="T149" s="627">
        <v>223</v>
      </c>
      <c r="U149" s="627">
        <v>243</v>
      </c>
      <c r="V149" s="627">
        <v>255</v>
      </c>
      <c r="W149" s="627">
        <v>258</v>
      </c>
      <c r="X149" s="627">
        <v>267</v>
      </c>
      <c r="Y149" s="627">
        <v>277</v>
      </c>
      <c r="Z149" s="627">
        <v>291</v>
      </c>
      <c r="AA149" s="627">
        <v>308</v>
      </c>
      <c r="AB149" s="627">
        <v>328</v>
      </c>
      <c r="AC149" s="627">
        <v>351</v>
      </c>
      <c r="AD149" s="627">
        <v>373</v>
      </c>
      <c r="AE149" s="627">
        <v>398</v>
      </c>
      <c r="AF149" s="627">
        <v>409</v>
      </c>
      <c r="AG149" s="627">
        <v>580</v>
      </c>
      <c r="AH149" s="627">
        <v>690</v>
      </c>
      <c r="AI149" s="627">
        <v>799</v>
      </c>
      <c r="AJ149" s="627">
        <v>799</v>
      </c>
      <c r="AK149" s="627">
        <v>799</v>
      </c>
    </row>
    <row r="150" spans="4:37" ht="15.75">
      <c r="D150" s="29"/>
      <c r="F150" s="5" t="s">
        <v>801</v>
      </c>
      <c r="I150" s="627">
        <v>23</v>
      </c>
      <c r="J150" s="627">
        <v>23</v>
      </c>
      <c r="K150" s="627">
        <v>30</v>
      </c>
      <c r="L150" s="627">
        <v>25</v>
      </c>
      <c r="M150" s="627">
        <v>25</v>
      </c>
      <c r="N150" s="627">
        <v>25</v>
      </c>
      <c r="O150" s="627">
        <v>25</v>
      </c>
      <c r="P150" s="627">
        <v>25</v>
      </c>
      <c r="Q150" s="627">
        <v>41</v>
      </c>
      <c r="R150" s="627">
        <v>41</v>
      </c>
      <c r="S150" s="627">
        <v>43</v>
      </c>
      <c r="T150" s="627">
        <v>41</v>
      </c>
      <c r="U150" s="627">
        <v>41</v>
      </c>
      <c r="V150" s="627">
        <v>41</v>
      </c>
      <c r="W150" s="627">
        <v>41</v>
      </c>
      <c r="X150" s="627">
        <v>41</v>
      </c>
      <c r="Y150" s="627">
        <v>41</v>
      </c>
      <c r="Z150" s="627">
        <v>41</v>
      </c>
      <c r="AA150" s="627">
        <v>41</v>
      </c>
      <c r="AB150" s="627">
        <v>41</v>
      </c>
      <c r="AC150" s="627">
        <v>41</v>
      </c>
      <c r="AD150" s="627">
        <v>41</v>
      </c>
      <c r="AE150" s="627">
        <v>41</v>
      </c>
      <c r="AF150" s="627">
        <v>41</v>
      </c>
      <c r="AG150" s="627">
        <v>74</v>
      </c>
      <c r="AH150" s="627">
        <v>74</v>
      </c>
      <c r="AI150" s="627">
        <v>84</v>
      </c>
      <c r="AJ150" s="627">
        <v>88</v>
      </c>
      <c r="AK150" s="627">
        <v>92</v>
      </c>
    </row>
    <row r="151" spans="4:37" ht="15.75">
      <c r="D151" s="29"/>
      <c r="F151" s="5" t="s">
        <v>627</v>
      </c>
      <c r="I151" s="627">
        <v>89</v>
      </c>
      <c r="J151" s="627">
        <v>89</v>
      </c>
      <c r="K151" s="627">
        <v>60</v>
      </c>
      <c r="L151" s="627">
        <v>81</v>
      </c>
      <c r="M151" s="627">
        <v>81</v>
      </c>
      <c r="N151" s="627">
        <v>90</v>
      </c>
      <c r="O151" s="627">
        <v>110</v>
      </c>
      <c r="P151" s="627">
        <v>110</v>
      </c>
      <c r="Q151" s="627">
        <v>119</v>
      </c>
      <c r="R151" s="627">
        <v>127</v>
      </c>
      <c r="S151" s="627">
        <v>136</v>
      </c>
      <c r="T151" s="627">
        <v>189</v>
      </c>
      <c r="U151" s="627">
        <v>161</v>
      </c>
      <c r="V151" s="627">
        <v>125</v>
      </c>
      <c r="W151" s="627">
        <v>137</v>
      </c>
      <c r="X151" s="627">
        <v>148</v>
      </c>
      <c r="Y151" s="627">
        <v>163</v>
      </c>
      <c r="Z151" s="627">
        <v>179</v>
      </c>
      <c r="AA151" s="627">
        <v>200</v>
      </c>
      <c r="AB151" s="627">
        <v>215</v>
      </c>
      <c r="AC151" s="627">
        <v>226</v>
      </c>
      <c r="AD151" s="627">
        <v>243</v>
      </c>
      <c r="AE151" s="627">
        <v>258</v>
      </c>
      <c r="AF151" s="627">
        <v>258</v>
      </c>
      <c r="AG151" s="627">
        <v>358</v>
      </c>
      <c r="AH151" s="627">
        <v>457</v>
      </c>
      <c r="AI151" s="627">
        <v>477</v>
      </c>
      <c r="AJ151" s="627">
        <v>477</v>
      </c>
      <c r="AK151" s="627">
        <v>477</v>
      </c>
    </row>
    <row r="152" spans="4:37" ht="15.75">
      <c r="D152" s="29"/>
      <c r="F152" s="5" t="s">
        <v>37</v>
      </c>
      <c r="I152" s="627">
        <v>253</v>
      </c>
      <c r="J152" s="627">
        <v>253</v>
      </c>
      <c r="K152" s="627">
        <v>253</v>
      </c>
      <c r="L152" s="627">
        <v>258</v>
      </c>
      <c r="M152" s="627">
        <v>258</v>
      </c>
      <c r="N152" s="627">
        <v>258</v>
      </c>
      <c r="O152" s="627">
        <v>278</v>
      </c>
      <c r="P152" s="627">
        <v>278</v>
      </c>
      <c r="Q152" s="627">
        <v>314</v>
      </c>
      <c r="R152" s="627">
        <v>372</v>
      </c>
      <c r="S152" s="627">
        <v>396</v>
      </c>
      <c r="T152" s="627">
        <v>453</v>
      </c>
      <c r="U152" s="627">
        <v>445</v>
      </c>
      <c r="V152" s="627">
        <v>421</v>
      </c>
      <c r="W152" s="627">
        <v>436</v>
      </c>
      <c r="X152" s="627">
        <v>456</v>
      </c>
      <c r="Y152" s="627">
        <v>481</v>
      </c>
      <c r="Z152" s="627">
        <v>511</v>
      </c>
      <c r="AA152" s="627">
        <v>549</v>
      </c>
      <c r="AB152" s="627">
        <v>584</v>
      </c>
      <c r="AC152" s="627">
        <v>618</v>
      </c>
      <c r="AD152" s="627">
        <v>657</v>
      </c>
      <c r="AE152" s="627">
        <v>697</v>
      </c>
      <c r="AF152" s="627">
        <v>708</v>
      </c>
      <c r="AG152" s="627">
        <v>1012</v>
      </c>
      <c r="AH152" s="627">
        <v>1221</v>
      </c>
      <c r="AI152" s="627">
        <v>1360</v>
      </c>
      <c r="AJ152" s="627">
        <v>1364</v>
      </c>
      <c r="AK152" s="627">
        <v>1368</v>
      </c>
    </row>
    <row r="153" spans="4:37" ht="15.75">
      <c r="D153" s="29"/>
      <c r="F153" s="5" t="s">
        <v>901</v>
      </c>
      <c r="I153" s="627">
        <v>82</v>
      </c>
      <c r="J153" s="627">
        <v>82</v>
      </c>
      <c r="K153" s="627">
        <v>92</v>
      </c>
      <c r="L153" s="627">
        <v>112</v>
      </c>
      <c r="M153" s="627">
        <v>122</v>
      </c>
      <c r="N153" s="627">
        <v>147</v>
      </c>
      <c r="O153" s="627">
        <v>157</v>
      </c>
      <c r="P153" s="627">
        <v>167</v>
      </c>
      <c r="Q153" s="627">
        <v>217</v>
      </c>
      <c r="R153" s="627">
        <v>217</v>
      </c>
      <c r="S153" s="627">
        <v>234</v>
      </c>
      <c r="T153" s="627">
        <v>254</v>
      </c>
      <c r="U153" s="627">
        <v>297</v>
      </c>
      <c r="V153" s="627">
        <v>337</v>
      </c>
      <c r="W153" s="627">
        <v>343</v>
      </c>
      <c r="X153" s="627">
        <v>355</v>
      </c>
      <c r="Y153" s="627">
        <v>360</v>
      </c>
      <c r="Z153" s="627">
        <v>360</v>
      </c>
      <c r="AA153" s="627">
        <v>360</v>
      </c>
      <c r="AB153" s="627">
        <v>360</v>
      </c>
      <c r="AC153" s="627">
        <v>360</v>
      </c>
      <c r="AD153" s="627">
        <v>360</v>
      </c>
      <c r="AE153" s="627">
        <v>360</v>
      </c>
      <c r="AF153" s="627">
        <v>393</v>
      </c>
      <c r="AG153" s="627">
        <v>556</v>
      </c>
      <c r="AH153" s="627">
        <v>664</v>
      </c>
      <c r="AI153" s="627">
        <v>698</v>
      </c>
      <c r="AJ153" s="627">
        <v>698</v>
      </c>
      <c r="AK153" s="627">
        <v>698</v>
      </c>
    </row>
    <row r="154" spans="4:37" ht="15.75">
      <c r="D154" s="29" t="s">
        <v>668</v>
      </c>
      <c r="I154" s="627"/>
      <c r="J154" s="627"/>
      <c r="K154" s="627"/>
      <c r="L154" s="627"/>
      <c r="M154" s="627"/>
      <c r="N154" s="627"/>
      <c r="O154" s="627"/>
      <c r="P154" s="627"/>
      <c r="Q154" s="627"/>
      <c r="R154" s="627"/>
      <c r="S154" s="627"/>
      <c r="T154" s="627"/>
      <c r="U154" s="627"/>
      <c r="V154" s="627"/>
      <c r="W154" s="627"/>
      <c r="X154" s="627"/>
      <c r="Y154" s="627"/>
      <c r="Z154" s="627"/>
      <c r="AA154" s="627"/>
      <c r="AB154" s="627"/>
      <c r="AC154" s="627"/>
      <c r="AD154" s="627"/>
      <c r="AE154" s="627"/>
      <c r="AF154" s="627"/>
      <c r="AG154" s="627"/>
      <c r="AH154" s="627"/>
      <c r="AI154" s="627"/>
      <c r="AJ154" s="627"/>
      <c r="AK154" s="627"/>
    </row>
    <row r="155" spans="4:37" ht="15.75">
      <c r="D155" s="29"/>
      <c r="E155" s="5" t="s">
        <v>109</v>
      </c>
      <c r="I155" s="627"/>
      <c r="J155" s="627"/>
      <c r="K155" s="627"/>
      <c r="L155" s="627"/>
      <c r="M155" s="627"/>
      <c r="N155" s="627"/>
      <c r="O155" s="627"/>
      <c r="P155" s="627"/>
      <c r="Q155" s="627"/>
      <c r="R155" s="627"/>
      <c r="S155" s="627"/>
      <c r="T155" s="627"/>
      <c r="U155" s="627"/>
      <c r="V155" s="627"/>
      <c r="W155" s="627"/>
      <c r="X155" s="627"/>
      <c r="Y155" s="627"/>
      <c r="Z155" s="627"/>
      <c r="AA155" s="627"/>
      <c r="AB155" s="627"/>
      <c r="AC155" s="627"/>
      <c r="AD155" s="627"/>
      <c r="AE155" s="627"/>
      <c r="AF155" s="627"/>
      <c r="AG155" s="627"/>
      <c r="AH155" s="627"/>
      <c r="AI155" s="627"/>
      <c r="AJ155" s="627"/>
      <c r="AK155" s="627"/>
    </row>
    <row r="156" spans="4:37" ht="15.75">
      <c r="D156" s="29"/>
      <c r="F156" s="5" t="s">
        <v>97</v>
      </c>
      <c r="I156" s="627">
        <v>0</v>
      </c>
      <c r="J156" s="611">
        <v>6100</v>
      </c>
      <c r="K156" s="611">
        <v>6100</v>
      </c>
      <c r="L156" s="611">
        <v>6800</v>
      </c>
      <c r="M156" s="611">
        <v>6800</v>
      </c>
      <c r="N156" s="611">
        <v>6800</v>
      </c>
      <c r="O156" s="611">
        <v>6800</v>
      </c>
      <c r="P156" s="611">
        <v>6800</v>
      </c>
      <c r="Q156" s="611">
        <v>7200</v>
      </c>
      <c r="R156" s="611">
        <v>7200</v>
      </c>
      <c r="S156" s="611">
        <v>7400</v>
      </c>
      <c r="T156" s="611">
        <v>6400</v>
      </c>
      <c r="U156" s="611">
        <v>8600</v>
      </c>
      <c r="V156" s="611">
        <v>11000</v>
      </c>
      <c r="W156" s="611">
        <v>10700</v>
      </c>
      <c r="X156" s="611">
        <v>10800</v>
      </c>
      <c r="Y156" s="611">
        <v>11400</v>
      </c>
      <c r="Z156" s="611">
        <v>12100</v>
      </c>
      <c r="AA156" s="611">
        <v>12100</v>
      </c>
      <c r="AB156" s="611">
        <v>12100</v>
      </c>
      <c r="AC156" s="611">
        <v>12200</v>
      </c>
      <c r="AD156" s="611">
        <v>12400</v>
      </c>
      <c r="AE156" s="611">
        <v>12500</v>
      </c>
      <c r="AF156" s="611">
        <v>12500</v>
      </c>
      <c r="AG156" s="611">
        <v>21800</v>
      </c>
      <c r="AH156" s="611">
        <v>23200</v>
      </c>
      <c r="AI156" s="611">
        <v>24300</v>
      </c>
      <c r="AJ156" s="611">
        <v>24300</v>
      </c>
      <c r="AK156" s="611">
        <v>30200</v>
      </c>
    </row>
    <row r="157" spans="4:37">
      <c r="F157" s="5" t="s">
        <v>921</v>
      </c>
      <c r="I157" s="627">
        <v>0</v>
      </c>
      <c r="J157" s="611">
        <v>2599.6999999999998</v>
      </c>
      <c r="K157" s="611">
        <v>5027</v>
      </c>
      <c r="L157" s="611">
        <v>4679</v>
      </c>
      <c r="M157" s="611">
        <v>4815</v>
      </c>
      <c r="N157" s="611">
        <v>4763.8999999999996</v>
      </c>
      <c r="O157" s="611">
        <v>4847</v>
      </c>
      <c r="P157" s="611">
        <v>4766.8</v>
      </c>
      <c r="Q157" s="611">
        <v>4787.8</v>
      </c>
      <c r="R157" s="611">
        <v>4759.5</v>
      </c>
      <c r="S157" s="611">
        <v>4759.5</v>
      </c>
      <c r="T157" s="611">
        <v>4002.3</v>
      </c>
      <c r="U157" s="611">
        <v>3635.4000000000005</v>
      </c>
      <c r="V157" s="611">
        <v>3936.9999999999991</v>
      </c>
      <c r="W157" s="611">
        <v>3936.9999999999991</v>
      </c>
      <c r="X157" s="611">
        <v>3936.9999999999991</v>
      </c>
      <c r="Y157" s="611">
        <v>3936.9999999999991</v>
      </c>
      <c r="Z157" s="611">
        <v>3936.9999999999991</v>
      </c>
      <c r="AA157" s="611">
        <v>3936.9999999999991</v>
      </c>
      <c r="AB157" s="611">
        <v>3936.9999999999991</v>
      </c>
      <c r="AC157" s="611">
        <v>3936.9999999999991</v>
      </c>
      <c r="AD157" s="611">
        <v>3936.9999999999991</v>
      </c>
      <c r="AE157" s="611">
        <v>3936.9999999999991</v>
      </c>
      <c r="AF157" s="611">
        <v>3936.9999999999991</v>
      </c>
      <c r="AG157" s="611">
        <v>3936.9999999999991</v>
      </c>
      <c r="AH157" s="611">
        <v>3936.9999999999991</v>
      </c>
      <c r="AI157" s="611">
        <v>3936.9999999999991</v>
      </c>
      <c r="AJ157" s="611">
        <v>3936.9999999999991</v>
      </c>
      <c r="AK157" s="611">
        <v>3936.9999999999991</v>
      </c>
    </row>
    <row r="158" spans="4:37">
      <c r="F158" s="5" t="s">
        <v>922</v>
      </c>
      <c r="I158" s="627">
        <v>0</v>
      </c>
      <c r="J158" s="611">
        <v>15858169.999999998</v>
      </c>
      <c r="K158" s="611">
        <v>30664090</v>
      </c>
      <c r="L158" s="611">
        <v>31814480</v>
      </c>
      <c r="M158" s="611">
        <v>32742000</v>
      </c>
      <c r="N158" s="611">
        <v>32394519.999999996</v>
      </c>
      <c r="O158" s="611">
        <v>32959600</v>
      </c>
      <c r="P158" s="611">
        <v>32414240</v>
      </c>
      <c r="Q158" s="611">
        <v>34472160</v>
      </c>
      <c r="R158" s="611">
        <v>34268400</v>
      </c>
      <c r="S158" s="611">
        <v>35220300</v>
      </c>
      <c r="T158" s="611">
        <v>25614720</v>
      </c>
      <c r="U158" s="611">
        <v>31264440.000000004</v>
      </c>
      <c r="V158" s="611">
        <v>43306999.999999993</v>
      </c>
      <c r="W158" s="611">
        <v>42125899.999999993</v>
      </c>
      <c r="X158" s="611">
        <v>42519599.999999993</v>
      </c>
      <c r="Y158" s="611">
        <v>44881799.999999993</v>
      </c>
      <c r="Z158" s="611">
        <v>47637699.999999993</v>
      </c>
      <c r="AA158" s="611">
        <v>47637699.999999993</v>
      </c>
      <c r="AB158" s="611">
        <v>47637699.999999993</v>
      </c>
      <c r="AC158" s="611">
        <v>48031399.999999993</v>
      </c>
      <c r="AD158" s="611">
        <v>48818799.999999985</v>
      </c>
      <c r="AE158" s="611">
        <v>49212499.999999985</v>
      </c>
      <c r="AF158" s="611">
        <v>49212499.999999985</v>
      </c>
      <c r="AG158" s="611">
        <v>85826599.999999985</v>
      </c>
      <c r="AH158" s="611">
        <v>91338399.999999985</v>
      </c>
      <c r="AI158" s="611">
        <v>95669099.999999985</v>
      </c>
      <c r="AJ158" s="611">
        <v>95669099.999999985</v>
      </c>
      <c r="AK158" s="611">
        <v>118897399.99999997</v>
      </c>
    </row>
    <row r="159" spans="4:37">
      <c r="E159" s="5" t="s">
        <v>459</v>
      </c>
      <c r="I159" s="627">
        <v>80000000</v>
      </c>
      <c r="J159" s="611">
        <v>80000000</v>
      </c>
      <c r="K159" s="611">
        <v>80000000</v>
      </c>
      <c r="L159" s="611">
        <v>80000000</v>
      </c>
      <c r="M159" s="611">
        <v>80000000</v>
      </c>
      <c r="N159" s="611">
        <v>80000000</v>
      </c>
      <c r="O159" s="611">
        <v>82000000</v>
      </c>
      <c r="P159" s="611">
        <v>92000000</v>
      </c>
      <c r="Q159" s="611">
        <v>114000000</v>
      </c>
      <c r="R159" s="611">
        <v>125000000</v>
      </c>
      <c r="S159" s="611">
        <v>146000000</v>
      </c>
      <c r="T159" s="611">
        <v>142000000</v>
      </c>
      <c r="U159" s="611">
        <v>166000000</v>
      </c>
      <c r="V159" s="611">
        <v>157000000</v>
      </c>
      <c r="W159" s="611">
        <v>150000000</v>
      </c>
      <c r="X159" s="611">
        <v>150000000</v>
      </c>
      <c r="Y159" s="611">
        <v>153000000</v>
      </c>
      <c r="Z159" s="611">
        <v>158000000</v>
      </c>
      <c r="AA159" s="611">
        <v>169000000</v>
      </c>
      <c r="AB159" s="611">
        <v>189000000</v>
      </c>
      <c r="AC159" s="611">
        <v>214000000</v>
      </c>
      <c r="AD159" s="611">
        <v>236000000</v>
      </c>
      <c r="AE159" s="611">
        <v>260000000</v>
      </c>
      <c r="AF159" s="611">
        <v>272000000</v>
      </c>
      <c r="AG159" s="611">
        <v>322000000</v>
      </c>
      <c r="AH159" s="611">
        <v>372000000</v>
      </c>
      <c r="AI159" s="611">
        <v>422000000</v>
      </c>
      <c r="AJ159" s="611">
        <v>472000000</v>
      </c>
      <c r="AK159" s="611">
        <v>522000000</v>
      </c>
    </row>
    <row r="165" spans="3:37" ht="15.75">
      <c r="C165" s="5"/>
      <c r="D165" s="1008" t="s">
        <v>1162</v>
      </c>
      <c r="E165" s="1009"/>
      <c r="F165" s="1009"/>
      <c r="G165" s="1010" t="s">
        <v>547</v>
      </c>
      <c r="H165" s="1048"/>
      <c r="I165" s="1012">
        <v>2002</v>
      </c>
      <c r="J165" s="1012">
        <v>2003</v>
      </c>
      <c r="K165" s="1012">
        <v>2004</v>
      </c>
      <c r="L165" s="1012">
        <v>2005</v>
      </c>
      <c r="M165" s="1012">
        <v>2006</v>
      </c>
      <c r="N165" s="1012">
        <v>2007</v>
      </c>
      <c r="O165" s="1012">
        <v>2008</v>
      </c>
      <c r="P165" s="1012">
        <v>2009</v>
      </c>
      <c r="Q165" s="1012">
        <v>2010</v>
      </c>
      <c r="R165" s="1012">
        <v>2011</v>
      </c>
      <c r="S165" s="1012">
        <v>2012</v>
      </c>
      <c r="T165" s="1012">
        <v>2013</v>
      </c>
      <c r="U165" s="1012">
        <v>2014</v>
      </c>
      <c r="V165" s="1012">
        <v>2015</v>
      </c>
      <c r="W165" s="1012">
        <v>2016</v>
      </c>
      <c r="X165" s="1012">
        <v>2017</v>
      </c>
      <c r="Y165" s="1012">
        <v>2018</v>
      </c>
      <c r="Z165" s="1012">
        <v>2019</v>
      </c>
      <c r="AA165" s="1012">
        <v>2020</v>
      </c>
      <c r="AB165" s="1012">
        <v>2021</v>
      </c>
      <c r="AC165" s="1012">
        <v>2022</v>
      </c>
      <c r="AD165" s="1012">
        <v>2023</v>
      </c>
      <c r="AE165" s="1012">
        <v>2024</v>
      </c>
      <c r="AF165" s="1012">
        <v>2025</v>
      </c>
      <c r="AG165" s="1012">
        <v>2026</v>
      </c>
      <c r="AH165" s="1012">
        <v>2027</v>
      </c>
      <c r="AI165" s="1012">
        <v>2028</v>
      </c>
      <c r="AJ165" s="1012">
        <v>2029</v>
      </c>
      <c r="AK165" s="1049">
        <v>2030</v>
      </c>
    </row>
    <row r="166" spans="3:37" ht="15.75">
      <c r="C166" s="5"/>
      <c r="D166" s="708" t="s">
        <v>1145</v>
      </c>
      <c r="E166" s="813"/>
    </row>
    <row r="167" spans="3:37" ht="15.75">
      <c r="C167" s="5"/>
      <c r="D167" s="708" t="s">
        <v>1111</v>
      </c>
      <c r="E167" s="813"/>
    </row>
    <row r="168" spans="3:37">
      <c r="D168" s="156"/>
      <c r="E168" s="156" t="s">
        <v>532</v>
      </c>
      <c r="J168" s="494">
        <v>1835333.9999999998</v>
      </c>
      <c r="K168" s="494">
        <v>1851259.5</v>
      </c>
      <c r="L168" s="494">
        <v>1602945.4000000001</v>
      </c>
      <c r="M168" s="494">
        <v>1621153.2</v>
      </c>
      <c r="N168" s="494">
        <v>1834807.0999999999</v>
      </c>
      <c r="O168" s="494">
        <v>1757447.5</v>
      </c>
      <c r="P168" s="494">
        <v>1642133.5999999999</v>
      </c>
      <c r="Q168" s="494">
        <v>1444874.0000000002</v>
      </c>
      <c r="R168" s="494">
        <v>1259278.7000000002</v>
      </c>
      <c r="S168" s="494">
        <v>1503932.8999999997</v>
      </c>
      <c r="T168" s="494">
        <v>1744355.4000000004</v>
      </c>
      <c r="U168" s="494">
        <v>1597907.8280085693</v>
      </c>
      <c r="V168" s="494">
        <v>1590234.8071338162</v>
      </c>
      <c r="W168" s="494">
        <v>1562921.8429439319</v>
      </c>
      <c r="X168" s="494">
        <v>1553811.4125558406</v>
      </c>
      <c r="Y168" s="494">
        <v>1517405.9882197583</v>
      </c>
      <c r="Z168" s="494">
        <v>1508499.4197775694</v>
      </c>
      <c r="AA168" s="494">
        <v>1437283.7571002305</v>
      </c>
      <c r="AB168" s="494">
        <v>1446497.5077637434</v>
      </c>
      <c r="AC168" s="494">
        <v>1450218.6196600758</v>
      </c>
      <c r="AD168" s="494">
        <v>1452012.0917229676</v>
      </c>
      <c r="AE168" s="494">
        <v>1456387.4310763106</v>
      </c>
      <c r="AF168" s="494">
        <v>1448998.8676242083</v>
      </c>
      <c r="AG168" s="494">
        <v>1453024.6891000625</v>
      </c>
      <c r="AH168" s="494">
        <v>1452913.0702841678</v>
      </c>
      <c r="AI168" s="494">
        <v>1452977.0763692188</v>
      </c>
      <c r="AJ168" s="494">
        <v>1452881.6496778268</v>
      </c>
      <c r="AK168" s="494">
        <v>1398686.7841113836</v>
      </c>
    </row>
    <row r="169" spans="3:37">
      <c r="D169" s="156"/>
      <c r="E169" s="156" t="s">
        <v>533</v>
      </c>
      <c r="J169" s="494">
        <v>89373</v>
      </c>
      <c r="K169" s="494">
        <v>212494</v>
      </c>
      <c r="L169" s="494">
        <v>39765.4</v>
      </c>
      <c r="M169" s="494">
        <v>72354</v>
      </c>
      <c r="N169" s="494">
        <v>291724.79999999999</v>
      </c>
      <c r="O169" s="494">
        <v>236660.09999999998</v>
      </c>
      <c r="P169" s="494">
        <v>85214.499999999985</v>
      </c>
      <c r="Q169" s="494">
        <v>36043.799999999996</v>
      </c>
      <c r="R169" s="494">
        <v>660.1</v>
      </c>
      <c r="S169" s="494">
        <v>23133.8</v>
      </c>
      <c r="T169" s="494">
        <v>0</v>
      </c>
      <c r="U169" s="494">
        <v>0</v>
      </c>
      <c r="V169" s="494">
        <v>0</v>
      </c>
      <c r="W169" s="494">
        <v>0</v>
      </c>
      <c r="X169" s="494">
        <v>0</v>
      </c>
      <c r="Y169" s="494">
        <v>0</v>
      </c>
      <c r="Z169" s="494">
        <v>0</v>
      </c>
      <c r="AA169" s="494">
        <v>0</v>
      </c>
      <c r="AB169" s="494">
        <v>0</v>
      </c>
      <c r="AC169" s="494">
        <v>0</v>
      </c>
      <c r="AD169" s="494">
        <v>0</v>
      </c>
      <c r="AE169" s="494">
        <v>0</v>
      </c>
      <c r="AF169" s="494">
        <v>0</v>
      </c>
      <c r="AG169" s="494">
        <v>0</v>
      </c>
      <c r="AH169" s="494">
        <v>0</v>
      </c>
      <c r="AI169" s="494">
        <v>0</v>
      </c>
      <c r="AJ169" s="494">
        <v>0</v>
      </c>
      <c r="AK169" s="494">
        <v>56038.615980319351</v>
      </c>
    </row>
    <row r="170" spans="3:37">
      <c r="D170" s="156"/>
      <c r="E170" s="156" t="s">
        <v>1091</v>
      </c>
      <c r="J170" s="494">
        <v>1211068.4999999998</v>
      </c>
      <c r="K170" s="494">
        <v>1298513.9000000001</v>
      </c>
      <c r="L170" s="494">
        <v>1179844.1000000001</v>
      </c>
      <c r="M170" s="494">
        <v>1202478.3999999999</v>
      </c>
      <c r="N170" s="494">
        <v>1264506.2</v>
      </c>
      <c r="O170" s="494">
        <v>1193879.5</v>
      </c>
      <c r="P170" s="494">
        <v>1025213.3999999999</v>
      </c>
      <c r="Q170" s="494">
        <v>928000.00000000012</v>
      </c>
      <c r="R170" s="494">
        <v>934296.90000000026</v>
      </c>
      <c r="S170" s="494">
        <v>944952.59999999986</v>
      </c>
      <c r="T170" s="494">
        <v>1021890.1949999999</v>
      </c>
      <c r="U170" s="494">
        <v>936815.85425189906</v>
      </c>
      <c r="V170" s="494">
        <v>906984.14987757988</v>
      </c>
      <c r="W170" s="494">
        <v>886423.46453545045</v>
      </c>
      <c r="X170" s="494">
        <v>874055.80764426256</v>
      </c>
      <c r="Y170" s="494">
        <v>881489.67088099709</v>
      </c>
      <c r="Z170" s="494">
        <v>896352.70743767871</v>
      </c>
      <c r="AA170" s="494">
        <v>908529.0549777596</v>
      </c>
      <c r="AB170" s="494">
        <v>920485.637406533</v>
      </c>
      <c r="AC170" s="494">
        <v>917083.98049109033</v>
      </c>
      <c r="AD170" s="494">
        <v>912722.93752727041</v>
      </c>
      <c r="AE170" s="494">
        <v>910162.97446124197</v>
      </c>
      <c r="AF170" s="494">
        <v>906634.91444055596</v>
      </c>
      <c r="AG170" s="494">
        <v>905218.52892561711</v>
      </c>
      <c r="AH170" s="494">
        <v>901391.857462188</v>
      </c>
      <c r="AI170" s="494">
        <v>897686.62474315194</v>
      </c>
      <c r="AJ170" s="494">
        <v>894185.60234163108</v>
      </c>
      <c r="AK170" s="494">
        <v>892022.93941659341</v>
      </c>
    </row>
    <row r="171" spans="3:37">
      <c r="D171" s="156"/>
      <c r="E171" s="156" t="s">
        <v>1112</v>
      </c>
      <c r="J171" s="494">
        <v>713638.5</v>
      </c>
      <c r="K171" s="494">
        <v>765239.59999999986</v>
      </c>
      <c r="L171" s="494">
        <v>462866.69999999995</v>
      </c>
      <c r="M171" s="494">
        <v>491028.8</v>
      </c>
      <c r="N171" s="494">
        <v>862025.7</v>
      </c>
      <c r="O171" s="494">
        <v>800228.1</v>
      </c>
      <c r="P171" s="494">
        <v>702134.7</v>
      </c>
      <c r="Q171" s="494">
        <v>552917.80000000005</v>
      </c>
      <c r="R171" s="494">
        <v>325641.90000000002</v>
      </c>
      <c r="S171" s="494">
        <v>582114.1</v>
      </c>
      <c r="T171" s="494">
        <v>722465.20500000031</v>
      </c>
      <c r="U171" s="494">
        <v>661091.97375667014</v>
      </c>
      <c r="V171" s="494">
        <v>683250.65725623618</v>
      </c>
      <c r="W171" s="494">
        <v>676498.37840848148</v>
      </c>
      <c r="X171" s="494">
        <v>679755.604911578</v>
      </c>
      <c r="Y171" s="494">
        <v>635916.31733876118</v>
      </c>
      <c r="Z171" s="494">
        <v>612146.71233989066</v>
      </c>
      <c r="AA171" s="494">
        <v>528754.70212247106</v>
      </c>
      <c r="AB171" s="494">
        <v>526011.87035721028</v>
      </c>
      <c r="AC171" s="494">
        <v>533134.63916898542</v>
      </c>
      <c r="AD171" s="494">
        <v>539289.15419569716</v>
      </c>
      <c r="AE171" s="494">
        <v>546224.45661506872</v>
      </c>
      <c r="AF171" s="494">
        <v>542363.95318365248</v>
      </c>
      <c r="AG171" s="494">
        <v>547806.16017444537</v>
      </c>
      <c r="AH171" s="494">
        <v>551521.21282197989</v>
      </c>
      <c r="AI171" s="494">
        <v>555290.45162606682</v>
      </c>
      <c r="AJ171" s="494">
        <v>558696.04733619571</v>
      </c>
      <c r="AK171" s="494">
        <v>562702.46067510953</v>
      </c>
    </row>
    <row r="172" spans="3:37" ht="15.75">
      <c r="D172" s="156"/>
      <c r="E172" s="314" t="s">
        <v>37</v>
      </c>
      <c r="J172" s="539">
        <v>1924706.9999999998</v>
      </c>
      <c r="K172" s="539">
        <v>2063753.5</v>
      </c>
      <c r="L172" s="539">
        <v>1642710.8</v>
      </c>
      <c r="M172" s="539">
        <v>1693507.2</v>
      </c>
      <c r="N172" s="539">
        <v>2126531.9</v>
      </c>
      <c r="O172" s="539">
        <v>1994107.6</v>
      </c>
      <c r="P172" s="539">
        <v>1727348.0999999999</v>
      </c>
      <c r="Q172" s="539">
        <v>1480917.8000000003</v>
      </c>
      <c r="R172" s="539">
        <v>1259938.8000000003</v>
      </c>
      <c r="S172" s="539">
        <v>1527066.6999999997</v>
      </c>
      <c r="T172" s="539">
        <v>1744355.4000000004</v>
      </c>
      <c r="U172" s="539">
        <v>1597907.8280085693</v>
      </c>
      <c r="V172" s="539">
        <v>1590234.8071338162</v>
      </c>
      <c r="W172" s="539">
        <v>1562921.8429439319</v>
      </c>
      <c r="X172" s="539">
        <v>1553811.4125558406</v>
      </c>
      <c r="Y172" s="539">
        <v>1517405.9882197583</v>
      </c>
      <c r="Z172" s="539">
        <v>1508499.4197775694</v>
      </c>
      <c r="AA172" s="539">
        <v>1437283.7571002305</v>
      </c>
      <c r="AB172" s="539">
        <v>1446497.5077637434</v>
      </c>
      <c r="AC172" s="539">
        <v>1450218.6196600758</v>
      </c>
      <c r="AD172" s="539">
        <v>1452012.0917229676</v>
      </c>
      <c r="AE172" s="539">
        <v>1456387.4310763106</v>
      </c>
      <c r="AF172" s="539">
        <v>1448998.8676242083</v>
      </c>
      <c r="AG172" s="539">
        <v>1453024.6891000625</v>
      </c>
      <c r="AH172" s="539">
        <v>1452913.0702841678</v>
      </c>
      <c r="AI172" s="539">
        <v>1452977.0763692188</v>
      </c>
      <c r="AJ172" s="539">
        <v>1452881.6496778268</v>
      </c>
      <c r="AK172" s="539">
        <v>1454725.400091703</v>
      </c>
    </row>
    <row r="173" spans="3:37" ht="15.75">
      <c r="D173" s="708" t="s">
        <v>535</v>
      </c>
      <c r="E173" s="156"/>
      <c r="J173" s="494"/>
      <c r="K173" s="494"/>
      <c r="L173" s="494"/>
      <c r="M173" s="494"/>
      <c r="N173" s="494"/>
      <c r="O173" s="494"/>
      <c r="P173" s="494"/>
      <c r="Q173" s="494"/>
      <c r="R173" s="494"/>
      <c r="S173" s="494"/>
      <c r="T173" s="494"/>
      <c r="U173" s="494"/>
      <c r="V173" s="494"/>
      <c r="W173" s="494"/>
      <c r="X173" s="494"/>
      <c r="Y173" s="494"/>
      <c r="Z173" s="494"/>
      <c r="AA173" s="494"/>
      <c r="AB173" s="494"/>
      <c r="AC173" s="494"/>
      <c r="AD173" s="494"/>
      <c r="AE173" s="494"/>
      <c r="AF173" s="494"/>
      <c r="AG173" s="494"/>
      <c r="AH173" s="494"/>
      <c r="AI173" s="494"/>
      <c r="AJ173" s="494"/>
      <c r="AK173" s="494"/>
    </row>
    <row r="174" spans="3:37">
      <c r="D174" s="156"/>
      <c r="E174" s="156" t="s">
        <v>1091</v>
      </c>
      <c r="J174" s="494">
        <v>39589.5</v>
      </c>
      <c r="K174" s="494">
        <v>51574.1</v>
      </c>
      <c r="L174" s="494">
        <v>118000.7</v>
      </c>
      <c r="M174" s="494">
        <v>55515.899999999994</v>
      </c>
      <c r="N174" s="494">
        <v>11010.1</v>
      </c>
      <c r="O174" s="494">
        <v>0</v>
      </c>
      <c r="P174" s="494">
        <v>0</v>
      </c>
      <c r="Q174" s="494">
        <v>0</v>
      </c>
      <c r="R174" s="494">
        <v>53279.8</v>
      </c>
      <c r="S174" s="494">
        <v>0</v>
      </c>
      <c r="T174" s="494">
        <v>0</v>
      </c>
      <c r="U174" s="494">
        <v>0</v>
      </c>
      <c r="V174" s="494">
        <v>0</v>
      </c>
      <c r="W174" s="494">
        <v>0</v>
      </c>
      <c r="X174" s="494">
        <v>0</v>
      </c>
      <c r="Y174" s="494">
        <v>0</v>
      </c>
      <c r="Z174" s="494">
        <v>0</v>
      </c>
      <c r="AA174" s="494">
        <v>0</v>
      </c>
      <c r="AB174" s="494">
        <v>0</v>
      </c>
      <c r="AC174" s="494">
        <v>0</v>
      </c>
      <c r="AD174" s="494">
        <v>0</v>
      </c>
      <c r="AE174" s="494">
        <v>0</v>
      </c>
      <c r="AF174" s="494">
        <v>0</v>
      </c>
      <c r="AG174" s="494">
        <v>0</v>
      </c>
      <c r="AH174" s="494">
        <v>0</v>
      </c>
      <c r="AI174" s="494">
        <v>0</v>
      </c>
      <c r="AJ174" s="494">
        <v>0</v>
      </c>
      <c r="AK174" s="494">
        <v>0</v>
      </c>
    </row>
    <row r="175" spans="3:37">
      <c r="D175" s="156"/>
      <c r="E175" s="156" t="s">
        <v>1112</v>
      </c>
      <c r="J175" s="494">
        <v>71419.400000000009</v>
      </c>
      <c r="K175" s="494">
        <v>113151</v>
      </c>
      <c r="L175" s="494">
        <v>109761</v>
      </c>
      <c r="M175" s="494">
        <v>191760.19999999998</v>
      </c>
      <c r="N175" s="494">
        <v>35377.1</v>
      </c>
      <c r="O175" s="494">
        <v>0</v>
      </c>
      <c r="P175" s="494">
        <v>-0.1</v>
      </c>
      <c r="Q175" s="494">
        <v>0</v>
      </c>
      <c r="R175" s="494">
        <v>170180.40000000002</v>
      </c>
      <c r="S175" s="494">
        <v>0</v>
      </c>
      <c r="T175" s="494">
        <v>0</v>
      </c>
      <c r="U175" s="494">
        <v>0</v>
      </c>
      <c r="V175" s="494">
        <v>0</v>
      </c>
      <c r="W175" s="494">
        <v>0</v>
      </c>
      <c r="X175" s="494">
        <v>0</v>
      </c>
      <c r="Y175" s="494">
        <v>0</v>
      </c>
      <c r="Z175" s="494">
        <v>0</v>
      </c>
      <c r="AA175" s="494">
        <v>0</v>
      </c>
      <c r="AB175" s="494">
        <v>0</v>
      </c>
      <c r="AC175" s="494">
        <v>0</v>
      </c>
      <c r="AD175" s="494">
        <v>0</v>
      </c>
      <c r="AE175" s="494">
        <v>0</v>
      </c>
      <c r="AF175" s="494">
        <v>0</v>
      </c>
      <c r="AG175" s="494">
        <v>0</v>
      </c>
      <c r="AH175" s="494">
        <v>0</v>
      </c>
      <c r="AI175" s="494">
        <v>0</v>
      </c>
      <c r="AJ175" s="494">
        <v>0</v>
      </c>
      <c r="AK175" s="494">
        <v>0</v>
      </c>
    </row>
    <row r="176" spans="3:37" ht="15.75">
      <c r="D176" s="156"/>
      <c r="E176" s="314" t="s">
        <v>37</v>
      </c>
      <c r="J176" s="539">
        <v>111008.90000000001</v>
      </c>
      <c r="K176" s="539">
        <v>164725.1</v>
      </c>
      <c r="L176" s="539">
        <v>227761.7</v>
      </c>
      <c r="M176" s="539">
        <v>247276.09999999998</v>
      </c>
      <c r="N176" s="539">
        <v>46387.199999999997</v>
      </c>
      <c r="O176" s="539">
        <v>0</v>
      </c>
      <c r="P176" s="539">
        <v>-0.1</v>
      </c>
      <c r="Q176" s="539">
        <v>0</v>
      </c>
      <c r="R176" s="539">
        <v>223460.2</v>
      </c>
      <c r="S176" s="539">
        <v>0</v>
      </c>
      <c r="T176" s="539">
        <v>0</v>
      </c>
      <c r="U176" s="539">
        <v>0</v>
      </c>
      <c r="V176" s="539">
        <v>0</v>
      </c>
      <c r="W176" s="539">
        <v>0</v>
      </c>
      <c r="X176" s="539">
        <v>0</v>
      </c>
      <c r="Y176" s="539">
        <v>0</v>
      </c>
      <c r="Z176" s="539">
        <v>0</v>
      </c>
      <c r="AA176" s="539">
        <v>0</v>
      </c>
      <c r="AB176" s="539">
        <v>0</v>
      </c>
      <c r="AC176" s="539">
        <v>0</v>
      </c>
      <c r="AD176" s="539">
        <v>0</v>
      </c>
      <c r="AE176" s="539">
        <v>0</v>
      </c>
      <c r="AF176" s="539">
        <v>0</v>
      </c>
      <c r="AG176" s="539">
        <v>0</v>
      </c>
      <c r="AH176" s="539">
        <v>0</v>
      </c>
      <c r="AI176" s="539">
        <v>0</v>
      </c>
      <c r="AJ176" s="539">
        <v>0</v>
      </c>
      <c r="AK176" s="539">
        <v>0</v>
      </c>
    </row>
    <row r="177" spans="2:37" ht="15.75">
      <c r="D177" s="708" t="s">
        <v>1113</v>
      </c>
      <c r="E177" s="156"/>
      <c r="J177" s="494"/>
      <c r="K177" s="494"/>
      <c r="L177" s="494"/>
      <c r="M177" s="494"/>
      <c r="N177" s="494"/>
      <c r="O177" s="494"/>
      <c r="P177" s="494"/>
      <c r="Q177" s="494"/>
      <c r="R177" s="494"/>
      <c r="S177" s="494"/>
      <c r="T177" s="494"/>
      <c r="U177" s="494"/>
      <c r="V177" s="494"/>
      <c r="W177" s="494"/>
      <c r="X177" s="494"/>
      <c r="Y177" s="494"/>
      <c r="Z177" s="494"/>
      <c r="AA177" s="494"/>
      <c r="AB177" s="494"/>
      <c r="AC177" s="494"/>
      <c r="AD177" s="494"/>
      <c r="AE177" s="494"/>
      <c r="AF177" s="494"/>
      <c r="AG177" s="494"/>
      <c r="AH177" s="494"/>
      <c r="AI177" s="494"/>
      <c r="AJ177" s="494"/>
      <c r="AK177" s="494"/>
    </row>
    <row r="178" spans="2:37">
      <c r="D178" s="156"/>
      <c r="E178" s="156" t="s">
        <v>1091</v>
      </c>
      <c r="J178" s="494">
        <v>103345.00000000001</v>
      </c>
      <c r="K178" s="494">
        <v>108053.40000000001</v>
      </c>
      <c r="L178" s="494">
        <v>93920.3</v>
      </c>
      <c r="M178" s="494">
        <v>102277.7</v>
      </c>
      <c r="N178" s="494">
        <v>113259.9</v>
      </c>
      <c r="O178" s="494">
        <v>71157.2</v>
      </c>
      <c r="P178" s="494">
        <v>32108.799999999999</v>
      </c>
      <c r="Q178" s="494">
        <v>21113.9</v>
      </c>
      <c r="R178" s="494">
        <v>21096.9</v>
      </c>
      <c r="S178" s="494">
        <v>24892.600000000002</v>
      </c>
      <c r="T178" s="494">
        <v>0</v>
      </c>
      <c r="U178" s="494">
        <v>0</v>
      </c>
      <c r="V178" s="494">
        <v>0</v>
      </c>
      <c r="W178" s="494">
        <v>0</v>
      </c>
      <c r="X178" s="494">
        <v>0</v>
      </c>
      <c r="Y178" s="494">
        <v>0</v>
      </c>
      <c r="Z178" s="494">
        <v>0</v>
      </c>
      <c r="AA178" s="494">
        <v>0</v>
      </c>
      <c r="AB178" s="494">
        <v>0</v>
      </c>
      <c r="AC178" s="494">
        <v>0</v>
      </c>
      <c r="AD178" s="494">
        <v>0</v>
      </c>
      <c r="AE178" s="494">
        <v>0</v>
      </c>
      <c r="AF178" s="494">
        <v>0</v>
      </c>
      <c r="AG178" s="494">
        <v>0</v>
      </c>
      <c r="AH178" s="494">
        <v>0</v>
      </c>
      <c r="AI178" s="494">
        <v>0</v>
      </c>
      <c r="AJ178" s="494">
        <v>0</v>
      </c>
      <c r="AK178" s="494">
        <v>0</v>
      </c>
    </row>
    <row r="179" spans="2:37">
      <c r="D179" s="156"/>
      <c r="E179" s="156" t="s">
        <v>1112</v>
      </c>
      <c r="J179" s="494">
        <v>26466.300000000003</v>
      </c>
      <c r="K179" s="494">
        <v>27228.2</v>
      </c>
      <c r="L179" s="494">
        <v>14967.6</v>
      </c>
      <c r="M179" s="494">
        <v>20047.099999999999</v>
      </c>
      <c r="N179" s="494">
        <v>30650.300000000003</v>
      </c>
      <c r="O179" s="494">
        <v>18953.599999999999</v>
      </c>
      <c r="P179" s="494">
        <v>8118.1000000000022</v>
      </c>
      <c r="Q179" s="494">
        <v>5281.8</v>
      </c>
      <c r="R179" s="494">
        <v>5429.8</v>
      </c>
      <c r="S179" s="494">
        <v>6821.1</v>
      </c>
      <c r="T179" s="494">
        <v>0</v>
      </c>
      <c r="U179" s="494">
        <v>0</v>
      </c>
      <c r="V179" s="494">
        <v>0</v>
      </c>
      <c r="W179" s="494">
        <v>0</v>
      </c>
      <c r="X179" s="494">
        <v>0</v>
      </c>
      <c r="Y179" s="494">
        <v>0</v>
      </c>
      <c r="Z179" s="494">
        <v>0</v>
      </c>
      <c r="AA179" s="494">
        <v>0</v>
      </c>
      <c r="AB179" s="494">
        <v>0</v>
      </c>
      <c r="AC179" s="494">
        <v>0</v>
      </c>
      <c r="AD179" s="494">
        <v>0</v>
      </c>
      <c r="AE179" s="494">
        <v>0</v>
      </c>
      <c r="AF179" s="494">
        <v>0</v>
      </c>
      <c r="AG179" s="494">
        <v>0</v>
      </c>
      <c r="AH179" s="494">
        <v>0</v>
      </c>
      <c r="AI179" s="494">
        <v>0</v>
      </c>
      <c r="AJ179" s="494">
        <v>0</v>
      </c>
      <c r="AK179" s="494">
        <v>0</v>
      </c>
    </row>
    <row r="180" spans="2:37" ht="15.75">
      <c r="D180" s="156"/>
      <c r="E180" s="314" t="s">
        <v>37</v>
      </c>
      <c r="J180" s="539">
        <v>129811.30000000002</v>
      </c>
      <c r="K180" s="539">
        <v>135281.60000000001</v>
      </c>
      <c r="L180" s="539">
        <v>108887.90000000001</v>
      </c>
      <c r="M180" s="539">
        <v>122324.79999999999</v>
      </c>
      <c r="N180" s="539">
        <v>143910.20000000001</v>
      </c>
      <c r="O180" s="539">
        <v>90110.799999999988</v>
      </c>
      <c r="P180" s="539">
        <v>40226.9</v>
      </c>
      <c r="Q180" s="539">
        <v>26395.7</v>
      </c>
      <c r="R180" s="539">
        <v>26526.7</v>
      </c>
      <c r="S180" s="539">
        <v>31713.700000000004</v>
      </c>
      <c r="T180" s="539">
        <v>0</v>
      </c>
      <c r="U180" s="539">
        <v>0</v>
      </c>
      <c r="V180" s="539">
        <v>0</v>
      </c>
      <c r="W180" s="539">
        <v>0</v>
      </c>
      <c r="X180" s="539">
        <v>0</v>
      </c>
      <c r="Y180" s="539">
        <v>0</v>
      </c>
      <c r="Z180" s="539">
        <v>0</v>
      </c>
      <c r="AA180" s="539">
        <v>0</v>
      </c>
      <c r="AB180" s="539">
        <v>0</v>
      </c>
      <c r="AC180" s="539">
        <v>0</v>
      </c>
      <c r="AD180" s="539">
        <v>0</v>
      </c>
      <c r="AE180" s="539">
        <v>0</v>
      </c>
      <c r="AF180" s="539">
        <v>0</v>
      </c>
      <c r="AG180" s="539">
        <v>0</v>
      </c>
      <c r="AH180" s="539">
        <v>0</v>
      </c>
      <c r="AI180" s="539">
        <v>0</v>
      </c>
      <c r="AJ180" s="539">
        <v>0</v>
      </c>
      <c r="AK180" s="539">
        <v>0</v>
      </c>
    </row>
    <row r="181" spans="2:37" ht="15.75">
      <c r="D181" s="314" t="s">
        <v>1114</v>
      </c>
      <c r="E181" s="314"/>
      <c r="J181" s="539"/>
      <c r="K181" s="539"/>
      <c r="L181" s="539"/>
      <c r="M181" s="539"/>
      <c r="N181" s="539"/>
      <c r="O181" s="539"/>
      <c r="P181" s="539"/>
      <c r="Q181" s="539"/>
      <c r="R181" s="539"/>
      <c r="S181" s="539"/>
      <c r="T181" s="539"/>
      <c r="U181" s="539"/>
      <c r="V181" s="539"/>
      <c r="W181" s="539"/>
      <c r="X181" s="539"/>
      <c r="Y181" s="539"/>
      <c r="Z181" s="539"/>
      <c r="AA181" s="539"/>
      <c r="AB181" s="539"/>
      <c r="AC181" s="539"/>
      <c r="AD181" s="539"/>
      <c r="AE181" s="539"/>
      <c r="AF181" s="539"/>
      <c r="AG181" s="539"/>
      <c r="AH181" s="539"/>
      <c r="AI181" s="539"/>
      <c r="AJ181" s="539"/>
      <c r="AK181" s="539"/>
    </row>
    <row r="182" spans="2:37">
      <c r="E182" s="156" t="s">
        <v>1091</v>
      </c>
      <c r="J182" s="494">
        <v>63507.199999999997</v>
      </c>
      <c r="K182" s="494">
        <v>0</v>
      </c>
      <c r="L182" s="494">
        <v>0</v>
      </c>
      <c r="M182" s="494">
        <v>36000</v>
      </c>
      <c r="N182" s="494">
        <v>0</v>
      </c>
      <c r="O182" s="494">
        <v>0</v>
      </c>
      <c r="P182" s="494">
        <v>0</v>
      </c>
      <c r="Q182" s="494">
        <v>0</v>
      </c>
      <c r="R182" s="494">
        <v>0</v>
      </c>
      <c r="S182" s="494">
        <v>0</v>
      </c>
      <c r="T182" s="494">
        <v>0</v>
      </c>
      <c r="U182" s="494">
        <v>0</v>
      </c>
      <c r="V182" s="494">
        <v>0</v>
      </c>
      <c r="W182" s="494">
        <v>0</v>
      </c>
      <c r="X182" s="494">
        <v>0</v>
      </c>
      <c r="Y182" s="494">
        <v>0</v>
      </c>
      <c r="Z182" s="494">
        <v>0</v>
      </c>
      <c r="AA182" s="494">
        <v>0</v>
      </c>
      <c r="AB182" s="494">
        <v>0</v>
      </c>
      <c r="AC182" s="494">
        <v>0</v>
      </c>
      <c r="AD182" s="494">
        <v>0</v>
      </c>
      <c r="AE182" s="494">
        <v>0</v>
      </c>
      <c r="AF182" s="494">
        <v>0</v>
      </c>
      <c r="AG182" s="494">
        <v>0</v>
      </c>
      <c r="AH182" s="494">
        <v>0</v>
      </c>
      <c r="AI182" s="494">
        <v>0</v>
      </c>
      <c r="AJ182" s="494">
        <v>0</v>
      </c>
      <c r="AK182" s="494">
        <v>0</v>
      </c>
    </row>
    <row r="183" spans="2:37">
      <c r="E183" s="156" t="s">
        <v>1112</v>
      </c>
      <c r="J183" s="494">
        <v>13439.8</v>
      </c>
      <c r="K183" s="494">
        <v>67262.8</v>
      </c>
      <c r="L183" s="494">
        <v>0</v>
      </c>
      <c r="M183" s="494">
        <v>1660.4</v>
      </c>
      <c r="N183" s="494">
        <v>1886.7</v>
      </c>
      <c r="O183" s="494">
        <v>48316.1</v>
      </c>
      <c r="P183" s="494">
        <v>13388.1</v>
      </c>
      <c r="Q183" s="494">
        <v>0</v>
      </c>
      <c r="R183" s="494">
        <v>0</v>
      </c>
      <c r="S183" s="494">
        <v>0</v>
      </c>
      <c r="T183" s="494">
        <v>0</v>
      </c>
      <c r="U183" s="494">
        <v>0</v>
      </c>
      <c r="V183" s="494">
        <v>0</v>
      </c>
      <c r="W183" s="494">
        <v>0</v>
      </c>
      <c r="X183" s="494">
        <v>0</v>
      </c>
      <c r="Y183" s="494">
        <v>0</v>
      </c>
      <c r="Z183" s="494">
        <v>0</v>
      </c>
      <c r="AA183" s="494">
        <v>0</v>
      </c>
      <c r="AB183" s="494">
        <v>0</v>
      </c>
      <c r="AC183" s="494">
        <v>0</v>
      </c>
      <c r="AD183" s="494">
        <v>0</v>
      </c>
      <c r="AE183" s="494">
        <v>0</v>
      </c>
      <c r="AF183" s="494">
        <v>0</v>
      </c>
      <c r="AG183" s="494">
        <v>0</v>
      </c>
      <c r="AH183" s="494">
        <v>0</v>
      </c>
      <c r="AI183" s="494">
        <v>0</v>
      </c>
      <c r="AJ183" s="494">
        <v>0</v>
      </c>
      <c r="AK183" s="494">
        <v>0</v>
      </c>
    </row>
    <row r="184" spans="2:37" ht="15.75">
      <c r="E184" s="314" t="s">
        <v>37</v>
      </c>
      <c r="J184" s="539">
        <v>76947</v>
      </c>
      <c r="K184" s="539">
        <v>67262.8</v>
      </c>
      <c r="L184" s="539">
        <v>0</v>
      </c>
      <c r="M184" s="539">
        <v>37660.400000000001</v>
      </c>
      <c r="N184" s="539">
        <v>1886.7</v>
      </c>
      <c r="O184" s="539">
        <v>48316.1</v>
      </c>
      <c r="P184" s="539">
        <v>13388.1</v>
      </c>
      <c r="Q184" s="539">
        <v>0</v>
      </c>
      <c r="R184" s="539">
        <v>0</v>
      </c>
      <c r="S184" s="539">
        <v>0</v>
      </c>
      <c r="T184" s="539">
        <v>0</v>
      </c>
      <c r="U184" s="539">
        <v>0</v>
      </c>
      <c r="V184" s="539">
        <v>0</v>
      </c>
      <c r="W184" s="539">
        <v>0</v>
      </c>
      <c r="X184" s="539">
        <v>0</v>
      </c>
      <c r="Y184" s="539">
        <v>0</v>
      </c>
      <c r="Z184" s="539">
        <v>0</v>
      </c>
      <c r="AA184" s="539">
        <v>0</v>
      </c>
      <c r="AB184" s="539">
        <v>0</v>
      </c>
      <c r="AC184" s="539">
        <v>0</v>
      </c>
      <c r="AD184" s="539">
        <v>0</v>
      </c>
      <c r="AE184" s="539">
        <v>0</v>
      </c>
      <c r="AF184" s="539">
        <v>0</v>
      </c>
      <c r="AG184" s="539">
        <v>0</v>
      </c>
      <c r="AH184" s="539">
        <v>0</v>
      </c>
      <c r="AI184" s="539">
        <v>0</v>
      </c>
      <c r="AJ184" s="539">
        <v>0</v>
      </c>
      <c r="AK184" s="539">
        <v>0</v>
      </c>
    </row>
    <row r="185" spans="2:37" ht="15.75">
      <c r="D185" s="708" t="s">
        <v>37</v>
      </c>
      <c r="E185" s="156"/>
      <c r="J185" s="494"/>
      <c r="K185" s="494"/>
      <c r="L185" s="494"/>
      <c r="M185" s="494"/>
      <c r="N185" s="494"/>
      <c r="O185" s="494"/>
      <c r="P185" s="494"/>
      <c r="Q185" s="494"/>
      <c r="R185" s="494"/>
      <c r="S185" s="494"/>
      <c r="T185" s="494"/>
      <c r="U185" s="494"/>
      <c r="V185" s="494"/>
      <c r="W185" s="494"/>
      <c r="X185" s="494"/>
      <c r="Y185" s="494"/>
      <c r="Z185" s="494"/>
      <c r="AA185" s="494"/>
      <c r="AB185" s="494"/>
      <c r="AC185" s="494"/>
      <c r="AD185" s="494"/>
      <c r="AE185" s="494"/>
      <c r="AF185" s="494"/>
      <c r="AG185" s="494"/>
      <c r="AH185" s="494"/>
      <c r="AI185" s="494"/>
      <c r="AJ185" s="494"/>
      <c r="AK185" s="494"/>
    </row>
    <row r="186" spans="2:37">
      <c r="B186" s="36"/>
      <c r="D186" s="156"/>
      <c r="E186" s="156" t="s">
        <v>1091</v>
      </c>
      <c r="J186" s="492">
        <v>1417510.1999999997</v>
      </c>
      <c r="K186" s="492">
        <v>1458141.4000000001</v>
      </c>
      <c r="L186" s="492">
        <v>1391765.1</v>
      </c>
      <c r="M186" s="492">
        <v>1396271.9999999998</v>
      </c>
      <c r="N186" s="492">
        <v>1388776.2</v>
      </c>
      <c r="O186" s="492">
        <v>1265036.7</v>
      </c>
      <c r="P186" s="492">
        <v>1057322.2</v>
      </c>
      <c r="Q186" s="492">
        <v>949113.90000000014</v>
      </c>
      <c r="R186" s="492">
        <v>1008673.6000000003</v>
      </c>
      <c r="S186" s="492">
        <v>969845.19999999984</v>
      </c>
      <c r="T186" s="492">
        <v>1021890.1949999999</v>
      </c>
      <c r="U186" s="492">
        <v>936815.85425189906</v>
      </c>
      <c r="V186" s="492">
        <v>906984.14987757988</v>
      </c>
      <c r="W186" s="492">
        <v>886423.46453545045</v>
      </c>
      <c r="X186" s="492">
        <v>874055.80764426256</v>
      </c>
      <c r="Y186" s="492">
        <v>881489.67088099709</v>
      </c>
      <c r="Z186" s="492">
        <v>896352.70743767871</v>
      </c>
      <c r="AA186" s="492">
        <v>908529.0549777596</v>
      </c>
      <c r="AB186" s="492">
        <v>920485.637406533</v>
      </c>
      <c r="AC186" s="492">
        <v>917083.98049109033</v>
      </c>
      <c r="AD186" s="492">
        <v>912722.93752727041</v>
      </c>
      <c r="AE186" s="492">
        <v>910162.97446124197</v>
      </c>
      <c r="AF186" s="492">
        <v>906634.91444055596</v>
      </c>
      <c r="AG186" s="492">
        <v>905218.52892561711</v>
      </c>
      <c r="AH186" s="492">
        <v>901391.857462188</v>
      </c>
      <c r="AI186" s="492">
        <v>897686.62474315194</v>
      </c>
      <c r="AJ186" s="492">
        <v>894185.60234163108</v>
      </c>
      <c r="AK186" s="492">
        <v>892022.93941659341</v>
      </c>
    </row>
    <row r="187" spans="2:37">
      <c r="D187" s="156"/>
      <c r="E187" s="156" t="s">
        <v>1112</v>
      </c>
      <c r="J187" s="492">
        <v>824964.00000000012</v>
      </c>
      <c r="K187" s="492">
        <v>972881.59999999986</v>
      </c>
      <c r="L187" s="492">
        <v>587595.29999999993</v>
      </c>
      <c r="M187" s="492">
        <v>704496.5</v>
      </c>
      <c r="N187" s="492">
        <v>929939.79999999993</v>
      </c>
      <c r="O187" s="492">
        <v>867497.79999999993</v>
      </c>
      <c r="P187" s="492">
        <v>723640.79999999993</v>
      </c>
      <c r="Q187" s="492">
        <v>558199.60000000009</v>
      </c>
      <c r="R187" s="492">
        <v>501252.10000000003</v>
      </c>
      <c r="S187" s="492">
        <v>588935.19999999995</v>
      </c>
      <c r="T187" s="492">
        <v>722465.20500000031</v>
      </c>
      <c r="U187" s="492">
        <v>661091.97375667014</v>
      </c>
      <c r="V187" s="492">
        <v>683250.65725623618</v>
      </c>
      <c r="W187" s="492">
        <v>676498.37840848148</v>
      </c>
      <c r="X187" s="492">
        <v>679755.604911578</v>
      </c>
      <c r="Y187" s="492">
        <v>635916.31733876118</v>
      </c>
      <c r="Z187" s="492">
        <v>612146.71233989066</v>
      </c>
      <c r="AA187" s="492">
        <v>528754.70212247106</v>
      </c>
      <c r="AB187" s="492">
        <v>526011.87035721028</v>
      </c>
      <c r="AC187" s="492">
        <v>533134.63916898542</v>
      </c>
      <c r="AD187" s="492">
        <v>539289.15419569716</v>
      </c>
      <c r="AE187" s="492">
        <v>546224.45661506872</v>
      </c>
      <c r="AF187" s="492">
        <v>542363.95318365248</v>
      </c>
      <c r="AG187" s="492">
        <v>547806.16017444537</v>
      </c>
      <c r="AH187" s="492">
        <v>551521.21282197989</v>
      </c>
      <c r="AI187" s="492">
        <v>555290.45162606682</v>
      </c>
      <c r="AJ187" s="492">
        <v>558696.04733619571</v>
      </c>
      <c r="AK187" s="492">
        <v>562702.46067510953</v>
      </c>
    </row>
    <row r="188" spans="2:37" ht="15.75">
      <c r="D188" s="156"/>
      <c r="E188" s="314" t="s">
        <v>37</v>
      </c>
      <c r="J188" s="526">
        <v>2242474.1999999997</v>
      </c>
      <c r="K188" s="526">
        <v>2431023</v>
      </c>
      <c r="L188" s="526">
        <v>1979360.4</v>
      </c>
      <c r="M188" s="526">
        <v>2100768.5</v>
      </c>
      <c r="N188" s="526">
        <v>2318716.0000000005</v>
      </c>
      <c r="O188" s="526">
        <v>2132534.5</v>
      </c>
      <c r="P188" s="526">
        <v>1780962.9999999998</v>
      </c>
      <c r="Q188" s="526">
        <v>1507313.5000000002</v>
      </c>
      <c r="R188" s="526">
        <v>1509925.7000000002</v>
      </c>
      <c r="S188" s="526">
        <v>1558780.3999999997</v>
      </c>
      <c r="T188" s="526">
        <v>1744355.4000000004</v>
      </c>
      <c r="U188" s="526">
        <v>1597907.8280085693</v>
      </c>
      <c r="V188" s="526">
        <v>1590234.8071338162</v>
      </c>
      <c r="W188" s="526">
        <v>1562921.8429439319</v>
      </c>
      <c r="X188" s="526">
        <v>1553811.4125558406</v>
      </c>
      <c r="Y188" s="526">
        <v>1517405.9882197583</v>
      </c>
      <c r="Z188" s="526">
        <v>1508499.4197775694</v>
      </c>
      <c r="AA188" s="526">
        <v>1437283.7571002305</v>
      </c>
      <c r="AB188" s="526">
        <v>1446497.5077637434</v>
      </c>
      <c r="AC188" s="526">
        <v>1450218.6196600758</v>
      </c>
      <c r="AD188" s="526">
        <v>1452012.0917229676</v>
      </c>
      <c r="AE188" s="526">
        <v>1456387.4310763106</v>
      </c>
      <c r="AF188" s="526">
        <v>1448998.8676242083</v>
      </c>
      <c r="AG188" s="526">
        <v>1453024.6891000625</v>
      </c>
      <c r="AH188" s="526">
        <v>1452913.0702841678</v>
      </c>
      <c r="AI188" s="526">
        <v>1452977.0763692188</v>
      </c>
      <c r="AJ188" s="526">
        <v>1452881.6496778268</v>
      </c>
      <c r="AK188" s="526">
        <v>1454725.400091703</v>
      </c>
    </row>
    <row r="189" spans="2:37" ht="15.75">
      <c r="D189" s="314" t="s">
        <v>1116</v>
      </c>
      <c r="E189" s="314"/>
      <c r="F189" s="28"/>
      <c r="J189" s="494"/>
      <c r="K189" s="494"/>
      <c r="L189" s="494"/>
      <c r="M189" s="494"/>
      <c r="N189" s="494"/>
      <c r="O189" s="494"/>
      <c r="P189" s="494"/>
      <c r="Q189" s="494"/>
      <c r="R189" s="494"/>
      <c r="S189" s="494"/>
      <c r="T189" s="494"/>
      <c r="U189" s="494"/>
      <c r="V189" s="494"/>
      <c r="W189" s="494"/>
      <c r="X189" s="494"/>
      <c r="Y189" s="494"/>
      <c r="Z189" s="494"/>
      <c r="AA189" s="494"/>
      <c r="AB189" s="494"/>
      <c r="AC189" s="494"/>
      <c r="AD189" s="494"/>
      <c r="AE189" s="494"/>
      <c r="AF189" s="494"/>
      <c r="AG189" s="494"/>
      <c r="AH189" s="494"/>
      <c r="AI189" s="494"/>
      <c r="AJ189" s="494"/>
      <c r="AK189" s="494"/>
    </row>
    <row r="190" spans="2:37" ht="15.75">
      <c r="D190" s="314" t="s">
        <v>1117</v>
      </c>
      <c r="E190" s="314"/>
      <c r="F190" s="28"/>
      <c r="J190" s="494">
        <v>0</v>
      </c>
      <c r="K190" s="494">
        <v>0</v>
      </c>
      <c r="L190" s="494">
        <v>0</v>
      </c>
      <c r="M190" s="494">
        <v>0</v>
      </c>
      <c r="N190" s="494">
        <v>0</v>
      </c>
      <c r="O190" s="494">
        <v>0</v>
      </c>
      <c r="P190" s="494">
        <v>0</v>
      </c>
      <c r="Q190" s="494">
        <v>0</v>
      </c>
      <c r="R190" s="494">
        <v>0</v>
      </c>
      <c r="S190" s="494">
        <v>0</v>
      </c>
      <c r="T190" s="494">
        <v>0</v>
      </c>
      <c r="U190" s="494">
        <v>0</v>
      </c>
      <c r="V190" s="494">
        <v>0</v>
      </c>
      <c r="W190" s="494">
        <v>0</v>
      </c>
      <c r="X190" s="494">
        <v>0</v>
      </c>
      <c r="Y190" s="494">
        <v>0</v>
      </c>
      <c r="Z190" s="494">
        <v>0</v>
      </c>
      <c r="AA190" s="494">
        <v>0</v>
      </c>
      <c r="AB190" s="494">
        <v>0</v>
      </c>
      <c r="AC190" s="494">
        <v>0</v>
      </c>
      <c r="AD190" s="494">
        <v>0</v>
      </c>
      <c r="AE190" s="494">
        <v>0</v>
      </c>
      <c r="AF190" s="494">
        <v>0</v>
      </c>
      <c r="AG190" s="494">
        <v>0</v>
      </c>
      <c r="AH190" s="494">
        <v>0</v>
      </c>
      <c r="AI190" s="494">
        <v>0</v>
      </c>
      <c r="AJ190" s="494">
        <v>0</v>
      </c>
      <c r="AK190" s="494">
        <v>0</v>
      </c>
    </row>
    <row r="191" spans="2:37">
      <c r="E191" s="156" t="s">
        <v>1091</v>
      </c>
      <c r="F191" s="28"/>
      <c r="J191" s="494">
        <v>0</v>
      </c>
      <c r="K191" s="494">
        <v>0</v>
      </c>
      <c r="L191" s="494">
        <v>0</v>
      </c>
      <c r="M191" s="494">
        <v>0</v>
      </c>
      <c r="N191" s="494">
        <v>0</v>
      </c>
      <c r="O191" s="494">
        <v>0</v>
      </c>
      <c r="P191" s="494">
        <v>0</v>
      </c>
      <c r="Q191" s="494">
        <v>0</v>
      </c>
      <c r="R191" s="494">
        <v>0</v>
      </c>
      <c r="S191" s="494">
        <v>0</v>
      </c>
      <c r="T191" s="494">
        <v>0</v>
      </c>
      <c r="U191" s="494">
        <v>0</v>
      </c>
      <c r="V191" s="494">
        <v>0</v>
      </c>
      <c r="W191" s="494">
        <v>0</v>
      </c>
      <c r="X191" s="494">
        <v>0</v>
      </c>
      <c r="Y191" s="494">
        <v>0</v>
      </c>
      <c r="Z191" s="494">
        <v>0</v>
      </c>
      <c r="AA191" s="494">
        <v>0</v>
      </c>
      <c r="AB191" s="494">
        <v>0</v>
      </c>
      <c r="AC191" s="494">
        <v>0</v>
      </c>
      <c r="AD191" s="494">
        <v>0</v>
      </c>
      <c r="AE191" s="494">
        <v>0</v>
      </c>
      <c r="AF191" s="494">
        <v>0</v>
      </c>
      <c r="AG191" s="494">
        <v>0</v>
      </c>
      <c r="AH191" s="494">
        <v>0</v>
      </c>
      <c r="AI191" s="494">
        <v>0</v>
      </c>
      <c r="AJ191" s="494">
        <v>0</v>
      </c>
      <c r="AK191" s="494">
        <v>0</v>
      </c>
    </row>
    <row r="192" spans="2:37">
      <c r="E192" s="156" t="s">
        <v>1112</v>
      </c>
      <c r="F192" s="28"/>
      <c r="J192" s="494">
        <v>0</v>
      </c>
      <c r="K192" s="494">
        <v>0</v>
      </c>
      <c r="L192" s="494">
        <v>0</v>
      </c>
      <c r="M192" s="494">
        <v>0</v>
      </c>
      <c r="N192" s="494">
        <v>0</v>
      </c>
      <c r="O192" s="494">
        <v>0</v>
      </c>
      <c r="P192" s="494">
        <v>0</v>
      </c>
      <c r="Q192" s="494">
        <v>0</v>
      </c>
      <c r="R192" s="494">
        <v>0</v>
      </c>
      <c r="S192" s="494">
        <v>0</v>
      </c>
      <c r="T192" s="494">
        <v>0</v>
      </c>
      <c r="U192" s="494">
        <v>0</v>
      </c>
      <c r="V192" s="494">
        <v>0</v>
      </c>
      <c r="W192" s="494">
        <v>0</v>
      </c>
      <c r="X192" s="494">
        <v>16000.000000000007</v>
      </c>
      <c r="Y192" s="494">
        <v>16000.000000000011</v>
      </c>
      <c r="Z192" s="494">
        <v>16000.000000000022</v>
      </c>
      <c r="AA192" s="494">
        <v>16000</v>
      </c>
      <c r="AB192" s="494">
        <v>16000</v>
      </c>
      <c r="AC192" s="494">
        <v>16000</v>
      </c>
      <c r="AD192" s="494">
        <v>16000.000000000002</v>
      </c>
      <c r="AE192" s="494">
        <v>16000.000000000011</v>
      </c>
      <c r="AF192" s="494">
        <v>16000</v>
      </c>
      <c r="AG192" s="494">
        <v>15999.999999999987</v>
      </c>
      <c r="AH192" s="494">
        <v>15999.999999999993</v>
      </c>
      <c r="AI192" s="494">
        <v>16000</v>
      </c>
      <c r="AJ192" s="494">
        <v>15999.999999999998</v>
      </c>
      <c r="AK192" s="494">
        <v>15999.999999999998</v>
      </c>
    </row>
    <row r="193" spans="4:37" ht="15.75">
      <c r="E193" s="314" t="s">
        <v>37</v>
      </c>
      <c r="F193" s="28"/>
      <c r="J193" s="539">
        <v>0</v>
      </c>
      <c r="K193" s="539">
        <v>0</v>
      </c>
      <c r="L193" s="539">
        <v>0</v>
      </c>
      <c r="M193" s="539">
        <v>0</v>
      </c>
      <c r="N193" s="539">
        <v>0</v>
      </c>
      <c r="O193" s="539">
        <v>0</v>
      </c>
      <c r="P193" s="539">
        <v>0</v>
      </c>
      <c r="Q193" s="539">
        <v>0</v>
      </c>
      <c r="R193" s="539">
        <v>0</v>
      </c>
      <c r="S193" s="539">
        <v>0</v>
      </c>
      <c r="T193" s="539">
        <v>0</v>
      </c>
      <c r="U193" s="539">
        <v>0</v>
      </c>
      <c r="V193" s="539">
        <v>0</v>
      </c>
      <c r="W193" s="539">
        <v>0</v>
      </c>
      <c r="X193" s="539">
        <v>16000.000000000007</v>
      </c>
      <c r="Y193" s="539">
        <v>16000.000000000011</v>
      </c>
      <c r="Z193" s="539">
        <v>16000.000000000022</v>
      </c>
      <c r="AA193" s="539">
        <v>16000</v>
      </c>
      <c r="AB193" s="539">
        <v>16000</v>
      </c>
      <c r="AC193" s="539">
        <v>16000</v>
      </c>
      <c r="AD193" s="539">
        <v>16000.000000000002</v>
      </c>
      <c r="AE193" s="539">
        <v>16000.000000000011</v>
      </c>
      <c r="AF193" s="539">
        <v>16000</v>
      </c>
      <c r="AG193" s="539">
        <v>15999.999999999987</v>
      </c>
      <c r="AH193" s="539">
        <v>15999.999999999993</v>
      </c>
      <c r="AI193" s="539">
        <v>16000</v>
      </c>
      <c r="AJ193" s="539">
        <v>15999.999999999998</v>
      </c>
      <c r="AK193" s="539">
        <v>15999.999999999998</v>
      </c>
    </row>
    <row r="194" spans="4:37" ht="15.75">
      <c r="D194" s="314" t="s">
        <v>1118</v>
      </c>
      <c r="E194" s="314"/>
      <c r="F194" s="28"/>
      <c r="J194" s="494"/>
      <c r="K194" s="494"/>
      <c r="L194" s="494"/>
      <c r="M194" s="494"/>
      <c r="N194" s="494"/>
      <c r="O194" s="494"/>
      <c r="P194" s="494"/>
      <c r="Q194" s="494"/>
      <c r="R194" s="494"/>
      <c r="S194" s="494"/>
      <c r="T194" s="494"/>
      <c r="U194" s="494"/>
      <c r="V194" s="494"/>
      <c r="W194" s="494"/>
      <c r="X194" s="494"/>
      <c r="Y194" s="494"/>
      <c r="Z194" s="494"/>
      <c r="AA194" s="494"/>
      <c r="AB194" s="494"/>
      <c r="AC194" s="494"/>
      <c r="AD194" s="494"/>
      <c r="AE194" s="494"/>
      <c r="AF194" s="494"/>
      <c r="AG194" s="494"/>
      <c r="AH194" s="494"/>
      <c r="AI194" s="494"/>
      <c r="AJ194" s="494"/>
      <c r="AK194" s="494"/>
    </row>
    <row r="195" spans="4:37">
      <c r="E195" s="156" t="s">
        <v>1091</v>
      </c>
      <c r="F195" s="28"/>
      <c r="J195" s="494">
        <v>0</v>
      </c>
      <c r="K195" s="494">
        <v>0</v>
      </c>
      <c r="L195" s="494">
        <v>0</v>
      </c>
      <c r="M195" s="494">
        <v>0</v>
      </c>
      <c r="N195" s="494">
        <v>0</v>
      </c>
      <c r="O195" s="494">
        <v>0</v>
      </c>
      <c r="P195" s="494">
        <v>0</v>
      </c>
      <c r="Q195" s="494">
        <v>0</v>
      </c>
      <c r="R195" s="494">
        <v>0</v>
      </c>
      <c r="S195" s="494">
        <v>0</v>
      </c>
      <c r="T195" s="494">
        <v>0</v>
      </c>
      <c r="U195" s="494">
        <v>0</v>
      </c>
      <c r="V195" s="494">
        <v>0</v>
      </c>
      <c r="W195" s="494">
        <v>0</v>
      </c>
      <c r="X195" s="494">
        <v>0</v>
      </c>
      <c r="Y195" s="494">
        <v>0</v>
      </c>
      <c r="Z195" s="494">
        <v>0</v>
      </c>
      <c r="AA195" s="494">
        <v>0</v>
      </c>
      <c r="AB195" s="494">
        <v>0</v>
      </c>
      <c r="AC195" s="494">
        <v>0</v>
      </c>
      <c r="AD195" s="494">
        <v>0</v>
      </c>
      <c r="AE195" s="494">
        <v>0</v>
      </c>
      <c r="AF195" s="494">
        <v>0</v>
      </c>
      <c r="AG195" s="494">
        <v>0</v>
      </c>
      <c r="AH195" s="494">
        <v>0</v>
      </c>
      <c r="AI195" s="494">
        <v>0</v>
      </c>
      <c r="AJ195" s="494">
        <v>0</v>
      </c>
      <c r="AK195" s="494">
        <v>0</v>
      </c>
    </row>
    <row r="196" spans="4:37">
      <c r="E196" s="156" t="s">
        <v>1112</v>
      </c>
      <c r="F196" s="28"/>
      <c r="J196" s="494">
        <v>0</v>
      </c>
      <c r="K196" s="494">
        <v>0</v>
      </c>
      <c r="L196" s="494">
        <v>0</v>
      </c>
      <c r="M196" s="494">
        <v>0</v>
      </c>
      <c r="N196" s="494">
        <v>0</v>
      </c>
      <c r="O196" s="494">
        <v>0</v>
      </c>
      <c r="P196" s="494">
        <v>0</v>
      </c>
      <c r="Q196" s="494">
        <v>0</v>
      </c>
      <c r="R196" s="494">
        <v>0</v>
      </c>
      <c r="S196" s="494">
        <v>0</v>
      </c>
      <c r="T196" s="494">
        <v>56200.000000000007</v>
      </c>
      <c r="U196" s="494">
        <v>56200</v>
      </c>
      <c r="V196" s="494">
        <v>56200</v>
      </c>
      <c r="W196" s="494">
        <v>56200.000000000015</v>
      </c>
      <c r="X196" s="494">
        <v>56199.999999999978</v>
      </c>
      <c r="Y196" s="494">
        <v>56200.000000000015</v>
      </c>
      <c r="Z196" s="494">
        <v>56200.000000000007</v>
      </c>
      <c r="AA196" s="494">
        <v>56199.999999999993</v>
      </c>
      <c r="AB196" s="494">
        <v>56200.000000000022</v>
      </c>
      <c r="AC196" s="494">
        <v>56199.999999999993</v>
      </c>
      <c r="AD196" s="494">
        <v>56200</v>
      </c>
      <c r="AE196" s="494">
        <v>56200.000000000015</v>
      </c>
      <c r="AF196" s="494">
        <v>56200.000000000015</v>
      </c>
      <c r="AG196" s="494">
        <v>56199.999999999985</v>
      </c>
      <c r="AH196" s="494">
        <v>56200.000000000022</v>
      </c>
      <c r="AI196" s="494">
        <v>56200</v>
      </c>
      <c r="AJ196" s="494">
        <v>56199.999999999993</v>
      </c>
      <c r="AK196" s="494">
        <v>56200.000000000015</v>
      </c>
    </row>
    <row r="197" spans="4:37" ht="15.75">
      <c r="E197" s="314" t="s">
        <v>37</v>
      </c>
      <c r="F197" s="28"/>
      <c r="J197" s="539">
        <v>0</v>
      </c>
      <c r="K197" s="539">
        <v>0</v>
      </c>
      <c r="L197" s="539">
        <v>0</v>
      </c>
      <c r="M197" s="539">
        <v>0</v>
      </c>
      <c r="N197" s="539">
        <v>0</v>
      </c>
      <c r="O197" s="539">
        <v>0</v>
      </c>
      <c r="P197" s="539">
        <v>0</v>
      </c>
      <c r="Q197" s="539">
        <v>0</v>
      </c>
      <c r="R197" s="539">
        <v>0</v>
      </c>
      <c r="S197" s="539">
        <v>0</v>
      </c>
      <c r="T197" s="539">
        <v>56200.000000000007</v>
      </c>
      <c r="U197" s="539">
        <v>56200</v>
      </c>
      <c r="V197" s="539">
        <v>56200</v>
      </c>
      <c r="W197" s="539">
        <v>56200.000000000015</v>
      </c>
      <c r="X197" s="539">
        <v>56199.999999999978</v>
      </c>
      <c r="Y197" s="539">
        <v>56200.000000000015</v>
      </c>
      <c r="Z197" s="539">
        <v>56200.000000000007</v>
      </c>
      <c r="AA197" s="539">
        <v>56199.999999999993</v>
      </c>
      <c r="AB197" s="539">
        <v>56200.000000000022</v>
      </c>
      <c r="AC197" s="539">
        <v>56199.999999999993</v>
      </c>
      <c r="AD197" s="539">
        <v>56200</v>
      </c>
      <c r="AE197" s="539">
        <v>56200.000000000015</v>
      </c>
      <c r="AF197" s="539">
        <v>56200.000000000015</v>
      </c>
      <c r="AG197" s="539">
        <v>56199.999999999985</v>
      </c>
      <c r="AH197" s="539">
        <v>56200.000000000022</v>
      </c>
      <c r="AI197" s="539">
        <v>56200</v>
      </c>
      <c r="AJ197" s="539">
        <v>56199.999999999993</v>
      </c>
      <c r="AK197" s="539">
        <v>56200.000000000015</v>
      </c>
    </row>
    <row r="198" spans="4:37" ht="15.75">
      <c r="D198" s="314" t="s">
        <v>1119</v>
      </c>
      <c r="E198" s="314"/>
      <c r="F198" s="28"/>
      <c r="J198" s="494"/>
      <c r="K198" s="494"/>
      <c r="L198" s="494"/>
      <c r="M198" s="494"/>
      <c r="N198" s="494"/>
      <c r="O198" s="494"/>
      <c r="P198" s="494"/>
      <c r="Q198" s="494"/>
      <c r="R198" s="494"/>
      <c r="S198" s="494"/>
      <c r="T198" s="494"/>
      <c r="U198" s="494"/>
      <c r="V198" s="494"/>
      <c r="W198" s="494"/>
      <c r="X198" s="494"/>
      <c r="Y198" s="494"/>
      <c r="Z198" s="494"/>
      <c r="AA198" s="494"/>
      <c r="AB198" s="494"/>
      <c r="AC198" s="494"/>
      <c r="AD198" s="494"/>
      <c r="AE198" s="494"/>
      <c r="AF198" s="494"/>
      <c r="AG198" s="494"/>
      <c r="AH198" s="494"/>
      <c r="AI198" s="494"/>
      <c r="AJ198" s="494"/>
      <c r="AK198" s="494"/>
    </row>
    <row r="199" spans="4:37">
      <c r="E199" s="156" t="s">
        <v>1091</v>
      </c>
      <c r="F199" s="28"/>
      <c r="J199" s="494">
        <v>0</v>
      </c>
      <c r="K199" s="494">
        <v>0</v>
      </c>
      <c r="L199" s="494">
        <v>0</v>
      </c>
      <c r="M199" s="494">
        <v>0</v>
      </c>
      <c r="N199" s="494">
        <v>0</v>
      </c>
      <c r="O199" s="494">
        <v>0</v>
      </c>
      <c r="P199" s="494">
        <v>0</v>
      </c>
      <c r="Q199" s="494">
        <v>0</v>
      </c>
      <c r="R199" s="494">
        <v>0</v>
      </c>
      <c r="S199" s="494">
        <v>0</v>
      </c>
      <c r="T199" s="494">
        <v>0</v>
      </c>
      <c r="U199" s="494">
        <v>0</v>
      </c>
      <c r="V199" s="494">
        <v>0</v>
      </c>
      <c r="W199" s="494">
        <v>0</v>
      </c>
      <c r="X199" s="494">
        <v>0</v>
      </c>
      <c r="Y199" s="494">
        <v>0</v>
      </c>
      <c r="Z199" s="494">
        <v>0</v>
      </c>
      <c r="AA199" s="494">
        <v>0</v>
      </c>
      <c r="AB199" s="494">
        <v>0</v>
      </c>
      <c r="AC199" s="494">
        <v>0</v>
      </c>
      <c r="AD199" s="494">
        <v>0</v>
      </c>
      <c r="AE199" s="494">
        <v>0</v>
      </c>
      <c r="AF199" s="494">
        <v>0</v>
      </c>
      <c r="AG199" s="494">
        <v>0</v>
      </c>
      <c r="AH199" s="494">
        <v>0</v>
      </c>
      <c r="AI199" s="494">
        <v>0</v>
      </c>
      <c r="AJ199" s="494">
        <v>0</v>
      </c>
      <c r="AK199" s="494">
        <v>0</v>
      </c>
    </row>
    <row r="200" spans="4:37">
      <c r="E200" s="156" t="s">
        <v>1112</v>
      </c>
      <c r="F200" s="28"/>
      <c r="J200" s="494">
        <v>0</v>
      </c>
      <c r="K200" s="494">
        <v>0</v>
      </c>
      <c r="L200" s="494">
        <v>0</v>
      </c>
      <c r="M200" s="494">
        <v>0</v>
      </c>
      <c r="N200" s="494">
        <v>0</v>
      </c>
      <c r="O200" s="494">
        <v>0</v>
      </c>
      <c r="P200" s="494">
        <v>0</v>
      </c>
      <c r="Q200" s="494">
        <v>0</v>
      </c>
      <c r="R200" s="494">
        <v>0</v>
      </c>
      <c r="S200" s="494">
        <v>0</v>
      </c>
      <c r="T200" s="494">
        <v>23999.999999999993</v>
      </c>
      <c r="U200" s="494">
        <v>24500</v>
      </c>
      <c r="V200" s="494">
        <v>25500</v>
      </c>
      <c r="W200" s="494">
        <v>25499.999999999989</v>
      </c>
      <c r="X200" s="494">
        <v>25499.999999999996</v>
      </c>
      <c r="Y200" s="494">
        <v>25500.000000000004</v>
      </c>
      <c r="Z200" s="494">
        <v>25499.999999999996</v>
      </c>
      <c r="AA200" s="494">
        <v>25500.000000000007</v>
      </c>
      <c r="AB200" s="494">
        <v>25500</v>
      </c>
      <c r="AC200" s="494">
        <v>25500</v>
      </c>
      <c r="AD200" s="494">
        <v>25500</v>
      </c>
      <c r="AE200" s="494">
        <v>25500.000000000011</v>
      </c>
      <c r="AF200" s="494">
        <v>25500</v>
      </c>
      <c r="AG200" s="494">
        <v>25499.999999999989</v>
      </c>
      <c r="AH200" s="494">
        <v>25500.000000000011</v>
      </c>
      <c r="AI200" s="494">
        <v>25500.000000000004</v>
      </c>
      <c r="AJ200" s="494">
        <v>25500.000000000015</v>
      </c>
      <c r="AK200" s="494">
        <v>25500</v>
      </c>
    </row>
    <row r="201" spans="4:37" ht="15.75">
      <c r="E201" s="314" t="s">
        <v>37</v>
      </c>
      <c r="F201" s="28"/>
      <c r="J201" s="539">
        <v>0</v>
      </c>
      <c r="K201" s="539">
        <v>0</v>
      </c>
      <c r="L201" s="539">
        <v>0</v>
      </c>
      <c r="M201" s="539">
        <v>0</v>
      </c>
      <c r="N201" s="539">
        <v>0</v>
      </c>
      <c r="O201" s="539">
        <v>0</v>
      </c>
      <c r="P201" s="539">
        <v>0</v>
      </c>
      <c r="Q201" s="539">
        <v>0</v>
      </c>
      <c r="R201" s="539">
        <v>0</v>
      </c>
      <c r="S201" s="539">
        <v>0</v>
      </c>
      <c r="T201" s="539">
        <v>23999.999999999993</v>
      </c>
      <c r="U201" s="539">
        <v>24500</v>
      </c>
      <c r="V201" s="539">
        <v>25500</v>
      </c>
      <c r="W201" s="539">
        <v>25499.999999999989</v>
      </c>
      <c r="X201" s="539">
        <v>25499.999999999996</v>
      </c>
      <c r="Y201" s="539">
        <v>25500.000000000004</v>
      </c>
      <c r="Z201" s="539">
        <v>25499.999999999996</v>
      </c>
      <c r="AA201" s="539">
        <v>25500.000000000007</v>
      </c>
      <c r="AB201" s="539">
        <v>25500</v>
      </c>
      <c r="AC201" s="539">
        <v>25500</v>
      </c>
      <c r="AD201" s="539">
        <v>25500</v>
      </c>
      <c r="AE201" s="539">
        <v>25500.000000000011</v>
      </c>
      <c r="AF201" s="539">
        <v>25500</v>
      </c>
      <c r="AG201" s="539">
        <v>25499.999999999989</v>
      </c>
      <c r="AH201" s="539">
        <v>25500.000000000011</v>
      </c>
      <c r="AI201" s="539">
        <v>25500.000000000004</v>
      </c>
      <c r="AJ201" s="539">
        <v>25500.000000000015</v>
      </c>
      <c r="AK201" s="539">
        <v>25500</v>
      </c>
    </row>
    <row r="202" spans="4:37" ht="15.75">
      <c r="D202" s="314" t="s">
        <v>1120</v>
      </c>
      <c r="E202" s="314"/>
      <c r="F202" s="28"/>
      <c r="J202" s="494"/>
      <c r="K202" s="494"/>
      <c r="L202" s="494"/>
      <c r="M202" s="494"/>
      <c r="N202" s="494"/>
      <c r="O202" s="494"/>
      <c r="P202" s="494"/>
      <c r="Q202" s="494"/>
      <c r="R202" s="494"/>
      <c r="S202" s="494"/>
      <c r="T202" s="494"/>
      <c r="U202" s="494"/>
      <c r="V202" s="494"/>
      <c r="W202" s="494"/>
      <c r="X202" s="494"/>
      <c r="Y202" s="494"/>
      <c r="Z202" s="494"/>
      <c r="AA202" s="494"/>
      <c r="AB202" s="494"/>
      <c r="AC202" s="494"/>
      <c r="AD202" s="494"/>
      <c r="AE202" s="494"/>
      <c r="AF202" s="494"/>
      <c r="AG202" s="494"/>
      <c r="AH202" s="494"/>
      <c r="AI202" s="494"/>
      <c r="AJ202" s="494"/>
      <c r="AK202" s="494"/>
    </row>
    <row r="203" spans="4:37">
      <c r="E203" s="156" t="s">
        <v>1091</v>
      </c>
      <c r="F203" s="28"/>
      <c r="J203" s="494">
        <v>0</v>
      </c>
      <c r="K203" s="494">
        <v>0</v>
      </c>
      <c r="L203" s="494">
        <v>0</v>
      </c>
      <c r="M203" s="494">
        <v>0</v>
      </c>
      <c r="N203" s="494">
        <v>0</v>
      </c>
      <c r="O203" s="494">
        <v>0</v>
      </c>
      <c r="P203" s="494">
        <v>0</v>
      </c>
      <c r="Q203" s="494">
        <v>0</v>
      </c>
      <c r="R203" s="494">
        <v>0</v>
      </c>
      <c r="S203" s="494">
        <v>0</v>
      </c>
      <c r="T203" s="494">
        <v>0</v>
      </c>
      <c r="U203" s="494">
        <v>0</v>
      </c>
      <c r="V203" s="494">
        <v>0</v>
      </c>
      <c r="W203" s="494">
        <v>0</v>
      </c>
      <c r="X203" s="494">
        <v>0</v>
      </c>
      <c r="Y203" s="494">
        <v>0</v>
      </c>
      <c r="Z203" s="494">
        <v>0</v>
      </c>
      <c r="AA203" s="494">
        <v>0</v>
      </c>
      <c r="AB203" s="494">
        <v>0</v>
      </c>
      <c r="AC203" s="494">
        <v>0</v>
      </c>
      <c r="AD203" s="494">
        <v>0</v>
      </c>
      <c r="AE203" s="494">
        <v>0</v>
      </c>
      <c r="AF203" s="494">
        <v>0</v>
      </c>
      <c r="AG203" s="494">
        <v>0</v>
      </c>
      <c r="AH203" s="494">
        <v>0</v>
      </c>
      <c r="AI203" s="494">
        <v>0</v>
      </c>
      <c r="AJ203" s="494">
        <v>0</v>
      </c>
      <c r="AK203" s="494">
        <v>0</v>
      </c>
    </row>
    <row r="204" spans="4:37">
      <c r="E204" s="156" t="s">
        <v>1112</v>
      </c>
      <c r="F204" s="28"/>
      <c r="J204" s="494">
        <v>10000</v>
      </c>
      <c r="K204" s="494">
        <v>20000.000000000004</v>
      </c>
      <c r="L204" s="494">
        <v>30000</v>
      </c>
      <c r="M204" s="494">
        <v>40687.000000000007</v>
      </c>
      <c r="N204" s="494">
        <v>73125</v>
      </c>
      <c r="O204" s="494">
        <v>80582.000000000015</v>
      </c>
      <c r="P204" s="494">
        <v>140188</v>
      </c>
      <c r="Q204" s="494">
        <v>151507</v>
      </c>
      <c r="R204" s="494">
        <v>143242.90000000002</v>
      </c>
      <c r="S204" s="494">
        <v>186861</v>
      </c>
      <c r="T204" s="494">
        <v>99999.999999999985</v>
      </c>
      <c r="U204" s="494">
        <v>100000</v>
      </c>
      <c r="V204" s="494">
        <v>100000</v>
      </c>
      <c r="W204" s="494">
        <v>100000.00000000004</v>
      </c>
      <c r="X204" s="494">
        <v>99999.999999999884</v>
      </c>
      <c r="Y204" s="494">
        <v>130000.00000000015</v>
      </c>
      <c r="Z204" s="494">
        <v>160000.00000000015</v>
      </c>
      <c r="AA204" s="494">
        <v>192499.99999999997</v>
      </c>
      <c r="AB204" s="494">
        <v>205000.0000000002</v>
      </c>
      <c r="AC204" s="494">
        <v>202500.00000000012</v>
      </c>
      <c r="AD204" s="494">
        <v>199999.99999999997</v>
      </c>
      <c r="AE204" s="494">
        <v>199999.99999999991</v>
      </c>
      <c r="AF204" s="494">
        <v>199999.99999999991</v>
      </c>
      <c r="AG204" s="494">
        <v>200000.00000000003</v>
      </c>
      <c r="AH204" s="494">
        <v>200000</v>
      </c>
      <c r="AI204" s="494">
        <v>199999.99999999997</v>
      </c>
      <c r="AJ204" s="494">
        <v>199999.99999999988</v>
      </c>
      <c r="AK204" s="494">
        <v>200000</v>
      </c>
    </row>
    <row r="205" spans="4:37" ht="15.75">
      <c r="E205" s="314" t="s">
        <v>37</v>
      </c>
      <c r="F205" s="28"/>
      <c r="J205" s="539">
        <v>10000</v>
      </c>
      <c r="K205" s="539">
        <v>20000.000000000004</v>
      </c>
      <c r="L205" s="539">
        <v>30000</v>
      </c>
      <c r="M205" s="539">
        <v>40687.000000000007</v>
      </c>
      <c r="N205" s="539">
        <v>73125</v>
      </c>
      <c r="O205" s="539">
        <v>80582.000000000015</v>
      </c>
      <c r="P205" s="539">
        <v>140188</v>
      </c>
      <c r="Q205" s="539">
        <v>151507</v>
      </c>
      <c r="R205" s="539">
        <v>143242.90000000002</v>
      </c>
      <c r="S205" s="539">
        <v>186861</v>
      </c>
      <c r="T205" s="539">
        <v>99999.999999999985</v>
      </c>
      <c r="U205" s="539">
        <v>100000</v>
      </c>
      <c r="V205" s="539">
        <v>100000</v>
      </c>
      <c r="W205" s="539">
        <v>100000.00000000004</v>
      </c>
      <c r="X205" s="539">
        <v>99999.999999999884</v>
      </c>
      <c r="Y205" s="539">
        <v>130000.00000000015</v>
      </c>
      <c r="Z205" s="539">
        <v>160000.00000000015</v>
      </c>
      <c r="AA205" s="539">
        <v>192499.99999999997</v>
      </c>
      <c r="AB205" s="539">
        <v>205000.0000000002</v>
      </c>
      <c r="AC205" s="539">
        <v>202500.00000000012</v>
      </c>
      <c r="AD205" s="539">
        <v>199999.99999999997</v>
      </c>
      <c r="AE205" s="539">
        <v>199999.99999999991</v>
      </c>
      <c r="AF205" s="539">
        <v>199999.99999999991</v>
      </c>
      <c r="AG205" s="539">
        <v>200000.00000000003</v>
      </c>
      <c r="AH205" s="539">
        <v>200000</v>
      </c>
      <c r="AI205" s="539">
        <v>199999.99999999997</v>
      </c>
      <c r="AJ205" s="539">
        <v>199999.99999999988</v>
      </c>
      <c r="AK205" s="539">
        <v>200000</v>
      </c>
    </row>
    <row r="206" spans="4:37" ht="15.75">
      <c r="D206" s="314" t="s">
        <v>1121</v>
      </c>
      <c r="E206" s="314"/>
      <c r="F206" s="28"/>
      <c r="J206" s="494"/>
      <c r="K206" s="494"/>
      <c r="L206" s="494"/>
      <c r="M206" s="494"/>
      <c r="N206" s="494"/>
      <c r="O206" s="494"/>
      <c r="P206" s="494"/>
      <c r="Q206" s="494"/>
      <c r="R206" s="494"/>
      <c r="S206" s="494"/>
      <c r="T206" s="494"/>
      <c r="U206" s="494"/>
      <c r="V206" s="494"/>
      <c r="W206" s="494"/>
      <c r="X206" s="494"/>
      <c r="Y206" s="494"/>
      <c r="Z206" s="494"/>
      <c r="AA206" s="494"/>
      <c r="AB206" s="494"/>
      <c r="AC206" s="494"/>
      <c r="AD206" s="494"/>
      <c r="AE206" s="494"/>
      <c r="AF206" s="494"/>
      <c r="AG206" s="494"/>
      <c r="AH206" s="494"/>
      <c r="AI206" s="494"/>
      <c r="AJ206" s="494"/>
      <c r="AK206" s="494"/>
    </row>
    <row r="207" spans="4:37">
      <c r="E207" s="156" t="s">
        <v>1091</v>
      </c>
      <c r="F207" s="28"/>
      <c r="J207" s="494">
        <v>0</v>
      </c>
      <c r="K207" s="494">
        <v>0</v>
      </c>
      <c r="L207" s="494">
        <v>0</v>
      </c>
      <c r="M207" s="494">
        <v>0</v>
      </c>
      <c r="N207" s="494">
        <v>0</v>
      </c>
      <c r="O207" s="494">
        <v>0</v>
      </c>
      <c r="P207" s="494">
        <v>0</v>
      </c>
      <c r="Q207" s="494">
        <v>0</v>
      </c>
      <c r="R207" s="494">
        <v>0</v>
      </c>
      <c r="S207" s="494">
        <v>0</v>
      </c>
      <c r="T207" s="494">
        <v>0</v>
      </c>
      <c r="U207" s="494">
        <v>0</v>
      </c>
      <c r="V207" s="494">
        <v>0</v>
      </c>
      <c r="W207" s="494">
        <v>0</v>
      </c>
      <c r="X207" s="494">
        <v>0</v>
      </c>
      <c r="Y207" s="494">
        <v>0</v>
      </c>
      <c r="Z207" s="494">
        <v>0</v>
      </c>
      <c r="AA207" s="494">
        <v>0</v>
      </c>
      <c r="AB207" s="494">
        <v>0</v>
      </c>
      <c r="AC207" s="494">
        <v>0</v>
      </c>
      <c r="AD207" s="494">
        <v>0</v>
      </c>
      <c r="AE207" s="494">
        <v>0</v>
      </c>
      <c r="AF207" s="494">
        <v>0</v>
      </c>
      <c r="AG207" s="494">
        <v>0</v>
      </c>
      <c r="AH207" s="494">
        <v>0</v>
      </c>
      <c r="AI207" s="494">
        <v>0</v>
      </c>
      <c r="AJ207" s="494">
        <v>0</v>
      </c>
      <c r="AK207" s="494">
        <v>0</v>
      </c>
    </row>
    <row r="208" spans="4:37">
      <c r="E208" s="156" t="s">
        <v>1112</v>
      </c>
      <c r="F208" s="28"/>
      <c r="J208" s="494">
        <v>10000</v>
      </c>
      <c r="K208" s="494">
        <v>20000.000000000004</v>
      </c>
      <c r="L208" s="494">
        <v>30000</v>
      </c>
      <c r="M208" s="494">
        <v>40687.000000000007</v>
      </c>
      <c r="N208" s="494">
        <v>73125</v>
      </c>
      <c r="O208" s="494">
        <v>80582.000000000015</v>
      </c>
      <c r="P208" s="494">
        <v>140188</v>
      </c>
      <c r="Q208" s="494">
        <v>151507</v>
      </c>
      <c r="R208" s="494">
        <v>143242.90000000002</v>
      </c>
      <c r="S208" s="494">
        <v>186861</v>
      </c>
      <c r="T208" s="494">
        <v>180200</v>
      </c>
      <c r="U208" s="494">
        <v>180700</v>
      </c>
      <c r="V208" s="494">
        <v>181700</v>
      </c>
      <c r="W208" s="494">
        <v>181700.00000000006</v>
      </c>
      <c r="X208" s="494">
        <v>197699.99999999988</v>
      </c>
      <c r="Y208" s="494">
        <v>227700.00000000017</v>
      </c>
      <c r="Z208" s="494">
        <v>257700.00000000017</v>
      </c>
      <c r="AA208" s="494">
        <v>290200</v>
      </c>
      <c r="AB208" s="494">
        <v>302700.00000000023</v>
      </c>
      <c r="AC208" s="494">
        <v>300200.00000000012</v>
      </c>
      <c r="AD208" s="494">
        <v>297700</v>
      </c>
      <c r="AE208" s="494">
        <v>297699.99999999994</v>
      </c>
      <c r="AF208" s="494">
        <v>297699.99999999994</v>
      </c>
      <c r="AG208" s="494">
        <v>297700</v>
      </c>
      <c r="AH208" s="494">
        <v>297700</v>
      </c>
      <c r="AI208" s="494">
        <v>297700</v>
      </c>
      <c r="AJ208" s="494">
        <v>297699.99999999988</v>
      </c>
      <c r="AK208" s="494">
        <v>297700</v>
      </c>
    </row>
    <row r="209" spans="3:37" ht="15.75">
      <c r="E209" s="314" t="s">
        <v>37</v>
      </c>
      <c r="F209" s="28"/>
      <c r="J209" s="539">
        <v>10000</v>
      </c>
      <c r="K209" s="539">
        <v>20000.000000000004</v>
      </c>
      <c r="L209" s="539">
        <v>30000</v>
      </c>
      <c r="M209" s="539">
        <v>40687.000000000007</v>
      </c>
      <c r="N209" s="539">
        <v>73125</v>
      </c>
      <c r="O209" s="539">
        <v>80582.000000000015</v>
      </c>
      <c r="P209" s="539">
        <v>140188</v>
      </c>
      <c r="Q209" s="539">
        <v>151507</v>
      </c>
      <c r="R209" s="539">
        <v>143242.90000000002</v>
      </c>
      <c r="S209" s="539">
        <v>186861</v>
      </c>
      <c r="T209" s="539">
        <v>180200</v>
      </c>
      <c r="U209" s="539">
        <v>180700</v>
      </c>
      <c r="V209" s="539">
        <v>181700</v>
      </c>
      <c r="W209" s="539">
        <v>181700.00000000006</v>
      </c>
      <c r="X209" s="539">
        <v>197699.99999999988</v>
      </c>
      <c r="Y209" s="539">
        <v>227700.00000000017</v>
      </c>
      <c r="Z209" s="539">
        <v>257700.00000000017</v>
      </c>
      <c r="AA209" s="539">
        <v>290200</v>
      </c>
      <c r="AB209" s="539">
        <v>302700.00000000023</v>
      </c>
      <c r="AC209" s="539">
        <v>300200.00000000012</v>
      </c>
      <c r="AD209" s="539">
        <v>297700</v>
      </c>
      <c r="AE209" s="539">
        <v>297699.99999999994</v>
      </c>
      <c r="AF209" s="539">
        <v>297699.99999999994</v>
      </c>
      <c r="AG209" s="539">
        <v>297700</v>
      </c>
      <c r="AH209" s="539">
        <v>297700</v>
      </c>
      <c r="AI209" s="539">
        <v>297700</v>
      </c>
      <c r="AJ209" s="539">
        <v>297699.99999999988</v>
      </c>
      <c r="AK209" s="539">
        <v>297700</v>
      </c>
    </row>
    <row r="210" spans="3:37" ht="15.75">
      <c r="D210" s="314" t="s">
        <v>1122</v>
      </c>
      <c r="E210" s="314"/>
      <c r="F210" s="28"/>
      <c r="J210" s="494"/>
      <c r="K210" s="494"/>
      <c r="L210" s="494"/>
      <c r="M210" s="494"/>
      <c r="N210" s="494"/>
      <c r="O210" s="494"/>
      <c r="P210" s="494"/>
      <c r="Q210" s="494"/>
      <c r="R210" s="494"/>
      <c r="S210" s="494"/>
      <c r="T210" s="494"/>
      <c r="U210" s="494"/>
      <c r="V210" s="494"/>
      <c r="W210" s="494"/>
      <c r="X210" s="494"/>
      <c r="Y210" s="494"/>
      <c r="Z210" s="494"/>
      <c r="AA210" s="494"/>
      <c r="AB210" s="494"/>
      <c r="AC210" s="494"/>
      <c r="AD210" s="494"/>
      <c r="AE210" s="494"/>
      <c r="AF210" s="494"/>
      <c r="AG210" s="494"/>
      <c r="AH210" s="494"/>
      <c r="AI210" s="494"/>
      <c r="AJ210" s="494"/>
      <c r="AK210" s="494"/>
    </row>
    <row r="211" spans="3:37">
      <c r="E211" s="156" t="s">
        <v>1091</v>
      </c>
      <c r="F211" s="28"/>
      <c r="J211" s="156">
        <v>1417510.1999999997</v>
      </c>
      <c r="K211" s="156">
        <v>1458141.4000000001</v>
      </c>
      <c r="L211" s="156">
        <v>1391765.1</v>
      </c>
      <c r="M211" s="156">
        <v>1396271.9999999998</v>
      </c>
      <c r="N211" s="156">
        <v>1388776.2</v>
      </c>
      <c r="O211" s="156">
        <v>1265036.7</v>
      </c>
      <c r="P211" s="156">
        <v>1057322.2</v>
      </c>
      <c r="Q211" s="156">
        <v>949113.90000000014</v>
      </c>
      <c r="R211" s="156">
        <v>1008673.6000000003</v>
      </c>
      <c r="S211" s="156">
        <v>969845.19999999984</v>
      </c>
      <c r="T211" s="156">
        <v>1021890.1949999999</v>
      </c>
      <c r="U211" s="156">
        <v>936815.85425189906</v>
      </c>
      <c r="V211" s="156">
        <v>906984.14987757988</v>
      </c>
      <c r="W211" s="156">
        <v>886423.46453545045</v>
      </c>
      <c r="X211" s="156">
        <v>874055.80764426256</v>
      </c>
      <c r="Y211" s="156">
        <v>881489.67088099709</v>
      </c>
      <c r="Z211" s="156">
        <v>896352.70743767871</v>
      </c>
      <c r="AA211" s="156">
        <v>908529.0549777596</v>
      </c>
      <c r="AB211" s="156">
        <v>920485.637406533</v>
      </c>
      <c r="AC211" s="156">
        <v>917083.98049109033</v>
      </c>
      <c r="AD211" s="156">
        <v>912722.93752727041</v>
      </c>
      <c r="AE211" s="156">
        <v>910162.97446124197</v>
      </c>
      <c r="AF211" s="156">
        <v>906634.91444055596</v>
      </c>
      <c r="AG211" s="156">
        <v>905218.52892561711</v>
      </c>
      <c r="AH211" s="156">
        <v>901391.857462188</v>
      </c>
      <c r="AI211" s="156">
        <v>897686.62474315194</v>
      </c>
      <c r="AJ211" s="156">
        <v>894185.60234163108</v>
      </c>
      <c r="AK211" s="156">
        <v>892022.93941659341</v>
      </c>
    </row>
    <row r="212" spans="3:37">
      <c r="E212" s="156" t="s">
        <v>1112</v>
      </c>
      <c r="F212" s="28"/>
      <c r="J212" s="156">
        <v>834964.00000000012</v>
      </c>
      <c r="K212" s="156">
        <v>992881.59999999986</v>
      </c>
      <c r="L212" s="156">
        <v>617595.29999999993</v>
      </c>
      <c r="M212" s="156">
        <v>745183.5</v>
      </c>
      <c r="N212" s="156">
        <v>1003064.7999999999</v>
      </c>
      <c r="O212" s="156">
        <v>948079.79999999993</v>
      </c>
      <c r="P212" s="156">
        <v>863828.79999999993</v>
      </c>
      <c r="Q212" s="156">
        <v>709706.60000000009</v>
      </c>
      <c r="R212" s="156">
        <v>644495</v>
      </c>
      <c r="S212" s="156">
        <v>775796.2</v>
      </c>
      <c r="T212" s="156">
        <v>902665.20500000031</v>
      </c>
      <c r="U212" s="156">
        <v>841791.97375667014</v>
      </c>
      <c r="V212" s="156">
        <v>864950.65725623618</v>
      </c>
      <c r="W212" s="156">
        <v>858198.3784084816</v>
      </c>
      <c r="X212" s="156">
        <v>877455.60491157789</v>
      </c>
      <c r="Y212" s="156">
        <v>863616.31733876141</v>
      </c>
      <c r="Z212" s="156">
        <v>869846.71233989089</v>
      </c>
      <c r="AA212" s="156">
        <v>818954.70212247106</v>
      </c>
      <c r="AB212" s="156">
        <v>828711.87035721052</v>
      </c>
      <c r="AC212" s="156">
        <v>833334.63916898554</v>
      </c>
      <c r="AD212" s="156">
        <v>836989.15419569716</v>
      </c>
      <c r="AE212" s="156">
        <v>843924.45661506872</v>
      </c>
      <c r="AF212" s="156">
        <v>840063.95318365237</v>
      </c>
      <c r="AG212" s="156">
        <v>845506.16017444537</v>
      </c>
      <c r="AH212" s="156">
        <v>849221.21282197989</v>
      </c>
      <c r="AI212" s="156">
        <v>852990.45162606682</v>
      </c>
      <c r="AJ212" s="156">
        <v>856396.0473361956</v>
      </c>
      <c r="AK212" s="156">
        <v>860402.46067510953</v>
      </c>
    </row>
    <row r="213" spans="3:37" ht="15.75">
      <c r="E213" s="314" t="s">
        <v>37</v>
      </c>
      <c r="F213" s="28"/>
      <c r="J213" s="314">
        <v>2252474.1999999997</v>
      </c>
      <c r="K213" s="314">
        <v>2451023</v>
      </c>
      <c r="L213" s="314">
        <v>2009360.4</v>
      </c>
      <c r="M213" s="314">
        <v>2141455.5</v>
      </c>
      <c r="N213" s="314">
        <v>2391841</v>
      </c>
      <c r="O213" s="314">
        <v>2213116.5</v>
      </c>
      <c r="P213" s="314">
        <v>1921151</v>
      </c>
      <c r="Q213" s="314">
        <v>1658820.5000000002</v>
      </c>
      <c r="R213" s="314">
        <v>1653168.6000000003</v>
      </c>
      <c r="S213" s="314">
        <v>1745641.4</v>
      </c>
      <c r="T213" s="314">
        <v>1924555.4000000004</v>
      </c>
      <c r="U213" s="314">
        <v>1778607.8280085693</v>
      </c>
      <c r="V213" s="314">
        <v>1771934.8071338162</v>
      </c>
      <c r="W213" s="314">
        <v>1744621.8429439319</v>
      </c>
      <c r="X213" s="314">
        <v>1751511.4125558403</v>
      </c>
      <c r="Y213" s="314">
        <v>1745105.9882197585</v>
      </c>
      <c r="Z213" s="314">
        <v>1766199.4197775696</v>
      </c>
      <c r="AA213" s="314">
        <v>1727483.7571002305</v>
      </c>
      <c r="AB213" s="314">
        <v>1749197.5077637434</v>
      </c>
      <c r="AC213" s="314">
        <v>1750418.6196600758</v>
      </c>
      <c r="AD213" s="314">
        <v>1749712.0917229676</v>
      </c>
      <c r="AE213" s="314">
        <v>1754087.4310763106</v>
      </c>
      <c r="AF213" s="314">
        <v>1746698.8676242083</v>
      </c>
      <c r="AG213" s="314">
        <v>1750724.6891000625</v>
      </c>
      <c r="AH213" s="314">
        <v>1750613.0702841678</v>
      </c>
      <c r="AI213" s="314">
        <v>1750677.0763692188</v>
      </c>
      <c r="AJ213" s="314">
        <v>1750581.6496778266</v>
      </c>
      <c r="AK213" s="314">
        <v>1752425.400091703</v>
      </c>
    </row>
    <row r="215" spans="3:37" ht="15.75">
      <c r="E215" s="314"/>
      <c r="F215" s="28"/>
      <c r="J215" s="494"/>
    </row>
    <row r="216" spans="3:37" ht="15.75">
      <c r="C216" s="5"/>
      <c r="D216" s="1008" t="s">
        <v>1163</v>
      </c>
      <c r="E216" s="1009"/>
      <c r="F216" s="1009"/>
      <c r="G216" s="1010" t="s">
        <v>547</v>
      </c>
      <c r="H216" s="1010"/>
      <c r="I216" s="1012">
        <v>2002</v>
      </c>
      <c r="J216" s="1012">
        <v>2003</v>
      </c>
      <c r="K216" s="1012">
        <v>2004</v>
      </c>
      <c r="L216" s="1012">
        <v>2005</v>
      </c>
      <c r="M216" s="1012">
        <v>2006</v>
      </c>
      <c r="N216" s="1012">
        <v>2007</v>
      </c>
      <c r="O216" s="1012">
        <v>2008</v>
      </c>
      <c r="P216" s="1012">
        <v>2009</v>
      </c>
      <c r="Q216" s="1012">
        <v>2010</v>
      </c>
      <c r="R216" s="1012">
        <v>2011</v>
      </c>
      <c r="S216" s="1012">
        <v>2012</v>
      </c>
      <c r="T216" s="1012">
        <v>2013</v>
      </c>
      <c r="U216" s="1012">
        <v>2014</v>
      </c>
      <c r="V216" s="1012">
        <v>2015</v>
      </c>
      <c r="W216" s="1012">
        <v>2016</v>
      </c>
      <c r="X216" s="1012">
        <v>2017</v>
      </c>
      <c r="Y216" s="1012">
        <v>2018</v>
      </c>
      <c r="Z216" s="1012">
        <v>2019</v>
      </c>
      <c r="AA216" s="1012">
        <v>2020</v>
      </c>
      <c r="AB216" s="1012">
        <v>2021</v>
      </c>
      <c r="AC216" s="1012">
        <v>2022</v>
      </c>
      <c r="AD216" s="1012">
        <v>2023</v>
      </c>
      <c r="AE216" s="1012">
        <v>2024</v>
      </c>
      <c r="AF216" s="1012">
        <v>2025</v>
      </c>
      <c r="AG216" s="1012">
        <v>2026</v>
      </c>
      <c r="AH216" s="1012">
        <v>2027</v>
      </c>
      <c r="AI216" s="1012">
        <v>2028</v>
      </c>
      <c r="AJ216" s="1012">
        <v>2029</v>
      </c>
      <c r="AK216" s="1049">
        <v>2030</v>
      </c>
    </row>
    <row r="217" spans="3:37">
      <c r="D217" s="5" t="s">
        <v>1066</v>
      </c>
      <c r="J217" s="5"/>
      <c r="K217" s="5"/>
      <c r="L217" s="5"/>
      <c r="M217" s="5"/>
      <c r="N217" s="5"/>
      <c r="O217" s="5"/>
      <c r="P217" s="5">
        <v>245562406.86990288</v>
      </c>
      <c r="Q217" s="5">
        <v>259577670.24793392</v>
      </c>
      <c r="R217" s="5">
        <v>226014523.91176474</v>
      </c>
      <c r="S217" s="5">
        <v>258341229.97785708</v>
      </c>
      <c r="T217" s="5">
        <v>244209756.00000006</v>
      </c>
      <c r="U217" s="5">
        <v>236490358.54526827</v>
      </c>
      <c r="V217" s="5">
        <v>249666864.72000915</v>
      </c>
      <c r="W217" s="5">
        <v>240689963.81336552</v>
      </c>
      <c r="X217" s="5">
        <v>239286957.53359944</v>
      </c>
      <c r="Y217" s="5">
        <v>233680522.18584278</v>
      </c>
      <c r="Z217" s="5">
        <v>235325909.48530081</v>
      </c>
      <c r="AA217" s="5">
        <v>229965401.13603687</v>
      </c>
      <c r="AB217" s="5">
        <v>237225591.27325392</v>
      </c>
      <c r="AC217" s="5">
        <v>243636728.10289273</v>
      </c>
      <c r="AD217" s="5">
        <v>248294067.68462744</v>
      </c>
      <c r="AE217" s="5">
        <v>256324187.86943066</v>
      </c>
      <c r="AF217" s="5">
        <v>255023800.70186067</v>
      </c>
      <c r="AG217" s="5">
        <v>401034814.19161725</v>
      </c>
      <c r="AH217" s="5">
        <v>441685573.36638701</v>
      </c>
      <c r="AI217" s="5">
        <v>459140756.13267314</v>
      </c>
      <c r="AJ217" s="5">
        <v>459110601.29819328</v>
      </c>
      <c r="AK217" s="5">
        <v>460813998.74858451</v>
      </c>
    </row>
    <row r="218" spans="3:37">
      <c r="D218" s="5" t="s">
        <v>552</v>
      </c>
      <c r="J218" s="5"/>
      <c r="K218" s="5"/>
      <c r="L218" s="5"/>
      <c r="M218" s="5"/>
      <c r="N218" s="5"/>
      <c r="O218" s="5"/>
      <c r="P218" s="5">
        <v>271553496.36116505</v>
      </c>
      <c r="Q218" s="5">
        <v>254887250.03636369</v>
      </c>
      <c r="R218" s="5">
        <v>326577231.13548398</v>
      </c>
      <c r="S218" s="5">
        <v>378521535.4487499</v>
      </c>
      <c r="T218" s="5">
        <v>429175854.20000011</v>
      </c>
      <c r="U218" s="5">
        <v>432201702.20608234</v>
      </c>
      <c r="V218" s="5">
        <v>451843375.81912315</v>
      </c>
      <c r="W218" s="5">
        <v>450112435.47953445</v>
      </c>
      <c r="X218" s="5">
        <v>464510910.31030416</v>
      </c>
      <c r="Y218" s="5">
        <v>480090353.41462779</v>
      </c>
      <c r="Z218" s="5">
        <v>510440687.43707311</v>
      </c>
      <c r="AA218" s="5">
        <v>528270167.89725351</v>
      </c>
      <c r="AB218" s="5">
        <v>569640826.3821243</v>
      </c>
      <c r="AC218" s="5">
        <v>609963930.45214295</v>
      </c>
      <c r="AD218" s="5">
        <v>647885469.26898348</v>
      </c>
      <c r="AE218" s="5">
        <v>692995578.28573179</v>
      </c>
      <c r="AF218" s="5">
        <v>709126463.52496779</v>
      </c>
      <c r="AG218" s="5">
        <v>1007420446.1602497</v>
      </c>
      <c r="AH218" s="5">
        <v>1198164779.675437</v>
      </c>
      <c r="AI218" s="5">
        <v>1387360208.0190058</v>
      </c>
      <c r="AJ218" s="5">
        <v>1387300894.221616</v>
      </c>
      <c r="AK218" s="5">
        <v>1388791257.7142065</v>
      </c>
    </row>
    <row r="219" spans="3:37">
      <c r="D219" s="5" t="s">
        <v>553</v>
      </c>
      <c r="J219" s="5"/>
      <c r="K219" s="5"/>
      <c r="L219" s="5"/>
      <c r="M219" s="5"/>
      <c r="N219" s="5"/>
      <c r="O219" s="5"/>
      <c r="P219" s="5">
        <v>47474387.475728154</v>
      </c>
      <c r="Q219" s="5">
        <v>67859592.542148769</v>
      </c>
      <c r="R219" s="5">
        <v>65635619.98311197</v>
      </c>
      <c r="S219" s="5">
        <v>75006571.540535703</v>
      </c>
      <c r="T219" s="5">
        <v>78906771.400000021</v>
      </c>
      <c r="U219" s="5">
        <v>72922920.948351339</v>
      </c>
      <c r="V219" s="5">
        <v>72649327.092486471</v>
      </c>
      <c r="W219" s="5">
        <v>71529495.560701206</v>
      </c>
      <c r="X219" s="5">
        <v>71329390.721807003</v>
      </c>
      <c r="Y219" s="5">
        <v>71060305.018049583</v>
      </c>
      <c r="Z219" s="5">
        <v>71917760.085635737</v>
      </c>
      <c r="AA219" s="5">
        <v>70321678.194114909</v>
      </c>
      <c r="AB219" s="5">
        <v>71205103.297765538</v>
      </c>
      <c r="AC219" s="5">
        <v>71249348.001532376</v>
      </c>
      <c r="AD219" s="5">
        <v>71215292.86870864</v>
      </c>
      <c r="AE219" s="5">
        <v>71388991.732952252</v>
      </c>
      <c r="AF219" s="5">
        <v>71086026.90592587</v>
      </c>
      <c r="AG219" s="5">
        <v>128532953.47561806</v>
      </c>
      <c r="AH219" s="5">
        <v>128498831.44345267</v>
      </c>
      <c r="AI219" s="5">
        <v>145855140.76795554</v>
      </c>
      <c r="AJ219" s="5">
        <v>152794090.97810039</v>
      </c>
      <c r="AK219" s="5">
        <v>159910883.24118522</v>
      </c>
    </row>
    <row r="220" spans="3:37">
      <c r="D220" s="5" t="s">
        <v>1155</v>
      </c>
      <c r="J220" s="5"/>
      <c r="K220" s="5"/>
      <c r="L220" s="5"/>
      <c r="M220" s="5"/>
      <c r="N220" s="5"/>
      <c r="O220" s="5"/>
      <c r="P220" s="5">
        <v>208887304.89320385</v>
      </c>
      <c r="Q220" s="5">
        <v>196958329.57355377</v>
      </c>
      <c r="R220" s="5">
        <v>203310335.0696395</v>
      </c>
      <c r="S220" s="5">
        <v>237230086.73285711</v>
      </c>
      <c r="T220" s="5">
        <v>363740970.60000008</v>
      </c>
      <c r="U220" s="5">
        <v>286355860.3093797</v>
      </c>
      <c r="V220" s="5">
        <v>221491850.89172703</v>
      </c>
      <c r="W220" s="5">
        <v>239013192.48331869</v>
      </c>
      <c r="X220" s="5">
        <v>257481703.09335211</v>
      </c>
      <c r="Y220" s="5">
        <v>282508041.90102643</v>
      </c>
      <c r="Z220" s="5">
        <v>313982415.98362917</v>
      </c>
      <c r="AA220" s="5">
        <v>343032576.55665809</v>
      </c>
      <c r="AB220" s="5">
        <v>373392614.85413641</v>
      </c>
      <c r="AC220" s="5">
        <v>392740308.49625158</v>
      </c>
      <c r="AD220" s="5">
        <v>422080882.1242975</v>
      </c>
      <c r="AE220" s="5">
        <v>449228289.44150448</v>
      </c>
      <c r="AF220" s="5">
        <v>447321827.84704578</v>
      </c>
      <c r="AG220" s="5">
        <v>621821585.73339546</v>
      </c>
      <c r="AH220" s="5">
        <v>793567107.69807923</v>
      </c>
      <c r="AI220" s="5">
        <v>828248835.07517624</v>
      </c>
      <c r="AJ220" s="5">
        <v>828213424.96083951</v>
      </c>
      <c r="AK220" s="5">
        <v>829103166.37005818</v>
      </c>
    </row>
    <row r="221" spans="3:37">
      <c r="D221" s="5" t="s">
        <v>901</v>
      </c>
      <c r="J221" s="5"/>
      <c r="K221" s="5"/>
      <c r="L221" s="5"/>
      <c r="M221" s="5"/>
      <c r="N221" s="5"/>
      <c r="O221" s="5"/>
      <c r="P221" s="5">
        <v>175802196.19999999</v>
      </c>
      <c r="Q221" s="5">
        <v>205577666.10000002</v>
      </c>
      <c r="R221" s="5">
        <v>217297013.40000004</v>
      </c>
      <c r="S221" s="5">
        <v>226794421.19999999</v>
      </c>
      <c r="T221" s="5">
        <v>259560109.53</v>
      </c>
      <c r="U221" s="5">
        <v>278234308.71281403</v>
      </c>
      <c r="V221" s="5">
        <v>305653658.50874442</v>
      </c>
      <c r="W221" s="5">
        <v>304043248.3356595</v>
      </c>
      <c r="X221" s="5">
        <v>310289811.71371323</v>
      </c>
      <c r="Y221" s="5">
        <v>317336281.51715893</v>
      </c>
      <c r="Z221" s="5">
        <v>322686974.67756432</v>
      </c>
      <c r="AA221" s="5">
        <v>327070459.79199344</v>
      </c>
      <c r="AB221" s="5">
        <v>331374829.46635187</v>
      </c>
      <c r="AC221" s="5">
        <v>330150232.97679251</v>
      </c>
      <c r="AD221" s="5">
        <v>328580257.50981736</v>
      </c>
      <c r="AE221" s="5">
        <v>327658670.80604708</v>
      </c>
      <c r="AF221" s="5">
        <v>356307521.37513852</v>
      </c>
      <c r="AG221" s="5">
        <v>503301502.08264309</v>
      </c>
      <c r="AH221" s="5">
        <v>598524193.35489285</v>
      </c>
      <c r="AI221" s="5">
        <v>626585264.07072008</v>
      </c>
      <c r="AJ221" s="5">
        <v>624141550.43445849</v>
      </c>
      <c r="AK221" s="5">
        <v>622632011.71278214</v>
      </c>
    </row>
    <row r="222" spans="3:37" ht="15.75">
      <c r="D222" s="29" t="s">
        <v>37</v>
      </c>
      <c r="J222" s="29"/>
      <c r="K222" s="29"/>
      <c r="L222" s="29"/>
      <c r="M222" s="29"/>
      <c r="N222" s="29"/>
      <c r="O222" s="29"/>
      <c r="P222" s="29">
        <v>949279791.79999995</v>
      </c>
      <c r="Q222" s="29">
        <v>984860508.50000012</v>
      </c>
      <c r="R222" s="29">
        <v>1038834723.5000002</v>
      </c>
      <c r="S222" s="29">
        <v>1175893844.8999999</v>
      </c>
      <c r="T222" s="29">
        <v>1375593461.7300003</v>
      </c>
      <c r="U222" s="29">
        <v>1306205150.7218957</v>
      </c>
      <c r="V222" s="29">
        <v>1301305077.0320904</v>
      </c>
      <c r="W222" s="29">
        <v>1305388335.6725793</v>
      </c>
      <c r="X222" s="29">
        <v>1342898773.3727758</v>
      </c>
      <c r="Y222" s="29">
        <v>1384675504.0367055</v>
      </c>
      <c r="Z222" s="29">
        <v>1454353747.6692033</v>
      </c>
      <c r="AA222" s="29">
        <v>1498660283.5760567</v>
      </c>
      <c r="AB222" s="29">
        <v>1582838965.273632</v>
      </c>
      <c r="AC222" s="29">
        <v>1647740548.0296123</v>
      </c>
      <c r="AD222" s="29">
        <v>1718055969.4564345</v>
      </c>
      <c r="AE222" s="29">
        <v>1797595718.1356664</v>
      </c>
      <c r="AF222" s="29">
        <v>1838865640.3549387</v>
      </c>
      <c r="AG222" s="29">
        <v>2662111301.6435237</v>
      </c>
      <c r="AH222" s="29">
        <v>3160440485.5382485</v>
      </c>
      <c r="AI222" s="29">
        <v>3447190204.0655313</v>
      </c>
      <c r="AJ222" s="29">
        <v>3451560561.8932076</v>
      </c>
      <c r="AK222" s="29">
        <v>3461251317.7868166</v>
      </c>
    </row>
    <row r="224" spans="3:37" ht="15.75">
      <c r="D224" s="29" t="s">
        <v>41</v>
      </c>
    </row>
    <row r="225" spans="2:37">
      <c r="E225" s="5" t="s">
        <v>1164</v>
      </c>
      <c r="J225" s="494"/>
      <c r="K225" s="494"/>
      <c r="L225" s="494"/>
      <c r="M225" s="494"/>
      <c r="N225" s="494"/>
      <c r="O225" s="494"/>
      <c r="P225" s="494">
        <v>0</v>
      </c>
      <c r="Q225" s="494">
        <v>0</v>
      </c>
      <c r="R225" s="494">
        <v>1038834723.5</v>
      </c>
      <c r="S225" s="494">
        <v>1175893844.8999999</v>
      </c>
      <c r="T225" s="494">
        <v>1375593461.73</v>
      </c>
      <c r="U225" s="494">
        <v>1306205150.7218957</v>
      </c>
      <c r="V225" s="494">
        <v>1301305077.0320902</v>
      </c>
      <c r="W225" s="494">
        <v>1305388335.6725793</v>
      </c>
      <c r="X225" s="494">
        <v>1342898773.372776</v>
      </c>
      <c r="Y225" s="494">
        <v>1384675504.0367055</v>
      </c>
      <c r="Z225" s="494">
        <v>1454353747.6692033</v>
      </c>
      <c r="AA225" s="494">
        <v>1498660283.5760572</v>
      </c>
      <c r="AB225" s="494">
        <v>1582838965.273632</v>
      </c>
      <c r="AC225" s="494">
        <v>1647740548.0296121</v>
      </c>
      <c r="AD225" s="494">
        <v>1718055969.4564345</v>
      </c>
      <c r="AE225" s="494">
        <v>1797595718.1356664</v>
      </c>
      <c r="AF225" s="494">
        <v>1838865640.3549385</v>
      </c>
      <c r="AG225" s="494">
        <v>2662111301.6435237</v>
      </c>
      <c r="AH225" s="494">
        <v>3160440485.538249</v>
      </c>
      <c r="AI225" s="494">
        <v>3447190204.0655308</v>
      </c>
      <c r="AJ225" s="494">
        <v>3451560561.8932076</v>
      </c>
      <c r="AK225" s="494">
        <v>3461251317.7868166</v>
      </c>
    </row>
    <row r="226" spans="2:37">
      <c r="E226" s="5" t="s">
        <v>1165</v>
      </c>
      <c r="J226" s="494"/>
      <c r="K226" s="494"/>
      <c r="L226" s="494"/>
      <c r="M226" s="494"/>
      <c r="N226" s="494"/>
      <c r="O226" s="494"/>
      <c r="P226" s="494">
        <v>949279791.79999995</v>
      </c>
      <c r="Q226" s="494">
        <v>984860508.50000012</v>
      </c>
      <c r="R226" s="494">
        <v>1038834723.5000002</v>
      </c>
      <c r="S226" s="494">
        <v>1175893844.8999999</v>
      </c>
      <c r="T226" s="494">
        <v>1375593461.7300003</v>
      </c>
      <c r="U226" s="494">
        <v>1306205150.7218957</v>
      </c>
      <c r="V226" s="494">
        <v>1301305077.0320904</v>
      </c>
      <c r="W226" s="494">
        <v>1305388335.6725793</v>
      </c>
      <c r="X226" s="494">
        <v>1342898773.3727758</v>
      </c>
      <c r="Y226" s="494">
        <v>1384675504.0367055</v>
      </c>
      <c r="Z226" s="494">
        <v>1454353747.6692033</v>
      </c>
      <c r="AA226" s="494">
        <v>1498660283.5760567</v>
      </c>
      <c r="AB226" s="494">
        <v>1582838965.273632</v>
      </c>
      <c r="AC226" s="494">
        <v>1647740548.0296123</v>
      </c>
      <c r="AD226" s="494">
        <v>1718055969.4564345</v>
      </c>
      <c r="AE226" s="494">
        <v>1797595718.1356664</v>
      </c>
      <c r="AF226" s="494">
        <v>1838865640.3549387</v>
      </c>
      <c r="AG226" s="494">
        <v>2662111301.6435237</v>
      </c>
      <c r="AH226" s="494">
        <v>3160440485.5382485</v>
      </c>
      <c r="AI226" s="494">
        <v>3447190204.0655313</v>
      </c>
      <c r="AJ226" s="494">
        <v>3451560561.8932076</v>
      </c>
      <c r="AK226" s="494">
        <v>3461251317.7868166</v>
      </c>
    </row>
    <row r="227" spans="2:37">
      <c r="B227" s="36">
        <v>-1934140300.3000002</v>
      </c>
      <c r="E227" s="5" t="s">
        <v>41</v>
      </c>
      <c r="J227" s="494"/>
      <c r="K227" s="494"/>
      <c r="L227" s="494"/>
      <c r="M227" s="494"/>
      <c r="N227" s="494"/>
      <c r="O227" s="494"/>
      <c r="P227" s="494">
        <v>-949279791.79999995</v>
      </c>
      <c r="Q227" s="494">
        <v>-984860508.50000012</v>
      </c>
      <c r="R227" s="494">
        <v>0</v>
      </c>
      <c r="S227" s="494">
        <v>0</v>
      </c>
      <c r="T227" s="494">
        <v>0</v>
      </c>
      <c r="U227" s="494">
        <v>0</v>
      </c>
      <c r="V227" s="494">
        <v>0</v>
      </c>
      <c r="W227" s="494">
        <v>0</v>
      </c>
      <c r="X227" s="494">
        <v>0</v>
      </c>
      <c r="Y227" s="494">
        <v>0</v>
      </c>
      <c r="Z227" s="494">
        <v>0</v>
      </c>
      <c r="AA227" s="494">
        <v>0</v>
      </c>
      <c r="AB227" s="494">
        <v>0</v>
      </c>
      <c r="AC227" s="494">
        <v>0</v>
      </c>
      <c r="AD227" s="494">
        <v>0</v>
      </c>
      <c r="AE227" s="494">
        <v>0</v>
      </c>
      <c r="AF227" s="494">
        <v>0</v>
      </c>
      <c r="AG227" s="494">
        <v>0</v>
      </c>
      <c r="AH227" s="494">
        <v>0</v>
      </c>
      <c r="AI227" s="494">
        <v>0</v>
      </c>
      <c r="AJ227" s="494">
        <v>0</v>
      </c>
      <c r="AK227" s="494">
        <v>0</v>
      </c>
    </row>
    <row r="230" spans="2:37" ht="15.75">
      <c r="D230" s="1008" t="s">
        <v>1166</v>
      </c>
      <c r="E230" s="1009"/>
      <c r="F230" s="1009"/>
      <c r="G230" s="1010" t="s">
        <v>547</v>
      </c>
      <c r="H230" s="1010"/>
      <c r="I230" s="1012">
        <v>2002</v>
      </c>
      <c r="J230" s="1012">
        <v>2003</v>
      </c>
      <c r="K230" s="1012">
        <v>2004</v>
      </c>
      <c r="L230" s="1012">
        <v>2005</v>
      </c>
      <c r="M230" s="1012">
        <v>2006</v>
      </c>
      <c r="N230" s="1012">
        <v>2007</v>
      </c>
      <c r="O230" s="1012">
        <v>2008</v>
      </c>
      <c r="P230" s="1012">
        <v>2009</v>
      </c>
      <c r="Q230" s="1012">
        <v>2010</v>
      </c>
      <c r="R230" s="1012">
        <v>2011</v>
      </c>
      <c r="S230" s="1012">
        <v>2012</v>
      </c>
      <c r="T230" s="1012">
        <v>2013</v>
      </c>
      <c r="U230" s="1012">
        <v>2014</v>
      </c>
      <c r="V230" s="1012">
        <v>2015</v>
      </c>
      <c r="W230" s="1012">
        <v>2016</v>
      </c>
      <c r="X230" s="1012">
        <v>2017</v>
      </c>
      <c r="Y230" s="1012">
        <v>2018</v>
      </c>
      <c r="Z230" s="1012">
        <v>2019</v>
      </c>
      <c r="AA230" s="1012">
        <v>2020</v>
      </c>
      <c r="AB230" s="1012">
        <v>2021</v>
      </c>
      <c r="AC230" s="1012">
        <v>2022</v>
      </c>
      <c r="AD230" s="1012">
        <v>2023</v>
      </c>
      <c r="AE230" s="1012">
        <v>2024</v>
      </c>
      <c r="AF230" s="1012">
        <v>2025</v>
      </c>
      <c r="AG230" s="1012">
        <v>2026</v>
      </c>
      <c r="AH230" s="1012">
        <v>2027</v>
      </c>
      <c r="AI230" s="1012">
        <v>2028</v>
      </c>
      <c r="AJ230" s="1012">
        <v>2029</v>
      </c>
      <c r="AK230" s="1049">
        <v>2030</v>
      </c>
    </row>
    <row r="231" spans="2:37" ht="15.75">
      <c r="D231" s="708" t="s">
        <v>1145</v>
      </c>
      <c r="E231" s="813"/>
    </row>
    <row r="232" spans="2:37" ht="15.75">
      <c r="D232" s="708" t="s">
        <v>1111</v>
      </c>
      <c r="E232" s="813"/>
    </row>
    <row r="233" spans="2:37">
      <c r="D233" s="156"/>
      <c r="E233" s="156" t="s">
        <v>532</v>
      </c>
      <c r="J233" s="494">
        <v>1835333.9999999998</v>
      </c>
      <c r="K233" s="494">
        <v>1851259.5</v>
      </c>
      <c r="L233" s="494">
        <v>1602945.4000000001</v>
      </c>
      <c r="M233" s="494">
        <v>1621153.2</v>
      </c>
      <c r="N233" s="494">
        <v>1834807.0999999999</v>
      </c>
      <c r="O233" s="494">
        <v>1839858.7106978809</v>
      </c>
      <c r="P233" s="494">
        <v>1734338.4127894852</v>
      </c>
      <c r="Q233" s="494">
        <v>1540731.5638047429</v>
      </c>
      <c r="R233" s="494">
        <v>1342678.7441213764</v>
      </c>
      <c r="S233" s="494">
        <v>1600414.2837792672</v>
      </c>
      <c r="T233" s="494">
        <v>1844355.4000000004</v>
      </c>
      <c r="U233" s="494">
        <v>1697907.8280085693</v>
      </c>
      <c r="V233" s="494">
        <v>1690234.8071338162</v>
      </c>
      <c r="W233" s="494">
        <v>1662921.8429439319</v>
      </c>
      <c r="X233" s="494">
        <v>1653811.4125558406</v>
      </c>
      <c r="Y233" s="494">
        <v>1617405.9882197583</v>
      </c>
      <c r="Z233" s="494">
        <v>1608499.4197775694</v>
      </c>
      <c r="AA233" s="494">
        <v>1537283.7571002305</v>
      </c>
      <c r="AB233" s="494">
        <v>1546497.5077637434</v>
      </c>
      <c r="AC233" s="494">
        <v>1550218.6196600758</v>
      </c>
      <c r="AD233" s="494">
        <v>1552012.0917229676</v>
      </c>
      <c r="AE233" s="494">
        <v>1556387.4310763106</v>
      </c>
      <c r="AF233" s="494">
        <v>1548998.8676242083</v>
      </c>
      <c r="AG233" s="494">
        <v>1553024.6891000625</v>
      </c>
      <c r="AH233" s="494">
        <v>1552913.0702841678</v>
      </c>
      <c r="AI233" s="494">
        <v>1552977.0763692188</v>
      </c>
      <c r="AJ233" s="494">
        <v>1552881.6496778268</v>
      </c>
      <c r="AK233" s="494">
        <v>1494834.6058255858</v>
      </c>
    </row>
    <row r="234" spans="2:37">
      <c r="D234" s="156"/>
      <c r="E234" s="156" t="s">
        <v>533</v>
      </c>
      <c r="J234" s="494">
        <v>89373</v>
      </c>
      <c r="K234" s="494">
        <v>212494</v>
      </c>
      <c r="L234" s="494">
        <v>39765.4</v>
      </c>
      <c r="M234" s="494">
        <v>72354</v>
      </c>
      <c r="N234" s="494">
        <v>291724.79999999999</v>
      </c>
      <c r="O234" s="494">
        <v>247757.69771764535</v>
      </c>
      <c r="P234" s="494">
        <v>89999.242861025166</v>
      </c>
      <c r="Q234" s="494">
        <v>38435.06100840999</v>
      </c>
      <c r="R234" s="494">
        <v>703.81738291493423</v>
      </c>
      <c r="S234" s="494">
        <v>24617.896156200066</v>
      </c>
      <c r="T234" s="494">
        <v>0</v>
      </c>
      <c r="U234" s="494">
        <v>0</v>
      </c>
      <c r="V234" s="494">
        <v>0</v>
      </c>
      <c r="W234" s="494">
        <v>0</v>
      </c>
      <c r="X234" s="494">
        <v>0</v>
      </c>
      <c r="Y234" s="494">
        <v>0</v>
      </c>
      <c r="Z234" s="494">
        <v>0</v>
      </c>
      <c r="AA234" s="494">
        <v>0</v>
      </c>
      <c r="AB234" s="494">
        <v>0</v>
      </c>
      <c r="AC234" s="494">
        <v>0</v>
      </c>
      <c r="AD234" s="494">
        <v>0</v>
      </c>
      <c r="AE234" s="494">
        <v>0</v>
      </c>
      <c r="AF234" s="494">
        <v>0</v>
      </c>
      <c r="AG234" s="494">
        <v>0</v>
      </c>
      <c r="AH234" s="494">
        <v>0</v>
      </c>
      <c r="AI234" s="494">
        <v>0</v>
      </c>
      <c r="AJ234" s="494">
        <v>0</v>
      </c>
      <c r="AK234" s="494">
        <v>59890.794266117264</v>
      </c>
    </row>
    <row r="235" spans="2:37">
      <c r="B235" s="36"/>
      <c r="D235" s="156"/>
      <c r="E235" s="156" t="s">
        <v>1091</v>
      </c>
      <c r="J235" s="494">
        <v>1211068.4999999998</v>
      </c>
      <c r="K235" s="494">
        <v>1298513.9000000001</v>
      </c>
      <c r="L235" s="494">
        <v>1179844.1000000001</v>
      </c>
      <c r="M235" s="494">
        <v>1202478.3999999999</v>
      </c>
      <c r="N235" s="494">
        <v>1264506.2</v>
      </c>
      <c r="O235" s="494">
        <v>1249863.5649705785</v>
      </c>
      <c r="P235" s="494">
        <v>1082778.5150529235</v>
      </c>
      <c r="Q235" s="494">
        <v>989566.48898852174</v>
      </c>
      <c r="R235" s="494">
        <v>996173.91156421171</v>
      </c>
      <c r="S235" s="494">
        <v>1005573.8780196619</v>
      </c>
      <c r="T235" s="494">
        <v>1080472.878035808</v>
      </c>
      <c r="U235" s="494">
        <v>995443.50710090145</v>
      </c>
      <c r="V235" s="494">
        <v>964018.75544707419</v>
      </c>
      <c r="W235" s="494">
        <v>943139.25416609354</v>
      </c>
      <c r="X235" s="494">
        <v>930308.18168279156</v>
      </c>
      <c r="Y235" s="494">
        <v>939581.55121654086</v>
      </c>
      <c r="Z235" s="494">
        <v>955772.86336785776</v>
      </c>
      <c r="AA235" s="494">
        <v>971740.58509417507</v>
      </c>
      <c r="AB235" s="494">
        <v>984121.11776277539</v>
      </c>
      <c r="AC235" s="494">
        <v>980321.61708315462</v>
      </c>
      <c r="AD235" s="494">
        <v>975582.12050034245</v>
      </c>
      <c r="AE235" s="494">
        <v>972657.53841038328</v>
      </c>
      <c r="AF235" s="494">
        <v>969204.66067694069</v>
      </c>
      <c r="AG235" s="494">
        <v>967517.43793357536</v>
      </c>
      <c r="AH235" s="494">
        <v>963432.17328685662</v>
      </c>
      <c r="AI235" s="494">
        <v>959469.19787130773</v>
      </c>
      <c r="AJ235" s="494">
        <v>955731.26248125185</v>
      </c>
      <c r="AK235" s="494">
        <v>953341.93057192501</v>
      </c>
    </row>
    <row r="236" spans="2:37">
      <c r="D236" s="156"/>
      <c r="E236" s="156" t="s">
        <v>1112</v>
      </c>
      <c r="J236" s="494">
        <v>713638.5</v>
      </c>
      <c r="K236" s="494">
        <v>765239.59999999986</v>
      </c>
      <c r="L236" s="494">
        <v>462866.69999999995</v>
      </c>
      <c r="M236" s="494">
        <v>491028.8</v>
      </c>
      <c r="N236" s="494">
        <v>862025.7</v>
      </c>
      <c r="O236" s="494">
        <v>837752.84344494774</v>
      </c>
      <c r="P236" s="494">
        <v>741559.14059758675</v>
      </c>
      <c r="Q236" s="494">
        <v>589600.13582463108</v>
      </c>
      <c r="R236" s="494">
        <v>347208.64994007983</v>
      </c>
      <c r="S236" s="494">
        <v>619458.30191580544</v>
      </c>
      <c r="T236" s="494">
        <v>763882.52196419239</v>
      </c>
      <c r="U236" s="494">
        <v>702464.32090766763</v>
      </c>
      <c r="V236" s="494">
        <v>726216.05168674188</v>
      </c>
      <c r="W236" s="494">
        <v>719782.58877783839</v>
      </c>
      <c r="X236" s="494">
        <v>723503.230873049</v>
      </c>
      <c r="Y236" s="494">
        <v>677824.4370032174</v>
      </c>
      <c r="Z236" s="494">
        <v>652726.5564097116</v>
      </c>
      <c r="AA236" s="494">
        <v>565543.1720060556</v>
      </c>
      <c r="AB236" s="494">
        <v>562376.39000096789</v>
      </c>
      <c r="AC236" s="494">
        <v>569897.00257692114</v>
      </c>
      <c r="AD236" s="494">
        <v>576429.97122262511</v>
      </c>
      <c r="AE236" s="494">
        <v>583729.89266592741</v>
      </c>
      <c r="AF236" s="494">
        <v>579794.20694726775</v>
      </c>
      <c r="AG236" s="494">
        <v>585507.25116648711</v>
      </c>
      <c r="AH236" s="494">
        <v>589480.89699731127</v>
      </c>
      <c r="AI236" s="494">
        <v>593507.87849791104</v>
      </c>
      <c r="AJ236" s="494">
        <v>597150.38719657494</v>
      </c>
      <c r="AK236" s="494">
        <v>601383.46951977792</v>
      </c>
    </row>
    <row r="237" spans="2:37" ht="15.75">
      <c r="D237" s="156"/>
      <c r="E237" s="314" t="s">
        <v>37</v>
      </c>
      <c r="J237" s="539">
        <v>1924706.9999999998</v>
      </c>
      <c r="K237" s="539">
        <v>2063753.5</v>
      </c>
      <c r="L237" s="539">
        <v>1642710.8</v>
      </c>
      <c r="M237" s="539">
        <v>1693507.2</v>
      </c>
      <c r="N237" s="539">
        <v>2126531.9</v>
      </c>
      <c r="O237" s="539">
        <v>2087616.4084155262</v>
      </c>
      <c r="P237" s="539">
        <v>1824337.6556505102</v>
      </c>
      <c r="Q237" s="539">
        <v>1579166.6248131529</v>
      </c>
      <c r="R237" s="539">
        <v>1343382.5615042916</v>
      </c>
      <c r="S237" s="539">
        <v>1625032.1799354674</v>
      </c>
      <c r="T237" s="539">
        <v>1844355.4000000004</v>
      </c>
      <c r="U237" s="539">
        <v>1697907.8280085691</v>
      </c>
      <c r="V237" s="539">
        <v>1690234.8071338162</v>
      </c>
      <c r="W237" s="539">
        <v>1662921.8429439319</v>
      </c>
      <c r="X237" s="539">
        <v>1653811.4125558406</v>
      </c>
      <c r="Y237" s="539">
        <v>1617405.9882197583</v>
      </c>
      <c r="Z237" s="539">
        <v>1608499.4197775694</v>
      </c>
      <c r="AA237" s="539">
        <v>1537283.7571002305</v>
      </c>
      <c r="AB237" s="539">
        <v>1546497.5077637434</v>
      </c>
      <c r="AC237" s="539">
        <v>1550218.6196600758</v>
      </c>
      <c r="AD237" s="539">
        <v>1552012.0917229676</v>
      </c>
      <c r="AE237" s="539">
        <v>1556387.4310763106</v>
      </c>
      <c r="AF237" s="539">
        <v>1548998.8676242083</v>
      </c>
      <c r="AG237" s="539">
        <v>1553024.6891000625</v>
      </c>
      <c r="AH237" s="539">
        <v>1552913.0702841678</v>
      </c>
      <c r="AI237" s="539">
        <v>1552977.0763692188</v>
      </c>
      <c r="AJ237" s="539">
        <v>1552881.6496778268</v>
      </c>
      <c r="AK237" s="539">
        <v>1554725.400091703</v>
      </c>
    </row>
    <row r="238" spans="2:37" ht="15.75">
      <c r="D238" s="708" t="s">
        <v>535</v>
      </c>
      <c r="E238" s="156"/>
      <c r="J238" s="494"/>
      <c r="K238" s="494"/>
      <c r="L238" s="494"/>
      <c r="M238" s="494"/>
      <c r="N238" s="494"/>
      <c r="O238" s="494"/>
      <c r="P238" s="494"/>
      <c r="Q238" s="494"/>
      <c r="R238" s="494"/>
      <c r="S238" s="494"/>
      <c r="T238" s="494"/>
      <c r="U238" s="494"/>
      <c r="V238" s="494"/>
      <c r="W238" s="494"/>
      <c r="X238" s="494"/>
      <c r="Y238" s="494"/>
      <c r="Z238" s="494"/>
      <c r="AA238" s="494"/>
      <c r="AB238" s="494"/>
      <c r="AC238" s="494"/>
      <c r="AD238" s="494"/>
      <c r="AE238" s="494"/>
      <c r="AF238" s="494"/>
      <c r="AG238" s="494"/>
      <c r="AH238" s="494"/>
      <c r="AI238" s="494"/>
      <c r="AJ238" s="494"/>
      <c r="AK238" s="494"/>
    </row>
    <row r="239" spans="2:37">
      <c r="D239" s="156"/>
      <c r="E239" s="156" t="s">
        <v>1091</v>
      </c>
      <c r="J239" s="494">
        <v>39589.5</v>
      </c>
      <c r="K239" s="494">
        <v>51574.1</v>
      </c>
      <c r="L239" s="494">
        <v>118000.7</v>
      </c>
      <c r="M239" s="494">
        <v>55515.899999999994</v>
      </c>
      <c r="N239" s="494">
        <v>11010.1</v>
      </c>
      <c r="O239" s="494">
        <v>0</v>
      </c>
      <c r="P239" s="494">
        <v>0</v>
      </c>
      <c r="Q239" s="494">
        <v>0</v>
      </c>
      <c r="R239" s="494">
        <v>56808.43720380414</v>
      </c>
      <c r="S239" s="494">
        <v>0</v>
      </c>
      <c r="T239" s="494">
        <v>0</v>
      </c>
      <c r="U239" s="494">
        <v>0</v>
      </c>
      <c r="V239" s="494">
        <v>0</v>
      </c>
      <c r="W239" s="494">
        <v>0</v>
      </c>
      <c r="X239" s="494">
        <v>0</v>
      </c>
      <c r="Y239" s="494">
        <v>0</v>
      </c>
      <c r="Z239" s="494">
        <v>0</v>
      </c>
      <c r="AA239" s="494">
        <v>0</v>
      </c>
      <c r="AB239" s="494">
        <v>0</v>
      </c>
      <c r="AC239" s="494">
        <v>0</v>
      </c>
      <c r="AD239" s="494">
        <v>0</v>
      </c>
      <c r="AE239" s="494">
        <v>0</v>
      </c>
      <c r="AF239" s="494">
        <v>0</v>
      </c>
      <c r="AG239" s="494">
        <v>0</v>
      </c>
      <c r="AH239" s="494">
        <v>0</v>
      </c>
      <c r="AI239" s="494">
        <v>0</v>
      </c>
      <c r="AJ239" s="494">
        <v>0</v>
      </c>
      <c r="AK239" s="494">
        <v>0</v>
      </c>
    </row>
    <row r="240" spans="2:37">
      <c r="D240" s="156"/>
      <c r="E240" s="156" t="s">
        <v>1112</v>
      </c>
      <c r="J240" s="494">
        <v>71419.400000000009</v>
      </c>
      <c r="K240" s="494">
        <v>113151</v>
      </c>
      <c r="L240" s="494">
        <v>109761</v>
      </c>
      <c r="M240" s="494">
        <v>191760.19999999998</v>
      </c>
      <c r="N240" s="494">
        <v>35377.1</v>
      </c>
      <c r="O240" s="494">
        <v>0</v>
      </c>
      <c r="P240" s="494">
        <v>-0.1</v>
      </c>
      <c r="Q240" s="494">
        <v>0</v>
      </c>
      <c r="R240" s="494">
        <v>170180.40000000002</v>
      </c>
      <c r="S240" s="494">
        <v>0</v>
      </c>
      <c r="T240" s="494">
        <v>0</v>
      </c>
      <c r="U240" s="494">
        <v>0</v>
      </c>
      <c r="V240" s="494">
        <v>0</v>
      </c>
      <c r="W240" s="494">
        <v>0</v>
      </c>
      <c r="X240" s="494">
        <v>0</v>
      </c>
      <c r="Y240" s="494">
        <v>0</v>
      </c>
      <c r="Z240" s="494">
        <v>0</v>
      </c>
      <c r="AA240" s="494">
        <v>0</v>
      </c>
      <c r="AB240" s="494">
        <v>0</v>
      </c>
      <c r="AC240" s="494">
        <v>0</v>
      </c>
      <c r="AD240" s="494">
        <v>0</v>
      </c>
      <c r="AE240" s="494">
        <v>0</v>
      </c>
      <c r="AF240" s="494">
        <v>0</v>
      </c>
      <c r="AG240" s="494">
        <v>0</v>
      </c>
      <c r="AH240" s="494">
        <v>0</v>
      </c>
      <c r="AI240" s="494">
        <v>0</v>
      </c>
      <c r="AJ240" s="494">
        <v>0</v>
      </c>
      <c r="AK240" s="494">
        <v>0</v>
      </c>
    </row>
    <row r="241" spans="4:37" ht="15.75">
      <c r="D241" s="156"/>
      <c r="E241" s="314" t="s">
        <v>37</v>
      </c>
      <c r="J241" s="539">
        <v>111008.90000000001</v>
      </c>
      <c r="K241" s="539">
        <v>164725.1</v>
      </c>
      <c r="L241" s="539">
        <v>227761.7</v>
      </c>
      <c r="M241" s="539">
        <v>247276.09999999998</v>
      </c>
      <c r="N241" s="539">
        <v>46387.199999999997</v>
      </c>
      <c r="O241" s="539">
        <v>0</v>
      </c>
      <c r="P241" s="539">
        <v>-0.1</v>
      </c>
      <c r="Q241" s="539">
        <v>0</v>
      </c>
      <c r="R241" s="539">
        <v>226988.83720380417</v>
      </c>
      <c r="S241" s="539">
        <v>0</v>
      </c>
      <c r="T241" s="539">
        <v>0</v>
      </c>
      <c r="U241" s="539">
        <v>0</v>
      </c>
      <c r="V241" s="539">
        <v>0</v>
      </c>
      <c r="W241" s="539">
        <v>0</v>
      </c>
      <c r="X241" s="539">
        <v>0</v>
      </c>
      <c r="Y241" s="539">
        <v>0</v>
      </c>
      <c r="Z241" s="539">
        <v>0</v>
      </c>
      <c r="AA241" s="539">
        <v>0</v>
      </c>
      <c r="AB241" s="539">
        <v>0</v>
      </c>
      <c r="AC241" s="539">
        <v>0</v>
      </c>
      <c r="AD241" s="539">
        <v>0</v>
      </c>
      <c r="AE241" s="539">
        <v>0</v>
      </c>
      <c r="AF241" s="539">
        <v>0</v>
      </c>
      <c r="AG241" s="539">
        <v>0</v>
      </c>
      <c r="AH241" s="539">
        <v>0</v>
      </c>
      <c r="AI241" s="539">
        <v>0</v>
      </c>
      <c r="AJ241" s="539">
        <v>0</v>
      </c>
      <c r="AK241" s="539">
        <v>0</v>
      </c>
    </row>
    <row r="242" spans="4:37" ht="15.75">
      <c r="D242" s="708" t="s">
        <v>1113</v>
      </c>
      <c r="E242" s="156"/>
      <c r="J242" s="494"/>
      <c r="K242" s="494"/>
      <c r="L242" s="494"/>
      <c r="M242" s="494"/>
      <c r="N242" s="494"/>
      <c r="O242" s="494"/>
      <c r="P242" s="494"/>
      <c r="Q242" s="494"/>
      <c r="R242" s="494"/>
      <c r="S242" s="494"/>
      <c r="T242" s="494"/>
      <c r="U242" s="494"/>
      <c r="V242" s="494"/>
      <c r="W242" s="494"/>
      <c r="X242" s="494"/>
      <c r="Y242" s="494"/>
      <c r="Z242" s="494"/>
      <c r="AA242" s="494"/>
      <c r="AB242" s="494"/>
      <c r="AC242" s="494"/>
      <c r="AD242" s="494"/>
      <c r="AE242" s="494"/>
      <c r="AF242" s="494"/>
      <c r="AG242" s="494"/>
      <c r="AH242" s="494"/>
      <c r="AI242" s="494"/>
      <c r="AJ242" s="494"/>
      <c r="AK242" s="494"/>
    </row>
    <row r="243" spans="4:37">
      <c r="D243" s="156"/>
      <c r="E243" s="156" t="s">
        <v>1091</v>
      </c>
      <c r="J243" s="494">
        <v>103345.00000000001</v>
      </c>
      <c r="K243" s="494">
        <v>108053.40000000001</v>
      </c>
      <c r="L243" s="494">
        <v>93920.3</v>
      </c>
      <c r="M243" s="494">
        <v>102277.7</v>
      </c>
      <c r="N243" s="494">
        <v>113259.9</v>
      </c>
      <c r="O243" s="494">
        <v>74493.943203920033</v>
      </c>
      <c r="P243" s="494">
        <v>33911.6897849085</v>
      </c>
      <c r="Q243" s="494">
        <v>22514.663676567616</v>
      </c>
      <c r="R243" s="494">
        <v>22494.11444571743</v>
      </c>
      <c r="S243" s="494">
        <v>26489.527957267106</v>
      </c>
      <c r="T243" s="494" t="e">
        <v>#DIV/0!</v>
      </c>
      <c r="U243" s="494" t="e">
        <v>#DIV/0!</v>
      </c>
      <c r="V243" s="494" t="e">
        <v>#DIV/0!</v>
      </c>
      <c r="W243" s="494" t="e">
        <v>#DIV/0!</v>
      </c>
      <c r="X243" s="494" t="e">
        <v>#DIV/0!</v>
      </c>
      <c r="Y243" s="494" t="e">
        <v>#DIV/0!</v>
      </c>
      <c r="Z243" s="494" t="e">
        <v>#DIV/0!</v>
      </c>
      <c r="AA243" s="494" t="e">
        <v>#DIV/0!</v>
      </c>
      <c r="AB243" s="494" t="e">
        <v>#DIV/0!</v>
      </c>
      <c r="AC243" s="494" t="e">
        <v>#DIV/0!</v>
      </c>
      <c r="AD243" s="494" t="e">
        <v>#DIV/0!</v>
      </c>
      <c r="AE243" s="494" t="e">
        <v>#DIV/0!</v>
      </c>
      <c r="AF243" s="494" t="e">
        <v>#DIV/0!</v>
      </c>
      <c r="AG243" s="494" t="e">
        <v>#DIV/0!</v>
      </c>
      <c r="AH243" s="494" t="e">
        <v>#DIV/0!</v>
      </c>
      <c r="AI243" s="494" t="e">
        <v>#DIV/0!</v>
      </c>
      <c r="AJ243" s="494" t="e">
        <v>#DIV/0!</v>
      </c>
      <c r="AK243" s="494" t="e">
        <v>#DIV/0!</v>
      </c>
    </row>
    <row r="244" spans="4:37">
      <c r="D244" s="156"/>
      <c r="E244" s="156" t="s">
        <v>1112</v>
      </c>
      <c r="J244" s="494">
        <v>26466.300000000003</v>
      </c>
      <c r="K244" s="494">
        <v>27228.2</v>
      </c>
      <c r="L244" s="494">
        <v>14967.6</v>
      </c>
      <c r="M244" s="494">
        <v>20047.099999999999</v>
      </c>
      <c r="N244" s="494">
        <v>30650.300000000003</v>
      </c>
      <c r="O244" s="494">
        <v>19842.382807499715</v>
      </c>
      <c r="P244" s="494">
        <v>8573.9264264894919</v>
      </c>
      <c r="Q244" s="494">
        <v>5632.2115102797134</v>
      </c>
      <c r="R244" s="494">
        <v>5789.4070985479621</v>
      </c>
      <c r="S244" s="494">
        <v>7258.6921072653986</v>
      </c>
      <c r="T244" s="494" t="e">
        <v>#DIV/0!</v>
      </c>
      <c r="U244" s="494" t="e">
        <v>#DIV/0!</v>
      </c>
      <c r="V244" s="494" t="e">
        <v>#DIV/0!</v>
      </c>
      <c r="W244" s="494" t="e">
        <v>#DIV/0!</v>
      </c>
      <c r="X244" s="494" t="e">
        <v>#DIV/0!</v>
      </c>
      <c r="Y244" s="494" t="e">
        <v>#DIV/0!</v>
      </c>
      <c r="Z244" s="494" t="e">
        <v>#DIV/0!</v>
      </c>
      <c r="AA244" s="494" t="e">
        <v>#DIV/0!</v>
      </c>
      <c r="AB244" s="494" t="e">
        <v>#DIV/0!</v>
      </c>
      <c r="AC244" s="494" t="e">
        <v>#DIV/0!</v>
      </c>
      <c r="AD244" s="494" t="e">
        <v>#DIV/0!</v>
      </c>
      <c r="AE244" s="494" t="e">
        <v>#DIV/0!</v>
      </c>
      <c r="AF244" s="494" t="e">
        <v>#DIV/0!</v>
      </c>
      <c r="AG244" s="494" t="e">
        <v>#DIV/0!</v>
      </c>
      <c r="AH244" s="494" t="e">
        <v>#DIV/0!</v>
      </c>
      <c r="AI244" s="494" t="e">
        <v>#DIV/0!</v>
      </c>
      <c r="AJ244" s="494" t="e">
        <v>#DIV/0!</v>
      </c>
      <c r="AK244" s="494" t="e">
        <v>#DIV/0!</v>
      </c>
    </row>
    <row r="245" spans="4:37" ht="15.75">
      <c r="D245" s="156"/>
      <c r="E245" s="314" t="s">
        <v>37</v>
      </c>
      <c r="J245" s="539">
        <v>129811.30000000002</v>
      </c>
      <c r="K245" s="539">
        <v>135281.60000000001</v>
      </c>
      <c r="L245" s="539">
        <v>108887.90000000001</v>
      </c>
      <c r="M245" s="539">
        <v>122324.79999999999</v>
      </c>
      <c r="N245" s="539">
        <v>143910.20000000001</v>
      </c>
      <c r="O245" s="539">
        <v>94336.326011419747</v>
      </c>
      <c r="P245" s="539">
        <v>42485.616211397995</v>
      </c>
      <c r="Q245" s="539">
        <v>28146.87518684733</v>
      </c>
      <c r="R245" s="539">
        <v>28283.521544265393</v>
      </c>
      <c r="S245" s="539">
        <v>33748.220064532507</v>
      </c>
      <c r="T245" s="539" t="e">
        <v>#DIV/0!</v>
      </c>
      <c r="U245" s="539" t="e">
        <v>#DIV/0!</v>
      </c>
      <c r="V245" s="539" t="e">
        <v>#DIV/0!</v>
      </c>
      <c r="W245" s="539" t="e">
        <v>#DIV/0!</v>
      </c>
      <c r="X245" s="539" t="e">
        <v>#DIV/0!</v>
      </c>
      <c r="Y245" s="539" t="e">
        <v>#DIV/0!</v>
      </c>
      <c r="Z245" s="539" t="e">
        <v>#DIV/0!</v>
      </c>
      <c r="AA245" s="539" t="e">
        <v>#DIV/0!</v>
      </c>
      <c r="AB245" s="539" t="e">
        <v>#DIV/0!</v>
      </c>
      <c r="AC245" s="539" t="e">
        <v>#DIV/0!</v>
      </c>
      <c r="AD245" s="539" t="e">
        <v>#DIV/0!</v>
      </c>
      <c r="AE245" s="539" t="e">
        <v>#DIV/0!</v>
      </c>
      <c r="AF245" s="539" t="e">
        <v>#DIV/0!</v>
      </c>
      <c r="AG245" s="539" t="e">
        <v>#DIV/0!</v>
      </c>
      <c r="AH245" s="539" t="e">
        <v>#DIV/0!</v>
      </c>
      <c r="AI245" s="539" t="e">
        <v>#DIV/0!</v>
      </c>
      <c r="AJ245" s="539" t="e">
        <v>#DIV/0!</v>
      </c>
      <c r="AK245" s="539" t="e">
        <v>#DIV/0!</v>
      </c>
    </row>
    <row r="246" spans="4:37" ht="15.75">
      <c r="D246" s="314" t="s">
        <v>1114</v>
      </c>
      <c r="E246" s="314"/>
      <c r="J246" s="539"/>
      <c r="K246" s="539"/>
      <c r="L246" s="539"/>
      <c r="M246" s="539"/>
      <c r="N246" s="539"/>
      <c r="O246" s="539"/>
      <c r="P246" s="539"/>
      <c r="Q246" s="539"/>
      <c r="R246" s="539"/>
      <c r="S246" s="539"/>
      <c r="T246" s="539"/>
      <c r="U246" s="539"/>
      <c r="V246" s="539"/>
      <c r="W246" s="539"/>
      <c r="X246" s="539"/>
      <c r="Y246" s="539"/>
      <c r="Z246" s="539"/>
      <c r="AA246" s="539"/>
      <c r="AB246" s="539"/>
      <c r="AC246" s="539"/>
      <c r="AD246" s="539"/>
      <c r="AE246" s="539"/>
      <c r="AF246" s="539"/>
      <c r="AG246" s="539"/>
      <c r="AH246" s="539"/>
      <c r="AI246" s="539"/>
      <c r="AJ246" s="539"/>
      <c r="AK246" s="539"/>
    </row>
    <row r="247" spans="4:37">
      <c r="E247" s="156" t="s">
        <v>1091</v>
      </c>
      <c r="J247" s="494">
        <v>63507.199999999997</v>
      </c>
      <c r="K247" s="494">
        <v>0</v>
      </c>
      <c r="L247" s="494">
        <v>0</v>
      </c>
      <c r="M247" s="494">
        <v>36000</v>
      </c>
      <c r="N247" s="494">
        <v>0</v>
      </c>
      <c r="O247" s="494">
        <v>0</v>
      </c>
      <c r="P247" s="494">
        <v>0</v>
      </c>
      <c r="Q247" s="494">
        <v>0</v>
      </c>
      <c r="R247" s="494">
        <v>0</v>
      </c>
      <c r="S247" s="494">
        <v>0</v>
      </c>
      <c r="T247" s="494">
        <v>0</v>
      </c>
      <c r="U247" s="494">
        <v>0</v>
      </c>
      <c r="V247" s="494">
        <v>0</v>
      </c>
      <c r="W247" s="494">
        <v>0</v>
      </c>
      <c r="X247" s="494">
        <v>0</v>
      </c>
      <c r="Y247" s="494">
        <v>0</v>
      </c>
      <c r="Z247" s="494">
        <v>0</v>
      </c>
      <c r="AA247" s="494">
        <v>0</v>
      </c>
      <c r="AB247" s="494">
        <v>0</v>
      </c>
      <c r="AC247" s="494">
        <v>0</v>
      </c>
      <c r="AD247" s="494">
        <v>0</v>
      </c>
      <c r="AE247" s="494">
        <v>0</v>
      </c>
      <c r="AF247" s="494">
        <v>0</v>
      </c>
      <c r="AG247" s="494">
        <v>0</v>
      </c>
      <c r="AH247" s="494">
        <v>0</v>
      </c>
      <c r="AI247" s="494">
        <v>0</v>
      </c>
      <c r="AJ247" s="494">
        <v>0</v>
      </c>
      <c r="AK247" s="494">
        <v>0</v>
      </c>
    </row>
    <row r="248" spans="4:37">
      <c r="E248" s="156" t="s">
        <v>1112</v>
      </c>
      <c r="J248" s="494">
        <v>13439.8</v>
      </c>
      <c r="K248" s="494">
        <v>67262.8</v>
      </c>
      <c r="L248" s="494">
        <v>0</v>
      </c>
      <c r="M248" s="494">
        <v>1660.4</v>
      </c>
      <c r="N248" s="494">
        <v>1886.7</v>
      </c>
      <c r="O248" s="494">
        <v>48316.1</v>
      </c>
      <c r="P248" s="494">
        <v>13388.1</v>
      </c>
      <c r="Q248" s="494">
        <v>0</v>
      </c>
      <c r="R248" s="494">
        <v>0</v>
      </c>
      <c r="S248" s="494">
        <v>0</v>
      </c>
      <c r="T248" s="494">
        <v>0</v>
      </c>
      <c r="U248" s="494">
        <v>0</v>
      </c>
      <c r="V248" s="494">
        <v>0</v>
      </c>
      <c r="W248" s="494">
        <v>0</v>
      </c>
      <c r="X248" s="494">
        <v>0</v>
      </c>
      <c r="Y248" s="494">
        <v>0</v>
      </c>
      <c r="Z248" s="494">
        <v>0</v>
      </c>
      <c r="AA248" s="494">
        <v>0</v>
      </c>
      <c r="AB248" s="494">
        <v>0</v>
      </c>
      <c r="AC248" s="494">
        <v>0</v>
      </c>
      <c r="AD248" s="494">
        <v>0</v>
      </c>
      <c r="AE248" s="494">
        <v>0</v>
      </c>
      <c r="AF248" s="494">
        <v>0</v>
      </c>
      <c r="AG248" s="494">
        <v>0</v>
      </c>
      <c r="AH248" s="494">
        <v>0</v>
      </c>
      <c r="AI248" s="494">
        <v>0</v>
      </c>
      <c r="AJ248" s="494">
        <v>0</v>
      </c>
      <c r="AK248" s="494">
        <v>0</v>
      </c>
    </row>
    <row r="249" spans="4:37" ht="15.75">
      <c r="E249" s="314" t="s">
        <v>37</v>
      </c>
      <c r="J249" s="539">
        <v>76947</v>
      </c>
      <c r="K249" s="539">
        <v>67262.8</v>
      </c>
      <c r="L249" s="539">
        <v>0</v>
      </c>
      <c r="M249" s="539">
        <v>37660.400000000001</v>
      </c>
      <c r="N249" s="539">
        <v>1886.7</v>
      </c>
      <c r="O249" s="539">
        <v>48316.1</v>
      </c>
      <c r="P249" s="539">
        <v>13388.1</v>
      </c>
      <c r="Q249" s="539">
        <v>0</v>
      </c>
      <c r="R249" s="539">
        <v>0</v>
      </c>
      <c r="S249" s="539">
        <v>0</v>
      </c>
      <c r="T249" s="539">
        <v>0</v>
      </c>
      <c r="U249" s="539">
        <v>0</v>
      </c>
      <c r="V249" s="539">
        <v>0</v>
      </c>
      <c r="W249" s="539">
        <v>0</v>
      </c>
      <c r="X249" s="539">
        <v>0</v>
      </c>
      <c r="Y249" s="539">
        <v>0</v>
      </c>
      <c r="Z249" s="539">
        <v>0</v>
      </c>
      <c r="AA249" s="539">
        <v>0</v>
      </c>
      <c r="AB249" s="539">
        <v>0</v>
      </c>
      <c r="AC249" s="539">
        <v>0</v>
      </c>
      <c r="AD249" s="539">
        <v>0</v>
      </c>
      <c r="AE249" s="539">
        <v>0</v>
      </c>
      <c r="AF249" s="539">
        <v>0</v>
      </c>
      <c r="AG249" s="539">
        <v>0</v>
      </c>
      <c r="AH249" s="539">
        <v>0</v>
      </c>
      <c r="AI249" s="539">
        <v>0</v>
      </c>
      <c r="AJ249" s="539">
        <v>0</v>
      </c>
      <c r="AK249" s="539">
        <v>0</v>
      </c>
    </row>
    <row r="250" spans="4:37" ht="15.75">
      <c r="D250" s="708" t="s">
        <v>37</v>
      </c>
      <c r="E250" s="156"/>
      <c r="J250" s="494"/>
      <c r="K250" s="494"/>
      <c r="L250" s="494"/>
      <c r="M250" s="494"/>
      <c r="N250" s="494"/>
      <c r="O250" s="494"/>
      <c r="P250" s="494"/>
      <c r="Q250" s="494"/>
      <c r="R250" s="494"/>
      <c r="S250" s="494"/>
      <c r="T250" s="494"/>
      <c r="U250" s="494"/>
      <c r="V250" s="494"/>
      <c r="W250" s="494"/>
      <c r="X250" s="494"/>
      <c r="Y250" s="494"/>
      <c r="Z250" s="494"/>
      <c r="AA250" s="494"/>
      <c r="AB250" s="494"/>
      <c r="AC250" s="494"/>
      <c r="AD250" s="494"/>
      <c r="AE250" s="494"/>
      <c r="AF250" s="494"/>
      <c r="AG250" s="494"/>
      <c r="AH250" s="494"/>
      <c r="AI250" s="494"/>
      <c r="AJ250" s="494"/>
      <c r="AK250" s="494"/>
    </row>
    <row r="251" spans="4:37">
      <c r="D251" s="156"/>
      <c r="E251" s="156" t="s">
        <v>1091</v>
      </c>
      <c r="J251" s="492">
        <v>1417510.1999999997</v>
      </c>
      <c r="K251" s="492">
        <v>1458141.4000000001</v>
      </c>
      <c r="L251" s="492">
        <v>1391765.1</v>
      </c>
      <c r="M251" s="492">
        <v>1396271.9999999998</v>
      </c>
      <c r="N251" s="492">
        <v>1388776.2</v>
      </c>
      <c r="O251" s="492">
        <v>1324357.5081744986</v>
      </c>
      <c r="P251" s="492">
        <v>1116690.2048378319</v>
      </c>
      <c r="Q251" s="492">
        <v>1012081.1526650894</v>
      </c>
      <c r="R251" s="492">
        <v>1075476.4632137334</v>
      </c>
      <c r="S251" s="492">
        <v>1032063.405976929</v>
      </c>
      <c r="T251" s="492" t="e">
        <v>#DIV/0!</v>
      </c>
      <c r="U251" s="492" t="e">
        <v>#DIV/0!</v>
      </c>
      <c r="V251" s="492" t="e">
        <v>#DIV/0!</v>
      </c>
      <c r="W251" s="492" t="e">
        <v>#DIV/0!</v>
      </c>
      <c r="X251" s="492" t="e">
        <v>#DIV/0!</v>
      </c>
      <c r="Y251" s="492" t="e">
        <v>#DIV/0!</v>
      </c>
      <c r="Z251" s="492" t="e">
        <v>#DIV/0!</v>
      </c>
      <c r="AA251" s="492" t="e">
        <v>#DIV/0!</v>
      </c>
      <c r="AB251" s="492" t="e">
        <v>#DIV/0!</v>
      </c>
      <c r="AC251" s="492" t="e">
        <v>#DIV/0!</v>
      </c>
      <c r="AD251" s="492" t="e">
        <v>#DIV/0!</v>
      </c>
      <c r="AE251" s="492" t="e">
        <v>#DIV/0!</v>
      </c>
      <c r="AF251" s="492" t="e">
        <v>#DIV/0!</v>
      </c>
      <c r="AG251" s="492" t="e">
        <v>#DIV/0!</v>
      </c>
      <c r="AH251" s="492" t="e">
        <v>#DIV/0!</v>
      </c>
      <c r="AI251" s="492" t="e">
        <v>#DIV/0!</v>
      </c>
      <c r="AJ251" s="492" t="e">
        <v>#DIV/0!</v>
      </c>
      <c r="AK251" s="492" t="e">
        <v>#DIV/0!</v>
      </c>
    </row>
    <row r="252" spans="4:37">
      <c r="D252" s="156"/>
      <c r="E252" s="156" t="s">
        <v>1112</v>
      </c>
      <c r="J252" s="492">
        <v>824964.00000000012</v>
      </c>
      <c r="K252" s="492">
        <v>972881.59999999986</v>
      </c>
      <c r="L252" s="492">
        <v>587595.29999999993</v>
      </c>
      <c r="M252" s="492">
        <v>704496.5</v>
      </c>
      <c r="N252" s="492">
        <v>929939.79999999993</v>
      </c>
      <c r="O252" s="492">
        <v>905911.32625244744</v>
      </c>
      <c r="P252" s="492">
        <v>763521.06702407624</v>
      </c>
      <c r="Q252" s="492">
        <v>595232.34733491077</v>
      </c>
      <c r="R252" s="492">
        <v>523178.45703862782</v>
      </c>
      <c r="S252" s="492">
        <v>626716.99402307079</v>
      </c>
      <c r="T252" s="492" t="e">
        <v>#DIV/0!</v>
      </c>
      <c r="U252" s="492" t="e">
        <v>#DIV/0!</v>
      </c>
      <c r="V252" s="492" t="e">
        <v>#DIV/0!</v>
      </c>
      <c r="W252" s="492" t="e">
        <v>#DIV/0!</v>
      </c>
      <c r="X252" s="492" t="e">
        <v>#DIV/0!</v>
      </c>
      <c r="Y252" s="492" t="e">
        <v>#DIV/0!</v>
      </c>
      <c r="Z252" s="492" t="e">
        <v>#DIV/0!</v>
      </c>
      <c r="AA252" s="492" t="e">
        <v>#DIV/0!</v>
      </c>
      <c r="AB252" s="492" t="e">
        <v>#DIV/0!</v>
      </c>
      <c r="AC252" s="492" t="e">
        <v>#DIV/0!</v>
      </c>
      <c r="AD252" s="492" t="e">
        <v>#DIV/0!</v>
      </c>
      <c r="AE252" s="492" t="e">
        <v>#DIV/0!</v>
      </c>
      <c r="AF252" s="492" t="e">
        <v>#DIV/0!</v>
      </c>
      <c r="AG252" s="492" t="e">
        <v>#DIV/0!</v>
      </c>
      <c r="AH252" s="492" t="e">
        <v>#DIV/0!</v>
      </c>
      <c r="AI252" s="492" t="e">
        <v>#DIV/0!</v>
      </c>
      <c r="AJ252" s="492" t="e">
        <v>#DIV/0!</v>
      </c>
      <c r="AK252" s="492" t="e">
        <v>#DIV/0!</v>
      </c>
    </row>
    <row r="253" spans="4:37" ht="15.75">
      <c r="D253" s="156"/>
      <c r="E253" s="314" t="s">
        <v>37</v>
      </c>
      <c r="J253" s="526">
        <v>2242474.1999999997</v>
      </c>
      <c r="K253" s="526">
        <v>2431023</v>
      </c>
      <c r="L253" s="526">
        <v>1979360.4</v>
      </c>
      <c r="M253" s="526">
        <v>2100768.5</v>
      </c>
      <c r="N253" s="526">
        <v>2318716.0000000005</v>
      </c>
      <c r="O253" s="526">
        <v>2230268.834426946</v>
      </c>
      <c r="P253" s="526">
        <v>1880211.2718619083</v>
      </c>
      <c r="Q253" s="526">
        <v>1607313.5000000002</v>
      </c>
      <c r="R253" s="526">
        <v>1598654.9202523611</v>
      </c>
      <c r="S253" s="526">
        <v>1658780.4</v>
      </c>
      <c r="T253" s="526" t="e">
        <v>#DIV/0!</v>
      </c>
      <c r="U253" s="526" t="e">
        <v>#DIV/0!</v>
      </c>
      <c r="V253" s="526" t="e">
        <v>#DIV/0!</v>
      </c>
      <c r="W253" s="526" t="e">
        <v>#DIV/0!</v>
      </c>
      <c r="X253" s="526" t="e">
        <v>#DIV/0!</v>
      </c>
      <c r="Y253" s="526" t="e">
        <v>#DIV/0!</v>
      </c>
      <c r="Z253" s="526" t="e">
        <v>#DIV/0!</v>
      </c>
      <c r="AA253" s="526" t="e">
        <v>#DIV/0!</v>
      </c>
      <c r="AB253" s="526" t="e">
        <v>#DIV/0!</v>
      </c>
      <c r="AC253" s="526" t="e">
        <v>#DIV/0!</v>
      </c>
      <c r="AD253" s="526" t="e">
        <v>#DIV/0!</v>
      </c>
      <c r="AE253" s="526" t="e">
        <v>#DIV/0!</v>
      </c>
      <c r="AF253" s="526" t="e">
        <v>#DIV/0!</v>
      </c>
      <c r="AG253" s="526" t="e">
        <v>#DIV/0!</v>
      </c>
      <c r="AH253" s="526" t="e">
        <v>#DIV/0!</v>
      </c>
      <c r="AI253" s="526" t="e">
        <v>#DIV/0!</v>
      </c>
      <c r="AJ253" s="526" t="e">
        <v>#DIV/0!</v>
      </c>
      <c r="AK253" s="526" t="e">
        <v>#DIV/0!</v>
      </c>
    </row>
    <row r="254" spans="4:37" ht="15.75">
      <c r="D254" s="314" t="s">
        <v>1116</v>
      </c>
      <c r="E254" s="314"/>
      <c r="F254" s="28"/>
      <c r="J254" s="494"/>
      <c r="K254" s="494"/>
      <c r="L254" s="494"/>
      <c r="M254" s="494"/>
      <c r="N254" s="494"/>
      <c r="O254" s="494"/>
      <c r="P254" s="494"/>
      <c r="Q254" s="494"/>
      <c r="R254" s="494"/>
      <c r="S254" s="494"/>
      <c r="T254" s="494"/>
      <c r="U254" s="494"/>
      <c r="V254" s="494"/>
      <c r="W254" s="494"/>
      <c r="X254" s="494"/>
      <c r="Y254" s="494"/>
      <c r="Z254" s="494"/>
      <c r="AA254" s="494"/>
      <c r="AB254" s="494"/>
      <c r="AC254" s="494"/>
      <c r="AD254" s="494"/>
      <c r="AE254" s="494"/>
      <c r="AF254" s="494"/>
      <c r="AG254" s="494"/>
      <c r="AH254" s="494"/>
      <c r="AI254" s="494"/>
      <c r="AJ254" s="494"/>
      <c r="AK254" s="494"/>
    </row>
    <row r="255" spans="4:37" ht="15.75">
      <c r="D255" s="314" t="s">
        <v>1117</v>
      </c>
      <c r="E255" s="314"/>
      <c r="F255" s="28"/>
      <c r="J255" s="494"/>
      <c r="K255" s="494"/>
      <c r="L255" s="494"/>
      <c r="M255" s="494"/>
      <c r="N255" s="494"/>
      <c r="O255" s="494"/>
      <c r="P255" s="494"/>
      <c r="Q255" s="494"/>
      <c r="R255" s="494"/>
      <c r="S255" s="494"/>
      <c r="T255" s="494"/>
      <c r="U255" s="494"/>
      <c r="V255" s="494"/>
      <c r="W255" s="494"/>
      <c r="X255" s="494"/>
      <c r="Y255" s="494"/>
      <c r="Z255" s="494"/>
      <c r="AA255" s="494"/>
      <c r="AB255" s="494"/>
      <c r="AC255" s="494"/>
      <c r="AD255" s="494"/>
      <c r="AE255" s="494"/>
      <c r="AF255" s="494"/>
      <c r="AG255" s="494"/>
      <c r="AH255" s="494"/>
      <c r="AI255" s="494"/>
      <c r="AJ255" s="494"/>
      <c r="AK255" s="494"/>
    </row>
    <row r="256" spans="4:37">
      <c r="E256" s="156" t="s">
        <v>1091</v>
      </c>
      <c r="F256" s="28"/>
      <c r="J256" s="494">
        <v>0</v>
      </c>
      <c r="K256" s="494">
        <v>0</v>
      </c>
      <c r="L256" s="494">
        <v>0</v>
      </c>
      <c r="M256" s="494">
        <v>0</v>
      </c>
      <c r="N256" s="494">
        <v>0</v>
      </c>
      <c r="O256" s="494">
        <v>0</v>
      </c>
      <c r="P256" s="494">
        <v>0</v>
      </c>
      <c r="Q256" s="494">
        <v>0</v>
      </c>
      <c r="R256" s="494">
        <v>0</v>
      </c>
      <c r="S256" s="494">
        <v>0</v>
      </c>
      <c r="T256" s="494">
        <v>0</v>
      </c>
      <c r="U256" s="494">
        <v>0</v>
      </c>
      <c r="V256" s="494">
        <v>0</v>
      </c>
      <c r="W256" s="494">
        <v>0</v>
      </c>
      <c r="X256" s="494">
        <v>0</v>
      </c>
      <c r="Y256" s="494">
        <v>0</v>
      </c>
      <c r="Z256" s="494">
        <v>0</v>
      </c>
      <c r="AA256" s="494">
        <v>0</v>
      </c>
      <c r="AB256" s="494">
        <v>0</v>
      </c>
      <c r="AC256" s="494">
        <v>0</v>
      </c>
      <c r="AD256" s="494">
        <v>0</v>
      </c>
      <c r="AE256" s="494">
        <v>0</v>
      </c>
      <c r="AF256" s="494">
        <v>0</v>
      </c>
      <c r="AG256" s="494">
        <v>0</v>
      </c>
      <c r="AH256" s="494">
        <v>0</v>
      </c>
      <c r="AI256" s="494">
        <v>0</v>
      </c>
      <c r="AJ256" s="494">
        <v>0</v>
      </c>
      <c r="AK256" s="494">
        <v>0</v>
      </c>
    </row>
    <row r="257" spans="4:37">
      <c r="E257" s="156" t="s">
        <v>1112</v>
      </c>
      <c r="F257" s="28"/>
      <c r="J257" s="494">
        <v>0</v>
      </c>
      <c r="K257" s="494">
        <v>0</v>
      </c>
      <c r="L257" s="494">
        <v>0</v>
      </c>
      <c r="M257" s="494">
        <v>0</v>
      </c>
      <c r="N257" s="494">
        <v>0</v>
      </c>
      <c r="O257" s="494">
        <v>0</v>
      </c>
      <c r="P257" s="494">
        <v>0</v>
      </c>
      <c r="Q257" s="494">
        <v>0</v>
      </c>
      <c r="R257" s="494">
        <v>0</v>
      </c>
      <c r="S257" s="494">
        <v>0</v>
      </c>
      <c r="T257" s="494">
        <v>0</v>
      </c>
      <c r="U257" s="494">
        <v>0</v>
      </c>
      <c r="V257" s="494">
        <v>0</v>
      </c>
      <c r="W257" s="494">
        <v>0</v>
      </c>
      <c r="X257" s="494">
        <v>16000.000000000007</v>
      </c>
      <c r="Y257" s="494">
        <v>16000.000000000011</v>
      </c>
      <c r="Z257" s="494">
        <v>16000.000000000022</v>
      </c>
      <c r="AA257" s="494">
        <v>16000</v>
      </c>
      <c r="AB257" s="494">
        <v>16000</v>
      </c>
      <c r="AC257" s="494">
        <v>16000</v>
      </c>
      <c r="AD257" s="494">
        <v>16000.000000000002</v>
      </c>
      <c r="AE257" s="494">
        <v>16000.000000000011</v>
      </c>
      <c r="AF257" s="494">
        <v>16000</v>
      </c>
      <c r="AG257" s="494">
        <v>15999.999999999987</v>
      </c>
      <c r="AH257" s="494">
        <v>15999.999999999993</v>
      </c>
      <c r="AI257" s="494">
        <v>16000</v>
      </c>
      <c r="AJ257" s="494">
        <v>15999.999999999998</v>
      </c>
      <c r="AK257" s="494">
        <v>15999.999999999998</v>
      </c>
    </row>
    <row r="258" spans="4:37" ht="15.75">
      <c r="E258" s="314" t="s">
        <v>37</v>
      </c>
      <c r="F258" s="28"/>
      <c r="J258" s="314">
        <v>0</v>
      </c>
      <c r="K258" s="314">
        <v>0</v>
      </c>
      <c r="L258" s="314">
        <v>0</v>
      </c>
      <c r="M258" s="314">
        <v>0</v>
      </c>
      <c r="N258" s="314">
        <v>0</v>
      </c>
      <c r="O258" s="314">
        <v>0</v>
      </c>
      <c r="P258" s="314">
        <v>0</v>
      </c>
      <c r="Q258" s="314">
        <v>0</v>
      </c>
      <c r="R258" s="314">
        <v>0</v>
      </c>
      <c r="S258" s="314">
        <v>0</v>
      </c>
      <c r="T258" s="314">
        <v>0</v>
      </c>
      <c r="U258" s="314">
        <v>0</v>
      </c>
      <c r="V258" s="314">
        <v>0</v>
      </c>
      <c r="W258" s="314">
        <v>0</v>
      </c>
      <c r="X258" s="314">
        <v>16000.000000000007</v>
      </c>
      <c r="Y258" s="314">
        <v>16000.000000000011</v>
      </c>
      <c r="Z258" s="314">
        <v>16000.000000000022</v>
      </c>
      <c r="AA258" s="314">
        <v>16000</v>
      </c>
      <c r="AB258" s="314">
        <v>16000</v>
      </c>
      <c r="AC258" s="314">
        <v>16000</v>
      </c>
      <c r="AD258" s="314">
        <v>16000.000000000002</v>
      </c>
      <c r="AE258" s="314">
        <v>16000.000000000011</v>
      </c>
      <c r="AF258" s="314">
        <v>16000</v>
      </c>
      <c r="AG258" s="314">
        <v>15999.999999999987</v>
      </c>
      <c r="AH258" s="314">
        <v>15999.999999999993</v>
      </c>
      <c r="AI258" s="314">
        <v>16000</v>
      </c>
      <c r="AJ258" s="314">
        <v>15999.999999999998</v>
      </c>
      <c r="AK258" s="314">
        <v>15999.999999999998</v>
      </c>
    </row>
    <row r="259" spans="4:37" ht="15.75">
      <c r="D259" s="314" t="s">
        <v>1118</v>
      </c>
      <c r="E259" s="314"/>
      <c r="F259" s="28"/>
      <c r="J259" s="494"/>
      <c r="K259" s="494"/>
      <c r="L259" s="494"/>
      <c r="M259" s="494"/>
      <c r="N259" s="494"/>
      <c r="O259" s="494"/>
      <c r="P259" s="494"/>
      <c r="Q259" s="494"/>
      <c r="R259" s="494"/>
      <c r="S259" s="494"/>
      <c r="T259" s="494"/>
      <c r="U259" s="494"/>
      <c r="V259" s="494"/>
      <c r="W259" s="494"/>
      <c r="X259" s="494"/>
      <c r="Y259" s="494"/>
      <c r="Z259" s="494"/>
      <c r="AA259" s="494"/>
      <c r="AB259" s="494"/>
      <c r="AC259" s="494"/>
      <c r="AD259" s="494"/>
      <c r="AE259" s="494"/>
      <c r="AF259" s="494"/>
      <c r="AG259" s="494"/>
      <c r="AH259" s="494"/>
      <c r="AI259" s="494"/>
      <c r="AJ259" s="494"/>
      <c r="AK259" s="494"/>
    </row>
    <row r="260" spans="4:37">
      <c r="E260" s="156" t="s">
        <v>1091</v>
      </c>
      <c r="F260" s="28"/>
      <c r="J260" s="494">
        <v>0</v>
      </c>
      <c r="K260" s="494">
        <v>0</v>
      </c>
      <c r="L260" s="494">
        <v>0</v>
      </c>
      <c r="M260" s="494">
        <v>0</v>
      </c>
      <c r="N260" s="494">
        <v>0</v>
      </c>
      <c r="O260" s="494">
        <v>0</v>
      </c>
      <c r="P260" s="494">
        <v>0</v>
      </c>
      <c r="Q260" s="494">
        <v>0</v>
      </c>
      <c r="R260" s="494">
        <v>0</v>
      </c>
      <c r="S260" s="494">
        <v>0</v>
      </c>
      <c r="T260" s="494">
        <v>0</v>
      </c>
      <c r="U260" s="494">
        <v>0</v>
      </c>
      <c r="V260" s="494">
        <v>0</v>
      </c>
      <c r="W260" s="494">
        <v>0</v>
      </c>
      <c r="X260" s="494">
        <v>0</v>
      </c>
      <c r="Y260" s="494">
        <v>0</v>
      </c>
      <c r="Z260" s="494">
        <v>0</v>
      </c>
      <c r="AA260" s="494">
        <v>0</v>
      </c>
      <c r="AB260" s="494">
        <v>0</v>
      </c>
      <c r="AC260" s="494">
        <v>0</v>
      </c>
      <c r="AD260" s="494">
        <v>0</v>
      </c>
      <c r="AE260" s="494">
        <v>0</v>
      </c>
      <c r="AF260" s="494">
        <v>0</v>
      </c>
      <c r="AG260" s="494">
        <v>0</v>
      </c>
      <c r="AH260" s="494">
        <v>0</v>
      </c>
      <c r="AI260" s="494">
        <v>0</v>
      </c>
      <c r="AJ260" s="494">
        <v>0</v>
      </c>
      <c r="AK260" s="494">
        <v>0</v>
      </c>
    </row>
    <row r="261" spans="4:37">
      <c r="E261" s="156" t="s">
        <v>1112</v>
      </c>
      <c r="F261" s="28"/>
      <c r="J261" s="494">
        <v>0</v>
      </c>
      <c r="K261" s="494">
        <v>0</v>
      </c>
      <c r="L261" s="494">
        <v>0</v>
      </c>
      <c r="M261" s="494">
        <v>0</v>
      </c>
      <c r="N261" s="494">
        <v>0</v>
      </c>
      <c r="O261" s="494">
        <v>0</v>
      </c>
      <c r="P261" s="494">
        <v>0</v>
      </c>
      <c r="Q261" s="494">
        <v>0</v>
      </c>
      <c r="R261" s="494">
        <v>0</v>
      </c>
      <c r="S261" s="494">
        <v>0</v>
      </c>
      <c r="T261" s="494">
        <v>56200.000000000007</v>
      </c>
      <c r="U261" s="494">
        <v>56200</v>
      </c>
      <c r="V261" s="494">
        <v>56200</v>
      </c>
      <c r="W261" s="494">
        <v>56200.000000000015</v>
      </c>
      <c r="X261" s="494">
        <v>56199.999999999978</v>
      </c>
      <c r="Y261" s="494">
        <v>56200.000000000015</v>
      </c>
      <c r="Z261" s="494">
        <v>56200.000000000007</v>
      </c>
      <c r="AA261" s="494">
        <v>56199.999999999993</v>
      </c>
      <c r="AB261" s="494">
        <v>56200.000000000022</v>
      </c>
      <c r="AC261" s="494">
        <v>56199.999999999993</v>
      </c>
      <c r="AD261" s="494">
        <v>56200</v>
      </c>
      <c r="AE261" s="494">
        <v>56200.000000000015</v>
      </c>
      <c r="AF261" s="494">
        <v>56200.000000000015</v>
      </c>
      <c r="AG261" s="494">
        <v>56199.999999999985</v>
      </c>
      <c r="AH261" s="494">
        <v>56200.000000000022</v>
      </c>
      <c r="AI261" s="494">
        <v>56200</v>
      </c>
      <c r="AJ261" s="494">
        <v>56199.999999999993</v>
      </c>
      <c r="AK261" s="494">
        <v>56200.000000000015</v>
      </c>
    </row>
    <row r="262" spans="4:37" ht="15.75">
      <c r="E262" s="314" t="s">
        <v>37</v>
      </c>
      <c r="F262" s="28"/>
      <c r="J262" s="314">
        <v>0</v>
      </c>
      <c r="K262" s="314">
        <v>0</v>
      </c>
      <c r="L262" s="314">
        <v>0</v>
      </c>
      <c r="M262" s="314">
        <v>0</v>
      </c>
      <c r="N262" s="314">
        <v>0</v>
      </c>
      <c r="O262" s="314">
        <v>0</v>
      </c>
      <c r="P262" s="314">
        <v>0</v>
      </c>
      <c r="Q262" s="314">
        <v>0</v>
      </c>
      <c r="R262" s="314">
        <v>0</v>
      </c>
      <c r="S262" s="314">
        <v>0</v>
      </c>
      <c r="T262" s="314">
        <v>56200.000000000007</v>
      </c>
      <c r="U262" s="314">
        <v>56200</v>
      </c>
      <c r="V262" s="314">
        <v>56200</v>
      </c>
      <c r="W262" s="314">
        <v>56200.000000000015</v>
      </c>
      <c r="X262" s="314">
        <v>56199.999999999978</v>
      </c>
      <c r="Y262" s="314">
        <v>56200.000000000015</v>
      </c>
      <c r="Z262" s="314">
        <v>56200.000000000007</v>
      </c>
      <c r="AA262" s="314">
        <v>56199.999999999993</v>
      </c>
      <c r="AB262" s="314">
        <v>56200.000000000022</v>
      </c>
      <c r="AC262" s="314">
        <v>56199.999999999993</v>
      </c>
      <c r="AD262" s="314">
        <v>56200</v>
      </c>
      <c r="AE262" s="314">
        <v>56200.000000000015</v>
      </c>
      <c r="AF262" s="314">
        <v>56200.000000000015</v>
      </c>
      <c r="AG262" s="314">
        <v>56199.999999999985</v>
      </c>
      <c r="AH262" s="314">
        <v>56200.000000000022</v>
      </c>
      <c r="AI262" s="314">
        <v>56200</v>
      </c>
      <c r="AJ262" s="314">
        <v>56199.999999999993</v>
      </c>
      <c r="AK262" s="314">
        <v>56200.000000000015</v>
      </c>
    </row>
    <row r="263" spans="4:37" ht="15.75">
      <c r="D263" s="314" t="s">
        <v>1119</v>
      </c>
      <c r="E263" s="314"/>
      <c r="F263" s="28"/>
      <c r="J263" s="494"/>
      <c r="K263" s="494"/>
      <c r="L263" s="494"/>
      <c r="M263" s="494"/>
      <c r="N263" s="494"/>
      <c r="O263" s="494"/>
      <c r="P263" s="494"/>
      <c r="Q263" s="494"/>
      <c r="R263" s="494"/>
      <c r="S263" s="494"/>
      <c r="T263" s="494"/>
      <c r="U263" s="494"/>
      <c r="V263" s="494"/>
      <c r="W263" s="494"/>
      <c r="X263" s="494"/>
      <c r="Y263" s="494"/>
      <c r="Z263" s="494"/>
      <c r="AA263" s="494"/>
      <c r="AB263" s="494"/>
      <c r="AC263" s="494"/>
      <c r="AD263" s="494"/>
      <c r="AE263" s="494"/>
      <c r="AF263" s="494"/>
      <c r="AG263" s="494"/>
      <c r="AH263" s="494"/>
      <c r="AI263" s="494"/>
      <c r="AJ263" s="494"/>
      <c r="AK263" s="494"/>
    </row>
    <row r="264" spans="4:37">
      <c r="E264" s="156" t="s">
        <v>1091</v>
      </c>
      <c r="F264" s="28"/>
      <c r="J264" s="494">
        <v>0</v>
      </c>
      <c r="K264" s="494">
        <v>0</v>
      </c>
      <c r="L264" s="494">
        <v>0</v>
      </c>
      <c r="M264" s="494">
        <v>0</v>
      </c>
      <c r="N264" s="494">
        <v>0</v>
      </c>
      <c r="O264" s="494">
        <v>0</v>
      </c>
      <c r="P264" s="494">
        <v>0</v>
      </c>
      <c r="Q264" s="494">
        <v>0</v>
      </c>
      <c r="R264" s="494">
        <v>0</v>
      </c>
      <c r="S264" s="494">
        <v>0</v>
      </c>
      <c r="T264" s="494">
        <v>0</v>
      </c>
      <c r="U264" s="494">
        <v>0</v>
      </c>
      <c r="V264" s="494">
        <v>0</v>
      </c>
      <c r="W264" s="494">
        <v>0</v>
      </c>
      <c r="X264" s="494">
        <v>0</v>
      </c>
      <c r="Y264" s="494">
        <v>0</v>
      </c>
      <c r="Z264" s="494">
        <v>0</v>
      </c>
      <c r="AA264" s="494">
        <v>0</v>
      </c>
      <c r="AB264" s="494">
        <v>0</v>
      </c>
      <c r="AC264" s="494">
        <v>0</v>
      </c>
      <c r="AD264" s="494">
        <v>0</v>
      </c>
      <c r="AE264" s="494">
        <v>0</v>
      </c>
      <c r="AF264" s="494">
        <v>0</v>
      </c>
      <c r="AG264" s="494">
        <v>0</v>
      </c>
      <c r="AH264" s="494">
        <v>0</v>
      </c>
      <c r="AI264" s="494">
        <v>0</v>
      </c>
      <c r="AJ264" s="494">
        <v>0</v>
      </c>
      <c r="AK264" s="494">
        <v>0</v>
      </c>
    </row>
    <row r="265" spans="4:37">
      <c r="E265" s="156" t="s">
        <v>1112</v>
      </c>
      <c r="F265" s="28"/>
      <c r="J265" s="494">
        <v>0</v>
      </c>
      <c r="K265" s="494">
        <v>0</v>
      </c>
      <c r="L265" s="494">
        <v>0</v>
      </c>
      <c r="M265" s="494">
        <v>0</v>
      </c>
      <c r="N265" s="494">
        <v>0</v>
      </c>
      <c r="O265" s="494">
        <v>0</v>
      </c>
      <c r="P265" s="494">
        <v>0</v>
      </c>
      <c r="Q265" s="494">
        <v>0</v>
      </c>
      <c r="R265" s="494">
        <v>0</v>
      </c>
      <c r="S265" s="494">
        <v>0</v>
      </c>
      <c r="T265" s="494">
        <v>23999.999999999993</v>
      </c>
      <c r="U265" s="494">
        <v>24500</v>
      </c>
      <c r="V265" s="494">
        <v>25500</v>
      </c>
      <c r="W265" s="494">
        <v>25499.999999999989</v>
      </c>
      <c r="X265" s="494">
        <v>25499.999999999996</v>
      </c>
      <c r="Y265" s="494">
        <v>25500.000000000004</v>
      </c>
      <c r="Z265" s="494">
        <v>25499.999999999996</v>
      </c>
      <c r="AA265" s="494">
        <v>25500.000000000007</v>
      </c>
      <c r="AB265" s="494">
        <v>25500</v>
      </c>
      <c r="AC265" s="494">
        <v>25500</v>
      </c>
      <c r="AD265" s="494">
        <v>25500</v>
      </c>
      <c r="AE265" s="494">
        <v>25500.000000000011</v>
      </c>
      <c r="AF265" s="494">
        <v>25500</v>
      </c>
      <c r="AG265" s="494">
        <v>25499.999999999989</v>
      </c>
      <c r="AH265" s="494">
        <v>25500.000000000011</v>
      </c>
      <c r="AI265" s="494">
        <v>25500.000000000004</v>
      </c>
      <c r="AJ265" s="494">
        <v>25500.000000000015</v>
      </c>
      <c r="AK265" s="494">
        <v>25500</v>
      </c>
    </row>
    <row r="266" spans="4:37" ht="15.75">
      <c r="E266" s="314" t="s">
        <v>37</v>
      </c>
      <c r="F266" s="28"/>
      <c r="J266" s="314">
        <v>0</v>
      </c>
      <c r="K266" s="314">
        <v>0</v>
      </c>
      <c r="L266" s="314">
        <v>0</v>
      </c>
      <c r="M266" s="314">
        <v>0</v>
      </c>
      <c r="N266" s="314">
        <v>0</v>
      </c>
      <c r="O266" s="314">
        <v>0</v>
      </c>
      <c r="P266" s="314">
        <v>0</v>
      </c>
      <c r="Q266" s="314">
        <v>0</v>
      </c>
      <c r="R266" s="314">
        <v>0</v>
      </c>
      <c r="S266" s="314">
        <v>0</v>
      </c>
      <c r="T266" s="314">
        <v>23999.999999999993</v>
      </c>
      <c r="U266" s="314">
        <v>24500</v>
      </c>
      <c r="V266" s="314">
        <v>25500</v>
      </c>
      <c r="W266" s="314">
        <v>25499.999999999989</v>
      </c>
      <c r="X266" s="314">
        <v>25499.999999999996</v>
      </c>
      <c r="Y266" s="314">
        <v>25500.000000000004</v>
      </c>
      <c r="Z266" s="314">
        <v>25499.999999999996</v>
      </c>
      <c r="AA266" s="314">
        <v>25500.000000000007</v>
      </c>
      <c r="AB266" s="314">
        <v>25500</v>
      </c>
      <c r="AC266" s="314">
        <v>25500</v>
      </c>
      <c r="AD266" s="314">
        <v>25500</v>
      </c>
      <c r="AE266" s="314">
        <v>25500.000000000011</v>
      </c>
      <c r="AF266" s="314">
        <v>25500</v>
      </c>
      <c r="AG266" s="314">
        <v>25499.999999999989</v>
      </c>
      <c r="AH266" s="314">
        <v>25500.000000000011</v>
      </c>
      <c r="AI266" s="314">
        <v>25500.000000000004</v>
      </c>
      <c r="AJ266" s="314">
        <v>25500.000000000015</v>
      </c>
      <c r="AK266" s="314">
        <v>25500</v>
      </c>
    </row>
    <row r="267" spans="4:37" ht="15.75">
      <c r="D267" s="314" t="s">
        <v>1120</v>
      </c>
      <c r="E267" s="314"/>
      <c r="F267" s="28"/>
      <c r="J267" s="494"/>
      <c r="K267" s="494"/>
      <c r="L267" s="494"/>
      <c r="M267" s="494"/>
      <c r="N267" s="494"/>
      <c r="O267" s="494"/>
      <c r="P267" s="494"/>
      <c r="Q267" s="494"/>
      <c r="R267" s="494"/>
      <c r="S267" s="494"/>
      <c r="T267" s="494"/>
      <c r="U267" s="494"/>
      <c r="V267" s="494"/>
      <c r="W267" s="494"/>
      <c r="X267" s="494"/>
      <c r="Y267" s="494"/>
      <c r="Z267" s="494"/>
      <c r="AA267" s="494"/>
      <c r="AB267" s="494"/>
      <c r="AC267" s="494"/>
      <c r="AD267" s="494"/>
      <c r="AE267" s="494"/>
      <c r="AF267" s="494"/>
      <c r="AG267" s="494"/>
      <c r="AH267" s="494"/>
      <c r="AI267" s="494"/>
      <c r="AJ267" s="494"/>
      <c r="AK267" s="494"/>
    </row>
    <row r="268" spans="4:37">
      <c r="E268" s="156" t="s">
        <v>1091</v>
      </c>
      <c r="F268" s="28"/>
      <c r="J268" s="494">
        <v>0</v>
      </c>
      <c r="K268" s="494">
        <v>0</v>
      </c>
      <c r="L268" s="494">
        <v>0</v>
      </c>
      <c r="M268" s="494">
        <v>0</v>
      </c>
      <c r="N268" s="494">
        <v>0</v>
      </c>
      <c r="O268" s="494">
        <v>0</v>
      </c>
      <c r="P268" s="494">
        <v>0</v>
      </c>
      <c r="Q268" s="494">
        <v>0</v>
      </c>
      <c r="R268" s="494">
        <v>0</v>
      </c>
      <c r="S268" s="494">
        <v>0</v>
      </c>
      <c r="T268" s="494">
        <v>0</v>
      </c>
      <c r="U268" s="494">
        <v>0</v>
      </c>
      <c r="V268" s="494">
        <v>0</v>
      </c>
      <c r="W268" s="494">
        <v>0</v>
      </c>
      <c r="X268" s="494">
        <v>0</v>
      </c>
      <c r="Y268" s="494">
        <v>0</v>
      </c>
      <c r="Z268" s="494">
        <v>0</v>
      </c>
      <c r="AA268" s="494">
        <v>0</v>
      </c>
      <c r="AB268" s="494">
        <v>0</v>
      </c>
      <c r="AC268" s="494">
        <v>0</v>
      </c>
      <c r="AD268" s="494">
        <v>0</v>
      </c>
      <c r="AE268" s="494">
        <v>0</v>
      </c>
      <c r="AF268" s="494">
        <v>0</v>
      </c>
      <c r="AG268" s="494">
        <v>0</v>
      </c>
      <c r="AH268" s="494">
        <v>0</v>
      </c>
      <c r="AI268" s="494">
        <v>0</v>
      </c>
      <c r="AJ268" s="494">
        <v>0</v>
      </c>
      <c r="AK268" s="494">
        <v>0</v>
      </c>
    </row>
    <row r="269" spans="4:37">
      <c r="E269" s="156" t="s">
        <v>1112</v>
      </c>
      <c r="F269" s="28"/>
      <c r="J269" s="494">
        <v>10000</v>
      </c>
      <c r="K269" s="494">
        <v>20000.000000000004</v>
      </c>
      <c r="L269" s="494">
        <v>30000</v>
      </c>
      <c r="M269" s="494">
        <v>40687.000000000007</v>
      </c>
      <c r="N269" s="494">
        <v>73125</v>
      </c>
      <c r="O269" s="494">
        <v>80582.000000000015</v>
      </c>
      <c r="P269" s="494">
        <v>140188</v>
      </c>
      <c r="Q269" s="494">
        <v>151507</v>
      </c>
      <c r="R269" s="494">
        <v>143242.90000000002</v>
      </c>
      <c r="S269" s="494">
        <v>186861</v>
      </c>
      <c r="T269" s="494">
        <v>99999.999999999985</v>
      </c>
      <c r="U269" s="494">
        <v>100000</v>
      </c>
      <c r="V269" s="494">
        <v>100000</v>
      </c>
      <c r="W269" s="494">
        <v>100000.00000000004</v>
      </c>
      <c r="X269" s="494">
        <v>99999.999999999884</v>
      </c>
      <c r="Y269" s="494">
        <v>130000.00000000015</v>
      </c>
      <c r="Z269" s="494">
        <v>160000.00000000015</v>
      </c>
      <c r="AA269" s="494">
        <v>192499.99999999997</v>
      </c>
      <c r="AB269" s="494">
        <v>205000.0000000002</v>
      </c>
      <c r="AC269" s="494">
        <v>202500.00000000012</v>
      </c>
      <c r="AD269" s="494">
        <v>199999.99999999997</v>
      </c>
      <c r="AE269" s="494">
        <v>199999.99999999991</v>
      </c>
      <c r="AF269" s="494">
        <v>199999.99999999991</v>
      </c>
      <c r="AG269" s="494">
        <v>200000.00000000003</v>
      </c>
      <c r="AH269" s="494">
        <v>200000</v>
      </c>
      <c r="AI269" s="494">
        <v>199999.99999999997</v>
      </c>
      <c r="AJ269" s="494">
        <v>199999.99999999988</v>
      </c>
      <c r="AK269" s="494">
        <v>200000</v>
      </c>
    </row>
    <row r="270" spans="4:37" ht="15.75">
      <c r="E270" s="314" t="s">
        <v>37</v>
      </c>
      <c r="F270" s="28"/>
      <c r="J270" s="314">
        <v>10000</v>
      </c>
      <c r="K270" s="314">
        <v>20000.000000000004</v>
      </c>
      <c r="L270" s="314">
        <v>30000</v>
      </c>
      <c r="M270" s="314">
        <v>40687.000000000007</v>
      </c>
      <c r="N270" s="314">
        <v>73125</v>
      </c>
      <c r="O270" s="314">
        <v>80582.000000000015</v>
      </c>
      <c r="P270" s="314">
        <v>140188</v>
      </c>
      <c r="Q270" s="314">
        <v>151507</v>
      </c>
      <c r="R270" s="314">
        <v>143242.90000000002</v>
      </c>
      <c r="S270" s="314">
        <v>186861</v>
      </c>
      <c r="T270" s="314">
        <v>99999.999999999985</v>
      </c>
      <c r="U270" s="314">
        <v>100000</v>
      </c>
      <c r="V270" s="314">
        <v>100000</v>
      </c>
      <c r="W270" s="314">
        <v>100000.00000000004</v>
      </c>
      <c r="X270" s="314">
        <v>99999.999999999884</v>
      </c>
      <c r="Y270" s="314">
        <v>130000.00000000015</v>
      </c>
      <c r="Z270" s="314">
        <v>160000.00000000015</v>
      </c>
      <c r="AA270" s="314">
        <v>192499.99999999997</v>
      </c>
      <c r="AB270" s="314">
        <v>205000.0000000002</v>
      </c>
      <c r="AC270" s="314">
        <v>202500.00000000012</v>
      </c>
      <c r="AD270" s="314">
        <v>199999.99999999997</v>
      </c>
      <c r="AE270" s="314">
        <v>199999.99999999991</v>
      </c>
      <c r="AF270" s="314">
        <v>199999.99999999991</v>
      </c>
      <c r="AG270" s="314">
        <v>200000.00000000003</v>
      </c>
      <c r="AH270" s="314">
        <v>200000</v>
      </c>
      <c r="AI270" s="314">
        <v>199999.99999999997</v>
      </c>
      <c r="AJ270" s="314">
        <v>199999.99999999988</v>
      </c>
      <c r="AK270" s="314">
        <v>200000</v>
      </c>
    </row>
    <row r="271" spans="4:37" ht="15.75">
      <c r="D271" s="314" t="s">
        <v>1121</v>
      </c>
      <c r="E271" s="314"/>
      <c r="F271" s="28"/>
      <c r="J271" s="494"/>
      <c r="K271" s="494"/>
      <c r="L271" s="494"/>
      <c r="M271" s="494"/>
      <c r="N271" s="494"/>
      <c r="O271" s="494"/>
      <c r="P271" s="494"/>
      <c r="Q271" s="494"/>
      <c r="R271" s="494"/>
      <c r="S271" s="494"/>
      <c r="T271" s="494"/>
      <c r="U271" s="494"/>
      <c r="V271" s="494"/>
      <c r="W271" s="494"/>
      <c r="X271" s="494"/>
      <c r="Y271" s="494"/>
      <c r="Z271" s="494"/>
      <c r="AA271" s="494"/>
      <c r="AB271" s="494"/>
      <c r="AC271" s="494"/>
      <c r="AD271" s="494"/>
      <c r="AE271" s="494"/>
      <c r="AF271" s="494"/>
      <c r="AG271" s="494"/>
      <c r="AH271" s="494"/>
      <c r="AI271" s="494"/>
      <c r="AJ271" s="494"/>
      <c r="AK271" s="494"/>
    </row>
    <row r="272" spans="4:37">
      <c r="E272" s="156" t="s">
        <v>1091</v>
      </c>
      <c r="F272" s="28"/>
      <c r="J272" s="494">
        <v>0</v>
      </c>
      <c r="K272" s="494">
        <v>0</v>
      </c>
      <c r="L272" s="494">
        <v>0</v>
      </c>
      <c r="M272" s="494">
        <v>0</v>
      </c>
      <c r="N272" s="494">
        <v>0</v>
      </c>
      <c r="O272" s="494">
        <v>0</v>
      </c>
      <c r="P272" s="494">
        <v>0</v>
      </c>
      <c r="Q272" s="494">
        <v>0</v>
      </c>
      <c r="R272" s="494">
        <v>0</v>
      </c>
      <c r="S272" s="494">
        <v>0</v>
      </c>
      <c r="T272" s="494">
        <v>0</v>
      </c>
      <c r="U272" s="494">
        <v>0</v>
      </c>
      <c r="V272" s="494">
        <v>0</v>
      </c>
      <c r="W272" s="494">
        <v>0</v>
      </c>
      <c r="X272" s="494">
        <v>0</v>
      </c>
      <c r="Y272" s="494">
        <v>0</v>
      </c>
      <c r="Z272" s="494">
        <v>0</v>
      </c>
      <c r="AA272" s="494">
        <v>0</v>
      </c>
      <c r="AB272" s="494">
        <v>0</v>
      </c>
      <c r="AC272" s="494">
        <v>0</v>
      </c>
      <c r="AD272" s="494">
        <v>0</v>
      </c>
      <c r="AE272" s="494">
        <v>0</v>
      </c>
      <c r="AF272" s="494">
        <v>0</v>
      </c>
      <c r="AG272" s="494">
        <v>0</v>
      </c>
      <c r="AH272" s="494">
        <v>0</v>
      </c>
      <c r="AI272" s="494">
        <v>0</v>
      </c>
      <c r="AJ272" s="494">
        <v>0</v>
      </c>
      <c r="AK272" s="494">
        <v>0</v>
      </c>
    </row>
    <row r="273" spans="1:37">
      <c r="E273" s="156" t="s">
        <v>1112</v>
      </c>
      <c r="F273" s="28"/>
      <c r="J273" s="494">
        <v>10000</v>
      </c>
      <c r="K273" s="494">
        <v>20000.000000000004</v>
      </c>
      <c r="L273" s="494">
        <v>30000</v>
      </c>
      <c r="M273" s="494">
        <v>40687.000000000007</v>
      </c>
      <c r="N273" s="494">
        <v>73125</v>
      </c>
      <c r="O273" s="494">
        <v>80582.000000000015</v>
      </c>
      <c r="P273" s="494">
        <v>140188</v>
      </c>
      <c r="Q273" s="494">
        <v>151507</v>
      </c>
      <c r="R273" s="494">
        <v>143242.90000000002</v>
      </c>
      <c r="S273" s="494">
        <v>186861</v>
      </c>
      <c r="T273" s="494">
        <v>180200</v>
      </c>
      <c r="U273" s="494">
        <v>180700</v>
      </c>
      <c r="V273" s="494">
        <v>181700</v>
      </c>
      <c r="W273" s="494">
        <v>181700.00000000006</v>
      </c>
      <c r="X273" s="494">
        <v>197699.99999999988</v>
      </c>
      <c r="Y273" s="494">
        <v>227700.00000000017</v>
      </c>
      <c r="Z273" s="494">
        <v>257700.00000000017</v>
      </c>
      <c r="AA273" s="494">
        <v>290200</v>
      </c>
      <c r="AB273" s="494">
        <v>302700.00000000023</v>
      </c>
      <c r="AC273" s="494">
        <v>300200.00000000012</v>
      </c>
      <c r="AD273" s="494">
        <v>297700</v>
      </c>
      <c r="AE273" s="494">
        <v>297699.99999999994</v>
      </c>
      <c r="AF273" s="494">
        <v>297699.99999999994</v>
      </c>
      <c r="AG273" s="494">
        <v>297700</v>
      </c>
      <c r="AH273" s="494">
        <v>297700</v>
      </c>
      <c r="AI273" s="494">
        <v>297700</v>
      </c>
      <c r="AJ273" s="494">
        <v>297699.99999999988</v>
      </c>
      <c r="AK273" s="494">
        <v>297700</v>
      </c>
    </row>
    <row r="274" spans="1:37" ht="15.75">
      <c r="E274" s="314" t="s">
        <v>37</v>
      </c>
      <c r="F274" s="28"/>
      <c r="J274" s="314">
        <v>10000</v>
      </c>
      <c r="K274" s="314">
        <v>20000.000000000004</v>
      </c>
      <c r="L274" s="314">
        <v>30000</v>
      </c>
      <c r="M274" s="314">
        <v>40687.000000000007</v>
      </c>
      <c r="N274" s="314">
        <v>73125</v>
      </c>
      <c r="O274" s="314">
        <v>80582.000000000015</v>
      </c>
      <c r="P274" s="314">
        <v>140188</v>
      </c>
      <c r="Q274" s="314">
        <v>151507</v>
      </c>
      <c r="R274" s="314">
        <v>143242.90000000002</v>
      </c>
      <c r="S274" s="314">
        <v>186861</v>
      </c>
      <c r="T274" s="314">
        <v>180200</v>
      </c>
      <c r="U274" s="314">
        <v>180700</v>
      </c>
      <c r="V274" s="314">
        <v>181700</v>
      </c>
      <c r="W274" s="314">
        <v>181700.00000000006</v>
      </c>
      <c r="X274" s="314">
        <v>197699.99999999988</v>
      </c>
      <c r="Y274" s="314">
        <v>227700.00000000017</v>
      </c>
      <c r="Z274" s="314">
        <v>257700.00000000017</v>
      </c>
      <c r="AA274" s="314">
        <v>290200</v>
      </c>
      <c r="AB274" s="314">
        <v>302700.00000000023</v>
      </c>
      <c r="AC274" s="314">
        <v>300200.00000000012</v>
      </c>
      <c r="AD274" s="314">
        <v>297700</v>
      </c>
      <c r="AE274" s="314">
        <v>297699.99999999994</v>
      </c>
      <c r="AF274" s="314">
        <v>297699.99999999994</v>
      </c>
      <c r="AG274" s="314">
        <v>297700</v>
      </c>
      <c r="AH274" s="314">
        <v>297700</v>
      </c>
      <c r="AI274" s="314">
        <v>297700</v>
      </c>
      <c r="AJ274" s="314">
        <v>297699.99999999988</v>
      </c>
      <c r="AK274" s="314">
        <v>297700</v>
      </c>
    </row>
    <row r="275" spans="1:37" ht="15.75">
      <c r="D275" s="314" t="s">
        <v>1122</v>
      </c>
      <c r="E275" s="314"/>
      <c r="F275" s="28"/>
      <c r="J275" s="494"/>
      <c r="K275" s="494"/>
      <c r="L275" s="494"/>
      <c r="M275" s="494"/>
      <c r="N275" s="494"/>
      <c r="O275" s="494"/>
      <c r="P275" s="494"/>
      <c r="Q275" s="494"/>
      <c r="R275" s="494"/>
      <c r="S275" s="494"/>
      <c r="T275" s="494"/>
      <c r="U275" s="494"/>
      <c r="V275" s="494"/>
      <c r="W275" s="494"/>
      <c r="X275" s="494"/>
      <c r="Y275" s="494"/>
      <c r="Z275" s="494"/>
      <c r="AA275" s="494"/>
      <c r="AB275" s="494"/>
      <c r="AC275" s="494"/>
      <c r="AD275" s="494"/>
      <c r="AE275" s="494"/>
      <c r="AF275" s="494"/>
      <c r="AG275" s="494"/>
      <c r="AH275" s="494"/>
      <c r="AI275" s="494"/>
      <c r="AJ275" s="494"/>
      <c r="AK275" s="494"/>
    </row>
    <row r="276" spans="1:37">
      <c r="E276" s="156" t="s">
        <v>1091</v>
      </c>
      <c r="F276" s="28"/>
      <c r="J276" s="156">
        <v>1417510.1999999997</v>
      </c>
      <c r="K276" s="156">
        <v>1458141.4000000001</v>
      </c>
      <c r="L276" s="156">
        <v>1391765.1</v>
      </c>
      <c r="M276" s="156">
        <v>1396271.9999999998</v>
      </c>
      <c r="N276" s="156">
        <v>1388776.2</v>
      </c>
      <c r="O276" s="156">
        <v>1324357.5081744986</v>
      </c>
      <c r="P276" s="156">
        <v>1116690.2048378319</v>
      </c>
      <c r="Q276" s="156">
        <v>1012081.1526650894</v>
      </c>
      <c r="R276" s="156">
        <v>1075476.4632137334</v>
      </c>
      <c r="S276" s="156">
        <v>1032063.405976929</v>
      </c>
      <c r="T276" s="156" t="e">
        <v>#DIV/0!</v>
      </c>
      <c r="U276" s="156" t="e">
        <v>#DIV/0!</v>
      </c>
      <c r="V276" s="156" t="e">
        <v>#DIV/0!</v>
      </c>
      <c r="W276" s="156" t="e">
        <v>#DIV/0!</v>
      </c>
      <c r="X276" s="156" t="e">
        <v>#DIV/0!</v>
      </c>
      <c r="Y276" s="156" t="e">
        <v>#DIV/0!</v>
      </c>
      <c r="Z276" s="156" t="e">
        <v>#DIV/0!</v>
      </c>
      <c r="AA276" s="156" t="e">
        <v>#DIV/0!</v>
      </c>
      <c r="AB276" s="156" t="e">
        <v>#DIV/0!</v>
      </c>
      <c r="AC276" s="156" t="e">
        <v>#DIV/0!</v>
      </c>
      <c r="AD276" s="156" t="e">
        <v>#DIV/0!</v>
      </c>
      <c r="AE276" s="156" t="e">
        <v>#DIV/0!</v>
      </c>
      <c r="AF276" s="156" t="e">
        <v>#DIV/0!</v>
      </c>
      <c r="AG276" s="156" t="e">
        <v>#DIV/0!</v>
      </c>
      <c r="AH276" s="156" t="e">
        <v>#DIV/0!</v>
      </c>
      <c r="AI276" s="156" t="e">
        <v>#DIV/0!</v>
      </c>
      <c r="AJ276" s="156" t="e">
        <v>#DIV/0!</v>
      </c>
      <c r="AK276" s="156" t="e">
        <v>#DIV/0!</v>
      </c>
    </row>
    <row r="277" spans="1:37">
      <c r="E277" s="156" t="s">
        <v>1112</v>
      </c>
      <c r="F277" s="28"/>
      <c r="J277" s="156">
        <v>834964.00000000012</v>
      </c>
      <c r="K277" s="156">
        <v>992881.59999999986</v>
      </c>
      <c r="L277" s="156">
        <v>617595.29999999993</v>
      </c>
      <c r="M277" s="156">
        <v>745183.5</v>
      </c>
      <c r="N277" s="156">
        <v>1003064.7999999999</v>
      </c>
      <c r="O277" s="156">
        <v>986493.32625244744</v>
      </c>
      <c r="P277" s="156">
        <v>903709.06702407624</v>
      </c>
      <c r="Q277" s="156">
        <v>746739.34733491077</v>
      </c>
      <c r="R277" s="156">
        <v>666421.35703862784</v>
      </c>
      <c r="S277" s="156">
        <v>813577.99402307079</v>
      </c>
      <c r="T277" s="156" t="e">
        <v>#DIV/0!</v>
      </c>
      <c r="U277" s="156" t="e">
        <v>#DIV/0!</v>
      </c>
      <c r="V277" s="156" t="e">
        <v>#DIV/0!</v>
      </c>
      <c r="W277" s="156" t="e">
        <v>#DIV/0!</v>
      </c>
      <c r="X277" s="156" t="e">
        <v>#DIV/0!</v>
      </c>
      <c r="Y277" s="156" t="e">
        <v>#DIV/0!</v>
      </c>
      <c r="Z277" s="156" t="e">
        <v>#DIV/0!</v>
      </c>
      <c r="AA277" s="156" t="e">
        <v>#DIV/0!</v>
      </c>
      <c r="AB277" s="156" t="e">
        <v>#DIV/0!</v>
      </c>
      <c r="AC277" s="156" t="e">
        <v>#DIV/0!</v>
      </c>
      <c r="AD277" s="156" t="e">
        <v>#DIV/0!</v>
      </c>
      <c r="AE277" s="156" t="e">
        <v>#DIV/0!</v>
      </c>
      <c r="AF277" s="156" t="e">
        <v>#DIV/0!</v>
      </c>
      <c r="AG277" s="156" t="e">
        <v>#DIV/0!</v>
      </c>
      <c r="AH277" s="156" t="e">
        <v>#DIV/0!</v>
      </c>
      <c r="AI277" s="156" t="e">
        <v>#DIV/0!</v>
      </c>
      <c r="AJ277" s="156" t="e">
        <v>#DIV/0!</v>
      </c>
      <c r="AK277" s="156" t="e">
        <v>#DIV/0!</v>
      </c>
    </row>
    <row r="278" spans="1:37" ht="15.75">
      <c r="E278" s="314" t="s">
        <v>37</v>
      </c>
      <c r="F278" s="28"/>
      <c r="J278" s="314">
        <v>2252474.1999999997</v>
      </c>
      <c r="K278" s="314">
        <v>2451023</v>
      </c>
      <c r="L278" s="314">
        <v>2009360.4</v>
      </c>
      <c r="M278" s="314">
        <v>2141455.5</v>
      </c>
      <c r="N278" s="314">
        <v>2391841</v>
      </c>
      <c r="O278" s="314">
        <v>2310850.834426946</v>
      </c>
      <c r="P278" s="314">
        <v>2020399.271861908</v>
      </c>
      <c r="Q278" s="314">
        <v>1758820.5</v>
      </c>
      <c r="R278" s="314">
        <v>1741897.8202523612</v>
      </c>
      <c r="S278" s="314">
        <v>1845641.4</v>
      </c>
      <c r="T278" s="314" t="e">
        <v>#DIV/0!</v>
      </c>
      <c r="U278" s="314" t="e">
        <v>#DIV/0!</v>
      </c>
      <c r="V278" s="314" t="e">
        <v>#DIV/0!</v>
      </c>
      <c r="W278" s="314" t="e">
        <v>#DIV/0!</v>
      </c>
      <c r="X278" s="314" t="e">
        <v>#DIV/0!</v>
      </c>
      <c r="Y278" s="314" t="e">
        <v>#DIV/0!</v>
      </c>
      <c r="Z278" s="314" t="e">
        <v>#DIV/0!</v>
      </c>
      <c r="AA278" s="314" t="e">
        <v>#DIV/0!</v>
      </c>
      <c r="AB278" s="314" t="e">
        <v>#DIV/0!</v>
      </c>
      <c r="AC278" s="314" t="e">
        <v>#DIV/0!</v>
      </c>
      <c r="AD278" s="314" t="e">
        <v>#DIV/0!</v>
      </c>
      <c r="AE278" s="314" t="e">
        <v>#DIV/0!</v>
      </c>
      <c r="AF278" s="314" t="e">
        <v>#DIV/0!</v>
      </c>
      <c r="AG278" s="314" t="e">
        <v>#DIV/0!</v>
      </c>
      <c r="AH278" s="314" t="e">
        <v>#DIV/0!</v>
      </c>
      <c r="AI278" s="314" t="e">
        <v>#DIV/0!</v>
      </c>
      <c r="AJ278" s="314" t="e">
        <v>#DIV/0!</v>
      </c>
      <c r="AK278" s="314" t="e">
        <v>#DIV/0!</v>
      </c>
    </row>
    <row r="279" spans="1:37">
      <c r="L279" s="494"/>
    </row>
    <row r="280" spans="1:37" s="19" customFormat="1" ht="15.75">
      <c r="A280" s="792"/>
      <c r="B280" s="792"/>
      <c r="D280" s="29" t="s">
        <v>1167</v>
      </c>
      <c r="E280" s="314"/>
      <c r="J280" s="539"/>
      <c r="K280" s="539">
        <v>2351748.5999999996</v>
      </c>
      <c r="L280" s="539">
        <v>2230191.7000000002</v>
      </c>
      <c r="M280" s="539">
        <v>2075407.95</v>
      </c>
      <c r="N280" s="539">
        <v>2266648.25</v>
      </c>
      <c r="O280" s="539">
        <v>2351345.917213473</v>
      </c>
      <c r="P280" s="539">
        <v>2165625.053144427</v>
      </c>
      <c r="Q280" s="539">
        <v>1889609.885930954</v>
      </c>
      <c r="R280" s="539">
        <v>1750359.1601261806</v>
      </c>
      <c r="S280" s="539">
        <v>1793769.6101261806</v>
      </c>
      <c r="T280" s="539" t="e">
        <v>#DIV/0!</v>
      </c>
      <c r="U280" s="539" t="e">
        <v>#DIV/0!</v>
      </c>
      <c r="V280" s="539" t="e">
        <v>#DIV/0!</v>
      </c>
      <c r="W280" s="539" t="e">
        <v>#DIV/0!</v>
      </c>
      <c r="X280" s="539" t="e">
        <v>#DIV/0!</v>
      </c>
      <c r="Y280" s="539" t="e">
        <v>#DIV/0!</v>
      </c>
      <c r="Z280" s="539" t="e">
        <v>#DIV/0!</v>
      </c>
      <c r="AA280" s="539" t="e">
        <v>#DIV/0!</v>
      </c>
      <c r="AB280" s="539" t="e">
        <v>#DIV/0!</v>
      </c>
      <c r="AC280" s="539" t="e">
        <v>#DIV/0!</v>
      </c>
      <c r="AD280" s="539" t="e">
        <v>#DIV/0!</v>
      </c>
      <c r="AE280" s="539" t="e">
        <v>#DIV/0!</v>
      </c>
      <c r="AF280" s="539" t="e">
        <v>#DIV/0!</v>
      </c>
      <c r="AG280" s="539" t="e">
        <v>#DIV/0!</v>
      </c>
      <c r="AH280" s="539" t="e">
        <v>#DIV/0!</v>
      </c>
      <c r="AI280" s="539" t="e">
        <v>#DIV/0!</v>
      </c>
      <c r="AJ280" s="539" t="e">
        <v>#DIV/0!</v>
      </c>
      <c r="AK280" s="539" t="e">
        <v>#DIV/0!</v>
      </c>
    </row>
    <row r="281" spans="1:37">
      <c r="K281" s="5"/>
    </row>
    <row r="283" spans="1:37" ht="15.75">
      <c r="C283" s="5"/>
      <c r="D283" s="1008" t="s">
        <v>1168</v>
      </c>
      <c r="E283" s="1009"/>
      <c r="F283" s="1009"/>
      <c r="G283" s="1010" t="s">
        <v>547</v>
      </c>
      <c r="H283" s="1010"/>
      <c r="I283" s="1012">
        <v>2002</v>
      </c>
      <c r="J283" s="1012">
        <v>2003</v>
      </c>
      <c r="K283" s="1012">
        <v>2004</v>
      </c>
      <c r="L283" s="1012">
        <v>2005</v>
      </c>
      <c r="M283" s="1012">
        <v>2006</v>
      </c>
      <c r="N283" s="1012">
        <v>2007</v>
      </c>
      <c r="O283" s="1012">
        <v>2008</v>
      </c>
      <c r="P283" s="1012">
        <v>2009</v>
      </c>
      <c r="Q283" s="1012">
        <v>2010</v>
      </c>
      <c r="R283" s="1012">
        <v>2011</v>
      </c>
      <c r="S283" s="1012">
        <v>2012</v>
      </c>
      <c r="T283" s="1012">
        <v>2013</v>
      </c>
      <c r="U283" s="1012">
        <v>2014</v>
      </c>
      <c r="V283" s="1012">
        <v>2015</v>
      </c>
      <c r="W283" s="1012">
        <v>2016</v>
      </c>
      <c r="X283" s="1012">
        <v>2017</v>
      </c>
      <c r="Y283" s="1012">
        <v>2018</v>
      </c>
      <c r="Z283" s="1012">
        <v>2019</v>
      </c>
      <c r="AA283" s="1012">
        <v>2020</v>
      </c>
      <c r="AB283" s="1012">
        <v>2021</v>
      </c>
      <c r="AC283" s="1012">
        <v>2022</v>
      </c>
      <c r="AD283" s="1012">
        <v>2023</v>
      </c>
      <c r="AE283" s="1012">
        <v>2024</v>
      </c>
      <c r="AF283" s="1012">
        <v>2025</v>
      </c>
      <c r="AG283" s="1012">
        <v>2026</v>
      </c>
      <c r="AH283" s="1012">
        <v>2027</v>
      </c>
      <c r="AI283" s="1012">
        <v>2028</v>
      </c>
      <c r="AJ283" s="1012">
        <v>2029</v>
      </c>
      <c r="AK283" s="1049">
        <v>2030</v>
      </c>
    </row>
    <row r="284" spans="1:37">
      <c r="D284" s="5" t="s">
        <v>635</v>
      </c>
      <c r="K284" s="494"/>
      <c r="L284" s="494"/>
      <c r="M284" s="494"/>
      <c r="N284" s="494"/>
      <c r="O284" s="494"/>
      <c r="P284" s="494">
        <v>245562406.86990288</v>
      </c>
      <c r="Q284" s="494">
        <v>259577670.24793392</v>
      </c>
      <c r="R284" s="494">
        <v>226014523.91176474</v>
      </c>
      <c r="S284" s="494">
        <v>258341229.97785708</v>
      </c>
      <c r="T284" s="494">
        <v>244209756.00000006</v>
      </c>
      <c r="U284" s="494">
        <v>236490358.54526827</v>
      </c>
      <c r="V284" s="494">
        <v>249666864.72000915</v>
      </c>
      <c r="W284" s="494">
        <v>240689963.81336552</v>
      </c>
      <c r="X284" s="494">
        <v>239286957.53359944</v>
      </c>
      <c r="Y284" s="494">
        <v>233680522.18584278</v>
      </c>
      <c r="Z284" s="494">
        <v>235325909.48530081</v>
      </c>
      <c r="AA284" s="494">
        <v>229965401.13603687</v>
      </c>
      <c r="AB284" s="494">
        <v>237225591.27325392</v>
      </c>
      <c r="AC284" s="494">
        <v>243636728.10289273</v>
      </c>
      <c r="AD284" s="494">
        <v>248294067.68462744</v>
      </c>
      <c r="AE284" s="494">
        <v>256324187.86943066</v>
      </c>
      <c r="AF284" s="494">
        <v>255023800.70186067</v>
      </c>
      <c r="AG284" s="494">
        <v>401034814.19161725</v>
      </c>
      <c r="AH284" s="494">
        <v>441685573.36638701</v>
      </c>
      <c r="AI284" s="494">
        <v>459140756.13267314</v>
      </c>
      <c r="AJ284" s="494">
        <v>459110601.29819328</v>
      </c>
      <c r="AK284" s="494">
        <v>460813998.74858451</v>
      </c>
    </row>
    <row r="285" spans="1:37">
      <c r="D285" s="5" t="s">
        <v>552</v>
      </c>
      <c r="K285" s="494"/>
      <c r="L285" s="494"/>
      <c r="M285" s="494"/>
      <c r="N285" s="494"/>
      <c r="O285" s="494"/>
      <c r="P285" s="494">
        <v>271553496.36116505</v>
      </c>
      <c r="Q285" s="494">
        <v>254887250.03636369</v>
      </c>
      <c r="R285" s="494">
        <v>326577231.13548398</v>
      </c>
      <c r="S285" s="494">
        <v>378521535.4487499</v>
      </c>
      <c r="T285" s="494">
        <v>429175854.20000011</v>
      </c>
      <c r="U285" s="494">
        <v>432201702.20608234</v>
      </c>
      <c r="V285" s="494">
        <v>451843375.81912315</v>
      </c>
      <c r="W285" s="494">
        <v>450112435.47953445</v>
      </c>
      <c r="X285" s="494">
        <v>464510910.31030416</v>
      </c>
      <c r="Y285" s="494">
        <v>480090353.41462779</v>
      </c>
      <c r="Z285" s="494">
        <v>510440687.43707311</v>
      </c>
      <c r="AA285" s="494">
        <v>528270167.89725351</v>
      </c>
      <c r="AB285" s="494">
        <v>569640826.3821243</v>
      </c>
      <c r="AC285" s="494">
        <v>609963930.45214295</v>
      </c>
      <c r="AD285" s="494">
        <v>647885469.26898348</v>
      </c>
      <c r="AE285" s="494">
        <v>692995578.28573179</v>
      </c>
      <c r="AF285" s="494">
        <v>709126463.52496779</v>
      </c>
      <c r="AG285" s="494">
        <v>1007420446.1602497</v>
      </c>
      <c r="AH285" s="494">
        <v>1198164779.675437</v>
      </c>
      <c r="AI285" s="494">
        <v>1387360208.0190058</v>
      </c>
      <c r="AJ285" s="494">
        <v>1387300894.221616</v>
      </c>
      <c r="AK285" s="494">
        <v>1388791257.7142065</v>
      </c>
    </row>
    <row r="286" spans="1:37">
      <c r="B286" s="36"/>
      <c r="D286" s="5" t="s">
        <v>553</v>
      </c>
      <c r="J286" s="627"/>
      <c r="K286" s="494"/>
      <c r="L286" s="494"/>
      <c r="M286" s="494"/>
      <c r="N286" s="494"/>
      <c r="O286" s="494"/>
      <c r="P286" s="494">
        <v>47474387.475728154</v>
      </c>
      <c r="Q286" s="494">
        <v>67859592.542148769</v>
      </c>
      <c r="R286" s="494">
        <v>65635619.98311197</v>
      </c>
      <c r="S286" s="494">
        <v>75006571.540535703</v>
      </c>
      <c r="T286" s="494">
        <v>78906771.400000021</v>
      </c>
      <c r="U286" s="494">
        <v>72922920.948351339</v>
      </c>
      <c r="V286" s="494">
        <v>72649327.092486471</v>
      </c>
      <c r="W286" s="494">
        <v>71529495.560701206</v>
      </c>
      <c r="X286" s="494">
        <v>71329390.721807003</v>
      </c>
      <c r="Y286" s="494">
        <v>71060305.018049583</v>
      </c>
      <c r="Z286" s="494">
        <v>71917760.085635737</v>
      </c>
      <c r="AA286" s="494">
        <v>70321678.194114909</v>
      </c>
      <c r="AB286" s="494">
        <v>71205103.297765538</v>
      </c>
      <c r="AC286" s="494">
        <v>71249348.001532376</v>
      </c>
      <c r="AD286" s="494">
        <v>71215292.86870864</v>
      </c>
      <c r="AE286" s="494">
        <v>71388991.732952252</v>
      </c>
      <c r="AF286" s="494">
        <v>71086026.90592587</v>
      </c>
      <c r="AG286" s="494">
        <v>128532953.47561806</v>
      </c>
      <c r="AH286" s="494">
        <v>128498831.44345267</v>
      </c>
      <c r="AI286" s="494">
        <v>145855140.76795554</v>
      </c>
      <c r="AJ286" s="494">
        <v>152794090.97810039</v>
      </c>
      <c r="AK286" s="494">
        <v>159910883.24118522</v>
      </c>
    </row>
    <row r="287" spans="1:37">
      <c r="B287" s="36"/>
      <c r="D287" s="5" t="s">
        <v>1155</v>
      </c>
      <c r="J287" s="627"/>
      <c r="K287" s="494"/>
      <c r="L287" s="494"/>
      <c r="M287" s="494"/>
      <c r="N287" s="494"/>
      <c r="O287" s="494"/>
      <c r="P287" s="494">
        <v>208887304.89320385</v>
      </c>
      <c r="Q287" s="494">
        <v>196958329.57355377</v>
      </c>
      <c r="R287" s="494">
        <v>203310335.0696395</v>
      </c>
      <c r="S287" s="494">
        <v>237230086.73285711</v>
      </c>
      <c r="T287" s="494">
        <v>395632394.97751808</v>
      </c>
      <c r="U287" s="494">
        <v>320889015.7728399</v>
      </c>
      <c r="V287" s="494">
        <v>260345164.29231396</v>
      </c>
      <c r="W287" s="494">
        <v>282613249.64971942</v>
      </c>
      <c r="X287" s="494">
        <v>302495386.44268876</v>
      </c>
      <c r="Y287" s="494">
        <v>330016017.14390647</v>
      </c>
      <c r="Z287" s="494">
        <v>365759737.05066508</v>
      </c>
      <c r="AA287" s="494">
        <v>400122634.02164972</v>
      </c>
      <c r="AB287" s="494">
        <v>432552828.47883779</v>
      </c>
      <c r="AC287" s="494">
        <v>454757399.5733794</v>
      </c>
      <c r="AD287" s="494">
        <v>489569238.33123899</v>
      </c>
      <c r="AE287" s="494">
        <v>518079946.14779574</v>
      </c>
      <c r="AF287" s="494">
        <v>517288631.15884179</v>
      </c>
      <c r="AG287" s="494">
        <v>693338426.49881601</v>
      </c>
      <c r="AH287" s="494">
        <v>866609655.79818296</v>
      </c>
      <c r="AI287" s="494">
        <v>902649054.16322327</v>
      </c>
      <c r="AJ287" s="494">
        <v>905931137.89455092</v>
      </c>
      <c r="AK287" s="494">
        <v>911937013.98534298</v>
      </c>
    </row>
    <row r="288" spans="1:37">
      <c r="B288" s="36"/>
      <c r="D288" s="5" t="s">
        <v>901</v>
      </c>
      <c r="J288" s="627"/>
      <c r="K288" s="494"/>
      <c r="L288" s="494"/>
      <c r="M288" s="494"/>
      <c r="N288" s="494"/>
      <c r="O288" s="494"/>
      <c r="P288" s="494">
        <v>175802196.19999999</v>
      </c>
      <c r="Q288" s="494">
        <v>205577666.10000002</v>
      </c>
      <c r="R288" s="494">
        <v>217297013.40000004</v>
      </c>
      <c r="S288" s="494">
        <v>226794421.19999999</v>
      </c>
      <c r="T288" s="494">
        <v>259560109.53</v>
      </c>
      <c r="U288" s="494">
        <v>278234308.71281403</v>
      </c>
      <c r="V288" s="494">
        <v>305653658.50874442</v>
      </c>
      <c r="W288" s="494">
        <v>304043248.3356595</v>
      </c>
      <c r="X288" s="494">
        <v>310289811.71371323</v>
      </c>
      <c r="Y288" s="494">
        <v>317336281.51715893</v>
      </c>
      <c r="Z288" s="494">
        <v>322686974.67756432</v>
      </c>
      <c r="AA288" s="494">
        <v>327070459.79199344</v>
      </c>
      <c r="AB288" s="494">
        <v>331374829.46635187</v>
      </c>
      <c r="AC288" s="494">
        <v>330150232.97679251</v>
      </c>
      <c r="AD288" s="494">
        <v>328580257.50981736</v>
      </c>
      <c r="AE288" s="494">
        <v>327658670.80604708</v>
      </c>
      <c r="AF288" s="494">
        <v>356307521.37513852</v>
      </c>
      <c r="AG288" s="494">
        <v>503301502.08264309</v>
      </c>
      <c r="AH288" s="494">
        <v>598524193.35489285</v>
      </c>
      <c r="AI288" s="494">
        <v>626585264.07072008</v>
      </c>
      <c r="AJ288" s="494">
        <v>624141550.43445849</v>
      </c>
      <c r="AK288" s="494">
        <v>622632011.71278214</v>
      </c>
    </row>
    <row r="289" spans="1:37" ht="15.75">
      <c r="D289" s="29" t="s">
        <v>37</v>
      </c>
      <c r="J289" s="627"/>
      <c r="K289" s="494"/>
      <c r="L289" s="494"/>
      <c r="M289" s="494"/>
      <c r="N289" s="539"/>
      <c r="O289" s="539"/>
      <c r="P289" s="539">
        <v>949279791.79999995</v>
      </c>
      <c r="Q289" s="539">
        <v>984860508.50000012</v>
      </c>
      <c r="R289" s="539">
        <v>1038834723.5000002</v>
      </c>
      <c r="S289" s="539">
        <v>1175893844.8999999</v>
      </c>
      <c r="T289" s="539">
        <v>1407484886.1075182</v>
      </c>
      <c r="U289" s="539">
        <v>1340738306.1853559</v>
      </c>
      <c r="V289" s="539">
        <v>1340158390.4326773</v>
      </c>
      <c r="W289" s="539">
        <v>1348988392.8389802</v>
      </c>
      <c r="X289" s="539">
        <v>1387912456.7221124</v>
      </c>
      <c r="Y289" s="539">
        <v>1432183479.2795856</v>
      </c>
      <c r="Z289" s="539">
        <v>1506131068.7362392</v>
      </c>
      <c r="AA289" s="539">
        <v>1555750341.0410483</v>
      </c>
      <c r="AB289" s="539">
        <v>1641999178.8983335</v>
      </c>
      <c r="AC289" s="539">
        <v>1709757639.1067402</v>
      </c>
      <c r="AD289" s="539">
        <v>1785544325.6633759</v>
      </c>
      <c r="AE289" s="539">
        <v>1866447374.8419576</v>
      </c>
      <c r="AF289" s="539">
        <v>1908832443.6667347</v>
      </c>
      <c r="AG289" s="539">
        <v>2733628142.4089441</v>
      </c>
      <c r="AH289" s="539">
        <v>3233483033.6383524</v>
      </c>
      <c r="AI289" s="539">
        <v>3521590423.1535783</v>
      </c>
      <c r="AJ289" s="539">
        <v>3529278274.8269186</v>
      </c>
      <c r="AK289" s="539">
        <v>3544085165.4021015</v>
      </c>
    </row>
    <row r="290" spans="1:37" ht="15.75">
      <c r="A290" s="106"/>
      <c r="B290" s="106"/>
      <c r="D290" s="29"/>
      <c r="J290" s="627"/>
      <c r="K290" s="29"/>
      <c r="L290" s="29"/>
      <c r="M290" s="29"/>
      <c r="N290" s="29"/>
      <c r="O290" s="29"/>
      <c r="P290" s="29"/>
      <c r="Q290" s="29"/>
      <c r="R290" s="29"/>
      <c r="S290" s="29"/>
      <c r="T290" s="29"/>
      <c r="U290" s="29"/>
      <c r="V290" s="29"/>
      <c r="W290" s="29"/>
      <c r="X290" s="29"/>
      <c r="Y290" s="29"/>
      <c r="Z290" s="29"/>
      <c r="AA290" s="29"/>
      <c r="AB290" s="29"/>
      <c r="AC290" s="29"/>
      <c r="AD290" s="29"/>
      <c r="AE290" s="29"/>
      <c r="AF290" s="29"/>
      <c r="AG290" s="29"/>
      <c r="AH290" s="29"/>
      <c r="AI290" s="29"/>
      <c r="AJ290" s="29"/>
      <c r="AK290" s="29"/>
    </row>
    <row r="291" spans="1:37" ht="15.75">
      <c r="C291" s="5"/>
      <c r="D291" s="1008" t="s">
        <v>1169</v>
      </c>
      <c r="E291" s="1009"/>
      <c r="F291" s="1009"/>
      <c r="G291" s="1010" t="s">
        <v>547</v>
      </c>
      <c r="H291" s="1010"/>
      <c r="I291" s="1012">
        <v>2002</v>
      </c>
      <c r="J291" s="1012">
        <v>2003</v>
      </c>
      <c r="K291" s="1012">
        <v>2004</v>
      </c>
      <c r="L291" s="1012">
        <v>2005</v>
      </c>
      <c r="M291" s="1012">
        <v>2006</v>
      </c>
      <c r="N291" s="1012">
        <v>2007</v>
      </c>
      <c r="O291" s="1012">
        <v>2008</v>
      </c>
      <c r="P291" s="1012">
        <v>2009</v>
      </c>
      <c r="Q291" s="1012">
        <v>2010</v>
      </c>
      <c r="R291" s="1012">
        <v>2011</v>
      </c>
      <c r="S291" s="1012">
        <v>2012</v>
      </c>
      <c r="T291" s="1012">
        <v>2013</v>
      </c>
      <c r="U291" s="1012">
        <v>2014</v>
      </c>
      <c r="V291" s="1012">
        <v>2015</v>
      </c>
      <c r="W291" s="1012">
        <v>2016</v>
      </c>
      <c r="X291" s="1012">
        <v>2017</v>
      </c>
      <c r="Y291" s="1012">
        <v>2018</v>
      </c>
      <c r="Z291" s="1012">
        <v>2019</v>
      </c>
      <c r="AA291" s="1012">
        <v>2020</v>
      </c>
      <c r="AB291" s="1012">
        <v>2021</v>
      </c>
      <c r="AC291" s="1012">
        <v>2022</v>
      </c>
      <c r="AD291" s="1012">
        <v>2023</v>
      </c>
      <c r="AE291" s="1012">
        <v>2024</v>
      </c>
      <c r="AF291" s="1012">
        <v>2025</v>
      </c>
      <c r="AG291" s="1012">
        <v>2026</v>
      </c>
      <c r="AH291" s="1012">
        <v>2027</v>
      </c>
      <c r="AI291" s="1012">
        <v>2028</v>
      </c>
      <c r="AJ291" s="1012">
        <v>2029</v>
      </c>
      <c r="AK291" s="1049">
        <v>2030</v>
      </c>
    </row>
    <row r="292" spans="1:37">
      <c r="D292" s="5" t="s">
        <v>635</v>
      </c>
      <c r="K292" s="494"/>
      <c r="L292" s="494"/>
      <c r="M292" s="494"/>
      <c r="N292" s="494"/>
      <c r="O292" s="494"/>
      <c r="P292" s="494">
        <v>259350588.68120605</v>
      </c>
      <c r="Q292" s="494">
        <v>232730553.01535043</v>
      </c>
      <c r="R292" s="494">
        <v>218091215.60125184</v>
      </c>
      <c r="S292" s="494">
        <v>239910028.79342341</v>
      </c>
      <c r="T292" s="494" t="e">
        <v>#DIV/0!</v>
      </c>
      <c r="U292" s="494" t="e">
        <v>#DIV/0!</v>
      </c>
      <c r="V292" s="494" t="e">
        <v>#DIV/0!</v>
      </c>
      <c r="W292" s="494" t="e">
        <v>#DIV/0!</v>
      </c>
      <c r="X292" s="494" t="e">
        <v>#DIV/0!</v>
      </c>
      <c r="Y292" s="494" t="e">
        <v>#DIV/0!</v>
      </c>
      <c r="Z292" s="494" t="e">
        <v>#DIV/0!</v>
      </c>
      <c r="AA292" s="494" t="e">
        <v>#DIV/0!</v>
      </c>
      <c r="AB292" s="494" t="e">
        <v>#DIV/0!</v>
      </c>
      <c r="AC292" s="494" t="e">
        <v>#DIV/0!</v>
      </c>
      <c r="AD292" s="494" t="e">
        <v>#DIV/0!</v>
      </c>
      <c r="AE292" s="494" t="e">
        <v>#DIV/0!</v>
      </c>
      <c r="AF292" s="494" t="e">
        <v>#DIV/0!</v>
      </c>
      <c r="AG292" s="494" t="e">
        <v>#DIV/0!</v>
      </c>
      <c r="AH292" s="494" t="e">
        <v>#DIV/0!</v>
      </c>
      <c r="AI292" s="494" t="e">
        <v>#DIV/0!</v>
      </c>
      <c r="AJ292" s="494" t="e">
        <v>#DIV/0!</v>
      </c>
      <c r="AK292" s="494" t="e">
        <v>#DIV/0!</v>
      </c>
    </row>
    <row r="293" spans="1:37">
      <c r="D293" s="5" t="s">
        <v>552</v>
      </c>
      <c r="K293" s="494"/>
      <c r="L293" s="494"/>
      <c r="M293" s="494"/>
      <c r="N293" s="494"/>
      <c r="O293" s="494"/>
      <c r="P293" s="494">
        <v>285675441.76741624</v>
      </c>
      <c r="Q293" s="494">
        <v>257706019.46225289</v>
      </c>
      <c r="R293" s="494">
        <v>256797118.53639913</v>
      </c>
      <c r="S293" s="494">
        <v>296118767.06582087</v>
      </c>
      <c r="T293" s="494" t="e">
        <v>#DIV/0!</v>
      </c>
      <c r="U293" s="494" t="e">
        <v>#DIV/0!</v>
      </c>
      <c r="V293" s="494" t="e">
        <v>#DIV/0!</v>
      </c>
      <c r="W293" s="494" t="e">
        <v>#DIV/0!</v>
      </c>
      <c r="X293" s="494" t="e">
        <v>#DIV/0!</v>
      </c>
      <c r="Y293" s="494" t="e">
        <v>#DIV/0!</v>
      </c>
      <c r="Z293" s="494" t="e">
        <v>#DIV/0!</v>
      </c>
      <c r="AA293" s="494" t="e">
        <v>#DIV/0!</v>
      </c>
      <c r="AB293" s="494" t="e">
        <v>#DIV/0!</v>
      </c>
      <c r="AC293" s="494" t="e">
        <v>#DIV/0!</v>
      </c>
      <c r="AD293" s="494" t="e">
        <v>#DIV/0!</v>
      </c>
      <c r="AE293" s="494" t="e">
        <v>#DIV/0!</v>
      </c>
      <c r="AF293" s="494" t="e">
        <v>#DIV/0!</v>
      </c>
      <c r="AG293" s="494" t="e">
        <v>#DIV/0!</v>
      </c>
      <c r="AH293" s="494" t="e">
        <v>#DIV/0!</v>
      </c>
      <c r="AI293" s="494" t="e">
        <v>#DIV/0!</v>
      </c>
      <c r="AJ293" s="494" t="e">
        <v>#DIV/0!</v>
      </c>
      <c r="AK293" s="494" t="e">
        <v>#DIV/0!</v>
      </c>
    </row>
    <row r="294" spans="1:37">
      <c r="B294" s="36"/>
      <c r="D294" s="5" t="s">
        <v>553</v>
      </c>
      <c r="J294" s="627"/>
      <c r="K294" s="494"/>
      <c r="L294" s="494"/>
      <c r="M294" s="494"/>
      <c r="N294" s="494"/>
      <c r="O294" s="494"/>
      <c r="P294" s="494">
        <v>49943259.050247595</v>
      </c>
      <c r="Q294" s="494">
        <v>52593065.196378134</v>
      </c>
      <c r="R294" s="494">
        <v>53709201.262514845</v>
      </c>
      <c r="S294" s="494">
        <v>66212892.014717706</v>
      </c>
      <c r="T294" s="494" t="e">
        <v>#DIV/0!</v>
      </c>
      <c r="U294" s="494" t="e">
        <v>#DIV/0!</v>
      </c>
      <c r="V294" s="494" t="e">
        <v>#DIV/0!</v>
      </c>
      <c r="W294" s="494" t="e">
        <v>#DIV/0!</v>
      </c>
      <c r="X294" s="494" t="e">
        <v>#DIV/0!</v>
      </c>
      <c r="Y294" s="494" t="e">
        <v>#DIV/0!</v>
      </c>
      <c r="Z294" s="494" t="e">
        <v>#DIV/0!</v>
      </c>
      <c r="AA294" s="494" t="e">
        <v>#DIV/0!</v>
      </c>
      <c r="AB294" s="494" t="e">
        <v>#DIV/0!</v>
      </c>
      <c r="AC294" s="494" t="e">
        <v>#DIV/0!</v>
      </c>
      <c r="AD294" s="494" t="e">
        <v>#DIV/0!</v>
      </c>
      <c r="AE294" s="494" t="e">
        <v>#DIV/0!</v>
      </c>
      <c r="AF294" s="494" t="e">
        <v>#DIV/0!</v>
      </c>
      <c r="AG294" s="494" t="e">
        <v>#DIV/0!</v>
      </c>
      <c r="AH294" s="494" t="e">
        <v>#DIV/0!</v>
      </c>
      <c r="AI294" s="494" t="e">
        <v>#DIV/0!</v>
      </c>
      <c r="AJ294" s="494" t="e">
        <v>#DIV/0!</v>
      </c>
      <c r="AK294" s="494" t="e">
        <v>#DIV/0!</v>
      </c>
    </row>
    <row r="295" spans="1:37">
      <c r="B295" s="36"/>
      <c r="D295" s="5" t="s">
        <v>1155</v>
      </c>
      <c r="J295" s="627"/>
      <c r="K295" s="494"/>
      <c r="L295" s="494"/>
      <c r="M295" s="494"/>
      <c r="N295" s="494"/>
      <c r="O295" s="494"/>
      <c r="P295" s="494">
        <v>219750339.82108942</v>
      </c>
      <c r="Q295" s="494">
        <v>217384669.47836298</v>
      </c>
      <c r="R295" s="494">
        <v>226585692.82623449</v>
      </c>
      <c r="S295" s="494">
        <v>248298345.05519143</v>
      </c>
      <c r="T295" s="494" t="e">
        <v>#DIV/0!</v>
      </c>
      <c r="U295" s="494" t="e">
        <v>#DIV/0!</v>
      </c>
      <c r="V295" s="494" t="e">
        <v>#DIV/0!</v>
      </c>
      <c r="W295" s="494" t="e">
        <v>#DIV/0!</v>
      </c>
      <c r="X295" s="494" t="e">
        <v>#DIV/0!</v>
      </c>
      <c r="Y295" s="494" t="e">
        <v>#DIV/0!</v>
      </c>
      <c r="Z295" s="494" t="e">
        <v>#DIV/0!</v>
      </c>
      <c r="AA295" s="494" t="e">
        <v>#DIV/0!</v>
      </c>
      <c r="AB295" s="494" t="e">
        <v>#DIV/0!</v>
      </c>
      <c r="AC295" s="494" t="e">
        <v>#DIV/0!</v>
      </c>
      <c r="AD295" s="494" t="e">
        <v>#DIV/0!</v>
      </c>
      <c r="AE295" s="494" t="e">
        <v>#DIV/0!</v>
      </c>
      <c r="AF295" s="494" t="e">
        <v>#DIV/0!</v>
      </c>
      <c r="AG295" s="494" t="e">
        <v>#DIV/0!</v>
      </c>
      <c r="AH295" s="494" t="e">
        <v>#DIV/0!</v>
      </c>
      <c r="AI295" s="494" t="e">
        <v>#DIV/0!</v>
      </c>
      <c r="AJ295" s="494" t="e">
        <v>#DIV/0!</v>
      </c>
      <c r="AK295" s="494" t="e">
        <v>#DIV/0!</v>
      </c>
    </row>
    <row r="296" spans="1:37">
      <c r="B296" s="36"/>
      <c r="D296" s="5" t="s">
        <v>901</v>
      </c>
      <c r="J296" s="627"/>
      <c r="K296" s="494"/>
      <c r="L296" s="494"/>
      <c r="M296" s="494"/>
      <c r="N296" s="494"/>
      <c r="O296" s="494"/>
      <c r="P296" s="494">
        <v>185673383.65308014</v>
      </c>
      <c r="Q296" s="494">
        <v>172525525.17749265</v>
      </c>
      <c r="R296" s="494">
        <v>191625693.70167968</v>
      </c>
      <c r="S296" s="494">
        <v>190295981.43475744</v>
      </c>
      <c r="T296" s="494" t="e">
        <v>#DIV/0!</v>
      </c>
      <c r="U296" s="494" t="e">
        <v>#DIV/0!</v>
      </c>
      <c r="V296" s="494" t="e">
        <v>#DIV/0!</v>
      </c>
      <c r="W296" s="494" t="e">
        <v>#DIV/0!</v>
      </c>
      <c r="X296" s="494" t="e">
        <v>#DIV/0!</v>
      </c>
      <c r="Y296" s="494" t="e">
        <v>#DIV/0!</v>
      </c>
      <c r="Z296" s="494" t="e">
        <v>#DIV/0!</v>
      </c>
      <c r="AA296" s="494" t="e">
        <v>#DIV/0!</v>
      </c>
      <c r="AB296" s="494" t="e">
        <v>#DIV/0!</v>
      </c>
      <c r="AC296" s="494" t="e">
        <v>#DIV/0!</v>
      </c>
      <c r="AD296" s="494" t="e">
        <v>#DIV/0!</v>
      </c>
      <c r="AE296" s="494" t="e">
        <v>#DIV/0!</v>
      </c>
      <c r="AF296" s="494" t="e">
        <v>#DIV/0!</v>
      </c>
      <c r="AG296" s="494" t="e">
        <v>#DIV/0!</v>
      </c>
      <c r="AH296" s="494" t="e">
        <v>#DIV/0!</v>
      </c>
      <c r="AI296" s="494" t="e">
        <v>#DIV/0!</v>
      </c>
      <c r="AJ296" s="494" t="e">
        <v>#DIV/0!</v>
      </c>
      <c r="AK296" s="494" t="e">
        <v>#DIV/0!</v>
      </c>
    </row>
    <row r="297" spans="1:37" ht="15.75">
      <c r="D297" s="29" t="s">
        <v>37</v>
      </c>
      <c r="J297" s="627"/>
      <c r="K297" s="494"/>
      <c r="L297" s="494"/>
      <c r="M297" s="539"/>
      <c r="N297" s="539"/>
      <c r="O297" s="539"/>
      <c r="P297" s="539">
        <v>1000393012.9730393</v>
      </c>
      <c r="Q297" s="539">
        <v>932939832.32983708</v>
      </c>
      <c r="R297" s="539">
        <v>946808921.92807996</v>
      </c>
      <c r="S297" s="539">
        <v>1040836014.3639109</v>
      </c>
      <c r="T297" s="539" t="e">
        <v>#DIV/0!</v>
      </c>
      <c r="U297" s="539" t="e">
        <v>#DIV/0!</v>
      </c>
      <c r="V297" s="539" t="e">
        <v>#DIV/0!</v>
      </c>
      <c r="W297" s="539" t="e">
        <v>#DIV/0!</v>
      </c>
      <c r="X297" s="539" t="e">
        <v>#DIV/0!</v>
      </c>
      <c r="Y297" s="539" t="e">
        <v>#DIV/0!</v>
      </c>
      <c r="Z297" s="539" t="e">
        <v>#DIV/0!</v>
      </c>
      <c r="AA297" s="539" t="e">
        <v>#DIV/0!</v>
      </c>
      <c r="AB297" s="539" t="e">
        <v>#DIV/0!</v>
      </c>
      <c r="AC297" s="539" t="e">
        <v>#DIV/0!</v>
      </c>
      <c r="AD297" s="539" t="e">
        <v>#DIV/0!</v>
      </c>
      <c r="AE297" s="539" t="e">
        <v>#DIV/0!</v>
      </c>
      <c r="AF297" s="539" t="e">
        <v>#DIV/0!</v>
      </c>
      <c r="AG297" s="539" t="e">
        <v>#DIV/0!</v>
      </c>
      <c r="AH297" s="539" t="e">
        <v>#DIV/0!</v>
      </c>
      <c r="AI297" s="539" t="e">
        <v>#DIV/0!</v>
      </c>
      <c r="AJ297" s="539" t="e">
        <v>#DIV/0!</v>
      </c>
      <c r="AK297" s="539" t="e">
        <v>#DIV/0!</v>
      </c>
    </row>
    <row r="298" spans="1:37">
      <c r="A298" s="106"/>
      <c r="B298" s="106"/>
      <c r="J298" s="627"/>
    </row>
    <row r="299" spans="1:37" ht="15.75">
      <c r="C299" s="5"/>
      <c r="D299" s="1008" t="s">
        <v>1170</v>
      </c>
      <c r="E299" s="1009"/>
      <c r="F299" s="1009"/>
      <c r="G299" s="1010" t="s">
        <v>547</v>
      </c>
      <c r="H299" s="1010"/>
      <c r="I299" s="1012">
        <v>2002</v>
      </c>
      <c r="J299" s="1012">
        <v>2003</v>
      </c>
      <c r="K299" s="1012">
        <v>2004</v>
      </c>
      <c r="L299" s="1012">
        <v>2005</v>
      </c>
      <c r="M299" s="1012">
        <v>2006</v>
      </c>
      <c r="N299" s="1012">
        <v>2007</v>
      </c>
      <c r="O299" s="1012">
        <v>2008</v>
      </c>
      <c r="P299" s="1012">
        <v>2009</v>
      </c>
      <c r="Q299" s="1012">
        <v>2010</v>
      </c>
      <c r="R299" s="1012">
        <v>2011</v>
      </c>
      <c r="S299" s="1012">
        <v>2012</v>
      </c>
      <c r="T299" s="1012">
        <v>2013</v>
      </c>
      <c r="U299" s="1012">
        <v>2014</v>
      </c>
      <c r="V299" s="1012">
        <v>2015</v>
      </c>
      <c r="W299" s="1012">
        <v>2016</v>
      </c>
      <c r="X299" s="1012">
        <v>2017</v>
      </c>
      <c r="Y299" s="1012">
        <v>2018</v>
      </c>
      <c r="Z299" s="1012">
        <v>2019</v>
      </c>
      <c r="AA299" s="1012">
        <v>2020</v>
      </c>
      <c r="AB299" s="1012">
        <v>2021</v>
      </c>
      <c r="AC299" s="1012">
        <v>2022</v>
      </c>
      <c r="AD299" s="1012">
        <v>2023</v>
      </c>
      <c r="AE299" s="1012">
        <v>2024</v>
      </c>
      <c r="AF299" s="1012">
        <v>2025</v>
      </c>
      <c r="AG299" s="1012">
        <v>2026</v>
      </c>
      <c r="AH299" s="1012">
        <v>2027</v>
      </c>
      <c r="AI299" s="1012">
        <v>2028</v>
      </c>
      <c r="AJ299" s="1012">
        <v>2029</v>
      </c>
      <c r="AK299" s="1049">
        <v>2030</v>
      </c>
    </row>
    <row r="300" spans="1:37">
      <c r="D300" s="5" t="s">
        <v>635</v>
      </c>
      <c r="K300" s="494"/>
      <c r="L300" s="494"/>
      <c r="M300" s="494"/>
      <c r="N300" s="494"/>
      <c r="O300" s="494"/>
      <c r="P300" s="494"/>
      <c r="Q300" s="494">
        <v>-26.847117232583493</v>
      </c>
      <c r="R300" s="494">
        <v>-7.9233083105129003</v>
      </c>
      <c r="S300" s="494">
        <v>-18.431201184433668</v>
      </c>
      <c r="T300" s="494" t="e">
        <v>#DIV/0!</v>
      </c>
      <c r="U300" s="494" t="e">
        <v>#DIV/0!</v>
      </c>
      <c r="V300" s="494" t="e">
        <v>#DIV/0!</v>
      </c>
      <c r="W300" s="494" t="e">
        <v>#DIV/0!</v>
      </c>
      <c r="X300" s="494" t="e">
        <v>#DIV/0!</v>
      </c>
      <c r="Y300" s="494" t="e">
        <v>#DIV/0!</v>
      </c>
      <c r="Z300" s="494" t="e">
        <v>#DIV/0!</v>
      </c>
      <c r="AA300" s="494" t="e">
        <v>#DIV/0!</v>
      </c>
      <c r="AB300" s="494" t="e">
        <v>#DIV/0!</v>
      </c>
      <c r="AC300" s="494" t="e">
        <v>#DIV/0!</v>
      </c>
      <c r="AD300" s="494" t="e">
        <v>#DIV/0!</v>
      </c>
      <c r="AE300" s="494" t="e">
        <v>#DIV/0!</v>
      </c>
      <c r="AF300" s="494" t="e">
        <v>#DIV/0!</v>
      </c>
      <c r="AG300" s="494" t="e">
        <v>#DIV/0!</v>
      </c>
      <c r="AH300" s="494" t="e">
        <v>#DIV/0!</v>
      </c>
      <c r="AI300" s="494" t="e">
        <v>#DIV/0!</v>
      </c>
      <c r="AJ300" s="494" t="e">
        <v>#DIV/0!</v>
      </c>
      <c r="AK300" s="494" t="e">
        <v>#DIV/0!</v>
      </c>
    </row>
    <row r="301" spans="1:37">
      <c r="D301" s="5" t="s">
        <v>552</v>
      </c>
      <c r="K301" s="494"/>
      <c r="L301" s="494"/>
      <c r="M301" s="494"/>
      <c r="N301" s="494"/>
      <c r="O301" s="494"/>
      <c r="P301" s="494"/>
      <c r="Q301" s="494">
        <v>2.8187694258891942</v>
      </c>
      <c r="R301" s="494">
        <v>-69.780112599084859</v>
      </c>
      <c r="S301" s="494">
        <v>-82.402768382929025</v>
      </c>
      <c r="T301" s="494" t="e">
        <v>#DIV/0!</v>
      </c>
      <c r="U301" s="494" t="e">
        <v>#DIV/0!</v>
      </c>
      <c r="V301" s="494" t="e">
        <v>#DIV/0!</v>
      </c>
      <c r="W301" s="494" t="e">
        <v>#DIV/0!</v>
      </c>
      <c r="X301" s="494" t="e">
        <v>#DIV/0!</v>
      </c>
      <c r="Y301" s="494" t="e">
        <v>#DIV/0!</v>
      </c>
      <c r="Z301" s="494" t="e">
        <v>#DIV/0!</v>
      </c>
      <c r="AA301" s="494" t="e">
        <v>#DIV/0!</v>
      </c>
      <c r="AB301" s="494" t="e">
        <v>#DIV/0!</v>
      </c>
      <c r="AC301" s="494" t="e">
        <v>#DIV/0!</v>
      </c>
      <c r="AD301" s="494" t="e">
        <v>#DIV/0!</v>
      </c>
      <c r="AE301" s="494" t="e">
        <v>#DIV/0!</v>
      </c>
      <c r="AF301" s="494" t="e">
        <v>#DIV/0!</v>
      </c>
      <c r="AG301" s="494" t="e">
        <v>#DIV/0!</v>
      </c>
      <c r="AH301" s="494" t="e">
        <v>#DIV/0!</v>
      </c>
      <c r="AI301" s="494" t="e">
        <v>#DIV/0!</v>
      </c>
      <c r="AJ301" s="494" t="e">
        <v>#DIV/0!</v>
      </c>
      <c r="AK301" s="494" t="e">
        <v>#DIV/0!</v>
      </c>
    </row>
    <row r="302" spans="1:37">
      <c r="B302" s="36"/>
      <c r="D302" s="5" t="s">
        <v>553</v>
      </c>
      <c r="J302" s="627"/>
      <c r="K302" s="494"/>
      <c r="L302" s="494"/>
      <c r="M302" s="494"/>
      <c r="N302" s="494"/>
      <c r="O302" s="494"/>
      <c r="P302" s="494"/>
      <c r="Q302" s="494">
        <v>-15.266527345770635</v>
      </c>
      <c r="R302" s="494">
        <v>-11.926418720597125</v>
      </c>
      <c r="S302" s="494">
        <v>-8.7936795258179981</v>
      </c>
      <c r="T302" s="494" t="e">
        <v>#DIV/0!</v>
      </c>
      <c r="U302" s="494" t="e">
        <v>#DIV/0!</v>
      </c>
      <c r="V302" s="494" t="e">
        <v>#DIV/0!</v>
      </c>
      <c r="W302" s="494" t="e">
        <v>#DIV/0!</v>
      </c>
      <c r="X302" s="494" t="e">
        <v>#DIV/0!</v>
      </c>
      <c r="Y302" s="494" t="e">
        <v>#DIV/0!</v>
      </c>
      <c r="Z302" s="494" t="e">
        <v>#DIV/0!</v>
      </c>
      <c r="AA302" s="494" t="e">
        <v>#DIV/0!</v>
      </c>
      <c r="AB302" s="494" t="e">
        <v>#DIV/0!</v>
      </c>
      <c r="AC302" s="494" t="e">
        <v>#DIV/0!</v>
      </c>
      <c r="AD302" s="494" t="e">
        <v>#DIV/0!</v>
      </c>
      <c r="AE302" s="494" t="e">
        <v>#DIV/0!</v>
      </c>
      <c r="AF302" s="494" t="e">
        <v>#DIV/0!</v>
      </c>
      <c r="AG302" s="494" t="e">
        <v>#DIV/0!</v>
      </c>
      <c r="AH302" s="494" t="e">
        <v>#DIV/0!</v>
      </c>
      <c r="AI302" s="494" t="e">
        <v>#DIV/0!</v>
      </c>
      <c r="AJ302" s="494" t="e">
        <v>#DIV/0!</v>
      </c>
      <c r="AK302" s="494" t="e">
        <v>#DIV/0!</v>
      </c>
    </row>
    <row r="303" spans="1:37">
      <c r="B303" s="36"/>
      <c r="D303" s="5" t="s">
        <v>1155</v>
      </c>
      <c r="J303" s="627"/>
      <c r="K303" s="494"/>
      <c r="L303" s="494"/>
      <c r="M303" s="494"/>
      <c r="N303" s="494"/>
      <c r="O303" s="494"/>
      <c r="P303" s="494"/>
      <c r="Q303" s="494">
        <v>20.426339904809208</v>
      </c>
      <c r="R303" s="494">
        <v>23.275357756594985</v>
      </c>
      <c r="S303" s="494">
        <v>11.068258322334319</v>
      </c>
      <c r="T303" s="494" t="e">
        <v>#DIV/0!</v>
      </c>
      <c r="U303" s="494" t="e">
        <v>#DIV/0!</v>
      </c>
      <c r="V303" s="494" t="e">
        <v>#DIV/0!</v>
      </c>
      <c r="W303" s="494" t="e">
        <v>#DIV/0!</v>
      </c>
      <c r="X303" s="494" t="e">
        <v>#DIV/0!</v>
      </c>
      <c r="Y303" s="494" t="e">
        <v>#DIV/0!</v>
      </c>
      <c r="Z303" s="494" t="e">
        <v>#DIV/0!</v>
      </c>
      <c r="AA303" s="494" t="e">
        <v>#DIV/0!</v>
      </c>
      <c r="AB303" s="494" t="e">
        <v>#DIV/0!</v>
      </c>
      <c r="AC303" s="494" t="e">
        <v>#DIV/0!</v>
      </c>
      <c r="AD303" s="494" t="e">
        <v>#DIV/0!</v>
      </c>
      <c r="AE303" s="494" t="e">
        <v>#DIV/0!</v>
      </c>
      <c r="AF303" s="494" t="e">
        <v>#DIV/0!</v>
      </c>
      <c r="AG303" s="494" t="e">
        <v>#DIV/0!</v>
      </c>
      <c r="AH303" s="494" t="e">
        <v>#DIV/0!</v>
      </c>
      <c r="AI303" s="494" t="e">
        <v>#DIV/0!</v>
      </c>
      <c r="AJ303" s="494" t="e">
        <v>#DIV/0!</v>
      </c>
      <c r="AK303" s="494" t="e">
        <v>#DIV/0!</v>
      </c>
    </row>
    <row r="304" spans="1:37">
      <c r="B304" s="36"/>
      <c r="D304" s="5" t="s">
        <v>901</v>
      </c>
      <c r="J304" s="627"/>
      <c r="K304" s="494"/>
      <c r="L304" s="494"/>
      <c r="M304" s="494"/>
      <c r="N304" s="494"/>
      <c r="O304" s="494"/>
      <c r="P304" s="494"/>
      <c r="Q304" s="494">
        <v>-33.052140922507377</v>
      </c>
      <c r="R304" s="494">
        <v>-25.67131969832036</v>
      </c>
      <c r="S304" s="494">
        <v>-36.498439765242544</v>
      </c>
      <c r="T304" s="494" t="e">
        <v>#DIV/0!</v>
      </c>
      <c r="U304" s="494" t="e">
        <v>#DIV/0!</v>
      </c>
      <c r="V304" s="494" t="e">
        <v>#DIV/0!</v>
      </c>
      <c r="W304" s="494" t="e">
        <v>#DIV/0!</v>
      </c>
      <c r="X304" s="494" t="e">
        <v>#DIV/0!</v>
      </c>
      <c r="Y304" s="494" t="e">
        <v>#DIV/0!</v>
      </c>
      <c r="Z304" s="494" t="e">
        <v>#DIV/0!</v>
      </c>
      <c r="AA304" s="494" t="e">
        <v>#DIV/0!</v>
      </c>
      <c r="AB304" s="494" t="e">
        <v>#DIV/0!</v>
      </c>
      <c r="AC304" s="494" t="e">
        <v>#DIV/0!</v>
      </c>
      <c r="AD304" s="494" t="e">
        <v>#DIV/0!</v>
      </c>
      <c r="AE304" s="494" t="e">
        <v>#DIV/0!</v>
      </c>
      <c r="AF304" s="494" t="e">
        <v>#DIV/0!</v>
      </c>
      <c r="AG304" s="494" t="e">
        <v>#DIV/0!</v>
      </c>
      <c r="AH304" s="494" t="e">
        <v>#DIV/0!</v>
      </c>
      <c r="AI304" s="494" t="e">
        <v>#DIV/0!</v>
      </c>
      <c r="AJ304" s="494" t="e">
        <v>#DIV/0!</v>
      </c>
      <c r="AK304" s="494" t="e">
        <v>#DIV/0!</v>
      </c>
    </row>
    <row r="305" spans="2:37" ht="15.75">
      <c r="D305" s="29" t="s">
        <v>37</v>
      </c>
      <c r="J305" s="627"/>
      <c r="K305" s="494"/>
      <c r="L305" s="494"/>
      <c r="M305" s="494"/>
      <c r="N305" s="539"/>
      <c r="O305" s="539"/>
      <c r="P305" s="539"/>
      <c r="Q305" s="539">
        <v>-51.920676170163105</v>
      </c>
      <c r="R305" s="539">
        <v>-92.025801571920255</v>
      </c>
      <c r="S305" s="539">
        <v>-135.05783053608891</v>
      </c>
      <c r="T305" s="539" t="e">
        <v>#DIV/0!</v>
      </c>
      <c r="U305" s="539" t="e">
        <v>#DIV/0!</v>
      </c>
      <c r="V305" s="539" t="e">
        <v>#DIV/0!</v>
      </c>
      <c r="W305" s="539" t="e">
        <v>#DIV/0!</v>
      </c>
      <c r="X305" s="539" t="e">
        <v>#DIV/0!</v>
      </c>
      <c r="Y305" s="539" t="e">
        <v>#DIV/0!</v>
      </c>
      <c r="Z305" s="539" t="e">
        <v>#DIV/0!</v>
      </c>
      <c r="AA305" s="539" t="e">
        <v>#DIV/0!</v>
      </c>
      <c r="AB305" s="539" t="e">
        <v>#DIV/0!</v>
      </c>
      <c r="AC305" s="539" t="e">
        <v>#DIV/0!</v>
      </c>
      <c r="AD305" s="539" t="e">
        <v>#DIV/0!</v>
      </c>
      <c r="AE305" s="539" t="e">
        <v>#DIV/0!</v>
      </c>
      <c r="AF305" s="539" t="e">
        <v>#DIV/0!</v>
      </c>
      <c r="AG305" s="539" t="e">
        <v>#DIV/0!</v>
      </c>
      <c r="AH305" s="539" t="e">
        <v>#DIV/0!</v>
      </c>
      <c r="AI305" s="539" t="e">
        <v>#DIV/0!</v>
      </c>
      <c r="AJ305" s="539" t="e">
        <v>#DIV/0!</v>
      </c>
      <c r="AK305" s="539" t="e">
        <v>#DIV/0!</v>
      </c>
    </row>
    <row r="306" spans="2:37" ht="15.75">
      <c r="D306" s="29"/>
      <c r="J306" s="627"/>
      <c r="K306" s="494"/>
      <c r="L306" s="494"/>
      <c r="M306" s="494"/>
      <c r="N306" s="539"/>
      <c r="O306" s="539"/>
      <c r="P306" s="539"/>
      <c r="Q306" s="539"/>
      <c r="R306" s="539"/>
      <c r="S306" s="539"/>
      <c r="T306" s="539"/>
      <c r="U306" s="539"/>
      <c r="V306" s="539"/>
      <c r="W306" s="539"/>
      <c r="X306" s="539"/>
      <c r="Y306" s="539"/>
      <c r="Z306" s="539"/>
      <c r="AA306" s="539"/>
      <c r="AB306" s="539"/>
      <c r="AC306" s="539"/>
      <c r="AD306" s="539"/>
      <c r="AE306" s="539"/>
      <c r="AF306" s="539"/>
      <c r="AG306" s="539"/>
      <c r="AH306" s="539"/>
      <c r="AI306" s="539"/>
      <c r="AJ306" s="539"/>
      <c r="AK306" s="539"/>
    </row>
    <row r="307" spans="2:37" ht="15.75">
      <c r="C307" s="5"/>
      <c r="D307" s="1008" t="s">
        <v>1171</v>
      </c>
      <c r="E307" s="1009"/>
      <c r="F307" s="1009"/>
      <c r="G307" s="1010" t="s">
        <v>547</v>
      </c>
      <c r="H307" s="1010"/>
      <c r="I307" s="1012">
        <v>2002</v>
      </c>
      <c r="J307" s="1012">
        <v>2003</v>
      </c>
      <c r="K307" s="1012">
        <v>2004</v>
      </c>
      <c r="L307" s="1012">
        <v>2005</v>
      </c>
      <c r="M307" s="1012">
        <v>2006</v>
      </c>
      <c r="N307" s="1012">
        <v>2007</v>
      </c>
      <c r="O307" s="1012">
        <v>2008</v>
      </c>
      <c r="P307" s="1012">
        <v>2009</v>
      </c>
      <c r="Q307" s="1012">
        <v>2010</v>
      </c>
      <c r="R307" s="1012">
        <v>2011</v>
      </c>
      <c r="S307" s="1012">
        <v>2012</v>
      </c>
      <c r="T307" s="1012">
        <v>2013</v>
      </c>
      <c r="U307" s="1012">
        <v>2014</v>
      </c>
      <c r="V307" s="1012">
        <v>2015</v>
      </c>
      <c r="W307" s="1012">
        <v>2016</v>
      </c>
      <c r="X307" s="1012">
        <v>2017</v>
      </c>
      <c r="Y307" s="1012">
        <v>2018</v>
      </c>
      <c r="Z307" s="1012">
        <v>2019</v>
      </c>
      <c r="AA307" s="1012">
        <v>2020</v>
      </c>
      <c r="AB307" s="1012">
        <v>2021</v>
      </c>
      <c r="AC307" s="1012">
        <v>2022</v>
      </c>
      <c r="AD307" s="1012">
        <v>2023</v>
      </c>
      <c r="AE307" s="1012">
        <v>2024</v>
      </c>
      <c r="AF307" s="1012">
        <v>2025</v>
      </c>
      <c r="AG307" s="1012">
        <v>2026</v>
      </c>
      <c r="AH307" s="1012">
        <v>2027</v>
      </c>
      <c r="AI307" s="1012">
        <v>2028</v>
      </c>
      <c r="AJ307" s="1012">
        <v>2029</v>
      </c>
      <c r="AK307" s="1049">
        <v>2030</v>
      </c>
    </row>
    <row r="308" spans="2:37">
      <c r="D308" s="5" t="s">
        <v>635</v>
      </c>
      <c r="K308" s="494"/>
      <c r="L308" s="494"/>
      <c r="M308" s="494"/>
      <c r="N308" s="494"/>
      <c r="O308" s="494"/>
      <c r="P308" s="494"/>
      <c r="Q308" s="494">
        <v>-26.847117232583493</v>
      </c>
      <c r="R308" s="494">
        <v>-34.770425543096394</v>
      </c>
      <c r="S308" s="494">
        <v>-53.201626727530062</v>
      </c>
      <c r="T308" s="494" t="e">
        <v>#DIV/0!</v>
      </c>
      <c r="U308" s="494" t="e">
        <v>#DIV/0!</v>
      </c>
      <c r="V308" s="494" t="e">
        <v>#DIV/0!</v>
      </c>
      <c r="W308" s="494" t="e">
        <v>#DIV/0!</v>
      </c>
      <c r="X308" s="494" t="e">
        <v>#DIV/0!</v>
      </c>
      <c r="Y308" s="494" t="e">
        <v>#DIV/0!</v>
      </c>
      <c r="Z308" s="494" t="e">
        <v>#DIV/0!</v>
      </c>
      <c r="AA308" s="494" t="e">
        <v>#DIV/0!</v>
      </c>
      <c r="AB308" s="494" t="e">
        <v>#DIV/0!</v>
      </c>
      <c r="AC308" s="494" t="e">
        <v>#DIV/0!</v>
      </c>
      <c r="AD308" s="494" t="e">
        <v>#DIV/0!</v>
      </c>
      <c r="AE308" s="494" t="e">
        <v>#DIV/0!</v>
      </c>
      <c r="AF308" s="494" t="e">
        <v>#DIV/0!</v>
      </c>
      <c r="AG308" s="494" t="e">
        <v>#DIV/0!</v>
      </c>
      <c r="AH308" s="494" t="e">
        <v>#DIV/0!</v>
      </c>
      <c r="AI308" s="494" t="e">
        <v>#DIV/0!</v>
      </c>
      <c r="AJ308" s="494" t="e">
        <v>#DIV/0!</v>
      </c>
      <c r="AK308" s="494" t="e">
        <v>#DIV/0!</v>
      </c>
    </row>
    <row r="309" spans="2:37">
      <c r="D309" s="5" t="s">
        <v>552</v>
      </c>
      <c r="K309" s="494"/>
      <c r="L309" s="494"/>
      <c r="M309" s="494"/>
      <c r="N309" s="494"/>
      <c r="O309" s="494"/>
      <c r="P309" s="494"/>
      <c r="Q309" s="494">
        <v>2.8187694258891942</v>
      </c>
      <c r="R309" s="494">
        <v>-66.961343173195658</v>
      </c>
      <c r="S309" s="494">
        <v>-149.36411155612467</v>
      </c>
      <c r="T309" s="494" t="e">
        <v>#DIV/0!</v>
      </c>
      <c r="U309" s="494" t="e">
        <v>#DIV/0!</v>
      </c>
      <c r="V309" s="494" t="e">
        <v>#DIV/0!</v>
      </c>
      <c r="W309" s="494" t="e">
        <v>#DIV/0!</v>
      </c>
      <c r="X309" s="494" t="e">
        <v>#DIV/0!</v>
      </c>
      <c r="Y309" s="494" t="e">
        <v>#DIV/0!</v>
      </c>
      <c r="Z309" s="494" t="e">
        <v>#DIV/0!</v>
      </c>
      <c r="AA309" s="494" t="e">
        <v>#DIV/0!</v>
      </c>
      <c r="AB309" s="494" t="e">
        <v>#DIV/0!</v>
      </c>
      <c r="AC309" s="494" t="e">
        <v>#DIV/0!</v>
      </c>
      <c r="AD309" s="494" t="e">
        <v>#DIV/0!</v>
      </c>
      <c r="AE309" s="494" t="e">
        <v>#DIV/0!</v>
      </c>
      <c r="AF309" s="494" t="e">
        <v>#DIV/0!</v>
      </c>
      <c r="AG309" s="494" t="e">
        <v>#DIV/0!</v>
      </c>
      <c r="AH309" s="494" t="e">
        <v>#DIV/0!</v>
      </c>
      <c r="AI309" s="494" t="e">
        <v>#DIV/0!</v>
      </c>
      <c r="AJ309" s="494" t="e">
        <v>#DIV/0!</v>
      </c>
      <c r="AK309" s="494" t="e">
        <v>#DIV/0!</v>
      </c>
    </row>
    <row r="310" spans="2:37">
      <c r="B310" s="36"/>
      <c r="D310" s="5" t="s">
        <v>553</v>
      </c>
      <c r="J310" s="627"/>
      <c r="K310" s="494"/>
      <c r="L310" s="494"/>
      <c r="M310" s="494"/>
      <c r="N310" s="494"/>
      <c r="O310" s="494"/>
      <c r="P310" s="494"/>
      <c r="Q310" s="494">
        <v>-15.266527345770635</v>
      </c>
      <c r="R310" s="494">
        <v>-27.19294606636776</v>
      </c>
      <c r="S310" s="494">
        <v>-35.98662559218576</v>
      </c>
      <c r="T310" s="494" t="e">
        <v>#DIV/0!</v>
      </c>
      <c r="U310" s="494" t="e">
        <v>#DIV/0!</v>
      </c>
      <c r="V310" s="494" t="e">
        <v>#DIV/0!</v>
      </c>
      <c r="W310" s="494" t="e">
        <v>#DIV/0!</v>
      </c>
      <c r="X310" s="494" t="e">
        <v>#DIV/0!</v>
      </c>
      <c r="Y310" s="494" t="e">
        <v>#DIV/0!</v>
      </c>
      <c r="Z310" s="494" t="e">
        <v>#DIV/0!</v>
      </c>
      <c r="AA310" s="494" t="e">
        <v>#DIV/0!</v>
      </c>
      <c r="AB310" s="494" t="e">
        <v>#DIV/0!</v>
      </c>
      <c r="AC310" s="494" t="e">
        <v>#DIV/0!</v>
      </c>
      <c r="AD310" s="494" t="e">
        <v>#DIV/0!</v>
      </c>
      <c r="AE310" s="494" t="e">
        <v>#DIV/0!</v>
      </c>
      <c r="AF310" s="494" t="e">
        <v>#DIV/0!</v>
      </c>
      <c r="AG310" s="494" t="e">
        <v>#DIV/0!</v>
      </c>
      <c r="AH310" s="494" t="e">
        <v>#DIV/0!</v>
      </c>
      <c r="AI310" s="494" t="e">
        <v>#DIV/0!</v>
      </c>
      <c r="AJ310" s="494" t="e">
        <v>#DIV/0!</v>
      </c>
      <c r="AK310" s="494" t="e">
        <v>#DIV/0!</v>
      </c>
    </row>
    <row r="311" spans="2:37">
      <c r="B311" s="36"/>
      <c r="D311" s="5" t="s">
        <v>1155</v>
      </c>
      <c r="J311" s="627"/>
      <c r="K311" s="494"/>
      <c r="L311" s="494"/>
      <c r="M311" s="494"/>
      <c r="N311" s="494"/>
      <c r="O311" s="494"/>
      <c r="P311" s="494"/>
      <c r="Q311" s="494">
        <v>20.426339904809208</v>
      </c>
      <c r="R311" s="494">
        <v>43.701697661404197</v>
      </c>
      <c r="S311" s="494">
        <v>54.769955983738512</v>
      </c>
      <c r="T311" s="494" t="e">
        <v>#DIV/0!</v>
      </c>
      <c r="U311" s="494" t="e">
        <v>#DIV/0!</v>
      </c>
      <c r="V311" s="494" t="e">
        <v>#DIV/0!</v>
      </c>
      <c r="W311" s="494" t="e">
        <v>#DIV/0!</v>
      </c>
      <c r="X311" s="494" t="e">
        <v>#DIV/0!</v>
      </c>
      <c r="Y311" s="494" t="e">
        <v>#DIV/0!</v>
      </c>
      <c r="Z311" s="494" t="e">
        <v>#DIV/0!</v>
      </c>
      <c r="AA311" s="494" t="e">
        <v>#DIV/0!</v>
      </c>
      <c r="AB311" s="494" t="e">
        <v>#DIV/0!</v>
      </c>
      <c r="AC311" s="494" t="e">
        <v>#DIV/0!</v>
      </c>
      <c r="AD311" s="494" t="e">
        <v>#DIV/0!</v>
      </c>
      <c r="AE311" s="494" t="e">
        <v>#DIV/0!</v>
      </c>
      <c r="AF311" s="494" t="e">
        <v>#DIV/0!</v>
      </c>
      <c r="AG311" s="494" t="e">
        <v>#DIV/0!</v>
      </c>
      <c r="AH311" s="494" t="e">
        <v>#DIV/0!</v>
      </c>
      <c r="AI311" s="494" t="e">
        <v>#DIV/0!</v>
      </c>
      <c r="AJ311" s="494" t="e">
        <v>#DIV/0!</v>
      </c>
      <c r="AK311" s="494" t="e">
        <v>#DIV/0!</v>
      </c>
    </row>
    <row r="312" spans="2:37">
      <c r="B312" s="36"/>
      <c r="D312" s="5" t="s">
        <v>901</v>
      </c>
      <c r="J312" s="627"/>
      <c r="K312" s="494"/>
      <c r="L312" s="494"/>
      <c r="M312" s="494"/>
      <c r="N312" s="494"/>
      <c r="O312" s="494"/>
      <c r="P312" s="494"/>
      <c r="Q312" s="494">
        <v>-33.052140922507377</v>
      </c>
      <c r="R312" s="494">
        <v>-58.723460620827737</v>
      </c>
      <c r="S312" s="494">
        <v>-95.221900386070274</v>
      </c>
      <c r="T312" s="494" t="e">
        <v>#DIV/0!</v>
      </c>
      <c r="U312" s="494" t="e">
        <v>#DIV/0!</v>
      </c>
      <c r="V312" s="494" t="e">
        <v>#DIV/0!</v>
      </c>
      <c r="W312" s="494" t="e">
        <v>#DIV/0!</v>
      </c>
      <c r="X312" s="494" t="e">
        <v>#DIV/0!</v>
      </c>
      <c r="Y312" s="494" t="e">
        <v>#DIV/0!</v>
      </c>
      <c r="Z312" s="494" t="e">
        <v>#DIV/0!</v>
      </c>
      <c r="AA312" s="494" t="e">
        <v>#DIV/0!</v>
      </c>
      <c r="AB312" s="494" t="e">
        <v>#DIV/0!</v>
      </c>
      <c r="AC312" s="494" t="e">
        <v>#DIV/0!</v>
      </c>
      <c r="AD312" s="494" t="e">
        <v>#DIV/0!</v>
      </c>
      <c r="AE312" s="494" t="e">
        <v>#DIV/0!</v>
      </c>
      <c r="AF312" s="494" t="e">
        <v>#DIV/0!</v>
      </c>
      <c r="AG312" s="494" t="e">
        <v>#DIV/0!</v>
      </c>
      <c r="AH312" s="494" t="e">
        <v>#DIV/0!</v>
      </c>
      <c r="AI312" s="494" t="e">
        <v>#DIV/0!</v>
      </c>
      <c r="AJ312" s="494" t="e">
        <v>#DIV/0!</v>
      </c>
      <c r="AK312" s="494" t="e">
        <v>#DIV/0!</v>
      </c>
    </row>
    <row r="313" spans="2:37" ht="15.75">
      <c r="D313" s="29" t="s">
        <v>37</v>
      </c>
      <c r="J313" s="627"/>
      <c r="K313" s="494"/>
      <c r="L313" s="494"/>
      <c r="M313" s="494"/>
      <c r="N313" s="539"/>
      <c r="O313" s="539"/>
      <c r="P313" s="539"/>
      <c r="Q313" s="539">
        <v>-51.920676170163105</v>
      </c>
      <c r="R313" s="539">
        <v>-143.94647774208335</v>
      </c>
      <c r="S313" s="539">
        <v>-279.00430827817223</v>
      </c>
      <c r="T313" s="539" t="e">
        <v>#DIV/0!</v>
      </c>
      <c r="U313" s="539" t="e">
        <v>#DIV/0!</v>
      </c>
      <c r="V313" s="539" t="e">
        <v>#DIV/0!</v>
      </c>
      <c r="W313" s="539" t="e">
        <v>#DIV/0!</v>
      </c>
      <c r="X313" s="539" t="e">
        <v>#DIV/0!</v>
      </c>
      <c r="Y313" s="539" t="e">
        <v>#DIV/0!</v>
      </c>
      <c r="Z313" s="539" t="e">
        <v>#DIV/0!</v>
      </c>
      <c r="AA313" s="539" t="e">
        <v>#DIV/0!</v>
      </c>
      <c r="AB313" s="539" t="e">
        <v>#DIV/0!</v>
      </c>
      <c r="AC313" s="539" t="e">
        <v>#DIV/0!</v>
      </c>
      <c r="AD313" s="539" t="e">
        <v>#DIV/0!</v>
      </c>
      <c r="AE313" s="539" t="e">
        <v>#DIV/0!</v>
      </c>
      <c r="AF313" s="539" t="e">
        <v>#DIV/0!</v>
      </c>
      <c r="AG313" s="539" t="e">
        <v>#DIV/0!</v>
      </c>
      <c r="AH313" s="539" t="e">
        <v>#DIV/0!</v>
      </c>
      <c r="AI313" s="539" t="e">
        <v>#DIV/0!</v>
      </c>
      <c r="AJ313" s="539" t="e">
        <v>#DIV/0!</v>
      </c>
      <c r="AK313" s="539" t="e">
        <v>#DIV/0!</v>
      </c>
    </row>
    <row r="314" spans="2:37" ht="15.75">
      <c r="D314" s="29"/>
      <c r="J314" s="627"/>
      <c r="K314" s="494"/>
      <c r="L314" s="494"/>
      <c r="M314" s="494"/>
      <c r="N314" s="539"/>
      <c r="O314" s="539"/>
      <c r="P314" s="539"/>
      <c r="Q314" s="539"/>
      <c r="R314" s="539"/>
      <c r="S314" s="539"/>
      <c r="T314" s="539"/>
      <c r="U314" s="539"/>
      <c r="V314" s="539"/>
      <c r="W314" s="539"/>
      <c r="X314" s="539"/>
      <c r="Y314" s="539"/>
      <c r="Z314" s="539"/>
      <c r="AA314" s="539"/>
      <c r="AB314" s="539"/>
      <c r="AC314" s="539"/>
      <c r="AD314" s="539"/>
      <c r="AE314" s="539"/>
      <c r="AF314" s="539"/>
      <c r="AG314" s="539"/>
      <c r="AH314" s="539"/>
      <c r="AI314" s="539"/>
      <c r="AJ314" s="539"/>
      <c r="AK314" s="539"/>
    </row>
    <row r="315" spans="2:37" ht="15.75">
      <c r="C315" s="5"/>
      <c r="D315" s="1008" t="s">
        <v>1172</v>
      </c>
      <c r="E315" s="1009"/>
      <c r="F315" s="1009"/>
      <c r="G315" s="1010" t="s">
        <v>547</v>
      </c>
      <c r="H315" s="1010"/>
      <c r="I315" s="1012">
        <v>2002</v>
      </c>
      <c r="J315" s="1012">
        <v>2003</v>
      </c>
      <c r="K315" s="1012">
        <v>2004</v>
      </c>
      <c r="L315" s="1012">
        <v>2005</v>
      </c>
      <c r="M315" s="1012">
        <v>2006</v>
      </c>
      <c r="N315" s="1012">
        <v>2007</v>
      </c>
      <c r="O315" s="1012">
        <v>2008</v>
      </c>
      <c r="P315" s="1012">
        <v>2009</v>
      </c>
      <c r="Q315" s="1012">
        <v>2010</v>
      </c>
      <c r="R315" s="1012">
        <v>2011</v>
      </c>
      <c r="S315" s="1012">
        <v>2012</v>
      </c>
      <c r="T315" s="1012">
        <v>2013</v>
      </c>
      <c r="U315" s="1012">
        <v>2014</v>
      </c>
      <c r="V315" s="1012">
        <v>2015</v>
      </c>
      <c r="W315" s="1012">
        <v>2016</v>
      </c>
      <c r="X315" s="1012">
        <v>2017</v>
      </c>
      <c r="Y315" s="1012">
        <v>2018</v>
      </c>
      <c r="Z315" s="1012">
        <v>2019</v>
      </c>
      <c r="AA315" s="1012">
        <v>2020</v>
      </c>
      <c r="AB315" s="1012">
        <v>2021</v>
      </c>
      <c r="AC315" s="1012">
        <v>2022</v>
      </c>
      <c r="AD315" s="1012">
        <v>2023</v>
      </c>
      <c r="AE315" s="1012">
        <v>2024</v>
      </c>
      <c r="AF315" s="1012">
        <v>2025</v>
      </c>
      <c r="AG315" s="1012">
        <v>2026</v>
      </c>
      <c r="AH315" s="1012">
        <v>2027</v>
      </c>
      <c r="AI315" s="1012">
        <v>2028</v>
      </c>
      <c r="AJ315" s="1012">
        <v>2029</v>
      </c>
      <c r="AK315" s="1049">
        <v>2030</v>
      </c>
    </row>
    <row r="316" spans="2:37">
      <c r="D316" s="5" t="s">
        <v>635</v>
      </c>
      <c r="K316" s="494"/>
      <c r="L316" s="494"/>
      <c r="M316" s="494"/>
      <c r="N316" s="494"/>
      <c r="O316" s="494"/>
      <c r="P316" s="494"/>
      <c r="Q316" s="494">
        <v>0.46973477158564331</v>
      </c>
      <c r="R316" s="494">
        <v>-0.70188186963105204</v>
      </c>
      <c r="S316" s="494">
        <v>8.5666183805167662E-2</v>
      </c>
      <c r="T316" s="494">
        <v>-0.95333170336568351</v>
      </c>
      <c r="U316" s="494">
        <v>0.49802448683935407</v>
      </c>
      <c r="V316" s="494">
        <v>0.1119513438985944</v>
      </c>
      <c r="W316" s="494">
        <v>-0.67645963114589447</v>
      </c>
      <c r="X316" s="494">
        <v>0.21184102238625291</v>
      </c>
      <c r="Y316" s="494">
        <v>0.98459247381705051</v>
      </c>
      <c r="Z316" s="494">
        <v>2.075980943457246</v>
      </c>
      <c r="AA316" s="494">
        <v>9.3372255125550634</v>
      </c>
      <c r="AB316" s="494">
        <v>16.624933715724648</v>
      </c>
      <c r="AC316" s="494">
        <v>27.96963828577006</v>
      </c>
      <c r="AD316" s="494">
        <v>43.373109070996222</v>
      </c>
      <c r="AE316" s="494">
        <v>62.92058538574409</v>
      </c>
      <c r="AF316" s="494">
        <v>86.618364030592673</v>
      </c>
      <c r="AG316" s="494">
        <v>116.66195313060879</v>
      </c>
      <c r="AH316" s="494">
        <v>146.70912898006176</v>
      </c>
      <c r="AI316" s="494">
        <v>176.92362658455895</v>
      </c>
      <c r="AJ316" s="494">
        <v>207.24755082094131</v>
      </c>
      <c r="AK316" s="494">
        <v>276.88541343615714</v>
      </c>
    </row>
    <row r="317" spans="2:37">
      <c r="D317" s="5" t="s">
        <v>552</v>
      </c>
      <c r="K317" s="494"/>
      <c r="L317" s="494"/>
      <c r="M317" s="494"/>
      <c r="N317" s="494"/>
      <c r="O317" s="494"/>
      <c r="P317" s="494"/>
      <c r="Q317" s="494">
        <v>0.9455632126857042</v>
      </c>
      <c r="R317" s="494">
        <v>1.0731608141690492</v>
      </c>
      <c r="S317" s="494">
        <v>-0.38061772741627697</v>
      </c>
      <c r="T317" s="494">
        <v>-1.0766600982249974</v>
      </c>
      <c r="U317" s="494">
        <v>-0.99913705486023419</v>
      </c>
      <c r="V317" s="494">
        <v>0.20018505362838523</v>
      </c>
      <c r="W317" s="494">
        <v>-1.0790024556552171</v>
      </c>
      <c r="X317" s="494">
        <v>6.8718862895369437E-3</v>
      </c>
      <c r="Y317" s="494">
        <v>-30.647220677246807</v>
      </c>
      <c r="Z317" s="494">
        <v>-46.244538387152431</v>
      </c>
      <c r="AA317" s="494">
        <v>-69.488755610025166</v>
      </c>
      <c r="AB317" s="494">
        <v>-100.69815401689618</v>
      </c>
      <c r="AC317" s="494">
        <v>-137.08196131998324</v>
      </c>
      <c r="AD317" s="494">
        <v>-181.06053597356581</v>
      </c>
      <c r="AE317" s="494">
        <v>-230.28276213030028</v>
      </c>
      <c r="AF317" s="494">
        <v>-282.10807312324988</v>
      </c>
      <c r="AG317" s="494">
        <v>-337.12590453792643</v>
      </c>
      <c r="AH317" s="494">
        <v>-407.77362910088766</v>
      </c>
      <c r="AI317" s="494">
        <v>-481.03900592843388</v>
      </c>
      <c r="AJ317" s="494">
        <v>-557.5582413292982</v>
      </c>
      <c r="AK317" s="494">
        <v>-634.01552045632911</v>
      </c>
    </row>
    <row r="318" spans="2:37">
      <c r="B318" s="36"/>
      <c r="D318" s="5" t="s">
        <v>553</v>
      </c>
      <c r="J318" s="627"/>
      <c r="K318" s="494"/>
      <c r="L318" s="494"/>
      <c r="M318" s="494"/>
      <c r="N318" s="494"/>
      <c r="O318" s="494"/>
      <c r="P318" s="494"/>
      <c r="Q318" s="494">
        <v>0.69632979830703134</v>
      </c>
      <c r="R318" s="494">
        <v>-1.0131445876963436</v>
      </c>
      <c r="S318" s="494">
        <v>-2.0785938572064011E-2</v>
      </c>
      <c r="T318" s="494">
        <v>1.0672381984744668</v>
      </c>
      <c r="U318" s="494">
        <v>-0.16772518865385644</v>
      </c>
      <c r="V318" s="494">
        <v>1.2095088566939385</v>
      </c>
      <c r="W318" s="494">
        <v>2.5587549526441395</v>
      </c>
      <c r="X318" s="494">
        <v>3.8974529393788275</v>
      </c>
      <c r="Y318" s="494">
        <v>-23.724832358131515</v>
      </c>
      <c r="Z318" s="494">
        <v>-56.416222920038479</v>
      </c>
      <c r="AA318" s="494">
        <v>-89.39532231049067</v>
      </c>
      <c r="AB318" s="494">
        <v>-122.83683236405764</v>
      </c>
      <c r="AC318" s="494">
        <v>-156.52254585476189</v>
      </c>
      <c r="AD318" s="494">
        <v>-190.44903866557098</v>
      </c>
      <c r="AE318" s="494">
        <v>-224.57313326729434</v>
      </c>
      <c r="AF318" s="494">
        <v>-258.84834851709286</v>
      </c>
      <c r="AG318" s="494">
        <v>-293.4760227577745</v>
      </c>
      <c r="AH318" s="494">
        <v>-328.22262769335066</v>
      </c>
      <c r="AI318" s="494">
        <v>-363.02043367987989</v>
      </c>
      <c r="AJ318" s="494">
        <v>-398.09878825051698</v>
      </c>
      <c r="AK318" s="494">
        <v>-430.58416385656972</v>
      </c>
    </row>
    <row r="319" spans="2:37">
      <c r="B319" s="36"/>
      <c r="D319" s="5" t="s">
        <v>1155</v>
      </c>
      <c r="J319" s="627"/>
      <c r="K319" s="494"/>
      <c r="L319" s="494"/>
      <c r="M319" s="494"/>
      <c r="N319" s="494"/>
      <c r="O319" s="494"/>
      <c r="P319" s="494"/>
      <c r="Q319" s="494">
        <v>-0.53046235370576378</v>
      </c>
      <c r="R319" s="494">
        <v>-0.17096758360487219</v>
      </c>
      <c r="S319" s="494">
        <v>-1.0249900361663102</v>
      </c>
      <c r="T319" s="494">
        <v>-1.0539943062449098</v>
      </c>
      <c r="U319" s="494">
        <v>-1.026822247379005</v>
      </c>
      <c r="V319" s="494">
        <v>-0.75550571638280162</v>
      </c>
      <c r="W319" s="494">
        <v>1.0819507371148467</v>
      </c>
      <c r="X319" s="494">
        <v>1.5627850460280179</v>
      </c>
      <c r="Y319" s="494">
        <v>1.2450928854680656</v>
      </c>
      <c r="Z319" s="494">
        <v>20.746546908733308</v>
      </c>
      <c r="AA319" s="494">
        <v>28.154579271991906</v>
      </c>
      <c r="AB319" s="494">
        <v>29.816745667678532</v>
      </c>
      <c r="AC319" s="494">
        <v>36.546118884119927</v>
      </c>
      <c r="AD319" s="494">
        <v>38.046432277024451</v>
      </c>
      <c r="AE319" s="494">
        <v>44.378665779976849</v>
      </c>
      <c r="AF319" s="494">
        <v>47.702344226801401</v>
      </c>
      <c r="AG319" s="494">
        <v>45.322617532791682</v>
      </c>
      <c r="AH319" s="494">
        <v>43.198095862998613</v>
      </c>
      <c r="AI319" s="494">
        <v>72.366907370565784</v>
      </c>
      <c r="AJ319" s="494">
        <v>101.12098987318655</v>
      </c>
      <c r="AK319" s="494">
        <v>259.67674750884345</v>
      </c>
    </row>
    <row r="320" spans="2:37">
      <c r="B320" s="36"/>
      <c r="D320" s="5" t="s">
        <v>901</v>
      </c>
      <c r="J320" s="627"/>
      <c r="K320" s="494"/>
      <c r="L320" s="494"/>
      <c r="M320" s="494"/>
      <c r="N320" s="494"/>
      <c r="O320" s="494"/>
      <c r="P320" s="494"/>
      <c r="Q320" s="494">
        <v>-0.41332358037555217</v>
      </c>
      <c r="R320" s="494">
        <v>0.80612250565952071</v>
      </c>
      <c r="S320" s="494">
        <v>-0.7251080064863562</v>
      </c>
      <c r="T320" s="494">
        <v>-0.1443941236158609</v>
      </c>
      <c r="U320" s="494">
        <v>-0.88294919536930316</v>
      </c>
      <c r="V320" s="494">
        <v>3.1909756517412013E-4</v>
      </c>
      <c r="W320" s="494">
        <v>0.67998152684855462</v>
      </c>
      <c r="X320" s="494">
        <v>1.2140255808717013</v>
      </c>
      <c r="Y320" s="494">
        <v>-6.226682728360772</v>
      </c>
      <c r="Z320" s="494">
        <v>-13.45816885739869</v>
      </c>
      <c r="AA320" s="494">
        <v>-30.485513658627927</v>
      </c>
      <c r="AB320" s="494">
        <v>-54.512045727997659</v>
      </c>
      <c r="AC320" s="494">
        <v>-85.541255984626417</v>
      </c>
      <c r="AD320" s="494">
        <v>-128.64171403753377</v>
      </c>
      <c r="AE320" s="494">
        <v>-178.87785304056652</v>
      </c>
      <c r="AF320" s="494">
        <v>-239.62478607855894</v>
      </c>
      <c r="AG320" s="494">
        <v>-306.16437691669773</v>
      </c>
      <c r="AH320" s="494">
        <v>-395.14495239186618</v>
      </c>
      <c r="AI320" s="494">
        <v>-443.00238872691978</v>
      </c>
      <c r="AJ320" s="494">
        <v>-494.87449447832773</v>
      </c>
      <c r="AK320" s="494">
        <v>-510.68154883661987</v>
      </c>
    </row>
    <row r="321" spans="1:52" ht="15.75">
      <c r="D321" s="29" t="s">
        <v>37</v>
      </c>
      <c r="J321" s="627"/>
      <c r="K321" s="494"/>
      <c r="L321" s="494"/>
      <c r="M321" s="494"/>
      <c r="N321" s="539"/>
      <c r="O321" s="539"/>
      <c r="P321" s="539"/>
      <c r="Q321" s="539">
        <v>1.167841848497063</v>
      </c>
      <c r="R321" s="539">
        <v>-6.7107211036979697E-3</v>
      </c>
      <c r="S321" s="539">
        <v>-2.0658355248358395</v>
      </c>
      <c r="T321" s="539">
        <v>-2.1611420329769846</v>
      </c>
      <c r="U321" s="539">
        <v>-2.5786091994230445</v>
      </c>
      <c r="V321" s="539">
        <v>0.76645863540329051</v>
      </c>
      <c r="W321" s="539">
        <v>2.565225129806429</v>
      </c>
      <c r="X321" s="539">
        <v>6.8929764749543363</v>
      </c>
      <c r="Y321" s="539">
        <v>-58.369050404453972</v>
      </c>
      <c r="Z321" s="539">
        <v>-93.296402312399053</v>
      </c>
      <c r="AA321" s="539">
        <v>-151.8777867945968</v>
      </c>
      <c r="AB321" s="539">
        <v>-231.6053527255483</v>
      </c>
      <c r="AC321" s="539">
        <v>-314.63000598948156</v>
      </c>
      <c r="AD321" s="539">
        <v>-418.73174732864993</v>
      </c>
      <c r="AE321" s="539">
        <v>-526.43449727244024</v>
      </c>
      <c r="AF321" s="539">
        <v>-646.26049946150761</v>
      </c>
      <c r="AG321" s="539">
        <v>-774.7817335489982</v>
      </c>
      <c r="AH321" s="539">
        <v>-941.23398434304409</v>
      </c>
      <c r="AI321" s="539">
        <v>-1037.7712943801089</v>
      </c>
      <c r="AJ321" s="539">
        <v>-1142.162983364015</v>
      </c>
      <c r="AK321" s="539">
        <v>-1038.7190722045182</v>
      </c>
    </row>
    <row r="322" spans="1:52" ht="15.75">
      <c r="D322" s="29"/>
      <c r="J322" s="627"/>
      <c r="K322" s="494"/>
      <c r="L322" s="494"/>
      <c r="M322" s="494"/>
      <c r="N322" s="539"/>
      <c r="O322" s="539"/>
      <c r="P322" s="539"/>
      <c r="Q322" s="539"/>
      <c r="R322" s="539"/>
      <c r="S322" s="539"/>
      <c r="T322" s="539"/>
      <c r="U322" s="539"/>
      <c r="V322" s="539"/>
      <c r="W322" s="539"/>
      <c r="X322" s="539"/>
      <c r="Y322" s="539"/>
      <c r="Z322" s="539"/>
      <c r="AA322" s="539"/>
      <c r="AB322" s="539"/>
      <c r="AC322" s="539"/>
      <c r="AD322" s="539"/>
      <c r="AE322" s="539"/>
      <c r="AF322" s="539"/>
      <c r="AG322" s="539"/>
      <c r="AH322" s="539"/>
      <c r="AI322" s="539"/>
      <c r="AJ322" s="539"/>
      <c r="AK322" s="539"/>
    </row>
    <row r="323" spans="1:52" ht="15.75">
      <c r="B323" s="36" t="e">
        <v>#DIV/0!</v>
      </c>
      <c r="D323" s="29" t="s">
        <v>1173</v>
      </c>
      <c r="J323" s="627"/>
      <c r="K323" s="494"/>
      <c r="L323" s="494"/>
      <c r="M323" s="494"/>
      <c r="N323" s="539"/>
      <c r="O323" s="539"/>
      <c r="P323" s="539"/>
      <c r="Q323" s="539">
        <v>-53.088518018660167</v>
      </c>
      <c r="R323" s="539">
        <v>-143.93976702097964</v>
      </c>
      <c r="S323" s="539">
        <v>-276.93847275333638</v>
      </c>
      <c r="T323" s="539" t="e">
        <v>#DIV/0!</v>
      </c>
      <c r="U323" s="539" t="e">
        <v>#DIV/0!</v>
      </c>
      <c r="V323" s="539" t="e">
        <v>#DIV/0!</v>
      </c>
      <c r="W323" s="539" t="e">
        <v>#DIV/0!</v>
      </c>
      <c r="X323" s="539" t="e">
        <v>#DIV/0!</v>
      </c>
      <c r="Y323" s="539" t="e">
        <v>#DIV/0!</v>
      </c>
      <c r="Z323" s="539" t="e">
        <v>#DIV/0!</v>
      </c>
      <c r="AA323" s="539" t="e">
        <v>#DIV/0!</v>
      </c>
      <c r="AB323" s="539" t="e">
        <v>#DIV/0!</v>
      </c>
      <c r="AC323" s="539" t="e">
        <v>#DIV/0!</v>
      </c>
      <c r="AD323" s="539" t="e">
        <v>#DIV/0!</v>
      </c>
      <c r="AE323" s="539" t="e">
        <v>#DIV/0!</v>
      </c>
      <c r="AF323" s="539" t="e">
        <v>#DIV/0!</v>
      </c>
      <c r="AG323" s="539" t="e">
        <v>#DIV/0!</v>
      </c>
      <c r="AH323" s="539" t="e">
        <v>#DIV/0!</v>
      </c>
      <c r="AI323" s="539" t="e">
        <v>#DIV/0!</v>
      </c>
      <c r="AJ323" s="539" t="e">
        <v>#DIV/0!</v>
      </c>
      <c r="AK323" s="539" t="e">
        <v>#DIV/0!</v>
      </c>
    </row>
    <row r="324" spans="1:52" ht="15.75">
      <c r="D324" s="29"/>
      <c r="J324" s="627"/>
      <c r="K324" s="494"/>
      <c r="L324" s="539"/>
      <c r="M324" s="539"/>
      <c r="N324" s="539"/>
      <c r="O324" s="539"/>
      <c r="P324" s="539"/>
      <c r="Q324" s="539"/>
      <c r="R324" s="539"/>
      <c r="S324" s="539"/>
      <c r="T324" s="539"/>
      <c r="U324" s="539"/>
      <c r="V324" s="539"/>
      <c r="W324" s="539"/>
      <c r="X324" s="539"/>
      <c r="Y324" s="539"/>
      <c r="Z324" s="539"/>
      <c r="AA324" s="539"/>
      <c r="AB324" s="539"/>
      <c r="AC324" s="539"/>
      <c r="AD324" s="539"/>
      <c r="AE324" s="539"/>
      <c r="AF324" s="539"/>
      <c r="AG324" s="539"/>
      <c r="AH324" s="539"/>
      <c r="AI324" s="539"/>
      <c r="AJ324" s="539"/>
      <c r="AK324" s="539"/>
    </row>
    <row r="325" spans="1:52" ht="15.75">
      <c r="C325" s="5"/>
      <c r="D325" s="1008" t="s">
        <v>1174</v>
      </c>
      <c r="E325" s="1009"/>
      <c r="F325" s="1009"/>
      <c r="G325" s="1010" t="s">
        <v>547</v>
      </c>
      <c r="H325" s="1010"/>
      <c r="I325" s="1012">
        <v>2002</v>
      </c>
      <c r="J325" s="1012">
        <v>2003</v>
      </c>
      <c r="K325" s="1012">
        <v>2004</v>
      </c>
      <c r="L325" s="1012">
        <v>2005</v>
      </c>
      <c r="M325" s="1012">
        <v>2006</v>
      </c>
      <c r="N325" s="1012">
        <v>2007</v>
      </c>
      <c r="O325" s="1012">
        <v>2008</v>
      </c>
      <c r="P325" s="1012">
        <v>2009</v>
      </c>
      <c r="Q325" s="1012">
        <v>2010</v>
      </c>
      <c r="R325" s="1012">
        <v>2011</v>
      </c>
      <c r="S325" s="1012">
        <v>2012</v>
      </c>
      <c r="T325" s="1012">
        <v>2013</v>
      </c>
      <c r="U325" s="1012">
        <v>2014</v>
      </c>
      <c r="V325" s="1012">
        <v>2015</v>
      </c>
      <c r="W325" s="1012">
        <v>2016</v>
      </c>
      <c r="X325" s="1012">
        <v>2017</v>
      </c>
      <c r="Y325" s="1012">
        <v>2018</v>
      </c>
      <c r="Z325" s="1012">
        <v>2019</v>
      </c>
      <c r="AA325" s="1012">
        <v>2020</v>
      </c>
      <c r="AB325" s="1012">
        <v>2021</v>
      </c>
      <c r="AC325" s="1012">
        <v>2022</v>
      </c>
      <c r="AD325" s="1012">
        <v>2023</v>
      </c>
      <c r="AE325" s="1012">
        <v>2024</v>
      </c>
      <c r="AF325" s="1012">
        <v>2025</v>
      </c>
      <c r="AG325" s="1012">
        <v>2026</v>
      </c>
      <c r="AH325" s="1012">
        <v>2027</v>
      </c>
      <c r="AI325" s="1012">
        <v>2028</v>
      </c>
      <c r="AJ325" s="1012">
        <v>2029</v>
      </c>
      <c r="AK325" s="1049">
        <v>2030</v>
      </c>
    </row>
    <row r="326" spans="1:52">
      <c r="D326" s="5" t="s">
        <v>635</v>
      </c>
      <c r="K326" s="494"/>
      <c r="L326" s="1058"/>
      <c r="M326" s="1058"/>
      <c r="N326" s="1058"/>
      <c r="O326" s="1058"/>
      <c r="P326" s="1058"/>
      <c r="Q326" s="1058">
        <v>1.06</v>
      </c>
      <c r="R326" s="1058">
        <v>1</v>
      </c>
      <c r="S326" s="1058">
        <v>1.01</v>
      </c>
      <c r="T326" s="1058">
        <v>1.01</v>
      </c>
      <c r="U326" s="1058">
        <v>1.06</v>
      </c>
      <c r="V326" s="1058">
        <v>1.01</v>
      </c>
      <c r="W326" s="1058">
        <v>1.1499999999999999</v>
      </c>
      <c r="X326" s="1058">
        <v>1.1419999999999997</v>
      </c>
      <c r="Y326" s="1058">
        <v>0.9</v>
      </c>
      <c r="Z326" s="1058">
        <v>0.9</v>
      </c>
      <c r="AA326" s="1058">
        <v>1.02</v>
      </c>
      <c r="AB326" s="1058">
        <v>0.97</v>
      </c>
      <c r="AC326" s="1058">
        <v>1.01</v>
      </c>
      <c r="AD326" s="1058">
        <v>1.01</v>
      </c>
      <c r="AE326" s="1058">
        <v>1.01</v>
      </c>
      <c r="AF326" s="1058">
        <v>1.01</v>
      </c>
      <c r="AG326" s="1058">
        <v>1.0154639600000004</v>
      </c>
      <c r="AH326" s="1058">
        <v>0.99</v>
      </c>
      <c r="AI326" s="1058">
        <v>0.85</v>
      </c>
      <c r="AJ326" s="1058">
        <v>0.96</v>
      </c>
      <c r="AK326" s="1058">
        <v>1.1000000000000001</v>
      </c>
    </row>
    <row r="327" spans="1:52">
      <c r="D327" s="5" t="s">
        <v>552</v>
      </c>
      <c r="K327" s="494"/>
      <c r="L327" s="1058"/>
      <c r="M327" s="1058"/>
      <c r="N327" s="1058"/>
      <c r="O327" s="1058"/>
      <c r="P327" s="1058"/>
      <c r="Q327" s="1058">
        <v>1.03</v>
      </c>
      <c r="R327" s="1058">
        <v>1.037415</v>
      </c>
      <c r="S327" s="1058">
        <v>1.05</v>
      </c>
      <c r="T327" s="1058">
        <v>1.0527920000000004</v>
      </c>
      <c r="U327" s="1058">
        <v>1.05</v>
      </c>
      <c r="V327" s="1058">
        <v>1.07</v>
      </c>
      <c r="W327" s="1058">
        <v>1.0079362999999999</v>
      </c>
      <c r="X327" s="1058">
        <v>1.0029999999999997</v>
      </c>
      <c r="Y327" s="1058">
        <v>0.99</v>
      </c>
      <c r="Z327" s="1058">
        <v>1.04</v>
      </c>
      <c r="AA327" s="1058">
        <v>0.96</v>
      </c>
      <c r="AB327" s="1058">
        <v>0.97</v>
      </c>
      <c r="AC327" s="1058">
        <v>1.0071090044</v>
      </c>
      <c r="AD327" s="1058">
        <v>1.0165094899999996</v>
      </c>
      <c r="AE327" s="1058">
        <v>1.0029999999999997</v>
      </c>
      <c r="AF327" s="1058">
        <v>1.0119999999999998</v>
      </c>
      <c r="AG327" s="1058">
        <v>1</v>
      </c>
      <c r="AH327" s="1058">
        <v>0.98863637000000038</v>
      </c>
      <c r="AI327" s="1058">
        <v>0</v>
      </c>
      <c r="AJ327" s="1058">
        <v>0</v>
      </c>
      <c r="AK327" s="1058">
        <v>0</v>
      </c>
    </row>
    <row r="328" spans="1:52">
      <c r="B328" s="36"/>
      <c r="D328" s="5" t="s">
        <v>553</v>
      </c>
      <c r="J328" s="627"/>
      <c r="K328" s="494"/>
      <c r="L328" s="1058"/>
      <c r="M328" s="1058"/>
      <c r="N328" s="1058"/>
      <c r="O328" s="1058"/>
      <c r="P328" s="1058"/>
      <c r="Q328" s="1058">
        <v>1.2</v>
      </c>
      <c r="R328" s="1058">
        <v>1.0833333319999998</v>
      </c>
      <c r="S328" s="1058">
        <v>1.1100000000000001</v>
      </c>
      <c r="T328" s="1058">
        <v>1.0138888888888999</v>
      </c>
      <c r="U328" s="1058">
        <v>1</v>
      </c>
      <c r="V328" s="1058">
        <v>1.0675675689999997</v>
      </c>
      <c r="W328" s="1058">
        <v>0</v>
      </c>
      <c r="X328" s="1058">
        <v>0</v>
      </c>
      <c r="Y328" s="1058">
        <v>0.93</v>
      </c>
      <c r="Z328" s="1058">
        <v>1</v>
      </c>
      <c r="AA328" s="1058">
        <v>0.91</v>
      </c>
      <c r="AB328" s="1058">
        <v>0.98</v>
      </c>
      <c r="AC328" s="1058">
        <v>0.79</v>
      </c>
      <c r="AD328" s="1058">
        <v>0.98</v>
      </c>
      <c r="AE328" s="1058">
        <v>0.921875</v>
      </c>
      <c r="AF328" s="1058">
        <v>0.98</v>
      </c>
      <c r="AG328" s="1058">
        <v>0.98</v>
      </c>
      <c r="AH328" s="1058">
        <v>1</v>
      </c>
      <c r="AI328" s="1058">
        <v>0.92</v>
      </c>
      <c r="AJ328" s="1058">
        <v>0.98076928000000041</v>
      </c>
      <c r="AK328" s="1058">
        <v>1.02</v>
      </c>
    </row>
    <row r="329" spans="1:52">
      <c r="B329" s="36"/>
      <c r="D329" s="5" t="s">
        <v>1155</v>
      </c>
      <c r="J329" s="627"/>
      <c r="K329" s="494"/>
      <c r="L329" s="1058"/>
      <c r="M329" s="1058"/>
      <c r="N329" s="1058"/>
      <c r="O329" s="1058"/>
      <c r="P329" s="1058"/>
      <c r="Q329" s="1058">
        <v>1.1299999999999999</v>
      </c>
      <c r="R329" s="1058">
        <v>1.0900000000000001</v>
      </c>
      <c r="S329" s="1058">
        <v>1.003703703</v>
      </c>
      <c r="T329" s="1058">
        <v>1.0185185099999998</v>
      </c>
      <c r="U329" s="1058">
        <v>1.0182481499999996</v>
      </c>
      <c r="V329" s="1058">
        <v>1.01</v>
      </c>
      <c r="W329" s="1058">
        <v>1.0035716000000003</v>
      </c>
      <c r="X329" s="1058">
        <v>0</v>
      </c>
      <c r="Y329" s="1058">
        <v>1</v>
      </c>
      <c r="Z329" s="1058">
        <v>1.06</v>
      </c>
      <c r="AA329" s="1058">
        <v>0.99074099999999998</v>
      </c>
      <c r="AB329" s="1058">
        <v>1</v>
      </c>
      <c r="AC329" s="1058">
        <v>1.03</v>
      </c>
      <c r="AD329" s="1058">
        <v>1.01</v>
      </c>
      <c r="AE329" s="1058">
        <v>1.03</v>
      </c>
      <c r="AF329" s="1058">
        <v>1</v>
      </c>
      <c r="AG329" s="1058">
        <v>1</v>
      </c>
      <c r="AH329" s="1058">
        <v>1.03</v>
      </c>
      <c r="AI329" s="1058">
        <v>1.07</v>
      </c>
      <c r="AJ329" s="1058">
        <v>0.86</v>
      </c>
      <c r="AK329" s="1058">
        <v>1.27</v>
      </c>
    </row>
    <row r="330" spans="1:52">
      <c r="B330" s="36"/>
      <c r="D330" s="5" t="s">
        <v>901</v>
      </c>
      <c r="J330" s="627"/>
      <c r="K330" s="494"/>
      <c r="L330" s="1058"/>
      <c r="M330" s="1058"/>
      <c r="N330" s="1058"/>
      <c r="O330" s="1058"/>
      <c r="P330" s="1058"/>
      <c r="Q330" s="1058">
        <v>1.0260000000000005</v>
      </c>
      <c r="R330" s="1058">
        <v>1.05</v>
      </c>
      <c r="S330" s="1058">
        <v>1.03</v>
      </c>
      <c r="T330" s="1058">
        <v>1.0449999999999999</v>
      </c>
      <c r="U330" s="1058">
        <v>1.02</v>
      </c>
      <c r="V330" s="1058">
        <v>1.01</v>
      </c>
      <c r="W330" s="1058">
        <v>1</v>
      </c>
      <c r="X330" s="1058">
        <v>0</v>
      </c>
      <c r="Y330" s="1058">
        <v>0.99</v>
      </c>
      <c r="Z330" s="1058">
        <v>1.0219999999999998</v>
      </c>
      <c r="AA330" s="1058">
        <v>0.99199999999999999</v>
      </c>
      <c r="AB330" s="1058">
        <v>0.99</v>
      </c>
      <c r="AC330" s="1058">
        <v>0.99</v>
      </c>
      <c r="AD330" s="1058">
        <v>0.996</v>
      </c>
      <c r="AE330" s="1058">
        <v>1</v>
      </c>
      <c r="AF330" s="1058">
        <v>0.99</v>
      </c>
      <c r="AG330" s="1058">
        <v>1.01</v>
      </c>
      <c r="AH330" s="1058">
        <v>1.0039999999999996</v>
      </c>
      <c r="AI330" s="1058">
        <v>1.1299999999999999</v>
      </c>
      <c r="AJ330" s="1058">
        <v>0.93699999999999994</v>
      </c>
      <c r="AK330" s="1058">
        <v>1.1080000000000003</v>
      </c>
    </row>
    <row r="331" spans="1:52">
      <c r="D331" s="28"/>
      <c r="E331" s="28"/>
      <c r="F331" s="28"/>
    </row>
    <row r="332" spans="1:52" ht="15.75">
      <c r="D332" s="29"/>
      <c r="J332" s="627"/>
      <c r="K332" s="494"/>
      <c r="L332" s="539"/>
      <c r="M332" s="539"/>
      <c r="N332" s="539"/>
      <c r="O332" s="539"/>
      <c r="P332" s="539"/>
      <c r="Q332" s="539"/>
      <c r="R332" s="539"/>
      <c r="S332" s="539"/>
      <c r="T332" s="539"/>
      <c r="U332" s="539"/>
      <c r="V332" s="539"/>
      <c r="W332" s="539"/>
      <c r="X332" s="539"/>
      <c r="Y332" s="539"/>
      <c r="Z332" s="539"/>
      <c r="AA332" s="539"/>
      <c r="AB332" s="539"/>
      <c r="AC332" s="539"/>
      <c r="AD332" s="539"/>
      <c r="AE332" s="539"/>
      <c r="AF332" s="539"/>
      <c r="AG332" s="539"/>
      <c r="AH332" s="539"/>
      <c r="AI332" s="539"/>
      <c r="AJ332" s="539"/>
      <c r="AK332" s="539"/>
    </row>
    <row r="333" spans="1:52">
      <c r="A333" s="106"/>
      <c r="B333" s="106"/>
      <c r="J333" s="627"/>
      <c r="K333" s="627"/>
      <c r="L333" s="627"/>
      <c r="M333" s="627"/>
      <c r="N333" s="627"/>
      <c r="O333" s="1058"/>
      <c r="P333" s="627"/>
      <c r="Q333" s="627"/>
      <c r="R333" s="627"/>
      <c r="S333" s="627"/>
      <c r="T333" s="627"/>
      <c r="U333" s="627"/>
      <c r="V333" s="627"/>
      <c r="W333" s="627"/>
      <c r="X333" s="627"/>
      <c r="Y333" s="627"/>
      <c r="Z333" s="627"/>
      <c r="AA333" s="627"/>
      <c r="AB333" s="627"/>
      <c r="AC333" s="627"/>
      <c r="AD333" s="627"/>
      <c r="AE333" s="627"/>
      <c r="AF333" s="627"/>
      <c r="AG333" s="627"/>
      <c r="AH333" s="627"/>
      <c r="AI333" s="627"/>
      <c r="AJ333" s="627"/>
      <c r="AK333" s="627"/>
      <c r="AL333" s="627"/>
      <c r="AM333" s="627"/>
      <c r="AN333" s="627"/>
      <c r="AO333" s="627"/>
      <c r="AP333" s="627"/>
      <c r="AQ333" s="627"/>
      <c r="AR333" s="627"/>
      <c r="AS333" s="627"/>
      <c r="AT333" s="627"/>
      <c r="AU333" s="627"/>
      <c r="AV333" s="627"/>
      <c r="AW333" s="627"/>
      <c r="AX333" s="627"/>
      <c r="AY333" s="627"/>
      <c r="AZ333" s="627"/>
    </row>
    <row r="334" spans="1:52">
      <c r="A334" s="106"/>
      <c r="B334" s="106"/>
      <c r="J334" s="627"/>
      <c r="K334" s="627"/>
      <c r="L334" s="627"/>
      <c r="M334" s="627"/>
      <c r="N334" s="627"/>
      <c r="O334" s="627"/>
      <c r="P334" s="627"/>
      <c r="Q334" s="627"/>
      <c r="R334" s="627"/>
      <c r="S334" s="627"/>
      <c r="T334" s="627"/>
      <c r="U334" s="627"/>
      <c r="V334" s="627"/>
      <c r="W334" s="627"/>
      <c r="X334" s="627"/>
      <c r="Y334" s="627"/>
      <c r="Z334" s="627"/>
      <c r="AA334" s="627"/>
      <c r="AB334" s="627"/>
      <c r="AC334" s="627"/>
      <c r="AD334" s="627"/>
      <c r="AE334" s="627"/>
      <c r="AF334" s="627"/>
      <c r="AG334" s="627"/>
      <c r="AH334" s="627"/>
      <c r="AI334" s="627"/>
      <c r="AJ334" s="627"/>
      <c r="AK334" s="627"/>
      <c r="AL334" s="627"/>
      <c r="AM334" s="627"/>
      <c r="AN334" s="627"/>
      <c r="AO334" s="627"/>
      <c r="AP334" s="627"/>
      <c r="AQ334" s="627"/>
      <c r="AR334" s="627"/>
      <c r="AS334" s="627"/>
      <c r="AT334" s="627"/>
      <c r="AU334" s="627"/>
      <c r="AV334" s="627"/>
      <c r="AW334" s="627"/>
      <c r="AX334" s="627"/>
      <c r="AY334" s="627"/>
      <c r="AZ334" s="627"/>
    </row>
    <row r="335" spans="1:52">
      <c r="A335" s="106"/>
      <c r="B335" s="106"/>
      <c r="G335" s="458"/>
      <c r="J335" s="627"/>
      <c r="K335" s="627"/>
      <c r="L335" s="627"/>
      <c r="M335" s="627"/>
      <c r="N335" s="627"/>
      <c r="O335" s="627"/>
      <c r="P335" s="627"/>
      <c r="Q335" s="627"/>
      <c r="R335" s="627"/>
      <c r="S335" s="627"/>
      <c r="T335" s="627"/>
      <c r="U335" s="627"/>
      <c r="V335" s="627"/>
      <c r="W335" s="627"/>
      <c r="X335" s="627"/>
      <c r="Y335" s="627"/>
      <c r="Z335" s="627"/>
      <c r="AA335" s="627"/>
      <c r="AB335" s="627"/>
      <c r="AC335" s="627"/>
      <c r="AD335" s="627"/>
      <c r="AE335" s="627"/>
      <c r="AF335" s="627"/>
      <c r="AG335" s="627"/>
      <c r="AH335" s="627"/>
      <c r="AI335" s="627"/>
      <c r="AJ335" s="627"/>
      <c r="AK335" s="627"/>
      <c r="AL335" s="627"/>
      <c r="AM335" s="627"/>
      <c r="AN335" s="627"/>
      <c r="AO335" s="627"/>
      <c r="AP335" s="627"/>
      <c r="AQ335" s="627"/>
      <c r="AR335" s="627"/>
      <c r="AS335" s="627"/>
      <c r="AT335" s="627"/>
      <c r="AU335" s="627"/>
      <c r="AV335" s="627"/>
      <c r="AW335" s="627"/>
      <c r="AX335" s="627"/>
      <c r="AY335" s="627"/>
      <c r="AZ335" s="627"/>
    </row>
    <row r="336" spans="1:52">
      <c r="A336" s="106"/>
      <c r="B336" s="106"/>
      <c r="G336" s="458"/>
      <c r="K336" s="627"/>
      <c r="AL336" s="627"/>
      <c r="AM336" s="627"/>
      <c r="AN336" s="627"/>
      <c r="AO336" s="627"/>
      <c r="AP336" s="627"/>
      <c r="AQ336" s="627"/>
      <c r="AR336" s="627"/>
      <c r="AS336" s="627"/>
      <c r="AT336" s="627"/>
      <c r="AU336" s="627"/>
      <c r="AV336" s="627"/>
      <c r="AW336" s="627"/>
      <c r="AX336" s="627"/>
      <c r="AY336" s="627"/>
      <c r="AZ336" s="627"/>
    </row>
    <row r="337" spans="1:250" s="19" customFormat="1" ht="15.75">
      <c r="A337" s="1059"/>
      <c r="B337" s="1059"/>
      <c r="C337" s="28"/>
      <c r="D337" s="5"/>
      <c r="E337" s="5"/>
      <c r="F337" s="5"/>
      <c r="G337" s="458"/>
      <c r="H337" s="28"/>
      <c r="I337" s="28"/>
      <c r="K337" s="627"/>
      <c r="AL337" s="627"/>
      <c r="AM337" s="627"/>
      <c r="AN337" s="627"/>
      <c r="AO337" s="627"/>
      <c r="AP337" s="627"/>
      <c r="AQ337" s="627"/>
      <c r="AR337" s="627"/>
      <c r="AS337" s="627"/>
      <c r="AT337" s="627"/>
      <c r="AU337" s="627"/>
      <c r="AV337" s="627"/>
      <c r="AW337" s="627"/>
      <c r="AX337" s="627"/>
      <c r="AY337" s="627"/>
      <c r="AZ337" s="627"/>
      <c r="BA337" s="28"/>
      <c r="BB337" s="28"/>
      <c r="BC337" s="28"/>
      <c r="BD337" s="28"/>
      <c r="BE337" s="28"/>
      <c r="BF337" s="28"/>
      <c r="BG337" s="28"/>
      <c r="BH337" s="28"/>
      <c r="BI337" s="28"/>
      <c r="BJ337" s="28"/>
      <c r="BK337" s="28"/>
      <c r="BL337" s="28"/>
      <c r="BM337" s="28"/>
      <c r="BN337" s="28"/>
      <c r="BO337" s="28"/>
      <c r="BP337" s="28"/>
      <c r="BQ337" s="28"/>
      <c r="BR337" s="28"/>
      <c r="BS337" s="28"/>
      <c r="BT337" s="28"/>
      <c r="BU337" s="28"/>
      <c r="BV337" s="28"/>
      <c r="BW337" s="28"/>
      <c r="BX337" s="28"/>
      <c r="BY337" s="28"/>
      <c r="BZ337" s="28"/>
      <c r="CA337" s="28"/>
      <c r="CB337" s="28"/>
      <c r="CC337" s="28"/>
      <c r="CD337" s="28"/>
      <c r="CE337" s="28"/>
      <c r="CF337" s="28"/>
      <c r="CG337" s="28"/>
      <c r="CH337" s="28"/>
      <c r="CI337" s="28"/>
      <c r="CJ337" s="28"/>
      <c r="CK337" s="28"/>
      <c r="CL337" s="28"/>
      <c r="CM337" s="28"/>
      <c r="CN337" s="28"/>
      <c r="CO337" s="28"/>
      <c r="CP337" s="28"/>
      <c r="CQ337" s="28"/>
      <c r="CR337" s="28"/>
      <c r="CS337" s="28"/>
      <c r="CT337" s="28"/>
      <c r="CU337" s="28"/>
      <c r="CV337" s="28"/>
      <c r="CW337" s="28"/>
      <c r="CX337" s="28"/>
      <c r="CY337" s="28"/>
      <c r="CZ337" s="28"/>
      <c r="DA337" s="28"/>
      <c r="DB337" s="28"/>
      <c r="DC337" s="28"/>
      <c r="DD337" s="28"/>
      <c r="DE337" s="28"/>
      <c r="DF337" s="28"/>
      <c r="DG337" s="28"/>
      <c r="DH337" s="28"/>
      <c r="DI337" s="28"/>
      <c r="DJ337" s="28"/>
      <c r="DK337" s="28"/>
      <c r="DL337" s="28"/>
      <c r="DM337" s="28"/>
      <c r="DN337" s="28"/>
      <c r="DO337" s="28"/>
      <c r="DP337" s="28"/>
      <c r="DQ337" s="28"/>
      <c r="DR337" s="28"/>
      <c r="DS337" s="28"/>
      <c r="DT337" s="28"/>
      <c r="DU337" s="28"/>
      <c r="DV337" s="28"/>
      <c r="DW337" s="28"/>
      <c r="DX337" s="28"/>
      <c r="DY337" s="28"/>
      <c r="DZ337" s="28"/>
      <c r="EA337" s="28"/>
      <c r="EB337" s="28"/>
    </row>
    <row r="338" spans="1:250" ht="15.75">
      <c r="A338" s="106"/>
      <c r="B338" s="106"/>
      <c r="C338" s="19"/>
      <c r="D338" s="29"/>
      <c r="F338" s="29"/>
      <c r="G338" s="1060"/>
      <c r="H338" s="19"/>
      <c r="I338" s="19"/>
      <c r="J338" s="19"/>
      <c r="K338" s="19"/>
      <c r="L338" s="19"/>
      <c r="M338" s="19"/>
      <c r="N338" s="19"/>
      <c r="O338" s="19"/>
      <c r="P338" s="19"/>
      <c r="Q338" s="19"/>
      <c r="R338" s="19"/>
      <c r="S338" s="19"/>
      <c r="T338" s="19"/>
      <c r="U338" s="19"/>
      <c r="V338" s="19"/>
      <c r="W338" s="19"/>
      <c r="X338" s="19"/>
      <c r="Y338" s="19"/>
      <c r="Z338" s="19"/>
      <c r="AA338" s="19"/>
      <c r="AB338" s="19"/>
      <c r="AC338" s="19"/>
      <c r="AD338" s="19"/>
      <c r="AE338" s="19"/>
      <c r="AF338" s="19"/>
      <c r="AG338" s="19"/>
      <c r="AH338" s="19"/>
      <c r="AI338" s="19"/>
      <c r="AJ338" s="19"/>
      <c r="AK338" s="19"/>
      <c r="AL338" s="19"/>
      <c r="AM338" s="19"/>
      <c r="AN338" s="19"/>
      <c r="AO338" s="19"/>
      <c r="AP338" s="19"/>
      <c r="AQ338" s="19"/>
      <c r="AR338" s="19"/>
      <c r="AS338" s="19"/>
      <c r="AT338" s="19"/>
      <c r="AU338" s="19"/>
      <c r="AV338" s="19"/>
      <c r="AW338" s="19"/>
      <c r="AX338" s="19"/>
      <c r="AY338" s="19"/>
      <c r="AZ338" s="19"/>
      <c r="BA338" s="19"/>
      <c r="BB338" s="19"/>
      <c r="BC338" s="19"/>
      <c r="BD338" s="19"/>
      <c r="BE338" s="19"/>
      <c r="BF338" s="19"/>
      <c r="BG338" s="19"/>
      <c r="BH338" s="19"/>
      <c r="BI338" s="19"/>
      <c r="BJ338" s="19"/>
      <c r="BK338" s="19"/>
      <c r="BL338" s="19"/>
      <c r="BM338" s="19"/>
      <c r="BN338" s="19"/>
      <c r="BO338" s="19"/>
      <c r="BP338" s="19"/>
      <c r="BQ338" s="19"/>
      <c r="BR338" s="19"/>
      <c r="BS338" s="19"/>
      <c r="BT338" s="19"/>
      <c r="BU338" s="19"/>
      <c r="BV338" s="19"/>
      <c r="BW338" s="19"/>
      <c r="BX338" s="19"/>
      <c r="BY338" s="19"/>
      <c r="BZ338" s="19"/>
      <c r="CA338" s="19"/>
      <c r="CB338" s="19"/>
      <c r="CC338" s="19"/>
      <c r="CD338" s="19"/>
      <c r="CE338" s="19"/>
      <c r="CF338" s="19"/>
      <c r="CG338" s="19"/>
      <c r="CH338" s="19"/>
      <c r="CI338" s="19"/>
      <c r="CJ338" s="19"/>
      <c r="CK338" s="19"/>
      <c r="CL338" s="19"/>
      <c r="CM338" s="19"/>
      <c r="CN338" s="19"/>
      <c r="CO338" s="19"/>
      <c r="CP338" s="19"/>
      <c r="CQ338" s="19"/>
      <c r="CR338" s="19"/>
      <c r="CS338" s="19"/>
      <c r="CT338" s="19"/>
      <c r="CU338" s="19"/>
      <c r="CV338" s="19"/>
      <c r="CW338" s="19"/>
      <c r="CX338" s="19"/>
      <c r="CY338" s="19"/>
      <c r="CZ338" s="19"/>
      <c r="DA338" s="19"/>
      <c r="DB338" s="19"/>
      <c r="DC338" s="19"/>
      <c r="DD338" s="19"/>
      <c r="DE338" s="19"/>
      <c r="DF338" s="19"/>
      <c r="DG338" s="19"/>
      <c r="DH338" s="19"/>
      <c r="DI338" s="19"/>
      <c r="DJ338" s="19"/>
      <c r="DK338" s="19"/>
      <c r="DL338" s="19"/>
      <c r="DM338" s="19"/>
      <c r="DN338" s="19"/>
      <c r="DO338" s="19"/>
      <c r="DP338" s="19"/>
      <c r="DQ338" s="19"/>
      <c r="DR338" s="19"/>
      <c r="DS338" s="19"/>
      <c r="DT338" s="19"/>
      <c r="DU338" s="19"/>
      <c r="DV338" s="19"/>
      <c r="DW338" s="19"/>
      <c r="DX338" s="19"/>
      <c r="DY338" s="19"/>
      <c r="DZ338" s="19"/>
      <c r="EA338" s="19"/>
      <c r="EB338" s="19"/>
    </row>
    <row r="339" spans="1:250">
      <c r="A339" s="106"/>
      <c r="B339" s="106"/>
      <c r="G339" s="22" t="s">
        <v>883</v>
      </c>
      <c r="H339" s="147">
        <v>2010</v>
      </c>
      <c r="L339" s="761" t="s">
        <v>875</v>
      </c>
      <c r="M339" s="1061">
        <v>50</v>
      </c>
      <c r="N339" s="1062">
        <v>50</v>
      </c>
      <c r="O339" s="1062">
        <v>50</v>
      </c>
      <c r="P339" s="1062">
        <v>50</v>
      </c>
      <c r="Q339" s="1062">
        <v>50</v>
      </c>
      <c r="R339" s="1062">
        <v>50</v>
      </c>
      <c r="S339" s="1062">
        <v>50</v>
      </c>
      <c r="T339" s="1062">
        <v>50</v>
      </c>
      <c r="U339" s="1062">
        <v>50</v>
      </c>
      <c r="V339" s="1062">
        <v>50</v>
      </c>
      <c r="W339" s="1062">
        <v>50</v>
      </c>
      <c r="X339" s="1062">
        <v>50</v>
      </c>
      <c r="Y339" s="1062">
        <v>50</v>
      </c>
      <c r="Z339" s="1062">
        <v>50</v>
      </c>
      <c r="AA339" s="1062">
        <v>50</v>
      </c>
      <c r="AB339" s="1062">
        <v>50</v>
      </c>
      <c r="AC339" s="1062">
        <v>50</v>
      </c>
      <c r="AD339" s="1062">
        <v>50</v>
      </c>
      <c r="AE339" s="1062">
        <v>50</v>
      </c>
      <c r="AF339" s="1062">
        <v>50</v>
      </c>
      <c r="AG339" s="1062">
        <v>50</v>
      </c>
      <c r="AH339" s="1062">
        <v>50</v>
      </c>
      <c r="AI339" s="1062">
        <v>50</v>
      </c>
      <c r="AJ339" s="1062">
        <v>50</v>
      </c>
      <c r="AK339" s="1063">
        <v>50</v>
      </c>
    </row>
    <row r="340" spans="1:250">
      <c r="A340" s="106"/>
      <c r="B340" s="106"/>
      <c r="G340" s="22" t="s">
        <v>885</v>
      </c>
      <c r="H340" s="147">
        <v>2017</v>
      </c>
      <c r="L340" s="761" t="s">
        <v>877</v>
      </c>
      <c r="M340" s="1064"/>
      <c r="N340" s="1065">
        <v>0</v>
      </c>
      <c r="O340" s="1065">
        <v>0</v>
      </c>
      <c r="P340" s="1065">
        <v>0</v>
      </c>
      <c r="Q340" s="1065">
        <v>0</v>
      </c>
      <c r="R340" s="1065">
        <v>0</v>
      </c>
      <c r="S340" s="1065">
        <v>0</v>
      </c>
      <c r="T340" s="1065">
        <v>0</v>
      </c>
      <c r="U340" s="1065">
        <v>0</v>
      </c>
      <c r="V340" s="1065">
        <v>0</v>
      </c>
      <c r="W340" s="1065">
        <v>0</v>
      </c>
      <c r="X340" s="1065">
        <v>0</v>
      </c>
      <c r="Y340" s="1065">
        <v>0</v>
      </c>
      <c r="Z340" s="1065">
        <v>0</v>
      </c>
      <c r="AA340" s="1065">
        <v>0</v>
      </c>
      <c r="AB340" s="1065">
        <v>0</v>
      </c>
      <c r="AC340" s="1065">
        <v>0</v>
      </c>
      <c r="AD340" s="1065">
        <v>0</v>
      </c>
      <c r="AE340" s="1065">
        <v>0</v>
      </c>
      <c r="AF340" s="1065">
        <v>0</v>
      </c>
      <c r="AG340" s="1065">
        <v>0</v>
      </c>
      <c r="AH340" s="1065">
        <v>0</v>
      </c>
      <c r="AI340" s="1065">
        <v>0</v>
      </c>
      <c r="AJ340" s="1065">
        <v>0</v>
      </c>
      <c r="AK340" s="1065">
        <v>0</v>
      </c>
      <c r="AL340" s="109"/>
      <c r="AM340" s="109"/>
      <c r="AN340" s="109"/>
      <c r="AO340" s="109"/>
      <c r="AP340" s="109"/>
      <c r="AQ340" s="109"/>
      <c r="AR340" s="109"/>
      <c r="AS340" s="109"/>
      <c r="AT340" s="109"/>
      <c r="AU340" s="109"/>
      <c r="AV340" s="109"/>
      <c r="AW340" s="109"/>
      <c r="AX340" s="109"/>
      <c r="AY340" s="109"/>
      <c r="AZ340" s="109"/>
      <c r="BA340" s="109"/>
      <c r="BB340" s="109"/>
      <c r="BC340" s="109"/>
      <c r="BD340" s="109"/>
      <c r="BE340" s="109"/>
      <c r="BF340" s="109"/>
      <c r="BG340" s="109"/>
      <c r="BH340" s="109"/>
      <c r="BI340" s="109"/>
      <c r="BJ340" s="109"/>
      <c r="BK340" s="109"/>
      <c r="BL340" s="109"/>
      <c r="BM340" s="109"/>
      <c r="BN340" s="109"/>
      <c r="BO340" s="109"/>
      <c r="BP340" s="109"/>
      <c r="BQ340" s="109"/>
      <c r="BR340" s="109"/>
      <c r="BS340" s="109"/>
      <c r="BT340" s="109"/>
      <c r="BU340" s="109"/>
      <c r="BV340" s="109"/>
      <c r="BW340" s="109"/>
      <c r="BX340" s="109"/>
      <c r="BY340" s="109"/>
      <c r="BZ340" s="109"/>
      <c r="CA340" s="109"/>
      <c r="CB340" s="109"/>
      <c r="CC340" s="109"/>
      <c r="CD340" s="109"/>
      <c r="CE340" s="109"/>
      <c r="CF340" s="109"/>
      <c r="CG340" s="109"/>
      <c r="CH340" s="109"/>
      <c r="CI340" s="109"/>
      <c r="CJ340" s="109"/>
      <c r="CK340" s="109"/>
      <c r="CL340" s="109"/>
      <c r="CM340" s="109"/>
      <c r="CN340" s="109"/>
      <c r="CO340" s="109"/>
      <c r="CP340" s="109"/>
      <c r="CQ340" s="109"/>
      <c r="CR340" s="109"/>
      <c r="CS340" s="109"/>
      <c r="CT340" s="109"/>
      <c r="CU340" s="109"/>
      <c r="CV340" s="109"/>
      <c r="CW340" s="109"/>
      <c r="CX340" s="109"/>
      <c r="CY340" s="109"/>
      <c r="CZ340" s="109"/>
      <c r="DA340" s="109"/>
      <c r="DB340" s="109"/>
      <c r="DC340" s="109"/>
      <c r="DD340" s="109"/>
      <c r="DE340" s="109"/>
      <c r="DF340" s="109"/>
      <c r="DG340" s="109"/>
      <c r="DH340" s="109"/>
      <c r="DI340" s="109"/>
      <c r="DJ340" s="109"/>
      <c r="DK340" s="109"/>
      <c r="DL340" s="109"/>
      <c r="DM340" s="109"/>
      <c r="DN340" s="109"/>
      <c r="DO340" s="109"/>
      <c r="DP340" s="109"/>
      <c r="DQ340" s="109"/>
      <c r="DR340" s="109"/>
      <c r="DS340" s="109"/>
      <c r="DT340" s="109"/>
      <c r="DU340" s="109"/>
      <c r="DV340" s="109"/>
      <c r="DW340" s="109"/>
      <c r="DX340" s="109"/>
      <c r="DY340" s="109"/>
      <c r="DZ340" s="109"/>
      <c r="EA340" s="109"/>
      <c r="EB340" s="109"/>
      <c r="EC340" s="109"/>
      <c r="ED340" s="109"/>
      <c r="EE340" s="109"/>
      <c r="EF340" s="109"/>
      <c r="EG340" s="109"/>
      <c r="EH340" s="109"/>
      <c r="EI340" s="109"/>
      <c r="EJ340" s="109"/>
      <c r="EK340" s="109"/>
      <c r="EL340" s="109"/>
      <c r="EM340" s="109"/>
      <c r="EN340" s="109"/>
      <c r="EO340" s="109"/>
      <c r="EP340" s="109"/>
      <c r="EQ340" s="109"/>
      <c r="ER340" s="109"/>
      <c r="ES340" s="109"/>
      <c r="ET340" s="109"/>
      <c r="EU340" s="109"/>
      <c r="EV340" s="109"/>
      <c r="EW340" s="109"/>
      <c r="EX340" s="109"/>
      <c r="EY340" s="109"/>
      <c r="EZ340" s="109"/>
      <c r="FA340" s="109"/>
      <c r="FB340" s="109"/>
      <c r="FC340" s="109"/>
      <c r="FD340" s="109"/>
      <c r="FE340" s="109"/>
      <c r="FF340" s="109"/>
      <c r="FG340" s="109"/>
      <c r="FH340" s="109"/>
      <c r="FI340" s="109"/>
      <c r="FJ340" s="109"/>
      <c r="FK340" s="109"/>
      <c r="FL340" s="109"/>
      <c r="FM340" s="109"/>
      <c r="FN340" s="109"/>
      <c r="FO340" s="109"/>
      <c r="FP340" s="109"/>
      <c r="FQ340" s="109"/>
      <c r="FR340" s="109"/>
      <c r="FS340" s="109"/>
      <c r="FT340" s="109"/>
      <c r="FU340" s="109"/>
      <c r="FV340" s="109"/>
      <c r="FW340" s="109"/>
      <c r="FX340" s="109"/>
      <c r="FY340" s="109"/>
      <c r="FZ340" s="109"/>
      <c r="GA340" s="109"/>
      <c r="GB340" s="109"/>
      <c r="GC340" s="109"/>
      <c r="GD340" s="109"/>
      <c r="GE340" s="109"/>
      <c r="GF340" s="109"/>
      <c r="GG340" s="109"/>
      <c r="GH340" s="109"/>
      <c r="GI340" s="109"/>
      <c r="GJ340" s="109"/>
      <c r="GK340" s="109"/>
      <c r="GL340" s="109"/>
      <c r="GM340" s="109"/>
      <c r="GN340" s="109"/>
      <c r="GO340" s="109"/>
      <c r="GP340" s="109"/>
      <c r="GQ340" s="109"/>
      <c r="GR340" s="109"/>
      <c r="GS340" s="109"/>
      <c r="GT340" s="109"/>
      <c r="GU340" s="109"/>
      <c r="GV340" s="109"/>
      <c r="GW340" s="109"/>
      <c r="GX340" s="109"/>
      <c r="GY340" s="109"/>
      <c r="GZ340" s="109"/>
      <c r="HA340" s="109"/>
      <c r="HB340" s="109"/>
      <c r="HC340" s="109"/>
      <c r="HD340" s="109"/>
      <c r="HE340" s="109"/>
      <c r="HF340" s="109"/>
      <c r="HG340" s="109"/>
      <c r="HH340" s="109"/>
      <c r="HI340" s="109"/>
      <c r="HJ340" s="109"/>
      <c r="HK340" s="109"/>
      <c r="HL340" s="109"/>
      <c r="HM340" s="109"/>
      <c r="HN340" s="109"/>
      <c r="HO340" s="109"/>
      <c r="HP340" s="109"/>
      <c r="HQ340" s="109"/>
      <c r="HR340" s="109"/>
      <c r="HS340" s="109"/>
      <c r="HT340" s="109"/>
      <c r="HU340" s="109"/>
      <c r="HV340" s="109"/>
      <c r="HW340" s="109"/>
      <c r="HX340" s="109"/>
      <c r="HY340" s="109"/>
      <c r="HZ340" s="109"/>
      <c r="IA340" s="109"/>
      <c r="IB340" s="109"/>
      <c r="IC340" s="109"/>
      <c r="ID340" s="109"/>
      <c r="IE340" s="109"/>
      <c r="IF340" s="109"/>
      <c r="IG340" s="109"/>
      <c r="IH340" s="109"/>
      <c r="II340" s="109"/>
      <c r="IJ340" s="109"/>
      <c r="IK340" s="109"/>
      <c r="IL340" s="109"/>
      <c r="IM340" s="109"/>
      <c r="IN340" s="109"/>
      <c r="IO340" s="109"/>
      <c r="IP340" s="109"/>
    </row>
    <row r="341" spans="1:250">
      <c r="L341" s="109"/>
    </row>
    <row r="342" spans="1:250">
      <c r="G342" s="458"/>
      <c r="I342" s="109" t="s">
        <v>446</v>
      </c>
      <c r="J342" s="109" t="s">
        <v>446</v>
      </c>
      <c r="K342" s="109" t="s">
        <v>446</v>
      </c>
      <c r="L342" s="109" t="s">
        <v>446</v>
      </c>
      <c r="M342" s="109" t="s">
        <v>446</v>
      </c>
      <c r="N342" s="109" t="s">
        <v>446</v>
      </c>
      <c r="O342" s="109" t="s">
        <v>446</v>
      </c>
    </row>
    <row r="343" spans="1:250" ht="15.75">
      <c r="C343" s="5"/>
      <c r="D343" s="1008" t="s">
        <v>797</v>
      </c>
      <c r="E343" s="1009"/>
      <c r="F343" s="1009"/>
      <c r="G343" s="1010" t="s">
        <v>547</v>
      </c>
      <c r="H343" s="1010"/>
      <c r="I343" s="1012">
        <v>2002</v>
      </c>
      <c r="J343" s="1012">
        <v>2003</v>
      </c>
      <c r="K343" s="1012">
        <v>2004</v>
      </c>
      <c r="L343" s="1012">
        <v>2005</v>
      </c>
      <c r="M343" s="1012">
        <v>2006</v>
      </c>
      <c r="N343" s="1012">
        <v>2007</v>
      </c>
      <c r="O343" s="1012">
        <v>2008</v>
      </c>
      <c r="P343" s="1012">
        <v>2009</v>
      </c>
      <c r="Q343" s="1012">
        <v>2010</v>
      </c>
      <c r="R343" s="1012">
        <v>2011</v>
      </c>
      <c r="S343" s="1012">
        <v>2012</v>
      </c>
      <c r="T343" s="1012">
        <v>2013</v>
      </c>
      <c r="U343" s="1012">
        <v>2014</v>
      </c>
      <c r="V343" s="1012">
        <v>2015</v>
      </c>
      <c r="W343" s="1012">
        <v>2016</v>
      </c>
      <c r="X343" s="1012">
        <v>2017</v>
      </c>
      <c r="Y343" s="1012">
        <v>2018</v>
      </c>
      <c r="Z343" s="1012">
        <v>2019</v>
      </c>
      <c r="AA343" s="1012">
        <v>2020</v>
      </c>
      <c r="AB343" s="1012">
        <v>2021</v>
      </c>
      <c r="AC343" s="1012">
        <v>2022</v>
      </c>
      <c r="AD343" s="1012">
        <v>2023</v>
      </c>
      <c r="AE343" s="1012">
        <v>2024</v>
      </c>
      <c r="AF343" s="1012">
        <v>2025</v>
      </c>
      <c r="AG343" s="1012">
        <v>2026</v>
      </c>
      <c r="AH343" s="1012">
        <v>2027</v>
      </c>
      <c r="AI343" s="1012">
        <v>2028</v>
      </c>
      <c r="AJ343" s="1012">
        <v>2029</v>
      </c>
      <c r="AK343" s="1049">
        <v>2030</v>
      </c>
    </row>
    <row r="344" spans="1:250" ht="15.75">
      <c r="C344" s="5"/>
      <c r="D344" s="29" t="s">
        <v>894</v>
      </c>
      <c r="I344" s="627"/>
    </row>
    <row r="345" spans="1:250" ht="15.75">
      <c r="C345" s="5"/>
      <c r="D345" s="29"/>
      <c r="E345" s="5" t="s">
        <v>798</v>
      </c>
      <c r="I345" s="1066">
        <v>96</v>
      </c>
      <c r="J345" s="1066">
        <v>73</v>
      </c>
      <c r="K345" s="1066">
        <v>73</v>
      </c>
      <c r="L345" s="1066">
        <v>73</v>
      </c>
      <c r="M345" s="1066">
        <v>73</v>
      </c>
      <c r="N345" s="1066">
        <v>73</v>
      </c>
      <c r="O345" s="1066">
        <v>73</v>
      </c>
      <c r="P345" s="1066">
        <v>134</v>
      </c>
      <c r="Q345" s="602">
        <v>142</v>
      </c>
      <c r="R345" s="602">
        <v>142</v>
      </c>
      <c r="S345" s="602">
        <v>143</v>
      </c>
      <c r="T345" s="602">
        <v>144</v>
      </c>
      <c r="U345" s="602">
        <v>153</v>
      </c>
      <c r="V345" s="602">
        <v>155</v>
      </c>
      <c r="W345" s="602">
        <v>178</v>
      </c>
      <c r="X345" s="602">
        <v>203</v>
      </c>
      <c r="Y345" s="602">
        <v>203</v>
      </c>
      <c r="Z345" s="602">
        <v>203</v>
      </c>
      <c r="AA345" s="602">
        <v>207</v>
      </c>
      <c r="AB345" s="602">
        <v>207</v>
      </c>
      <c r="AC345" s="602">
        <v>209</v>
      </c>
      <c r="AD345" s="602">
        <v>211</v>
      </c>
      <c r="AE345" s="602">
        <v>213</v>
      </c>
      <c r="AF345" s="602">
        <v>215</v>
      </c>
      <c r="AG345" s="602">
        <v>218</v>
      </c>
      <c r="AH345" s="602">
        <v>218</v>
      </c>
      <c r="AI345" s="602">
        <v>218</v>
      </c>
      <c r="AJ345" s="602">
        <v>218</v>
      </c>
      <c r="AK345" s="602">
        <v>240</v>
      </c>
    </row>
    <row r="346" spans="1:250" ht="15.75">
      <c r="C346" s="5"/>
      <c r="D346" s="29"/>
      <c r="E346" s="5" t="s">
        <v>895</v>
      </c>
      <c r="I346" s="1066">
        <v>96</v>
      </c>
      <c r="J346" s="1066">
        <v>154</v>
      </c>
      <c r="K346" s="1066">
        <v>154</v>
      </c>
      <c r="L346" s="1066">
        <v>154</v>
      </c>
      <c r="M346" s="1066">
        <v>169</v>
      </c>
      <c r="N346" s="1066">
        <v>169</v>
      </c>
      <c r="O346" s="1066">
        <v>171</v>
      </c>
      <c r="P346" s="1066">
        <v>250</v>
      </c>
      <c r="Q346" s="1066">
        <v>280</v>
      </c>
      <c r="R346" s="1066">
        <v>280</v>
      </c>
      <c r="S346" s="1066">
        <v>290</v>
      </c>
      <c r="T346" s="1066">
        <v>290</v>
      </c>
      <c r="U346" s="1066">
        <v>290</v>
      </c>
      <c r="V346" s="1066">
        <v>290</v>
      </c>
      <c r="W346" s="1066">
        <v>290</v>
      </c>
      <c r="X346" s="1066">
        <v>290</v>
      </c>
      <c r="Y346" s="1066">
        <v>290</v>
      </c>
      <c r="Z346" s="1066">
        <v>290</v>
      </c>
      <c r="AA346" s="1066">
        <v>290</v>
      </c>
      <c r="AB346" s="1066">
        <v>290</v>
      </c>
      <c r="AC346" s="1066">
        <v>290</v>
      </c>
      <c r="AD346" s="1066">
        <v>290</v>
      </c>
      <c r="AE346" s="1066">
        <v>290</v>
      </c>
      <c r="AF346" s="1066">
        <v>297</v>
      </c>
      <c r="AG346" s="1066">
        <v>304</v>
      </c>
      <c r="AH346" s="1066">
        <v>312</v>
      </c>
      <c r="AI346" s="1066">
        <v>320</v>
      </c>
      <c r="AJ346" s="1066">
        <v>328</v>
      </c>
      <c r="AK346" s="1066">
        <v>336</v>
      </c>
    </row>
    <row r="347" spans="1:250" ht="15.6" customHeight="1">
      <c r="C347" s="5"/>
      <c r="D347" s="29"/>
      <c r="E347" s="5" t="s">
        <v>551</v>
      </c>
      <c r="I347" s="1066">
        <v>0</v>
      </c>
      <c r="J347" s="1066">
        <v>81</v>
      </c>
      <c r="K347" s="1066">
        <v>81</v>
      </c>
      <c r="L347" s="1066">
        <v>81</v>
      </c>
      <c r="M347" s="1066">
        <v>96</v>
      </c>
      <c r="N347" s="1066">
        <v>96</v>
      </c>
      <c r="O347" s="1066">
        <v>98</v>
      </c>
      <c r="P347" s="1066">
        <v>116</v>
      </c>
      <c r="Q347" s="1067">
        <v>138</v>
      </c>
      <c r="R347" s="1067">
        <v>138</v>
      </c>
      <c r="S347" s="1067">
        <v>147</v>
      </c>
      <c r="T347" s="1067">
        <v>146</v>
      </c>
      <c r="U347" s="1067">
        <v>137</v>
      </c>
      <c r="V347" s="1067">
        <v>135</v>
      </c>
      <c r="W347" s="1067">
        <v>112</v>
      </c>
      <c r="X347" s="1067">
        <v>87</v>
      </c>
      <c r="Y347" s="1067">
        <v>87</v>
      </c>
      <c r="Z347" s="1067">
        <v>87</v>
      </c>
      <c r="AA347" s="1067">
        <v>83</v>
      </c>
      <c r="AB347" s="1067">
        <v>83</v>
      </c>
      <c r="AC347" s="1067">
        <v>81</v>
      </c>
      <c r="AD347" s="1067">
        <v>79</v>
      </c>
      <c r="AE347" s="1067">
        <v>77</v>
      </c>
      <c r="AF347" s="1067">
        <v>82</v>
      </c>
      <c r="AG347" s="1067">
        <v>86</v>
      </c>
      <c r="AH347" s="1067">
        <v>94</v>
      </c>
      <c r="AI347" s="1067">
        <v>102</v>
      </c>
      <c r="AJ347" s="1067">
        <v>110</v>
      </c>
      <c r="AK347" s="1067">
        <v>96</v>
      </c>
    </row>
    <row r="348" spans="1:250" ht="15.75">
      <c r="C348" s="5"/>
      <c r="D348" s="29"/>
      <c r="E348" s="5" t="s">
        <v>552</v>
      </c>
      <c r="I348" s="1066">
        <v>141</v>
      </c>
      <c r="J348" s="1066">
        <v>141</v>
      </c>
      <c r="K348" s="1066">
        <v>163</v>
      </c>
      <c r="L348" s="1066">
        <v>152</v>
      </c>
      <c r="M348" s="1066">
        <v>152</v>
      </c>
      <c r="N348" s="1066">
        <v>143</v>
      </c>
      <c r="O348" s="1066">
        <v>143</v>
      </c>
      <c r="P348" s="1066">
        <v>143</v>
      </c>
      <c r="Q348" s="602">
        <v>147</v>
      </c>
      <c r="R348" s="602">
        <v>153</v>
      </c>
      <c r="S348" s="602">
        <v>161</v>
      </c>
      <c r="T348" s="602">
        <v>169</v>
      </c>
      <c r="U348" s="602">
        <v>177</v>
      </c>
      <c r="V348" s="602">
        <v>189</v>
      </c>
      <c r="W348" s="602">
        <v>190</v>
      </c>
      <c r="X348" s="602">
        <v>191</v>
      </c>
      <c r="Y348" s="602">
        <v>191</v>
      </c>
      <c r="Z348" s="602">
        <v>199</v>
      </c>
      <c r="AA348" s="602">
        <v>199</v>
      </c>
      <c r="AB348" s="602">
        <v>199</v>
      </c>
      <c r="AC348" s="602">
        <v>200</v>
      </c>
      <c r="AD348" s="602">
        <v>203</v>
      </c>
      <c r="AE348" s="602">
        <v>204</v>
      </c>
      <c r="AF348" s="602">
        <v>206</v>
      </c>
      <c r="AG348" s="602">
        <v>206</v>
      </c>
      <c r="AH348" s="602">
        <v>206</v>
      </c>
      <c r="AI348" s="602">
        <v>206</v>
      </c>
      <c r="AJ348" s="602">
        <v>206</v>
      </c>
      <c r="AK348" s="602">
        <v>206</v>
      </c>
    </row>
    <row r="349" spans="1:250" ht="15.75">
      <c r="C349" s="5"/>
      <c r="D349" s="29"/>
      <c r="E349" s="5" t="s">
        <v>801</v>
      </c>
      <c r="I349" s="1066">
        <v>23</v>
      </c>
      <c r="J349" s="1066">
        <v>23</v>
      </c>
      <c r="K349" s="1066">
        <v>30</v>
      </c>
      <c r="L349" s="1066">
        <v>25</v>
      </c>
      <c r="M349" s="1066">
        <v>25</v>
      </c>
      <c r="N349" s="1066">
        <v>25</v>
      </c>
      <c r="O349" s="1066">
        <v>25</v>
      </c>
      <c r="P349" s="1066">
        <v>25</v>
      </c>
      <c r="Q349" s="602">
        <v>30</v>
      </c>
      <c r="R349" s="602">
        <v>32</v>
      </c>
      <c r="S349" s="602">
        <v>36</v>
      </c>
      <c r="T349" s="602">
        <v>37</v>
      </c>
      <c r="U349" s="602">
        <v>37</v>
      </c>
      <c r="V349" s="602">
        <v>40</v>
      </c>
      <c r="W349" s="602">
        <v>40</v>
      </c>
      <c r="X349" s="602">
        <v>40</v>
      </c>
      <c r="Y349" s="602">
        <v>40</v>
      </c>
      <c r="Z349" s="602">
        <v>40</v>
      </c>
      <c r="AA349" s="602">
        <v>40</v>
      </c>
      <c r="AB349" s="602">
        <v>40</v>
      </c>
      <c r="AC349" s="602">
        <v>40</v>
      </c>
      <c r="AD349" s="602">
        <v>40</v>
      </c>
      <c r="AE349" s="602">
        <v>40</v>
      </c>
      <c r="AF349" s="602">
        <v>40</v>
      </c>
      <c r="AG349" s="602">
        <v>40</v>
      </c>
      <c r="AH349" s="602">
        <v>40</v>
      </c>
      <c r="AI349" s="602">
        <v>40</v>
      </c>
      <c r="AJ349" s="602">
        <v>40</v>
      </c>
      <c r="AK349" s="602">
        <v>41</v>
      </c>
    </row>
    <row r="350" spans="1:250" ht="15.75">
      <c r="C350" s="5"/>
      <c r="D350" s="29"/>
      <c r="E350" s="5" t="s">
        <v>627</v>
      </c>
      <c r="I350" s="1066">
        <v>89</v>
      </c>
      <c r="J350" s="1066">
        <v>89</v>
      </c>
      <c r="K350" s="1066">
        <v>60</v>
      </c>
      <c r="L350" s="1066">
        <v>81</v>
      </c>
      <c r="M350" s="1066">
        <v>81</v>
      </c>
      <c r="N350" s="1066">
        <v>90</v>
      </c>
      <c r="O350" s="1066">
        <v>110</v>
      </c>
      <c r="P350" s="1066">
        <v>110</v>
      </c>
      <c r="Q350" s="602">
        <v>124</v>
      </c>
      <c r="R350" s="602">
        <v>135</v>
      </c>
      <c r="S350" s="602">
        <v>135</v>
      </c>
      <c r="T350" s="602">
        <v>137</v>
      </c>
      <c r="U350" s="602">
        <v>139</v>
      </c>
      <c r="V350" s="602">
        <v>140</v>
      </c>
      <c r="W350" s="602">
        <v>141</v>
      </c>
      <c r="X350" s="602">
        <v>141</v>
      </c>
      <c r="Y350" s="602">
        <v>141</v>
      </c>
      <c r="Z350" s="602">
        <v>149</v>
      </c>
      <c r="AA350" s="602">
        <v>149</v>
      </c>
      <c r="AB350" s="602">
        <v>149</v>
      </c>
      <c r="AC350" s="602">
        <v>153</v>
      </c>
      <c r="AD350" s="602">
        <v>155</v>
      </c>
      <c r="AE350" s="602">
        <v>160</v>
      </c>
      <c r="AF350" s="602">
        <v>160</v>
      </c>
      <c r="AG350" s="602">
        <v>160</v>
      </c>
      <c r="AH350" s="602">
        <v>165</v>
      </c>
      <c r="AI350" s="602">
        <v>177</v>
      </c>
      <c r="AJ350" s="602">
        <v>177</v>
      </c>
      <c r="AK350" s="602">
        <v>225</v>
      </c>
    </row>
    <row r="351" spans="1:250" ht="15.75">
      <c r="C351" s="5"/>
      <c r="D351" s="29"/>
      <c r="E351" s="5" t="s">
        <v>555</v>
      </c>
      <c r="I351" s="1066">
        <v>82</v>
      </c>
      <c r="J351" s="1066">
        <v>82</v>
      </c>
      <c r="K351" s="1066">
        <v>92</v>
      </c>
      <c r="L351" s="1066">
        <v>112</v>
      </c>
      <c r="M351" s="1066">
        <v>122</v>
      </c>
      <c r="N351" s="1066">
        <v>147</v>
      </c>
      <c r="O351" s="1066">
        <v>157</v>
      </c>
      <c r="P351" s="1066">
        <v>167</v>
      </c>
      <c r="Q351" s="602">
        <v>171</v>
      </c>
      <c r="R351" s="602">
        <v>180</v>
      </c>
      <c r="S351" s="602">
        <v>185</v>
      </c>
      <c r="T351" s="602">
        <v>193</v>
      </c>
      <c r="U351" s="602">
        <v>197</v>
      </c>
      <c r="V351" s="602">
        <v>199</v>
      </c>
      <c r="W351" s="602">
        <v>199</v>
      </c>
      <c r="X351" s="602">
        <v>199</v>
      </c>
      <c r="Y351" s="602">
        <v>199</v>
      </c>
      <c r="Z351" s="602">
        <v>203</v>
      </c>
      <c r="AA351" s="602">
        <v>203</v>
      </c>
      <c r="AB351" s="602">
        <v>203</v>
      </c>
      <c r="AC351" s="602">
        <v>203</v>
      </c>
      <c r="AD351" s="602">
        <v>203</v>
      </c>
      <c r="AE351" s="602">
        <v>203</v>
      </c>
      <c r="AF351" s="602">
        <v>203</v>
      </c>
      <c r="AG351" s="602">
        <v>205</v>
      </c>
      <c r="AH351" s="602">
        <v>206</v>
      </c>
      <c r="AI351" s="602">
        <v>233</v>
      </c>
      <c r="AJ351" s="602">
        <v>233</v>
      </c>
      <c r="AK351" s="602">
        <v>258</v>
      </c>
    </row>
    <row r="352" spans="1:250" ht="15.75">
      <c r="C352" s="5"/>
      <c r="D352" s="29" t="s">
        <v>900</v>
      </c>
      <c r="I352" s="627"/>
      <c r="J352" s="627"/>
      <c r="K352" s="627"/>
      <c r="L352" s="627"/>
      <c r="M352" s="627"/>
      <c r="N352" s="627"/>
      <c r="O352" s="627"/>
      <c r="P352" s="627"/>
      <c r="Q352" s="627"/>
      <c r="R352" s="627"/>
      <c r="S352" s="627"/>
      <c r="T352" s="627"/>
      <c r="U352" s="627"/>
      <c r="V352" s="627"/>
      <c r="W352" s="627"/>
      <c r="X352" s="627"/>
      <c r="Y352" s="627"/>
      <c r="Z352" s="627"/>
      <c r="AA352" s="627"/>
      <c r="AB352" s="627"/>
      <c r="AC352" s="627"/>
      <c r="AD352" s="627"/>
      <c r="AE352" s="627"/>
      <c r="AF352" s="627"/>
      <c r="AG352" s="627"/>
      <c r="AH352" s="627"/>
      <c r="AI352" s="627"/>
      <c r="AJ352" s="627"/>
      <c r="AK352" s="627"/>
    </row>
    <row r="353" spans="3:37" ht="15.75">
      <c r="C353" s="5"/>
      <c r="D353" s="29"/>
      <c r="E353" s="5" t="s">
        <v>535</v>
      </c>
      <c r="I353" s="627"/>
      <c r="J353" s="627"/>
      <c r="K353" s="627"/>
      <c r="L353" s="627"/>
      <c r="M353" s="627"/>
      <c r="N353" s="627"/>
      <c r="O353" s="627"/>
      <c r="P353" s="627"/>
      <c r="Q353" s="627"/>
      <c r="R353" s="627"/>
      <c r="S353" s="627"/>
      <c r="T353" s="627"/>
      <c r="U353" s="627"/>
      <c r="V353" s="627"/>
      <c r="W353" s="627"/>
      <c r="X353" s="627"/>
      <c r="Y353" s="627"/>
      <c r="Z353" s="627"/>
      <c r="AA353" s="627"/>
      <c r="AB353" s="627"/>
      <c r="AC353" s="627"/>
      <c r="AD353" s="627"/>
      <c r="AE353" s="627"/>
      <c r="AF353" s="627"/>
      <c r="AG353" s="627"/>
      <c r="AH353" s="627"/>
      <c r="AI353" s="627"/>
      <c r="AJ353" s="627"/>
      <c r="AK353" s="627"/>
    </row>
    <row r="354" spans="3:37" ht="15.75">
      <c r="C354" s="5"/>
      <c r="D354" s="29"/>
      <c r="F354" s="5" t="s">
        <v>635</v>
      </c>
      <c r="I354" s="1066">
        <v>64.091690544412614</v>
      </c>
      <c r="J354" s="1066">
        <v>52.174846625766875</v>
      </c>
      <c r="K354" s="1066">
        <v>52.174846625766875</v>
      </c>
      <c r="L354" s="1066">
        <v>52.489425981873111</v>
      </c>
      <c r="M354" s="1066">
        <v>52.489425981873111</v>
      </c>
      <c r="N354" s="1066">
        <v>52.489425981873111</v>
      </c>
      <c r="O354" s="1066">
        <v>53.658119658119659</v>
      </c>
      <c r="P354" s="1066">
        <v>95.621359223300971</v>
      </c>
      <c r="Q354" s="778">
        <v>104.17607223476298</v>
      </c>
      <c r="R354" s="778">
        <v>105.73160173160173</v>
      </c>
      <c r="S354" s="778">
        <v>107.4757894736842</v>
      </c>
      <c r="T354" s="778">
        <v>109.10882956878849</v>
      </c>
      <c r="U354" s="778">
        <v>117.32015810276678</v>
      </c>
      <c r="V354" s="778">
        <v>120.09541984732826</v>
      </c>
      <c r="W354" s="778">
        <v>139.74134790528234</v>
      </c>
      <c r="X354" s="778">
        <v>161.34086956521739</v>
      </c>
      <c r="Y354" s="778">
        <v>161.34086956521739</v>
      </c>
      <c r="Z354" s="778">
        <v>162.46869712351946</v>
      </c>
      <c r="AA354" s="778">
        <v>165.94789915966385</v>
      </c>
      <c r="AB354" s="778">
        <v>165.94789915966385</v>
      </c>
      <c r="AC354" s="778">
        <v>168.03322259136212</v>
      </c>
      <c r="AD354" s="778">
        <v>170.11658456486043</v>
      </c>
      <c r="AE354" s="778">
        <v>172.26418152350081</v>
      </c>
      <c r="AF354" s="778">
        <v>174.14653784219001</v>
      </c>
      <c r="AG354" s="778">
        <v>176.77564102564102</v>
      </c>
      <c r="AH354" s="778">
        <v>177.10333863275039</v>
      </c>
      <c r="AI354" s="778">
        <v>177.86895475819031</v>
      </c>
      <c r="AJ354" s="778">
        <v>177.86895475819031</v>
      </c>
      <c r="AK354" s="778">
        <v>200.22471910112358</v>
      </c>
    </row>
    <row r="355" spans="3:37" ht="15.75">
      <c r="C355" s="5"/>
      <c r="D355" s="29"/>
      <c r="F355" s="5" t="s">
        <v>552</v>
      </c>
      <c r="I355" s="1066">
        <v>94.134670487106007</v>
      </c>
      <c r="J355" s="1066">
        <v>100.77607361963189</v>
      </c>
      <c r="K355" s="1066">
        <v>116.5</v>
      </c>
      <c r="L355" s="1066">
        <v>109.29305135951661</v>
      </c>
      <c r="M355" s="1066">
        <v>109.29305135951662</v>
      </c>
      <c r="N355" s="1066">
        <v>102.82175226586102</v>
      </c>
      <c r="O355" s="1066">
        <v>105.11111111111111</v>
      </c>
      <c r="P355" s="1066">
        <v>102.04368932038835</v>
      </c>
      <c r="Q355" s="778">
        <v>107.84424379232506</v>
      </c>
      <c r="R355" s="778">
        <v>113.92207792207792</v>
      </c>
      <c r="S355" s="778">
        <v>121.00421052631579</v>
      </c>
      <c r="T355" s="778">
        <v>128.05133470225871</v>
      </c>
      <c r="U355" s="778">
        <v>135.72332015810275</v>
      </c>
      <c r="V355" s="778">
        <v>146.43893129770993</v>
      </c>
      <c r="W355" s="778">
        <v>149.16211293260471</v>
      </c>
      <c r="X355" s="778">
        <v>151.80347826086955</v>
      </c>
      <c r="Y355" s="778">
        <v>151.80347826086955</v>
      </c>
      <c r="Z355" s="778">
        <v>159.26734348561757</v>
      </c>
      <c r="AA355" s="778">
        <v>159.53445378151258</v>
      </c>
      <c r="AB355" s="778">
        <v>159.53445378151258</v>
      </c>
      <c r="AC355" s="778">
        <v>160.79734219269105</v>
      </c>
      <c r="AD355" s="778">
        <v>163.66666666666666</v>
      </c>
      <c r="AE355" s="778">
        <v>164.98541329011346</v>
      </c>
      <c r="AF355" s="778">
        <v>166.85668276972623</v>
      </c>
      <c r="AG355" s="778">
        <v>167.0448717948718</v>
      </c>
      <c r="AH355" s="778">
        <v>167.35453100158983</v>
      </c>
      <c r="AI355" s="778">
        <v>168.07800312012481</v>
      </c>
      <c r="AJ355" s="778">
        <v>168.07800312012481</v>
      </c>
      <c r="AK355" s="778">
        <v>171.85955056179773</v>
      </c>
    </row>
    <row r="356" spans="3:37" ht="15.75">
      <c r="C356" s="5"/>
      <c r="D356" s="29"/>
      <c r="F356" s="5" t="s">
        <v>801</v>
      </c>
      <c r="I356" s="1066">
        <v>15.355300859598852</v>
      </c>
      <c r="J356" s="1066">
        <v>16.438650306748464</v>
      </c>
      <c r="K356" s="1066">
        <v>21.44171779141104</v>
      </c>
      <c r="L356" s="1066">
        <v>17.975830815709969</v>
      </c>
      <c r="M356" s="1066">
        <v>17.975830815709969</v>
      </c>
      <c r="N356" s="1066">
        <v>17.975830815709969</v>
      </c>
      <c r="O356" s="1066">
        <v>18.376068376068375</v>
      </c>
      <c r="P356" s="1066">
        <v>17.839805825242717</v>
      </c>
      <c r="Q356" s="778">
        <v>22.009029345372461</v>
      </c>
      <c r="R356" s="778">
        <v>23.826839826839826</v>
      </c>
      <c r="S356" s="778">
        <v>27.056842105263161</v>
      </c>
      <c r="T356" s="778">
        <v>28.034907597535934</v>
      </c>
      <c r="U356" s="778">
        <v>28.371541501976282</v>
      </c>
      <c r="V356" s="778">
        <v>30.992366412213741</v>
      </c>
      <c r="W356" s="778">
        <v>31.402550091074684</v>
      </c>
      <c r="X356" s="778">
        <v>31.791304347826088</v>
      </c>
      <c r="Y356" s="778">
        <v>31.791304347826088</v>
      </c>
      <c r="Z356" s="778">
        <v>32.01353637901861</v>
      </c>
      <c r="AA356" s="778">
        <v>32.067226890756302</v>
      </c>
      <c r="AB356" s="778">
        <v>32.067226890756302</v>
      </c>
      <c r="AC356" s="778">
        <v>32.159468438538205</v>
      </c>
      <c r="AD356" s="778">
        <v>32.249589490968802</v>
      </c>
      <c r="AE356" s="778">
        <v>32.35008103727715</v>
      </c>
      <c r="AF356" s="778">
        <v>32.399355877616742</v>
      </c>
      <c r="AG356" s="778">
        <v>32.435897435897431</v>
      </c>
      <c r="AH356" s="778">
        <v>32.496025437201908</v>
      </c>
      <c r="AI356" s="778">
        <v>32.636505460218409</v>
      </c>
      <c r="AJ356" s="778">
        <v>32.636505460218409</v>
      </c>
      <c r="AK356" s="778">
        <v>34.205056179775283</v>
      </c>
    </row>
    <row r="357" spans="3:37" ht="15.75">
      <c r="D357" s="29"/>
      <c r="F357" s="5" t="s">
        <v>627</v>
      </c>
      <c r="I357" s="1066">
        <v>59.418338108882516</v>
      </c>
      <c r="J357" s="1066">
        <v>63.610429447852752</v>
      </c>
      <c r="K357" s="1066">
        <v>42.883435582822081</v>
      </c>
      <c r="L357" s="1066">
        <v>58.241691842900302</v>
      </c>
      <c r="M357" s="1066">
        <v>58.241691842900302</v>
      </c>
      <c r="N357" s="1066">
        <v>64.712990936555897</v>
      </c>
      <c r="O357" s="1066">
        <v>80.854700854700852</v>
      </c>
      <c r="P357" s="1066">
        <v>78.495145631067956</v>
      </c>
      <c r="Q357" s="778">
        <v>90.970654627539503</v>
      </c>
      <c r="R357" s="778">
        <v>100.51948051948051</v>
      </c>
      <c r="S357" s="778">
        <v>101.46315789473684</v>
      </c>
      <c r="T357" s="778">
        <v>103.80492813141684</v>
      </c>
      <c r="U357" s="778">
        <v>106.58498023715416</v>
      </c>
      <c r="V357" s="778">
        <v>108.47328244274809</v>
      </c>
      <c r="W357" s="778">
        <v>110.69398907103826</v>
      </c>
      <c r="X357" s="778">
        <v>112.06434782608696</v>
      </c>
      <c r="Y357" s="778">
        <v>112.06434782608696</v>
      </c>
      <c r="Z357" s="778">
        <v>119.25042301184433</v>
      </c>
      <c r="AA357" s="778">
        <v>119.45042016806723</v>
      </c>
      <c r="AB357" s="778">
        <v>119.45042016806723</v>
      </c>
      <c r="AC357" s="778">
        <v>123.00996677740864</v>
      </c>
      <c r="AD357" s="778">
        <v>124.96715927750411</v>
      </c>
      <c r="AE357" s="778">
        <v>129.4003241491086</v>
      </c>
      <c r="AF357" s="778">
        <v>129.59742351046697</v>
      </c>
      <c r="AG357" s="778">
        <v>129.74358974358972</v>
      </c>
      <c r="AH357" s="778">
        <v>134.04610492845788</v>
      </c>
      <c r="AI357" s="778">
        <v>144.41653666146644</v>
      </c>
      <c r="AJ357" s="778">
        <v>144.41653666146644</v>
      </c>
      <c r="AK357" s="778">
        <v>187.71067415730337</v>
      </c>
    </row>
    <row r="358" spans="3:37" ht="15.75">
      <c r="D358" s="29"/>
      <c r="F358" s="5" t="s">
        <v>37</v>
      </c>
      <c r="I358" s="1068">
        <v>233</v>
      </c>
      <c r="J358" s="1068">
        <v>233</v>
      </c>
      <c r="K358" s="1068">
        <v>233</v>
      </c>
      <c r="L358" s="1068">
        <v>238</v>
      </c>
      <c r="M358" s="1068">
        <v>238</v>
      </c>
      <c r="N358" s="1068">
        <v>238</v>
      </c>
      <c r="O358" s="1068">
        <v>258</v>
      </c>
      <c r="P358" s="1068">
        <v>294</v>
      </c>
      <c r="Q358" s="787">
        <v>325</v>
      </c>
      <c r="R358" s="787">
        <v>344</v>
      </c>
      <c r="S358" s="787">
        <v>357</v>
      </c>
      <c r="T358" s="787">
        <v>369</v>
      </c>
      <c r="U358" s="787">
        <v>388</v>
      </c>
      <c r="V358" s="787">
        <v>406</v>
      </c>
      <c r="W358" s="787">
        <v>431</v>
      </c>
      <c r="X358" s="787">
        <v>457</v>
      </c>
      <c r="Y358" s="787">
        <v>457</v>
      </c>
      <c r="Z358" s="787">
        <v>473</v>
      </c>
      <c r="AA358" s="787">
        <v>477</v>
      </c>
      <c r="AB358" s="787">
        <v>477</v>
      </c>
      <c r="AC358" s="787">
        <v>484</v>
      </c>
      <c r="AD358" s="787">
        <v>491</v>
      </c>
      <c r="AE358" s="787">
        <v>499</v>
      </c>
      <c r="AF358" s="787">
        <v>503</v>
      </c>
      <c r="AG358" s="787">
        <v>506</v>
      </c>
      <c r="AH358" s="787">
        <v>511</v>
      </c>
      <c r="AI358" s="787">
        <v>523</v>
      </c>
      <c r="AJ358" s="787">
        <v>523</v>
      </c>
      <c r="AK358" s="787">
        <v>594</v>
      </c>
    </row>
    <row r="359" spans="3:37" ht="15.75">
      <c r="D359" s="29"/>
      <c r="F359" s="5" t="s">
        <v>901</v>
      </c>
      <c r="I359" s="1066">
        <v>57</v>
      </c>
      <c r="J359" s="1066">
        <v>57</v>
      </c>
      <c r="K359" s="1066">
        <v>67</v>
      </c>
      <c r="L359" s="1066">
        <v>87</v>
      </c>
      <c r="M359" s="1066">
        <v>97</v>
      </c>
      <c r="N359" s="1066">
        <v>122</v>
      </c>
      <c r="O359" s="1066">
        <v>132</v>
      </c>
      <c r="P359" s="1066">
        <v>142</v>
      </c>
      <c r="Q359" s="778">
        <v>146</v>
      </c>
      <c r="R359" s="778">
        <v>155</v>
      </c>
      <c r="S359" s="778">
        <v>160</v>
      </c>
      <c r="T359" s="778">
        <v>168</v>
      </c>
      <c r="U359" s="778">
        <v>172</v>
      </c>
      <c r="V359" s="778">
        <v>174</v>
      </c>
      <c r="W359" s="778">
        <v>174</v>
      </c>
      <c r="X359" s="778">
        <v>174</v>
      </c>
      <c r="Y359" s="778">
        <v>174</v>
      </c>
      <c r="Z359" s="778">
        <v>178</v>
      </c>
      <c r="AA359" s="778">
        <v>178</v>
      </c>
      <c r="AB359" s="778">
        <v>178</v>
      </c>
      <c r="AC359" s="778">
        <v>178</v>
      </c>
      <c r="AD359" s="778">
        <v>178</v>
      </c>
      <c r="AE359" s="778">
        <v>178</v>
      </c>
      <c r="AF359" s="778">
        <v>178</v>
      </c>
      <c r="AG359" s="778">
        <v>180</v>
      </c>
      <c r="AH359" s="778">
        <v>181</v>
      </c>
      <c r="AI359" s="778">
        <v>208</v>
      </c>
      <c r="AJ359" s="778">
        <v>208</v>
      </c>
      <c r="AK359" s="778">
        <v>233</v>
      </c>
    </row>
    <row r="360" spans="3:37" ht="15.75">
      <c r="D360" s="29"/>
      <c r="E360" s="5" t="s">
        <v>902</v>
      </c>
    </row>
    <row r="361" spans="3:37" ht="15.75">
      <c r="D361" s="29"/>
      <c r="F361" s="5" t="s">
        <v>635</v>
      </c>
      <c r="I361" s="1066">
        <v>64.916905444126073</v>
      </c>
      <c r="J361" s="1066">
        <v>52.846625766871171</v>
      </c>
      <c r="K361" s="1066">
        <v>52.846625766871171</v>
      </c>
      <c r="L361" s="1066">
        <v>53.151057401812686</v>
      </c>
      <c r="M361" s="1066">
        <v>53.151057401812686</v>
      </c>
      <c r="N361" s="1066">
        <v>53.151057401812686</v>
      </c>
      <c r="O361" s="1066">
        <v>54.282051282051285</v>
      </c>
      <c r="P361" s="1066">
        <v>104.72815533980584</v>
      </c>
      <c r="Q361" s="778">
        <v>113.15124153498871</v>
      </c>
      <c r="R361" s="778">
        <v>114.33766233766232</v>
      </c>
      <c r="S361" s="778">
        <v>115.90526315789472</v>
      </c>
      <c r="T361" s="778">
        <v>117.38809034907598</v>
      </c>
      <c r="U361" s="778">
        <v>125.78656126482213</v>
      </c>
      <c r="V361" s="778">
        <v>128.37786259541986</v>
      </c>
      <c r="W361" s="778">
        <v>148.81967213114754</v>
      </c>
      <c r="X361" s="778">
        <v>171.22608695652175</v>
      </c>
      <c r="Y361" s="778">
        <v>171.22608695652175</v>
      </c>
      <c r="Z361" s="778">
        <v>172.08629441624367</v>
      </c>
      <c r="AA361" s="778">
        <v>175.68907563025209</v>
      </c>
      <c r="AB361" s="778">
        <v>175.68907563025209</v>
      </c>
      <c r="AC361" s="778">
        <v>177.75415282392026</v>
      </c>
      <c r="AD361" s="778">
        <v>179.81773399014779</v>
      </c>
      <c r="AE361" s="778">
        <v>181.93030794165318</v>
      </c>
      <c r="AF361" s="778">
        <v>183.84057971014491</v>
      </c>
      <c r="AG361" s="778">
        <v>186.55769230769229</v>
      </c>
      <c r="AH361" s="778">
        <v>186.80763116057236</v>
      </c>
      <c r="AI361" s="778">
        <v>187.39157566302652</v>
      </c>
      <c r="AJ361" s="778">
        <v>187.39157566302652</v>
      </c>
      <c r="AK361" s="778">
        <v>209.6629213483146</v>
      </c>
    </row>
    <row r="362" spans="3:37" ht="15.75">
      <c r="D362" s="29"/>
      <c r="F362" s="5" t="s">
        <v>552</v>
      </c>
      <c r="I362" s="1066">
        <v>95.346704871060169</v>
      </c>
      <c r="J362" s="1066">
        <v>102.07361963190183</v>
      </c>
      <c r="K362" s="1066">
        <v>118</v>
      </c>
      <c r="L362" s="1066">
        <v>110.67069486404833</v>
      </c>
      <c r="M362" s="1066">
        <v>110.67069486404833</v>
      </c>
      <c r="N362" s="1066">
        <v>104.1178247734139</v>
      </c>
      <c r="O362" s="1066">
        <v>106.33333333333334</v>
      </c>
      <c r="P362" s="1066">
        <v>111.7621359223301</v>
      </c>
      <c r="Q362" s="778">
        <v>117.13544018058691</v>
      </c>
      <c r="R362" s="778">
        <v>123.1948051948052</v>
      </c>
      <c r="S362" s="778">
        <v>130.49473684210525</v>
      </c>
      <c r="T362" s="778">
        <v>137.76796714579055</v>
      </c>
      <c r="U362" s="778">
        <v>145.51778656126481</v>
      </c>
      <c r="V362" s="778">
        <v>156.53816793893131</v>
      </c>
      <c r="W362" s="778">
        <v>158.85245901639342</v>
      </c>
      <c r="X362" s="778">
        <v>161.10434782608695</v>
      </c>
      <c r="Y362" s="778">
        <v>161.10434782608695</v>
      </c>
      <c r="Z362" s="778">
        <v>168.6954314720812</v>
      </c>
      <c r="AA362" s="778">
        <v>168.89915966386553</v>
      </c>
      <c r="AB362" s="778">
        <v>168.89915966386553</v>
      </c>
      <c r="AC362" s="778">
        <v>170.09966777408638</v>
      </c>
      <c r="AD362" s="778">
        <v>173</v>
      </c>
      <c r="AE362" s="778">
        <v>174.24311183144249</v>
      </c>
      <c r="AF362" s="778">
        <v>176.14492753623188</v>
      </c>
      <c r="AG362" s="778">
        <v>176.28846153846155</v>
      </c>
      <c r="AH362" s="778">
        <v>176.52464228934818</v>
      </c>
      <c r="AI362" s="778">
        <v>177.07644305772232</v>
      </c>
      <c r="AJ362" s="778">
        <v>177.07644305772232</v>
      </c>
      <c r="AK362" s="778">
        <v>179.96067415730337</v>
      </c>
    </row>
    <row r="363" spans="3:37" ht="15.75">
      <c r="D363" s="29"/>
      <c r="F363" s="5" t="s">
        <v>801</v>
      </c>
      <c r="I363" s="1066">
        <v>15.553008595988537</v>
      </c>
      <c r="J363" s="1066">
        <v>16.650306748466257</v>
      </c>
      <c r="K363" s="1066">
        <v>21.717791411042946</v>
      </c>
      <c r="L363" s="1066">
        <v>18.202416918429002</v>
      </c>
      <c r="M363" s="1066">
        <v>18.202416918429002</v>
      </c>
      <c r="N363" s="1066">
        <v>18.202416918429002</v>
      </c>
      <c r="O363" s="1066">
        <v>18.589743589743591</v>
      </c>
      <c r="P363" s="1066">
        <v>19.538834951456312</v>
      </c>
      <c r="Q363" s="778">
        <v>23.905191873589168</v>
      </c>
      <c r="R363" s="778">
        <v>25.766233766233768</v>
      </c>
      <c r="S363" s="778">
        <v>29.178947368421056</v>
      </c>
      <c r="T363" s="778">
        <v>30.162217659137578</v>
      </c>
      <c r="U363" s="778">
        <v>30.418972332015809</v>
      </c>
      <c r="V363" s="778">
        <v>33.12977099236641</v>
      </c>
      <c r="W363" s="778">
        <v>33.442622950819676</v>
      </c>
      <c r="X363" s="778">
        <v>33.739130434782609</v>
      </c>
      <c r="Y363" s="778">
        <v>33.739130434782609</v>
      </c>
      <c r="Z363" s="778">
        <v>33.908629441624363</v>
      </c>
      <c r="AA363" s="778">
        <v>33.949579831932773</v>
      </c>
      <c r="AB363" s="778">
        <v>33.949579831932773</v>
      </c>
      <c r="AC363" s="778">
        <v>34.019933554817278</v>
      </c>
      <c r="AD363" s="778">
        <v>34.088669950738918</v>
      </c>
      <c r="AE363" s="778">
        <v>34.165316045380877</v>
      </c>
      <c r="AF363" s="778">
        <v>34.202898550724633</v>
      </c>
      <c r="AG363" s="778">
        <v>34.230769230769226</v>
      </c>
      <c r="AH363" s="778">
        <v>34.276629570747218</v>
      </c>
      <c r="AI363" s="778">
        <v>34.383775351014044</v>
      </c>
      <c r="AJ363" s="778">
        <v>34.383775351014044</v>
      </c>
      <c r="AK363" s="778">
        <v>35.817415730337082</v>
      </c>
    </row>
    <row r="364" spans="3:37" ht="15.75">
      <c r="D364" s="29"/>
      <c r="F364" s="5" t="s">
        <v>627</v>
      </c>
      <c r="I364" s="1066">
        <v>60.183381088825215</v>
      </c>
      <c r="J364" s="1066">
        <v>64.429447852760731</v>
      </c>
      <c r="K364" s="1066">
        <v>43.435582822085891</v>
      </c>
      <c r="L364" s="1066">
        <v>58.975830815709969</v>
      </c>
      <c r="M364" s="1066">
        <v>58.975830815709969</v>
      </c>
      <c r="N364" s="1066">
        <v>65.528700906344412</v>
      </c>
      <c r="O364" s="1066">
        <v>81.794871794871796</v>
      </c>
      <c r="P364" s="1066">
        <v>85.970873786407765</v>
      </c>
      <c r="Q364" s="778">
        <v>98.808126410835214</v>
      </c>
      <c r="R364" s="778">
        <v>108.7012987012987</v>
      </c>
      <c r="S364" s="778">
        <v>109.42105263157895</v>
      </c>
      <c r="T364" s="778">
        <v>111.6817248459959</v>
      </c>
      <c r="U364" s="778">
        <v>114.27667984189725</v>
      </c>
      <c r="V364" s="778">
        <v>115.95419847328245</v>
      </c>
      <c r="W364" s="778">
        <v>117.88524590163935</v>
      </c>
      <c r="X364" s="778">
        <v>118.9304347826087</v>
      </c>
      <c r="Y364" s="778">
        <v>118.9304347826087</v>
      </c>
      <c r="Z364" s="778">
        <v>126.30964467005077</v>
      </c>
      <c r="AA364" s="778">
        <v>126.46218487394958</v>
      </c>
      <c r="AB364" s="778">
        <v>126.46218487394958</v>
      </c>
      <c r="AC364" s="778">
        <v>130.12624584717608</v>
      </c>
      <c r="AD364" s="778">
        <v>132.09359605911331</v>
      </c>
      <c r="AE364" s="778">
        <v>136.66126418152351</v>
      </c>
      <c r="AF364" s="778">
        <v>136.81159420289853</v>
      </c>
      <c r="AG364" s="778">
        <v>136.92307692307691</v>
      </c>
      <c r="AH364" s="778">
        <v>141.39109697933227</v>
      </c>
      <c r="AI364" s="778">
        <v>152.1482059282371</v>
      </c>
      <c r="AJ364" s="778">
        <v>152.1482059282371</v>
      </c>
      <c r="AK364" s="778">
        <v>196.55898876404495</v>
      </c>
    </row>
    <row r="365" spans="3:37" ht="15.75">
      <c r="D365" s="29"/>
      <c r="F365" s="5" t="s">
        <v>37</v>
      </c>
      <c r="I365" s="1068">
        <v>236</v>
      </c>
      <c r="J365" s="1068">
        <v>236</v>
      </c>
      <c r="K365" s="1068">
        <v>236</v>
      </c>
      <c r="L365" s="1068">
        <v>241</v>
      </c>
      <c r="M365" s="1068">
        <v>241</v>
      </c>
      <c r="N365" s="1068">
        <v>241</v>
      </c>
      <c r="O365" s="1068">
        <v>261</v>
      </c>
      <c r="P365" s="1068">
        <v>322</v>
      </c>
      <c r="Q365" s="787">
        <v>353</v>
      </c>
      <c r="R365" s="787">
        <v>372</v>
      </c>
      <c r="S365" s="787">
        <v>385</v>
      </c>
      <c r="T365" s="787">
        <v>397</v>
      </c>
      <c r="U365" s="787">
        <v>416</v>
      </c>
      <c r="V365" s="787">
        <v>434</v>
      </c>
      <c r="W365" s="787">
        <v>459</v>
      </c>
      <c r="X365" s="787">
        <v>485</v>
      </c>
      <c r="Y365" s="787">
        <v>485</v>
      </c>
      <c r="Z365" s="787">
        <v>501</v>
      </c>
      <c r="AA365" s="787">
        <v>505</v>
      </c>
      <c r="AB365" s="787">
        <v>505</v>
      </c>
      <c r="AC365" s="787">
        <v>512</v>
      </c>
      <c r="AD365" s="787">
        <v>519</v>
      </c>
      <c r="AE365" s="787">
        <v>527</v>
      </c>
      <c r="AF365" s="787">
        <v>531</v>
      </c>
      <c r="AG365" s="787">
        <v>534</v>
      </c>
      <c r="AH365" s="787">
        <v>539</v>
      </c>
      <c r="AI365" s="787">
        <v>551</v>
      </c>
      <c r="AJ365" s="787">
        <v>551</v>
      </c>
      <c r="AK365" s="787">
        <v>622</v>
      </c>
    </row>
    <row r="366" spans="3:37" ht="15.75">
      <c r="D366" s="29"/>
      <c r="F366" s="5" t="s">
        <v>901</v>
      </c>
      <c r="I366" s="1066">
        <v>58</v>
      </c>
      <c r="J366" s="1066">
        <v>58</v>
      </c>
      <c r="K366" s="1066">
        <v>68</v>
      </c>
      <c r="L366" s="1066">
        <v>88</v>
      </c>
      <c r="M366" s="1066">
        <v>98</v>
      </c>
      <c r="N366" s="1066">
        <v>123</v>
      </c>
      <c r="O366" s="1066">
        <v>133</v>
      </c>
      <c r="P366" s="1066">
        <v>143</v>
      </c>
      <c r="Q366" s="778">
        <v>147</v>
      </c>
      <c r="R366" s="778">
        <v>156</v>
      </c>
      <c r="S366" s="778">
        <v>161</v>
      </c>
      <c r="T366" s="778">
        <v>169</v>
      </c>
      <c r="U366" s="778">
        <v>173</v>
      </c>
      <c r="V366" s="778">
        <v>175</v>
      </c>
      <c r="W366" s="778">
        <v>175</v>
      </c>
      <c r="X366" s="778">
        <v>175</v>
      </c>
      <c r="Y366" s="778">
        <v>175</v>
      </c>
      <c r="Z366" s="778">
        <v>179</v>
      </c>
      <c r="AA366" s="778">
        <v>179</v>
      </c>
      <c r="AB366" s="778">
        <v>179</v>
      </c>
      <c r="AC366" s="778">
        <v>179</v>
      </c>
      <c r="AD366" s="778">
        <v>179</v>
      </c>
      <c r="AE366" s="778">
        <v>179</v>
      </c>
      <c r="AF366" s="778">
        <v>179</v>
      </c>
      <c r="AG366" s="778">
        <v>181</v>
      </c>
      <c r="AH366" s="778">
        <v>182</v>
      </c>
      <c r="AI366" s="778">
        <v>209</v>
      </c>
      <c r="AJ366" s="778">
        <v>209</v>
      </c>
      <c r="AK366" s="778">
        <v>234</v>
      </c>
    </row>
    <row r="367" spans="3:37" ht="15.75">
      <c r="D367" s="29" t="s">
        <v>906</v>
      </c>
      <c r="Q367" s="251"/>
      <c r="R367" s="251"/>
      <c r="S367" s="251"/>
      <c r="T367" s="251"/>
      <c r="U367" s="251"/>
      <c r="V367" s="251"/>
      <c r="W367" s="251"/>
      <c r="X367" s="251"/>
      <c r="Y367" s="251"/>
      <c r="Z367" s="251"/>
      <c r="AA367" s="251"/>
      <c r="AB367" s="251"/>
      <c r="AC367" s="251"/>
      <c r="AD367" s="251"/>
      <c r="AE367" s="251"/>
      <c r="AF367" s="251"/>
      <c r="AG367" s="251"/>
      <c r="AH367" s="251"/>
      <c r="AI367" s="251"/>
      <c r="AJ367" s="251"/>
      <c r="AK367" s="251"/>
    </row>
    <row r="368" spans="3:37" ht="15.75">
      <c r="D368" s="29"/>
      <c r="E368" s="5" t="s">
        <v>907</v>
      </c>
      <c r="Q368" s="251"/>
      <c r="R368" s="251"/>
      <c r="S368" s="251"/>
      <c r="T368" s="251"/>
      <c r="U368" s="251"/>
      <c r="V368" s="251"/>
      <c r="W368" s="251"/>
      <c r="X368" s="251"/>
      <c r="Y368" s="251"/>
      <c r="Z368" s="251"/>
      <c r="AA368" s="251"/>
      <c r="AB368" s="251"/>
      <c r="AC368" s="251"/>
      <c r="AD368" s="251"/>
      <c r="AE368" s="251"/>
      <c r="AF368" s="251"/>
      <c r="AG368" s="251"/>
      <c r="AH368" s="251"/>
      <c r="AI368" s="251"/>
      <c r="AJ368" s="251"/>
      <c r="AK368" s="251"/>
    </row>
    <row r="369" spans="4:37" ht="15.75">
      <c r="D369" s="29"/>
      <c r="F369" s="5" t="s">
        <v>552</v>
      </c>
      <c r="I369" s="1066">
        <v>53.323636363636368</v>
      </c>
      <c r="J369" s="1066">
        <v>54.165177865612648</v>
      </c>
      <c r="K369" s="1066">
        <v>63.589328063241098</v>
      </c>
      <c r="L369" s="1066">
        <v>59.050232558139541</v>
      </c>
      <c r="M369" s="1066">
        <v>59.963410852713181</v>
      </c>
      <c r="N369" s="1066">
        <v>57.288682170542636</v>
      </c>
      <c r="O369" s="1066">
        <v>53.990215827338126</v>
      </c>
      <c r="P369" s="1066">
        <v>54.828669064748212</v>
      </c>
      <c r="Q369" s="778">
        <v>52.861395348837206</v>
      </c>
      <c r="R369" s="778">
        <v>52.555500000000002</v>
      </c>
      <c r="S369" s="778">
        <v>54.133825301204816</v>
      </c>
      <c r="T369" s="778">
        <v>55.853760932944603</v>
      </c>
      <c r="U369" s="778">
        <v>57.71804532577903</v>
      </c>
      <c r="V369" s="778">
        <v>59.875609756097568</v>
      </c>
      <c r="W369" s="778">
        <v>60.794878706199462</v>
      </c>
      <c r="X369" s="778">
        <v>61.895295698924727</v>
      </c>
      <c r="Y369" s="778">
        <v>62.855430107526878</v>
      </c>
      <c r="Z369" s="778">
        <v>63.756932989690718</v>
      </c>
      <c r="AA369" s="778">
        <v>64.746804123711328</v>
      </c>
      <c r="AB369" s="778">
        <v>65.752061855670092</v>
      </c>
      <c r="AC369" s="778">
        <v>66.24936386768448</v>
      </c>
      <c r="AD369" s="778">
        <v>67.989698492462324</v>
      </c>
      <c r="AE369" s="778">
        <v>68.355148514851493</v>
      </c>
      <c r="AF369" s="778">
        <v>69.750788177339913</v>
      </c>
      <c r="AG369" s="778">
        <v>70.831527093596065</v>
      </c>
      <c r="AH369" s="778">
        <v>71.052457420924583</v>
      </c>
      <c r="AI369" s="778">
        <v>70.108179669030733</v>
      </c>
      <c r="AJ369" s="778">
        <v>71.194184397163113</v>
      </c>
      <c r="AK369" s="778">
        <v>64.793983050847459</v>
      </c>
    </row>
    <row r="370" spans="4:37" ht="15.75">
      <c r="D370" s="29"/>
      <c r="F370" s="5" t="s">
        <v>801</v>
      </c>
      <c r="I370" s="1066">
        <v>8.6981818181818191</v>
      </c>
      <c r="J370" s="1066">
        <v>8.8354545454545459</v>
      </c>
      <c r="K370" s="1066">
        <v>11.703557312252965</v>
      </c>
      <c r="L370" s="1066">
        <v>9.7122093023255829</v>
      </c>
      <c r="M370" s="1066">
        <v>9.8624031007751949</v>
      </c>
      <c r="N370" s="1066">
        <v>10.015503875968992</v>
      </c>
      <c r="O370" s="1066">
        <v>9.4388489208633075</v>
      </c>
      <c r="P370" s="1066">
        <v>9.5854316546762597</v>
      </c>
      <c r="Q370" s="778">
        <v>10.788039867109633</v>
      </c>
      <c r="R370" s="778">
        <v>10.992000000000001</v>
      </c>
      <c r="S370" s="778">
        <v>12.1044578313253</v>
      </c>
      <c r="T370" s="778">
        <v>12.228338192419825</v>
      </c>
      <c r="U370" s="778">
        <v>12.065354107648727</v>
      </c>
      <c r="V370" s="778">
        <v>12.67208672086721</v>
      </c>
      <c r="W370" s="778">
        <v>12.798921832884098</v>
      </c>
      <c r="X370" s="778">
        <v>12.96236559139785</v>
      </c>
      <c r="Y370" s="778">
        <v>13.163440860215054</v>
      </c>
      <c r="Z370" s="778">
        <v>12.815463917525772</v>
      </c>
      <c r="AA370" s="778">
        <v>13.01443298969072</v>
      </c>
      <c r="AB370" s="778">
        <v>13.216494845360822</v>
      </c>
      <c r="AC370" s="778">
        <v>13.249872773536895</v>
      </c>
      <c r="AD370" s="778">
        <v>13.396984924623117</v>
      </c>
      <c r="AE370" s="778">
        <v>13.402970297029704</v>
      </c>
      <c r="AF370" s="778">
        <v>13.54384236453202</v>
      </c>
      <c r="AG370" s="778">
        <v>13.753694581280788</v>
      </c>
      <c r="AH370" s="778">
        <v>13.796593673965937</v>
      </c>
      <c r="AI370" s="778">
        <v>13.61323877068558</v>
      </c>
      <c r="AJ370" s="778">
        <v>13.824113475177304</v>
      </c>
      <c r="AK370" s="778">
        <v>12.895889830508477</v>
      </c>
    </row>
    <row r="371" spans="4:37" ht="15.75">
      <c r="D371" s="29"/>
      <c r="F371" s="5" t="s">
        <v>627</v>
      </c>
      <c r="I371" s="1066">
        <v>33.658181818181824</v>
      </c>
      <c r="J371" s="1066">
        <v>34.189367588932811</v>
      </c>
      <c r="K371" s="1066">
        <v>23.40711462450593</v>
      </c>
      <c r="L371" s="1066">
        <v>31.467558139534884</v>
      </c>
      <c r="M371" s="1066">
        <v>31.95418604651163</v>
      </c>
      <c r="N371" s="1066">
        <v>36.055813953488375</v>
      </c>
      <c r="O371" s="1066">
        <v>41.53093525179856</v>
      </c>
      <c r="P371" s="1066">
        <v>42.175899280575535</v>
      </c>
      <c r="Q371" s="778">
        <v>44.59056478405315</v>
      </c>
      <c r="R371" s="778">
        <v>46.372500000000002</v>
      </c>
      <c r="S371" s="778">
        <v>45.391716867469881</v>
      </c>
      <c r="T371" s="778">
        <v>45.27790087463557</v>
      </c>
      <c r="U371" s="778">
        <v>45.326600566572239</v>
      </c>
      <c r="V371" s="778">
        <v>44.352303523035232</v>
      </c>
      <c r="W371" s="778">
        <v>45.116199460916441</v>
      </c>
      <c r="X371" s="778">
        <v>45.692338709677415</v>
      </c>
      <c r="Y371" s="778">
        <v>46.401129032258062</v>
      </c>
      <c r="Z371" s="778">
        <v>47.737603092783509</v>
      </c>
      <c r="AA371" s="778">
        <v>48.478762886597941</v>
      </c>
      <c r="AB371" s="778">
        <v>49.231443298969069</v>
      </c>
      <c r="AC371" s="778">
        <v>50.680763358778627</v>
      </c>
      <c r="AD371" s="778">
        <v>51.913316582914582</v>
      </c>
      <c r="AE371" s="778">
        <v>53.611881188118815</v>
      </c>
      <c r="AF371" s="778">
        <v>54.175369458128081</v>
      </c>
      <c r="AG371" s="778">
        <v>55.014778325123153</v>
      </c>
      <c r="AH371" s="778">
        <v>56.910948905109485</v>
      </c>
      <c r="AI371" s="778">
        <v>60.238581560283691</v>
      </c>
      <c r="AJ371" s="778">
        <v>61.171702127659572</v>
      </c>
      <c r="AK371" s="778">
        <v>70.770127118644069</v>
      </c>
    </row>
    <row r="372" spans="4:37" ht="15.75">
      <c r="D372" s="29"/>
      <c r="F372" s="5" t="s">
        <v>37</v>
      </c>
      <c r="H372" s="19" t="s">
        <v>1175</v>
      </c>
      <c r="I372" s="1069">
        <v>95.68</v>
      </c>
      <c r="J372" s="1069">
        <v>97.19</v>
      </c>
      <c r="K372" s="1069">
        <v>98.7</v>
      </c>
      <c r="L372" s="1069">
        <v>100.23</v>
      </c>
      <c r="M372" s="1069">
        <v>101.78</v>
      </c>
      <c r="N372" s="1069">
        <v>103.36</v>
      </c>
      <c r="O372" s="1069">
        <v>104.96</v>
      </c>
      <c r="P372" s="1069">
        <v>106.59</v>
      </c>
      <c r="Q372" s="1069">
        <v>108.24</v>
      </c>
      <c r="R372" s="1069">
        <v>109.92</v>
      </c>
      <c r="S372" s="1069">
        <v>111.63</v>
      </c>
      <c r="T372" s="1069">
        <v>113.36</v>
      </c>
      <c r="U372" s="1069">
        <v>115.11</v>
      </c>
      <c r="V372" s="1069">
        <v>116.9</v>
      </c>
      <c r="W372" s="1069">
        <v>118.71</v>
      </c>
      <c r="X372" s="1069">
        <v>120.55</v>
      </c>
      <c r="Y372" s="1069">
        <v>122.42</v>
      </c>
      <c r="Z372" s="1069">
        <v>124.31</v>
      </c>
      <c r="AA372" s="1069">
        <v>126.24</v>
      </c>
      <c r="AB372" s="1069">
        <v>128.19999999999999</v>
      </c>
      <c r="AC372" s="1069">
        <v>130.18</v>
      </c>
      <c r="AD372" s="1069">
        <v>133.30000000000001</v>
      </c>
      <c r="AE372" s="1069">
        <v>135.37</v>
      </c>
      <c r="AF372" s="1069">
        <v>137.47</v>
      </c>
      <c r="AG372" s="1069">
        <v>139.6</v>
      </c>
      <c r="AH372" s="1069">
        <v>141.76</v>
      </c>
      <c r="AI372" s="1069">
        <v>143.96</v>
      </c>
      <c r="AJ372" s="1069">
        <v>146.19</v>
      </c>
      <c r="AK372" s="1069">
        <v>148.46</v>
      </c>
    </row>
    <row r="373" spans="4:37" ht="15.75">
      <c r="D373" s="29"/>
      <c r="F373" s="5" t="s">
        <v>901</v>
      </c>
      <c r="H373" s="251"/>
      <c r="I373" s="1066">
        <v>82</v>
      </c>
      <c r="J373" s="1066">
        <v>82</v>
      </c>
      <c r="K373" s="1066">
        <v>92</v>
      </c>
      <c r="L373" s="1066">
        <v>112</v>
      </c>
      <c r="M373" s="1066">
        <v>122</v>
      </c>
      <c r="N373" s="1066">
        <v>147</v>
      </c>
      <c r="O373" s="1066">
        <v>157</v>
      </c>
      <c r="P373" s="1066">
        <v>167</v>
      </c>
      <c r="Q373" s="1070">
        <v>171</v>
      </c>
      <c r="R373" s="1070">
        <v>180</v>
      </c>
      <c r="S373" s="1070">
        <v>185</v>
      </c>
      <c r="T373" s="1070">
        <v>193</v>
      </c>
      <c r="U373" s="1070">
        <v>197</v>
      </c>
      <c r="V373" s="1070">
        <v>199</v>
      </c>
      <c r="W373" s="1070">
        <v>199</v>
      </c>
      <c r="X373" s="1070">
        <v>199</v>
      </c>
      <c r="Y373" s="1070">
        <v>199</v>
      </c>
      <c r="Z373" s="1070">
        <v>203</v>
      </c>
      <c r="AA373" s="1070">
        <v>203</v>
      </c>
      <c r="AB373" s="1070">
        <v>203</v>
      </c>
      <c r="AC373" s="1070">
        <v>203</v>
      </c>
      <c r="AD373" s="1070">
        <v>203</v>
      </c>
      <c r="AE373" s="1070">
        <v>203</v>
      </c>
      <c r="AF373" s="1070">
        <v>203</v>
      </c>
      <c r="AG373" s="1070">
        <v>205</v>
      </c>
      <c r="AH373" s="1070">
        <v>206</v>
      </c>
      <c r="AI373" s="1070">
        <v>233</v>
      </c>
      <c r="AJ373" s="1070">
        <v>233</v>
      </c>
      <c r="AK373" s="1070">
        <v>258</v>
      </c>
    </row>
    <row r="374" spans="4:37" ht="15.75">
      <c r="D374" s="29"/>
      <c r="E374" s="5" t="s">
        <v>908</v>
      </c>
      <c r="Q374" s="251"/>
      <c r="R374" s="251"/>
      <c r="S374" s="251"/>
      <c r="T374" s="251"/>
      <c r="U374" s="251"/>
      <c r="V374" s="251"/>
      <c r="W374" s="251"/>
      <c r="X374" s="251"/>
      <c r="Y374" s="251"/>
      <c r="Z374" s="251"/>
      <c r="AA374" s="251"/>
      <c r="AB374" s="251"/>
      <c r="AC374" s="251"/>
      <c r="AD374" s="251"/>
      <c r="AE374" s="251"/>
      <c r="AF374" s="251"/>
      <c r="AG374" s="251"/>
      <c r="AH374" s="251"/>
      <c r="AI374" s="251"/>
      <c r="AJ374" s="251"/>
      <c r="AK374" s="251"/>
    </row>
    <row r="375" spans="4:37" ht="15.75">
      <c r="D375" s="29"/>
      <c r="F375" s="5" t="s">
        <v>552</v>
      </c>
      <c r="I375" s="1066">
        <v>141</v>
      </c>
      <c r="J375" s="1066">
        <v>141</v>
      </c>
      <c r="K375" s="1066">
        <v>163</v>
      </c>
      <c r="L375" s="1066">
        <v>152</v>
      </c>
      <c r="M375" s="1066">
        <v>152</v>
      </c>
      <c r="N375" s="1066">
        <v>143</v>
      </c>
      <c r="O375" s="1066">
        <v>143</v>
      </c>
      <c r="P375" s="1066">
        <v>143</v>
      </c>
      <c r="Q375" s="778">
        <v>147</v>
      </c>
      <c r="R375" s="778">
        <v>153</v>
      </c>
      <c r="S375" s="778">
        <v>161</v>
      </c>
      <c r="T375" s="778">
        <v>169</v>
      </c>
      <c r="U375" s="778">
        <v>177</v>
      </c>
      <c r="V375" s="778">
        <v>189</v>
      </c>
      <c r="W375" s="778">
        <v>190</v>
      </c>
      <c r="X375" s="778">
        <v>191</v>
      </c>
      <c r="Y375" s="778">
        <v>191</v>
      </c>
      <c r="Z375" s="778">
        <v>199</v>
      </c>
      <c r="AA375" s="778">
        <v>199</v>
      </c>
      <c r="AB375" s="778">
        <v>199</v>
      </c>
      <c r="AC375" s="778">
        <v>200</v>
      </c>
      <c r="AD375" s="778">
        <v>203</v>
      </c>
      <c r="AE375" s="778">
        <v>204</v>
      </c>
      <c r="AF375" s="778">
        <v>206</v>
      </c>
      <c r="AG375" s="778">
        <v>206</v>
      </c>
      <c r="AH375" s="778">
        <v>206</v>
      </c>
      <c r="AI375" s="778">
        <v>206</v>
      </c>
      <c r="AJ375" s="778">
        <v>206</v>
      </c>
      <c r="AK375" s="778">
        <v>206</v>
      </c>
    </row>
    <row r="376" spans="4:37" ht="15.75">
      <c r="D376" s="29"/>
      <c r="F376" s="5" t="s">
        <v>801</v>
      </c>
      <c r="I376" s="1066">
        <v>23</v>
      </c>
      <c r="J376" s="1066">
        <v>23</v>
      </c>
      <c r="K376" s="1066">
        <v>30</v>
      </c>
      <c r="L376" s="1066">
        <v>25</v>
      </c>
      <c r="M376" s="1066">
        <v>25</v>
      </c>
      <c r="N376" s="1066">
        <v>25</v>
      </c>
      <c r="O376" s="1066">
        <v>25</v>
      </c>
      <c r="P376" s="1066">
        <v>25</v>
      </c>
      <c r="Q376" s="778">
        <v>30</v>
      </c>
      <c r="R376" s="778">
        <v>32</v>
      </c>
      <c r="S376" s="778">
        <v>36</v>
      </c>
      <c r="T376" s="778">
        <v>37</v>
      </c>
      <c r="U376" s="778">
        <v>37</v>
      </c>
      <c r="V376" s="778">
        <v>40</v>
      </c>
      <c r="W376" s="778">
        <v>40</v>
      </c>
      <c r="X376" s="778">
        <v>40</v>
      </c>
      <c r="Y376" s="778">
        <v>40</v>
      </c>
      <c r="Z376" s="778">
        <v>40</v>
      </c>
      <c r="AA376" s="778">
        <v>40</v>
      </c>
      <c r="AB376" s="778">
        <v>40</v>
      </c>
      <c r="AC376" s="778">
        <v>40</v>
      </c>
      <c r="AD376" s="778">
        <v>40</v>
      </c>
      <c r="AE376" s="778">
        <v>40</v>
      </c>
      <c r="AF376" s="778">
        <v>40</v>
      </c>
      <c r="AG376" s="778">
        <v>40</v>
      </c>
      <c r="AH376" s="778">
        <v>40</v>
      </c>
      <c r="AI376" s="778">
        <v>40</v>
      </c>
      <c r="AJ376" s="778">
        <v>40</v>
      </c>
      <c r="AK376" s="778">
        <v>41</v>
      </c>
    </row>
    <row r="377" spans="4:37" ht="15.75">
      <c r="D377" s="29"/>
      <c r="F377" s="5" t="s">
        <v>627</v>
      </c>
      <c r="I377" s="1066">
        <v>89</v>
      </c>
      <c r="J377" s="1066">
        <v>89</v>
      </c>
      <c r="K377" s="1066">
        <v>60</v>
      </c>
      <c r="L377" s="1066">
        <v>81</v>
      </c>
      <c r="M377" s="1066">
        <v>81</v>
      </c>
      <c r="N377" s="1066">
        <v>90</v>
      </c>
      <c r="O377" s="1066">
        <v>110</v>
      </c>
      <c r="P377" s="1066">
        <v>110</v>
      </c>
      <c r="Q377" s="778">
        <v>124</v>
      </c>
      <c r="R377" s="778">
        <v>135</v>
      </c>
      <c r="S377" s="778">
        <v>135</v>
      </c>
      <c r="T377" s="778">
        <v>137</v>
      </c>
      <c r="U377" s="778">
        <v>139</v>
      </c>
      <c r="V377" s="778">
        <v>140</v>
      </c>
      <c r="W377" s="778">
        <v>141</v>
      </c>
      <c r="X377" s="778">
        <v>141</v>
      </c>
      <c r="Y377" s="778">
        <v>141</v>
      </c>
      <c r="Z377" s="778">
        <v>149</v>
      </c>
      <c r="AA377" s="778">
        <v>149</v>
      </c>
      <c r="AB377" s="778">
        <v>149</v>
      </c>
      <c r="AC377" s="778">
        <v>153</v>
      </c>
      <c r="AD377" s="778">
        <v>155</v>
      </c>
      <c r="AE377" s="778">
        <v>160</v>
      </c>
      <c r="AF377" s="778">
        <v>160</v>
      </c>
      <c r="AG377" s="778">
        <v>160</v>
      </c>
      <c r="AH377" s="778">
        <v>165</v>
      </c>
      <c r="AI377" s="778">
        <v>177</v>
      </c>
      <c r="AJ377" s="778">
        <v>177</v>
      </c>
      <c r="AK377" s="778">
        <v>225</v>
      </c>
    </row>
    <row r="378" spans="4:37" ht="15.75">
      <c r="D378" s="29"/>
      <c r="F378" s="5" t="s">
        <v>37</v>
      </c>
      <c r="I378" s="1066">
        <v>253</v>
      </c>
      <c r="J378" s="1068">
        <v>253</v>
      </c>
      <c r="K378" s="1068">
        <v>253</v>
      </c>
      <c r="L378" s="1068">
        <v>258</v>
      </c>
      <c r="M378" s="1068">
        <v>258</v>
      </c>
      <c r="N378" s="1068">
        <v>258</v>
      </c>
      <c r="O378" s="1068">
        <v>278</v>
      </c>
      <c r="P378" s="1068">
        <v>278</v>
      </c>
      <c r="Q378" s="1006">
        <v>301</v>
      </c>
      <c r="R378" s="1006">
        <v>320</v>
      </c>
      <c r="S378" s="1006">
        <v>332</v>
      </c>
      <c r="T378" s="1006">
        <v>343</v>
      </c>
      <c r="U378" s="1006">
        <v>353</v>
      </c>
      <c r="V378" s="1006">
        <v>369</v>
      </c>
      <c r="W378" s="1006">
        <v>371</v>
      </c>
      <c r="X378" s="1006">
        <v>372</v>
      </c>
      <c r="Y378" s="1006">
        <v>372</v>
      </c>
      <c r="Z378" s="1006">
        <v>388</v>
      </c>
      <c r="AA378" s="1006">
        <v>388</v>
      </c>
      <c r="AB378" s="1006">
        <v>388</v>
      </c>
      <c r="AC378" s="1006">
        <v>393</v>
      </c>
      <c r="AD378" s="1006">
        <v>398</v>
      </c>
      <c r="AE378" s="1006">
        <v>404</v>
      </c>
      <c r="AF378" s="1006">
        <v>406</v>
      </c>
      <c r="AG378" s="1006">
        <v>406</v>
      </c>
      <c r="AH378" s="1006">
        <v>411</v>
      </c>
      <c r="AI378" s="1006">
        <v>423</v>
      </c>
      <c r="AJ378" s="1006">
        <v>423</v>
      </c>
      <c r="AK378" s="1006">
        <v>472</v>
      </c>
    </row>
    <row r="379" spans="4:37" ht="15.75">
      <c r="D379" s="29"/>
      <c r="F379" s="5" t="s">
        <v>901</v>
      </c>
      <c r="I379" s="1068">
        <v>82</v>
      </c>
      <c r="J379" s="1066">
        <v>82</v>
      </c>
      <c r="K379" s="1066">
        <v>92</v>
      </c>
      <c r="L379" s="1066">
        <v>112</v>
      </c>
      <c r="M379" s="1066">
        <v>122</v>
      </c>
      <c r="N379" s="1066">
        <v>147</v>
      </c>
      <c r="O379" s="1066">
        <v>157</v>
      </c>
      <c r="P379" s="1066">
        <v>167</v>
      </c>
      <c r="Q379" s="1070">
        <v>171</v>
      </c>
      <c r="R379" s="1070">
        <v>180</v>
      </c>
      <c r="S379" s="1070">
        <v>185</v>
      </c>
      <c r="T379" s="1070">
        <v>193</v>
      </c>
      <c r="U379" s="1070">
        <v>197</v>
      </c>
      <c r="V379" s="1070">
        <v>199</v>
      </c>
      <c r="W379" s="1070">
        <v>199</v>
      </c>
      <c r="X379" s="1070">
        <v>199</v>
      </c>
      <c r="Y379" s="1070">
        <v>199</v>
      </c>
      <c r="Z379" s="1070">
        <v>203</v>
      </c>
      <c r="AA379" s="1070">
        <v>203</v>
      </c>
      <c r="AB379" s="1070">
        <v>203</v>
      </c>
      <c r="AC379" s="1070">
        <v>203</v>
      </c>
      <c r="AD379" s="1070">
        <v>203</v>
      </c>
      <c r="AE379" s="1070">
        <v>203</v>
      </c>
      <c r="AF379" s="1070">
        <v>203</v>
      </c>
      <c r="AG379" s="1070">
        <v>205</v>
      </c>
      <c r="AH379" s="1070">
        <v>206</v>
      </c>
      <c r="AI379" s="1070">
        <v>233</v>
      </c>
      <c r="AJ379" s="1070">
        <v>233</v>
      </c>
      <c r="AK379" s="1070">
        <v>258</v>
      </c>
    </row>
    <row r="380" spans="4:37" ht="15.75">
      <c r="D380" s="29"/>
      <c r="E380" s="5" t="s">
        <v>909</v>
      </c>
      <c r="Q380" s="251"/>
      <c r="R380" s="251"/>
      <c r="S380" s="251"/>
      <c r="T380" s="251"/>
      <c r="U380" s="251"/>
      <c r="V380" s="251"/>
      <c r="W380" s="251"/>
      <c r="X380" s="251"/>
      <c r="Y380" s="251"/>
      <c r="Z380" s="251"/>
      <c r="AA380" s="251"/>
      <c r="AB380" s="251"/>
      <c r="AC380" s="251"/>
      <c r="AD380" s="251"/>
      <c r="AE380" s="251"/>
      <c r="AF380" s="251"/>
      <c r="AG380" s="251"/>
      <c r="AH380" s="251"/>
      <c r="AI380" s="251"/>
      <c r="AJ380" s="251"/>
      <c r="AK380" s="251"/>
    </row>
    <row r="381" spans="4:37" ht="15.75">
      <c r="D381" s="29"/>
      <c r="F381" s="5" t="s">
        <v>552</v>
      </c>
      <c r="I381" s="1066">
        <v>141</v>
      </c>
      <c r="J381" s="1066">
        <v>141</v>
      </c>
      <c r="K381" s="1066">
        <v>163</v>
      </c>
      <c r="L381" s="1066">
        <v>152</v>
      </c>
      <c r="M381" s="1066">
        <v>152</v>
      </c>
      <c r="N381" s="1066">
        <v>143</v>
      </c>
      <c r="O381" s="1066">
        <v>143</v>
      </c>
      <c r="P381" s="1066">
        <v>143</v>
      </c>
      <c r="Q381" s="778">
        <v>147</v>
      </c>
      <c r="R381" s="778">
        <v>153</v>
      </c>
      <c r="S381" s="778">
        <v>161</v>
      </c>
      <c r="T381" s="778">
        <v>169</v>
      </c>
      <c r="U381" s="778">
        <v>177</v>
      </c>
      <c r="V381" s="778">
        <v>189</v>
      </c>
      <c r="W381" s="778">
        <v>190</v>
      </c>
      <c r="X381" s="778">
        <v>191</v>
      </c>
      <c r="Y381" s="778">
        <v>191</v>
      </c>
      <c r="Z381" s="778">
        <v>199</v>
      </c>
      <c r="AA381" s="778">
        <v>199</v>
      </c>
      <c r="AB381" s="778">
        <v>199</v>
      </c>
      <c r="AC381" s="778">
        <v>200</v>
      </c>
      <c r="AD381" s="778">
        <v>203</v>
      </c>
      <c r="AE381" s="778">
        <v>204</v>
      </c>
      <c r="AF381" s="778">
        <v>206</v>
      </c>
      <c r="AG381" s="778">
        <v>206</v>
      </c>
      <c r="AH381" s="778">
        <v>206</v>
      </c>
      <c r="AI381" s="778">
        <v>206</v>
      </c>
      <c r="AJ381" s="778">
        <v>206</v>
      </c>
      <c r="AK381" s="778">
        <v>206</v>
      </c>
    </row>
    <row r="382" spans="4:37" ht="15.75">
      <c r="D382" s="29"/>
      <c r="F382" s="5" t="s">
        <v>801</v>
      </c>
      <c r="I382" s="1066">
        <v>23</v>
      </c>
      <c r="J382" s="1066">
        <v>23</v>
      </c>
      <c r="K382" s="1066">
        <v>30</v>
      </c>
      <c r="L382" s="1066">
        <v>25</v>
      </c>
      <c r="M382" s="1066">
        <v>25</v>
      </c>
      <c r="N382" s="1066">
        <v>25</v>
      </c>
      <c r="O382" s="1066">
        <v>25</v>
      </c>
      <c r="P382" s="1066">
        <v>25</v>
      </c>
      <c r="Q382" s="778">
        <v>30</v>
      </c>
      <c r="R382" s="778">
        <v>32</v>
      </c>
      <c r="S382" s="778">
        <v>36</v>
      </c>
      <c r="T382" s="778">
        <v>37</v>
      </c>
      <c r="U382" s="778">
        <v>37</v>
      </c>
      <c r="V382" s="778">
        <v>40</v>
      </c>
      <c r="W382" s="778">
        <v>40</v>
      </c>
      <c r="X382" s="778">
        <v>40</v>
      </c>
      <c r="Y382" s="778">
        <v>40</v>
      </c>
      <c r="Z382" s="778">
        <v>40</v>
      </c>
      <c r="AA382" s="778">
        <v>40</v>
      </c>
      <c r="AB382" s="778">
        <v>40</v>
      </c>
      <c r="AC382" s="778">
        <v>40</v>
      </c>
      <c r="AD382" s="778">
        <v>40</v>
      </c>
      <c r="AE382" s="778">
        <v>40</v>
      </c>
      <c r="AF382" s="778">
        <v>40</v>
      </c>
      <c r="AG382" s="778">
        <v>40</v>
      </c>
      <c r="AH382" s="778">
        <v>40</v>
      </c>
      <c r="AI382" s="778">
        <v>40</v>
      </c>
      <c r="AJ382" s="778">
        <v>40</v>
      </c>
      <c r="AK382" s="778">
        <v>41</v>
      </c>
    </row>
    <row r="383" spans="4:37" ht="15.75">
      <c r="D383" s="29"/>
      <c r="F383" s="5" t="s">
        <v>627</v>
      </c>
      <c r="I383" s="1066">
        <v>89</v>
      </c>
      <c r="J383" s="1066">
        <v>89</v>
      </c>
      <c r="K383" s="1066">
        <v>60</v>
      </c>
      <c r="L383" s="1066">
        <v>81</v>
      </c>
      <c r="M383" s="1066">
        <v>81</v>
      </c>
      <c r="N383" s="1066">
        <v>90</v>
      </c>
      <c r="O383" s="1066">
        <v>110</v>
      </c>
      <c r="P383" s="1066">
        <v>110</v>
      </c>
      <c r="Q383" s="778">
        <v>124</v>
      </c>
      <c r="R383" s="778">
        <v>135</v>
      </c>
      <c r="S383" s="778">
        <v>135</v>
      </c>
      <c r="T383" s="778">
        <v>137</v>
      </c>
      <c r="U383" s="778">
        <v>139</v>
      </c>
      <c r="V383" s="778">
        <v>140</v>
      </c>
      <c r="W383" s="778">
        <v>141</v>
      </c>
      <c r="X383" s="778">
        <v>141</v>
      </c>
      <c r="Y383" s="778">
        <v>141</v>
      </c>
      <c r="Z383" s="778">
        <v>149</v>
      </c>
      <c r="AA383" s="778">
        <v>149</v>
      </c>
      <c r="AB383" s="778">
        <v>149</v>
      </c>
      <c r="AC383" s="778">
        <v>153</v>
      </c>
      <c r="AD383" s="778">
        <v>155</v>
      </c>
      <c r="AE383" s="778">
        <v>160</v>
      </c>
      <c r="AF383" s="778">
        <v>160</v>
      </c>
      <c r="AG383" s="778">
        <v>160</v>
      </c>
      <c r="AH383" s="778">
        <v>165</v>
      </c>
      <c r="AI383" s="778">
        <v>177</v>
      </c>
      <c r="AJ383" s="778">
        <v>177</v>
      </c>
      <c r="AK383" s="778">
        <v>225</v>
      </c>
    </row>
    <row r="384" spans="4:37" ht="15.75">
      <c r="D384" s="29"/>
      <c r="F384" s="5" t="s">
        <v>37</v>
      </c>
      <c r="I384" s="1066">
        <v>253</v>
      </c>
      <c r="J384" s="1068">
        <v>253</v>
      </c>
      <c r="K384" s="1068">
        <v>253</v>
      </c>
      <c r="L384" s="1068">
        <v>258</v>
      </c>
      <c r="M384" s="1068">
        <v>258</v>
      </c>
      <c r="N384" s="1068">
        <v>258</v>
      </c>
      <c r="O384" s="1068">
        <v>278</v>
      </c>
      <c r="P384" s="1068">
        <v>278</v>
      </c>
      <c r="Q384" s="1006">
        <v>301</v>
      </c>
      <c r="R384" s="1006">
        <v>320</v>
      </c>
      <c r="S384" s="1006">
        <v>332</v>
      </c>
      <c r="T384" s="1006">
        <v>343</v>
      </c>
      <c r="U384" s="1006">
        <v>353</v>
      </c>
      <c r="V384" s="1006">
        <v>369</v>
      </c>
      <c r="W384" s="1006">
        <v>371</v>
      </c>
      <c r="X384" s="1006">
        <v>372</v>
      </c>
      <c r="Y384" s="1006">
        <v>372</v>
      </c>
      <c r="Z384" s="1006">
        <v>388</v>
      </c>
      <c r="AA384" s="1006">
        <v>388</v>
      </c>
      <c r="AB384" s="1006">
        <v>388</v>
      </c>
      <c r="AC384" s="1006">
        <v>393</v>
      </c>
      <c r="AD384" s="1006">
        <v>398</v>
      </c>
      <c r="AE384" s="1006">
        <v>404</v>
      </c>
      <c r="AF384" s="1006">
        <v>406</v>
      </c>
      <c r="AG384" s="1006">
        <v>406</v>
      </c>
      <c r="AH384" s="1006">
        <v>411</v>
      </c>
      <c r="AI384" s="1006">
        <v>423</v>
      </c>
      <c r="AJ384" s="1006">
        <v>423</v>
      </c>
      <c r="AK384" s="1006">
        <v>472</v>
      </c>
    </row>
    <row r="385" spans="3:60" ht="15.75">
      <c r="D385" s="29"/>
      <c r="F385" s="5" t="s">
        <v>901</v>
      </c>
      <c r="I385" s="1066">
        <v>82</v>
      </c>
      <c r="J385" s="1066">
        <v>82</v>
      </c>
      <c r="K385" s="1066">
        <v>92</v>
      </c>
      <c r="L385" s="1066">
        <v>112</v>
      </c>
      <c r="M385" s="1066">
        <v>122</v>
      </c>
      <c r="N385" s="1066">
        <v>147</v>
      </c>
      <c r="O385" s="1066">
        <v>157</v>
      </c>
      <c r="P385" s="1066">
        <v>167</v>
      </c>
      <c r="Q385" s="1070">
        <v>171</v>
      </c>
      <c r="R385" s="1070">
        <v>180</v>
      </c>
      <c r="S385" s="1070">
        <v>185</v>
      </c>
      <c r="T385" s="1070">
        <v>193</v>
      </c>
      <c r="U385" s="1070">
        <v>197</v>
      </c>
      <c r="V385" s="1070">
        <v>199</v>
      </c>
      <c r="W385" s="1070">
        <v>199</v>
      </c>
      <c r="X385" s="1070">
        <v>199</v>
      </c>
      <c r="Y385" s="1070">
        <v>199</v>
      </c>
      <c r="Z385" s="1070">
        <v>203</v>
      </c>
      <c r="AA385" s="1070">
        <v>203</v>
      </c>
      <c r="AB385" s="1070">
        <v>203</v>
      </c>
      <c r="AC385" s="1070">
        <v>203</v>
      </c>
      <c r="AD385" s="1070">
        <v>203</v>
      </c>
      <c r="AE385" s="1070">
        <v>203</v>
      </c>
      <c r="AF385" s="1070">
        <v>203</v>
      </c>
      <c r="AG385" s="1070">
        <v>205</v>
      </c>
      <c r="AH385" s="1070">
        <v>206</v>
      </c>
      <c r="AI385" s="1070">
        <v>233</v>
      </c>
      <c r="AJ385" s="1070">
        <v>233</v>
      </c>
      <c r="AK385" s="1070">
        <v>258</v>
      </c>
    </row>
    <row r="386" spans="3:60" ht="15.75">
      <c r="D386" s="29"/>
      <c r="E386" s="5" t="s">
        <v>910</v>
      </c>
      <c r="Q386" s="251"/>
      <c r="R386" s="251"/>
      <c r="S386" s="251"/>
      <c r="T386" s="251"/>
      <c r="U386" s="251"/>
      <c r="V386" s="251"/>
      <c r="W386" s="251"/>
      <c r="X386" s="251"/>
      <c r="Y386" s="251"/>
      <c r="Z386" s="251"/>
      <c r="AA386" s="251"/>
      <c r="AB386" s="251"/>
      <c r="AC386" s="251"/>
      <c r="AD386" s="251"/>
      <c r="AE386" s="251"/>
      <c r="AF386" s="251"/>
      <c r="AG386" s="251"/>
      <c r="AH386" s="251"/>
      <c r="AI386" s="251"/>
      <c r="AJ386" s="251"/>
      <c r="AK386" s="251"/>
    </row>
    <row r="387" spans="3:60" ht="15.75">
      <c r="D387" s="29"/>
      <c r="F387" s="5" t="s">
        <v>552</v>
      </c>
      <c r="I387" s="1066">
        <v>141</v>
      </c>
      <c r="J387" s="1066">
        <v>141</v>
      </c>
      <c r="K387" s="1066">
        <v>163</v>
      </c>
      <c r="L387" s="1066">
        <v>152</v>
      </c>
      <c r="M387" s="1066">
        <v>152</v>
      </c>
      <c r="N387" s="1066">
        <v>143</v>
      </c>
      <c r="O387" s="1066">
        <v>143</v>
      </c>
      <c r="P387" s="1066">
        <v>143</v>
      </c>
      <c r="Q387" s="778">
        <v>147</v>
      </c>
      <c r="R387" s="778">
        <v>153</v>
      </c>
      <c r="S387" s="778">
        <v>161</v>
      </c>
      <c r="T387" s="778">
        <v>169</v>
      </c>
      <c r="U387" s="778">
        <v>177</v>
      </c>
      <c r="V387" s="778">
        <v>189</v>
      </c>
      <c r="W387" s="778">
        <v>190</v>
      </c>
      <c r="X387" s="778">
        <v>191</v>
      </c>
      <c r="Y387" s="778">
        <v>191</v>
      </c>
      <c r="Z387" s="778">
        <v>199</v>
      </c>
      <c r="AA387" s="778">
        <v>199</v>
      </c>
      <c r="AB387" s="778">
        <v>199</v>
      </c>
      <c r="AC387" s="778">
        <v>200</v>
      </c>
      <c r="AD387" s="778">
        <v>203</v>
      </c>
      <c r="AE387" s="778">
        <v>204</v>
      </c>
      <c r="AF387" s="778">
        <v>206</v>
      </c>
      <c r="AG387" s="778">
        <v>206</v>
      </c>
      <c r="AH387" s="778">
        <v>206</v>
      </c>
      <c r="AI387" s="778">
        <v>206</v>
      </c>
      <c r="AJ387" s="778">
        <v>206</v>
      </c>
      <c r="AK387" s="778">
        <v>206</v>
      </c>
    </row>
    <row r="388" spans="3:60" ht="15.75">
      <c r="D388" s="29"/>
      <c r="F388" s="5" t="s">
        <v>801</v>
      </c>
      <c r="I388" s="1066">
        <v>23</v>
      </c>
      <c r="J388" s="1066">
        <v>23</v>
      </c>
      <c r="K388" s="1066">
        <v>30</v>
      </c>
      <c r="L388" s="1066">
        <v>25</v>
      </c>
      <c r="M388" s="1066">
        <v>25</v>
      </c>
      <c r="N388" s="1066">
        <v>25</v>
      </c>
      <c r="O388" s="1066">
        <v>25</v>
      </c>
      <c r="P388" s="1066">
        <v>25</v>
      </c>
      <c r="Q388" s="778">
        <v>30</v>
      </c>
      <c r="R388" s="778">
        <v>32</v>
      </c>
      <c r="S388" s="778">
        <v>36</v>
      </c>
      <c r="T388" s="778">
        <v>37</v>
      </c>
      <c r="U388" s="778">
        <v>37</v>
      </c>
      <c r="V388" s="778">
        <v>40</v>
      </c>
      <c r="W388" s="778">
        <v>40</v>
      </c>
      <c r="X388" s="778">
        <v>40</v>
      </c>
      <c r="Y388" s="778">
        <v>40</v>
      </c>
      <c r="Z388" s="778">
        <v>40</v>
      </c>
      <c r="AA388" s="778">
        <v>40</v>
      </c>
      <c r="AB388" s="778">
        <v>40</v>
      </c>
      <c r="AC388" s="778">
        <v>40</v>
      </c>
      <c r="AD388" s="778">
        <v>40</v>
      </c>
      <c r="AE388" s="778">
        <v>40</v>
      </c>
      <c r="AF388" s="778">
        <v>40</v>
      </c>
      <c r="AG388" s="778">
        <v>40</v>
      </c>
      <c r="AH388" s="778">
        <v>40</v>
      </c>
      <c r="AI388" s="778">
        <v>40</v>
      </c>
      <c r="AJ388" s="778">
        <v>40</v>
      </c>
      <c r="AK388" s="778">
        <v>41</v>
      </c>
    </row>
    <row r="389" spans="3:60" ht="15.75">
      <c r="D389" s="29"/>
      <c r="F389" s="5" t="s">
        <v>627</v>
      </c>
      <c r="I389" s="1066">
        <v>89</v>
      </c>
      <c r="J389" s="1066">
        <v>89</v>
      </c>
      <c r="K389" s="1066">
        <v>60</v>
      </c>
      <c r="L389" s="1066">
        <v>81</v>
      </c>
      <c r="M389" s="1066">
        <v>81</v>
      </c>
      <c r="N389" s="1066">
        <v>90</v>
      </c>
      <c r="O389" s="1066">
        <v>110</v>
      </c>
      <c r="P389" s="1066">
        <v>110</v>
      </c>
      <c r="Q389" s="778">
        <v>124</v>
      </c>
      <c r="R389" s="778">
        <v>135</v>
      </c>
      <c r="S389" s="778">
        <v>135</v>
      </c>
      <c r="T389" s="778">
        <v>137</v>
      </c>
      <c r="U389" s="778">
        <v>139</v>
      </c>
      <c r="V389" s="778">
        <v>140</v>
      </c>
      <c r="W389" s="778">
        <v>141</v>
      </c>
      <c r="X389" s="778">
        <v>141</v>
      </c>
      <c r="Y389" s="778">
        <v>141</v>
      </c>
      <c r="Z389" s="778">
        <v>149</v>
      </c>
      <c r="AA389" s="778">
        <v>149</v>
      </c>
      <c r="AB389" s="778">
        <v>149</v>
      </c>
      <c r="AC389" s="778">
        <v>153</v>
      </c>
      <c r="AD389" s="778">
        <v>155</v>
      </c>
      <c r="AE389" s="778">
        <v>160</v>
      </c>
      <c r="AF389" s="778">
        <v>160</v>
      </c>
      <c r="AG389" s="778">
        <v>160</v>
      </c>
      <c r="AH389" s="778">
        <v>165</v>
      </c>
      <c r="AI389" s="778">
        <v>177</v>
      </c>
      <c r="AJ389" s="778">
        <v>177</v>
      </c>
      <c r="AK389" s="778">
        <v>225</v>
      </c>
    </row>
    <row r="390" spans="3:60" ht="15.75">
      <c r="D390" s="29"/>
      <c r="F390" s="5" t="s">
        <v>37</v>
      </c>
      <c r="I390" s="1066">
        <v>253</v>
      </c>
      <c r="J390" s="1068">
        <v>253</v>
      </c>
      <c r="K390" s="1068">
        <v>253</v>
      </c>
      <c r="L390" s="1068">
        <v>258</v>
      </c>
      <c r="M390" s="1068">
        <v>258</v>
      </c>
      <c r="N390" s="1068">
        <v>258</v>
      </c>
      <c r="O390" s="1068">
        <v>278</v>
      </c>
      <c r="P390" s="1068">
        <v>278</v>
      </c>
      <c r="Q390" s="1006">
        <v>301</v>
      </c>
      <c r="R390" s="1006">
        <v>320</v>
      </c>
      <c r="S390" s="1006">
        <v>332</v>
      </c>
      <c r="T390" s="1006">
        <v>343</v>
      </c>
      <c r="U390" s="1006">
        <v>353</v>
      </c>
      <c r="V390" s="1006">
        <v>369</v>
      </c>
      <c r="W390" s="1006">
        <v>371</v>
      </c>
      <c r="X390" s="1006">
        <v>372</v>
      </c>
      <c r="Y390" s="1006">
        <v>372</v>
      </c>
      <c r="Z390" s="1006">
        <v>388</v>
      </c>
      <c r="AA390" s="1006">
        <v>388</v>
      </c>
      <c r="AB390" s="1006">
        <v>388</v>
      </c>
      <c r="AC390" s="1006">
        <v>393</v>
      </c>
      <c r="AD390" s="1006">
        <v>398</v>
      </c>
      <c r="AE390" s="1006">
        <v>404</v>
      </c>
      <c r="AF390" s="1006">
        <v>406</v>
      </c>
      <c r="AG390" s="1006">
        <v>406</v>
      </c>
      <c r="AH390" s="1006">
        <v>411</v>
      </c>
      <c r="AI390" s="1006">
        <v>423</v>
      </c>
      <c r="AJ390" s="1006">
        <v>423</v>
      </c>
      <c r="AK390" s="1006">
        <v>472</v>
      </c>
    </row>
    <row r="391" spans="3:60" ht="15.75">
      <c r="D391" s="29"/>
      <c r="F391" s="5" t="s">
        <v>901</v>
      </c>
      <c r="I391" s="1068">
        <v>82</v>
      </c>
      <c r="J391" s="1066">
        <v>82</v>
      </c>
      <c r="K391" s="1066">
        <v>92</v>
      </c>
      <c r="L391" s="1066">
        <v>112</v>
      </c>
      <c r="M391" s="1066">
        <v>122</v>
      </c>
      <c r="N391" s="1066">
        <v>147</v>
      </c>
      <c r="O391" s="1066">
        <v>157</v>
      </c>
      <c r="P391" s="1066">
        <v>167</v>
      </c>
      <c r="Q391" s="1070">
        <v>171</v>
      </c>
      <c r="R391" s="1070">
        <v>180</v>
      </c>
      <c r="S391" s="1070">
        <v>185</v>
      </c>
      <c r="T391" s="1070">
        <v>193</v>
      </c>
      <c r="U391" s="1070">
        <v>197</v>
      </c>
      <c r="V391" s="1070">
        <v>199</v>
      </c>
      <c r="W391" s="1070">
        <v>199</v>
      </c>
      <c r="X391" s="1070">
        <v>199</v>
      </c>
      <c r="Y391" s="1070">
        <v>199</v>
      </c>
      <c r="Z391" s="1070">
        <v>203</v>
      </c>
      <c r="AA391" s="1070">
        <v>203</v>
      </c>
      <c r="AB391" s="1070">
        <v>203</v>
      </c>
      <c r="AC391" s="1070">
        <v>203</v>
      </c>
      <c r="AD391" s="1070">
        <v>203</v>
      </c>
      <c r="AE391" s="1070">
        <v>203</v>
      </c>
      <c r="AF391" s="1070">
        <v>203</v>
      </c>
      <c r="AG391" s="1070">
        <v>205</v>
      </c>
      <c r="AH391" s="1070">
        <v>206</v>
      </c>
      <c r="AI391" s="1070">
        <v>233</v>
      </c>
      <c r="AJ391" s="1070">
        <v>233</v>
      </c>
      <c r="AK391" s="1070">
        <v>258</v>
      </c>
    </row>
    <row r="392" spans="3:60">
      <c r="K392" s="251"/>
      <c r="L392" s="251"/>
      <c r="M392" s="251"/>
      <c r="N392" s="251"/>
      <c r="O392" s="251"/>
      <c r="P392" s="251"/>
      <c r="Q392" s="251"/>
      <c r="R392" s="251"/>
      <c r="S392" s="251"/>
      <c r="T392" s="251"/>
      <c r="U392" s="251"/>
      <c r="V392" s="251"/>
      <c r="W392" s="251"/>
      <c r="X392" s="251"/>
      <c r="Y392" s="251"/>
      <c r="Z392" s="251"/>
      <c r="AA392" s="251"/>
      <c r="AB392" s="251"/>
      <c r="AC392" s="251"/>
      <c r="AD392" s="251"/>
      <c r="AE392" s="251"/>
      <c r="AF392" s="251"/>
      <c r="AG392" s="251"/>
      <c r="AH392" s="251"/>
      <c r="AI392" s="251"/>
      <c r="AJ392" s="251"/>
      <c r="AK392" s="251"/>
    </row>
    <row r="393" spans="3:60">
      <c r="D393" s="5" t="s">
        <v>1176</v>
      </c>
      <c r="I393" s="251">
        <v>431</v>
      </c>
      <c r="J393" s="251">
        <v>408</v>
      </c>
      <c r="K393" s="251">
        <v>418</v>
      </c>
      <c r="L393" s="251">
        <v>443</v>
      </c>
      <c r="M393" s="251">
        <v>453</v>
      </c>
      <c r="N393" s="251">
        <v>478</v>
      </c>
      <c r="O393" s="251">
        <v>508</v>
      </c>
      <c r="P393" s="251">
        <v>579</v>
      </c>
      <c r="Q393" s="251">
        <v>614</v>
      </c>
      <c r="R393" s="251">
        <v>642</v>
      </c>
      <c r="S393" s="251">
        <v>660</v>
      </c>
      <c r="T393" s="251">
        <v>680</v>
      </c>
      <c r="U393" s="251">
        <v>703</v>
      </c>
      <c r="V393" s="251">
        <v>723</v>
      </c>
      <c r="W393" s="251">
        <v>748</v>
      </c>
      <c r="X393" s="251">
        <v>774</v>
      </c>
      <c r="Y393" s="251">
        <v>774</v>
      </c>
      <c r="Z393" s="251">
        <v>794</v>
      </c>
      <c r="AA393" s="251">
        <v>798</v>
      </c>
      <c r="AB393" s="251">
        <v>798</v>
      </c>
      <c r="AC393" s="251">
        <v>805</v>
      </c>
      <c r="AD393" s="251">
        <v>812</v>
      </c>
      <c r="AE393" s="251">
        <v>820</v>
      </c>
      <c r="AF393" s="251">
        <v>824</v>
      </c>
      <c r="AG393" s="251">
        <v>829</v>
      </c>
      <c r="AH393" s="251">
        <v>835</v>
      </c>
      <c r="AI393" s="251">
        <v>874</v>
      </c>
      <c r="AJ393" s="251">
        <v>874</v>
      </c>
      <c r="AK393" s="251">
        <v>970</v>
      </c>
    </row>
    <row r="394" spans="3:60">
      <c r="K394" s="251"/>
      <c r="L394" s="251"/>
      <c r="M394" s="251"/>
      <c r="N394" s="251"/>
      <c r="O394" s="251"/>
      <c r="P394" s="251"/>
      <c r="Q394" s="251"/>
      <c r="R394" s="251"/>
      <c r="S394" s="251"/>
      <c r="T394" s="251"/>
      <c r="U394" s="251"/>
      <c r="V394" s="251"/>
      <c r="W394" s="251"/>
      <c r="X394" s="251"/>
      <c r="Y394" s="251"/>
      <c r="Z394" s="251"/>
      <c r="AA394" s="251"/>
      <c r="AB394" s="251"/>
      <c r="AC394" s="251"/>
      <c r="AD394" s="251"/>
      <c r="AE394" s="251"/>
      <c r="AF394" s="251"/>
      <c r="AG394" s="251"/>
      <c r="AH394" s="251"/>
      <c r="AI394" s="251"/>
      <c r="AJ394" s="251"/>
      <c r="AK394" s="251"/>
    </row>
    <row r="395" spans="3:60" ht="15.75">
      <c r="C395" s="5"/>
      <c r="D395" s="1008" t="s">
        <v>1177</v>
      </c>
      <c r="E395" s="1009"/>
      <c r="F395" s="1009"/>
      <c r="G395" s="1010" t="s">
        <v>547</v>
      </c>
      <c r="H395" s="1010"/>
      <c r="I395" s="1012">
        <v>2002</v>
      </c>
      <c r="J395" s="1012">
        <v>2003</v>
      </c>
      <c r="K395" s="1012">
        <v>2004</v>
      </c>
      <c r="L395" s="1012">
        <v>2005</v>
      </c>
      <c r="M395" s="1012">
        <v>2006</v>
      </c>
      <c r="N395" s="1012">
        <v>2007</v>
      </c>
      <c r="O395" s="1012">
        <v>2008</v>
      </c>
      <c r="P395" s="1012">
        <v>2009</v>
      </c>
      <c r="Q395" s="1012">
        <v>2010</v>
      </c>
      <c r="R395" s="1012">
        <v>2011</v>
      </c>
      <c r="S395" s="1012">
        <v>2012</v>
      </c>
      <c r="T395" s="1012">
        <v>2013</v>
      </c>
      <c r="U395" s="1012">
        <v>2014</v>
      </c>
      <c r="V395" s="1012">
        <v>2015</v>
      </c>
      <c r="W395" s="1012">
        <v>2016</v>
      </c>
      <c r="X395" s="1012">
        <v>2017</v>
      </c>
      <c r="Y395" s="1012">
        <v>2018</v>
      </c>
      <c r="Z395" s="1012">
        <v>2019</v>
      </c>
      <c r="AA395" s="1012">
        <v>2020</v>
      </c>
      <c r="AB395" s="1012">
        <v>2021</v>
      </c>
      <c r="AC395" s="1012">
        <v>2022</v>
      </c>
      <c r="AD395" s="1012">
        <v>2023</v>
      </c>
      <c r="AE395" s="1012">
        <v>2024</v>
      </c>
      <c r="AF395" s="1012">
        <v>2025</v>
      </c>
      <c r="AG395" s="1012">
        <v>2026</v>
      </c>
      <c r="AH395" s="1012">
        <v>2027</v>
      </c>
      <c r="AI395" s="1012">
        <v>2028</v>
      </c>
      <c r="AJ395" s="1012">
        <v>2029</v>
      </c>
      <c r="AK395" s="1049">
        <v>2030</v>
      </c>
    </row>
    <row r="396" spans="3:60" ht="15.75">
      <c r="C396" s="5"/>
      <c r="D396" s="29" t="s">
        <v>894</v>
      </c>
      <c r="G396" s="5"/>
      <c r="H396" s="5"/>
      <c r="I396" s="5"/>
      <c r="J396" s="5"/>
      <c r="K396" s="5"/>
      <c r="L396" s="5"/>
      <c r="M396" s="5"/>
      <c r="N396" s="5"/>
      <c r="O396" s="5"/>
      <c r="P396" s="5"/>
      <c r="Q396" s="5"/>
      <c r="R396" s="5"/>
      <c r="S396" s="5"/>
      <c r="T396" s="5"/>
      <c r="U396" s="5"/>
      <c r="V396" s="5"/>
      <c r="W396" s="5"/>
      <c r="X396" s="5"/>
      <c r="Y396" s="5"/>
      <c r="Z396" s="5"/>
      <c r="AA396" s="5"/>
      <c r="AB396" s="5"/>
      <c r="AC396" s="5"/>
      <c r="AD396" s="5"/>
      <c r="AE396" s="5"/>
      <c r="AF396" s="5"/>
      <c r="AG396" s="5"/>
      <c r="AH396" s="5"/>
      <c r="AI396" s="5"/>
      <c r="AJ396" s="5"/>
      <c r="AK396" s="5"/>
      <c r="AL396" s="5"/>
      <c r="AM396" s="5"/>
      <c r="AN396" s="5"/>
      <c r="AO396" s="5"/>
      <c r="AP396" s="5"/>
      <c r="AQ396" s="5"/>
      <c r="AR396" s="5"/>
      <c r="AS396" s="5"/>
      <c r="AT396" s="5"/>
      <c r="AU396" s="5"/>
      <c r="AV396" s="5"/>
      <c r="AW396" s="5"/>
      <c r="AX396" s="5"/>
      <c r="AY396" s="5"/>
      <c r="AZ396" s="5"/>
      <c r="BA396" s="5"/>
      <c r="BB396" s="5"/>
      <c r="BC396" s="5"/>
      <c r="BD396" s="5"/>
      <c r="BE396" s="5"/>
      <c r="BF396" s="5"/>
      <c r="BG396" s="5"/>
      <c r="BH396" s="5"/>
    </row>
    <row r="397" spans="3:60" ht="15.75">
      <c r="C397" s="5"/>
      <c r="D397" s="29"/>
      <c r="E397" s="5" t="s">
        <v>798</v>
      </c>
      <c r="G397" s="5"/>
      <c r="H397" s="5"/>
      <c r="I397" s="5"/>
      <c r="J397" s="5"/>
      <c r="K397" s="5"/>
      <c r="L397" s="5"/>
      <c r="M397" s="5"/>
      <c r="N397" s="5"/>
      <c r="O397" s="251">
        <v>0</v>
      </c>
      <c r="P397" s="251">
        <v>61</v>
      </c>
      <c r="Q397" s="251">
        <v>8</v>
      </c>
      <c r="R397" s="251">
        <v>0</v>
      </c>
      <c r="S397" s="251">
        <v>1</v>
      </c>
      <c r="T397" s="251">
        <v>1</v>
      </c>
      <c r="U397" s="251">
        <v>9</v>
      </c>
      <c r="V397" s="251">
        <v>2</v>
      </c>
      <c r="W397" s="251">
        <v>23</v>
      </c>
      <c r="X397" s="251">
        <v>25</v>
      </c>
      <c r="Y397" s="251">
        <v>0</v>
      </c>
      <c r="Z397" s="251">
        <v>0</v>
      </c>
      <c r="AA397" s="251">
        <v>4</v>
      </c>
      <c r="AB397" s="251">
        <v>0</v>
      </c>
      <c r="AC397" s="251">
        <v>2</v>
      </c>
      <c r="AD397" s="251">
        <v>2</v>
      </c>
      <c r="AE397" s="251">
        <v>2</v>
      </c>
      <c r="AF397" s="251">
        <v>2</v>
      </c>
      <c r="AG397" s="251">
        <v>3</v>
      </c>
      <c r="AH397" s="251">
        <v>0</v>
      </c>
      <c r="AI397" s="251">
        <v>0</v>
      </c>
      <c r="AJ397" s="251">
        <v>0</v>
      </c>
      <c r="AK397" s="251">
        <v>22</v>
      </c>
      <c r="AL397" s="5"/>
      <c r="AM397" s="5"/>
      <c r="AN397" s="5"/>
      <c r="AO397" s="5"/>
      <c r="AP397" s="5"/>
      <c r="AQ397" s="5"/>
      <c r="AR397" s="5"/>
      <c r="AS397" s="5"/>
      <c r="AT397" s="5"/>
      <c r="AU397" s="5"/>
      <c r="AV397" s="5"/>
      <c r="AW397" s="5"/>
      <c r="AX397" s="5"/>
      <c r="AY397" s="5"/>
      <c r="AZ397" s="5"/>
      <c r="BA397" s="5"/>
      <c r="BB397" s="5"/>
      <c r="BC397" s="5"/>
      <c r="BD397" s="5"/>
      <c r="BE397" s="5"/>
      <c r="BF397" s="5"/>
      <c r="BG397" s="5"/>
      <c r="BH397" s="5"/>
    </row>
    <row r="398" spans="3:60" ht="15.75">
      <c r="C398" s="5"/>
      <c r="D398" s="29"/>
      <c r="E398" s="5" t="s">
        <v>895</v>
      </c>
      <c r="G398" s="5"/>
      <c r="H398" s="5"/>
      <c r="I398" s="5"/>
      <c r="J398" s="5"/>
      <c r="K398" s="5"/>
      <c r="L398" s="5"/>
      <c r="M398" s="5"/>
      <c r="N398" s="5"/>
      <c r="O398" s="251">
        <v>2</v>
      </c>
      <c r="P398" s="251">
        <v>79</v>
      </c>
      <c r="Q398" s="251">
        <v>30</v>
      </c>
      <c r="R398" s="251">
        <v>0</v>
      </c>
      <c r="S398" s="251">
        <v>10</v>
      </c>
      <c r="T398" s="251">
        <v>0</v>
      </c>
      <c r="U398" s="251">
        <v>0</v>
      </c>
      <c r="V398" s="251">
        <v>0</v>
      </c>
      <c r="W398" s="251">
        <v>0</v>
      </c>
      <c r="X398" s="251">
        <v>0</v>
      </c>
      <c r="Y398" s="251">
        <v>0</v>
      </c>
      <c r="Z398" s="251">
        <v>0</v>
      </c>
      <c r="AA398" s="251">
        <v>0</v>
      </c>
      <c r="AB398" s="251">
        <v>0</v>
      </c>
      <c r="AC398" s="251">
        <v>0</v>
      </c>
      <c r="AD398" s="251">
        <v>0</v>
      </c>
      <c r="AE398" s="251">
        <v>0</v>
      </c>
      <c r="AF398" s="251">
        <v>7</v>
      </c>
      <c r="AG398" s="251">
        <v>7</v>
      </c>
      <c r="AH398" s="251">
        <v>8</v>
      </c>
      <c r="AI398" s="251">
        <v>8</v>
      </c>
      <c r="AJ398" s="251">
        <v>8</v>
      </c>
      <c r="AK398" s="251">
        <v>8</v>
      </c>
      <c r="AL398" s="5"/>
      <c r="AM398" s="5"/>
      <c r="AN398" s="5"/>
      <c r="AO398" s="5"/>
      <c r="AP398" s="5"/>
      <c r="AQ398" s="5"/>
      <c r="AR398" s="5"/>
      <c r="AS398" s="5"/>
      <c r="AT398" s="5"/>
      <c r="AU398" s="5"/>
      <c r="AV398" s="5"/>
      <c r="AW398" s="5"/>
      <c r="AX398" s="5"/>
      <c r="AY398" s="5"/>
      <c r="AZ398" s="5"/>
      <c r="BA398" s="5"/>
      <c r="BB398" s="5"/>
      <c r="BC398" s="5"/>
      <c r="BD398" s="5"/>
      <c r="BE398" s="5"/>
      <c r="BF398" s="5"/>
      <c r="BG398" s="5"/>
      <c r="BH398" s="5"/>
    </row>
    <row r="399" spans="3:60" ht="15.75">
      <c r="C399" s="5"/>
      <c r="D399" s="29"/>
      <c r="E399" s="5" t="s">
        <v>552</v>
      </c>
      <c r="G399" s="5"/>
      <c r="H399" s="5"/>
      <c r="I399" s="5"/>
      <c r="J399" s="5"/>
      <c r="K399" s="5"/>
      <c r="L399" s="5"/>
      <c r="M399" s="5"/>
      <c r="N399" s="5"/>
      <c r="O399" s="251">
        <v>0</v>
      </c>
      <c r="P399" s="251">
        <v>0</v>
      </c>
      <c r="Q399" s="251">
        <v>4</v>
      </c>
      <c r="R399" s="251">
        <v>6</v>
      </c>
      <c r="S399" s="251">
        <v>8</v>
      </c>
      <c r="T399" s="251">
        <v>8</v>
      </c>
      <c r="U399" s="251">
        <v>8</v>
      </c>
      <c r="V399" s="251">
        <v>12</v>
      </c>
      <c r="W399" s="251">
        <v>1</v>
      </c>
      <c r="X399" s="251">
        <v>1</v>
      </c>
      <c r="Y399" s="251">
        <v>0</v>
      </c>
      <c r="Z399" s="251">
        <v>8</v>
      </c>
      <c r="AA399" s="251">
        <v>0</v>
      </c>
      <c r="AB399" s="251">
        <v>0</v>
      </c>
      <c r="AC399" s="251">
        <v>1</v>
      </c>
      <c r="AD399" s="251">
        <v>3</v>
      </c>
      <c r="AE399" s="251">
        <v>1</v>
      </c>
      <c r="AF399" s="251">
        <v>2</v>
      </c>
      <c r="AG399" s="251">
        <v>0</v>
      </c>
      <c r="AH399" s="251">
        <v>0</v>
      </c>
      <c r="AI399" s="251">
        <v>0</v>
      </c>
      <c r="AJ399" s="251">
        <v>0</v>
      </c>
      <c r="AK399" s="251">
        <v>0</v>
      </c>
      <c r="AL399" s="5"/>
      <c r="AM399" s="5"/>
      <c r="AN399" s="5"/>
      <c r="AO399" s="5"/>
      <c r="AP399" s="5"/>
      <c r="AQ399" s="5"/>
      <c r="AR399" s="5"/>
      <c r="AS399" s="5"/>
      <c r="AT399" s="5"/>
      <c r="AU399" s="5"/>
      <c r="AV399" s="5"/>
      <c r="AW399" s="5"/>
      <c r="AX399" s="5"/>
      <c r="AY399" s="5"/>
      <c r="AZ399" s="5"/>
      <c r="BA399" s="5"/>
      <c r="BB399" s="5"/>
      <c r="BC399" s="5"/>
      <c r="BD399" s="5"/>
      <c r="BE399" s="5"/>
      <c r="BF399" s="5"/>
      <c r="BG399" s="5"/>
      <c r="BH399" s="5"/>
    </row>
    <row r="400" spans="3:60" ht="15.75">
      <c r="C400" s="5"/>
      <c r="D400" s="29"/>
      <c r="E400" s="5" t="s">
        <v>801</v>
      </c>
      <c r="G400" s="5"/>
      <c r="H400" s="5"/>
      <c r="I400" s="5"/>
      <c r="J400" s="5"/>
      <c r="K400" s="5"/>
      <c r="L400" s="5"/>
      <c r="M400" s="5"/>
      <c r="N400" s="5"/>
      <c r="O400" s="251">
        <v>0</v>
      </c>
      <c r="P400" s="251">
        <v>0</v>
      </c>
      <c r="Q400" s="251">
        <v>5</v>
      </c>
      <c r="R400" s="251">
        <v>2</v>
      </c>
      <c r="S400" s="251">
        <v>4</v>
      </c>
      <c r="T400" s="251">
        <v>1</v>
      </c>
      <c r="U400" s="251">
        <v>0</v>
      </c>
      <c r="V400" s="251">
        <v>3</v>
      </c>
      <c r="W400" s="251">
        <v>0</v>
      </c>
      <c r="X400" s="251">
        <v>0</v>
      </c>
      <c r="Y400" s="251">
        <v>0</v>
      </c>
      <c r="Z400" s="251">
        <v>0</v>
      </c>
      <c r="AA400" s="251">
        <v>0</v>
      </c>
      <c r="AB400" s="251">
        <v>0</v>
      </c>
      <c r="AC400" s="251">
        <v>0</v>
      </c>
      <c r="AD400" s="251">
        <v>0</v>
      </c>
      <c r="AE400" s="251">
        <v>0</v>
      </c>
      <c r="AF400" s="251">
        <v>0</v>
      </c>
      <c r="AG400" s="251">
        <v>0</v>
      </c>
      <c r="AH400" s="251">
        <v>0</v>
      </c>
      <c r="AI400" s="251">
        <v>0</v>
      </c>
      <c r="AJ400" s="251">
        <v>0</v>
      </c>
      <c r="AK400" s="251">
        <v>1</v>
      </c>
      <c r="AL400" s="5"/>
      <c r="AM400" s="5"/>
      <c r="AN400" s="5"/>
      <c r="AO400" s="5"/>
      <c r="AP400" s="5"/>
      <c r="AQ400" s="5"/>
      <c r="AR400" s="5"/>
      <c r="AS400" s="5"/>
      <c r="AT400" s="5"/>
      <c r="AU400" s="5"/>
      <c r="AV400" s="5"/>
      <c r="AW400" s="5"/>
      <c r="AX400" s="5"/>
      <c r="AY400" s="5"/>
      <c r="AZ400" s="5"/>
      <c r="BA400" s="5"/>
      <c r="BB400" s="5"/>
      <c r="BC400" s="5"/>
      <c r="BD400" s="5"/>
      <c r="BE400" s="5"/>
      <c r="BF400" s="5"/>
      <c r="BG400" s="5"/>
      <c r="BH400" s="5"/>
    </row>
    <row r="401" spans="1:256" ht="15.75">
      <c r="C401" s="5"/>
      <c r="D401" s="29"/>
      <c r="E401" s="5" t="s">
        <v>627</v>
      </c>
      <c r="G401" s="5"/>
      <c r="H401" s="5"/>
      <c r="I401" s="5"/>
      <c r="J401" s="5"/>
      <c r="K401" s="5"/>
      <c r="L401" s="5"/>
      <c r="M401" s="5"/>
      <c r="N401" s="5"/>
      <c r="O401" s="251">
        <v>20</v>
      </c>
      <c r="P401" s="251">
        <v>0</v>
      </c>
      <c r="Q401" s="251">
        <v>14</v>
      </c>
      <c r="R401" s="251">
        <v>11</v>
      </c>
      <c r="S401" s="251">
        <v>0</v>
      </c>
      <c r="T401" s="251">
        <v>2</v>
      </c>
      <c r="U401" s="251">
        <v>2</v>
      </c>
      <c r="V401" s="251">
        <v>1</v>
      </c>
      <c r="W401" s="251">
        <v>1</v>
      </c>
      <c r="X401" s="251">
        <v>0</v>
      </c>
      <c r="Y401" s="251">
        <v>0</v>
      </c>
      <c r="Z401" s="251">
        <v>8</v>
      </c>
      <c r="AA401" s="251">
        <v>0</v>
      </c>
      <c r="AB401" s="251">
        <v>0</v>
      </c>
      <c r="AC401" s="251">
        <v>4</v>
      </c>
      <c r="AD401" s="251">
        <v>2</v>
      </c>
      <c r="AE401" s="251">
        <v>5</v>
      </c>
      <c r="AF401" s="251">
        <v>0</v>
      </c>
      <c r="AG401" s="251">
        <v>0</v>
      </c>
      <c r="AH401" s="251">
        <v>5</v>
      </c>
      <c r="AI401" s="251">
        <v>12</v>
      </c>
      <c r="AJ401" s="251">
        <v>0</v>
      </c>
      <c r="AK401" s="251">
        <v>48</v>
      </c>
      <c r="AL401" s="5"/>
      <c r="AM401" s="5"/>
      <c r="AN401" s="5"/>
      <c r="AO401" s="5"/>
      <c r="AP401" s="5"/>
      <c r="AQ401" s="5"/>
      <c r="AR401" s="5"/>
      <c r="AS401" s="5"/>
      <c r="AT401" s="5"/>
      <c r="AU401" s="5"/>
      <c r="AV401" s="5"/>
      <c r="AW401" s="5"/>
      <c r="AX401" s="5"/>
      <c r="AY401" s="5"/>
      <c r="AZ401" s="5"/>
      <c r="BA401" s="5"/>
      <c r="BB401" s="5"/>
      <c r="BC401" s="5"/>
      <c r="BD401" s="5"/>
      <c r="BE401" s="5"/>
      <c r="BF401" s="5"/>
      <c r="BG401" s="5"/>
      <c r="BH401" s="5"/>
    </row>
    <row r="402" spans="1:256" ht="15.75">
      <c r="C402" s="5"/>
      <c r="D402" s="29"/>
      <c r="E402" s="5" t="s">
        <v>555</v>
      </c>
      <c r="G402" s="5"/>
      <c r="H402" s="5"/>
      <c r="I402" s="5"/>
      <c r="J402" s="5"/>
      <c r="K402" s="5"/>
      <c r="L402" s="5"/>
      <c r="M402" s="5"/>
      <c r="N402" s="5"/>
      <c r="O402" s="251">
        <v>10</v>
      </c>
      <c r="P402" s="251">
        <v>10</v>
      </c>
      <c r="Q402" s="251">
        <v>4</v>
      </c>
      <c r="R402" s="251">
        <v>9</v>
      </c>
      <c r="S402" s="251">
        <v>5</v>
      </c>
      <c r="T402" s="251">
        <v>8</v>
      </c>
      <c r="U402" s="251">
        <v>4</v>
      </c>
      <c r="V402" s="251">
        <v>2</v>
      </c>
      <c r="W402" s="251">
        <v>0</v>
      </c>
      <c r="X402" s="251">
        <v>0</v>
      </c>
      <c r="Y402" s="251">
        <v>0</v>
      </c>
      <c r="Z402" s="251">
        <v>4</v>
      </c>
      <c r="AA402" s="251">
        <v>0</v>
      </c>
      <c r="AB402" s="251">
        <v>0</v>
      </c>
      <c r="AC402" s="251">
        <v>0</v>
      </c>
      <c r="AD402" s="251">
        <v>0</v>
      </c>
      <c r="AE402" s="251">
        <v>0</v>
      </c>
      <c r="AF402" s="251">
        <v>0</v>
      </c>
      <c r="AG402" s="251">
        <v>2</v>
      </c>
      <c r="AH402" s="251">
        <v>1</v>
      </c>
      <c r="AI402" s="251">
        <v>27</v>
      </c>
      <c r="AJ402" s="251">
        <v>0</v>
      </c>
      <c r="AK402" s="251">
        <v>25</v>
      </c>
      <c r="AL402" s="5"/>
      <c r="AM402" s="5"/>
      <c r="AN402" s="5"/>
      <c r="AO402" s="5"/>
      <c r="AP402" s="5"/>
      <c r="AQ402" s="5"/>
      <c r="AR402" s="5"/>
      <c r="AS402" s="5"/>
      <c r="AT402" s="5"/>
      <c r="AU402" s="5"/>
      <c r="AV402" s="5"/>
      <c r="AW402" s="5"/>
      <c r="AX402" s="5"/>
      <c r="AY402" s="5"/>
      <c r="AZ402" s="5"/>
      <c r="BA402" s="5"/>
      <c r="BB402" s="5"/>
      <c r="BC402" s="5"/>
      <c r="BD402" s="5"/>
      <c r="BE402" s="5"/>
      <c r="BF402" s="5"/>
      <c r="BG402" s="5"/>
      <c r="BH402" s="5"/>
    </row>
    <row r="403" spans="1:256">
      <c r="C403" s="5"/>
      <c r="D403" s="5" t="s">
        <v>535</v>
      </c>
      <c r="G403" s="5"/>
      <c r="H403" s="5"/>
      <c r="I403" s="5"/>
      <c r="J403" s="5"/>
      <c r="K403" s="5"/>
      <c r="L403" s="5"/>
      <c r="M403" s="5"/>
      <c r="N403" s="5"/>
      <c r="O403" s="251">
        <v>20</v>
      </c>
      <c r="P403" s="251">
        <v>36</v>
      </c>
      <c r="Q403" s="251">
        <v>31</v>
      </c>
      <c r="R403" s="251">
        <v>19</v>
      </c>
      <c r="S403" s="251">
        <v>13</v>
      </c>
      <c r="T403" s="251">
        <v>12</v>
      </c>
      <c r="U403" s="251">
        <v>19</v>
      </c>
      <c r="V403" s="251">
        <v>18</v>
      </c>
      <c r="W403" s="251">
        <v>25</v>
      </c>
      <c r="X403" s="251">
        <v>26</v>
      </c>
      <c r="Y403" s="251">
        <v>0</v>
      </c>
      <c r="Z403" s="251">
        <v>16</v>
      </c>
      <c r="AA403" s="251">
        <v>4</v>
      </c>
      <c r="AB403" s="251">
        <v>0</v>
      </c>
      <c r="AC403" s="251">
        <v>7</v>
      </c>
      <c r="AD403" s="251">
        <v>7</v>
      </c>
      <c r="AE403" s="251">
        <v>8</v>
      </c>
      <c r="AF403" s="251">
        <v>4</v>
      </c>
      <c r="AG403" s="251">
        <v>3</v>
      </c>
      <c r="AH403" s="251">
        <v>5</v>
      </c>
      <c r="AI403" s="251">
        <v>12</v>
      </c>
      <c r="AJ403" s="251">
        <v>0</v>
      </c>
      <c r="AK403" s="251">
        <v>71</v>
      </c>
      <c r="AL403" s="5"/>
      <c r="AM403" s="5"/>
      <c r="AN403" s="5"/>
      <c r="AO403" s="5"/>
      <c r="AP403" s="5"/>
      <c r="AQ403" s="5"/>
      <c r="AR403" s="5"/>
      <c r="AS403" s="5"/>
      <c r="AT403" s="5"/>
      <c r="AU403" s="5"/>
      <c r="AV403" s="5"/>
      <c r="AW403" s="5"/>
      <c r="AX403" s="5"/>
      <c r="AY403" s="5"/>
      <c r="AZ403" s="5"/>
      <c r="BA403" s="5"/>
      <c r="BB403" s="5"/>
      <c r="BC403" s="5"/>
      <c r="BD403" s="5"/>
      <c r="BE403" s="5"/>
      <c r="BF403" s="5"/>
      <c r="BG403" s="5"/>
      <c r="BH403" s="5"/>
    </row>
    <row r="404" spans="1:256">
      <c r="C404" s="5"/>
      <c r="D404" s="5" t="s">
        <v>902</v>
      </c>
      <c r="G404" s="5"/>
      <c r="H404" s="5"/>
      <c r="I404" s="5"/>
      <c r="J404" s="5"/>
      <c r="K404" s="5"/>
      <c r="L404" s="5"/>
      <c r="M404" s="5"/>
      <c r="N404" s="5"/>
      <c r="O404" s="251">
        <v>20</v>
      </c>
      <c r="P404" s="251">
        <v>61</v>
      </c>
      <c r="Q404" s="251">
        <v>31</v>
      </c>
      <c r="R404" s="251">
        <v>19</v>
      </c>
      <c r="S404" s="251">
        <v>13</v>
      </c>
      <c r="T404" s="251">
        <v>12</v>
      </c>
      <c r="U404" s="251">
        <v>19</v>
      </c>
      <c r="V404" s="251">
        <v>18</v>
      </c>
      <c r="W404" s="251">
        <v>25</v>
      </c>
      <c r="X404" s="251">
        <v>26</v>
      </c>
      <c r="Y404" s="251">
        <v>0</v>
      </c>
      <c r="Z404" s="251">
        <v>16</v>
      </c>
      <c r="AA404" s="251">
        <v>4</v>
      </c>
      <c r="AB404" s="251">
        <v>0</v>
      </c>
      <c r="AC404" s="251">
        <v>7</v>
      </c>
      <c r="AD404" s="251">
        <v>7</v>
      </c>
      <c r="AE404" s="251">
        <v>8</v>
      </c>
      <c r="AF404" s="251">
        <v>4</v>
      </c>
      <c r="AG404" s="251">
        <v>3</v>
      </c>
      <c r="AH404" s="251">
        <v>5</v>
      </c>
      <c r="AI404" s="251">
        <v>12</v>
      </c>
      <c r="AJ404" s="251">
        <v>0</v>
      </c>
      <c r="AK404" s="251">
        <v>71</v>
      </c>
      <c r="AL404" s="5"/>
      <c r="AM404" s="5"/>
      <c r="AN404" s="5"/>
      <c r="AO404" s="5"/>
      <c r="AP404" s="5"/>
      <c r="AQ404" s="5"/>
      <c r="AR404" s="5"/>
      <c r="AS404" s="5"/>
      <c r="AT404" s="5"/>
      <c r="AU404" s="5"/>
      <c r="AV404" s="5"/>
      <c r="AW404" s="5"/>
      <c r="AX404" s="5"/>
      <c r="AY404" s="5"/>
      <c r="AZ404" s="5"/>
      <c r="BA404" s="5"/>
      <c r="BB404" s="5"/>
      <c r="BC404" s="5"/>
      <c r="BD404" s="5"/>
      <c r="BE404" s="5"/>
      <c r="BF404" s="5"/>
      <c r="BG404" s="5"/>
      <c r="BH404" s="5"/>
    </row>
    <row r="405" spans="1:256">
      <c r="C405" s="5"/>
      <c r="G405" s="5"/>
      <c r="H405" s="5"/>
      <c r="I405" s="5"/>
      <c r="J405" s="5"/>
      <c r="K405" s="5"/>
      <c r="L405" s="5"/>
      <c r="M405" s="5"/>
      <c r="N405" s="5"/>
      <c r="O405" s="251"/>
      <c r="P405" s="251"/>
      <c r="Q405" s="251"/>
      <c r="R405" s="251"/>
      <c r="S405" s="251"/>
      <c r="T405" s="251"/>
      <c r="U405" s="251"/>
      <c r="V405" s="251"/>
      <c r="W405" s="251"/>
      <c r="X405" s="251"/>
      <c r="Y405" s="251"/>
      <c r="Z405" s="251"/>
      <c r="AA405" s="251"/>
      <c r="AB405" s="251"/>
      <c r="AC405" s="251"/>
      <c r="AD405" s="251"/>
      <c r="AE405" s="251"/>
      <c r="AF405" s="251"/>
      <c r="AG405" s="251"/>
      <c r="AH405" s="251"/>
      <c r="AI405" s="251"/>
      <c r="AJ405" s="251"/>
      <c r="AK405" s="251"/>
      <c r="AL405" s="5"/>
      <c r="AM405" s="5"/>
      <c r="AN405" s="5"/>
      <c r="AO405" s="5"/>
      <c r="AP405" s="5"/>
      <c r="AQ405" s="5"/>
      <c r="AR405" s="5"/>
      <c r="AS405" s="5"/>
      <c r="AT405" s="5"/>
      <c r="AU405" s="5"/>
      <c r="AV405" s="5"/>
      <c r="AW405" s="5"/>
      <c r="AX405" s="5"/>
      <c r="AY405" s="5"/>
      <c r="AZ405" s="5"/>
      <c r="BA405" s="5"/>
      <c r="BB405" s="5"/>
      <c r="BC405" s="5"/>
      <c r="BD405" s="5"/>
      <c r="BE405" s="5"/>
      <c r="BF405" s="5"/>
      <c r="BG405" s="5"/>
      <c r="BH405" s="5"/>
    </row>
    <row r="406" spans="1:256">
      <c r="D406" s="5" t="s">
        <v>560</v>
      </c>
      <c r="K406" s="251"/>
      <c r="L406" s="251"/>
      <c r="M406" s="251"/>
      <c r="N406" s="251"/>
      <c r="O406" s="251">
        <v>20</v>
      </c>
      <c r="P406" s="251">
        <v>61</v>
      </c>
      <c r="Q406" s="251">
        <v>31</v>
      </c>
      <c r="R406" s="251">
        <v>19</v>
      </c>
      <c r="S406" s="251">
        <v>13</v>
      </c>
      <c r="T406" s="251">
        <v>12</v>
      </c>
      <c r="U406" s="251">
        <v>19</v>
      </c>
      <c r="V406" s="251">
        <v>18</v>
      </c>
      <c r="W406" s="251">
        <v>25</v>
      </c>
      <c r="X406" s="251">
        <v>26</v>
      </c>
      <c r="Y406" s="251">
        <v>0</v>
      </c>
      <c r="Z406" s="251">
        <v>16</v>
      </c>
      <c r="AA406" s="251">
        <v>4</v>
      </c>
      <c r="AB406" s="251">
        <v>0</v>
      </c>
      <c r="AC406" s="251">
        <v>7</v>
      </c>
      <c r="AD406" s="251">
        <v>7</v>
      </c>
      <c r="AE406" s="251">
        <v>8</v>
      </c>
      <c r="AF406" s="251">
        <v>4</v>
      </c>
      <c r="AG406" s="251">
        <v>3</v>
      </c>
      <c r="AH406" s="251">
        <v>5</v>
      </c>
      <c r="AI406" s="251">
        <v>12</v>
      </c>
      <c r="AJ406" s="251">
        <v>0</v>
      </c>
      <c r="AK406" s="251">
        <v>71</v>
      </c>
    </row>
    <row r="407" spans="1:256" s="19" customFormat="1" ht="15.75">
      <c r="A407" s="792"/>
      <c r="B407" s="792"/>
      <c r="D407" s="29" t="s">
        <v>561</v>
      </c>
      <c r="E407" s="29"/>
      <c r="F407" s="29"/>
      <c r="K407" s="294"/>
      <c r="L407" s="294"/>
      <c r="M407" s="294"/>
      <c r="N407" s="294"/>
      <c r="O407" s="294">
        <v>30</v>
      </c>
      <c r="P407" s="294">
        <v>71</v>
      </c>
      <c r="Q407" s="294">
        <v>35</v>
      </c>
      <c r="R407" s="294">
        <v>28</v>
      </c>
      <c r="S407" s="294">
        <v>18</v>
      </c>
      <c r="T407" s="294">
        <v>20</v>
      </c>
      <c r="U407" s="294">
        <v>23</v>
      </c>
      <c r="V407" s="294">
        <v>20</v>
      </c>
      <c r="W407" s="294">
        <v>25</v>
      </c>
      <c r="X407" s="294">
        <v>26</v>
      </c>
      <c r="Y407" s="294">
        <v>0</v>
      </c>
      <c r="Z407" s="294">
        <v>20</v>
      </c>
      <c r="AA407" s="294">
        <v>4</v>
      </c>
      <c r="AB407" s="294">
        <v>0</v>
      </c>
      <c r="AC407" s="294">
        <v>7</v>
      </c>
      <c r="AD407" s="294">
        <v>7</v>
      </c>
      <c r="AE407" s="294">
        <v>8</v>
      </c>
      <c r="AF407" s="294">
        <v>4</v>
      </c>
      <c r="AG407" s="294">
        <v>5</v>
      </c>
      <c r="AH407" s="294">
        <v>6</v>
      </c>
      <c r="AI407" s="294">
        <v>39</v>
      </c>
      <c r="AJ407" s="294">
        <v>0</v>
      </c>
      <c r="AK407" s="294">
        <v>96</v>
      </c>
    </row>
    <row r="408" spans="1:256">
      <c r="K408" s="251"/>
      <c r="L408" s="251"/>
      <c r="M408" s="251"/>
    </row>
    <row r="409" spans="1:256" ht="15.75">
      <c r="C409" s="5"/>
      <c r="D409" s="1008" t="s">
        <v>1178</v>
      </c>
      <c r="E409" s="1009"/>
      <c r="F409" s="1009"/>
      <c r="G409" s="1010" t="s">
        <v>547</v>
      </c>
      <c r="H409" s="1010"/>
      <c r="I409" s="1012">
        <v>2002</v>
      </c>
      <c r="J409" s="1012">
        <v>2003</v>
      </c>
      <c r="K409" s="1012">
        <v>2004</v>
      </c>
      <c r="L409" s="1012">
        <v>2005</v>
      </c>
      <c r="M409" s="1012">
        <v>2006</v>
      </c>
      <c r="N409" s="1012">
        <v>2007</v>
      </c>
      <c r="O409" s="1012">
        <v>2008</v>
      </c>
      <c r="P409" s="1012">
        <v>2009</v>
      </c>
      <c r="Q409" s="1012">
        <v>2010</v>
      </c>
      <c r="R409" s="1012">
        <v>2011</v>
      </c>
      <c r="S409" s="1012">
        <v>2012</v>
      </c>
      <c r="T409" s="1012">
        <v>2013</v>
      </c>
      <c r="U409" s="1012">
        <v>2014</v>
      </c>
      <c r="V409" s="1012">
        <v>2015</v>
      </c>
      <c r="W409" s="1012">
        <v>2016</v>
      </c>
      <c r="X409" s="1012">
        <v>2017</v>
      </c>
      <c r="Y409" s="1012">
        <v>2018</v>
      </c>
      <c r="Z409" s="1012">
        <v>2019</v>
      </c>
      <c r="AA409" s="1012">
        <v>2020</v>
      </c>
      <c r="AB409" s="1012">
        <v>2021</v>
      </c>
      <c r="AC409" s="1012">
        <v>2022</v>
      </c>
      <c r="AD409" s="1012">
        <v>2023</v>
      </c>
      <c r="AE409" s="1012">
        <v>2024</v>
      </c>
      <c r="AF409" s="1012">
        <v>2025</v>
      </c>
      <c r="AG409" s="1012">
        <v>2026</v>
      </c>
      <c r="AH409" s="1012">
        <v>2027</v>
      </c>
      <c r="AI409" s="1012">
        <v>2028</v>
      </c>
      <c r="AJ409" s="1012">
        <v>2029</v>
      </c>
      <c r="AK409" s="1049">
        <v>2030</v>
      </c>
    </row>
    <row r="410" spans="1:256">
      <c r="C410" s="5"/>
      <c r="D410" s="5" t="s">
        <v>1179</v>
      </c>
      <c r="G410" s="5"/>
      <c r="H410" s="5"/>
      <c r="I410" s="5"/>
      <c r="J410" s="5"/>
      <c r="K410" s="5"/>
      <c r="L410" s="5"/>
      <c r="M410" s="5"/>
      <c r="N410" s="5"/>
      <c r="O410" s="5">
        <v>0</v>
      </c>
      <c r="P410" s="5">
        <v>0</v>
      </c>
      <c r="Q410" s="5">
        <v>-41</v>
      </c>
      <c r="R410" s="5">
        <v>-65</v>
      </c>
      <c r="S410" s="5">
        <v>-85</v>
      </c>
      <c r="T410" s="5">
        <v>-106</v>
      </c>
      <c r="U410" s="5">
        <v>-87</v>
      </c>
      <c r="V410" s="5">
        <v>-54</v>
      </c>
      <c r="W410" s="5">
        <v>-41</v>
      </c>
      <c r="X410" s="5">
        <v>-35</v>
      </c>
      <c r="Y410" s="5">
        <v>-60</v>
      </c>
      <c r="Z410" s="5">
        <v>-76</v>
      </c>
      <c r="AA410" s="5">
        <v>-114</v>
      </c>
      <c r="AB410" s="5">
        <v>-153</v>
      </c>
      <c r="AC410" s="5">
        <v>-184</v>
      </c>
      <c r="AD410" s="5">
        <v>-219</v>
      </c>
      <c r="AE410" s="5">
        <v>-256</v>
      </c>
      <c r="AF410" s="5">
        <v>-263</v>
      </c>
      <c r="AG410" s="5">
        <v>-664</v>
      </c>
      <c r="AH410" s="5">
        <v>-896</v>
      </c>
      <c r="AI410" s="5">
        <v>-1035</v>
      </c>
      <c r="AJ410" s="5">
        <v>-1039</v>
      </c>
      <c r="AK410" s="5">
        <v>-972</v>
      </c>
      <c r="AL410" s="5"/>
      <c r="AM410" s="5"/>
      <c r="AN410" s="5"/>
      <c r="AO410" s="5"/>
      <c r="AP410" s="5"/>
      <c r="AQ410" s="5"/>
      <c r="AR410" s="5"/>
      <c r="AS410" s="5"/>
      <c r="AT410" s="5"/>
      <c r="AU410" s="5"/>
      <c r="AV410" s="5"/>
      <c r="AW410" s="5"/>
      <c r="AX410" s="5"/>
      <c r="AY410" s="5"/>
      <c r="AZ410" s="5"/>
      <c r="BA410" s="5"/>
      <c r="BB410" s="5"/>
      <c r="BC410" s="5"/>
      <c r="BD410" s="5"/>
      <c r="BE410" s="5"/>
      <c r="BF410" s="5"/>
      <c r="BG410" s="5"/>
      <c r="BH410" s="5"/>
      <c r="BI410" s="5"/>
      <c r="BJ410" s="5"/>
      <c r="BK410" s="5"/>
      <c r="BL410" s="5"/>
      <c r="BM410" s="5"/>
      <c r="BN410" s="5"/>
      <c r="BO410" s="5"/>
      <c r="BP410" s="5"/>
      <c r="BQ410" s="5"/>
      <c r="BR410" s="5"/>
      <c r="BS410" s="5"/>
      <c r="BT410" s="5"/>
      <c r="BU410" s="5"/>
      <c r="BV410" s="5"/>
      <c r="BW410" s="5"/>
      <c r="BX410" s="5"/>
      <c r="BY410" s="5"/>
      <c r="BZ410" s="5"/>
      <c r="CA410" s="5"/>
      <c r="CB410" s="5"/>
      <c r="CC410" s="5"/>
      <c r="CD410" s="5"/>
      <c r="CE410" s="5"/>
      <c r="CF410" s="5"/>
      <c r="CG410" s="5"/>
      <c r="CH410" s="5"/>
      <c r="CI410" s="5"/>
      <c r="CJ410" s="5"/>
      <c r="CK410" s="5"/>
      <c r="CL410" s="5"/>
      <c r="CM410" s="5"/>
      <c r="CN410" s="5"/>
      <c r="CO410" s="5"/>
      <c r="CP410" s="5"/>
      <c r="CQ410" s="5"/>
      <c r="CR410" s="5"/>
      <c r="CS410" s="5"/>
      <c r="CT410" s="5"/>
      <c r="CU410" s="5"/>
      <c r="CV410" s="5"/>
      <c r="CW410" s="5"/>
      <c r="CX410" s="5"/>
      <c r="CY410" s="5"/>
      <c r="CZ410" s="5"/>
      <c r="DA410" s="5"/>
      <c r="DB410" s="5"/>
      <c r="DC410" s="5"/>
      <c r="DD410" s="5"/>
      <c r="DE410" s="5"/>
      <c r="DF410" s="5"/>
      <c r="DG410" s="5"/>
      <c r="DH410" s="5"/>
      <c r="DI410" s="5"/>
      <c r="DJ410" s="5"/>
      <c r="DK410" s="5"/>
      <c r="DL410" s="5"/>
      <c r="DM410" s="5"/>
      <c r="DN410" s="5"/>
      <c r="DO410" s="5"/>
      <c r="DP410" s="5"/>
      <c r="DQ410" s="5"/>
      <c r="DR410" s="5"/>
      <c r="DS410" s="5"/>
      <c r="DT410" s="5"/>
      <c r="DU410" s="5"/>
      <c r="DV410" s="5"/>
      <c r="DW410" s="5"/>
      <c r="DX410" s="5"/>
      <c r="DY410" s="5"/>
      <c r="DZ410" s="5"/>
      <c r="EA410" s="5"/>
      <c r="EB410" s="5"/>
      <c r="EC410" s="5"/>
      <c r="ED410" s="5"/>
      <c r="EE410" s="5"/>
      <c r="EF410" s="5"/>
      <c r="EG410" s="5"/>
      <c r="EH410" s="5"/>
      <c r="EI410" s="5"/>
      <c r="EJ410" s="5"/>
      <c r="EK410" s="5"/>
      <c r="EL410" s="5"/>
      <c r="EM410" s="5"/>
      <c r="EN410" s="5"/>
      <c r="EO410" s="5"/>
      <c r="EP410" s="5"/>
      <c r="EQ410" s="5"/>
      <c r="ER410" s="5"/>
      <c r="ES410" s="5"/>
      <c r="ET410" s="5"/>
      <c r="EU410" s="5"/>
      <c r="EV410" s="5"/>
      <c r="EW410" s="5"/>
      <c r="EX410" s="5"/>
      <c r="EY410" s="5"/>
      <c r="EZ410" s="5"/>
      <c r="FA410" s="5"/>
      <c r="FB410" s="5"/>
      <c r="FC410" s="5"/>
      <c r="FD410" s="5"/>
      <c r="FE410" s="5"/>
      <c r="FF410" s="5"/>
      <c r="FG410" s="5"/>
      <c r="FH410" s="5"/>
      <c r="FI410" s="5"/>
      <c r="FJ410" s="5"/>
      <c r="FK410" s="5"/>
      <c r="FL410" s="5"/>
      <c r="FM410" s="5"/>
      <c r="FN410" s="5"/>
      <c r="FO410" s="5"/>
      <c r="FP410" s="5"/>
      <c r="FQ410" s="5"/>
      <c r="FR410" s="5"/>
      <c r="FS410" s="5"/>
      <c r="FT410" s="5"/>
      <c r="FU410" s="5"/>
      <c r="FV410" s="5"/>
      <c r="FW410" s="5"/>
      <c r="FX410" s="5"/>
      <c r="FY410" s="5"/>
      <c r="FZ410" s="5"/>
      <c r="GA410" s="5"/>
      <c r="GB410" s="5"/>
      <c r="GC410" s="5"/>
      <c r="GD410" s="5"/>
      <c r="GE410" s="5"/>
      <c r="GF410" s="5"/>
      <c r="GG410" s="5"/>
      <c r="GH410" s="5"/>
      <c r="GI410" s="5"/>
      <c r="GJ410" s="5"/>
      <c r="GK410" s="5"/>
      <c r="GL410" s="5"/>
      <c r="GM410" s="5"/>
      <c r="GN410" s="5"/>
      <c r="GO410" s="5"/>
      <c r="GP410" s="5"/>
      <c r="GQ410" s="5"/>
      <c r="GR410" s="5"/>
      <c r="GS410" s="5"/>
      <c r="GT410" s="5"/>
      <c r="GU410" s="5"/>
      <c r="GV410" s="5"/>
      <c r="GW410" s="5"/>
      <c r="GX410" s="5"/>
      <c r="GY410" s="5"/>
      <c r="GZ410" s="5"/>
      <c r="HA410" s="5"/>
      <c r="HB410" s="5"/>
      <c r="HC410" s="5"/>
      <c r="HD410" s="5"/>
      <c r="HE410" s="5"/>
      <c r="HF410" s="5"/>
      <c r="HG410" s="5"/>
      <c r="HH410" s="5"/>
      <c r="HI410" s="5"/>
      <c r="HJ410" s="5"/>
      <c r="HK410" s="5"/>
      <c r="HL410" s="5"/>
      <c r="HM410" s="5"/>
      <c r="HN410" s="5"/>
      <c r="HO410" s="5"/>
      <c r="HP410" s="5"/>
      <c r="HQ410" s="5"/>
      <c r="HR410" s="5"/>
      <c r="HS410" s="5"/>
      <c r="HT410" s="5"/>
      <c r="HU410" s="5"/>
      <c r="HV410" s="5"/>
      <c r="HW410" s="5"/>
      <c r="HX410" s="5"/>
      <c r="HY410" s="5"/>
      <c r="HZ410" s="5"/>
      <c r="IA410" s="5"/>
      <c r="IB410" s="5"/>
      <c r="IC410" s="5"/>
      <c r="ID410" s="5"/>
      <c r="IE410" s="5"/>
      <c r="IF410" s="5"/>
      <c r="IG410" s="5"/>
      <c r="IH410" s="5"/>
      <c r="II410" s="5"/>
      <c r="IJ410" s="5"/>
      <c r="IK410" s="5"/>
      <c r="IL410" s="5"/>
      <c r="IM410" s="5"/>
      <c r="IN410" s="5"/>
      <c r="IO410" s="5"/>
      <c r="IP410" s="5"/>
      <c r="IQ410" s="5"/>
      <c r="IR410" s="5"/>
      <c r="IS410" s="5"/>
      <c r="IT410" s="5"/>
      <c r="IU410" s="5"/>
      <c r="IV410" s="5"/>
    </row>
    <row r="411" spans="1:256">
      <c r="C411" s="5"/>
      <c r="D411" s="5" t="s">
        <v>1180</v>
      </c>
      <c r="G411" s="5"/>
      <c r="H411" s="5"/>
      <c r="I411" s="5"/>
      <c r="J411" s="5"/>
      <c r="K411" s="5"/>
      <c r="L411" s="5"/>
      <c r="M411" s="5"/>
      <c r="N411" s="5"/>
      <c r="O411" s="5">
        <v>0</v>
      </c>
      <c r="P411" s="5">
        <v>0</v>
      </c>
      <c r="Q411" s="5">
        <v>-87</v>
      </c>
      <c r="R411" s="5">
        <v>-102</v>
      </c>
      <c r="S411" s="5">
        <v>-134</v>
      </c>
      <c r="T411" s="5">
        <v>-167</v>
      </c>
      <c r="U411" s="5">
        <v>-187</v>
      </c>
      <c r="V411" s="5">
        <v>-192</v>
      </c>
      <c r="W411" s="5">
        <v>-185</v>
      </c>
      <c r="X411" s="5">
        <v>-191</v>
      </c>
      <c r="Y411" s="5">
        <v>-221</v>
      </c>
      <c r="Z411" s="5">
        <v>-233</v>
      </c>
      <c r="AA411" s="5">
        <v>-271</v>
      </c>
      <c r="AB411" s="5">
        <v>-310</v>
      </c>
      <c r="AC411" s="5">
        <v>-341</v>
      </c>
      <c r="AD411" s="5">
        <v>-376</v>
      </c>
      <c r="AE411" s="5">
        <v>-413</v>
      </c>
      <c r="AF411" s="5">
        <v>-453</v>
      </c>
      <c r="AG411" s="5">
        <v>-1015</v>
      </c>
      <c r="AH411" s="5">
        <v>-1354</v>
      </c>
      <c r="AI411" s="5">
        <v>-1500</v>
      </c>
      <c r="AJ411" s="5">
        <v>-1504</v>
      </c>
      <c r="AK411" s="5">
        <v>-1412</v>
      </c>
      <c r="AL411" s="5"/>
      <c r="AM411" s="5"/>
      <c r="AN411" s="5"/>
      <c r="AO411" s="5"/>
      <c r="AP411" s="5"/>
      <c r="AQ411" s="5"/>
      <c r="AR411" s="5"/>
      <c r="AS411" s="5"/>
      <c r="AT411" s="5"/>
      <c r="AU411" s="5"/>
      <c r="AV411" s="5"/>
      <c r="AW411" s="5"/>
      <c r="AX411" s="5"/>
      <c r="AY411" s="5"/>
      <c r="AZ411" s="5"/>
      <c r="BA411" s="5"/>
      <c r="BB411" s="5"/>
      <c r="BC411" s="5"/>
      <c r="BD411" s="5"/>
      <c r="BE411" s="5"/>
      <c r="BF411" s="5"/>
      <c r="BG411" s="5"/>
      <c r="BH411" s="5"/>
      <c r="BI411" s="5"/>
      <c r="BJ411" s="5"/>
      <c r="BK411" s="5"/>
      <c r="BL411" s="5"/>
      <c r="BM411" s="5"/>
      <c r="BN411" s="5"/>
      <c r="BO411" s="5"/>
      <c r="BP411" s="5"/>
      <c r="BQ411" s="5"/>
      <c r="BR411" s="5"/>
      <c r="BS411" s="5"/>
      <c r="BT411" s="5"/>
      <c r="BU411" s="5"/>
      <c r="BV411" s="5"/>
      <c r="BW411" s="5"/>
      <c r="BX411" s="5"/>
      <c r="BY411" s="5"/>
      <c r="BZ411" s="5"/>
      <c r="CA411" s="5"/>
      <c r="CB411" s="5"/>
      <c r="CC411" s="5"/>
      <c r="CD411" s="5"/>
      <c r="CE411" s="5"/>
      <c r="CF411" s="5"/>
      <c r="CG411" s="5"/>
      <c r="CH411" s="5"/>
      <c r="CI411" s="5"/>
      <c r="CJ411" s="5"/>
      <c r="CK411" s="5"/>
      <c r="CL411" s="5"/>
      <c r="CM411" s="5"/>
      <c r="CN411" s="5"/>
      <c r="CO411" s="5"/>
      <c r="CP411" s="5"/>
      <c r="CQ411" s="5"/>
      <c r="CR411" s="5"/>
      <c r="CS411" s="5"/>
      <c r="CT411" s="5"/>
      <c r="CU411" s="5"/>
      <c r="CV411" s="5"/>
      <c r="CW411" s="5"/>
      <c r="CX411" s="5"/>
      <c r="CY411" s="5"/>
      <c r="CZ411" s="5"/>
      <c r="DA411" s="5"/>
      <c r="DB411" s="5"/>
      <c r="DC411" s="5"/>
      <c r="DD411" s="5"/>
      <c r="DE411" s="5"/>
      <c r="DF411" s="5"/>
      <c r="DG411" s="5"/>
      <c r="DH411" s="5"/>
      <c r="DI411" s="5"/>
      <c r="DJ411" s="5"/>
      <c r="DK411" s="5"/>
      <c r="DL411" s="5"/>
      <c r="DM411" s="5"/>
      <c r="DN411" s="5"/>
      <c r="DO411" s="5"/>
      <c r="DP411" s="5"/>
      <c r="DQ411" s="5"/>
      <c r="DR411" s="5"/>
      <c r="DS411" s="5"/>
      <c r="DT411" s="5"/>
      <c r="DU411" s="5"/>
      <c r="DV411" s="5"/>
      <c r="DW411" s="5"/>
      <c r="DX411" s="5"/>
      <c r="DY411" s="5"/>
      <c r="DZ411" s="5"/>
      <c r="EA411" s="5"/>
      <c r="EB411" s="5"/>
      <c r="EC411" s="5"/>
      <c r="ED411" s="5"/>
      <c r="EE411" s="5"/>
      <c r="EF411" s="5"/>
      <c r="EG411" s="5"/>
      <c r="EH411" s="5"/>
      <c r="EI411" s="5"/>
      <c r="EJ411" s="5"/>
      <c r="EK411" s="5"/>
      <c r="EL411" s="5"/>
      <c r="EM411" s="5"/>
      <c r="EN411" s="5"/>
      <c r="EO411" s="5"/>
      <c r="EP411" s="5"/>
      <c r="EQ411" s="5"/>
      <c r="ER411" s="5"/>
      <c r="ES411" s="5"/>
      <c r="ET411" s="5"/>
      <c r="EU411" s="5"/>
      <c r="EV411" s="5"/>
      <c r="EW411" s="5"/>
      <c r="EX411" s="5"/>
      <c r="EY411" s="5"/>
      <c r="EZ411" s="5"/>
      <c r="FA411" s="5"/>
      <c r="FB411" s="5"/>
      <c r="FC411" s="5"/>
      <c r="FD411" s="5"/>
      <c r="FE411" s="5"/>
      <c r="FF411" s="5"/>
      <c r="FG411" s="5"/>
      <c r="FH411" s="5"/>
      <c r="FI411" s="5"/>
      <c r="FJ411" s="5"/>
      <c r="FK411" s="5"/>
      <c r="FL411" s="5"/>
      <c r="FM411" s="5"/>
      <c r="FN411" s="5"/>
      <c r="FO411" s="5"/>
      <c r="FP411" s="5"/>
      <c r="FQ411" s="5"/>
      <c r="FR411" s="5"/>
      <c r="FS411" s="5"/>
      <c r="FT411" s="5"/>
      <c r="FU411" s="5"/>
      <c r="FV411" s="5"/>
      <c r="FW411" s="5"/>
      <c r="FX411" s="5"/>
      <c r="FY411" s="5"/>
      <c r="FZ411" s="5"/>
      <c r="GA411" s="5"/>
      <c r="GB411" s="5"/>
      <c r="GC411" s="5"/>
      <c r="GD411" s="5"/>
      <c r="GE411" s="5"/>
      <c r="GF411" s="5"/>
      <c r="GG411" s="5"/>
      <c r="GH411" s="5"/>
      <c r="GI411" s="5"/>
      <c r="GJ411" s="5"/>
      <c r="GK411" s="5"/>
      <c r="GL411" s="5"/>
      <c r="GM411" s="5"/>
      <c r="GN411" s="5"/>
      <c r="GO411" s="5"/>
      <c r="GP411" s="5"/>
      <c r="GQ411" s="5"/>
      <c r="GR411" s="5"/>
      <c r="GS411" s="5"/>
      <c r="GT411" s="5"/>
      <c r="GU411" s="5"/>
      <c r="GV411" s="5"/>
      <c r="GW411" s="5"/>
      <c r="GX411" s="5"/>
      <c r="GY411" s="5"/>
      <c r="GZ411" s="5"/>
      <c r="HA411" s="5"/>
      <c r="HB411" s="5"/>
      <c r="HC411" s="5"/>
      <c r="HD411" s="5"/>
      <c r="HE411" s="5"/>
      <c r="HF411" s="5"/>
      <c r="HG411" s="5"/>
      <c r="HH411" s="5"/>
      <c r="HI411" s="5"/>
      <c r="HJ411" s="5"/>
      <c r="HK411" s="5"/>
      <c r="HL411" s="5"/>
      <c r="HM411" s="5"/>
      <c r="HN411" s="5"/>
      <c r="HO411" s="5"/>
      <c r="HP411" s="5"/>
      <c r="HQ411" s="5"/>
      <c r="HR411" s="5"/>
      <c r="HS411" s="5"/>
      <c r="HT411" s="5"/>
      <c r="HU411" s="5"/>
      <c r="HV411" s="5"/>
      <c r="HW411" s="5"/>
      <c r="HX411" s="5"/>
      <c r="HY411" s="5"/>
      <c r="HZ411" s="5"/>
      <c r="IA411" s="5"/>
      <c r="IB411" s="5"/>
      <c r="IC411" s="5"/>
      <c r="ID411" s="5"/>
      <c r="IE411" s="5"/>
      <c r="IF411" s="5"/>
      <c r="IG411" s="5"/>
      <c r="IH411" s="5"/>
      <c r="II411" s="5"/>
      <c r="IJ411" s="5"/>
      <c r="IK411" s="5"/>
      <c r="IL411" s="5"/>
      <c r="IM411" s="5"/>
      <c r="IN411" s="5"/>
      <c r="IO411" s="5"/>
      <c r="IP411" s="5"/>
      <c r="IQ411" s="5"/>
      <c r="IR411" s="5"/>
      <c r="IS411" s="5"/>
      <c r="IT411" s="5"/>
      <c r="IU411" s="5"/>
      <c r="IV411" s="5"/>
    </row>
    <row r="412" spans="1:256">
      <c r="C412" s="5"/>
      <c r="G412" s="5"/>
      <c r="H412" s="5"/>
      <c r="I412" s="5"/>
      <c r="J412" s="5"/>
      <c r="K412" s="5"/>
      <c r="L412" s="5"/>
      <c r="M412" s="5"/>
      <c r="N412" s="5"/>
      <c r="O412" s="5"/>
      <c r="P412" s="5"/>
      <c r="Q412" s="5"/>
      <c r="R412" s="5"/>
      <c r="S412" s="5"/>
      <c r="T412" s="5"/>
      <c r="U412" s="5"/>
      <c r="V412" s="5"/>
      <c r="W412" s="5"/>
      <c r="X412" s="5"/>
      <c r="Y412" s="5"/>
      <c r="Z412" s="5"/>
      <c r="AA412" s="5"/>
      <c r="AB412" s="5"/>
      <c r="AC412" s="5"/>
      <c r="AD412" s="5"/>
      <c r="AE412" s="5"/>
      <c r="AF412" s="5"/>
      <c r="AG412" s="5"/>
      <c r="AH412" s="5"/>
      <c r="AI412" s="5"/>
      <c r="AJ412" s="5"/>
      <c r="AK412" s="5"/>
      <c r="AL412" s="5"/>
      <c r="AM412" s="5"/>
      <c r="AN412" s="5"/>
      <c r="AO412" s="5"/>
      <c r="AP412" s="5"/>
      <c r="AQ412" s="5"/>
      <c r="AR412" s="5"/>
      <c r="AS412" s="5"/>
      <c r="AT412" s="5"/>
      <c r="AU412" s="5"/>
      <c r="AV412" s="5"/>
      <c r="AW412" s="5"/>
      <c r="AX412" s="5"/>
      <c r="AY412" s="5"/>
      <c r="AZ412" s="5"/>
      <c r="BA412" s="5"/>
      <c r="BB412" s="5"/>
      <c r="BC412" s="5"/>
      <c r="BD412" s="5"/>
      <c r="BE412" s="5"/>
      <c r="BF412" s="5"/>
      <c r="BG412" s="5"/>
      <c r="BH412" s="5"/>
      <c r="BI412" s="5"/>
      <c r="BJ412" s="5"/>
      <c r="BK412" s="5"/>
      <c r="BL412" s="5"/>
      <c r="BM412" s="5"/>
      <c r="BN412" s="5"/>
      <c r="BO412" s="5"/>
      <c r="BP412" s="5"/>
      <c r="BQ412" s="5"/>
      <c r="BR412" s="5"/>
      <c r="BS412" s="5"/>
      <c r="BT412" s="5"/>
      <c r="BU412" s="5"/>
      <c r="BV412" s="5"/>
      <c r="BW412" s="5"/>
      <c r="BX412" s="5"/>
      <c r="BY412" s="5"/>
      <c r="BZ412" s="5"/>
      <c r="CA412" s="5"/>
      <c r="CB412" s="5"/>
      <c r="CC412" s="5"/>
      <c r="CD412" s="5"/>
      <c r="CE412" s="5"/>
      <c r="CF412" s="5"/>
      <c r="CG412" s="5"/>
      <c r="CH412" s="5"/>
      <c r="CI412" s="5"/>
      <c r="CJ412" s="5"/>
      <c r="CK412" s="5"/>
      <c r="CL412" s="5"/>
      <c r="CM412" s="5"/>
      <c r="CN412" s="5"/>
      <c r="CO412" s="5"/>
      <c r="CP412" s="5"/>
      <c r="CQ412" s="5"/>
      <c r="CR412" s="5"/>
      <c r="CS412" s="5"/>
      <c r="CT412" s="5"/>
      <c r="CU412" s="5"/>
      <c r="CV412" s="5"/>
      <c r="CW412" s="5"/>
      <c r="CX412" s="5"/>
      <c r="CY412" s="5"/>
      <c r="CZ412" s="5"/>
      <c r="DA412" s="5"/>
      <c r="DB412" s="5"/>
      <c r="DC412" s="5"/>
      <c r="DD412" s="5"/>
      <c r="DE412" s="5"/>
      <c r="DF412" s="5"/>
      <c r="DG412" s="5"/>
      <c r="DH412" s="5"/>
      <c r="DI412" s="5"/>
      <c r="DJ412" s="5"/>
      <c r="DK412" s="5"/>
      <c r="DL412" s="5"/>
      <c r="DM412" s="5"/>
      <c r="DN412" s="5"/>
      <c r="DO412" s="5"/>
      <c r="DP412" s="5"/>
      <c r="DQ412" s="5"/>
      <c r="DR412" s="5"/>
      <c r="DS412" s="5"/>
      <c r="DT412" s="5"/>
      <c r="DU412" s="5"/>
      <c r="DV412" s="5"/>
      <c r="DW412" s="5"/>
      <c r="DX412" s="5"/>
      <c r="DY412" s="5"/>
      <c r="DZ412" s="5"/>
      <c r="EA412" s="5"/>
      <c r="EB412" s="5"/>
      <c r="EC412" s="5"/>
      <c r="ED412" s="5"/>
      <c r="EE412" s="5"/>
      <c r="EF412" s="5"/>
      <c r="EG412" s="5"/>
      <c r="EH412" s="5"/>
      <c r="EI412" s="5"/>
      <c r="EJ412" s="5"/>
      <c r="EK412" s="5"/>
      <c r="EL412" s="5"/>
      <c r="EM412" s="5"/>
      <c r="EN412" s="5"/>
      <c r="EO412" s="5"/>
      <c r="EP412" s="5"/>
      <c r="EQ412" s="5"/>
      <c r="ER412" s="5"/>
      <c r="ES412" s="5"/>
      <c r="ET412" s="5"/>
      <c r="EU412" s="5"/>
      <c r="EV412" s="5"/>
      <c r="EW412" s="5"/>
      <c r="EX412" s="5"/>
      <c r="EY412" s="5"/>
      <c r="EZ412" s="5"/>
      <c r="FA412" s="5"/>
      <c r="FB412" s="5"/>
      <c r="FC412" s="5"/>
      <c r="FD412" s="5"/>
      <c r="FE412" s="5"/>
      <c r="FF412" s="5"/>
      <c r="FG412" s="5"/>
      <c r="FH412" s="5"/>
      <c r="FI412" s="5"/>
      <c r="FJ412" s="5"/>
      <c r="FK412" s="5"/>
      <c r="FL412" s="5"/>
      <c r="FM412" s="5"/>
      <c r="FN412" s="5"/>
      <c r="FO412" s="5"/>
      <c r="FP412" s="5"/>
      <c r="FQ412" s="5"/>
      <c r="FR412" s="5"/>
      <c r="FS412" s="5"/>
      <c r="FT412" s="5"/>
      <c r="FU412" s="5"/>
      <c r="FV412" s="5"/>
      <c r="FW412" s="5"/>
      <c r="FX412" s="5"/>
      <c r="FY412" s="5"/>
      <c r="FZ412" s="5"/>
      <c r="GA412" s="5"/>
      <c r="GB412" s="5"/>
      <c r="GC412" s="5"/>
      <c r="GD412" s="5"/>
      <c r="GE412" s="5"/>
      <c r="GF412" s="5"/>
      <c r="GG412" s="5"/>
      <c r="GH412" s="5"/>
      <c r="GI412" s="5"/>
      <c r="GJ412" s="5"/>
      <c r="GK412" s="5"/>
      <c r="GL412" s="5"/>
      <c r="GM412" s="5"/>
      <c r="GN412" s="5"/>
      <c r="GO412" s="5"/>
      <c r="GP412" s="5"/>
      <c r="GQ412" s="5"/>
      <c r="GR412" s="5"/>
      <c r="GS412" s="5"/>
      <c r="GT412" s="5"/>
      <c r="GU412" s="5"/>
      <c r="GV412" s="5"/>
      <c r="GW412" s="5"/>
      <c r="GX412" s="5"/>
      <c r="GY412" s="5"/>
      <c r="GZ412" s="5"/>
      <c r="HA412" s="5"/>
      <c r="HB412" s="5"/>
      <c r="HC412" s="5"/>
      <c r="HD412" s="5"/>
      <c r="HE412" s="5"/>
      <c r="HF412" s="5"/>
      <c r="HG412" s="5"/>
      <c r="HH412" s="5"/>
      <c r="HI412" s="5"/>
      <c r="HJ412" s="5"/>
      <c r="HK412" s="5"/>
      <c r="HL412" s="5"/>
      <c r="HM412" s="5"/>
      <c r="HN412" s="5"/>
      <c r="HO412" s="5"/>
      <c r="HP412" s="5"/>
      <c r="HQ412" s="5"/>
      <c r="HR412" s="5"/>
      <c r="HS412" s="5"/>
      <c r="HT412" s="5"/>
      <c r="HU412" s="5"/>
      <c r="HV412" s="5"/>
      <c r="HW412" s="5"/>
      <c r="HX412" s="5"/>
      <c r="HY412" s="5"/>
      <c r="HZ412" s="5"/>
      <c r="IA412" s="5"/>
      <c r="IB412" s="5"/>
      <c r="IC412" s="5"/>
      <c r="ID412" s="5"/>
      <c r="IE412" s="5"/>
      <c r="IF412" s="5"/>
      <c r="IG412" s="5"/>
      <c r="IH412" s="5"/>
      <c r="II412" s="5"/>
      <c r="IJ412" s="5"/>
      <c r="IK412" s="5"/>
      <c r="IL412" s="5"/>
      <c r="IM412" s="5"/>
      <c r="IN412" s="5"/>
      <c r="IO412" s="5"/>
      <c r="IP412" s="5"/>
      <c r="IQ412" s="5"/>
      <c r="IR412" s="5"/>
      <c r="IS412" s="5"/>
      <c r="IT412" s="5"/>
      <c r="IU412" s="5"/>
      <c r="IV412" s="5"/>
    </row>
    <row r="413" spans="1:256" ht="15.75">
      <c r="C413" s="5"/>
      <c r="D413" s="29" t="s">
        <v>894</v>
      </c>
      <c r="G413" s="458"/>
      <c r="J413" s="627"/>
      <c r="K413" s="251"/>
      <c r="L413" s="251"/>
      <c r="M413" s="251"/>
      <c r="N413" s="251"/>
      <c r="O413" s="251"/>
      <c r="P413" s="251"/>
      <c r="Q413" s="251"/>
      <c r="R413" s="251"/>
      <c r="S413" s="251"/>
      <c r="T413" s="251"/>
      <c r="U413" s="251"/>
      <c r="V413" s="251"/>
      <c r="W413" s="251"/>
      <c r="X413" s="251"/>
      <c r="Y413" s="251"/>
      <c r="Z413" s="251"/>
      <c r="AA413" s="251"/>
      <c r="AB413" s="251"/>
      <c r="AC413" s="251"/>
      <c r="AD413" s="251"/>
      <c r="AE413" s="251"/>
      <c r="AF413" s="251"/>
      <c r="AG413" s="251"/>
      <c r="AH413" s="251"/>
      <c r="AI413" s="251"/>
      <c r="AJ413" s="251"/>
      <c r="AK413" s="251"/>
    </row>
    <row r="414" spans="1:256" ht="15.75">
      <c r="C414" s="5"/>
      <c r="D414" s="29"/>
      <c r="E414" s="5" t="s">
        <v>798</v>
      </c>
      <c r="G414" s="458"/>
      <c r="I414" s="627"/>
      <c r="J414" s="627"/>
      <c r="K414" s="627"/>
      <c r="L414" s="627"/>
      <c r="M414" s="627"/>
      <c r="N414" s="627"/>
      <c r="O414" s="627">
        <v>0</v>
      </c>
      <c r="P414" s="627">
        <v>0</v>
      </c>
      <c r="Q414" s="627">
        <v>-28</v>
      </c>
      <c r="R414" s="627">
        <v>-13</v>
      </c>
      <c r="S414" s="627">
        <v>-21</v>
      </c>
      <c r="T414" s="627">
        <v>4</v>
      </c>
      <c r="U414" s="627">
        <v>5</v>
      </c>
      <c r="V414" s="627">
        <v>-2</v>
      </c>
      <c r="W414" s="627">
        <v>24</v>
      </c>
      <c r="X414" s="627">
        <v>49</v>
      </c>
      <c r="Y414" s="627">
        <v>49</v>
      </c>
      <c r="Z414" s="627">
        <v>47</v>
      </c>
      <c r="AA414" s="627">
        <v>47</v>
      </c>
      <c r="AB414" s="627">
        <v>43</v>
      </c>
      <c r="AC414" s="627">
        <v>41</v>
      </c>
      <c r="AD414" s="627">
        <v>40</v>
      </c>
      <c r="AE414" s="627">
        <v>37</v>
      </c>
      <c r="AF414" s="627">
        <v>39</v>
      </c>
      <c r="AG414" s="627">
        <v>-58</v>
      </c>
      <c r="AH414" s="627">
        <v>-86</v>
      </c>
      <c r="AI414" s="627">
        <v>-98</v>
      </c>
      <c r="AJ414" s="627">
        <v>-98</v>
      </c>
      <c r="AK414" s="627">
        <v>-76</v>
      </c>
    </row>
    <row r="415" spans="1:256" ht="15.75">
      <c r="C415" s="5"/>
      <c r="D415" s="29"/>
      <c r="E415" s="5" t="s">
        <v>895</v>
      </c>
      <c r="G415" s="458"/>
      <c r="I415" s="627"/>
      <c r="J415" s="627"/>
      <c r="K415" s="627"/>
      <c r="L415" s="627"/>
      <c r="M415" s="627"/>
      <c r="N415" s="627"/>
      <c r="O415" s="627">
        <v>0</v>
      </c>
      <c r="P415" s="627">
        <v>0</v>
      </c>
      <c r="Q415" s="627">
        <v>0</v>
      </c>
      <c r="R415" s="627">
        <v>0</v>
      </c>
      <c r="S415" s="627">
        <v>0</v>
      </c>
      <c r="T415" s="627">
        <v>0</v>
      </c>
      <c r="U415" s="627">
        <v>0</v>
      </c>
      <c r="V415" s="627">
        <v>0</v>
      </c>
      <c r="W415" s="627">
        <v>0</v>
      </c>
      <c r="X415" s="627">
        <v>0</v>
      </c>
      <c r="Y415" s="627">
        <v>0</v>
      </c>
      <c r="Z415" s="627">
        <v>0</v>
      </c>
      <c r="AA415" s="627">
        <v>0</v>
      </c>
      <c r="AB415" s="627">
        <v>0</v>
      </c>
      <c r="AC415" s="627">
        <v>0</v>
      </c>
      <c r="AD415" s="627">
        <v>0</v>
      </c>
      <c r="AE415" s="627">
        <v>0</v>
      </c>
      <c r="AF415" s="627">
        <v>0</v>
      </c>
      <c r="AG415" s="627">
        <v>0</v>
      </c>
      <c r="AH415" s="627">
        <v>0</v>
      </c>
      <c r="AI415" s="627">
        <v>0</v>
      </c>
      <c r="AJ415" s="627">
        <v>0</v>
      </c>
      <c r="AK415" s="627">
        <v>0</v>
      </c>
    </row>
    <row r="416" spans="1:256" ht="15.75">
      <c r="C416" s="5"/>
      <c r="D416" s="29"/>
      <c r="E416" s="5" t="s">
        <v>551</v>
      </c>
      <c r="G416" s="458"/>
      <c r="I416" s="627"/>
      <c r="J416" s="627"/>
      <c r="K416" s="627"/>
      <c r="L416" s="627"/>
      <c r="M416" s="627"/>
      <c r="N416" s="627"/>
      <c r="O416" s="627">
        <v>0</v>
      </c>
      <c r="P416" s="627">
        <v>0</v>
      </c>
      <c r="Q416" s="627">
        <v>28</v>
      </c>
      <c r="R416" s="627">
        <v>13</v>
      </c>
      <c r="S416" s="627">
        <v>21</v>
      </c>
      <c r="T416" s="627">
        <v>-4</v>
      </c>
      <c r="U416" s="627">
        <v>-5</v>
      </c>
      <c r="V416" s="627">
        <v>2</v>
      </c>
      <c r="W416" s="627">
        <v>-24</v>
      </c>
      <c r="X416" s="627">
        <v>-49</v>
      </c>
      <c r="Y416" s="627">
        <v>-49</v>
      </c>
      <c r="Z416" s="627">
        <v>-47</v>
      </c>
      <c r="AA416" s="627">
        <v>-47</v>
      </c>
      <c r="AB416" s="627">
        <v>-43</v>
      </c>
      <c r="AC416" s="627">
        <v>-41</v>
      </c>
      <c r="AD416" s="627">
        <v>-40</v>
      </c>
      <c r="AE416" s="627">
        <v>-37</v>
      </c>
      <c r="AF416" s="627">
        <v>-39</v>
      </c>
      <c r="AG416" s="627">
        <v>58</v>
      </c>
      <c r="AH416" s="627">
        <v>86</v>
      </c>
      <c r="AI416" s="627">
        <v>98</v>
      </c>
      <c r="AJ416" s="627">
        <v>98</v>
      </c>
      <c r="AK416" s="627">
        <v>76</v>
      </c>
    </row>
    <row r="417" spans="3:37" ht="15.75">
      <c r="C417" s="5"/>
      <c r="D417" s="29"/>
      <c r="E417" s="5" t="s">
        <v>552</v>
      </c>
      <c r="G417" s="458"/>
      <c r="I417" s="627"/>
      <c r="J417" s="627"/>
      <c r="K417" s="627"/>
      <c r="L417" s="627"/>
      <c r="M417" s="627"/>
      <c r="N417" s="627"/>
      <c r="O417" s="627">
        <v>0</v>
      </c>
      <c r="P417" s="627">
        <v>0</v>
      </c>
      <c r="Q417" s="627">
        <v>-7</v>
      </c>
      <c r="R417" s="627">
        <v>-51</v>
      </c>
      <c r="S417" s="627">
        <v>-56</v>
      </c>
      <c r="T417" s="627">
        <v>-54</v>
      </c>
      <c r="U417" s="627">
        <v>-66</v>
      </c>
      <c r="V417" s="627">
        <v>-66</v>
      </c>
      <c r="W417" s="627">
        <v>-68</v>
      </c>
      <c r="X417" s="627">
        <v>-76</v>
      </c>
      <c r="Y417" s="627">
        <v>-86</v>
      </c>
      <c r="Z417" s="627">
        <v>-92</v>
      </c>
      <c r="AA417" s="627">
        <v>-109</v>
      </c>
      <c r="AB417" s="627">
        <v>-129</v>
      </c>
      <c r="AC417" s="627">
        <v>-151</v>
      </c>
      <c r="AD417" s="627">
        <v>-170</v>
      </c>
      <c r="AE417" s="627">
        <v>-194</v>
      </c>
      <c r="AF417" s="627">
        <v>-203</v>
      </c>
      <c r="AG417" s="627">
        <v>-374</v>
      </c>
      <c r="AH417" s="627">
        <v>-484</v>
      </c>
      <c r="AI417" s="627">
        <v>-593</v>
      </c>
      <c r="AJ417" s="627">
        <v>-593</v>
      </c>
      <c r="AK417" s="627">
        <v>-593</v>
      </c>
    </row>
    <row r="418" spans="3:37" ht="15.75">
      <c r="C418" s="5"/>
      <c r="D418" s="29"/>
      <c r="E418" s="5" t="s">
        <v>801</v>
      </c>
      <c r="I418" s="627"/>
      <c r="J418" s="627"/>
      <c r="K418" s="627"/>
      <c r="L418" s="627"/>
      <c r="M418" s="627"/>
      <c r="N418" s="627"/>
      <c r="O418" s="627">
        <v>0</v>
      </c>
      <c r="P418" s="627">
        <v>0</v>
      </c>
      <c r="Q418" s="627">
        <v>-11</v>
      </c>
      <c r="R418" s="627">
        <v>-9</v>
      </c>
      <c r="S418" s="627">
        <v>-7</v>
      </c>
      <c r="T418" s="627">
        <v>-4</v>
      </c>
      <c r="U418" s="627">
        <v>-4</v>
      </c>
      <c r="V418" s="627">
        <v>-1</v>
      </c>
      <c r="W418" s="627">
        <v>-1</v>
      </c>
      <c r="X418" s="627">
        <v>-1</v>
      </c>
      <c r="Y418" s="627">
        <v>-1</v>
      </c>
      <c r="Z418" s="627">
        <v>-1</v>
      </c>
      <c r="AA418" s="627">
        <v>-1</v>
      </c>
      <c r="AB418" s="627">
        <v>-1</v>
      </c>
      <c r="AC418" s="627">
        <v>-1</v>
      </c>
      <c r="AD418" s="627">
        <v>-1</v>
      </c>
      <c r="AE418" s="627">
        <v>-1</v>
      </c>
      <c r="AF418" s="627">
        <v>-1</v>
      </c>
      <c r="AG418" s="627">
        <v>-34</v>
      </c>
      <c r="AH418" s="627">
        <v>-34</v>
      </c>
      <c r="AI418" s="627">
        <v>-44</v>
      </c>
      <c r="AJ418" s="627">
        <v>-48</v>
      </c>
      <c r="AK418" s="627">
        <v>-51</v>
      </c>
    </row>
    <row r="419" spans="3:37" ht="15.75">
      <c r="C419" s="5"/>
      <c r="D419" s="29"/>
      <c r="E419" s="5" t="s">
        <v>627</v>
      </c>
      <c r="I419" s="627"/>
      <c r="J419" s="627"/>
      <c r="K419" s="627"/>
      <c r="L419" s="627"/>
      <c r="M419" s="627"/>
      <c r="N419" s="627"/>
      <c r="O419" s="627">
        <v>0</v>
      </c>
      <c r="P419" s="627">
        <v>0</v>
      </c>
      <c r="Q419" s="627">
        <v>5</v>
      </c>
      <c r="R419" s="627">
        <v>8</v>
      </c>
      <c r="S419" s="627">
        <v>-1</v>
      </c>
      <c r="T419" s="627">
        <v>-52</v>
      </c>
      <c r="U419" s="627">
        <v>-22</v>
      </c>
      <c r="V419" s="627">
        <v>15</v>
      </c>
      <c r="W419" s="627">
        <v>4</v>
      </c>
      <c r="X419" s="627">
        <v>-7</v>
      </c>
      <c r="Y419" s="627">
        <v>-22</v>
      </c>
      <c r="Z419" s="627">
        <v>-30</v>
      </c>
      <c r="AA419" s="627">
        <v>-51</v>
      </c>
      <c r="AB419" s="627">
        <v>-66</v>
      </c>
      <c r="AC419" s="627">
        <v>-73</v>
      </c>
      <c r="AD419" s="627">
        <v>-88</v>
      </c>
      <c r="AE419" s="627">
        <v>-98</v>
      </c>
      <c r="AF419" s="627">
        <v>-98</v>
      </c>
      <c r="AG419" s="627">
        <v>-198</v>
      </c>
      <c r="AH419" s="627">
        <v>-292</v>
      </c>
      <c r="AI419" s="627">
        <v>-300</v>
      </c>
      <c r="AJ419" s="627">
        <v>-300</v>
      </c>
      <c r="AK419" s="627">
        <v>-252</v>
      </c>
    </row>
    <row r="420" spans="3:37" ht="15.75">
      <c r="C420" s="5"/>
      <c r="D420" s="29"/>
      <c r="E420" s="5" t="s">
        <v>555</v>
      </c>
      <c r="I420" s="627"/>
      <c r="J420" s="627"/>
      <c r="K420" s="627"/>
      <c r="L420" s="627"/>
      <c r="M420" s="627"/>
      <c r="N420" s="627"/>
      <c r="O420" s="627">
        <v>0</v>
      </c>
      <c r="P420" s="627">
        <v>0</v>
      </c>
      <c r="Q420" s="627">
        <v>-46</v>
      </c>
      <c r="R420" s="627">
        <v>-37</v>
      </c>
      <c r="S420" s="627">
        <v>-49</v>
      </c>
      <c r="T420" s="627">
        <v>-61</v>
      </c>
      <c r="U420" s="627">
        <v>-100</v>
      </c>
      <c r="V420" s="627">
        <v>-138</v>
      </c>
      <c r="W420" s="627">
        <v>-144</v>
      </c>
      <c r="X420" s="627">
        <v>-156</v>
      </c>
      <c r="Y420" s="627">
        <v>-161</v>
      </c>
      <c r="Z420" s="627">
        <v>-157</v>
      </c>
      <c r="AA420" s="627">
        <v>-157</v>
      </c>
      <c r="AB420" s="627">
        <v>-157</v>
      </c>
      <c r="AC420" s="627">
        <v>-157</v>
      </c>
      <c r="AD420" s="627">
        <v>-157</v>
      </c>
      <c r="AE420" s="627">
        <v>-157</v>
      </c>
      <c r="AF420" s="627">
        <v>-190</v>
      </c>
      <c r="AG420" s="627">
        <v>-351</v>
      </c>
      <c r="AH420" s="627">
        <v>-458</v>
      </c>
      <c r="AI420" s="627">
        <v>-465</v>
      </c>
      <c r="AJ420" s="627">
        <v>-465</v>
      </c>
      <c r="AK420" s="627">
        <v>-440</v>
      </c>
    </row>
    <row r="421" spans="3:37" ht="15.75">
      <c r="C421" s="5"/>
      <c r="D421" s="29" t="s">
        <v>900</v>
      </c>
      <c r="I421" s="627"/>
      <c r="J421" s="627"/>
      <c r="K421" s="627"/>
      <c r="L421" s="627"/>
      <c r="M421" s="627"/>
      <c r="N421" s="627"/>
      <c r="O421" s="627"/>
      <c r="P421" s="627"/>
      <c r="Q421" s="627"/>
      <c r="R421" s="627"/>
      <c r="S421" s="627"/>
      <c r="T421" s="627"/>
      <c r="U421" s="627"/>
      <c r="V421" s="627"/>
      <c r="W421" s="627"/>
      <c r="X421" s="627"/>
      <c r="Y421" s="627"/>
      <c r="Z421" s="627"/>
      <c r="AA421" s="627"/>
      <c r="AB421" s="627"/>
      <c r="AC421" s="627"/>
      <c r="AD421" s="627"/>
      <c r="AE421" s="627"/>
      <c r="AF421" s="627"/>
      <c r="AG421" s="627"/>
      <c r="AH421" s="627"/>
      <c r="AI421" s="627"/>
      <c r="AJ421" s="627"/>
      <c r="AK421" s="627"/>
    </row>
    <row r="422" spans="3:37" ht="15.75">
      <c r="C422" s="5"/>
      <c r="D422" s="29"/>
      <c r="E422" s="5" t="s">
        <v>535</v>
      </c>
      <c r="I422" s="627"/>
      <c r="J422" s="627"/>
      <c r="K422" s="627"/>
      <c r="L422" s="627"/>
      <c r="M422" s="627"/>
      <c r="N422" s="627"/>
      <c r="O422" s="627"/>
      <c r="P422" s="627"/>
      <c r="Q422" s="627"/>
      <c r="R422" s="627"/>
      <c r="S422" s="627"/>
      <c r="T422" s="627"/>
      <c r="U422" s="627"/>
      <c r="V422" s="627"/>
      <c r="W422" s="627"/>
      <c r="X422" s="627"/>
      <c r="Y422" s="627"/>
      <c r="Z422" s="627"/>
      <c r="AA422" s="627"/>
      <c r="AB422" s="627"/>
      <c r="AC422" s="627"/>
      <c r="AD422" s="627"/>
      <c r="AE422" s="627"/>
      <c r="AF422" s="627"/>
      <c r="AG422" s="627"/>
      <c r="AH422" s="627"/>
      <c r="AI422" s="627"/>
      <c r="AJ422" s="627"/>
      <c r="AK422" s="627"/>
    </row>
    <row r="423" spans="3:37" ht="15.75">
      <c r="C423" s="5"/>
      <c r="D423" s="29"/>
      <c r="F423" s="5" t="s">
        <v>635</v>
      </c>
      <c r="G423" s="20"/>
      <c r="I423" s="627"/>
      <c r="J423" s="627"/>
      <c r="K423" s="627"/>
      <c r="L423" s="627"/>
      <c r="M423" s="627"/>
      <c r="N423" s="627"/>
      <c r="O423" s="627">
        <v>0</v>
      </c>
      <c r="P423" s="627">
        <v>0</v>
      </c>
      <c r="Q423" s="627">
        <v>-24.377646773501482</v>
      </c>
      <c r="R423" s="627">
        <v>-14.562515915457098</v>
      </c>
      <c r="S423" s="627">
        <v>-21.967067669172948</v>
      </c>
      <c r="T423" s="627">
        <v>-3.0328230450394926</v>
      </c>
      <c r="U423" s="627">
        <v>-1.229588946137099</v>
      </c>
      <c r="V423" s="627">
        <v>-8.9270715021526996</v>
      </c>
      <c r="W423" s="627">
        <v>12.626093667994212</v>
      </c>
      <c r="X423" s="627">
        <v>33.344148253741963</v>
      </c>
      <c r="Y423" s="627">
        <v>32.320397124272517</v>
      </c>
      <c r="Z423" s="627">
        <v>30.5586521460082</v>
      </c>
      <c r="AA423" s="627">
        <v>29.19190480141279</v>
      </c>
      <c r="AB423" s="627">
        <v>24.530786860198617</v>
      </c>
      <c r="AC423" s="627">
        <v>22.048489766934637</v>
      </c>
      <c r="AD423" s="627">
        <v>20.388323695295213</v>
      </c>
      <c r="AE423" s="627">
        <v>17.029359072183496</v>
      </c>
      <c r="AF423" s="627">
        <v>18.653325172506754</v>
      </c>
      <c r="AG423" s="627">
        <v>-77.152930402930394</v>
      </c>
      <c r="AH423" s="627">
        <v>-106.36420235085617</v>
      </c>
      <c r="AI423" s="627">
        <v>-118.71099750911279</v>
      </c>
      <c r="AJ423" s="627">
        <v>-118.75723571800015</v>
      </c>
      <c r="AK423" s="627">
        <v>-96.447489925004675</v>
      </c>
    </row>
    <row r="424" spans="3:37" ht="15.75">
      <c r="C424" s="5"/>
      <c r="D424" s="29"/>
      <c r="F424" s="5" t="s">
        <v>552</v>
      </c>
      <c r="I424" s="627"/>
      <c r="J424" s="627"/>
      <c r="K424" s="627"/>
      <c r="L424" s="627"/>
      <c r="M424" s="627"/>
      <c r="N424" s="627"/>
      <c r="O424" s="627">
        <v>0</v>
      </c>
      <c r="P424" s="627">
        <v>0</v>
      </c>
      <c r="Q424" s="627">
        <v>-8.6103016622203938</v>
      </c>
      <c r="R424" s="627">
        <v>-44.400502723083363</v>
      </c>
      <c r="S424" s="627">
        <v>-50.270789473684189</v>
      </c>
      <c r="T424" s="627">
        <v>-50.574297675481603</v>
      </c>
      <c r="U424" s="627">
        <v>-58.922548307327247</v>
      </c>
      <c r="V424" s="627">
        <v>-63.11989223170184</v>
      </c>
      <c r="W424" s="627">
        <v>-63.797209101293618</v>
      </c>
      <c r="X424" s="627">
        <v>-70.112915181753408</v>
      </c>
      <c r="Y424" s="627">
        <v>-80.265813077713119</v>
      </c>
      <c r="Z424" s="627">
        <v>-86.79562503012454</v>
      </c>
      <c r="AA424" s="627">
        <v>-103.72083535812072</v>
      </c>
      <c r="AB424" s="627">
        <v>-123.29977081741788</v>
      </c>
      <c r="AC424" s="627">
        <v>-144.20647460120207</v>
      </c>
      <c r="AD424" s="627">
        <v>-162.93357487922705</v>
      </c>
      <c r="AE424" s="627">
        <v>-186.05696929866087</v>
      </c>
      <c r="AF424" s="627">
        <v>-194.48833985470819</v>
      </c>
      <c r="AG424" s="627">
        <v>-366.57314062748833</v>
      </c>
      <c r="AH424" s="627">
        <v>-476.04219030988554</v>
      </c>
      <c r="AI424" s="627">
        <v>-581.81877492283468</v>
      </c>
      <c r="AJ424" s="627">
        <v>-581.93568735606573</v>
      </c>
      <c r="AK424" s="627">
        <v>-578.27049694414063</v>
      </c>
    </row>
    <row r="425" spans="3:37" ht="15.75">
      <c r="D425" s="29"/>
      <c r="F425" s="5" t="s">
        <v>801</v>
      </c>
      <c r="I425" s="627"/>
      <c r="J425" s="627"/>
      <c r="K425" s="627"/>
      <c r="L425" s="627"/>
      <c r="M425" s="627"/>
      <c r="N425" s="627"/>
      <c r="O425" s="627">
        <v>0</v>
      </c>
      <c r="P425" s="627">
        <v>0</v>
      </c>
      <c r="Q425" s="627">
        <v>-8.9951028860324946</v>
      </c>
      <c r="R425" s="627">
        <v>-7.9928945185112177</v>
      </c>
      <c r="S425" s="627">
        <v>-6.8824436090225554</v>
      </c>
      <c r="T425" s="627">
        <v>-4.8065763822279735</v>
      </c>
      <c r="U425" s="627">
        <v>-4.469942477787626</v>
      </c>
      <c r="V425" s="627">
        <v>-2.7014052140838416</v>
      </c>
      <c r="W425" s="627">
        <v>-2.4398227902812515</v>
      </c>
      <c r="X425" s="627">
        <v>-2.2857448325017806</v>
      </c>
      <c r="Y425" s="627">
        <v>-2.5583019513865075</v>
      </c>
      <c r="Z425" s="627">
        <v>-2.6551292881478048</v>
      </c>
      <c r="AA425" s="627">
        <v>-2.9764966635455323</v>
      </c>
      <c r="AB425" s="627">
        <v>-3.2870511841100054</v>
      </c>
      <c r="AC425" s="627">
        <v>-3.4677580245661233</v>
      </c>
      <c r="AD425" s="627">
        <v>-3.6501689631374745</v>
      </c>
      <c r="AE425" s="627">
        <v>-3.8125764655865382</v>
      </c>
      <c r="AF425" s="627">
        <v>-3.8234948011162899</v>
      </c>
      <c r="AG425" s="627">
        <v>-35.646400700748529</v>
      </c>
      <c r="AH425" s="627">
        <v>-36.505941775912845</v>
      </c>
      <c r="AI425" s="627">
        <v>-46.201203370330511</v>
      </c>
      <c r="AJ425" s="627">
        <v>-49.968256444543492</v>
      </c>
      <c r="AK425" s="627">
        <v>-52.16786543542662</v>
      </c>
    </row>
    <row r="426" spans="3:37" ht="15.75">
      <c r="D426" s="29"/>
      <c r="F426" s="5" t="s">
        <v>627</v>
      </c>
      <c r="I426" s="627"/>
      <c r="J426" s="627"/>
      <c r="K426" s="627"/>
      <c r="L426" s="627"/>
      <c r="M426" s="627"/>
      <c r="N426" s="627"/>
      <c r="O426" s="627">
        <v>0</v>
      </c>
      <c r="P426" s="627">
        <v>0</v>
      </c>
      <c r="Q426" s="627">
        <v>0.98305132175437393</v>
      </c>
      <c r="R426" s="627">
        <v>1.9559131570516683</v>
      </c>
      <c r="S426" s="627">
        <v>-5.8796992481203034</v>
      </c>
      <c r="T426" s="627">
        <v>-47.586302897250945</v>
      </c>
      <c r="U426" s="627">
        <v>-22.377920268748028</v>
      </c>
      <c r="V426" s="627">
        <v>5.7483689479383884</v>
      </c>
      <c r="W426" s="627">
        <v>-2.3890617764193678</v>
      </c>
      <c r="X426" s="627">
        <v>-10.945488239486821</v>
      </c>
      <c r="Y426" s="627">
        <v>-24.496282095172887</v>
      </c>
      <c r="Z426" s="627">
        <v>-32.107897827735883</v>
      </c>
      <c r="AA426" s="627">
        <v>-51.494572779746605</v>
      </c>
      <c r="AB426" s="627">
        <v>-65.943964858670725</v>
      </c>
      <c r="AC426" s="627">
        <v>-73.374257141166453</v>
      </c>
      <c r="AD426" s="627">
        <v>-87.804579852930701</v>
      </c>
      <c r="AE426" s="627">
        <v>-98.159813307936076</v>
      </c>
      <c r="AF426" s="627">
        <v>-98.34149051668237</v>
      </c>
      <c r="AG426" s="627">
        <v>-199.62752826883263</v>
      </c>
      <c r="AH426" s="627">
        <v>-292.08766556334535</v>
      </c>
      <c r="AI426" s="627">
        <v>-303.26902419772205</v>
      </c>
      <c r="AJ426" s="627">
        <v>-303.33882048139071</v>
      </c>
      <c r="AK426" s="627">
        <v>-260.11414769542819</v>
      </c>
    </row>
    <row r="427" spans="3:37" ht="15.75">
      <c r="D427" s="29"/>
      <c r="F427" s="5" t="s">
        <v>37</v>
      </c>
      <c r="I427" s="1004"/>
      <c r="J427" s="1004"/>
      <c r="K427" s="1004"/>
      <c r="L427" s="1004"/>
      <c r="M427" s="1004"/>
      <c r="N427" s="1004"/>
      <c r="O427" s="1004">
        <v>0</v>
      </c>
      <c r="P427" s="1004">
        <v>0</v>
      </c>
      <c r="Q427" s="1004">
        <v>-41</v>
      </c>
      <c r="R427" s="1004">
        <v>-65</v>
      </c>
      <c r="S427" s="1004">
        <v>-85</v>
      </c>
      <c r="T427" s="1004">
        <v>-106</v>
      </c>
      <c r="U427" s="1004">
        <v>-87</v>
      </c>
      <c r="V427" s="1004">
        <v>-69</v>
      </c>
      <c r="W427" s="1004">
        <v>-56</v>
      </c>
      <c r="X427" s="1004">
        <v>-50</v>
      </c>
      <c r="Y427" s="1004">
        <v>-75</v>
      </c>
      <c r="Z427" s="1004">
        <v>-91</v>
      </c>
      <c r="AA427" s="1004">
        <v>-129</v>
      </c>
      <c r="AB427" s="1004">
        <v>-168</v>
      </c>
      <c r="AC427" s="1004">
        <v>-199</v>
      </c>
      <c r="AD427" s="1004">
        <v>-234</v>
      </c>
      <c r="AE427" s="1004">
        <v>-271</v>
      </c>
      <c r="AF427" s="1004">
        <v>-278</v>
      </c>
      <c r="AG427" s="1004">
        <v>-679</v>
      </c>
      <c r="AH427" s="1004">
        <v>-911</v>
      </c>
      <c r="AI427" s="1004">
        <v>-1050</v>
      </c>
      <c r="AJ427" s="1004">
        <v>-1054</v>
      </c>
      <c r="AK427" s="1004">
        <v>-987</v>
      </c>
    </row>
    <row r="428" spans="3:37" ht="15.75">
      <c r="D428" s="29"/>
      <c r="F428" s="5" t="s">
        <v>901</v>
      </c>
      <c r="I428" s="627"/>
      <c r="J428" s="627"/>
      <c r="K428" s="627"/>
      <c r="L428" s="627"/>
      <c r="M428" s="627"/>
      <c r="N428" s="627"/>
      <c r="O428" s="627">
        <v>0</v>
      </c>
      <c r="P428" s="627">
        <v>0</v>
      </c>
      <c r="Q428" s="627">
        <v>-46</v>
      </c>
      <c r="R428" s="627">
        <v>-37</v>
      </c>
      <c r="S428" s="627">
        <v>-49</v>
      </c>
      <c r="T428" s="627">
        <v>-61</v>
      </c>
      <c r="U428" s="627">
        <v>-100</v>
      </c>
      <c r="V428" s="627">
        <v>-138</v>
      </c>
      <c r="W428" s="627">
        <v>-144</v>
      </c>
      <c r="X428" s="627">
        <v>-156</v>
      </c>
      <c r="Y428" s="627">
        <v>-161</v>
      </c>
      <c r="Z428" s="627">
        <v>-157</v>
      </c>
      <c r="AA428" s="627">
        <v>-157</v>
      </c>
      <c r="AB428" s="627">
        <v>-157</v>
      </c>
      <c r="AC428" s="627">
        <v>-157</v>
      </c>
      <c r="AD428" s="627">
        <v>-157</v>
      </c>
      <c r="AE428" s="627">
        <v>-157</v>
      </c>
      <c r="AF428" s="627">
        <v>-190</v>
      </c>
      <c r="AG428" s="627">
        <v>-351</v>
      </c>
      <c r="AH428" s="627">
        <v>-458</v>
      </c>
      <c r="AI428" s="627">
        <v>-465</v>
      </c>
      <c r="AJ428" s="627">
        <v>-465</v>
      </c>
      <c r="AK428" s="627">
        <v>-440</v>
      </c>
    </row>
    <row r="429" spans="3:37" ht="15.75">
      <c r="D429" s="29"/>
      <c r="E429" s="5" t="s">
        <v>902</v>
      </c>
      <c r="I429" s="627"/>
      <c r="J429" s="627"/>
      <c r="K429" s="627"/>
      <c r="L429" s="627"/>
      <c r="M429" s="627"/>
      <c r="N429" s="627"/>
      <c r="O429" s="627"/>
      <c r="P429" s="627"/>
      <c r="Q429" s="627"/>
      <c r="R429" s="627"/>
      <c r="S429" s="627"/>
      <c r="T429" s="627"/>
      <c r="U429" s="627"/>
      <c r="V429" s="627"/>
      <c r="W429" s="627"/>
      <c r="X429" s="627"/>
      <c r="Y429" s="627"/>
      <c r="Z429" s="627"/>
      <c r="AA429" s="627"/>
      <c r="AB429" s="627"/>
      <c r="AC429" s="627"/>
      <c r="AD429" s="627"/>
      <c r="AE429" s="627"/>
      <c r="AF429" s="627"/>
      <c r="AG429" s="627"/>
      <c r="AH429" s="627"/>
      <c r="AI429" s="627"/>
      <c r="AJ429" s="627"/>
      <c r="AK429" s="627"/>
    </row>
    <row r="430" spans="3:37" ht="15.75">
      <c r="D430" s="29"/>
      <c r="F430" s="5" t="s">
        <v>635</v>
      </c>
      <c r="I430" s="627"/>
      <c r="J430" s="627"/>
      <c r="K430" s="627"/>
      <c r="L430" s="627"/>
      <c r="M430" s="627"/>
      <c r="N430" s="627"/>
      <c r="O430" s="627">
        <v>0</v>
      </c>
      <c r="P430" s="627">
        <v>0</v>
      </c>
      <c r="Q430" s="627">
        <v>-32.964460944350122</v>
      </c>
      <c r="R430" s="627">
        <v>-27.427043544690633</v>
      </c>
      <c r="S430" s="627">
        <v>-41.359022556391011</v>
      </c>
      <c r="T430" s="627">
        <v>-22.611909650924019</v>
      </c>
      <c r="U430" s="627">
        <v>-22.213438735177874</v>
      </c>
      <c r="V430" s="627">
        <v>-28.622137404580144</v>
      </c>
      <c r="W430" s="627">
        <v>-5.1803278688524586</v>
      </c>
      <c r="X430" s="627">
        <v>17.226086956521755</v>
      </c>
      <c r="Y430" s="627">
        <v>17.226086956521755</v>
      </c>
      <c r="Z430" s="627">
        <v>16.086294416243675</v>
      </c>
      <c r="AA430" s="627">
        <v>15.689075630252091</v>
      </c>
      <c r="AB430" s="627">
        <v>11.689075630252091</v>
      </c>
      <c r="AC430" s="627">
        <v>9.7541528239202648</v>
      </c>
      <c r="AD430" s="627">
        <v>8.8177339901477865</v>
      </c>
      <c r="AE430" s="627">
        <v>5.930307941653183</v>
      </c>
      <c r="AF430" s="627">
        <v>7.8405797101449082</v>
      </c>
      <c r="AG430" s="627">
        <v>-89.442307692307708</v>
      </c>
      <c r="AH430" s="627">
        <v>-117.19236883942764</v>
      </c>
      <c r="AI430" s="627">
        <v>-128.60842433697348</v>
      </c>
      <c r="AJ430" s="627">
        <v>-128.60842433697348</v>
      </c>
      <c r="AK430" s="627">
        <v>-106.3370786516854</v>
      </c>
    </row>
    <row r="431" spans="3:37" ht="15.75">
      <c r="D431" s="29"/>
      <c r="F431" s="5" t="s">
        <v>552</v>
      </c>
      <c r="I431" s="627"/>
      <c r="J431" s="627"/>
      <c r="K431" s="627"/>
      <c r="L431" s="627"/>
      <c r="M431" s="627"/>
      <c r="N431" s="627"/>
      <c r="O431" s="627">
        <v>0</v>
      </c>
      <c r="P431" s="627">
        <v>0</v>
      </c>
      <c r="Q431" s="627">
        <v>-15.228196183049462</v>
      </c>
      <c r="R431" s="627">
        <v>-63.385839966485108</v>
      </c>
      <c r="S431" s="627">
        <v>-77.592763157894723</v>
      </c>
      <c r="T431" s="627">
        <v>-85.23203285420945</v>
      </c>
      <c r="U431" s="627">
        <v>-97.482213438735187</v>
      </c>
      <c r="V431" s="627">
        <v>-98.461832061068691</v>
      </c>
      <c r="W431" s="627">
        <v>-99.147540983606575</v>
      </c>
      <c r="X431" s="627">
        <v>-105.89565217391305</v>
      </c>
      <c r="Y431" s="627">
        <v>-115.89565217391305</v>
      </c>
      <c r="Z431" s="627">
        <v>-122.3045685279188</v>
      </c>
      <c r="AA431" s="627">
        <v>-139.10084033613447</v>
      </c>
      <c r="AB431" s="627">
        <v>-159.10084033613447</v>
      </c>
      <c r="AC431" s="627">
        <v>-180.90033222591362</v>
      </c>
      <c r="AD431" s="627">
        <v>-200</v>
      </c>
      <c r="AE431" s="627">
        <v>-223.75688816855751</v>
      </c>
      <c r="AF431" s="627">
        <v>-232.85507246376812</v>
      </c>
      <c r="AG431" s="627">
        <v>-403.71153846153845</v>
      </c>
      <c r="AH431" s="627">
        <v>-513.47535771065179</v>
      </c>
      <c r="AI431" s="627">
        <v>-621.92355694227763</v>
      </c>
      <c r="AJ431" s="627">
        <v>-621.92355694227763</v>
      </c>
      <c r="AK431" s="627">
        <v>-619.0393258426966</v>
      </c>
    </row>
    <row r="432" spans="3:37" ht="15.75">
      <c r="D432" s="29"/>
      <c r="F432" s="5" t="s">
        <v>801</v>
      </c>
      <c r="I432" s="627"/>
      <c r="J432" s="627"/>
      <c r="K432" s="627"/>
      <c r="L432" s="627"/>
      <c r="M432" s="627"/>
      <c r="N432" s="627"/>
      <c r="O432" s="627">
        <v>0</v>
      </c>
      <c r="P432" s="627">
        <v>0</v>
      </c>
      <c r="Q432" s="627">
        <v>-11.334477547898437</v>
      </c>
      <c r="R432" s="627">
        <v>-11.732817467162818</v>
      </c>
      <c r="S432" s="627">
        <v>-12.054981203007515</v>
      </c>
      <c r="T432" s="627">
        <v>-10.837782340862422</v>
      </c>
      <c r="U432" s="627">
        <v>-10.581027667984191</v>
      </c>
      <c r="V432" s="627">
        <v>-7.8702290076335899</v>
      </c>
      <c r="W432" s="627">
        <v>-7.5573770491803245</v>
      </c>
      <c r="X432" s="627">
        <v>-7.2608695652173907</v>
      </c>
      <c r="Y432" s="627">
        <v>-7.2608695652173907</v>
      </c>
      <c r="Z432" s="627">
        <v>-7.0913705583756368</v>
      </c>
      <c r="AA432" s="627">
        <v>-7.0504201680672267</v>
      </c>
      <c r="AB432" s="627">
        <v>-7.0504201680672267</v>
      </c>
      <c r="AC432" s="627">
        <v>-6.9800664451827217</v>
      </c>
      <c r="AD432" s="627">
        <v>-6.9113300492610819</v>
      </c>
      <c r="AE432" s="627">
        <v>-6.8346839546191234</v>
      </c>
      <c r="AF432" s="627">
        <v>-6.7971014492753667</v>
      </c>
      <c r="AG432" s="627">
        <v>-39.769230769230774</v>
      </c>
      <c r="AH432" s="627">
        <v>-39.723370429252782</v>
      </c>
      <c r="AI432" s="627">
        <v>-49.616224648985956</v>
      </c>
      <c r="AJ432" s="627">
        <v>-53.616224648985956</v>
      </c>
      <c r="AK432" s="627">
        <v>-56.182584269662918</v>
      </c>
    </row>
    <row r="433" spans="4:37" ht="15.75">
      <c r="D433" s="29"/>
      <c r="F433" s="5" t="s">
        <v>627</v>
      </c>
      <c r="I433" s="627"/>
      <c r="J433" s="627"/>
      <c r="K433" s="627"/>
      <c r="L433" s="627"/>
      <c r="M433" s="627"/>
      <c r="N433" s="627"/>
      <c r="O433" s="627">
        <v>0</v>
      </c>
      <c r="P433" s="627">
        <v>0</v>
      </c>
      <c r="Q433" s="627">
        <v>-3.4728653247019849</v>
      </c>
      <c r="R433" s="627">
        <v>-7.4542990216614555</v>
      </c>
      <c r="S433" s="627">
        <v>-20.993233082706766</v>
      </c>
      <c r="T433" s="627">
        <v>-77.318275154004098</v>
      </c>
      <c r="U433" s="627">
        <v>-46.723320158102752</v>
      </c>
      <c r="V433" s="627">
        <v>-9.045801526717554</v>
      </c>
      <c r="W433" s="627">
        <v>-19.114754098360649</v>
      </c>
      <c r="X433" s="627">
        <v>-29.0695652173913</v>
      </c>
      <c r="Y433" s="627">
        <v>-44.0695652173913</v>
      </c>
      <c r="Z433" s="627">
        <v>-52.690355329949227</v>
      </c>
      <c r="AA433" s="627">
        <v>-73.537815126050418</v>
      </c>
      <c r="AB433" s="627">
        <v>-88.537815126050418</v>
      </c>
      <c r="AC433" s="627">
        <v>-95.873754152823921</v>
      </c>
      <c r="AD433" s="627">
        <v>-110.90640394088669</v>
      </c>
      <c r="AE433" s="627">
        <v>-121.33873581847649</v>
      </c>
      <c r="AF433" s="627">
        <v>-121.18840579710147</v>
      </c>
      <c r="AG433" s="627">
        <v>-221.07692307692309</v>
      </c>
      <c r="AH433" s="627">
        <v>-315.60890302066775</v>
      </c>
      <c r="AI433" s="627">
        <v>-324.85179407176292</v>
      </c>
      <c r="AJ433" s="627">
        <v>-324.85179407176292</v>
      </c>
      <c r="AK433" s="627">
        <v>-280.44101123595505</v>
      </c>
    </row>
    <row r="434" spans="4:37" ht="15.75">
      <c r="D434" s="29"/>
      <c r="F434" s="5" t="s">
        <v>37</v>
      </c>
      <c r="I434" s="1004"/>
      <c r="J434" s="1004"/>
      <c r="K434" s="1004"/>
      <c r="L434" s="1004"/>
      <c r="M434" s="1004"/>
      <c r="N434" s="1004"/>
      <c r="O434" s="1004">
        <v>0</v>
      </c>
      <c r="P434" s="1004">
        <v>0</v>
      </c>
      <c r="Q434" s="1004">
        <v>-63</v>
      </c>
      <c r="R434" s="1004">
        <v>-110</v>
      </c>
      <c r="S434" s="1004">
        <v>-152</v>
      </c>
      <c r="T434" s="1004">
        <v>-196</v>
      </c>
      <c r="U434" s="1004">
        <v>-177</v>
      </c>
      <c r="V434" s="1004">
        <v>-144</v>
      </c>
      <c r="W434" s="1004">
        <v>-131</v>
      </c>
      <c r="X434" s="1004">
        <v>-125</v>
      </c>
      <c r="Y434" s="1004">
        <v>-150</v>
      </c>
      <c r="Z434" s="1004">
        <v>-166</v>
      </c>
      <c r="AA434" s="1004">
        <v>-204</v>
      </c>
      <c r="AB434" s="1004">
        <v>-243</v>
      </c>
      <c r="AC434" s="1004">
        <v>-274</v>
      </c>
      <c r="AD434" s="1004">
        <v>-309</v>
      </c>
      <c r="AE434" s="1004">
        <v>-346</v>
      </c>
      <c r="AF434" s="1004">
        <v>-353</v>
      </c>
      <c r="AG434" s="1004">
        <v>-754</v>
      </c>
      <c r="AH434" s="1004">
        <v>-986</v>
      </c>
      <c r="AI434" s="1004">
        <v>-1125</v>
      </c>
      <c r="AJ434" s="1004">
        <v>-1129</v>
      </c>
      <c r="AK434" s="1004">
        <v>-1062</v>
      </c>
    </row>
    <row r="435" spans="4:37" ht="15.75">
      <c r="D435" s="29"/>
      <c r="F435" s="5" t="s">
        <v>901</v>
      </c>
      <c r="I435" s="627"/>
      <c r="J435" s="627"/>
      <c r="K435" s="627"/>
      <c r="L435" s="627"/>
      <c r="M435" s="627"/>
      <c r="N435" s="627"/>
      <c r="O435" s="627">
        <v>0</v>
      </c>
      <c r="P435" s="627">
        <v>0</v>
      </c>
      <c r="Q435" s="627">
        <v>-52</v>
      </c>
      <c r="R435" s="627">
        <v>-49</v>
      </c>
      <c r="S435" s="627">
        <v>-67</v>
      </c>
      <c r="T435" s="627">
        <v>-85</v>
      </c>
      <c r="U435" s="627">
        <v>-124</v>
      </c>
      <c r="V435" s="627">
        <v>-162</v>
      </c>
      <c r="W435" s="627">
        <v>-168</v>
      </c>
      <c r="X435" s="627">
        <v>-180</v>
      </c>
      <c r="Y435" s="627">
        <v>-185</v>
      </c>
      <c r="Z435" s="627">
        <v>-181</v>
      </c>
      <c r="AA435" s="627">
        <v>-181</v>
      </c>
      <c r="AB435" s="627">
        <v>-181</v>
      </c>
      <c r="AC435" s="627">
        <v>-181</v>
      </c>
      <c r="AD435" s="627">
        <v>-181</v>
      </c>
      <c r="AE435" s="627">
        <v>-181</v>
      </c>
      <c r="AF435" s="627">
        <v>-214</v>
      </c>
      <c r="AG435" s="627">
        <v>-375</v>
      </c>
      <c r="AH435" s="627">
        <v>-482</v>
      </c>
      <c r="AI435" s="627">
        <v>-489</v>
      </c>
      <c r="AJ435" s="627">
        <v>-489</v>
      </c>
      <c r="AK435" s="627">
        <v>-464</v>
      </c>
    </row>
    <row r="436" spans="4:37" ht="15.75">
      <c r="D436" s="29" t="s">
        <v>906</v>
      </c>
      <c r="I436" s="627"/>
      <c r="J436" s="627"/>
      <c r="K436" s="627"/>
      <c r="L436" s="627"/>
      <c r="M436" s="627"/>
      <c r="N436" s="627"/>
      <c r="O436" s="627"/>
      <c r="P436" s="627"/>
      <c r="Q436" s="627"/>
      <c r="R436" s="627"/>
      <c r="S436" s="627"/>
      <c r="T436" s="627"/>
      <c r="U436" s="627"/>
      <c r="V436" s="627"/>
      <c r="W436" s="627"/>
      <c r="X436" s="627"/>
      <c r="Y436" s="627"/>
      <c r="Z436" s="627"/>
      <c r="AA436" s="627"/>
      <c r="AB436" s="627"/>
      <c r="AC436" s="627"/>
      <c r="AD436" s="627"/>
      <c r="AE436" s="627"/>
      <c r="AF436" s="627"/>
      <c r="AG436" s="627"/>
      <c r="AH436" s="627"/>
      <c r="AI436" s="627"/>
      <c r="AJ436" s="627"/>
      <c r="AK436" s="627"/>
    </row>
    <row r="437" spans="4:37" ht="15.75">
      <c r="D437" s="29"/>
      <c r="E437" s="5" t="s">
        <v>907</v>
      </c>
      <c r="I437" s="627"/>
      <c r="J437" s="627"/>
      <c r="K437" s="627"/>
      <c r="L437" s="627"/>
      <c r="M437" s="627"/>
      <c r="N437" s="627"/>
      <c r="O437" s="627">
        <v>0</v>
      </c>
      <c r="P437" s="627">
        <v>0</v>
      </c>
      <c r="Q437" s="627">
        <v>0</v>
      </c>
      <c r="R437" s="627">
        <v>0</v>
      </c>
      <c r="S437" s="627">
        <v>0</v>
      </c>
      <c r="T437" s="627">
        <v>0</v>
      </c>
      <c r="U437" s="627">
        <v>0</v>
      </c>
      <c r="V437" s="627">
        <v>0</v>
      </c>
      <c r="W437" s="627">
        <v>0</v>
      </c>
      <c r="X437" s="627">
        <v>0</v>
      </c>
      <c r="Y437" s="627">
        <v>0</v>
      </c>
      <c r="Z437" s="627">
        <v>0</v>
      </c>
      <c r="AA437" s="627">
        <v>0</v>
      </c>
      <c r="AB437" s="627">
        <v>0</v>
      </c>
      <c r="AC437" s="627">
        <v>0</v>
      </c>
      <c r="AD437" s="627">
        <v>0</v>
      </c>
      <c r="AE437" s="627">
        <v>0</v>
      </c>
      <c r="AF437" s="627">
        <v>0</v>
      </c>
      <c r="AG437" s="627">
        <v>0</v>
      </c>
      <c r="AH437" s="627">
        <v>0</v>
      </c>
      <c r="AI437" s="627">
        <v>0</v>
      </c>
      <c r="AJ437" s="627">
        <v>0</v>
      </c>
      <c r="AK437" s="627">
        <v>0</v>
      </c>
    </row>
    <row r="438" spans="4:37" ht="15.75">
      <c r="D438" s="29"/>
      <c r="F438" s="5" t="s">
        <v>552</v>
      </c>
      <c r="I438" s="627"/>
      <c r="J438" s="627"/>
      <c r="K438" s="627"/>
      <c r="L438" s="627"/>
      <c r="M438" s="627"/>
      <c r="N438" s="627"/>
      <c r="O438" s="627">
        <v>0</v>
      </c>
      <c r="P438" s="627">
        <v>0</v>
      </c>
      <c r="Q438" s="627">
        <v>-0.22446452377425175</v>
      </c>
      <c r="R438" s="627">
        <v>-7.723209677419355</v>
      </c>
      <c r="S438" s="627">
        <v>-7.0371595472800337</v>
      </c>
      <c r="T438" s="627">
        <v>4.9610822569327695E-2</v>
      </c>
      <c r="U438" s="627">
        <v>-5.1397748989400753</v>
      </c>
      <c r="V438" s="627">
        <v>-10.930803545565148</v>
      </c>
      <c r="W438" s="627">
        <v>-9.4509469818739333</v>
      </c>
      <c r="X438" s="627">
        <v>-8.6899016694963223</v>
      </c>
      <c r="Y438" s="627">
        <v>-7.644237252140492</v>
      </c>
      <c r="Z438" s="627">
        <v>-7.0340846228337384</v>
      </c>
      <c r="AA438" s="627">
        <v>-6.0763652751957835</v>
      </c>
      <c r="AB438" s="627">
        <v>-6.2506778703572934</v>
      </c>
      <c r="AC438" s="627">
        <v>-7.6878205983349375</v>
      </c>
      <c r="AD438" s="627">
        <v>-7.6889925273245865</v>
      </c>
      <c r="AE438" s="627">
        <v>-8.9436463201556791</v>
      </c>
      <c r="AF438" s="627">
        <v>-9.663378489326746</v>
      </c>
      <c r="AG438" s="627">
        <v>-9.1763780447438563</v>
      </c>
      <c r="AH438" s="627">
        <v>-9.0576162891491236</v>
      </c>
      <c r="AI438" s="627">
        <v>-14.468320330969277</v>
      </c>
      <c r="AJ438" s="627">
        <v>-14.440573667353021</v>
      </c>
      <c r="AK438" s="627">
        <v>-21.916207007632082</v>
      </c>
    </row>
    <row r="439" spans="4:37" ht="15.75">
      <c r="D439" s="29"/>
      <c r="F439" s="5" t="s">
        <v>801</v>
      </c>
      <c r="I439" s="627"/>
      <c r="J439" s="627"/>
      <c r="K439" s="627"/>
      <c r="L439" s="627"/>
      <c r="M439" s="627"/>
      <c r="N439" s="627"/>
      <c r="O439" s="627">
        <v>0</v>
      </c>
      <c r="P439" s="627">
        <v>0</v>
      </c>
      <c r="Q439" s="627">
        <v>-3.3452085405336778</v>
      </c>
      <c r="R439" s="627">
        <v>-1.1228387096774188</v>
      </c>
      <c r="S439" s="627">
        <v>-1.6981562614093448E-2</v>
      </c>
      <c r="T439" s="627">
        <v>1.9683823425301998</v>
      </c>
      <c r="U439" s="627">
        <v>1.459713658210525</v>
      </c>
      <c r="V439" s="627">
        <v>1.2875261507959497</v>
      </c>
      <c r="W439" s="627">
        <v>1.6358255026088688</v>
      </c>
      <c r="X439" s="627">
        <v>2.1234401528013596</v>
      </c>
      <c r="Y439" s="627">
        <v>2.7284720452462388</v>
      </c>
      <c r="Z439" s="627">
        <v>2.841471745314422</v>
      </c>
      <c r="AA439" s="627">
        <v>3.58667342684919</v>
      </c>
      <c r="AB439" s="627">
        <v>4.2161523796073972</v>
      </c>
      <c r="AC439" s="627">
        <v>4.6133355567084156</v>
      </c>
      <c r="AD439" s="627">
        <v>5.0784156704374244</v>
      </c>
      <c r="AE439" s="627">
        <v>5.4400291205591156</v>
      </c>
      <c r="AF439" s="627">
        <v>5.5830090311986869</v>
      </c>
      <c r="AG439" s="627">
        <v>3.545789442940869</v>
      </c>
      <c r="AH439" s="627">
        <v>5.2050785224507852</v>
      </c>
      <c r="AI439" s="627">
        <v>4.7215917118620503</v>
      </c>
      <c r="AJ439" s="627">
        <v>4.3925005719514978</v>
      </c>
      <c r="AK439" s="627">
        <v>2.9117377837248508</v>
      </c>
    </row>
    <row r="440" spans="4:37" ht="15.75">
      <c r="D440" s="29"/>
      <c r="F440" s="5" t="s">
        <v>627</v>
      </c>
      <c r="I440" s="627"/>
      <c r="J440" s="627"/>
      <c r="K440" s="627"/>
      <c r="L440" s="627"/>
      <c r="M440" s="627"/>
      <c r="N440" s="627"/>
      <c r="O440" s="627">
        <v>0</v>
      </c>
      <c r="P440" s="627">
        <v>0</v>
      </c>
      <c r="Q440" s="627">
        <v>3.5696730643079277</v>
      </c>
      <c r="R440" s="627">
        <v>8.8460483870967792</v>
      </c>
      <c r="S440" s="627">
        <v>7.0541411098941253</v>
      </c>
      <c r="T440" s="627">
        <v>-2.0179931650995329</v>
      </c>
      <c r="U440" s="627">
        <v>3.6800612407295432</v>
      </c>
      <c r="V440" s="627">
        <v>9.6432773947691999</v>
      </c>
      <c r="W440" s="627">
        <v>7.8151214792650663</v>
      </c>
      <c r="X440" s="627">
        <v>6.5664615166949574</v>
      </c>
      <c r="Y440" s="627">
        <v>4.9157652068942355</v>
      </c>
      <c r="Z440" s="627">
        <v>4.1926128775193234</v>
      </c>
      <c r="AA440" s="627">
        <v>2.4896918483465811</v>
      </c>
      <c r="AB440" s="627">
        <v>2.0345254907498997</v>
      </c>
      <c r="AC440" s="627">
        <v>3.0744850416265237</v>
      </c>
      <c r="AD440" s="627">
        <v>2.6105768568871852</v>
      </c>
      <c r="AE440" s="627">
        <v>3.5036171995965759</v>
      </c>
      <c r="AF440" s="627">
        <v>4.0803694581280823</v>
      </c>
      <c r="AG440" s="627">
        <v>5.630588601802998</v>
      </c>
      <c r="AH440" s="627">
        <v>3.8525377666983545</v>
      </c>
      <c r="AI440" s="627">
        <v>9.7467286191072233</v>
      </c>
      <c r="AJ440" s="627">
        <v>10.048073095401506</v>
      </c>
      <c r="AK440" s="627">
        <v>19.004469223907229</v>
      </c>
    </row>
    <row r="441" spans="4:37" ht="15.75">
      <c r="D441" s="29"/>
      <c r="F441" s="5" t="s">
        <v>37</v>
      </c>
      <c r="I441" s="1004"/>
      <c r="J441" s="1004"/>
      <c r="K441" s="1004"/>
      <c r="L441" s="1004"/>
      <c r="M441" s="1004"/>
      <c r="N441" s="1004"/>
      <c r="O441" s="1004">
        <v>0</v>
      </c>
      <c r="P441" s="1004">
        <v>0</v>
      </c>
      <c r="Q441" s="1004">
        <v>0</v>
      </c>
      <c r="R441" s="1004">
        <v>0</v>
      </c>
      <c r="S441" s="1004">
        <v>0</v>
      </c>
      <c r="T441" s="1004">
        <v>0</v>
      </c>
      <c r="U441" s="1004">
        <v>0</v>
      </c>
      <c r="V441" s="1004">
        <v>0</v>
      </c>
      <c r="W441" s="1004">
        <v>0</v>
      </c>
      <c r="X441" s="1004">
        <v>0</v>
      </c>
      <c r="Y441" s="1004">
        <v>0</v>
      </c>
      <c r="Z441" s="1004">
        <v>0</v>
      </c>
      <c r="AA441" s="1004">
        <v>0</v>
      </c>
      <c r="AB441" s="1004">
        <v>0</v>
      </c>
      <c r="AC441" s="1004">
        <v>0</v>
      </c>
      <c r="AD441" s="1004">
        <v>0</v>
      </c>
      <c r="AE441" s="1004">
        <v>0</v>
      </c>
      <c r="AF441" s="1004">
        <v>0</v>
      </c>
      <c r="AG441" s="1004">
        <v>0</v>
      </c>
      <c r="AH441" s="1004">
        <v>0</v>
      </c>
      <c r="AI441" s="1004">
        <v>0</v>
      </c>
      <c r="AJ441" s="1004">
        <v>0</v>
      </c>
      <c r="AK441" s="1004">
        <v>0</v>
      </c>
    </row>
    <row r="442" spans="4:37" ht="15.75">
      <c r="D442" s="29"/>
      <c r="F442" s="5" t="s">
        <v>901</v>
      </c>
      <c r="I442" s="627"/>
      <c r="J442" s="627"/>
      <c r="K442" s="627"/>
      <c r="L442" s="627"/>
      <c r="M442" s="627"/>
      <c r="N442" s="627"/>
      <c r="O442" s="627">
        <v>0</v>
      </c>
      <c r="P442" s="627">
        <v>0</v>
      </c>
      <c r="Q442" s="627">
        <v>-46</v>
      </c>
      <c r="R442" s="627">
        <v>-37</v>
      </c>
      <c r="S442" s="627">
        <v>-49</v>
      </c>
      <c r="T442" s="627">
        <v>-61</v>
      </c>
      <c r="U442" s="627">
        <v>-100</v>
      </c>
      <c r="V442" s="627">
        <v>-138</v>
      </c>
      <c r="W442" s="627">
        <v>-144</v>
      </c>
      <c r="X442" s="627">
        <v>-156</v>
      </c>
      <c r="Y442" s="627">
        <v>-161</v>
      </c>
      <c r="Z442" s="627">
        <v>-157</v>
      </c>
      <c r="AA442" s="627">
        <v>-157</v>
      </c>
      <c r="AB442" s="627">
        <v>-157</v>
      </c>
      <c r="AC442" s="627">
        <v>-157</v>
      </c>
      <c r="AD442" s="627">
        <v>-157</v>
      </c>
      <c r="AE442" s="627">
        <v>-157</v>
      </c>
      <c r="AF442" s="627">
        <v>-190</v>
      </c>
      <c r="AG442" s="627">
        <v>-351</v>
      </c>
      <c r="AH442" s="627">
        <v>-458</v>
      </c>
      <c r="AI442" s="627">
        <v>-465</v>
      </c>
      <c r="AJ442" s="627">
        <v>-465</v>
      </c>
      <c r="AK442" s="627">
        <v>-440</v>
      </c>
    </row>
    <row r="443" spans="4:37" ht="15.75">
      <c r="D443" s="29"/>
      <c r="E443" s="5" t="s">
        <v>908</v>
      </c>
      <c r="I443" s="627"/>
      <c r="J443" s="627"/>
      <c r="K443" s="627"/>
      <c r="L443" s="627"/>
      <c r="M443" s="627"/>
      <c r="N443" s="627"/>
      <c r="O443" s="627"/>
      <c r="P443" s="627"/>
      <c r="Q443" s="627"/>
      <c r="R443" s="627"/>
      <c r="S443" s="627"/>
      <c r="T443" s="627"/>
      <c r="U443" s="627"/>
      <c r="V443" s="627"/>
      <c r="W443" s="627"/>
      <c r="X443" s="627"/>
      <c r="Y443" s="627"/>
      <c r="Z443" s="627"/>
      <c r="AA443" s="627"/>
      <c r="AB443" s="627"/>
      <c r="AC443" s="627"/>
      <c r="AD443" s="627"/>
      <c r="AE443" s="627"/>
      <c r="AF443" s="627"/>
      <c r="AG443" s="627"/>
      <c r="AH443" s="627"/>
      <c r="AI443" s="627"/>
      <c r="AJ443" s="627"/>
      <c r="AK443" s="627"/>
    </row>
    <row r="444" spans="4:37" ht="15.75">
      <c r="D444" s="29"/>
      <c r="F444" s="5" t="s">
        <v>552</v>
      </c>
      <c r="I444" s="627"/>
      <c r="J444" s="627"/>
      <c r="K444" s="627"/>
      <c r="L444" s="627"/>
      <c r="M444" s="627"/>
      <c r="N444" s="627"/>
      <c r="O444" s="627">
        <v>0</v>
      </c>
      <c r="P444" s="627">
        <v>0</v>
      </c>
      <c r="Q444" s="627">
        <v>-7</v>
      </c>
      <c r="R444" s="627">
        <v>-51</v>
      </c>
      <c r="S444" s="627">
        <v>-56</v>
      </c>
      <c r="T444" s="627">
        <v>-54</v>
      </c>
      <c r="U444" s="627">
        <v>-66</v>
      </c>
      <c r="V444" s="627">
        <v>-66</v>
      </c>
      <c r="W444" s="627">
        <v>-68</v>
      </c>
      <c r="X444" s="627">
        <v>-76</v>
      </c>
      <c r="Y444" s="627">
        <v>-86</v>
      </c>
      <c r="Z444" s="627">
        <v>-92</v>
      </c>
      <c r="AA444" s="627">
        <v>-109</v>
      </c>
      <c r="AB444" s="627">
        <v>-129</v>
      </c>
      <c r="AC444" s="627">
        <v>-151</v>
      </c>
      <c r="AD444" s="627">
        <v>-170</v>
      </c>
      <c r="AE444" s="627">
        <v>-194</v>
      </c>
      <c r="AF444" s="627">
        <v>-203</v>
      </c>
      <c r="AG444" s="627">
        <v>-374</v>
      </c>
      <c r="AH444" s="627">
        <v>-484</v>
      </c>
      <c r="AI444" s="627">
        <v>-593</v>
      </c>
      <c r="AJ444" s="627">
        <v>-593</v>
      </c>
      <c r="AK444" s="627">
        <v>-593</v>
      </c>
    </row>
    <row r="445" spans="4:37" ht="15.75">
      <c r="D445" s="29"/>
      <c r="F445" s="5" t="s">
        <v>801</v>
      </c>
      <c r="I445" s="627"/>
      <c r="J445" s="627"/>
      <c r="K445" s="627"/>
      <c r="L445" s="627"/>
      <c r="M445" s="627"/>
      <c r="N445" s="627"/>
      <c r="O445" s="627">
        <v>0</v>
      </c>
      <c r="P445" s="627">
        <v>0</v>
      </c>
      <c r="Q445" s="627">
        <v>-11</v>
      </c>
      <c r="R445" s="627">
        <v>-9</v>
      </c>
      <c r="S445" s="627">
        <v>-7</v>
      </c>
      <c r="T445" s="627">
        <v>-4</v>
      </c>
      <c r="U445" s="627">
        <v>-4</v>
      </c>
      <c r="V445" s="627">
        <v>-1</v>
      </c>
      <c r="W445" s="627">
        <v>-1</v>
      </c>
      <c r="X445" s="627">
        <v>-1</v>
      </c>
      <c r="Y445" s="627">
        <v>-1</v>
      </c>
      <c r="Z445" s="627">
        <v>-1</v>
      </c>
      <c r="AA445" s="627">
        <v>-1</v>
      </c>
      <c r="AB445" s="627">
        <v>-1</v>
      </c>
      <c r="AC445" s="627">
        <v>-1</v>
      </c>
      <c r="AD445" s="627">
        <v>-1</v>
      </c>
      <c r="AE445" s="627">
        <v>-1</v>
      </c>
      <c r="AF445" s="627">
        <v>-1</v>
      </c>
      <c r="AG445" s="627">
        <v>-34</v>
      </c>
      <c r="AH445" s="627">
        <v>-34</v>
      </c>
      <c r="AI445" s="627">
        <v>-44</v>
      </c>
      <c r="AJ445" s="627">
        <v>-48</v>
      </c>
      <c r="AK445" s="627">
        <v>-51</v>
      </c>
    </row>
    <row r="446" spans="4:37" ht="15.75">
      <c r="D446" s="29"/>
      <c r="F446" s="5" t="s">
        <v>627</v>
      </c>
      <c r="I446" s="627"/>
      <c r="J446" s="627"/>
      <c r="K446" s="627"/>
      <c r="L446" s="627"/>
      <c r="M446" s="627"/>
      <c r="N446" s="627"/>
      <c r="O446" s="627">
        <v>0</v>
      </c>
      <c r="P446" s="627">
        <v>0</v>
      </c>
      <c r="Q446" s="627">
        <v>5</v>
      </c>
      <c r="R446" s="627">
        <v>8</v>
      </c>
      <c r="S446" s="627">
        <v>-1</v>
      </c>
      <c r="T446" s="627">
        <v>-52</v>
      </c>
      <c r="U446" s="627">
        <v>-22</v>
      </c>
      <c r="V446" s="627">
        <v>15</v>
      </c>
      <c r="W446" s="627">
        <v>4</v>
      </c>
      <c r="X446" s="627">
        <v>-7</v>
      </c>
      <c r="Y446" s="627">
        <v>-22</v>
      </c>
      <c r="Z446" s="627">
        <v>-30</v>
      </c>
      <c r="AA446" s="627">
        <v>-51</v>
      </c>
      <c r="AB446" s="627">
        <v>-66</v>
      </c>
      <c r="AC446" s="627">
        <v>-73</v>
      </c>
      <c r="AD446" s="627">
        <v>-88</v>
      </c>
      <c r="AE446" s="627">
        <v>-98</v>
      </c>
      <c r="AF446" s="627">
        <v>-98</v>
      </c>
      <c r="AG446" s="627">
        <v>-198</v>
      </c>
      <c r="AH446" s="627">
        <v>-292</v>
      </c>
      <c r="AI446" s="627">
        <v>-300</v>
      </c>
      <c r="AJ446" s="627">
        <v>-300</v>
      </c>
      <c r="AK446" s="627">
        <v>-252</v>
      </c>
    </row>
    <row r="447" spans="4:37" ht="15.75">
      <c r="D447" s="29"/>
      <c r="F447" s="5" t="s">
        <v>37</v>
      </c>
      <c r="I447" s="1004"/>
      <c r="J447" s="1004"/>
      <c r="K447" s="1004"/>
      <c r="L447" s="1004"/>
      <c r="M447" s="1004"/>
      <c r="N447" s="1004"/>
      <c r="O447" s="1004">
        <v>0</v>
      </c>
      <c r="P447" s="1004">
        <v>0</v>
      </c>
      <c r="Q447" s="1004">
        <v>-13</v>
      </c>
      <c r="R447" s="1004">
        <v>-52</v>
      </c>
      <c r="S447" s="1004">
        <v>-64</v>
      </c>
      <c r="T447" s="1004">
        <v>-110</v>
      </c>
      <c r="U447" s="1004">
        <v>-92</v>
      </c>
      <c r="V447" s="1004">
        <v>-52</v>
      </c>
      <c r="W447" s="1004">
        <v>-65</v>
      </c>
      <c r="X447" s="1004">
        <v>-84</v>
      </c>
      <c r="Y447" s="1004">
        <v>-109</v>
      </c>
      <c r="Z447" s="1004">
        <v>-123</v>
      </c>
      <c r="AA447" s="1004">
        <v>-161</v>
      </c>
      <c r="AB447" s="1004">
        <v>-196</v>
      </c>
      <c r="AC447" s="1004">
        <v>-225</v>
      </c>
      <c r="AD447" s="1004">
        <v>-259</v>
      </c>
      <c r="AE447" s="1004">
        <v>-293</v>
      </c>
      <c r="AF447" s="1004">
        <v>-302</v>
      </c>
      <c r="AG447" s="1004">
        <v>-606</v>
      </c>
      <c r="AH447" s="1004">
        <v>-810</v>
      </c>
      <c r="AI447" s="1004">
        <v>-937</v>
      </c>
      <c r="AJ447" s="1004">
        <v>-941</v>
      </c>
      <c r="AK447" s="1004">
        <v>-896</v>
      </c>
    </row>
    <row r="448" spans="4:37" ht="15.75">
      <c r="D448" s="29"/>
      <c r="F448" s="5" t="s">
        <v>901</v>
      </c>
      <c r="I448" s="627"/>
      <c r="J448" s="627"/>
      <c r="K448" s="627"/>
      <c r="L448" s="627"/>
      <c r="M448" s="627"/>
      <c r="N448" s="627"/>
      <c r="O448" s="627">
        <v>0</v>
      </c>
      <c r="P448" s="627">
        <v>0</v>
      </c>
      <c r="Q448" s="627">
        <v>-46</v>
      </c>
      <c r="R448" s="627">
        <v>-37</v>
      </c>
      <c r="S448" s="627">
        <v>-49</v>
      </c>
      <c r="T448" s="627">
        <v>-61</v>
      </c>
      <c r="U448" s="627">
        <v>-100</v>
      </c>
      <c r="V448" s="627">
        <v>-138</v>
      </c>
      <c r="W448" s="627">
        <v>-144</v>
      </c>
      <c r="X448" s="627">
        <v>-156</v>
      </c>
      <c r="Y448" s="627">
        <v>-161</v>
      </c>
      <c r="Z448" s="627">
        <v>-157</v>
      </c>
      <c r="AA448" s="627">
        <v>-157</v>
      </c>
      <c r="AB448" s="627">
        <v>-157</v>
      </c>
      <c r="AC448" s="627">
        <v>-157</v>
      </c>
      <c r="AD448" s="627">
        <v>-157</v>
      </c>
      <c r="AE448" s="627">
        <v>-157</v>
      </c>
      <c r="AF448" s="627">
        <v>-190</v>
      </c>
      <c r="AG448" s="627">
        <v>-351</v>
      </c>
      <c r="AH448" s="627">
        <v>-458</v>
      </c>
      <c r="AI448" s="627">
        <v>-465</v>
      </c>
      <c r="AJ448" s="627">
        <v>-465</v>
      </c>
      <c r="AK448" s="627">
        <v>-440</v>
      </c>
    </row>
    <row r="449" spans="3:37" ht="15.75">
      <c r="D449" s="29"/>
      <c r="E449" s="5" t="s">
        <v>909</v>
      </c>
      <c r="I449" s="627"/>
      <c r="J449" s="627"/>
      <c r="K449" s="627"/>
      <c r="L449" s="627"/>
      <c r="M449" s="627"/>
      <c r="N449" s="627"/>
      <c r="O449" s="627"/>
      <c r="P449" s="627"/>
      <c r="Q449" s="627"/>
      <c r="R449" s="627"/>
      <c r="S449" s="627"/>
      <c r="T449" s="627"/>
      <c r="U449" s="627"/>
      <c r="V449" s="627"/>
      <c r="W449" s="627"/>
      <c r="X449" s="627"/>
      <c r="Y449" s="627"/>
      <c r="Z449" s="627"/>
      <c r="AA449" s="627"/>
      <c r="AB449" s="627"/>
      <c r="AC449" s="627"/>
      <c r="AD449" s="627"/>
      <c r="AE449" s="627"/>
      <c r="AF449" s="627"/>
      <c r="AG449" s="627"/>
      <c r="AH449" s="627"/>
      <c r="AI449" s="627"/>
      <c r="AJ449" s="627"/>
      <c r="AK449" s="627"/>
    </row>
    <row r="450" spans="3:37" ht="15.75">
      <c r="D450" s="29"/>
      <c r="F450" s="5" t="s">
        <v>552</v>
      </c>
      <c r="I450" s="627"/>
      <c r="J450" s="627"/>
      <c r="K450" s="627"/>
      <c r="L450" s="627"/>
      <c r="M450" s="627"/>
      <c r="N450" s="627"/>
      <c r="O450" s="627">
        <v>0</v>
      </c>
      <c r="P450" s="627">
        <v>0</v>
      </c>
      <c r="Q450" s="627">
        <v>-7</v>
      </c>
      <c r="R450" s="627">
        <v>-51</v>
      </c>
      <c r="S450" s="627">
        <v>-56</v>
      </c>
      <c r="T450" s="627">
        <v>-54</v>
      </c>
      <c r="U450" s="627">
        <v>-66</v>
      </c>
      <c r="V450" s="627">
        <v>-66</v>
      </c>
      <c r="W450" s="627">
        <v>-68</v>
      </c>
      <c r="X450" s="627">
        <v>-76</v>
      </c>
      <c r="Y450" s="627">
        <v>-86</v>
      </c>
      <c r="Z450" s="627">
        <v>-92</v>
      </c>
      <c r="AA450" s="627">
        <v>-109</v>
      </c>
      <c r="AB450" s="627">
        <v>-129</v>
      </c>
      <c r="AC450" s="627">
        <v>-151</v>
      </c>
      <c r="AD450" s="627">
        <v>-170</v>
      </c>
      <c r="AE450" s="627">
        <v>-194</v>
      </c>
      <c r="AF450" s="627">
        <v>-203</v>
      </c>
      <c r="AG450" s="627">
        <v>-374</v>
      </c>
      <c r="AH450" s="627">
        <v>-484</v>
      </c>
      <c r="AI450" s="627">
        <v>-593</v>
      </c>
      <c r="AJ450" s="627">
        <v>-593</v>
      </c>
      <c r="AK450" s="627">
        <v>-593</v>
      </c>
    </row>
    <row r="451" spans="3:37" ht="15.75">
      <c r="D451" s="29"/>
      <c r="F451" s="5" t="s">
        <v>801</v>
      </c>
      <c r="I451" s="627"/>
      <c r="J451" s="627"/>
      <c r="K451" s="627"/>
      <c r="L451" s="627"/>
      <c r="M451" s="627"/>
      <c r="N451" s="627"/>
      <c r="O451" s="627">
        <v>0</v>
      </c>
      <c r="P451" s="627">
        <v>0</v>
      </c>
      <c r="Q451" s="627">
        <v>-11</v>
      </c>
      <c r="R451" s="627">
        <v>-9</v>
      </c>
      <c r="S451" s="627">
        <v>-7</v>
      </c>
      <c r="T451" s="627">
        <v>-4</v>
      </c>
      <c r="U451" s="627">
        <v>-4</v>
      </c>
      <c r="V451" s="627">
        <v>-1</v>
      </c>
      <c r="W451" s="627">
        <v>-1</v>
      </c>
      <c r="X451" s="627">
        <v>-1</v>
      </c>
      <c r="Y451" s="627">
        <v>-1</v>
      </c>
      <c r="Z451" s="627">
        <v>-1</v>
      </c>
      <c r="AA451" s="627">
        <v>-1</v>
      </c>
      <c r="AB451" s="627">
        <v>-1</v>
      </c>
      <c r="AC451" s="627">
        <v>-1</v>
      </c>
      <c r="AD451" s="627">
        <v>-1</v>
      </c>
      <c r="AE451" s="627">
        <v>-1</v>
      </c>
      <c r="AF451" s="627">
        <v>-1</v>
      </c>
      <c r="AG451" s="627">
        <v>-34</v>
      </c>
      <c r="AH451" s="627">
        <v>-34</v>
      </c>
      <c r="AI451" s="627">
        <v>-44</v>
      </c>
      <c r="AJ451" s="627">
        <v>-48</v>
      </c>
      <c r="AK451" s="627">
        <v>-51</v>
      </c>
    </row>
    <row r="452" spans="3:37" ht="15.75">
      <c r="D452" s="29"/>
      <c r="F452" s="5" t="s">
        <v>627</v>
      </c>
      <c r="I452" s="627"/>
      <c r="J452" s="627"/>
      <c r="K452" s="627"/>
      <c r="L452" s="627"/>
      <c r="M452" s="627"/>
      <c r="N452" s="627"/>
      <c r="O452" s="627">
        <v>0</v>
      </c>
      <c r="P452" s="627">
        <v>0</v>
      </c>
      <c r="Q452" s="627">
        <v>5</v>
      </c>
      <c r="R452" s="627">
        <v>8</v>
      </c>
      <c r="S452" s="627">
        <v>-1</v>
      </c>
      <c r="T452" s="627">
        <v>-52</v>
      </c>
      <c r="U452" s="627">
        <v>-22</v>
      </c>
      <c r="V452" s="627">
        <v>15</v>
      </c>
      <c r="W452" s="627">
        <v>4</v>
      </c>
      <c r="X452" s="627">
        <v>-7</v>
      </c>
      <c r="Y452" s="627">
        <v>-22</v>
      </c>
      <c r="Z452" s="627">
        <v>-30</v>
      </c>
      <c r="AA452" s="627">
        <v>-51</v>
      </c>
      <c r="AB452" s="627">
        <v>-66</v>
      </c>
      <c r="AC452" s="627">
        <v>-73</v>
      </c>
      <c r="AD452" s="627">
        <v>-88</v>
      </c>
      <c r="AE452" s="627">
        <v>-98</v>
      </c>
      <c r="AF452" s="627">
        <v>-98</v>
      </c>
      <c r="AG452" s="627">
        <v>-198</v>
      </c>
      <c r="AH452" s="627">
        <v>-292</v>
      </c>
      <c r="AI452" s="627">
        <v>-300</v>
      </c>
      <c r="AJ452" s="627">
        <v>-300</v>
      </c>
      <c r="AK452" s="627">
        <v>-252</v>
      </c>
    </row>
    <row r="453" spans="3:37" ht="15.75">
      <c r="D453" s="29"/>
      <c r="F453" s="5" t="s">
        <v>37</v>
      </c>
      <c r="I453" s="1004"/>
      <c r="J453" s="1004"/>
      <c r="K453" s="1004"/>
      <c r="L453" s="1004"/>
      <c r="M453" s="1004"/>
      <c r="N453" s="1004"/>
      <c r="O453" s="1004">
        <v>0</v>
      </c>
      <c r="P453" s="1004">
        <v>0</v>
      </c>
      <c r="Q453" s="1004">
        <v>-13</v>
      </c>
      <c r="R453" s="1004">
        <v>-52</v>
      </c>
      <c r="S453" s="1004">
        <v>-64</v>
      </c>
      <c r="T453" s="1004">
        <v>-110</v>
      </c>
      <c r="U453" s="1004">
        <v>-92</v>
      </c>
      <c r="V453" s="1004">
        <v>-52</v>
      </c>
      <c r="W453" s="1004">
        <v>-65</v>
      </c>
      <c r="X453" s="1004">
        <v>-84</v>
      </c>
      <c r="Y453" s="1004">
        <v>-109</v>
      </c>
      <c r="Z453" s="1004">
        <v>-123</v>
      </c>
      <c r="AA453" s="1004">
        <v>-161</v>
      </c>
      <c r="AB453" s="1004">
        <v>-196</v>
      </c>
      <c r="AC453" s="1004">
        <v>-225</v>
      </c>
      <c r="AD453" s="1004">
        <v>-259</v>
      </c>
      <c r="AE453" s="1004">
        <v>-293</v>
      </c>
      <c r="AF453" s="1004">
        <v>-302</v>
      </c>
      <c r="AG453" s="1004">
        <v>-606</v>
      </c>
      <c r="AH453" s="1004">
        <v>-810</v>
      </c>
      <c r="AI453" s="1004">
        <v>-937</v>
      </c>
      <c r="AJ453" s="1004">
        <v>-941</v>
      </c>
      <c r="AK453" s="1004">
        <v>-896</v>
      </c>
    </row>
    <row r="454" spans="3:37" ht="15.75">
      <c r="D454" s="29"/>
      <c r="F454" s="5" t="s">
        <v>901</v>
      </c>
      <c r="I454" s="627"/>
      <c r="J454" s="627"/>
      <c r="K454" s="627"/>
      <c r="L454" s="627"/>
      <c r="M454" s="627"/>
      <c r="N454" s="627"/>
      <c r="O454" s="627">
        <v>0</v>
      </c>
      <c r="P454" s="627">
        <v>0</v>
      </c>
      <c r="Q454" s="627">
        <v>-46</v>
      </c>
      <c r="R454" s="627">
        <v>-37</v>
      </c>
      <c r="S454" s="627">
        <v>-49</v>
      </c>
      <c r="T454" s="627">
        <v>-61</v>
      </c>
      <c r="U454" s="627">
        <v>-100</v>
      </c>
      <c r="V454" s="627">
        <v>-138</v>
      </c>
      <c r="W454" s="627">
        <v>-144</v>
      </c>
      <c r="X454" s="627">
        <v>-156</v>
      </c>
      <c r="Y454" s="627">
        <v>-161</v>
      </c>
      <c r="Z454" s="627">
        <v>-157</v>
      </c>
      <c r="AA454" s="627">
        <v>-157</v>
      </c>
      <c r="AB454" s="627">
        <v>-157</v>
      </c>
      <c r="AC454" s="627">
        <v>-157</v>
      </c>
      <c r="AD454" s="627">
        <v>-157</v>
      </c>
      <c r="AE454" s="627">
        <v>-157</v>
      </c>
      <c r="AF454" s="627">
        <v>-190</v>
      </c>
      <c r="AG454" s="627">
        <v>-351</v>
      </c>
      <c r="AH454" s="627">
        <v>-458</v>
      </c>
      <c r="AI454" s="627">
        <v>-465</v>
      </c>
      <c r="AJ454" s="627">
        <v>-465</v>
      </c>
      <c r="AK454" s="627">
        <v>-440</v>
      </c>
    </row>
    <row r="455" spans="3:37" ht="15.75">
      <c r="D455" s="29"/>
      <c r="E455" s="5" t="s">
        <v>910</v>
      </c>
      <c r="I455" s="627"/>
      <c r="J455" s="627"/>
      <c r="K455" s="627"/>
      <c r="L455" s="627"/>
      <c r="M455" s="627"/>
      <c r="N455" s="627"/>
      <c r="O455" s="627"/>
      <c r="P455" s="627"/>
      <c r="Q455" s="627"/>
      <c r="R455" s="627"/>
      <c r="S455" s="627"/>
      <c r="T455" s="627"/>
      <c r="U455" s="627"/>
      <c r="V455" s="627"/>
      <c r="W455" s="627"/>
      <c r="X455" s="627"/>
      <c r="Y455" s="627"/>
      <c r="Z455" s="627"/>
      <c r="AA455" s="627"/>
      <c r="AB455" s="627"/>
      <c r="AC455" s="627"/>
      <c r="AD455" s="627"/>
      <c r="AE455" s="627"/>
      <c r="AF455" s="627"/>
      <c r="AG455" s="627"/>
      <c r="AH455" s="627"/>
      <c r="AI455" s="627"/>
      <c r="AJ455" s="627"/>
      <c r="AK455" s="627"/>
    </row>
    <row r="456" spans="3:37" ht="15.75">
      <c r="D456" s="29"/>
      <c r="F456" s="5" t="s">
        <v>552</v>
      </c>
      <c r="I456" s="627"/>
      <c r="J456" s="627"/>
      <c r="K456" s="627"/>
      <c r="L456" s="627"/>
      <c r="M456" s="627"/>
      <c r="N456" s="627"/>
      <c r="O456" s="627">
        <v>0</v>
      </c>
      <c r="P456" s="627">
        <v>0</v>
      </c>
      <c r="Q456" s="627">
        <v>-7</v>
      </c>
      <c r="R456" s="627">
        <v>-51</v>
      </c>
      <c r="S456" s="627">
        <v>-56</v>
      </c>
      <c r="T456" s="627">
        <v>-54</v>
      </c>
      <c r="U456" s="627">
        <v>-66</v>
      </c>
      <c r="V456" s="627">
        <v>-66</v>
      </c>
      <c r="W456" s="627">
        <v>-68</v>
      </c>
      <c r="X456" s="627">
        <v>-76</v>
      </c>
      <c r="Y456" s="627">
        <v>-86</v>
      </c>
      <c r="Z456" s="627">
        <v>-92</v>
      </c>
      <c r="AA456" s="627">
        <v>-109</v>
      </c>
      <c r="AB456" s="627">
        <v>-129</v>
      </c>
      <c r="AC456" s="627">
        <v>-151</v>
      </c>
      <c r="AD456" s="627">
        <v>-170</v>
      </c>
      <c r="AE456" s="627">
        <v>-194</v>
      </c>
      <c r="AF456" s="627">
        <v>-203</v>
      </c>
      <c r="AG456" s="627">
        <v>-374</v>
      </c>
      <c r="AH456" s="627">
        <v>-484</v>
      </c>
      <c r="AI456" s="627">
        <v>-593</v>
      </c>
      <c r="AJ456" s="627">
        <v>-593</v>
      </c>
      <c r="AK456" s="627">
        <v>-593</v>
      </c>
    </row>
    <row r="457" spans="3:37" ht="15.75">
      <c r="D457" s="29"/>
      <c r="F457" s="5" t="s">
        <v>801</v>
      </c>
      <c r="I457" s="627"/>
      <c r="J457" s="627"/>
      <c r="K457" s="627"/>
      <c r="L457" s="627"/>
      <c r="M457" s="627"/>
      <c r="N457" s="627"/>
      <c r="O457" s="627">
        <v>0</v>
      </c>
      <c r="P457" s="627">
        <v>0</v>
      </c>
      <c r="Q457" s="627">
        <v>-11</v>
      </c>
      <c r="R457" s="627">
        <v>-9</v>
      </c>
      <c r="S457" s="627">
        <v>-7</v>
      </c>
      <c r="T457" s="627">
        <v>-4</v>
      </c>
      <c r="U457" s="627">
        <v>-4</v>
      </c>
      <c r="V457" s="627">
        <v>-1</v>
      </c>
      <c r="W457" s="627">
        <v>-1</v>
      </c>
      <c r="X457" s="627">
        <v>-1</v>
      </c>
      <c r="Y457" s="627">
        <v>-1</v>
      </c>
      <c r="Z457" s="627">
        <v>-1</v>
      </c>
      <c r="AA457" s="627">
        <v>-1</v>
      </c>
      <c r="AB457" s="627">
        <v>-1</v>
      </c>
      <c r="AC457" s="627">
        <v>-1</v>
      </c>
      <c r="AD457" s="627">
        <v>-1</v>
      </c>
      <c r="AE457" s="627">
        <v>-1</v>
      </c>
      <c r="AF457" s="627">
        <v>-1</v>
      </c>
      <c r="AG457" s="627">
        <v>-34</v>
      </c>
      <c r="AH457" s="627">
        <v>-34</v>
      </c>
      <c r="AI457" s="627">
        <v>-44</v>
      </c>
      <c r="AJ457" s="627">
        <v>-48</v>
      </c>
      <c r="AK457" s="627">
        <v>-51</v>
      </c>
    </row>
    <row r="458" spans="3:37" ht="15.75">
      <c r="D458" s="29"/>
      <c r="F458" s="5" t="s">
        <v>627</v>
      </c>
      <c r="I458" s="627"/>
      <c r="J458" s="627"/>
      <c r="K458" s="627"/>
      <c r="L458" s="627"/>
      <c r="M458" s="627"/>
      <c r="N458" s="627"/>
      <c r="O458" s="627">
        <v>0</v>
      </c>
      <c r="P458" s="627">
        <v>0</v>
      </c>
      <c r="Q458" s="627">
        <v>5</v>
      </c>
      <c r="R458" s="627">
        <v>8</v>
      </c>
      <c r="S458" s="627">
        <v>-1</v>
      </c>
      <c r="T458" s="627">
        <v>-52</v>
      </c>
      <c r="U458" s="627">
        <v>-22</v>
      </c>
      <c r="V458" s="627">
        <v>15</v>
      </c>
      <c r="W458" s="627">
        <v>4</v>
      </c>
      <c r="X458" s="627">
        <v>-7</v>
      </c>
      <c r="Y458" s="627">
        <v>-22</v>
      </c>
      <c r="Z458" s="627">
        <v>-30</v>
      </c>
      <c r="AA458" s="627">
        <v>-51</v>
      </c>
      <c r="AB458" s="627">
        <v>-66</v>
      </c>
      <c r="AC458" s="627">
        <v>-73</v>
      </c>
      <c r="AD458" s="627">
        <v>-88</v>
      </c>
      <c r="AE458" s="627">
        <v>-98</v>
      </c>
      <c r="AF458" s="627">
        <v>-98</v>
      </c>
      <c r="AG458" s="627">
        <v>-198</v>
      </c>
      <c r="AH458" s="627">
        <v>-292</v>
      </c>
      <c r="AI458" s="627">
        <v>-300</v>
      </c>
      <c r="AJ458" s="627">
        <v>-300</v>
      </c>
      <c r="AK458" s="627">
        <v>-252</v>
      </c>
    </row>
    <row r="459" spans="3:37" ht="15.75">
      <c r="D459" s="29"/>
      <c r="F459" s="5" t="s">
        <v>37</v>
      </c>
      <c r="I459" s="1004"/>
      <c r="J459" s="1004"/>
      <c r="K459" s="1004"/>
      <c r="L459" s="1004"/>
      <c r="M459" s="1004"/>
      <c r="N459" s="1004"/>
      <c r="O459" s="1004">
        <v>0</v>
      </c>
      <c r="P459" s="1004">
        <v>0</v>
      </c>
      <c r="Q459" s="1004">
        <v>-13</v>
      </c>
      <c r="R459" s="1004">
        <v>-52</v>
      </c>
      <c r="S459" s="1004">
        <v>-64</v>
      </c>
      <c r="T459" s="1004">
        <v>-110</v>
      </c>
      <c r="U459" s="1004">
        <v>-92</v>
      </c>
      <c r="V459" s="1004">
        <v>-52</v>
      </c>
      <c r="W459" s="1004">
        <v>-65</v>
      </c>
      <c r="X459" s="1004">
        <v>-84</v>
      </c>
      <c r="Y459" s="1004">
        <v>-109</v>
      </c>
      <c r="Z459" s="1004">
        <v>-123</v>
      </c>
      <c r="AA459" s="1004">
        <v>-161</v>
      </c>
      <c r="AB459" s="1004">
        <v>-196</v>
      </c>
      <c r="AC459" s="1004">
        <v>-225</v>
      </c>
      <c r="AD459" s="1004">
        <v>-259</v>
      </c>
      <c r="AE459" s="1004">
        <v>-293</v>
      </c>
      <c r="AF459" s="1004">
        <v>-302</v>
      </c>
      <c r="AG459" s="1004">
        <v>-606</v>
      </c>
      <c r="AH459" s="1004">
        <v>-810</v>
      </c>
      <c r="AI459" s="1004">
        <v>-937</v>
      </c>
      <c r="AJ459" s="1004">
        <v>-941</v>
      </c>
      <c r="AK459" s="1004">
        <v>-896</v>
      </c>
    </row>
    <row r="460" spans="3:37" ht="15.75">
      <c r="D460" s="29"/>
      <c r="F460" s="5" t="s">
        <v>901</v>
      </c>
      <c r="I460" s="627"/>
      <c r="J460" s="627"/>
      <c r="K460" s="627"/>
      <c r="L460" s="627"/>
      <c r="M460" s="627"/>
      <c r="N460" s="627"/>
      <c r="O460" s="627">
        <v>0</v>
      </c>
      <c r="P460" s="627">
        <v>0</v>
      </c>
      <c r="Q460" s="627">
        <v>-46</v>
      </c>
      <c r="R460" s="627">
        <v>-37</v>
      </c>
      <c r="S460" s="627">
        <v>-49</v>
      </c>
      <c r="T460" s="627">
        <v>-61</v>
      </c>
      <c r="U460" s="627">
        <v>-100</v>
      </c>
      <c r="V460" s="627">
        <v>-138</v>
      </c>
      <c r="W460" s="627">
        <v>-144</v>
      </c>
      <c r="X460" s="627">
        <v>-156</v>
      </c>
      <c r="Y460" s="627">
        <v>-161</v>
      </c>
      <c r="Z460" s="627">
        <v>-157</v>
      </c>
      <c r="AA460" s="627">
        <v>-157</v>
      </c>
      <c r="AB460" s="627">
        <v>-157</v>
      </c>
      <c r="AC460" s="627">
        <v>-157</v>
      </c>
      <c r="AD460" s="627">
        <v>-157</v>
      </c>
      <c r="AE460" s="627">
        <v>-157</v>
      </c>
      <c r="AF460" s="627">
        <v>-190</v>
      </c>
      <c r="AG460" s="627">
        <v>-351</v>
      </c>
      <c r="AH460" s="627">
        <v>-458</v>
      </c>
      <c r="AI460" s="627">
        <v>-465</v>
      </c>
      <c r="AJ460" s="627">
        <v>-465</v>
      </c>
      <c r="AK460" s="627">
        <v>-440</v>
      </c>
    </row>
    <row r="463" spans="3:37" ht="15.75">
      <c r="C463" s="5"/>
      <c r="D463" s="1008" t="s">
        <v>110</v>
      </c>
      <c r="E463" s="1009"/>
      <c r="F463" s="1009"/>
      <c r="G463" s="1010" t="s">
        <v>547</v>
      </c>
      <c r="H463" s="1010"/>
      <c r="I463" s="1012">
        <v>2002</v>
      </c>
      <c r="J463" s="1012">
        <v>2003</v>
      </c>
      <c r="K463" s="1012">
        <v>2004</v>
      </c>
      <c r="L463" s="1012">
        <v>2005</v>
      </c>
      <c r="M463" s="1012">
        <v>2006</v>
      </c>
      <c r="N463" s="1012">
        <v>2007</v>
      </c>
      <c r="O463" s="1012">
        <v>2008</v>
      </c>
      <c r="P463" s="1012">
        <v>2009</v>
      </c>
      <c r="Q463" s="1012">
        <v>2010</v>
      </c>
      <c r="R463" s="1012">
        <v>2011</v>
      </c>
      <c r="S463" s="1012">
        <v>2012</v>
      </c>
      <c r="T463" s="1012">
        <v>2013</v>
      </c>
      <c r="U463" s="1012">
        <v>2014</v>
      </c>
      <c r="V463" s="1012">
        <v>2015</v>
      </c>
      <c r="W463" s="1012">
        <v>2016</v>
      </c>
      <c r="X463" s="1012">
        <v>2017</v>
      </c>
      <c r="Y463" s="1012">
        <v>2018</v>
      </c>
      <c r="Z463" s="1012">
        <v>2019</v>
      </c>
      <c r="AA463" s="1012">
        <v>2020</v>
      </c>
      <c r="AB463" s="1012">
        <v>2021</v>
      </c>
      <c r="AC463" s="1012">
        <v>2022</v>
      </c>
      <c r="AD463" s="1012">
        <v>2023</v>
      </c>
      <c r="AE463" s="1012">
        <v>2024</v>
      </c>
      <c r="AF463" s="1012">
        <v>2025</v>
      </c>
      <c r="AG463" s="1012">
        <v>2026</v>
      </c>
      <c r="AH463" s="1012">
        <v>2027</v>
      </c>
      <c r="AI463" s="1012">
        <v>2028</v>
      </c>
      <c r="AJ463" s="1012">
        <v>2029</v>
      </c>
      <c r="AK463" s="1049">
        <v>2030</v>
      </c>
    </row>
    <row r="464" spans="3:37" ht="15.75">
      <c r="D464" s="29" t="s">
        <v>1082</v>
      </c>
      <c r="E464" s="29"/>
      <c r="F464" s="29"/>
      <c r="M464" s="494"/>
      <c r="N464" s="494"/>
      <c r="O464" s="494"/>
      <c r="P464" s="494"/>
      <c r="Q464" s="494">
        <v>1758820.5</v>
      </c>
      <c r="R464" s="494">
        <v>1741897.8202523612</v>
      </c>
      <c r="S464" s="494">
        <v>1845641.4</v>
      </c>
      <c r="T464" s="494" t="e">
        <v>#DIV/0!</v>
      </c>
      <c r="U464" s="494" t="e">
        <v>#DIV/0!</v>
      </c>
      <c r="V464" s="494" t="e">
        <v>#DIV/0!</v>
      </c>
      <c r="W464" s="494" t="e">
        <v>#DIV/0!</v>
      </c>
      <c r="X464" s="494" t="e">
        <v>#DIV/0!</v>
      </c>
      <c r="Y464" s="494" t="e">
        <v>#DIV/0!</v>
      </c>
      <c r="Z464" s="494" t="e">
        <v>#DIV/0!</v>
      </c>
      <c r="AA464" s="494" t="e">
        <v>#DIV/0!</v>
      </c>
      <c r="AB464" s="494" t="e">
        <v>#DIV/0!</v>
      </c>
      <c r="AC464" s="494" t="e">
        <v>#DIV/0!</v>
      </c>
      <c r="AD464" s="494" t="e">
        <v>#DIV/0!</v>
      </c>
      <c r="AE464" s="494" t="e">
        <v>#DIV/0!</v>
      </c>
      <c r="AF464" s="494" t="e">
        <v>#DIV/0!</v>
      </c>
      <c r="AG464" s="494" t="e">
        <v>#DIV/0!</v>
      </c>
      <c r="AH464" s="494" t="e">
        <v>#DIV/0!</v>
      </c>
      <c r="AI464" s="494" t="e">
        <v>#DIV/0!</v>
      </c>
      <c r="AJ464" s="494" t="e">
        <v>#DIV/0!</v>
      </c>
      <c r="AK464" s="494" t="e">
        <v>#DIV/0!</v>
      </c>
    </row>
    <row r="465" spans="4:37" ht="15.75">
      <c r="D465" s="29" t="s">
        <v>1083</v>
      </c>
      <c r="E465" s="29"/>
      <c r="F465" s="29"/>
    </row>
    <row r="466" spans="4:37">
      <c r="E466" s="492" t="s">
        <v>616</v>
      </c>
      <c r="F466" s="1013"/>
      <c r="M466" s="494"/>
      <c r="N466" s="494"/>
      <c r="O466" s="494"/>
      <c r="P466" s="494"/>
      <c r="Q466" s="494">
        <v>760414307.15234447</v>
      </c>
      <c r="R466" s="494">
        <v>755183228.22640026</v>
      </c>
      <c r="S466" s="494">
        <v>850540032.92915344</v>
      </c>
      <c r="T466" s="494" t="e">
        <v>#DIV/0!</v>
      </c>
      <c r="U466" s="494" t="e">
        <v>#DIV/0!</v>
      </c>
      <c r="V466" s="494" t="e">
        <v>#DIV/0!</v>
      </c>
      <c r="W466" s="494" t="e">
        <v>#DIV/0!</v>
      </c>
      <c r="X466" s="494" t="e">
        <v>#DIV/0!</v>
      </c>
      <c r="Y466" s="494" t="e">
        <v>#DIV/0!</v>
      </c>
      <c r="Z466" s="494" t="e">
        <v>#DIV/0!</v>
      </c>
      <c r="AA466" s="494" t="e">
        <v>#DIV/0!</v>
      </c>
      <c r="AB466" s="494" t="e">
        <v>#DIV/0!</v>
      </c>
      <c r="AC466" s="494" t="e">
        <v>#DIV/0!</v>
      </c>
      <c r="AD466" s="494" t="e">
        <v>#DIV/0!</v>
      </c>
      <c r="AE466" s="494" t="e">
        <v>#DIV/0!</v>
      </c>
      <c r="AF466" s="494" t="e">
        <v>#DIV/0!</v>
      </c>
      <c r="AG466" s="494" t="e">
        <v>#DIV/0!</v>
      </c>
      <c r="AH466" s="494" t="e">
        <v>#DIV/0!</v>
      </c>
      <c r="AI466" s="494" t="e">
        <v>#DIV/0!</v>
      </c>
      <c r="AJ466" s="494" t="e">
        <v>#DIV/0!</v>
      </c>
      <c r="AK466" s="494" t="e">
        <v>#DIV/0!</v>
      </c>
    </row>
    <row r="467" spans="4:37">
      <c r="E467" s="492" t="s">
        <v>1020</v>
      </c>
      <c r="F467" s="1013"/>
      <c r="M467" s="494"/>
      <c r="N467" s="494"/>
      <c r="O467" s="494"/>
      <c r="P467" s="494"/>
      <c r="Q467" s="494">
        <v>172525525.17749265</v>
      </c>
      <c r="R467" s="494">
        <v>191625693.70167968</v>
      </c>
      <c r="S467" s="494">
        <v>190295981.43475744</v>
      </c>
      <c r="T467" s="494" t="e">
        <v>#DIV/0!</v>
      </c>
      <c r="U467" s="494" t="e">
        <v>#DIV/0!</v>
      </c>
      <c r="V467" s="494" t="e">
        <v>#DIV/0!</v>
      </c>
      <c r="W467" s="494" t="e">
        <v>#DIV/0!</v>
      </c>
      <c r="X467" s="494" t="e">
        <v>#DIV/0!</v>
      </c>
      <c r="Y467" s="494" t="e">
        <v>#DIV/0!</v>
      </c>
      <c r="Z467" s="494" t="e">
        <v>#DIV/0!</v>
      </c>
      <c r="AA467" s="494" t="e">
        <v>#DIV/0!</v>
      </c>
      <c r="AB467" s="494" t="e">
        <v>#DIV/0!</v>
      </c>
      <c r="AC467" s="494" t="e">
        <v>#DIV/0!</v>
      </c>
      <c r="AD467" s="494" t="e">
        <v>#DIV/0!</v>
      </c>
      <c r="AE467" s="494" t="e">
        <v>#DIV/0!</v>
      </c>
      <c r="AF467" s="494" t="e">
        <v>#DIV/0!</v>
      </c>
      <c r="AG467" s="494" t="e">
        <v>#DIV/0!</v>
      </c>
      <c r="AH467" s="494" t="e">
        <v>#DIV/0!</v>
      </c>
      <c r="AI467" s="494" t="e">
        <v>#DIV/0!</v>
      </c>
      <c r="AJ467" s="494" t="e">
        <v>#DIV/0!</v>
      </c>
      <c r="AK467" s="494" t="e">
        <v>#DIV/0!</v>
      </c>
    </row>
    <row r="468" spans="4:37">
      <c r="E468" s="492" t="s">
        <v>668</v>
      </c>
      <c r="F468" s="1013"/>
      <c r="M468" s="611"/>
      <c r="N468" s="611"/>
      <c r="O468" s="611"/>
      <c r="P468" s="611"/>
      <c r="Q468" s="611">
        <v>148472160</v>
      </c>
      <c r="R468" s="611">
        <v>159268400</v>
      </c>
      <c r="S468" s="611">
        <v>181220300</v>
      </c>
      <c r="T468" s="611">
        <v>167614720</v>
      </c>
      <c r="U468" s="611">
        <v>197264440</v>
      </c>
      <c r="V468" s="611">
        <v>200307000</v>
      </c>
      <c r="W468" s="611">
        <v>192125900</v>
      </c>
      <c r="X468" s="611">
        <v>192519600</v>
      </c>
      <c r="Y468" s="611">
        <v>197881800</v>
      </c>
      <c r="Z468" s="611">
        <v>205637700</v>
      </c>
      <c r="AA468" s="611">
        <v>216637700</v>
      </c>
      <c r="AB468" s="611">
        <v>236637700</v>
      </c>
      <c r="AC468" s="611">
        <v>262031400</v>
      </c>
      <c r="AD468" s="611">
        <v>284818800</v>
      </c>
      <c r="AE468" s="611">
        <v>309212500</v>
      </c>
      <c r="AF468" s="611">
        <v>321212500</v>
      </c>
      <c r="AG468" s="611">
        <v>407826600</v>
      </c>
      <c r="AH468" s="611">
        <v>463338400</v>
      </c>
      <c r="AI468" s="611">
        <v>517669100</v>
      </c>
      <c r="AJ468" s="611">
        <v>567669100</v>
      </c>
      <c r="AK468" s="611">
        <v>640897400</v>
      </c>
    </row>
    <row r="469" spans="4:37" ht="15.75">
      <c r="D469" s="29"/>
      <c r="E469" s="29" t="s">
        <v>37</v>
      </c>
      <c r="F469" s="281"/>
      <c r="M469" s="539"/>
      <c r="N469" s="539"/>
      <c r="O469" s="539"/>
      <c r="P469" s="539"/>
      <c r="Q469" s="539">
        <v>1081411992.3298371</v>
      </c>
      <c r="R469" s="539">
        <v>1106077321.9280801</v>
      </c>
      <c r="S469" s="539">
        <v>1222056314.3639109</v>
      </c>
      <c r="T469" s="539" t="e">
        <v>#DIV/0!</v>
      </c>
      <c r="U469" s="539" t="e">
        <v>#DIV/0!</v>
      </c>
      <c r="V469" s="539" t="e">
        <v>#DIV/0!</v>
      </c>
      <c r="W469" s="539" t="e">
        <v>#DIV/0!</v>
      </c>
      <c r="X469" s="539" t="e">
        <v>#DIV/0!</v>
      </c>
      <c r="Y469" s="539" t="e">
        <v>#DIV/0!</v>
      </c>
      <c r="Z469" s="539" t="e">
        <v>#DIV/0!</v>
      </c>
      <c r="AA469" s="539" t="e">
        <v>#DIV/0!</v>
      </c>
      <c r="AB469" s="539" t="e">
        <v>#DIV/0!</v>
      </c>
      <c r="AC469" s="539" t="e">
        <v>#DIV/0!</v>
      </c>
      <c r="AD469" s="539" t="e">
        <v>#DIV/0!</v>
      </c>
      <c r="AE469" s="539" t="e">
        <v>#DIV/0!</v>
      </c>
      <c r="AF469" s="539" t="e">
        <v>#DIV/0!</v>
      </c>
      <c r="AG469" s="539" t="e">
        <v>#DIV/0!</v>
      </c>
      <c r="AH469" s="539" t="e">
        <v>#DIV/0!</v>
      </c>
      <c r="AI469" s="539" t="e">
        <v>#DIV/0!</v>
      </c>
      <c r="AJ469" s="539" t="e">
        <v>#DIV/0!</v>
      </c>
      <c r="AK469" s="539" t="e">
        <v>#DIV/0!</v>
      </c>
    </row>
    <row r="470" spans="4:37">
      <c r="E470" s="492"/>
      <c r="F470" s="1013"/>
    </row>
    <row r="471" spans="4:37" ht="15.75">
      <c r="D471" s="29" t="s">
        <v>110</v>
      </c>
      <c r="E471" s="492"/>
      <c r="F471" s="1013"/>
      <c r="M471" s="5"/>
      <c r="N471" s="5"/>
      <c r="O471" s="5"/>
      <c r="P471" s="5"/>
      <c r="Q471" s="5">
        <v>614.85068676981939</v>
      </c>
      <c r="R471" s="5">
        <v>634.98404387912649</v>
      </c>
      <c r="S471" s="5">
        <v>662.1309612820296</v>
      </c>
      <c r="T471" s="5" t="e">
        <v>#DIV/0!</v>
      </c>
      <c r="U471" s="5" t="e">
        <v>#DIV/0!</v>
      </c>
      <c r="V471" s="5" t="e">
        <v>#DIV/0!</v>
      </c>
      <c r="W471" s="5" t="e">
        <v>#DIV/0!</v>
      </c>
      <c r="X471" s="5" t="e">
        <v>#DIV/0!</v>
      </c>
      <c r="Y471" s="5" t="e">
        <v>#DIV/0!</v>
      </c>
      <c r="Z471" s="5" t="e">
        <v>#DIV/0!</v>
      </c>
      <c r="AA471" s="5" t="e">
        <v>#DIV/0!</v>
      </c>
      <c r="AB471" s="5" t="e">
        <v>#DIV/0!</v>
      </c>
      <c r="AC471" s="5" t="e">
        <v>#DIV/0!</v>
      </c>
      <c r="AD471" s="5" t="e">
        <v>#DIV/0!</v>
      </c>
      <c r="AE471" s="5" t="e">
        <v>#DIV/0!</v>
      </c>
      <c r="AF471" s="5" t="e">
        <v>#DIV/0!</v>
      </c>
      <c r="AG471" s="5" t="e">
        <v>#DIV/0!</v>
      </c>
      <c r="AH471" s="5" t="e">
        <v>#DIV/0!</v>
      </c>
      <c r="AI471" s="5" t="e">
        <v>#DIV/0!</v>
      </c>
      <c r="AJ471" s="5" t="e">
        <v>#DIV/0!</v>
      </c>
      <c r="AK471" s="5" t="e">
        <v>#DIV/0!</v>
      </c>
    </row>
    <row r="472" spans="4:37">
      <c r="D472" s="5" t="s">
        <v>1087</v>
      </c>
      <c r="M472" s="611"/>
      <c r="N472" s="611"/>
      <c r="O472" s="611"/>
      <c r="P472" s="611"/>
      <c r="Q472" s="611">
        <v>614.85068676981939</v>
      </c>
      <c r="R472" s="611">
        <v>20.133357109307099</v>
      </c>
      <c r="S472" s="611">
        <v>27.146917402903114</v>
      </c>
      <c r="T472" s="611" t="e">
        <v>#DIV/0!</v>
      </c>
      <c r="U472" s="611" t="e">
        <v>#DIV/0!</v>
      </c>
      <c r="V472" s="611" t="e">
        <v>#DIV/0!</v>
      </c>
      <c r="W472" s="611" t="e">
        <v>#DIV/0!</v>
      </c>
      <c r="X472" s="611" t="e">
        <v>#DIV/0!</v>
      </c>
      <c r="Y472" s="611" t="e">
        <v>#DIV/0!</v>
      </c>
      <c r="Z472" s="611" t="e">
        <v>#DIV/0!</v>
      </c>
      <c r="AA472" s="611" t="e">
        <v>#DIV/0!</v>
      </c>
      <c r="AB472" s="611" t="e">
        <v>#DIV/0!</v>
      </c>
      <c r="AC472" s="611" t="e">
        <v>#DIV/0!</v>
      </c>
      <c r="AD472" s="611" t="e">
        <v>#DIV/0!</v>
      </c>
      <c r="AE472" s="611" t="e">
        <v>#DIV/0!</v>
      </c>
      <c r="AF472" s="611" t="e">
        <v>#DIV/0!</v>
      </c>
      <c r="AG472" s="611" t="e">
        <v>#DIV/0!</v>
      </c>
      <c r="AH472" s="611" t="e">
        <v>#DIV/0!</v>
      </c>
      <c r="AI472" s="611" t="e">
        <v>#DIV/0!</v>
      </c>
      <c r="AJ472" s="611" t="e">
        <v>#DIV/0!</v>
      </c>
      <c r="AK472" s="611" t="e">
        <v>#DIV/0!</v>
      </c>
    </row>
    <row r="473" spans="4:37">
      <c r="D473" s="5" t="s">
        <v>1088</v>
      </c>
      <c r="M473" s="1014"/>
      <c r="N473" s="1014"/>
      <c r="O473" s="1014"/>
      <c r="P473" s="1014"/>
      <c r="Q473" s="1014" t="e">
        <v>#DIV/0!</v>
      </c>
      <c r="R473" s="1014">
        <v>3.2745116078636484E-2</v>
      </c>
      <c r="S473" s="1014">
        <v>4.2752125292884857E-2</v>
      </c>
      <c r="T473" s="1014" t="e">
        <v>#DIV/0!</v>
      </c>
      <c r="U473" s="1014" t="e">
        <v>#DIV/0!</v>
      </c>
      <c r="V473" s="1014" t="e">
        <v>#DIV/0!</v>
      </c>
      <c r="W473" s="1014" t="e">
        <v>#DIV/0!</v>
      </c>
      <c r="X473" s="1014" t="e">
        <v>#DIV/0!</v>
      </c>
      <c r="Y473" s="1014" t="e">
        <v>#DIV/0!</v>
      </c>
      <c r="Z473" s="1014" t="e">
        <v>#DIV/0!</v>
      </c>
      <c r="AA473" s="1014" t="e">
        <v>#DIV/0!</v>
      </c>
      <c r="AB473" s="1014" t="e">
        <v>#DIV/0!</v>
      </c>
      <c r="AC473" s="1014" t="e">
        <v>#DIV/0!</v>
      </c>
      <c r="AD473" s="1014" t="e">
        <v>#DIV/0!</v>
      </c>
      <c r="AE473" s="1014" t="e">
        <v>#DIV/0!</v>
      </c>
      <c r="AF473" s="1014" t="e">
        <v>#DIV/0!</v>
      </c>
      <c r="AG473" s="1014" t="e">
        <v>#DIV/0!</v>
      </c>
      <c r="AH473" s="1014" t="e">
        <v>#DIV/0!</v>
      </c>
      <c r="AI473" s="1014" t="e">
        <v>#DIV/0!</v>
      </c>
      <c r="AJ473" s="1014" t="e">
        <v>#DIV/0!</v>
      </c>
      <c r="AK473" s="1014" t="e">
        <v>#DIV/0!</v>
      </c>
    </row>
    <row r="476" spans="4:37" ht="15.75">
      <c r="D476" s="29" t="s">
        <v>1181</v>
      </c>
      <c r="Q476" s="611">
        <v>446</v>
      </c>
      <c r="R476" s="611">
        <v>462</v>
      </c>
      <c r="S476" s="611">
        <v>477</v>
      </c>
      <c r="T476" s="611">
        <v>487</v>
      </c>
      <c r="U476" s="611">
        <v>506</v>
      </c>
      <c r="V476" s="611">
        <v>524</v>
      </c>
      <c r="W476" s="611">
        <v>549</v>
      </c>
      <c r="X476" s="611">
        <v>575</v>
      </c>
      <c r="Y476" s="611">
        <v>575</v>
      </c>
      <c r="Z476" s="611">
        <v>591</v>
      </c>
      <c r="AA476" s="611">
        <v>595</v>
      </c>
      <c r="AB476" s="611">
        <v>595</v>
      </c>
      <c r="AC476" s="611">
        <v>602</v>
      </c>
      <c r="AD476" s="611">
        <v>609</v>
      </c>
      <c r="AE476" s="611">
        <v>617</v>
      </c>
      <c r="AF476" s="611">
        <v>621</v>
      </c>
      <c r="AG476" s="611">
        <v>624</v>
      </c>
      <c r="AH476" s="611">
        <v>629</v>
      </c>
      <c r="AI476" s="611">
        <v>641</v>
      </c>
      <c r="AJ476" s="611">
        <v>641</v>
      </c>
      <c r="AK476" s="611">
        <v>716</v>
      </c>
    </row>
  </sheetData>
  <conditionalFormatting sqref="B6:B11">
    <cfRule type="cellIs" dxfId="235" priority="1" stopIfTrue="1" operator="notEqual">
      <formula>0</formula>
    </cfRule>
  </conditionalFormatting>
  <conditionalFormatting sqref="B509 B472 A20:B465">
    <cfRule type="cellIs" dxfId="234" priority="2" stopIfTrue="1" operator="greaterThan">
      <formula>0</formula>
    </cfRule>
  </conditionalFormatting>
  <conditionalFormatting sqref="O333 L326:AK330">
    <cfRule type="cellIs" dxfId="233" priority="3" stopIfTrue="1" operator="notBetween">
      <formula>1000000</formula>
      <formula>-1000000</formula>
    </cfRule>
  </conditionalFormatting>
  <conditionalFormatting sqref="M474:AK474">
    <cfRule type="cellIs" dxfId="232" priority="4" stopIfTrue="1" operator="greaterThan">
      <formula>0.03</formula>
    </cfRule>
  </conditionalFormatting>
  <conditionalFormatting sqref="N321:AK321">
    <cfRule type="cellIs" dxfId="231" priority="5" stopIfTrue="1" operator="notBetween">
      <formula>10</formula>
      <formula>-10</formula>
    </cfRule>
  </conditionalFormatting>
  <printOptions horizontalCentered="1"/>
  <pageMargins left="0.2" right="0.2" top="0.5" bottom="0.5" header="0.2" footer="2"/>
  <pageSetup paperSize="17" scale="17" orientation="portrait" r:id="rId1"/>
  <headerFooter alignWithMargins="0"/>
  <legacyDrawing r:id="rId2"/>
</worksheet>
</file>

<file path=xl/worksheets/sheet28.xml><?xml version="1.0" encoding="utf-8"?>
<worksheet xmlns="http://schemas.openxmlformats.org/spreadsheetml/2006/main" xmlns:r="http://schemas.openxmlformats.org/officeDocument/2006/relationships">
  <sheetPr codeName="Sheet107">
    <pageSetUpPr fitToPage="1"/>
  </sheetPr>
  <dimension ref="A1:IV476"/>
  <sheetViews>
    <sheetView workbookViewId="0">
      <selection sqref="A1:XFD1048576"/>
    </sheetView>
  </sheetViews>
  <sheetFormatPr defaultColWidth="8.88671875" defaultRowHeight="15"/>
  <cols>
    <col min="1" max="2" width="6.21875" style="9" customWidth="1"/>
    <col min="3" max="3" width="8.88671875" style="28" customWidth="1"/>
    <col min="4" max="5" width="2.6640625" style="5" customWidth="1"/>
    <col min="6" max="6" width="34.21875" style="5" customWidth="1"/>
    <col min="7" max="7" width="12" style="28" customWidth="1"/>
    <col min="8" max="8" width="5.88671875" style="28" customWidth="1"/>
    <col min="9" max="9" width="7.33203125" style="28" customWidth="1"/>
    <col min="10" max="10" width="14.33203125" style="28" bestFit="1" customWidth="1"/>
    <col min="11" max="11" width="13" style="28" bestFit="1" customWidth="1"/>
    <col min="12" max="12" width="14.33203125" style="28" customWidth="1"/>
    <col min="13" max="13" width="14.21875" style="28" customWidth="1"/>
    <col min="14" max="14" width="13.88671875" style="28" customWidth="1"/>
    <col min="15" max="37" width="13.33203125" style="28" bestFit="1" customWidth="1"/>
    <col min="38" max="16384" width="8.88671875" style="28"/>
  </cols>
  <sheetData>
    <row r="1" spans="1:256" ht="33.75" thickBot="1">
      <c r="A1" s="3" t="s">
        <v>14</v>
      </c>
      <c r="B1" s="4" t="s">
        <v>15</v>
      </c>
      <c r="D1" s="994" t="s">
        <v>1182</v>
      </c>
      <c r="E1" s="994"/>
      <c r="F1" s="994"/>
    </row>
    <row r="2" spans="1:256" ht="15" customHeight="1">
      <c r="A2" s="9" t="s">
        <v>18</v>
      </c>
      <c r="D2" s="1045" t="s">
        <v>1143</v>
      </c>
      <c r="E2" s="1046"/>
      <c r="F2" s="1046"/>
    </row>
    <row r="3" spans="1:256" ht="15" customHeight="1">
      <c r="A3" s="10" t="e">
        <v>#DIV/0!</v>
      </c>
      <c r="B3" s="459" t="s">
        <v>4693</v>
      </c>
      <c r="C3" s="740"/>
      <c r="D3" s="1008" t="s">
        <v>1144</v>
      </c>
      <c r="E3" s="1009"/>
      <c r="F3" s="1009"/>
      <c r="G3" s="1047" t="s">
        <v>547</v>
      </c>
      <c r="H3" s="1048"/>
      <c r="I3" s="1012">
        <v>2002</v>
      </c>
      <c r="J3" s="1012">
        <v>2003</v>
      </c>
      <c r="K3" s="1012">
        <v>2004</v>
      </c>
      <c r="L3" s="1012">
        <v>2005</v>
      </c>
      <c r="M3" s="1012">
        <v>2006</v>
      </c>
      <c r="N3" s="1012">
        <v>2007</v>
      </c>
      <c r="O3" s="1012">
        <v>2008</v>
      </c>
      <c r="P3" s="1012">
        <v>2009</v>
      </c>
      <c r="Q3" s="1012">
        <v>2010</v>
      </c>
      <c r="R3" s="1012">
        <v>2011</v>
      </c>
      <c r="S3" s="1012">
        <v>2012</v>
      </c>
      <c r="T3" s="1012">
        <v>2013</v>
      </c>
      <c r="U3" s="1012">
        <v>2014</v>
      </c>
      <c r="V3" s="1012">
        <v>2015</v>
      </c>
      <c r="W3" s="1012">
        <v>2016</v>
      </c>
      <c r="X3" s="1012">
        <v>2017</v>
      </c>
      <c r="Y3" s="1012">
        <v>2018</v>
      </c>
      <c r="Z3" s="1012">
        <v>2019</v>
      </c>
      <c r="AA3" s="1012">
        <v>2020</v>
      </c>
      <c r="AB3" s="1012">
        <v>2021</v>
      </c>
      <c r="AC3" s="1012">
        <v>2022</v>
      </c>
      <c r="AD3" s="1012">
        <v>2023</v>
      </c>
      <c r="AE3" s="1012">
        <v>2024</v>
      </c>
      <c r="AF3" s="1012">
        <v>2025</v>
      </c>
      <c r="AG3" s="1012">
        <v>2026</v>
      </c>
      <c r="AH3" s="1012">
        <v>2027</v>
      </c>
      <c r="AI3" s="1012">
        <v>2028</v>
      </c>
      <c r="AJ3" s="1012">
        <v>2029</v>
      </c>
      <c r="AK3" s="1049">
        <v>2030</v>
      </c>
    </row>
    <row r="4" spans="1:256" ht="15" customHeight="1">
      <c r="A4" s="463"/>
      <c r="B4" s="463"/>
      <c r="C4" s="740"/>
      <c r="D4" s="740" t="s">
        <v>1145</v>
      </c>
      <c r="E4" s="740"/>
      <c r="F4" s="740"/>
      <c r="G4" s="740"/>
      <c r="H4" s="740"/>
      <c r="I4" s="740"/>
      <c r="J4" s="740"/>
      <c r="K4" s="740"/>
      <c r="L4" s="740"/>
      <c r="M4" s="740"/>
      <c r="N4" s="740"/>
      <c r="O4" s="740"/>
      <c r="P4" s="740"/>
      <c r="Q4" s="740"/>
      <c r="R4" s="740"/>
      <c r="S4" s="740"/>
      <c r="T4" s="740"/>
      <c r="U4" s="740"/>
      <c r="V4" s="740"/>
      <c r="W4" s="740"/>
      <c r="X4" s="740"/>
      <c r="Y4" s="740"/>
      <c r="Z4" s="740"/>
      <c r="AA4" s="740"/>
      <c r="AB4" s="740"/>
      <c r="AC4" s="740"/>
      <c r="AD4" s="740"/>
      <c r="AE4" s="740"/>
      <c r="AF4" s="740"/>
      <c r="AG4" s="740"/>
      <c r="AH4" s="740"/>
      <c r="AI4" s="740"/>
      <c r="AJ4" s="740"/>
      <c r="AK4" s="740"/>
      <c r="AL4" s="740"/>
      <c r="AM4" s="740"/>
      <c r="AN4" s="740"/>
      <c r="AO4" s="740"/>
      <c r="AP4" s="740"/>
      <c r="AQ4" s="740"/>
      <c r="AR4" s="740"/>
      <c r="AS4" s="740"/>
      <c r="AT4" s="740"/>
      <c r="AU4" s="740"/>
      <c r="AV4" s="740"/>
      <c r="AW4" s="740"/>
      <c r="AX4" s="740"/>
      <c r="AY4" s="740"/>
      <c r="AZ4" s="740"/>
      <c r="BA4" s="740"/>
      <c r="BB4" s="740"/>
      <c r="BC4" s="740"/>
      <c r="BD4" s="740"/>
      <c r="BE4" s="740"/>
      <c r="BF4" s="740"/>
      <c r="BG4" s="740"/>
      <c r="BH4" s="740"/>
      <c r="BI4" s="740"/>
      <c r="BJ4" s="740"/>
      <c r="BK4" s="740"/>
      <c r="BL4" s="740"/>
      <c r="BM4" s="740"/>
      <c r="BN4" s="740"/>
      <c r="BO4" s="740"/>
      <c r="BP4" s="740"/>
      <c r="BQ4" s="740"/>
      <c r="BR4" s="740"/>
      <c r="BS4" s="740"/>
      <c r="BT4" s="740"/>
      <c r="BU4" s="740"/>
      <c r="BV4" s="740"/>
      <c r="BW4" s="740"/>
      <c r="BX4" s="740"/>
      <c r="BY4" s="740"/>
      <c r="BZ4" s="740"/>
      <c r="CA4" s="740"/>
      <c r="CB4" s="740"/>
      <c r="CC4" s="740"/>
      <c r="CD4" s="740"/>
      <c r="CE4" s="740"/>
      <c r="CF4" s="740"/>
      <c r="CG4" s="740"/>
      <c r="CH4" s="740"/>
      <c r="CI4" s="740"/>
      <c r="CJ4" s="740"/>
      <c r="CK4" s="740"/>
      <c r="CL4" s="740"/>
      <c r="CM4" s="740"/>
      <c r="CN4" s="740"/>
      <c r="CO4" s="740"/>
      <c r="CP4" s="740"/>
      <c r="CQ4" s="740"/>
      <c r="CR4" s="740"/>
      <c r="CS4" s="740"/>
      <c r="CT4" s="740"/>
      <c r="CU4" s="740"/>
      <c r="CV4" s="740"/>
      <c r="CW4" s="740"/>
      <c r="CX4" s="740"/>
      <c r="CY4" s="740"/>
      <c r="CZ4" s="740"/>
      <c r="DA4" s="740"/>
      <c r="DB4" s="740"/>
      <c r="DC4" s="740"/>
      <c r="DD4" s="740"/>
      <c r="DE4" s="740"/>
      <c r="DF4" s="740"/>
      <c r="DG4" s="740"/>
      <c r="DH4" s="740"/>
      <c r="DI4" s="740"/>
      <c r="DJ4" s="740"/>
      <c r="DK4" s="740"/>
      <c r="DL4" s="740"/>
      <c r="DM4" s="740"/>
      <c r="DN4" s="740"/>
      <c r="DO4" s="740"/>
      <c r="DP4" s="740"/>
      <c r="DQ4" s="740"/>
      <c r="DR4" s="740"/>
      <c r="DS4" s="740"/>
      <c r="DT4" s="740"/>
      <c r="DU4" s="740"/>
      <c r="DV4" s="740"/>
      <c r="DW4" s="740"/>
      <c r="DX4" s="740"/>
      <c r="DY4" s="740"/>
      <c r="DZ4" s="740"/>
      <c r="EA4" s="740"/>
      <c r="EB4" s="740"/>
      <c r="EC4" s="740"/>
      <c r="ED4" s="740"/>
      <c r="EE4" s="740"/>
      <c r="EF4" s="740"/>
      <c r="EG4" s="740"/>
      <c r="EH4" s="740"/>
      <c r="EI4" s="740"/>
      <c r="EJ4" s="740"/>
      <c r="EK4" s="740"/>
      <c r="EL4" s="740"/>
      <c r="EM4" s="740"/>
      <c r="EN4" s="740"/>
      <c r="EO4" s="740"/>
      <c r="EP4" s="740"/>
      <c r="EQ4" s="740"/>
      <c r="ER4" s="740"/>
      <c r="ES4" s="740"/>
      <c r="ET4" s="740"/>
      <c r="EU4" s="740"/>
      <c r="EV4" s="740"/>
      <c r="EW4" s="740"/>
      <c r="EX4" s="740"/>
      <c r="EY4" s="740"/>
      <c r="EZ4" s="740"/>
      <c r="FA4" s="740"/>
      <c r="FB4" s="740"/>
      <c r="FC4" s="740"/>
      <c r="FD4" s="740"/>
      <c r="FE4" s="740"/>
      <c r="FF4" s="740"/>
      <c r="FG4" s="740"/>
      <c r="FH4" s="740"/>
      <c r="FI4" s="740"/>
      <c r="FJ4" s="740"/>
      <c r="FK4" s="740"/>
      <c r="FL4" s="740"/>
      <c r="FM4" s="740"/>
      <c r="FN4" s="740"/>
      <c r="FO4" s="740"/>
      <c r="FP4" s="740"/>
      <c r="FQ4" s="740"/>
      <c r="FR4" s="740"/>
      <c r="FS4" s="740"/>
      <c r="FT4" s="740"/>
      <c r="FU4" s="740"/>
      <c r="FV4" s="740"/>
      <c r="FW4" s="740"/>
      <c r="FX4" s="740"/>
      <c r="FY4" s="740"/>
      <c r="FZ4" s="740"/>
      <c r="GA4" s="740"/>
      <c r="GB4" s="740"/>
      <c r="GC4" s="740"/>
      <c r="GD4" s="740"/>
      <c r="GE4" s="740"/>
      <c r="GF4" s="740"/>
      <c r="GG4" s="740"/>
      <c r="GH4" s="740"/>
      <c r="GI4" s="740"/>
      <c r="GJ4" s="740"/>
      <c r="GK4" s="740"/>
      <c r="GL4" s="740"/>
      <c r="GM4" s="740"/>
      <c r="GN4" s="740"/>
      <c r="GO4" s="740"/>
      <c r="GP4" s="740"/>
      <c r="GQ4" s="740"/>
      <c r="GR4" s="740"/>
      <c r="GS4" s="740"/>
      <c r="GT4" s="740"/>
      <c r="GU4" s="740"/>
      <c r="GV4" s="740"/>
      <c r="GW4" s="740"/>
      <c r="GX4" s="740"/>
      <c r="GY4" s="740"/>
      <c r="GZ4" s="740"/>
      <c r="HA4" s="740"/>
      <c r="HB4" s="740"/>
      <c r="HC4" s="740"/>
      <c r="HD4" s="740"/>
      <c r="HE4" s="740"/>
      <c r="HF4" s="740"/>
      <c r="HG4" s="740"/>
      <c r="HH4" s="740"/>
      <c r="HI4" s="740"/>
      <c r="HJ4" s="740"/>
      <c r="HK4" s="740"/>
      <c r="HL4" s="740"/>
      <c r="HM4" s="740"/>
      <c r="HN4" s="740"/>
      <c r="HO4" s="740"/>
      <c r="HP4" s="740"/>
      <c r="HQ4" s="740"/>
      <c r="HR4" s="740"/>
      <c r="HS4" s="740"/>
      <c r="HT4" s="740"/>
      <c r="HU4" s="740"/>
      <c r="HV4" s="740"/>
      <c r="HW4" s="740"/>
      <c r="HX4" s="740"/>
      <c r="HY4" s="740"/>
      <c r="HZ4" s="740"/>
      <c r="IA4" s="740"/>
      <c r="IB4" s="740"/>
      <c r="IC4" s="740"/>
      <c r="ID4" s="740"/>
      <c r="IE4" s="740"/>
      <c r="IF4" s="740"/>
      <c r="IG4" s="740"/>
      <c r="IH4" s="740"/>
      <c r="II4" s="740"/>
      <c r="IJ4" s="740"/>
      <c r="IK4" s="740"/>
      <c r="IL4" s="740"/>
      <c r="IM4" s="740"/>
      <c r="IN4" s="740"/>
      <c r="IO4" s="740"/>
      <c r="IP4" s="740"/>
      <c r="IQ4" s="740"/>
      <c r="IR4" s="740"/>
      <c r="IS4" s="740"/>
      <c r="IT4" s="740"/>
      <c r="IU4" s="740"/>
      <c r="IV4" s="740"/>
    </row>
    <row r="5" spans="1:256" ht="15" customHeight="1">
      <c r="A5" s="466" t="s">
        <v>600</v>
      </c>
      <c r="B5" s="467"/>
      <c r="D5" s="708" t="s">
        <v>1111</v>
      </c>
      <c r="E5" s="813"/>
    </row>
    <row r="6" spans="1:256" ht="15" customHeight="1">
      <c r="A6" s="470"/>
      <c r="B6" s="471"/>
      <c r="D6" s="156"/>
      <c r="E6" s="156" t="s">
        <v>532</v>
      </c>
      <c r="N6" s="1050"/>
      <c r="O6" s="1050">
        <v>0</v>
      </c>
      <c r="P6" s="1050">
        <v>0</v>
      </c>
      <c r="Q6" s="1050">
        <v>-191715.12760948535</v>
      </c>
      <c r="R6" s="1050">
        <v>-166800.08824275262</v>
      </c>
      <c r="S6" s="1050">
        <v>-192962.76755853489</v>
      </c>
      <c r="T6" s="1050">
        <v>-200000</v>
      </c>
      <c r="U6" s="1050">
        <v>-200000</v>
      </c>
      <c r="V6" s="1050">
        <v>-200000</v>
      </c>
      <c r="W6" s="1050">
        <v>-200000</v>
      </c>
      <c r="X6" s="1050">
        <v>-200000</v>
      </c>
      <c r="Y6" s="1050">
        <v>-200000</v>
      </c>
      <c r="Z6" s="1050">
        <v>-200000</v>
      </c>
      <c r="AA6" s="1050">
        <v>-200000</v>
      </c>
      <c r="AB6" s="1050">
        <v>-200000</v>
      </c>
      <c r="AC6" s="1050">
        <v>-200000</v>
      </c>
      <c r="AD6" s="1050">
        <v>-200000</v>
      </c>
      <c r="AE6" s="1050">
        <v>-200000</v>
      </c>
      <c r="AF6" s="1050">
        <v>-200000</v>
      </c>
      <c r="AG6" s="1050">
        <v>-200000</v>
      </c>
      <c r="AH6" s="1050">
        <v>-200000</v>
      </c>
      <c r="AI6" s="1050">
        <v>-200000</v>
      </c>
      <c r="AJ6" s="1050">
        <v>-200000</v>
      </c>
      <c r="AK6" s="1050">
        <v>-192295.64342840418</v>
      </c>
    </row>
    <row r="7" spans="1:256" ht="15" customHeight="1">
      <c r="A7" s="482"/>
      <c r="B7" s="890"/>
      <c r="D7" s="156"/>
      <c r="E7" s="156" t="s">
        <v>533</v>
      </c>
      <c r="N7" s="1050"/>
      <c r="O7" s="1050">
        <v>0</v>
      </c>
      <c r="P7" s="1050">
        <v>0</v>
      </c>
      <c r="Q7" s="1050">
        <v>-4782.5220168199903</v>
      </c>
      <c r="R7" s="1050">
        <v>-87.434765829868311</v>
      </c>
      <c r="S7" s="1050">
        <v>-2968.192312400131</v>
      </c>
      <c r="T7" s="1050">
        <v>0</v>
      </c>
      <c r="U7" s="1050">
        <v>0</v>
      </c>
      <c r="V7" s="1050">
        <v>0</v>
      </c>
      <c r="W7" s="1050">
        <v>0</v>
      </c>
      <c r="X7" s="1050">
        <v>0</v>
      </c>
      <c r="Y7" s="1050">
        <v>0</v>
      </c>
      <c r="Z7" s="1050">
        <v>0</v>
      </c>
      <c r="AA7" s="1050">
        <v>0</v>
      </c>
      <c r="AB7" s="1050">
        <v>0</v>
      </c>
      <c r="AC7" s="1050">
        <v>0</v>
      </c>
      <c r="AD7" s="1050">
        <v>0</v>
      </c>
      <c r="AE7" s="1050">
        <v>0</v>
      </c>
      <c r="AF7" s="1050">
        <v>0</v>
      </c>
      <c r="AG7" s="1050">
        <v>0</v>
      </c>
      <c r="AH7" s="1050">
        <v>0</v>
      </c>
      <c r="AI7" s="1050">
        <v>0</v>
      </c>
      <c r="AJ7" s="1050">
        <v>0</v>
      </c>
      <c r="AK7" s="1050">
        <v>-7704.3565715958193</v>
      </c>
    </row>
    <row r="8" spans="1:256" ht="15" customHeight="1">
      <c r="A8" s="475"/>
      <c r="B8" s="483"/>
      <c r="D8" s="156"/>
      <c r="E8" s="156" t="s">
        <v>1091</v>
      </c>
      <c r="N8" s="1050"/>
      <c r="O8" s="1050">
        <v>0</v>
      </c>
      <c r="P8" s="1050">
        <v>0</v>
      </c>
      <c r="Q8" s="1050">
        <v>-123132.97797704327</v>
      </c>
      <c r="R8" s="1050">
        <v>-123754.02312842282</v>
      </c>
      <c r="S8" s="1050">
        <v>-121242.55603932409</v>
      </c>
      <c r="T8" s="1050">
        <v>-117165.36607161588</v>
      </c>
      <c r="U8" s="1050">
        <v>-117255.30569800489</v>
      </c>
      <c r="V8" s="1050">
        <v>-114069.21113898854</v>
      </c>
      <c r="W8" s="1050">
        <v>-113431.57926128617</v>
      </c>
      <c r="X8" s="1050">
        <v>-112504.74807705802</v>
      </c>
      <c r="Y8" s="1050">
        <v>-116183.76067108751</v>
      </c>
      <c r="Z8" s="1050">
        <v>-118840.3118603582</v>
      </c>
      <c r="AA8" s="1050">
        <v>-126423.06023283087</v>
      </c>
      <c r="AB8" s="1050">
        <v>-127270.96071248483</v>
      </c>
      <c r="AC8" s="1050">
        <v>-126475.27318412866</v>
      </c>
      <c r="AD8" s="1050">
        <v>-125718.36594614403</v>
      </c>
      <c r="AE8" s="1050">
        <v>-124989.12789828272</v>
      </c>
      <c r="AF8" s="1050">
        <v>-125139.49247276952</v>
      </c>
      <c r="AG8" s="1050">
        <v>-124597.81801591662</v>
      </c>
      <c r="AH8" s="1050">
        <v>-124080.63164933733</v>
      </c>
      <c r="AI8" s="1050">
        <v>-123565.14625631149</v>
      </c>
      <c r="AJ8" s="1050">
        <v>-123091.32027924157</v>
      </c>
      <c r="AK8" s="1050">
        <v>-122637.98231066317</v>
      </c>
    </row>
    <row r="9" spans="1:256" ht="15" customHeight="1">
      <c r="A9" s="482"/>
      <c r="B9" s="483"/>
      <c r="D9" s="156"/>
      <c r="E9" s="156" t="s">
        <v>1112</v>
      </c>
      <c r="N9" s="1050"/>
      <c r="O9" s="1050">
        <v>0</v>
      </c>
      <c r="P9" s="1050">
        <v>0</v>
      </c>
      <c r="Q9" s="1050">
        <v>-73364.671649262076</v>
      </c>
      <c r="R9" s="1050">
        <v>-43133.499880159667</v>
      </c>
      <c r="S9" s="1050">
        <v>-74688.403831610936</v>
      </c>
      <c r="T9" s="1050">
        <v>-82834.633928384108</v>
      </c>
      <c r="U9" s="1050">
        <v>-82744.694301995085</v>
      </c>
      <c r="V9" s="1050">
        <v>-85930.788861011461</v>
      </c>
      <c r="W9" s="1050">
        <v>-86568.420738713816</v>
      </c>
      <c r="X9" s="1050">
        <v>-87495.25192294197</v>
      </c>
      <c r="Y9" s="1050">
        <v>-83816.239328912503</v>
      </c>
      <c r="Z9" s="1050">
        <v>-81159.688139641788</v>
      </c>
      <c r="AA9" s="1050">
        <v>-73576.93976716914</v>
      </c>
      <c r="AB9" s="1050">
        <v>-72729.039287515159</v>
      </c>
      <c r="AC9" s="1050">
        <v>-73524.726815871327</v>
      </c>
      <c r="AD9" s="1050">
        <v>-74281.634053855974</v>
      </c>
      <c r="AE9" s="1050">
        <v>-75010.872101717294</v>
      </c>
      <c r="AF9" s="1050">
        <v>-74860.507527230482</v>
      </c>
      <c r="AG9" s="1050">
        <v>-75402.181984083378</v>
      </c>
      <c r="AH9" s="1050">
        <v>-75919.368350662669</v>
      </c>
      <c r="AI9" s="1050">
        <v>-76434.853743688509</v>
      </c>
      <c r="AJ9" s="1050">
        <v>-76908.679720758431</v>
      </c>
      <c r="AK9" s="1050">
        <v>-77362.017689336819</v>
      </c>
    </row>
    <row r="10" spans="1:256" ht="15" customHeight="1">
      <c r="A10" s="1051"/>
      <c r="B10" s="1052"/>
      <c r="D10" s="156"/>
      <c r="E10" s="314" t="s">
        <v>37</v>
      </c>
      <c r="N10" s="1053"/>
      <c r="O10" s="1053">
        <v>0</v>
      </c>
      <c r="P10" s="1053">
        <v>0</v>
      </c>
      <c r="Q10" s="1053">
        <v>-196497.64962630536</v>
      </c>
      <c r="R10" s="1053">
        <v>-166887.5230085825</v>
      </c>
      <c r="S10" s="1053">
        <v>-195930.95987093501</v>
      </c>
      <c r="T10" s="1053">
        <v>-200000</v>
      </c>
      <c r="U10" s="1053">
        <v>-200000</v>
      </c>
      <c r="V10" s="1053">
        <v>-200000</v>
      </c>
      <c r="W10" s="1053">
        <v>-200000</v>
      </c>
      <c r="X10" s="1053">
        <v>-200000</v>
      </c>
      <c r="Y10" s="1053">
        <v>-200000</v>
      </c>
      <c r="Z10" s="1053">
        <v>-200000</v>
      </c>
      <c r="AA10" s="1053">
        <v>-200000</v>
      </c>
      <c r="AB10" s="1053">
        <v>-200000</v>
      </c>
      <c r="AC10" s="1053">
        <v>-200000</v>
      </c>
      <c r="AD10" s="1053">
        <v>-200000</v>
      </c>
      <c r="AE10" s="1053">
        <v>-200000</v>
      </c>
      <c r="AF10" s="1053">
        <v>-200000</v>
      </c>
      <c r="AG10" s="1053">
        <v>-200000</v>
      </c>
      <c r="AH10" s="1053">
        <v>-200000</v>
      </c>
      <c r="AI10" s="1053">
        <v>-200000</v>
      </c>
      <c r="AJ10" s="1053">
        <v>-200000</v>
      </c>
      <c r="AK10" s="1053">
        <v>-200000</v>
      </c>
    </row>
    <row r="11" spans="1:256" ht="15" customHeight="1">
      <c r="A11" s="503"/>
      <c r="B11" s="504"/>
      <c r="D11" s="708" t="s">
        <v>535</v>
      </c>
      <c r="E11" s="156"/>
      <c r="N11" s="494"/>
      <c r="O11" s="494"/>
      <c r="P11" s="494"/>
      <c r="Q11" s="494"/>
      <c r="R11" s="494"/>
      <c r="S11" s="494"/>
      <c r="T11" s="494"/>
      <c r="U11" s="494"/>
      <c r="V11" s="494"/>
      <c r="W11" s="494"/>
      <c r="X11" s="494"/>
      <c r="Y11" s="494"/>
      <c r="Z11" s="494"/>
      <c r="AA11" s="494"/>
      <c r="AB11" s="494"/>
      <c r="AC11" s="494"/>
      <c r="AD11" s="494"/>
      <c r="AE11" s="494"/>
      <c r="AF11" s="494"/>
      <c r="AG11" s="494"/>
      <c r="AH11" s="494"/>
      <c r="AI11" s="494"/>
      <c r="AJ11" s="494"/>
      <c r="AK11" s="494"/>
    </row>
    <row r="12" spans="1:256" ht="15" customHeight="1">
      <c r="A12" s="512"/>
      <c r="B12" s="513"/>
      <c r="D12" s="156"/>
      <c r="E12" s="156" t="s">
        <v>1091</v>
      </c>
      <c r="N12" s="1050"/>
      <c r="O12" s="1050">
        <v>0</v>
      </c>
      <c r="P12" s="1050">
        <v>0</v>
      </c>
      <c r="Q12" s="1050">
        <v>0</v>
      </c>
      <c r="R12" s="1050">
        <v>-7057.2744076082681</v>
      </c>
      <c r="S12" s="1050">
        <v>0</v>
      </c>
      <c r="T12" s="1050">
        <v>0</v>
      </c>
      <c r="U12" s="1050">
        <v>0</v>
      </c>
      <c r="V12" s="1050">
        <v>0</v>
      </c>
      <c r="W12" s="1050">
        <v>0</v>
      </c>
      <c r="X12" s="1050">
        <v>0</v>
      </c>
      <c r="Y12" s="1050">
        <v>0</v>
      </c>
      <c r="Z12" s="1050">
        <v>0</v>
      </c>
      <c r="AA12" s="1050">
        <v>0</v>
      </c>
      <c r="AB12" s="1050">
        <v>0</v>
      </c>
      <c r="AC12" s="1050">
        <v>0</v>
      </c>
      <c r="AD12" s="1050">
        <v>0</v>
      </c>
      <c r="AE12" s="1050">
        <v>0</v>
      </c>
      <c r="AF12" s="1050">
        <v>0</v>
      </c>
      <c r="AG12" s="1050">
        <v>0</v>
      </c>
      <c r="AH12" s="1050">
        <v>0</v>
      </c>
      <c r="AI12" s="1050">
        <v>0</v>
      </c>
      <c r="AJ12" s="1050">
        <v>0</v>
      </c>
      <c r="AK12" s="1050">
        <v>0</v>
      </c>
    </row>
    <row r="13" spans="1:256" ht="15" customHeight="1">
      <c r="A13" s="6"/>
      <c r="B13" s="891"/>
      <c r="D13" s="156"/>
      <c r="E13" s="156" t="s">
        <v>1112</v>
      </c>
      <c r="N13" s="1050"/>
      <c r="O13" s="1050">
        <v>0</v>
      </c>
      <c r="P13" s="1050">
        <v>0</v>
      </c>
      <c r="Q13" s="1050">
        <v>0</v>
      </c>
      <c r="R13" s="1050">
        <v>0</v>
      </c>
      <c r="S13" s="1050">
        <v>0</v>
      </c>
      <c r="T13" s="1050">
        <v>0</v>
      </c>
      <c r="U13" s="1050">
        <v>0</v>
      </c>
      <c r="V13" s="1050">
        <v>0</v>
      </c>
      <c r="W13" s="1050">
        <v>0</v>
      </c>
      <c r="X13" s="1050">
        <v>0</v>
      </c>
      <c r="Y13" s="1050">
        <v>0</v>
      </c>
      <c r="Z13" s="1050">
        <v>0</v>
      </c>
      <c r="AA13" s="1050">
        <v>0</v>
      </c>
      <c r="AB13" s="1050">
        <v>0</v>
      </c>
      <c r="AC13" s="1050">
        <v>0</v>
      </c>
      <c r="AD13" s="1050">
        <v>0</v>
      </c>
      <c r="AE13" s="1050">
        <v>0</v>
      </c>
      <c r="AF13" s="1050">
        <v>0</v>
      </c>
      <c r="AG13" s="1050">
        <v>0</v>
      </c>
      <c r="AH13" s="1050">
        <v>0</v>
      </c>
      <c r="AI13" s="1050">
        <v>0</v>
      </c>
      <c r="AJ13" s="1050">
        <v>0</v>
      </c>
      <c r="AK13" s="1050">
        <v>0</v>
      </c>
    </row>
    <row r="14" spans="1:256" ht="15" customHeight="1">
      <c r="A14" s="6"/>
      <c r="B14" s="891"/>
      <c r="D14" s="156"/>
      <c r="E14" s="314" t="s">
        <v>37</v>
      </c>
      <c r="N14" s="1053"/>
      <c r="O14" s="1053">
        <v>0</v>
      </c>
      <c r="P14" s="1053">
        <v>0</v>
      </c>
      <c r="Q14" s="1053">
        <v>0</v>
      </c>
      <c r="R14" s="1053">
        <v>-29598.833902886745</v>
      </c>
      <c r="S14" s="1053">
        <v>0</v>
      </c>
      <c r="T14" s="1053">
        <v>0</v>
      </c>
      <c r="U14" s="1053">
        <v>0</v>
      </c>
      <c r="V14" s="1053">
        <v>0</v>
      </c>
      <c r="W14" s="1053">
        <v>0</v>
      </c>
      <c r="X14" s="1053">
        <v>0</v>
      </c>
      <c r="Y14" s="1053">
        <v>0</v>
      </c>
      <c r="Z14" s="1053">
        <v>0</v>
      </c>
      <c r="AA14" s="1053">
        <v>0</v>
      </c>
      <c r="AB14" s="1053">
        <v>0</v>
      </c>
      <c r="AC14" s="1053">
        <v>0</v>
      </c>
      <c r="AD14" s="1053">
        <v>0</v>
      </c>
      <c r="AE14" s="1053">
        <v>0</v>
      </c>
      <c r="AF14" s="1053">
        <v>0</v>
      </c>
      <c r="AG14" s="1053">
        <v>0</v>
      </c>
      <c r="AH14" s="1053">
        <v>0</v>
      </c>
      <c r="AI14" s="1053">
        <v>0</v>
      </c>
      <c r="AJ14" s="1053">
        <v>0</v>
      </c>
      <c r="AK14" s="1053">
        <v>0</v>
      </c>
    </row>
    <row r="15" spans="1:256" ht="15" customHeight="1">
      <c r="D15" s="708" t="s">
        <v>1113</v>
      </c>
      <c r="E15" s="156"/>
      <c r="N15" s="494"/>
      <c r="O15" s="494"/>
      <c r="P15" s="494"/>
      <c r="Q15" s="494"/>
      <c r="R15" s="494"/>
      <c r="S15" s="494"/>
      <c r="T15" s="494"/>
      <c r="U15" s="494"/>
      <c r="V15" s="494"/>
      <c r="W15" s="494"/>
      <c r="X15" s="494"/>
      <c r="Y15" s="494"/>
      <c r="Z15" s="494"/>
      <c r="AA15" s="494"/>
      <c r="AB15" s="494"/>
      <c r="AC15" s="494"/>
      <c r="AD15" s="494"/>
      <c r="AE15" s="494"/>
      <c r="AF15" s="494"/>
      <c r="AG15" s="494"/>
      <c r="AH15" s="494"/>
      <c r="AI15" s="494"/>
      <c r="AJ15" s="494"/>
      <c r="AK15" s="494"/>
    </row>
    <row r="16" spans="1:256" ht="15" customHeight="1">
      <c r="A16" s="792"/>
      <c r="B16" s="792"/>
      <c r="D16" s="156"/>
      <c r="E16" s="156" t="s">
        <v>1091</v>
      </c>
      <c r="N16" s="1050"/>
      <c r="O16" s="1050">
        <v>0</v>
      </c>
      <c r="P16" s="1050">
        <v>0</v>
      </c>
      <c r="Q16" s="1050">
        <v>-2801.5273531352304</v>
      </c>
      <c r="R16" s="1050">
        <v>-2794.4288914348563</v>
      </c>
      <c r="S16" s="1050">
        <v>-3193.8559145342101</v>
      </c>
      <c r="T16" s="1050" t="e">
        <v>#DIV/0!</v>
      </c>
      <c r="U16" s="1050" t="e">
        <v>#DIV/0!</v>
      </c>
      <c r="V16" s="1050" t="e">
        <v>#DIV/0!</v>
      </c>
      <c r="W16" s="1050" t="e">
        <v>#DIV/0!</v>
      </c>
      <c r="X16" s="1050" t="e">
        <v>#DIV/0!</v>
      </c>
      <c r="Y16" s="1050" t="e">
        <v>#DIV/0!</v>
      </c>
      <c r="Z16" s="1050" t="e">
        <v>#DIV/0!</v>
      </c>
      <c r="AA16" s="1050" t="e">
        <v>#DIV/0!</v>
      </c>
      <c r="AB16" s="1050" t="e">
        <v>#DIV/0!</v>
      </c>
      <c r="AC16" s="1050" t="e">
        <v>#DIV/0!</v>
      </c>
      <c r="AD16" s="1050" t="e">
        <v>#DIV/0!</v>
      </c>
      <c r="AE16" s="1050" t="e">
        <v>#DIV/0!</v>
      </c>
      <c r="AF16" s="1050" t="e">
        <v>#DIV/0!</v>
      </c>
      <c r="AG16" s="1050" t="e">
        <v>#DIV/0!</v>
      </c>
      <c r="AH16" s="1050" t="e">
        <v>#DIV/0!</v>
      </c>
      <c r="AI16" s="1050" t="e">
        <v>#DIV/0!</v>
      </c>
      <c r="AJ16" s="1050" t="e">
        <v>#DIV/0!</v>
      </c>
      <c r="AK16" s="1050" t="e">
        <v>#DIV/0!</v>
      </c>
      <c r="AL16" s="20"/>
    </row>
    <row r="17" spans="1:38" ht="15" customHeight="1">
      <c r="A17" s="792"/>
      <c r="B17" s="792"/>
      <c r="D17" s="156"/>
      <c r="E17" s="156" t="s">
        <v>1112</v>
      </c>
      <c r="N17" s="1050"/>
      <c r="O17" s="1050">
        <v>0</v>
      </c>
      <c r="P17" s="1050">
        <v>0</v>
      </c>
      <c r="Q17" s="1050">
        <v>-700.82302055942569</v>
      </c>
      <c r="R17" s="1050">
        <v>-719.21419709592317</v>
      </c>
      <c r="S17" s="1050">
        <v>-875.18421453079623</v>
      </c>
      <c r="T17" s="1050" t="e">
        <v>#DIV/0!</v>
      </c>
      <c r="U17" s="1050" t="e">
        <v>#DIV/0!</v>
      </c>
      <c r="V17" s="1050" t="e">
        <v>#DIV/0!</v>
      </c>
      <c r="W17" s="1050" t="e">
        <v>#DIV/0!</v>
      </c>
      <c r="X17" s="1050" t="e">
        <v>#DIV/0!</v>
      </c>
      <c r="Y17" s="1050" t="e">
        <v>#DIV/0!</v>
      </c>
      <c r="Z17" s="1050" t="e">
        <v>#DIV/0!</v>
      </c>
      <c r="AA17" s="1050" t="e">
        <v>#DIV/0!</v>
      </c>
      <c r="AB17" s="1050" t="e">
        <v>#DIV/0!</v>
      </c>
      <c r="AC17" s="1050" t="e">
        <v>#DIV/0!</v>
      </c>
      <c r="AD17" s="1050" t="e">
        <v>#DIV/0!</v>
      </c>
      <c r="AE17" s="1050" t="e">
        <v>#DIV/0!</v>
      </c>
      <c r="AF17" s="1050" t="e">
        <v>#DIV/0!</v>
      </c>
      <c r="AG17" s="1050" t="e">
        <v>#DIV/0!</v>
      </c>
      <c r="AH17" s="1050" t="e">
        <v>#DIV/0!</v>
      </c>
      <c r="AI17" s="1050" t="e">
        <v>#DIV/0!</v>
      </c>
      <c r="AJ17" s="1050" t="e">
        <v>#DIV/0!</v>
      </c>
      <c r="AK17" s="1050" t="e">
        <v>#DIV/0!</v>
      </c>
      <c r="AL17" s="20"/>
    </row>
    <row r="18" spans="1:38" ht="15" customHeight="1">
      <c r="A18" s="792"/>
      <c r="B18" s="792"/>
      <c r="D18" s="156"/>
      <c r="E18" s="314" t="s">
        <v>37</v>
      </c>
      <c r="N18" s="1053"/>
      <c r="O18" s="1053">
        <v>0</v>
      </c>
      <c r="P18" s="1053">
        <v>0</v>
      </c>
      <c r="Q18" s="1053">
        <v>-3502.3503736946559</v>
      </c>
      <c r="R18" s="1053">
        <v>-3513.6430885307796</v>
      </c>
      <c r="S18" s="1053">
        <v>-4069.0401290650061</v>
      </c>
      <c r="T18" s="1053">
        <v>0</v>
      </c>
      <c r="U18" s="1053">
        <v>0</v>
      </c>
      <c r="V18" s="1053">
        <v>0</v>
      </c>
      <c r="W18" s="1053">
        <v>0</v>
      </c>
      <c r="X18" s="1053">
        <v>0</v>
      </c>
      <c r="Y18" s="1053">
        <v>0</v>
      </c>
      <c r="Z18" s="1053">
        <v>0</v>
      </c>
      <c r="AA18" s="1053">
        <v>0</v>
      </c>
      <c r="AB18" s="1053">
        <v>0</v>
      </c>
      <c r="AC18" s="1053">
        <v>0</v>
      </c>
      <c r="AD18" s="1053">
        <v>0</v>
      </c>
      <c r="AE18" s="1053">
        <v>0</v>
      </c>
      <c r="AF18" s="1053">
        <v>0</v>
      </c>
      <c r="AG18" s="1053">
        <v>0</v>
      </c>
      <c r="AH18" s="1053">
        <v>0</v>
      </c>
      <c r="AI18" s="1053">
        <v>0</v>
      </c>
      <c r="AJ18" s="1053">
        <v>0</v>
      </c>
      <c r="AK18" s="1053">
        <v>0</v>
      </c>
      <c r="AL18" s="20"/>
    </row>
    <row r="19" spans="1:38" ht="15" customHeight="1">
      <c r="A19" s="792"/>
      <c r="B19" s="792"/>
      <c r="D19" s="708" t="s">
        <v>37</v>
      </c>
      <c r="E19" s="156"/>
      <c r="N19" s="494"/>
      <c r="O19" s="494"/>
      <c r="P19" s="494"/>
      <c r="Q19" s="494"/>
      <c r="R19" s="494"/>
      <c r="S19" s="494"/>
      <c r="T19" s="494"/>
      <c r="U19" s="494"/>
      <c r="V19" s="494"/>
      <c r="W19" s="494"/>
      <c r="X19" s="494"/>
      <c r="Y19" s="494"/>
      <c r="Z19" s="494"/>
      <c r="AA19" s="494"/>
      <c r="AB19" s="494"/>
      <c r="AC19" s="494"/>
      <c r="AD19" s="494"/>
      <c r="AE19" s="494"/>
      <c r="AF19" s="494"/>
      <c r="AG19" s="494"/>
      <c r="AH19" s="494"/>
      <c r="AI19" s="494"/>
      <c r="AJ19" s="494"/>
      <c r="AK19" s="494"/>
      <c r="AL19" s="20"/>
    </row>
    <row r="20" spans="1:38">
      <c r="D20" s="156"/>
      <c r="E20" s="156" t="s">
        <v>1091</v>
      </c>
      <c r="N20" s="1050"/>
      <c r="O20" s="1050">
        <v>0</v>
      </c>
      <c r="P20" s="1050">
        <v>0</v>
      </c>
      <c r="Q20" s="1050">
        <v>-125934.50533017849</v>
      </c>
      <c r="R20" s="1050">
        <v>-133605.72642746597</v>
      </c>
      <c r="S20" s="1050">
        <v>-124436.41195385829</v>
      </c>
      <c r="T20" s="1050">
        <v>-117165.36607161588</v>
      </c>
      <c r="U20" s="1050">
        <v>-117255.30569800489</v>
      </c>
      <c r="V20" s="1050">
        <v>-114069.21113898854</v>
      </c>
      <c r="W20" s="1050">
        <v>-113431.57926128617</v>
      </c>
      <c r="X20" s="1050">
        <v>-112504.74807705802</v>
      </c>
      <c r="Y20" s="1050">
        <v>-116183.76067108751</v>
      </c>
      <c r="Z20" s="1050">
        <v>-118840.3118603582</v>
      </c>
      <c r="AA20" s="1050">
        <v>-126423.06023283087</v>
      </c>
      <c r="AB20" s="1050">
        <v>-127270.96071248483</v>
      </c>
      <c r="AC20" s="1050">
        <v>-126475.27318412866</v>
      </c>
      <c r="AD20" s="1050">
        <v>-125718.36594614403</v>
      </c>
      <c r="AE20" s="1050">
        <v>-124989.12789828272</v>
      </c>
      <c r="AF20" s="1050">
        <v>-125139.49247276952</v>
      </c>
      <c r="AG20" s="1050">
        <v>-124597.81801591662</v>
      </c>
      <c r="AH20" s="1050">
        <v>-124080.63164933733</v>
      </c>
      <c r="AI20" s="1050">
        <v>-123565.14625631149</v>
      </c>
      <c r="AJ20" s="1050">
        <v>-123091.32027924157</v>
      </c>
      <c r="AK20" s="1050">
        <v>-122637.98231066317</v>
      </c>
      <c r="AL20" s="20"/>
    </row>
    <row r="21" spans="1:38">
      <c r="D21" s="156"/>
      <c r="E21" s="156" t="s">
        <v>1112</v>
      </c>
      <c r="N21" s="1050"/>
      <c r="O21" s="1050">
        <v>0</v>
      </c>
      <c r="P21" s="1050">
        <v>0</v>
      </c>
      <c r="Q21" s="1050">
        <v>-74065.494669821506</v>
      </c>
      <c r="R21" s="1050">
        <v>-66394.273572534032</v>
      </c>
      <c r="S21" s="1050">
        <v>-75563.588046141711</v>
      </c>
      <c r="T21" s="1050">
        <v>-82834.633928384123</v>
      </c>
      <c r="U21" s="1050">
        <v>-82744.694301995114</v>
      </c>
      <c r="V21" s="1050">
        <v>-85930.788861011461</v>
      </c>
      <c r="W21" s="1050">
        <v>-86568.42073871383</v>
      </c>
      <c r="X21" s="1050">
        <v>-87495.251922941985</v>
      </c>
      <c r="Y21" s="1050">
        <v>-83816.239328912488</v>
      </c>
      <c r="Z21" s="1050">
        <v>-81159.688139641803</v>
      </c>
      <c r="AA21" s="1050">
        <v>-73576.939767169126</v>
      </c>
      <c r="AB21" s="1050">
        <v>-72729.039287515174</v>
      </c>
      <c r="AC21" s="1050">
        <v>-73524.726815871341</v>
      </c>
      <c r="AD21" s="1050">
        <v>-74281.634053855974</v>
      </c>
      <c r="AE21" s="1050">
        <v>-75010.872101717279</v>
      </c>
      <c r="AF21" s="1050">
        <v>-74860.507527230482</v>
      </c>
      <c r="AG21" s="1050">
        <v>-75402.181984083378</v>
      </c>
      <c r="AH21" s="1050">
        <v>-75919.368350662669</v>
      </c>
      <c r="AI21" s="1050">
        <v>-76434.853743688509</v>
      </c>
      <c r="AJ21" s="1050">
        <v>-76908.679720758431</v>
      </c>
      <c r="AK21" s="1050">
        <v>-77362.017689336833</v>
      </c>
      <c r="AL21" s="20"/>
    </row>
    <row r="22" spans="1:38" ht="15.75">
      <c r="D22" s="156"/>
      <c r="E22" s="314" t="s">
        <v>37</v>
      </c>
      <c r="N22" s="1053"/>
      <c r="O22" s="1053"/>
      <c r="P22" s="1053"/>
      <c r="Q22" s="1053">
        <v>-200000</v>
      </c>
      <c r="R22" s="1053">
        <v>-200000</v>
      </c>
      <c r="S22" s="1053">
        <v>-200000</v>
      </c>
      <c r="T22" s="1053">
        <v>-200000</v>
      </c>
      <c r="U22" s="1053">
        <v>-200000</v>
      </c>
      <c r="V22" s="1053">
        <v>-200000</v>
      </c>
      <c r="W22" s="1053">
        <v>-200000</v>
      </c>
      <c r="X22" s="1053">
        <v>-200000</v>
      </c>
      <c r="Y22" s="1053">
        <v>-200000</v>
      </c>
      <c r="Z22" s="1053">
        <v>-200000</v>
      </c>
      <c r="AA22" s="1053">
        <v>-200000</v>
      </c>
      <c r="AB22" s="1053">
        <v>-200000</v>
      </c>
      <c r="AC22" s="1053">
        <v>-200000</v>
      </c>
      <c r="AD22" s="1053">
        <v>-200000</v>
      </c>
      <c r="AE22" s="1053">
        <v>-200000</v>
      </c>
      <c r="AF22" s="1053">
        <v>-200000</v>
      </c>
      <c r="AG22" s="1053">
        <v>-200000</v>
      </c>
      <c r="AH22" s="1053">
        <v>-200000</v>
      </c>
      <c r="AI22" s="1053">
        <v>-200000</v>
      </c>
      <c r="AJ22" s="1053">
        <v>-200000</v>
      </c>
      <c r="AK22" s="1053">
        <v>-200000</v>
      </c>
    </row>
    <row r="23" spans="1:38" ht="15.75">
      <c r="D23" s="314" t="s">
        <v>1116</v>
      </c>
      <c r="E23" s="314"/>
      <c r="F23" s="28"/>
      <c r="AL23" s="20"/>
    </row>
    <row r="24" spans="1:38" ht="15.75">
      <c r="D24" s="314" t="s">
        <v>1117</v>
      </c>
      <c r="E24" s="314"/>
      <c r="F24" s="28"/>
      <c r="AL24" s="20"/>
    </row>
    <row r="25" spans="1:38">
      <c r="E25" s="156" t="s">
        <v>1091</v>
      </c>
      <c r="F25" s="28"/>
      <c r="N25" s="1050"/>
      <c r="O25" s="1050"/>
      <c r="P25" s="1050"/>
      <c r="Q25" s="1050"/>
      <c r="R25" s="1050"/>
      <c r="S25" s="1050"/>
      <c r="T25" s="1050"/>
      <c r="U25" s="1050"/>
      <c r="V25" s="1050"/>
      <c r="W25" s="1050"/>
      <c r="X25" s="1050"/>
      <c r="Y25" s="1050"/>
      <c r="Z25" s="1050"/>
      <c r="AA25" s="1050"/>
      <c r="AB25" s="1050"/>
      <c r="AC25" s="1050"/>
      <c r="AD25" s="1050"/>
      <c r="AE25" s="1050"/>
      <c r="AF25" s="1050"/>
      <c r="AG25" s="1050"/>
      <c r="AH25" s="1050"/>
      <c r="AI25" s="1050"/>
      <c r="AJ25" s="1050"/>
      <c r="AK25" s="1050"/>
      <c r="AL25" s="20"/>
    </row>
    <row r="26" spans="1:38">
      <c r="E26" s="156" t="s">
        <v>1112</v>
      </c>
      <c r="F26" s="28"/>
      <c r="N26" s="1050"/>
      <c r="O26" s="1050"/>
      <c r="P26" s="1050"/>
      <c r="Q26" s="1050"/>
      <c r="R26" s="1050"/>
      <c r="S26" s="1050"/>
      <c r="T26" s="1050"/>
      <c r="U26" s="1050"/>
      <c r="V26" s="1050"/>
      <c r="W26" s="1050"/>
      <c r="X26" s="1050"/>
      <c r="Y26" s="1050"/>
      <c r="Z26" s="1050"/>
      <c r="AA26" s="1050"/>
      <c r="AB26" s="1050"/>
      <c r="AC26" s="1050"/>
      <c r="AD26" s="1050"/>
      <c r="AE26" s="1050"/>
      <c r="AF26" s="1050"/>
      <c r="AG26" s="1050"/>
      <c r="AH26" s="1050"/>
      <c r="AI26" s="1050"/>
      <c r="AJ26" s="1050"/>
      <c r="AK26" s="1050"/>
      <c r="AL26" s="20"/>
    </row>
    <row r="27" spans="1:38" ht="15.75">
      <c r="E27" s="314" t="s">
        <v>37</v>
      </c>
      <c r="F27" s="28"/>
      <c r="N27" s="1053"/>
      <c r="O27" s="1053"/>
      <c r="P27" s="1053"/>
      <c r="Q27" s="1053"/>
      <c r="R27" s="1053"/>
      <c r="S27" s="1053"/>
      <c r="T27" s="1053"/>
      <c r="U27" s="1053"/>
      <c r="V27" s="1053"/>
      <c r="W27" s="1053"/>
      <c r="X27" s="1053"/>
      <c r="Y27" s="1053"/>
      <c r="Z27" s="1053"/>
      <c r="AA27" s="1053"/>
      <c r="AB27" s="1053"/>
      <c r="AC27" s="1053"/>
      <c r="AD27" s="1053"/>
      <c r="AE27" s="1053"/>
      <c r="AF27" s="1053"/>
      <c r="AG27" s="1053"/>
      <c r="AH27" s="1053"/>
      <c r="AI27" s="1053"/>
      <c r="AJ27" s="1053"/>
      <c r="AK27" s="1053"/>
      <c r="AL27" s="20"/>
    </row>
    <row r="28" spans="1:38" ht="15.75">
      <c r="D28" s="314" t="s">
        <v>1118</v>
      </c>
      <c r="E28" s="314"/>
      <c r="F28" s="28"/>
      <c r="AL28" s="20"/>
    </row>
    <row r="29" spans="1:38">
      <c r="E29" s="156" t="s">
        <v>1091</v>
      </c>
      <c r="F29" s="28"/>
      <c r="N29" s="1050"/>
      <c r="O29" s="1050"/>
      <c r="P29" s="1050"/>
      <c r="Q29" s="1050"/>
      <c r="R29" s="1050"/>
      <c r="S29" s="1050"/>
      <c r="T29" s="1050"/>
      <c r="U29" s="1050"/>
      <c r="V29" s="1050"/>
      <c r="W29" s="1050"/>
      <c r="X29" s="1050"/>
      <c r="Y29" s="1050"/>
      <c r="Z29" s="1050"/>
      <c r="AA29" s="1050"/>
      <c r="AB29" s="1050"/>
      <c r="AC29" s="1050"/>
      <c r="AD29" s="1050"/>
      <c r="AE29" s="1050"/>
      <c r="AF29" s="1050"/>
      <c r="AG29" s="1050"/>
      <c r="AH29" s="1050"/>
      <c r="AI29" s="1050"/>
      <c r="AJ29" s="1050"/>
      <c r="AK29" s="1050"/>
      <c r="AL29" s="20"/>
    </row>
    <row r="30" spans="1:38">
      <c r="E30" s="156" t="s">
        <v>1112</v>
      </c>
      <c r="F30" s="28"/>
      <c r="N30" s="1050"/>
      <c r="O30" s="1050"/>
      <c r="P30" s="1050"/>
      <c r="Q30" s="1050"/>
      <c r="R30" s="1050"/>
      <c r="S30" s="1050"/>
      <c r="T30" s="1050"/>
      <c r="U30" s="1050"/>
      <c r="V30" s="1050"/>
      <c r="W30" s="1050"/>
      <c r="X30" s="1050"/>
      <c r="Y30" s="1050"/>
      <c r="Z30" s="1050"/>
      <c r="AA30" s="1050"/>
      <c r="AB30" s="1050"/>
      <c r="AC30" s="1050"/>
      <c r="AD30" s="1050"/>
      <c r="AE30" s="1050"/>
      <c r="AF30" s="1050"/>
      <c r="AG30" s="1050"/>
      <c r="AH30" s="1050"/>
      <c r="AI30" s="1050"/>
      <c r="AJ30" s="1050"/>
      <c r="AK30" s="1050"/>
      <c r="AL30" s="20"/>
    </row>
    <row r="31" spans="1:38" ht="15.75">
      <c r="E31" s="314" t="s">
        <v>37</v>
      </c>
      <c r="F31" s="28"/>
      <c r="N31" s="1053"/>
      <c r="O31" s="1053"/>
      <c r="P31" s="1053"/>
      <c r="Q31" s="1053"/>
      <c r="R31" s="1053"/>
      <c r="S31" s="1053"/>
      <c r="T31" s="1053"/>
      <c r="U31" s="1053"/>
      <c r="V31" s="1053"/>
      <c r="W31" s="1053"/>
      <c r="X31" s="1053"/>
      <c r="Y31" s="1053"/>
      <c r="Z31" s="1053"/>
      <c r="AA31" s="1053"/>
      <c r="AB31" s="1053"/>
      <c r="AC31" s="1053"/>
      <c r="AD31" s="1053"/>
      <c r="AE31" s="1053"/>
      <c r="AF31" s="1053"/>
      <c r="AG31" s="1053"/>
      <c r="AH31" s="1053"/>
      <c r="AI31" s="1053"/>
      <c r="AJ31" s="1053"/>
      <c r="AK31" s="1053"/>
      <c r="AL31" s="20"/>
    </row>
    <row r="32" spans="1:38" ht="15.75">
      <c r="D32" s="314" t="s">
        <v>1119</v>
      </c>
      <c r="E32" s="314"/>
      <c r="F32" s="28"/>
      <c r="AL32" s="20"/>
    </row>
    <row r="33" spans="4:38">
      <c r="E33" s="156" t="s">
        <v>1091</v>
      </c>
      <c r="F33" s="28"/>
      <c r="N33" s="1050"/>
      <c r="O33" s="1050"/>
      <c r="P33" s="1050"/>
      <c r="Q33" s="1050"/>
      <c r="R33" s="1050"/>
      <c r="S33" s="1050"/>
      <c r="T33" s="1050"/>
      <c r="U33" s="1050"/>
      <c r="V33" s="1050"/>
      <c r="W33" s="1050"/>
      <c r="X33" s="1050"/>
      <c r="Y33" s="1050"/>
      <c r="Z33" s="1050"/>
      <c r="AA33" s="1050"/>
      <c r="AB33" s="1050"/>
      <c r="AC33" s="1050"/>
      <c r="AD33" s="1050"/>
      <c r="AE33" s="1050"/>
      <c r="AF33" s="1050"/>
      <c r="AG33" s="1050"/>
      <c r="AH33" s="1050"/>
      <c r="AI33" s="1050"/>
      <c r="AJ33" s="1050"/>
      <c r="AK33" s="1050"/>
      <c r="AL33" s="20"/>
    </row>
    <row r="34" spans="4:38">
      <c r="E34" s="156" t="s">
        <v>1112</v>
      </c>
      <c r="F34" s="28"/>
      <c r="N34" s="1050"/>
      <c r="O34" s="1050"/>
      <c r="P34" s="1050"/>
      <c r="Q34" s="1050"/>
      <c r="R34" s="1050"/>
      <c r="S34" s="1050"/>
      <c r="T34" s="1050"/>
      <c r="U34" s="1050"/>
      <c r="V34" s="1050"/>
      <c r="W34" s="1050"/>
      <c r="X34" s="1050"/>
      <c r="Y34" s="1050"/>
      <c r="Z34" s="1050"/>
      <c r="AA34" s="1050"/>
      <c r="AB34" s="1050"/>
      <c r="AC34" s="1050"/>
      <c r="AD34" s="1050"/>
      <c r="AE34" s="1050"/>
      <c r="AF34" s="1050"/>
      <c r="AG34" s="1050"/>
      <c r="AH34" s="1050"/>
      <c r="AI34" s="1050"/>
      <c r="AJ34" s="1050"/>
      <c r="AK34" s="1050"/>
      <c r="AL34" s="20"/>
    </row>
    <row r="35" spans="4:38" ht="15.75">
      <c r="E35" s="314" t="s">
        <v>37</v>
      </c>
      <c r="F35" s="28"/>
      <c r="N35" s="1053"/>
      <c r="O35" s="1053"/>
      <c r="P35" s="1053"/>
      <c r="Q35" s="1053"/>
      <c r="R35" s="1053"/>
      <c r="S35" s="1053"/>
      <c r="T35" s="1053"/>
      <c r="U35" s="1053"/>
      <c r="V35" s="1053"/>
      <c r="W35" s="1053"/>
      <c r="X35" s="1053"/>
      <c r="Y35" s="1053"/>
      <c r="Z35" s="1053"/>
      <c r="AA35" s="1053"/>
      <c r="AB35" s="1053"/>
      <c r="AC35" s="1053"/>
      <c r="AD35" s="1053"/>
      <c r="AE35" s="1053"/>
      <c r="AF35" s="1053"/>
      <c r="AG35" s="1053"/>
      <c r="AH35" s="1053"/>
      <c r="AI35" s="1053"/>
      <c r="AJ35" s="1053"/>
      <c r="AK35" s="1053"/>
      <c r="AL35" s="20"/>
    </row>
    <row r="36" spans="4:38" ht="15.75">
      <c r="D36" s="314" t="s">
        <v>1120</v>
      </c>
      <c r="E36" s="314"/>
      <c r="F36" s="28"/>
      <c r="AL36" s="20"/>
    </row>
    <row r="37" spans="4:38">
      <c r="E37" s="156" t="s">
        <v>1091</v>
      </c>
      <c r="F37" s="28"/>
      <c r="N37" s="1050"/>
      <c r="O37" s="1050"/>
      <c r="P37" s="1050"/>
      <c r="Q37" s="1050"/>
      <c r="R37" s="1050"/>
      <c r="S37" s="1050"/>
      <c r="T37" s="1050"/>
      <c r="U37" s="1050"/>
      <c r="V37" s="1050"/>
      <c r="W37" s="1050"/>
      <c r="X37" s="1050"/>
      <c r="Y37" s="1050"/>
      <c r="Z37" s="1050"/>
      <c r="AA37" s="1050"/>
      <c r="AB37" s="1050"/>
      <c r="AC37" s="1050"/>
      <c r="AD37" s="1050"/>
      <c r="AE37" s="1050"/>
      <c r="AF37" s="1050"/>
      <c r="AG37" s="1050"/>
      <c r="AH37" s="1050"/>
      <c r="AI37" s="1050"/>
      <c r="AJ37" s="1050"/>
      <c r="AK37" s="1050"/>
      <c r="AL37" s="20"/>
    </row>
    <row r="38" spans="4:38">
      <c r="E38" s="156" t="s">
        <v>1112</v>
      </c>
      <c r="F38" s="28"/>
      <c r="N38" s="1050"/>
      <c r="O38" s="1050"/>
      <c r="P38" s="1050"/>
      <c r="Q38" s="1050"/>
      <c r="R38" s="1050"/>
      <c r="S38" s="1050"/>
      <c r="T38" s="1050"/>
      <c r="U38" s="1050"/>
      <c r="V38" s="1050"/>
      <c r="W38" s="1050"/>
      <c r="X38" s="1050"/>
      <c r="Y38" s="1050"/>
      <c r="Z38" s="1050"/>
      <c r="AA38" s="1050"/>
      <c r="AB38" s="1050"/>
      <c r="AC38" s="1050"/>
      <c r="AD38" s="1050"/>
      <c r="AE38" s="1050"/>
      <c r="AF38" s="1050"/>
      <c r="AG38" s="1050"/>
      <c r="AH38" s="1050"/>
      <c r="AI38" s="1050"/>
      <c r="AJ38" s="1050"/>
      <c r="AK38" s="1050"/>
      <c r="AL38" s="20"/>
    </row>
    <row r="39" spans="4:38" ht="15.75">
      <c r="E39" s="314" t="s">
        <v>37</v>
      </c>
      <c r="F39" s="28"/>
      <c r="N39" s="1053"/>
      <c r="O39" s="1053"/>
      <c r="P39" s="1053"/>
      <c r="Q39" s="1053"/>
      <c r="R39" s="1053"/>
      <c r="S39" s="1053"/>
      <c r="T39" s="1053"/>
      <c r="U39" s="1053"/>
      <c r="V39" s="1053"/>
      <c r="W39" s="1053"/>
      <c r="X39" s="1053"/>
      <c r="Y39" s="1053"/>
      <c r="Z39" s="1053"/>
      <c r="AA39" s="1053"/>
      <c r="AB39" s="1053"/>
      <c r="AC39" s="1053"/>
      <c r="AD39" s="1053"/>
      <c r="AE39" s="1053"/>
      <c r="AF39" s="1053"/>
      <c r="AG39" s="1053"/>
      <c r="AH39" s="1053"/>
      <c r="AI39" s="1053"/>
      <c r="AJ39" s="1053"/>
      <c r="AK39" s="1053"/>
      <c r="AL39" s="20"/>
    </row>
    <row r="40" spans="4:38" ht="15.75">
      <c r="D40" s="314" t="s">
        <v>1121</v>
      </c>
      <c r="E40" s="314"/>
      <c r="F40" s="28"/>
      <c r="AL40" s="20"/>
    </row>
    <row r="41" spans="4:38">
      <c r="E41" s="156" t="s">
        <v>1091</v>
      </c>
      <c r="F41" s="28"/>
      <c r="N41" s="494">
        <v>0</v>
      </c>
      <c r="O41" s="494">
        <v>0</v>
      </c>
      <c r="P41" s="494">
        <v>0</v>
      </c>
      <c r="Q41" s="494">
        <v>0</v>
      </c>
      <c r="R41" s="494">
        <v>0</v>
      </c>
      <c r="S41" s="494">
        <v>0</v>
      </c>
      <c r="T41" s="494">
        <v>0</v>
      </c>
      <c r="U41" s="494">
        <v>0</v>
      </c>
      <c r="V41" s="494">
        <v>0</v>
      </c>
      <c r="W41" s="494">
        <v>0</v>
      </c>
      <c r="X41" s="494">
        <v>0</v>
      </c>
      <c r="Y41" s="494">
        <v>0</v>
      </c>
      <c r="Z41" s="494">
        <v>0</v>
      </c>
      <c r="AA41" s="494">
        <v>0</v>
      </c>
      <c r="AB41" s="494">
        <v>0</v>
      </c>
      <c r="AC41" s="494">
        <v>0</v>
      </c>
      <c r="AD41" s="494">
        <v>0</v>
      </c>
      <c r="AE41" s="494">
        <v>0</v>
      </c>
      <c r="AF41" s="494">
        <v>0</v>
      </c>
      <c r="AG41" s="494">
        <v>0</v>
      </c>
      <c r="AH41" s="494">
        <v>0</v>
      </c>
      <c r="AI41" s="494">
        <v>0</v>
      </c>
      <c r="AJ41" s="494">
        <v>0</v>
      </c>
      <c r="AK41" s="494">
        <v>0</v>
      </c>
      <c r="AL41" s="20"/>
    </row>
    <row r="42" spans="4:38">
      <c r="E42" s="156" t="s">
        <v>1112</v>
      </c>
      <c r="F42" s="28"/>
      <c r="N42" s="494">
        <v>0</v>
      </c>
      <c r="O42" s="494">
        <v>0</v>
      </c>
      <c r="P42" s="494">
        <v>0</v>
      </c>
      <c r="Q42" s="494">
        <v>0</v>
      </c>
      <c r="R42" s="494">
        <v>0</v>
      </c>
      <c r="S42" s="494">
        <v>0</v>
      </c>
      <c r="T42" s="494">
        <v>0</v>
      </c>
      <c r="U42" s="494">
        <v>0</v>
      </c>
      <c r="V42" s="494">
        <v>0</v>
      </c>
      <c r="W42" s="494">
        <v>0</v>
      </c>
      <c r="X42" s="494">
        <v>0</v>
      </c>
      <c r="Y42" s="494">
        <v>0</v>
      </c>
      <c r="Z42" s="494">
        <v>0</v>
      </c>
      <c r="AA42" s="494">
        <v>0</v>
      </c>
      <c r="AB42" s="494">
        <v>0</v>
      </c>
      <c r="AC42" s="494">
        <v>0</v>
      </c>
      <c r="AD42" s="494">
        <v>0</v>
      </c>
      <c r="AE42" s="494">
        <v>0</v>
      </c>
      <c r="AF42" s="494">
        <v>0</v>
      </c>
      <c r="AG42" s="494">
        <v>0</v>
      </c>
      <c r="AH42" s="494">
        <v>0</v>
      </c>
      <c r="AI42" s="494">
        <v>0</v>
      </c>
      <c r="AJ42" s="494">
        <v>0</v>
      </c>
      <c r="AK42" s="494">
        <v>0</v>
      </c>
      <c r="AL42" s="20"/>
    </row>
    <row r="43" spans="4:38" ht="15.75">
      <c r="E43" s="314" t="s">
        <v>37</v>
      </c>
      <c r="F43" s="28"/>
      <c r="N43" s="539">
        <v>0</v>
      </c>
      <c r="O43" s="539">
        <v>0</v>
      </c>
      <c r="P43" s="539">
        <v>0</v>
      </c>
      <c r="Q43" s="539">
        <v>0</v>
      </c>
      <c r="R43" s="539">
        <v>0</v>
      </c>
      <c r="S43" s="539">
        <v>0</v>
      </c>
      <c r="T43" s="539">
        <v>0</v>
      </c>
      <c r="U43" s="539">
        <v>0</v>
      </c>
      <c r="V43" s="539">
        <v>0</v>
      </c>
      <c r="W43" s="539">
        <v>0</v>
      </c>
      <c r="X43" s="539">
        <v>0</v>
      </c>
      <c r="Y43" s="539">
        <v>0</v>
      </c>
      <c r="Z43" s="539">
        <v>0</v>
      </c>
      <c r="AA43" s="539">
        <v>0</v>
      </c>
      <c r="AB43" s="539">
        <v>0</v>
      </c>
      <c r="AC43" s="539">
        <v>0</v>
      </c>
      <c r="AD43" s="539">
        <v>0</v>
      </c>
      <c r="AE43" s="539">
        <v>0</v>
      </c>
      <c r="AF43" s="539">
        <v>0</v>
      </c>
      <c r="AG43" s="539">
        <v>0</v>
      </c>
      <c r="AH43" s="539">
        <v>0</v>
      </c>
      <c r="AI43" s="539">
        <v>0</v>
      </c>
      <c r="AJ43" s="539">
        <v>0</v>
      </c>
      <c r="AK43" s="539">
        <v>0</v>
      </c>
      <c r="AL43" s="20"/>
    </row>
    <row r="44" spans="4:38" ht="15.75">
      <c r="D44" s="314" t="s">
        <v>1122</v>
      </c>
      <c r="E44" s="314"/>
      <c r="F44" s="28"/>
      <c r="N44" s="494"/>
      <c r="O44" s="494"/>
      <c r="P44" s="494"/>
      <c r="Q44" s="494"/>
      <c r="R44" s="494"/>
      <c r="S44" s="494"/>
      <c r="T44" s="494"/>
      <c r="U44" s="494"/>
      <c r="V44" s="494"/>
      <c r="W44" s="494"/>
      <c r="X44" s="494"/>
      <c r="Y44" s="494"/>
      <c r="Z44" s="494"/>
      <c r="AA44" s="494"/>
      <c r="AB44" s="494"/>
      <c r="AC44" s="494"/>
      <c r="AD44" s="494"/>
      <c r="AE44" s="494"/>
      <c r="AF44" s="494"/>
      <c r="AG44" s="494"/>
      <c r="AH44" s="494"/>
      <c r="AI44" s="494"/>
      <c r="AJ44" s="494"/>
      <c r="AK44" s="494"/>
      <c r="AL44" s="20"/>
    </row>
    <row r="45" spans="4:38">
      <c r="E45" s="156" t="s">
        <v>1091</v>
      </c>
      <c r="F45" s="28"/>
      <c r="N45" s="156">
        <v>0</v>
      </c>
      <c r="O45" s="156">
        <v>0</v>
      </c>
      <c r="P45" s="156">
        <v>0</v>
      </c>
      <c r="Q45" s="156">
        <v>-125934.50533017849</v>
      </c>
      <c r="R45" s="156">
        <v>-133605.72642746597</v>
      </c>
      <c r="S45" s="156">
        <v>-124436.41195385829</v>
      </c>
      <c r="T45" s="156">
        <v>-117165.36607161588</v>
      </c>
      <c r="U45" s="156">
        <v>-117255.30569800489</v>
      </c>
      <c r="V45" s="156">
        <v>-114069.21113898854</v>
      </c>
      <c r="W45" s="156">
        <v>-113431.57926128617</v>
      </c>
      <c r="X45" s="156">
        <v>-112504.74807705802</v>
      </c>
      <c r="Y45" s="156">
        <v>-116183.76067108751</v>
      </c>
      <c r="Z45" s="156">
        <v>-118840.3118603582</v>
      </c>
      <c r="AA45" s="156">
        <v>-126423.06023283087</v>
      </c>
      <c r="AB45" s="156">
        <v>-127270.96071248483</v>
      </c>
      <c r="AC45" s="156">
        <v>-126475.27318412866</v>
      </c>
      <c r="AD45" s="156">
        <v>-125718.36594614403</v>
      </c>
      <c r="AE45" s="156">
        <v>-124989.12789828272</v>
      </c>
      <c r="AF45" s="156">
        <v>-125139.49247276952</v>
      </c>
      <c r="AG45" s="156">
        <v>-124597.81801591662</v>
      </c>
      <c r="AH45" s="156">
        <v>-124080.63164933733</v>
      </c>
      <c r="AI45" s="156">
        <v>-123565.14625631149</v>
      </c>
      <c r="AJ45" s="156">
        <v>-123091.32027924157</v>
      </c>
      <c r="AK45" s="156">
        <v>-122637.98231066317</v>
      </c>
      <c r="AL45" s="20"/>
    </row>
    <row r="46" spans="4:38">
      <c r="E46" s="156" t="s">
        <v>1112</v>
      </c>
      <c r="F46" s="28"/>
      <c r="N46" s="156">
        <v>0</v>
      </c>
      <c r="O46" s="156">
        <v>0</v>
      </c>
      <c r="P46" s="156">
        <v>0</v>
      </c>
      <c r="Q46" s="156">
        <v>-74065.494669821506</v>
      </c>
      <c r="R46" s="156">
        <v>-66394.273572534032</v>
      </c>
      <c r="S46" s="156">
        <v>-75563.588046141711</v>
      </c>
      <c r="T46" s="156">
        <v>-82834.633928384123</v>
      </c>
      <c r="U46" s="156">
        <v>-82744.694301995114</v>
      </c>
      <c r="V46" s="156">
        <v>-85930.788861011461</v>
      </c>
      <c r="W46" s="156">
        <v>-86568.42073871383</v>
      </c>
      <c r="X46" s="156">
        <v>-87495.251922941985</v>
      </c>
      <c r="Y46" s="156">
        <v>-83816.239328912488</v>
      </c>
      <c r="Z46" s="156">
        <v>-81159.688139641803</v>
      </c>
      <c r="AA46" s="156">
        <v>-73576.939767169126</v>
      </c>
      <c r="AB46" s="156">
        <v>-72729.039287515174</v>
      </c>
      <c r="AC46" s="156">
        <v>-73524.726815871341</v>
      </c>
      <c r="AD46" s="156">
        <v>-74281.634053855974</v>
      </c>
      <c r="AE46" s="156">
        <v>-75010.872101717279</v>
      </c>
      <c r="AF46" s="156">
        <v>-74860.507527230482</v>
      </c>
      <c r="AG46" s="156">
        <v>-75402.181984083378</v>
      </c>
      <c r="AH46" s="156">
        <v>-75919.368350662669</v>
      </c>
      <c r="AI46" s="156">
        <v>-76434.853743688509</v>
      </c>
      <c r="AJ46" s="156">
        <v>-76908.679720758431</v>
      </c>
      <c r="AK46" s="156">
        <v>-77362.017689336833</v>
      </c>
      <c r="AL46" s="20"/>
    </row>
    <row r="47" spans="4:38" ht="15.75">
      <c r="E47" s="314" t="s">
        <v>37</v>
      </c>
      <c r="F47" s="28"/>
      <c r="N47" s="314">
        <v>0</v>
      </c>
      <c r="O47" s="314">
        <v>0</v>
      </c>
      <c r="P47" s="314">
        <v>0</v>
      </c>
      <c r="Q47" s="314">
        <v>-200000</v>
      </c>
      <c r="R47" s="314">
        <v>-200000</v>
      </c>
      <c r="S47" s="314">
        <v>-200000</v>
      </c>
      <c r="T47" s="314">
        <v>-200000</v>
      </c>
      <c r="U47" s="314">
        <v>-200000</v>
      </c>
      <c r="V47" s="314">
        <v>-200000</v>
      </c>
      <c r="W47" s="314">
        <v>-200000</v>
      </c>
      <c r="X47" s="314">
        <v>-200000</v>
      </c>
      <c r="Y47" s="314">
        <v>-200000</v>
      </c>
      <c r="Z47" s="314">
        <v>-200000</v>
      </c>
      <c r="AA47" s="314">
        <v>-200000</v>
      </c>
      <c r="AB47" s="314">
        <v>-200000</v>
      </c>
      <c r="AC47" s="314">
        <v>-200000</v>
      </c>
      <c r="AD47" s="314">
        <v>-200000</v>
      </c>
      <c r="AE47" s="314">
        <v>-200000</v>
      </c>
      <c r="AF47" s="314">
        <v>-200000</v>
      </c>
      <c r="AG47" s="314">
        <v>-200000</v>
      </c>
      <c r="AH47" s="314">
        <v>-200000</v>
      </c>
      <c r="AI47" s="314">
        <v>-200000</v>
      </c>
      <c r="AJ47" s="314">
        <v>-200000</v>
      </c>
      <c r="AK47" s="314">
        <v>-200000</v>
      </c>
      <c r="AL47" s="20"/>
    </row>
    <row r="48" spans="4:38">
      <c r="D48" s="28"/>
      <c r="E48" s="28"/>
      <c r="F48" s="28"/>
      <c r="AL48" s="20"/>
    </row>
    <row r="49" spans="3:38">
      <c r="C49" s="5"/>
      <c r="D49" s="156"/>
      <c r="G49" s="5"/>
      <c r="H49" s="5"/>
      <c r="I49" s="5"/>
      <c r="J49" s="156"/>
      <c r="K49" s="156"/>
      <c r="L49" s="156"/>
      <c r="AL49" s="20"/>
    </row>
    <row r="50" spans="3:38" ht="15.75">
      <c r="C50" s="5"/>
      <c r="D50" s="29" t="s">
        <v>1146</v>
      </c>
      <c r="G50" s="5"/>
      <c r="H50" s="5"/>
      <c r="I50" s="5"/>
      <c r="J50" s="156"/>
      <c r="K50" s="156"/>
      <c r="L50" s="156"/>
      <c r="N50" s="1054">
        <v>1</v>
      </c>
      <c r="O50" s="1054">
        <v>1</v>
      </c>
      <c r="P50" s="1054">
        <v>1</v>
      </c>
      <c r="Q50" s="1054">
        <v>1</v>
      </c>
      <c r="R50" s="1054">
        <v>1</v>
      </c>
      <c r="S50" s="1054">
        <v>1</v>
      </c>
      <c r="T50" s="1054">
        <v>1</v>
      </c>
      <c r="U50" s="1054">
        <v>1</v>
      </c>
      <c r="V50" s="1054">
        <v>1</v>
      </c>
      <c r="W50" s="1054">
        <v>1</v>
      </c>
      <c r="X50" s="1054">
        <v>1</v>
      </c>
      <c r="Y50" s="1054">
        <v>1</v>
      </c>
      <c r="Z50" s="1054">
        <v>1</v>
      </c>
      <c r="AA50" s="1054">
        <v>1</v>
      </c>
      <c r="AB50" s="1054">
        <v>1</v>
      </c>
      <c r="AC50" s="1054">
        <v>1</v>
      </c>
      <c r="AD50" s="1054">
        <v>1</v>
      </c>
      <c r="AE50" s="1054">
        <v>1</v>
      </c>
      <c r="AF50" s="1054">
        <v>1</v>
      </c>
      <c r="AG50" s="1054">
        <v>1</v>
      </c>
      <c r="AH50" s="1054">
        <v>1</v>
      </c>
      <c r="AI50" s="1054">
        <v>1</v>
      </c>
      <c r="AJ50" s="1054">
        <v>1</v>
      </c>
      <c r="AK50" s="1054">
        <v>1</v>
      </c>
      <c r="AL50" s="20"/>
    </row>
    <row r="51" spans="3:38" ht="15.75">
      <c r="C51" s="5"/>
      <c r="D51" s="29" t="s">
        <v>1147</v>
      </c>
      <c r="G51" s="5"/>
      <c r="H51" s="5"/>
      <c r="I51" s="5"/>
      <c r="J51" s="156"/>
      <c r="K51" s="156"/>
      <c r="L51" s="156"/>
      <c r="N51" s="1054">
        <v>0</v>
      </c>
      <c r="O51" s="1054">
        <v>0</v>
      </c>
      <c r="P51" s="1054">
        <v>0</v>
      </c>
      <c r="Q51" s="1054">
        <v>0</v>
      </c>
      <c r="R51" s="1054">
        <v>0</v>
      </c>
      <c r="S51" s="1054">
        <v>0</v>
      </c>
      <c r="T51" s="1054">
        <v>0</v>
      </c>
      <c r="U51" s="1054">
        <v>0</v>
      </c>
      <c r="V51" s="1054">
        <v>0</v>
      </c>
      <c r="W51" s="1054">
        <v>0</v>
      </c>
      <c r="X51" s="1054">
        <v>0</v>
      </c>
      <c r="Y51" s="1054">
        <v>0</v>
      </c>
      <c r="Z51" s="1054">
        <v>0</v>
      </c>
      <c r="AA51" s="1054">
        <v>0</v>
      </c>
      <c r="AB51" s="1054">
        <v>0</v>
      </c>
      <c r="AC51" s="1054">
        <v>0</v>
      </c>
      <c r="AD51" s="1054">
        <v>0</v>
      </c>
      <c r="AE51" s="1054">
        <v>0</v>
      </c>
      <c r="AF51" s="1054">
        <v>0</v>
      </c>
      <c r="AG51" s="1054">
        <v>0</v>
      </c>
      <c r="AH51" s="1054">
        <v>0</v>
      </c>
      <c r="AI51" s="1054">
        <v>0</v>
      </c>
      <c r="AJ51" s="1054">
        <v>0</v>
      </c>
      <c r="AK51" s="1054">
        <v>0</v>
      </c>
      <c r="AL51" s="20"/>
    </row>
    <row r="52" spans="3:38">
      <c r="D52" s="28"/>
      <c r="E52" s="28"/>
      <c r="F52" s="28"/>
      <c r="AL52" s="20"/>
    </row>
    <row r="53" spans="3:38">
      <c r="D53" s="28"/>
      <c r="E53" s="28"/>
      <c r="F53" s="28"/>
      <c r="AL53" s="20"/>
    </row>
    <row r="54" spans="3:38" ht="15.75">
      <c r="D54" s="1008" t="s">
        <v>1148</v>
      </c>
      <c r="E54" s="1009"/>
      <c r="F54" s="1009"/>
      <c r="G54" s="1047" t="s">
        <v>547</v>
      </c>
      <c r="H54" s="1048"/>
      <c r="I54" s="1012">
        <v>2002</v>
      </c>
      <c r="J54" s="1012">
        <v>2003</v>
      </c>
      <c r="K54" s="1012">
        <v>2004</v>
      </c>
      <c r="L54" s="1012">
        <v>2005</v>
      </c>
      <c r="M54" s="1012">
        <v>2006</v>
      </c>
      <c r="N54" s="1012">
        <v>2007</v>
      </c>
      <c r="O54" s="1012">
        <v>2008</v>
      </c>
      <c r="P54" s="1012">
        <v>2009</v>
      </c>
      <c r="Q54" s="1012">
        <v>2010</v>
      </c>
      <c r="R54" s="1012">
        <v>2011</v>
      </c>
      <c r="S54" s="1012">
        <v>2012</v>
      </c>
      <c r="T54" s="1012">
        <v>2013</v>
      </c>
      <c r="U54" s="1012">
        <v>2014</v>
      </c>
      <c r="V54" s="1012">
        <v>2015</v>
      </c>
      <c r="W54" s="1012">
        <v>2016</v>
      </c>
      <c r="X54" s="1012">
        <v>2017</v>
      </c>
      <c r="Y54" s="1012">
        <v>2018</v>
      </c>
      <c r="Z54" s="1012">
        <v>2019</v>
      </c>
      <c r="AA54" s="1012">
        <v>2020</v>
      </c>
      <c r="AB54" s="1012">
        <v>2021</v>
      </c>
      <c r="AC54" s="1012">
        <v>2022</v>
      </c>
      <c r="AD54" s="1012">
        <v>2023</v>
      </c>
      <c r="AE54" s="1012">
        <v>2024</v>
      </c>
      <c r="AF54" s="1012">
        <v>2025</v>
      </c>
      <c r="AG54" s="1012">
        <v>2026</v>
      </c>
      <c r="AH54" s="1012">
        <v>2027</v>
      </c>
      <c r="AI54" s="1012">
        <v>2028</v>
      </c>
      <c r="AJ54" s="1012">
        <v>2029</v>
      </c>
      <c r="AK54" s="1012">
        <v>2030</v>
      </c>
      <c r="AL54" s="20"/>
    </row>
    <row r="55" spans="3:38" ht="15.75">
      <c r="D55" s="708" t="s">
        <v>1111</v>
      </c>
      <c r="E55" s="813"/>
      <c r="AL55" s="20"/>
    </row>
    <row r="56" spans="3:38">
      <c r="D56" s="156"/>
      <c r="E56" s="156" t="s">
        <v>532</v>
      </c>
      <c r="N56" s="493"/>
      <c r="O56" s="493">
        <v>0.88132029585564986</v>
      </c>
      <c r="P56" s="493">
        <v>0.95066744219071997</v>
      </c>
      <c r="Q56" s="493">
        <v>0.97566117444195755</v>
      </c>
      <c r="R56" s="493">
        <v>0.99947608566384327</v>
      </c>
      <c r="S56" s="493">
        <v>0.98485082544200586</v>
      </c>
      <c r="T56" s="493">
        <v>1</v>
      </c>
      <c r="U56" s="493">
        <v>1</v>
      </c>
      <c r="V56" s="493">
        <v>1</v>
      </c>
      <c r="W56" s="493">
        <v>1</v>
      </c>
      <c r="X56" s="493">
        <v>1</v>
      </c>
      <c r="Y56" s="493">
        <v>1</v>
      </c>
      <c r="Z56" s="493">
        <v>1</v>
      </c>
      <c r="AA56" s="493">
        <v>1</v>
      </c>
      <c r="AB56" s="493">
        <v>1</v>
      </c>
      <c r="AC56" s="493">
        <v>1</v>
      </c>
      <c r="AD56" s="493">
        <v>1</v>
      </c>
      <c r="AE56" s="493">
        <v>1</v>
      </c>
      <c r="AF56" s="493">
        <v>1</v>
      </c>
      <c r="AG56" s="493">
        <v>1</v>
      </c>
      <c r="AH56" s="493">
        <v>1</v>
      </c>
      <c r="AI56" s="493">
        <v>1</v>
      </c>
      <c r="AJ56" s="493">
        <v>1</v>
      </c>
      <c r="AK56" s="493">
        <v>0.96147821714202086</v>
      </c>
    </row>
    <row r="57" spans="3:38">
      <c r="D57" s="156"/>
      <c r="E57" s="156" t="s">
        <v>533</v>
      </c>
      <c r="N57" s="493"/>
      <c r="O57" s="493">
        <v>0.11867970414435007</v>
      </c>
      <c r="P57" s="493">
        <v>4.933255780928001E-2</v>
      </c>
      <c r="Q57" s="493">
        <v>2.4338825558042444E-2</v>
      </c>
      <c r="R57" s="493">
        <v>5.2391433615664494E-4</v>
      </c>
      <c r="S57" s="493">
        <v>1.5149174557994097E-2</v>
      </c>
      <c r="T57" s="493">
        <v>0</v>
      </c>
      <c r="U57" s="493">
        <v>0</v>
      </c>
      <c r="V57" s="493">
        <v>0</v>
      </c>
      <c r="W57" s="493">
        <v>0</v>
      </c>
      <c r="X57" s="493">
        <v>0</v>
      </c>
      <c r="Y57" s="493">
        <v>0</v>
      </c>
      <c r="Z57" s="493">
        <v>0</v>
      </c>
      <c r="AA57" s="493">
        <v>0</v>
      </c>
      <c r="AB57" s="493">
        <v>0</v>
      </c>
      <c r="AC57" s="493">
        <v>0</v>
      </c>
      <c r="AD57" s="493">
        <v>0</v>
      </c>
      <c r="AE57" s="493">
        <v>0</v>
      </c>
      <c r="AF57" s="493">
        <v>0</v>
      </c>
      <c r="AG57" s="493">
        <v>0</v>
      </c>
      <c r="AH57" s="493">
        <v>0</v>
      </c>
      <c r="AI57" s="493">
        <v>0</v>
      </c>
      <c r="AJ57" s="493">
        <v>0</v>
      </c>
      <c r="AK57" s="493">
        <v>3.8521782857979095E-2</v>
      </c>
    </row>
    <row r="58" spans="3:38">
      <c r="D58" s="156"/>
      <c r="E58" s="156" t="s">
        <v>1091</v>
      </c>
      <c r="N58" s="493"/>
      <c r="O58" s="493">
        <v>0.59870365069567955</v>
      </c>
      <c r="P58" s="493">
        <v>0.59351870071817026</v>
      </c>
      <c r="Q58" s="493">
        <v>0.62663842652171509</v>
      </c>
      <c r="R58" s="493">
        <v>0.74154149392018087</v>
      </c>
      <c r="S58" s="493">
        <v>0.6188024399982005</v>
      </c>
      <c r="T58" s="493">
        <v>0.58582683035807936</v>
      </c>
      <c r="U58" s="493">
        <v>0.58627652849002443</v>
      </c>
      <c r="V58" s="493">
        <v>0.57034605569494268</v>
      </c>
      <c r="W58" s="493">
        <v>0.56715789630643088</v>
      </c>
      <c r="X58" s="493">
        <v>0.56252374038529007</v>
      </c>
      <c r="Y58" s="493">
        <v>0.58091880335543755</v>
      </c>
      <c r="Z58" s="493">
        <v>0.59420155930179097</v>
      </c>
      <c r="AA58" s="493">
        <v>0.63211530116415438</v>
      </c>
      <c r="AB58" s="493">
        <v>0.63635480356242413</v>
      </c>
      <c r="AC58" s="493">
        <v>0.63237636592064328</v>
      </c>
      <c r="AD58" s="493">
        <v>0.62859182973072014</v>
      </c>
      <c r="AE58" s="493">
        <v>0.62494563949141357</v>
      </c>
      <c r="AF58" s="493">
        <v>0.6256974623638476</v>
      </c>
      <c r="AG58" s="493">
        <v>0.62298909007958314</v>
      </c>
      <c r="AH58" s="493">
        <v>0.62040315824668668</v>
      </c>
      <c r="AI58" s="493">
        <v>0.61782573128155749</v>
      </c>
      <c r="AJ58" s="493">
        <v>0.61545660139620784</v>
      </c>
      <c r="AK58" s="493">
        <v>0.61318991155331581</v>
      </c>
    </row>
    <row r="59" spans="3:38">
      <c r="D59" s="156"/>
      <c r="E59" s="156" t="s">
        <v>1112</v>
      </c>
      <c r="N59" s="493"/>
      <c r="O59" s="493">
        <v>0.40129634930432034</v>
      </c>
      <c r="P59" s="493">
        <v>0.40648129928182974</v>
      </c>
      <c r="Q59" s="493">
        <v>0.37336157347828486</v>
      </c>
      <c r="R59" s="493">
        <v>0.25845850607981907</v>
      </c>
      <c r="S59" s="493">
        <v>0.38119756000179961</v>
      </c>
      <c r="T59" s="493">
        <v>0.41417316964192052</v>
      </c>
      <c r="U59" s="493">
        <v>0.41372347150997546</v>
      </c>
      <c r="V59" s="493">
        <v>0.42965394430505727</v>
      </c>
      <c r="W59" s="493">
        <v>0.43284210369356907</v>
      </c>
      <c r="X59" s="493">
        <v>0.43747625961470987</v>
      </c>
      <c r="Y59" s="493">
        <v>0.4190811966445625</v>
      </c>
      <c r="Z59" s="493">
        <v>0.40579844069820897</v>
      </c>
      <c r="AA59" s="493">
        <v>0.36788469883584568</v>
      </c>
      <c r="AB59" s="493">
        <v>0.36364519643757581</v>
      </c>
      <c r="AC59" s="493">
        <v>0.36762363407935666</v>
      </c>
      <c r="AD59" s="493">
        <v>0.37140817026927986</v>
      </c>
      <c r="AE59" s="493">
        <v>0.37505436050858648</v>
      </c>
      <c r="AF59" s="493">
        <v>0.3743025376361524</v>
      </c>
      <c r="AG59" s="493">
        <v>0.37701090992041686</v>
      </c>
      <c r="AH59" s="493">
        <v>0.37959684175331337</v>
      </c>
      <c r="AI59" s="493">
        <v>0.38217426871844251</v>
      </c>
      <c r="AJ59" s="493">
        <v>0.38454339860379216</v>
      </c>
      <c r="AK59" s="493">
        <v>0.38681008844668407</v>
      </c>
    </row>
    <row r="60" spans="3:38" ht="15.75">
      <c r="D60" s="156"/>
      <c r="E60" s="314" t="s">
        <v>37</v>
      </c>
      <c r="N60" s="1055"/>
      <c r="O60" s="1055">
        <v>0.93508808415526223</v>
      </c>
      <c r="P60" s="1055">
        <v>0.96989555650510428</v>
      </c>
      <c r="Q60" s="1055">
        <v>0.9824882481315268</v>
      </c>
      <c r="R60" s="1055">
        <v>0.83443761504291247</v>
      </c>
      <c r="S60" s="1055">
        <v>0.97965479935467503</v>
      </c>
      <c r="T60" s="1055">
        <v>1</v>
      </c>
      <c r="U60" s="1055">
        <v>1</v>
      </c>
      <c r="V60" s="1055">
        <v>1</v>
      </c>
      <c r="W60" s="1055">
        <v>1</v>
      </c>
      <c r="X60" s="1055">
        <v>1</v>
      </c>
      <c r="Y60" s="1055">
        <v>1</v>
      </c>
      <c r="Z60" s="1055">
        <v>1</v>
      </c>
      <c r="AA60" s="1055">
        <v>1</v>
      </c>
      <c r="AB60" s="1055">
        <v>1</v>
      </c>
      <c r="AC60" s="1055">
        <v>1</v>
      </c>
      <c r="AD60" s="1055">
        <v>1</v>
      </c>
      <c r="AE60" s="1055">
        <v>1</v>
      </c>
      <c r="AF60" s="1055">
        <v>1</v>
      </c>
      <c r="AG60" s="1055">
        <v>1</v>
      </c>
      <c r="AH60" s="1055">
        <v>1</v>
      </c>
      <c r="AI60" s="1055">
        <v>1</v>
      </c>
      <c r="AJ60" s="1055">
        <v>1</v>
      </c>
      <c r="AK60" s="1055">
        <v>1</v>
      </c>
    </row>
    <row r="61" spans="3:38" ht="15.75">
      <c r="D61" s="708" t="s">
        <v>535</v>
      </c>
      <c r="E61" s="156"/>
      <c r="N61" s="493"/>
      <c r="O61" s="493"/>
      <c r="P61" s="493"/>
      <c r="Q61" s="493"/>
      <c r="R61" s="493"/>
      <c r="S61" s="493"/>
      <c r="T61" s="493"/>
      <c r="U61" s="493"/>
      <c r="V61" s="493"/>
      <c r="W61" s="493"/>
      <c r="X61" s="493"/>
      <c r="Y61" s="493"/>
      <c r="Z61" s="493"/>
      <c r="AA61" s="493"/>
      <c r="AB61" s="493"/>
      <c r="AC61" s="493"/>
      <c r="AD61" s="493"/>
      <c r="AE61" s="493"/>
      <c r="AF61" s="493"/>
      <c r="AG61" s="493"/>
      <c r="AH61" s="493"/>
      <c r="AI61" s="493"/>
      <c r="AJ61" s="493"/>
      <c r="AK61" s="493"/>
    </row>
    <row r="62" spans="3:38">
      <c r="D62" s="156"/>
      <c r="E62" s="156" t="s">
        <v>1091</v>
      </c>
      <c r="N62" s="493"/>
      <c r="O62" s="493">
        <v>0</v>
      </c>
      <c r="P62" s="493">
        <v>0</v>
      </c>
      <c r="Q62" s="493">
        <v>0</v>
      </c>
      <c r="R62" s="493">
        <v>0.23843082571303525</v>
      </c>
      <c r="S62" s="493">
        <v>0</v>
      </c>
      <c r="T62" s="493">
        <v>0</v>
      </c>
      <c r="U62" s="493">
        <v>0</v>
      </c>
      <c r="V62" s="493">
        <v>0</v>
      </c>
      <c r="W62" s="493">
        <v>0</v>
      </c>
      <c r="X62" s="493">
        <v>0</v>
      </c>
      <c r="Y62" s="493">
        <v>0</v>
      </c>
      <c r="Z62" s="493">
        <v>0</v>
      </c>
      <c r="AA62" s="493">
        <v>0</v>
      </c>
      <c r="AB62" s="493">
        <v>0</v>
      </c>
      <c r="AC62" s="493">
        <v>0</v>
      </c>
      <c r="AD62" s="493">
        <v>0</v>
      </c>
      <c r="AE62" s="493">
        <v>0</v>
      </c>
      <c r="AF62" s="493">
        <v>0</v>
      </c>
      <c r="AG62" s="493">
        <v>0</v>
      </c>
      <c r="AH62" s="493">
        <v>0</v>
      </c>
      <c r="AI62" s="493">
        <v>0</v>
      </c>
      <c r="AJ62" s="493">
        <v>0</v>
      </c>
      <c r="AK62" s="493">
        <v>0</v>
      </c>
    </row>
    <row r="63" spans="3:38">
      <c r="D63" s="156"/>
      <c r="E63" s="156" t="s">
        <v>1112</v>
      </c>
      <c r="N63" s="493"/>
      <c r="O63" s="493">
        <v>0</v>
      </c>
      <c r="P63" s="493">
        <v>0</v>
      </c>
      <c r="Q63" s="493">
        <v>0</v>
      </c>
      <c r="R63" s="493">
        <v>0</v>
      </c>
      <c r="S63" s="493">
        <v>0</v>
      </c>
      <c r="T63" s="493">
        <v>0</v>
      </c>
      <c r="U63" s="493">
        <v>0</v>
      </c>
      <c r="V63" s="493">
        <v>0</v>
      </c>
      <c r="W63" s="493">
        <v>0</v>
      </c>
      <c r="X63" s="493">
        <v>0</v>
      </c>
      <c r="Y63" s="493">
        <v>0</v>
      </c>
      <c r="Z63" s="493">
        <v>0</v>
      </c>
      <c r="AA63" s="493">
        <v>0</v>
      </c>
      <c r="AB63" s="493">
        <v>0</v>
      </c>
      <c r="AC63" s="493">
        <v>0</v>
      </c>
      <c r="AD63" s="493">
        <v>0</v>
      </c>
      <c r="AE63" s="493">
        <v>0</v>
      </c>
      <c r="AF63" s="493">
        <v>0</v>
      </c>
      <c r="AG63" s="493">
        <v>0</v>
      </c>
      <c r="AH63" s="493">
        <v>0</v>
      </c>
      <c r="AI63" s="493">
        <v>0</v>
      </c>
      <c r="AJ63" s="493">
        <v>0</v>
      </c>
      <c r="AK63" s="493">
        <v>0</v>
      </c>
    </row>
    <row r="64" spans="3:38" ht="15.75">
      <c r="D64" s="156"/>
      <c r="E64" s="314" t="s">
        <v>37</v>
      </c>
      <c r="N64" s="1055"/>
      <c r="O64" s="1055">
        <v>0</v>
      </c>
      <c r="P64" s="1055">
        <v>-5.6149397825783028E-8</v>
      </c>
      <c r="Q64" s="1055">
        <v>0</v>
      </c>
      <c r="R64" s="1055">
        <v>0.14799416951443373</v>
      </c>
      <c r="S64" s="1055">
        <v>0</v>
      </c>
      <c r="T64" s="1055">
        <v>0</v>
      </c>
      <c r="U64" s="1055">
        <v>0</v>
      </c>
      <c r="V64" s="1055">
        <v>0</v>
      </c>
      <c r="W64" s="1055">
        <v>0</v>
      </c>
      <c r="X64" s="1055">
        <v>0</v>
      </c>
      <c r="Y64" s="1055">
        <v>0</v>
      </c>
      <c r="Z64" s="1055">
        <v>0</v>
      </c>
      <c r="AA64" s="1055">
        <v>0</v>
      </c>
      <c r="AB64" s="1055">
        <v>0</v>
      </c>
      <c r="AC64" s="1055">
        <v>0</v>
      </c>
      <c r="AD64" s="1055">
        <v>0</v>
      </c>
      <c r="AE64" s="1055">
        <v>0</v>
      </c>
      <c r="AF64" s="1055">
        <v>0</v>
      </c>
      <c r="AG64" s="1055">
        <v>0</v>
      </c>
      <c r="AH64" s="1055">
        <v>0</v>
      </c>
      <c r="AI64" s="1055">
        <v>0</v>
      </c>
      <c r="AJ64" s="1055">
        <v>0</v>
      </c>
      <c r="AK64" s="1055">
        <v>0</v>
      </c>
    </row>
    <row r="65" spans="3:37" ht="15.75">
      <c r="D65" s="708" t="s">
        <v>1113</v>
      </c>
      <c r="E65" s="156"/>
      <c r="N65" s="493"/>
      <c r="O65" s="493"/>
      <c r="P65" s="493"/>
      <c r="Q65" s="493"/>
      <c r="R65" s="493"/>
      <c r="S65" s="493"/>
      <c r="T65" s="493"/>
      <c r="U65" s="493"/>
      <c r="V65" s="493"/>
      <c r="W65" s="493"/>
      <c r="X65" s="493"/>
      <c r="Y65" s="493"/>
      <c r="Z65" s="493"/>
      <c r="AA65" s="493"/>
      <c r="AB65" s="493"/>
      <c r="AC65" s="493"/>
      <c r="AD65" s="493"/>
      <c r="AE65" s="493"/>
      <c r="AF65" s="493"/>
      <c r="AG65" s="493"/>
      <c r="AH65" s="493"/>
      <c r="AI65" s="493"/>
      <c r="AJ65" s="493"/>
      <c r="AK65" s="493"/>
    </row>
    <row r="66" spans="3:37">
      <c r="D66" s="156"/>
      <c r="E66" s="156" t="s">
        <v>1091</v>
      </c>
      <c r="N66" s="493"/>
      <c r="O66" s="493">
        <v>0.78966339217940584</v>
      </c>
      <c r="P66" s="493">
        <v>0.79819225443670772</v>
      </c>
      <c r="Q66" s="493">
        <v>0.79989922601029717</v>
      </c>
      <c r="R66" s="493">
        <v>0.79530812351329039</v>
      </c>
      <c r="S66" s="493">
        <v>0.78491629800370188</v>
      </c>
      <c r="T66" s="493" t="e">
        <v>#DIV/0!</v>
      </c>
      <c r="U66" s="493" t="e">
        <v>#DIV/0!</v>
      </c>
      <c r="V66" s="493" t="e">
        <v>#DIV/0!</v>
      </c>
      <c r="W66" s="493" t="e">
        <v>#DIV/0!</v>
      </c>
      <c r="X66" s="493" t="e">
        <v>#DIV/0!</v>
      </c>
      <c r="Y66" s="493" t="e">
        <v>#DIV/0!</v>
      </c>
      <c r="Z66" s="493" t="e">
        <v>#DIV/0!</v>
      </c>
      <c r="AA66" s="493" t="e">
        <v>#DIV/0!</v>
      </c>
      <c r="AB66" s="493" t="e">
        <v>#DIV/0!</v>
      </c>
      <c r="AC66" s="493" t="e">
        <v>#DIV/0!</v>
      </c>
      <c r="AD66" s="493" t="e">
        <v>#DIV/0!</v>
      </c>
      <c r="AE66" s="493" t="e">
        <v>#DIV/0!</v>
      </c>
      <c r="AF66" s="493" t="e">
        <v>#DIV/0!</v>
      </c>
      <c r="AG66" s="493" t="e">
        <v>#DIV/0!</v>
      </c>
      <c r="AH66" s="493" t="e">
        <v>#DIV/0!</v>
      </c>
      <c r="AI66" s="493" t="e">
        <v>#DIV/0!</v>
      </c>
      <c r="AJ66" s="493" t="e">
        <v>#DIV/0!</v>
      </c>
      <c r="AK66" s="493" t="e">
        <v>#DIV/0!</v>
      </c>
    </row>
    <row r="67" spans="3:37">
      <c r="D67" s="156"/>
      <c r="E67" s="156" t="s">
        <v>1112</v>
      </c>
      <c r="N67" s="493"/>
      <c r="O67" s="493">
        <v>0.21033660782059421</v>
      </c>
      <c r="P67" s="493">
        <v>0.20180774556329228</v>
      </c>
      <c r="Q67" s="493">
        <v>0.20010077398970286</v>
      </c>
      <c r="R67" s="493">
        <v>0.20469187648670961</v>
      </c>
      <c r="S67" s="493">
        <v>0.21508370199629812</v>
      </c>
      <c r="T67" s="493" t="e">
        <v>#DIV/0!</v>
      </c>
      <c r="U67" s="493" t="e">
        <v>#DIV/0!</v>
      </c>
      <c r="V67" s="493" t="e">
        <v>#DIV/0!</v>
      </c>
      <c r="W67" s="493" t="e">
        <v>#DIV/0!</v>
      </c>
      <c r="X67" s="493" t="e">
        <v>#DIV/0!</v>
      </c>
      <c r="Y67" s="493" t="e">
        <v>#DIV/0!</v>
      </c>
      <c r="Z67" s="493" t="e">
        <v>#DIV/0!</v>
      </c>
      <c r="AA67" s="493" t="e">
        <v>#DIV/0!</v>
      </c>
      <c r="AB67" s="493" t="e">
        <v>#DIV/0!</v>
      </c>
      <c r="AC67" s="493" t="e">
        <v>#DIV/0!</v>
      </c>
      <c r="AD67" s="493" t="e">
        <v>#DIV/0!</v>
      </c>
      <c r="AE67" s="493" t="e">
        <v>#DIV/0!</v>
      </c>
      <c r="AF67" s="493" t="e">
        <v>#DIV/0!</v>
      </c>
      <c r="AG67" s="493" t="e">
        <v>#DIV/0!</v>
      </c>
      <c r="AH67" s="493" t="e">
        <v>#DIV/0!</v>
      </c>
      <c r="AI67" s="493" t="e">
        <v>#DIV/0!</v>
      </c>
      <c r="AJ67" s="493" t="e">
        <v>#DIV/0!</v>
      </c>
      <c r="AK67" s="493" t="e">
        <v>#DIV/0!</v>
      </c>
    </row>
    <row r="68" spans="3:37" ht="15.75">
      <c r="D68" s="156"/>
      <c r="E68" s="314" t="s">
        <v>37</v>
      </c>
      <c r="N68" s="1055"/>
      <c r="O68" s="1055">
        <v>4.2255260114197446E-2</v>
      </c>
      <c r="P68" s="1055">
        <v>2.2587162113979913E-2</v>
      </c>
      <c r="Q68" s="1055">
        <v>1.7511751868473278E-2</v>
      </c>
      <c r="R68" s="1055">
        <v>1.7568215442653898E-2</v>
      </c>
      <c r="S68" s="1055">
        <v>2.034520064532503E-2</v>
      </c>
      <c r="T68" s="1055">
        <v>0</v>
      </c>
      <c r="U68" s="1055">
        <v>0</v>
      </c>
      <c r="V68" s="1055">
        <v>0</v>
      </c>
      <c r="W68" s="1055">
        <v>0</v>
      </c>
      <c r="X68" s="1055">
        <v>0</v>
      </c>
      <c r="Y68" s="1055">
        <v>0</v>
      </c>
      <c r="Z68" s="1055">
        <v>0</v>
      </c>
      <c r="AA68" s="1055">
        <v>0</v>
      </c>
      <c r="AB68" s="1055">
        <v>0</v>
      </c>
      <c r="AC68" s="1055">
        <v>0</v>
      </c>
      <c r="AD68" s="1055">
        <v>0</v>
      </c>
      <c r="AE68" s="1055">
        <v>0</v>
      </c>
      <c r="AF68" s="1055">
        <v>0</v>
      </c>
      <c r="AG68" s="1055">
        <v>0</v>
      </c>
      <c r="AH68" s="1055">
        <v>0</v>
      </c>
      <c r="AI68" s="1055">
        <v>0</v>
      </c>
      <c r="AJ68" s="1055">
        <v>0</v>
      </c>
      <c r="AK68" s="1055">
        <v>0</v>
      </c>
    </row>
    <row r="69" spans="3:37" ht="15.75">
      <c r="D69" s="708" t="s">
        <v>37</v>
      </c>
      <c r="E69" s="156"/>
      <c r="N69" s="493"/>
      <c r="O69" s="493"/>
      <c r="P69" s="493"/>
      <c r="Q69" s="493"/>
      <c r="R69" s="493"/>
      <c r="S69" s="493"/>
      <c r="T69" s="493"/>
      <c r="U69" s="493"/>
      <c r="V69" s="493"/>
      <c r="W69" s="493"/>
      <c r="X69" s="493"/>
      <c r="Y69" s="493"/>
      <c r="Z69" s="493"/>
      <c r="AA69" s="493"/>
      <c r="AB69" s="493"/>
      <c r="AC69" s="493"/>
      <c r="AD69" s="493"/>
      <c r="AE69" s="493"/>
      <c r="AF69" s="493"/>
      <c r="AG69" s="493"/>
      <c r="AH69" s="493"/>
      <c r="AI69" s="493"/>
      <c r="AJ69" s="493"/>
      <c r="AK69" s="493"/>
    </row>
    <row r="70" spans="3:37">
      <c r="D70" s="156"/>
      <c r="E70" s="156" t="s">
        <v>1091</v>
      </c>
      <c r="N70" s="493"/>
      <c r="O70" s="493">
        <v>0.59320808174498463</v>
      </c>
      <c r="P70" s="493">
        <v>0.59368004837832122</v>
      </c>
      <c r="Q70" s="493">
        <v>0.62967252665089246</v>
      </c>
      <c r="R70" s="493">
        <v>0.66802863213732977</v>
      </c>
      <c r="S70" s="493">
        <v>0.62218205976929142</v>
      </c>
      <c r="T70" s="493">
        <v>0.58582683035807936</v>
      </c>
      <c r="U70" s="493">
        <v>0.58627652849002443</v>
      </c>
      <c r="V70" s="493">
        <v>0.57034605569494268</v>
      </c>
      <c r="W70" s="493">
        <v>0.56715789630643088</v>
      </c>
      <c r="X70" s="493">
        <v>0.56252374038529007</v>
      </c>
      <c r="Y70" s="493">
        <v>0.58091880335543755</v>
      </c>
      <c r="Z70" s="493">
        <v>0.59420155930179097</v>
      </c>
      <c r="AA70" s="493">
        <v>0.63211530116415438</v>
      </c>
      <c r="AB70" s="493">
        <v>0.63635480356242413</v>
      </c>
      <c r="AC70" s="493">
        <v>0.63237636592064328</v>
      </c>
      <c r="AD70" s="493">
        <v>0.62859182973072014</v>
      </c>
      <c r="AE70" s="493">
        <v>0.62494563949141357</v>
      </c>
      <c r="AF70" s="493">
        <v>0.6256974623638476</v>
      </c>
      <c r="AG70" s="493">
        <v>0.62298909007958314</v>
      </c>
      <c r="AH70" s="493">
        <v>0.62040315824668668</v>
      </c>
      <c r="AI70" s="493">
        <v>0.61782573128155749</v>
      </c>
      <c r="AJ70" s="493">
        <v>0.61545660139620784</v>
      </c>
      <c r="AK70" s="493">
        <v>0.61318991155331581</v>
      </c>
    </row>
    <row r="71" spans="3:37">
      <c r="D71" s="156"/>
      <c r="E71" s="156" t="s">
        <v>1112</v>
      </c>
      <c r="J71" s="20"/>
      <c r="K71" s="20"/>
      <c r="L71" s="20"/>
      <c r="M71" s="20"/>
      <c r="N71" s="493"/>
      <c r="O71" s="493">
        <v>0.40679191825501532</v>
      </c>
      <c r="P71" s="493">
        <v>0.40631995162167883</v>
      </c>
      <c r="Q71" s="493">
        <v>0.37032747334910754</v>
      </c>
      <c r="R71" s="493">
        <v>0.33197136786267029</v>
      </c>
      <c r="S71" s="493">
        <v>0.37781794023070864</v>
      </c>
      <c r="T71" s="493">
        <v>0.41417316964192052</v>
      </c>
      <c r="U71" s="493">
        <v>0.41372347150997546</v>
      </c>
      <c r="V71" s="493">
        <v>0.42965394430505727</v>
      </c>
      <c r="W71" s="493">
        <v>0.43284210369356907</v>
      </c>
      <c r="X71" s="493">
        <v>0.43747625961470987</v>
      </c>
      <c r="Y71" s="493">
        <v>0.4190811966445625</v>
      </c>
      <c r="Z71" s="493">
        <v>0.40579844069820897</v>
      </c>
      <c r="AA71" s="493">
        <v>0.36788469883584568</v>
      </c>
      <c r="AB71" s="493">
        <v>0.36364519643757581</v>
      </c>
      <c r="AC71" s="493">
        <v>0.36762363407935666</v>
      </c>
      <c r="AD71" s="493">
        <v>0.37140817026927986</v>
      </c>
      <c r="AE71" s="493">
        <v>0.37505436050858648</v>
      </c>
      <c r="AF71" s="493">
        <v>0.3743025376361524</v>
      </c>
      <c r="AG71" s="493">
        <v>0.37701090992041686</v>
      </c>
      <c r="AH71" s="493">
        <v>0.37959684175331337</v>
      </c>
      <c r="AI71" s="493">
        <v>0.38217426871844251</v>
      </c>
      <c r="AJ71" s="493">
        <v>0.38454339860379216</v>
      </c>
      <c r="AK71" s="493">
        <v>0.38681008844668407</v>
      </c>
    </row>
    <row r="72" spans="3:37" ht="15.75">
      <c r="D72" s="156"/>
      <c r="E72" s="314" t="s">
        <v>37</v>
      </c>
      <c r="J72" s="20"/>
      <c r="K72" s="20"/>
      <c r="L72" s="20"/>
      <c r="M72" s="20"/>
      <c r="N72" s="1055"/>
      <c r="O72" s="1055">
        <v>0.97734334426945968</v>
      </c>
      <c r="P72" s="1055">
        <v>0.99248266246968642</v>
      </c>
      <c r="Q72" s="1055">
        <v>1</v>
      </c>
      <c r="R72" s="1055">
        <v>1.0000000000000002</v>
      </c>
      <c r="S72" s="1055">
        <v>1</v>
      </c>
      <c r="T72" s="1055">
        <v>1</v>
      </c>
      <c r="U72" s="1055">
        <v>1</v>
      </c>
      <c r="V72" s="1055">
        <v>1</v>
      </c>
      <c r="W72" s="1055">
        <v>1</v>
      </c>
      <c r="X72" s="1055">
        <v>1</v>
      </c>
      <c r="Y72" s="1055">
        <v>1</v>
      </c>
      <c r="Z72" s="1055">
        <v>1</v>
      </c>
      <c r="AA72" s="1055">
        <v>1</v>
      </c>
      <c r="AB72" s="1055">
        <v>1</v>
      </c>
      <c r="AC72" s="1055">
        <v>1</v>
      </c>
      <c r="AD72" s="1055">
        <v>1</v>
      </c>
      <c r="AE72" s="1055">
        <v>1</v>
      </c>
      <c r="AF72" s="1055">
        <v>1</v>
      </c>
      <c r="AG72" s="1055">
        <v>1</v>
      </c>
      <c r="AH72" s="1055">
        <v>1</v>
      </c>
      <c r="AI72" s="1055">
        <v>1</v>
      </c>
      <c r="AJ72" s="1055">
        <v>1</v>
      </c>
      <c r="AK72" s="1055">
        <v>1</v>
      </c>
    </row>
    <row r="73" spans="3:37" ht="15.75">
      <c r="D73" s="156"/>
      <c r="E73" s="314"/>
      <c r="J73" s="20"/>
      <c r="K73" s="20"/>
      <c r="L73" s="20"/>
      <c r="M73" s="20"/>
    </row>
    <row r="74" spans="3:37">
      <c r="C74" s="5"/>
      <c r="G74" s="5"/>
      <c r="H74" s="5"/>
      <c r="I74" s="5"/>
      <c r="J74" s="156"/>
      <c r="K74" s="156"/>
      <c r="L74" s="156"/>
      <c r="M74" s="156"/>
    </row>
    <row r="75" spans="3:37" ht="15.75">
      <c r="C75" s="5"/>
      <c r="D75" s="29" t="s">
        <v>1146</v>
      </c>
      <c r="G75" s="5"/>
      <c r="H75" s="5"/>
      <c r="I75" s="5"/>
      <c r="J75" s="5"/>
      <c r="K75" s="5"/>
      <c r="L75" s="5"/>
      <c r="M75" s="5"/>
      <c r="N75" s="26"/>
      <c r="O75" s="26" t="e">
        <v>#DIV/0!</v>
      </c>
      <c r="P75" s="26" t="e">
        <v>#DIV/0!</v>
      </c>
      <c r="Q75" s="26" t="e">
        <v>#DIV/0!</v>
      </c>
      <c r="R75" s="26" t="e">
        <v>#DIV/0!</v>
      </c>
      <c r="S75" s="26" t="e">
        <v>#DIV/0!</v>
      </c>
      <c r="T75" s="26" t="e">
        <v>#DIV/0!</v>
      </c>
      <c r="U75" s="26" t="e">
        <v>#DIV/0!</v>
      </c>
      <c r="V75" s="26" t="e">
        <v>#DIV/0!</v>
      </c>
      <c r="W75" s="26" t="e">
        <v>#DIV/0!</v>
      </c>
      <c r="X75" s="26" t="e">
        <v>#DIV/0!</v>
      </c>
      <c r="Y75" s="26" t="e">
        <v>#DIV/0!</v>
      </c>
      <c r="Z75" s="26" t="e">
        <v>#DIV/0!</v>
      </c>
      <c r="AA75" s="26" t="e">
        <v>#DIV/0!</v>
      </c>
      <c r="AB75" s="26" t="e">
        <v>#DIV/0!</v>
      </c>
      <c r="AC75" s="26" t="e">
        <v>#DIV/0!</v>
      </c>
      <c r="AD75" s="26" t="e">
        <v>#DIV/0!</v>
      </c>
      <c r="AE75" s="26" t="e">
        <v>#DIV/0!</v>
      </c>
      <c r="AF75" s="26" t="e">
        <v>#DIV/0!</v>
      </c>
      <c r="AG75" s="26" t="e">
        <v>#DIV/0!</v>
      </c>
      <c r="AH75" s="26" t="e">
        <v>#DIV/0!</v>
      </c>
      <c r="AI75" s="26" t="e">
        <v>#DIV/0!</v>
      </c>
      <c r="AJ75" s="26" t="e">
        <v>#DIV/0!</v>
      </c>
      <c r="AK75" s="26" t="e">
        <v>#DIV/0!</v>
      </c>
    </row>
    <row r="76" spans="3:37" ht="15.75">
      <c r="C76" s="5"/>
      <c r="D76" s="29" t="s">
        <v>1147</v>
      </c>
      <c r="G76" s="5"/>
      <c r="H76" s="5"/>
      <c r="I76" s="5"/>
      <c r="J76" s="5"/>
      <c r="K76" s="5"/>
      <c r="L76" s="5"/>
      <c r="M76" s="5"/>
      <c r="N76" s="493"/>
      <c r="O76" s="493" t="e">
        <v>#DIV/0!</v>
      </c>
      <c r="P76" s="493" t="e">
        <v>#DIV/0!</v>
      </c>
      <c r="Q76" s="493" t="e">
        <v>#DIV/0!</v>
      </c>
      <c r="R76" s="493" t="e">
        <v>#DIV/0!</v>
      </c>
      <c r="S76" s="493" t="e">
        <v>#DIV/0!</v>
      </c>
      <c r="T76" s="493" t="e">
        <v>#DIV/0!</v>
      </c>
      <c r="U76" s="493" t="e">
        <v>#DIV/0!</v>
      </c>
      <c r="V76" s="493" t="e">
        <v>#DIV/0!</v>
      </c>
      <c r="W76" s="493" t="e">
        <v>#DIV/0!</v>
      </c>
      <c r="X76" s="493" t="e">
        <v>#DIV/0!</v>
      </c>
      <c r="Y76" s="493" t="e">
        <v>#DIV/0!</v>
      </c>
      <c r="Z76" s="493" t="e">
        <v>#DIV/0!</v>
      </c>
      <c r="AA76" s="493" t="e">
        <v>#DIV/0!</v>
      </c>
      <c r="AB76" s="493" t="e">
        <v>#DIV/0!</v>
      </c>
      <c r="AC76" s="493" t="e">
        <v>#DIV/0!</v>
      </c>
      <c r="AD76" s="493" t="e">
        <v>#DIV/0!</v>
      </c>
      <c r="AE76" s="493" t="e">
        <v>#DIV/0!</v>
      </c>
      <c r="AF76" s="493" t="e">
        <v>#DIV/0!</v>
      </c>
      <c r="AG76" s="493" t="e">
        <v>#DIV/0!</v>
      </c>
      <c r="AH76" s="493" t="e">
        <v>#DIV/0!</v>
      </c>
      <c r="AI76" s="493" t="e">
        <v>#DIV/0!</v>
      </c>
      <c r="AJ76" s="493" t="e">
        <v>#DIV/0!</v>
      </c>
      <c r="AK76" s="493" t="e">
        <v>#DIV/0!</v>
      </c>
    </row>
    <row r="77" spans="3:37">
      <c r="C77" s="5"/>
      <c r="D77" s="1013"/>
      <c r="E77" s="1013"/>
      <c r="F77" s="1013"/>
      <c r="G77" s="5"/>
      <c r="H77" s="5"/>
      <c r="I77" s="5"/>
      <c r="J77" s="5"/>
      <c r="K77" s="5"/>
      <c r="L77" s="5"/>
      <c r="M77" s="5"/>
    </row>
    <row r="78" spans="3:37">
      <c r="C78" s="5"/>
      <c r="D78" s="1013"/>
      <c r="E78" s="1013"/>
      <c r="F78" s="1013"/>
      <c r="G78" s="5"/>
      <c r="H78" s="5"/>
      <c r="I78" s="5"/>
      <c r="J78" s="5"/>
    </row>
    <row r="79" spans="3:37" ht="15.75">
      <c r="D79" s="1008" t="s">
        <v>1149</v>
      </c>
      <c r="E79" s="1009"/>
      <c r="F79" s="1009"/>
      <c r="G79" s="1047" t="s">
        <v>547</v>
      </c>
      <c r="H79" s="1048"/>
      <c r="I79" s="1012">
        <v>2002</v>
      </c>
      <c r="J79" s="1012">
        <v>2003</v>
      </c>
      <c r="K79" s="1012">
        <v>2004</v>
      </c>
      <c r="L79" s="1012">
        <v>2005</v>
      </c>
      <c r="M79" s="1012">
        <v>2006</v>
      </c>
      <c r="N79" s="1012">
        <v>2007</v>
      </c>
      <c r="O79" s="1012">
        <v>2008</v>
      </c>
      <c r="P79" s="1012">
        <v>2009</v>
      </c>
      <c r="Q79" s="1012">
        <v>2010</v>
      </c>
      <c r="R79" s="1012">
        <v>2011</v>
      </c>
      <c r="S79" s="1012">
        <v>2012</v>
      </c>
      <c r="T79" s="1012">
        <v>2013</v>
      </c>
      <c r="U79" s="1012">
        <v>2014</v>
      </c>
      <c r="V79" s="1012">
        <v>2015</v>
      </c>
      <c r="W79" s="1012">
        <v>2016</v>
      </c>
      <c r="X79" s="1012">
        <v>2017</v>
      </c>
      <c r="Y79" s="1012">
        <v>2018</v>
      </c>
      <c r="Z79" s="1012">
        <v>2019</v>
      </c>
      <c r="AA79" s="1012">
        <v>2020</v>
      </c>
      <c r="AB79" s="1012">
        <v>2021</v>
      </c>
      <c r="AC79" s="1012">
        <v>2022</v>
      </c>
      <c r="AD79" s="1012">
        <v>2023</v>
      </c>
      <c r="AE79" s="1012">
        <v>2024</v>
      </c>
      <c r="AF79" s="1012">
        <v>2025</v>
      </c>
      <c r="AG79" s="1012">
        <v>2026</v>
      </c>
      <c r="AH79" s="1012">
        <v>2027</v>
      </c>
      <c r="AI79" s="1012">
        <v>2028</v>
      </c>
      <c r="AJ79" s="1012">
        <v>2029</v>
      </c>
      <c r="AK79" s="1049">
        <v>2030</v>
      </c>
    </row>
    <row r="80" spans="3:37" ht="15.75">
      <c r="C80" s="5"/>
      <c r="D80" s="29" t="s">
        <v>1150</v>
      </c>
      <c r="G80" s="5"/>
      <c r="H80" s="5"/>
      <c r="I80" s="5"/>
      <c r="J80" s="5"/>
    </row>
    <row r="81" spans="1:132" ht="15.75">
      <c r="C81" s="5"/>
      <c r="D81" s="868"/>
      <c r="E81" s="492" t="s">
        <v>1151</v>
      </c>
      <c r="G81" s="5"/>
      <c r="H81" s="5"/>
      <c r="I81" s="5"/>
      <c r="J81" s="1056" t="s">
        <v>1152</v>
      </c>
      <c r="K81" s="5"/>
      <c r="L81" s="5"/>
      <c r="M81" s="5"/>
      <c r="N81" s="5">
        <v>0</v>
      </c>
      <c r="O81" s="5">
        <v>0</v>
      </c>
      <c r="P81" s="5">
        <v>0</v>
      </c>
      <c r="Q81" s="5">
        <v>-125934.50533017849</v>
      </c>
      <c r="R81" s="5">
        <v>-133605.72642746597</v>
      </c>
      <c r="S81" s="5">
        <v>-124436.41195385829</v>
      </c>
      <c r="T81" s="5">
        <v>-117165.36607161588</v>
      </c>
      <c r="U81" s="5">
        <v>-117255.30569800489</v>
      </c>
      <c r="V81" s="5">
        <v>-114069.21113898854</v>
      </c>
      <c r="W81" s="5">
        <v>-113431.57926128617</v>
      </c>
      <c r="X81" s="5">
        <v>-112504.74807705802</v>
      </c>
      <c r="Y81" s="5">
        <v>-116183.76067108751</v>
      </c>
      <c r="Z81" s="5">
        <v>-118840.3118603582</v>
      </c>
      <c r="AA81" s="5">
        <v>-126423.06023283087</v>
      </c>
      <c r="AB81" s="5">
        <v>-127270.96071248483</v>
      </c>
      <c r="AC81" s="5">
        <v>-126475.27318412866</v>
      </c>
      <c r="AD81" s="5">
        <v>-125718.36594614403</v>
      </c>
      <c r="AE81" s="5">
        <v>-124989.12789828272</v>
      </c>
      <c r="AF81" s="5">
        <v>-125139.49247276952</v>
      </c>
      <c r="AG81" s="5">
        <v>-124597.81801591662</v>
      </c>
      <c r="AH81" s="5">
        <v>-124080.63164933733</v>
      </c>
      <c r="AI81" s="5">
        <v>-123565.14625631149</v>
      </c>
      <c r="AJ81" s="5">
        <v>-123091.32027924157</v>
      </c>
      <c r="AK81" s="5">
        <v>-122637.98231066317</v>
      </c>
    </row>
    <row r="82" spans="1:132" s="19" customFormat="1" ht="15.75">
      <c r="A82" s="792"/>
      <c r="B82" s="792"/>
      <c r="C82" s="5"/>
      <c r="D82" s="868"/>
      <c r="E82" s="492" t="s">
        <v>1153</v>
      </c>
      <c r="F82" s="5"/>
      <c r="G82" s="5" t="s">
        <v>547</v>
      </c>
      <c r="H82" s="5"/>
      <c r="I82" s="5"/>
      <c r="J82" s="1056">
        <v>0</v>
      </c>
      <c r="K82" s="5"/>
      <c r="L82" s="5"/>
      <c r="M82" s="1056">
        <v>0</v>
      </c>
      <c r="N82" s="1056">
        <v>0</v>
      </c>
      <c r="O82" s="1056" t="e">
        <v>#REF!</v>
      </c>
      <c r="P82" s="1056">
        <v>0</v>
      </c>
      <c r="Q82" s="1056">
        <v>0</v>
      </c>
      <c r="R82" s="1056">
        <v>0</v>
      </c>
      <c r="S82" s="1056">
        <v>0</v>
      </c>
      <c r="T82" s="1056">
        <v>0</v>
      </c>
      <c r="U82" s="1056">
        <v>0</v>
      </c>
      <c r="V82" s="1056">
        <v>0</v>
      </c>
      <c r="W82" s="1056">
        <v>0</v>
      </c>
      <c r="X82" s="1056">
        <v>0</v>
      </c>
      <c r="Y82" s="1056">
        <v>0</v>
      </c>
      <c r="Z82" s="1056">
        <v>0</v>
      </c>
      <c r="AA82" s="1056">
        <v>0</v>
      </c>
      <c r="AB82" s="1056">
        <v>0</v>
      </c>
      <c r="AC82" s="1056">
        <v>0</v>
      </c>
      <c r="AD82" s="1056">
        <v>0</v>
      </c>
      <c r="AE82" s="1056">
        <v>0</v>
      </c>
      <c r="AF82" s="1056">
        <v>0</v>
      </c>
      <c r="AG82" s="1056">
        <v>0</v>
      </c>
      <c r="AH82" s="1056">
        <v>0</v>
      </c>
      <c r="AI82" s="1056">
        <v>0</v>
      </c>
      <c r="AJ82" s="1056">
        <v>0</v>
      </c>
      <c r="AK82" s="1056">
        <v>0</v>
      </c>
      <c r="AL82" s="28"/>
      <c r="AM82" s="28"/>
      <c r="AN82" s="28"/>
      <c r="AO82" s="28"/>
      <c r="AP82" s="28"/>
      <c r="AQ82" s="28"/>
      <c r="AR82" s="28"/>
      <c r="AS82" s="28"/>
      <c r="AT82" s="28"/>
      <c r="AU82" s="28"/>
      <c r="AV82" s="28"/>
      <c r="AW82" s="28"/>
      <c r="AX82" s="28"/>
      <c r="AY82" s="28"/>
      <c r="AZ82" s="28"/>
      <c r="BA82" s="28"/>
      <c r="BB82" s="28"/>
      <c r="BC82" s="28"/>
      <c r="BD82" s="28"/>
      <c r="BE82" s="28"/>
      <c r="BF82" s="28"/>
      <c r="BG82" s="28"/>
      <c r="BH82" s="28"/>
      <c r="BI82" s="28"/>
      <c r="BJ82" s="28"/>
      <c r="BK82" s="28"/>
      <c r="BL82" s="28"/>
      <c r="BM82" s="28"/>
      <c r="BN82" s="28"/>
      <c r="BO82" s="28"/>
      <c r="BP82" s="28"/>
      <c r="BQ82" s="28"/>
      <c r="BR82" s="28"/>
      <c r="BS82" s="28"/>
      <c r="BT82" s="28"/>
      <c r="BU82" s="28"/>
      <c r="BV82" s="28"/>
      <c r="BW82" s="28"/>
      <c r="BX82" s="28"/>
      <c r="BY82" s="28"/>
      <c r="BZ82" s="28"/>
      <c r="CA82" s="28"/>
      <c r="CB82" s="28"/>
      <c r="CC82" s="28"/>
      <c r="CD82" s="28"/>
      <c r="CE82" s="28"/>
      <c r="CF82" s="28"/>
      <c r="CG82" s="28"/>
      <c r="CH82" s="28"/>
      <c r="CI82" s="28"/>
      <c r="CJ82" s="28"/>
      <c r="CK82" s="28"/>
      <c r="CL82" s="28"/>
      <c r="CM82" s="28"/>
      <c r="CN82" s="28"/>
      <c r="CO82" s="28"/>
      <c r="CP82" s="28"/>
      <c r="CQ82" s="28"/>
      <c r="CR82" s="28"/>
      <c r="CS82" s="28"/>
      <c r="CT82" s="28"/>
      <c r="CU82" s="28"/>
      <c r="CV82" s="28"/>
      <c r="CW82" s="28"/>
      <c r="CX82" s="28"/>
      <c r="CY82" s="28"/>
      <c r="CZ82" s="28"/>
      <c r="DA82" s="28"/>
      <c r="DB82" s="28"/>
      <c r="DC82" s="28"/>
      <c r="DD82" s="28"/>
      <c r="DE82" s="28"/>
      <c r="DF82" s="28"/>
      <c r="DG82" s="28"/>
      <c r="DH82" s="28"/>
      <c r="DI82" s="28"/>
      <c r="DJ82" s="28"/>
      <c r="DK82" s="28"/>
      <c r="DL82" s="28"/>
      <c r="DM82" s="28"/>
      <c r="DN82" s="28"/>
      <c r="DO82" s="28"/>
      <c r="DP82" s="28"/>
      <c r="DQ82" s="28"/>
      <c r="DR82" s="28"/>
      <c r="DS82" s="28"/>
      <c r="DT82" s="28"/>
      <c r="DU82" s="28"/>
      <c r="DV82" s="28"/>
      <c r="DW82" s="28"/>
      <c r="DX82" s="28"/>
      <c r="DY82" s="28"/>
      <c r="DZ82" s="28"/>
      <c r="EA82" s="28"/>
      <c r="EB82" s="28"/>
    </row>
    <row r="83" spans="1:132" ht="15.75">
      <c r="C83" s="29"/>
      <c r="D83" s="526"/>
      <c r="E83" s="526" t="s">
        <v>1154</v>
      </c>
      <c r="F83" s="29"/>
      <c r="G83" s="29"/>
      <c r="H83" s="29"/>
      <c r="I83" s="29"/>
      <c r="J83" s="29"/>
      <c r="K83" s="29"/>
      <c r="L83" s="29"/>
      <c r="M83" s="29"/>
      <c r="N83" s="29">
        <v>0</v>
      </c>
      <c r="O83" s="29" t="e">
        <v>#REF!</v>
      </c>
      <c r="P83" s="29">
        <v>0</v>
      </c>
      <c r="Q83" s="29">
        <v>0</v>
      </c>
      <c r="R83" s="29">
        <v>0</v>
      </c>
      <c r="S83" s="29">
        <v>0</v>
      </c>
      <c r="T83" s="29">
        <v>0</v>
      </c>
      <c r="U83" s="29">
        <v>0</v>
      </c>
      <c r="V83" s="29">
        <v>0</v>
      </c>
      <c r="W83" s="29">
        <v>0</v>
      </c>
      <c r="X83" s="29">
        <v>0</v>
      </c>
      <c r="Y83" s="29">
        <v>0</v>
      </c>
      <c r="Z83" s="29">
        <v>0</v>
      </c>
      <c r="AA83" s="29">
        <v>0</v>
      </c>
      <c r="AB83" s="29">
        <v>0</v>
      </c>
      <c r="AC83" s="29">
        <v>0</v>
      </c>
      <c r="AD83" s="29">
        <v>0</v>
      </c>
      <c r="AE83" s="29">
        <v>0</v>
      </c>
      <c r="AF83" s="29">
        <v>0</v>
      </c>
      <c r="AG83" s="29">
        <v>0</v>
      </c>
      <c r="AH83" s="29">
        <v>0</v>
      </c>
      <c r="AI83" s="29">
        <v>0</v>
      </c>
      <c r="AJ83" s="29">
        <v>0</v>
      </c>
      <c r="AK83" s="29">
        <v>0</v>
      </c>
      <c r="AL83" s="19"/>
      <c r="AM83" s="19"/>
      <c r="AN83" s="19"/>
      <c r="AO83" s="19"/>
      <c r="AP83" s="19"/>
      <c r="AQ83" s="19"/>
      <c r="AR83" s="19"/>
      <c r="AS83" s="19"/>
      <c r="AT83" s="19"/>
      <c r="AU83" s="19"/>
      <c r="AV83" s="19"/>
      <c r="AW83" s="19"/>
      <c r="AX83" s="19"/>
      <c r="AY83" s="19"/>
      <c r="AZ83" s="19"/>
      <c r="BA83" s="19"/>
      <c r="BB83" s="19"/>
      <c r="BC83" s="19"/>
      <c r="BD83" s="19"/>
      <c r="BE83" s="19"/>
      <c r="BF83" s="19"/>
      <c r="BG83" s="19"/>
      <c r="BH83" s="19"/>
      <c r="BI83" s="19"/>
      <c r="BJ83" s="19"/>
      <c r="BK83" s="19"/>
      <c r="BL83" s="19"/>
      <c r="BM83" s="19"/>
      <c r="BN83" s="19"/>
      <c r="BO83" s="19"/>
      <c r="BP83" s="19"/>
      <c r="BQ83" s="19"/>
      <c r="BR83" s="19"/>
      <c r="BS83" s="19"/>
      <c r="BT83" s="19"/>
      <c r="BU83" s="19"/>
      <c r="BV83" s="19"/>
      <c r="BW83" s="19"/>
      <c r="BX83" s="19"/>
      <c r="BY83" s="19"/>
      <c r="BZ83" s="19"/>
      <c r="CA83" s="19"/>
      <c r="CB83" s="19"/>
      <c r="CC83" s="19"/>
      <c r="CD83" s="19"/>
      <c r="CE83" s="19"/>
      <c r="CF83" s="19"/>
      <c r="CG83" s="19"/>
      <c r="CH83" s="19"/>
      <c r="CI83" s="19"/>
      <c r="CJ83" s="19"/>
      <c r="CK83" s="19"/>
      <c r="CL83" s="19"/>
      <c r="CM83" s="19"/>
      <c r="CN83" s="19"/>
      <c r="CO83" s="19"/>
      <c r="CP83" s="19"/>
      <c r="CQ83" s="19"/>
      <c r="CR83" s="19"/>
      <c r="CS83" s="19"/>
      <c r="CT83" s="19"/>
      <c r="CU83" s="19"/>
      <c r="CV83" s="19"/>
      <c r="CW83" s="19"/>
      <c r="CX83" s="19"/>
      <c r="CY83" s="19"/>
      <c r="CZ83" s="19"/>
      <c r="DA83" s="19"/>
      <c r="DB83" s="19"/>
      <c r="DC83" s="19"/>
      <c r="DD83" s="19"/>
      <c r="DE83" s="19"/>
      <c r="DF83" s="19"/>
      <c r="DG83" s="19"/>
      <c r="DH83" s="19"/>
      <c r="DI83" s="19"/>
      <c r="DJ83" s="19"/>
      <c r="DK83" s="19"/>
      <c r="DL83" s="19"/>
      <c r="DM83" s="19"/>
      <c r="DN83" s="19"/>
      <c r="DO83" s="19"/>
      <c r="DP83" s="19"/>
      <c r="DQ83" s="19"/>
      <c r="DR83" s="19"/>
      <c r="DS83" s="19"/>
      <c r="DT83" s="19"/>
      <c r="DU83" s="19"/>
      <c r="DV83" s="19"/>
      <c r="DW83" s="19"/>
      <c r="DX83" s="19"/>
      <c r="DY83" s="19"/>
      <c r="DZ83" s="19"/>
      <c r="EA83" s="19"/>
      <c r="EB83" s="19"/>
    </row>
    <row r="84" spans="1:132" ht="15.75">
      <c r="C84" s="5"/>
      <c r="D84" s="526" t="s">
        <v>1155</v>
      </c>
      <c r="E84" s="1013"/>
      <c r="G84" s="5"/>
      <c r="H84" s="5"/>
      <c r="I84" s="5"/>
      <c r="J84" s="5"/>
    </row>
    <row r="85" spans="1:132" ht="15.75">
      <c r="C85" s="5"/>
      <c r="E85" s="526" t="s">
        <v>1156</v>
      </c>
      <c r="F85" s="492"/>
      <c r="G85" s="5"/>
      <c r="H85" s="5"/>
      <c r="I85" s="5"/>
      <c r="J85" s="5"/>
    </row>
    <row r="86" spans="1:132" ht="15.75">
      <c r="C86" s="5"/>
      <c r="E86" s="868"/>
      <c r="F86" s="492" t="s">
        <v>1151</v>
      </c>
      <c r="G86" s="5"/>
      <c r="H86" s="5"/>
      <c r="I86" s="5"/>
      <c r="J86" s="1056" t="s">
        <v>1152</v>
      </c>
      <c r="K86" s="5"/>
      <c r="L86" s="5"/>
      <c r="M86" s="5"/>
      <c r="N86" s="5">
        <v>0</v>
      </c>
      <c r="O86" s="5">
        <v>0</v>
      </c>
      <c r="P86" s="5">
        <v>0</v>
      </c>
      <c r="Q86" s="5">
        <v>-200000</v>
      </c>
      <c r="R86" s="5">
        <v>-200000</v>
      </c>
      <c r="S86" s="5">
        <v>-200000</v>
      </c>
      <c r="T86" s="5">
        <v>-200000</v>
      </c>
      <c r="U86" s="5">
        <v>-200000</v>
      </c>
      <c r="V86" s="5">
        <v>-200000</v>
      </c>
      <c r="W86" s="5">
        <v>-200000</v>
      </c>
      <c r="X86" s="5">
        <v>-200000</v>
      </c>
      <c r="Y86" s="5">
        <v>-200000</v>
      </c>
      <c r="Z86" s="5">
        <v>-200000</v>
      </c>
      <c r="AA86" s="5">
        <v>-200000</v>
      </c>
      <c r="AB86" s="5">
        <v>-200000</v>
      </c>
      <c r="AC86" s="5">
        <v>-200000</v>
      </c>
      <c r="AD86" s="5">
        <v>-200000</v>
      </c>
      <c r="AE86" s="5">
        <v>-200000</v>
      </c>
      <c r="AF86" s="5">
        <v>-200000</v>
      </c>
      <c r="AG86" s="5">
        <v>-200000</v>
      </c>
      <c r="AH86" s="5">
        <v>-200000</v>
      </c>
      <c r="AI86" s="5">
        <v>-200000</v>
      </c>
      <c r="AJ86" s="5">
        <v>-200000</v>
      </c>
      <c r="AK86" s="5">
        <v>-200000</v>
      </c>
    </row>
    <row r="87" spans="1:132" s="19" customFormat="1" ht="15.6" customHeight="1">
      <c r="A87" s="792"/>
      <c r="B87" s="792"/>
      <c r="C87" s="5"/>
      <c r="E87" s="868"/>
      <c r="F87" s="1071" t="s">
        <v>1183</v>
      </c>
      <c r="G87" s="5" t="s">
        <v>547</v>
      </c>
      <c r="H87" s="5"/>
      <c r="I87" s="5"/>
      <c r="J87" s="1056">
        <v>0</v>
      </c>
      <c r="K87" s="5"/>
      <c r="L87" s="5"/>
      <c r="M87" s="5"/>
      <c r="N87" s="5">
        <v>0</v>
      </c>
      <c r="O87" s="5">
        <v>0</v>
      </c>
      <c r="P87" s="5">
        <v>0</v>
      </c>
      <c r="Q87" s="5">
        <v>0</v>
      </c>
      <c r="R87" s="5">
        <v>0</v>
      </c>
      <c r="S87" s="5">
        <v>0</v>
      </c>
      <c r="T87" s="5">
        <v>159.45712188758989</v>
      </c>
      <c r="U87" s="5">
        <v>172.66577731730098</v>
      </c>
      <c r="V87" s="5">
        <v>194.26656700293466</v>
      </c>
      <c r="W87" s="5">
        <v>218.00028583200358</v>
      </c>
      <c r="X87" s="5">
        <v>225.0684167466834</v>
      </c>
      <c r="Y87" s="5">
        <v>237.53987621440038</v>
      </c>
      <c r="Z87" s="5">
        <v>258.88660533517958</v>
      </c>
      <c r="AA87" s="5">
        <v>285.45028732495825</v>
      </c>
      <c r="AB87" s="5">
        <v>295.80106812350698</v>
      </c>
      <c r="AC87" s="5">
        <v>310.08545538563897</v>
      </c>
      <c r="AD87" s="5">
        <v>337.4417810347075</v>
      </c>
      <c r="AE87" s="5">
        <v>344.25828353145619</v>
      </c>
      <c r="AF87" s="5">
        <v>349.83401655898012</v>
      </c>
      <c r="AG87" s="5">
        <v>357.58420382710284</v>
      </c>
      <c r="AH87" s="5">
        <v>365.21274050051841</v>
      </c>
      <c r="AI87" s="5">
        <v>372.00109544023519</v>
      </c>
      <c r="AJ87" s="5">
        <v>388.58856466855701</v>
      </c>
      <c r="AK87" s="5">
        <v>414.16923807642371</v>
      </c>
      <c r="AL87" s="28"/>
      <c r="AM87" s="28"/>
      <c r="AN87" s="28"/>
      <c r="AO87" s="28"/>
      <c r="AP87" s="28"/>
      <c r="AQ87" s="28"/>
      <c r="AR87" s="28"/>
      <c r="AS87" s="28"/>
      <c r="AT87" s="28"/>
      <c r="AU87" s="28"/>
      <c r="AV87" s="28"/>
      <c r="AW87" s="28"/>
      <c r="AX87" s="28"/>
      <c r="AY87" s="28"/>
      <c r="AZ87" s="28"/>
      <c r="BA87" s="28"/>
      <c r="BB87" s="28"/>
      <c r="BC87" s="28"/>
      <c r="BD87" s="28"/>
      <c r="BE87" s="28"/>
      <c r="BF87" s="28"/>
      <c r="BG87" s="28"/>
      <c r="BH87" s="28"/>
      <c r="BI87" s="28"/>
      <c r="BJ87" s="28"/>
      <c r="BK87" s="28"/>
      <c r="BL87" s="28"/>
      <c r="BM87" s="28"/>
      <c r="BN87" s="28"/>
      <c r="BO87" s="28"/>
      <c r="BP87" s="28"/>
      <c r="BQ87" s="28"/>
      <c r="BR87" s="28"/>
      <c r="BS87" s="28"/>
      <c r="BT87" s="28"/>
      <c r="BU87" s="28"/>
      <c r="BV87" s="28"/>
      <c r="BW87" s="28"/>
      <c r="BX87" s="28"/>
      <c r="BY87" s="28"/>
      <c r="BZ87" s="28"/>
      <c r="CA87" s="28"/>
      <c r="CB87" s="28"/>
      <c r="CC87" s="28"/>
      <c r="CD87" s="28"/>
      <c r="CE87" s="28"/>
      <c r="CF87" s="28"/>
      <c r="CG87" s="28"/>
      <c r="CH87" s="28"/>
      <c r="CI87" s="28"/>
      <c r="CJ87" s="28"/>
      <c r="CK87" s="28"/>
      <c r="CL87" s="28"/>
      <c r="CM87" s="28"/>
      <c r="CN87" s="28"/>
      <c r="CO87" s="28"/>
      <c r="CP87" s="28"/>
      <c r="CQ87" s="28"/>
      <c r="CR87" s="28"/>
      <c r="CS87" s="28"/>
      <c r="CT87" s="28"/>
      <c r="CU87" s="28"/>
      <c r="CV87" s="28"/>
      <c r="CW87" s="28"/>
      <c r="CX87" s="28"/>
      <c r="CY87" s="28"/>
      <c r="CZ87" s="28"/>
      <c r="DA87" s="28"/>
      <c r="DB87" s="28"/>
      <c r="DC87" s="28"/>
      <c r="DD87" s="28"/>
      <c r="DE87" s="28"/>
      <c r="DF87" s="28"/>
      <c r="DG87" s="28"/>
      <c r="DH87" s="28"/>
      <c r="DI87" s="28"/>
      <c r="DJ87" s="28"/>
      <c r="DK87" s="28"/>
      <c r="DL87" s="28"/>
      <c r="DM87" s="28"/>
      <c r="DN87" s="28"/>
      <c r="DO87" s="28"/>
      <c r="DP87" s="28"/>
      <c r="DQ87" s="28"/>
      <c r="DR87" s="28"/>
      <c r="DS87" s="28"/>
      <c r="DT87" s="28"/>
      <c r="DU87" s="28"/>
      <c r="DV87" s="28"/>
      <c r="DW87" s="28"/>
      <c r="DX87" s="28"/>
      <c r="DY87" s="28"/>
      <c r="DZ87" s="28"/>
      <c r="EA87" s="28"/>
      <c r="EB87" s="28"/>
    </row>
    <row r="88" spans="1:132" ht="15.75">
      <c r="C88" s="29"/>
      <c r="E88" s="868"/>
      <c r="F88" s="526" t="s">
        <v>1154</v>
      </c>
      <c r="G88" s="29"/>
      <c r="H88" s="29"/>
      <c r="I88" s="29"/>
      <c r="J88" s="29"/>
      <c r="K88" s="29"/>
      <c r="L88" s="29"/>
      <c r="M88" s="29"/>
      <c r="N88" s="29">
        <v>0</v>
      </c>
      <c r="O88" s="29">
        <v>0</v>
      </c>
      <c r="P88" s="29">
        <v>0</v>
      </c>
      <c r="Q88" s="29">
        <v>0</v>
      </c>
      <c r="R88" s="29">
        <v>0</v>
      </c>
      <c r="S88" s="29">
        <v>0</v>
      </c>
      <c r="T88" s="29">
        <v>-31891424.37751798</v>
      </c>
      <c r="U88" s="29">
        <v>-34533155.463460192</v>
      </c>
      <c r="V88" s="29">
        <v>-38853313.400586933</v>
      </c>
      <c r="W88" s="29">
        <v>-43600057.166400716</v>
      </c>
      <c r="X88" s="29">
        <v>-45013683.349336676</v>
      </c>
      <c r="Y88" s="29">
        <v>-47507975.242880076</v>
      </c>
      <c r="Z88" s="29">
        <v>-51777321.067035913</v>
      </c>
      <c r="AA88" s="29">
        <v>-57090057.464991651</v>
      </c>
      <c r="AB88" s="29">
        <v>-59160213.624701396</v>
      </c>
      <c r="AC88" s="29">
        <v>-62017091.077127792</v>
      </c>
      <c r="AD88" s="29">
        <v>-67488356.2069415</v>
      </c>
      <c r="AE88" s="29">
        <v>-68851656.706291243</v>
      </c>
      <c r="AF88" s="29">
        <v>-69966803.311796024</v>
      </c>
      <c r="AG88" s="29">
        <v>-71516840.765420571</v>
      </c>
      <c r="AH88" s="29">
        <v>-73042548.100103676</v>
      </c>
      <c r="AI88" s="29">
        <v>-74400219.088047042</v>
      </c>
      <c r="AJ88" s="29">
        <v>-77717712.93371141</v>
      </c>
      <c r="AK88" s="29">
        <v>-82833847.615284741</v>
      </c>
      <c r="AL88" s="19"/>
      <c r="AM88" s="19"/>
      <c r="AN88" s="19"/>
      <c r="AO88" s="19"/>
      <c r="AP88" s="19"/>
      <c r="AQ88" s="19"/>
      <c r="AR88" s="19"/>
      <c r="AS88" s="19"/>
      <c r="AT88" s="19"/>
      <c r="AU88" s="19"/>
      <c r="AV88" s="19"/>
      <c r="AW88" s="19"/>
      <c r="AX88" s="19"/>
      <c r="AY88" s="19"/>
      <c r="AZ88" s="19"/>
      <c r="BA88" s="19"/>
      <c r="BB88" s="19"/>
      <c r="BC88" s="19"/>
      <c r="BD88" s="19"/>
      <c r="BE88" s="19"/>
      <c r="BF88" s="19"/>
      <c r="BG88" s="19"/>
      <c r="BH88" s="19"/>
      <c r="BI88" s="19"/>
      <c r="BJ88" s="19"/>
      <c r="BK88" s="19"/>
      <c r="BL88" s="19"/>
      <c r="BM88" s="19"/>
      <c r="BN88" s="19"/>
      <c r="BO88" s="19"/>
      <c r="BP88" s="19"/>
      <c r="BQ88" s="19"/>
      <c r="BR88" s="19"/>
      <c r="BS88" s="19"/>
      <c r="BT88" s="19"/>
      <c r="BU88" s="19"/>
      <c r="BV88" s="19"/>
      <c r="BW88" s="19"/>
      <c r="BX88" s="19"/>
      <c r="BY88" s="19"/>
      <c r="BZ88" s="19"/>
      <c r="CA88" s="19"/>
      <c r="CB88" s="19"/>
      <c r="CC88" s="19"/>
      <c r="CD88" s="19"/>
      <c r="CE88" s="19"/>
      <c r="CF88" s="19"/>
      <c r="CG88" s="19"/>
      <c r="CH88" s="19"/>
      <c r="CI88" s="19"/>
      <c r="CJ88" s="19"/>
      <c r="CK88" s="19"/>
      <c r="CL88" s="19"/>
      <c r="CM88" s="19"/>
      <c r="CN88" s="19"/>
      <c r="CO88" s="19"/>
      <c r="CP88" s="19"/>
      <c r="CQ88" s="19"/>
      <c r="CR88" s="19"/>
      <c r="CS88" s="19"/>
      <c r="CT88" s="19"/>
      <c r="CU88" s="19"/>
      <c r="CV88" s="19"/>
      <c r="CW88" s="19"/>
      <c r="CX88" s="19"/>
      <c r="CY88" s="19"/>
      <c r="CZ88" s="19"/>
      <c r="DA88" s="19"/>
      <c r="DB88" s="19"/>
      <c r="DC88" s="19"/>
      <c r="DD88" s="19"/>
      <c r="DE88" s="19"/>
      <c r="DF88" s="19"/>
      <c r="DG88" s="19"/>
      <c r="DH88" s="19"/>
      <c r="DI88" s="19"/>
      <c r="DJ88" s="19"/>
      <c r="DK88" s="19"/>
      <c r="DL88" s="19"/>
      <c r="DM88" s="19"/>
      <c r="DN88" s="19"/>
      <c r="DO88" s="19"/>
      <c r="DP88" s="19"/>
      <c r="DQ88" s="19"/>
      <c r="DR88" s="19"/>
      <c r="DS88" s="19"/>
      <c r="DT88" s="19"/>
      <c r="DU88" s="19"/>
      <c r="DV88" s="19"/>
      <c r="DW88" s="19"/>
      <c r="DX88" s="19"/>
      <c r="DY88" s="19"/>
      <c r="DZ88" s="19"/>
      <c r="EA88" s="19"/>
      <c r="EB88" s="19"/>
    </row>
    <row r="89" spans="1:132" ht="15.75">
      <c r="C89" s="5"/>
      <c r="E89" s="526" t="s">
        <v>28</v>
      </c>
      <c r="G89" s="5"/>
      <c r="H89" s="5"/>
      <c r="I89" s="5"/>
      <c r="J89" s="5"/>
      <c r="K89" s="5"/>
      <c r="L89" s="5"/>
      <c r="M89" s="5"/>
      <c r="N89" s="5"/>
      <c r="O89" s="5"/>
      <c r="P89" s="5"/>
      <c r="Q89" s="5"/>
      <c r="R89" s="5"/>
      <c r="S89" s="5"/>
      <c r="T89" s="5"/>
      <c r="U89" s="5"/>
      <c r="V89" s="5"/>
      <c r="W89" s="5"/>
      <c r="X89" s="5"/>
      <c r="Y89" s="5"/>
      <c r="Z89" s="5"/>
      <c r="AA89" s="5"/>
      <c r="AB89" s="5"/>
      <c r="AC89" s="5"/>
      <c r="AD89" s="5"/>
      <c r="AE89" s="5"/>
      <c r="AF89" s="5"/>
      <c r="AG89" s="5"/>
      <c r="AH89" s="5"/>
      <c r="AI89" s="5"/>
      <c r="AJ89" s="5"/>
      <c r="AK89" s="5"/>
    </row>
    <row r="90" spans="1:132" ht="15.75">
      <c r="E90" s="868"/>
      <c r="F90" s="492" t="s">
        <v>1151</v>
      </c>
      <c r="G90" s="5"/>
      <c r="H90" s="5"/>
      <c r="I90" s="5"/>
      <c r="J90" s="5"/>
      <c r="K90" s="5"/>
      <c r="L90" s="5"/>
      <c r="M90" s="5"/>
      <c r="N90" s="5">
        <v>0</v>
      </c>
      <c r="O90" s="5">
        <v>0</v>
      </c>
      <c r="P90" s="5">
        <v>0</v>
      </c>
      <c r="Q90" s="5">
        <v>0</v>
      </c>
      <c r="R90" s="5">
        <v>0</v>
      </c>
      <c r="S90" s="5">
        <v>0</v>
      </c>
      <c r="T90" s="5">
        <v>0</v>
      </c>
      <c r="U90" s="5">
        <v>0</v>
      </c>
      <c r="V90" s="5">
        <v>0</v>
      </c>
      <c r="W90" s="5">
        <v>0</v>
      </c>
      <c r="X90" s="5">
        <v>0</v>
      </c>
      <c r="Y90" s="5">
        <v>0</v>
      </c>
      <c r="Z90" s="5">
        <v>0</v>
      </c>
      <c r="AA90" s="5">
        <v>0</v>
      </c>
      <c r="AB90" s="5">
        <v>0</v>
      </c>
      <c r="AC90" s="5">
        <v>0</v>
      </c>
      <c r="AD90" s="5">
        <v>0</v>
      </c>
      <c r="AE90" s="5">
        <v>0</v>
      </c>
      <c r="AF90" s="5">
        <v>0</v>
      </c>
      <c r="AG90" s="5">
        <v>0</v>
      </c>
      <c r="AH90" s="5">
        <v>0</v>
      </c>
      <c r="AI90" s="5">
        <v>0</v>
      </c>
      <c r="AJ90" s="5">
        <v>0</v>
      </c>
      <c r="AK90" s="5">
        <v>0</v>
      </c>
    </row>
    <row r="91" spans="1:132" s="19" customFormat="1" ht="15.75">
      <c r="A91" s="792"/>
      <c r="B91" s="792"/>
      <c r="C91" s="28"/>
      <c r="E91" s="5"/>
      <c r="F91" s="5" t="s">
        <v>1184</v>
      </c>
      <c r="G91" s="5" t="s">
        <v>547</v>
      </c>
      <c r="H91" s="28"/>
      <c r="I91" s="28"/>
      <c r="J91" s="28"/>
      <c r="K91" s="5"/>
      <c r="L91" s="5"/>
      <c r="M91" s="5"/>
      <c r="N91" s="5">
        <v>0</v>
      </c>
      <c r="O91" s="5">
        <v>0</v>
      </c>
      <c r="P91" s="5">
        <v>0</v>
      </c>
      <c r="Q91" s="5">
        <v>0</v>
      </c>
      <c r="R91" s="5">
        <v>0</v>
      </c>
      <c r="S91" s="5">
        <v>0</v>
      </c>
      <c r="T91" s="5">
        <v>108.73943175948894</v>
      </c>
      <c r="U91" s="5">
        <v>94.68375181016917</v>
      </c>
      <c r="V91" s="5">
        <v>100.48740186342883</v>
      </c>
      <c r="W91" s="5">
        <v>106.72920497842927</v>
      </c>
      <c r="X91" s="5">
        <v>113.91758571613184</v>
      </c>
      <c r="Y91" s="5">
        <v>121.27345283626477</v>
      </c>
      <c r="Z91" s="5">
        <v>130.13146568516876</v>
      </c>
      <c r="AA91" s="5">
        <v>139.60562968788182</v>
      </c>
      <c r="AB91" s="5">
        <v>148.01035471713411</v>
      </c>
      <c r="AC91" s="5">
        <v>156.94927148143771</v>
      </c>
      <c r="AD91" s="5">
        <v>166.4582060062323</v>
      </c>
      <c r="AE91" s="5">
        <v>176.57550493332431</v>
      </c>
      <c r="AF91" s="5">
        <v>187.34221989691341</v>
      </c>
      <c r="AG91" s="5">
        <v>198.10464748794354</v>
      </c>
      <c r="AH91" s="5">
        <v>209.50286862025817</v>
      </c>
      <c r="AI91" s="5">
        <v>221.57551002224261</v>
      </c>
      <c r="AJ91" s="5">
        <v>234.36360835229436</v>
      </c>
      <c r="AK91" s="5">
        <v>247.91076419687445</v>
      </c>
      <c r="AL91" s="28"/>
      <c r="AM91" s="28"/>
      <c r="AN91" s="28"/>
      <c r="AO91" s="28"/>
      <c r="AP91" s="28"/>
      <c r="AQ91" s="28"/>
      <c r="AR91" s="28"/>
      <c r="AS91" s="28"/>
      <c r="AT91" s="28"/>
      <c r="AU91" s="28"/>
      <c r="AV91" s="28"/>
      <c r="AW91" s="28"/>
      <c r="AX91" s="28"/>
      <c r="AY91" s="28"/>
      <c r="AZ91" s="28"/>
      <c r="BA91" s="28"/>
      <c r="BB91" s="28"/>
      <c r="BC91" s="28"/>
      <c r="BD91" s="28"/>
      <c r="BE91" s="28"/>
      <c r="BF91" s="28"/>
      <c r="BG91" s="28"/>
      <c r="BH91" s="28"/>
      <c r="BI91" s="28"/>
      <c r="BJ91" s="28"/>
      <c r="BK91" s="28"/>
      <c r="BL91" s="28"/>
      <c r="BM91" s="28"/>
      <c r="BN91" s="28"/>
      <c r="BO91" s="28"/>
      <c r="BP91" s="28"/>
      <c r="BQ91" s="28"/>
      <c r="BR91" s="28"/>
      <c r="BS91" s="28"/>
      <c r="BT91" s="28"/>
      <c r="BU91" s="28"/>
      <c r="BV91" s="28"/>
      <c r="BW91" s="28"/>
      <c r="BX91" s="28"/>
      <c r="BY91" s="28"/>
      <c r="BZ91" s="28"/>
      <c r="CA91" s="28"/>
      <c r="CB91" s="28"/>
      <c r="CC91" s="28"/>
      <c r="CD91" s="28"/>
      <c r="CE91" s="28"/>
      <c r="CF91" s="28"/>
      <c r="CG91" s="28"/>
      <c r="CH91" s="28"/>
      <c r="CI91" s="28"/>
      <c r="CJ91" s="28"/>
      <c r="CK91" s="28"/>
      <c r="CL91" s="28"/>
      <c r="CM91" s="28"/>
      <c r="CN91" s="28"/>
      <c r="CO91" s="28"/>
      <c r="CP91" s="28"/>
      <c r="CQ91" s="28"/>
      <c r="CR91" s="28"/>
      <c r="CS91" s="28"/>
      <c r="CT91" s="28"/>
      <c r="CU91" s="28"/>
      <c r="CV91" s="28"/>
      <c r="CW91" s="28"/>
      <c r="CX91" s="28"/>
      <c r="CY91" s="28"/>
      <c r="CZ91" s="28"/>
      <c r="DA91" s="28"/>
      <c r="DB91" s="28"/>
      <c r="DC91" s="28"/>
      <c r="DD91" s="28"/>
      <c r="DE91" s="28"/>
      <c r="DF91" s="28"/>
      <c r="DG91" s="28"/>
      <c r="DH91" s="28"/>
      <c r="DI91" s="28"/>
      <c r="DJ91" s="28"/>
      <c r="DK91" s="28"/>
      <c r="DL91" s="28"/>
      <c r="DM91" s="28"/>
      <c r="DN91" s="28"/>
      <c r="DO91" s="28"/>
      <c r="DP91" s="28"/>
      <c r="DQ91" s="28"/>
      <c r="DR91" s="28"/>
      <c r="DS91" s="28"/>
      <c r="DT91" s="28"/>
      <c r="DU91" s="28"/>
      <c r="DV91" s="28"/>
      <c r="DW91" s="28"/>
      <c r="DX91" s="28"/>
      <c r="DY91" s="28"/>
      <c r="DZ91" s="28"/>
      <c r="EA91" s="28"/>
      <c r="EB91" s="28"/>
    </row>
    <row r="92" spans="1:132" ht="15.75">
      <c r="C92" s="19"/>
      <c r="E92" s="29"/>
      <c r="F92" s="526" t="s">
        <v>1154</v>
      </c>
      <c r="G92" s="29"/>
      <c r="H92" s="29"/>
      <c r="I92" s="29"/>
      <c r="J92" s="29"/>
      <c r="K92" s="29"/>
      <c r="L92" s="29"/>
      <c r="M92" s="29"/>
      <c r="N92" s="29">
        <v>0</v>
      </c>
      <c r="O92" s="29">
        <v>0</v>
      </c>
      <c r="P92" s="29">
        <v>0</v>
      </c>
      <c r="Q92" s="29">
        <v>0</v>
      </c>
      <c r="R92" s="29">
        <v>0</v>
      </c>
      <c r="S92" s="29">
        <v>0</v>
      </c>
      <c r="T92" s="29">
        <v>0</v>
      </c>
      <c r="U92" s="29">
        <v>0</v>
      </c>
      <c r="V92" s="29">
        <v>0</v>
      </c>
      <c r="W92" s="29">
        <v>0</v>
      </c>
      <c r="X92" s="29">
        <v>0</v>
      </c>
      <c r="Y92" s="29">
        <v>0</v>
      </c>
      <c r="Z92" s="29">
        <v>0</v>
      </c>
      <c r="AA92" s="29">
        <v>0</v>
      </c>
      <c r="AB92" s="29">
        <v>0</v>
      </c>
      <c r="AC92" s="29">
        <v>0</v>
      </c>
      <c r="AD92" s="29">
        <v>0</v>
      </c>
      <c r="AE92" s="29">
        <v>0</v>
      </c>
      <c r="AF92" s="29">
        <v>0</v>
      </c>
      <c r="AG92" s="29">
        <v>0</v>
      </c>
      <c r="AH92" s="29">
        <v>0</v>
      </c>
      <c r="AI92" s="29">
        <v>0</v>
      </c>
      <c r="AJ92" s="29">
        <v>0</v>
      </c>
      <c r="AK92" s="29">
        <v>0</v>
      </c>
      <c r="AL92" s="19"/>
      <c r="AM92" s="19"/>
      <c r="AN92" s="19"/>
      <c r="AO92" s="19"/>
      <c r="AP92" s="19"/>
      <c r="AQ92" s="19"/>
      <c r="AR92" s="19"/>
      <c r="AS92" s="19"/>
      <c r="AT92" s="19"/>
      <c r="AU92" s="19"/>
      <c r="AV92" s="19"/>
      <c r="AW92" s="19"/>
      <c r="AX92" s="19"/>
      <c r="AY92" s="19"/>
      <c r="AZ92" s="19"/>
      <c r="BA92" s="19"/>
      <c r="BB92" s="19"/>
      <c r="BC92" s="19"/>
      <c r="BD92" s="19"/>
      <c r="BE92" s="19"/>
      <c r="BF92" s="19"/>
      <c r="BG92" s="19"/>
      <c r="BH92" s="19"/>
      <c r="BI92" s="19"/>
      <c r="BJ92" s="19"/>
      <c r="BK92" s="19"/>
      <c r="BL92" s="19"/>
      <c r="BM92" s="19"/>
      <c r="BN92" s="19"/>
      <c r="BO92" s="19"/>
      <c r="BP92" s="19"/>
      <c r="BQ92" s="19"/>
      <c r="BR92" s="19"/>
      <c r="BS92" s="19"/>
      <c r="BT92" s="19"/>
      <c r="BU92" s="19"/>
      <c r="BV92" s="19"/>
      <c r="BW92" s="19"/>
      <c r="BX92" s="19"/>
      <c r="BY92" s="19"/>
      <c r="BZ92" s="19"/>
      <c r="CA92" s="19"/>
      <c r="CB92" s="19"/>
      <c r="CC92" s="19"/>
      <c r="CD92" s="19"/>
      <c r="CE92" s="19"/>
      <c r="CF92" s="19"/>
      <c r="CG92" s="19"/>
      <c r="CH92" s="19"/>
      <c r="CI92" s="19"/>
      <c r="CJ92" s="19"/>
      <c r="CK92" s="19"/>
      <c r="CL92" s="19"/>
      <c r="CM92" s="19"/>
      <c r="CN92" s="19"/>
      <c r="CO92" s="19"/>
      <c r="CP92" s="19"/>
      <c r="CQ92" s="19"/>
      <c r="CR92" s="19"/>
      <c r="CS92" s="19"/>
      <c r="CT92" s="19"/>
      <c r="CU92" s="19"/>
      <c r="CV92" s="19"/>
      <c r="CW92" s="19"/>
      <c r="CX92" s="19"/>
      <c r="CY92" s="19"/>
      <c r="CZ92" s="19"/>
      <c r="DA92" s="19"/>
      <c r="DB92" s="19"/>
      <c r="DC92" s="19"/>
      <c r="DD92" s="19"/>
      <c r="DE92" s="19"/>
      <c r="DF92" s="19"/>
      <c r="DG92" s="19"/>
      <c r="DH92" s="19"/>
      <c r="DI92" s="19"/>
      <c r="DJ92" s="19"/>
      <c r="DK92" s="19"/>
      <c r="DL92" s="19"/>
      <c r="DM92" s="19"/>
      <c r="DN92" s="19"/>
      <c r="DO92" s="19"/>
      <c r="DP92" s="19"/>
      <c r="DQ92" s="19"/>
      <c r="DR92" s="19"/>
      <c r="DS92" s="19"/>
      <c r="DT92" s="19"/>
      <c r="DU92" s="19"/>
      <c r="DV92" s="19"/>
      <c r="DW92" s="19"/>
      <c r="DX92" s="19"/>
      <c r="DY92" s="19"/>
      <c r="DZ92" s="19"/>
      <c r="EA92" s="19"/>
      <c r="EB92" s="19"/>
    </row>
    <row r="93" spans="1:132" ht="15.75">
      <c r="C93" s="19"/>
      <c r="D93" s="28"/>
      <c r="E93" s="29" t="s">
        <v>1159</v>
      </c>
      <c r="F93" s="29"/>
      <c r="G93" s="19"/>
      <c r="H93" s="19"/>
      <c r="I93" s="19"/>
      <c r="J93" s="19"/>
      <c r="K93" s="29"/>
      <c r="L93" s="29"/>
      <c r="M93" s="29"/>
      <c r="N93" s="29">
        <v>0</v>
      </c>
      <c r="O93" s="29">
        <v>0</v>
      </c>
      <c r="P93" s="29">
        <v>0</v>
      </c>
      <c r="Q93" s="29">
        <v>0</v>
      </c>
      <c r="R93" s="29">
        <v>0</v>
      </c>
      <c r="S93" s="29">
        <v>0</v>
      </c>
      <c r="T93" s="29">
        <v>-31891424.37751798</v>
      </c>
      <c r="U93" s="29">
        <v>-34533155.463460192</v>
      </c>
      <c r="V93" s="29">
        <v>-38853313.400586933</v>
      </c>
      <c r="W93" s="29">
        <v>-43600057.166400716</v>
      </c>
      <c r="X93" s="29">
        <v>-45013683.349336676</v>
      </c>
      <c r="Y93" s="29">
        <v>-47507975.242880076</v>
      </c>
      <c r="Z93" s="29">
        <v>-51777321.067035913</v>
      </c>
      <c r="AA93" s="29">
        <v>-57090057.464991651</v>
      </c>
      <c r="AB93" s="29">
        <v>-59160213.624701396</v>
      </c>
      <c r="AC93" s="29">
        <v>-62017091.077127792</v>
      </c>
      <c r="AD93" s="29">
        <v>-67488356.2069415</v>
      </c>
      <c r="AE93" s="29">
        <v>-68851656.706291243</v>
      </c>
      <c r="AF93" s="29">
        <v>-69966803.311796024</v>
      </c>
      <c r="AG93" s="29">
        <v>-71516840.765420571</v>
      </c>
      <c r="AH93" s="29">
        <v>-73042548.100103676</v>
      </c>
      <c r="AI93" s="29">
        <v>-74400219.088047042</v>
      </c>
      <c r="AJ93" s="29">
        <v>-77717712.93371141</v>
      </c>
      <c r="AK93" s="29">
        <v>-82833847.615284741</v>
      </c>
      <c r="AL93" s="19"/>
      <c r="AM93" s="19"/>
      <c r="AN93" s="19"/>
      <c r="AO93" s="19"/>
      <c r="AP93" s="19"/>
      <c r="AQ93" s="19"/>
      <c r="AR93" s="19"/>
      <c r="AS93" s="19"/>
      <c r="AT93" s="19"/>
      <c r="AU93" s="19"/>
      <c r="AV93" s="19"/>
      <c r="AW93" s="19"/>
      <c r="AX93" s="19"/>
      <c r="AY93" s="19"/>
      <c r="AZ93" s="19"/>
      <c r="BA93" s="19"/>
      <c r="BB93" s="19"/>
      <c r="BC93" s="19"/>
      <c r="BD93" s="19"/>
      <c r="BE93" s="19"/>
      <c r="BF93" s="19"/>
      <c r="BG93" s="19"/>
      <c r="BH93" s="19"/>
      <c r="BI93" s="19"/>
      <c r="BJ93" s="19"/>
      <c r="BK93" s="19"/>
      <c r="BL93" s="19"/>
      <c r="BM93" s="19"/>
      <c r="BN93" s="19"/>
      <c r="BO93" s="19"/>
      <c r="BP93" s="19"/>
      <c r="BQ93" s="19"/>
      <c r="BR93" s="19"/>
      <c r="BS93" s="19"/>
      <c r="BT93" s="19"/>
      <c r="BU93" s="19"/>
      <c r="BV93" s="19"/>
      <c r="BW93" s="19"/>
      <c r="BX93" s="19"/>
      <c r="BY93" s="19"/>
      <c r="BZ93" s="19"/>
      <c r="CA93" s="19"/>
      <c r="CB93" s="19"/>
      <c r="CC93" s="19"/>
      <c r="CD93" s="19"/>
      <c r="CE93" s="19"/>
      <c r="CF93" s="19"/>
      <c r="CG93" s="19"/>
      <c r="CH93" s="19"/>
      <c r="CI93" s="19"/>
      <c r="CJ93" s="19"/>
      <c r="CK93" s="19"/>
      <c r="CL93" s="19"/>
      <c r="CM93" s="19"/>
      <c r="CN93" s="19"/>
      <c r="CO93" s="19"/>
      <c r="CP93" s="19"/>
      <c r="CQ93" s="19"/>
      <c r="CR93" s="19"/>
      <c r="CS93" s="19"/>
      <c r="CT93" s="19"/>
      <c r="CU93" s="19"/>
      <c r="CV93" s="19"/>
      <c r="CW93" s="19"/>
      <c r="CX93" s="19"/>
      <c r="CY93" s="19"/>
      <c r="CZ93" s="19"/>
      <c r="DA93" s="19"/>
      <c r="DB93" s="19"/>
      <c r="DC93" s="19"/>
      <c r="DD93" s="19"/>
      <c r="DE93" s="19"/>
      <c r="DF93" s="19"/>
      <c r="DG93" s="19"/>
      <c r="DH93" s="19"/>
      <c r="DI93" s="19"/>
      <c r="DJ93" s="19"/>
      <c r="DK93" s="19"/>
      <c r="DL93" s="19"/>
      <c r="DM93" s="19"/>
      <c r="DN93" s="19"/>
      <c r="DO93" s="19"/>
      <c r="DP93" s="19"/>
      <c r="DQ93" s="19"/>
      <c r="DR93" s="19"/>
      <c r="DS93" s="19"/>
      <c r="DT93" s="19"/>
      <c r="DU93" s="19"/>
      <c r="DV93" s="19"/>
      <c r="DW93" s="19"/>
      <c r="DX93" s="19"/>
      <c r="DY93" s="19"/>
      <c r="DZ93" s="19"/>
      <c r="EA93" s="19"/>
      <c r="EB93" s="19"/>
    </row>
    <row r="96" spans="1:132" ht="15.75">
      <c r="D96" s="29" t="s">
        <v>1160</v>
      </c>
    </row>
    <row r="97" spans="4:37">
      <c r="E97" s="5" t="s">
        <v>1066</v>
      </c>
      <c r="K97" s="5"/>
      <c r="L97" s="5"/>
      <c r="M97" s="5"/>
      <c r="N97" s="5">
        <v>0</v>
      </c>
      <c r="O97" s="5">
        <v>0</v>
      </c>
      <c r="P97" s="5">
        <v>0</v>
      </c>
      <c r="Q97" s="5">
        <v>0</v>
      </c>
      <c r="R97" s="5">
        <v>0</v>
      </c>
      <c r="S97" s="5">
        <v>0</v>
      </c>
      <c r="T97" s="5">
        <v>0</v>
      </c>
      <c r="U97" s="5">
        <v>0</v>
      </c>
      <c r="V97" s="5">
        <v>0</v>
      </c>
      <c r="W97" s="5">
        <v>0</v>
      </c>
      <c r="X97" s="5">
        <v>0</v>
      </c>
      <c r="Y97" s="5">
        <v>0</v>
      </c>
      <c r="Z97" s="5">
        <v>0</v>
      </c>
      <c r="AA97" s="5">
        <v>0</v>
      </c>
      <c r="AB97" s="5">
        <v>0</v>
      </c>
      <c r="AC97" s="5">
        <v>0</v>
      </c>
      <c r="AD97" s="5">
        <v>0</v>
      </c>
      <c r="AE97" s="5">
        <v>0</v>
      </c>
      <c r="AF97" s="5">
        <v>0</v>
      </c>
      <c r="AG97" s="5">
        <v>0</v>
      </c>
      <c r="AH97" s="5">
        <v>0</v>
      </c>
      <c r="AI97" s="5">
        <v>0</v>
      </c>
      <c r="AJ97" s="5">
        <v>0</v>
      </c>
      <c r="AK97" s="5">
        <v>0</v>
      </c>
    </row>
    <row r="98" spans="4:37">
      <c r="E98" s="5" t="s">
        <v>552</v>
      </c>
      <c r="K98" s="5"/>
      <c r="L98" s="5"/>
      <c r="M98" s="5"/>
      <c r="N98" s="5">
        <v>0</v>
      </c>
      <c r="O98" s="5">
        <v>0</v>
      </c>
      <c r="P98" s="5">
        <v>0</v>
      </c>
      <c r="Q98" s="5">
        <v>0</v>
      </c>
      <c r="R98" s="5">
        <v>0</v>
      </c>
      <c r="S98" s="5">
        <v>0</v>
      </c>
      <c r="T98" s="5">
        <v>0</v>
      </c>
      <c r="U98" s="5">
        <v>0</v>
      </c>
      <c r="V98" s="5">
        <v>0</v>
      </c>
      <c r="W98" s="5">
        <v>0</v>
      </c>
      <c r="X98" s="5">
        <v>0</v>
      </c>
      <c r="Y98" s="5">
        <v>0</v>
      </c>
      <c r="Z98" s="5">
        <v>0</v>
      </c>
      <c r="AA98" s="5">
        <v>0</v>
      </c>
      <c r="AB98" s="5">
        <v>0</v>
      </c>
      <c r="AC98" s="5">
        <v>0</v>
      </c>
      <c r="AD98" s="5">
        <v>0</v>
      </c>
      <c r="AE98" s="5">
        <v>0</v>
      </c>
      <c r="AF98" s="5">
        <v>0</v>
      </c>
      <c r="AG98" s="5">
        <v>0</v>
      </c>
      <c r="AH98" s="5">
        <v>0</v>
      </c>
      <c r="AI98" s="5">
        <v>0</v>
      </c>
      <c r="AJ98" s="5">
        <v>0</v>
      </c>
      <c r="AK98" s="5">
        <v>0</v>
      </c>
    </row>
    <row r="99" spans="4:37">
      <c r="E99" s="5" t="s">
        <v>553</v>
      </c>
      <c r="K99" s="5"/>
      <c r="L99" s="5"/>
      <c r="M99" s="5"/>
      <c r="N99" s="5">
        <v>0</v>
      </c>
      <c r="O99" s="5">
        <v>0</v>
      </c>
      <c r="P99" s="5">
        <v>0</v>
      </c>
      <c r="Q99" s="5">
        <v>0</v>
      </c>
      <c r="R99" s="5">
        <v>0</v>
      </c>
      <c r="S99" s="5">
        <v>0</v>
      </c>
      <c r="T99" s="5">
        <v>0</v>
      </c>
      <c r="U99" s="5">
        <v>0</v>
      </c>
      <c r="V99" s="5">
        <v>0</v>
      </c>
      <c r="W99" s="5">
        <v>0</v>
      </c>
      <c r="X99" s="5">
        <v>0</v>
      </c>
      <c r="Y99" s="5">
        <v>0</v>
      </c>
      <c r="Z99" s="5">
        <v>0</v>
      </c>
      <c r="AA99" s="5">
        <v>0</v>
      </c>
      <c r="AB99" s="5">
        <v>0</v>
      </c>
      <c r="AC99" s="5">
        <v>0</v>
      </c>
      <c r="AD99" s="5">
        <v>0</v>
      </c>
      <c r="AE99" s="5">
        <v>0</v>
      </c>
      <c r="AF99" s="5">
        <v>0</v>
      </c>
      <c r="AG99" s="5">
        <v>0</v>
      </c>
      <c r="AH99" s="5">
        <v>0</v>
      </c>
      <c r="AI99" s="5">
        <v>0</v>
      </c>
      <c r="AJ99" s="5">
        <v>0</v>
      </c>
      <c r="AK99" s="5">
        <v>0</v>
      </c>
    </row>
    <row r="100" spans="4:37">
      <c r="E100" s="5" t="s">
        <v>1155</v>
      </c>
      <c r="K100" s="5"/>
      <c r="L100" s="5"/>
      <c r="M100" s="5"/>
      <c r="N100" s="5">
        <v>0</v>
      </c>
      <c r="O100" s="5">
        <v>0</v>
      </c>
      <c r="P100" s="5">
        <v>0</v>
      </c>
      <c r="Q100" s="5">
        <v>0</v>
      </c>
      <c r="R100" s="5">
        <v>0</v>
      </c>
      <c r="S100" s="5">
        <v>0</v>
      </c>
      <c r="T100" s="5">
        <v>-31891424.37751798</v>
      </c>
      <c r="U100" s="5">
        <v>-34533155.463460192</v>
      </c>
      <c r="V100" s="5">
        <v>-38853313.400586933</v>
      </c>
      <c r="W100" s="5">
        <v>-43600057.166400716</v>
      </c>
      <c r="X100" s="5">
        <v>-45013683.349336676</v>
      </c>
      <c r="Y100" s="5">
        <v>-47507975.242880076</v>
      </c>
      <c r="Z100" s="5">
        <v>-51777321.067035913</v>
      </c>
      <c r="AA100" s="5">
        <v>-57090057.464991651</v>
      </c>
      <c r="AB100" s="5">
        <v>-59160213.624701396</v>
      </c>
      <c r="AC100" s="5">
        <v>-62017091.077127792</v>
      </c>
      <c r="AD100" s="5">
        <v>-67488356.2069415</v>
      </c>
      <c r="AE100" s="5">
        <v>-68851656.706291243</v>
      </c>
      <c r="AF100" s="5">
        <v>-69966803.311796024</v>
      </c>
      <c r="AG100" s="5">
        <v>-71516840.765420571</v>
      </c>
      <c r="AH100" s="5">
        <v>-73042548.100103676</v>
      </c>
      <c r="AI100" s="5">
        <v>-74400219.088047042</v>
      </c>
      <c r="AJ100" s="5">
        <v>-77717712.93371141</v>
      </c>
      <c r="AK100" s="5">
        <v>-82833847.615284741</v>
      </c>
    </row>
    <row r="101" spans="4:37">
      <c r="E101" s="5" t="s">
        <v>901</v>
      </c>
      <c r="K101" s="5"/>
      <c r="L101" s="5"/>
      <c r="M101" s="5"/>
      <c r="N101" s="5">
        <v>0</v>
      </c>
      <c r="O101" s="5" t="e">
        <v>#REF!</v>
      </c>
      <c r="P101" s="5">
        <v>0</v>
      </c>
      <c r="Q101" s="5">
        <v>0</v>
      </c>
      <c r="R101" s="5">
        <v>0</v>
      </c>
      <c r="S101" s="5">
        <v>0</v>
      </c>
      <c r="T101" s="5">
        <v>0</v>
      </c>
      <c r="U101" s="5">
        <v>0</v>
      </c>
      <c r="V101" s="5">
        <v>0</v>
      </c>
      <c r="W101" s="5">
        <v>0</v>
      </c>
      <c r="X101" s="5">
        <v>0</v>
      </c>
      <c r="Y101" s="5">
        <v>0</v>
      </c>
      <c r="Z101" s="5">
        <v>0</v>
      </c>
      <c r="AA101" s="5">
        <v>0</v>
      </c>
      <c r="AB101" s="5">
        <v>0</v>
      </c>
      <c r="AC101" s="5">
        <v>0</v>
      </c>
      <c r="AD101" s="5">
        <v>0</v>
      </c>
      <c r="AE101" s="5">
        <v>0</v>
      </c>
      <c r="AF101" s="5">
        <v>0</v>
      </c>
      <c r="AG101" s="5">
        <v>0</v>
      </c>
      <c r="AH101" s="5">
        <v>0</v>
      </c>
      <c r="AI101" s="5">
        <v>0</v>
      </c>
      <c r="AJ101" s="5">
        <v>0</v>
      </c>
      <c r="AK101" s="5">
        <v>0</v>
      </c>
    </row>
    <row r="102" spans="4:37" ht="15.75">
      <c r="E102" s="29" t="s">
        <v>37</v>
      </c>
      <c r="K102" s="29"/>
      <c r="L102" s="29"/>
      <c r="M102" s="29"/>
      <c r="N102" s="29">
        <v>0</v>
      </c>
      <c r="O102" s="29" t="e">
        <v>#REF!</v>
      </c>
      <c r="P102" s="29">
        <v>0</v>
      </c>
      <c r="Q102" s="29">
        <v>0</v>
      </c>
      <c r="R102" s="29">
        <v>0</v>
      </c>
      <c r="S102" s="29">
        <v>0</v>
      </c>
      <c r="T102" s="29">
        <v>-31891424.37751798</v>
      </c>
      <c r="U102" s="29">
        <v>-34533155.463460192</v>
      </c>
      <c r="V102" s="29">
        <v>-38853313.400586933</v>
      </c>
      <c r="W102" s="29">
        <v>-43600057.166400716</v>
      </c>
      <c r="X102" s="29">
        <v>-45013683.349336676</v>
      </c>
      <c r="Y102" s="29">
        <v>-47507975.242880076</v>
      </c>
      <c r="Z102" s="29">
        <v>-51777321.067035913</v>
      </c>
      <c r="AA102" s="29">
        <v>-57090057.464991651</v>
      </c>
      <c r="AB102" s="29">
        <v>-59160213.624701396</v>
      </c>
      <c r="AC102" s="29">
        <v>-62017091.077127792</v>
      </c>
      <c r="AD102" s="29">
        <v>-67488356.2069415</v>
      </c>
      <c r="AE102" s="29">
        <v>-68851656.706291243</v>
      </c>
      <c r="AF102" s="29">
        <v>-69966803.311796024</v>
      </c>
      <c r="AG102" s="29">
        <v>-71516840.765420571</v>
      </c>
      <c r="AH102" s="29">
        <v>-73042548.100103676</v>
      </c>
      <c r="AI102" s="29">
        <v>-74400219.088047042</v>
      </c>
      <c r="AJ102" s="29">
        <v>-77717712.93371141</v>
      </c>
      <c r="AK102" s="29">
        <v>-82833847.615284741</v>
      </c>
    </row>
    <row r="105" spans="4:37" ht="15.75">
      <c r="D105" s="1008" t="s">
        <v>1161</v>
      </c>
      <c r="E105" s="1009"/>
      <c r="F105" s="1009"/>
      <c r="G105" s="1010" t="s">
        <v>547</v>
      </c>
      <c r="H105" s="1048"/>
      <c r="I105" s="1012">
        <v>2002</v>
      </c>
      <c r="J105" s="1012">
        <v>2003</v>
      </c>
      <c r="K105" s="1012">
        <v>2004</v>
      </c>
      <c r="L105" s="1012">
        <v>2005</v>
      </c>
      <c r="M105" s="1012">
        <v>2006</v>
      </c>
      <c r="N105" s="1012">
        <v>2007</v>
      </c>
      <c r="O105" s="1012">
        <v>2008</v>
      </c>
      <c r="P105" s="1012">
        <v>2009</v>
      </c>
      <c r="Q105" s="1012">
        <v>2010</v>
      </c>
      <c r="R105" s="1012">
        <v>2011</v>
      </c>
      <c r="S105" s="1012">
        <v>2012</v>
      </c>
      <c r="T105" s="1012">
        <v>2013</v>
      </c>
      <c r="U105" s="1012">
        <v>2014</v>
      </c>
      <c r="V105" s="1012">
        <v>2015</v>
      </c>
      <c r="W105" s="1012">
        <v>2016</v>
      </c>
      <c r="X105" s="1012">
        <v>2017</v>
      </c>
      <c r="Y105" s="1012">
        <v>2018</v>
      </c>
      <c r="Z105" s="1012">
        <v>2019</v>
      </c>
      <c r="AA105" s="1012">
        <v>2020</v>
      </c>
      <c r="AB105" s="1012">
        <v>2021</v>
      </c>
      <c r="AC105" s="1012">
        <v>2022</v>
      </c>
      <c r="AD105" s="1012">
        <v>2023</v>
      </c>
      <c r="AE105" s="1012">
        <v>2024</v>
      </c>
      <c r="AF105" s="1012">
        <v>2025</v>
      </c>
      <c r="AG105" s="1012">
        <v>2026</v>
      </c>
      <c r="AH105" s="1012">
        <v>2027</v>
      </c>
      <c r="AI105" s="1012">
        <v>2028</v>
      </c>
      <c r="AJ105" s="1012">
        <v>2029</v>
      </c>
      <c r="AK105" s="1049">
        <v>2030</v>
      </c>
    </row>
    <row r="106" spans="4:37" ht="15.75">
      <c r="D106" s="29" t="s">
        <v>894</v>
      </c>
    </row>
    <row r="107" spans="4:37" ht="15.75">
      <c r="D107" s="29"/>
      <c r="E107" s="5" t="s">
        <v>798</v>
      </c>
      <c r="I107" s="627">
        <v>96</v>
      </c>
      <c r="J107" s="627">
        <v>73</v>
      </c>
      <c r="K107" s="627">
        <v>73</v>
      </c>
      <c r="L107" s="627">
        <v>73</v>
      </c>
      <c r="M107" s="627">
        <v>73</v>
      </c>
      <c r="N107" s="627">
        <v>73</v>
      </c>
      <c r="O107" s="627">
        <v>73</v>
      </c>
      <c r="P107" s="627">
        <v>134</v>
      </c>
      <c r="Q107" s="627">
        <v>170</v>
      </c>
      <c r="R107" s="627">
        <v>155</v>
      </c>
      <c r="S107" s="627">
        <v>164</v>
      </c>
      <c r="T107" s="627">
        <v>140</v>
      </c>
      <c r="U107" s="627">
        <v>148</v>
      </c>
      <c r="V107" s="627">
        <v>157</v>
      </c>
      <c r="W107" s="627">
        <v>154</v>
      </c>
      <c r="X107" s="627">
        <v>154</v>
      </c>
      <c r="Y107" s="627">
        <v>154</v>
      </c>
      <c r="Z107" s="627">
        <v>156</v>
      </c>
      <c r="AA107" s="627">
        <v>160</v>
      </c>
      <c r="AB107" s="627">
        <v>164</v>
      </c>
      <c r="AC107" s="627">
        <v>168</v>
      </c>
      <c r="AD107" s="627">
        <v>171</v>
      </c>
      <c r="AE107" s="627">
        <v>176</v>
      </c>
      <c r="AF107" s="627">
        <v>176</v>
      </c>
      <c r="AG107" s="627">
        <v>276</v>
      </c>
      <c r="AH107" s="627">
        <v>304</v>
      </c>
      <c r="AI107" s="627">
        <v>316</v>
      </c>
      <c r="AJ107" s="627">
        <v>316</v>
      </c>
      <c r="AK107" s="627">
        <v>316</v>
      </c>
    </row>
    <row r="108" spans="4:37" ht="15.75">
      <c r="D108" s="29"/>
      <c r="E108" s="5" t="s">
        <v>895</v>
      </c>
      <c r="I108" s="627">
        <v>96</v>
      </c>
      <c r="J108" s="627">
        <v>154</v>
      </c>
      <c r="K108" s="627">
        <v>154</v>
      </c>
      <c r="L108" s="627">
        <v>154</v>
      </c>
      <c r="M108" s="627">
        <v>169</v>
      </c>
      <c r="N108" s="627">
        <v>169</v>
      </c>
      <c r="O108" s="627">
        <v>171</v>
      </c>
      <c r="P108" s="627">
        <v>250</v>
      </c>
      <c r="Q108" s="627">
        <v>280</v>
      </c>
      <c r="R108" s="627">
        <v>280</v>
      </c>
      <c r="S108" s="627">
        <v>290</v>
      </c>
      <c r="T108" s="627">
        <v>290</v>
      </c>
      <c r="U108" s="627">
        <v>290</v>
      </c>
      <c r="V108" s="627">
        <v>290</v>
      </c>
      <c r="W108" s="627">
        <v>290</v>
      </c>
      <c r="X108" s="627">
        <v>290</v>
      </c>
      <c r="Y108" s="627">
        <v>290</v>
      </c>
      <c r="Z108" s="627">
        <v>290</v>
      </c>
      <c r="AA108" s="627">
        <v>290</v>
      </c>
      <c r="AB108" s="627">
        <v>290</v>
      </c>
      <c r="AC108" s="627">
        <v>290</v>
      </c>
      <c r="AD108" s="627">
        <v>290</v>
      </c>
      <c r="AE108" s="627">
        <v>290</v>
      </c>
      <c r="AF108" s="627">
        <v>297</v>
      </c>
      <c r="AG108" s="627">
        <v>304</v>
      </c>
      <c r="AH108" s="627">
        <v>312</v>
      </c>
      <c r="AI108" s="627">
        <v>320</v>
      </c>
      <c r="AJ108" s="627">
        <v>328</v>
      </c>
      <c r="AK108" s="627">
        <v>336</v>
      </c>
    </row>
    <row r="109" spans="4:37" ht="15.75">
      <c r="D109" s="29"/>
      <c r="E109" s="5" t="s">
        <v>551</v>
      </c>
      <c r="I109" s="627">
        <v>0</v>
      </c>
      <c r="J109" s="627">
        <v>81</v>
      </c>
      <c r="K109" s="627">
        <v>81</v>
      </c>
      <c r="L109" s="627">
        <v>81</v>
      </c>
      <c r="M109" s="627">
        <v>96</v>
      </c>
      <c r="N109" s="627">
        <v>96</v>
      </c>
      <c r="O109" s="627">
        <v>98</v>
      </c>
      <c r="P109" s="627">
        <v>116</v>
      </c>
      <c r="Q109" s="627">
        <v>110</v>
      </c>
      <c r="R109" s="627">
        <v>125</v>
      </c>
      <c r="S109" s="627">
        <v>126</v>
      </c>
      <c r="T109" s="627">
        <v>150</v>
      </c>
      <c r="U109" s="627">
        <v>142</v>
      </c>
      <c r="V109" s="627">
        <v>133</v>
      </c>
      <c r="W109" s="627">
        <v>136</v>
      </c>
      <c r="X109" s="627">
        <v>136</v>
      </c>
      <c r="Y109" s="627">
        <v>136</v>
      </c>
      <c r="Z109" s="627">
        <v>134</v>
      </c>
      <c r="AA109" s="627">
        <v>130</v>
      </c>
      <c r="AB109" s="627">
        <v>126</v>
      </c>
      <c r="AC109" s="627">
        <v>122</v>
      </c>
      <c r="AD109" s="627">
        <v>119</v>
      </c>
      <c r="AE109" s="627">
        <v>114</v>
      </c>
      <c r="AF109" s="627">
        <v>121</v>
      </c>
      <c r="AG109" s="627">
        <v>28</v>
      </c>
      <c r="AH109" s="627">
        <v>8</v>
      </c>
      <c r="AI109" s="627">
        <v>4</v>
      </c>
      <c r="AJ109" s="627">
        <v>12</v>
      </c>
      <c r="AK109" s="627">
        <v>20</v>
      </c>
    </row>
    <row r="110" spans="4:37" ht="15.75">
      <c r="D110" s="29"/>
      <c r="E110" s="5" t="s">
        <v>552</v>
      </c>
      <c r="I110" s="627">
        <v>141</v>
      </c>
      <c r="J110" s="627">
        <v>141</v>
      </c>
      <c r="K110" s="627">
        <v>163</v>
      </c>
      <c r="L110" s="627">
        <v>152</v>
      </c>
      <c r="M110" s="627">
        <v>152</v>
      </c>
      <c r="N110" s="627">
        <v>143</v>
      </c>
      <c r="O110" s="627">
        <v>143</v>
      </c>
      <c r="P110" s="627">
        <v>143</v>
      </c>
      <c r="Q110" s="627">
        <v>154</v>
      </c>
      <c r="R110" s="627">
        <v>204</v>
      </c>
      <c r="S110" s="627">
        <v>217</v>
      </c>
      <c r="T110" s="627">
        <v>223</v>
      </c>
      <c r="U110" s="627">
        <v>243</v>
      </c>
      <c r="V110" s="627">
        <v>255</v>
      </c>
      <c r="W110" s="627">
        <v>258</v>
      </c>
      <c r="X110" s="627">
        <v>267</v>
      </c>
      <c r="Y110" s="627">
        <v>277</v>
      </c>
      <c r="Z110" s="627">
        <v>291</v>
      </c>
      <c r="AA110" s="627">
        <v>308</v>
      </c>
      <c r="AB110" s="627">
        <v>328</v>
      </c>
      <c r="AC110" s="627">
        <v>351</v>
      </c>
      <c r="AD110" s="627">
        <v>373</v>
      </c>
      <c r="AE110" s="627">
        <v>398</v>
      </c>
      <c r="AF110" s="627">
        <v>409</v>
      </c>
      <c r="AG110" s="627">
        <v>580</v>
      </c>
      <c r="AH110" s="627">
        <v>690</v>
      </c>
      <c r="AI110" s="627">
        <v>799</v>
      </c>
      <c r="AJ110" s="627">
        <v>799</v>
      </c>
      <c r="AK110" s="627">
        <v>799</v>
      </c>
    </row>
    <row r="111" spans="4:37" ht="15.75">
      <c r="D111" s="29"/>
      <c r="E111" s="5" t="s">
        <v>801</v>
      </c>
      <c r="I111" s="627">
        <v>23</v>
      </c>
      <c r="J111" s="627">
        <v>23</v>
      </c>
      <c r="K111" s="627">
        <v>30</v>
      </c>
      <c r="L111" s="627">
        <v>25</v>
      </c>
      <c r="M111" s="627">
        <v>25</v>
      </c>
      <c r="N111" s="627">
        <v>25</v>
      </c>
      <c r="O111" s="627">
        <v>25</v>
      </c>
      <c r="P111" s="627">
        <v>25</v>
      </c>
      <c r="Q111" s="627">
        <v>41</v>
      </c>
      <c r="R111" s="627">
        <v>41</v>
      </c>
      <c r="S111" s="627">
        <v>43</v>
      </c>
      <c r="T111" s="627">
        <v>41</v>
      </c>
      <c r="U111" s="627">
        <v>41</v>
      </c>
      <c r="V111" s="627">
        <v>41</v>
      </c>
      <c r="W111" s="627">
        <v>41</v>
      </c>
      <c r="X111" s="627">
        <v>41</v>
      </c>
      <c r="Y111" s="627">
        <v>41</v>
      </c>
      <c r="Z111" s="627">
        <v>41</v>
      </c>
      <c r="AA111" s="627">
        <v>41</v>
      </c>
      <c r="AB111" s="627">
        <v>41</v>
      </c>
      <c r="AC111" s="627">
        <v>41</v>
      </c>
      <c r="AD111" s="627">
        <v>41</v>
      </c>
      <c r="AE111" s="627">
        <v>41</v>
      </c>
      <c r="AF111" s="627">
        <v>41</v>
      </c>
      <c r="AG111" s="627">
        <v>74</v>
      </c>
      <c r="AH111" s="627">
        <v>74</v>
      </c>
      <c r="AI111" s="627">
        <v>84</v>
      </c>
      <c r="AJ111" s="627">
        <v>88</v>
      </c>
      <c r="AK111" s="627">
        <v>92</v>
      </c>
    </row>
    <row r="112" spans="4:37" ht="15.75">
      <c r="D112" s="29"/>
      <c r="E112" s="5" t="s">
        <v>627</v>
      </c>
      <c r="I112" s="627">
        <v>89</v>
      </c>
      <c r="J112" s="627">
        <v>89</v>
      </c>
      <c r="K112" s="627">
        <v>60</v>
      </c>
      <c r="L112" s="627">
        <v>81</v>
      </c>
      <c r="M112" s="627">
        <v>81</v>
      </c>
      <c r="N112" s="627">
        <v>90</v>
      </c>
      <c r="O112" s="627">
        <v>110</v>
      </c>
      <c r="P112" s="627">
        <v>110</v>
      </c>
      <c r="Q112" s="627">
        <v>119</v>
      </c>
      <c r="R112" s="627">
        <v>127</v>
      </c>
      <c r="S112" s="627">
        <v>136</v>
      </c>
      <c r="T112" s="627">
        <v>189</v>
      </c>
      <c r="U112" s="627">
        <v>161</v>
      </c>
      <c r="V112" s="627">
        <v>125</v>
      </c>
      <c r="W112" s="627">
        <v>137</v>
      </c>
      <c r="X112" s="627">
        <v>148</v>
      </c>
      <c r="Y112" s="627">
        <v>163</v>
      </c>
      <c r="Z112" s="627">
        <v>179</v>
      </c>
      <c r="AA112" s="627">
        <v>200</v>
      </c>
      <c r="AB112" s="627">
        <v>215</v>
      </c>
      <c r="AC112" s="627">
        <v>226</v>
      </c>
      <c r="AD112" s="627">
        <v>243</v>
      </c>
      <c r="AE112" s="627">
        <v>258</v>
      </c>
      <c r="AF112" s="627">
        <v>258</v>
      </c>
      <c r="AG112" s="627">
        <v>358</v>
      </c>
      <c r="AH112" s="627">
        <v>457</v>
      </c>
      <c r="AI112" s="627">
        <v>477</v>
      </c>
      <c r="AJ112" s="627">
        <v>477</v>
      </c>
      <c r="AK112" s="627">
        <v>477</v>
      </c>
    </row>
    <row r="113" spans="4:37" ht="15.75">
      <c r="D113" s="29"/>
      <c r="E113" s="5" t="s">
        <v>555</v>
      </c>
      <c r="I113" s="627">
        <v>82</v>
      </c>
      <c r="J113" s="627">
        <v>82</v>
      </c>
      <c r="K113" s="627">
        <v>92</v>
      </c>
      <c r="L113" s="627">
        <v>112</v>
      </c>
      <c r="M113" s="627">
        <v>122</v>
      </c>
      <c r="N113" s="627">
        <v>147</v>
      </c>
      <c r="O113" s="627">
        <v>157</v>
      </c>
      <c r="P113" s="627">
        <v>167</v>
      </c>
      <c r="Q113" s="627">
        <v>217</v>
      </c>
      <c r="R113" s="627">
        <v>217</v>
      </c>
      <c r="S113" s="627">
        <v>234</v>
      </c>
      <c r="T113" s="627">
        <v>254</v>
      </c>
      <c r="U113" s="627">
        <v>297</v>
      </c>
      <c r="V113" s="627">
        <v>337</v>
      </c>
      <c r="W113" s="627">
        <v>343</v>
      </c>
      <c r="X113" s="627">
        <v>355</v>
      </c>
      <c r="Y113" s="627">
        <v>360</v>
      </c>
      <c r="Z113" s="627">
        <v>360</v>
      </c>
      <c r="AA113" s="627">
        <v>360</v>
      </c>
      <c r="AB113" s="627">
        <v>360</v>
      </c>
      <c r="AC113" s="627">
        <v>360</v>
      </c>
      <c r="AD113" s="627">
        <v>360</v>
      </c>
      <c r="AE113" s="627">
        <v>360</v>
      </c>
      <c r="AF113" s="627">
        <v>393</v>
      </c>
      <c r="AG113" s="627">
        <v>556</v>
      </c>
      <c r="AH113" s="627">
        <v>664</v>
      </c>
      <c r="AI113" s="627">
        <v>698</v>
      </c>
      <c r="AJ113" s="627">
        <v>698</v>
      </c>
      <c r="AK113" s="627">
        <v>698</v>
      </c>
    </row>
    <row r="114" spans="4:37" ht="15.75">
      <c r="D114" s="29" t="s">
        <v>900</v>
      </c>
      <c r="I114" s="627"/>
      <c r="J114" s="627"/>
      <c r="K114" s="627"/>
      <c r="L114" s="627"/>
      <c r="M114" s="627"/>
      <c r="N114" s="627"/>
      <c r="O114" s="627"/>
      <c r="P114" s="627"/>
      <c r="Q114" s="627"/>
      <c r="R114" s="627"/>
      <c r="S114" s="627"/>
      <c r="T114" s="627"/>
      <c r="U114" s="627"/>
      <c r="V114" s="627"/>
      <c r="W114" s="627"/>
      <c r="X114" s="627"/>
      <c r="Y114" s="627"/>
      <c r="Z114" s="627"/>
      <c r="AA114" s="627"/>
      <c r="AB114" s="627"/>
      <c r="AC114" s="627"/>
      <c r="AD114" s="627"/>
      <c r="AE114" s="627"/>
      <c r="AF114" s="627"/>
      <c r="AG114" s="627"/>
      <c r="AH114" s="627"/>
      <c r="AI114" s="627"/>
      <c r="AJ114" s="627"/>
      <c r="AK114" s="627"/>
    </row>
    <row r="115" spans="4:37" ht="15.75">
      <c r="D115" s="29"/>
      <c r="E115" s="5" t="s">
        <v>535</v>
      </c>
      <c r="I115" s="627"/>
      <c r="J115" s="627"/>
      <c r="K115" s="627"/>
      <c r="L115" s="627"/>
      <c r="M115" s="627"/>
      <c r="N115" s="627"/>
      <c r="O115" s="627"/>
      <c r="P115" s="627"/>
      <c r="Q115" s="627"/>
      <c r="R115" s="627"/>
      <c r="S115" s="627"/>
      <c r="T115" s="627"/>
      <c r="U115" s="627"/>
      <c r="V115" s="627"/>
      <c r="W115" s="627"/>
      <c r="X115" s="627"/>
      <c r="Y115" s="627"/>
      <c r="Z115" s="627"/>
      <c r="AA115" s="627"/>
      <c r="AB115" s="627"/>
      <c r="AC115" s="627"/>
      <c r="AD115" s="627"/>
      <c r="AE115" s="627"/>
      <c r="AF115" s="627"/>
      <c r="AG115" s="627"/>
      <c r="AH115" s="627"/>
      <c r="AI115" s="627"/>
      <c r="AJ115" s="627"/>
      <c r="AK115" s="627"/>
    </row>
    <row r="116" spans="4:37" ht="15.75">
      <c r="D116" s="29"/>
      <c r="F116" s="5" t="s">
        <v>635</v>
      </c>
      <c r="I116" s="627">
        <v>64.091690544412614</v>
      </c>
      <c r="J116" s="627">
        <v>52.174846625766875</v>
      </c>
      <c r="K116" s="627">
        <v>52.174846625766875</v>
      </c>
      <c r="L116" s="627">
        <v>52.489425981873111</v>
      </c>
      <c r="M116" s="627">
        <v>52.489425981873111</v>
      </c>
      <c r="N116" s="627">
        <v>52.489425981873111</v>
      </c>
      <c r="O116" s="627">
        <v>53.658119658119659</v>
      </c>
      <c r="P116" s="627">
        <v>95.621359223300971</v>
      </c>
      <c r="Q116" s="627">
        <v>128.55371900826447</v>
      </c>
      <c r="R116" s="627">
        <v>120.29411764705883</v>
      </c>
      <c r="S116" s="627">
        <v>129.44285714285715</v>
      </c>
      <c r="T116" s="627">
        <v>112.14165261382799</v>
      </c>
      <c r="U116" s="627">
        <v>118.54974704890388</v>
      </c>
      <c r="V116" s="627">
        <v>129.02249134948096</v>
      </c>
      <c r="W116" s="627">
        <v>127.11525423728813</v>
      </c>
      <c r="X116" s="627">
        <v>127.99672131147543</v>
      </c>
      <c r="Y116" s="627">
        <v>129.02047244094487</v>
      </c>
      <c r="Z116" s="627">
        <v>131.91004497751126</v>
      </c>
      <c r="AA116" s="627">
        <v>136.75599435825106</v>
      </c>
      <c r="AB116" s="627">
        <v>141.41711229946523</v>
      </c>
      <c r="AC116" s="627">
        <v>145.98473282442748</v>
      </c>
      <c r="AD116" s="627">
        <v>149.72826086956522</v>
      </c>
      <c r="AE116" s="627">
        <v>155.23482245131731</v>
      </c>
      <c r="AF116" s="627">
        <v>155.49321266968326</v>
      </c>
      <c r="AG116" s="627">
        <v>253.92857142857142</v>
      </c>
      <c r="AH116" s="627">
        <v>283.46754098360657</v>
      </c>
      <c r="AI116" s="627">
        <v>296.5799522673031</v>
      </c>
      <c r="AJ116" s="627">
        <v>296.62619047619046</v>
      </c>
      <c r="AK116" s="627">
        <v>296.67220902612826</v>
      </c>
    </row>
    <row r="117" spans="4:37" ht="15.75">
      <c r="D117" s="29"/>
      <c r="F117" s="5" t="s">
        <v>552</v>
      </c>
      <c r="I117" s="627">
        <v>94.134670487106007</v>
      </c>
      <c r="J117" s="627">
        <v>100.77607361963189</v>
      </c>
      <c r="K117" s="627">
        <v>116.5</v>
      </c>
      <c r="L117" s="627">
        <v>109.29305135951661</v>
      </c>
      <c r="M117" s="627">
        <v>109.29305135951662</v>
      </c>
      <c r="N117" s="627">
        <v>102.82175226586102</v>
      </c>
      <c r="O117" s="627">
        <v>105.11111111111111</v>
      </c>
      <c r="P117" s="627">
        <v>102.04368932038835</v>
      </c>
      <c r="Q117" s="627">
        <v>116.45454545454545</v>
      </c>
      <c r="R117" s="627">
        <v>158.32258064516128</v>
      </c>
      <c r="S117" s="627">
        <v>171.27499999999998</v>
      </c>
      <c r="T117" s="627">
        <v>178.62563237774032</v>
      </c>
      <c r="U117" s="627">
        <v>194.64586846543</v>
      </c>
      <c r="V117" s="627">
        <v>209.55882352941177</v>
      </c>
      <c r="W117" s="627">
        <v>212.95932203389833</v>
      </c>
      <c r="X117" s="627">
        <v>221.91639344262296</v>
      </c>
      <c r="Y117" s="627">
        <v>232.06929133858267</v>
      </c>
      <c r="Z117" s="627">
        <v>246.06296851574211</v>
      </c>
      <c r="AA117" s="627">
        <v>263.25528913963331</v>
      </c>
      <c r="AB117" s="627">
        <v>282.83422459893046</v>
      </c>
      <c r="AC117" s="627">
        <v>305.00381679389312</v>
      </c>
      <c r="AD117" s="627">
        <v>326.60024154589371</v>
      </c>
      <c r="AE117" s="627">
        <v>351.04238258877433</v>
      </c>
      <c r="AF117" s="627">
        <v>361.34502262443442</v>
      </c>
      <c r="AG117" s="627">
        <v>533.61801242236015</v>
      </c>
      <c r="AH117" s="627">
        <v>643.3967213114754</v>
      </c>
      <c r="AI117" s="627">
        <v>749.89677804295945</v>
      </c>
      <c r="AJ117" s="627">
        <v>750.0136904761905</v>
      </c>
      <c r="AK117" s="627">
        <v>750.13004750593836</v>
      </c>
    </row>
    <row r="118" spans="4:37" ht="15.75">
      <c r="D118" s="29"/>
      <c r="F118" s="5" t="s">
        <v>801</v>
      </c>
      <c r="I118" s="627">
        <v>15.355300859598852</v>
      </c>
      <c r="J118" s="627">
        <v>16.438650306748464</v>
      </c>
      <c r="K118" s="627">
        <v>21.44171779141104</v>
      </c>
      <c r="L118" s="627">
        <v>17.975830815709969</v>
      </c>
      <c r="M118" s="627">
        <v>17.975830815709969</v>
      </c>
      <c r="N118" s="627">
        <v>17.975830815709969</v>
      </c>
      <c r="O118" s="627">
        <v>18.376068376068375</v>
      </c>
      <c r="P118" s="627">
        <v>17.839805825242717</v>
      </c>
      <c r="Q118" s="627">
        <v>31.004132231404956</v>
      </c>
      <c r="R118" s="627">
        <v>31.819734345351044</v>
      </c>
      <c r="S118" s="627">
        <v>33.939285714285717</v>
      </c>
      <c r="T118" s="627">
        <v>32.841483979763908</v>
      </c>
      <c r="U118" s="627">
        <v>32.841483979763908</v>
      </c>
      <c r="V118" s="627">
        <v>33.693771626297583</v>
      </c>
      <c r="W118" s="627">
        <v>33.842372881355935</v>
      </c>
      <c r="X118" s="627">
        <v>34.077049180327869</v>
      </c>
      <c r="Y118" s="627">
        <v>34.349606299212596</v>
      </c>
      <c r="Z118" s="627">
        <v>34.668665667166415</v>
      </c>
      <c r="AA118" s="627">
        <v>35.043723554301835</v>
      </c>
      <c r="AB118" s="627">
        <v>35.354278074866308</v>
      </c>
      <c r="AC118" s="627">
        <v>35.627226463104329</v>
      </c>
      <c r="AD118" s="627">
        <v>35.899758454106276</v>
      </c>
      <c r="AE118" s="627">
        <v>36.162657502863688</v>
      </c>
      <c r="AF118" s="627">
        <v>36.222850678733032</v>
      </c>
      <c r="AG118" s="627">
        <v>68.08229813664596</v>
      </c>
      <c r="AH118" s="627">
        <v>69.001967213114753</v>
      </c>
      <c r="AI118" s="627">
        <v>78.83770883054892</v>
      </c>
      <c r="AJ118" s="627">
        <v>82.604761904761901</v>
      </c>
      <c r="AK118" s="627">
        <v>86.372921615201903</v>
      </c>
    </row>
    <row r="119" spans="4:37" ht="15.75">
      <c r="D119" s="29"/>
      <c r="F119" s="5" t="s">
        <v>627</v>
      </c>
      <c r="I119" s="627">
        <v>59.418338108882516</v>
      </c>
      <c r="J119" s="627">
        <v>63.610429447852752</v>
      </c>
      <c r="K119" s="627">
        <v>42.883435582822081</v>
      </c>
      <c r="L119" s="627">
        <v>58.241691842900302</v>
      </c>
      <c r="M119" s="627">
        <v>58.241691842900302</v>
      </c>
      <c r="N119" s="627">
        <v>64.712990936555897</v>
      </c>
      <c r="O119" s="627">
        <v>80.854700854700852</v>
      </c>
      <c r="P119" s="627">
        <v>78.495145631067956</v>
      </c>
      <c r="Q119" s="627">
        <v>89.987603305785129</v>
      </c>
      <c r="R119" s="627">
        <v>98.563567362428842</v>
      </c>
      <c r="S119" s="627">
        <v>107.34285714285714</v>
      </c>
      <c r="T119" s="627">
        <v>151.39123102866779</v>
      </c>
      <c r="U119" s="627">
        <v>128.96290050590218</v>
      </c>
      <c r="V119" s="627">
        <v>102.7249134948097</v>
      </c>
      <c r="W119" s="627">
        <v>113.08305084745763</v>
      </c>
      <c r="X119" s="627">
        <v>123.00983606557378</v>
      </c>
      <c r="Y119" s="627">
        <v>136.56062992125985</v>
      </c>
      <c r="Z119" s="627">
        <v>151.35832083958022</v>
      </c>
      <c r="AA119" s="627">
        <v>170.94499294781383</v>
      </c>
      <c r="AB119" s="627">
        <v>185.39438502673795</v>
      </c>
      <c r="AC119" s="627">
        <v>196.38422391857509</v>
      </c>
      <c r="AD119" s="627">
        <v>212.77173913043481</v>
      </c>
      <c r="AE119" s="627">
        <v>227.56013745704468</v>
      </c>
      <c r="AF119" s="627">
        <v>227.93891402714934</v>
      </c>
      <c r="AG119" s="627">
        <v>329.37111801242236</v>
      </c>
      <c r="AH119" s="627">
        <v>426.13377049180326</v>
      </c>
      <c r="AI119" s="627">
        <v>447.68556085918851</v>
      </c>
      <c r="AJ119" s="627">
        <v>447.75535714285712</v>
      </c>
      <c r="AK119" s="627">
        <v>447.82482185273159</v>
      </c>
    </row>
    <row r="120" spans="4:37" ht="15.75">
      <c r="D120" s="29"/>
      <c r="F120" s="5" t="s">
        <v>37</v>
      </c>
      <c r="I120" s="627">
        <v>233</v>
      </c>
      <c r="J120" s="627">
        <v>233</v>
      </c>
      <c r="K120" s="627">
        <v>233</v>
      </c>
      <c r="L120" s="627">
        <v>238</v>
      </c>
      <c r="M120" s="627">
        <v>238</v>
      </c>
      <c r="N120" s="627">
        <v>238</v>
      </c>
      <c r="O120" s="627">
        <v>258</v>
      </c>
      <c r="P120" s="627">
        <v>294</v>
      </c>
      <c r="Q120" s="627">
        <v>366</v>
      </c>
      <c r="R120" s="627">
        <v>409</v>
      </c>
      <c r="S120" s="627">
        <v>442</v>
      </c>
      <c r="T120" s="627">
        <v>475</v>
      </c>
      <c r="U120" s="627">
        <v>475</v>
      </c>
      <c r="V120" s="627">
        <v>475</v>
      </c>
      <c r="W120" s="627">
        <v>487</v>
      </c>
      <c r="X120" s="627">
        <v>507</v>
      </c>
      <c r="Y120" s="627">
        <v>532</v>
      </c>
      <c r="Z120" s="627">
        <v>564</v>
      </c>
      <c r="AA120" s="627">
        <v>606</v>
      </c>
      <c r="AB120" s="627">
        <v>645</v>
      </c>
      <c r="AC120" s="627">
        <v>683</v>
      </c>
      <c r="AD120" s="627">
        <v>725</v>
      </c>
      <c r="AE120" s="627">
        <v>770</v>
      </c>
      <c r="AF120" s="627">
        <v>781</v>
      </c>
      <c r="AG120" s="627">
        <v>1185</v>
      </c>
      <c r="AH120" s="627">
        <v>1422</v>
      </c>
      <c r="AI120" s="627">
        <v>1573</v>
      </c>
      <c r="AJ120" s="627">
        <v>1577</v>
      </c>
      <c r="AK120" s="627">
        <v>1581</v>
      </c>
    </row>
    <row r="121" spans="4:37" ht="15.75">
      <c r="D121" s="29"/>
      <c r="F121" s="5" t="s">
        <v>901</v>
      </c>
      <c r="I121" s="627">
        <v>57</v>
      </c>
      <c r="J121" s="627">
        <v>57</v>
      </c>
      <c r="K121" s="627">
        <v>67</v>
      </c>
      <c r="L121" s="627">
        <v>87</v>
      </c>
      <c r="M121" s="627">
        <v>97</v>
      </c>
      <c r="N121" s="627">
        <v>122</v>
      </c>
      <c r="O121" s="627">
        <v>132</v>
      </c>
      <c r="P121" s="627">
        <v>142</v>
      </c>
      <c r="Q121" s="627">
        <v>192</v>
      </c>
      <c r="R121" s="627">
        <v>192</v>
      </c>
      <c r="S121" s="627">
        <v>209</v>
      </c>
      <c r="T121" s="627">
        <v>229</v>
      </c>
      <c r="U121" s="627">
        <v>272</v>
      </c>
      <c r="V121" s="627">
        <v>312</v>
      </c>
      <c r="W121" s="627">
        <v>318</v>
      </c>
      <c r="X121" s="627">
        <v>330</v>
      </c>
      <c r="Y121" s="627">
        <v>335</v>
      </c>
      <c r="Z121" s="627">
        <v>335</v>
      </c>
      <c r="AA121" s="627">
        <v>335</v>
      </c>
      <c r="AB121" s="627">
        <v>335</v>
      </c>
      <c r="AC121" s="627">
        <v>335</v>
      </c>
      <c r="AD121" s="627">
        <v>335</v>
      </c>
      <c r="AE121" s="627">
        <v>335</v>
      </c>
      <c r="AF121" s="627">
        <v>368</v>
      </c>
      <c r="AG121" s="627">
        <v>531</v>
      </c>
      <c r="AH121" s="627">
        <v>639</v>
      </c>
      <c r="AI121" s="627">
        <v>673</v>
      </c>
      <c r="AJ121" s="627">
        <v>673</v>
      </c>
      <c r="AK121" s="627">
        <v>673</v>
      </c>
    </row>
    <row r="122" spans="4:37" ht="15.75">
      <c r="D122" s="29"/>
      <c r="E122" s="5" t="s">
        <v>902</v>
      </c>
      <c r="I122" s="627"/>
      <c r="J122" s="627"/>
      <c r="K122" s="627"/>
      <c r="L122" s="627"/>
      <c r="M122" s="627"/>
      <c r="N122" s="627"/>
      <c r="O122" s="627"/>
      <c r="P122" s="627"/>
      <c r="Q122" s="627"/>
      <c r="R122" s="627"/>
      <c r="S122" s="627"/>
      <c r="T122" s="627"/>
      <c r="U122" s="627"/>
      <c r="V122" s="627"/>
      <c r="W122" s="627"/>
      <c r="X122" s="627"/>
      <c r="Y122" s="627"/>
      <c r="Z122" s="627"/>
      <c r="AA122" s="627"/>
      <c r="AB122" s="627"/>
      <c r="AC122" s="627"/>
      <c r="AD122" s="627"/>
      <c r="AE122" s="627"/>
      <c r="AF122" s="627"/>
      <c r="AG122" s="627"/>
      <c r="AH122" s="627"/>
      <c r="AI122" s="627"/>
      <c r="AJ122" s="627"/>
      <c r="AK122" s="627"/>
    </row>
    <row r="123" spans="4:37" ht="15.75">
      <c r="D123" s="29"/>
      <c r="F123" s="5" t="s">
        <v>635</v>
      </c>
      <c r="I123" s="627">
        <v>64.916905444126073</v>
      </c>
      <c r="J123" s="627">
        <v>52.846625766871171</v>
      </c>
      <c r="K123" s="627">
        <v>52.846625766871171</v>
      </c>
      <c r="L123" s="627">
        <v>53.151057401812686</v>
      </c>
      <c r="M123" s="627">
        <v>53.151057401812686</v>
      </c>
      <c r="N123" s="627">
        <v>53.151057401812686</v>
      </c>
      <c r="O123" s="627">
        <v>54.282051282051285</v>
      </c>
      <c r="P123" s="627">
        <v>104.72815533980584</v>
      </c>
      <c r="Q123" s="627">
        <v>146.11570247933884</v>
      </c>
      <c r="R123" s="627">
        <v>141.76470588235296</v>
      </c>
      <c r="S123" s="627">
        <v>157.26428571428573</v>
      </c>
      <c r="T123" s="627">
        <v>140</v>
      </c>
      <c r="U123" s="627">
        <v>148</v>
      </c>
      <c r="V123" s="627">
        <v>157</v>
      </c>
      <c r="W123" s="627">
        <v>154</v>
      </c>
      <c r="X123" s="627">
        <v>154</v>
      </c>
      <c r="Y123" s="627">
        <v>154</v>
      </c>
      <c r="Z123" s="627">
        <v>156</v>
      </c>
      <c r="AA123" s="627">
        <v>160</v>
      </c>
      <c r="AB123" s="627">
        <v>164</v>
      </c>
      <c r="AC123" s="627">
        <v>168</v>
      </c>
      <c r="AD123" s="627">
        <v>171</v>
      </c>
      <c r="AE123" s="627">
        <v>176</v>
      </c>
      <c r="AF123" s="627">
        <v>176</v>
      </c>
      <c r="AG123" s="627">
        <v>276</v>
      </c>
      <c r="AH123" s="627">
        <v>304</v>
      </c>
      <c r="AI123" s="627">
        <v>316</v>
      </c>
      <c r="AJ123" s="627">
        <v>316</v>
      </c>
      <c r="AK123" s="627">
        <v>316</v>
      </c>
    </row>
    <row r="124" spans="4:37" ht="15.75">
      <c r="D124" s="29"/>
      <c r="F124" s="5" t="s">
        <v>552</v>
      </c>
      <c r="I124" s="627">
        <v>95.346704871060169</v>
      </c>
      <c r="J124" s="627">
        <v>102.07361963190183</v>
      </c>
      <c r="K124" s="627">
        <v>118</v>
      </c>
      <c r="L124" s="627">
        <v>110.67069486404833</v>
      </c>
      <c r="M124" s="627">
        <v>110.67069486404833</v>
      </c>
      <c r="N124" s="627">
        <v>104.1178247734139</v>
      </c>
      <c r="O124" s="627">
        <v>106.33333333333334</v>
      </c>
      <c r="P124" s="627">
        <v>111.7621359223301</v>
      </c>
      <c r="Q124" s="627">
        <v>132.36363636363637</v>
      </c>
      <c r="R124" s="627">
        <v>186.58064516129031</v>
      </c>
      <c r="S124" s="627">
        <v>208.08749999999998</v>
      </c>
      <c r="T124" s="627">
        <v>223</v>
      </c>
      <c r="U124" s="627">
        <v>243</v>
      </c>
      <c r="V124" s="627">
        <v>255</v>
      </c>
      <c r="W124" s="627">
        <v>258</v>
      </c>
      <c r="X124" s="627">
        <v>267</v>
      </c>
      <c r="Y124" s="627">
        <v>277</v>
      </c>
      <c r="Z124" s="627">
        <v>291</v>
      </c>
      <c r="AA124" s="627">
        <v>308</v>
      </c>
      <c r="AB124" s="627">
        <v>328</v>
      </c>
      <c r="AC124" s="627">
        <v>351</v>
      </c>
      <c r="AD124" s="627">
        <v>373</v>
      </c>
      <c r="AE124" s="627">
        <v>398</v>
      </c>
      <c r="AF124" s="627">
        <v>409</v>
      </c>
      <c r="AG124" s="627">
        <v>580</v>
      </c>
      <c r="AH124" s="627">
        <v>690</v>
      </c>
      <c r="AI124" s="627">
        <v>799</v>
      </c>
      <c r="AJ124" s="627">
        <v>799</v>
      </c>
      <c r="AK124" s="627">
        <v>799</v>
      </c>
    </row>
    <row r="125" spans="4:37" ht="15.75">
      <c r="D125" s="29"/>
      <c r="F125" s="5" t="s">
        <v>801</v>
      </c>
      <c r="I125" s="627">
        <v>15.553008595988537</v>
      </c>
      <c r="J125" s="627">
        <v>16.650306748466257</v>
      </c>
      <c r="K125" s="627">
        <v>21.717791411042946</v>
      </c>
      <c r="L125" s="627">
        <v>18.202416918429002</v>
      </c>
      <c r="M125" s="627">
        <v>18.202416918429002</v>
      </c>
      <c r="N125" s="627">
        <v>18.202416918429002</v>
      </c>
      <c r="O125" s="627">
        <v>18.589743589743591</v>
      </c>
      <c r="P125" s="627">
        <v>19.538834951456312</v>
      </c>
      <c r="Q125" s="627">
        <v>35.239669421487605</v>
      </c>
      <c r="R125" s="627">
        <v>37.499051233396585</v>
      </c>
      <c r="S125" s="627">
        <v>41.233928571428571</v>
      </c>
      <c r="T125" s="627">
        <v>41</v>
      </c>
      <c r="U125" s="627">
        <v>41</v>
      </c>
      <c r="V125" s="627">
        <v>41</v>
      </c>
      <c r="W125" s="627">
        <v>41</v>
      </c>
      <c r="X125" s="627">
        <v>41</v>
      </c>
      <c r="Y125" s="627">
        <v>41</v>
      </c>
      <c r="Z125" s="627">
        <v>41</v>
      </c>
      <c r="AA125" s="627">
        <v>41</v>
      </c>
      <c r="AB125" s="627">
        <v>41</v>
      </c>
      <c r="AC125" s="627">
        <v>41</v>
      </c>
      <c r="AD125" s="627">
        <v>41</v>
      </c>
      <c r="AE125" s="627">
        <v>41</v>
      </c>
      <c r="AF125" s="627">
        <v>41</v>
      </c>
      <c r="AG125" s="627">
        <v>74</v>
      </c>
      <c r="AH125" s="627">
        <v>74</v>
      </c>
      <c r="AI125" s="627">
        <v>84</v>
      </c>
      <c r="AJ125" s="627">
        <v>88</v>
      </c>
      <c r="AK125" s="627">
        <v>92</v>
      </c>
    </row>
    <row r="126" spans="4:37" ht="15.75">
      <c r="D126" s="29"/>
      <c r="F126" s="5" t="s">
        <v>627</v>
      </c>
      <c r="I126" s="627">
        <v>60.183381088825215</v>
      </c>
      <c r="J126" s="627">
        <v>64.429447852760731</v>
      </c>
      <c r="K126" s="627">
        <v>43.435582822085891</v>
      </c>
      <c r="L126" s="627">
        <v>58.975830815709969</v>
      </c>
      <c r="M126" s="627">
        <v>58.975830815709969</v>
      </c>
      <c r="N126" s="627">
        <v>65.528700906344412</v>
      </c>
      <c r="O126" s="627">
        <v>81.794871794871796</v>
      </c>
      <c r="P126" s="627">
        <v>85.970873786407765</v>
      </c>
      <c r="Q126" s="627">
        <v>102.2809917355372</v>
      </c>
      <c r="R126" s="627">
        <v>116.15559772296015</v>
      </c>
      <c r="S126" s="627">
        <v>130.41428571428571</v>
      </c>
      <c r="T126" s="627">
        <v>189</v>
      </c>
      <c r="U126" s="627">
        <v>161</v>
      </c>
      <c r="V126" s="627">
        <v>125</v>
      </c>
      <c r="W126" s="627">
        <v>137</v>
      </c>
      <c r="X126" s="627">
        <v>148</v>
      </c>
      <c r="Y126" s="627">
        <v>163</v>
      </c>
      <c r="Z126" s="627">
        <v>179</v>
      </c>
      <c r="AA126" s="627">
        <v>200</v>
      </c>
      <c r="AB126" s="627">
        <v>215</v>
      </c>
      <c r="AC126" s="627">
        <v>226</v>
      </c>
      <c r="AD126" s="627">
        <v>243</v>
      </c>
      <c r="AE126" s="627">
        <v>258</v>
      </c>
      <c r="AF126" s="627">
        <v>258</v>
      </c>
      <c r="AG126" s="627">
        <v>358</v>
      </c>
      <c r="AH126" s="627">
        <v>457</v>
      </c>
      <c r="AI126" s="627">
        <v>477</v>
      </c>
      <c r="AJ126" s="627">
        <v>477</v>
      </c>
      <c r="AK126" s="627">
        <v>477</v>
      </c>
    </row>
    <row r="127" spans="4:37" ht="15.75">
      <c r="D127" s="29"/>
      <c r="F127" s="5" t="s">
        <v>37</v>
      </c>
      <c r="I127" s="627">
        <v>236</v>
      </c>
      <c r="J127" s="627">
        <v>236</v>
      </c>
      <c r="K127" s="627">
        <v>236</v>
      </c>
      <c r="L127" s="627">
        <v>241</v>
      </c>
      <c r="M127" s="627">
        <v>241</v>
      </c>
      <c r="N127" s="627">
        <v>241</v>
      </c>
      <c r="O127" s="627">
        <v>261</v>
      </c>
      <c r="P127" s="627">
        <v>322</v>
      </c>
      <c r="Q127" s="627">
        <v>416</v>
      </c>
      <c r="R127" s="627">
        <v>482</v>
      </c>
      <c r="S127" s="627">
        <v>537</v>
      </c>
      <c r="T127" s="627">
        <v>593</v>
      </c>
      <c r="U127" s="627">
        <v>593</v>
      </c>
      <c r="V127" s="627">
        <v>578</v>
      </c>
      <c r="W127" s="627">
        <v>590</v>
      </c>
      <c r="X127" s="627">
        <v>610</v>
      </c>
      <c r="Y127" s="627">
        <v>635</v>
      </c>
      <c r="Z127" s="627">
        <v>667</v>
      </c>
      <c r="AA127" s="627">
        <v>709</v>
      </c>
      <c r="AB127" s="627">
        <v>748</v>
      </c>
      <c r="AC127" s="627">
        <v>786</v>
      </c>
      <c r="AD127" s="627">
        <v>828</v>
      </c>
      <c r="AE127" s="627">
        <v>873</v>
      </c>
      <c r="AF127" s="627">
        <v>884</v>
      </c>
      <c r="AG127" s="627">
        <v>1288</v>
      </c>
      <c r="AH127" s="627">
        <v>1525</v>
      </c>
      <c r="AI127" s="627">
        <v>1676</v>
      </c>
      <c r="AJ127" s="627">
        <v>1680</v>
      </c>
      <c r="AK127" s="627">
        <v>1684</v>
      </c>
    </row>
    <row r="128" spans="4:37" ht="15.75">
      <c r="D128" s="29"/>
      <c r="F128" s="5" t="s">
        <v>901</v>
      </c>
      <c r="I128" s="627">
        <v>58</v>
      </c>
      <c r="J128" s="627">
        <v>58</v>
      </c>
      <c r="K128" s="627">
        <v>68</v>
      </c>
      <c r="L128" s="627">
        <v>88</v>
      </c>
      <c r="M128" s="627">
        <v>98</v>
      </c>
      <c r="N128" s="627">
        <v>123</v>
      </c>
      <c r="O128" s="627">
        <v>133</v>
      </c>
      <c r="P128" s="627">
        <v>143</v>
      </c>
      <c r="Q128" s="627">
        <v>199</v>
      </c>
      <c r="R128" s="627">
        <v>205</v>
      </c>
      <c r="S128" s="627">
        <v>228</v>
      </c>
      <c r="T128" s="627">
        <v>254</v>
      </c>
      <c r="U128" s="627">
        <v>297</v>
      </c>
      <c r="V128" s="627">
        <v>337</v>
      </c>
      <c r="W128" s="627">
        <v>343</v>
      </c>
      <c r="X128" s="627">
        <v>355</v>
      </c>
      <c r="Y128" s="627">
        <v>360</v>
      </c>
      <c r="Z128" s="627">
        <v>360</v>
      </c>
      <c r="AA128" s="627">
        <v>360</v>
      </c>
      <c r="AB128" s="627">
        <v>360</v>
      </c>
      <c r="AC128" s="627">
        <v>360</v>
      </c>
      <c r="AD128" s="627">
        <v>360</v>
      </c>
      <c r="AE128" s="627">
        <v>360</v>
      </c>
      <c r="AF128" s="627">
        <v>393</v>
      </c>
      <c r="AG128" s="627">
        <v>556</v>
      </c>
      <c r="AH128" s="627">
        <v>664</v>
      </c>
      <c r="AI128" s="627">
        <v>698</v>
      </c>
      <c r="AJ128" s="627">
        <v>698</v>
      </c>
      <c r="AK128" s="627">
        <v>698</v>
      </c>
    </row>
    <row r="129" spans="4:37" ht="15.75">
      <c r="D129" s="29" t="s">
        <v>906</v>
      </c>
      <c r="I129" s="627"/>
      <c r="J129" s="627"/>
      <c r="K129" s="627"/>
      <c r="L129" s="627"/>
      <c r="M129" s="627"/>
      <c r="N129" s="627"/>
      <c r="O129" s="627"/>
      <c r="P129" s="627"/>
      <c r="Q129" s="627"/>
      <c r="R129" s="627"/>
      <c r="S129" s="627"/>
      <c r="T129" s="627"/>
      <c r="U129" s="627"/>
      <c r="V129" s="627"/>
      <c r="W129" s="627"/>
      <c r="X129" s="627"/>
      <c r="Y129" s="627"/>
      <c r="Z129" s="627"/>
      <c r="AA129" s="627"/>
      <c r="AB129" s="627"/>
      <c r="AC129" s="627"/>
      <c r="AD129" s="627"/>
      <c r="AE129" s="627"/>
      <c r="AF129" s="627"/>
      <c r="AG129" s="627"/>
      <c r="AH129" s="627"/>
      <c r="AI129" s="627"/>
      <c r="AJ129" s="627"/>
      <c r="AK129" s="627"/>
    </row>
    <row r="130" spans="4:37" ht="15.75">
      <c r="D130" s="29"/>
      <c r="E130" s="5" t="s">
        <v>907</v>
      </c>
      <c r="I130" s="627"/>
      <c r="J130" s="627"/>
      <c r="K130" s="627"/>
      <c r="L130" s="627"/>
      <c r="M130" s="627"/>
      <c r="N130" s="627"/>
      <c r="O130" s="627"/>
      <c r="P130" s="627"/>
      <c r="Q130" s="627"/>
      <c r="R130" s="627"/>
      <c r="S130" s="627"/>
      <c r="T130" s="627"/>
      <c r="U130" s="627"/>
      <c r="V130" s="627"/>
      <c r="W130" s="627"/>
      <c r="X130" s="627"/>
      <c r="Y130" s="627"/>
      <c r="Z130" s="627"/>
      <c r="AA130" s="627"/>
      <c r="AB130" s="627"/>
      <c r="AC130" s="627"/>
      <c r="AD130" s="627"/>
      <c r="AE130" s="627"/>
      <c r="AF130" s="627"/>
      <c r="AG130" s="627"/>
      <c r="AH130" s="627"/>
      <c r="AI130" s="627"/>
      <c r="AJ130" s="627"/>
      <c r="AK130" s="627"/>
    </row>
    <row r="131" spans="4:37" ht="15.75">
      <c r="D131" s="29"/>
      <c r="F131" s="5" t="s">
        <v>552</v>
      </c>
      <c r="I131" s="627">
        <v>53.323636363636368</v>
      </c>
      <c r="J131" s="627">
        <v>54.165177865612648</v>
      </c>
      <c r="K131" s="627">
        <v>63.589328063241098</v>
      </c>
      <c r="L131" s="627">
        <v>59.050232558139541</v>
      </c>
      <c r="M131" s="627">
        <v>59.963410852713181</v>
      </c>
      <c r="N131" s="627">
        <v>57.288682170542636</v>
      </c>
      <c r="O131" s="627">
        <v>53.990215827338126</v>
      </c>
      <c r="P131" s="627">
        <v>54.828669064748212</v>
      </c>
      <c r="Q131" s="627">
        <v>53.085859872611458</v>
      </c>
      <c r="R131" s="627">
        <v>60.278709677419357</v>
      </c>
      <c r="S131" s="627">
        <v>61.170984848484849</v>
      </c>
      <c r="T131" s="627">
        <v>55.804150110375275</v>
      </c>
      <c r="U131" s="627">
        <v>62.857820224719106</v>
      </c>
      <c r="V131" s="627">
        <v>70.806413301662715</v>
      </c>
      <c r="W131" s="627">
        <v>70.245825688073396</v>
      </c>
      <c r="X131" s="627">
        <v>70.585197368421049</v>
      </c>
      <c r="Y131" s="627">
        <v>70.49966735966737</v>
      </c>
      <c r="Z131" s="627">
        <v>70.791017612524456</v>
      </c>
      <c r="AA131" s="627">
        <v>70.823169398907112</v>
      </c>
      <c r="AB131" s="627">
        <v>72.002739726027386</v>
      </c>
      <c r="AC131" s="627">
        <v>73.937184466019417</v>
      </c>
      <c r="AD131" s="627">
        <v>75.67869101978691</v>
      </c>
      <c r="AE131" s="627">
        <v>77.298794835007172</v>
      </c>
      <c r="AF131" s="627">
        <v>79.414166666666659</v>
      </c>
      <c r="AG131" s="627">
        <v>80.007905138339922</v>
      </c>
      <c r="AH131" s="627">
        <v>80.110073710073706</v>
      </c>
      <c r="AI131" s="627">
        <v>84.57650000000001</v>
      </c>
      <c r="AJ131" s="627">
        <v>85.634758064516134</v>
      </c>
      <c r="AK131" s="627">
        <v>86.71019005847954</v>
      </c>
    </row>
    <row r="132" spans="4:37" ht="15.75">
      <c r="D132" s="29"/>
      <c r="F132" s="5" t="s">
        <v>801</v>
      </c>
      <c r="I132" s="627">
        <v>8.6981818181818191</v>
      </c>
      <c r="J132" s="627">
        <v>8.8354545454545459</v>
      </c>
      <c r="K132" s="627">
        <v>11.703557312252965</v>
      </c>
      <c r="L132" s="627">
        <v>9.7122093023255829</v>
      </c>
      <c r="M132" s="627">
        <v>9.8624031007751949</v>
      </c>
      <c r="N132" s="627">
        <v>10.015503875968992</v>
      </c>
      <c r="O132" s="627">
        <v>9.4388489208633075</v>
      </c>
      <c r="P132" s="627">
        <v>9.5854316546762597</v>
      </c>
      <c r="Q132" s="627">
        <v>14.133248407643311</v>
      </c>
      <c r="R132" s="627">
        <v>12.11483870967742</v>
      </c>
      <c r="S132" s="627">
        <v>12.121439393939394</v>
      </c>
      <c r="T132" s="627">
        <v>10.259955849889625</v>
      </c>
      <c r="U132" s="627">
        <v>10.605640449438202</v>
      </c>
      <c r="V132" s="627">
        <v>11.38456057007126</v>
      </c>
      <c r="W132" s="627">
        <v>11.163096330275229</v>
      </c>
      <c r="X132" s="627">
        <v>10.83892543859649</v>
      </c>
      <c r="Y132" s="627">
        <v>10.434968814968816</v>
      </c>
      <c r="Z132" s="627">
        <v>9.97399217221135</v>
      </c>
      <c r="AA132" s="627">
        <v>9.4277595628415298</v>
      </c>
      <c r="AB132" s="627">
        <v>9.000342465753425</v>
      </c>
      <c r="AC132" s="627">
        <v>8.6365372168284793</v>
      </c>
      <c r="AD132" s="627">
        <v>8.318569254185693</v>
      </c>
      <c r="AE132" s="627">
        <v>7.9629411764705882</v>
      </c>
      <c r="AF132" s="627">
        <v>7.9608333333333334</v>
      </c>
      <c r="AG132" s="627">
        <v>10.207905138339919</v>
      </c>
      <c r="AH132" s="627">
        <v>8.5915151515151518</v>
      </c>
      <c r="AI132" s="627">
        <v>8.8916470588235299</v>
      </c>
      <c r="AJ132" s="627">
        <v>9.4316129032258065</v>
      </c>
      <c r="AK132" s="627">
        <v>9.9841520467836258</v>
      </c>
    </row>
    <row r="133" spans="4:37" ht="15.75">
      <c r="D133" s="29"/>
      <c r="F133" s="5" t="s">
        <v>627</v>
      </c>
      <c r="I133" s="627">
        <v>33.658181818181824</v>
      </c>
      <c r="J133" s="627">
        <v>34.189367588932811</v>
      </c>
      <c r="K133" s="627">
        <v>23.40711462450593</v>
      </c>
      <c r="L133" s="627">
        <v>31.467558139534884</v>
      </c>
      <c r="M133" s="627">
        <v>31.95418604651163</v>
      </c>
      <c r="N133" s="627">
        <v>36.055813953488375</v>
      </c>
      <c r="O133" s="627">
        <v>41.53093525179856</v>
      </c>
      <c r="P133" s="627">
        <v>42.175899280575535</v>
      </c>
      <c r="Q133" s="627">
        <v>41.020891719745222</v>
      </c>
      <c r="R133" s="627">
        <v>37.526451612903223</v>
      </c>
      <c r="S133" s="627">
        <v>38.337575757575756</v>
      </c>
      <c r="T133" s="627">
        <v>47.295894039735103</v>
      </c>
      <c r="U133" s="627">
        <v>41.646539325842696</v>
      </c>
      <c r="V133" s="627">
        <v>34.709026128266032</v>
      </c>
      <c r="W133" s="627">
        <v>37.301077981651375</v>
      </c>
      <c r="X133" s="627">
        <v>39.125877192982458</v>
      </c>
      <c r="Y133" s="627">
        <v>41.485363825363827</v>
      </c>
      <c r="Z133" s="627">
        <v>43.544990215264185</v>
      </c>
      <c r="AA133" s="627">
        <v>45.98907103825136</v>
      </c>
      <c r="AB133" s="627">
        <v>47.196917808219169</v>
      </c>
      <c r="AC133" s="627">
        <v>47.606278317152103</v>
      </c>
      <c r="AD133" s="627">
        <v>49.302739726027397</v>
      </c>
      <c r="AE133" s="627">
        <v>50.108263988522239</v>
      </c>
      <c r="AF133" s="627">
        <v>50.094999999999999</v>
      </c>
      <c r="AG133" s="627">
        <v>49.384189723320155</v>
      </c>
      <c r="AH133" s="627">
        <v>53.058411138411131</v>
      </c>
      <c r="AI133" s="627">
        <v>50.491852941176468</v>
      </c>
      <c r="AJ133" s="627">
        <v>51.123629032258066</v>
      </c>
      <c r="AK133" s="627">
        <v>51.76565789473684</v>
      </c>
    </row>
    <row r="134" spans="4:37" ht="15.75">
      <c r="D134" s="29"/>
      <c r="F134" s="5" t="s">
        <v>37</v>
      </c>
      <c r="I134" s="627">
        <v>95.68</v>
      </c>
      <c r="J134" s="627">
        <v>97.19</v>
      </c>
      <c r="K134" s="627">
        <v>98.7</v>
      </c>
      <c r="L134" s="627">
        <v>100.23</v>
      </c>
      <c r="M134" s="627">
        <v>101.78</v>
      </c>
      <c r="N134" s="627">
        <v>103.36</v>
      </c>
      <c r="O134" s="627">
        <v>104.96</v>
      </c>
      <c r="P134" s="627">
        <v>106.59</v>
      </c>
      <c r="Q134" s="627">
        <v>108.24</v>
      </c>
      <c r="R134" s="627">
        <v>109.92</v>
      </c>
      <c r="S134" s="627">
        <v>111.63</v>
      </c>
      <c r="T134" s="627">
        <v>113.36</v>
      </c>
      <c r="U134" s="627">
        <v>115.11</v>
      </c>
      <c r="V134" s="627">
        <v>116.9</v>
      </c>
      <c r="W134" s="627">
        <v>118.71</v>
      </c>
      <c r="X134" s="627">
        <v>120.55</v>
      </c>
      <c r="Y134" s="627">
        <v>122.42</v>
      </c>
      <c r="Z134" s="627">
        <v>124.31</v>
      </c>
      <c r="AA134" s="627">
        <v>126.24</v>
      </c>
      <c r="AB134" s="627">
        <v>128.19999999999999</v>
      </c>
      <c r="AC134" s="627">
        <v>130.18</v>
      </c>
      <c r="AD134" s="627">
        <v>133.30000000000001</v>
      </c>
      <c r="AE134" s="627">
        <v>135.37</v>
      </c>
      <c r="AF134" s="627">
        <v>137.47</v>
      </c>
      <c r="AG134" s="627">
        <v>139.6</v>
      </c>
      <c r="AH134" s="627">
        <v>141.76</v>
      </c>
      <c r="AI134" s="627">
        <v>143.96</v>
      </c>
      <c r="AJ134" s="627">
        <v>146.19</v>
      </c>
      <c r="AK134" s="627">
        <v>148.46</v>
      </c>
    </row>
    <row r="135" spans="4:37" ht="15.75">
      <c r="D135" s="29"/>
      <c r="F135" s="5" t="s">
        <v>901</v>
      </c>
      <c r="I135" s="1057">
        <v>82</v>
      </c>
      <c r="J135" s="1057">
        <v>82</v>
      </c>
      <c r="K135" s="1057">
        <v>92</v>
      </c>
      <c r="L135" s="1057">
        <v>112</v>
      </c>
      <c r="M135" s="1057">
        <v>122</v>
      </c>
      <c r="N135" s="1057">
        <v>147</v>
      </c>
      <c r="O135" s="1057">
        <v>157</v>
      </c>
      <c r="P135" s="1057">
        <v>167</v>
      </c>
      <c r="Q135" s="1057">
        <v>217</v>
      </c>
      <c r="R135" s="1057">
        <v>217</v>
      </c>
      <c r="S135" s="1057">
        <v>234</v>
      </c>
      <c r="T135" s="1057">
        <v>254</v>
      </c>
      <c r="U135" s="1057">
        <v>297</v>
      </c>
      <c r="V135" s="1057">
        <v>337</v>
      </c>
      <c r="W135" s="1057">
        <v>343</v>
      </c>
      <c r="X135" s="1057">
        <v>355</v>
      </c>
      <c r="Y135" s="1057">
        <v>360</v>
      </c>
      <c r="Z135" s="1057">
        <v>360</v>
      </c>
      <c r="AA135" s="1057">
        <v>360</v>
      </c>
      <c r="AB135" s="1057">
        <v>360</v>
      </c>
      <c r="AC135" s="1057">
        <v>360</v>
      </c>
      <c r="AD135" s="1057">
        <v>360</v>
      </c>
      <c r="AE135" s="1057">
        <v>360</v>
      </c>
      <c r="AF135" s="1057">
        <v>393</v>
      </c>
      <c r="AG135" s="1057">
        <v>556</v>
      </c>
      <c r="AH135" s="1057">
        <v>664</v>
      </c>
      <c r="AI135" s="1057">
        <v>698</v>
      </c>
      <c r="AJ135" s="1057">
        <v>698</v>
      </c>
      <c r="AK135" s="1057">
        <v>698</v>
      </c>
    </row>
    <row r="136" spans="4:37" ht="15.75">
      <c r="D136" s="29"/>
      <c r="E136" s="5" t="s">
        <v>908</v>
      </c>
      <c r="I136" s="627"/>
      <c r="J136" s="627"/>
      <c r="K136" s="627"/>
      <c r="L136" s="627"/>
      <c r="M136" s="627"/>
      <c r="N136" s="627"/>
      <c r="O136" s="627"/>
      <c r="P136" s="627"/>
      <c r="Q136" s="627"/>
      <c r="R136" s="627"/>
      <c r="S136" s="627"/>
      <c r="T136" s="627"/>
      <c r="U136" s="627"/>
      <c r="V136" s="627"/>
      <c r="W136" s="627"/>
      <c r="X136" s="627"/>
      <c r="Y136" s="627"/>
      <c r="Z136" s="627"/>
      <c r="AA136" s="627"/>
      <c r="AB136" s="627"/>
      <c r="AC136" s="627"/>
      <c r="AD136" s="627"/>
      <c r="AE136" s="627"/>
      <c r="AF136" s="627"/>
      <c r="AG136" s="627"/>
      <c r="AH136" s="627"/>
      <c r="AI136" s="627"/>
      <c r="AJ136" s="627"/>
      <c r="AK136" s="627"/>
    </row>
    <row r="137" spans="4:37" ht="15.75">
      <c r="D137" s="29"/>
      <c r="F137" s="5" t="s">
        <v>552</v>
      </c>
      <c r="I137" s="627">
        <v>141</v>
      </c>
      <c r="J137" s="627">
        <v>141</v>
      </c>
      <c r="K137" s="627">
        <v>163</v>
      </c>
      <c r="L137" s="627">
        <v>152</v>
      </c>
      <c r="M137" s="627">
        <v>152</v>
      </c>
      <c r="N137" s="627">
        <v>143</v>
      </c>
      <c r="O137" s="627">
        <v>143</v>
      </c>
      <c r="P137" s="627">
        <v>143</v>
      </c>
      <c r="Q137" s="627">
        <v>154</v>
      </c>
      <c r="R137" s="627">
        <v>204</v>
      </c>
      <c r="S137" s="627">
        <v>217</v>
      </c>
      <c r="T137" s="627">
        <v>223</v>
      </c>
      <c r="U137" s="627">
        <v>243</v>
      </c>
      <c r="V137" s="627">
        <v>255</v>
      </c>
      <c r="W137" s="627">
        <v>258</v>
      </c>
      <c r="X137" s="627">
        <v>267</v>
      </c>
      <c r="Y137" s="627">
        <v>277</v>
      </c>
      <c r="Z137" s="627">
        <v>291</v>
      </c>
      <c r="AA137" s="627">
        <v>308</v>
      </c>
      <c r="AB137" s="627">
        <v>328</v>
      </c>
      <c r="AC137" s="627">
        <v>351</v>
      </c>
      <c r="AD137" s="627">
        <v>373</v>
      </c>
      <c r="AE137" s="627">
        <v>398</v>
      </c>
      <c r="AF137" s="627">
        <v>409</v>
      </c>
      <c r="AG137" s="627">
        <v>580</v>
      </c>
      <c r="AH137" s="627">
        <v>690</v>
      </c>
      <c r="AI137" s="627">
        <v>799</v>
      </c>
      <c r="AJ137" s="627">
        <v>799</v>
      </c>
      <c r="AK137" s="627">
        <v>799</v>
      </c>
    </row>
    <row r="138" spans="4:37" ht="15.75">
      <c r="D138" s="29"/>
      <c r="F138" s="5" t="s">
        <v>801</v>
      </c>
      <c r="I138" s="627">
        <v>23</v>
      </c>
      <c r="J138" s="627">
        <v>23</v>
      </c>
      <c r="K138" s="627">
        <v>30</v>
      </c>
      <c r="L138" s="627">
        <v>25</v>
      </c>
      <c r="M138" s="627">
        <v>25</v>
      </c>
      <c r="N138" s="627">
        <v>25</v>
      </c>
      <c r="O138" s="627">
        <v>25</v>
      </c>
      <c r="P138" s="627">
        <v>25</v>
      </c>
      <c r="Q138" s="627">
        <v>41</v>
      </c>
      <c r="R138" s="627">
        <v>41</v>
      </c>
      <c r="S138" s="627">
        <v>43</v>
      </c>
      <c r="T138" s="627">
        <v>41</v>
      </c>
      <c r="U138" s="627">
        <v>41</v>
      </c>
      <c r="V138" s="627">
        <v>41</v>
      </c>
      <c r="W138" s="627">
        <v>41</v>
      </c>
      <c r="X138" s="627">
        <v>41</v>
      </c>
      <c r="Y138" s="627">
        <v>41</v>
      </c>
      <c r="Z138" s="627">
        <v>41</v>
      </c>
      <c r="AA138" s="627">
        <v>41</v>
      </c>
      <c r="AB138" s="627">
        <v>41</v>
      </c>
      <c r="AC138" s="627">
        <v>41</v>
      </c>
      <c r="AD138" s="627">
        <v>41</v>
      </c>
      <c r="AE138" s="627">
        <v>41</v>
      </c>
      <c r="AF138" s="627">
        <v>41</v>
      </c>
      <c r="AG138" s="627">
        <v>74</v>
      </c>
      <c r="AH138" s="627">
        <v>74</v>
      </c>
      <c r="AI138" s="627">
        <v>84</v>
      </c>
      <c r="AJ138" s="627">
        <v>88</v>
      </c>
      <c r="AK138" s="627">
        <v>92</v>
      </c>
    </row>
    <row r="139" spans="4:37" ht="15.75">
      <c r="D139" s="29"/>
      <c r="F139" s="5" t="s">
        <v>627</v>
      </c>
      <c r="I139" s="627">
        <v>89</v>
      </c>
      <c r="J139" s="627">
        <v>89</v>
      </c>
      <c r="K139" s="627">
        <v>60</v>
      </c>
      <c r="L139" s="627">
        <v>81</v>
      </c>
      <c r="M139" s="627">
        <v>81</v>
      </c>
      <c r="N139" s="627">
        <v>90</v>
      </c>
      <c r="O139" s="627">
        <v>110</v>
      </c>
      <c r="P139" s="627">
        <v>110</v>
      </c>
      <c r="Q139" s="627">
        <v>119</v>
      </c>
      <c r="R139" s="627">
        <v>127</v>
      </c>
      <c r="S139" s="627">
        <v>136</v>
      </c>
      <c r="T139" s="627">
        <v>189</v>
      </c>
      <c r="U139" s="627">
        <v>161</v>
      </c>
      <c r="V139" s="627">
        <v>125</v>
      </c>
      <c r="W139" s="627">
        <v>137</v>
      </c>
      <c r="X139" s="627">
        <v>148</v>
      </c>
      <c r="Y139" s="627">
        <v>163</v>
      </c>
      <c r="Z139" s="627">
        <v>179</v>
      </c>
      <c r="AA139" s="627">
        <v>200</v>
      </c>
      <c r="AB139" s="627">
        <v>215</v>
      </c>
      <c r="AC139" s="627">
        <v>226</v>
      </c>
      <c r="AD139" s="627">
        <v>243</v>
      </c>
      <c r="AE139" s="627">
        <v>258</v>
      </c>
      <c r="AF139" s="627">
        <v>258</v>
      </c>
      <c r="AG139" s="627">
        <v>358</v>
      </c>
      <c r="AH139" s="627">
        <v>457</v>
      </c>
      <c r="AI139" s="627">
        <v>477</v>
      </c>
      <c r="AJ139" s="627">
        <v>477</v>
      </c>
      <c r="AK139" s="627">
        <v>477</v>
      </c>
    </row>
    <row r="140" spans="4:37" ht="15.75">
      <c r="D140" s="29"/>
      <c r="F140" s="5" t="s">
        <v>37</v>
      </c>
      <c r="I140" s="627">
        <v>253</v>
      </c>
      <c r="J140" s="627">
        <v>253</v>
      </c>
      <c r="K140" s="627">
        <v>253</v>
      </c>
      <c r="L140" s="627">
        <v>258</v>
      </c>
      <c r="M140" s="627">
        <v>258</v>
      </c>
      <c r="N140" s="627">
        <v>258</v>
      </c>
      <c r="O140" s="627">
        <v>278</v>
      </c>
      <c r="P140" s="627">
        <v>278</v>
      </c>
      <c r="Q140" s="627">
        <v>314</v>
      </c>
      <c r="R140" s="627">
        <v>372</v>
      </c>
      <c r="S140" s="627">
        <v>396</v>
      </c>
      <c r="T140" s="627">
        <v>453</v>
      </c>
      <c r="U140" s="627">
        <v>445</v>
      </c>
      <c r="V140" s="627">
        <v>421</v>
      </c>
      <c r="W140" s="627">
        <v>436</v>
      </c>
      <c r="X140" s="627">
        <v>456</v>
      </c>
      <c r="Y140" s="627">
        <v>481</v>
      </c>
      <c r="Z140" s="627">
        <v>511</v>
      </c>
      <c r="AA140" s="627">
        <v>549</v>
      </c>
      <c r="AB140" s="627">
        <v>584</v>
      </c>
      <c r="AC140" s="627">
        <v>618</v>
      </c>
      <c r="AD140" s="627">
        <v>657</v>
      </c>
      <c r="AE140" s="627">
        <v>697</v>
      </c>
      <c r="AF140" s="627">
        <v>708</v>
      </c>
      <c r="AG140" s="627">
        <v>1012</v>
      </c>
      <c r="AH140" s="627">
        <v>1221</v>
      </c>
      <c r="AI140" s="627">
        <v>1360</v>
      </c>
      <c r="AJ140" s="627">
        <v>1364</v>
      </c>
      <c r="AK140" s="627">
        <v>1368</v>
      </c>
    </row>
    <row r="141" spans="4:37" ht="15.75">
      <c r="D141" s="29"/>
      <c r="F141" s="5" t="s">
        <v>901</v>
      </c>
      <c r="I141" s="627">
        <v>82</v>
      </c>
      <c r="J141" s="627">
        <v>82</v>
      </c>
      <c r="K141" s="627">
        <v>92</v>
      </c>
      <c r="L141" s="627">
        <v>112</v>
      </c>
      <c r="M141" s="627">
        <v>122</v>
      </c>
      <c r="N141" s="627">
        <v>147</v>
      </c>
      <c r="O141" s="627">
        <v>157</v>
      </c>
      <c r="P141" s="627">
        <v>167</v>
      </c>
      <c r="Q141" s="627">
        <v>217</v>
      </c>
      <c r="R141" s="627">
        <v>217</v>
      </c>
      <c r="S141" s="627">
        <v>234</v>
      </c>
      <c r="T141" s="627">
        <v>254</v>
      </c>
      <c r="U141" s="627">
        <v>297</v>
      </c>
      <c r="V141" s="627">
        <v>337</v>
      </c>
      <c r="W141" s="627">
        <v>343</v>
      </c>
      <c r="X141" s="627">
        <v>355</v>
      </c>
      <c r="Y141" s="627">
        <v>360</v>
      </c>
      <c r="Z141" s="627">
        <v>360</v>
      </c>
      <c r="AA141" s="627">
        <v>360</v>
      </c>
      <c r="AB141" s="627">
        <v>360</v>
      </c>
      <c r="AC141" s="627">
        <v>360</v>
      </c>
      <c r="AD141" s="627">
        <v>360</v>
      </c>
      <c r="AE141" s="627">
        <v>360</v>
      </c>
      <c r="AF141" s="627">
        <v>393</v>
      </c>
      <c r="AG141" s="627">
        <v>556</v>
      </c>
      <c r="AH141" s="627">
        <v>664</v>
      </c>
      <c r="AI141" s="627">
        <v>698</v>
      </c>
      <c r="AJ141" s="627">
        <v>698</v>
      </c>
      <c r="AK141" s="627">
        <v>698</v>
      </c>
    </row>
    <row r="142" spans="4:37" ht="15.75">
      <c r="D142" s="29"/>
      <c r="E142" s="5" t="s">
        <v>909</v>
      </c>
      <c r="I142" s="627"/>
      <c r="J142" s="627"/>
      <c r="K142" s="627"/>
      <c r="L142" s="627"/>
      <c r="M142" s="627"/>
      <c r="N142" s="627"/>
      <c r="O142" s="627"/>
      <c r="P142" s="627"/>
      <c r="Q142" s="627"/>
      <c r="R142" s="627"/>
      <c r="S142" s="627"/>
      <c r="T142" s="627"/>
      <c r="U142" s="627"/>
      <c r="V142" s="627"/>
      <c r="W142" s="627"/>
      <c r="X142" s="627"/>
      <c r="Y142" s="627"/>
      <c r="Z142" s="627"/>
      <c r="AA142" s="627"/>
      <c r="AB142" s="627"/>
      <c r="AC142" s="627"/>
      <c r="AD142" s="627"/>
      <c r="AE142" s="627"/>
      <c r="AF142" s="627"/>
      <c r="AG142" s="627"/>
      <c r="AH142" s="627"/>
      <c r="AI142" s="627"/>
      <c r="AJ142" s="627"/>
      <c r="AK142" s="627"/>
    </row>
    <row r="143" spans="4:37" ht="15.75">
      <c r="D143" s="29"/>
      <c r="F143" s="5" t="s">
        <v>552</v>
      </c>
      <c r="I143" s="627">
        <v>141</v>
      </c>
      <c r="J143" s="627">
        <v>141</v>
      </c>
      <c r="K143" s="627">
        <v>163</v>
      </c>
      <c r="L143" s="627">
        <v>152</v>
      </c>
      <c r="M143" s="627">
        <v>152</v>
      </c>
      <c r="N143" s="627">
        <v>143</v>
      </c>
      <c r="O143" s="627">
        <v>143</v>
      </c>
      <c r="P143" s="627">
        <v>143</v>
      </c>
      <c r="Q143" s="627">
        <v>154</v>
      </c>
      <c r="R143" s="627">
        <v>204</v>
      </c>
      <c r="S143" s="627">
        <v>217</v>
      </c>
      <c r="T143" s="627">
        <v>223</v>
      </c>
      <c r="U143" s="627">
        <v>243</v>
      </c>
      <c r="V143" s="627">
        <v>255</v>
      </c>
      <c r="W143" s="627">
        <v>258</v>
      </c>
      <c r="X143" s="627">
        <v>267</v>
      </c>
      <c r="Y143" s="627">
        <v>277</v>
      </c>
      <c r="Z143" s="627">
        <v>291</v>
      </c>
      <c r="AA143" s="627">
        <v>308</v>
      </c>
      <c r="AB143" s="627">
        <v>328</v>
      </c>
      <c r="AC143" s="627">
        <v>351</v>
      </c>
      <c r="AD143" s="627">
        <v>373</v>
      </c>
      <c r="AE143" s="627">
        <v>398</v>
      </c>
      <c r="AF143" s="627">
        <v>409</v>
      </c>
      <c r="AG143" s="627">
        <v>580</v>
      </c>
      <c r="AH143" s="627">
        <v>690</v>
      </c>
      <c r="AI143" s="627">
        <v>799</v>
      </c>
      <c r="AJ143" s="627">
        <v>799</v>
      </c>
      <c r="AK143" s="627">
        <v>799</v>
      </c>
    </row>
    <row r="144" spans="4:37" ht="15.75">
      <c r="D144" s="29"/>
      <c r="F144" s="5" t="s">
        <v>801</v>
      </c>
      <c r="I144" s="627">
        <v>23</v>
      </c>
      <c r="J144" s="627">
        <v>23</v>
      </c>
      <c r="K144" s="627">
        <v>30</v>
      </c>
      <c r="L144" s="627">
        <v>25</v>
      </c>
      <c r="M144" s="627">
        <v>25</v>
      </c>
      <c r="N144" s="627">
        <v>25</v>
      </c>
      <c r="O144" s="627">
        <v>25</v>
      </c>
      <c r="P144" s="627">
        <v>25</v>
      </c>
      <c r="Q144" s="627">
        <v>41</v>
      </c>
      <c r="R144" s="627">
        <v>41</v>
      </c>
      <c r="S144" s="627">
        <v>43</v>
      </c>
      <c r="T144" s="627">
        <v>41</v>
      </c>
      <c r="U144" s="627">
        <v>41</v>
      </c>
      <c r="V144" s="627">
        <v>41</v>
      </c>
      <c r="W144" s="627">
        <v>41</v>
      </c>
      <c r="X144" s="627">
        <v>41</v>
      </c>
      <c r="Y144" s="627">
        <v>41</v>
      </c>
      <c r="Z144" s="627">
        <v>41</v>
      </c>
      <c r="AA144" s="627">
        <v>41</v>
      </c>
      <c r="AB144" s="627">
        <v>41</v>
      </c>
      <c r="AC144" s="627">
        <v>41</v>
      </c>
      <c r="AD144" s="627">
        <v>41</v>
      </c>
      <c r="AE144" s="627">
        <v>41</v>
      </c>
      <c r="AF144" s="627">
        <v>41</v>
      </c>
      <c r="AG144" s="627">
        <v>74</v>
      </c>
      <c r="AH144" s="627">
        <v>74</v>
      </c>
      <c r="AI144" s="627">
        <v>84</v>
      </c>
      <c r="AJ144" s="627">
        <v>88</v>
      </c>
      <c r="AK144" s="627">
        <v>92</v>
      </c>
    </row>
    <row r="145" spans="4:37" ht="15.75">
      <c r="D145" s="29"/>
      <c r="F145" s="5" t="s">
        <v>627</v>
      </c>
      <c r="I145" s="627">
        <v>89</v>
      </c>
      <c r="J145" s="627">
        <v>89</v>
      </c>
      <c r="K145" s="627">
        <v>60</v>
      </c>
      <c r="L145" s="627">
        <v>81</v>
      </c>
      <c r="M145" s="627">
        <v>81</v>
      </c>
      <c r="N145" s="627">
        <v>90</v>
      </c>
      <c r="O145" s="627">
        <v>110</v>
      </c>
      <c r="P145" s="627">
        <v>110</v>
      </c>
      <c r="Q145" s="627">
        <v>119</v>
      </c>
      <c r="R145" s="627">
        <v>127</v>
      </c>
      <c r="S145" s="627">
        <v>136</v>
      </c>
      <c r="T145" s="627">
        <v>189</v>
      </c>
      <c r="U145" s="627">
        <v>161</v>
      </c>
      <c r="V145" s="627">
        <v>125</v>
      </c>
      <c r="W145" s="627">
        <v>137</v>
      </c>
      <c r="X145" s="627">
        <v>148</v>
      </c>
      <c r="Y145" s="627">
        <v>163</v>
      </c>
      <c r="Z145" s="627">
        <v>179</v>
      </c>
      <c r="AA145" s="627">
        <v>200</v>
      </c>
      <c r="AB145" s="627">
        <v>215</v>
      </c>
      <c r="AC145" s="627">
        <v>226</v>
      </c>
      <c r="AD145" s="627">
        <v>243</v>
      </c>
      <c r="AE145" s="627">
        <v>258</v>
      </c>
      <c r="AF145" s="627">
        <v>258</v>
      </c>
      <c r="AG145" s="627">
        <v>358</v>
      </c>
      <c r="AH145" s="627">
        <v>457</v>
      </c>
      <c r="AI145" s="627">
        <v>477</v>
      </c>
      <c r="AJ145" s="627">
        <v>477</v>
      </c>
      <c r="AK145" s="627">
        <v>477</v>
      </c>
    </row>
    <row r="146" spans="4:37" ht="15.75">
      <c r="D146" s="29"/>
      <c r="F146" s="5" t="s">
        <v>37</v>
      </c>
      <c r="I146" s="627">
        <v>253</v>
      </c>
      <c r="J146" s="627">
        <v>253</v>
      </c>
      <c r="K146" s="627">
        <v>253</v>
      </c>
      <c r="L146" s="627">
        <v>258</v>
      </c>
      <c r="M146" s="627">
        <v>258</v>
      </c>
      <c r="N146" s="627">
        <v>258</v>
      </c>
      <c r="O146" s="627">
        <v>278</v>
      </c>
      <c r="P146" s="627">
        <v>278</v>
      </c>
      <c r="Q146" s="627">
        <v>314</v>
      </c>
      <c r="R146" s="627">
        <v>372</v>
      </c>
      <c r="S146" s="627">
        <v>396</v>
      </c>
      <c r="T146" s="627">
        <v>453</v>
      </c>
      <c r="U146" s="627">
        <v>445</v>
      </c>
      <c r="V146" s="627">
        <v>421</v>
      </c>
      <c r="W146" s="627">
        <v>436</v>
      </c>
      <c r="X146" s="627">
        <v>456</v>
      </c>
      <c r="Y146" s="627">
        <v>481</v>
      </c>
      <c r="Z146" s="627">
        <v>511</v>
      </c>
      <c r="AA146" s="627">
        <v>549</v>
      </c>
      <c r="AB146" s="627">
        <v>584</v>
      </c>
      <c r="AC146" s="627">
        <v>618</v>
      </c>
      <c r="AD146" s="627">
        <v>657</v>
      </c>
      <c r="AE146" s="627">
        <v>697</v>
      </c>
      <c r="AF146" s="627">
        <v>708</v>
      </c>
      <c r="AG146" s="627">
        <v>1012</v>
      </c>
      <c r="AH146" s="627">
        <v>1221</v>
      </c>
      <c r="AI146" s="627">
        <v>1360</v>
      </c>
      <c r="AJ146" s="627">
        <v>1364</v>
      </c>
      <c r="AK146" s="627">
        <v>1368</v>
      </c>
    </row>
    <row r="147" spans="4:37" ht="15.75">
      <c r="D147" s="29"/>
      <c r="F147" s="5" t="s">
        <v>901</v>
      </c>
      <c r="I147" s="627">
        <v>82</v>
      </c>
      <c r="J147" s="627">
        <v>82</v>
      </c>
      <c r="K147" s="627">
        <v>92</v>
      </c>
      <c r="L147" s="627">
        <v>112</v>
      </c>
      <c r="M147" s="627">
        <v>122</v>
      </c>
      <c r="N147" s="627">
        <v>147</v>
      </c>
      <c r="O147" s="627">
        <v>157</v>
      </c>
      <c r="P147" s="627">
        <v>167</v>
      </c>
      <c r="Q147" s="627">
        <v>217</v>
      </c>
      <c r="R147" s="627">
        <v>217</v>
      </c>
      <c r="S147" s="627">
        <v>234</v>
      </c>
      <c r="T147" s="627">
        <v>254</v>
      </c>
      <c r="U147" s="627">
        <v>297</v>
      </c>
      <c r="V147" s="627">
        <v>337</v>
      </c>
      <c r="W147" s="627">
        <v>343</v>
      </c>
      <c r="X147" s="627">
        <v>355</v>
      </c>
      <c r="Y147" s="627">
        <v>360</v>
      </c>
      <c r="Z147" s="627">
        <v>360</v>
      </c>
      <c r="AA147" s="627">
        <v>360</v>
      </c>
      <c r="AB147" s="627">
        <v>360</v>
      </c>
      <c r="AC147" s="627">
        <v>360</v>
      </c>
      <c r="AD147" s="627">
        <v>360</v>
      </c>
      <c r="AE147" s="627">
        <v>360</v>
      </c>
      <c r="AF147" s="627">
        <v>393</v>
      </c>
      <c r="AG147" s="627">
        <v>556</v>
      </c>
      <c r="AH147" s="627">
        <v>664</v>
      </c>
      <c r="AI147" s="627">
        <v>698</v>
      </c>
      <c r="AJ147" s="627">
        <v>698</v>
      </c>
      <c r="AK147" s="627">
        <v>698</v>
      </c>
    </row>
    <row r="148" spans="4:37" ht="15.75">
      <c r="D148" s="29"/>
      <c r="E148" s="5" t="s">
        <v>910</v>
      </c>
      <c r="I148" s="627"/>
      <c r="J148" s="627"/>
      <c r="K148" s="627"/>
      <c r="L148" s="627"/>
      <c r="M148" s="627"/>
      <c r="N148" s="627"/>
      <c r="O148" s="627"/>
      <c r="P148" s="627"/>
      <c r="Q148" s="627"/>
      <c r="R148" s="627"/>
      <c r="S148" s="627"/>
      <c r="T148" s="627"/>
      <c r="U148" s="627"/>
      <c r="V148" s="627"/>
      <c r="W148" s="627"/>
      <c r="X148" s="627"/>
      <c r="Y148" s="627"/>
      <c r="Z148" s="627"/>
      <c r="AA148" s="627"/>
      <c r="AB148" s="627"/>
      <c r="AC148" s="627"/>
      <c r="AD148" s="627"/>
      <c r="AE148" s="627"/>
      <c r="AF148" s="627"/>
      <c r="AG148" s="627"/>
      <c r="AH148" s="627"/>
      <c r="AI148" s="627"/>
      <c r="AJ148" s="627"/>
      <c r="AK148" s="627"/>
    </row>
    <row r="149" spans="4:37" ht="15.75">
      <c r="D149" s="29"/>
      <c r="F149" s="5" t="s">
        <v>552</v>
      </c>
      <c r="I149" s="627">
        <v>141</v>
      </c>
      <c r="J149" s="627">
        <v>141</v>
      </c>
      <c r="K149" s="627">
        <v>163</v>
      </c>
      <c r="L149" s="627">
        <v>152</v>
      </c>
      <c r="M149" s="627">
        <v>152</v>
      </c>
      <c r="N149" s="627">
        <v>143</v>
      </c>
      <c r="O149" s="627">
        <v>143</v>
      </c>
      <c r="P149" s="627">
        <v>143</v>
      </c>
      <c r="Q149" s="627">
        <v>154</v>
      </c>
      <c r="R149" s="627">
        <v>204</v>
      </c>
      <c r="S149" s="627">
        <v>217</v>
      </c>
      <c r="T149" s="627">
        <v>223</v>
      </c>
      <c r="U149" s="627">
        <v>243</v>
      </c>
      <c r="V149" s="627">
        <v>255</v>
      </c>
      <c r="W149" s="627">
        <v>258</v>
      </c>
      <c r="X149" s="627">
        <v>267</v>
      </c>
      <c r="Y149" s="627">
        <v>277</v>
      </c>
      <c r="Z149" s="627">
        <v>291</v>
      </c>
      <c r="AA149" s="627">
        <v>308</v>
      </c>
      <c r="AB149" s="627">
        <v>328</v>
      </c>
      <c r="AC149" s="627">
        <v>351</v>
      </c>
      <c r="AD149" s="627">
        <v>373</v>
      </c>
      <c r="AE149" s="627">
        <v>398</v>
      </c>
      <c r="AF149" s="627">
        <v>409</v>
      </c>
      <c r="AG149" s="627">
        <v>580</v>
      </c>
      <c r="AH149" s="627">
        <v>690</v>
      </c>
      <c r="AI149" s="627">
        <v>799</v>
      </c>
      <c r="AJ149" s="627">
        <v>799</v>
      </c>
      <c r="AK149" s="627">
        <v>799</v>
      </c>
    </row>
    <row r="150" spans="4:37" ht="15.75">
      <c r="D150" s="29"/>
      <c r="F150" s="5" t="s">
        <v>801</v>
      </c>
      <c r="I150" s="627">
        <v>23</v>
      </c>
      <c r="J150" s="627">
        <v>23</v>
      </c>
      <c r="K150" s="627">
        <v>30</v>
      </c>
      <c r="L150" s="627">
        <v>25</v>
      </c>
      <c r="M150" s="627">
        <v>25</v>
      </c>
      <c r="N150" s="627">
        <v>25</v>
      </c>
      <c r="O150" s="627">
        <v>25</v>
      </c>
      <c r="P150" s="627">
        <v>25</v>
      </c>
      <c r="Q150" s="627">
        <v>41</v>
      </c>
      <c r="R150" s="627">
        <v>41</v>
      </c>
      <c r="S150" s="627">
        <v>43</v>
      </c>
      <c r="T150" s="627">
        <v>41</v>
      </c>
      <c r="U150" s="627">
        <v>41</v>
      </c>
      <c r="V150" s="627">
        <v>41</v>
      </c>
      <c r="W150" s="627">
        <v>41</v>
      </c>
      <c r="X150" s="627">
        <v>41</v>
      </c>
      <c r="Y150" s="627">
        <v>41</v>
      </c>
      <c r="Z150" s="627">
        <v>41</v>
      </c>
      <c r="AA150" s="627">
        <v>41</v>
      </c>
      <c r="AB150" s="627">
        <v>41</v>
      </c>
      <c r="AC150" s="627">
        <v>41</v>
      </c>
      <c r="AD150" s="627">
        <v>41</v>
      </c>
      <c r="AE150" s="627">
        <v>41</v>
      </c>
      <c r="AF150" s="627">
        <v>41</v>
      </c>
      <c r="AG150" s="627">
        <v>74</v>
      </c>
      <c r="AH150" s="627">
        <v>74</v>
      </c>
      <c r="AI150" s="627">
        <v>84</v>
      </c>
      <c r="AJ150" s="627">
        <v>88</v>
      </c>
      <c r="AK150" s="627">
        <v>92</v>
      </c>
    </row>
    <row r="151" spans="4:37" ht="15.75">
      <c r="D151" s="29"/>
      <c r="F151" s="5" t="s">
        <v>627</v>
      </c>
      <c r="I151" s="627">
        <v>89</v>
      </c>
      <c r="J151" s="627">
        <v>89</v>
      </c>
      <c r="K151" s="627">
        <v>60</v>
      </c>
      <c r="L151" s="627">
        <v>81</v>
      </c>
      <c r="M151" s="627">
        <v>81</v>
      </c>
      <c r="N151" s="627">
        <v>90</v>
      </c>
      <c r="O151" s="627">
        <v>110</v>
      </c>
      <c r="P151" s="627">
        <v>110</v>
      </c>
      <c r="Q151" s="627">
        <v>119</v>
      </c>
      <c r="R151" s="627">
        <v>127</v>
      </c>
      <c r="S151" s="627">
        <v>136</v>
      </c>
      <c r="T151" s="627">
        <v>189</v>
      </c>
      <c r="U151" s="627">
        <v>161</v>
      </c>
      <c r="V151" s="627">
        <v>125</v>
      </c>
      <c r="W151" s="627">
        <v>137</v>
      </c>
      <c r="X151" s="627">
        <v>148</v>
      </c>
      <c r="Y151" s="627">
        <v>163</v>
      </c>
      <c r="Z151" s="627">
        <v>179</v>
      </c>
      <c r="AA151" s="627">
        <v>200</v>
      </c>
      <c r="AB151" s="627">
        <v>215</v>
      </c>
      <c r="AC151" s="627">
        <v>226</v>
      </c>
      <c r="AD151" s="627">
        <v>243</v>
      </c>
      <c r="AE151" s="627">
        <v>258</v>
      </c>
      <c r="AF151" s="627">
        <v>258</v>
      </c>
      <c r="AG151" s="627">
        <v>358</v>
      </c>
      <c r="AH151" s="627">
        <v>457</v>
      </c>
      <c r="AI151" s="627">
        <v>477</v>
      </c>
      <c r="AJ151" s="627">
        <v>477</v>
      </c>
      <c r="AK151" s="627">
        <v>477</v>
      </c>
    </row>
    <row r="152" spans="4:37" ht="15.75">
      <c r="D152" s="29"/>
      <c r="F152" s="5" t="s">
        <v>37</v>
      </c>
      <c r="I152" s="627">
        <v>253</v>
      </c>
      <c r="J152" s="627">
        <v>253</v>
      </c>
      <c r="K152" s="627">
        <v>253</v>
      </c>
      <c r="L152" s="627">
        <v>258</v>
      </c>
      <c r="M152" s="627">
        <v>258</v>
      </c>
      <c r="N152" s="627">
        <v>258</v>
      </c>
      <c r="O152" s="627">
        <v>278</v>
      </c>
      <c r="P152" s="627">
        <v>278</v>
      </c>
      <c r="Q152" s="627">
        <v>314</v>
      </c>
      <c r="R152" s="627">
        <v>372</v>
      </c>
      <c r="S152" s="627">
        <v>396</v>
      </c>
      <c r="T152" s="627">
        <v>453</v>
      </c>
      <c r="U152" s="627">
        <v>445</v>
      </c>
      <c r="V152" s="627">
        <v>421</v>
      </c>
      <c r="W152" s="627">
        <v>436</v>
      </c>
      <c r="X152" s="627">
        <v>456</v>
      </c>
      <c r="Y152" s="627">
        <v>481</v>
      </c>
      <c r="Z152" s="627">
        <v>511</v>
      </c>
      <c r="AA152" s="627">
        <v>549</v>
      </c>
      <c r="AB152" s="627">
        <v>584</v>
      </c>
      <c r="AC152" s="627">
        <v>618</v>
      </c>
      <c r="AD152" s="627">
        <v>657</v>
      </c>
      <c r="AE152" s="627">
        <v>697</v>
      </c>
      <c r="AF152" s="627">
        <v>708</v>
      </c>
      <c r="AG152" s="627">
        <v>1012</v>
      </c>
      <c r="AH152" s="627">
        <v>1221</v>
      </c>
      <c r="AI152" s="627">
        <v>1360</v>
      </c>
      <c r="AJ152" s="627">
        <v>1364</v>
      </c>
      <c r="AK152" s="627">
        <v>1368</v>
      </c>
    </row>
    <row r="153" spans="4:37" ht="15.75">
      <c r="D153" s="29"/>
      <c r="F153" s="5" t="s">
        <v>901</v>
      </c>
      <c r="I153" s="627">
        <v>82</v>
      </c>
      <c r="J153" s="627">
        <v>82</v>
      </c>
      <c r="K153" s="627">
        <v>92</v>
      </c>
      <c r="L153" s="627">
        <v>112</v>
      </c>
      <c r="M153" s="627">
        <v>122</v>
      </c>
      <c r="N153" s="627">
        <v>147</v>
      </c>
      <c r="O153" s="627">
        <v>157</v>
      </c>
      <c r="P153" s="627">
        <v>167</v>
      </c>
      <c r="Q153" s="627">
        <v>217</v>
      </c>
      <c r="R153" s="627">
        <v>217</v>
      </c>
      <c r="S153" s="627">
        <v>234</v>
      </c>
      <c r="T153" s="627">
        <v>254</v>
      </c>
      <c r="U153" s="627">
        <v>297</v>
      </c>
      <c r="V153" s="627">
        <v>337</v>
      </c>
      <c r="W153" s="627">
        <v>343</v>
      </c>
      <c r="X153" s="627">
        <v>355</v>
      </c>
      <c r="Y153" s="627">
        <v>360</v>
      </c>
      <c r="Z153" s="627">
        <v>360</v>
      </c>
      <c r="AA153" s="627">
        <v>360</v>
      </c>
      <c r="AB153" s="627">
        <v>360</v>
      </c>
      <c r="AC153" s="627">
        <v>360</v>
      </c>
      <c r="AD153" s="627">
        <v>360</v>
      </c>
      <c r="AE153" s="627">
        <v>360</v>
      </c>
      <c r="AF153" s="627">
        <v>393</v>
      </c>
      <c r="AG153" s="627">
        <v>556</v>
      </c>
      <c r="AH153" s="627">
        <v>664</v>
      </c>
      <c r="AI153" s="627">
        <v>698</v>
      </c>
      <c r="AJ153" s="627">
        <v>698</v>
      </c>
      <c r="AK153" s="627">
        <v>698</v>
      </c>
    </row>
    <row r="154" spans="4:37" ht="15.75">
      <c r="D154" s="29" t="s">
        <v>668</v>
      </c>
      <c r="I154" s="627"/>
      <c r="J154" s="627"/>
      <c r="K154" s="627"/>
      <c r="L154" s="627"/>
      <c r="M154" s="627"/>
      <c r="N154" s="627"/>
      <c r="O154" s="627"/>
      <c r="P154" s="627"/>
      <c r="Q154" s="627"/>
      <c r="R154" s="627"/>
      <c r="S154" s="627"/>
      <c r="T154" s="627"/>
      <c r="U154" s="627"/>
      <c r="V154" s="627"/>
      <c r="W154" s="627"/>
      <c r="X154" s="627"/>
      <c r="Y154" s="627"/>
      <c r="Z154" s="627"/>
      <c r="AA154" s="627"/>
      <c r="AB154" s="627"/>
      <c r="AC154" s="627"/>
      <c r="AD154" s="627"/>
      <c r="AE154" s="627"/>
      <c r="AF154" s="627"/>
      <c r="AG154" s="627"/>
      <c r="AH154" s="627"/>
      <c r="AI154" s="627"/>
      <c r="AJ154" s="627"/>
      <c r="AK154" s="627"/>
    </row>
    <row r="155" spans="4:37" ht="15.75">
      <c r="D155" s="29"/>
      <c r="E155" s="5" t="s">
        <v>109</v>
      </c>
      <c r="I155" s="627"/>
      <c r="J155" s="627"/>
      <c r="K155" s="627"/>
      <c r="L155" s="627"/>
      <c r="M155" s="627"/>
      <c r="N155" s="627"/>
      <c r="O155" s="627"/>
      <c r="P155" s="627"/>
      <c r="Q155" s="627"/>
      <c r="R155" s="627"/>
      <c r="S155" s="627"/>
      <c r="T155" s="627"/>
      <c r="U155" s="627"/>
      <c r="V155" s="627"/>
      <c r="W155" s="627"/>
      <c r="X155" s="627"/>
      <c r="Y155" s="627"/>
      <c r="Z155" s="627"/>
      <c r="AA155" s="627"/>
      <c r="AB155" s="627"/>
      <c r="AC155" s="627"/>
      <c r="AD155" s="627"/>
      <c r="AE155" s="627"/>
      <c r="AF155" s="627"/>
      <c r="AG155" s="627"/>
      <c r="AH155" s="627"/>
      <c r="AI155" s="627"/>
      <c r="AJ155" s="627"/>
      <c r="AK155" s="627"/>
    </row>
    <row r="156" spans="4:37" ht="15.75">
      <c r="D156" s="29"/>
      <c r="F156" s="5" t="s">
        <v>97</v>
      </c>
      <c r="I156" s="627">
        <v>0</v>
      </c>
      <c r="J156" s="611">
        <v>6100</v>
      </c>
      <c r="K156" s="611">
        <v>6100</v>
      </c>
      <c r="L156" s="611">
        <v>6800</v>
      </c>
      <c r="M156" s="611">
        <v>6800</v>
      </c>
      <c r="N156" s="611">
        <v>6800</v>
      </c>
      <c r="O156" s="611">
        <v>6800</v>
      </c>
      <c r="P156" s="611">
        <v>6800</v>
      </c>
      <c r="Q156" s="611">
        <v>7200</v>
      </c>
      <c r="R156" s="611">
        <v>7200</v>
      </c>
      <c r="S156" s="611">
        <v>7400</v>
      </c>
      <c r="T156" s="611">
        <v>6400</v>
      </c>
      <c r="U156" s="611">
        <v>8600</v>
      </c>
      <c r="V156" s="611">
        <v>11000</v>
      </c>
      <c r="W156" s="611">
        <v>10700</v>
      </c>
      <c r="X156" s="611">
        <v>10800</v>
      </c>
      <c r="Y156" s="611">
        <v>11400</v>
      </c>
      <c r="Z156" s="611">
        <v>12100</v>
      </c>
      <c r="AA156" s="611">
        <v>12100</v>
      </c>
      <c r="AB156" s="611">
        <v>12100</v>
      </c>
      <c r="AC156" s="611">
        <v>12200</v>
      </c>
      <c r="AD156" s="611">
        <v>12400</v>
      </c>
      <c r="AE156" s="611">
        <v>12500</v>
      </c>
      <c r="AF156" s="611">
        <v>12500</v>
      </c>
      <c r="AG156" s="611">
        <v>21800</v>
      </c>
      <c r="AH156" s="611">
        <v>23200</v>
      </c>
      <c r="AI156" s="611">
        <v>24300</v>
      </c>
      <c r="AJ156" s="611">
        <v>24300</v>
      </c>
      <c r="AK156" s="611">
        <v>30200</v>
      </c>
    </row>
    <row r="157" spans="4:37">
      <c r="F157" s="5" t="s">
        <v>921</v>
      </c>
      <c r="I157" s="627">
        <v>0</v>
      </c>
      <c r="J157" s="611">
        <v>2599.6999999999998</v>
      </c>
      <c r="K157" s="611">
        <v>5027</v>
      </c>
      <c r="L157" s="611">
        <v>4679</v>
      </c>
      <c r="M157" s="611">
        <v>4815</v>
      </c>
      <c r="N157" s="611">
        <v>4763.8999999999996</v>
      </c>
      <c r="O157" s="611">
        <v>4847</v>
      </c>
      <c r="P157" s="611">
        <v>4766.8</v>
      </c>
      <c r="Q157" s="611">
        <v>4787.8</v>
      </c>
      <c r="R157" s="611">
        <v>4759.5</v>
      </c>
      <c r="S157" s="611">
        <v>4759.5</v>
      </c>
      <c r="T157" s="611">
        <v>4002.3</v>
      </c>
      <c r="U157" s="611">
        <v>3635.4000000000005</v>
      </c>
      <c r="V157" s="611">
        <v>3936.9999999999991</v>
      </c>
      <c r="W157" s="611">
        <v>3936.9999999999991</v>
      </c>
      <c r="X157" s="611">
        <v>3936.9999999999991</v>
      </c>
      <c r="Y157" s="611">
        <v>3936.9999999999991</v>
      </c>
      <c r="Z157" s="611">
        <v>3936.9999999999991</v>
      </c>
      <c r="AA157" s="611">
        <v>3936.9999999999991</v>
      </c>
      <c r="AB157" s="611">
        <v>3936.9999999999991</v>
      </c>
      <c r="AC157" s="611">
        <v>3936.9999999999991</v>
      </c>
      <c r="AD157" s="611">
        <v>3936.9999999999991</v>
      </c>
      <c r="AE157" s="611">
        <v>3936.9999999999991</v>
      </c>
      <c r="AF157" s="611">
        <v>3936.9999999999991</v>
      </c>
      <c r="AG157" s="611">
        <v>3936.9999999999991</v>
      </c>
      <c r="AH157" s="611">
        <v>3936.9999999999991</v>
      </c>
      <c r="AI157" s="611">
        <v>3936.9999999999991</v>
      </c>
      <c r="AJ157" s="611">
        <v>3936.9999999999991</v>
      </c>
      <c r="AK157" s="611">
        <v>3936.9999999999991</v>
      </c>
    </row>
    <row r="158" spans="4:37">
      <c r="F158" s="5" t="s">
        <v>922</v>
      </c>
      <c r="I158" s="627">
        <v>0</v>
      </c>
      <c r="J158" s="611">
        <v>15858169.999999998</v>
      </c>
      <c r="K158" s="611">
        <v>30664090</v>
      </c>
      <c r="L158" s="611">
        <v>31814480</v>
      </c>
      <c r="M158" s="611">
        <v>32742000</v>
      </c>
      <c r="N158" s="611">
        <v>32394519.999999996</v>
      </c>
      <c r="O158" s="611">
        <v>32959600</v>
      </c>
      <c r="P158" s="611">
        <v>32414240</v>
      </c>
      <c r="Q158" s="611">
        <v>34472160</v>
      </c>
      <c r="R158" s="611">
        <v>34268400</v>
      </c>
      <c r="S158" s="611">
        <v>35220300</v>
      </c>
      <c r="T158" s="611">
        <v>25614720</v>
      </c>
      <c r="U158" s="611">
        <v>31264440.000000004</v>
      </c>
      <c r="V158" s="611">
        <v>43306999.999999993</v>
      </c>
      <c r="W158" s="611">
        <v>42125899.999999993</v>
      </c>
      <c r="X158" s="611">
        <v>42519599.999999993</v>
      </c>
      <c r="Y158" s="611">
        <v>44881799.999999993</v>
      </c>
      <c r="Z158" s="611">
        <v>47637699.999999993</v>
      </c>
      <c r="AA158" s="611">
        <v>47637699.999999993</v>
      </c>
      <c r="AB158" s="611">
        <v>47637699.999999993</v>
      </c>
      <c r="AC158" s="611">
        <v>48031399.999999993</v>
      </c>
      <c r="AD158" s="611">
        <v>48818799.999999985</v>
      </c>
      <c r="AE158" s="611">
        <v>49212499.999999985</v>
      </c>
      <c r="AF158" s="611">
        <v>49212499.999999985</v>
      </c>
      <c r="AG158" s="611">
        <v>85826599.999999985</v>
      </c>
      <c r="AH158" s="611">
        <v>91338399.999999985</v>
      </c>
      <c r="AI158" s="611">
        <v>95669099.999999985</v>
      </c>
      <c r="AJ158" s="611">
        <v>95669099.999999985</v>
      </c>
      <c r="AK158" s="611">
        <v>118897399.99999997</v>
      </c>
    </row>
    <row r="159" spans="4:37">
      <c r="E159" s="5" t="s">
        <v>459</v>
      </c>
      <c r="I159" s="627">
        <v>80000000</v>
      </c>
      <c r="J159" s="611">
        <v>80000000</v>
      </c>
      <c r="K159" s="611">
        <v>80000000</v>
      </c>
      <c r="L159" s="611">
        <v>80000000</v>
      </c>
      <c r="M159" s="611">
        <v>80000000</v>
      </c>
      <c r="N159" s="611">
        <v>80000000</v>
      </c>
      <c r="O159" s="611">
        <v>82000000</v>
      </c>
      <c r="P159" s="611">
        <v>92000000</v>
      </c>
      <c r="Q159" s="611">
        <v>114000000</v>
      </c>
      <c r="R159" s="611">
        <v>125000000</v>
      </c>
      <c r="S159" s="611">
        <v>146000000</v>
      </c>
      <c r="T159" s="611">
        <v>142000000</v>
      </c>
      <c r="U159" s="611">
        <v>166000000</v>
      </c>
      <c r="V159" s="611">
        <v>157000000</v>
      </c>
      <c r="W159" s="611">
        <v>150000000</v>
      </c>
      <c r="X159" s="611">
        <v>150000000</v>
      </c>
      <c r="Y159" s="611">
        <v>153000000</v>
      </c>
      <c r="Z159" s="611">
        <v>158000000</v>
      </c>
      <c r="AA159" s="611">
        <v>169000000</v>
      </c>
      <c r="AB159" s="611">
        <v>189000000</v>
      </c>
      <c r="AC159" s="611">
        <v>214000000</v>
      </c>
      <c r="AD159" s="611">
        <v>236000000</v>
      </c>
      <c r="AE159" s="611">
        <v>260000000</v>
      </c>
      <c r="AF159" s="611">
        <v>272000000</v>
      </c>
      <c r="AG159" s="611">
        <v>322000000</v>
      </c>
      <c r="AH159" s="611">
        <v>372000000</v>
      </c>
      <c r="AI159" s="611">
        <v>422000000</v>
      </c>
      <c r="AJ159" s="611">
        <v>472000000</v>
      </c>
      <c r="AK159" s="611">
        <v>522000000</v>
      </c>
    </row>
    <row r="165" spans="3:37" ht="15.75">
      <c r="C165" s="5"/>
      <c r="D165" s="1008" t="s">
        <v>1162</v>
      </c>
      <c r="E165" s="1009"/>
      <c r="F165" s="1009"/>
      <c r="G165" s="1010" t="s">
        <v>547</v>
      </c>
      <c r="H165" s="1048"/>
      <c r="I165" s="1012">
        <v>2002</v>
      </c>
      <c r="J165" s="1012">
        <v>2003</v>
      </c>
      <c r="K165" s="1012">
        <v>2004</v>
      </c>
      <c r="L165" s="1012">
        <v>2005</v>
      </c>
      <c r="M165" s="1012">
        <v>2006</v>
      </c>
      <c r="N165" s="1012">
        <v>2007</v>
      </c>
      <c r="O165" s="1012">
        <v>2008</v>
      </c>
      <c r="P165" s="1012">
        <v>2009</v>
      </c>
      <c r="Q165" s="1012">
        <v>2010</v>
      </c>
      <c r="R165" s="1012">
        <v>2011</v>
      </c>
      <c r="S165" s="1012">
        <v>2012</v>
      </c>
      <c r="T165" s="1012">
        <v>2013</v>
      </c>
      <c r="U165" s="1012">
        <v>2014</v>
      </c>
      <c r="V165" s="1012">
        <v>2015</v>
      </c>
      <c r="W165" s="1012">
        <v>2016</v>
      </c>
      <c r="X165" s="1012">
        <v>2017</v>
      </c>
      <c r="Y165" s="1012">
        <v>2018</v>
      </c>
      <c r="Z165" s="1012">
        <v>2019</v>
      </c>
      <c r="AA165" s="1012">
        <v>2020</v>
      </c>
      <c r="AB165" s="1012">
        <v>2021</v>
      </c>
      <c r="AC165" s="1012">
        <v>2022</v>
      </c>
      <c r="AD165" s="1012">
        <v>2023</v>
      </c>
      <c r="AE165" s="1012">
        <v>2024</v>
      </c>
      <c r="AF165" s="1012">
        <v>2025</v>
      </c>
      <c r="AG165" s="1012">
        <v>2026</v>
      </c>
      <c r="AH165" s="1012">
        <v>2027</v>
      </c>
      <c r="AI165" s="1012">
        <v>2028</v>
      </c>
      <c r="AJ165" s="1012">
        <v>2029</v>
      </c>
      <c r="AK165" s="1049">
        <v>2030</v>
      </c>
    </row>
    <row r="166" spans="3:37" ht="15.75">
      <c r="C166" s="5"/>
      <c r="D166" s="708" t="s">
        <v>1145</v>
      </c>
      <c r="E166" s="813"/>
    </row>
    <row r="167" spans="3:37" ht="15.75">
      <c r="C167" s="5"/>
      <c r="D167" s="708" t="s">
        <v>1111</v>
      </c>
      <c r="E167" s="813"/>
    </row>
    <row r="168" spans="3:37">
      <c r="D168" s="156"/>
      <c r="E168" s="156" t="s">
        <v>532</v>
      </c>
      <c r="J168" s="494">
        <v>1835333.9999999998</v>
      </c>
      <c r="K168" s="494">
        <v>1851259.5</v>
      </c>
      <c r="L168" s="494">
        <v>1602945.4000000001</v>
      </c>
      <c r="M168" s="494">
        <v>1621153.2</v>
      </c>
      <c r="N168" s="494">
        <v>1834807.0999999999</v>
      </c>
      <c r="O168" s="494">
        <v>1757447.5</v>
      </c>
      <c r="P168" s="494">
        <v>1642133.5999999999</v>
      </c>
      <c r="Q168" s="494">
        <v>1444874.0000000002</v>
      </c>
      <c r="R168" s="494">
        <v>1259278.7000000002</v>
      </c>
      <c r="S168" s="494">
        <v>1503932.8999999997</v>
      </c>
      <c r="T168" s="494">
        <v>1744355.4000000004</v>
      </c>
      <c r="U168" s="494">
        <v>1597907.8280085693</v>
      </c>
      <c r="V168" s="494">
        <v>1590234.8071338162</v>
      </c>
      <c r="W168" s="494">
        <v>1562921.8429439319</v>
      </c>
      <c r="X168" s="494">
        <v>1553811.4125558406</v>
      </c>
      <c r="Y168" s="494">
        <v>1517405.9882197583</v>
      </c>
      <c r="Z168" s="494">
        <v>1508499.4197775694</v>
      </c>
      <c r="AA168" s="494">
        <v>1437283.7571002305</v>
      </c>
      <c r="AB168" s="494">
        <v>1446497.5077637434</v>
      </c>
      <c r="AC168" s="494">
        <v>1450218.6196600758</v>
      </c>
      <c r="AD168" s="494">
        <v>1452012.0917229676</v>
      </c>
      <c r="AE168" s="494">
        <v>1456387.4310763106</v>
      </c>
      <c r="AF168" s="494">
        <v>1448998.8676242083</v>
      </c>
      <c r="AG168" s="494">
        <v>1453024.6891000625</v>
      </c>
      <c r="AH168" s="494">
        <v>1452913.0702841678</v>
      </c>
      <c r="AI168" s="494">
        <v>1452977.0763692188</v>
      </c>
      <c r="AJ168" s="494">
        <v>1452881.6496778268</v>
      </c>
      <c r="AK168" s="494">
        <v>1398686.7841113836</v>
      </c>
    </row>
    <row r="169" spans="3:37">
      <c r="D169" s="156"/>
      <c r="E169" s="156" t="s">
        <v>533</v>
      </c>
      <c r="J169" s="494">
        <v>89373</v>
      </c>
      <c r="K169" s="494">
        <v>212494</v>
      </c>
      <c r="L169" s="494">
        <v>39765.4</v>
      </c>
      <c r="M169" s="494">
        <v>72354</v>
      </c>
      <c r="N169" s="494">
        <v>291724.79999999999</v>
      </c>
      <c r="O169" s="494">
        <v>236660.09999999998</v>
      </c>
      <c r="P169" s="494">
        <v>85214.499999999985</v>
      </c>
      <c r="Q169" s="494">
        <v>36043.799999999996</v>
      </c>
      <c r="R169" s="494">
        <v>660.1</v>
      </c>
      <c r="S169" s="494">
        <v>23133.8</v>
      </c>
      <c r="T169" s="494">
        <v>0</v>
      </c>
      <c r="U169" s="494">
        <v>0</v>
      </c>
      <c r="V169" s="494">
        <v>0</v>
      </c>
      <c r="W169" s="494">
        <v>0</v>
      </c>
      <c r="X169" s="494">
        <v>0</v>
      </c>
      <c r="Y169" s="494">
        <v>0</v>
      </c>
      <c r="Z169" s="494">
        <v>0</v>
      </c>
      <c r="AA169" s="494">
        <v>0</v>
      </c>
      <c r="AB169" s="494">
        <v>0</v>
      </c>
      <c r="AC169" s="494">
        <v>0</v>
      </c>
      <c r="AD169" s="494">
        <v>0</v>
      </c>
      <c r="AE169" s="494">
        <v>0</v>
      </c>
      <c r="AF169" s="494">
        <v>0</v>
      </c>
      <c r="AG169" s="494">
        <v>0</v>
      </c>
      <c r="AH169" s="494">
        <v>0</v>
      </c>
      <c r="AI169" s="494">
        <v>0</v>
      </c>
      <c r="AJ169" s="494">
        <v>0</v>
      </c>
      <c r="AK169" s="494">
        <v>56038.615980319351</v>
      </c>
    </row>
    <row r="170" spans="3:37">
      <c r="D170" s="156"/>
      <c r="E170" s="156" t="s">
        <v>1091</v>
      </c>
      <c r="J170" s="494">
        <v>1211068.4999999998</v>
      </c>
      <c r="K170" s="494">
        <v>1298513.9000000001</v>
      </c>
      <c r="L170" s="494">
        <v>1179844.1000000001</v>
      </c>
      <c r="M170" s="494">
        <v>1202478.3999999999</v>
      </c>
      <c r="N170" s="494">
        <v>1264506.2</v>
      </c>
      <c r="O170" s="494">
        <v>1193879.5</v>
      </c>
      <c r="P170" s="494">
        <v>1025213.3999999999</v>
      </c>
      <c r="Q170" s="494">
        <v>928000.00000000012</v>
      </c>
      <c r="R170" s="494">
        <v>934296.90000000026</v>
      </c>
      <c r="S170" s="494">
        <v>944952.59999999986</v>
      </c>
      <c r="T170" s="494">
        <v>1021890.1949999999</v>
      </c>
      <c r="U170" s="494">
        <v>936815.85425189906</v>
      </c>
      <c r="V170" s="494">
        <v>906984.14987757988</v>
      </c>
      <c r="W170" s="494">
        <v>886423.46453545045</v>
      </c>
      <c r="X170" s="494">
        <v>874055.80764426256</v>
      </c>
      <c r="Y170" s="494">
        <v>881489.67088099709</v>
      </c>
      <c r="Z170" s="494">
        <v>896352.70743767871</v>
      </c>
      <c r="AA170" s="494">
        <v>908529.0549777596</v>
      </c>
      <c r="AB170" s="494">
        <v>920485.637406533</v>
      </c>
      <c r="AC170" s="494">
        <v>917083.98049109033</v>
      </c>
      <c r="AD170" s="494">
        <v>912722.93752727041</v>
      </c>
      <c r="AE170" s="494">
        <v>910162.97446124197</v>
      </c>
      <c r="AF170" s="494">
        <v>906634.91444055596</v>
      </c>
      <c r="AG170" s="494">
        <v>905218.52892561711</v>
      </c>
      <c r="AH170" s="494">
        <v>901391.857462188</v>
      </c>
      <c r="AI170" s="494">
        <v>897686.62474315194</v>
      </c>
      <c r="AJ170" s="494">
        <v>894185.60234163108</v>
      </c>
      <c r="AK170" s="494">
        <v>892022.93941659341</v>
      </c>
    </row>
    <row r="171" spans="3:37">
      <c r="D171" s="156"/>
      <c r="E171" s="156" t="s">
        <v>1112</v>
      </c>
      <c r="J171" s="494">
        <v>713638.5</v>
      </c>
      <c r="K171" s="494">
        <v>765239.59999999986</v>
      </c>
      <c r="L171" s="494">
        <v>462866.69999999995</v>
      </c>
      <c r="M171" s="494">
        <v>491028.8</v>
      </c>
      <c r="N171" s="494">
        <v>862025.7</v>
      </c>
      <c r="O171" s="494">
        <v>800228.1</v>
      </c>
      <c r="P171" s="494">
        <v>702134.7</v>
      </c>
      <c r="Q171" s="494">
        <v>552917.80000000005</v>
      </c>
      <c r="R171" s="494">
        <v>325641.90000000002</v>
      </c>
      <c r="S171" s="494">
        <v>582114.1</v>
      </c>
      <c r="T171" s="494">
        <v>722465.20500000031</v>
      </c>
      <c r="U171" s="494">
        <v>661091.97375667014</v>
      </c>
      <c r="V171" s="494">
        <v>683250.65725623618</v>
      </c>
      <c r="W171" s="494">
        <v>676498.37840848148</v>
      </c>
      <c r="X171" s="494">
        <v>679755.604911578</v>
      </c>
      <c r="Y171" s="494">
        <v>635916.31733876118</v>
      </c>
      <c r="Z171" s="494">
        <v>612146.71233989066</v>
      </c>
      <c r="AA171" s="494">
        <v>528754.70212247106</v>
      </c>
      <c r="AB171" s="494">
        <v>526011.87035721028</v>
      </c>
      <c r="AC171" s="494">
        <v>533134.63916898542</v>
      </c>
      <c r="AD171" s="494">
        <v>539289.15419569716</v>
      </c>
      <c r="AE171" s="494">
        <v>546224.45661506872</v>
      </c>
      <c r="AF171" s="494">
        <v>542363.95318365248</v>
      </c>
      <c r="AG171" s="494">
        <v>547806.16017444537</v>
      </c>
      <c r="AH171" s="494">
        <v>551521.21282197989</v>
      </c>
      <c r="AI171" s="494">
        <v>555290.45162606682</v>
      </c>
      <c r="AJ171" s="494">
        <v>558696.04733619571</v>
      </c>
      <c r="AK171" s="494">
        <v>562702.46067510953</v>
      </c>
    </row>
    <row r="172" spans="3:37" ht="15.75">
      <c r="D172" s="156"/>
      <c r="E172" s="314" t="s">
        <v>37</v>
      </c>
      <c r="J172" s="539">
        <v>1924706.9999999998</v>
      </c>
      <c r="K172" s="539">
        <v>2063753.5</v>
      </c>
      <c r="L172" s="539">
        <v>1642710.8</v>
      </c>
      <c r="M172" s="539">
        <v>1693507.2</v>
      </c>
      <c r="N172" s="539">
        <v>2126531.9</v>
      </c>
      <c r="O172" s="539">
        <v>1994107.6</v>
      </c>
      <c r="P172" s="539">
        <v>1727348.0999999999</v>
      </c>
      <c r="Q172" s="539">
        <v>1480917.8000000003</v>
      </c>
      <c r="R172" s="539">
        <v>1259938.8000000003</v>
      </c>
      <c r="S172" s="539">
        <v>1527066.6999999997</v>
      </c>
      <c r="T172" s="539">
        <v>1744355.4000000004</v>
      </c>
      <c r="U172" s="539">
        <v>1597907.8280085693</v>
      </c>
      <c r="V172" s="539">
        <v>1590234.8071338162</v>
      </c>
      <c r="W172" s="539">
        <v>1562921.8429439319</v>
      </c>
      <c r="X172" s="539">
        <v>1553811.4125558406</v>
      </c>
      <c r="Y172" s="539">
        <v>1517405.9882197583</v>
      </c>
      <c r="Z172" s="539">
        <v>1508499.4197775694</v>
      </c>
      <c r="AA172" s="539">
        <v>1437283.7571002305</v>
      </c>
      <c r="AB172" s="539">
        <v>1446497.5077637434</v>
      </c>
      <c r="AC172" s="539">
        <v>1450218.6196600758</v>
      </c>
      <c r="AD172" s="539">
        <v>1452012.0917229676</v>
      </c>
      <c r="AE172" s="539">
        <v>1456387.4310763106</v>
      </c>
      <c r="AF172" s="539">
        <v>1448998.8676242083</v>
      </c>
      <c r="AG172" s="539">
        <v>1453024.6891000625</v>
      </c>
      <c r="AH172" s="539">
        <v>1452913.0702841678</v>
      </c>
      <c r="AI172" s="539">
        <v>1452977.0763692188</v>
      </c>
      <c r="AJ172" s="539">
        <v>1452881.6496778268</v>
      </c>
      <c r="AK172" s="539">
        <v>1454725.400091703</v>
      </c>
    </row>
    <row r="173" spans="3:37" ht="15.75">
      <c r="D173" s="708" t="s">
        <v>535</v>
      </c>
      <c r="E173" s="156"/>
      <c r="J173" s="494"/>
      <c r="K173" s="494"/>
      <c r="L173" s="494"/>
      <c r="M173" s="494"/>
      <c r="N173" s="494"/>
      <c r="O173" s="494"/>
      <c r="P173" s="494"/>
      <c r="Q173" s="494"/>
      <c r="R173" s="494"/>
      <c r="S173" s="494"/>
      <c r="T173" s="494"/>
      <c r="U173" s="494"/>
      <c r="V173" s="494"/>
      <c r="W173" s="494"/>
      <c r="X173" s="494"/>
      <c r="Y173" s="494"/>
      <c r="Z173" s="494"/>
      <c r="AA173" s="494"/>
      <c r="AB173" s="494"/>
      <c r="AC173" s="494"/>
      <c r="AD173" s="494"/>
      <c r="AE173" s="494"/>
      <c r="AF173" s="494"/>
      <c r="AG173" s="494"/>
      <c r="AH173" s="494"/>
      <c r="AI173" s="494"/>
      <c r="AJ173" s="494"/>
      <c r="AK173" s="494"/>
    </row>
    <row r="174" spans="3:37">
      <c r="D174" s="156"/>
      <c r="E174" s="156" t="s">
        <v>1091</v>
      </c>
      <c r="J174" s="494">
        <v>39589.5</v>
      </c>
      <c r="K174" s="494">
        <v>51574.1</v>
      </c>
      <c r="L174" s="494">
        <v>118000.7</v>
      </c>
      <c r="M174" s="494">
        <v>55515.899999999994</v>
      </c>
      <c r="N174" s="494">
        <v>11010.1</v>
      </c>
      <c r="O174" s="494">
        <v>0</v>
      </c>
      <c r="P174" s="494">
        <v>0</v>
      </c>
      <c r="Q174" s="494">
        <v>0</v>
      </c>
      <c r="R174" s="494">
        <v>53279.8</v>
      </c>
      <c r="S174" s="494">
        <v>0</v>
      </c>
      <c r="T174" s="494">
        <v>0</v>
      </c>
      <c r="U174" s="494">
        <v>0</v>
      </c>
      <c r="V174" s="494">
        <v>0</v>
      </c>
      <c r="W174" s="494">
        <v>0</v>
      </c>
      <c r="X174" s="494">
        <v>0</v>
      </c>
      <c r="Y174" s="494">
        <v>0</v>
      </c>
      <c r="Z174" s="494">
        <v>0</v>
      </c>
      <c r="AA174" s="494">
        <v>0</v>
      </c>
      <c r="AB174" s="494">
        <v>0</v>
      </c>
      <c r="AC174" s="494">
        <v>0</v>
      </c>
      <c r="AD174" s="494">
        <v>0</v>
      </c>
      <c r="AE174" s="494">
        <v>0</v>
      </c>
      <c r="AF174" s="494">
        <v>0</v>
      </c>
      <c r="AG174" s="494">
        <v>0</v>
      </c>
      <c r="AH174" s="494">
        <v>0</v>
      </c>
      <c r="AI174" s="494">
        <v>0</v>
      </c>
      <c r="AJ174" s="494">
        <v>0</v>
      </c>
      <c r="AK174" s="494">
        <v>0</v>
      </c>
    </row>
    <row r="175" spans="3:37">
      <c r="D175" s="156"/>
      <c r="E175" s="156" t="s">
        <v>1112</v>
      </c>
      <c r="J175" s="494">
        <v>71419.400000000009</v>
      </c>
      <c r="K175" s="494">
        <v>113151</v>
      </c>
      <c r="L175" s="494">
        <v>109761</v>
      </c>
      <c r="M175" s="494">
        <v>191760.19999999998</v>
      </c>
      <c r="N175" s="494">
        <v>35377.1</v>
      </c>
      <c r="O175" s="494">
        <v>0</v>
      </c>
      <c r="P175" s="494">
        <v>-0.1</v>
      </c>
      <c r="Q175" s="494">
        <v>0</v>
      </c>
      <c r="R175" s="494">
        <v>170180.40000000002</v>
      </c>
      <c r="S175" s="494">
        <v>0</v>
      </c>
      <c r="T175" s="494">
        <v>0</v>
      </c>
      <c r="U175" s="494">
        <v>0</v>
      </c>
      <c r="V175" s="494">
        <v>0</v>
      </c>
      <c r="W175" s="494">
        <v>0</v>
      </c>
      <c r="X175" s="494">
        <v>0</v>
      </c>
      <c r="Y175" s="494">
        <v>0</v>
      </c>
      <c r="Z175" s="494">
        <v>0</v>
      </c>
      <c r="AA175" s="494">
        <v>0</v>
      </c>
      <c r="AB175" s="494">
        <v>0</v>
      </c>
      <c r="AC175" s="494">
        <v>0</v>
      </c>
      <c r="AD175" s="494">
        <v>0</v>
      </c>
      <c r="AE175" s="494">
        <v>0</v>
      </c>
      <c r="AF175" s="494">
        <v>0</v>
      </c>
      <c r="AG175" s="494">
        <v>0</v>
      </c>
      <c r="AH175" s="494">
        <v>0</v>
      </c>
      <c r="AI175" s="494">
        <v>0</v>
      </c>
      <c r="AJ175" s="494">
        <v>0</v>
      </c>
      <c r="AK175" s="494">
        <v>0</v>
      </c>
    </row>
    <row r="176" spans="3:37" ht="15.75">
      <c r="D176" s="156"/>
      <c r="E176" s="314" t="s">
        <v>37</v>
      </c>
      <c r="J176" s="539">
        <v>111008.90000000001</v>
      </c>
      <c r="K176" s="539">
        <v>164725.1</v>
      </c>
      <c r="L176" s="539">
        <v>227761.7</v>
      </c>
      <c r="M176" s="539">
        <v>247276.09999999998</v>
      </c>
      <c r="N176" s="539">
        <v>46387.199999999997</v>
      </c>
      <c r="O176" s="539">
        <v>0</v>
      </c>
      <c r="P176" s="539">
        <v>-0.1</v>
      </c>
      <c r="Q176" s="539">
        <v>0</v>
      </c>
      <c r="R176" s="539">
        <v>223460.2</v>
      </c>
      <c r="S176" s="539">
        <v>0</v>
      </c>
      <c r="T176" s="539">
        <v>0</v>
      </c>
      <c r="U176" s="539">
        <v>0</v>
      </c>
      <c r="V176" s="539">
        <v>0</v>
      </c>
      <c r="W176" s="539">
        <v>0</v>
      </c>
      <c r="X176" s="539">
        <v>0</v>
      </c>
      <c r="Y176" s="539">
        <v>0</v>
      </c>
      <c r="Z176" s="539">
        <v>0</v>
      </c>
      <c r="AA176" s="539">
        <v>0</v>
      </c>
      <c r="AB176" s="539">
        <v>0</v>
      </c>
      <c r="AC176" s="539">
        <v>0</v>
      </c>
      <c r="AD176" s="539">
        <v>0</v>
      </c>
      <c r="AE176" s="539">
        <v>0</v>
      </c>
      <c r="AF176" s="539">
        <v>0</v>
      </c>
      <c r="AG176" s="539">
        <v>0</v>
      </c>
      <c r="AH176" s="539">
        <v>0</v>
      </c>
      <c r="AI176" s="539">
        <v>0</v>
      </c>
      <c r="AJ176" s="539">
        <v>0</v>
      </c>
      <c r="AK176" s="539">
        <v>0</v>
      </c>
    </row>
    <row r="177" spans="2:37" ht="15.75">
      <c r="D177" s="708" t="s">
        <v>1113</v>
      </c>
      <c r="E177" s="156"/>
      <c r="J177" s="494"/>
      <c r="K177" s="494"/>
      <c r="L177" s="494"/>
      <c r="M177" s="494"/>
      <c r="N177" s="494"/>
      <c r="O177" s="494"/>
      <c r="P177" s="494"/>
      <c r="Q177" s="494"/>
      <c r="R177" s="494"/>
      <c r="S177" s="494"/>
      <c r="T177" s="494"/>
      <c r="U177" s="494"/>
      <c r="V177" s="494"/>
      <c r="W177" s="494"/>
      <c r="X177" s="494"/>
      <c r="Y177" s="494"/>
      <c r="Z177" s="494"/>
      <c r="AA177" s="494"/>
      <c r="AB177" s="494"/>
      <c r="AC177" s="494"/>
      <c r="AD177" s="494"/>
      <c r="AE177" s="494"/>
      <c r="AF177" s="494"/>
      <c r="AG177" s="494"/>
      <c r="AH177" s="494"/>
      <c r="AI177" s="494"/>
      <c r="AJ177" s="494"/>
      <c r="AK177" s="494"/>
    </row>
    <row r="178" spans="2:37">
      <c r="D178" s="156"/>
      <c r="E178" s="156" t="s">
        <v>1091</v>
      </c>
      <c r="J178" s="494">
        <v>103345.00000000001</v>
      </c>
      <c r="K178" s="494">
        <v>108053.40000000001</v>
      </c>
      <c r="L178" s="494">
        <v>93920.3</v>
      </c>
      <c r="M178" s="494">
        <v>102277.7</v>
      </c>
      <c r="N178" s="494">
        <v>113259.9</v>
      </c>
      <c r="O178" s="494">
        <v>71157.2</v>
      </c>
      <c r="P178" s="494">
        <v>32108.799999999999</v>
      </c>
      <c r="Q178" s="494">
        <v>21113.9</v>
      </c>
      <c r="R178" s="494">
        <v>21096.9</v>
      </c>
      <c r="S178" s="494">
        <v>24892.600000000002</v>
      </c>
      <c r="T178" s="494">
        <v>0</v>
      </c>
      <c r="U178" s="494">
        <v>0</v>
      </c>
      <c r="V178" s="494">
        <v>0</v>
      </c>
      <c r="W178" s="494">
        <v>0</v>
      </c>
      <c r="X178" s="494">
        <v>0</v>
      </c>
      <c r="Y178" s="494">
        <v>0</v>
      </c>
      <c r="Z178" s="494">
        <v>0</v>
      </c>
      <c r="AA178" s="494">
        <v>0</v>
      </c>
      <c r="AB178" s="494">
        <v>0</v>
      </c>
      <c r="AC178" s="494">
        <v>0</v>
      </c>
      <c r="AD178" s="494">
        <v>0</v>
      </c>
      <c r="AE178" s="494">
        <v>0</v>
      </c>
      <c r="AF178" s="494">
        <v>0</v>
      </c>
      <c r="AG178" s="494">
        <v>0</v>
      </c>
      <c r="AH178" s="494">
        <v>0</v>
      </c>
      <c r="AI178" s="494">
        <v>0</v>
      </c>
      <c r="AJ178" s="494">
        <v>0</v>
      </c>
      <c r="AK178" s="494">
        <v>0</v>
      </c>
    </row>
    <row r="179" spans="2:37">
      <c r="D179" s="156"/>
      <c r="E179" s="156" t="s">
        <v>1112</v>
      </c>
      <c r="J179" s="494">
        <v>26466.300000000003</v>
      </c>
      <c r="K179" s="494">
        <v>27228.2</v>
      </c>
      <c r="L179" s="494">
        <v>14967.6</v>
      </c>
      <c r="M179" s="494">
        <v>20047.099999999999</v>
      </c>
      <c r="N179" s="494">
        <v>30650.300000000003</v>
      </c>
      <c r="O179" s="494">
        <v>18953.599999999999</v>
      </c>
      <c r="P179" s="494">
        <v>8118.1000000000022</v>
      </c>
      <c r="Q179" s="494">
        <v>5281.8</v>
      </c>
      <c r="R179" s="494">
        <v>5429.8</v>
      </c>
      <c r="S179" s="494">
        <v>6821.1</v>
      </c>
      <c r="T179" s="494">
        <v>0</v>
      </c>
      <c r="U179" s="494">
        <v>0</v>
      </c>
      <c r="V179" s="494">
        <v>0</v>
      </c>
      <c r="W179" s="494">
        <v>0</v>
      </c>
      <c r="X179" s="494">
        <v>0</v>
      </c>
      <c r="Y179" s="494">
        <v>0</v>
      </c>
      <c r="Z179" s="494">
        <v>0</v>
      </c>
      <c r="AA179" s="494">
        <v>0</v>
      </c>
      <c r="AB179" s="494">
        <v>0</v>
      </c>
      <c r="AC179" s="494">
        <v>0</v>
      </c>
      <c r="AD179" s="494">
        <v>0</v>
      </c>
      <c r="AE179" s="494">
        <v>0</v>
      </c>
      <c r="AF179" s="494">
        <v>0</v>
      </c>
      <c r="AG179" s="494">
        <v>0</v>
      </c>
      <c r="AH179" s="494">
        <v>0</v>
      </c>
      <c r="AI179" s="494">
        <v>0</v>
      </c>
      <c r="AJ179" s="494">
        <v>0</v>
      </c>
      <c r="AK179" s="494">
        <v>0</v>
      </c>
    </row>
    <row r="180" spans="2:37" ht="15.75">
      <c r="D180" s="156"/>
      <c r="E180" s="314" t="s">
        <v>37</v>
      </c>
      <c r="J180" s="539">
        <v>129811.30000000002</v>
      </c>
      <c r="K180" s="539">
        <v>135281.60000000001</v>
      </c>
      <c r="L180" s="539">
        <v>108887.90000000001</v>
      </c>
      <c r="M180" s="539">
        <v>122324.79999999999</v>
      </c>
      <c r="N180" s="539">
        <v>143910.20000000001</v>
      </c>
      <c r="O180" s="539">
        <v>90110.799999999988</v>
      </c>
      <c r="P180" s="539">
        <v>40226.9</v>
      </c>
      <c r="Q180" s="539">
        <v>26395.7</v>
      </c>
      <c r="R180" s="539">
        <v>26526.7</v>
      </c>
      <c r="S180" s="539">
        <v>31713.700000000004</v>
      </c>
      <c r="T180" s="539">
        <v>0</v>
      </c>
      <c r="U180" s="539">
        <v>0</v>
      </c>
      <c r="V180" s="539">
        <v>0</v>
      </c>
      <c r="W180" s="539">
        <v>0</v>
      </c>
      <c r="X180" s="539">
        <v>0</v>
      </c>
      <c r="Y180" s="539">
        <v>0</v>
      </c>
      <c r="Z180" s="539">
        <v>0</v>
      </c>
      <c r="AA180" s="539">
        <v>0</v>
      </c>
      <c r="AB180" s="539">
        <v>0</v>
      </c>
      <c r="AC180" s="539">
        <v>0</v>
      </c>
      <c r="AD180" s="539">
        <v>0</v>
      </c>
      <c r="AE180" s="539">
        <v>0</v>
      </c>
      <c r="AF180" s="539">
        <v>0</v>
      </c>
      <c r="AG180" s="539">
        <v>0</v>
      </c>
      <c r="AH180" s="539">
        <v>0</v>
      </c>
      <c r="AI180" s="539">
        <v>0</v>
      </c>
      <c r="AJ180" s="539">
        <v>0</v>
      </c>
      <c r="AK180" s="539">
        <v>0</v>
      </c>
    </row>
    <row r="181" spans="2:37" ht="15.75">
      <c r="D181" s="314" t="s">
        <v>1114</v>
      </c>
      <c r="E181" s="314"/>
      <c r="J181" s="539"/>
      <c r="K181" s="539"/>
      <c r="L181" s="539"/>
      <c r="M181" s="539"/>
      <c r="N181" s="539"/>
      <c r="O181" s="539"/>
      <c r="P181" s="539"/>
      <c r="Q181" s="539"/>
      <c r="R181" s="539"/>
      <c r="S181" s="539"/>
      <c r="T181" s="539"/>
      <c r="U181" s="539"/>
      <c r="V181" s="539"/>
      <c r="W181" s="539"/>
      <c r="X181" s="539"/>
      <c r="Y181" s="539"/>
      <c r="Z181" s="539"/>
      <c r="AA181" s="539"/>
      <c r="AB181" s="539"/>
      <c r="AC181" s="539"/>
      <c r="AD181" s="539"/>
      <c r="AE181" s="539"/>
      <c r="AF181" s="539"/>
      <c r="AG181" s="539"/>
      <c r="AH181" s="539"/>
      <c r="AI181" s="539"/>
      <c r="AJ181" s="539"/>
      <c r="AK181" s="539"/>
    </row>
    <row r="182" spans="2:37">
      <c r="E182" s="156" t="s">
        <v>1091</v>
      </c>
      <c r="J182" s="494">
        <v>63507.199999999997</v>
      </c>
      <c r="K182" s="494">
        <v>0</v>
      </c>
      <c r="L182" s="494">
        <v>0</v>
      </c>
      <c r="M182" s="494">
        <v>36000</v>
      </c>
      <c r="N182" s="494">
        <v>0</v>
      </c>
      <c r="O182" s="494">
        <v>0</v>
      </c>
      <c r="P182" s="494">
        <v>0</v>
      </c>
      <c r="Q182" s="494">
        <v>0</v>
      </c>
      <c r="R182" s="494">
        <v>0</v>
      </c>
      <c r="S182" s="494">
        <v>0</v>
      </c>
      <c r="T182" s="494">
        <v>0</v>
      </c>
      <c r="U182" s="494">
        <v>0</v>
      </c>
      <c r="V182" s="494">
        <v>0</v>
      </c>
      <c r="W182" s="494">
        <v>0</v>
      </c>
      <c r="X182" s="494">
        <v>0</v>
      </c>
      <c r="Y182" s="494">
        <v>0</v>
      </c>
      <c r="Z182" s="494">
        <v>0</v>
      </c>
      <c r="AA182" s="494">
        <v>0</v>
      </c>
      <c r="AB182" s="494">
        <v>0</v>
      </c>
      <c r="AC182" s="494">
        <v>0</v>
      </c>
      <c r="AD182" s="494">
        <v>0</v>
      </c>
      <c r="AE182" s="494">
        <v>0</v>
      </c>
      <c r="AF182" s="494">
        <v>0</v>
      </c>
      <c r="AG182" s="494">
        <v>0</v>
      </c>
      <c r="AH182" s="494">
        <v>0</v>
      </c>
      <c r="AI182" s="494">
        <v>0</v>
      </c>
      <c r="AJ182" s="494">
        <v>0</v>
      </c>
      <c r="AK182" s="494">
        <v>0</v>
      </c>
    </row>
    <row r="183" spans="2:37">
      <c r="E183" s="156" t="s">
        <v>1112</v>
      </c>
      <c r="J183" s="494">
        <v>13439.8</v>
      </c>
      <c r="K183" s="494">
        <v>67262.8</v>
      </c>
      <c r="L183" s="494">
        <v>0</v>
      </c>
      <c r="M183" s="494">
        <v>1660.4</v>
      </c>
      <c r="N183" s="494">
        <v>1886.7</v>
      </c>
      <c r="O183" s="494">
        <v>48316.1</v>
      </c>
      <c r="P183" s="494">
        <v>13388.1</v>
      </c>
      <c r="Q183" s="494">
        <v>0</v>
      </c>
      <c r="R183" s="494">
        <v>0</v>
      </c>
      <c r="S183" s="494">
        <v>0</v>
      </c>
      <c r="T183" s="494">
        <v>0</v>
      </c>
      <c r="U183" s="494">
        <v>0</v>
      </c>
      <c r="V183" s="494">
        <v>0</v>
      </c>
      <c r="W183" s="494">
        <v>0</v>
      </c>
      <c r="X183" s="494">
        <v>0</v>
      </c>
      <c r="Y183" s="494">
        <v>0</v>
      </c>
      <c r="Z183" s="494">
        <v>0</v>
      </c>
      <c r="AA183" s="494">
        <v>0</v>
      </c>
      <c r="AB183" s="494">
        <v>0</v>
      </c>
      <c r="AC183" s="494">
        <v>0</v>
      </c>
      <c r="AD183" s="494">
        <v>0</v>
      </c>
      <c r="AE183" s="494">
        <v>0</v>
      </c>
      <c r="AF183" s="494">
        <v>0</v>
      </c>
      <c r="AG183" s="494">
        <v>0</v>
      </c>
      <c r="AH183" s="494">
        <v>0</v>
      </c>
      <c r="AI183" s="494">
        <v>0</v>
      </c>
      <c r="AJ183" s="494">
        <v>0</v>
      </c>
      <c r="AK183" s="494">
        <v>0</v>
      </c>
    </row>
    <row r="184" spans="2:37" ht="15.75">
      <c r="E184" s="314" t="s">
        <v>37</v>
      </c>
      <c r="J184" s="539">
        <v>76947</v>
      </c>
      <c r="K184" s="539">
        <v>67262.8</v>
      </c>
      <c r="L184" s="539">
        <v>0</v>
      </c>
      <c r="M184" s="539">
        <v>37660.400000000001</v>
      </c>
      <c r="N184" s="539">
        <v>1886.7</v>
      </c>
      <c r="O184" s="539">
        <v>48316.1</v>
      </c>
      <c r="P184" s="539">
        <v>13388.1</v>
      </c>
      <c r="Q184" s="539">
        <v>0</v>
      </c>
      <c r="R184" s="539">
        <v>0</v>
      </c>
      <c r="S184" s="539">
        <v>0</v>
      </c>
      <c r="T184" s="539">
        <v>0</v>
      </c>
      <c r="U184" s="539">
        <v>0</v>
      </c>
      <c r="V184" s="539">
        <v>0</v>
      </c>
      <c r="W184" s="539">
        <v>0</v>
      </c>
      <c r="X184" s="539">
        <v>0</v>
      </c>
      <c r="Y184" s="539">
        <v>0</v>
      </c>
      <c r="Z184" s="539">
        <v>0</v>
      </c>
      <c r="AA184" s="539">
        <v>0</v>
      </c>
      <c r="AB184" s="539">
        <v>0</v>
      </c>
      <c r="AC184" s="539">
        <v>0</v>
      </c>
      <c r="AD184" s="539">
        <v>0</v>
      </c>
      <c r="AE184" s="539">
        <v>0</v>
      </c>
      <c r="AF184" s="539">
        <v>0</v>
      </c>
      <c r="AG184" s="539">
        <v>0</v>
      </c>
      <c r="AH184" s="539">
        <v>0</v>
      </c>
      <c r="AI184" s="539">
        <v>0</v>
      </c>
      <c r="AJ184" s="539">
        <v>0</v>
      </c>
      <c r="AK184" s="539">
        <v>0</v>
      </c>
    </row>
    <row r="185" spans="2:37" ht="15.75">
      <c r="D185" s="708" t="s">
        <v>37</v>
      </c>
      <c r="E185" s="156"/>
      <c r="J185" s="494"/>
      <c r="K185" s="494"/>
      <c r="L185" s="494"/>
      <c r="M185" s="494"/>
      <c r="N185" s="494"/>
      <c r="O185" s="494"/>
      <c r="P185" s="494"/>
      <c r="Q185" s="494"/>
      <c r="R185" s="494"/>
      <c r="S185" s="494"/>
      <c r="T185" s="494"/>
      <c r="U185" s="494"/>
      <c r="V185" s="494"/>
      <c r="W185" s="494"/>
      <c r="X185" s="494"/>
      <c r="Y185" s="494"/>
      <c r="Z185" s="494"/>
      <c r="AA185" s="494"/>
      <c r="AB185" s="494"/>
      <c r="AC185" s="494"/>
      <c r="AD185" s="494"/>
      <c r="AE185" s="494"/>
      <c r="AF185" s="494"/>
      <c r="AG185" s="494"/>
      <c r="AH185" s="494"/>
      <c r="AI185" s="494"/>
      <c r="AJ185" s="494"/>
      <c r="AK185" s="494"/>
    </row>
    <row r="186" spans="2:37">
      <c r="B186" s="36"/>
      <c r="D186" s="156"/>
      <c r="E186" s="156" t="s">
        <v>1091</v>
      </c>
      <c r="J186" s="492">
        <v>1417510.1999999997</v>
      </c>
      <c r="K186" s="492">
        <v>1458141.4000000001</v>
      </c>
      <c r="L186" s="492">
        <v>1391765.1</v>
      </c>
      <c r="M186" s="492">
        <v>1396271.9999999998</v>
      </c>
      <c r="N186" s="492">
        <v>1388776.2</v>
      </c>
      <c r="O186" s="492">
        <v>1265036.7</v>
      </c>
      <c r="P186" s="492">
        <v>1057322.2</v>
      </c>
      <c r="Q186" s="492">
        <v>949113.90000000014</v>
      </c>
      <c r="R186" s="492">
        <v>1008673.6000000003</v>
      </c>
      <c r="S186" s="492">
        <v>969845.19999999984</v>
      </c>
      <c r="T186" s="492">
        <v>1021890.1949999999</v>
      </c>
      <c r="U186" s="492">
        <v>936815.85425189906</v>
      </c>
      <c r="V186" s="492">
        <v>906984.14987757988</v>
      </c>
      <c r="W186" s="492">
        <v>886423.46453545045</v>
      </c>
      <c r="X186" s="492">
        <v>874055.80764426256</v>
      </c>
      <c r="Y186" s="492">
        <v>881489.67088099709</v>
      </c>
      <c r="Z186" s="492">
        <v>896352.70743767871</v>
      </c>
      <c r="AA186" s="492">
        <v>908529.0549777596</v>
      </c>
      <c r="AB186" s="492">
        <v>920485.637406533</v>
      </c>
      <c r="AC186" s="492">
        <v>917083.98049109033</v>
      </c>
      <c r="AD186" s="492">
        <v>912722.93752727041</v>
      </c>
      <c r="AE186" s="492">
        <v>910162.97446124197</v>
      </c>
      <c r="AF186" s="492">
        <v>906634.91444055596</v>
      </c>
      <c r="AG186" s="492">
        <v>905218.52892561711</v>
      </c>
      <c r="AH186" s="492">
        <v>901391.857462188</v>
      </c>
      <c r="AI186" s="492">
        <v>897686.62474315194</v>
      </c>
      <c r="AJ186" s="492">
        <v>894185.60234163108</v>
      </c>
      <c r="AK186" s="492">
        <v>892022.93941659341</v>
      </c>
    </row>
    <row r="187" spans="2:37">
      <c r="D187" s="156"/>
      <c r="E187" s="156" t="s">
        <v>1112</v>
      </c>
      <c r="J187" s="492">
        <v>824964.00000000012</v>
      </c>
      <c r="K187" s="492">
        <v>972881.59999999986</v>
      </c>
      <c r="L187" s="492">
        <v>587595.29999999993</v>
      </c>
      <c r="M187" s="492">
        <v>704496.5</v>
      </c>
      <c r="N187" s="492">
        <v>929939.79999999993</v>
      </c>
      <c r="O187" s="492">
        <v>867497.79999999993</v>
      </c>
      <c r="P187" s="492">
        <v>723640.79999999993</v>
      </c>
      <c r="Q187" s="492">
        <v>558199.60000000009</v>
      </c>
      <c r="R187" s="492">
        <v>501252.10000000003</v>
      </c>
      <c r="S187" s="492">
        <v>588935.19999999995</v>
      </c>
      <c r="T187" s="492">
        <v>722465.20500000031</v>
      </c>
      <c r="U187" s="492">
        <v>661091.97375667014</v>
      </c>
      <c r="V187" s="492">
        <v>683250.65725623618</v>
      </c>
      <c r="W187" s="492">
        <v>676498.37840848148</v>
      </c>
      <c r="X187" s="492">
        <v>679755.604911578</v>
      </c>
      <c r="Y187" s="492">
        <v>635916.31733876118</v>
      </c>
      <c r="Z187" s="492">
        <v>612146.71233989066</v>
      </c>
      <c r="AA187" s="492">
        <v>528754.70212247106</v>
      </c>
      <c r="AB187" s="492">
        <v>526011.87035721028</v>
      </c>
      <c r="AC187" s="492">
        <v>533134.63916898542</v>
      </c>
      <c r="AD187" s="492">
        <v>539289.15419569716</v>
      </c>
      <c r="AE187" s="492">
        <v>546224.45661506872</v>
      </c>
      <c r="AF187" s="492">
        <v>542363.95318365248</v>
      </c>
      <c r="AG187" s="492">
        <v>547806.16017444537</v>
      </c>
      <c r="AH187" s="492">
        <v>551521.21282197989</v>
      </c>
      <c r="AI187" s="492">
        <v>555290.45162606682</v>
      </c>
      <c r="AJ187" s="492">
        <v>558696.04733619571</v>
      </c>
      <c r="AK187" s="492">
        <v>562702.46067510953</v>
      </c>
    </row>
    <row r="188" spans="2:37" ht="15.75">
      <c r="D188" s="156"/>
      <c r="E188" s="314" t="s">
        <v>37</v>
      </c>
      <c r="J188" s="526">
        <v>2242474.1999999997</v>
      </c>
      <c r="K188" s="526">
        <v>2431023</v>
      </c>
      <c r="L188" s="526">
        <v>1979360.4</v>
      </c>
      <c r="M188" s="526">
        <v>2100768.5</v>
      </c>
      <c r="N188" s="526">
        <v>2318716.0000000005</v>
      </c>
      <c r="O188" s="526">
        <v>2132534.5</v>
      </c>
      <c r="P188" s="526">
        <v>1780962.9999999998</v>
      </c>
      <c r="Q188" s="526">
        <v>1507313.5000000002</v>
      </c>
      <c r="R188" s="526">
        <v>1509925.7000000002</v>
      </c>
      <c r="S188" s="526">
        <v>1558780.3999999997</v>
      </c>
      <c r="T188" s="526">
        <v>1744355.4000000004</v>
      </c>
      <c r="U188" s="526">
        <v>1597907.8280085693</v>
      </c>
      <c r="V188" s="526">
        <v>1590234.8071338162</v>
      </c>
      <c r="W188" s="526">
        <v>1562921.8429439319</v>
      </c>
      <c r="X188" s="526">
        <v>1553811.4125558406</v>
      </c>
      <c r="Y188" s="526">
        <v>1517405.9882197583</v>
      </c>
      <c r="Z188" s="526">
        <v>1508499.4197775694</v>
      </c>
      <c r="AA188" s="526">
        <v>1437283.7571002305</v>
      </c>
      <c r="AB188" s="526">
        <v>1446497.5077637434</v>
      </c>
      <c r="AC188" s="526">
        <v>1450218.6196600758</v>
      </c>
      <c r="AD188" s="526">
        <v>1452012.0917229676</v>
      </c>
      <c r="AE188" s="526">
        <v>1456387.4310763106</v>
      </c>
      <c r="AF188" s="526">
        <v>1448998.8676242083</v>
      </c>
      <c r="AG188" s="526">
        <v>1453024.6891000625</v>
      </c>
      <c r="AH188" s="526">
        <v>1452913.0702841678</v>
      </c>
      <c r="AI188" s="526">
        <v>1452977.0763692188</v>
      </c>
      <c r="AJ188" s="526">
        <v>1452881.6496778268</v>
      </c>
      <c r="AK188" s="526">
        <v>1454725.400091703</v>
      </c>
    </row>
    <row r="189" spans="2:37" ht="15.75">
      <c r="D189" s="314" t="s">
        <v>1116</v>
      </c>
      <c r="E189" s="314"/>
      <c r="F189" s="28"/>
      <c r="J189" s="494"/>
      <c r="K189" s="494"/>
      <c r="L189" s="494"/>
      <c r="M189" s="494"/>
      <c r="N189" s="494"/>
      <c r="O189" s="494"/>
      <c r="P189" s="494"/>
      <c r="Q189" s="494"/>
      <c r="R189" s="494"/>
      <c r="S189" s="494"/>
      <c r="T189" s="494"/>
      <c r="U189" s="494"/>
      <c r="V189" s="494"/>
      <c r="W189" s="494"/>
      <c r="X189" s="494"/>
      <c r="Y189" s="494"/>
      <c r="Z189" s="494"/>
      <c r="AA189" s="494"/>
      <c r="AB189" s="494"/>
      <c r="AC189" s="494"/>
      <c r="AD189" s="494"/>
      <c r="AE189" s="494"/>
      <c r="AF189" s="494"/>
      <c r="AG189" s="494"/>
      <c r="AH189" s="494"/>
      <c r="AI189" s="494"/>
      <c r="AJ189" s="494"/>
      <c r="AK189" s="494"/>
    </row>
    <row r="190" spans="2:37" ht="15.75">
      <c r="D190" s="314" t="s">
        <v>1117</v>
      </c>
      <c r="E190" s="314"/>
      <c r="F190" s="28"/>
      <c r="J190" s="494">
        <v>0</v>
      </c>
      <c r="K190" s="494">
        <v>0</v>
      </c>
      <c r="L190" s="494">
        <v>0</v>
      </c>
      <c r="M190" s="494">
        <v>0</v>
      </c>
      <c r="N190" s="494">
        <v>0</v>
      </c>
      <c r="O190" s="494">
        <v>0</v>
      </c>
      <c r="P190" s="494">
        <v>0</v>
      </c>
      <c r="Q190" s="494">
        <v>0</v>
      </c>
      <c r="R190" s="494">
        <v>0</v>
      </c>
      <c r="S190" s="494">
        <v>0</v>
      </c>
      <c r="T190" s="494">
        <v>0</v>
      </c>
      <c r="U190" s="494">
        <v>0</v>
      </c>
      <c r="V190" s="494">
        <v>0</v>
      </c>
      <c r="W190" s="494">
        <v>0</v>
      </c>
      <c r="X190" s="494">
        <v>0</v>
      </c>
      <c r="Y190" s="494">
        <v>0</v>
      </c>
      <c r="Z190" s="494">
        <v>0</v>
      </c>
      <c r="AA190" s="494">
        <v>0</v>
      </c>
      <c r="AB190" s="494">
        <v>0</v>
      </c>
      <c r="AC190" s="494">
        <v>0</v>
      </c>
      <c r="AD190" s="494">
        <v>0</v>
      </c>
      <c r="AE190" s="494">
        <v>0</v>
      </c>
      <c r="AF190" s="494">
        <v>0</v>
      </c>
      <c r="AG190" s="494">
        <v>0</v>
      </c>
      <c r="AH190" s="494">
        <v>0</v>
      </c>
      <c r="AI190" s="494">
        <v>0</v>
      </c>
      <c r="AJ190" s="494">
        <v>0</v>
      </c>
      <c r="AK190" s="494">
        <v>0</v>
      </c>
    </row>
    <row r="191" spans="2:37">
      <c r="E191" s="156" t="s">
        <v>1091</v>
      </c>
      <c r="F191" s="28"/>
      <c r="J191" s="494">
        <v>0</v>
      </c>
      <c r="K191" s="494">
        <v>0</v>
      </c>
      <c r="L191" s="494">
        <v>0</v>
      </c>
      <c r="M191" s="494">
        <v>0</v>
      </c>
      <c r="N191" s="494">
        <v>0</v>
      </c>
      <c r="O191" s="494">
        <v>0</v>
      </c>
      <c r="P191" s="494">
        <v>0</v>
      </c>
      <c r="Q191" s="494">
        <v>0</v>
      </c>
      <c r="R191" s="494">
        <v>0</v>
      </c>
      <c r="S191" s="494">
        <v>0</v>
      </c>
      <c r="T191" s="494">
        <v>0</v>
      </c>
      <c r="U191" s="494">
        <v>0</v>
      </c>
      <c r="V191" s="494">
        <v>0</v>
      </c>
      <c r="W191" s="494">
        <v>0</v>
      </c>
      <c r="X191" s="494">
        <v>0</v>
      </c>
      <c r="Y191" s="494">
        <v>0</v>
      </c>
      <c r="Z191" s="494">
        <v>0</v>
      </c>
      <c r="AA191" s="494">
        <v>0</v>
      </c>
      <c r="AB191" s="494">
        <v>0</v>
      </c>
      <c r="AC191" s="494">
        <v>0</v>
      </c>
      <c r="AD191" s="494">
        <v>0</v>
      </c>
      <c r="AE191" s="494">
        <v>0</v>
      </c>
      <c r="AF191" s="494">
        <v>0</v>
      </c>
      <c r="AG191" s="494">
        <v>0</v>
      </c>
      <c r="AH191" s="494">
        <v>0</v>
      </c>
      <c r="AI191" s="494">
        <v>0</v>
      </c>
      <c r="AJ191" s="494">
        <v>0</v>
      </c>
      <c r="AK191" s="494">
        <v>0</v>
      </c>
    </row>
    <row r="192" spans="2:37">
      <c r="E192" s="156" t="s">
        <v>1112</v>
      </c>
      <c r="F192" s="28"/>
      <c r="J192" s="494">
        <v>0</v>
      </c>
      <c r="K192" s="494">
        <v>0</v>
      </c>
      <c r="L192" s="494">
        <v>0</v>
      </c>
      <c r="M192" s="494">
        <v>0</v>
      </c>
      <c r="N192" s="494">
        <v>0</v>
      </c>
      <c r="O192" s="494">
        <v>0</v>
      </c>
      <c r="P192" s="494">
        <v>0</v>
      </c>
      <c r="Q192" s="494">
        <v>0</v>
      </c>
      <c r="R192" s="494">
        <v>0</v>
      </c>
      <c r="S192" s="494">
        <v>0</v>
      </c>
      <c r="T192" s="494">
        <v>0</v>
      </c>
      <c r="U192" s="494">
        <v>0</v>
      </c>
      <c r="V192" s="494">
        <v>0</v>
      </c>
      <c r="W192" s="494">
        <v>0</v>
      </c>
      <c r="X192" s="494">
        <v>16000.000000000007</v>
      </c>
      <c r="Y192" s="494">
        <v>16000.000000000011</v>
      </c>
      <c r="Z192" s="494">
        <v>16000.000000000022</v>
      </c>
      <c r="AA192" s="494">
        <v>16000</v>
      </c>
      <c r="AB192" s="494">
        <v>16000</v>
      </c>
      <c r="AC192" s="494">
        <v>16000</v>
      </c>
      <c r="AD192" s="494">
        <v>16000.000000000002</v>
      </c>
      <c r="AE192" s="494">
        <v>16000.000000000011</v>
      </c>
      <c r="AF192" s="494">
        <v>16000</v>
      </c>
      <c r="AG192" s="494">
        <v>15999.999999999987</v>
      </c>
      <c r="AH192" s="494">
        <v>15999.999999999993</v>
      </c>
      <c r="AI192" s="494">
        <v>16000</v>
      </c>
      <c r="AJ192" s="494">
        <v>15999.999999999998</v>
      </c>
      <c r="AK192" s="494">
        <v>15999.999999999998</v>
      </c>
    </row>
    <row r="193" spans="4:37" ht="15.75">
      <c r="E193" s="314" t="s">
        <v>37</v>
      </c>
      <c r="F193" s="28"/>
      <c r="J193" s="539">
        <v>0</v>
      </c>
      <c r="K193" s="539">
        <v>0</v>
      </c>
      <c r="L193" s="539">
        <v>0</v>
      </c>
      <c r="M193" s="539">
        <v>0</v>
      </c>
      <c r="N193" s="539">
        <v>0</v>
      </c>
      <c r="O193" s="539">
        <v>0</v>
      </c>
      <c r="P193" s="539">
        <v>0</v>
      </c>
      <c r="Q193" s="539">
        <v>0</v>
      </c>
      <c r="R193" s="539">
        <v>0</v>
      </c>
      <c r="S193" s="539">
        <v>0</v>
      </c>
      <c r="T193" s="539">
        <v>0</v>
      </c>
      <c r="U193" s="539">
        <v>0</v>
      </c>
      <c r="V193" s="539">
        <v>0</v>
      </c>
      <c r="W193" s="539">
        <v>0</v>
      </c>
      <c r="X193" s="539">
        <v>16000.000000000007</v>
      </c>
      <c r="Y193" s="539">
        <v>16000.000000000011</v>
      </c>
      <c r="Z193" s="539">
        <v>16000.000000000022</v>
      </c>
      <c r="AA193" s="539">
        <v>16000</v>
      </c>
      <c r="AB193" s="539">
        <v>16000</v>
      </c>
      <c r="AC193" s="539">
        <v>16000</v>
      </c>
      <c r="AD193" s="539">
        <v>16000.000000000002</v>
      </c>
      <c r="AE193" s="539">
        <v>16000.000000000011</v>
      </c>
      <c r="AF193" s="539">
        <v>16000</v>
      </c>
      <c r="AG193" s="539">
        <v>15999.999999999987</v>
      </c>
      <c r="AH193" s="539">
        <v>15999.999999999993</v>
      </c>
      <c r="AI193" s="539">
        <v>16000</v>
      </c>
      <c r="AJ193" s="539">
        <v>15999.999999999998</v>
      </c>
      <c r="AK193" s="539">
        <v>15999.999999999998</v>
      </c>
    </row>
    <row r="194" spans="4:37" ht="15.75">
      <c r="D194" s="314" t="s">
        <v>1118</v>
      </c>
      <c r="E194" s="314"/>
      <c r="F194" s="28"/>
      <c r="J194" s="494"/>
      <c r="K194" s="494"/>
      <c r="L194" s="494"/>
      <c r="M194" s="494"/>
      <c r="N194" s="494"/>
      <c r="O194" s="494"/>
      <c r="P194" s="494"/>
      <c r="Q194" s="494"/>
      <c r="R194" s="494"/>
      <c r="S194" s="494"/>
      <c r="T194" s="494"/>
      <c r="U194" s="494"/>
      <c r="V194" s="494"/>
      <c r="W194" s="494"/>
      <c r="X194" s="494"/>
      <c r="Y194" s="494"/>
      <c r="Z194" s="494"/>
      <c r="AA194" s="494"/>
      <c r="AB194" s="494"/>
      <c r="AC194" s="494"/>
      <c r="AD194" s="494"/>
      <c r="AE194" s="494"/>
      <c r="AF194" s="494"/>
      <c r="AG194" s="494"/>
      <c r="AH194" s="494"/>
      <c r="AI194" s="494"/>
      <c r="AJ194" s="494"/>
      <c r="AK194" s="494"/>
    </row>
    <row r="195" spans="4:37">
      <c r="E195" s="156" t="s">
        <v>1091</v>
      </c>
      <c r="F195" s="28"/>
      <c r="J195" s="494">
        <v>0</v>
      </c>
      <c r="K195" s="494">
        <v>0</v>
      </c>
      <c r="L195" s="494">
        <v>0</v>
      </c>
      <c r="M195" s="494">
        <v>0</v>
      </c>
      <c r="N195" s="494">
        <v>0</v>
      </c>
      <c r="O195" s="494">
        <v>0</v>
      </c>
      <c r="P195" s="494">
        <v>0</v>
      </c>
      <c r="Q195" s="494">
        <v>0</v>
      </c>
      <c r="R195" s="494">
        <v>0</v>
      </c>
      <c r="S195" s="494">
        <v>0</v>
      </c>
      <c r="T195" s="494">
        <v>0</v>
      </c>
      <c r="U195" s="494">
        <v>0</v>
      </c>
      <c r="V195" s="494">
        <v>0</v>
      </c>
      <c r="W195" s="494">
        <v>0</v>
      </c>
      <c r="X195" s="494">
        <v>0</v>
      </c>
      <c r="Y195" s="494">
        <v>0</v>
      </c>
      <c r="Z195" s="494">
        <v>0</v>
      </c>
      <c r="AA195" s="494">
        <v>0</v>
      </c>
      <c r="AB195" s="494">
        <v>0</v>
      </c>
      <c r="AC195" s="494">
        <v>0</v>
      </c>
      <c r="AD195" s="494">
        <v>0</v>
      </c>
      <c r="AE195" s="494">
        <v>0</v>
      </c>
      <c r="AF195" s="494">
        <v>0</v>
      </c>
      <c r="AG195" s="494">
        <v>0</v>
      </c>
      <c r="AH195" s="494">
        <v>0</v>
      </c>
      <c r="AI195" s="494">
        <v>0</v>
      </c>
      <c r="AJ195" s="494">
        <v>0</v>
      </c>
      <c r="AK195" s="494">
        <v>0</v>
      </c>
    </row>
    <row r="196" spans="4:37">
      <c r="E196" s="156" t="s">
        <v>1112</v>
      </c>
      <c r="F196" s="28"/>
      <c r="J196" s="494">
        <v>0</v>
      </c>
      <c r="K196" s="494">
        <v>0</v>
      </c>
      <c r="L196" s="494">
        <v>0</v>
      </c>
      <c r="M196" s="494">
        <v>0</v>
      </c>
      <c r="N196" s="494">
        <v>0</v>
      </c>
      <c r="O196" s="494">
        <v>0</v>
      </c>
      <c r="P196" s="494">
        <v>0</v>
      </c>
      <c r="Q196" s="494">
        <v>0</v>
      </c>
      <c r="R196" s="494">
        <v>0</v>
      </c>
      <c r="S196" s="494">
        <v>0</v>
      </c>
      <c r="T196" s="494">
        <v>56200.000000000007</v>
      </c>
      <c r="U196" s="494">
        <v>56200</v>
      </c>
      <c r="V196" s="494">
        <v>56200</v>
      </c>
      <c r="W196" s="494">
        <v>56200.000000000015</v>
      </c>
      <c r="X196" s="494">
        <v>56199.999999999978</v>
      </c>
      <c r="Y196" s="494">
        <v>56200.000000000015</v>
      </c>
      <c r="Z196" s="494">
        <v>56200.000000000007</v>
      </c>
      <c r="AA196" s="494">
        <v>56199.999999999993</v>
      </c>
      <c r="AB196" s="494">
        <v>56200.000000000022</v>
      </c>
      <c r="AC196" s="494">
        <v>56199.999999999993</v>
      </c>
      <c r="AD196" s="494">
        <v>56200</v>
      </c>
      <c r="AE196" s="494">
        <v>56200.000000000015</v>
      </c>
      <c r="AF196" s="494">
        <v>56200.000000000015</v>
      </c>
      <c r="AG196" s="494">
        <v>56199.999999999985</v>
      </c>
      <c r="AH196" s="494">
        <v>56200.000000000022</v>
      </c>
      <c r="AI196" s="494">
        <v>56200</v>
      </c>
      <c r="AJ196" s="494">
        <v>56199.999999999993</v>
      </c>
      <c r="AK196" s="494">
        <v>56200.000000000015</v>
      </c>
    </row>
    <row r="197" spans="4:37" ht="15.75">
      <c r="E197" s="314" t="s">
        <v>37</v>
      </c>
      <c r="F197" s="28"/>
      <c r="J197" s="539">
        <v>0</v>
      </c>
      <c r="K197" s="539">
        <v>0</v>
      </c>
      <c r="L197" s="539">
        <v>0</v>
      </c>
      <c r="M197" s="539">
        <v>0</v>
      </c>
      <c r="N197" s="539">
        <v>0</v>
      </c>
      <c r="O197" s="539">
        <v>0</v>
      </c>
      <c r="P197" s="539">
        <v>0</v>
      </c>
      <c r="Q197" s="539">
        <v>0</v>
      </c>
      <c r="R197" s="539">
        <v>0</v>
      </c>
      <c r="S197" s="539">
        <v>0</v>
      </c>
      <c r="T197" s="539">
        <v>56200.000000000007</v>
      </c>
      <c r="U197" s="539">
        <v>56200</v>
      </c>
      <c r="V197" s="539">
        <v>56200</v>
      </c>
      <c r="W197" s="539">
        <v>56200.000000000015</v>
      </c>
      <c r="X197" s="539">
        <v>56199.999999999978</v>
      </c>
      <c r="Y197" s="539">
        <v>56200.000000000015</v>
      </c>
      <c r="Z197" s="539">
        <v>56200.000000000007</v>
      </c>
      <c r="AA197" s="539">
        <v>56199.999999999993</v>
      </c>
      <c r="AB197" s="539">
        <v>56200.000000000022</v>
      </c>
      <c r="AC197" s="539">
        <v>56199.999999999993</v>
      </c>
      <c r="AD197" s="539">
        <v>56200</v>
      </c>
      <c r="AE197" s="539">
        <v>56200.000000000015</v>
      </c>
      <c r="AF197" s="539">
        <v>56200.000000000015</v>
      </c>
      <c r="AG197" s="539">
        <v>56199.999999999985</v>
      </c>
      <c r="AH197" s="539">
        <v>56200.000000000022</v>
      </c>
      <c r="AI197" s="539">
        <v>56200</v>
      </c>
      <c r="AJ197" s="539">
        <v>56199.999999999993</v>
      </c>
      <c r="AK197" s="539">
        <v>56200.000000000015</v>
      </c>
    </row>
    <row r="198" spans="4:37" ht="15.75">
      <c r="D198" s="314" t="s">
        <v>1119</v>
      </c>
      <c r="E198" s="314"/>
      <c r="F198" s="28"/>
      <c r="J198" s="494"/>
      <c r="K198" s="494"/>
      <c r="L198" s="494"/>
      <c r="M198" s="494"/>
      <c r="N198" s="494"/>
      <c r="O198" s="494"/>
      <c r="P198" s="494"/>
      <c r="Q198" s="494"/>
      <c r="R198" s="494"/>
      <c r="S198" s="494"/>
      <c r="T198" s="494"/>
      <c r="U198" s="494"/>
      <c r="V198" s="494"/>
      <c r="W198" s="494"/>
      <c r="X198" s="494"/>
      <c r="Y198" s="494"/>
      <c r="Z198" s="494"/>
      <c r="AA198" s="494"/>
      <c r="AB198" s="494"/>
      <c r="AC198" s="494"/>
      <c r="AD198" s="494"/>
      <c r="AE198" s="494"/>
      <c r="AF198" s="494"/>
      <c r="AG198" s="494"/>
      <c r="AH198" s="494"/>
      <c r="AI198" s="494"/>
      <c r="AJ198" s="494"/>
      <c r="AK198" s="494"/>
    </row>
    <row r="199" spans="4:37">
      <c r="E199" s="156" t="s">
        <v>1091</v>
      </c>
      <c r="F199" s="28"/>
      <c r="J199" s="494">
        <v>0</v>
      </c>
      <c r="K199" s="494">
        <v>0</v>
      </c>
      <c r="L199" s="494">
        <v>0</v>
      </c>
      <c r="M199" s="494">
        <v>0</v>
      </c>
      <c r="N199" s="494">
        <v>0</v>
      </c>
      <c r="O199" s="494">
        <v>0</v>
      </c>
      <c r="P199" s="494">
        <v>0</v>
      </c>
      <c r="Q199" s="494">
        <v>0</v>
      </c>
      <c r="R199" s="494">
        <v>0</v>
      </c>
      <c r="S199" s="494">
        <v>0</v>
      </c>
      <c r="T199" s="494">
        <v>0</v>
      </c>
      <c r="U199" s="494">
        <v>0</v>
      </c>
      <c r="V199" s="494">
        <v>0</v>
      </c>
      <c r="W199" s="494">
        <v>0</v>
      </c>
      <c r="X199" s="494">
        <v>0</v>
      </c>
      <c r="Y199" s="494">
        <v>0</v>
      </c>
      <c r="Z199" s="494">
        <v>0</v>
      </c>
      <c r="AA199" s="494">
        <v>0</v>
      </c>
      <c r="AB199" s="494">
        <v>0</v>
      </c>
      <c r="AC199" s="494">
        <v>0</v>
      </c>
      <c r="AD199" s="494">
        <v>0</v>
      </c>
      <c r="AE199" s="494">
        <v>0</v>
      </c>
      <c r="AF199" s="494">
        <v>0</v>
      </c>
      <c r="AG199" s="494">
        <v>0</v>
      </c>
      <c r="AH199" s="494">
        <v>0</v>
      </c>
      <c r="AI199" s="494">
        <v>0</v>
      </c>
      <c r="AJ199" s="494">
        <v>0</v>
      </c>
      <c r="AK199" s="494">
        <v>0</v>
      </c>
    </row>
    <row r="200" spans="4:37">
      <c r="E200" s="156" t="s">
        <v>1112</v>
      </c>
      <c r="F200" s="28"/>
      <c r="J200" s="494">
        <v>0</v>
      </c>
      <c r="K200" s="494">
        <v>0</v>
      </c>
      <c r="L200" s="494">
        <v>0</v>
      </c>
      <c r="M200" s="494">
        <v>0</v>
      </c>
      <c r="N200" s="494">
        <v>0</v>
      </c>
      <c r="O200" s="494">
        <v>0</v>
      </c>
      <c r="P200" s="494">
        <v>0</v>
      </c>
      <c r="Q200" s="494">
        <v>0</v>
      </c>
      <c r="R200" s="494">
        <v>0</v>
      </c>
      <c r="S200" s="494">
        <v>0</v>
      </c>
      <c r="T200" s="494">
        <v>23999.999999999993</v>
      </c>
      <c r="U200" s="494">
        <v>24500</v>
      </c>
      <c r="V200" s="494">
        <v>25500</v>
      </c>
      <c r="W200" s="494">
        <v>25499.999999999989</v>
      </c>
      <c r="X200" s="494">
        <v>25499.999999999996</v>
      </c>
      <c r="Y200" s="494">
        <v>25500.000000000004</v>
      </c>
      <c r="Z200" s="494">
        <v>25499.999999999996</v>
      </c>
      <c r="AA200" s="494">
        <v>25500.000000000007</v>
      </c>
      <c r="AB200" s="494">
        <v>25500</v>
      </c>
      <c r="AC200" s="494">
        <v>25500</v>
      </c>
      <c r="AD200" s="494">
        <v>25500</v>
      </c>
      <c r="AE200" s="494">
        <v>25500.000000000011</v>
      </c>
      <c r="AF200" s="494">
        <v>25500</v>
      </c>
      <c r="AG200" s="494">
        <v>25499.999999999989</v>
      </c>
      <c r="AH200" s="494">
        <v>25500.000000000011</v>
      </c>
      <c r="AI200" s="494">
        <v>25500.000000000004</v>
      </c>
      <c r="AJ200" s="494">
        <v>25500.000000000015</v>
      </c>
      <c r="AK200" s="494">
        <v>25500</v>
      </c>
    </row>
    <row r="201" spans="4:37" ht="15.75">
      <c r="E201" s="314" t="s">
        <v>37</v>
      </c>
      <c r="F201" s="28"/>
      <c r="J201" s="539">
        <v>0</v>
      </c>
      <c r="K201" s="539">
        <v>0</v>
      </c>
      <c r="L201" s="539">
        <v>0</v>
      </c>
      <c r="M201" s="539">
        <v>0</v>
      </c>
      <c r="N201" s="539">
        <v>0</v>
      </c>
      <c r="O201" s="539">
        <v>0</v>
      </c>
      <c r="P201" s="539">
        <v>0</v>
      </c>
      <c r="Q201" s="539">
        <v>0</v>
      </c>
      <c r="R201" s="539">
        <v>0</v>
      </c>
      <c r="S201" s="539">
        <v>0</v>
      </c>
      <c r="T201" s="539">
        <v>23999.999999999993</v>
      </c>
      <c r="U201" s="539">
        <v>24500</v>
      </c>
      <c r="V201" s="539">
        <v>25500</v>
      </c>
      <c r="W201" s="539">
        <v>25499.999999999989</v>
      </c>
      <c r="X201" s="539">
        <v>25499.999999999996</v>
      </c>
      <c r="Y201" s="539">
        <v>25500.000000000004</v>
      </c>
      <c r="Z201" s="539">
        <v>25499.999999999996</v>
      </c>
      <c r="AA201" s="539">
        <v>25500.000000000007</v>
      </c>
      <c r="AB201" s="539">
        <v>25500</v>
      </c>
      <c r="AC201" s="539">
        <v>25500</v>
      </c>
      <c r="AD201" s="539">
        <v>25500</v>
      </c>
      <c r="AE201" s="539">
        <v>25500.000000000011</v>
      </c>
      <c r="AF201" s="539">
        <v>25500</v>
      </c>
      <c r="AG201" s="539">
        <v>25499.999999999989</v>
      </c>
      <c r="AH201" s="539">
        <v>25500.000000000011</v>
      </c>
      <c r="AI201" s="539">
        <v>25500.000000000004</v>
      </c>
      <c r="AJ201" s="539">
        <v>25500.000000000015</v>
      </c>
      <c r="AK201" s="539">
        <v>25500</v>
      </c>
    </row>
    <row r="202" spans="4:37" ht="15.75">
      <c r="D202" s="314" t="s">
        <v>1120</v>
      </c>
      <c r="E202" s="314"/>
      <c r="F202" s="28"/>
      <c r="J202" s="494"/>
      <c r="K202" s="494"/>
      <c r="L202" s="494"/>
      <c r="M202" s="494"/>
      <c r="N202" s="494"/>
      <c r="O202" s="494"/>
      <c r="P202" s="494"/>
      <c r="Q202" s="494"/>
      <c r="R202" s="494"/>
      <c r="S202" s="494"/>
      <c r="T202" s="494"/>
      <c r="U202" s="494"/>
      <c r="V202" s="494"/>
      <c r="W202" s="494"/>
      <c r="X202" s="494"/>
      <c r="Y202" s="494"/>
      <c r="Z202" s="494"/>
      <c r="AA202" s="494"/>
      <c r="AB202" s="494"/>
      <c r="AC202" s="494"/>
      <c r="AD202" s="494"/>
      <c r="AE202" s="494"/>
      <c r="AF202" s="494"/>
      <c r="AG202" s="494"/>
      <c r="AH202" s="494"/>
      <c r="AI202" s="494"/>
      <c r="AJ202" s="494"/>
      <c r="AK202" s="494"/>
    </row>
    <row r="203" spans="4:37">
      <c r="E203" s="156" t="s">
        <v>1091</v>
      </c>
      <c r="F203" s="28"/>
      <c r="J203" s="494">
        <v>0</v>
      </c>
      <c r="K203" s="494">
        <v>0</v>
      </c>
      <c r="L203" s="494">
        <v>0</v>
      </c>
      <c r="M203" s="494">
        <v>0</v>
      </c>
      <c r="N203" s="494">
        <v>0</v>
      </c>
      <c r="O203" s="494">
        <v>0</v>
      </c>
      <c r="P203" s="494">
        <v>0</v>
      </c>
      <c r="Q203" s="494">
        <v>0</v>
      </c>
      <c r="R203" s="494">
        <v>0</v>
      </c>
      <c r="S203" s="494">
        <v>0</v>
      </c>
      <c r="T203" s="494">
        <v>0</v>
      </c>
      <c r="U203" s="494">
        <v>0</v>
      </c>
      <c r="V203" s="494">
        <v>0</v>
      </c>
      <c r="W203" s="494">
        <v>0</v>
      </c>
      <c r="X203" s="494">
        <v>0</v>
      </c>
      <c r="Y203" s="494">
        <v>0</v>
      </c>
      <c r="Z203" s="494">
        <v>0</v>
      </c>
      <c r="AA203" s="494">
        <v>0</v>
      </c>
      <c r="AB203" s="494">
        <v>0</v>
      </c>
      <c r="AC203" s="494">
        <v>0</v>
      </c>
      <c r="AD203" s="494">
        <v>0</v>
      </c>
      <c r="AE203" s="494">
        <v>0</v>
      </c>
      <c r="AF203" s="494">
        <v>0</v>
      </c>
      <c r="AG203" s="494">
        <v>0</v>
      </c>
      <c r="AH203" s="494">
        <v>0</v>
      </c>
      <c r="AI203" s="494">
        <v>0</v>
      </c>
      <c r="AJ203" s="494">
        <v>0</v>
      </c>
      <c r="AK203" s="494">
        <v>0</v>
      </c>
    </row>
    <row r="204" spans="4:37">
      <c r="E204" s="156" t="s">
        <v>1112</v>
      </c>
      <c r="F204" s="28"/>
      <c r="J204" s="494">
        <v>10000</v>
      </c>
      <c r="K204" s="494">
        <v>20000.000000000004</v>
      </c>
      <c r="L204" s="494">
        <v>30000</v>
      </c>
      <c r="M204" s="494">
        <v>40687.000000000007</v>
      </c>
      <c r="N204" s="494">
        <v>73125</v>
      </c>
      <c r="O204" s="494">
        <v>80582.000000000015</v>
      </c>
      <c r="P204" s="494">
        <v>140188</v>
      </c>
      <c r="Q204" s="494">
        <v>151507</v>
      </c>
      <c r="R204" s="494">
        <v>143242.90000000002</v>
      </c>
      <c r="S204" s="494">
        <v>186861</v>
      </c>
      <c r="T204" s="494">
        <v>99999.999999999985</v>
      </c>
      <c r="U204" s="494">
        <v>100000</v>
      </c>
      <c r="V204" s="494">
        <v>100000</v>
      </c>
      <c r="W204" s="494">
        <v>100000.00000000004</v>
      </c>
      <c r="X204" s="494">
        <v>99999.999999999884</v>
      </c>
      <c r="Y204" s="494">
        <v>130000.00000000015</v>
      </c>
      <c r="Z204" s="494">
        <v>160000.00000000015</v>
      </c>
      <c r="AA204" s="494">
        <v>192499.99999999997</v>
      </c>
      <c r="AB204" s="494">
        <v>205000.0000000002</v>
      </c>
      <c r="AC204" s="494">
        <v>202500.00000000012</v>
      </c>
      <c r="AD204" s="494">
        <v>199999.99999999997</v>
      </c>
      <c r="AE204" s="494">
        <v>199999.99999999991</v>
      </c>
      <c r="AF204" s="494">
        <v>199999.99999999991</v>
      </c>
      <c r="AG204" s="494">
        <v>200000.00000000003</v>
      </c>
      <c r="AH204" s="494">
        <v>200000</v>
      </c>
      <c r="AI204" s="494">
        <v>199999.99999999997</v>
      </c>
      <c r="AJ204" s="494">
        <v>199999.99999999988</v>
      </c>
      <c r="AK204" s="494">
        <v>200000</v>
      </c>
    </row>
    <row r="205" spans="4:37" ht="15.75">
      <c r="E205" s="314" t="s">
        <v>37</v>
      </c>
      <c r="F205" s="28"/>
      <c r="J205" s="539">
        <v>10000</v>
      </c>
      <c r="K205" s="539">
        <v>20000.000000000004</v>
      </c>
      <c r="L205" s="539">
        <v>30000</v>
      </c>
      <c r="M205" s="539">
        <v>40687.000000000007</v>
      </c>
      <c r="N205" s="539">
        <v>73125</v>
      </c>
      <c r="O205" s="539">
        <v>80582.000000000015</v>
      </c>
      <c r="P205" s="539">
        <v>140188</v>
      </c>
      <c r="Q205" s="539">
        <v>151507</v>
      </c>
      <c r="R205" s="539">
        <v>143242.90000000002</v>
      </c>
      <c r="S205" s="539">
        <v>186861</v>
      </c>
      <c r="T205" s="539">
        <v>99999.999999999985</v>
      </c>
      <c r="U205" s="539">
        <v>100000</v>
      </c>
      <c r="V205" s="539">
        <v>100000</v>
      </c>
      <c r="W205" s="539">
        <v>100000.00000000004</v>
      </c>
      <c r="X205" s="539">
        <v>99999.999999999884</v>
      </c>
      <c r="Y205" s="539">
        <v>130000.00000000015</v>
      </c>
      <c r="Z205" s="539">
        <v>160000.00000000015</v>
      </c>
      <c r="AA205" s="539">
        <v>192499.99999999997</v>
      </c>
      <c r="AB205" s="539">
        <v>205000.0000000002</v>
      </c>
      <c r="AC205" s="539">
        <v>202500.00000000012</v>
      </c>
      <c r="AD205" s="539">
        <v>199999.99999999997</v>
      </c>
      <c r="AE205" s="539">
        <v>199999.99999999991</v>
      </c>
      <c r="AF205" s="539">
        <v>199999.99999999991</v>
      </c>
      <c r="AG205" s="539">
        <v>200000.00000000003</v>
      </c>
      <c r="AH205" s="539">
        <v>200000</v>
      </c>
      <c r="AI205" s="539">
        <v>199999.99999999997</v>
      </c>
      <c r="AJ205" s="539">
        <v>199999.99999999988</v>
      </c>
      <c r="AK205" s="539">
        <v>200000</v>
      </c>
    </row>
    <row r="206" spans="4:37" ht="15.75">
      <c r="D206" s="314" t="s">
        <v>1121</v>
      </c>
      <c r="E206" s="314"/>
      <c r="F206" s="28"/>
      <c r="J206" s="494"/>
      <c r="K206" s="494"/>
      <c r="L206" s="494"/>
      <c r="M206" s="494"/>
      <c r="N206" s="494"/>
      <c r="O206" s="494"/>
      <c r="P206" s="494"/>
      <c r="Q206" s="494"/>
      <c r="R206" s="494"/>
      <c r="S206" s="494"/>
      <c r="T206" s="494"/>
      <c r="U206" s="494"/>
      <c r="V206" s="494"/>
      <c r="W206" s="494"/>
      <c r="X206" s="494"/>
      <c r="Y206" s="494"/>
      <c r="Z206" s="494"/>
      <c r="AA206" s="494"/>
      <c r="AB206" s="494"/>
      <c r="AC206" s="494"/>
      <c r="AD206" s="494"/>
      <c r="AE206" s="494"/>
      <c r="AF206" s="494"/>
      <c r="AG206" s="494"/>
      <c r="AH206" s="494"/>
      <c r="AI206" s="494"/>
      <c r="AJ206" s="494"/>
      <c r="AK206" s="494"/>
    </row>
    <row r="207" spans="4:37">
      <c r="E207" s="156" t="s">
        <v>1091</v>
      </c>
      <c r="F207" s="28"/>
      <c r="J207" s="494">
        <v>0</v>
      </c>
      <c r="K207" s="494">
        <v>0</v>
      </c>
      <c r="L207" s="494">
        <v>0</v>
      </c>
      <c r="M207" s="494">
        <v>0</v>
      </c>
      <c r="N207" s="494">
        <v>0</v>
      </c>
      <c r="O207" s="494">
        <v>0</v>
      </c>
      <c r="P207" s="494">
        <v>0</v>
      </c>
      <c r="Q207" s="494">
        <v>0</v>
      </c>
      <c r="R207" s="494">
        <v>0</v>
      </c>
      <c r="S207" s="494">
        <v>0</v>
      </c>
      <c r="T207" s="494">
        <v>0</v>
      </c>
      <c r="U207" s="494">
        <v>0</v>
      </c>
      <c r="V207" s="494">
        <v>0</v>
      </c>
      <c r="W207" s="494">
        <v>0</v>
      </c>
      <c r="X207" s="494">
        <v>0</v>
      </c>
      <c r="Y207" s="494">
        <v>0</v>
      </c>
      <c r="Z207" s="494">
        <v>0</v>
      </c>
      <c r="AA207" s="494">
        <v>0</v>
      </c>
      <c r="AB207" s="494">
        <v>0</v>
      </c>
      <c r="AC207" s="494">
        <v>0</v>
      </c>
      <c r="AD207" s="494">
        <v>0</v>
      </c>
      <c r="AE207" s="494">
        <v>0</v>
      </c>
      <c r="AF207" s="494">
        <v>0</v>
      </c>
      <c r="AG207" s="494">
        <v>0</v>
      </c>
      <c r="AH207" s="494">
        <v>0</v>
      </c>
      <c r="AI207" s="494">
        <v>0</v>
      </c>
      <c r="AJ207" s="494">
        <v>0</v>
      </c>
      <c r="AK207" s="494">
        <v>0</v>
      </c>
    </row>
    <row r="208" spans="4:37">
      <c r="E208" s="156" t="s">
        <v>1112</v>
      </c>
      <c r="F208" s="28"/>
      <c r="J208" s="494">
        <v>10000</v>
      </c>
      <c r="K208" s="494">
        <v>20000.000000000004</v>
      </c>
      <c r="L208" s="494">
        <v>30000</v>
      </c>
      <c r="M208" s="494">
        <v>40687.000000000007</v>
      </c>
      <c r="N208" s="494">
        <v>73125</v>
      </c>
      <c r="O208" s="494">
        <v>80582.000000000015</v>
      </c>
      <c r="P208" s="494">
        <v>140188</v>
      </c>
      <c r="Q208" s="494">
        <v>151507</v>
      </c>
      <c r="R208" s="494">
        <v>143242.90000000002</v>
      </c>
      <c r="S208" s="494">
        <v>186861</v>
      </c>
      <c r="T208" s="494">
        <v>180200</v>
      </c>
      <c r="U208" s="494">
        <v>180700</v>
      </c>
      <c r="V208" s="494">
        <v>181700</v>
      </c>
      <c r="W208" s="494">
        <v>181700.00000000006</v>
      </c>
      <c r="X208" s="494">
        <v>197699.99999999988</v>
      </c>
      <c r="Y208" s="494">
        <v>227700.00000000017</v>
      </c>
      <c r="Z208" s="494">
        <v>257700.00000000017</v>
      </c>
      <c r="AA208" s="494">
        <v>290200</v>
      </c>
      <c r="AB208" s="494">
        <v>302700.00000000023</v>
      </c>
      <c r="AC208" s="494">
        <v>300200.00000000012</v>
      </c>
      <c r="AD208" s="494">
        <v>297700</v>
      </c>
      <c r="AE208" s="494">
        <v>297699.99999999994</v>
      </c>
      <c r="AF208" s="494">
        <v>297699.99999999994</v>
      </c>
      <c r="AG208" s="494">
        <v>297700</v>
      </c>
      <c r="AH208" s="494">
        <v>297700</v>
      </c>
      <c r="AI208" s="494">
        <v>297700</v>
      </c>
      <c r="AJ208" s="494">
        <v>297699.99999999988</v>
      </c>
      <c r="AK208" s="494">
        <v>297700</v>
      </c>
    </row>
    <row r="209" spans="3:37" ht="15.75">
      <c r="E209" s="314" t="s">
        <v>37</v>
      </c>
      <c r="F209" s="28"/>
      <c r="J209" s="539">
        <v>10000</v>
      </c>
      <c r="K209" s="539">
        <v>20000.000000000004</v>
      </c>
      <c r="L209" s="539">
        <v>30000</v>
      </c>
      <c r="M209" s="539">
        <v>40687.000000000007</v>
      </c>
      <c r="N209" s="539">
        <v>73125</v>
      </c>
      <c r="O209" s="539">
        <v>80582.000000000015</v>
      </c>
      <c r="P209" s="539">
        <v>140188</v>
      </c>
      <c r="Q209" s="539">
        <v>151507</v>
      </c>
      <c r="R209" s="539">
        <v>143242.90000000002</v>
      </c>
      <c r="S209" s="539">
        <v>186861</v>
      </c>
      <c r="T209" s="539">
        <v>180200</v>
      </c>
      <c r="U209" s="539">
        <v>180700</v>
      </c>
      <c r="V209" s="539">
        <v>181700</v>
      </c>
      <c r="W209" s="539">
        <v>181700.00000000006</v>
      </c>
      <c r="X209" s="539">
        <v>197699.99999999988</v>
      </c>
      <c r="Y209" s="539">
        <v>227700.00000000017</v>
      </c>
      <c r="Z209" s="539">
        <v>257700.00000000017</v>
      </c>
      <c r="AA209" s="539">
        <v>290200</v>
      </c>
      <c r="AB209" s="539">
        <v>302700.00000000023</v>
      </c>
      <c r="AC209" s="539">
        <v>300200.00000000012</v>
      </c>
      <c r="AD209" s="539">
        <v>297700</v>
      </c>
      <c r="AE209" s="539">
        <v>297699.99999999994</v>
      </c>
      <c r="AF209" s="539">
        <v>297699.99999999994</v>
      </c>
      <c r="AG209" s="539">
        <v>297700</v>
      </c>
      <c r="AH209" s="539">
        <v>297700</v>
      </c>
      <c r="AI209" s="539">
        <v>297700</v>
      </c>
      <c r="AJ209" s="539">
        <v>297699.99999999988</v>
      </c>
      <c r="AK209" s="539">
        <v>297700</v>
      </c>
    </row>
    <row r="210" spans="3:37" ht="15.75">
      <c r="D210" s="314" t="s">
        <v>1122</v>
      </c>
      <c r="E210" s="314"/>
      <c r="F210" s="28"/>
      <c r="J210" s="494"/>
      <c r="K210" s="494"/>
      <c r="L210" s="494"/>
      <c r="M210" s="494"/>
      <c r="N210" s="494"/>
      <c r="O210" s="494"/>
      <c r="P210" s="494"/>
      <c r="Q210" s="494"/>
      <c r="R210" s="494"/>
      <c r="S210" s="494"/>
      <c r="T210" s="494"/>
      <c r="U210" s="494"/>
      <c r="V210" s="494"/>
      <c r="W210" s="494"/>
      <c r="X210" s="494"/>
      <c r="Y210" s="494"/>
      <c r="Z210" s="494"/>
      <c r="AA210" s="494"/>
      <c r="AB210" s="494"/>
      <c r="AC210" s="494"/>
      <c r="AD210" s="494"/>
      <c r="AE210" s="494"/>
      <c r="AF210" s="494"/>
      <c r="AG210" s="494"/>
      <c r="AH210" s="494"/>
      <c r="AI210" s="494"/>
      <c r="AJ210" s="494"/>
      <c r="AK210" s="494"/>
    </row>
    <row r="211" spans="3:37">
      <c r="E211" s="156" t="s">
        <v>1091</v>
      </c>
      <c r="F211" s="28"/>
      <c r="J211" s="156">
        <v>1417510.1999999997</v>
      </c>
      <c r="K211" s="156">
        <v>1458141.4000000001</v>
      </c>
      <c r="L211" s="156">
        <v>1391765.1</v>
      </c>
      <c r="M211" s="156">
        <v>1396271.9999999998</v>
      </c>
      <c r="N211" s="156">
        <v>1388776.2</v>
      </c>
      <c r="O211" s="156">
        <v>1265036.7</v>
      </c>
      <c r="P211" s="156">
        <v>1057322.2</v>
      </c>
      <c r="Q211" s="156">
        <v>949113.90000000014</v>
      </c>
      <c r="R211" s="156">
        <v>1008673.6000000003</v>
      </c>
      <c r="S211" s="156">
        <v>969845.19999999984</v>
      </c>
      <c r="T211" s="156">
        <v>1021890.1949999999</v>
      </c>
      <c r="U211" s="156">
        <v>936815.85425189906</v>
      </c>
      <c r="V211" s="156">
        <v>906984.14987757988</v>
      </c>
      <c r="W211" s="156">
        <v>886423.46453545045</v>
      </c>
      <c r="X211" s="156">
        <v>874055.80764426256</v>
      </c>
      <c r="Y211" s="156">
        <v>881489.67088099709</v>
      </c>
      <c r="Z211" s="156">
        <v>896352.70743767871</v>
      </c>
      <c r="AA211" s="156">
        <v>908529.0549777596</v>
      </c>
      <c r="AB211" s="156">
        <v>920485.637406533</v>
      </c>
      <c r="AC211" s="156">
        <v>917083.98049109033</v>
      </c>
      <c r="AD211" s="156">
        <v>912722.93752727041</v>
      </c>
      <c r="AE211" s="156">
        <v>910162.97446124197</v>
      </c>
      <c r="AF211" s="156">
        <v>906634.91444055596</v>
      </c>
      <c r="AG211" s="156">
        <v>905218.52892561711</v>
      </c>
      <c r="AH211" s="156">
        <v>901391.857462188</v>
      </c>
      <c r="AI211" s="156">
        <v>897686.62474315194</v>
      </c>
      <c r="AJ211" s="156">
        <v>894185.60234163108</v>
      </c>
      <c r="AK211" s="156">
        <v>892022.93941659341</v>
      </c>
    </row>
    <row r="212" spans="3:37">
      <c r="E212" s="156" t="s">
        <v>1112</v>
      </c>
      <c r="F212" s="28"/>
      <c r="J212" s="156">
        <v>834964.00000000012</v>
      </c>
      <c r="K212" s="156">
        <v>992881.59999999986</v>
      </c>
      <c r="L212" s="156">
        <v>617595.29999999993</v>
      </c>
      <c r="M212" s="156">
        <v>745183.5</v>
      </c>
      <c r="N212" s="156">
        <v>1003064.7999999999</v>
      </c>
      <c r="O212" s="156">
        <v>948079.79999999993</v>
      </c>
      <c r="P212" s="156">
        <v>863828.79999999993</v>
      </c>
      <c r="Q212" s="156">
        <v>709706.60000000009</v>
      </c>
      <c r="R212" s="156">
        <v>644495</v>
      </c>
      <c r="S212" s="156">
        <v>775796.2</v>
      </c>
      <c r="T212" s="156">
        <v>902665.20500000031</v>
      </c>
      <c r="U212" s="156">
        <v>841791.97375667014</v>
      </c>
      <c r="V212" s="156">
        <v>864950.65725623618</v>
      </c>
      <c r="W212" s="156">
        <v>858198.3784084816</v>
      </c>
      <c r="X212" s="156">
        <v>877455.60491157789</v>
      </c>
      <c r="Y212" s="156">
        <v>863616.31733876141</v>
      </c>
      <c r="Z212" s="156">
        <v>869846.71233989089</v>
      </c>
      <c r="AA212" s="156">
        <v>818954.70212247106</v>
      </c>
      <c r="AB212" s="156">
        <v>828711.87035721052</v>
      </c>
      <c r="AC212" s="156">
        <v>833334.63916898554</v>
      </c>
      <c r="AD212" s="156">
        <v>836989.15419569716</v>
      </c>
      <c r="AE212" s="156">
        <v>843924.45661506872</v>
      </c>
      <c r="AF212" s="156">
        <v>840063.95318365237</v>
      </c>
      <c r="AG212" s="156">
        <v>845506.16017444537</v>
      </c>
      <c r="AH212" s="156">
        <v>849221.21282197989</v>
      </c>
      <c r="AI212" s="156">
        <v>852990.45162606682</v>
      </c>
      <c r="AJ212" s="156">
        <v>856396.0473361956</v>
      </c>
      <c r="AK212" s="156">
        <v>860402.46067510953</v>
      </c>
    </row>
    <row r="213" spans="3:37" ht="15.75">
      <c r="E213" s="314" t="s">
        <v>37</v>
      </c>
      <c r="F213" s="28"/>
      <c r="J213" s="314">
        <v>2252474.1999999997</v>
      </c>
      <c r="K213" s="314">
        <v>2451023</v>
      </c>
      <c r="L213" s="314">
        <v>2009360.4</v>
      </c>
      <c r="M213" s="314">
        <v>2141455.5</v>
      </c>
      <c r="N213" s="314">
        <v>2391841</v>
      </c>
      <c r="O213" s="314">
        <v>2213116.5</v>
      </c>
      <c r="P213" s="314">
        <v>1921151</v>
      </c>
      <c r="Q213" s="314">
        <v>1658820.5000000002</v>
      </c>
      <c r="R213" s="314">
        <v>1653168.6000000003</v>
      </c>
      <c r="S213" s="314">
        <v>1745641.4</v>
      </c>
      <c r="T213" s="314">
        <v>1924555.4000000004</v>
      </c>
      <c r="U213" s="314">
        <v>1778607.8280085693</v>
      </c>
      <c r="V213" s="314">
        <v>1771934.8071338162</v>
      </c>
      <c r="W213" s="314">
        <v>1744621.8429439319</v>
      </c>
      <c r="X213" s="314">
        <v>1751511.4125558403</v>
      </c>
      <c r="Y213" s="314">
        <v>1745105.9882197585</v>
      </c>
      <c r="Z213" s="314">
        <v>1766199.4197775696</v>
      </c>
      <c r="AA213" s="314">
        <v>1727483.7571002305</v>
      </c>
      <c r="AB213" s="314">
        <v>1749197.5077637434</v>
      </c>
      <c r="AC213" s="314">
        <v>1750418.6196600758</v>
      </c>
      <c r="AD213" s="314">
        <v>1749712.0917229676</v>
      </c>
      <c r="AE213" s="314">
        <v>1754087.4310763106</v>
      </c>
      <c r="AF213" s="314">
        <v>1746698.8676242083</v>
      </c>
      <c r="AG213" s="314">
        <v>1750724.6891000625</v>
      </c>
      <c r="AH213" s="314">
        <v>1750613.0702841678</v>
      </c>
      <c r="AI213" s="314">
        <v>1750677.0763692188</v>
      </c>
      <c r="AJ213" s="314">
        <v>1750581.6496778266</v>
      </c>
      <c r="AK213" s="314">
        <v>1752425.400091703</v>
      </c>
    </row>
    <row r="215" spans="3:37" ht="15.75">
      <c r="E215" s="314"/>
      <c r="F215" s="28"/>
      <c r="J215" s="494"/>
    </row>
    <row r="216" spans="3:37" ht="15.75">
      <c r="C216" s="5"/>
      <c r="D216" s="1008" t="s">
        <v>1163</v>
      </c>
      <c r="E216" s="1009"/>
      <c r="F216" s="1009"/>
      <c r="G216" s="1010" t="s">
        <v>547</v>
      </c>
      <c r="H216" s="1010"/>
      <c r="I216" s="1012">
        <v>2002</v>
      </c>
      <c r="J216" s="1012">
        <v>2003</v>
      </c>
      <c r="K216" s="1012">
        <v>2004</v>
      </c>
      <c r="L216" s="1012">
        <v>2005</v>
      </c>
      <c r="M216" s="1012">
        <v>2006</v>
      </c>
      <c r="N216" s="1012">
        <v>2007</v>
      </c>
      <c r="O216" s="1012">
        <v>2008</v>
      </c>
      <c r="P216" s="1012">
        <v>2009</v>
      </c>
      <c r="Q216" s="1012">
        <v>2010</v>
      </c>
      <c r="R216" s="1012">
        <v>2011</v>
      </c>
      <c r="S216" s="1012">
        <v>2012</v>
      </c>
      <c r="T216" s="1012">
        <v>2013</v>
      </c>
      <c r="U216" s="1012">
        <v>2014</v>
      </c>
      <c r="V216" s="1012">
        <v>2015</v>
      </c>
      <c r="W216" s="1012">
        <v>2016</v>
      </c>
      <c r="X216" s="1012">
        <v>2017</v>
      </c>
      <c r="Y216" s="1012">
        <v>2018</v>
      </c>
      <c r="Z216" s="1012">
        <v>2019</v>
      </c>
      <c r="AA216" s="1012">
        <v>2020</v>
      </c>
      <c r="AB216" s="1012">
        <v>2021</v>
      </c>
      <c r="AC216" s="1012">
        <v>2022</v>
      </c>
      <c r="AD216" s="1012">
        <v>2023</v>
      </c>
      <c r="AE216" s="1012">
        <v>2024</v>
      </c>
      <c r="AF216" s="1012">
        <v>2025</v>
      </c>
      <c r="AG216" s="1012">
        <v>2026</v>
      </c>
      <c r="AH216" s="1012">
        <v>2027</v>
      </c>
      <c r="AI216" s="1012">
        <v>2028</v>
      </c>
      <c r="AJ216" s="1012">
        <v>2029</v>
      </c>
      <c r="AK216" s="1049">
        <v>2030</v>
      </c>
    </row>
    <row r="217" spans="3:37">
      <c r="D217" s="5" t="s">
        <v>1066</v>
      </c>
      <c r="J217" s="5"/>
      <c r="K217" s="5"/>
      <c r="L217" s="5"/>
      <c r="M217" s="5"/>
      <c r="N217" s="5">
        <v>193326226.30181268</v>
      </c>
      <c r="O217" s="5">
        <v>173653943.66666666</v>
      </c>
      <c r="P217" s="5">
        <v>245562406.86990288</v>
      </c>
      <c r="Q217" s="5">
        <v>259577670.24793392</v>
      </c>
      <c r="R217" s="5">
        <v>226014523.91176474</v>
      </c>
      <c r="S217" s="5">
        <v>258341229.97785708</v>
      </c>
      <c r="T217" s="5">
        <v>244209756.00000006</v>
      </c>
      <c r="U217" s="5">
        <v>236490358.54526827</v>
      </c>
      <c r="V217" s="5">
        <v>249666864.72000915</v>
      </c>
      <c r="W217" s="5">
        <v>240689963.81336552</v>
      </c>
      <c r="X217" s="5">
        <v>239286957.53359944</v>
      </c>
      <c r="Y217" s="5">
        <v>233680522.18584278</v>
      </c>
      <c r="Z217" s="5">
        <v>235325909.48530081</v>
      </c>
      <c r="AA217" s="5">
        <v>229965401.13603687</v>
      </c>
      <c r="AB217" s="5">
        <v>237225591.27325392</v>
      </c>
      <c r="AC217" s="5">
        <v>243636728.10289273</v>
      </c>
      <c r="AD217" s="5">
        <v>248294067.68462744</v>
      </c>
      <c r="AE217" s="5">
        <v>256324187.86943066</v>
      </c>
      <c r="AF217" s="5">
        <v>255023800.70186067</v>
      </c>
      <c r="AG217" s="5">
        <v>401034814.19161725</v>
      </c>
      <c r="AH217" s="5">
        <v>441685573.36638701</v>
      </c>
      <c r="AI217" s="5">
        <v>459140756.13267314</v>
      </c>
      <c r="AJ217" s="5">
        <v>459110601.29819328</v>
      </c>
      <c r="AK217" s="5">
        <v>460813998.74858451</v>
      </c>
    </row>
    <row r="218" spans="3:37">
      <c r="D218" s="5" t="s">
        <v>552</v>
      </c>
      <c r="J218" s="5"/>
      <c r="K218" s="5"/>
      <c r="L218" s="5"/>
      <c r="M218" s="5"/>
      <c r="N218" s="5">
        <v>334304166.87341392</v>
      </c>
      <c r="O218" s="5">
        <v>306262394.53333336</v>
      </c>
      <c r="P218" s="5">
        <v>271553496.36116505</v>
      </c>
      <c r="Q218" s="5">
        <v>254887250.03636369</v>
      </c>
      <c r="R218" s="5">
        <v>326577231.13548398</v>
      </c>
      <c r="S218" s="5">
        <v>378521535.4487499</v>
      </c>
      <c r="T218" s="5">
        <v>429175854.20000011</v>
      </c>
      <c r="U218" s="5">
        <v>432201702.20608234</v>
      </c>
      <c r="V218" s="5">
        <v>451843375.81912315</v>
      </c>
      <c r="W218" s="5">
        <v>450112435.47953445</v>
      </c>
      <c r="X218" s="5">
        <v>464510910.31030416</v>
      </c>
      <c r="Y218" s="5">
        <v>480090353.41462779</v>
      </c>
      <c r="Z218" s="5">
        <v>510440687.43707311</v>
      </c>
      <c r="AA218" s="5">
        <v>528270167.89725351</v>
      </c>
      <c r="AB218" s="5">
        <v>569640826.3821243</v>
      </c>
      <c r="AC218" s="5">
        <v>609963930.45214295</v>
      </c>
      <c r="AD218" s="5">
        <v>647885469.26898348</v>
      </c>
      <c r="AE218" s="5">
        <v>692995578.28573179</v>
      </c>
      <c r="AF218" s="5">
        <v>709126463.52496779</v>
      </c>
      <c r="AG218" s="5">
        <v>1007420446.1602497</v>
      </c>
      <c r="AH218" s="5">
        <v>1198164779.675437</v>
      </c>
      <c r="AI218" s="5">
        <v>1387360208.0190058</v>
      </c>
      <c r="AJ218" s="5">
        <v>1387300894.221616</v>
      </c>
      <c r="AK218" s="5">
        <v>1388791257.7142065</v>
      </c>
    </row>
    <row r="219" spans="3:37">
      <c r="D219" s="5" t="s">
        <v>553</v>
      </c>
      <c r="J219" s="5"/>
      <c r="K219" s="5"/>
      <c r="L219" s="5"/>
      <c r="M219" s="5"/>
      <c r="N219" s="5">
        <v>58444784.418429002</v>
      </c>
      <c r="O219" s="5">
        <v>53542376.666666664</v>
      </c>
      <c r="P219" s="5">
        <v>47474387.475728154</v>
      </c>
      <c r="Q219" s="5">
        <v>67859592.542148769</v>
      </c>
      <c r="R219" s="5">
        <v>65635619.98311197</v>
      </c>
      <c r="S219" s="5">
        <v>75006571.540535703</v>
      </c>
      <c r="T219" s="5">
        <v>78906771.400000021</v>
      </c>
      <c r="U219" s="5">
        <v>72922920.948351339</v>
      </c>
      <c r="V219" s="5">
        <v>72649327.092486471</v>
      </c>
      <c r="W219" s="5">
        <v>71529495.560701206</v>
      </c>
      <c r="X219" s="5">
        <v>71329390.721807003</v>
      </c>
      <c r="Y219" s="5">
        <v>71060305.018049583</v>
      </c>
      <c r="Z219" s="5">
        <v>71917760.085635737</v>
      </c>
      <c r="AA219" s="5">
        <v>70321678.194114909</v>
      </c>
      <c r="AB219" s="5">
        <v>71205103.297765538</v>
      </c>
      <c r="AC219" s="5">
        <v>71249348.001532376</v>
      </c>
      <c r="AD219" s="5">
        <v>71215292.86870864</v>
      </c>
      <c r="AE219" s="5">
        <v>71388991.732952252</v>
      </c>
      <c r="AF219" s="5">
        <v>71086026.90592587</v>
      </c>
      <c r="AG219" s="5">
        <v>128532953.47561806</v>
      </c>
      <c r="AH219" s="5">
        <v>128498831.44345267</v>
      </c>
      <c r="AI219" s="5">
        <v>145855140.76795554</v>
      </c>
      <c r="AJ219" s="5">
        <v>152794090.97810039</v>
      </c>
      <c r="AK219" s="5">
        <v>159910883.24118522</v>
      </c>
    </row>
    <row r="220" spans="3:37">
      <c r="D220" s="5" t="s">
        <v>1155</v>
      </c>
      <c r="J220" s="5"/>
      <c r="K220" s="5"/>
      <c r="L220" s="5"/>
      <c r="M220" s="5"/>
      <c r="N220" s="5">
        <v>210401223.90634441</v>
      </c>
      <c r="O220" s="5">
        <v>235586457.33333334</v>
      </c>
      <c r="P220" s="5">
        <v>208887304.89320385</v>
      </c>
      <c r="Q220" s="5">
        <v>196958329.57355377</v>
      </c>
      <c r="R220" s="5">
        <v>203310335.0696395</v>
      </c>
      <c r="S220" s="5">
        <v>237230086.73285711</v>
      </c>
      <c r="T220" s="5">
        <v>363740970.60000008</v>
      </c>
      <c r="U220" s="5">
        <v>286355860.3093797</v>
      </c>
      <c r="V220" s="5">
        <v>221491850.89172703</v>
      </c>
      <c r="W220" s="5">
        <v>239013192.48331869</v>
      </c>
      <c r="X220" s="5">
        <v>257481703.09335211</v>
      </c>
      <c r="Y220" s="5">
        <v>282508041.90102643</v>
      </c>
      <c r="Z220" s="5">
        <v>313982415.98362917</v>
      </c>
      <c r="AA220" s="5">
        <v>343032576.55665809</v>
      </c>
      <c r="AB220" s="5">
        <v>373392614.85413641</v>
      </c>
      <c r="AC220" s="5">
        <v>392740308.49625158</v>
      </c>
      <c r="AD220" s="5">
        <v>422080882.1242975</v>
      </c>
      <c r="AE220" s="5">
        <v>449228289.44150448</v>
      </c>
      <c r="AF220" s="5">
        <v>447321827.84704578</v>
      </c>
      <c r="AG220" s="5">
        <v>621821585.73339546</v>
      </c>
      <c r="AH220" s="5">
        <v>793567107.69807923</v>
      </c>
      <c r="AI220" s="5">
        <v>828248835.07517624</v>
      </c>
      <c r="AJ220" s="5">
        <v>828213424.96083951</v>
      </c>
      <c r="AK220" s="5">
        <v>829103166.37005818</v>
      </c>
    </row>
    <row r="221" spans="3:37">
      <c r="D221" s="5" t="s">
        <v>901</v>
      </c>
      <c r="J221" s="5"/>
      <c r="K221" s="5"/>
      <c r="L221" s="5"/>
      <c r="M221" s="5"/>
      <c r="N221" s="5">
        <v>201156611.29999998</v>
      </c>
      <c r="O221" s="5">
        <v>196902989.09999999</v>
      </c>
      <c r="P221" s="5">
        <v>175802196.19999999</v>
      </c>
      <c r="Q221" s="5">
        <v>205577666.10000002</v>
      </c>
      <c r="R221" s="5">
        <v>217297013.40000004</v>
      </c>
      <c r="S221" s="5">
        <v>226794421.19999999</v>
      </c>
      <c r="T221" s="5">
        <v>259560109.53</v>
      </c>
      <c r="U221" s="5">
        <v>278234308.71281403</v>
      </c>
      <c r="V221" s="5">
        <v>305653658.50874442</v>
      </c>
      <c r="W221" s="5">
        <v>304043248.3356595</v>
      </c>
      <c r="X221" s="5">
        <v>310289811.71371323</v>
      </c>
      <c r="Y221" s="5">
        <v>317336281.51715893</v>
      </c>
      <c r="Z221" s="5">
        <v>322686974.67756432</v>
      </c>
      <c r="AA221" s="5">
        <v>327070459.79199344</v>
      </c>
      <c r="AB221" s="5">
        <v>331374829.46635187</v>
      </c>
      <c r="AC221" s="5">
        <v>330150232.97679251</v>
      </c>
      <c r="AD221" s="5">
        <v>328580257.50981736</v>
      </c>
      <c r="AE221" s="5">
        <v>327658670.80604708</v>
      </c>
      <c r="AF221" s="5">
        <v>356307521.37513852</v>
      </c>
      <c r="AG221" s="5">
        <v>503301502.08264309</v>
      </c>
      <c r="AH221" s="5">
        <v>598524193.35489285</v>
      </c>
      <c r="AI221" s="5">
        <v>626585264.07072008</v>
      </c>
      <c r="AJ221" s="5">
        <v>624141550.43445849</v>
      </c>
      <c r="AK221" s="5">
        <v>622632011.71278214</v>
      </c>
    </row>
    <row r="222" spans="3:37" ht="15.75">
      <c r="D222" s="29" t="s">
        <v>37</v>
      </c>
      <c r="J222" s="29"/>
      <c r="K222" s="29"/>
      <c r="L222" s="29"/>
      <c r="M222" s="29"/>
      <c r="N222" s="29">
        <v>997633012.79999995</v>
      </c>
      <c r="O222" s="29">
        <v>965948161.30000007</v>
      </c>
      <c r="P222" s="29">
        <v>949279791.79999995</v>
      </c>
      <c r="Q222" s="29">
        <v>984860508.50000012</v>
      </c>
      <c r="R222" s="29">
        <v>1038834723.5000002</v>
      </c>
      <c r="S222" s="29">
        <v>1175893844.8999999</v>
      </c>
      <c r="T222" s="29">
        <v>1375593461.7300003</v>
      </c>
      <c r="U222" s="29">
        <v>1306205150.7218957</v>
      </c>
      <c r="V222" s="29">
        <v>1301305077.0320904</v>
      </c>
      <c r="W222" s="29">
        <v>1305388335.6725793</v>
      </c>
      <c r="X222" s="29">
        <v>1342898773.3727758</v>
      </c>
      <c r="Y222" s="29">
        <v>1384675504.0367055</v>
      </c>
      <c r="Z222" s="29">
        <v>1454353747.6692033</v>
      </c>
      <c r="AA222" s="29">
        <v>1498660283.5760567</v>
      </c>
      <c r="AB222" s="29">
        <v>1582838965.273632</v>
      </c>
      <c r="AC222" s="29">
        <v>1647740548.0296123</v>
      </c>
      <c r="AD222" s="29">
        <v>1718055969.4564345</v>
      </c>
      <c r="AE222" s="29">
        <v>1797595718.1356664</v>
      </c>
      <c r="AF222" s="29">
        <v>1838865640.3549387</v>
      </c>
      <c r="AG222" s="29">
        <v>2662111301.6435237</v>
      </c>
      <c r="AH222" s="29">
        <v>3160440485.5382485</v>
      </c>
      <c r="AI222" s="29">
        <v>3447190204.0655313</v>
      </c>
      <c r="AJ222" s="29">
        <v>3451560561.8932076</v>
      </c>
      <c r="AK222" s="29">
        <v>3461251317.7868166</v>
      </c>
    </row>
    <row r="224" spans="3:37" ht="15.75">
      <c r="D224" s="29" t="s">
        <v>41</v>
      </c>
    </row>
    <row r="225" spans="2:37">
      <c r="E225" s="5" t="s">
        <v>1164</v>
      </c>
      <c r="J225" s="494"/>
      <c r="K225" s="494"/>
      <c r="L225" s="494"/>
      <c r="M225" s="494"/>
      <c r="N225" s="494">
        <v>0</v>
      </c>
      <c r="O225" s="494">
        <v>0</v>
      </c>
      <c r="P225" s="494">
        <v>0</v>
      </c>
      <c r="Q225" s="494">
        <v>0</v>
      </c>
      <c r="R225" s="494">
        <v>1038834723.5</v>
      </c>
      <c r="S225" s="494">
        <v>1175893844.8999999</v>
      </c>
      <c r="T225" s="494">
        <v>1375593461.73</v>
      </c>
      <c r="U225" s="494">
        <v>1306205150.7218957</v>
      </c>
      <c r="V225" s="494">
        <v>1301305077.0320902</v>
      </c>
      <c r="W225" s="494">
        <v>1305388335.6725793</v>
      </c>
      <c r="X225" s="494">
        <v>1342898773.372776</v>
      </c>
      <c r="Y225" s="494">
        <v>1384675504.0367055</v>
      </c>
      <c r="Z225" s="494">
        <v>1454353747.6692033</v>
      </c>
      <c r="AA225" s="494">
        <v>1498660283.5760572</v>
      </c>
      <c r="AB225" s="494">
        <v>1582838965.273632</v>
      </c>
      <c r="AC225" s="494">
        <v>1647740548.0296121</v>
      </c>
      <c r="AD225" s="494">
        <v>1718055969.4564345</v>
      </c>
      <c r="AE225" s="494">
        <v>1797595718.1356664</v>
      </c>
      <c r="AF225" s="494">
        <v>1838865640.3549385</v>
      </c>
      <c r="AG225" s="494">
        <v>2662111301.6435237</v>
      </c>
      <c r="AH225" s="494">
        <v>3160440485.538249</v>
      </c>
      <c r="AI225" s="494">
        <v>3447190204.0655308</v>
      </c>
      <c r="AJ225" s="494">
        <v>3451560561.8932076</v>
      </c>
      <c r="AK225" s="494">
        <v>3461251317.7868166</v>
      </c>
    </row>
    <row r="226" spans="2:37">
      <c r="E226" s="5" t="s">
        <v>1165</v>
      </c>
      <c r="J226" s="494"/>
      <c r="K226" s="494"/>
      <c r="L226" s="494"/>
      <c r="M226" s="494"/>
      <c r="N226" s="494">
        <v>997633012.79999995</v>
      </c>
      <c r="O226" s="494">
        <v>965948161.30000007</v>
      </c>
      <c r="P226" s="494">
        <v>949279791.79999995</v>
      </c>
      <c r="Q226" s="494">
        <v>984860508.50000012</v>
      </c>
      <c r="R226" s="494">
        <v>1038834723.5000002</v>
      </c>
      <c r="S226" s="494">
        <v>1175893844.8999999</v>
      </c>
      <c r="T226" s="494">
        <v>1375593461.7300003</v>
      </c>
      <c r="U226" s="494">
        <v>1306205150.7218957</v>
      </c>
      <c r="V226" s="494">
        <v>1301305077.0320904</v>
      </c>
      <c r="W226" s="494">
        <v>1305388335.6725793</v>
      </c>
      <c r="X226" s="494">
        <v>1342898773.3727758</v>
      </c>
      <c r="Y226" s="494">
        <v>1384675504.0367055</v>
      </c>
      <c r="Z226" s="494">
        <v>1454353747.6692033</v>
      </c>
      <c r="AA226" s="494">
        <v>1498660283.5760567</v>
      </c>
      <c r="AB226" s="494">
        <v>1582838965.273632</v>
      </c>
      <c r="AC226" s="494">
        <v>1647740548.0296123</v>
      </c>
      <c r="AD226" s="494">
        <v>1718055969.4564345</v>
      </c>
      <c r="AE226" s="494">
        <v>1797595718.1356664</v>
      </c>
      <c r="AF226" s="494">
        <v>1838865640.3549387</v>
      </c>
      <c r="AG226" s="494">
        <v>2662111301.6435237</v>
      </c>
      <c r="AH226" s="494">
        <v>3160440485.5382485</v>
      </c>
      <c r="AI226" s="494">
        <v>3447190204.0655313</v>
      </c>
      <c r="AJ226" s="494">
        <v>3451560561.8932076</v>
      </c>
      <c r="AK226" s="494">
        <v>3461251317.7868166</v>
      </c>
    </row>
    <row r="227" spans="2:37">
      <c r="B227" s="36">
        <v>-3897721474.3999996</v>
      </c>
      <c r="E227" s="5" t="s">
        <v>41</v>
      </c>
      <c r="J227" s="494"/>
      <c r="K227" s="494"/>
      <c r="L227" s="494"/>
      <c r="M227" s="494"/>
      <c r="N227" s="494">
        <v>-997633012.79999995</v>
      </c>
      <c r="O227" s="494">
        <v>-965948161.30000007</v>
      </c>
      <c r="P227" s="494">
        <v>-949279791.79999995</v>
      </c>
      <c r="Q227" s="494">
        <v>-984860508.50000012</v>
      </c>
      <c r="R227" s="494">
        <v>0</v>
      </c>
      <c r="S227" s="494">
        <v>0</v>
      </c>
      <c r="T227" s="494">
        <v>0</v>
      </c>
      <c r="U227" s="494">
        <v>0</v>
      </c>
      <c r="V227" s="494">
        <v>0</v>
      </c>
      <c r="W227" s="494">
        <v>0</v>
      </c>
      <c r="X227" s="494">
        <v>0</v>
      </c>
      <c r="Y227" s="494">
        <v>0</v>
      </c>
      <c r="Z227" s="494">
        <v>0</v>
      </c>
      <c r="AA227" s="494">
        <v>0</v>
      </c>
      <c r="AB227" s="494">
        <v>0</v>
      </c>
      <c r="AC227" s="494">
        <v>0</v>
      </c>
      <c r="AD227" s="494">
        <v>0</v>
      </c>
      <c r="AE227" s="494">
        <v>0</v>
      </c>
      <c r="AF227" s="494">
        <v>0</v>
      </c>
      <c r="AG227" s="494">
        <v>0</v>
      </c>
      <c r="AH227" s="494">
        <v>0</v>
      </c>
      <c r="AI227" s="494">
        <v>0</v>
      </c>
      <c r="AJ227" s="494">
        <v>0</v>
      </c>
      <c r="AK227" s="494">
        <v>0</v>
      </c>
    </row>
    <row r="230" spans="2:37" ht="15.75">
      <c r="D230" s="1008" t="s">
        <v>1166</v>
      </c>
      <c r="E230" s="1009"/>
      <c r="F230" s="1009"/>
      <c r="G230" s="1010" t="s">
        <v>547</v>
      </c>
      <c r="H230" s="1010"/>
      <c r="I230" s="1012">
        <v>2002</v>
      </c>
      <c r="J230" s="1012">
        <v>2003</v>
      </c>
      <c r="K230" s="1012">
        <v>2004</v>
      </c>
      <c r="L230" s="1012">
        <v>2005</v>
      </c>
      <c r="M230" s="1012">
        <v>2006</v>
      </c>
      <c r="N230" s="1012">
        <v>2007</v>
      </c>
      <c r="O230" s="1012">
        <v>2008</v>
      </c>
      <c r="P230" s="1012">
        <v>2009</v>
      </c>
      <c r="Q230" s="1012">
        <v>2010</v>
      </c>
      <c r="R230" s="1012">
        <v>2011</v>
      </c>
      <c r="S230" s="1012">
        <v>2012</v>
      </c>
      <c r="T230" s="1012">
        <v>2013</v>
      </c>
      <c r="U230" s="1012">
        <v>2014</v>
      </c>
      <c r="V230" s="1012">
        <v>2015</v>
      </c>
      <c r="W230" s="1012">
        <v>2016</v>
      </c>
      <c r="X230" s="1012">
        <v>2017</v>
      </c>
      <c r="Y230" s="1012">
        <v>2018</v>
      </c>
      <c r="Z230" s="1012">
        <v>2019</v>
      </c>
      <c r="AA230" s="1012">
        <v>2020</v>
      </c>
      <c r="AB230" s="1012">
        <v>2021</v>
      </c>
      <c r="AC230" s="1012">
        <v>2022</v>
      </c>
      <c r="AD230" s="1012">
        <v>2023</v>
      </c>
      <c r="AE230" s="1012">
        <v>2024</v>
      </c>
      <c r="AF230" s="1012">
        <v>2025</v>
      </c>
      <c r="AG230" s="1012">
        <v>2026</v>
      </c>
      <c r="AH230" s="1012">
        <v>2027</v>
      </c>
      <c r="AI230" s="1012">
        <v>2028</v>
      </c>
      <c r="AJ230" s="1012">
        <v>2029</v>
      </c>
      <c r="AK230" s="1049">
        <v>2030</v>
      </c>
    </row>
    <row r="231" spans="2:37" ht="15.75">
      <c r="D231" s="708" t="s">
        <v>1145</v>
      </c>
      <c r="E231" s="813"/>
    </row>
    <row r="232" spans="2:37" ht="15.75">
      <c r="D232" s="708" t="s">
        <v>1111</v>
      </c>
      <c r="E232" s="813"/>
    </row>
    <row r="233" spans="2:37">
      <c r="D233" s="156"/>
      <c r="E233" s="156" t="s">
        <v>532</v>
      </c>
      <c r="J233" s="494">
        <v>1835333.9999999998</v>
      </c>
      <c r="K233" s="494">
        <v>1851259.5</v>
      </c>
      <c r="L233" s="494">
        <v>1602945.4000000001</v>
      </c>
      <c r="M233" s="494">
        <v>1621153.2</v>
      </c>
      <c r="N233" s="494">
        <v>1834807.0999999999</v>
      </c>
      <c r="O233" s="494">
        <v>1757447.5</v>
      </c>
      <c r="P233" s="494">
        <v>1642133.5999999999</v>
      </c>
      <c r="Q233" s="494">
        <v>1253158.8723905149</v>
      </c>
      <c r="R233" s="494">
        <v>1092478.6117572475</v>
      </c>
      <c r="S233" s="494">
        <v>1310970.1324414648</v>
      </c>
      <c r="T233" s="494">
        <v>1544355.4000000004</v>
      </c>
      <c r="U233" s="494">
        <v>1397907.8280085693</v>
      </c>
      <c r="V233" s="494">
        <v>1390234.8071338162</v>
      </c>
      <c r="W233" s="494">
        <v>1362921.8429439319</v>
      </c>
      <c r="X233" s="494">
        <v>1353811.4125558406</v>
      </c>
      <c r="Y233" s="494">
        <v>1317405.9882197583</v>
      </c>
      <c r="Z233" s="494">
        <v>1308499.4197775694</v>
      </c>
      <c r="AA233" s="494">
        <v>1237283.7571002305</v>
      </c>
      <c r="AB233" s="494">
        <v>1246497.5077637434</v>
      </c>
      <c r="AC233" s="494">
        <v>1250218.6196600758</v>
      </c>
      <c r="AD233" s="494">
        <v>1252012.0917229676</v>
      </c>
      <c r="AE233" s="494">
        <v>1256387.4310763106</v>
      </c>
      <c r="AF233" s="494">
        <v>1248998.8676242083</v>
      </c>
      <c r="AG233" s="494">
        <v>1253024.6891000625</v>
      </c>
      <c r="AH233" s="494">
        <v>1252913.0702841678</v>
      </c>
      <c r="AI233" s="494">
        <v>1252977.0763692188</v>
      </c>
      <c r="AJ233" s="494">
        <v>1252881.6496778268</v>
      </c>
      <c r="AK233" s="494">
        <v>1206391.1406829795</v>
      </c>
    </row>
    <row r="234" spans="2:37">
      <c r="D234" s="156"/>
      <c r="E234" s="156" t="s">
        <v>533</v>
      </c>
      <c r="J234" s="494">
        <v>89373</v>
      </c>
      <c r="K234" s="494">
        <v>212494</v>
      </c>
      <c r="L234" s="494">
        <v>39765.4</v>
      </c>
      <c r="M234" s="494">
        <v>72354</v>
      </c>
      <c r="N234" s="494">
        <v>291724.79999999999</v>
      </c>
      <c r="O234" s="494">
        <v>236660.09999999998</v>
      </c>
      <c r="P234" s="494">
        <v>85214.499999999985</v>
      </c>
      <c r="Q234" s="494">
        <v>31261.277983180007</v>
      </c>
      <c r="R234" s="494">
        <v>572.66523417013173</v>
      </c>
      <c r="S234" s="494">
        <v>20165.60768759987</v>
      </c>
      <c r="T234" s="494">
        <v>0</v>
      </c>
      <c r="U234" s="494">
        <v>0</v>
      </c>
      <c r="V234" s="494">
        <v>0</v>
      </c>
      <c r="W234" s="494">
        <v>0</v>
      </c>
      <c r="X234" s="494">
        <v>0</v>
      </c>
      <c r="Y234" s="494">
        <v>0</v>
      </c>
      <c r="Z234" s="494">
        <v>0</v>
      </c>
      <c r="AA234" s="494">
        <v>0</v>
      </c>
      <c r="AB234" s="494">
        <v>0</v>
      </c>
      <c r="AC234" s="494">
        <v>0</v>
      </c>
      <c r="AD234" s="494">
        <v>0</v>
      </c>
      <c r="AE234" s="494">
        <v>0</v>
      </c>
      <c r="AF234" s="494">
        <v>0</v>
      </c>
      <c r="AG234" s="494">
        <v>0</v>
      </c>
      <c r="AH234" s="494">
        <v>0</v>
      </c>
      <c r="AI234" s="494">
        <v>0</v>
      </c>
      <c r="AJ234" s="494">
        <v>0</v>
      </c>
      <c r="AK234" s="494">
        <v>48334.259408723534</v>
      </c>
    </row>
    <row r="235" spans="2:37">
      <c r="B235" s="36"/>
      <c r="D235" s="156"/>
      <c r="E235" s="156" t="s">
        <v>1091</v>
      </c>
      <c r="J235" s="494">
        <v>1211068.4999999998</v>
      </c>
      <c r="K235" s="494">
        <v>1298513.9000000001</v>
      </c>
      <c r="L235" s="494">
        <v>1179844.1000000001</v>
      </c>
      <c r="M235" s="494">
        <v>1202478.3999999999</v>
      </c>
      <c r="N235" s="494">
        <v>1264506.2</v>
      </c>
      <c r="O235" s="494">
        <v>1193879.5</v>
      </c>
      <c r="P235" s="494">
        <v>1025213.3999999999</v>
      </c>
      <c r="Q235" s="494">
        <v>804867.02202295687</v>
      </c>
      <c r="R235" s="494">
        <v>810542.87687157746</v>
      </c>
      <c r="S235" s="494">
        <v>823710.04396067583</v>
      </c>
      <c r="T235" s="494">
        <v>904724.82892838411</v>
      </c>
      <c r="U235" s="494">
        <v>819560.54855389416</v>
      </c>
      <c r="V235" s="494">
        <v>792914.93873859139</v>
      </c>
      <c r="W235" s="494">
        <v>772991.88527416426</v>
      </c>
      <c r="X235" s="494">
        <v>761551.05956720456</v>
      </c>
      <c r="Y235" s="494">
        <v>765305.91020990955</v>
      </c>
      <c r="Z235" s="494">
        <v>777512.39557732048</v>
      </c>
      <c r="AA235" s="494">
        <v>782105.99474492879</v>
      </c>
      <c r="AB235" s="494">
        <v>793214.67669404822</v>
      </c>
      <c r="AC235" s="494">
        <v>790608.70730696165</v>
      </c>
      <c r="AD235" s="494">
        <v>787004.57158112642</v>
      </c>
      <c r="AE235" s="494">
        <v>785173.84656295925</v>
      </c>
      <c r="AF235" s="494">
        <v>781495.4219677865</v>
      </c>
      <c r="AG235" s="494">
        <v>780620.71090970049</v>
      </c>
      <c r="AH235" s="494">
        <v>777311.22581285064</v>
      </c>
      <c r="AI235" s="494">
        <v>774121.4784868405</v>
      </c>
      <c r="AJ235" s="494">
        <v>771094.28206238954</v>
      </c>
      <c r="AK235" s="494">
        <v>769384.9571059302</v>
      </c>
    </row>
    <row r="236" spans="2:37">
      <c r="D236" s="156"/>
      <c r="E236" s="156" t="s">
        <v>1112</v>
      </c>
      <c r="J236" s="494">
        <v>713638.5</v>
      </c>
      <c r="K236" s="494">
        <v>765239.59999999986</v>
      </c>
      <c r="L236" s="494">
        <v>462866.69999999995</v>
      </c>
      <c r="M236" s="494">
        <v>491028.8</v>
      </c>
      <c r="N236" s="494">
        <v>862025.7</v>
      </c>
      <c r="O236" s="494">
        <v>800228.1</v>
      </c>
      <c r="P236" s="494">
        <v>702134.7</v>
      </c>
      <c r="Q236" s="494">
        <v>479553.12835073797</v>
      </c>
      <c r="R236" s="494">
        <v>282508.40011984034</v>
      </c>
      <c r="S236" s="494">
        <v>507425.69616838905</v>
      </c>
      <c r="T236" s="494">
        <v>639630.57107161614</v>
      </c>
      <c r="U236" s="494">
        <v>578347.27945467504</v>
      </c>
      <c r="V236" s="494">
        <v>597319.86839522468</v>
      </c>
      <c r="W236" s="494">
        <v>589929.95766976767</v>
      </c>
      <c r="X236" s="494">
        <v>592260.352988636</v>
      </c>
      <c r="Y236" s="494">
        <v>552100.07800984872</v>
      </c>
      <c r="Z236" s="494">
        <v>530987.02420024888</v>
      </c>
      <c r="AA236" s="494">
        <v>455177.76235530194</v>
      </c>
      <c r="AB236" s="494">
        <v>453282.83106969512</v>
      </c>
      <c r="AC236" s="494">
        <v>459609.91235311411</v>
      </c>
      <c r="AD236" s="494">
        <v>465007.5201418412</v>
      </c>
      <c r="AE236" s="494">
        <v>471213.58451335144</v>
      </c>
      <c r="AF236" s="494">
        <v>467503.445656422</v>
      </c>
      <c r="AG236" s="494">
        <v>472403.97819036199</v>
      </c>
      <c r="AH236" s="494">
        <v>475601.84447131725</v>
      </c>
      <c r="AI236" s="494">
        <v>478855.59788237832</v>
      </c>
      <c r="AJ236" s="494">
        <v>481787.36761543725</v>
      </c>
      <c r="AK236" s="494">
        <v>485340.44298577274</v>
      </c>
    </row>
    <row r="237" spans="2:37" ht="15.75">
      <c r="D237" s="156"/>
      <c r="E237" s="314" t="s">
        <v>37</v>
      </c>
      <c r="J237" s="539">
        <v>1924706.9999999998</v>
      </c>
      <c r="K237" s="539">
        <v>2063753.5</v>
      </c>
      <c r="L237" s="539">
        <v>1642710.8</v>
      </c>
      <c r="M237" s="539">
        <v>1693507.2</v>
      </c>
      <c r="N237" s="539">
        <v>2126531.9</v>
      </c>
      <c r="O237" s="539">
        <v>1994107.6</v>
      </c>
      <c r="P237" s="539">
        <v>1727348.0999999999</v>
      </c>
      <c r="Q237" s="539">
        <v>1284420.150373695</v>
      </c>
      <c r="R237" s="539">
        <v>1093051.2769914179</v>
      </c>
      <c r="S237" s="539">
        <v>1331135.7401290648</v>
      </c>
      <c r="T237" s="539">
        <v>1544355.4000000004</v>
      </c>
      <c r="U237" s="539">
        <v>1397907.8280085693</v>
      </c>
      <c r="V237" s="539">
        <v>1390234.8071338162</v>
      </c>
      <c r="W237" s="539">
        <v>1362921.8429439319</v>
      </c>
      <c r="X237" s="539">
        <v>1353811.4125558406</v>
      </c>
      <c r="Y237" s="539">
        <v>1317405.9882197583</v>
      </c>
      <c r="Z237" s="539">
        <v>1308499.4197775694</v>
      </c>
      <c r="AA237" s="539">
        <v>1237283.7571002308</v>
      </c>
      <c r="AB237" s="539">
        <v>1246497.5077637434</v>
      </c>
      <c r="AC237" s="539">
        <v>1250218.6196600758</v>
      </c>
      <c r="AD237" s="539">
        <v>1252012.0917229676</v>
      </c>
      <c r="AE237" s="539">
        <v>1256387.4310763106</v>
      </c>
      <c r="AF237" s="539">
        <v>1248998.8676242086</v>
      </c>
      <c r="AG237" s="539">
        <v>1253024.6891000625</v>
      </c>
      <c r="AH237" s="539">
        <v>1252913.0702841678</v>
      </c>
      <c r="AI237" s="539">
        <v>1252977.0763692188</v>
      </c>
      <c r="AJ237" s="539">
        <v>1252881.6496778268</v>
      </c>
      <c r="AK237" s="539">
        <v>1254725.400091703</v>
      </c>
    </row>
    <row r="238" spans="2:37" ht="15.75">
      <c r="D238" s="708" t="s">
        <v>535</v>
      </c>
      <c r="E238" s="156"/>
      <c r="J238" s="494"/>
      <c r="K238" s="494"/>
      <c r="L238" s="494"/>
      <c r="M238" s="494"/>
      <c r="N238" s="494"/>
      <c r="O238" s="494"/>
      <c r="P238" s="494"/>
      <c r="Q238" s="494"/>
      <c r="R238" s="494"/>
      <c r="S238" s="494"/>
      <c r="T238" s="494"/>
      <c r="U238" s="494"/>
      <c r="V238" s="494"/>
      <c r="W238" s="494"/>
      <c r="X238" s="494"/>
      <c r="Y238" s="494"/>
      <c r="Z238" s="494"/>
      <c r="AA238" s="494"/>
      <c r="AB238" s="494"/>
      <c r="AC238" s="494"/>
      <c r="AD238" s="494"/>
      <c r="AE238" s="494"/>
      <c r="AF238" s="494"/>
      <c r="AG238" s="494"/>
      <c r="AH238" s="494"/>
      <c r="AI238" s="494"/>
      <c r="AJ238" s="494"/>
      <c r="AK238" s="494"/>
    </row>
    <row r="239" spans="2:37">
      <c r="D239" s="156"/>
      <c r="E239" s="156" t="s">
        <v>1091</v>
      </c>
      <c r="J239" s="494">
        <v>39589.5</v>
      </c>
      <c r="K239" s="494">
        <v>51574.1</v>
      </c>
      <c r="L239" s="494">
        <v>118000.7</v>
      </c>
      <c r="M239" s="494">
        <v>55515.899999999994</v>
      </c>
      <c r="N239" s="494">
        <v>11010.1</v>
      </c>
      <c r="O239" s="494">
        <v>0</v>
      </c>
      <c r="P239" s="494">
        <v>0</v>
      </c>
      <c r="Q239" s="494">
        <v>0</v>
      </c>
      <c r="R239" s="494">
        <v>46222.525592391736</v>
      </c>
      <c r="S239" s="494">
        <v>0</v>
      </c>
      <c r="T239" s="494">
        <v>0</v>
      </c>
      <c r="U239" s="494">
        <v>0</v>
      </c>
      <c r="V239" s="494">
        <v>0</v>
      </c>
      <c r="W239" s="494">
        <v>0</v>
      </c>
      <c r="X239" s="494">
        <v>0</v>
      </c>
      <c r="Y239" s="494">
        <v>0</v>
      </c>
      <c r="Z239" s="494">
        <v>0</v>
      </c>
      <c r="AA239" s="494">
        <v>0</v>
      </c>
      <c r="AB239" s="494">
        <v>0</v>
      </c>
      <c r="AC239" s="494">
        <v>0</v>
      </c>
      <c r="AD239" s="494">
        <v>0</v>
      </c>
      <c r="AE239" s="494">
        <v>0</v>
      </c>
      <c r="AF239" s="494">
        <v>0</v>
      </c>
      <c r="AG239" s="494">
        <v>0</v>
      </c>
      <c r="AH239" s="494">
        <v>0</v>
      </c>
      <c r="AI239" s="494">
        <v>0</v>
      </c>
      <c r="AJ239" s="494">
        <v>0</v>
      </c>
      <c r="AK239" s="494">
        <v>0</v>
      </c>
    </row>
    <row r="240" spans="2:37">
      <c r="D240" s="156"/>
      <c r="E240" s="156" t="s">
        <v>1112</v>
      </c>
      <c r="J240" s="494">
        <v>71419.400000000009</v>
      </c>
      <c r="K240" s="494">
        <v>113151</v>
      </c>
      <c r="L240" s="494">
        <v>109761</v>
      </c>
      <c r="M240" s="494">
        <v>191760.19999999998</v>
      </c>
      <c r="N240" s="494">
        <v>35377.1</v>
      </c>
      <c r="O240" s="494">
        <v>0</v>
      </c>
      <c r="P240" s="494">
        <v>-0.1</v>
      </c>
      <c r="Q240" s="494">
        <v>0</v>
      </c>
      <c r="R240" s="494">
        <v>170180.40000000002</v>
      </c>
      <c r="S240" s="494">
        <v>0</v>
      </c>
      <c r="T240" s="494">
        <v>0</v>
      </c>
      <c r="U240" s="494">
        <v>0</v>
      </c>
      <c r="V240" s="494">
        <v>0</v>
      </c>
      <c r="W240" s="494">
        <v>0</v>
      </c>
      <c r="X240" s="494">
        <v>0</v>
      </c>
      <c r="Y240" s="494">
        <v>0</v>
      </c>
      <c r="Z240" s="494">
        <v>0</v>
      </c>
      <c r="AA240" s="494">
        <v>0</v>
      </c>
      <c r="AB240" s="494">
        <v>0</v>
      </c>
      <c r="AC240" s="494">
        <v>0</v>
      </c>
      <c r="AD240" s="494">
        <v>0</v>
      </c>
      <c r="AE240" s="494">
        <v>0</v>
      </c>
      <c r="AF240" s="494">
        <v>0</v>
      </c>
      <c r="AG240" s="494">
        <v>0</v>
      </c>
      <c r="AH240" s="494">
        <v>0</v>
      </c>
      <c r="AI240" s="494">
        <v>0</v>
      </c>
      <c r="AJ240" s="494">
        <v>0</v>
      </c>
      <c r="AK240" s="494">
        <v>0</v>
      </c>
    </row>
    <row r="241" spans="4:37" ht="15.75">
      <c r="D241" s="156"/>
      <c r="E241" s="314" t="s">
        <v>37</v>
      </c>
      <c r="J241" s="539">
        <v>111008.90000000001</v>
      </c>
      <c r="K241" s="539">
        <v>164725.1</v>
      </c>
      <c r="L241" s="539">
        <v>227761.7</v>
      </c>
      <c r="M241" s="539">
        <v>247276.09999999998</v>
      </c>
      <c r="N241" s="539">
        <v>46387.199999999997</v>
      </c>
      <c r="O241" s="539">
        <v>0</v>
      </c>
      <c r="P241" s="539">
        <v>-0.1</v>
      </c>
      <c r="Q241" s="539">
        <v>0</v>
      </c>
      <c r="R241" s="539">
        <v>216402.92559239175</v>
      </c>
      <c r="S241" s="539">
        <v>0</v>
      </c>
      <c r="T241" s="539">
        <v>0</v>
      </c>
      <c r="U241" s="539">
        <v>0</v>
      </c>
      <c r="V241" s="539">
        <v>0</v>
      </c>
      <c r="W241" s="539">
        <v>0</v>
      </c>
      <c r="X241" s="539">
        <v>0</v>
      </c>
      <c r="Y241" s="539">
        <v>0</v>
      </c>
      <c r="Z241" s="539">
        <v>0</v>
      </c>
      <c r="AA241" s="539">
        <v>0</v>
      </c>
      <c r="AB241" s="539">
        <v>0</v>
      </c>
      <c r="AC241" s="539">
        <v>0</v>
      </c>
      <c r="AD241" s="539">
        <v>0</v>
      </c>
      <c r="AE241" s="539">
        <v>0</v>
      </c>
      <c r="AF241" s="539">
        <v>0</v>
      </c>
      <c r="AG241" s="539">
        <v>0</v>
      </c>
      <c r="AH241" s="539">
        <v>0</v>
      </c>
      <c r="AI241" s="539">
        <v>0</v>
      </c>
      <c r="AJ241" s="539">
        <v>0</v>
      </c>
      <c r="AK241" s="539">
        <v>0</v>
      </c>
    </row>
    <row r="242" spans="4:37" ht="15.75">
      <c r="D242" s="708" t="s">
        <v>1113</v>
      </c>
      <c r="E242" s="156"/>
      <c r="J242" s="494"/>
      <c r="K242" s="494"/>
      <c r="L242" s="494"/>
      <c r="M242" s="494"/>
      <c r="N242" s="494"/>
      <c r="O242" s="494"/>
      <c r="P242" s="494"/>
      <c r="Q242" s="494"/>
      <c r="R242" s="494"/>
      <c r="S242" s="494"/>
      <c r="T242" s="494"/>
      <c r="U242" s="494"/>
      <c r="V242" s="494"/>
      <c r="W242" s="494"/>
      <c r="X242" s="494"/>
      <c r="Y242" s="494"/>
      <c r="Z242" s="494"/>
      <c r="AA242" s="494"/>
      <c r="AB242" s="494"/>
      <c r="AC242" s="494"/>
      <c r="AD242" s="494"/>
      <c r="AE242" s="494"/>
      <c r="AF242" s="494"/>
      <c r="AG242" s="494"/>
      <c r="AH242" s="494"/>
      <c r="AI242" s="494"/>
      <c r="AJ242" s="494"/>
      <c r="AK242" s="494"/>
    </row>
    <row r="243" spans="4:37">
      <c r="D243" s="156"/>
      <c r="E243" s="156" t="s">
        <v>1091</v>
      </c>
      <c r="J243" s="494">
        <v>103345.00000000001</v>
      </c>
      <c r="K243" s="494">
        <v>108053.40000000001</v>
      </c>
      <c r="L243" s="494">
        <v>93920.3</v>
      </c>
      <c r="M243" s="494">
        <v>102277.7</v>
      </c>
      <c r="N243" s="494">
        <v>113259.9</v>
      </c>
      <c r="O243" s="494">
        <v>71157.2</v>
      </c>
      <c r="P243" s="494">
        <v>32108.799999999999</v>
      </c>
      <c r="Q243" s="494">
        <v>18312.372646864773</v>
      </c>
      <c r="R243" s="494">
        <v>18302.471108565143</v>
      </c>
      <c r="S243" s="494">
        <v>21698.744085465791</v>
      </c>
      <c r="T243" s="494" t="e">
        <v>#DIV/0!</v>
      </c>
      <c r="U243" s="494" t="e">
        <v>#DIV/0!</v>
      </c>
      <c r="V243" s="494" t="e">
        <v>#DIV/0!</v>
      </c>
      <c r="W243" s="494" t="e">
        <v>#DIV/0!</v>
      </c>
      <c r="X243" s="494" t="e">
        <v>#DIV/0!</v>
      </c>
      <c r="Y243" s="494" t="e">
        <v>#DIV/0!</v>
      </c>
      <c r="Z243" s="494" t="e">
        <v>#DIV/0!</v>
      </c>
      <c r="AA243" s="494" t="e">
        <v>#DIV/0!</v>
      </c>
      <c r="AB243" s="494" t="e">
        <v>#DIV/0!</v>
      </c>
      <c r="AC243" s="494" t="e">
        <v>#DIV/0!</v>
      </c>
      <c r="AD243" s="494" t="e">
        <v>#DIV/0!</v>
      </c>
      <c r="AE243" s="494" t="e">
        <v>#DIV/0!</v>
      </c>
      <c r="AF243" s="494" t="e">
        <v>#DIV/0!</v>
      </c>
      <c r="AG243" s="494" t="e">
        <v>#DIV/0!</v>
      </c>
      <c r="AH243" s="494" t="e">
        <v>#DIV/0!</v>
      </c>
      <c r="AI243" s="494" t="e">
        <v>#DIV/0!</v>
      </c>
      <c r="AJ243" s="494" t="e">
        <v>#DIV/0!</v>
      </c>
      <c r="AK243" s="494" t="e">
        <v>#DIV/0!</v>
      </c>
    </row>
    <row r="244" spans="4:37">
      <c r="D244" s="156"/>
      <c r="E244" s="156" t="s">
        <v>1112</v>
      </c>
      <c r="J244" s="494">
        <v>26466.300000000003</v>
      </c>
      <c r="K244" s="494">
        <v>27228.2</v>
      </c>
      <c r="L244" s="494">
        <v>14967.6</v>
      </c>
      <c r="M244" s="494">
        <v>20047.099999999999</v>
      </c>
      <c r="N244" s="494">
        <v>30650.300000000003</v>
      </c>
      <c r="O244" s="494">
        <v>18953.599999999999</v>
      </c>
      <c r="P244" s="494">
        <v>8118.1000000000022</v>
      </c>
      <c r="Q244" s="494">
        <v>4580.9769794405747</v>
      </c>
      <c r="R244" s="494">
        <v>4710.5858029040774</v>
      </c>
      <c r="S244" s="494">
        <v>5945.9157854692039</v>
      </c>
      <c r="T244" s="494" t="e">
        <v>#DIV/0!</v>
      </c>
      <c r="U244" s="494" t="e">
        <v>#DIV/0!</v>
      </c>
      <c r="V244" s="494" t="e">
        <v>#DIV/0!</v>
      </c>
      <c r="W244" s="494" t="e">
        <v>#DIV/0!</v>
      </c>
      <c r="X244" s="494" t="e">
        <v>#DIV/0!</v>
      </c>
      <c r="Y244" s="494" t="e">
        <v>#DIV/0!</v>
      </c>
      <c r="Z244" s="494" t="e">
        <v>#DIV/0!</v>
      </c>
      <c r="AA244" s="494" t="e">
        <v>#DIV/0!</v>
      </c>
      <c r="AB244" s="494" t="e">
        <v>#DIV/0!</v>
      </c>
      <c r="AC244" s="494" t="e">
        <v>#DIV/0!</v>
      </c>
      <c r="AD244" s="494" t="e">
        <v>#DIV/0!</v>
      </c>
      <c r="AE244" s="494" t="e">
        <v>#DIV/0!</v>
      </c>
      <c r="AF244" s="494" t="e">
        <v>#DIV/0!</v>
      </c>
      <c r="AG244" s="494" t="e">
        <v>#DIV/0!</v>
      </c>
      <c r="AH244" s="494" t="e">
        <v>#DIV/0!</v>
      </c>
      <c r="AI244" s="494" t="e">
        <v>#DIV/0!</v>
      </c>
      <c r="AJ244" s="494" t="e">
        <v>#DIV/0!</v>
      </c>
      <c r="AK244" s="494" t="e">
        <v>#DIV/0!</v>
      </c>
    </row>
    <row r="245" spans="4:37" ht="15.75">
      <c r="D245" s="156"/>
      <c r="E245" s="314" t="s">
        <v>37</v>
      </c>
      <c r="J245" s="539">
        <v>129811.30000000002</v>
      </c>
      <c r="K245" s="539">
        <v>135281.60000000001</v>
      </c>
      <c r="L245" s="539">
        <v>108887.90000000001</v>
      </c>
      <c r="M245" s="539">
        <v>122324.79999999999</v>
      </c>
      <c r="N245" s="539">
        <v>143910.20000000001</v>
      </c>
      <c r="O245" s="539">
        <v>90110.799999999988</v>
      </c>
      <c r="P245" s="539">
        <v>40226.9</v>
      </c>
      <c r="Q245" s="539">
        <v>22893.349626305346</v>
      </c>
      <c r="R245" s="539">
        <v>23013.056911469219</v>
      </c>
      <c r="S245" s="539">
        <v>27644.659870934993</v>
      </c>
      <c r="T245" s="539" t="e">
        <v>#DIV/0!</v>
      </c>
      <c r="U245" s="539" t="e">
        <v>#DIV/0!</v>
      </c>
      <c r="V245" s="539" t="e">
        <v>#DIV/0!</v>
      </c>
      <c r="W245" s="539" t="e">
        <v>#DIV/0!</v>
      </c>
      <c r="X245" s="539" t="e">
        <v>#DIV/0!</v>
      </c>
      <c r="Y245" s="539" t="e">
        <v>#DIV/0!</v>
      </c>
      <c r="Z245" s="539" t="e">
        <v>#DIV/0!</v>
      </c>
      <c r="AA245" s="539" t="e">
        <v>#DIV/0!</v>
      </c>
      <c r="AB245" s="539" t="e">
        <v>#DIV/0!</v>
      </c>
      <c r="AC245" s="539" t="e">
        <v>#DIV/0!</v>
      </c>
      <c r="AD245" s="539" t="e">
        <v>#DIV/0!</v>
      </c>
      <c r="AE245" s="539" t="e">
        <v>#DIV/0!</v>
      </c>
      <c r="AF245" s="539" t="e">
        <v>#DIV/0!</v>
      </c>
      <c r="AG245" s="539" t="e">
        <v>#DIV/0!</v>
      </c>
      <c r="AH245" s="539" t="e">
        <v>#DIV/0!</v>
      </c>
      <c r="AI245" s="539" t="e">
        <v>#DIV/0!</v>
      </c>
      <c r="AJ245" s="539" t="e">
        <v>#DIV/0!</v>
      </c>
      <c r="AK245" s="539" t="e">
        <v>#DIV/0!</v>
      </c>
    </row>
    <row r="246" spans="4:37" ht="15.75">
      <c r="D246" s="314" t="s">
        <v>1114</v>
      </c>
      <c r="E246" s="314"/>
      <c r="J246" s="539"/>
      <c r="K246" s="539"/>
      <c r="L246" s="539"/>
      <c r="M246" s="539"/>
      <c r="N246" s="539"/>
      <c r="O246" s="539"/>
      <c r="P246" s="539"/>
      <c r="Q246" s="539"/>
      <c r="R246" s="539"/>
      <c r="S246" s="539"/>
      <c r="T246" s="539"/>
      <c r="U246" s="539"/>
      <c r="V246" s="539"/>
      <c r="W246" s="539"/>
      <c r="X246" s="539"/>
      <c r="Y246" s="539"/>
      <c r="Z246" s="539"/>
      <c r="AA246" s="539"/>
      <c r="AB246" s="539"/>
      <c r="AC246" s="539"/>
      <c r="AD246" s="539"/>
      <c r="AE246" s="539"/>
      <c r="AF246" s="539"/>
      <c r="AG246" s="539"/>
      <c r="AH246" s="539"/>
      <c r="AI246" s="539"/>
      <c r="AJ246" s="539"/>
      <c r="AK246" s="539"/>
    </row>
    <row r="247" spans="4:37">
      <c r="E247" s="156" t="s">
        <v>1091</v>
      </c>
      <c r="J247" s="494">
        <v>63507.199999999997</v>
      </c>
      <c r="K247" s="494">
        <v>0</v>
      </c>
      <c r="L247" s="494">
        <v>0</v>
      </c>
      <c r="M247" s="494">
        <v>36000</v>
      </c>
      <c r="N247" s="494">
        <v>0</v>
      </c>
      <c r="O247" s="494">
        <v>0</v>
      </c>
      <c r="P247" s="494">
        <v>0</v>
      </c>
      <c r="Q247" s="494">
        <v>0</v>
      </c>
      <c r="R247" s="494">
        <v>0</v>
      </c>
      <c r="S247" s="494">
        <v>0</v>
      </c>
      <c r="T247" s="494">
        <v>0</v>
      </c>
      <c r="U247" s="494">
        <v>0</v>
      </c>
      <c r="V247" s="494">
        <v>0</v>
      </c>
      <c r="W247" s="494">
        <v>0</v>
      </c>
      <c r="X247" s="494">
        <v>0</v>
      </c>
      <c r="Y247" s="494">
        <v>0</v>
      </c>
      <c r="Z247" s="494">
        <v>0</v>
      </c>
      <c r="AA247" s="494">
        <v>0</v>
      </c>
      <c r="AB247" s="494">
        <v>0</v>
      </c>
      <c r="AC247" s="494">
        <v>0</v>
      </c>
      <c r="AD247" s="494">
        <v>0</v>
      </c>
      <c r="AE247" s="494">
        <v>0</v>
      </c>
      <c r="AF247" s="494">
        <v>0</v>
      </c>
      <c r="AG247" s="494">
        <v>0</v>
      </c>
      <c r="AH247" s="494">
        <v>0</v>
      </c>
      <c r="AI247" s="494">
        <v>0</v>
      </c>
      <c r="AJ247" s="494">
        <v>0</v>
      </c>
      <c r="AK247" s="494">
        <v>0</v>
      </c>
    </row>
    <row r="248" spans="4:37">
      <c r="E248" s="156" t="s">
        <v>1112</v>
      </c>
      <c r="J248" s="494">
        <v>13439.8</v>
      </c>
      <c r="K248" s="494">
        <v>67262.8</v>
      </c>
      <c r="L248" s="494">
        <v>0</v>
      </c>
      <c r="M248" s="494">
        <v>1660.4</v>
      </c>
      <c r="N248" s="494">
        <v>1886.7</v>
      </c>
      <c r="O248" s="494">
        <v>48316.1</v>
      </c>
      <c r="P248" s="494">
        <v>13388.1</v>
      </c>
      <c r="Q248" s="494">
        <v>0</v>
      </c>
      <c r="R248" s="494">
        <v>0</v>
      </c>
      <c r="S248" s="494">
        <v>0</v>
      </c>
      <c r="T248" s="494">
        <v>0</v>
      </c>
      <c r="U248" s="494">
        <v>0</v>
      </c>
      <c r="V248" s="494">
        <v>0</v>
      </c>
      <c r="W248" s="494">
        <v>0</v>
      </c>
      <c r="X248" s="494">
        <v>0</v>
      </c>
      <c r="Y248" s="494">
        <v>0</v>
      </c>
      <c r="Z248" s="494">
        <v>0</v>
      </c>
      <c r="AA248" s="494">
        <v>0</v>
      </c>
      <c r="AB248" s="494">
        <v>0</v>
      </c>
      <c r="AC248" s="494">
        <v>0</v>
      </c>
      <c r="AD248" s="494">
        <v>0</v>
      </c>
      <c r="AE248" s="494">
        <v>0</v>
      </c>
      <c r="AF248" s="494">
        <v>0</v>
      </c>
      <c r="AG248" s="494">
        <v>0</v>
      </c>
      <c r="AH248" s="494">
        <v>0</v>
      </c>
      <c r="AI248" s="494">
        <v>0</v>
      </c>
      <c r="AJ248" s="494">
        <v>0</v>
      </c>
      <c r="AK248" s="494">
        <v>0</v>
      </c>
    </row>
    <row r="249" spans="4:37" ht="15.75">
      <c r="E249" s="314" t="s">
        <v>37</v>
      </c>
      <c r="J249" s="539">
        <v>76947</v>
      </c>
      <c r="K249" s="539">
        <v>67262.8</v>
      </c>
      <c r="L249" s="539">
        <v>0</v>
      </c>
      <c r="M249" s="539">
        <v>37660.400000000001</v>
      </c>
      <c r="N249" s="539">
        <v>1886.7</v>
      </c>
      <c r="O249" s="539">
        <v>48316.1</v>
      </c>
      <c r="P249" s="539">
        <v>13388.1</v>
      </c>
      <c r="Q249" s="539">
        <v>0</v>
      </c>
      <c r="R249" s="539">
        <v>0</v>
      </c>
      <c r="S249" s="539">
        <v>0</v>
      </c>
      <c r="T249" s="539">
        <v>0</v>
      </c>
      <c r="U249" s="539">
        <v>0</v>
      </c>
      <c r="V249" s="539">
        <v>0</v>
      </c>
      <c r="W249" s="539">
        <v>0</v>
      </c>
      <c r="X249" s="539">
        <v>0</v>
      </c>
      <c r="Y249" s="539">
        <v>0</v>
      </c>
      <c r="Z249" s="539">
        <v>0</v>
      </c>
      <c r="AA249" s="539">
        <v>0</v>
      </c>
      <c r="AB249" s="539">
        <v>0</v>
      </c>
      <c r="AC249" s="539">
        <v>0</v>
      </c>
      <c r="AD249" s="539">
        <v>0</v>
      </c>
      <c r="AE249" s="539">
        <v>0</v>
      </c>
      <c r="AF249" s="539">
        <v>0</v>
      </c>
      <c r="AG249" s="539">
        <v>0</v>
      </c>
      <c r="AH249" s="539">
        <v>0</v>
      </c>
      <c r="AI249" s="539">
        <v>0</v>
      </c>
      <c r="AJ249" s="539">
        <v>0</v>
      </c>
      <c r="AK249" s="539">
        <v>0</v>
      </c>
    </row>
    <row r="250" spans="4:37" ht="15.75">
      <c r="D250" s="708" t="s">
        <v>37</v>
      </c>
      <c r="E250" s="156"/>
      <c r="J250" s="494"/>
      <c r="K250" s="494"/>
      <c r="L250" s="494"/>
      <c r="M250" s="494"/>
      <c r="N250" s="494"/>
      <c r="O250" s="494"/>
      <c r="P250" s="494"/>
      <c r="Q250" s="494"/>
      <c r="R250" s="494"/>
      <c r="S250" s="494"/>
      <c r="T250" s="494"/>
      <c r="U250" s="494"/>
      <c r="V250" s="494"/>
      <c r="W250" s="494"/>
      <c r="X250" s="494"/>
      <c r="Y250" s="494"/>
      <c r="Z250" s="494"/>
      <c r="AA250" s="494"/>
      <c r="AB250" s="494"/>
      <c r="AC250" s="494"/>
      <c r="AD250" s="494"/>
      <c r="AE250" s="494"/>
      <c r="AF250" s="494"/>
      <c r="AG250" s="494"/>
      <c r="AH250" s="494"/>
      <c r="AI250" s="494"/>
      <c r="AJ250" s="494"/>
      <c r="AK250" s="494"/>
    </row>
    <row r="251" spans="4:37">
      <c r="D251" s="156"/>
      <c r="E251" s="156" t="s">
        <v>1091</v>
      </c>
      <c r="J251" s="492">
        <v>1417510.1999999997</v>
      </c>
      <c r="K251" s="492">
        <v>1458141.4000000001</v>
      </c>
      <c r="L251" s="492">
        <v>1391765.1</v>
      </c>
      <c r="M251" s="492">
        <v>1396271.9999999998</v>
      </c>
      <c r="N251" s="492">
        <v>1388776.2</v>
      </c>
      <c r="O251" s="492">
        <v>1265036.7</v>
      </c>
      <c r="P251" s="492">
        <v>1057322.2</v>
      </c>
      <c r="Q251" s="492">
        <v>823179.3946698216</v>
      </c>
      <c r="R251" s="492">
        <v>875067.8735725343</v>
      </c>
      <c r="S251" s="492">
        <v>845408.78804614162</v>
      </c>
      <c r="T251" s="492" t="e">
        <v>#DIV/0!</v>
      </c>
      <c r="U251" s="492" t="e">
        <v>#DIV/0!</v>
      </c>
      <c r="V251" s="492" t="e">
        <v>#DIV/0!</v>
      </c>
      <c r="W251" s="492" t="e">
        <v>#DIV/0!</v>
      </c>
      <c r="X251" s="492" t="e">
        <v>#DIV/0!</v>
      </c>
      <c r="Y251" s="492" t="e">
        <v>#DIV/0!</v>
      </c>
      <c r="Z251" s="492" t="e">
        <v>#DIV/0!</v>
      </c>
      <c r="AA251" s="492" t="e">
        <v>#DIV/0!</v>
      </c>
      <c r="AB251" s="492" t="e">
        <v>#DIV/0!</v>
      </c>
      <c r="AC251" s="492" t="e">
        <v>#DIV/0!</v>
      </c>
      <c r="AD251" s="492" t="e">
        <v>#DIV/0!</v>
      </c>
      <c r="AE251" s="492" t="e">
        <v>#DIV/0!</v>
      </c>
      <c r="AF251" s="492" t="e">
        <v>#DIV/0!</v>
      </c>
      <c r="AG251" s="492" t="e">
        <v>#DIV/0!</v>
      </c>
      <c r="AH251" s="492" t="e">
        <v>#DIV/0!</v>
      </c>
      <c r="AI251" s="492" t="e">
        <v>#DIV/0!</v>
      </c>
      <c r="AJ251" s="492" t="e">
        <v>#DIV/0!</v>
      </c>
      <c r="AK251" s="492" t="e">
        <v>#DIV/0!</v>
      </c>
    </row>
    <row r="252" spans="4:37">
      <c r="D252" s="156"/>
      <c r="E252" s="156" t="s">
        <v>1112</v>
      </c>
      <c r="J252" s="492">
        <v>824964.00000000012</v>
      </c>
      <c r="K252" s="492">
        <v>972881.59999999986</v>
      </c>
      <c r="L252" s="492">
        <v>587595.29999999993</v>
      </c>
      <c r="M252" s="492">
        <v>704496.5</v>
      </c>
      <c r="N252" s="492">
        <v>929939.79999999993</v>
      </c>
      <c r="O252" s="492">
        <v>867497.79999999993</v>
      </c>
      <c r="P252" s="492">
        <v>723640.79999999993</v>
      </c>
      <c r="Q252" s="492">
        <v>484134.10533017857</v>
      </c>
      <c r="R252" s="492">
        <v>457399.38592274446</v>
      </c>
      <c r="S252" s="492">
        <v>513371.61195385829</v>
      </c>
      <c r="T252" s="492" t="e">
        <v>#DIV/0!</v>
      </c>
      <c r="U252" s="492" t="e">
        <v>#DIV/0!</v>
      </c>
      <c r="V252" s="492" t="e">
        <v>#DIV/0!</v>
      </c>
      <c r="W252" s="492" t="e">
        <v>#DIV/0!</v>
      </c>
      <c r="X252" s="492" t="e">
        <v>#DIV/0!</v>
      </c>
      <c r="Y252" s="492" t="e">
        <v>#DIV/0!</v>
      </c>
      <c r="Z252" s="492" t="e">
        <v>#DIV/0!</v>
      </c>
      <c r="AA252" s="492" t="e">
        <v>#DIV/0!</v>
      </c>
      <c r="AB252" s="492" t="e">
        <v>#DIV/0!</v>
      </c>
      <c r="AC252" s="492" t="e">
        <v>#DIV/0!</v>
      </c>
      <c r="AD252" s="492" t="e">
        <v>#DIV/0!</v>
      </c>
      <c r="AE252" s="492" t="e">
        <v>#DIV/0!</v>
      </c>
      <c r="AF252" s="492" t="e">
        <v>#DIV/0!</v>
      </c>
      <c r="AG252" s="492" t="e">
        <v>#DIV/0!</v>
      </c>
      <c r="AH252" s="492" t="e">
        <v>#DIV/0!</v>
      </c>
      <c r="AI252" s="492" t="e">
        <v>#DIV/0!</v>
      </c>
      <c r="AJ252" s="492" t="e">
        <v>#DIV/0!</v>
      </c>
      <c r="AK252" s="492" t="e">
        <v>#DIV/0!</v>
      </c>
    </row>
    <row r="253" spans="4:37" ht="15.75">
      <c r="D253" s="156"/>
      <c r="E253" s="314" t="s">
        <v>37</v>
      </c>
      <c r="J253" s="526">
        <v>2242474.1999999997</v>
      </c>
      <c r="K253" s="526">
        <v>2431023</v>
      </c>
      <c r="L253" s="526">
        <v>1979360.4</v>
      </c>
      <c r="M253" s="526">
        <v>2100768.5</v>
      </c>
      <c r="N253" s="526">
        <v>2318716.0000000005</v>
      </c>
      <c r="O253" s="526">
        <v>2132534.5</v>
      </c>
      <c r="P253" s="526">
        <v>1780962.9999999998</v>
      </c>
      <c r="Q253" s="526">
        <v>1307313.5000000002</v>
      </c>
      <c r="R253" s="526">
        <v>1332467.2594952788</v>
      </c>
      <c r="S253" s="526">
        <v>1358780.3999999997</v>
      </c>
      <c r="T253" s="526" t="e">
        <v>#DIV/0!</v>
      </c>
      <c r="U253" s="526" t="e">
        <v>#DIV/0!</v>
      </c>
      <c r="V253" s="526" t="e">
        <v>#DIV/0!</v>
      </c>
      <c r="W253" s="526" t="e">
        <v>#DIV/0!</v>
      </c>
      <c r="X253" s="526" t="e">
        <v>#DIV/0!</v>
      </c>
      <c r="Y253" s="526" t="e">
        <v>#DIV/0!</v>
      </c>
      <c r="Z253" s="526" t="e">
        <v>#DIV/0!</v>
      </c>
      <c r="AA253" s="526" t="e">
        <v>#DIV/0!</v>
      </c>
      <c r="AB253" s="526" t="e">
        <v>#DIV/0!</v>
      </c>
      <c r="AC253" s="526" t="e">
        <v>#DIV/0!</v>
      </c>
      <c r="AD253" s="526" t="e">
        <v>#DIV/0!</v>
      </c>
      <c r="AE253" s="526" t="e">
        <v>#DIV/0!</v>
      </c>
      <c r="AF253" s="526" t="e">
        <v>#DIV/0!</v>
      </c>
      <c r="AG253" s="526" t="e">
        <v>#DIV/0!</v>
      </c>
      <c r="AH253" s="526" t="e">
        <v>#DIV/0!</v>
      </c>
      <c r="AI253" s="526" t="e">
        <v>#DIV/0!</v>
      </c>
      <c r="AJ253" s="526" t="e">
        <v>#DIV/0!</v>
      </c>
      <c r="AK253" s="526" t="e">
        <v>#DIV/0!</v>
      </c>
    </row>
    <row r="254" spans="4:37" ht="15.75">
      <c r="D254" s="314" t="s">
        <v>1116</v>
      </c>
      <c r="E254" s="314"/>
      <c r="F254" s="28"/>
      <c r="J254" s="494"/>
      <c r="K254" s="494"/>
      <c r="L254" s="494"/>
      <c r="M254" s="494"/>
      <c r="N254" s="494"/>
      <c r="O254" s="494"/>
      <c r="P254" s="494"/>
      <c r="Q254" s="494"/>
      <c r="R254" s="494"/>
      <c r="S254" s="494"/>
      <c r="T254" s="494"/>
      <c r="U254" s="494"/>
      <c r="V254" s="494"/>
      <c r="W254" s="494"/>
      <c r="X254" s="494"/>
      <c r="Y254" s="494"/>
      <c r="Z254" s="494"/>
      <c r="AA254" s="494"/>
      <c r="AB254" s="494"/>
      <c r="AC254" s="494"/>
      <c r="AD254" s="494"/>
      <c r="AE254" s="494"/>
      <c r="AF254" s="494"/>
      <c r="AG254" s="494"/>
      <c r="AH254" s="494"/>
      <c r="AI254" s="494"/>
      <c r="AJ254" s="494"/>
      <c r="AK254" s="494"/>
    </row>
    <row r="255" spans="4:37" ht="15.75">
      <c r="D255" s="314" t="s">
        <v>1117</v>
      </c>
      <c r="E255" s="314"/>
      <c r="F255" s="28"/>
      <c r="J255" s="494"/>
      <c r="K255" s="494"/>
      <c r="L255" s="494"/>
      <c r="M255" s="494"/>
      <c r="N255" s="494"/>
      <c r="O255" s="494"/>
      <c r="P255" s="494"/>
      <c r="Q255" s="494"/>
      <c r="R255" s="494"/>
      <c r="S255" s="494"/>
      <c r="T255" s="494"/>
      <c r="U255" s="494"/>
      <c r="V255" s="494"/>
      <c r="W255" s="494"/>
      <c r="X255" s="494"/>
      <c r="Y255" s="494"/>
      <c r="Z255" s="494"/>
      <c r="AA255" s="494"/>
      <c r="AB255" s="494"/>
      <c r="AC255" s="494"/>
      <c r="AD255" s="494"/>
      <c r="AE255" s="494"/>
      <c r="AF255" s="494"/>
      <c r="AG255" s="494"/>
      <c r="AH255" s="494"/>
      <c r="AI255" s="494"/>
      <c r="AJ255" s="494"/>
      <c r="AK255" s="494"/>
    </row>
    <row r="256" spans="4:37">
      <c r="E256" s="156" t="s">
        <v>1091</v>
      </c>
      <c r="F256" s="28"/>
      <c r="J256" s="494">
        <v>0</v>
      </c>
      <c r="K256" s="494">
        <v>0</v>
      </c>
      <c r="L256" s="494">
        <v>0</v>
      </c>
      <c r="M256" s="494">
        <v>0</v>
      </c>
      <c r="N256" s="494">
        <v>0</v>
      </c>
      <c r="O256" s="494">
        <v>0</v>
      </c>
      <c r="P256" s="494">
        <v>0</v>
      </c>
      <c r="Q256" s="494">
        <v>0</v>
      </c>
      <c r="R256" s="494">
        <v>0</v>
      </c>
      <c r="S256" s="494">
        <v>0</v>
      </c>
      <c r="T256" s="494">
        <v>0</v>
      </c>
      <c r="U256" s="494">
        <v>0</v>
      </c>
      <c r="V256" s="494">
        <v>0</v>
      </c>
      <c r="W256" s="494">
        <v>0</v>
      </c>
      <c r="X256" s="494">
        <v>0</v>
      </c>
      <c r="Y256" s="494">
        <v>0</v>
      </c>
      <c r="Z256" s="494">
        <v>0</v>
      </c>
      <c r="AA256" s="494">
        <v>0</v>
      </c>
      <c r="AB256" s="494">
        <v>0</v>
      </c>
      <c r="AC256" s="494">
        <v>0</v>
      </c>
      <c r="AD256" s="494">
        <v>0</v>
      </c>
      <c r="AE256" s="494">
        <v>0</v>
      </c>
      <c r="AF256" s="494">
        <v>0</v>
      </c>
      <c r="AG256" s="494">
        <v>0</v>
      </c>
      <c r="AH256" s="494">
        <v>0</v>
      </c>
      <c r="AI256" s="494">
        <v>0</v>
      </c>
      <c r="AJ256" s="494">
        <v>0</v>
      </c>
      <c r="AK256" s="494">
        <v>0</v>
      </c>
    </row>
    <row r="257" spans="4:37">
      <c r="E257" s="156" t="s">
        <v>1112</v>
      </c>
      <c r="F257" s="28"/>
      <c r="J257" s="494">
        <v>0</v>
      </c>
      <c r="K257" s="494">
        <v>0</v>
      </c>
      <c r="L257" s="494">
        <v>0</v>
      </c>
      <c r="M257" s="494">
        <v>0</v>
      </c>
      <c r="N257" s="494">
        <v>0</v>
      </c>
      <c r="O257" s="494">
        <v>0</v>
      </c>
      <c r="P257" s="494">
        <v>0</v>
      </c>
      <c r="Q257" s="494">
        <v>0</v>
      </c>
      <c r="R257" s="494">
        <v>0</v>
      </c>
      <c r="S257" s="494">
        <v>0</v>
      </c>
      <c r="T257" s="494">
        <v>0</v>
      </c>
      <c r="U257" s="494">
        <v>0</v>
      </c>
      <c r="V257" s="494">
        <v>0</v>
      </c>
      <c r="W257" s="494">
        <v>0</v>
      </c>
      <c r="X257" s="494">
        <v>16000.000000000007</v>
      </c>
      <c r="Y257" s="494">
        <v>16000.000000000011</v>
      </c>
      <c r="Z257" s="494">
        <v>16000.000000000022</v>
      </c>
      <c r="AA257" s="494">
        <v>16000</v>
      </c>
      <c r="AB257" s="494">
        <v>16000</v>
      </c>
      <c r="AC257" s="494">
        <v>16000</v>
      </c>
      <c r="AD257" s="494">
        <v>16000.000000000002</v>
      </c>
      <c r="AE257" s="494">
        <v>16000.000000000011</v>
      </c>
      <c r="AF257" s="494">
        <v>16000</v>
      </c>
      <c r="AG257" s="494">
        <v>15999.999999999987</v>
      </c>
      <c r="AH257" s="494">
        <v>15999.999999999993</v>
      </c>
      <c r="AI257" s="494">
        <v>16000</v>
      </c>
      <c r="AJ257" s="494">
        <v>15999.999999999998</v>
      </c>
      <c r="AK257" s="494">
        <v>15999.999999999998</v>
      </c>
    </row>
    <row r="258" spans="4:37" ht="15.75">
      <c r="E258" s="314" t="s">
        <v>37</v>
      </c>
      <c r="F258" s="28"/>
      <c r="J258" s="314">
        <v>0</v>
      </c>
      <c r="K258" s="314">
        <v>0</v>
      </c>
      <c r="L258" s="314">
        <v>0</v>
      </c>
      <c r="M258" s="314">
        <v>0</v>
      </c>
      <c r="N258" s="314">
        <v>0</v>
      </c>
      <c r="O258" s="314">
        <v>0</v>
      </c>
      <c r="P258" s="314">
        <v>0</v>
      </c>
      <c r="Q258" s="314">
        <v>0</v>
      </c>
      <c r="R258" s="314">
        <v>0</v>
      </c>
      <c r="S258" s="314">
        <v>0</v>
      </c>
      <c r="T258" s="314">
        <v>0</v>
      </c>
      <c r="U258" s="314">
        <v>0</v>
      </c>
      <c r="V258" s="314">
        <v>0</v>
      </c>
      <c r="W258" s="314">
        <v>0</v>
      </c>
      <c r="X258" s="314">
        <v>16000.000000000007</v>
      </c>
      <c r="Y258" s="314">
        <v>16000.000000000011</v>
      </c>
      <c r="Z258" s="314">
        <v>16000.000000000022</v>
      </c>
      <c r="AA258" s="314">
        <v>16000</v>
      </c>
      <c r="AB258" s="314">
        <v>16000</v>
      </c>
      <c r="AC258" s="314">
        <v>16000</v>
      </c>
      <c r="AD258" s="314">
        <v>16000.000000000002</v>
      </c>
      <c r="AE258" s="314">
        <v>16000.000000000011</v>
      </c>
      <c r="AF258" s="314">
        <v>16000</v>
      </c>
      <c r="AG258" s="314">
        <v>15999.999999999987</v>
      </c>
      <c r="AH258" s="314">
        <v>15999.999999999993</v>
      </c>
      <c r="AI258" s="314">
        <v>16000</v>
      </c>
      <c r="AJ258" s="314">
        <v>15999.999999999998</v>
      </c>
      <c r="AK258" s="314">
        <v>15999.999999999998</v>
      </c>
    </row>
    <row r="259" spans="4:37" ht="15.75">
      <c r="D259" s="314" t="s">
        <v>1118</v>
      </c>
      <c r="E259" s="314"/>
      <c r="F259" s="28"/>
      <c r="J259" s="494"/>
      <c r="K259" s="494"/>
      <c r="L259" s="494"/>
      <c r="M259" s="494"/>
      <c r="N259" s="494"/>
      <c r="O259" s="494"/>
      <c r="P259" s="494"/>
      <c r="Q259" s="494"/>
      <c r="R259" s="494"/>
      <c r="S259" s="494"/>
      <c r="T259" s="494"/>
      <c r="U259" s="494"/>
      <c r="V259" s="494"/>
      <c r="W259" s="494"/>
      <c r="X259" s="494"/>
      <c r="Y259" s="494"/>
      <c r="Z259" s="494"/>
      <c r="AA259" s="494"/>
      <c r="AB259" s="494"/>
      <c r="AC259" s="494"/>
      <c r="AD259" s="494"/>
      <c r="AE259" s="494"/>
      <c r="AF259" s="494"/>
      <c r="AG259" s="494"/>
      <c r="AH259" s="494"/>
      <c r="AI259" s="494"/>
      <c r="AJ259" s="494"/>
      <c r="AK259" s="494"/>
    </row>
    <row r="260" spans="4:37">
      <c r="E260" s="156" t="s">
        <v>1091</v>
      </c>
      <c r="F260" s="28"/>
      <c r="J260" s="494">
        <v>0</v>
      </c>
      <c r="K260" s="494">
        <v>0</v>
      </c>
      <c r="L260" s="494">
        <v>0</v>
      </c>
      <c r="M260" s="494">
        <v>0</v>
      </c>
      <c r="N260" s="494">
        <v>0</v>
      </c>
      <c r="O260" s="494">
        <v>0</v>
      </c>
      <c r="P260" s="494">
        <v>0</v>
      </c>
      <c r="Q260" s="494">
        <v>0</v>
      </c>
      <c r="R260" s="494">
        <v>0</v>
      </c>
      <c r="S260" s="494">
        <v>0</v>
      </c>
      <c r="T260" s="494">
        <v>0</v>
      </c>
      <c r="U260" s="494">
        <v>0</v>
      </c>
      <c r="V260" s="494">
        <v>0</v>
      </c>
      <c r="W260" s="494">
        <v>0</v>
      </c>
      <c r="X260" s="494">
        <v>0</v>
      </c>
      <c r="Y260" s="494">
        <v>0</v>
      </c>
      <c r="Z260" s="494">
        <v>0</v>
      </c>
      <c r="AA260" s="494">
        <v>0</v>
      </c>
      <c r="AB260" s="494">
        <v>0</v>
      </c>
      <c r="AC260" s="494">
        <v>0</v>
      </c>
      <c r="AD260" s="494">
        <v>0</v>
      </c>
      <c r="AE260" s="494">
        <v>0</v>
      </c>
      <c r="AF260" s="494">
        <v>0</v>
      </c>
      <c r="AG260" s="494">
        <v>0</v>
      </c>
      <c r="AH260" s="494">
        <v>0</v>
      </c>
      <c r="AI260" s="494">
        <v>0</v>
      </c>
      <c r="AJ260" s="494">
        <v>0</v>
      </c>
      <c r="AK260" s="494">
        <v>0</v>
      </c>
    </row>
    <row r="261" spans="4:37">
      <c r="E261" s="156" t="s">
        <v>1112</v>
      </c>
      <c r="F261" s="28"/>
      <c r="J261" s="494">
        <v>0</v>
      </c>
      <c r="K261" s="494">
        <v>0</v>
      </c>
      <c r="L261" s="494">
        <v>0</v>
      </c>
      <c r="M261" s="494">
        <v>0</v>
      </c>
      <c r="N261" s="494">
        <v>0</v>
      </c>
      <c r="O261" s="494">
        <v>0</v>
      </c>
      <c r="P261" s="494">
        <v>0</v>
      </c>
      <c r="Q261" s="494">
        <v>0</v>
      </c>
      <c r="R261" s="494">
        <v>0</v>
      </c>
      <c r="S261" s="494">
        <v>0</v>
      </c>
      <c r="T261" s="494">
        <v>56200.000000000007</v>
      </c>
      <c r="U261" s="494">
        <v>56200</v>
      </c>
      <c r="V261" s="494">
        <v>56200</v>
      </c>
      <c r="W261" s="494">
        <v>56200.000000000015</v>
      </c>
      <c r="X261" s="494">
        <v>56199.999999999978</v>
      </c>
      <c r="Y261" s="494">
        <v>56200.000000000015</v>
      </c>
      <c r="Z261" s="494">
        <v>56200.000000000007</v>
      </c>
      <c r="AA261" s="494">
        <v>56199.999999999993</v>
      </c>
      <c r="AB261" s="494">
        <v>56200.000000000022</v>
      </c>
      <c r="AC261" s="494">
        <v>56199.999999999993</v>
      </c>
      <c r="AD261" s="494">
        <v>56200</v>
      </c>
      <c r="AE261" s="494">
        <v>56200.000000000015</v>
      </c>
      <c r="AF261" s="494">
        <v>56200.000000000015</v>
      </c>
      <c r="AG261" s="494">
        <v>56199.999999999985</v>
      </c>
      <c r="AH261" s="494">
        <v>56200.000000000022</v>
      </c>
      <c r="AI261" s="494">
        <v>56200</v>
      </c>
      <c r="AJ261" s="494">
        <v>56199.999999999993</v>
      </c>
      <c r="AK261" s="494">
        <v>56200.000000000015</v>
      </c>
    </row>
    <row r="262" spans="4:37" ht="15.75">
      <c r="E262" s="314" t="s">
        <v>37</v>
      </c>
      <c r="F262" s="28"/>
      <c r="J262" s="314">
        <v>0</v>
      </c>
      <c r="K262" s="314">
        <v>0</v>
      </c>
      <c r="L262" s="314">
        <v>0</v>
      </c>
      <c r="M262" s="314">
        <v>0</v>
      </c>
      <c r="N262" s="314">
        <v>0</v>
      </c>
      <c r="O262" s="314">
        <v>0</v>
      </c>
      <c r="P262" s="314">
        <v>0</v>
      </c>
      <c r="Q262" s="314">
        <v>0</v>
      </c>
      <c r="R262" s="314">
        <v>0</v>
      </c>
      <c r="S262" s="314">
        <v>0</v>
      </c>
      <c r="T262" s="314">
        <v>56200.000000000007</v>
      </c>
      <c r="U262" s="314">
        <v>56200</v>
      </c>
      <c r="V262" s="314">
        <v>56200</v>
      </c>
      <c r="W262" s="314">
        <v>56200.000000000015</v>
      </c>
      <c r="X262" s="314">
        <v>56199.999999999978</v>
      </c>
      <c r="Y262" s="314">
        <v>56200.000000000015</v>
      </c>
      <c r="Z262" s="314">
        <v>56200.000000000007</v>
      </c>
      <c r="AA262" s="314">
        <v>56199.999999999993</v>
      </c>
      <c r="AB262" s="314">
        <v>56200.000000000022</v>
      </c>
      <c r="AC262" s="314">
        <v>56199.999999999993</v>
      </c>
      <c r="AD262" s="314">
        <v>56200</v>
      </c>
      <c r="AE262" s="314">
        <v>56200.000000000015</v>
      </c>
      <c r="AF262" s="314">
        <v>56200.000000000015</v>
      </c>
      <c r="AG262" s="314">
        <v>56199.999999999985</v>
      </c>
      <c r="AH262" s="314">
        <v>56200.000000000022</v>
      </c>
      <c r="AI262" s="314">
        <v>56200</v>
      </c>
      <c r="AJ262" s="314">
        <v>56199.999999999993</v>
      </c>
      <c r="AK262" s="314">
        <v>56200.000000000015</v>
      </c>
    </row>
    <row r="263" spans="4:37" ht="15.75">
      <c r="D263" s="314" t="s">
        <v>1119</v>
      </c>
      <c r="E263" s="314"/>
      <c r="F263" s="28"/>
      <c r="J263" s="494"/>
      <c r="K263" s="494"/>
      <c r="L263" s="494"/>
      <c r="M263" s="494"/>
      <c r="N263" s="494"/>
      <c r="O263" s="494"/>
      <c r="P263" s="494"/>
      <c r="Q263" s="494"/>
      <c r="R263" s="494"/>
      <c r="S263" s="494"/>
      <c r="T263" s="494"/>
      <c r="U263" s="494"/>
      <c r="V263" s="494"/>
      <c r="W263" s="494"/>
      <c r="X263" s="494"/>
      <c r="Y263" s="494"/>
      <c r="Z263" s="494"/>
      <c r="AA263" s="494"/>
      <c r="AB263" s="494"/>
      <c r="AC263" s="494"/>
      <c r="AD263" s="494"/>
      <c r="AE263" s="494"/>
      <c r="AF263" s="494"/>
      <c r="AG263" s="494"/>
      <c r="AH263" s="494"/>
      <c r="AI263" s="494"/>
      <c r="AJ263" s="494"/>
      <c r="AK263" s="494"/>
    </row>
    <row r="264" spans="4:37">
      <c r="E264" s="156" t="s">
        <v>1091</v>
      </c>
      <c r="F264" s="28"/>
      <c r="J264" s="494">
        <v>0</v>
      </c>
      <c r="K264" s="494">
        <v>0</v>
      </c>
      <c r="L264" s="494">
        <v>0</v>
      </c>
      <c r="M264" s="494">
        <v>0</v>
      </c>
      <c r="N264" s="494">
        <v>0</v>
      </c>
      <c r="O264" s="494">
        <v>0</v>
      </c>
      <c r="P264" s="494">
        <v>0</v>
      </c>
      <c r="Q264" s="494">
        <v>0</v>
      </c>
      <c r="R264" s="494">
        <v>0</v>
      </c>
      <c r="S264" s="494">
        <v>0</v>
      </c>
      <c r="T264" s="494">
        <v>0</v>
      </c>
      <c r="U264" s="494">
        <v>0</v>
      </c>
      <c r="V264" s="494">
        <v>0</v>
      </c>
      <c r="W264" s="494">
        <v>0</v>
      </c>
      <c r="X264" s="494">
        <v>0</v>
      </c>
      <c r="Y264" s="494">
        <v>0</v>
      </c>
      <c r="Z264" s="494">
        <v>0</v>
      </c>
      <c r="AA264" s="494">
        <v>0</v>
      </c>
      <c r="AB264" s="494">
        <v>0</v>
      </c>
      <c r="AC264" s="494">
        <v>0</v>
      </c>
      <c r="AD264" s="494">
        <v>0</v>
      </c>
      <c r="AE264" s="494">
        <v>0</v>
      </c>
      <c r="AF264" s="494">
        <v>0</v>
      </c>
      <c r="AG264" s="494">
        <v>0</v>
      </c>
      <c r="AH264" s="494">
        <v>0</v>
      </c>
      <c r="AI264" s="494">
        <v>0</v>
      </c>
      <c r="AJ264" s="494">
        <v>0</v>
      </c>
      <c r="AK264" s="494">
        <v>0</v>
      </c>
    </row>
    <row r="265" spans="4:37">
      <c r="E265" s="156" t="s">
        <v>1112</v>
      </c>
      <c r="F265" s="28"/>
      <c r="J265" s="494">
        <v>0</v>
      </c>
      <c r="K265" s="494">
        <v>0</v>
      </c>
      <c r="L265" s="494">
        <v>0</v>
      </c>
      <c r="M265" s="494">
        <v>0</v>
      </c>
      <c r="N265" s="494">
        <v>0</v>
      </c>
      <c r="O265" s="494">
        <v>0</v>
      </c>
      <c r="P265" s="494">
        <v>0</v>
      </c>
      <c r="Q265" s="494">
        <v>0</v>
      </c>
      <c r="R265" s="494">
        <v>0</v>
      </c>
      <c r="S265" s="494">
        <v>0</v>
      </c>
      <c r="T265" s="494">
        <v>23999.999999999993</v>
      </c>
      <c r="U265" s="494">
        <v>24500</v>
      </c>
      <c r="V265" s="494">
        <v>25500</v>
      </c>
      <c r="W265" s="494">
        <v>25499.999999999989</v>
      </c>
      <c r="X265" s="494">
        <v>25499.999999999996</v>
      </c>
      <c r="Y265" s="494">
        <v>25500.000000000004</v>
      </c>
      <c r="Z265" s="494">
        <v>25499.999999999996</v>
      </c>
      <c r="AA265" s="494">
        <v>25500.000000000007</v>
      </c>
      <c r="AB265" s="494">
        <v>25500</v>
      </c>
      <c r="AC265" s="494">
        <v>25500</v>
      </c>
      <c r="AD265" s="494">
        <v>25500</v>
      </c>
      <c r="AE265" s="494">
        <v>25500.000000000011</v>
      </c>
      <c r="AF265" s="494">
        <v>25500</v>
      </c>
      <c r="AG265" s="494">
        <v>25499.999999999989</v>
      </c>
      <c r="AH265" s="494">
        <v>25500.000000000011</v>
      </c>
      <c r="AI265" s="494">
        <v>25500.000000000004</v>
      </c>
      <c r="AJ265" s="494">
        <v>25500.000000000015</v>
      </c>
      <c r="AK265" s="494">
        <v>25500</v>
      </c>
    </row>
    <row r="266" spans="4:37" ht="15.75">
      <c r="E266" s="314" t="s">
        <v>37</v>
      </c>
      <c r="F266" s="28"/>
      <c r="J266" s="314">
        <v>0</v>
      </c>
      <c r="K266" s="314">
        <v>0</v>
      </c>
      <c r="L266" s="314">
        <v>0</v>
      </c>
      <c r="M266" s="314">
        <v>0</v>
      </c>
      <c r="N266" s="314">
        <v>0</v>
      </c>
      <c r="O266" s="314">
        <v>0</v>
      </c>
      <c r="P266" s="314">
        <v>0</v>
      </c>
      <c r="Q266" s="314">
        <v>0</v>
      </c>
      <c r="R266" s="314">
        <v>0</v>
      </c>
      <c r="S266" s="314">
        <v>0</v>
      </c>
      <c r="T266" s="314">
        <v>23999.999999999993</v>
      </c>
      <c r="U266" s="314">
        <v>24500</v>
      </c>
      <c r="V266" s="314">
        <v>25500</v>
      </c>
      <c r="W266" s="314">
        <v>25499.999999999989</v>
      </c>
      <c r="X266" s="314">
        <v>25499.999999999996</v>
      </c>
      <c r="Y266" s="314">
        <v>25500.000000000004</v>
      </c>
      <c r="Z266" s="314">
        <v>25499.999999999996</v>
      </c>
      <c r="AA266" s="314">
        <v>25500.000000000007</v>
      </c>
      <c r="AB266" s="314">
        <v>25500</v>
      </c>
      <c r="AC266" s="314">
        <v>25500</v>
      </c>
      <c r="AD266" s="314">
        <v>25500</v>
      </c>
      <c r="AE266" s="314">
        <v>25500.000000000011</v>
      </c>
      <c r="AF266" s="314">
        <v>25500</v>
      </c>
      <c r="AG266" s="314">
        <v>25499.999999999989</v>
      </c>
      <c r="AH266" s="314">
        <v>25500.000000000011</v>
      </c>
      <c r="AI266" s="314">
        <v>25500.000000000004</v>
      </c>
      <c r="AJ266" s="314">
        <v>25500.000000000015</v>
      </c>
      <c r="AK266" s="314">
        <v>25500</v>
      </c>
    </row>
    <row r="267" spans="4:37" ht="15.75">
      <c r="D267" s="314" t="s">
        <v>1120</v>
      </c>
      <c r="E267" s="314"/>
      <c r="F267" s="28"/>
      <c r="J267" s="494"/>
      <c r="K267" s="494"/>
      <c r="L267" s="494"/>
      <c r="M267" s="494"/>
      <c r="N267" s="494"/>
      <c r="O267" s="494"/>
      <c r="P267" s="494"/>
      <c r="Q267" s="494"/>
      <c r="R267" s="494"/>
      <c r="S267" s="494"/>
      <c r="T267" s="494"/>
      <c r="U267" s="494"/>
      <c r="V267" s="494"/>
      <c r="W267" s="494"/>
      <c r="X267" s="494"/>
      <c r="Y267" s="494"/>
      <c r="Z267" s="494"/>
      <c r="AA267" s="494"/>
      <c r="AB267" s="494"/>
      <c r="AC267" s="494"/>
      <c r="AD267" s="494"/>
      <c r="AE267" s="494"/>
      <c r="AF267" s="494"/>
      <c r="AG267" s="494"/>
      <c r="AH267" s="494"/>
      <c r="AI267" s="494"/>
      <c r="AJ267" s="494"/>
      <c r="AK267" s="494"/>
    </row>
    <row r="268" spans="4:37">
      <c r="E268" s="156" t="s">
        <v>1091</v>
      </c>
      <c r="F268" s="28"/>
      <c r="J268" s="494">
        <v>0</v>
      </c>
      <c r="K268" s="494">
        <v>0</v>
      </c>
      <c r="L268" s="494">
        <v>0</v>
      </c>
      <c r="M268" s="494">
        <v>0</v>
      </c>
      <c r="N268" s="494">
        <v>0</v>
      </c>
      <c r="O268" s="494">
        <v>0</v>
      </c>
      <c r="P268" s="494">
        <v>0</v>
      </c>
      <c r="Q268" s="494">
        <v>0</v>
      </c>
      <c r="R268" s="494">
        <v>0</v>
      </c>
      <c r="S268" s="494">
        <v>0</v>
      </c>
      <c r="T268" s="494">
        <v>0</v>
      </c>
      <c r="U268" s="494">
        <v>0</v>
      </c>
      <c r="V268" s="494">
        <v>0</v>
      </c>
      <c r="W268" s="494">
        <v>0</v>
      </c>
      <c r="X268" s="494">
        <v>0</v>
      </c>
      <c r="Y268" s="494">
        <v>0</v>
      </c>
      <c r="Z268" s="494">
        <v>0</v>
      </c>
      <c r="AA268" s="494">
        <v>0</v>
      </c>
      <c r="AB268" s="494">
        <v>0</v>
      </c>
      <c r="AC268" s="494">
        <v>0</v>
      </c>
      <c r="AD268" s="494">
        <v>0</v>
      </c>
      <c r="AE268" s="494">
        <v>0</v>
      </c>
      <c r="AF268" s="494">
        <v>0</v>
      </c>
      <c r="AG268" s="494">
        <v>0</v>
      </c>
      <c r="AH268" s="494">
        <v>0</v>
      </c>
      <c r="AI268" s="494">
        <v>0</v>
      </c>
      <c r="AJ268" s="494">
        <v>0</v>
      </c>
      <c r="AK268" s="494">
        <v>0</v>
      </c>
    </row>
    <row r="269" spans="4:37">
      <c r="E269" s="156" t="s">
        <v>1112</v>
      </c>
      <c r="F269" s="28"/>
      <c r="J269" s="494">
        <v>10000</v>
      </c>
      <c r="K269" s="494">
        <v>20000.000000000004</v>
      </c>
      <c r="L269" s="494">
        <v>30000</v>
      </c>
      <c r="M269" s="494">
        <v>40687.000000000007</v>
      </c>
      <c r="N269" s="494">
        <v>73125</v>
      </c>
      <c r="O269" s="494">
        <v>80582.000000000015</v>
      </c>
      <c r="P269" s="494">
        <v>140188</v>
      </c>
      <c r="Q269" s="494">
        <v>151507</v>
      </c>
      <c r="R269" s="494">
        <v>143242.90000000002</v>
      </c>
      <c r="S269" s="494">
        <v>186861</v>
      </c>
      <c r="T269" s="494">
        <v>99999.999999999985</v>
      </c>
      <c r="U269" s="494">
        <v>100000</v>
      </c>
      <c r="V269" s="494">
        <v>100000</v>
      </c>
      <c r="W269" s="494">
        <v>100000.00000000004</v>
      </c>
      <c r="X269" s="494">
        <v>99999.999999999884</v>
      </c>
      <c r="Y269" s="494">
        <v>130000.00000000015</v>
      </c>
      <c r="Z269" s="494">
        <v>160000.00000000015</v>
      </c>
      <c r="AA269" s="494">
        <v>192499.99999999997</v>
      </c>
      <c r="AB269" s="494">
        <v>205000.0000000002</v>
      </c>
      <c r="AC269" s="494">
        <v>202500.00000000012</v>
      </c>
      <c r="AD269" s="494">
        <v>199999.99999999997</v>
      </c>
      <c r="AE269" s="494">
        <v>199999.99999999991</v>
      </c>
      <c r="AF269" s="494">
        <v>199999.99999999991</v>
      </c>
      <c r="AG269" s="494">
        <v>200000.00000000003</v>
      </c>
      <c r="AH269" s="494">
        <v>200000</v>
      </c>
      <c r="AI269" s="494">
        <v>199999.99999999997</v>
      </c>
      <c r="AJ269" s="494">
        <v>199999.99999999988</v>
      </c>
      <c r="AK269" s="494">
        <v>200000</v>
      </c>
    </row>
    <row r="270" spans="4:37" ht="15.75">
      <c r="E270" s="314" t="s">
        <v>37</v>
      </c>
      <c r="F270" s="28"/>
      <c r="J270" s="314">
        <v>10000</v>
      </c>
      <c r="K270" s="314">
        <v>20000.000000000004</v>
      </c>
      <c r="L270" s="314">
        <v>30000</v>
      </c>
      <c r="M270" s="314">
        <v>40687.000000000007</v>
      </c>
      <c r="N270" s="314">
        <v>73125</v>
      </c>
      <c r="O270" s="314">
        <v>80582.000000000015</v>
      </c>
      <c r="P270" s="314">
        <v>140188</v>
      </c>
      <c r="Q270" s="314">
        <v>151507</v>
      </c>
      <c r="R270" s="314">
        <v>143242.90000000002</v>
      </c>
      <c r="S270" s="314">
        <v>186861</v>
      </c>
      <c r="T270" s="314">
        <v>99999.999999999985</v>
      </c>
      <c r="U270" s="314">
        <v>100000</v>
      </c>
      <c r="V270" s="314">
        <v>100000</v>
      </c>
      <c r="W270" s="314">
        <v>100000.00000000004</v>
      </c>
      <c r="X270" s="314">
        <v>99999.999999999884</v>
      </c>
      <c r="Y270" s="314">
        <v>130000.00000000015</v>
      </c>
      <c r="Z270" s="314">
        <v>160000.00000000015</v>
      </c>
      <c r="AA270" s="314">
        <v>192499.99999999997</v>
      </c>
      <c r="AB270" s="314">
        <v>205000.0000000002</v>
      </c>
      <c r="AC270" s="314">
        <v>202500.00000000012</v>
      </c>
      <c r="AD270" s="314">
        <v>199999.99999999997</v>
      </c>
      <c r="AE270" s="314">
        <v>199999.99999999991</v>
      </c>
      <c r="AF270" s="314">
        <v>199999.99999999991</v>
      </c>
      <c r="AG270" s="314">
        <v>200000.00000000003</v>
      </c>
      <c r="AH270" s="314">
        <v>200000</v>
      </c>
      <c r="AI270" s="314">
        <v>199999.99999999997</v>
      </c>
      <c r="AJ270" s="314">
        <v>199999.99999999988</v>
      </c>
      <c r="AK270" s="314">
        <v>200000</v>
      </c>
    </row>
    <row r="271" spans="4:37" ht="15.75">
      <c r="D271" s="314" t="s">
        <v>1121</v>
      </c>
      <c r="E271" s="314"/>
      <c r="F271" s="28"/>
      <c r="J271" s="494"/>
      <c r="K271" s="494"/>
      <c r="L271" s="494"/>
      <c r="M271" s="494"/>
      <c r="N271" s="494"/>
      <c r="O271" s="494"/>
      <c r="P271" s="494"/>
      <c r="Q271" s="494"/>
      <c r="R271" s="494"/>
      <c r="S271" s="494"/>
      <c r="T271" s="494"/>
      <c r="U271" s="494"/>
      <c r="V271" s="494"/>
      <c r="W271" s="494"/>
      <c r="X271" s="494"/>
      <c r="Y271" s="494"/>
      <c r="Z271" s="494"/>
      <c r="AA271" s="494"/>
      <c r="AB271" s="494"/>
      <c r="AC271" s="494"/>
      <c r="AD271" s="494"/>
      <c r="AE271" s="494"/>
      <c r="AF271" s="494"/>
      <c r="AG271" s="494"/>
      <c r="AH271" s="494"/>
      <c r="AI271" s="494"/>
      <c r="AJ271" s="494"/>
      <c r="AK271" s="494"/>
    </row>
    <row r="272" spans="4:37">
      <c r="E272" s="156" t="s">
        <v>1091</v>
      </c>
      <c r="F272" s="28"/>
      <c r="J272" s="494">
        <v>0</v>
      </c>
      <c r="K272" s="494">
        <v>0</v>
      </c>
      <c r="L272" s="494">
        <v>0</v>
      </c>
      <c r="M272" s="494">
        <v>0</v>
      </c>
      <c r="N272" s="494">
        <v>0</v>
      </c>
      <c r="O272" s="494">
        <v>0</v>
      </c>
      <c r="P272" s="494">
        <v>0</v>
      </c>
      <c r="Q272" s="494">
        <v>0</v>
      </c>
      <c r="R272" s="494">
        <v>0</v>
      </c>
      <c r="S272" s="494">
        <v>0</v>
      </c>
      <c r="T272" s="494">
        <v>0</v>
      </c>
      <c r="U272" s="494">
        <v>0</v>
      </c>
      <c r="V272" s="494">
        <v>0</v>
      </c>
      <c r="W272" s="494">
        <v>0</v>
      </c>
      <c r="X272" s="494">
        <v>0</v>
      </c>
      <c r="Y272" s="494">
        <v>0</v>
      </c>
      <c r="Z272" s="494">
        <v>0</v>
      </c>
      <c r="AA272" s="494">
        <v>0</v>
      </c>
      <c r="AB272" s="494">
        <v>0</v>
      </c>
      <c r="AC272" s="494">
        <v>0</v>
      </c>
      <c r="AD272" s="494">
        <v>0</v>
      </c>
      <c r="AE272" s="494">
        <v>0</v>
      </c>
      <c r="AF272" s="494">
        <v>0</v>
      </c>
      <c r="AG272" s="494">
        <v>0</v>
      </c>
      <c r="AH272" s="494">
        <v>0</v>
      </c>
      <c r="AI272" s="494">
        <v>0</v>
      </c>
      <c r="AJ272" s="494">
        <v>0</v>
      </c>
      <c r="AK272" s="494">
        <v>0</v>
      </c>
    </row>
    <row r="273" spans="1:37">
      <c r="E273" s="156" t="s">
        <v>1112</v>
      </c>
      <c r="F273" s="28"/>
      <c r="J273" s="494">
        <v>10000</v>
      </c>
      <c r="K273" s="494">
        <v>20000.000000000004</v>
      </c>
      <c r="L273" s="494">
        <v>30000</v>
      </c>
      <c r="M273" s="494">
        <v>40687.000000000007</v>
      </c>
      <c r="N273" s="494">
        <v>73125</v>
      </c>
      <c r="O273" s="494">
        <v>80582.000000000015</v>
      </c>
      <c r="P273" s="494">
        <v>140188</v>
      </c>
      <c r="Q273" s="494">
        <v>151507</v>
      </c>
      <c r="R273" s="494">
        <v>143242.90000000002</v>
      </c>
      <c r="S273" s="494">
        <v>186861</v>
      </c>
      <c r="T273" s="494">
        <v>180200</v>
      </c>
      <c r="U273" s="494">
        <v>180700</v>
      </c>
      <c r="V273" s="494">
        <v>181700</v>
      </c>
      <c r="W273" s="494">
        <v>181700.00000000006</v>
      </c>
      <c r="X273" s="494">
        <v>197699.99999999988</v>
      </c>
      <c r="Y273" s="494">
        <v>227700.00000000017</v>
      </c>
      <c r="Z273" s="494">
        <v>257700.00000000017</v>
      </c>
      <c r="AA273" s="494">
        <v>290200</v>
      </c>
      <c r="AB273" s="494">
        <v>302700.00000000023</v>
      </c>
      <c r="AC273" s="494">
        <v>300200.00000000012</v>
      </c>
      <c r="AD273" s="494">
        <v>297700</v>
      </c>
      <c r="AE273" s="494">
        <v>297699.99999999994</v>
      </c>
      <c r="AF273" s="494">
        <v>297699.99999999994</v>
      </c>
      <c r="AG273" s="494">
        <v>297700</v>
      </c>
      <c r="AH273" s="494">
        <v>297700</v>
      </c>
      <c r="AI273" s="494">
        <v>297700</v>
      </c>
      <c r="AJ273" s="494">
        <v>297699.99999999988</v>
      </c>
      <c r="AK273" s="494">
        <v>297700</v>
      </c>
    </row>
    <row r="274" spans="1:37" ht="15.75">
      <c r="E274" s="314" t="s">
        <v>37</v>
      </c>
      <c r="F274" s="28"/>
      <c r="J274" s="314">
        <v>10000</v>
      </c>
      <c r="K274" s="314">
        <v>20000.000000000004</v>
      </c>
      <c r="L274" s="314">
        <v>30000</v>
      </c>
      <c r="M274" s="314">
        <v>40687.000000000007</v>
      </c>
      <c r="N274" s="314">
        <v>73125</v>
      </c>
      <c r="O274" s="314">
        <v>80582.000000000015</v>
      </c>
      <c r="P274" s="314">
        <v>140188</v>
      </c>
      <c r="Q274" s="314">
        <v>151507</v>
      </c>
      <c r="R274" s="314">
        <v>143242.90000000002</v>
      </c>
      <c r="S274" s="314">
        <v>186861</v>
      </c>
      <c r="T274" s="314">
        <v>180200</v>
      </c>
      <c r="U274" s="314">
        <v>180700</v>
      </c>
      <c r="V274" s="314">
        <v>181700</v>
      </c>
      <c r="W274" s="314">
        <v>181700.00000000006</v>
      </c>
      <c r="X274" s="314">
        <v>197699.99999999988</v>
      </c>
      <c r="Y274" s="314">
        <v>227700.00000000017</v>
      </c>
      <c r="Z274" s="314">
        <v>257700.00000000017</v>
      </c>
      <c r="AA274" s="314">
        <v>290200</v>
      </c>
      <c r="AB274" s="314">
        <v>302700.00000000023</v>
      </c>
      <c r="AC274" s="314">
        <v>300200.00000000012</v>
      </c>
      <c r="AD274" s="314">
        <v>297700</v>
      </c>
      <c r="AE274" s="314">
        <v>297699.99999999994</v>
      </c>
      <c r="AF274" s="314">
        <v>297699.99999999994</v>
      </c>
      <c r="AG274" s="314">
        <v>297700</v>
      </c>
      <c r="AH274" s="314">
        <v>297700</v>
      </c>
      <c r="AI274" s="314">
        <v>297700</v>
      </c>
      <c r="AJ274" s="314">
        <v>297699.99999999988</v>
      </c>
      <c r="AK274" s="314">
        <v>297700</v>
      </c>
    </row>
    <row r="275" spans="1:37" ht="15.75">
      <c r="D275" s="314" t="s">
        <v>1122</v>
      </c>
      <c r="E275" s="314"/>
      <c r="F275" s="28"/>
      <c r="J275" s="494"/>
      <c r="K275" s="494"/>
      <c r="L275" s="494"/>
      <c r="M275" s="494"/>
      <c r="N275" s="494"/>
      <c r="O275" s="494"/>
      <c r="P275" s="494"/>
      <c r="Q275" s="494"/>
      <c r="R275" s="494"/>
      <c r="S275" s="494"/>
      <c r="T275" s="494"/>
      <c r="U275" s="494"/>
      <c r="V275" s="494"/>
      <c r="W275" s="494"/>
      <c r="X275" s="494"/>
      <c r="Y275" s="494"/>
      <c r="Z275" s="494"/>
      <c r="AA275" s="494"/>
      <c r="AB275" s="494"/>
      <c r="AC275" s="494"/>
      <c r="AD275" s="494"/>
      <c r="AE275" s="494"/>
      <c r="AF275" s="494"/>
      <c r="AG275" s="494"/>
      <c r="AH275" s="494"/>
      <c r="AI275" s="494"/>
      <c r="AJ275" s="494"/>
      <c r="AK275" s="494"/>
    </row>
    <row r="276" spans="1:37">
      <c r="E276" s="156" t="s">
        <v>1091</v>
      </c>
      <c r="F276" s="28"/>
      <c r="J276" s="156">
        <v>1417510.1999999997</v>
      </c>
      <c r="K276" s="156">
        <v>1458141.4000000001</v>
      </c>
      <c r="L276" s="156">
        <v>1391765.1</v>
      </c>
      <c r="M276" s="156">
        <v>1396271.9999999998</v>
      </c>
      <c r="N276" s="156">
        <v>1388776.2</v>
      </c>
      <c r="O276" s="156">
        <v>1265036.7</v>
      </c>
      <c r="P276" s="156">
        <v>1057322.2</v>
      </c>
      <c r="Q276" s="156">
        <v>823179.3946698216</v>
      </c>
      <c r="R276" s="156">
        <v>875067.8735725343</v>
      </c>
      <c r="S276" s="156">
        <v>845408.78804614162</v>
      </c>
      <c r="T276" s="156" t="e">
        <v>#DIV/0!</v>
      </c>
      <c r="U276" s="156" t="e">
        <v>#DIV/0!</v>
      </c>
      <c r="V276" s="156" t="e">
        <v>#DIV/0!</v>
      </c>
      <c r="W276" s="156" t="e">
        <v>#DIV/0!</v>
      </c>
      <c r="X276" s="156" t="e">
        <v>#DIV/0!</v>
      </c>
      <c r="Y276" s="156" t="e">
        <v>#DIV/0!</v>
      </c>
      <c r="Z276" s="156" t="e">
        <v>#DIV/0!</v>
      </c>
      <c r="AA276" s="156" t="e">
        <v>#DIV/0!</v>
      </c>
      <c r="AB276" s="156" t="e">
        <v>#DIV/0!</v>
      </c>
      <c r="AC276" s="156" t="e">
        <v>#DIV/0!</v>
      </c>
      <c r="AD276" s="156" t="e">
        <v>#DIV/0!</v>
      </c>
      <c r="AE276" s="156" t="e">
        <v>#DIV/0!</v>
      </c>
      <c r="AF276" s="156" t="e">
        <v>#DIV/0!</v>
      </c>
      <c r="AG276" s="156" t="e">
        <v>#DIV/0!</v>
      </c>
      <c r="AH276" s="156" t="e">
        <v>#DIV/0!</v>
      </c>
      <c r="AI276" s="156" t="e">
        <v>#DIV/0!</v>
      </c>
      <c r="AJ276" s="156" t="e">
        <v>#DIV/0!</v>
      </c>
      <c r="AK276" s="156" t="e">
        <v>#DIV/0!</v>
      </c>
    </row>
    <row r="277" spans="1:37">
      <c r="E277" s="156" t="s">
        <v>1112</v>
      </c>
      <c r="F277" s="28"/>
      <c r="J277" s="156">
        <v>834964.00000000012</v>
      </c>
      <c r="K277" s="156">
        <v>992881.59999999986</v>
      </c>
      <c r="L277" s="156">
        <v>617595.29999999993</v>
      </c>
      <c r="M277" s="156">
        <v>745183.5</v>
      </c>
      <c r="N277" s="156">
        <v>1003064.7999999999</v>
      </c>
      <c r="O277" s="156">
        <v>948079.79999999993</v>
      </c>
      <c r="P277" s="156">
        <v>863828.79999999993</v>
      </c>
      <c r="Q277" s="156">
        <v>635641.10533017851</v>
      </c>
      <c r="R277" s="156">
        <v>600642.28592274454</v>
      </c>
      <c r="S277" s="156">
        <v>700232.61195385829</v>
      </c>
      <c r="T277" s="156" t="e">
        <v>#DIV/0!</v>
      </c>
      <c r="U277" s="156" t="e">
        <v>#DIV/0!</v>
      </c>
      <c r="V277" s="156" t="e">
        <v>#DIV/0!</v>
      </c>
      <c r="W277" s="156" t="e">
        <v>#DIV/0!</v>
      </c>
      <c r="X277" s="156" t="e">
        <v>#DIV/0!</v>
      </c>
      <c r="Y277" s="156" t="e">
        <v>#DIV/0!</v>
      </c>
      <c r="Z277" s="156" t="e">
        <v>#DIV/0!</v>
      </c>
      <c r="AA277" s="156" t="e">
        <v>#DIV/0!</v>
      </c>
      <c r="AB277" s="156" t="e">
        <v>#DIV/0!</v>
      </c>
      <c r="AC277" s="156" t="e">
        <v>#DIV/0!</v>
      </c>
      <c r="AD277" s="156" t="e">
        <v>#DIV/0!</v>
      </c>
      <c r="AE277" s="156" t="e">
        <v>#DIV/0!</v>
      </c>
      <c r="AF277" s="156" t="e">
        <v>#DIV/0!</v>
      </c>
      <c r="AG277" s="156" t="e">
        <v>#DIV/0!</v>
      </c>
      <c r="AH277" s="156" t="e">
        <v>#DIV/0!</v>
      </c>
      <c r="AI277" s="156" t="e">
        <v>#DIV/0!</v>
      </c>
      <c r="AJ277" s="156" t="e">
        <v>#DIV/0!</v>
      </c>
      <c r="AK277" s="156" t="e">
        <v>#DIV/0!</v>
      </c>
    </row>
    <row r="278" spans="1:37" ht="15.75">
      <c r="E278" s="314" t="s">
        <v>37</v>
      </c>
      <c r="F278" s="28"/>
      <c r="J278" s="314">
        <v>2252474.1999999997</v>
      </c>
      <c r="K278" s="314">
        <v>2451023</v>
      </c>
      <c r="L278" s="314">
        <v>2009360.4</v>
      </c>
      <c r="M278" s="314">
        <v>2141455.5</v>
      </c>
      <c r="N278" s="314">
        <v>2391841</v>
      </c>
      <c r="O278" s="314">
        <v>2213116.5</v>
      </c>
      <c r="P278" s="314">
        <v>1921151</v>
      </c>
      <c r="Q278" s="314">
        <v>1458820.5</v>
      </c>
      <c r="R278" s="314">
        <v>1475710.1594952787</v>
      </c>
      <c r="S278" s="314">
        <v>1545641.4</v>
      </c>
      <c r="T278" s="314" t="e">
        <v>#DIV/0!</v>
      </c>
      <c r="U278" s="314" t="e">
        <v>#DIV/0!</v>
      </c>
      <c r="V278" s="314" t="e">
        <v>#DIV/0!</v>
      </c>
      <c r="W278" s="314" t="e">
        <v>#DIV/0!</v>
      </c>
      <c r="X278" s="314" t="e">
        <v>#DIV/0!</v>
      </c>
      <c r="Y278" s="314" t="e">
        <v>#DIV/0!</v>
      </c>
      <c r="Z278" s="314" t="e">
        <v>#DIV/0!</v>
      </c>
      <c r="AA278" s="314" t="e">
        <v>#DIV/0!</v>
      </c>
      <c r="AB278" s="314" t="e">
        <v>#DIV/0!</v>
      </c>
      <c r="AC278" s="314" t="e">
        <v>#DIV/0!</v>
      </c>
      <c r="AD278" s="314" t="e">
        <v>#DIV/0!</v>
      </c>
      <c r="AE278" s="314" t="e">
        <v>#DIV/0!</v>
      </c>
      <c r="AF278" s="314" t="e">
        <v>#DIV/0!</v>
      </c>
      <c r="AG278" s="314" t="e">
        <v>#DIV/0!</v>
      </c>
      <c r="AH278" s="314" t="e">
        <v>#DIV/0!</v>
      </c>
      <c r="AI278" s="314" t="e">
        <v>#DIV/0!</v>
      </c>
      <c r="AJ278" s="314" t="e">
        <v>#DIV/0!</v>
      </c>
      <c r="AK278" s="314" t="e">
        <v>#DIV/0!</v>
      </c>
    </row>
    <row r="279" spans="1:37">
      <c r="L279" s="494"/>
    </row>
    <row r="280" spans="1:37" s="19" customFormat="1" ht="15.75">
      <c r="A280" s="792"/>
      <c r="B280" s="792"/>
      <c r="D280" s="29" t="s">
        <v>1167</v>
      </c>
      <c r="E280" s="314"/>
      <c r="J280" s="539"/>
      <c r="K280" s="539">
        <v>2351748.5999999996</v>
      </c>
      <c r="L280" s="539">
        <v>2230191.7000000002</v>
      </c>
      <c r="M280" s="539">
        <v>2075407.95</v>
      </c>
      <c r="N280" s="539">
        <v>2266648.25</v>
      </c>
      <c r="O280" s="539">
        <v>2302478.75</v>
      </c>
      <c r="P280" s="539">
        <v>2067133.75</v>
      </c>
      <c r="Q280" s="539">
        <v>1689985.75</v>
      </c>
      <c r="R280" s="539">
        <v>1467265.3297476394</v>
      </c>
      <c r="S280" s="539">
        <v>1510675.7797476393</v>
      </c>
      <c r="T280" s="539" t="e">
        <v>#DIV/0!</v>
      </c>
      <c r="U280" s="539" t="e">
        <v>#DIV/0!</v>
      </c>
      <c r="V280" s="539" t="e">
        <v>#DIV/0!</v>
      </c>
      <c r="W280" s="539" t="e">
        <v>#DIV/0!</v>
      </c>
      <c r="X280" s="539" t="e">
        <v>#DIV/0!</v>
      </c>
      <c r="Y280" s="539" t="e">
        <v>#DIV/0!</v>
      </c>
      <c r="Z280" s="539" t="e">
        <v>#DIV/0!</v>
      </c>
      <c r="AA280" s="539" t="e">
        <v>#DIV/0!</v>
      </c>
      <c r="AB280" s="539" t="e">
        <v>#DIV/0!</v>
      </c>
      <c r="AC280" s="539" t="e">
        <v>#DIV/0!</v>
      </c>
      <c r="AD280" s="539" t="e">
        <v>#DIV/0!</v>
      </c>
      <c r="AE280" s="539" t="e">
        <v>#DIV/0!</v>
      </c>
      <c r="AF280" s="539" t="e">
        <v>#DIV/0!</v>
      </c>
      <c r="AG280" s="539" t="e">
        <v>#DIV/0!</v>
      </c>
      <c r="AH280" s="539" t="e">
        <v>#DIV/0!</v>
      </c>
      <c r="AI280" s="539" t="e">
        <v>#DIV/0!</v>
      </c>
      <c r="AJ280" s="539" t="e">
        <v>#DIV/0!</v>
      </c>
      <c r="AK280" s="539" t="e">
        <v>#DIV/0!</v>
      </c>
    </row>
    <row r="281" spans="1:37">
      <c r="K281" s="5"/>
    </row>
    <row r="283" spans="1:37" ht="15.75">
      <c r="C283" s="5"/>
      <c r="D283" s="1008" t="s">
        <v>1168</v>
      </c>
      <c r="E283" s="1009"/>
      <c r="F283" s="1009"/>
      <c r="G283" s="1010" t="s">
        <v>547</v>
      </c>
      <c r="H283" s="1010"/>
      <c r="I283" s="1012">
        <v>2002</v>
      </c>
      <c r="J283" s="1012">
        <v>2003</v>
      </c>
      <c r="K283" s="1012">
        <v>2004</v>
      </c>
      <c r="L283" s="1012">
        <v>2005</v>
      </c>
      <c r="M283" s="1012">
        <v>2006</v>
      </c>
      <c r="N283" s="1012">
        <v>2007</v>
      </c>
      <c r="O283" s="1012">
        <v>2008</v>
      </c>
      <c r="P283" s="1012">
        <v>2009</v>
      </c>
      <c r="Q283" s="1012">
        <v>2010</v>
      </c>
      <c r="R283" s="1012">
        <v>2011</v>
      </c>
      <c r="S283" s="1012">
        <v>2012</v>
      </c>
      <c r="T283" s="1012">
        <v>2013</v>
      </c>
      <c r="U283" s="1012">
        <v>2014</v>
      </c>
      <c r="V283" s="1012">
        <v>2015</v>
      </c>
      <c r="W283" s="1012">
        <v>2016</v>
      </c>
      <c r="X283" s="1012">
        <v>2017</v>
      </c>
      <c r="Y283" s="1012">
        <v>2018</v>
      </c>
      <c r="Z283" s="1012">
        <v>2019</v>
      </c>
      <c r="AA283" s="1012">
        <v>2020</v>
      </c>
      <c r="AB283" s="1012">
        <v>2021</v>
      </c>
      <c r="AC283" s="1012">
        <v>2022</v>
      </c>
      <c r="AD283" s="1012">
        <v>2023</v>
      </c>
      <c r="AE283" s="1012">
        <v>2024</v>
      </c>
      <c r="AF283" s="1012">
        <v>2025</v>
      </c>
      <c r="AG283" s="1012">
        <v>2026</v>
      </c>
      <c r="AH283" s="1012">
        <v>2027</v>
      </c>
      <c r="AI283" s="1012">
        <v>2028</v>
      </c>
      <c r="AJ283" s="1012">
        <v>2029</v>
      </c>
      <c r="AK283" s="1049">
        <v>2030</v>
      </c>
    </row>
    <row r="284" spans="1:37">
      <c r="D284" s="5" t="s">
        <v>635</v>
      </c>
      <c r="K284" s="494"/>
      <c r="L284" s="494"/>
      <c r="M284" s="494"/>
      <c r="N284" s="494"/>
      <c r="O284" s="494"/>
      <c r="P284" s="494"/>
      <c r="Q284" s="494">
        <v>259577670.24793392</v>
      </c>
      <c r="R284" s="494">
        <v>226014523.91176474</v>
      </c>
      <c r="S284" s="494">
        <v>258341229.97785708</v>
      </c>
      <c r="T284" s="494">
        <v>244209756.00000006</v>
      </c>
      <c r="U284" s="494">
        <v>236490358.54526827</v>
      </c>
      <c r="V284" s="494">
        <v>249666864.72000915</v>
      </c>
      <c r="W284" s="494">
        <v>240689963.81336552</v>
      </c>
      <c r="X284" s="494">
        <v>239286957.53359944</v>
      </c>
      <c r="Y284" s="494">
        <v>233680522.18584278</v>
      </c>
      <c r="Z284" s="494">
        <v>235325909.48530081</v>
      </c>
      <c r="AA284" s="494">
        <v>229965401.13603687</v>
      </c>
      <c r="AB284" s="494">
        <v>237225591.27325392</v>
      </c>
      <c r="AC284" s="494">
        <v>243636728.10289273</v>
      </c>
      <c r="AD284" s="494">
        <v>248294067.68462744</v>
      </c>
      <c r="AE284" s="494">
        <v>256324187.86943066</v>
      </c>
      <c r="AF284" s="494">
        <v>255023800.70186067</v>
      </c>
      <c r="AG284" s="494">
        <v>401034814.19161725</v>
      </c>
      <c r="AH284" s="494">
        <v>441685573.36638701</v>
      </c>
      <c r="AI284" s="494">
        <v>459140756.13267314</v>
      </c>
      <c r="AJ284" s="494">
        <v>459110601.29819328</v>
      </c>
      <c r="AK284" s="494">
        <v>460813998.74858451</v>
      </c>
    </row>
    <row r="285" spans="1:37">
      <c r="D285" s="5" t="s">
        <v>552</v>
      </c>
      <c r="K285" s="494"/>
      <c r="L285" s="494"/>
      <c r="M285" s="494"/>
      <c r="N285" s="494"/>
      <c r="O285" s="494"/>
      <c r="P285" s="494"/>
      <c r="Q285" s="494">
        <v>254887250.03636369</v>
      </c>
      <c r="R285" s="494">
        <v>326577231.13548398</v>
      </c>
      <c r="S285" s="494">
        <v>378521535.4487499</v>
      </c>
      <c r="T285" s="494">
        <v>429175854.20000011</v>
      </c>
      <c r="U285" s="494">
        <v>432201702.20608234</v>
      </c>
      <c r="V285" s="494">
        <v>451843375.81912315</v>
      </c>
      <c r="W285" s="494">
        <v>450112435.47953445</v>
      </c>
      <c r="X285" s="494">
        <v>464510910.31030416</v>
      </c>
      <c r="Y285" s="494">
        <v>480090353.41462779</v>
      </c>
      <c r="Z285" s="494">
        <v>510440687.43707311</v>
      </c>
      <c r="AA285" s="494">
        <v>528270167.89725351</v>
      </c>
      <c r="AB285" s="494">
        <v>569640826.3821243</v>
      </c>
      <c r="AC285" s="494">
        <v>609963930.45214295</v>
      </c>
      <c r="AD285" s="494">
        <v>647885469.26898348</v>
      </c>
      <c r="AE285" s="494">
        <v>692995578.28573179</v>
      </c>
      <c r="AF285" s="494">
        <v>709126463.52496779</v>
      </c>
      <c r="AG285" s="494">
        <v>1007420446.1602497</v>
      </c>
      <c r="AH285" s="494">
        <v>1198164779.675437</v>
      </c>
      <c r="AI285" s="494">
        <v>1387360208.0190058</v>
      </c>
      <c r="AJ285" s="494">
        <v>1387300894.221616</v>
      </c>
      <c r="AK285" s="494">
        <v>1388791257.7142065</v>
      </c>
    </row>
    <row r="286" spans="1:37">
      <c r="B286" s="36"/>
      <c r="D286" s="5" t="s">
        <v>553</v>
      </c>
      <c r="J286" s="627"/>
      <c r="K286" s="494"/>
      <c r="L286" s="494"/>
      <c r="M286" s="494"/>
      <c r="N286" s="494"/>
      <c r="O286" s="494"/>
      <c r="P286" s="494"/>
      <c r="Q286" s="494">
        <v>67859592.542148769</v>
      </c>
      <c r="R286" s="494">
        <v>65635619.98311197</v>
      </c>
      <c r="S286" s="494">
        <v>75006571.540535703</v>
      </c>
      <c r="T286" s="494">
        <v>78906771.400000021</v>
      </c>
      <c r="U286" s="494">
        <v>72922920.948351339</v>
      </c>
      <c r="V286" s="494">
        <v>72649327.092486471</v>
      </c>
      <c r="W286" s="494">
        <v>71529495.560701206</v>
      </c>
      <c r="X286" s="494">
        <v>71329390.721807003</v>
      </c>
      <c r="Y286" s="494">
        <v>71060305.018049583</v>
      </c>
      <c r="Z286" s="494">
        <v>71917760.085635737</v>
      </c>
      <c r="AA286" s="494">
        <v>70321678.194114909</v>
      </c>
      <c r="AB286" s="494">
        <v>71205103.297765538</v>
      </c>
      <c r="AC286" s="494">
        <v>71249348.001532376</v>
      </c>
      <c r="AD286" s="494">
        <v>71215292.86870864</v>
      </c>
      <c r="AE286" s="494">
        <v>71388991.732952252</v>
      </c>
      <c r="AF286" s="494">
        <v>71086026.90592587</v>
      </c>
      <c r="AG286" s="494">
        <v>128532953.47561806</v>
      </c>
      <c r="AH286" s="494">
        <v>128498831.44345267</v>
      </c>
      <c r="AI286" s="494">
        <v>145855140.76795554</v>
      </c>
      <c r="AJ286" s="494">
        <v>152794090.97810039</v>
      </c>
      <c r="AK286" s="494">
        <v>159910883.24118522</v>
      </c>
    </row>
    <row r="287" spans="1:37">
      <c r="B287" s="36"/>
      <c r="D287" s="5" t="s">
        <v>1155</v>
      </c>
      <c r="J287" s="627"/>
      <c r="K287" s="494"/>
      <c r="L287" s="494"/>
      <c r="M287" s="494"/>
      <c r="N287" s="494"/>
      <c r="O287" s="494"/>
      <c r="P287" s="494"/>
      <c r="Q287" s="494">
        <v>196958329.57355377</v>
      </c>
      <c r="R287" s="494">
        <v>203310335.0696395</v>
      </c>
      <c r="S287" s="494">
        <v>237230086.73285711</v>
      </c>
      <c r="T287" s="494">
        <v>331849546.22248209</v>
      </c>
      <c r="U287" s="494">
        <v>251822704.84591949</v>
      </c>
      <c r="V287" s="494">
        <v>182638537.4911401</v>
      </c>
      <c r="W287" s="494">
        <v>195413135.31691796</v>
      </c>
      <c r="X287" s="494">
        <v>212468019.74401543</v>
      </c>
      <c r="Y287" s="494">
        <v>235000066.65814635</v>
      </c>
      <c r="Z287" s="494">
        <v>262205094.91659325</v>
      </c>
      <c r="AA287" s="494">
        <v>285942519.09166646</v>
      </c>
      <c r="AB287" s="494">
        <v>314232401.22943503</v>
      </c>
      <c r="AC287" s="494">
        <v>330723217.41912377</v>
      </c>
      <c r="AD287" s="494">
        <v>354592525.91735601</v>
      </c>
      <c r="AE287" s="494">
        <v>380376632.73521322</v>
      </c>
      <c r="AF287" s="494">
        <v>377355024.53524977</v>
      </c>
      <c r="AG287" s="494">
        <v>550304744.9679749</v>
      </c>
      <c r="AH287" s="494">
        <v>720524559.59797549</v>
      </c>
      <c r="AI287" s="494">
        <v>753848615.98712921</v>
      </c>
      <c r="AJ287" s="494">
        <v>750495712.0271281</v>
      </c>
      <c r="AK287" s="494">
        <v>746269318.75477338</v>
      </c>
    </row>
    <row r="288" spans="1:37">
      <c r="B288" s="36"/>
      <c r="D288" s="5" t="s">
        <v>901</v>
      </c>
      <c r="J288" s="627"/>
      <c r="K288" s="494"/>
      <c r="L288" s="494"/>
      <c r="M288" s="494"/>
      <c r="N288" s="494"/>
      <c r="O288" s="494"/>
      <c r="P288" s="494"/>
      <c r="Q288" s="494">
        <v>205577666.10000002</v>
      </c>
      <c r="R288" s="494">
        <v>217297013.40000004</v>
      </c>
      <c r="S288" s="494">
        <v>226794421.19999999</v>
      </c>
      <c r="T288" s="494">
        <v>259560109.53</v>
      </c>
      <c r="U288" s="494">
        <v>278234308.71281403</v>
      </c>
      <c r="V288" s="494">
        <v>305653658.50874442</v>
      </c>
      <c r="W288" s="494">
        <v>304043248.3356595</v>
      </c>
      <c r="X288" s="494">
        <v>310289811.71371323</v>
      </c>
      <c r="Y288" s="494">
        <v>317336281.51715893</v>
      </c>
      <c r="Z288" s="494">
        <v>322686974.67756432</v>
      </c>
      <c r="AA288" s="494">
        <v>327070459.79199344</v>
      </c>
      <c r="AB288" s="494">
        <v>331374829.46635187</v>
      </c>
      <c r="AC288" s="494">
        <v>330150232.97679251</v>
      </c>
      <c r="AD288" s="494">
        <v>328580257.50981736</v>
      </c>
      <c r="AE288" s="494">
        <v>327658670.80604708</v>
      </c>
      <c r="AF288" s="494">
        <v>356307521.37513852</v>
      </c>
      <c r="AG288" s="494">
        <v>503301502.08264309</v>
      </c>
      <c r="AH288" s="494">
        <v>598524193.35489285</v>
      </c>
      <c r="AI288" s="494">
        <v>626585264.07072008</v>
      </c>
      <c r="AJ288" s="494">
        <v>624141550.43445849</v>
      </c>
      <c r="AK288" s="494">
        <v>622632011.71278214</v>
      </c>
    </row>
    <row r="289" spans="1:37" ht="15.75">
      <c r="D289" s="29" t="s">
        <v>37</v>
      </c>
      <c r="J289" s="627"/>
      <c r="K289" s="494"/>
      <c r="L289" s="494"/>
      <c r="M289" s="539"/>
      <c r="N289" s="539"/>
      <c r="O289" s="539"/>
      <c r="P289" s="539"/>
      <c r="Q289" s="539">
        <v>984860508.50000012</v>
      </c>
      <c r="R289" s="539">
        <v>1038834723.5000002</v>
      </c>
      <c r="S289" s="539">
        <v>1175893844.8999999</v>
      </c>
      <c r="T289" s="539">
        <v>1343702037.3524821</v>
      </c>
      <c r="U289" s="539">
        <v>1271671995.2584355</v>
      </c>
      <c r="V289" s="539">
        <v>1262451763.6315033</v>
      </c>
      <c r="W289" s="539">
        <v>1261788278.5061786</v>
      </c>
      <c r="X289" s="539">
        <v>1297885090.0234392</v>
      </c>
      <c r="Y289" s="539">
        <v>1337167528.7938254</v>
      </c>
      <c r="Z289" s="539">
        <v>1402576426.6021674</v>
      </c>
      <c r="AA289" s="539">
        <v>1441570226.1110651</v>
      </c>
      <c r="AB289" s="539">
        <v>1523678751.6489305</v>
      </c>
      <c r="AC289" s="539">
        <v>1585723456.9524844</v>
      </c>
      <c r="AD289" s="539">
        <v>1650567613.2494929</v>
      </c>
      <c r="AE289" s="539">
        <v>1728744061.4293752</v>
      </c>
      <c r="AF289" s="539">
        <v>1768898837.0431426</v>
      </c>
      <c r="AG289" s="539">
        <v>2590594460.8781033</v>
      </c>
      <c r="AH289" s="539">
        <v>3087397937.4381447</v>
      </c>
      <c r="AI289" s="539">
        <v>3372789984.9774842</v>
      </c>
      <c r="AJ289" s="539">
        <v>3373842848.9594965</v>
      </c>
      <c r="AK289" s="539">
        <v>3378417470.1715317</v>
      </c>
    </row>
    <row r="290" spans="1:37" ht="15.75">
      <c r="A290" s="106"/>
      <c r="B290" s="106"/>
      <c r="D290" s="29"/>
      <c r="J290" s="627"/>
      <c r="K290" s="29"/>
      <c r="L290" s="29"/>
      <c r="M290" s="29"/>
      <c r="N290" s="29"/>
      <c r="O290" s="29"/>
      <c r="P290" s="29"/>
      <c r="Q290" s="29"/>
      <c r="R290" s="29"/>
      <c r="S290" s="29"/>
      <c r="T290" s="29"/>
      <c r="U290" s="29"/>
      <c r="V290" s="29"/>
      <c r="W290" s="29"/>
      <c r="X290" s="29"/>
      <c r="Y290" s="29"/>
      <c r="Z290" s="29"/>
      <c r="AA290" s="29"/>
      <c r="AB290" s="29"/>
      <c r="AC290" s="29"/>
      <c r="AD290" s="29"/>
      <c r="AE290" s="29"/>
      <c r="AF290" s="29"/>
      <c r="AG290" s="29"/>
      <c r="AH290" s="29"/>
      <c r="AI290" s="29"/>
      <c r="AJ290" s="29"/>
      <c r="AK290" s="29"/>
    </row>
    <row r="291" spans="1:37" ht="15.75">
      <c r="C291" s="5"/>
      <c r="D291" s="1008" t="s">
        <v>1169</v>
      </c>
      <c r="E291" s="1009"/>
      <c r="F291" s="1009"/>
      <c r="G291" s="1010" t="s">
        <v>547</v>
      </c>
      <c r="H291" s="1010"/>
      <c r="I291" s="1012">
        <v>2002</v>
      </c>
      <c r="J291" s="1012">
        <v>2003</v>
      </c>
      <c r="K291" s="1012">
        <v>2004</v>
      </c>
      <c r="L291" s="1012">
        <v>2005</v>
      </c>
      <c r="M291" s="1012">
        <v>2006</v>
      </c>
      <c r="N291" s="1012">
        <v>2007</v>
      </c>
      <c r="O291" s="1012">
        <v>2008</v>
      </c>
      <c r="P291" s="1012">
        <v>2009</v>
      </c>
      <c r="Q291" s="1012">
        <v>2010</v>
      </c>
      <c r="R291" s="1012">
        <v>2011</v>
      </c>
      <c r="S291" s="1012">
        <v>2012</v>
      </c>
      <c r="T291" s="1012">
        <v>2013</v>
      </c>
      <c r="U291" s="1012">
        <v>2014</v>
      </c>
      <c r="V291" s="1012">
        <v>2015</v>
      </c>
      <c r="W291" s="1012">
        <v>2016</v>
      </c>
      <c r="X291" s="1012">
        <v>2017</v>
      </c>
      <c r="Y291" s="1012">
        <v>2018</v>
      </c>
      <c r="Z291" s="1012">
        <v>2019</v>
      </c>
      <c r="AA291" s="1012">
        <v>2020</v>
      </c>
      <c r="AB291" s="1012">
        <v>2021</v>
      </c>
      <c r="AC291" s="1012">
        <v>2022</v>
      </c>
      <c r="AD291" s="1012">
        <v>2023</v>
      </c>
      <c r="AE291" s="1012">
        <v>2024</v>
      </c>
      <c r="AF291" s="1012">
        <v>2025</v>
      </c>
      <c r="AG291" s="1012">
        <v>2026</v>
      </c>
      <c r="AH291" s="1012">
        <v>2027</v>
      </c>
      <c r="AI291" s="1012">
        <v>2028</v>
      </c>
      <c r="AJ291" s="1012">
        <v>2029</v>
      </c>
      <c r="AK291" s="1049">
        <v>2030</v>
      </c>
    </row>
    <row r="292" spans="1:37">
      <c r="D292" s="5" t="s">
        <v>635</v>
      </c>
      <c r="K292" s="494"/>
      <c r="L292" s="494"/>
      <c r="M292" s="494"/>
      <c r="N292" s="494"/>
      <c r="O292" s="494"/>
      <c r="P292" s="494"/>
      <c r="Q292" s="494">
        <v>176604636.46859384</v>
      </c>
      <c r="R292" s="494">
        <v>168472311.13368139</v>
      </c>
      <c r="S292" s="494">
        <v>181885703.79603288</v>
      </c>
      <c r="T292" s="494" t="e">
        <v>#DIV/0!</v>
      </c>
      <c r="U292" s="494" t="e">
        <v>#DIV/0!</v>
      </c>
      <c r="V292" s="494" t="e">
        <v>#DIV/0!</v>
      </c>
      <c r="W292" s="494" t="e">
        <v>#DIV/0!</v>
      </c>
      <c r="X292" s="494" t="e">
        <v>#DIV/0!</v>
      </c>
      <c r="Y292" s="494" t="e">
        <v>#DIV/0!</v>
      </c>
      <c r="Z292" s="494" t="e">
        <v>#DIV/0!</v>
      </c>
      <c r="AA292" s="494" t="e">
        <v>#DIV/0!</v>
      </c>
      <c r="AB292" s="494" t="e">
        <v>#DIV/0!</v>
      </c>
      <c r="AC292" s="494" t="e">
        <v>#DIV/0!</v>
      </c>
      <c r="AD292" s="494" t="e">
        <v>#DIV/0!</v>
      </c>
      <c r="AE292" s="494" t="e">
        <v>#DIV/0!</v>
      </c>
      <c r="AF292" s="494" t="e">
        <v>#DIV/0!</v>
      </c>
      <c r="AG292" s="494" t="e">
        <v>#DIV/0!</v>
      </c>
      <c r="AH292" s="494" t="e">
        <v>#DIV/0!</v>
      </c>
      <c r="AI292" s="494" t="e">
        <v>#DIV/0!</v>
      </c>
      <c r="AJ292" s="494" t="e">
        <v>#DIV/0!</v>
      </c>
      <c r="AK292" s="494" t="e">
        <v>#DIV/0!</v>
      </c>
    </row>
    <row r="293" spans="1:37">
      <c r="D293" s="5" t="s">
        <v>552</v>
      </c>
      <c r="K293" s="494"/>
      <c r="L293" s="494"/>
      <c r="M293" s="494"/>
      <c r="N293" s="494"/>
      <c r="O293" s="494"/>
      <c r="P293" s="494"/>
      <c r="Q293" s="494">
        <v>248697336.49190322</v>
      </c>
      <c r="R293" s="494">
        <v>252565305.05504787</v>
      </c>
      <c r="S293" s="494">
        <v>291181976.27790236</v>
      </c>
      <c r="T293" s="494" t="e">
        <v>#DIV/0!</v>
      </c>
      <c r="U293" s="494" t="e">
        <v>#DIV/0!</v>
      </c>
      <c r="V293" s="494" t="e">
        <v>#DIV/0!</v>
      </c>
      <c r="W293" s="494" t="e">
        <v>#DIV/0!</v>
      </c>
      <c r="X293" s="494" t="e">
        <v>#DIV/0!</v>
      </c>
      <c r="Y293" s="494" t="e">
        <v>#DIV/0!</v>
      </c>
      <c r="Z293" s="494" t="e">
        <v>#DIV/0!</v>
      </c>
      <c r="AA293" s="494" t="e">
        <v>#DIV/0!</v>
      </c>
      <c r="AB293" s="494" t="e">
        <v>#DIV/0!</v>
      </c>
      <c r="AC293" s="494" t="e">
        <v>#DIV/0!</v>
      </c>
      <c r="AD293" s="494" t="e">
        <v>#DIV/0!</v>
      </c>
      <c r="AE293" s="494" t="e">
        <v>#DIV/0!</v>
      </c>
      <c r="AF293" s="494" t="e">
        <v>#DIV/0!</v>
      </c>
      <c r="AG293" s="494" t="e">
        <v>#DIV/0!</v>
      </c>
      <c r="AH293" s="494" t="e">
        <v>#DIV/0!</v>
      </c>
      <c r="AI293" s="494" t="e">
        <v>#DIV/0!</v>
      </c>
      <c r="AJ293" s="494" t="e">
        <v>#DIV/0!</v>
      </c>
      <c r="AK293" s="494" t="e">
        <v>#DIV/0!</v>
      </c>
    </row>
    <row r="294" spans="1:37">
      <c r="B294" s="36"/>
      <c r="D294" s="5" t="s">
        <v>553</v>
      </c>
      <c r="J294" s="627"/>
      <c r="K294" s="494"/>
      <c r="L294" s="494"/>
      <c r="M294" s="494"/>
      <c r="N294" s="494"/>
      <c r="O294" s="494"/>
      <c r="P294" s="494"/>
      <c r="Q294" s="494">
        <v>49448593.220612332</v>
      </c>
      <c r="R294" s="494">
        <v>53918435.9106282</v>
      </c>
      <c r="S294" s="494">
        <v>60085169.708138578</v>
      </c>
      <c r="T294" s="494" t="e">
        <v>#DIV/0!</v>
      </c>
      <c r="U294" s="494" t="e">
        <v>#DIV/0!</v>
      </c>
      <c r="V294" s="494" t="e">
        <v>#DIV/0!</v>
      </c>
      <c r="W294" s="494" t="e">
        <v>#DIV/0!</v>
      </c>
      <c r="X294" s="494" t="e">
        <v>#DIV/0!</v>
      </c>
      <c r="Y294" s="494" t="e">
        <v>#DIV/0!</v>
      </c>
      <c r="Z294" s="494" t="e">
        <v>#DIV/0!</v>
      </c>
      <c r="AA294" s="494" t="e">
        <v>#DIV/0!</v>
      </c>
      <c r="AB294" s="494" t="e">
        <v>#DIV/0!</v>
      </c>
      <c r="AC294" s="494" t="e">
        <v>#DIV/0!</v>
      </c>
      <c r="AD294" s="494" t="e">
        <v>#DIV/0!</v>
      </c>
      <c r="AE294" s="494" t="e">
        <v>#DIV/0!</v>
      </c>
      <c r="AF294" s="494" t="e">
        <v>#DIV/0!</v>
      </c>
      <c r="AG294" s="494" t="e">
        <v>#DIV/0!</v>
      </c>
      <c r="AH294" s="494" t="e">
        <v>#DIV/0!</v>
      </c>
      <c r="AI294" s="494" t="e">
        <v>#DIV/0!</v>
      </c>
      <c r="AJ294" s="494" t="e">
        <v>#DIV/0!</v>
      </c>
      <c r="AK294" s="494" t="e">
        <v>#DIV/0!</v>
      </c>
    </row>
    <row r="295" spans="1:37">
      <c r="B295" s="36"/>
      <c r="D295" s="5" t="s">
        <v>1155</v>
      </c>
      <c r="J295" s="627"/>
      <c r="K295" s="494"/>
      <c r="L295" s="494"/>
      <c r="M295" s="494"/>
      <c r="N295" s="494"/>
      <c r="O295" s="494"/>
      <c r="P295" s="494"/>
      <c r="Q295" s="494">
        <v>183250668.99403393</v>
      </c>
      <c r="R295" s="494">
        <v>195809056.7280708</v>
      </c>
      <c r="S295" s="494">
        <v>212609062.04418269</v>
      </c>
      <c r="T295" s="494" t="e">
        <v>#DIV/0!</v>
      </c>
      <c r="U295" s="494" t="e">
        <v>#DIV/0!</v>
      </c>
      <c r="V295" s="494" t="e">
        <v>#DIV/0!</v>
      </c>
      <c r="W295" s="494" t="e">
        <v>#DIV/0!</v>
      </c>
      <c r="X295" s="494" t="e">
        <v>#DIV/0!</v>
      </c>
      <c r="Y295" s="494" t="e">
        <v>#DIV/0!</v>
      </c>
      <c r="Z295" s="494" t="e">
        <v>#DIV/0!</v>
      </c>
      <c r="AA295" s="494" t="e">
        <v>#DIV/0!</v>
      </c>
      <c r="AB295" s="494" t="e">
        <v>#DIV/0!</v>
      </c>
      <c r="AC295" s="494" t="e">
        <v>#DIV/0!</v>
      </c>
      <c r="AD295" s="494" t="e">
        <v>#DIV/0!</v>
      </c>
      <c r="AE295" s="494" t="e">
        <v>#DIV/0!</v>
      </c>
      <c r="AF295" s="494" t="e">
        <v>#DIV/0!</v>
      </c>
      <c r="AG295" s="494" t="e">
        <v>#DIV/0!</v>
      </c>
      <c r="AH295" s="494" t="e">
        <v>#DIV/0!</v>
      </c>
      <c r="AI295" s="494" t="e">
        <v>#DIV/0!</v>
      </c>
      <c r="AJ295" s="494" t="e">
        <v>#DIV/0!</v>
      </c>
      <c r="AK295" s="494" t="e">
        <v>#DIV/0!</v>
      </c>
    </row>
    <row r="296" spans="1:37">
      <c r="B296" s="36"/>
      <c r="D296" s="5" t="s">
        <v>901</v>
      </c>
      <c r="J296" s="627"/>
      <c r="K296" s="494"/>
      <c r="L296" s="494"/>
      <c r="M296" s="494"/>
      <c r="N296" s="494"/>
      <c r="O296" s="494"/>
      <c r="P296" s="494"/>
      <c r="Q296" s="494">
        <v>165842740.7797792</v>
      </c>
      <c r="R296" s="494">
        <v>177794091.63595417</v>
      </c>
      <c r="S296" s="494">
        <v>182087528.35991544</v>
      </c>
      <c r="T296" s="494" t="e">
        <v>#DIV/0!</v>
      </c>
      <c r="U296" s="494" t="e">
        <v>#DIV/0!</v>
      </c>
      <c r="V296" s="494" t="e">
        <v>#DIV/0!</v>
      </c>
      <c r="W296" s="494" t="e">
        <v>#DIV/0!</v>
      </c>
      <c r="X296" s="494" t="e">
        <v>#DIV/0!</v>
      </c>
      <c r="Y296" s="494" t="e">
        <v>#DIV/0!</v>
      </c>
      <c r="Z296" s="494" t="e">
        <v>#DIV/0!</v>
      </c>
      <c r="AA296" s="494" t="e">
        <v>#DIV/0!</v>
      </c>
      <c r="AB296" s="494" t="e">
        <v>#DIV/0!</v>
      </c>
      <c r="AC296" s="494" t="e">
        <v>#DIV/0!</v>
      </c>
      <c r="AD296" s="494" t="e">
        <v>#DIV/0!</v>
      </c>
      <c r="AE296" s="494" t="e">
        <v>#DIV/0!</v>
      </c>
      <c r="AF296" s="494" t="e">
        <v>#DIV/0!</v>
      </c>
      <c r="AG296" s="494" t="e">
        <v>#DIV/0!</v>
      </c>
      <c r="AH296" s="494" t="e">
        <v>#DIV/0!</v>
      </c>
      <c r="AI296" s="494" t="e">
        <v>#DIV/0!</v>
      </c>
      <c r="AJ296" s="494" t="e">
        <v>#DIV/0!</v>
      </c>
      <c r="AK296" s="494" t="e">
        <v>#DIV/0!</v>
      </c>
    </row>
    <row r="297" spans="1:37" ht="15.75">
      <c r="D297" s="29" t="s">
        <v>37</v>
      </c>
      <c r="J297" s="627"/>
      <c r="K297" s="494"/>
      <c r="L297" s="494"/>
      <c r="M297" s="539"/>
      <c r="N297" s="539"/>
      <c r="O297" s="539"/>
      <c r="P297" s="539"/>
      <c r="Q297" s="539">
        <v>823843975.95492244</v>
      </c>
      <c r="R297" s="539">
        <v>848559200.46338248</v>
      </c>
      <c r="S297" s="539">
        <v>927849440.18617201</v>
      </c>
      <c r="T297" s="539" t="e">
        <v>#DIV/0!</v>
      </c>
      <c r="U297" s="539" t="e">
        <v>#DIV/0!</v>
      </c>
      <c r="V297" s="539" t="e">
        <v>#DIV/0!</v>
      </c>
      <c r="W297" s="539" t="e">
        <v>#DIV/0!</v>
      </c>
      <c r="X297" s="539" t="e">
        <v>#DIV/0!</v>
      </c>
      <c r="Y297" s="539" t="e">
        <v>#DIV/0!</v>
      </c>
      <c r="Z297" s="539" t="e">
        <v>#DIV/0!</v>
      </c>
      <c r="AA297" s="539" t="e">
        <v>#DIV/0!</v>
      </c>
      <c r="AB297" s="539" t="e">
        <v>#DIV/0!</v>
      </c>
      <c r="AC297" s="539" t="e">
        <v>#DIV/0!</v>
      </c>
      <c r="AD297" s="539" t="e">
        <v>#DIV/0!</v>
      </c>
      <c r="AE297" s="539" t="e">
        <v>#DIV/0!</v>
      </c>
      <c r="AF297" s="539" t="e">
        <v>#DIV/0!</v>
      </c>
      <c r="AG297" s="539" t="e">
        <v>#DIV/0!</v>
      </c>
      <c r="AH297" s="539" t="e">
        <v>#DIV/0!</v>
      </c>
      <c r="AI297" s="539" t="e">
        <v>#DIV/0!</v>
      </c>
      <c r="AJ297" s="539" t="e">
        <v>#DIV/0!</v>
      </c>
      <c r="AK297" s="539" t="e">
        <v>#DIV/0!</v>
      </c>
    </row>
    <row r="298" spans="1:37">
      <c r="A298" s="106"/>
      <c r="B298" s="106"/>
      <c r="J298" s="627"/>
    </row>
    <row r="299" spans="1:37" ht="15.75">
      <c r="C299" s="5"/>
      <c r="D299" s="1008" t="s">
        <v>1170</v>
      </c>
      <c r="E299" s="1009"/>
      <c r="F299" s="1009"/>
      <c r="G299" s="1010" t="s">
        <v>547</v>
      </c>
      <c r="H299" s="1010"/>
      <c r="I299" s="1012">
        <v>2002</v>
      </c>
      <c r="J299" s="1012">
        <v>2003</v>
      </c>
      <c r="K299" s="1012">
        <v>2004</v>
      </c>
      <c r="L299" s="1012">
        <v>2005</v>
      </c>
      <c r="M299" s="1012">
        <v>2006</v>
      </c>
      <c r="N299" s="1012">
        <v>2007</v>
      </c>
      <c r="O299" s="1012">
        <v>2008</v>
      </c>
      <c r="P299" s="1012">
        <v>2009</v>
      </c>
      <c r="Q299" s="1012">
        <v>2010</v>
      </c>
      <c r="R299" s="1012">
        <v>2011</v>
      </c>
      <c r="S299" s="1012">
        <v>2012</v>
      </c>
      <c r="T299" s="1012">
        <v>2013</v>
      </c>
      <c r="U299" s="1012">
        <v>2014</v>
      </c>
      <c r="V299" s="1012">
        <v>2015</v>
      </c>
      <c r="W299" s="1012">
        <v>2016</v>
      </c>
      <c r="X299" s="1012">
        <v>2017</v>
      </c>
      <c r="Y299" s="1012">
        <v>2018</v>
      </c>
      <c r="Z299" s="1012">
        <v>2019</v>
      </c>
      <c r="AA299" s="1012">
        <v>2020</v>
      </c>
      <c r="AB299" s="1012">
        <v>2021</v>
      </c>
      <c r="AC299" s="1012">
        <v>2022</v>
      </c>
      <c r="AD299" s="1012">
        <v>2023</v>
      </c>
      <c r="AE299" s="1012">
        <v>2024</v>
      </c>
      <c r="AF299" s="1012">
        <v>2025</v>
      </c>
      <c r="AG299" s="1012">
        <v>2026</v>
      </c>
      <c r="AH299" s="1012">
        <v>2027</v>
      </c>
      <c r="AI299" s="1012">
        <v>2028</v>
      </c>
      <c r="AJ299" s="1012">
        <v>2029</v>
      </c>
      <c r="AK299" s="1049">
        <v>2030</v>
      </c>
    </row>
    <row r="300" spans="1:37">
      <c r="D300" s="5" t="s">
        <v>635</v>
      </c>
      <c r="K300" s="494"/>
      <c r="L300" s="494"/>
      <c r="M300" s="494"/>
      <c r="N300" s="494"/>
      <c r="O300" s="494"/>
      <c r="P300" s="494"/>
      <c r="Q300" s="494">
        <v>-82.973033779340085</v>
      </c>
      <c r="R300" s="494">
        <v>-57.542212778083353</v>
      </c>
      <c r="S300" s="494">
        <v>-76.455526181824212</v>
      </c>
      <c r="T300" s="494" t="e">
        <v>#DIV/0!</v>
      </c>
      <c r="U300" s="494" t="e">
        <v>#DIV/0!</v>
      </c>
      <c r="V300" s="494" t="e">
        <v>#DIV/0!</v>
      </c>
      <c r="W300" s="494" t="e">
        <v>#DIV/0!</v>
      </c>
      <c r="X300" s="494" t="e">
        <v>#DIV/0!</v>
      </c>
      <c r="Y300" s="494" t="e">
        <v>#DIV/0!</v>
      </c>
      <c r="Z300" s="494" t="e">
        <v>#DIV/0!</v>
      </c>
      <c r="AA300" s="494" t="e">
        <v>#DIV/0!</v>
      </c>
      <c r="AB300" s="494" t="e">
        <v>#DIV/0!</v>
      </c>
      <c r="AC300" s="494" t="e">
        <v>#DIV/0!</v>
      </c>
      <c r="AD300" s="494" t="e">
        <v>#DIV/0!</v>
      </c>
      <c r="AE300" s="494" t="e">
        <v>#DIV/0!</v>
      </c>
      <c r="AF300" s="494" t="e">
        <v>#DIV/0!</v>
      </c>
      <c r="AG300" s="494" t="e">
        <v>#DIV/0!</v>
      </c>
      <c r="AH300" s="494" t="e">
        <v>#DIV/0!</v>
      </c>
      <c r="AI300" s="494" t="e">
        <v>#DIV/0!</v>
      </c>
      <c r="AJ300" s="494" t="e">
        <v>#DIV/0!</v>
      </c>
      <c r="AK300" s="494" t="e">
        <v>#DIV/0!</v>
      </c>
    </row>
    <row r="301" spans="1:37">
      <c r="D301" s="5" t="s">
        <v>552</v>
      </c>
      <c r="K301" s="494"/>
      <c r="L301" s="494"/>
      <c r="M301" s="494"/>
      <c r="N301" s="494"/>
      <c r="O301" s="494"/>
      <c r="P301" s="494"/>
      <c r="Q301" s="494">
        <v>-6.1899135444604756</v>
      </c>
      <c r="R301" s="494">
        <v>-74.011926080436112</v>
      </c>
      <c r="S301" s="494">
        <v>-87.339559170847537</v>
      </c>
      <c r="T301" s="494" t="e">
        <v>#DIV/0!</v>
      </c>
      <c r="U301" s="494" t="e">
        <v>#DIV/0!</v>
      </c>
      <c r="V301" s="494" t="e">
        <v>#DIV/0!</v>
      </c>
      <c r="W301" s="494" t="e">
        <v>#DIV/0!</v>
      </c>
      <c r="X301" s="494" t="e">
        <v>#DIV/0!</v>
      </c>
      <c r="Y301" s="494" t="e">
        <v>#DIV/0!</v>
      </c>
      <c r="Z301" s="494" t="e">
        <v>#DIV/0!</v>
      </c>
      <c r="AA301" s="494" t="e">
        <v>#DIV/0!</v>
      </c>
      <c r="AB301" s="494" t="e">
        <v>#DIV/0!</v>
      </c>
      <c r="AC301" s="494" t="e">
        <v>#DIV/0!</v>
      </c>
      <c r="AD301" s="494" t="e">
        <v>#DIV/0!</v>
      </c>
      <c r="AE301" s="494" t="e">
        <v>#DIV/0!</v>
      </c>
      <c r="AF301" s="494" t="e">
        <v>#DIV/0!</v>
      </c>
      <c r="AG301" s="494" t="e">
        <v>#DIV/0!</v>
      </c>
      <c r="AH301" s="494" t="e">
        <v>#DIV/0!</v>
      </c>
      <c r="AI301" s="494" t="e">
        <v>#DIV/0!</v>
      </c>
      <c r="AJ301" s="494" t="e">
        <v>#DIV/0!</v>
      </c>
      <c r="AK301" s="494" t="e">
        <v>#DIV/0!</v>
      </c>
    </row>
    <row r="302" spans="1:37">
      <c r="B302" s="36"/>
      <c r="D302" s="5" t="s">
        <v>553</v>
      </c>
      <c r="J302" s="627"/>
      <c r="K302" s="494"/>
      <c r="L302" s="494"/>
      <c r="M302" s="494"/>
      <c r="N302" s="494"/>
      <c r="O302" s="494"/>
      <c r="P302" s="494"/>
      <c r="Q302" s="494">
        <v>-18.410999321536437</v>
      </c>
      <c r="R302" s="494">
        <v>-11.71718407248377</v>
      </c>
      <c r="S302" s="494">
        <v>-14.921401832397125</v>
      </c>
      <c r="T302" s="494" t="e">
        <v>#DIV/0!</v>
      </c>
      <c r="U302" s="494" t="e">
        <v>#DIV/0!</v>
      </c>
      <c r="V302" s="494" t="e">
        <v>#DIV/0!</v>
      </c>
      <c r="W302" s="494" t="e">
        <v>#DIV/0!</v>
      </c>
      <c r="X302" s="494" t="e">
        <v>#DIV/0!</v>
      </c>
      <c r="Y302" s="494" t="e">
        <v>#DIV/0!</v>
      </c>
      <c r="Z302" s="494" t="e">
        <v>#DIV/0!</v>
      </c>
      <c r="AA302" s="494" t="e">
        <v>#DIV/0!</v>
      </c>
      <c r="AB302" s="494" t="e">
        <v>#DIV/0!</v>
      </c>
      <c r="AC302" s="494" t="e">
        <v>#DIV/0!</v>
      </c>
      <c r="AD302" s="494" t="e">
        <v>#DIV/0!</v>
      </c>
      <c r="AE302" s="494" t="e">
        <v>#DIV/0!</v>
      </c>
      <c r="AF302" s="494" t="e">
        <v>#DIV/0!</v>
      </c>
      <c r="AG302" s="494" t="e">
        <v>#DIV/0!</v>
      </c>
      <c r="AH302" s="494" t="e">
        <v>#DIV/0!</v>
      </c>
      <c r="AI302" s="494" t="e">
        <v>#DIV/0!</v>
      </c>
      <c r="AJ302" s="494" t="e">
        <v>#DIV/0!</v>
      </c>
      <c r="AK302" s="494" t="e">
        <v>#DIV/0!</v>
      </c>
    </row>
    <row r="303" spans="1:37">
      <c r="B303" s="36"/>
      <c r="D303" s="5" t="s">
        <v>1155</v>
      </c>
      <c r="J303" s="627"/>
      <c r="K303" s="494"/>
      <c r="L303" s="494"/>
      <c r="M303" s="494"/>
      <c r="N303" s="494"/>
      <c r="O303" s="494"/>
      <c r="P303" s="494"/>
      <c r="Q303" s="494">
        <v>-13.707660579519839</v>
      </c>
      <c r="R303" s="494">
        <v>-7.5012783415687085</v>
      </c>
      <c r="S303" s="494">
        <v>-24.621024688674421</v>
      </c>
      <c r="T303" s="494" t="e">
        <v>#DIV/0!</v>
      </c>
      <c r="U303" s="494" t="e">
        <v>#DIV/0!</v>
      </c>
      <c r="V303" s="494" t="e">
        <v>#DIV/0!</v>
      </c>
      <c r="W303" s="494" t="e">
        <v>#DIV/0!</v>
      </c>
      <c r="X303" s="494" t="e">
        <v>#DIV/0!</v>
      </c>
      <c r="Y303" s="494" t="e">
        <v>#DIV/0!</v>
      </c>
      <c r="Z303" s="494" t="e">
        <v>#DIV/0!</v>
      </c>
      <c r="AA303" s="494" t="e">
        <v>#DIV/0!</v>
      </c>
      <c r="AB303" s="494" t="e">
        <v>#DIV/0!</v>
      </c>
      <c r="AC303" s="494" t="e">
        <v>#DIV/0!</v>
      </c>
      <c r="AD303" s="494" t="e">
        <v>#DIV/0!</v>
      </c>
      <c r="AE303" s="494" t="e">
        <v>#DIV/0!</v>
      </c>
      <c r="AF303" s="494" t="e">
        <v>#DIV/0!</v>
      </c>
      <c r="AG303" s="494" t="e">
        <v>#DIV/0!</v>
      </c>
      <c r="AH303" s="494" t="e">
        <v>#DIV/0!</v>
      </c>
      <c r="AI303" s="494" t="e">
        <v>#DIV/0!</v>
      </c>
      <c r="AJ303" s="494" t="e">
        <v>#DIV/0!</v>
      </c>
      <c r="AK303" s="494" t="e">
        <v>#DIV/0!</v>
      </c>
    </row>
    <row r="304" spans="1:37">
      <c r="B304" s="36"/>
      <c r="D304" s="5" t="s">
        <v>901</v>
      </c>
      <c r="J304" s="627"/>
      <c r="K304" s="494"/>
      <c r="L304" s="494"/>
      <c r="M304" s="494"/>
      <c r="N304" s="494"/>
      <c r="O304" s="494"/>
      <c r="P304" s="494"/>
      <c r="Q304" s="494">
        <v>-39.734925320220825</v>
      </c>
      <c r="R304" s="494">
        <v>-39.502921764045865</v>
      </c>
      <c r="S304" s="494">
        <v>-44.706892840084549</v>
      </c>
      <c r="T304" s="494" t="e">
        <v>#DIV/0!</v>
      </c>
      <c r="U304" s="494" t="e">
        <v>#DIV/0!</v>
      </c>
      <c r="V304" s="494" t="e">
        <v>#DIV/0!</v>
      </c>
      <c r="W304" s="494" t="e">
        <v>#DIV/0!</v>
      </c>
      <c r="X304" s="494" t="e">
        <v>#DIV/0!</v>
      </c>
      <c r="Y304" s="494" t="e">
        <v>#DIV/0!</v>
      </c>
      <c r="Z304" s="494" t="e">
        <v>#DIV/0!</v>
      </c>
      <c r="AA304" s="494" t="e">
        <v>#DIV/0!</v>
      </c>
      <c r="AB304" s="494" t="e">
        <v>#DIV/0!</v>
      </c>
      <c r="AC304" s="494" t="e">
        <v>#DIV/0!</v>
      </c>
      <c r="AD304" s="494" t="e">
        <v>#DIV/0!</v>
      </c>
      <c r="AE304" s="494" t="e">
        <v>#DIV/0!</v>
      </c>
      <c r="AF304" s="494" t="e">
        <v>#DIV/0!</v>
      </c>
      <c r="AG304" s="494" t="e">
        <v>#DIV/0!</v>
      </c>
      <c r="AH304" s="494" t="e">
        <v>#DIV/0!</v>
      </c>
      <c r="AI304" s="494" t="e">
        <v>#DIV/0!</v>
      </c>
      <c r="AJ304" s="494" t="e">
        <v>#DIV/0!</v>
      </c>
      <c r="AK304" s="494" t="e">
        <v>#DIV/0!</v>
      </c>
    </row>
    <row r="305" spans="2:37" ht="15.75">
      <c r="D305" s="29" t="s">
        <v>37</v>
      </c>
      <c r="J305" s="627"/>
      <c r="K305" s="494"/>
      <c r="L305" s="494"/>
      <c r="M305" s="494"/>
      <c r="N305" s="539"/>
      <c r="O305" s="539"/>
      <c r="P305" s="539"/>
      <c r="Q305" s="539">
        <v>-161.01653254507767</v>
      </c>
      <c r="R305" s="539">
        <v>-190.27552303661781</v>
      </c>
      <c r="S305" s="539">
        <v>-248.04440471382784</v>
      </c>
      <c r="T305" s="539" t="e">
        <v>#DIV/0!</v>
      </c>
      <c r="U305" s="539" t="e">
        <v>#DIV/0!</v>
      </c>
      <c r="V305" s="539" t="e">
        <v>#DIV/0!</v>
      </c>
      <c r="W305" s="539" t="e">
        <v>#DIV/0!</v>
      </c>
      <c r="X305" s="539" t="e">
        <v>#DIV/0!</v>
      </c>
      <c r="Y305" s="539" t="e">
        <v>#DIV/0!</v>
      </c>
      <c r="Z305" s="539" t="e">
        <v>#DIV/0!</v>
      </c>
      <c r="AA305" s="539" t="e">
        <v>#DIV/0!</v>
      </c>
      <c r="AB305" s="539" t="e">
        <v>#DIV/0!</v>
      </c>
      <c r="AC305" s="539" t="e">
        <v>#DIV/0!</v>
      </c>
      <c r="AD305" s="539" t="e">
        <v>#DIV/0!</v>
      </c>
      <c r="AE305" s="539" t="e">
        <v>#DIV/0!</v>
      </c>
      <c r="AF305" s="539" t="e">
        <v>#DIV/0!</v>
      </c>
      <c r="AG305" s="539" t="e">
        <v>#DIV/0!</v>
      </c>
      <c r="AH305" s="539" t="e">
        <v>#DIV/0!</v>
      </c>
      <c r="AI305" s="539" t="e">
        <v>#DIV/0!</v>
      </c>
      <c r="AJ305" s="539" t="e">
        <v>#DIV/0!</v>
      </c>
      <c r="AK305" s="539" t="e">
        <v>#DIV/0!</v>
      </c>
    </row>
    <row r="306" spans="2:37" ht="15.75">
      <c r="D306" s="29"/>
      <c r="J306" s="627"/>
      <c r="K306" s="494"/>
      <c r="L306" s="539"/>
      <c r="M306" s="539"/>
      <c r="N306" s="539"/>
      <c r="O306" s="539"/>
      <c r="P306" s="539"/>
      <c r="Q306" s="539"/>
      <c r="R306" s="539"/>
      <c r="S306" s="539"/>
      <c r="T306" s="539"/>
      <c r="U306" s="539"/>
      <c r="V306" s="539"/>
      <c r="W306" s="539"/>
      <c r="X306" s="539"/>
      <c r="Y306" s="539"/>
      <c r="Z306" s="539"/>
      <c r="AA306" s="539"/>
      <c r="AB306" s="539"/>
      <c r="AC306" s="539"/>
      <c r="AD306" s="539"/>
      <c r="AE306" s="539"/>
      <c r="AF306" s="539"/>
      <c r="AG306" s="539"/>
      <c r="AH306" s="539"/>
      <c r="AI306" s="539"/>
      <c r="AJ306" s="539"/>
      <c r="AK306" s="539"/>
    </row>
    <row r="307" spans="2:37" ht="15.75">
      <c r="C307" s="5"/>
      <c r="D307" s="1008" t="s">
        <v>1171</v>
      </c>
      <c r="E307" s="1009"/>
      <c r="F307" s="1009"/>
      <c r="G307" s="1010" t="s">
        <v>547</v>
      </c>
      <c r="H307" s="1010"/>
      <c r="I307" s="1012">
        <v>2002</v>
      </c>
      <c r="J307" s="1012">
        <v>2003</v>
      </c>
      <c r="K307" s="1012">
        <v>2004</v>
      </c>
      <c r="L307" s="1012">
        <v>2005</v>
      </c>
      <c r="M307" s="1012">
        <v>2006</v>
      </c>
      <c r="N307" s="1012">
        <v>2007</v>
      </c>
      <c r="O307" s="1012">
        <v>2008</v>
      </c>
      <c r="P307" s="1012">
        <v>2009</v>
      </c>
      <c r="Q307" s="1012">
        <v>2010</v>
      </c>
      <c r="R307" s="1012">
        <v>2011</v>
      </c>
      <c r="S307" s="1012">
        <v>2012</v>
      </c>
      <c r="T307" s="1012">
        <v>2013</v>
      </c>
      <c r="U307" s="1012">
        <v>2014</v>
      </c>
      <c r="V307" s="1012">
        <v>2015</v>
      </c>
      <c r="W307" s="1012">
        <v>2016</v>
      </c>
      <c r="X307" s="1012">
        <v>2017</v>
      </c>
      <c r="Y307" s="1012">
        <v>2018</v>
      </c>
      <c r="Z307" s="1012">
        <v>2019</v>
      </c>
      <c r="AA307" s="1012">
        <v>2020</v>
      </c>
      <c r="AB307" s="1012">
        <v>2021</v>
      </c>
      <c r="AC307" s="1012">
        <v>2022</v>
      </c>
      <c r="AD307" s="1012">
        <v>2023</v>
      </c>
      <c r="AE307" s="1012">
        <v>2024</v>
      </c>
      <c r="AF307" s="1012">
        <v>2025</v>
      </c>
      <c r="AG307" s="1012">
        <v>2026</v>
      </c>
      <c r="AH307" s="1012">
        <v>2027</v>
      </c>
      <c r="AI307" s="1012">
        <v>2028</v>
      </c>
      <c r="AJ307" s="1012">
        <v>2029</v>
      </c>
      <c r="AK307" s="1049">
        <v>2030</v>
      </c>
    </row>
    <row r="308" spans="2:37">
      <c r="D308" s="5" t="s">
        <v>635</v>
      </c>
      <c r="K308" s="494"/>
      <c r="L308" s="494"/>
      <c r="M308" s="494"/>
      <c r="N308" s="494"/>
      <c r="O308" s="494"/>
      <c r="P308" s="494"/>
      <c r="Q308" s="494">
        <v>-82.973033779340085</v>
      </c>
      <c r="R308" s="494">
        <v>-140.51524655742344</v>
      </c>
      <c r="S308" s="494">
        <v>-216.97077273924765</v>
      </c>
      <c r="T308" s="494" t="e">
        <v>#DIV/0!</v>
      </c>
      <c r="U308" s="494" t="e">
        <v>#DIV/0!</v>
      </c>
      <c r="V308" s="494" t="e">
        <v>#DIV/0!</v>
      </c>
      <c r="W308" s="494" t="e">
        <v>#DIV/0!</v>
      </c>
      <c r="X308" s="494" t="e">
        <v>#DIV/0!</v>
      </c>
      <c r="Y308" s="494" t="e">
        <v>#DIV/0!</v>
      </c>
      <c r="Z308" s="494" t="e">
        <v>#DIV/0!</v>
      </c>
      <c r="AA308" s="494" t="e">
        <v>#DIV/0!</v>
      </c>
      <c r="AB308" s="494" t="e">
        <v>#DIV/0!</v>
      </c>
      <c r="AC308" s="494" t="e">
        <v>#DIV/0!</v>
      </c>
      <c r="AD308" s="494" t="e">
        <v>#DIV/0!</v>
      </c>
      <c r="AE308" s="494" t="e">
        <v>#DIV/0!</v>
      </c>
      <c r="AF308" s="494" t="e">
        <v>#DIV/0!</v>
      </c>
      <c r="AG308" s="494" t="e">
        <v>#DIV/0!</v>
      </c>
      <c r="AH308" s="494" t="e">
        <v>#DIV/0!</v>
      </c>
      <c r="AI308" s="494" t="e">
        <v>#DIV/0!</v>
      </c>
      <c r="AJ308" s="494" t="e">
        <v>#DIV/0!</v>
      </c>
      <c r="AK308" s="494" t="e">
        <v>#DIV/0!</v>
      </c>
    </row>
    <row r="309" spans="2:37">
      <c r="D309" s="5" t="s">
        <v>552</v>
      </c>
      <c r="K309" s="494"/>
      <c r="L309" s="494"/>
      <c r="M309" s="494"/>
      <c r="N309" s="494"/>
      <c r="O309" s="494"/>
      <c r="P309" s="494"/>
      <c r="Q309" s="494">
        <v>-6.1899135444604756</v>
      </c>
      <c r="R309" s="494">
        <v>-80.201839624896593</v>
      </c>
      <c r="S309" s="494">
        <v>-167.54139879574413</v>
      </c>
      <c r="T309" s="494" t="e">
        <v>#DIV/0!</v>
      </c>
      <c r="U309" s="494" t="e">
        <v>#DIV/0!</v>
      </c>
      <c r="V309" s="494" t="e">
        <v>#DIV/0!</v>
      </c>
      <c r="W309" s="494" t="e">
        <v>#DIV/0!</v>
      </c>
      <c r="X309" s="494" t="e">
        <v>#DIV/0!</v>
      </c>
      <c r="Y309" s="494" t="e">
        <v>#DIV/0!</v>
      </c>
      <c r="Z309" s="494" t="e">
        <v>#DIV/0!</v>
      </c>
      <c r="AA309" s="494" t="e">
        <v>#DIV/0!</v>
      </c>
      <c r="AB309" s="494" t="e">
        <v>#DIV/0!</v>
      </c>
      <c r="AC309" s="494" t="e">
        <v>#DIV/0!</v>
      </c>
      <c r="AD309" s="494" t="e">
        <v>#DIV/0!</v>
      </c>
      <c r="AE309" s="494" t="e">
        <v>#DIV/0!</v>
      </c>
      <c r="AF309" s="494" t="e">
        <v>#DIV/0!</v>
      </c>
      <c r="AG309" s="494" t="e">
        <v>#DIV/0!</v>
      </c>
      <c r="AH309" s="494" t="e">
        <v>#DIV/0!</v>
      </c>
      <c r="AI309" s="494" t="e">
        <v>#DIV/0!</v>
      </c>
      <c r="AJ309" s="494" t="e">
        <v>#DIV/0!</v>
      </c>
      <c r="AK309" s="494" t="e">
        <v>#DIV/0!</v>
      </c>
    </row>
    <row r="310" spans="2:37">
      <c r="B310" s="36"/>
      <c r="D310" s="5" t="s">
        <v>553</v>
      </c>
      <c r="J310" s="627"/>
      <c r="K310" s="494"/>
      <c r="L310" s="494"/>
      <c r="M310" s="494"/>
      <c r="N310" s="494"/>
      <c r="O310" s="494"/>
      <c r="P310" s="494"/>
      <c r="Q310" s="494">
        <v>-18.410999321536437</v>
      </c>
      <c r="R310" s="494">
        <v>-30.128183394020205</v>
      </c>
      <c r="S310" s="494">
        <v>-45.049585226417328</v>
      </c>
      <c r="T310" s="494" t="e">
        <v>#DIV/0!</v>
      </c>
      <c r="U310" s="494" t="e">
        <v>#DIV/0!</v>
      </c>
      <c r="V310" s="494" t="e">
        <v>#DIV/0!</v>
      </c>
      <c r="W310" s="494" t="e">
        <v>#DIV/0!</v>
      </c>
      <c r="X310" s="494" t="e">
        <v>#DIV/0!</v>
      </c>
      <c r="Y310" s="494" t="e">
        <v>#DIV/0!</v>
      </c>
      <c r="Z310" s="494" t="e">
        <v>#DIV/0!</v>
      </c>
      <c r="AA310" s="494" t="e">
        <v>#DIV/0!</v>
      </c>
      <c r="AB310" s="494" t="e">
        <v>#DIV/0!</v>
      </c>
      <c r="AC310" s="494" t="e">
        <v>#DIV/0!</v>
      </c>
      <c r="AD310" s="494" t="e">
        <v>#DIV/0!</v>
      </c>
      <c r="AE310" s="494" t="e">
        <v>#DIV/0!</v>
      </c>
      <c r="AF310" s="494" t="e">
        <v>#DIV/0!</v>
      </c>
      <c r="AG310" s="494" t="e">
        <v>#DIV/0!</v>
      </c>
      <c r="AH310" s="494" t="e">
        <v>#DIV/0!</v>
      </c>
      <c r="AI310" s="494" t="e">
        <v>#DIV/0!</v>
      </c>
      <c r="AJ310" s="494" t="e">
        <v>#DIV/0!</v>
      </c>
      <c r="AK310" s="494" t="e">
        <v>#DIV/0!</v>
      </c>
    </row>
    <row r="311" spans="2:37">
      <c r="B311" s="36"/>
      <c r="D311" s="5" t="s">
        <v>1155</v>
      </c>
      <c r="J311" s="627"/>
      <c r="K311" s="494"/>
      <c r="L311" s="494"/>
      <c r="M311" s="494"/>
      <c r="N311" s="494"/>
      <c r="O311" s="494"/>
      <c r="P311" s="494"/>
      <c r="Q311" s="494">
        <v>-13.707660579519839</v>
      </c>
      <c r="R311" s="494">
        <v>-21.208938921088546</v>
      </c>
      <c r="S311" s="494">
        <v>-45.82996360976297</v>
      </c>
      <c r="T311" s="494" t="e">
        <v>#DIV/0!</v>
      </c>
      <c r="U311" s="494" t="e">
        <v>#DIV/0!</v>
      </c>
      <c r="V311" s="494" t="e">
        <v>#DIV/0!</v>
      </c>
      <c r="W311" s="494" t="e">
        <v>#DIV/0!</v>
      </c>
      <c r="X311" s="494" t="e">
        <v>#DIV/0!</v>
      </c>
      <c r="Y311" s="494" t="e">
        <v>#DIV/0!</v>
      </c>
      <c r="Z311" s="494" t="e">
        <v>#DIV/0!</v>
      </c>
      <c r="AA311" s="494" t="e">
        <v>#DIV/0!</v>
      </c>
      <c r="AB311" s="494" t="e">
        <v>#DIV/0!</v>
      </c>
      <c r="AC311" s="494" t="e">
        <v>#DIV/0!</v>
      </c>
      <c r="AD311" s="494" t="e">
        <v>#DIV/0!</v>
      </c>
      <c r="AE311" s="494" t="e">
        <v>#DIV/0!</v>
      </c>
      <c r="AF311" s="494" t="e">
        <v>#DIV/0!</v>
      </c>
      <c r="AG311" s="494" t="e">
        <v>#DIV/0!</v>
      </c>
      <c r="AH311" s="494" t="e">
        <v>#DIV/0!</v>
      </c>
      <c r="AI311" s="494" t="e">
        <v>#DIV/0!</v>
      </c>
      <c r="AJ311" s="494" t="e">
        <v>#DIV/0!</v>
      </c>
      <c r="AK311" s="494" t="e">
        <v>#DIV/0!</v>
      </c>
    </row>
    <row r="312" spans="2:37">
      <c r="B312" s="36"/>
      <c r="D312" s="5" t="s">
        <v>901</v>
      </c>
      <c r="J312" s="627"/>
      <c r="K312" s="494"/>
      <c r="L312" s="494"/>
      <c r="M312" s="494"/>
      <c r="N312" s="494"/>
      <c r="O312" s="494"/>
      <c r="P312" s="494"/>
      <c r="Q312" s="494">
        <v>-39.734925320220825</v>
      </c>
      <c r="R312" s="494">
        <v>-79.23784708426669</v>
      </c>
      <c r="S312" s="494">
        <v>-123.94473992435124</v>
      </c>
      <c r="T312" s="494" t="e">
        <v>#DIV/0!</v>
      </c>
      <c r="U312" s="494" t="e">
        <v>#DIV/0!</v>
      </c>
      <c r="V312" s="494" t="e">
        <v>#DIV/0!</v>
      </c>
      <c r="W312" s="494" t="e">
        <v>#DIV/0!</v>
      </c>
      <c r="X312" s="494" t="e">
        <v>#DIV/0!</v>
      </c>
      <c r="Y312" s="494" t="e">
        <v>#DIV/0!</v>
      </c>
      <c r="Z312" s="494" t="e">
        <v>#DIV/0!</v>
      </c>
      <c r="AA312" s="494" t="e">
        <v>#DIV/0!</v>
      </c>
      <c r="AB312" s="494" t="e">
        <v>#DIV/0!</v>
      </c>
      <c r="AC312" s="494" t="e">
        <v>#DIV/0!</v>
      </c>
      <c r="AD312" s="494" t="e">
        <v>#DIV/0!</v>
      </c>
      <c r="AE312" s="494" t="e">
        <v>#DIV/0!</v>
      </c>
      <c r="AF312" s="494" t="e">
        <v>#DIV/0!</v>
      </c>
      <c r="AG312" s="494" t="e">
        <v>#DIV/0!</v>
      </c>
      <c r="AH312" s="494" t="e">
        <v>#DIV/0!</v>
      </c>
      <c r="AI312" s="494" t="e">
        <v>#DIV/0!</v>
      </c>
      <c r="AJ312" s="494" t="e">
        <v>#DIV/0!</v>
      </c>
      <c r="AK312" s="494" t="e">
        <v>#DIV/0!</v>
      </c>
    </row>
    <row r="313" spans="2:37" ht="15.75">
      <c r="D313" s="29" t="s">
        <v>37</v>
      </c>
      <c r="J313" s="627"/>
      <c r="K313" s="494"/>
      <c r="L313" s="494"/>
      <c r="M313" s="494"/>
      <c r="N313" s="539"/>
      <c r="O313" s="539"/>
      <c r="P313" s="539"/>
      <c r="Q313" s="539">
        <v>-161.01653254507767</v>
      </c>
      <c r="R313" s="539">
        <v>-351.29205558169542</v>
      </c>
      <c r="S313" s="539">
        <v>-599.33646029552335</v>
      </c>
      <c r="T313" s="539" t="e">
        <v>#DIV/0!</v>
      </c>
      <c r="U313" s="539" t="e">
        <v>#DIV/0!</v>
      </c>
      <c r="V313" s="539" t="e">
        <v>#DIV/0!</v>
      </c>
      <c r="W313" s="539" t="e">
        <v>#DIV/0!</v>
      </c>
      <c r="X313" s="539" t="e">
        <v>#DIV/0!</v>
      </c>
      <c r="Y313" s="539" t="e">
        <v>#DIV/0!</v>
      </c>
      <c r="Z313" s="539" t="e">
        <v>#DIV/0!</v>
      </c>
      <c r="AA313" s="539" t="e">
        <v>#DIV/0!</v>
      </c>
      <c r="AB313" s="539" t="e">
        <v>#DIV/0!</v>
      </c>
      <c r="AC313" s="539" t="e">
        <v>#DIV/0!</v>
      </c>
      <c r="AD313" s="539" t="e">
        <v>#DIV/0!</v>
      </c>
      <c r="AE313" s="539" t="e">
        <v>#DIV/0!</v>
      </c>
      <c r="AF313" s="539" t="e">
        <v>#DIV/0!</v>
      </c>
      <c r="AG313" s="539" t="e">
        <v>#DIV/0!</v>
      </c>
      <c r="AH313" s="539" t="e">
        <v>#DIV/0!</v>
      </c>
      <c r="AI313" s="539" t="e">
        <v>#DIV/0!</v>
      </c>
      <c r="AJ313" s="539" t="e">
        <v>#DIV/0!</v>
      </c>
      <c r="AK313" s="539" t="e">
        <v>#DIV/0!</v>
      </c>
    </row>
    <row r="314" spans="2:37" ht="15.75">
      <c r="D314" s="29"/>
      <c r="J314" s="627"/>
      <c r="K314" s="494"/>
      <c r="L314" s="539"/>
      <c r="M314" s="539"/>
      <c r="N314" s="539"/>
      <c r="O314" s="539"/>
      <c r="P314" s="539"/>
      <c r="Q314" s="539"/>
      <c r="R314" s="539"/>
      <c r="S314" s="539"/>
      <c r="T314" s="539"/>
      <c r="U314" s="539"/>
      <c r="V314" s="539"/>
      <c r="W314" s="539"/>
      <c r="X314" s="539"/>
      <c r="Y314" s="539"/>
      <c r="Z314" s="539"/>
      <c r="AA314" s="539"/>
      <c r="AB314" s="539"/>
      <c r="AC314" s="539"/>
      <c r="AD314" s="539"/>
      <c r="AE314" s="539"/>
      <c r="AF314" s="539"/>
      <c r="AG314" s="539"/>
      <c r="AH314" s="539"/>
      <c r="AI314" s="539"/>
      <c r="AJ314" s="539"/>
      <c r="AK314" s="539"/>
    </row>
    <row r="315" spans="2:37" ht="15.75">
      <c r="C315" s="5"/>
      <c r="D315" s="1008" t="s">
        <v>1172</v>
      </c>
      <c r="E315" s="1009"/>
      <c r="F315" s="1009"/>
      <c r="G315" s="1010" t="s">
        <v>547</v>
      </c>
      <c r="H315" s="1010"/>
      <c r="I315" s="1012">
        <v>2002</v>
      </c>
      <c r="J315" s="1012">
        <v>2003</v>
      </c>
      <c r="K315" s="1012">
        <v>2004</v>
      </c>
      <c r="L315" s="1012">
        <v>2005</v>
      </c>
      <c r="M315" s="1012">
        <v>2006</v>
      </c>
      <c r="N315" s="1012">
        <v>2007</v>
      </c>
      <c r="O315" s="1012">
        <v>2008</v>
      </c>
      <c r="P315" s="1012">
        <v>2009</v>
      </c>
      <c r="Q315" s="1012">
        <v>2010</v>
      </c>
      <c r="R315" s="1012">
        <v>2011</v>
      </c>
      <c r="S315" s="1012">
        <v>2012</v>
      </c>
      <c r="T315" s="1012">
        <v>2013</v>
      </c>
      <c r="U315" s="1012">
        <v>2014</v>
      </c>
      <c r="V315" s="1012">
        <v>2015</v>
      </c>
      <c r="W315" s="1012">
        <v>2016</v>
      </c>
      <c r="X315" s="1012">
        <v>2017</v>
      </c>
      <c r="Y315" s="1012">
        <v>2018</v>
      </c>
      <c r="Z315" s="1012">
        <v>2019</v>
      </c>
      <c r="AA315" s="1012">
        <v>2020</v>
      </c>
      <c r="AB315" s="1012">
        <v>2021</v>
      </c>
      <c r="AC315" s="1012">
        <v>2022</v>
      </c>
      <c r="AD315" s="1012">
        <v>2023</v>
      </c>
      <c r="AE315" s="1012">
        <v>2024</v>
      </c>
      <c r="AF315" s="1012">
        <v>2025</v>
      </c>
      <c r="AG315" s="1012">
        <v>2026</v>
      </c>
      <c r="AH315" s="1012">
        <v>2027</v>
      </c>
      <c r="AI315" s="1012">
        <v>2028</v>
      </c>
      <c r="AJ315" s="1012">
        <v>2029</v>
      </c>
      <c r="AK315" s="1049">
        <v>2030</v>
      </c>
    </row>
    <row r="316" spans="2:37">
      <c r="D316" s="5" t="s">
        <v>635</v>
      </c>
      <c r="K316" s="494"/>
      <c r="L316" s="494"/>
      <c r="M316" s="494"/>
      <c r="N316" s="494"/>
      <c r="O316" s="494"/>
      <c r="P316" s="494"/>
      <c r="Q316" s="494">
        <v>4.7362686464071276E-2</v>
      </c>
      <c r="R316" s="494">
        <v>3.6845485002996923</v>
      </c>
      <c r="S316" s="494">
        <v>7.4753402451130748</v>
      </c>
      <c r="T316" s="494">
        <v>11.270613907040477</v>
      </c>
      <c r="U316" s="494">
        <v>-0.3463063656436205</v>
      </c>
      <c r="V316" s="494">
        <v>-9.0209845751404782E-2</v>
      </c>
      <c r="W316" s="494">
        <v>0.51824830651772025</v>
      </c>
      <c r="X316" s="494">
        <v>-0.35264521358203882</v>
      </c>
      <c r="Y316" s="494">
        <v>-1.9334356005422473</v>
      </c>
      <c r="Z316" s="494">
        <v>-3.7114580858265755</v>
      </c>
      <c r="AA316" s="494">
        <v>4.7080401206324103</v>
      </c>
      <c r="AB316" s="494">
        <v>13.010816898990452</v>
      </c>
      <c r="AC316" s="494">
        <v>21.58419494806677</v>
      </c>
      <c r="AD316" s="494">
        <v>37.58865850557661</v>
      </c>
      <c r="AE316" s="494">
        <v>57.562397484961394</v>
      </c>
      <c r="AF316" s="494">
        <v>81.510775943371186</v>
      </c>
      <c r="AG316" s="494">
        <v>109.67708444219292</v>
      </c>
      <c r="AH316" s="494">
        <v>138.13417249287701</v>
      </c>
      <c r="AI316" s="494">
        <v>166.98884365074724</v>
      </c>
      <c r="AJ316" s="494">
        <v>196.42861219654125</v>
      </c>
      <c r="AK316" s="494">
        <v>257.38475375819212</v>
      </c>
    </row>
    <row r="317" spans="2:37">
      <c r="D317" s="5" t="s">
        <v>552</v>
      </c>
      <c r="K317" s="494"/>
      <c r="L317" s="494"/>
      <c r="M317" s="494"/>
      <c r="N317" s="494"/>
      <c r="O317" s="494"/>
      <c r="P317" s="494"/>
      <c r="Q317" s="494">
        <v>0.20629620938026905</v>
      </c>
      <c r="R317" s="494">
        <v>4.9679744745671744E-2</v>
      </c>
      <c r="S317" s="494">
        <v>9.6267238126542569</v>
      </c>
      <c r="T317" s="494">
        <v>10.677396460032583</v>
      </c>
      <c r="U317" s="494">
        <v>10.493907529809057</v>
      </c>
      <c r="V317" s="494">
        <v>10.363268204259812</v>
      </c>
      <c r="W317" s="494">
        <v>10.3432048305552</v>
      </c>
      <c r="X317" s="494">
        <v>10.576716453470169</v>
      </c>
      <c r="Y317" s="494">
        <v>-13.149279318149866</v>
      </c>
      <c r="Z317" s="494">
        <v>-30.625131009367049</v>
      </c>
      <c r="AA317" s="494">
        <v>-55.204631043157519</v>
      </c>
      <c r="AB317" s="494">
        <v>-87.083895741838873</v>
      </c>
      <c r="AC317" s="494">
        <v>-124.0989420492391</v>
      </c>
      <c r="AD317" s="494">
        <v>-169.22079335464673</v>
      </c>
      <c r="AE317" s="494">
        <v>-214.92238055812601</v>
      </c>
      <c r="AF317" s="494">
        <v>-263.55512586536543</v>
      </c>
      <c r="AG317" s="494">
        <v>-314.82374020457212</v>
      </c>
      <c r="AH317" s="494">
        <v>-381.59502192080868</v>
      </c>
      <c r="AI317" s="494">
        <v>-450.91795147780249</v>
      </c>
      <c r="AJ317" s="494">
        <v>-523.06865474406686</v>
      </c>
      <c r="AK317" s="494">
        <v>-594.86053722889199</v>
      </c>
    </row>
    <row r="318" spans="2:37">
      <c r="B318" s="36"/>
      <c r="D318" s="5" t="s">
        <v>553</v>
      </c>
      <c r="J318" s="627"/>
      <c r="K318" s="494"/>
      <c r="L318" s="494"/>
      <c r="M318" s="494"/>
      <c r="N318" s="494"/>
      <c r="O318" s="494"/>
      <c r="P318" s="494"/>
      <c r="Q318" s="494">
        <v>8.0354195624053479E-2</v>
      </c>
      <c r="R318" s="494">
        <v>7.3101318772345783E-2</v>
      </c>
      <c r="S318" s="494">
        <v>-9.6151983681187034E-2</v>
      </c>
      <c r="T318" s="494">
        <v>-0.64593251157493892</v>
      </c>
      <c r="U318" s="494">
        <v>0.73902327173171944</v>
      </c>
      <c r="V318" s="494">
        <v>-0.36775230887791499</v>
      </c>
      <c r="W318" s="494">
        <v>0.78914951203185335</v>
      </c>
      <c r="X318" s="494">
        <v>2.0078825741522017</v>
      </c>
      <c r="Y318" s="494">
        <v>-20.801166676246776</v>
      </c>
      <c r="Z318" s="494">
        <v>-53.400033231427187</v>
      </c>
      <c r="AA318" s="494">
        <v>-86.172355346994109</v>
      </c>
      <c r="AB318" s="494">
        <v>-119.26814226780044</v>
      </c>
      <c r="AC318" s="494">
        <v>-152.54166327555245</v>
      </c>
      <c r="AD318" s="494">
        <v>-185.98843554544817</v>
      </c>
      <c r="AE318" s="494">
        <v>-219.57555825901972</v>
      </c>
      <c r="AF318" s="494">
        <v>-250.92454698385146</v>
      </c>
      <c r="AG318" s="494">
        <v>-282.49530860235933</v>
      </c>
      <c r="AH318" s="494">
        <v>-314.15378798932824</v>
      </c>
      <c r="AI318" s="494">
        <v>-345.84575145891495</v>
      </c>
      <c r="AJ318" s="494">
        <v>-377.71777588239263</v>
      </c>
      <c r="AK318" s="494">
        <v>-397.53457756710776</v>
      </c>
    </row>
    <row r="319" spans="2:37">
      <c r="B319" s="36"/>
      <c r="D319" s="5" t="s">
        <v>1155</v>
      </c>
      <c r="J319" s="627"/>
      <c r="K319" s="494"/>
      <c r="L319" s="494"/>
      <c r="M319" s="494"/>
      <c r="N319" s="494"/>
      <c r="O319" s="494"/>
      <c r="P319" s="494"/>
      <c r="Q319" s="494">
        <v>-0.74229175601774455</v>
      </c>
      <c r="R319" s="494">
        <v>-4.7460089878125187</v>
      </c>
      <c r="S319" s="494">
        <v>-7.4447402434189911</v>
      </c>
      <c r="T319" s="494">
        <v>-6.1554483842376468</v>
      </c>
      <c r="U319" s="494">
        <v>-0.13648680037736849</v>
      </c>
      <c r="V319" s="494">
        <v>8.1536789039800759</v>
      </c>
      <c r="W319" s="494">
        <v>17.597656365362525</v>
      </c>
      <c r="X319" s="494">
        <v>28.575028056272032</v>
      </c>
      <c r="Y319" s="494">
        <v>40.171434785243335</v>
      </c>
      <c r="Z319" s="494">
        <v>79.358134933507387</v>
      </c>
      <c r="AA319" s="494">
        <v>114.06836592007352</v>
      </c>
      <c r="AB319" s="494">
        <v>150.19966956866409</v>
      </c>
      <c r="AC319" s="494">
        <v>193.5363177026517</v>
      </c>
      <c r="AD319" s="494">
        <v>232.26869778126115</v>
      </c>
      <c r="AE319" s="494">
        <v>273.79222350186353</v>
      </c>
      <c r="AF319" s="494">
        <v>313.52807457472272</v>
      </c>
      <c r="AG319" s="494">
        <v>354.03693091094669</v>
      </c>
      <c r="AH319" s="494">
        <v>393.88068220903284</v>
      </c>
      <c r="AI319" s="494">
        <v>463.20194948891174</v>
      </c>
      <c r="AJ319" s="494">
        <v>533.75750592386009</v>
      </c>
      <c r="AK319" s="494">
        <v>726.5236974285101</v>
      </c>
    </row>
    <row r="320" spans="2:37">
      <c r="B320" s="36"/>
      <c r="D320" s="5" t="s">
        <v>901</v>
      </c>
      <c r="J320" s="627"/>
      <c r="K320" s="494"/>
      <c r="L320" s="494"/>
      <c r="M320" s="494"/>
      <c r="N320" s="494"/>
      <c r="O320" s="494"/>
      <c r="P320" s="494"/>
      <c r="Q320" s="494">
        <v>0.95869639481419322</v>
      </c>
      <c r="R320" s="494">
        <v>-0.3223821021379828</v>
      </c>
      <c r="S320" s="494">
        <v>-5.0750828564584183E-2</v>
      </c>
      <c r="T320" s="494">
        <v>-0.65408166501343246</v>
      </c>
      <c r="U320" s="494">
        <v>0.96009857407766575</v>
      </c>
      <c r="V320" s="494">
        <v>1.1520209194493294</v>
      </c>
      <c r="W320" s="494">
        <v>1.8392715693643691</v>
      </c>
      <c r="X320" s="494">
        <v>2.8674640638704298</v>
      </c>
      <c r="Y320" s="494">
        <v>3.9066702208856938</v>
      </c>
      <c r="Z320" s="494">
        <v>5.8397042647293809</v>
      </c>
      <c r="AA320" s="494">
        <v>-2.0074119870109559</v>
      </c>
      <c r="AB320" s="494">
        <v>-16.173107383118271</v>
      </c>
      <c r="AC320" s="494">
        <v>-36.69707965633404</v>
      </c>
      <c r="AD320" s="494">
        <v>-68.660327244291665</v>
      </c>
      <c r="AE320" s="494">
        <v>-107.21213430042113</v>
      </c>
      <c r="AF320" s="494">
        <v>-155.79105734297832</v>
      </c>
      <c r="AG320" s="494">
        <v>-211.36779525574823</v>
      </c>
      <c r="AH320" s="494">
        <v>-290.76023578641031</v>
      </c>
      <c r="AI320" s="494">
        <v>-325.25077324428003</v>
      </c>
      <c r="AJ320" s="494">
        <v>-363.00294259508269</v>
      </c>
      <c r="AK320" s="494">
        <v>-366.37233538073951</v>
      </c>
    </row>
    <row r="321" spans="1:52" ht="15.75">
      <c r="D321" s="29" t="s">
        <v>37</v>
      </c>
      <c r="J321" s="627"/>
      <c r="K321" s="494"/>
      <c r="L321" s="494"/>
      <c r="M321" s="494"/>
      <c r="N321" s="539"/>
      <c r="O321" s="539"/>
      <c r="P321" s="539"/>
      <c r="Q321" s="539">
        <v>0.55041773026484253</v>
      </c>
      <c r="R321" s="539">
        <v>-1.2610615261327918</v>
      </c>
      <c r="S321" s="539">
        <v>9.5104210021025715</v>
      </c>
      <c r="T321" s="539">
        <v>14.492547806247043</v>
      </c>
      <c r="U321" s="539">
        <v>11.710236209597454</v>
      </c>
      <c r="V321" s="539">
        <v>19.211005873059896</v>
      </c>
      <c r="W321" s="539">
        <v>31.087530583831665</v>
      </c>
      <c r="X321" s="539">
        <v>43.674445934182792</v>
      </c>
      <c r="Y321" s="539">
        <v>8.1942234111901442</v>
      </c>
      <c r="Z321" s="539">
        <v>-2.5387831283840505</v>
      </c>
      <c r="AA321" s="539">
        <v>-24.607992336456647</v>
      </c>
      <c r="AB321" s="539">
        <v>-59.314658925103039</v>
      </c>
      <c r="AC321" s="539">
        <v>-98.217172330407124</v>
      </c>
      <c r="AD321" s="539">
        <v>-154.01219985754878</v>
      </c>
      <c r="AE321" s="539">
        <v>-210.35545213074195</v>
      </c>
      <c r="AF321" s="539">
        <v>-275.23187967410126</v>
      </c>
      <c r="AG321" s="539">
        <v>-344.97282870954007</v>
      </c>
      <c r="AH321" s="539">
        <v>-454.49419099463739</v>
      </c>
      <c r="AI321" s="539">
        <v>-491.82368304133854</v>
      </c>
      <c r="AJ321" s="539">
        <v>-533.6032551011408</v>
      </c>
      <c r="AK321" s="539">
        <v>-374.85899899003698</v>
      </c>
    </row>
    <row r="322" spans="1:52" ht="15.75">
      <c r="D322" s="29"/>
      <c r="J322" s="627"/>
      <c r="K322" s="494"/>
      <c r="L322" s="494"/>
      <c r="M322" s="494"/>
      <c r="N322" s="539"/>
      <c r="O322" s="539"/>
      <c r="P322" s="539"/>
      <c r="Q322" s="539"/>
      <c r="R322" s="539"/>
      <c r="S322" s="539"/>
      <c r="T322" s="539"/>
      <c r="U322" s="539"/>
      <c r="V322" s="539"/>
      <c r="W322" s="539"/>
      <c r="X322" s="539"/>
      <c r="Y322" s="539"/>
      <c r="Z322" s="539"/>
      <c r="AA322" s="539"/>
      <c r="AB322" s="539"/>
      <c r="AC322" s="539"/>
      <c r="AD322" s="539"/>
      <c r="AE322" s="539"/>
      <c r="AF322" s="539"/>
      <c r="AG322" s="539"/>
      <c r="AH322" s="539"/>
      <c r="AI322" s="539"/>
      <c r="AJ322" s="539"/>
      <c r="AK322" s="539"/>
    </row>
    <row r="323" spans="1:52" ht="15.75">
      <c r="B323" s="36" t="e">
        <v>#DIV/0!</v>
      </c>
      <c r="D323" s="29" t="s">
        <v>1173</v>
      </c>
      <c r="J323" s="627"/>
      <c r="K323" s="494"/>
      <c r="L323" s="494"/>
      <c r="M323" s="494"/>
      <c r="N323" s="539"/>
      <c r="O323" s="539"/>
      <c r="P323" s="539"/>
      <c r="Q323" s="539">
        <v>-161.56695027534252</v>
      </c>
      <c r="R323" s="539">
        <v>-350.03099405556264</v>
      </c>
      <c r="S323" s="539">
        <v>-608.84688129762594</v>
      </c>
      <c r="T323" s="539" t="e">
        <v>#DIV/0!</v>
      </c>
      <c r="U323" s="539" t="e">
        <v>#DIV/0!</v>
      </c>
      <c r="V323" s="539" t="e">
        <v>#DIV/0!</v>
      </c>
      <c r="W323" s="539" t="e">
        <v>#DIV/0!</v>
      </c>
      <c r="X323" s="539" t="e">
        <v>#DIV/0!</v>
      </c>
      <c r="Y323" s="539" t="e">
        <v>#DIV/0!</v>
      </c>
      <c r="Z323" s="539" t="e">
        <v>#DIV/0!</v>
      </c>
      <c r="AA323" s="539" t="e">
        <v>#DIV/0!</v>
      </c>
      <c r="AB323" s="539" t="e">
        <v>#DIV/0!</v>
      </c>
      <c r="AC323" s="539" t="e">
        <v>#DIV/0!</v>
      </c>
      <c r="AD323" s="539" t="e">
        <v>#DIV/0!</v>
      </c>
      <c r="AE323" s="539" t="e">
        <v>#DIV/0!</v>
      </c>
      <c r="AF323" s="539" t="e">
        <v>#DIV/0!</v>
      </c>
      <c r="AG323" s="539" t="e">
        <v>#DIV/0!</v>
      </c>
      <c r="AH323" s="539" t="e">
        <v>#DIV/0!</v>
      </c>
      <c r="AI323" s="539" t="e">
        <v>#DIV/0!</v>
      </c>
      <c r="AJ323" s="539" t="e">
        <v>#DIV/0!</v>
      </c>
      <c r="AK323" s="539" t="e">
        <v>#DIV/0!</v>
      </c>
    </row>
    <row r="324" spans="1:52" ht="15.75">
      <c r="D324" s="29"/>
      <c r="J324" s="627"/>
      <c r="K324" s="494"/>
      <c r="L324" s="539"/>
      <c r="M324" s="539"/>
      <c r="N324" s="539"/>
      <c r="O324" s="539"/>
      <c r="P324" s="539"/>
      <c r="Q324" s="539"/>
      <c r="R324" s="539"/>
      <c r="S324" s="539"/>
      <c r="T324" s="539"/>
      <c r="U324" s="539"/>
      <c r="V324" s="539"/>
      <c r="W324" s="539"/>
      <c r="X324" s="539"/>
      <c r="Y324" s="539"/>
      <c r="Z324" s="539"/>
      <c r="AA324" s="539"/>
      <c r="AB324" s="539"/>
      <c r="AC324" s="539"/>
      <c r="AD324" s="539"/>
      <c r="AE324" s="539"/>
      <c r="AF324" s="539"/>
      <c r="AG324" s="539"/>
      <c r="AH324" s="539"/>
      <c r="AI324" s="539"/>
      <c r="AJ324" s="539"/>
      <c r="AK324" s="539"/>
    </row>
    <row r="325" spans="1:52" ht="15.75">
      <c r="C325" s="5"/>
      <c r="D325" s="1008" t="s">
        <v>1174</v>
      </c>
      <c r="E325" s="1009"/>
      <c r="F325" s="1009"/>
      <c r="G325" s="1010" t="s">
        <v>547</v>
      </c>
      <c r="H325" s="1010"/>
      <c r="I325" s="1012">
        <v>2002</v>
      </c>
      <c r="J325" s="1012">
        <v>2003</v>
      </c>
      <c r="K325" s="1012">
        <v>2004</v>
      </c>
      <c r="L325" s="1012">
        <v>2005</v>
      </c>
      <c r="M325" s="1012">
        <v>2006</v>
      </c>
      <c r="N325" s="1012">
        <v>2007</v>
      </c>
      <c r="O325" s="1012">
        <v>2008</v>
      </c>
      <c r="P325" s="1012">
        <v>2009</v>
      </c>
      <c r="Q325" s="1012">
        <v>2010</v>
      </c>
      <c r="R325" s="1012">
        <v>2011</v>
      </c>
      <c r="S325" s="1012">
        <v>2012</v>
      </c>
      <c r="T325" s="1012">
        <v>2013</v>
      </c>
      <c r="U325" s="1012">
        <v>2014</v>
      </c>
      <c r="V325" s="1012">
        <v>2015</v>
      </c>
      <c r="W325" s="1012">
        <v>2016</v>
      </c>
      <c r="X325" s="1012">
        <v>2017</v>
      </c>
      <c r="Y325" s="1012">
        <v>2018</v>
      </c>
      <c r="Z325" s="1012">
        <v>2019</v>
      </c>
      <c r="AA325" s="1012">
        <v>2020</v>
      </c>
      <c r="AB325" s="1012">
        <v>2021</v>
      </c>
      <c r="AC325" s="1012">
        <v>2022</v>
      </c>
      <c r="AD325" s="1012">
        <v>2023</v>
      </c>
      <c r="AE325" s="1012">
        <v>2024</v>
      </c>
      <c r="AF325" s="1012">
        <v>2025</v>
      </c>
      <c r="AG325" s="1012">
        <v>2026</v>
      </c>
      <c r="AH325" s="1012">
        <v>2027</v>
      </c>
      <c r="AI325" s="1012">
        <v>2028</v>
      </c>
      <c r="AJ325" s="1012">
        <v>2029</v>
      </c>
      <c r="AK325" s="1049">
        <v>2030</v>
      </c>
    </row>
    <row r="326" spans="1:52">
      <c r="D326" s="5" t="s">
        <v>635</v>
      </c>
      <c r="K326" s="494"/>
      <c r="L326" s="1058"/>
      <c r="M326" s="1058"/>
      <c r="N326" s="1058"/>
      <c r="O326" s="1058"/>
      <c r="P326" s="1058"/>
      <c r="Q326" s="1058">
        <v>1.17</v>
      </c>
      <c r="R326" s="1058">
        <v>-9.9999999999999867E-2</v>
      </c>
      <c r="S326" s="1058">
        <v>-9.9999999999999867E-2</v>
      </c>
      <c r="T326" s="1058">
        <v>-9.9999999999999867E-2</v>
      </c>
      <c r="U326" s="1058">
        <v>1</v>
      </c>
      <c r="V326" s="1058">
        <v>1.0790000000000002</v>
      </c>
      <c r="W326" s="1058">
        <v>1.1519999999999999</v>
      </c>
      <c r="X326" s="1058">
        <v>1.1370000000000005</v>
      </c>
      <c r="Y326" s="1058">
        <v>0.91100000000000003</v>
      </c>
      <c r="Z326" s="1058">
        <v>0.9</v>
      </c>
      <c r="AA326" s="1058">
        <v>1.03</v>
      </c>
      <c r="AB326" s="1058">
        <v>0.97</v>
      </c>
      <c r="AC326" s="1058">
        <v>1</v>
      </c>
      <c r="AD326" s="1058">
        <v>1.02</v>
      </c>
      <c r="AE326" s="1058">
        <v>1.01</v>
      </c>
      <c r="AF326" s="1058">
        <v>1.01</v>
      </c>
      <c r="AG326" s="1058">
        <v>1.01</v>
      </c>
      <c r="AH326" s="1058">
        <v>1</v>
      </c>
      <c r="AI326" s="1058">
        <v>0.84</v>
      </c>
      <c r="AJ326" s="1058">
        <v>0.97</v>
      </c>
      <c r="AK326" s="1058">
        <v>1.08</v>
      </c>
    </row>
    <row r="327" spans="1:52">
      <c r="D327" s="5" t="s">
        <v>552</v>
      </c>
      <c r="K327" s="494"/>
      <c r="L327" s="1058"/>
      <c r="M327" s="1058"/>
      <c r="N327" s="1058"/>
      <c r="O327" s="1058"/>
      <c r="P327" s="1058"/>
      <c r="Q327" s="1058">
        <v>1.1929999999999998</v>
      </c>
      <c r="R327" s="1058">
        <v>1.04</v>
      </c>
      <c r="S327" s="1058">
        <v>1.0365165000000003</v>
      </c>
      <c r="T327" s="1058">
        <v>1.07</v>
      </c>
      <c r="U327" s="1058">
        <v>1.03</v>
      </c>
      <c r="V327" s="1058">
        <v>1.0660000000000005</v>
      </c>
      <c r="W327" s="1058">
        <v>1.01</v>
      </c>
      <c r="X327" s="1058">
        <v>1</v>
      </c>
      <c r="Y327" s="1058">
        <v>1</v>
      </c>
      <c r="Z327" s="1058">
        <v>1.0309999999999999</v>
      </c>
      <c r="AA327" s="1058">
        <v>0.96613590000000027</v>
      </c>
      <c r="AB327" s="1058">
        <v>0.96099999999999997</v>
      </c>
      <c r="AC327" s="1058">
        <v>1.0060000000000004</v>
      </c>
      <c r="AD327" s="1058">
        <v>1.0152173499999992</v>
      </c>
      <c r="AE327" s="1058">
        <v>1.0109999999999999</v>
      </c>
      <c r="AF327" s="1058">
        <v>1.01</v>
      </c>
      <c r="AG327" s="1058">
        <v>1</v>
      </c>
      <c r="AH327" s="1058">
        <v>0.98899999999999999</v>
      </c>
      <c r="AI327" s="1058">
        <v>0</v>
      </c>
      <c r="AJ327" s="1058">
        <v>0</v>
      </c>
      <c r="AK327" s="1058">
        <v>0</v>
      </c>
    </row>
    <row r="328" spans="1:52">
      <c r="B328" s="36"/>
      <c r="D328" s="5" t="s">
        <v>553</v>
      </c>
      <c r="J328" s="627"/>
      <c r="K328" s="494"/>
      <c r="L328" s="1058"/>
      <c r="M328" s="1058"/>
      <c r="N328" s="1058"/>
      <c r="O328" s="1058"/>
      <c r="P328" s="1058"/>
      <c r="Q328" s="1058">
        <v>1.34</v>
      </c>
      <c r="R328" s="1058">
        <v>1.1100000000000001</v>
      </c>
      <c r="S328" s="1058">
        <v>1.02</v>
      </c>
      <c r="T328" s="1058">
        <v>1.06</v>
      </c>
      <c r="U328" s="1058">
        <v>1.04</v>
      </c>
      <c r="V328" s="1058">
        <v>1.02</v>
      </c>
      <c r="W328" s="1058">
        <v>1.02</v>
      </c>
      <c r="X328" s="1058">
        <v>-9.9999999999999867E-2</v>
      </c>
      <c r="Y328" s="1058">
        <v>0.94</v>
      </c>
      <c r="Z328" s="1058">
        <v>1</v>
      </c>
      <c r="AA328" s="1058">
        <v>0.92</v>
      </c>
      <c r="AB328" s="1058">
        <v>0.98</v>
      </c>
      <c r="AC328" s="1058">
        <v>0.79</v>
      </c>
      <c r="AD328" s="1058">
        <v>0.95</v>
      </c>
      <c r="AE328" s="1058">
        <v>0.93</v>
      </c>
      <c r="AF328" s="1058">
        <v>1.02</v>
      </c>
      <c r="AG328" s="1058">
        <v>0.9</v>
      </c>
      <c r="AH328" s="1058">
        <v>1</v>
      </c>
      <c r="AI328" s="1058">
        <v>0.92</v>
      </c>
      <c r="AJ328" s="1058">
        <v>0.98</v>
      </c>
      <c r="AK328" s="1058">
        <v>1.1000000000000001</v>
      </c>
    </row>
    <row r="329" spans="1:52">
      <c r="B329" s="36"/>
      <c r="D329" s="5" t="s">
        <v>1155</v>
      </c>
      <c r="J329" s="627"/>
      <c r="K329" s="494"/>
      <c r="L329" s="1058"/>
      <c r="M329" s="1058"/>
      <c r="N329" s="1058"/>
      <c r="O329" s="1058"/>
      <c r="P329" s="1058"/>
      <c r="Q329" s="1058">
        <v>1.1490000000000002</v>
      </c>
      <c r="R329" s="1058">
        <v>1.1100000000000001</v>
      </c>
      <c r="S329" s="1058">
        <v>-9.9999999999999867E-2</v>
      </c>
      <c r="T329" s="1058">
        <v>-9.9999999999999867E-2</v>
      </c>
      <c r="U329" s="1058">
        <v>-9.9999999999999867E-2</v>
      </c>
      <c r="V329" s="1058">
        <v>-9.9999999999999867E-2</v>
      </c>
      <c r="W329" s="1058">
        <v>-9.9999999999999867E-2</v>
      </c>
      <c r="X329" s="1058">
        <v>-9.9999999999999867E-2</v>
      </c>
      <c r="Y329" s="1058">
        <v>1</v>
      </c>
      <c r="Z329" s="1058">
        <v>1.0900000000000001</v>
      </c>
      <c r="AA329" s="1058">
        <v>1</v>
      </c>
      <c r="AB329" s="1058">
        <v>1</v>
      </c>
      <c r="AC329" s="1058">
        <v>1.03</v>
      </c>
      <c r="AD329" s="1058">
        <v>1.01</v>
      </c>
      <c r="AE329" s="1058">
        <v>1.0272727900000005</v>
      </c>
      <c r="AF329" s="1058">
        <v>0.99</v>
      </c>
      <c r="AG329" s="1058">
        <v>1.01</v>
      </c>
      <c r="AH329" s="1058">
        <v>1.03</v>
      </c>
      <c r="AI329" s="1058">
        <v>1.07</v>
      </c>
      <c r="AJ329" s="1058">
        <v>0.84</v>
      </c>
      <c r="AK329" s="1058">
        <v>1.3113207510000002</v>
      </c>
    </row>
    <row r="330" spans="1:52">
      <c r="B330" s="36"/>
      <c r="D330" s="5" t="s">
        <v>901</v>
      </c>
      <c r="J330" s="627"/>
      <c r="K330" s="494"/>
      <c r="L330" s="1058"/>
      <c r="M330" s="1058"/>
      <c r="N330" s="1058"/>
      <c r="O330" s="1058"/>
      <c r="P330" s="1058"/>
      <c r="Q330" s="1058">
        <v>1.21</v>
      </c>
      <c r="R330" s="1058">
        <v>1.0170000000000003</v>
      </c>
      <c r="S330" s="1058">
        <v>1.0560000000000005</v>
      </c>
      <c r="T330" s="1058">
        <v>1.03</v>
      </c>
      <c r="U330" s="1058">
        <v>1.03</v>
      </c>
      <c r="V330" s="1058">
        <v>-9.9999999999999867E-2</v>
      </c>
      <c r="W330" s="1058">
        <v>-9.9999999999999867E-2</v>
      </c>
      <c r="X330" s="1058">
        <v>-9.9999999999999867E-2</v>
      </c>
      <c r="Y330" s="1058">
        <v>0.99</v>
      </c>
      <c r="Z330" s="1058">
        <v>1.02</v>
      </c>
      <c r="AA330" s="1058">
        <v>1</v>
      </c>
      <c r="AB330" s="1058">
        <v>0.99</v>
      </c>
      <c r="AC330" s="1058">
        <v>0.99</v>
      </c>
      <c r="AD330" s="1058">
        <v>0.997</v>
      </c>
      <c r="AE330" s="1058">
        <v>0.997</v>
      </c>
      <c r="AF330" s="1058">
        <v>0.997</v>
      </c>
      <c r="AG330" s="1058">
        <v>1.0029999999999997</v>
      </c>
      <c r="AH330" s="1058">
        <v>1</v>
      </c>
      <c r="AI330" s="1058">
        <v>1.1399999999999999</v>
      </c>
      <c r="AJ330" s="1058">
        <v>0.93200000000000005</v>
      </c>
      <c r="AK330" s="1058">
        <v>1.1000000000000001</v>
      </c>
    </row>
    <row r="331" spans="1:52">
      <c r="D331" s="28"/>
      <c r="E331" s="28"/>
      <c r="F331" s="28"/>
    </row>
    <row r="332" spans="1:52" ht="15.75">
      <c r="D332" s="29"/>
      <c r="J332" s="627"/>
      <c r="K332" s="494"/>
      <c r="L332" s="539"/>
      <c r="M332" s="539"/>
      <c r="N332" s="539"/>
      <c r="O332" s="539"/>
      <c r="P332" s="539"/>
      <c r="Q332" s="539"/>
      <c r="R332" s="539"/>
      <c r="S332" s="539"/>
      <c r="T332" s="539"/>
      <c r="U332" s="539"/>
      <c r="V332" s="539"/>
      <c r="W332" s="539"/>
      <c r="X332" s="539"/>
      <c r="Y332" s="539"/>
      <c r="Z332" s="539"/>
      <c r="AA332" s="539"/>
      <c r="AB332" s="539"/>
      <c r="AC332" s="539"/>
      <c r="AD332" s="539"/>
      <c r="AE332" s="539"/>
      <c r="AF332" s="539"/>
      <c r="AG332" s="539"/>
      <c r="AH332" s="539"/>
      <c r="AI332" s="539"/>
      <c r="AJ332" s="539"/>
      <c r="AK332" s="539"/>
    </row>
    <row r="333" spans="1:52">
      <c r="A333" s="106"/>
      <c r="B333" s="106"/>
      <c r="J333" s="627"/>
      <c r="K333" s="627"/>
      <c r="L333" s="627"/>
      <c r="M333" s="627"/>
      <c r="N333" s="627"/>
      <c r="O333" s="627"/>
      <c r="P333" s="627"/>
      <c r="Q333" s="627"/>
      <c r="R333" s="627"/>
      <c r="S333" s="627"/>
      <c r="T333" s="627"/>
      <c r="U333" s="627"/>
      <c r="V333" s="627"/>
      <c r="W333" s="627"/>
      <c r="X333" s="627"/>
      <c r="Y333" s="627"/>
      <c r="Z333" s="627"/>
      <c r="AA333" s="627"/>
      <c r="AB333" s="627"/>
      <c r="AC333" s="627"/>
      <c r="AD333" s="627"/>
      <c r="AE333" s="627"/>
      <c r="AF333" s="627"/>
      <c r="AG333" s="627"/>
      <c r="AH333" s="627"/>
      <c r="AI333" s="627"/>
      <c r="AJ333" s="627"/>
      <c r="AK333" s="627"/>
      <c r="AL333" s="627"/>
      <c r="AM333" s="627"/>
      <c r="AN333" s="627"/>
      <c r="AO333" s="627"/>
      <c r="AP333" s="627"/>
      <c r="AQ333" s="627"/>
      <c r="AR333" s="627"/>
      <c r="AS333" s="627"/>
      <c r="AT333" s="627"/>
      <c r="AU333" s="627"/>
      <c r="AV333" s="627"/>
      <c r="AW333" s="627"/>
      <c r="AX333" s="627"/>
      <c r="AY333" s="627"/>
      <c r="AZ333" s="627"/>
    </row>
    <row r="334" spans="1:52">
      <c r="A334" s="106"/>
      <c r="B334" s="106"/>
      <c r="J334" s="627"/>
      <c r="K334" s="627"/>
      <c r="L334" s="627"/>
      <c r="M334" s="627"/>
      <c r="N334" s="627"/>
      <c r="O334" s="627"/>
      <c r="P334" s="627"/>
      <c r="Q334" s="627"/>
      <c r="R334" s="627"/>
      <c r="S334" s="627"/>
      <c r="T334" s="627"/>
      <c r="U334" s="627"/>
      <c r="V334" s="627"/>
      <c r="W334" s="627"/>
      <c r="X334" s="627"/>
      <c r="Y334" s="627"/>
      <c r="Z334" s="627"/>
      <c r="AA334" s="627"/>
      <c r="AB334" s="627"/>
      <c r="AC334" s="627"/>
      <c r="AD334" s="627"/>
      <c r="AE334" s="627"/>
      <c r="AF334" s="627"/>
      <c r="AG334" s="627"/>
      <c r="AH334" s="627"/>
      <c r="AI334" s="627"/>
      <c r="AJ334" s="627"/>
      <c r="AK334" s="627"/>
      <c r="AL334" s="627"/>
      <c r="AM334" s="627"/>
      <c r="AN334" s="627"/>
      <c r="AO334" s="627"/>
      <c r="AP334" s="627"/>
      <c r="AQ334" s="627"/>
      <c r="AR334" s="627"/>
      <c r="AS334" s="627"/>
      <c r="AT334" s="627"/>
      <c r="AU334" s="627"/>
      <c r="AV334" s="627"/>
      <c r="AW334" s="627"/>
      <c r="AX334" s="627"/>
      <c r="AY334" s="627"/>
      <c r="AZ334" s="627"/>
    </row>
    <row r="335" spans="1:52">
      <c r="A335" s="106"/>
      <c r="B335" s="106"/>
      <c r="G335" s="458"/>
      <c r="J335" s="627"/>
      <c r="K335" s="627"/>
      <c r="L335" s="627"/>
      <c r="M335" s="627"/>
      <c r="N335" s="627"/>
      <c r="O335" s="627"/>
      <c r="P335" s="627"/>
      <c r="Q335" s="627"/>
      <c r="R335" s="627"/>
      <c r="S335" s="627"/>
      <c r="T335" s="627"/>
      <c r="U335" s="627"/>
      <c r="V335" s="627"/>
      <c r="W335" s="627"/>
      <c r="X335" s="627"/>
      <c r="Y335" s="627"/>
      <c r="Z335" s="627"/>
      <c r="AA335" s="627"/>
      <c r="AB335" s="627"/>
      <c r="AC335" s="627"/>
      <c r="AD335" s="627"/>
      <c r="AE335" s="627"/>
      <c r="AF335" s="627"/>
      <c r="AG335" s="627"/>
      <c r="AH335" s="627"/>
      <c r="AI335" s="627"/>
      <c r="AJ335" s="627"/>
      <c r="AK335" s="627"/>
      <c r="AL335" s="627"/>
      <c r="AM335" s="627"/>
      <c r="AN335" s="627"/>
      <c r="AO335" s="627"/>
      <c r="AP335" s="627"/>
      <c r="AQ335" s="627"/>
      <c r="AR335" s="627"/>
      <c r="AS335" s="627"/>
      <c r="AT335" s="627"/>
      <c r="AU335" s="627"/>
      <c r="AV335" s="627"/>
      <c r="AW335" s="627"/>
      <c r="AX335" s="627"/>
      <c r="AY335" s="627"/>
      <c r="AZ335" s="627"/>
    </row>
    <row r="336" spans="1:52">
      <c r="A336" s="106"/>
      <c r="B336" s="106"/>
      <c r="G336" s="458"/>
      <c r="J336" s="627"/>
      <c r="K336" s="627"/>
      <c r="L336" s="627"/>
      <c r="M336" s="627"/>
      <c r="N336" s="627"/>
      <c r="O336" s="627"/>
      <c r="P336" s="627"/>
      <c r="Q336" s="627"/>
      <c r="R336" s="627"/>
      <c r="S336" s="627"/>
      <c r="T336" s="627"/>
      <c r="U336" s="627"/>
      <c r="V336" s="627"/>
      <c r="W336" s="627"/>
      <c r="X336" s="627"/>
      <c r="Y336" s="627"/>
      <c r="Z336" s="627"/>
      <c r="AA336" s="627"/>
      <c r="AB336" s="627"/>
      <c r="AC336" s="627"/>
      <c r="AD336" s="627"/>
      <c r="AE336" s="627"/>
      <c r="AF336" s="627"/>
      <c r="AG336" s="627"/>
      <c r="AH336" s="627"/>
      <c r="AI336" s="627"/>
      <c r="AJ336" s="627"/>
      <c r="AK336" s="627"/>
      <c r="AL336" s="627"/>
      <c r="AM336" s="627"/>
      <c r="AN336" s="627"/>
      <c r="AO336" s="627"/>
      <c r="AP336" s="627"/>
      <c r="AQ336" s="627"/>
      <c r="AR336" s="627"/>
      <c r="AS336" s="627"/>
      <c r="AT336" s="627"/>
      <c r="AU336" s="627"/>
      <c r="AV336" s="627"/>
      <c r="AW336" s="627"/>
      <c r="AX336" s="627"/>
      <c r="AY336" s="627"/>
      <c r="AZ336" s="627"/>
    </row>
    <row r="337" spans="1:132" s="19" customFormat="1" ht="15.75">
      <c r="A337" s="1059"/>
      <c r="B337" s="1059"/>
      <c r="C337" s="28"/>
      <c r="D337" s="5"/>
      <c r="E337" s="5"/>
      <c r="F337" s="5"/>
      <c r="G337" s="458"/>
      <c r="H337" s="28"/>
      <c r="I337" s="28"/>
      <c r="J337" s="627"/>
      <c r="K337" s="627"/>
      <c r="L337" s="627"/>
      <c r="M337" s="627"/>
      <c r="N337" s="627"/>
      <c r="O337" s="627"/>
      <c r="P337" s="627"/>
      <c r="Q337" s="627"/>
      <c r="R337" s="627"/>
      <c r="S337" s="627"/>
      <c r="T337" s="627"/>
      <c r="U337" s="627"/>
      <c r="V337" s="627"/>
      <c r="W337" s="627"/>
      <c r="X337" s="627"/>
      <c r="Y337" s="627"/>
      <c r="Z337" s="627"/>
      <c r="AA337" s="627"/>
      <c r="AB337" s="627"/>
      <c r="AC337" s="627"/>
      <c r="AD337" s="627"/>
      <c r="AE337" s="627"/>
      <c r="AF337" s="627"/>
      <c r="AG337" s="627"/>
      <c r="AH337" s="627"/>
      <c r="AI337" s="627"/>
      <c r="AJ337" s="627"/>
      <c r="AK337" s="627"/>
      <c r="AL337" s="627"/>
      <c r="AM337" s="627"/>
      <c r="AN337" s="627"/>
      <c r="AO337" s="627"/>
      <c r="AP337" s="627"/>
      <c r="AQ337" s="627"/>
      <c r="AR337" s="627"/>
      <c r="AS337" s="627"/>
      <c r="AT337" s="627"/>
      <c r="AU337" s="627"/>
      <c r="AV337" s="627"/>
      <c r="AW337" s="627"/>
      <c r="AX337" s="627"/>
      <c r="AY337" s="627"/>
      <c r="AZ337" s="627"/>
      <c r="BA337" s="28"/>
      <c r="BB337" s="28"/>
      <c r="BC337" s="28"/>
      <c r="BD337" s="28"/>
      <c r="BE337" s="28"/>
      <c r="BF337" s="28"/>
      <c r="BG337" s="28"/>
      <c r="BH337" s="28"/>
      <c r="BI337" s="28"/>
      <c r="BJ337" s="28"/>
      <c r="BK337" s="28"/>
      <c r="BL337" s="28"/>
      <c r="BM337" s="28"/>
      <c r="BN337" s="28"/>
      <c r="BO337" s="28"/>
      <c r="BP337" s="28"/>
      <c r="BQ337" s="28"/>
      <c r="BR337" s="28"/>
      <c r="BS337" s="28"/>
      <c r="BT337" s="28"/>
      <c r="BU337" s="28"/>
      <c r="BV337" s="28"/>
      <c r="BW337" s="28"/>
      <c r="BX337" s="28"/>
      <c r="BY337" s="28"/>
      <c r="BZ337" s="28"/>
      <c r="CA337" s="28"/>
      <c r="CB337" s="28"/>
      <c r="CC337" s="28"/>
      <c r="CD337" s="28"/>
      <c r="CE337" s="28"/>
      <c r="CF337" s="28"/>
      <c r="CG337" s="28"/>
      <c r="CH337" s="28"/>
      <c r="CI337" s="28"/>
      <c r="CJ337" s="28"/>
      <c r="CK337" s="28"/>
      <c r="CL337" s="28"/>
      <c r="CM337" s="28"/>
      <c r="CN337" s="28"/>
      <c r="CO337" s="28"/>
      <c r="CP337" s="28"/>
      <c r="CQ337" s="28"/>
      <c r="CR337" s="28"/>
      <c r="CS337" s="28"/>
      <c r="CT337" s="28"/>
      <c r="CU337" s="28"/>
      <c r="CV337" s="28"/>
      <c r="CW337" s="28"/>
      <c r="CX337" s="28"/>
      <c r="CY337" s="28"/>
      <c r="CZ337" s="28"/>
      <c r="DA337" s="28"/>
      <c r="DB337" s="28"/>
      <c r="DC337" s="28"/>
      <c r="DD337" s="28"/>
      <c r="DE337" s="28"/>
      <c r="DF337" s="28"/>
      <c r="DG337" s="28"/>
      <c r="DH337" s="28"/>
      <c r="DI337" s="28"/>
      <c r="DJ337" s="28"/>
      <c r="DK337" s="28"/>
      <c r="DL337" s="28"/>
      <c r="DM337" s="28"/>
      <c r="DN337" s="28"/>
      <c r="DO337" s="28"/>
      <c r="DP337" s="28"/>
      <c r="DQ337" s="28"/>
      <c r="DR337" s="28"/>
      <c r="DS337" s="28"/>
      <c r="DT337" s="28"/>
      <c r="DU337" s="28"/>
      <c r="DV337" s="28"/>
      <c r="DW337" s="28"/>
      <c r="DX337" s="28"/>
      <c r="DY337" s="28"/>
      <c r="DZ337" s="28"/>
      <c r="EA337" s="28"/>
      <c r="EB337" s="28"/>
    </row>
    <row r="338" spans="1:132" ht="15.75">
      <c r="A338" s="106"/>
      <c r="B338" s="106"/>
      <c r="C338" s="19"/>
      <c r="D338" s="29"/>
      <c r="F338" s="29"/>
      <c r="G338" s="1060"/>
      <c r="H338" s="19"/>
      <c r="I338" s="19"/>
      <c r="J338" s="19"/>
      <c r="K338" s="19"/>
      <c r="L338" s="19"/>
      <c r="M338" s="19"/>
      <c r="N338" s="19"/>
      <c r="O338" s="19"/>
      <c r="P338" s="19"/>
      <c r="Q338" s="19"/>
      <c r="R338" s="19"/>
      <c r="S338" s="19"/>
      <c r="T338" s="19"/>
      <c r="U338" s="19"/>
      <c r="V338" s="19"/>
      <c r="W338" s="19"/>
      <c r="X338" s="19"/>
      <c r="Y338" s="19"/>
      <c r="Z338" s="19"/>
      <c r="AA338" s="19"/>
      <c r="AB338" s="19"/>
      <c r="AC338" s="19"/>
      <c r="AD338" s="19"/>
      <c r="AE338" s="19"/>
      <c r="AF338" s="19"/>
      <c r="AG338" s="19"/>
      <c r="AH338" s="19"/>
      <c r="AI338" s="19"/>
      <c r="AJ338" s="19"/>
      <c r="AK338" s="19"/>
      <c r="AL338" s="19"/>
      <c r="AM338" s="19"/>
      <c r="AN338" s="19"/>
      <c r="AO338" s="19"/>
      <c r="AP338" s="19"/>
      <c r="AQ338" s="19"/>
      <c r="AR338" s="19"/>
      <c r="AS338" s="19"/>
      <c r="AT338" s="19"/>
      <c r="AU338" s="19"/>
      <c r="AV338" s="19"/>
      <c r="AW338" s="19"/>
      <c r="AX338" s="19"/>
      <c r="AY338" s="19"/>
      <c r="AZ338" s="19"/>
      <c r="BA338" s="19"/>
      <c r="BB338" s="19"/>
      <c r="BC338" s="19"/>
      <c r="BD338" s="19"/>
      <c r="BE338" s="19"/>
      <c r="BF338" s="19"/>
      <c r="BG338" s="19"/>
      <c r="BH338" s="19"/>
      <c r="BI338" s="19"/>
      <c r="BJ338" s="19"/>
      <c r="BK338" s="19"/>
      <c r="BL338" s="19"/>
      <c r="BM338" s="19"/>
      <c r="BN338" s="19"/>
      <c r="BO338" s="19"/>
      <c r="BP338" s="19"/>
      <c r="BQ338" s="19"/>
      <c r="BR338" s="19"/>
      <c r="BS338" s="19"/>
      <c r="BT338" s="19"/>
      <c r="BU338" s="19"/>
      <c r="BV338" s="19"/>
      <c r="BW338" s="19"/>
      <c r="BX338" s="19"/>
      <c r="BY338" s="19"/>
      <c r="BZ338" s="19"/>
      <c r="CA338" s="19"/>
      <c r="CB338" s="19"/>
      <c r="CC338" s="19"/>
      <c r="CD338" s="19"/>
      <c r="CE338" s="19"/>
      <c r="CF338" s="19"/>
      <c r="CG338" s="19"/>
      <c r="CH338" s="19"/>
      <c r="CI338" s="19"/>
      <c r="CJ338" s="19"/>
      <c r="CK338" s="19"/>
      <c r="CL338" s="19"/>
      <c r="CM338" s="19"/>
      <c r="CN338" s="19"/>
      <c r="CO338" s="19"/>
      <c r="CP338" s="19"/>
      <c r="CQ338" s="19"/>
      <c r="CR338" s="19"/>
      <c r="CS338" s="19"/>
      <c r="CT338" s="19"/>
      <c r="CU338" s="19"/>
      <c r="CV338" s="19"/>
      <c r="CW338" s="19"/>
      <c r="CX338" s="19"/>
      <c r="CY338" s="19"/>
      <c r="CZ338" s="19"/>
      <c r="DA338" s="19"/>
      <c r="DB338" s="19"/>
      <c r="DC338" s="19"/>
      <c r="DD338" s="19"/>
      <c r="DE338" s="19"/>
      <c r="DF338" s="19"/>
      <c r="DG338" s="19"/>
      <c r="DH338" s="19"/>
      <c r="DI338" s="19"/>
      <c r="DJ338" s="19"/>
      <c r="DK338" s="19"/>
      <c r="DL338" s="19"/>
      <c r="DM338" s="19"/>
      <c r="DN338" s="19"/>
      <c r="DO338" s="19"/>
      <c r="DP338" s="19"/>
      <c r="DQ338" s="19"/>
      <c r="DR338" s="19"/>
      <c r="DS338" s="19"/>
      <c r="DT338" s="19"/>
      <c r="DU338" s="19"/>
      <c r="DV338" s="19"/>
      <c r="DW338" s="19"/>
      <c r="DX338" s="19"/>
      <c r="DY338" s="19"/>
      <c r="DZ338" s="19"/>
      <c r="EA338" s="19"/>
      <c r="EB338" s="19"/>
    </row>
    <row r="339" spans="1:132">
      <c r="A339" s="106"/>
      <c r="B339" s="106"/>
      <c r="G339" s="22" t="s">
        <v>883</v>
      </c>
      <c r="H339" s="147">
        <v>2010</v>
      </c>
      <c r="L339" s="761" t="s">
        <v>875</v>
      </c>
      <c r="M339" s="1061">
        <v>50</v>
      </c>
      <c r="N339" s="1062">
        <v>50</v>
      </c>
      <c r="O339" s="1062">
        <v>50</v>
      </c>
      <c r="P339" s="1062">
        <v>50</v>
      </c>
      <c r="Q339" s="1062">
        <v>50</v>
      </c>
      <c r="R339" s="1062">
        <v>50</v>
      </c>
      <c r="S339" s="1062">
        <v>50</v>
      </c>
      <c r="T339" s="1062">
        <v>50</v>
      </c>
      <c r="U339" s="1062">
        <v>50</v>
      </c>
      <c r="V339" s="1062">
        <v>50</v>
      </c>
      <c r="W339" s="1062">
        <v>50</v>
      </c>
      <c r="X339" s="1062">
        <v>50</v>
      </c>
      <c r="Y339" s="1062">
        <v>50</v>
      </c>
      <c r="Z339" s="1062">
        <v>50</v>
      </c>
      <c r="AA339" s="1062">
        <v>50</v>
      </c>
      <c r="AB339" s="1062">
        <v>50</v>
      </c>
      <c r="AC339" s="1062">
        <v>50</v>
      </c>
      <c r="AD339" s="1062">
        <v>50</v>
      </c>
      <c r="AE339" s="1062">
        <v>50</v>
      </c>
      <c r="AF339" s="1062">
        <v>50</v>
      </c>
      <c r="AG339" s="1062">
        <v>50</v>
      </c>
      <c r="AH339" s="1062">
        <v>50</v>
      </c>
      <c r="AI339" s="1062">
        <v>50</v>
      </c>
      <c r="AJ339" s="1062">
        <v>50</v>
      </c>
      <c r="AK339" s="1063">
        <v>50</v>
      </c>
    </row>
    <row r="340" spans="1:132">
      <c r="A340" s="106"/>
      <c r="B340" s="106"/>
      <c r="G340" s="22" t="s">
        <v>885</v>
      </c>
      <c r="H340" s="147">
        <v>2017</v>
      </c>
      <c r="L340" s="761" t="s">
        <v>877</v>
      </c>
      <c r="M340" s="1064"/>
      <c r="N340" s="1065">
        <v>0</v>
      </c>
      <c r="O340" s="1065">
        <v>0</v>
      </c>
      <c r="P340" s="1065">
        <v>0</v>
      </c>
      <c r="Q340" s="1065">
        <v>0</v>
      </c>
      <c r="R340" s="1065">
        <v>0</v>
      </c>
      <c r="S340" s="1065">
        <v>0</v>
      </c>
      <c r="T340" s="1065">
        <v>0</v>
      </c>
      <c r="U340" s="1065">
        <v>0</v>
      </c>
      <c r="V340" s="1065">
        <v>0</v>
      </c>
      <c r="W340" s="1065">
        <v>0</v>
      </c>
      <c r="X340" s="1065">
        <v>0</v>
      </c>
      <c r="Y340" s="1065">
        <v>0</v>
      </c>
      <c r="Z340" s="1065">
        <v>0</v>
      </c>
      <c r="AA340" s="1065">
        <v>0</v>
      </c>
      <c r="AB340" s="1065">
        <v>0</v>
      </c>
      <c r="AC340" s="1065">
        <v>0</v>
      </c>
      <c r="AD340" s="1065">
        <v>0</v>
      </c>
      <c r="AE340" s="1065">
        <v>0</v>
      </c>
      <c r="AF340" s="1065">
        <v>0</v>
      </c>
      <c r="AG340" s="1065">
        <v>0</v>
      </c>
      <c r="AH340" s="1065">
        <v>0</v>
      </c>
      <c r="AI340" s="1065">
        <v>0</v>
      </c>
      <c r="AJ340" s="1065">
        <v>0</v>
      </c>
      <c r="AK340" s="1065">
        <v>0</v>
      </c>
    </row>
    <row r="341" spans="1:132">
      <c r="L341" s="109"/>
    </row>
    <row r="342" spans="1:132">
      <c r="G342" s="458"/>
      <c r="I342" s="109" t="s">
        <v>446</v>
      </c>
      <c r="J342" s="109" t="s">
        <v>446</v>
      </c>
      <c r="K342" s="109" t="s">
        <v>446</v>
      </c>
      <c r="L342" s="109" t="s">
        <v>446</v>
      </c>
      <c r="M342" s="109" t="s">
        <v>446</v>
      </c>
      <c r="N342" s="109" t="s">
        <v>446</v>
      </c>
      <c r="O342" s="109" t="s">
        <v>446</v>
      </c>
    </row>
    <row r="343" spans="1:132" ht="15.75">
      <c r="C343" s="5"/>
      <c r="D343" s="1008" t="s">
        <v>797</v>
      </c>
      <c r="E343" s="1009"/>
      <c r="F343" s="1009"/>
      <c r="G343" s="1010" t="s">
        <v>547</v>
      </c>
      <c r="H343" s="1010"/>
      <c r="I343" s="1012">
        <v>2002</v>
      </c>
      <c r="J343" s="1012">
        <v>2003</v>
      </c>
      <c r="K343" s="1012">
        <v>2004</v>
      </c>
      <c r="L343" s="1012">
        <v>2005</v>
      </c>
      <c r="M343" s="1012">
        <v>2006</v>
      </c>
      <c r="N343" s="1012">
        <v>2007</v>
      </c>
      <c r="O343" s="1012">
        <v>2008</v>
      </c>
      <c r="P343" s="1012">
        <v>2009</v>
      </c>
      <c r="Q343" s="1012">
        <v>2010</v>
      </c>
      <c r="R343" s="1012">
        <v>2011</v>
      </c>
      <c r="S343" s="1012">
        <v>2012</v>
      </c>
      <c r="T343" s="1012">
        <v>2013</v>
      </c>
      <c r="U343" s="1012">
        <v>2014</v>
      </c>
      <c r="V343" s="1012">
        <v>2015</v>
      </c>
      <c r="W343" s="1012">
        <v>2016</v>
      </c>
      <c r="X343" s="1012">
        <v>2017</v>
      </c>
      <c r="Y343" s="1012">
        <v>2018</v>
      </c>
      <c r="Z343" s="1012">
        <v>2019</v>
      </c>
      <c r="AA343" s="1012">
        <v>2020</v>
      </c>
      <c r="AB343" s="1012">
        <v>2021</v>
      </c>
      <c r="AC343" s="1012">
        <v>2022</v>
      </c>
      <c r="AD343" s="1012">
        <v>2023</v>
      </c>
      <c r="AE343" s="1012">
        <v>2024</v>
      </c>
      <c r="AF343" s="1012">
        <v>2025</v>
      </c>
      <c r="AG343" s="1012">
        <v>2026</v>
      </c>
      <c r="AH343" s="1012">
        <v>2027</v>
      </c>
      <c r="AI343" s="1012">
        <v>2028</v>
      </c>
      <c r="AJ343" s="1012">
        <v>2029</v>
      </c>
      <c r="AK343" s="1049">
        <v>2030</v>
      </c>
    </row>
    <row r="344" spans="1:132" ht="15.75">
      <c r="C344" s="5"/>
      <c r="D344" s="29" t="s">
        <v>894</v>
      </c>
      <c r="I344" s="627"/>
    </row>
    <row r="345" spans="1:132" ht="15.75">
      <c r="C345" s="5"/>
      <c r="D345" s="29"/>
      <c r="E345" s="5" t="s">
        <v>798</v>
      </c>
      <c r="I345" s="1066">
        <v>96</v>
      </c>
      <c r="J345" s="1066">
        <v>73</v>
      </c>
      <c r="K345" s="1066">
        <v>73</v>
      </c>
      <c r="L345" s="1066">
        <v>73</v>
      </c>
      <c r="M345" s="1066">
        <v>73</v>
      </c>
      <c r="N345" s="1066">
        <v>73</v>
      </c>
      <c r="O345" s="1066">
        <v>73</v>
      </c>
      <c r="P345" s="1066">
        <v>134</v>
      </c>
      <c r="Q345" s="602">
        <v>132</v>
      </c>
      <c r="R345" s="602">
        <v>132</v>
      </c>
      <c r="S345" s="602">
        <v>132</v>
      </c>
      <c r="T345" s="602">
        <v>132</v>
      </c>
      <c r="U345" s="602">
        <v>132</v>
      </c>
      <c r="V345" s="602">
        <v>142</v>
      </c>
      <c r="W345" s="602">
        <v>164</v>
      </c>
      <c r="X345" s="602">
        <v>186</v>
      </c>
      <c r="Y345" s="602">
        <v>186</v>
      </c>
      <c r="Z345" s="602">
        <v>186</v>
      </c>
      <c r="AA345" s="602">
        <v>192</v>
      </c>
      <c r="AB345" s="602">
        <v>192</v>
      </c>
      <c r="AC345" s="602">
        <v>192</v>
      </c>
      <c r="AD345" s="602">
        <v>196</v>
      </c>
      <c r="AE345" s="602">
        <v>198</v>
      </c>
      <c r="AF345" s="602">
        <v>200</v>
      </c>
      <c r="AG345" s="602">
        <v>202</v>
      </c>
      <c r="AH345" s="602">
        <v>202</v>
      </c>
      <c r="AI345" s="602">
        <v>202</v>
      </c>
      <c r="AJ345" s="602">
        <v>202</v>
      </c>
      <c r="AK345" s="602">
        <v>218</v>
      </c>
    </row>
    <row r="346" spans="1:132" ht="15.75">
      <c r="C346" s="5"/>
      <c r="D346" s="29"/>
      <c r="E346" s="5" t="s">
        <v>895</v>
      </c>
      <c r="I346" s="1066">
        <v>96</v>
      </c>
      <c r="J346" s="1066">
        <v>154</v>
      </c>
      <c r="K346" s="1066">
        <v>154</v>
      </c>
      <c r="L346" s="1066">
        <v>154</v>
      </c>
      <c r="M346" s="1066">
        <v>169</v>
      </c>
      <c r="N346" s="1066">
        <v>169</v>
      </c>
      <c r="O346" s="1066">
        <v>171</v>
      </c>
      <c r="P346" s="1066">
        <v>250</v>
      </c>
      <c r="Q346" s="1066">
        <v>280</v>
      </c>
      <c r="R346" s="1066">
        <v>280</v>
      </c>
      <c r="S346" s="1066">
        <v>290</v>
      </c>
      <c r="T346" s="1066">
        <v>290</v>
      </c>
      <c r="U346" s="1066">
        <v>290</v>
      </c>
      <c r="V346" s="1066">
        <v>290</v>
      </c>
      <c r="W346" s="1066">
        <v>290</v>
      </c>
      <c r="X346" s="1066">
        <v>290</v>
      </c>
      <c r="Y346" s="1066">
        <v>290</v>
      </c>
      <c r="Z346" s="1066">
        <v>290</v>
      </c>
      <c r="AA346" s="1066">
        <v>290</v>
      </c>
      <c r="AB346" s="1066">
        <v>290</v>
      </c>
      <c r="AC346" s="1066">
        <v>290</v>
      </c>
      <c r="AD346" s="1066">
        <v>290</v>
      </c>
      <c r="AE346" s="1066">
        <v>290</v>
      </c>
      <c r="AF346" s="1066">
        <v>297</v>
      </c>
      <c r="AG346" s="1066">
        <v>304</v>
      </c>
      <c r="AH346" s="1066">
        <v>312</v>
      </c>
      <c r="AI346" s="1066">
        <v>320</v>
      </c>
      <c r="AJ346" s="1066">
        <v>328</v>
      </c>
      <c r="AK346" s="1066">
        <v>336</v>
      </c>
    </row>
    <row r="347" spans="1:132" ht="15.6" customHeight="1">
      <c r="C347" s="5"/>
      <c r="D347" s="29"/>
      <c r="E347" s="5" t="s">
        <v>551</v>
      </c>
      <c r="I347" s="1066">
        <v>0</v>
      </c>
      <c r="J347" s="1066">
        <v>81</v>
      </c>
      <c r="K347" s="1066">
        <v>81</v>
      </c>
      <c r="L347" s="1066">
        <v>81</v>
      </c>
      <c r="M347" s="1066">
        <v>96</v>
      </c>
      <c r="N347" s="1066">
        <v>96</v>
      </c>
      <c r="O347" s="1066">
        <v>98</v>
      </c>
      <c r="P347" s="1066">
        <v>116</v>
      </c>
      <c r="Q347" s="1067">
        <v>148</v>
      </c>
      <c r="R347" s="1067">
        <v>148</v>
      </c>
      <c r="S347" s="1067">
        <v>158</v>
      </c>
      <c r="T347" s="1067">
        <v>158</v>
      </c>
      <c r="U347" s="1067">
        <v>158</v>
      </c>
      <c r="V347" s="1067">
        <v>148</v>
      </c>
      <c r="W347" s="1067">
        <v>126</v>
      </c>
      <c r="X347" s="1067">
        <v>104</v>
      </c>
      <c r="Y347" s="1067">
        <v>104</v>
      </c>
      <c r="Z347" s="1067">
        <v>104</v>
      </c>
      <c r="AA347" s="1067">
        <v>98</v>
      </c>
      <c r="AB347" s="1067">
        <v>98</v>
      </c>
      <c r="AC347" s="1067">
        <v>98</v>
      </c>
      <c r="AD347" s="1067">
        <v>94</v>
      </c>
      <c r="AE347" s="1067">
        <v>92</v>
      </c>
      <c r="AF347" s="1067">
        <v>97</v>
      </c>
      <c r="AG347" s="1067">
        <v>102</v>
      </c>
      <c r="AH347" s="1067">
        <v>110</v>
      </c>
      <c r="AI347" s="1067">
        <v>118</v>
      </c>
      <c r="AJ347" s="1067">
        <v>126</v>
      </c>
      <c r="AK347" s="1067">
        <v>118</v>
      </c>
    </row>
    <row r="348" spans="1:132" ht="15.75">
      <c r="C348" s="5"/>
      <c r="D348" s="29"/>
      <c r="E348" s="5" t="s">
        <v>552</v>
      </c>
      <c r="I348" s="1066">
        <v>141</v>
      </c>
      <c r="J348" s="1066">
        <v>141</v>
      </c>
      <c r="K348" s="1066">
        <v>163</v>
      </c>
      <c r="L348" s="1066">
        <v>152</v>
      </c>
      <c r="M348" s="1066">
        <v>152</v>
      </c>
      <c r="N348" s="1066">
        <v>143</v>
      </c>
      <c r="O348" s="1066">
        <v>143</v>
      </c>
      <c r="P348" s="1066">
        <v>143</v>
      </c>
      <c r="Q348" s="602">
        <v>171</v>
      </c>
      <c r="R348" s="602">
        <v>178</v>
      </c>
      <c r="S348" s="1072">
        <v>189</v>
      </c>
      <c r="T348" s="1072">
        <v>197</v>
      </c>
      <c r="U348" s="602">
        <v>203</v>
      </c>
      <c r="V348" s="602">
        <v>216</v>
      </c>
      <c r="W348" s="602">
        <v>218</v>
      </c>
      <c r="X348" s="602">
        <v>218</v>
      </c>
      <c r="Y348" s="602">
        <v>218</v>
      </c>
      <c r="Z348" s="602">
        <v>225</v>
      </c>
      <c r="AA348" s="602">
        <v>225</v>
      </c>
      <c r="AB348" s="602">
        <v>225</v>
      </c>
      <c r="AC348" s="602">
        <v>226</v>
      </c>
      <c r="AD348" s="602">
        <v>229</v>
      </c>
      <c r="AE348" s="602">
        <v>232</v>
      </c>
      <c r="AF348" s="602">
        <v>234</v>
      </c>
      <c r="AG348" s="602">
        <v>234</v>
      </c>
      <c r="AH348" s="602">
        <v>234</v>
      </c>
      <c r="AI348" s="602">
        <v>234</v>
      </c>
      <c r="AJ348" s="602">
        <v>234</v>
      </c>
      <c r="AK348" s="602">
        <v>234</v>
      </c>
    </row>
    <row r="349" spans="1:132" ht="15.75">
      <c r="C349" s="5"/>
      <c r="D349" s="29"/>
      <c r="E349" s="5" t="s">
        <v>801</v>
      </c>
      <c r="I349" s="1066">
        <v>23</v>
      </c>
      <c r="J349" s="1066">
        <v>23</v>
      </c>
      <c r="K349" s="1066">
        <v>30</v>
      </c>
      <c r="L349" s="1066">
        <v>25</v>
      </c>
      <c r="M349" s="1066">
        <v>25</v>
      </c>
      <c r="N349" s="1066">
        <v>25</v>
      </c>
      <c r="O349" s="1066">
        <v>25</v>
      </c>
      <c r="P349" s="1066">
        <v>25</v>
      </c>
      <c r="Q349" s="602">
        <v>34</v>
      </c>
      <c r="R349" s="602">
        <v>38</v>
      </c>
      <c r="S349" s="602">
        <v>39</v>
      </c>
      <c r="T349" s="602">
        <v>41</v>
      </c>
      <c r="U349" s="602">
        <v>43</v>
      </c>
      <c r="V349" s="602">
        <v>44</v>
      </c>
      <c r="W349" s="602">
        <v>45</v>
      </c>
      <c r="X349" s="602">
        <v>45</v>
      </c>
      <c r="Y349" s="602">
        <v>45</v>
      </c>
      <c r="Z349" s="602">
        <v>45</v>
      </c>
      <c r="AA349" s="602">
        <v>45</v>
      </c>
      <c r="AB349" s="602">
        <v>45</v>
      </c>
      <c r="AC349" s="602">
        <v>45</v>
      </c>
      <c r="AD349" s="602">
        <v>45</v>
      </c>
      <c r="AE349" s="602">
        <v>45</v>
      </c>
      <c r="AF349" s="602">
        <v>46</v>
      </c>
      <c r="AG349" s="602">
        <v>46</v>
      </c>
      <c r="AH349" s="602">
        <v>46</v>
      </c>
      <c r="AI349" s="602">
        <v>46</v>
      </c>
      <c r="AJ349" s="602">
        <v>46</v>
      </c>
      <c r="AK349" s="602">
        <v>51</v>
      </c>
    </row>
    <row r="350" spans="1:132" ht="15.75">
      <c r="C350" s="5"/>
      <c r="D350" s="29"/>
      <c r="E350" s="5" t="s">
        <v>627</v>
      </c>
      <c r="I350" s="1066">
        <v>89</v>
      </c>
      <c r="J350" s="1066">
        <v>89</v>
      </c>
      <c r="K350" s="1066">
        <v>60</v>
      </c>
      <c r="L350" s="1066">
        <v>81</v>
      </c>
      <c r="M350" s="1066">
        <v>81</v>
      </c>
      <c r="N350" s="1066">
        <v>90</v>
      </c>
      <c r="O350" s="1066">
        <v>110</v>
      </c>
      <c r="P350" s="1066">
        <v>110</v>
      </c>
      <c r="Q350" s="602">
        <v>126</v>
      </c>
      <c r="R350" s="1072">
        <v>138</v>
      </c>
      <c r="S350" s="602">
        <v>138</v>
      </c>
      <c r="T350" s="602">
        <v>138</v>
      </c>
      <c r="U350" s="602">
        <v>138</v>
      </c>
      <c r="V350" s="602">
        <v>138</v>
      </c>
      <c r="W350" s="602">
        <v>138</v>
      </c>
      <c r="X350" s="602">
        <v>138</v>
      </c>
      <c r="Y350" s="602">
        <v>138</v>
      </c>
      <c r="Z350" s="602">
        <v>150</v>
      </c>
      <c r="AA350" s="602">
        <v>150</v>
      </c>
      <c r="AB350" s="602">
        <v>150</v>
      </c>
      <c r="AC350" s="602">
        <v>155</v>
      </c>
      <c r="AD350" s="602">
        <v>157</v>
      </c>
      <c r="AE350" s="602">
        <v>161</v>
      </c>
      <c r="AF350" s="602">
        <v>161</v>
      </c>
      <c r="AG350" s="602">
        <v>163</v>
      </c>
      <c r="AH350" s="602">
        <v>168</v>
      </c>
      <c r="AI350" s="602">
        <v>180</v>
      </c>
      <c r="AJ350" s="602">
        <v>180</v>
      </c>
      <c r="AK350" s="602">
        <v>230</v>
      </c>
    </row>
    <row r="351" spans="1:132" ht="15.75">
      <c r="C351" s="5"/>
      <c r="D351" s="29"/>
      <c r="E351" s="5" t="s">
        <v>555</v>
      </c>
      <c r="I351" s="1066">
        <v>82</v>
      </c>
      <c r="J351" s="1066">
        <v>82</v>
      </c>
      <c r="K351" s="1066">
        <v>92</v>
      </c>
      <c r="L351" s="1066">
        <v>112</v>
      </c>
      <c r="M351" s="1066">
        <v>122</v>
      </c>
      <c r="N351" s="1066">
        <v>147</v>
      </c>
      <c r="O351" s="1066">
        <v>157</v>
      </c>
      <c r="P351" s="1066">
        <v>167</v>
      </c>
      <c r="Q351" s="602">
        <v>202</v>
      </c>
      <c r="R351" s="602">
        <v>205</v>
      </c>
      <c r="S351" s="602">
        <v>216</v>
      </c>
      <c r="T351" s="602">
        <v>222</v>
      </c>
      <c r="U351" s="602">
        <v>229</v>
      </c>
      <c r="V351" s="602">
        <v>229</v>
      </c>
      <c r="W351" s="602">
        <v>229</v>
      </c>
      <c r="X351" s="602">
        <v>229</v>
      </c>
      <c r="Y351" s="602">
        <v>229</v>
      </c>
      <c r="Z351" s="602">
        <v>234</v>
      </c>
      <c r="AA351" s="602">
        <v>234</v>
      </c>
      <c r="AB351" s="602">
        <v>234</v>
      </c>
      <c r="AC351" s="602">
        <v>234</v>
      </c>
      <c r="AD351" s="602">
        <v>234</v>
      </c>
      <c r="AE351" s="602">
        <v>234</v>
      </c>
      <c r="AF351" s="602">
        <v>234</v>
      </c>
      <c r="AG351" s="602">
        <v>235</v>
      </c>
      <c r="AH351" s="602">
        <v>235</v>
      </c>
      <c r="AI351" s="602">
        <v>268</v>
      </c>
      <c r="AJ351" s="602">
        <v>268</v>
      </c>
      <c r="AK351" s="602">
        <v>295</v>
      </c>
    </row>
    <row r="352" spans="1:132" ht="15.75">
      <c r="C352" s="5"/>
      <c r="D352" s="29" t="s">
        <v>900</v>
      </c>
      <c r="I352" s="627"/>
      <c r="J352" s="627"/>
      <c r="K352" s="627"/>
      <c r="L352" s="627"/>
      <c r="M352" s="627"/>
      <c r="N352" s="627"/>
      <c r="O352" s="627"/>
      <c r="P352" s="627"/>
      <c r="Q352" s="627"/>
      <c r="R352" s="627"/>
      <c r="S352" s="1072" t="s">
        <v>1185</v>
      </c>
      <c r="T352" s="627"/>
      <c r="U352" s="627"/>
      <c r="V352" s="627"/>
      <c r="W352" s="627"/>
      <c r="X352" s="627"/>
      <c r="Y352" s="627"/>
      <c r="Z352" s="627"/>
      <c r="AA352" s="627"/>
      <c r="AB352" s="627"/>
      <c r="AC352" s="627"/>
      <c r="AD352" s="627"/>
      <c r="AE352" s="627"/>
      <c r="AF352" s="627"/>
      <c r="AG352" s="627"/>
      <c r="AH352" s="627"/>
      <c r="AI352" s="627"/>
      <c r="AJ352" s="627"/>
      <c r="AK352" s="627"/>
    </row>
    <row r="353" spans="3:37" ht="15.75">
      <c r="C353" s="5"/>
      <c r="D353" s="29"/>
      <c r="E353" s="5" t="s">
        <v>535</v>
      </c>
      <c r="I353" s="627"/>
      <c r="J353" s="627"/>
      <c r="K353" s="627"/>
      <c r="L353" s="627"/>
      <c r="M353" s="627"/>
      <c r="N353" s="627"/>
      <c r="O353" s="627"/>
      <c r="P353" s="627"/>
      <c r="Q353" s="627"/>
      <c r="R353" s="627"/>
      <c r="S353" s="627"/>
      <c r="T353" s="627"/>
      <c r="U353" s="627"/>
      <c r="V353" s="627"/>
      <c r="W353" s="627"/>
      <c r="X353" s="627"/>
      <c r="Y353" s="627"/>
      <c r="Z353" s="627"/>
      <c r="AA353" s="627"/>
      <c r="AB353" s="627"/>
      <c r="AC353" s="627"/>
      <c r="AD353" s="627"/>
      <c r="AE353" s="627"/>
      <c r="AF353" s="627"/>
      <c r="AG353" s="627"/>
      <c r="AH353" s="627"/>
      <c r="AI353" s="627"/>
      <c r="AJ353" s="627"/>
      <c r="AK353" s="627"/>
    </row>
    <row r="354" spans="3:37" ht="15.75">
      <c r="C354" s="5"/>
      <c r="D354" s="29"/>
      <c r="F354" s="5" t="s">
        <v>635</v>
      </c>
      <c r="I354" s="1066">
        <v>64.091690544412614</v>
      </c>
      <c r="J354" s="1066">
        <v>52.174846625766875</v>
      </c>
      <c r="K354" s="1066">
        <v>52.174846625766875</v>
      </c>
      <c r="L354" s="1066">
        <v>52.489425981873111</v>
      </c>
      <c r="M354" s="1066">
        <v>52.489425981873111</v>
      </c>
      <c r="N354" s="1066">
        <v>52.489425981873111</v>
      </c>
      <c r="O354" s="1066">
        <v>53.658119658119659</v>
      </c>
      <c r="P354" s="1066">
        <v>95.621359223300971</v>
      </c>
      <c r="Q354" s="778">
        <v>98.358531317494609</v>
      </c>
      <c r="R354" s="778">
        <v>99.950617283950606</v>
      </c>
      <c r="S354" s="778">
        <v>100.72289156626506</v>
      </c>
      <c r="T354" s="778">
        <v>101.33858267716535</v>
      </c>
      <c r="U354" s="778">
        <v>101.81395348837209</v>
      </c>
      <c r="V354" s="778">
        <v>110.97037037037036</v>
      </c>
      <c r="W354" s="778">
        <v>129.74867256637168</v>
      </c>
      <c r="X354" s="778">
        <v>148.60988074957413</v>
      </c>
      <c r="Y354" s="778">
        <v>148.60988074957413</v>
      </c>
      <c r="Z354" s="778">
        <v>149.78217821782178</v>
      </c>
      <c r="AA354" s="778">
        <v>154.98039215686273</v>
      </c>
      <c r="AB354" s="778">
        <v>154.98039215686273</v>
      </c>
      <c r="AC354" s="778">
        <v>155.33980582524271</v>
      </c>
      <c r="AD354" s="778">
        <v>159.11323763955343</v>
      </c>
      <c r="AE354" s="778">
        <v>161.26415094339623</v>
      </c>
      <c r="AF354" s="778">
        <v>163.18252730109205</v>
      </c>
      <c r="AG354" s="778">
        <v>165.0449612403101</v>
      </c>
      <c r="AH354" s="778">
        <v>165.32923076923075</v>
      </c>
      <c r="AI354" s="778">
        <v>165.99395770392749</v>
      </c>
      <c r="AJ354" s="778">
        <v>165.99395770392749</v>
      </c>
      <c r="AK354" s="778">
        <v>182.90586630286495</v>
      </c>
    </row>
    <row r="355" spans="3:37" ht="15.75">
      <c r="C355" s="5"/>
      <c r="D355" s="29"/>
      <c r="F355" s="5" t="s">
        <v>552</v>
      </c>
      <c r="I355" s="1066">
        <v>94.134670487106007</v>
      </c>
      <c r="J355" s="1066">
        <v>100.77607361963189</v>
      </c>
      <c r="K355" s="1066">
        <v>116.5</v>
      </c>
      <c r="L355" s="1066">
        <v>109.29305135951661</v>
      </c>
      <c r="M355" s="1066">
        <v>109.29305135951662</v>
      </c>
      <c r="N355" s="1066">
        <v>102.82175226586102</v>
      </c>
      <c r="O355" s="1066">
        <v>105.11111111111111</v>
      </c>
      <c r="P355" s="1066">
        <v>102.04368932038835</v>
      </c>
      <c r="Q355" s="778">
        <v>127.41900647948164</v>
      </c>
      <c r="R355" s="778">
        <v>134.78189300411523</v>
      </c>
      <c r="S355" s="778">
        <v>144.21686746987953</v>
      </c>
      <c r="T355" s="778">
        <v>151.24015748031496</v>
      </c>
      <c r="U355" s="778">
        <v>156.57751937984494</v>
      </c>
      <c r="V355" s="778">
        <v>168.8</v>
      </c>
      <c r="W355" s="778">
        <v>172.47079646017701</v>
      </c>
      <c r="X355" s="778">
        <v>174.1771720613288</v>
      </c>
      <c r="Y355" s="778">
        <v>174.1771720613288</v>
      </c>
      <c r="Z355" s="778">
        <v>181.1881188118812</v>
      </c>
      <c r="AA355" s="778">
        <v>181.61764705882354</v>
      </c>
      <c r="AB355" s="778">
        <v>181.61764705882354</v>
      </c>
      <c r="AC355" s="778">
        <v>182.84789644012943</v>
      </c>
      <c r="AD355" s="778">
        <v>185.90271132376395</v>
      </c>
      <c r="AE355" s="778">
        <v>188.95597484276729</v>
      </c>
      <c r="AF355" s="778">
        <v>190.92355694227768</v>
      </c>
      <c r="AG355" s="778">
        <v>191.19069767441863</v>
      </c>
      <c r="AH355" s="778">
        <v>191.51999999999998</v>
      </c>
      <c r="AI355" s="778">
        <v>192.29003021148037</v>
      </c>
      <c r="AJ355" s="778">
        <v>192.29003021148037</v>
      </c>
      <c r="AK355" s="778">
        <v>196.33015006821282</v>
      </c>
    </row>
    <row r="356" spans="3:37" ht="15.75">
      <c r="C356" s="5"/>
      <c r="D356" s="29"/>
      <c r="F356" s="5" t="s">
        <v>801</v>
      </c>
      <c r="I356" s="1066">
        <v>15.355300859598852</v>
      </c>
      <c r="J356" s="1066">
        <v>16.438650306748464</v>
      </c>
      <c r="K356" s="1066">
        <v>21.44171779141104</v>
      </c>
      <c r="L356" s="1066">
        <v>17.975830815709969</v>
      </c>
      <c r="M356" s="1066">
        <v>17.975830815709969</v>
      </c>
      <c r="N356" s="1066">
        <v>17.975830815709969</v>
      </c>
      <c r="O356" s="1066">
        <v>18.376068376068375</v>
      </c>
      <c r="P356" s="1066">
        <v>17.839805825242717</v>
      </c>
      <c r="Q356" s="778">
        <v>25.334773218142548</v>
      </c>
      <c r="R356" s="778">
        <v>28.773662551440331</v>
      </c>
      <c r="S356" s="778">
        <v>29.759036144578314</v>
      </c>
      <c r="T356" s="778">
        <v>31.476377952755904</v>
      </c>
      <c r="U356" s="778">
        <v>33.166666666666664</v>
      </c>
      <c r="V356" s="778">
        <v>34.385185185185186</v>
      </c>
      <c r="W356" s="778">
        <v>35.601769911504427</v>
      </c>
      <c r="X356" s="778">
        <v>35.954003407155028</v>
      </c>
      <c r="Y356" s="778">
        <v>35.954003407155028</v>
      </c>
      <c r="Z356" s="778">
        <v>36.237623762376238</v>
      </c>
      <c r="AA356" s="778">
        <v>36.32352941176471</v>
      </c>
      <c r="AB356" s="778">
        <v>36.32352941176471</v>
      </c>
      <c r="AC356" s="778">
        <v>36.407766990291258</v>
      </c>
      <c r="AD356" s="778">
        <v>36.5311004784689</v>
      </c>
      <c r="AE356" s="778">
        <v>36.650943396226417</v>
      </c>
      <c r="AF356" s="778">
        <v>37.53198127925117</v>
      </c>
      <c r="AG356" s="778">
        <v>37.584496124031006</v>
      </c>
      <c r="AH356" s="778">
        <v>37.649230769230769</v>
      </c>
      <c r="AI356" s="778">
        <v>37.800604229607252</v>
      </c>
      <c r="AJ356" s="778">
        <v>37.800604229607252</v>
      </c>
      <c r="AK356" s="778">
        <v>42.789904502046383</v>
      </c>
    </row>
    <row r="357" spans="3:37" ht="15.75">
      <c r="D357" s="29"/>
      <c r="F357" s="5" t="s">
        <v>627</v>
      </c>
      <c r="I357" s="1066">
        <v>59.418338108882516</v>
      </c>
      <c r="J357" s="1066">
        <v>63.610429447852752</v>
      </c>
      <c r="K357" s="1066">
        <v>42.883435582822081</v>
      </c>
      <c r="L357" s="1066">
        <v>58.241691842900302</v>
      </c>
      <c r="M357" s="1066">
        <v>58.241691842900302</v>
      </c>
      <c r="N357" s="1066">
        <v>64.712990936555897</v>
      </c>
      <c r="O357" s="1066">
        <v>80.854700854700852</v>
      </c>
      <c r="P357" s="1066">
        <v>78.495145631067956</v>
      </c>
      <c r="Q357" s="778">
        <v>93.887688984881208</v>
      </c>
      <c r="R357" s="778">
        <v>104.49382716049382</v>
      </c>
      <c r="S357" s="778">
        <v>105.3012048192771</v>
      </c>
      <c r="T357" s="778">
        <v>105.94488188976379</v>
      </c>
      <c r="U357" s="778">
        <v>106.44186046511626</v>
      </c>
      <c r="V357" s="778">
        <v>107.84444444444443</v>
      </c>
      <c r="W357" s="778">
        <v>109.1787610619469</v>
      </c>
      <c r="X357" s="778">
        <v>110.25894378194208</v>
      </c>
      <c r="Y357" s="778">
        <v>110.25894378194208</v>
      </c>
      <c r="Z357" s="778">
        <v>120.79207920792079</v>
      </c>
      <c r="AA357" s="778">
        <v>121.07843137254902</v>
      </c>
      <c r="AB357" s="778">
        <v>121.07843137254902</v>
      </c>
      <c r="AC357" s="778">
        <v>125.40453074433658</v>
      </c>
      <c r="AD357" s="778">
        <v>127.45295055821373</v>
      </c>
      <c r="AE357" s="778">
        <v>131.12893081761007</v>
      </c>
      <c r="AF357" s="778">
        <v>131.36193447737909</v>
      </c>
      <c r="AG357" s="778">
        <v>133.17984496124029</v>
      </c>
      <c r="AH357" s="778">
        <v>137.50153846153847</v>
      </c>
      <c r="AI357" s="778">
        <v>147.91540785498489</v>
      </c>
      <c r="AJ357" s="778">
        <v>147.91540785498489</v>
      </c>
      <c r="AK357" s="778">
        <v>192.97407912687584</v>
      </c>
    </row>
    <row r="358" spans="3:37" ht="15.75">
      <c r="D358" s="29"/>
      <c r="F358" s="5" t="s">
        <v>37</v>
      </c>
      <c r="I358" s="1068">
        <v>233</v>
      </c>
      <c r="J358" s="1068">
        <v>233</v>
      </c>
      <c r="K358" s="1068">
        <v>233</v>
      </c>
      <c r="L358" s="1068">
        <v>238</v>
      </c>
      <c r="M358" s="1068">
        <v>238</v>
      </c>
      <c r="N358" s="1068">
        <v>238</v>
      </c>
      <c r="O358" s="1068">
        <v>258</v>
      </c>
      <c r="P358" s="1068">
        <v>294</v>
      </c>
      <c r="Q358" s="787">
        <v>345</v>
      </c>
      <c r="R358" s="787">
        <v>368</v>
      </c>
      <c r="S358" s="787">
        <v>380</v>
      </c>
      <c r="T358" s="787">
        <v>390</v>
      </c>
      <c r="U358" s="787">
        <v>398</v>
      </c>
      <c r="V358" s="787">
        <v>422</v>
      </c>
      <c r="W358" s="787">
        <v>447</v>
      </c>
      <c r="X358" s="787">
        <v>469</v>
      </c>
      <c r="Y358" s="787">
        <v>469</v>
      </c>
      <c r="Z358" s="787">
        <v>488</v>
      </c>
      <c r="AA358" s="787">
        <v>494</v>
      </c>
      <c r="AB358" s="787">
        <v>494</v>
      </c>
      <c r="AC358" s="787">
        <v>500</v>
      </c>
      <c r="AD358" s="787">
        <v>509</v>
      </c>
      <c r="AE358" s="787">
        <v>518</v>
      </c>
      <c r="AF358" s="787">
        <v>523</v>
      </c>
      <c r="AG358" s="787">
        <v>527</v>
      </c>
      <c r="AH358" s="787">
        <v>532</v>
      </c>
      <c r="AI358" s="787">
        <v>544</v>
      </c>
      <c r="AJ358" s="787">
        <v>544</v>
      </c>
      <c r="AK358" s="787">
        <v>615</v>
      </c>
    </row>
    <row r="359" spans="3:37" ht="15.75">
      <c r="D359" s="29"/>
      <c r="F359" s="5" t="s">
        <v>901</v>
      </c>
      <c r="I359" s="1066">
        <v>57</v>
      </c>
      <c r="J359" s="1066">
        <v>57</v>
      </c>
      <c r="K359" s="1066">
        <v>67</v>
      </c>
      <c r="L359" s="1066">
        <v>87</v>
      </c>
      <c r="M359" s="1066">
        <v>97</v>
      </c>
      <c r="N359" s="1066">
        <v>122</v>
      </c>
      <c r="O359" s="1066">
        <v>132</v>
      </c>
      <c r="P359" s="1066">
        <v>142</v>
      </c>
      <c r="Q359" s="778">
        <v>177</v>
      </c>
      <c r="R359" s="778">
        <v>180</v>
      </c>
      <c r="S359" s="778">
        <v>191</v>
      </c>
      <c r="T359" s="778">
        <v>197</v>
      </c>
      <c r="U359" s="778">
        <v>204</v>
      </c>
      <c r="V359" s="778">
        <v>204</v>
      </c>
      <c r="W359" s="778">
        <v>204</v>
      </c>
      <c r="X359" s="778">
        <v>204</v>
      </c>
      <c r="Y359" s="778">
        <v>204</v>
      </c>
      <c r="Z359" s="778">
        <v>209</v>
      </c>
      <c r="AA359" s="778">
        <v>209</v>
      </c>
      <c r="AB359" s="778">
        <v>209</v>
      </c>
      <c r="AC359" s="778">
        <v>209</v>
      </c>
      <c r="AD359" s="778">
        <v>209</v>
      </c>
      <c r="AE359" s="778">
        <v>209</v>
      </c>
      <c r="AF359" s="778">
        <v>209</v>
      </c>
      <c r="AG359" s="778">
        <v>210</v>
      </c>
      <c r="AH359" s="778">
        <v>210</v>
      </c>
      <c r="AI359" s="778">
        <v>243</v>
      </c>
      <c r="AJ359" s="778">
        <v>243</v>
      </c>
      <c r="AK359" s="778">
        <v>270</v>
      </c>
    </row>
    <row r="360" spans="3:37" ht="15.75">
      <c r="D360" s="29"/>
      <c r="E360" s="5" t="s">
        <v>902</v>
      </c>
    </row>
    <row r="361" spans="3:37" ht="15.75">
      <c r="D361" s="29"/>
      <c r="F361" s="5" t="s">
        <v>635</v>
      </c>
      <c r="I361" s="1066">
        <v>64.916905444126073</v>
      </c>
      <c r="J361" s="1066">
        <v>52.846625766871171</v>
      </c>
      <c r="K361" s="1066">
        <v>52.846625766871171</v>
      </c>
      <c r="L361" s="1066">
        <v>53.151057401812686</v>
      </c>
      <c r="M361" s="1066">
        <v>53.151057401812686</v>
      </c>
      <c r="N361" s="1066">
        <v>53.151057401812686</v>
      </c>
      <c r="O361" s="1066">
        <v>54.282051282051285</v>
      </c>
      <c r="P361" s="1066">
        <v>104.72815533980584</v>
      </c>
      <c r="Q361" s="778">
        <v>106.34125269978402</v>
      </c>
      <c r="R361" s="778">
        <v>107.55555555555554</v>
      </c>
      <c r="S361" s="778">
        <v>108.14457831325302</v>
      </c>
      <c r="T361" s="778">
        <v>108.61417322834644</v>
      </c>
      <c r="U361" s="778">
        <v>108.97674418604652</v>
      </c>
      <c r="V361" s="778">
        <v>118.33333333333333</v>
      </c>
      <c r="W361" s="778">
        <v>137.87610619469027</v>
      </c>
      <c r="X361" s="778">
        <v>157.48211243611587</v>
      </c>
      <c r="Y361" s="778">
        <v>157.48211243611587</v>
      </c>
      <c r="Z361" s="778">
        <v>158.37623762376236</v>
      </c>
      <c r="AA361" s="778">
        <v>163.76470588235293</v>
      </c>
      <c r="AB361" s="778">
        <v>163.76470588235293</v>
      </c>
      <c r="AC361" s="778">
        <v>164.03883495145629</v>
      </c>
      <c r="AD361" s="778">
        <v>167.86602870813397</v>
      </c>
      <c r="AE361" s="778">
        <v>169.98113207547169</v>
      </c>
      <c r="AF361" s="778">
        <v>171.91887675507022</v>
      </c>
      <c r="AG361" s="778">
        <v>173.81395348837211</v>
      </c>
      <c r="AH361" s="778">
        <v>174.03076923076921</v>
      </c>
      <c r="AI361" s="778">
        <v>174.53776435045319</v>
      </c>
      <c r="AJ361" s="778">
        <v>174.53776435045319</v>
      </c>
      <c r="AK361" s="778">
        <v>191.23328785811734</v>
      </c>
    </row>
    <row r="362" spans="3:37" ht="15.75">
      <c r="D362" s="29"/>
      <c r="F362" s="5" t="s">
        <v>552</v>
      </c>
      <c r="I362" s="1066">
        <v>95.346704871060169</v>
      </c>
      <c r="J362" s="1066">
        <v>102.07361963190183</v>
      </c>
      <c r="K362" s="1066">
        <v>118</v>
      </c>
      <c r="L362" s="1066">
        <v>110.67069486404833</v>
      </c>
      <c r="M362" s="1066">
        <v>110.67069486404833</v>
      </c>
      <c r="N362" s="1066">
        <v>104.1178247734139</v>
      </c>
      <c r="O362" s="1066">
        <v>106.33333333333334</v>
      </c>
      <c r="P362" s="1066">
        <v>111.7621359223301</v>
      </c>
      <c r="Q362" s="778">
        <v>137.76025917926566</v>
      </c>
      <c r="R362" s="778">
        <v>145.03703703703704</v>
      </c>
      <c r="S362" s="778">
        <v>154.84337349397592</v>
      </c>
      <c r="T362" s="778">
        <v>162.09842519685037</v>
      </c>
      <c r="U362" s="778">
        <v>167.59302325581393</v>
      </c>
      <c r="V362" s="778">
        <v>180</v>
      </c>
      <c r="W362" s="778">
        <v>183.27433628318585</v>
      </c>
      <c r="X362" s="778">
        <v>184.57580919931857</v>
      </c>
      <c r="Y362" s="778">
        <v>184.57580919931857</v>
      </c>
      <c r="Z362" s="778">
        <v>191.58415841584159</v>
      </c>
      <c r="AA362" s="778">
        <v>191.91176470588238</v>
      </c>
      <c r="AB362" s="778">
        <v>191.91176470588238</v>
      </c>
      <c r="AC362" s="778">
        <v>193.08737864077671</v>
      </c>
      <c r="AD362" s="778">
        <v>196.12918660287082</v>
      </c>
      <c r="AE362" s="778">
        <v>199.16981132075469</v>
      </c>
      <c r="AF362" s="778">
        <v>201.14508580343212</v>
      </c>
      <c r="AG362" s="778">
        <v>201.34883720930233</v>
      </c>
      <c r="AH362" s="778">
        <v>201.6</v>
      </c>
      <c r="AI362" s="778">
        <v>202.18731117824774</v>
      </c>
      <c r="AJ362" s="778">
        <v>202.18731117824774</v>
      </c>
      <c r="AK362" s="778">
        <v>205.26875852660299</v>
      </c>
    </row>
    <row r="363" spans="3:37" ht="15.75">
      <c r="D363" s="29"/>
      <c r="F363" s="5" t="s">
        <v>801</v>
      </c>
      <c r="I363" s="1066">
        <v>15.553008595988537</v>
      </c>
      <c r="J363" s="1066">
        <v>16.650306748466257</v>
      </c>
      <c r="K363" s="1066">
        <v>21.717791411042946</v>
      </c>
      <c r="L363" s="1066">
        <v>18.202416918429002</v>
      </c>
      <c r="M363" s="1066">
        <v>18.202416918429002</v>
      </c>
      <c r="N363" s="1066">
        <v>18.202416918429002</v>
      </c>
      <c r="O363" s="1066">
        <v>18.589743589743591</v>
      </c>
      <c r="P363" s="1066">
        <v>19.538834951456312</v>
      </c>
      <c r="Q363" s="778">
        <v>27.390928725701944</v>
      </c>
      <c r="R363" s="778">
        <v>30.962962962962965</v>
      </c>
      <c r="S363" s="778">
        <v>31.951807228915662</v>
      </c>
      <c r="T363" s="778">
        <v>33.736220472440941</v>
      </c>
      <c r="U363" s="778">
        <v>35.5</v>
      </c>
      <c r="V363" s="778">
        <v>36.666666666666671</v>
      </c>
      <c r="W363" s="778">
        <v>37.831858407079643</v>
      </c>
      <c r="X363" s="778">
        <v>38.100511073253834</v>
      </c>
      <c r="Y363" s="778">
        <v>38.100511073253834</v>
      </c>
      <c r="Z363" s="778">
        <v>38.316831683168317</v>
      </c>
      <c r="AA363" s="778">
        <v>38.382352941176471</v>
      </c>
      <c r="AB363" s="778">
        <v>38.382352941176471</v>
      </c>
      <c r="AC363" s="778">
        <v>38.446601941747574</v>
      </c>
      <c r="AD363" s="778">
        <v>38.540669856459331</v>
      </c>
      <c r="AE363" s="778">
        <v>38.632075471698116</v>
      </c>
      <c r="AF363" s="778">
        <v>39.541341653666152</v>
      </c>
      <c r="AG363" s="778">
        <v>39.581395348837212</v>
      </c>
      <c r="AH363" s="778">
        <v>39.630769230769225</v>
      </c>
      <c r="AI363" s="778">
        <v>39.746223564954683</v>
      </c>
      <c r="AJ363" s="778">
        <v>39.746223564954683</v>
      </c>
      <c r="AK363" s="778">
        <v>44.73806275579809</v>
      </c>
    </row>
    <row r="364" spans="3:37" ht="15.75">
      <c r="D364" s="29"/>
      <c r="F364" s="5" t="s">
        <v>627</v>
      </c>
      <c r="I364" s="1066">
        <v>60.183381088825215</v>
      </c>
      <c r="J364" s="1066">
        <v>64.429447852760731</v>
      </c>
      <c r="K364" s="1066">
        <v>43.435582822085891</v>
      </c>
      <c r="L364" s="1066">
        <v>58.975830815709969</v>
      </c>
      <c r="M364" s="1066">
        <v>58.975830815709969</v>
      </c>
      <c r="N364" s="1066">
        <v>65.528700906344412</v>
      </c>
      <c r="O364" s="1066">
        <v>81.794871794871796</v>
      </c>
      <c r="P364" s="1066">
        <v>85.970873786407765</v>
      </c>
      <c r="Q364" s="778">
        <v>101.50755939524838</v>
      </c>
      <c r="R364" s="778">
        <v>112.44444444444444</v>
      </c>
      <c r="S364" s="778">
        <v>113.06024096385542</v>
      </c>
      <c r="T364" s="778">
        <v>113.55118110236221</v>
      </c>
      <c r="U364" s="778">
        <v>113.93023255813952</v>
      </c>
      <c r="V364" s="778">
        <v>114.99999999999999</v>
      </c>
      <c r="W364" s="778">
        <v>116.01769911504425</v>
      </c>
      <c r="X364" s="778">
        <v>116.84156729131175</v>
      </c>
      <c r="Y364" s="778">
        <v>116.84156729131175</v>
      </c>
      <c r="Z364" s="778">
        <v>127.72277227722772</v>
      </c>
      <c r="AA364" s="778">
        <v>127.94117647058823</v>
      </c>
      <c r="AB364" s="778">
        <v>127.94117647058823</v>
      </c>
      <c r="AC364" s="778">
        <v>132.42718446601944</v>
      </c>
      <c r="AD364" s="778">
        <v>134.4641148325359</v>
      </c>
      <c r="AE364" s="778">
        <v>138.21698113207546</v>
      </c>
      <c r="AF364" s="778">
        <v>138.39469578783149</v>
      </c>
      <c r="AG364" s="778">
        <v>140.25581395348837</v>
      </c>
      <c r="AH364" s="778">
        <v>144.73846153846154</v>
      </c>
      <c r="AI364" s="778">
        <v>155.52870090634443</v>
      </c>
      <c r="AJ364" s="778">
        <v>155.52870090634443</v>
      </c>
      <c r="AK364" s="778">
        <v>201.75989085948157</v>
      </c>
    </row>
    <row r="365" spans="3:37" ht="15.75">
      <c r="D365" s="29"/>
      <c r="F365" s="5" t="s">
        <v>37</v>
      </c>
      <c r="I365" s="1068">
        <v>236</v>
      </c>
      <c r="J365" s="1068">
        <v>236</v>
      </c>
      <c r="K365" s="1068">
        <v>236</v>
      </c>
      <c r="L365" s="1068">
        <v>241</v>
      </c>
      <c r="M365" s="1068">
        <v>241</v>
      </c>
      <c r="N365" s="1068">
        <v>241</v>
      </c>
      <c r="O365" s="1068">
        <v>261</v>
      </c>
      <c r="P365" s="1068">
        <v>322</v>
      </c>
      <c r="Q365" s="787">
        <v>373</v>
      </c>
      <c r="R365" s="787">
        <v>396</v>
      </c>
      <c r="S365" s="787">
        <v>408</v>
      </c>
      <c r="T365" s="787">
        <v>418</v>
      </c>
      <c r="U365" s="787">
        <v>426</v>
      </c>
      <c r="V365" s="787">
        <v>450</v>
      </c>
      <c r="W365" s="787">
        <v>475</v>
      </c>
      <c r="X365" s="787">
        <v>497</v>
      </c>
      <c r="Y365" s="787">
        <v>497</v>
      </c>
      <c r="Z365" s="787">
        <v>516</v>
      </c>
      <c r="AA365" s="787">
        <v>522</v>
      </c>
      <c r="AB365" s="787">
        <v>522</v>
      </c>
      <c r="AC365" s="787">
        <v>528</v>
      </c>
      <c r="AD365" s="787">
        <v>537</v>
      </c>
      <c r="AE365" s="787">
        <v>546</v>
      </c>
      <c r="AF365" s="787">
        <v>551</v>
      </c>
      <c r="AG365" s="787">
        <v>555</v>
      </c>
      <c r="AH365" s="787">
        <v>560</v>
      </c>
      <c r="AI365" s="787">
        <v>572</v>
      </c>
      <c r="AJ365" s="787">
        <v>572</v>
      </c>
      <c r="AK365" s="787">
        <v>643</v>
      </c>
    </row>
    <row r="366" spans="3:37" ht="15.75">
      <c r="D366" s="29"/>
      <c r="F366" s="5" t="s">
        <v>901</v>
      </c>
      <c r="I366" s="1066">
        <v>58</v>
      </c>
      <c r="J366" s="1066">
        <v>58</v>
      </c>
      <c r="K366" s="1066">
        <v>68</v>
      </c>
      <c r="L366" s="1066">
        <v>88</v>
      </c>
      <c r="M366" s="1066">
        <v>98</v>
      </c>
      <c r="N366" s="1066">
        <v>123</v>
      </c>
      <c r="O366" s="1066">
        <v>133</v>
      </c>
      <c r="P366" s="1066">
        <v>143</v>
      </c>
      <c r="Q366" s="778">
        <v>178</v>
      </c>
      <c r="R366" s="778">
        <v>181</v>
      </c>
      <c r="S366" s="778">
        <v>192</v>
      </c>
      <c r="T366" s="778">
        <v>198</v>
      </c>
      <c r="U366" s="778">
        <v>205</v>
      </c>
      <c r="V366" s="778">
        <v>205</v>
      </c>
      <c r="W366" s="778">
        <v>205</v>
      </c>
      <c r="X366" s="778">
        <v>205</v>
      </c>
      <c r="Y366" s="778">
        <v>205</v>
      </c>
      <c r="Z366" s="778">
        <v>210</v>
      </c>
      <c r="AA366" s="778">
        <v>210</v>
      </c>
      <c r="AB366" s="778">
        <v>210</v>
      </c>
      <c r="AC366" s="778">
        <v>210</v>
      </c>
      <c r="AD366" s="778">
        <v>210</v>
      </c>
      <c r="AE366" s="778">
        <v>210</v>
      </c>
      <c r="AF366" s="778">
        <v>210</v>
      </c>
      <c r="AG366" s="778">
        <v>211</v>
      </c>
      <c r="AH366" s="778">
        <v>211</v>
      </c>
      <c r="AI366" s="778">
        <v>244</v>
      </c>
      <c r="AJ366" s="778">
        <v>244</v>
      </c>
      <c r="AK366" s="778">
        <v>271</v>
      </c>
    </row>
    <row r="367" spans="3:37" ht="15.75">
      <c r="D367" s="29" t="s">
        <v>906</v>
      </c>
      <c r="Q367" s="251"/>
      <c r="R367" s="251"/>
      <c r="S367" s="251"/>
      <c r="T367" s="251"/>
      <c r="U367" s="251"/>
      <c r="V367" s="251"/>
      <c r="W367" s="251"/>
      <c r="X367" s="251"/>
      <c r="Y367" s="251"/>
      <c r="Z367" s="251"/>
      <c r="AA367" s="251"/>
      <c r="AB367" s="251"/>
      <c r="AC367" s="251"/>
      <c r="AD367" s="251"/>
      <c r="AE367" s="251"/>
      <c r="AF367" s="251"/>
      <c r="AG367" s="251"/>
      <c r="AH367" s="251"/>
      <c r="AI367" s="251"/>
      <c r="AJ367" s="251"/>
      <c r="AK367" s="251"/>
    </row>
    <row r="368" spans="3:37" ht="15.75">
      <c r="D368" s="29"/>
      <c r="E368" s="5" t="s">
        <v>907</v>
      </c>
      <c r="Q368" s="251"/>
      <c r="R368" s="251"/>
      <c r="S368" s="251"/>
      <c r="T368" s="251"/>
      <c r="U368" s="251"/>
      <c r="V368" s="251"/>
      <c r="W368" s="251"/>
      <c r="X368" s="251"/>
      <c r="Y368" s="251"/>
      <c r="Z368" s="251"/>
      <c r="AA368" s="251"/>
      <c r="AB368" s="251"/>
      <c r="AC368" s="251"/>
      <c r="AD368" s="251"/>
      <c r="AE368" s="251"/>
      <c r="AF368" s="251"/>
      <c r="AG368" s="251"/>
      <c r="AH368" s="251"/>
      <c r="AI368" s="251"/>
      <c r="AJ368" s="251"/>
      <c r="AK368" s="251"/>
    </row>
    <row r="369" spans="4:37" ht="15.75">
      <c r="D369" s="29"/>
      <c r="F369" s="5" t="s">
        <v>552</v>
      </c>
      <c r="I369" s="1066">
        <v>53.323636363636368</v>
      </c>
      <c r="J369" s="1066">
        <v>54.165177865612648</v>
      </c>
      <c r="K369" s="1066">
        <v>63.589328063241098</v>
      </c>
      <c r="L369" s="1066">
        <v>59.050232558139541</v>
      </c>
      <c r="M369" s="1066">
        <v>59.963410852713181</v>
      </c>
      <c r="N369" s="1066">
        <v>57.288682170542636</v>
      </c>
      <c r="O369" s="1066">
        <v>53.990215827338126</v>
      </c>
      <c r="P369" s="1066">
        <v>54.828669064748212</v>
      </c>
      <c r="Q369" s="778">
        <v>55.918549848942597</v>
      </c>
      <c r="R369" s="778">
        <v>55.270508474576275</v>
      </c>
      <c r="S369" s="778">
        <v>57.645000000000003</v>
      </c>
      <c r="T369" s="778">
        <v>59.393404255319147</v>
      </c>
      <c r="U369" s="778">
        <v>60.852421875000005</v>
      </c>
      <c r="V369" s="778">
        <v>63.443216080402017</v>
      </c>
      <c r="W369" s="778">
        <v>64.535610972568577</v>
      </c>
      <c r="X369" s="778">
        <v>65.535910224438908</v>
      </c>
      <c r="Y369" s="778">
        <v>66.552518703241901</v>
      </c>
      <c r="Z369" s="778">
        <v>66.594642857142858</v>
      </c>
      <c r="AA369" s="778">
        <v>67.628571428571419</v>
      </c>
      <c r="AB369" s="778">
        <v>68.678571428571416</v>
      </c>
      <c r="AC369" s="778">
        <v>69.062629107981223</v>
      </c>
      <c r="AD369" s="778">
        <v>70.825290023201859</v>
      </c>
      <c r="AE369" s="778">
        <v>71.702831050228312</v>
      </c>
      <c r="AF369" s="778">
        <v>72.943265306122456</v>
      </c>
      <c r="AG369" s="778">
        <v>73.739051918735896</v>
      </c>
      <c r="AH369" s="778">
        <v>74.044285714285721</v>
      </c>
      <c r="AI369" s="778">
        <v>73.231826086956517</v>
      </c>
      <c r="AJ369" s="778">
        <v>74.366217391304346</v>
      </c>
      <c r="AK369" s="778">
        <v>67.455611650485437</v>
      </c>
    </row>
    <row r="370" spans="4:37" ht="15.75">
      <c r="D370" s="29"/>
      <c r="F370" s="5" t="s">
        <v>801</v>
      </c>
      <c r="I370" s="1066">
        <v>8.6981818181818191</v>
      </c>
      <c r="J370" s="1066">
        <v>8.8354545454545459</v>
      </c>
      <c r="K370" s="1066">
        <v>11.703557312252965</v>
      </c>
      <c r="L370" s="1066">
        <v>9.7122093023255829</v>
      </c>
      <c r="M370" s="1066">
        <v>9.8624031007751949</v>
      </c>
      <c r="N370" s="1066">
        <v>10.015503875968992</v>
      </c>
      <c r="O370" s="1066">
        <v>9.4388489208633075</v>
      </c>
      <c r="P370" s="1066">
        <v>9.5854316546762597</v>
      </c>
      <c r="Q370" s="778">
        <v>11.118308157099698</v>
      </c>
      <c r="R370" s="778">
        <v>11.799322033898305</v>
      </c>
      <c r="S370" s="778">
        <v>11.895</v>
      </c>
      <c r="T370" s="778">
        <v>12.361063829787234</v>
      </c>
      <c r="U370" s="778">
        <v>12.889921875000001</v>
      </c>
      <c r="V370" s="778">
        <v>12.923618090452262</v>
      </c>
      <c r="W370" s="778">
        <v>13.321571072319202</v>
      </c>
      <c r="X370" s="778">
        <v>13.528054862842893</v>
      </c>
      <c r="Y370" s="778">
        <v>13.737905236907732</v>
      </c>
      <c r="Z370" s="778">
        <v>13.318928571428572</v>
      </c>
      <c r="AA370" s="778">
        <v>13.525714285714285</v>
      </c>
      <c r="AB370" s="778">
        <v>13.735714285714284</v>
      </c>
      <c r="AC370" s="778">
        <v>13.751408450704226</v>
      </c>
      <c r="AD370" s="778">
        <v>13.917633410672854</v>
      </c>
      <c r="AE370" s="778">
        <v>13.907876712328767</v>
      </c>
      <c r="AF370" s="778">
        <v>14.339274376417233</v>
      </c>
      <c r="AG370" s="778">
        <v>14.49571106094808</v>
      </c>
      <c r="AH370" s="778">
        <v>14.555714285714284</v>
      </c>
      <c r="AI370" s="778">
        <v>14.396000000000001</v>
      </c>
      <c r="AJ370" s="778">
        <v>14.619</v>
      </c>
      <c r="AK370" s="778">
        <v>14.701864077669905</v>
      </c>
    </row>
    <row r="371" spans="4:37" ht="15.75">
      <c r="D371" s="29"/>
      <c r="F371" s="5" t="s">
        <v>627</v>
      </c>
      <c r="I371" s="1066">
        <v>33.658181818181824</v>
      </c>
      <c r="J371" s="1066">
        <v>34.189367588932811</v>
      </c>
      <c r="K371" s="1066">
        <v>23.40711462450593</v>
      </c>
      <c r="L371" s="1066">
        <v>31.467558139534884</v>
      </c>
      <c r="M371" s="1066">
        <v>31.95418604651163</v>
      </c>
      <c r="N371" s="1066">
        <v>36.055813953488375</v>
      </c>
      <c r="O371" s="1066">
        <v>41.53093525179856</v>
      </c>
      <c r="P371" s="1066">
        <v>42.175899280575535</v>
      </c>
      <c r="Q371" s="778">
        <v>41.203141993957701</v>
      </c>
      <c r="R371" s="778">
        <v>42.850169491525428</v>
      </c>
      <c r="S371" s="778">
        <v>42.089999999999996</v>
      </c>
      <c r="T371" s="778">
        <v>41.605531914893618</v>
      </c>
      <c r="U371" s="778">
        <v>41.367656250000003</v>
      </c>
      <c r="V371" s="778">
        <v>40.53316582914573</v>
      </c>
      <c r="W371" s="778">
        <v>40.852817955112215</v>
      </c>
      <c r="X371" s="778">
        <v>41.486034912718203</v>
      </c>
      <c r="Y371" s="778">
        <v>42.129576059850372</v>
      </c>
      <c r="Z371" s="778">
        <v>44.396428571428572</v>
      </c>
      <c r="AA371" s="778">
        <v>45.085714285714282</v>
      </c>
      <c r="AB371" s="778">
        <v>45.785714285714285</v>
      </c>
      <c r="AC371" s="778">
        <v>47.365962441314551</v>
      </c>
      <c r="AD371" s="778">
        <v>48.557076566125296</v>
      </c>
      <c r="AE371" s="778">
        <v>49.759292237442928</v>
      </c>
      <c r="AF371" s="778">
        <v>50.187460317460314</v>
      </c>
      <c r="AG371" s="778">
        <v>51.36523702031603</v>
      </c>
      <c r="AH371" s="778">
        <v>53.16</v>
      </c>
      <c r="AI371" s="778">
        <v>56.332173913043484</v>
      </c>
      <c r="AJ371" s="778">
        <v>57.204782608695652</v>
      </c>
      <c r="AK371" s="778">
        <v>66.302524271844661</v>
      </c>
    </row>
    <row r="372" spans="4:37" ht="15.75">
      <c r="D372" s="29"/>
      <c r="F372" s="5" t="s">
        <v>37</v>
      </c>
      <c r="H372" s="19" t="s">
        <v>1175</v>
      </c>
      <c r="I372" s="1069">
        <v>95.68</v>
      </c>
      <c r="J372" s="1069">
        <v>97.19</v>
      </c>
      <c r="K372" s="1069">
        <v>98.7</v>
      </c>
      <c r="L372" s="1069">
        <v>100.23</v>
      </c>
      <c r="M372" s="1069">
        <v>101.78</v>
      </c>
      <c r="N372" s="1069">
        <v>103.36</v>
      </c>
      <c r="O372" s="1069">
        <v>104.96</v>
      </c>
      <c r="P372" s="1069">
        <v>106.59</v>
      </c>
      <c r="Q372" s="1069">
        <v>108.24</v>
      </c>
      <c r="R372" s="1069">
        <v>109.92</v>
      </c>
      <c r="S372" s="1069">
        <v>111.63</v>
      </c>
      <c r="T372" s="1069">
        <v>113.36</v>
      </c>
      <c r="U372" s="1069">
        <v>115.11</v>
      </c>
      <c r="V372" s="1069">
        <v>116.9</v>
      </c>
      <c r="W372" s="1069">
        <v>118.71</v>
      </c>
      <c r="X372" s="1069">
        <v>120.55</v>
      </c>
      <c r="Y372" s="1069">
        <v>122.42</v>
      </c>
      <c r="Z372" s="1069">
        <v>124.31</v>
      </c>
      <c r="AA372" s="1069">
        <v>126.24</v>
      </c>
      <c r="AB372" s="1069">
        <v>128.19999999999999</v>
      </c>
      <c r="AC372" s="1069">
        <v>130.18</v>
      </c>
      <c r="AD372" s="1069">
        <v>133.30000000000001</v>
      </c>
      <c r="AE372" s="1069">
        <v>135.37</v>
      </c>
      <c r="AF372" s="1069">
        <v>137.47</v>
      </c>
      <c r="AG372" s="1069">
        <v>139.6</v>
      </c>
      <c r="AH372" s="1069">
        <v>141.76</v>
      </c>
      <c r="AI372" s="1069">
        <v>143.96</v>
      </c>
      <c r="AJ372" s="1069">
        <v>146.19</v>
      </c>
      <c r="AK372" s="1069">
        <v>148.46</v>
      </c>
    </row>
    <row r="373" spans="4:37" ht="15.75">
      <c r="D373" s="29"/>
      <c r="F373" s="5" t="s">
        <v>901</v>
      </c>
      <c r="H373" s="251"/>
      <c r="I373" s="1066">
        <v>82</v>
      </c>
      <c r="J373" s="1066">
        <v>82</v>
      </c>
      <c r="K373" s="1066">
        <v>92</v>
      </c>
      <c r="L373" s="1066">
        <v>112</v>
      </c>
      <c r="M373" s="1066">
        <v>122</v>
      </c>
      <c r="N373" s="1066">
        <v>147</v>
      </c>
      <c r="O373" s="1066">
        <v>157</v>
      </c>
      <c r="P373" s="1066">
        <v>167</v>
      </c>
      <c r="Q373" s="1070">
        <v>202</v>
      </c>
      <c r="R373" s="1070">
        <v>205</v>
      </c>
      <c r="S373" s="1070">
        <v>216</v>
      </c>
      <c r="T373" s="1070">
        <v>222</v>
      </c>
      <c r="U373" s="1070">
        <v>229</v>
      </c>
      <c r="V373" s="1070">
        <v>229</v>
      </c>
      <c r="W373" s="1070">
        <v>229</v>
      </c>
      <c r="X373" s="1070">
        <v>229</v>
      </c>
      <c r="Y373" s="1070">
        <v>229</v>
      </c>
      <c r="Z373" s="1070">
        <v>234</v>
      </c>
      <c r="AA373" s="1070">
        <v>234</v>
      </c>
      <c r="AB373" s="1070">
        <v>234</v>
      </c>
      <c r="AC373" s="1070">
        <v>234</v>
      </c>
      <c r="AD373" s="1070">
        <v>234</v>
      </c>
      <c r="AE373" s="1070">
        <v>234</v>
      </c>
      <c r="AF373" s="1070">
        <v>234</v>
      </c>
      <c r="AG373" s="1070">
        <v>235</v>
      </c>
      <c r="AH373" s="1070">
        <v>235</v>
      </c>
      <c r="AI373" s="1070">
        <v>268</v>
      </c>
      <c r="AJ373" s="1070">
        <v>268</v>
      </c>
      <c r="AK373" s="1070">
        <v>295</v>
      </c>
    </row>
    <row r="374" spans="4:37" ht="15.75">
      <c r="D374" s="29"/>
      <c r="E374" s="5" t="s">
        <v>908</v>
      </c>
      <c r="Q374" s="251"/>
      <c r="R374" s="251"/>
      <c r="S374" s="251"/>
      <c r="T374" s="251"/>
      <c r="U374" s="251"/>
      <c r="V374" s="251"/>
      <c r="W374" s="251"/>
      <c r="X374" s="251"/>
      <c r="Y374" s="251"/>
      <c r="Z374" s="251"/>
      <c r="AA374" s="251"/>
      <c r="AB374" s="251"/>
      <c r="AC374" s="251"/>
      <c r="AD374" s="251"/>
      <c r="AE374" s="251"/>
      <c r="AF374" s="251"/>
      <c r="AG374" s="251"/>
      <c r="AH374" s="251"/>
      <c r="AI374" s="251"/>
      <c r="AJ374" s="251"/>
      <c r="AK374" s="251"/>
    </row>
    <row r="375" spans="4:37" ht="15.75">
      <c r="D375" s="29"/>
      <c r="F375" s="5" t="s">
        <v>552</v>
      </c>
      <c r="I375" s="1066">
        <v>141</v>
      </c>
      <c r="J375" s="1066">
        <v>141</v>
      </c>
      <c r="K375" s="1066">
        <v>163</v>
      </c>
      <c r="L375" s="1066">
        <v>152</v>
      </c>
      <c r="M375" s="1066">
        <v>152</v>
      </c>
      <c r="N375" s="1066">
        <v>143</v>
      </c>
      <c r="O375" s="1066">
        <v>143</v>
      </c>
      <c r="P375" s="1066">
        <v>143</v>
      </c>
      <c r="Q375" s="778">
        <v>171</v>
      </c>
      <c r="R375" s="778">
        <v>178</v>
      </c>
      <c r="S375" s="778">
        <v>189</v>
      </c>
      <c r="T375" s="778">
        <v>197</v>
      </c>
      <c r="U375" s="778">
        <v>203</v>
      </c>
      <c r="V375" s="778">
        <v>216</v>
      </c>
      <c r="W375" s="778">
        <v>218</v>
      </c>
      <c r="X375" s="778">
        <v>218</v>
      </c>
      <c r="Y375" s="778">
        <v>218</v>
      </c>
      <c r="Z375" s="778">
        <v>225</v>
      </c>
      <c r="AA375" s="778">
        <v>225</v>
      </c>
      <c r="AB375" s="778">
        <v>225</v>
      </c>
      <c r="AC375" s="778">
        <v>226</v>
      </c>
      <c r="AD375" s="778">
        <v>229</v>
      </c>
      <c r="AE375" s="778">
        <v>232</v>
      </c>
      <c r="AF375" s="778">
        <v>234</v>
      </c>
      <c r="AG375" s="778">
        <v>234</v>
      </c>
      <c r="AH375" s="778">
        <v>234</v>
      </c>
      <c r="AI375" s="778">
        <v>234</v>
      </c>
      <c r="AJ375" s="778">
        <v>234</v>
      </c>
      <c r="AK375" s="778">
        <v>234</v>
      </c>
    </row>
    <row r="376" spans="4:37" ht="15.75">
      <c r="D376" s="29"/>
      <c r="F376" s="5" t="s">
        <v>801</v>
      </c>
      <c r="I376" s="1066">
        <v>23</v>
      </c>
      <c r="J376" s="1066">
        <v>23</v>
      </c>
      <c r="K376" s="1066">
        <v>30</v>
      </c>
      <c r="L376" s="1066">
        <v>25</v>
      </c>
      <c r="M376" s="1066">
        <v>25</v>
      </c>
      <c r="N376" s="1066">
        <v>25</v>
      </c>
      <c r="O376" s="1066">
        <v>25</v>
      </c>
      <c r="P376" s="1066">
        <v>25</v>
      </c>
      <c r="Q376" s="778">
        <v>34</v>
      </c>
      <c r="R376" s="778">
        <v>38</v>
      </c>
      <c r="S376" s="778">
        <v>39</v>
      </c>
      <c r="T376" s="778">
        <v>41</v>
      </c>
      <c r="U376" s="778">
        <v>43</v>
      </c>
      <c r="V376" s="778">
        <v>44</v>
      </c>
      <c r="W376" s="778">
        <v>45</v>
      </c>
      <c r="X376" s="778">
        <v>45</v>
      </c>
      <c r="Y376" s="778">
        <v>45</v>
      </c>
      <c r="Z376" s="778">
        <v>45</v>
      </c>
      <c r="AA376" s="778">
        <v>45</v>
      </c>
      <c r="AB376" s="778">
        <v>45</v>
      </c>
      <c r="AC376" s="778">
        <v>45</v>
      </c>
      <c r="AD376" s="778">
        <v>45</v>
      </c>
      <c r="AE376" s="778">
        <v>45</v>
      </c>
      <c r="AF376" s="778">
        <v>46</v>
      </c>
      <c r="AG376" s="778">
        <v>46</v>
      </c>
      <c r="AH376" s="778">
        <v>46</v>
      </c>
      <c r="AI376" s="778">
        <v>46</v>
      </c>
      <c r="AJ376" s="778">
        <v>46</v>
      </c>
      <c r="AK376" s="778">
        <v>51</v>
      </c>
    </row>
    <row r="377" spans="4:37" ht="15.75">
      <c r="D377" s="29"/>
      <c r="F377" s="5" t="s">
        <v>627</v>
      </c>
      <c r="I377" s="1066">
        <v>89</v>
      </c>
      <c r="J377" s="1066">
        <v>89</v>
      </c>
      <c r="K377" s="1066">
        <v>60</v>
      </c>
      <c r="L377" s="1066">
        <v>81</v>
      </c>
      <c r="M377" s="1066">
        <v>81</v>
      </c>
      <c r="N377" s="1066">
        <v>90</v>
      </c>
      <c r="O377" s="1066">
        <v>110</v>
      </c>
      <c r="P377" s="1066">
        <v>110</v>
      </c>
      <c r="Q377" s="778">
        <v>126</v>
      </c>
      <c r="R377" s="778">
        <v>138</v>
      </c>
      <c r="S377" s="778">
        <v>138</v>
      </c>
      <c r="T377" s="778">
        <v>138</v>
      </c>
      <c r="U377" s="778">
        <v>138</v>
      </c>
      <c r="V377" s="778">
        <v>138</v>
      </c>
      <c r="W377" s="778">
        <v>138</v>
      </c>
      <c r="X377" s="778">
        <v>138</v>
      </c>
      <c r="Y377" s="778">
        <v>138</v>
      </c>
      <c r="Z377" s="778">
        <v>150</v>
      </c>
      <c r="AA377" s="778">
        <v>150</v>
      </c>
      <c r="AB377" s="778">
        <v>150</v>
      </c>
      <c r="AC377" s="778">
        <v>155</v>
      </c>
      <c r="AD377" s="778">
        <v>157</v>
      </c>
      <c r="AE377" s="778">
        <v>161</v>
      </c>
      <c r="AF377" s="778">
        <v>161</v>
      </c>
      <c r="AG377" s="778">
        <v>163</v>
      </c>
      <c r="AH377" s="778">
        <v>168</v>
      </c>
      <c r="AI377" s="778">
        <v>180</v>
      </c>
      <c r="AJ377" s="778">
        <v>180</v>
      </c>
      <c r="AK377" s="778">
        <v>230</v>
      </c>
    </row>
    <row r="378" spans="4:37" ht="15.75">
      <c r="D378" s="29"/>
      <c r="F378" s="5" t="s">
        <v>37</v>
      </c>
      <c r="I378" s="1066">
        <v>253</v>
      </c>
      <c r="J378" s="1068">
        <v>253</v>
      </c>
      <c r="K378" s="1068">
        <v>253</v>
      </c>
      <c r="L378" s="1068">
        <v>258</v>
      </c>
      <c r="M378" s="1068">
        <v>258</v>
      </c>
      <c r="N378" s="1068">
        <v>258</v>
      </c>
      <c r="O378" s="1068">
        <v>278</v>
      </c>
      <c r="P378" s="1068">
        <v>278</v>
      </c>
      <c r="Q378" s="1006">
        <v>331</v>
      </c>
      <c r="R378" s="1006">
        <v>354</v>
      </c>
      <c r="S378" s="1006">
        <v>366</v>
      </c>
      <c r="T378" s="1006">
        <v>376</v>
      </c>
      <c r="U378" s="1006">
        <v>384</v>
      </c>
      <c r="V378" s="1006">
        <v>398</v>
      </c>
      <c r="W378" s="1006">
        <v>401</v>
      </c>
      <c r="X378" s="1006">
        <v>401</v>
      </c>
      <c r="Y378" s="1006">
        <v>401</v>
      </c>
      <c r="Z378" s="1006">
        <v>420</v>
      </c>
      <c r="AA378" s="1006">
        <v>420</v>
      </c>
      <c r="AB378" s="1006">
        <v>420</v>
      </c>
      <c r="AC378" s="1006">
        <v>426</v>
      </c>
      <c r="AD378" s="1006">
        <v>431</v>
      </c>
      <c r="AE378" s="1006">
        <v>438</v>
      </c>
      <c r="AF378" s="1006">
        <v>441</v>
      </c>
      <c r="AG378" s="1006">
        <v>443</v>
      </c>
      <c r="AH378" s="1006">
        <v>448</v>
      </c>
      <c r="AI378" s="1006">
        <v>460</v>
      </c>
      <c r="AJ378" s="1006">
        <v>460</v>
      </c>
      <c r="AK378" s="1006">
        <v>515</v>
      </c>
    </row>
    <row r="379" spans="4:37" ht="15.75">
      <c r="D379" s="29"/>
      <c r="F379" s="5" t="s">
        <v>901</v>
      </c>
      <c r="I379" s="1068">
        <v>82</v>
      </c>
      <c r="J379" s="1066">
        <v>82</v>
      </c>
      <c r="K379" s="1066">
        <v>92</v>
      </c>
      <c r="L379" s="1066">
        <v>112</v>
      </c>
      <c r="M379" s="1066">
        <v>122</v>
      </c>
      <c r="N379" s="1066">
        <v>147</v>
      </c>
      <c r="O379" s="1066">
        <v>157</v>
      </c>
      <c r="P379" s="1066">
        <v>167</v>
      </c>
      <c r="Q379" s="1070">
        <v>202</v>
      </c>
      <c r="R379" s="1070">
        <v>205</v>
      </c>
      <c r="S379" s="1070">
        <v>216</v>
      </c>
      <c r="T379" s="1070">
        <v>222</v>
      </c>
      <c r="U379" s="1070">
        <v>229</v>
      </c>
      <c r="V379" s="1070">
        <v>229</v>
      </c>
      <c r="W379" s="1070">
        <v>229</v>
      </c>
      <c r="X379" s="1070">
        <v>229</v>
      </c>
      <c r="Y379" s="1070">
        <v>229</v>
      </c>
      <c r="Z379" s="1070">
        <v>234</v>
      </c>
      <c r="AA379" s="1070">
        <v>234</v>
      </c>
      <c r="AB379" s="1070">
        <v>234</v>
      </c>
      <c r="AC379" s="1070">
        <v>234</v>
      </c>
      <c r="AD379" s="1070">
        <v>234</v>
      </c>
      <c r="AE379" s="1070">
        <v>234</v>
      </c>
      <c r="AF379" s="1070">
        <v>234</v>
      </c>
      <c r="AG379" s="1070">
        <v>235</v>
      </c>
      <c r="AH379" s="1070">
        <v>235</v>
      </c>
      <c r="AI379" s="1070">
        <v>268</v>
      </c>
      <c r="AJ379" s="1070">
        <v>268</v>
      </c>
      <c r="AK379" s="1070">
        <v>295</v>
      </c>
    </row>
    <row r="380" spans="4:37" ht="15.75">
      <c r="D380" s="29"/>
      <c r="E380" s="5" t="s">
        <v>909</v>
      </c>
      <c r="Q380" s="251"/>
      <c r="R380" s="251"/>
      <c r="S380" s="251"/>
      <c r="T380" s="251"/>
      <c r="U380" s="251"/>
      <c r="V380" s="251"/>
      <c r="W380" s="251"/>
      <c r="X380" s="251"/>
      <c r="Y380" s="251"/>
      <c r="Z380" s="251"/>
      <c r="AA380" s="251"/>
      <c r="AB380" s="251"/>
      <c r="AC380" s="251"/>
      <c r="AD380" s="251"/>
      <c r="AE380" s="251"/>
      <c r="AF380" s="251"/>
      <c r="AG380" s="251"/>
      <c r="AH380" s="251"/>
      <c r="AI380" s="251"/>
      <c r="AJ380" s="251"/>
      <c r="AK380" s="251"/>
    </row>
    <row r="381" spans="4:37" ht="15.75">
      <c r="D381" s="29"/>
      <c r="F381" s="5" t="s">
        <v>552</v>
      </c>
      <c r="I381" s="1066">
        <v>141</v>
      </c>
      <c r="J381" s="1066">
        <v>141</v>
      </c>
      <c r="K381" s="1066">
        <v>163</v>
      </c>
      <c r="L381" s="1066">
        <v>152</v>
      </c>
      <c r="M381" s="1066">
        <v>152</v>
      </c>
      <c r="N381" s="1066">
        <v>143</v>
      </c>
      <c r="O381" s="1066">
        <v>143</v>
      </c>
      <c r="P381" s="1066">
        <v>143</v>
      </c>
      <c r="Q381" s="778">
        <v>171</v>
      </c>
      <c r="R381" s="778">
        <v>178</v>
      </c>
      <c r="S381" s="778">
        <v>189</v>
      </c>
      <c r="T381" s="778">
        <v>197</v>
      </c>
      <c r="U381" s="778">
        <v>203</v>
      </c>
      <c r="V381" s="778">
        <v>216</v>
      </c>
      <c r="W381" s="778">
        <v>218</v>
      </c>
      <c r="X381" s="778">
        <v>218</v>
      </c>
      <c r="Y381" s="778">
        <v>218</v>
      </c>
      <c r="Z381" s="778">
        <v>225</v>
      </c>
      <c r="AA381" s="778">
        <v>225</v>
      </c>
      <c r="AB381" s="778">
        <v>225</v>
      </c>
      <c r="AC381" s="778">
        <v>226</v>
      </c>
      <c r="AD381" s="778">
        <v>229</v>
      </c>
      <c r="AE381" s="778">
        <v>232</v>
      </c>
      <c r="AF381" s="778">
        <v>234</v>
      </c>
      <c r="AG381" s="778">
        <v>234</v>
      </c>
      <c r="AH381" s="778">
        <v>234</v>
      </c>
      <c r="AI381" s="778">
        <v>234</v>
      </c>
      <c r="AJ381" s="778">
        <v>234</v>
      </c>
      <c r="AK381" s="778">
        <v>234</v>
      </c>
    </row>
    <row r="382" spans="4:37" ht="15.75">
      <c r="D382" s="29"/>
      <c r="F382" s="5" t="s">
        <v>801</v>
      </c>
      <c r="I382" s="1066">
        <v>23</v>
      </c>
      <c r="J382" s="1066">
        <v>23</v>
      </c>
      <c r="K382" s="1066">
        <v>30</v>
      </c>
      <c r="L382" s="1066">
        <v>25</v>
      </c>
      <c r="M382" s="1066">
        <v>25</v>
      </c>
      <c r="N382" s="1066">
        <v>25</v>
      </c>
      <c r="O382" s="1066">
        <v>25</v>
      </c>
      <c r="P382" s="1066">
        <v>25</v>
      </c>
      <c r="Q382" s="778">
        <v>34</v>
      </c>
      <c r="R382" s="778">
        <v>38</v>
      </c>
      <c r="S382" s="778">
        <v>39</v>
      </c>
      <c r="T382" s="778">
        <v>41</v>
      </c>
      <c r="U382" s="778">
        <v>43</v>
      </c>
      <c r="V382" s="778">
        <v>44</v>
      </c>
      <c r="W382" s="778">
        <v>45</v>
      </c>
      <c r="X382" s="778">
        <v>45</v>
      </c>
      <c r="Y382" s="778">
        <v>45</v>
      </c>
      <c r="Z382" s="778">
        <v>45</v>
      </c>
      <c r="AA382" s="778">
        <v>45</v>
      </c>
      <c r="AB382" s="778">
        <v>45</v>
      </c>
      <c r="AC382" s="778">
        <v>45</v>
      </c>
      <c r="AD382" s="778">
        <v>45</v>
      </c>
      <c r="AE382" s="778">
        <v>45</v>
      </c>
      <c r="AF382" s="778">
        <v>46</v>
      </c>
      <c r="AG382" s="778">
        <v>46</v>
      </c>
      <c r="AH382" s="778">
        <v>46</v>
      </c>
      <c r="AI382" s="778">
        <v>46</v>
      </c>
      <c r="AJ382" s="778">
        <v>46</v>
      </c>
      <c r="AK382" s="778">
        <v>51</v>
      </c>
    </row>
    <row r="383" spans="4:37" ht="15.75">
      <c r="D383" s="29"/>
      <c r="F383" s="5" t="s">
        <v>627</v>
      </c>
      <c r="I383" s="1066">
        <v>89</v>
      </c>
      <c r="J383" s="1066">
        <v>89</v>
      </c>
      <c r="K383" s="1066">
        <v>60</v>
      </c>
      <c r="L383" s="1066">
        <v>81</v>
      </c>
      <c r="M383" s="1066">
        <v>81</v>
      </c>
      <c r="N383" s="1066">
        <v>90</v>
      </c>
      <c r="O383" s="1066">
        <v>110</v>
      </c>
      <c r="P383" s="1066">
        <v>110</v>
      </c>
      <c r="Q383" s="778">
        <v>126</v>
      </c>
      <c r="R383" s="778">
        <v>138</v>
      </c>
      <c r="S383" s="778">
        <v>138</v>
      </c>
      <c r="T383" s="778">
        <v>138</v>
      </c>
      <c r="U383" s="778">
        <v>138</v>
      </c>
      <c r="V383" s="778">
        <v>138</v>
      </c>
      <c r="W383" s="778">
        <v>138</v>
      </c>
      <c r="X383" s="778">
        <v>138</v>
      </c>
      <c r="Y383" s="778">
        <v>138</v>
      </c>
      <c r="Z383" s="778">
        <v>150</v>
      </c>
      <c r="AA383" s="778">
        <v>150</v>
      </c>
      <c r="AB383" s="778">
        <v>150</v>
      </c>
      <c r="AC383" s="778">
        <v>155</v>
      </c>
      <c r="AD383" s="778">
        <v>157</v>
      </c>
      <c r="AE383" s="778">
        <v>161</v>
      </c>
      <c r="AF383" s="778">
        <v>161</v>
      </c>
      <c r="AG383" s="778">
        <v>163</v>
      </c>
      <c r="AH383" s="778">
        <v>168</v>
      </c>
      <c r="AI383" s="778">
        <v>180</v>
      </c>
      <c r="AJ383" s="778">
        <v>180</v>
      </c>
      <c r="AK383" s="778">
        <v>230</v>
      </c>
    </row>
    <row r="384" spans="4:37" ht="15.75">
      <c r="D384" s="29"/>
      <c r="F384" s="5" t="s">
        <v>37</v>
      </c>
      <c r="I384" s="1066">
        <v>253</v>
      </c>
      <c r="J384" s="1068">
        <v>253</v>
      </c>
      <c r="K384" s="1068">
        <v>253</v>
      </c>
      <c r="L384" s="1068">
        <v>258</v>
      </c>
      <c r="M384" s="1068">
        <v>258</v>
      </c>
      <c r="N384" s="1068">
        <v>258</v>
      </c>
      <c r="O384" s="1068">
        <v>278</v>
      </c>
      <c r="P384" s="1068">
        <v>278</v>
      </c>
      <c r="Q384" s="1006">
        <v>331</v>
      </c>
      <c r="R384" s="1006">
        <v>354</v>
      </c>
      <c r="S384" s="1006">
        <v>366</v>
      </c>
      <c r="T384" s="1006">
        <v>376</v>
      </c>
      <c r="U384" s="1006">
        <v>384</v>
      </c>
      <c r="V384" s="1006">
        <v>398</v>
      </c>
      <c r="W384" s="1006">
        <v>401</v>
      </c>
      <c r="X384" s="1006">
        <v>401</v>
      </c>
      <c r="Y384" s="1006">
        <v>401</v>
      </c>
      <c r="Z384" s="1006">
        <v>420</v>
      </c>
      <c r="AA384" s="1006">
        <v>420</v>
      </c>
      <c r="AB384" s="1006">
        <v>420</v>
      </c>
      <c r="AC384" s="1006">
        <v>426</v>
      </c>
      <c r="AD384" s="1006">
        <v>431</v>
      </c>
      <c r="AE384" s="1006">
        <v>438</v>
      </c>
      <c r="AF384" s="1006">
        <v>441</v>
      </c>
      <c r="AG384" s="1006">
        <v>443</v>
      </c>
      <c r="AH384" s="1006">
        <v>448</v>
      </c>
      <c r="AI384" s="1006">
        <v>460</v>
      </c>
      <c r="AJ384" s="1006">
        <v>460</v>
      </c>
      <c r="AK384" s="1006">
        <v>515</v>
      </c>
    </row>
    <row r="385" spans="3:60" ht="15.75">
      <c r="D385" s="29"/>
      <c r="F385" s="5" t="s">
        <v>901</v>
      </c>
      <c r="I385" s="1066">
        <v>82</v>
      </c>
      <c r="J385" s="1066">
        <v>82</v>
      </c>
      <c r="K385" s="1066">
        <v>92</v>
      </c>
      <c r="L385" s="1066">
        <v>112</v>
      </c>
      <c r="M385" s="1066">
        <v>122</v>
      </c>
      <c r="N385" s="1066">
        <v>147</v>
      </c>
      <c r="O385" s="1066">
        <v>157</v>
      </c>
      <c r="P385" s="1066">
        <v>167</v>
      </c>
      <c r="Q385" s="1070">
        <v>202</v>
      </c>
      <c r="R385" s="1070">
        <v>205</v>
      </c>
      <c r="S385" s="1070">
        <v>216</v>
      </c>
      <c r="T385" s="1070">
        <v>222</v>
      </c>
      <c r="U385" s="1070">
        <v>229</v>
      </c>
      <c r="V385" s="1070">
        <v>229</v>
      </c>
      <c r="W385" s="1070">
        <v>229</v>
      </c>
      <c r="X385" s="1070">
        <v>229</v>
      </c>
      <c r="Y385" s="1070">
        <v>229</v>
      </c>
      <c r="Z385" s="1070">
        <v>234</v>
      </c>
      <c r="AA385" s="1070">
        <v>234</v>
      </c>
      <c r="AB385" s="1070">
        <v>234</v>
      </c>
      <c r="AC385" s="1070">
        <v>234</v>
      </c>
      <c r="AD385" s="1070">
        <v>234</v>
      </c>
      <c r="AE385" s="1070">
        <v>234</v>
      </c>
      <c r="AF385" s="1070">
        <v>234</v>
      </c>
      <c r="AG385" s="1070">
        <v>235</v>
      </c>
      <c r="AH385" s="1070">
        <v>235</v>
      </c>
      <c r="AI385" s="1070">
        <v>268</v>
      </c>
      <c r="AJ385" s="1070">
        <v>268</v>
      </c>
      <c r="AK385" s="1070">
        <v>295</v>
      </c>
    </row>
    <row r="386" spans="3:60" ht="15.75">
      <c r="D386" s="29"/>
      <c r="E386" s="5" t="s">
        <v>910</v>
      </c>
      <c r="Q386" s="251"/>
      <c r="R386" s="251"/>
      <c r="S386" s="251"/>
      <c r="T386" s="251"/>
      <c r="U386" s="251"/>
      <c r="V386" s="251"/>
      <c r="W386" s="251"/>
      <c r="X386" s="251"/>
      <c r="Y386" s="251"/>
      <c r="Z386" s="251"/>
      <c r="AA386" s="251"/>
      <c r="AB386" s="251"/>
      <c r="AC386" s="251"/>
      <c r="AD386" s="251"/>
      <c r="AE386" s="251"/>
      <c r="AF386" s="251"/>
      <c r="AG386" s="251"/>
      <c r="AH386" s="251"/>
      <c r="AI386" s="251"/>
      <c r="AJ386" s="251"/>
      <c r="AK386" s="251"/>
    </row>
    <row r="387" spans="3:60" ht="15.75">
      <c r="D387" s="29"/>
      <c r="F387" s="5" t="s">
        <v>552</v>
      </c>
      <c r="I387" s="1066">
        <v>141</v>
      </c>
      <c r="J387" s="1066">
        <v>141</v>
      </c>
      <c r="K387" s="1066">
        <v>163</v>
      </c>
      <c r="L387" s="1066">
        <v>152</v>
      </c>
      <c r="M387" s="1066">
        <v>152</v>
      </c>
      <c r="N387" s="1066">
        <v>143</v>
      </c>
      <c r="O387" s="1066">
        <v>143</v>
      </c>
      <c r="P387" s="1066">
        <v>143</v>
      </c>
      <c r="Q387" s="778">
        <v>171</v>
      </c>
      <c r="R387" s="778">
        <v>178</v>
      </c>
      <c r="S387" s="778">
        <v>189</v>
      </c>
      <c r="T387" s="778">
        <v>197</v>
      </c>
      <c r="U387" s="778">
        <v>203</v>
      </c>
      <c r="V387" s="778">
        <v>216</v>
      </c>
      <c r="W387" s="778">
        <v>218</v>
      </c>
      <c r="X387" s="778">
        <v>218</v>
      </c>
      <c r="Y387" s="778">
        <v>218</v>
      </c>
      <c r="Z387" s="778">
        <v>225</v>
      </c>
      <c r="AA387" s="778">
        <v>225</v>
      </c>
      <c r="AB387" s="778">
        <v>225</v>
      </c>
      <c r="AC387" s="778">
        <v>226</v>
      </c>
      <c r="AD387" s="778">
        <v>229</v>
      </c>
      <c r="AE387" s="778">
        <v>232</v>
      </c>
      <c r="AF387" s="778">
        <v>234</v>
      </c>
      <c r="AG387" s="778">
        <v>234</v>
      </c>
      <c r="AH387" s="778">
        <v>234</v>
      </c>
      <c r="AI387" s="778">
        <v>234</v>
      </c>
      <c r="AJ387" s="778">
        <v>234</v>
      </c>
      <c r="AK387" s="778">
        <v>234</v>
      </c>
    </row>
    <row r="388" spans="3:60" ht="15.75">
      <c r="D388" s="29"/>
      <c r="F388" s="5" t="s">
        <v>801</v>
      </c>
      <c r="I388" s="1066">
        <v>23</v>
      </c>
      <c r="J388" s="1066">
        <v>23</v>
      </c>
      <c r="K388" s="1066">
        <v>30</v>
      </c>
      <c r="L388" s="1066">
        <v>25</v>
      </c>
      <c r="M388" s="1066">
        <v>25</v>
      </c>
      <c r="N388" s="1066">
        <v>25</v>
      </c>
      <c r="O388" s="1066">
        <v>25</v>
      </c>
      <c r="P388" s="1066">
        <v>25</v>
      </c>
      <c r="Q388" s="778">
        <v>34</v>
      </c>
      <c r="R388" s="778">
        <v>38</v>
      </c>
      <c r="S388" s="778">
        <v>39</v>
      </c>
      <c r="T388" s="778">
        <v>41</v>
      </c>
      <c r="U388" s="778">
        <v>43</v>
      </c>
      <c r="V388" s="778">
        <v>44</v>
      </c>
      <c r="W388" s="778">
        <v>45</v>
      </c>
      <c r="X388" s="778">
        <v>45</v>
      </c>
      <c r="Y388" s="778">
        <v>45</v>
      </c>
      <c r="Z388" s="778">
        <v>45</v>
      </c>
      <c r="AA388" s="778">
        <v>45</v>
      </c>
      <c r="AB388" s="778">
        <v>45</v>
      </c>
      <c r="AC388" s="778">
        <v>45</v>
      </c>
      <c r="AD388" s="778">
        <v>45</v>
      </c>
      <c r="AE388" s="778">
        <v>45</v>
      </c>
      <c r="AF388" s="778">
        <v>46</v>
      </c>
      <c r="AG388" s="778">
        <v>46</v>
      </c>
      <c r="AH388" s="778">
        <v>46</v>
      </c>
      <c r="AI388" s="778">
        <v>46</v>
      </c>
      <c r="AJ388" s="778">
        <v>46</v>
      </c>
      <c r="AK388" s="778">
        <v>51</v>
      </c>
    </row>
    <row r="389" spans="3:60" ht="15.75">
      <c r="D389" s="29"/>
      <c r="F389" s="5" t="s">
        <v>627</v>
      </c>
      <c r="I389" s="1066">
        <v>89</v>
      </c>
      <c r="J389" s="1066">
        <v>89</v>
      </c>
      <c r="K389" s="1066">
        <v>60</v>
      </c>
      <c r="L389" s="1066">
        <v>81</v>
      </c>
      <c r="M389" s="1066">
        <v>81</v>
      </c>
      <c r="N389" s="1066">
        <v>90</v>
      </c>
      <c r="O389" s="1066">
        <v>110</v>
      </c>
      <c r="P389" s="1066">
        <v>110</v>
      </c>
      <c r="Q389" s="778">
        <v>126</v>
      </c>
      <c r="R389" s="778">
        <v>138</v>
      </c>
      <c r="S389" s="778">
        <v>138</v>
      </c>
      <c r="T389" s="778">
        <v>138</v>
      </c>
      <c r="U389" s="778">
        <v>138</v>
      </c>
      <c r="V389" s="778">
        <v>138</v>
      </c>
      <c r="W389" s="778">
        <v>138</v>
      </c>
      <c r="X389" s="778">
        <v>138</v>
      </c>
      <c r="Y389" s="778">
        <v>138</v>
      </c>
      <c r="Z389" s="778">
        <v>150</v>
      </c>
      <c r="AA389" s="778">
        <v>150</v>
      </c>
      <c r="AB389" s="778">
        <v>150</v>
      </c>
      <c r="AC389" s="778">
        <v>155</v>
      </c>
      <c r="AD389" s="778">
        <v>157</v>
      </c>
      <c r="AE389" s="778">
        <v>161</v>
      </c>
      <c r="AF389" s="778">
        <v>161</v>
      </c>
      <c r="AG389" s="778">
        <v>163</v>
      </c>
      <c r="AH389" s="778">
        <v>168</v>
      </c>
      <c r="AI389" s="778">
        <v>180</v>
      </c>
      <c r="AJ389" s="778">
        <v>180</v>
      </c>
      <c r="AK389" s="778">
        <v>230</v>
      </c>
    </row>
    <row r="390" spans="3:60" ht="15.75">
      <c r="D390" s="29"/>
      <c r="F390" s="5" t="s">
        <v>37</v>
      </c>
      <c r="I390" s="1066">
        <v>253</v>
      </c>
      <c r="J390" s="1068">
        <v>253</v>
      </c>
      <c r="K390" s="1068">
        <v>253</v>
      </c>
      <c r="L390" s="1068">
        <v>258</v>
      </c>
      <c r="M390" s="1068">
        <v>258</v>
      </c>
      <c r="N390" s="1068">
        <v>258</v>
      </c>
      <c r="O390" s="1068">
        <v>278</v>
      </c>
      <c r="P390" s="1068">
        <v>278</v>
      </c>
      <c r="Q390" s="1006">
        <v>331</v>
      </c>
      <c r="R390" s="1006">
        <v>354</v>
      </c>
      <c r="S390" s="1006">
        <v>366</v>
      </c>
      <c r="T390" s="1006">
        <v>376</v>
      </c>
      <c r="U390" s="1006">
        <v>384</v>
      </c>
      <c r="V390" s="1006">
        <v>398</v>
      </c>
      <c r="W390" s="1006">
        <v>401</v>
      </c>
      <c r="X390" s="1006">
        <v>401</v>
      </c>
      <c r="Y390" s="1006">
        <v>401</v>
      </c>
      <c r="Z390" s="1006">
        <v>420</v>
      </c>
      <c r="AA390" s="1006">
        <v>420</v>
      </c>
      <c r="AB390" s="1006">
        <v>420</v>
      </c>
      <c r="AC390" s="1006">
        <v>426</v>
      </c>
      <c r="AD390" s="1006">
        <v>431</v>
      </c>
      <c r="AE390" s="1006">
        <v>438</v>
      </c>
      <c r="AF390" s="1006">
        <v>441</v>
      </c>
      <c r="AG390" s="1006">
        <v>443</v>
      </c>
      <c r="AH390" s="1006">
        <v>448</v>
      </c>
      <c r="AI390" s="1006">
        <v>460</v>
      </c>
      <c r="AJ390" s="1006">
        <v>460</v>
      </c>
      <c r="AK390" s="1006">
        <v>515</v>
      </c>
    </row>
    <row r="391" spans="3:60" ht="15.75">
      <c r="D391" s="29"/>
      <c r="F391" s="5" t="s">
        <v>901</v>
      </c>
      <c r="I391" s="1068">
        <v>82</v>
      </c>
      <c r="J391" s="1066">
        <v>82</v>
      </c>
      <c r="K391" s="1066">
        <v>92</v>
      </c>
      <c r="L391" s="1066">
        <v>112</v>
      </c>
      <c r="M391" s="1066">
        <v>122</v>
      </c>
      <c r="N391" s="1066">
        <v>147</v>
      </c>
      <c r="O391" s="1066">
        <v>157</v>
      </c>
      <c r="P391" s="1066">
        <v>167</v>
      </c>
      <c r="Q391" s="1070">
        <v>202</v>
      </c>
      <c r="R391" s="1070">
        <v>205</v>
      </c>
      <c r="S391" s="1070">
        <v>216</v>
      </c>
      <c r="T391" s="1070">
        <v>222</v>
      </c>
      <c r="U391" s="1070">
        <v>229</v>
      </c>
      <c r="V391" s="1070">
        <v>229</v>
      </c>
      <c r="W391" s="1070">
        <v>229</v>
      </c>
      <c r="X391" s="1070">
        <v>229</v>
      </c>
      <c r="Y391" s="1070">
        <v>229</v>
      </c>
      <c r="Z391" s="1070">
        <v>234</v>
      </c>
      <c r="AA391" s="1070">
        <v>234</v>
      </c>
      <c r="AB391" s="1070">
        <v>234</v>
      </c>
      <c r="AC391" s="1070">
        <v>234</v>
      </c>
      <c r="AD391" s="1070">
        <v>234</v>
      </c>
      <c r="AE391" s="1070">
        <v>234</v>
      </c>
      <c r="AF391" s="1070">
        <v>234</v>
      </c>
      <c r="AG391" s="1070">
        <v>235</v>
      </c>
      <c r="AH391" s="1070">
        <v>235</v>
      </c>
      <c r="AI391" s="1070">
        <v>268</v>
      </c>
      <c r="AJ391" s="1070">
        <v>268</v>
      </c>
      <c r="AK391" s="1070">
        <v>295</v>
      </c>
    </row>
    <row r="392" spans="3:60">
      <c r="K392" s="251"/>
      <c r="L392" s="251"/>
      <c r="M392" s="251"/>
      <c r="N392" s="251"/>
      <c r="O392" s="251"/>
      <c r="P392" s="251"/>
      <c r="Q392" s="251"/>
      <c r="R392" s="251"/>
      <c r="S392" s="251"/>
      <c r="T392" s="251"/>
      <c r="U392" s="251"/>
      <c r="V392" s="251"/>
      <c r="W392" s="251"/>
      <c r="X392" s="251"/>
      <c r="Y392" s="251"/>
      <c r="Z392" s="251"/>
      <c r="AA392" s="251"/>
      <c r="AB392" s="251"/>
      <c r="AC392" s="251"/>
      <c r="AD392" s="251"/>
      <c r="AE392" s="251"/>
      <c r="AF392" s="251"/>
      <c r="AG392" s="251"/>
      <c r="AH392" s="251"/>
      <c r="AI392" s="251"/>
      <c r="AJ392" s="251"/>
      <c r="AK392" s="251"/>
    </row>
    <row r="393" spans="3:60">
      <c r="D393" s="5" t="s">
        <v>1176</v>
      </c>
      <c r="I393" s="251">
        <v>431</v>
      </c>
      <c r="J393" s="251">
        <v>408</v>
      </c>
      <c r="K393" s="251">
        <v>418</v>
      </c>
      <c r="L393" s="251">
        <v>443</v>
      </c>
      <c r="M393" s="251">
        <v>453</v>
      </c>
      <c r="N393" s="251">
        <v>478</v>
      </c>
      <c r="O393" s="251">
        <v>508</v>
      </c>
      <c r="P393" s="251">
        <v>579</v>
      </c>
      <c r="Q393" s="251">
        <v>665</v>
      </c>
      <c r="R393" s="251">
        <v>691</v>
      </c>
      <c r="S393" s="251">
        <v>714</v>
      </c>
      <c r="T393" s="251">
        <v>730</v>
      </c>
      <c r="U393" s="251">
        <v>745</v>
      </c>
      <c r="V393" s="251">
        <v>769</v>
      </c>
      <c r="W393" s="251">
        <v>794</v>
      </c>
      <c r="X393" s="251">
        <v>816</v>
      </c>
      <c r="Y393" s="251">
        <v>816</v>
      </c>
      <c r="Z393" s="251">
        <v>840</v>
      </c>
      <c r="AA393" s="251">
        <v>846</v>
      </c>
      <c r="AB393" s="251">
        <v>846</v>
      </c>
      <c r="AC393" s="251">
        <v>852</v>
      </c>
      <c r="AD393" s="251">
        <v>861</v>
      </c>
      <c r="AE393" s="251">
        <v>870</v>
      </c>
      <c r="AF393" s="251">
        <v>875</v>
      </c>
      <c r="AG393" s="251">
        <v>880</v>
      </c>
      <c r="AH393" s="251">
        <v>885</v>
      </c>
      <c r="AI393" s="251">
        <v>930</v>
      </c>
      <c r="AJ393" s="251">
        <v>930</v>
      </c>
      <c r="AK393" s="251">
        <v>1028</v>
      </c>
    </row>
    <row r="394" spans="3:60">
      <c r="K394" s="251"/>
      <c r="L394" s="251"/>
      <c r="M394" s="251"/>
      <c r="N394" s="251"/>
      <c r="O394" s="251"/>
      <c r="P394" s="251"/>
      <c r="Q394" s="251">
        <v>665</v>
      </c>
      <c r="R394" s="251">
        <v>691</v>
      </c>
      <c r="S394" s="251">
        <v>714</v>
      </c>
      <c r="T394" s="251">
        <v>730</v>
      </c>
      <c r="U394" s="251"/>
      <c r="V394" s="251"/>
      <c r="W394" s="251"/>
      <c r="X394" s="251"/>
      <c r="Y394" s="251"/>
      <c r="Z394" s="251"/>
      <c r="AA394" s="251"/>
      <c r="AB394" s="251"/>
      <c r="AC394" s="251"/>
      <c r="AD394" s="251"/>
      <c r="AE394" s="251"/>
      <c r="AF394" s="251"/>
      <c r="AG394" s="251"/>
      <c r="AH394" s="251"/>
      <c r="AI394" s="251"/>
      <c r="AJ394" s="251"/>
      <c r="AK394" s="251"/>
    </row>
    <row r="395" spans="3:60" ht="15.75">
      <c r="C395" s="5"/>
      <c r="D395" s="1008" t="s">
        <v>1177</v>
      </c>
      <c r="E395" s="1009"/>
      <c r="F395" s="1009"/>
      <c r="G395" s="1010" t="s">
        <v>547</v>
      </c>
      <c r="H395" s="1010"/>
      <c r="I395" s="1012">
        <v>2002</v>
      </c>
      <c r="J395" s="1012">
        <v>2003</v>
      </c>
      <c r="K395" s="1012">
        <v>2004</v>
      </c>
      <c r="L395" s="1012">
        <v>2005</v>
      </c>
      <c r="M395" s="1012">
        <v>2006</v>
      </c>
      <c r="N395" s="1012">
        <v>2007</v>
      </c>
      <c r="O395" s="1012">
        <v>2008</v>
      </c>
      <c r="P395" s="1012">
        <v>2009</v>
      </c>
      <c r="Q395" s="1012">
        <v>2010</v>
      </c>
      <c r="R395" s="1012">
        <v>2011</v>
      </c>
      <c r="S395" s="1012">
        <v>2012</v>
      </c>
      <c r="T395" s="1012">
        <v>2013</v>
      </c>
      <c r="U395" s="1012">
        <v>2014</v>
      </c>
      <c r="V395" s="1012">
        <v>2015</v>
      </c>
      <c r="W395" s="1012">
        <v>2016</v>
      </c>
      <c r="X395" s="1012">
        <v>2017</v>
      </c>
      <c r="Y395" s="1012">
        <v>2018</v>
      </c>
      <c r="Z395" s="1012">
        <v>2019</v>
      </c>
      <c r="AA395" s="1012">
        <v>2020</v>
      </c>
      <c r="AB395" s="1012">
        <v>2021</v>
      </c>
      <c r="AC395" s="1012">
        <v>2022</v>
      </c>
      <c r="AD395" s="1012">
        <v>2023</v>
      </c>
      <c r="AE395" s="1012">
        <v>2024</v>
      </c>
      <c r="AF395" s="1012">
        <v>2025</v>
      </c>
      <c r="AG395" s="1012">
        <v>2026</v>
      </c>
      <c r="AH395" s="1012">
        <v>2027</v>
      </c>
      <c r="AI395" s="1012">
        <v>2028</v>
      </c>
      <c r="AJ395" s="1012">
        <v>2029</v>
      </c>
      <c r="AK395" s="1049">
        <v>2030</v>
      </c>
    </row>
    <row r="396" spans="3:60" ht="15.75">
      <c r="C396" s="5"/>
      <c r="D396" s="29" t="s">
        <v>894</v>
      </c>
      <c r="G396" s="5"/>
      <c r="H396" s="5"/>
      <c r="I396" s="5"/>
      <c r="J396" s="5"/>
      <c r="K396" s="5"/>
      <c r="L396" s="5"/>
      <c r="M396" s="5"/>
      <c r="N396" s="5"/>
      <c r="O396" s="5"/>
      <c r="P396" s="5"/>
      <c r="Q396" s="5"/>
      <c r="R396" s="5"/>
      <c r="S396" s="5"/>
      <c r="T396" s="5"/>
      <c r="U396" s="5"/>
      <c r="V396" s="5"/>
      <c r="W396" s="5"/>
      <c r="X396" s="5"/>
      <c r="Y396" s="5"/>
      <c r="Z396" s="5"/>
      <c r="AA396" s="5"/>
      <c r="AB396" s="5"/>
      <c r="AC396" s="5"/>
      <c r="AD396" s="5"/>
      <c r="AE396" s="5"/>
      <c r="AF396" s="5"/>
      <c r="AG396" s="5"/>
      <c r="AH396" s="5"/>
      <c r="AI396" s="5"/>
      <c r="AJ396" s="5"/>
      <c r="AK396" s="5"/>
      <c r="AL396" s="5"/>
      <c r="AM396" s="5"/>
      <c r="AN396" s="5"/>
      <c r="AO396" s="5"/>
      <c r="AP396" s="5"/>
      <c r="AQ396" s="5"/>
      <c r="AR396" s="5"/>
      <c r="AS396" s="5"/>
      <c r="AT396" s="5"/>
      <c r="AU396" s="5"/>
      <c r="AV396" s="5"/>
      <c r="AW396" s="5"/>
      <c r="AX396" s="5"/>
      <c r="AY396" s="5"/>
      <c r="AZ396" s="5"/>
      <c r="BA396" s="5"/>
      <c r="BB396" s="5"/>
      <c r="BC396" s="5"/>
      <c r="BD396" s="5"/>
      <c r="BE396" s="5"/>
      <c r="BF396" s="5"/>
      <c r="BG396" s="5"/>
      <c r="BH396" s="5"/>
    </row>
    <row r="397" spans="3:60" ht="15.75">
      <c r="C397" s="5"/>
      <c r="D397" s="29"/>
      <c r="E397" s="5" t="s">
        <v>798</v>
      </c>
      <c r="G397" s="5"/>
      <c r="H397" s="5"/>
      <c r="I397" s="5"/>
      <c r="J397" s="5"/>
      <c r="K397" s="5"/>
      <c r="L397" s="5"/>
      <c r="M397" s="5"/>
      <c r="N397" s="5"/>
      <c r="O397" s="251">
        <v>0</v>
      </c>
      <c r="P397" s="251">
        <v>61</v>
      </c>
      <c r="Q397" s="251">
        <v>-2</v>
      </c>
      <c r="R397" s="251">
        <v>0</v>
      </c>
      <c r="S397" s="251">
        <v>0</v>
      </c>
      <c r="T397" s="251">
        <v>0</v>
      </c>
      <c r="U397" s="251">
        <v>0</v>
      </c>
      <c r="V397" s="251">
        <v>10</v>
      </c>
      <c r="W397" s="251">
        <v>22</v>
      </c>
      <c r="X397" s="251">
        <v>22</v>
      </c>
      <c r="Y397" s="251">
        <v>0</v>
      </c>
      <c r="Z397" s="251">
        <v>0</v>
      </c>
      <c r="AA397" s="251">
        <v>6</v>
      </c>
      <c r="AB397" s="251">
        <v>0</v>
      </c>
      <c r="AC397" s="251">
        <v>0</v>
      </c>
      <c r="AD397" s="251">
        <v>4</v>
      </c>
      <c r="AE397" s="251">
        <v>2</v>
      </c>
      <c r="AF397" s="251">
        <v>2</v>
      </c>
      <c r="AG397" s="251">
        <v>2</v>
      </c>
      <c r="AH397" s="251">
        <v>0</v>
      </c>
      <c r="AI397" s="251">
        <v>0</v>
      </c>
      <c r="AJ397" s="251">
        <v>0</v>
      </c>
      <c r="AK397" s="251">
        <v>16</v>
      </c>
      <c r="AL397" s="5"/>
      <c r="AM397" s="5"/>
      <c r="AN397" s="5"/>
      <c r="AO397" s="5"/>
      <c r="AP397" s="5"/>
      <c r="AQ397" s="5"/>
      <c r="AR397" s="5"/>
      <c r="AS397" s="5"/>
      <c r="AT397" s="5"/>
      <c r="AU397" s="5"/>
      <c r="AV397" s="5"/>
      <c r="AW397" s="5"/>
      <c r="AX397" s="5"/>
      <c r="AY397" s="5"/>
      <c r="AZ397" s="5"/>
      <c r="BA397" s="5"/>
      <c r="BB397" s="5"/>
      <c r="BC397" s="5"/>
      <c r="BD397" s="5"/>
      <c r="BE397" s="5"/>
      <c r="BF397" s="5"/>
      <c r="BG397" s="5"/>
      <c r="BH397" s="5"/>
    </row>
    <row r="398" spans="3:60" ht="15.75">
      <c r="C398" s="5"/>
      <c r="D398" s="29"/>
      <c r="E398" s="5" t="s">
        <v>895</v>
      </c>
      <c r="G398" s="5"/>
      <c r="H398" s="5"/>
      <c r="I398" s="5"/>
      <c r="J398" s="5"/>
      <c r="K398" s="5"/>
      <c r="L398" s="5"/>
      <c r="M398" s="5"/>
      <c r="N398" s="5"/>
      <c r="O398" s="251">
        <v>2</v>
      </c>
      <c r="P398" s="251">
        <v>79</v>
      </c>
      <c r="Q398" s="251">
        <v>30</v>
      </c>
      <c r="R398" s="251">
        <v>0</v>
      </c>
      <c r="S398" s="251">
        <v>10</v>
      </c>
      <c r="T398" s="251">
        <v>0</v>
      </c>
      <c r="U398" s="251">
        <v>0</v>
      </c>
      <c r="V398" s="251">
        <v>0</v>
      </c>
      <c r="W398" s="251">
        <v>0</v>
      </c>
      <c r="X398" s="251">
        <v>0</v>
      </c>
      <c r="Y398" s="251">
        <v>0</v>
      </c>
      <c r="Z398" s="251">
        <v>0</v>
      </c>
      <c r="AA398" s="251">
        <v>0</v>
      </c>
      <c r="AB398" s="251">
        <v>0</v>
      </c>
      <c r="AC398" s="251">
        <v>0</v>
      </c>
      <c r="AD398" s="251">
        <v>0</v>
      </c>
      <c r="AE398" s="251">
        <v>0</v>
      </c>
      <c r="AF398" s="251">
        <v>7</v>
      </c>
      <c r="AG398" s="251">
        <v>7</v>
      </c>
      <c r="AH398" s="251">
        <v>8</v>
      </c>
      <c r="AI398" s="251">
        <v>8</v>
      </c>
      <c r="AJ398" s="251">
        <v>8</v>
      </c>
      <c r="AK398" s="251">
        <v>8</v>
      </c>
      <c r="AL398" s="5"/>
      <c r="AM398" s="5"/>
      <c r="AN398" s="5"/>
      <c r="AO398" s="5"/>
      <c r="AP398" s="5"/>
      <c r="AQ398" s="5"/>
      <c r="AR398" s="5"/>
      <c r="AS398" s="5"/>
      <c r="AT398" s="5"/>
      <c r="AU398" s="5"/>
      <c r="AV398" s="5"/>
      <c r="AW398" s="5"/>
      <c r="AX398" s="5"/>
      <c r="AY398" s="5"/>
      <c r="AZ398" s="5"/>
      <c r="BA398" s="5"/>
      <c r="BB398" s="5"/>
      <c r="BC398" s="5"/>
      <c r="BD398" s="5"/>
      <c r="BE398" s="5"/>
      <c r="BF398" s="5"/>
      <c r="BG398" s="5"/>
      <c r="BH398" s="5"/>
    </row>
    <row r="399" spans="3:60" ht="15.75">
      <c r="C399" s="5"/>
      <c r="D399" s="29"/>
      <c r="E399" s="5" t="s">
        <v>552</v>
      </c>
      <c r="G399" s="5"/>
      <c r="H399" s="5"/>
      <c r="I399" s="5"/>
      <c r="J399" s="5"/>
      <c r="K399" s="5"/>
      <c r="L399" s="5"/>
      <c r="M399" s="5"/>
      <c r="N399" s="5"/>
      <c r="O399" s="251">
        <v>0</v>
      </c>
      <c r="P399" s="251">
        <v>0</v>
      </c>
      <c r="Q399" s="251">
        <v>28</v>
      </c>
      <c r="R399" s="251">
        <v>7</v>
      </c>
      <c r="S399" s="251">
        <v>11</v>
      </c>
      <c r="T399" s="251">
        <v>8</v>
      </c>
      <c r="U399" s="251">
        <v>6</v>
      </c>
      <c r="V399" s="251">
        <v>13</v>
      </c>
      <c r="W399" s="251">
        <v>2</v>
      </c>
      <c r="X399" s="251">
        <v>0</v>
      </c>
      <c r="Y399" s="251">
        <v>0</v>
      </c>
      <c r="Z399" s="251">
        <v>7</v>
      </c>
      <c r="AA399" s="251">
        <v>0</v>
      </c>
      <c r="AB399" s="251">
        <v>0</v>
      </c>
      <c r="AC399" s="251">
        <v>1</v>
      </c>
      <c r="AD399" s="251">
        <v>3</v>
      </c>
      <c r="AE399" s="251">
        <v>3</v>
      </c>
      <c r="AF399" s="251">
        <v>2</v>
      </c>
      <c r="AG399" s="251">
        <v>0</v>
      </c>
      <c r="AH399" s="251">
        <v>0</v>
      </c>
      <c r="AI399" s="251">
        <v>0</v>
      </c>
      <c r="AJ399" s="251">
        <v>0</v>
      </c>
      <c r="AK399" s="251">
        <v>0</v>
      </c>
      <c r="AL399" s="5"/>
      <c r="AM399" s="5"/>
      <c r="AN399" s="5"/>
      <c r="AO399" s="5"/>
      <c r="AP399" s="5"/>
      <c r="AQ399" s="5"/>
      <c r="AR399" s="5"/>
      <c r="AS399" s="5"/>
      <c r="AT399" s="5"/>
      <c r="AU399" s="5"/>
      <c r="AV399" s="5"/>
      <c r="AW399" s="5"/>
      <c r="AX399" s="5"/>
      <c r="AY399" s="5"/>
      <c r="AZ399" s="5"/>
      <c r="BA399" s="5"/>
      <c r="BB399" s="5"/>
      <c r="BC399" s="5"/>
      <c r="BD399" s="5"/>
      <c r="BE399" s="5"/>
      <c r="BF399" s="5"/>
      <c r="BG399" s="5"/>
      <c r="BH399" s="5"/>
    </row>
    <row r="400" spans="3:60" ht="15.75">
      <c r="C400" s="5"/>
      <c r="D400" s="29"/>
      <c r="E400" s="5" t="s">
        <v>801</v>
      </c>
      <c r="G400" s="5"/>
      <c r="H400" s="5"/>
      <c r="I400" s="5"/>
      <c r="J400" s="5"/>
      <c r="K400" s="5"/>
      <c r="L400" s="5"/>
      <c r="M400" s="5"/>
      <c r="N400" s="5"/>
      <c r="O400" s="251">
        <v>0</v>
      </c>
      <c r="P400" s="251">
        <v>0</v>
      </c>
      <c r="Q400" s="251">
        <v>9</v>
      </c>
      <c r="R400" s="251">
        <v>4</v>
      </c>
      <c r="S400" s="251">
        <v>1</v>
      </c>
      <c r="T400" s="251">
        <v>2</v>
      </c>
      <c r="U400" s="251">
        <v>2</v>
      </c>
      <c r="V400" s="251">
        <v>1</v>
      </c>
      <c r="W400" s="251">
        <v>1</v>
      </c>
      <c r="X400" s="251">
        <v>0</v>
      </c>
      <c r="Y400" s="251">
        <v>0</v>
      </c>
      <c r="Z400" s="251">
        <v>0</v>
      </c>
      <c r="AA400" s="251">
        <v>0</v>
      </c>
      <c r="AB400" s="251">
        <v>0</v>
      </c>
      <c r="AC400" s="251">
        <v>0</v>
      </c>
      <c r="AD400" s="251">
        <v>0</v>
      </c>
      <c r="AE400" s="251">
        <v>0</v>
      </c>
      <c r="AF400" s="251">
        <v>1</v>
      </c>
      <c r="AG400" s="251">
        <v>0</v>
      </c>
      <c r="AH400" s="251">
        <v>0</v>
      </c>
      <c r="AI400" s="251">
        <v>0</v>
      </c>
      <c r="AJ400" s="251">
        <v>0</v>
      </c>
      <c r="AK400" s="251">
        <v>5</v>
      </c>
      <c r="AL400" s="5"/>
      <c r="AM400" s="5"/>
      <c r="AN400" s="5"/>
      <c r="AO400" s="5"/>
      <c r="AP400" s="5"/>
      <c r="AQ400" s="5"/>
      <c r="AR400" s="5"/>
      <c r="AS400" s="5"/>
      <c r="AT400" s="5"/>
      <c r="AU400" s="5"/>
      <c r="AV400" s="5"/>
      <c r="AW400" s="5"/>
      <c r="AX400" s="5"/>
      <c r="AY400" s="5"/>
      <c r="AZ400" s="5"/>
      <c r="BA400" s="5"/>
      <c r="BB400" s="5"/>
      <c r="BC400" s="5"/>
      <c r="BD400" s="5"/>
      <c r="BE400" s="5"/>
      <c r="BF400" s="5"/>
      <c r="BG400" s="5"/>
      <c r="BH400" s="5"/>
    </row>
    <row r="401" spans="1:256" ht="15.75">
      <c r="C401" s="5"/>
      <c r="D401" s="29"/>
      <c r="E401" s="5" t="s">
        <v>627</v>
      </c>
      <c r="G401" s="5"/>
      <c r="H401" s="5"/>
      <c r="I401" s="5"/>
      <c r="J401" s="5"/>
      <c r="K401" s="5"/>
      <c r="L401" s="5"/>
      <c r="M401" s="5"/>
      <c r="N401" s="5"/>
      <c r="O401" s="251">
        <v>20</v>
      </c>
      <c r="P401" s="251">
        <v>0</v>
      </c>
      <c r="Q401" s="251">
        <v>16</v>
      </c>
      <c r="R401" s="251">
        <v>12</v>
      </c>
      <c r="S401" s="251">
        <v>0</v>
      </c>
      <c r="T401" s="251">
        <v>0</v>
      </c>
      <c r="U401" s="251">
        <v>0</v>
      </c>
      <c r="V401" s="251">
        <v>0</v>
      </c>
      <c r="W401" s="251">
        <v>0</v>
      </c>
      <c r="X401" s="251">
        <v>0</v>
      </c>
      <c r="Y401" s="251">
        <v>0</v>
      </c>
      <c r="Z401" s="251">
        <v>12</v>
      </c>
      <c r="AA401" s="251">
        <v>0</v>
      </c>
      <c r="AB401" s="251">
        <v>0</v>
      </c>
      <c r="AC401" s="251">
        <v>5</v>
      </c>
      <c r="AD401" s="251">
        <v>2</v>
      </c>
      <c r="AE401" s="251">
        <v>4</v>
      </c>
      <c r="AF401" s="251">
        <v>0</v>
      </c>
      <c r="AG401" s="251">
        <v>2</v>
      </c>
      <c r="AH401" s="251">
        <v>5</v>
      </c>
      <c r="AI401" s="251">
        <v>12</v>
      </c>
      <c r="AJ401" s="251">
        <v>0</v>
      </c>
      <c r="AK401" s="251">
        <v>50</v>
      </c>
      <c r="AL401" s="5"/>
      <c r="AM401" s="5"/>
      <c r="AN401" s="5"/>
      <c r="AO401" s="5"/>
      <c r="AP401" s="5"/>
      <c r="AQ401" s="5"/>
      <c r="AR401" s="5"/>
      <c r="AS401" s="5"/>
      <c r="AT401" s="5"/>
      <c r="AU401" s="5"/>
      <c r="AV401" s="5"/>
      <c r="AW401" s="5"/>
      <c r="AX401" s="5"/>
      <c r="AY401" s="5"/>
      <c r="AZ401" s="5"/>
      <c r="BA401" s="5"/>
      <c r="BB401" s="5"/>
      <c r="BC401" s="5"/>
      <c r="BD401" s="5"/>
      <c r="BE401" s="5"/>
      <c r="BF401" s="5"/>
      <c r="BG401" s="5"/>
      <c r="BH401" s="5"/>
    </row>
    <row r="402" spans="1:256" ht="15.75">
      <c r="C402" s="5"/>
      <c r="D402" s="29"/>
      <c r="E402" s="5" t="s">
        <v>555</v>
      </c>
      <c r="G402" s="5"/>
      <c r="H402" s="5"/>
      <c r="I402" s="5"/>
      <c r="J402" s="5"/>
      <c r="K402" s="5"/>
      <c r="L402" s="5"/>
      <c r="M402" s="5"/>
      <c r="N402" s="5"/>
      <c r="O402" s="251">
        <v>10</v>
      </c>
      <c r="P402" s="251">
        <v>10</v>
      </c>
      <c r="Q402" s="251">
        <v>35</v>
      </c>
      <c r="R402" s="251">
        <v>3</v>
      </c>
      <c r="S402" s="251">
        <v>11</v>
      </c>
      <c r="T402" s="251">
        <v>6</v>
      </c>
      <c r="U402" s="251">
        <v>7</v>
      </c>
      <c r="V402" s="251">
        <v>0</v>
      </c>
      <c r="W402" s="251">
        <v>0</v>
      </c>
      <c r="X402" s="251">
        <v>0</v>
      </c>
      <c r="Y402" s="251">
        <v>0</v>
      </c>
      <c r="Z402" s="251">
        <v>5</v>
      </c>
      <c r="AA402" s="251">
        <v>0</v>
      </c>
      <c r="AB402" s="251">
        <v>0</v>
      </c>
      <c r="AC402" s="251">
        <v>0</v>
      </c>
      <c r="AD402" s="251">
        <v>0</v>
      </c>
      <c r="AE402" s="251">
        <v>0</v>
      </c>
      <c r="AF402" s="251">
        <v>0</v>
      </c>
      <c r="AG402" s="251">
        <v>1</v>
      </c>
      <c r="AH402" s="251">
        <v>0</v>
      </c>
      <c r="AI402" s="251">
        <v>33</v>
      </c>
      <c r="AJ402" s="251">
        <v>0</v>
      </c>
      <c r="AK402" s="251">
        <v>27</v>
      </c>
      <c r="AL402" s="5"/>
      <c r="AM402" s="5"/>
      <c r="AN402" s="5"/>
      <c r="AO402" s="5"/>
      <c r="AP402" s="5"/>
      <c r="AQ402" s="5"/>
      <c r="AR402" s="5"/>
      <c r="AS402" s="5"/>
      <c r="AT402" s="5"/>
      <c r="AU402" s="5"/>
      <c r="AV402" s="5"/>
      <c r="AW402" s="5"/>
      <c r="AX402" s="5"/>
      <c r="AY402" s="5"/>
      <c r="AZ402" s="5"/>
      <c r="BA402" s="5"/>
      <c r="BB402" s="5"/>
      <c r="BC402" s="5"/>
      <c r="BD402" s="5"/>
      <c r="BE402" s="5"/>
      <c r="BF402" s="5"/>
      <c r="BG402" s="5"/>
      <c r="BH402" s="5"/>
    </row>
    <row r="403" spans="1:256">
      <c r="C403" s="5"/>
      <c r="D403" s="5" t="s">
        <v>535</v>
      </c>
      <c r="G403" s="5"/>
      <c r="H403" s="5"/>
      <c r="I403" s="5"/>
      <c r="J403" s="5"/>
      <c r="K403" s="5"/>
      <c r="L403" s="5"/>
      <c r="M403" s="5"/>
      <c r="N403" s="5"/>
      <c r="O403" s="251">
        <v>20</v>
      </c>
      <c r="P403" s="251">
        <v>36</v>
      </c>
      <c r="Q403" s="251">
        <v>51</v>
      </c>
      <c r="R403" s="251">
        <v>23</v>
      </c>
      <c r="S403" s="251">
        <v>12</v>
      </c>
      <c r="T403" s="251">
        <v>10</v>
      </c>
      <c r="U403" s="251">
        <v>8</v>
      </c>
      <c r="V403" s="251">
        <v>24</v>
      </c>
      <c r="W403" s="251">
        <v>25</v>
      </c>
      <c r="X403" s="251">
        <v>22</v>
      </c>
      <c r="Y403" s="251">
        <v>0</v>
      </c>
      <c r="Z403" s="251">
        <v>19</v>
      </c>
      <c r="AA403" s="251">
        <v>6</v>
      </c>
      <c r="AB403" s="251">
        <v>0</v>
      </c>
      <c r="AC403" s="251">
        <v>6</v>
      </c>
      <c r="AD403" s="251">
        <v>9</v>
      </c>
      <c r="AE403" s="251">
        <v>9</v>
      </c>
      <c r="AF403" s="251">
        <v>5</v>
      </c>
      <c r="AG403" s="251">
        <v>4</v>
      </c>
      <c r="AH403" s="251">
        <v>5</v>
      </c>
      <c r="AI403" s="251">
        <v>12</v>
      </c>
      <c r="AJ403" s="251">
        <v>0</v>
      </c>
      <c r="AK403" s="251">
        <v>71</v>
      </c>
      <c r="AL403" s="5"/>
      <c r="AM403" s="5"/>
      <c r="AN403" s="5"/>
      <c r="AO403" s="5"/>
      <c r="AP403" s="5"/>
      <c r="AQ403" s="5"/>
      <c r="AR403" s="5"/>
      <c r="AS403" s="5"/>
      <c r="AT403" s="5"/>
      <c r="AU403" s="5"/>
      <c r="AV403" s="5"/>
      <c r="AW403" s="5"/>
      <c r="AX403" s="5"/>
      <c r="AY403" s="5"/>
      <c r="AZ403" s="5"/>
      <c r="BA403" s="5"/>
      <c r="BB403" s="5"/>
      <c r="BC403" s="5"/>
      <c r="BD403" s="5"/>
      <c r="BE403" s="5"/>
      <c r="BF403" s="5"/>
      <c r="BG403" s="5"/>
      <c r="BH403" s="5"/>
    </row>
    <row r="404" spans="1:256">
      <c r="C404" s="5"/>
      <c r="D404" s="5" t="s">
        <v>902</v>
      </c>
      <c r="G404" s="5"/>
      <c r="H404" s="5"/>
      <c r="I404" s="5"/>
      <c r="J404" s="5"/>
      <c r="K404" s="5"/>
      <c r="L404" s="5"/>
      <c r="M404" s="5"/>
      <c r="N404" s="5"/>
      <c r="O404" s="251">
        <v>20</v>
      </c>
      <c r="P404" s="251">
        <v>61</v>
      </c>
      <c r="Q404" s="251">
        <v>51</v>
      </c>
      <c r="R404" s="251">
        <v>23</v>
      </c>
      <c r="S404" s="251">
        <v>12</v>
      </c>
      <c r="T404" s="251">
        <v>10</v>
      </c>
      <c r="U404" s="251">
        <v>8</v>
      </c>
      <c r="V404" s="251">
        <v>24</v>
      </c>
      <c r="W404" s="251">
        <v>25</v>
      </c>
      <c r="X404" s="251">
        <v>22</v>
      </c>
      <c r="Y404" s="251">
        <v>0</v>
      </c>
      <c r="Z404" s="251">
        <v>19</v>
      </c>
      <c r="AA404" s="251">
        <v>6</v>
      </c>
      <c r="AB404" s="251">
        <v>0</v>
      </c>
      <c r="AC404" s="251">
        <v>6</v>
      </c>
      <c r="AD404" s="251">
        <v>9</v>
      </c>
      <c r="AE404" s="251">
        <v>9</v>
      </c>
      <c r="AF404" s="251">
        <v>5</v>
      </c>
      <c r="AG404" s="251">
        <v>4</v>
      </c>
      <c r="AH404" s="251">
        <v>5</v>
      </c>
      <c r="AI404" s="251">
        <v>12</v>
      </c>
      <c r="AJ404" s="251">
        <v>0</v>
      </c>
      <c r="AK404" s="251">
        <v>71</v>
      </c>
      <c r="AL404" s="5"/>
      <c r="AM404" s="5"/>
      <c r="AN404" s="5"/>
      <c r="AO404" s="5"/>
      <c r="AP404" s="5"/>
      <c r="AQ404" s="5"/>
      <c r="AR404" s="5"/>
      <c r="AS404" s="5"/>
      <c r="AT404" s="5"/>
      <c r="AU404" s="5"/>
      <c r="AV404" s="5"/>
      <c r="AW404" s="5"/>
      <c r="AX404" s="5"/>
      <c r="AY404" s="5"/>
      <c r="AZ404" s="5"/>
      <c r="BA404" s="5"/>
      <c r="BB404" s="5"/>
      <c r="BC404" s="5"/>
      <c r="BD404" s="5"/>
      <c r="BE404" s="5"/>
      <c r="BF404" s="5"/>
      <c r="BG404" s="5"/>
      <c r="BH404" s="5"/>
    </row>
    <row r="405" spans="1:256">
      <c r="C405" s="5"/>
      <c r="G405" s="5"/>
      <c r="H405" s="5"/>
      <c r="I405" s="5"/>
      <c r="J405" s="5"/>
      <c r="K405" s="5"/>
      <c r="L405" s="5"/>
      <c r="M405" s="5"/>
      <c r="N405" s="5"/>
      <c r="O405" s="251"/>
      <c r="P405" s="251"/>
      <c r="Q405" s="251"/>
      <c r="R405" s="251"/>
      <c r="S405" s="251"/>
      <c r="T405" s="251"/>
      <c r="U405" s="251"/>
      <c r="V405" s="251"/>
      <c r="W405" s="251"/>
      <c r="X405" s="251"/>
      <c r="Y405" s="251"/>
      <c r="Z405" s="251"/>
      <c r="AA405" s="251"/>
      <c r="AB405" s="251"/>
      <c r="AC405" s="251"/>
      <c r="AD405" s="251"/>
      <c r="AE405" s="251"/>
      <c r="AF405" s="251"/>
      <c r="AG405" s="251"/>
      <c r="AH405" s="251"/>
      <c r="AI405" s="251"/>
      <c r="AJ405" s="251"/>
      <c r="AK405" s="251"/>
      <c r="AL405" s="5"/>
      <c r="AM405" s="5"/>
      <c r="AN405" s="5"/>
      <c r="AO405" s="5"/>
      <c r="AP405" s="5"/>
      <c r="AQ405" s="5"/>
      <c r="AR405" s="5"/>
      <c r="AS405" s="5"/>
      <c r="AT405" s="5"/>
      <c r="AU405" s="5"/>
      <c r="AV405" s="5"/>
      <c r="AW405" s="5"/>
      <c r="AX405" s="5"/>
      <c r="AY405" s="5"/>
      <c r="AZ405" s="5"/>
      <c r="BA405" s="5"/>
      <c r="BB405" s="5"/>
      <c r="BC405" s="5"/>
      <c r="BD405" s="5"/>
      <c r="BE405" s="5"/>
      <c r="BF405" s="5"/>
      <c r="BG405" s="5"/>
      <c r="BH405" s="5"/>
    </row>
    <row r="406" spans="1:256">
      <c r="D406" s="5" t="s">
        <v>560</v>
      </c>
      <c r="K406" s="251"/>
      <c r="L406" s="251"/>
      <c r="M406" s="251"/>
      <c r="N406" s="251"/>
      <c r="O406" s="251">
        <v>20</v>
      </c>
      <c r="P406" s="251">
        <v>61</v>
      </c>
      <c r="Q406" s="251">
        <v>51</v>
      </c>
      <c r="R406" s="251">
        <v>23</v>
      </c>
      <c r="S406" s="251">
        <v>12</v>
      </c>
      <c r="T406" s="251">
        <v>10</v>
      </c>
      <c r="U406" s="251">
        <v>8</v>
      </c>
      <c r="V406" s="251">
        <v>24</v>
      </c>
      <c r="W406" s="251">
        <v>25</v>
      </c>
      <c r="X406" s="251">
        <v>22</v>
      </c>
      <c r="Y406" s="251">
        <v>0</v>
      </c>
      <c r="Z406" s="251">
        <v>19</v>
      </c>
      <c r="AA406" s="251">
        <v>6</v>
      </c>
      <c r="AB406" s="251">
        <v>0</v>
      </c>
      <c r="AC406" s="251">
        <v>6</v>
      </c>
      <c r="AD406" s="251">
        <v>9</v>
      </c>
      <c r="AE406" s="251">
        <v>9</v>
      </c>
      <c r="AF406" s="251">
        <v>5</v>
      </c>
      <c r="AG406" s="251">
        <v>4</v>
      </c>
      <c r="AH406" s="251">
        <v>5</v>
      </c>
      <c r="AI406" s="251">
        <v>12</v>
      </c>
      <c r="AJ406" s="251">
        <v>0</v>
      </c>
      <c r="AK406" s="251">
        <v>71</v>
      </c>
    </row>
    <row r="407" spans="1:256" s="19" customFormat="1" ht="15.75">
      <c r="A407" s="792"/>
      <c r="B407" s="792"/>
      <c r="D407" s="29" t="s">
        <v>561</v>
      </c>
      <c r="E407" s="29"/>
      <c r="F407" s="29"/>
      <c r="K407" s="294"/>
      <c r="L407" s="294"/>
      <c r="M407" s="294"/>
      <c r="N407" s="294"/>
      <c r="O407" s="294">
        <v>30</v>
      </c>
      <c r="P407" s="294">
        <v>71</v>
      </c>
      <c r="Q407" s="294">
        <v>86</v>
      </c>
      <c r="R407" s="294">
        <v>26</v>
      </c>
      <c r="S407" s="294">
        <v>23</v>
      </c>
      <c r="T407" s="294">
        <v>16</v>
      </c>
      <c r="U407" s="294">
        <v>15</v>
      </c>
      <c r="V407" s="294">
        <v>24</v>
      </c>
      <c r="W407" s="294">
        <v>25</v>
      </c>
      <c r="X407" s="294">
        <v>22</v>
      </c>
      <c r="Y407" s="294">
        <v>0</v>
      </c>
      <c r="Z407" s="294">
        <v>24</v>
      </c>
      <c r="AA407" s="294">
        <v>6</v>
      </c>
      <c r="AB407" s="294">
        <v>0</v>
      </c>
      <c r="AC407" s="294">
        <v>6</v>
      </c>
      <c r="AD407" s="294">
        <v>9</v>
      </c>
      <c r="AE407" s="294">
        <v>9</v>
      </c>
      <c r="AF407" s="294">
        <v>5</v>
      </c>
      <c r="AG407" s="294">
        <v>5</v>
      </c>
      <c r="AH407" s="294">
        <v>5</v>
      </c>
      <c r="AI407" s="294">
        <v>45</v>
      </c>
      <c r="AJ407" s="294">
        <v>0</v>
      </c>
      <c r="AK407" s="294">
        <v>98</v>
      </c>
    </row>
    <row r="408" spans="1:256">
      <c r="K408" s="251"/>
      <c r="L408" s="251"/>
      <c r="M408" s="251"/>
    </row>
    <row r="409" spans="1:256" ht="15.75">
      <c r="C409" s="5"/>
      <c r="D409" s="1008" t="s">
        <v>1178</v>
      </c>
      <c r="E409" s="1009"/>
      <c r="F409" s="1009"/>
      <c r="G409" s="1010" t="s">
        <v>547</v>
      </c>
      <c r="H409" s="1010"/>
      <c r="I409" s="1012">
        <v>2002</v>
      </c>
      <c r="J409" s="1012">
        <v>2003</v>
      </c>
      <c r="K409" s="1012">
        <v>2004</v>
      </c>
      <c r="L409" s="1012">
        <v>2005</v>
      </c>
      <c r="M409" s="1012">
        <v>2006</v>
      </c>
      <c r="N409" s="1012">
        <v>2007</v>
      </c>
      <c r="O409" s="1012">
        <v>2008</v>
      </c>
      <c r="P409" s="1012">
        <v>2009</v>
      </c>
      <c r="Q409" s="1012">
        <v>2010</v>
      </c>
      <c r="R409" s="1012">
        <v>2011</v>
      </c>
      <c r="S409" s="1012">
        <v>2012</v>
      </c>
      <c r="T409" s="1012">
        <v>2013</v>
      </c>
      <c r="U409" s="1012">
        <v>2014</v>
      </c>
      <c r="V409" s="1012">
        <v>2015</v>
      </c>
      <c r="W409" s="1012">
        <v>2016</v>
      </c>
      <c r="X409" s="1012">
        <v>2017</v>
      </c>
      <c r="Y409" s="1012">
        <v>2018</v>
      </c>
      <c r="Z409" s="1012">
        <v>2019</v>
      </c>
      <c r="AA409" s="1012">
        <v>2020</v>
      </c>
      <c r="AB409" s="1012">
        <v>2021</v>
      </c>
      <c r="AC409" s="1012">
        <v>2022</v>
      </c>
      <c r="AD409" s="1012">
        <v>2023</v>
      </c>
      <c r="AE409" s="1012">
        <v>2024</v>
      </c>
      <c r="AF409" s="1012">
        <v>2025</v>
      </c>
      <c r="AG409" s="1012">
        <v>2026</v>
      </c>
      <c r="AH409" s="1012">
        <v>2027</v>
      </c>
      <c r="AI409" s="1012">
        <v>2028</v>
      </c>
      <c r="AJ409" s="1012">
        <v>2029</v>
      </c>
      <c r="AK409" s="1049">
        <v>2030</v>
      </c>
    </row>
    <row r="410" spans="1:256">
      <c r="C410" s="5"/>
      <c r="D410" s="5" t="s">
        <v>1179</v>
      </c>
      <c r="G410" s="5"/>
      <c r="H410" s="5"/>
      <c r="I410" s="5"/>
      <c r="J410" s="5"/>
      <c r="K410" s="5"/>
      <c r="L410" s="5"/>
      <c r="M410" s="5"/>
      <c r="N410" s="5"/>
      <c r="O410" s="5">
        <v>0</v>
      </c>
      <c r="P410" s="5">
        <v>0</v>
      </c>
      <c r="Q410" s="5">
        <v>-21</v>
      </c>
      <c r="R410" s="5">
        <v>-41</v>
      </c>
      <c r="S410" s="5">
        <v>-62</v>
      </c>
      <c r="T410" s="5">
        <v>-85</v>
      </c>
      <c r="U410" s="5">
        <v>-77</v>
      </c>
      <c r="V410" s="5">
        <v>-38</v>
      </c>
      <c r="W410" s="5">
        <v>-25</v>
      </c>
      <c r="X410" s="5">
        <v>-23</v>
      </c>
      <c r="Y410" s="5">
        <v>-48</v>
      </c>
      <c r="Z410" s="5">
        <v>-61</v>
      </c>
      <c r="AA410" s="5">
        <v>-97</v>
      </c>
      <c r="AB410" s="5">
        <v>-136</v>
      </c>
      <c r="AC410" s="5">
        <v>-168</v>
      </c>
      <c r="AD410" s="5">
        <v>-201</v>
      </c>
      <c r="AE410" s="5">
        <v>-237</v>
      </c>
      <c r="AF410" s="5">
        <v>-243</v>
      </c>
      <c r="AG410" s="5">
        <v>-643</v>
      </c>
      <c r="AH410" s="5">
        <v>-875</v>
      </c>
      <c r="AI410" s="5">
        <v>-1014</v>
      </c>
      <c r="AJ410" s="5">
        <v>-1018</v>
      </c>
      <c r="AK410" s="5">
        <v>-951</v>
      </c>
      <c r="AL410" s="5"/>
      <c r="AM410" s="5"/>
      <c r="AN410" s="5"/>
      <c r="AO410" s="5"/>
      <c r="AP410" s="5"/>
      <c r="AQ410" s="5"/>
      <c r="AR410" s="5"/>
      <c r="AS410" s="5"/>
      <c r="AT410" s="5"/>
      <c r="AU410" s="5"/>
      <c r="AV410" s="5"/>
      <c r="AW410" s="5"/>
      <c r="AX410" s="5"/>
      <c r="AY410" s="5"/>
      <c r="AZ410" s="5"/>
      <c r="BA410" s="5"/>
      <c r="BB410" s="5"/>
      <c r="BC410" s="5"/>
      <c r="BD410" s="5"/>
      <c r="BE410" s="5"/>
      <c r="BF410" s="5"/>
      <c r="BG410" s="5"/>
      <c r="BH410" s="5"/>
      <c r="BI410" s="5"/>
      <c r="BJ410" s="5"/>
      <c r="BK410" s="5"/>
      <c r="BL410" s="5"/>
      <c r="BM410" s="5"/>
      <c r="BN410" s="5"/>
      <c r="BO410" s="5"/>
      <c r="BP410" s="5"/>
      <c r="BQ410" s="5"/>
      <c r="BR410" s="5"/>
      <c r="BS410" s="5"/>
      <c r="BT410" s="5"/>
      <c r="BU410" s="5"/>
      <c r="BV410" s="5"/>
      <c r="BW410" s="5"/>
      <c r="BX410" s="5"/>
      <c r="BY410" s="5"/>
      <c r="BZ410" s="5"/>
      <c r="CA410" s="5"/>
      <c r="CB410" s="5"/>
      <c r="CC410" s="5"/>
      <c r="CD410" s="5"/>
      <c r="CE410" s="5"/>
      <c r="CF410" s="5"/>
      <c r="CG410" s="5"/>
      <c r="CH410" s="5"/>
      <c r="CI410" s="5"/>
      <c r="CJ410" s="5"/>
      <c r="CK410" s="5"/>
      <c r="CL410" s="5"/>
      <c r="CM410" s="5"/>
      <c r="CN410" s="5"/>
      <c r="CO410" s="5"/>
      <c r="CP410" s="5"/>
      <c r="CQ410" s="5"/>
      <c r="CR410" s="5"/>
      <c r="CS410" s="5"/>
      <c r="CT410" s="5"/>
      <c r="CU410" s="5"/>
      <c r="CV410" s="5"/>
      <c r="CW410" s="5"/>
      <c r="CX410" s="5"/>
      <c r="CY410" s="5"/>
      <c r="CZ410" s="5"/>
      <c r="DA410" s="5"/>
      <c r="DB410" s="5"/>
      <c r="DC410" s="5"/>
      <c r="DD410" s="5"/>
      <c r="DE410" s="5"/>
      <c r="DF410" s="5"/>
      <c r="DG410" s="5"/>
      <c r="DH410" s="5"/>
      <c r="DI410" s="5"/>
      <c r="DJ410" s="5"/>
      <c r="DK410" s="5"/>
      <c r="DL410" s="5"/>
      <c r="DM410" s="5"/>
      <c r="DN410" s="5"/>
      <c r="DO410" s="5"/>
      <c r="DP410" s="5"/>
      <c r="DQ410" s="5"/>
      <c r="DR410" s="5"/>
      <c r="DS410" s="5"/>
      <c r="DT410" s="5"/>
      <c r="DU410" s="5"/>
      <c r="DV410" s="5"/>
      <c r="DW410" s="5"/>
      <c r="DX410" s="5"/>
      <c r="DY410" s="5"/>
      <c r="DZ410" s="5"/>
      <c r="EA410" s="5"/>
      <c r="EB410" s="5"/>
      <c r="EC410" s="5"/>
      <c r="ED410" s="5"/>
      <c r="EE410" s="5"/>
      <c r="EF410" s="5"/>
      <c r="EG410" s="5"/>
      <c r="EH410" s="5"/>
      <c r="EI410" s="5"/>
      <c r="EJ410" s="5"/>
      <c r="EK410" s="5"/>
      <c r="EL410" s="5"/>
      <c r="EM410" s="5"/>
      <c r="EN410" s="5"/>
      <c r="EO410" s="5"/>
      <c r="EP410" s="5"/>
      <c r="EQ410" s="5"/>
      <c r="ER410" s="5"/>
      <c r="ES410" s="5"/>
      <c r="ET410" s="5"/>
      <c r="EU410" s="5"/>
      <c r="EV410" s="5"/>
      <c r="EW410" s="5"/>
      <c r="EX410" s="5"/>
      <c r="EY410" s="5"/>
      <c r="EZ410" s="5"/>
      <c r="FA410" s="5"/>
      <c r="FB410" s="5"/>
      <c r="FC410" s="5"/>
      <c r="FD410" s="5"/>
      <c r="FE410" s="5"/>
      <c r="FF410" s="5"/>
      <c r="FG410" s="5"/>
      <c r="FH410" s="5"/>
      <c r="FI410" s="5"/>
      <c r="FJ410" s="5"/>
      <c r="FK410" s="5"/>
      <c r="FL410" s="5"/>
      <c r="FM410" s="5"/>
      <c r="FN410" s="5"/>
      <c r="FO410" s="5"/>
      <c r="FP410" s="5"/>
      <c r="FQ410" s="5"/>
      <c r="FR410" s="5"/>
      <c r="FS410" s="5"/>
      <c r="FT410" s="5"/>
      <c r="FU410" s="5"/>
      <c r="FV410" s="5"/>
      <c r="FW410" s="5"/>
      <c r="FX410" s="5"/>
      <c r="FY410" s="5"/>
      <c r="FZ410" s="5"/>
      <c r="GA410" s="5"/>
      <c r="GB410" s="5"/>
      <c r="GC410" s="5"/>
      <c r="GD410" s="5"/>
      <c r="GE410" s="5"/>
      <c r="GF410" s="5"/>
      <c r="GG410" s="5"/>
      <c r="GH410" s="5"/>
      <c r="GI410" s="5"/>
      <c r="GJ410" s="5"/>
      <c r="GK410" s="5"/>
      <c r="GL410" s="5"/>
      <c r="GM410" s="5"/>
      <c r="GN410" s="5"/>
      <c r="GO410" s="5"/>
      <c r="GP410" s="5"/>
      <c r="GQ410" s="5"/>
      <c r="GR410" s="5"/>
      <c r="GS410" s="5"/>
      <c r="GT410" s="5"/>
      <c r="GU410" s="5"/>
      <c r="GV410" s="5"/>
      <c r="GW410" s="5"/>
      <c r="GX410" s="5"/>
      <c r="GY410" s="5"/>
      <c r="GZ410" s="5"/>
      <c r="HA410" s="5"/>
      <c r="HB410" s="5"/>
      <c r="HC410" s="5"/>
      <c r="HD410" s="5"/>
      <c r="HE410" s="5"/>
      <c r="HF410" s="5"/>
      <c r="HG410" s="5"/>
      <c r="HH410" s="5"/>
      <c r="HI410" s="5"/>
      <c r="HJ410" s="5"/>
      <c r="HK410" s="5"/>
      <c r="HL410" s="5"/>
      <c r="HM410" s="5"/>
      <c r="HN410" s="5"/>
      <c r="HO410" s="5"/>
      <c r="HP410" s="5"/>
      <c r="HQ410" s="5"/>
      <c r="HR410" s="5"/>
      <c r="HS410" s="5"/>
      <c r="HT410" s="5"/>
      <c r="HU410" s="5"/>
      <c r="HV410" s="5"/>
      <c r="HW410" s="5"/>
      <c r="HX410" s="5"/>
      <c r="HY410" s="5"/>
      <c r="HZ410" s="5"/>
      <c r="IA410" s="5"/>
      <c r="IB410" s="5"/>
      <c r="IC410" s="5"/>
      <c r="ID410" s="5"/>
      <c r="IE410" s="5"/>
      <c r="IF410" s="5"/>
      <c r="IG410" s="5"/>
      <c r="IH410" s="5"/>
      <c r="II410" s="5"/>
      <c r="IJ410" s="5"/>
      <c r="IK410" s="5"/>
      <c r="IL410" s="5"/>
      <c r="IM410" s="5"/>
      <c r="IN410" s="5"/>
      <c r="IO410" s="5"/>
      <c r="IP410" s="5"/>
      <c r="IQ410" s="5"/>
      <c r="IR410" s="5"/>
      <c r="IS410" s="5"/>
      <c r="IT410" s="5"/>
      <c r="IU410" s="5"/>
      <c r="IV410" s="5"/>
    </row>
    <row r="411" spans="1:256">
      <c r="C411" s="5"/>
      <c r="D411" s="5" t="s">
        <v>1180</v>
      </c>
      <c r="G411" s="5"/>
      <c r="H411" s="5"/>
      <c r="I411" s="5"/>
      <c r="J411" s="5"/>
      <c r="K411" s="5"/>
      <c r="L411" s="5"/>
      <c r="M411" s="5"/>
      <c r="N411" s="5"/>
      <c r="O411" s="5">
        <v>0</v>
      </c>
      <c r="P411" s="5">
        <v>0</v>
      </c>
      <c r="Q411" s="5">
        <v>-36</v>
      </c>
      <c r="R411" s="5">
        <v>-53</v>
      </c>
      <c r="S411" s="5">
        <v>-80</v>
      </c>
      <c r="T411" s="5">
        <v>-117</v>
      </c>
      <c r="U411" s="5">
        <v>-145</v>
      </c>
      <c r="V411" s="5">
        <v>-146</v>
      </c>
      <c r="W411" s="5">
        <v>-139</v>
      </c>
      <c r="X411" s="5">
        <v>-149</v>
      </c>
      <c r="Y411" s="5">
        <v>-179</v>
      </c>
      <c r="Z411" s="5">
        <v>-187</v>
      </c>
      <c r="AA411" s="5">
        <v>-223</v>
      </c>
      <c r="AB411" s="5">
        <v>-262</v>
      </c>
      <c r="AC411" s="5">
        <v>-294</v>
      </c>
      <c r="AD411" s="5">
        <v>-327</v>
      </c>
      <c r="AE411" s="5">
        <v>-363</v>
      </c>
      <c r="AF411" s="5">
        <v>-402</v>
      </c>
      <c r="AG411" s="5">
        <v>-964</v>
      </c>
      <c r="AH411" s="5">
        <v>-1304</v>
      </c>
      <c r="AI411" s="5">
        <v>-1444</v>
      </c>
      <c r="AJ411" s="5">
        <v>-1448</v>
      </c>
      <c r="AK411" s="5">
        <v>-1354</v>
      </c>
      <c r="AL411" s="5"/>
      <c r="AM411" s="5"/>
      <c r="AN411" s="5"/>
      <c r="AO411" s="5"/>
      <c r="AP411" s="5"/>
      <c r="AQ411" s="5"/>
      <c r="AR411" s="5"/>
      <c r="AS411" s="5"/>
      <c r="AT411" s="5"/>
      <c r="AU411" s="5"/>
      <c r="AV411" s="5"/>
      <c r="AW411" s="5"/>
      <c r="AX411" s="5"/>
      <c r="AY411" s="5"/>
      <c r="AZ411" s="5"/>
      <c r="BA411" s="5"/>
      <c r="BB411" s="5"/>
      <c r="BC411" s="5"/>
      <c r="BD411" s="5"/>
      <c r="BE411" s="5"/>
      <c r="BF411" s="5"/>
      <c r="BG411" s="5"/>
      <c r="BH411" s="5"/>
      <c r="BI411" s="5"/>
      <c r="BJ411" s="5"/>
      <c r="BK411" s="5"/>
      <c r="BL411" s="5"/>
      <c r="BM411" s="5"/>
      <c r="BN411" s="5"/>
      <c r="BO411" s="5"/>
      <c r="BP411" s="5"/>
      <c r="BQ411" s="5"/>
      <c r="BR411" s="5"/>
      <c r="BS411" s="5"/>
      <c r="BT411" s="5"/>
      <c r="BU411" s="5"/>
      <c r="BV411" s="5"/>
      <c r="BW411" s="5"/>
      <c r="BX411" s="5"/>
      <c r="BY411" s="5"/>
      <c r="BZ411" s="5"/>
      <c r="CA411" s="5"/>
      <c r="CB411" s="5"/>
      <c r="CC411" s="5"/>
      <c r="CD411" s="5"/>
      <c r="CE411" s="5"/>
      <c r="CF411" s="5"/>
      <c r="CG411" s="5"/>
      <c r="CH411" s="5"/>
      <c r="CI411" s="5"/>
      <c r="CJ411" s="5"/>
      <c r="CK411" s="5"/>
      <c r="CL411" s="5"/>
      <c r="CM411" s="5"/>
      <c r="CN411" s="5"/>
      <c r="CO411" s="5"/>
      <c r="CP411" s="5"/>
      <c r="CQ411" s="5"/>
      <c r="CR411" s="5"/>
      <c r="CS411" s="5"/>
      <c r="CT411" s="5"/>
      <c r="CU411" s="5"/>
      <c r="CV411" s="5"/>
      <c r="CW411" s="5"/>
      <c r="CX411" s="5"/>
      <c r="CY411" s="5"/>
      <c r="CZ411" s="5"/>
      <c r="DA411" s="5"/>
      <c r="DB411" s="5"/>
      <c r="DC411" s="5"/>
      <c r="DD411" s="5"/>
      <c r="DE411" s="5"/>
      <c r="DF411" s="5"/>
      <c r="DG411" s="5"/>
      <c r="DH411" s="5"/>
      <c r="DI411" s="5"/>
      <c r="DJ411" s="5"/>
      <c r="DK411" s="5"/>
      <c r="DL411" s="5"/>
      <c r="DM411" s="5"/>
      <c r="DN411" s="5"/>
      <c r="DO411" s="5"/>
      <c r="DP411" s="5"/>
      <c r="DQ411" s="5"/>
      <c r="DR411" s="5"/>
      <c r="DS411" s="5"/>
      <c r="DT411" s="5"/>
      <c r="DU411" s="5"/>
      <c r="DV411" s="5"/>
      <c r="DW411" s="5"/>
      <c r="DX411" s="5"/>
      <c r="DY411" s="5"/>
      <c r="DZ411" s="5"/>
      <c r="EA411" s="5"/>
      <c r="EB411" s="5"/>
      <c r="EC411" s="5"/>
      <c r="ED411" s="5"/>
      <c r="EE411" s="5"/>
      <c r="EF411" s="5"/>
      <c r="EG411" s="5"/>
      <c r="EH411" s="5"/>
      <c r="EI411" s="5"/>
      <c r="EJ411" s="5"/>
      <c r="EK411" s="5"/>
      <c r="EL411" s="5"/>
      <c r="EM411" s="5"/>
      <c r="EN411" s="5"/>
      <c r="EO411" s="5"/>
      <c r="EP411" s="5"/>
      <c r="EQ411" s="5"/>
      <c r="ER411" s="5"/>
      <c r="ES411" s="5"/>
      <c r="ET411" s="5"/>
      <c r="EU411" s="5"/>
      <c r="EV411" s="5"/>
      <c r="EW411" s="5"/>
      <c r="EX411" s="5"/>
      <c r="EY411" s="5"/>
      <c r="EZ411" s="5"/>
      <c r="FA411" s="5"/>
      <c r="FB411" s="5"/>
      <c r="FC411" s="5"/>
      <c r="FD411" s="5"/>
      <c r="FE411" s="5"/>
      <c r="FF411" s="5"/>
      <c r="FG411" s="5"/>
      <c r="FH411" s="5"/>
      <c r="FI411" s="5"/>
      <c r="FJ411" s="5"/>
      <c r="FK411" s="5"/>
      <c r="FL411" s="5"/>
      <c r="FM411" s="5"/>
      <c r="FN411" s="5"/>
      <c r="FO411" s="5"/>
      <c r="FP411" s="5"/>
      <c r="FQ411" s="5"/>
      <c r="FR411" s="5"/>
      <c r="FS411" s="5"/>
      <c r="FT411" s="5"/>
      <c r="FU411" s="5"/>
      <c r="FV411" s="5"/>
      <c r="FW411" s="5"/>
      <c r="FX411" s="5"/>
      <c r="FY411" s="5"/>
      <c r="FZ411" s="5"/>
      <c r="GA411" s="5"/>
      <c r="GB411" s="5"/>
      <c r="GC411" s="5"/>
      <c r="GD411" s="5"/>
      <c r="GE411" s="5"/>
      <c r="GF411" s="5"/>
      <c r="GG411" s="5"/>
      <c r="GH411" s="5"/>
      <c r="GI411" s="5"/>
      <c r="GJ411" s="5"/>
      <c r="GK411" s="5"/>
      <c r="GL411" s="5"/>
      <c r="GM411" s="5"/>
      <c r="GN411" s="5"/>
      <c r="GO411" s="5"/>
      <c r="GP411" s="5"/>
      <c r="GQ411" s="5"/>
      <c r="GR411" s="5"/>
      <c r="GS411" s="5"/>
      <c r="GT411" s="5"/>
      <c r="GU411" s="5"/>
      <c r="GV411" s="5"/>
      <c r="GW411" s="5"/>
      <c r="GX411" s="5"/>
      <c r="GY411" s="5"/>
      <c r="GZ411" s="5"/>
      <c r="HA411" s="5"/>
      <c r="HB411" s="5"/>
      <c r="HC411" s="5"/>
      <c r="HD411" s="5"/>
      <c r="HE411" s="5"/>
      <c r="HF411" s="5"/>
      <c r="HG411" s="5"/>
      <c r="HH411" s="5"/>
      <c r="HI411" s="5"/>
      <c r="HJ411" s="5"/>
      <c r="HK411" s="5"/>
      <c r="HL411" s="5"/>
      <c r="HM411" s="5"/>
      <c r="HN411" s="5"/>
      <c r="HO411" s="5"/>
      <c r="HP411" s="5"/>
      <c r="HQ411" s="5"/>
      <c r="HR411" s="5"/>
      <c r="HS411" s="5"/>
      <c r="HT411" s="5"/>
      <c r="HU411" s="5"/>
      <c r="HV411" s="5"/>
      <c r="HW411" s="5"/>
      <c r="HX411" s="5"/>
      <c r="HY411" s="5"/>
      <c r="HZ411" s="5"/>
      <c r="IA411" s="5"/>
      <c r="IB411" s="5"/>
      <c r="IC411" s="5"/>
      <c r="ID411" s="5"/>
      <c r="IE411" s="5"/>
      <c r="IF411" s="5"/>
      <c r="IG411" s="5"/>
      <c r="IH411" s="5"/>
      <c r="II411" s="5"/>
      <c r="IJ411" s="5"/>
      <c r="IK411" s="5"/>
      <c r="IL411" s="5"/>
      <c r="IM411" s="5"/>
      <c r="IN411" s="5"/>
      <c r="IO411" s="5"/>
      <c r="IP411" s="5"/>
      <c r="IQ411" s="5"/>
      <c r="IR411" s="5"/>
      <c r="IS411" s="5"/>
      <c r="IT411" s="5"/>
      <c r="IU411" s="5"/>
      <c r="IV411" s="5"/>
    </row>
    <row r="412" spans="1:256">
      <c r="C412" s="5"/>
      <c r="G412" s="5"/>
      <c r="H412" s="5"/>
      <c r="I412" s="5"/>
      <c r="J412" s="5"/>
      <c r="K412" s="5"/>
      <c r="L412" s="5"/>
      <c r="M412" s="5"/>
      <c r="N412" s="5"/>
      <c r="O412" s="5"/>
      <c r="P412" s="5"/>
      <c r="Q412" s="5"/>
      <c r="R412" s="5"/>
      <c r="S412" s="5"/>
      <c r="T412" s="5"/>
      <c r="U412" s="5"/>
      <c r="V412" s="5"/>
      <c r="W412" s="5"/>
      <c r="X412" s="5"/>
      <c r="Y412" s="5"/>
      <c r="Z412" s="5"/>
      <c r="AA412" s="5"/>
      <c r="AB412" s="5"/>
      <c r="AC412" s="5"/>
      <c r="AD412" s="5"/>
      <c r="AE412" s="5"/>
      <c r="AF412" s="5"/>
      <c r="AG412" s="5"/>
      <c r="AH412" s="5"/>
      <c r="AI412" s="5"/>
      <c r="AJ412" s="5"/>
      <c r="AK412" s="5"/>
      <c r="AL412" s="5"/>
      <c r="AM412" s="5"/>
      <c r="AN412" s="5"/>
      <c r="AO412" s="5"/>
      <c r="AP412" s="5"/>
      <c r="AQ412" s="5"/>
      <c r="AR412" s="5"/>
      <c r="AS412" s="5"/>
      <c r="AT412" s="5"/>
      <c r="AU412" s="5"/>
      <c r="AV412" s="5"/>
      <c r="AW412" s="5"/>
      <c r="AX412" s="5"/>
      <c r="AY412" s="5"/>
      <c r="AZ412" s="5"/>
      <c r="BA412" s="5"/>
      <c r="BB412" s="5"/>
      <c r="BC412" s="5"/>
      <c r="BD412" s="5"/>
      <c r="BE412" s="5"/>
      <c r="BF412" s="5"/>
      <c r="BG412" s="5"/>
      <c r="BH412" s="5"/>
      <c r="BI412" s="5"/>
      <c r="BJ412" s="5"/>
      <c r="BK412" s="5"/>
      <c r="BL412" s="5"/>
      <c r="BM412" s="5"/>
      <c r="BN412" s="5"/>
      <c r="BO412" s="5"/>
      <c r="BP412" s="5"/>
      <c r="BQ412" s="5"/>
      <c r="BR412" s="5"/>
      <c r="BS412" s="5"/>
      <c r="BT412" s="5"/>
      <c r="BU412" s="5"/>
      <c r="BV412" s="5"/>
      <c r="BW412" s="5"/>
      <c r="BX412" s="5"/>
      <c r="BY412" s="5"/>
      <c r="BZ412" s="5"/>
      <c r="CA412" s="5"/>
      <c r="CB412" s="5"/>
      <c r="CC412" s="5"/>
      <c r="CD412" s="5"/>
      <c r="CE412" s="5"/>
      <c r="CF412" s="5"/>
      <c r="CG412" s="5"/>
      <c r="CH412" s="5"/>
      <c r="CI412" s="5"/>
      <c r="CJ412" s="5"/>
      <c r="CK412" s="5"/>
      <c r="CL412" s="5"/>
      <c r="CM412" s="5"/>
      <c r="CN412" s="5"/>
      <c r="CO412" s="5"/>
      <c r="CP412" s="5"/>
      <c r="CQ412" s="5"/>
      <c r="CR412" s="5"/>
      <c r="CS412" s="5"/>
      <c r="CT412" s="5"/>
      <c r="CU412" s="5"/>
      <c r="CV412" s="5"/>
      <c r="CW412" s="5"/>
      <c r="CX412" s="5"/>
      <c r="CY412" s="5"/>
      <c r="CZ412" s="5"/>
      <c r="DA412" s="5"/>
      <c r="DB412" s="5"/>
      <c r="DC412" s="5"/>
      <c r="DD412" s="5"/>
      <c r="DE412" s="5"/>
      <c r="DF412" s="5"/>
      <c r="DG412" s="5"/>
      <c r="DH412" s="5"/>
      <c r="DI412" s="5"/>
      <c r="DJ412" s="5"/>
      <c r="DK412" s="5"/>
      <c r="DL412" s="5"/>
      <c r="DM412" s="5"/>
      <c r="DN412" s="5"/>
      <c r="DO412" s="5"/>
      <c r="DP412" s="5"/>
      <c r="DQ412" s="5"/>
      <c r="DR412" s="5"/>
      <c r="DS412" s="5"/>
      <c r="DT412" s="5"/>
      <c r="DU412" s="5"/>
      <c r="DV412" s="5"/>
      <c r="DW412" s="5"/>
      <c r="DX412" s="5"/>
      <c r="DY412" s="5"/>
      <c r="DZ412" s="5"/>
      <c r="EA412" s="5"/>
      <c r="EB412" s="5"/>
      <c r="EC412" s="5"/>
      <c r="ED412" s="5"/>
      <c r="EE412" s="5"/>
      <c r="EF412" s="5"/>
      <c r="EG412" s="5"/>
      <c r="EH412" s="5"/>
      <c r="EI412" s="5"/>
      <c r="EJ412" s="5"/>
      <c r="EK412" s="5"/>
      <c r="EL412" s="5"/>
      <c r="EM412" s="5"/>
      <c r="EN412" s="5"/>
      <c r="EO412" s="5"/>
      <c r="EP412" s="5"/>
      <c r="EQ412" s="5"/>
      <c r="ER412" s="5"/>
      <c r="ES412" s="5"/>
      <c r="ET412" s="5"/>
      <c r="EU412" s="5"/>
      <c r="EV412" s="5"/>
      <c r="EW412" s="5"/>
      <c r="EX412" s="5"/>
      <c r="EY412" s="5"/>
      <c r="EZ412" s="5"/>
      <c r="FA412" s="5"/>
      <c r="FB412" s="5"/>
      <c r="FC412" s="5"/>
      <c r="FD412" s="5"/>
      <c r="FE412" s="5"/>
      <c r="FF412" s="5"/>
      <c r="FG412" s="5"/>
      <c r="FH412" s="5"/>
      <c r="FI412" s="5"/>
      <c r="FJ412" s="5"/>
      <c r="FK412" s="5"/>
      <c r="FL412" s="5"/>
      <c r="FM412" s="5"/>
      <c r="FN412" s="5"/>
      <c r="FO412" s="5"/>
      <c r="FP412" s="5"/>
      <c r="FQ412" s="5"/>
      <c r="FR412" s="5"/>
      <c r="FS412" s="5"/>
      <c r="FT412" s="5"/>
      <c r="FU412" s="5"/>
      <c r="FV412" s="5"/>
      <c r="FW412" s="5"/>
      <c r="FX412" s="5"/>
      <c r="FY412" s="5"/>
      <c r="FZ412" s="5"/>
      <c r="GA412" s="5"/>
      <c r="GB412" s="5"/>
      <c r="GC412" s="5"/>
      <c r="GD412" s="5"/>
      <c r="GE412" s="5"/>
      <c r="GF412" s="5"/>
      <c r="GG412" s="5"/>
      <c r="GH412" s="5"/>
      <c r="GI412" s="5"/>
      <c r="GJ412" s="5"/>
      <c r="GK412" s="5"/>
      <c r="GL412" s="5"/>
      <c r="GM412" s="5"/>
      <c r="GN412" s="5"/>
      <c r="GO412" s="5"/>
      <c r="GP412" s="5"/>
      <c r="GQ412" s="5"/>
      <c r="GR412" s="5"/>
      <c r="GS412" s="5"/>
      <c r="GT412" s="5"/>
      <c r="GU412" s="5"/>
      <c r="GV412" s="5"/>
      <c r="GW412" s="5"/>
      <c r="GX412" s="5"/>
      <c r="GY412" s="5"/>
      <c r="GZ412" s="5"/>
      <c r="HA412" s="5"/>
      <c r="HB412" s="5"/>
      <c r="HC412" s="5"/>
      <c r="HD412" s="5"/>
      <c r="HE412" s="5"/>
      <c r="HF412" s="5"/>
      <c r="HG412" s="5"/>
      <c r="HH412" s="5"/>
      <c r="HI412" s="5"/>
      <c r="HJ412" s="5"/>
      <c r="HK412" s="5"/>
      <c r="HL412" s="5"/>
      <c r="HM412" s="5"/>
      <c r="HN412" s="5"/>
      <c r="HO412" s="5"/>
      <c r="HP412" s="5"/>
      <c r="HQ412" s="5"/>
      <c r="HR412" s="5"/>
      <c r="HS412" s="5"/>
      <c r="HT412" s="5"/>
      <c r="HU412" s="5"/>
      <c r="HV412" s="5"/>
      <c r="HW412" s="5"/>
      <c r="HX412" s="5"/>
      <c r="HY412" s="5"/>
      <c r="HZ412" s="5"/>
      <c r="IA412" s="5"/>
      <c r="IB412" s="5"/>
      <c r="IC412" s="5"/>
      <c r="ID412" s="5"/>
      <c r="IE412" s="5"/>
      <c r="IF412" s="5"/>
      <c r="IG412" s="5"/>
      <c r="IH412" s="5"/>
      <c r="II412" s="5"/>
      <c r="IJ412" s="5"/>
      <c r="IK412" s="5"/>
      <c r="IL412" s="5"/>
      <c r="IM412" s="5"/>
      <c r="IN412" s="5"/>
      <c r="IO412" s="5"/>
      <c r="IP412" s="5"/>
      <c r="IQ412" s="5"/>
      <c r="IR412" s="5"/>
      <c r="IS412" s="5"/>
      <c r="IT412" s="5"/>
      <c r="IU412" s="5"/>
      <c r="IV412" s="5"/>
    </row>
    <row r="413" spans="1:256" ht="15.75">
      <c r="C413" s="5"/>
      <c r="D413" s="29" t="s">
        <v>894</v>
      </c>
      <c r="G413" s="458"/>
      <c r="J413" s="627"/>
      <c r="K413" s="251"/>
      <c r="L413" s="251"/>
      <c r="M413" s="251"/>
      <c r="N413" s="251"/>
      <c r="O413" s="251"/>
      <c r="P413" s="251"/>
      <c r="Q413" s="251"/>
      <c r="R413" s="251"/>
      <c r="S413" s="251"/>
      <c r="T413" s="251"/>
      <c r="U413" s="251"/>
      <c r="V413" s="251"/>
      <c r="W413" s="251"/>
      <c r="X413" s="251"/>
      <c r="Y413" s="251"/>
      <c r="Z413" s="251"/>
      <c r="AA413" s="251"/>
      <c r="AB413" s="251"/>
      <c r="AC413" s="251"/>
      <c r="AD413" s="251"/>
      <c r="AE413" s="251"/>
      <c r="AF413" s="251"/>
      <c r="AG413" s="251"/>
      <c r="AH413" s="251"/>
      <c r="AI413" s="251"/>
      <c r="AJ413" s="251"/>
      <c r="AK413" s="251"/>
    </row>
    <row r="414" spans="1:256" ht="15.75">
      <c r="C414" s="5"/>
      <c r="D414" s="29"/>
      <c r="E414" s="5" t="s">
        <v>798</v>
      </c>
      <c r="G414" s="458"/>
      <c r="I414" s="627"/>
      <c r="J414" s="627"/>
      <c r="K414" s="627"/>
      <c r="L414" s="627"/>
      <c r="M414" s="627"/>
      <c r="N414" s="627"/>
      <c r="O414" s="627">
        <v>0</v>
      </c>
      <c r="P414" s="627">
        <v>0</v>
      </c>
      <c r="Q414" s="627">
        <v>-38</v>
      </c>
      <c r="R414" s="627">
        <v>-23</v>
      </c>
      <c r="S414" s="627">
        <v>-32</v>
      </c>
      <c r="T414" s="627">
        <v>-8</v>
      </c>
      <c r="U414" s="627">
        <v>-16</v>
      </c>
      <c r="V414" s="627">
        <v>-15</v>
      </c>
      <c r="W414" s="627">
        <v>10</v>
      </c>
      <c r="X414" s="627">
        <v>32</v>
      </c>
      <c r="Y414" s="627">
        <v>32</v>
      </c>
      <c r="Z414" s="627">
        <v>30</v>
      </c>
      <c r="AA414" s="627">
        <v>32</v>
      </c>
      <c r="AB414" s="627">
        <v>28</v>
      </c>
      <c r="AC414" s="627">
        <v>24</v>
      </c>
      <c r="AD414" s="627">
        <v>25</v>
      </c>
      <c r="AE414" s="627">
        <v>22</v>
      </c>
      <c r="AF414" s="627">
        <v>24</v>
      </c>
      <c r="AG414" s="627">
        <v>-74</v>
      </c>
      <c r="AH414" s="627">
        <v>-102</v>
      </c>
      <c r="AI414" s="627">
        <v>-114</v>
      </c>
      <c r="AJ414" s="627">
        <v>-114</v>
      </c>
      <c r="AK414" s="627">
        <v>-98</v>
      </c>
    </row>
    <row r="415" spans="1:256" ht="15.75">
      <c r="C415" s="5"/>
      <c r="D415" s="29"/>
      <c r="E415" s="5" t="s">
        <v>895</v>
      </c>
      <c r="G415" s="458"/>
      <c r="I415" s="627"/>
      <c r="J415" s="627"/>
      <c r="K415" s="627"/>
      <c r="L415" s="627"/>
      <c r="M415" s="627"/>
      <c r="N415" s="627"/>
      <c r="O415" s="627">
        <v>0</v>
      </c>
      <c r="P415" s="627">
        <v>0</v>
      </c>
      <c r="Q415" s="627">
        <v>0</v>
      </c>
      <c r="R415" s="627">
        <v>0</v>
      </c>
      <c r="S415" s="627">
        <v>0</v>
      </c>
      <c r="T415" s="627">
        <v>0</v>
      </c>
      <c r="U415" s="627">
        <v>0</v>
      </c>
      <c r="V415" s="627">
        <v>0</v>
      </c>
      <c r="W415" s="627">
        <v>0</v>
      </c>
      <c r="X415" s="627">
        <v>0</v>
      </c>
      <c r="Y415" s="627">
        <v>0</v>
      </c>
      <c r="Z415" s="627">
        <v>0</v>
      </c>
      <c r="AA415" s="627">
        <v>0</v>
      </c>
      <c r="AB415" s="627">
        <v>0</v>
      </c>
      <c r="AC415" s="627">
        <v>0</v>
      </c>
      <c r="AD415" s="627">
        <v>0</v>
      </c>
      <c r="AE415" s="627">
        <v>0</v>
      </c>
      <c r="AF415" s="627">
        <v>0</v>
      </c>
      <c r="AG415" s="627">
        <v>0</v>
      </c>
      <c r="AH415" s="627">
        <v>0</v>
      </c>
      <c r="AI415" s="627">
        <v>0</v>
      </c>
      <c r="AJ415" s="627">
        <v>0</v>
      </c>
      <c r="AK415" s="627">
        <v>0</v>
      </c>
    </row>
    <row r="416" spans="1:256" ht="15.75">
      <c r="C416" s="5"/>
      <c r="D416" s="29"/>
      <c r="E416" s="5" t="s">
        <v>551</v>
      </c>
      <c r="G416" s="458"/>
      <c r="I416" s="627"/>
      <c r="J416" s="627"/>
      <c r="K416" s="627"/>
      <c r="L416" s="627"/>
      <c r="M416" s="627"/>
      <c r="N416" s="627"/>
      <c r="O416" s="627">
        <v>0</v>
      </c>
      <c r="P416" s="627">
        <v>0</v>
      </c>
      <c r="Q416" s="627">
        <v>38</v>
      </c>
      <c r="R416" s="627">
        <v>23</v>
      </c>
      <c r="S416" s="627">
        <v>32</v>
      </c>
      <c r="T416" s="627">
        <v>8</v>
      </c>
      <c r="U416" s="627">
        <v>16</v>
      </c>
      <c r="V416" s="627">
        <v>15</v>
      </c>
      <c r="W416" s="627">
        <v>-10</v>
      </c>
      <c r="X416" s="627">
        <v>-32</v>
      </c>
      <c r="Y416" s="627">
        <v>-32</v>
      </c>
      <c r="Z416" s="627">
        <v>-30</v>
      </c>
      <c r="AA416" s="627">
        <v>-32</v>
      </c>
      <c r="AB416" s="627">
        <v>-28</v>
      </c>
      <c r="AC416" s="627">
        <v>-24</v>
      </c>
      <c r="AD416" s="627">
        <v>-25</v>
      </c>
      <c r="AE416" s="627">
        <v>-22</v>
      </c>
      <c r="AF416" s="627">
        <v>-24</v>
      </c>
      <c r="AG416" s="627">
        <v>74</v>
      </c>
      <c r="AH416" s="627">
        <v>102</v>
      </c>
      <c r="AI416" s="627">
        <v>114</v>
      </c>
      <c r="AJ416" s="627">
        <v>114</v>
      </c>
      <c r="AK416" s="627">
        <v>98</v>
      </c>
    </row>
    <row r="417" spans="3:37" ht="15.75">
      <c r="C417" s="5"/>
      <c r="D417" s="29"/>
      <c r="E417" s="5" t="s">
        <v>552</v>
      </c>
      <c r="G417" s="458"/>
      <c r="I417" s="627"/>
      <c r="J417" s="627"/>
      <c r="K417" s="627"/>
      <c r="L417" s="627"/>
      <c r="M417" s="627"/>
      <c r="N417" s="627"/>
      <c r="O417" s="627">
        <v>0</v>
      </c>
      <c r="P417" s="627">
        <v>0</v>
      </c>
      <c r="Q417" s="627">
        <v>17</v>
      </c>
      <c r="R417" s="627">
        <v>-26</v>
      </c>
      <c r="S417" s="627">
        <v>-28</v>
      </c>
      <c r="T417" s="627">
        <v>-26</v>
      </c>
      <c r="U417" s="627">
        <v>-40</v>
      </c>
      <c r="V417" s="627">
        <v>-39</v>
      </c>
      <c r="W417" s="627">
        <v>-40</v>
      </c>
      <c r="X417" s="627">
        <v>-49</v>
      </c>
      <c r="Y417" s="627">
        <v>-59</v>
      </c>
      <c r="Z417" s="627">
        <v>-66</v>
      </c>
      <c r="AA417" s="627">
        <v>-83</v>
      </c>
      <c r="AB417" s="627">
        <v>-103</v>
      </c>
      <c r="AC417" s="627">
        <v>-125</v>
      </c>
      <c r="AD417" s="627">
        <v>-144</v>
      </c>
      <c r="AE417" s="627">
        <v>-166</v>
      </c>
      <c r="AF417" s="627">
        <v>-175</v>
      </c>
      <c r="AG417" s="627">
        <v>-346</v>
      </c>
      <c r="AH417" s="627">
        <v>-456</v>
      </c>
      <c r="AI417" s="627">
        <v>-565</v>
      </c>
      <c r="AJ417" s="627">
        <v>-565</v>
      </c>
      <c r="AK417" s="627">
        <v>-565</v>
      </c>
    </row>
    <row r="418" spans="3:37" ht="15.75">
      <c r="C418" s="5"/>
      <c r="D418" s="29"/>
      <c r="E418" s="5" t="s">
        <v>801</v>
      </c>
      <c r="I418" s="627"/>
      <c r="J418" s="627"/>
      <c r="K418" s="627"/>
      <c r="L418" s="627"/>
      <c r="M418" s="627"/>
      <c r="N418" s="627"/>
      <c r="O418" s="627">
        <v>0</v>
      </c>
      <c r="P418" s="627">
        <v>0</v>
      </c>
      <c r="Q418" s="627">
        <v>-7</v>
      </c>
      <c r="R418" s="627">
        <v>-3</v>
      </c>
      <c r="S418" s="627">
        <v>-4</v>
      </c>
      <c r="T418" s="627">
        <v>0</v>
      </c>
      <c r="U418" s="627">
        <v>2</v>
      </c>
      <c r="V418" s="627">
        <v>3</v>
      </c>
      <c r="W418" s="627">
        <v>4</v>
      </c>
      <c r="X418" s="627">
        <v>4</v>
      </c>
      <c r="Y418" s="627">
        <v>4</v>
      </c>
      <c r="Z418" s="627">
        <v>4</v>
      </c>
      <c r="AA418" s="627">
        <v>4</v>
      </c>
      <c r="AB418" s="627">
        <v>4</v>
      </c>
      <c r="AC418" s="627">
        <v>4</v>
      </c>
      <c r="AD418" s="627">
        <v>4</v>
      </c>
      <c r="AE418" s="627">
        <v>4</v>
      </c>
      <c r="AF418" s="627">
        <v>5</v>
      </c>
      <c r="AG418" s="627">
        <v>-28</v>
      </c>
      <c r="AH418" s="627">
        <v>-28</v>
      </c>
      <c r="AI418" s="627">
        <v>-38</v>
      </c>
      <c r="AJ418" s="627">
        <v>-42</v>
      </c>
      <c r="AK418" s="627">
        <v>-41</v>
      </c>
    </row>
    <row r="419" spans="3:37" ht="15.75">
      <c r="C419" s="5"/>
      <c r="D419" s="29"/>
      <c r="E419" s="5" t="s">
        <v>627</v>
      </c>
      <c r="I419" s="627"/>
      <c r="J419" s="627"/>
      <c r="K419" s="627"/>
      <c r="L419" s="627"/>
      <c r="M419" s="627"/>
      <c r="N419" s="627"/>
      <c r="O419" s="627">
        <v>0</v>
      </c>
      <c r="P419" s="627">
        <v>0</v>
      </c>
      <c r="Q419" s="627">
        <v>7</v>
      </c>
      <c r="R419" s="627">
        <v>11</v>
      </c>
      <c r="S419" s="627">
        <v>2</v>
      </c>
      <c r="T419" s="627">
        <v>-51</v>
      </c>
      <c r="U419" s="627">
        <v>-23</v>
      </c>
      <c r="V419" s="627">
        <v>13</v>
      </c>
      <c r="W419" s="627">
        <v>1</v>
      </c>
      <c r="X419" s="627">
        <v>-10</v>
      </c>
      <c r="Y419" s="627">
        <v>-25</v>
      </c>
      <c r="Z419" s="627">
        <v>-29</v>
      </c>
      <c r="AA419" s="627">
        <v>-50</v>
      </c>
      <c r="AB419" s="627">
        <v>-65</v>
      </c>
      <c r="AC419" s="627">
        <v>-71</v>
      </c>
      <c r="AD419" s="627">
        <v>-86</v>
      </c>
      <c r="AE419" s="627">
        <v>-97</v>
      </c>
      <c r="AF419" s="627">
        <v>-97</v>
      </c>
      <c r="AG419" s="627">
        <v>-195</v>
      </c>
      <c r="AH419" s="627">
        <v>-289</v>
      </c>
      <c r="AI419" s="627">
        <v>-297</v>
      </c>
      <c r="AJ419" s="627">
        <v>-297</v>
      </c>
      <c r="AK419" s="627">
        <v>-247</v>
      </c>
    </row>
    <row r="420" spans="3:37" ht="15.75">
      <c r="C420" s="5"/>
      <c r="D420" s="29"/>
      <c r="E420" s="5" t="s">
        <v>555</v>
      </c>
      <c r="I420" s="627"/>
      <c r="J420" s="627"/>
      <c r="K420" s="627"/>
      <c r="L420" s="627"/>
      <c r="M420" s="627"/>
      <c r="N420" s="627"/>
      <c r="O420" s="627">
        <v>0</v>
      </c>
      <c r="P420" s="627">
        <v>0</v>
      </c>
      <c r="Q420" s="627">
        <v>-15</v>
      </c>
      <c r="R420" s="627">
        <v>-12</v>
      </c>
      <c r="S420" s="627">
        <v>-18</v>
      </c>
      <c r="T420" s="627">
        <v>-32</v>
      </c>
      <c r="U420" s="627">
        <v>-68</v>
      </c>
      <c r="V420" s="627">
        <v>-108</v>
      </c>
      <c r="W420" s="627">
        <v>-114</v>
      </c>
      <c r="X420" s="627">
        <v>-126</v>
      </c>
      <c r="Y420" s="627">
        <v>-131</v>
      </c>
      <c r="Z420" s="627">
        <v>-126</v>
      </c>
      <c r="AA420" s="627">
        <v>-126</v>
      </c>
      <c r="AB420" s="627">
        <v>-126</v>
      </c>
      <c r="AC420" s="627">
        <v>-126</v>
      </c>
      <c r="AD420" s="627">
        <v>-126</v>
      </c>
      <c r="AE420" s="627">
        <v>-126</v>
      </c>
      <c r="AF420" s="627">
        <v>-159</v>
      </c>
      <c r="AG420" s="627">
        <v>-321</v>
      </c>
      <c r="AH420" s="627">
        <v>-429</v>
      </c>
      <c r="AI420" s="627">
        <v>-430</v>
      </c>
      <c r="AJ420" s="627">
        <v>-430</v>
      </c>
      <c r="AK420" s="627">
        <v>-403</v>
      </c>
    </row>
    <row r="421" spans="3:37" ht="15.75">
      <c r="C421" s="5"/>
      <c r="D421" s="29" t="s">
        <v>900</v>
      </c>
      <c r="I421" s="627"/>
      <c r="J421" s="627"/>
      <c r="K421" s="627"/>
      <c r="L421" s="627"/>
      <c r="M421" s="627"/>
      <c r="N421" s="627"/>
      <c r="O421" s="627"/>
      <c r="P421" s="627"/>
      <c r="Q421" s="627"/>
      <c r="R421" s="627"/>
      <c r="S421" s="627"/>
      <c r="T421" s="627"/>
      <c r="U421" s="627"/>
      <c r="V421" s="627"/>
      <c r="W421" s="627"/>
      <c r="X421" s="627"/>
      <c r="Y421" s="627"/>
      <c r="Z421" s="627"/>
      <c r="AA421" s="627"/>
      <c r="AB421" s="627"/>
      <c r="AC421" s="627"/>
      <c r="AD421" s="627"/>
      <c r="AE421" s="627"/>
      <c r="AF421" s="627"/>
      <c r="AG421" s="627"/>
      <c r="AH421" s="627"/>
      <c r="AI421" s="627"/>
      <c r="AJ421" s="627"/>
      <c r="AK421" s="627"/>
    </row>
    <row r="422" spans="3:37" ht="15.75">
      <c r="C422" s="5"/>
      <c r="D422" s="29"/>
      <c r="E422" s="5" t="s">
        <v>535</v>
      </c>
      <c r="I422" s="627"/>
      <c r="J422" s="627"/>
      <c r="K422" s="627"/>
      <c r="L422" s="627"/>
      <c r="M422" s="627"/>
      <c r="N422" s="627"/>
      <c r="O422" s="627"/>
      <c r="P422" s="627"/>
      <c r="Q422" s="627"/>
      <c r="R422" s="627"/>
      <c r="S422" s="627"/>
      <c r="T422" s="627"/>
      <c r="U422" s="627"/>
      <c r="V422" s="627"/>
      <c r="W422" s="627"/>
      <c r="X422" s="627"/>
      <c r="Y422" s="627"/>
      <c r="Z422" s="627"/>
      <c r="AA422" s="627"/>
      <c r="AB422" s="627"/>
      <c r="AC422" s="627"/>
      <c r="AD422" s="627"/>
      <c r="AE422" s="627"/>
      <c r="AF422" s="627"/>
      <c r="AG422" s="627"/>
      <c r="AH422" s="627"/>
      <c r="AI422" s="627"/>
      <c r="AJ422" s="627"/>
      <c r="AK422" s="627"/>
    </row>
    <row r="423" spans="3:37" ht="15.75">
      <c r="C423" s="5"/>
      <c r="D423" s="29"/>
      <c r="F423" s="5" t="s">
        <v>635</v>
      </c>
      <c r="G423" s="20"/>
      <c r="I423" s="627"/>
      <c r="J423" s="627"/>
      <c r="K423" s="627"/>
      <c r="L423" s="627"/>
      <c r="M423" s="627"/>
      <c r="N423" s="627"/>
      <c r="O423" s="627">
        <v>0</v>
      </c>
      <c r="P423" s="627">
        <v>0</v>
      </c>
      <c r="Q423" s="627">
        <v>-30.195187690769856</v>
      </c>
      <c r="R423" s="627">
        <v>-20.34350036310822</v>
      </c>
      <c r="S423" s="627">
        <v>-28.719965576592088</v>
      </c>
      <c r="T423" s="627">
        <v>-10.803069936662638</v>
      </c>
      <c r="U423" s="627">
        <v>-16.735793560531789</v>
      </c>
      <c r="V423" s="627">
        <v>-18.052120979110597</v>
      </c>
      <c r="W423" s="627">
        <v>2.633418329083554</v>
      </c>
      <c r="X423" s="627">
        <v>20.613159438098705</v>
      </c>
      <c r="Y423" s="627">
        <v>19.58940830862926</v>
      </c>
      <c r="Z423" s="627">
        <v>17.872133240310518</v>
      </c>
      <c r="AA423" s="627">
        <v>18.224397798611676</v>
      </c>
      <c r="AB423" s="627">
        <v>13.563279857397504</v>
      </c>
      <c r="AC423" s="627">
        <v>9.3550730008152243</v>
      </c>
      <c r="AD423" s="627">
        <v>9.3849767699882136</v>
      </c>
      <c r="AE423" s="627">
        <v>6.0293284920789176</v>
      </c>
      <c r="AF423" s="627">
        <v>7.6893146314087915</v>
      </c>
      <c r="AG423" s="627">
        <v>-88.883610188261315</v>
      </c>
      <c r="AH423" s="627">
        <v>-118.13831021437582</v>
      </c>
      <c r="AI423" s="627">
        <v>-130.58599456337561</v>
      </c>
      <c r="AJ423" s="627">
        <v>-130.63223277226297</v>
      </c>
      <c r="AK423" s="627">
        <v>-113.76634272326331</v>
      </c>
    </row>
    <row r="424" spans="3:37" ht="15.75">
      <c r="C424" s="5"/>
      <c r="D424" s="29"/>
      <c r="F424" s="5" t="s">
        <v>552</v>
      </c>
      <c r="I424" s="627"/>
      <c r="J424" s="627"/>
      <c r="K424" s="627"/>
      <c r="L424" s="627"/>
      <c r="M424" s="627"/>
      <c r="N424" s="627"/>
      <c r="O424" s="627">
        <v>0</v>
      </c>
      <c r="P424" s="627">
        <v>0</v>
      </c>
      <c r="Q424" s="627">
        <v>10.964461024936185</v>
      </c>
      <c r="R424" s="627">
        <v>-23.540687641046048</v>
      </c>
      <c r="S424" s="627">
        <v>-27.058132530120446</v>
      </c>
      <c r="T424" s="627">
        <v>-27.385474897425354</v>
      </c>
      <c r="U424" s="627">
        <v>-38.068349085585055</v>
      </c>
      <c r="V424" s="627">
        <v>-40.758823529411757</v>
      </c>
      <c r="W424" s="627">
        <v>-40.488525573721319</v>
      </c>
      <c r="X424" s="627">
        <v>-47.739221381294158</v>
      </c>
      <c r="Y424" s="627">
        <v>-57.892119277253869</v>
      </c>
      <c r="Z424" s="627">
        <v>-64.874849703860917</v>
      </c>
      <c r="AA424" s="627">
        <v>-81.637642080809769</v>
      </c>
      <c r="AB424" s="627">
        <v>-101.21657754010693</v>
      </c>
      <c r="AC424" s="627">
        <v>-122.15592035376369</v>
      </c>
      <c r="AD424" s="627">
        <v>-140.69753022212976</v>
      </c>
      <c r="AE424" s="627">
        <v>-162.08640774600704</v>
      </c>
      <c r="AF424" s="627">
        <v>-170.42146568215674</v>
      </c>
      <c r="AG424" s="627">
        <v>-342.42731474794152</v>
      </c>
      <c r="AH424" s="627">
        <v>-451.87672131147542</v>
      </c>
      <c r="AI424" s="627">
        <v>-557.60674783147908</v>
      </c>
      <c r="AJ424" s="627">
        <v>-557.72366026471013</v>
      </c>
      <c r="AK424" s="627">
        <v>-553.79989743772558</v>
      </c>
    </row>
    <row r="425" spans="3:37" ht="15.75">
      <c r="D425" s="29"/>
      <c r="F425" s="5" t="s">
        <v>801</v>
      </c>
      <c r="I425" s="627"/>
      <c r="J425" s="627"/>
      <c r="K425" s="627"/>
      <c r="L425" s="627"/>
      <c r="M425" s="627"/>
      <c r="N425" s="627"/>
      <c r="O425" s="627">
        <v>0</v>
      </c>
      <c r="P425" s="627">
        <v>0</v>
      </c>
      <c r="Q425" s="627">
        <v>-5.6693590132624081</v>
      </c>
      <c r="R425" s="627">
        <v>-3.0460717939107127</v>
      </c>
      <c r="S425" s="627">
        <v>-4.1802495697074029</v>
      </c>
      <c r="T425" s="627">
        <v>-1.3651060270080038</v>
      </c>
      <c r="U425" s="627">
        <v>0.32518268690275676</v>
      </c>
      <c r="V425" s="627">
        <v>0.69141355888760359</v>
      </c>
      <c r="W425" s="627">
        <v>1.7593970301484916</v>
      </c>
      <c r="X425" s="627">
        <v>1.8769542268271593</v>
      </c>
      <c r="Y425" s="627">
        <v>1.6043971079424324</v>
      </c>
      <c r="Z425" s="627">
        <v>1.5689580952098225</v>
      </c>
      <c r="AA425" s="627">
        <v>1.2798058574628755</v>
      </c>
      <c r="AB425" s="627">
        <v>0.96925133689840237</v>
      </c>
      <c r="AC425" s="627">
        <v>0.78054052718692901</v>
      </c>
      <c r="AD425" s="627">
        <v>0.63134202436262399</v>
      </c>
      <c r="AE425" s="627">
        <v>0.48828589336272898</v>
      </c>
      <c r="AF425" s="627">
        <v>1.309130600518138</v>
      </c>
      <c r="AG425" s="627">
        <v>-30.497802012614954</v>
      </c>
      <c r="AH425" s="627">
        <v>-31.352736443883984</v>
      </c>
      <c r="AI425" s="627">
        <v>-41.037104600941667</v>
      </c>
      <c r="AJ425" s="627">
        <v>-44.804157675154649</v>
      </c>
      <c r="AK425" s="627">
        <v>-43.58301711315552</v>
      </c>
    </row>
    <row r="426" spans="3:37" ht="15.75">
      <c r="D426" s="29"/>
      <c r="F426" s="5" t="s">
        <v>627</v>
      </c>
      <c r="I426" s="627"/>
      <c r="J426" s="627"/>
      <c r="K426" s="627"/>
      <c r="L426" s="627"/>
      <c r="M426" s="627"/>
      <c r="N426" s="627"/>
      <c r="O426" s="627">
        <v>0</v>
      </c>
      <c r="P426" s="627">
        <v>0</v>
      </c>
      <c r="Q426" s="627">
        <v>3.9000856790960796</v>
      </c>
      <c r="R426" s="627">
        <v>5.9302597980649807</v>
      </c>
      <c r="S426" s="627">
        <v>-2.0416523235800383</v>
      </c>
      <c r="T426" s="627">
        <v>-45.446349138903997</v>
      </c>
      <c r="U426" s="627">
        <v>-22.52104004078592</v>
      </c>
      <c r="V426" s="627">
        <v>5.1195309496347363</v>
      </c>
      <c r="W426" s="627">
        <v>-3.904289785510727</v>
      </c>
      <c r="X426" s="627">
        <v>-12.7508922836317</v>
      </c>
      <c r="Y426" s="627">
        <v>-26.301686139317766</v>
      </c>
      <c r="Z426" s="627">
        <v>-30.566241631659423</v>
      </c>
      <c r="AA426" s="627">
        <v>-49.866561575264811</v>
      </c>
      <c r="AB426" s="627">
        <v>-64.315953654188931</v>
      </c>
      <c r="AC426" s="627">
        <v>-70.979693174238506</v>
      </c>
      <c r="AD426" s="627">
        <v>-85.318788572221081</v>
      </c>
      <c r="AE426" s="627">
        <v>-96.431206639434606</v>
      </c>
      <c r="AF426" s="627">
        <v>-96.576979549770243</v>
      </c>
      <c r="AG426" s="627">
        <v>-196.19127305118207</v>
      </c>
      <c r="AH426" s="627">
        <v>-288.63223203026479</v>
      </c>
      <c r="AI426" s="627">
        <v>-299.77015300420362</v>
      </c>
      <c r="AJ426" s="627">
        <v>-299.83994928787223</v>
      </c>
      <c r="AK426" s="627">
        <v>-254.85074272585575</v>
      </c>
    </row>
    <row r="427" spans="3:37" ht="15.75">
      <c r="D427" s="29"/>
      <c r="F427" s="5" t="s">
        <v>37</v>
      </c>
      <c r="I427" s="1004"/>
      <c r="J427" s="1004"/>
      <c r="K427" s="1004"/>
      <c r="L427" s="1004"/>
      <c r="M427" s="1004"/>
      <c r="N427" s="1004"/>
      <c r="O427" s="1004">
        <v>0</v>
      </c>
      <c r="P427" s="1004">
        <v>0</v>
      </c>
      <c r="Q427" s="1004">
        <v>-21</v>
      </c>
      <c r="R427" s="1004">
        <v>-41</v>
      </c>
      <c r="S427" s="1004">
        <v>-62</v>
      </c>
      <c r="T427" s="1004">
        <v>-85</v>
      </c>
      <c r="U427" s="1004">
        <v>-77</v>
      </c>
      <c r="V427" s="1004">
        <v>-53</v>
      </c>
      <c r="W427" s="1004">
        <v>-40</v>
      </c>
      <c r="X427" s="1004">
        <v>-38</v>
      </c>
      <c r="Y427" s="1004">
        <v>-63</v>
      </c>
      <c r="Z427" s="1004">
        <v>-76</v>
      </c>
      <c r="AA427" s="1004">
        <v>-112</v>
      </c>
      <c r="AB427" s="1004">
        <v>-151</v>
      </c>
      <c r="AC427" s="1004">
        <v>-183</v>
      </c>
      <c r="AD427" s="1004">
        <v>-216</v>
      </c>
      <c r="AE427" s="1004">
        <v>-252</v>
      </c>
      <c r="AF427" s="1004">
        <v>-258</v>
      </c>
      <c r="AG427" s="1004">
        <v>-658</v>
      </c>
      <c r="AH427" s="1004">
        <v>-890</v>
      </c>
      <c r="AI427" s="1004">
        <v>-1029</v>
      </c>
      <c r="AJ427" s="1004">
        <v>-1033</v>
      </c>
      <c r="AK427" s="1004">
        <v>-966</v>
      </c>
    </row>
    <row r="428" spans="3:37" ht="15.75">
      <c r="D428" s="29"/>
      <c r="F428" s="5" t="s">
        <v>901</v>
      </c>
      <c r="I428" s="627"/>
      <c r="J428" s="627"/>
      <c r="K428" s="627"/>
      <c r="L428" s="627"/>
      <c r="M428" s="627"/>
      <c r="N428" s="627"/>
      <c r="O428" s="627">
        <v>0</v>
      </c>
      <c r="P428" s="627">
        <v>0</v>
      </c>
      <c r="Q428" s="627">
        <v>-15</v>
      </c>
      <c r="R428" s="627">
        <v>-12</v>
      </c>
      <c r="S428" s="627">
        <v>-18</v>
      </c>
      <c r="T428" s="627">
        <v>-32</v>
      </c>
      <c r="U428" s="627">
        <v>-68</v>
      </c>
      <c r="V428" s="627">
        <v>-108</v>
      </c>
      <c r="W428" s="627">
        <v>-114</v>
      </c>
      <c r="X428" s="627">
        <v>-126</v>
      </c>
      <c r="Y428" s="627">
        <v>-131</v>
      </c>
      <c r="Z428" s="627">
        <v>-126</v>
      </c>
      <c r="AA428" s="627">
        <v>-126</v>
      </c>
      <c r="AB428" s="627">
        <v>-126</v>
      </c>
      <c r="AC428" s="627">
        <v>-126</v>
      </c>
      <c r="AD428" s="627">
        <v>-126</v>
      </c>
      <c r="AE428" s="627">
        <v>-126</v>
      </c>
      <c r="AF428" s="627">
        <v>-159</v>
      </c>
      <c r="AG428" s="627">
        <v>-321</v>
      </c>
      <c r="AH428" s="627">
        <v>-429</v>
      </c>
      <c r="AI428" s="627">
        <v>-430</v>
      </c>
      <c r="AJ428" s="627">
        <v>-430</v>
      </c>
      <c r="AK428" s="627">
        <v>-403</v>
      </c>
    </row>
    <row r="429" spans="3:37" ht="15.75">
      <c r="D429" s="29"/>
      <c r="E429" s="5" t="s">
        <v>902</v>
      </c>
      <c r="I429" s="627"/>
      <c r="J429" s="627"/>
      <c r="K429" s="627"/>
      <c r="L429" s="627"/>
      <c r="M429" s="627"/>
      <c r="N429" s="627"/>
      <c r="O429" s="627"/>
      <c r="P429" s="627"/>
      <c r="Q429" s="627"/>
      <c r="R429" s="627"/>
      <c r="S429" s="627"/>
      <c r="T429" s="627"/>
      <c r="U429" s="627"/>
      <c r="V429" s="627"/>
      <c r="W429" s="627"/>
      <c r="X429" s="627"/>
      <c r="Y429" s="627"/>
      <c r="Z429" s="627"/>
      <c r="AA429" s="627"/>
      <c r="AB429" s="627"/>
      <c r="AC429" s="627"/>
      <c r="AD429" s="627"/>
      <c r="AE429" s="627"/>
      <c r="AF429" s="627"/>
      <c r="AG429" s="627"/>
      <c r="AH429" s="627"/>
      <c r="AI429" s="627"/>
      <c r="AJ429" s="627"/>
      <c r="AK429" s="627"/>
    </row>
    <row r="430" spans="3:37" ht="15.75">
      <c r="D430" s="29"/>
      <c r="F430" s="5" t="s">
        <v>635</v>
      </c>
      <c r="I430" s="627"/>
      <c r="J430" s="627"/>
      <c r="K430" s="627"/>
      <c r="L430" s="627"/>
      <c r="M430" s="627"/>
      <c r="N430" s="627"/>
      <c r="O430" s="627">
        <v>0</v>
      </c>
      <c r="P430" s="627">
        <v>0</v>
      </c>
      <c r="Q430" s="627">
        <v>-39.774449779554814</v>
      </c>
      <c r="R430" s="627">
        <v>-34.209150326797413</v>
      </c>
      <c r="S430" s="627">
        <v>-49.119707401032713</v>
      </c>
      <c r="T430" s="627">
        <v>-31.385826771653555</v>
      </c>
      <c r="U430" s="627">
        <v>-39.023255813953483</v>
      </c>
      <c r="V430" s="627">
        <v>-38.666666666666671</v>
      </c>
      <c r="W430" s="627">
        <v>-16.123893805309734</v>
      </c>
      <c r="X430" s="627">
        <v>3.4821124361158695</v>
      </c>
      <c r="Y430" s="627">
        <v>3.4821124361158695</v>
      </c>
      <c r="Z430" s="627">
        <v>2.3762376237623641</v>
      </c>
      <c r="AA430" s="627">
        <v>3.7647058823529278</v>
      </c>
      <c r="AB430" s="627">
        <v>-0.2352941176470722</v>
      </c>
      <c r="AC430" s="627">
        <v>-3.9611650485437053</v>
      </c>
      <c r="AD430" s="627">
        <v>-3.1339712918660325</v>
      </c>
      <c r="AE430" s="627">
        <v>-6.0188679245283083</v>
      </c>
      <c r="AF430" s="627">
        <v>-4.0811232449297847</v>
      </c>
      <c r="AG430" s="627">
        <v>-102.18604651162789</v>
      </c>
      <c r="AH430" s="627">
        <v>-129.96923076923079</v>
      </c>
      <c r="AI430" s="627">
        <v>-141.46223564954681</v>
      </c>
      <c r="AJ430" s="627">
        <v>-141.46223564954681</v>
      </c>
      <c r="AK430" s="627">
        <v>-124.76671214188266</v>
      </c>
    </row>
    <row r="431" spans="3:37" ht="15.75">
      <c r="D431" s="29"/>
      <c r="F431" s="5" t="s">
        <v>552</v>
      </c>
      <c r="I431" s="627"/>
      <c r="J431" s="627"/>
      <c r="K431" s="627"/>
      <c r="L431" s="627"/>
      <c r="M431" s="627"/>
      <c r="N431" s="627"/>
      <c r="O431" s="627">
        <v>0</v>
      </c>
      <c r="P431" s="627">
        <v>0</v>
      </c>
      <c r="Q431" s="627">
        <v>5.3966228156292857</v>
      </c>
      <c r="R431" s="627">
        <v>-41.543608124253268</v>
      </c>
      <c r="S431" s="627">
        <v>-53.24412650602406</v>
      </c>
      <c r="T431" s="627">
        <v>-60.901574803149629</v>
      </c>
      <c r="U431" s="627">
        <v>-75.406976744186068</v>
      </c>
      <c r="V431" s="627">
        <v>-75</v>
      </c>
      <c r="W431" s="627">
        <v>-74.725663716814154</v>
      </c>
      <c r="X431" s="627">
        <v>-82.42419080068143</v>
      </c>
      <c r="Y431" s="627">
        <v>-92.42419080068143</v>
      </c>
      <c r="Z431" s="627">
        <v>-99.415841584158414</v>
      </c>
      <c r="AA431" s="627">
        <v>-116.08823529411762</v>
      </c>
      <c r="AB431" s="627">
        <v>-136.08823529411762</v>
      </c>
      <c r="AC431" s="627">
        <v>-157.91262135922329</v>
      </c>
      <c r="AD431" s="627">
        <v>-176.87081339712918</v>
      </c>
      <c r="AE431" s="627">
        <v>-198.83018867924531</v>
      </c>
      <c r="AF431" s="627">
        <v>-207.85491419656788</v>
      </c>
      <c r="AG431" s="627">
        <v>-378.65116279069764</v>
      </c>
      <c r="AH431" s="627">
        <v>-488.4</v>
      </c>
      <c r="AI431" s="627">
        <v>-596.81268882175232</v>
      </c>
      <c r="AJ431" s="627">
        <v>-596.81268882175232</v>
      </c>
      <c r="AK431" s="627">
        <v>-593.73124147339695</v>
      </c>
    </row>
    <row r="432" spans="3:37" ht="15.75">
      <c r="D432" s="29"/>
      <c r="F432" s="5" t="s">
        <v>801</v>
      </c>
      <c r="I432" s="627"/>
      <c r="J432" s="627"/>
      <c r="K432" s="627"/>
      <c r="L432" s="627"/>
      <c r="M432" s="627"/>
      <c r="N432" s="627"/>
      <c r="O432" s="627">
        <v>0</v>
      </c>
      <c r="P432" s="627">
        <v>0</v>
      </c>
      <c r="Q432" s="627">
        <v>-7.8487406957856614</v>
      </c>
      <c r="R432" s="627">
        <v>-6.5360882704336198</v>
      </c>
      <c r="S432" s="627">
        <v>-9.2821213425129088</v>
      </c>
      <c r="T432" s="627">
        <v>-7.2637795275590591</v>
      </c>
      <c r="U432" s="627">
        <v>-5.5</v>
      </c>
      <c r="V432" s="627">
        <v>-4.3333333333333286</v>
      </c>
      <c r="W432" s="627">
        <v>-3.1681415929203567</v>
      </c>
      <c r="X432" s="627">
        <v>-2.8994889267461659</v>
      </c>
      <c r="Y432" s="627">
        <v>-2.8994889267461659</v>
      </c>
      <c r="Z432" s="627">
        <v>-2.6831683168316829</v>
      </c>
      <c r="AA432" s="627">
        <v>-2.617647058823529</v>
      </c>
      <c r="AB432" s="627">
        <v>-2.617647058823529</v>
      </c>
      <c r="AC432" s="627">
        <v>-2.5533980582524265</v>
      </c>
      <c r="AD432" s="627">
        <v>-2.4593301435406687</v>
      </c>
      <c r="AE432" s="627">
        <v>-2.3679245283018844</v>
      </c>
      <c r="AF432" s="627">
        <v>-1.4586583463338485</v>
      </c>
      <c r="AG432" s="627">
        <v>-34.418604651162788</v>
      </c>
      <c r="AH432" s="627">
        <v>-34.369230769230775</v>
      </c>
      <c r="AI432" s="627">
        <v>-44.253776435045317</v>
      </c>
      <c r="AJ432" s="627">
        <v>-48.253776435045317</v>
      </c>
      <c r="AK432" s="627">
        <v>-47.26193724420191</v>
      </c>
    </row>
    <row r="433" spans="4:37" ht="15.75">
      <c r="D433" s="29"/>
      <c r="F433" s="5" t="s">
        <v>627</v>
      </c>
      <c r="I433" s="627"/>
      <c r="J433" s="627"/>
      <c r="K433" s="627"/>
      <c r="L433" s="627"/>
      <c r="M433" s="627"/>
      <c r="N433" s="627"/>
      <c r="O433" s="627">
        <v>0</v>
      </c>
      <c r="P433" s="627">
        <v>0</v>
      </c>
      <c r="Q433" s="627">
        <v>-0.7734323402888208</v>
      </c>
      <c r="R433" s="627">
        <v>-3.7111532785157095</v>
      </c>
      <c r="S433" s="627">
        <v>-17.35404475043029</v>
      </c>
      <c r="T433" s="627">
        <v>-75.448818897637793</v>
      </c>
      <c r="U433" s="627">
        <v>-47.069767441860478</v>
      </c>
      <c r="V433" s="627">
        <v>-10.000000000000014</v>
      </c>
      <c r="W433" s="627">
        <v>-20.982300884955748</v>
      </c>
      <c r="X433" s="627">
        <v>-31.158432708688252</v>
      </c>
      <c r="Y433" s="627">
        <v>-46.158432708688252</v>
      </c>
      <c r="Z433" s="627">
        <v>-51.277227722772281</v>
      </c>
      <c r="AA433" s="627">
        <v>-72.058823529411768</v>
      </c>
      <c r="AB433" s="627">
        <v>-87.058823529411768</v>
      </c>
      <c r="AC433" s="627">
        <v>-93.57281553398056</v>
      </c>
      <c r="AD433" s="627">
        <v>-108.5358851674641</v>
      </c>
      <c r="AE433" s="627">
        <v>-119.78301886792454</v>
      </c>
      <c r="AF433" s="627">
        <v>-119.60530421216851</v>
      </c>
      <c r="AG433" s="627">
        <v>-217.74418604651163</v>
      </c>
      <c r="AH433" s="627">
        <v>-312.26153846153846</v>
      </c>
      <c r="AI433" s="627">
        <v>-321.4712990936556</v>
      </c>
      <c r="AJ433" s="627">
        <v>-321.4712990936556</v>
      </c>
      <c r="AK433" s="627">
        <v>-275.24010914051843</v>
      </c>
    </row>
    <row r="434" spans="4:37" ht="15.75">
      <c r="D434" s="29"/>
      <c r="F434" s="5" t="s">
        <v>37</v>
      </c>
      <c r="I434" s="1004"/>
      <c r="J434" s="1004"/>
      <c r="K434" s="1004"/>
      <c r="L434" s="1004"/>
      <c r="M434" s="1004"/>
      <c r="N434" s="1004"/>
      <c r="O434" s="1004">
        <v>0</v>
      </c>
      <c r="P434" s="1004">
        <v>0</v>
      </c>
      <c r="Q434" s="1004">
        <v>-43</v>
      </c>
      <c r="R434" s="1004">
        <v>-86</v>
      </c>
      <c r="S434" s="1004">
        <v>-129</v>
      </c>
      <c r="T434" s="1004">
        <v>-175</v>
      </c>
      <c r="U434" s="1004">
        <v>-167</v>
      </c>
      <c r="V434" s="1004">
        <v>-128</v>
      </c>
      <c r="W434" s="1004">
        <v>-115</v>
      </c>
      <c r="X434" s="1004">
        <v>-113</v>
      </c>
      <c r="Y434" s="1004">
        <v>-138</v>
      </c>
      <c r="Z434" s="1004">
        <v>-151</v>
      </c>
      <c r="AA434" s="1004">
        <v>-187</v>
      </c>
      <c r="AB434" s="1004">
        <v>-226</v>
      </c>
      <c r="AC434" s="1004">
        <v>-258</v>
      </c>
      <c r="AD434" s="1004">
        <v>-291</v>
      </c>
      <c r="AE434" s="1004">
        <v>-327</v>
      </c>
      <c r="AF434" s="1004">
        <v>-333</v>
      </c>
      <c r="AG434" s="1004">
        <v>-733</v>
      </c>
      <c r="AH434" s="1004">
        <v>-965</v>
      </c>
      <c r="AI434" s="1004">
        <v>-1104</v>
      </c>
      <c r="AJ434" s="1004">
        <v>-1108</v>
      </c>
      <c r="AK434" s="1004">
        <v>-1041</v>
      </c>
    </row>
    <row r="435" spans="4:37" ht="15.75">
      <c r="D435" s="29"/>
      <c r="F435" s="5" t="s">
        <v>901</v>
      </c>
      <c r="I435" s="627"/>
      <c r="J435" s="627"/>
      <c r="K435" s="627"/>
      <c r="L435" s="627"/>
      <c r="M435" s="627"/>
      <c r="N435" s="627"/>
      <c r="O435" s="627">
        <v>0</v>
      </c>
      <c r="P435" s="627">
        <v>0</v>
      </c>
      <c r="Q435" s="627">
        <v>-21</v>
      </c>
      <c r="R435" s="627">
        <v>-24</v>
      </c>
      <c r="S435" s="627">
        <v>-36</v>
      </c>
      <c r="T435" s="627">
        <v>-56</v>
      </c>
      <c r="U435" s="627">
        <v>-92</v>
      </c>
      <c r="V435" s="627">
        <v>-132</v>
      </c>
      <c r="W435" s="627">
        <v>-138</v>
      </c>
      <c r="X435" s="627">
        <v>-150</v>
      </c>
      <c r="Y435" s="627">
        <v>-155</v>
      </c>
      <c r="Z435" s="627">
        <v>-150</v>
      </c>
      <c r="AA435" s="627">
        <v>-150</v>
      </c>
      <c r="AB435" s="627">
        <v>-150</v>
      </c>
      <c r="AC435" s="627">
        <v>-150</v>
      </c>
      <c r="AD435" s="627">
        <v>-150</v>
      </c>
      <c r="AE435" s="627">
        <v>-150</v>
      </c>
      <c r="AF435" s="627">
        <v>-183</v>
      </c>
      <c r="AG435" s="627">
        <v>-345</v>
      </c>
      <c r="AH435" s="627">
        <v>-453</v>
      </c>
      <c r="AI435" s="627">
        <v>-454</v>
      </c>
      <c r="AJ435" s="627">
        <v>-454</v>
      </c>
      <c r="AK435" s="627">
        <v>-427</v>
      </c>
    </row>
    <row r="436" spans="4:37" ht="15.75">
      <c r="D436" s="29" t="s">
        <v>906</v>
      </c>
      <c r="I436" s="627"/>
      <c r="J436" s="627"/>
      <c r="K436" s="627"/>
      <c r="L436" s="627"/>
      <c r="M436" s="627"/>
      <c r="N436" s="627"/>
      <c r="O436" s="627"/>
      <c r="P436" s="627"/>
      <c r="Q436" s="627"/>
      <c r="R436" s="627"/>
      <c r="S436" s="627"/>
      <c r="T436" s="627"/>
      <c r="U436" s="627"/>
      <c r="V436" s="627"/>
      <c r="W436" s="627"/>
      <c r="X436" s="627"/>
      <c r="Y436" s="627"/>
      <c r="Z436" s="627"/>
      <c r="AA436" s="627"/>
      <c r="AB436" s="627"/>
      <c r="AC436" s="627"/>
      <c r="AD436" s="627"/>
      <c r="AE436" s="627"/>
      <c r="AF436" s="627"/>
      <c r="AG436" s="627"/>
      <c r="AH436" s="627"/>
      <c r="AI436" s="627"/>
      <c r="AJ436" s="627"/>
      <c r="AK436" s="627"/>
    </row>
    <row r="437" spans="4:37" ht="15.75">
      <c r="D437" s="29"/>
      <c r="E437" s="5" t="s">
        <v>907</v>
      </c>
      <c r="I437" s="627"/>
      <c r="J437" s="627"/>
      <c r="K437" s="627"/>
      <c r="L437" s="627"/>
      <c r="M437" s="627"/>
      <c r="N437" s="627"/>
      <c r="O437" s="627">
        <v>0</v>
      </c>
      <c r="P437" s="627">
        <v>0</v>
      </c>
      <c r="Q437" s="627">
        <v>0</v>
      </c>
      <c r="R437" s="627">
        <v>0</v>
      </c>
      <c r="S437" s="627">
        <v>0</v>
      </c>
      <c r="T437" s="627">
        <v>0</v>
      </c>
      <c r="U437" s="627">
        <v>0</v>
      </c>
      <c r="V437" s="627">
        <v>0</v>
      </c>
      <c r="W437" s="627">
        <v>0</v>
      </c>
      <c r="X437" s="627">
        <v>0</v>
      </c>
      <c r="Y437" s="627">
        <v>0</v>
      </c>
      <c r="Z437" s="627">
        <v>0</v>
      </c>
      <c r="AA437" s="627">
        <v>0</v>
      </c>
      <c r="AB437" s="627">
        <v>0</v>
      </c>
      <c r="AC437" s="627">
        <v>0</v>
      </c>
      <c r="AD437" s="627">
        <v>0</v>
      </c>
      <c r="AE437" s="627">
        <v>0</v>
      </c>
      <c r="AF437" s="627">
        <v>0</v>
      </c>
      <c r="AG437" s="627">
        <v>0</v>
      </c>
      <c r="AH437" s="627">
        <v>0</v>
      </c>
      <c r="AI437" s="627">
        <v>0</v>
      </c>
      <c r="AJ437" s="627">
        <v>0</v>
      </c>
      <c r="AK437" s="627">
        <v>0</v>
      </c>
    </row>
    <row r="438" spans="4:37" ht="15.75">
      <c r="D438" s="29"/>
      <c r="F438" s="5" t="s">
        <v>552</v>
      </c>
      <c r="I438" s="627"/>
      <c r="J438" s="627"/>
      <c r="K438" s="627"/>
      <c r="L438" s="627"/>
      <c r="M438" s="627"/>
      <c r="N438" s="627"/>
      <c r="O438" s="627">
        <v>0</v>
      </c>
      <c r="P438" s="627">
        <v>0</v>
      </c>
      <c r="Q438" s="627">
        <v>2.8326899763311388</v>
      </c>
      <c r="R438" s="627">
        <v>-5.0082012028430825</v>
      </c>
      <c r="S438" s="627">
        <v>-3.5259848484848462</v>
      </c>
      <c r="T438" s="627">
        <v>3.5892541449438724</v>
      </c>
      <c r="U438" s="627">
        <v>-2.0053983497191012</v>
      </c>
      <c r="V438" s="627">
        <v>-7.3631972212606982</v>
      </c>
      <c r="W438" s="627">
        <v>-5.7102147155048186</v>
      </c>
      <c r="X438" s="627">
        <v>-5.0492871439821414</v>
      </c>
      <c r="Y438" s="627">
        <v>-3.947148656425469</v>
      </c>
      <c r="Z438" s="627">
        <v>-4.1963747553815978</v>
      </c>
      <c r="AA438" s="627">
        <v>-3.1945979703356926</v>
      </c>
      <c r="AB438" s="627">
        <v>-3.3241682974559694</v>
      </c>
      <c r="AC438" s="627">
        <v>-4.8745553580381937</v>
      </c>
      <c r="AD438" s="627">
        <v>-4.8534009965850515</v>
      </c>
      <c r="AE438" s="627">
        <v>-5.5959637847788599</v>
      </c>
      <c r="AF438" s="627">
        <v>-6.4709013605442038</v>
      </c>
      <c r="AG438" s="627">
        <v>-6.2688532196040256</v>
      </c>
      <c r="AH438" s="627">
        <v>-6.0657879957879857</v>
      </c>
      <c r="AI438" s="627">
        <v>-11.344673913043493</v>
      </c>
      <c r="AJ438" s="627">
        <v>-11.268540673211788</v>
      </c>
      <c r="AK438" s="627">
        <v>-19.254578407994103</v>
      </c>
    </row>
    <row r="439" spans="4:37" ht="15.75">
      <c r="D439" s="29"/>
      <c r="F439" s="5" t="s">
        <v>801</v>
      </c>
      <c r="I439" s="627"/>
      <c r="J439" s="627"/>
      <c r="K439" s="627"/>
      <c r="L439" s="627"/>
      <c r="M439" s="627"/>
      <c r="N439" s="627"/>
      <c r="O439" s="627">
        <v>0</v>
      </c>
      <c r="P439" s="627">
        <v>0</v>
      </c>
      <c r="Q439" s="627">
        <v>-3.0149402505436136</v>
      </c>
      <c r="R439" s="627">
        <v>-0.31551667577911502</v>
      </c>
      <c r="S439" s="627">
        <v>-0.22643939393939405</v>
      </c>
      <c r="T439" s="627">
        <v>2.1011079798976091</v>
      </c>
      <c r="U439" s="627">
        <v>2.2842814255617991</v>
      </c>
      <c r="V439" s="627">
        <v>1.539057520381002</v>
      </c>
      <c r="W439" s="627">
        <v>2.1584747420439729</v>
      </c>
      <c r="X439" s="627">
        <v>2.6891294242464028</v>
      </c>
      <c r="Y439" s="627">
        <v>3.3029364219389166</v>
      </c>
      <c r="Z439" s="627">
        <v>3.3449363992172216</v>
      </c>
      <c r="AA439" s="627">
        <v>4.0979547228727551</v>
      </c>
      <c r="AB439" s="627">
        <v>4.735371819960859</v>
      </c>
      <c r="AC439" s="627">
        <v>5.1148712338757463</v>
      </c>
      <c r="AD439" s="627">
        <v>5.5990641564871613</v>
      </c>
      <c r="AE439" s="627">
        <v>5.9449355358581784</v>
      </c>
      <c r="AF439" s="627">
        <v>6.3784410430838996</v>
      </c>
      <c r="AG439" s="627">
        <v>4.2878059226081611</v>
      </c>
      <c r="AH439" s="627">
        <v>5.9641991341991325</v>
      </c>
      <c r="AI439" s="627">
        <v>5.5043529411764709</v>
      </c>
      <c r="AJ439" s="627">
        <v>5.1873870967741933</v>
      </c>
      <c r="AK439" s="627">
        <v>4.717712030886279</v>
      </c>
    </row>
    <row r="440" spans="4:37" ht="15.75">
      <c r="D440" s="29"/>
      <c r="F440" s="5" t="s">
        <v>627</v>
      </c>
      <c r="I440" s="627"/>
      <c r="J440" s="627"/>
      <c r="K440" s="627"/>
      <c r="L440" s="627"/>
      <c r="M440" s="627"/>
      <c r="N440" s="627"/>
      <c r="O440" s="627">
        <v>0</v>
      </c>
      <c r="P440" s="627">
        <v>0</v>
      </c>
      <c r="Q440" s="627">
        <v>0.1822502742124783</v>
      </c>
      <c r="R440" s="627">
        <v>5.3237178786222046</v>
      </c>
      <c r="S440" s="627">
        <v>3.7524242424242402</v>
      </c>
      <c r="T440" s="627">
        <v>-5.6903621248414851</v>
      </c>
      <c r="U440" s="627">
        <v>-0.27888307584269256</v>
      </c>
      <c r="V440" s="627">
        <v>5.824139700879698</v>
      </c>
      <c r="W440" s="627">
        <v>3.5517399734608404</v>
      </c>
      <c r="X440" s="627">
        <v>2.3601577197357457</v>
      </c>
      <c r="Y440" s="627">
        <v>0.6442122344865453</v>
      </c>
      <c r="Z440" s="627">
        <v>0.85143835616438679</v>
      </c>
      <c r="AA440" s="627">
        <v>-0.90335675253707848</v>
      </c>
      <c r="AB440" s="627">
        <v>-1.4112035225048842</v>
      </c>
      <c r="AC440" s="627">
        <v>-0.24031587583755254</v>
      </c>
      <c r="AD440" s="627">
        <v>-0.74566315990210086</v>
      </c>
      <c r="AE440" s="627">
        <v>-0.34897175107931133</v>
      </c>
      <c r="AF440" s="627">
        <v>9.2460317460314911E-2</v>
      </c>
      <c r="AG440" s="627">
        <v>1.9810472969958752</v>
      </c>
      <c r="AH440" s="627">
        <v>0.1015888615888656</v>
      </c>
      <c r="AI440" s="627">
        <v>5.8403209718670155</v>
      </c>
      <c r="AJ440" s="627">
        <v>6.0811535764375861</v>
      </c>
      <c r="AK440" s="627">
        <v>14.53686637710782</v>
      </c>
    </row>
    <row r="441" spans="4:37" ht="15.75">
      <c r="D441" s="29"/>
      <c r="F441" s="5" t="s">
        <v>37</v>
      </c>
      <c r="I441" s="1004"/>
      <c r="J441" s="1004"/>
      <c r="K441" s="1004"/>
      <c r="L441" s="1004"/>
      <c r="M441" s="1004"/>
      <c r="N441" s="1004"/>
      <c r="O441" s="1004">
        <v>0</v>
      </c>
      <c r="P441" s="1004">
        <v>0</v>
      </c>
      <c r="Q441" s="1004">
        <v>0</v>
      </c>
      <c r="R441" s="1004">
        <v>0</v>
      </c>
      <c r="S441" s="1004">
        <v>0</v>
      </c>
      <c r="T441" s="1004">
        <v>0</v>
      </c>
      <c r="U441" s="1004">
        <v>0</v>
      </c>
      <c r="V441" s="1004">
        <v>0</v>
      </c>
      <c r="W441" s="1004">
        <v>0</v>
      </c>
      <c r="X441" s="1004">
        <v>0</v>
      </c>
      <c r="Y441" s="1004">
        <v>0</v>
      </c>
      <c r="Z441" s="1004">
        <v>0</v>
      </c>
      <c r="AA441" s="1004">
        <v>0</v>
      </c>
      <c r="AB441" s="1004">
        <v>0</v>
      </c>
      <c r="AC441" s="1004">
        <v>0</v>
      </c>
      <c r="AD441" s="1004">
        <v>0</v>
      </c>
      <c r="AE441" s="1004">
        <v>0</v>
      </c>
      <c r="AF441" s="1004">
        <v>0</v>
      </c>
      <c r="AG441" s="1004">
        <v>0</v>
      </c>
      <c r="AH441" s="1004">
        <v>0</v>
      </c>
      <c r="AI441" s="1004">
        <v>0</v>
      </c>
      <c r="AJ441" s="1004">
        <v>0</v>
      </c>
      <c r="AK441" s="1004">
        <v>0</v>
      </c>
    </row>
    <row r="442" spans="4:37" ht="15.75">
      <c r="D442" s="29"/>
      <c r="F442" s="5" t="s">
        <v>901</v>
      </c>
      <c r="I442" s="627"/>
      <c r="J442" s="627"/>
      <c r="K442" s="627"/>
      <c r="L442" s="627"/>
      <c r="M442" s="627"/>
      <c r="N442" s="627"/>
      <c r="O442" s="627">
        <v>0</v>
      </c>
      <c r="P442" s="627">
        <v>0</v>
      </c>
      <c r="Q442" s="627">
        <v>-15</v>
      </c>
      <c r="R442" s="627">
        <v>-12</v>
      </c>
      <c r="S442" s="627">
        <v>-18</v>
      </c>
      <c r="T442" s="627">
        <v>-32</v>
      </c>
      <c r="U442" s="627">
        <v>-68</v>
      </c>
      <c r="V442" s="627">
        <v>-108</v>
      </c>
      <c r="W442" s="627">
        <v>-114</v>
      </c>
      <c r="X442" s="627">
        <v>-126</v>
      </c>
      <c r="Y442" s="627">
        <v>-131</v>
      </c>
      <c r="Z442" s="627">
        <v>-126</v>
      </c>
      <c r="AA442" s="627">
        <v>-126</v>
      </c>
      <c r="AB442" s="627">
        <v>-126</v>
      </c>
      <c r="AC442" s="627">
        <v>-126</v>
      </c>
      <c r="AD442" s="627">
        <v>-126</v>
      </c>
      <c r="AE442" s="627">
        <v>-126</v>
      </c>
      <c r="AF442" s="627">
        <v>-159</v>
      </c>
      <c r="AG442" s="627">
        <v>-321</v>
      </c>
      <c r="AH442" s="627">
        <v>-429</v>
      </c>
      <c r="AI442" s="627">
        <v>-430</v>
      </c>
      <c r="AJ442" s="627">
        <v>-430</v>
      </c>
      <c r="AK442" s="627">
        <v>-403</v>
      </c>
    </row>
    <row r="443" spans="4:37" ht="15.75">
      <c r="D443" s="29"/>
      <c r="E443" s="5" t="s">
        <v>908</v>
      </c>
      <c r="I443" s="627"/>
      <c r="J443" s="627"/>
      <c r="K443" s="627"/>
      <c r="L443" s="627"/>
      <c r="M443" s="627"/>
      <c r="N443" s="627"/>
      <c r="O443" s="627"/>
      <c r="P443" s="627"/>
      <c r="Q443" s="627"/>
      <c r="R443" s="627"/>
      <c r="S443" s="627"/>
      <c r="T443" s="627"/>
      <c r="U443" s="627"/>
      <c r="V443" s="627"/>
      <c r="W443" s="627"/>
      <c r="X443" s="627"/>
      <c r="Y443" s="627"/>
      <c r="Z443" s="627"/>
      <c r="AA443" s="627"/>
      <c r="AB443" s="627"/>
      <c r="AC443" s="627"/>
      <c r="AD443" s="627"/>
      <c r="AE443" s="627"/>
      <c r="AF443" s="627"/>
      <c r="AG443" s="627"/>
      <c r="AH443" s="627"/>
      <c r="AI443" s="627"/>
      <c r="AJ443" s="627"/>
      <c r="AK443" s="627"/>
    </row>
    <row r="444" spans="4:37" ht="15.75">
      <c r="D444" s="29"/>
      <c r="F444" s="5" t="s">
        <v>552</v>
      </c>
      <c r="I444" s="627"/>
      <c r="J444" s="627"/>
      <c r="K444" s="627"/>
      <c r="L444" s="627"/>
      <c r="M444" s="627"/>
      <c r="N444" s="627"/>
      <c r="O444" s="627">
        <v>0</v>
      </c>
      <c r="P444" s="627">
        <v>0</v>
      </c>
      <c r="Q444" s="627">
        <v>17</v>
      </c>
      <c r="R444" s="627">
        <v>-26</v>
      </c>
      <c r="S444" s="627">
        <v>-28</v>
      </c>
      <c r="T444" s="627">
        <v>-26</v>
      </c>
      <c r="U444" s="627">
        <v>-40</v>
      </c>
      <c r="V444" s="627">
        <v>-39</v>
      </c>
      <c r="W444" s="627">
        <v>-40</v>
      </c>
      <c r="X444" s="627">
        <v>-49</v>
      </c>
      <c r="Y444" s="627">
        <v>-59</v>
      </c>
      <c r="Z444" s="627">
        <v>-66</v>
      </c>
      <c r="AA444" s="627">
        <v>-83</v>
      </c>
      <c r="AB444" s="627">
        <v>-103</v>
      </c>
      <c r="AC444" s="627">
        <v>-125</v>
      </c>
      <c r="AD444" s="627">
        <v>-144</v>
      </c>
      <c r="AE444" s="627">
        <v>-166</v>
      </c>
      <c r="AF444" s="627">
        <v>-175</v>
      </c>
      <c r="AG444" s="627">
        <v>-346</v>
      </c>
      <c r="AH444" s="627">
        <v>-456</v>
      </c>
      <c r="AI444" s="627">
        <v>-565</v>
      </c>
      <c r="AJ444" s="627">
        <v>-565</v>
      </c>
      <c r="AK444" s="627">
        <v>-565</v>
      </c>
    </row>
    <row r="445" spans="4:37" ht="15.75">
      <c r="D445" s="29"/>
      <c r="F445" s="5" t="s">
        <v>801</v>
      </c>
      <c r="I445" s="627"/>
      <c r="J445" s="627"/>
      <c r="K445" s="627"/>
      <c r="L445" s="627"/>
      <c r="M445" s="627"/>
      <c r="N445" s="627"/>
      <c r="O445" s="627">
        <v>0</v>
      </c>
      <c r="P445" s="627">
        <v>0</v>
      </c>
      <c r="Q445" s="627">
        <v>-7</v>
      </c>
      <c r="R445" s="627">
        <v>-3</v>
      </c>
      <c r="S445" s="627">
        <v>-4</v>
      </c>
      <c r="T445" s="627">
        <v>0</v>
      </c>
      <c r="U445" s="627">
        <v>2</v>
      </c>
      <c r="V445" s="627">
        <v>3</v>
      </c>
      <c r="W445" s="627">
        <v>4</v>
      </c>
      <c r="X445" s="627">
        <v>4</v>
      </c>
      <c r="Y445" s="627">
        <v>4</v>
      </c>
      <c r="Z445" s="627">
        <v>4</v>
      </c>
      <c r="AA445" s="627">
        <v>4</v>
      </c>
      <c r="AB445" s="627">
        <v>4</v>
      </c>
      <c r="AC445" s="627">
        <v>4</v>
      </c>
      <c r="AD445" s="627">
        <v>4</v>
      </c>
      <c r="AE445" s="627">
        <v>4</v>
      </c>
      <c r="AF445" s="627">
        <v>5</v>
      </c>
      <c r="AG445" s="627">
        <v>-28</v>
      </c>
      <c r="AH445" s="627">
        <v>-28</v>
      </c>
      <c r="AI445" s="627">
        <v>-38</v>
      </c>
      <c r="AJ445" s="627">
        <v>-42</v>
      </c>
      <c r="AK445" s="627">
        <v>-41</v>
      </c>
    </row>
    <row r="446" spans="4:37" ht="15.75">
      <c r="D446" s="29"/>
      <c r="F446" s="5" t="s">
        <v>627</v>
      </c>
      <c r="I446" s="627"/>
      <c r="J446" s="627"/>
      <c r="K446" s="627"/>
      <c r="L446" s="627"/>
      <c r="M446" s="627"/>
      <c r="N446" s="627"/>
      <c r="O446" s="627">
        <v>0</v>
      </c>
      <c r="P446" s="627">
        <v>0</v>
      </c>
      <c r="Q446" s="627">
        <v>7</v>
      </c>
      <c r="R446" s="627">
        <v>11</v>
      </c>
      <c r="S446" s="627">
        <v>2</v>
      </c>
      <c r="T446" s="627">
        <v>-51</v>
      </c>
      <c r="U446" s="627">
        <v>-23</v>
      </c>
      <c r="V446" s="627">
        <v>13</v>
      </c>
      <c r="W446" s="627">
        <v>1</v>
      </c>
      <c r="X446" s="627">
        <v>-10</v>
      </c>
      <c r="Y446" s="627">
        <v>-25</v>
      </c>
      <c r="Z446" s="627">
        <v>-29</v>
      </c>
      <c r="AA446" s="627">
        <v>-50</v>
      </c>
      <c r="AB446" s="627">
        <v>-65</v>
      </c>
      <c r="AC446" s="627">
        <v>-71</v>
      </c>
      <c r="AD446" s="627">
        <v>-86</v>
      </c>
      <c r="AE446" s="627">
        <v>-97</v>
      </c>
      <c r="AF446" s="627">
        <v>-97</v>
      </c>
      <c r="AG446" s="627">
        <v>-195</v>
      </c>
      <c r="AH446" s="627">
        <v>-289</v>
      </c>
      <c r="AI446" s="627">
        <v>-297</v>
      </c>
      <c r="AJ446" s="627">
        <v>-297</v>
      </c>
      <c r="AK446" s="627">
        <v>-247</v>
      </c>
    </row>
    <row r="447" spans="4:37" ht="15.75">
      <c r="D447" s="29"/>
      <c r="F447" s="5" t="s">
        <v>37</v>
      </c>
      <c r="I447" s="1004"/>
      <c r="J447" s="1004"/>
      <c r="K447" s="1004"/>
      <c r="L447" s="1004"/>
      <c r="M447" s="1004"/>
      <c r="N447" s="1004"/>
      <c r="O447" s="1004">
        <v>0</v>
      </c>
      <c r="P447" s="1004">
        <v>0</v>
      </c>
      <c r="Q447" s="1004">
        <v>17</v>
      </c>
      <c r="R447" s="1004">
        <v>-18</v>
      </c>
      <c r="S447" s="1004">
        <v>-30</v>
      </c>
      <c r="T447" s="1004">
        <v>-77</v>
      </c>
      <c r="U447" s="1004">
        <v>-61</v>
      </c>
      <c r="V447" s="1004">
        <v>-23</v>
      </c>
      <c r="W447" s="1004">
        <v>-35</v>
      </c>
      <c r="X447" s="1004">
        <v>-55</v>
      </c>
      <c r="Y447" s="1004">
        <v>-80</v>
      </c>
      <c r="Z447" s="1004">
        <v>-91</v>
      </c>
      <c r="AA447" s="1004">
        <v>-129</v>
      </c>
      <c r="AB447" s="1004">
        <v>-164</v>
      </c>
      <c r="AC447" s="1004">
        <v>-192</v>
      </c>
      <c r="AD447" s="1004">
        <v>-226</v>
      </c>
      <c r="AE447" s="1004">
        <v>-259</v>
      </c>
      <c r="AF447" s="1004">
        <v>-267</v>
      </c>
      <c r="AG447" s="1004">
        <v>-569</v>
      </c>
      <c r="AH447" s="1004">
        <v>-773</v>
      </c>
      <c r="AI447" s="1004">
        <v>-900</v>
      </c>
      <c r="AJ447" s="1004">
        <v>-904</v>
      </c>
      <c r="AK447" s="1004">
        <v>-853</v>
      </c>
    </row>
    <row r="448" spans="4:37" ht="15.75">
      <c r="D448" s="29"/>
      <c r="F448" s="5" t="s">
        <v>901</v>
      </c>
      <c r="I448" s="627"/>
      <c r="J448" s="627"/>
      <c r="K448" s="627"/>
      <c r="L448" s="627"/>
      <c r="M448" s="627"/>
      <c r="N448" s="627"/>
      <c r="O448" s="627">
        <v>0</v>
      </c>
      <c r="P448" s="627">
        <v>0</v>
      </c>
      <c r="Q448" s="627">
        <v>-15</v>
      </c>
      <c r="R448" s="627">
        <v>-12</v>
      </c>
      <c r="S448" s="627">
        <v>-18</v>
      </c>
      <c r="T448" s="627">
        <v>-32</v>
      </c>
      <c r="U448" s="627">
        <v>-68</v>
      </c>
      <c r="V448" s="627">
        <v>-108</v>
      </c>
      <c r="W448" s="627">
        <v>-114</v>
      </c>
      <c r="X448" s="627">
        <v>-126</v>
      </c>
      <c r="Y448" s="627">
        <v>-131</v>
      </c>
      <c r="Z448" s="627">
        <v>-126</v>
      </c>
      <c r="AA448" s="627">
        <v>-126</v>
      </c>
      <c r="AB448" s="627">
        <v>-126</v>
      </c>
      <c r="AC448" s="627">
        <v>-126</v>
      </c>
      <c r="AD448" s="627">
        <v>-126</v>
      </c>
      <c r="AE448" s="627">
        <v>-126</v>
      </c>
      <c r="AF448" s="627">
        <v>-159</v>
      </c>
      <c r="AG448" s="627">
        <v>-321</v>
      </c>
      <c r="AH448" s="627">
        <v>-429</v>
      </c>
      <c r="AI448" s="627">
        <v>-430</v>
      </c>
      <c r="AJ448" s="627">
        <v>-430</v>
      </c>
      <c r="AK448" s="627">
        <v>-403</v>
      </c>
    </row>
    <row r="449" spans="3:37" ht="15.75">
      <c r="D449" s="29"/>
      <c r="E449" s="5" t="s">
        <v>909</v>
      </c>
      <c r="I449" s="627"/>
      <c r="J449" s="627"/>
      <c r="K449" s="627"/>
      <c r="L449" s="627"/>
      <c r="M449" s="627"/>
      <c r="N449" s="627"/>
      <c r="O449" s="627"/>
      <c r="P449" s="627"/>
      <c r="Q449" s="627"/>
      <c r="R449" s="627"/>
      <c r="S449" s="627"/>
      <c r="T449" s="627"/>
      <c r="U449" s="627"/>
      <c r="V449" s="627"/>
      <c r="W449" s="627"/>
      <c r="X449" s="627"/>
      <c r="Y449" s="627"/>
      <c r="Z449" s="627"/>
      <c r="AA449" s="627"/>
      <c r="AB449" s="627"/>
      <c r="AC449" s="627"/>
      <c r="AD449" s="627"/>
      <c r="AE449" s="627"/>
      <c r="AF449" s="627"/>
      <c r="AG449" s="627"/>
      <c r="AH449" s="627"/>
      <c r="AI449" s="627"/>
      <c r="AJ449" s="627"/>
      <c r="AK449" s="627"/>
    </row>
    <row r="450" spans="3:37" ht="15.75">
      <c r="D450" s="29"/>
      <c r="F450" s="5" t="s">
        <v>552</v>
      </c>
      <c r="I450" s="627"/>
      <c r="J450" s="627"/>
      <c r="K450" s="627"/>
      <c r="L450" s="627"/>
      <c r="M450" s="627"/>
      <c r="N450" s="627"/>
      <c r="O450" s="627">
        <v>0</v>
      </c>
      <c r="P450" s="627">
        <v>0</v>
      </c>
      <c r="Q450" s="627">
        <v>17</v>
      </c>
      <c r="R450" s="627">
        <v>-26</v>
      </c>
      <c r="S450" s="627">
        <v>-28</v>
      </c>
      <c r="T450" s="627">
        <v>-26</v>
      </c>
      <c r="U450" s="627">
        <v>-40</v>
      </c>
      <c r="V450" s="627">
        <v>-39</v>
      </c>
      <c r="W450" s="627">
        <v>-40</v>
      </c>
      <c r="X450" s="627">
        <v>-49</v>
      </c>
      <c r="Y450" s="627">
        <v>-59</v>
      </c>
      <c r="Z450" s="627">
        <v>-66</v>
      </c>
      <c r="AA450" s="627">
        <v>-83</v>
      </c>
      <c r="AB450" s="627">
        <v>-103</v>
      </c>
      <c r="AC450" s="627">
        <v>-125</v>
      </c>
      <c r="AD450" s="627">
        <v>-144</v>
      </c>
      <c r="AE450" s="627">
        <v>-166</v>
      </c>
      <c r="AF450" s="627">
        <v>-175</v>
      </c>
      <c r="AG450" s="627">
        <v>-346</v>
      </c>
      <c r="AH450" s="627">
        <v>-456</v>
      </c>
      <c r="AI450" s="627">
        <v>-565</v>
      </c>
      <c r="AJ450" s="627">
        <v>-565</v>
      </c>
      <c r="AK450" s="627">
        <v>-565</v>
      </c>
    </row>
    <row r="451" spans="3:37" ht="15.75">
      <c r="D451" s="29"/>
      <c r="F451" s="5" t="s">
        <v>801</v>
      </c>
      <c r="I451" s="627"/>
      <c r="J451" s="627"/>
      <c r="K451" s="627"/>
      <c r="L451" s="627"/>
      <c r="M451" s="627"/>
      <c r="N451" s="627"/>
      <c r="O451" s="627">
        <v>0</v>
      </c>
      <c r="P451" s="627">
        <v>0</v>
      </c>
      <c r="Q451" s="627">
        <v>-7</v>
      </c>
      <c r="R451" s="627">
        <v>-3</v>
      </c>
      <c r="S451" s="627">
        <v>-4</v>
      </c>
      <c r="T451" s="627">
        <v>0</v>
      </c>
      <c r="U451" s="627">
        <v>2</v>
      </c>
      <c r="V451" s="627">
        <v>3</v>
      </c>
      <c r="W451" s="627">
        <v>4</v>
      </c>
      <c r="X451" s="627">
        <v>4</v>
      </c>
      <c r="Y451" s="627">
        <v>4</v>
      </c>
      <c r="Z451" s="627">
        <v>4</v>
      </c>
      <c r="AA451" s="627">
        <v>4</v>
      </c>
      <c r="AB451" s="627">
        <v>4</v>
      </c>
      <c r="AC451" s="627">
        <v>4</v>
      </c>
      <c r="AD451" s="627">
        <v>4</v>
      </c>
      <c r="AE451" s="627">
        <v>4</v>
      </c>
      <c r="AF451" s="627">
        <v>5</v>
      </c>
      <c r="AG451" s="627">
        <v>-28</v>
      </c>
      <c r="AH451" s="627">
        <v>-28</v>
      </c>
      <c r="AI451" s="627">
        <v>-38</v>
      </c>
      <c r="AJ451" s="627">
        <v>-42</v>
      </c>
      <c r="AK451" s="627">
        <v>-41</v>
      </c>
    </row>
    <row r="452" spans="3:37" ht="15.75">
      <c r="D452" s="29"/>
      <c r="F452" s="5" t="s">
        <v>627</v>
      </c>
      <c r="I452" s="627"/>
      <c r="J452" s="627"/>
      <c r="K452" s="627"/>
      <c r="L452" s="627"/>
      <c r="M452" s="627"/>
      <c r="N452" s="627"/>
      <c r="O452" s="627">
        <v>0</v>
      </c>
      <c r="P452" s="627">
        <v>0</v>
      </c>
      <c r="Q452" s="627">
        <v>7</v>
      </c>
      <c r="R452" s="627">
        <v>11</v>
      </c>
      <c r="S452" s="627">
        <v>2</v>
      </c>
      <c r="T452" s="627">
        <v>-51</v>
      </c>
      <c r="U452" s="627">
        <v>-23</v>
      </c>
      <c r="V452" s="627">
        <v>13</v>
      </c>
      <c r="W452" s="627">
        <v>1</v>
      </c>
      <c r="X452" s="627">
        <v>-10</v>
      </c>
      <c r="Y452" s="627">
        <v>-25</v>
      </c>
      <c r="Z452" s="627">
        <v>-29</v>
      </c>
      <c r="AA452" s="627">
        <v>-50</v>
      </c>
      <c r="AB452" s="627">
        <v>-65</v>
      </c>
      <c r="AC452" s="627">
        <v>-71</v>
      </c>
      <c r="AD452" s="627">
        <v>-86</v>
      </c>
      <c r="AE452" s="627">
        <v>-97</v>
      </c>
      <c r="AF452" s="627">
        <v>-97</v>
      </c>
      <c r="AG452" s="627">
        <v>-195</v>
      </c>
      <c r="AH452" s="627">
        <v>-289</v>
      </c>
      <c r="AI452" s="627">
        <v>-297</v>
      </c>
      <c r="AJ452" s="627">
        <v>-297</v>
      </c>
      <c r="AK452" s="627">
        <v>-247</v>
      </c>
    </row>
    <row r="453" spans="3:37" ht="15.75">
      <c r="D453" s="29"/>
      <c r="F453" s="5" t="s">
        <v>37</v>
      </c>
      <c r="I453" s="1004"/>
      <c r="J453" s="1004"/>
      <c r="K453" s="1004"/>
      <c r="L453" s="1004"/>
      <c r="M453" s="1004"/>
      <c r="N453" s="1004"/>
      <c r="O453" s="1004">
        <v>0</v>
      </c>
      <c r="P453" s="1004">
        <v>0</v>
      </c>
      <c r="Q453" s="1004">
        <v>17</v>
      </c>
      <c r="R453" s="1004">
        <v>-18</v>
      </c>
      <c r="S453" s="1004">
        <v>-30</v>
      </c>
      <c r="T453" s="1004">
        <v>-77</v>
      </c>
      <c r="U453" s="1004">
        <v>-61</v>
      </c>
      <c r="V453" s="1004">
        <v>-23</v>
      </c>
      <c r="W453" s="1004">
        <v>-35</v>
      </c>
      <c r="X453" s="1004">
        <v>-55</v>
      </c>
      <c r="Y453" s="1004">
        <v>-80</v>
      </c>
      <c r="Z453" s="1004">
        <v>-91</v>
      </c>
      <c r="AA453" s="1004">
        <v>-129</v>
      </c>
      <c r="AB453" s="1004">
        <v>-164</v>
      </c>
      <c r="AC453" s="1004">
        <v>-192</v>
      </c>
      <c r="AD453" s="1004">
        <v>-226</v>
      </c>
      <c r="AE453" s="1004">
        <v>-259</v>
      </c>
      <c r="AF453" s="1004">
        <v>-267</v>
      </c>
      <c r="AG453" s="1004">
        <v>-569</v>
      </c>
      <c r="AH453" s="1004">
        <v>-773</v>
      </c>
      <c r="AI453" s="1004">
        <v>-900</v>
      </c>
      <c r="AJ453" s="1004">
        <v>-904</v>
      </c>
      <c r="AK453" s="1004">
        <v>-853</v>
      </c>
    </row>
    <row r="454" spans="3:37" ht="15.75">
      <c r="D454" s="29"/>
      <c r="F454" s="5" t="s">
        <v>901</v>
      </c>
      <c r="I454" s="627"/>
      <c r="J454" s="627"/>
      <c r="K454" s="627"/>
      <c r="L454" s="627"/>
      <c r="M454" s="627"/>
      <c r="N454" s="627"/>
      <c r="O454" s="627">
        <v>0</v>
      </c>
      <c r="P454" s="627">
        <v>0</v>
      </c>
      <c r="Q454" s="627">
        <v>-15</v>
      </c>
      <c r="R454" s="627">
        <v>-12</v>
      </c>
      <c r="S454" s="627">
        <v>-18</v>
      </c>
      <c r="T454" s="627">
        <v>-32</v>
      </c>
      <c r="U454" s="627">
        <v>-68</v>
      </c>
      <c r="V454" s="627">
        <v>-108</v>
      </c>
      <c r="W454" s="627">
        <v>-114</v>
      </c>
      <c r="X454" s="627">
        <v>-126</v>
      </c>
      <c r="Y454" s="627">
        <v>-131</v>
      </c>
      <c r="Z454" s="627">
        <v>-126</v>
      </c>
      <c r="AA454" s="627">
        <v>-126</v>
      </c>
      <c r="AB454" s="627">
        <v>-126</v>
      </c>
      <c r="AC454" s="627">
        <v>-126</v>
      </c>
      <c r="AD454" s="627">
        <v>-126</v>
      </c>
      <c r="AE454" s="627">
        <v>-126</v>
      </c>
      <c r="AF454" s="627">
        <v>-159</v>
      </c>
      <c r="AG454" s="627">
        <v>-321</v>
      </c>
      <c r="AH454" s="627">
        <v>-429</v>
      </c>
      <c r="AI454" s="627">
        <v>-430</v>
      </c>
      <c r="AJ454" s="627">
        <v>-430</v>
      </c>
      <c r="AK454" s="627">
        <v>-403</v>
      </c>
    </row>
    <row r="455" spans="3:37" ht="15.75">
      <c r="D455" s="29"/>
      <c r="E455" s="5" t="s">
        <v>910</v>
      </c>
      <c r="I455" s="627"/>
      <c r="J455" s="627"/>
      <c r="K455" s="627"/>
      <c r="L455" s="627"/>
      <c r="M455" s="627"/>
      <c r="N455" s="627"/>
      <c r="O455" s="627"/>
      <c r="P455" s="627"/>
      <c r="Q455" s="627"/>
      <c r="R455" s="627"/>
      <c r="S455" s="627"/>
      <c r="T455" s="627"/>
      <c r="U455" s="627"/>
      <c r="V455" s="627"/>
      <c r="W455" s="627"/>
      <c r="X455" s="627"/>
      <c r="Y455" s="627"/>
      <c r="Z455" s="627"/>
      <c r="AA455" s="627"/>
      <c r="AB455" s="627"/>
      <c r="AC455" s="627"/>
      <c r="AD455" s="627"/>
      <c r="AE455" s="627"/>
      <c r="AF455" s="627"/>
      <c r="AG455" s="627"/>
      <c r="AH455" s="627"/>
      <c r="AI455" s="627"/>
      <c r="AJ455" s="627"/>
      <c r="AK455" s="627"/>
    </row>
    <row r="456" spans="3:37" ht="15.75">
      <c r="D456" s="29"/>
      <c r="F456" s="5" t="s">
        <v>552</v>
      </c>
      <c r="I456" s="627"/>
      <c r="J456" s="627"/>
      <c r="K456" s="627"/>
      <c r="L456" s="627"/>
      <c r="M456" s="627"/>
      <c r="N456" s="627"/>
      <c r="O456" s="627">
        <v>0</v>
      </c>
      <c r="P456" s="627">
        <v>0</v>
      </c>
      <c r="Q456" s="627">
        <v>17</v>
      </c>
      <c r="R456" s="627">
        <v>-26</v>
      </c>
      <c r="S456" s="627">
        <v>-28</v>
      </c>
      <c r="T456" s="627">
        <v>-26</v>
      </c>
      <c r="U456" s="627">
        <v>-40</v>
      </c>
      <c r="V456" s="627">
        <v>-39</v>
      </c>
      <c r="W456" s="627">
        <v>-40</v>
      </c>
      <c r="X456" s="627">
        <v>-49</v>
      </c>
      <c r="Y456" s="627">
        <v>-59</v>
      </c>
      <c r="Z456" s="627">
        <v>-66</v>
      </c>
      <c r="AA456" s="627">
        <v>-83</v>
      </c>
      <c r="AB456" s="627">
        <v>-103</v>
      </c>
      <c r="AC456" s="627">
        <v>-125</v>
      </c>
      <c r="AD456" s="627">
        <v>-144</v>
      </c>
      <c r="AE456" s="627">
        <v>-166</v>
      </c>
      <c r="AF456" s="627">
        <v>-175</v>
      </c>
      <c r="AG456" s="627">
        <v>-346</v>
      </c>
      <c r="AH456" s="627">
        <v>-456</v>
      </c>
      <c r="AI456" s="627">
        <v>-565</v>
      </c>
      <c r="AJ456" s="627">
        <v>-565</v>
      </c>
      <c r="AK456" s="627">
        <v>-565</v>
      </c>
    </row>
    <row r="457" spans="3:37" ht="15.75">
      <c r="D457" s="29"/>
      <c r="F457" s="5" t="s">
        <v>801</v>
      </c>
      <c r="I457" s="627"/>
      <c r="J457" s="627"/>
      <c r="K457" s="627"/>
      <c r="L457" s="627"/>
      <c r="M457" s="627"/>
      <c r="N457" s="627"/>
      <c r="O457" s="627">
        <v>0</v>
      </c>
      <c r="P457" s="627">
        <v>0</v>
      </c>
      <c r="Q457" s="627">
        <v>-7</v>
      </c>
      <c r="R457" s="627">
        <v>-3</v>
      </c>
      <c r="S457" s="627">
        <v>-4</v>
      </c>
      <c r="T457" s="627">
        <v>0</v>
      </c>
      <c r="U457" s="627">
        <v>2</v>
      </c>
      <c r="V457" s="627">
        <v>3</v>
      </c>
      <c r="W457" s="627">
        <v>4</v>
      </c>
      <c r="X457" s="627">
        <v>4</v>
      </c>
      <c r="Y457" s="627">
        <v>4</v>
      </c>
      <c r="Z457" s="627">
        <v>4</v>
      </c>
      <c r="AA457" s="627">
        <v>4</v>
      </c>
      <c r="AB457" s="627">
        <v>4</v>
      </c>
      <c r="AC457" s="627">
        <v>4</v>
      </c>
      <c r="AD457" s="627">
        <v>4</v>
      </c>
      <c r="AE457" s="627">
        <v>4</v>
      </c>
      <c r="AF457" s="627">
        <v>5</v>
      </c>
      <c r="AG457" s="627">
        <v>-28</v>
      </c>
      <c r="AH457" s="627">
        <v>-28</v>
      </c>
      <c r="AI457" s="627">
        <v>-38</v>
      </c>
      <c r="AJ457" s="627">
        <v>-42</v>
      </c>
      <c r="AK457" s="627">
        <v>-41</v>
      </c>
    </row>
    <row r="458" spans="3:37" ht="15.75">
      <c r="D458" s="29"/>
      <c r="F458" s="5" t="s">
        <v>627</v>
      </c>
      <c r="I458" s="627"/>
      <c r="J458" s="627"/>
      <c r="K458" s="627"/>
      <c r="L458" s="627"/>
      <c r="M458" s="627"/>
      <c r="N458" s="627"/>
      <c r="O458" s="627">
        <v>0</v>
      </c>
      <c r="P458" s="627">
        <v>0</v>
      </c>
      <c r="Q458" s="627">
        <v>7</v>
      </c>
      <c r="R458" s="627">
        <v>11</v>
      </c>
      <c r="S458" s="627">
        <v>2</v>
      </c>
      <c r="T458" s="627">
        <v>-51</v>
      </c>
      <c r="U458" s="627">
        <v>-23</v>
      </c>
      <c r="V458" s="627">
        <v>13</v>
      </c>
      <c r="W458" s="627">
        <v>1</v>
      </c>
      <c r="X458" s="627">
        <v>-10</v>
      </c>
      <c r="Y458" s="627">
        <v>-25</v>
      </c>
      <c r="Z458" s="627">
        <v>-29</v>
      </c>
      <c r="AA458" s="627">
        <v>-50</v>
      </c>
      <c r="AB458" s="627">
        <v>-65</v>
      </c>
      <c r="AC458" s="627">
        <v>-71</v>
      </c>
      <c r="AD458" s="627">
        <v>-86</v>
      </c>
      <c r="AE458" s="627">
        <v>-97</v>
      </c>
      <c r="AF458" s="627">
        <v>-97</v>
      </c>
      <c r="AG458" s="627">
        <v>-195</v>
      </c>
      <c r="AH458" s="627">
        <v>-289</v>
      </c>
      <c r="AI458" s="627">
        <v>-297</v>
      </c>
      <c r="AJ458" s="627">
        <v>-297</v>
      </c>
      <c r="AK458" s="627">
        <v>-247</v>
      </c>
    </row>
    <row r="459" spans="3:37" ht="15.75">
      <c r="D459" s="29"/>
      <c r="F459" s="5" t="s">
        <v>37</v>
      </c>
      <c r="I459" s="1004"/>
      <c r="J459" s="1004"/>
      <c r="K459" s="1004"/>
      <c r="L459" s="1004"/>
      <c r="M459" s="1004"/>
      <c r="N459" s="1004"/>
      <c r="O459" s="1004">
        <v>0</v>
      </c>
      <c r="P459" s="1004">
        <v>0</v>
      </c>
      <c r="Q459" s="1004">
        <v>17</v>
      </c>
      <c r="R459" s="1004">
        <v>-18</v>
      </c>
      <c r="S459" s="1004">
        <v>-30</v>
      </c>
      <c r="T459" s="1004">
        <v>-77</v>
      </c>
      <c r="U459" s="1004">
        <v>-61</v>
      </c>
      <c r="V459" s="1004">
        <v>-23</v>
      </c>
      <c r="W459" s="1004">
        <v>-35</v>
      </c>
      <c r="X459" s="1004">
        <v>-55</v>
      </c>
      <c r="Y459" s="1004">
        <v>-80</v>
      </c>
      <c r="Z459" s="1004">
        <v>-91</v>
      </c>
      <c r="AA459" s="1004">
        <v>-129</v>
      </c>
      <c r="AB459" s="1004">
        <v>-164</v>
      </c>
      <c r="AC459" s="1004">
        <v>-192</v>
      </c>
      <c r="AD459" s="1004">
        <v>-226</v>
      </c>
      <c r="AE459" s="1004">
        <v>-259</v>
      </c>
      <c r="AF459" s="1004">
        <v>-267</v>
      </c>
      <c r="AG459" s="1004">
        <v>-569</v>
      </c>
      <c r="AH459" s="1004">
        <v>-773</v>
      </c>
      <c r="AI459" s="1004">
        <v>-900</v>
      </c>
      <c r="AJ459" s="1004">
        <v>-904</v>
      </c>
      <c r="AK459" s="1004">
        <v>-853</v>
      </c>
    </row>
    <row r="460" spans="3:37" ht="15.75">
      <c r="D460" s="29"/>
      <c r="F460" s="5" t="s">
        <v>901</v>
      </c>
      <c r="I460" s="627"/>
      <c r="J460" s="627"/>
      <c r="K460" s="627"/>
      <c r="L460" s="627"/>
      <c r="M460" s="627"/>
      <c r="N460" s="627"/>
      <c r="O460" s="627">
        <v>0</v>
      </c>
      <c r="P460" s="627">
        <v>0</v>
      </c>
      <c r="Q460" s="627">
        <v>-15</v>
      </c>
      <c r="R460" s="627">
        <v>-12</v>
      </c>
      <c r="S460" s="627">
        <v>-18</v>
      </c>
      <c r="T460" s="627">
        <v>-32</v>
      </c>
      <c r="U460" s="627">
        <v>-68</v>
      </c>
      <c r="V460" s="627">
        <v>-108</v>
      </c>
      <c r="W460" s="627">
        <v>-114</v>
      </c>
      <c r="X460" s="627">
        <v>-126</v>
      </c>
      <c r="Y460" s="627">
        <v>-131</v>
      </c>
      <c r="Z460" s="627">
        <v>-126</v>
      </c>
      <c r="AA460" s="627">
        <v>-126</v>
      </c>
      <c r="AB460" s="627">
        <v>-126</v>
      </c>
      <c r="AC460" s="627">
        <v>-126</v>
      </c>
      <c r="AD460" s="627">
        <v>-126</v>
      </c>
      <c r="AE460" s="627">
        <v>-126</v>
      </c>
      <c r="AF460" s="627">
        <v>-159</v>
      </c>
      <c r="AG460" s="627">
        <v>-321</v>
      </c>
      <c r="AH460" s="627">
        <v>-429</v>
      </c>
      <c r="AI460" s="627">
        <v>-430</v>
      </c>
      <c r="AJ460" s="627">
        <v>-430</v>
      </c>
      <c r="AK460" s="627">
        <v>-403</v>
      </c>
    </row>
    <row r="463" spans="3:37" ht="15.75">
      <c r="C463" s="5"/>
      <c r="D463" s="1008" t="s">
        <v>110</v>
      </c>
      <c r="E463" s="1009"/>
      <c r="F463" s="1009"/>
      <c r="G463" s="1010" t="s">
        <v>547</v>
      </c>
      <c r="H463" s="1010"/>
      <c r="I463" s="1012">
        <v>2002</v>
      </c>
      <c r="J463" s="1012">
        <v>2003</v>
      </c>
      <c r="K463" s="1012">
        <v>2004</v>
      </c>
      <c r="L463" s="1012">
        <v>2005</v>
      </c>
      <c r="M463" s="1012">
        <v>2006</v>
      </c>
      <c r="N463" s="1012">
        <v>2007</v>
      </c>
      <c r="O463" s="1012">
        <v>2008</v>
      </c>
      <c r="P463" s="1012">
        <v>2009</v>
      </c>
      <c r="Q463" s="1012">
        <v>2010</v>
      </c>
      <c r="R463" s="1012">
        <v>2011</v>
      </c>
      <c r="S463" s="1012">
        <v>2012</v>
      </c>
      <c r="T463" s="1012">
        <v>2013</v>
      </c>
      <c r="U463" s="1012">
        <v>2014</v>
      </c>
      <c r="V463" s="1012">
        <v>2015</v>
      </c>
      <c r="W463" s="1012">
        <v>2016</v>
      </c>
      <c r="X463" s="1012">
        <v>2017</v>
      </c>
      <c r="Y463" s="1012">
        <v>2018</v>
      </c>
      <c r="Z463" s="1012">
        <v>2019</v>
      </c>
      <c r="AA463" s="1012">
        <v>2020</v>
      </c>
      <c r="AB463" s="1012">
        <v>2021</v>
      </c>
      <c r="AC463" s="1012">
        <v>2022</v>
      </c>
      <c r="AD463" s="1012">
        <v>2023</v>
      </c>
      <c r="AE463" s="1012">
        <v>2024</v>
      </c>
      <c r="AF463" s="1012">
        <v>2025</v>
      </c>
      <c r="AG463" s="1012">
        <v>2026</v>
      </c>
      <c r="AH463" s="1012">
        <v>2027</v>
      </c>
      <c r="AI463" s="1012">
        <v>2028</v>
      </c>
      <c r="AJ463" s="1012">
        <v>2029</v>
      </c>
      <c r="AK463" s="1049">
        <v>2030</v>
      </c>
    </row>
    <row r="464" spans="3:37" ht="15.75">
      <c r="D464" s="29" t="s">
        <v>1082</v>
      </c>
      <c r="E464" s="29"/>
      <c r="F464" s="29"/>
      <c r="Q464" s="494">
        <v>1458820.5</v>
      </c>
      <c r="R464" s="494">
        <v>1475710.1594952787</v>
      </c>
      <c r="S464" s="494">
        <v>1545641.4</v>
      </c>
      <c r="T464" s="494" t="e">
        <v>#DIV/0!</v>
      </c>
      <c r="U464" s="494" t="e">
        <v>#DIV/0!</v>
      </c>
      <c r="V464" s="494" t="e">
        <v>#DIV/0!</v>
      </c>
      <c r="W464" s="494" t="e">
        <v>#DIV/0!</v>
      </c>
      <c r="X464" s="494" t="e">
        <v>#DIV/0!</v>
      </c>
      <c r="Y464" s="494" t="e">
        <v>#DIV/0!</v>
      </c>
      <c r="Z464" s="494" t="e">
        <v>#DIV/0!</v>
      </c>
      <c r="AA464" s="494" t="e">
        <v>#DIV/0!</v>
      </c>
      <c r="AB464" s="494" t="e">
        <v>#DIV/0!</v>
      </c>
      <c r="AC464" s="494" t="e">
        <v>#DIV/0!</v>
      </c>
      <c r="AD464" s="494" t="e">
        <v>#DIV/0!</v>
      </c>
      <c r="AE464" s="494" t="e">
        <v>#DIV/0!</v>
      </c>
      <c r="AF464" s="494" t="e">
        <v>#DIV/0!</v>
      </c>
      <c r="AG464" s="494" t="e">
        <v>#DIV/0!</v>
      </c>
      <c r="AH464" s="494" t="e">
        <v>#DIV/0!</v>
      </c>
      <c r="AI464" s="494" t="e">
        <v>#DIV/0!</v>
      </c>
      <c r="AJ464" s="494" t="e">
        <v>#DIV/0!</v>
      </c>
      <c r="AK464" s="494" t="e">
        <v>#DIV/0!</v>
      </c>
    </row>
    <row r="465" spans="4:37" ht="15.75">
      <c r="D465" s="29" t="s">
        <v>1083</v>
      </c>
      <c r="E465" s="29"/>
      <c r="F465" s="29"/>
    </row>
    <row r="466" spans="4:37">
      <c r="E466" s="492" t="s">
        <v>616</v>
      </c>
      <c r="F466" s="1013"/>
      <c r="Q466" s="494">
        <v>658001235.17514324</v>
      </c>
      <c r="R466" s="494">
        <v>670765108.82742834</v>
      </c>
      <c r="S466" s="494">
        <v>745761911.82625651</v>
      </c>
      <c r="T466" s="494" t="e">
        <v>#DIV/0!</v>
      </c>
      <c r="U466" s="494" t="e">
        <v>#DIV/0!</v>
      </c>
      <c r="V466" s="494" t="e">
        <v>#DIV/0!</v>
      </c>
      <c r="W466" s="494" t="e">
        <v>#DIV/0!</v>
      </c>
      <c r="X466" s="494" t="e">
        <v>#DIV/0!</v>
      </c>
      <c r="Y466" s="494" t="e">
        <v>#DIV/0!</v>
      </c>
      <c r="Z466" s="494" t="e">
        <v>#DIV/0!</v>
      </c>
      <c r="AA466" s="494" t="e">
        <v>#DIV/0!</v>
      </c>
      <c r="AB466" s="494" t="e">
        <v>#DIV/0!</v>
      </c>
      <c r="AC466" s="494" t="e">
        <v>#DIV/0!</v>
      </c>
      <c r="AD466" s="494" t="e">
        <v>#DIV/0!</v>
      </c>
      <c r="AE466" s="494" t="e">
        <v>#DIV/0!</v>
      </c>
      <c r="AF466" s="494" t="e">
        <v>#DIV/0!</v>
      </c>
      <c r="AG466" s="494" t="e">
        <v>#DIV/0!</v>
      </c>
      <c r="AH466" s="494" t="e">
        <v>#DIV/0!</v>
      </c>
      <c r="AI466" s="494" t="e">
        <v>#DIV/0!</v>
      </c>
      <c r="AJ466" s="494" t="e">
        <v>#DIV/0!</v>
      </c>
      <c r="AK466" s="494" t="e">
        <v>#DIV/0!</v>
      </c>
    </row>
    <row r="467" spans="4:37">
      <c r="E467" s="492" t="s">
        <v>1020</v>
      </c>
      <c r="F467" s="1013"/>
      <c r="Q467" s="494">
        <v>165842740.7797792</v>
      </c>
      <c r="R467" s="494">
        <v>177794091.63595417</v>
      </c>
      <c r="S467" s="494">
        <v>182087528.35991544</v>
      </c>
      <c r="T467" s="494" t="e">
        <v>#DIV/0!</v>
      </c>
      <c r="U467" s="494" t="e">
        <v>#DIV/0!</v>
      </c>
      <c r="V467" s="494" t="e">
        <v>#DIV/0!</v>
      </c>
      <c r="W467" s="494" t="e">
        <v>#DIV/0!</v>
      </c>
      <c r="X467" s="494" t="e">
        <v>#DIV/0!</v>
      </c>
      <c r="Y467" s="494" t="e">
        <v>#DIV/0!</v>
      </c>
      <c r="Z467" s="494" t="e">
        <v>#DIV/0!</v>
      </c>
      <c r="AA467" s="494" t="e">
        <v>#DIV/0!</v>
      </c>
      <c r="AB467" s="494" t="e">
        <v>#DIV/0!</v>
      </c>
      <c r="AC467" s="494" t="e">
        <v>#DIV/0!</v>
      </c>
      <c r="AD467" s="494" t="e">
        <v>#DIV/0!</v>
      </c>
      <c r="AE467" s="494" t="e">
        <v>#DIV/0!</v>
      </c>
      <c r="AF467" s="494" t="e">
        <v>#DIV/0!</v>
      </c>
      <c r="AG467" s="494" t="e">
        <v>#DIV/0!</v>
      </c>
      <c r="AH467" s="494" t="e">
        <v>#DIV/0!</v>
      </c>
      <c r="AI467" s="494" t="e">
        <v>#DIV/0!</v>
      </c>
      <c r="AJ467" s="494" t="e">
        <v>#DIV/0!</v>
      </c>
      <c r="AK467" s="494" t="e">
        <v>#DIV/0!</v>
      </c>
    </row>
    <row r="468" spans="4:37">
      <c r="E468" s="492" t="s">
        <v>668</v>
      </c>
      <c r="F468" s="1013"/>
      <c r="Q468" s="611">
        <v>148472160</v>
      </c>
      <c r="R468" s="611">
        <v>159268400</v>
      </c>
      <c r="S468" s="611">
        <v>181220300</v>
      </c>
      <c r="T468" s="611">
        <v>167614720</v>
      </c>
      <c r="U468" s="611">
        <v>197264440</v>
      </c>
      <c r="V468" s="611">
        <v>200307000</v>
      </c>
      <c r="W468" s="611">
        <v>192125900</v>
      </c>
      <c r="X468" s="611">
        <v>192519600</v>
      </c>
      <c r="Y468" s="611">
        <v>197881800</v>
      </c>
      <c r="Z468" s="611">
        <v>205637700</v>
      </c>
      <c r="AA468" s="611">
        <v>216637700</v>
      </c>
      <c r="AB468" s="611">
        <v>236637700</v>
      </c>
      <c r="AC468" s="611">
        <v>262031400</v>
      </c>
      <c r="AD468" s="611">
        <v>284818800</v>
      </c>
      <c r="AE468" s="611">
        <v>309212500</v>
      </c>
      <c r="AF468" s="611">
        <v>321212500</v>
      </c>
      <c r="AG468" s="611">
        <v>407826600</v>
      </c>
      <c r="AH468" s="611">
        <v>463338400</v>
      </c>
      <c r="AI468" s="611">
        <v>517669100</v>
      </c>
      <c r="AJ468" s="611">
        <v>567669100</v>
      </c>
      <c r="AK468" s="611">
        <v>640897400</v>
      </c>
    </row>
    <row r="469" spans="4:37" ht="15.75">
      <c r="D469" s="29"/>
      <c r="E469" s="29" t="s">
        <v>37</v>
      </c>
      <c r="F469" s="281"/>
      <c r="Q469" s="539">
        <v>972316135.95492244</v>
      </c>
      <c r="R469" s="539">
        <v>1007827600.4633825</v>
      </c>
      <c r="S469" s="539">
        <v>1109069740.186172</v>
      </c>
      <c r="T469" s="539" t="e">
        <v>#DIV/0!</v>
      </c>
      <c r="U469" s="539" t="e">
        <v>#DIV/0!</v>
      </c>
      <c r="V469" s="539" t="e">
        <v>#DIV/0!</v>
      </c>
      <c r="W469" s="539" t="e">
        <v>#DIV/0!</v>
      </c>
      <c r="X469" s="539" t="e">
        <v>#DIV/0!</v>
      </c>
      <c r="Y469" s="539" t="e">
        <v>#DIV/0!</v>
      </c>
      <c r="Z469" s="539" t="e">
        <v>#DIV/0!</v>
      </c>
      <c r="AA469" s="539" t="e">
        <v>#DIV/0!</v>
      </c>
      <c r="AB469" s="539" t="e">
        <v>#DIV/0!</v>
      </c>
      <c r="AC469" s="539" t="e">
        <v>#DIV/0!</v>
      </c>
      <c r="AD469" s="539" t="e">
        <v>#DIV/0!</v>
      </c>
      <c r="AE469" s="539" t="e">
        <v>#DIV/0!</v>
      </c>
      <c r="AF469" s="539" t="e">
        <v>#DIV/0!</v>
      </c>
      <c r="AG469" s="539" t="e">
        <v>#DIV/0!</v>
      </c>
      <c r="AH469" s="539" t="e">
        <v>#DIV/0!</v>
      </c>
      <c r="AI469" s="539" t="e">
        <v>#DIV/0!</v>
      </c>
      <c r="AJ469" s="539" t="e">
        <v>#DIV/0!</v>
      </c>
      <c r="AK469" s="539" t="e">
        <v>#DIV/0!</v>
      </c>
    </row>
    <row r="470" spans="4:37">
      <c r="E470" s="492"/>
      <c r="F470" s="1013"/>
    </row>
    <row r="471" spans="4:37" ht="15.75">
      <c r="D471" s="29" t="s">
        <v>110</v>
      </c>
      <c r="E471" s="492"/>
      <c r="F471" s="1013"/>
      <c r="Q471" s="5">
        <v>666.50841275874757</v>
      </c>
      <c r="R471" s="5">
        <v>682.94413640689368</v>
      </c>
      <c r="S471" s="5">
        <v>717.54660569144437</v>
      </c>
      <c r="T471" s="5" t="e">
        <v>#DIV/0!</v>
      </c>
      <c r="U471" s="5" t="e">
        <v>#DIV/0!</v>
      </c>
      <c r="V471" s="5" t="e">
        <v>#DIV/0!</v>
      </c>
      <c r="W471" s="5" t="e">
        <v>#DIV/0!</v>
      </c>
      <c r="X471" s="5" t="e">
        <v>#DIV/0!</v>
      </c>
      <c r="Y471" s="5" t="e">
        <v>#DIV/0!</v>
      </c>
      <c r="Z471" s="5" t="e">
        <v>#DIV/0!</v>
      </c>
      <c r="AA471" s="5" t="e">
        <v>#DIV/0!</v>
      </c>
      <c r="AB471" s="5" t="e">
        <v>#DIV/0!</v>
      </c>
      <c r="AC471" s="5" t="e">
        <v>#DIV/0!</v>
      </c>
      <c r="AD471" s="5" t="e">
        <v>#DIV/0!</v>
      </c>
      <c r="AE471" s="5" t="e">
        <v>#DIV/0!</v>
      </c>
      <c r="AF471" s="5" t="e">
        <v>#DIV/0!</v>
      </c>
      <c r="AG471" s="5" t="e">
        <v>#DIV/0!</v>
      </c>
      <c r="AH471" s="5" t="e">
        <v>#DIV/0!</v>
      </c>
      <c r="AI471" s="5" t="e">
        <v>#DIV/0!</v>
      </c>
      <c r="AJ471" s="5" t="e">
        <v>#DIV/0!</v>
      </c>
      <c r="AK471" s="5" t="e">
        <v>#DIV/0!</v>
      </c>
    </row>
    <row r="472" spans="4:37">
      <c r="D472" s="5" t="s">
        <v>1087</v>
      </c>
      <c r="Q472" s="611">
        <v>666.50841275874757</v>
      </c>
      <c r="R472" s="611">
        <v>16.435723648146109</v>
      </c>
      <c r="S472" s="611">
        <v>34.602469284550693</v>
      </c>
      <c r="T472" s="611" t="e">
        <v>#DIV/0!</v>
      </c>
      <c r="U472" s="611" t="e">
        <v>#DIV/0!</v>
      </c>
      <c r="V472" s="611" t="e">
        <v>#DIV/0!</v>
      </c>
      <c r="W472" s="611" t="e">
        <v>#DIV/0!</v>
      </c>
      <c r="X472" s="611" t="e">
        <v>#DIV/0!</v>
      </c>
      <c r="Y472" s="611" t="e">
        <v>#DIV/0!</v>
      </c>
      <c r="Z472" s="611" t="e">
        <v>#DIV/0!</v>
      </c>
      <c r="AA472" s="611" t="e">
        <v>#DIV/0!</v>
      </c>
      <c r="AB472" s="611" t="e">
        <v>#DIV/0!</v>
      </c>
      <c r="AC472" s="611" t="e">
        <v>#DIV/0!</v>
      </c>
      <c r="AD472" s="611" t="e">
        <v>#DIV/0!</v>
      </c>
      <c r="AE472" s="611" t="e">
        <v>#DIV/0!</v>
      </c>
      <c r="AF472" s="611" t="e">
        <v>#DIV/0!</v>
      </c>
      <c r="AG472" s="611" t="e">
        <v>#DIV/0!</v>
      </c>
      <c r="AH472" s="611" t="e">
        <v>#DIV/0!</v>
      </c>
      <c r="AI472" s="611" t="e">
        <v>#DIV/0!</v>
      </c>
      <c r="AJ472" s="611" t="e">
        <v>#DIV/0!</v>
      </c>
      <c r="AK472" s="611" t="e">
        <v>#DIV/0!</v>
      </c>
    </row>
    <row r="473" spans="4:37">
      <c r="D473" s="5" t="s">
        <v>1088</v>
      </c>
      <c r="Q473" s="1014" t="e">
        <v>#DIV/0!</v>
      </c>
      <c r="R473" s="1014">
        <v>2.4659439151138305E-2</v>
      </c>
      <c r="S473" s="1014">
        <v>5.0666617428771314E-2</v>
      </c>
      <c r="T473" s="1014" t="e">
        <v>#DIV/0!</v>
      </c>
      <c r="U473" s="1014" t="e">
        <v>#DIV/0!</v>
      </c>
      <c r="V473" s="1014" t="e">
        <v>#DIV/0!</v>
      </c>
      <c r="W473" s="1014" t="e">
        <v>#DIV/0!</v>
      </c>
      <c r="X473" s="1014" t="e">
        <v>#DIV/0!</v>
      </c>
      <c r="Y473" s="1014" t="e">
        <v>#DIV/0!</v>
      </c>
      <c r="Z473" s="1014" t="e">
        <v>#DIV/0!</v>
      </c>
      <c r="AA473" s="1014" t="e">
        <v>#DIV/0!</v>
      </c>
      <c r="AB473" s="1014" t="e">
        <v>#DIV/0!</v>
      </c>
      <c r="AC473" s="1014" t="e">
        <v>#DIV/0!</v>
      </c>
      <c r="AD473" s="1014" t="e">
        <v>#DIV/0!</v>
      </c>
      <c r="AE473" s="1014" t="e">
        <v>#DIV/0!</v>
      </c>
      <c r="AF473" s="1014" t="e">
        <v>#DIV/0!</v>
      </c>
      <c r="AG473" s="1014" t="e">
        <v>#DIV/0!</v>
      </c>
      <c r="AH473" s="1014" t="e">
        <v>#DIV/0!</v>
      </c>
      <c r="AI473" s="1014" t="e">
        <v>#DIV/0!</v>
      </c>
      <c r="AJ473" s="1014" t="e">
        <v>#DIV/0!</v>
      </c>
      <c r="AK473" s="1014" t="e">
        <v>#DIV/0!</v>
      </c>
    </row>
    <row r="476" spans="4:37" ht="15.75">
      <c r="D476" s="29" t="s">
        <v>1181</v>
      </c>
      <c r="Q476" s="611">
        <v>467</v>
      </c>
      <c r="R476" s="611">
        <v>486</v>
      </c>
      <c r="S476" s="611">
        <v>500</v>
      </c>
      <c r="T476" s="611">
        <v>508</v>
      </c>
      <c r="U476" s="611">
        <v>516</v>
      </c>
      <c r="V476" s="611">
        <v>540</v>
      </c>
      <c r="W476" s="611">
        <v>565</v>
      </c>
      <c r="X476" s="611">
        <v>587</v>
      </c>
      <c r="Y476" s="611">
        <v>587</v>
      </c>
      <c r="Z476" s="611">
        <v>606</v>
      </c>
      <c r="AA476" s="611">
        <v>612</v>
      </c>
      <c r="AB476" s="611">
        <v>612</v>
      </c>
      <c r="AC476" s="611">
        <v>618</v>
      </c>
      <c r="AD476" s="611">
        <v>627</v>
      </c>
      <c r="AE476" s="611">
        <v>636</v>
      </c>
      <c r="AF476" s="611">
        <v>641</v>
      </c>
      <c r="AG476" s="611">
        <v>645</v>
      </c>
      <c r="AH476" s="611">
        <v>650</v>
      </c>
      <c r="AI476" s="611">
        <v>662</v>
      </c>
      <c r="AJ476" s="611">
        <v>662</v>
      </c>
      <c r="AK476" s="611">
        <v>738</v>
      </c>
    </row>
  </sheetData>
  <conditionalFormatting sqref="B6:B11">
    <cfRule type="cellIs" dxfId="230" priority="1" stopIfTrue="1" operator="notEqual">
      <formula>0</formula>
    </cfRule>
  </conditionalFormatting>
  <conditionalFormatting sqref="B508 B471 A20:B392 A394:B464">
    <cfRule type="cellIs" dxfId="229" priority="2" stopIfTrue="1" operator="greaterThan">
      <formula>0</formula>
    </cfRule>
  </conditionalFormatting>
  <conditionalFormatting sqref="L326:AK330">
    <cfRule type="cellIs" dxfId="228" priority="3" stopIfTrue="1" operator="notBetween">
      <formula>1000000</formula>
      <formula>-1000000</formula>
    </cfRule>
  </conditionalFormatting>
  <conditionalFormatting sqref="Q473:AK473">
    <cfRule type="cellIs" dxfId="227" priority="4" stopIfTrue="1" operator="greaterThan">
      <formula>0.03</formula>
    </cfRule>
  </conditionalFormatting>
  <conditionalFormatting sqref="N321:AK321">
    <cfRule type="cellIs" dxfId="226" priority="5" stopIfTrue="1" operator="notBetween">
      <formula>10</formula>
      <formula>-10</formula>
    </cfRule>
  </conditionalFormatting>
  <printOptions horizontalCentered="1"/>
  <pageMargins left="0.2" right="0.2" top="0.5" bottom="0.5" header="0.2" footer="2"/>
  <pageSetup paperSize="17" scale="35" fitToHeight="2" orientation="portrait" r:id="rId1"/>
  <headerFooter alignWithMargins="0"/>
  <legacyDrawing r:id="rId2"/>
</worksheet>
</file>

<file path=xl/worksheets/sheet29.xml><?xml version="1.0" encoding="utf-8"?>
<worksheet xmlns="http://schemas.openxmlformats.org/spreadsheetml/2006/main" xmlns:r="http://schemas.openxmlformats.org/officeDocument/2006/relationships">
  <sheetPr codeName="Sheet125">
    <pageSetUpPr fitToPage="1"/>
  </sheetPr>
  <dimension ref="A1:O391"/>
  <sheetViews>
    <sheetView workbookViewId="0">
      <selection sqref="A1:XFD1048576"/>
    </sheetView>
  </sheetViews>
  <sheetFormatPr defaultRowHeight="15"/>
  <cols>
    <col min="1" max="2" width="7.88671875" style="1016" customWidth="1"/>
    <col min="5" max="5" width="46.21875" customWidth="1"/>
    <col min="6" max="6" width="37.44140625" customWidth="1"/>
    <col min="7" max="8" width="18.21875" customWidth="1"/>
    <col min="9" max="9" width="7.33203125" bestFit="1" customWidth="1"/>
    <col min="10" max="10" width="16.77734375" customWidth="1"/>
    <col min="11" max="11" width="12.88671875" customWidth="1"/>
    <col min="12" max="12" width="11.33203125" customWidth="1"/>
  </cols>
  <sheetData>
    <row r="1" spans="1:11" ht="18.75" thickBot="1">
      <c r="A1" s="1073" t="s">
        <v>14</v>
      </c>
      <c r="B1" s="1074" t="s">
        <v>15</v>
      </c>
      <c r="E1" s="1075" t="s">
        <v>361</v>
      </c>
      <c r="H1" s="1076"/>
    </row>
    <row r="2" spans="1:11">
      <c r="F2" s="947" t="s">
        <v>22</v>
      </c>
      <c r="G2" s="895">
        <v>2015</v>
      </c>
      <c r="H2" s="1076"/>
      <c r="J2" s="1077" t="s">
        <v>1186</v>
      </c>
    </row>
    <row r="3" spans="1:11">
      <c r="A3" s="1016" t="s">
        <v>18</v>
      </c>
      <c r="F3" s="947" t="s">
        <v>1187</v>
      </c>
      <c r="G3" s="1078">
        <v>1000000</v>
      </c>
      <c r="H3" s="1076"/>
    </row>
    <row r="4" spans="1:11" ht="15.75">
      <c r="A4" s="1079">
        <v>0</v>
      </c>
      <c r="B4" s="434" t="s">
        <v>127</v>
      </c>
      <c r="F4" s="947" t="s">
        <v>1188</v>
      </c>
      <c r="G4" s="1080">
        <v>1.15E-2</v>
      </c>
      <c r="H4" s="1076"/>
    </row>
    <row r="5" spans="1:11" ht="15.75">
      <c r="A5" s="1081"/>
      <c r="B5" s="1081"/>
      <c r="F5" s="947" t="s">
        <v>609</v>
      </c>
      <c r="G5" s="1080">
        <v>1.15E-2</v>
      </c>
      <c r="H5" s="1076"/>
    </row>
    <row r="6" spans="1:11" ht="15.75">
      <c r="A6" s="1082" t="s">
        <v>600</v>
      </c>
      <c r="B6" s="1083"/>
    </row>
    <row r="7" spans="1:11" ht="15.75">
      <c r="A7" s="1084"/>
      <c r="B7" s="1085"/>
      <c r="E7" s="888" t="s">
        <v>1189</v>
      </c>
      <c r="F7" s="888" t="s">
        <v>1190</v>
      </c>
      <c r="G7" s="888" t="s">
        <v>1191</v>
      </c>
      <c r="H7" s="888" t="s">
        <v>1192</v>
      </c>
      <c r="I7" s="888" t="s">
        <v>1193</v>
      </c>
      <c r="J7" s="888" t="s">
        <v>1194</v>
      </c>
      <c r="K7" s="888" t="s">
        <v>827</v>
      </c>
    </row>
    <row r="8" spans="1:11">
      <c r="A8" s="1086"/>
      <c r="B8" s="1085"/>
      <c r="E8" s="5" t="s">
        <v>498</v>
      </c>
      <c r="F8" s="227">
        <v>177.77988454236342</v>
      </c>
      <c r="G8" s="227">
        <v>177.94668441006041</v>
      </c>
      <c r="H8" s="227">
        <v>177.86132430052041</v>
      </c>
      <c r="I8" s="227">
        <v>2.0454052294559846</v>
      </c>
      <c r="J8" s="1087">
        <v>2.0454052294559801</v>
      </c>
      <c r="K8" s="1088">
        <v>0</v>
      </c>
    </row>
    <row r="9" spans="1:11">
      <c r="A9" s="1086"/>
      <c r="B9" s="1089"/>
      <c r="E9" s="5" t="s">
        <v>1195</v>
      </c>
      <c r="F9" s="227">
        <v>4.3599059999999996</v>
      </c>
      <c r="G9" s="227">
        <v>0</v>
      </c>
      <c r="H9" s="227">
        <v>2.1925359180088599</v>
      </c>
      <c r="I9" s="227">
        <v>2.521416305710189E-2</v>
      </c>
      <c r="J9" s="967">
        <v>2.5214163057102112E-2</v>
      </c>
      <c r="K9" s="1088">
        <v>0</v>
      </c>
    </row>
    <row r="10" spans="1:11">
      <c r="A10" s="1090"/>
      <c r="B10" s="1089"/>
      <c r="E10" s="5" t="s">
        <v>499</v>
      </c>
      <c r="F10" s="227">
        <v>202.1</v>
      </c>
      <c r="G10" s="227">
        <v>204.5</v>
      </c>
      <c r="H10" s="227">
        <v>203.29775949421344</v>
      </c>
      <c r="I10" s="227">
        <v>2.3379242341834545</v>
      </c>
      <c r="J10" s="1087">
        <v>2.337924234183447</v>
      </c>
      <c r="K10" s="1088">
        <v>0</v>
      </c>
    </row>
    <row r="11" spans="1:11">
      <c r="A11" s="1091"/>
      <c r="B11" s="1092"/>
      <c r="E11" s="5" t="s">
        <v>747</v>
      </c>
      <c r="F11" s="227">
        <v>48.14437087375547</v>
      </c>
      <c r="G11" s="227">
        <v>38.683461015129417</v>
      </c>
      <c r="H11" s="227">
        <v>43.664505633657392</v>
      </c>
      <c r="I11" s="227">
        <v>0.50214181478705999</v>
      </c>
      <c r="J11" s="967">
        <v>0.5021418147870591</v>
      </c>
      <c r="K11" s="1088">
        <v>0</v>
      </c>
    </row>
    <row r="12" spans="1:11">
      <c r="E12" s="5" t="s">
        <v>678</v>
      </c>
      <c r="F12" s="227">
        <v>120</v>
      </c>
      <c r="G12" s="227">
        <v>120</v>
      </c>
      <c r="H12" s="227">
        <v>120.69265262189766</v>
      </c>
      <c r="I12" s="227">
        <v>1.3879655051518232</v>
      </c>
      <c r="J12" s="967">
        <v>1.3879655051518256</v>
      </c>
      <c r="K12" s="1088">
        <v>0</v>
      </c>
    </row>
    <row r="13" spans="1:11">
      <c r="E13" s="5" t="s">
        <v>513</v>
      </c>
      <c r="F13" s="227">
        <v>169.8</v>
      </c>
      <c r="G13" s="227">
        <v>174</v>
      </c>
      <c r="H13" s="227">
        <v>172.89222488086898</v>
      </c>
      <c r="I13" s="227">
        <v>1.9882605861299931</v>
      </c>
      <c r="J13" s="967">
        <v>1.9882605861299965</v>
      </c>
      <c r="K13" s="1088">
        <v>0</v>
      </c>
    </row>
    <row r="14" spans="1:11">
      <c r="E14" s="5" t="s">
        <v>72</v>
      </c>
      <c r="F14" s="227">
        <v>153.75920011000002</v>
      </c>
      <c r="G14" s="227">
        <v>148.75920011000002</v>
      </c>
      <c r="H14" s="227">
        <v>152.13228412285318</v>
      </c>
      <c r="I14" s="227">
        <v>1.7495212674128116</v>
      </c>
      <c r="J14" s="967">
        <v>1.7495212674128027</v>
      </c>
      <c r="K14" s="1088">
        <v>0</v>
      </c>
    </row>
    <row r="15" spans="1:11">
      <c r="E15" s="5" t="s">
        <v>514</v>
      </c>
      <c r="F15" s="227">
        <v>198</v>
      </c>
      <c r="G15" s="227">
        <v>198.5</v>
      </c>
      <c r="H15" s="227">
        <v>199.39431985242729</v>
      </c>
      <c r="I15" s="227">
        <v>2.2930346783029139</v>
      </c>
      <c r="J15" s="967">
        <v>2.2930346783029165</v>
      </c>
      <c r="K15" s="1088">
        <v>0</v>
      </c>
    </row>
    <row r="16" spans="1:11">
      <c r="E16" s="5" t="s">
        <v>515</v>
      </c>
      <c r="F16" s="227">
        <v>68.400000000000006</v>
      </c>
      <c r="G16" s="227">
        <v>71.2</v>
      </c>
      <c r="H16" s="227">
        <v>70.202892941737957</v>
      </c>
      <c r="I16" s="227">
        <v>0.80733326882998646</v>
      </c>
      <c r="J16" s="967">
        <v>0.80733326882997858</v>
      </c>
      <c r="K16" s="1088">
        <v>0</v>
      </c>
    </row>
    <row r="17" spans="1:11">
      <c r="E17" s="5" t="s">
        <v>1196</v>
      </c>
      <c r="F17" s="227">
        <v>3</v>
      </c>
      <c r="G17" s="227">
        <v>2.6</v>
      </c>
      <c r="H17" s="227">
        <v>2.8161618945109455</v>
      </c>
      <c r="I17" s="227">
        <v>3.2385861786875872E-2</v>
      </c>
      <c r="J17" s="967">
        <v>3.2385861786876191E-2</v>
      </c>
      <c r="K17" s="1088">
        <v>0</v>
      </c>
    </row>
    <row r="18" spans="1:11">
      <c r="E18" s="5" t="s">
        <v>1197</v>
      </c>
      <c r="F18" s="227">
        <v>4.0413756900183859</v>
      </c>
      <c r="G18" s="227">
        <v>18.39361836640504</v>
      </c>
      <c r="H18" s="227">
        <v>11.217373403681361</v>
      </c>
      <c r="I18" s="227">
        <v>0.12899979414233564</v>
      </c>
      <c r="J18" s="1087">
        <v>0.1289997941423362</v>
      </c>
      <c r="K18" s="1088">
        <v>0</v>
      </c>
    </row>
    <row r="19" spans="1:11">
      <c r="E19" s="5" t="s">
        <v>683</v>
      </c>
      <c r="F19" s="227">
        <v>116.69740139</v>
      </c>
      <c r="G19" s="227">
        <v>116.69740139</v>
      </c>
      <c r="H19" s="227">
        <v>117.37099106534539</v>
      </c>
      <c r="I19" s="227">
        <v>1.349766397251472</v>
      </c>
      <c r="J19" s="967">
        <v>1.3497663972514715</v>
      </c>
      <c r="K19" s="1088">
        <v>0</v>
      </c>
    </row>
    <row r="20" spans="1:11">
      <c r="E20" s="5" t="s">
        <v>517</v>
      </c>
      <c r="F20" s="227">
        <v>25</v>
      </c>
      <c r="G20" s="227">
        <v>25</v>
      </c>
      <c r="H20" s="227">
        <v>25.144302629562176</v>
      </c>
      <c r="I20" s="227">
        <v>0.28915948023996502</v>
      </c>
      <c r="J20" s="967">
        <v>0.28915948023996307</v>
      </c>
      <c r="K20" s="1088">
        <v>0</v>
      </c>
    </row>
    <row r="21" spans="1:11">
      <c r="E21" s="5" t="s">
        <v>1198</v>
      </c>
      <c r="F21" s="227">
        <v>0.62701054000000001</v>
      </c>
      <c r="G21" s="227">
        <v>0.62701054000000001</v>
      </c>
      <c r="H21" s="227">
        <v>0.63062971078741126</v>
      </c>
      <c r="I21" s="227">
        <v>7.2522416740552287E-3</v>
      </c>
      <c r="J21" s="967">
        <v>7.2522416740551376E-3</v>
      </c>
      <c r="K21" s="1088">
        <v>0</v>
      </c>
    </row>
    <row r="22" spans="1:11">
      <c r="E22" s="5" t="s">
        <v>1199</v>
      </c>
      <c r="F22" s="227">
        <v>114.96957515999999</v>
      </c>
      <c r="G22" s="227">
        <v>100.74633227775568</v>
      </c>
      <c r="H22" s="227">
        <v>108.48052117251054</v>
      </c>
      <c r="I22" s="227">
        <v>1.2475259934838712</v>
      </c>
      <c r="J22" s="967">
        <v>1.2475259934838761</v>
      </c>
      <c r="K22" s="1088">
        <v>0</v>
      </c>
    </row>
    <row r="23" spans="1:11">
      <c r="E23" s="5" t="s">
        <v>1200</v>
      </c>
      <c r="F23" s="227">
        <v>0.17426534999999999</v>
      </c>
      <c r="G23" s="227">
        <v>0.17426534999999999</v>
      </c>
      <c r="H23" s="227">
        <v>0.17527122792986261</v>
      </c>
      <c r="I23" s="227">
        <v>2.0156191211934201E-3</v>
      </c>
      <c r="J23" s="967">
        <v>2.0156191211934127E-3</v>
      </c>
      <c r="K23" s="1088">
        <v>0</v>
      </c>
    </row>
    <row r="24" spans="1:11">
      <c r="E24" s="5" t="s">
        <v>1201</v>
      </c>
      <c r="F24" s="227">
        <v>7.8970784964032092E-2</v>
      </c>
      <c r="G24" s="227">
        <v>7.9884191009405747E-2</v>
      </c>
      <c r="H24" s="227">
        <v>7.9426612641187846E-2</v>
      </c>
      <c r="I24" s="227">
        <v>9.1340604537366019E-4</v>
      </c>
      <c r="J24" s="1087">
        <v>9.1340604537365477E-4</v>
      </c>
      <c r="K24" s="1088">
        <v>0</v>
      </c>
    </row>
    <row r="25" spans="1:11">
      <c r="B25" s="1016">
        <v>0</v>
      </c>
      <c r="E25" s="5" t="s">
        <v>1202</v>
      </c>
      <c r="F25" s="227">
        <v>0.84276396451470093</v>
      </c>
      <c r="G25" s="227">
        <v>0.85251169211246258</v>
      </c>
      <c r="H25" s="227">
        <v>0.84762848676188396</v>
      </c>
      <c r="I25" s="227">
        <v>9.747727597761666E-3</v>
      </c>
      <c r="J25" s="1087">
        <v>9.7477275977616573E-3</v>
      </c>
      <c r="K25" s="1088">
        <v>0</v>
      </c>
    </row>
    <row r="26" spans="1:11" ht="15.75">
      <c r="E26" s="29" t="s">
        <v>37</v>
      </c>
      <c r="F26" s="1093">
        <v>1407.7747244056159</v>
      </c>
      <c r="G26" s="1093">
        <v>1398.7603693424726</v>
      </c>
      <c r="H26" s="239">
        <v>1409.0928059699158</v>
      </c>
      <c r="I26" s="1093">
        <v>16.204567268654031</v>
      </c>
      <c r="J26" s="1093">
        <v>16.204567268654014</v>
      </c>
      <c r="K26" s="1094">
        <v>0</v>
      </c>
    </row>
    <row r="27" spans="1:11" ht="15.75">
      <c r="E27" s="29"/>
      <c r="F27" s="1093"/>
      <c r="G27" s="1093"/>
      <c r="H27" s="1093"/>
      <c r="I27" s="1093"/>
      <c r="J27" s="1093"/>
      <c r="K27" s="1094"/>
    </row>
    <row r="28" spans="1:11" ht="15.75">
      <c r="A28" s="434"/>
      <c r="B28" s="434"/>
      <c r="E28" s="5" t="s">
        <v>1203</v>
      </c>
      <c r="F28" s="1093">
        <v>1402.8116139661188</v>
      </c>
      <c r="G28" s="1093">
        <v>1379.4343550929457</v>
      </c>
      <c r="H28" s="1093">
        <v>1396.9483774668315</v>
      </c>
      <c r="J28" s="1095">
        <v>16.064906340868539</v>
      </c>
    </row>
    <row r="29" spans="1:11" ht="15.75">
      <c r="A29" s="434"/>
      <c r="B29" s="434"/>
      <c r="E29" s="5" t="s">
        <v>1204</v>
      </c>
      <c r="F29" s="1093"/>
      <c r="G29" s="1093"/>
      <c r="H29" s="1093"/>
      <c r="J29" s="1093">
        <v>16.204567268654031</v>
      </c>
    </row>
    <row r="31" spans="1:11">
      <c r="B31" s="1016">
        <v>0</v>
      </c>
      <c r="E31" t="s">
        <v>41</v>
      </c>
      <c r="J31" s="1096">
        <v>0</v>
      </c>
    </row>
    <row r="32" spans="1:11">
      <c r="E32" t="s">
        <v>41</v>
      </c>
      <c r="J32" s="1097">
        <v>0</v>
      </c>
    </row>
    <row r="35" spans="3:15" ht="15.75">
      <c r="C35" s="90"/>
      <c r="D35" s="90"/>
      <c r="E35" s="1098" t="s">
        <v>1205</v>
      </c>
      <c r="F35" s="90"/>
      <c r="G35" s="90"/>
      <c r="H35" s="90"/>
      <c r="I35" s="90"/>
      <c r="J35" s="90"/>
      <c r="K35" s="90"/>
      <c r="L35" s="90"/>
      <c r="M35" s="90"/>
      <c r="N35" s="90"/>
      <c r="O35" s="90"/>
    </row>
    <row r="37" spans="3:15" ht="15.75">
      <c r="E37" s="2" t="s">
        <v>187</v>
      </c>
    </row>
    <row r="38" spans="3:15" ht="15.75">
      <c r="E38" s="2" t="s">
        <v>1206</v>
      </c>
      <c r="F38" s="633" t="s">
        <v>1207</v>
      </c>
      <c r="G38" s="1099">
        <v>1.15E-2</v>
      </c>
    </row>
    <row r="39" spans="3:15" ht="15.75">
      <c r="E39" s="2" t="s">
        <v>4692</v>
      </c>
    </row>
    <row r="40" spans="3:15" ht="15.75">
      <c r="E40" s="888" t="s">
        <v>1189</v>
      </c>
      <c r="F40" s="888" t="s">
        <v>1192</v>
      </c>
      <c r="G40" s="888" t="s">
        <v>187</v>
      </c>
    </row>
    <row r="41" spans="3:15">
      <c r="E41" s="5" t="s">
        <v>498</v>
      </c>
      <c r="F41" s="1100">
        <v>177861.32430052041</v>
      </c>
      <c r="G41" s="1101">
        <v>2045.4052294559847</v>
      </c>
    </row>
    <row r="42" spans="3:15">
      <c r="E42" s="5" t="s">
        <v>1195</v>
      </c>
      <c r="F42" s="1100">
        <v>2192.5359180088599</v>
      </c>
      <c r="G42" s="1101">
        <v>25.214163057101889</v>
      </c>
    </row>
    <row r="43" spans="3:15">
      <c r="E43" s="5" t="s">
        <v>499</v>
      </c>
      <c r="F43" s="1100">
        <v>203297.75949421345</v>
      </c>
      <c r="G43" s="1101">
        <v>2337.9242341834547</v>
      </c>
    </row>
    <row r="44" spans="3:15">
      <c r="E44" s="5" t="s">
        <v>747</v>
      </c>
      <c r="F44" s="1100">
        <v>43664.505633657391</v>
      </c>
      <c r="G44" s="1101">
        <v>502.14181478705996</v>
      </c>
    </row>
    <row r="45" spans="3:15">
      <c r="E45" s="5" t="s">
        <v>678</v>
      </c>
      <c r="F45" s="1100">
        <v>120692.65262189767</v>
      </c>
      <c r="G45" s="1101">
        <v>1387.9655051518232</v>
      </c>
    </row>
    <row r="46" spans="3:15">
      <c r="E46" s="5" t="s">
        <v>513</v>
      </c>
      <c r="F46" s="1100">
        <v>172892.22488086898</v>
      </c>
      <c r="G46" s="1101">
        <v>1988.2605861299933</v>
      </c>
    </row>
    <row r="47" spans="3:15">
      <c r="E47" s="5" t="s">
        <v>72</v>
      </c>
      <c r="F47" s="1100">
        <v>152132.28412285319</v>
      </c>
      <c r="G47" s="1101">
        <v>1749.5212674128118</v>
      </c>
      <c r="H47" s="8"/>
    </row>
    <row r="48" spans="3:15">
      <c r="E48" s="5" t="s">
        <v>514</v>
      </c>
      <c r="F48" s="1100">
        <v>199394.31985242729</v>
      </c>
      <c r="G48" s="1101">
        <v>2293.0346783029136</v>
      </c>
      <c r="H48" s="8"/>
    </row>
    <row r="49" spans="1:8">
      <c r="E49" s="5" t="s">
        <v>515</v>
      </c>
      <c r="F49" s="1100">
        <v>70202.892941737955</v>
      </c>
      <c r="G49" s="1101">
        <v>807.33326882998642</v>
      </c>
      <c r="H49" s="8"/>
    </row>
    <row r="50" spans="1:8">
      <c r="E50" s="5" t="s">
        <v>1196</v>
      </c>
      <c r="F50" s="1100">
        <v>2816.1618945109453</v>
      </c>
      <c r="G50" s="1101">
        <v>32.385861786875871</v>
      </c>
      <c r="H50" s="8"/>
    </row>
    <row r="51" spans="1:8" ht="15.75">
      <c r="A51" s="434"/>
      <c r="B51" s="434"/>
      <c r="D51" t="s">
        <v>1208</v>
      </c>
      <c r="E51" s="5" t="s">
        <v>1197</v>
      </c>
      <c r="F51" s="1100">
        <v>11217.37340368136</v>
      </c>
      <c r="G51" s="1101">
        <v>128.99979414233565</v>
      </c>
      <c r="H51" s="8"/>
    </row>
    <row r="52" spans="1:8">
      <c r="E52" s="5" t="s">
        <v>683</v>
      </c>
      <c r="F52" s="1100">
        <v>117370.9910653454</v>
      </c>
      <c r="G52" s="1101">
        <v>1349.766397251472</v>
      </c>
      <c r="H52" s="8"/>
    </row>
    <row r="53" spans="1:8">
      <c r="E53" s="5" t="s">
        <v>517</v>
      </c>
      <c r="F53" s="1100">
        <v>25144.302629562175</v>
      </c>
      <c r="G53" s="1101">
        <v>289.15948023996498</v>
      </c>
      <c r="H53" s="8"/>
    </row>
    <row r="54" spans="1:8">
      <c r="E54" s="5" t="s">
        <v>1198</v>
      </c>
      <c r="F54" s="1100">
        <v>630.62971078741123</v>
      </c>
      <c r="G54" s="1101">
        <v>7.2522416740552291</v>
      </c>
      <c r="H54" s="8"/>
    </row>
    <row r="55" spans="1:8">
      <c r="E55" s="5" t="s">
        <v>1199</v>
      </c>
      <c r="F55" s="1100">
        <v>108480.52117251053</v>
      </c>
      <c r="G55" s="1101">
        <v>1247.5259934838712</v>
      </c>
      <c r="H55" s="8"/>
    </row>
    <row r="56" spans="1:8">
      <c r="E56" s="5" t="s">
        <v>1200</v>
      </c>
      <c r="F56" s="1100">
        <v>175.27122792986262</v>
      </c>
      <c r="G56" s="1101">
        <v>2.0156191211934202</v>
      </c>
      <c r="H56" s="8"/>
    </row>
    <row r="57" spans="1:8">
      <c r="D57" t="s">
        <v>1209</v>
      </c>
      <c r="E57" s="5" t="s">
        <v>1201</v>
      </c>
      <c r="F57" s="1100">
        <v>79.426612641187845</v>
      </c>
      <c r="G57" s="1101">
        <v>0.91340604537366021</v>
      </c>
      <c r="H57" s="8"/>
    </row>
    <row r="58" spans="1:8">
      <c r="D58" t="s">
        <v>1210</v>
      </c>
      <c r="E58" s="5" t="s">
        <v>1202</v>
      </c>
      <c r="F58" s="1100">
        <v>847.62848676188401</v>
      </c>
      <c r="G58" s="1101">
        <v>9.7477275977616653</v>
      </c>
      <c r="H58" s="8"/>
    </row>
    <row r="59" spans="1:8" ht="15.75">
      <c r="D59" t="s">
        <v>1211</v>
      </c>
      <c r="E59" s="29" t="s">
        <v>37</v>
      </c>
      <c r="F59" s="1102">
        <v>1409092.8059699161</v>
      </c>
      <c r="G59" s="1102">
        <v>16204.567268654035</v>
      </c>
      <c r="H59" s="1103"/>
    </row>
    <row r="60" spans="1:8">
      <c r="F60" s="1101"/>
      <c r="G60" s="1101"/>
    </row>
    <row r="61" spans="1:8" ht="15.75">
      <c r="D61" t="s">
        <v>1212</v>
      </c>
      <c r="E61" s="5" t="s">
        <v>1203</v>
      </c>
      <c r="F61" s="1102">
        <v>1396948.3774668316</v>
      </c>
      <c r="G61" s="1102">
        <v>16064.906340868563</v>
      </c>
      <c r="H61" s="1104"/>
    </row>
    <row r="64" spans="1:8">
      <c r="B64" s="1016">
        <v>0</v>
      </c>
      <c r="E64" t="s">
        <v>41</v>
      </c>
      <c r="G64" s="1105">
        <v>0</v>
      </c>
      <c r="H64" s="1106"/>
    </row>
    <row r="65" spans="2:7">
      <c r="B65" s="1016">
        <v>0</v>
      </c>
      <c r="E65" t="s">
        <v>41</v>
      </c>
      <c r="G65" s="1107">
        <v>0</v>
      </c>
    </row>
    <row r="366" spans="1:2">
      <c r="A366" s="1108"/>
      <c r="B366" s="1108"/>
    </row>
    <row r="367" spans="1:2">
      <c r="A367" s="1108"/>
      <c r="B367" s="1108"/>
    </row>
    <row r="368" spans="1:2">
      <c r="A368" s="1108"/>
      <c r="B368" s="1108"/>
    </row>
    <row r="369" spans="1:2">
      <c r="A369" s="1108"/>
      <c r="B369" s="1108"/>
    </row>
    <row r="370" spans="1:2">
      <c r="A370" s="1108"/>
    </row>
    <row r="371" spans="1:2">
      <c r="A371" s="1108"/>
      <c r="B371" s="1108"/>
    </row>
    <row r="372" spans="1:2">
      <c r="A372" s="1108"/>
      <c r="B372" s="1108"/>
    </row>
    <row r="388" spans="1:2">
      <c r="A388" s="1108"/>
      <c r="B388" s="1108"/>
    </row>
    <row r="389" spans="1:2">
      <c r="A389" s="1108"/>
      <c r="B389" s="1108"/>
    </row>
    <row r="390" spans="1:2">
      <c r="A390" s="1108"/>
      <c r="B390" s="1108"/>
    </row>
    <row r="391" spans="1:2">
      <c r="A391" s="1108"/>
      <c r="B391" s="1108"/>
    </row>
  </sheetData>
  <conditionalFormatting sqref="B7:B321">
    <cfRule type="cellIs" dxfId="225" priority="1" stopIfTrue="1" operator="notEqual">
      <formula>0</formula>
    </cfRule>
  </conditionalFormatting>
  <conditionalFormatting sqref="B427 B389 B322:B382 A12:A382">
    <cfRule type="cellIs" dxfId="224" priority="2" stopIfTrue="1" operator="greaterThan">
      <formula>0</formula>
    </cfRule>
  </conditionalFormatting>
  <printOptions gridLines="1"/>
  <pageMargins left="0.25" right="0.25" top="0.5" bottom="0.5" header="0" footer="0"/>
  <pageSetup scale="88" orientation="landscape" r:id="rId1"/>
  <headerFooter alignWithMargins="0">
    <oddFooter>&amp;F</oddFooter>
  </headerFooter>
</worksheet>
</file>

<file path=xl/worksheets/sheet30.xml><?xml version="1.0" encoding="utf-8"?>
<worksheet xmlns="http://schemas.openxmlformats.org/spreadsheetml/2006/main" xmlns:r="http://schemas.openxmlformats.org/officeDocument/2006/relationships">
  <sheetPr codeName="Sheet57">
    <pageSetUpPr fitToPage="1"/>
  </sheetPr>
  <dimension ref="A1:XFD730"/>
  <sheetViews>
    <sheetView topLeftCell="A64" zoomScale="70" zoomScaleNormal="70" workbookViewId="0">
      <selection sqref="A1:XFD1048576"/>
    </sheetView>
  </sheetViews>
  <sheetFormatPr defaultColWidth="8.88671875" defaultRowHeight="15" customHeight="1"/>
  <cols>
    <col min="1" max="1" width="4.77734375" style="207" customWidth="1"/>
    <col min="2" max="2" width="5.33203125" style="207" customWidth="1"/>
    <col min="3" max="3" width="11.33203125" style="1112" customWidth="1"/>
    <col min="4" max="4" width="7.33203125" style="29" customWidth="1"/>
    <col min="5" max="6" width="2.33203125" style="5" customWidth="1"/>
    <col min="7" max="7" width="39.33203125" style="5" customWidth="1"/>
    <col min="8" max="13" width="0.77734375" style="5" customWidth="1"/>
    <col min="14" max="14" width="15.77734375" style="5" bestFit="1" customWidth="1"/>
    <col min="15" max="17" width="17.21875" style="5" bestFit="1" customWidth="1"/>
    <col min="18" max="18" width="18.21875" style="5" bestFit="1" customWidth="1"/>
    <col min="19" max="19" width="17.33203125" style="5" bestFit="1" customWidth="1"/>
    <col min="20" max="20" width="18.109375" style="5" bestFit="1" customWidth="1"/>
    <col min="21" max="23" width="18.21875" style="5" bestFit="1" customWidth="1"/>
    <col min="24" max="26" width="17.33203125" style="5" bestFit="1" customWidth="1"/>
    <col min="27" max="27" width="18.21875" style="5" bestFit="1" customWidth="1"/>
    <col min="28" max="29" width="17.33203125" style="5" bestFit="1" customWidth="1"/>
    <col min="30" max="33" width="18.21875" style="5" bestFit="1" customWidth="1"/>
    <col min="34" max="34" width="17.33203125" style="5" bestFit="1" customWidth="1"/>
    <col min="35" max="42" width="18.21875" style="5" bestFit="1" customWidth="1"/>
    <col min="43" max="43" width="17.33203125" style="5" bestFit="1" customWidth="1"/>
    <col min="44" max="44" width="12.109375" style="5" customWidth="1"/>
    <col min="45" max="16384" width="8.88671875" style="5"/>
  </cols>
  <sheetData>
    <row r="1" spans="1:256" ht="33.75" thickBot="1">
      <c r="A1" s="202" t="s">
        <v>14</v>
      </c>
      <c r="B1" s="203" t="s">
        <v>15</v>
      </c>
      <c r="C1" s="1109"/>
      <c r="D1" s="994" t="s">
        <v>1213</v>
      </c>
      <c r="V1" s="1110" t="s">
        <v>1214</v>
      </c>
      <c r="W1" s="1111" t="s">
        <v>1215</v>
      </c>
      <c r="X1" s="1111" t="s">
        <v>1215</v>
      </c>
      <c r="Y1" s="1111" t="s">
        <v>1215</v>
      </c>
      <c r="Z1" s="1111" t="s">
        <v>1215</v>
      </c>
    </row>
    <row r="2" spans="1:256" ht="15" customHeight="1">
      <c r="G2" s="1113" t="s">
        <v>22</v>
      </c>
      <c r="H2" s="1114">
        <v>1995</v>
      </c>
      <c r="I2" s="1114">
        <v>1996</v>
      </c>
      <c r="J2" s="1114">
        <v>1997</v>
      </c>
      <c r="K2" s="1114">
        <v>1998</v>
      </c>
      <c r="L2" s="1114">
        <v>1999</v>
      </c>
      <c r="M2" s="1114">
        <v>2000</v>
      </c>
      <c r="N2" s="1114">
        <v>2001</v>
      </c>
      <c r="O2" s="1114">
        <v>2002</v>
      </c>
      <c r="P2" s="1114">
        <v>2003</v>
      </c>
      <c r="Q2" s="1114">
        <v>2004</v>
      </c>
      <c r="R2" s="1114">
        <v>2005</v>
      </c>
      <c r="S2" s="1114">
        <v>2006</v>
      </c>
      <c r="T2" s="1114">
        <v>2007</v>
      </c>
      <c r="U2" s="1114">
        <v>2008</v>
      </c>
      <c r="V2" s="1114">
        <v>2009</v>
      </c>
      <c r="W2" s="1114">
        <v>2010</v>
      </c>
      <c r="X2" s="1114">
        <v>2011</v>
      </c>
      <c r="Y2" s="1114">
        <v>2012</v>
      </c>
      <c r="Z2" s="1114">
        <v>2013</v>
      </c>
      <c r="AA2" s="1114">
        <v>2014</v>
      </c>
      <c r="AB2" s="1114">
        <v>2015</v>
      </c>
      <c r="AC2" s="1114">
        <v>2016</v>
      </c>
      <c r="AD2" s="1114">
        <v>2017</v>
      </c>
      <c r="AE2" s="1114">
        <v>2018</v>
      </c>
      <c r="AF2" s="1114">
        <v>2019</v>
      </c>
      <c r="AG2" s="1114">
        <v>2020</v>
      </c>
      <c r="AH2" s="1114">
        <v>2021</v>
      </c>
      <c r="AI2" s="1114">
        <v>2022</v>
      </c>
      <c r="AJ2" s="1114">
        <v>2023</v>
      </c>
      <c r="AK2" s="1114">
        <v>2024</v>
      </c>
      <c r="AL2" s="1114">
        <v>2025</v>
      </c>
      <c r="AM2" s="1114">
        <v>2026</v>
      </c>
      <c r="AN2" s="1114">
        <v>2027</v>
      </c>
      <c r="AO2" s="1114">
        <v>2028</v>
      </c>
      <c r="AP2" s="1114">
        <v>2029</v>
      </c>
      <c r="AQ2" s="1114">
        <v>2030</v>
      </c>
    </row>
    <row r="3" spans="1:256" ht="15" customHeight="1">
      <c r="A3" s="207" t="s">
        <v>18</v>
      </c>
    </row>
    <row r="4" spans="1:256" ht="15" customHeight="1">
      <c r="A4" s="221">
        <v>0</v>
      </c>
      <c r="B4" s="1115" t="s">
        <v>127</v>
      </c>
    </row>
    <row r="5" spans="1:256" ht="15" customHeight="1">
      <c r="A5" s="226"/>
      <c r="B5" s="226"/>
      <c r="D5" s="29" t="s">
        <v>1216</v>
      </c>
    </row>
    <row r="6" spans="1:256" ht="15" customHeight="1">
      <c r="A6" s="1116" t="s">
        <v>600</v>
      </c>
      <c r="B6" s="1117"/>
      <c r="C6" s="1109"/>
      <c r="E6" s="5" t="s">
        <v>1217</v>
      </c>
      <c r="AA6" s="5">
        <v>0</v>
      </c>
      <c r="AB6" s="5">
        <v>0</v>
      </c>
      <c r="AC6" s="5">
        <v>0</v>
      </c>
      <c r="AD6" s="5">
        <v>0</v>
      </c>
      <c r="AE6" s="5">
        <v>0</v>
      </c>
      <c r="AF6" s="5">
        <v>0</v>
      </c>
      <c r="AG6" s="5">
        <v>0</v>
      </c>
      <c r="AH6" s="5">
        <v>0</v>
      </c>
      <c r="AI6" s="5">
        <v>0</v>
      </c>
      <c r="AJ6" s="5">
        <v>0</v>
      </c>
      <c r="AK6" s="5">
        <v>0</v>
      </c>
      <c r="AL6" s="5">
        <v>0</v>
      </c>
      <c r="AM6" s="5">
        <v>0</v>
      </c>
      <c r="AN6" s="5">
        <v>0</v>
      </c>
      <c r="AO6" s="5">
        <v>0</v>
      </c>
      <c r="AP6" s="5">
        <v>0</v>
      </c>
      <c r="AQ6" s="5">
        <v>0</v>
      </c>
    </row>
    <row r="7" spans="1:256" ht="15" customHeight="1">
      <c r="A7" s="1118"/>
      <c r="B7" s="476"/>
      <c r="C7" s="1109"/>
      <c r="F7" s="5" t="s">
        <v>1218</v>
      </c>
    </row>
    <row r="8" spans="1:256" ht="15" customHeight="1">
      <c r="A8" s="1119"/>
      <c r="B8" s="476"/>
      <c r="C8" s="1109"/>
      <c r="G8" s="5" t="s">
        <v>255</v>
      </c>
      <c r="AA8" s="5">
        <v>1619689482.6300001</v>
      </c>
      <c r="AB8" s="5">
        <v>1492616235.3769693</v>
      </c>
      <c r="AC8" s="5">
        <v>1495284448.152926</v>
      </c>
      <c r="AD8" s="5">
        <v>1506012959.0713274</v>
      </c>
      <c r="AE8" s="5">
        <v>1550941380.3619428</v>
      </c>
      <c r="AF8" s="5">
        <v>1601470879.6301987</v>
      </c>
      <c r="AG8" s="5">
        <v>1675775478.17974</v>
      </c>
      <c r="AH8" s="5">
        <v>1752905804.3450768</v>
      </c>
      <c r="AI8" s="5">
        <v>1848190687.6041584</v>
      </c>
      <c r="AJ8" s="5">
        <v>1938276071.5313592</v>
      </c>
      <c r="AK8" s="5">
        <v>2033277664.309536</v>
      </c>
      <c r="AL8" s="5">
        <v>2121902083.3574133</v>
      </c>
      <c r="AM8" s="5">
        <v>2406981338.0131044</v>
      </c>
      <c r="AN8" s="5">
        <v>3219227308.2459416</v>
      </c>
      <c r="AO8" s="5">
        <v>3719665544.5545197</v>
      </c>
      <c r="AP8" s="5">
        <v>3989160223.9368382</v>
      </c>
      <c r="AQ8" s="5">
        <v>4055338012.6403069</v>
      </c>
    </row>
    <row r="9" spans="1:256" ht="15" customHeight="1">
      <c r="A9" s="1119"/>
      <c r="B9" s="479"/>
      <c r="C9" s="1109"/>
      <c r="G9" s="5" t="s">
        <v>1219</v>
      </c>
      <c r="AA9" s="5">
        <v>15559050.394941874</v>
      </c>
      <c r="AB9" s="5">
        <v>17868970.102012791</v>
      </c>
      <c r="AC9" s="5">
        <v>17344836.634678949</v>
      </c>
      <c r="AD9" s="5">
        <v>18432581.332795102</v>
      </c>
      <c r="AE9" s="5">
        <v>18801569.152287945</v>
      </c>
      <c r="AF9" s="5">
        <v>18852915.932922766</v>
      </c>
      <c r="AG9" s="5">
        <v>19394937.938870803</v>
      </c>
      <c r="AH9" s="5">
        <v>18909902.091963556</v>
      </c>
      <c r="AI9" s="5">
        <v>19496390.788924076</v>
      </c>
      <c r="AJ9" s="5">
        <v>19873816.207815677</v>
      </c>
      <c r="AK9" s="5">
        <v>20227531.427251324</v>
      </c>
      <c r="AL9" s="5">
        <v>20638406.496448949</v>
      </c>
      <c r="AM9" s="5">
        <v>20920565.55698156</v>
      </c>
      <c r="AN9" s="5">
        <v>21331056.446583781</v>
      </c>
      <c r="AO9" s="5">
        <v>21695003.517431509</v>
      </c>
      <c r="AP9" s="5">
        <v>22061827.223395418</v>
      </c>
      <c r="AQ9" s="5">
        <v>22425898.477518227</v>
      </c>
    </row>
    <row r="10" spans="1:256" ht="15" customHeight="1">
      <c r="A10" s="1119"/>
      <c r="B10" s="479"/>
      <c r="C10" s="1109"/>
      <c r="G10" s="5" t="s">
        <v>1220</v>
      </c>
      <c r="AA10" s="5">
        <v>1460239.8524999998</v>
      </c>
      <c r="AB10" s="5">
        <v>1425574.4258249998</v>
      </c>
      <c r="AC10" s="5">
        <v>1520281.92618225</v>
      </c>
      <c r="AD10" s="5">
        <v>1593866.6265859422</v>
      </c>
      <c r="AE10" s="5">
        <v>1711763.7871012371</v>
      </c>
      <c r="AF10" s="5">
        <v>1825763.7915533856</v>
      </c>
      <c r="AG10" s="5">
        <v>1960335.434039792</v>
      </c>
      <c r="AH10" s="5">
        <v>2092346.5352833041</v>
      </c>
      <c r="AI10" s="5">
        <v>2218488.7821997181</v>
      </c>
      <c r="AJ10" s="5">
        <v>2352660.1350741331</v>
      </c>
      <c r="AK10" s="5">
        <v>2495399.8086934239</v>
      </c>
      <c r="AL10" s="5">
        <v>2647284.9993429249</v>
      </c>
      <c r="AM10" s="5">
        <v>2804682.7018955052</v>
      </c>
      <c r="AN10" s="5">
        <v>2965916.5974044008</v>
      </c>
      <c r="AO10" s="5">
        <v>3136682.1709177289</v>
      </c>
      <c r="AP10" s="5">
        <v>3317558.9051617421</v>
      </c>
      <c r="AQ10" s="5">
        <v>3509162.4599168245</v>
      </c>
    </row>
    <row r="11" spans="1:256" ht="15" customHeight="1">
      <c r="A11" s="1119"/>
      <c r="B11" s="479"/>
      <c r="C11" s="1109"/>
      <c r="G11" s="5" t="s">
        <v>1221</v>
      </c>
      <c r="AA11" s="5">
        <v>0</v>
      </c>
      <c r="AB11" s="5">
        <v>5.5886244611022776E-2</v>
      </c>
      <c r="AC11" s="5">
        <v>4.0785487128567562E-2</v>
      </c>
      <c r="AD11" s="5">
        <v>2.1725459324783186E-2</v>
      </c>
      <c r="AE11" s="5">
        <v>6.2065489046475263E-3</v>
      </c>
      <c r="AF11" s="5">
        <v>46574.821283496967</v>
      </c>
      <c r="AG11" s="5">
        <v>233177.76620470337</v>
      </c>
      <c r="AH11" s="5">
        <v>0</v>
      </c>
      <c r="AI11" s="5">
        <v>0</v>
      </c>
      <c r="AJ11" s="5">
        <v>0</v>
      </c>
      <c r="AK11" s="5">
        <v>0</v>
      </c>
      <c r="AL11" s="5">
        <v>0</v>
      </c>
      <c r="AM11" s="5">
        <v>0</v>
      </c>
      <c r="AN11" s="5">
        <v>873943.50086497306</v>
      </c>
      <c r="AO11" s="5">
        <v>924078.45279619703</v>
      </c>
      <c r="AP11" s="5">
        <v>977170.71510250506</v>
      </c>
      <c r="AQ11" s="5">
        <v>1033399.8609023649</v>
      </c>
    </row>
    <row r="12" spans="1:256" ht="15" customHeight="1">
      <c r="A12" s="1119"/>
      <c r="B12" s="1120"/>
      <c r="C12" s="1109"/>
      <c r="G12" s="5" t="s">
        <v>637</v>
      </c>
      <c r="AA12" s="5">
        <v>0</v>
      </c>
      <c r="AB12" s="5">
        <v>0</v>
      </c>
      <c r="AC12" s="5">
        <v>0</v>
      </c>
      <c r="AD12" s="5">
        <v>0</v>
      </c>
      <c r="AE12" s="5">
        <v>0</v>
      </c>
      <c r="AF12" s="5">
        <v>0</v>
      </c>
      <c r="AG12" s="5">
        <v>0</v>
      </c>
      <c r="AH12" s="5">
        <v>0</v>
      </c>
      <c r="AI12" s="5">
        <v>0</v>
      </c>
      <c r="AJ12" s="5">
        <v>0</v>
      </c>
      <c r="AK12" s="5">
        <v>0</v>
      </c>
      <c r="AL12" s="5">
        <v>0</v>
      </c>
      <c r="AM12" s="5">
        <v>0</v>
      </c>
      <c r="AN12" s="5">
        <v>0</v>
      </c>
      <c r="AO12" s="5">
        <v>0</v>
      </c>
      <c r="AP12" s="5">
        <v>0</v>
      </c>
      <c r="AQ12" s="5">
        <v>0</v>
      </c>
    </row>
    <row r="13" spans="1:256" ht="15" customHeight="1">
      <c r="A13" s="1119"/>
      <c r="B13" s="1120"/>
      <c r="C13" s="1109"/>
      <c r="E13" s="29"/>
      <c r="F13" s="29"/>
      <c r="G13" s="29" t="s">
        <v>37</v>
      </c>
      <c r="H13" s="29"/>
      <c r="I13" s="29"/>
      <c r="J13" s="29"/>
      <c r="K13" s="29"/>
      <c r="L13" s="29"/>
      <c r="M13" s="29"/>
      <c r="N13" s="29"/>
      <c r="P13" s="29"/>
      <c r="Q13" s="29"/>
      <c r="R13" s="29"/>
      <c r="S13" s="29"/>
      <c r="T13" s="29"/>
      <c r="U13" s="29"/>
      <c r="V13" s="29"/>
      <c r="W13" s="29"/>
      <c r="X13" s="29"/>
      <c r="Y13" s="29"/>
      <c r="Z13" s="29"/>
      <c r="AA13" s="29">
        <v>1636708772.8774419</v>
      </c>
      <c r="AB13" s="29">
        <v>1511910779.9606934</v>
      </c>
      <c r="AC13" s="29">
        <v>1514149566.7545726</v>
      </c>
      <c r="AD13" s="29">
        <v>1526039407.052434</v>
      </c>
      <c r="AE13" s="29">
        <v>1571454713.3075385</v>
      </c>
      <c r="AF13" s="29">
        <v>1622196134.1759586</v>
      </c>
      <c r="AG13" s="29">
        <v>1697363929.3188553</v>
      </c>
      <c r="AH13" s="29">
        <v>1773908052.9723237</v>
      </c>
      <c r="AI13" s="29">
        <v>1869905567.175282</v>
      </c>
      <c r="AJ13" s="29">
        <v>1960502547.874249</v>
      </c>
      <c r="AK13" s="29">
        <v>2056000595.5454807</v>
      </c>
      <c r="AL13" s="29">
        <v>2145187774.8532052</v>
      </c>
      <c r="AM13" s="29">
        <v>2430706586.2719817</v>
      </c>
      <c r="AN13" s="29">
        <v>3244398224.7907948</v>
      </c>
      <c r="AO13" s="29">
        <v>3745421308.6956649</v>
      </c>
      <c r="AP13" s="29">
        <v>4015516780.780498</v>
      </c>
      <c r="AQ13" s="29">
        <v>4082306473.4386439</v>
      </c>
      <c r="AR13" s="29"/>
      <c r="AS13" s="29"/>
      <c r="AT13" s="29"/>
      <c r="AU13" s="29"/>
      <c r="AV13" s="29"/>
      <c r="AW13" s="29"/>
      <c r="AX13" s="29"/>
      <c r="AY13" s="29"/>
      <c r="AZ13" s="29"/>
      <c r="BA13" s="29"/>
      <c r="BB13" s="29"/>
      <c r="BC13" s="29"/>
      <c r="BD13" s="29"/>
      <c r="BE13" s="29"/>
      <c r="BF13" s="29"/>
      <c r="BG13" s="29"/>
      <c r="BH13" s="29"/>
      <c r="BI13" s="29"/>
      <c r="BJ13" s="29"/>
      <c r="BK13" s="29"/>
      <c r="BL13" s="29"/>
      <c r="BM13" s="29"/>
      <c r="BN13" s="29"/>
      <c r="BO13" s="29"/>
      <c r="BP13" s="29"/>
      <c r="BQ13" s="29"/>
      <c r="BR13" s="29"/>
      <c r="BS13" s="29"/>
      <c r="BT13" s="29"/>
      <c r="BU13" s="29"/>
      <c r="BV13" s="29"/>
      <c r="BW13" s="29"/>
      <c r="BX13" s="29"/>
      <c r="BY13" s="29"/>
      <c r="BZ13" s="29"/>
      <c r="CA13" s="29"/>
      <c r="CB13" s="29"/>
      <c r="CC13" s="29"/>
      <c r="CD13" s="29"/>
      <c r="CE13" s="29"/>
      <c r="CF13" s="29"/>
      <c r="CG13" s="29"/>
      <c r="CH13" s="29"/>
      <c r="CI13" s="29"/>
      <c r="CJ13" s="29"/>
      <c r="CK13" s="29"/>
      <c r="CL13" s="29"/>
      <c r="CM13" s="29"/>
      <c r="CN13" s="29"/>
      <c r="CO13" s="29"/>
      <c r="CP13" s="29"/>
      <c r="CQ13" s="29"/>
      <c r="CR13" s="29"/>
      <c r="CS13" s="29"/>
      <c r="CT13" s="29"/>
      <c r="CU13" s="29"/>
      <c r="CV13" s="29"/>
      <c r="CW13" s="29"/>
      <c r="CX13" s="29"/>
      <c r="CY13" s="29"/>
      <c r="CZ13" s="29"/>
      <c r="DA13" s="29"/>
      <c r="DB13" s="29"/>
      <c r="DC13" s="29"/>
      <c r="DD13" s="29"/>
      <c r="DE13" s="29"/>
      <c r="DF13" s="29"/>
      <c r="DG13" s="29"/>
      <c r="DH13" s="29"/>
      <c r="DI13" s="29"/>
      <c r="DJ13" s="29"/>
      <c r="DK13" s="29"/>
      <c r="DL13" s="29"/>
      <c r="DM13" s="29"/>
      <c r="DN13" s="29"/>
      <c r="DO13" s="29"/>
      <c r="DP13" s="29"/>
      <c r="DQ13" s="29"/>
      <c r="DR13" s="29"/>
      <c r="DS13" s="29"/>
      <c r="DT13" s="29"/>
      <c r="DU13" s="29"/>
      <c r="DV13" s="29"/>
      <c r="DW13" s="29"/>
      <c r="DX13" s="29"/>
      <c r="DY13" s="29"/>
      <c r="DZ13" s="29"/>
      <c r="EA13" s="29"/>
      <c r="EB13" s="29"/>
      <c r="EC13" s="29"/>
      <c r="ED13" s="29"/>
      <c r="EE13" s="29"/>
      <c r="EF13" s="29"/>
      <c r="EG13" s="29"/>
      <c r="EH13" s="29"/>
      <c r="EI13" s="29"/>
      <c r="EJ13" s="29"/>
      <c r="EK13" s="29"/>
      <c r="EL13" s="29"/>
      <c r="EM13" s="29"/>
      <c r="EN13" s="29"/>
      <c r="EO13" s="29"/>
      <c r="EP13" s="29"/>
      <c r="EQ13" s="29"/>
      <c r="ER13" s="29"/>
      <c r="ES13" s="29"/>
      <c r="ET13" s="29"/>
      <c r="EU13" s="29"/>
      <c r="EV13" s="29"/>
      <c r="EW13" s="29"/>
      <c r="EX13" s="29"/>
      <c r="EY13" s="29"/>
      <c r="EZ13" s="29"/>
      <c r="FA13" s="29"/>
      <c r="FB13" s="29"/>
      <c r="FC13" s="29"/>
      <c r="FD13" s="29"/>
      <c r="FE13" s="29"/>
      <c r="FF13" s="29"/>
      <c r="FG13" s="29"/>
      <c r="FH13" s="29"/>
      <c r="FI13" s="29"/>
      <c r="FJ13" s="29"/>
      <c r="FK13" s="29"/>
      <c r="FL13" s="29"/>
      <c r="FM13" s="29"/>
      <c r="FN13" s="29"/>
      <c r="FO13" s="29"/>
      <c r="FP13" s="29"/>
      <c r="FQ13" s="29"/>
      <c r="FR13" s="29"/>
      <c r="FS13" s="29"/>
      <c r="FT13" s="29"/>
      <c r="FU13" s="29"/>
      <c r="FV13" s="29"/>
      <c r="FW13" s="29"/>
      <c r="FX13" s="29"/>
      <c r="FY13" s="29"/>
      <c r="FZ13" s="29"/>
      <c r="GA13" s="29"/>
      <c r="GB13" s="29"/>
      <c r="GC13" s="29"/>
      <c r="GD13" s="29"/>
      <c r="GE13" s="29"/>
      <c r="GF13" s="29"/>
      <c r="GG13" s="29"/>
      <c r="GH13" s="29"/>
      <c r="GI13" s="29"/>
      <c r="GJ13" s="29"/>
      <c r="GK13" s="29"/>
      <c r="GL13" s="29"/>
      <c r="GM13" s="29"/>
      <c r="GN13" s="29"/>
      <c r="GO13" s="29"/>
      <c r="GP13" s="29"/>
      <c r="GQ13" s="29"/>
      <c r="GR13" s="29"/>
      <c r="GS13" s="29"/>
      <c r="GT13" s="29"/>
      <c r="GU13" s="29"/>
      <c r="GV13" s="29"/>
      <c r="GW13" s="29"/>
      <c r="GX13" s="29"/>
      <c r="GY13" s="29"/>
      <c r="GZ13" s="29"/>
      <c r="HA13" s="29"/>
      <c r="HB13" s="29"/>
      <c r="HC13" s="29"/>
      <c r="HD13" s="29"/>
      <c r="HE13" s="29"/>
      <c r="HF13" s="29"/>
      <c r="HG13" s="29"/>
      <c r="HH13" s="29"/>
      <c r="HI13" s="29"/>
      <c r="HJ13" s="29"/>
      <c r="HK13" s="29"/>
      <c r="HL13" s="29"/>
      <c r="HM13" s="29"/>
      <c r="HN13" s="29"/>
      <c r="HO13" s="29"/>
      <c r="HP13" s="29"/>
      <c r="HQ13" s="29"/>
      <c r="HR13" s="29"/>
      <c r="HS13" s="29"/>
      <c r="HT13" s="29"/>
      <c r="HU13" s="29"/>
      <c r="HV13" s="29"/>
      <c r="HW13" s="29"/>
      <c r="HX13" s="29"/>
      <c r="HY13" s="29"/>
      <c r="HZ13" s="29"/>
      <c r="IA13" s="29"/>
      <c r="IB13" s="29"/>
      <c r="IC13" s="29"/>
      <c r="ID13" s="29"/>
      <c r="IE13" s="29"/>
      <c r="IF13" s="29"/>
      <c r="IG13" s="29"/>
      <c r="IH13" s="29"/>
      <c r="II13" s="29"/>
      <c r="IJ13" s="29"/>
      <c r="IK13" s="29"/>
      <c r="IL13" s="29"/>
      <c r="IM13" s="29"/>
      <c r="IN13" s="29"/>
      <c r="IO13" s="29"/>
      <c r="IP13" s="29"/>
      <c r="IQ13" s="29"/>
      <c r="IR13" s="29"/>
      <c r="IS13" s="29"/>
      <c r="IT13" s="29"/>
      <c r="IU13" s="29"/>
      <c r="IV13" s="29"/>
    </row>
    <row r="14" spans="1:256" ht="15" customHeight="1">
      <c r="A14" s="1119"/>
      <c r="B14" s="1120"/>
      <c r="C14" s="1109"/>
      <c r="F14" s="5" t="s">
        <v>1222</v>
      </c>
    </row>
    <row r="15" spans="1:256" ht="15" customHeight="1">
      <c r="A15" s="1121"/>
      <c r="B15" s="1122"/>
      <c r="C15" s="1109"/>
      <c r="G15" s="5" t="s">
        <v>498</v>
      </c>
      <c r="AA15" s="5">
        <v>52488763.165162243</v>
      </c>
      <c r="AB15" s="5">
        <v>1878605.3617589839</v>
      </c>
      <c r="AC15" s="5">
        <v>1242566.974525352</v>
      </c>
      <c r="AD15" s="5">
        <v>18637225.417391613</v>
      </c>
      <c r="AE15" s="5">
        <v>11783118.034301374</v>
      </c>
      <c r="AF15" s="5">
        <v>21912915.623450223</v>
      </c>
      <c r="AG15" s="5">
        <v>21848872.916223563</v>
      </c>
      <c r="AH15" s="5">
        <v>36913593.13125138</v>
      </c>
      <c r="AI15" s="5">
        <v>22900609.525646888</v>
      </c>
      <c r="AJ15" s="5">
        <v>13611292.711222952</v>
      </c>
      <c r="AK15" s="5">
        <v>-9941128.0882977638</v>
      </c>
      <c r="AL15" s="5">
        <v>-4722880.530473901</v>
      </c>
      <c r="AM15" s="5">
        <v>-89877988.917955399</v>
      </c>
      <c r="AN15" s="5">
        <v>-671802465.27958167</v>
      </c>
      <c r="AO15" s="5">
        <v>-1086827514.4139194</v>
      </c>
      <c r="AP15" s="5">
        <v>-1266619528.4776514</v>
      </c>
      <c r="AQ15" s="5">
        <v>-1245661147.6587722</v>
      </c>
    </row>
    <row r="16" spans="1:256" ht="15" customHeight="1">
      <c r="A16" s="1123"/>
      <c r="B16" s="1124"/>
      <c r="C16" s="1109"/>
      <c r="G16" s="5" t="s">
        <v>1195</v>
      </c>
      <c r="AA16" s="5">
        <v>515175.68829985242</v>
      </c>
      <c r="AB16" s="5">
        <v>4385120.1630571019</v>
      </c>
      <c r="AC16" s="5">
        <v>0</v>
      </c>
      <c r="AD16" s="5">
        <v>0</v>
      </c>
      <c r="AE16" s="5">
        <v>0</v>
      </c>
      <c r="AF16" s="5">
        <v>0</v>
      </c>
      <c r="AG16" s="5">
        <v>-4977414.8244788768</v>
      </c>
      <c r="AH16" s="5">
        <v>-6511597.921370659</v>
      </c>
      <c r="AI16" s="5">
        <v>-482946.74522182532</v>
      </c>
      <c r="AJ16" s="5">
        <v>4915189.0243890062</v>
      </c>
      <c r="AK16" s="5">
        <v>8000093.7619171618</v>
      </c>
      <c r="AL16" s="5">
        <v>-635921.07314313075</v>
      </c>
      <c r="AM16" s="5">
        <v>-68622358.152747795</v>
      </c>
      <c r="AN16" s="5">
        <v>-178150642.42076299</v>
      </c>
      <c r="AO16" s="5">
        <v>-241991579.38607407</v>
      </c>
      <c r="AP16" s="5">
        <v>-256195900.84759378</v>
      </c>
      <c r="AQ16" s="5">
        <v>-218739543.86066747</v>
      </c>
    </row>
    <row r="17" spans="1:256" ht="15" customHeight="1">
      <c r="C17" s="1109"/>
      <c r="G17" s="5" t="s">
        <v>499</v>
      </c>
      <c r="AA17" s="5">
        <v>-2965954.8618522333</v>
      </c>
      <c r="AB17" s="5">
        <v>-62075.76581654558</v>
      </c>
      <c r="AC17" s="5">
        <v>2208863.0388117842</v>
      </c>
      <c r="AD17" s="5">
        <v>2098479.2486927947</v>
      </c>
      <c r="AE17" s="5">
        <v>-786526.74051621743</v>
      </c>
      <c r="AF17" s="5">
        <v>-2115285.6592296418</v>
      </c>
      <c r="AG17" s="5">
        <v>-6072798.2886486407</v>
      </c>
      <c r="AH17" s="5">
        <v>-3802812.3502697796</v>
      </c>
      <c r="AI17" s="5">
        <v>-990323.41728641931</v>
      </c>
      <c r="AJ17" s="5">
        <v>-4069084.9400037499</v>
      </c>
      <c r="AK17" s="5">
        <v>-6472850.3687269362</v>
      </c>
      <c r="AL17" s="5">
        <v>3238388.6293565165</v>
      </c>
      <c r="AM17" s="5">
        <v>6984636.2206528783</v>
      </c>
      <c r="AN17" s="5">
        <v>6984636.2206528615</v>
      </c>
      <c r="AO17" s="5">
        <v>6984636.2206528643</v>
      </c>
      <c r="AP17" s="5">
        <v>6984636.220652855</v>
      </c>
      <c r="AQ17" s="5">
        <v>6984636.2206528429</v>
      </c>
    </row>
    <row r="18" spans="1:256" ht="15" customHeight="1">
      <c r="C18" s="1109"/>
      <c r="G18" s="5" t="s">
        <v>678</v>
      </c>
      <c r="AA18" s="5">
        <v>-94587843.165494248</v>
      </c>
      <c r="AB18" s="5">
        <v>1387965.5051518232</v>
      </c>
      <c r="AC18" s="5">
        <v>2424160.8032106906</v>
      </c>
      <c r="AD18" s="5">
        <v>3037814.4629314691</v>
      </c>
      <c r="AE18" s="5">
        <v>3037814.4629314691</v>
      </c>
      <c r="AF18" s="5">
        <v>3037814.4629314691</v>
      </c>
      <c r="AG18" s="5">
        <v>3037814.4629314691</v>
      </c>
      <c r="AH18" s="5">
        <v>3037814.4629314691</v>
      </c>
      <c r="AI18" s="5">
        <v>3037814.4629314691</v>
      </c>
      <c r="AJ18" s="5">
        <v>3037814.4629314691</v>
      </c>
      <c r="AK18" s="5">
        <v>3037814.4629314691</v>
      </c>
      <c r="AL18" s="5">
        <v>3037814.4629314691</v>
      </c>
      <c r="AM18" s="5">
        <v>3037814.4629314691</v>
      </c>
      <c r="AN18" s="5">
        <v>3037814.4629314691</v>
      </c>
      <c r="AO18" s="5">
        <v>3037814.4629314691</v>
      </c>
      <c r="AP18" s="5">
        <v>3037814.4629314691</v>
      </c>
      <c r="AQ18" s="5">
        <v>3037814.4629314691</v>
      </c>
    </row>
    <row r="19" spans="1:256" ht="15" customHeight="1">
      <c r="C19" s="1109"/>
      <c r="G19" s="5" t="s">
        <v>513</v>
      </c>
      <c r="AA19" s="5">
        <v>-827580986.27058995</v>
      </c>
      <c r="AB19" s="5">
        <v>-929814584.68782675</v>
      </c>
      <c r="AC19" s="5">
        <v>-953538077.03451324</v>
      </c>
      <c r="AD19" s="5">
        <v>-985195964.44597638</v>
      </c>
      <c r="AE19" s="5">
        <v>-1023438095.297797</v>
      </c>
      <c r="AF19" s="5">
        <v>-1067008548.928376</v>
      </c>
      <c r="AG19" s="5">
        <v>-1111011264.3328257</v>
      </c>
      <c r="AH19" s="5">
        <v>-1153572889.8060477</v>
      </c>
      <c r="AI19" s="5">
        <v>-1191258071.4042392</v>
      </c>
      <c r="AJ19" s="5">
        <v>-1236599498.9654393</v>
      </c>
      <c r="AK19" s="5">
        <v>-1278461959.5060978</v>
      </c>
      <c r="AL19" s="5">
        <v>-1327577664.4208753</v>
      </c>
      <c r="AM19" s="5">
        <v>-1377282825.3454936</v>
      </c>
      <c r="AN19" s="5">
        <v>-1410670461.0731421</v>
      </c>
      <c r="AO19" s="5">
        <v>-1445057679.1012392</v>
      </c>
      <c r="AP19" s="5">
        <v>-1479644095.0817823</v>
      </c>
      <c r="AQ19" s="5">
        <v>-1516814191.0029678</v>
      </c>
    </row>
    <row r="20" spans="1:256" ht="15" customHeight="1">
      <c r="G20" s="5" t="s">
        <v>72</v>
      </c>
      <c r="AA20" s="5">
        <v>-214395924.75097311</v>
      </c>
      <c r="AB20" s="5">
        <v>-223013819.60613889</v>
      </c>
      <c r="AC20" s="5">
        <v>-195056052.43920618</v>
      </c>
      <c r="AD20" s="5">
        <v>-168645961.4499813</v>
      </c>
      <c r="AE20" s="5">
        <v>-173793729.28360319</v>
      </c>
      <c r="AF20" s="5">
        <v>-170994621.62701553</v>
      </c>
      <c r="AG20" s="5">
        <v>-145994621.62701553</v>
      </c>
      <c r="AH20" s="5">
        <v>-151994621.62701553</v>
      </c>
      <c r="AI20" s="5">
        <v>-156994621.62701553</v>
      </c>
      <c r="AJ20" s="5">
        <v>-159994621.62701553</v>
      </c>
      <c r="AK20" s="5">
        <v>-157994621.62701553</v>
      </c>
      <c r="AL20" s="5">
        <v>-162994621.62701553</v>
      </c>
      <c r="AM20" s="5">
        <v>-194994621.62701553</v>
      </c>
      <c r="AN20" s="5">
        <v>-211994621.62701553</v>
      </c>
      <c r="AO20" s="5">
        <v>-224994621.62701553</v>
      </c>
      <c r="AP20" s="5">
        <v>-204994621.62701553</v>
      </c>
      <c r="AQ20" s="5">
        <v>-260994621.62701553</v>
      </c>
    </row>
    <row r="21" spans="1:256" ht="15" customHeight="1">
      <c r="G21" s="5" t="s">
        <v>747</v>
      </c>
      <c r="AA21" s="5">
        <v>-13843493.712802844</v>
      </c>
      <c r="AB21" s="5">
        <v>9963051.6734131128</v>
      </c>
      <c r="AC21" s="5">
        <v>9555790.0243289694</v>
      </c>
      <c r="AD21" s="5">
        <v>8027577.5130436085</v>
      </c>
      <c r="AE21" s="5">
        <v>7838244.6977823526</v>
      </c>
      <c r="AF21" s="5">
        <v>8399256.2199635711</v>
      </c>
      <c r="AG21" s="5">
        <v>-1860843.0859003384</v>
      </c>
      <c r="AH21" s="5">
        <v>-1725888.4434767868</v>
      </c>
      <c r="AI21" s="5">
        <v>-1116998.4646653552</v>
      </c>
      <c r="AJ21" s="5">
        <v>-3867496.4513331819</v>
      </c>
      <c r="AK21" s="5">
        <v>-3276642.6044491306</v>
      </c>
      <c r="AL21" s="5">
        <v>3517110.6906407028</v>
      </c>
      <c r="AM21" s="5">
        <v>-18260754.370904248</v>
      </c>
      <c r="AN21" s="5">
        <v>-52290629.216049977</v>
      </c>
      <c r="AO21" s="5">
        <v>-60057935.888616383</v>
      </c>
      <c r="AP21" s="5">
        <v>-74155954.801322088</v>
      </c>
      <c r="AQ21" s="5">
        <v>-92469016.46263881</v>
      </c>
    </row>
    <row r="22" spans="1:256" ht="15" customHeight="1">
      <c r="G22" s="5" t="s">
        <v>514</v>
      </c>
      <c r="AA22" s="5">
        <v>-293801646.45154649</v>
      </c>
      <c r="AB22" s="5">
        <v>-295749782.22372401</v>
      </c>
      <c r="AC22" s="5">
        <v>-298736916.9009608</v>
      </c>
      <c r="AD22" s="5">
        <v>-296852005.13250542</v>
      </c>
      <c r="AE22" s="5">
        <v>-286034686.67640197</v>
      </c>
      <c r="AF22" s="5">
        <v>-287672462.50531864</v>
      </c>
      <c r="AG22" s="5">
        <v>-281498979.75609863</v>
      </c>
      <c r="AH22" s="5">
        <v>-283906651.69484437</v>
      </c>
      <c r="AI22" s="5">
        <v>-283436906.6993475</v>
      </c>
      <c r="AJ22" s="5">
        <v>-278785324.50804919</v>
      </c>
      <c r="AK22" s="5">
        <v>-273863311.94017386</v>
      </c>
      <c r="AL22" s="5">
        <v>-283021541.23361534</v>
      </c>
      <c r="AM22" s="5">
        <v>-286169864.27383333</v>
      </c>
      <c r="AN22" s="5">
        <v>-299973508.88116848</v>
      </c>
      <c r="AO22" s="5">
        <v>-252847800.88076732</v>
      </c>
      <c r="AP22" s="5">
        <v>-304713927.0684399</v>
      </c>
      <c r="AQ22" s="5">
        <v>-327098530.82856917</v>
      </c>
    </row>
    <row r="23" spans="1:256" s="29" customFormat="1" ht="15" customHeight="1">
      <c r="A23" s="207"/>
      <c r="B23" s="207"/>
      <c r="C23" s="1112"/>
      <c r="E23" s="5"/>
      <c r="F23" s="5"/>
      <c r="G23" s="5" t="s">
        <v>515</v>
      </c>
      <c r="H23" s="5"/>
      <c r="I23" s="5"/>
      <c r="J23" s="5"/>
      <c r="K23" s="5"/>
      <c r="L23" s="5"/>
      <c r="M23" s="5"/>
      <c r="N23" s="5"/>
      <c r="O23" s="5"/>
      <c r="P23" s="5"/>
      <c r="Q23" s="5"/>
      <c r="R23" s="5"/>
      <c r="S23" s="5"/>
      <c r="T23" s="5"/>
      <c r="U23" s="5"/>
      <c r="V23" s="5"/>
      <c r="W23" s="5"/>
      <c r="X23" s="5"/>
      <c r="Y23" s="5"/>
      <c r="Z23" s="5"/>
      <c r="AA23" s="5">
        <v>-108658531.3707837</v>
      </c>
      <c r="AB23" s="5">
        <v>-69869687.305264026</v>
      </c>
      <c r="AC23" s="5">
        <v>-76910640.029882967</v>
      </c>
      <c r="AD23" s="5">
        <v>-85903848.562328964</v>
      </c>
      <c r="AE23" s="5">
        <v>-88589206.591617286</v>
      </c>
      <c r="AF23" s="5">
        <v>-106491584.74722973</v>
      </c>
      <c r="AG23" s="5">
        <v>-149917597.21748531</v>
      </c>
      <c r="AH23" s="5">
        <v>-192007232.29777697</v>
      </c>
      <c r="AI23" s="5">
        <v>-241323245.07593954</v>
      </c>
      <c r="AJ23" s="5">
        <v>-278790681.52354562</v>
      </c>
      <c r="AK23" s="5">
        <v>-317458876.57830417</v>
      </c>
      <c r="AL23" s="5">
        <v>-357750256.58145046</v>
      </c>
      <c r="AM23" s="5">
        <v>-387489595.87604249</v>
      </c>
      <c r="AN23" s="5">
        <v>-411627234.81729347</v>
      </c>
      <c r="AO23" s="5">
        <v>-425884765.50700778</v>
      </c>
      <c r="AP23" s="5">
        <v>-421634610.17650992</v>
      </c>
      <c r="AQ23" s="5">
        <v>-413306841.10326123</v>
      </c>
      <c r="AR23" s="5"/>
      <c r="AS23" s="5"/>
      <c r="AT23" s="5"/>
      <c r="AU23" s="5"/>
      <c r="AV23" s="5"/>
      <c r="AW23" s="5"/>
      <c r="AX23" s="5"/>
      <c r="AY23" s="5"/>
      <c r="AZ23" s="5"/>
      <c r="BA23" s="5"/>
      <c r="BB23" s="5"/>
      <c r="BC23" s="5"/>
      <c r="BD23" s="5"/>
      <c r="BE23" s="5"/>
      <c r="BF23" s="5"/>
      <c r="BG23" s="5"/>
      <c r="BH23" s="5"/>
      <c r="BI23" s="5"/>
      <c r="BJ23" s="5"/>
      <c r="BK23" s="5"/>
      <c r="BL23" s="5"/>
      <c r="BM23" s="5"/>
      <c r="BN23" s="5"/>
      <c r="BO23" s="5"/>
      <c r="BP23" s="5"/>
      <c r="BQ23" s="5"/>
      <c r="BR23" s="5"/>
      <c r="BS23" s="5"/>
      <c r="BT23" s="5"/>
      <c r="BU23" s="5"/>
      <c r="BV23" s="5"/>
      <c r="BW23" s="5"/>
      <c r="BX23" s="5"/>
      <c r="BY23" s="5"/>
      <c r="BZ23" s="5"/>
      <c r="CA23" s="5"/>
      <c r="CB23" s="5"/>
      <c r="CC23" s="5"/>
      <c r="CD23" s="5"/>
      <c r="CE23" s="5"/>
      <c r="CF23" s="5"/>
      <c r="CG23" s="5"/>
      <c r="CH23" s="5"/>
      <c r="CI23" s="5"/>
      <c r="CJ23" s="5"/>
      <c r="CK23" s="5"/>
      <c r="CL23" s="5"/>
      <c r="CM23" s="5"/>
      <c r="CN23" s="5"/>
      <c r="CO23" s="5"/>
      <c r="CP23" s="5"/>
      <c r="CQ23" s="5"/>
      <c r="CR23" s="5"/>
      <c r="CS23" s="5"/>
      <c r="CT23" s="5"/>
      <c r="CU23" s="5"/>
      <c r="CV23" s="5"/>
      <c r="CW23" s="5"/>
      <c r="CX23" s="5"/>
      <c r="CY23" s="5"/>
      <c r="CZ23" s="5"/>
      <c r="DA23" s="5"/>
      <c r="DB23" s="5"/>
      <c r="DC23" s="5"/>
      <c r="DD23" s="5"/>
      <c r="DE23" s="5"/>
      <c r="DF23" s="5"/>
      <c r="DG23" s="5"/>
      <c r="DH23" s="5"/>
      <c r="DI23" s="5"/>
      <c r="DJ23" s="5"/>
      <c r="DK23" s="5"/>
      <c r="DL23" s="5"/>
      <c r="DM23" s="5"/>
      <c r="DN23" s="5"/>
      <c r="DO23" s="5"/>
      <c r="DP23" s="5"/>
      <c r="DQ23" s="5"/>
      <c r="DR23" s="5"/>
      <c r="DS23" s="5"/>
      <c r="DT23" s="5"/>
      <c r="DU23" s="5"/>
      <c r="DV23" s="5"/>
      <c r="DW23" s="5"/>
      <c r="DX23" s="5"/>
      <c r="DY23" s="5"/>
      <c r="DZ23" s="5"/>
      <c r="EA23" s="5"/>
      <c r="EB23" s="5"/>
      <c r="EC23" s="5"/>
      <c r="ED23" s="5"/>
      <c r="EE23" s="5"/>
      <c r="EF23" s="5"/>
      <c r="EG23" s="5"/>
      <c r="EH23" s="5"/>
      <c r="EI23" s="5"/>
      <c r="EJ23" s="5"/>
      <c r="EK23" s="5"/>
      <c r="EL23" s="5"/>
      <c r="EM23" s="5"/>
      <c r="EN23" s="5"/>
      <c r="EO23" s="5"/>
      <c r="EP23" s="5"/>
      <c r="EQ23" s="5"/>
      <c r="ER23" s="5"/>
      <c r="ES23" s="5"/>
      <c r="ET23" s="5"/>
      <c r="EU23" s="5"/>
      <c r="EV23" s="5"/>
      <c r="EW23" s="5"/>
      <c r="EX23" s="5"/>
      <c r="EY23" s="5"/>
      <c r="EZ23" s="5"/>
      <c r="FA23" s="5"/>
      <c r="FB23" s="5"/>
      <c r="FC23" s="5"/>
      <c r="FD23" s="5"/>
      <c r="FE23" s="5"/>
      <c r="FF23" s="5"/>
      <c r="FG23" s="5"/>
      <c r="FH23" s="5"/>
      <c r="FI23" s="5"/>
      <c r="FJ23" s="5"/>
      <c r="FK23" s="5"/>
      <c r="FL23" s="5"/>
      <c r="FM23" s="5"/>
      <c r="FN23" s="5"/>
      <c r="FO23" s="5"/>
      <c r="FP23" s="5"/>
      <c r="FQ23" s="5"/>
      <c r="FR23" s="5"/>
      <c r="FS23" s="5"/>
      <c r="FT23" s="5"/>
      <c r="FU23" s="5"/>
      <c r="FV23" s="5"/>
      <c r="FW23" s="5"/>
      <c r="FX23" s="5"/>
      <c r="FY23" s="5"/>
      <c r="FZ23" s="5"/>
      <c r="GA23" s="5"/>
      <c r="GB23" s="5"/>
      <c r="GC23" s="5"/>
      <c r="GD23" s="5"/>
      <c r="GE23" s="5"/>
      <c r="GF23" s="5"/>
      <c r="GG23" s="5"/>
      <c r="GH23" s="5"/>
      <c r="GI23" s="5"/>
      <c r="GJ23" s="5"/>
      <c r="GK23" s="5"/>
      <c r="GL23" s="5"/>
      <c r="GM23" s="5"/>
      <c r="GN23" s="5"/>
      <c r="GO23" s="5"/>
      <c r="GP23" s="5"/>
      <c r="GQ23" s="5"/>
      <c r="GR23" s="5"/>
      <c r="GS23" s="5"/>
      <c r="GT23" s="5"/>
      <c r="GU23" s="5"/>
      <c r="GV23" s="5"/>
      <c r="GW23" s="5"/>
      <c r="GX23" s="5"/>
      <c r="GY23" s="5"/>
      <c r="GZ23" s="5"/>
      <c r="HA23" s="5"/>
      <c r="HB23" s="5"/>
      <c r="HC23" s="5"/>
      <c r="HD23" s="5"/>
      <c r="HE23" s="5"/>
      <c r="HF23" s="5"/>
      <c r="HG23" s="5"/>
      <c r="HH23" s="5"/>
      <c r="HI23" s="5"/>
      <c r="HJ23" s="5"/>
      <c r="HK23" s="5"/>
      <c r="HL23" s="5"/>
      <c r="HM23" s="5"/>
      <c r="HN23" s="5"/>
      <c r="HO23" s="5"/>
      <c r="HP23" s="5"/>
      <c r="HQ23" s="5"/>
      <c r="HR23" s="5"/>
      <c r="HS23" s="5"/>
      <c r="HT23" s="5"/>
      <c r="HU23" s="5"/>
      <c r="HV23" s="5"/>
      <c r="HW23" s="5"/>
      <c r="HX23" s="5"/>
      <c r="HY23" s="5"/>
      <c r="HZ23" s="5"/>
      <c r="IA23" s="5"/>
      <c r="IB23" s="5"/>
      <c r="IC23" s="5"/>
      <c r="ID23" s="5"/>
      <c r="IE23" s="5"/>
      <c r="IF23" s="5"/>
      <c r="IG23" s="5"/>
      <c r="IH23" s="5"/>
      <c r="II23" s="5"/>
      <c r="IJ23" s="5"/>
      <c r="IK23" s="5"/>
      <c r="IL23" s="5"/>
      <c r="IM23" s="5"/>
      <c r="IN23" s="5"/>
      <c r="IO23" s="5"/>
      <c r="IP23" s="5"/>
      <c r="IQ23" s="5"/>
      <c r="IR23" s="5"/>
      <c r="IS23" s="5"/>
      <c r="IT23" s="5"/>
      <c r="IU23" s="5"/>
      <c r="IV23" s="5"/>
    </row>
    <row r="24" spans="1:256" s="29" customFormat="1" ht="15" customHeight="1">
      <c r="A24" s="207"/>
      <c r="B24" s="207"/>
      <c r="C24" s="1112"/>
      <c r="E24" s="5"/>
      <c r="F24" s="5"/>
      <c r="G24" s="5" t="s">
        <v>1197</v>
      </c>
      <c r="H24" s="5"/>
      <c r="I24" s="5"/>
      <c r="J24" s="5"/>
      <c r="K24" s="5"/>
      <c r="L24" s="5"/>
      <c r="M24" s="5"/>
      <c r="N24" s="5"/>
      <c r="O24" s="5"/>
      <c r="P24" s="5"/>
      <c r="Q24" s="5"/>
      <c r="R24" s="5"/>
      <c r="S24" s="5"/>
      <c r="T24" s="5"/>
      <c r="U24" s="5"/>
      <c r="V24" s="5"/>
      <c r="W24" s="5"/>
      <c r="X24" s="5"/>
      <c r="Y24" s="5"/>
      <c r="Z24" s="5"/>
      <c r="AA24" s="5">
        <v>0</v>
      </c>
      <c r="AB24" s="5">
        <v>0</v>
      </c>
      <c r="AC24" s="5">
        <v>0</v>
      </c>
      <c r="AD24" s="5">
        <v>0</v>
      </c>
      <c r="AE24" s="5">
        <v>0</v>
      </c>
      <c r="AF24" s="5">
        <v>0</v>
      </c>
      <c r="AG24" s="5">
        <v>0</v>
      </c>
      <c r="AH24" s="5">
        <v>0</v>
      </c>
      <c r="AI24" s="5">
        <v>0</v>
      </c>
      <c r="AJ24" s="5">
        <v>0</v>
      </c>
      <c r="AK24" s="5">
        <v>0</v>
      </c>
      <c r="AL24" s="5">
        <v>0</v>
      </c>
      <c r="AM24" s="5">
        <v>0</v>
      </c>
      <c r="AN24" s="5">
        <v>0</v>
      </c>
      <c r="AO24" s="5">
        <v>0</v>
      </c>
      <c r="AP24" s="5">
        <v>0</v>
      </c>
      <c r="AQ24" s="5">
        <v>0</v>
      </c>
      <c r="AR24" s="5"/>
      <c r="AS24" s="5"/>
      <c r="AT24" s="5"/>
      <c r="AU24" s="5"/>
      <c r="AV24" s="5"/>
      <c r="AW24" s="5"/>
      <c r="AX24" s="5"/>
      <c r="AY24" s="5"/>
      <c r="AZ24" s="5"/>
      <c r="BA24" s="5"/>
      <c r="BB24" s="5"/>
      <c r="BC24" s="5"/>
      <c r="BD24" s="5"/>
      <c r="BE24" s="5"/>
      <c r="BF24" s="5"/>
      <c r="BG24" s="5"/>
      <c r="BH24" s="5"/>
      <c r="BI24" s="5"/>
      <c r="BJ24" s="5"/>
      <c r="BK24" s="5"/>
      <c r="BL24" s="5"/>
      <c r="BM24" s="5"/>
      <c r="BN24" s="5"/>
      <c r="BO24" s="5"/>
      <c r="BP24" s="5"/>
      <c r="BQ24" s="5"/>
      <c r="BR24" s="5"/>
      <c r="BS24" s="5"/>
      <c r="BT24" s="5"/>
      <c r="BU24" s="5"/>
      <c r="BV24" s="5"/>
      <c r="BW24" s="5"/>
      <c r="BX24" s="5"/>
      <c r="BY24" s="5"/>
      <c r="BZ24" s="5"/>
      <c r="CA24" s="5"/>
      <c r="CB24" s="5"/>
      <c r="CC24" s="5"/>
      <c r="CD24" s="5"/>
      <c r="CE24" s="5"/>
      <c r="CF24" s="5"/>
      <c r="CG24" s="5"/>
      <c r="CH24" s="5"/>
      <c r="CI24" s="5"/>
      <c r="CJ24" s="5"/>
      <c r="CK24" s="5"/>
      <c r="CL24" s="5"/>
      <c r="CM24" s="5"/>
      <c r="CN24" s="5"/>
      <c r="CO24" s="5"/>
      <c r="CP24" s="5"/>
      <c r="CQ24" s="5"/>
      <c r="CR24" s="5"/>
      <c r="CS24" s="5"/>
      <c r="CT24" s="5"/>
      <c r="CU24" s="5"/>
      <c r="CV24" s="5"/>
      <c r="CW24" s="5"/>
      <c r="CX24" s="5"/>
      <c r="CY24" s="5"/>
      <c r="CZ24" s="5"/>
      <c r="DA24" s="5"/>
      <c r="DB24" s="5"/>
      <c r="DC24" s="5"/>
      <c r="DD24" s="5"/>
      <c r="DE24" s="5"/>
      <c r="DF24" s="5"/>
      <c r="DG24" s="5"/>
      <c r="DH24" s="5"/>
      <c r="DI24" s="5"/>
      <c r="DJ24" s="5"/>
      <c r="DK24" s="5"/>
      <c r="DL24" s="5"/>
      <c r="DM24" s="5"/>
      <c r="DN24" s="5"/>
      <c r="DO24" s="5"/>
      <c r="DP24" s="5"/>
      <c r="DQ24" s="5"/>
      <c r="DR24" s="5"/>
      <c r="DS24" s="5"/>
      <c r="DT24" s="5"/>
      <c r="DU24" s="5"/>
      <c r="DV24" s="5"/>
      <c r="DW24" s="5"/>
      <c r="DX24" s="5"/>
      <c r="DY24" s="5"/>
      <c r="DZ24" s="5"/>
      <c r="EA24" s="5"/>
      <c r="EB24" s="5"/>
      <c r="EC24" s="5"/>
      <c r="ED24" s="5"/>
      <c r="EE24" s="5"/>
      <c r="EF24" s="5"/>
      <c r="EG24" s="5"/>
      <c r="EH24" s="5"/>
      <c r="EI24" s="5"/>
      <c r="EJ24" s="5"/>
      <c r="EK24" s="5"/>
      <c r="EL24" s="5"/>
      <c r="EM24" s="5"/>
      <c r="EN24" s="5"/>
      <c r="EO24" s="5"/>
      <c r="EP24" s="5"/>
      <c r="EQ24" s="5"/>
      <c r="ER24" s="5"/>
      <c r="ES24" s="5"/>
      <c r="ET24" s="5"/>
      <c r="EU24" s="5"/>
      <c r="EV24" s="5"/>
      <c r="EW24" s="5"/>
      <c r="EX24" s="5"/>
      <c r="EY24" s="5"/>
      <c r="EZ24" s="5"/>
      <c r="FA24" s="5"/>
      <c r="FB24" s="5"/>
      <c r="FC24" s="5"/>
      <c r="FD24" s="5"/>
      <c r="FE24" s="5"/>
      <c r="FF24" s="5"/>
      <c r="FG24" s="5"/>
      <c r="FH24" s="5"/>
      <c r="FI24" s="5"/>
      <c r="FJ24" s="5"/>
      <c r="FK24" s="5"/>
      <c r="FL24" s="5"/>
      <c r="FM24" s="5"/>
      <c r="FN24" s="5"/>
      <c r="FO24" s="5"/>
      <c r="FP24" s="5"/>
      <c r="FQ24" s="5"/>
      <c r="FR24" s="5"/>
      <c r="FS24" s="5"/>
      <c r="FT24" s="5"/>
      <c r="FU24" s="5"/>
      <c r="FV24" s="5"/>
      <c r="FW24" s="5"/>
      <c r="FX24" s="5"/>
      <c r="FY24" s="5"/>
      <c r="FZ24" s="5"/>
      <c r="GA24" s="5"/>
      <c r="GB24" s="5"/>
      <c r="GC24" s="5"/>
      <c r="GD24" s="5"/>
      <c r="GE24" s="5"/>
      <c r="GF24" s="5"/>
      <c r="GG24" s="5"/>
      <c r="GH24" s="5"/>
      <c r="GI24" s="5"/>
      <c r="GJ24" s="5"/>
      <c r="GK24" s="5"/>
      <c r="GL24" s="5"/>
      <c r="GM24" s="5"/>
      <c r="GN24" s="5"/>
      <c r="GO24" s="5"/>
      <c r="GP24" s="5"/>
      <c r="GQ24" s="5"/>
      <c r="GR24" s="5"/>
      <c r="GS24" s="5"/>
      <c r="GT24" s="5"/>
      <c r="GU24" s="5"/>
      <c r="GV24" s="5"/>
      <c r="GW24" s="5"/>
      <c r="GX24" s="5"/>
      <c r="GY24" s="5"/>
      <c r="GZ24" s="5"/>
      <c r="HA24" s="5"/>
      <c r="HB24" s="5"/>
      <c r="HC24" s="5"/>
      <c r="HD24" s="5"/>
      <c r="HE24" s="5"/>
      <c r="HF24" s="5"/>
      <c r="HG24" s="5"/>
      <c r="HH24" s="5"/>
      <c r="HI24" s="5"/>
      <c r="HJ24" s="5"/>
      <c r="HK24" s="5"/>
      <c r="HL24" s="5"/>
      <c r="HM24" s="5"/>
      <c r="HN24" s="5"/>
      <c r="HO24" s="5"/>
      <c r="HP24" s="5"/>
      <c r="HQ24" s="5"/>
      <c r="HR24" s="5"/>
      <c r="HS24" s="5"/>
      <c r="HT24" s="5"/>
      <c r="HU24" s="5"/>
      <c r="HV24" s="5"/>
      <c r="HW24" s="5"/>
      <c r="HX24" s="5"/>
      <c r="HY24" s="5"/>
      <c r="HZ24" s="5"/>
      <c r="IA24" s="5"/>
      <c r="IB24" s="5"/>
      <c r="IC24" s="5"/>
      <c r="ID24" s="5"/>
      <c r="IE24" s="5"/>
      <c r="IF24" s="5"/>
      <c r="IG24" s="5"/>
      <c r="IH24" s="5"/>
      <c r="II24" s="5"/>
      <c r="IJ24" s="5"/>
      <c r="IK24" s="5"/>
      <c r="IL24" s="5"/>
      <c r="IM24" s="5"/>
      <c r="IN24" s="5"/>
      <c r="IO24" s="5"/>
      <c r="IP24" s="5"/>
      <c r="IQ24" s="5"/>
      <c r="IR24" s="5"/>
      <c r="IS24" s="5"/>
      <c r="IT24" s="5"/>
      <c r="IU24" s="5"/>
      <c r="IV24" s="5"/>
    </row>
    <row r="25" spans="1:256" s="29" customFormat="1" ht="15" customHeight="1">
      <c r="A25" s="207"/>
      <c r="B25" s="207"/>
      <c r="C25" s="1112"/>
      <c r="E25" s="5"/>
      <c r="F25" s="5"/>
      <c r="G25" s="5" t="s">
        <v>516</v>
      </c>
      <c r="H25" s="5"/>
      <c r="I25" s="5"/>
      <c r="J25" s="5"/>
      <c r="K25" s="5"/>
      <c r="L25" s="5"/>
      <c r="M25" s="5"/>
      <c r="N25" s="5"/>
      <c r="O25" s="5"/>
      <c r="P25" s="5"/>
      <c r="Q25" s="5"/>
      <c r="R25" s="5"/>
      <c r="S25" s="5"/>
      <c r="T25" s="5"/>
      <c r="U25" s="5"/>
      <c r="V25" s="5"/>
      <c r="W25" s="5"/>
      <c r="X25" s="5"/>
      <c r="Y25" s="5"/>
      <c r="Z25" s="5"/>
      <c r="AA25" s="5">
        <v>2526810.4778087139</v>
      </c>
      <c r="AB25" s="5">
        <v>432385.86178687587</v>
      </c>
      <c r="AC25" s="5">
        <v>448483.21606421471</v>
      </c>
      <c r="AD25" s="5">
        <v>450630.24104885757</v>
      </c>
      <c r="AE25" s="5">
        <v>341769.94886530936</v>
      </c>
      <c r="AF25" s="5">
        <v>334175.41270797886</v>
      </c>
      <c r="AG25" s="5">
        <v>227846.63257687166</v>
      </c>
      <c r="AH25" s="5">
        <v>222783.60847198591</v>
      </c>
      <c r="AI25" s="5">
        <v>118986.34039332159</v>
      </c>
      <c r="AJ25" s="5">
        <v>116454.82834087871</v>
      </c>
      <c r="AK25" s="5">
        <v>15189.072314657271</v>
      </c>
      <c r="AL25" s="5">
        <v>15189.072314657271</v>
      </c>
      <c r="AM25" s="5">
        <v>113923.31628843583</v>
      </c>
      <c r="AN25" s="5">
        <v>12657.560262214392</v>
      </c>
      <c r="AO25" s="5">
        <v>12657.560262214392</v>
      </c>
      <c r="AP25" s="5">
        <v>111391.80423599295</v>
      </c>
      <c r="AQ25" s="5">
        <v>10126.048209771514</v>
      </c>
      <c r="AR25" s="5"/>
      <c r="AS25" s="5"/>
      <c r="AT25" s="5"/>
      <c r="AU25" s="5"/>
      <c r="AV25" s="5"/>
      <c r="AW25" s="5"/>
      <c r="AX25" s="5"/>
      <c r="AY25" s="5"/>
      <c r="AZ25" s="5"/>
      <c r="BA25" s="5"/>
      <c r="BB25" s="5"/>
      <c r="BC25" s="5"/>
      <c r="BD25" s="5"/>
      <c r="BE25" s="5"/>
      <c r="BF25" s="5"/>
      <c r="BG25" s="5"/>
      <c r="BH25" s="5"/>
      <c r="BI25" s="5"/>
      <c r="BJ25" s="5"/>
      <c r="BK25" s="5"/>
      <c r="BL25" s="5"/>
      <c r="BM25" s="5"/>
      <c r="BN25" s="5"/>
      <c r="BO25" s="5"/>
      <c r="BP25" s="5"/>
      <c r="BQ25" s="5"/>
      <c r="BR25" s="5"/>
      <c r="BS25" s="5"/>
      <c r="BT25" s="5"/>
      <c r="BU25" s="5"/>
      <c r="BV25" s="5"/>
      <c r="BW25" s="5"/>
      <c r="BX25" s="5"/>
      <c r="BY25" s="5"/>
      <c r="BZ25" s="5"/>
      <c r="CA25" s="5"/>
      <c r="CB25" s="5"/>
      <c r="CC25" s="5"/>
      <c r="CD25" s="5"/>
      <c r="CE25" s="5"/>
      <c r="CF25" s="5"/>
      <c r="CG25" s="5"/>
      <c r="CH25" s="5"/>
      <c r="CI25" s="5"/>
      <c r="CJ25" s="5"/>
      <c r="CK25" s="5"/>
      <c r="CL25" s="5"/>
      <c r="CM25" s="5"/>
      <c r="CN25" s="5"/>
      <c r="CO25" s="5"/>
      <c r="CP25" s="5"/>
      <c r="CQ25" s="5"/>
      <c r="CR25" s="5"/>
      <c r="CS25" s="5"/>
      <c r="CT25" s="5"/>
      <c r="CU25" s="5"/>
      <c r="CV25" s="5"/>
      <c r="CW25" s="5"/>
      <c r="CX25" s="5"/>
      <c r="CY25" s="5"/>
      <c r="CZ25" s="5"/>
      <c r="DA25" s="5"/>
      <c r="DB25" s="5"/>
      <c r="DC25" s="5"/>
      <c r="DD25" s="5"/>
      <c r="DE25" s="5"/>
      <c r="DF25" s="5"/>
      <c r="DG25" s="5"/>
      <c r="DH25" s="5"/>
      <c r="DI25" s="5"/>
      <c r="DJ25" s="5"/>
      <c r="DK25" s="5"/>
      <c r="DL25" s="5"/>
      <c r="DM25" s="5"/>
      <c r="DN25" s="5"/>
      <c r="DO25" s="5"/>
      <c r="DP25" s="5"/>
      <c r="DQ25" s="5"/>
      <c r="DR25" s="5"/>
      <c r="DS25" s="5"/>
      <c r="DT25" s="5"/>
      <c r="DU25" s="5"/>
      <c r="DV25" s="5"/>
      <c r="DW25" s="5"/>
      <c r="DX25" s="5"/>
      <c r="DY25" s="5"/>
      <c r="DZ25" s="5"/>
      <c r="EA25" s="5"/>
      <c r="EB25" s="5"/>
      <c r="EC25" s="5"/>
      <c r="ED25" s="5"/>
      <c r="EE25" s="5"/>
      <c r="EF25" s="5"/>
      <c r="EG25" s="5"/>
      <c r="EH25" s="5"/>
      <c r="EI25" s="5"/>
      <c r="EJ25" s="5"/>
      <c r="EK25" s="5"/>
      <c r="EL25" s="5"/>
      <c r="EM25" s="5"/>
      <c r="EN25" s="5"/>
      <c r="EO25" s="5"/>
      <c r="EP25" s="5"/>
      <c r="EQ25" s="5"/>
      <c r="ER25" s="5"/>
      <c r="ES25" s="5"/>
      <c r="ET25" s="5"/>
      <c r="EU25" s="5"/>
      <c r="EV25" s="5"/>
      <c r="EW25" s="5"/>
      <c r="EX25" s="5"/>
      <c r="EY25" s="5"/>
      <c r="EZ25" s="5"/>
      <c r="FA25" s="5"/>
      <c r="FB25" s="5"/>
      <c r="FC25" s="5"/>
      <c r="FD25" s="5"/>
      <c r="FE25" s="5"/>
      <c r="FF25" s="5"/>
      <c r="FG25" s="5"/>
      <c r="FH25" s="5"/>
      <c r="FI25" s="5"/>
      <c r="FJ25" s="5"/>
      <c r="FK25" s="5"/>
      <c r="FL25" s="5"/>
      <c r="FM25" s="5"/>
      <c r="FN25" s="5"/>
      <c r="FO25" s="5"/>
      <c r="FP25" s="5"/>
      <c r="FQ25" s="5"/>
      <c r="FR25" s="5"/>
      <c r="FS25" s="5"/>
      <c r="FT25" s="5"/>
      <c r="FU25" s="5"/>
      <c r="FV25" s="5"/>
      <c r="FW25" s="5"/>
      <c r="FX25" s="5"/>
      <c r="FY25" s="5"/>
      <c r="FZ25" s="5"/>
      <c r="GA25" s="5"/>
      <c r="GB25" s="5"/>
      <c r="GC25" s="5"/>
      <c r="GD25" s="5"/>
      <c r="GE25" s="5"/>
      <c r="GF25" s="5"/>
      <c r="GG25" s="5"/>
      <c r="GH25" s="5"/>
      <c r="GI25" s="5"/>
      <c r="GJ25" s="5"/>
      <c r="GK25" s="5"/>
      <c r="GL25" s="5"/>
      <c r="GM25" s="5"/>
      <c r="GN25" s="5"/>
      <c r="GO25" s="5"/>
      <c r="GP25" s="5"/>
      <c r="GQ25" s="5"/>
      <c r="GR25" s="5"/>
      <c r="GS25" s="5"/>
      <c r="GT25" s="5"/>
      <c r="GU25" s="5"/>
      <c r="GV25" s="5"/>
      <c r="GW25" s="5"/>
      <c r="GX25" s="5"/>
      <c r="GY25" s="5"/>
      <c r="GZ25" s="5"/>
      <c r="HA25" s="5"/>
      <c r="HB25" s="5"/>
      <c r="HC25" s="5"/>
      <c r="HD25" s="5"/>
      <c r="HE25" s="5"/>
      <c r="HF25" s="5"/>
      <c r="HG25" s="5"/>
      <c r="HH25" s="5"/>
      <c r="HI25" s="5"/>
      <c r="HJ25" s="5"/>
      <c r="HK25" s="5"/>
      <c r="HL25" s="5"/>
      <c r="HM25" s="5"/>
      <c r="HN25" s="5"/>
      <c r="HO25" s="5"/>
      <c r="HP25" s="5"/>
      <c r="HQ25" s="5"/>
      <c r="HR25" s="5"/>
      <c r="HS25" s="5"/>
      <c r="HT25" s="5"/>
      <c r="HU25" s="5"/>
      <c r="HV25" s="5"/>
      <c r="HW25" s="5"/>
      <c r="HX25" s="5"/>
      <c r="HY25" s="5"/>
      <c r="HZ25" s="5"/>
      <c r="IA25" s="5"/>
      <c r="IB25" s="5"/>
      <c r="IC25" s="5"/>
      <c r="ID25" s="5"/>
      <c r="IE25" s="5"/>
      <c r="IF25" s="5"/>
      <c r="IG25" s="5"/>
      <c r="IH25" s="5"/>
      <c r="II25" s="5"/>
      <c r="IJ25" s="5"/>
      <c r="IK25" s="5"/>
      <c r="IL25" s="5"/>
      <c r="IM25" s="5"/>
      <c r="IN25" s="5"/>
      <c r="IO25" s="5"/>
      <c r="IP25" s="5"/>
      <c r="IQ25" s="5"/>
      <c r="IR25" s="5"/>
      <c r="IS25" s="5"/>
      <c r="IT25" s="5"/>
      <c r="IU25" s="5"/>
      <c r="IV25" s="5"/>
    </row>
    <row r="26" spans="1:256" ht="15" customHeight="1">
      <c r="G26" s="5" t="s">
        <v>277</v>
      </c>
      <c r="AA26" s="5">
        <v>-137205412.91238692</v>
      </c>
      <c r="AB26" s="5">
        <v>-12993912.271609847</v>
      </c>
      <c r="AC26" s="5">
        <v>-8342544.179110378</v>
      </c>
      <c r="AD26" s="5">
        <v>-24694954.360367391</v>
      </c>
      <c r="AE26" s="5">
        <v>-24611537.464540042</v>
      </c>
      <c r="AF26" s="5">
        <v>-24388555.147152379</v>
      </c>
      <c r="AG26" s="5">
        <v>-23933947.481957495</v>
      </c>
      <c r="AH26" s="5">
        <v>-23344633.136440247</v>
      </c>
      <c r="AI26" s="5">
        <v>-23187593.688363977</v>
      </c>
      <c r="AJ26" s="5">
        <v>-22930010.721947938</v>
      </c>
      <c r="AK26" s="5">
        <v>-22330230.606269285</v>
      </c>
      <c r="AL26" s="5">
        <v>-21013675.675222255</v>
      </c>
      <c r="AM26" s="5">
        <v>-20997581.542660408</v>
      </c>
      <c r="AN26" s="5">
        <v>-20927842.272401094</v>
      </c>
      <c r="AO26" s="5">
        <v>-20865337.286903955</v>
      </c>
      <c r="AP26" s="5">
        <v>-20829187.500743359</v>
      </c>
      <c r="AQ26" s="5">
        <v>-20538060.030651592</v>
      </c>
    </row>
    <row r="27" spans="1:256" ht="15" customHeight="1">
      <c r="G27" s="5" t="s">
        <v>1223</v>
      </c>
      <c r="AA27" s="5">
        <v>142123.046381291</v>
      </c>
      <c r="AB27" s="5">
        <v>289159.48023996502</v>
      </c>
      <c r="AC27" s="5">
        <v>505033.5006688945</v>
      </c>
      <c r="AD27" s="5">
        <v>632878.01311071962</v>
      </c>
      <c r="AE27" s="5">
        <v>632878.01311071962</v>
      </c>
      <c r="AF27" s="5">
        <v>632878.01311071962</v>
      </c>
      <c r="AG27" s="5">
        <v>632878.01311071962</v>
      </c>
      <c r="AH27" s="5">
        <v>632878.01311071962</v>
      </c>
      <c r="AI27" s="5">
        <v>632878.01311071962</v>
      </c>
      <c r="AJ27" s="5">
        <v>632878.01311071962</v>
      </c>
      <c r="AK27" s="5">
        <v>632878.01311071962</v>
      </c>
      <c r="AL27" s="5">
        <v>632878.01311071962</v>
      </c>
      <c r="AM27" s="5">
        <v>632878.01311071962</v>
      </c>
      <c r="AN27" s="5">
        <v>632878.01311071962</v>
      </c>
      <c r="AO27" s="5">
        <v>632878.01311071962</v>
      </c>
      <c r="AP27" s="5">
        <v>632878.01311071962</v>
      </c>
      <c r="AQ27" s="5">
        <v>632878.01311071962</v>
      </c>
    </row>
    <row r="28" spans="1:256" ht="15" customHeight="1">
      <c r="G28" s="5" t="s">
        <v>1224</v>
      </c>
      <c r="AA28" s="5">
        <v>3564.5059223191347</v>
      </c>
      <c r="AB28" s="5">
        <v>7252.2416740552289</v>
      </c>
      <c r="AC28" s="5">
        <v>12666.453118899721</v>
      </c>
      <c r="AD28" s="5">
        <v>15872.847390187206</v>
      </c>
      <c r="AE28" s="5">
        <v>15872.847390187206</v>
      </c>
      <c r="AF28" s="5">
        <v>15872.847390187206</v>
      </c>
      <c r="AG28" s="5">
        <v>15872.847390187206</v>
      </c>
      <c r="AH28" s="5">
        <v>15872.847390187206</v>
      </c>
      <c r="AI28" s="5">
        <v>15872.847390187206</v>
      </c>
      <c r="AJ28" s="5">
        <v>15872.847390187206</v>
      </c>
      <c r="AK28" s="5">
        <v>15872.847390187206</v>
      </c>
      <c r="AL28" s="5">
        <v>15872.847390187206</v>
      </c>
      <c r="AM28" s="5">
        <v>15872.847390187206</v>
      </c>
      <c r="AN28" s="5">
        <v>15872.847390187206</v>
      </c>
      <c r="AO28" s="5">
        <v>15872.847390187206</v>
      </c>
      <c r="AP28" s="5">
        <v>15872.847390187206</v>
      </c>
      <c r="AQ28" s="5">
        <v>15872.847390187206</v>
      </c>
    </row>
    <row r="29" spans="1:256" ht="15" customHeight="1">
      <c r="G29" s="5" t="s">
        <v>1225</v>
      </c>
      <c r="AA29" s="5">
        <v>990.68489682808286</v>
      </c>
      <c r="AB29" s="5">
        <v>2015.6191211934201</v>
      </c>
      <c r="AC29" s="5">
        <v>3520.3935902316007</v>
      </c>
      <c r="AD29" s="5">
        <v>4411.548338481778</v>
      </c>
      <c r="AE29" s="5">
        <v>4411.548338481778</v>
      </c>
      <c r="AF29" s="5">
        <v>4411.548338481778</v>
      </c>
      <c r="AG29" s="5">
        <v>4411.548338481778</v>
      </c>
      <c r="AH29" s="5">
        <v>4411.548338481778</v>
      </c>
      <c r="AI29" s="5">
        <v>4411.548338481778</v>
      </c>
      <c r="AJ29" s="5">
        <v>4411.548338481778</v>
      </c>
      <c r="AK29" s="5">
        <v>4411.548338481778</v>
      </c>
      <c r="AL29" s="5">
        <v>4411.548338481778</v>
      </c>
      <c r="AM29" s="5">
        <v>4411.548338481778</v>
      </c>
      <c r="AN29" s="5">
        <v>4411.548338481778</v>
      </c>
      <c r="AO29" s="5">
        <v>4411.548338481778</v>
      </c>
      <c r="AP29" s="5">
        <v>4411.548338481778</v>
      </c>
      <c r="AQ29" s="5">
        <v>4411.548338481778</v>
      </c>
    </row>
    <row r="30" spans="1:256" ht="15" customHeight="1">
      <c r="G30" s="5" t="s">
        <v>1226</v>
      </c>
      <c r="AA30" s="5">
        <v>653593.05051608384</v>
      </c>
      <c r="AB30" s="5">
        <v>1247525.9934838712</v>
      </c>
      <c r="AC30" s="5">
        <v>2033579.4247818142</v>
      </c>
      <c r="AD30" s="5">
        <v>2348437.6067778915</v>
      </c>
      <c r="AE30" s="5">
        <v>2144959.1942175329</v>
      </c>
      <c r="AF30" s="5">
        <v>2137600.3104709238</v>
      </c>
      <c r="AG30" s="5">
        <v>2135840.8749839514</v>
      </c>
      <c r="AH30" s="5">
        <v>2130920.6934243739</v>
      </c>
      <c r="AI30" s="5">
        <v>2174567.2089870274</v>
      </c>
      <c r="AJ30" s="5">
        <v>2200257.4273623228</v>
      </c>
      <c r="AK30" s="5">
        <v>2092766.0678515136</v>
      </c>
      <c r="AL30" s="5">
        <v>2067121.0245082378</v>
      </c>
      <c r="AM30" s="5">
        <v>2199467.4259587079</v>
      </c>
      <c r="AN30" s="5">
        <v>2350910.1439352334</v>
      </c>
      <c r="AO30" s="5">
        <v>2417654.7431933582</v>
      </c>
      <c r="AP30" s="5">
        <v>2484039.9039004445</v>
      </c>
      <c r="AQ30" s="5">
        <v>2629739.9952671528</v>
      </c>
    </row>
    <row r="31" spans="1:256" s="29" customFormat="1" ht="15" customHeight="1">
      <c r="A31" s="207"/>
      <c r="B31" s="207"/>
      <c r="C31" s="1112"/>
      <c r="G31" s="29" t="s">
        <v>37</v>
      </c>
      <c r="O31" s="5"/>
      <c r="AA31" s="29">
        <v>-1636708772.8774421</v>
      </c>
      <c r="AB31" s="29">
        <v>-1511910779.9606936</v>
      </c>
      <c r="AC31" s="29">
        <v>-1514149566.7545726</v>
      </c>
      <c r="AD31" s="29">
        <v>-1526039407.052434</v>
      </c>
      <c r="AE31" s="29">
        <v>-1571454713.3075385</v>
      </c>
      <c r="AF31" s="29">
        <v>-1622196134.1759586</v>
      </c>
      <c r="AG31" s="29">
        <v>-1697363929.3188555</v>
      </c>
      <c r="AH31" s="29">
        <v>-1773908052.9723234</v>
      </c>
      <c r="AI31" s="29">
        <v>-1869905567.1752815</v>
      </c>
      <c r="AJ31" s="29">
        <v>-1960502547.874249</v>
      </c>
      <c r="AK31" s="29">
        <v>-2056000595.5454803</v>
      </c>
      <c r="AL31" s="29">
        <v>-2145187774.853205</v>
      </c>
      <c r="AM31" s="29">
        <v>-2430706586.2719817</v>
      </c>
      <c r="AN31" s="29">
        <v>-3244398224.7907944</v>
      </c>
      <c r="AO31" s="29">
        <v>-3745421308.6956649</v>
      </c>
      <c r="AP31" s="29">
        <v>-4015516780.780498</v>
      </c>
      <c r="AQ31" s="29">
        <v>-4082306473.4386435</v>
      </c>
    </row>
    <row r="32" spans="1:256" s="1126" customFormat="1" ht="15" customHeight="1">
      <c r="A32" s="207"/>
      <c r="B32" s="207"/>
      <c r="C32" s="1112"/>
      <c r="D32" s="29"/>
      <c r="E32" s="5" t="s">
        <v>1227</v>
      </c>
      <c r="F32" s="5"/>
      <c r="G32" s="5"/>
      <c r="H32" s="5"/>
      <c r="I32" s="5"/>
      <c r="J32" s="5"/>
      <c r="K32" s="5"/>
      <c r="L32" s="5"/>
      <c r="M32" s="5"/>
      <c r="N32" s="1125">
        <v>0</v>
      </c>
      <c r="O32" s="1125">
        <v>0</v>
      </c>
      <c r="P32" s="1125">
        <v>0</v>
      </c>
      <c r="Q32" s="1125">
        <v>0</v>
      </c>
      <c r="R32" s="1125">
        <v>0</v>
      </c>
      <c r="S32" s="1125">
        <v>0</v>
      </c>
      <c r="T32" s="1125"/>
      <c r="U32" s="1125"/>
      <c r="V32" s="1125"/>
      <c r="W32" s="1125"/>
      <c r="X32" s="1125"/>
      <c r="Y32" s="1125"/>
      <c r="Z32" s="1125"/>
      <c r="AA32" s="5">
        <v>0</v>
      </c>
      <c r="AB32" s="5">
        <v>0</v>
      </c>
      <c r="AC32" s="5">
        <v>0</v>
      </c>
      <c r="AD32" s="5">
        <v>0</v>
      </c>
      <c r="AE32" s="5">
        <v>0</v>
      </c>
      <c r="AF32" s="5">
        <v>0</v>
      </c>
      <c r="AG32" s="5">
        <v>0</v>
      </c>
      <c r="AH32" s="5">
        <v>0</v>
      </c>
      <c r="AI32" s="5">
        <v>0</v>
      </c>
      <c r="AJ32" s="5">
        <v>0</v>
      </c>
      <c r="AK32" s="5">
        <v>0</v>
      </c>
      <c r="AL32" s="5">
        <v>0</v>
      </c>
      <c r="AM32" s="5">
        <v>0</v>
      </c>
      <c r="AN32" s="5">
        <v>0</v>
      </c>
      <c r="AO32" s="5">
        <v>0</v>
      </c>
      <c r="AP32" s="5">
        <v>0</v>
      </c>
      <c r="AQ32" s="5">
        <v>0</v>
      </c>
      <c r="AR32" s="5"/>
      <c r="AS32" s="5"/>
      <c r="AT32" s="5"/>
      <c r="AU32" s="5"/>
      <c r="AV32" s="5"/>
      <c r="AW32" s="5"/>
      <c r="AX32" s="5"/>
      <c r="AY32" s="5"/>
      <c r="AZ32" s="5"/>
      <c r="BA32" s="5"/>
      <c r="BB32" s="5"/>
      <c r="BC32" s="5"/>
      <c r="BD32" s="5"/>
      <c r="BE32" s="5"/>
      <c r="BF32" s="5"/>
      <c r="BG32" s="5"/>
      <c r="BH32" s="5"/>
      <c r="BI32" s="5"/>
      <c r="BJ32" s="5"/>
      <c r="BK32" s="5"/>
      <c r="BL32" s="5"/>
      <c r="BM32" s="5"/>
      <c r="BN32" s="5"/>
      <c r="BO32" s="5"/>
      <c r="BP32" s="5"/>
      <c r="BQ32" s="5"/>
      <c r="BR32" s="5"/>
      <c r="BS32" s="5"/>
      <c r="BT32" s="5"/>
      <c r="BU32" s="5"/>
      <c r="BV32" s="5"/>
      <c r="BW32" s="5"/>
      <c r="BX32" s="5"/>
      <c r="BY32" s="5"/>
      <c r="BZ32" s="5"/>
      <c r="CA32" s="5"/>
      <c r="CB32" s="5"/>
      <c r="CC32" s="5"/>
      <c r="CD32" s="5"/>
      <c r="CE32" s="5"/>
      <c r="CF32" s="5"/>
      <c r="CG32" s="5"/>
      <c r="CH32" s="5"/>
      <c r="CI32" s="5"/>
      <c r="CJ32" s="5"/>
      <c r="CK32" s="5"/>
      <c r="CL32" s="5"/>
      <c r="CM32" s="5"/>
      <c r="CN32" s="5"/>
      <c r="CO32" s="5"/>
      <c r="CP32" s="5"/>
      <c r="CQ32" s="5"/>
      <c r="CR32" s="5"/>
      <c r="CS32" s="5"/>
      <c r="CT32" s="5"/>
      <c r="CU32" s="5"/>
      <c r="CV32" s="5"/>
      <c r="CW32" s="5"/>
      <c r="CX32" s="5"/>
      <c r="CY32" s="5"/>
      <c r="CZ32" s="5"/>
      <c r="DA32" s="5"/>
      <c r="DB32" s="5"/>
      <c r="DC32" s="5"/>
      <c r="DD32" s="5"/>
      <c r="DE32" s="5"/>
      <c r="DF32" s="5"/>
      <c r="DG32" s="5"/>
      <c r="DH32" s="5"/>
      <c r="DI32" s="5"/>
      <c r="DJ32" s="5"/>
      <c r="DK32" s="5"/>
      <c r="DL32" s="5"/>
      <c r="DM32" s="5"/>
      <c r="DN32" s="5"/>
      <c r="DO32" s="5"/>
      <c r="DP32" s="5"/>
      <c r="DQ32" s="5"/>
      <c r="DR32" s="5"/>
      <c r="DS32" s="5"/>
      <c r="DT32" s="5"/>
      <c r="DU32" s="5"/>
      <c r="DV32" s="5"/>
      <c r="DW32" s="5"/>
      <c r="DX32" s="5"/>
      <c r="DY32" s="5"/>
      <c r="DZ32" s="5"/>
      <c r="EA32" s="5"/>
      <c r="EB32" s="5"/>
      <c r="EC32" s="5"/>
      <c r="ED32" s="5"/>
      <c r="EE32" s="5"/>
      <c r="EF32" s="5"/>
      <c r="EG32" s="5"/>
      <c r="EH32" s="5"/>
      <c r="EI32" s="5"/>
      <c r="EJ32" s="5"/>
      <c r="EK32" s="5"/>
      <c r="EL32" s="5"/>
      <c r="EM32" s="5"/>
      <c r="EN32" s="5"/>
      <c r="EO32" s="5"/>
      <c r="EP32" s="5"/>
      <c r="EQ32" s="5"/>
      <c r="ER32" s="5"/>
      <c r="ES32" s="5"/>
      <c r="ET32" s="5"/>
      <c r="EU32" s="5"/>
      <c r="EV32" s="5"/>
      <c r="EW32" s="5"/>
      <c r="EX32" s="5"/>
      <c r="EY32" s="5"/>
      <c r="EZ32" s="5"/>
      <c r="FA32" s="5"/>
      <c r="FB32" s="5"/>
      <c r="FC32" s="5"/>
      <c r="FD32" s="5"/>
      <c r="FE32" s="5"/>
      <c r="FF32" s="5"/>
      <c r="FG32" s="5"/>
      <c r="FH32" s="5"/>
      <c r="FI32" s="5"/>
      <c r="FJ32" s="5"/>
      <c r="FK32" s="5"/>
      <c r="FL32" s="5"/>
      <c r="FM32" s="5"/>
      <c r="FN32" s="5"/>
      <c r="FO32" s="5"/>
      <c r="FP32" s="5"/>
      <c r="FQ32" s="5"/>
      <c r="FR32" s="5"/>
      <c r="FS32" s="5"/>
      <c r="FT32" s="5"/>
      <c r="FU32" s="5"/>
      <c r="FV32" s="5"/>
      <c r="FW32" s="5"/>
      <c r="FX32" s="5"/>
      <c r="FY32" s="5"/>
      <c r="FZ32" s="5"/>
      <c r="GA32" s="5"/>
      <c r="GB32" s="5"/>
      <c r="GC32" s="5"/>
      <c r="GD32" s="5"/>
      <c r="GE32" s="5"/>
      <c r="GF32" s="5"/>
      <c r="GG32" s="5"/>
      <c r="GH32" s="5"/>
      <c r="GI32" s="5"/>
      <c r="GJ32" s="5"/>
      <c r="GK32" s="5"/>
      <c r="GL32" s="5"/>
      <c r="GM32" s="5"/>
      <c r="GN32" s="5"/>
      <c r="GO32" s="5"/>
      <c r="GP32" s="5"/>
      <c r="GQ32" s="5"/>
      <c r="GR32" s="5"/>
      <c r="GS32" s="5"/>
      <c r="GT32" s="5"/>
      <c r="GU32" s="5"/>
      <c r="GV32" s="5"/>
      <c r="GW32" s="5"/>
      <c r="GX32" s="5"/>
      <c r="GY32" s="5"/>
      <c r="GZ32" s="5"/>
      <c r="HA32" s="5"/>
      <c r="HB32" s="5"/>
      <c r="HC32" s="5"/>
      <c r="HD32" s="5"/>
      <c r="HE32" s="5"/>
      <c r="HF32" s="5"/>
      <c r="HG32" s="5"/>
      <c r="HH32" s="5"/>
      <c r="HI32" s="5"/>
      <c r="HJ32" s="5"/>
      <c r="HK32" s="5"/>
      <c r="HL32" s="5"/>
      <c r="HM32" s="5"/>
      <c r="HN32" s="5"/>
      <c r="HO32" s="5"/>
      <c r="HP32" s="5"/>
      <c r="HQ32" s="5"/>
      <c r="HR32" s="5"/>
      <c r="HS32" s="5"/>
      <c r="HT32" s="5"/>
      <c r="HU32" s="5"/>
      <c r="HV32" s="5"/>
      <c r="HW32" s="5"/>
      <c r="HX32" s="5"/>
      <c r="HY32" s="5"/>
      <c r="HZ32" s="5"/>
      <c r="IA32" s="5"/>
      <c r="IB32" s="5"/>
      <c r="IC32" s="5"/>
      <c r="ID32" s="5"/>
      <c r="IE32" s="5"/>
      <c r="IF32" s="5"/>
      <c r="IG32" s="5"/>
      <c r="IH32" s="5"/>
      <c r="II32" s="5"/>
      <c r="IJ32" s="5"/>
      <c r="IK32" s="5"/>
      <c r="IL32" s="5"/>
      <c r="IM32" s="5"/>
      <c r="IN32" s="5"/>
      <c r="IO32" s="5"/>
      <c r="IP32" s="5"/>
      <c r="IQ32" s="5"/>
      <c r="IR32" s="5"/>
      <c r="IS32" s="5"/>
      <c r="IT32" s="5"/>
      <c r="IU32" s="5"/>
      <c r="IV32" s="5"/>
    </row>
    <row r="33" spans="1:256" s="1126" customFormat="1" ht="15" customHeight="1">
      <c r="A33" s="207"/>
      <c r="B33" s="207">
        <v>0</v>
      </c>
      <c r="C33" s="1112"/>
      <c r="D33" s="29"/>
      <c r="E33" s="5" t="s">
        <v>827</v>
      </c>
      <c r="F33" s="5"/>
      <c r="G33" s="5"/>
      <c r="H33" s="5"/>
      <c r="I33" s="5"/>
      <c r="J33" s="5"/>
      <c r="K33" s="5"/>
      <c r="L33" s="5"/>
      <c r="M33" s="5"/>
      <c r="N33" s="5"/>
      <c r="O33" s="5"/>
      <c r="P33" s="5"/>
      <c r="Q33" s="5"/>
      <c r="R33" s="5"/>
      <c r="S33" s="5"/>
      <c r="T33" s="5">
        <v>0</v>
      </c>
      <c r="U33" s="5">
        <v>0</v>
      </c>
      <c r="V33" s="5">
        <v>0</v>
      </c>
      <c r="W33" s="5">
        <v>0</v>
      </c>
      <c r="X33" s="5">
        <v>0</v>
      </c>
      <c r="Y33" s="5">
        <v>0</v>
      </c>
      <c r="Z33" s="5">
        <v>0</v>
      </c>
      <c r="AA33" s="5">
        <v>0</v>
      </c>
      <c r="AB33" s="5">
        <v>0</v>
      </c>
      <c r="AC33" s="5">
        <v>0</v>
      </c>
      <c r="AD33" s="5">
        <v>0</v>
      </c>
      <c r="AE33" s="5">
        <v>0</v>
      </c>
      <c r="AF33" s="5">
        <v>0</v>
      </c>
      <c r="AG33" s="5">
        <v>0</v>
      </c>
      <c r="AH33" s="5">
        <v>0</v>
      </c>
      <c r="AI33" s="5">
        <v>0</v>
      </c>
      <c r="AJ33" s="5">
        <v>0</v>
      </c>
      <c r="AK33" s="5">
        <v>0</v>
      </c>
      <c r="AL33" s="5">
        <v>0</v>
      </c>
      <c r="AM33" s="5">
        <v>0</v>
      </c>
      <c r="AN33" s="5">
        <v>0</v>
      </c>
      <c r="AO33" s="5">
        <v>0</v>
      </c>
      <c r="AP33" s="5">
        <v>0</v>
      </c>
      <c r="AQ33" s="5">
        <v>0</v>
      </c>
      <c r="AR33" s="5"/>
      <c r="AS33" s="5"/>
      <c r="AT33" s="5"/>
      <c r="AU33" s="5"/>
      <c r="AV33" s="5"/>
      <c r="AW33" s="5"/>
      <c r="AX33" s="5"/>
      <c r="AY33" s="5"/>
      <c r="AZ33" s="5"/>
      <c r="BA33" s="5"/>
      <c r="BB33" s="5"/>
      <c r="BC33" s="5"/>
      <c r="BD33" s="5"/>
      <c r="BE33" s="5"/>
      <c r="BF33" s="5"/>
      <c r="BG33" s="5"/>
      <c r="BH33" s="5"/>
      <c r="BI33" s="5"/>
      <c r="BJ33" s="5"/>
      <c r="BK33" s="5"/>
      <c r="BL33" s="5"/>
      <c r="BM33" s="5"/>
      <c r="BN33" s="5"/>
      <c r="BO33" s="5"/>
      <c r="BP33" s="5"/>
      <c r="BQ33" s="5"/>
      <c r="BR33" s="5"/>
      <c r="BS33" s="5"/>
      <c r="BT33" s="5"/>
      <c r="BU33" s="5"/>
      <c r="BV33" s="5"/>
      <c r="BW33" s="5"/>
      <c r="BX33" s="5"/>
      <c r="BY33" s="5"/>
      <c r="BZ33" s="5"/>
      <c r="CA33" s="5"/>
      <c r="CB33" s="5"/>
      <c r="CC33" s="5"/>
      <c r="CD33" s="5"/>
      <c r="CE33" s="5"/>
      <c r="CF33" s="5"/>
      <c r="CG33" s="5"/>
      <c r="CH33" s="5"/>
      <c r="CI33" s="5"/>
      <c r="CJ33" s="5"/>
      <c r="CK33" s="5"/>
      <c r="CL33" s="5"/>
      <c r="CM33" s="5"/>
      <c r="CN33" s="5"/>
      <c r="CO33" s="5"/>
      <c r="CP33" s="5"/>
      <c r="CQ33" s="5"/>
      <c r="CR33" s="5"/>
      <c r="CS33" s="5"/>
      <c r="CT33" s="5"/>
      <c r="CU33" s="5"/>
      <c r="CV33" s="5"/>
      <c r="CW33" s="5"/>
      <c r="CX33" s="5"/>
      <c r="CY33" s="5"/>
      <c r="CZ33" s="5"/>
      <c r="DA33" s="5"/>
      <c r="DB33" s="5"/>
      <c r="DC33" s="5"/>
      <c r="DD33" s="5"/>
      <c r="DE33" s="5"/>
      <c r="DF33" s="5"/>
      <c r="DG33" s="5"/>
      <c r="DH33" s="5"/>
      <c r="DI33" s="5"/>
      <c r="DJ33" s="5"/>
      <c r="DK33" s="5"/>
      <c r="DL33" s="5"/>
      <c r="DM33" s="5"/>
      <c r="DN33" s="5"/>
      <c r="DO33" s="5"/>
      <c r="DP33" s="5"/>
      <c r="DQ33" s="5"/>
      <c r="DR33" s="5"/>
      <c r="DS33" s="5"/>
      <c r="DT33" s="5"/>
      <c r="DU33" s="5"/>
      <c r="DV33" s="5"/>
      <c r="DW33" s="5"/>
      <c r="DX33" s="5"/>
      <c r="DY33" s="5"/>
      <c r="DZ33" s="5"/>
      <c r="EA33" s="5"/>
      <c r="EB33" s="5"/>
      <c r="EC33" s="5"/>
      <c r="ED33" s="5"/>
      <c r="EE33" s="5"/>
      <c r="EF33" s="5"/>
      <c r="EG33" s="5"/>
      <c r="EH33" s="5"/>
      <c r="EI33" s="5"/>
      <c r="EJ33" s="5"/>
      <c r="EK33" s="5"/>
      <c r="EL33" s="5"/>
      <c r="EM33" s="5"/>
      <c r="EN33" s="5"/>
      <c r="EO33" s="5"/>
      <c r="EP33" s="5"/>
      <c r="EQ33" s="5"/>
      <c r="ER33" s="5"/>
      <c r="ES33" s="5"/>
      <c r="ET33" s="5"/>
      <c r="EU33" s="5"/>
      <c r="EV33" s="5"/>
      <c r="EW33" s="5"/>
      <c r="EX33" s="5"/>
      <c r="EY33" s="5"/>
      <c r="EZ33" s="5"/>
      <c r="FA33" s="5"/>
      <c r="FB33" s="5"/>
      <c r="FC33" s="5"/>
      <c r="FD33" s="5"/>
      <c r="FE33" s="5"/>
      <c r="FF33" s="5"/>
      <c r="FG33" s="5"/>
      <c r="FH33" s="5"/>
      <c r="FI33" s="5"/>
      <c r="FJ33" s="5"/>
      <c r="FK33" s="5"/>
      <c r="FL33" s="5"/>
      <c r="FM33" s="5"/>
      <c r="FN33" s="5"/>
      <c r="FO33" s="5"/>
      <c r="FP33" s="5"/>
      <c r="FQ33" s="5"/>
      <c r="FR33" s="5"/>
      <c r="FS33" s="5"/>
      <c r="FT33" s="5"/>
      <c r="FU33" s="5"/>
      <c r="FV33" s="5"/>
      <c r="FW33" s="5"/>
      <c r="FX33" s="5"/>
      <c r="FY33" s="5"/>
      <c r="FZ33" s="5"/>
      <c r="GA33" s="5"/>
      <c r="GB33" s="5"/>
      <c r="GC33" s="5"/>
      <c r="GD33" s="5"/>
      <c r="GE33" s="5"/>
      <c r="GF33" s="5"/>
      <c r="GG33" s="5"/>
      <c r="GH33" s="5"/>
      <c r="GI33" s="5"/>
      <c r="GJ33" s="5"/>
      <c r="GK33" s="5"/>
      <c r="GL33" s="5"/>
      <c r="GM33" s="5"/>
      <c r="GN33" s="5"/>
      <c r="GO33" s="5"/>
      <c r="GP33" s="5"/>
      <c r="GQ33" s="5"/>
      <c r="GR33" s="5"/>
      <c r="GS33" s="5"/>
      <c r="GT33" s="5"/>
      <c r="GU33" s="5"/>
      <c r="GV33" s="5"/>
      <c r="GW33" s="5"/>
      <c r="GX33" s="5"/>
      <c r="GY33" s="5"/>
      <c r="GZ33" s="5"/>
      <c r="HA33" s="5"/>
      <c r="HB33" s="5"/>
      <c r="HC33" s="5"/>
      <c r="HD33" s="5"/>
      <c r="HE33" s="5"/>
      <c r="HF33" s="5"/>
      <c r="HG33" s="5"/>
      <c r="HH33" s="5"/>
      <c r="HI33" s="5"/>
      <c r="HJ33" s="5"/>
      <c r="HK33" s="5"/>
      <c r="HL33" s="5"/>
      <c r="HM33" s="5"/>
      <c r="HN33" s="5"/>
      <c r="HO33" s="5"/>
      <c r="HP33" s="5"/>
      <c r="HQ33" s="5"/>
      <c r="HR33" s="5"/>
      <c r="HS33" s="5"/>
      <c r="HT33" s="5"/>
      <c r="HU33" s="5"/>
      <c r="HV33" s="5"/>
      <c r="HW33" s="5"/>
      <c r="HX33" s="5"/>
      <c r="HY33" s="5"/>
      <c r="HZ33" s="5"/>
      <c r="IA33" s="5"/>
      <c r="IB33" s="5"/>
      <c r="IC33" s="5"/>
      <c r="ID33" s="5"/>
      <c r="IE33" s="5"/>
      <c r="IF33" s="5"/>
      <c r="IG33" s="5"/>
      <c r="IH33" s="5"/>
      <c r="II33" s="5"/>
      <c r="IJ33" s="5"/>
      <c r="IK33" s="5"/>
      <c r="IL33" s="5"/>
      <c r="IM33" s="5"/>
      <c r="IN33" s="5"/>
      <c r="IO33" s="5"/>
      <c r="IP33" s="5"/>
      <c r="IQ33" s="5"/>
      <c r="IR33" s="5"/>
      <c r="IS33" s="5"/>
      <c r="IT33" s="5"/>
      <c r="IU33" s="5"/>
      <c r="IV33" s="5"/>
    </row>
    <row r="34" spans="1:256" s="1126" customFormat="1" ht="15" customHeight="1">
      <c r="A34" s="207"/>
      <c r="B34" s="207"/>
      <c r="C34" s="1112"/>
      <c r="D34" s="29"/>
      <c r="E34" s="5"/>
      <c r="F34" s="5"/>
      <c r="G34" s="5"/>
      <c r="H34" s="5"/>
      <c r="I34" s="5"/>
      <c r="J34" s="5"/>
      <c r="K34" s="5"/>
      <c r="L34" s="5"/>
      <c r="M34" s="5"/>
      <c r="N34" s="5"/>
      <c r="O34" s="5"/>
      <c r="P34" s="5"/>
      <c r="Q34" s="5"/>
      <c r="R34" s="5"/>
      <c r="S34" s="5"/>
      <c r="T34" s="5"/>
      <c r="U34" s="5"/>
      <c r="V34" s="5"/>
      <c r="W34" s="5"/>
      <c r="X34" s="5"/>
      <c r="Y34" s="5"/>
      <c r="Z34" s="5"/>
      <c r="AA34" s="5"/>
      <c r="AB34" s="5"/>
      <c r="AC34" s="5"/>
      <c r="AD34" s="5"/>
      <c r="AE34" s="5"/>
      <c r="AF34" s="5"/>
      <c r="AG34" s="5"/>
      <c r="AH34" s="5"/>
      <c r="AI34" s="5"/>
      <c r="AJ34" s="5"/>
      <c r="AK34" s="5"/>
      <c r="AL34" s="5"/>
      <c r="AM34" s="5"/>
      <c r="AN34" s="5"/>
      <c r="AO34" s="5"/>
      <c r="AP34" s="5"/>
      <c r="AQ34" s="5"/>
      <c r="AR34" s="5"/>
      <c r="AS34" s="5"/>
      <c r="AT34" s="5"/>
      <c r="AU34" s="5"/>
      <c r="AV34" s="5"/>
      <c r="AW34" s="5"/>
      <c r="AX34" s="5"/>
      <c r="AY34" s="5"/>
      <c r="AZ34" s="5"/>
      <c r="BA34" s="5"/>
      <c r="BB34" s="5"/>
      <c r="BC34" s="5"/>
      <c r="BD34" s="5"/>
      <c r="BE34" s="5"/>
      <c r="BF34" s="5"/>
      <c r="BG34" s="5"/>
      <c r="BH34" s="5"/>
      <c r="BI34" s="5"/>
      <c r="BJ34" s="5"/>
      <c r="BK34" s="5"/>
      <c r="BL34" s="5"/>
      <c r="BM34" s="5"/>
      <c r="BN34" s="5"/>
      <c r="BO34" s="5"/>
      <c r="BP34" s="5"/>
      <c r="BQ34" s="5"/>
      <c r="BR34" s="5"/>
      <c r="BS34" s="5"/>
      <c r="BT34" s="5"/>
      <c r="BU34" s="5"/>
      <c r="BV34" s="5"/>
      <c r="BW34" s="5"/>
      <c r="BX34" s="5"/>
      <c r="BY34" s="5"/>
      <c r="BZ34" s="5"/>
      <c r="CA34" s="5"/>
      <c r="CB34" s="5"/>
      <c r="CC34" s="5"/>
      <c r="CD34" s="5"/>
      <c r="CE34" s="5"/>
      <c r="CF34" s="5"/>
      <c r="CG34" s="5"/>
      <c r="CH34" s="5"/>
      <c r="CI34" s="5"/>
      <c r="CJ34" s="5"/>
      <c r="CK34" s="5"/>
      <c r="CL34" s="5"/>
      <c r="CM34" s="5"/>
      <c r="CN34" s="5"/>
      <c r="CO34" s="5"/>
      <c r="CP34" s="5"/>
      <c r="CQ34" s="5"/>
      <c r="CR34" s="5"/>
      <c r="CS34" s="5"/>
      <c r="CT34" s="5"/>
      <c r="CU34" s="5"/>
      <c r="CV34" s="5"/>
      <c r="CW34" s="5"/>
      <c r="CX34" s="5"/>
      <c r="CY34" s="5"/>
      <c r="CZ34" s="5"/>
      <c r="DA34" s="5"/>
      <c r="DB34" s="5"/>
      <c r="DC34" s="5"/>
      <c r="DD34" s="5"/>
      <c r="DE34" s="5"/>
      <c r="DF34" s="5"/>
      <c r="DG34" s="5"/>
      <c r="DH34" s="5"/>
      <c r="DI34" s="5"/>
      <c r="DJ34" s="5"/>
      <c r="DK34" s="5"/>
      <c r="DL34" s="5"/>
      <c r="DM34" s="5"/>
      <c r="DN34" s="5"/>
      <c r="DO34" s="5"/>
      <c r="DP34" s="5"/>
      <c r="DQ34" s="5"/>
      <c r="DR34" s="5"/>
      <c r="DS34" s="5"/>
      <c r="DT34" s="5"/>
      <c r="DU34" s="5"/>
      <c r="DV34" s="5"/>
      <c r="DW34" s="5"/>
      <c r="DX34" s="5"/>
      <c r="DY34" s="5"/>
      <c r="DZ34" s="5"/>
      <c r="EA34" s="5"/>
      <c r="EB34" s="5"/>
      <c r="EC34" s="5"/>
      <c r="ED34" s="5"/>
      <c r="EE34" s="5"/>
      <c r="EF34" s="5"/>
      <c r="EG34" s="5"/>
      <c r="EH34" s="5"/>
      <c r="EI34" s="5"/>
      <c r="EJ34" s="5"/>
      <c r="EK34" s="5"/>
      <c r="EL34" s="5"/>
      <c r="EM34" s="5"/>
      <c r="EN34" s="5"/>
      <c r="EO34" s="5"/>
      <c r="EP34" s="5"/>
      <c r="EQ34" s="5"/>
      <c r="ER34" s="5"/>
      <c r="ES34" s="5"/>
      <c r="ET34" s="5"/>
      <c r="EU34" s="5"/>
      <c r="EV34" s="5"/>
      <c r="EW34" s="5"/>
      <c r="EX34" s="5"/>
      <c r="EY34" s="5"/>
      <c r="EZ34" s="5"/>
      <c r="FA34" s="5"/>
      <c r="FB34" s="5"/>
      <c r="FC34" s="5"/>
      <c r="FD34" s="5"/>
      <c r="FE34" s="5"/>
      <c r="FF34" s="5"/>
      <c r="FG34" s="5"/>
      <c r="FH34" s="5"/>
      <c r="FI34" s="5"/>
      <c r="FJ34" s="5"/>
      <c r="FK34" s="5"/>
      <c r="FL34" s="5"/>
      <c r="FM34" s="5"/>
      <c r="FN34" s="5"/>
      <c r="FO34" s="5"/>
      <c r="FP34" s="5"/>
      <c r="FQ34" s="5"/>
      <c r="FR34" s="5"/>
      <c r="FS34" s="5"/>
      <c r="FT34" s="5"/>
      <c r="FU34" s="5"/>
      <c r="FV34" s="5"/>
      <c r="FW34" s="5"/>
      <c r="FX34" s="5"/>
      <c r="FY34" s="5"/>
      <c r="FZ34" s="5"/>
      <c r="GA34" s="5"/>
      <c r="GB34" s="5"/>
      <c r="GC34" s="5"/>
      <c r="GD34" s="5"/>
      <c r="GE34" s="5"/>
      <c r="GF34" s="5"/>
      <c r="GG34" s="5"/>
      <c r="GH34" s="5"/>
      <c r="GI34" s="5"/>
      <c r="GJ34" s="5"/>
      <c r="GK34" s="5"/>
      <c r="GL34" s="5"/>
      <c r="GM34" s="5"/>
      <c r="GN34" s="5"/>
      <c r="GO34" s="5"/>
      <c r="GP34" s="5"/>
      <c r="GQ34" s="5"/>
      <c r="GR34" s="5"/>
      <c r="GS34" s="5"/>
      <c r="GT34" s="5"/>
      <c r="GU34" s="5"/>
      <c r="GV34" s="5"/>
      <c r="GW34" s="5"/>
      <c r="GX34" s="5"/>
      <c r="GY34" s="5"/>
      <c r="GZ34" s="5"/>
      <c r="HA34" s="5"/>
      <c r="HB34" s="5"/>
      <c r="HC34" s="5"/>
      <c r="HD34" s="5"/>
      <c r="HE34" s="5"/>
      <c r="HF34" s="5"/>
      <c r="HG34" s="5"/>
      <c r="HH34" s="5"/>
      <c r="HI34" s="5"/>
      <c r="HJ34" s="5"/>
      <c r="HK34" s="5"/>
      <c r="HL34" s="5"/>
      <c r="HM34" s="5"/>
      <c r="HN34" s="5"/>
      <c r="HO34" s="5"/>
      <c r="HP34" s="5"/>
      <c r="HQ34" s="5"/>
      <c r="HR34" s="5"/>
      <c r="HS34" s="5"/>
      <c r="HT34" s="5"/>
      <c r="HU34" s="5"/>
      <c r="HV34" s="5"/>
      <c r="HW34" s="5"/>
      <c r="HX34" s="5"/>
      <c r="HY34" s="5"/>
      <c r="HZ34" s="5"/>
      <c r="IA34" s="5"/>
      <c r="IB34" s="5"/>
      <c r="IC34" s="5"/>
      <c r="ID34" s="5"/>
      <c r="IE34" s="5"/>
      <c r="IF34" s="5"/>
      <c r="IG34" s="5"/>
      <c r="IH34" s="5"/>
      <c r="II34" s="5"/>
      <c r="IJ34" s="5"/>
      <c r="IK34" s="5"/>
      <c r="IL34" s="5"/>
      <c r="IM34" s="5"/>
      <c r="IN34" s="5"/>
      <c r="IO34" s="5"/>
      <c r="IP34" s="5"/>
      <c r="IQ34" s="5"/>
      <c r="IR34" s="5"/>
      <c r="IS34" s="5"/>
      <c r="IT34" s="5"/>
      <c r="IU34" s="5"/>
      <c r="IV34" s="5"/>
    </row>
    <row r="35" spans="1:256" s="1126" customFormat="1" ht="15" customHeight="1">
      <c r="A35" s="207"/>
      <c r="B35" s="207"/>
      <c r="C35" s="1112"/>
      <c r="D35" s="1127" t="s">
        <v>1228</v>
      </c>
      <c r="E35" s="1128"/>
      <c r="F35" s="1128"/>
      <c r="G35" s="1128"/>
      <c r="H35" s="1128"/>
      <c r="I35" s="1128"/>
      <c r="J35" s="1128"/>
      <c r="K35" s="1128"/>
      <c r="L35" s="1128"/>
      <c r="M35" s="1128"/>
      <c r="N35" s="1128"/>
      <c r="O35" s="1128"/>
      <c r="P35" s="1129"/>
      <c r="Q35" s="1129"/>
      <c r="R35" s="1129"/>
      <c r="S35" s="1129"/>
      <c r="T35" s="1129"/>
      <c r="U35" s="1129"/>
      <c r="V35" s="1129"/>
      <c r="W35" s="1129"/>
      <c r="X35" s="1129">
        <v>0</v>
      </c>
      <c r="Y35" s="1129">
        <v>0</v>
      </c>
      <c r="Z35" s="1129">
        <v>0</v>
      </c>
      <c r="AA35" s="1129">
        <v>5.6688236694706993E-3</v>
      </c>
      <c r="AB35" s="1129">
        <v>1.15E-2</v>
      </c>
      <c r="AC35" s="1129">
        <v>0.02</v>
      </c>
      <c r="AD35" s="1129">
        <v>2.5000000000000001E-2</v>
      </c>
      <c r="AE35" s="1129">
        <v>2.5000000000000001E-2</v>
      </c>
      <c r="AF35" s="1129">
        <v>2.5000000000000001E-2</v>
      </c>
      <c r="AG35" s="1129">
        <v>2.5000000000000001E-2</v>
      </c>
      <c r="AH35" s="1129">
        <v>2.5000000000000001E-2</v>
      </c>
      <c r="AI35" s="1129">
        <v>2.5000000000000001E-2</v>
      </c>
      <c r="AJ35" s="1129">
        <v>2.5000000000000001E-2</v>
      </c>
      <c r="AK35" s="1129">
        <v>2.5000000000000001E-2</v>
      </c>
      <c r="AL35" s="1129">
        <v>2.5000000000000001E-2</v>
      </c>
      <c r="AM35" s="1129">
        <v>2.5000000000000001E-2</v>
      </c>
      <c r="AN35" s="1129">
        <v>2.5000000000000001E-2</v>
      </c>
      <c r="AO35" s="1129">
        <v>2.5000000000000001E-2</v>
      </c>
      <c r="AP35" s="1129">
        <v>2.5000000000000001E-2</v>
      </c>
      <c r="AQ35" s="1130">
        <v>2.5000000000000001E-2</v>
      </c>
      <c r="AR35" s="5"/>
      <c r="AS35" s="5"/>
      <c r="AT35" s="5"/>
      <c r="AU35" s="5"/>
      <c r="AV35" s="5"/>
      <c r="AW35" s="5"/>
      <c r="AX35" s="5"/>
      <c r="AY35" s="5"/>
      <c r="AZ35" s="5"/>
      <c r="BA35" s="5"/>
      <c r="BB35" s="5"/>
      <c r="BC35" s="5"/>
      <c r="BD35" s="5"/>
      <c r="BE35" s="5"/>
      <c r="BF35" s="5"/>
      <c r="BG35" s="5"/>
      <c r="BH35" s="5"/>
      <c r="BI35" s="5"/>
      <c r="BJ35" s="5"/>
      <c r="BK35" s="5"/>
      <c r="BL35" s="5"/>
      <c r="BM35" s="5"/>
      <c r="BN35" s="5"/>
      <c r="BO35" s="5"/>
      <c r="BP35" s="5"/>
      <c r="BQ35" s="5"/>
      <c r="BR35" s="5"/>
      <c r="BS35" s="5"/>
      <c r="BT35" s="5"/>
      <c r="BU35" s="5"/>
      <c r="BV35" s="5"/>
      <c r="BW35" s="5"/>
      <c r="BX35" s="5"/>
      <c r="BY35" s="5"/>
      <c r="BZ35" s="5"/>
      <c r="CA35" s="5"/>
      <c r="CB35" s="5"/>
      <c r="CC35" s="5"/>
      <c r="CD35" s="5"/>
      <c r="CE35" s="5"/>
      <c r="CF35" s="5"/>
      <c r="CG35" s="5"/>
      <c r="CH35" s="5"/>
      <c r="CI35" s="5"/>
      <c r="CJ35" s="5"/>
      <c r="CK35" s="5"/>
      <c r="CL35" s="5"/>
      <c r="CM35" s="5"/>
      <c r="CN35" s="5"/>
      <c r="CO35" s="5"/>
      <c r="CP35" s="5"/>
      <c r="CQ35" s="5"/>
      <c r="CR35" s="5"/>
      <c r="CS35" s="5"/>
      <c r="CT35" s="5"/>
      <c r="CU35" s="5"/>
      <c r="CV35" s="5"/>
      <c r="CW35" s="5"/>
      <c r="CX35" s="5"/>
      <c r="CY35" s="5"/>
      <c r="CZ35" s="5"/>
      <c r="DA35" s="5"/>
      <c r="DB35" s="5"/>
      <c r="DC35" s="5"/>
      <c r="DD35" s="5"/>
      <c r="DE35" s="5"/>
      <c r="DF35" s="5"/>
      <c r="DG35" s="5"/>
      <c r="DH35" s="5"/>
      <c r="DI35" s="5"/>
      <c r="DJ35" s="5"/>
      <c r="DK35" s="5"/>
      <c r="DL35" s="5"/>
      <c r="DM35" s="5"/>
      <c r="DN35" s="5"/>
      <c r="DO35" s="5"/>
      <c r="DP35" s="5"/>
      <c r="DQ35" s="5"/>
      <c r="DR35" s="5"/>
      <c r="DS35" s="5"/>
      <c r="DT35" s="5"/>
      <c r="DU35" s="5"/>
      <c r="DV35" s="5"/>
      <c r="DW35" s="5"/>
      <c r="DX35" s="5"/>
      <c r="DY35" s="5"/>
      <c r="DZ35" s="5"/>
      <c r="EA35" s="5"/>
      <c r="EB35" s="5"/>
      <c r="EC35" s="5"/>
      <c r="ED35" s="5"/>
      <c r="EE35" s="5"/>
      <c r="EF35" s="5"/>
      <c r="EG35" s="5"/>
      <c r="EH35" s="5"/>
      <c r="EI35" s="5"/>
      <c r="EJ35" s="5"/>
      <c r="EK35" s="5"/>
      <c r="EL35" s="5"/>
      <c r="EM35" s="5"/>
      <c r="EN35" s="5"/>
      <c r="EO35" s="5"/>
      <c r="EP35" s="5"/>
      <c r="EQ35" s="5"/>
      <c r="ER35" s="5"/>
      <c r="ES35" s="5"/>
      <c r="ET35" s="5"/>
      <c r="EU35" s="5"/>
      <c r="EV35" s="5"/>
      <c r="EW35" s="5"/>
      <c r="EX35" s="5"/>
      <c r="EY35" s="5"/>
      <c r="EZ35" s="5"/>
      <c r="FA35" s="5"/>
      <c r="FB35" s="5"/>
      <c r="FC35" s="5"/>
      <c r="FD35" s="5"/>
      <c r="FE35" s="5"/>
      <c r="FF35" s="5"/>
      <c r="FG35" s="5"/>
      <c r="FH35" s="5"/>
      <c r="FI35" s="5"/>
      <c r="FJ35" s="5"/>
      <c r="FK35" s="5"/>
      <c r="FL35" s="5"/>
      <c r="FM35" s="5"/>
      <c r="FN35" s="5"/>
      <c r="FO35" s="5"/>
      <c r="FP35" s="5"/>
      <c r="FQ35" s="5"/>
      <c r="FR35" s="5"/>
      <c r="FS35" s="5"/>
      <c r="FT35" s="5"/>
      <c r="FU35" s="5"/>
      <c r="FV35" s="5"/>
      <c r="FW35" s="5"/>
      <c r="FX35" s="5"/>
      <c r="FY35" s="5"/>
      <c r="FZ35" s="5"/>
      <c r="GA35" s="5"/>
      <c r="GB35" s="5"/>
      <c r="GC35" s="5"/>
      <c r="GD35" s="5"/>
      <c r="GE35" s="5"/>
      <c r="GF35" s="5"/>
      <c r="GG35" s="5"/>
      <c r="GH35" s="5"/>
      <c r="GI35" s="5"/>
      <c r="GJ35" s="5"/>
      <c r="GK35" s="5"/>
      <c r="GL35" s="5"/>
      <c r="GM35" s="5"/>
      <c r="GN35" s="5"/>
      <c r="GO35" s="5"/>
      <c r="GP35" s="5"/>
      <c r="GQ35" s="5"/>
      <c r="GR35" s="5"/>
      <c r="GS35" s="5"/>
      <c r="GT35" s="5"/>
      <c r="GU35" s="5"/>
      <c r="GV35" s="5"/>
      <c r="GW35" s="5"/>
      <c r="GX35" s="5"/>
      <c r="GY35" s="5"/>
      <c r="GZ35" s="5"/>
      <c r="HA35" s="5"/>
      <c r="HB35" s="5"/>
      <c r="HC35" s="5"/>
      <c r="HD35" s="5"/>
      <c r="HE35" s="5"/>
      <c r="HF35" s="5"/>
      <c r="HG35" s="5"/>
      <c r="HH35" s="5"/>
      <c r="HI35" s="5"/>
      <c r="HJ35" s="5"/>
      <c r="HK35" s="5"/>
      <c r="HL35" s="5"/>
      <c r="HM35" s="5"/>
      <c r="HN35" s="5"/>
      <c r="HO35" s="5"/>
      <c r="HP35" s="5"/>
      <c r="HQ35" s="5"/>
      <c r="HR35" s="5"/>
      <c r="HS35" s="5"/>
      <c r="HT35" s="5"/>
      <c r="HU35" s="5"/>
      <c r="HV35" s="5"/>
      <c r="HW35" s="5"/>
      <c r="HX35" s="5"/>
      <c r="HY35" s="5"/>
      <c r="HZ35" s="5"/>
      <c r="IA35" s="5"/>
      <c r="IB35" s="5"/>
      <c r="IC35" s="5"/>
      <c r="ID35" s="5"/>
      <c r="IE35" s="5"/>
      <c r="IF35" s="5"/>
      <c r="IG35" s="5"/>
      <c r="IH35" s="5"/>
      <c r="II35" s="5"/>
      <c r="IJ35" s="5"/>
      <c r="IK35" s="5"/>
      <c r="IL35" s="5"/>
      <c r="IM35" s="5"/>
      <c r="IN35" s="5"/>
      <c r="IO35" s="5"/>
      <c r="IP35" s="5"/>
      <c r="IQ35" s="5"/>
      <c r="IR35" s="5"/>
      <c r="IS35" s="5"/>
      <c r="IT35" s="5"/>
      <c r="IU35" s="5"/>
      <c r="IV35" s="5"/>
    </row>
    <row r="36" spans="1:256" s="1126" customFormat="1" ht="15" customHeight="1">
      <c r="A36" s="207"/>
      <c r="B36" s="207"/>
      <c r="C36" s="1112"/>
      <c r="D36" s="29"/>
      <c r="E36" s="29"/>
      <c r="F36" s="29"/>
      <c r="G36" s="29"/>
      <c r="H36" s="29"/>
      <c r="I36" s="29"/>
      <c r="J36" s="29"/>
      <c r="K36" s="29"/>
      <c r="L36" s="29"/>
      <c r="M36" s="29"/>
      <c r="N36" s="29"/>
      <c r="O36" s="29"/>
      <c r="P36" s="29"/>
      <c r="Q36" s="29"/>
      <c r="R36" s="29"/>
      <c r="S36" s="29"/>
      <c r="T36" s="29"/>
      <c r="U36" s="29"/>
      <c r="V36" s="29"/>
      <c r="W36" s="29"/>
      <c r="X36" s="29"/>
      <c r="Y36" s="29"/>
      <c r="Z36" s="29"/>
      <c r="AA36" s="29"/>
      <c r="AB36" s="29"/>
      <c r="AC36" s="29"/>
      <c r="AD36" s="29"/>
      <c r="AE36" s="29"/>
      <c r="AF36" s="29"/>
      <c r="AG36" s="29"/>
      <c r="AH36" s="29"/>
      <c r="AI36" s="29"/>
      <c r="AJ36" s="29"/>
      <c r="AK36" s="29"/>
      <c r="AL36" s="29"/>
      <c r="AM36" s="29"/>
      <c r="AN36" s="29"/>
      <c r="AO36" s="29"/>
      <c r="AP36" s="29"/>
      <c r="AQ36" s="29"/>
      <c r="AR36" s="29"/>
      <c r="AS36" s="29"/>
      <c r="AT36" s="29"/>
      <c r="AU36" s="29"/>
      <c r="AV36" s="29"/>
      <c r="AW36" s="29"/>
      <c r="AX36" s="29"/>
      <c r="AY36" s="29"/>
      <c r="AZ36" s="29"/>
      <c r="BA36" s="29"/>
      <c r="BB36" s="29"/>
      <c r="BC36" s="29"/>
      <c r="BD36" s="29"/>
      <c r="BE36" s="29"/>
      <c r="BF36" s="29"/>
      <c r="BG36" s="29"/>
      <c r="BH36" s="29"/>
      <c r="BI36" s="29"/>
      <c r="BJ36" s="29"/>
      <c r="BK36" s="29"/>
      <c r="BL36" s="29"/>
      <c r="BM36" s="29"/>
      <c r="BN36" s="29"/>
      <c r="BO36" s="29"/>
      <c r="BP36" s="29"/>
      <c r="BQ36" s="29"/>
      <c r="BR36" s="29"/>
      <c r="BS36" s="29"/>
      <c r="BT36" s="29"/>
      <c r="BU36" s="29"/>
      <c r="BV36" s="29"/>
      <c r="BW36" s="29"/>
      <c r="BX36" s="29"/>
      <c r="BY36" s="29"/>
      <c r="BZ36" s="29"/>
      <c r="CA36" s="29"/>
      <c r="CB36" s="29"/>
      <c r="CC36" s="29"/>
      <c r="CD36" s="29"/>
      <c r="CE36" s="29"/>
      <c r="CF36" s="29"/>
      <c r="CG36" s="29"/>
      <c r="CH36" s="29"/>
      <c r="CI36" s="29"/>
      <c r="CJ36" s="29"/>
      <c r="CK36" s="29"/>
      <c r="CL36" s="29"/>
      <c r="CM36" s="29"/>
      <c r="CN36" s="29"/>
      <c r="CO36" s="29"/>
      <c r="CP36" s="29"/>
      <c r="CQ36" s="29"/>
      <c r="CR36" s="29"/>
      <c r="CS36" s="29"/>
      <c r="CT36" s="29"/>
      <c r="CU36" s="29"/>
      <c r="CV36" s="29"/>
      <c r="CW36" s="29"/>
      <c r="CX36" s="29"/>
      <c r="CY36" s="29"/>
      <c r="CZ36" s="29"/>
      <c r="DA36" s="29"/>
      <c r="DB36" s="29"/>
      <c r="DC36" s="29"/>
      <c r="DD36" s="29"/>
      <c r="DE36" s="29"/>
      <c r="DF36" s="29"/>
      <c r="DG36" s="29"/>
      <c r="DH36" s="29"/>
      <c r="DI36" s="29"/>
      <c r="DJ36" s="29"/>
      <c r="DK36" s="29"/>
      <c r="DL36" s="29"/>
      <c r="DM36" s="29"/>
      <c r="DN36" s="29"/>
      <c r="DO36" s="29"/>
      <c r="DP36" s="29"/>
      <c r="DQ36" s="29"/>
      <c r="DR36" s="29"/>
      <c r="DS36" s="29"/>
      <c r="DT36" s="29"/>
      <c r="DU36" s="29"/>
      <c r="DV36" s="29"/>
      <c r="DW36" s="29"/>
      <c r="DX36" s="29"/>
      <c r="DY36" s="29"/>
      <c r="DZ36" s="29"/>
      <c r="EA36" s="29"/>
      <c r="EB36" s="29"/>
      <c r="EC36" s="29"/>
      <c r="ED36" s="29"/>
      <c r="EE36" s="29"/>
      <c r="EF36" s="29"/>
      <c r="EG36" s="29"/>
      <c r="EH36" s="29"/>
      <c r="EI36" s="29"/>
      <c r="EJ36" s="29"/>
      <c r="EK36" s="29"/>
      <c r="EL36" s="29"/>
      <c r="EM36" s="29"/>
      <c r="EN36" s="29"/>
      <c r="EO36" s="29"/>
      <c r="EP36" s="29"/>
      <c r="EQ36" s="29"/>
      <c r="ER36" s="29"/>
      <c r="ES36" s="29"/>
      <c r="ET36" s="29"/>
      <c r="EU36" s="29"/>
      <c r="EV36" s="29"/>
      <c r="EW36" s="29"/>
      <c r="EX36" s="29"/>
      <c r="EY36" s="29"/>
      <c r="EZ36" s="29"/>
      <c r="FA36" s="29"/>
      <c r="FB36" s="29"/>
      <c r="FC36" s="29"/>
      <c r="FD36" s="29"/>
      <c r="FE36" s="29"/>
      <c r="FF36" s="29"/>
      <c r="FG36" s="29"/>
      <c r="FH36" s="29"/>
      <c r="FI36" s="29"/>
      <c r="FJ36" s="29"/>
      <c r="FK36" s="29"/>
      <c r="FL36" s="29"/>
      <c r="FM36" s="29"/>
      <c r="FN36" s="29"/>
      <c r="FO36" s="29"/>
      <c r="FP36" s="29"/>
      <c r="FQ36" s="29"/>
      <c r="FR36" s="29"/>
      <c r="FS36" s="29"/>
      <c r="FT36" s="29"/>
      <c r="FU36" s="29"/>
      <c r="FV36" s="29"/>
      <c r="FW36" s="29"/>
      <c r="FX36" s="29"/>
      <c r="FY36" s="29"/>
      <c r="FZ36" s="29"/>
      <c r="GA36" s="29"/>
      <c r="GB36" s="29"/>
      <c r="GC36" s="29"/>
      <c r="GD36" s="29"/>
      <c r="GE36" s="29"/>
      <c r="GF36" s="29"/>
      <c r="GG36" s="29"/>
      <c r="GH36" s="29"/>
      <c r="GI36" s="29"/>
      <c r="GJ36" s="29"/>
      <c r="GK36" s="29"/>
      <c r="GL36" s="29"/>
      <c r="GM36" s="29"/>
      <c r="GN36" s="29"/>
      <c r="GO36" s="29"/>
      <c r="GP36" s="29"/>
      <c r="GQ36" s="29"/>
      <c r="GR36" s="29"/>
      <c r="GS36" s="29"/>
      <c r="GT36" s="29"/>
      <c r="GU36" s="29"/>
      <c r="GV36" s="29"/>
      <c r="GW36" s="29"/>
      <c r="GX36" s="29"/>
      <c r="GY36" s="29"/>
      <c r="GZ36" s="29"/>
      <c r="HA36" s="29"/>
      <c r="HB36" s="29"/>
      <c r="HC36" s="29"/>
      <c r="HD36" s="29"/>
      <c r="HE36" s="29"/>
      <c r="HF36" s="29"/>
      <c r="HG36" s="29"/>
      <c r="HH36" s="29"/>
      <c r="HI36" s="29"/>
      <c r="HJ36" s="29"/>
      <c r="HK36" s="29"/>
      <c r="HL36" s="29"/>
      <c r="HM36" s="29"/>
      <c r="HN36" s="29"/>
      <c r="HO36" s="29"/>
      <c r="HP36" s="29"/>
      <c r="HQ36" s="29"/>
      <c r="HR36" s="29"/>
      <c r="HS36" s="29"/>
      <c r="HT36" s="29"/>
      <c r="HU36" s="29"/>
      <c r="HV36" s="29"/>
      <c r="HW36" s="29"/>
      <c r="HX36" s="29"/>
      <c r="HY36" s="29"/>
      <c r="HZ36" s="29"/>
      <c r="IA36" s="29"/>
      <c r="IB36" s="29"/>
      <c r="IC36" s="29"/>
      <c r="ID36" s="29"/>
      <c r="IE36" s="29"/>
      <c r="IF36" s="29"/>
      <c r="IG36" s="29"/>
      <c r="IH36" s="29"/>
      <c r="II36" s="29"/>
      <c r="IJ36" s="29"/>
      <c r="IK36" s="29"/>
      <c r="IL36" s="29"/>
      <c r="IM36" s="29"/>
      <c r="IN36" s="29"/>
      <c r="IO36" s="29"/>
      <c r="IP36" s="29"/>
      <c r="IQ36" s="29"/>
      <c r="IR36" s="29"/>
      <c r="IS36" s="29"/>
      <c r="IT36" s="29"/>
      <c r="IU36" s="29"/>
      <c r="IV36" s="29"/>
    </row>
    <row r="37" spans="1:256" s="1126" customFormat="1" ht="15" customHeight="1">
      <c r="A37" s="207"/>
      <c r="B37" s="207"/>
      <c r="C37" s="1112"/>
      <c r="D37" s="1126" t="s">
        <v>1229</v>
      </c>
    </row>
    <row r="38" spans="1:256" s="1126" customFormat="1" ht="15" customHeight="1">
      <c r="A38" s="207"/>
      <c r="B38" s="207"/>
      <c r="C38" s="1112"/>
      <c r="E38" s="1126" t="s">
        <v>1230</v>
      </c>
      <c r="AA38" s="1126">
        <v>427115342.14999998</v>
      </c>
      <c r="AB38" s="1126">
        <v>379879884.54236341</v>
      </c>
      <c r="AC38" s="1126">
        <v>382446684.41006041</v>
      </c>
      <c r="AD38" s="1126">
        <v>386686328.15495729</v>
      </c>
      <c r="AE38" s="1126">
        <v>375477171.05987406</v>
      </c>
      <c r="AF38" s="1126">
        <v>373846639.58866119</v>
      </c>
      <c r="AG38" s="1126">
        <v>363262392.66895914</v>
      </c>
      <c r="AH38" s="1126">
        <v>356482662.67849159</v>
      </c>
      <c r="AI38" s="1126">
        <v>331977181.76502109</v>
      </c>
      <c r="AJ38" s="1126">
        <v>318193607.25762391</v>
      </c>
      <c r="AK38" s="1126">
        <v>316585727.93433547</v>
      </c>
      <c r="AL38" s="1126">
        <v>341221873.17179441</v>
      </c>
      <c r="AM38" s="1126">
        <v>351363227.96352434</v>
      </c>
      <c r="AN38" s="1126">
        <v>444200610.73167896</v>
      </c>
      <c r="AO38" s="1126">
        <v>1128678403.5230131</v>
      </c>
      <c r="AP38" s="1126">
        <v>2250762087.8392396</v>
      </c>
      <c r="AQ38" s="1126">
        <v>3583319198.1788335</v>
      </c>
    </row>
    <row r="39" spans="1:256" s="1126" customFormat="1" ht="15" customHeight="1">
      <c r="A39" s="207"/>
      <c r="B39" s="207"/>
      <c r="C39" s="1112"/>
      <c r="E39" s="1126" t="s">
        <v>1218</v>
      </c>
    </row>
    <row r="40" spans="1:256" s="1126" customFormat="1" ht="15" customHeight="1">
      <c r="A40" s="207"/>
      <c r="B40" s="207"/>
      <c r="C40" s="1112"/>
      <c r="F40" s="1028" t="s">
        <v>1231</v>
      </c>
      <c r="P40" s="1028"/>
      <c r="Q40" s="1028"/>
      <c r="R40" s="1028"/>
      <c r="S40" s="1028"/>
      <c r="T40" s="1028"/>
      <c r="U40" s="1028"/>
      <c r="V40" s="1028"/>
      <c r="W40" s="1028"/>
      <c r="X40" s="1028"/>
      <c r="Y40" s="1028"/>
      <c r="Z40" s="1028"/>
      <c r="AA40" s="1028">
        <v>1636708772.8774419</v>
      </c>
      <c r="AB40" s="1028">
        <v>1511910779.9606934</v>
      </c>
      <c r="AC40" s="1028">
        <v>1514149566.7545726</v>
      </c>
      <c r="AD40" s="1028">
        <v>1526039407.052434</v>
      </c>
      <c r="AE40" s="1028">
        <v>1571454713.3075385</v>
      </c>
      <c r="AF40" s="1028">
        <v>1622196134.1759586</v>
      </c>
      <c r="AG40" s="1028">
        <v>1697363929.3188553</v>
      </c>
      <c r="AH40" s="1028">
        <v>1773908052.9723237</v>
      </c>
      <c r="AI40" s="1028">
        <v>1869905567.175282</v>
      </c>
      <c r="AJ40" s="1028">
        <v>1960502547.874249</v>
      </c>
      <c r="AK40" s="1028">
        <v>2056000595.5454807</v>
      </c>
      <c r="AL40" s="1028">
        <v>2145187774.8532052</v>
      </c>
      <c r="AM40" s="1028">
        <v>2430706586.2719817</v>
      </c>
      <c r="AN40" s="1028">
        <v>3244398224.7907948</v>
      </c>
      <c r="AO40" s="1028">
        <v>3745421308.6956649</v>
      </c>
      <c r="AP40" s="1028">
        <v>4015516780.780498</v>
      </c>
      <c r="AQ40" s="1028">
        <v>4082306473.4386439</v>
      </c>
    </row>
    <row r="41" spans="1:256" s="1126" customFormat="1" ht="15" customHeight="1">
      <c r="A41" s="207"/>
      <c r="B41" s="207"/>
      <c r="C41" s="1112"/>
      <c r="F41" s="1028" t="s">
        <v>1232</v>
      </c>
      <c r="P41" s="1028"/>
      <c r="Q41" s="1028"/>
      <c r="R41" s="1028"/>
      <c r="S41" s="1028"/>
      <c r="T41" s="1028"/>
      <c r="U41" s="1028"/>
      <c r="V41" s="1028"/>
      <c r="W41" s="1028"/>
      <c r="X41" s="1028"/>
      <c r="Y41" s="1028"/>
      <c r="Z41" s="1028"/>
      <c r="AA41" s="1028">
        <v>2287350.6956734061</v>
      </c>
      <c r="AB41" s="1028">
        <v>4383329.4636394382</v>
      </c>
      <c r="AC41" s="1028">
        <v>7691073.758234024</v>
      </c>
      <c r="AD41" s="1028">
        <v>9526547.5710011721</v>
      </c>
      <c r="AE41" s="1028">
        <v>9366059.8225722909</v>
      </c>
      <c r="AF41" s="1028">
        <v>9213383.0445185304</v>
      </c>
      <c r="AG41" s="1028">
        <v>8996344.6371073723</v>
      </c>
      <c r="AH41" s="1028">
        <v>8605299.8675110936</v>
      </c>
      <c r="AI41" s="1028">
        <v>8126711.6009628177</v>
      </c>
      <c r="AJ41" s="1028">
        <v>7934328.4479307532</v>
      </c>
      <c r="AK41" s="1028">
        <v>8222166.7804342508</v>
      </c>
      <c r="AL41" s="1028">
        <v>8656862.8906125426</v>
      </c>
      <c r="AM41" s="1028">
        <v>9944030.0708521008</v>
      </c>
      <c r="AN41" s="1028">
        <v>19659963.732405305</v>
      </c>
      <c r="AO41" s="1028">
        <v>42240806.122959375</v>
      </c>
      <c r="AP41" s="1028">
        <v>72922218.082596302</v>
      </c>
      <c r="AQ41" s="1028">
        <v>106390779.96831417</v>
      </c>
    </row>
    <row r="42" spans="1:256" s="1126" customFormat="1" ht="15" customHeight="1">
      <c r="A42" s="207"/>
      <c r="B42" s="207"/>
      <c r="C42" s="1112"/>
      <c r="F42" s="1126" t="s">
        <v>37</v>
      </c>
      <c r="AA42" s="1126">
        <v>1638996123.5731153</v>
      </c>
      <c r="AB42" s="1126">
        <v>1516294109.4243329</v>
      </c>
      <c r="AC42" s="1126">
        <v>1521840640.5128067</v>
      </c>
      <c r="AD42" s="1126">
        <v>1535565954.623435</v>
      </c>
      <c r="AE42" s="1126">
        <v>1580820773.1301107</v>
      </c>
      <c r="AF42" s="1126">
        <v>1631409517.2204771</v>
      </c>
      <c r="AG42" s="1126">
        <v>1706360273.9559627</v>
      </c>
      <c r="AH42" s="1126">
        <v>1782513352.8398347</v>
      </c>
      <c r="AI42" s="1126">
        <v>1878032278.7762449</v>
      </c>
      <c r="AJ42" s="1126">
        <v>1968436876.3221798</v>
      </c>
      <c r="AK42" s="1126">
        <v>2064222762.3259149</v>
      </c>
      <c r="AL42" s="1126">
        <v>2153844637.7438178</v>
      </c>
      <c r="AM42" s="1126">
        <v>2440650616.342834</v>
      </c>
      <c r="AN42" s="1126">
        <v>3264058188.5232</v>
      </c>
      <c r="AO42" s="1126">
        <v>3787662114.8186245</v>
      </c>
      <c r="AP42" s="1126">
        <v>4088438998.8630943</v>
      </c>
      <c r="AQ42" s="1126">
        <v>4188697253.4069581</v>
      </c>
    </row>
    <row r="43" spans="1:256" s="1126" customFormat="1" ht="15" customHeight="1">
      <c r="A43" s="207"/>
      <c r="B43" s="207"/>
      <c r="C43" s="1112"/>
      <c r="E43" s="1126" t="s">
        <v>1233</v>
      </c>
    </row>
    <row r="44" spans="1:256" s="1028" customFormat="1" ht="15" customHeight="1">
      <c r="A44" s="207"/>
      <c r="B44" s="207"/>
      <c r="C44" s="1131"/>
      <c r="F44" s="1028" t="s">
        <v>1234</v>
      </c>
      <c r="AA44" s="1028">
        <v>-1686231581.180752</v>
      </c>
      <c r="AB44" s="1028">
        <v>-1513727309.5566359</v>
      </c>
      <c r="AC44" s="1028">
        <v>-1517600996.7679098</v>
      </c>
      <c r="AD44" s="1028">
        <v>-1546775111.7185183</v>
      </c>
      <c r="AE44" s="1028">
        <v>-1582451304.6013236</v>
      </c>
      <c r="AF44" s="1028">
        <v>-1641993764.1401792</v>
      </c>
      <c r="AG44" s="1028">
        <v>-1713140003.9464302</v>
      </c>
      <c r="AH44" s="1028">
        <v>-1807018833.7533052</v>
      </c>
      <c r="AI44" s="1028">
        <v>-1891815853.2836421</v>
      </c>
      <c r="AJ44" s="1028">
        <v>-1970044755.645468</v>
      </c>
      <c r="AK44" s="1028">
        <v>-2039586617.0884557</v>
      </c>
      <c r="AL44" s="1028">
        <v>-2143703282.9520879</v>
      </c>
      <c r="AM44" s="1028">
        <v>-2347813233.5746794</v>
      </c>
      <c r="AN44" s="1028">
        <v>-2579580395.7318659</v>
      </c>
      <c r="AO44" s="1028">
        <v>-2665578430.502398</v>
      </c>
      <c r="AP44" s="1028">
        <v>-2755881888.5235</v>
      </c>
      <c r="AQ44" s="1028">
        <v>-2843629962.0005245</v>
      </c>
    </row>
    <row r="45" spans="1:256" s="1028" customFormat="1" ht="15" customHeight="1">
      <c r="A45" s="207"/>
      <c r="B45" s="207"/>
      <c r="C45" s="1131"/>
      <c r="F45" s="1028" t="s">
        <v>1235</v>
      </c>
      <c r="AA45" s="1028">
        <v>0</v>
      </c>
      <c r="AB45" s="1028">
        <v>0</v>
      </c>
      <c r="AC45" s="1028">
        <v>0</v>
      </c>
      <c r="AD45" s="1028">
        <v>0</v>
      </c>
      <c r="AE45" s="1028">
        <v>0</v>
      </c>
      <c r="AF45" s="1028">
        <v>0</v>
      </c>
      <c r="AG45" s="1028">
        <v>0</v>
      </c>
      <c r="AH45" s="1028">
        <v>0</v>
      </c>
      <c r="AI45" s="1028">
        <v>0</v>
      </c>
      <c r="AJ45" s="1028">
        <v>0</v>
      </c>
      <c r="AK45" s="1028">
        <v>0</v>
      </c>
      <c r="AL45" s="1028">
        <v>0</v>
      </c>
      <c r="AM45" s="1028">
        <v>0</v>
      </c>
      <c r="AN45" s="1028">
        <v>0</v>
      </c>
      <c r="AO45" s="1028">
        <v>0</v>
      </c>
      <c r="AP45" s="1028">
        <v>0</v>
      </c>
      <c r="AQ45" s="1028">
        <v>0</v>
      </c>
    </row>
    <row r="46" spans="1:256" s="1126" customFormat="1" ht="15" customHeight="1">
      <c r="A46" s="207"/>
      <c r="B46" s="207"/>
      <c r="C46" s="1131"/>
      <c r="E46" s="1126" t="s">
        <v>1236</v>
      </c>
      <c r="AA46" s="1126">
        <v>377592533.84668994</v>
      </c>
      <c r="AB46" s="1126">
        <v>378063354.94642091</v>
      </c>
      <c r="AC46" s="1126">
        <v>378995254.39672327</v>
      </c>
      <c r="AD46" s="1126">
        <v>365950623.488873</v>
      </c>
      <c r="AE46" s="1126">
        <v>364480579.76608896</v>
      </c>
      <c r="AF46" s="1126">
        <v>354049009.62444067</v>
      </c>
      <c r="AG46" s="1126">
        <v>347486318.04138422</v>
      </c>
      <c r="AH46" s="1126">
        <v>323371881.89751005</v>
      </c>
      <c r="AI46" s="1126">
        <v>310066895.6566608</v>
      </c>
      <c r="AJ46" s="1126">
        <v>308651399.48640513</v>
      </c>
      <c r="AK46" s="1126">
        <v>332999706.39136076</v>
      </c>
      <c r="AL46" s="1126">
        <v>342706365.07291174</v>
      </c>
      <c r="AM46" s="1126">
        <v>434256580.66082668</v>
      </c>
      <c r="AN46" s="1126">
        <v>1109018439.7906079</v>
      </c>
      <c r="AO46" s="1126">
        <v>2208521281.7162795</v>
      </c>
      <c r="AP46" s="1126">
        <v>3510396980.0962377</v>
      </c>
      <c r="AQ46" s="1126">
        <v>4821995709.6169529</v>
      </c>
    </row>
    <row r="47" spans="1:256" s="1126" customFormat="1" ht="15" customHeight="1">
      <c r="A47" s="207"/>
      <c r="B47" s="207"/>
      <c r="C47" s="1131"/>
      <c r="E47" s="1126" t="s">
        <v>1227</v>
      </c>
      <c r="N47" s="1132">
        <v>390739598.56000006</v>
      </c>
      <c r="O47" s="1132">
        <v>320921462.82999998</v>
      </c>
      <c r="P47" s="1132">
        <v>411732648.35000002</v>
      </c>
      <c r="Q47" s="1132">
        <v>364545256.08000004</v>
      </c>
      <c r="R47" s="1132">
        <v>338568935.72000003</v>
      </c>
      <c r="S47" s="1132">
        <v>257677008.01000002</v>
      </c>
      <c r="T47" s="1132">
        <v>290358118.51999998</v>
      </c>
      <c r="U47" s="1132">
        <v>285411958.19000006</v>
      </c>
      <c r="V47" s="1132">
        <v>324142338.89999998</v>
      </c>
      <c r="W47" s="1132">
        <v>296542307.79000002</v>
      </c>
      <c r="X47" s="1132">
        <v>246177004.82999998</v>
      </c>
      <c r="Y47" s="1132">
        <v>317830241.13999999</v>
      </c>
      <c r="Z47" s="1132">
        <v>427115342.14999998</v>
      </c>
      <c r="AA47" s="1126">
        <v>379879884.54236341</v>
      </c>
      <c r="AB47" s="1126">
        <v>382446684.41006041</v>
      </c>
      <c r="AC47" s="1126">
        <v>386686328.15495729</v>
      </c>
      <c r="AD47" s="1126">
        <v>375477171.05987406</v>
      </c>
      <c r="AE47" s="1126">
        <v>373846639.58866119</v>
      </c>
      <c r="AF47" s="1126">
        <v>363262392.66895914</v>
      </c>
      <c r="AG47" s="1126">
        <v>356482662.67849159</v>
      </c>
      <c r="AH47" s="1126">
        <v>331977181.76502109</v>
      </c>
      <c r="AI47" s="1126">
        <v>318193607.25762391</v>
      </c>
      <c r="AJ47" s="1126">
        <v>316585727.93433547</v>
      </c>
      <c r="AK47" s="1126">
        <v>341221873.17179441</v>
      </c>
      <c r="AL47" s="1126">
        <v>351363227.96352434</v>
      </c>
      <c r="AM47" s="1126">
        <v>444200610.73167896</v>
      </c>
      <c r="AN47" s="1126">
        <v>1128678403.5230131</v>
      </c>
      <c r="AO47" s="1126">
        <v>2250762087.8392396</v>
      </c>
      <c r="AP47" s="1126">
        <v>3583319198.1788335</v>
      </c>
      <c r="AQ47" s="1126">
        <v>4928386489.5852671</v>
      </c>
    </row>
    <row r="48" spans="1:256" s="1126" customFormat="1" ht="15" customHeight="1">
      <c r="A48" s="207"/>
      <c r="B48" s="207">
        <v>0</v>
      </c>
      <c r="C48" s="1131"/>
      <c r="E48" s="1028" t="s">
        <v>1237</v>
      </c>
      <c r="AA48" s="1126">
        <v>0</v>
      </c>
      <c r="AB48" s="1126">
        <v>0</v>
      </c>
      <c r="AC48" s="1126">
        <v>0</v>
      </c>
      <c r="AD48" s="1126">
        <v>0</v>
      </c>
      <c r="AE48" s="1126">
        <v>0</v>
      </c>
      <c r="AF48" s="1126">
        <v>0</v>
      </c>
      <c r="AG48" s="1126">
        <v>0</v>
      </c>
      <c r="AH48" s="1126">
        <v>0</v>
      </c>
      <c r="AI48" s="1126">
        <v>0</v>
      </c>
      <c r="AJ48" s="1126">
        <v>0</v>
      </c>
      <c r="AK48" s="1126">
        <v>0</v>
      </c>
      <c r="AL48" s="1126">
        <v>0</v>
      </c>
      <c r="AM48" s="1126">
        <v>0</v>
      </c>
      <c r="AN48" s="1126">
        <v>0</v>
      </c>
      <c r="AO48" s="1126">
        <v>0</v>
      </c>
      <c r="AP48" s="1126">
        <v>0</v>
      </c>
      <c r="AQ48" s="1126">
        <v>0</v>
      </c>
    </row>
    <row r="49" spans="1:256" s="1126" customFormat="1" ht="15" customHeight="1">
      <c r="A49" s="207"/>
      <c r="B49" s="207"/>
      <c r="C49" s="1112"/>
      <c r="D49" s="29"/>
      <c r="E49" s="29"/>
      <c r="F49" s="29"/>
      <c r="G49" s="29"/>
      <c r="H49" s="29"/>
      <c r="I49" s="29"/>
      <c r="J49" s="29"/>
      <c r="K49" s="29"/>
      <c r="L49" s="29"/>
      <c r="M49" s="29"/>
      <c r="N49" s="29"/>
      <c r="O49" s="29"/>
      <c r="P49" s="29"/>
      <c r="Q49" s="29"/>
      <c r="R49" s="29"/>
      <c r="S49" s="29"/>
      <c r="T49" s="29"/>
      <c r="U49" s="29"/>
      <c r="V49" s="29"/>
      <c r="W49" s="29"/>
      <c r="X49" s="29"/>
      <c r="Y49" s="29"/>
      <c r="Z49" s="29"/>
      <c r="AA49" s="29"/>
      <c r="AB49" s="29"/>
      <c r="AC49" s="29"/>
      <c r="AD49" s="29"/>
      <c r="AE49" s="29"/>
      <c r="AF49" s="29"/>
      <c r="AG49" s="29"/>
      <c r="AH49" s="29"/>
      <c r="AI49" s="29"/>
      <c r="AJ49" s="29"/>
      <c r="AK49" s="29"/>
      <c r="AL49" s="29"/>
      <c r="AM49" s="29"/>
      <c r="AN49" s="29"/>
      <c r="AO49" s="29"/>
      <c r="AP49" s="29"/>
      <c r="AQ49" s="29"/>
      <c r="AR49" s="29"/>
      <c r="AS49" s="29"/>
      <c r="AT49" s="29"/>
      <c r="AU49" s="29"/>
      <c r="AV49" s="29"/>
      <c r="AW49" s="29"/>
      <c r="AX49" s="29"/>
      <c r="AY49" s="29"/>
      <c r="AZ49" s="29"/>
      <c r="BA49" s="29"/>
      <c r="BB49" s="29"/>
      <c r="BC49" s="29"/>
      <c r="BD49" s="29"/>
      <c r="BE49" s="29"/>
      <c r="BF49" s="29"/>
      <c r="BG49" s="29"/>
      <c r="BH49" s="29"/>
      <c r="BI49" s="29"/>
      <c r="BJ49" s="29"/>
      <c r="BK49" s="29"/>
      <c r="BL49" s="29"/>
      <c r="BM49" s="29"/>
      <c r="BN49" s="29"/>
      <c r="BO49" s="29"/>
      <c r="BP49" s="29"/>
      <c r="BQ49" s="29"/>
      <c r="BR49" s="29"/>
      <c r="BS49" s="29"/>
      <c r="BT49" s="29"/>
      <c r="BU49" s="29"/>
      <c r="BV49" s="29"/>
      <c r="BW49" s="29"/>
      <c r="BX49" s="29"/>
      <c r="BY49" s="29"/>
      <c r="BZ49" s="29"/>
      <c r="CA49" s="29"/>
      <c r="CB49" s="29"/>
      <c r="CC49" s="29"/>
      <c r="CD49" s="29"/>
      <c r="CE49" s="29"/>
      <c r="CF49" s="29"/>
      <c r="CG49" s="29"/>
      <c r="CH49" s="29"/>
      <c r="CI49" s="29"/>
      <c r="CJ49" s="29"/>
      <c r="CK49" s="29"/>
      <c r="CL49" s="29"/>
      <c r="CM49" s="29"/>
      <c r="CN49" s="29"/>
      <c r="CO49" s="29"/>
      <c r="CP49" s="29"/>
      <c r="CQ49" s="29"/>
      <c r="CR49" s="29"/>
      <c r="CS49" s="29"/>
      <c r="CT49" s="29"/>
      <c r="CU49" s="29"/>
      <c r="CV49" s="29"/>
      <c r="CW49" s="29"/>
      <c r="CX49" s="29"/>
      <c r="CY49" s="29"/>
      <c r="CZ49" s="29"/>
      <c r="DA49" s="29"/>
      <c r="DB49" s="29"/>
      <c r="DC49" s="29"/>
      <c r="DD49" s="29"/>
      <c r="DE49" s="29"/>
      <c r="DF49" s="29"/>
      <c r="DG49" s="29"/>
      <c r="DH49" s="29"/>
      <c r="DI49" s="29"/>
      <c r="DJ49" s="29"/>
      <c r="DK49" s="29"/>
      <c r="DL49" s="29"/>
      <c r="DM49" s="29"/>
      <c r="DN49" s="29"/>
      <c r="DO49" s="29"/>
      <c r="DP49" s="29"/>
      <c r="DQ49" s="29"/>
      <c r="DR49" s="29"/>
      <c r="DS49" s="29"/>
      <c r="DT49" s="29"/>
      <c r="DU49" s="29"/>
      <c r="DV49" s="29"/>
      <c r="DW49" s="29"/>
      <c r="DX49" s="29"/>
      <c r="DY49" s="29"/>
      <c r="DZ49" s="29"/>
      <c r="EA49" s="29"/>
      <c r="EB49" s="29"/>
      <c r="EC49" s="29"/>
      <c r="ED49" s="29"/>
      <c r="EE49" s="29"/>
      <c r="EF49" s="29"/>
      <c r="EG49" s="29"/>
      <c r="EH49" s="29"/>
      <c r="EI49" s="29"/>
      <c r="EJ49" s="29"/>
      <c r="EK49" s="29"/>
      <c r="EL49" s="29"/>
      <c r="EM49" s="29"/>
      <c r="EN49" s="29"/>
      <c r="EO49" s="29"/>
      <c r="EP49" s="29"/>
      <c r="EQ49" s="29"/>
      <c r="ER49" s="29"/>
      <c r="ES49" s="29"/>
      <c r="ET49" s="29"/>
      <c r="EU49" s="29"/>
      <c r="EV49" s="29"/>
      <c r="EW49" s="29"/>
      <c r="EX49" s="29"/>
      <c r="EY49" s="29"/>
      <c r="EZ49" s="29"/>
      <c r="FA49" s="29"/>
      <c r="FB49" s="29"/>
      <c r="FC49" s="29"/>
      <c r="FD49" s="29"/>
      <c r="FE49" s="29"/>
      <c r="FF49" s="29"/>
      <c r="FG49" s="29"/>
      <c r="FH49" s="29"/>
      <c r="FI49" s="29"/>
      <c r="FJ49" s="29"/>
      <c r="FK49" s="29"/>
      <c r="FL49" s="29"/>
      <c r="FM49" s="29"/>
      <c r="FN49" s="29"/>
      <c r="FO49" s="29"/>
      <c r="FP49" s="29"/>
      <c r="FQ49" s="29"/>
      <c r="FR49" s="29"/>
      <c r="FS49" s="29"/>
      <c r="FT49" s="29"/>
      <c r="FU49" s="29"/>
      <c r="FV49" s="29"/>
      <c r="FW49" s="29"/>
      <c r="FX49" s="29"/>
      <c r="FY49" s="29"/>
      <c r="FZ49" s="29"/>
      <c r="GA49" s="29"/>
      <c r="GB49" s="29"/>
      <c r="GC49" s="29"/>
      <c r="GD49" s="29"/>
      <c r="GE49" s="29"/>
      <c r="GF49" s="29"/>
      <c r="GG49" s="29"/>
      <c r="GH49" s="29"/>
      <c r="GI49" s="29"/>
      <c r="GJ49" s="29"/>
      <c r="GK49" s="29"/>
      <c r="GL49" s="29"/>
      <c r="GM49" s="29"/>
      <c r="GN49" s="29"/>
      <c r="GO49" s="29"/>
      <c r="GP49" s="29"/>
      <c r="GQ49" s="29"/>
      <c r="GR49" s="29"/>
      <c r="GS49" s="29"/>
      <c r="GT49" s="29"/>
      <c r="GU49" s="29"/>
      <c r="GV49" s="29"/>
      <c r="GW49" s="29"/>
      <c r="GX49" s="29"/>
      <c r="GY49" s="29"/>
      <c r="GZ49" s="29"/>
      <c r="HA49" s="29"/>
      <c r="HB49" s="29"/>
      <c r="HC49" s="29"/>
      <c r="HD49" s="29"/>
      <c r="HE49" s="29"/>
      <c r="HF49" s="29"/>
      <c r="HG49" s="29"/>
      <c r="HH49" s="29"/>
      <c r="HI49" s="29"/>
      <c r="HJ49" s="29"/>
      <c r="HK49" s="29"/>
      <c r="HL49" s="29"/>
      <c r="HM49" s="29"/>
      <c r="HN49" s="29"/>
      <c r="HO49" s="29"/>
      <c r="HP49" s="29"/>
      <c r="HQ49" s="29"/>
      <c r="HR49" s="29"/>
      <c r="HS49" s="29"/>
      <c r="HT49" s="29"/>
      <c r="HU49" s="29"/>
      <c r="HV49" s="29"/>
      <c r="HW49" s="29"/>
      <c r="HX49" s="29"/>
      <c r="HY49" s="29"/>
      <c r="HZ49" s="29"/>
      <c r="IA49" s="29"/>
      <c r="IB49" s="29"/>
      <c r="IC49" s="29"/>
      <c r="ID49" s="29"/>
      <c r="IE49" s="29"/>
      <c r="IF49" s="29"/>
      <c r="IG49" s="29"/>
      <c r="IH49" s="29"/>
      <c r="II49" s="29"/>
      <c r="IJ49" s="29"/>
      <c r="IK49" s="29"/>
      <c r="IL49" s="29"/>
      <c r="IM49" s="29"/>
      <c r="IN49" s="29"/>
      <c r="IO49" s="29"/>
      <c r="IP49" s="29"/>
      <c r="IQ49" s="29"/>
      <c r="IR49" s="29"/>
      <c r="IS49" s="29"/>
      <c r="IT49" s="29"/>
      <c r="IU49" s="29"/>
      <c r="IV49" s="29"/>
    </row>
    <row r="50" spans="1:256" s="1126" customFormat="1" ht="15" customHeight="1">
      <c r="A50" s="207"/>
      <c r="B50" s="207"/>
      <c r="C50" s="1112"/>
      <c r="E50" s="1126" t="s">
        <v>1238</v>
      </c>
    </row>
    <row r="51" spans="1:256" s="1126" customFormat="1" ht="15" customHeight="1">
      <c r="A51" s="207"/>
      <c r="B51" s="207"/>
      <c r="C51" s="1112"/>
    </row>
    <row r="52" spans="1:256" s="1028" customFormat="1" ht="15" customHeight="1">
      <c r="A52" s="207"/>
      <c r="B52" s="207"/>
      <c r="C52" s="1131"/>
      <c r="F52" s="1126" t="s">
        <v>1239</v>
      </c>
      <c r="AA52" s="1028">
        <v>1636708772.8774419</v>
      </c>
      <c r="AB52" s="1028">
        <v>1511910779.9606934</v>
      </c>
      <c r="AC52" s="1028">
        <v>1514149566.7545726</v>
      </c>
      <c r="AD52" s="1028">
        <v>1526039407.052434</v>
      </c>
      <c r="AE52" s="1028">
        <v>1571454713.3075385</v>
      </c>
      <c r="AF52" s="1028">
        <v>1622196134.1759586</v>
      </c>
      <c r="AG52" s="1028">
        <v>1697363929.3188553</v>
      </c>
      <c r="AH52" s="1028">
        <v>1773908052.9723237</v>
      </c>
      <c r="AI52" s="1028">
        <v>1869905567.175282</v>
      </c>
      <c r="AJ52" s="1028">
        <v>1960502547.874249</v>
      </c>
      <c r="AK52" s="1028">
        <v>2056000595.5454807</v>
      </c>
      <c r="AL52" s="1028">
        <v>2145187774.8532052</v>
      </c>
      <c r="AM52" s="1028">
        <v>2430706586.2719817</v>
      </c>
      <c r="AN52" s="1028">
        <v>3244398224.7907948</v>
      </c>
      <c r="AO52" s="1028">
        <v>3745421308.6956649</v>
      </c>
      <c r="AP52" s="1028">
        <v>4015516780.780498</v>
      </c>
      <c r="AQ52" s="1028">
        <v>4082306473.4386439</v>
      </c>
    </row>
    <row r="53" spans="1:256" s="1126" customFormat="1" ht="15" customHeight="1">
      <c r="A53" s="207"/>
      <c r="B53" s="207"/>
      <c r="C53" s="1112"/>
      <c r="F53" s="1126" t="s">
        <v>1240</v>
      </c>
      <c r="O53" s="1028"/>
      <c r="P53" s="1028"/>
      <c r="Q53" s="1028"/>
      <c r="R53" s="1028"/>
      <c r="S53" s="1028"/>
      <c r="T53" s="1028"/>
      <c r="U53" s="1028"/>
      <c r="V53" s="1028"/>
      <c r="W53" s="1028"/>
      <c r="X53" s="1028"/>
      <c r="Y53" s="1028"/>
      <c r="Z53" s="1028"/>
      <c r="AA53" s="1028"/>
      <c r="AB53" s="1028"/>
      <c r="AC53" s="1028"/>
      <c r="AD53" s="1028"/>
      <c r="AE53" s="1028"/>
      <c r="AF53" s="1028"/>
      <c r="AG53" s="1028"/>
      <c r="AH53" s="1028"/>
      <c r="AI53" s="1028"/>
      <c r="AJ53" s="1028"/>
      <c r="AK53" s="1028"/>
      <c r="AL53" s="1028"/>
      <c r="AM53" s="1028"/>
      <c r="AN53" s="1028"/>
      <c r="AO53" s="1028"/>
      <c r="AP53" s="1028"/>
      <c r="AQ53" s="1028"/>
    </row>
    <row r="54" spans="1:256" s="1126" customFormat="1" ht="15" customHeight="1">
      <c r="A54" s="207"/>
      <c r="B54" s="207"/>
      <c r="C54" s="1112"/>
      <c r="G54" s="1028" t="s">
        <v>498</v>
      </c>
      <c r="H54" s="1028"/>
      <c r="I54" s="1028"/>
      <c r="J54" s="1028"/>
      <c r="K54" s="1028"/>
      <c r="L54" s="1028"/>
      <c r="M54" s="1028"/>
      <c r="O54" s="1028"/>
      <c r="P54" s="1028"/>
      <c r="Q54" s="1028"/>
      <c r="R54" s="1028"/>
      <c r="S54" s="1028"/>
      <c r="T54" s="1028"/>
      <c r="U54" s="1028"/>
      <c r="V54" s="1028"/>
      <c r="W54" s="1028"/>
      <c r="X54" s="1028"/>
      <c r="Y54" s="1028"/>
      <c r="Z54" s="1028"/>
      <c r="AA54" s="1028">
        <v>229115342.15000001</v>
      </c>
      <c r="AB54" s="1028">
        <v>177779884.54236341</v>
      </c>
      <c r="AC54" s="1028">
        <v>177946684.41006041</v>
      </c>
      <c r="AD54" s="1028">
        <v>180286328.15495729</v>
      </c>
      <c r="AE54" s="1028">
        <v>165977171.05987406</v>
      </c>
      <c r="AF54" s="1028">
        <v>158246639.58866119</v>
      </c>
      <c r="AG54" s="1028">
        <v>140062392.66895914</v>
      </c>
      <c r="AH54" s="1028">
        <v>121482662.67849159</v>
      </c>
      <c r="AI54" s="1028">
        <v>87177181.765021086</v>
      </c>
      <c r="AJ54" s="1028">
        <v>66193607.257623442</v>
      </c>
      <c r="AK54" s="1028">
        <v>54085727.934334986</v>
      </c>
      <c r="AL54" s="1028">
        <v>65521873.171793938</v>
      </c>
      <c r="AM54" s="1028">
        <v>71963227.963523865</v>
      </c>
      <c r="AN54" s="1028">
        <v>164800610.73167849</v>
      </c>
      <c r="AO54" s="1028">
        <v>849278403.52301264</v>
      </c>
      <c r="AP54" s="1028">
        <v>1971362087.8392386</v>
      </c>
      <c r="AQ54" s="1028">
        <v>3303919198.1788335</v>
      </c>
    </row>
    <row r="55" spans="1:256" s="1126" customFormat="1" ht="15" customHeight="1">
      <c r="A55" s="207"/>
      <c r="B55" s="207"/>
      <c r="C55" s="1112"/>
      <c r="G55" s="1028" t="s">
        <v>499</v>
      </c>
      <c r="H55" s="1028"/>
      <c r="I55" s="1028"/>
      <c r="J55" s="1028"/>
      <c r="K55" s="1028"/>
      <c r="L55" s="1028"/>
      <c r="M55" s="1028"/>
      <c r="O55" s="1028"/>
      <c r="P55" s="1028"/>
      <c r="Q55" s="1028"/>
      <c r="R55" s="1028"/>
      <c r="S55" s="1028"/>
      <c r="T55" s="1028"/>
      <c r="U55" s="1028"/>
      <c r="V55" s="1028"/>
      <c r="W55" s="1028"/>
      <c r="X55" s="1028"/>
      <c r="Y55" s="1028"/>
      <c r="Z55" s="1028"/>
      <c r="AA55" s="1028">
        <v>198000000</v>
      </c>
      <c r="AB55" s="1028">
        <v>202100000</v>
      </c>
      <c r="AC55" s="1028">
        <v>204500000</v>
      </c>
      <c r="AD55" s="1028">
        <v>206400000</v>
      </c>
      <c r="AE55" s="1028">
        <v>209500000</v>
      </c>
      <c r="AF55" s="1028">
        <v>215600000</v>
      </c>
      <c r="AG55" s="1028">
        <v>223200000</v>
      </c>
      <c r="AH55" s="1028">
        <v>235000000</v>
      </c>
      <c r="AI55" s="1028">
        <v>244800000</v>
      </c>
      <c r="AJ55" s="1028">
        <v>252000000</v>
      </c>
      <c r="AK55" s="1028">
        <v>262500000</v>
      </c>
      <c r="AL55" s="1028">
        <v>275700000</v>
      </c>
      <c r="AM55" s="1028">
        <v>279400000</v>
      </c>
      <c r="AN55" s="1028">
        <v>279400000</v>
      </c>
      <c r="AO55" s="1028">
        <v>279400000</v>
      </c>
      <c r="AP55" s="1028">
        <v>279400000</v>
      </c>
      <c r="AQ55" s="1028">
        <v>279400000</v>
      </c>
    </row>
    <row r="56" spans="1:256" s="1126" customFormat="1" ht="15" customHeight="1">
      <c r="A56" s="207"/>
      <c r="B56" s="207"/>
      <c r="C56" s="1112"/>
      <c r="G56" s="1126" t="s">
        <v>37</v>
      </c>
      <c r="O56" s="1028"/>
      <c r="AA56" s="1126">
        <v>427115342.14999998</v>
      </c>
      <c r="AB56" s="1126">
        <v>379879884.54236341</v>
      </c>
      <c r="AC56" s="1126">
        <v>382446684.41006041</v>
      </c>
      <c r="AD56" s="1126">
        <v>386686328.15495729</v>
      </c>
      <c r="AE56" s="1126">
        <v>375477171.05987406</v>
      </c>
      <c r="AF56" s="1126">
        <v>373846639.58866119</v>
      </c>
      <c r="AG56" s="1126">
        <v>363262392.66895914</v>
      </c>
      <c r="AH56" s="1126">
        <v>356482662.67849159</v>
      </c>
      <c r="AI56" s="1126">
        <v>331977181.76502109</v>
      </c>
      <c r="AJ56" s="1126">
        <v>318193607.25762343</v>
      </c>
      <c r="AK56" s="1126">
        <v>316585727.93433499</v>
      </c>
      <c r="AL56" s="1126">
        <v>341221873.17179394</v>
      </c>
      <c r="AM56" s="1126">
        <v>351363227.96352386</v>
      </c>
      <c r="AN56" s="1126">
        <v>444200610.73167849</v>
      </c>
      <c r="AO56" s="1126">
        <v>1128678403.5230126</v>
      </c>
      <c r="AP56" s="1126">
        <v>2250762087.8392386</v>
      </c>
      <c r="AQ56" s="1126">
        <v>3583319198.1788335</v>
      </c>
    </row>
    <row r="57" spans="1:256" s="1126" customFormat="1" ht="15" customHeight="1">
      <c r="A57" s="207"/>
      <c r="B57" s="207"/>
      <c r="C57" s="1112"/>
      <c r="F57" s="1126" t="s">
        <v>1241</v>
      </c>
      <c r="O57" s="1028"/>
      <c r="AA57" s="1126">
        <v>2063824115.027442</v>
      </c>
      <c r="AB57" s="1126">
        <v>1891790664.5030568</v>
      </c>
      <c r="AC57" s="1126">
        <v>1896596251.164633</v>
      </c>
      <c r="AD57" s="1126">
        <v>1912725735.2073913</v>
      </c>
      <c r="AE57" s="1126">
        <v>1946931884.3674126</v>
      </c>
      <c r="AF57" s="1126">
        <v>1996042773.7646198</v>
      </c>
      <c r="AG57" s="1126">
        <v>2060626321.9878144</v>
      </c>
      <c r="AH57" s="1126">
        <v>2130390715.6508152</v>
      </c>
      <c r="AI57" s="1126">
        <v>2201882748.9403028</v>
      </c>
      <c r="AJ57" s="1126">
        <v>2278696155.1318722</v>
      </c>
      <c r="AK57" s="1126">
        <v>2372586323.4798155</v>
      </c>
      <c r="AL57" s="1126">
        <v>2486409648.0249991</v>
      </c>
      <c r="AM57" s="1126">
        <v>2782069814.2355056</v>
      </c>
      <c r="AN57" s="1126">
        <v>3688598835.5224733</v>
      </c>
      <c r="AO57" s="1126">
        <v>4874099712.2186775</v>
      </c>
      <c r="AP57" s="1126">
        <v>6266278868.6197367</v>
      </c>
      <c r="AQ57" s="1126">
        <v>7665625671.6174774</v>
      </c>
    </row>
    <row r="58" spans="1:256" s="1126" customFormat="1" ht="15" customHeight="1">
      <c r="A58" s="207"/>
      <c r="B58" s="207"/>
      <c r="C58" s="1112"/>
      <c r="F58" s="1126" t="s">
        <v>1233</v>
      </c>
      <c r="O58" s="1028"/>
    </row>
    <row r="59" spans="1:256" s="1126" customFormat="1" ht="15" customHeight="1">
      <c r="A59" s="207"/>
      <c r="B59" s="207"/>
      <c r="C59" s="1112"/>
      <c r="G59" s="1028" t="s">
        <v>1234</v>
      </c>
      <c r="O59" s="1028"/>
      <c r="P59" s="1028"/>
      <c r="Q59" s="1028"/>
      <c r="R59" s="1028"/>
      <c r="S59" s="1028"/>
      <c r="T59" s="1028"/>
      <c r="U59" s="1028"/>
      <c r="V59" s="1028"/>
      <c r="W59" s="1028"/>
      <c r="X59" s="1028"/>
      <c r="Y59" s="1028"/>
      <c r="Z59" s="1028"/>
      <c r="AA59" s="1028">
        <v>-1686231581.180752</v>
      </c>
      <c r="AB59" s="1028">
        <v>-1513727309.5566359</v>
      </c>
      <c r="AC59" s="1028">
        <v>-1517600996.7679098</v>
      </c>
      <c r="AD59" s="1028">
        <v>-1546775111.7185183</v>
      </c>
      <c r="AE59" s="1028">
        <v>-1582451304.6013236</v>
      </c>
      <c r="AF59" s="1028">
        <v>-1641993764.1401792</v>
      </c>
      <c r="AG59" s="1028">
        <v>-1713140003.9464302</v>
      </c>
      <c r="AH59" s="1028">
        <v>-1807018833.7533052</v>
      </c>
      <c r="AI59" s="1028">
        <v>-1891815853.2836421</v>
      </c>
      <c r="AJ59" s="1028">
        <v>-1970044755.645468</v>
      </c>
      <c r="AK59" s="1028">
        <v>-2039586617.0884557</v>
      </c>
      <c r="AL59" s="1028">
        <v>-2143703282.9520879</v>
      </c>
      <c r="AM59" s="1028">
        <v>-2347813233.5746794</v>
      </c>
      <c r="AN59" s="1028">
        <v>-2579580395.7318659</v>
      </c>
      <c r="AO59" s="1028">
        <v>-2665578430.502398</v>
      </c>
      <c r="AP59" s="1028">
        <v>-2755881888.5235</v>
      </c>
      <c r="AQ59" s="1028">
        <v>-2843629962.0005245</v>
      </c>
    </row>
    <row r="60" spans="1:256" s="1126" customFormat="1" ht="15" customHeight="1">
      <c r="A60" s="207"/>
      <c r="B60" s="207"/>
      <c r="C60" s="1112"/>
      <c r="G60" s="1028" t="s">
        <v>1235</v>
      </c>
      <c r="O60" s="1028"/>
      <c r="P60" s="1028"/>
      <c r="Q60" s="1028"/>
      <c r="R60" s="1028"/>
      <c r="S60" s="1028"/>
      <c r="T60" s="1028"/>
      <c r="U60" s="1028"/>
      <c r="V60" s="1028"/>
      <c r="W60" s="1028"/>
      <c r="X60" s="1028"/>
      <c r="Y60" s="1028"/>
      <c r="Z60" s="1028"/>
      <c r="AA60" s="1028">
        <v>0</v>
      </c>
      <c r="AB60" s="1028">
        <v>0</v>
      </c>
      <c r="AC60" s="1028">
        <v>0</v>
      </c>
      <c r="AD60" s="1028">
        <v>0</v>
      </c>
      <c r="AE60" s="1028">
        <v>0</v>
      </c>
      <c r="AF60" s="1028">
        <v>0</v>
      </c>
      <c r="AG60" s="1028">
        <v>0</v>
      </c>
      <c r="AH60" s="1028">
        <v>0</v>
      </c>
      <c r="AI60" s="1028">
        <v>0</v>
      </c>
      <c r="AJ60" s="1028">
        <v>0</v>
      </c>
      <c r="AK60" s="1028">
        <v>0</v>
      </c>
      <c r="AL60" s="1028">
        <v>0</v>
      </c>
      <c r="AM60" s="1028">
        <v>0</v>
      </c>
      <c r="AN60" s="1028">
        <v>0</v>
      </c>
      <c r="AO60" s="1028">
        <v>0</v>
      </c>
      <c r="AP60" s="1028">
        <v>0</v>
      </c>
      <c r="AQ60" s="1028">
        <v>0</v>
      </c>
    </row>
    <row r="61" spans="1:256" s="1126" customFormat="1" ht="15" customHeight="1">
      <c r="A61" s="207"/>
      <c r="B61" s="207"/>
      <c r="C61" s="1112"/>
      <c r="O61" s="1028"/>
    </row>
    <row r="62" spans="1:256" s="1126" customFormat="1" ht="15" customHeight="1">
      <c r="A62" s="207"/>
      <c r="B62" s="207"/>
      <c r="C62" s="1112"/>
      <c r="F62" s="1126" t="s">
        <v>1242</v>
      </c>
      <c r="O62" s="1028"/>
    </row>
    <row r="63" spans="1:256" s="1126" customFormat="1" ht="15" customHeight="1">
      <c r="A63" s="207"/>
      <c r="B63" s="207"/>
      <c r="C63" s="1112"/>
      <c r="G63" s="1028" t="s">
        <v>1243</v>
      </c>
      <c r="H63" s="1028"/>
      <c r="I63" s="1028"/>
      <c r="J63" s="1028"/>
      <c r="K63" s="1028"/>
      <c r="L63" s="1028"/>
      <c r="M63" s="1028"/>
      <c r="O63" s="1028"/>
      <c r="P63" s="1028"/>
      <c r="Q63" s="1028"/>
      <c r="R63" s="1028"/>
      <c r="S63" s="1028"/>
      <c r="T63" s="1028"/>
      <c r="U63" s="1028"/>
      <c r="V63" s="1028"/>
      <c r="W63" s="1028"/>
      <c r="X63" s="1028"/>
      <c r="Y63" s="1028"/>
      <c r="Z63" s="1028"/>
      <c r="AA63" s="1028">
        <v>377592533.84668994</v>
      </c>
      <c r="AB63" s="1028">
        <v>378063354.94642091</v>
      </c>
      <c r="AC63" s="1028">
        <v>378995254.39672327</v>
      </c>
      <c r="AD63" s="1028">
        <v>365950623.488873</v>
      </c>
      <c r="AE63" s="1028">
        <v>364480579.76608896</v>
      </c>
      <c r="AF63" s="1028">
        <v>354049009.62444067</v>
      </c>
      <c r="AG63" s="1028">
        <v>347486318.04138422</v>
      </c>
      <c r="AH63" s="1028">
        <v>323371881.89751005</v>
      </c>
      <c r="AI63" s="1028">
        <v>310066895.6566608</v>
      </c>
      <c r="AJ63" s="1028">
        <v>308651399.48640418</v>
      </c>
      <c r="AK63" s="1028">
        <v>332999706.39135981</v>
      </c>
      <c r="AL63" s="1028">
        <v>342706365.07291126</v>
      </c>
      <c r="AM63" s="1028">
        <v>434256580.66082621</v>
      </c>
      <c r="AN63" s="1028">
        <v>1109018439.7906075</v>
      </c>
      <c r="AO63" s="1028">
        <v>2208521281.7162795</v>
      </c>
      <c r="AP63" s="1028">
        <v>3510396980.0962367</v>
      </c>
      <c r="AQ63" s="1028">
        <v>4821995709.6169529</v>
      </c>
    </row>
    <row r="64" spans="1:256" s="1126" customFormat="1" ht="15" customHeight="1">
      <c r="A64" s="207"/>
      <c r="B64" s="207"/>
      <c r="C64" s="1112"/>
      <c r="G64" s="1028" t="s">
        <v>1244</v>
      </c>
      <c r="H64" s="1028"/>
      <c r="I64" s="1028"/>
      <c r="J64" s="1028"/>
      <c r="K64" s="1028"/>
      <c r="L64" s="1028"/>
      <c r="M64" s="1028"/>
      <c r="O64" s="1028"/>
      <c r="P64" s="1028"/>
      <c r="Q64" s="1028"/>
      <c r="R64" s="1028"/>
      <c r="S64" s="1028"/>
      <c r="T64" s="1028"/>
      <c r="U64" s="1028"/>
      <c r="V64" s="1028"/>
      <c r="W64" s="1028"/>
      <c r="X64" s="1028"/>
      <c r="Y64" s="1028"/>
      <c r="Z64" s="1028"/>
      <c r="AA64" s="1028">
        <v>2287350.6956734061</v>
      </c>
      <c r="AB64" s="1028">
        <v>4383329.4636394382</v>
      </c>
      <c r="AC64" s="1028">
        <v>7691073.758234024</v>
      </c>
      <c r="AD64" s="1028">
        <v>9526547.5710011721</v>
      </c>
      <c r="AE64" s="1028">
        <v>9366059.8225722909</v>
      </c>
      <c r="AF64" s="1028">
        <v>9213383.0445185304</v>
      </c>
      <c r="AG64" s="1028">
        <v>8996344.6371073723</v>
      </c>
      <c r="AH64" s="1028">
        <v>8605299.8675110936</v>
      </c>
      <c r="AI64" s="1028">
        <v>8126711.6009628177</v>
      </c>
      <c r="AJ64" s="1028">
        <v>7934328.4479307532</v>
      </c>
      <c r="AK64" s="1028">
        <v>8222166.7804342508</v>
      </c>
      <c r="AL64" s="1028">
        <v>8656862.8906125426</v>
      </c>
      <c r="AM64" s="1028">
        <v>9944030.0708521008</v>
      </c>
      <c r="AN64" s="1028">
        <v>19659963.732405305</v>
      </c>
      <c r="AO64" s="1028">
        <v>42240806.122959375</v>
      </c>
      <c r="AP64" s="1028">
        <v>72922218.082596302</v>
      </c>
      <c r="AQ64" s="1028">
        <v>106390779.96831417</v>
      </c>
    </row>
    <row r="65" spans="1:256" s="1028" customFormat="1" ht="15" customHeight="1">
      <c r="A65" s="207"/>
      <c r="B65" s="207"/>
      <c r="C65" s="1112"/>
      <c r="D65" s="1126"/>
      <c r="E65" s="1126"/>
      <c r="F65" s="1126"/>
      <c r="N65" s="1126"/>
      <c r="AR65" s="1126"/>
      <c r="AS65" s="1126"/>
      <c r="AT65" s="1126"/>
      <c r="AU65" s="1126"/>
      <c r="AV65" s="1126"/>
      <c r="AW65" s="1126"/>
      <c r="AX65" s="1126"/>
      <c r="AY65" s="1126"/>
      <c r="AZ65" s="1126"/>
      <c r="BA65" s="1126"/>
      <c r="BB65" s="1126"/>
      <c r="BC65" s="1126"/>
      <c r="BD65" s="1126"/>
      <c r="BE65" s="1126"/>
      <c r="BF65" s="1126"/>
      <c r="BG65" s="1126"/>
      <c r="BH65" s="1126"/>
      <c r="BI65" s="1126"/>
      <c r="BJ65" s="1126"/>
      <c r="BK65" s="1126"/>
      <c r="BL65" s="1126"/>
      <c r="BM65" s="1126"/>
      <c r="BN65" s="1126"/>
      <c r="BO65" s="1126"/>
      <c r="BP65" s="1126"/>
      <c r="BQ65" s="1126"/>
      <c r="BR65" s="1126"/>
      <c r="BS65" s="1126"/>
      <c r="BT65" s="1126"/>
      <c r="BU65" s="1126"/>
      <c r="BV65" s="1126"/>
      <c r="BW65" s="1126"/>
      <c r="BX65" s="1126"/>
      <c r="BY65" s="1126"/>
      <c r="BZ65" s="1126"/>
      <c r="CA65" s="1126"/>
      <c r="CB65" s="1126"/>
      <c r="CC65" s="1126"/>
      <c r="CD65" s="1126"/>
      <c r="CE65" s="1126"/>
      <c r="CF65" s="1126"/>
      <c r="CG65" s="1126"/>
      <c r="CH65" s="1126"/>
      <c r="CI65" s="1126"/>
      <c r="CJ65" s="1126"/>
      <c r="CK65" s="1126"/>
      <c r="CL65" s="1126"/>
      <c r="CM65" s="1126"/>
      <c r="CN65" s="1126"/>
      <c r="CO65" s="1126"/>
      <c r="CP65" s="1126"/>
      <c r="CQ65" s="1126"/>
      <c r="CR65" s="1126"/>
      <c r="CS65" s="1126"/>
      <c r="CT65" s="1126"/>
      <c r="CU65" s="1126"/>
      <c r="CV65" s="1126"/>
      <c r="CW65" s="1126"/>
      <c r="CX65" s="1126"/>
      <c r="CY65" s="1126"/>
      <c r="CZ65" s="1126"/>
      <c r="DA65" s="1126"/>
      <c r="DB65" s="1126"/>
      <c r="DC65" s="1126"/>
      <c r="DD65" s="1126"/>
      <c r="DE65" s="1126"/>
      <c r="DF65" s="1126"/>
      <c r="DG65" s="1126"/>
      <c r="DH65" s="1126"/>
      <c r="DI65" s="1126"/>
      <c r="DJ65" s="1126"/>
      <c r="DK65" s="1126"/>
      <c r="DL65" s="1126"/>
      <c r="DM65" s="1126"/>
      <c r="DN65" s="1126"/>
      <c r="DO65" s="1126"/>
      <c r="DP65" s="1126"/>
      <c r="DQ65" s="1126"/>
      <c r="DR65" s="1126"/>
      <c r="DS65" s="1126"/>
      <c r="DT65" s="1126"/>
      <c r="DU65" s="1126"/>
      <c r="DV65" s="1126"/>
      <c r="DW65" s="1126"/>
      <c r="DX65" s="1126"/>
      <c r="DY65" s="1126"/>
      <c r="DZ65" s="1126"/>
      <c r="EA65" s="1126"/>
      <c r="EB65" s="1126"/>
      <c r="EC65" s="1126"/>
      <c r="ED65" s="1126"/>
      <c r="EE65" s="1126"/>
      <c r="EF65" s="1126"/>
      <c r="EG65" s="1126"/>
      <c r="EH65" s="1126"/>
      <c r="EI65" s="1126"/>
      <c r="EJ65" s="1126"/>
      <c r="EK65" s="1126"/>
      <c r="EL65" s="1126"/>
      <c r="EM65" s="1126"/>
      <c r="EN65" s="1126"/>
      <c r="EO65" s="1126"/>
      <c r="EP65" s="1126"/>
      <c r="EQ65" s="1126"/>
      <c r="ER65" s="1126"/>
      <c r="ES65" s="1126"/>
      <c r="ET65" s="1126"/>
      <c r="EU65" s="1126"/>
      <c r="EV65" s="1126"/>
      <c r="EW65" s="1126"/>
      <c r="EX65" s="1126"/>
      <c r="EY65" s="1126"/>
      <c r="EZ65" s="1126"/>
      <c r="FA65" s="1126"/>
      <c r="FB65" s="1126"/>
      <c r="FC65" s="1126"/>
      <c r="FD65" s="1126"/>
      <c r="FE65" s="1126"/>
      <c r="FF65" s="1126"/>
      <c r="FG65" s="1126"/>
      <c r="FH65" s="1126"/>
      <c r="FI65" s="1126"/>
      <c r="FJ65" s="1126"/>
      <c r="FK65" s="1126"/>
      <c r="FL65" s="1126"/>
      <c r="FM65" s="1126"/>
      <c r="FN65" s="1126"/>
      <c r="FO65" s="1126"/>
      <c r="FP65" s="1126"/>
      <c r="FQ65" s="1126"/>
      <c r="FR65" s="1126"/>
      <c r="FS65" s="1126"/>
      <c r="FT65" s="1126"/>
      <c r="FU65" s="1126"/>
      <c r="FV65" s="1126"/>
      <c r="FW65" s="1126"/>
      <c r="FX65" s="1126"/>
      <c r="FY65" s="1126"/>
      <c r="FZ65" s="1126"/>
      <c r="GA65" s="1126"/>
      <c r="GB65" s="1126"/>
      <c r="GC65" s="1126"/>
      <c r="GD65" s="1126"/>
      <c r="GE65" s="1126"/>
      <c r="GF65" s="1126"/>
      <c r="GG65" s="1126"/>
      <c r="GH65" s="1126"/>
      <c r="GI65" s="1126"/>
      <c r="GJ65" s="1126"/>
      <c r="GK65" s="1126"/>
      <c r="GL65" s="1126"/>
      <c r="GM65" s="1126"/>
      <c r="GN65" s="1126"/>
      <c r="GO65" s="1126"/>
      <c r="GP65" s="1126"/>
      <c r="GQ65" s="1126"/>
      <c r="GR65" s="1126"/>
      <c r="GS65" s="1126"/>
      <c r="GT65" s="1126"/>
      <c r="GU65" s="1126"/>
      <c r="GV65" s="1126"/>
      <c r="GW65" s="1126"/>
      <c r="GX65" s="1126"/>
      <c r="GY65" s="1126"/>
      <c r="GZ65" s="1126"/>
      <c r="HA65" s="1126"/>
      <c r="HB65" s="1126"/>
      <c r="HC65" s="1126"/>
      <c r="HD65" s="1126"/>
      <c r="HE65" s="1126"/>
      <c r="HF65" s="1126"/>
      <c r="HG65" s="1126"/>
      <c r="HH65" s="1126"/>
      <c r="HI65" s="1126"/>
      <c r="HJ65" s="1126"/>
      <c r="HK65" s="1126"/>
      <c r="HL65" s="1126"/>
      <c r="HM65" s="1126"/>
      <c r="HN65" s="1126"/>
      <c r="HO65" s="1126"/>
      <c r="HP65" s="1126"/>
      <c r="HQ65" s="1126"/>
      <c r="HR65" s="1126"/>
      <c r="HS65" s="1126"/>
      <c r="HT65" s="1126"/>
      <c r="HU65" s="1126"/>
      <c r="HV65" s="1126"/>
      <c r="HW65" s="1126"/>
      <c r="HX65" s="1126"/>
      <c r="HY65" s="1126"/>
      <c r="HZ65" s="1126"/>
      <c r="IA65" s="1126"/>
      <c r="IB65" s="1126"/>
      <c r="IC65" s="1126"/>
      <c r="ID65" s="1126"/>
      <c r="IE65" s="1126"/>
      <c r="IF65" s="1126"/>
      <c r="IG65" s="1126"/>
      <c r="IH65" s="1126"/>
      <c r="II65" s="1126"/>
      <c r="IJ65" s="1126"/>
      <c r="IK65" s="1126"/>
      <c r="IL65" s="1126"/>
      <c r="IM65" s="1126"/>
      <c r="IN65" s="1126"/>
      <c r="IO65" s="1126"/>
      <c r="IP65" s="1126"/>
      <c r="IQ65" s="1126"/>
      <c r="IR65" s="1126"/>
      <c r="IS65" s="1126"/>
      <c r="IT65" s="1126"/>
      <c r="IU65" s="1126"/>
      <c r="IV65" s="1126"/>
    </row>
    <row r="66" spans="1:256" s="1126" customFormat="1" ht="15" customHeight="1">
      <c r="A66" s="207"/>
      <c r="B66" s="207"/>
      <c r="C66" s="1112"/>
      <c r="F66" s="1126" t="s">
        <v>1245</v>
      </c>
      <c r="G66" s="1028"/>
      <c r="H66" s="1028"/>
      <c r="I66" s="1028"/>
      <c r="J66" s="1028"/>
      <c r="K66" s="1028"/>
      <c r="L66" s="1028"/>
      <c r="M66" s="1028"/>
      <c r="O66" s="1028"/>
      <c r="AA66" s="1126">
        <v>379879884.54236341</v>
      </c>
      <c r="AB66" s="1126">
        <v>382446684.41006041</v>
      </c>
      <c r="AC66" s="1126">
        <v>386686328.15495729</v>
      </c>
      <c r="AD66" s="1126">
        <v>375477171.05987406</v>
      </c>
      <c r="AE66" s="1126">
        <v>373846639.58866119</v>
      </c>
      <c r="AF66" s="1126">
        <v>363262392.66895914</v>
      </c>
      <c r="AG66" s="1126">
        <v>356482662.67849159</v>
      </c>
      <c r="AH66" s="1126">
        <v>331977181.76502109</v>
      </c>
      <c r="AI66" s="1126">
        <v>318193607.25762343</v>
      </c>
      <c r="AJ66" s="1126">
        <v>316585727.93433499</v>
      </c>
      <c r="AK66" s="1126">
        <v>341221873.17179394</v>
      </c>
      <c r="AL66" s="1126">
        <v>351363227.96352386</v>
      </c>
      <c r="AM66" s="1126">
        <v>444200610.73167849</v>
      </c>
      <c r="AN66" s="1126">
        <v>1128678403.5230126</v>
      </c>
      <c r="AO66" s="1126">
        <v>2250762087.8392386</v>
      </c>
      <c r="AP66" s="1126">
        <v>3583319198.1788335</v>
      </c>
      <c r="AQ66" s="1126">
        <v>4928386489.5852671</v>
      </c>
    </row>
    <row r="67" spans="1:256" s="1126" customFormat="1" ht="15" customHeight="1">
      <c r="A67" s="207"/>
      <c r="B67" s="207"/>
      <c r="C67" s="1112"/>
      <c r="G67" s="1028" t="s">
        <v>1246</v>
      </c>
      <c r="H67" s="1028"/>
      <c r="I67" s="1028"/>
      <c r="J67" s="1028"/>
      <c r="K67" s="1028"/>
      <c r="L67" s="1028"/>
      <c r="M67" s="1028"/>
      <c r="O67" s="1028"/>
      <c r="P67" s="1028"/>
      <c r="Q67" s="1028"/>
      <c r="R67" s="1028"/>
      <c r="S67" s="1028"/>
      <c r="T67" s="1028"/>
      <c r="U67" s="1028"/>
      <c r="V67" s="1028"/>
      <c r="W67" s="1028"/>
      <c r="X67" s="1028"/>
      <c r="Y67" s="1028"/>
      <c r="Z67" s="1028"/>
      <c r="AA67" s="1028">
        <v>-47235457.607636571</v>
      </c>
      <c r="AB67" s="1028">
        <v>2566799.8676970005</v>
      </c>
      <c r="AC67" s="1028">
        <v>4239643.7448968887</v>
      </c>
      <c r="AD67" s="1028">
        <v>-11209157.095083237</v>
      </c>
      <c r="AE67" s="1028">
        <v>-1630531.4712128639</v>
      </c>
      <c r="AF67" s="1028">
        <v>-10584246.919702053</v>
      </c>
      <c r="AG67" s="1028">
        <v>-6779729.9904675484</v>
      </c>
      <c r="AH67" s="1028">
        <v>-24505480.913470507</v>
      </c>
      <c r="AI67" s="1028">
        <v>-13783574.507397652</v>
      </c>
      <c r="AJ67" s="1028">
        <v>-1607879.3232884407</v>
      </c>
      <c r="AK67" s="1028">
        <v>24636145.237458944</v>
      </c>
      <c r="AL67" s="1028">
        <v>10141354.791729927</v>
      </c>
      <c r="AM67" s="1028">
        <v>92837382.768154621</v>
      </c>
      <c r="AN67" s="1028">
        <v>684477792.79133415</v>
      </c>
      <c r="AO67" s="1028">
        <v>1122083684.316226</v>
      </c>
      <c r="AP67" s="1028">
        <v>1332557110.3395948</v>
      </c>
      <c r="AQ67" s="1028">
        <v>1345067291.4064336</v>
      </c>
    </row>
    <row r="68" spans="1:256" s="1126" customFormat="1" ht="15" customHeight="1">
      <c r="A68" s="207"/>
      <c r="B68" s="207"/>
      <c r="C68" s="1112"/>
      <c r="D68" s="1028"/>
      <c r="E68" s="1028"/>
      <c r="G68" s="1028" t="s">
        <v>1247</v>
      </c>
      <c r="H68" s="1028"/>
      <c r="I68" s="1028"/>
      <c r="J68" s="1028"/>
      <c r="K68" s="1028"/>
      <c r="L68" s="1028"/>
      <c r="M68" s="1028"/>
      <c r="N68" s="1028"/>
      <c r="O68" s="1028"/>
      <c r="P68" s="1028"/>
      <c r="Q68" s="1028"/>
      <c r="R68" s="1028"/>
      <c r="S68" s="1028"/>
      <c r="T68" s="1028"/>
      <c r="U68" s="1028"/>
      <c r="V68" s="1028"/>
      <c r="W68" s="1028"/>
      <c r="X68" s="1028"/>
      <c r="Y68" s="1028"/>
      <c r="Z68" s="1028"/>
      <c r="AA68" s="1028">
        <v>-49522808.303309977</v>
      </c>
      <c r="AB68" s="1028">
        <v>-1816529.5959424376</v>
      </c>
      <c r="AC68" s="1028">
        <v>-3451430.0133371353</v>
      </c>
      <c r="AD68" s="1028">
        <v>-20735704.666084409</v>
      </c>
      <c r="AE68" s="1028">
        <v>-10996591.293785155</v>
      </c>
      <c r="AF68" s="1028">
        <v>-19797629.964220583</v>
      </c>
      <c r="AG68" s="1028">
        <v>-15776074.627574921</v>
      </c>
      <c r="AH68" s="1028">
        <v>-33110780.7809816</v>
      </c>
      <c r="AI68" s="1028">
        <v>-21910286.108360469</v>
      </c>
      <c r="AJ68" s="1028">
        <v>-9542207.7712191939</v>
      </c>
      <c r="AK68" s="1028">
        <v>16413978.457024693</v>
      </c>
      <c r="AL68" s="1028">
        <v>1484491.9011173844</v>
      </c>
      <c r="AM68" s="1028">
        <v>82893352.69730252</v>
      </c>
      <c r="AN68" s="1028">
        <v>664817829.05892885</v>
      </c>
      <c r="AO68" s="1028">
        <v>1079842878.1932666</v>
      </c>
      <c r="AP68" s="1028">
        <v>1259634892.2569985</v>
      </c>
      <c r="AQ68" s="1028">
        <v>1238676511.4381194</v>
      </c>
      <c r="AR68" s="1028"/>
      <c r="AS68" s="1028"/>
      <c r="AT68" s="1028"/>
      <c r="AU68" s="1028"/>
      <c r="AV68" s="1028"/>
      <c r="AW68" s="1028"/>
      <c r="AX68" s="1028"/>
      <c r="AY68" s="1028"/>
      <c r="AZ68" s="1028"/>
      <c r="BA68" s="1028"/>
      <c r="BB68" s="1028"/>
      <c r="BC68" s="1028"/>
      <c r="BD68" s="1028"/>
      <c r="BE68" s="1028"/>
      <c r="BF68" s="1028"/>
      <c r="BG68" s="1028"/>
      <c r="BH68" s="1028"/>
      <c r="BI68" s="1028"/>
      <c r="BJ68" s="1028"/>
      <c r="BK68" s="1028"/>
      <c r="BL68" s="1028"/>
      <c r="BM68" s="1028"/>
      <c r="BN68" s="1028"/>
      <c r="BO68" s="1028"/>
      <c r="BP68" s="1028"/>
      <c r="BQ68" s="1028"/>
      <c r="BR68" s="1028"/>
      <c r="BS68" s="1028"/>
      <c r="BT68" s="1028"/>
      <c r="BU68" s="1028"/>
      <c r="BV68" s="1028"/>
      <c r="BW68" s="1028"/>
      <c r="BX68" s="1028"/>
      <c r="BY68" s="1028"/>
      <c r="BZ68" s="1028"/>
      <c r="CA68" s="1028"/>
      <c r="CB68" s="1028"/>
      <c r="CC68" s="1028"/>
      <c r="CD68" s="1028"/>
      <c r="CE68" s="1028"/>
      <c r="CF68" s="1028"/>
      <c r="CG68" s="1028"/>
      <c r="CH68" s="1028"/>
      <c r="CI68" s="1028"/>
      <c r="CJ68" s="1028"/>
      <c r="CK68" s="1028"/>
      <c r="CL68" s="1028"/>
      <c r="CM68" s="1028"/>
      <c r="CN68" s="1028"/>
      <c r="CO68" s="1028"/>
      <c r="CP68" s="1028"/>
      <c r="CQ68" s="1028"/>
      <c r="CR68" s="1028"/>
      <c r="CS68" s="1028"/>
      <c r="CT68" s="1028"/>
      <c r="CU68" s="1028"/>
      <c r="CV68" s="1028"/>
      <c r="CW68" s="1028"/>
      <c r="CX68" s="1028"/>
      <c r="CY68" s="1028"/>
      <c r="CZ68" s="1028"/>
      <c r="DA68" s="1028"/>
      <c r="DB68" s="1028"/>
      <c r="DC68" s="1028"/>
      <c r="DD68" s="1028"/>
      <c r="DE68" s="1028"/>
      <c r="DF68" s="1028"/>
      <c r="DG68" s="1028"/>
      <c r="DH68" s="1028"/>
      <c r="DI68" s="1028"/>
      <c r="DJ68" s="1028"/>
      <c r="DK68" s="1028"/>
      <c r="DL68" s="1028"/>
      <c r="DM68" s="1028"/>
      <c r="DN68" s="1028"/>
      <c r="DO68" s="1028"/>
      <c r="DP68" s="1028"/>
      <c r="DQ68" s="1028"/>
      <c r="DR68" s="1028"/>
      <c r="DS68" s="1028"/>
      <c r="DT68" s="1028"/>
      <c r="DU68" s="1028"/>
      <c r="DV68" s="1028"/>
      <c r="DW68" s="1028"/>
      <c r="DX68" s="1028"/>
      <c r="DY68" s="1028"/>
      <c r="DZ68" s="1028"/>
      <c r="EA68" s="1028"/>
      <c r="EB68" s="1028"/>
      <c r="EC68" s="1028"/>
      <c r="ED68" s="1028"/>
      <c r="EE68" s="1028"/>
      <c r="EF68" s="1028"/>
      <c r="EG68" s="1028"/>
      <c r="EH68" s="1028"/>
      <c r="EI68" s="1028"/>
      <c r="EJ68" s="1028"/>
      <c r="EK68" s="1028"/>
      <c r="EL68" s="1028"/>
      <c r="EM68" s="1028"/>
      <c r="EN68" s="1028"/>
      <c r="EO68" s="1028"/>
      <c r="EP68" s="1028"/>
      <c r="EQ68" s="1028"/>
      <c r="ER68" s="1028"/>
      <c r="ES68" s="1028"/>
      <c r="ET68" s="1028"/>
      <c r="EU68" s="1028"/>
      <c r="EV68" s="1028"/>
      <c r="EW68" s="1028"/>
      <c r="EX68" s="1028"/>
      <c r="EY68" s="1028"/>
      <c r="EZ68" s="1028"/>
      <c r="FA68" s="1028"/>
      <c r="FB68" s="1028"/>
      <c r="FC68" s="1028"/>
      <c r="FD68" s="1028"/>
      <c r="FE68" s="1028"/>
      <c r="FF68" s="1028"/>
      <c r="FG68" s="1028"/>
      <c r="FH68" s="1028"/>
      <c r="FI68" s="1028"/>
      <c r="FJ68" s="1028"/>
      <c r="FK68" s="1028"/>
      <c r="FL68" s="1028"/>
      <c r="FM68" s="1028"/>
      <c r="FN68" s="1028"/>
      <c r="FO68" s="1028"/>
      <c r="FP68" s="1028"/>
      <c r="FQ68" s="1028"/>
      <c r="FR68" s="1028"/>
      <c r="FS68" s="1028"/>
      <c r="FT68" s="1028"/>
      <c r="FU68" s="1028"/>
      <c r="FV68" s="1028"/>
      <c r="FW68" s="1028"/>
      <c r="FX68" s="1028"/>
      <c r="FY68" s="1028"/>
      <c r="FZ68" s="1028"/>
      <c r="GA68" s="1028"/>
      <c r="GB68" s="1028"/>
      <c r="GC68" s="1028"/>
      <c r="GD68" s="1028"/>
      <c r="GE68" s="1028"/>
      <c r="GF68" s="1028"/>
      <c r="GG68" s="1028"/>
      <c r="GH68" s="1028"/>
      <c r="GI68" s="1028"/>
      <c r="GJ68" s="1028"/>
      <c r="GK68" s="1028"/>
      <c r="GL68" s="1028"/>
      <c r="GM68" s="1028"/>
      <c r="GN68" s="1028"/>
      <c r="GO68" s="1028"/>
      <c r="GP68" s="1028"/>
      <c r="GQ68" s="1028"/>
      <c r="GR68" s="1028"/>
      <c r="GS68" s="1028"/>
      <c r="GT68" s="1028"/>
      <c r="GU68" s="1028"/>
      <c r="GV68" s="1028"/>
      <c r="GW68" s="1028"/>
      <c r="GX68" s="1028"/>
      <c r="GY68" s="1028"/>
      <c r="GZ68" s="1028"/>
      <c r="HA68" s="1028"/>
      <c r="HB68" s="1028"/>
      <c r="HC68" s="1028"/>
      <c r="HD68" s="1028"/>
      <c r="HE68" s="1028"/>
      <c r="HF68" s="1028"/>
      <c r="HG68" s="1028"/>
      <c r="HH68" s="1028"/>
      <c r="HI68" s="1028"/>
      <c r="HJ68" s="1028"/>
      <c r="HK68" s="1028"/>
      <c r="HL68" s="1028"/>
      <c r="HM68" s="1028"/>
      <c r="HN68" s="1028"/>
      <c r="HO68" s="1028"/>
      <c r="HP68" s="1028"/>
      <c r="HQ68" s="1028"/>
      <c r="HR68" s="1028"/>
      <c r="HS68" s="1028"/>
      <c r="HT68" s="1028"/>
      <c r="HU68" s="1028"/>
      <c r="HV68" s="1028"/>
      <c r="HW68" s="1028"/>
      <c r="HX68" s="1028"/>
      <c r="HY68" s="1028"/>
      <c r="HZ68" s="1028"/>
      <c r="IA68" s="1028"/>
      <c r="IB68" s="1028"/>
      <c r="IC68" s="1028"/>
      <c r="ID68" s="1028"/>
      <c r="IE68" s="1028"/>
      <c r="IF68" s="1028"/>
      <c r="IG68" s="1028"/>
      <c r="IH68" s="1028"/>
      <c r="II68" s="1028"/>
      <c r="IJ68" s="1028"/>
      <c r="IK68" s="1028"/>
      <c r="IL68" s="1028"/>
      <c r="IM68" s="1028"/>
      <c r="IN68" s="1028"/>
      <c r="IO68" s="1028"/>
      <c r="IP68" s="1028"/>
      <c r="IQ68" s="1028"/>
      <c r="IR68" s="1028"/>
      <c r="IS68" s="1028"/>
      <c r="IT68" s="1028"/>
      <c r="IU68" s="1028"/>
      <c r="IV68" s="1028"/>
    </row>
    <row r="69" spans="1:256" s="1126" customFormat="1" ht="15" customHeight="1">
      <c r="A69" s="207"/>
      <c r="B69" s="207"/>
      <c r="C69" s="1112"/>
      <c r="G69" s="1028" t="s">
        <v>1248</v>
      </c>
      <c r="H69" s="1028"/>
      <c r="I69" s="1028"/>
      <c r="J69" s="1028"/>
      <c r="K69" s="1028"/>
      <c r="L69" s="1028"/>
      <c r="M69" s="1028"/>
      <c r="O69" s="1028"/>
      <c r="P69" s="1028"/>
      <c r="Q69" s="1028"/>
      <c r="R69" s="1028"/>
      <c r="S69" s="1028"/>
      <c r="T69" s="1028"/>
      <c r="U69" s="1028"/>
      <c r="V69" s="1028"/>
      <c r="W69" s="1028"/>
      <c r="X69" s="1028"/>
      <c r="Y69" s="1028"/>
      <c r="Z69" s="1028"/>
      <c r="AA69" s="1028">
        <v>-49522808.303310007</v>
      </c>
      <c r="AB69" s="1028">
        <v>-1816529.5959424383</v>
      </c>
      <c r="AC69" s="1028">
        <v>-3451430.0133371362</v>
      </c>
      <c r="AD69" s="1028">
        <v>-20735704.666084409</v>
      </c>
      <c r="AE69" s="1028">
        <v>-10996591.293785157</v>
      </c>
      <c r="AF69" s="1028">
        <v>-19797629.964220583</v>
      </c>
      <c r="AG69" s="1028">
        <v>-15776074.627574923</v>
      </c>
      <c r="AH69" s="1028">
        <v>-33110780.7809816</v>
      </c>
      <c r="AI69" s="1028">
        <v>-21910286.108360469</v>
      </c>
      <c r="AJ69" s="1028">
        <v>-9542207.7712192014</v>
      </c>
      <c r="AK69" s="1028">
        <v>16413978.457024701</v>
      </c>
      <c r="AL69" s="1028">
        <v>1484491.9011173844</v>
      </c>
      <c r="AM69" s="1028">
        <v>82893352.69730252</v>
      </c>
      <c r="AN69" s="1028">
        <v>664817829.05892885</v>
      </c>
      <c r="AO69" s="1028">
        <v>1079842878.1932666</v>
      </c>
      <c r="AP69" s="1028">
        <v>1259634892.2569985</v>
      </c>
      <c r="AQ69" s="1028">
        <v>1238676511.4381194</v>
      </c>
    </row>
    <row r="70" spans="1:256" s="1028" customFormat="1" ht="15" customHeight="1">
      <c r="A70" s="207"/>
      <c r="B70" s="207">
        <v>0</v>
      </c>
      <c r="C70" s="1112"/>
      <c r="D70" s="1126"/>
      <c r="E70" s="1126"/>
      <c r="G70" s="1028" t="s">
        <v>41</v>
      </c>
      <c r="N70" s="1126"/>
      <c r="AA70" s="1028">
        <v>0</v>
      </c>
      <c r="AB70" s="1028">
        <v>0</v>
      </c>
      <c r="AC70" s="1028">
        <v>0</v>
      </c>
      <c r="AD70" s="1028">
        <v>0</v>
      </c>
      <c r="AE70" s="1028">
        <v>0</v>
      </c>
      <c r="AF70" s="1028">
        <v>0</v>
      </c>
      <c r="AG70" s="1028">
        <v>0</v>
      </c>
      <c r="AH70" s="1028">
        <v>0</v>
      </c>
      <c r="AI70" s="1028">
        <v>0</v>
      </c>
      <c r="AJ70" s="1028">
        <v>0</v>
      </c>
      <c r="AK70" s="1028">
        <v>0</v>
      </c>
      <c r="AL70" s="1028">
        <v>0</v>
      </c>
      <c r="AM70" s="1028">
        <v>0</v>
      </c>
      <c r="AN70" s="1028">
        <v>0</v>
      </c>
      <c r="AO70" s="1028">
        <v>0</v>
      </c>
      <c r="AP70" s="1028">
        <v>0</v>
      </c>
      <c r="AQ70" s="1028">
        <v>0</v>
      </c>
      <c r="AR70" s="1126"/>
      <c r="AS70" s="1126"/>
      <c r="AT70" s="1126"/>
      <c r="AU70" s="1126"/>
      <c r="AV70" s="1126"/>
      <c r="AW70" s="1126"/>
      <c r="AX70" s="1126"/>
      <c r="AY70" s="1126"/>
      <c r="AZ70" s="1126"/>
      <c r="BA70" s="1126"/>
      <c r="BB70" s="1126"/>
      <c r="BC70" s="1126"/>
      <c r="BD70" s="1126"/>
      <c r="BE70" s="1126"/>
      <c r="BF70" s="1126"/>
      <c r="BG70" s="1126"/>
      <c r="BH70" s="1126"/>
      <c r="BI70" s="1126"/>
      <c r="BJ70" s="1126"/>
      <c r="BK70" s="1126"/>
      <c r="BL70" s="1126"/>
      <c r="BM70" s="1126"/>
      <c r="BN70" s="1126"/>
      <c r="BO70" s="1126"/>
      <c r="BP70" s="1126"/>
      <c r="BQ70" s="1126"/>
      <c r="BR70" s="1126"/>
      <c r="BS70" s="1126"/>
      <c r="BT70" s="1126"/>
      <c r="BU70" s="1126"/>
      <c r="BV70" s="1126"/>
      <c r="BW70" s="1126"/>
      <c r="BX70" s="1126"/>
      <c r="BY70" s="1126"/>
      <c r="BZ70" s="1126"/>
      <c r="CA70" s="1126"/>
      <c r="CB70" s="1126"/>
      <c r="CC70" s="1126"/>
      <c r="CD70" s="1126"/>
      <c r="CE70" s="1126"/>
      <c r="CF70" s="1126"/>
      <c r="CG70" s="1126"/>
      <c r="CH70" s="1126"/>
      <c r="CI70" s="1126"/>
      <c r="CJ70" s="1126"/>
      <c r="CK70" s="1126"/>
      <c r="CL70" s="1126"/>
      <c r="CM70" s="1126"/>
      <c r="CN70" s="1126"/>
      <c r="CO70" s="1126"/>
      <c r="CP70" s="1126"/>
      <c r="CQ70" s="1126"/>
      <c r="CR70" s="1126"/>
      <c r="CS70" s="1126"/>
      <c r="CT70" s="1126"/>
      <c r="CU70" s="1126"/>
      <c r="CV70" s="1126"/>
      <c r="CW70" s="1126"/>
      <c r="CX70" s="1126"/>
      <c r="CY70" s="1126"/>
      <c r="CZ70" s="1126"/>
      <c r="DA70" s="1126"/>
      <c r="DB70" s="1126"/>
      <c r="DC70" s="1126"/>
      <c r="DD70" s="1126"/>
      <c r="DE70" s="1126"/>
      <c r="DF70" s="1126"/>
      <c r="DG70" s="1126"/>
      <c r="DH70" s="1126"/>
      <c r="DI70" s="1126"/>
      <c r="DJ70" s="1126"/>
      <c r="DK70" s="1126"/>
      <c r="DL70" s="1126"/>
      <c r="DM70" s="1126"/>
      <c r="DN70" s="1126"/>
      <c r="DO70" s="1126"/>
      <c r="DP70" s="1126"/>
      <c r="DQ70" s="1126"/>
      <c r="DR70" s="1126"/>
      <c r="DS70" s="1126"/>
      <c r="DT70" s="1126"/>
      <c r="DU70" s="1126"/>
      <c r="DV70" s="1126"/>
      <c r="DW70" s="1126"/>
      <c r="DX70" s="1126"/>
      <c r="DY70" s="1126"/>
      <c r="DZ70" s="1126"/>
      <c r="EA70" s="1126"/>
      <c r="EB70" s="1126"/>
      <c r="EC70" s="1126"/>
      <c r="ED70" s="1126"/>
      <c r="EE70" s="1126"/>
      <c r="EF70" s="1126"/>
      <c r="EG70" s="1126"/>
      <c r="EH70" s="1126"/>
      <c r="EI70" s="1126"/>
      <c r="EJ70" s="1126"/>
      <c r="EK70" s="1126"/>
      <c r="EL70" s="1126"/>
      <c r="EM70" s="1126"/>
      <c r="EN70" s="1126"/>
      <c r="EO70" s="1126"/>
      <c r="EP70" s="1126"/>
      <c r="EQ70" s="1126"/>
      <c r="ER70" s="1126"/>
      <c r="ES70" s="1126"/>
      <c r="ET70" s="1126"/>
      <c r="EU70" s="1126"/>
      <c r="EV70" s="1126"/>
      <c r="EW70" s="1126"/>
      <c r="EX70" s="1126"/>
      <c r="EY70" s="1126"/>
      <c r="EZ70" s="1126"/>
      <c r="FA70" s="1126"/>
      <c r="FB70" s="1126"/>
      <c r="FC70" s="1126"/>
      <c r="FD70" s="1126"/>
      <c r="FE70" s="1126"/>
      <c r="FF70" s="1126"/>
      <c r="FG70" s="1126"/>
      <c r="FH70" s="1126"/>
      <c r="FI70" s="1126"/>
      <c r="FJ70" s="1126"/>
      <c r="FK70" s="1126"/>
      <c r="FL70" s="1126"/>
      <c r="FM70" s="1126"/>
      <c r="FN70" s="1126"/>
      <c r="FO70" s="1126"/>
      <c r="FP70" s="1126"/>
      <c r="FQ70" s="1126"/>
      <c r="FR70" s="1126"/>
      <c r="FS70" s="1126"/>
      <c r="FT70" s="1126"/>
      <c r="FU70" s="1126"/>
      <c r="FV70" s="1126"/>
      <c r="FW70" s="1126"/>
      <c r="FX70" s="1126"/>
      <c r="FY70" s="1126"/>
      <c r="FZ70" s="1126"/>
      <c r="GA70" s="1126"/>
      <c r="GB70" s="1126"/>
      <c r="GC70" s="1126"/>
      <c r="GD70" s="1126"/>
      <c r="GE70" s="1126"/>
      <c r="GF70" s="1126"/>
      <c r="GG70" s="1126"/>
      <c r="GH70" s="1126"/>
      <c r="GI70" s="1126"/>
      <c r="GJ70" s="1126"/>
      <c r="GK70" s="1126"/>
      <c r="GL70" s="1126"/>
      <c r="GM70" s="1126"/>
      <c r="GN70" s="1126"/>
      <c r="GO70" s="1126"/>
      <c r="GP70" s="1126"/>
      <c r="GQ70" s="1126"/>
      <c r="GR70" s="1126"/>
      <c r="GS70" s="1126"/>
      <c r="GT70" s="1126"/>
      <c r="GU70" s="1126"/>
      <c r="GV70" s="1126"/>
      <c r="GW70" s="1126"/>
      <c r="GX70" s="1126"/>
      <c r="GY70" s="1126"/>
      <c r="GZ70" s="1126"/>
      <c r="HA70" s="1126"/>
      <c r="HB70" s="1126"/>
      <c r="HC70" s="1126"/>
      <c r="HD70" s="1126"/>
      <c r="HE70" s="1126"/>
      <c r="HF70" s="1126"/>
      <c r="HG70" s="1126"/>
      <c r="HH70" s="1126"/>
      <c r="HI70" s="1126"/>
      <c r="HJ70" s="1126"/>
      <c r="HK70" s="1126"/>
      <c r="HL70" s="1126"/>
      <c r="HM70" s="1126"/>
      <c r="HN70" s="1126"/>
      <c r="HO70" s="1126"/>
      <c r="HP70" s="1126"/>
      <c r="HQ70" s="1126"/>
      <c r="HR70" s="1126"/>
      <c r="HS70" s="1126"/>
      <c r="HT70" s="1126"/>
      <c r="HU70" s="1126"/>
      <c r="HV70" s="1126"/>
      <c r="HW70" s="1126"/>
      <c r="HX70" s="1126"/>
      <c r="HY70" s="1126"/>
      <c r="HZ70" s="1126"/>
      <c r="IA70" s="1126"/>
      <c r="IB70" s="1126"/>
      <c r="IC70" s="1126"/>
      <c r="ID70" s="1126"/>
      <c r="IE70" s="1126"/>
      <c r="IF70" s="1126"/>
      <c r="IG70" s="1126"/>
      <c r="IH70" s="1126"/>
      <c r="II70" s="1126"/>
      <c r="IJ70" s="1126"/>
      <c r="IK70" s="1126"/>
      <c r="IL70" s="1126"/>
      <c r="IM70" s="1126"/>
      <c r="IN70" s="1126"/>
      <c r="IO70" s="1126"/>
      <c r="IP70" s="1126"/>
      <c r="IQ70" s="1126"/>
      <c r="IR70" s="1126"/>
      <c r="IS70" s="1126"/>
      <c r="IT70" s="1126"/>
      <c r="IU70" s="1126"/>
      <c r="IV70" s="1126"/>
    </row>
    <row r="71" spans="1:256" s="1126" customFormat="1" ht="15" customHeight="1">
      <c r="A71" s="207"/>
      <c r="B71" s="207"/>
      <c r="C71" s="1112"/>
      <c r="G71" s="1028"/>
      <c r="H71" s="1028"/>
      <c r="I71" s="1028"/>
      <c r="J71" s="1028"/>
      <c r="K71" s="1028"/>
      <c r="L71" s="1028"/>
      <c r="M71" s="1028"/>
    </row>
    <row r="72" spans="1:256" s="1028" customFormat="1" ht="15" customHeight="1">
      <c r="A72" s="207"/>
      <c r="B72" s="207"/>
      <c r="C72" s="1112"/>
      <c r="D72" s="1126"/>
      <c r="E72" s="1126"/>
      <c r="F72" s="1126" t="s">
        <v>1249</v>
      </c>
      <c r="N72" s="1126"/>
      <c r="O72" s="1126"/>
      <c r="P72" s="1126"/>
      <c r="Q72" s="1126"/>
      <c r="R72" s="1126"/>
      <c r="S72" s="1126"/>
      <c r="T72" s="1126"/>
      <c r="U72" s="1126"/>
      <c r="V72" s="1126"/>
      <c r="W72" s="1126"/>
      <c r="X72" s="1126"/>
      <c r="Y72" s="1126"/>
      <c r="Z72" s="1126"/>
      <c r="AA72" s="1126"/>
      <c r="AB72" s="1126"/>
      <c r="AC72" s="1126"/>
      <c r="AD72" s="1126"/>
      <c r="AE72" s="1126"/>
      <c r="AF72" s="1126"/>
      <c r="AG72" s="1126"/>
      <c r="AH72" s="1126"/>
      <c r="AI72" s="1126"/>
      <c r="AJ72" s="1126"/>
      <c r="AK72" s="1126"/>
      <c r="AL72" s="1126"/>
      <c r="AM72" s="1126"/>
      <c r="AN72" s="1126"/>
      <c r="AO72" s="1126"/>
      <c r="AP72" s="1126"/>
      <c r="AQ72" s="1126"/>
      <c r="AR72" s="1126"/>
      <c r="AS72" s="1126"/>
      <c r="AT72" s="1126"/>
      <c r="AU72" s="1126"/>
      <c r="AV72" s="1126"/>
      <c r="AW72" s="1126"/>
      <c r="AX72" s="1126"/>
      <c r="AY72" s="1126"/>
      <c r="AZ72" s="1126"/>
      <c r="BA72" s="1126"/>
      <c r="BB72" s="1126"/>
      <c r="BC72" s="1126"/>
      <c r="BD72" s="1126"/>
      <c r="BE72" s="1126"/>
      <c r="BF72" s="1126"/>
      <c r="BG72" s="1126"/>
      <c r="BH72" s="1126"/>
      <c r="BI72" s="1126"/>
      <c r="BJ72" s="1126"/>
      <c r="BK72" s="1126"/>
      <c r="BL72" s="1126"/>
      <c r="BM72" s="1126"/>
      <c r="BN72" s="1126"/>
      <c r="BO72" s="1126"/>
      <c r="BP72" s="1126"/>
      <c r="BQ72" s="1126"/>
      <c r="BR72" s="1126"/>
      <c r="BS72" s="1126"/>
      <c r="BT72" s="1126"/>
      <c r="BU72" s="1126"/>
      <c r="BV72" s="1126"/>
      <c r="BW72" s="1126"/>
      <c r="BX72" s="1126"/>
      <c r="BY72" s="1126"/>
      <c r="BZ72" s="1126"/>
      <c r="CA72" s="1126"/>
      <c r="CB72" s="1126"/>
      <c r="CC72" s="1126"/>
      <c r="CD72" s="1126"/>
      <c r="CE72" s="1126"/>
      <c r="CF72" s="1126"/>
      <c r="CG72" s="1126"/>
      <c r="CH72" s="1126"/>
      <c r="CI72" s="1126"/>
      <c r="CJ72" s="1126"/>
      <c r="CK72" s="1126"/>
      <c r="CL72" s="1126"/>
      <c r="CM72" s="1126"/>
      <c r="CN72" s="1126"/>
      <c r="CO72" s="1126"/>
      <c r="CP72" s="1126"/>
      <c r="CQ72" s="1126"/>
      <c r="CR72" s="1126"/>
      <c r="CS72" s="1126"/>
      <c r="CT72" s="1126"/>
      <c r="CU72" s="1126"/>
      <c r="CV72" s="1126"/>
      <c r="CW72" s="1126"/>
      <c r="CX72" s="1126"/>
      <c r="CY72" s="1126"/>
      <c r="CZ72" s="1126"/>
      <c r="DA72" s="1126"/>
      <c r="DB72" s="1126"/>
      <c r="DC72" s="1126"/>
      <c r="DD72" s="1126"/>
      <c r="DE72" s="1126"/>
      <c r="DF72" s="1126"/>
      <c r="DG72" s="1126"/>
      <c r="DH72" s="1126"/>
      <c r="DI72" s="1126"/>
      <c r="DJ72" s="1126"/>
      <c r="DK72" s="1126"/>
      <c r="DL72" s="1126"/>
      <c r="DM72" s="1126"/>
      <c r="DN72" s="1126"/>
      <c r="DO72" s="1126"/>
      <c r="DP72" s="1126"/>
      <c r="DQ72" s="1126"/>
      <c r="DR72" s="1126"/>
      <c r="DS72" s="1126"/>
      <c r="DT72" s="1126"/>
      <c r="DU72" s="1126"/>
      <c r="DV72" s="1126"/>
      <c r="DW72" s="1126"/>
      <c r="DX72" s="1126"/>
      <c r="DY72" s="1126"/>
      <c r="DZ72" s="1126"/>
      <c r="EA72" s="1126"/>
      <c r="EB72" s="1126"/>
      <c r="EC72" s="1126"/>
      <c r="ED72" s="1126"/>
      <c r="EE72" s="1126"/>
      <c r="EF72" s="1126"/>
      <c r="EG72" s="1126"/>
      <c r="EH72" s="1126"/>
      <c r="EI72" s="1126"/>
      <c r="EJ72" s="1126"/>
      <c r="EK72" s="1126"/>
      <c r="EL72" s="1126"/>
      <c r="EM72" s="1126"/>
      <c r="EN72" s="1126"/>
      <c r="EO72" s="1126"/>
      <c r="EP72" s="1126"/>
      <c r="EQ72" s="1126"/>
      <c r="ER72" s="1126"/>
      <c r="ES72" s="1126"/>
      <c r="ET72" s="1126"/>
      <c r="EU72" s="1126"/>
      <c r="EV72" s="1126"/>
      <c r="EW72" s="1126"/>
      <c r="EX72" s="1126"/>
      <c r="EY72" s="1126"/>
      <c r="EZ72" s="1126"/>
      <c r="FA72" s="1126"/>
      <c r="FB72" s="1126"/>
      <c r="FC72" s="1126"/>
      <c r="FD72" s="1126"/>
      <c r="FE72" s="1126"/>
      <c r="FF72" s="1126"/>
      <c r="FG72" s="1126"/>
      <c r="FH72" s="1126"/>
      <c r="FI72" s="1126"/>
      <c r="FJ72" s="1126"/>
      <c r="FK72" s="1126"/>
      <c r="FL72" s="1126"/>
      <c r="FM72" s="1126"/>
      <c r="FN72" s="1126"/>
      <c r="FO72" s="1126"/>
      <c r="FP72" s="1126"/>
      <c r="FQ72" s="1126"/>
      <c r="FR72" s="1126"/>
      <c r="FS72" s="1126"/>
      <c r="FT72" s="1126"/>
      <c r="FU72" s="1126"/>
      <c r="FV72" s="1126"/>
      <c r="FW72" s="1126"/>
      <c r="FX72" s="1126"/>
      <c r="FY72" s="1126"/>
      <c r="FZ72" s="1126"/>
      <c r="GA72" s="1126"/>
      <c r="GB72" s="1126"/>
      <c r="GC72" s="1126"/>
      <c r="GD72" s="1126"/>
      <c r="GE72" s="1126"/>
      <c r="GF72" s="1126"/>
      <c r="GG72" s="1126"/>
      <c r="GH72" s="1126"/>
      <c r="GI72" s="1126"/>
      <c r="GJ72" s="1126"/>
      <c r="GK72" s="1126"/>
      <c r="GL72" s="1126"/>
      <c r="GM72" s="1126"/>
      <c r="GN72" s="1126"/>
      <c r="GO72" s="1126"/>
      <c r="GP72" s="1126"/>
      <c r="GQ72" s="1126"/>
      <c r="GR72" s="1126"/>
      <c r="GS72" s="1126"/>
      <c r="GT72" s="1126"/>
      <c r="GU72" s="1126"/>
      <c r="GV72" s="1126"/>
      <c r="GW72" s="1126"/>
      <c r="GX72" s="1126"/>
      <c r="GY72" s="1126"/>
      <c r="GZ72" s="1126"/>
      <c r="HA72" s="1126"/>
      <c r="HB72" s="1126"/>
      <c r="HC72" s="1126"/>
      <c r="HD72" s="1126"/>
      <c r="HE72" s="1126"/>
      <c r="HF72" s="1126"/>
      <c r="HG72" s="1126"/>
      <c r="HH72" s="1126"/>
      <c r="HI72" s="1126"/>
      <c r="HJ72" s="1126"/>
      <c r="HK72" s="1126"/>
      <c r="HL72" s="1126"/>
      <c r="HM72" s="1126"/>
      <c r="HN72" s="1126"/>
      <c r="HO72" s="1126"/>
      <c r="HP72" s="1126"/>
      <c r="HQ72" s="1126"/>
      <c r="HR72" s="1126"/>
      <c r="HS72" s="1126"/>
      <c r="HT72" s="1126"/>
      <c r="HU72" s="1126"/>
      <c r="HV72" s="1126"/>
      <c r="HW72" s="1126"/>
      <c r="HX72" s="1126"/>
      <c r="HY72" s="1126"/>
      <c r="HZ72" s="1126"/>
      <c r="IA72" s="1126"/>
      <c r="IB72" s="1126"/>
      <c r="IC72" s="1126"/>
      <c r="ID72" s="1126"/>
      <c r="IE72" s="1126"/>
      <c r="IF72" s="1126"/>
      <c r="IG72" s="1126"/>
      <c r="IH72" s="1126"/>
      <c r="II72" s="1126"/>
      <c r="IJ72" s="1126"/>
      <c r="IK72" s="1126"/>
      <c r="IL72" s="1126"/>
      <c r="IM72" s="1126"/>
      <c r="IN72" s="1126"/>
      <c r="IO72" s="1126"/>
      <c r="IP72" s="1126"/>
      <c r="IQ72" s="1126"/>
      <c r="IR72" s="1126"/>
      <c r="IS72" s="1126"/>
      <c r="IT72" s="1126"/>
      <c r="IU72" s="1126"/>
      <c r="IV72" s="1126"/>
    </row>
    <row r="73" spans="1:256" s="1028" customFormat="1" ht="15" customHeight="1">
      <c r="A73" s="207"/>
      <c r="B73" s="207"/>
      <c r="C73" s="1112"/>
      <c r="G73" s="1028" t="s">
        <v>1250</v>
      </c>
      <c r="AA73" s="1028">
        <v>379879884.54236341</v>
      </c>
      <c r="AB73" s="1028">
        <v>382446684.41006041</v>
      </c>
      <c r="AC73" s="1028">
        <v>386686328.15495729</v>
      </c>
      <c r="AD73" s="1028">
        <v>375477171.05987406</v>
      </c>
      <c r="AE73" s="1028">
        <v>373846639.58866119</v>
      </c>
      <c r="AF73" s="1028">
        <v>363262392.66895914</v>
      </c>
      <c r="AG73" s="1028">
        <v>356482662.67849159</v>
      </c>
      <c r="AH73" s="1028">
        <v>331977181.76502109</v>
      </c>
      <c r="AI73" s="1028">
        <v>318193607.25762343</v>
      </c>
      <c r="AJ73" s="1028">
        <v>316585727.93433499</v>
      </c>
      <c r="AK73" s="1028">
        <v>341221873.17179394</v>
      </c>
      <c r="AL73" s="1028">
        <v>351363227.96352386</v>
      </c>
      <c r="AM73" s="1028">
        <v>444200610.73167849</v>
      </c>
      <c r="AN73" s="1028">
        <v>1128678403.5230126</v>
      </c>
      <c r="AO73" s="1028">
        <v>2250762087.8392386</v>
      </c>
      <c r="AP73" s="1028">
        <v>3583319198.1788335</v>
      </c>
      <c r="AQ73" s="1028">
        <v>4928386489.5852671</v>
      </c>
    </row>
    <row r="74" spans="1:256" s="1028" customFormat="1" ht="15" customHeight="1">
      <c r="A74" s="207"/>
      <c r="B74" s="207"/>
      <c r="C74" s="1112"/>
      <c r="G74" s="1028" t="s">
        <v>1251</v>
      </c>
      <c r="AA74" s="1028">
        <v>202100000</v>
      </c>
      <c r="AB74" s="1028">
        <v>204500000</v>
      </c>
      <c r="AC74" s="1028">
        <v>206400000</v>
      </c>
      <c r="AD74" s="1028">
        <v>209500000</v>
      </c>
      <c r="AE74" s="1028">
        <v>215600000</v>
      </c>
      <c r="AF74" s="1028">
        <v>223200000</v>
      </c>
      <c r="AG74" s="1028">
        <v>235000000</v>
      </c>
      <c r="AH74" s="1028">
        <v>244800000</v>
      </c>
      <c r="AI74" s="1028">
        <v>252000000</v>
      </c>
      <c r="AJ74" s="1028">
        <v>262500000</v>
      </c>
      <c r="AK74" s="1028">
        <v>275700000</v>
      </c>
      <c r="AL74" s="1028">
        <v>279400000</v>
      </c>
      <c r="AM74" s="1028">
        <v>279400000</v>
      </c>
      <c r="AN74" s="1028">
        <v>279400000</v>
      </c>
      <c r="AO74" s="1028">
        <v>279400000</v>
      </c>
      <c r="AP74" s="1028">
        <v>279400000</v>
      </c>
      <c r="AQ74" s="1028">
        <v>279400000</v>
      </c>
    </row>
    <row r="75" spans="1:256" s="1126" customFormat="1" ht="15" customHeight="1">
      <c r="A75" s="207"/>
      <c r="B75" s="207"/>
      <c r="C75" s="1112"/>
      <c r="D75" s="1028"/>
      <c r="E75" s="1028"/>
      <c r="F75" s="1028"/>
      <c r="G75" s="1028" t="s">
        <v>1252</v>
      </c>
      <c r="H75" s="1028"/>
      <c r="I75" s="1028"/>
      <c r="J75" s="1028"/>
      <c r="K75" s="1028"/>
      <c r="L75" s="1028"/>
      <c r="M75" s="1028"/>
      <c r="N75" s="1028"/>
      <c r="O75" s="1028"/>
      <c r="P75" s="1028"/>
      <c r="Q75" s="1028"/>
      <c r="R75" s="1028"/>
      <c r="S75" s="1028"/>
      <c r="T75" s="1028"/>
      <c r="U75" s="1028"/>
      <c r="V75" s="1028"/>
      <c r="W75" s="1028"/>
      <c r="X75" s="1028"/>
      <c r="Y75" s="1028"/>
      <c r="Z75" s="1028"/>
      <c r="AA75" s="1028">
        <v>177779884.54236341</v>
      </c>
      <c r="AB75" s="1028">
        <v>177946684.41006041</v>
      </c>
      <c r="AC75" s="1028">
        <v>180286328.15495729</v>
      </c>
      <c r="AD75" s="1028">
        <v>165977171.05987406</v>
      </c>
      <c r="AE75" s="1028">
        <v>158246639.58866119</v>
      </c>
      <c r="AF75" s="1028">
        <v>140062392.66895914</v>
      </c>
      <c r="AG75" s="1028">
        <v>121482662.67849159</v>
      </c>
      <c r="AH75" s="1028">
        <v>87177181.765021086</v>
      </c>
      <c r="AI75" s="1028">
        <v>66193607.257623434</v>
      </c>
      <c r="AJ75" s="1028">
        <v>54085727.934334993</v>
      </c>
      <c r="AK75" s="1028">
        <v>65521873.171793938</v>
      </c>
      <c r="AL75" s="1028">
        <v>71963227.963523865</v>
      </c>
      <c r="AM75" s="1028">
        <v>164800610.73167849</v>
      </c>
      <c r="AN75" s="1028">
        <v>849278403.52301264</v>
      </c>
      <c r="AO75" s="1028">
        <v>1971362087.8392386</v>
      </c>
      <c r="AP75" s="1028">
        <v>3303919198.1788335</v>
      </c>
      <c r="AQ75" s="1028">
        <v>4648986489.5852671</v>
      </c>
      <c r="AR75" s="1028"/>
      <c r="AS75" s="1028"/>
      <c r="AT75" s="1028"/>
      <c r="AU75" s="1028"/>
      <c r="AV75" s="1028"/>
      <c r="AW75" s="1028"/>
      <c r="AX75" s="1028"/>
      <c r="AY75" s="1028"/>
      <c r="AZ75" s="1028"/>
      <c r="BA75" s="1028"/>
      <c r="BB75" s="1028"/>
      <c r="BC75" s="1028"/>
      <c r="BD75" s="1028"/>
      <c r="BE75" s="1028"/>
      <c r="BF75" s="1028"/>
      <c r="BG75" s="1028"/>
      <c r="BH75" s="1028"/>
      <c r="BI75" s="1028"/>
      <c r="BJ75" s="1028"/>
      <c r="BK75" s="1028"/>
      <c r="BL75" s="1028"/>
      <c r="BM75" s="1028"/>
      <c r="BN75" s="1028"/>
      <c r="BO75" s="1028"/>
      <c r="BP75" s="1028"/>
      <c r="BQ75" s="1028"/>
      <c r="BR75" s="1028"/>
      <c r="BS75" s="1028"/>
      <c r="BT75" s="1028"/>
      <c r="BU75" s="1028"/>
      <c r="BV75" s="1028"/>
      <c r="BW75" s="1028"/>
      <c r="BX75" s="1028"/>
      <c r="BY75" s="1028"/>
      <c r="BZ75" s="1028"/>
      <c r="CA75" s="1028"/>
      <c r="CB75" s="1028"/>
      <c r="CC75" s="1028"/>
      <c r="CD75" s="1028"/>
      <c r="CE75" s="1028"/>
      <c r="CF75" s="1028"/>
      <c r="CG75" s="1028"/>
      <c r="CH75" s="1028"/>
      <c r="CI75" s="1028"/>
      <c r="CJ75" s="1028"/>
      <c r="CK75" s="1028"/>
      <c r="CL75" s="1028"/>
      <c r="CM75" s="1028"/>
      <c r="CN75" s="1028"/>
      <c r="CO75" s="1028"/>
      <c r="CP75" s="1028"/>
      <c r="CQ75" s="1028"/>
      <c r="CR75" s="1028"/>
      <c r="CS75" s="1028"/>
      <c r="CT75" s="1028"/>
      <c r="CU75" s="1028"/>
      <c r="CV75" s="1028"/>
      <c r="CW75" s="1028"/>
      <c r="CX75" s="1028"/>
      <c r="CY75" s="1028"/>
      <c r="CZ75" s="1028"/>
      <c r="DA75" s="1028"/>
      <c r="DB75" s="1028"/>
      <c r="DC75" s="1028"/>
      <c r="DD75" s="1028"/>
      <c r="DE75" s="1028"/>
      <c r="DF75" s="1028"/>
      <c r="DG75" s="1028"/>
      <c r="DH75" s="1028"/>
      <c r="DI75" s="1028"/>
      <c r="DJ75" s="1028"/>
      <c r="DK75" s="1028"/>
      <c r="DL75" s="1028"/>
      <c r="DM75" s="1028"/>
      <c r="DN75" s="1028"/>
      <c r="DO75" s="1028"/>
      <c r="DP75" s="1028"/>
      <c r="DQ75" s="1028"/>
      <c r="DR75" s="1028"/>
      <c r="DS75" s="1028"/>
      <c r="DT75" s="1028"/>
      <c r="DU75" s="1028"/>
      <c r="DV75" s="1028"/>
      <c r="DW75" s="1028"/>
      <c r="DX75" s="1028"/>
      <c r="DY75" s="1028"/>
      <c r="DZ75" s="1028"/>
      <c r="EA75" s="1028"/>
      <c r="EB75" s="1028"/>
      <c r="EC75" s="1028"/>
      <c r="ED75" s="1028"/>
      <c r="EE75" s="1028"/>
      <c r="EF75" s="1028"/>
      <c r="EG75" s="1028"/>
      <c r="EH75" s="1028"/>
      <c r="EI75" s="1028"/>
      <c r="EJ75" s="1028"/>
      <c r="EK75" s="1028"/>
      <c r="EL75" s="1028"/>
      <c r="EM75" s="1028"/>
      <c r="EN75" s="1028"/>
      <c r="EO75" s="1028"/>
      <c r="EP75" s="1028"/>
      <c r="EQ75" s="1028"/>
      <c r="ER75" s="1028"/>
      <c r="ES75" s="1028"/>
      <c r="ET75" s="1028"/>
      <c r="EU75" s="1028"/>
      <c r="EV75" s="1028"/>
      <c r="EW75" s="1028"/>
      <c r="EX75" s="1028"/>
      <c r="EY75" s="1028"/>
      <c r="EZ75" s="1028"/>
      <c r="FA75" s="1028"/>
      <c r="FB75" s="1028"/>
      <c r="FC75" s="1028"/>
      <c r="FD75" s="1028"/>
      <c r="FE75" s="1028"/>
      <c r="FF75" s="1028"/>
      <c r="FG75" s="1028"/>
      <c r="FH75" s="1028"/>
      <c r="FI75" s="1028"/>
      <c r="FJ75" s="1028"/>
      <c r="FK75" s="1028"/>
      <c r="FL75" s="1028"/>
      <c r="FM75" s="1028"/>
      <c r="FN75" s="1028"/>
      <c r="FO75" s="1028"/>
      <c r="FP75" s="1028"/>
      <c r="FQ75" s="1028"/>
      <c r="FR75" s="1028"/>
      <c r="FS75" s="1028"/>
      <c r="FT75" s="1028"/>
      <c r="FU75" s="1028"/>
      <c r="FV75" s="1028"/>
      <c r="FW75" s="1028"/>
      <c r="FX75" s="1028"/>
      <c r="FY75" s="1028"/>
      <c r="FZ75" s="1028"/>
      <c r="GA75" s="1028"/>
      <c r="GB75" s="1028"/>
      <c r="GC75" s="1028"/>
      <c r="GD75" s="1028"/>
      <c r="GE75" s="1028"/>
      <c r="GF75" s="1028"/>
      <c r="GG75" s="1028"/>
      <c r="GH75" s="1028"/>
      <c r="GI75" s="1028"/>
      <c r="GJ75" s="1028"/>
      <c r="GK75" s="1028"/>
      <c r="GL75" s="1028"/>
      <c r="GM75" s="1028"/>
      <c r="GN75" s="1028"/>
      <c r="GO75" s="1028"/>
      <c r="GP75" s="1028"/>
      <c r="GQ75" s="1028"/>
      <c r="GR75" s="1028"/>
      <c r="GS75" s="1028"/>
      <c r="GT75" s="1028"/>
      <c r="GU75" s="1028"/>
      <c r="GV75" s="1028"/>
      <c r="GW75" s="1028"/>
      <c r="GX75" s="1028"/>
      <c r="GY75" s="1028"/>
      <c r="GZ75" s="1028"/>
      <c r="HA75" s="1028"/>
      <c r="HB75" s="1028"/>
      <c r="HC75" s="1028"/>
      <c r="HD75" s="1028"/>
      <c r="HE75" s="1028"/>
      <c r="HF75" s="1028"/>
      <c r="HG75" s="1028"/>
      <c r="HH75" s="1028"/>
      <c r="HI75" s="1028"/>
      <c r="HJ75" s="1028"/>
      <c r="HK75" s="1028"/>
      <c r="HL75" s="1028"/>
      <c r="HM75" s="1028"/>
      <c r="HN75" s="1028"/>
      <c r="HO75" s="1028"/>
      <c r="HP75" s="1028"/>
      <c r="HQ75" s="1028"/>
      <c r="HR75" s="1028"/>
      <c r="HS75" s="1028"/>
      <c r="HT75" s="1028"/>
      <c r="HU75" s="1028"/>
      <c r="HV75" s="1028"/>
      <c r="HW75" s="1028"/>
      <c r="HX75" s="1028"/>
      <c r="HY75" s="1028"/>
      <c r="HZ75" s="1028"/>
      <c r="IA75" s="1028"/>
      <c r="IB75" s="1028"/>
      <c r="IC75" s="1028"/>
      <c r="ID75" s="1028"/>
      <c r="IE75" s="1028"/>
      <c r="IF75" s="1028"/>
      <c r="IG75" s="1028"/>
      <c r="IH75" s="1028"/>
      <c r="II75" s="1028"/>
      <c r="IJ75" s="1028"/>
      <c r="IK75" s="1028"/>
      <c r="IL75" s="1028"/>
      <c r="IM75" s="1028"/>
      <c r="IN75" s="1028"/>
      <c r="IO75" s="1028"/>
      <c r="IP75" s="1028"/>
      <c r="IQ75" s="1028"/>
      <c r="IR75" s="1028"/>
      <c r="IS75" s="1028"/>
      <c r="IT75" s="1028"/>
      <c r="IU75" s="1028"/>
      <c r="IV75" s="1028"/>
    </row>
    <row r="76" spans="1:256" s="1126" customFormat="1" ht="15" customHeight="1">
      <c r="A76" s="207"/>
      <c r="B76" s="207"/>
      <c r="C76" s="1112"/>
      <c r="G76" s="1126" t="s">
        <v>37</v>
      </c>
      <c r="AA76" s="1126">
        <v>379879884.54236341</v>
      </c>
      <c r="AB76" s="1126">
        <v>382446684.41006041</v>
      </c>
      <c r="AC76" s="1126">
        <v>386686328.15495729</v>
      </c>
      <c r="AD76" s="1126">
        <v>375477171.05987406</v>
      </c>
      <c r="AE76" s="1126">
        <v>373846639.58866119</v>
      </c>
      <c r="AF76" s="1126">
        <v>363262392.66895914</v>
      </c>
      <c r="AG76" s="1126">
        <v>356482662.67849159</v>
      </c>
      <c r="AH76" s="1126">
        <v>331977181.76502109</v>
      </c>
      <c r="AI76" s="1126">
        <v>318193607.25762343</v>
      </c>
      <c r="AJ76" s="1126">
        <v>316585727.93433499</v>
      </c>
      <c r="AK76" s="1126">
        <v>341221873.17179394</v>
      </c>
      <c r="AL76" s="1126">
        <v>351363227.96352386</v>
      </c>
      <c r="AM76" s="1126">
        <v>444200610.73167849</v>
      </c>
      <c r="AN76" s="1126">
        <v>1128678403.5230126</v>
      </c>
      <c r="AO76" s="1126">
        <v>2250762087.8392386</v>
      </c>
      <c r="AP76" s="1126">
        <v>3583319198.1788335</v>
      </c>
      <c r="AQ76" s="1126">
        <v>4928386489.5852671</v>
      </c>
    </row>
    <row r="77" spans="1:256" s="1126" customFormat="1" ht="15" customHeight="1">
      <c r="A77" s="207"/>
      <c r="B77" s="207">
        <v>0</v>
      </c>
      <c r="C77" s="1112"/>
      <c r="G77" s="1028" t="s">
        <v>41</v>
      </c>
      <c r="H77" s="1028"/>
      <c r="I77" s="1028"/>
      <c r="J77" s="1028"/>
      <c r="K77" s="1028"/>
      <c r="L77" s="1028"/>
      <c r="M77" s="1028"/>
      <c r="AA77" s="1126">
        <v>0</v>
      </c>
      <c r="AB77" s="1126">
        <v>0</v>
      </c>
      <c r="AC77" s="1126">
        <v>0</v>
      </c>
      <c r="AD77" s="1126">
        <v>0</v>
      </c>
      <c r="AE77" s="1126">
        <v>0</v>
      </c>
      <c r="AF77" s="1126">
        <v>0</v>
      </c>
      <c r="AG77" s="1126">
        <v>0</v>
      </c>
      <c r="AH77" s="1126">
        <v>0</v>
      </c>
      <c r="AI77" s="1126">
        <v>0</v>
      </c>
      <c r="AJ77" s="1126">
        <v>0</v>
      </c>
      <c r="AK77" s="1126">
        <v>0</v>
      </c>
      <c r="AL77" s="1126">
        <v>0</v>
      </c>
      <c r="AM77" s="1126">
        <v>0</v>
      </c>
      <c r="AN77" s="1126">
        <v>0</v>
      </c>
      <c r="AO77" s="1126">
        <v>0</v>
      </c>
      <c r="AP77" s="1126">
        <v>0</v>
      </c>
      <c r="AQ77" s="1126">
        <v>0</v>
      </c>
    </row>
    <row r="78" spans="1:256" s="1126" customFormat="1" ht="15" customHeight="1">
      <c r="A78" s="207"/>
      <c r="B78" s="207"/>
      <c r="C78" s="1112"/>
      <c r="G78" s="1028"/>
      <c r="H78" s="1028"/>
      <c r="I78" s="1028"/>
      <c r="J78" s="1028"/>
      <c r="K78" s="1028"/>
      <c r="L78" s="1028"/>
      <c r="M78" s="1028"/>
    </row>
    <row r="79" spans="1:256" s="1126" customFormat="1" ht="15" customHeight="1">
      <c r="A79" s="207"/>
      <c r="B79" s="207"/>
      <c r="C79" s="1112"/>
      <c r="F79" s="1126" t="s">
        <v>1253</v>
      </c>
      <c r="G79" s="1028"/>
      <c r="H79" s="1028"/>
      <c r="I79" s="1028"/>
      <c r="J79" s="1028"/>
      <c r="K79" s="1028"/>
      <c r="L79" s="1028"/>
      <c r="M79" s="1028"/>
    </row>
    <row r="80" spans="1:256" s="1126" customFormat="1" ht="15" customHeight="1">
      <c r="A80" s="207"/>
      <c r="B80" s="207"/>
      <c r="C80" s="1112"/>
      <c r="G80" s="1126" t="s">
        <v>1254</v>
      </c>
    </row>
    <row r="81" spans="1:256" s="1126" customFormat="1" ht="15" customHeight="1">
      <c r="A81" s="207"/>
      <c r="B81" s="207"/>
      <c r="C81" s="1112"/>
      <c r="G81" s="1028" t="s">
        <v>1255</v>
      </c>
      <c r="H81" s="1028"/>
      <c r="I81" s="1028"/>
      <c r="J81" s="1028"/>
      <c r="K81" s="1028"/>
      <c r="L81" s="1028"/>
      <c r="M81" s="1028"/>
      <c r="O81" s="1028"/>
      <c r="P81" s="1028"/>
      <c r="Q81" s="1028"/>
      <c r="R81" s="1028"/>
      <c r="S81" s="1028"/>
      <c r="T81" s="1028"/>
      <c r="U81" s="1028"/>
      <c r="V81" s="1028"/>
      <c r="W81" s="1028"/>
      <c r="X81" s="1028"/>
      <c r="Y81" s="1028"/>
      <c r="Z81" s="1028"/>
      <c r="AA81" s="1028">
        <v>1153308.6460341576</v>
      </c>
      <c r="AB81" s="1028">
        <v>2045427.7714764369</v>
      </c>
      <c r="AC81" s="1028">
        <v>3582330.1256501772</v>
      </c>
      <c r="AD81" s="1028">
        <v>4328293.7401853921</v>
      </c>
      <c r="AE81" s="1028">
        <v>4052797.6331066908</v>
      </c>
      <c r="AF81" s="1028">
        <v>3728862.9032202545</v>
      </c>
      <c r="AG81" s="1028">
        <v>3269313.1918431344</v>
      </c>
      <c r="AH81" s="1028">
        <v>2608248.0555439088</v>
      </c>
      <c r="AI81" s="1028">
        <v>1917134.8627830567</v>
      </c>
      <c r="AJ81" s="1028">
        <v>1503491.6898994804</v>
      </c>
      <c r="AK81" s="1028">
        <v>1495095.0138266117</v>
      </c>
      <c r="AL81" s="1028">
        <v>1718563.7641914727</v>
      </c>
      <c r="AM81" s="1028">
        <v>2959547.9836900295</v>
      </c>
      <c r="AN81" s="1028">
        <v>12675987.678183639</v>
      </c>
      <c r="AO81" s="1028">
        <v>35258006.142028145</v>
      </c>
      <c r="AP81" s="1028">
        <v>65941016.075225905</v>
      </c>
      <c r="AQ81" s="1028">
        <v>99411321.097051263</v>
      </c>
    </row>
    <row r="82" spans="1:256" s="1126" customFormat="1" ht="15" customHeight="1">
      <c r="A82" s="207"/>
      <c r="B82" s="207"/>
      <c r="C82" s="1112"/>
      <c r="G82" s="1028" t="s">
        <v>1256</v>
      </c>
      <c r="H82" s="1028"/>
      <c r="I82" s="1028"/>
      <c r="J82" s="1028"/>
      <c r="K82" s="1028"/>
      <c r="L82" s="1028"/>
      <c r="M82" s="1028"/>
      <c r="O82" s="1028"/>
      <c r="P82" s="1028"/>
      <c r="Q82" s="1028"/>
      <c r="R82" s="1028"/>
      <c r="S82" s="1028"/>
      <c r="T82" s="1028"/>
      <c r="U82" s="1028"/>
      <c r="V82" s="1028"/>
      <c r="W82" s="1028"/>
      <c r="X82" s="1028"/>
      <c r="Y82" s="1028"/>
      <c r="Z82" s="1028"/>
      <c r="AA82" s="1028">
        <v>1134048.1750776134</v>
      </c>
      <c r="AB82" s="1028">
        <v>2337950</v>
      </c>
      <c r="AC82" s="1028">
        <v>4109000</v>
      </c>
      <c r="AD82" s="1028">
        <v>5198750</v>
      </c>
      <c r="AE82" s="1028">
        <v>5313750</v>
      </c>
      <c r="AF82" s="1028">
        <v>5485000</v>
      </c>
      <c r="AG82" s="1028">
        <v>5727500</v>
      </c>
      <c r="AH82" s="1028">
        <v>5997500</v>
      </c>
      <c r="AI82" s="1028">
        <v>6210000</v>
      </c>
      <c r="AJ82" s="1028">
        <v>6431250</v>
      </c>
      <c r="AK82" s="1028">
        <v>6727500</v>
      </c>
      <c r="AL82" s="1028">
        <v>6938750</v>
      </c>
      <c r="AM82" s="1028">
        <v>6985000</v>
      </c>
      <c r="AN82" s="1028">
        <v>6985000</v>
      </c>
      <c r="AO82" s="1028">
        <v>6985000</v>
      </c>
      <c r="AP82" s="1028">
        <v>6985000</v>
      </c>
      <c r="AQ82" s="1028">
        <v>6985000</v>
      </c>
    </row>
    <row r="83" spans="1:256" s="1126" customFormat="1" ht="15" customHeight="1">
      <c r="A83" s="207"/>
      <c r="B83" s="207"/>
      <c r="C83" s="1112"/>
      <c r="G83" s="1126" t="s">
        <v>37</v>
      </c>
      <c r="AA83" s="1126">
        <v>2287356.8211117713</v>
      </c>
      <c r="AB83" s="1126">
        <v>4383377.7714764364</v>
      </c>
      <c r="AC83" s="1126">
        <v>7691330.1256501768</v>
      </c>
      <c r="AD83" s="1126">
        <v>9527043.7401853912</v>
      </c>
      <c r="AE83" s="1126">
        <v>9366547.6331066899</v>
      </c>
      <c r="AF83" s="1126">
        <v>9213862.9032202549</v>
      </c>
      <c r="AG83" s="1126">
        <v>8996813.1918431334</v>
      </c>
      <c r="AH83" s="1126">
        <v>8605748.0555439088</v>
      </c>
      <c r="AI83" s="1126">
        <v>8127134.8627830567</v>
      </c>
      <c r="AJ83" s="1126">
        <v>7934741.68989948</v>
      </c>
      <c r="AK83" s="1126">
        <v>8222595.0138266115</v>
      </c>
      <c r="AL83" s="1126">
        <v>8657313.7641914729</v>
      </c>
      <c r="AM83" s="1126">
        <v>9944547.983690029</v>
      </c>
      <c r="AN83" s="1126">
        <v>19660987.678183638</v>
      </c>
      <c r="AO83" s="1126">
        <v>42243006.142028145</v>
      </c>
      <c r="AP83" s="1126">
        <v>72926016.075225905</v>
      </c>
      <c r="AQ83" s="1126">
        <v>106396321.09705126</v>
      </c>
    </row>
    <row r="84" spans="1:256" s="1126" customFormat="1" ht="15" customHeight="1">
      <c r="A84" s="207"/>
      <c r="B84" s="207"/>
      <c r="C84" s="1112"/>
      <c r="G84" s="1028"/>
      <c r="H84" s="1028"/>
      <c r="I84" s="1028"/>
      <c r="J84" s="1028"/>
      <c r="K84" s="1028"/>
      <c r="L84" s="1028"/>
      <c r="M84" s="1028"/>
      <c r="O84" s="1028"/>
      <c r="P84" s="1028"/>
      <c r="Q84" s="1028"/>
      <c r="R84" s="1028"/>
      <c r="S84" s="1028"/>
      <c r="T84" s="1028"/>
      <c r="U84" s="1028"/>
      <c r="V84" s="1028"/>
      <c r="W84" s="1028"/>
      <c r="X84" s="1028"/>
      <c r="Y84" s="1028"/>
      <c r="Z84" s="1028"/>
      <c r="AA84" s="1028"/>
      <c r="AB84" s="1028"/>
      <c r="AC84" s="1028"/>
      <c r="AD84" s="1028"/>
      <c r="AE84" s="1028"/>
      <c r="AF84" s="1028"/>
      <c r="AG84" s="1028"/>
      <c r="AH84" s="1028"/>
      <c r="AI84" s="1028"/>
      <c r="AJ84" s="1028"/>
      <c r="AK84" s="1028"/>
      <c r="AL84" s="1028"/>
      <c r="AM84" s="1028"/>
      <c r="AN84" s="1028"/>
      <c r="AO84" s="1028"/>
      <c r="AP84" s="1028"/>
      <c r="AQ84" s="1028"/>
    </row>
    <row r="85" spans="1:256" s="1126" customFormat="1" ht="15" customHeight="1">
      <c r="A85" s="207"/>
      <c r="B85" s="207"/>
      <c r="C85" s="1112"/>
      <c r="G85" s="1126" t="s">
        <v>1257</v>
      </c>
    </row>
    <row r="86" spans="1:256" s="1126" customFormat="1" ht="15" customHeight="1">
      <c r="A86" s="207"/>
      <c r="B86" s="207"/>
      <c r="C86" s="1112"/>
      <c r="G86" s="1028" t="s">
        <v>1255</v>
      </c>
      <c r="H86" s="1028"/>
      <c r="I86" s="1028"/>
      <c r="J86" s="1028"/>
      <c r="K86" s="1028"/>
      <c r="L86" s="1028"/>
      <c r="M86" s="1028"/>
      <c r="O86" s="1028"/>
      <c r="P86" s="1028"/>
      <c r="Q86" s="1028"/>
      <c r="R86" s="1028"/>
      <c r="S86" s="1028"/>
      <c r="T86" s="1028"/>
      <c r="U86" s="1028"/>
      <c r="V86" s="1028"/>
      <c r="W86" s="1028"/>
      <c r="X86" s="1028"/>
      <c r="Y86" s="1028"/>
      <c r="Z86" s="1028"/>
      <c r="AA86" s="1028">
        <v>1153305.557525639</v>
      </c>
      <c r="AB86" s="1028">
        <v>2045405.2294559844</v>
      </c>
      <c r="AC86" s="1028">
        <v>3582210.7194222407</v>
      </c>
      <c r="AD86" s="1028">
        <v>4328068.3223083783</v>
      </c>
      <c r="AE86" s="1028">
        <v>4052586.5630885093</v>
      </c>
      <c r="AF86" s="1028">
        <v>3728668.7037481717</v>
      </c>
      <c r="AG86" s="1028">
        <v>3269142.9257560144</v>
      </c>
      <c r="AH86" s="1028">
        <v>2608112.2177808741</v>
      </c>
      <c r="AI86" s="1028">
        <v>1917035.018249237</v>
      </c>
      <c r="AJ86" s="1028">
        <v>1503413.3879345041</v>
      </c>
      <c r="AK86" s="1028">
        <v>1495017.1491611872</v>
      </c>
      <c r="AL86" s="1028">
        <v>1718474.2612560256</v>
      </c>
      <c r="AM86" s="1028">
        <v>2959393.850199223</v>
      </c>
      <c r="AN86" s="1028">
        <v>12675327.511752445</v>
      </c>
      <c r="AO86" s="1028">
        <v>35256169.902306512</v>
      </c>
      <c r="AP86" s="1028">
        <v>65937581.861943446</v>
      </c>
      <c r="AQ86" s="1028">
        <v>99406143.747661337</v>
      </c>
    </row>
    <row r="87" spans="1:256" ht="15" customHeight="1">
      <c r="D87" s="1126"/>
      <c r="E87" s="1126"/>
      <c r="F87" s="1126"/>
      <c r="G87" s="1028" t="s">
        <v>1256</v>
      </c>
      <c r="H87" s="1028"/>
      <c r="I87" s="1028"/>
      <c r="J87" s="1028"/>
      <c r="K87" s="1028"/>
      <c r="L87" s="1028"/>
      <c r="M87" s="1028"/>
      <c r="N87" s="1126"/>
      <c r="O87" s="1028"/>
      <c r="P87" s="1028"/>
      <c r="Q87" s="1028"/>
      <c r="R87" s="1028"/>
      <c r="S87" s="1028"/>
      <c r="T87" s="1028"/>
      <c r="U87" s="1028"/>
      <c r="V87" s="1028"/>
      <c r="W87" s="1028"/>
      <c r="X87" s="1028"/>
      <c r="Y87" s="1028"/>
      <c r="Z87" s="1028"/>
      <c r="AA87" s="1028">
        <v>1134045.1381477669</v>
      </c>
      <c r="AB87" s="1028">
        <v>2337924.2341834544</v>
      </c>
      <c r="AC87" s="1028">
        <v>4108863.0388117842</v>
      </c>
      <c r="AD87" s="1028">
        <v>5198479.2486927947</v>
      </c>
      <c r="AE87" s="1028">
        <v>5313473.2594837826</v>
      </c>
      <c r="AF87" s="1028">
        <v>5484714.3407703582</v>
      </c>
      <c r="AG87" s="1028">
        <v>5727201.7113513593</v>
      </c>
      <c r="AH87" s="1028">
        <v>5997187.6497302204</v>
      </c>
      <c r="AI87" s="1028">
        <v>6209676.5827135807</v>
      </c>
      <c r="AJ87" s="1028">
        <v>6430915.0599962501</v>
      </c>
      <c r="AK87" s="1028">
        <v>6727149.6312730638</v>
      </c>
      <c r="AL87" s="1028">
        <v>6938388.6293565165</v>
      </c>
      <c r="AM87" s="1028">
        <v>6984636.2206528783</v>
      </c>
      <c r="AN87" s="1028">
        <v>6984636.2206528615</v>
      </c>
      <c r="AO87" s="1028">
        <v>6984636.2206528643</v>
      </c>
      <c r="AP87" s="1028">
        <v>6984636.220652855</v>
      </c>
      <c r="AQ87" s="1028">
        <v>6984636.2206528429</v>
      </c>
      <c r="AR87" s="1126"/>
      <c r="AS87" s="1126"/>
      <c r="AT87" s="1126"/>
      <c r="AU87" s="1126"/>
      <c r="AV87" s="1126"/>
      <c r="AW87" s="1126"/>
      <c r="AX87" s="1126"/>
      <c r="AY87" s="1126"/>
      <c r="AZ87" s="1126"/>
      <c r="BA87" s="1126"/>
      <c r="BB87" s="1126"/>
      <c r="BC87" s="1126"/>
      <c r="BD87" s="1126"/>
      <c r="BE87" s="1126"/>
      <c r="BF87" s="1126"/>
      <c r="BG87" s="1126"/>
      <c r="BH87" s="1126"/>
      <c r="BI87" s="1126"/>
      <c r="BJ87" s="1126"/>
      <c r="BK87" s="1126"/>
      <c r="BL87" s="1126"/>
      <c r="BM87" s="1126"/>
      <c r="BN87" s="1126"/>
      <c r="BO87" s="1126"/>
      <c r="BP87" s="1126"/>
      <c r="BQ87" s="1126"/>
      <c r="BR87" s="1126"/>
      <c r="BS87" s="1126"/>
      <c r="BT87" s="1126"/>
      <c r="BU87" s="1126"/>
      <c r="BV87" s="1126"/>
      <c r="BW87" s="1126"/>
      <c r="BX87" s="1126"/>
      <c r="BY87" s="1126"/>
      <c r="BZ87" s="1126"/>
      <c r="CA87" s="1126"/>
      <c r="CB87" s="1126"/>
      <c r="CC87" s="1126"/>
      <c r="CD87" s="1126"/>
      <c r="CE87" s="1126"/>
      <c r="CF87" s="1126"/>
      <c r="CG87" s="1126"/>
      <c r="CH87" s="1126"/>
      <c r="CI87" s="1126"/>
      <c r="CJ87" s="1126"/>
      <c r="CK87" s="1126"/>
      <c r="CL87" s="1126"/>
      <c r="CM87" s="1126"/>
      <c r="CN87" s="1126"/>
      <c r="CO87" s="1126"/>
      <c r="CP87" s="1126"/>
      <c r="CQ87" s="1126"/>
      <c r="CR87" s="1126"/>
      <c r="CS87" s="1126"/>
      <c r="CT87" s="1126"/>
      <c r="CU87" s="1126"/>
      <c r="CV87" s="1126"/>
      <c r="CW87" s="1126"/>
      <c r="CX87" s="1126"/>
      <c r="CY87" s="1126"/>
      <c r="CZ87" s="1126"/>
      <c r="DA87" s="1126"/>
      <c r="DB87" s="1126"/>
      <c r="DC87" s="1126"/>
      <c r="DD87" s="1126"/>
      <c r="DE87" s="1126"/>
      <c r="DF87" s="1126"/>
      <c r="DG87" s="1126"/>
      <c r="DH87" s="1126"/>
      <c r="DI87" s="1126"/>
      <c r="DJ87" s="1126"/>
      <c r="DK87" s="1126"/>
      <c r="DL87" s="1126"/>
      <c r="DM87" s="1126"/>
      <c r="DN87" s="1126"/>
      <c r="DO87" s="1126"/>
      <c r="DP87" s="1126"/>
      <c r="DQ87" s="1126"/>
      <c r="DR87" s="1126"/>
      <c r="DS87" s="1126"/>
      <c r="DT87" s="1126"/>
      <c r="DU87" s="1126"/>
      <c r="DV87" s="1126"/>
      <c r="DW87" s="1126"/>
      <c r="DX87" s="1126"/>
      <c r="DY87" s="1126"/>
      <c r="DZ87" s="1126"/>
      <c r="EA87" s="1126"/>
      <c r="EB87" s="1126"/>
      <c r="EC87" s="1126"/>
      <c r="ED87" s="1126"/>
      <c r="EE87" s="1126"/>
      <c r="EF87" s="1126"/>
      <c r="EG87" s="1126"/>
      <c r="EH87" s="1126"/>
      <c r="EI87" s="1126"/>
      <c r="EJ87" s="1126"/>
      <c r="EK87" s="1126"/>
      <c r="EL87" s="1126"/>
      <c r="EM87" s="1126"/>
      <c r="EN87" s="1126"/>
      <c r="EO87" s="1126"/>
      <c r="EP87" s="1126"/>
      <c r="EQ87" s="1126"/>
      <c r="ER87" s="1126"/>
      <c r="ES87" s="1126"/>
      <c r="ET87" s="1126"/>
      <c r="EU87" s="1126"/>
      <c r="EV87" s="1126"/>
      <c r="EW87" s="1126"/>
      <c r="EX87" s="1126"/>
      <c r="EY87" s="1126"/>
      <c r="EZ87" s="1126"/>
      <c r="FA87" s="1126"/>
      <c r="FB87" s="1126"/>
      <c r="FC87" s="1126"/>
      <c r="FD87" s="1126"/>
      <c r="FE87" s="1126"/>
      <c r="FF87" s="1126"/>
      <c r="FG87" s="1126"/>
      <c r="FH87" s="1126"/>
      <c r="FI87" s="1126"/>
      <c r="FJ87" s="1126"/>
      <c r="FK87" s="1126"/>
      <c r="FL87" s="1126"/>
      <c r="FM87" s="1126"/>
      <c r="FN87" s="1126"/>
      <c r="FO87" s="1126"/>
      <c r="FP87" s="1126"/>
      <c r="FQ87" s="1126"/>
      <c r="FR87" s="1126"/>
      <c r="FS87" s="1126"/>
      <c r="FT87" s="1126"/>
      <c r="FU87" s="1126"/>
      <c r="FV87" s="1126"/>
      <c r="FW87" s="1126"/>
      <c r="FX87" s="1126"/>
      <c r="FY87" s="1126"/>
      <c r="FZ87" s="1126"/>
      <c r="GA87" s="1126"/>
      <c r="GB87" s="1126"/>
      <c r="GC87" s="1126"/>
      <c r="GD87" s="1126"/>
      <c r="GE87" s="1126"/>
      <c r="GF87" s="1126"/>
      <c r="GG87" s="1126"/>
      <c r="GH87" s="1126"/>
      <c r="GI87" s="1126"/>
      <c r="GJ87" s="1126"/>
      <c r="GK87" s="1126"/>
      <c r="GL87" s="1126"/>
      <c r="GM87" s="1126"/>
      <c r="GN87" s="1126"/>
      <c r="GO87" s="1126"/>
      <c r="GP87" s="1126"/>
      <c r="GQ87" s="1126"/>
      <c r="GR87" s="1126"/>
      <c r="GS87" s="1126"/>
      <c r="GT87" s="1126"/>
      <c r="GU87" s="1126"/>
      <c r="GV87" s="1126"/>
      <c r="GW87" s="1126"/>
      <c r="GX87" s="1126"/>
      <c r="GY87" s="1126"/>
      <c r="GZ87" s="1126"/>
      <c r="HA87" s="1126"/>
      <c r="HB87" s="1126"/>
      <c r="HC87" s="1126"/>
      <c r="HD87" s="1126"/>
      <c r="HE87" s="1126"/>
      <c r="HF87" s="1126"/>
      <c r="HG87" s="1126"/>
      <c r="HH87" s="1126"/>
      <c r="HI87" s="1126"/>
      <c r="HJ87" s="1126"/>
      <c r="HK87" s="1126"/>
      <c r="HL87" s="1126"/>
      <c r="HM87" s="1126"/>
      <c r="HN87" s="1126"/>
      <c r="HO87" s="1126"/>
      <c r="HP87" s="1126"/>
      <c r="HQ87" s="1126"/>
      <c r="HR87" s="1126"/>
      <c r="HS87" s="1126"/>
      <c r="HT87" s="1126"/>
      <c r="HU87" s="1126"/>
      <c r="HV87" s="1126"/>
      <c r="HW87" s="1126"/>
      <c r="HX87" s="1126"/>
      <c r="HY87" s="1126"/>
      <c r="HZ87" s="1126"/>
      <c r="IA87" s="1126"/>
      <c r="IB87" s="1126"/>
      <c r="IC87" s="1126"/>
      <c r="ID87" s="1126"/>
      <c r="IE87" s="1126"/>
      <c r="IF87" s="1126"/>
      <c r="IG87" s="1126"/>
      <c r="IH87" s="1126"/>
      <c r="II87" s="1126"/>
      <c r="IJ87" s="1126"/>
      <c r="IK87" s="1126"/>
      <c r="IL87" s="1126"/>
      <c r="IM87" s="1126"/>
      <c r="IN87" s="1126"/>
      <c r="IO87" s="1126"/>
      <c r="IP87" s="1126"/>
      <c r="IQ87" s="1126"/>
      <c r="IR87" s="1126"/>
      <c r="IS87" s="1126"/>
      <c r="IT87" s="1126"/>
      <c r="IU87" s="1126"/>
      <c r="IV87" s="1126"/>
    </row>
    <row r="88" spans="1:256" ht="15" customHeight="1">
      <c r="D88" s="1126"/>
      <c r="E88" s="1126"/>
      <c r="F88" s="1126"/>
      <c r="G88" s="1126" t="s">
        <v>37</v>
      </c>
      <c r="H88" s="1126"/>
      <c r="I88" s="1126"/>
      <c r="J88" s="1126"/>
      <c r="K88" s="1126"/>
      <c r="L88" s="1126"/>
      <c r="M88" s="1126"/>
      <c r="N88" s="1126"/>
      <c r="O88" s="1126"/>
      <c r="P88" s="1126"/>
      <c r="Q88" s="1126"/>
      <c r="R88" s="1126"/>
      <c r="S88" s="1126"/>
      <c r="T88" s="1126"/>
      <c r="U88" s="1126"/>
      <c r="V88" s="1126"/>
      <c r="W88" s="1126"/>
      <c r="X88" s="1126"/>
      <c r="Y88" s="1126"/>
      <c r="Z88" s="1126"/>
      <c r="AA88" s="1126">
        <v>2287350.6956734061</v>
      </c>
      <c r="AB88" s="1126">
        <v>4383329.4636394391</v>
      </c>
      <c r="AC88" s="1126">
        <v>7691073.758234025</v>
      </c>
      <c r="AD88" s="1126">
        <v>9526547.5710011721</v>
      </c>
      <c r="AE88" s="1126">
        <v>9366059.8225722909</v>
      </c>
      <c r="AF88" s="1126">
        <v>9213383.0445185304</v>
      </c>
      <c r="AG88" s="1126">
        <v>8996344.6371073741</v>
      </c>
      <c r="AH88" s="1126">
        <v>8605299.8675110936</v>
      </c>
      <c r="AI88" s="1126">
        <v>8126711.6009628177</v>
      </c>
      <c r="AJ88" s="1126">
        <v>7934328.4479307542</v>
      </c>
      <c r="AK88" s="1126">
        <v>8222166.7804342508</v>
      </c>
      <c r="AL88" s="1126">
        <v>8656862.8906125426</v>
      </c>
      <c r="AM88" s="1126">
        <v>9944030.0708521008</v>
      </c>
      <c r="AN88" s="1126">
        <v>19659963.732405305</v>
      </c>
      <c r="AO88" s="1126">
        <v>42240806.122959375</v>
      </c>
      <c r="AP88" s="1126">
        <v>72922218.082596302</v>
      </c>
      <c r="AQ88" s="1126">
        <v>106390779.96831419</v>
      </c>
      <c r="AR88" s="1126"/>
      <c r="AS88" s="1126"/>
      <c r="AT88" s="1126"/>
      <c r="AU88" s="1126"/>
      <c r="AV88" s="1126"/>
      <c r="AW88" s="1126"/>
      <c r="AX88" s="1126"/>
      <c r="AY88" s="1126"/>
      <c r="AZ88" s="1126"/>
      <c r="BA88" s="1126"/>
      <c r="BB88" s="1126"/>
      <c r="BC88" s="1126"/>
      <c r="BD88" s="1126"/>
      <c r="BE88" s="1126"/>
      <c r="BF88" s="1126"/>
      <c r="BG88" s="1126"/>
      <c r="BH88" s="1126"/>
      <c r="BI88" s="1126"/>
      <c r="BJ88" s="1126"/>
      <c r="BK88" s="1126"/>
      <c r="BL88" s="1126"/>
      <c r="BM88" s="1126"/>
      <c r="BN88" s="1126"/>
      <c r="BO88" s="1126"/>
      <c r="BP88" s="1126"/>
      <c r="BQ88" s="1126"/>
      <c r="BR88" s="1126"/>
      <c r="BS88" s="1126"/>
      <c r="BT88" s="1126"/>
      <c r="BU88" s="1126"/>
      <c r="BV88" s="1126"/>
      <c r="BW88" s="1126"/>
      <c r="BX88" s="1126"/>
      <c r="BY88" s="1126"/>
      <c r="BZ88" s="1126"/>
      <c r="CA88" s="1126"/>
      <c r="CB88" s="1126"/>
      <c r="CC88" s="1126"/>
      <c r="CD88" s="1126"/>
      <c r="CE88" s="1126"/>
      <c r="CF88" s="1126"/>
      <c r="CG88" s="1126"/>
      <c r="CH88" s="1126"/>
      <c r="CI88" s="1126"/>
      <c r="CJ88" s="1126"/>
      <c r="CK88" s="1126"/>
      <c r="CL88" s="1126"/>
      <c r="CM88" s="1126"/>
      <c r="CN88" s="1126"/>
      <c r="CO88" s="1126"/>
      <c r="CP88" s="1126"/>
      <c r="CQ88" s="1126"/>
      <c r="CR88" s="1126"/>
      <c r="CS88" s="1126"/>
      <c r="CT88" s="1126"/>
      <c r="CU88" s="1126"/>
      <c r="CV88" s="1126"/>
      <c r="CW88" s="1126"/>
      <c r="CX88" s="1126"/>
      <c r="CY88" s="1126"/>
      <c r="CZ88" s="1126"/>
      <c r="DA88" s="1126"/>
      <c r="DB88" s="1126"/>
      <c r="DC88" s="1126"/>
      <c r="DD88" s="1126"/>
      <c r="DE88" s="1126"/>
      <c r="DF88" s="1126"/>
      <c r="DG88" s="1126"/>
      <c r="DH88" s="1126"/>
      <c r="DI88" s="1126"/>
      <c r="DJ88" s="1126"/>
      <c r="DK88" s="1126"/>
      <c r="DL88" s="1126"/>
      <c r="DM88" s="1126"/>
      <c r="DN88" s="1126"/>
      <c r="DO88" s="1126"/>
      <c r="DP88" s="1126"/>
      <c r="DQ88" s="1126"/>
      <c r="DR88" s="1126"/>
      <c r="DS88" s="1126"/>
      <c r="DT88" s="1126"/>
      <c r="DU88" s="1126"/>
      <c r="DV88" s="1126"/>
      <c r="DW88" s="1126"/>
      <c r="DX88" s="1126"/>
      <c r="DY88" s="1126"/>
      <c r="DZ88" s="1126"/>
      <c r="EA88" s="1126"/>
      <c r="EB88" s="1126"/>
      <c r="EC88" s="1126"/>
      <c r="ED88" s="1126"/>
      <c r="EE88" s="1126"/>
      <c r="EF88" s="1126"/>
      <c r="EG88" s="1126"/>
      <c r="EH88" s="1126"/>
      <c r="EI88" s="1126"/>
      <c r="EJ88" s="1126"/>
      <c r="EK88" s="1126"/>
      <c r="EL88" s="1126"/>
      <c r="EM88" s="1126"/>
      <c r="EN88" s="1126"/>
      <c r="EO88" s="1126"/>
      <c r="EP88" s="1126"/>
      <c r="EQ88" s="1126"/>
      <c r="ER88" s="1126"/>
      <c r="ES88" s="1126"/>
      <c r="ET88" s="1126"/>
      <c r="EU88" s="1126"/>
      <c r="EV88" s="1126"/>
      <c r="EW88" s="1126"/>
      <c r="EX88" s="1126"/>
      <c r="EY88" s="1126"/>
      <c r="EZ88" s="1126"/>
      <c r="FA88" s="1126"/>
      <c r="FB88" s="1126"/>
      <c r="FC88" s="1126"/>
      <c r="FD88" s="1126"/>
      <c r="FE88" s="1126"/>
      <c r="FF88" s="1126"/>
      <c r="FG88" s="1126"/>
      <c r="FH88" s="1126"/>
      <c r="FI88" s="1126"/>
      <c r="FJ88" s="1126"/>
      <c r="FK88" s="1126"/>
      <c r="FL88" s="1126"/>
      <c r="FM88" s="1126"/>
      <c r="FN88" s="1126"/>
      <c r="FO88" s="1126"/>
      <c r="FP88" s="1126"/>
      <c r="FQ88" s="1126"/>
      <c r="FR88" s="1126"/>
      <c r="FS88" s="1126"/>
      <c r="FT88" s="1126"/>
      <c r="FU88" s="1126"/>
      <c r="FV88" s="1126"/>
      <c r="FW88" s="1126"/>
      <c r="FX88" s="1126"/>
      <c r="FY88" s="1126"/>
      <c r="FZ88" s="1126"/>
      <c r="GA88" s="1126"/>
      <c r="GB88" s="1126"/>
      <c r="GC88" s="1126"/>
      <c r="GD88" s="1126"/>
      <c r="GE88" s="1126"/>
      <c r="GF88" s="1126"/>
      <c r="GG88" s="1126"/>
      <c r="GH88" s="1126"/>
      <c r="GI88" s="1126"/>
      <c r="GJ88" s="1126"/>
      <c r="GK88" s="1126"/>
      <c r="GL88" s="1126"/>
      <c r="GM88" s="1126"/>
      <c r="GN88" s="1126"/>
      <c r="GO88" s="1126"/>
      <c r="GP88" s="1126"/>
      <c r="GQ88" s="1126"/>
      <c r="GR88" s="1126"/>
      <c r="GS88" s="1126"/>
      <c r="GT88" s="1126"/>
      <c r="GU88" s="1126"/>
      <c r="GV88" s="1126"/>
      <c r="GW88" s="1126"/>
      <c r="GX88" s="1126"/>
      <c r="GY88" s="1126"/>
      <c r="GZ88" s="1126"/>
      <c r="HA88" s="1126"/>
      <c r="HB88" s="1126"/>
      <c r="HC88" s="1126"/>
      <c r="HD88" s="1126"/>
      <c r="HE88" s="1126"/>
      <c r="HF88" s="1126"/>
      <c r="HG88" s="1126"/>
      <c r="HH88" s="1126"/>
      <c r="HI88" s="1126"/>
      <c r="HJ88" s="1126"/>
      <c r="HK88" s="1126"/>
      <c r="HL88" s="1126"/>
      <c r="HM88" s="1126"/>
      <c r="HN88" s="1126"/>
      <c r="HO88" s="1126"/>
      <c r="HP88" s="1126"/>
      <c r="HQ88" s="1126"/>
      <c r="HR88" s="1126"/>
      <c r="HS88" s="1126"/>
      <c r="HT88" s="1126"/>
      <c r="HU88" s="1126"/>
      <c r="HV88" s="1126"/>
      <c r="HW88" s="1126"/>
      <c r="HX88" s="1126"/>
      <c r="HY88" s="1126"/>
      <c r="HZ88" s="1126"/>
      <c r="IA88" s="1126"/>
      <c r="IB88" s="1126"/>
      <c r="IC88" s="1126"/>
      <c r="ID88" s="1126"/>
      <c r="IE88" s="1126"/>
      <c r="IF88" s="1126"/>
      <c r="IG88" s="1126"/>
      <c r="IH88" s="1126"/>
      <c r="II88" s="1126"/>
      <c r="IJ88" s="1126"/>
      <c r="IK88" s="1126"/>
      <c r="IL88" s="1126"/>
      <c r="IM88" s="1126"/>
      <c r="IN88" s="1126"/>
      <c r="IO88" s="1126"/>
      <c r="IP88" s="1126"/>
      <c r="IQ88" s="1126"/>
      <c r="IR88" s="1126"/>
      <c r="IS88" s="1126"/>
      <c r="IT88" s="1126"/>
      <c r="IU88" s="1126"/>
      <c r="IV88" s="1126"/>
    </row>
    <row r="89" spans="1:256" ht="15" customHeight="1">
      <c r="B89" s="207">
        <v>0</v>
      </c>
      <c r="D89" s="1126"/>
      <c r="E89" s="1126"/>
      <c r="F89" s="1126"/>
      <c r="G89" s="1028" t="s">
        <v>41</v>
      </c>
      <c r="H89" s="1028"/>
      <c r="I89" s="1028"/>
      <c r="J89" s="1028"/>
      <c r="K89" s="1028"/>
      <c r="L89" s="1028"/>
      <c r="M89" s="1028"/>
      <c r="N89" s="1126"/>
      <c r="O89" s="1126"/>
      <c r="P89" s="1126"/>
      <c r="Q89" s="1126"/>
      <c r="R89" s="1126"/>
      <c r="S89" s="1126"/>
      <c r="T89" s="1126"/>
      <c r="U89" s="1126"/>
      <c r="V89" s="1126"/>
      <c r="W89" s="1126"/>
      <c r="X89" s="1126"/>
      <c r="Y89" s="1126"/>
      <c r="Z89" s="1126"/>
      <c r="AA89" s="1126">
        <v>0</v>
      </c>
      <c r="AB89" s="1126">
        <v>0</v>
      </c>
      <c r="AC89" s="1126">
        <v>0</v>
      </c>
      <c r="AD89" s="1126">
        <v>0</v>
      </c>
      <c r="AE89" s="1126">
        <v>0</v>
      </c>
      <c r="AF89" s="1126">
        <v>0</v>
      </c>
      <c r="AG89" s="1126">
        <v>0</v>
      </c>
      <c r="AH89" s="1126">
        <v>0</v>
      </c>
      <c r="AI89" s="1126">
        <v>0</v>
      </c>
      <c r="AJ89" s="1126">
        <v>0</v>
      </c>
      <c r="AK89" s="1126">
        <v>0</v>
      </c>
      <c r="AL89" s="1126">
        <v>0</v>
      </c>
      <c r="AM89" s="1126">
        <v>0</v>
      </c>
      <c r="AN89" s="1126">
        <v>0</v>
      </c>
      <c r="AO89" s="1126">
        <v>0</v>
      </c>
      <c r="AP89" s="1126">
        <v>0</v>
      </c>
      <c r="AQ89" s="1126">
        <v>0</v>
      </c>
      <c r="AR89" s="1126"/>
      <c r="AS89" s="1126"/>
      <c r="AT89" s="1126"/>
      <c r="AU89" s="1126"/>
      <c r="AV89" s="1126"/>
      <c r="AW89" s="1126"/>
      <c r="AX89" s="1126"/>
      <c r="AY89" s="1126"/>
      <c r="AZ89" s="1126"/>
      <c r="BA89" s="1126"/>
      <c r="BB89" s="1126"/>
      <c r="BC89" s="1126"/>
      <c r="BD89" s="1126"/>
      <c r="BE89" s="1126"/>
      <c r="BF89" s="1126"/>
      <c r="BG89" s="1126"/>
      <c r="BH89" s="1126"/>
      <c r="BI89" s="1126"/>
      <c r="BJ89" s="1126"/>
      <c r="BK89" s="1126"/>
      <c r="BL89" s="1126"/>
      <c r="BM89" s="1126"/>
      <c r="BN89" s="1126"/>
      <c r="BO89" s="1126"/>
      <c r="BP89" s="1126"/>
      <c r="BQ89" s="1126"/>
      <c r="BR89" s="1126"/>
      <c r="BS89" s="1126"/>
      <c r="BT89" s="1126"/>
      <c r="BU89" s="1126"/>
      <c r="BV89" s="1126"/>
      <c r="BW89" s="1126"/>
      <c r="BX89" s="1126"/>
      <c r="BY89" s="1126"/>
      <c r="BZ89" s="1126"/>
      <c r="CA89" s="1126"/>
      <c r="CB89" s="1126"/>
      <c r="CC89" s="1126"/>
      <c r="CD89" s="1126"/>
      <c r="CE89" s="1126"/>
      <c r="CF89" s="1126"/>
      <c r="CG89" s="1126"/>
      <c r="CH89" s="1126"/>
      <c r="CI89" s="1126"/>
      <c r="CJ89" s="1126"/>
      <c r="CK89" s="1126"/>
      <c r="CL89" s="1126"/>
      <c r="CM89" s="1126"/>
      <c r="CN89" s="1126"/>
      <c r="CO89" s="1126"/>
      <c r="CP89" s="1126"/>
      <c r="CQ89" s="1126"/>
      <c r="CR89" s="1126"/>
      <c r="CS89" s="1126"/>
      <c r="CT89" s="1126"/>
      <c r="CU89" s="1126"/>
      <c r="CV89" s="1126"/>
      <c r="CW89" s="1126"/>
      <c r="CX89" s="1126"/>
      <c r="CY89" s="1126"/>
      <c r="CZ89" s="1126"/>
      <c r="DA89" s="1126"/>
      <c r="DB89" s="1126"/>
      <c r="DC89" s="1126"/>
      <c r="DD89" s="1126"/>
      <c r="DE89" s="1126"/>
      <c r="DF89" s="1126"/>
      <c r="DG89" s="1126"/>
      <c r="DH89" s="1126"/>
      <c r="DI89" s="1126"/>
      <c r="DJ89" s="1126"/>
      <c r="DK89" s="1126"/>
      <c r="DL89" s="1126"/>
      <c r="DM89" s="1126"/>
      <c r="DN89" s="1126"/>
      <c r="DO89" s="1126"/>
      <c r="DP89" s="1126"/>
      <c r="DQ89" s="1126"/>
      <c r="DR89" s="1126"/>
      <c r="DS89" s="1126"/>
      <c r="DT89" s="1126"/>
      <c r="DU89" s="1126"/>
      <c r="DV89" s="1126"/>
      <c r="DW89" s="1126"/>
      <c r="DX89" s="1126"/>
      <c r="DY89" s="1126"/>
      <c r="DZ89" s="1126"/>
      <c r="EA89" s="1126"/>
      <c r="EB89" s="1126"/>
      <c r="EC89" s="1126"/>
      <c r="ED89" s="1126"/>
      <c r="EE89" s="1126"/>
      <c r="EF89" s="1126"/>
      <c r="EG89" s="1126"/>
      <c r="EH89" s="1126"/>
      <c r="EI89" s="1126"/>
      <c r="EJ89" s="1126"/>
      <c r="EK89" s="1126"/>
      <c r="EL89" s="1126"/>
      <c r="EM89" s="1126"/>
      <c r="EN89" s="1126"/>
      <c r="EO89" s="1126"/>
      <c r="EP89" s="1126"/>
      <c r="EQ89" s="1126"/>
      <c r="ER89" s="1126"/>
      <c r="ES89" s="1126"/>
      <c r="ET89" s="1126"/>
      <c r="EU89" s="1126"/>
      <c r="EV89" s="1126"/>
      <c r="EW89" s="1126"/>
      <c r="EX89" s="1126"/>
      <c r="EY89" s="1126"/>
      <c r="EZ89" s="1126"/>
      <c r="FA89" s="1126"/>
      <c r="FB89" s="1126"/>
      <c r="FC89" s="1126"/>
      <c r="FD89" s="1126"/>
      <c r="FE89" s="1126"/>
      <c r="FF89" s="1126"/>
      <c r="FG89" s="1126"/>
      <c r="FH89" s="1126"/>
      <c r="FI89" s="1126"/>
      <c r="FJ89" s="1126"/>
      <c r="FK89" s="1126"/>
      <c r="FL89" s="1126"/>
      <c r="FM89" s="1126"/>
      <c r="FN89" s="1126"/>
      <c r="FO89" s="1126"/>
      <c r="FP89" s="1126"/>
      <c r="FQ89" s="1126"/>
      <c r="FR89" s="1126"/>
      <c r="FS89" s="1126"/>
      <c r="FT89" s="1126"/>
      <c r="FU89" s="1126"/>
      <c r="FV89" s="1126"/>
      <c r="FW89" s="1126"/>
      <c r="FX89" s="1126"/>
      <c r="FY89" s="1126"/>
      <c r="FZ89" s="1126"/>
      <c r="GA89" s="1126"/>
      <c r="GB89" s="1126"/>
      <c r="GC89" s="1126"/>
      <c r="GD89" s="1126"/>
      <c r="GE89" s="1126"/>
      <c r="GF89" s="1126"/>
      <c r="GG89" s="1126"/>
      <c r="GH89" s="1126"/>
      <c r="GI89" s="1126"/>
      <c r="GJ89" s="1126"/>
      <c r="GK89" s="1126"/>
      <c r="GL89" s="1126"/>
      <c r="GM89" s="1126"/>
      <c r="GN89" s="1126"/>
      <c r="GO89" s="1126"/>
      <c r="GP89" s="1126"/>
      <c r="GQ89" s="1126"/>
      <c r="GR89" s="1126"/>
      <c r="GS89" s="1126"/>
      <c r="GT89" s="1126"/>
      <c r="GU89" s="1126"/>
      <c r="GV89" s="1126"/>
      <c r="GW89" s="1126"/>
      <c r="GX89" s="1126"/>
      <c r="GY89" s="1126"/>
      <c r="GZ89" s="1126"/>
      <c r="HA89" s="1126"/>
      <c r="HB89" s="1126"/>
      <c r="HC89" s="1126"/>
      <c r="HD89" s="1126"/>
      <c r="HE89" s="1126"/>
      <c r="HF89" s="1126"/>
      <c r="HG89" s="1126"/>
      <c r="HH89" s="1126"/>
      <c r="HI89" s="1126"/>
      <c r="HJ89" s="1126"/>
      <c r="HK89" s="1126"/>
      <c r="HL89" s="1126"/>
      <c r="HM89" s="1126"/>
      <c r="HN89" s="1126"/>
      <c r="HO89" s="1126"/>
      <c r="HP89" s="1126"/>
      <c r="HQ89" s="1126"/>
      <c r="HR89" s="1126"/>
      <c r="HS89" s="1126"/>
      <c r="HT89" s="1126"/>
      <c r="HU89" s="1126"/>
      <c r="HV89" s="1126"/>
      <c r="HW89" s="1126"/>
      <c r="HX89" s="1126"/>
      <c r="HY89" s="1126"/>
      <c r="HZ89" s="1126"/>
      <c r="IA89" s="1126"/>
      <c r="IB89" s="1126"/>
      <c r="IC89" s="1126"/>
      <c r="ID89" s="1126"/>
      <c r="IE89" s="1126"/>
      <c r="IF89" s="1126"/>
      <c r="IG89" s="1126"/>
      <c r="IH89" s="1126"/>
      <c r="II89" s="1126"/>
      <c r="IJ89" s="1126"/>
      <c r="IK89" s="1126"/>
      <c r="IL89" s="1126"/>
      <c r="IM89" s="1126"/>
      <c r="IN89" s="1126"/>
      <c r="IO89" s="1126"/>
      <c r="IP89" s="1126"/>
      <c r="IQ89" s="1126"/>
      <c r="IR89" s="1126"/>
      <c r="IS89" s="1126"/>
      <c r="IT89" s="1126"/>
      <c r="IU89" s="1126"/>
      <c r="IV89" s="1126"/>
    </row>
    <row r="91" spans="1:256" ht="15" customHeight="1">
      <c r="D91" s="29" t="s">
        <v>1258</v>
      </c>
    </row>
    <row r="92" spans="1:256" ht="15" customHeight="1">
      <c r="D92" s="5"/>
      <c r="E92" s="1133" t="s">
        <v>1259</v>
      </c>
      <c r="X92" s="287">
        <v>12632303</v>
      </c>
      <c r="Y92" s="5" t="s">
        <v>1260</v>
      </c>
    </row>
    <row r="95" spans="1:256" ht="15" customHeight="1">
      <c r="D95" s="29" t="s">
        <v>1261</v>
      </c>
    </row>
    <row r="96" spans="1:256" ht="15" customHeight="1">
      <c r="E96" s="5" t="s">
        <v>931</v>
      </c>
      <c r="N96" s="5">
        <v>120224000</v>
      </c>
      <c r="O96" s="5">
        <v>132714000</v>
      </c>
      <c r="P96" s="5">
        <v>148497000</v>
      </c>
      <c r="Q96" s="5">
        <v>159100000</v>
      </c>
      <c r="R96" s="5">
        <v>153000000</v>
      </c>
      <c r="S96" s="5">
        <v>158900000</v>
      </c>
      <c r="T96" s="5">
        <v>167000000</v>
      </c>
      <c r="U96" s="5">
        <v>209000000</v>
      </c>
      <c r="V96" s="5">
        <v>216400000</v>
      </c>
      <c r="W96" s="5">
        <v>218100000</v>
      </c>
      <c r="X96" s="5">
        <v>190900000</v>
      </c>
      <c r="Y96" s="5">
        <v>190430000</v>
      </c>
      <c r="Z96" s="5">
        <v>198000000</v>
      </c>
      <c r="AA96" s="5">
        <v>202100000</v>
      </c>
      <c r="AB96" s="5">
        <v>204500000</v>
      </c>
      <c r="AC96" s="5">
        <v>206400000</v>
      </c>
      <c r="AD96" s="5">
        <v>209500000</v>
      </c>
      <c r="AE96" s="5">
        <v>215600000</v>
      </c>
      <c r="AF96" s="5">
        <v>223200000</v>
      </c>
      <c r="AG96" s="5">
        <v>235000000</v>
      </c>
      <c r="AH96" s="5">
        <v>244800000</v>
      </c>
      <c r="AI96" s="5">
        <v>252000000</v>
      </c>
      <c r="AJ96" s="5">
        <v>262500000</v>
      </c>
      <c r="AK96" s="5">
        <v>275700000</v>
      </c>
      <c r="AL96" s="5">
        <v>279400000</v>
      </c>
      <c r="AM96" s="5">
        <v>279400000</v>
      </c>
      <c r="AN96" s="5">
        <v>279400000</v>
      </c>
      <c r="AO96" s="5">
        <v>279400000</v>
      </c>
      <c r="AP96" s="5">
        <v>279400000</v>
      </c>
      <c r="AQ96" s="5">
        <v>279400000</v>
      </c>
    </row>
    <row r="97" spans="1:45" ht="15" customHeight="1">
      <c r="E97" s="5" t="s">
        <v>932</v>
      </c>
      <c r="N97" s="5">
        <v>288100000</v>
      </c>
      <c r="O97" s="5">
        <v>318478000</v>
      </c>
      <c r="P97" s="5">
        <v>353000000</v>
      </c>
      <c r="Q97" s="5">
        <v>377400000</v>
      </c>
      <c r="R97" s="5">
        <v>382800000</v>
      </c>
      <c r="S97" s="5">
        <v>390100000</v>
      </c>
      <c r="T97" s="5">
        <v>411000000</v>
      </c>
      <c r="U97" s="5">
        <v>479300000</v>
      </c>
      <c r="V97" s="5">
        <v>534700000</v>
      </c>
      <c r="W97" s="5">
        <v>541800000</v>
      </c>
      <c r="X97" s="5">
        <v>483100000</v>
      </c>
      <c r="Y97" s="5">
        <v>458300000</v>
      </c>
      <c r="Z97" s="5">
        <v>473500000</v>
      </c>
      <c r="AA97" s="5">
        <v>487000000</v>
      </c>
      <c r="AB97" s="5">
        <v>482700000</v>
      </c>
      <c r="AC97" s="5">
        <v>491200000</v>
      </c>
      <c r="AD97" s="5">
        <v>504100000</v>
      </c>
      <c r="AE97" s="5">
        <v>523700000</v>
      </c>
      <c r="AF97" s="5">
        <v>545100000</v>
      </c>
      <c r="AG97" s="5">
        <v>567800000</v>
      </c>
      <c r="AH97" s="5">
        <v>590400000</v>
      </c>
      <c r="AI97" s="5">
        <v>613500000</v>
      </c>
      <c r="AJ97" s="5">
        <v>633000000</v>
      </c>
      <c r="AK97" s="5">
        <v>638900000</v>
      </c>
      <c r="AL97" s="5">
        <v>638900000</v>
      </c>
      <c r="AM97" s="5">
        <v>638900000</v>
      </c>
      <c r="AN97" s="5">
        <v>638900000</v>
      </c>
      <c r="AO97" s="5">
        <v>638900000</v>
      </c>
      <c r="AP97" s="5">
        <v>638900000</v>
      </c>
      <c r="AQ97" s="5">
        <v>638900000</v>
      </c>
    </row>
    <row r="98" spans="1:45" ht="15" customHeight="1">
      <c r="E98" s="5" t="s">
        <v>1262</v>
      </c>
      <c r="N98" s="5">
        <v>390739598.56000006</v>
      </c>
      <c r="O98" s="5">
        <v>320921462.82999998</v>
      </c>
      <c r="P98" s="5">
        <v>411732648.35000002</v>
      </c>
      <c r="Q98" s="5">
        <v>364545256.08000004</v>
      </c>
      <c r="R98" s="5">
        <v>338568935.72000003</v>
      </c>
      <c r="S98" s="5">
        <v>257677008.01000002</v>
      </c>
      <c r="T98" s="5">
        <v>290358118.51999998</v>
      </c>
      <c r="U98" s="5">
        <v>285411958.19000006</v>
      </c>
      <c r="V98" s="5">
        <v>324142338.89999998</v>
      </c>
      <c r="W98" s="5">
        <v>296542307.79000002</v>
      </c>
      <c r="X98" s="5">
        <v>246177004.82999998</v>
      </c>
      <c r="Y98" s="5">
        <v>317830241.13999999</v>
      </c>
      <c r="Z98" s="5">
        <v>427115342.14999998</v>
      </c>
      <c r="AA98" s="5">
        <v>379879884.54236341</v>
      </c>
      <c r="AB98" s="5">
        <v>382446684.41006041</v>
      </c>
      <c r="AC98" s="5">
        <v>386686328.15495729</v>
      </c>
      <c r="AD98" s="5">
        <v>375477171.05987406</v>
      </c>
      <c r="AE98" s="5">
        <v>373846639.58866119</v>
      </c>
      <c r="AF98" s="5">
        <v>363262392.66895914</v>
      </c>
      <c r="AG98" s="5">
        <v>356482662.67849159</v>
      </c>
      <c r="AH98" s="5">
        <v>331977181.76502109</v>
      </c>
      <c r="AI98" s="5">
        <v>318193607.25762343</v>
      </c>
      <c r="AJ98" s="5">
        <v>316585727.93433499</v>
      </c>
      <c r="AK98" s="5">
        <v>341221873.17179394</v>
      </c>
      <c r="AL98" s="5">
        <v>351363227.96352386</v>
      </c>
      <c r="AM98" s="5">
        <v>444200610.73167849</v>
      </c>
      <c r="AN98" s="5">
        <v>1128678403.5230126</v>
      </c>
      <c r="AO98" s="5">
        <v>2250762087.8392386</v>
      </c>
      <c r="AP98" s="5">
        <v>3583319198.1788335</v>
      </c>
      <c r="AQ98" s="5">
        <v>4928386489.5852671</v>
      </c>
    </row>
    <row r="100" spans="1:45" ht="15" customHeight="1">
      <c r="E100" s="5" t="s">
        <v>1235</v>
      </c>
    </row>
    <row r="101" spans="1:45" ht="15" customHeight="1">
      <c r="F101" s="5" t="s">
        <v>972</v>
      </c>
      <c r="I101" s="1016"/>
      <c r="J101" s="1016"/>
      <c r="K101" s="1016"/>
      <c r="L101" s="1016"/>
      <c r="M101" s="1016"/>
      <c r="N101" s="1016">
        <v>33400000</v>
      </c>
      <c r="O101" s="1016">
        <v>0</v>
      </c>
      <c r="P101" s="1016">
        <v>36300000</v>
      </c>
      <c r="Q101" s="1016">
        <v>0</v>
      </c>
      <c r="R101" s="1016">
        <v>0</v>
      </c>
      <c r="S101" s="1016">
        <v>0</v>
      </c>
      <c r="T101" s="1016">
        <v>0</v>
      </c>
      <c r="U101" s="1016">
        <v>0</v>
      </c>
      <c r="V101" s="1016">
        <v>0</v>
      </c>
      <c r="W101" s="1016">
        <v>0</v>
      </c>
      <c r="X101" s="1016">
        <v>0</v>
      </c>
      <c r="Y101" s="1016">
        <v>0</v>
      </c>
      <c r="Z101" s="1016">
        <v>0</v>
      </c>
      <c r="AA101" s="1134"/>
      <c r="AB101" s="1134"/>
      <c r="AC101" s="1134"/>
      <c r="AD101" s="1134"/>
      <c r="AE101" s="1134"/>
      <c r="AF101" s="1134"/>
      <c r="AG101" s="1134"/>
      <c r="AH101" s="1134"/>
      <c r="AI101" s="1134"/>
      <c r="AJ101" s="1134"/>
      <c r="AK101" s="1134"/>
      <c r="AL101" s="1134"/>
      <c r="AM101" s="1134"/>
      <c r="AN101" s="1134"/>
      <c r="AO101" s="1134"/>
      <c r="AP101" s="1134"/>
      <c r="AQ101" s="1135"/>
    </row>
    <row r="102" spans="1:45" ht="15" customHeight="1">
      <c r="C102" s="5" t="s">
        <v>1263</v>
      </c>
      <c r="F102" s="5" t="s">
        <v>637</v>
      </c>
      <c r="AA102" s="1134"/>
      <c r="AB102" s="1134"/>
      <c r="AC102" s="1134"/>
      <c r="AD102" s="1134"/>
      <c r="AE102" s="1134"/>
      <c r="AF102" s="1134"/>
      <c r="AG102" s="1134"/>
      <c r="AH102" s="1134"/>
      <c r="AI102" s="1134"/>
      <c r="AJ102" s="1134"/>
      <c r="AK102" s="1134"/>
      <c r="AL102" s="1134"/>
      <c r="AM102" s="1134"/>
      <c r="AN102" s="1134"/>
      <c r="AO102" s="1134"/>
      <c r="AP102" s="1134"/>
      <c r="AQ102" s="1135"/>
    </row>
    <row r="103" spans="1:45" ht="15" customHeight="1">
      <c r="F103" s="5" t="s">
        <v>637</v>
      </c>
      <c r="AA103" s="1134"/>
      <c r="AB103" s="1134"/>
      <c r="AC103" s="1134"/>
      <c r="AD103" s="1134"/>
      <c r="AE103" s="1134"/>
      <c r="AF103" s="1134"/>
      <c r="AG103" s="1134"/>
      <c r="AH103" s="1134"/>
      <c r="AI103" s="1134"/>
      <c r="AJ103" s="1134"/>
      <c r="AK103" s="1134"/>
      <c r="AL103" s="1134"/>
      <c r="AM103" s="1134"/>
      <c r="AN103" s="1134"/>
      <c r="AO103" s="1134"/>
      <c r="AP103" s="1134"/>
      <c r="AQ103" s="1135"/>
    </row>
    <row r="104" spans="1:45" ht="15" customHeight="1">
      <c r="F104" s="5" t="s">
        <v>637</v>
      </c>
      <c r="AA104" s="1134"/>
      <c r="AB104" s="1134"/>
      <c r="AC104" s="1134"/>
      <c r="AD104" s="1134"/>
      <c r="AE104" s="1134"/>
      <c r="AF104" s="1134"/>
      <c r="AG104" s="1134"/>
      <c r="AH104" s="1134"/>
      <c r="AI104" s="1134"/>
      <c r="AJ104" s="1134"/>
      <c r="AK104" s="1134"/>
      <c r="AL104" s="1134"/>
      <c r="AM104" s="1134"/>
      <c r="AN104" s="1134"/>
      <c r="AO104" s="1134"/>
      <c r="AP104" s="1134"/>
      <c r="AQ104" s="1135"/>
    </row>
    <row r="105" spans="1:45" ht="15" customHeight="1">
      <c r="F105" s="5" t="s">
        <v>637</v>
      </c>
      <c r="AA105" s="1134"/>
      <c r="AB105" s="1134"/>
      <c r="AC105" s="1134"/>
      <c r="AD105" s="1134"/>
      <c r="AE105" s="1134"/>
      <c r="AF105" s="1134"/>
      <c r="AG105" s="1134"/>
      <c r="AH105" s="1134"/>
      <c r="AI105" s="1134"/>
      <c r="AJ105" s="1134"/>
      <c r="AK105" s="1134"/>
      <c r="AL105" s="1134"/>
      <c r="AM105" s="1134"/>
      <c r="AN105" s="1134"/>
      <c r="AO105" s="1134"/>
      <c r="AP105" s="1134"/>
      <c r="AQ105" s="1135"/>
    </row>
    <row r="106" spans="1:45" ht="15" customHeight="1">
      <c r="F106" s="5" t="s">
        <v>637</v>
      </c>
      <c r="AA106" s="1134"/>
      <c r="AB106" s="1134"/>
      <c r="AC106" s="1134"/>
      <c r="AD106" s="1134"/>
      <c r="AE106" s="1134"/>
      <c r="AF106" s="1134"/>
      <c r="AG106" s="1134"/>
      <c r="AH106" s="1134"/>
      <c r="AI106" s="1134"/>
      <c r="AJ106" s="1134"/>
      <c r="AK106" s="1134"/>
      <c r="AL106" s="1134"/>
      <c r="AM106" s="1134"/>
      <c r="AN106" s="1134"/>
      <c r="AO106" s="1134"/>
      <c r="AP106" s="1134"/>
      <c r="AQ106" s="1135"/>
    </row>
    <row r="107" spans="1:45" s="490" customFormat="1" ht="15" customHeight="1">
      <c r="A107" s="257"/>
      <c r="B107" s="257"/>
      <c r="C107" s="1112"/>
      <c r="D107" s="29"/>
      <c r="E107" s="29"/>
      <c r="F107" s="490" t="s">
        <v>37</v>
      </c>
      <c r="N107" s="490">
        <v>33400000</v>
      </c>
      <c r="O107" s="490">
        <v>0</v>
      </c>
      <c r="P107" s="490">
        <v>36300000</v>
      </c>
      <c r="Q107" s="490">
        <v>0</v>
      </c>
      <c r="R107" s="490">
        <v>0</v>
      </c>
      <c r="S107" s="490">
        <v>0</v>
      </c>
      <c r="T107" s="490">
        <v>0</v>
      </c>
      <c r="U107" s="490">
        <v>0</v>
      </c>
      <c r="V107" s="490">
        <v>0</v>
      </c>
      <c r="W107" s="490">
        <v>0</v>
      </c>
      <c r="X107" s="490">
        <v>0</v>
      </c>
      <c r="Y107" s="490">
        <v>0</v>
      </c>
      <c r="Z107" s="490">
        <v>0</v>
      </c>
      <c r="AA107" s="490">
        <v>0</v>
      </c>
      <c r="AB107" s="490">
        <v>0</v>
      </c>
      <c r="AC107" s="490">
        <v>0</v>
      </c>
      <c r="AD107" s="490">
        <v>0</v>
      </c>
      <c r="AE107" s="490">
        <v>0</v>
      </c>
      <c r="AF107" s="490">
        <v>0</v>
      </c>
      <c r="AG107" s="490">
        <v>0</v>
      </c>
      <c r="AH107" s="490">
        <v>0</v>
      </c>
      <c r="AI107" s="490">
        <v>0</v>
      </c>
      <c r="AJ107" s="490">
        <v>0</v>
      </c>
      <c r="AK107" s="490">
        <v>0</v>
      </c>
      <c r="AL107" s="490">
        <v>0</v>
      </c>
      <c r="AM107" s="490">
        <v>0</v>
      </c>
      <c r="AN107" s="490">
        <v>0</v>
      </c>
      <c r="AO107" s="490">
        <v>0</v>
      </c>
      <c r="AP107" s="490">
        <v>0</v>
      </c>
      <c r="AQ107" s="490">
        <v>0</v>
      </c>
    </row>
    <row r="108" spans="1:45" ht="15" customHeight="1">
      <c r="E108" s="5" t="s">
        <v>973</v>
      </c>
      <c r="H108" s="237"/>
      <c r="I108" s="1016"/>
      <c r="J108" s="1016"/>
      <c r="K108" s="1016"/>
      <c r="L108" s="1016"/>
      <c r="M108" s="1016"/>
      <c r="N108" s="1016">
        <v>50100000</v>
      </c>
      <c r="O108" s="1016">
        <v>0</v>
      </c>
      <c r="P108" s="1016">
        <v>0</v>
      </c>
      <c r="Q108" s="1016">
        <v>0</v>
      </c>
      <c r="R108" s="1016">
        <v>0</v>
      </c>
      <c r="S108" s="1016">
        <v>0</v>
      </c>
      <c r="T108" s="1016">
        <v>0</v>
      </c>
      <c r="U108" s="1016">
        <v>0</v>
      </c>
      <c r="V108" s="1016">
        <v>0</v>
      </c>
      <c r="W108" s="1016">
        <v>0</v>
      </c>
      <c r="X108" s="1016">
        <v>0</v>
      </c>
      <c r="Y108" s="1016">
        <v>0</v>
      </c>
      <c r="Z108" s="1016">
        <v>0</v>
      </c>
      <c r="AA108" s="1134"/>
      <c r="AB108" s="1134"/>
      <c r="AC108" s="1134"/>
      <c r="AD108" s="1134"/>
      <c r="AE108" s="1134"/>
      <c r="AF108" s="1134"/>
      <c r="AG108" s="1134"/>
      <c r="AH108" s="1134"/>
      <c r="AI108" s="1134"/>
      <c r="AJ108" s="1134"/>
      <c r="AK108" s="1134"/>
      <c r="AL108" s="1134"/>
      <c r="AM108" s="1134"/>
      <c r="AN108" s="1134"/>
      <c r="AO108" s="1134"/>
      <c r="AP108" s="1134"/>
      <c r="AQ108" s="1135"/>
      <c r="AR108" s="237"/>
      <c r="AS108" s="237"/>
    </row>
    <row r="109" spans="1:45" ht="15" customHeight="1">
      <c r="G109" s="514" t="s">
        <v>1264</v>
      </c>
      <c r="P109" s="514"/>
      <c r="Q109" s="514"/>
      <c r="R109" s="514"/>
      <c r="S109" s="514"/>
      <c r="T109" s="514"/>
      <c r="U109" s="514"/>
      <c r="V109" s="514"/>
      <c r="W109" s="514"/>
      <c r="X109" s="514"/>
      <c r="Y109" s="514"/>
      <c r="Z109" s="514"/>
      <c r="AA109" s="514">
        <v>-107120115.45763659</v>
      </c>
      <c r="AB109" s="514">
        <v>-100253315.58993959</v>
      </c>
      <c r="AC109" s="514">
        <v>-104513671.84504271</v>
      </c>
      <c r="AD109" s="514">
        <v>-128622828.94012594</v>
      </c>
      <c r="AE109" s="514">
        <v>-149853360.41133881</v>
      </c>
      <c r="AF109" s="514">
        <v>-181837607.33104086</v>
      </c>
      <c r="AG109" s="514">
        <v>-211317337.32150841</v>
      </c>
      <c r="AH109" s="514">
        <v>-258422818.23497891</v>
      </c>
      <c r="AI109" s="514">
        <v>-295306392.74237657</v>
      </c>
      <c r="AJ109" s="514">
        <v>-316414272.06566501</v>
      </c>
      <c r="AK109" s="514">
        <v>-297678126.82820606</v>
      </c>
      <c r="AL109" s="514">
        <v>-287536772.03647614</v>
      </c>
      <c r="AM109" s="514">
        <v>-194699389.26832151</v>
      </c>
      <c r="AN109" s="514">
        <v>489778403.52301264</v>
      </c>
      <c r="AO109" s="514">
        <v>1611862087.8392386</v>
      </c>
      <c r="AP109" s="514">
        <v>2944419198.1788335</v>
      </c>
      <c r="AQ109" s="514">
        <v>4289486489.5852671</v>
      </c>
    </row>
    <row r="110" spans="1:45" ht="15" customHeight="1">
      <c r="G110" s="514" t="s">
        <v>1265</v>
      </c>
      <c r="AA110" s="5">
        <v>-107120115.45763659</v>
      </c>
      <c r="AB110" s="5">
        <v>-100253315.58993959</v>
      </c>
      <c r="AC110" s="5">
        <v>-104513671.84504271</v>
      </c>
      <c r="AD110" s="5">
        <v>-128622828.94012594</v>
      </c>
      <c r="AE110" s="5">
        <v>-149853360.41133881</v>
      </c>
      <c r="AF110" s="5">
        <v>-181837607.33104086</v>
      </c>
      <c r="AG110" s="5">
        <v>-211317337.32150841</v>
      </c>
      <c r="AH110" s="5">
        <v>-258422818.23497891</v>
      </c>
      <c r="AI110" s="5">
        <v>-295306392.74237657</v>
      </c>
      <c r="AJ110" s="5">
        <v>-316414272.06566501</v>
      </c>
      <c r="AK110" s="5">
        <v>-297678126.82820606</v>
      </c>
      <c r="AL110" s="5">
        <v>-287536772.03647614</v>
      </c>
      <c r="AM110" s="5">
        <v>-194699389.26832151</v>
      </c>
      <c r="AN110" s="5">
        <v>489778403.52301264</v>
      </c>
      <c r="AO110" s="5">
        <v>1611862087.8392386</v>
      </c>
      <c r="AP110" s="5">
        <v>2944419198.1788335</v>
      </c>
      <c r="AQ110" s="5">
        <v>4289486489.5852671</v>
      </c>
    </row>
    <row r="111" spans="1:45" ht="15" customHeight="1">
      <c r="G111" s="514" t="s">
        <v>1266</v>
      </c>
      <c r="AA111" s="5">
        <v>177779884.54236341</v>
      </c>
      <c r="AB111" s="5">
        <v>177946684.41006041</v>
      </c>
      <c r="AC111" s="5">
        <v>180286328.15495729</v>
      </c>
      <c r="AD111" s="5">
        <v>165977171.05987406</v>
      </c>
      <c r="AE111" s="5">
        <v>158246639.58866119</v>
      </c>
      <c r="AF111" s="5">
        <v>140062392.66895914</v>
      </c>
      <c r="AG111" s="5">
        <v>121482662.67849159</v>
      </c>
      <c r="AH111" s="5">
        <v>87177181.765021086</v>
      </c>
      <c r="AI111" s="5">
        <v>66193607.257623434</v>
      </c>
      <c r="AJ111" s="5">
        <v>54085727.934334993</v>
      </c>
      <c r="AK111" s="5">
        <v>65521873.171793938</v>
      </c>
      <c r="AL111" s="5">
        <v>71963227.963523865</v>
      </c>
      <c r="AM111" s="5">
        <v>164800610.73167849</v>
      </c>
      <c r="AN111" s="5">
        <v>849278403.52301264</v>
      </c>
      <c r="AO111" s="5">
        <v>1971362087.8392386</v>
      </c>
      <c r="AP111" s="5">
        <v>3303919198.1788335</v>
      </c>
      <c r="AQ111" s="5">
        <v>4648986489.5852671</v>
      </c>
    </row>
    <row r="112" spans="1:45" ht="15" customHeight="1">
      <c r="D112" s="29" t="s">
        <v>498</v>
      </c>
    </row>
    <row r="113" spans="2:43" ht="15" customHeight="1">
      <c r="E113" s="5" t="s">
        <v>1217</v>
      </c>
      <c r="AA113" s="5">
        <v>229115342.15000001</v>
      </c>
      <c r="AB113" s="5">
        <v>177779884.54236341</v>
      </c>
      <c r="AC113" s="5">
        <v>177946684.41006041</v>
      </c>
      <c r="AD113" s="5">
        <v>180286328.15495729</v>
      </c>
      <c r="AE113" s="5">
        <v>165977171.05987406</v>
      </c>
      <c r="AF113" s="5">
        <v>158246639.58866119</v>
      </c>
      <c r="AG113" s="5">
        <v>140062392.66895914</v>
      </c>
      <c r="AH113" s="5">
        <v>121482662.67849159</v>
      </c>
      <c r="AI113" s="5">
        <v>87177181.765021086</v>
      </c>
      <c r="AJ113" s="5">
        <v>66193607.257623442</v>
      </c>
      <c r="AK113" s="5">
        <v>54085727.934334986</v>
      </c>
      <c r="AL113" s="5">
        <v>65521873.171793938</v>
      </c>
      <c r="AM113" s="5">
        <v>71963227.963523865</v>
      </c>
      <c r="AN113" s="5">
        <v>164800610.73167849</v>
      </c>
      <c r="AO113" s="5">
        <v>849278403.52301264</v>
      </c>
      <c r="AP113" s="5">
        <v>1971362087.8392386</v>
      </c>
      <c r="AQ113" s="5">
        <v>3303919198.1788335</v>
      </c>
    </row>
    <row r="114" spans="2:43" ht="15" customHeight="1">
      <c r="E114" s="5" t="s">
        <v>1218</v>
      </c>
    </row>
    <row r="115" spans="2:43" ht="15" customHeight="1">
      <c r="F115" s="5" t="s">
        <v>1232</v>
      </c>
      <c r="AA115" s="5">
        <v>1153305.557525639</v>
      </c>
      <c r="AB115" s="5">
        <v>2045405.2294559844</v>
      </c>
      <c r="AC115" s="5">
        <v>3582210.7194222407</v>
      </c>
      <c r="AD115" s="5">
        <v>4328068.3223083783</v>
      </c>
      <c r="AE115" s="5">
        <v>4052586.5630885093</v>
      </c>
      <c r="AF115" s="5">
        <v>3728668.7037481717</v>
      </c>
      <c r="AG115" s="5">
        <v>3269142.9257560144</v>
      </c>
      <c r="AH115" s="5">
        <v>2608112.2177808741</v>
      </c>
      <c r="AI115" s="5">
        <v>1917035.018249237</v>
      </c>
      <c r="AJ115" s="5">
        <v>1503413.3879345041</v>
      </c>
      <c r="AK115" s="5">
        <v>1495017.1491611872</v>
      </c>
      <c r="AL115" s="5">
        <v>1718474.2612560256</v>
      </c>
      <c r="AM115" s="5">
        <v>2959393.850199223</v>
      </c>
      <c r="AN115" s="5">
        <v>12675327.511752445</v>
      </c>
      <c r="AO115" s="5">
        <v>35256169.902306512</v>
      </c>
      <c r="AP115" s="5">
        <v>65937581.861943446</v>
      </c>
      <c r="AQ115" s="5">
        <v>99406143.747661337</v>
      </c>
    </row>
    <row r="116" spans="2:43" ht="15" customHeight="1">
      <c r="E116" s="29"/>
      <c r="F116" s="29" t="s">
        <v>37</v>
      </c>
      <c r="G116" s="29"/>
      <c r="H116" s="29"/>
      <c r="I116" s="29"/>
      <c r="J116" s="29"/>
      <c r="K116" s="29"/>
      <c r="L116" s="29"/>
      <c r="M116" s="29"/>
      <c r="N116" s="29"/>
      <c r="P116" s="29"/>
      <c r="Q116" s="29"/>
      <c r="R116" s="29"/>
      <c r="S116" s="29"/>
      <c r="T116" s="29"/>
      <c r="U116" s="29"/>
      <c r="V116" s="29"/>
      <c r="W116" s="29"/>
      <c r="X116" s="29"/>
      <c r="Y116" s="29"/>
      <c r="Z116" s="29"/>
      <c r="AA116" s="29">
        <v>1153305.557525639</v>
      </c>
      <c r="AB116" s="29">
        <v>2045405.2294559844</v>
      </c>
      <c r="AC116" s="29">
        <v>3582210.7194222407</v>
      </c>
      <c r="AD116" s="29">
        <v>4328068.3223083783</v>
      </c>
      <c r="AE116" s="29">
        <v>4052586.5630885093</v>
      </c>
      <c r="AF116" s="29">
        <v>3728668.7037481717</v>
      </c>
      <c r="AG116" s="29">
        <v>3269142.9257560144</v>
      </c>
      <c r="AH116" s="29">
        <v>2608112.2177808741</v>
      </c>
      <c r="AI116" s="29">
        <v>1917035.018249237</v>
      </c>
      <c r="AJ116" s="29">
        <v>1503413.3879345041</v>
      </c>
      <c r="AK116" s="29">
        <v>1495017.1491611872</v>
      </c>
      <c r="AL116" s="29">
        <v>1718474.2612560256</v>
      </c>
      <c r="AM116" s="29">
        <v>2959393.850199223</v>
      </c>
      <c r="AN116" s="29">
        <v>12675327.511752445</v>
      </c>
      <c r="AO116" s="29">
        <v>35256169.902306512</v>
      </c>
      <c r="AP116" s="29">
        <v>65937581.861943446</v>
      </c>
      <c r="AQ116" s="29">
        <v>99406143.747661337</v>
      </c>
    </row>
    <row r="117" spans="2:43" ht="15" customHeight="1">
      <c r="F117" s="5" t="s">
        <v>1222</v>
      </c>
    </row>
    <row r="118" spans="2:43" ht="15" customHeight="1">
      <c r="G118" s="5" t="s">
        <v>1267</v>
      </c>
      <c r="AA118" s="5">
        <v>-51335457.607636601</v>
      </c>
      <c r="AB118" s="5">
        <v>166799.8676970005</v>
      </c>
      <c r="AC118" s="5">
        <v>2339643.7448968887</v>
      </c>
      <c r="AD118" s="5">
        <v>-14309157.095083237</v>
      </c>
      <c r="AE118" s="5">
        <v>-7730531.4712128639</v>
      </c>
      <c r="AF118" s="5">
        <v>-18184246.919702053</v>
      </c>
      <c r="AG118" s="5">
        <v>-18579729.990467548</v>
      </c>
      <c r="AH118" s="5">
        <v>-34305480.913470507</v>
      </c>
      <c r="AI118" s="5">
        <v>-20983574.507397652</v>
      </c>
      <c r="AJ118" s="5">
        <v>-12107879.323288448</v>
      </c>
      <c r="AK118" s="5">
        <v>11436145.237458952</v>
      </c>
      <c r="AL118" s="5">
        <v>6441354.7917299271</v>
      </c>
      <c r="AM118" s="5">
        <v>92837382.768154621</v>
      </c>
      <c r="AN118" s="5">
        <v>684477792.79133415</v>
      </c>
      <c r="AO118" s="5">
        <v>1122083684.316226</v>
      </c>
      <c r="AP118" s="5">
        <v>1332557110.3395948</v>
      </c>
      <c r="AQ118" s="5">
        <v>1345067291.4064336</v>
      </c>
    </row>
    <row r="119" spans="2:43" ht="15" customHeight="1">
      <c r="G119" s="5" t="s">
        <v>1268</v>
      </c>
      <c r="AA119" s="5">
        <v>-1153305.557525639</v>
      </c>
      <c r="AB119" s="5">
        <v>-2045405.2294559844</v>
      </c>
      <c r="AC119" s="5">
        <v>-3582210.7194222407</v>
      </c>
      <c r="AD119" s="5">
        <v>-4328068.3223083783</v>
      </c>
      <c r="AE119" s="5">
        <v>-4052586.5630885093</v>
      </c>
      <c r="AF119" s="5">
        <v>-3728668.7037481717</v>
      </c>
      <c r="AG119" s="5">
        <v>-3269142.9257560144</v>
      </c>
      <c r="AH119" s="5">
        <v>-2608112.2177808741</v>
      </c>
      <c r="AI119" s="5">
        <v>-1917035.018249237</v>
      </c>
      <c r="AJ119" s="5">
        <v>-1503413.3879345041</v>
      </c>
      <c r="AK119" s="5">
        <v>-1495017.1491611872</v>
      </c>
      <c r="AL119" s="5">
        <v>-1718474.2612560256</v>
      </c>
      <c r="AM119" s="5">
        <v>-2959393.850199223</v>
      </c>
      <c r="AN119" s="5">
        <v>-12675327.511752445</v>
      </c>
      <c r="AO119" s="5">
        <v>-35256169.902306512</v>
      </c>
      <c r="AP119" s="5">
        <v>-65937581.861943446</v>
      </c>
      <c r="AQ119" s="5">
        <v>-99406143.747661337</v>
      </c>
    </row>
    <row r="120" spans="2:43" ht="15" customHeight="1">
      <c r="F120" s="29" t="s">
        <v>37</v>
      </c>
      <c r="G120" s="29"/>
      <c r="H120" s="29"/>
      <c r="I120" s="29"/>
      <c r="J120" s="29"/>
      <c r="K120" s="29"/>
      <c r="L120" s="29"/>
      <c r="M120" s="29"/>
      <c r="N120" s="29"/>
      <c r="P120" s="29"/>
      <c r="Q120" s="29"/>
      <c r="R120" s="29"/>
      <c r="S120" s="29"/>
      <c r="T120" s="29"/>
      <c r="U120" s="29"/>
      <c r="V120" s="29"/>
      <c r="W120" s="29"/>
      <c r="X120" s="29"/>
      <c r="Y120" s="29"/>
      <c r="Z120" s="29"/>
      <c r="AA120" s="29">
        <v>-52488763.165162243</v>
      </c>
      <c r="AB120" s="29">
        <v>-1878605.3617589839</v>
      </c>
      <c r="AC120" s="29">
        <v>-1242566.974525352</v>
      </c>
      <c r="AD120" s="29">
        <v>-18637225.417391613</v>
      </c>
      <c r="AE120" s="29">
        <v>-11783118.034301374</v>
      </c>
      <c r="AF120" s="29">
        <v>-21912915.623450223</v>
      </c>
      <c r="AG120" s="29">
        <v>-21848872.916223563</v>
      </c>
      <c r="AH120" s="29">
        <v>-36913593.13125138</v>
      </c>
      <c r="AI120" s="29">
        <v>-22900609.525646888</v>
      </c>
      <c r="AJ120" s="29">
        <v>-13611292.711222952</v>
      </c>
      <c r="AK120" s="29">
        <v>9941128.0882977638</v>
      </c>
      <c r="AL120" s="29">
        <v>4722880.530473901</v>
      </c>
      <c r="AM120" s="29">
        <v>89877988.917955399</v>
      </c>
      <c r="AN120" s="29">
        <v>671802465.27958167</v>
      </c>
      <c r="AO120" s="29">
        <v>1086827514.4139194</v>
      </c>
      <c r="AP120" s="29">
        <v>1266619528.4776514</v>
      </c>
      <c r="AQ120" s="29">
        <v>1245661147.6587722</v>
      </c>
    </row>
    <row r="121" spans="2:43" ht="15" customHeight="1">
      <c r="E121" s="5" t="s">
        <v>1269</v>
      </c>
      <c r="G121" s="29"/>
      <c r="H121" s="29"/>
      <c r="I121" s="29"/>
      <c r="J121" s="29"/>
      <c r="K121" s="29"/>
      <c r="L121" s="29"/>
      <c r="M121" s="29"/>
      <c r="N121" s="29"/>
      <c r="P121" s="29"/>
      <c r="Q121" s="29"/>
      <c r="R121" s="29"/>
      <c r="S121" s="29"/>
      <c r="T121" s="29"/>
      <c r="U121" s="29"/>
      <c r="V121" s="29"/>
      <c r="W121" s="29"/>
      <c r="X121" s="29"/>
      <c r="Y121" s="29"/>
      <c r="Z121" s="29"/>
      <c r="AA121" s="29"/>
      <c r="AB121" s="29"/>
      <c r="AC121" s="29"/>
      <c r="AD121" s="29"/>
      <c r="AE121" s="29"/>
      <c r="AF121" s="29"/>
      <c r="AG121" s="29"/>
      <c r="AH121" s="29"/>
      <c r="AI121" s="29"/>
      <c r="AJ121" s="29"/>
      <c r="AK121" s="29"/>
      <c r="AL121" s="29"/>
      <c r="AM121" s="29"/>
      <c r="AN121" s="29"/>
      <c r="AO121" s="29"/>
      <c r="AP121" s="29"/>
      <c r="AQ121" s="29"/>
    </row>
    <row r="122" spans="2:43" ht="15" customHeight="1">
      <c r="D122" s="5"/>
      <c r="F122" s="5" t="s">
        <v>1270</v>
      </c>
      <c r="O122" s="492">
        <v>0</v>
      </c>
      <c r="P122" s="492">
        <v>36300000</v>
      </c>
      <c r="Q122" s="492">
        <v>0</v>
      </c>
      <c r="R122" s="492">
        <v>0</v>
      </c>
      <c r="S122" s="492">
        <v>0</v>
      </c>
      <c r="T122" s="492">
        <v>0</v>
      </c>
      <c r="U122" s="492">
        <v>0</v>
      </c>
      <c r="V122" s="492">
        <v>0</v>
      </c>
      <c r="W122" s="492">
        <v>0</v>
      </c>
      <c r="X122" s="492">
        <v>0</v>
      </c>
      <c r="Y122" s="492">
        <v>0</v>
      </c>
      <c r="Z122" s="492">
        <v>0</v>
      </c>
      <c r="AA122" s="492">
        <v>0</v>
      </c>
      <c r="AB122" s="492">
        <v>0</v>
      </c>
      <c r="AC122" s="492">
        <v>0</v>
      </c>
      <c r="AD122" s="492">
        <v>0</v>
      </c>
      <c r="AE122" s="492">
        <v>0</v>
      </c>
      <c r="AF122" s="492">
        <v>0</v>
      </c>
      <c r="AG122" s="492">
        <v>0</v>
      </c>
      <c r="AH122" s="492">
        <v>0</v>
      </c>
      <c r="AI122" s="492">
        <v>0</v>
      </c>
      <c r="AJ122" s="492">
        <v>0</v>
      </c>
      <c r="AK122" s="492">
        <v>0</v>
      </c>
      <c r="AL122" s="492">
        <v>0</v>
      </c>
      <c r="AM122" s="492">
        <v>0</v>
      </c>
      <c r="AN122" s="492">
        <v>0</v>
      </c>
      <c r="AO122" s="492">
        <v>0</v>
      </c>
      <c r="AP122" s="492">
        <v>0</v>
      </c>
      <c r="AQ122" s="492">
        <v>0</v>
      </c>
    </row>
    <row r="123" spans="2:43" ht="15" customHeight="1">
      <c r="E123" s="29"/>
      <c r="F123" s="29" t="s">
        <v>37</v>
      </c>
      <c r="G123" s="29"/>
      <c r="H123" s="29"/>
      <c r="I123" s="29"/>
      <c r="J123" s="29"/>
      <c r="K123" s="29"/>
      <c r="L123" s="29"/>
      <c r="M123" s="29"/>
      <c r="N123" s="29"/>
      <c r="P123" s="29"/>
      <c r="Q123" s="29"/>
      <c r="R123" s="29"/>
      <c r="S123" s="29"/>
      <c r="T123" s="29"/>
      <c r="U123" s="29"/>
      <c r="V123" s="29"/>
      <c r="W123" s="29"/>
      <c r="X123" s="29"/>
      <c r="Y123" s="29"/>
      <c r="Z123" s="29"/>
      <c r="AA123" s="29">
        <v>0</v>
      </c>
      <c r="AB123" s="29">
        <v>0</v>
      </c>
      <c r="AC123" s="29">
        <v>0</v>
      </c>
      <c r="AD123" s="29">
        <v>0</v>
      </c>
      <c r="AE123" s="29">
        <v>0</v>
      </c>
      <c r="AF123" s="29">
        <v>0</v>
      </c>
      <c r="AG123" s="29">
        <v>0</v>
      </c>
      <c r="AH123" s="29">
        <v>0</v>
      </c>
      <c r="AI123" s="29">
        <v>0</v>
      </c>
      <c r="AJ123" s="29">
        <v>0</v>
      </c>
      <c r="AK123" s="29">
        <v>0</v>
      </c>
      <c r="AL123" s="29">
        <v>0</v>
      </c>
      <c r="AM123" s="29">
        <v>0</v>
      </c>
      <c r="AN123" s="29">
        <v>0</v>
      </c>
      <c r="AO123" s="29">
        <v>0</v>
      </c>
      <c r="AP123" s="29">
        <v>0</v>
      </c>
      <c r="AQ123" s="29">
        <v>0</v>
      </c>
    </row>
    <row r="124" spans="2:43" ht="15" customHeight="1">
      <c r="D124" s="5"/>
      <c r="E124" s="5" t="s">
        <v>1271</v>
      </c>
      <c r="AA124" s="5">
        <v>177779884.54236341</v>
      </c>
      <c r="AB124" s="5">
        <v>177946684.41006041</v>
      </c>
      <c r="AC124" s="5">
        <v>180286328.15495729</v>
      </c>
      <c r="AD124" s="5">
        <v>165977171.05987406</v>
      </c>
      <c r="AE124" s="5">
        <v>158246639.58866119</v>
      </c>
      <c r="AF124" s="5">
        <v>140062392.66895914</v>
      </c>
      <c r="AG124" s="5">
        <v>121482662.67849159</v>
      </c>
      <c r="AH124" s="5">
        <v>87177181.765021086</v>
      </c>
      <c r="AI124" s="5">
        <v>66193607.257623442</v>
      </c>
      <c r="AJ124" s="5">
        <v>54085727.934334986</v>
      </c>
      <c r="AK124" s="5">
        <v>65521873.171793938</v>
      </c>
      <c r="AL124" s="5">
        <v>71963227.963523865</v>
      </c>
      <c r="AM124" s="5">
        <v>164800610.73167849</v>
      </c>
      <c r="AN124" s="5">
        <v>849278403.52301264</v>
      </c>
      <c r="AO124" s="5">
        <v>1971362087.8392386</v>
      </c>
      <c r="AP124" s="5">
        <v>3303919198.1788335</v>
      </c>
      <c r="AQ124" s="5">
        <v>4648986489.5852671</v>
      </c>
    </row>
    <row r="125" spans="2:43" ht="15" customHeight="1">
      <c r="E125" s="5" t="s">
        <v>1227</v>
      </c>
      <c r="N125" s="1125">
        <v>270515597.72000003</v>
      </c>
      <c r="O125" s="1125">
        <v>187466286.63999999</v>
      </c>
      <c r="P125" s="1125">
        <v>262493921.68000001</v>
      </c>
      <c r="Q125" s="1125">
        <v>204382835</v>
      </c>
      <c r="R125" s="1125">
        <v>185129900.59999999</v>
      </c>
      <c r="S125" s="1125">
        <v>98606561.319999993</v>
      </c>
      <c r="T125" s="1125">
        <v>124075510.97</v>
      </c>
      <c r="U125" s="1125">
        <v>76805103.159999996</v>
      </c>
      <c r="V125" s="1125">
        <v>107961319.19</v>
      </c>
      <c r="W125" s="1136">
        <v>78442307.789999992</v>
      </c>
      <c r="X125" s="1137">
        <v>55277004.829999998</v>
      </c>
      <c r="Y125" s="1136">
        <v>127400241.13999999</v>
      </c>
      <c r="Z125" s="1136">
        <v>229115342.15000001</v>
      </c>
      <c r="AA125" s="5">
        <v>177779884.54236341</v>
      </c>
      <c r="AB125" s="5">
        <v>177946684.41006041</v>
      </c>
      <c r="AC125" s="5">
        <v>180286328.15495729</v>
      </c>
      <c r="AD125" s="5">
        <v>165977171.05987406</v>
      </c>
      <c r="AE125" s="5">
        <v>158246639.58866119</v>
      </c>
      <c r="AF125" s="5">
        <v>140062392.66895914</v>
      </c>
      <c r="AG125" s="5">
        <v>121482662.67849159</v>
      </c>
      <c r="AH125" s="5">
        <v>87177181.765021086</v>
      </c>
      <c r="AI125" s="5">
        <v>66193607.257623442</v>
      </c>
      <c r="AJ125" s="5">
        <v>54085727.934334986</v>
      </c>
      <c r="AK125" s="5">
        <v>65521873.171793938</v>
      </c>
      <c r="AL125" s="5">
        <v>71963227.963523865</v>
      </c>
      <c r="AM125" s="5">
        <v>164800610.73167849</v>
      </c>
      <c r="AN125" s="5">
        <v>849278403.52301264</v>
      </c>
      <c r="AO125" s="5">
        <v>1971362087.8392386</v>
      </c>
      <c r="AP125" s="5">
        <v>3303919198.1788335</v>
      </c>
      <c r="AQ125" s="5">
        <v>4648986489.5852671</v>
      </c>
    </row>
    <row r="126" spans="2:43" ht="15" customHeight="1">
      <c r="B126" s="207">
        <v>0</v>
      </c>
      <c r="E126" s="5" t="s">
        <v>827</v>
      </c>
      <c r="AA126" s="5">
        <v>0</v>
      </c>
      <c r="AB126" s="5">
        <v>0</v>
      </c>
      <c r="AC126" s="5">
        <v>0</v>
      </c>
      <c r="AD126" s="5">
        <v>0</v>
      </c>
      <c r="AE126" s="5">
        <v>0</v>
      </c>
      <c r="AF126" s="5">
        <v>0</v>
      </c>
      <c r="AG126" s="5">
        <v>0</v>
      </c>
      <c r="AH126" s="5">
        <v>0</v>
      </c>
      <c r="AI126" s="5">
        <v>0</v>
      </c>
      <c r="AJ126" s="5">
        <v>0</v>
      </c>
      <c r="AK126" s="5">
        <v>0</v>
      </c>
      <c r="AL126" s="5">
        <v>0</v>
      </c>
      <c r="AM126" s="5">
        <v>0</v>
      </c>
      <c r="AN126" s="5">
        <v>0</v>
      </c>
      <c r="AO126" s="5">
        <v>0</v>
      </c>
      <c r="AP126" s="5">
        <v>0</v>
      </c>
      <c r="AQ126" s="5">
        <v>0</v>
      </c>
    </row>
    <row r="127" spans="2:43" ht="15" customHeight="1">
      <c r="E127" s="5" t="s">
        <v>1272</v>
      </c>
      <c r="O127" s="5">
        <v>-83049311.080000043</v>
      </c>
      <c r="P127" s="5">
        <v>75027635.040000021</v>
      </c>
      <c r="Q127" s="5">
        <v>-58111086.680000007</v>
      </c>
      <c r="R127" s="5">
        <v>-19252934.400000006</v>
      </c>
      <c r="S127" s="5">
        <v>-86523339.280000001</v>
      </c>
      <c r="T127" s="5">
        <v>25468949.650000006</v>
      </c>
      <c r="U127" s="5">
        <v>-47270407.810000002</v>
      </c>
      <c r="V127" s="5">
        <v>31156216.030000001</v>
      </c>
      <c r="W127" s="5">
        <v>-29519011.400000006</v>
      </c>
      <c r="X127" s="5">
        <v>-23165302.959999993</v>
      </c>
      <c r="Y127" s="5">
        <v>72123236.309999987</v>
      </c>
      <c r="Z127" s="5">
        <v>101715101.01000002</v>
      </c>
      <c r="AA127" s="5">
        <v>-51335457.607636601</v>
      </c>
      <c r="AB127" s="5">
        <v>166799.8676970005</v>
      </c>
      <c r="AC127" s="5">
        <v>2339643.7448968887</v>
      </c>
      <c r="AD127" s="5">
        <v>-14309157.095083237</v>
      </c>
      <c r="AE127" s="5">
        <v>-7730531.4712128639</v>
      </c>
      <c r="AF127" s="5">
        <v>-18184246.919702053</v>
      </c>
      <c r="AG127" s="5">
        <v>-18579729.990467548</v>
      </c>
      <c r="AH127" s="5">
        <v>-34305480.913470507</v>
      </c>
      <c r="AI127" s="5">
        <v>-20983574.507397644</v>
      </c>
      <c r="AJ127" s="5">
        <v>-12107879.323288456</v>
      </c>
      <c r="AK127" s="5">
        <v>11436145.237458952</v>
      </c>
      <c r="AL127" s="5">
        <v>6441354.7917299271</v>
      </c>
      <c r="AM127" s="5">
        <v>92837382.768154621</v>
      </c>
      <c r="AN127" s="5">
        <v>684477792.79133415</v>
      </c>
      <c r="AO127" s="5">
        <v>1122083684.316226</v>
      </c>
      <c r="AP127" s="5">
        <v>1332557110.3395948</v>
      </c>
      <c r="AQ127" s="5">
        <v>1345067291.4064336</v>
      </c>
    </row>
    <row r="128" spans="2:43" ht="15" customHeight="1">
      <c r="N128" s="1138"/>
      <c r="P128" s="1138"/>
      <c r="Q128" s="1138"/>
      <c r="R128" s="1138"/>
      <c r="S128" s="1138"/>
      <c r="T128" s="1138"/>
      <c r="U128" s="1138"/>
      <c r="V128" s="1138"/>
      <c r="W128" s="1138"/>
      <c r="X128" s="1138"/>
      <c r="Y128" s="1138"/>
      <c r="Z128" s="1138"/>
      <c r="AA128" s="1138"/>
      <c r="AB128" s="1138"/>
      <c r="AC128" s="1138"/>
      <c r="AD128" s="1138"/>
      <c r="AE128" s="1138"/>
      <c r="AF128" s="1138"/>
      <c r="AG128" s="1138"/>
      <c r="AH128" s="1138"/>
      <c r="AI128" s="1138"/>
      <c r="AJ128" s="1138"/>
      <c r="AK128" s="1138"/>
      <c r="AL128" s="1138"/>
      <c r="AM128" s="1138"/>
      <c r="AN128" s="1138"/>
      <c r="AO128" s="1138"/>
      <c r="AP128" s="1138"/>
      <c r="AQ128" s="1138"/>
    </row>
    <row r="129" spans="1:256" ht="15" customHeight="1">
      <c r="N129" s="1138"/>
      <c r="P129" s="1138"/>
      <c r="Q129" s="1138"/>
      <c r="R129" s="1138"/>
      <c r="S129" s="1138"/>
      <c r="T129" s="1138"/>
      <c r="U129" s="1138"/>
      <c r="V129" s="1138"/>
      <c r="W129" s="1138"/>
      <c r="X129" s="1138"/>
      <c r="Y129" s="1138"/>
      <c r="Z129" s="1138"/>
      <c r="AA129" s="1138"/>
      <c r="AB129" s="1138"/>
      <c r="AC129" s="1138"/>
      <c r="AD129" s="1138"/>
      <c r="AE129" s="1138"/>
      <c r="AF129" s="1138"/>
      <c r="AG129" s="1138"/>
      <c r="AH129" s="1138"/>
      <c r="AI129" s="1138"/>
      <c r="AJ129" s="1138"/>
      <c r="AK129" s="1138"/>
      <c r="AL129" s="1138"/>
      <c r="AM129" s="1138"/>
      <c r="AN129" s="1138"/>
      <c r="AO129" s="1138"/>
      <c r="AP129" s="1138"/>
      <c r="AQ129" s="1138"/>
    </row>
    <row r="130" spans="1:256" ht="15" customHeight="1">
      <c r="N130" s="1138"/>
      <c r="P130" s="1138"/>
      <c r="Q130" s="1138"/>
      <c r="R130" s="1138"/>
      <c r="S130" s="1138"/>
      <c r="T130" s="1138"/>
      <c r="U130" s="1138"/>
      <c r="V130" s="1138"/>
      <c r="W130" s="1138"/>
      <c r="X130" s="1138"/>
      <c r="Y130" s="1138"/>
      <c r="Z130" s="1138"/>
      <c r="AA130" s="1138"/>
      <c r="AB130" s="1138"/>
      <c r="AC130" s="1138"/>
      <c r="AD130" s="1138"/>
      <c r="AE130" s="1138"/>
      <c r="AF130" s="1138"/>
      <c r="AG130" s="1138"/>
      <c r="AH130" s="1138"/>
      <c r="AI130" s="1138"/>
      <c r="AJ130" s="1138"/>
      <c r="AK130" s="1138"/>
      <c r="AL130" s="1138"/>
      <c r="AM130" s="1138"/>
      <c r="AN130" s="1138"/>
      <c r="AO130" s="1138"/>
      <c r="AP130" s="1138"/>
      <c r="AQ130" s="1138"/>
    </row>
    <row r="131" spans="1:256" ht="15" customHeight="1">
      <c r="D131" s="29" t="s">
        <v>275</v>
      </c>
      <c r="N131" s="1138"/>
      <c r="P131" s="1138"/>
      <c r="Q131" s="1138"/>
      <c r="R131" s="1138"/>
    </row>
    <row r="132" spans="1:256" ht="15" customHeight="1">
      <c r="F132" s="514" t="s">
        <v>1273</v>
      </c>
      <c r="G132" s="5" t="s">
        <v>1274</v>
      </c>
      <c r="AA132" s="5">
        <v>290259426.09398735</v>
      </c>
      <c r="AB132" s="5">
        <v>286771700.73868883</v>
      </c>
      <c r="AC132" s="5">
        <v>304910766.79860234</v>
      </c>
      <c r="AD132" s="5">
        <v>305177258.37026781</v>
      </c>
      <c r="AE132" s="5">
        <v>313156214.70332563</v>
      </c>
      <c r="AF132" s="5">
        <v>318727876.60072267</v>
      </c>
      <c r="AG132" s="5">
        <v>324600577.22156918</v>
      </c>
      <c r="AH132" s="5">
        <v>331924251.81829411</v>
      </c>
      <c r="AI132" s="5">
        <v>330889194.86915553</v>
      </c>
      <c r="AJ132" s="5">
        <v>329419946.18766034</v>
      </c>
      <c r="AK132" s="5">
        <v>327857870.85487503</v>
      </c>
      <c r="AL132" s="5">
        <v>340530429.76165408</v>
      </c>
      <c r="AM132" s="5">
        <v>423407758.11874849</v>
      </c>
      <c r="AN132" s="5">
        <v>546361949.10803676</v>
      </c>
      <c r="AO132" s="5">
        <v>611142750.61267853</v>
      </c>
      <c r="AP132" s="5">
        <v>625373117.90433788</v>
      </c>
      <c r="AQ132" s="5">
        <v>623011580.54132664</v>
      </c>
    </row>
    <row r="133" spans="1:256" ht="15" customHeight="1">
      <c r="F133" s="1139" t="s">
        <v>1275</v>
      </c>
      <c r="G133" s="5" t="s">
        <v>1276</v>
      </c>
      <c r="AA133" s="5">
        <v>268871550.59038019</v>
      </c>
      <c r="AB133" s="5">
        <v>308388625.00469923</v>
      </c>
      <c r="AC133" s="5">
        <v>305158000.75535798</v>
      </c>
      <c r="AD133" s="5">
        <v>307959369.2905103</v>
      </c>
      <c r="AE133" s="5">
        <v>313926257.99052852</v>
      </c>
      <c r="AF133" s="5">
        <v>321643635.20513654</v>
      </c>
      <c r="AG133" s="5">
        <v>319559352.79511714</v>
      </c>
      <c r="AH133" s="5">
        <v>325199921.07132429</v>
      </c>
      <c r="AI133" s="5">
        <v>330098392.04224455</v>
      </c>
      <c r="AJ133" s="5">
        <v>334076206.3900311</v>
      </c>
      <c r="AK133" s="5">
        <v>336692760.6645847</v>
      </c>
      <c r="AL133" s="5">
        <v>339886356.28972673</v>
      </c>
      <c r="AM133" s="5">
        <v>353889159.31472564</v>
      </c>
      <c r="AN133" s="5">
        <v>364128499.30967814</v>
      </c>
      <c r="AO133" s="5">
        <v>359577531.04990184</v>
      </c>
      <c r="AP133" s="5">
        <v>352971434.22687221</v>
      </c>
      <c r="AQ133" s="5">
        <v>381562152.4376111</v>
      </c>
    </row>
    <row r="134" spans="1:256" ht="15" customHeight="1">
      <c r="E134" s="1139"/>
      <c r="G134" s="5" t="s">
        <v>1277</v>
      </c>
      <c r="AA134" s="1140">
        <v>-489000</v>
      </c>
      <c r="AB134" s="5">
        <v>-21616924.266010404</v>
      </c>
      <c r="AC134" s="5">
        <v>-247233.95675563812</v>
      </c>
      <c r="AD134" s="5">
        <v>-2782110.9202424884</v>
      </c>
      <c r="AE134" s="5">
        <v>-770043.28720289469</v>
      </c>
      <c r="AF134" s="5">
        <v>-2915758.604413867</v>
      </c>
      <c r="AG134" s="5">
        <v>5041224.4264520407</v>
      </c>
      <c r="AH134" s="5">
        <v>6724330.7469698191</v>
      </c>
      <c r="AI134" s="5">
        <v>790802.8269109726</v>
      </c>
      <c r="AJ134" s="5">
        <v>-4656260.2023707628</v>
      </c>
      <c r="AK134" s="5">
        <v>-8834889.8097096682</v>
      </c>
      <c r="AL134" s="5">
        <v>644073.4719273448</v>
      </c>
      <c r="AM134" s="5">
        <v>69518598.804022849</v>
      </c>
      <c r="AN134" s="5">
        <v>182233449.79835862</v>
      </c>
      <c r="AO134" s="5">
        <v>251565219.56277668</v>
      </c>
      <c r="AP134" s="5">
        <v>272401683.67746568</v>
      </c>
      <c r="AQ134" s="5">
        <v>241449428.10371554</v>
      </c>
    </row>
    <row r="135" spans="1:256" ht="15" customHeight="1">
      <c r="E135" s="1139"/>
    </row>
    <row r="136" spans="1:256" ht="15" customHeight="1">
      <c r="E136" s="5" t="s">
        <v>1217</v>
      </c>
      <c r="AA136" s="5">
        <v>4848906</v>
      </c>
      <c r="AB136" s="5">
        <v>4359906</v>
      </c>
      <c r="AC136" s="5">
        <v>0</v>
      </c>
      <c r="AD136" s="5">
        <v>0</v>
      </c>
      <c r="AE136" s="5">
        <v>0</v>
      </c>
      <c r="AF136" s="5">
        <v>0</v>
      </c>
      <c r="AG136" s="5">
        <v>0</v>
      </c>
      <c r="AH136" s="5">
        <v>5041224.4264520407</v>
      </c>
      <c r="AI136" s="5">
        <v>11765555.17342186</v>
      </c>
      <c r="AJ136" s="5">
        <v>12556358.000332832</v>
      </c>
      <c r="AK136" s="5">
        <v>7900097.7979620695</v>
      </c>
      <c r="AL136" s="5">
        <v>0</v>
      </c>
      <c r="AM136" s="5">
        <v>644073.4719273448</v>
      </c>
      <c r="AN136" s="5">
        <v>70162672.275950193</v>
      </c>
      <c r="AO136" s="5">
        <v>252396122.07430881</v>
      </c>
      <c r="AP136" s="5">
        <v>503961341.6370855</v>
      </c>
      <c r="AQ136" s="5">
        <v>776363025.31455112</v>
      </c>
    </row>
    <row r="137" spans="1:256" s="29" customFormat="1" ht="15" customHeight="1">
      <c r="A137" s="207"/>
      <c r="B137" s="207"/>
      <c r="C137" s="1112"/>
      <c r="E137" s="5"/>
      <c r="F137" s="5" t="s">
        <v>1218</v>
      </c>
      <c r="G137" s="5"/>
      <c r="H137" s="5"/>
      <c r="I137" s="5"/>
      <c r="J137" s="5"/>
      <c r="K137" s="5"/>
      <c r="L137" s="5"/>
      <c r="M137" s="5"/>
      <c r="N137" s="5"/>
      <c r="O137" s="5"/>
      <c r="P137" s="5"/>
      <c r="Q137" s="5"/>
      <c r="R137" s="5"/>
      <c r="S137" s="5"/>
      <c r="T137" s="5"/>
      <c r="U137" s="5"/>
      <c r="V137" s="5"/>
      <c r="W137" s="5"/>
      <c r="X137" s="5"/>
      <c r="Y137" s="5"/>
      <c r="Z137" s="5"/>
      <c r="AA137" s="5"/>
      <c r="AB137" s="5"/>
      <c r="AC137" s="5"/>
      <c r="AD137" s="5"/>
      <c r="AE137" s="5"/>
      <c r="AF137" s="5"/>
      <c r="AG137" s="5"/>
      <c r="AH137" s="5"/>
      <c r="AI137" s="5"/>
      <c r="AJ137" s="5"/>
      <c r="AK137" s="5"/>
      <c r="AL137" s="5"/>
      <c r="AM137" s="5"/>
      <c r="AN137" s="5"/>
      <c r="AO137" s="5"/>
      <c r="AP137" s="5"/>
      <c r="AQ137" s="5"/>
      <c r="AR137" s="5"/>
      <c r="AS137" s="5"/>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c r="FK137" s="5"/>
      <c r="FL137" s="5"/>
      <c r="FM137" s="5"/>
      <c r="FN137" s="5"/>
      <c r="FO137" s="5"/>
      <c r="FP137" s="5"/>
      <c r="FQ137" s="5"/>
      <c r="FR137" s="5"/>
      <c r="FS137" s="5"/>
      <c r="FT137" s="5"/>
      <c r="FU137" s="5"/>
      <c r="FV137" s="5"/>
      <c r="FW137" s="5"/>
      <c r="FX137" s="5"/>
      <c r="FY137" s="5"/>
      <c r="FZ137" s="5"/>
      <c r="GA137" s="5"/>
      <c r="GB137" s="5"/>
      <c r="GC137" s="5"/>
      <c r="GD137" s="5"/>
      <c r="GE137" s="5"/>
      <c r="GF137" s="5"/>
      <c r="GG137" s="5"/>
      <c r="GH137" s="5"/>
      <c r="GI137" s="5"/>
      <c r="GJ137" s="5"/>
      <c r="GK137" s="5"/>
      <c r="GL137" s="5"/>
      <c r="GM137" s="5"/>
      <c r="GN137" s="5"/>
      <c r="GO137" s="5"/>
      <c r="GP137" s="5"/>
      <c r="GQ137" s="5"/>
      <c r="GR137" s="5"/>
      <c r="GS137" s="5"/>
      <c r="GT137" s="5"/>
      <c r="GU137" s="5"/>
      <c r="GV137" s="5"/>
      <c r="GW137" s="5"/>
      <c r="GX137" s="5"/>
      <c r="GY137" s="5"/>
      <c r="GZ137" s="5"/>
      <c r="HA137" s="5"/>
      <c r="HB137" s="5"/>
      <c r="HC137" s="5"/>
      <c r="HD137" s="5"/>
      <c r="HE137" s="5"/>
      <c r="HF137" s="5"/>
      <c r="HG137" s="5"/>
      <c r="HH137" s="5"/>
      <c r="HI137" s="5"/>
      <c r="HJ137" s="5"/>
      <c r="HK137" s="5"/>
      <c r="HL137" s="5"/>
      <c r="HM137" s="5"/>
      <c r="HN137" s="5"/>
      <c r="HO137" s="5"/>
      <c r="HP137" s="5"/>
      <c r="HQ137" s="5"/>
      <c r="HR137" s="5"/>
      <c r="HS137" s="5"/>
      <c r="HT137" s="5"/>
      <c r="HU137" s="5"/>
      <c r="HV137" s="5"/>
      <c r="HW137" s="5"/>
      <c r="HX137" s="5"/>
      <c r="HY137" s="5"/>
      <c r="HZ137" s="5"/>
      <c r="IA137" s="5"/>
      <c r="IB137" s="5"/>
      <c r="IC137" s="5"/>
      <c r="ID137" s="5"/>
      <c r="IE137" s="5"/>
      <c r="IF137" s="5"/>
      <c r="IG137" s="5"/>
      <c r="IH137" s="5"/>
      <c r="II137" s="5"/>
      <c r="IJ137" s="5"/>
      <c r="IK137" s="5"/>
      <c r="IL137" s="5"/>
      <c r="IM137" s="5"/>
      <c r="IN137" s="5"/>
      <c r="IO137" s="5"/>
      <c r="IP137" s="5"/>
      <c r="IQ137" s="5"/>
      <c r="IR137" s="5"/>
      <c r="IS137" s="5"/>
      <c r="IT137" s="5"/>
      <c r="IU137" s="5"/>
      <c r="IV137" s="5"/>
    </row>
    <row r="138" spans="1:256" ht="15" customHeight="1">
      <c r="E138" s="514"/>
      <c r="G138" s="5" t="s">
        <v>1232</v>
      </c>
      <c r="AA138" s="1141">
        <v>26175.688299852423</v>
      </c>
      <c r="AB138" s="1141">
        <v>25214.16305710189</v>
      </c>
      <c r="AC138" s="1141">
        <v>0</v>
      </c>
      <c r="AD138" s="1141">
        <v>0</v>
      </c>
      <c r="AE138" s="1141">
        <v>0</v>
      </c>
      <c r="AF138" s="1141">
        <v>0</v>
      </c>
      <c r="AG138" s="1141">
        <v>63809.601973163895</v>
      </c>
      <c r="AH138" s="1141">
        <v>212732.82559916005</v>
      </c>
      <c r="AI138" s="1141">
        <v>307856.08168914728</v>
      </c>
      <c r="AJ138" s="1141">
        <v>258928.82201824337</v>
      </c>
      <c r="AK138" s="1141">
        <v>99995.963955092244</v>
      </c>
      <c r="AL138" s="1141">
        <v>8152.3987842140486</v>
      </c>
      <c r="AM138" s="1141">
        <v>896240.65127505362</v>
      </c>
      <c r="AN138" s="1141">
        <v>4082807.3775956333</v>
      </c>
      <c r="AO138" s="1141">
        <v>9573640.1767026186</v>
      </c>
      <c r="AP138" s="1141">
        <v>16205782.829871893</v>
      </c>
      <c r="AQ138" s="1141">
        <v>22709884.243048072</v>
      </c>
    </row>
    <row r="139" spans="1:256" ht="15" customHeight="1">
      <c r="E139" s="29"/>
      <c r="F139" s="29"/>
      <c r="G139" s="29" t="s">
        <v>37</v>
      </c>
      <c r="H139" s="29"/>
      <c r="I139" s="29"/>
      <c r="J139" s="29"/>
      <c r="K139" s="29"/>
      <c r="L139" s="29"/>
      <c r="M139" s="29"/>
      <c r="N139" s="29"/>
      <c r="P139" s="29"/>
      <c r="Q139" s="29"/>
      <c r="R139" s="29"/>
      <c r="S139" s="29"/>
      <c r="T139" s="29"/>
      <c r="U139" s="29"/>
      <c r="V139" s="29"/>
      <c r="W139" s="29"/>
      <c r="X139" s="29"/>
      <c r="Y139" s="29"/>
      <c r="Z139" s="29"/>
      <c r="AA139" s="29">
        <v>26175.688299852423</v>
      </c>
      <c r="AB139" s="29">
        <v>25214.16305710189</v>
      </c>
      <c r="AC139" s="29">
        <v>0</v>
      </c>
      <c r="AD139" s="29">
        <v>0</v>
      </c>
      <c r="AE139" s="29">
        <v>0</v>
      </c>
      <c r="AF139" s="29">
        <v>0</v>
      </c>
      <c r="AG139" s="29">
        <v>63809.601973163895</v>
      </c>
      <c r="AH139" s="29">
        <v>212732.82559916005</v>
      </c>
      <c r="AI139" s="29">
        <v>307856.08168914728</v>
      </c>
      <c r="AJ139" s="29">
        <v>258928.82201824337</v>
      </c>
      <c r="AK139" s="29">
        <v>99995.963955092244</v>
      </c>
      <c r="AL139" s="29">
        <v>8152.3987842140486</v>
      </c>
      <c r="AM139" s="29">
        <v>896240.65127505362</v>
      </c>
      <c r="AN139" s="29">
        <v>4082807.3775956333</v>
      </c>
      <c r="AO139" s="29">
        <v>9573640.1767026186</v>
      </c>
      <c r="AP139" s="29">
        <v>16205782.829871893</v>
      </c>
      <c r="AQ139" s="29">
        <v>22709884.243048072</v>
      </c>
      <c r="AR139" s="29"/>
      <c r="AS139" s="29"/>
      <c r="AT139" s="29"/>
      <c r="AU139" s="29"/>
      <c r="AV139" s="29"/>
      <c r="AW139" s="29"/>
      <c r="AX139" s="29"/>
      <c r="AY139" s="29"/>
      <c r="AZ139" s="29"/>
      <c r="BA139" s="29"/>
      <c r="BB139" s="29"/>
      <c r="BC139" s="29"/>
      <c r="BD139" s="29"/>
      <c r="BE139" s="29"/>
      <c r="BF139" s="29"/>
      <c r="BG139" s="29"/>
      <c r="BH139" s="29"/>
      <c r="BI139" s="29"/>
      <c r="BJ139" s="29"/>
      <c r="BK139" s="29"/>
      <c r="BL139" s="29"/>
      <c r="BM139" s="29"/>
      <c r="BN139" s="29"/>
      <c r="BO139" s="29"/>
      <c r="BP139" s="29"/>
      <c r="BQ139" s="29"/>
      <c r="BR139" s="29"/>
      <c r="BS139" s="29"/>
      <c r="BT139" s="29"/>
      <c r="BU139" s="29"/>
      <c r="BV139" s="29"/>
      <c r="BW139" s="29"/>
      <c r="BX139" s="29"/>
      <c r="BY139" s="29"/>
      <c r="BZ139" s="29"/>
      <c r="CA139" s="29"/>
      <c r="CB139" s="29"/>
      <c r="CC139" s="29"/>
      <c r="CD139" s="29"/>
      <c r="CE139" s="29"/>
      <c r="CF139" s="29"/>
      <c r="CG139" s="29"/>
      <c r="CH139" s="29"/>
      <c r="CI139" s="29"/>
      <c r="CJ139" s="29"/>
      <c r="CK139" s="29"/>
      <c r="CL139" s="29"/>
      <c r="CM139" s="29"/>
      <c r="CN139" s="29"/>
      <c r="CO139" s="29"/>
      <c r="CP139" s="29"/>
      <c r="CQ139" s="29"/>
      <c r="CR139" s="29"/>
      <c r="CS139" s="29"/>
      <c r="CT139" s="29"/>
      <c r="CU139" s="29"/>
      <c r="CV139" s="29"/>
      <c r="CW139" s="29"/>
      <c r="CX139" s="29"/>
      <c r="CY139" s="29"/>
      <c r="CZ139" s="29"/>
      <c r="DA139" s="29"/>
      <c r="DB139" s="29"/>
      <c r="DC139" s="29"/>
      <c r="DD139" s="29"/>
      <c r="DE139" s="29"/>
      <c r="DF139" s="29"/>
      <c r="DG139" s="29"/>
      <c r="DH139" s="29"/>
      <c r="DI139" s="29"/>
      <c r="DJ139" s="29"/>
      <c r="DK139" s="29"/>
      <c r="DL139" s="29"/>
      <c r="DM139" s="29"/>
      <c r="DN139" s="29"/>
      <c r="DO139" s="29"/>
      <c r="DP139" s="29"/>
      <c r="DQ139" s="29"/>
      <c r="DR139" s="29"/>
      <c r="DS139" s="29"/>
      <c r="DT139" s="29"/>
      <c r="DU139" s="29"/>
      <c r="DV139" s="29"/>
      <c r="DW139" s="29"/>
      <c r="DX139" s="29"/>
      <c r="DY139" s="29"/>
      <c r="DZ139" s="29"/>
      <c r="EA139" s="29"/>
      <c r="EB139" s="29"/>
      <c r="EC139" s="29"/>
      <c r="ED139" s="29"/>
      <c r="EE139" s="29"/>
      <c r="EF139" s="29"/>
      <c r="EG139" s="29"/>
      <c r="EH139" s="29"/>
      <c r="EI139" s="29"/>
      <c r="EJ139" s="29"/>
      <c r="EK139" s="29"/>
      <c r="EL139" s="29"/>
      <c r="EM139" s="29"/>
      <c r="EN139" s="29"/>
      <c r="EO139" s="29"/>
      <c r="EP139" s="29"/>
      <c r="EQ139" s="29"/>
      <c r="ER139" s="29"/>
      <c r="ES139" s="29"/>
      <c r="ET139" s="29"/>
      <c r="EU139" s="29"/>
      <c r="EV139" s="29"/>
      <c r="EW139" s="29"/>
      <c r="EX139" s="29"/>
      <c r="EY139" s="29"/>
      <c r="EZ139" s="29"/>
      <c r="FA139" s="29"/>
      <c r="FB139" s="29"/>
      <c r="FC139" s="29"/>
      <c r="FD139" s="29"/>
      <c r="FE139" s="29"/>
      <c r="FF139" s="29"/>
      <c r="FG139" s="29"/>
      <c r="FH139" s="29"/>
      <c r="FI139" s="29"/>
      <c r="FJ139" s="29"/>
      <c r="FK139" s="29"/>
      <c r="FL139" s="29"/>
      <c r="FM139" s="29"/>
      <c r="FN139" s="29"/>
      <c r="FO139" s="29"/>
      <c r="FP139" s="29"/>
      <c r="FQ139" s="29"/>
      <c r="FR139" s="29"/>
      <c r="FS139" s="29"/>
      <c r="FT139" s="29"/>
      <c r="FU139" s="29"/>
      <c r="FV139" s="29"/>
      <c r="FW139" s="29"/>
      <c r="FX139" s="29"/>
      <c r="FY139" s="29"/>
      <c r="FZ139" s="29"/>
      <c r="GA139" s="29"/>
      <c r="GB139" s="29"/>
      <c r="GC139" s="29"/>
      <c r="GD139" s="29"/>
      <c r="GE139" s="29"/>
      <c r="GF139" s="29"/>
      <c r="GG139" s="29"/>
      <c r="GH139" s="29"/>
      <c r="GI139" s="29"/>
      <c r="GJ139" s="29"/>
      <c r="GK139" s="29"/>
      <c r="GL139" s="29"/>
      <c r="GM139" s="29"/>
      <c r="GN139" s="29"/>
      <c r="GO139" s="29"/>
      <c r="GP139" s="29"/>
      <c r="GQ139" s="29"/>
      <c r="GR139" s="29"/>
      <c r="GS139" s="29"/>
      <c r="GT139" s="29"/>
      <c r="GU139" s="29"/>
      <c r="GV139" s="29"/>
      <c r="GW139" s="29"/>
      <c r="GX139" s="29"/>
      <c r="GY139" s="29"/>
      <c r="GZ139" s="29"/>
      <c r="HA139" s="29"/>
      <c r="HB139" s="29"/>
      <c r="HC139" s="29"/>
      <c r="HD139" s="29"/>
      <c r="HE139" s="29"/>
      <c r="HF139" s="29"/>
      <c r="HG139" s="29"/>
      <c r="HH139" s="29"/>
      <c r="HI139" s="29"/>
      <c r="HJ139" s="29"/>
      <c r="HK139" s="29"/>
      <c r="HL139" s="29"/>
      <c r="HM139" s="29"/>
      <c r="HN139" s="29"/>
      <c r="HO139" s="29"/>
      <c r="HP139" s="29"/>
      <c r="HQ139" s="29"/>
      <c r="HR139" s="29"/>
      <c r="HS139" s="29"/>
      <c r="HT139" s="29"/>
      <c r="HU139" s="29"/>
      <c r="HV139" s="29"/>
      <c r="HW139" s="29"/>
      <c r="HX139" s="29"/>
      <c r="HY139" s="29"/>
      <c r="HZ139" s="29"/>
      <c r="IA139" s="29"/>
      <c r="IB139" s="29"/>
      <c r="IC139" s="29"/>
      <c r="ID139" s="29"/>
      <c r="IE139" s="29"/>
      <c r="IF139" s="29"/>
      <c r="IG139" s="29"/>
      <c r="IH139" s="29"/>
      <c r="II139" s="29"/>
      <c r="IJ139" s="29"/>
      <c r="IK139" s="29"/>
      <c r="IL139" s="29"/>
      <c r="IM139" s="29"/>
      <c r="IN139" s="29"/>
      <c r="IO139" s="29"/>
      <c r="IP139" s="29"/>
      <c r="IQ139" s="29"/>
      <c r="IR139" s="29"/>
      <c r="IS139" s="29"/>
      <c r="IT139" s="29"/>
      <c r="IU139" s="29"/>
      <c r="IV139" s="29"/>
    </row>
    <row r="140" spans="1:256" s="29" customFormat="1" ht="15.75">
      <c r="A140" s="207"/>
      <c r="B140" s="207"/>
      <c r="C140" s="1112"/>
      <c r="E140" s="5"/>
      <c r="F140" s="5" t="s">
        <v>1222</v>
      </c>
      <c r="G140" s="5"/>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c r="FK140" s="5"/>
      <c r="FL140" s="5"/>
      <c r="FM140" s="5"/>
      <c r="FN140" s="5"/>
      <c r="FO140" s="5"/>
      <c r="FP140" s="5"/>
      <c r="FQ140" s="5"/>
      <c r="FR140" s="5"/>
      <c r="FS140" s="5"/>
      <c r="FT140" s="5"/>
      <c r="FU140" s="5"/>
      <c r="FV140" s="5"/>
      <c r="FW140" s="5"/>
      <c r="FX140" s="5"/>
      <c r="FY140" s="5"/>
      <c r="FZ140" s="5"/>
      <c r="GA140" s="5"/>
      <c r="GB140" s="5"/>
      <c r="GC140" s="5"/>
      <c r="GD140" s="5"/>
      <c r="GE140" s="5"/>
      <c r="GF140" s="5"/>
      <c r="GG140" s="5"/>
      <c r="GH140" s="5"/>
      <c r="GI140" s="5"/>
      <c r="GJ140" s="5"/>
      <c r="GK140" s="5"/>
      <c r="GL140" s="5"/>
      <c r="GM140" s="5"/>
      <c r="GN140" s="5"/>
      <c r="GO140" s="5"/>
      <c r="GP140" s="5"/>
      <c r="GQ140" s="5"/>
      <c r="GR140" s="5"/>
      <c r="GS140" s="5"/>
      <c r="GT140" s="5"/>
      <c r="GU140" s="5"/>
      <c r="GV140" s="5"/>
      <c r="GW140" s="5"/>
      <c r="GX140" s="5"/>
      <c r="GY140" s="5"/>
      <c r="GZ140" s="5"/>
      <c r="HA140" s="5"/>
      <c r="HB140" s="5"/>
      <c r="HC140" s="5"/>
      <c r="HD140" s="5"/>
      <c r="HE140" s="5"/>
      <c r="HF140" s="5"/>
      <c r="HG140" s="5"/>
      <c r="HH140" s="5"/>
      <c r="HI140" s="5"/>
      <c r="HJ140" s="5"/>
      <c r="HK140" s="5"/>
      <c r="HL140" s="5"/>
      <c r="HM140" s="5"/>
      <c r="HN140" s="5"/>
      <c r="HO140" s="5"/>
      <c r="HP140" s="5"/>
      <c r="HQ140" s="5"/>
      <c r="HR140" s="5"/>
      <c r="HS140" s="5"/>
      <c r="HT140" s="5"/>
      <c r="HU140" s="5"/>
      <c r="HV140" s="5"/>
      <c r="HW140" s="5"/>
      <c r="HX140" s="5"/>
      <c r="HY140" s="5"/>
      <c r="HZ140" s="5"/>
      <c r="IA140" s="5"/>
      <c r="IB140" s="5"/>
      <c r="IC140" s="5"/>
      <c r="ID140" s="5"/>
      <c r="IE140" s="5"/>
      <c r="IF140" s="5"/>
      <c r="IG140" s="5"/>
      <c r="IH140" s="5"/>
      <c r="II140" s="5"/>
      <c r="IJ140" s="5"/>
      <c r="IK140" s="5"/>
      <c r="IL140" s="5"/>
      <c r="IM140" s="5"/>
      <c r="IN140" s="5"/>
      <c r="IO140" s="5"/>
      <c r="IP140" s="5"/>
      <c r="IQ140" s="5"/>
      <c r="IR140" s="5"/>
      <c r="IS140" s="5"/>
      <c r="IT140" s="5"/>
      <c r="IU140" s="5"/>
      <c r="IV140" s="5"/>
    </row>
    <row r="141" spans="1:256" s="29" customFormat="1" ht="15" customHeight="1">
      <c r="A141" s="207"/>
      <c r="B141" s="207"/>
      <c r="C141" s="1112"/>
      <c r="E141" s="5"/>
      <c r="F141" s="5"/>
      <c r="G141" s="5" t="s">
        <v>1267</v>
      </c>
      <c r="H141" s="5"/>
      <c r="I141" s="5"/>
      <c r="J141" s="5"/>
      <c r="K141" s="5"/>
      <c r="L141" s="5"/>
      <c r="M141" s="5"/>
      <c r="N141" s="5"/>
      <c r="O141" s="5"/>
      <c r="P141" s="5"/>
      <c r="Q141" s="5"/>
      <c r="R141" s="5"/>
      <c r="S141" s="5"/>
      <c r="T141" s="5"/>
      <c r="U141" s="5"/>
      <c r="V141" s="5"/>
      <c r="W141" s="5"/>
      <c r="X141" s="5"/>
      <c r="Y141" s="5"/>
      <c r="Z141" s="5"/>
      <c r="AA141" s="5">
        <v>-489000</v>
      </c>
      <c r="AB141" s="5">
        <v>-4359906</v>
      </c>
      <c r="AC141" s="5">
        <v>0</v>
      </c>
      <c r="AD141" s="5">
        <v>0</v>
      </c>
      <c r="AE141" s="5">
        <v>0</v>
      </c>
      <c r="AF141" s="5">
        <v>0</v>
      </c>
      <c r="AG141" s="5">
        <v>5041224.4264520407</v>
      </c>
      <c r="AH141" s="5">
        <v>6724330.7469698191</v>
      </c>
      <c r="AI141" s="5">
        <v>790802.8269109726</v>
      </c>
      <c r="AJ141" s="5">
        <v>-4656260.2023707628</v>
      </c>
      <c r="AK141" s="5">
        <v>-7900097.7979620695</v>
      </c>
      <c r="AL141" s="5">
        <v>644073.4719273448</v>
      </c>
      <c r="AM141" s="5">
        <v>69518598.804022849</v>
      </c>
      <c r="AN141" s="5">
        <v>182233449.79835862</v>
      </c>
      <c r="AO141" s="5">
        <v>251565219.56277668</v>
      </c>
      <c r="AP141" s="5">
        <v>272401683.67746568</v>
      </c>
      <c r="AQ141" s="5">
        <v>241449428.10371554</v>
      </c>
      <c r="AR141" s="5"/>
      <c r="AS141" s="5"/>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c r="FK141" s="5"/>
      <c r="FL141" s="5"/>
      <c r="FM141" s="5"/>
      <c r="FN141" s="5"/>
      <c r="FO141" s="5"/>
      <c r="FP141" s="5"/>
      <c r="FQ141" s="5"/>
      <c r="FR141" s="5"/>
      <c r="FS141" s="5"/>
      <c r="FT141" s="5"/>
      <c r="FU141" s="5"/>
      <c r="FV141" s="5"/>
      <c r="FW141" s="5"/>
      <c r="FX141" s="5"/>
      <c r="FY141" s="5"/>
      <c r="FZ141" s="5"/>
      <c r="GA141" s="5"/>
      <c r="GB141" s="5"/>
      <c r="GC141" s="5"/>
      <c r="GD141" s="5"/>
      <c r="GE141" s="5"/>
      <c r="GF141" s="5"/>
      <c r="GG141" s="5"/>
      <c r="GH141" s="5"/>
      <c r="GI141" s="5"/>
      <c r="GJ141" s="5"/>
      <c r="GK141" s="5"/>
      <c r="GL141" s="5"/>
      <c r="GM141" s="5"/>
      <c r="GN141" s="5"/>
      <c r="GO141" s="5"/>
      <c r="GP141" s="5"/>
      <c r="GQ141" s="5"/>
      <c r="GR141" s="5"/>
      <c r="GS141" s="5"/>
      <c r="GT141" s="5"/>
      <c r="GU141" s="5"/>
      <c r="GV141" s="5"/>
      <c r="GW141" s="5"/>
      <c r="GX141" s="5"/>
      <c r="GY141" s="5"/>
      <c r="GZ141" s="5"/>
      <c r="HA141" s="5"/>
      <c r="HB141" s="5"/>
      <c r="HC141" s="5"/>
      <c r="HD141" s="5"/>
      <c r="HE141" s="5"/>
      <c r="HF141" s="5"/>
      <c r="HG141" s="5"/>
      <c r="HH141" s="5"/>
      <c r="HI141" s="5"/>
      <c r="HJ141" s="5"/>
      <c r="HK141" s="5"/>
      <c r="HL141" s="5"/>
      <c r="HM141" s="5"/>
      <c r="HN141" s="5"/>
      <c r="HO141" s="5"/>
      <c r="HP141" s="5"/>
      <c r="HQ141" s="5"/>
      <c r="HR141" s="5"/>
      <c r="HS141" s="5"/>
      <c r="HT141" s="5"/>
      <c r="HU141" s="5"/>
      <c r="HV141" s="5"/>
      <c r="HW141" s="5"/>
      <c r="HX141" s="5"/>
      <c r="HY141" s="5"/>
      <c r="HZ141" s="5"/>
      <c r="IA141" s="5"/>
      <c r="IB141" s="5"/>
      <c r="IC141" s="5"/>
      <c r="ID141" s="5"/>
      <c r="IE141" s="5"/>
      <c r="IF141" s="5"/>
      <c r="IG141" s="5"/>
      <c r="IH141" s="5"/>
      <c r="II141" s="5"/>
      <c r="IJ141" s="5"/>
      <c r="IK141" s="5"/>
      <c r="IL141" s="5"/>
      <c r="IM141" s="5"/>
      <c r="IN141" s="5"/>
      <c r="IO141" s="5"/>
      <c r="IP141" s="5"/>
      <c r="IQ141" s="5"/>
      <c r="IR141" s="5"/>
      <c r="IS141" s="5"/>
      <c r="IT141" s="5"/>
      <c r="IU141" s="5"/>
      <c r="IV141" s="5"/>
    </row>
    <row r="142" spans="1:256" s="29" customFormat="1" ht="15" customHeight="1">
      <c r="A142" s="207"/>
      <c r="B142" s="207"/>
      <c r="C142" s="1112"/>
      <c r="E142" s="5"/>
      <c r="F142" s="5"/>
      <c r="G142" s="5" t="s">
        <v>1268</v>
      </c>
      <c r="H142" s="5"/>
      <c r="I142" s="5"/>
      <c r="J142" s="5"/>
      <c r="K142" s="5"/>
      <c r="L142" s="5"/>
      <c r="M142" s="5"/>
      <c r="N142" s="5"/>
      <c r="O142" s="5"/>
      <c r="P142" s="5"/>
      <c r="Q142" s="5"/>
      <c r="R142" s="5"/>
      <c r="S142" s="5"/>
      <c r="T142" s="5"/>
      <c r="U142" s="5"/>
      <c r="V142" s="5"/>
      <c r="W142" s="5"/>
      <c r="X142" s="5"/>
      <c r="Y142" s="5"/>
      <c r="Z142" s="5"/>
      <c r="AA142" s="5">
        <v>-26175.688299852423</v>
      </c>
      <c r="AB142" s="5">
        <v>-25214.16305710189</v>
      </c>
      <c r="AC142" s="5">
        <v>0</v>
      </c>
      <c r="AD142" s="5">
        <v>0</v>
      </c>
      <c r="AE142" s="5">
        <v>0</v>
      </c>
      <c r="AF142" s="5">
        <v>0</v>
      </c>
      <c r="AG142" s="5">
        <v>-63809.601973163895</v>
      </c>
      <c r="AH142" s="5">
        <v>-212732.82559916005</v>
      </c>
      <c r="AI142" s="5">
        <v>-307856.08168914728</v>
      </c>
      <c r="AJ142" s="5">
        <v>-258928.82201824337</v>
      </c>
      <c r="AK142" s="5">
        <v>-99995.963955092244</v>
      </c>
      <c r="AL142" s="5">
        <v>-8152.3987842140486</v>
      </c>
      <c r="AM142" s="5">
        <v>-896240.65127505362</v>
      </c>
      <c r="AN142" s="5">
        <v>-4082807.3775956333</v>
      </c>
      <c r="AO142" s="5">
        <v>-9573640.1767026186</v>
      </c>
      <c r="AP142" s="5">
        <v>-16205782.829871893</v>
      </c>
      <c r="AQ142" s="5">
        <v>-22709884.243048072</v>
      </c>
      <c r="AR142" s="5"/>
      <c r="AS142" s="5"/>
      <c r="AT142" s="5"/>
      <c r="AU142" s="5"/>
      <c r="AV142" s="5"/>
      <c r="AW142" s="5"/>
      <c r="AX142" s="5"/>
      <c r="AY142" s="5"/>
      <c r="AZ142" s="5"/>
      <c r="BA142" s="5"/>
      <c r="BB142" s="5"/>
      <c r="BC142" s="5"/>
      <c r="BD142" s="5"/>
      <c r="BE142" s="5"/>
      <c r="BF142" s="5"/>
      <c r="BG142" s="5"/>
      <c r="BH142" s="5"/>
      <c r="BI142" s="5"/>
      <c r="BJ142" s="5"/>
      <c r="BK142" s="5"/>
      <c r="BL142" s="5"/>
      <c r="BM142" s="5"/>
      <c r="BN142" s="5"/>
      <c r="BO142" s="5"/>
      <c r="BP142" s="5"/>
      <c r="BQ142" s="5"/>
      <c r="BR142" s="5"/>
      <c r="BS142" s="5"/>
      <c r="BT142" s="5"/>
      <c r="BU142" s="5"/>
      <c r="BV142" s="5"/>
      <c r="BW142" s="5"/>
      <c r="BX142" s="5"/>
      <c r="BY142" s="5"/>
      <c r="BZ142" s="5"/>
      <c r="CA142" s="5"/>
      <c r="CB142" s="5"/>
      <c r="CC142" s="5"/>
      <c r="CD142" s="5"/>
      <c r="CE142" s="5"/>
      <c r="CF142" s="5"/>
      <c r="CG142" s="5"/>
      <c r="CH142" s="5"/>
      <c r="CI142" s="5"/>
      <c r="CJ142" s="5"/>
      <c r="CK142" s="5"/>
      <c r="CL142" s="5"/>
      <c r="CM142" s="5"/>
      <c r="CN142" s="5"/>
      <c r="CO142" s="5"/>
      <c r="CP142" s="5"/>
      <c r="CQ142" s="5"/>
      <c r="CR142" s="5"/>
      <c r="CS142" s="5"/>
      <c r="CT142" s="5"/>
      <c r="CU142" s="5"/>
      <c r="CV142" s="5"/>
      <c r="CW142" s="5"/>
      <c r="CX142" s="5"/>
      <c r="CY142" s="5"/>
      <c r="CZ142" s="5"/>
      <c r="DA142" s="5"/>
      <c r="DB142" s="5"/>
      <c r="DC142" s="5"/>
      <c r="DD142" s="5"/>
      <c r="DE142" s="5"/>
      <c r="DF142" s="5"/>
      <c r="DG142" s="5"/>
      <c r="DH142" s="5"/>
      <c r="DI142" s="5"/>
      <c r="DJ142" s="5"/>
      <c r="DK142" s="5"/>
      <c r="DL142" s="5"/>
      <c r="DM142" s="5"/>
      <c r="DN142" s="5"/>
      <c r="DO142" s="5"/>
      <c r="DP142" s="5"/>
      <c r="DQ142" s="5"/>
      <c r="DR142" s="5"/>
      <c r="DS142" s="5"/>
      <c r="DT142" s="5"/>
      <c r="DU142" s="5"/>
      <c r="DV142" s="5"/>
      <c r="DW142" s="5"/>
      <c r="DX142" s="5"/>
      <c r="DY142" s="5"/>
      <c r="DZ142" s="5"/>
      <c r="EA142" s="5"/>
      <c r="EB142" s="5"/>
      <c r="EC142" s="5"/>
      <c r="ED142" s="5"/>
      <c r="EE142" s="5"/>
      <c r="EF142" s="5"/>
      <c r="EG142" s="5"/>
      <c r="EH142" s="5"/>
      <c r="EI142" s="5"/>
      <c r="EJ142" s="5"/>
      <c r="EK142" s="5"/>
      <c r="EL142" s="5"/>
      <c r="EM142" s="5"/>
      <c r="EN142" s="5"/>
      <c r="EO142" s="5"/>
      <c r="EP142" s="5"/>
      <c r="EQ142" s="5"/>
      <c r="ER142" s="5"/>
      <c r="ES142" s="5"/>
      <c r="ET142" s="5"/>
      <c r="EU142" s="5"/>
      <c r="EV142" s="5"/>
      <c r="EW142" s="5"/>
      <c r="EX142" s="5"/>
      <c r="EY142" s="5"/>
      <c r="EZ142" s="5"/>
      <c r="FA142" s="5"/>
      <c r="FB142" s="5"/>
      <c r="FC142" s="5"/>
      <c r="FD142" s="5"/>
      <c r="FE142" s="5"/>
      <c r="FF142" s="5"/>
      <c r="FG142" s="5"/>
      <c r="FH142" s="5"/>
      <c r="FI142" s="5"/>
      <c r="FJ142" s="5"/>
      <c r="FK142" s="5"/>
      <c r="FL142" s="5"/>
      <c r="FM142" s="5"/>
      <c r="FN142" s="5"/>
      <c r="FO142" s="5"/>
      <c r="FP142" s="5"/>
      <c r="FQ142" s="5"/>
      <c r="FR142" s="5"/>
      <c r="FS142" s="5"/>
      <c r="FT142" s="5"/>
      <c r="FU142" s="5"/>
      <c r="FV142" s="5"/>
      <c r="FW142" s="5"/>
      <c r="FX142" s="5"/>
      <c r="FY142" s="5"/>
      <c r="FZ142" s="5"/>
      <c r="GA142" s="5"/>
      <c r="GB142" s="5"/>
      <c r="GC142" s="5"/>
      <c r="GD142" s="5"/>
      <c r="GE142" s="5"/>
      <c r="GF142" s="5"/>
      <c r="GG142" s="5"/>
      <c r="GH142" s="5"/>
      <c r="GI142" s="5"/>
      <c r="GJ142" s="5"/>
      <c r="GK142" s="5"/>
      <c r="GL142" s="5"/>
      <c r="GM142" s="5"/>
      <c r="GN142" s="5"/>
      <c r="GO142" s="5"/>
      <c r="GP142" s="5"/>
      <c r="GQ142" s="5"/>
      <c r="GR142" s="5"/>
      <c r="GS142" s="5"/>
      <c r="GT142" s="5"/>
      <c r="GU142" s="5"/>
      <c r="GV142" s="5"/>
      <c r="GW142" s="5"/>
      <c r="GX142" s="5"/>
      <c r="GY142" s="5"/>
      <c r="GZ142" s="5"/>
      <c r="HA142" s="5"/>
      <c r="HB142" s="5"/>
      <c r="HC142" s="5"/>
      <c r="HD142" s="5"/>
      <c r="HE142" s="5"/>
      <c r="HF142" s="5"/>
      <c r="HG142" s="5"/>
      <c r="HH142" s="5"/>
      <c r="HI142" s="5"/>
      <c r="HJ142" s="5"/>
      <c r="HK142" s="5"/>
      <c r="HL142" s="5"/>
      <c r="HM142" s="5"/>
      <c r="HN142" s="5"/>
      <c r="HO142" s="5"/>
      <c r="HP142" s="5"/>
      <c r="HQ142" s="5"/>
      <c r="HR142" s="5"/>
      <c r="HS142" s="5"/>
      <c r="HT142" s="5"/>
      <c r="HU142" s="5"/>
      <c r="HV142" s="5"/>
      <c r="HW142" s="5"/>
      <c r="HX142" s="5"/>
      <c r="HY142" s="5"/>
      <c r="HZ142" s="5"/>
      <c r="IA142" s="5"/>
      <c r="IB142" s="5"/>
      <c r="IC142" s="5"/>
      <c r="ID142" s="5"/>
      <c r="IE142" s="5"/>
      <c r="IF142" s="5"/>
      <c r="IG142" s="5"/>
      <c r="IH142" s="5"/>
      <c r="II142" s="5"/>
      <c r="IJ142" s="5"/>
      <c r="IK142" s="5"/>
      <c r="IL142" s="5"/>
      <c r="IM142" s="5"/>
      <c r="IN142" s="5"/>
      <c r="IO142" s="5"/>
      <c r="IP142" s="5"/>
      <c r="IQ142" s="5"/>
      <c r="IR142" s="5"/>
      <c r="IS142" s="5"/>
      <c r="IT142" s="5"/>
      <c r="IU142" s="5"/>
      <c r="IV142" s="5"/>
    </row>
    <row r="143" spans="1:256" ht="15" customHeight="1">
      <c r="E143" s="29"/>
      <c r="F143" s="29"/>
      <c r="G143" s="29" t="s">
        <v>37</v>
      </c>
      <c r="H143" s="29"/>
      <c r="I143" s="29"/>
      <c r="J143" s="29"/>
      <c r="K143" s="29"/>
      <c r="L143" s="29"/>
      <c r="M143" s="29"/>
      <c r="N143" s="29"/>
      <c r="P143" s="29"/>
      <c r="Q143" s="29"/>
      <c r="R143" s="29"/>
      <c r="S143" s="29"/>
      <c r="T143" s="29"/>
      <c r="U143" s="29"/>
      <c r="V143" s="29"/>
      <c r="W143" s="29"/>
      <c r="X143" s="29"/>
      <c r="Y143" s="29"/>
      <c r="Z143" s="29"/>
      <c r="AA143" s="29">
        <v>-515175.68829985242</v>
      </c>
      <c r="AB143" s="29">
        <v>-4385120.1630571019</v>
      </c>
      <c r="AC143" s="29">
        <v>0</v>
      </c>
      <c r="AD143" s="29">
        <v>0</v>
      </c>
      <c r="AE143" s="29">
        <v>0</v>
      </c>
      <c r="AF143" s="29">
        <v>0</v>
      </c>
      <c r="AG143" s="29">
        <v>4977414.8244788768</v>
      </c>
      <c r="AH143" s="29">
        <v>6511597.921370659</v>
      </c>
      <c r="AI143" s="29">
        <v>482946.74522182532</v>
      </c>
      <c r="AJ143" s="29">
        <v>-4915189.0243890062</v>
      </c>
      <c r="AK143" s="29">
        <v>-8000093.7619171618</v>
      </c>
      <c r="AL143" s="29">
        <v>635921.07314313075</v>
      </c>
      <c r="AM143" s="29">
        <v>68622358.152747795</v>
      </c>
      <c r="AN143" s="29">
        <v>178150642.42076299</v>
      </c>
      <c r="AO143" s="29">
        <v>241991579.38607407</v>
      </c>
      <c r="AP143" s="29">
        <v>256195900.84759378</v>
      </c>
      <c r="AQ143" s="29">
        <v>218739543.86066747</v>
      </c>
      <c r="AR143" s="29"/>
      <c r="AS143" s="29"/>
      <c r="AT143" s="29"/>
      <c r="AU143" s="29"/>
      <c r="AV143" s="29"/>
      <c r="AW143" s="29"/>
      <c r="AX143" s="29"/>
      <c r="AY143" s="29"/>
      <c r="AZ143" s="29"/>
      <c r="BA143" s="29"/>
      <c r="BB143" s="29"/>
      <c r="BC143" s="29"/>
      <c r="BD143" s="29"/>
      <c r="BE143" s="29"/>
      <c r="BF143" s="29"/>
      <c r="BG143" s="29"/>
      <c r="BH143" s="29"/>
      <c r="BI143" s="29"/>
      <c r="BJ143" s="29"/>
      <c r="BK143" s="29"/>
      <c r="BL143" s="29"/>
      <c r="BM143" s="29"/>
      <c r="BN143" s="29"/>
      <c r="BO143" s="29"/>
      <c r="BP143" s="29"/>
      <c r="BQ143" s="29"/>
      <c r="BR143" s="29"/>
      <c r="BS143" s="29"/>
      <c r="BT143" s="29"/>
      <c r="BU143" s="29"/>
      <c r="BV143" s="29"/>
      <c r="BW143" s="29"/>
      <c r="BX143" s="29"/>
      <c r="BY143" s="29"/>
      <c r="BZ143" s="29"/>
      <c r="CA143" s="29"/>
      <c r="CB143" s="29"/>
      <c r="CC143" s="29"/>
      <c r="CD143" s="29"/>
      <c r="CE143" s="29"/>
      <c r="CF143" s="29"/>
      <c r="CG143" s="29"/>
      <c r="CH143" s="29"/>
      <c r="CI143" s="29"/>
      <c r="CJ143" s="29"/>
      <c r="CK143" s="29"/>
      <c r="CL143" s="29"/>
      <c r="CM143" s="29"/>
      <c r="CN143" s="29"/>
      <c r="CO143" s="29"/>
      <c r="CP143" s="29"/>
      <c r="CQ143" s="29"/>
      <c r="CR143" s="29"/>
      <c r="CS143" s="29"/>
      <c r="CT143" s="29"/>
      <c r="CU143" s="29"/>
      <c r="CV143" s="29"/>
      <c r="CW143" s="29"/>
      <c r="CX143" s="29"/>
      <c r="CY143" s="29"/>
      <c r="CZ143" s="29"/>
      <c r="DA143" s="29"/>
      <c r="DB143" s="29"/>
      <c r="DC143" s="29"/>
      <c r="DD143" s="29"/>
      <c r="DE143" s="29"/>
      <c r="DF143" s="29"/>
      <c r="DG143" s="29"/>
      <c r="DH143" s="29"/>
      <c r="DI143" s="29"/>
      <c r="DJ143" s="29"/>
      <c r="DK143" s="29"/>
      <c r="DL143" s="29"/>
      <c r="DM143" s="29"/>
      <c r="DN143" s="29"/>
      <c r="DO143" s="29"/>
      <c r="DP143" s="29"/>
      <c r="DQ143" s="29"/>
      <c r="DR143" s="29"/>
      <c r="DS143" s="29"/>
      <c r="DT143" s="29"/>
      <c r="DU143" s="29"/>
      <c r="DV143" s="29"/>
      <c r="DW143" s="29"/>
      <c r="DX143" s="29"/>
      <c r="DY143" s="29"/>
      <c r="DZ143" s="29"/>
      <c r="EA143" s="29"/>
      <c r="EB143" s="29"/>
      <c r="EC143" s="29"/>
      <c r="ED143" s="29"/>
      <c r="EE143" s="29"/>
      <c r="EF143" s="29"/>
      <c r="EG143" s="29"/>
      <c r="EH143" s="29"/>
      <c r="EI143" s="29"/>
      <c r="EJ143" s="29"/>
      <c r="EK143" s="29"/>
      <c r="EL143" s="29"/>
      <c r="EM143" s="29"/>
      <c r="EN143" s="29"/>
      <c r="EO143" s="29"/>
      <c r="EP143" s="29"/>
      <c r="EQ143" s="29"/>
      <c r="ER143" s="29"/>
      <c r="ES143" s="29"/>
      <c r="ET143" s="29"/>
      <c r="EU143" s="29"/>
      <c r="EV143" s="29"/>
      <c r="EW143" s="29"/>
      <c r="EX143" s="29"/>
      <c r="EY143" s="29"/>
      <c r="EZ143" s="29"/>
      <c r="FA143" s="29"/>
      <c r="FB143" s="29"/>
      <c r="FC143" s="29"/>
      <c r="FD143" s="29"/>
      <c r="FE143" s="29"/>
      <c r="FF143" s="29"/>
      <c r="FG143" s="29"/>
      <c r="FH143" s="29"/>
      <c r="FI143" s="29"/>
      <c r="FJ143" s="29"/>
      <c r="FK143" s="29"/>
      <c r="FL143" s="29"/>
      <c r="FM143" s="29"/>
      <c r="FN143" s="29"/>
      <c r="FO143" s="29"/>
      <c r="FP143" s="29"/>
      <c r="FQ143" s="29"/>
      <c r="FR143" s="29"/>
      <c r="FS143" s="29"/>
      <c r="FT143" s="29"/>
      <c r="FU143" s="29"/>
      <c r="FV143" s="29"/>
      <c r="FW143" s="29"/>
      <c r="FX143" s="29"/>
      <c r="FY143" s="29"/>
      <c r="FZ143" s="29"/>
      <c r="GA143" s="29"/>
      <c r="GB143" s="29"/>
      <c r="GC143" s="29"/>
      <c r="GD143" s="29"/>
      <c r="GE143" s="29"/>
      <c r="GF143" s="29"/>
      <c r="GG143" s="29"/>
      <c r="GH143" s="29"/>
      <c r="GI143" s="29"/>
      <c r="GJ143" s="29"/>
      <c r="GK143" s="29"/>
      <c r="GL143" s="29"/>
      <c r="GM143" s="29"/>
      <c r="GN143" s="29"/>
      <c r="GO143" s="29"/>
      <c r="GP143" s="29"/>
      <c r="GQ143" s="29"/>
      <c r="GR143" s="29"/>
      <c r="GS143" s="29"/>
      <c r="GT143" s="29"/>
      <c r="GU143" s="29"/>
      <c r="GV143" s="29"/>
      <c r="GW143" s="29"/>
      <c r="GX143" s="29"/>
      <c r="GY143" s="29"/>
      <c r="GZ143" s="29"/>
      <c r="HA143" s="29"/>
      <c r="HB143" s="29"/>
      <c r="HC143" s="29"/>
      <c r="HD143" s="29"/>
      <c r="HE143" s="29"/>
      <c r="HF143" s="29"/>
      <c r="HG143" s="29"/>
      <c r="HH143" s="29"/>
      <c r="HI143" s="29"/>
      <c r="HJ143" s="29"/>
      <c r="HK143" s="29"/>
      <c r="HL143" s="29"/>
      <c r="HM143" s="29"/>
      <c r="HN143" s="29"/>
      <c r="HO143" s="29"/>
      <c r="HP143" s="29"/>
      <c r="HQ143" s="29"/>
      <c r="HR143" s="29"/>
      <c r="HS143" s="29"/>
      <c r="HT143" s="29"/>
      <c r="HU143" s="29"/>
      <c r="HV143" s="29"/>
      <c r="HW143" s="29"/>
      <c r="HX143" s="29"/>
      <c r="HY143" s="29"/>
      <c r="HZ143" s="29"/>
      <c r="IA143" s="29"/>
      <c r="IB143" s="29"/>
      <c r="IC143" s="29"/>
      <c r="ID143" s="29"/>
      <c r="IE143" s="29"/>
      <c r="IF143" s="29"/>
      <c r="IG143" s="29"/>
      <c r="IH143" s="29"/>
      <c r="II143" s="29"/>
      <c r="IJ143" s="29"/>
      <c r="IK143" s="29"/>
      <c r="IL143" s="29"/>
      <c r="IM143" s="29"/>
      <c r="IN143" s="29"/>
      <c r="IO143" s="29"/>
      <c r="IP143" s="29"/>
      <c r="IQ143" s="29"/>
      <c r="IR143" s="29"/>
      <c r="IS143" s="29"/>
      <c r="IT143" s="29"/>
      <c r="IU143" s="29"/>
      <c r="IV143" s="29"/>
    </row>
    <row r="144" spans="1:256" ht="15" customHeight="1">
      <c r="F144" s="5" t="s">
        <v>1269</v>
      </c>
    </row>
    <row r="145" spans="1:256" ht="15" customHeight="1">
      <c r="E145" s="1139"/>
      <c r="G145" s="5" t="s">
        <v>1278</v>
      </c>
    </row>
    <row r="146" spans="1:256" ht="15" customHeight="1">
      <c r="D146" s="5"/>
      <c r="F146" s="29"/>
      <c r="G146" s="29" t="s">
        <v>37</v>
      </c>
      <c r="H146" s="29"/>
      <c r="I146" s="29"/>
      <c r="J146" s="29"/>
      <c r="K146" s="29"/>
      <c r="L146" s="29"/>
      <c r="M146" s="29"/>
      <c r="N146" s="29"/>
      <c r="P146" s="29"/>
      <c r="Q146" s="29"/>
      <c r="R146" s="29"/>
      <c r="S146" s="29"/>
      <c r="T146" s="29"/>
      <c r="U146" s="29"/>
      <c r="V146" s="29"/>
      <c r="W146" s="29"/>
      <c r="X146" s="29"/>
      <c r="Y146" s="29"/>
      <c r="Z146" s="29"/>
      <c r="AA146" s="29">
        <v>0</v>
      </c>
      <c r="AB146" s="29">
        <v>0</v>
      </c>
      <c r="AC146" s="29">
        <v>0</v>
      </c>
      <c r="AD146" s="29">
        <v>0</v>
      </c>
      <c r="AE146" s="29">
        <v>0</v>
      </c>
      <c r="AF146" s="29">
        <v>0</v>
      </c>
      <c r="AG146" s="29">
        <v>0</v>
      </c>
      <c r="AH146" s="29">
        <v>0</v>
      </c>
      <c r="AI146" s="29">
        <v>0</v>
      </c>
      <c r="AJ146" s="29">
        <v>0</v>
      </c>
      <c r="AK146" s="29">
        <v>0</v>
      </c>
      <c r="AL146" s="29">
        <v>0</v>
      </c>
      <c r="AM146" s="29">
        <v>0</v>
      </c>
      <c r="AN146" s="29">
        <v>0</v>
      </c>
      <c r="AO146" s="29">
        <v>0</v>
      </c>
      <c r="AP146" s="29">
        <v>0</v>
      </c>
      <c r="AQ146" s="29">
        <v>0</v>
      </c>
      <c r="AR146" s="29"/>
      <c r="AS146" s="29"/>
      <c r="AT146" s="29"/>
      <c r="AU146" s="29"/>
      <c r="AV146" s="29"/>
      <c r="AW146" s="29"/>
      <c r="AX146" s="29"/>
      <c r="AY146" s="29"/>
      <c r="AZ146" s="29"/>
      <c r="BA146" s="29"/>
      <c r="BB146" s="29"/>
      <c r="BC146" s="29"/>
      <c r="BD146" s="29"/>
      <c r="BE146" s="29"/>
      <c r="BF146" s="29"/>
      <c r="BG146" s="29"/>
      <c r="BH146" s="29"/>
      <c r="BI146" s="29"/>
      <c r="BJ146" s="29"/>
      <c r="BK146" s="29"/>
      <c r="BL146" s="29"/>
      <c r="BM146" s="29"/>
      <c r="BN146" s="29"/>
      <c r="BO146" s="29"/>
      <c r="BP146" s="29"/>
      <c r="BQ146" s="29"/>
      <c r="BR146" s="29"/>
      <c r="BS146" s="29"/>
      <c r="BT146" s="29"/>
      <c r="BU146" s="29"/>
      <c r="BV146" s="29"/>
      <c r="BW146" s="29"/>
      <c r="BX146" s="29"/>
      <c r="BY146" s="29"/>
      <c r="BZ146" s="29"/>
      <c r="CA146" s="29"/>
      <c r="CB146" s="29"/>
      <c r="CC146" s="29"/>
      <c r="CD146" s="29"/>
      <c r="CE146" s="29"/>
      <c r="CF146" s="29"/>
      <c r="CG146" s="29"/>
      <c r="CH146" s="29"/>
      <c r="CI146" s="29"/>
      <c r="CJ146" s="29"/>
      <c r="CK146" s="29"/>
      <c r="CL146" s="29"/>
      <c r="CM146" s="29"/>
      <c r="CN146" s="29"/>
      <c r="CO146" s="29"/>
      <c r="CP146" s="29"/>
      <c r="CQ146" s="29"/>
      <c r="CR146" s="29"/>
      <c r="CS146" s="29"/>
      <c r="CT146" s="29"/>
      <c r="CU146" s="29"/>
      <c r="CV146" s="29"/>
      <c r="CW146" s="29"/>
      <c r="CX146" s="29"/>
      <c r="CY146" s="29"/>
      <c r="CZ146" s="29"/>
      <c r="DA146" s="29"/>
      <c r="DB146" s="29"/>
      <c r="DC146" s="29"/>
      <c r="DD146" s="29"/>
      <c r="DE146" s="29"/>
      <c r="DF146" s="29"/>
      <c r="DG146" s="29"/>
      <c r="DH146" s="29"/>
      <c r="DI146" s="29"/>
      <c r="DJ146" s="29"/>
      <c r="DK146" s="29"/>
      <c r="DL146" s="29"/>
      <c r="DM146" s="29"/>
      <c r="DN146" s="29"/>
      <c r="DO146" s="29"/>
      <c r="DP146" s="29"/>
      <c r="DQ146" s="29"/>
      <c r="DR146" s="29"/>
      <c r="DS146" s="29"/>
      <c r="DT146" s="29"/>
      <c r="DU146" s="29"/>
      <c r="DV146" s="29"/>
      <c r="DW146" s="29"/>
      <c r="DX146" s="29"/>
      <c r="DY146" s="29"/>
      <c r="DZ146" s="29"/>
      <c r="EA146" s="29"/>
      <c r="EB146" s="29"/>
      <c r="EC146" s="29"/>
      <c r="ED146" s="29"/>
      <c r="EE146" s="29"/>
      <c r="EF146" s="29"/>
      <c r="EG146" s="29"/>
      <c r="EH146" s="29"/>
      <c r="EI146" s="29"/>
      <c r="EJ146" s="29"/>
      <c r="EK146" s="29"/>
      <c r="EL146" s="29"/>
      <c r="EM146" s="29"/>
      <c r="EN146" s="29"/>
      <c r="EO146" s="29"/>
      <c r="EP146" s="29"/>
      <c r="EQ146" s="29"/>
      <c r="ER146" s="29"/>
      <c r="ES146" s="29"/>
      <c r="ET146" s="29"/>
      <c r="EU146" s="29"/>
      <c r="EV146" s="29"/>
      <c r="EW146" s="29"/>
      <c r="EX146" s="29"/>
      <c r="EY146" s="29"/>
      <c r="EZ146" s="29"/>
      <c r="FA146" s="29"/>
      <c r="FB146" s="29"/>
      <c r="FC146" s="29"/>
      <c r="FD146" s="29"/>
      <c r="FE146" s="29"/>
      <c r="FF146" s="29"/>
      <c r="FG146" s="29"/>
      <c r="FH146" s="29"/>
      <c r="FI146" s="29"/>
      <c r="FJ146" s="29"/>
      <c r="FK146" s="29"/>
      <c r="FL146" s="29"/>
      <c r="FM146" s="29"/>
      <c r="FN146" s="29"/>
      <c r="FO146" s="29"/>
      <c r="FP146" s="29"/>
      <c r="FQ146" s="29"/>
      <c r="FR146" s="29"/>
      <c r="FS146" s="29"/>
      <c r="FT146" s="29"/>
      <c r="FU146" s="29"/>
      <c r="FV146" s="29"/>
      <c r="FW146" s="29"/>
      <c r="FX146" s="29"/>
      <c r="FY146" s="29"/>
      <c r="FZ146" s="29"/>
      <c r="GA146" s="29"/>
      <c r="GB146" s="29"/>
      <c r="GC146" s="29"/>
      <c r="GD146" s="29"/>
      <c r="GE146" s="29"/>
      <c r="GF146" s="29"/>
      <c r="GG146" s="29"/>
      <c r="GH146" s="29"/>
      <c r="GI146" s="29"/>
      <c r="GJ146" s="29"/>
      <c r="GK146" s="29"/>
      <c r="GL146" s="29"/>
      <c r="GM146" s="29"/>
      <c r="GN146" s="29"/>
      <c r="GO146" s="29"/>
      <c r="GP146" s="29"/>
      <c r="GQ146" s="29"/>
      <c r="GR146" s="29"/>
      <c r="GS146" s="29"/>
      <c r="GT146" s="29"/>
      <c r="GU146" s="29"/>
      <c r="GV146" s="29"/>
      <c r="GW146" s="29"/>
      <c r="GX146" s="29"/>
      <c r="GY146" s="29"/>
      <c r="GZ146" s="29"/>
      <c r="HA146" s="29"/>
      <c r="HB146" s="29"/>
      <c r="HC146" s="29"/>
      <c r="HD146" s="29"/>
      <c r="HE146" s="29"/>
      <c r="HF146" s="29"/>
      <c r="HG146" s="29"/>
      <c r="HH146" s="29"/>
      <c r="HI146" s="29"/>
      <c r="HJ146" s="29"/>
      <c r="HK146" s="29"/>
      <c r="HL146" s="29"/>
      <c r="HM146" s="29"/>
      <c r="HN146" s="29"/>
      <c r="HO146" s="29"/>
      <c r="HP146" s="29"/>
      <c r="HQ146" s="29"/>
      <c r="HR146" s="29"/>
      <c r="HS146" s="29"/>
      <c r="HT146" s="29"/>
      <c r="HU146" s="29"/>
      <c r="HV146" s="29"/>
      <c r="HW146" s="29"/>
      <c r="HX146" s="29"/>
      <c r="HY146" s="29"/>
      <c r="HZ146" s="29"/>
      <c r="IA146" s="29"/>
      <c r="IB146" s="29"/>
      <c r="IC146" s="29"/>
      <c r="ID146" s="29"/>
      <c r="IE146" s="29"/>
      <c r="IF146" s="29"/>
      <c r="IG146" s="29"/>
      <c r="IH146" s="29"/>
      <c r="II146" s="29"/>
      <c r="IJ146" s="29"/>
      <c r="IK146" s="29"/>
      <c r="IL146" s="29"/>
      <c r="IM146" s="29"/>
      <c r="IN146" s="29"/>
      <c r="IO146" s="29"/>
      <c r="IP146" s="29"/>
      <c r="IQ146" s="29"/>
      <c r="IR146" s="29"/>
      <c r="IS146" s="29"/>
      <c r="IT146" s="29"/>
      <c r="IU146" s="29"/>
      <c r="IV146" s="29"/>
    </row>
    <row r="147" spans="1:256" ht="15" customHeight="1">
      <c r="D147" s="5"/>
      <c r="F147" s="5" t="s">
        <v>1227</v>
      </c>
      <c r="N147" s="1125">
        <v>0</v>
      </c>
      <c r="O147" s="1125">
        <v>1249187</v>
      </c>
      <c r="P147" s="1125">
        <v>1622.46</v>
      </c>
      <c r="Q147" s="1125">
        <v>1622.46</v>
      </c>
      <c r="R147" s="1125">
        <v>1622.46</v>
      </c>
      <c r="S147" s="1125">
        <v>1622.46</v>
      </c>
      <c r="T147" s="1125">
        <v>167040.46</v>
      </c>
      <c r="U147" s="1125">
        <v>1374407.01</v>
      </c>
      <c r="V147" s="1125">
        <v>1415343.13</v>
      </c>
      <c r="W147" s="1136">
        <v>0</v>
      </c>
      <c r="X147" s="1136">
        <v>0</v>
      </c>
      <c r="Y147" s="1136">
        <v>0</v>
      </c>
      <c r="Z147" s="1136">
        <v>4848906</v>
      </c>
      <c r="AA147" s="5">
        <v>4359906</v>
      </c>
      <c r="AB147" s="5">
        <v>0</v>
      </c>
      <c r="AC147" s="5">
        <v>0</v>
      </c>
      <c r="AD147" s="5">
        <v>0</v>
      </c>
      <c r="AE147" s="5">
        <v>0</v>
      </c>
      <c r="AF147" s="5">
        <v>0</v>
      </c>
      <c r="AG147" s="5">
        <v>5041224.4264520407</v>
      </c>
      <c r="AH147" s="5">
        <v>11765555.17342186</v>
      </c>
      <c r="AI147" s="5">
        <v>12556358.000332832</v>
      </c>
      <c r="AJ147" s="5">
        <v>7900097.7979620695</v>
      </c>
      <c r="AK147" s="5">
        <v>0</v>
      </c>
      <c r="AL147" s="5">
        <v>644073.4719273448</v>
      </c>
      <c r="AM147" s="5">
        <v>70162672.275950193</v>
      </c>
      <c r="AN147" s="5">
        <v>252396122.07430881</v>
      </c>
      <c r="AO147" s="5">
        <v>503961341.6370855</v>
      </c>
      <c r="AP147" s="5">
        <v>776363025.31455112</v>
      </c>
      <c r="AQ147" s="5">
        <v>1017812453.4182667</v>
      </c>
    </row>
    <row r="148" spans="1:256" ht="15" customHeight="1">
      <c r="B148" s="207">
        <v>0</v>
      </c>
      <c r="E148" s="29"/>
      <c r="F148" s="5" t="s">
        <v>827</v>
      </c>
      <c r="AA148" s="5">
        <v>0</v>
      </c>
      <c r="AB148" s="5">
        <v>0</v>
      </c>
      <c r="AC148" s="5">
        <v>0</v>
      </c>
      <c r="AD148" s="5">
        <v>0</v>
      </c>
      <c r="AE148" s="5">
        <v>0</v>
      </c>
      <c r="AF148" s="5">
        <v>0</v>
      </c>
      <c r="AG148" s="5">
        <v>0</v>
      </c>
      <c r="AH148" s="5">
        <v>0</v>
      </c>
      <c r="AI148" s="5">
        <v>0</v>
      </c>
      <c r="AJ148" s="5">
        <v>0</v>
      </c>
      <c r="AK148" s="5">
        <v>0</v>
      </c>
      <c r="AL148" s="5">
        <v>0</v>
      </c>
      <c r="AM148" s="5">
        <v>0</v>
      </c>
      <c r="AN148" s="5">
        <v>0</v>
      </c>
      <c r="AO148" s="5">
        <v>0</v>
      </c>
      <c r="AP148" s="5">
        <v>0</v>
      </c>
      <c r="AQ148" s="5">
        <v>0</v>
      </c>
    </row>
    <row r="149" spans="1:256" ht="15" customHeight="1">
      <c r="E149" s="5" t="s">
        <v>1279</v>
      </c>
      <c r="AA149" s="5">
        <v>-489000</v>
      </c>
      <c r="AB149" s="5">
        <v>-4359906</v>
      </c>
      <c r="AC149" s="5">
        <v>0</v>
      </c>
      <c r="AD149" s="5">
        <v>0</v>
      </c>
      <c r="AE149" s="5">
        <v>0</v>
      </c>
      <c r="AF149" s="5">
        <v>0</v>
      </c>
      <c r="AG149" s="5">
        <v>5041224.4264520407</v>
      </c>
      <c r="AH149" s="5">
        <v>6724330.7469698191</v>
      </c>
      <c r="AI149" s="5">
        <v>790802.8269109726</v>
      </c>
      <c r="AJ149" s="5">
        <v>-4656260.2023707628</v>
      </c>
      <c r="AK149" s="5">
        <v>-7900097.7979620695</v>
      </c>
      <c r="AL149" s="5">
        <v>644073.4719273448</v>
      </c>
      <c r="AM149" s="5">
        <v>69518598.804022849</v>
      </c>
      <c r="AN149" s="5">
        <v>182233449.79835862</v>
      </c>
      <c r="AO149" s="5">
        <v>251565219.56277668</v>
      </c>
      <c r="AP149" s="5">
        <v>272401683.67746562</v>
      </c>
      <c r="AQ149" s="5">
        <v>241449428.10371554</v>
      </c>
    </row>
    <row r="153" spans="1:256" ht="15" customHeight="1">
      <c r="C153" s="1142"/>
      <c r="D153" s="1143"/>
      <c r="E153" s="29" t="s">
        <v>1280</v>
      </c>
    </row>
    <row r="154" spans="1:256" ht="15" customHeight="1">
      <c r="C154" s="1142"/>
      <c r="D154" s="455"/>
      <c r="E154" s="5" t="s">
        <v>1235</v>
      </c>
    </row>
    <row r="155" spans="1:256" ht="15" customHeight="1">
      <c r="C155" s="1142"/>
      <c r="D155" s="455"/>
      <c r="F155" s="5" t="s">
        <v>1281</v>
      </c>
      <c r="I155" s="1016"/>
      <c r="J155" s="1016"/>
      <c r="K155" s="1016"/>
      <c r="L155" s="1016"/>
      <c r="M155" s="1016"/>
      <c r="N155" s="1016"/>
      <c r="O155" s="1016"/>
      <c r="P155" s="1108">
        <v>14000000</v>
      </c>
      <c r="Q155" s="1108"/>
      <c r="R155" s="1108"/>
      <c r="S155" s="1108"/>
      <c r="T155" s="1108"/>
      <c r="U155" s="1108"/>
      <c r="V155" s="1108"/>
    </row>
    <row r="156" spans="1:256" ht="15" customHeight="1">
      <c r="C156" s="1142"/>
      <c r="D156" s="455"/>
      <c r="F156" s="5" t="s">
        <v>1282</v>
      </c>
      <c r="I156" s="1016"/>
      <c r="J156" s="1016"/>
      <c r="K156" s="1016"/>
      <c r="L156" s="1016"/>
      <c r="M156" s="1016"/>
      <c r="N156" s="1016"/>
      <c r="O156" s="1016"/>
      <c r="P156" s="1108">
        <v>11150000</v>
      </c>
      <c r="Q156" s="1108"/>
      <c r="R156" s="1108"/>
      <c r="S156" s="1108"/>
      <c r="T156" s="1108"/>
      <c r="U156" s="1108"/>
      <c r="V156" s="1108"/>
    </row>
    <row r="157" spans="1:256" ht="15" customHeight="1">
      <c r="C157" s="1142"/>
      <c r="D157" s="455"/>
      <c r="F157" s="5" t="s">
        <v>1283</v>
      </c>
      <c r="I157" s="1016"/>
      <c r="J157" s="1016"/>
      <c r="K157" s="1016"/>
      <c r="L157" s="1016"/>
      <c r="M157" s="1016"/>
      <c r="N157" s="1016"/>
      <c r="O157" s="1016"/>
      <c r="P157" s="1108">
        <v>7591940.6600000001</v>
      </c>
      <c r="Q157" s="1108"/>
      <c r="R157" s="1108"/>
      <c r="S157" s="1108"/>
      <c r="T157" s="1108"/>
      <c r="U157" s="1108"/>
      <c r="V157" s="1108"/>
    </row>
    <row r="158" spans="1:256" ht="15" customHeight="1">
      <c r="C158" s="1142"/>
      <c r="D158" s="455"/>
      <c r="F158" s="5" t="s">
        <v>973</v>
      </c>
      <c r="I158" s="1016"/>
      <c r="J158" s="1016"/>
      <c r="K158" s="1016"/>
      <c r="L158" s="1016"/>
      <c r="M158" s="1016"/>
      <c r="N158" s="1016">
        <v>50100000</v>
      </c>
      <c r="O158" s="1016"/>
      <c r="P158" s="1108"/>
      <c r="Q158" s="1108"/>
      <c r="R158" s="1108"/>
      <c r="S158" s="1108"/>
      <c r="T158" s="1108"/>
      <c r="U158" s="1108"/>
      <c r="V158" s="1108"/>
    </row>
    <row r="159" spans="1:256" ht="15" customHeight="1">
      <c r="C159" s="1142"/>
      <c r="D159" s="455"/>
      <c r="F159" s="5" t="s">
        <v>972</v>
      </c>
      <c r="I159" s="1016"/>
      <c r="J159" s="1016"/>
      <c r="K159" s="1016"/>
      <c r="L159" s="1016"/>
      <c r="M159" s="1016"/>
      <c r="N159" s="1016">
        <v>33400000</v>
      </c>
      <c r="O159" s="1016"/>
      <c r="P159" s="1016">
        <v>36300000</v>
      </c>
      <c r="Q159" s="1016"/>
      <c r="R159" s="1016"/>
      <c r="S159" s="1016"/>
      <c r="T159" s="1016"/>
      <c r="U159" s="1016"/>
      <c r="V159" s="1016"/>
    </row>
    <row r="160" spans="1:256" s="29" customFormat="1" ht="15" customHeight="1">
      <c r="A160" s="257"/>
      <c r="B160" s="257"/>
      <c r="C160" s="1142"/>
      <c r="D160" s="455"/>
      <c r="F160" s="29" t="s">
        <v>37</v>
      </c>
      <c r="I160" s="29">
        <v>0</v>
      </c>
      <c r="J160" s="29">
        <v>0</v>
      </c>
      <c r="K160" s="29">
        <v>0</v>
      </c>
      <c r="L160" s="29">
        <v>0</v>
      </c>
      <c r="M160" s="29">
        <v>0</v>
      </c>
      <c r="N160" s="29">
        <v>83500000</v>
      </c>
      <c r="O160" s="29">
        <v>0</v>
      </c>
      <c r="P160" s="29">
        <v>69041940.659999996</v>
      </c>
      <c r="Q160" s="29">
        <v>0</v>
      </c>
      <c r="R160" s="29">
        <v>0</v>
      </c>
      <c r="S160" s="29">
        <v>0</v>
      </c>
      <c r="T160" s="29">
        <v>0</v>
      </c>
      <c r="U160" s="29">
        <v>0</v>
      </c>
      <c r="V160" s="29">
        <v>0</v>
      </c>
    </row>
    <row r="161" spans="1:256" ht="15" customHeight="1">
      <c r="N161" s="1138"/>
      <c r="P161" s="1138"/>
      <c r="Q161" s="1138"/>
      <c r="R161" s="1138"/>
      <c r="S161" s="1138"/>
      <c r="T161" s="1138"/>
      <c r="U161" s="1138"/>
      <c r="V161" s="1138"/>
      <c r="W161" s="1138"/>
      <c r="X161" s="1138"/>
      <c r="Y161" s="1138"/>
      <c r="Z161" s="1138"/>
      <c r="AA161" s="1138"/>
      <c r="AB161" s="1138"/>
      <c r="AC161" s="1138"/>
      <c r="AD161" s="1138"/>
      <c r="AE161" s="1138"/>
      <c r="AF161" s="1138"/>
      <c r="AG161" s="1138"/>
      <c r="AH161" s="1138"/>
      <c r="AI161" s="1138"/>
      <c r="AJ161" s="1138"/>
      <c r="AK161" s="1138"/>
      <c r="AL161" s="1138"/>
      <c r="AM161" s="1138"/>
      <c r="AN161" s="1138"/>
      <c r="AO161" s="1138"/>
      <c r="AP161" s="1138"/>
      <c r="AQ161" s="1138"/>
    </row>
    <row r="162" spans="1:256" ht="15" customHeight="1">
      <c r="D162" s="29" t="s">
        <v>1284</v>
      </c>
    </row>
    <row r="163" spans="1:256" ht="15" customHeight="1">
      <c r="E163" s="5" t="s">
        <v>1285</v>
      </c>
      <c r="N163" s="5">
        <v>0</v>
      </c>
      <c r="O163" s="5">
        <v>0</v>
      </c>
      <c r="P163" s="5">
        <v>148497000</v>
      </c>
      <c r="Q163" s="5">
        <v>159100000</v>
      </c>
      <c r="R163" s="5">
        <v>153000000</v>
      </c>
      <c r="S163" s="5">
        <v>158900000</v>
      </c>
      <c r="T163" s="5">
        <v>167000000</v>
      </c>
      <c r="U163" s="5">
        <v>209000000</v>
      </c>
      <c r="V163" s="5">
        <v>216400000</v>
      </c>
      <c r="W163" s="5">
        <v>218100000</v>
      </c>
      <c r="X163" s="5">
        <v>190900000</v>
      </c>
      <c r="Y163" s="5">
        <v>190430000</v>
      </c>
      <c r="Z163" s="5">
        <v>198000000</v>
      </c>
      <c r="AA163" s="5">
        <v>202100000</v>
      </c>
      <c r="AB163" s="5">
        <v>204500000</v>
      </c>
      <c r="AC163" s="5">
        <v>206400000</v>
      </c>
      <c r="AD163" s="5">
        <v>209500000</v>
      </c>
      <c r="AE163" s="5">
        <v>215600000</v>
      </c>
      <c r="AF163" s="5">
        <v>223200000</v>
      </c>
      <c r="AG163" s="5">
        <v>235000000</v>
      </c>
      <c r="AH163" s="5">
        <v>244800000</v>
      </c>
      <c r="AI163" s="5">
        <v>252000000</v>
      </c>
      <c r="AJ163" s="5">
        <v>262500000</v>
      </c>
      <c r="AK163" s="5">
        <v>275700000</v>
      </c>
      <c r="AL163" s="5">
        <v>279400000</v>
      </c>
      <c r="AM163" s="5">
        <v>279400000</v>
      </c>
      <c r="AN163" s="5">
        <v>279400000</v>
      </c>
      <c r="AO163" s="5">
        <v>279400000</v>
      </c>
      <c r="AP163" s="5">
        <v>279400000</v>
      </c>
      <c r="AQ163" s="5">
        <v>279400000</v>
      </c>
    </row>
    <row r="164" spans="1:256" ht="15" customHeight="1">
      <c r="E164" s="5" t="s">
        <v>1286</v>
      </c>
      <c r="N164" s="5">
        <v>0</v>
      </c>
      <c r="O164" s="5">
        <v>0</v>
      </c>
      <c r="P164" s="5">
        <v>148497000</v>
      </c>
      <c r="Q164" s="5">
        <v>159100000</v>
      </c>
      <c r="R164" s="5">
        <v>153000000</v>
      </c>
      <c r="S164" s="5">
        <v>158900000</v>
      </c>
      <c r="T164" s="5">
        <v>167000000</v>
      </c>
      <c r="U164" s="5">
        <v>209000000</v>
      </c>
      <c r="V164" s="5">
        <v>216400000</v>
      </c>
      <c r="W164" s="5">
        <v>218100000</v>
      </c>
      <c r="X164" s="5">
        <v>190900000</v>
      </c>
      <c r="Y164" s="5">
        <v>190430000</v>
      </c>
      <c r="Z164" s="5">
        <v>198000000</v>
      </c>
      <c r="AA164" s="5">
        <v>202100000</v>
      </c>
      <c r="AB164" s="5">
        <v>204500000</v>
      </c>
      <c r="AC164" s="5">
        <v>206400000</v>
      </c>
      <c r="AD164" s="5">
        <v>209500000</v>
      </c>
      <c r="AE164" s="5">
        <v>215600000</v>
      </c>
      <c r="AF164" s="5">
        <v>223200000</v>
      </c>
      <c r="AG164" s="5">
        <v>235000000</v>
      </c>
      <c r="AH164" s="5">
        <v>244800000</v>
      </c>
      <c r="AI164" s="5">
        <v>252000000</v>
      </c>
      <c r="AJ164" s="5">
        <v>262500000</v>
      </c>
      <c r="AK164" s="5">
        <v>275700000</v>
      </c>
      <c r="AL164" s="5">
        <v>279400000</v>
      </c>
      <c r="AM164" s="5">
        <v>279400000</v>
      </c>
      <c r="AN164" s="5">
        <v>279400000</v>
      </c>
      <c r="AO164" s="5">
        <v>279400000</v>
      </c>
      <c r="AP164" s="5">
        <v>279400000</v>
      </c>
      <c r="AQ164" s="5">
        <v>279400000</v>
      </c>
    </row>
    <row r="165" spans="1:256" s="29" customFormat="1" ht="15" customHeight="1">
      <c r="A165" s="207"/>
      <c r="B165" s="207"/>
      <c r="C165" s="1112"/>
      <c r="E165" s="5" t="s">
        <v>1217</v>
      </c>
      <c r="F165" s="5"/>
      <c r="G165" s="5"/>
      <c r="H165" s="5"/>
      <c r="I165" s="5"/>
      <c r="J165" s="5"/>
      <c r="K165" s="5"/>
      <c r="L165" s="5"/>
      <c r="M165" s="5"/>
      <c r="N165" s="5"/>
      <c r="O165" s="5"/>
      <c r="P165" s="5"/>
      <c r="Q165" s="5"/>
      <c r="R165" s="5"/>
      <c r="S165" s="5"/>
      <c r="T165" s="5"/>
      <c r="U165" s="5"/>
      <c r="V165" s="5"/>
      <c r="W165" s="5"/>
      <c r="X165" s="5"/>
      <c r="Y165" s="5"/>
      <c r="Z165" s="5"/>
      <c r="AA165" s="5">
        <v>198000000</v>
      </c>
      <c r="AB165" s="5">
        <v>202100000</v>
      </c>
      <c r="AC165" s="5">
        <v>204500000</v>
      </c>
      <c r="AD165" s="5">
        <v>206400000</v>
      </c>
      <c r="AE165" s="5">
        <v>209500000</v>
      </c>
      <c r="AF165" s="5">
        <v>215600000</v>
      </c>
      <c r="AG165" s="5">
        <v>223200000</v>
      </c>
      <c r="AH165" s="5">
        <v>235000000</v>
      </c>
      <c r="AI165" s="5">
        <v>244800000</v>
      </c>
      <c r="AJ165" s="5">
        <v>252000000</v>
      </c>
      <c r="AK165" s="5">
        <v>262500000</v>
      </c>
      <c r="AL165" s="5">
        <v>275700000</v>
      </c>
      <c r="AM165" s="5">
        <v>279400000</v>
      </c>
      <c r="AN165" s="5">
        <v>279400000</v>
      </c>
      <c r="AO165" s="5">
        <v>279400000</v>
      </c>
      <c r="AP165" s="5">
        <v>279400000</v>
      </c>
      <c r="AQ165" s="5">
        <v>279400000</v>
      </c>
      <c r="AR165" s="5"/>
      <c r="AS165" s="5"/>
      <c r="AT165" s="5"/>
      <c r="AU165" s="5"/>
      <c r="AV165" s="5"/>
      <c r="AW165" s="5"/>
      <c r="AX165" s="5"/>
      <c r="AY165" s="5"/>
      <c r="AZ165" s="5"/>
      <c r="BA165" s="5"/>
      <c r="BB165" s="5"/>
      <c r="BC165" s="5"/>
      <c r="BD165" s="5"/>
      <c r="BE165" s="5"/>
      <c r="BF165" s="5"/>
      <c r="BG165" s="5"/>
      <c r="BH165" s="5"/>
      <c r="BI165" s="5"/>
      <c r="BJ165" s="5"/>
      <c r="BK165" s="5"/>
      <c r="BL165" s="5"/>
      <c r="BM165" s="5"/>
      <c r="BN165" s="5"/>
      <c r="BO165" s="5"/>
      <c r="BP165" s="5"/>
      <c r="BQ165" s="5"/>
      <c r="BR165" s="5"/>
      <c r="BS165" s="5"/>
      <c r="BT165" s="5"/>
      <c r="BU165" s="5"/>
      <c r="BV165" s="5"/>
      <c r="BW165" s="5"/>
      <c r="BX165" s="5"/>
      <c r="BY165" s="5"/>
      <c r="BZ165" s="5"/>
      <c r="CA165" s="5"/>
      <c r="CB165" s="5"/>
      <c r="CC165" s="5"/>
      <c r="CD165" s="5"/>
      <c r="CE165" s="5"/>
      <c r="CF165" s="5"/>
      <c r="CG165" s="5"/>
      <c r="CH165" s="5"/>
      <c r="CI165" s="5"/>
      <c r="CJ165" s="5"/>
      <c r="CK165" s="5"/>
      <c r="CL165" s="5"/>
      <c r="CM165" s="5"/>
      <c r="CN165" s="5"/>
      <c r="CO165" s="5"/>
      <c r="CP165" s="5"/>
      <c r="CQ165" s="5"/>
      <c r="CR165" s="5"/>
      <c r="CS165" s="5"/>
      <c r="CT165" s="5"/>
      <c r="CU165" s="5"/>
      <c r="CV165" s="5"/>
      <c r="CW165" s="5"/>
      <c r="CX165" s="5"/>
      <c r="CY165" s="5"/>
      <c r="CZ165" s="5"/>
      <c r="DA165" s="5"/>
      <c r="DB165" s="5"/>
      <c r="DC165" s="5"/>
      <c r="DD165" s="5"/>
      <c r="DE165" s="5"/>
      <c r="DF165" s="5"/>
      <c r="DG165" s="5"/>
      <c r="DH165" s="5"/>
      <c r="DI165" s="5"/>
      <c r="DJ165" s="5"/>
      <c r="DK165" s="5"/>
      <c r="DL165" s="5"/>
      <c r="DM165" s="5"/>
      <c r="DN165" s="5"/>
      <c r="DO165" s="5"/>
      <c r="DP165" s="5"/>
      <c r="DQ165" s="5"/>
      <c r="DR165" s="5"/>
      <c r="DS165" s="5"/>
      <c r="DT165" s="5"/>
      <c r="DU165" s="5"/>
      <c r="DV165" s="5"/>
      <c r="DW165" s="5"/>
      <c r="DX165" s="5"/>
      <c r="DY165" s="5"/>
      <c r="DZ165" s="5"/>
      <c r="EA165" s="5"/>
      <c r="EB165" s="5"/>
      <c r="EC165" s="5"/>
      <c r="ED165" s="5"/>
      <c r="EE165" s="5"/>
      <c r="EF165" s="5"/>
      <c r="EG165" s="5"/>
      <c r="EH165" s="5"/>
      <c r="EI165" s="5"/>
      <c r="EJ165" s="5"/>
      <c r="EK165" s="5"/>
      <c r="EL165" s="5"/>
      <c r="EM165" s="5"/>
      <c r="EN165" s="5"/>
      <c r="EO165" s="5"/>
      <c r="EP165" s="5"/>
      <c r="EQ165" s="5"/>
      <c r="ER165" s="5"/>
      <c r="ES165" s="5"/>
      <c r="ET165" s="5"/>
      <c r="EU165" s="5"/>
      <c r="EV165" s="5"/>
      <c r="EW165" s="5"/>
      <c r="EX165" s="5"/>
      <c r="EY165" s="5"/>
      <c r="EZ165" s="5"/>
      <c r="FA165" s="5"/>
      <c r="FB165" s="5"/>
      <c r="FC165" s="5"/>
      <c r="FD165" s="5"/>
      <c r="FE165" s="5"/>
      <c r="FF165" s="5"/>
      <c r="FG165" s="5"/>
      <c r="FH165" s="5"/>
      <c r="FI165" s="5"/>
      <c r="FJ165" s="5"/>
      <c r="FK165" s="5"/>
      <c r="FL165" s="5"/>
      <c r="FM165" s="5"/>
      <c r="FN165" s="5"/>
      <c r="FO165" s="5"/>
      <c r="FP165" s="5"/>
      <c r="FQ165" s="5"/>
      <c r="FR165" s="5"/>
      <c r="FS165" s="5"/>
      <c r="FT165" s="5"/>
      <c r="FU165" s="5"/>
      <c r="FV165" s="5"/>
      <c r="FW165" s="5"/>
      <c r="FX165" s="5"/>
      <c r="FY165" s="5"/>
      <c r="FZ165" s="5"/>
      <c r="GA165" s="5"/>
      <c r="GB165" s="5"/>
      <c r="GC165" s="5"/>
      <c r="GD165" s="5"/>
      <c r="GE165" s="5"/>
      <c r="GF165" s="5"/>
      <c r="GG165" s="5"/>
      <c r="GH165" s="5"/>
      <c r="GI165" s="5"/>
      <c r="GJ165" s="5"/>
      <c r="GK165" s="5"/>
      <c r="GL165" s="5"/>
      <c r="GM165" s="5"/>
      <c r="GN165" s="5"/>
      <c r="GO165" s="5"/>
      <c r="GP165" s="5"/>
      <c r="GQ165" s="5"/>
      <c r="GR165" s="5"/>
      <c r="GS165" s="5"/>
      <c r="GT165" s="5"/>
      <c r="GU165" s="5"/>
      <c r="GV165" s="5"/>
      <c r="GW165" s="5"/>
      <c r="GX165" s="5"/>
      <c r="GY165" s="5"/>
      <c r="GZ165" s="5"/>
      <c r="HA165" s="5"/>
      <c r="HB165" s="5"/>
      <c r="HC165" s="5"/>
      <c r="HD165" s="5"/>
      <c r="HE165" s="5"/>
      <c r="HF165" s="5"/>
      <c r="HG165" s="5"/>
      <c r="HH165" s="5"/>
      <c r="HI165" s="5"/>
      <c r="HJ165" s="5"/>
      <c r="HK165" s="5"/>
      <c r="HL165" s="5"/>
      <c r="HM165" s="5"/>
      <c r="HN165" s="5"/>
      <c r="HO165" s="5"/>
      <c r="HP165" s="5"/>
      <c r="HQ165" s="5"/>
      <c r="HR165" s="5"/>
      <c r="HS165" s="5"/>
      <c r="HT165" s="5"/>
      <c r="HU165" s="5"/>
      <c r="HV165" s="5"/>
      <c r="HW165" s="5"/>
      <c r="HX165" s="5"/>
      <c r="HY165" s="5"/>
      <c r="HZ165" s="5"/>
      <c r="IA165" s="5"/>
      <c r="IB165" s="5"/>
      <c r="IC165" s="5"/>
      <c r="ID165" s="5"/>
      <c r="IE165" s="5"/>
      <c r="IF165" s="5"/>
      <c r="IG165" s="5"/>
      <c r="IH165" s="5"/>
      <c r="II165" s="5"/>
      <c r="IJ165" s="5"/>
      <c r="IK165" s="5"/>
      <c r="IL165" s="5"/>
      <c r="IM165" s="5"/>
      <c r="IN165" s="5"/>
      <c r="IO165" s="5"/>
      <c r="IP165" s="5"/>
      <c r="IQ165" s="5"/>
      <c r="IR165" s="5"/>
      <c r="IS165" s="5"/>
      <c r="IT165" s="5"/>
      <c r="IU165" s="5"/>
      <c r="IV165" s="5"/>
    </row>
    <row r="166" spans="1:256" s="29" customFormat="1" ht="15" customHeight="1">
      <c r="A166" s="207"/>
      <c r="B166" s="207"/>
      <c r="C166" s="1112"/>
      <c r="E166" s="5"/>
      <c r="F166" s="5" t="s">
        <v>1218</v>
      </c>
      <c r="G166" s="5"/>
      <c r="H166" s="5"/>
      <c r="I166" s="5"/>
      <c r="J166" s="5"/>
      <c r="K166" s="5"/>
      <c r="L166" s="5"/>
      <c r="M166" s="5"/>
      <c r="N166" s="5"/>
      <c r="O166" s="5"/>
      <c r="P166" s="5"/>
      <c r="Q166" s="5"/>
      <c r="R166" s="5"/>
      <c r="S166" s="5"/>
      <c r="T166" s="5"/>
      <c r="U166" s="5"/>
      <c r="V166" s="5"/>
      <c r="W166" s="5"/>
      <c r="X166" s="5"/>
      <c r="Y166" s="5"/>
      <c r="Z166" s="5"/>
      <c r="AA166" s="5"/>
      <c r="AB166" s="5"/>
      <c r="AC166" s="5"/>
      <c r="AD166" s="5"/>
      <c r="AE166" s="5"/>
      <c r="AF166" s="5"/>
      <c r="AG166" s="5"/>
      <c r="AH166" s="5"/>
      <c r="AI166" s="5"/>
      <c r="AJ166" s="5"/>
      <c r="AK166" s="5"/>
      <c r="AL166" s="5"/>
      <c r="AM166" s="5"/>
      <c r="AN166" s="5"/>
      <c r="AO166" s="5"/>
      <c r="AP166" s="5"/>
      <c r="AQ166" s="5"/>
      <c r="AR166" s="5"/>
      <c r="AS166" s="5"/>
      <c r="AT166" s="5"/>
      <c r="AU166" s="5"/>
      <c r="AV166" s="5"/>
      <c r="AW166" s="5"/>
      <c r="AX166" s="5"/>
      <c r="AY166" s="5"/>
      <c r="AZ166" s="5"/>
      <c r="BA166" s="5"/>
      <c r="BB166" s="5"/>
      <c r="BC166" s="5"/>
      <c r="BD166" s="5"/>
      <c r="BE166" s="5"/>
      <c r="BF166" s="5"/>
      <c r="BG166" s="5"/>
      <c r="BH166" s="5"/>
      <c r="BI166" s="5"/>
      <c r="BJ166" s="5"/>
      <c r="BK166" s="5"/>
      <c r="BL166" s="5"/>
      <c r="BM166" s="5"/>
      <c r="BN166" s="5"/>
      <c r="BO166" s="5"/>
      <c r="BP166" s="5"/>
      <c r="BQ166" s="5"/>
      <c r="BR166" s="5"/>
      <c r="BS166" s="5"/>
      <c r="BT166" s="5"/>
      <c r="BU166" s="5"/>
      <c r="BV166" s="5"/>
      <c r="BW166" s="5"/>
      <c r="BX166" s="5"/>
      <c r="BY166" s="5"/>
      <c r="BZ166" s="5"/>
      <c r="CA166" s="5"/>
      <c r="CB166" s="5"/>
      <c r="CC166" s="5"/>
      <c r="CD166" s="5"/>
      <c r="CE166" s="5"/>
      <c r="CF166" s="5"/>
      <c r="CG166" s="5"/>
      <c r="CH166" s="5"/>
      <c r="CI166" s="5"/>
      <c r="CJ166" s="5"/>
      <c r="CK166" s="5"/>
      <c r="CL166" s="5"/>
      <c r="CM166" s="5"/>
      <c r="CN166" s="5"/>
      <c r="CO166" s="5"/>
      <c r="CP166" s="5"/>
      <c r="CQ166" s="5"/>
      <c r="CR166" s="5"/>
      <c r="CS166" s="5"/>
      <c r="CT166" s="5"/>
      <c r="CU166" s="5"/>
      <c r="CV166" s="5"/>
      <c r="CW166" s="5"/>
      <c r="CX166" s="5"/>
      <c r="CY166" s="5"/>
      <c r="CZ166" s="5"/>
      <c r="DA166" s="5"/>
      <c r="DB166" s="5"/>
      <c r="DC166" s="5"/>
      <c r="DD166" s="5"/>
      <c r="DE166" s="5"/>
      <c r="DF166" s="5"/>
      <c r="DG166" s="5"/>
      <c r="DH166" s="5"/>
      <c r="DI166" s="5"/>
      <c r="DJ166" s="5"/>
      <c r="DK166" s="5"/>
      <c r="DL166" s="5"/>
      <c r="DM166" s="5"/>
      <c r="DN166" s="5"/>
      <c r="DO166" s="5"/>
      <c r="DP166" s="5"/>
      <c r="DQ166" s="5"/>
      <c r="DR166" s="5"/>
      <c r="DS166" s="5"/>
      <c r="DT166" s="5"/>
      <c r="DU166" s="5"/>
      <c r="DV166" s="5"/>
      <c r="DW166" s="5"/>
      <c r="DX166" s="5"/>
      <c r="DY166" s="5"/>
      <c r="DZ166" s="5"/>
      <c r="EA166" s="5"/>
      <c r="EB166" s="5"/>
      <c r="EC166" s="5"/>
      <c r="ED166" s="5"/>
      <c r="EE166" s="5"/>
      <c r="EF166" s="5"/>
      <c r="EG166" s="5"/>
      <c r="EH166" s="5"/>
      <c r="EI166" s="5"/>
      <c r="EJ166" s="5"/>
      <c r="EK166" s="5"/>
      <c r="EL166" s="5"/>
      <c r="EM166" s="5"/>
      <c r="EN166" s="5"/>
      <c r="EO166" s="5"/>
      <c r="EP166" s="5"/>
      <c r="EQ166" s="5"/>
      <c r="ER166" s="5"/>
      <c r="ES166" s="5"/>
      <c r="ET166" s="5"/>
      <c r="EU166" s="5"/>
      <c r="EV166" s="5"/>
      <c r="EW166" s="5"/>
      <c r="EX166" s="5"/>
      <c r="EY166" s="5"/>
      <c r="EZ166" s="5"/>
      <c r="FA166" s="5"/>
      <c r="FB166" s="5"/>
      <c r="FC166" s="5"/>
      <c r="FD166" s="5"/>
      <c r="FE166" s="5"/>
      <c r="FF166" s="5"/>
      <c r="FG166" s="5"/>
      <c r="FH166" s="5"/>
      <c r="FI166" s="5"/>
      <c r="FJ166" s="5"/>
      <c r="FK166" s="5"/>
      <c r="FL166" s="5"/>
      <c r="FM166" s="5"/>
      <c r="FN166" s="5"/>
      <c r="FO166" s="5"/>
      <c r="FP166" s="5"/>
      <c r="FQ166" s="5"/>
      <c r="FR166" s="5"/>
      <c r="FS166" s="5"/>
      <c r="FT166" s="5"/>
      <c r="FU166" s="5"/>
      <c r="FV166" s="5"/>
      <c r="FW166" s="5"/>
      <c r="FX166" s="5"/>
      <c r="FY166" s="5"/>
      <c r="FZ166" s="5"/>
      <c r="GA166" s="5"/>
      <c r="GB166" s="5"/>
      <c r="GC166" s="5"/>
      <c r="GD166" s="5"/>
      <c r="GE166" s="5"/>
      <c r="GF166" s="5"/>
      <c r="GG166" s="5"/>
      <c r="GH166" s="5"/>
      <c r="GI166" s="5"/>
      <c r="GJ166" s="5"/>
      <c r="GK166" s="5"/>
      <c r="GL166" s="5"/>
      <c r="GM166" s="5"/>
      <c r="GN166" s="5"/>
      <c r="GO166" s="5"/>
      <c r="GP166" s="5"/>
      <c r="GQ166" s="5"/>
      <c r="GR166" s="5"/>
      <c r="GS166" s="5"/>
      <c r="GT166" s="5"/>
      <c r="GU166" s="5"/>
      <c r="GV166" s="5"/>
      <c r="GW166" s="5"/>
      <c r="GX166" s="5"/>
      <c r="GY166" s="5"/>
      <c r="GZ166" s="5"/>
      <c r="HA166" s="5"/>
      <c r="HB166" s="5"/>
      <c r="HC166" s="5"/>
      <c r="HD166" s="5"/>
      <c r="HE166" s="5"/>
      <c r="HF166" s="5"/>
      <c r="HG166" s="5"/>
      <c r="HH166" s="5"/>
      <c r="HI166" s="5"/>
      <c r="HJ166" s="5"/>
      <c r="HK166" s="5"/>
      <c r="HL166" s="5"/>
      <c r="HM166" s="5"/>
      <c r="HN166" s="5"/>
      <c r="HO166" s="5"/>
      <c r="HP166" s="5"/>
      <c r="HQ166" s="5"/>
      <c r="HR166" s="5"/>
      <c r="HS166" s="5"/>
      <c r="HT166" s="5"/>
      <c r="HU166" s="5"/>
      <c r="HV166" s="5"/>
      <c r="HW166" s="5"/>
      <c r="HX166" s="5"/>
      <c r="HY166" s="5"/>
      <c r="HZ166" s="5"/>
      <c r="IA166" s="5"/>
      <c r="IB166" s="5"/>
      <c r="IC166" s="5"/>
      <c r="ID166" s="5"/>
      <c r="IE166" s="5"/>
      <c r="IF166" s="5"/>
      <c r="IG166" s="5"/>
      <c r="IH166" s="5"/>
      <c r="II166" s="5"/>
      <c r="IJ166" s="5"/>
      <c r="IK166" s="5"/>
      <c r="IL166" s="5"/>
      <c r="IM166" s="5"/>
      <c r="IN166" s="5"/>
      <c r="IO166" s="5"/>
      <c r="IP166" s="5"/>
      <c r="IQ166" s="5"/>
      <c r="IR166" s="5"/>
      <c r="IS166" s="5"/>
      <c r="IT166" s="5"/>
      <c r="IU166" s="5"/>
      <c r="IV166" s="5"/>
    </row>
    <row r="167" spans="1:256" s="29" customFormat="1" ht="15" customHeight="1">
      <c r="A167" s="207"/>
      <c r="B167" s="207"/>
      <c r="C167" s="1112"/>
      <c r="E167" s="5"/>
      <c r="F167" s="5"/>
      <c r="G167" s="5" t="s">
        <v>1232</v>
      </c>
      <c r="H167" s="5"/>
      <c r="I167" s="5"/>
      <c r="J167" s="5"/>
      <c r="K167" s="5"/>
      <c r="L167" s="5"/>
      <c r="M167" s="5"/>
      <c r="N167" s="5"/>
      <c r="O167" s="5"/>
      <c r="P167" s="5"/>
      <c r="Q167" s="5"/>
      <c r="R167" s="5"/>
      <c r="S167" s="5"/>
      <c r="T167" s="5"/>
      <c r="U167" s="5"/>
      <c r="V167" s="5"/>
      <c r="W167" s="5"/>
      <c r="X167" s="5"/>
      <c r="Y167" s="5"/>
      <c r="Z167" s="5"/>
      <c r="AA167" s="5">
        <v>1134045.1381477669</v>
      </c>
      <c r="AB167" s="5">
        <v>2337924.2341834544</v>
      </c>
      <c r="AC167" s="5">
        <v>4108863.0388117842</v>
      </c>
      <c r="AD167" s="5">
        <v>5198479.2486927947</v>
      </c>
      <c r="AE167" s="5">
        <v>5313473.2594837826</v>
      </c>
      <c r="AF167" s="5">
        <v>5484714.3407703582</v>
      </c>
      <c r="AG167" s="5">
        <v>5727201.7113513593</v>
      </c>
      <c r="AH167" s="5">
        <v>5997187.6497302204</v>
      </c>
      <c r="AI167" s="5">
        <v>6209676.5827135807</v>
      </c>
      <c r="AJ167" s="5">
        <v>6430915.0599962501</v>
      </c>
      <c r="AK167" s="5">
        <v>6727149.6312730638</v>
      </c>
      <c r="AL167" s="5">
        <v>6938388.6293565165</v>
      </c>
      <c r="AM167" s="5">
        <v>6984636.2206528783</v>
      </c>
      <c r="AN167" s="5">
        <v>6984636.2206528615</v>
      </c>
      <c r="AO167" s="5">
        <v>6984636.2206528643</v>
      </c>
      <c r="AP167" s="5">
        <v>6984636.220652855</v>
      </c>
      <c r="AQ167" s="5">
        <v>6984636.2206528429</v>
      </c>
      <c r="AR167" s="5"/>
      <c r="AS167" s="5"/>
      <c r="AT167" s="5"/>
      <c r="AU167" s="5"/>
      <c r="AV167" s="5"/>
      <c r="AW167" s="5"/>
      <c r="AX167" s="5"/>
      <c r="AY167" s="5"/>
      <c r="AZ167" s="5"/>
      <c r="BA167" s="5"/>
      <c r="BB167" s="5"/>
      <c r="BC167" s="5"/>
      <c r="BD167" s="5"/>
      <c r="BE167" s="5"/>
      <c r="BF167" s="5"/>
      <c r="BG167" s="5"/>
      <c r="BH167" s="5"/>
      <c r="BI167" s="5"/>
      <c r="BJ167" s="5"/>
      <c r="BK167" s="5"/>
      <c r="BL167" s="5"/>
      <c r="BM167" s="5"/>
      <c r="BN167" s="5"/>
      <c r="BO167" s="5"/>
      <c r="BP167" s="5"/>
      <c r="BQ167" s="5"/>
      <c r="BR167" s="5"/>
      <c r="BS167" s="5"/>
      <c r="BT167" s="5"/>
      <c r="BU167" s="5"/>
      <c r="BV167" s="5"/>
      <c r="BW167" s="5"/>
      <c r="BX167" s="5"/>
      <c r="BY167" s="5"/>
      <c r="BZ167" s="5"/>
      <c r="CA167" s="5"/>
      <c r="CB167" s="5"/>
      <c r="CC167" s="5"/>
      <c r="CD167" s="5"/>
      <c r="CE167" s="5"/>
      <c r="CF167" s="5"/>
      <c r="CG167" s="5"/>
      <c r="CH167" s="5"/>
      <c r="CI167" s="5"/>
      <c r="CJ167" s="5"/>
      <c r="CK167" s="5"/>
      <c r="CL167" s="5"/>
      <c r="CM167" s="5"/>
      <c r="CN167" s="5"/>
      <c r="CO167" s="5"/>
      <c r="CP167" s="5"/>
      <c r="CQ167" s="5"/>
      <c r="CR167" s="5"/>
      <c r="CS167" s="5"/>
      <c r="CT167" s="5"/>
      <c r="CU167" s="5"/>
      <c r="CV167" s="5"/>
      <c r="CW167" s="5"/>
      <c r="CX167" s="5"/>
      <c r="CY167" s="5"/>
      <c r="CZ167" s="5"/>
      <c r="DA167" s="5"/>
      <c r="DB167" s="5"/>
      <c r="DC167" s="5"/>
      <c r="DD167" s="5"/>
      <c r="DE167" s="5"/>
      <c r="DF167" s="5"/>
      <c r="DG167" s="5"/>
      <c r="DH167" s="5"/>
      <c r="DI167" s="5"/>
      <c r="DJ167" s="5"/>
      <c r="DK167" s="5"/>
      <c r="DL167" s="5"/>
      <c r="DM167" s="5"/>
      <c r="DN167" s="5"/>
      <c r="DO167" s="5"/>
      <c r="DP167" s="5"/>
      <c r="DQ167" s="5"/>
      <c r="DR167" s="5"/>
      <c r="DS167" s="5"/>
      <c r="DT167" s="5"/>
      <c r="DU167" s="5"/>
      <c r="DV167" s="5"/>
      <c r="DW167" s="5"/>
      <c r="DX167" s="5"/>
      <c r="DY167" s="5"/>
      <c r="DZ167" s="5"/>
      <c r="EA167" s="5"/>
      <c r="EB167" s="5"/>
      <c r="EC167" s="5"/>
      <c r="ED167" s="5"/>
      <c r="EE167" s="5"/>
      <c r="EF167" s="5"/>
      <c r="EG167" s="5"/>
      <c r="EH167" s="5"/>
      <c r="EI167" s="5"/>
      <c r="EJ167" s="5"/>
      <c r="EK167" s="5"/>
      <c r="EL167" s="5"/>
      <c r="EM167" s="5"/>
      <c r="EN167" s="5"/>
      <c r="EO167" s="5"/>
      <c r="EP167" s="5"/>
      <c r="EQ167" s="5"/>
      <c r="ER167" s="5"/>
      <c r="ES167" s="5"/>
      <c r="ET167" s="5"/>
      <c r="EU167" s="5"/>
      <c r="EV167" s="5"/>
      <c r="EW167" s="5"/>
      <c r="EX167" s="5"/>
      <c r="EY167" s="5"/>
      <c r="EZ167" s="5"/>
      <c r="FA167" s="5"/>
      <c r="FB167" s="5"/>
      <c r="FC167" s="5"/>
      <c r="FD167" s="5"/>
      <c r="FE167" s="5"/>
      <c r="FF167" s="5"/>
      <c r="FG167" s="5"/>
      <c r="FH167" s="5"/>
      <c r="FI167" s="5"/>
      <c r="FJ167" s="5"/>
      <c r="FK167" s="5"/>
      <c r="FL167" s="5"/>
      <c r="FM167" s="5"/>
      <c r="FN167" s="5"/>
      <c r="FO167" s="5"/>
      <c r="FP167" s="5"/>
      <c r="FQ167" s="5"/>
      <c r="FR167" s="5"/>
      <c r="FS167" s="5"/>
      <c r="FT167" s="5"/>
      <c r="FU167" s="5"/>
      <c r="FV167" s="5"/>
      <c r="FW167" s="5"/>
      <c r="FX167" s="5"/>
      <c r="FY167" s="5"/>
      <c r="FZ167" s="5"/>
      <c r="GA167" s="5"/>
      <c r="GB167" s="5"/>
      <c r="GC167" s="5"/>
      <c r="GD167" s="5"/>
      <c r="GE167" s="5"/>
      <c r="GF167" s="5"/>
      <c r="GG167" s="5"/>
      <c r="GH167" s="5"/>
      <c r="GI167" s="5"/>
      <c r="GJ167" s="5"/>
      <c r="GK167" s="5"/>
      <c r="GL167" s="5"/>
      <c r="GM167" s="5"/>
      <c r="GN167" s="5"/>
      <c r="GO167" s="5"/>
      <c r="GP167" s="5"/>
      <c r="GQ167" s="5"/>
      <c r="GR167" s="5"/>
      <c r="GS167" s="5"/>
      <c r="GT167" s="5"/>
      <c r="GU167" s="5"/>
      <c r="GV167" s="5"/>
      <c r="GW167" s="5"/>
      <c r="GX167" s="5"/>
      <c r="GY167" s="5"/>
      <c r="GZ167" s="5"/>
      <c r="HA167" s="5"/>
      <c r="HB167" s="5"/>
      <c r="HC167" s="5"/>
      <c r="HD167" s="5"/>
      <c r="HE167" s="5"/>
      <c r="HF167" s="5"/>
      <c r="HG167" s="5"/>
      <c r="HH167" s="5"/>
      <c r="HI167" s="5"/>
      <c r="HJ167" s="5"/>
      <c r="HK167" s="5"/>
      <c r="HL167" s="5"/>
      <c r="HM167" s="5"/>
      <c r="HN167" s="5"/>
      <c r="HO167" s="5"/>
      <c r="HP167" s="5"/>
      <c r="HQ167" s="5"/>
      <c r="HR167" s="5"/>
      <c r="HS167" s="5"/>
      <c r="HT167" s="5"/>
      <c r="HU167" s="5"/>
      <c r="HV167" s="5"/>
      <c r="HW167" s="5"/>
      <c r="HX167" s="5"/>
      <c r="HY167" s="5"/>
      <c r="HZ167" s="5"/>
      <c r="IA167" s="5"/>
      <c r="IB167" s="5"/>
      <c r="IC167" s="5"/>
      <c r="ID167" s="5"/>
      <c r="IE167" s="5"/>
      <c r="IF167" s="5"/>
      <c r="IG167" s="5"/>
      <c r="IH167" s="5"/>
      <c r="II167" s="5"/>
      <c r="IJ167" s="5"/>
      <c r="IK167" s="5"/>
      <c r="IL167" s="5"/>
      <c r="IM167" s="5"/>
      <c r="IN167" s="5"/>
      <c r="IO167" s="5"/>
      <c r="IP167" s="5"/>
      <c r="IQ167" s="5"/>
      <c r="IR167" s="5"/>
      <c r="IS167" s="5"/>
      <c r="IT167" s="5"/>
      <c r="IU167" s="5"/>
      <c r="IV167" s="5"/>
    </row>
    <row r="168" spans="1:256" s="29" customFormat="1" ht="15" customHeight="1">
      <c r="A168" s="207"/>
      <c r="B168" s="207"/>
      <c r="C168" s="1112"/>
      <c r="G168" s="29" t="s">
        <v>37</v>
      </c>
      <c r="O168" s="5"/>
      <c r="AA168" s="29">
        <v>1134045.1381477669</v>
      </c>
      <c r="AB168" s="29">
        <v>2337924.2341834544</v>
      </c>
      <c r="AC168" s="29">
        <v>4108863.0388117842</v>
      </c>
      <c r="AD168" s="29">
        <v>5198479.2486927947</v>
      </c>
      <c r="AE168" s="29">
        <v>5313473.2594837826</v>
      </c>
      <c r="AF168" s="29">
        <v>5484714.3407703582</v>
      </c>
      <c r="AG168" s="29">
        <v>5727201.7113513593</v>
      </c>
      <c r="AH168" s="29">
        <v>5997187.6497302204</v>
      </c>
      <c r="AI168" s="29">
        <v>6209676.5827135807</v>
      </c>
      <c r="AJ168" s="29">
        <v>6430915.0599962501</v>
      </c>
      <c r="AK168" s="29">
        <v>6727149.6312730638</v>
      </c>
      <c r="AL168" s="29">
        <v>6938388.6293565165</v>
      </c>
      <c r="AM168" s="29">
        <v>6984636.2206528783</v>
      </c>
      <c r="AN168" s="29">
        <v>6984636.2206528615</v>
      </c>
      <c r="AO168" s="29">
        <v>6984636.2206528643</v>
      </c>
      <c r="AP168" s="29">
        <v>6984636.220652855</v>
      </c>
      <c r="AQ168" s="29">
        <v>6984636.2206528429</v>
      </c>
    </row>
    <row r="169" spans="1:256" s="29" customFormat="1" ht="15" customHeight="1">
      <c r="A169" s="207"/>
      <c r="B169" s="207"/>
      <c r="C169" s="1112"/>
      <c r="F169" s="5" t="s">
        <v>1222</v>
      </c>
      <c r="O169" s="5"/>
    </row>
    <row r="170" spans="1:256" s="29" customFormat="1" ht="15" customHeight="1">
      <c r="A170" s="207"/>
      <c r="B170" s="207"/>
      <c r="C170" s="1112"/>
      <c r="F170" s="5"/>
      <c r="G170" s="5" t="s">
        <v>1267</v>
      </c>
      <c r="H170" s="5"/>
      <c r="I170" s="5"/>
      <c r="J170" s="5"/>
      <c r="K170" s="5"/>
      <c r="L170" s="5"/>
      <c r="M170" s="5"/>
      <c r="N170" s="5"/>
      <c r="O170" s="5"/>
      <c r="P170" s="5"/>
      <c r="Q170" s="5"/>
      <c r="R170" s="5"/>
      <c r="S170" s="5"/>
      <c r="T170" s="5"/>
      <c r="U170" s="5"/>
      <c r="V170" s="5"/>
      <c r="W170" s="5"/>
      <c r="X170" s="5"/>
      <c r="Y170" s="5"/>
      <c r="Z170" s="5"/>
      <c r="AA170" s="5">
        <v>4100000</v>
      </c>
      <c r="AB170" s="5">
        <v>2400000</v>
      </c>
      <c r="AC170" s="5">
        <v>1900000</v>
      </c>
      <c r="AD170" s="5">
        <v>3100000</v>
      </c>
      <c r="AE170" s="5">
        <v>6100000</v>
      </c>
      <c r="AF170" s="5">
        <v>7600000</v>
      </c>
      <c r="AG170" s="5">
        <v>11800000</v>
      </c>
      <c r="AH170" s="5">
        <v>9800000</v>
      </c>
      <c r="AI170" s="5">
        <v>7200000</v>
      </c>
      <c r="AJ170" s="5">
        <v>10500000</v>
      </c>
      <c r="AK170" s="5">
        <v>13200000</v>
      </c>
      <c r="AL170" s="5">
        <v>3700000</v>
      </c>
      <c r="AM170" s="5">
        <v>0</v>
      </c>
      <c r="AN170" s="5">
        <v>0</v>
      </c>
      <c r="AO170" s="5">
        <v>0</v>
      </c>
      <c r="AP170" s="5">
        <v>0</v>
      </c>
      <c r="AQ170" s="5">
        <v>0</v>
      </c>
    </row>
    <row r="171" spans="1:256" ht="15" customHeight="1">
      <c r="E171" s="29"/>
      <c r="G171" s="5" t="s">
        <v>1268</v>
      </c>
      <c r="AA171" s="5">
        <v>-1134045.1381477669</v>
      </c>
      <c r="AB171" s="5">
        <v>-2337924.2341834544</v>
      </c>
      <c r="AC171" s="5">
        <v>-4108863.0388117842</v>
      </c>
      <c r="AD171" s="5">
        <v>-5198479.2486927947</v>
      </c>
      <c r="AE171" s="5">
        <v>-5313473.2594837826</v>
      </c>
      <c r="AF171" s="5">
        <v>-5484714.3407703582</v>
      </c>
      <c r="AG171" s="5">
        <v>-5727201.7113513593</v>
      </c>
      <c r="AH171" s="5">
        <v>-5997187.6497302204</v>
      </c>
      <c r="AI171" s="5">
        <v>-6209676.5827135807</v>
      </c>
      <c r="AJ171" s="5">
        <v>-6430915.0599962501</v>
      </c>
      <c r="AK171" s="5">
        <v>-6727149.6312730638</v>
      </c>
      <c r="AL171" s="5">
        <v>-6938388.6293565165</v>
      </c>
      <c r="AM171" s="5">
        <v>-6984636.2206528783</v>
      </c>
      <c r="AN171" s="5">
        <v>-6984636.2206528615</v>
      </c>
      <c r="AO171" s="5">
        <v>-6984636.2206528643</v>
      </c>
      <c r="AP171" s="5">
        <v>-6984636.220652855</v>
      </c>
      <c r="AQ171" s="5">
        <v>-6984636.2206528429</v>
      </c>
      <c r="AR171" s="29"/>
      <c r="AS171" s="29"/>
      <c r="AT171" s="29"/>
      <c r="AU171" s="29"/>
      <c r="AV171" s="29"/>
      <c r="AW171" s="29"/>
      <c r="AX171" s="29"/>
      <c r="AY171" s="29"/>
      <c r="AZ171" s="29"/>
      <c r="BA171" s="29"/>
      <c r="BB171" s="29"/>
      <c r="BC171" s="29"/>
      <c r="BD171" s="29"/>
      <c r="BE171" s="29"/>
      <c r="BF171" s="29"/>
      <c r="BG171" s="29"/>
      <c r="BH171" s="29"/>
      <c r="BI171" s="29"/>
      <c r="BJ171" s="29"/>
      <c r="BK171" s="29"/>
      <c r="BL171" s="29"/>
      <c r="BM171" s="29"/>
      <c r="BN171" s="29"/>
      <c r="BO171" s="29"/>
      <c r="BP171" s="29"/>
      <c r="BQ171" s="29"/>
      <c r="BR171" s="29"/>
      <c r="BS171" s="29"/>
      <c r="BT171" s="29"/>
      <c r="BU171" s="29"/>
      <c r="BV171" s="29"/>
      <c r="BW171" s="29"/>
      <c r="BX171" s="29"/>
      <c r="BY171" s="29"/>
      <c r="BZ171" s="29"/>
      <c r="CA171" s="29"/>
      <c r="CB171" s="29"/>
      <c r="CC171" s="29"/>
      <c r="CD171" s="29"/>
      <c r="CE171" s="29"/>
      <c r="CF171" s="29"/>
      <c r="CG171" s="29"/>
      <c r="CH171" s="29"/>
      <c r="CI171" s="29"/>
      <c r="CJ171" s="29"/>
      <c r="CK171" s="29"/>
      <c r="CL171" s="29"/>
      <c r="CM171" s="29"/>
      <c r="CN171" s="29"/>
      <c r="CO171" s="29"/>
      <c r="CP171" s="29"/>
      <c r="CQ171" s="29"/>
      <c r="CR171" s="29"/>
      <c r="CS171" s="29"/>
      <c r="CT171" s="29"/>
      <c r="CU171" s="29"/>
      <c r="CV171" s="29"/>
      <c r="CW171" s="29"/>
      <c r="CX171" s="29"/>
      <c r="CY171" s="29"/>
      <c r="CZ171" s="29"/>
      <c r="DA171" s="29"/>
      <c r="DB171" s="29"/>
      <c r="DC171" s="29"/>
      <c r="DD171" s="29"/>
      <c r="DE171" s="29"/>
      <c r="DF171" s="29"/>
      <c r="DG171" s="29"/>
      <c r="DH171" s="29"/>
      <c r="DI171" s="29"/>
      <c r="DJ171" s="29"/>
      <c r="DK171" s="29"/>
      <c r="DL171" s="29"/>
      <c r="DM171" s="29"/>
      <c r="DN171" s="29"/>
      <c r="DO171" s="29"/>
      <c r="DP171" s="29"/>
      <c r="DQ171" s="29"/>
      <c r="DR171" s="29"/>
      <c r="DS171" s="29"/>
      <c r="DT171" s="29"/>
      <c r="DU171" s="29"/>
      <c r="DV171" s="29"/>
      <c r="DW171" s="29"/>
      <c r="DX171" s="29"/>
      <c r="DY171" s="29"/>
      <c r="DZ171" s="29"/>
      <c r="EA171" s="29"/>
      <c r="EB171" s="29"/>
      <c r="EC171" s="29"/>
      <c r="ED171" s="29"/>
      <c r="EE171" s="29"/>
      <c r="EF171" s="29"/>
      <c r="EG171" s="29"/>
      <c r="EH171" s="29"/>
      <c r="EI171" s="29"/>
      <c r="EJ171" s="29"/>
      <c r="EK171" s="29"/>
      <c r="EL171" s="29"/>
      <c r="EM171" s="29"/>
      <c r="EN171" s="29"/>
      <c r="EO171" s="29"/>
      <c r="EP171" s="29"/>
      <c r="EQ171" s="29"/>
      <c r="ER171" s="29"/>
      <c r="ES171" s="29"/>
      <c r="ET171" s="29"/>
      <c r="EU171" s="29"/>
      <c r="EV171" s="29"/>
      <c r="EW171" s="29"/>
      <c r="EX171" s="29"/>
      <c r="EY171" s="29"/>
      <c r="EZ171" s="29"/>
      <c r="FA171" s="29"/>
      <c r="FB171" s="29"/>
      <c r="FC171" s="29"/>
      <c r="FD171" s="29"/>
      <c r="FE171" s="29"/>
      <c r="FF171" s="29"/>
      <c r="FG171" s="29"/>
      <c r="FH171" s="29"/>
      <c r="FI171" s="29"/>
      <c r="FJ171" s="29"/>
      <c r="FK171" s="29"/>
      <c r="FL171" s="29"/>
      <c r="FM171" s="29"/>
      <c r="FN171" s="29"/>
      <c r="FO171" s="29"/>
      <c r="FP171" s="29"/>
      <c r="FQ171" s="29"/>
      <c r="FR171" s="29"/>
      <c r="FS171" s="29"/>
      <c r="FT171" s="29"/>
      <c r="FU171" s="29"/>
      <c r="FV171" s="29"/>
      <c r="FW171" s="29"/>
      <c r="FX171" s="29"/>
      <c r="FY171" s="29"/>
      <c r="FZ171" s="29"/>
      <c r="GA171" s="29"/>
      <c r="GB171" s="29"/>
      <c r="GC171" s="29"/>
      <c r="GD171" s="29"/>
      <c r="GE171" s="29"/>
      <c r="GF171" s="29"/>
      <c r="GG171" s="29"/>
      <c r="GH171" s="29"/>
      <c r="GI171" s="29"/>
      <c r="GJ171" s="29"/>
      <c r="GK171" s="29"/>
      <c r="GL171" s="29"/>
      <c r="GM171" s="29"/>
      <c r="GN171" s="29"/>
      <c r="GO171" s="29"/>
      <c r="GP171" s="29"/>
      <c r="GQ171" s="29"/>
      <c r="GR171" s="29"/>
      <c r="GS171" s="29"/>
      <c r="GT171" s="29"/>
      <c r="GU171" s="29"/>
      <c r="GV171" s="29"/>
      <c r="GW171" s="29"/>
      <c r="GX171" s="29"/>
      <c r="GY171" s="29"/>
      <c r="GZ171" s="29"/>
      <c r="HA171" s="29"/>
      <c r="HB171" s="29"/>
      <c r="HC171" s="29"/>
      <c r="HD171" s="29"/>
      <c r="HE171" s="29"/>
      <c r="HF171" s="29"/>
      <c r="HG171" s="29"/>
      <c r="HH171" s="29"/>
      <c r="HI171" s="29"/>
      <c r="HJ171" s="29"/>
      <c r="HK171" s="29"/>
      <c r="HL171" s="29"/>
      <c r="HM171" s="29"/>
      <c r="HN171" s="29"/>
      <c r="HO171" s="29"/>
      <c r="HP171" s="29"/>
      <c r="HQ171" s="29"/>
      <c r="HR171" s="29"/>
      <c r="HS171" s="29"/>
      <c r="HT171" s="29"/>
      <c r="HU171" s="29"/>
      <c r="HV171" s="29"/>
      <c r="HW171" s="29"/>
      <c r="HX171" s="29"/>
      <c r="HY171" s="29"/>
      <c r="HZ171" s="29"/>
      <c r="IA171" s="29"/>
      <c r="IB171" s="29"/>
      <c r="IC171" s="29"/>
      <c r="ID171" s="29"/>
      <c r="IE171" s="29"/>
      <c r="IF171" s="29"/>
      <c r="IG171" s="29"/>
      <c r="IH171" s="29"/>
      <c r="II171" s="29"/>
      <c r="IJ171" s="29"/>
      <c r="IK171" s="29"/>
      <c r="IL171" s="29"/>
      <c r="IM171" s="29"/>
      <c r="IN171" s="29"/>
      <c r="IO171" s="29"/>
      <c r="IP171" s="29"/>
      <c r="IQ171" s="29"/>
      <c r="IR171" s="29"/>
      <c r="IS171" s="29"/>
      <c r="IT171" s="29"/>
      <c r="IU171" s="29"/>
      <c r="IV171" s="29"/>
    </row>
    <row r="172" spans="1:256" ht="15" customHeight="1">
      <c r="E172" s="29"/>
      <c r="F172" s="29"/>
      <c r="G172" s="29" t="s">
        <v>37</v>
      </c>
      <c r="H172" s="29"/>
      <c r="I172" s="29"/>
      <c r="J172" s="29"/>
      <c r="K172" s="29"/>
      <c r="L172" s="29"/>
      <c r="M172" s="29"/>
      <c r="N172" s="29"/>
      <c r="P172" s="29"/>
      <c r="Q172" s="29"/>
      <c r="R172" s="29"/>
      <c r="S172" s="29"/>
      <c r="T172" s="29"/>
      <c r="U172" s="29"/>
      <c r="V172" s="29"/>
      <c r="W172" s="29"/>
      <c r="X172" s="29"/>
      <c r="Y172" s="29"/>
      <c r="Z172" s="29"/>
      <c r="AA172" s="29">
        <v>2965954.8618522333</v>
      </c>
      <c r="AB172" s="29">
        <v>62075.76581654558</v>
      </c>
      <c r="AC172" s="29">
        <v>-2208863.0388117842</v>
      </c>
      <c r="AD172" s="29">
        <v>-2098479.2486927947</v>
      </c>
      <c r="AE172" s="29">
        <v>786526.74051621743</v>
      </c>
      <c r="AF172" s="29">
        <v>2115285.6592296418</v>
      </c>
      <c r="AG172" s="29">
        <v>6072798.2886486407</v>
      </c>
      <c r="AH172" s="29">
        <v>3802812.3502697796</v>
      </c>
      <c r="AI172" s="29">
        <v>990323.41728641931</v>
      </c>
      <c r="AJ172" s="29">
        <v>4069084.9400037499</v>
      </c>
      <c r="AK172" s="29">
        <v>6472850.3687269362</v>
      </c>
      <c r="AL172" s="29">
        <v>-3238388.6293565165</v>
      </c>
      <c r="AM172" s="29">
        <v>-6984636.2206528783</v>
      </c>
      <c r="AN172" s="29">
        <v>-6984636.2206528615</v>
      </c>
      <c r="AO172" s="29">
        <v>-6984636.2206528643</v>
      </c>
      <c r="AP172" s="29">
        <v>-6984636.220652855</v>
      </c>
      <c r="AQ172" s="29">
        <v>-6984636.2206528429</v>
      </c>
      <c r="AR172" s="29"/>
      <c r="AS172" s="29"/>
      <c r="AT172" s="29"/>
      <c r="AU172" s="29"/>
      <c r="AV172" s="29"/>
      <c r="AW172" s="29"/>
      <c r="AX172" s="29"/>
      <c r="AY172" s="29"/>
      <c r="AZ172" s="29"/>
      <c r="BA172" s="29"/>
      <c r="BB172" s="29"/>
      <c r="BC172" s="29"/>
      <c r="BD172" s="29"/>
      <c r="BE172" s="29"/>
      <c r="BF172" s="29"/>
      <c r="BG172" s="29"/>
      <c r="BH172" s="29"/>
      <c r="BI172" s="29"/>
      <c r="BJ172" s="29"/>
      <c r="BK172" s="29"/>
      <c r="BL172" s="29"/>
      <c r="BM172" s="29"/>
      <c r="BN172" s="29"/>
      <c r="BO172" s="29"/>
      <c r="BP172" s="29"/>
      <c r="BQ172" s="29"/>
      <c r="BR172" s="29"/>
      <c r="BS172" s="29"/>
      <c r="BT172" s="29"/>
      <c r="BU172" s="29"/>
      <c r="BV172" s="29"/>
      <c r="BW172" s="29"/>
      <c r="BX172" s="29"/>
      <c r="BY172" s="29"/>
      <c r="BZ172" s="29"/>
      <c r="CA172" s="29"/>
      <c r="CB172" s="29"/>
      <c r="CC172" s="29"/>
      <c r="CD172" s="29"/>
      <c r="CE172" s="29"/>
      <c r="CF172" s="29"/>
      <c r="CG172" s="29"/>
      <c r="CH172" s="29"/>
      <c r="CI172" s="29"/>
      <c r="CJ172" s="29"/>
      <c r="CK172" s="29"/>
      <c r="CL172" s="29"/>
      <c r="CM172" s="29"/>
      <c r="CN172" s="29"/>
      <c r="CO172" s="29"/>
      <c r="CP172" s="29"/>
      <c r="CQ172" s="29"/>
      <c r="CR172" s="29"/>
      <c r="CS172" s="29"/>
      <c r="CT172" s="29"/>
      <c r="CU172" s="29"/>
      <c r="CV172" s="29"/>
      <c r="CW172" s="29"/>
      <c r="CX172" s="29"/>
      <c r="CY172" s="29"/>
      <c r="CZ172" s="29"/>
      <c r="DA172" s="29"/>
      <c r="DB172" s="29"/>
      <c r="DC172" s="29"/>
      <c r="DD172" s="29"/>
      <c r="DE172" s="29"/>
      <c r="DF172" s="29"/>
      <c r="DG172" s="29"/>
      <c r="DH172" s="29"/>
      <c r="DI172" s="29"/>
      <c r="DJ172" s="29"/>
      <c r="DK172" s="29"/>
      <c r="DL172" s="29"/>
      <c r="DM172" s="29"/>
      <c r="DN172" s="29"/>
      <c r="DO172" s="29"/>
      <c r="DP172" s="29"/>
      <c r="DQ172" s="29"/>
      <c r="DR172" s="29"/>
      <c r="DS172" s="29"/>
      <c r="DT172" s="29"/>
      <c r="DU172" s="29"/>
      <c r="DV172" s="29"/>
      <c r="DW172" s="29"/>
      <c r="DX172" s="29"/>
      <c r="DY172" s="29"/>
      <c r="DZ172" s="29"/>
      <c r="EA172" s="29"/>
      <c r="EB172" s="29"/>
      <c r="EC172" s="29"/>
      <c r="ED172" s="29"/>
      <c r="EE172" s="29"/>
      <c r="EF172" s="29"/>
      <c r="EG172" s="29"/>
      <c r="EH172" s="29"/>
      <c r="EI172" s="29"/>
      <c r="EJ172" s="29"/>
      <c r="EK172" s="29"/>
      <c r="EL172" s="29"/>
      <c r="EM172" s="29"/>
      <c r="EN172" s="29"/>
      <c r="EO172" s="29"/>
      <c r="EP172" s="29"/>
      <c r="EQ172" s="29"/>
      <c r="ER172" s="29"/>
      <c r="ES172" s="29"/>
      <c r="ET172" s="29"/>
      <c r="EU172" s="29"/>
      <c r="EV172" s="29"/>
      <c r="EW172" s="29"/>
      <c r="EX172" s="29"/>
      <c r="EY172" s="29"/>
      <c r="EZ172" s="29"/>
      <c r="FA172" s="29"/>
      <c r="FB172" s="29"/>
      <c r="FC172" s="29"/>
      <c r="FD172" s="29"/>
      <c r="FE172" s="29"/>
      <c r="FF172" s="29"/>
      <c r="FG172" s="29"/>
      <c r="FH172" s="29"/>
      <c r="FI172" s="29"/>
      <c r="FJ172" s="29"/>
      <c r="FK172" s="29"/>
      <c r="FL172" s="29"/>
      <c r="FM172" s="29"/>
      <c r="FN172" s="29"/>
      <c r="FO172" s="29"/>
      <c r="FP172" s="29"/>
      <c r="FQ172" s="29"/>
      <c r="FR172" s="29"/>
      <c r="FS172" s="29"/>
      <c r="FT172" s="29"/>
      <c r="FU172" s="29"/>
      <c r="FV172" s="29"/>
      <c r="FW172" s="29"/>
      <c r="FX172" s="29"/>
      <c r="FY172" s="29"/>
      <c r="FZ172" s="29"/>
      <c r="GA172" s="29"/>
      <c r="GB172" s="29"/>
      <c r="GC172" s="29"/>
      <c r="GD172" s="29"/>
      <c r="GE172" s="29"/>
      <c r="GF172" s="29"/>
      <c r="GG172" s="29"/>
      <c r="GH172" s="29"/>
      <c r="GI172" s="29"/>
      <c r="GJ172" s="29"/>
      <c r="GK172" s="29"/>
      <c r="GL172" s="29"/>
      <c r="GM172" s="29"/>
      <c r="GN172" s="29"/>
      <c r="GO172" s="29"/>
      <c r="GP172" s="29"/>
      <c r="GQ172" s="29"/>
      <c r="GR172" s="29"/>
      <c r="GS172" s="29"/>
      <c r="GT172" s="29"/>
      <c r="GU172" s="29"/>
      <c r="GV172" s="29"/>
      <c r="GW172" s="29"/>
      <c r="GX172" s="29"/>
      <c r="GY172" s="29"/>
      <c r="GZ172" s="29"/>
      <c r="HA172" s="29"/>
      <c r="HB172" s="29"/>
      <c r="HC172" s="29"/>
      <c r="HD172" s="29"/>
      <c r="HE172" s="29"/>
      <c r="HF172" s="29"/>
      <c r="HG172" s="29"/>
      <c r="HH172" s="29"/>
      <c r="HI172" s="29"/>
      <c r="HJ172" s="29"/>
      <c r="HK172" s="29"/>
      <c r="HL172" s="29"/>
      <c r="HM172" s="29"/>
      <c r="HN172" s="29"/>
      <c r="HO172" s="29"/>
      <c r="HP172" s="29"/>
      <c r="HQ172" s="29"/>
      <c r="HR172" s="29"/>
      <c r="HS172" s="29"/>
      <c r="HT172" s="29"/>
      <c r="HU172" s="29"/>
      <c r="HV172" s="29"/>
      <c r="HW172" s="29"/>
      <c r="HX172" s="29"/>
      <c r="HY172" s="29"/>
      <c r="HZ172" s="29"/>
      <c r="IA172" s="29"/>
      <c r="IB172" s="29"/>
      <c r="IC172" s="29"/>
      <c r="ID172" s="29"/>
      <c r="IE172" s="29"/>
      <c r="IF172" s="29"/>
      <c r="IG172" s="29"/>
      <c r="IH172" s="29"/>
      <c r="II172" s="29"/>
      <c r="IJ172" s="29"/>
      <c r="IK172" s="29"/>
      <c r="IL172" s="29"/>
      <c r="IM172" s="29"/>
      <c r="IN172" s="29"/>
      <c r="IO172" s="29"/>
      <c r="IP172" s="29"/>
      <c r="IQ172" s="29"/>
      <c r="IR172" s="29"/>
      <c r="IS172" s="29"/>
      <c r="IT172" s="29"/>
      <c r="IU172" s="29"/>
      <c r="IV172" s="29"/>
    </row>
    <row r="173" spans="1:256" ht="15" customHeight="1">
      <c r="E173" s="29"/>
      <c r="F173" s="5" t="s">
        <v>1287</v>
      </c>
      <c r="G173" s="29"/>
      <c r="H173" s="29"/>
      <c r="I173" s="29"/>
      <c r="J173" s="29"/>
      <c r="K173" s="29"/>
      <c r="L173" s="29"/>
      <c r="M173" s="29"/>
      <c r="N173" s="29"/>
      <c r="AA173" s="5">
        <v>4100000</v>
      </c>
      <c r="AB173" s="5">
        <v>2400000</v>
      </c>
      <c r="AC173" s="5">
        <v>1900000</v>
      </c>
      <c r="AD173" s="5">
        <v>3100000</v>
      </c>
      <c r="AE173" s="5">
        <v>6100000</v>
      </c>
      <c r="AF173" s="5">
        <v>7600000</v>
      </c>
      <c r="AG173" s="5">
        <v>11800000</v>
      </c>
      <c r="AH173" s="5">
        <v>9800000</v>
      </c>
      <c r="AI173" s="5">
        <v>7200000</v>
      </c>
      <c r="AJ173" s="5">
        <v>10500000</v>
      </c>
      <c r="AK173" s="5">
        <v>13200000</v>
      </c>
      <c r="AL173" s="5">
        <v>3700000</v>
      </c>
      <c r="AM173" s="5">
        <v>0</v>
      </c>
      <c r="AN173" s="5">
        <v>0</v>
      </c>
      <c r="AO173" s="5">
        <v>0</v>
      </c>
      <c r="AP173" s="5">
        <v>0</v>
      </c>
      <c r="AQ173" s="5">
        <v>0</v>
      </c>
      <c r="AR173" s="29"/>
      <c r="AS173" s="29"/>
      <c r="AT173" s="29"/>
      <c r="AU173" s="29"/>
      <c r="AV173" s="29"/>
      <c r="AW173" s="29"/>
      <c r="AX173" s="29"/>
      <c r="AY173" s="29"/>
      <c r="AZ173" s="29"/>
      <c r="BA173" s="29"/>
      <c r="BB173" s="29"/>
      <c r="BC173" s="29"/>
      <c r="BD173" s="29"/>
      <c r="BE173" s="29"/>
      <c r="BF173" s="29"/>
      <c r="BG173" s="29"/>
      <c r="BH173" s="29"/>
      <c r="BI173" s="29"/>
      <c r="BJ173" s="29"/>
      <c r="BK173" s="29"/>
      <c r="BL173" s="29"/>
      <c r="BM173" s="29"/>
      <c r="BN173" s="29"/>
      <c r="BO173" s="29"/>
      <c r="BP173" s="29"/>
      <c r="BQ173" s="29"/>
      <c r="BR173" s="29"/>
      <c r="BS173" s="29"/>
      <c r="BT173" s="29"/>
      <c r="BU173" s="29"/>
      <c r="BV173" s="29"/>
      <c r="BW173" s="29"/>
      <c r="BX173" s="29"/>
      <c r="BY173" s="29"/>
      <c r="BZ173" s="29"/>
      <c r="CA173" s="29"/>
      <c r="CB173" s="29"/>
      <c r="CC173" s="29"/>
      <c r="CD173" s="29"/>
      <c r="CE173" s="29"/>
      <c r="CF173" s="29"/>
      <c r="CG173" s="29"/>
      <c r="CH173" s="29"/>
      <c r="CI173" s="29"/>
      <c r="CJ173" s="29"/>
      <c r="CK173" s="29"/>
      <c r="CL173" s="29"/>
      <c r="CM173" s="29"/>
      <c r="CN173" s="29"/>
      <c r="CO173" s="29"/>
      <c r="CP173" s="29"/>
      <c r="CQ173" s="29"/>
      <c r="CR173" s="29"/>
      <c r="CS173" s="29"/>
      <c r="CT173" s="29"/>
      <c r="CU173" s="29"/>
      <c r="CV173" s="29"/>
      <c r="CW173" s="29"/>
      <c r="CX173" s="29"/>
      <c r="CY173" s="29"/>
      <c r="CZ173" s="29"/>
      <c r="DA173" s="29"/>
      <c r="DB173" s="29"/>
      <c r="DC173" s="29"/>
      <c r="DD173" s="29"/>
      <c r="DE173" s="29"/>
      <c r="DF173" s="29"/>
      <c r="DG173" s="29"/>
      <c r="DH173" s="29"/>
      <c r="DI173" s="29"/>
      <c r="DJ173" s="29"/>
      <c r="DK173" s="29"/>
      <c r="DL173" s="29"/>
      <c r="DM173" s="29"/>
      <c r="DN173" s="29"/>
      <c r="DO173" s="29"/>
      <c r="DP173" s="29"/>
      <c r="DQ173" s="29"/>
      <c r="DR173" s="29"/>
      <c r="DS173" s="29"/>
      <c r="DT173" s="29"/>
      <c r="DU173" s="29"/>
      <c r="DV173" s="29"/>
      <c r="DW173" s="29"/>
      <c r="DX173" s="29"/>
      <c r="DY173" s="29"/>
      <c r="DZ173" s="29"/>
      <c r="EA173" s="29"/>
      <c r="EB173" s="29"/>
      <c r="EC173" s="29"/>
      <c r="ED173" s="29"/>
      <c r="EE173" s="29"/>
      <c r="EF173" s="29"/>
      <c r="EG173" s="29"/>
      <c r="EH173" s="29"/>
      <c r="EI173" s="29"/>
      <c r="EJ173" s="29"/>
      <c r="EK173" s="29"/>
      <c r="EL173" s="29"/>
      <c r="EM173" s="29"/>
      <c r="EN173" s="29"/>
      <c r="EO173" s="29"/>
      <c r="EP173" s="29"/>
      <c r="EQ173" s="29"/>
      <c r="ER173" s="29"/>
      <c r="ES173" s="29"/>
      <c r="ET173" s="29"/>
      <c r="EU173" s="29"/>
      <c r="EV173" s="29"/>
      <c r="EW173" s="29"/>
      <c r="EX173" s="29"/>
      <c r="EY173" s="29"/>
      <c r="EZ173" s="29"/>
      <c r="FA173" s="29"/>
      <c r="FB173" s="29"/>
      <c r="FC173" s="29"/>
      <c r="FD173" s="29"/>
      <c r="FE173" s="29"/>
      <c r="FF173" s="29"/>
      <c r="FG173" s="29"/>
      <c r="FH173" s="29"/>
      <c r="FI173" s="29"/>
      <c r="FJ173" s="29"/>
      <c r="FK173" s="29"/>
      <c r="FL173" s="29"/>
      <c r="FM173" s="29"/>
      <c r="FN173" s="29"/>
      <c r="FO173" s="29"/>
      <c r="FP173" s="29"/>
      <c r="FQ173" s="29"/>
      <c r="FR173" s="29"/>
      <c r="FS173" s="29"/>
      <c r="FT173" s="29"/>
      <c r="FU173" s="29"/>
      <c r="FV173" s="29"/>
      <c r="FW173" s="29"/>
      <c r="FX173" s="29"/>
      <c r="FY173" s="29"/>
      <c r="FZ173" s="29"/>
      <c r="GA173" s="29"/>
      <c r="GB173" s="29"/>
      <c r="GC173" s="29"/>
      <c r="GD173" s="29"/>
      <c r="GE173" s="29"/>
      <c r="GF173" s="29"/>
      <c r="GG173" s="29"/>
      <c r="GH173" s="29"/>
      <c r="GI173" s="29"/>
      <c r="GJ173" s="29"/>
      <c r="GK173" s="29"/>
      <c r="GL173" s="29"/>
      <c r="GM173" s="29"/>
      <c r="GN173" s="29"/>
      <c r="GO173" s="29"/>
      <c r="GP173" s="29"/>
      <c r="GQ173" s="29"/>
      <c r="GR173" s="29"/>
      <c r="GS173" s="29"/>
      <c r="GT173" s="29"/>
      <c r="GU173" s="29"/>
      <c r="GV173" s="29"/>
      <c r="GW173" s="29"/>
      <c r="GX173" s="29"/>
      <c r="GY173" s="29"/>
      <c r="GZ173" s="29"/>
      <c r="HA173" s="29"/>
      <c r="HB173" s="29"/>
      <c r="HC173" s="29"/>
      <c r="HD173" s="29"/>
      <c r="HE173" s="29"/>
      <c r="HF173" s="29"/>
      <c r="HG173" s="29"/>
      <c r="HH173" s="29"/>
      <c r="HI173" s="29"/>
      <c r="HJ173" s="29"/>
      <c r="HK173" s="29"/>
      <c r="HL173" s="29"/>
      <c r="HM173" s="29"/>
      <c r="HN173" s="29"/>
      <c r="HO173" s="29"/>
      <c r="HP173" s="29"/>
      <c r="HQ173" s="29"/>
      <c r="HR173" s="29"/>
      <c r="HS173" s="29"/>
      <c r="HT173" s="29"/>
      <c r="HU173" s="29"/>
      <c r="HV173" s="29"/>
      <c r="HW173" s="29"/>
      <c r="HX173" s="29"/>
      <c r="HY173" s="29"/>
      <c r="HZ173" s="29"/>
      <c r="IA173" s="29"/>
      <c r="IB173" s="29"/>
      <c r="IC173" s="29"/>
      <c r="ID173" s="29"/>
      <c r="IE173" s="29"/>
      <c r="IF173" s="29"/>
      <c r="IG173" s="29"/>
      <c r="IH173" s="29"/>
      <c r="II173" s="29"/>
      <c r="IJ173" s="29"/>
      <c r="IK173" s="29"/>
      <c r="IL173" s="29"/>
      <c r="IM173" s="29"/>
      <c r="IN173" s="29"/>
      <c r="IO173" s="29"/>
      <c r="IP173" s="29"/>
      <c r="IQ173" s="29"/>
      <c r="IR173" s="29"/>
      <c r="IS173" s="29"/>
      <c r="IT173" s="29"/>
      <c r="IU173" s="29"/>
      <c r="IV173" s="29"/>
    </row>
    <row r="174" spans="1:256" ht="15" customHeight="1">
      <c r="E174" s="5" t="s">
        <v>1227</v>
      </c>
      <c r="N174" s="1125">
        <v>120224000.84</v>
      </c>
      <c r="O174" s="1125">
        <v>133455176.19</v>
      </c>
      <c r="P174" s="1125">
        <v>149238726.66999999</v>
      </c>
      <c r="Q174" s="1125">
        <v>160162421.08000001</v>
      </c>
      <c r="R174" s="1125">
        <v>153439035.12</v>
      </c>
      <c r="S174" s="1125">
        <v>159070446.69000003</v>
      </c>
      <c r="T174" s="1125">
        <v>166282607.55000001</v>
      </c>
      <c r="U174" s="1125">
        <v>208606855.03000003</v>
      </c>
      <c r="V174" s="1125">
        <v>216181019.71000001</v>
      </c>
      <c r="W174" s="1136">
        <v>218100000.00000003</v>
      </c>
      <c r="X174" s="1136">
        <v>190900000</v>
      </c>
      <c r="Y174" s="1136">
        <v>190430000</v>
      </c>
      <c r="Z174" s="1136">
        <v>198000000</v>
      </c>
      <c r="AA174" s="5">
        <v>202100000</v>
      </c>
      <c r="AB174" s="5">
        <v>204500000</v>
      </c>
      <c r="AC174" s="5">
        <v>206400000</v>
      </c>
      <c r="AD174" s="5">
        <v>209500000</v>
      </c>
      <c r="AE174" s="5">
        <v>215600000</v>
      </c>
      <c r="AF174" s="5">
        <v>223200000</v>
      </c>
      <c r="AG174" s="5">
        <v>235000000</v>
      </c>
      <c r="AH174" s="5">
        <v>244800000</v>
      </c>
      <c r="AI174" s="5">
        <v>252000000</v>
      </c>
      <c r="AJ174" s="5">
        <v>262500000</v>
      </c>
      <c r="AK174" s="5">
        <v>275700000</v>
      </c>
      <c r="AL174" s="5">
        <v>279400000</v>
      </c>
      <c r="AM174" s="5">
        <v>279400000</v>
      </c>
      <c r="AN174" s="5">
        <v>279400000</v>
      </c>
      <c r="AO174" s="5">
        <v>279400000</v>
      </c>
      <c r="AP174" s="5">
        <v>279400000</v>
      </c>
      <c r="AQ174" s="5">
        <v>279400000</v>
      </c>
    </row>
    <row r="176" spans="1:256" ht="15" customHeight="1">
      <c r="E176" s="5" t="s">
        <v>1288</v>
      </c>
      <c r="N176" s="5">
        <v>120224000.84</v>
      </c>
      <c r="O176" s="5">
        <v>13231175.349999994</v>
      </c>
      <c r="P176" s="5">
        <v>15783550.479999989</v>
      </c>
      <c r="Q176" s="5">
        <v>10923694.410000026</v>
      </c>
      <c r="R176" s="5">
        <v>-6723385.9600000083</v>
      </c>
      <c r="S176" s="5">
        <v>5631411.5700000226</v>
      </c>
      <c r="T176" s="5">
        <v>7212160.8599999845</v>
      </c>
      <c r="U176" s="5">
        <v>42324247.480000019</v>
      </c>
      <c r="V176" s="5">
        <v>7574164.6799999774</v>
      </c>
      <c r="W176" s="5">
        <v>1918980.2900000215</v>
      </c>
      <c r="X176" s="5">
        <v>-27200000.00000003</v>
      </c>
      <c r="Y176" s="5">
        <v>-470000</v>
      </c>
      <c r="Z176" s="5">
        <v>7570000</v>
      </c>
      <c r="AA176" s="5">
        <v>4100000</v>
      </c>
      <c r="AB176" s="5">
        <v>2400000</v>
      </c>
      <c r="AC176" s="5">
        <v>1900000</v>
      </c>
      <c r="AD176" s="5">
        <v>3100000</v>
      </c>
      <c r="AE176" s="5">
        <v>6100000</v>
      </c>
      <c r="AF176" s="5">
        <v>7600000</v>
      </c>
      <c r="AG176" s="5">
        <v>11800000</v>
      </c>
      <c r="AH176" s="5">
        <v>9800000</v>
      </c>
      <c r="AI176" s="5">
        <v>7200000</v>
      </c>
      <c r="AJ176" s="5">
        <v>10500000</v>
      </c>
      <c r="AK176" s="5">
        <v>13200000</v>
      </c>
      <c r="AL176" s="5">
        <v>3700000</v>
      </c>
      <c r="AM176" s="5">
        <v>0</v>
      </c>
      <c r="AN176" s="5">
        <v>0</v>
      </c>
      <c r="AO176" s="5">
        <v>0</v>
      </c>
      <c r="AP176" s="5">
        <v>0</v>
      </c>
      <c r="AQ176" s="5">
        <v>0</v>
      </c>
    </row>
    <row r="177" spans="1:256" ht="15" customHeight="1">
      <c r="F177" s="5" t="s">
        <v>1289</v>
      </c>
      <c r="N177" s="5">
        <v>0</v>
      </c>
      <c r="O177" s="5">
        <v>0</v>
      </c>
      <c r="P177" s="5">
        <v>148497000</v>
      </c>
      <c r="Q177" s="5">
        <v>10603000</v>
      </c>
      <c r="R177" s="5">
        <v>-6100000</v>
      </c>
      <c r="S177" s="5">
        <v>5900000</v>
      </c>
      <c r="T177" s="5">
        <v>8100000</v>
      </c>
      <c r="U177" s="5">
        <v>42000000</v>
      </c>
      <c r="V177" s="5">
        <v>7400000</v>
      </c>
      <c r="W177" s="5">
        <v>1700000</v>
      </c>
      <c r="X177" s="5">
        <v>-27200000</v>
      </c>
      <c r="Y177" s="5">
        <v>-470000</v>
      </c>
      <c r="Z177" s="5">
        <v>7570000</v>
      </c>
      <c r="AA177" s="5">
        <v>4100000</v>
      </c>
      <c r="AB177" s="5">
        <v>2400000</v>
      </c>
      <c r="AC177" s="5">
        <v>1900000</v>
      </c>
      <c r="AD177" s="5">
        <v>3100000</v>
      </c>
      <c r="AE177" s="5">
        <v>6100000</v>
      </c>
      <c r="AF177" s="5">
        <v>7600000</v>
      </c>
      <c r="AG177" s="5">
        <v>11800000</v>
      </c>
      <c r="AH177" s="5">
        <v>9800000</v>
      </c>
      <c r="AI177" s="5">
        <v>7200000</v>
      </c>
      <c r="AJ177" s="5">
        <v>10500000</v>
      </c>
      <c r="AK177" s="5">
        <v>13200000</v>
      </c>
      <c r="AL177" s="5">
        <v>3700000</v>
      </c>
      <c r="AM177" s="5">
        <v>0</v>
      </c>
      <c r="AN177" s="5">
        <v>0</v>
      </c>
      <c r="AO177" s="5">
        <v>0</v>
      </c>
      <c r="AP177" s="5">
        <v>0</v>
      </c>
      <c r="AQ177" s="5">
        <v>0</v>
      </c>
    </row>
    <row r="178" spans="1:256" ht="15" customHeight="1">
      <c r="N178" s="1138"/>
      <c r="P178" s="1138"/>
      <c r="Q178" s="1138"/>
      <c r="R178" s="1138"/>
      <c r="S178" s="1138"/>
      <c r="T178" s="1138"/>
      <c r="U178" s="1138"/>
      <c r="V178" s="1138"/>
      <c r="W178" s="1138"/>
      <c r="X178" s="1138"/>
      <c r="Y178" s="1138"/>
      <c r="Z178" s="1138"/>
      <c r="AA178" s="1138"/>
      <c r="AB178" s="1138"/>
      <c r="AC178" s="1138"/>
      <c r="AD178" s="1138"/>
      <c r="AE178" s="1138"/>
      <c r="AF178" s="1138"/>
      <c r="AG178" s="1138"/>
      <c r="AH178" s="1138"/>
      <c r="AI178" s="1138"/>
      <c r="AJ178" s="1138"/>
      <c r="AK178" s="1138"/>
      <c r="AL178" s="1138"/>
      <c r="AM178" s="1138"/>
      <c r="AN178" s="1138"/>
      <c r="AO178" s="1138"/>
      <c r="AP178" s="1138"/>
      <c r="AQ178" s="1138"/>
    </row>
    <row r="180" spans="1:256" ht="15" customHeight="1">
      <c r="D180" s="29" t="s">
        <v>1290</v>
      </c>
      <c r="N180" s="1138"/>
      <c r="P180" s="1138"/>
      <c r="Q180" s="1138"/>
      <c r="R180" s="1138"/>
    </row>
    <row r="181" spans="1:256" ht="15" customHeight="1">
      <c r="F181" s="514" t="s">
        <v>1273</v>
      </c>
      <c r="G181" s="5" t="s">
        <v>1291</v>
      </c>
      <c r="AA181" s="5">
        <v>81259466.344823048</v>
      </c>
      <c r="AB181" s="5">
        <v>71750000.000000015</v>
      </c>
      <c r="AC181" s="5">
        <v>71749999.999999985</v>
      </c>
      <c r="AD181" s="5">
        <v>71529704.737565219</v>
      </c>
      <c r="AE181" s="5">
        <v>71264459.854510933</v>
      </c>
      <c r="AF181" s="5">
        <v>71257578.624756575</v>
      </c>
      <c r="AG181" s="5">
        <v>71249578.477889657</v>
      </c>
      <c r="AH181" s="5">
        <v>71241738.969114855</v>
      </c>
      <c r="AI181" s="5">
        <v>71235365.315748885</v>
      </c>
      <c r="AJ181" s="5">
        <v>71229878.746767342</v>
      </c>
      <c r="AK181" s="5">
        <v>71224516.825963631</v>
      </c>
      <c r="AL181" s="5">
        <v>71221408.429272324</v>
      </c>
      <c r="AM181" s="5">
        <v>96445376.690891787</v>
      </c>
      <c r="AN181" s="5">
        <v>128467543.5177507</v>
      </c>
      <c r="AO181" s="5">
        <v>136080966.40419635</v>
      </c>
      <c r="AP181" s="5">
        <v>148849640.92591864</v>
      </c>
      <c r="AQ181" s="5">
        <v>155792047.38134447</v>
      </c>
    </row>
    <row r="182" spans="1:256" ht="15" customHeight="1">
      <c r="F182" s="1139" t="s">
        <v>1275</v>
      </c>
      <c r="G182" s="5" t="s">
        <v>1292</v>
      </c>
      <c r="AA182" s="5">
        <v>68557133.731451675</v>
      </c>
      <c r="AB182" s="5">
        <v>81210909.858626068</v>
      </c>
      <c r="AC182" s="5">
        <v>80613863.232505828</v>
      </c>
      <c r="AD182" s="5">
        <v>78895630.18397665</v>
      </c>
      <c r="AE182" s="5">
        <v>78627485.066215396</v>
      </c>
      <c r="AF182" s="5">
        <v>79377592.863528907</v>
      </c>
      <c r="AG182" s="5">
        <v>69186155.074277699</v>
      </c>
      <c r="AH182" s="5">
        <v>69262094.836948127</v>
      </c>
      <c r="AI182" s="5">
        <v>69821659.632615656</v>
      </c>
      <c r="AJ182" s="5">
        <v>66994167.238418713</v>
      </c>
      <c r="AK182" s="5">
        <v>67478631.623138681</v>
      </c>
      <c r="AL182" s="5">
        <v>74260328.062233344</v>
      </c>
      <c r="AM182" s="5">
        <v>77505159.631890357</v>
      </c>
      <c r="AN182" s="5">
        <v>74575573.820710078</v>
      </c>
      <c r="AO182" s="5">
        <v>72940342.933930933</v>
      </c>
      <c r="AP182" s="5">
        <v>69811360.498851433</v>
      </c>
      <c r="AQ182" s="5">
        <v>56179420.669956282</v>
      </c>
    </row>
    <row r="183" spans="1:256" ht="15" customHeight="1">
      <c r="E183" s="1139"/>
      <c r="G183" s="5" t="s">
        <v>1277</v>
      </c>
      <c r="AA183" s="1140">
        <v>14077176.873755472</v>
      </c>
      <c r="AB183" s="5">
        <v>-9460909.8586260527</v>
      </c>
      <c r="AC183" s="5">
        <v>-8863863.232505843</v>
      </c>
      <c r="AD183" s="5">
        <v>-7365925.4464114308</v>
      </c>
      <c r="AE183" s="5">
        <v>-7363025.2117044628</v>
      </c>
      <c r="AF183" s="5">
        <v>-8120014.2387723327</v>
      </c>
      <c r="AG183" s="5">
        <v>2063423.403611958</v>
      </c>
      <c r="AH183" s="5">
        <v>1979644.1321667284</v>
      </c>
      <c r="AI183" s="5">
        <v>1413705.6831332296</v>
      </c>
      <c r="AJ183" s="5">
        <v>4235711.5083486289</v>
      </c>
      <c r="AK183" s="5">
        <v>3745885.2028249502</v>
      </c>
      <c r="AL183" s="5">
        <v>-3038919.6329610199</v>
      </c>
      <c r="AM183" s="5">
        <v>18940217.059001431</v>
      </c>
      <c r="AN183" s="5">
        <v>53891969.697040617</v>
      </c>
      <c r="AO183" s="5">
        <v>63140623.470265418</v>
      </c>
      <c r="AP183" s="5">
        <v>79038280.427067205</v>
      </c>
      <c r="AQ183" s="5">
        <v>99612626.711388186</v>
      </c>
    </row>
    <row r="184" spans="1:256" ht="15" customHeight="1">
      <c r="E184" s="1139"/>
    </row>
    <row r="185" spans="1:256" ht="15" customHeight="1">
      <c r="E185" s="5" t="s">
        <v>1217</v>
      </c>
      <c r="AA185" s="5">
        <v>34067194</v>
      </c>
      <c r="AB185" s="5">
        <v>48144370.87375547</v>
      </c>
      <c r="AC185" s="5">
        <v>38683461.015129417</v>
      </c>
      <c r="AD185" s="5">
        <v>29819597.782623574</v>
      </c>
      <c r="AE185" s="5">
        <v>22453672.336212143</v>
      </c>
      <c r="AF185" s="5">
        <v>15090647.124507681</v>
      </c>
      <c r="AG185" s="5">
        <v>6970632.8857353479</v>
      </c>
      <c r="AH185" s="5">
        <v>9034056.2893473059</v>
      </c>
      <c r="AI185" s="5">
        <v>11013700.421514034</v>
      </c>
      <c r="AJ185" s="5">
        <v>12427406.104647264</v>
      </c>
      <c r="AK185" s="5">
        <v>16663117.612995893</v>
      </c>
      <c r="AL185" s="5">
        <v>20409002.815820843</v>
      </c>
      <c r="AM185" s="5">
        <v>17370083.182859823</v>
      </c>
      <c r="AN185" s="5">
        <v>36310300.241861254</v>
      </c>
      <c r="AO185" s="5">
        <v>90202269.938901871</v>
      </c>
      <c r="AP185" s="5">
        <v>153342893.40916729</v>
      </c>
      <c r="AQ185" s="5">
        <v>232381173.83623451</v>
      </c>
    </row>
    <row r="186" spans="1:256" s="29" customFormat="1" ht="15" customHeight="1">
      <c r="A186" s="207"/>
      <c r="B186" s="207"/>
      <c r="C186" s="1112"/>
      <c r="E186" s="5"/>
      <c r="F186" s="5" t="s">
        <v>1218</v>
      </c>
      <c r="G186" s="5"/>
      <c r="H186" s="5"/>
      <c r="I186" s="5"/>
      <c r="J186" s="5"/>
      <c r="K186" s="5"/>
      <c r="L186" s="5"/>
      <c r="M186" s="5"/>
      <c r="N186" s="5"/>
      <c r="O186" s="5"/>
      <c r="P186" s="5"/>
      <c r="Q186" s="5"/>
      <c r="R186" s="5"/>
      <c r="S186" s="5"/>
      <c r="T186" s="5"/>
      <c r="U186" s="5"/>
      <c r="V186" s="5"/>
      <c r="W186" s="5"/>
      <c r="X186" s="5"/>
      <c r="Y186" s="5"/>
      <c r="Z186" s="5"/>
      <c r="AA186" s="5"/>
      <c r="AB186" s="5"/>
      <c r="AC186" s="5"/>
      <c r="AD186" s="5"/>
      <c r="AE186" s="5"/>
      <c r="AF186" s="5"/>
      <c r="AG186" s="5"/>
      <c r="AH186" s="5"/>
      <c r="AI186" s="5"/>
      <c r="AJ186" s="5"/>
      <c r="AK186" s="5"/>
      <c r="AL186" s="5"/>
      <c r="AM186" s="5"/>
      <c r="AN186" s="5"/>
      <c r="AO186" s="5"/>
      <c r="AP186" s="5"/>
      <c r="AQ186" s="5"/>
      <c r="AR186" s="5"/>
      <c r="AS186" s="5"/>
      <c r="AT186" s="5"/>
      <c r="AU186" s="5"/>
      <c r="AV186" s="5"/>
      <c r="AW186" s="5"/>
      <c r="AX186" s="5"/>
      <c r="AY186" s="5"/>
      <c r="AZ186" s="5"/>
      <c r="BA186" s="5"/>
      <c r="BB186" s="5"/>
      <c r="BC186" s="5"/>
      <c r="BD186" s="5"/>
      <c r="BE186" s="5"/>
      <c r="BF186" s="5"/>
      <c r="BG186" s="5"/>
      <c r="BH186" s="5"/>
      <c r="BI186" s="5"/>
      <c r="BJ186" s="5"/>
      <c r="BK186" s="5"/>
      <c r="BL186" s="5"/>
      <c r="BM186" s="5"/>
      <c r="BN186" s="5"/>
      <c r="BO186" s="5"/>
      <c r="BP186" s="5"/>
      <c r="BQ186" s="5"/>
      <c r="BR186" s="5"/>
      <c r="BS186" s="5"/>
      <c r="BT186" s="5"/>
      <c r="BU186" s="5"/>
      <c r="BV186" s="5"/>
      <c r="BW186" s="5"/>
      <c r="BX186" s="5"/>
      <c r="BY186" s="5"/>
      <c r="BZ186" s="5"/>
      <c r="CA186" s="5"/>
      <c r="CB186" s="5"/>
      <c r="CC186" s="5"/>
      <c r="CD186" s="5"/>
      <c r="CE186" s="5"/>
      <c r="CF186" s="5"/>
      <c r="CG186" s="5"/>
      <c r="CH186" s="5"/>
      <c r="CI186" s="5"/>
      <c r="CJ186" s="5"/>
      <c r="CK186" s="5"/>
      <c r="CL186" s="5"/>
      <c r="CM186" s="5"/>
      <c r="CN186" s="5"/>
      <c r="CO186" s="5"/>
      <c r="CP186" s="5"/>
      <c r="CQ186" s="5"/>
      <c r="CR186" s="5"/>
      <c r="CS186" s="5"/>
      <c r="CT186" s="5"/>
      <c r="CU186" s="5"/>
      <c r="CV186" s="5"/>
      <c r="CW186" s="5"/>
      <c r="CX186" s="5"/>
      <c r="CY186" s="5"/>
      <c r="CZ186" s="5"/>
      <c r="DA186" s="5"/>
      <c r="DB186" s="5"/>
      <c r="DC186" s="5"/>
      <c r="DD186" s="5"/>
      <c r="DE186" s="5"/>
      <c r="DF186" s="5"/>
      <c r="DG186" s="5"/>
      <c r="DH186" s="5"/>
      <c r="DI186" s="5"/>
      <c r="DJ186" s="5"/>
      <c r="DK186" s="5"/>
      <c r="DL186" s="5"/>
      <c r="DM186" s="5"/>
      <c r="DN186" s="5"/>
      <c r="DO186" s="5"/>
      <c r="DP186" s="5"/>
      <c r="DQ186" s="5"/>
      <c r="DR186" s="5"/>
      <c r="DS186" s="5"/>
      <c r="DT186" s="5"/>
      <c r="DU186" s="5"/>
      <c r="DV186" s="5"/>
      <c r="DW186" s="5"/>
      <c r="DX186" s="5"/>
      <c r="DY186" s="5"/>
      <c r="DZ186" s="5"/>
      <c r="EA186" s="5"/>
      <c r="EB186" s="5"/>
      <c r="EC186" s="5"/>
      <c r="ED186" s="5"/>
      <c r="EE186" s="5"/>
      <c r="EF186" s="5"/>
      <c r="EG186" s="5"/>
      <c r="EH186" s="5"/>
      <c r="EI186" s="5"/>
      <c r="EJ186" s="5"/>
      <c r="EK186" s="5"/>
      <c r="EL186" s="5"/>
      <c r="EM186" s="5"/>
      <c r="EN186" s="5"/>
      <c r="EO186" s="5"/>
      <c r="EP186" s="5"/>
      <c r="EQ186" s="5"/>
      <c r="ER186" s="5"/>
      <c r="ES186" s="5"/>
      <c r="ET186" s="5"/>
      <c r="EU186" s="5"/>
      <c r="EV186" s="5"/>
      <c r="EW186" s="5"/>
      <c r="EX186" s="5"/>
      <c r="EY186" s="5"/>
      <c r="EZ186" s="5"/>
      <c r="FA186" s="5"/>
      <c r="FB186" s="5"/>
      <c r="FC186" s="5"/>
      <c r="FD186" s="5"/>
      <c r="FE186" s="5"/>
      <c r="FF186" s="5"/>
      <c r="FG186" s="5"/>
      <c r="FH186" s="5"/>
      <c r="FI186" s="5"/>
      <c r="FJ186" s="5"/>
      <c r="FK186" s="5"/>
      <c r="FL186" s="5"/>
      <c r="FM186" s="5"/>
      <c r="FN186" s="5"/>
      <c r="FO186" s="5"/>
      <c r="FP186" s="5"/>
      <c r="FQ186" s="5"/>
      <c r="FR186" s="5"/>
      <c r="FS186" s="5"/>
      <c r="FT186" s="5"/>
      <c r="FU186" s="5"/>
      <c r="FV186" s="5"/>
      <c r="FW186" s="5"/>
      <c r="FX186" s="5"/>
      <c r="FY186" s="5"/>
      <c r="FZ186" s="5"/>
      <c r="GA186" s="5"/>
      <c r="GB186" s="5"/>
      <c r="GC186" s="5"/>
      <c r="GD186" s="5"/>
      <c r="GE186" s="5"/>
      <c r="GF186" s="5"/>
      <c r="GG186" s="5"/>
      <c r="GH186" s="5"/>
      <c r="GI186" s="5"/>
      <c r="GJ186" s="5"/>
      <c r="GK186" s="5"/>
      <c r="GL186" s="5"/>
      <c r="GM186" s="5"/>
      <c r="GN186" s="5"/>
      <c r="GO186" s="5"/>
      <c r="GP186" s="5"/>
      <c r="GQ186" s="5"/>
      <c r="GR186" s="5"/>
      <c r="GS186" s="5"/>
      <c r="GT186" s="5"/>
      <c r="GU186" s="5"/>
      <c r="GV186" s="5"/>
      <c r="GW186" s="5"/>
      <c r="GX186" s="5"/>
      <c r="GY186" s="5"/>
      <c r="GZ186" s="5"/>
      <c r="HA186" s="5"/>
      <c r="HB186" s="5"/>
      <c r="HC186" s="5"/>
      <c r="HD186" s="5"/>
      <c r="HE186" s="5"/>
      <c r="HF186" s="5"/>
      <c r="HG186" s="5"/>
      <c r="HH186" s="5"/>
      <c r="HI186" s="5"/>
      <c r="HJ186" s="5"/>
      <c r="HK186" s="5"/>
      <c r="HL186" s="5"/>
      <c r="HM186" s="5"/>
      <c r="HN186" s="5"/>
      <c r="HO186" s="5"/>
      <c r="HP186" s="5"/>
      <c r="HQ186" s="5"/>
      <c r="HR186" s="5"/>
      <c r="HS186" s="5"/>
      <c r="HT186" s="5"/>
      <c r="HU186" s="5"/>
      <c r="HV186" s="5"/>
      <c r="HW186" s="5"/>
      <c r="HX186" s="5"/>
      <c r="HY186" s="5"/>
      <c r="HZ186" s="5"/>
      <c r="IA186" s="5"/>
      <c r="IB186" s="5"/>
      <c r="IC186" s="5"/>
      <c r="ID186" s="5"/>
      <c r="IE186" s="5"/>
      <c r="IF186" s="5"/>
      <c r="IG186" s="5"/>
      <c r="IH186" s="5"/>
      <c r="II186" s="5"/>
      <c r="IJ186" s="5"/>
      <c r="IK186" s="5"/>
      <c r="IL186" s="5"/>
      <c r="IM186" s="5"/>
      <c r="IN186" s="5"/>
      <c r="IO186" s="5"/>
      <c r="IP186" s="5"/>
      <c r="IQ186" s="5"/>
      <c r="IR186" s="5"/>
      <c r="IS186" s="5"/>
      <c r="IT186" s="5"/>
      <c r="IU186" s="5"/>
      <c r="IV186" s="5"/>
    </row>
    <row r="187" spans="1:256" ht="15" customHeight="1">
      <c r="E187" s="514"/>
      <c r="G187" s="5" t="s">
        <v>1232</v>
      </c>
      <c r="AA187" s="1141">
        <v>233683.16095262766</v>
      </c>
      <c r="AB187" s="1141">
        <v>502141.81478706002</v>
      </c>
      <c r="AC187" s="1141">
        <v>691926.79182312638</v>
      </c>
      <c r="AD187" s="1141">
        <v>661652.06663217768</v>
      </c>
      <c r="AE187" s="1141">
        <v>475219.4860778898</v>
      </c>
      <c r="AF187" s="1141">
        <v>279241.98119123839</v>
      </c>
      <c r="AG187" s="1141">
        <v>202580.31771161966</v>
      </c>
      <c r="AH187" s="1141">
        <v>253755.68868994154</v>
      </c>
      <c r="AI187" s="1141">
        <v>296707.21846787445</v>
      </c>
      <c r="AJ187" s="1141">
        <v>368215.05701544695</v>
      </c>
      <c r="AK187" s="1141">
        <v>469242.59837581962</v>
      </c>
      <c r="AL187" s="1141">
        <v>478191.05767968297</v>
      </c>
      <c r="AM187" s="1141">
        <v>679462.68809718266</v>
      </c>
      <c r="AN187" s="1141">
        <v>1601340.4809906408</v>
      </c>
      <c r="AO187" s="1141">
        <v>3082687.5816490352</v>
      </c>
      <c r="AP187" s="1141">
        <v>4882325.6257451177</v>
      </c>
      <c r="AQ187" s="1141">
        <v>7143610.2487493753</v>
      </c>
    </row>
    <row r="188" spans="1:256" ht="15" customHeight="1">
      <c r="E188" s="29"/>
      <c r="F188" s="29"/>
      <c r="G188" s="29" t="s">
        <v>37</v>
      </c>
      <c r="H188" s="29"/>
      <c r="I188" s="29"/>
      <c r="J188" s="29"/>
      <c r="K188" s="29"/>
      <c r="L188" s="29"/>
      <c r="M188" s="29"/>
      <c r="N188" s="29"/>
      <c r="P188" s="29"/>
      <c r="Q188" s="29"/>
      <c r="R188" s="29"/>
      <c r="S188" s="29"/>
      <c r="T188" s="29"/>
      <c r="U188" s="29"/>
      <c r="V188" s="29"/>
      <c r="W188" s="29"/>
      <c r="X188" s="29"/>
      <c r="Y188" s="29"/>
      <c r="Z188" s="29"/>
      <c r="AA188" s="29">
        <v>233683.16095262766</v>
      </c>
      <c r="AB188" s="29">
        <v>502141.81478706002</v>
      </c>
      <c r="AC188" s="29">
        <v>691926.79182312638</v>
      </c>
      <c r="AD188" s="29">
        <v>661652.06663217768</v>
      </c>
      <c r="AE188" s="29">
        <v>475219.4860778898</v>
      </c>
      <c r="AF188" s="29">
        <v>279241.98119123839</v>
      </c>
      <c r="AG188" s="29">
        <v>202580.31771161966</v>
      </c>
      <c r="AH188" s="29">
        <v>253755.68868994154</v>
      </c>
      <c r="AI188" s="29">
        <v>296707.21846787445</v>
      </c>
      <c r="AJ188" s="29">
        <v>368215.05701544695</v>
      </c>
      <c r="AK188" s="29">
        <v>469242.59837581962</v>
      </c>
      <c r="AL188" s="29">
        <v>478191.05767968297</v>
      </c>
      <c r="AM188" s="29">
        <v>679462.68809718266</v>
      </c>
      <c r="AN188" s="29">
        <v>1601340.4809906408</v>
      </c>
      <c r="AO188" s="29">
        <v>3082687.5816490352</v>
      </c>
      <c r="AP188" s="29">
        <v>4882325.6257451177</v>
      </c>
      <c r="AQ188" s="29">
        <v>7143610.2487493753</v>
      </c>
      <c r="AR188" s="29"/>
      <c r="AS188" s="29"/>
      <c r="AT188" s="29"/>
      <c r="AU188" s="29"/>
      <c r="AV188" s="29"/>
      <c r="AW188" s="29"/>
      <c r="AX188" s="29"/>
      <c r="AY188" s="29"/>
      <c r="AZ188" s="29"/>
      <c r="BA188" s="29"/>
      <c r="BB188" s="29"/>
      <c r="BC188" s="29"/>
      <c r="BD188" s="29"/>
      <c r="BE188" s="29"/>
      <c r="BF188" s="29"/>
      <c r="BG188" s="29"/>
      <c r="BH188" s="29"/>
      <c r="BI188" s="29"/>
      <c r="BJ188" s="29"/>
      <c r="BK188" s="29"/>
      <c r="BL188" s="29"/>
      <c r="BM188" s="29"/>
      <c r="BN188" s="29"/>
      <c r="BO188" s="29"/>
      <c r="BP188" s="29"/>
      <c r="BQ188" s="29"/>
      <c r="BR188" s="29"/>
      <c r="BS188" s="29"/>
      <c r="BT188" s="29"/>
      <c r="BU188" s="29"/>
      <c r="BV188" s="29"/>
      <c r="BW188" s="29"/>
      <c r="BX188" s="29"/>
      <c r="BY188" s="29"/>
      <c r="BZ188" s="29"/>
      <c r="CA188" s="29"/>
      <c r="CB188" s="29"/>
      <c r="CC188" s="29"/>
      <c r="CD188" s="29"/>
      <c r="CE188" s="29"/>
      <c r="CF188" s="29"/>
      <c r="CG188" s="29"/>
      <c r="CH188" s="29"/>
      <c r="CI188" s="29"/>
      <c r="CJ188" s="29"/>
      <c r="CK188" s="29"/>
      <c r="CL188" s="29"/>
      <c r="CM188" s="29"/>
      <c r="CN188" s="29"/>
      <c r="CO188" s="29"/>
      <c r="CP188" s="29"/>
      <c r="CQ188" s="29"/>
      <c r="CR188" s="29"/>
      <c r="CS188" s="29"/>
      <c r="CT188" s="29"/>
      <c r="CU188" s="29"/>
      <c r="CV188" s="29"/>
      <c r="CW188" s="29"/>
      <c r="CX188" s="29"/>
      <c r="CY188" s="29"/>
      <c r="CZ188" s="29"/>
      <c r="DA188" s="29"/>
      <c r="DB188" s="29"/>
      <c r="DC188" s="29"/>
      <c r="DD188" s="29"/>
      <c r="DE188" s="29"/>
      <c r="DF188" s="29"/>
      <c r="DG188" s="29"/>
      <c r="DH188" s="29"/>
      <c r="DI188" s="29"/>
      <c r="DJ188" s="29"/>
      <c r="DK188" s="29"/>
      <c r="DL188" s="29"/>
      <c r="DM188" s="29"/>
      <c r="DN188" s="29"/>
      <c r="DO188" s="29"/>
      <c r="DP188" s="29"/>
      <c r="DQ188" s="29"/>
      <c r="DR188" s="29"/>
      <c r="DS188" s="29"/>
      <c r="DT188" s="29"/>
      <c r="DU188" s="29"/>
      <c r="DV188" s="29"/>
      <c r="DW188" s="29"/>
      <c r="DX188" s="29"/>
      <c r="DY188" s="29"/>
      <c r="DZ188" s="29"/>
      <c r="EA188" s="29"/>
      <c r="EB188" s="29"/>
      <c r="EC188" s="29"/>
      <c r="ED188" s="29"/>
      <c r="EE188" s="29"/>
      <c r="EF188" s="29"/>
      <c r="EG188" s="29"/>
      <c r="EH188" s="29"/>
      <c r="EI188" s="29"/>
      <c r="EJ188" s="29"/>
      <c r="EK188" s="29"/>
      <c r="EL188" s="29"/>
      <c r="EM188" s="29"/>
      <c r="EN188" s="29"/>
      <c r="EO188" s="29"/>
      <c r="EP188" s="29"/>
      <c r="EQ188" s="29"/>
      <c r="ER188" s="29"/>
      <c r="ES188" s="29"/>
      <c r="ET188" s="29"/>
      <c r="EU188" s="29"/>
      <c r="EV188" s="29"/>
      <c r="EW188" s="29"/>
      <c r="EX188" s="29"/>
      <c r="EY188" s="29"/>
      <c r="EZ188" s="29"/>
      <c r="FA188" s="29"/>
      <c r="FB188" s="29"/>
      <c r="FC188" s="29"/>
      <c r="FD188" s="29"/>
      <c r="FE188" s="29"/>
      <c r="FF188" s="29"/>
      <c r="FG188" s="29"/>
      <c r="FH188" s="29"/>
      <c r="FI188" s="29"/>
      <c r="FJ188" s="29"/>
      <c r="FK188" s="29"/>
      <c r="FL188" s="29"/>
      <c r="FM188" s="29"/>
      <c r="FN188" s="29"/>
      <c r="FO188" s="29"/>
      <c r="FP188" s="29"/>
      <c r="FQ188" s="29"/>
      <c r="FR188" s="29"/>
      <c r="FS188" s="29"/>
      <c r="FT188" s="29"/>
      <c r="FU188" s="29"/>
      <c r="FV188" s="29"/>
      <c r="FW188" s="29"/>
      <c r="FX188" s="29"/>
      <c r="FY188" s="29"/>
      <c r="FZ188" s="29"/>
      <c r="GA188" s="29"/>
      <c r="GB188" s="29"/>
      <c r="GC188" s="29"/>
      <c r="GD188" s="29"/>
      <c r="GE188" s="29"/>
      <c r="GF188" s="29"/>
      <c r="GG188" s="29"/>
      <c r="GH188" s="29"/>
      <c r="GI188" s="29"/>
      <c r="GJ188" s="29"/>
      <c r="GK188" s="29"/>
      <c r="GL188" s="29"/>
      <c r="GM188" s="29"/>
      <c r="GN188" s="29"/>
      <c r="GO188" s="29"/>
      <c r="GP188" s="29"/>
      <c r="GQ188" s="29"/>
      <c r="GR188" s="29"/>
      <c r="GS188" s="29"/>
      <c r="GT188" s="29"/>
      <c r="GU188" s="29"/>
      <c r="GV188" s="29"/>
      <c r="GW188" s="29"/>
      <c r="GX188" s="29"/>
      <c r="GY188" s="29"/>
      <c r="GZ188" s="29"/>
      <c r="HA188" s="29"/>
      <c r="HB188" s="29"/>
      <c r="HC188" s="29"/>
      <c r="HD188" s="29"/>
      <c r="HE188" s="29"/>
      <c r="HF188" s="29"/>
      <c r="HG188" s="29"/>
      <c r="HH188" s="29"/>
      <c r="HI188" s="29"/>
      <c r="HJ188" s="29"/>
      <c r="HK188" s="29"/>
      <c r="HL188" s="29"/>
      <c r="HM188" s="29"/>
      <c r="HN188" s="29"/>
      <c r="HO188" s="29"/>
      <c r="HP188" s="29"/>
      <c r="HQ188" s="29"/>
      <c r="HR188" s="29"/>
      <c r="HS188" s="29"/>
      <c r="HT188" s="29"/>
      <c r="HU188" s="29"/>
      <c r="HV188" s="29"/>
      <c r="HW188" s="29"/>
      <c r="HX188" s="29"/>
      <c r="HY188" s="29"/>
      <c r="HZ188" s="29"/>
      <c r="IA188" s="29"/>
      <c r="IB188" s="29"/>
      <c r="IC188" s="29"/>
      <c r="ID188" s="29"/>
      <c r="IE188" s="29"/>
      <c r="IF188" s="29"/>
      <c r="IG188" s="29"/>
      <c r="IH188" s="29"/>
      <c r="II188" s="29"/>
      <c r="IJ188" s="29"/>
      <c r="IK188" s="29"/>
      <c r="IL188" s="29"/>
      <c r="IM188" s="29"/>
      <c r="IN188" s="29"/>
      <c r="IO188" s="29"/>
      <c r="IP188" s="29"/>
      <c r="IQ188" s="29"/>
      <c r="IR188" s="29"/>
      <c r="IS188" s="29"/>
      <c r="IT188" s="29"/>
      <c r="IU188" s="29"/>
      <c r="IV188" s="29"/>
    </row>
    <row r="189" spans="1:256" s="29" customFormat="1" ht="15" customHeight="1">
      <c r="A189" s="207"/>
      <c r="B189" s="207"/>
      <c r="C189" s="1112"/>
      <c r="E189" s="5"/>
      <c r="F189" s="5" t="s">
        <v>1222</v>
      </c>
      <c r="G189" s="5"/>
      <c r="H189" s="5"/>
      <c r="I189" s="5"/>
      <c r="J189" s="5"/>
      <c r="K189" s="5"/>
      <c r="L189" s="5"/>
      <c r="M189" s="5"/>
      <c r="N189" s="5"/>
      <c r="O189" s="5"/>
      <c r="P189" s="5"/>
      <c r="Q189" s="5"/>
      <c r="R189" s="5"/>
      <c r="S189" s="5"/>
      <c r="T189" s="5"/>
      <c r="U189" s="5"/>
      <c r="V189" s="5"/>
      <c r="W189" s="5"/>
      <c r="X189" s="5"/>
      <c r="Y189" s="5"/>
      <c r="Z189" s="5"/>
      <c r="AA189" s="5"/>
      <c r="AB189" s="5"/>
      <c r="AC189" s="5"/>
      <c r="AD189" s="5"/>
      <c r="AE189" s="5"/>
      <c r="AF189" s="5"/>
      <c r="AG189" s="5"/>
      <c r="AH189" s="5"/>
      <c r="AI189" s="5"/>
      <c r="AJ189" s="5"/>
      <c r="AK189" s="5"/>
      <c r="AL189" s="5"/>
      <c r="AM189" s="5"/>
      <c r="AN189" s="5"/>
      <c r="AO189" s="5"/>
      <c r="AP189" s="5"/>
      <c r="AQ189" s="5"/>
      <c r="AR189" s="5"/>
      <c r="AS189" s="5"/>
      <c r="AT189" s="5"/>
      <c r="AU189" s="5"/>
      <c r="AV189" s="5"/>
      <c r="AW189" s="5"/>
      <c r="AX189" s="5"/>
      <c r="AY189" s="5"/>
      <c r="AZ189" s="5"/>
      <c r="BA189" s="5"/>
      <c r="BB189" s="5"/>
      <c r="BC189" s="5"/>
      <c r="BD189" s="5"/>
      <c r="BE189" s="5"/>
      <c r="BF189" s="5"/>
      <c r="BG189" s="5"/>
      <c r="BH189" s="5"/>
      <c r="BI189" s="5"/>
      <c r="BJ189" s="5"/>
      <c r="BK189" s="5"/>
      <c r="BL189" s="5"/>
      <c r="BM189" s="5"/>
      <c r="BN189" s="5"/>
      <c r="BO189" s="5"/>
      <c r="BP189" s="5"/>
      <c r="BQ189" s="5"/>
      <c r="BR189" s="5"/>
      <c r="BS189" s="5"/>
      <c r="BT189" s="5"/>
      <c r="BU189" s="5"/>
      <c r="BV189" s="5"/>
      <c r="BW189" s="5"/>
      <c r="BX189" s="5"/>
      <c r="BY189" s="5"/>
      <c r="BZ189" s="5"/>
      <c r="CA189" s="5"/>
      <c r="CB189" s="5"/>
      <c r="CC189" s="5"/>
      <c r="CD189" s="5"/>
      <c r="CE189" s="5"/>
      <c r="CF189" s="5"/>
      <c r="CG189" s="5"/>
      <c r="CH189" s="5"/>
      <c r="CI189" s="5"/>
      <c r="CJ189" s="5"/>
      <c r="CK189" s="5"/>
      <c r="CL189" s="5"/>
      <c r="CM189" s="5"/>
      <c r="CN189" s="5"/>
      <c r="CO189" s="5"/>
      <c r="CP189" s="5"/>
      <c r="CQ189" s="5"/>
      <c r="CR189" s="5"/>
      <c r="CS189" s="5"/>
      <c r="CT189" s="5"/>
      <c r="CU189" s="5"/>
      <c r="CV189" s="5"/>
      <c r="CW189" s="5"/>
      <c r="CX189" s="5"/>
      <c r="CY189" s="5"/>
      <c r="CZ189" s="5"/>
      <c r="DA189" s="5"/>
      <c r="DB189" s="5"/>
      <c r="DC189" s="5"/>
      <c r="DD189" s="5"/>
      <c r="DE189" s="5"/>
      <c r="DF189" s="5"/>
      <c r="DG189" s="5"/>
      <c r="DH189" s="5"/>
      <c r="DI189" s="5"/>
      <c r="DJ189" s="5"/>
      <c r="DK189" s="5"/>
      <c r="DL189" s="5"/>
      <c r="DM189" s="5"/>
      <c r="DN189" s="5"/>
      <c r="DO189" s="5"/>
      <c r="DP189" s="5"/>
      <c r="DQ189" s="5"/>
      <c r="DR189" s="5"/>
      <c r="DS189" s="5"/>
      <c r="DT189" s="5"/>
      <c r="DU189" s="5"/>
      <c r="DV189" s="5"/>
      <c r="DW189" s="5"/>
      <c r="DX189" s="5"/>
      <c r="DY189" s="5"/>
      <c r="DZ189" s="5"/>
      <c r="EA189" s="5"/>
      <c r="EB189" s="5"/>
      <c r="EC189" s="5"/>
      <c r="ED189" s="5"/>
      <c r="EE189" s="5"/>
      <c r="EF189" s="5"/>
      <c r="EG189" s="5"/>
      <c r="EH189" s="5"/>
      <c r="EI189" s="5"/>
      <c r="EJ189" s="5"/>
      <c r="EK189" s="5"/>
      <c r="EL189" s="5"/>
      <c r="EM189" s="5"/>
      <c r="EN189" s="5"/>
      <c r="EO189" s="5"/>
      <c r="EP189" s="5"/>
      <c r="EQ189" s="5"/>
      <c r="ER189" s="5"/>
      <c r="ES189" s="5"/>
      <c r="ET189" s="5"/>
      <c r="EU189" s="5"/>
      <c r="EV189" s="5"/>
      <c r="EW189" s="5"/>
      <c r="EX189" s="5"/>
      <c r="EY189" s="5"/>
      <c r="EZ189" s="5"/>
      <c r="FA189" s="5"/>
      <c r="FB189" s="5"/>
      <c r="FC189" s="5"/>
      <c r="FD189" s="5"/>
      <c r="FE189" s="5"/>
      <c r="FF189" s="5"/>
      <c r="FG189" s="5"/>
      <c r="FH189" s="5"/>
      <c r="FI189" s="5"/>
      <c r="FJ189" s="5"/>
      <c r="FK189" s="5"/>
      <c r="FL189" s="5"/>
      <c r="FM189" s="5"/>
      <c r="FN189" s="5"/>
      <c r="FO189" s="5"/>
      <c r="FP189" s="5"/>
      <c r="FQ189" s="5"/>
      <c r="FR189" s="5"/>
      <c r="FS189" s="5"/>
      <c r="FT189" s="5"/>
      <c r="FU189" s="5"/>
      <c r="FV189" s="5"/>
      <c r="FW189" s="5"/>
      <c r="FX189" s="5"/>
      <c r="FY189" s="5"/>
      <c r="FZ189" s="5"/>
      <c r="GA189" s="5"/>
      <c r="GB189" s="5"/>
      <c r="GC189" s="5"/>
      <c r="GD189" s="5"/>
      <c r="GE189" s="5"/>
      <c r="GF189" s="5"/>
      <c r="GG189" s="5"/>
      <c r="GH189" s="5"/>
      <c r="GI189" s="5"/>
      <c r="GJ189" s="5"/>
      <c r="GK189" s="5"/>
      <c r="GL189" s="5"/>
      <c r="GM189" s="5"/>
      <c r="GN189" s="5"/>
      <c r="GO189" s="5"/>
      <c r="GP189" s="5"/>
      <c r="GQ189" s="5"/>
      <c r="GR189" s="5"/>
      <c r="GS189" s="5"/>
      <c r="GT189" s="5"/>
      <c r="GU189" s="5"/>
      <c r="GV189" s="5"/>
      <c r="GW189" s="5"/>
      <c r="GX189" s="5"/>
      <c r="GY189" s="5"/>
      <c r="GZ189" s="5"/>
      <c r="HA189" s="5"/>
      <c r="HB189" s="5"/>
      <c r="HC189" s="5"/>
      <c r="HD189" s="5"/>
      <c r="HE189" s="5"/>
      <c r="HF189" s="5"/>
      <c r="HG189" s="5"/>
      <c r="HH189" s="5"/>
      <c r="HI189" s="5"/>
      <c r="HJ189" s="5"/>
      <c r="HK189" s="5"/>
      <c r="HL189" s="5"/>
      <c r="HM189" s="5"/>
      <c r="HN189" s="5"/>
      <c r="HO189" s="5"/>
      <c r="HP189" s="5"/>
      <c r="HQ189" s="5"/>
      <c r="HR189" s="5"/>
      <c r="HS189" s="5"/>
      <c r="HT189" s="5"/>
      <c r="HU189" s="5"/>
      <c r="HV189" s="5"/>
      <c r="HW189" s="5"/>
      <c r="HX189" s="5"/>
      <c r="HY189" s="5"/>
      <c r="HZ189" s="5"/>
      <c r="IA189" s="5"/>
      <c r="IB189" s="5"/>
      <c r="IC189" s="5"/>
      <c r="ID189" s="5"/>
      <c r="IE189" s="5"/>
      <c r="IF189" s="5"/>
      <c r="IG189" s="5"/>
      <c r="IH189" s="5"/>
      <c r="II189" s="5"/>
      <c r="IJ189" s="5"/>
      <c r="IK189" s="5"/>
      <c r="IL189" s="5"/>
      <c r="IM189" s="5"/>
      <c r="IN189" s="5"/>
      <c r="IO189" s="5"/>
      <c r="IP189" s="5"/>
      <c r="IQ189" s="5"/>
      <c r="IR189" s="5"/>
      <c r="IS189" s="5"/>
      <c r="IT189" s="5"/>
      <c r="IU189" s="5"/>
      <c r="IV189" s="5"/>
    </row>
    <row r="190" spans="1:256" s="29" customFormat="1" ht="15" customHeight="1">
      <c r="A190" s="207"/>
      <c r="B190" s="207"/>
      <c r="C190" s="1112"/>
      <c r="E190" s="5"/>
      <c r="F190" s="5"/>
      <c r="G190" s="5" t="s">
        <v>1267</v>
      </c>
      <c r="H190" s="5"/>
      <c r="I190" s="5"/>
      <c r="J190" s="5"/>
      <c r="K190" s="5"/>
      <c r="L190" s="5"/>
      <c r="M190" s="5"/>
      <c r="N190" s="5"/>
      <c r="O190" s="5"/>
      <c r="P190" s="5"/>
      <c r="Q190" s="5"/>
      <c r="R190" s="5"/>
      <c r="S190" s="5"/>
      <c r="T190" s="5"/>
      <c r="U190" s="5"/>
      <c r="V190" s="5"/>
      <c r="W190" s="5"/>
      <c r="X190" s="5"/>
      <c r="Y190" s="5"/>
      <c r="Z190" s="5"/>
      <c r="AA190" s="5">
        <v>14077176.873755472</v>
      </c>
      <c r="AB190" s="5">
        <v>-9460909.8586260527</v>
      </c>
      <c r="AC190" s="5">
        <v>-8863863.232505843</v>
      </c>
      <c r="AD190" s="5">
        <v>-7365925.4464114308</v>
      </c>
      <c r="AE190" s="5">
        <v>-7363025.2117044628</v>
      </c>
      <c r="AF190" s="5">
        <v>-8120014.2387723327</v>
      </c>
      <c r="AG190" s="5">
        <v>2063423.403611958</v>
      </c>
      <c r="AH190" s="5">
        <v>1979644.1321667284</v>
      </c>
      <c r="AI190" s="5">
        <v>1413705.6831332296</v>
      </c>
      <c r="AJ190" s="5">
        <v>4235711.5083486289</v>
      </c>
      <c r="AK190" s="5">
        <v>3745885.2028249502</v>
      </c>
      <c r="AL190" s="5">
        <v>-3038919.6329610199</v>
      </c>
      <c r="AM190" s="5">
        <v>18940217.059001431</v>
      </c>
      <c r="AN190" s="5">
        <v>53891969.697040617</v>
      </c>
      <c r="AO190" s="5">
        <v>63140623.470265418</v>
      </c>
      <c r="AP190" s="5">
        <v>79038280.427067205</v>
      </c>
      <c r="AQ190" s="5">
        <v>99612626.711388186</v>
      </c>
      <c r="AR190" s="5"/>
      <c r="AS190" s="5"/>
      <c r="AT190" s="5"/>
      <c r="AU190" s="5"/>
      <c r="AV190" s="5"/>
      <c r="AW190" s="5"/>
      <c r="AX190" s="5"/>
      <c r="AY190" s="5"/>
      <c r="AZ190" s="5"/>
      <c r="BA190" s="5"/>
      <c r="BB190" s="5"/>
      <c r="BC190" s="5"/>
      <c r="BD190" s="5"/>
      <c r="BE190" s="5"/>
      <c r="BF190" s="5"/>
      <c r="BG190" s="5"/>
      <c r="BH190" s="5"/>
      <c r="BI190" s="5"/>
      <c r="BJ190" s="5"/>
      <c r="BK190" s="5"/>
      <c r="BL190" s="5"/>
      <c r="BM190" s="5"/>
      <c r="BN190" s="5"/>
      <c r="BO190" s="5"/>
      <c r="BP190" s="5"/>
      <c r="BQ190" s="5"/>
      <c r="BR190" s="5"/>
      <c r="BS190" s="5"/>
      <c r="BT190" s="5"/>
      <c r="BU190" s="5"/>
      <c r="BV190" s="5"/>
      <c r="BW190" s="5"/>
      <c r="BX190" s="5"/>
      <c r="BY190" s="5"/>
      <c r="BZ190" s="5"/>
      <c r="CA190" s="5"/>
      <c r="CB190" s="5"/>
      <c r="CC190" s="5"/>
      <c r="CD190" s="5"/>
      <c r="CE190" s="5"/>
      <c r="CF190" s="5"/>
      <c r="CG190" s="5"/>
      <c r="CH190" s="5"/>
      <c r="CI190" s="5"/>
      <c r="CJ190" s="5"/>
      <c r="CK190" s="5"/>
      <c r="CL190" s="5"/>
      <c r="CM190" s="5"/>
      <c r="CN190" s="5"/>
      <c r="CO190" s="5"/>
      <c r="CP190" s="5"/>
      <c r="CQ190" s="5"/>
      <c r="CR190" s="5"/>
      <c r="CS190" s="5"/>
      <c r="CT190" s="5"/>
      <c r="CU190" s="5"/>
      <c r="CV190" s="5"/>
      <c r="CW190" s="5"/>
      <c r="CX190" s="5"/>
      <c r="CY190" s="5"/>
      <c r="CZ190" s="5"/>
      <c r="DA190" s="5"/>
      <c r="DB190" s="5"/>
      <c r="DC190" s="5"/>
      <c r="DD190" s="5"/>
      <c r="DE190" s="5"/>
      <c r="DF190" s="5"/>
      <c r="DG190" s="5"/>
      <c r="DH190" s="5"/>
      <c r="DI190" s="5"/>
      <c r="DJ190" s="5"/>
      <c r="DK190" s="5"/>
      <c r="DL190" s="5"/>
      <c r="DM190" s="5"/>
      <c r="DN190" s="5"/>
      <c r="DO190" s="5"/>
      <c r="DP190" s="5"/>
      <c r="DQ190" s="5"/>
      <c r="DR190" s="5"/>
      <c r="DS190" s="5"/>
      <c r="DT190" s="5"/>
      <c r="DU190" s="5"/>
      <c r="DV190" s="5"/>
      <c r="DW190" s="5"/>
      <c r="DX190" s="5"/>
      <c r="DY190" s="5"/>
      <c r="DZ190" s="5"/>
      <c r="EA190" s="5"/>
      <c r="EB190" s="5"/>
      <c r="EC190" s="5"/>
      <c r="ED190" s="5"/>
      <c r="EE190" s="5"/>
      <c r="EF190" s="5"/>
      <c r="EG190" s="5"/>
      <c r="EH190" s="5"/>
      <c r="EI190" s="5"/>
      <c r="EJ190" s="5"/>
      <c r="EK190" s="5"/>
      <c r="EL190" s="5"/>
      <c r="EM190" s="5"/>
      <c r="EN190" s="5"/>
      <c r="EO190" s="5"/>
      <c r="EP190" s="5"/>
      <c r="EQ190" s="5"/>
      <c r="ER190" s="5"/>
      <c r="ES190" s="5"/>
      <c r="ET190" s="5"/>
      <c r="EU190" s="5"/>
      <c r="EV190" s="5"/>
      <c r="EW190" s="5"/>
      <c r="EX190" s="5"/>
      <c r="EY190" s="5"/>
      <c r="EZ190" s="5"/>
      <c r="FA190" s="5"/>
      <c r="FB190" s="5"/>
      <c r="FC190" s="5"/>
      <c r="FD190" s="5"/>
      <c r="FE190" s="5"/>
      <c r="FF190" s="5"/>
      <c r="FG190" s="5"/>
      <c r="FH190" s="5"/>
      <c r="FI190" s="5"/>
      <c r="FJ190" s="5"/>
      <c r="FK190" s="5"/>
      <c r="FL190" s="5"/>
      <c r="FM190" s="5"/>
      <c r="FN190" s="5"/>
      <c r="FO190" s="5"/>
      <c r="FP190" s="5"/>
      <c r="FQ190" s="5"/>
      <c r="FR190" s="5"/>
      <c r="FS190" s="5"/>
      <c r="FT190" s="5"/>
      <c r="FU190" s="5"/>
      <c r="FV190" s="5"/>
      <c r="FW190" s="5"/>
      <c r="FX190" s="5"/>
      <c r="FY190" s="5"/>
      <c r="FZ190" s="5"/>
      <c r="GA190" s="5"/>
      <c r="GB190" s="5"/>
      <c r="GC190" s="5"/>
      <c r="GD190" s="5"/>
      <c r="GE190" s="5"/>
      <c r="GF190" s="5"/>
      <c r="GG190" s="5"/>
      <c r="GH190" s="5"/>
      <c r="GI190" s="5"/>
      <c r="GJ190" s="5"/>
      <c r="GK190" s="5"/>
      <c r="GL190" s="5"/>
      <c r="GM190" s="5"/>
      <c r="GN190" s="5"/>
      <c r="GO190" s="5"/>
      <c r="GP190" s="5"/>
      <c r="GQ190" s="5"/>
      <c r="GR190" s="5"/>
      <c r="GS190" s="5"/>
      <c r="GT190" s="5"/>
      <c r="GU190" s="5"/>
      <c r="GV190" s="5"/>
      <c r="GW190" s="5"/>
      <c r="GX190" s="5"/>
      <c r="GY190" s="5"/>
      <c r="GZ190" s="5"/>
      <c r="HA190" s="5"/>
      <c r="HB190" s="5"/>
      <c r="HC190" s="5"/>
      <c r="HD190" s="5"/>
      <c r="HE190" s="5"/>
      <c r="HF190" s="5"/>
      <c r="HG190" s="5"/>
      <c r="HH190" s="5"/>
      <c r="HI190" s="5"/>
      <c r="HJ190" s="5"/>
      <c r="HK190" s="5"/>
      <c r="HL190" s="5"/>
      <c r="HM190" s="5"/>
      <c r="HN190" s="5"/>
      <c r="HO190" s="5"/>
      <c r="HP190" s="5"/>
      <c r="HQ190" s="5"/>
      <c r="HR190" s="5"/>
      <c r="HS190" s="5"/>
      <c r="HT190" s="5"/>
      <c r="HU190" s="5"/>
      <c r="HV190" s="5"/>
      <c r="HW190" s="5"/>
      <c r="HX190" s="5"/>
      <c r="HY190" s="5"/>
      <c r="HZ190" s="5"/>
      <c r="IA190" s="5"/>
      <c r="IB190" s="5"/>
      <c r="IC190" s="5"/>
      <c r="ID190" s="5"/>
      <c r="IE190" s="5"/>
      <c r="IF190" s="5"/>
      <c r="IG190" s="5"/>
      <c r="IH190" s="5"/>
      <c r="II190" s="5"/>
      <c r="IJ190" s="5"/>
      <c r="IK190" s="5"/>
      <c r="IL190" s="5"/>
      <c r="IM190" s="5"/>
      <c r="IN190" s="5"/>
      <c r="IO190" s="5"/>
      <c r="IP190" s="5"/>
      <c r="IQ190" s="5"/>
      <c r="IR190" s="5"/>
      <c r="IS190" s="5"/>
      <c r="IT190" s="5"/>
      <c r="IU190" s="5"/>
      <c r="IV190" s="5"/>
    </row>
    <row r="191" spans="1:256" s="29" customFormat="1" ht="15" customHeight="1">
      <c r="A191" s="207"/>
      <c r="B191" s="207"/>
      <c r="C191" s="1112"/>
      <c r="E191" s="5"/>
      <c r="F191" s="5"/>
      <c r="G191" s="5" t="s">
        <v>1268</v>
      </c>
      <c r="H191" s="5"/>
      <c r="I191" s="5"/>
      <c r="J191" s="5"/>
      <c r="K191" s="5"/>
      <c r="L191" s="5"/>
      <c r="M191" s="5"/>
      <c r="N191" s="5"/>
      <c r="O191" s="5"/>
      <c r="P191" s="5"/>
      <c r="Q191" s="5"/>
      <c r="R191" s="5"/>
      <c r="S191" s="5"/>
      <c r="T191" s="5"/>
      <c r="U191" s="5"/>
      <c r="V191" s="5"/>
      <c r="W191" s="5"/>
      <c r="X191" s="5"/>
      <c r="Y191" s="5"/>
      <c r="Z191" s="5"/>
      <c r="AA191" s="5">
        <v>-233683.16095262766</v>
      </c>
      <c r="AB191" s="5">
        <v>-502141.81478706002</v>
      </c>
      <c r="AC191" s="5">
        <v>-691926.79182312638</v>
      </c>
      <c r="AD191" s="5">
        <v>-661652.06663217768</v>
      </c>
      <c r="AE191" s="5">
        <v>-475219.4860778898</v>
      </c>
      <c r="AF191" s="5">
        <v>-279241.98119123839</v>
      </c>
      <c r="AG191" s="5">
        <v>-202580.31771161966</v>
      </c>
      <c r="AH191" s="5">
        <v>-253755.68868994154</v>
      </c>
      <c r="AI191" s="5">
        <v>-296707.21846787445</v>
      </c>
      <c r="AJ191" s="5">
        <v>-368215.05701544695</v>
      </c>
      <c r="AK191" s="5">
        <v>-469242.59837581962</v>
      </c>
      <c r="AL191" s="5">
        <v>-478191.05767968297</v>
      </c>
      <c r="AM191" s="5">
        <v>-679462.68809718266</v>
      </c>
      <c r="AN191" s="5">
        <v>-1601340.4809906408</v>
      </c>
      <c r="AO191" s="5">
        <v>-3082687.5816490352</v>
      </c>
      <c r="AP191" s="5">
        <v>-4882325.6257451177</v>
      </c>
      <c r="AQ191" s="5">
        <v>-7143610.2487493753</v>
      </c>
      <c r="AR191" s="5"/>
      <c r="AS191" s="5"/>
      <c r="AT191" s="5"/>
      <c r="AU191" s="5"/>
      <c r="AV191" s="5"/>
      <c r="AW191" s="5"/>
      <c r="AX191" s="5"/>
      <c r="AY191" s="5"/>
      <c r="AZ191" s="5"/>
      <c r="BA191" s="5"/>
      <c r="BB191" s="5"/>
      <c r="BC191" s="5"/>
      <c r="BD191" s="5"/>
      <c r="BE191" s="5"/>
      <c r="BF191" s="5"/>
      <c r="BG191" s="5"/>
      <c r="BH191" s="5"/>
      <c r="BI191" s="5"/>
      <c r="BJ191" s="5"/>
      <c r="BK191" s="5"/>
      <c r="BL191" s="5"/>
      <c r="BM191" s="5"/>
      <c r="BN191" s="5"/>
      <c r="BO191" s="5"/>
      <c r="BP191" s="5"/>
      <c r="BQ191" s="5"/>
      <c r="BR191" s="5"/>
      <c r="BS191" s="5"/>
      <c r="BT191" s="5"/>
      <c r="BU191" s="5"/>
      <c r="BV191" s="5"/>
      <c r="BW191" s="5"/>
      <c r="BX191" s="5"/>
      <c r="BY191" s="5"/>
      <c r="BZ191" s="5"/>
      <c r="CA191" s="5"/>
      <c r="CB191" s="5"/>
      <c r="CC191" s="5"/>
      <c r="CD191" s="5"/>
      <c r="CE191" s="5"/>
      <c r="CF191" s="5"/>
      <c r="CG191" s="5"/>
      <c r="CH191" s="5"/>
      <c r="CI191" s="5"/>
      <c r="CJ191" s="5"/>
      <c r="CK191" s="5"/>
      <c r="CL191" s="5"/>
      <c r="CM191" s="5"/>
      <c r="CN191" s="5"/>
      <c r="CO191" s="5"/>
      <c r="CP191" s="5"/>
      <c r="CQ191" s="5"/>
      <c r="CR191" s="5"/>
      <c r="CS191" s="5"/>
      <c r="CT191" s="5"/>
      <c r="CU191" s="5"/>
      <c r="CV191" s="5"/>
      <c r="CW191" s="5"/>
      <c r="CX191" s="5"/>
      <c r="CY191" s="5"/>
      <c r="CZ191" s="5"/>
      <c r="DA191" s="5"/>
      <c r="DB191" s="5"/>
      <c r="DC191" s="5"/>
      <c r="DD191" s="5"/>
      <c r="DE191" s="5"/>
      <c r="DF191" s="5"/>
      <c r="DG191" s="5"/>
      <c r="DH191" s="5"/>
      <c r="DI191" s="5"/>
      <c r="DJ191" s="5"/>
      <c r="DK191" s="5"/>
      <c r="DL191" s="5"/>
      <c r="DM191" s="5"/>
      <c r="DN191" s="5"/>
      <c r="DO191" s="5"/>
      <c r="DP191" s="5"/>
      <c r="DQ191" s="5"/>
      <c r="DR191" s="5"/>
      <c r="DS191" s="5"/>
      <c r="DT191" s="5"/>
      <c r="DU191" s="5"/>
      <c r="DV191" s="5"/>
      <c r="DW191" s="5"/>
      <c r="DX191" s="5"/>
      <c r="DY191" s="5"/>
      <c r="DZ191" s="5"/>
      <c r="EA191" s="5"/>
      <c r="EB191" s="5"/>
      <c r="EC191" s="5"/>
      <c r="ED191" s="5"/>
      <c r="EE191" s="5"/>
      <c r="EF191" s="5"/>
      <c r="EG191" s="5"/>
      <c r="EH191" s="5"/>
      <c r="EI191" s="5"/>
      <c r="EJ191" s="5"/>
      <c r="EK191" s="5"/>
      <c r="EL191" s="5"/>
      <c r="EM191" s="5"/>
      <c r="EN191" s="5"/>
      <c r="EO191" s="5"/>
      <c r="EP191" s="5"/>
      <c r="EQ191" s="5"/>
      <c r="ER191" s="5"/>
      <c r="ES191" s="5"/>
      <c r="ET191" s="5"/>
      <c r="EU191" s="5"/>
      <c r="EV191" s="5"/>
      <c r="EW191" s="5"/>
      <c r="EX191" s="5"/>
      <c r="EY191" s="5"/>
      <c r="EZ191" s="5"/>
      <c r="FA191" s="5"/>
      <c r="FB191" s="5"/>
      <c r="FC191" s="5"/>
      <c r="FD191" s="5"/>
      <c r="FE191" s="5"/>
      <c r="FF191" s="5"/>
      <c r="FG191" s="5"/>
      <c r="FH191" s="5"/>
      <c r="FI191" s="5"/>
      <c r="FJ191" s="5"/>
      <c r="FK191" s="5"/>
      <c r="FL191" s="5"/>
      <c r="FM191" s="5"/>
      <c r="FN191" s="5"/>
      <c r="FO191" s="5"/>
      <c r="FP191" s="5"/>
      <c r="FQ191" s="5"/>
      <c r="FR191" s="5"/>
      <c r="FS191" s="5"/>
      <c r="FT191" s="5"/>
      <c r="FU191" s="5"/>
      <c r="FV191" s="5"/>
      <c r="FW191" s="5"/>
      <c r="FX191" s="5"/>
      <c r="FY191" s="5"/>
      <c r="FZ191" s="5"/>
      <c r="GA191" s="5"/>
      <c r="GB191" s="5"/>
      <c r="GC191" s="5"/>
      <c r="GD191" s="5"/>
      <c r="GE191" s="5"/>
      <c r="GF191" s="5"/>
      <c r="GG191" s="5"/>
      <c r="GH191" s="5"/>
      <c r="GI191" s="5"/>
      <c r="GJ191" s="5"/>
      <c r="GK191" s="5"/>
      <c r="GL191" s="5"/>
      <c r="GM191" s="5"/>
      <c r="GN191" s="5"/>
      <c r="GO191" s="5"/>
      <c r="GP191" s="5"/>
      <c r="GQ191" s="5"/>
      <c r="GR191" s="5"/>
      <c r="GS191" s="5"/>
      <c r="GT191" s="5"/>
      <c r="GU191" s="5"/>
      <c r="GV191" s="5"/>
      <c r="GW191" s="5"/>
      <c r="GX191" s="5"/>
      <c r="GY191" s="5"/>
      <c r="GZ191" s="5"/>
      <c r="HA191" s="5"/>
      <c r="HB191" s="5"/>
      <c r="HC191" s="5"/>
      <c r="HD191" s="5"/>
      <c r="HE191" s="5"/>
      <c r="HF191" s="5"/>
      <c r="HG191" s="5"/>
      <c r="HH191" s="5"/>
      <c r="HI191" s="5"/>
      <c r="HJ191" s="5"/>
      <c r="HK191" s="5"/>
      <c r="HL191" s="5"/>
      <c r="HM191" s="5"/>
      <c r="HN191" s="5"/>
      <c r="HO191" s="5"/>
      <c r="HP191" s="5"/>
      <c r="HQ191" s="5"/>
      <c r="HR191" s="5"/>
      <c r="HS191" s="5"/>
      <c r="HT191" s="5"/>
      <c r="HU191" s="5"/>
      <c r="HV191" s="5"/>
      <c r="HW191" s="5"/>
      <c r="HX191" s="5"/>
      <c r="HY191" s="5"/>
      <c r="HZ191" s="5"/>
      <c r="IA191" s="5"/>
      <c r="IB191" s="5"/>
      <c r="IC191" s="5"/>
      <c r="ID191" s="5"/>
      <c r="IE191" s="5"/>
      <c r="IF191" s="5"/>
      <c r="IG191" s="5"/>
      <c r="IH191" s="5"/>
      <c r="II191" s="5"/>
      <c r="IJ191" s="5"/>
      <c r="IK191" s="5"/>
      <c r="IL191" s="5"/>
      <c r="IM191" s="5"/>
      <c r="IN191" s="5"/>
      <c r="IO191" s="5"/>
      <c r="IP191" s="5"/>
      <c r="IQ191" s="5"/>
      <c r="IR191" s="5"/>
      <c r="IS191" s="5"/>
      <c r="IT191" s="5"/>
      <c r="IU191" s="5"/>
      <c r="IV191" s="5"/>
    </row>
    <row r="192" spans="1:256" ht="15" customHeight="1">
      <c r="E192" s="29"/>
      <c r="F192" s="29"/>
      <c r="G192" s="29" t="s">
        <v>37</v>
      </c>
      <c r="H192" s="29"/>
      <c r="I192" s="29"/>
      <c r="J192" s="29"/>
      <c r="K192" s="29"/>
      <c r="L192" s="29"/>
      <c r="M192" s="29"/>
      <c r="N192" s="29"/>
      <c r="P192" s="29"/>
      <c r="Q192" s="29"/>
      <c r="R192" s="29"/>
      <c r="S192" s="29"/>
      <c r="T192" s="29"/>
      <c r="U192" s="29"/>
      <c r="V192" s="29"/>
      <c r="W192" s="29"/>
      <c r="X192" s="29"/>
      <c r="Y192" s="29"/>
      <c r="Z192" s="29"/>
      <c r="AA192" s="29">
        <v>13843493.712802844</v>
      </c>
      <c r="AB192" s="29">
        <v>-9963051.6734131128</v>
      </c>
      <c r="AC192" s="29">
        <v>-9555790.0243289694</v>
      </c>
      <c r="AD192" s="29">
        <v>-8027577.5130436085</v>
      </c>
      <c r="AE192" s="29">
        <v>-7838244.6977823526</v>
      </c>
      <c r="AF192" s="29">
        <v>-8399256.2199635711</v>
      </c>
      <c r="AG192" s="29">
        <v>1860843.0859003384</v>
      </c>
      <c r="AH192" s="29">
        <v>1725888.4434767868</v>
      </c>
      <c r="AI192" s="29">
        <v>1116998.4646653552</v>
      </c>
      <c r="AJ192" s="29">
        <v>3867496.4513331819</v>
      </c>
      <c r="AK192" s="29">
        <v>3276642.6044491306</v>
      </c>
      <c r="AL192" s="29">
        <v>-3517110.6906407028</v>
      </c>
      <c r="AM192" s="29">
        <v>18260754.370904248</v>
      </c>
      <c r="AN192" s="29">
        <v>52290629.216049977</v>
      </c>
      <c r="AO192" s="29">
        <v>60057935.888616383</v>
      </c>
      <c r="AP192" s="29">
        <v>74155954.801322088</v>
      </c>
      <c r="AQ192" s="29">
        <v>92469016.46263881</v>
      </c>
      <c r="AR192" s="29"/>
      <c r="AS192" s="29"/>
      <c r="AT192" s="29"/>
      <c r="AU192" s="29"/>
      <c r="AV192" s="29"/>
      <c r="AW192" s="29"/>
      <c r="AX192" s="29"/>
      <c r="AY192" s="29"/>
      <c r="AZ192" s="29"/>
      <c r="BA192" s="29"/>
      <c r="BB192" s="29"/>
      <c r="BC192" s="29"/>
      <c r="BD192" s="29"/>
      <c r="BE192" s="29"/>
      <c r="BF192" s="29"/>
      <c r="BG192" s="29"/>
      <c r="BH192" s="29"/>
      <c r="BI192" s="29"/>
      <c r="BJ192" s="29"/>
      <c r="BK192" s="29"/>
      <c r="BL192" s="29"/>
      <c r="BM192" s="29"/>
      <c r="BN192" s="29"/>
      <c r="BO192" s="29"/>
      <c r="BP192" s="29"/>
      <c r="BQ192" s="29"/>
      <c r="BR192" s="29"/>
      <c r="BS192" s="29"/>
      <c r="BT192" s="29"/>
      <c r="BU192" s="29"/>
      <c r="BV192" s="29"/>
      <c r="BW192" s="29"/>
      <c r="BX192" s="29"/>
      <c r="BY192" s="29"/>
      <c r="BZ192" s="29"/>
      <c r="CA192" s="29"/>
      <c r="CB192" s="29"/>
      <c r="CC192" s="29"/>
      <c r="CD192" s="29"/>
      <c r="CE192" s="29"/>
      <c r="CF192" s="29"/>
      <c r="CG192" s="29"/>
      <c r="CH192" s="29"/>
      <c r="CI192" s="29"/>
      <c r="CJ192" s="29"/>
      <c r="CK192" s="29"/>
      <c r="CL192" s="29"/>
      <c r="CM192" s="29"/>
      <c r="CN192" s="29"/>
      <c r="CO192" s="29"/>
      <c r="CP192" s="29"/>
      <c r="CQ192" s="29"/>
      <c r="CR192" s="29"/>
      <c r="CS192" s="29"/>
      <c r="CT192" s="29"/>
      <c r="CU192" s="29"/>
      <c r="CV192" s="29"/>
      <c r="CW192" s="29"/>
      <c r="CX192" s="29"/>
      <c r="CY192" s="29"/>
      <c r="CZ192" s="29"/>
      <c r="DA192" s="29"/>
      <c r="DB192" s="29"/>
      <c r="DC192" s="29"/>
      <c r="DD192" s="29"/>
      <c r="DE192" s="29"/>
      <c r="DF192" s="29"/>
      <c r="DG192" s="29"/>
      <c r="DH192" s="29"/>
      <c r="DI192" s="29"/>
      <c r="DJ192" s="29"/>
      <c r="DK192" s="29"/>
      <c r="DL192" s="29"/>
      <c r="DM192" s="29"/>
      <c r="DN192" s="29"/>
      <c r="DO192" s="29"/>
      <c r="DP192" s="29"/>
      <c r="DQ192" s="29"/>
      <c r="DR192" s="29"/>
      <c r="DS192" s="29"/>
      <c r="DT192" s="29"/>
      <c r="DU192" s="29"/>
      <c r="DV192" s="29"/>
      <c r="DW192" s="29"/>
      <c r="DX192" s="29"/>
      <c r="DY192" s="29"/>
      <c r="DZ192" s="29"/>
      <c r="EA192" s="29"/>
      <c r="EB192" s="29"/>
      <c r="EC192" s="29"/>
      <c r="ED192" s="29"/>
      <c r="EE192" s="29"/>
      <c r="EF192" s="29"/>
      <c r="EG192" s="29"/>
      <c r="EH192" s="29"/>
      <c r="EI192" s="29"/>
      <c r="EJ192" s="29"/>
      <c r="EK192" s="29"/>
      <c r="EL192" s="29"/>
      <c r="EM192" s="29"/>
      <c r="EN192" s="29"/>
      <c r="EO192" s="29"/>
      <c r="EP192" s="29"/>
      <c r="EQ192" s="29"/>
      <c r="ER192" s="29"/>
      <c r="ES192" s="29"/>
      <c r="ET192" s="29"/>
      <c r="EU192" s="29"/>
      <c r="EV192" s="29"/>
      <c r="EW192" s="29"/>
      <c r="EX192" s="29"/>
      <c r="EY192" s="29"/>
      <c r="EZ192" s="29"/>
      <c r="FA192" s="29"/>
      <c r="FB192" s="29"/>
      <c r="FC192" s="29"/>
      <c r="FD192" s="29"/>
      <c r="FE192" s="29"/>
      <c r="FF192" s="29"/>
      <c r="FG192" s="29"/>
      <c r="FH192" s="29"/>
      <c r="FI192" s="29"/>
      <c r="FJ192" s="29"/>
      <c r="FK192" s="29"/>
      <c r="FL192" s="29"/>
      <c r="FM192" s="29"/>
      <c r="FN192" s="29"/>
      <c r="FO192" s="29"/>
      <c r="FP192" s="29"/>
      <c r="FQ192" s="29"/>
      <c r="FR192" s="29"/>
      <c r="FS192" s="29"/>
      <c r="FT192" s="29"/>
      <c r="FU192" s="29"/>
      <c r="FV192" s="29"/>
      <c r="FW192" s="29"/>
      <c r="FX192" s="29"/>
      <c r="FY192" s="29"/>
      <c r="FZ192" s="29"/>
      <c r="GA192" s="29"/>
      <c r="GB192" s="29"/>
      <c r="GC192" s="29"/>
      <c r="GD192" s="29"/>
      <c r="GE192" s="29"/>
      <c r="GF192" s="29"/>
      <c r="GG192" s="29"/>
      <c r="GH192" s="29"/>
      <c r="GI192" s="29"/>
      <c r="GJ192" s="29"/>
      <c r="GK192" s="29"/>
      <c r="GL192" s="29"/>
      <c r="GM192" s="29"/>
      <c r="GN192" s="29"/>
      <c r="GO192" s="29"/>
      <c r="GP192" s="29"/>
      <c r="GQ192" s="29"/>
      <c r="GR192" s="29"/>
      <c r="GS192" s="29"/>
      <c r="GT192" s="29"/>
      <c r="GU192" s="29"/>
      <c r="GV192" s="29"/>
      <c r="GW192" s="29"/>
      <c r="GX192" s="29"/>
      <c r="GY192" s="29"/>
      <c r="GZ192" s="29"/>
      <c r="HA192" s="29"/>
      <c r="HB192" s="29"/>
      <c r="HC192" s="29"/>
      <c r="HD192" s="29"/>
      <c r="HE192" s="29"/>
      <c r="HF192" s="29"/>
      <c r="HG192" s="29"/>
      <c r="HH192" s="29"/>
      <c r="HI192" s="29"/>
      <c r="HJ192" s="29"/>
      <c r="HK192" s="29"/>
      <c r="HL192" s="29"/>
      <c r="HM192" s="29"/>
      <c r="HN192" s="29"/>
      <c r="HO192" s="29"/>
      <c r="HP192" s="29"/>
      <c r="HQ192" s="29"/>
      <c r="HR192" s="29"/>
      <c r="HS192" s="29"/>
      <c r="HT192" s="29"/>
      <c r="HU192" s="29"/>
      <c r="HV192" s="29"/>
      <c r="HW192" s="29"/>
      <c r="HX192" s="29"/>
      <c r="HY192" s="29"/>
      <c r="HZ192" s="29"/>
      <c r="IA192" s="29"/>
      <c r="IB192" s="29"/>
      <c r="IC192" s="29"/>
      <c r="ID192" s="29"/>
      <c r="IE192" s="29"/>
      <c r="IF192" s="29"/>
      <c r="IG192" s="29"/>
      <c r="IH192" s="29"/>
      <c r="II192" s="29"/>
      <c r="IJ192" s="29"/>
      <c r="IK192" s="29"/>
      <c r="IL192" s="29"/>
      <c r="IM192" s="29"/>
      <c r="IN192" s="29"/>
      <c r="IO192" s="29"/>
      <c r="IP192" s="29"/>
      <c r="IQ192" s="29"/>
      <c r="IR192" s="29"/>
      <c r="IS192" s="29"/>
      <c r="IT192" s="29"/>
      <c r="IU192" s="29"/>
      <c r="IV192" s="29"/>
    </row>
    <row r="193" spans="1:256" ht="15" customHeight="1">
      <c r="F193" s="5" t="s">
        <v>1269</v>
      </c>
    </row>
    <row r="194" spans="1:256" ht="15" customHeight="1">
      <c r="D194" s="5"/>
      <c r="F194" s="29"/>
      <c r="G194" s="29" t="s">
        <v>37</v>
      </c>
      <c r="H194" s="29"/>
      <c r="I194" s="29"/>
      <c r="J194" s="29"/>
      <c r="K194" s="29"/>
      <c r="L194" s="29"/>
      <c r="M194" s="29"/>
      <c r="N194" s="29"/>
      <c r="P194" s="29"/>
      <c r="Q194" s="29"/>
      <c r="R194" s="29"/>
      <c r="S194" s="29"/>
      <c r="T194" s="29"/>
      <c r="U194" s="29"/>
      <c r="V194" s="29"/>
      <c r="W194" s="29"/>
      <c r="X194" s="29"/>
      <c r="Y194" s="29"/>
      <c r="Z194" s="29"/>
      <c r="AA194" s="29"/>
      <c r="AB194" s="29"/>
      <c r="AC194" s="29"/>
      <c r="AD194" s="29"/>
      <c r="AE194" s="29"/>
      <c r="AF194" s="29"/>
      <c r="AG194" s="29"/>
      <c r="AH194" s="29"/>
      <c r="AI194" s="29"/>
      <c r="AJ194" s="29"/>
      <c r="AK194" s="29"/>
      <c r="AL194" s="29"/>
      <c r="AM194" s="29"/>
      <c r="AN194" s="29"/>
      <c r="AO194" s="29"/>
      <c r="AP194" s="29"/>
      <c r="AQ194" s="29"/>
      <c r="AR194" s="29"/>
      <c r="AS194" s="29"/>
      <c r="AT194" s="29"/>
      <c r="AU194" s="29"/>
      <c r="AV194" s="29"/>
      <c r="AW194" s="29"/>
      <c r="AX194" s="29"/>
      <c r="AY194" s="29"/>
      <c r="AZ194" s="29"/>
      <c r="BA194" s="29"/>
      <c r="BB194" s="29"/>
      <c r="BC194" s="29"/>
      <c r="BD194" s="29"/>
      <c r="BE194" s="29"/>
      <c r="BF194" s="29"/>
      <c r="BG194" s="29"/>
      <c r="BH194" s="29"/>
      <c r="BI194" s="29"/>
      <c r="BJ194" s="29"/>
      <c r="BK194" s="29"/>
      <c r="BL194" s="29"/>
      <c r="BM194" s="29"/>
      <c r="BN194" s="29"/>
      <c r="BO194" s="29"/>
      <c r="BP194" s="29"/>
      <c r="BQ194" s="29"/>
      <c r="BR194" s="29"/>
      <c r="BS194" s="29"/>
      <c r="BT194" s="29"/>
      <c r="BU194" s="29"/>
      <c r="BV194" s="29"/>
      <c r="BW194" s="29"/>
      <c r="BX194" s="29"/>
      <c r="BY194" s="29"/>
      <c r="BZ194" s="29"/>
      <c r="CA194" s="29"/>
      <c r="CB194" s="29"/>
      <c r="CC194" s="29"/>
      <c r="CD194" s="29"/>
      <c r="CE194" s="29"/>
      <c r="CF194" s="29"/>
      <c r="CG194" s="29"/>
      <c r="CH194" s="29"/>
      <c r="CI194" s="29"/>
      <c r="CJ194" s="29"/>
      <c r="CK194" s="29"/>
      <c r="CL194" s="29"/>
      <c r="CM194" s="29"/>
      <c r="CN194" s="29"/>
      <c r="CO194" s="29"/>
      <c r="CP194" s="29"/>
      <c r="CQ194" s="29"/>
      <c r="CR194" s="29"/>
      <c r="CS194" s="29"/>
      <c r="CT194" s="29"/>
      <c r="CU194" s="29"/>
      <c r="CV194" s="29"/>
      <c r="CW194" s="29"/>
      <c r="CX194" s="29"/>
      <c r="CY194" s="29"/>
      <c r="CZ194" s="29"/>
      <c r="DA194" s="29"/>
      <c r="DB194" s="29"/>
      <c r="DC194" s="29"/>
      <c r="DD194" s="29"/>
      <c r="DE194" s="29"/>
      <c r="DF194" s="29"/>
      <c r="DG194" s="29"/>
      <c r="DH194" s="29"/>
      <c r="DI194" s="29"/>
      <c r="DJ194" s="29"/>
      <c r="DK194" s="29"/>
      <c r="DL194" s="29"/>
      <c r="DM194" s="29"/>
      <c r="DN194" s="29"/>
      <c r="DO194" s="29"/>
      <c r="DP194" s="29"/>
      <c r="DQ194" s="29"/>
      <c r="DR194" s="29"/>
      <c r="DS194" s="29"/>
      <c r="DT194" s="29"/>
      <c r="DU194" s="29"/>
      <c r="DV194" s="29"/>
      <c r="DW194" s="29"/>
      <c r="DX194" s="29"/>
      <c r="DY194" s="29"/>
      <c r="DZ194" s="29"/>
      <c r="EA194" s="29"/>
      <c r="EB194" s="29"/>
      <c r="EC194" s="29"/>
      <c r="ED194" s="29"/>
      <c r="EE194" s="29"/>
      <c r="EF194" s="29"/>
      <c r="EG194" s="29"/>
      <c r="EH194" s="29"/>
      <c r="EI194" s="29"/>
      <c r="EJ194" s="29"/>
      <c r="EK194" s="29"/>
      <c r="EL194" s="29"/>
      <c r="EM194" s="29"/>
      <c r="EN194" s="29"/>
      <c r="EO194" s="29"/>
      <c r="EP194" s="29"/>
      <c r="EQ194" s="29"/>
      <c r="ER194" s="29"/>
      <c r="ES194" s="29"/>
      <c r="ET194" s="29"/>
      <c r="EU194" s="29"/>
      <c r="EV194" s="29"/>
      <c r="EW194" s="29"/>
      <c r="EX194" s="29"/>
      <c r="EY194" s="29"/>
      <c r="EZ194" s="29"/>
      <c r="FA194" s="29"/>
      <c r="FB194" s="29"/>
      <c r="FC194" s="29"/>
      <c r="FD194" s="29"/>
      <c r="FE194" s="29"/>
      <c r="FF194" s="29"/>
      <c r="FG194" s="29"/>
      <c r="FH194" s="29"/>
      <c r="FI194" s="29"/>
      <c r="FJ194" s="29"/>
      <c r="FK194" s="29"/>
      <c r="FL194" s="29"/>
      <c r="FM194" s="29"/>
      <c r="FN194" s="29"/>
      <c r="FO194" s="29"/>
      <c r="FP194" s="29"/>
      <c r="FQ194" s="29"/>
      <c r="FR194" s="29"/>
      <c r="FS194" s="29"/>
      <c r="FT194" s="29"/>
      <c r="FU194" s="29"/>
      <c r="FV194" s="29"/>
      <c r="FW194" s="29"/>
      <c r="FX194" s="29"/>
      <c r="FY194" s="29"/>
      <c r="FZ194" s="29"/>
      <c r="GA194" s="29"/>
      <c r="GB194" s="29"/>
      <c r="GC194" s="29"/>
      <c r="GD194" s="29"/>
      <c r="GE194" s="29"/>
      <c r="GF194" s="29"/>
      <c r="GG194" s="29"/>
      <c r="GH194" s="29"/>
      <c r="GI194" s="29"/>
      <c r="GJ194" s="29"/>
      <c r="GK194" s="29"/>
      <c r="GL194" s="29"/>
      <c r="GM194" s="29"/>
      <c r="GN194" s="29"/>
      <c r="GO194" s="29"/>
      <c r="GP194" s="29"/>
      <c r="GQ194" s="29"/>
      <c r="GR194" s="29"/>
      <c r="GS194" s="29"/>
      <c r="GT194" s="29"/>
      <c r="GU194" s="29"/>
      <c r="GV194" s="29"/>
      <c r="GW194" s="29"/>
      <c r="GX194" s="29"/>
      <c r="GY194" s="29"/>
      <c r="GZ194" s="29"/>
      <c r="HA194" s="29"/>
      <c r="HB194" s="29"/>
      <c r="HC194" s="29"/>
      <c r="HD194" s="29"/>
      <c r="HE194" s="29"/>
      <c r="HF194" s="29"/>
      <c r="HG194" s="29"/>
      <c r="HH194" s="29"/>
      <c r="HI194" s="29"/>
      <c r="HJ194" s="29"/>
      <c r="HK194" s="29"/>
      <c r="HL194" s="29"/>
      <c r="HM194" s="29"/>
      <c r="HN194" s="29"/>
      <c r="HO194" s="29"/>
      <c r="HP194" s="29"/>
      <c r="HQ194" s="29"/>
      <c r="HR194" s="29"/>
      <c r="HS194" s="29"/>
      <c r="HT194" s="29"/>
      <c r="HU194" s="29"/>
      <c r="HV194" s="29"/>
      <c r="HW194" s="29"/>
      <c r="HX194" s="29"/>
      <c r="HY194" s="29"/>
      <c r="HZ194" s="29"/>
      <c r="IA194" s="29"/>
      <c r="IB194" s="29"/>
      <c r="IC194" s="29"/>
      <c r="ID194" s="29"/>
      <c r="IE194" s="29"/>
      <c r="IF194" s="29"/>
      <c r="IG194" s="29"/>
      <c r="IH194" s="29"/>
      <c r="II194" s="29"/>
      <c r="IJ194" s="29"/>
      <c r="IK194" s="29"/>
      <c r="IL194" s="29"/>
      <c r="IM194" s="29"/>
      <c r="IN194" s="29"/>
      <c r="IO194" s="29"/>
      <c r="IP194" s="29"/>
      <c r="IQ194" s="29"/>
      <c r="IR194" s="29"/>
      <c r="IS194" s="29"/>
      <c r="IT194" s="29"/>
      <c r="IU194" s="29"/>
      <c r="IV194" s="29"/>
    </row>
    <row r="195" spans="1:256" ht="15" customHeight="1">
      <c r="D195" s="5"/>
      <c r="F195" s="5" t="s">
        <v>1227</v>
      </c>
      <c r="N195" s="1125"/>
      <c r="O195" s="1125"/>
      <c r="P195" s="1125"/>
      <c r="Q195" s="1125"/>
      <c r="R195" s="1125">
        <v>15523140</v>
      </c>
      <c r="S195" s="1125">
        <v>26440391.459999997</v>
      </c>
      <c r="T195" s="1125">
        <v>30631083.419999998</v>
      </c>
      <c r="U195" s="1125">
        <v>24734390.220000003</v>
      </c>
      <c r="V195" s="1125">
        <v>0</v>
      </c>
      <c r="W195" s="1136">
        <v>0</v>
      </c>
      <c r="X195" s="1136">
        <v>1617848</v>
      </c>
      <c r="Y195" s="1136">
        <v>14063888</v>
      </c>
      <c r="Z195" s="1136">
        <v>34067194</v>
      </c>
      <c r="AA195" s="5">
        <v>48144370.87375547</v>
      </c>
      <c r="AB195" s="5">
        <v>38683461.015129417</v>
      </c>
      <c r="AC195" s="5">
        <v>29819597.782623574</v>
      </c>
      <c r="AD195" s="5">
        <v>22453672.336212143</v>
      </c>
      <c r="AE195" s="5">
        <v>15090647.124507681</v>
      </c>
      <c r="AF195" s="5">
        <v>6970632.8857353479</v>
      </c>
      <c r="AG195" s="5">
        <v>9034056.2893473059</v>
      </c>
      <c r="AH195" s="5">
        <v>11013700.421514034</v>
      </c>
      <c r="AI195" s="5">
        <v>12427406.104647264</v>
      </c>
      <c r="AJ195" s="5">
        <v>16663117.612995893</v>
      </c>
      <c r="AK195" s="5">
        <v>20409002.815820843</v>
      </c>
      <c r="AL195" s="5">
        <v>17370083.182859823</v>
      </c>
      <c r="AM195" s="5">
        <v>36310300.241861254</v>
      </c>
      <c r="AN195" s="5">
        <v>90202269.938901871</v>
      </c>
      <c r="AO195" s="5">
        <v>153342893.40916729</v>
      </c>
      <c r="AP195" s="5">
        <v>232381173.83623451</v>
      </c>
      <c r="AQ195" s="5">
        <v>331993800.54762268</v>
      </c>
    </row>
    <row r="196" spans="1:256" ht="15" customHeight="1">
      <c r="B196" s="207">
        <v>0</v>
      </c>
      <c r="E196" s="29"/>
      <c r="F196" s="5" t="s">
        <v>827</v>
      </c>
    </row>
    <row r="197" spans="1:256" ht="15" customHeight="1">
      <c r="E197" s="5" t="s">
        <v>1293</v>
      </c>
      <c r="AA197" s="5">
        <v>14077176.87375547</v>
      </c>
      <c r="AB197" s="5">
        <v>-9460909.8586260527</v>
      </c>
      <c r="AC197" s="5">
        <v>-8863863.232505843</v>
      </c>
      <c r="AD197" s="5">
        <v>-7365925.4464114308</v>
      </c>
      <c r="AE197" s="5">
        <v>-7363025.2117044628</v>
      </c>
      <c r="AF197" s="5">
        <v>-8120014.2387723327</v>
      </c>
      <c r="AG197" s="5">
        <v>2063423.403611958</v>
      </c>
      <c r="AH197" s="5">
        <v>1979644.1321667284</v>
      </c>
      <c r="AI197" s="5">
        <v>1413705.6831332296</v>
      </c>
      <c r="AJ197" s="5">
        <v>4235711.5083486289</v>
      </c>
      <c r="AK197" s="5">
        <v>3745885.2028249502</v>
      </c>
      <c r="AL197" s="5">
        <v>-3038919.6329610199</v>
      </c>
      <c r="AM197" s="5">
        <v>18940217.059001431</v>
      </c>
      <c r="AN197" s="5">
        <v>53891969.697040617</v>
      </c>
      <c r="AO197" s="5">
        <v>63140623.470265418</v>
      </c>
      <c r="AP197" s="5">
        <v>79038280.42706722</v>
      </c>
      <c r="AQ197" s="5">
        <v>99612626.711388171</v>
      </c>
    </row>
    <row r="199" spans="1:256" ht="15" customHeight="1">
      <c r="D199" s="29" t="s">
        <v>257</v>
      </c>
    </row>
    <row r="200" spans="1:256" ht="15" customHeight="1">
      <c r="E200" s="5" t="s">
        <v>1294</v>
      </c>
      <c r="P200" s="1144">
        <v>45000000</v>
      </c>
      <c r="Q200" s="1144">
        <v>0</v>
      </c>
      <c r="R200" s="1144">
        <v>0</v>
      </c>
      <c r="S200" s="1144">
        <v>0</v>
      </c>
      <c r="T200" s="1144">
        <v>0</v>
      </c>
      <c r="U200" s="1144">
        <v>0</v>
      </c>
      <c r="V200" s="1144">
        <v>0</v>
      </c>
      <c r="W200" s="1145">
        <v>0</v>
      </c>
      <c r="X200" s="1145"/>
      <c r="Y200" s="1145"/>
      <c r="Z200" s="1145"/>
    </row>
    <row r="201" spans="1:256" s="29" customFormat="1" ht="15" customHeight="1">
      <c r="A201" s="207"/>
      <c r="B201" s="207"/>
      <c r="C201" s="1112"/>
      <c r="E201" s="5" t="s">
        <v>1217</v>
      </c>
      <c r="F201" s="5"/>
      <c r="G201" s="5"/>
      <c r="H201" s="5"/>
      <c r="I201" s="5"/>
      <c r="J201" s="5"/>
      <c r="K201" s="5"/>
      <c r="L201" s="5"/>
      <c r="M201" s="5"/>
      <c r="N201" s="5"/>
      <c r="O201" s="5"/>
      <c r="P201" s="5"/>
      <c r="Q201" s="5"/>
      <c r="R201" s="5"/>
      <c r="S201" s="5"/>
      <c r="T201" s="5"/>
      <c r="U201" s="5"/>
      <c r="V201" s="5"/>
      <c r="W201" s="5"/>
      <c r="X201" s="5"/>
      <c r="Y201" s="5"/>
      <c r="Z201" s="5"/>
      <c r="AA201" s="5">
        <v>25000000</v>
      </c>
      <c r="AB201" s="5">
        <v>120000000</v>
      </c>
      <c r="AC201" s="5">
        <v>120000000</v>
      </c>
      <c r="AD201" s="5">
        <v>120000000</v>
      </c>
      <c r="AE201" s="5">
        <v>120000000</v>
      </c>
      <c r="AF201" s="5">
        <v>120000000</v>
      </c>
      <c r="AG201" s="5">
        <v>120000000</v>
      </c>
      <c r="AH201" s="5">
        <v>120000000</v>
      </c>
      <c r="AI201" s="5">
        <v>120000000</v>
      </c>
      <c r="AJ201" s="5">
        <v>120000000</v>
      </c>
      <c r="AK201" s="5">
        <v>120000000</v>
      </c>
      <c r="AL201" s="5">
        <v>120000000</v>
      </c>
      <c r="AM201" s="5">
        <v>120000000</v>
      </c>
      <c r="AN201" s="5">
        <v>120000000</v>
      </c>
      <c r="AO201" s="5">
        <v>120000000</v>
      </c>
      <c r="AP201" s="5">
        <v>120000000</v>
      </c>
      <c r="AQ201" s="5">
        <v>120000000</v>
      </c>
      <c r="AR201" s="5"/>
      <c r="AS201" s="5"/>
      <c r="AT201" s="5"/>
      <c r="AU201" s="5"/>
      <c r="AV201" s="5"/>
      <c r="AW201" s="5"/>
      <c r="AX201" s="5"/>
      <c r="AY201" s="5"/>
      <c r="AZ201" s="5"/>
      <c r="BA201" s="5"/>
      <c r="BB201" s="5"/>
      <c r="BC201" s="5"/>
      <c r="BD201" s="5"/>
      <c r="BE201" s="5"/>
      <c r="BF201" s="5"/>
      <c r="BG201" s="5"/>
      <c r="BH201" s="5"/>
      <c r="BI201" s="5"/>
      <c r="BJ201" s="5"/>
      <c r="BK201" s="5"/>
      <c r="BL201" s="5"/>
      <c r="BM201" s="5"/>
      <c r="BN201" s="5"/>
      <c r="BO201" s="5"/>
      <c r="BP201" s="5"/>
      <c r="BQ201" s="5"/>
      <c r="BR201" s="5"/>
      <c r="BS201" s="5"/>
      <c r="BT201" s="5"/>
      <c r="BU201" s="5"/>
      <c r="BV201" s="5"/>
      <c r="BW201" s="5"/>
      <c r="BX201" s="5"/>
      <c r="BY201" s="5"/>
      <c r="BZ201" s="5"/>
      <c r="CA201" s="5"/>
      <c r="CB201" s="5"/>
      <c r="CC201" s="5"/>
      <c r="CD201" s="5"/>
      <c r="CE201" s="5"/>
      <c r="CF201" s="5"/>
      <c r="CG201" s="5"/>
      <c r="CH201" s="5"/>
      <c r="CI201" s="5"/>
      <c r="CJ201" s="5"/>
      <c r="CK201" s="5"/>
      <c r="CL201" s="5"/>
      <c r="CM201" s="5"/>
      <c r="CN201" s="5"/>
      <c r="CO201" s="5"/>
      <c r="CP201" s="5"/>
      <c r="CQ201" s="5"/>
      <c r="CR201" s="5"/>
      <c r="CS201" s="5"/>
      <c r="CT201" s="5"/>
      <c r="CU201" s="5"/>
      <c r="CV201" s="5"/>
      <c r="CW201" s="5"/>
      <c r="CX201" s="5"/>
      <c r="CY201" s="5"/>
      <c r="CZ201" s="5"/>
      <c r="DA201" s="5"/>
      <c r="DB201" s="5"/>
      <c r="DC201" s="5"/>
      <c r="DD201" s="5"/>
      <c r="DE201" s="5"/>
      <c r="DF201" s="5"/>
      <c r="DG201" s="5"/>
      <c r="DH201" s="5"/>
      <c r="DI201" s="5"/>
      <c r="DJ201" s="5"/>
      <c r="DK201" s="5"/>
      <c r="DL201" s="5"/>
      <c r="DM201" s="5"/>
      <c r="DN201" s="5"/>
      <c r="DO201" s="5"/>
      <c r="DP201" s="5"/>
      <c r="DQ201" s="5"/>
      <c r="DR201" s="5"/>
      <c r="DS201" s="5"/>
      <c r="DT201" s="5"/>
      <c r="DU201" s="5"/>
      <c r="DV201" s="5"/>
      <c r="DW201" s="5"/>
      <c r="DX201" s="5"/>
      <c r="DY201" s="5"/>
      <c r="DZ201" s="5"/>
      <c r="EA201" s="5"/>
      <c r="EB201" s="5"/>
      <c r="EC201" s="5"/>
      <c r="ED201" s="5"/>
      <c r="EE201" s="5"/>
      <c r="EF201" s="5"/>
      <c r="EG201" s="5"/>
      <c r="EH201" s="5"/>
      <c r="EI201" s="5"/>
      <c r="EJ201" s="5"/>
      <c r="EK201" s="5"/>
      <c r="EL201" s="5"/>
      <c r="EM201" s="5"/>
      <c r="EN201" s="5"/>
      <c r="EO201" s="5"/>
      <c r="EP201" s="5"/>
      <c r="EQ201" s="5"/>
      <c r="ER201" s="5"/>
      <c r="ES201" s="5"/>
      <c r="ET201" s="5"/>
      <c r="EU201" s="5"/>
      <c r="EV201" s="5"/>
      <c r="EW201" s="5"/>
      <c r="EX201" s="5"/>
      <c r="EY201" s="5"/>
      <c r="EZ201" s="5"/>
      <c r="FA201" s="5"/>
      <c r="FB201" s="5"/>
      <c r="FC201" s="5"/>
      <c r="FD201" s="5"/>
      <c r="FE201" s="5"/>
      <c r="FF201" s="5"/>
      <c r="FG201" s="5"/>
      <c r="FH201" s="5"/>
      <c r="FI201" s="5"/>
      <c r="FJ201" s="5"/>
      <c r="FK201" s="5"/>
      <c r="FL201" s="5"/>
      <c r="FM201" s="5"/>
      <c r="FN201" s="5"/>
      <c r="FO201" s="5"/>
      <c r="FP201" s="5"/>
      <c r="FQ201" s="5"/>
      <c r="FR201" s="5"/>
      <c r="FS201" s="5"/>
      <c r="FT201" s="5"/>
      <c r="FU201" s="5"/>
      <c r="FV201" s="5"/>
      <c r="FW201" s="5"/>
      <c r="FX201" s="5"/>
      <c r="FY201" s="5"/>
      <c r="FZ201" s="5"/>
      <c r="GA201" s="5"/>
      <c r="GB201" s="5"/>
      <c r="GC201" s="5"/>
      <c r="GD201" s="5"/>
      <c r="GE201" s="5"/>
      <c r="GF201" s="5"/>
      <c r="GG201" s="5"/>
      <c r="GH201" s="5"/>
      <c r="GI201" s="5"/>
      <c r="GJ201" s="5"/>
      <c r="GK201" s="5"/>
      <c r="GL201" s="5"/>
      <c r="GM201" s="5"/>
      <c r="GN201" s="5"/>
      <c r="GO201" s="5"/>
      <c r="GP201" s="5"/>
      <c r="GQ201" s="5"/>
      <c r="GR201" s="5"/>
      <c r="GS201" s="5"/>
      <c r="GT201" s="5"/>
      <c r="GU201" s="5"/>
      <c r="GV201" s="5"/>
      <c r="GW201" s="5"/>
      <c r="GX201" s="5"/>
      <c r="GY201" s="5"/>
      <c r="GZ201" s="5"/>
      <c r="HA201" s="5"/>
      <c r="HB201" s="5"/>
      <c r="HC201" s="5"/>
      <c r="HD201" s="5"/>
      <c r="HE201" s="5"/>
      <c r="HF201" s="5"/>
      <c r="HG201" s="5"/>
      <c r="HH201" s="5"/>
      <c r="HI201" s="5"/>
      <c r="HJ201" s="5"/>
      <c r="HK201" s="5"/>
      <c r="HL201" s="5"/>
      <c r="HM201" s="5"/>
      <c r="HN201" s="5"/>
      <c r="HO201" s="5"/>
      <c r="HP201" s="5"/>
      <c r="HQ201" s="5"/>
      <c r="HR201" s="5"/>
      <c r="HS201" s="5"/>
      <c r="HT201" s="5"/>
      <c r="HU201" s="5"/>
      <c r="HV201" s="5"/>
      <c r="HW201" s="5"/>
      <c r="HX201" s="5"/>
      <c r="HY201" s="5"/>
      <c r="HZ201" s="5"/>
      <c r="IA201" s="5"/>
      <c r="IB201" s="5"/>
      <c r="IC201" s="5"/>
      <c r="ID201" s="5"/>
      <c r="IE201" s="5"/>
      <c r="IF201" s="5"/>
      <c r="IG201" s="5"/>
      <c r="IH201" s="5"/>
      <c r="II201" s="5"/>
      <c r="IJ201" s="5"/>
      <c r="IK201" s="5"/>
      <c r="IL201" s="5"/>
      <c r="IM201" s="5"/>
      <c r="IN201" s="5"/>
      <c r="IO201" s="5"/>
      <c r="IP201" s="5"/>
      <c r="IQ201" s="5"/>
      <c r="IR201" s="5"/>
      <c r="IS201" s="5"/>
      <c r="IT201" s="5"/>
      <c r="IU201" s="5"/>
      <c r="IV201" s="5"/>
    </row>
    <row r="202" spans="1:256" ht="15" customHeight="1">
      <c r="F202" s="5" t="s">
        <v>1218</v>
      </c>
    </row>
    <row r="203" spans="1:256" ht="15" customHeight="1">
      <c r="G203" s="5" t="s">
        <v>1232</v>
      </c>
      <c r="O203" s="1125">
        <v>2891841.15</v>
      </c>
      <c r="P203" s="1125">
        <v>4789376.92</v>
      </c>
      <c r="Q203" s="1125">
        <v>2816105.34</v>
      </c>
      <c r="R203" s="1125">
        <v>2533870.04</v>
      </c>
      <c r="S203" s="1125">
        <v>2104151.2400000002</v>
      </c>
      <c r="T203" s="1125">
        <v>1779310.71</v>
      </c>
      <c r="U203" s="1125">
        <v>1102257.8400000001</v>
      </c>
      <c r="V203" s="1125">
        <v>395929.75</v>
      </c>
      <c r="W203" s="1136">
        <v>180433.71</v>
      </c>
      <c r="X203" s="1136"/>
      <c r="Y203" s="1136"/>
      <c r="Z203" s="1136"/>
      <c r="AA203" s="5">
        <v>412156.83450575173</v>
      </c>
      <c r="AB203" s="5">
        <v>1387965.5051518232</v>
      </c>
      <c r="AC203" s="5">
        <v>2424160.8032106906</v>
      </c>
      <c r="AD203" s="5">
        <v>3037814.4629314691</v>
      </c>
      <c r="AE203" s="5">
        <v>3037814.4629314691</v>
      </c>
      <c r="AF203" s="5">
        <v>3037814.4629314691</v>
      </c>
      <c r="AG203" s="5">
        <v>3037814.4629314691</v>
      </c>
      <c r="AH203" s="5">
        <v>3037814.4629314691</v>
      </c>
      <c r="AI203" s="5">
        <v>3037814.4629314691</v>
      </c>
      <c r="AJ203" s="5">
        <v>3037814.4629314691</v>
      </c>
      <c r="AK203" s="5">
        <v>3037814.4629314691</v>
      </c>
      <c r="AL203" s="5">
        <v>3037814.4629314691</v>
      </c>
      <c r="AM203" s="5">
        <v>3037814.4629314691</v>
      </c>
      <c r="AN203" s="5">
        <v>3037814.4629314691</v>
      </c>
      <c r="AO203" s="5">
        <v>3037814.4629314691</v>
      </c>
      <c r="AP203" s="5">
        <v>3037814.4629314691</v>
      </c>
      <c r="AQ203" s="5">
        <v>3037814.4629314691</v>
      </c>
    </row>
    <row r="204" spans="1:256" ht="15" customHeight="1">
      <c r="E204" s="29"/>
      <c r="F204" s="29"/>
      <c r="G204" s="29" t="s">
        <v>37</v>
      </c>
      <c r="H204" s="29"/>
      <c r="I204" s="29"/>
      <c r="J204" s="29"/>
      <c r="K204" s="29"/>
      <c r="L204" s="29"/>
      <c r="M204" s="29"/>
      <c r="N204" s="29"/>
      <c r="O204" s="29">
        <v>2891841.15</v>
      </c>
      <c r="P204" s="29">
        <v>4789376.92</v>
      </c>
      <c r="Q204" s="29">
        <v>2816105.34</v>
      </c>
      <c r="R204" s="29">
        <v>2533870.04</v>
      </c>
      <c r="S204" s="29">
        <v>2104151.2400000002</v>
      </c>
      <c r="T204" s="29">
        <v>1779310.71</v>
      </c>
      <c r="U204" s="29">
        <v>1102257.8400000001</v>
      </c>
      <c r="V204" s="29">
        <v>395929.75</v>
      </c>
      <c r="W204" s="29">
        <v>180433.71</v>
      </c>
      <c r="X204" s="29"/>
      <c r="Y204" s="29"/>
      <c r="Z204" s="29"/>
      <c r="AA204" s="29">
        <v>412156.83450575173</v>
      </c>
      <c r="AB204" s="29">
        <v>1387965.5051518232</v>
      </c>
      <c r="AC204" s="29">
        <v>2424160.8032106906</v>
      </c>
      <c r="AD204" s="29">
        <v>3037814.4629314691</v>
      </c>
      <c r="AE204" s="29">
        <v>3037814.4629314691</v>
      </c>
      <c r="AF204" s="29">
        <v>3037814.4629314691</v>
      </c>
      <c r="AG204" s="29">
        <v>3037814.4629314691</v>
      </c>
      <c r="AH204" s="29">
        <v>3037814.4629314691</v>
      </c>
      <c r="AI204" s="29">
        <v>3037814.4629314691</v>
      </c>
      <c r="AJ204" s="29">
        <v>3037814.4629314691</v>
      </c>
      <c r="AK204" s="29">
        <v>3037814.4629314691</v>
      </c>
      <c r="AL204" s="29">
        <v>3037814.4629314691</v>
      </c>
      <c r="AM204" s="29">
        <v>3037814.4629314691</v>
      </c>
      <c r="AN204" s="29">
        <v>3037814.4629314691</v>
      </c>
      <c r="AO204" s="29">
        <v>3037814.4629314691</v>
      </c>
      <c r="AP204" s="29">
        <v>3037814.4629314691</v>
      </c>
      <c r="AQ204" s="29">
        <v>3037814.4629314691</v>
      </c>
      <c r="AR204" s="29"/>
      <c r="AS204" s="29"/>
      <c r="AT204" s="29"/>
      <c r="AU204" s="29"/>
      <c r="AV204" s="29"/>
      <c r="AW204" s="29"/>
      <c r="AX204" s="29"/>
      <c r="AY204" s="29"/>
      <c r="AZ204" s="29"/>
      <c r="BA204" s="29"/>
      <c r="BB204" s="29"/>
      <c r="BC204" s="29"/>
      <c r="BD204" s="29"/>
      <c r="BE204" s="29"/>
      <c r="BF204" s="29"/>
      <c r="BG204" s="29"/>
      <c r="BH204" s="29"/>
      <c r="BI204" s="29"/>
      <c r="BJ204" s="29"/>
      <c r="BK204" s="29"/>
      <c r="BL204" s="29"/>
      <c r="BM204" s="29"/>
      <c r="BN204" s="29"/>
      <c r="BO204" s="29"/>
      <c r="BP204" s="29"/>
      <c r="BQ204" s="29"/>
      <c r="BR204" s="29"/>
      <c r="BS204" s="29"/>
      <c r="BT204" s="29"/>
      <c r="BU204" s="29"/>
      <c r="BV204" s="29"/>
      <c r="BW204" s="29"/>
      <c r="BX204" s="29"/>
      <c r="BY204" s="29"/>
      <c r="BZ204" s="29"/>
      <c r="CA204" s="29"/>
      <c r="CB204" s="29"/>
      <c r="CC204" s="29"/>
      <c r="CD204" s="29"/>
      <c r="CE204" s="29"/>
      <c r="CF204" s="29"/>
      <c r="CG204" s="29"/>
      <c r="CH204" s="29"/>
      <c r="CI204" s="29"/>
      <c r="CJ204" s="29"/>
      <c r="CK204" s="29"/>
      <c r="CL204" s="29"/>
      <c r="CM204" s="29"/>
      <c r="CN204" s="29"/>
      <c r="CO204" s="29"/>
      <c r="CP204" s="29"/>
      <c r="CQ204" s="29"/>
      <c r="CR204" s="29"/>
      <c r="CS204" s="29"/>
      <c r="CT204" s="29"/>
      <c r="CU204" s="29"/>
      <c r="CV204" s="29"/>
      <c r="CW204" s="29"/>
      <c r="CX204" s="29"/>
      <c r="CY204" s="29"/>
      <c r="CZ204" s="29"/>
      <c r="DA204" s="29"/>
      <c r="DB204" s="29"/>
      <c r="DC204" s="29"/>
      <c r="DD204" s="29"/>
      <c r="DE204" s="29"/>
      <c r="DF204" s="29"/>
      <c r="DG204" s="29"/>
      <c r="DH204" s="29"/>
      <c r="DI204" s="29"/>
      <c r="DJ204" s="29"/>
      <c r="DK204" s="29"/>
      <c r="DL204" s="29"/>
      <c r="DM204" s="29"/>
      <c r="DN204" s="29"/>
      <c r="DO204" s="29"/>
      <c r="DP204" s="29"/>
      <c r="DQ204" s="29"/>
      <c r="DR204" s="29"/>
      <c r="DS204" s="29"/>
      <c r="DT204" s="29"/>
      <c r="DU204" s="29"/>
      <c r="DV204" s="29"/>
      <c r="DW204" s="29"/>
      <c r="DX204" s="29"/>
      <c r="DY204" s="29"/>
      <c r="DZ204" s="29"/>
      <c r="EA204" s="29"/>
      <c r="EB204" s="29"/>
      <c r="EC204" s="29"/>
      <c r="ED204" s="29"/>
      <c r="EE204" s="29"/>
      <c r="EF204" s="29"/>
      <c r="EG204" s="29"/>
      <c r="EH204" s="29"/>
      <c r="EI204" s="29"/>
      <c r="EJ204" s="29"/>
      <c r="EK204" s="29"/>
      <c r="EL204" s="29"/>
      <c r="EM204" s="29"/>
      <c r="EN204" s="29"/>
      <c r="EO204" s="29"/>
      <c r="EP204" s="29"/>
      <c r="EQ204" s="29"/>
      <c r="ER204" s="29"/>
      <c r="ES204" s="29"/>
      <c r="ET204" s="29"/>
      <c r="EU204" s="29"/>
      <c r="EV204" s="29"/>
      <c r="EW204" s="29"/>
      <c r="EX204" s="29"/>
      <c r="EY204" s="29"/>
      <c r="EZ204" s="29"/>
      <c r="FA204" s="29"/>
      <c r="FB204" s="29"/>
      <c r="FC204" s="29"/>
      <c r="FD204" s="29"/>
      <c r="FE204" s="29"/>
      <c r="FF204" s="29"/>
      <c r="FG204" s="29"/>
      <c r="FH204" s="29"/>
      <c r="FI204" s="29"/>
      <c r="FJ204" s="29"/>
      <c r="FK204" s="29"/>
      <c r="FL204" s="29"/>
      <c r="FM204" s="29"/>
      <c r="FN204" s="29"/>
      <c r="FO204" s="29"/>
      <c r="FP204" s="29"/>
      <c r="FQ204" s="29"/>
      <c r="FR204" s="29"/>
      <c r="FS204" s="29"/>
      <c r="FT204" s="29"/>
      <c r="FU204" s="29"/>
      <c r="FV204" s="29"/>
      <c r="FW204" s="29"/>
      <c r="FX204" s="29"/>
      <c r="FY204" s="29"/>
      <c r="FZ204" s="29"/>
      <c r="GA204" s="29"/>
      <c r="GB204" s="29"/>
      <c r="GC204" s="29"/>
      <c r="GD204" s="29"/>
      <c r="GE204" s="29"/>
      <c r="GF204" s="29"/>
      <c r="GG204" s="29"/>
      <c r="GH204" s="29"/>
      <c r="GI204" s="29"/>
      <c r="GJ204" s="29"/>
      <c r="GK204" s="29"/>
      <c r="GL204" s="29"/>
      <c r="GM204" s="29"/>
      <c r="GN204" s="29"/>
      <c r="GO204" s="29"/>
      <c r="GP204" s="29"/>
      <c r="GQ204" s="29"/>
      <c r="GR204" s="29"/>
      <c r="GS204" s="29"/>
      <c r="GT204" s="29"/>
      <c r="GU204" s="29"/>
      <c r="GV204" s="29"/>
      <c r="GW204" s="29"/>
      <c r="GX204" s="29"/>
      <c r="GY204" s="29"/>
      <c r="GZ204" s="29"/>
      <c r="HA204" s="29"/>
      <c r="HB204" s="29"/>
      <c r="HC204" s="29"/>
      <c r="HD204" s="29"/>
      <c r="HE204" s="29"/>
      <c r="HF204" s="29"/>
      <c r="HG204" s="29"/>
      <c r="HH204" s="29"/>
      <c r="HI204" s="29"/>
      <c r="HJ204" s="29"/>
      <c r="HK204" s="29"/>
      <c r="HL204" s="29"/>
      <c r="HM204" s="29"/>
      <c r="HN204" s="29"/>
      <c r="HO204" s="29"/>
      <c r="HP204" s="29"/>
      <c r="HQ204" s="29"/>
      <c r="HR204" s="29"/>
      <c r="HS204" s="29"/>
      <c r="HT204" s="29"/>
      <c r="HU204" s="29"/>
      <c r="HV204" s="29"/>
      <c r="HW204" s="29"/>
      <c r="HX204" s="29"/>
      <c r="HY204" s="29"/>
      <c r="HZ204" s="29"/>
      <c r="IA204" s="29"/>
      <c r="IB204" s="29"/>
      <c r="IC204" s="29"/>
      <c r="ID204" s="29"/>
      <c r="IE204" s="29"/>
      <c r="IF204" s="29"/>
      <c r="IG204" s="29"/>
      <c r="IH204" s="29"/>
      <c r="II204" s="29"/>
      <c r="IJ204" s="29"/>
      <c r="IK204" s="29"/>
      <c r="IL204" s="29"/>
      <c r="IM204" s="29"/>
      <c r="IN204" s="29"/>
      <c r="IO204" s="29"/>
      <c r="IP204" s="29"/>
      <c r="IQ204" s="29"/>
      <c r="IR204" s="29"/>
      <c r="IS204" s="29"/>
      <c r="IT204" s="29"/>
      <c r="IU204" s="29"/>
      <c r="IV204" s="29"/>
    </row>
    <row r="205" spans="1:256" ht="15" customHeight="1">
      <c r="F205" s="5" t="s">
        <v>1222</v>
      </c>
      <c r="G205" s="29"/>
      <c r="H205" s="29"/>
      <c r="I205" s="29"/>
      <c r="J205" s="29"/>
      <c r="K205" s="29"/>
      <c r="L205" s="29"/>
      <c r="M205" s="29"/>
    </row>
    <row r="206" spans="1:256" ht="15" customHeight="1">
      <c r="G206" s="5" t="s">
        <v>1268</v>
      </c>
      <c r="T206" s="1125">
        <v>1779310.71</v>
      </c>
      <c r="U206" s="1144">
        <v>0</v>
      </c>
      <c r="V206" s="1144">
        <v>0</v>
      </c>
      <c r="W206" s="1145">
        <v>0</v>
      </c>
      <c r="X206" s="1145"/>
      <c r="Y206" s="1145"/>
      <c r="Z206" s="1145"/>
      <c r="AA206" s="5">
        <v>-412156.83450575173</v>
      </c>
      <c r="AB206" s="5">
        <v>-1387965.5051518232</v>
      </c>
      <c r="AC206" s="5">
        <v>-2424160.8032106906</v>
      </c>
      <c r="AD206" s="5">
        <v>-3037814.4629314691</v>
      </c>
      <c r="AE206" s="5">
        <v>-3037814.4629314691</v>
      </c>
      <c r="AF206" s="5">
        <v>-3037814.4629314691</v>
      </c>
      <c r="AG206" s="5">
        <v>-3037814.4629314691</v>
      </c>
      <c r="AH206" s="5">
        <v>-3037814.4629314691</v>
      </c>
      <c r="AI206" s="5">
        <v>-3037814.4629314691</v>
      </c>
      <c r="AJ206" s="5">
        <v>-3037814.4629314691</v>
      </c>
      <c r="AK206" s="5">
        <v>-3037814.4629314691</v>
      </c>
      <c r="AL206" s="5">
        <v>-3037814.4629314691</v>
      </c>
      <c r="AM206" s="5">
        <v>-3037814.4629314691</v>
      </c>
      <c r="AN206" s="5">
        <v>-3037814.4629314691</v>
      </c>
      <c r="AO206" s="5">
        <v>-3037814.4629314691</v>
      </c>
      <c r="AP206" s="5">
        <v>-3037814.4629314691</v>
      </c>
      <c r="AQ206" s="5">
        <v>-3037814.4629314691</v>
      </c>
    </row>
    <row r="207" spans="1:256" ht="15" customHeight="1">
      <c r="C207" s="1146"/>
      <c r="G207" s="5" t="s">
        <v>1295</v>
      </c>
      <c r="O207" s="1125">
        <v>55000000</v>
      </c>
      <c r="P207" s="1144">
        <v>45000000</v>
      </c>
      <c r="Q207" s="1144">
        <v>45000000</v>
      </c>
      <c r="R207" s="1144">
        <v>0</v>
      </c>
      <c r="S207" s="1144">
        <v>0</v>
      </c>
      <c r="T207" s="1144">
        <v>0</v>
      </c>
      <c r="U207" s="1144">
        <v>0</v>
      </c>
      <c r="V207" s="1144">
        <v>0</v>
      </c>
      <c r="W207" s="1145">
        <v>0</v>
      </c>
      <c r="X207" s="1145"/>
      <c r="Y207" s="1145"/>
      <c r="Z207" s="1145"/>
      <c r="AA207" s="1147">
        <v>95000000</v>
      </c>
      <c r="AB207" s="492"/>
      <c r="AC207" s="492"/>
      <c r="AD207" s="492"/>
      <c r="AE207" s="492"/>
      <c r="AF207" s="492"/>
      <c r="AG207" s="492"/>
      <c r="AH207" s="492"/>
      <c r="AI207" s="492"/>
      <c r="AJ207" s="492"/>
      <c r="AK207" s="492"/>
      <c r="AL207" s="492"/>
      <c r="AM207" s="492"/>
      <c r="AN207" s="492"/>
      <c r="AO207" s="492"/>
      <c r="AP207" s="492"/>
      <c r="AQ207" s="492"/>
    </row>
    <row r="208" spans="1:256" ht="15" customHeight="1">
      <c r="G208" s="29" t="s">
        <v>37</v>
      </c>
      <c r="H208" s="29"/>
      <c r="I208" s="29"/>
      <c r="J208" s="29"/>
      <c r="K208" s="29"/>
      <c r="L208" s="29"/>
      <c r="M208" s="29"/>
      <c r="N208" s="29"/>
      <c r="P208" s="29">
        <v>45000000</v>
      </c>
      <c r="Q208" s="29">
        <v>45000000</v>
      </c>
      <c r="R208" s="29">
        <v>0</v>
      </c>
      <c r="S208" s="29">
        <v>0</v>
      </c>
      <c r="T208" s="29">
        <v>1779310.71</v>
      </c>
      <c r="U208" s="29">
        <v>0</v>
      </c>
      <c r="V208" s="29">
        <v>0</v>
      </c>
      <c r="W208" s="29">
        <v>0</v>
      </c>
      <c r="X208" s="29"/>
      <c r="Y208" s="29"/>
      <c r="Z208" s="29"/>
      <c r="AA208" s="29">
        <v>94587843.165494248</v>
      </c>
      <c r="AB208" s="29">
        <v>-1387965.5051518232</v>
      </c>
      <c r="AC208" s="29">
        <v>-2424160.8032106906</v>
      </c>
      <c r="AD208" s="29">
        <v>-3037814.4629314691</v>
      </c>
      <c r="AE208" s="29">
        <v>-3037814.4629314691</v>
      </c>
      <c r="AF208" s="29">
        <v>-3037814.4629314691</v>
      </c>
      <c r="AG208" s="29">
        <v>-3037814.4629314691</v>
      </c>
      <c r="AH208" s="29">
        <v>-3037814.4629314691</v>
      </c>
      <c r="AI208" s="29">
        <v>-3037814.4629314691</v>
      </c>
      <c r="AJ208" s="29">
        <v>-3037814.4629314691</v>
      </c>
      <c r="AK208" s="29">
        <v>-3037814.4629314691</v>
      </c>
      <c r="AL208" s="29">
        <v>-3037814.4629314691</v>
      </c>
      <c r="AM208" s="29">
        <v>-3037814.4629314691</v>
      </c>
      <c r="AN208" s="29">
        <v>-3037814.4629314691</v>
      </c>
      <c r="AO208" s="29">
        <v>-3037814.4629314691</v>
      </c>
      <c r="AP208" s="29">
        <v>-3037814.4629314691</v>
      </c>
      <c r="AQ208" s="29">
        <v>-3037814.4629314691</v>
      </c>
    </row>
    <row r="209" spans="1:256" ht="15" customHeight="1">
      <c r="F209" s="5" t="s">
        <v>710</v>
      </c>
      <c r="AA209" s="5">
        <v>0</v>
      </c>
      <c r="AB209" s="5">
        <v>0</v>
      </c>
      <c r="AC209" s="5">
        <v>0</v>
      </c>
      <c r="AD209" s="5">
        <v>0</v>
      </c>
      <c r="AE209" s="5">
        <v>0</v>
      </c>
      <c r="AF209" s="5">
        <v>0</v>
      </c>
      <c r="AG209" s="5">
        <v>0</v>
      </c>
      <c r="AH209" s="5">
        <v>0</v>
      </c>
      <c r="AI209" s="5">
        <v>0</v>
      </c>
      <c r="AJ209" s="5">
        <v>0</v>
      </c>
      <c r="AK209" s="5">
        <v>0</v>
      </c>
      <c r="AL209" s="5">
        <v>0</v>
      </c>
      <c r="AM209" s="5">
        <v>0</v>
      </c>
      <c r="AN209" s="5">
        <v>0</v>
      </c>
      <c r="AO209" s="5">
        <v>0</v>
      </c>
      <c r="AP209" s="5">
        <v>0</v>
      </c>
      <c r="AQ209" s="5">
        <v>0</v>
      </c>
    </row>
    <row r="210" spans="1:256" ht="15" customHeight="1">
      <c r="F210" s="5" t="s">
        <v>1269</v>
      </c>
    </row>
    <row r="211" spans="1:256" ht="15" customHeight="1">
      <c r="G211" s="5" t="s">
        <v>1296</v>
      </c>
    </row>
    <row r="212" spans="1:256" ht="15" customHeight="1">
      <c r="E212" s="29"/>
      <c r="F212" s="29"/>
      <c r="G212" s="29" t="s">
        <v>37</v>
      </c>
      <c r="H212" s="29"/>
      <c r="I212" s="29"/>
      <c r="J212" s="29"/>
      <c r="K212" s="29"/>
      <c r="L212" s="29"/>
      <c r="M212" s="29"/>
      <c r="N212" s="29"/>
      <c r="O212" s="1125">
        <v>20707008.559999995</v>
      </c>
      <c r="P212" s="1125">
        <v>17927203.410000011</v>
      </c>
      <c r="Q212" s="1125">
        <v>36892281.409999996</v>
      </c>
      <c r="R212" s="1125">
        <v>11217417.949999999</v>
      </c>
      <c r="S212" s="1125">
        <v>65369640.25</v>
      </c>
      <c r="T212" s="1125">
        <v>12918988.6</v>
      </c>
      <c r="U212" s="1125">
        <v>19818597.52</v>
      </c>
      <c r="V212" s="1125">
        <v>7789939.1600000001</v>
      </c>
      <c r="W212" s="1136">
        <v>11869231.209999997</v>
      </c>
      <c r="X212" s="1136">
        <v>0</v>
      </c>
      <c r="Y212" s="1136">
        <v>0</v>
      </c>
      <c r="Z212" s="1136">
        <v>0</v>
      </c>
      <c r="AA212" s="29">
        <v>0</v>
      </c>
      <c r="AB212" s="29">
        <v>0</v>
      </c>
      <c r="AC212" s="29">
        <v>0</v>
      </c>
      <c r="AD212" s="29">
        <v>0</v>
      </c>
      <c r="AE212" s="29">
        <v>0</v>
      </c>
      <c r="AF212" s="29">
        <v>0</v>
      </c>
      <c r="AG212" s="29">
        <v>0</v>
      </c>
      <c r="AH212" s="29">
        <v>0</v>
      </c>
      <c r="AI212" s="29">
        <v>0</v>
      </c>
      <c r="AJ212" s="29">
        <v>0</v>
      </c>
      <c r="AK212" s="29">
        <v>0</v>
      </c>
      <c r="AL212" s="29">
        <v>0</v>
      </c>
      <c r="AM212" s="29">
        <v>0</v>
      </c>
      <c r="AN212" s="29">
        <v>0</v>
      </c>
      <c r="AO212" s="29">
        <v>0</v>
      </c>
      <c r="AP212" s="29">
        <v>0</v>
      </c>
      <c r="AQ212" s="29">
        <v>0</v>
      </c>
      <c r="AR212" s="29"/>
      <c r="AS212" s="29"/>
      <c r="AT212" s="29"/>
      <c r="AU212" s="29"/>
      <c r="AV212" s="29"/>
      <c r="AW212" s="29"/>
      <c r="AX212" s="29"/>
      <c r="AY212" s="29"/>
      <c r="AZ212" s="29"/>
      <c r="BA212" s="29"/>
      <c r="BB212" s="29"/>
      <c r="BC212" s="29"/>
      <c r="BD212" s="29"/>
      <c r="BE212" s="29"/>
      <c r="BF212" s="29"/>
      <c r="BG212" s="29"/>
      <c r="BH212" s="29"/>
      <c r="BI212" s="29"/>
      <c r="BJ212" s="29"/>
      <c r="BK212" s="29"/>
      <c r="BL212" s="29"/>
      <c r="BM212" s="29"/>
      <c r="BN212" s="29"/>
      <c r="BO212" s="29"/>
      <c r="BP212" s="29"/>
      <c r="BQ212" s="29"/>
      <c r="BR212" s="29"/>
      <c r="BS212" s="29"/>
      <c r="BT212" s="29"/>
      <c r="BU212" s="29"/>
      <c r="BV212" s="29"/>
      <c r="BW212" s="29"/>
      <c r="BX212" s="29"/>
      <c r="BY212" s="29"/>
      <c r="BZ212" s="29"/>
      <c r="CA212" s="29"/>
      <c r="CB212" s="29"/>
      <c r="CC212" s="29"/>
      <c r="CD212" s="29"/>
      <c r="CE212" s="29"/>
      <c r="CF212" s="29"/>
      <c r="CG212" s="29"/>
      <c r="CH212" s="29"/>
      <c r="CI212" s="29"/>
      <c r="CJ212" s="29"/>
      <c r="CK212" s="29"/>
      <c r="CL212" s="29"/>
      <c r="CM212" s="29"/>
      <c r="CN212" s="29"/>
      <c r="CO212" s="29"/>
      <c r="CP212" s="29"/>
      <c r="CQ212" s="29"/>
      <c r="CR212" s="29"/>
      <c r="CS212" s="29"/>
      <c r="CT212" s="29"/>
      <c r="CU212" s="29"/>
      <c r="CV212" s="29"/>
      <c r="CW212" s="29"/>
      <c r="CX212" s="29"/>
      <c r="CY212" s="29"/>
      <c r="CZ212" s="29"/>
      <c r="DA212" s="29"/>
      <c r="DB212" s="29"/>
      <c r="DC212" s="29"/>
      <c r="DD212" s="29"/>
      <c r="DE212" s="29"/>
      <c r="DF212" s="29"/>
      <c r="DG212" s="29"/>
      <c r="DH212" s="29"/>
      <c r="DI212" s="29"/>
      <c r="DJ212" s="29"/>
      <c r="DK212" s="29"/>
      <c r="DL212" s="29"/>
      <c r="DM212" s="29"/>
      <c r="DN212" s="29"/>
      <c r="DO212" s="29"/>
      <c r="DP212" s="29"/>
      <c r="DQ212" s="29"/>
      <c r="DR212" s="29"/>
      <c r="DS212" s="29"/>
      <c r="DT212" s="29"/>
      <c r="DU212" s="29"/>
      <c r="DV212" s="29"/>
      <c r="DW212" s="29"/>
      <c r="DX212" s="29"/>
      <c r="DY212" s="29"/>
      <c r="DZ212" s="29"/>
      <c r="EA212" s="29"/>
      <c r="EB212" s="29"/>
      <c r="EC212" s="29"/>
      <c r="ED212" s="29"/>
      <c r="EE212" s="29"/>
      <c r="EF212" s="29"/>
      <c r="EG212" s="29"/>
      <c r="EH212" s="29"/>
      <c r="EI212" s="29"/>
      <c r="EJ212" s="29"/>
      <c r="EK212" s="29"/>
      <c r="EL212" s="29"/>
      <c r="EM212" s="29"/>
      <c r="EN212" s="29"/>
      <c r="EO212" s="29"/>
      <c r="EP212" s="29"/>
      <c r="EQ212" s="29"/>
      <c r="ER212" s="29"/>
      <c r="ES212" s="29"/>
      <c r="ET212" s="29"/>
      <c r="EU212" s="29"/>
      <c r="EV212" s="29"/>
      <c r="EW212" s="29"/>
      <c r="EX212" s="29"/>
      <c r="EY212" s="29"/>
      <c r="EZ212" s="29"/>
      <c r="FA212" s="29"/>
      <c r="FB212" s="29"/>
      <c r="FC212" s="29"/>
      <c r="FD212" s="29"/>
      <c r="FE212" s="29"/>
      <c r="FF212" s="29"/>
      <c r="FG212" s="29"/>
      <c r="FH212" s="29"/>
      <c r="FI212" s="29"/>
      <c r="FJ212" s="29"/>
      <c r="FK212" s="29"/>
      <c r="FL212" s="29"/>
      <c r="FM212" s="29"/>
      <c r="FN212" s="29"/>
      <c r="FO212" s="29"/>
      <c r="FP212" s="29"/>
      <c r="FQ212" s="29"/>
      <c r="FR212" s="29"/>
      <c r="FS212" s="29"/>
      <c r="FT212" s="29"/>
      <c r="FU212" s="29"/>
      <c r="FV212" s="29"/>
      <c r="FW212" s="29"/>
      <c r="FX212" s="29"/>
      <c r="FY212" s="29"/>
      <c r="FZ212" s="29"/>
      <c r="GA212" s="29"/>
      <c r="GB212" s="29"/>
      <c r="GC212" s="29"/>
      <c r="GD212" s="29"/>
      <c r="GE212" s="29"/>
      <c r="GF212" s="29"/>
      <c r="GG212" s="29"/>
      <c r="GH212" s="29"/>
      <c r="GI212" s="29"/>
      <c r="GJ212" s="29"/>
      <c r="GK212" s="29"/>
      <c r="GL212" s="29"/>
      <c r="GM212" s="29"/>
      <c r="GN212" s="29"/>
      <c r="GO212" s="29"/>
      <c r="GP212" s="29"/>
      <c r="GQ212" s="29"/>
      <c r="GR212" s="29"/>
      <c r="GS212" s="29"/>
      <c r="GT212" s="29"/>
      <c r="GU212" s="29"/>
      <c r="GV212" s="29"/>
      <c r="GW212" s="29"/>
      <c r="GX212" s="29"/>
      <c r="GY212" s="29"/>
      <c r="GZ212" s="29"/>
      <c r="HA212" s="29"/>
      <c r="HB212" s="29"/>
      <c r="HC212" s="29"/>
      <c r="HD212" s="29"/>
      <c r="HE212" s="29"/>
      <c r="HF212" s="29"/>
      <c r="HG212" s="29"/>
      <c r="HH212" s="29"/>
      <c r="HI212" s="29"/>
      <c r="HJ212" s="29"/>
      <c r="HK212" s="29"/>
      <c r="HL212" s="29"/>
      <c r="HM212" s="29"/>
      <c r="HN212" s="29"/>
      <c r="HO212" s="29"/>
      <c r="HP212" s="29"/>
      <c r="HQ212" s="29"/>
      <c r="HR212" s="29"/>
      <c r="HS212" s="29"/>
      <c r="HT212" s="29"/>
      <c r="HU212" s="29"/>
      <c r="HV212" s="29"/>
      <c r="HW212" s="29"/>
      <c r="HX212" s="29"/>
      <c r="HY212" s="29"/>
      <c r="HZ212" s="29"/>
      <c r="IA212" s="29"/>
      <c r="IB212" s="29"/>
      <c r="IC212" s="29"/>
      <c r="ID212" s="29"/>
      <c r="IE212" s="29"/>
      <c r="IF212" s="29"/>
      <c r="IG212" s="29"/>
      <c r="IH212" s="29"/>
      <c r="II212" s="29"/>
      <c r="IJ212" s="29"/>
      <c r="IK212" s="29"/>
      <c r="IL212" s="29"/>
      <c r="IM212" s="29"/>
      <c r="IN212" s="29"/>
      <c r="IO212" s="29"/>
      <c r="IP212" s="29"/>
      <c r="IQ212" s="29"/>
      <c r="IR212" s="29"/>
      <c r="IS212" s="29"/>
      <c r="IT212" s="29"/>
      <c r="IU212" s="29"/>
      <c r="IV212" s="29"/>
    </row>
    <row r="213" spans="1:256" ht="15" customHeight="1">
      <c r="E213" s="5" t="s">
        <v>1227</v>
      </c>
      <c r="N213" s="1125">
        <v>32885743.890000001</v>
      </c>
      <c r="O213" s="1125">
        <v>70070576.480000004</v>
      </c>
      <c r="P213" s="1125">
        <v>101932749.98999999</v>
      </c>
      <c r="Q213" s="1125">
        <v>112856573.92</v>
      </c>
      <c r="R213" s="1125">
        <v>104173026.01000001</v>
      </c>
      <c r="S213" s="1125">
        <v>40725639.030000001</v>
      </c>
      <c r="T213" s="1125">
        <v>27806650.43</v>
      </c>
      <c r="U213" s="1125">
        <v>9158650.370000001</v>
      </c>
      <c r="V213" s="1125">
        <v>11869231.209999997</v>
      </c>
      <c r="W213" s="1136"/>
      <c r="X213" s="1136"/>
      <c r="Y213" s="1136"/>
      <c r="Z213" s="1136">
        <v>25000000</v>
      </c>
      <c r="AA213" s="5">
        <v>120000000</v>
      </c>
      <c r="AB213" s="5">
        <v>120000000</v>
      </c>
      <c r="AC213" s="5">
        <v>120000000</v>
      </c>
      <c r="AD213" s="5">
        <v>120000000</v>
      </c>
      <c r="AE213" s="5">
        <v>120000000</v>
      </c>
      <c r="AF213" s="5">
        <v>120000000</v>
      </c>
      <c r="AG213" s="5">
        <v>120000000</v>
      </c>
      <c r="AH213" s="5">
        <v>120000000</v>
      </c>
      <c r="AI213" s="5">
        <v>120000000</v>
      </c>
      <c r="AJ213" s="5">
        <v>120000000</v>
      </c>
      <c r="AK213" s="5">
        <v>120000000</v>
      </c>
      <c r="AL213" s="5">
        <v>120000000</v>
      </c>
      <c r="AM213" s="5">
        <v>120000000</v>
      </c>
      <c r="AN213" s="5">
        <v>120000000</v>
      </c>
      <c r="AO213" s="5">
        <v>120000000</v>
      </c>
      <c r="AP213" s="5">
        <v>120000000</v>
      </c>
      <c r="AQ213" s="5">
        <v>120000000</v>
      </c>
    </row>
    <row r="214" spans="1:256" ht="15" customHeight="1">
      <c r="B214" s="207">
        <v>0</v>
      </c>
      <c r="E214" s="5" t="s">
        <v>827</v>
      </c>
      <c r="Z214" s="5">
        <v>0</v>
      </c>
      <c r="AA214" s="5">
        <v>0</v>
      </c>
      <c r="AB214" s="5">
        <v>0</v>
      </c>
      <c r="AC214" s="5">
        <v>0</v>
      </c>
      <c r="AD214" s="5">
        <v>0</v>
      </c>
      <c r="AE214" s="5">
        <v>0</v>
      </c>
      <c r="AF214" s="5">
        <v>0</v>
      </c>
      <c r="AG214" s="5">
        <v>0</v>
      </c>
      <c r="AH214" s="5">
        <v>0</v>
      </c>
      <c r="AI214" s="5">
        <v>0</v>
      </c>
      <c r="AJ214" s="5">
        <v>0</v>
      </c>
      <c r="AK214" s="5">
        <v>0</v>
      </c>
      <c r="AL214" s="5">
        <v>0</v>
      </c>
      <c r="AM214" s="5">
        <v>0</v>
      </c>
      <c r="AN214" s="5">
        <v>0</v>
      </c>
      <c r="AO214" s="5">
        <v>0</v>
      </c>
      <c r="AP214" s="5">
        <v>0</v>
      </c>
      <c r="AQ214" s="5">
        <v>0</v>
      </c>
    </row>
    <row r="216" spans="1:256" ht="15" customHeight="1">
      <c r="D216" s="29" t="s">
        <v>266</v>
      </c>
    </row>
    <row r="217" spans="1:256" ht="15" customHeight="1">
      <c r="E217" s="5" t="s">
        <v>1285</v>
      </c>
      <c r="O217" s="237"/>
      <c r="P217" s="237"/>
      <c r="Q217" s="237"/>
      <c r="R217" s="237"/>
      <c r="S217" s="237"/>
      <c r="T217" s="237"/>
      <c r="U217" s="237"/>
      <c r="V217" s="237"/>
      <c r="W217" s="237"/>
      <c r="X217" s="237"/>
      <c r="Y217" s="237"/>
      <c r="Z217" s="237"/>
      <c r="AA217" s="237">
        <v>169800000</v>
      </c>
      <c r="AB217" s="237">
        <v>174000000</v>
      </c>
      <c r="AC217" s="237">
        <v>179700000</v>
      </c>
      <c r="AD217" s="237">
        <v>186100000</v>
      </c>
      <c r="AE217" s="237">
        <v>193500000</v>
      </c>
      <c r="AF217" s="237">
        <v>200900000</v>
      </c>
      <c r="AG217" s="237">
        <v>208500000</v>
      </c>
      <c r="AH217" s="237">
        <v>214600000</v>
      </c>
      <c r="AI217" s="237">
        <v>222700000</v>
      </c>
      <c r="AJ217" s="237">
        <v>229400000</v>
      </c>
      <c r="AK217" s="237">
        <v>238500000</v>
      </c>
      <c r="AL217" s="237">
        <v>249100000</v>
      </c>
      <c r="AM217" s="237">
        <v>255300000</v>
      </c>
      <c r="AN217" s="237">
        <v>261300000</v>
      </c>
      <c r="AO217" s="237">
        <v>266900000</v>
      </c>
      <c r="AP217" s="237">
        <v>274600000</v>
      </c>
      <c r="AQ217" s="237">
        <v>274600000</v>
      </c>
    </row>
    <row r="218" spans="1:256" ht="15" customHeight="1">
      <c r="E218" s="5" t="s">
        <v>1286</v>
      </c>
      <c r="O218" s="237"/>
      <c r="P218" s="237"/>
      <c r="Q218" s="237"/>
      <c r="R218" s="237"/>
      <c r="S218" s="237"/>
      <c r="T218" s="237"/>
      <c r="U218" s="237"/>
      <c r="V218" s="237"/>
      <c r="W218" s="237"/>
      <c r="X218" s="237"/>
      <c r="Y218" s="237"/>
      <c r="Z218" s="237"/>
      <c r="AA218" s="237">
        <v>169800000</v>
      </c>
      <c r="AB218" s="237">
        <v>174000000</v>
      </c>
      <c r="AC218" s="237">
        <v>179700000</v>
      </c>
      <c r="AD218" s="237">
        <v>186100000</v>
      </c>
      <c r="AE218" s="237">
        <v>193500000</v>
      </c>
      <c r="AF218" s="237">
        <v>200900000</v>
      </c>
      <c r="AG218" s="237">
        <v>208500000</v>
      </c>
      <c r="AH218" s="237">
        <v>214600000</v>
      </c>
      <c r="AI218" s="237">
        <v>222700000</v>
      </c>
      <c r="AJ218" s="237">
        <v>229400000</v>
      </c>
      <c r="AK218" s="237">
        <v>238500000</v>
      </c>
      <c r="AL218" s="237">
        <v>249100000</v>
      </c>
      <c r="AM218" s="237">
        <v>255300000</v>
      </c>
      <c r="AN218" s="237">
        <v>261300000</v>
      </c>
      <c r="AO218" s="237">
        <v>266900000</v>
      </c>
      <c r="AP218" s="237">
        <v>274600000</v>
      </c>
      <c r="AQ218" s="237">
        <v>274600000</v>
      </c>
    </row>
    <row r="219" spans="1:256" ht="15" customHeight="1">
      <c r="E219" s="5" t="s">
        <v>1217</v>
      </c>
      <c r="Q219" s="237"/>
      <c r="AA219" s="5">
        <v>170629999.99999994</v>
      </c>
      <c r="AB219" s="5">
        <v>169800000</v>
      </c>
      <c r="AC219" s="5">
        <v>174000000</v>
      </c>
      <c r="AD219" s="5">
        <v>179700000</v>
      </c>
      <c r="AE219" s="5">
        <v>186100000</v>
      </c>
      <c r="AF219" s="5">
        <v>193500000</v>
      </c>
      <c r="AG219" s="5">
        <v>200900000</v>
      </c>
      <c r="AH219" s="5">
        <v>208500000</v>
      </c>
      <c r="AI219" s="5">
        <v>214600000</v>
      </c>
      <c r="AJ219" s="5">
        <v>222700000</v>
      </c>
      <c r="AK219" s="5">
        <v>229400000</v>
      </c>
      <c r="AL219" s="5">
        <v>238500000</v>
      </c>
      <c r="AM219" s="5">
        <v>249100000</v>
      </c>
      <c r="AN219" s="5">
        <v>255300000</v>
      </c>
      <c r="AO219" s="5">
        <v>261300000</v>
      </c>
      <c r="AP219" s="5">
        <v>266900000</v>
      </c>
      <c r="AQ219" s="5">
        <v>274600000</v>
      </c>
    </row>
    <row r="220" spans="1:256" s="29" customFormat="1" ht="15" customHeight="1">
      <c r="A220" s="207"/>
      <c r="B220" s="207"/>
      <c r="C220" s="1112"/>
      <c r="E220" s="5"/>
      <c r="F220" s="5" t="s">
        <v>1218</v>
      </c>
      <c r="G220" s="5"/>
      <c r="H220" s="5"/>
      <c r="I220" s="5"/>
      <c r="J220" s="5"/>
      <c r="K220" s="5"/>
      <c r="L220" s="5"/>
      <c r="M220" s="5"/>
      <c r="N220" s="5"/>
      <c r="O220" s="5"/>
      <c r="P220" s="5"/>
      <c r="Q220" s="237"/>
      <c r="R220" s="5"/>
      <c r="S220" s="5"/>
      <c r="T220" s="5"/>
      <c r="U220" s="5"/>
      <c r="V220" s="5"/>
      <c r="W220" s="5"/>
      <c r="X220" s="5"/>
      <c r="Y220" s="5"/>
      <c r="Z220" s="5"/>
      <c r="AA220" s="5"/>
      <c r="AB220" s="5"/>
      <c r="AC220" s="5"/>
      <c r="AD220" s="5"/>
      <c r="AE220" s="5"/>
      <c r="AF220" s="5"/>
      <c r="AG220" s="5"/>
      <c r="AH220" s="5"/>
      <c r="AI220" s="5"/>
      <c r="AJ220" s="5"/>
      <c r="AK220" s="5"/>
      <c r="AL220" s="5"/>
      <c r="AM220" s="5"/>
      <c r="AN220" s="5"/>
      <c r="AO220" s="5"/>
      <c r="AP220" s="5"/>
      <c r="AQ220" s="5"/>
      <c r="AR220" s="5"/>
      <c r="AS220" s="5"/>
      <c r="AT220" s="5"/>
      <c r="AU220" s="5"/>
      <c r="AV220" s="5"/>
      <c r="AW220" s="5"/>
      <c r="AX220" s="5"/>
      <c r="AY220" s="5"/>
      <c r="AZ220" s="5"/>
      <c r="BA220" s="5"/>
      <c r="BB220" s="5"/>
      <c r="BC220" s="5"/>
      <c r="BD220" s="5"/>
      <c r="BE220" s="5"/>
      <c r="BF220" s="5"/>
      <c r="BG220" s="5"/>
      <c r="BH220" s="5"/>
      <c r="BI220" s="5"/>
      <c r="BJ220" s="5"/>
      <c r="BK220" s="5"/>
      <c r="BL220" s="5"/>
      <c r="BM220" s="5"/>
      <c r="BN220" s="5"/>
      <c r="BO220" s="5"/>
      <c r="BP220" s="5"/>
      <c r="BQ220" s="5"/>
      <c r="BR220" s="5"/>
      <c r="BS220" s="5"/>
      <c r="BT220" s="5"/>
      <c r="BU220" s="5"/>
      <c r="BV220" s="5"/>
      <c r="BW220" s="5"/>
      <c r="BX220" s="5"/>
      <c r="BY220" s="5"/>
      <c r="BZ220" s="5"/>
      <c r="CA220" s="5"/>
      <c r="CB220" s="5"/>
      <c r="CC220" s="5"/>
      <c r="CD220" s="5"/>
      <c r="CE220" s="5"/>
      <c r="CF220" s="5"/>
      <c r="CG220" s="5"/>
      <c r="CH220" s="5"/>
      <c r="CI220" s="5"/>
      <c r="CJ220" s="5"/>
      <c r="CK220" s="5"/>
      <c r="CL220" s="5"/>
      <c r="CM220" s="5"/>
      <c r="CN220" s="5"/>
      <c r="CO220" s="5"/>
      <c r="CP220" s="5"/>
      <c r="CQ220" s="5"/>
      <c r="CR220" s="5"/>
      <c r="CS220" s="5"/>
      <c r="CT220" s="5"/>
      <c r="CU220" s="5"/>
      <c r="CV220" s="5"/>
      <c r="CW220" s="5"/>
      <c r="CX220" s="5"/>
      <c r="CY220" s="5"/>
      <c r="CZ220" s="5"/>
      <c r="DA220" s="5"/>
      <c r="DB220" s="5"/>
      <c r="DC220" s="5"/>
      <c r="DD220" s="5"/>
      <c r="DE220" s="5"/>
      <c r="DF220" s="5"/>
      <c r="DG220" s="5"/>
      <c r="DH220" s="5"/>
      <c r="DI220" s="5"/>
      <c r="DJ220" s="5"/>
      <c r="DK220" s="5"/>
      <c r="DL220" s="5"/>
      <c r="DM220" s="5"/>
      <c r="DN220" s="5"/>
      <c r="DO220" s="5"/>
      <c r="DP220" s="5"/>
      <c r="DQ220" s="5"/>
      <c r="DR220" s="5"/>
      <c r="DS220" s="5"/>
      <c r="DT220" s="5"/>
      <c r="DU220" s="5"/>
      <c r="DV220" s="5"/>
      <c r="DW220" s="5"/>
      <c r="DX220" s="5"/>
      <c r="DY220" s="5"/>
      <c r="DZ220" s="5"/>
      <c r="EA220" s="5"/>
      <c r="EB220" s="5"/>
      <c r="EC220" s="5"/>
      <c r="ED220" s="5"/>
      <c r="EE220" s="5"/>
      <c r="EF220" s="5"/>
      <c r="EG220" s="5"/>
      <c r="EH220" s="5"/>
      <c r="EI220" s="5"/>
      <c r="EJ220" s="5"/>
      <c r="EK220" s="5"/>
      <c r="EL220" s="5"/>
      <c r="EM220" s="5"/>
      <c r="EN220" s="5"/>
      <c r="EO220" s="5"/>
      <c r="EP220" s="5"/>
      <c r="EQ220" s="5"/>
      <c r="ER220" s="5"/>
      <c r="ES220" s="5"/>
      <c r="ET220" s="5"/>
      <c r="EU220" s="5"/>
      <c r="EV220" s="5"/>
      <c r="EW220" s="5"/>
      <c r="EX220" s="5"/>
      <c r="EY220" s="5"/>
      <c r="EZ220" s="5"/>
      <c r="FA220" s="5"/>
      <c r="FB220" s="5"/>
      <c r="FC220" s="5"/>
      <c r="FD220" s="5"/>
      <c r="FE220" s="5"/>
      <c r="FF220" s="5"/>
      <c r="FG220" s="5"/>
      <c r="FH220" s="5"/>
      <c r="FI220" s="5"/>
      <c r="FJ220" s="5"/>
      <c r="FK220" s="5"/>
      <c r="FL220" s="5"/>
      <c r="FM220" s="5"/>
      <c r="FN220" s="5"/>
      <c r="FO220" s="5"/>
      <c r="FP220" s="5"/>
      <c r="FQ220" s="5"/>
      <c r="FR220" s="5"/>
      <c r="FS220" s="5"/>
      <c r="FT220" s="5"/>
      <c r="FU220" s="5"/>
      <c r="FV220" s="5"/>
      <c r="FW220" s="5"/>
      <c r="FX220" s="5"/>
      <c r="FY220" s="5"/>
      <c r="FZ220" s="5"/>
      <c r="GA220" s="5"/>
      <c r="GB220" s="5"/>
      <c r="GC220" s="5"/>
      <c r="GD220" s="5"/>
      <c r="GE220" s="5"/>
      <c r="GF220" s="5"/>
      <c r="GG220" s="5"/>
      <c r="GH220" s="5"/>
      <c r="GI220" s="5"/>
      <c r="GJ220" s="5"/>
      <c r="GK220" s="5"/>
      <c r="GL220" s="5"/>
      <c r="GM220" s="5"/>
      <c r="GN220" s="5"/>
      <c r="GO220" s="5"/>
      <c r="GP220" s="5"/>
      <c r="GQ220" s="5"/>
      <c r="GR220" s="5"/>
      <c r="GS220" s="5"/>
      <c r="GT220" s="5"/>
      <c r="GU220" s="5"/>
      <c r="GV220" s="5"/>
      <c r="GW220" s="5"/>
      <c r="GX220" s="5"/>
      <c r="GY220" s="5"/>
      <c r="GZ220" s="5"/>
      <c r="HA220" s="5"/>
      <c r="HB220" s="5"/>
      <c r="HC220" s="5"/>
      <c r="HD220" s="5"/>
      <c r="HE220" s="5"/>
      <c r="HF220" s="5"/>
      <c r="HG220" s="5"/>
      <c r="HH220" s="5"/>
      <c r="HI220" s="5"/>
      <c r="HJ220" s="5"/>
      <c r="HK220" s="5"/>
      <c r="HL220" s="5"/>
      <c r="HM220" s="5"/>
      <c r="HN220" s="5"/>
      <c r="HO220" s="5"/>
      <c r="HP220" s="5"/>
      <c r="HQ220" s="5"/>
      <c r="HR220" s="5"/>
      <c r="HS220" s="5"/>
      <c r="HT220" s="5"/>
      <c r="HU220" s="5"/>
      <c r="HV220" s="5"/>
      <c r="HW220" s="5"/>
      <c r="HX220" s="5"/>
      <c r="HY220" s="5"/>
      <c r="HZ220" s="5"/>
      <c r="IA220" s="5"/>
      <c r="IB220" s="5"/>
      <c r="IC220" s="5"/>
      <c r="ID220" s="5"/>
      <c r="IE220" s="5"/>
      <c r="IF220" s="5"/>
      <c r="IG220" s="5"/>
      <c r="IH220" s="5"/>
      <c r="II220" s="5"/>
      <c r="IJ220" s="5"/>
      <c r="IK220" s="5"/>
      <c r="IL220" s="5"/>
      <c r="IM220" s="5"/>
      <c r="IN220" s="5"/>
      <c r="IO220" s="5"/>
      <c r="IP220" s="5"/>
      <c r="IQ220" s="5"/>
      <c r="IR220" s="5"/>
      <c r="IS220" s="5"/>
      <c r="IT220" s="5"/>
      <c r="IU220" s="5"/>
      <c r="IV220" s="5"/>
    </row>
    <row r="221" spans="1:256" s="29" customFormat="1" ht="15" customHeight="1">
      <c r="A221" s="207"/>
      <c r="B221" s="207"/>
      <c r="C221" s="1112"/>
      <c r="E221" s="5"/>
      <c r="F221" s="5"/>
      <c r="G221" s="5" t="s">
        <v>1232</v>
      </c>
      <c r="H221" s="5"/>
      <c r="I221" s="5"/>
      <c r="J221" s="5"/>
      <c r="K221" s="5"/>
      <c r="L221" s="5"/>
      <c r="M221" s="5"/>
      <c r="N221" s="5"/>
      <c r="O221" s="5"/>
      <c r="P221" s="5"/>
      <c r="Q221" s="237"/>
      <c r="R221" s="5"/>
      <c r="S221" s="5"/>
      <c r="T221" s="5"/>
      <c r="U221" s="5"/>
      <c r="V221" s="5"/>
      <c r="W221" s="5"/>
      <c r="X221" s="5"/>
      <c r="Y221" s="5"/>
      <c r="Z221" s="5"/>
      <c r="AA221" s="5">
        <v>967658.97359165549</v>
      </c>
      <c r="AB221" s="5">
        <v>1988260.5861299932</v>
      </c>
      <c r="AC221" s="5">
        <v>3572606.9837317467</v>
      </c>
      <c r="AD221" s="5">
        <v>4630135.5439180434</v>
      </c>
      <c r="AE221" s="5">
        <v>4804809.8755365908</v>
      </c>
      <c r="AF221" s="5">
        <v>4992141.7674173713</v>
      </c>
      <c r="AG221" s="5">
        <v>5182005.1713505983</v>
      </c>
      <c r="AH221" s="5">
        <v>5355413.7469429374</v>
      </c>
      <c r="AI221" s="5">
        <v>5535151.102666378</v>
      </c>
      <c r="AJ221" s="5">
        <v>5722482.9945471287</v>
      </c>
      <c r="AK221" s="5">
        <v>5922472.4466901422</v>
      </c>
      <c r="AL221" s="5">
        <v>6171826.3838557601</v>
      </c>
      <c r="AM221" s="5">
        <v>6384473.396260947</v>
      </c>
      <c r="AN221" s="5">
        <v>6538895.6314599812</v>
      </c>
      <c r="AO221" s="5">
        <v>6685723.3305016756</v>
      </c>
      <c r="AP221" s="5">
        <v>6854068.8819891214</v>
      </c>
      <c r="AQ221" s="5">
        <v>6951532.0960081816</v>
      </c>
      <c r="AR221" s="5"/>
      <c r="AS221" s="5"/>
      <c r="AT221" s="5"/>
      <c r="AU221" s="5"/>
      <c r="AV221" s="5"/>
      <c r="AW221" s="5"/>
      <c r="AX221" s="5"/>
      <c r="AY221" s="5"/>
      <c r="AZ221" s="5"/>
      <c r="BA221" s="5"/>
      <c r="BB221" s="5"/>
      <c r="BC221" s="5"/>
      <c r="BD221" s="5"/>
      <c r="BE221" s="5"/>
      <c r="BF221" s="5"/>
      <c r="BG221" s="5"/>
      <c r="BH221" s="5"/>
      <c r="BI221" s="5"/>
      <c r="BJ221" s="5"/>
      <c r="BK221" s="5"/>
      <c r="BL221" s="5"/>
      <c r="BM221" s="5"/>
      <c r="BN221" s="5"/>
      <c r="BO221" s="5"/>
      <c r="BP221" s="5"/>
      <c r="BQ221" s="5"/>
      <c r="BR221" s="5"/>
      <c r="BS221" s="5"/>
      <c r="BT221" s="5"/>
      <c r="BU221" s="5"/>
      <c r="BV221" s="5"/>
      <c r="BW221" s="5"/>
      <c r="BX221" s="5"/>
      <c r="BY221" s="5"/>
      <c r="BZ221" s="5"/>
      <c r="CA221" s="5"/>
      <c r="CB221" s="5"/>
      <c r="CC221" s="5"/>
      <c r="CD221" s="5"/>
      <c r="CE221" s="5"/>
      <c r="CF221" s="5"/>
      <c r="CG221" s="5"/>
      <c r="CH221" s="5"/>
      <c r="CI221" s="5"/>
      <c r="CJ221" s="5"/>
      <c r="CK221" s="5"/>
      <c r="CL221" s="5"/>
      <c r="CM221" s="5"/>
      <c r="CN221" s="5"/>
      <c r="CO221" s="5"/>
      <c r="CP221" s="5"/>
      <c r="CQ221" s="5"/>
      <c r="CR221" s="5"/>
      <c r="CS221" s="5"/>
      <c r="CT221" s="5"/>
      <c r="CU221" s="5"/>
      <c r="CV221" s="5"/>
      <c r="CW221" s="5"/>
      <c r="CX221" s="5"/>
      <c r="CY221" s="5"/>
      <c r="CZ221" s="5"/>
      <c r="DA221" s="5"/>
      <c r="DB221" s="5"/>
      <c r="DC221" s="5"/>
      <c r="DD221" s="5"/>
      <c r="DE221" s="5"/>
      <c r="DF221" s="5"/>
      <c r="DG221" s="5"/>
      <c r="DH221" s="5"/>
      <c r="DI221" s="5"/>
      <c r="DJ221" s="5"/>
      <c r="DK221" s="5"/>
      <c r="DL221" s="5"/>
      <c r="DM221" s="5"/>
      <c r="DN221" s="5"/>
      <c r="DO221" s="5"/>
      <c r="DP221" s="5"/>
      <c r="DQ221" s="5"/>
      <c r="DR221" s="5"/>
      <c r="DS221" s="5"/>
      <c r="DT221" s="5"/>
      <c r="DU221" s="5"/>
      <c r="DV221" s="5"/>
      <c r="DW221" s="5"/>
      <c r="DX221" s="5"/>
      <c r="DY221" s="5"/>
      <c r="DZ221" s="5"/>
      <c r="EA221" s="5"/>
      <c r="EB221" s="5"/>
      <c r="EC221" s="5"/>
      <c r="ED221" s="5"/>
      <c r="EE221" s="5"/>
      <c r="EF221" s="5"/>
      <c r="EG221" s="5"/>
      <c r="EH221" s="5"/>
      <c r="EI221" s="5"/>
      <c r="EJ221" s="5"/>
      <c r="EK221" s="5"/>
      <c r="EL221" s="5"/>
      <c r="EM221" s="5"/>
      <c r="EN221" s="5"/>
      <c r="EO221" s="5"/>
      <c r="EP221" s="5"/>
      <c r="EQ221" s="5"/>
      <c r="ER221" s="5"/>
      <c r="ES221" s="5"/>
      <c r="ET221" s="5"/>
      <c r="EU221" s="5"/>
      <c r="EV221" s="5"/>
      <c r="EW221" s="5"/>
      <c r="EX221" s="5"/>
      <c r="EY221" s="5"/>
      <c r="EZ221" s="5"/>
      <c r="FA221" s="5"/>
      <c r="FB221" s="5"/>
      <c r="FC221" s="5"/>
      <c r="FD221" s="5"/>
      <c r="FE221" s="5"/>
      <c r="FF221" s="5"/>
      <c r="FG221" s="5"/>
      <c r="FH221" s="5"/>
      <c r="FI221" s="5"/>
      <c r="FJ221" s="5"/>
      <c r="FK221" s="5"/>
      <c r="FL221" s="5"/>
      <c r="FM221" s="5"/>
      <c r="FN221" s="5"/>
      <c r="FO221" s="5"/>
      <c r="FP221" s="5"/>
      <c r="FQ221" s="5"/>
      <c r="FR221" s="5"/>
      <c r="FS221" s="5"/>
      <c r="FT221" s="5"/>
      <c r="FU221" s="5"/>
      <c r="FV221" s="5"/>
      <c r="FW221" s="5"/>
      <c r="FX221" s="5"/>
      <c r="FY221" s="5"/>
      <c r="FZ221" s="5"/>
      <c r="GA221" s="5"/>
      <c r="GB221" s="5"/>
      <c r="GC221" s="5"/>
      <c r="GD221" s="5"/>
      <c r="GE221" s="5"/>
      <c r="GF221" s="5"/>
      <c r="GG221" s="5"/>
      <c r="GH221" s="5"/>
      <c r="GI221" s="5"/>
      <c r="GJ221" s="5"/>
      <c r="GK221" s="5"/>
      <c r="GL221" s="5"/>
      <c r="GM221" s="5"/>
      <c r="GN221" s="5"/>
      <c r="GO221" s="5"/>
      <c r="GP221" s="5"/>
      <c r="GQ221" s="5"/>
      <c r="GR221" s="5"/>
      <c r="GS221" s="5"/>
      <c r="GT221" s="5"/>
      <c r="GU221" s="5"/>
      <c r="GV221" s="5"/>
      <c r="GW221" s="5"/>
      <c r="GX221" s="5"/>
      <c r="GY221" s="5"/>
      <c r="GZ221" s="5"/>
      <c r="HA221" s="5"/>
      <c r="HB221" s="5"/>
      <c r="HC221" s="5"/>
      <c r="HD221" s="5"/>
      <c r="HE221" s="5"/>
      <c r="HF221" s="5"/>
      <c r="HG221" s="5"/>
      <c r="HH221" s="5"/>
      <c r="HI221" s="5"/>
      <c r="HJ221" s="5"/>
      <c r="HK221" s="5"/>
      <c r="HL221" s="5"/>
      <c r="HM221" s="5"/>
      <c r="HN221" s="5"/>
      <c r="HO221" s="5"/>
      <c r="HP221" s="5"/>
      <c r="HQ221" s="5"/>
      <c r="HR221" s="5"/>
      <c r="HS221" s="5"/>
      <c r="HT221" s="5"/>
      <c r="HU221" s="5"/>
      <c r="HV221" s="5"/>
      <c r="HW221" s="5"/>
      <c r="HX221" s="5"/>
      <c r="HY221" s="5"/>
      <c r="HZ221" s="5"/>
      <c r="IA221" s="5"/>
      <c r="IB221" s="5"/>
      <c r="IC221" s="5"/>
      <c r="ID221" s="5"/>
      <c r="IE221" s="5"/>
      <c r="IF221" s="5"/>
      <c r="IG221" s="5"/>
      <c r="IH221" s="5"/>
      <c r="II221" s="5"/>
      <c r="IJ221" s="5"/>
      <c r="IK221" s="5"/>
      <c r="IL221" s="5"/>
      <c r="IM221" s="5"/>
      <c r="IN221" s="5"/>
      <c r="IO221" s="5"/>
      <c r="IP221" s="5"/>
      <c r="IQ221" s="5"/>
      <c r="IR221" s="5"/>
      <c r="IS221" s="5"/>
      <c r="IT221" s="5"/>
      <c r="IU221" s="5"/>
      <c r="IV221" s="5"/>
    </row>
    <row r="222" spans="1:256" s="29" customFormat="1" ht="15" customHeight="1">
      <c r="A222" s="207"/>
      <c r="B222" s="207"/>
      <c r="C222" s="1112"/>
      <c r="E222" s="5"/>
      <c r="F222" s="5"/>
      <c r="G222" s="5" t="s">
        <v>637</v>
      </c>
      <c r="H222" s="5"/>
      <c r="I222" s="5"/>
      <c r="J222" s="5"/>
      <c r="K222" s="5"/>
      <c r="L222" s="5"/>
      <c r="M222" s="5"/>
      <c r="N222" s="5"/>
      <c r="O222" s="5"/>
      <c r="P222" s="5"/>
      <c r="Q222" s="237"/>
      <c r="R222" s="5"/>
      <c r="S222" s="5"/>
      <c r="T222" s="5"/>
      <c r="U222" s="5"/>
      <c r="V222" s="5"/>
      <c r="W222" s="5"/>
      <c r="X222" s="5"/>
      <c r="Y222" s="5"/>
      <c r="Z222" s="5"/>
      <c r="AA222" s="5"/>
      <c r="AB222" s="5"/>
      <c r="AC222" s="5"/>
      <c r="AD222" s="5"/>
      <c r="AE222" s="5"/>
      <c r="AF222" s="5"/>
      <c r="AG222" s="5"/>
      <c r="AH222" s="5"/>
      <c r="AI222" s="5"/>
      <c r="AJ222" s="5"/>
      <c r="AK222" s="5"/>
      <c r="AL222" s="5"/>
      <c r="AM222" s="5"/>
      <c r="AN222" s="5"/>
      <c r="AO222" s="5"/>
      <c r="AP222" s="5"/>
      <c r="AQ222" s="5"/>
      <c r="AR222" s="5"/>
      <c r="AS222" s="5"/>
      <c r="AT222" s="5"/>
      <c r="AU222" s="5"/>
      <c r="AV222" s="5"/>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c r="DN222" s="5"/>
      <c r="DO222" s="5"/>
      <c r="DP222" s="5"/>
      <c r="DQ222" s="5"/>
      <c r="DR222" s="5"/>
      <c r="DS222" s="5"/>
      <c r="DT222" s="5"/>
      <c r="DU222" s="5"/>
      <c r="DV222" s="5"/>
      <c r="DW222" s="5"/>
      <c r="DX222" s="5"/>
      <c r="DY222" s="5"/>
      <c r="DZ222" s="5"/>
      <c r="EA222" s="5"/>
      <c r="EB222" s="5"/>
      <c r="EC222" s="5"/>
      <c r="ED222" s="5"/>
      <c r="EE222" s="5"/>
      <c r="EF222" s="5"/>
      <c r="EG222" s="5"/>
      <c r="EH222" s="5"/>
      <c r="EI222" s="5"/>
      <c r="EJ222" s="5"/>
      <c r="EK222" s="5"/>
      <c r="EL222" s="5"/>
      <c r="EM222" s="5"/>
      <c r="EN222" s="5"/>
      <c r="EO222" s="5"/>
      <c r="EP222" s="5"/>
      <c r="EQ222" s="5"/>
      <c r="ER222" s="5"/>
      <c r="ES222" s="5"/>
      <c r="ET222" s="5"/>
      <c r="EU222" s="5"/>
      <c r="EV222" s="5"/>
      <c r="EW222" s="5"/>
      <c r="EX222" s="5"/>
      <c r="EY222" s="5"/>
      <c r="EZ222" s="5"/>
      <c r="FA222" s="5"/>
      <c r="FB222" s="5"/>
      <c r="FC222" s="5"/>
      <c r="FD222" s="5"/>
      <c r="FE222" s="5"/>
      <c r="FF222" s="5"/>
      <c r="FG222" s="5"/>
      <c r="FH222" s="5"/>
      <c r="FI222" s="5"/>
      <c r="FJ222" s="5"/>
      <c r="FK222" s="5"/>
      <c r="FL222" s="5"/>
      <c r="FM222" s="5"/>
      <c r="FN222" s="5"/>
      <c r="FO222" s="5"/>
      <c r="FP222" s="5"/>
      <c r="FQ222" s="5"/>
      <c r="FR222" s="5"/>
      <c r="FS222" s="5"/>
      <c r="FT222" s="5"/>
      <c r="FU222" s="5"/>
      <c r="FV222" s="5"/>
      <c r="FW222" s="5"/>
      <c r="FX222" s="5"/>
      <c r="FY222" s="5"/>
      <c r="FZ222" s="5"/>
      <c r="GA222" s="5"/>
      <c r="GB222" s="5"/>
      <c r="GC222" s="5"/>
      <c r="GD222" s="5"/>
      <c r="GE222" s="5"/>
      <c r="GF222" s="5"/>
      <c r="GG222" s="5"/>
      <c r="GH222" s="5"/>
      <c r="GI222" s="5"/>
      <c r="GJ222" s="5"/>
      <c r="GK222" s="5"/>
      <c r="GL222" s="5"/>
      <c r="GM222" s="5"/>
      <c r="GN222" s="5"/>
      <c r="GO222" s="5"/>
      <c r="GP222" s="5"/>
      <c r="GQ222" s="5"/>
      <c r="GR222" s="5"/>
      <c r="GS222" s="5"/>
      <c r="GT222" s="5"/>
      <c r="GU222" s="5"/>
      <c r="GV222" s="5"/>
      <c r="GW222" s="5"/>
      <c r="GX222" s="5"/>
      <c r="GY222" s="5"/>
      <c r="GZ222" s="5"/>
      <c r="HA222" s="5"/>
      <c r="HB222" s="5"/>
      <c r="HC222" s="5"/>
      <c r="HD222" s="5"/>
      <c r="HE222" s="5"/>
      <c r="HF222" s="5"/>
      <c r="HG222" s="5"/>
      <c r="HH222" s="5"/>
      <c r="HI222" s="5"/>
      <c r="HJ222" s="5"/>
      <c r="HK222" s="5"/>
      <c r="HL222" s="5"/>
      <c r="HM222" s="5"/>
      <c r="HN222" s="5"/>
      <c r="HO222" s="5"/>
      <c r="HP222" s="5"/>
      <c r="HQ222" s="5"/>
      <c r="HR222" s="5"/>
      <c r="HS222" s="5"/>
      <c r="HT222" s="5"/>
      <c r="HU222" s="5"/>
      <c r="HV222" s="5"/>
      <c r="HW222" s="5"/>
      <c r="HX222" s="5"/>
      <c r="HY222" s="5"/>
      <c r="HZ222" s="5"/>
      <c r="IA222" s="5"/>
      <c r="IB222" s="5"/>
      <c r="IC222" s="5"/>
      <c r="ID222" s="5"/>
      <c r="IE222" s="5"/>
      <c r="IF222" s="5"/>
      <c r="IG222" s="5"/>
      <c r="IH222" s="5"/>
      <c r="II222" s="5"/>
      <c r="IJ222" s="5"/>
      <c r="IK222" s="5"/>
      <c r="IL222" s="5"/>
      <c r="IM222" s="5"/>
      <c r="IN222" s="5"/>
      <c r="IO222" s="5"/>
      <c r="IP222" s="5"/>
      <c r="IQ222" s="5"/>
      <c r="IR222" s="5"/>
      <c r="IS222" s="5"/>
      <c r="IT222" s="5"/>
      <c r="IU222" s="5"/>
      <c r="IV222" s="5"/>
    </row>
    <row r="223" spans="1:256" s="29" customFormat="1" ht="15" customHeight="1">
      <c r="A223" s="207"/>
      <c r="B223" s="207"/>
      <c r="C223" s="1112"/>
      <c r="E223" s="5"/>
      <c r="F223" s="5"/>
      <c r="G223" s="5" t="s">
        <v>637</v>
      </c>
      <c r="H223" s="5"/>
      <c r="I223" s="5"/>
      <c r="J223" s="5"/>
      <c r="K223" s="5"/>
      <c r="L223" s="5"/>
      <c r="M223" s="5"/>
      <c r="N223" s="5"/>
      <c r="O223" s="5"/>
      <c r="P223" s="5"/>
      <c r="Q223" s="237"/>
      <c r="R223" s="5"/>
      <c r="S223" s="5"/>
      <c r="T223" s="5"/>
      <c r="U223" s="5"/>
      <c r="V223" s="5"/>
      <c r="W223" s="5"/>
      <c r="X223" s="5"/>
      <c r="Y223" s="5"/>
      <c r="Z223" s="5"/>
      <c r="AA223" s="5"/>
      <c r="AB223" s="5"/>
      <c r="AC223" s="5"/>
      <c r="AD223" s="5"/>
      <c r="AE223" s="5"/>
      <c r="AF223" s="5"/>
      <c r="AG223" s="5"/>
      <c r="AH223" s="5"/>
      <c r="AI223" s="5"/>
      <c r="AJ223" s="5"/>
      <c r="AK223" s="5"/>
      <c r="AL223" s="5"/>
      <c r="AM223" s="5"/>
      <c r="AN223" s="5"/>
      <c r="AO223" s="5"/>
      <c r="AP223" s="5"/>
      <c r="AQ223" s="5"/>
      <c r="AR223" s="5"/>
      <c r="AS223" s="5"/>
      <c r="AT223" s="5"/>
      <c r="AU223" s="5"/>
      <c r="AV223" s="5"/>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c r="DN223" s="5"/>
      <c r="DO223" s="5"/>
      <c r="DP223" s="5"/>
      <c r="DQ223" s="5"/>
      <c r="DR223" s="5"/>
      <c r="DS223" s="5"/>
      <c r="DT223" s="5"/>
      <c r="DU223" s="5"/>
      <c r="DV223" s="5"/>
      <c r="DW223" s="5"/>
      <c r="DX223" s="5"/>
      <c r="DY223" s="5"/>
      <c r="DZ223" s="5"/>
      <c r="EA223" s="5"/>
      <c r="EB223" s="5"/>
      <c r="EC223" s="5"/>
      <c r="ED223" s="5"/>
      <c r="EE223" s="5"/>
      <c r="EF223" s="5"/>
      <c r="EG223" s="5"/>
      <c r="EH223" s="5"/>
      <c r="EI223" s="5"/>
      <c r="EJ223" s="5"/>
      <c r="EK223" s="5"/>
      <c r="EL223" s="5"/>
      <c r="EM223" s="5"/>
      <c r="EN223" s="5"/>
      <c r="EO223" s="5"/>
      <c r="EP223" s="5"/>
      <c r="EQ223" s="5"/>
      <c r="ER223" s="5"/>
      <c r="ES223" s="5"/>
      <c r="ET223" s="5"/>
      <c r="EU223" s="5"/>
      <c r="EV223" s="5"/>
      <c r="EW223" s="5"/>
      <c r="EX223" s="5"/>
      <c r="EY223" s="5"/>
      <c r="EZ223" s="5"/>
      <c r="FA223" s="5"/>
      <c r="FB223" s="5"/>
      <c r="FC223" s="5"/>
      <c r="FD223" s="5"/>
      <c r="FE223" s="5"/>
      <c r="FF223" s="5"/>
      <c r="FG223" s="5"/>
      <c r="FH223" s="5"/>
      <c r="FI223" s="5"/>
      <c r="FJ223" s="5"/>
      <c r="FK223" s="5"/>
      <c r="FL223" s="5"/>
      <c r="FM223" s="5"/>
      <c r="FN223" s="5"/>
      <c r="FO223" s="5"/>
      <c r="FP223" s="5"/>
      <c r="FQ223" s="5"/>
      <c r="FR223" s="5"/>
      <c r="FS223" s="5"/>
      <c r="FT223" s="5"/>
      <c r="FU223" s="5"/>
      <c r="FV223" s="5"/>
      <c r="FW223" s="5"/>
      <c r="FX223" s="5"/>
      <c r="FY223" s="5"/>
      <c r="FZ223" s="5"/>
      <c r="GA223" s="5"/>
      <c r="GB223" s="5"/>
      <c r="GC223" s="5"/>
      <c r="GD223" s="5"/>
      <c r="GE223" s="5"/>
      <c r="GF223" s="5"/>
      <c r="GG223" s="5"/>
      <c r="GH223" s="5"/>
      <c r="GI223" s="5"/>
      <c r="GJ223" s="5"/>
      <c r="GK223" s="5"/>
      <c r="GL223" s="5"/>
      <c r="GM223" s="5"/>
      <c r="GN223" s="5"/>
      <c r="GO223" s="5"/>
      <c r="GP223" s="5"/>
      <c r="GQ223" s="5"/>
      <c r="GR223" s="5"/>
      <c r="GS223" s="5"/>
      <c r="GT223" s="5"/>
      <c r="GU223" s="5"/>
      <c r="GV223" s="5"/>
      <c r="GW223" s="5"/>
      <c r="GX223" s="5"/>
      <c r="GY223" s="5"/>
      <c r="GZ223" s="5"/>
      <c r="HA223" s="5"/>
      <c r="HB223" s="5"/>
      <c r="HC223" s="5"/>
      <c r="HD223" s="5"/>
      <c r="HE223" s="5"/>
      <c r="HF223" s="5"/>
      <c r="HG223" s="5"/>
      <c r="HH223" s="5"/>
      <c r="HI223" s="5"/>
      <c r="HJ223" s="5"/>
      <c r="HK223" s="5"/>
      <c r="HL223" s="5"/>
      <c r="HM223" s="5"/>
      <c r="HN223" s="5"/>
      <c r="HO223" s="5"/>
      <c r="HP223" s="5"/>
      <c r="HQ223" s="5"/>
      <c r="HR223" s="5"/>
      <c r="HS223" s="5"/>
      <c r="HT223" s="5"/>
      <c r="HU223" s="5"/>
      <c r="HV223" s="5"/>
      <c r="HW223" s="5"/>
      <c r="HX223" s="5"/>
      <c r="HY223" s="5"/>
      <c r="HZ223" s="5"/>
      <c r="IA223" s="5"/>
      <c r="IB223" s="5"/>
      <c r="IC223" s="5"/>
      <c r="ID223" s="5"/>
      <c r="IE223" s="5"/>
      <c r="IF223" s="5"/>
      <c r="IG223" s="5"/>
      <c r="IH223" s="5"/>
      <c r="II223" s="5"/>
      <c r="IJ223" s="5"/>
      <c r="IK223" s="5"/>
      <c r="IL223" s="5"/>
      <c r="IM223" s="5"/>
      <c r="IN223" s="5"/>
      <c r="IO223" s="5"/>
      <c r="IP223" s="5"/>
      <c r="IQ223" s="5"/>
      <c r="IR223" s="5"/>
      <c r="IS223" s="5"/>
      <c r="IT223" s="5"/>
      <c r="IU223" s="5"/>
      <c r="IV223" s="5"/>
    </row>
    <row r="224" spans="1:256" ht="15" customHeight="1">
      <c r="E224" s="29"/>
      <c r="F224" s="29"/>
      <c r="G224" s="29" t="s">
        <v>37</v>
      </c>
      <c r="H224" s="29"/>
      <c r="I224" s="29"/>
      <c r="J224" s="29"/>
      <c r="K224" s="29"/>
      <c r="L224" s="29"/>
      <c r="M224" s="29"/>
      <c r="P224" s="29"/>
      <c r="Q224" s="237"/>
      <c r="R224" s="29"/>
      <c r="S224" s="29"/>
      <c r="T224" s="29"/>
      <c r="U224" s="29"/>
      <c r="V224" s="29"/>
      <c r="W224" s="29"/>
      <c r="X224" s="29"/>
      <c r="Y224" s="29"/>
      <c r="Z224" s="29"/>
      <c r="AA224" s="29">
        <v>967658.97359165549</v>
      </c>
      <c r="AB224" s="29">
        <v>1988260.5861299932</v>
      </c>
      <c r="AC224" s="29">
        <v>3572606.9837317467</v>
      </c>
      <c r="AD224" s="29">
        <v>4630135.5439180434</v>
      </c>
      <c r="AE224" s="29">
        <v>4804809.8755365908</v>
      </c>
      <c r="AF224" s="29">
        <v>4992141.7674173713</v>
      </c>
      <c r="AG224" s="29">
        <v>5182005.1713505983</v>
      </c>
      <c r="AH224" s="29">
        <v>5355413.7469429374</v>
      </c>
      <c r="AI224" s="29">
        <v>5535151.102666378</v>
      </c>
      <c r="AJ224" s="29">
        <v>5722482.9945471287</v>
      </c>
      <c r="AK224" s="29">
        <v>5922472.4466901422</v>
      </c>
      <c r="AL224" s="29">
        <v>6171826.3838557601</v>
      </c>
      <c r="AM224" s="29">
        <v>6384473.396260947</v>
      </c>
      <c r="AN224" s="29">
        <v>6538895.6314599812</v>
      </c>
      <c r="AO224" s="29">
        <v>6685723.3305016756</v>
      </c>
      <c r="AP224" s="29">
        <v>6854068.8819891214</v>
      </c>
      <c r="AQ224" s="29">
        <v>6951532.0960081816</v>
      </c>
      <c r="AR224" s="29"/>
      <c r="AS224" s="29"/>
      <c r="AT224" s="29"/>
      <c r="AU224" s="29"/>
      <c r="AV224" s="29"/>
      <c r="AW224" s="29"/>
      <c r="AX224" s="29"/>
      <c r="AY224" s="29"/>
      <c r="AZ224" s="29"/>
      <c r="BA224" s="29"/>
      <c r="BB224" s="29"/>
      <c r="BC224" s="29"/>
      <c r="BD224" s="29"/>
      <c r="BE224" s="29"/>
      <c r="BF224" s="29"/>
      <c r="BG224" s="29"/>
      <c r="BH224" s="29"/>
      <c r="BI224" s="29"/>
      <c r="BJ224" s="29"/>
      <c r="BK224" s="29"/>
      <c r="BL224" s="29"/>
      <c r="BM224" s="29"/>
      <c r="BN224" s="29"/>
      <c r="BO224" s="29"/>
      <c r="BP224" s="29"/>
      <c r="BQ224" s="29"/>
      <c r="BR224" s="29"/>
      <c r="BS224" s="29"/>
      <c r="BT224" s="29"/>
      <c r="BU224" s="29"/>
      <c r="BV224" s="29"/>
      <c r="BW224" s="29"/>
      <c r="BX224" s="29"/>
      <c r="BY224" s="29"/>
      <c r="BZ224" s="29"/>
      <c r="CA224" s="29"/>
      <c r="CB224" s="29"/>
      <c r="CC224" s="29"/>
      <c r="CD224" s="29"/>
      <c r="CE224" s="29"/>
      <c r="CF224" s="29"/>
      <c r="CG224" s="29"/>
      <c r="CH224" s="29"/>
      <c r="CI224" s="29"/>
      <c r="CJ224" s="29"/>
      <c r="CK224" s="29"/>
      <c r="CL224" s="29"/>
      <c r="CM224" s="29"/>
      <c r="CN224" s="29"/>
      <c r="CO224" s="29"/>
      <c r="CP224" s="29"/>
      <c r="CQ224" s="29"/>
      <c r="CR224" s="29"/>
      <c r="CS224" s="29"/>
      <c r="CT224" s="29"/>
      <c r="CU224" s="29"/>
      <c r="CV224" s="29"/>
      <c r="CW224" s="29"/>
      <c r="CX224" s="29"/>
      <c r="CY224" s="29"/>
      <c r="CZ224" s="29"/>
      <c r="DA224" s="29"/>
      <c r="DB224" s="29"/>
      <c r="DC224" s="29"/>
      <c r="DD224" s="29"/>
      <c r="DE224" s="29"/>
      <c r="DF224" s="29"/>
      <c r="DG224" s="29"/>
      <c r="DH224" s="29"/>
      <c r="DI224" s="29"/>
      <c r="DJ224" s="29"/>
      <c r="DK224" s="29"/>
      <c r="DL224" s="29"/>
      <c r="DM224" s="29"/>
      <c r="DN224" s="29"/>
      <c r="DO224" s="29"/>
      <c r="DP224" s="29"/>
      <c r="DQ224" s="29"/>
      <c r="DR224" s="29"/>
      <c r="DS224" s="29"/>
      <c r="DT224" s="29"/>
      <c r="DU224" s="29"/>
      <c r="DV224" s="29"/>
      <c r="DW224" s="29"/>
      <c r="DX224" s="29"/>
      <c r="DY224" s="29"/>
      <c r="DZ224" s="29"/>
      <c r="EA224" s="29"/>
      <c r="EB224" s="29"/>
      <c r="EC224" s="29"/>
      <c r="ED224" s="29"/>
      <c r="EE224" s="29"/>
      <c r="EF224" s="29"/>
      <c r="EG224" s="29"/>
      <c r="EH224" s="29"/>
      <c r="EI224" s="29"/>
      <c r="EJ224" s="29"/>
      <c r="EK224" s="29"/>
      <c r="EL224" s="29"/>
      <c r="EM224" s="29"/>
      <c r="EN224" s="29"/>
      <c r="EO224" s="29"/>
      <c r="EP224" s="29"/>
      <c r="EQ224" s="29"/>
      <c r="ER224" s="29"/>
      <c r="ES224" s="29"/>
      <c r="ET224" s="29"/>
      <c r="EU224" s="29"/>
      <c r="EV224" s="29"/>
      <c r="EW224" s="29"/>
      <c r="EX224" s="29"/>
      <c r="EY224" s="29"/>
      <c r="EZ224" s="29"/>
      <c r="FA224" s="29"/>
      <c r="FB224" s="29"/>
      <c r="FC224" s="29"/>
      <c r="FD224" s="29"/>
      <c r="FE224" s="29"/>
      <c r="FF224" s="29"/>
      <c r="FG224" s="29"/>
      <c r="FH224" s="29"/>
      <c r="FI224" s="29"/>
      <c r="FJ224" s="29"/>
      <c r="FK224" s="29"/>
      <c r="FL224" s="29"/>
      <c r="FM224" s="29"/>
      <c r="FN224" s="29"/>
      <c r="FO224" s="29"/>
      <c r="FP224" s="29"/>
      <c r="FQ224" s="29"/>
      <c r="FR224" s="29"/>
      <c r="FS224" s="29"/>
      <c r="FT224" s="29"/>
      <c r="FU224" s="29"/>
      <c r="FV224" s="29"/>
      <c r="FW224" s="29"/>
      <c r="FX224" s="29"/>
      <c r="FY224" s="29"/>
      <c r="FZ224" s="29"/>
      <c r="GA224" s="29"/>
      <c r="GB224" s="29"/>
      <c r="GC224" s="29"/>
      <c r="GD224" s="29"/>
      <c r="GE224" s="29"/>
      <c r="GF224" s="29"/>
      <c r="GG224" s="29"/>
      <c r="GH224" s="29"/>
      <c r="GI224" s="29"/>
      <c r="GJ224" s="29"/>
      <c r="GK224" s="29"/>
      <c r="GL224" s="29"/>
      <c r="GM224" s="29"/>
      <c r="GN224" s="29"/>
      <c r="GO224" s="29"/>
      <c r="GP224" s="29"/>
      <c r="GQ224" s="29"/>
      <c r="GR224" s="29"/>
      <c r="GS224" s="29"/>
      <c r="GT224" s="29"/>
      <c r="GU224" s="29"/>
      <c r="GV224" s="29"/>
      <c r="GW224" s="29"/>
      <c r="GX224" s="29"/>
      <c r="GY224" s="29"/>
      <c r="GZ224" s="29"/>
      <c r="HA224" s="29"/>
      <c r="HB224" s="29"/>
      <c r="HC224" s="29"/>
      <c r="HD224" s="29"/>
      <c r="HE224" s="29"/>
      <c r="HF224" s="29"/>
      <c r="HG224" s="29"/>
      <c r="HH224" s="29"/>
      <c r="HI224" s="29"/>
      <c r="HJ224" s="29"/>
      <c r="HK224" s="29"/>
      <c r="HL224" s="29"/>
      <c r="HM224" s="29"/>
      <c r="HN224" s="29"/>
      <c r="HO224" s="29"/>
      <c r="HP224" s="29"/>
      <c r="HQ224" s="29"/>
      <c r="HR224" s="29"/>
      <c r="HS224" s="29"/>
      <c r="HT224" s="29"/>
      <c r="HU224" s="29"/>
      <c r="HV224" s="29"/>
      <c r="HW224" s="29"/>
      <c r="HX224" s="29"/>
      <c r="HY224" s="29"/>
      <c r="HZ224" s="29"/>
      <c r="IA224" s="29"/>
      <c r="IB224" s="29"/>
      <c r="IC224" s="29"/>
      <c r="ID224" s="29"/>
      <c r="IE224" s="29"/>
      <c r="IF224" s="29"/>
      <c r="IG224" s="29"/>
      <c r="IH224" s="29"/>
      <c r="II224" s="29"/>
      <c r="IJ224" s="29"/>
      <c r="IK224" s="29"/>
      <c r="IL224" s="29"/>
      <c r="IM224" s="29"/>
      <c r="IN224" s="29"/>
      <c r="IO224" s="29"/>
      <c r="IP224" s="29"/>
      <c r="IQ224" s="29"/>
      <c r="IR224" s="29"/>
      <c r="IS224" s="29"/>
      <c r="IT224" s="29"/>
      <c r="IU224" s="29"/>
      <c r="IV224" s="29"/>
    </row>
    <row r="225" spans="5:256" ht="15" customHeight="1">
      <c r="E225" s="29"/>
      <c r="F225" s="5" t="s">
        <v>1222</v>
      </c>
      <c r="G225" s="29"/>
      <c r="H225" s="29"/>
      <c r="I225" s="29"/>
      <c r="J225" s="29"/>
      <c r="K225" s="29"/>
      <c r="L225" s="29"/>
      <c r="M225" s="29"/>
      <c r="P225" s="29"/>
      <c r="Q225" s="237"/>
      <c r="R225" s="29"/>
      <c r="S225" s="29"/>
      <c r="T225" s="29"/>
      <c r="U225" s="29"/>
      <c r="V225" s="29"/>
      <c r="W225" s="29"/>
      <c r="X225" s="29"/>
      <c r="Y225" s="29"/>
      <c r="Z225" s="29"/>
      <c r="AA225" s="29"/>
      <c r="AB225" s="29"/>
      <c r="AC225" s="29"/>
      <c r="AD225" s="29"/>
      <c r="AE225" s="29"/>
      <c r="AF225" s="29"/>
      <c r="AG225" s="29"/>
      <c r="AH225" s="29"/>
      <c r="AI225" s="29"/>
      <c r="AJ225" s="29"/>
      <c r="AK225" s="29"/>
      <c r="AL225" s="29"/>
      <c r="AM225" s="29"/>
      <c r="AN225" s="29"/>
      <c r="AO225" s="29"/>
      <c r="AP225" s="29"/>
      <c r="AQ225" s="29"/>
      <c r="AR225" s="29"/>
      <c r="AS225" s="29"/>
      <c r="AT225" s="29"/>
      <c r="AU225" s="29"/>
      <c r="AV225" s="29"/>
      <c r="AW225" s="29"/>
      <c r="AX225" s="29"/>
      <c r="AY225" s="29"/>
      <c r="AZ225" s="29"/>
      <c r="BA225" s="29"/>
      <c r="BB225" s="29"/>
      <c r="BC225" s="29"/>
      <c r="BD225" s="29"/>
      <c r="BE225" s="29"/>
      <c r="BF225" s="29"/>
      <c r="BG225" s="29"/>
      <c r="BH225" s="29"/>
      <c r="BI225" s="29"/>
      <c r="BJ225" s="29"/>
      <c r="BK225" s="29"/>
      <c r="BL225" s="29"/>
      <c r="BM225" s="29"/>
      <c r="BN225" s="29"/>
      <c r="BO225" s="29"/>
      <c r="BP225" s="29"/>
      <c r="BQ225" s="29"/>
      <c r="BR225" s="29"/>
      <c r="BS225" s="29"/>
      <c r="BT225" s="29"/>
      <c r="BU225" s="29"/>
      <c r="BV225" s="29"/>
      <c r="BW225" s="29"/>
      <c r="BX225" s="29"/>
      <c r="BY225" s="29"/>
      <c r="BZ225" s="29"/>
      <c r="CA225" s="29"/>
      <c r="CB225" s="29"/>
      <c r="CC225" s="29"/>
      <c r="CD225" s="29"/>
      <c r="CE225" s="29"/>
      <c r="CF225" s="29"/>
      <c r="CG225" s="29"/>
      <c r="CH225" s="29"/>
      <c r="CI225" s="29"/>
      <c r="CJ225" s="29"/>
      <c r="CK225" s="29"/>
      <c r="CL225" s="29"/>
      <c r="CM225" s="29"/>
      <c r="CN225" s="29"/>
      <c r="CO225" s="29"/>
      <c r="CP225" s="29"/>
      <c r="CQ225" s="29"/>
      <c r="CR225" s="29"/>
      <c r="CS225" s="29"/>
      <c r="CT225" s="29"/>
      <c r="CU225" s="29"/>
      <c r="CV225" s="29"/>
      <c r="CW225" s="29"/>
      <c r="CX225" s="29"/>
      <c r="CY225" s="29"/>
      <c r="CZ225" s="29"/>
      <c r="DA225" s="29"/>
      <c r="DB225" s="29"/>
      <c r="DC225" s="29"/>
      <c r="DD225" s="29"/>
      <c r="DE225" s="29"/>
      <c r="DF225" s="29"/>
      <c r="DG225" s="29"/>
      <c r="DH225" s="29"/>
      <c r="DI225" s="29"/>
      <c r="DJ225" s="29"/>
      <c r="DK225" s="29"/>
      <c r="DL225" s="29"/>
      <c r="DM225" s="29"/>
      <c r="DN225" s="29"/>
      <c r="DO225" s="29"/>
      <c r="DP225" s="29"/>
      <c r="DQ225" s="29"/>
      <c r="DR225" s="29"/>
      <c r="DS225" s="29"/>
      <c r="DT225" s="29"/>
      <c r="DU225" s="29"/>
      <c r="DV225" s="29"/>
      <c r="DW225" s="29"/>
      <c r="DX225" s="29"/>
      <c r="DY225" s="29"/>
      <c r="DZ225" s="29"/>
      <c r="EA225" s="29"/>
      <c r="EB225" s="29"/>
      <c r="EC225" s="29"/>
      <c r="ED225" s="29"/>
      <c r="EE225" s="29"/>
      <c r="EF225" s="29"/>
      <c r="EG225" s="29"/>
      <c r="EH225" s="29"/>
      <c r="EI225" s="29"/>
      <c r="EJ225" s="29"/>
      <c r="EK225" s="29"/>
      <c r="EL225" s="29"/>
      <c r="EM225" s="29"/>
      <c r="EN225" s="29"/>
      <c r="EO225" s="29"/>
      <c r="EP225" s="29"/>
      <c r="EQ225" s="29"/>
      <c r="ER225" s="29"/>
      <c r="ES225" s="29"/>
      <c r="ET225" s="29"/>
      <c r="EU225" s="29"/>
      <c r="EV225" s="29"/>
      <c r="EW225" s="29"/>
      <c r="EX225" s="29"/>
      <c r="EY225" s="29"/>
      <c r="EZ225" s="29"/>
      <c r="FA225" s="29"/>
      <c r="FB225" s="29"/>
      <c r="FC225" s="29"/>
      <c r="FD225" s="29"/>
      <c r="FE225" s="29"/>
      <c r="FF225" s="29"/>
      <c r="FG225" s="29"/>
      <c r="FH225" s="29"/>
      <c r="FI225" s="29"/>
      <c r="FJ225" s="29"/>
      <c r="FK225" s="29"/>
      <c r="FL225" s="29"/>
      <c r="FM225" s="29"/>
      <c r="FN225" s="29"/>
      <c r="FO225" s="29"/>
      <c r="FP225" s="29"/>
      <c r="FQ225" s="29"/>
      <c r="FR225" s="29"/>
      <c r="FS225" s="29"/>
      <c r="FT225" s="29"/>
      <c r="FU225" s="29"/>
      <c r="FV225" s="29"/>
      <c r="FW225" s="29"/>
      <c r="FX225" s="29"/>
      <c r="FY225" s="29"/>
      <c r="FZ225" s="29"/>
      <c r="GA225" s="29"/>
      <c r="GB225" s="29"/>
      <c r="GC225" s="29"/>
      <c r="GD225" s="29"/>
      <c r="GE225" s="29"/>
      <c r="GF225" s="29"/>
      <c r="GG225" s="29"/>
      <c r="GH225" s="29"/>
      <c r="GI225" s="29"/>
      <c r="GJ225" s="29"/>
      <c r="GK225" s="29"/>
      <c r="GL225" s="29"/>
      <c r="GM225" s="29"/>
      <c r="GN225" s="29"/>
      <c r="GO225" s="29"/>
      <c r="GP225" s="29"/>
      <c r="GQ225" s="29"/>
      <c r="GR225" s="29"/>
      <c r="GS225" s="29"/>
      <c r="GT225" s="29"/>
      <c r="GU225" s="29"/>
      <c r="GV225" s="29"/>
      <c r="GW225" s="29"/>
      <c r="GX225" s="29"/>
      <c r="GY225" s="29"/>
      <c r="GZ225" s="29"/>
      <c r="HA225" s="29"/>
      <c r="HB225" s="29"/>
      <c r="HC225" s="29"/>
      <c r="HD225" s="29"/>
      <c r="HE225" s="29"/>
      <c r="HF225" s="29"/>
      <c r="HG225" s="29"/>
      <c r="HH225" s="29"/>
      <c r="HI225" s="29"/>
      <c r="HJ225" s="29"/>
      <c r="HK225" s="29"/>
      <c r="HL225" s="29"/>
      <c r="HM225" s="29"/>
      <c r="HN225" s="29"/>
      <c r="HO225" s="29"/>
      <c r="HP225" s="29"/>
      <c r="HQ225" s="29"/>
      <c r="HR225" s="29"/>
      <c r="HS225" s="29"/>
      <c r="HT225" s="29"/>
      <c r="HU225" s="29"/>
      <c r="HV225" s="29"/>
      <c r="HW225" s="29"/>
      <c r="HX225" s="29"/>
      <c r="HY225" s="29"/>
      <c r="HZ225" s="29"/>
      <c r="IA225" s="29"/>
      <c r="IB225" s="29"/>
      <c r="IC225" s="29"/>
      <c r="ID225" s="29"/>
      <c r="IE225" s="29"/>
      <c r="IF225" s="29"/>
      <c r="IG225" s="29"/>
      <c r="IH225" s="29"/>
      <c r="II225" s="29"/>
      <c r="IJ225" s="29"/>
      <c r="IK225" s="29"/>
      <c r="IL225" s="29"/>
      <c r="IM225" s="29"/>
      <c r="IN225" s="29"/>
      <c r="IO225" s="29"/>
      <c r="IP225" s="29"/>
      <c r="IQ225" s="29"/>
      <c r="IR225" s="29"/>
      <c r="IS225" s="29"/>
      <c r="IT225" s="29"/>
      <c r="IU225" s="29"/>
      <c r="IV225" s="29"/>
    </row>
    <row r="226" spans="5:256" ht="15" customHeight="1">
      <c r="G226" s="5" t="s">
        <v>1267</v>
      </c>
      <c r="Q226" s="237"/>
      <c r="AA226" s="5">
        <v>828548645.24418163</v>
      </c>
      <c r="AB226" s="5">
        <v>931802845.27395678</v>
      </c>
      <c r="AC226" s="5">
        <v>957110684.01824498</v>
      </c>
      <c r="AD226" s="5">
        <v>989826099.98989439</v>
      </c>
      <c r="AE226" s="5">
        <v>1028242905.1733335</v>
      </c>
      <c r="AF226" s="5">
        <v>1072000690.6957934</v>
      </c>
      <c r="AG226" s="5">
        <v>1116193269.5041764</v>
      </c>
      <c r="AH226" s="5">
        <v>1158928303.5529907</v>
      </c>
      <c r="AI226" s="5">
        <v>1196793222.5069056</v>
      </c>
      <c r="AJ226" s="5">
        <v>1242321981.9599864</v>
      </c>
      <c r="AK226" s="5">
        <v>1284384431.9527879</v>
      </c>
      <c r="AL226" s="5">
        <v>1333749490.8047311</v>
      </c>
      <c r="AM226" s="5">
        <v>1383667298.7417545</v>
      </c>
      <c r="AN226" s="5">
        <v>1417209356.704602</v>
      </c>
      <c r="AO226" s="5">
        <v>1451743402.4317408</v>
      </c>
      <c r="AP226" s="5">
        <v>1486498163.9637713</v>
      </c>
      <c r="AQ226" s="5">
        <v>1523765723.0989761</v>
      </c>
    </row>
    <row r="227" spans="5:256" ht="15" customHeight="1">
      <c r="G227" s="5" t="s">
        <v>1268</v>
      </c>
      <c r="Q227" s="237"/>
      <c r="AA227" s="5">
        <v>-967658.97359165549</v>
      </c>
      <c r="AB227" s="5">
        <v>-1988260.5861299932</v>
      </c>
      <c r="AC227" s="5">
        <v>-3572606.9837317467</v>
      </c>
      <c r="AD227" s="5">
        <v>-4630135.5439180434</v>
      </c>
      <c r="AE227" s="5">
        <v>-4804809.8755365908</v>
      </c>
      <c r="AF227" s="5">
        <v>-4992141.7674173713</v>
      </c>
      <c r="AG227" s="5">
        <v>-5182005.1713505983</v>
      </c>
      <c r="AH227" s="5">
        <v>-5355413.7469429374</v>
      </c>
      <c r="AI227" s="5">
        <v>-5535151.102666378</v>
      </c>
      <c r="AJ227" s="5">
        <v>-5722482.9945471287</v>
      </c>
      <c r="AK227" s="5">
        <v>-5922472.4466901422</v>
      </c>
      <c r="AL227" s="5">
        <v>-6171826.3838557601</v>
      </c>
      <c r="AM227" s="5">
        <v>-6384473.396260947</v>
      </c>
      <c r="AN227" s="5">
        <v>-6538895.6314599812</v>
      </c>
      <c r="AO227" s="5">
        <v>-6685723.3305016756</v>
      </c>
      <c r="AP227" s="5">
        <v>-6854068.8819891214</v>
      </c>
      <c r="AQ227" s="5">
        <v>-6951532.0960081816</v>
      </c>
    </row>
    <row r="228" spans="5:256" ht="15" customHeight="1">
      <c r="G228" s="29" t="s">
        <v>37</v>
      </c>
      <c r="H228" s="29"/>
      <c r="I228" s="29"/>
      <c r="J228" s="29"/>
      <c r="K228" s="29"/>
      <c r="L228" s="29"/>
      <c r="M228" s="29"/>
      <c r="P228" s="29"/>
      <c r="Q228" s="237"/>
      <c r="R228" s="29"/>
      <c r="S228" s="29"/>
      <c r="T228" s="29"/>
      <c r="U228" s="29"/>
      <c r="V228" s="29"/>
      <c r="W228" s="29"/>
      <c r="X228" s="29"/>
      <c r="Y228" s="29"/>
      <c r="Z228" s="29"/>
      <c r="AA228" s="29">
        <v>827580986.27058995</v>
      </c>
      <c r="AB228" s="29">
        <v>929814584.68782675</v>
      </c>
      <c r="AC228" s="29">
        <v>953538077.03451324</v>
      </c>
      <c r="AD228" s="29">
        <v>985195964.44597638</v>
      </c>
      <c r="AE228" s="29">
        <v>1023438095.297797</v>
      </c>
      <c r="AF228" s="29">
        <v>1067008548.928376</v>
      </c>
      <c r="AG228" s="29">
        <v>1111011264.3328257</v>
      </c>
      <c r="AH228" s="29">
        <v>1153572889.8060477</v>
      </c>
      <c r="AI228" s="29">
        <v>1191258071.4042392</v>
      </c>
      <c r="AJ228" s="29">
        <v>1236599498.9654393</v>
      </c>
      <c r="AK228" s="29">
        <v>1278461959.5060978</v>
      </c>
      <c r="AL228" s="29">
        <v>1327577664.4208753</v>
      </c>
      <c r="AM228" s="29">
        <v>1377282825.3454936</v>
      </c>
      <c r="AN228" s="29">
        <v>1410670461.0731421</v>
      </c>
      <c r="AO228" s="29">
        <v>1445057679.1012392</v>
      </c>
      <c r="AP228" s="29">
        <v>1479644095.0817823</v>
      </c>
      <c r="AQ228" s="29">
        <v>1516814191.0029678</v>
      </c>
    </row>
    <row r="229" spans="5:256" ht="15" customHeight="1">
      <c r="F229" s="5" t="s">
        <v>710</v>
      </c>
      <c r="Q229" s="237"/>
      <c r="AA229" s="5">
        <v>-829999.9999999404</v>
      </c>
      <c r="AB229" s="5">
        <v>4200000</v>
      </c>
      <c r="AC229" s="5">
        <v>5700000</v>
      </c>
      <c r="AD229" s="5">
        <v>6400000</v>
      </c>
      <c r="AE229" s="5">
        <v>7400000</v>
      </c>
      <c r="AF229" s="5">
        <v>7400000</v>
      </c>
      <c r="AG229" s="5">
        <v>7600000</v>
      </c>
      <c r="AH229" s="5">
        <v>6100000</v>
      </c>
      <c r="AI229" s="5">
        <v>8100000</v>
      </c>
      <c r="AJ229" s="5">
        <v>6700000</v>
      </c>
      <c r="AK229" s="5">
        <v>9100000</v>
      </c>
      <c r="AL229" s="5">
        <v>10600000</v>
      </c>
      <c r="AM229" s="5">
        <v>6200000</v>
      </c>
      <c r="AN229" s="5">
        <v>6000000</v>
      </c>
      <c r="AO229" s="5">
        <v>5600000</v>
      </c>
      <c r="AP229" s="5">
        <v>7700000</v>
      </c>
      <c r="AQ229" s="5">
        <v>0</v>
      </c>
    </row>
    <row r="230" spans="5:256" ht="15" customHeight="1">
      <c r="F230" s="5" t="s">
        <v>1269</v>
      </c>
      <c r="Q230" s="237"/>
    </row>
    <row r="231" spans="5:256" ht="15" customHeight="1">
      <c r="G231" s="5" t="s">
        <v>1297</v>
      </c>
      <c r="Q231" s="237"/>
      <c r="AA231" s="5">
        <v>336062568.35000002</v>
      </c>
      <c r="AB231" s="5">
        <v>359683012.17841417</v>
      </c>
      <c r="AC231" s="5">
        <v>363307253.21392435</v>
      </c>
      <c r="AD231" s="5">
        <v>376986100</v>
      </c>
      <c r="AE231" s="5">
        <v>392652700</v>
      </c>
      <c r="AF231" s="5">
        <v>409193000</v>
      </c>
      <c r="AG231" s="5">
        <v>426251900</v>
      </c>
      <c r="AH231" s="5">
        <v>440646600</v>
      </c>
      <c r="AI231" s="5">
        <v>455540100</v>
      </c>
      <c r="AJ231" s="5">
        <v>470953000</v>
      </c>
      <c r="AK231" s="5">
        <v>486899200</v>
      </c>
      <c r="AL231" s="5">
        <v>503439900</v>
      </c>
      <c r="AM231" s="5">
        <v>520597000</v>
      </c>
      <c r="AN231" s="5">
        <v>538392000</v>
      </c>
      <c r="AO231" s="5">
        <v>556850100</v>
      </c>
      <c r="AP231" s="5">
        <v>575995000</v>
      </c>
      <c r="AQ231" s="5">
        <v>595852800</v>
      </c>
    </row>
    <row r="232" spans="5:256" ht="15" customHeight="1">
      <c r="G232" s="5" t="s">
        <v>43</v>
      </c>
      <c r="Q232" s="237"/>
      <c r="AA232" s="5">
        <v>26409500</v>
      </c>
      <c r="AB232" s="5">
        <v>26565700</v>
      </c>
      <c r="AC232" s="5">
        <v>27644213</v>
      </c>
      <c r="AD232" s="5">
        <v>27653700</v>
      </c>
      <c r="AE232" s="5">
        <v>28362800</v>
      </c>
      <c r="AF232" s="5">
        <v>29362900</v>
      </c>
      <c r="AG232" s="5">
        <v>30651600</v>
      </c>
      <c r="AH232" s="5">
        <v>32126700</v>
      </c>
      <c r="AI232" s="5">
        <v>32827200</v>
      </c>
      <c r="AJ232" s="5">
        <v>33498400</v>
      </c>
      <c r="AK232" s="5">
        <v>34173100</v>
      </c>
      <c r="AL232" s="5">
        <v>34937300</v>
      </c>
      <c r="AM232" s="5">
        <v>35766200</v>
      </c>
      <c r="AN232" s="5">
        <v>36503000</v>
      </c>
      <c r="AO232" s="5">
        <v>37259500</v>
      </c>
      <c r="AP232" s="5">
        <v>38036800</v>
      </c>
      <c r="AQ232" s="5">
        <v>38840500</v>
      </c>
    </row>
    <row r="233" spans="5:256" ht="15" customHeight="1">
      <c r="G233" s="5" t="s">
        <v>144</v>
      </c>
      <c r="Q233" s="237"/>
      <c r="AA233" s="5">
        <v>24925927.968999997</v>
      </c>
      <c r="AB233" s="5">
        <v>29178395.783908639</v>
      </c>
      <c r="AC233" s="5">
        <v>36503151.537912421</v>
      </c>
      <c r="AD233" s="5">
        <v>39269084.746522084</v>
      </c>
      <c r="AE233" s="5">
        <v>52204542.630996764</v>
      </c>
      <c r="AF233" s="5">
        <v>59375124.497248985</v>
      </c>
      <c r="AG233" s="5">
        <v>68903626.674600989</v>
      </c>
      <c r="AH233" s="5">
        <v>75993161.264138535</v>
      </c>
      <c r="AI233" s="5">
        <v>81337546.679135695</v>
      </c>
      <c r="AJ233" s="5">
        <v>86320088.843627959</v>
      </c>
      <c r="AK233" s="5">
        <v>89816775.763143644</v>
      </c>
      <c r="AL233" s="5">
        <v>93497326.310224921</v>
      </c>
      <c r="AM233" s="5">
        <v>102134491.81087503</v>
      </c>
      <c r="AN233" s="5">
        <v>104060959.50633775</v>
      </c>
      <c r="AO233" s="5">
        <v>108886351.57588919</v>
      </c>
      <c r="AP233" s="5">
        <v>114231366.35429096</v>
      </c>
      <c r="AQ233" s="5">
        <v>119873324.25072517</v>
      </c>
    </row>
    <row r="234" spans="5:256" ht="15" customHeight="1">
      <c r="G234" s="5" t="s">
        <v>1298</v>
      </c>
      <c r="Q234" s="237"/>
      <c r="AA234" s="5">
        <v>187964008.00000003</v>
      </c>
      <c r="AB234" s="5">
        <v>182240060.08463502</v>
      </c>
      <c r="AC234" s="5">
        <v>184626114.09681806</v>
      </c>
      <c r="AD234" s="5">
        <v>190110806.45319691</v>
      </c>
      <c r="AE234" s="5">
        <v>191031659.53921527</v>
      </c>
      <c r="AF234" s="5">
        <v>192554081.36745459</v>
      </c>
      <c r="AG234" s="5">
        <v>194070229.37810522</v>
      </c>
      <c r="AH234" s="5">
        <v>195784438.33306611</v>
      </c>
      <c r="AI234" s="5">
        <v>198358066.00372633</v>
      </c>
      <c r="AJ234" s="5">
        <v>200788002.96549374</v>
      </c>
      <c r="AK234" s="5">
        <v>202444008.30841163</v>
      </c>
      <c r="AL234" s="5">
        <v>215852262.75122473</v>
      </c>
      <c r="AM234" s="5">
        <v>234541634.21594191</v>
      </c>
      <c r="AN234" s="5">
        <v>241661010.7072289</v>
      </c>
      <c r="AO234" s="5">
        <v>243686473.25774789</v>
      </c>
      <c r="AP234" s="5">
        <v>245655939.98886144</v>
      </c>
      <c r="AQ234" s="5">
        <v>247663009.55513149</v>
      </c>
    </row>
    <row r="235" spans="5:256" ht="15" customHeight="1">
      <c r="G235" s="5" t="s">
        <v>1299</v>
      </c>
      <c r="Q235" s="237"/>
      <c r="AA235" s="5">
        <v>0</v>
      </c>
      <c r="AB235" s="5">
        <v>0</v>
      </c>
      <c r="AC235" s="5">
        <v>0</v>
      </c>
      <c r="AD235" s="5">
        <v>0</v>
      </c>
      <c r="AE235" s="5">
        <v>0</v>
      </c>
      <c r="AF235" s="5">
        <v>0</v>
      </c>
      <c r="AG235" s="5">
        <v>0</v>
      </c>
      <c r="AH235" s="5">
        <v>0</v>
      </c>
      <c r="AI235" s="5">
        <v>0</v>
      </c>
      <c r="AJ235" s="5">
        <v>0</v>
      </c>
      <c r="AK235" s="5">
        <v>0</v>
      </c>
      <c r="AL235" s="5">
        <v>0</v>
      </c>
      <c r="AM235" s="5">
        <v>0</v>
      </c>
      <c r="AN235" s="5">
        <v>0</v>
      </c>
      <c r="AO235" s="5">
        <v>0</v>
      </c>
      <c r="AP235" s="5">
        <v>0</v>
      </c>
      <c r="AQ235" s="5">
        <v>0</v>
      </c>
    </row>
    <row r="236" spans="5:256" ht="15" customHeight="1">
      <c r="G236" s="5" t="s">
        <v>1300</v>
      </c>
      <c r="Q236" s="237"/>
      <c r="AA236" s="5">
        <v>95719298.575181499</v>
      </c>
      <c r="AB236" s="5">
        <v>178554153.06212166</v>
      </c>
      <c r="AC236" s="5">
        <v>189068989.05698559</v>
      </c>
      <c r="AD236" s="5">
        <v>205653302.87822822</v>
      </c>
      <c r="AE236" s="5">
        <v>216758547.39472049</v>
      </c>
      <c r="AF236" s="5">
        <v>232402954.78994513</v>
      </c>
      <c r="AG236" s="5">
        <v>254625600.10343856</v>
      </c>
      <c r="AH236" s="5">
        <v>271747912.23701942</v>
      </c>
      <c r="AI236" s="5">
        <v>282652549.70538384</v>
      </c>
      <c r="AJ236" s="5">
        <v>306665625.69572294</v>
      </c>
      <c r="AK236" s="5">
        <v>322741620.00479931</v>
      </c>
      <c r="AL236" s="5">
        <v>328630825.63085979</v>
      </c>
      <c r="AM236" s="5">
        <v>334950551.76681161</v>
      </c>
      <c r="AN236" s="5">
        <v>342121086.85171771</v>
      </c>
      <c r="AO236" s="5">
        <v>348952625.44794726</v>
      </c>
      <c r="AP236" s="5">
        <v>356686212.04769427</v>
      </c>
      <c r="AQ236" s="5">
        <v>382843015.27589846</v>
      </c>
    </row>
    <row r="237" spans="5:256" ht="15" customHeight="1">
      <c r="G237" s="5" t="s">
        <v>1301</v>
      </c>
      <c r="Q237" s="237"/>
      <c r="AA237" s="5">
        <v>53624594.5</v>
      </c>
      <c r="AB237" s="5">
        <v>62160117.654461436</v>
      </c>
      <c r="AC237" s="5">
        <v>61654767.594064496</v>
      </c>
      <c r="AD237" s="5">
        <v>59834359.596676081</v>
      </c>
      <c r="AE237" s="5">
        <v>59293306.308930919</v>
      </c>
      <c r="AF237" s="5">
        <v>58549791.054911748</v>
      </c>
      <c r="AG237" s="5">
        <v>48657631.562348261</v>
      </c>
      <c r="AH237" s="5">
        <v>48199555.430457182</v>
      </c>
      <c r="AI237" s="5">
        <v>48414991.677122608</v>
      </c>
      <c r="AJ237" s="5">
        <v>45816664.17226173</v>
      </c>
      <c r="AK237" s="5">
        <v>45946291.942715116</v>
      </c>
      <c r="AL237" s="5">
        <v>51494692.033627808</v>
      </c>
      <c r="AM237" s="5">
        <v>54532714.793614194</v>
      </c>
      <c r="AN237" s="5">
        <v>51805374.273919031</v>
      </c>
      <c r="AO237" s="5">
        <v>52097744.5372058</v>
      </c>
      <c r="AP237" s="5">
        <v>47201285.059797361</v>
      </c>
      <c r="AQ237" s="5">
        <v>35772339.269069605</v>
      </c>
    </row>
    <row r="238" spans="5:256" ht="15" customHeight="1">
      <c r="G238" s="5" t="s">
        <v>31</v>
      </c>
      <c r="Q238" s="237"/>
      <c r="AA238" s="5">
        <v>76533695.099999994</v>
      </c>
      <c r="AB238" s="5">
        <v>65524619.860991254</v>
      </c>
      <c r="AC238" s="5">
        <v>66451886.271581158</v>
      </c>
      <c r="AD238" s="5">
        <v>59646719.750613563</v>
      </c>
      <c r="AE238" s="5">
        <v>54915360.292394809</v>
      </c>
      <c r="AF238" s="5">
        <v>56467329.908845074</v>
      </c>
      <c r="AG238" s="5">
        <v>57858047.408728547</v>
      </c>
      <c r="AH238" s="5">
        <v>58917307.30513455</v>
      </c>
      <c r="AI238" s="5">
        <v>60234397.662097163</v>
      </c>
      <c r="AJ238" s="5">
        <v>61709807.541812427</v>
      </c>
      <c r="AK238" s="5">
        <v>63228322.036678903</v>
      </c>
      <c r="AL238" s="5">
        <v>64791388.088608086</v>
      </c>
      <c r="AM238" s="5">
        <v>64297887.764040865</v>
      </c>
      <c r="AN238" s="5">
        <v>65220508.775802337</v>
      </c>
      <c r="AO238" s="5">
        <v>66882067.212633133</v>
      </c>
      <c r="AP238" s="5">
        <v>68594720.689839393</v>
      </c>
      <c r="AQ238" s="5">
        <v>70360228.853639141</v>
      </c>
    </row>
    <row r="239" spans="5:256" ht="15" customHeight="1">
      <c r="G239" s="5" t="s">
        <v>489</v>
      </c>
      <c r="Q239" s="237"/>
      <c r="AA239" s="5">
        <v>0</v>
      </c>
      <c r="AB239" s="5">
        <v>0</v>
      </c>
      <c r="AC239" s="5">
        <v>0</v>
      </c>
      <c r="AD239" s="5">
        <v>0</v>
      </c>
      <c r="AE239" s="5">
        <v>0</v>
      </c>
      <c r="AF239" s="5">
        <v>0</v>
      </c>
      <c r="AG239" s="5">
        <v>0</v>
      </c>
      <c r="AH239" s="5">
        <v>0</v>
      </c>
      <c r="AI239" s="5">
        <v>0</v>
      </c>
      <c r="AJ239" s="5">
        <v>0</v>
      </c>
      <c r="AK239" s="5">
        <v>0</v>
      </c>
      <c r="AL239" s="5">
        <v>0</v>
      </c>
      <c r="AM239" s="5">
        <v>0</v>
      </c>
      <c r="AN239" s="5">
        <v>0</v>
      </c>
      <c r="AO239" s="5">
        <v>0</v>
      </c>
      <c r="AP239" s="5">
        <v>0</v>
      </c>
      <c r="AQ239" s="5">
        <v>0</v>
      </c>
    </row>
    <row r="240" spans="5:256" ht="15" customHeight="1">
      <c r="G240" s="5" t="s">
        <v>1302</v>
      </c>
      <c r="Q240" s="237"/>
      <c r="AA240" s="5">
        <v>28139052.75</v>
      </c>
      <c r="AB240" s="5">
        <v>23696786.649424657</v>
      </c>
      <c r="AC240" s="5">
        <v>22154309.246958904</v>
      </c>
      <c r="AD240" s="5">
        <v>24272026.564657535</v>
      </c>
      <c r="AE240" s="5">
        <v>25623989.007075343</v>
      </c>
      <c r="AF240" s="5">
        <v>26695509.07738784</v>
      </c>
      <c r="AG240" s="5">
        <v>27574634.376954727</v>
      </c>
      <c r="AH240" s="5">
        <v>29412628.983174823</v>
      </c>
      <c r="AI240" s="5">
        <v>29328370.779439978</v>
      </c>
      <c r="AJ240" s="5">
        <v>29870392.741067581</v>
      </c>
      <c r="AK240" s="5">
        <v>30035113.897039481</v>
      </c>
      <c r="AL240" s="5">
        <v>30505795.990186006</v>
      </c>
      <c r="AM240" s="5">
        <v>30646818.390470803</v>
      </c>
      <c r="AN240" s="5">
        <v>31445416.589596257</v>
      </c>
      <c r="AO240" s="5">
        <v>31528540.400317669</v>
      </c>
      <c r="AP240" s="5">
        <v>32396839.823287942</v>
      </c>
      <c r="AQ240" s="5">
        <v>32560505.894512266</v>
      </c>
    </row>
    <row r="241" spans="1:256" ht="15" customHeight="1">
      <c r="E241" s="29"/>
      <c r="F241" s="29"/>
      <c r="G241" s="29" t="s">
        <v>37</v>
      </c>
      <c r="H241" s="29"/>
      <c r="I241" s="29"/>
      <c r="J241" s="29"/>
      <c r="K241" s="29"/>
      <c r="L241" s="29"/>
      <c r="M241" s="29"/>
      <c r="P241" s="29"/>
      <c r="Q241" s="237"/>
      <c r="R241" s="29"/>
      <c r="S241" s="29"/>
      <c r="T241" s="29"/>
      <c r="U241" s="29"/>
      <c r="V241" s="29"/>
      <c r="W241" s="29"/>
      <c r="X241" s="29"/>
      <c r="Y241" s="29"/>
      <c r="Z241" s="29"/>
      <c r="AA241" s="29">
        <v>829378645.24418151</v>
      </c>
      <c r="AB241" s="29">
        <v>927602845.27395678</v>
      </c>
      <c r="AC241" s="29">
        <v>951410684.01824498</v>
      </c>
      <c r="AD241" s="29">
        <v>983426099.98989439</v>
      </c>
      <c r="AE241" s="29">
        <v>1020842905.1733335</v>
      </c>
      <c r="AF241" s="29">
        <v>1064600690.6957934</v>
      </c>
      <c r="AG241" s="29">
        <v>1108593269.5041764</v>
      </c>
      <c r="AH241" s="29">
        <v>1152828303.5529907</v>
      </c>
      <c r="AI241" s="29">
        <v>1188693222.5069056</v>
      </c>
      <c r="AJ241" s="29">
        <v>1235621981.9599864</v>
      </c>
      <c r="AK241" s="29">
        <v>1275284431.9527879</v>
      </c>
      <c r="AL241" s="29">
        <v>1323149490.8047311</v>
      </c>
      <c r="AM241" s="29">
        <v>1377467298.7417545</v>
      </c>
      <c r="AN241" s="29">
        <v>1411209356.704602</v>
      </c>
      <c r="AO241" s="29">
        <v>1446143402.4317408</v>
      </c>
      <c r="AP241" s="29">
        <v>1478798163.9637713</v>
      </c>
      <c r="AQ241" s="29">
        <v>1523765723.0989761</v>
      </c>
      <c r="AR241" s="29"/>
      <c r="AS241" s="29"/>
      <c r="AT241" s="29"/>
      <c r="AU241" s="29"/>
      <c r="AV241" s="29"/>
      <c r="AW241" s="29"/>
      <c r="AX241" s="29"/>
      <c r="AY241" s="29"/>
      <c r="AZ241" s="29"/>
      <c r="BA241" s="29"/>
      <c r="BB241" s="29"/>
      <c r="BC241" s="29"/>
      <c r="BD241" s="29"/>
      <c r="BE241" s="29"/>
      <c r="BF241" s="29"/>
      <c r="BG241" s="29"/>
      <c r="BH241" s="29"/>
      <c r="BI241" s="29"/>
      <c r="BJ241" s="29"/>
      <c r="BK241" s="29"/>
      <c r="BL241" s="29"/>
      <c r="BM241" s="29"/>
      <c r="BN241" s="29"/>
      <c r="BO241" s="29"/>
      <c r="BP241" s="29"/>
      <c r="BQ241" s="29"/>
      <c r="BR241" s="29"/>
      <c r="BS241" s="29"/>
      <c r="BT241" s="29"/>
      <c r="BU241" s="29"/>
      <c r="BV241" s="29"/>
      <c r="BW241" s="29"/>
      <c r="BX241" s="29"/>
      <c r="BY241" s="29"/>
      <c r="BZ241" s="29"/>
      <c r="CA241" s="29"/>
      <c r="CB241" s="29"/>
      <c r="CC241" s="29"/>
      <c r="CD241" s="29"/>
      <c r="CE241" s="29"/>
      <c r="CF241" s="29"/>
      <c r="CG241" s="29"/>
      <c r="CH241" s="29"/>
      <c r="CI241" s="29"/>
      <c r="CJ241" s="29"/>
      <c r="CK241" s="29"/>
      <c r="CL241" s="29"/>
      <c r="CM241" s="29"/>
      <c r="CN241" s="29"/>
      <c r="CO241" s="29"/>
      <c r="CP241" s="29"/>
      <c r="CQ241" s="29"/>
      <c r="CR241" s="29"/>
      <c r="CS241" s="29"/>
      <c r="CT241" s="29"/>
      <c r="CU241" s="29"/>
      <c r="CV241" s="29"/>
      <c r="CW241" s="29"/>
      <c r="CX241" s="29"/>
      <c r="CY241" s="29"/>
      <c r="CZ241" s="29"/>
      <c r="DA241" s="29"/>
      <c r="DB241" s="29"/>
      <c r="DC241" s="29"/>
      <c r="DD241" s="29"/>
      <c r="DE241" s="29"/>
      <c r="DF241" s="29"/>
      <c r="DG241" s="29"/>
      <c r="DH241" s="29"/>
      <c r="DI241" s="29"/>
      <c r="DJ241" s="29"/>
      <c r="DK241" s="29"/>
      <c r="DL241" s="29"/>
      <c r="DM241" s="29"/>
      <c r="DN241" s="29"/>
      <c r="DO241" s="29"/>
      <c r="DP241" s="29"/>
      <c r="DQ241" s="29"/>
      <c r="DR241" s="29"/>
      <c r="DS241" s="29"/>
      <c r="DT241" s="29"/>
      <c r="DU241" s="29"/>
      <c r="DV241" s="29"/>
      <c r="DW241" s="29"/>
      <c r="DX241" s="29"/>
      <c r="DY241" s="29"/>
      <c r="DZ241" s="29"/>
      <c r="EA241" s="29"/>
      <c r="EB241" s="29"/>
      <c r="EC241" s="29"/>
      <c r="ED241" s="29"/>
      <c r="EE241" s="29"/>
      <c r="EF241" s="29"/>
      <c r="EG241" s="29"/>
      <c r="EH241" s="29"/>
      <c r="EI241" s="29"/>
      <c r="EJ241" s="29"/>
      <c r="EK241" s="29"/>
      <c r="EL241" s="29"/>
      <c r="EM241" s="29"/>
      <c r="EN241" s="29"/>
      <c r="EO241" s="29"/>
      <c r="EP241" s="29"/>
      <c r="EQ241" s="29"/>
      <c r="ER241" s="29"/>
      <c r="ES241" s="29"/>
      <c r="ET241" s="29"/>
      <c r="EU241" s="29"/>
      <c r="EV241" s="29"/>
      <c r="EW241" s="29"/>
      <c r="EX241" s="29"/>
      <c r="EY241" s="29"/>
      <c r="EZ241" s="29"/>
      <c r="FA241" s="29"/>
      <c r="FB241" s="29"/>
      <c r="FC241" s="29"/>
      <c r="FD241" s="29"/>
      <c r="FE241" s="29"/>
      <c r="FF241" s="29"/>
      <c r="FG241" s="29"/>
      <c r="FH241" s="29"/>
      <c r="FI241" s="29"/>
      <c r="FJ241" s="29"/>
      <c r="FK241" s="29"/>
      <c r="FL241" s="29"/>
      <c r="FM241" s="29"/>
      <c r="FN241" s="29"/>
      <c r="FO241" s="29"/>
      <c r="FP241" s="29"/>
      <c r="FQ241" s="29"/>
      <c r="FR241" s="29"/>
      <c r="FS241" s="29"/>
      <c r="FT241" s="29"/>
      <c r="FU241" s="29"/>
      <c r="FV241" s="29"/>
      <c r="FW241" s="29"/>
      <c r="FX241" s="29"/>
      <c r="FY241" s="29"/>
      <c r="FZ241" s="29"/>
      <c r="GA241" s="29"/>
      <c r="GB241" s="29"/>
      <c r="GC241" s="29"/>
      <c r="GD241" s="29"/>
      <c r="GE241" s="29"/>
      <c r="GF241" s="29"/>
      <c r="GG241" s="29"/>
      <c r="GH241" s="29"/>
      <c r="GI241" s="29"/>
      <c r="GJ241" s="29"/>
      <c r="GK241" s="29"/>
      <c r="GL241" s="29"/>
      <c r="GM241" s="29"/>
      <c r="GN241" s="29"/>
      <c r="GO241" s="29"/>
      <c r="GP241" s="29"/>
      <c r="GQ241" s="29"/>
      <c r="GR241" s="29"/>
      <c r="GS241" s="29"/>
      <c r="GT241" s="29"/>
      <c r="GU241" s="29"/>
      <c r="GV241" s="29"/>
      <c r="GW241" s="29"/>
      <c r="GX241" s="29"/>
      <c r="GY241" s="29"/>
      <c r="GZ241" s="29"/>
      <c r="HA241" s="29"/>
      <c r="HB241" s="29"/>
      <c r="HC241" s="29"/>
      <c r="HD241" s="29"/>
      <c r="HE241" s="29"/>
      <c r="HF241" s="29"/>
      <c r="HG241" s="29"/>
      <c r="HH241" s="29"/>
      <c r="HI241" s="29"/>
      <c r="HJ241" s="29"/>
      <c r="HK241" s="29"/>
      <c r="HL241" s="29"/>
      <c r="HM241" s="29"/>
      <c r="HN241" s="29"/>
      <c r="HO241" s="29"/>
      <c r="HP241" s="29"/>
      <c r="HQ241" s="29"/>
      <c r="HR241" s="29"/>
      <c r="HS241" s="29"/>
      <c r="HT241" s="29"/>
      <c r="HU241" s="29"/>
      <c r="HV241" s="29"/>
      <c r="HW241" s="29"/>
      <c r="HX241" s="29"/>
      <c r="HY241" s="29"/>
      <c r="HZ241" s="29"/>
      <c r="IA241" s="29"/>
      <c r="IB241" s="29"/>
      <c r="IC241" s="29"/>
      <c r="ID241" s="29"/>
      <c r="IE241" s="29"/>
      <c r="IF241" s="29"/>
      <c r="IG241" s="29"/>
      <c r="IH241" s="29"/>
      <c r="II241" s="29"/>
      <c r="IJ241" s="29"/>
      <c r="IK241" s="29"/>
      <c r="IL241" s="29"/>
      <c r="IM241" s="29"/>
      <c r="IN241" s="29"/>
      <c r="IO241" s="29"/>
      <c r="IP241" s="29"/>
      <c r="IQ241" s="29"/>
      <c r="IR241" s="29"/>
      <c r="IS241" s="29"/>
      <c r="IT241" s="29"/>
      <c r="IU241" s="29"/>
      <c r="IV241" s="29"/>
    </row>
    <row r="242" spans="1:256" ht="15" customHeight="1">
      <c r="E242" s="5" t="s">
        <v>1227</v>
      </c>
      <c r="N242" s="1125">
        <v>99405579.650000006</v>
      </c>
      <c r="O242" s="1125">
        <v>105340101.67</v>
      </c>
      <c r="P242" s="1125">
        <v>108024743.84999999</v>
      </c>
      <c r="Q242" s="1125">
        <v>123081275.06999999</v>
      </c>
      <c r="R242" s="1125">
        <v>124900858.39999987</v>
      </c>
      <c r="S242" s="1125">
        <v>131920309.7299999</v>
      </c>
      <c r="T242" s="1125">
        <v>157218414.85000002</v>
      </c>
      <c r="U242" s="1125">
        <v>165220743.41000009</v>
      </c>
      <c r="V242" s="1125">
        <v>166167848.20999992</v>
      </c>
      <c r="W242" s="1136">
        <v>167942999.99999997</v>
      </c>
      <c r="X242" s="1136">
        <v>165881000</v>
      </c>
      <c r="Y242" s="1136">
        <v>173143999.99999982</v>
      </c>
      <c r="Z242" s="1136">
        <v>170629999.99999994</v>
      </c>
      <c r="AA242" s="5">
        <v>169800000</v>
      </c>
      <c r="AB242" s="5">
        <v>174000000</v>
      </c>
      <c r="AC242" s="5">
        <v>179700000</v>
      </c>
      <c r="AD242" s="5">
        <v>186100000</v>
      </c>
      <c r="AE242" s="5">
        <v>193500000</v>
      </c>
      <c r="AF242" s="5">
        <v>200900000</v>
      </c>
      <c r="AG242" s="5">
        <v>208500000</v>
      </c>
      <c r="AH242" s="5">
        <v>214600000</v>
      </c>
      <c r="AI242" s="5">
        <v>222700000</v>
      </c>
      <c r="AJ242" s="5">
        <v>229400000</v>
      </c>
      <c r="AK242" s="5">
        <v>238500000</v>
      </c>
      <c r="AL242" s="5">
        <v>249100000</v>
      </c>
      <c r="AM242" s="5">
        <v>255300000</v>
      </c>
      <c r="AN242" s="5">
        <v>261300000</v>
      </c>
      <c r="AO242" s="5">
        <v>266900000</v>
      </c>
      <c r="AP242" s="5">
        <v>274600000</v>
      </c>
      <c r="AQ242" s="5">
        <v>274600000</v>
      </c>
    </row>
    <row r="243" spans="1:256" ht="15" customHeight="1">
      <c r="B243" s="207">
        <v>0</v>
      </c>
      <c r="E243" s="5" t="s">
        <v>827</v>
      </c>
      <c r="Q243" s="237"/>
      <c r="AA243" s="5">
        <v>0</v>
      </c>
      <c r="AB243" s="5">
        <v>0</v>
      </c>
      <c r="AC243" s="5">
        <v>0</v>
      </c>
      <c r="AD243" s="5">
        <v>0</v>
      </c>
      <c r="AE243" s="5">
        <v>0</v>
      </c>
      <c r="AF243" s="5">
        <v>0</v>
      </c>
      <c r="AG243" s="5">
        <v>0</v>
      </c>
      <c r="AH243" s="5">
        <v>0</v>
      </c>
      <c r="AI243" s="5">
        <v>0</v>
      </c>
      <c r="AJ243" s="5">
        <v>0</v>
      </c>
      <c r="AK243" s="5">
        <v>0</v>
      </c>
      <c r="AL243" s="5">
        <v>0</v>
      </c>
      <c r="AM243" s="5">
        <v>0</v>
      </c>
      <c r="AN243" s="5">
        <v>0</v>
      </c>
      <c r="AO243" s="5">
        <v>0</v>
      </c>
      <c r="AP243" s="5">
        <v>0</v>
      </c>
      <c r="AQ243" s="5">
        <v>0</v>
      </c>
    </row>
    <row r="246" spans="1:256" ht="15" customHeight="1">
      <c r="D246" s="29" t="s">
        <v>1303</v>
      </c>
    </row>
    <row r="247" spans="1:256" ht="15" customHeight="1">
      <c r="E247" s="5" t="s">
        <v>1285</v>
      </c>
      <c r="AA247" s="5">
        <v>0</v>
      </c>
      <c r="AB247" s="5">
        <v>0</v>
      </c>
      <c r="AC247" s="5">
        <v>0</v>
      </c>
      <c r="AD247" s="5">
        <v>0</v>
      </c>
      <c r="AE247" s="5">
        <v>0</v>
      </c>
      <c r="AF247" s="5">
        <v>0</v>
      </c>
      <c r="AG247" s="5">
        <v>0</v>
      </c>
      <c r="AH247" s="5">
        <v>0</v>
      </c>
      <c r="AI247" s="5">
        <v>0</v>
      </c>
      <c r="AJ247" s="5">
        <v>0</v>
      </c>
      <c r="AK247" s="5">
        <v>0</v>
      </c>
      <c r="AL247" s="5">
        <v>0</v>
      </c>
      <c r="AM247" s="5">
        <v>0</v>
      </c>
      <c r="AN247" s="5">
        <v>0</v>
      </c>
      <c r="AO247" s="5">
        <v>0</v>
      </c>
      <c r="AP247" s="5">
        <v>0</v>
      </c>
      <c r="AQ247" s="5">
        <v>0</v>
      </c>
    </row>
    <row r="248" spans="1:256" ht="15" customHeight="1">
      <c r="E248" s="5" t="s">
        <v>1286</v>
      </c>
      <c r="AA248" s="5" t="s">
        <v>1671</v>
      </c>
      <c r="AB248" s="5" t="s">
        <v>1671</v>
      </c>
      <c r="AC248" s="5" t="s">
        <v>1671</v>
      </c>
      <c r="AD248" s="5" t="s">
        <v>1671</v>
      </c>
      <c r="AE248" s="5" t="s">
        <v>1671</v>
      </c>
      <c r="AF248" s="5" t="s">
        <v>1671</v>
      </c>
      <c r="AG248" s="5" t="s">
        <v>1671</v>
      </c>
      <c r="AH248" s="5" t="s">
        <v>1671</v>
      </c>
      <c r="AI248" s="5" t="s">
        <v>1671</v>
      </c>
      <c r="AJ248" s="5" t="s">
        <v>1671</v>
      </c>
      <c r="AK248" s="5" t="s">
        <v>1671</v>
      </c>
      <c r="AL248" s="5" t="s">
        <v>1671</v>
      </c>
      <c r="AM248" s="5" t="s">
        <v>1671</v>
      </c>
      <c r="AN248" s="5" t="s">
        <v>1671</v>
      </c>
      <c r="AO248" s="5" t="s">
        <v>1671</v>
      </c>
      <c r="AP248" s="5" t="s">
        <v>1671</v>
      </c>
      <c r="AQ248" s="5" t="s">
        <v>1671</v>
      </c>
    </row>
    <row r="249" spans="1:256" s="29" customFormat="1" ht="15" customHeight="1">
      <c r="A249" s="207"/>
      <c r="B249" s="207"/>
      <c r="C249" s="1112"/>
      <c r="E249" s="5" t="s">
        <v>1217</v>
      </c>
      <c r="F249" s="5"/>
      <c r="G249" s="5"/>
      <c r="H249" s="5"/>
      <c r="I249" s="5"/>
      <c r="J249" s="5"/>
      <c r="K249" s="5"/>
      <c r="L249" s="5"/>
      <c r="M249" s="5"/>
      <c r="N249" s="5"/>
      <c r="O249" s="5"/>
      <c r="P249" s="5"/>
      <c r="Q249" s="5"/>
      <c r="R249" s="5"/>
      <c r="S249" s="5"/>
      <c r="T249" s="5"/>
      <c r="U249" s="5"/>
      <c r="V249" s="5"/>
      <c r="W249" s="5"/>
      <c r="X249" s="5"/>
      <c r="Y249" s="5"/>
      <c r="Z249" s="5"/>
      <c r="AA249" s="5">
        <v>58759200.110000007</v>
      </c>
      <c r="AB249" s="5">
        <v>153759200.11000001</v>
      </c>
      <c r="AC249" s="5">
        <v>148759200.11000001</v>
      </c>
      <c r="AD249" s="5">
        <v>90890898.110000014</v>
      </c>
      <c r="AE249" s="5">
        <v>16083789.110000014</v>
      </c>
      <c r="AF249" s="5">
        <v>212456.93771409988</v>
      </c>
      <c r="AG249" s="5">
        <v>212456.93771409988</v>
      </c>
      <c r="AH249" s="5">
        <v>212456.93771409988</v>
      </c>
      <c r="AI249" s="5">
        <v>212456.93771409988</v>
      </c>
      <c r="AJ249" s="5">
        <v>212456.93771409988</v>
      </c>
      <c r="AK249" s="5">
        <v>212456.93771409988</v>
      </c>
      <c r="AL249" s="5">
        <v>212456.93771409988</v>
      </c>
      <c r="AM249" s="5">
        <v>212456.93771409988</v>
      </c>
      <c r="AN249" s="5">
        <v>212456.93771409988</v>
      </c>
      <c r="AO249" s="5">
        <v>212456.93771409988</v>
      </c>
      <c r="AP249" s="5">
        <v>212456.93771409988</v>
      </c>
      <c r="AQ249" s="5">
        <v>212456.93771409988</v>
      </c>
      <c r="AR249" s="5"/>
      <c r="AS249" s="5"/>
      <c r="AT249" s="5"/>
      <c r="AU249" s="5"/>
      <c r="AV249" s="5"/>
      <c r="AW249" s="5"/>
      <c r="AX249" s="5"/>
      <c r="AY249" s="5"/>
      <c r="AZ249" s="5"/>
      <c r="BA249" s="5"/>
      <c r="BB249" s="5"/>
      <c r="BC249" s="5"/>
      <c r="BD249" s="5"/>
      <c r="BE249" s="5"/>
      <c r="BF249" s="5"/>
      <c r="BG249" s="5"/>
      <c r="BH249" s="5"/>
      <c r="BI249" s="5"/>
      <c r="BJ249" s="5"/>
      <c r="BK249" s="5"/>
      <c r="BL249" s="5"/>
      <c r="BM249" s="5"/>
      <c r="BN249" s="5"/>
      <c r="BO249" s="5"/>
      <c r="BP249" s="5"/>
      <c r="BQ249" s="5"/>
      <c r="BR249" s="5"/>
      <c r="BS249" s="5"/>
      <c r="BT249" s="5"/>
      <c r="BU249" s="5"/>
      <c r="BV249" s="5"/>
      <c r="BW249" s="5"/>
      <c r="BX249" s="5"/>
      <c r="BY249" s="5"/>
      <c r="BZ249" s="5"/>
      <c r="CA249" s="5"/>
      <c r="CB249" s="5"/>
      <c r="CC249" s="5"/>
      <c r="CD249" s="5"/>
      <c r="CE249" s="5"/>
      <c r="CF249" s="5"/>
      <c r="CG249" s="5"/>
      <c r="CH249" s="5"/>
      <c r="CI249" s="5"/>
      <c r="CJ249" s="5"/>
      <c r="CK249" s="5"/>
      <c r="CL249" s="5"/>
      <c r="CM249" s="5"/>
      <c r="CN249" s="5"/>
      <c r="CO249" s="5"/>
      <c r="CP249" s="5"/>
      <c r="CQ249" s="5"/>
      <c r="CR249" s="5"/>
      <c r="CS249" s="5"/>
      <c r="CT249" s="5"/>
      <c r="CU249" s="5"/>
      <c r="CV249" s="5"/>
      <c r="CW249" s="5"/>
      <c r="CX249" s="5"/>
      <c r="CY249" s="5"/>
      <c r="CZ249" s="5"/>
      <c r="DA249" s="5"/>
      <c r="DB249" s="5"/>
      <c r="DC249" s="5"/>
      <c r="DD249" s="5"/>
      <c r="DE249" s="5"/>
      <c r="DF249" s="5"/>
      <c r="DG249" s="5"/>
      <c r="DH249" s="5"/>
      <c r="DI249" s="5"/>
      <c r="DJ249" s="5"/>
      <c r="DK249" s="5"/>
      <c r="DL249" s="5"/>
      <c r="DM249" s="5"/>
      <c r="DN249" s="5"/>
      <c r="DO249" s="5"/>
      <c r="DP249" s="5"/>
      <c r="DQ249" s="5"/>
      <c r="DR249" s="5"/>
      <c r="DS249" s="5"/>
      <c r="DT249" s="5"/>
      <c r="DU249" s="5"/>
      <c r="DV249" s="5"/>
      <c r="DW249" s="5"/>
      <c r="DX249" s="5"/>
      <c r="DY249" s="5"/>
      <c r="DZ249" s="5"/>
      <c r="EA249" s="5"/>
      <c r="EB249" s="5"/>
      <c r="EC249" s="5"/>
      <c r="ED249" s="5"/>
      <c r="EE249" s="5"/>
      <c r="EF249" s="5"/>
      <c r="EG249" s="5"/>
      <c r="EH249" s="5"/>
      <c r="EI249" s="5"/>
      <c r="EJ249" s="5"/>
      <c r="EK249" s="5"/>
      <c r="EL249" s="5"/>
      <c r="EM249" s="5"/>
      <c r="EN249" s="5"/>
      <c r="EO249" s="5"/>
      <c r="EP249" s="5"/>
      <c r="EQ249" s="5"/>
      <c r="ER249" s="5"/>
      <c r="ES249" s="5"/>
      <c r="ET249" s="5"/>
      <c r="EU249" s="5"/>
      <c r="EV249" s="5"/>
      <c r="EW249" s="5"/>
      <c r="EX249" s="5"/>
      <c r="EY249" s="5"/>
      <c r="EZ249" s="5"/>
      <c r="FA249" s="5"/>
      <c r="FB249" s="5"/>
      <c r="FC249" s="5"/>
      <c r="FD249" s="5"/>
      <c r="FE249" s="5"/>
      <c r="FF249" s="5"/>
      <c r="FG249" s="5"/>
      <c r="FH249" s="5"/>
      <c r="FI249" s="5"/>
      <c r="FJ249" s="5"/>
      <c r="FK249" s="5"/>
      <c r="FL249" s="5"/>
      <c r="FM249" s="5"/>
      <c r="FN249" s="5"/>
      <c r="FO249" s="5"/>
      <c r="FP249" s="5"/>
      <c r="FQ249" s="5"/>
      <c r="FR249" s="5"/>
      <c r="FS249" s="5"/>
      <c r="FT249" s="5"/>
      <c r="FU249" s="5"/>
      <c r="FV249" s="5"/>
      <c r="FW249" s="5"/>
      <c r="FX249" s="5"/>
      <c r="FY249" s="5"/>
      <c r="FZ249" s="5"/>
      <c r="GA249" s="5"/>
      <c r="GB249" s="5"/>
      <c r="GC249" s="5"/>
      <c r="GD249" s="5"/>
      <c r="GE249" s="5"/>
      <c r="GF249" s="5"/>
      <c r="GG249" s="5"/>
      <c r="GH249" s="5"/>
      <c r="GI249" s="5"/>
      <c r="GJ249" s="5"/>
      <c r="GK249" s="5"/>
      <c r="GL249" s="5"/>
      <c r="GM249" s="5"/>
      <c r="GN249" s="5"/>
      <c r="GO249" s="5"/>
      <c r="GP249" s="5"/>
      <c r="GQ249" s="5"/>
      <c r="GR249" s="5"/>
      <c r="GS249" s="5"/>
      <c r="GT249" s="5"/>
      <c r="GU249" s="5"/>
      <c r="GV249" s="5"/>
      <c r="GW249" s="5"/>
      <c r="GX249" s="5"/>
      <c r="GY249" s="5"/>
      <c r="GZ249" s="5"/>
      <c r="HA249" s="5"/>
      <c r="HB249" s="5"/>
      <c r="HC249" s="5"/>
      <c r="HD249" s="5"/>
      <c r="HE249" s="5"/>
      <c r="HF249" s="5"/>
      <c r="HG249" s="5"/>
      <c r="HH249" s="5"/>
      <c r="HI249" s="5"/>
      <c r="HJ249" s="5"/>
      <c r="HK249" s="5"/>
      <c r="HL249" s="5"/>
      <c r="HM249" s="5"/>
      <c r="HN249" s="5"/>
      <c r="HO249" s="5"/>
      <c r="HP249" s="5"/>
      <c r="HQ249" s="5"/>
      <c r="HR249" s="5"/>
      <c r="HS249" s="5"/>
      <c r="HT249" s="5"/>
      <c r="HU249" s="5"/>
      <c r="HV249" s="5"/>
      <c r="HW249" s="5"/>
      <c r="HX249" s="5"/>
      <c r="HY249" s="5"/>
      <c r="HZ249" s="5"/>
      <c r="IA249" s="5"/>
      <c r="IB249" s="5"/>
      <c r="IC249" s="5"/>
      <c r="ID249" s="5"/>
      <c r="IE249" s="5"/>
      <c r="IF249" s="5"/>
      <c r="IG249" s="5"/>
      <c r="IH249" s="5"/>
      <c r="II249" s="5"/>
      <c r="IJ249" s="5"/>
      <c r="IK249" s="5"/>
      <c r="IL249" s="5"/>
      <c r="IM249" s="5"/>
      <c r="IN249" s="5"/>
      <c r="IO249" s="5"/>
      <c r="IP249" s="5"/>
      <c r="IQ249" s="5"/>
      <c r="IR249" s="5"/>
      <c r="IS249" s="5"/>
      <c r="IT249" s="5"/>
      <c r="IU249" s="5"/>
      <c r="IV249" s="5"/>
    </row>
    <row r="250" spans="1:256" s="29" customFormat="1" ht="15" customHeight="1">
      <c r="A250" s="207"/>
      <c r="B250" s="207"/>
      <c r="C250" s="1112"/>
      <c r="E250" s="5"/>
      <c r="F250" s="5" t="s">
        <v>1218</v>
      </c>
      <c r="G250" s="5"/>
      <c r="H250" s="5"/>
      <c r="I250" s="5"/>
      <c r="J250" s="5"/>
      <c r="K250" s="5"/>
      <c r="L250" s="5"/>
      <c r="M250" s="5"/>
      <c r="N250" s="5"/>
      <c r="O250" s="5"/>
      <c r="P250" s="5"/>
      <c r="Q250" s="5"/>
      <c r="R250" s="5"/>
      <c r="S250" s="5"/>
      <c r="T250" s="5"/>
      <c r="U250" s="5"/>
      <c r="V250" s="5"/>
      <c r="W250" s="5"/>
      <c r="X250" s="5"/>
      <c r="Y250" s="5"/>
      <c r="Z250" s="5"/>
      <c r="AA250" s="5"/>
      <c r="AB250" s="5"/>
      <c r="AC250" s="5"/>
      <c r="AD250" s="5"/>
      <c r="AE250" s="5"/>
      <c r="AF250" s="5"/>
      <c r="AG250" s="5"/>
      <c r="AH250" s="5"/>
      <c r="AI250" s="5"/>
      <c r="AJ250" s="5"/>
      <c r="AK250" s="5"/>
      <c r="AL250" s="5"/>
      <c r="AM250" s="5"/>
      <c r="AN250" s="5"/>
      <c r="AO250" s="5"/>
      <c r="AP250" s="5"/>
      <c r="AQ250" s="5"/>
      <c r="AR250" s="5"/>
      <c r="AS250" s="5"/>
      <c r="AT250" s="5"/>
      <c r="AU250" s="5"/>
      <c r="AV250" s="5"/>
      <c r="AW250" s="5"/>
      <c r="AX250" s="5"/>
      <c r="AY250" s="5"/>
      <c r="AZ250" s="5"/>
      <c r="BA250" s="5"/>
      <c r="BB250" s="5"/>
      <c r="BC250" s="5"/>
      <c r="BD250" s="5"/>
      <c r="BE250" s="5"/>
      <c r="BF250" s="5"/>
      <c r="BG250" s="5"/>
      <c r="BH250" s="5"/>
      <c r="BI250" s="5"/>
      <c r="BJ250" s="5"/>
      <c r="BK250" s="5"/>
      <c r="BL250" s="5"/>
      <c r="BM250" s="5"/>
      <c r="BN250" s="5"/>
      <c r="BO250" s="5"/>
      <c r="BP250" s="5"/>
      <c r="BQ250" s="5"/>
      <c r="BR250" s="5"/>
      <c r="BS250" s="5"/>
      <c r="BT250" s="5"/>
      <c r="BU250" s="5"/>
      <c r="BV250" s="5"/>
      <c r="BW250" s="5"/>
      <c r="BX250" s="5"/>
      <c r="BY250" s="5"/>
      <c r="BZ250" s="5"/>
      <c r="CA250" s="5"/>
      <c r="CB250" s="5"/>
      <c r="CC250" s="5"/>
      <c r="CD250" s="5"/>
      <c r="CE250" s="5"/>
      <c r="CF250" s="5"/>
      <c r="CG250" s="5"/>
      <c r="CH250" s="5"/>
      <c r="CI250" s="5"/>
      <c r="CJ250" s="5"/>
      <c r="CK250" s="5"/>
      <c r="CL250" s="5"/>
      <c r="CM250" s="5"/>
      <c r="CN250" s="5"/>
      <c r="CO250" s="5"/>
      <c r="CP250" s="5"/>
      <c r="CQ250" s="5"/>
      <c r="CR250" s="5"/>
      <c r="CS250" s="5"/>
      <c r="CT250" s="5"/>
      <c r="CU250" s="5"/>
      <c r="CV250" s="5"/>
      <c r="CW250" s="5"/>
      <c r="CX250" s="5"/>
      <c r="CY250" s="5"/>
      <c r="CZ250" s="5"/>
      <c r="DA250" s="5"/>
      <c r="DB250" s="5"/>
      <c r="DC250" s="5"/>
      <c r="DD250" s="5"/>
      <c r="DE250" s="5"/>
      <c r="DF250" s="5"/>
      <c r="DG250" s="5"/>
      <c r="DH250" s="5"/>
      <c r="DI250" s="5"/>
      <c r="DJ250" s="5"/>
      <c r="DK250" s="5"/>
      <c r="DL250" s="5"/>
      <c r="DM250" s="5"/>
      <c r="DN250" s="5"/>
      <c r="DO250" s="5"/>
      <c r="DP250" s="5"/>
      <c r="DQ250" s="5"/>
      <c r="DR250" s="5"/>
      <c r="DS250" s="5"/>
      <c r="DT250" s="5"/>
      <c r="DU250" s="5"/>
      <c r="DV250" s="5"/>
      <c r="DW250" s="5"/>
      <c r="DX250" s="5"/>
      <c r="DY250" s="5"/>
      <c r="DZ250" s="5"/>
      <c r="EA250" s="5"/>
      <c r="EB250" s="5"/>
      <c r="EC250" s="5"/>
      <c r="ED250" s="5"/>
      <c r="EE250" s="5"/>
      <c r="EF250" s="5"/>
      <c r="EG250" s="5"/>
      <c r="EH250" s="5"/>
      <c r="EI250" s="5"/>
      <c r="EJ250" s="5"/>
      <c r="EK250" s="5"/>
      <c r="EL250" s="5"/>
      <c r="EM250" s="5"/>
      <c r="EN250" s="5"/>
      <c r="EO250" s="5"/>
      <c r="EP250" s="5"/>
      <c r="EQ250" s="5"/>
      <c r="ER250" s="5"/>
      <c r="ES250" s="5"/>
      <c r="ET250" s="5"/>
      <c r="EU250" s="5"/>
      <c r="EV250" s="5"/>
      <c r="EW250" s="5"/>
      <c r="EX250" s="5"/>
      <c r="EY250" s="5"/>
      <c r="EZ250" s="5"/>
      <c r="FA250" s="5"/>
      <c r="FB250" s="5"/>
      <c r="FC250" s="5"/>
      <c r="FD250" s="5"/>
      <c r="FE250" s="5"/>
      <c r="FF250" s="5"/>
      <c r="FG250" s="5"/>
      <c r="FH250" s="5"/>
      <c r="FI250" s="5"/>
      <c r="FJ250" s="5"/>
      <c r="FK250" s="5"/>
      <c r="FL250" s="5"/>
      <c r="FM250" s="5"/>
      <c r="FN250" s="5"/>
      <c r="FO250" s="5"/>
      <c r="FP250" s="5"/>
      <c r="FQ250" s="5"/>
      <c r="FR250" s="5"/>
      <c r="FS250" s="5"/>
      <c r="FT250" s="5"/>
      <c r="FU250" s="5"/>
      <c r="FV250" s="5"/>
      <c r="FW250" s="5"/>
      <c r="FX250" s="5"/>
      <c r="FY250" s="5"/>
      <c r="FZ250" s="5"/>
      <c r="GA250" s="5"/>
      <c r="GB250" s="5"/>
      <c r="GC250" s="5"/>
      <c r="GD250" s="5"/>
      <c r="GE250" s="5"/>
      <c r="GF250" s="5"/>
      <c r="GG250" s="5"/>
      <c r="GH250" s="5"/>
      <c r="GI250" s="5"/>
      <c r="GJ250" s="5"/>
      <c r="GK250" s="5"/>
      <c r="GL250" s="5"/>
      <c r="GM250" s="5"/>
      <c r="GN250" s="5"/>
      <c r="GO250" s="5"/>
      <c r="GP250" s="5"/>
      <c r="GQ250" s="5"/>
      <c r="GR250" s="5"/>
      <c r="GS250" s="5"/>
      <c r="GT250" s="5"/>
      <c r="GU250" s="5"/>
      <c r="GV250" s="5"/>
      <c r="GW250" s="5"/>
      <c r="GX250" s="5"/>
      <c r="GY250" s="5"/>
      <c r="GZ250" s="5"/>
      <c r="HA250" s="5"/>
      <c r="HB250" s="5"/>
      <c r="HC250" s="5"/>
      <c r="HD250" s="5"/>
      <c r="HE250" s="5"/>
      <c r="HF250" s="5"/>
      <c r="HG250" s="5"/>
      <c r="HH250" s="5"/>
      <c r="HI250" s="5"/>
      <c r="HJ250" s="5"/>
      <c r="HK250" s="5"/>
      <c r="HL250" s="5"/>
      <c r="HM250" s="5"/>
      <c r="HN250" s="5"/>
      <c r="HO250" s="5"/>
      <c r="HP250" s="5"/>
      <c r="HQ250" s="5"/>
      <c r="HR250" s="5"/>
      <c r="HS250" s="5"/>
      <c r="HT250" s="5"/>
      <c r="HU250" s="5"/>
      <c r="HV250" s="5"/>
      <c r="HW250" s="5"/>
      <c r="HX250" s="5"/>
      <c r="HY250" s="5"/>
      <c r="HZ250" s="5"/>
      <c r="IA250" s="5"/>
      <c r="IB250" s="5"/>
      <c r="IC250" s="5"/>
      <c r="ID250" s="5"/>
      <c r="IE250" s="5"/>
      <c r="IF250" s="5"/>
      <c r="IG250" s="5"/>
      <c r="IH250" s="5"/>
      <c r="II250" s="5"/>
      <c r="IJ250" s="5"/>
      <c r="IK250" s="5"/>
      <c r="IL250" s="5"/>
      <c r="IM250" s="5"/>
      <c r="IN250" s="5"/>
      <c r="IO250" s="5"/>
      <c r="IP250" s="5"/>
      <c r="IQ250" s="5"/>
      <c r="IR250" s="5"/>
      <c r="IS250" s="5"/>
      <c r="IT250" s="5"/>
      <c r="IU250" s="5"/>
      <c r="IV250" s="5"/>
    </row>
    <row r="251" spans="1:256" s="29" customFormat="1" ht="15" customHeight="1">
      <c r="A251" s="207"/>
      <c r="B251" s="207"/>
      <c r="C251" s="1112"/>
      <c r="E251" s="5"/>
      <c r="F251" s="5"/>
      <c r="G251" s="5" t="s">
        <v>1232</v>
      </c>
      <c r="H251" s="5"/>
      <c r="I251" s="5"/>
      <c r="J251" s="5"/>
      <c r="K251" s="5"/>
      <c r="L251" s="5"/>
      <c r="M251" s="5"/>
      <c r="N251" s="5"/>
      <c r="O251" s="5"/>
      <c r="P251" s="5"/>
      <c r="Q251" s="5"/>
      <c r="R251" s="5"/>
      <c r="S251" s="5"/>
      <c r="T251" s="5"/>
      <c r="U251" s="5"/>
      <c r="V251" s="5"/>
      <c r="W251" s="5"/>
      <c r="X251" s="5"/>
      <c r="Y251" s="5"/>
      <c r="Z251" s="5"/>
      <c r="AA251" s="5">
        <v>604075.24902690947</v>
      </c>
      <c r="AB251" s="5">
        <v>1749521.2674128115</v>
      </c>
      <c r="AC251" s="5">
        <v>2420626.560793817</v>
      </c>
      <c r="AD251" s="5">
        <v>1354038.5500186905</v>
      </c>
      <c r="AE251" s="5">
        <v>206270.71639681514</v>
      </c>
      <c r="AF251" s="5">
        <v>5378.3729844835179</v>
      </c>
      <c r="AG251" s="5">
        <v>5378.3729844835179</v>
      </c>
      <c r="AH251" s="5">
        <v>5378.3729844835179</v>
      </c>
      <c r="AI251" s="5">
        <v>5378.3729844835179</v>
      </c>
      <c r="AJ251" s="5">
        <v>5378.3729844835179</v>
      </c>
      <c r="AK251" s="5">
        <v>5378.3729844835179</v>
      </c>
      <c r="AL251" s="5">
        <v>5378.3729844835179</v>
      </c>
      <c r="AM251" s="5">
        <v>5378.3729844835179</v>
      </c>
      <c r="AN251" s="5">
        <v>5378.3729844835179</v>
      </c>
      <c r="AO251" s="5">
        <v>5378.3729844835179</v>
      </c>
      <c r="AP251" s="5">
        <v>5378.3729844835179</v>
      </c>
      <c r="AQ251" s="5">
        <v>5378.3729844835179</v>
      </c>
      <c r="AR251" s="5"/>
      <c r="AS251" s="5"/>
      <c r="AT251" s="5"/>
      <c r="AU251" s="5"/>
      <c r="AV251" s="5"/>
      <c r="AW251" s="5"/>
      <c r="AX251" s="5"/>
      <c r="AY251" s="5"/>
      <c r="AZ251" s="5"/>
      <c r="BA251" s="5"/>
      <c r="BB251" s="5"/>
      <c r="BC251" s="5"/>
      <c r="BD251" s="5"/>
      <c r="BE251" s="5"/>
      <c r="BF251" s="5"/>
      <c r="BG251" s="5"/>
      <c r="BH251" s="5"/>
      <c r="BI251" s="5"/>
      <c r="BJ251" s="5"/>
      <c r="BK251" s="5"/>
      <c r="BL251" s="5"/>
      <c r="BM251" s="5"/>
      <c r="BN251" s="5"/>
      <c r="BO251" s="5"/>
      <c r="BP251" s="5"/>
      <c r="BQ251" s="5"/>
      <c r="BR251" s="5"/>
      <c r="BS251" s="5"/>
      <c r="BT251" s="5"/>
      <c r="BU251" s="5"/>
      <c r="BV251" s="5"/>
      <c r="BW251" s="5"/>
      <c r="BX251" s="5"/>
      <c r="BY251" s="5"/>
      <c r="BZ251" s="5"/>
      <c r="CA251" s="5"/>
      <c r="CB251" s="5"/>
      <c r="CC251" s="5"/>
      <c r="CD251" s="5"/>
      <c r="CE251" s="5"/>
      <c r="CF251" s="5"/>
      <c r="CG251" s="5"/>
      <c r="CH251" s="5"/>
      <c r="CI251" s="5"/>
      <c r="CJ251" s="5"/>
      <c r="CK251" s="5"/>
      <c r="CL251" s="5"/>
      <c r="CM251" s="5"/>
      <c r="CN251" s="5"/>
      <c r="CO251" s="5"/>
      <c r="CP251" s="5"/>
      <c r="CQ251" s="5"/>
      <c r="CR251" s="5"/>
      <c r="CS251" s="5"/>
      <c r="CT251" s="5"/>
      <c r="CU251" s="5"/>
      <c r="CV251" s="5"/>
      <c r="CW251" s="5"/>
      <c r="CX251" s="5"/>
      <c r="CY251" s="5"/>
      <c r="CZ251" s="5"/>
      <c r="DA251" s="5"/>
      <c r="DB251" s="5"/>
      <c r="DC251" s="5"/>
      <c r="DD251" s="5"/>
      <c r="DE251" s="5"/>
      <c r="DF251" s="5"/>
      <c r="DG251" s="5"/>
      <c r="DH251" s="5"/>
      <c r="DI251" s="5"/>
      <c r="DJ251" s="5"/>
      <c r="DK251" s="5"/>
      <c r="DL251" s="5"/>
      <c r="DM251" s="5"/>
      <c r="DN251" s="5"/>
      <c r="DO251" s="5"/>
      <c r="DP251" s="5"/>
      <c r="DQ251" s="5"/>
      <c r="DR251" s="5"/>
      <c r="DS251" s="5"/>
      <c r="DT251" s="5"/>
      <c r="DU251" s="5"/>
      <c r="DV251" s="5"/>
      <c r="DW251" s="5"/>
      <c r="DX251" s="5"/>
      <c r="DY251" s="5"/>
      <c r="DZ251" s="5"/>
      <c r="EA251" s="5"/>
      <c r="EB251" s="5"/>
      <c r="EC251" s="5"/>
      <c r="ED251" s="5"/>
      <c r="EE251" s="5"/>
      <c r="EF251" s="5"/>
      <c r="EG251" s="5"/>
      <c r="EH251" s="5"/>
      <c r="EI251" s="5"/>
      <c r="EJ251" s="5"/>
      <c r="EK251" s="5"/>
      <c r="EL251" s="5"/>
      <c r="EM251" s="5"/>
      <c r="EN251" s="5"/>
      <c r="EO251" s="5"/>
      <c r="EP251" s="5"/>
      <c r="EQ251" s="5"/>
      <c r="ER251" s="5"/>
      <c r="ES251" s="5"/>
      <c r="ET251" s="5"/>
      <c r="EU251" s="5"/>
      <c r="EV251" s="5"/>
      <c r="EW251" s="5"/>
      <c r="EX251" s="5"/>
      <c r="EY251" s="5"/>
      <c r="EZ251" s="5"/>
      <c r="FA251" s="5"/>
      <c r="FB251" s="5"/>
      <c r="FC251" s="5"/>
      <c r="FD251" s="5"/>
      <c r="FE251" s="5"/>
      <c r="FF251" s="5"/>
      <c r="FG251" s="5"/>
      <c r="FH251" s="5"/>
      <c r="FI251" s="5"/>
      <c r="FJ251" s="5"/>
      <c r="FK251" s="5"/>
      <c r="FL251" s="5"/>
      <c r="FM251" s="5"/>
      <c r="FN251" s="5"/>
      <c r="FO251" s="5"/>
      <c r="FP251" s="5"/>
      <c r="FQ251" s="5"/>
      <c r="FR251" s="5"/>
      <c r="FS251" s="5"/>
      <c r="FT251" s="5"/>
      <c r="FU251" s="5"/>
      <c r="FV251" s="5"/>
      <c r="FW251" s="5"/>
      <c r="FX251" s="5"/>
      <c r="FY251" s="5"/>
      <c r="FZ251" s="5"/>
      <c r="GA251" s="5"/>
      <c r="GB251" s="5"/>
      <c r="GC251" s="5"/>
      <c r="GD251" s="5"/>
      <c r="GE251" s="5"/>
      <c r="GF251" s="5"/>
      <c r="GG251" s="5"/>
      <c r="GH251" s="5"/>
      <c r="GI251" s="5"/>
      <c r="GJ251" s="5"/>
      <c r="GK251" s="5"/>
      <c r="GL251" s="5"/>
      <c r="GM251" s="5"/>
      <c r="GN251" s="5"/>
      <c r="GO251" s="5"/>
      <c r="GP251" s="5"/>
      <c r="GQ251" s="5"/>
      <c r="GR251" s="5"/>
      <c r="GS251" s="5"/>
      <c r="GT251" s="5"/>
      <c r="GU251" s="5"/>
      <c r="GV251" s="5"/>
      <c r="GW251" s="5"/>
      <c r="GX251" s="5"/>
      <c r="GY251" s="5"/>
      <c r="GZ251" s="5"/>
      <c r="HA251" s="5"/>
      <c r="HB251" s="5"/>
      <c r="HC251" s="5"/>
      <c r="HD251" s="5"/>
      <c r="HE251" s="5"/>
      <c r="HF251" s="5"/>
      <c r="HG251" s="5"/>
      <c r="HH251" s="5"/>
      <c r="HI251" s="5"/>
      <c r="HJ251" s="5"/>
      <c r="HK251" s="5"/>
      <c r="HL251" s="5"/>
      <c r="HM251" s="5"/>
      <c r="HN251" s="5"/>
      <c r="HO251" s="5"/>
      <c r="HP251" s="5"/>
      <c r="HQ251" s="5"/>
      <c r="HR251" s="5"/>
      <c r="HS251" s="5"/>
      <c r="HT251" s="5"/>
      <c r="HU251" s="5"/>
      <c r="HV251" s="5"/>
      <c r="HW251" s="5"/>
      <c r="HX251" s="5"/>
      <c r="HY251" s="5"/>
      <c r="HZ251" s="5"/>
      <c r="IA251" s="5"/>
      <c r="IB251" s="5"/>
      <c r="IC251" s="5"/>
      <c r="ID251" s="5"/>
      <c r="IE251" s="5"/>
      <c r="IF251" s="5"/>
      <c r="IG251" s="5"/>
      <c r="IH251" s="5"/>
      <c r="II251" s="5"/>
      <c r="IJ251" s="5"/>
      <c r="IK251" s="5"/>
      <c r="IL251" s="5"/>
      <c r="IM251" s="5"/>
      <c r="IN251" s="5"/>
      <c r="IO251" s="5"/>
      <c r="IP251" s="5"/>
      <c r="IQ251" s="5"/>
      <c r="IR251" s="5"/>
      <c r="IS251" s="5"/>
      <c r="IT251" s="5"/>
      <c r="IU251" s="5"/>
      <c r="IV251" s="5"/>
    </row>
    <row r="252" spans="1:256" s="29" customFormat="1" ht="15" customHeight="1">
      <c r="A252" s="207"/>
      <c r="B252" s="207"/>
      <c r="C252" s="1112"/>
      <c r="G252" s="29" t="s">
        <v>37</v>
      </c>
      <c r="N252" s="5"/>
      <c r="O252" s="5"/>
      <c r="AA252" s="29">
        <v>604075.24902690947</v>
      </c>
      <c r="AB252" s="29">
        <v>1749521.2674128115</v>
      </c>
      <c r="AC252" s="29">
        <v>2420626.560793817</v>
      </c>
      <c r="AD252" s="29">
        <v>1354038.5500186905</v>
      </c>
      <c r="AE252" s="29">
        <v>206270.71639681514</v>
      </c>
      <c r="AF252" s="29">
        <v>5378.3729844835179</v>
      </c>
      <c r="AG252" s="29">
        <v>5378.3729844835179</v>
      </c>
      <c r="AH252" s="29">
        <v>5378.3729844835179</v>
      </c>
      <c r="AI252" s="29">
        <v>5378.3729844835179</v>
      </c>
      <c r="AJ252" s="29">
        <v>5378.3729844835179</v>
      </c>
      <c r="AK252" s="29">
        <v>5378.3729844835179</v>
      </c>
      <c r="AL252" s="29">
        <v>5378.3729844835179</v>
      </c>
      <c r="AM252" s="29">
        <v>5378.3729844835179</v>
      </c>
      <c r="AN252" s="29">
        <v>5378.3729844835179</v>
      </c>
      <c r="AO252" s="29">
        <v>5378.3729844835179</v>
      </c>
      <c r="AP252" s="29">
        <v>5378.3729844835179</v>
      </c>
      <c r="AQ252" s="29">
        <v>5378.3729844835179</v>
      </c>
    </row>
    <row r="253" spans="1:256" s="29" customFormat="1" ht="15" customHeight="1">
      <c r="A253" s="207"/>
      <c r="B253" s="207"/>
      <c r="C253" s="1112"/>
      <c r="F253" s="5" t="s">
        <v>1222</v>
      </c>
      <c r="N253" s="5"/>
      <c r="O253" s="5"/>
    </row>
    <row r="254" spans="1:256" s="29" customFormat="1" ht="15" customHeight="1">
      <c r="A254" s="207"/>
      <c r="B254" s="207"/>
      <c r="C254" s="1112"/>
      <c r="F254" s="5"/>
      <c r="G254" s="5" t="s">
        <v>1304</v>
      </c>
      <c r="N254" s="5"/>
      <c r="O254" s="5"/>
      <c r="R254" s="5"/>
      <c r="S254" s="5"/>
      <c r="T254" s="5"/>
      <c r="U254" s="5"/>
      <c r="V254" s="5"/>
      <c r="W254" s="5"/>
      <c r="X254" s="5"/>
      <c r="Y254" s="5"/>
      <c r="Z254" s="5"/>
      <c r="AA254" s="5">
        <v>215000000</v>
      </c>
      <c r="AB254" s="5">
        <v>224763340.8735517</v>
      </c>
      <c r="AC254" s="5">
        <v>197476679</v>
      </c>
      <c r="AD254" s="5">
        <v>170000000</v>
      </c>
      <c r="AE254" s="5">
        <v>174000000</v>
      </c>
      <c r="AF254" s="5">
        <v>171000000</v>
      </c>
      <c r="AG254" s="5">
        <v>146000000</v>
      </c>
      <c r="AH254" s="5">
        <v>152000000</v>
      </c>
      <c r="AI254" s="5">
        <v>157000000</v>
      </c>
      <c r="AJ254" s="5">
        <v>160000000</v>
      </c>
      <c r="AK254" s="5">
        <v>158000000</v>
      </c>
      <c r="AL254" s="5">
        <v>163000000</v>
      </c>
      <c r="AM254" s="5">
        <v>195000000</v>
      </c>
      <c r="AN254" s="5">
        <v>212000000</v>
      </c>
      <c r="AO254" s="5">
        <v>225000000</v>
      </c>
      <c r="AP254" s="5">
        <v>205000000</v>
      </c>
      <c r="AQ254" s="5">
        <v>261000000</v>
      </c>
    </row>
    <row r="255" spans="1:256" s="29" customFormat="1" ht="15" customHeight="1">
      <c r="A255" s="207"/>
      <c r="B255" s="207"/>
      <c r="C255" s="1112"/>
      <c r="F255" s="5"/>
      <c r="G255" s="5" t="s">
        <v>1305</v>
      </c>
      <c r="H255" s="5"/>
      <c r="I255" s="5"/>
      <c r="J255" s="5"/>
      <c r="K255" s="5"/>
      <c r="L255" s="5"/>
      <c r="M255" s="5"/>
      <c r="N255" s="5"/>
      <c r="O255" s="5"/>
      <c r="P255" s="492"/>
      <c r="Q255" s="492"/>
      <c r="R255" s="492"/>
      <c r="S255" s="492"/>
      <c r="T255" s="492"/>
      <c r="U255" s="492"/>
      <c r="V255" s="492"/>
      <c r="W255" s="492"/>
      <c r="X255" s="492"/>
      <c r="Y255" s="492"/>
      <c r="Z255" s="492"/>
      <c r="AA255" s="492">
        <v>0</v>
      </c>
      <c r="AB255" s="492">
        <v>0</v>
      </c>
      <c r="AC255" s="492">
        <v>0</v>
      </c>
      <c r="AD255" s="492">
        <v>0</v>
      </c>
      <c r="AE255" s="492">
        <v>0</v>
      </c>
      <c r="AF255" s="492">
        <v>0</v>
      </c>
      <c r="AG255" s="492">
        <v>0</v>
      </c>
      <c r="AH255" s="492">
        <v>0</v>
      </c>
      <c r="AI255" s="492">
        <v>0</v>
      </c>
      <c r="AJ255" s="492">
        <v>0</v>
      </c>
      <c r="AK255" s="492">
        <v>0</v>
      </c>
      <c r="AL255" s="492">
        <v>0</v>
      </c>
      <c r="AM255" s="492">
        <v>0</v>
      </c>
      <c r="AN255" s="492">
        <v>0</v>
      </c>
      <c r="AO255" s="492">
        <v>0</v>
      </c>
      <c r="AP255" s="492">
        <v>0</v>
      </c>
      <c r="AQ255" s="492">
        <v>0</v>
      </c>
    </row>
    <row r="256" spans="1:256" ht="15" customHeight="1">
      <c r="C256" s="1131"/>
      <c r="D256" s="5"/>
      <c r="G256" s="5" t="s">
        <v>1268</v>
      </c>
      <c r="AA256" s="5">
        <v>-604075.24902690947</v>
      </c>
      <c r="AB256" s="5">
        <v>-1749521.2674128115</v>
      </c>
      <c r="AC256" s="5">
        <v>-2420626.560793817</v>
      </c>
      <c r="AD256" s="5">
        <v>-1354038.5500186905</v>
      </c>
      <c r="AE256" s="5">
        <v>-206270.71639681514</v>
      </c>
      <c r="AF256" s="5">
        <v>-5378.3729844835179</v>
      </c>
      <c r="AG256" s="5">
        <v>-5378.3729844835179</v>
      </c>
      <c r="AH256" s="5">
        <v>-5378.3729844835179</v>
      </c>
      <c r="AI256" s="5">
        <v>-5378.3729844835179</v>
      </c>
      <c r="AJ256" s="5">
        <v>-5378.3729844835179</v>
      </c>
      <c r="AK256" s="5">
        <v>-5378.3729844835179</v>
      </c>
      <c r="AL256" s="5">
        <v>-5378.3729844835179</v>
      </c>
      <c r="AM256" s="5">
        <v>-5378.3729844835179</v>
      </c>
      <c r="AN256" s="5">
        <v>-5378.3729844835179</v>
      </c>
      <c r="AO256" s="5">
        <v>-5378.3729844835179</v>
      </c>
      <c r="AP256" s="5">
        <v>-5378.3729844835179</v>
      </c>
      <c r="AQ256" s="5">
        <v>-5378.3729844835179</v>
      </c>
    </row>
    <row r="257" spans="1:256" ht="15" customHeight="1">
      <c r="E257" s="29"/>
      <c r="G257" s="29" t="s">
        <v>37</v>
      </c>
      <c r="H257" s="29"/>
      <c r="I257" s="29"/>
      <c r="J257" s="29"/>
      <c r="K257" s="29"/>
      <c r="L257" s="29"/>
      <c r="M257" s="29"/>
      <c r="P257" s="29"/>
      <c r="Q257" s="29"/>
      <c r="R257" s="29"/>
      <c r="S257" s="29"/>
      <c r="T257" s="29"/>
      <c r="U257" s="29"/>
      <c r="V257" s="29"/>
      <c r="W257" s="29"/>
      <c r="X257" s="29"/>
      <c r="Y257" s="29"/>
      <c r="Z257" s="29"/>
      <c r="AA257" s="29">
        <v>214395924.75097311</v>
      </c>
      <c r="AB257" s="29">
        <v>223013819.60613889</v>
      </c>
      <c r="AC257" s="29">
        <v>195056052.43920618</v>
      </c>
      <c r="AD257" s="29">
        <v>168645961.4499813</v>
      </c>
      <c r="AE257" s="29">
        <v>173793729.28360319</v>
      </c>
      <c r="AF257" s="29">
        <v>170994621.62701553</v>
      </c>
      <c r="AG257" s="29">
        <v>145994621.62701553</v>
      </c>
      <c r="AH257" s="29">
        <v>151994621.62701553</v>
      </c>
      <c r="AI257" s="29">
        <v>156994621.62701553</v>
      </c>
      <c r="AJ257" s="29">
        <v>159994621.62701553</v>
      </c>
      <c r="AK257" s="29">
        <v>157994621.62701553</v>
      </c>
      <c r="AL257" s="29">
        <v>162994621.62701553</v>
      </c>
      <c r="AM257" s="29">
        <v>194994621.62701553</v>
      </c>
      <c r="AN257" s="29">
        <v>211994621.62701553</v>
      </c>
      <c r="AO257" s="29">
        <v>224994621.62701553</v>
      </c>
      <c r="AP257" s="29">
        <v>204994621.62701553</v>
      </c>
      <c r="AQ257" s="29">
        <v>260994621.62701553</v>
      </c>
      <c r="AR257" s="29"/>
      <c r="AS257" s="29"/>
      <c r="AT257" s="29"/>
      <c r="AU257" s="29"/>
      <c r="AV257" s="29"/>
      <c r="AW257" s="29"/>
      <c r="AX257" s="29"/>
      <c r="AY257" s="29"/>
      <c r="AZ257" s="29"/>
      <c r="BA257" s="29"/>
      <c r="BB257" s="29"/>
      <c r="BC257" s="29"/>
      <c r="BD257" s="29"/>
      <c r="BE257" s="29"/>
      <c r="BF257" s="29"/>
      <c r="BG257" s="29"/>
      <c r="BH257" s="29"/>
      <c r="BI257" s="29"/>
      <c r="BJ257" s="29"/>
      <c r="BK257" s="29"/>
      <c r="BL257" s="29"/>
      <c r="BM257" s="29"/>
      <c r="BN257" s="29"/>
      <c r="BO257" s="29"/>
      <c r="BP257" s="29"/>
      <c r="BQ257" s="29"/>
      <c r="BR257" s="29"/>
      <c r="BS257" s="29"/>
      <c r="BT257" s="29"/>
      <c r="BU257" s="29"/>
      <c r="BV257" s="29"/>
      <c r="BW257" s="29"/>
      <c r="BX257" s="29"/>
      <c r="BY257" s="29"/>
      <c r="BZ257" s="29"/>
      <c r="CA257" s="29"/>
      <c r="CB257" s="29"/>
      <c r="CC257" s="29"/>
      <c r="CD257" s="29"/>
      <c r="CE257" s="29"/>
      <c r="CF257" s="29"/>
      <c r="CG257" s="29"/>
      <c r="CH257" s="29"/>
      <c r="CI257" s="29"/>
      <c r="CJ257" s="29"/>
      <c r="CK257" s="29"/>
      <c r="CL257" s="29"/>
      <c r="CM257" s="29"/>
      <c r="CN257" s="29"/>
      <c r="CO257" s="29"/>
      <c r="CP257" s="29"/>
      <c r="CQ257" s="29"/>
      <c r="CR257" s="29"/>
      <c r="CS257" s="29"/>
      <c r="CT257" s="29"/>
      <c r="CU257" s="29"/>
      <c r="CV257" s="29"/>
      <c r="CW257" s="29"/>
      <c r="CX257" s="29"/>
      <c r="CY257" s="29"/>
      <c r="CZ257" s="29"/>
      <c r="DA257" s="29"/>
      <c r="DB257" s="29"/>
      <c r="DC257" s="29"/>
      <c r="DD257" s="29"/>
      <c r="DE257" s="29"/>
      <c r="DF257" s="29"/>
      <c r="DG257" s="29"/>
      <c r="DH257" s="29"/>
      <c r="DI257" s="29"/>
      <c r="DJ257" s="29"/>
      <c r="DK257" s="29"/>
      <c r="DL257" s="29"/>
      <c r="DM257" s="29"/>
      <c r="DN257" s="29"/>
      <c r="DO257" s="29"/>
      <c r="DP257" s="29"/>
      <c r="DQ257" s="29"/>
      <c r="DR257" s="29"/>
      <c r="DS257" s="29"/>
      <c r="DT257" s="29"/>
      <c r="DU257" s="29"/>
      <c r="DV257" s="29"/>
      <c r="DW257" s="29"/>
      <c r="DX257" s="29"/>
      <c r="DY257" s="29"/>
      <c r="DZ257" s="29"/>
      <c r="EA257" s="29"/>
      <c r="EB257" s="29"/>
      <c r="EC257" s="29"/>
      <c r="ED257" s="29"/>
      <c r="EE257" s="29"/>
      <c r="EF257" s="29"/>
      <c r="EG257" s="29"/>
      <c r="EH257" s="29"/>
      <c r="EI257" s="29"/>
      <c r="EJ257" s="29"/>
      <c r="EK257" s="29"/>
      <c r="EL257" s="29"/>
      <c r="EM257" s="29"/>
      <c r="EN257" s="29"/>
      <c r="EO257" s="29"/>
      <c r="EP257" s="29"/>
      <c r="EQ257" s="29"/>
      <c r="ER257" s="29"/>
      <c r="ES257" s="29"/>
      <c r="ET257" s="29"/>
      <c r="EU257" s="29"/>
      <c r="EV257" s="29"/>
      <c r="EW257" s="29"/>
      <c r="EX257" s="29"/>
      <c r="EY257" s="29"/>
      <c r="EZ257" s="29"/>
      <c r="FA257" s="29"/>
      <c r="FB257" s="29"/>
      <c r="FC257" s="29"/>
      <c r="FD257" s="29"/>
      <c r="FE257" s="29"/>
      <c r="FF257" s="29"/>
      <c r="FG257" s="29"/>
      <c r="FH257" s="29"/>
      <c r="FI257" s="29"/>
      <c r="FJ257" s="29"/>
      <c r="FK257" s="29"/>
      <c r="FL257" s="29"/>
      <c r="FM257" s="29"/>
      <c r="FN257" s="29"/>
      <c r="FO257" s="29"/>
      <c r="FP257" s="29"/>
      <c r="FQ257" s="29"/>
      <c r="FR257" s="29"/>
      <c r="FS257" s="29"/>
      <c r="FT257" s="29"/>
      <c r="FU257" s="29"/>
      <c r="FV257" s="29"/>
      <c r="FW257" s="29"/>
      <c r="FX257" s="29"/>
      <c r="FY257" s="29"/>
      <c r="FZ257" s="29"/>
      <c r="GA257" s="29"/>
      <c r="GB257" s="29"/>
      <c r="GC257" s="29"/>
      <c r="GD257" s="29"/>
      <c r="GE257" s="29"/>
      <c r="GF257" s="29"/>
      <c r="GG257" s="29"/>
      <c r="GH257" s="29"/>
      <c r="GI257" s="29"/>
      <c r="GJ257" s="29"/>
      <c r="GK257" s="29"/>
      <c r="GL257" s="29"/>
      <c r="GM257" s="29"/>
      <c r="GN257" s="29"/>
      <c r="GO257" s="29"/>
      <c r="GP257" s="29"/>
      <c r="GQ257" s="29"/>
      <c r="GR257" s="29"/>
      <c r="GS257" s="29"/>
      <c r="GT257" s="29"/>
      <c r="GU257" s="29"/>
      <c r="GV257" s="29"/>
      <c r="GW257" s="29"/>
      <c r="GX257" s="29"/>
      <c r="GY257" s="29"/>
      <c r="GZ257" s="29"/>
      <c r="HA257" s="29"/>
      <c r="HB257" s="29"/>
      <c r="HC257" s="29"/>
      <c r="HD257" s="29"/>
      <c r="HE257" s="29"/>
      <c r="HF257" s="29"/>
      <c r="HG257" s="29"/>
      <c r="HH257" s="29"/>
      <c r="HI257" s="29"/>
      <c r="HJ257" s="29"/>
      <c r="HK257" s="29"/>
      <c r="HL257" s="29"/>
      <c r="HM257" s="29"/>
      <c r="HN257" s="29"/>
      <c r="HO257" s="29"/>
      <c r="HP257" s="29"/>
      <c r="HQ257" s="29"/>
      <c r="HR257" s="29"/>
      <c r="HS257" s="29"/>
      <c r="HT257" s="29"/>
      <c r="HU257" s="29"/>
      <c r="HV257" s="29"/>
      <c r="HW257" s="29"/>
      <c r="HX257" s="29"/>
      <c r="HY257" s="29"/>
      <c r="HZ257" s="29"/>
      <c r="IA257" s="29"/>
      <c r="IB257" s="29"/>
      <c r="IC257" s="29"/>
      <c r="ID257" s="29"/>
      <c r="IE257" s="29"/>
      <c r="IF257" s="29"/>
      <c r="IG257" s="29"/>
      <c r="IH257" s="29"/>
      <c r="II257" s="29"/>
      <c r="IJ257" s="29"/>
      <c r="IK257" s="29"/>
      <c r="IL257" s="29"/>
      <c r="IM257" s="29"/>
      <c r="IN257" s="29"/>
      <c r="IO257" s="29"/>
      <c r="IP257" s="29"/>
      <c r="IQ257" s="29"/>
      <c r="IR257" s="29"/>
      <c r="IS257" s="29"/>
      <c r="IT257" s="29"/>
      <c r="IU257" s="29"/>
      <c r="IV257" s="29"/>
    </row>
    <row r="258" spans="1:256" s="29" customFormat="1" ht="15" customHeight="1">
      <c r="A258" s="207"/>
      <c r="B258" s="207"/>
      <c r="C258" s="1112"/>
      <c r="E258" s="1148" t="s">
        <v>1306</v>
      </c>
      <c r="F258" s="5" t="s">
        <v>710</v>
      </c>
      <c r="N258" s="5"/>
      <c r="O258" s="5"/>
      <c r="P258" s="5"/>
      <c r="Q258" s="5"/>
      <c r="R258" s="5"/>
      <c r="S258" s="5"/>
      <c r="T258" s="5"/>
      <c r="U258" s="5"/>
      <c r="V258" s="5"/>
      <c r="W258" s="5"/>
      <c r="X258" s="5"/>
      <c r="Y258" s="5"/>
      <c r="Z258" s="5"/>
      <c r="AA258" s="5"/>
      <c r="AB258" s="5"/>
      <c r="AC258" s="5"/>
      <c r="AD258" s="5"/>
      <c r="AE258" s="5"/>
      <c r="AF258" s="5"/>
      <c r="AG258" s="5"/>
      <c r="AH258" s="5"/>
      <c r="AI258" s="5"/>
      <c r="AJ258" s="5"/>
      <c r="AK258" s="5"/>
      <c r="AL258" s="5"/>
      <c r="AM258" s="5"/>
      <c r="AN258" s="5"/>
      <c r="AO258" s="5"/>
      <c r="AP258" s="5"/>
      <c r="AQ258" s="5"/>
    </row>
    <row r="259" spans="1:256" ht="15" customHeight="1">
      <c r="F259" s="5" t="s">
        <v>1269</v>
      </c>
    </row>
    <row r="260" spans="1:256" ht="15" customHeight="1">
      <c r="C260" s="1146"/>
      <c r="G260" s="5" t="s">
        <v>1307</v>
      </c>
      <c r="AA260" s="5">
        <v>120000000</v>
      </c>
      <c r="AB260" s="5">
        <v>229763340.8735517</v>
      </c>
      <c r="AC260" s="5">
        <v>255344981</v>
      </c>
      <c r="AD260" s="5">
        <v>244807109</v>
      </c>
      <c r="AE260" s="5">
        <v>189871332.17228591</v>
      </c>
      <c r="AF260" s="5">
        <v>171000000</v>
      </c>
      <c r="AG260" s="5">
        <v>146000000</v>
      </c>
      <c r="AH260" s="5">
        <v>152000000</v>
      </c>
      <c r="AI260" s="5">
        <v>157000000</v>
      </c>
      <c r="AJ260" s="5">
        <v>160000000</v>
      </c>
      <c r="AK260" s="5">
        <v>158000000</v>
      </c>
      <c r="AL260" s="5">
        <v>163000000</v>
      </c>
      <c r="AM260" s="5">
        <v>195000000</v>
      </c>
      <c r="AN260" s="5">
        <v>212000000</v>
      </c>
      <c r="AO260" s="5">
        <v>225000000</v>
      </c>
      <c r="AP260" s="5">
        <v>205000000</v>
      </c>
      <c r="AQ260" s="5">
        <v>261000000</v>
      </c>
    </row>
    <row r="261" spans="1:256" ht="15" customHeight="1">
      <c r="E261" s="29"/>
      <c r="F261" s="29"/>
      <c r="G261" s="29" t="s">
        <v>37</v>
      </c>
      <c r="H261" s="29"/>
      <c r="I261" s="29"/>
      <c r="J261" s="29"/>
      <c r="K261" s="29"/>
      <c r="L261" s="29"/>
      <c r="M261" s="29"/>
      <c r="P261" s="29"/>
      <c r="Q261" s="29"/>
      <c r="R261" s="29"/>
      <c r="S261" s="29"/>
      <c r="T261" s="29"/>
      <c r="U261" s="29"/>
      <c r="V261" s="29"/>
      <c r="W261" s="29"/>
      <c r="X261" s="29"/>
      <c r="Y261" s="29"/>
      <c r="Z261" s="29"/>
      <c r="AA261" s="29">
        <v>120000000</v>
      </c>
      <c r="AB261" s="29">
        <v>229763340.8735517</v>
      </c>
      <c r="AC261" s="29">
        <v>255344981</v>
      </c>
      <c r="AD261" s="29">
        <v>244807109</v>
      </c>
      <c r="AE261" s="29">
        <v>189871332.17228591</v>
      </c>
      <c r="AF261" s="29">
        <v>171000000</v>
      </c>
      <c r="AG261" s="29">
        <v>146000000</v>
      </c>
      <c r="AH261" s="29">
        <v>152000000</v>
      </c>
      <c r="AI261" s="29">
        <v>157000000</v>
      </c>
      <c r="AJ261" s="29">
        <v>160000000</v>
      </c>
      <c r="AK261" s="29">
        <v>158000000</v>
      </c>
      <c r="AL261" s="29">
        <v>163000000</v>
      </c>
      <c r="AM261" s="29">
        <v>195000000</v>
      </c>
      <c r="AN261" s="29">
        <v>212000000</v>
      </c>
      <c r="AO261" s="29">
        <v>225000000</v>
      </c>
      <c r="AP261" s="29">
        <v>205000000</v>
      </c>
      <c r="AQ261" s="29">
        <v>261000000</v>
      </c>
      <c r="AR261" s="29"/>
      <c r="AS261" s="29"/>
      <c r="AT261" s="29"/>
      <c r="AU261" s="29"/>
      <c r="AV261" s="29"/>
      <c r="AW261" s="29"/>
      <c r="AX261" s="29"/>
      <c r="AY261" s="29"/>
      <c r="AZ261" s="29"/>
      <c r="BA261" s="29"/>
      <c r="BB261" s="29"/>
      <c r="BC261" s="29"/>
      <c r="BD261" s="29"/>
      <c r="BE261" s="29"/>
      <c r="BF261" s="29"/>
      <c r="BG261" s="29"/>
      <c r="BH261" s="29"/>
      <c r="BI261" s="29"/>
      <c r="BJ261" s="29"/>
      <c r="BK261" s="29"/>
      <c r="BL261" s="29"/>
      <c r="BM261" s="29"/>
      <c r="BN261" s="29"/>
      <c r="BO261" s="29"/>
      <c r="BP261" s="29"/>
      <c r="BQ261" s="29"/>
      <c r="BR261" s="29"/>
      <c r="BS261" s="29"/>
      <c r="BT261" s="29"/>
      <c r="BU261" s="29"/>
      <c r="BV261" s="29"/>
      <c r="BW261" s="29"/>
      <c r="BX261" s="29"/>
      <c r="BY261" s="29"/>
      <c r="BZ261" s="29"/>
      <c r="CA261" s="29"/>
      <c r="CB261" s="29"/>
      <c r="CC261" s="29"/>
      <c r="CD261" s="29"/>
      <c r="CE261" s="29"/>
      <c r="CF261" s="29"/>
      <c r="CG261" s="29"/>
      <c r="CH261" s="29"/>
      <c r="CI261" s="29"/>
      <c r="CJ261" s="29"/>
      <c r="CK261" s="29"/>
      <c r="CL261" s="29"/>
      <c r="CM261" s="29"/>
      <c r="CN261" s="29"/>
      <c r="CO261" s="29"/>
      <c r="CP261" s="29"/>
      <c r="CQ261" s="29"/>
      <c r="CR261" s="29"/>
      <c r="CS261" s="29"/>
      <c r="CT261" s="29"/>
      <c r="CU261" s="29"/>
      <c r="CV261" s="29"/>
      <c r="CW261" s="29"/>
      <c r="CX261" s="29"/>
      <c r="CY261" s="29"/>
      <c r="CZ261" s="29"/>
      <c r="DA261" s="29"/>
      <c r="DB261" s="29"/>
      <c r="DC261" s="29"/>
      <c r="DD261" s="29"/>
      <c r="DE261" s="29"/>
      <c r="DF261" s="29"/>
      <c r="DG261" s="29"/>
      <c r="DH261" s="29"/>
      <c r="DI261" s="29"/>
      <c r="DJ261" s="29"/>
      <c r="DK261" s="29"/>
      <c r="DL261" s="29"/>
      <c r="DM261" s="29"/>
      <c r="DN261" s="29"/>
      <c r="DO261" s="29"/>
      <c r="DP261" s="29"/>
      <c r="DQ261" s="29"/>
      <c r="DR261" s="29"/>
      <c r="DS261" s="29"/>
      <c r="DT261" s="29"/>
      <c r="DU261" s="29"/>
      <c r="DV261" s="29"/>
      <c r="DW261" s="29"/>
      <c r="DX261" s="29"/>
      <c r="DY261" s="29"/>
      <c r="DZ261" s="29"/>
      <c r="EA261" s="29"/>
      <c r="EB261" s="29"/>
      <c r="EC261" s="29"/>
      <c r="ED261" s="29"/>
      <c r="EE261" s="29"/>
      <c r="EF261" s="29"/>
      <c r="EG261" s="29"/>
      <c r="EH261" s="29"/>
      <c r="EI261" s="29"/>
      <c r="EJ261" s="29"/>
      <c r="EK261" s="29"/>
      <c r="EL261" s="29"/>
      <c r="EM261" s="29"/>
      <c r="EN261" s="29"/>
      <c r="EO261" s="29"/>
      <c r="EP261" s="29"/>
      <c r="EQ261" s="29"/>
      <c r="ER261" s="29"/>
      <c r="ES261" s="29"/>
      <c r="ET261" s="29"/>
      <c r="EU261" s="29"/>
      <c r="EV261" s="29"/>
      <c r="EW261" s="29"/>
      <c r="EX261" s="29"/>
      <c r="EY261" s="29"/>
      <c r="EZ261" s="29"/>
      <c r="FA261" s="29"/>
      <c r="FB261" s="29"/>
      <c r="FC261" s="29"/>
      <c r="FD261" s="29"/>
      <c r="FE261" s="29"/>
      <c r="FF261" s="29"/>
      <c r="FG261" s="29"/>
      <c r="FH261" s="29"/>
      <c r="FI261" s="29"/>
      <c r="FJ261" s="29"/>
      <c r="FK261" s="29"/>
      <c r="FL261" s="29"/>
      <c r="FM261" s="29"/>
      <c r="FN261" s="29"/>
      <c r="FO261" s="29"/>
      <c r="FP261" s="29"/>
      <c r="FQ261" s="29"/>
      <c r="FR261" s="29"/>
      <c r="FS261" s="29"/>
      <c r="FT261" s="29"/>
      <c r="FU261" s="29"/>
      <c r="FV261" s="29"/>
      <c r="FW261" s="29"/>
      <c r="FX261" s="29"/>
      <c r="FY261" s="29"/>
      <c r="FZ261" s="29"/>
      <c r="GA261" s="29"/>
      <c r="GB261" s="29"/>
      <c r="GC261" s="29"/>
      <c r="GD261" s="29"/>
      <c r="GE261" s="29"/>
      <c r="GF261" s="29"/>
      <c r="GG261" s="29"/>
      <c r="GH261" s="29"/>
      <c r="GI261" s="29"/>
      <c r="GJ261" s="29"/>
      <c r="GK261" s="29"/>
      <c r="GL261" s="29"/>
      <c r="GM261" s="29"/>
      <c r="GN261" s="29"/>
      <c r="GO261" s="29"/>
      <c r="GP261" s="29"/>
      <c r="GQ261" s="29"/>
      <c r="GR261" s="29"/>
      <c r="GS261" s="29"/>
      <c r="GT261" s="29"/>
      <c r="GU261" s="29"/>
      <c r="GV261" s="29"/>
      <c r="GW261" s="29"/>
      <c r="GX261" s="29"/>
      <c r="GY261" s="29"/>
      <c r="GZ261" s="29"/>
      <c r="HA261" s="29"/>
      <c r="HB261" s="29"/>
      <c r="HC261" s="29"/>
      <c r="HD261" s="29"/>
      <c r="HE261" s="29"/>
      <c r="HF261" s="29"/>
      <c r="HG261" s="29"/>
      <c r="HH261" s="29"/>
      <c r="HI261" s="29"/>
      <c r="HJ261" s="29"/>
      <c r="HK261" s="29"/>
      <c r="HL261" s="29"/>
      <c r="HM261" s="29"/>
      <c r="HN261" s="29"/>
      <c r="HO261" s="29"/>
      <c r="HP261" s="29"/>
      <c r="HQ261" s="29"/>
      <c r="HR261" s="29"/>
      <c r="HS261" s="29"/>
      <c r="HT261" s="29"/>
      <c r="HU261" s="29"/>
      <c r="HV261" s="29"/>
      <c r="HW261" s="29"/>
      <c r="HX261" s="29"/>
      <c r="HY261" s="29"/>
      <c r="HZ261" s="29"/>
      <c r="IA261" s="29"/>
      <c r="IB261" s="29"/>
      <c r="IC261" s="29"/>
      <c r="ID261" s="29"/>
      <c r="IE261" s="29"/>
      <c r="IF261" s="29"/>
      <c r="IG261" s="29"/>
      <c r="IH261" s="29"/>
      <c r="II261" s="29"/>
      <c r="IJ261" s="29"/>
      <c r="IK261" s="29"/>
      <c r="IL261" s="29"/>
      <c r="IM261" s="29"/>
      <c r="IN261" s="29"/>
      <c r="IO261" s="29"/>
      <c r="IP261" s="29"/>
      <c r="IQ261" s="29"/>
      <c r="IR261" s="29"/>
      <c r="IS261" s="29"/>
      <c r="IT261" s="29"/>
      <c r="IU261" s="29"/>
      <c r="IV261" s="29"/>
    </row>
    <row r="262" spans="1:256" ht="15" customHeight="1">
      <c r="E262" s="5" t="s">
        <v>1227</v>
      </c>
      <c r="N262" s="1125">
        <v>42553407.380000003</v>
      </c>
      <c r="O262" s="1125">
        <v>64200965.200000003</v>
      </c>
      <c r="P262" s="1125">
        <v>74607471.280000001</v>
      </c>
      <c r="Q262" s="1125">
        <v>83797603.640000001</v>
      </c>
      <c r="R262" s="1125">
        <v>95079262.820000023</v>
      </c>
      <c r="S262" s="1125">
        <v>94873692.379999995</v>
      </c>
      <c r="T262" s="1125">
        <v>62538877.49000001</v>
      </c>
      <c r="U262" s="1125">
        <v>33759200.109999999</v>
      </c>
      <c r="V262" s="1125">
        <v>33759200.109999999</v>
      </c>
      <c r="W262" s="1136">
        <v>33759200.109999999</v>
      </c>
      <c r="X262" s="1136">
        <v>33759200.109999999</v>
      </c>
      <c r="Y262" s="1136">
        <v>33759200.109999999</v>
      </c>
      <c r="Z262" s="1136">
        <v>58759200.110000007</v>
      </c>
      <c r="AA262" s="5">
        <v>153759200.11000001</v>
      </c>
      <c r="AB262" s="5">
        <v>148759200.11000001</v>
      </c>
      <c r="AC262" s="5">
        <v>90890898.110000014</v>
      </c>
      <c r="AD262" s="5">
        <v>16083789.110000014</v>
      </c>
      <c r="AE262" s="5">
        <v>212456.93771409988</v>
      </c>
      <c r="AF262" s="5">
        <v>212456.93771409988</v>
      </c>
      <c r="AG262" s="5">
        <v>212456.93771409988</v>
      </c>
      <c r="AH262" s="5">
        <v>212456.93771409988</v>
      </c>
      <c r="AI262" s="5">
        <v>212456.93771409988</v>
      </c>
      <c r="AJ262" s="5">
        <v>212456.93771409988</v>
      </c>
      <c r="AK262" s="5">
        <v>212456.93771409988</v>
      </c>
      <c r="AL262" s="5">
        <v>212456.93771409988</v>
      </c>
      <c r="AM262" s="5">
        <v>212456.93771409988</v>
      </c>
      <c r="AN262" s="5">
        <v>212456.93771409988</v>
      </c>
      <c r="AO262" s="5">
        <v>212456.93771409988</v>
      </c>
      <c r="AP262" s="5">
        <v>212456.93771409988</v>
      </c>
      <c r="AQ262" s="5">
        <v>212456.93771409988</v>
      </c>
    </row>
    <row r="263" spans="1:256" ht="15" customHeight="1">
      <c r="B263" s="207">
        <v>0</v>
      </c>
      <c r="E263" s="5" t="s">
        <v>827</v>
      </c>
      <c r="AA263" s="5">
        <v>0</v>
      </c>
      <c r="AB263" s="5">
        <v>0</v>
      </c>
      <c r="AC263" s="5">
        <v>0</v>
      </c>
      <c r="AD263" s="5">
        <v>0</v>
      </c>
      <c r="AE263" s="5">
        <v>0</v>
      </c>
      <c r="AF263" s="5">
        <v>0</v>
      </c>
      <c r="AG263" s="5">
        <v>0</v>
      </c>
      <c r="AH263" s="5">
        <v>0</v>
      </c>
      <c r="AI263" s="5">
        <v>0</v>
      </c>
      <c r="AJ263" s="5">
        <v>0</v>
      </c>
      <c r="AK263" s="5">
        <v>0</v>
      </c>
      <c r="AL263" s="5">
        <v>0</v>
      </c>
      <c r="AM263" s="5">
        <v>0</v>
      </c>
      <c r="AN263" s="5">
        <v>0</v>
      </c>
      <c r="AO263" s="5">
        <v>0</v>
      </c>
      <c r="AP263" s="5">
        <v>0</v>
      </c>
      <c r="AQ263" s="5">
        <v>0</v>
      </c>
    </row>
    <row r="265" spans="1:256" ht="15" customHeight="1">
      <c r="D265" s="29" t="s">
        <v>262</v>
      </c>
    </row>
    <row r="266" spans="1:256" ht="15" customHeight="1">
      <c r="E266" s="5" t="s">
        <v>1285</v>
      </c>
      <c r="AA266" s="5">
        <v>198000000</v>
      </c>
      <c r="AB266" s="5">
        <v>198500000</v>
      </c>
      <c r="AC266" s="5">
        <v>204900000</v>
      </c>
      <c r="AD266" s="5">
        <v>209600000</v>
      </c>
      <c r="AE266" s="5">
        <v>199900000</v>
      </c>
      <c r="AF266" s="5">
        <v>198400000</v>
      </c>
      <c r="AG266" s="5">
        <v>196100000</v>
      </c>
      <c r="AH266" s="5">
        <v>205400000</v>
      </c>
      <c r="AI266" s="5">
        <v>213500000</v>
      </c>
      <c r="AJ266" s="5">
        <v>212000000</v>
      </c>
      <c r="AK266" s="5">
        <v>204100000</v>
      </c>
      <c r="AL266" s="5">
        <v>214000000</v>
      </c>
      <c r="AM266" s="5">
        <v>218900000</v>
      </c>
      <c r="AN266" s="5">
        <v>228200000</v>
      </c>
      <c r="AO266" s="5">
        <v>183400000</v>
      </c>
      <c r="AP266" s="5">
        <v>241200000</v>
      </c>
      <c r="AQ266" s="5">
        <v>249900000</v>
      </c>
    </row>
    <row r="267" spans="1:256" ht="15" customHeight="1">
      <c r="E267" s="5" t="s">
        <v>1286</v>
      </c>
      <c r="AA267" s="5">
        <v>198000000</v>
      </c>
      <c r="AB267" s="5">
        <v>198500000</v>
      </c>
      <c r="AC267" s="5">
        <v>204900000</v>
      </c>
      <c r="AD267" s="5">
        <v>209600000</v>
      </c>
      <c r="AE267" s="5">
        <v>199900000</v>
      </c>
      <c r="AF267" s="5">
        <v>198400000</v>
      </c>
      <c r="AG267" s="5">
        <v>196100000</v>
      </c>
      <c r="AH267" s="5">
        <v>205400000</v>
      </c>
      <c r="AI267" s="5">
        <v>213500000</v>
      </c>
      <c r="AJ267" s="5">
        <v>212000000</v>
      </c>
      <c r="AK267" s="5">
        <v>204100000</v>
      </c>
      <c r="AL267" s="5">
        <v>214000000</v>
      </c>
      <c r="AM267" s="5">
        <v>218900000</v>
      </c>
      <c r="AN267" s="5">
        <v>228200000</v>
      </c>
      <c r="AO267" s="5">
        <v>183400000</v>
      </c>
      <c r="AP267" s="5">
        <v>241200000</v>
      </c>
      <c r="AQ267" s="5">
        <v>249900000</v>
      </c>
    </row>
    <row r="268" spans="1:256" s="29" customFormat="1" ht="15" customHeight="1">
      <c r="A268" s="207"/>
      <c r="B268" s="207"/>
      <c r="C268" s="1112"/>
      <c r="E268" s="5" t="s">
        <v>1217</v>
      </c>
      <c r="F268" s="5"/>
      <c r="G268" s="5"/>
      <c r="H268" s="5"/>
      <c r="I268" s="5"/>
      <c r="J268" s="5"/>
      <c r="K268" s="5"/>
      <c r="L268" s="5"/>
      <c r="M268" s="5"/>
      <c r="N268" s="5"/>
      <c r="O268" s="5"/>
      <c r="P268" s="5"/>
      <c r="Q268" s="5"/>
      <c r="R268" s="5"/>
      <c r="S268" s="5"/>
      <c r="T268" s="5"/>
      <c r="U268" s="5"/>
      <c r="V268" s="5"/>
      <c r="W268" s="5"/>
      <c r="X268" s="5"/>
      <c r="Y268" s="5"/>
      <c r="Z268" s="5"/>
      <c r="AA268" s="5">
        <v>197571225.30999991</v>
      </c>
      <c r="AB268" s="5">
        <v>198000000</v>
      </c>
      <c r="AC268" s="5">
        <v>198500000</v>
      </c>
      <c r="AD268" s="5">
        <v>204900000</v>
      </c>
      <c r="AE268" s="5">
        <v>209600000</v>
      </c>
      <c r="AF268" s="5">
        <v>199900000</v>
      </c>
      <c r="AG268" s="5">
        <v>198400000</v>
      </c>
      <c r="AH268" s="5">
        <v>196100000</v>
      </c>
      <c r="AI268" s="5">
        <v>205400000</v>
      </c>
      <c r="AJ268" s="5">
        <v>213500000</v>
      </c>
      <c r="AK268" s="5">
        <v>212000000</v>
      </c>
      <c r="AL268" s="5">
        <v>204100000</v>
      </c>
      <c r="AM268" s="5">
        <v>214000000</v>
      </c>
      <c r="AN268" s="5">
        <v>218900000</v>
      </c>
      <c r="AO268" s="5">
        <v>228200000</v>
      </c>
      <c r="AP268" s="5">
        <v>183400000</v>
      </c>
      <c r="AQ268" s="5">
        <v>241200000</v>
      </c>
      <c r="AR268" s="5"/>
      <c r="AS268" s="5"/>
      <c r="AT268" s="5"/>
      <c r="AU268" s="5"/>
      <c r="AV268" s="5"/>
      <c r="AW268" s="5"/>
      <c r="AX268" s="5"/>
      <c r="AY268" s="5"/>
      <c r="AZ268" s="5"/>
      <c r="BA268" s="5"/>
      <c r="BB268" s="5"/>
      <c r="BC268" s="5"/>
      <c r="BD268" s="5"/>
      <c r="BE268" s="5"/>
      <c r="BF268" s="5"/>
      <c r="BG268" s="5"/>
      <c r="BH268" s="5"/>
      <c r="BI268" s="5"/>
      <c r="BJ268" s="5"/>
      <c r="BK268" s="5"/>
      <c r="BL268" s="5"/>
      <c r="BM268" s="5"/>
      <c r="BN268" s="5"/>
      <c r="BO268" s="5"/>
      <c r="BP268" s="5"/>
      <c r="BQ268" s="5"/>
      <c r="BR268" s="5"/>
      <c r="BS268" s="5"/>
      <c r="BT268" s="5"/>
      <c r="BU268" s="5"/>
      <c r="BV268" s="5"/>
      <c r="BW268" s="5"/>
      <c r="BX268" s="5"/>
      <c r="BY268" s="5"/>
      <c r="BZ268" s="5"/>
      <c r="CA268" s="5"/>
      <c r="CB268" s="5"/>
      <c r="CC268" s="5"/>
      <c r="CD268" s="5"/>
      <c r="CE268" s="5"/>
      <c r="CF268" s="5"/>
      <c r="CG268" s="5"/>
      <c r="CH268" s="5"/>
      <c r="CI268" s="5"/>
      <c r="CJ268" s="5"/>
      <c r="CK268" s="5"/>
      <c r="CL268" s="5"/>
      <c r="CM268" s="5"/>
      <c r="CN268" s="5"/>
      <c r="CO268" s="5"/>
      <c r="CP268" s="5"/>
      <c r="CQ268" s="5"/>
      <c r="CR268" s="5"/>
      <c r="CS268" s="5"/>
      <c r="CT268" s="5"/>
      <c r="CU268" s="5"/>
      <c r="CV268" s="5"/>
      <c r="CW268" s="5"/>
      <c r="CX268" s="5"/>
      <c r="CY268" s="5"/>
      <c r="CZ268" s="5"/>
      <c r="DA268" s="5"/>
      <c r="DB268" s="5"/>
      <c r="DC268" s="5"/>
      <c r="DD268" s="5"/>
      <c r="DE268" s="5"/>
      <c r="DF268" s="5"/>
      <c r="DG268" s="5"/>
      <c r="DH268" s="5"/>
      <c r="DI268" s="5"/>
      <c r="DJ268" s="5"/>
      <c r="DK268" s="5"/>
      <c r="DL268" s="5"/>
      <c r="DM268" s="5"/>
      <c r="DN268" s="5"/>
      <c r="DO268" s="5"/>
      <c r="DP268" s="5"/>
      <c r="DQ268" s="5"/>
      <c r="DR268" s="5"/>
      <c r="DS268" s="5"/>
      <c r="DT268" s="5"/>
      <c r="DU268" s="5"/>
      <c r="DV268" s="5"/>
      <c r="DW268" s="5"/>
      <c r="DX268" s="5"/>
      <c r="DY268" s="5"/>
      <c r="DZ268" s="5"/>
      <c r="EA268" s="5"/>
      <c r="EB268" s="5"/>
      <c r="EC268" s="5"/>
      <c r="ED268" s="5"/>
      <c r="EE268" s="5"/>
      <c r="EF268" s="5"/>
      <c r="EG268" s="5"/>
      <c r="EH268" s="5"/>
      <c r="EI268" s="5"/>
      <c r="EJ268" s="5"/>
      <c r="EK268" s="5"/>
      <c r="EL268" s="5"/>
      <c r="EM268" s="5"/>
      <c r="EN268" s="5"/>
      <c r="EO268" s="5"/>
      <c r="EP268" s="5"/>
      <c r="EQ268" s="5"/>
      <c r="ER268" s="5"/>
      <c r="ES268" s="5"/>
      <c r="ET268" s="5"/>
      <c r="EU268" s="5"/>
      <c r="EV268" s="5"/>
      <c r="EW268" s="5"/>
      <c r="EX268" s="5"/>
      <c r="EY268" s="5"/>
      <c r="EZ268" s="5"/>
      <c r="FA268" s="5"/>
      <c r="FB268" s="5"/>
      <c r="FC268" s="5"/>
      <c r="FD268" s="5"/>
      <c r="FE268" s="5"/>
      <c r="FF268" s="5"/>
      <c r="FG268" s="5"/>
      <c r="FH268" s="5"/>
      <c r="FI268" s="5"/>
      <c r="FJ268" s="5"/>
      <c r="FK268" s="5"/>
      <c r="FL268" s="5"/>
      <c r="FM268" s="5"/>
      <c r="FN268" s="5"/>
      <c r="FO268" s="5"/>
      <c r="FP268" s="5"/>
      <c r="FQ268" s="5"/>
      <c r="FR268" s="5"/>
      <c r="FS268" s="5"/>
      <c r="FT268" s="5"/>
      <c r="FU268" s="5"/>
      <c r="FV268" s="5"/>
      <c r="FW268" s="5"/>
      <c r="FX268" s="5"/>
      <c r="FY268" s="5"/>
      <c r="FZ268" s="5"/>
      <c r="GA268" s="5"/>
      <c r="GB268" s="5"/>
      <c r="GC268" s="5"/>
      <c r="GD268" s="5"/>
      <c r="GE268" s="5"/>
      <c r="GF268" s="5"/>
      <c r="GG268" s="5"/>
      <c r="GH268" s="5"/>
      <c r="GI268" s="5"/>
      <c r="GJ268" s="5"/>
      <c r="GK268" s="5"/>
      <c r="GL268" s="5"/>
      <c r="GM268" s="5"/>
      <c r="GN268" s="5"/>
      <c r="GO268" s="5"/>
      <c r="GP268" s="5"/>
      <c r="GQ268" s="5"/>
      <c r="GR268" s="5"/>
      <c r="GS268" s="5"/>
      <c r="GT268" s="5"/>
      <c r="GU268" s="5"/>
      <c r="GV268" s="5"/>
      <c r="GW268" s="5"/>
      <c r="GX268" s="5"/>
      <c r="GY268" s="5"/>
      <c r="GZ268" s="5"/>
      <c r="HA268" s="5"/>
      <c r="HB268" s="5"/>
      <c r="HC268" s="5"/>
      <c r="HD268" s="5"/>
      <c r="HE268" s="5"/>
      <c r="HF268" s="5"/>
      <c r="HG268" s="5"/>
      <c r="HH268" s="5"/>
      <c r="HI268" s="5"/>
      <c r="HJ268" s="5"/>
      <c r="HK268" s="5"/>
      <c r="HL268" s="5"/>
      <c r="HM268" s="5"/>
      <c r="HN268" s="5"/>
      <c r="HO268" s="5"/>
      <c r="HP268" s="5"/>
      <c r="HQ268" s="5"/>
      <c r="HR268" s="5"/>
      <c r="HS268" s="5"/>
      <c r="HT268" s="5"/>
      <c r="HU268" s="5"/>
      <c r="HV268" s="5"/>
      <c r="HW268" s="5"/>
      <c r="HX268" s="5"/>
      <c r="HY268" s="5"/>
      <c r="HZ268" s="5"/>
      <c r="IA268" s="5"/>
      <c r="IB268" s="5"/>
      <c r="IC268" s="5"/>
      <c r="ID268" s="5"/>
      <c r="IE268" s="5"/>
      <c r="IF268" s="5"/>
      <c r="IG268" s="5"/>
      <c r="IH268" s="5"/>
      <c r="II268" s="5"/>
      <c r="IJ268" s="5"/>
      <c r="IK268" s="5"/>
      <c r="IL268" s="5"/>
      <c r="IM268" s="5"/>
      <c r="IN268" s="5"/>
      <c r="IO268" s="5"/>
      <c r="IP268" s="5"/>
      <c r="IQ268" s="5"/>
      <c r="IR268" s="5"/>
      <c r="IS268" s="5"/>
      <c r="IT268" s="5"/>
      <c r="IU268" s="5"/>
      <c r="IV268" s="5"/>
    </row>
    <row r="269" spans="1:256" s="29" customFormat="1" ht="15" customHeight="1">
      <c r="A269" s="207"/>
      <c r="B269" s="207"/>
      <c r="C269" s="1112"/>
      <c r="E269" s="5"/>
      <c r="F269" s="5" t="s">
        <v>1218</v>
      </c>
      <c r="G269" s="5"/>
      <c r="H269" s="5"/>
      <c r="I269" s="5"/>
      <c r="J269" s="5"/>
      <c r="K269" s="5"/>
      <c r="L269" s="5"/>
      <c r="M269" s="5"/>
      <c r="N269" s="5"/>
      <c r="O269" s="5"/>
      <c r="P269" s="5"/>
      <c r="Q269" s="5"/>
      <c r="R269" s="5"/>
      <c r="S269" s="5"/>
      <c r="T269" s="5"/>
      <c r="U269" s="5"/>
      <c r="V269" s="5"/>
      <c r="W269" s="5"/>
      <c r="X269" s="5"/>
      <c r="Y269" s="5"/>
      <c r="Z269" s="5"/>
      <c r="AA269" s="5"/>
      <c r="AB269" s="5"/>
      <c r="AC269" s="5"/>
      <c r="AD269" s="5"/>
      <c r="AE269" s="5"/>
      <c r="AF269" s="5"/>
      <c r="AG269" s="5"/>
      <c r="AH269" s="5"/>
      <c r="AI269" s="5"/>
      <c r="AJ269" s="5"/>
      <c r="AK269" s="5"/>
      <c r="AL269" s="5"/>
      <c r="AM269" s="5"/>
      <c r="AN269" s="5"/>
      <c r="AO269" s="5"/>
      <c r="AP269" s="5"/>
      <c r="AQ269" s="5"/>
      <c r="AR269" s="5"/>
      <c r="AS269" s="5"/>
      <c r="AT269" s="5"/>
      <c r="AU269" s="5"/>
      <c r="AV269" s="5"/>
      <c r="AW269" s="5"/>
      <c r="AX269" s="5"/>
      <c r="AY269" s="5"/>
      <c r="AZ269" s="5"/>
      <c r="BA269" s="5"/>
      <c r="BB269" s="5"/>
      <c r="BC269" s="5"/>
      <c r="BD269" s="5"/>
      <c r="BE269" s="5"/>
      <c r="BF269" s="5"/>
      <c r="BG269" s="5"/>
      <c r="BH269" s="5"/>
      <c r="BI269" s="5"/>
      <c r="BJ269" s="5"/>
      <c r="BK269" s="5"/>
      <c r="BL269" s="5"/>
      <c r="BM269" s="5"/>
      <c r="BN269" s="5"/>
      <c r="BO269" s="5"/>
      <c r="BP269" s="5"/>
      <c r="BQ269" s="5"/>
      <c r="BR269" s="5"/>
      <c r="BS269" s="5"/>
      <c r="BT269" s="5"/>
      <c r="BU269" s="5"/>
      <c r="BV269" s="5"/>
      <c r="BW269" s="5"/>
      <c r="BX269" s="5"/>
      <c r="BY269" s="5"/>
      <c r="BZ269" s="5"/>
      <c r="CA269" s="5"/>
      <c r="CB269" s="5"/>
      <c r="CC269" s="5"/>
      <c r="CD269" s="5"/>
      <c r="CE269" s="5"/>
      <c r="CF269" s="5"/>
      <c r="CG269" s="5"/>
      <c r="CH269" s="5"/>
      <c r="CI269" s="5"/>
      <c r="CJ269" s="5"/>
      <c r="CK269" s="5"/>
      <c r="CL269" s="5"/>
      <c r="CM269" s="5"/>
      <c r="CN269" s="5"/>
      <c r="CO269" s="5"/>
      <c r="CP269" s="5"/>
      <c r="CQ269" s="5"/>
      <c r="CR269" s="5"/>
      <c r="CS269" s="5"/>
      <c r="CT269" s="5"/>
      <c r="CU269" s="5"/>
      <c r="CV269" s="5"/>
      <c r="CW269" s="5"/>
      <c r="CX269" s="5"/>
      <c r="CY269" s="5"/>
      <c r="CZ269" s="5"/>
      <c r="DA269" s="5"/>
      <c r="DB269" s="5"/>
      <c r="DC269" s="5"/>
      <c r="DD269" s="5"/>
      <c r="DE269" s="5"/>
      <c r="DF269" s="5"/>
      <c r="DG269" s="5"/>
      <c r="DH269" s="5"/>
      <c r="DI269" s="5"/>
      <c r="DJ269" s="5"/>
      <c r="DK269" s="5"/>
      <c r="DL269" s="5"/>
      <c r="DM269" s="5"/>
      <c r="DN269" s="5"/>
      <c r="DO269" s="5"/>
      <c r="DP269" s="5"/>
      <c r="DQ269" s="5"/>
      <c r="DR269" s="5"/>
      <c r="DS269" s="5"/>
      <c r="DT269" s="5"/>
      <c r="DU269" s="5"/>
      <c r="DV269" s="5"/>
      <c r="DW269" s="5"/>
      <c r="DX269" s="5"/>
      <c r="DY269" s="5"/>
      <c r="DZ269" s="5"/>
      <c r="EA269" s="5"/>
      <c r="EB269" s="5"/>
      <c r="EC269" s="5"/>
      <c r="ED269" s="5"/>
      <c r="EE269" s="5"/>
      <c r="EF269" s="5"/>
      <c r="EG269" s="5"/>
      <c r="EH269" s="5"/>
      <c r="EI269" s="5"/>
      <c r="EJ269" s="5"/>
      <c r="EK269" s="5"/>
      <c r="EL269" s="5"/>
      <c r="EM269" s="5"/>
      <c r="EN269" s="5"/>
      <c r="EO269" s="5"/>
      <c r="EP269" s="5"/>
      <c r="EQ269" s="5"/>
      <c r="ER269" s="5"/>
      <c r="ES269" s="5"/>
      <c r="ET269" s="5"/>
      <c r="EU269" s="5"/>
      <c r="EV269" s="5"/>
      <c r="EW269" s="5"/>
      <c r="EX269" s="5"/>
      <c r="EY269" s="5"/>
      <c r="EZ269" s="5"/>
      <c r="FA269" s="5"/>
      <c r="FB269" s="5"/>
      <c r="FC269" s="5"/>
      <c r="FD269" s="5"/>
      <c r="FE269" s="5"/>
      <c r="FF269" s="5"/>
      <c r="FG269" s="5"/>
      <c r="FH269" s="5"/>
      <c r="FI269" s="5"/>
      <c r="FJ269" s="5"/>
      <c r="FK269" s="5"/>
      <c r="FL269" s="5"/>
      <c r="FM269" s="5"/>
      <c r="FN269" s="5"/>
      <c r="FO269" s="5"/>
      <c r="FP269" s="5"/>
      <c r="FQ269" s="5"/>
      <c r="FR269" s="5"/>
      <c r="FS269" s="5"/>
      <c r="FT269" s="5"/>
      <c r="FU269" s="5"/>
      <c r="FV269" s="5"/>
      <c r="FW269" s="5"/>
      <c r="FX269" s="5"/>
      <c r="FY269" s="5"/>
      <c r="FZ269" s="5"/>
      <c r="GA269" s="5"/>
      <c r="GB269" s="5"/>
      <c r="GC269" s="5"/>
      <c r="GD269" s="5"/>
      <c r="GE269" s="5"/>
      <c r="GF269" s="5"/>
      <c r="GG269" s="5"/>
      <c r="GH269" s="5"/>
      <c r="GI269" s="5"/>
      <c r="GJ269" s="5"/>
      <c r="GK269" s="5"/>
      <c r="GL269" s="5"/>
      <c r="GM269" s="5"/>
      <c r="GN269" s="5"/>
      <c r="GO269" s="5"/>
      <c r="GP269" s="5"/>
      <c r="GQ269" s="5"/>
      <c r="GR269" s="5"/>
      <c r="GS269" s="5"/>
      <c r="GT269" s="5"/>
      <c r="GU269" s="5"/>
      <c r="GV269" s="5"/>
      <c r="GW269" s="5"/>
      <c r="GX269" s="5"/>
      <c r="GY269" s="5"/>
      <c r="GZ269" s="5"/>
      <c r="HA269" s="5"/>
      <c r="HB269" s="5"/>
      <c r="HC269" s="5"/>
      <c r="HD269" s="5"/>
      <c r="HE269" s="5"/>
      <c r="HF269" s="5"/>
      <c r="HG269" s="5"/>
      <c r="HH269" s="5"/>
      <c r="HI269" s="5"/>
      <c r="HJ269" s="5"/>
      <c r="HK269" s="5"/>
      <c r="HL269" s="5"/>
      <c r="HM269" s="5"/>
      <c r="HN269" s="5"/>
      <c r="HO269" s="5"/>
      <c r="HP269" s="5"/>
      <c r="HQ269" s="5"/>
      <c r="HR269" s="5"/>
      <c r="HS269" s="5"/>
      <c r="HT269" s="5"/>
      <c r="HU269" s="5"/>
      <c r="HV269" s="5"/>
      <c r="HW269" s="5"/>
      <c r="HX269" s="5"/>
      <c r="HY269" s="5"/>
      <c r="HZ269" s="5"/>
      <c r="IA269" s="5"/>
      <c r="IB269" s="5"/>
      <c r="IC269" s="5"/>
      <c r="ID269" s="5"/>
      <c r="IE269" s="5"/>
      <c r="IF269" s="5"/>
      <c r="IG269" s="5"/>
      <c r="IH269" s="5"/>
      <c r="II269" s="5"/>
      <c r="IJ269" s="5"/>
      <c r="IK269" s="5"/>
      <c r="IL269" s="5"/>
      <c r="IM269" s="5"/>
      <c r="IN269" s="5"/>
      <c r="IO269" s="5"/>
      <c r="IP269" s="5"/>
      <c r="IQ269" s="5"/>
      <c r="IR269" s="5"/>
      <c r="IS269" s="5"/>
      <c r="IT269" s="5"/>
      <c r="IU269" s="5"/>
      <c r="IV269" s="5"/>
    </row>
    <row r="270" spans="1:256" s="29" customFormat="1" ht="15" customHeight="1">
      <c r="A270" s="207"/>
      <c r="B270" s="207"/>
      <c r="C270" s="1112"/>
      <c r="E270" s="5"/>
      <c r="F270" s="5"/>
      <c r="G270" s="5" t="s">
        <v>1232</v>
      </c>
      <c r="H270" s="5"/>
      <c r="I270" s="5"/>
      <c r="J270" s="5"/>
      <c r="K270" s="5"/>
      <c r="L270" s="5"/>
      <c r="M270" s="5"/>
      <c r="N270" s="5"/>
      <c r="O270" s="5"/>
      <c r="P270" s="5"/>
      <c r="Q270" s="5"/>
      <c r="R270" s="5"/>
      <c r="S270" s="5"/>
      <c r="T270" s="5"/>
      <c r="U270" s="5"/>
      <c r="V270" s="5"/>
      <c r="W270" s="5"/>
      <c r="X270" s="5"/>
      <c r="Y270" s="5"/>
      <c r="Z270" s="5"/>
      <c r="AA270" s="5">
        <v>1124395.7520367503</v>
      </c>
      <c r="AB270" s="5">
        <v>2293034.6783029139</v>
      </c>
      <c r="AC270" s="5">
        <v>4074610.2833966315</v>
      </c>
      <c r="AD270" s="5">
        <v>5246558.7286878824</v>
      </c>
      <c r="AE270" s="5">
        <v>5183270.9273768067</v>
      </c>
      <c r="AF270" s="5">
        <v>5041506.2524400055</v>
      </c>
      <c r="AG270" s="5">
        <v>4993407.5234435797</v>
      </c>
      <c r="AH270" s="5">
        <v>5082010.4452790916</v>
      </c>
      <c r="AI270" s="5">
        <v>5302251.9938416183</v>
      </c>
      <c r="AJ270" s="5">
        <v>5385791.891572237</v>
      </c>
      <c r="AK270" s="5">
        <v>5266810.8251074255</v>
      </c>
      <c r="AL270" s="5">
        <v>5292125.9456318617</v>
      </c>
      <c r="AM270" s="5">
        <v>5479457.8375126123</v>
      </c>
      <c r="AN270" s="5">
        <v>5659195.1932360828</v>
      </c>
      <c r="AO270" s="5">
        <v>5209851.8039274514</v>
      </c>
      <c r="AP270" s="5">
        <v>5374400.0873362422</v>
      </c>
      <c r="AQ270" s="5">
        <v>6216127.8447735012</v>
      </c>
      <c r="AR270" s="5"/>
      <c r="AS270" s="5"/>
      <c r="AT270" s="5"/>
      <c r="AU270" s="5"/>
      <c r="AV270" s="5"/>
      <c r="AW270" s="5"/>
      <c r="AX270" s="5"/>
      <c r="AY270" s="5"/>
      <c r="AZ270" s="5"/>
      <c r="BA270" s="5"/>
      <c r="BB270" s="5"/>
      <c r="BC270" s="5"/>
      <c r="BD270" s="5"/>
      <c r="BE270" s="5"/>
      <c r="BF270" s="5"/>
      <c r="BG270" s="5"/>
      <c r="BH270" s="5"/>
      <c r="BI270" s="5"/>
      <c r="BJ270" s="5"/>
      <c r="BK270" s="5"/>
      <c r="BL270" s="5"/>
      <c r="BM270" s="5"/>
      <c r="BN270" s="5"/>
      <c r="BO270" s="5"/>
      <c r="BP270" s="5"/>
      <c r="BQ270" s="5"/>
      <c r="BR270" s="5"/>
      <c r="BS270" s="5"/>
      <c r="BT270" s="5"/>
      <c r="BU270" s="5"/>
      <c r="BV270" s="5"/>
      <c r="BW270" s="5"/>
      <c r="BX270" s="5"/>
      <c r="BY270" s="5"/>
      <c r="BZ270" s="5"/>
      <c r="CA270" s="5"/>
      <c r="CB270" s="5"/>
      <c r="CC270" s="5"/>
      <c r="CD270" s="5"/>
      <c r="CE270" s="5"/>
      <c r="CF270" s="5"/>
      <c r="CG270" s="5"/>
      <c r="CH270" s="5"/>
      <c r="CI270" s="5"/>
      <c r="CJ270" s="5"/>
      <c r="CK270" s="5"/>
      <c r="CL270" s="5"/>
      <c r="CM270" s="5"/>
      <c r="CN270" s="5"/>
      <c r="CO270" s="5"/>
      <c r="CP270" s="5"/>
      <c r="CQ270" s="5"/>
      <c r="CR270" s="5"/>
      <c r="CS270" s="5"/>
      <c r="CT270" s="5"/>
      <c r="CU270" s="5"/>
      <c r="CV270" s="5"/>
      <c r="CW270" s="5"/>
      <c r="CX270" s="5"/>
      <c r="CY270" s="5"/>
      <c r="CZ270" s="5"/>
      <c r="DA270" s="5"/>
      <c r="DB270" s="5"/>
      <c r="DC270" s="5"/>
      <c r="DD270" s="5"/>
      <c r="DE270" s="5"/>
      <c r="DF270" s="5"/>
      <c r="DG270" s="5"/>
      <c r="DH270" s="5"/>
      <c r="DI270" s="5"/>
      <c r="DJ270" s="5"/>
      <c r="DK270" s="5"/>
      <c r="DL270" s="5"/>
      <c r="DM270" s="5"/>
      <c r="DN270" s="5"/>
      <c r="DO270" s="5"/>
      <c r="DP270" s="5"/>
      <c r="DQ270" s="5"/>
      <c r="DR270" s="5"/>
      <c r="DS270" s="5"/>
      <c r="DT270" s="5"/>
      <c r="DU270" s="5"/>
      <c r="DV270" s="5"/>
      <c r="DW270" s="5"/>
      <c r="DX270" s="5"/>
      <c r="DY270" s="5"/>
      <c r="DZ270" s="5"/>
      <c r="EA270" s="5"/>
      <c r="EB270" s="5"/>
      <c r="EC270" s="5"/>
      <c r="ED270" s="5"/>
      <c r="EE270" s="5"/>
      <c r="EF270" s="5"/>
      <c r="EG270" s="5"/>
      <c r="EH270" s="5"/>
      <c r="EI270" s="5"/>
      <c r="EJ270" s="5"/>
      <c r="EK270" s="5"/>
      <c r="EL270" s="5"/>
      <c r="EM270" s="5"/>
      <c r="EN270" s="5"/>
      <c r="EO270" s="5"/>
      <c r="EP270" s="5"/>
      <c r="EQ270" s="5"/>
      <c r="ER270" s="5"/>
      <c r="ES270" s="5"/>
      <c r="ET270" s="5"/>
      <c r="EU270" s="5"/>
      <c r="EV270" s="5"/>
      <c r="EW270" s="5"/>
      <c r="EX270" s="5"/>
      <c r="EY270" s="5"/>
      <c r="EZ270" s="5"/>
      <c r="FA270" s="5"/>
      <c r="FB270" s="5"/>
      <c r="FC270" s="5"/>
      <c r="FD270" s="5"/>
      <c r="FE270" s="5"/>
      <c r="FF270" s="5"/>
      <c r="FG270" s="5"/>
      <c r="FH270" s="5"/>
      <c r="FI270" s="5"/>
      <c r="FJ270" s="5"/>
      <c r="FK270" s="5"/>
      <c r="FL270" s="5"/>
      <c r="FM270" s="5"/>
      <c r="FN270" s="5"/>
      <c r="FO270" s="5"/>
      <c r="FP270" s="5"/>
      <c r="FQ270" s="5"/>
      <c r="FR270" s="5"/>
      <c r="FS270" s="5"/>
      <c r="FT270" s="5"/>
      <c r="FU270" s="5"/>
      <c r="FV270" s="5"/>
      <c r="FW270" s="5"/>
      <c r="FX270" s="5"/>
      <c r="FY270" s="5"/>
      <c r="FZ270" s="5"/>
      <c r="GA270" s="5"/>
      <c r="GB270" s="5"/>
      <c r="GC270" s="5"/>
      <c r="GD270" s="5"/>
      <c r="GE270" s="5"/>
      <c r="GF270" s="5"/>
      <c r="GG270" s="5"/>
      <c r="GH270" s="5"/>
      <c r="GI270" s="5"/>
      <c r="GJ270" s="5"/>
      <c r="GK270" s="5"/>
      <c r="GL270" s="5"/>
      <c r="GM270" s="5"/>
      <c r="GN270" s="5"/>
      <c r="GO270" s="5"/>
      <c r="GP270" s="5"/>
      <c r="GQ270" s="5"/>
      <c r="GR270" s="5"/>
      <c r="GS270" s="5"/>
      <c r="GT270" s="5"/>
      <c r="GU270" s="5"/>
      <c r="GV270" s="5"/>
      <c r="GW270" s="5"/>
      <c r="GX270" s="5"/>
      <c r="GY270" s="5"/>
      <c r="GZ270" s="5"/>
      <c r="HA270" s="5"/>
      <c r="HB270" s="5"/>
      <c r="HC270" s="5"/>
      <c r="HD270" s="5"/>
      <c r="HE270" s="5"/>
      <c r="HF270" s="5"/>
      <c r="HG270" s="5"/>
      <c r="HH270" s="5"/>
      <c r="HI270" s="5"/>
      <c r="HJ270" s="5"/>
      <c r="HK270" s="5"/>
      <c r="HL270" s="5"/>
      <c r="HM270" s="5"/>
      <c r="HN270" s="5"/>
      <c r="HO270" s="5"/>
      <c r="HP270" s="5"/>
      <c r="HQ270" s="5"/>
      <c r="HR270" s="5"/>
      <c r="HS270" s="5"/>
      <c r="HT270" s="5"/>
      <c r="HU270" s="5"/>
      <c r="HV270" s="5"/>
      <c r="HW270" s="5"/>
      <c r="HX270" s="5"/>
      <c r="HY270" s="5"/>
      <c r="HZ270" s="5"/>
      <c r="IA270" s="5"/>
      <c r="IB270" s="5"/>
      <c r="IC270" s="5"/>
      <c r="ID270" s="5"/>
      <c r="IE270" s="5"/>
      <c r="IF270" s="5"/>
      <c r="IG270" s="5"/>
      <c r="IH270" s="5"/>
      <c r="II270" s="5"/>
      <c r="IJ270" s="5"/>
      <c r="IK270" s="5"/>
      <c r="IL270" s="5"/>
      <c r="IM270" s="5"/>
      <c r="IN270" s="5"/>
      <c r="IO270" s="5"/>
      <c r="IP270" s="5"/>
      <c r="IQ270" s="5"/>
      <c r="IR270" s="5"/>
      <c r="IS270" s="5"/>
      <c r="IT270" s="5"/>
      <c r="IU270" s="5"/>
      <c r="IV270" s="5"/>
    </row>
    <row r="271" spans="1:256" s="29" customFormat="1" ht="15" customHeight="1">
      <c r="A271" s="207"/>
      <c r="B271" s="207"/>
      <c r="C271" s="1112"/>
      <c r="G271" s="29" t="s">
        <v>37</v>
      </c>
      <c r="O271" s="5"/>
      <c r="AA271" s="29">
        <v>1124395.7520367503</v>
      </c>
      <c r="AB271" s="29">
        <v>2293034.6783029139</v>
      </c>
      <c r="AC271" s="29">
        <v>4074610.2833966315</v>
      </c>
      <c r="AD271" s="29">
        <v>5246558.7286878824</v>
      </c>
      <c r="AE271" s="29">
        <v>5183270.9273768067</v>
      </c>
      <c r="AF271" s="29">
        <v>5041506.2524400055</v>
      </c>
      <c r="AG271" s="29">
        <v>4993407.5234435797</v>
      </c>
      <c r="AH271" s="29">
        <v>5082010.4452790916</v>
      </c>
      <c r="AI271" s="29">
        <v>5302251.9938416183</v>
      </c>
      <c r="AJ271" s="29">
        <v>5385791.891572237</v>
      </c>
      <c r="AK271" s="29">
        <v>5266810.8251074255</v>
      </c>
      <c r="AL271" s="29">
        <v>5292125.9456318617</v>
      </c>
      <c r="AM271" s="29">
        <v>5479457.8375126123</v>
      </c>
      <c r="AN271" s="29">
        <v>5659195.1932360828</v>
      </c>
      <c r="AO271" s="29">
        <v>5209851.8039274514</v>
      </c>
      <c r="AP271" s="29">
        <v>5374400.0873362422</v>
      </c>
      <c r="AQ271" s="29">
        <v>6216127.8447735012</v>
      </c>
    </row>
    <row r="272" spans="1:256" s="29" customFormat="1" ht="15" customHeight="1">
      <c r="A272" s="207"/>
      <c r="B272" s="207"/>
      <c r="C272" s="1112"/>
      <c r="F272" s="5" t="s">
        <v>1222</v>
      </c>
      <c r="O272" s="5"/>
    </row>
    <row r="273" spans="1:256" s="29" customFormat="1" ht="15" customHeight="1">
      <c r="A273" s="207"/>
      <c r="B273" s="207"/>
      <c r="C273" s="1112"/>
      <c r="F273" s="5"/>
      <c r="G273" s="5" t="s">
        <v>1267</v>
      </c>
      <c r="H273" s="5"/>
      <c r="I273" s="5"/>
      <c r="J273" s="5"/>
      <c r="K273" s="5"/>
      <c r="L273" s="5"/>
      <c r="M273" s="5"/>
      <c r="N273" s="5"/>
      <c r="O273" s="5"/>
      <c r="P273" s="5"/>
      <c r="Q273" s="5"/>
      <c r="R273" s="5"/>
      <c r="S273" s="5"/>
      <c r="T273" s="5"/>
      <c r="U273" s="5"/>
      <c r="V273" s="5"/>
      <c r="W273" s="5"/>
      <c r="X273" s="5"/>
      <c r="Y273" s="5"/>
      <c r="Z273" s="5"/>
      <c r="AA273" s="5">
        <v>294926042.20358324</v>
      </c>
      <c r="AB273" s="5">
        <v>298042816.90202689</v>
      </c>
      <c r="AC273" s="5">
        <v>302811527.1843574</v>
      </c>
      <c r="AD273" s="5">
        <v>302098563.8611933</v>
      </c>
      <c r="AE273" s="5">
        <v>291217957.60377878</v>
      </c>
      <c r="AF273" s="5">
        <v>292713968.75775862</v>
      </c>
      <c r="AG273" s="5">
        <v>286492387.27954221</v>
      </c>
      <c r="AH273" s="5">
        <v>288988662.14012349</v>
      </c>
      <c r="AI273" s="5">
        <v>288739158.69318914</v>
      </c>
      <c r="AJ273" s="5">
        <v>284171116.39962143</v>
      </c>
      <c r="AK273" s="5">
        <v>279130122.76528126</v>
      </c>
      <c r="AL273" s="5">
        <v>288313667.1792472</v>
      </c>
      <c r="AM273" s="5">
        <v>291649322.11134595</v>
      </c>
      <c r="AN273" s="5">
        <v>305632704.0744046</v>
      </c>
      <c r="AO273" s="5">
        <v>258057652.68469477</v>
      </c>
      <c r="AP273" s="5">
        <v>310088327.15577614</v>
      </c>
      <c r="AQ273" s="5">
        <v>333314658.6733427</v>
      </c>
    </row>
    <row r="274" spans="1:256" s="29" customFormat="1" ht="15" customHeight="1">
      <c r="A274" s="207"/>
      <c r="B274" s="207"/>
      <c r="C274" s="1112"/>
      <c r="F274" s="5"/>
      <c r="G274" s="5" t="s">
        <v>1199</v>
      </c>
      <c r="H274" s="5"/>
      <c r="I274" s="5"/>
      <c r="J274" s="5"/>
      <c r="K274" s="5"/>
      <c r="L274" s="5"/>
      <c r="M274" s="5"/>
      <c r="N274" s="5"/>
      <c r="O274" s="5"/>
      <c r="P274" s="5"/>
      <c r="Q274" s="5"/>
      <c r="R274" s="5"/>
      <c r="S274" s="5"/>
      <c r="T274" s="5"/>
      <c r="U274" s="5"/>
      <c r="V274" s="5"/>
      <c r="W274" s="5"/>
      <c r="X274" s="5"/>
      <c r="Y274" s="5"/>
      <c r="Z274" s="5"/>
      <c r="AA274" s="5">
        <v>0</v>
      </c>
      <c r="AB274" s="5">
        <v>0</v>
      </c>
      <c r="AC274" s="5">
        <v>0</v>
      </c>
      <c r="AD274" s="5">
        <v>0</v>
      </c>
      <c r="AE274" s="5">
        <v>0</v>
      </c>
      <c r="AF274" s="5">
        <v>0</v>
      </c>
      <c r="AG274" s="5">
        <v>0</v>
      </c>
      <c r="AH274" s="5">
        <v>0</v>
      </c>
      <c r="AI274" s="5">
        <v>0</v>
      </c>
      <c r="AJ274" s="5">
        <v>0</v>
      </c>
      <c r="AK274" s="5">
        <v>0</v>
      </c>
      <c r="AL274" s="5">
        <v>0</v>
      </c>
      <c r="AM274" s="5">
        <v>0</v>
      </c>
      <c r="AN274" s="5">
        <v>0</v>
      </c>
      <c r="AO274" s="5">
        <v>0</v>
      </c>
      <c r="AP274" s="5">
        <v>0</v>
      </c>
      <c r="AQ274" s="5">
        <v>0</v>
      </c>
    </row>
    <row r="275" spans="1:256" ht="15" customHeight="1">
      <c r="E275" s="29"/>
      <c r="G275" s="5" t="s">
        <v>1268</v>
      </c>
      <c r="AA275" s="5">
        <v>-1124395.7520367503</v>
      </c>
      <c r="AB275" s="5">
        <v>-2293034.6783029139</v>
      </c>
      <c r="AC275" s="5">
        <v>-4074610.2833966315</v>
      </c>
      <c r="AD275" s="5">
        <v>-5246558.7286878824</v>
      </c>
      <c r="AE275" s="5">
        <v>-5183270.9273768067</v>
      </c>
      <c r="AF275" s="5">
        <v>-5041506.2524400055</v>
      </c>
      <c r="AG275" s="5">
        <v>-4993407.5234435797</v>
      </c>
      <c r="AH275" s="5">
        <v>-5082010.4452790916</v>
      </c>
      <c r="AI275" s="5">
        <v>-5302251.9938416183</v>
      </c>
      <c r="AJ275" s="5">
        <v>-5385791.891572237</v>
      </c>
      <c r="AK275" s="5">
        <v>-5266810.8251074255</v>
      </c>
      <c r="AL275" s="5">
        <v>-5292125.9456318617</v>
      </c>
      <c r="AM275" s="5">
        <v>-5479457.8375126123</v>
      </c>
      <c r="AN275" s="5">
        <v>-5659195.1932360828</v>
      </c>
      <c r="AO275" s="5">
        <v>-5209851.8039274514</v>
      </c>
      <c r="AP275" s="5">
        <v>-5374400.0873362422</v>
      </c>
      <c r="AQ275" s="5">
        <v>-6216127.8447735012</v>
      </c>
      <c r="AR275" s="29"/>
      <c r="AS275" s="29"/>
      <c r="AT275" s="29"/>
      <c r="AU275" s="29"/>
      <c r="AV275" s="29"/>
      <c r="AW275" s="29"/>
      <c r="AX275" s="29"/>
      <c r="AY275" s="29"/>
      <c r="AZ275" s="29"/>
      <c r="BA275" s="29"/>
      <c r="BB275" s="29"/>
      <c r="BC275" s="29"/>
      <c r="BD275" s="29"/>
      <c r="BE275" s="29"/>
      <c r="BF275" s="29"/>
      <c r="BG275" s="29"/>
      <c r="BH275" s="29"/>
      <c r="BI275" s="29"/>
      <c r="BJ275" s="29"/>
      <c r="BK275" s="29"/>
      <c r="BL275" s="29"/>
      <c r="BM275" s="29"/>
      <c r="BN275" s="29"/>
      <c r="BO275" s="29"/>
      <c r="BP275" s="29"/>
      <c r="BQ275" s="29"/>
      <c r="BR275" s="29"/>
      <c r="BS275" s="29"/>
      <c r="BT275" s="29"/>
      <c r="BU275" s="29"/>
      <c r="BV275" s="29"/>
      <c r="BW275" s="29"/>
      <c r="BX275" s="29"/>
      <c r="BY275" s="29"/>
      <c r="BZ275" s="29"/>
      <c r="CA275" s="29"/>
      <c r="CB275" s="29"/>
      <c r="CC275" s="29"/>
      <c r="CD275" s="29"/>
      <c r="CE275" s="29"/>
      <c r="CF275" s="29"/>
      <c r="CG275" s="29"/>
      <c r="CH275" s="29"/>
      <c r="CI275" s="29"/>
      <c r="CJ275" s="29"/>
      <c r="CK275" s="29"/>
      <c r="CL275" s="29"/>
      <c r="CM275" s="29"/>
      <c r="CN275" s="29"/>
      <c r="CO275" s="29"/>
      <c r="CP275" s="29"/>
      <c r="CQ275" s="29"/>
      <c r="CR275" s="29"/>
      <c r="CS275" s="29"/>
      <c r="CT275" s="29"/>
      <c r="CU275" s="29"/>
      <c r="CV275" s="29"/>
      <c r="CW275" s="29"/>
      <c r="CX275" s="29"/>
      <c r="CY275" s="29"/>
      <c r="CZ275" s="29"/>
      <c r="DA275" s="29"/>
      <c r="DB275" s="29"/>
      <c r="DC275" s="29"/>
      <c r="DD275" s="29"/>
      <c r="DE275" s="29"/>
      <c r="DF275" s="29"/>
      <c r="DG275" s="29"/>
      <c r="DH275" s="29"/>
      <c r="DI275" s="29"/>
      <c r="DJ275" s="29"/>
      <c r="DK275" s="29"/>
      <c r="DL275" s="29"/>
      <c r="DM275" s="29"/>
      <c r="DN275" s="29"/>
      <c r="DO275" s="29"/>
      <c r="DP275" s="29"/>
      <c r="DQ275" s="29"/>
      <c r="DR275" s="29"/>
      <c r="DS275" s="29"/>
      <c r="DT275" s="29"/>
      <c r="DU275" s="29"/>
      <c r="DV275" s="29"/>
      <c r="DW275" s="29"/>
      <c r="DX275" s="29"/>
      <c r="DY275" s="29"/>
      <c r="DZ275" s="29"/>
      <c r="EA275" s="29"/>
      <c r="EB275" s="29"/>
      <c r="EC275" s="29"/>
      <c r="ED275" s="29"/>
      <c r="EE275" s="29"/>
      <c r="EF275" s="29"/>
      <c r="EG275" s="29"/>
      <c r="EH275" s="29"/>
      <c r="EI275" s="29"/>
      <c r="EJ275" s="29"/>
      <c r="EK275" s="29"/>
      <c r="EL275" s="29"/>
      <c r="EM275" s="29"/>
      <c r="EN275" s="29"/>
      <c r="EO275" s="29"/>
      <c r="EP275" s="29"/>
      <c r="EQ275" s="29"/>
      <c r="ER275" s="29"/>
      <c r="ES275" s="29"/>
      <c r="ET275" s="29"/>
      <c r="EU275" s="29"/>
      <c r="EV275" s="29"/>
      <c r="EW275" s="29"/>
      <c r="EX275" s="29"/>
      <c r="EY275" s="29"/>
      <c r="EZ275" s="29"/>
      <c r="FA275" s="29"/>
      <c r="FB275" s="29"/>
      <c r="FC275" s="29"/>
      <c r="FD275" s="29"/>
      <c r="FE275" s="29"/>
      <c r="FF275" s="29"/>
      <c r="FG275" s="29"/>
      <c r="FH275" s="29"/>
      <c r="FI275" s="29"/>
      <c r="FJ275" s="29"/>
      <c r="FK275" s="29"/>
      <c r="FL275" s="29"/>
      <c r="FM275" s="29"/>
      <c r="FN275" s="29"/>
      <c r="FO275" s="29"/>
      <c r="FP275" s="29"/>
      <c r="FQ275" s="29"/>
      <c r="FR275" s="29"/>
      <c r="FS275" s="29"/>
      <c r="FT275" s="29"/>
      <c r="FU275" s="29"/>
      <c r="FV275" s="29"/>
      <c r="FW275" s="29"/>
      <c r="FX275" s="29"/>
      <c r="FY275" s="29"/>
      <c r="FZ275" s="29"/>
      <c r="GA275" s="29"/>
      <c r="GB275" s="29"/>
      <c r="GC275" s="29"/>
      <c r="GD275" s="29"/>
      <c r="GE275" s="29"/>
      <c r="GF275" s="29"/>
      <c r="GG275" s="29"/>
      <c r="GH275" s="29"/>
      <c r="GI275" s="29"/>
      <c r="GJ275" s="29"/>
      <c r="GK275" s="29"/>
      <c r="GL275" s="29"/>
      <c r="GM275" s="29"/>
      <c r="GN275" s="29"/>
      <c r="GO275" s="29"/>
      <c r="GP275" s="29"/>
      <c r="GQ275" s="29"/>
      <c r="GR275" s="29"/>
      <c r="GS275" s="29"/>
      <c r="GT275" s="29"/>
      <c r="GU275" s="29"/>
      <c r="GV275" s="29"/>
      <c r="GW275" s="29"/>
      <c r="GX275" s="29"/>
      <c r="GY275" s="29"/>
      <c r="GZ275" s="29"/>
      <c r="HA275" s="29"/>
      <c r="HB275" s="29"/>
      <c r="HC275" s="29"/>
      <c r="HD275" s="29"/>
      <c r="HE275" s="29"/>
      <c r="HF275" s="29"/>
      <c r="HG275" s="29"/>
      <c r="HH275" s="29"/>
      <c r="HI275" s="29"/>
      <c r="HJ275" s="29"/>
      <c r="HK275" s="29"/>
      <c r="HL275" s="29"/>
      <c r="HM275" s="29"/>
      <c r="HN275" s="29"/>
      <c r="HO275" s="29"/>
      <c r="HP275" s="29"/>
      <c r="HQ275" s="29"/>
      <c r="HR275" s="29"/>
      <c r="HS275" s="29"/>
      <c r="HT275" s="29"/>
      <c r="HU275" s="29"/>
      <c r="HV275" s="29"/>
      <c r="HW275" s="29"/>
      <c r="HX275" s="29"/>
      <c r="HY275" s="29"/>
      <c r="HZ275" s="29"/>
      <c r="IA275" s="29"/>
      <c r="IB275" s="29"/>
      <c r="IC275" s="29"/>
      <c r="ID275" s="29"/>
      <c r="IE275" s="29"/>
      <c r="IF275" s="29"/>
      <c r="IG275" s="29"/>
      <c r="IH275" s="29"/>
      <c r="II275" s="29"/>
      <c r="IJ275" s="29"/>
      <c r="IK275" s="29"/>
      <c r="IL275" s="29"/>
      <c r="IM275" s="29"/>
      <c r="IN275" s="29"/>
      <c r="IO275" s="29"/>
      <c r="IP275" s="29"/>
      <c r="IQ275" s="29"/>
      <c r="IR275" s="29"/>
      <c r="IS275" s="29"/>
      <c r="IT275" s="29"/>
      <c r="IU275" s="29"/>
      <c r="IV275" s="29"/>
    </row>
    <row r="276" spans="1:256" ht="15" customHeight="1">
      <c r="E276" s="29"/>
      <c r="F276" s="29"/>
      <c r="G276" s="29" t="s">
        <v>37</v>
      </c>
      <c r="H276" s="29"/>
      <c r="I276" s="29"/>
      <c r="J276" s="29"/>
      <c r="K276" s="29"/>
      <c r="L276" s="29"/>
      <c r="M276" s="29"/>
      <c r="P276" s="29"/>
      <c r="Q276" s="29"/>
      <c r="R276" s="29"/>
      <c r="S276" s="29"/>
      <c r="T276" s="29"/>
      <c r="U276" s="29"/>
      <c r="V276" s="29"/>
      <c r="W276" s="29"/>
      <c r="X276" s="29"/>
      <c r="Y276" s="29"/>
      <c r="Z276" s="29"/>
      <c r="AA276" s="29">
        <v>293801646.45154649</v>
      </c>
      <c r="AB276" s="29">
        <v>295749782.22372401</v>
      </c>
      <c r="AC276" s="29">
        <v>298736916.9009608</v>
      </c>
      <c r="AD276" s="29">
        <v>296852005.13250542</v>
      </c>
      <c r="AE276" s="29">
        <v>286034686.67640197</v>
      </c>
      <c r="AF276" s="29">
        <v>287672462.50531864</v>
      </c>
      <c r="AG276" s="29">
        <v>281498979.75609863</v>
      </c>
      <c r="AH276" s="29">
        <v>283906651.69484437</v>
      </c>
      <c r="AI276" s="29">
        <v>283436906.6993475</v>
      </c>
      <c r="AJ276" s="29">
        <v>278785324.50804919</v>
      </c>
      <c r="AK276" s="29">
        <v>273863311.94017386</v>
      </c>
      <c r="AL276" s="29">
        <v>283021541.23361534</v>
      </c>
      <c r="AM276" s="29">
        <v>286169864.27383333</v>
      </c>
      <c r="AN276" s="29">
        <v>299973508.88116848</v>
      </c>
      <c r="AO276" s="29">
        <v>252847800.88076732</v>
      </c>
      <c r="AP276" s="29">
        <v>304713927.0684399</v>
      </c>
      <c r="AQ276" s="29">
        <v>327098530.82856917</v>
      </c>
      <c r="AR276" s="29"/>
      <c r="AS276" s="29"/>
      <c r="AT276" s="29"/>
      <c r="AU276" s="29"/>
      <c r="AV276" s="29"/>
      <c r="AW276" s="29"/>
      <c r="AX276" s="29"/>
      <c r="AY276" s="29"/>
      <c r="AZ276" s="29"/>
      <c r="BA276" s="29"/>
      <c r="BB276" s="29"/>
      <c r="BC276" s="29"/>
      <c r="BD276" s="29"/>
      <c r="BE276" s="29"/>
      <c r="BF276" s="29"/>
      <c r="BG276" s="29"/>
      <c r="BH276" s="29"/>
      <c r="BI276" s="29"/>
      <c r="BJ276" s="29"/>
      <c r="BK276" s="29"/>
      <c r="BL276" s="29"/>
      <c r="BM276" s="29"/>
      <c r="BN276" s="29"/>
      <c r="BO276" s="29"/>
      <c r="BP276" s="29"/>
      <c r="BQ276" s="29"/>
      <c r="BR276" s="29"/>
      <c r="BS276" s="29"/>
      <c r="BT276" s="29"/>
      <c r="BU276" s="29"/>
      <c r="BV276" s="29"/>
      <c r="BW276" s="29"/>
      <c r="BX276" s="29"/>
      <c r="BY276" s="29"/>
      <c r="BZ276" s="29"/>
      <c r="CA276" s="29"/>
      <c r="CB276" s="29"/>
      <c r="CC276" s="29"/>
      <c r="CD276" s="29"/>
      <c r="CE276" s="29"/>
      <c r="CF276" s="29"/>
      <c r="CG276" s="29"/>
      <c r="CH276" s="29"/>
      <c r="CI276" s="29"/>
      <c r="CJ276" s="29"/>
      <c r="CK276" s="29"/>
      <c r="CL276" s="29"/>
      <c r="CM276" s="29"/>
      <c r="CN276" s="29"/>
      <c r="CO276" s="29"/>
      <c r="CP276" s="29"/>
      <c r="CQ276" s="29"/>
      <c r="CR276" s="29"/>
      <c r="CS276" s="29"/>
      <c r="CT276" s="29"/>
      <c r="CU276" s="29"/>
      <c r="CV276" s="29"/>
      <c r="CW276" s="29"/>
      <c r="CX276" s="29"/>
      <c r="CY276" s="29"/>
      <c r="CZ276" s="29"/>
      <c r="DA276" s="29"/>
      <c r="DB276" s="29"/>
      <c r="DC276" s="29"/>
      <c r="DD276" s="29"/>
      <c r="DE276" s="29"/>
      <c r="DF276" s="29"/>
      <c r="DG276" s="29"/>
      <c r="DH276" s="29"/>
      <c r="DI276" s="29"/>
      <c r="DJ276" s="29"/>
      <c r="DK276" s="29"/>
      <c r="DL276" s="29"/>
      <c r="DM276" s="29"/>
      <c r="DN276" s="29"/>
      <c r="DO276" s="29"/>
      <c r="DP276" s="29"/>
      <c r="DQ276" s="29"/>
      <c r="DR276" s="29"/>
      <c r="DS276" s="29"/>
      <c r="DT276" s="29"/>
      <c r="DU276" s="29"/>
      <c r="DV276" s="29"/>
      <c r="DW276" s="29"/>
      <c r="DX276" s="29"/>
      <c r="DY276" s="29"/>
      <c r="DZ276" s="29"/>
      <c r="EA276" s="29"/>
      <c r="EB276" s="29"/>
      <c r="EC276" s="29"/>
      <c r="ED276" s="29"/>
      <c r="EE276" s="29"/>
      <c r="EF276" s="29"/>
      <c r="EG276" s="29"/>
      <c r="EH276" s="29"/>
      <c r="EI276" s="29"/>
      <c r="EJ276" s="29"/>
      <c r="EK276" s="29"/>
      <c r="EL276" s="29"/>
      <c r="EM276" s="29"/>
      <c r="EN276" s="29"/>
      <c r="EO276" s="29"/>
      <c r="EP276" s="29"/>
      <c r="EQ276" s="29"/>
      <c r="ER276" s="29"/>
      <c r="ES276" s="29"/>
      <c r="ET276" s="29"/>
      <c r="EU276" s="29"/>
      <c r="EV276" s="29"/>
      <c r="EW276" s="29"/>
      <c r="EX276" s="29"/>
      <c r="EY276" s="29"/>
      <c r="EZ276" s="29"/>
      <c r="FA276" s="29"/>
      <c r="FB276" s="29"/>
      <c r="FC276" s="29"/>
      <c r="FD276" s="29"/>
      <c r="FE276" s="29"/>
      <c r="FF276" s="29"/>
      <c r="FG276" s="29"/>
      <c r="FH276" s="29"/>
      <c r="FI276" s="29"/>
      <c r="FJ276" s="29"/>
      <c r="FK276" s="29"/>
      <c r="FL276" s="29"/>
      <c r="FM276" s="29"/>
      <c r="FN276" s="29"/>
      <c r="FO276" s="29"/>
      <c r="FP276" s="29"/>
      <c r="FQ276" s="29"/>
      <c r="FR276" s="29"/>
      <c r="FS276" s="29"/>
      <c r="FT276" s="29"/>
      <c r="FU276" s="29"/>
      <c r="FV276" s="29"/>
      <c r="FW276" s="29"/>
      <c r="FX276" s="29"/>
      <c r="FY276" s="29"/>
      <c r="FZ276" s="29"/>
      <c r="GA276" s="29"/>
      <c r="GB276" s="29"/>
      <c r="GC276" s="29"/>
      <c r="GD276" s="29"/>
      <c r="GE276" s="29"/>
      <c r="GF276" s="29"/>
      <c r="GG276" s="29"/>
      <c r="GH276" s="29"/>
      <c r="GI276" s="29"/>
      <c r="GJ276" s="29"/>
      <c r="GK276" s="29"/>
      <c r="GL276" s="29"/>
      <c r="GM276" s="29"/>
      <c r="GN276" s="29"/>
      <c r="GO276" s="29"/>
      <c r="GP276" s="29"/>
      <c r="GQ276" s="29"/>
      <c r="GR276" s="29"/>
      <c r="GS276" s="29"/>
      <c r="GT276" s="29"/>
      <c r="GU276" s="29"/>
      <c r="GV276" s="29"/>
      <c r="GW276" s="29"/>
      <c r="GX276" s="29"/>
      <c r="GY276" s="29"/>
      <c r="GZ276" s="29"/>
      <c r="HA276" s="29"/>
      <c r="HB276" s="29"/>
      <c r="HC276" s="29"/>
      <c r="HD276" s="29"/>
      <c r="HE276" s="29"/>
      <c r="HF276" s="29"/>
      <c r="HG276" s="29"/>
      <c r="HH276" s="29"/>
      <c r="HI276" s="29"/>
      <c r="HJ276" s="29"/>
      <c r="HK276" s="29"/>
      <c r="HL276" s="29"/>
      <c r="HM276" s="29"/>
      <c r="HN276" s="29"/>
      <c r="HO276" s="29"/>
      <c r="HP276" s="29"/>
      <c r="HQ276" s="29"/>
      <c r="HR276" s="29"/>
      <c r="HS276" s="29"/>
      <c r="HT276" s="29"/>
      <c r="HU276" s="29"/>
      <c r="HV276" s="29"/>
      <c r="HW276" s="29"/>
      <c r="HX276" s="29"/>
      <c r="HY276" s="29"/>
      <c r="HZ276" s="29"/>
      <c r="IA276" s="29"/>
      <c r="IB276" s="29"/>
      <c r="IC276" s="29"/>
      <c r="ID276" s="29"/>
      <c r="IE276" s="29"/>
      <c r="IF276" s="29"/>
      <c r="IG276" s="29"/>
      <c r="IH276" s="29"/>
      <c r="II276" s="29"/>
      <c r="IJ276" s="29"/>
      <c r="IK276" s="29"/>
      <c r="IL276" s="29"/>
      <c r="IM276" s="29"/>
      <c r="IN276" s="29"/>
      <c r="IO276" s="29"/>
      <c r="IP276" s="29"/>
      <c r="IQ276" s="29"/>
      <c r="IR276" s="29"/>
      <c r="IS276" s="29"/>
      <c r="IT276" s="29"/>
      <c r="IU276" s="29"/>
      <c r="IV276" s="29"/>
    </row>
    <row r="277" spans="1:256" s="29" customFormat="1" ht="15" customHeight="1">
      <c r="A277" s="207"/>
      <c r="B277" s="207"/>
      <c r="C277" s="1112"/>
      <c r="F277" s="5" t="s">
        <v>710</v>
      </c>
      <c r="O277" s="5"/>
      <c r="P277" s="5"/>
      <c r="Q277" s="5"/>
      <c r="R277" s="5"/>
      <c r="S277" s="5"/>
      <c r="T277" s="5"/>
      <c r="U277" s="5"/>
      <c r="V277" s="5"/>
      <c r="W277" s="5"/>
      <c r="X277" s="5"/>
      <c r="Y277" s="5"/>
      <c r="Z277" s="5"/>
      <c r="AA277" s="5">
        <v>428774.69000008702</v>
      </c>
      <c r="AB277" s="5">
        <v>500000</v>
      </c>
      <c r="AC277" s="5">
        <v>6400000</v>
      </c>
      <c r="AD277" s="5">
        <v>4700000</v>
      </c>
      <c r="AE277" s="5">
        <v>-9700000</v>
      </c>
      <c r="AF277" s="5">
        <v>-1500000</v>
      </c>
      <c r="AG277" s="5">
        <v>-2300000</v>
      </c>
      <c r="AH277" s="5">
        <v>9300000</v>
      </c>
      <c r="AI277" s="5">
        <v>8100000</v>
      </c>
      <c r="AJ277" s="5">
        <v>-1500000</v>
      </c>
      <c r="AK277" s="5">
        <v>-7900000</v>
      </c>
      <c r="AL277" s="5">
        <v>9900000</v>
      </c>
      <c r="AM277" s="5">
        <v>4900000</v>
      </c>
      <c r="AN277" s="5">
        <v>9300000</v>
      </c>
      <c r="AO277" s="5">
        <v>-44800000</v>
      </c>
      <c r="AP277" s="5">
        <v>57800000</v>
      </c>
      <c r="AQ277" s="5">
        <v>8700000</v>
      </c>
    </row>
    <row r="278" spans="1:256" ht="15" customHeight="1">
      <c r="F278" s="5" t="s">
        <v>1269</v>
      </c>
    </row>
    <row r="279" spans="1:256" ht="15" customHeight="1">
      <c r="G279" s="5" t="s">
        <v>1308</v>
      </c>
      <c r="AA279" s="5">
        <v>294497267.51358318</v>
      </c>
      <c r="AB279" s="5">
        <v>297542816.90202689</v>
      </c>
      <c r="AC279" s="5">
        <v>296411527.1843574</v>
      </c>
      <c r="AD279" s="5">
        <v>297398563.8611933</v>
      </c>
      <c r="AE279" s="5">
        <v>300917957.60377878</v>
      </c>
      <c r="AF279" s="5">
        <v>294213968.75775862</v>
      </c>
      <c r="AG279" s="5">
        <v>288792387.27954221</v>
      </c>
      <c r="AH279" s="5">
        <v>279688662.14012349</v>
      </c>
      <c r="AI279" s="5">
        <v>280639158.69318914</v>
      </c>
      <c r="AJ279" s="5">
        <v>285671116.39962143</v>
      </c>
      <c r="AK279" s="5">
        <v>287030122.76528126</v>
      </c>
      <c r="AL279" s="5">
        <v>278413667.1792472</v>
      </c>
      <c r="AM279" s="5">
        <v>286749322.11134595</v>
      </c>
      <c r="AN279" s="5">
        <v>296332704.0744046</v>
      </c>
      <c r="AO279" s="5">
        <v>302857652.68469477</v>
      </c>
      <c r="AP279" s="5">
        <v>252288327.15577611</v>
      </c>
      <c r="AQ279" s="5">
        <v>324614658.6733427</v>
      </c>
    </row>
    <row r="280" spans="1:256" ht="15" customHeight="1">
      <c r="G280" s="5" t="s">
        <v>691</v>
      </c>
      <c r="AA280" s="5">
        <v>0</v>
      </c>
      <c r="AB280" s="5">
        <v>0</v>
      </c>
      <c r="AC280" s="5">
        <v>0</v>
      </c>
      <c r="AD280" s="5">
        <v>0</v>
      </c>
      <c r="AE280" s="5">
        <v>0</v>
      </c>
      <c r="AF280" s="5">
        <v>0</v>
      </c>
      <c r="AG280" s="5">
        <v>0</v>
      </c>
      <c r="AH280" s="5">
        <v>0</v>
      </c>
      <c r="AI280" s="5">
        <v>0</v>
      </c>
      <c r="AJ280" s="5">
        <v>0</v>
      </c>
      <c r="AK280" s="5">
        <v>0</v>
      </c>
      <c r="AL280" s="5">
        <v>0</v>
      </c>
      <c r="AM280" s="5">
        <v>0</v>
      </c>
      <c r="AN280" s="5">
        <v>0</v>
      </c>
      <c r="AO280" s="5">
        <v>0</v>
      </c>
      <c r="AP280" s="5">
        <v>0</v>
      </c>
      <c r="AQ280" s="5">
        <v>0</v>
      </c>
    </row>
    <row r="281" spans="1:256" ht="15" customHeight="1">
      <c r="E281" s="29"/>
      <c r="F281" s="29"/>
      <c r="G281" s="29" t="s">
        <v>37</v>
      </c>
      <c r="H281" s="29"/>
      <c r="I281" s="29"/>
      <c r="J281" s="29"/>
      <c r="K281" s="29"/>
      <c r="L281" s="29"/>
      <c r="M281" s="29"/>
      <c r="N281" s="29"/>
      <c r="P281" s="29"/>
      <c r="Q281" s="29"/>
      <c r="R281" s="29"/>
      <c r="S281" s="29"/>
      <c r="T281" s="29"/>
      <c r="U281" s="29"/>
      <c r="V281" s="29"/>
      <c r="W281" s="29"/>
      <c r="X281" s="29"/>
      <c r="Y281" s="29"/>
      <c r="Z281" s="29"/>
      <c r="AA281" s="29">
        <v>294497267.51358318</v>
      </c>
      <c r="AB281" s="29">
        <v>297542816.90202689</v>
      </c>
      <c r="AC281" s="29">
        <v>296411527.1843574</v>
      </c>
      <c r="AD281" s="29">
        <v>297398563.8611933</v>
      </c>
      <c r="AE281" s="29">
        <v>300917957.60377878</v>
      </c>
      <c r="AF281" s="29">
        <v>294213968.75775862</v>
      </c>
      <c r="AG281" s="29">
        <v>288792387.27954221</v>
      </c>
      <c r="AH281" s="29">
        <v>279688662.14012349</v>
      </c>
      <c r="AI281" s="29">
        <v>280639158.69318914</v>
      </c>
      <c r="AJ281" s="29">
        <v>285671116.39962143</v>
      </c>
      <c r="AK281" s="29">
        <v>287030122.76528126</v>
      </c>
      <c r="AL281" s="29">
        <v>278413667.1792472</v>
      </c>
      <c r="AM281" s="29">
        <v>286749322.11134595</v>
      </c>
      <c r="AN281" s="29">
        <v>296332704.0744046</v>
      </c>
      <c r="AO281" s="29">
        <v>302857652.68469477</v>
      </c>
      <c r="AP281" s="29">
        <v>252288327.15577611</v>
      </c>
      <c r="AQ281" s="29">
        <v>324614658.6733427</v>
      </c>
      <c r="AR281" s="29"/>
      <c r="AS281" s="29"/>
      <c r="AT281" s="29"/>
      <c r="AU281" s="29"/>
      <c r="AV281" s="29"/>
      <c r="AW281" s="29"/>
      <c r="AX281" s="29"/>
      <c r="AY281" s="29"/>
      <c r="AZ281" s="29"/>
      <c r="BA281" s="29"/>
      <c r="BB281" s="29"/>
      <c r="BC281" s="29"/>
      <c r="BD281" s="29"/>
      <c r="BE281" s="29"/>
      <c r="BF281" s="29"/>
      <c r="BG281" s="29"/>
      <c r="BH281" s="29"/>
      <c r="BI281" s="29"/>
      <c r="BJ281" s="29"/>
      <c r="BK281" s="29"/>
      <c r="BL281" s="29"/>
      <c r="BM281" s="29"/>
      <c r="BN281" s="29"/>
      <c r="BO281" s="29"/>
      <c r="BP281" s="29"/>
      <c r="BQ281" s="29"/>
      <c r="BR281" s="29"/>
      <c r="BS281" s="29"/>
      <c r="BT281" s="29"/>
      <c r="BU281" s="29"/>
      <c r="BV281" s="29"/>
      <c r="BW281" s="29"/>
      <c r="BX281" s="29"/>
      <c r="BY281" s="29"/>
      <c r="BZ281" s="29"/>
      <c r="CA281" s="29"/>
      <c r="CB281" s="29"/>
      <c r="CC281" s="29"/>
      <c r="CD281" s="29"/>
      <c r="CE281" s="29"/>
      <c r="CF281" s="29"/>
      <c r="CG281" s="29"/>
      <c r="CH281" s="29"/>
      <c r="CI281" s="29"/>
      <c r="CJ281" s="29"/>
      <c r="CK281" s="29"/>
      <c r="CL281" s="29"/>
      <c r="CM281" s="29"/>
      <c r="CN281" s="29"/>
      <c r="CO281" s="29"/>
      <c r="CP281" s="29"/>
      <c r="CQ281" s="29"/>
      <c r="CR281" s="29"/>
      <c r="CS281" s="29"/>
      <c r="CT281" s="29"/>
      <c r="CU281" s="29"/>
      <c r="CV281" s="29"/>
      <c r="CW281" s="29"/>
      <c r="CX281" s="29"/>
      <c r="CY281" s="29"/>
      <c r="CZ281" s="29"/>
      <c r="DA281" s="29"/>
      <c r="DB281" s="29"/>
      <c r="DC281" s="29"/>
      <c r="DD281" s="29"/>
      <c r="DE281" s="29"/>
      <c r="DF281" s="29"/>
      <c r="DG281" s="29"/>
      <c r="DH281" s="29"/>
      <c r="DI281" s="29"/>
      <c r="DJ281" s="29"/>
      <c r="DK281" s="29"/>
      <c r="DL281" s="29"/>
      <c r="DM281" s="29"/>
      <c r="DN281" s="29"/>
      <c r="DO281" s="29"/>
      <c r="DP281" s="29"/>
      <c r="DQ281" s="29"/>
      <c r="DR281" s="29"/>
      <c r="DS281" s="29"/>
      <c r="DT281" s="29"/>
      <c r="DU281" s="29"/>
      <c r="DV281" s="29"/>
      <c r="DW281" s="29"/>
      <c r="DX281" s="29"/>
      <c r="DY281" s="29"/>
      <c r="DZ281" s="29"/>
      <c r="EA281" s="29"/>
      <c r="EB281" s="29"/>
      <c r="EC281" s="29"/>
      <c r="ED281" s="29"/>
      <c r="EE281" s="29"/>
      <c r="EF281" s="29"/>
      <c r="EG281" s="29"/>
      <c r="EH281" s="29"/>
      <c r="EI281" s="29"/>
      <c r="EJ281" s="29"/>
      <c r="EK281" s="29"/>
      <c r="EL281" s="29"/>
      <c r="EM281" s="29"/>
      <c r="EN281" s="29"/>
      <c r="EO281" s="29"/>
      <c r="EP281" s="29"/>
      <c r="EQ281" s="29"/>
      <c r="ER281" s="29"/>
      <c r="ES281" s="29"/>
      <c r="ET281" s="29"/>
      <c r="EU281" s="29"/>
      <c r="EV281" s="29"/>
      <c r="EW281" s="29"/>
      <c r="EX281" s="29"/>
      <c r="EY281" s="29"/>
      <c r="EZ281" s="29"/>
      <c r="FA281" s="29"/>
      <c r="FB281" s="29"/>
      <c r="FC281" s="29"/>
      <c r="FD281" s="29"/>
      <c r="FE281" s="29"/>
      <c r="FF281" s="29"/>
      <c r="FG281" s="29"/>
      <c r="FH281" s="29"/>
      <c r="FI281" s="29"/>
      <c r="FJ281" s="29"/>
      <c r="FK281" s="29"/>
      <c r="FL281" s="29"/>
      <c r="FM281" s="29"/>
      <c r="FN281" s="29"/>
      <c r="FO281" s="29"/>
      <c r="FP281" s="29"/>
      <c r="FQ281" s="29"/>
      <c r="FR281" s="29"/>
      <c r="FS281" s="29"/>
      <c r="FT281" s="29"/>
      <c r="FU281" s="29"/>
      <c r="FV281" s="29"/>
      <c r="FW281" s="29"/>
      <c r="FX281" s="29"/>
      <c r="FY281" s="29"/>
      <c r="FZ281" s="29"/>
      <c r="GA281" s="29"/>
      <c r="GB281" s="29"/>
      <c r="GC281" s="29"/>
      <c r="GD281" s="29"/>
      <c r="GE281" s="29"/>
      <c r="GF281" s="29"/>
      <c r="GG281" s="29"/>
      <c r="GH281" s="29"/>
      <c r="GI281" s="29"/>
      <c r="GJ281" s="29"/>
      <c r="GK281" s="29"/>
      <c r="GL281" s="29"/>
      <c r="GM281" s="29"/>
      <c r="GN281" s="29"/>
      <c r="GO281" s="29"/>
      <c r="GP281" s="29"/>
      <c r="GQ281" s="29"/>
      <c r="GR281" s="29"/>
      <c r="GS281" s="29"/>
      <c r="GT281" s="29"/>
      <c r="GU281" s="29"/>
      <c r="GV281" s="29"/>
      <c r="GW281" s="29"/>
      <c r="GX281" s="29"/>
      <c r="GY281" s="29"/>
      <c r="GZ281" s="29"/>
      <c r="HA281" s="29"/>
      <c r="HB281" s="29"/>
      <c r="HC281" s="29"/>
      <c r="HD281" s="29"/>
      <c r="HE281" s="29"/>
      <c r="HF281" s="29"/>
      <c r="HG281" s="29"/>
      <c r="HH281" s="29"/>
      <c r="HI281" s="29"/>
      <c r="HJ281" s="29"/>
      <c r="HK281" s="29"/>
      <c r="HL281" s="29"/>
      <c r="HM281" s="29"/>
      <c r="HN281" s="29"/>
      <c r="HO281" s="29"/>
      <c r="HP281" s="29"/>
      <c r="HQ281" s="29"/>
      <c r="HR281" s="29"/>
      <c r="HS281" s="29"/>
      <c r="HT281" s="29"/>
      <c r="HU281" s="29"/>
      <c r="HV281" s="29"/>
      <c r="HW281" s="29"/>
      <c r="HX281" s="29"/>
      <c r="HY281" s="29"/>
      <c r="HZ281" s="29"/>
      <c r="IA281" s="29"/>
      <c r="IB281" s="29"/>
      <c r="IC281" s="29"/>
      <c r="ID281" s="29"/>
      <c r="IE281" s="29"/>
      <c r="IF281" s="29"/>
      <c r="IG281" s="29"/>
      <c r="IH281" s="29"/>
      <c r="II281" s="29"/>
      <c r="IJ281" s="29"/>
      <c r="IK281" s="29"/>
      <c r="IL281" s="29"/>
      <c r="IM281" s="29"/>
      <c r="IN281" s="29"/>
      <c r="IO281" s="29"/>
      <c r="IP281" s="29"/>
      <c r="IQ281" s="29"/>
      <c r="IR281" s="29"/>
      <c r="IS281" s="29"/>
      <c r="IT281" s="29"/>
      <c r="IU281" s="29"/>
      <c r="IV281" s="29"/>
    </row>
    <row r="282" spans="1:256" ht="15" customHeight="1">
      <c r="E282" s="5" t="s">
        <v>1227</v>
      </c>
      <c r="N282" s="1125">
        <v>89675347.319999993</v>
      </c>
      <c r="O282" s="1125">
        <v>91151450.079999998</v>
      </c>
      <c r="P282" s="1125">
        <v>91381163.590000004</v>
      </c>
      <c r="Q282" s="1125">
        <v>76799281.989999995</v>
      </c>
      <c r="R282" s="1125">
        <v>76747253.289999992</v>
      </c>
      <c r="S282" s="1125">
        <v>87844887.349999994</v>
      </c>
      <c r="T282" s="1125">
        <v>96202695.649999946</v>
      </c>
      <c r="U282" s="1125">
        <v>115866932.33000001</v>
      </c>
      <c r="V282" s="1125">
        <v>128977642.42999998</v>
      </c>
      <c r="W282" s="1136">
        <v>156901740.28</v>
      </c>
      <c r="X282" s="1136">
        <v>169690130.73000005</v>
      </c>
      <c r="Y282" s="1136">
        <v>183399581.78999996</v>
      </c>
      <c r="Z282" s="1136">
        <v>197571225.30999991</v>
      </c>
      <c r="AA282" s="5">
        <v>198000000</v>
      </c>
      <c r="AB282" s="5">
        <v>198500000</v>
      </c>
      <c r="AC282" s="5">
        <v>204900000</v>
      </c>
      <c r="AD282" s="5">
        <v>209600000</v>
      </c>
      <c r="AE282" s="5">
        <v>199900000</v>
      </c>
      <c r="AF282" s="5">
        <v>198400000</v>
      </c>
      <c r="AG282" s="5">
        <v>196100000</v>
      </c>
      <c r="AH282" s="5">
        <v>205400000</v>
      </c>
      <c r="AI282" s="5">
        <v>213500000</v>
      </c>
      <c r="AJ282" s="5">
        <v>212000000</v>
      </c>
      <c r="AK282" s="5">
        <v>204100000</v>
      </c>
      <c r="AL282" s="5">
        <v>214000000</v>
      </c>
      <c r="AM282" s="5">
        <v>218900000</v>
      </c>
      <c r="AN282" s="5">
        <v>228200000</v>
      </c>
      <c r="AO282" s="5">
        <v>183400000</v>
      </c>
      <c r="AP282" s="5">
        <v>241200000</v>
      </c>
      <c r="AQ282" s="5">
        <v>249900000</v>
      </c>
    </row>
    <row r="283" spans="1:256" ht="15" customHeight="1">
      <c r="B283" s="207">
        <v>0</v>
      </c>
      <c r="E283" s="5" t="s">
        <v>827</v>
      </c>
      <c r="AA283" s="5">
        <v>0</v>
      </c>
      <c r="AB283" s="5">
        <v>0</v>
      </c>
      <c r="AC283" s="5">
        <v>0</v>
      </c>
      <c r="AD283" s="5">
        <v>0</v>
      </c>
      <c r="AE283" s="5">
        <v>0</v>
      </c>
      <c r="AF283" s="5">
        <v>0</v>
      </c>
      <c r="AG283" s="5">
        <v>0</v>
      </c>
      <c r="AH283" s="5">
        <v>0</v>
      </c>
      <c r="AI283" s="5">
        <v>0</v>
      </c>
      <c r="AJ283" s="5">
        <v>0</v>
      </c>
      <c r="AK283" s="5">
        <v>0</v>
      </c>
      <c r="AL283" s="5">
        <v>0</v>
      </c>
      <c r="AM283" s="5">
        <v>0</v>
      </c>
      <c r="AN283" s="5">
        <v>0</v>
      </c>
      <c r="AO283" s="5">
        <v>0</v>
      </c>
      <c r="AP283" s="5">
        <v>0</v>
      </c>
      <c r="AQ283" s="5">
        <v>0</v>
      </c>
    </row>
    <row r="286" spans="1:256" ht="15" customHeight="1">
      <c r="D286" s="29" t="s">
        <v>263</v>
      </c>
    </row>
    <row r="287" spans="1:256" ht="15" customHeight="1">
      <c r="E287" s="5" t="s">
        <v>1285</v>
      </c>
      <c r="AA287" s="5">
        <v>68400000</v>
      </c>
      <c r="AB287" s="5">
        <v>71200000</v>
      </c>
      <c r="AC287" s="5">
        <v>77200000</v>
      </c>
      <c r="AD287" s="5">
        <v>82300000</v>
      </c>
      <c r="AE287" s="5">
        <v>88600000</v>
      </c>
      <c r="AF287" s="5">
        <v>108400000</v>
      </c>
      <c r="AG287" s="5">
        <v>133500000</v>
      </c>
      <c r="AH287" s="5">
        <v>158400000</v>
      </c>
      <c r="AI287" s="5">
        <v>184900000</v>
      </c>
      <c r="AJ287" s="5">
        <v>208200000</v>
      </c>
      <c r="AK287" s="5">
        <v>229200000</v>
      </c>
      <c r="AL287" s="5">
        <v>249500000</v>
      </c>
      <c r="AM287" s="5">
        <v>269200000</v>
      </c>
      <c r="AN287" s="5">
        <v>283900000</v>
      </c>
      <c r="AO287" s="5">
        <v>287200000</v>
      </c>
      <c r="AP287" s="5">
        <v>284500000</v>
      </c>
      <c r="AQ287" s="5">
        <v>284500000</v>
      </c>
    </row>
    <row r="288" spans="1:256" ht="15" customHeight="1">
      <c r="E288" s="5" t="s">
        <v>1286</v>
      </c>
      <c r="N288" s="514"/>
      <c r="AA288" s="5">
        <v>68400000</v>
      </c>
      <c r="AB288" s="5">
        <v>71200000</v>
      </c>
      <c r="AC288" s="5">
        <v>77200000</v>
      </c>
      <c r="AD288" s="5">
        <v>82300000</v>
      </c>
      <c r="AE288" s="5">
        <v>88600000</v>
      </c>
      <c r="AF288" s="5">
        <v>108400000</v>
      </c>
      <c r="AG288" s="5">
        <v>133500000</v>
      </c>
      <c r="AH288" s="5">
        <v>158400000</v>
      </c>
      <c r="AI288" s="5">
        <v>184900000</v>
      </c>
      <c r="AJ288" s="5">
        <v>208200000</v>
      </c>
      <c r="AK288" s="5">
        <v>229200000</v>
      </c>
      <c r="AL288" s="5">
        <v>249500000</v>
      </c>
      <c r="AM288" s="5">
        <v>269200000</v>
      </c>
      <c r="AN288" s="5">
        <v>283900000</v>
      </c>
      <c r="AO288" s="5">
        <v>287200000</v>
      </c>
      <c r="AP288" s="5">
        <v>284500000</v>
      </c>
      <c r="AQ288" s="5">
        <v>284500000</v>
      </c>
    </row>
    <row r="289" spans="1:256" ht="15" customHeight="1">
      <c r="E289" s="5" t="s">
        <v>1217</v>
      </c>
      <c r="AA289" s="5">
        <v>60999999.999999993</v>
      </c>
      <c r="AB289" s="5">
        <v>68400000</v>
      </c>
      <c r="AC289" s="5">
        <v>71200000</v>
      </c>
      <c r="AD289" s="5">
        <v>77200000</v>
      </c>
      <c r="AE289" s="5">
        <v>82300000</v>
      </c>
      <c r="AF289" s="5">
        <v>88600000</v>
      </c>
      <c r="AG289" s="5">
        <v>108400000</v>
      </c>
      <c r="AH289" s="5">
        <v>133500000</v>
      </c>
      <c r="AI289" s="5">
        <v>158400000</v>
      </c>
      <c r="AJ289" s="5">
        <v>184900000</v>
      </c>
      <c r="AK289" s="5">
        <v>208200000</v>
      </c>
      <c r="AL289" s="5">
        <v>229200000</v>
      </c>
      <c r="AM289" s="5">
        <v>249500000</v>
      </c>
      <c r="AN289" s="5">
        <v>269200000</v>
      </c>
      <c r="AO289" s="5">
        <v>283900000</v>
      </c>
      <c r="AP289" s="5">
        <v>287200000</v>
      </c>
      <c r="AQ289" s="5">
        <v>284500000</v>
      </c>
    </row>
    <row r="290" spans="1:256" s="29" customFormat="1" ht="15" customHeight="1">
      <c r="A290" s="207"/>
      <c r="B290" s="207"/>
      <c r="E290" s="5"/>
      <c r="F290" s="5" t="s">
        <v>1218</v>
      </c>
      <c r="G290" s="5"/>
      <c r="H290" s="5"/>
      <c r="I290" s="5"/>
      <c r="J290" s="5"/>
      <c r="K290" s="5"/>
      <c r="L290" s="5"/>
      <c r="M290" s="5"/>
      <c r="N290" s="5"/>
      <c r="O290" s="5"/>
      <c r="P290" s="5"/>
      <c r="Q290" s="5"/>
      <c r="R290" s="5"/>
      <c r="S290" s="5"/>
      <c r="T290" s="5"/>
      <c r="U290" s="5"/>
      <c r="V290" s="5"/>
      <c r="W290" s="5"/>
      <c r="X290" s="5"/>
      <c r="Y290" s="5"/>
      <c r="Z290" s="5"/>
      <c r="AA290" s="5"/>
      <c r="AB290" s="5"/>
      <c r="AC290" s="5"/>
      <c r="AD290" s="5"/>
      <c r="AE290" s="5"/>
      <c r="AF290" s="5"/>
      <c r="AG290" s="5"/>
      <c r="AH290" s="5"/>
      <c r="AI290" s="5"/>
      <c r="AJ290" s="5"/>
      <c r="AK290" s="5"/>
      <c r="AL290" s="5"/>
      <c r="AM290" s="5"/>
      <c r="AN290" s="5"/>
      <c r="AO290" s="5"/>
      <c r="AP290" s="5"/>
      <c r="AQ290" s="5"/>
      <c r="AR290" s="5"/>
      <c r="AS290" s="5"/>
      <c r="AT290" s="5"/>
      <c r="AU290" s="5"/>
      <c r="AV290" s="5"/>
      <c r="AW290" s="5"/>
      <c r="AX290" s="5"/>
      <c r="AY290" s="5"/>
      <c r="AZ290" s="5"/>
      <c r="BA290" s="5"/>
      <c r="BB290" s="5"/>
      <c r="BC290" s="5"/>
      <c r="BD290" s="5"/>
      <c r="BE290" s="5"/>
      <c r="BF290" s="5"/>
      <c r="BG290" s="5"/>
      <c r="BH290" s="5"/>
      <c r="BI290" s="5"/>
      <c r="BJ290" s="5"/>
      <c r="BK290" s="5"/>
      <c r="BL290" s="5"/>
      <c r="BM290" s="5"/>
      <c r="BN290" s="5"/>
      <c r="BO290" s="5"/>
      <c r="BP290" s="5"/>
      <c r="BQ290" s="5"/>
      <c r="BR290" s="5"/>
      <c r="BS290" s="5"/>
      <c r="BT290" s="5"/>
      <c r="BU290" s="5"/>
      <c r="BV290" s="5"/>
      <c r="BW290" s="5"/>
      <c r="BX290" s="5"/>
      <c r="BY290" s="5"/>
      <c r="BZ290" s="5"/>
      <c r="CA290" s="5"/>
      <c r="CB290" s="5"/>
      <c r="CC290" s="5"/>
      <c r="CD290" s="5"/>
      <c r="CE290" s="5"/>
      <c r="CF290" s="5"/>
      <c r="CG290" s="5"/>
      <c r="CH290" s="5"/>
      <c r="CI290" s="5"/>
      <c r="CJ290" s="5"/>
      <c r="CK290" s="5"/>
      <c r="CL290" s="5"/>
      <c r="CM290" s="5"/>
      <c r="CN290" s="5"/>
      <c r="CO290" s="5"/>
      <c r="CP290" s="5"/>
      <c r="CQ290" s="5"/>
      <c r="CR290" s="5"/>
      <c r="CS290" s="5"/>
      <c r="CT290" s="5"/>
      <c r="CU290" s="5"/>
      <c r="CV290" s="5"/>
      <c r="CW290" s="5"/>
      <c r="CX290" s="5"/>
      <c r="CY290" s="5"/>
      <c r="CZ290" s="5"/>
      <c r="DA290" s="5"/>
      <c r="DB290" s="5"/>
      <c r="DC290" s="5"/>
      <c r="DD290" s="5"/>
      <c r="DE290" s="5"/>
      <c r="DF290" s="5"/>
      <c r="DG290" s="5"/>
      <c r="DH290" s="5"/>
      <c r="DI290" s="5"/>
      <c r="DJ290" s="5"/>
      <c r="DK290" s="5"/>
      <c r="DL290" s="5"/>
      <c r="DM290" s="5"/>
      <c r="DN290" s="5"/>
      <c r="DO290" s="5"/>
      <c r="DP290" s="5"/>
      <c r="DQ290" s="5"/>
      <c r="DR290" s="5"/>
      <c r="DS290" s="5"/>
      <c r="DT290" s="5"/>
      <c r="DU290" s="5"/>
      <c r="DV290" s="5"/>
      <c r="DW290" s="5"/>
      <c r="DX290" s="5"/>
      <c r="DY290" s="5"/>
      <c r="DZ290" s="5"/>
      <c r="EA290" s="5"/>
      <c r="EB290" s="5"/>
      <c r="EC290" s="5"/>
      <c r="ED290" s="5"/>
      <c r="EE290" s="5"/>
      <c r="EF290" s="5"/>
      <c r="EG290" s="5"/>
      <c r="EH290" s="5"/>
      <c r="EI290" s="5"/>
      <c r="EJ290" s="5"/>
      <c r="EK290" s="5"/>
      <c r="EL290" s="5"/>
      <c r="EM290" s="5"/>
      <c r="EN290" s="5"/>
      <c r="EO290" s="5"/>
      <c r="EP290" s="5"/>
      <c r="EQ290" s="5"/>
      <c r="ER290" s="5"/>
      <c r="ES290" s="5"/>
      <c r="ET290" s="5"/>
      <c r="EU290" s="5"/>
      <c r="EV290" s="5"/>
      <c r="EW290" s="5"/>
      <c r="EX290" s="5"/>
      <c r="EY290" s="5"/>
      <c r="EZ290" s="5"/>
      <c r="FA290" s="5"/>
      <c r="FB290" s="5"/>
      <c r="FC290" s="5"/>
      <c r="FD290" s="5"/>
      <c r="FE290" s="5"/>
      <c r="FF290" s="5"/>
      <c r="FG290" s="5"/>
      <c r="FH290" s="5"/>
      <c r="FI290" s="5"/>
      <c r="FJ290" s="5"/>
      <c r="FK290" s="5"/>
      <c r="FL290" s="5"/>
      <c r="FM290" s="5"/>
      <c r="FN290" s="5"/>
      <c r="FO290" s="5"/>
      <c r="FP290" s="5"/>
      <c r="FQ290" s="5"/>
      <c r="FR290" s="5"/>
      <c r="FS290" s="5"/>
      <c r="FT290" s="5"/>
      <c r="FU290" s="5"/>
      <c r="FV290" s="5"/>
      <c r="FW290" s="5"/>
      <c r="FX290" s="5"/>
      <c r="FY290" s="5"/>
      <c r="FZ290" s="5"/>
      <c r="GA290" s="5"/>
      <c r="GB290" s="5"/>
      <c r="GC290" s="5"/>
      <c r="GD290" s="5"/>
      <c r="GE290" s="5"/>
      <c r="GF290" s="5"/>
      <c r="GG290" s="5"/>
      <c r="GH290" s="5"/>
      <c r="GI290" s="5"/>
      <c r="GJ290" s="5"/>
      <c r="GK290" s="5"/>
      <c r="GL290" s="5"/>
      <c r="GM290" s="5"/>
      <c r="GN290" s="5"/>
      <c r="GO290" s="5"/>
      <c r="GP290" s="5"/>
      <c r="GQ290" s="5"/>
      <c r="GR290" s="5"/>
      <c r="GS290" s="5"/>
      <c r="GT290" s="5"/>
      <c r="GU290" s="5"/>
      <c r="GV290" s="5"/>
      <c r="GW290" s="5"/>
      <c r="GX290" s="5"/>
      <c r="GY290" s="5"/>
      <c r="GZ290" s="5"/>
      <c r="HA290" s="5"/>
      <c r="HB290" s="5"/>
      <c r="HC290" s="5"/>
      <c r="HD290" s="5"/>
      <c r="HE290" s="5"/>
      <c r="HF290" s="5"/>
      <c r="HG290" s="5"/>
      <c r="HH290" s="5"/>
      <c r="HI290" s="5"/>
      <c r="HJ290" s="5"/>
      <c r="HK290" s="5"/>
      <c r="HL290" s="5"/>
      <c r="HM290" s="5"/>
      <c r="HN290" s="5"/>
      <c r="HO290" s="5"/>
      <c r="HP290" s="5"/>
      <c r="HQ290" s="5"/>
      <c r="HR290" s="5"/>
      <c r="HS290" s="5"/>
      <c r="HT290" s="5"/>
      <c r="HU290" s="5"/>
      <c r="HV290" s="5"/>
      <c r="HW290" s="5"/>
      <c r="HX290" s="5"/>
      <c r="HY290" s="5"/>
      <c r="HZ290" s="5"/>
      <c r="IA290" s="5"/>
      <c r="IB290" s="5"/>
      <c r="IC290" s="5"/>
      <c r="ID290" s="5"/>
      <c r="IE290" s="5"/>
      <c r="IF290" s="5"/>
      <c r="IG290" s="5"/>
      <c r="IH290" s="5"/>
      <c r="II290" s="5"/>
      <c r="IJ290" s="5"/>
      <c r="IK290" s="5"/>
      <c r="IL290" s="5"/>
      <c r="IM290" s="5"/>
      <c r="IN290" s="5"/>
      <c r="IO290" s="5"/>
      <c r="IP290" s="5"/>
      <c r="IQ290" s="5"/>
      <c r="IR290" s="5"/>
      <c r="IS290" s="5"/>
      <c r="IT290" s="5"/>
      <c r="IU290" s="5"/>
      <c r="IV290" s="5"/>
    </row>
    <row r="291" spans="1:256" s="29" customFormat="1" ht="15" customHeight="1">
      <c r="A291" s="207"/>
      <c r="B291" s="207"/>
      <c r="E291" s="5"/>
      <c r="F291" s="5"/>
      <c r="G291" s="5" t="s">
        <v>1309</v>
      </c>
      <c r="H291" s="5"/>
      <c r="I291" s="5"/>
      <c r="J291" s="5"/>
      <c r="K291" s="5"/>
      <c r="L291" s="5"/>
      <c r="M291" s="5"/>
      <c r="N291" s="5"/>
      <c r="O291" s="5"/>
      <c r="P291" s="5"/>
      <c r="Q291" s="5"/>
      <c r="R291" s="5"/>
      <c r="S291" s="5"/>
      <c r="T291" s="5"/>
      <c r="U291" s="5"/>
      <c r="V291" s="5"/>
      <c r="W291" s="5"/>
      <c r="X291" s="5"/>
      <c r="Y291" s="5"/>
      <c r="Z291" s="5"/>
      <c r="AA291" s="5">
        <v>40697303.610000007</v>
      </c>
      <c r="AB291" s="5">
        <v>67037643.557299949</v>
      </c>
      <c r="AC291" s="5">
        <v>68899679.535314173</v>
      </c>
      <c r="AD291" s="5">
        <v>71019420.602855086</v>
      </c>
      <c r="AE291" s="5">
        <v>77585624.067121089</v>
      </c>
      <c r="AF291" s="5">
        <v>84222426.155605063</v>
      </c>
      <c r="AG291" s="5">
        <v>86461861.495470554</v>
      </c>
      <c r="AH291" s="5">
        <v>94697701.310872272</v>
      </c>
      <c r="AI291" s="5">
        <v>96884486.738668337</v>
      </c>
      <c r="AJ291" s="5">
        <v>105300774.56298369</v>
      </c>
      <c r="AK291" s="5">
        <v>107739339.26909597</v>
      </c>
      <c r="AL291" s="5">
        <v>110239068.85712591</v>
      </c>
      <c r="AM291" s="5">
        <v>112796385.67602703</v>
      </c>
      <c r="AN291" s="5">
        <v>115417997.2783819</v>
      </c>
      <c r="AO291" s="5">
        <v>118100397.29652429</v>
      </c>
      <c r="AP291" s="5">
        <v>120695366.3405201</v>
      </c>
      <c r="AQ291" s="5">
        <v>123512222.91855292</v>
      </c>
      <c r="AR291" s="5"/>
      <c r="AS291" s="5"/>
      <c r="AT291" s="5"/>
      <c r="AU291" s="5"/>
      <c r="AV291" s="5"/>
      <c r="AW291" s="5"/>
      <c r="AX291" s="5"/>
      <c r="AY291" s="5"/>
      <c r="AZ291" s="5"/>
      <c r="BA291" s="5"/>
      <c r="BB291" s="5"/>
      <c r="BC291" s="5"/>
      <c r="BD291" s="5"/>
      <c r="BE291" s="5"/>
      <c r="BF291" s="5"/>
      <c r="BG291" s="5"/>
      <c r="BH291" s="5"/>
      <c r="BI291" s="5"/>
      <c r="BJ291" s="5"/>
      <c r="BK291" s="5"/>
      <c r="BL291" s="5"/>
      <c r="BM291" s="5"/>
      <c r="BN291" s="5"/>
      <c r="BO291" s="5"/>
      <c r="BP291" s="5"/>
      <c r="BQ291" s="5"/>
      <c r="BR291" s="5"/>
      <c r="BS291" s="5"/>
      <c r="BT291" s="5"/>
      <c r="BU291" s="5"/>
      <c r="BV291" s="5"/>
      <c r="BW291" s="5"/>
      <c r="BX291" s="5"/>
      <c r="BY291" s="5"/>
      <c r="BZ291" s="5"/>
      <c r="CA291" s="5"/>
      <c r="CB291" s="5"/>
      <c r="CC291" s="5"/>
      <c r="CD291" s="5"/>
      <c r="CE291" s="5"/>
      <c r="CF291" s="5"/>
      <c r="CG291" s="5"/>
      <c r="CH291" s="5"/>
      <c r="CI291" s="5"/>
      <c r="CJ291" s="5"/>
      <c r="CK291" s="5"/>
      <c r="CL291" s="5"/>
      <c r="CM291" s="5"/>
      <c r="CN291" s="5"/>
      <c r="CO291" s="5"/>
      <c r="CP291" s="5"/>
      <c r="CQ291" s="5"/>
      <c r="CR291" s="5"/>
      <c r="CS291" s="5"/>
      <c r="CT291" s="5"/>
      <c r="CU291" s="5"/>
      <c r="CV291" s="5"/>
      <c r="CW291" s="5"/>
      <c r="CX291" s="5"/>
      <c r="CY291" s="5"/>
      <c r="CZ291" s="5"/>
      <c r="DA291" s="5"/>
      <c r="DB291" s="5"/>
      <c r="DC291" s="5"/>
      <c r="DD291" s="5"/>
      <c r="DE291" s="5"/>
      <c r="DF291" s="5"/>
      <c r="DG291" s="5"/>
      <c r="DH291" s="5"/>
      <c r="DI291" s="5"/>
      <c r="DJ291" s="5"/>
      <c r="DK291" s="5"/>
      <c r="DL291" s="5"/>
      <c r="DM291" s="5"/>
      <c r="DN291" s="5"/>
      <c r="DO291" s="5"/>
      <c r="DP291" s="5"/>
      <c r="DQ291" s="5"/>
      <c r="DR291" s="5"/>
      <c r="DS291" s="5"/>
      <c r="DT291" s="5"/>
      <c r="DU291" s="5"/>
      <c r="DV291" s="5"/>
      <c r="DW291" s="5"/>
      <c r="DX291" s="5"/>
      <c r="DY291" s="5"/>
      <c r="DZ291" s="5"/>
      <c r="EA291" s="5"/>
      <c r="EB291" s="5"/>
      <c r="EC291" s="5"/>
      <c r="ED291" s="5"/>
      <c r="EE291" s="5"/>
      <c r="EF291" s="5"/>
      <c r="EG291" s="5"/>
      <c r="EH291" s="5"/>
      <c r="EI291" s="5"/>
      <c r="EJ291" s="5"/>
      <c r="EK291" s="5"/>
      <c r="EL291" s="5"/>
      <c r="EM291" s="5"/>
      <c r="EN291" s="5"/>
      <c r="EO291" s="5"/>
      <c r="EP291" s="5"/>
      <c r="EQ291" s="5"/>
      <c r="ER291" s="5"/>
      <c r="ES291" s="5"/>
      <c r="ET291" s="5"/>
      <c r="EU291" s="5"/>
      <c r="EV291" s="5"/>
      <c r="EW291" s="5"/>
      <c r="EX291" s="5"/>
      <c r="EY291" s="5"/>
      <c r="EZ291" s="5"/>
      <c r="FA291" s="5"/>
      <c r="FB291" s="5"/>
      <c r="FC291" s="5"/>
      <c r="FD291" s="5"/>
      <c r="FE291" s="5"/>
      <c r="FF291" s="5"/>
      <c r="FG291" s="5"/>
      <c r="FH291" s="5"/>
      <c r="FI291" s="5"/>
      <c r="FJ291" s="5"/>
      <c r="FK291" s="5"/>
      <c r="FL291" s="5"/>
      <c r="FM291" s="5"/>
      <c r="FN291" s="5"/>
      <c r="FO291" s="5"/>
      <c r="FP291" s="5"/>
      <c r="FQ291" s="5"/>
      <c r="FR291" s="5"/>
      <c r="FS291" s="5"/>
      <c r="FT291" s="5"/>
      <c r="FU291" s="5"/>
      <c r="FV291" s="5"/>
      <c r="FW291" s="5"/>
      <c r="FX291" s="5"/>
      <c r="FY291" s="5"/>
      <c r="FZ291" s="5"/>
      <c r="GA291" s="5"/>
      <c r="GB291" s="5"/>
      <c r="GC291" s="5"/>
      <c r="GD291" s="5"/>
      <c r="GE291" s="5"/>
      <c r="GF291" s="5"/>
      <c r="GG291" s="5"/>
      <c r="GH291" s="5"/>
      <c r="GI291" s="5"/>
      <c r="GJ291" s="5"/>
      <c r="GK291" s="5"/>
      <c r="GL291" s="5"/>
      <c r="GM291" s="5"/>
      <c r="GN291" s="5"/>
      <c r="GO291" s="5"/>
      <c r="GP291" s="5"/>
      <c r="GQ291" s="5"/>
      <c r="GR291" s="5"/>
      <c r="GS291" s="5"/>
      <c r="GT291" s="5"/>
      <c r="GU291" s="5"/>
      <c r="GV291" s="5"/>
      <c r="GW291" s="5"/>
      <c r="GX291" s="5"/>
      <c r="GY291" s="5"/>
      <c r="GZ291" s="5"/>
      <c r="HA291" s="5"/>
      <c r="HB291" s="5"/>
      <c r="HC291" s="5"/>
      <c r="HD291" s="5"/>
      <c r="HE291" s="5"/>
      <c r="HF291" s="5"/>
      <c r="HG291" s="5"/>
      <c r="HH291" s="5"/>
      <c r="HI291" s="5"/>
      <c r="HJ291" s="5"/>
      <c r="HK291" s="5"/>
      <c r="HL291" s="5"/>
      <c r="HM291" s="5"/>
      <c r="HN291" s="5"/>
      <c r="HO291" s="5"/>
      <c r="HP291" s="5"/>
      <c r="HQ291" s="5"/>
      <c r="HR291" s="5"/>
      <c r="HS291" s="5"/>
      <c r="HT291" s="5"/>
      <c r="HU291" s="5"/>
      <c r="HV291" s="5"/>
      <c r="HW291" s="5"/>
      <c r="HX291" s="5"/>
      <c r="HY291" s="5"/>
      <c r="HZ291" s="5"/>
      <c r="IA291" s="5"/>
      <c r="IB291" s="5"/>
      <c r="IC291" s="5"/>
      <c r="ID291" s="5"/>
      <c r="IE291" s="5"/>
      <c r="IF291" s="5"/>
      <c r="IG291" s="5"/>
      <c r="IH291" s="5"/>
      <c r="II291" s="5"/>
      <c r="IJ291" s="5"/>
      <c r="IK291" s="5"/>
      <c r="IL291" s="5"/>
      <c r="IM291" s="5"/>
      <c r="IN291" s="5"/>
      <c r="IO291" s="5"/>
      <c r="IP291" s="5"/>
      <c r="IQ291" s="5"/>
      <c r="IR291" s="5"/>
      <c r="IS291" s="5"/>
      <c r="IT291" s="5"/>
      <c r="IU291" s="5"/>
      <c r="IV291" s="5"/>
    </row>
    <row r="292" spans="1:256" s="29" customFormat="1" ht="15" customHeight="1">
      <c r="A292" s="207"/>
      <c r="B292" s="207"/>
      <c r="E292" s="5"/>
      <c r="F292" s="5"/>
      <c r="G292" s="5" t="s">
        <v>1310</v>
      </c>
      <c r="H292" s="5"/>
      <c r="I292" s="5"/>
      <c r="J292" s="5"/>
      <c r="K292" s="5"/>
      <c r="L292" s="5"/>
      <c r="M292" s="5"/>
      <c r="N292" s="5"/>
      <c r="O292" s="5"/>
      <c r="P292" s="5"/>
      <c r="Q292" s="5"/>
      <c r="R292" s="5"/>
      <c r="S292" s="5"/>
      <c r="T292" s="5"/>
      <c r="U292" s="5"/>
      <c r="V292" s="5"/>
      <c r="W292" s="5"/>
      <c r="X292" s="5"/>
      <c r="Y292" s="5"/>
      <c r="Z292" s="5"/>
      <c r="AA292" s="5">
        <v>0</v>
      </c>
      <c r="AB292" s="5">
        <v>0</v>
      </c>
      <c r="AC292" s="5">
        <v>0</v>
      </c>
      <c r="AD292" s="5">
        <v>0</v>
      </c>
      <c r="AE292" s="5">
        <v>0</v>
      </c>
      <c r="AF292" s="5">
        <v>0</v>
      </c>
      <c r="AG292" s="5">
        <v>0</v>
      </c>
      <c r="AH292" s="5">
        <v>0</v>
      </c>
      <c r="AI292" s="5">
        <v>0</v>
      </c>
      <c r="AJ292" s="5">
        <v>0</v>
      </c>
      <c r="AK292" s="5">
        <v>0</v>
      </c>
      <c r="AL292" s="5">
        <v>0</v>
      </c>
      <c r="AM292" s="5">
        <v>0</v>
      </c>
      <c r="AN292" s="5">
        <v>0</v>
      </c>
      <c r="AO292" s="5">
        <v>0</v>
      </c>
      <c r="AP292" s="5">
        <v>0</v>
      </c>
      <c r="AQ292" s="5">
        <v>0</v>
      </c>
      <c r="AR292" s="5"/>
      <c r="AS292" s="5"/>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c r="DU292" s="5"/>
      <c r="DV292" s="5"/>
      <c r="DW292" s="5"/>
      <c r="DX292" s="5"/>
      <c r="DY292" s="5"/>
      <c r="DZ292" s="5"/>
      <c r="EA292" s="5"/>
      <c r="EB292" s="5"/>
      <c r="EC292" s="5"/>
      <c r="ED292" s="5"/>
      <c r="EE292" s="5"/>
      <c r="EF292" s="5"/>
      <c r="EG292" s="5"/>
      <c r="EH292" s="5"/>
      <c r="EI292" s="5"/>
      <c r="EJ292" s="5"/>
      <c r="EK292" s="5"/>
      <c r="EL292" s="5"/>
      <c r="EM292" s="5"/>
      <c r="EN292" s="5"/>
      <c r="EO292" s="5"/>
      <c r="EP292" s="5"/>
      <c r="EQ292" s="5"/>
      <c r="ER292" s="5"/>
      <c r="ES292" s="5"/>
      <c r="ET292" s="5"/>
      <c r="EU292" s="5"/>
      <c r="EV292" s="5"/>
      <c r="EW292" s="5"/>
      <c r="EX292" s="5"/>
      <c r="EY292" s="5"/>
      <c r="EZ292" s="5"/>
      <c r="FA292" s="5"/>
      <c r="FB292" s="5"/>
      <c r="FC292" s="5"/>
      <c r="FD292" s="5"/>
      <c r="FE292" s="5"/>
      <c r="FF292" s="5"/>
      <c r="FG292" s="5"/>
      <c r="FH292" s="5"/>
      <c r="FI292" s="5"/>
      <c r="FJ292" s="5"/>
      <c r="FK292" s="5"/>
      <c r="FL292" s="5"/>
      <c r="FM292" s="5"/>
      <c r="FN292" s="5"/>
      <c r="FO292" s="5"/>
      <c r="FP292" s="5"/>
      <c r="FQ292" s="5"/>
      <c r="FR292" s="5"/>
      <c r="FS292" s="5"/>
      <c r="FT292" s="5"/>
      <c r="FU292" s="5"/>
      <c r="FV292" s="5"/>
      <c r="FW292" s="5"/>
      <c r="FX292" s="5"/>
      <c r="FY292" s="5"/>
      <c r="FZ292" s="5"/>
      <c r="GA292" s="5"/>
      <c r="GB292" s="5"/>
      <c r="GC292" s="5"/>
      <c r="GD292" s="5"/>
      <c r="GE292" s="5"/>
      <c r="GF292" s="5"/>
      <c r="GG292" s="5"/>
      <c r="GH292" s="5"/>
      <c r="GI292" s="5"/>
      <c r="GJ292" s="5"/>
      <c r="GK292" s="5"/>
      <c r="GL292" s="5"/>
      <c r="GM292" s="5"/>
      <c r="GN292" s="5"/>
      <c r="GO292" s="5"/>
      <c r="GP292" s="5"/>
      <c r="GQ292" s="5"/>
      <c r="GR292" s="5"/>
      <c r="GS292" s="5"/>
      <c r="GT292" s="5"/>
      <c r="GU292" s="5"/>
      <c r="GV292" s="5"/>
      <c r="GW292" s="5"/>
      <c r="GX292" s="5"/>
      <c r="GY292" s="5"/>
      <c r="GZ292" s="5"/>
      <c r="HA292" s="5"/>
      <c r="HB292" s="5"/>
      <c r="HC292" s="5"/>
      <c r="HD292" s="5"/>
      <c r="HE292" s="5"/>
      <c r="HF292" s="5"/>
      <c r="HG292" s="5"/>
      <c r="HH292" s="5"/>
      <c r="HI292" s="5"/>
      <c r="HJ292" s="5"/>
      <c r="HK292" s="5"/>
      <c r="HL292" s="5"/>
      <c r="HM292" s="5"/>
      <c r="HN292" s="5"/>
      <c r="HO292" s="5"/>
      <c r="HP292" s="5"/>
      <c r="HQ292" s="5"/>
      <c r="HR292" s="5"/>
      <c r="HS292" s="5"/>
      <c r="HT292" s="5"/>
      <c r="HU292" s="5"/>
      <c r="HV292" s="5"/>
      <c r="HW292" s="5"/>
      <c r="HX292" s="5"/>
      <c r="HY292" s="5"/>
      <c r="HZ292" s="5"/>
      <c r="IA292" s="5"/>
      <c r="IB292" s="5"/>
      <c r="IC292" s="5"/>
      <c r="ID292" s="5"/>
      <c r="IE292" s="5"/>
      <c r="IF292" s="5"/>
      <c r="IG292" s="5"/>
      <c r="IH292" s="5"/>
      <c r="II292" s="5"/>
      <c r="IJ292" s="5"/>
      <c r="IK292" s="5"/>
      <c r="IL292" s="5"/>
      <c r="IM292" s="5"/>
      <c r="IN292" s="5"/>
      <c r="IO292" s="5"/>
      <c r="IP292" s="5"/>
      <c r="IQ292" s="5"/>
      <c r="IR292" s="5"/>
      <c r="IS292" s="5"/>
      <c r="IT292" s="5"/>
      <c r="IU292" s="5"/>
      <c r="IV292" s="5"/>
    </row>
    <row r="293" spans="1:256" s="29" customFormat="1" ht="15" customHeight="1">
      <c r="A293" s="207"/>
      <c r="B293" s="207"/>
      <c r="E293" s="5"/>
      <c r="F293" s="5"/>
      <c r="G293" s="5" t="s">
        <v>1232</v>
      </c>
      <c r="H293" s="5"/>
      <c r="I293" s="5"/>
      <c r="J293" s="5"/>
      <c r="K293" s="5"/>
      <c r="L293" s="5"/>
      <c r="M293" s="5"/>
      <c r="N293" s="5"/>
      <c r="O293" s="5"/>
      <c r="P293" s="5"/>
      <c r="Q293" s="5"/>
      <c r="R293" s="5"/>
      <c r="S293" s="5"/>
      <c r="T293" s="5"/>
      <c r="U293" s="5"/>
      <c r="V293" s="5"/>
      <c r="W293" s="5"/>
      <c r="X293" s="5"/>
      <c r="Y293" s="5"/>
      <c r="Z293" s="5"/>
      <c r="AA293" s="5">
        <v>367814.44403478503</v>
      </c>
      <c r="AB293" s="5">
        <v>807333.26882998645</v>
      </c>
      <c r="AC293" s="5">
        <v>1498939.4299852848</v>
      </c>
      <c r="AD293" s="5">
        <v>2018880.8618232012</v>
      </c>
      <c r="AE293" s="5">
        <v>2163177.048812449</v>
      </c>
      <c r="AF293" s="5">
        <v>2493539.371656239</v>
      </c>
      <c r="AG293" s="5">
        <v>3061863.8274296671</v>
      </c>
      <c r="AH293" s="5">
        <v>3694741.8405403793</v>
      </c>
      <c r="AI293" s="5">
        <v>4345340.4380182028</v>
      </c>
      <c r="AJ293" s="5">
        <v>4975686.9390764832</v>
      </c>
      <c r="AK293" s="5">
        <v>5536416.8586925864</v>
      </c>
      <c r="AL293" s="5">
        <v>6059174.0975220501</v>
      </c>
      <c r="AM293" s="5">
        <v>6565476.5080106258</v>
      </c>
      <c r="AN293" s="5">
        <v>7000896.581030786</v>
      </c>
      <c r="AO293" s="5">
        <v>7228732.6657506824</v>
      </c>
      <c r="AP293" s="5">
        <v>7236327.2019079924</v>
      </c>
      <c r="AQ293" s="5">
        <v>7202151.7892000079</v>
      </c>
      <c r="AR293" s="5"/>
      <c r="AS293" s="5"/>
      <c r="AT293" s="5"/>
      <c r="AU293" s="5"/>
      <c r="AV293" s="5"/>
      <c r="AW293" s="5"/>
      <c r="AX293" s="5"/>
      <c r="AY293" s="5"/>
      <c r="AZ293" s="5"/>
      <c r="BA293" s="5"/>
      <c r="BB293" s="5"/>
      <c r="BC293" s="5"/>
      <c r="BD293" s="5"/>
      <c r="BE293" s="5"/>
      <c r="BF293" s="5"/>
      <c r="BG293" s="5"/>
      <c r="BH293" s="5"/>
      <c r="BI293" s="5"/>
      <c r="BJ293" s="5"/>
      <c r="BK293" s="5"/>
      <c r="BL293" s="5"/>
      <c r="BM293" s="5"/>
      <c r="BN293" s="5"/>
      <c r="BO293" s="5"/>
      <c r="BP293" s="5"/>
      <c r="BQ293" s="5"/>
      <c r="BR293" s="5"/>
      <c r="BS293" s="5"/>
      <c r="BT293" s="5"/>
      <c r="BU293" s="5"/>
      <c r="BV293" s="5"/>
      <c r="BW293" s="5"/>
      <c r="BX293" s="5"/>
      <c r="BY293" s="5"/>
      <c r="BZ293" s="5"/>
      <c r="CA293" s="5"/>
      <c r="CB293" s="5"/>
      <c r="CC293" s="5"/>
      <c r="CD293" s="5"/>
      <c r="CE293" s="5"/>
      <c r="CF293" s="5"/>
      <c r="CG293" s="5"/>
      <c r="CH293" s="5"/>
      <c r="CI293" s="5"/>
      <c r="CJ293" s="5"/>
      <c r="CK293" s="5"/>
      <c r="CL293" s="5"/>
      <c r="CM293" s="5"/>
      <c r="CN293" s="5"/>
      <c r="CO293" s="5"/>
      <c r="CP293" s="5"/>
      <c r="CQ293" s="5"/>
      <c r="CR293" s="5"/>
      <c r="CS293" s="5"/>
      <c r="CT293" s="5"/>
      <c r="CU293" s="5"/>
      <c r="CV293" s="5"/>
      <c r="CW293" s="5"/>
      <c r="CX293" s="5"/>
      <c r="CY293" s="5"/>
      <c r="CZ293" s="5"/>
      <c r="DA293" s="5"/>
      <c r="DB293" s="5"/>
      <c r="DC293" s="5"/>
      <c r="DD293" s="5"/>
      <c r="DE293" s="5"/>
      <c r="DF293" s="5"/>
      <c r="DG293" s="5"/>
      <c r="DH293" s="5"/>
      <c r="DI293" s="5"/>
      <c r="DJ293" s="5"/>
      <c r="DK293" s="5"/>
      <c r="DL293" s="5"/>
      <c r="DM293" s="5"/>
      <c r="DN293" s="5"/>
      <c r="DO293" s="5"/>
      <c r="DP293" s="5"/>
      <c r="DQ293" s="5"/>
      <c r="DR293" s="5"/>
      <c r="DS293" s="5"/>
      <c r="DT293" s="5"/>
      <c r="DU293" s="5"/>
      <c r="DV293" s="5"/>
      <c r="DW293" s="5"/>
      <c r="DX293" s="5"/>
      <c r="DY293" s="5"/>
      <c r="DZ293" s="5"/>
      <c r="EA293" s="5"/>
      <c r="EB293" s="5"/>
      <c r="EC293" s="5"/>
      <c r="ED293" s="5"/>
      <c r="EE293" s="5"/>
      <c r="EF293" s="5"/>
      <c r="EG293" s="5"/>
      <c r="EH293" s="5"/>
      <c r="EI293" s="5"/>
      <c r="EJ293" s="5"/>
      <c r="EK293" s="5"/>
      <c r="EL293" s="5"/>
      <c r="EM293" s="5"/>
      <c r="EN293" s="5"/>
      <c r="EO293" s="5"/>
      <c r="EP293" s="5"/>
      <c r="EQ293" s="5"/>
      <c r="ER293" s="5"/>
      <c r="ES293" s="5"/>
      <c r="ET293" s="5"/>
      <c r="EU293" s="5"/>
      <c r="EV293" s="5"/>
      <c r="EW293" s="5"/>
      <c r="EX293" s="5"/>
      <c r="EY293" s="5"/>
      <c r="EZ293" s="5"/>
      <c r="FA293" s="5"/>
      <c r="FB293" s="5"/>
      <c r="FC293" s="5"/>
      <c r="FD293" s="5"/>
      <c r="FE293" s="5"/>
      <c r="FF293" s="5"/>
      <c r="FG293" s="5"/>
      <c r="FH293" s="5"/>
      <c r="FI293" s="5"/>
      <c r="FJ293" s="5"/>
      <c r="FK293" s="5"/>
      <c r="FL293" s="5"/>
      <c r="FM293" s="5"/>
      <c r="FN293" s="5"/>
      <c r="FO293" s="5"/>
      <c r="FP293" s="5"/>
      <c r="FQ293" s="5"/>
      <c r="FR293" s="5"/>
      <c r="FS293" s="5"/>
      <c r="FT293" s="5"/>
      <c r="FU293" s="5"/>
      <c r="FV293" s="5"/>
      <c r="FW293" s="5"/>
      <c r="FX293" s="5"/>
      <c r="FY293" s="5"/>
      <c r="FZ293" s="5"/>
      <c r="GA293" s="5"/>
      <c r="GB293" s="5"/>
      <c r="GC293" s="5"/>
      <c r="GD293" s="5"/>
      <c r="GE293" s="5"/>
      <c r="GF293" s="5"/>
      <c r="GG293" s="5"/>
      <c r="GH293" s="5"/>
      <c r="GI293" s="5"/>
      <c r="GJ293" s="5"/>
      <c r="GK293" s="5"/>
      <c r="GL293" s="5"/>
      <c r="GM293" s="5"/>
      <c r="GN293" s="5"/>
      <c r="GO293" s="5"/>
      <c r="GP293" s="5"/>
      <c r="GQ293" s="5"/>
      <c r="GR293" s="5"/>
      <c r="GS293" s="5"/>
      <c r="GT293" s="5"/>
      <c r="GU293" s="5"/>
      <c r="GV293" s="5"/>
      <c r="GW293" s="5"/>
      <c r="GX293" s="5"/>
      <c r="GY293" s="5"/>
      <c r="GZ293" s="5"/>
      <c r="HA293" s="5"/>
      <c r="HB293" s="5"/>
      <c r="HC293" s="5"/>
      <c r="HD293" s="5"/>
      <c r="HE293" s="5"/>
      <c r="HF293" s="5"/>
      <c r="HG293" s="5"/>
      <c r="HH293" s="5"/>
      <c r="HI293" s="5"/>
      <c r="HJ293" s="5"/>
      <c r="HK293" s="5"/>
      <c r="HL293" s="5"/>
      <c r="HM293" s="5"/>
      <c r="HN293" s="5"/>
      <c r="HO293" s="5"/>
      <c r="HP293" s="5"/>
      <c r="HQ293" s="5"/>
      <c r="HR293" s="5"/>
      <c r="HS293" s="5"/>
      <c r="HT293" s="5"/>
      <c r="HU293" s="5"/>
      <c r="HV293" s="5"/>
      <c r="HW293" s="5"/>
      <c r="HX293" s="5"/>
      <c r="HY293" s="5"/>
      <c r="HZ293" s="5"/>
      <c r="IA293" s="5"/>
      <c r="IB293" s="5"/>
      <c r="IC293" s="5"/>
      <c r="ID293" s="5"/>
      <c r="IE293" s="5"/>
      <c r="IF293" s="5"/>
      <c r="IG293" s="5"/>
      <c r="IH293" s="5"/>
      <c r="II293" s="5"/>
      <c r="IJ293" s="5"/>
      <c r="IK293" s="5"/>
      <c r="IL293" s="5"/>
      <c r="IM293" s="5"/>
      <c r="IN293" s="5"/>
      <c r="IO293" s="5"/>
      <c r="IP293" s="5"/>
      <c r="IQ293" s="5"/>
      <c r="IR293" s="5"/>
      <c r="IS293" s="5"/>
      <c r="IT293" s="5"/>
      <c r="IU293" s="5"/>
      <c r="IV293" s="5"/>
    </row>
    <row r="294" spans="1:256" s="29" customFormat="1" ht="15" customHeight="1">
      <c r="A294" s="207"/>
      <c r="B294" s="207"/>
      <c r="G294" s="29" t="s">
        <v>37</v>
      </c>
      <c r="O294" s="5"/>
      <c r="AA294" s="29">
        <v>41065118.054034792</v>
      </c>
      <c r="AB294" s="29">
        <v>67844976.826129943</v>
      </c>
      <c r="AC294" s="29">
        <v>70398618.965299457</v>
      </c>
      <c r="AD294" s="29">
        <v>73038301.464678288</v>
      </c>
      <c r="AE294" s="29">
        <v>79748801.115933537</v>
      </c>
      <c r="AF294" s="29">
        <v>86715965.527261302</v>
      </c>
      <c r="AG294" s="29">
        <v>89523725.322900221</v>
      </c>
      <c r="AH294" s="29">
        <v>98392443.151412651</v>
      </c>
      <c r="AI294" s="29">
        <v>101229827.17668654</v>
      </c>
      <c r="AJ294" s="29">
        <v>110276461.50206017</v>
      </c>
      <c r="AK294" s="29">
        <v>113275756.12778856</v>
      </c>
      <c r="AL294" s="29">
        <v>116298242.95464796</v>
      </c>
      <c r="AM294" s="29">
        <v>119361862.18403766</v>
      </c>
      <c r="AN294" s="29">
        <v>122418893.85941269</v>
      </c>
      <c r="AO294" s="29">
        <v>125329129.96227497</v>
      </c>
      <c r="AP294" s="29">
        <v>127931693.54242809</v>
      </c>
      <c r="AQ294" s="29">
        <v>130714374.70775293</v>
      </c>
    </row>
    <row r="295" spans="1:256" ht="15" customHeight="1">
      <c r="E295" s="29"/>
      <c r="F295" s="5" t="s">
        <v>1222</v>
      </c>
      <c r="G295" s="29"/>
      <c r="H295" s="29"/>
      <c r="I295" s="29"/>
      <c r="J295" s="29"/>
      <c r="K295" s="29"/>
      <c r="L295" s="29"/>
      <c r="M295" s="29"/>
      <c r="N295" s="29"/>
      <c r="P295" s="29"/>
      <c r="Q295" s="29"/>
      <c r="R295" s="29"/>
      <c r="S295" s="29"/>
      <c r="T295" s="29"/>
      <c r="U295" s="29"/>
      <c r="V295" s="29"/>
      <c r="W295" s="29"/>
      <c r="X295" s="29"/>
      <c r="Y295" s="29"/>
      <c r="Z295" s="29"/>
      <c r="AA295" s="29"/>
      <c r="AB295" s="29"/>
      <c r="AC295" s="29"/>
      <c r="AD295" s="29"/>
      <c r="AE295" s="29"/>
      <c r="AF295" s="29"/>
      <c r="AG295" s="29"/>
      <c r="AH295" s="29"/>
      <c r="AI295" s="29"/>
      <c r="AJ295" s="29"/>
      <c r="AK295" s="29"/>
      <c r="AL295" s="29"/>
      <c r="AM295" s="29"/>
      <c r="AN295" s="29"/>
      <c r="AO295" s="29"/>
      <c r="AP295" s="29"/>
      <c r="AQ295" s="29"/>
      <c r="AR295" s="29"/>
      <c r="AS295" s="29"/>
      <c r="AT295" s="29"/>
      <c r="AU295" s="29"/>
      <c r="AV295" s="29"/>
      <c r="AW295" s="29"/>
      <c r="AX295" s="29"/>
      <c r="AY295" s="29"/>
      <c r="AZ295" s="29"/>
      <c r="BA295" s="29"/>
      <c r="BB295" s="29"/>
      <c r="BC295" s="29"/>
      <c r="BD295" s="29"/>
      <c r="BE295" s="29"/>
      <c r="BF295" s="29"/>
      <c r="BG295" s="29"/>
      <c r="BH295" s="29"/>
      <c r="BI295" s="29"/>
      <c r="BJ295" s="29"/>
      <c r="BK295" s="29"/>
      <c r="BL295" s="29"/>
      <c r="BM295" s="29"/>
      <c r="BN295" s="29"/>
      <c r="BO295" s="29"/>
      <c r="BP295" s="29"/>
      <c r="BQ295" s="29"/>
      <c r="BR295" s="29"/>
      <c r="BS295" s="29"/>
      <c r="BT295" s="29"/>
      <c r="BU295" s="29"/>
      <c r="BV295" s="29"/>
      <c r="BW295" s="29"/>
      <c r="BX295" s="29"/>
      <c r="BY295" s="29"/>
      <c r="BZ295" s="29"/>
      <c r="CA295" s="29"/>
      <c r="CB295" s="29"/>
      <c r="CC295" s="29"/>
      <c r="CD295" s="29"/>
      <c r="CE295" s="29"/>
      <c r="CF295" s="29"/>
      <c r="CG295" s="29"/>
      <c r="CH295" s="29"/>
      <c r="CI295" s="29"/>
      <c r="CJ295" s="29"/>
      <c r="CK295" s="29"/>
      <c r="CL295" s="29"/>
      <c r="CM295" s="29"/>
      <c r="CN295" s="29"/>
      <c r="CO295" s="29"/>
      <c r="CP295" s="29"/>
      <c r="CQ295" s="29"/>
      <c r="CR295" s="29"/>
      <c r="CS295" s="29"/>
      <c r="CT295" s="29"/>
      <c r="CU295" s="29"/>
      <c r="CV295" s="29"/>
      <c r="CW295" s="29"/>
      <c r="CX295" s="29"/>
      <c r="CY295" s="29"/>
      <c r="CZ295" s="29"/>
      <c r="DA295" s="29"/>
      <c r="DB295" s="29"/>
      <c r="DC295" s="29"/>
      <c r="DD295" s="29"/>
      <c r="DE295" s="29"/>
      <c r="DF295" s="29"/>
      <c r="DG295" s="29"/>
      <c r="DH295" s="29"/>
      <c r="DI295" s="29"/>
      <c r="DJ295" s="29"/>
      <c r="DK295" s="29"/>
      <c r="DL295" s="29"/>
      <c r="DM295" s="29"/>
      <c r="DN295" s="29"/>
      <c r="DO295" s="29"/>
      <c r="DP295" s="29"/>
      <c r="DQ295" s="29"/>
      <c r="DR295" s="29"/>
      <c r="DS295" s="29"/>
      <c r="DT295" s="29"/>
      <c r="DU295" s="29"/>
      <c r="DV295" s="29"/>
      <c r="DW295" s="29"/>
      <c r="DX295" s="29"/>
      <c r="DY295" s="29"/>
      <c r="DZ295" s="29"/>
      <c r="EA295" s="29"/>
      <c r="EB295" s="29"/>
      <c r="EC295" s="29"/>
      <c r="ED295" s="29"/>
      <c r="EE295" s="29"/>
      <c r="EF295" s="29"/>
      <c r="EG295" s="29"/>
      <c r="EH295" s="29"/>
      <c r="EI295" s="29"/>
      <c r="EJ295" s="29"/>
      <c r="EK295" s="29"/>
      <c r="EL295" s="29"/>
      <c r="EM295" s="29"/>
      <c r="EN295" s="29"/>
      <c r="EO295" s="29"/>
      <c r="EP295" s="29"/>
      <c r="EQ295" s="29"/>
      <c r="ER295" s="29"/>
      <c r="ES295" s="29"/>
      <c r="ET295" s="29"/>
      <c r="EU295" s="29"/>
      <c r="EV295" s="29"/>
      <c r="EW295" s="29"/>
      <c r="EX295" s="29"/>
      <c r="EY295" s="29"/>
      <c r="EZ295" s="29"/>
      <c r="FA295" s="29"/>
      <c r="FB295" s="29"/>
      <c r="FC295" s="29"/>
      <c r="FD295" s="29"/>
      <c r="FE295" s="29"/>
      <c r="FF295" s="29"/>
      <c r="FG295" s="29"/>
      <c r="FH295" s="29"/>
      <c r="FI295" s="29"/>
      <c r="FJ295" s="29"/>
      <c r="FK295" s="29"/>
      <c r="FL295" s="29"/>
      <c r="FM295" s="29"/>
      <c r="FN295" s="29"/>
      <c r="FO295" s="29"/>
      <c r="FP295" s="29"/>
      <c r="FQ295" s="29"/>
      <c r="FR295" s="29"/>
      <c r="FS295" s="29"/>
      <c r="FT295" s="29"/>
      <c r="FU295" s="29"/>
      <c r="FV295" s="29"/>
      <c r="FW295" s="29"/>
      <c r="FX295" s="29"/>
      <c r="FY295" s="29"/>
      <c r="FZ295" s="29"/>
      <c r="GA295" s="29"/>
      <c r="GB295" s="29"/>
      <c r="GC295" s="29"/>
      <c r="GD295" s="29"/>
      <c r="GE295" s="29"/>
      <c r="GF295" s="29"/>
      <c r="GG295" s="29"/>
      <c r="GH295" s="29"/>
      <c r="GI295" s="29"/>
      <c r="GJ295" s="29"/>
      <c r="GK295" s="29"/>
      <c r="GL295" s="29"/>
      <c r="GM295" s="29"/>
      <c r="GN295" s="29"/>
      <c r="GO295" s="29"/>
      <c r="GP295" s="29"/>
      <c r="GQ295" s="29"/>
      <c r="GR295" s="29"/>
      <c r="GS295" s="29"/>
      <c r="GT295" s="29"/>
      <c r="GU295" s="29"/>
      <c r="GV295" s="29"/>
      <c r="GW295" s="29"/>
      <c r="GX295" s="29"/>
      <c r="GY295" s="29"/>
      <c r="GZ295" s="29"/>
      <c r="HA295" s="29"/>
      <c r="HB295" s="29"/>
      <c r="HC295" s="29"/>
      <c r="HD295" s="29"/>
      <c r="HE295" s="29"/>
      <c r="HF295" s="29"/>
      <c r="HG295" s="29"/>
      <c r="HH295" s="29"/>
      <c r="HI295" s="29"/>
      <c r="HJ295" s="29"/>
      <c r="HK295" s="29"/>
      <c r="HL295" s="29"/>
      <c r="HM295" s="29"/>
      <c r="HN295" s="29"/>
      <c r="HO295" s="29"/>
      <c r="HP295" s="29"/>
      <c r="HQ295" s="29"/>
      <c r="HR295" s="29"/>
      <c r="HS295" s="29"/>
      <c r="HT295" s="29"/>
      <c r="HU295" s="29"/>
      <c r="HV295" s="29"/>
      <c r="HW295" s="29"/>
      <c r="HX295" s="29"/>
      <c r="HY295" s="29"/>
      <c r="HZ295" s="29"/>
      <c r="IA295" s="29"/>
      <c r="IB295" s="29"/>
      <c r="IC295" s="29"/>
      <c r="ID295" s="29"/>
      <c r="IE295" s="29"/>
      <c r="IF295" s="29"/>
      <c r="IG295" s="29"/>
      <c r="IH295" s="29"/>
      <c r="II295" s="29"/>
      <c r="IJ295" s="29"/>
      <c r="IK295" s="29"/>
      <c r="IL295" s="29"/>
      <c r="IM295" s="29"/>
      <c r="IN295" s="29"/>
      <c r="IO295" s="29"/>
      <c r="IP295" s="29"/>
      <c r="IQ295" s="29"/>
      <c r="IR295" s="29"/>
      <c r="IS295" s="29"/>
      <c r="IT295" s="29"/>
      <c r="IU295" s="29"/>
      <c r="IV295" s="29"/>
    </row>
    <row r="296" spans="1:256" ht="15" customHeight="1">
      <c r="E296" s="29"/>
      <c r="G296" s="5" t="s">
        <v>1267</v>
      </c>
      <c r="N296" s="29"/>
      <c r="AA296" s="5">
        <v>108658531.3707837</v>
      </c>
      <c r="AB296" s="5">
        <v>69869687.305264026</v>
      </c>
      <c r="AC296" s="5">
        <v>76910640.029882967</v>
      </c>
      <c r="AD296" s="5">
        <v>85903848.562328964</v>
      </c>
      <c r="AE296" s="5">
        <v>88589206.591617286</v>
      </c>
      <c r="AF296" s="5">
        <v>106491584.74722973</v>
      </c>
      <c r="AG296" s="5">
        <v>149917597.21748531</v>
      </c>
      <c r="AH296" s="5">
        <v>192007232.29777697</v>
      </c>
      <c r="AI296" s="5">
        <v>241323245.07593954</v>
      </c>
      <c r="AJ296" s="5">
        <v>278790681.52354562</v>
      </c>
      <c r="AK296" s="5">
        <v>317458876.57830417</v>
      </c>
      <c r="AL296" s="5">
        <v>357750256.58145046</v>
      </c>
      <c r="AM296" s="5">
        <v>387489595.87604249</v>
      </c>
      <c r="AN296" s="5">
        <v>411627234.81729347</v>
      </c>
      <c r="AO296" s="5">
        <v>425884765.50700778</v>
      </c>
      <c r="AP296" s="5">
        <v>421634610.17650992</v>
      </c>
      <c r="AQ296" s="5">
        <v>413306841.10326123</v>
      </c>
      <c r="AR296" s="29"/>
      <c r="AS296" s="29"/>
      <c r="AT296" s="29"/>
      <c r="AU296" s="29"/>
      <c r="AV296" s="29"/>
      <c r="AW296" s="29"/>
      <c r="AX296" s="29"/>
      <c r="AY296" s="29"/>
      <c r="AZ296" s="29"/>
      <c r="BA296" s="29"/>
      <c r="BB296" s="29"/>
      <c r="BC296" s="29"/>
      <c r="BD296" s="29"/>
      <c r="BE296" s="29"/>
      <c r="BF296" s="29"/>
      <c r="BG296" s="29"/>
      <c r="BH296" s="29"/>
      <c r="BI296" s="29"/>
      <c r="BJ296" s="29"/>
      <c r="BK296" s="29"/>
      <c r="BL296" s="29"/>
      <c r="BM296" s="29"/>
      <c r="BN296" s="29"/>
      <c r="BO296" s="29"/>
      <c r="BP296" s="29"/>
      <c r="BQ296" s="29"/>
      <c r="BR296" s="29"/>
      <c r="BS296" s="29"/>
      <c r="BT296" s="29"/>
      <c r="BU296" s="29"/>
      <c r="BV296" s="29"/>
      <c r="BW296" s="29"/>
      <c r="BX296" s="29"/>
      <c r="BY296" s="29"/>
      <c r="BZ296" s="29"/>
      <c r="CA296" s="29"/>
      <c r="CB296" s="29"/>
      <c r="CC296" s="29"/>
      <c r="CD296" s="29"/>
      <c r="CE296" s="29"/>
      <c r="CF296" s="29"/>
      <c r="CG296" s="29"/>
      <c r="CH296" s="29"/>
      <c r="CI296" s="29"/>
      <c r="CJ296" s="29"/>
      <c r="CK296" s="29"/>
      <c r="CL296" s="29"/>
      <c r="CM296" s="29"/>
      <c r="CN296" s="29"/>
      <c r="CO296" s="29"/>
      <c r="CP296" s="29"/>
      <c r="CQ296" s="29"/>
      <c r="CR296" s="29"/>
      <c r="CS296" s="29"/>
      <c r="CT296" s="29"/>
      <c r="CU296" s="29"/>
      <c r="CV296" s="29"/>
      <c r="CW296" s="29"/>
      <c r="CX296" s="29"/>
      <c r="CY296" s="29"/>
      <c r="CZ296" s="29"/>
      <c r="DA296" s="29"/>
      <c r="DB296" s="29"/>
      <c r="DC296" s="29"/>
      <c r="DD296" s="29"/>
      <c r="DE296" s="29"/>
      <c r="DF296" s="29"/>
      <c r="DG296" s="29"/>
      <c r="DH296" s="29"/>
      <c r="DI296" s="29"/>
      <c r="DJ296" s="29"/>
      <c r="DK296" s="29"/>
      <c r="DL296" s="29"/>
      <c r="DM296" s="29"/>
      <c r="DN296" s="29"/>
      <c r="DO296" s="29"/>
      <c r="DP296" s="29"/>
      <c r="DQ296" s="29"/>
      <c r="DR296" s="29"/>
      <c r="DS296" s="29"/>
      <c r="DT296" s="29"/>
      <c r="DU296" s="29"/>
      <c r="DV296" s="29"/>
      <c r="DW296" s="29"/>
      <c r="DX296" s="29"/>
      <c r="DY296" s="29"/>
      <c r="DZ296" s="29"/>
      <c r="EA296" s="29"/>
      <c r="EB296" s="29"/>
      <c r="EC296" s="29"/>
      <c r="ED296" s="29"/>
      <c r="EE296" s="29"/>
      <c r="EF296" s="29"/>
      <c r="EG296" s="29"/>
      <c r="EH296" s="29"/>
      <c r="EI296" s="29"/>
      <c r="EJ296" s="29"/>
      <c r="EK296" s="29"/>
      <c r="EL296" s="29"/>
      <c r="EM296" s="29"/>
      <c r="EN296" s="29"/>
      <c r="EO296" s="29"/>
      <c r="EP296" s="29"/>
      <c r="EQ296" s="29"/>
      <c r="ER296" s="29"/>
      <c r="ES296" s="29"/>
      <c r="ET296" s="29"/>
      <c r="EU296" s="29"/>
      <c r="EV296" s="29"/>
      <c r="EW296" s="29"/>
      <c r="EX296" s="29"/>
      <c r="EY296" s="29"/>
      <c r="EZ296" s="29"/>
      <c r="FA296" s="29"/>
      <c r="FB296" s="29"/>
      <c r="FC296" s="29"/>
      <c r="FD296" s="29"/>
      <c r="FE296" s="29"/>
      <c r="FF296" s="29"/>
      <c r="FG296" s="29"/>
      <c r="FH296" s="29"/>
      <c r="FI296" s="29"/>
      <c r="FJ296" s="29"/>
      <c r="FK296" s="29"/>
      <c r="FL296" s="29"/>
      <c r="FM296" s="29"/>
      <c r="FN296" s="29"/>
      <c r="FO296" s="29"/>
      <c r="FP296" s="29"/>
      <c r="FQ296" s="29"/>
      <c r="FR296" s="29"/>
      <c r="FS296" s="29"/>
      <c r="FT296" s="29"/>
      <c r="FU296" s="29"/>
      <c r="FV296" s="29"/>
      <c r="FW296" s="29"/>
      <c r="FX296" s="29"/>
      <c r="FY296" s="29"/>
      <c r="FZ296" s="29"/>
      <c r="GA296" s="29"/>
      <c r="GB296" s="29"/>
      <c r="GC296" s="29"/>
      <c r="GD296" s="29"/>
      <c r="GE296" s="29"/>
      <c r="GF296" s="29"/>
      <c r="GG296" s="29"/>
      <c r="GH296" s="29"/>
      <c r="GI296" s="29"/>
      <c r="GJ296" s="29"/>
      <c r="GK296" s="29"/>
      <c r="GL296" s="29"/>
      <c r="GM296" s="29"/>
      <c r="GN296" s="29"/>
      <c r="GO296" s="29"/>
      <c r="GP296" s="29"/>
      <c r="GQ296" s="29"/>
      <c r="GR296" s="29"/>
      <c r="GS296" s="29"/>
      <c r="GT296" s="29"/>
      <c r="GU296" s="29"/>
      <c r="GV296" s="29"/>
      <c r="GW296" s="29"/>
      <c r="GX296" s="29"/>
      <c r="GY296" s="29"/>
      <c r="GZ296" s="29"/>
      <c r="HA296" s="29"/>
      <c r="HB296" s="29"/>
      <c r="HC296" s="29"/>
      <c r="HD296" s="29"/>
      <c r="HE296" s="29"/>
      <c r="HF296" s="29"/>
      <c r="HG296" s="29"/>
      <c r="HH296" s="29"/>
      <c r="HI296" s="29"/>
      <c r="HJ296" s="29"/>
      <c r="HK296" s="29"/>
      <c r="HL296" s="29"/>
      <c r="HM296" s="29"/>
      <c r="HN296" s="29"/>
      <c r="HO296" s="29"/>
      <c r="HP296" s="29"/>
      <c r="HQ296" s="29"/>
      <c r="HR296" s="29"/>
      <c r="HS296" s="29"/>
      <c r="HT296" s="29"/>
      <c r="HU296" s="29"/>
      <c r="HV296" s="29"/>
      <c r="HW296" s="29"/>
      <c r="HX296" s="29"/>
      <c r="HY296" s="29"/>
      <c r="HZ296" s="29"/>
      <c r="IA296" s="29"/>
      <c r="IB296" s="29"/>
      <c r="IC296" s="29"/>
      <c r="ID296" s="29"/>
      <c r="IE296" s="29"/>
      <c r="IF296" s="29"/>
      <c r="IG296" s="29"/>
      <c r="IH296" s="29"/>
      <c r="II296" s="29"/>
      <c r="IJ296" s="29"/>
      <c r="IK296" s="29"/>
      <c r="IL296" s="29"/>
      <c r="IM296" s="29"/>
      <c r="IN296" s="29"/>
      <c r="IO296" s="29"/>
      <c r="IP296" s="29"/>
      <c r="IQ296" s="29"/>
      <c r="IR296" s="29"/>
      <c r="IS296" s="29"/>
      <c r="IT296" s="29"/>
      <c r="IU296" s="29"/>
      <c r="IV296" s="29"/>
    </row>
    <row r="297" spans="1:256" ht="15" customHeight="1">
      <c r="E297" s="29"/>
      <c r="G297" s="29" t="s">
        <v>37</v>
      </c>
      <c r="H297" s="29"/>
      <c r="I297" s="29"/>
      <c r="J297" s="29"/>
      <c r="K297" s="29"/>
      <c r="L297" s="29"/>
      <c r="M297" s="29"/>
      <c r="N297" s="29"/>
      <c r="P297" s="29"/>
      <c r="Q297" s="29"/>
      <c r="R297" s="29"/>
      <c r="S297" s="29"/>
      <c r="T297" s="29"/>
      <c r="U297" s="29"/>
      <c r="V297" s="29"/>
      <c r="W297" s="29"/>
      <c r="X297" s="29"/>
      <c r="Y297" s="29"/>
      <c r="Z297" s="29"/>
      <c r="AA297" s="29">
        <v>108658531.3707837</v>
      </c>
      <c r="AB297" s="29">
        <v>69869687.305264026</v>
      </c>
      <c r="AC297" s="29">
        <v>76910640.029882967</v>
      </c>
      <c r="AD297" s="29">
        <v>85903848.562328964</v>
      </c>
      <c r="AE297" s="29">
        <v>88589206.591617286</v>
      </c>
      <c r="AF297" s="29">
        <v>106491584.74722973</v>
      </c>
      <c r="AG297" s="29">
        <v>149917597.21748531</v>
      </c>
      <c r="AH297" s="29">
        <v>192007232.29777697</v>
      </c>
      <c r="AI297" s="29">
        <v>241323245.07593954</v>
      </c>
      <c r="AJ297" s="29">
        <v>278790681.52354562</v>
      </c>
      <c r="AK297" s="29">
        <v>317458876.57830417</v>
      </c>
      <c r="AL297" s="29">
        <v>357750256.58145046</v>
      </c>
      <c r="AM297" s="29">
        <v>387489595.87604249</v>
      </c>
      <c r="AN297" s="29">
        <v>411627234.81729347</v>
      </c>
      <c r="AO297" s="29">
        <v>425884765.50700778</v>
      </c>
      <c r="AP297" s="29">
        <v>421634610.17650992</v>
      </c>
      <c r="AQ297" s="29">
        <v>413306841.10326123</v>
      </c>
      <c r="AR297" s="29"/>
      <c r="AS297" s="29"/>
      <c r="AT297" s="29"/>
      <c r="AU297" s="29"/>
      <c r="AV297" s="29"/>
      <c r="AW297" s="29"/>
      <c r="AX297" s="29"/>
      <c r="AY297" s="29"/>
      <c r="AZ297" s="29"/>
      <c r="BA297" s="29"/>
      <c r="BB297" s="29"/>
      <c r="BC297" s="29"/>
      <c r="BD297" s="29"/>
      <c r="BE297" s="29"/>
      <c r="BF297" s="29"/>
      <c r="BG297" s="29"/>
      <c r="BH297" s="29"/>
      <c r="BI297" s="29"/>
      <c r="BJ297" s="29"/>
      <c r="BK297" s="29"/>
      <c r="BL297" s="29"/>
      <c r="BM297" s="29"/>
      <c r="BN297" s="29"/>
      <c r="BO297" s="29"/>
      <c r="BP297" s="29"/>
      <c r="BQ297" s="29"/>
      <c r="BR297" s="29"/>
      <c r="BS297" s="29"/>
      <c r="BT297" s="29"/>
      <c r="BU297" s="29"/>
      <c r="BV297" s="29"/>
      <c r="BW297" s="29"/>
      <c r="BX297" s="29"/>
      <c r="BY297" s="29"/>
      <c r="BZ297" s="29"/>
      <c r="CA297" s="29"/>
      <c r="CB297" s="29"/>
      <c r="CC297" s="29"/>
      <c r="CD297" s="29"/>
      <c r="CE297" s="29"/>
      <c r="CF297" s="29"/>
      <c r="CG297" s="29"/>
      <c r="CH297" s="29"/>
      <c r="CI297" s="29"/>
      <c r="CJ297" s="29"/>
      <c r="CK297" s="29"/>
      <c r="CL297" s="29"/>
      <c r="CM297" s="29"/>
      <c r="CN297" s="29"/>
      <c r="CO297" s="29"/>
      <c r="CP297" s="29"/>
      <c r="CQ297" s="29"/>
      <c r="CR297" s="29"/>
      <c r="CS297" s="29"/>
      <c r="CT297" s="29"/>
      <c r="CU297" s="29"/>
      <c r="CV297" s="29"/>
      <c r="CW297" s="29"/>
      <c r="CX297" s="29"/>
      <c r="CY297" s="29"/>
      <c r="CZ297" s="29"/>
      <c r="DA297" s="29"/>
      <c r="DB297" s="29"/>
      <c r="DC297" s="29"/>
      <c r="DD297" s="29"/>
      <c r="DE297" s="29"/>
      <c r="DF297" s="29"/>
      <c r="DG297" s="29"/>
      <c r="DH297" s="29"/>
      <c r="DI297" s="29"/>
      <c r="DJ297" s="29"/>
      <c r="DK297" s="29"/>
      <c r="DL297" s="29"/>
      <c r="DM297" s="29"/>
      <c r="DN297" s="29"/>
      <c r="DO297" s="29"/>
      <c r="DP297" s="29"/>
      <c r="DQ297" s="29"/>
      <c r="DR297" s="29"/>
      <c r="DS297" s="29"/>
      <c r="DT297" s="29"/>
      <c r="DU297" s="29"/>
      <c r="DV297" s="29"/>
      <c r="DW297" s="29"/>
      <c r="DX297" s="29"/>
      <c r="DY297" s="29"/>
      <c r="DZ297" s="29"/>
      <c r="EA297" s="29"/>
      <c r="EB297" s="29"/>
      <c r="EC297" s="29"/>
      <c r="ED297" s="29"/>
      <c r="EE297" s="29"/>
      <c r="EF297" s="29"/>
      <c r="EG297" s="29"/>
      <c r="EH297" s="29"/>
      <c r="EI297" s="29"/>
      <c r="EJ297" s="29"/>
      <c r="EK297" s="29"/>
      <c r="EL297" s="29"/>
      <c r="EM297" s="29"/>
      <c r="EN297" s="29"/>
      <c r="EO297" s="29"/>
      <c r="EP297" s="29"/>
      <c r="EQ297" s="29"/>
      <c r="ER297" s="29"/>
      <c r="ES297" s="29"/>
      <c r="ET297" s="29"/>
      <c r="EU297" s="29"/>
      <c r="EV297" s="29"/>
      <c r="EW297" s="29"/>
      <c r="EX297" s="29"/>
      <c r="EY297" s="29"/>
      <c r="EZ297" s="29"/>
      <c r="FA297" s="29"/>
      <c r="FB297" s="29"/>
      <c r="FC297" s="29"/>
      <c r="FD297" s="29"/>
      <c r="FE297" s="29"/>
      <c r="FF297" s="29"/>
      <c r="FG297" s="29"/>
      <c r="FH297" s="29"/>
      <c r="FI297" s="29"/>
      <c r="FJ297" s="29"/>
      <c r="FK297" s="29"/>
      <c r="FL297" s="29"/>
      <c r="FM297" s="29"/>
      <c r="FN297" s="29"/>
      <c r="FO297" s="29"/>
      <c r="FP297" s="29"/>
      <c r="FQ297" s="29"/>
      <c r="FR297" s="29"/>
      <c r="FS297" s="29"/>
      <c r="FT297" s="29"/>
      <c r="FU297" s="29"/>
      <c r="FV297" s="29"/>
      <c r="FW297" s="29"/>
      <c r="FX297" s="29"/>
      <c r="FY297" s="29"/>
      <c r="FZ297" s="29"/>
      <c r="GA297" s="29"/>
      <c r="GB297" s="29"/>
      <c r="GC297" s="29"/>
      <c r="GD297" s="29"/>
      <c r="GE297" s="29"/>
      <c r="GF297" s="29"/>
      <c r="GG297" s="29"/>
      <c r="GH297" s="29"/>
      <c r="GI297" s="29"/>
      <c r="GJ297" s="29"/>
      <c r="GK297" s="29"/>
      <c r="GL297" s="29"/>
      <c r="GM297" s="29"/>
      <c r="GN297" s="29"/>
      <c r="GO297" s="29"/>
      <c r="GP297" s="29"/>
      <c r="GQ297" s="29"/>
      <c r="GR297" s="29"/>
      <c r="GS297" s="29"/>
      <c r="GT297" s="29"/>
      <c r="GU297" s="29"/>
      <c r="GV297" s="29"/>
      <c r="GW297" s="29"/>
      <c r="GX297" s="29"/>
      <c r="GY297" s="29"/>
      <c r="GZ297" s="29"/>
      <c r="HA297" s="29"/>
      <c r="HB297" s="29"/>
      <c r="HC297" s="29"/>
      <c r="HD297" s="29"/>
      <c r="HE297" s="29"/>
      <c r="HF297" s="29"/>
      <c r="HG297" s="29"/>
      <c r="HH297" s="29"/>
      <c r="HI297" s="29"/>
      <c r="HJ297" s="29"/>
      <c r="HK297" s="29"/>
      <c r="HL297" s="29"/>
      <c r="HM297" s="29"/>
      <c r="HN297" s="29"/>
      <c r="HO297" s="29"/>
      <c r="HP297" s="29"/>
      <c r="HQ297" s="29"/>
      <c r="HR297" s="29"/>
      <c r="HS297" s="29"/>
      <c r="HT297" s="29"/>
      <c r="HU297" s="29"/>
      <c r="HV297" s="29"/>
      <c r="HW297" s="29"/>
      <c r="HX297" s="29"/>
      <c r="HY297" s="29"/>
      <c r="HZ297" s="29"/>
      <c r="IA297" s="29"/>
      <c r="IB297" s="29"/>
      <c r="IC297" s="29"/>
      <c r="ID297" s="29"/>
      <c r="IE297" s="29"/>
      <c r="IF297" s="29"/>
      <c r="IG297" s="29"/>
      <c r="IH297" s="29"/>
      <c r="II297" s="29"/>
      <c r="IJ297" s="29"/>
      <c r="IK297" s="29"/>
      <c r="IL297" s="29"/>
      <c r="IM297" s="29"/>
      <c r="IN297" s="29"/>
      <c r="IO297" s="29"/>
      <c r="IP297" s="29"/>
      <c r="IQ297" s="29"/>
      <c r="IR297" s="29"/>
      <c r="IS297" s="29"/>
      <c r="IT297" s="29"/>
      <c r="IU297" s="29"/>
      <c r="IV297" s="29"/>
    </row>
    <row r="298" spans="1:256" ht="15" customHeight="1">
      <c r="C298" s="5"/>
      <c r="D298" s="5"/>
      <c r="F298" s="5" t="s">
        <v>710</v>
      </c>
      <c r="AA298" s="5">
        <v>7400000.0000000075</v>
      </c>
      <c r="AB298" s="5">
        <v>2800000</v>
      </c>
      <c r="AC298" s="5">
        <v>6000000</v>
      </c>
      <c r="AD298" s="5">
        <v>5100000</v>
      </c>
      <c r="AE298" s="5">
        <v>6300000</v>
      </c>
      <c r="AF298" s="5">
        <v>19800000</v>
      </c>
      <c r="AG298" s="5">
        <v>25100000</v>
      </c>
      <c r="AH298" s="5">
        <v>24900000</v>
      </c>
      <c r="AI298" s="5">
        <v>26500000</v>
      </c>
      <c r="AJ298" s="5">
        <v>23300000</v>
      </c>
      <c r="AK298" s="5">
        <v>21000000</v>
      </c>
      <c r="AL298" s="5">
        <v>20300000</v>
      </c>
      <c r="AM298" s="5">
        <v>19700000</v>
      </c>
      <c r="AN298" s="5">
        <v>14700000</v>
      </c>
      <c r="AO298" s="5">
        <v>3300000</v>
      </c>
      <c r="AP298" s="5">
        <v>-2700000</v>
      </c>
      <c r="AQ298" s="5">
        <v>0</v>
      </c>
    </row>
    <row r="299" spans="1:256" ht="15" customHeight="1">
      <c r="F299" s="5" t="s">
        <v>1269</v>
      </c>
    </row>
    <row r="300" spans="1:256" ht="15" customHeight="1">
      <c r="G300" s="5" t="s">
        <v>1311</v>
      </c>
      <c r="AA300" s="5">
        <v>127663317.99999997</v>
      </c>
      <c r="AB300" s="5">
        <v>133206383.19174874</v>
      </c>
      <c r="AC300" s="5">
        <v>139897371.07143241</v>
      </c>
      <c r="AD300" s="5">
        <v>153236854.51200727</v>
      </c>
      <c r="AE300" s="5">
        <v>162819553.0499675</v>
      </c>
      <c r="AF300" s="5">
        <v>176372593.2100327</v>
      </c>
      <c r="AG300" s="5">
        <v>215856090.7966772</v>
      </c>
      <c r="AH300" s="5">
        <v>265865377.99860626</v>
      </c>
      <c r="AI300" s="5">
        <v>316088942.44504267</v>
      </c>
      <c r="AJ300" s="5">
        <v>369153997.98481411</v>
      </c>
      <c r="AK300" s="5">
        <v>415530373.02467608</v>
      </c>
      <c r="AL300" s="5">
        <v>457965025.67943174</v>
      </c>
      <c r="AM300" s="5">
        <v>498863663.58658016</v>
      </c>
      <c r="AN300" s="5">
        <v>538282129.84787285</v>
      </c>
      <c r="AO300" s="5">
        <v>567690381.22115779</v>
      </c>
      <c r="AP300" s="5">
        <v>574189976.43347967</v>
      </c>
      <c r="AQ300" s="5">
        <v>568890584.82159746</v>
      </c>
    </row>
    <row r="301" spans="1:256" ht="15" customHeight="1">
      <c r="G301" s="5" t="s">
        <v>1312</v>
      </c>
      <c r="AA301" s="5">
        <v>26282128</v>
      </c>
      <c r="AB301" s="5">
        <v>28718974</v>
      </c>
      <c r="AC301" s="5">
        <v>30059640</v>
      </c>
      <c r="AD301" s="5">
        <v>30330303.5</v>
      </c>
      <c r="AE301" s="5">
        <v>30513752.5</v>
      </c>
      <c r="AF301" s="5">
        <v>30205722.5</v>
      </c>
      <c r="AG301" s="5">
        <v>29935282.5</v>
      </c>
      <c r="AH301" s="5">
        <v>29952791.5</v>
      </c>
      <c r="AI301" s="5">
        <v>29721663</v>
      </c>
      <c r="AJ301" s="5">
        <v>26589082</v>
      </c>
      <c r="AK301" s="5">
        <v>24645438.5</v>
      </c>
      <c r="AL301" s="5">
        <v>26969636</v>
      </c>
      <c r="AM301" s="5">
        <v>20043299.5</v>
      </c>
      <c r="AN301" s="5">
        <v>11519604.5</v>
      </c>
      <c r="AO301" s="5">
        <v>9578712.5</v>
      </c>
      <c r="AP301" s="5">
        <v>7711602.5</v>
      </c>
      <c r="AQ301" s="5">
        <v>3947904</v>
      </c>
    </row>
    <row r="302" spans="1:256" ht="15" customHeight="1">
      <c r="G302" s="5" t="s">
        <v>1313</v>
      </c>
      <c r="AA302" s="5">
        <v>22220590.424818527</v>
      </c>
      <c r="AB302" s="5">
        <v>10976557.083333334</v>
      </c>
      <c r="AC302" s="5">
        <v>7699539.3999999994</v>
      </c>
      <c r="AD302" s="5">
        <v>6919530.4499999993</v>
      </c>
      <c r="AE302" s="5">
        <v>5108668.6583333332</v>
      </c>
      <c r="AF302" s="5">
        <v>2771431.3083333331</v>
      </c>
      <c r="AG302" s="5">
        <v>2850411.7833333332</v>
      </c>
      <c r="AH302" s="5">
        <v>3537685.7833333332</v>
      </c>
      <c r="AI302" s="5">
        <v>4232884.6583333332</v>
      </c>
      <c r="AJ302" s="5">
        <v>3649555.8166666664</v>
      </c>
      <c r="AK302" s="5">
        <v>2703869.4666666668</v>
      </c>
      <c r="AL302" s="5">
        <v>1474152.1666666667</v>
      </c>
      <c r="AM302" s="5">
        <v>412299.30000000005</v>
      </c>
      <c r="AN302" s="5">
        <v>563598.05833333335</v>
      </c>
      <c r="AO302" s="5">
        <v>606732.52500000002</v>
      </c>
      <c r="AP302" s="5">
        <v>476947.68333333335</v>
      </c>
      <c r="AQ302" s="5">
        <v>336886.31666666665</v>
      </c>
    </row>
    <row r="303" spans="1:256" ht="15" customHeight="1">
      <c r="G303" s="5" t="s">
        <v>1299</v>
      </c>
      <c r="AA303" s="5">
        <v>-33842387</v>
      </c>
      <c r="AB303" s="5">
        <v>-37987250.143688127</v>
      </c>
      <c r="AC303" s="5">
        <v>-36347291.47625</v>
      </c>
      <c r="AD303" s="5">
        <v>-36644538.435000002</v>
      </c>
      <c r="AE303" s="5">
        <v>-36403966.500749998</v>
      </c>
      <c r="AF303" s="5">
        <v>-35942196.743875004</v>
      </c>
      <c r="AG303" s="5">
        <v>-34300462.539625004</v>
      </c>
      <c r="AH303" s="5">
        <v>-33856179.83275</v>
      </c>
      <c r="AI303" s="5">
        <v>-33990417.850749999</v>
      </c>
      <c r="AJ303" s="5">
        <v>-33625492.775875002</v>
      </c>
      <c r="AK303" s="5">
        <v>-33145048.285250001</v>
      </c>
      <c r="AL303" s="5">
        <v>-32660314.310000002</v>
      </c>
      <c r="AM303" s="5">
        <v>-32167804.326499999</v>
      </c>
      <c r="AN303" s="5">
        <v>-31019203.729499999</v>
      </c>
      <c r="AO303" s="5">
        <v>-29961930.776875</v>
      </c>
      <c r="AP303" s="5">
        <v>-30112222.897875004</v>
      </c>
      <c r="AQ303" s="5">
        <v>-29154159.327249996</v>
      </c>
    </row>
    <row r="304" spans="1:256" ht="15" customHeight="1">
      <c r="E304" s="29"/>
      <c r="F304" s="29"/>
      <c r="G304" s="29" t="s">
        <v>37</v>
      </c>
      <c r="H304" s="29"/>
      <c r="I304" s="29"/>
      <c r="J304" s="29"/>
      <c r="K304" s="29"/>
      <c r="L304" s="29"/>
      <c r="M304" s="29"/>
      <c r="N304" s="29"/>
      <c r="P304" s="29"/>
      <c r="Q304" s="29"/>
      <c r="R304" s="29"/>
      <c r="S304" s="29"/>
      <c r="T304" s="29"/>
      <c r="U304" s="29"/>
      <c r="V304" s="29"/>
      <c r="W304" s="29"/>
      <c r="X304" s="29"/>
      <c r="Y304" s="29"/>
      <c r="Z304" s="29"/>
      <c r="AA304" s="29">
        <v>142323649.42481849</v>
      </c>
      <c r="AB304" s="29">
        <v>134914664.13139397</v>
      </c>
      <c r="AC304" s="29">
        <v>141309258.99518242</v>
      </c>
      <c r="AD304" s="29">
        <v>153842150.02700725</v>
      </c>
      <c r="AE304" s="29">
        <v>162038007.70755082</v>
      </c>
      <c r="AF304" s="29">
        <v>173407550.27449104</v>
      </c>
      <c r="AG304" s="29">
        <v>214341322.54038554</v>
      </c>
      <c r="AH304" s="29">
        <v>265499675.44918963</v>
      </c>
      <c r="AI304" s="29">
        <v>316053072.25262606</v>
      </c>
      <c r="AJ304" s="29">
        <v>365767143.0256058</v>
      </c>
      <c r="AK304" s="29">
        <v>409734632.70609272</v>
      </c>
      <c r="AL304" s="29">
        <v>453748499.53609842</v>
      </c>
      <c r="AM304" s="29">
        <v>487151458.06008017</v>
      </c>
      <c r="AN304" s="29">
        <v>519346128.67670614</v>
      </c>
      <c r="AO304" s="29">
        <v>547913895.46928275</v>
      </c>
      <c r="AP304" s="29">
        <v>552266303.71893799</v>
      </c>
      <c r="AQ304" s="29">
        <v>544021215.81101418</v>
      </c>
      <c r="AR304" s="29"/>
      <c r="AS304" s="29"/>
      <c r="AT304" s="29"/>
      <c r="AU304" s="29"/>
      <c r="AV304" s="29"/>
      <c r="AW304" s="29"/>
      <c r="AX304" s="29"/>
      <c r="AY304" s="29"/>
      <c r="AZ304" s="29"/>
      <c r="BA304" s="29"/>
      <c r="BB304" s="29"/>
      <c r="BC304" s="29"/>
      <c r="BD304" s="29"/>
      <c r="BE304" s="29"/>
      <c r="BF304" s="29"/>
      <c r="BG304" s="29"/>
      <c r="BH304" s="29"/>
      <c r="BI304" s="29"/>
      <c r="BJ304" s="29"/>
      <c r="BK304" s="29"/>
      <c r="BL304" s="29"/>
      <c r="BM304" s="29"/>
      <c r="BN304" s="29"/>
      <c r="BO304" s="29"/>
      <c r="BP304" s="29"/>
      <c r="BQ304" s="29"/>
      <c r="BR304" s="29"/>
      <c r="BS304" s="29"/>
      <c r="BT304" s="29"/>
      <c r="BU304" s="29"/>
      <c r="BV304" s="29"/>
      <c r="BW304" s="29"/>
      <c r="BX304" s="29"/>
      <c r="BY304" s="29"/>
      <c r="BZ304" s="29"/>
      <c r="CA304" s="29"/>
      <c r="CB304" s="29"/>
      <c r="CC304" s="29"/>
      <c r="CD304" s="29"/>
      <c r="CE304" s="29"/>
      <c r="CF304" s="29"/>
      <c r="CG304" s="29"/>
      <c r="CH304" s="29"/>
      <c r="CI304" s="29"/>
      <c r="CJ304" s="29"/>
      <c r="CK304" s="29"/>
      <c r="CL304" s="29"/>
      <c r="CM304" s="29"/>
      <c r="CN304" s="29"/>
      <c r="CO304" s="29"/>
      <c r="CP304" s="29"/>
      <c r="CQ304" s="29"/>
      <c r="CR304" s="29"/>
      <c r="CS304" s="29"/>
      <c r="CT304" s="29"/>
      <c r="CU304" s="29"/>
      <c r="CV304" s="29"/>
      <c r="CW304" s="29"/>
      <c r="CX304" s="29"/>
      <c r="CY304" s="29"/>
      <c r="CZ304" s="29"/>
      <c r="DA304" s="29"/>
      <c r="DB304" s="29"/>
      <c r="DC304" s="29"/>
      <c r="DD304" s="29"/>
      <c r="DE304" s="29"/>
      <c r="DF304" s="29"/>
      <c r="DG304" s="29"/>
      <c r="DH304" s="29"/>
      <c r="DI304" s="29"/>
      <c r="DJ304" s="29"/>
      <c r="DK304" s="29"/>
      <c r="DL304" s="29"/>
      <c r="DM304" s="29"/>
      <c r="DN304" s="29"/>
      <c r="DO304" s="29"/>
      <c r="DP304" s="29"/>
      <c r="DQ304" s="29"/>
      <c r="DR304" s="29"/>
      <c r="DS304" s="29"/>
      <c r="DT304" s="29"/>
      <c r="DU304" s="29"/>
      <c r="DV304" s="29"/>
      <c r="DW304" s="29"/>
      <c r="DX304" s="29"/>
      <c r="DY304" s="29"/>
      <c r="DZ304" s="29"/>
      <c r="EA304" s="29"/>
      <c r="EB304" s="29"/>
      <c r="EC304" s="29"/>
      <c r="ED304" s="29"/>
      <c r="EE304" s="29"/>
      <c r="EF304" s="29"/>
      <c r="EG304" s="29"/>
      <c r="EH304" s="29"/>
      <c r="EI304" s="29"/>
      <c r="EJ304" s="29"/>
      <c r="EK304" s="29"/>
      <c r="EL304" s="29"/>
      <c r="EM304" s="29"/>
      <c r="EN304" s="29"/>
      <c r="EO304" s="29"/>
      <c r="EP304" s="29"/>
      <c r="EQ304" s="29"/>
      <c r="ER304" s="29"/>
      <c r="ES304" s="29"/>
      <c r="ET304" s="29"/>
      <c r="EU304" s="29"/>
      <c r="EV304" s="29"/>
      <c r="EW304" s="29"/>
      <c r="EX304" s="29"/>
      <c r="EY304" s="29"/>
      <c r="EZ304" s="29"/>
      <c r="FA304" s="29"/>
      <c r="FB304" s="29"/>
      <c r="FC304" s="29"/>
      <c r="FD304" s="29"/>
      <c r="FE304" s="29"/>
      <c r="FF304" s="29"/>
      <c r="FG304" s="29"/>
      <c r="FH304" s="29"/>
      <c r="FI304" s="29"/>
      <c r="FJ304" s="29"/>
      <c r="FK304" s="29"/>
      <c r="FL304" s="29"/>
      <c r="FM304" s="29"/>
      <c r="FN304" s="29"/>
      <c r="FO304" s="29"/>
      <c r="FP304" s="29"/>
      <c r="FQ304" s="29"/>
      <c r="FR304" s="29"/>
      <c r="FS304" s="29"/>
      <c r="FT304" s="29"/>
      <c r="FU304" s="29"/>
      <c r="FV304" s="29"/>
      <c r="FW304" s="29"/>
      <c r="FX304" s="29"/>
      <c r="FY304" s="29"/>
      <c r="FZ304" s="29"/>
      <c r="GA304" s="29"/>
      <c r="GB304" s="29"/>
      <c r="GC304" s="29"/>
      <c r="GD304" s="29"/>
      <c r="GE304" s="29"/>
      <c r="GF304" s="29"/>
      <c r="GG304" s="29"/>
      <c r="GH304" s="29"/>
      <c r="GI304" s="29"/>
      <c r="GJ304" s="29"/>
      <c r="GK304" s="29"/>
      <c r="GL304" s="29"/>
      <c r="GM304" s="29"/>
      <c r="GN304" s="29"/>
      <c r="GO304" s="29"/>
      <c r="GP304" s="29"/>
      <c r="GQ304" s="29"/>
      <c r="GR304" s="29"/>
      <c r="GS304" s="29"/>
      <c r="GT304" s="29"/>
      <c r="GU304" s="29"/>
      <c r="GV304" s="29"/>
      <c r="GW304" s="29"/>
      <c r="GX304" s="29"/>
      <c r="GY304" s="29"/>
      <c r="GZ304" s="29"/>
      <c r="HA304" s="29"/>
      <c r="HB304" s="29"/>
      <c r="HC304" s="29"/>
      <c r="HD304" s="29"/>
      <c r="HE304" s="29"/>
      <c r="HF304" s="29"/>
      <c r="HG304" s="29"/>
      <c r="HH304" s="29"/>
      <c r="HI304" s="29"/>
      <c r="HJ304" s="29"/>
      <c r="HK304" s="29"/>
      <c r="HL304" s="29"/>
      <c r="HM304" s="29"/>
      <c r="HN304" s="29"/>
      <c r="HO304" s="29"/>
      <c r="HP304" s="29"/>
      <c r="HQ304" s="29"/>
      <c r="HR304" s="29"/>
      <c r="HS304" s="29"/>
      <c r="HT304" s="29"/>
      <c r="HU304" s="29"/>
      <c r="HV304" s="29"/>
      <c r="HW304" s="29"/>
      <c r="HX304" s="29"/>
      <c r="HY304" s="29"/>
      <c r="HZ304" s="29"/>
      <c r="IA304" s="29"/>
      <c r="IB304" s="29"/>
      <c r="IC304" s="29"/>
      <c r="ID304" s="29"/>
      <c r="IE304" s="29"/>
      <c r="IF304" s="29"/>
      <c r="IG304" s="29"/>
      <c r="IH304" s="29"/>
      <c r="II304" s="29"/>
      <c r="IJ304" s="29"/>
      <c r="IK304" s="29"/>
      <c r="IL304" s="29"/>
      <c r="IM304" s="29"/>
      <c r="IN304" s="29"/>
      <c r="IO304" s="29"/>
      <c r="IP304" s="29"/>
      <c r="IQ304" s="29"/>
      <c r="IR304" s="29"/>
      <c r="IS304" s="29"/>
      <c r="IT304" s="29"/>
      <c r="IU304" s="29"/>
      <c r="IV304" s="29"/>
    </row>
    <row r="305" spans="1:16384" ht="15" customHeight="1">
      <c r="E305" s="5" t="s">
        <v>1227</v>
      </c>
      <c r="N305" s="1125">
        <v>24114804.75</v>
      </c>
      <c r="O305" s="1125">
        <v>60806665.729999997</v>
      </c>
      <c r="P305" s="1125">
        <v>58654368.899999999</v>
      </c>
      <c r="Q305" s="1125">
        <v>68205454.459999993</v>
      </c>
      <c r="R305" s="1125">
        <v>58219533.170000017</v>
      </c>
      <c r="S305" s="1125">
        <v>60213613.259999976</v>
      </c>
      <c r="T305" s="1125">
        <v>60303649.750000015</v>
      </c>
      <c r="U305" s="1125">
        <v>63164684.389999986</v>
      </c>
      <c r="V305" s="1125">
        <v>71573558.01000002</v>
      </c>
      <c r="W305" s="1136">
        <v>68329000.00000003</v>
      </c>
      <c r="X305" s="1136">
        <v>78501999.999999985</v>
      </c>
      <c r="Y305" s="1136">
        <v>45713000</v>
      </c>
      <c r="Z305" s="1136">
        <v>60999999.999999993</v>
      </c>
      <c r="AA305" s="5">
        <v>68400000</v>
      </c>
      <c r="AB305" s="5">
        <v>71200000</v>
      </c>
      <c r="AC305" s="5">
        <v>77200000</v>
      </c>
      <c r="AD305" s="5">
        <v>82300000</v>
      </c>
      <c r="AE305" s="5">
        <v>88600000</v>
      </c>
      <c r="AF305" s="5">
        <v>108400000</v>
      </c>
      <c r="AG305" s="5">
        <v>133500000</v>
      </c>
      <c r="AH305" s="5">
        <v>158400000</v>
      </c>
      <c r="AI305" s="5">
        <v>184900000</v>
      </c>
      <c r="AJ305" s="5">
        <v>208200000</v>
      </c>
      <c r="AK305" s="5">
        <v>229200000</v>
      </c>
      <c r="AL305" s="5">
        <v>249500000</v>
      </c>
      <c r="AM305" s="5">
        <v>269200000</v>
      </c>
      <c r="AN305" s="5">
        <v>283900000</v>
      </c>
      <c r="AO305" s="5">
        <v>287200000</v>
      </c>
      <c r="AP305" s="5">
        <v>284500000</v>
      </c>
      <c r="AQ305" s="5">
        <v>284500000</v>
      </c>
    </row>
    <row r="306" spans="1:16384" ht="15" customHeight="1">
      <c r="B306" s="207">
        <v>0</v>
      </c>
      <c r="C306" s="156">
        <v>0</v>
      </c>
      <c r="D306" s="5"/>
      <c r="E306" s="5" t="s">
        <v>827</v>
      </c>
      <c r="AA306" s="5">
        <v>0</v>
      </c>
      <c r="AB306" s="5">
        <v>0</v>
      </c>
      <c r="AC306" s="5">
        <v>0</v>
      </c>
      <c r="AD306" s="5">
        <v>0</v>
      </c>
      <c r="AE306" s="5">
        <v>0</v>
      </c>
      <c r="AF306" s="5">
        <v>0</v>
      </c>
      <c r="AG306" s="5">
        <v>0</v>
      </c>
      <c r="AH306" s="5">
        <v>0</v>
      </c>
      <c r="AI306" s="5">
        <v>0</v>
      </c>
      <c r="AJ306" s="5">
        <v>0</v>
      </c>
      <c r="AK306" s="5">
        <v>0</v>
      </c>
      <c r="AL306" s="5">
        <v>0</v>
      </c>
      <c r="AM306" s="5">
        <v>0</v>
      </c>
      <c r="AN306" s="5">
        <v>0</v>
      </c>
      <c r="AO306" s="5">
        <v>0</v>
      </c>
      <c r="AP306" s="5">
        <v>0</v>
      </c>
      <c r="AQ306" s="5">
        <v>0</v>
      </c>
    </row>
    <row r="309" spans="1:16384" ht="15" customHeight="1">
      <c r="D309" s="29" t="s">
        <v>1314</v>
      </c>
    </row>
    <row r="310" spans="1:16384" ht="15" customHeight="1">
      <c r="E310" s="5" t="s">
        <v>1285</v>
      </c>
      <c r="AA310" s="5">
        <v>3000000</v>
      </c>
      <c r="AB310" s="5">
        <v>2600000</v>
      </c>
      <c r="AC310" s="5">
        <v>2200000</v>
      </c>
      <c r="AD310" s="5">
        <v>1800000</v>
      </c>
      <c r="AE310" s="5">
        <v>1500000</v>
      </c>
      <c r="AF310" s="5">
        <v>1200000</v>
      </c>
      <c r="AG310" s="5">
        <v>1000000</v>
      </c>
      <c r="AH310" s="5">
        <v>800000</v>
      </c>
      <c r="AI310" s="5">
        <v>700000</v>
      </c>
      <c r="AJ310" s="5">
        <v>600000</v>
      </c>
      <c r="AK310" s="5">
        <v>600000</v>
      </c>
      <c r="AL310" s="5">
        <v>600000</v>
      </c>
      <c r="AM310" s="5">
        <v>500000</v>
      </c>
      <c r="AN310" s="5">
        <v>500000</v>
      </c>
      <c r="AO310" s="5">
        <v>500000</v>
      </c>
      <c r="AP310" s="5">
        <v>400000</v>
      </c>
      <c r="AQ310" s="5">
        <v>400000</v>
      </c>
    </row>
    <row r="311" spans="1:16384" ht="15" customHeight="1">
      <c r="E311" s="5" t="s">
        <v>1286</v>
      </c>
      <c r="AA311" s="5">
        <v>3000000</v>
      </c>
      <c r="AB311" s="5">
        <v>2600000</v>
      </c>
      <c r="AC311" s="5">
        <v>2200000</v>
      </c>
      <c r="AD311" s="5">
        <v>1800000</v>
      </c>
      <c r="AE311" s="5">
        <v>1500000</v>
      </c>
      <c r="AF311" s="5">
        <v>1200000</v>
      </c>
      <c r="AG311" s="5">
        <v>1000000</v>
      </c>
      <c r="AH311" s="5">
        <v>800000</v>
      </c>
      <c r="AI311" s="5">
        <v>700000</v>
      </c>
      <c r="AJ311" s="5">
        <v>600000</v>
      </c>
      <c r="AK311" s="5">
        <v>600000</v>
      </c>
      <c r="AL311" s="5">
        <v>600000</v>
      </c>
      <c r="AM311" s="5">
        <v>500000</v>
      </c>
      <c r="AN311" s="5">
        <v>500000</v>
      </c>
      <c r="AO311" s="5">
        <v>500000</v>
      </c>
      <c r="AP311" s="5">
        <v>400000</v>
      </c>
      <c r="AQ311" s="5">
        <v>400000</v>
      </c>
    </row>
    <row r="312" spans="1:16384" ht="15" customHeight="1">
      <c r="E312" s="5" t="s">
        <v>1217</v>
      </c>
      <c r="AA312" s="5">
        <v>5502642.0500000026</v>
      </c>
      <c r="AB312" s="5">
        <v>3000000</v>
      </c>
      <c r="AC312" s="5">
        <v>2600000</v>
      </c>
      <c r="AD312" s="5">
        <v>2200000</v>
      </c>
      <c r="AE312" s="5">
        <v>1800000</v>
      </c>
      <c r="AF312" s="5">
        <v>1500000</v>
      </c>
      <c r="AG312" s="5">
        <v>1200000</v>
      </c>
      <c r="AH312" s="5">
        <v>1000000</v>
      </c>
      <c r="AI312" s="5">
        <v>800000</v>
      </c>
      <c r="AJ312" s="5">
        <v>700000</v>
      </c>
      <c r="AK312" s="5">
        <v>600000</v>
      </c>
      <c r="AL312" s="5">
        <v>600000</v>
      </c>
      <c r="AM312" s="5">
        <v>600000</v>
      </c>
      <c r="AN312" s="5">
        <v>500000</v>
      </c>
      <c r="AO312" s="5">
        <v>500000</v>
      </c>
      <c r="AP312" s="5">
        <v>500000</v>
      </c>
      <c r="AQ312" s="5">
        <v>400000</v>
      </c>
    </row>
    <row r="313" spans="1:16384" s="29" customFormat="1" ht="15" customHeight="1">
      <c r="A313" s="207"/>
      <c r="B313" s="207"/>
      <c r="C313" s="1112"/>
      <c r="E313" s="5"/>
      <c r="F313" s="5" t="s">
        <v>1218</v>
      </c>
      <c r="G313" s="5"/>
      <c r="H313" s="5"/>
      <c r="I313" s="5"/>
      <c r="J313" s="5"/>
      <c r="K313" s="5"/>
      <c r="L313" s="5"/>
      <c r="M313" s="5"/>
      <c r="N313" s="5"/>
      <c r="O313" s="5"/>
      <c r="P313" s="5"/>
      <c r="Q313" s="5"/>
      <c r="R313" s="5"/>
      <c r="S313" s="5"/>
      <c r="T313" s="5"/>
      <c r="U313" s="5"/>
      <c r="V313" s="5"/>
      <c r="W313" s="5"/>
      <c r="X313" s="5"/>
      <c r="Y313" s="5"/>
      <c r="Z313" s="5"/>
      <c r="AA313" s="5"/>
      <c r="AB313" s="5"/>
      <c r="AC313" s="5"/>
      <c r="AD313" s="5"/>
      <c r="AE313" s="5"/>
      <c r="AF313" s="5"/>
      <c r="AG313" s="5"/>
      <c r="AH313" s="5"/>
      <c r="AI313" s="5"/>
      <c r="AJ313" s="5"/>
      <c r="AK313" s="5"/>
      <c r="AL313" s="5"/>
      <c r="AM313" s="5"/>
      <c r="AN313" s="5"/>
      <c r="AO313" s="5"/>
      <c r="AP313" s="5"/>
      <c r="AQ313" s="5"/>
      <c r="AR313" s="5"/>
      <c r="AS313" s="5"/>
      <c r="AT313" s="5"/>
      <c r="AU313" s="5"/>
      <c r="AV313" s="5"/>
      <c r="AW313" s="5"/>
      <c r="AX313" s="5"/>
      <c r="AY313" s="5"/>
      <c r="AZ313" s="5"/>
      <c r="BA313" s="5"/>
      <c r="BB313" s="5"/>
      <c r="BC313" s="5"/>
      <c r="BD313" s="5"/>
      <c r="BE313" s="5"/>
      <c r="BF313" s="5"/>
      <c r="BG313" s="5"/>
      <c r="BH313" s="5"/>
      <c r="BI313" s="5"/>
      <c r="BJ313" s="5"/>
      <c r="BK313" s="5"/>
      <c r="BL313" s="5"/>
      <c r="BM313" s="5"/>
      <c r="BN313" s="5"/>
      <c r="BO313" s="5"/>
      <c r="BP313" s="5"/>
      <c r="BQ313" s="5"/>
      <c r="BR313" s="5"/>
      <c r="BS313" s="5"/>
      <c r="BT313" s="5"/>
      <c r="BU313" s="5"/>
      <c r="BV313" s="5"/>
      <c r="BW313" s="5"/>
      <c r="BX313" s="5"/>
      <c r="BY313" s="5"/>
      <c r="BZ313" s="5"/>
      <c r="CA313" s="5"/>
      <c r="CB313" s="5"/>
      <c r="CC313" s="5"/>
      <c r="CD313" s="5"/>
      <c r="CE313" s="5"/>
      <c r="CF313" s="5"/>
      <c r="CG313" s="5"/>
      <c r="CH313" s="5"/>
      <c r="CI313" s="5"/>
      <c r="CJ313" s="5"/>
      <c r="CK313" s="5"/>
      <c r="CL313" s="5"/>
      <c r="CM313" s="5"/>
      <c r="CN313" s="5"/>
      <c r="CO313" s="5"/>
      <c r="CP313" s="5"/>
      <c r="CQ313" s="5"/>
      <c r="CR313" s="5"/>
      <c r="CS313" s="5"/>
      <c r="CT313" s="5"/>
      <c r="CU313" s="5"/>
      <c r="CV313" s="5"/>
      <c r="CW313" s="5"/>
      <c r="CX313" s="5"/>
      <c r="CY313" s="5"/>
      <c r="CZ313" s="5"/>
      <c r="DA313" s="5"/>
      <c r="DB313" s="5"/>
      <c r="DC313" s="5"/>
      <c r="DD313" s="5"/>
      <c r="DE313" s="5"/>
      <c r="DF313" s="5"/>
      <c r="DG313" s="5"/>
      <c r="DH313" s="5"/>
      <c r="DI313" s="5"/>
      <c r="DJ313" s="5"/>
      <c r="DK313" s="5"/>
      <c r="DL313" s="5"/>
      <c r="DM313" s="5"/>
      <c r="DN313" s="5"/>
      <c r="DO313" s="5"/>
      <c r="DP313" s="5"/>
      <c r="DQ313" s="5"/>
      <c r="DR313" s="5"/>
      <c r="DS313" s="5"/>
      <c r="DT313" s="5"/>
      <c r="DU313" s="5"/>
      <c r="DV313" s="5"/>
      <c r="DW313" s="5"/>
      <c r="DX313" s="5"/>
      <c r="DY313" s="5"/>
      <c r="DZ313" s="5"/>
      <c r="EA313" s="5"/>
      <c r="EB313" s="5"/>
      <c r="EC313" s="5"/>
      <c r="ED313" s="5"/>
      <c r="EE313" s="5"/>
      <c r="EF313" s="5"/>
      <c r="EG313" s="5"/>
      <c r="EH313" s="5"/>
      <c r="EI313" s="5"/>
      <c r="EJ313" s="5"/>
      <c r="EK313" s="5"/>
      <c r="EL313" s="5"/>
      <c r="EM313" s="5"/>
      <c r="EN313" s="5"/>
      <c r="EO313" s="5"/>
      <c r="EP313" s="5"/>
      <c r="EQ313" s="5"/>
      <c r="ER313" s="5"/>
      <c r="ES313" s="5"/>
      <c r="ET313" s="5"/>
      <c r="EU313" s="5"/>
      <c r="EV313" s="5"/>
      <c r="EW313" s="5"/>
      <c r="EX313" s="5"/>
      <c r="EY313" s="5"/>
      <c r="EZ313" s="5"/>
      <c r="FA313" s="5"/>
      <c r="FB313" s="5"/>
      <c r="FC313" s="5"/>
      <c r="FD313" s="5"/>
      <c r="FE313" s="5"/>
      <c r="FF313" s="5"/>
      <c r="FG313" s="5"/>
      <c r="FH313" s="5"/>
      <c r="FI313" s="5"/>
      <c r="FJ313" s="5"/>
      <c r="FK313" s="5"/>
      <c r="FL313" s="5"/>
      <c r="FM313" s="5"/>
      <c r="FN313" s="5"/>
      <c r="FO313" s="5"/>
      <c r="FP313" s="5"/>
      <c r="FQ313" s="5"/>
      <c r="FR313" s="5"/>
      <c r="FS313" s="5"/>
      <c r="FT313" s="5"/>
      <c r="FU313" s="5"/>
      <c r="FV313" s="5"/>
      <c r="FW313" s="5"/>
      <c r="FX313" s="5"/>
      <c r="FY313" s="5"/>
      <c r="FZ313" s="5"/>
      <c r="GA313" s="5"/>
      <c r="GB313" s="5"/>
      <c r="GC313" s="5"/>
      <c r="GD313" s="5"/>
      <c r="GE313" s="5"/>
      <c r="GF313" s="5"/>
      <c r="GG313" s="5"/>
      <c r="GH313" s="5"/>
      <c r="GI313" s="5"/>
      <c r="GJ313" s="5"/>
      <c r="GK313" s="5"/>
      <c r="GL313" s="5"/>
      <c r="GM313" s="5"/>
      <c r="GN313" s="5"/>
      <c r="GO313" s="5"/>
      <c r="GP313" s="5"/>
      <c r="GQ313" s="5"/>
      <c r="GR313" s="5"/>
      <c r="GS313" s="5"/>
      <c r="GT313" s="5"/>
      <c r="GU313" s="5"/>
      <c r="GV313" s="5"/>
      <c r="GW313" s="5"/>
      <c r="GX313" s="5"/>
      <c r="GY313" s="5"/>
      <c r="GZ313" s="5"/>
      <c r="HA313" s="5"/>
      <c r="HB313" s="5"/>
      <c r="HC313" s="5"/>
      <c r="HD313" s="5"/>
      <c r="HE313" s="5"/>
      <c r="HF313" s="5"/>
      <c r="HG313" s="5"/>
      <c r="HH313" s="5"/>
      <c r="HI313" s="5"/>
      <c r="HJ313" s="5"/>
      <c r="HK313" s="5"/>
      <c r="HL313" s="5"/>
      <c r="HM313" s="5"/>
      <c r="HN313" s="5"/>
      <c r="HO313" s="5"/>
      <c r="HP313" s="5"/>
      <c r="HQ313" s="5"/>
      <c r="HR313" s="5"/>
      <c r="HS313" s="5"/>
      <c r="HT313" s="5"/>
      <c r="HU313" s="5"/>
      <c r="HV313" s="5"/>
      <c r="HW313" s="5"/>
      <c r="HX313" s="5"/>
      <c r="HY313" s="5"/>
      <c r="HZ313" s="5"/>
      <c r="IA313" s="5"/>
      <c r="IB313" s="5"/>
      <c r="IC313" s="5"/>
      <c r="ID313" s="5"/>
      <c r="IE313" s="5"/>
      <c r="IF313" s="5"/>
      <c r="IG313" s="5"/>
      <c r="IH313" s="5"/>
      <c r="II313" s="5"/>
      <c r="IJ313" s="5"/>
      <c r="IK313" s="5"/>
      <c r="IL313" s="5"/>
      <c r="IM313" s="5"/>
      <c r="IN313" s="5"/>
      <c r="IO313" s="5"/>
      <c r="IP313" s="5"/>
      <c r="IQ313" s="5"/>
      <c r="IR313" s="5"/>
      <c r="IS313" s="5"/>
      <c r="IT313" s="5"/>
      <c r="IU313" s="5"/>
      <c r="IV313" s="5"/>
    </row>
    <row r="314" spans="1:16384" s="29" customFormat="1" ht="15" customHeight="1">
      <c r="A314" s="207"/>
      <c r="B314" s="207"/>
      <c r="C314" s="1112"/>
      <c r="E314" s="5"/>
      <c r="F314" s="5"/>
      <c r="G314" s="5" t="s">
        <v>1309</v>
      </c>
      <c r="H314" s="5"/>
      <c r="I314" s="5"/>
      <c r="J314" s="5"/>
      <c r="K314" s="5"/>
      <c r="L314" s="5"/>
      <c r="M314" s="5"/>
      <c r="N314" s="5"/>
      <c r="O314" s="5"/>
      <c r="P314" s="5"/>
      <c r="Q314" s="5"/>
      <c r="R314" s="5"/>
      <c r="S314" s="5"/>
      <c r="T314" s="5"/>
      <c r="U314" s="5"/>
      <c r="V314" s="5"/>
      <c r="W314" s="5"/>
      <c r="X314" s="5"/>
      <c r="Y314" s="5"/>
      <c r="Z314" s="5"/>
      <c r="AA314" s="5">
        <v>40393976.259999998</v>
      </c>
      <c r="AB314" s="5">
        <v>23162001.259999998</v>
      </c>
      <c r="AC314" s="5">
        <v>23322213.759999998</v>
      </c>
      <c r="AD314" s="5">
        <v>23272676.259999998</v>
      </c>
      <c r="AE314" s="5">
        <v>18825801.259999998</v>
      </c>
      <c r="AF314" s="5">
        <v>14358651.26</v>
      </c>
      <c r="AG314" s="5">
        <v>14340420</v>
      </c>
      <c r="AH314" s="5">
        <v>8378595</v>
      </c>
      <c r="AI314" s="5">
        <v>8519925</v>
      </c>
      <c r="AJ314" s="5">
        <v>2487175</v>
      </c>
      <c r="AK314" s="5">
        <v>2488925</v>
      </c>
      <c r="AL314" s="5">
        <v>2487675</v>
      </c>
      <c r="AM314" s="5">
        <v>2488425</v>
      </c>
      <c r="AN314" s="5">
        <v>2485925</v>
      </c>
      <c r="AO314" s="5">
        <v>2485175</v>
      </c>
      <c r="AP314" s="5">
        <v>2635925</v>
      </c>
      <c r="AQ314" s="5">
        <v>2630425</v>
      </c>
      <c r="AR314" s="5"/>
      <c r="AS314" s="5"/>
      <c r="AT314" s="5"/>
      <c r="AU314" s="5"/>
      <c r="AV314" s="5"/>
      <c r="AW314" s="5"/>
      <c r="AX314" s="5"/>
      <c r="AY314" s="5"/>
      <c r="AZ314" s="5"/>
      <c r="BA314" s="5"/>
      <c r="BB314" s="5"/>
      <c r="BC314" s="5"/>
      <c r="BD314" s="5"/>
      <c r="BE314" s="5"/>
      <c r="BF314" s="5"/>
      <c r="BG314" s="5"/>
      <c r="BH314" s="5"/>
      <c r="BI314" s="5"/>
      <c r="BJ314" s="5"/>
      <c r="BK314" s="5"/>
      <c r="BL314" s="5"/>
      <c r="BM314" s="5"/>
      <c r="BN314" s="5"/>
      <c r="BO314" s="5"/>
      <c r="BP314" s="5"/>
      <c r="BQ314" s="5"/>
      <c r="BR314" s="5"/>
      <c r="BS314" s="5"/>
      <c r="BT314" s="5"/>
      <c r="BU314" s="5"/>
      <c r="BV314" s="5"/>
      <c r="BW314" s="5"/>
      <c r="BX314" s="5"/>
      <c r="BY314" s="5"/>
      <c r="BZ314" s="5"/>
      <c r="CA314" s="5"/>
      <c r="CB314" s="5"/>
      <c r="CC314" s="5"/>
      <c r="CD314" s="5"/>
      <c r="CE314" s="5"/>
      <c r="CF314" s="5"/>
      <c r="CG314" s="5"/>
      <c r="CH314" s="5"/>
      <c r="CI314" s="5"/>
      <c r="CJ314" s="5"/>
      <c r="CK314" s="5"/>
      <c r="CL314" s="5"/>
      <c r="CM314" s="5"/>
      <c r="CN314" s="5"/>
      <c r="CO314" s="5"/>
      <c r="CP314" s="5"/>
      <c r="CQ314" s="5"/>
      <c r="CR314" s="5"/>
      <c r="CS314" s="5"/>
      <c r="CT314" s="5"/>
      <c r="CU314" s="5"/>
      <c r="CV314" s="5"/>
      <c r="CW314" s="5"/>
      <c r="CX314" s="5"/>
      <c r="CY314" s="5"/>
      <c r="CZ314" s="5"/>
      <c r="DA314" s="5"/>
      <c r="DB314" s="5"/>
      <c r="DC314" s="5"/>
      <c r="DD314" s="5"/>
      <c r="DE314" s="5"/>
      <c r="DF314" s="5"/>
      <c r="DG314" s="5"/>
      <c r="DH314" s="5"/>
      <c r="DI314" s="5"/>
      <c r="DJ314" s="5"/>
      <c r="DK314" s="5"/>
      <c r="DL314" s="5"/>
      <c r="DM314" s="5"/>
      <c r="DN314" s="5"/>
      <c r="DO314" s="5"/>
      <c r="DP314" s="5"/>
      <c r="DQ314" s="5"/>
      <c r="DR314" s="5"/>
      <c r="DS314" s="5"/>
      <c r="DT314" s="5"/>
      <c r="DU314" s="5"/>
      <c r="DV314" s="5"/>
      <c r="DW314" s="5"/>
      <c r="DX314" s="5"/>
      <c r="DY314" s="5"/>
      <c r="DZ314" s="5"/>
      <c r="EA314" s="5"/>
      <c r="EB314" s="5"/>
      <c r="EC314" s="5"/>
      <c r="ED314" s="5"/>
      <c r="EE314" s="5"/>
      <c r="EF314" s="5"/>
      <c r="EG314" s="5"/>
      <c r="EH314" s="5"/>
      <c r="EI314" s="5"/>
      <c r="EJ314" s="5"/>
      <c r="EK314" s="5"/>
      <c r="EL314" s="5"/>
      <c r="EM314" s="5"/>
      <c r="EN314" s="5"/>
      <c r="EO314" s="5"/>
      <c r="EP314" s="5"/>
      <c r="EQ314" s="5"/>
      <c r="ER314" s="5"/>
      <c r="ES314" s="5"/>
      <c r="ET314" s="5"/>
      <c r="EU314" s="5"/>
      <c r="EV314" s="5"/>
      <c r="EW314" s="5"/>
      <c r="EX314" s="5"/>
      <c r="EY314" s="5"/>
      <c r="EZ314" s="5"/>
      <c r="FA314" s="5"/>
      <c r="FB314" s="5"/>
      <c r="FC314" s="5"/>
      <c r="FD314" s="5"/>
      <c r="FE314" s="5"/>
      <c r="FF314" s="5"/>
      <c r="FG314" s="5"/>
      <c r="FH314" s="5"/>
      <c r="FI314" s="5"/>
      <c r="FJ314" s="5"/>
      <c r="FK314" s="5"/>
      <c r="FL314" s="5"/>
      <c r="FM314" s="5"/>
      <c r="FN314" s="5"/>
      <c r="FO314" s="5"/>
      <c r="FP314" s="5"/>
      <c r="FQ314" s="5"/>
      <c r="FR314" s="5"/>
      <c r="FS314" s="5"/>
      <c r="FT314" s="5"/>
      <c r="FU314" s="5"/>
      <c r="FV314" s="5"/>
      <c r="FW314" s="5"/>
      <c r="FX314" s="5"/>
      <c r="FY314" s="5"/>
      <c r="FZ314" s="5"/>
      <c r="GA314" s="5"/>
      <c r="GB314" s="5"/>
      <c r="GC314" s="5"/>
      <c r="GD314" s="5"/>
      <c r="GE314" s="5"/>
      <c r="GF314" s="5"/>
      <c r="GG314" s="5"/>
      <c r="GH314" s="5"/>
      <c r="GI314" s="5"/>
      <c r="GJ314" s="5"/>
      <c r="GK314" s="5"/>
      <c r="GL314" s="5"/>
      <c r="GM314" s="5"/>
      <c r="GN314" s="5"/>
      <c r="GO314" s="5"/>
      <c r="GP314" s="5"/>
      <c r="GQ314" s="5"/>
      <c r="GR314" s="5"/>
      <c r="GS314" s="5"/>
      <c r="GT314" s="5"/>
      <c r="GU314" s="5"/>
      <c r="GV314" s="5"/>
      <c r="GW314" s="5"/>
      <c r="GX314" s="5"/>
      <c r="GY314" s="5"/>
      <c r="GZ314" s="5"/>
      <c r="HA314" s="5"/>
      <c r="HB314" s="5"/>
      <c r="HC314" s="5"/>
      <c r="HD314" s="5"/>
      <c r="HE314" s="5"/>
      <c r="HF314" s="5"/>
      <c r="HG314" s="5"/>
      <c r="HH314" s="5"/>
      <c r="HI314" s="5"/>
      <c r="HJ314" s="5"/>
      <c r="HK314" s="5"/>
      <c r="HL314" s="5"/>
      <c r="HM314" s="5"/>
      <c r="HN314" s="5"/>
      <c r="HO314" s="5"/>
      <c r="HP314" s="5"/>
      <c r="HQ314" s="5"/>
      <c r="HR314" s="5"/>
      <c r="HS314" s="5"/>
      <c r="HT314" s="5"/>
      <c r="HU314" s="5"/>
      <c r="HV314" s="5"/>
      <c r="HW314" s="5"/>
      <c r="HX314" s="5"/>
      <c r="HY314" s="5"/>
      <c r="HZ314" s="5"/>
      <c r="IA314" s="5"/>
      <c r="IB314" s="5"/>
      <c r="IC314" s="5"/>
      <c r="ID314" s="5"/>
      <c r="IE314" s="5"/>
      <c r="IF314" s="5"/>
      <c r="IG314" s="5"/>
      <c r="IH314" s="5"/>
      <c r="II314" s="5"/>
      <c r="IJ314" s="5"/>
      <c r="IK314" s="5"/>
      <c r="IL314" s="5"/>
      <c r="IM314" s="5"/>
      <c r="IN314" s="5"/>
      <c r="IO314" s="5"/>
      <c r="IP314" s="5"/>
      <c r="IQ314" s="5"/>
      <c r="IR314" s="5"/>
      <c r="IS314" s="5"/>
      <c r="IT314" s="5"/>
      <c r="IU314" s="5"/>
      <c r="IV314" s="5"/>
    </row>
    <row r="315" spans="1:16384" ht="15" customHeight="1">
      <c r="G315" s="5" t="s">
        <v>1232</v>
      </c>
      <c r="AA315" s="5">
        <v>24168.427808713168</v>
      </c>
      <c r="AB315" s="5">
        <v>32385.861786875874</v>
      </c>
      <c r="AC315" s="5">
        <v>48483.216064213775</v>
      </c>
      <c r="AD315" s="5">
        <v>50630.241048857803</v>
      </c>
      <c r="AE315" s="5">
        <v>41769.948865307728</v>
      </c>
      <c r="AF315" s="5">
        <v>34175.41270797886</v>
      </c>
      <c r="AG315" s="5">
        <v>27846.632576871663</v>
      </c>
      <c r="AH315" s="5">
        <v>22783.608471986023</v>
      </c>
      <c r="AI315" s="5">
        <v>18986.340393321589</v>
      </c>
      <c r="AJ315" s="5">
        <v>16454.82834087871</v>
      </c>
      <c r="AK315" s="5">
        <v>15189.072314657271</v>
      </c>
      <c r="AL315" s="5">
        <v>15189.072314657271</v>
      </c>
      <c r="AM315" s="5">
        <v>13923.316288435832</v>
      </c>
      <c r="AN315" s="5">
        <v>12657.560262214451</v>
      </c>
      <c r="AO315" s="5">
        <v>12657.560262214451</v>
      </c>
      <c r="AP315" s="5">
        <v>11391.804235993011</v>
      </c>
      <c r="AQ315" s="5">
        <v>10126.048209771572</v>
      </c>
    </row>
    <row r="316" spans="1:16384" ht="15" customHeight="1">
      <c r="E316" s="29"/>
      <c r="F316" s="29"/>
      <c r="G316" s="29" t="s">
        <v>37</v>
      </c>
      <c r="H316" s="29"/>
      <c r="I316" s="29"/>
      <c r="J316" s="29"/>
      <c r="K316" s="29"/>
      <c r="L316" s="29"/>
      <c r="M316" s="29"/>
      <c r="N316" s="29"/>
      <c r="P316" s="29"/>
      <c r="Q316" s="29"/>
      <c r="R316" s="29"/>
      <c r="S316" s="29"/>
      <c r="T316" s="29"/>
      <c r="U316" s="29"/>
      <c r="V316" s="29"/>
      <c r="W316" s="29"/>
      <c r="X316" s="29"/>
      <c r="Y316" s="29"/>
      <c r="Z316" s="29"/>
      <c r="AA316" s="29">
        <v>40418144.687808707</v>
      </c>
      <c r="AB316" s="29">
        <v>23194387.121786874</v>
      </c>
      <c r="AC316" s="29">
        <v>23370696.976064213</v>
      </c>
      <c r="AD316" s="29">
        <v>23323306.501048855</v>
      </c>
      <c r="AE316" s="29">
        <v>18867571.208865307</v>
      </c>
      <c r="AF316" s="29">
        <v>14392826.672707979</v>
      </c>
      <c r="AG316" s="29">
        <v>14368266.632576872</v>
      </c>
      <c r="AH316" s="29">
        <v>8401378.6084719859</v>
      </c>
      <c r="AI316" s="29">
        <v>8538911.3403933216</v>
      </c>
      <c r="AJ316" s="29">
        <v>2503629.8283408787</v>
      </c>
      <c r="AK316" s="29">
        <v>2504114.0723146573</v>
      </c>
      <c r="AL316" s="29">
        <v>2502864.0723146573</v>
      </c>
      <c r="AM316" s="29">
        <v>2502348.3162884358</v>
      </c>
      <c r="AN316" s="29">
        <v>2498582.5602622144</v>
      </c>
      <c r="AO316" s="29">
        <v>2497832.5602622144</v>
      </c>
      <c r="AP316" s="29">
        <v>2647316.804235993</v>
      </c>
      <c r="AQ316" s="29">
        <v>2640551.0482097715</v>
      </c>
      <c r="AR316" s="29"/>
      <c r="AS316" s="29"/>
      <c r="AT316" s="29"/>
      <c r="AU316" s="29"/>
      <c r="AV316" s="29"/>
      <c r="AW316" s="29"/>
      <c r="AX316" s="29"/>
      <c r="AY316" s="29"/>
      <c r="AZ316" s="29"/>
      <c r="BA316" s="29"/>
      <c r="BB316" s="29"/>
      <c r="BC316" s="29"/>
      <c r="BD316" s="29"/>
      <c r="BE316" s="29"/>
      <c r="BF316" s="29"/>
      <c r="BG316" s="29"/>
      <c r="BH316" s="29"/>
      <c r="BI316" s="29"/>
      <c r="BJ316" s="29"/>
      <c r="BK316" s="29"/>
      <c r="BL316" s="29"/>
      <c r="BM316" s="29"/>
      <c r="BN316" s="29"/>
      <c r="BO316" s="29"/>
      <c r="BP316" s="29"/>
      <c r="BQ316" s="29"/>
      <c r="BR316" s="29"/>
      <c r="BS316" s="29"/>
      <c r="BT316" s="29"/>
      <c r="BU316" s="29"/>
      <c r="BV316" s="29"/>
      <c r="BW316" s="29"/>
      <c r="BX316" s="29"/>
      <c r="BY316" s="29"/>
      <c r="BZ316" s="29"/>
      <c r="CA316" s="29"/>
      <c r="CB316" s="29"/>
      <c r="CC316" s="29"/>
      <c r="CD316" s="29"/>
      <c r="CE316" s="29"/>
      <c r="CF316" s="29"/>
      <c r="CG316" s="29"/>
      <c r="CH316" s="29"/>
      <c r="CI316" s="29"/>
      <c r="CJ316" s="29"/>
      <c r="CK316" s="29"/>
      <c r="CL316" s="29"/>
      <c r="CM316" s="29"/>
      <c r="CN316" s="29"/>
      <c r="CO316" s="29"/>
      <c r="CP316" s="29"/>
      <c r="CQ316" s="29"/>
      <c r="CR316" s="29"/>
      <c r="CS316" s="29"/>
      <c r="CT316" s="29"/>
      <c r="CU316" s="29"/>
      <c r="CV316" s="29"/>
      <c r="CW316" s="29"/>
      <c r="CX316" s="29"/>
      <c r="CY316" s="29"/>
      <c r="CZ316" s="29"/>
      <c r="DA316" s="29"/>
      <c r="DB316" s="29"/>
      <c r="DC316" s="29"/>
      <c r="DD316" s="29"/>
      <c r="DE316" s="29"/>
      <c r="DF316" s="29"/>
      <c r="DG316" s="29"/>
      <c r="DH316" s="29"/>
      <c r="DI316" s="29"/>
      <c r="DJ316" s="29"/>
      <c r="DK316" s="29"/>
      <c r="DL316" s="29"/>
      <c r="DM316" s="29"/>
      <c r="DN316" s="29"/>
      <c r="DO316" s="29"/>
      <c r="DP316" s="29"/>
      <c r="DQ316" s="29"/>
      <c r="DR316" s="29"/>
      <c r="DS316" s="29"/>
      <c r="DT316" s="29"/>
      <c r="DU316" s="29"/>
      <c r="DV316" s="29"/>
      <c r="DW316" s="29"/>
      <c r="DX316" s="29"/>
      <c r="DY316" s="29"/>
      <c r="DZ316" s="29"/>
      <c r="EA316" s="29"/>
      <c r="EB316" s="29"/>
      <c r="EC316" s="29"/>
      <c r="ED316" s="29"/>
      <c r="EE316" s="29"/>
      <c r="EF316" s="29"/>
      <c r="EG316" s="29"/>
      <c r="EH316" s="29"/>
      <c r="EI316" s="29"/>
      <c r="EJ316" s="29"/>
      <c r="EK316" s="29"/>
      <c r="EL316" s="29"/>
      <c r="EM316" s="29"/>
      <c r="EN316" s="29"/>
      <c r="EO316" s="29"/>
      <c r="EP316" s="29"/>
      <c r="EQ316" s="29"/>
      <c r="ER316" s="29"/>
      <c r="ES316" s="29"/>
      <c r="ET316" s="29"/>
      <c r="EU316" s="29"/>
      <c r="EV316" s="29"/>
      <c r="EW316" s="29"/>
      <c r="EX316" s="29"/>
      <c r="EY316" s="29"/>
      <c r="EZ316" s="29"/>
      <c r="FA316" s="29"/>
      <c r="FB316" s="29"/>
      <c r="FC316" s="29"/>
      <c r="FD316" s="29"/>
      <c r="FE316" s="29"/>
      <c r="FF316" s="29"/>
      <c r="FG316" s="29"/>
      <c r="FH316" s="29"/>
      <c r="FI316" s="29"/>
      <c r="FJ316" s="29"/>
      <c r="FK316" s="29"/>
      <c r="FL316" s="29"/>
      <c r="FM316" s="29"/>
      <c r="FN316" s="29"/>
      <c r="FO316" s="29"/>
      <c r="FP316" s="29"/>
      <c r="FQ316" s="29"/>
      <c r="FR316" s="29"/>
      <c r="FS316" s="29"/>
      <c r="FT316" s="29"/>
      <c r="FU316" s="29"/>
      <c r="FV316" s="29"/>
      <c r="FW316" s="29"/>
      <c r="FX316" s="29"/>
      <c r="FY316" s="29"/>
      <c r="FZ316" s="29"/>
      <c r="GA316" s="29"/>
      <c r="GB316" s="29"/>
      <c r="GC316" s="29"/>
      <c r="GD316" s="29"/>
      <c r="GE316" s="29"/>
      <c r="GF316" s="29"/>
      <c r="GG316" s="29"/>
      <c r="GH316" s="29"/>
      <c r="GI316" s="29"/>
      <c r="GJ316" s="29"/>
      <c r="GK316" s="29"/>
      <c r="GL316" s="29"/>
      <c r="GM316" s="29"/>
      <c r="GN316" s="29"/>
      <c r="GO316" s="29"/>
      <c r="GP316" s="29"/>
      <c r="GQ316" s="29"/>
      <c r="GR316" s="29"/>
      <c r="GS316" s="29"/>
      <c r="GT316" s="29"/>
      <c r="GU316" s="29"/>
      <c r="GV316" s="29"/>
      <c r="GW316" s="29"/>
      <c r="GX316" s="29"/>
      <c r="GY316" s="29"/>
      <c r="GZ316" s="29"/>
      <c r="HA316" s="29"/>
      <c r="HB316" s="29"/>
      <c r="HC316" s="29"/>
      <c r="HD316" s="29"/>
      <c r="HE316" s="29"/>
      <c r="HF316" s="29"/>
      <c r="HG316" s="29"/>
      <c r="HH316" s="29"/>
      <c r="HI316" s="29"/>
      <c r="HJ316" s="29"/>
      <c r="HK316" s="29"/>
      <c r="HL316" s="29"/>
      <c r="HM316" s="29"/>
      <c r="HN316" s="29"/>
      <c r="HO316" s="29"/>
      <c r="HP316" s="29"/>
      <c r="HQ316" s="29"/>
      <c r="HR316" s="29"/>
      <c r="HS316" s="29"/>
      <c r="HT316" s="29"/>
      <c r="HU316" s="29"/>
      <c r="HV316" s="29"/>
      <c r="HW316" s="29"/>
      <c r="HX316" s="29"/>
      <c r="HY316" s="29"/>
      <c r="HZ316" s="29"/>
      <c r="IA316" s="29"/>
      <c r="IB316" s="29"/>
      <c r="IC316" s="29"/>
      <c r="ID316" s="29"/>
      <c r="IE316" s="29"/>
      <c r="IF316" s="29"/>
      <c r="IG316" s="29"/>
      <c r="IH316" s="29"/>
      <c r="II316" s="29"/>
      <c r="IJ316" s="29"/>
      <c r="IK316" s="29"/>
      <c r="IL316" s="29"/>
      <c r="IM316" s="29"/>
      <c r="IN316" s="29"/>
      <c r="IO316" s="29"/>
      <c r="IP316" s="29"/>
      <c r="IQ316" s="29"/>
      <c r="IR316" s="29"/>
      <c r="IS316" s="29"/>
      <c r="IT316" s="29"/>
      <c r="IU316" s="29"/>
      <c r="IV316" s="29"/>
    </row>
    <row r="317" spans="1:16384" ht="15" customHeight="1">
      <c r="E317" s="29"/>
      <c r="F317" s="5" t="s">
        <v>1222</v>
      </c>
      <c r="G317" s="29"/>
      <c r="H317" s="29"/>
      <c r="I317" s="29"/>
      <c r="J317" s="29"/>
      <c r="K317" s="29"/>
      <c r="L317" s="29"/>
      <c r="M317" s="29"/>
      <c r="N317" s="29"/>
      <c r="P317" s="29"/>
      <c r="Q317" s="29"/>
      <c r="R317" s="29"/>
      <c r="S317" s="29"/>
      <c r="T317" s="29"/>
      <c r="U317" s="29"/>
      <c r="V317" s="29"/>
      <c r="W317" s="29"/>
      <c r="X317" s="29"/>
      <c r="Y317" s="29"/>
      <c r="Z317" s="29"/>
      <c r="AA317" s="29"/>
      <c r="AB317" s="29"/>
      <c r="AC317" s="29"/>
      <c r="AD317" s="29"/>
      <c r="AE317" s="29"/>
      <c r="AF317" s="29"/>
      <c r="AG317" s="29"/>
      <c r="AH317" s="29"/>
      <c r="AI317" s="29"/>
      <c r="AJ317" s="29"/>
      <c r="AK317" s="29"/>
      <c r="AL317" s="29"/>
      <c r="AM317" s="29"/>
      <c r="AN317" s="29"/>
      <c r="AO317" s="29"/>
      <c r="AP317" s="29"/>
      <c r="AQ317" s="29"/>
      <c r="AR317" s="29"/>
      <c r="AS317" s="29"/>
      <c r="AT317" s="29"/>
      <c r="AU317" s="29"/>
      <c r="AV317" s="29"/>
      <c r="AW317" s="29"/>
      <c r="AX317" s="29"/>
      <c r="AY317" s="29"/>
      <c r="AZ317" s="29"/>
      <c r="BA317" s="29"/>
      <c r="BB317" s="29"/>
      <c r="BC317" s="29"/>
      <c r="BD317" s="29"/>
      <c r="BE317" s="29"/>
      <c r="BF317" s="29"/>
      <c r="BG317" s="29"/>
      <c r="BH317" s="29"/>
      <c r="BI317" s="29"/>
      <c r="BJ317" s="29"/>
      <c r="BK317" s="29"/>
      <c r="BL317" s="29"/>
      <c r="BM317" s="29"/>
      <c r="BN317" s="29"/>
      <c r="BO317" s="29"/>
      <c r="BP317" s="29"/>
      <c r="BQ317" s="29"/>
      <c r="BR317" s="29"/>
      <c r="BS317" s="29"/>
      <c r="BT317" s="29"/>
      <c r="BU317" s="29"/>
      <c r="BV317" s="29"/>
      <c r="BW317" s="29"/>
      <c r="BX317" s="29"/>
      <c r="BY317" s="29"/>
      <c r="BZ317" s="29"/>
      <c r="CA317" s="29"/>
      <c r="CB317" s="29"/>
      <c r="CC317" s="29"/>
      <c r="CD317" s="29"/>
      <c r="CE317" s="29"/>
      <c r="CF317" s="29"/>
      <c r="CG317" s="29"/>
      <c r="CH317" s="29"/>
      <c r="CI317" s="29"/>
      <c r="CJ317" s="29"/>
      <c r="CK317" s="29"/>
      <c r="CL317" s="29"/>
      <c r="CM317" s="29"/>
      <c r="CN317" s="29"/>
      <c r="CO317" s="29"/>
      <c r="CP317" s="29"/>
      <c r="CQ317" s="29"/>
      <c r="CR317" s="29"/>
      <c r="CS317" s="29"/>
      <c r="CT317" s="29"/>
      <c r="CU317" s="29"/>
      <c r="CV317" s="29"/>
      <c r="CW317" s="29"/>
      <c r="CX317" s="29"/>
      <c r="CY317" s="29"/>
      <c r="CZ317" s="29"/>
      <c r="DA317" s="29"/>
      <c r="DB317" s="29"/>
      <c r="DC317" s="29"/>
      <c r="DD317" s="29"/>
      <c r="DE317" s="29"/>
      <c r="DF317" s="29"/>
      <c r="DG317" s="29"/>
      <c r="DH317" s="29"/>
      <c r="DI317" s="29"/>
      <c r="DJ317" s="29"/>
      <c r="DK317" s="29"/>
      <c r="DL317" s="29"/>
      <c r="DM317" s="29"/>
      <c r="DN317" s="29"/>
      <c r="DO317" s="29"/>
      <c r="DP317" s="29"/>
      <c r="DQ317" s="29"/>
      <c r="DR317" s="29"/>
      <c r="DS317" s="29"/>
      <c r="DT317" s="29"/>
      <c r="DU317" s="29"/>
      <c r="DV317" s="29"/>
      <c r="DW317" s="29"/>
      <c r="DX317" s="29"/>
      <c r="DY317" s="29"/>
      <c r="DZ317" s="29"/>
      <c r="EA317" s="29"/>
      <c r="EB317" s="29"/>
      <c r="EC317" s="29"/>
      <c r="ED317" s="29"/>
      <c r="EE317" s="29"/>
      <c r="EF317" s="29"/>
      <c r="EG317" s="29"/>
      <c r="EH317" s="29"/>
      <c r="EI317" s="29"/>
      <c r="EJ317" s="29"/>
      <c r="EK317" s="29"/>
      <c r="EL317" s="29"/>
      <c r="EM317" s="29"/>
      <c r="EN317" s="29"/>
      <c r="EO317" s="29"/>
      <c r="EP317" s="29"/>
      <c r="EQ317" s="29"/>
      <c r="ER317" s="29"/>
      <c r="ES317" s="29"/>
      <c r="ET317" s="29"/>
      <c r="EU317" s="29"/>
      <c r="EV317" s="29"/>
      <c r="EW317" s="29"/>
      <c r="EX317" s="29"/>
      <c r="EY317" s="29"/>
      <c r="EZ317" s="29"/>
      <c r="FA317" s="29"/>
      <c r="FB317" s="29"/>
      <c r="FC317" s="29"/>
      <c r="FD317" s="29"/>
      <c r="FE317" s="29"/>
      <c r="FF317" s="29"/>
      <c r="FG317" s="29"/>
      <c r="FH317" s="29"/>
      <c r="FI317" s="29"/>
      <c r="FJ317" s="29"/>
      <c r="FK317" s="29"/>
      <c r="FL317" s="29"/>
      <c r="FM317" s="29"/>
      <c r="FN317" s="29"/>
      <c r="FO317" s="29"/>
      <c r="FP317" s="29"/>
      <c r="FQ317" s="29"/>
      <c r="FR317" s="29"/>
      <c r="FS317" s="29"/>
      <c r="FT317" s="29"/>
      <c r="FU317" s="29"/>
      <c r="FV317" s="29"/>
      <c r="FW317" s="29"/>
      <c r="FX317" s="29"/>
      <c r="FY317" s="29"/>
      <c r="FZ317" s="29"/>
      <c r="GA317" s="29"/>
      <c r="GB317" s="29"/>
      <c r="GC317" s="29"/>
      <c r="GD317" s="29"/>
      <c r="GE317" s="29"/>
      <c r="GF317" s="29"/>
      <c r="GG317" s="29"/>
      <c r="GH317" s="29"/>
      <c r="GI317" s="29"/>
      <c r="GJ317" s="29"/>
      <c r="GK317" s="29"/>
      <c r="GL317" s="29"/>
      <c r="GM317" s="29"/>
      <c r="GN317" s="29"/>
      <c r="GO317" s="29"/>
      <c r="GP317" s="29"/>
      <c r="GQ317" s="29"/>
      <c r="GR317" s="29"/>
      <c r="GS317" s="29"/>
      <c r="GT317" s="29"/>
      <c r="GU317" s="29"/>
      <c r="GV317" s="29"/>
      <c r="GW317" s="29"/>
      <c r="GX317" s="29"/>
      <c r="GY317" s="29"/>
      <c r="GZ317" s="29"/>
      <c r="HA317" s="29"/>
      <c r="HB317" s="29"/>
      <c r="HC317" s="29"/>
      <c r="HD317" s="29"/>
      <c r="HE317" s="29"/>
      <c r="HF317" s="29"/>
      <c r="HG317" s="29"/>
      <c r="HH317" s="29"/>
      <c r="HI317" s="29"/>
      <c r="HJ317" s="29"/>
      <c r="HK317" s="29"/>
      <c r="HL317" s="29"/>
      <c r="HM317" s="29"/>
      <c r="HN317" s="29"/>
      <c r="HO317" s="29"/>
      <c r="HP317" s="29"/>
      <c r="HQ317" s="29"/>
      <c r="HR317" s="29"/>
      <c r="HS317" s="29"/>
      <c r="HT317" s="29"/>
      <c r="HU317" s="29"/>
      <c r="HV317" s="29"/>
      <c r="HW317" s="29"/>
      <c r="HX317" s="29"/>
      <c r="HY317" s="29"/>
      <c r="HZ317" s="29"/>
      <c r="IA317" s="29"/>
      <c r="IB317" s="29"/>
      <c r="IC317" s="29"/>
      <c r="ID317" s="29"/>
      <c r="IE317" s="29"/>
      <c r="IF317" s="29"/>
      <c r="IG317" s="29"/>
      <c r="IH317" s="29"/>
      <c r="II317" s="29"/>
      <c r="IJ317" s="29"/>
      <c r="IK317" s="29"/>
      <c r="IL317" s="29"/>
      <c r="IM317" s="29"/>
      <c r="IN317" s="29"/>
      <c r="IO317" s="29"/>
      <c r="IP317" s="29"/>
      <c r="IQ317" s="29"/>
      <c r="IR317" s="29"/>
      <c r="IS317" s="29"/>
      <c r="IT317" s="29"/>
      <c r="IU317" s="29"/>
      <c r="IV317" s="29"/>
    </row>
    <row r="318" spans="1:16384" ht="15" customHeight="1">
      <c r="E318" s="29"/>
      <c r="G318" s="5" t="s">
        <v>1267</v>
      </c>
      <c r="N318" s="29"/>
      <c r="AA318" s="5">
        <v>-2526810.4778087139</v>
      </c>
      <c r="AB318" s="5">
        <v>-432385.86178687587</v>
      </c>
      <c r="AC318" s="5">
        <v>-448483.21606421471</v>
      </c>
      <c r="AD318" s="5">
        <v>-450630.24104885757</v>
      </c>
      <c r="AE318" s="5">
        <v>-341769.94886530936</v>
      </c>
      <c r="AF318" s="5">
        <v>-334175.41270797886</v>
      </c>
      <c r="AG318" s="5">
        <v>-227846.63257687166</v>
      </c>
      <c r="AH318" s="5">
        <v>-222783.60847198591</v>
      </c>
      <c r="AI318" s="5">
        <v>-118986.34039332159</v>
      </c>
      <c r="AJ318" s="5">
        <v>-116454.82834087871</v>
      </c>
      <c r="AK318" s="5">
        <v>-15189.072314657271</v>
      </c>
      <c r="AL318" s="5">
        <v>-15189.072314657271</v>
      </c>
      <c r="AM318" s="5">
        <v>-113923.31628843583</v>
      </c>
      <c r="AN318" s="5">
        <v>-12657.560262214392</v>
      </c>
      <c r="AO318" s="5">
        <v>-12657.560262214392</v>
      </c>
      <c r="AP318" s="5">
        <v>-111391.80423599295</v>
      </c>
      <c r="AQ318" s="5">
        <v>-10126.048209771514</v>
      </c>
      <c r="AR318" s="29"/>
      <c r="AS318" s="29"/>
      <c r="AT318" s="29"/>
      <c r="AU318" s="29"/>
      <c r="AV318" s="29"/>
      <c r="AW318" s="29"/>
      <c r="AX318" s="29"/>
      <c r="AY318" s="29"/>
      <c r="AZ318" s="29"/>
      <c r="BA318" s="29"/>
      <c r="BB318" s="29"/>
      <c r="BC318" s="29"/>
      <c r="BD318" s="29"/>
      <c r="BE318" s="29"/>
      <c r="BF318" s="29"/>
      <c r="BG318" s="29"/>
      <c r="BH318" s="29"/>
      <c r="BI318" s="29"/>
      <c r="BJ318" s="29"/>
      <c r="BK318" s="29"/>
      <c r="BL318" s="29"/>
      <c r="BM318" s="29"/>
      <c r="BN318" s="29"/>
      <c r="BO318" s="29"/>
      <c r="BP318" s="29"/>
      <c r="BQ318" s="29"/>
      <c r="BR318" s="29"/>
      <c r="BS318" s="29"/>
      <c r="BT318" s="29"/>
      <c r="BU318" s="29"/>
      <c r="BV318" s="29"/>
      <c r="BW318" s="29"/>
      <c r="BX318" s="29"/>
      <c r="BY318" s="29"/>
      <c r="BZ318" s="29"/>
      <c r="CA318" s="29"/>
      <c r="CB318" s="29"/>
      <c r="CC318" s="29"/>
      <c r="CD318" s="29"/>
      <c r="CE318" s="29"/>
      <c r="CF318" s="29"/>
      <c r="CG318" s="29"/>
      <c r="CH318" s="29"/>
      <c r="CI318" s="29"/>
      <c r="CJ318" s="29"/>
      <c r="CK318" s="29"/>
      <c r="CL318" s="29"/>
      <c r="CM318" s="29"/>
      <c r="CN318" s="29"/>
      <c r="CO318" s="29"/>
      <c r="CP318" s="29"/>
      <c r="CQ318" s="29"/>
      <c r="CR318" s="29"/>
      <c r="CS318" s="29"/>
      <c r="CT318" s="29"/>
      <c r="CU318" s="29"/>
      <c r="CV318" s="29"/>
      <c r="CW318" s="29"/>
      <c r="CX318" s="29"/>
      <c r="CY318" s="29"/>
      <c r="CZ318" s="29"/>
      <c r="DA318" s="29"/>
      <c r="DB318" s="29"/>
      <c r="DC318" s="29"/>
      <c r="DD318" s="29"/>
      <c r="DE318" s="29"/>
      <c r="DF318" s="29"/>
      <c r="DG318" s="29"/>
      <c r="DH318" s="29"/>
      <c r="DI318" s="29"/>
      <c r="DJ318" s="29"/>
      <c r="DK318" s="29"/>
      <c r="DL318" s="29"/>
      <c r="DM318" s="29"/>
      <c r="DN318" s="29"/>
      <c r="DO318" s="29"/>
      <c r="DP318" s="29"/>
      <c r="DQ318" s="29"/>
      <c r="DR318" s="29"/>
      <c r="DS318" s="29"/>
      <c r="DT318" s="29"/>
      <c r="DU318" s="29"/>
      <c r="DV318" s="29"/>
      <c r="DW318" s="29"/>
      <c r="DX318" s="29"/>
      <c r="DY318" s="29"/>
      <c r="DZ318" s="29"/>
      <c r="EA318" s="29"/>
      <c r="EB318" s="29"/>
      <c r="EC318" s="29"/>
      <c r="ED318" s="29"/>
      <c r="EE318" s="29"/>
      <c r="EF318" s="29"/>
      <c r="EG318" s="29"/>
      <c r="EH318" s="29"/>
      <c r="EI318" s="29"/>
      <c r="EJ318" s="29"/>
      <c r="EK318" s="29"/>
      <c r="EL318" s="29"/>
      <c r="EM318" s="29"/>
      <c r="EN318" s="29"/>
      <c r="EO318" s="29"/>
      <c r="EP318" s="29"/>
      <c r="EQ318" s="29"/>
      <c r="ER318" s="29"/>
      <c r="ES318" s="29"/>
      <c r="ET318" s="29"/>
      <c r="EU318" s="29"/>
      <c r="EV318" s="29"/>
      <c r="EW318" s="29"/>
      <c r="EX318" s="29"/>
      <c r="EY318" s="29"/>
      <c r="EZ318" s="29"/>
      <c r="FA318" s="29"/>
      <c r="FB318" s="29"/>
      <c r="FC318" s="29"/>
      <c r="FD318" s="29"/>
      <c r="FE318" s="29"/>
      <c r="FF318" s="29"/>
      <c r="FG318" s="29"/>
      <c r="FH318" s="29"/>
      <c r="FI318" s="29"/>
      <c r="FJ318" s="29"/>
      <c r="FK318" s="29"/>
      <c r="FL318" s="29"/>
      <c r="FM318" s="29"/>
      <c r="FN318" s="29"/>
      <c r="FO318" s="29"/>
      <c r="FP318" s="29"/>
      <c r="FQ318" s="29"/>
      <c r="FR318" s="29"/>
      <c r="FS318" s="29"/>
      <c r="FT318" s="29"/>
      <c r="FU318" s="29"/>
      <c r="FV318" s="29"/>
      <c r="FW318" s="29"/>
      <c r="FX318" s="29"/>
      <c r="FY318" s="29"/>
      <c r="FZ318" s="29"/>
      <c r="GA318" s="29"/>
      <c r="GB318" s="29"/>
      <c r="GC318" s="29"/>
      <c r="GD318" s="29"/>
      <c r="GE318" s="29"/>
      <c r="GF318" s="29"/>
      <c r="GG318" s="29"/>
      <c r="GH318" s="29"/>
      <c r="GI318" s="29"/>
      <c r="GJ318" s="29"/>
      <c r="GK318" s="29"/>
      <c r="GL318" s="29"/>
      <c r="GM318" s="29"/>
      <c r="GN318" s="29"/>
      <c r="GO318" s="29"/>
      <c r="GP318" s="29"/>
      <c r="GQ318" s="29"/>
      <c r="GR318" s="29"/>
      <c r="GS318" s="29"/>
      <c r="GT318" s="29"/>
      <c r="GU318" s="29"/>
      <c r="GV318" s="29"/>
      <c r="GW318" s="29"/>
      <c r="GX318" s="29"/>
      <c r="GY318" s="29"/>
      <c r="GZ318" s="29"/>
      <c r="HA318" s="29"/>
      <c r="HB318" s="29"/>
      <c r="HC318" s="29"/>
      <c r="HD318" s="29"/>
      <c r="HE318" s="29"/>
      <c r="HF318" s="29"/>
      <c r="HG318" s="29"/>
      <c r="HH318" s="29"/>
      <c r="HI318" s="29"/>
      <c r="HJ318" s="29"/>
      <c r="HK318" s="29"/>
      <c r="HL318" s="29"/>
      <c r="HM318" s="29"/>
      <c r="HN318" s="29"/>
      <c r="HO318" s="29"/>
      <c r="HP318" s="29"/>
      <c r="HQ318" s="29"/>
      <c r="HR318" s="29"/>
      <c r="HS318" s="29"/>
      <c r="HT318" s="29"/>
      <c r="HU318" s="29"/>
      <c r="HV318" s="29"/>
      <c r="HW318" s="29"/>
      <c r="HX318" s="29"/>
      <c r="HY318" s="29"/>
      <c r="HZ318" s="29"/>
      <c r="IA318" s="29"/>
      <c r="IB318" s="29"/>
      <c r="IC318" s="29"/>
      <c r="ID318" s="29"/>
      <c r="IE318" s="29"/>
      <c r="IF318" s="29"/>
      <c r="IG318" s="29"/>
      <c r="IH318" s="29"/>
      <c r="II318" s="29"/>
      <c r="IJ318" s="29"/>
      <c r="IK318" s="29"/>
      <c r="IL318" s="29"/>
      <c r="IM318" s="29"/>
      <c r="IN318" s="29"/>
      <c r="IO318" s="29"/>
      <c r="IP318" s="29"/>
      <c r="IQ318" s="29"/>
      <c r="IR318" s="29"/>
      <c r="IS318" s="29"/>
      <c r="IT318" s="29"/>
      <c r="IU318" s="29"/>
      <c r="IV318" s="29"/>
    </row>
    <row r="319" spans="1:16384" ht="15" customHeight="1">
      <c r="E319" s="29"/>
      <c r="G319" s="29" t="s">
        <v>37</v>
      </c>
      <c r="H319" s="29"/>
      <c r="I319" s="29"/>
      <c r="J319" s="29"/>
      <c r="K319" s="29"/>
      <c r="L319" s="29"/>
      <c r="M319" s="29"/>
      <c r="N319" s="29"/>
      <c r="P319" s="29"/>
      <c r="Q319" s="29"/>
      <c r="R319" s="29"/>
      <c r="S319" s="29"/>
      <c r="T319" s="29"/>
      <c r="U319" s="29"/>
      <c r="V319" s="29"/>
      <c r="W319" s="29"/>
      <c r="X319" s="29"/>
      <c r="Y319" s="29"/>
      <c r="Z319" s="29"/>
      <c r="AA319" s="29">
        <v>-2526810.4778087139</v>
      </c>
      <c r="AB319" s="29">
        <v>-432385.86178687587</v>
      </c>
      <c r="AC319" s="29">
        <v>-448483.21606421471</v>
      </c>
      <c r="AD319" s="29">
        <v>-450630.24104885757</v>
      </c>
      <c r="AE319" s="29">
        <v>-341769.94886530936</v>
      </c>
      <c r="AF319" s="29">
        <v>-334175.41270797886</v>
      </c>
      <c r="AG319" s="29">
        <v>-227846.63257687166</v>
      </c>
      <c r="AH319" s="29">
        <v>-222783.60847198591</v>
      </c>
      <c r="AI319" s="29">
        <v>-118986.34039332159</v>
      </c>
      <c r="AJ319" s="29">
        <v>-116454.82834087871</v>
      </c>
      <c r="AK319" s="29">
        <v>-15189.072314657271</v>
      </c>
      <c r="AL319" s="29">
        <v>-15189.072314657271</v>
      </c>
      <c r="AM319" s="29">
        <v>-113923.31628843583</v>
      </c>
      <c r="AN319" s="29">
        <v>-12657.560262214392</v>
      </c>
      <c r="AO319" s="29">
        <v>-12657.560262214392</v>
      </c>
      <c r="AP319" s="29">
        <v>-111391.80423599295</v>
      </c>
      <c r="AQ319" s="29">
        <v>-10126.048209771514</v>
      </c>
      <c r="AR319" s="29"/>
      <c r="AS319" s="29"/>
      <c r="AT319" s="29"/>
      <c r="AU319" s="29"/>
      <c r="AV319" s="29"/>
      <c r="AW319" s="29"/>
      <c r="AX319" s="29"/>
      <c r="AY319" s="29"/>
      <c r="AZ319" s="29"/>
      <c r="BA319" s="29"/>
      <c r="BB319" s="29"/>
      <c r="BC319" s="29"/>
      <c r="BD319" s="29"/>
      <c r="BE319" s="29"/>
      <c r="BF319" s="29"/>
      <c r="BG319" s="29"/>
      <c r="BH319" s="29"/>
      <c r="BI319" s="29"/>
      <c r="BJ319" s="29"/>
      <c r="BK319" s="29"/>
      <c r="BL319" s="29"/>
      <c r="BM319" s="29"/>
      <c r="BN319" s="29"/>
      <c r="BO319" s="29"/>
      <c r="BP319" s="29"/>
      <c r="BQ319" s="29"/>
      <c r="BR319" s="29"/>
      <c r="BS319" s="29"/>
      <c r="BT319" s="29"/>
      <c r="BU319" s="29"/>
      <c r="BV319" s="29"/>
      <c r="BW319" s="29"/>
      <c r="BX319" s="29"/>
      <c r="BY319" s="29"/>
      <c r="BZ319" s="29"/>
      <c r="CA319" s="29"/>
      <c r="CB319" s="29"/>
      <c r="CC319" s="29"/>
      <c r="CD319" s="29"/>
      <c r="CE319" s="29"/>
      <c r="CF319" s="29"/>
      <c r="CG319" s="29"/>
      <c r="CH319" s="29"/>
      <c r="CI319" s="29"/>
      <c r="CJ319" s="29"/>
      <c r="CK319" s="29"/>
      <c r="CL319" s="29"/>
      <c r="CM319" s="29"/>
      <c r="CN319" s="29"/>
      <c r="CO319" s="29"/>
      <c r="CP319" s="29"/>
      <c r="CQ319" s="29"/>
      <c r="CR319" s="29"/>
      <c r="CS319" s="29"/>
      <c r="CT319" s="29"/>
      <c r="CU319" s="29"/>
      <c r="CV319" s="29"/>
      <c r="CW319" s="29"/>
      <c r="CX319" s="29"/>
      <c r="CY319" s="29"/>
      <c r="CZ319" s="29"/>
      <c r="DA319" s="29"/>
      <c r="DB319" s="29"/>
      <c r="DC319" s="29"/>
      <c r="DD319" s="29"/>
      <c r="DE319" s="29"/>
      <c r="DF319" s="29"/>
      <c r="DG319" s="29"/>
      <c r="DH319" s="29"/>
      <c r="DI319" s="29"/>
      <c r="DJ319" s="29"/>
      <c r="DK319" s="29"/>
      <c r="DL319" s="29"/>
      <c r="DM319" s="29"/>
      <c r="DN319" s="29"/>
      <c r="DO319" s="29"/>
      <c r="DP319" s="29"/>
      <c r="DQ319" s="29"/>
      <c r="DR319" s="29"/>
      <c r="DS319" s="29"/>
      <c r="DT319" s="29"/>
      <c r="DU319" s="29"/>
      <c r="DV319" s="29"/>
      <c r="DW319" s="29"/>
      <c r="DX319" s="29"/>
      <c r="DY319" s="29"/>
      <c r="DZ319" s="29"/>
      <c r="EA319" s="29"/>
      <c r="EB319" s="29"/>
      <c r="EC319" s="29"/>
      <c r="ED319" s="29"/>
      <c r="EE319" s="29"/>
      <c r="EF319" s="29"/>
      <c r="EG319" s="29"/>
      <c r="EH319" s="29"/>
      <c r="EI319" s="29"/>
      <c r="EJ319" s="29"/>
      <c r="EK319" s="29"/>
      <c r="EL319" s="29"/>
      <c r="EM319" s="29"/>
      <c r="EN319" s="29"/>
      <c r="EO319" s="29"/>
      <c r="EP319" s="29"/>
      <c r="EQ319" s="29"/>
      <c r="ER319" s="29"/>
      <c r="ES319" s="29"/>
      <c r="ET319" s="29"/>
      <c r="EU319" s="29"/>
      <c r="EV319" s="29"/>
      <c r="EW319" s="29"/>
      <c r="EX319" s="29"/>
      <c r="EY319" s="29"/>
      <c r="EZ319" s="29"/>
      <c r="FA319" s="29"/>
      <c r="FB319" s="29"/>
      <c r="FC319" s="29"/>
      <c r="FD319" s="29"/>
      <c r="FE319" s="29"/>
      <c r="FF319" s="29"/>
      <c r="FG319" s="29"/>
      <c r="FH319" s="29"/>
      <c r="FI319" s="29"/>
      <c r="FJ319" s="29"/>
      <c r="FK319" s="29"/>
      <c r="FL319" s="29"/>
      <c r="FM319" s="29"/>
      <c r="FN319" s="29"/>
      <c r="FO319" s="29"/>
      <c r="FP319" s="29"/>
      <c r="FQ319" s="29"/>
      <c r="FR319" s="29"/>
      <c r="FS319" s="29"/>
      <c r="FT319" s="29"/>
      <c r="FU319" s="29"/>
      <c r="FV319" s="29"/>
      <c r="FW319" s="29"/>
      <c r="FX319" s="29"/>
      <c r="FY319" s="29"/>
      <c r="FZ319" s="29"/>
      <c r="GA319" s="29"/>
      <c r="GB319" s="29"/>
      <c r="GC319" s="29"/>
      <c r="GD319" s="29"/>
      <c r="GE319" s="29"/>
      <c r="GF319" s="29"/>
      <c r="GG319" s="29"/>
      <c r="GH319" s="29"/>
      <c r="GI319" s="29"/>
      <c r="GJ319" s="29"/>
      <c r="GK319" s="29"/>
      <c r="GL319" s="29"/>
      <c r="GM319" s="29"/>
      <c r="GN319" s="29"/>
      <c r="GO319" s="29"/>
      <c r="GP319" s="29"/>
      <c r="GQ319" s="29"/>
      <c r="GR319" s="29"/>
      <c r="GS319" s="29"/>
      <c r="GT319" s="29"/>
      <c r="GU319" s="29"/>
      <c r="GV319" s="29"/>
      <c r="GW319" s="29"/>
      <c r="GX319" s="29"/>
      <c r="GY319" s="29"/>
      <c r="GZ319" s="29"/>
      <c r="HA319" s="29"/>
      <c r="HB319" s="29"/>
      <c r="HC319" s="29"/>
      <c r="HD319" s="29"/>
      <c r="HE319" s="29"/>
      <c r="HF319" s="29"/>
      <c r="HG319" s="29"/>
      <c r="HH319" s="29"/>
      <c r="HI319" s="29"/>
      <c r="HJ319" s="29"/>
      <c r="HK319" s="29"/>
      <c r="HL319" s="29"/>
      <c r="HM319" s="29"/>
      <c r="HN319" s="29"/>
      <c r="HO319" s="29"/>
      <c r="HP319" s="29"/>
      <c r="HQ319" s="29"/>
      <c r="HR319" s="29"/>
      <c r="HS319" s="29"/>
      <c r="HT319" s="29"/>
      <c r="HU319" s="29"/>
      <c r="HV319" s="29"/>
      <c r="HW319" s="29"/>
      <c r="HX319" s="29"/>
      <c r="HY319" s="29"/>
      <c r="HZ319" s="29"/>
      <c r="IA319" s="29"/>
      <c r="IB319" s="29"/>
      <c r="IC319" s="29"/>
      <c r="ID319" s="29"/>
      <c r="IE319" s="29"/>
      <c r="IF319" s="29"/>
      <c r="IG319" s="29"/>
      <c r="IH319" s="29"/>
      <c r="II319" s="29"/>
      <c r="IJ319" s="29"/>
      <c r="IK319" s="29"/>
      <c r="IL319" s="29"/>
      <c r="IM319" s="29"/>
      <c r="IN319" s="29"/>
      <c r="IO319" s="29"/>
      <c r="IP319" s="29"/>
      <c r="IQ319" s="29"/>
      <c r="IR319" s="29"/>
      <c r="IS319" s="29"/>
      <c r="IT319" s="29"/>
      <c r="IU319" s="29"/>
      <c r="IV319" s="29"/>
      <c r="IW319" s="29"/>
      <c r="IX319" s="29"/>
      <c r="IY319" s="29"/>
      <c r="IZ319" s="29"/>
      <c r="JA319" s="29"/>
      <c r="JB319" s="29"/>
      <c r="JC319" s="29"/>
      <c r="JD319" s="29"/>
      <c r="JE319" s="29"/>
      <c r="JF319" s="29"/>
      <c r="JG319" s="29"/>
      <c r="JH319" s="29"/>
      <c r="JI319" s="29"/>
      <c r="JJ319" s="29"/>
      <c r="JK319" s="29"/>
      <c r="JL319" s="29"/>
      <c r="JM319" s="29"/>
      <c r="JN319" s="29"/>
      <c r="JO319" s="29"/>
      <c r="JP319" s="29"/>
      <c r="JQ319" s="29"/>
      <c r="JR319" s="29"/>
      <c r="JS319" s="29"/>
      <c r="JT319" s="29"/>
      <c r="JU319" s="29"/>
      <c r="JV319" s="29"/>
      <c r="JW319" s="29"/>
      <c r="JX319" s="29"/>
      <c r="JY319" s="29"/>
      <c r="JZ319" s="29"/>
      <c r="KA319" s="29"/>
      <c r="KB319" s="29"/>
      <c r="KC319" s="29"/>
      <c r="KD319" s="29"/>
      <c r="KE319" s="29"/>
      <c r="KF319" s="29"/>
      <c r="KG319" s="29"/>
      <c r="KH319" s="29"/>
      <c r="KI319" s="29"/>
      <c r="KJ319" s="29"/>
      <c r="KK319" s="29"/>
      <c r="KL319" s="29"/>
      <c r="KM319" s="29"/>
      <c r="KN319" s="29"/>
      <c r="KO319" s="29"/>
      <c r="KP319" s="29"/>
      <c r="KQ319" s="29"/>
      <c r="KR319" s="29"/>
      <c r="KS319" s="29"/>
      <c r="KT319" s="29"/>
      <c r="KU319" s="29"/>
      <c r="KV319" s="29"/>
      <c r="KW319" s="29"/>
      <c r="KX319" s="29"/>
      <c r="KY319" s="29"/>
      <c r="KZ319" s="29"/>
      <c r="LA319" s="29"/>
      <c r="LB319" s="29"/>
      <c r="LC319" s="29"/>
      <c r="LD319" s="29"/>
      <c r="LE319" s="29"/>
      <c r="LF319" s="29"/>
      <c r="LG319" s="29"/>
      <c r="LH319" s="29"/>
      <c r="LI319" s="29"/>
      <c r="LJ319" s="29"/>
      <c r="LK319" s="29"/>
      <c r="LL319" s="29"/>
      <c r="LM319" s="29"/>
      <c r="LN319" s="29"/>
      <c r="LO319" s="29"/>
      <c r="LP319" s="29"/>
      <c r="LQ319" s="29"/>
      <c r="LR319" s="29"/>
      <c r="LS319" s="29"/>
      <c r="LT319" s="29"/>
      <c r="LU319" s="29"/>
      <c r="LV319" s="29"/>
      <c r="LW319" s="29"/>
      <c r="LX319" s="29"/>
      <c r="LY319" s="29"/>
      <c r="LZ319" s="29"/>
      <c r="MA319" s="29"/>
      <c r="MB319" s="29"/>
      <c r="MC319" s="29"/>
      <c r="MD319" s="29"/>
      <c r="ME319" s="29"/>
      <c r="MF319" s="29"/>
      <c r="MG319" s="29"/>
      <c r="MH319" s="29"/>
      <c r="MI319" s="29"/>
      <c r="MJ319" s="29"/>
      <c r="MK319" s="29"/>
      <c r="ML319" s="29"/>
      <c r="MM319" s="29"/>
      <c r="MN319" s="29"/>
      <c r="MO319" s="29"/>
      <c r="MP319" s="29"/>
      <c r="MQ319" s="29"/>
      <c r="MR319" s="29"/>
      <c r="MS319" s="29"/>
      <c r="MT319" s="29"/>
      <c r="MU319" s="29"/>
      <c r="MV319" s="29"/>
      <c r="MW319" s="29"/>
      <c r="MX319" s="29"/>
      <c r="MY319" s="29"/>
      <c r="MZ319" s="29"/>
      <c r="NA319" s="29"/>
      <c r="NB319" s="29"/>
      <c r="NC319" s="29"/>
      <c r="ND319" s="29"/>
      <c r="NE319" s="29"/>
      <c r="NF319" s="29"/>
      <c r="NG319" s="29"/>
      <c r="NH319" s="29"/>
      <c r="NI319" s="29"/>
      <c r="NJ319" s="29"/>
      <c r="NK319" s="29"/>
      <c r="NL319" s="29"/>
      <c r="NM319" s="29"/>
      <c r="NN319" s="29"/>
      <c r="NO319" s="29"/>
      <c r="NP319" s="29"/>
      <c r="NQ319" s="29"/>
      <c r="NR319" s="29"/>
      <c r="NS319" s="29"/>
      <c r="NT319" s="29"/>
      <c r="NU319" s="29"/>
      <c r="NV319" s="29"/>
      <c r="NW319" s="29"/>
      <c r="NX319" s="29"/>
      <c r="NY319" s="29"/>
      <c r="NZ319" s="29"/>
      <c r="OA319" s="29"/>
      <c r="OB319" s="29"/>
      <c r="OC319" s="29"/>
      <c r="OD319" s="29"/>
      <c r="OE319" s="29"/>
      <c r="OF319" s="29"/>
      <c r="OG319" s="29"/>
      <c r="OH319" s="29"/>
      <c r="OI319" s="29"/>
      <c r="OJ319" s="29"/>
      <c r="OK319" s="29"/>
      <c r="OL319" s="29"/>
      <c r="OM319" s="29"/>
      <c r="ON319" s="29"/>
      <c r="OO319" s="29"/>
      <c r="OP319" s="29"/>
      <c r="OQ319" s="29"/>
      <c r="OR319" s="29"/>
      <c r="OS319" s="29"/>
      <c r="OT319" s="29"/>
      <c r="OU319" s="29"/>
      <c r="OV319" s="29"/>
      <c r="OW319" s="29"/>
      <c r="OX319" s="29"/>
      <c r="OY319" s="29"/>
      <c r="OZ319" s="29"/>
      <c r="PA319" s="29"/>
      <c r="PB319" s="29"/>
      <c r="PC319" s="29"/>
      <c r="PD319" s="29"/>
      <c r="PE319" s="29"/>
      <c r="PF319" s="29"/>
      <c r="PG319" s="29"/>
      <c r="PH319" s="29"/>
      <c r="PI319" s="29"/>
      <c r="PJ319" s="29"/>
      <c r="PK319" s="29"/>
      <c r="PL319" s="29"/>
      <c r="PM319" s="29"/>
      <c r="PN319" s="29"/>
      <c r="PO319" s="29"/>
      <c r="PP319" s="29"/>
      <c r="PQ319" s="29"/>
      <c r="PR319" s="29"/>
      <c r="PS319" s="29"/>
      <c r="PT319" s="29"/>
      <c r="PU319" s="29"/>
      <c r="PV319" s="29"/>
      <c r="PW319" s="29"/>
      <c r="PX319" s="29"/>
      <c r="PY319" s="29"/>
      <c r="PZ319" s="29"/>
      <c r="QA319" s="29"/>
      <c r="QB319" s="29"/>
      <c r="QC319" s="29"/>
      <c r="QD319" s="29"/>
      <c r="QE319" s="29"/>
      <c r="QF319" s="29"/>
      <c r="QG319" s="29"/>
      <c r="QH319" s="29"/>
      <c r="QI319" s="29"/>
      <c r="QJ319" s="29"/>
      <c r="QK319" s="29"/>
      <c r="QL319" s="29"/>
      <c r="QM319" s="29"/>
      <c r="QN319" s="29"/>
      <c r="QO319" s="29"/>
      <c r="QP319" s="29"/>
      <c r="QQ319" s="29"/>
      <c r="QR319" s="29"/>
      <c r="QS319" s="29"/>
      <c r="QT319" s="29"/>
      <c r="QU319" s="29"/>
      <c r="QV319" s="29"/>
      <c r="QW319" s="29"/>
      <c r="QX319" s="29"/>
      <c r="QY319" s="29"/>
      <c r="QZ319" s="29"/>
      <c r="RA319" s="29"/>
      <c r="RB319" s="29"/>
      <c r="RC319" s="29"/>
      <c r="RD319" s="29"/>
      <c r="RE319" s="29"/>
      <c r="RF319" s="29"/>
      <c r="RG319" s="29"/>
      <c r="RH319" s="29"/>
      <c r="RI319" s="29"/>
      <c r="RJ319" s="29"/>
      <c r="RK319" s="29"/>
      <c r="RL319" s="29"/>
      <c r="RM319" s="29"/>
      <c r="RN319" s="29"/>
      <c r="RO319" s="29"/>
      <c r="RP319" s="29"/>
      <c r="RQ319" s="29"/>
      <c r="RR319" s="29"/>
      <c r="RS319" s="29"/>
      <c r="RT319" s="29"/>
      <c r="RU319" s="29"/>
      <c r="RV319" s="29"/>
      <c r="RW319" s="29"/>
      <c r="RX319" s="29"/>
      <c r="RY319" s="29"/>
      <c r="RZ319" s="29"/>
      <c r="SA319" s="29"/>
      <c r="SB319" s="29"/>
      <c r="SC319" s="29"/>
      <c r="SD319" s="29"/>
      <c r="SE319" s="29"/>
      <c r="SF319" s="29"/>
      <c r="SG319" s="29"/>
      <c r="SH319" s="29"/>
      <c r="SI319" s="29"/>
      <c r="SJ319" s="29"/>
      <c r="SK319" s="29"/>
      <c r="SL319" s="29"/>
      <c r="SM319" s="29"/>
      <c r="SN319" s="29"/>
      <c r="SO319" s="29"/>
      <c r="SP319" s="29"/>
      <c r="SQ319" s="29"/>
      <c r="SR319" s="29"/>
      <c r="SS319" s="29"/>
      <c r="ST319" s="29"/>
      <c r="SU319" s="29"/>
      <c r="SV319" s="29"/>
      <c r="SW319" s="29"/>
      <c r="SX319" s="29"/>
      <c r="SY319" s="29"/>
      <c r="SZ319" s="29"/>
      <c r="TA319" s="29"/>
      <c r="TB319" s="29"/>
      <c r="TC319" s="29"/>
      <c r="TD319" s="29"/>
      <c r="TE319" s="29"/>
      <c r="TF319" s="29"/>
      <c r="TG319" s="29"/>
      <c r="TH319" s="29"/>
      <c r="TI319" s="29"/>
      <c r="TJ319" s="29"/>
      <c r="TK319" s="29"/>
      <c r="TL319" s="29"/>
      <c r="TM319" s="29"/>
      <c r="TN319" s="29"/>
      <c r="TO319" s="29"/>
      <c r="TP319" s="29"/>
      <c r="TQ319" s="29"/>
      <c r="TR319" s="29"/>
      <c r="TS319" s="29"/>
      <c r="TT319" s="29"/>
      <c r="TU319" s="29"/>
      <c r="TV319" s="29"/>
      <c r="TW319" s="29"/>
      <c r="TX319" s="29"/>
      <c r="TY319" s="29"/>
      <c r="TZ319" s="29"/>
      <c r="UA319" s="29"/>
      <c r="UB319" s="29"/>
      <c r="UC319" s="29"/>
      <c r="UD319" s="29"/>
      <c r="UE319" s="29"/>
      <c r="UF319" s="29"/>
      <c r="UG319" s="29"/>
      <c r="UH319" s="29"/>
      <c r="UI319" s="29"/>
      <c r="UJ319" s="29"/>
      <c r="UK319" s="29"/>
      <c r="UL319" s="29"/>
      <c r="UM319" s="29"/>
      <c r="UN319" s="29"/>
      <c r="UO319" s="29"/>
      <c r="UP319" s="29"/>
      <c r="UQ319" s="29"/>
      <c r="UR319" s="29"/>
      <c r="US319" s="29"/>
      <c r="UT319" s="29"/>
      <c r="UU319" s="29"/>
      <c r="UV319" s="29"/>
      <c r="UW319" s="29"/>
      <c r="UX319" s="29"/>
      <c r="UY319" s="29"/>
      <c r="UZ319" s="29"/>
      <c r="VA319" s="29"/>
      <c r="VB319" s="29"/>
      <c r="VC319" s="29"/>
      <c r="VD319" s="29"/>
      <c r="VE319" s="29"/>
      <c r="VF319" s="29"/>
      <c r="VG319" s="29"/>
      <c r="VH319" s="29"/>
      <c r="VI319" s="29"/>
      <c r="VJ319" s="29"/>
      <c r="VK319" s="29"/>
      <c r="VL319" s="29"/>
      <c r="VM319" s="29"/>
      <c r="VN319" s="29"/>
      <c r="VO319" s="29"/>
      <c r="VP319" s="29"/>
      <c r="VQ319" s="29"/>
      <c r="VR319" s="29"/>
      <c r="VS319" s="29"/>
      <c r="VT319" s="29"/>
      <c r="VU319" s="29"/>
      <c r="VV319" s="29"/>
      <c r="VW319" s="29"/>
      <c r="VX319" s="29"/>
      <c r="VY319" s="29"/>
      <c r="VZ319" s="29"/>
      <c r="WA319" s="29"/>
      <c r="WB319" s="29"/>
      <c r="WC319" s="29"/>
      <c r="WD319" s="29"/>
      <c r="WE319" s="29"/>
      <c r="WF319" s="29"/>
      <c r="WG319" s="29"/>
      <c r="WH319" s="29"/>
      <c r="WI319" s="29"/>
      <c r="WJ319" s="29"/>
      <c r="WK319" s="29"/>
      <c r="WL319" s="29"/>
      <c r="WM319" s="29"/>
      <c r="WN319" s="29"/>
      <c r="WO319" s="29"/>
      <c r="WP319" s="29"/>
      <c r="WQ319" s="29"/>
      <c r="WR319" s="29"/>
      <c r="WS319" s="29"/>
      <c r="WT319" s="29"/>
      <c r="WU319" s="29"/>
      <c r="WV319" s="29"/>
      <c r="WW319" s="29"/>
      <c r="WX319" s="29"/>
      <c r="WY319" s="29"/>
      <c r="WZ319" s="29"/>
      <c r="XA319" s="29"/>
      <c r="XB319" s="29"/>
      <c r="XC319" s="29"/>
      <c r="XD319" s="29"/>
      <c r="XE319" s="29"/>
      <c r="XF319" s="29"/>
      <c r="XG319" s="29"/>
      <c r="XH319" s="29"/>
      <c r="XI319" s="29"/>
      <c r="XJ319" s="29"/>
      <c r="XK319" s="29"/>
      <c r="XL319" s="29"/>
      <c r="XM319" s="29"/>
      <c r="XN319" s="29"/>
      <c r="XO319" s="29"/>
      <c r="XP319" s="29"/>
      <c r="XQ319" s="29"/>
      <c r="XR319" s="29"/>
      <c r="XS319" s="29"/>
      <c r="XT319" s="29"/>
      <c r="XU319" s="29"/>
      <c r="XV319" s="29"/>
      <c r="XW319" s="29"/>
      <c r="XX319" s="29"/>
      <c r="XY319" s="29"/>
      <c r="XZ319" s="29"/>
      <c r="YA319" s="29"/>
      <c r="YB319" s="29"/>
      <c r="YC319" s="29"/>
      <c r="YD319" s="29"/>
      <c r="YE319" s="29"/>
      <c r="YF319" s="29"/>
      <c r="YG319" s="29"/>
      <c r="YH319" s="29"/>
      <c r="YI319" s="29"/>
      <c r="YJ319" s="29"/>
      <c r="YK319" s="29"/>
      <c r="YL319" s="29"/>
      <c r="YM319" s="29"/>
      <c r="YN319" s="29"/>
      <c r="YO319" s="29"/>
      <c r="YP319" s="29"/>
      <c r="YQ319" s="29"/>
      <c r="YR319" s="29"/>
      <c r="YS319" s="29"/>
      <c r="YT319" s="29"/>
      <c r="YU319" s="29"/>
      <c r="YV319" s="29"/>
      <c r="YW319" s="29"/>
      <c r="YX319" s="29"/>
      <c r="YY319" s="29"/>
      <c r="YZ319" s="29"/>
      <c r="ZA319" s="29"/>
      <c r="ZB319" s="29"/>
      <c r="ZC319" s="29"/>
      <c r="ZD319" s="29"/>
      <c r="ZE319" s="29"/>
      <c r="ZF319" s="29"/>
      <c r="ZG319" s="29"/>
      <c r="ZH319" s="29"/>
      <c r="ZI319" s="29"/>
      <c r="ZJ319" s="29"/>
      <c r="ZK319" s="29"/>
      <c r="ZL319" s="29"/>
      <c r="ZM319" s="29"/>
      <c r="ZN319" s="29"/>
      <c r="ZO319" s="29"/>
      <c r="ZP319" s="29"/>
      <c r="ZQ319" s="29"/>
      <c r="ZR319" s="29"/>
      <c r="ZS319" s="29"/>
      <c r="ZT319" s="29"/>
      <c r="ZU319" s="29"/>
      <c r="ZV319" s="29"/>
      <c r="ZW319" s="29"/>
      <c r="ZX319" s="29"/>
      <c r="ZY319" s="29"/>
      <c r="ZZ319" s="29"/>
      <c r="AAA319" s="29"/>
      <c r="AAB319" s="29"/>
      <c r="AAC319" s="29"/>
      <c r="AAD319" s="29"/>
      <c r="AAE319" s="29"/>
      <c r="AAF319" s="29"/>
      <c r="AAG319" s="29"/>
      <c r="AAH319" s="29"/>
      <c r="AAI319" s="29"/>
      <c r="AAJ319" s="29"/>
      <c r="AAK319" s="29"/>
      <c r="AAL319" s="29"/>
      <c r="AAM319" s="29"/>
      <c r="AAN319" s="29"/>
      <c r="AAO319" s="29"/>
      <c r="AAP319" s="29"/>
      <c r="AAQ319" s="29"/>
      <c r="AAR319" s="29"/>
      <c r="AAS319" s="29"/>
      <c r="AAT319" s="29"/>
      <c r="AAU319" s="29"/>
      <c r="AAV319" s="29"/>
      <c r="AAW319" s="29"/>
      <c r="AAX319" s="29"/>
      <c r="AAY319" s="29"/>
      <c r="AAZ319" s="29"/>
      <c r="ABA319" s="29"/>
      <c r="ABB319" s="29"/>
      <c r="ABC319" s="29"/>
      <c r="ABD319" s="29"/>
      <c r="ABE319" s="29"/>
      <c r="ABF319" s="29"/>
      <c r="ABG319" s="29"/>
      <c r="ABH319" s="29"/>
      <c r="ABI319" s="29"/>
      <c r="ABJ319" s="29"/>
      <c r="ABK319" s="29"/>
      <c r="ABL319" s="29"/>
      <c r="ABM319" s="29"/>
      <c r="ABN319" s="29"/>
      <c r="ABO319" s="29"/>
      <c r="ABP319" s="29"/>
      <c r="ABQ319" s="29"/>
      <c r="ABR319" s="29"/>
      <c r="ABS319" s="29"/>
      <c r="ABT319" s="29"/>
      <c r="ABU319" s="29"/>
      <c r="ABV319" s="29"/>
      <c r="ABW319" s="29"/>
      <c r="ABX319" s="29"/>
      <c r="ABY319" s="29"/>
      <c r="ABZ319" s="29"/>
      <c r="ACA319" s="29"/>
      <c r="ACB319" s="29"/>
      <c r="ACC319" s="29"/>
      <c r="ACD319" s="29"/>
      <c r="ACE319" s="29"/>
      <c r="ACF319" s="29"/>
      <c r="ACG319" s="29"/>
      <c r="ACH319" s="29"/>
      <c r="ACI319" s="29"/>
      <c r="ACJ319" s="29"/>
      <c r="ACK319" s="29"/>
      <c r="ACL319" s="29"/>
      <c r="ACM319" s="29"/>
      <c r="ACN319" s="29"/>
      <c r="ACO319" s="29"/>
      <c r="ACP319" s="29"/>
      <c r="ACQ319" s="29"/>
      <c r="ACR319" s="29"/>
      <c r="ACS319" s="29"/>
      <c r="ACT319" s="29"/>
      <c r="ACU319" s="29"/>
      <c r="ACV319" s="29"/>
      <c r="ACW319" s="29"/>
      <c r="ACX319" s="29"/>
      <c r="ACY319" s="29"/>
      <c r="ACZ319" s="29"/>
      <c r="ADA319" s="29"/>
      <c r="ADB319" s="29"/>
      <c r="ADC319" s="29"/>
      <c r="ADD319" s="29"/>
      <c r="ADE319" s="29"/>
      <c r="ADF319" s="29"/>
      <c r="ADG319" s="29"/>
      <c r="ADH319" s="29"/>
      <c r="ADI319" s="29"/>
      <c r="ADJ319" s="29"/>
      <c r="ADK319" s="29"/>
      <c r="ADL319" s="29"/>
      <c r="ADM319" s="29"/>
      <c r="ADN319" s="29"/>
      <c r="ADO319" s="29"/>
      <c r="ADP319" s="29"/>
      <c r="ADQ319" s="29"/>
      <c r="ADR319" s="29"/>
      <c r="ADS319" s="29"/>
      <c r="ADT319" s="29"/>
      <c r="ADU319" s="29"/>
      <c r="ADV319" s="29"/>
      <c r="ADW319" s="29"/>
      <c r="ADX319" s="29"/>
      <c r="ADY319" s="29"/>
      <c r="ADZ319" s="29"/>
      <c r="AEA319" s="29"/>
      <c r="AEB319" s="29"/>
      <c r="AEC319" s="29"/>
      <c r="AED319" s="29"/>
      <c r="AEE319" s="29"/>
      <c r="AEF319" s="29"/>
      <c r="AEG319" s="29"/>
      <c r="AEH319" s="29"/>
      <c r="AEI319" s="29"/>
      <c r="AEJ319" s="29"/>
      <c r="AEK319" s="29"/>
      <c r="AEL319" s="29"/>
      <c r="AEM319" s="29"/>
      <c r="AEN319" s="29"/>
      <c r="AEO319" s="29"/>
      <c r="AEP319" s="29"/>
      <c r="AEQ319" s="29"/>
      <c r="AER319" s="29"/>
      <c r="AES319" s="29"/>
      <c r="AET319" s="29"/>
      <c r="AEU319" s="29"/>
      <c r="AEV319" s="29"/>
      <c r="AEW319" s="29"/>
      <c r="AEX319" s="29"/>
      <c r="AEY319" s="29"/>
      <c r="AEZ319" s="29"/>
      <c r="AFA319" s="29"/>
      <c r="AFB319" s="29"/>
      <c r="AFC319" s="29"/>
      <c r="AFD319" s="29"/>
      <c r="AFE319" s="29"/>
      <c r="AFF319" s="29"/>
      <c r="AFG319" s="29"/>
      <c r="AFH319" s="29"/>
      <c r="AFI319" s="29"/>
      <c r="AFJ319" s="29"/>
      <c r="AFK319" s="29"/>
      <c r="AFL319" s="29"/>
      <c r="AFM319" s="29"/>
      <c r="AFN319" s="29"/>
      <c r="AFO319" s="29"/>
      <c r="AFP319" s="29"/>
      <c r="AFQ319" s="29"/>
      <c r="AFR319" s="29"/>
      <c r="AFS319" s="29"/>
      <c r="AFT319" s="29"/>
      <c r="AFU319" s="29"/>
      <c r="AFV319" s="29"/>
      <c r="AFW319" s="29"/>
      <c r="AFX319" s="29"/>
      <c r="AFY319" s="29"/>
      <c r="AFZ319" s="29"/>
      <c r="AGA319" s="29"/>
      <c r="AGB319" s="29"/>
      <c r="AGC319" s="29"/>
      <c r="AGD319" s="29"/>
      <c r="AGE319" s="29"/>
      <c r="AGF319" s="29"/>
      <c r="AGG319" s="29"/>
      <c r="AGH319" s="29"/>
      <c r="AGI319" s="29"/>
      <c r="AGJ319" s="29"/>
      <c r="AGK319" s="29"/>
      <c r="AGL319" s="29"/>
      <c r="AGM319" s="29"/>
      <c r="AGN319" s="29"/>
      <c r="AGO319" s="29"/>
      <c r="AGP319" s="29"/>
      <c r="AGQ319" s="29"/>
      <c r="AGR319" s="29"/>
      <c r="AGS319" s="29"/>
      <c r="AGT319" s="29"/>
      <c r="AGU319" s="29"/>
      <c r="AGV319" s="29"/>
      <c r="AGW319" s="29"/>
      <c r="AGX319" s="29"/>
      <c r="AGY319" s="29"/>
      <c r="AGZ319" s="29"/>
      <c r="AHA319" s="29"/>
      <c r="AHB319" s="29"/>
      <c r="AHC319" s="29"/>
      <c r="AHD319" s="29"/>
      <c r="AHE319" s="29"/>
      <c r="AHF319" s="29"/>
      <c r="AHG319" s="29"/>
      <c r="AHH319" s="29"/>
      <c r="AHI319" s="29"/>
      <c r="AHJ319" s="29"/>
      <c r="AHK319" s="29"/>
      <c r="AHL319" s="29"/>
      <c r="AHM319" s="29"/>
      <c r="AHN319" s="29"/>
      <c r="AHO319" s="29"/>
      <c r="AHP319" s="29"/>
      <c r="AHQ319" s="29"/>
      <c r="AHR319" s="29"/>
      <c r="AHS319" s="29"/>
      <c r="AHT319" s="29"/>
      <c r="AHU319" s="29"/>
      <c r="AHV319" s="29"/>
      <c r="AHW319" s="29"/>
      <c r="AHX319" s="29"/>
      <c r="AHY319" s="29"/>
      <c r="AHZ319" s="29"/>
      <c r="AIA319" s="29"/>
      <c r="AIB319" s="29"/>
      <c r="AIC319" s="29"/>
      <c r="AID319" s="29"/>
      <c r="AIE319" s="29"/>
      <c r="AIF319" s="29"/>
      <c r="AIG319" s="29"/>
      <c r="AIH319" s="29"/>
      <c r="AII319" s="29"/>
      <c r="AIJ319" s="29"/>
      <c r="AIK319" s="29"/>
      <c r="AIL319" s="29"/>
      <c r="AIM319" s="29"/>
      <c r="AIN319" s="29"/>
      <c r="AIO319" s="29"/>
      <c r="AIP319" s="29"/>
      <c r="AIQ319" s="29"/>
      <c r="AIR319" s="29"/>
      <c r="AIS319" s="29"/>
      <c r="AIT319" s="29"/>
      <c r="AIU319" s="29"/>
      <c r="AIV319" s="29"/>
      <c r="AIW319" s="29"/>
      <c r="AIX319" s="29"/>
      <c r="AIY319" s="29"/>
      <c r="AIZ319" s="29"/>
      <c r="AJA319" s="29"/>
      <c r="AJB319" s="29"/>
      <c r="AJC319" s="29"/>
      <c r="AJD319" s="29"/>
      <c r="AJE319" s="29"/>
      <c r="AJF319" s="29"/>
      <c r="AJG319" s="29"/>
      <c r="AJH319" s="29"/>
      <c r="AJI319" s="29"/>
      <c r="AJJ319" s="29"/>
      <c r="AJK319" s="29"/>
      <c r="AJL319" s="29"/>
      <c r="AJM319" s="29"/>
      <c r="AJN319" s="29"/>
      <c r="AJO319" s="29"/>
      <c r="AJP319" s="29"/>
      <c r="AJQ319" s="29"/>
      <c r="AJR319" s="29"/>
      <c r="AJS319" s="29"/>
      <c r="AJT319" s="29"/>
      <c r="AJU319" s="29"/>
      <c r="AJV319" s="29"/>
      <c r="AJW319" s="29"/>
      <c r="AJX319" s="29"/>
      <c r="AJY319" s="29"/>
      <c r="AJZ319" s="29"/>
      <c r="AKA319" s="29"/>
      <c r="AKB319" s="29"/>
      <c r="AKC319" s="29"/>
      <c r="AKD319" s="29"/>
      <c r="AKE319" s="29"/>
      <c r="AKF319" s="29"/>
      <c r="AKG319" s="29"/>
      <c r="AKH319" s="29"/>
      <c r="AKI319" s="29"/>
      <c r="AKJ319" s="29"/>
      <c r="AKK319" s="29"/>
      <c r="AKL319" s="29"/>
      <c r="AKM319" s="29"/>
      <c r="AKN319" s="29"/>
      <c r="AKO319" s="29"/>
      <c r="AKP319" s="29"/>
      <c r="AKQ319" s="29"/>
      <c r="AKR319" s="29"/>
      <c r="AKS319" s="29"/>
      <c r="AKT319" s="29"/>
      <c r="AKU319" s="29"/>
      <c r="AKV319" s="29"/>
      <c r="AKW319" s="29"/>
      <c r="AKX319" s="29"/>
      <c r="AKY319" s="29"/>
      <c r="AKZ319" s="29"/>
      <c r="ALA319" s="29"/>
      <c r="ALB319" s="29"/>
      <c r="ALC319" s="29"/>
      <c r="ALD319" s="29"/>
      <c r="ALE319" s="29"/>
      <c r="ALF319" s="29"/>
      <c r="ALG319" s="29"/>
      <c r="ALH319" s="29"/>
      <c r="ALI319" s="29"/>
      <c r="ALJ319" s="29"/>
      <c r="ALK319" s="29"/>
      <c r="ALL319" s="29"/>
      <c r="ALM319" s="29"/>
      <c r="ALN319" s="29"/>
      <c r="ALO319" s="29"/>
      <c r="ALP319" s="29"/>
      <c r="ALQ319" s="29"/>
      <c r="ALR319" s="29"/>
      <c r="ALS319" s="29"/>
      <c r="ALT319" s="29"/>
      <c r="ALU319" s="29"/>
      <c r="ALV319" s="29"/>
      <c r="ALW319" s="29"/>
      <c r="ALX319" s="29"/>
      <c r="ALY319" s="29"/>
      <c r="ALZ319" s="29"/>
      <c r="AMA319" s="29"/>
      <c r="AMB319" s="29"/>
      <c r="AMC319" s="29"/>
      <c r="AMD319" s="29"/>
      <c r="AME319" s="29"/>
      <c r="AMF319" s="29"/>
      <c r="AMG319" s="29"/>
      <c r="AMH319" s="29"/>
      <c r="AMI319" s="29"/>
      <c r="AMJ319" s="29"/>
      <c r="AMK319" s="29"/>
      <c r="AML319" s="29"/>
      <c r="AMM319" s="29"/>
      <c r="AMN319" s="29"/>
      <c r="AMO319" s="29"/>
      <c r="AMP319" s="29"/>
      <c r="AMQ319" s="29"/>
      <c r="AMR319" s="29"/>
      <c r="AMS319" s="29"/>
      <c r="AMT319" s="29"/>
      <c r="AMU319" s="29"/>
      <c r="AMV319" s="29"/>
      <c r="AMW319" s="29"/>
      <c r="AMX319" s="29"/>
      <c r="AMY319" s="29"/>
      <c r="AMZ319" s="29"/>
      <c r="ANA319" s="29"/>
      <c r="ANB319" s="29"/>
      <c r="ANC319" s="29"/>
      <c r="AND319" s="29"/>
      <c r="ANE319" s="29"/>
      <c r="ANF319" s="29"/>
      <c r="ANG319" s="29"/>
      <c r="ANH319" s="29"/>
      <c r="ANI319" s="29"/>
      <c r="ANJ319" s="29"/>
      <c r="ANK319" s="29"/>
      <c r="ANL319" s="29"/>
      <c r="ANM319" s="29"/>
      <c r="ANN319" s="29"/>
      <c r="ANO319" s="29"/>
      <c r="ANP319" s="29"/>
      <c r="ANQ319" s="29"/>
      <c r="ANR319" s="29"/>
      <c r="ANS319" s="29"/>
      <c r="ANT319" s="29"/>
      <c r="ANU319" s="29"/>
      <c r="ANV319" s="29"/>
      <c r="ANW319" s="29"/>
      <c r="ANX319" s="29"/>
      <c r="ANY319" s="29"/>
      <c r="ANZ319" s="29"/>
      <c r="AOA319" s="29"/>
      <c r="AOB319" s="29"/>
      <c r="AOC319" s="29"/>
      <c r="AOD319" s="29"/>
      <c r="AOE319" s="29"/>
      <c r="AOF319" s="29"/>
      <c r="AOG319" s="29"/>
      <c r="AOH319" s="29"/>
      <c r="AOI319" s="29"/>
      <c r="AOJ319" s="29"/>
      <c r="AOK319" s="29"/>
      <c r="AOL319" s="29"/>
      <c r="AOM319" s="29"/>
      <c r="AON319" s="29"/>
      <c r="AOO319" s="29"/>
      <c r="AOP319" s="29"/>
      <c r="AOQ319" s="29"/>
      <c r="AOR319" s="29"/>
      <c r="AOS319" s="29"/>
      <c r="AOT319" s="29"/>
      <c r="AOU319" s="29"/>
      <c r="AOV319" s="29"/>
      <c r="AOW319" s="29"/>
      <c r="AOX319" s="29"/>
      <c r="AOY319" s="29"/>
      <c r="AOZ319" s="29"/>
      <c r="APA319" s="29"/>
      <c r="APB319" s="29"/>
      <c r="APC319" s="29"/>
      <c r="APD319" s="29"/>
      <c r="APE319" s="29"/>
      <c r="APF319" s="29"/>
      <c r="APG319" s="29"/>
      <c r="APH319" s="29"/>
      <c r="API319" s="29"/>
      <c r="APJ319" s="29"/>
      <c r="APK319" s="29"/>
      <c r="APL319" s="29"/>
      <c r="APM319" s="29"/>
      <c r="APN319" s="29"/>
      <c r="APO319" s="29"/>
      <c r="APP319" s="29"/>
      <c r="APQ319" s="29"/>
      <c r="APR319" s="29"/>
      <c r="APS319" s="29"/>
      <c r="APT319" s="29"/>
      <c r="APU319" s="29"/>
      <c r="APV319" s="29"/>
      <c r="APW319" s="29"/>
      <c r="APX319" s="29"/>
      <c r="APY319" s="29"/>
      <c r="APZ319" s="29"/>
      <c r="AQA319" s="29"/>
      <c r="AQB319" s="29"/>
      <c r="AQC319" s="29"/>
      <c r="AQD319" s="29"/>
      <c r="AQE319" s="29"/>
      <c r="AQF319" s="29"/>
      <c r="AQG319" s="29"/>
      <c r="AQH319" s="29"/>
      <c r="AQI319" s="29"/>
      <c r="AQJ319" s="29"/>
      <c r="AQK319" s="29"/>
      <c r="AQL319" s="29"/>
      <c r="AQM319" s="29"/>
      <c r="AQN319" s="29"/>
      <c r="AQO319" s="29"/>
      <c r="AQP319" s="29"/>
      <c r="AQQ319" s="29"/>
      <c r="AQR319" s="29"/>
      <c r="AQS319" s="29"/>
      <c r="AQT319" s="29"/>
      <c r="AQU319" s="29"/>
      <c r="AQV319" s="29"/>
      <c r="AQW319" s="29"/>
      <c r="AQX319" s="29"/>
      <c r="AQY319" s="29"/>
      <c r="AQZ319" s="29"/>
      <c r="ARA319" s="29"/>
      <c r="ARB319" s="29"/>
      <c r="ARC319" s="29"/>
      <c r="ARD319" s="29"/>
      <c r="ARE319" s="29"/>
      <c r="ARF319" s="29"/>
      <c r="ARG319" s="29"/>
      <c r="ARH319" s="29"/>
      <c r="ARI319" s="29"/>
      <c r="ARJ319" s="29"/>
      <c r="ARK319" s="29"/>
      <c r="ARL319" s="29"/>
      <c r="ARM319" s="29"/>
      <c r="ARN319" s="29"/>
      <c r="ARO319" s="29"/>
      <c r="ARP319" s="29"/>
      <c r="ARQ319" s="29"/>
      <c r="ARR319" s="29"/>
      <c r="ARS319" s="29"/>
      <c r="ART319" s="29"/>
      <c r="ARU319" s="29"/>
      <c r="ARV319" s="29"/>
      <c r="ARW319" s="29"/>
      <c r="ARX319" s="29"/>
      <c r="ARY319" s="29"/>
      <c r="ARZ319" s="29"/>
      <c r="ASA319" s="29"/>
      <c r="ASB319" s="29"/>
      <c r="ASC319" s="29"/>
      <c r="ASD319" s="29"/>
      <c r="ASE319" s="29"/>
      <c r="ASF319" s="29"/>
      <c r="ASG319" s="29"/>
      <c r="ASH319" s="29"/>
      <c r="ASI319" s="29"/>
      <c r="ASJ319" s="29"/>
      <c r="ASK319" s="29"/>
      <c r="ASL319" s="29"/>
      <c r="ASM319" s="29"/>
      <c r="ASN319" s="29"/>
      <c r="ASO319" s="29"/>
      <c r="ASP319" s="29"/>
      <c r="ASQ319" s="29"/>
      <c r="ASR319" s="29"/>
      <c r="ASS319" s="29"/>
      <c r="AST319" s="29"/>
      <c r="ASU319" s="29"/>
      <c r="ASV319" s="29"/>
      <c r="ASW319" s="29"/>
      <c r="ASX319" s="29"/>
      <c r="ASY319" s="29"/>
      <c r="ASZ319" s="29"/>
      <c r="ATA319" s="29"/>
      <c r="ATB319" s="29"/>
      <c r="ATC319" s="29"/>
      <c r="ATD319" s="29"/>
      <c r="ATE319" s="29"/>
      <c r="ATF319" s="29"/>
      <c r="ATG319" s="29"/>
      <c r="ATH319" s="29"/>
      <c r="ATI319" s="29"/>
      <c r="ATJ319" s="29"/>
      <c r="ATK319" s="29"/>
      <c r="ATL319" s="29"/>
      <c r="ATM319" s="29"/>
      <c r="ATN319" s="29"/>
      <c r="ATO319" s="29"/>
      <c r="ATP319" s="29"/>
      <c r="ATQ319" s="29"/>
      <c r="ATR319" s="29"/>
      <c r="ATS319" s="29"/>
      <c r="ATT319" s="29"/>
      <c r="ATU319" s="29"/>
      <c r="ATV319" s="29"/>
      <c r="ATW319" s="29"/>
      <c r="ATX319" s="29"/>
      <c r="ATY319" s="29"/>
      <c r="ATZ319" s="29"/>
      <c r="AUA319" s="29"/>
      <c r="AUB319" s="29"/>
      <c r="AUC319" s="29"/>
      <c r="AUD319" s="29"/>
      <c r="AUE319" s="29"/>
      <c r="AUF319" s="29"/>
      <c r="AUG319" s="29"/>
      <c r="AUH319" s="29"/>
      <c r="AUI319" s="29"/>
      <c r="AUJ319" s="29"/>
      <c r="AUK319" s="29"/>
      <c r="AUL319" s="29"/>
      <c r="AUM319" s="29"/>
      <c r="AUN319" s="29"/>
      <c r="AUO319" s="29"/>
      <c r="AUP319" s="29"/>
      <c r="AUQ319" s="29"/>
      <c r="AUR319" s="29"/>
      <c r="AUS319" s="29"/>
      <c r="AUT319" s="29"/>
      <c r="AUU319" s="29"/>
      <c r="AUV319" s="29"/>
      <c r="AUW319" s="29"/>
      <c r="AUX319" s="29"/>
      <c r="AUY319" s="29"/>
      <c r="AUZ319" s="29"/>
      <c r="AVA319" s="29"/>
      <c r="AVB319" s="29"/>
      <c r="AVC319" s="29"/>
      <c r="AVD319" s="29"/>
      <c r="AVE319" s="29"/>
      <c r="AVF319" s="29"/>
      <c r="AVG319" s="29"/>
      <c r="AVH319" s="29"/>
      <c r="AVI319" s="29"/>
      <c r="AVJ319" s="29"/>
      <c r="AVK319" s="29"/>
      <c r="AVL319" s="29"/>
      <c r="AVM319" s="29"/>
      <c r="AVN319" s="29"/>
      <c r="AVO319" s="29"/>
      <c r="AVP319" s="29"/>
      <c r="AVQ319" s="29"/>
      <c r="AVR319" s="29"/>
      <c r="AVS319" s="29"/>
      <c r="AVT319" s="29"/>
      <c r="AVU319" s="29"/>
      <c r="AVV319" s="29"/>
      <c r="AVW319" s="29"/>
      <c r="AVX319" s="29"/>
      <c r="AVY319" s="29"/>
      <c r="AVZ319" s="29"/>
      <c r="AWA319" s="29"/>
      <c r="AWB319" s="29"/>
      <c r="AWC319" s="29"/>
      <c r="AWD319" s="29"/>
      <c r="AWE319" s="29"/>
      <c r="AWF319" s="29"/>
      <c r="AWG319" s="29"/>
      <c r="AWH319" s="29"/>
      <c r="AWI319" s="29"/>
      <c r="AWJ319" s="29"/>
      <c r="AWK319" s="29"/>
      <c r="AWL319" s="29"/>
      <c r="AWM319" s="29"/>
      <c r="AWN319" s="29"/>
      <c r="AWO319" s="29"/>
      <c r="AWP319" s="29"/>
      <c r="AWQ319" s="29"/>
      <c r="AWR319" s="29"/>
      <c r="AWS319" s="29"/>
      <c r="AWT319" s="29"/>
      <c r="AWU319" s="29"/>
      <c r="AWV319" s="29"/>
      <c r="AWW319" s="29"/>
      <c r="AWX319" s="29"/>
      <c r="AWY319" s="29"/>
      <c r="AWZ319" s="29"/>
      <c r="AXA319" s="29"/>
      <c r="AXB319" s="29"/>
      <c r="AXC319" s="29"/>
      <c r="AXD319" s="29"/>
      <c r="AXE319" s="29"/>
      <c r="AXF319" s="29"/>
      <c r="AXG319" s="29"/>
      <c r="AXH319" s="29"/>
      <c r="AXI319" s="29"/>
      <c r="AXJ319" s="29"/>
      <c r="AXK319" s="29"/>
      <c r="AXL319" s="29"/>
      <c r="AXM319" s="29"/>
      <c r="AXN319" s="29"/>
      <c r="AXO319" s="29"/>
      <c r="AXP319" s="29"/>
      <c r="AXQ319" s="29"/>
      <c r="AXR319" s="29"/>
      <c r="AXS319" s="29"/>
      <c r="AXT319" s="29"/>
      <c r="AXU319" s="29"/>
      <c r="AXV319" s="29"/>
      <c r="AXW319" s="29"/>
      <c r="AXX319" s="29"/>
      <c r="AXY319" s="29"/>
      <c r="AXZ319" s="29"/>
      <c r="AYA319" s="29"/>
      <c r="AYB319" s="29"/>
      <c r="AYC319" s="29"/>
      <c r="AYD319" s="29"/>
      <c r="AYE319" s="29"/>
      <c r="AYF319" s="29"/>
      <c r="AYG319" s="29"/>
      <c r="AYH319" s="29"/>
      <c r="AYI319" s="29"/>
      <c r="AYJ319" s="29"/>
      <c r="AYK319" s="29"/>
      <c r="AYL319" s="29"/>
      <c r="AYM319" s="29"/>
      <c r="AYN319" s="29"/>
      <c r="AYO319" s="29"/>
      <c r="AYP319" s="29"/>
      <c r="AYQ319" s="29"/>
      <c r="AYR319" s="29"/>
      <c r="AYS319" s="29"/>
      <c r="AYT319" s="29"/>
      <c r="AYU319" s="29"/>
      <c r="AYV319" s="29"/>
      <c r="AYW319" s="29"/>
      <c r="AYX319" s="29"/>
      <c r="AYY319" s="29"/>
      <c r="AYZ319" s="29"/>
      <c r="AZA319" s="29"/>
      <c r="AZB319" s="29"/>
      <c r="AZC319" s="29"/>
      <c r="AZD319" s="29"/>
      <c r="AZE319" s="29"/>
      <c r="AZF319" s="29"/>
      <c r="AZG319" s="29"/>
      <c r="AZH319" s="29"/>
      <c r="AZI319" s="29"/>
      <c r="AZJ319" s="29"/>
      <c r="AZK319" s="29"/>
      <c r="AZL319" s="29"/>
      <c r="AZM319" s="29"/>
      <c r="AZN319" s="29"/>
      <c r="AZO319" s="29"/>
      <c r="AZP319" s="29"/>
      <c r="AZQ319" s="29"/>
      <c r="AZR319" s="29"/>
      <c r="AZS319" s="29"/>
      <c r="AZT319" s="29"/>
      <c r="AZU319" s="29"/>
      <c r="AZV319" s="29"/>
      <c r="AZW319" s="29"/>
      <c r="AZX319" s="29"/>
      <c r="AZY319" s="29"/>
      <c r="AZZ319" s="29"/>
      <c r="BAA319" s="29"/>
      <c r="BAB319" s="29"/>
      <c r="BAC319" s="29"/>
      <c r="BAD319" s="29"/>
      <c r="BAE319" s="29"/>
      <c r="BAF319" s="29"/>
      <c r="BAG319" s="29"/>
      <c r="BAH319" s="29"/>
      <c r="BAI319" s="29"/>
      <c r="BAJ319" s="29"/>
      <c r="BAK319" s="29"/>
      <c r="BAL319" s="29"/>
      <c r="BAM319" s="29"/>
      <c r="BAN319" s="29"/>
      <c r="BAO319" s="29"/>
      <c r="BAP319" s="29"/>
      <c r="BAQ319" s="29"/>
      <c r="BAR319" s="29"/>
      <c r="BAS319" s="29"/>
      <c r="BAT319" s="29"/>
      <c r="BAU319" s="29"/>
      <c r="BAV319" s="29"/>
      <c r="BAW319" s="29"/>
      <c r="BAX319" s="29"/>
      <c r="BAY319" s="29"/>
      <c r="BAZ319" s="29"/>
      <c r="BBA319" s="29"/>
      <c r="BBB319" s="29"/>
      <c r="BBC319" s="29"/>
      <c r="BBD319" s="29"/>
      <c r="BBE319" s="29"/>
      <c r="BBF319" s="29"/>
      <c r="BBG319" s="29"/>
      <c r="BBH319" s="29"/>
      <c r="BBI319" s="29"/>
      <c r="BBJ319" s="29"/>
      <c r="BBK319" s="29"/>
      <c r="BBL319" s="29"/>
      <c r="BBM319" s="29"/>
      <c r="BBN319" s="29"/>
      <c r="BBO319" s="29"/>
      <c r="BBP319" s="29"/>
      <c r="BBQ319" s="29"/>
      <c r="BBR319" s="29"/>
      <c r="BBS319" s="29"/>
      <c r="BBT319" s="29"/>
      <c r="BBU319" s="29"/>
      <c r="BBV319" s="29"/>
      <c r="BBW319" s="29"/>
      <c r="BBX319" s="29"/>
      <c r="BBY319" s="29"/>
      <c r="BBZ319" s="29"/>
      <c r="BCA319" s="29"/>
      <c r="BCB319" s="29"/>
      <c r="BCC319" s="29"/>
      <c r="BCD319" s="29"/>
      <c r="BCE319" s="29"/>
      <c r="BCF319" s="29"/>
      <c r="BCG319" s="29"/>
      <c r="BCH319" s="29"/>
      <c r="BCI319" s="29"/>
      <c r="BCJ319" s="29"/>
      <c r="BCK319" s="29"/>
      <c r="BCL319" s="29"/>
      <c r="BCM319" s="29"/>
      <c r="BCN319" s="29"/>
      <c r="BCO319" s="29"/>
      <c r="BCP319" s="29"/>
      <c r="BCQ319" s="29"/>
      <c r="BCR319" s="29"/>
      <c r="BCS319" s="29"/>
      <c r="BCT319" s="29"/>
      <c r="BCU319" s="29"/>
      <c r="BCV319" s="29"/>
      <c r="BCW319" s="29"/>
      <c r="BCX319" s="29"/>
      <c r="BCY319" s="29"/>
      <c r="BCZ319" s="29"/>
      <c r="BDA319" s="29"/>
      <c r="BDB319" s="29"/>
      <c r="BDC319" s="29"/>
      <c r="BDD319" s="29"/>
      <c r="BDE319" s="29"/>
      <c r="BDF319" s="29"/>
      <c r="BDG319" s="29"/>
      <c r="BDH319" s="29"/>
      <c r="BDI319" s="29"/>
      <c r="BDJ319" s="29"/>
      <c r="BDK319" s="29"/>
      <c r="BDL319" s="29"/>
      <c r="BDM319" s="29"/>
      <c r="BDN319" s="29"/>
      <c r="BDO319" s="29"/>
      <c r="BDP319" s="29"/>
      <c r="BDQ319" s="29"/>
      <c r="BDR319" s="29"/>
      <c r="BDS319" s="29"/>
      <c r="BDT319" s="29"/>
      <c r="BDU319" s="29"/>
      <c r="BDV319" s="29"/>
      <c r="BDW319" s="29"/>
      <c r="BDX319" s="29"/>
      <c r="BDY319" s="29"/>
      <c r="BDZ319" s="29"/>
      <c r="BEA319" s="29"/>
      <c r="BEB319" s="29"/>
      <c r="BEC319" s="29"/>
      <c r="BED319" s="29"/>
      <c r="BEE319" s="29"/>
      <c r="BEF319" s="29"/>
      <c r="BEG319" s="29"/>
      <c r="BEH319" s="29"/>
      <c r="BEI319" s="29"/>
      <c r="BEJ319" s="29"/>
      <c r="BEK319" s="29"/>
      <c r="BEL319" s="29"/>
      <c r="BEM319" s="29"/>
      <c r="BEN319" s="29"/>
      <c r="BEO319" s="29"/>
      <c r="BEP319" s="29"/>
      <c r="BEQ319" s="29"/>
      <c r="BER319" s="29"/>
      <c r="BES319" s="29"/>
      <c r="BET319" s="29"/>
      <c r="BEU319" s="29"/>
      <c r="BEV319" s="29"/>
      <c r="BEW319" s="29"/>
      <c r="BEX319" s="29"/>
      <c r="BEY319" s="29"/>
      <c r="BEZ319" s="29"/>
      <c r="BFA319" s="29"/>
      <c r="BFB319" s="29"/>
      <c r="BFC319" s="29"/>
      <c r="BFD319" s="29"/>
      <c r="BFE319" s="29"/>
      <c r="BFF319" s="29"/>
      <c r="BFG319" s="29"/>
      <c r="BFH319" s="29"/>
      <c r="BFI319" s="29"/>
      <c r="BFJ319" s="29"/>
      <c r="BFK319" s="29"/>
      <c r="BFL319" s="29"/>
      <c r="BFM319" s="29"/>
      <c r="BFN319" s="29"/>
      <c r="BFO319" s="29"/>
      <c r="BFP319" s="29"/>
      <c r="BFQ319" s="29"/>
      <c r="BFR319" s="29"/>
      <c r="BFS319" s="29"/>
      <c r="BFT319" s="29"/>
      <c r="BFU319" s="29"/>
      <c r="BFV319" s="29"/>
      <c r="BFW319" s="29"/>
      <c r="BFX319" s="29"/>
      <c r="BFY319" s="29"/>
      <c r="BFZ319" s="29"/>
      <c r="BGA319" s="29"/>
      <c r="BGB319" s="29"/>
      <c r="BGC319" s="29"/>
      <c r="BGD319" s="29"/>
      <c r="BGE319" s="29"/>
      <c r="BGF319" s="29"/>
      <c r="BGG319" s="29"/>
      <c r="BGH319" s="29"/>
      <c r="BGI319" s="29"/>
      <c r="BGJ319" s="29"/>
      <c r="BGK319" s="29"/>
      <c r="BGL319" s="29"/>
      <c r="BGM319" s="29"/>
      <c r="BGN319" s="29"/>
      <c r="BGO319" s="29"/>
      <c r="BGP319" s="29"/>
      <c r="BGQ319" s="29"/>
      <c r="BGR319" s="29"/>
      <c r="BGS319" s="29"/>
      <c r="BGT319" s="29"/>
      <c r="BGU319" s="29"/>
      <c r="BGV319" s="29"/>
      <c r="BGW319" s="29"/>
      <c r="BGX319" s="29"/>
      <c r="BGY319" s="29"/>
      <c r="BGZ319" s="29"/>
      <c r="BHA319" s="29"/>
      <c r="BHB319" s="29"/>
      <c r="BHC319" s="29"/>
      <c r="BHD319" s="29"/>
      <c r="BHE319" s="29"/>
      <c r="BHF319" s="29"/>
      <c r="BHG319" s="29"/>
      <c r="BHH319" s="29"/>
      <c r="BHI319" s="29"/>
      <c r="BHJ319" s="29"/>
      <c r="BHK319" s="29"/>
      <c r="BHL319" s="29"/>
      <c r="BHM319" s="29"/>
      <c r="BHN319" s="29"/>
      <c r="BHO319" s="29"/>
      <c r="BHP319" s="29"/>
      <c r="BHQ319" s="29"/>
      <c r="BHR319" s="29"/>
      <c r="BHS319" s="29"/>
      <c r="BHT319" s="29"/>
      <c r="BHU319" s="29"/>
      <c r="BHV319" s="29"/>
      <c r="BHW319" s="29"/>
      <c r="BHX319" s="29"/>
      <c r="BHY319" s="29"/>
      <c r="BHZ319" s="29"/>
      <c r="BIA319" s="29"/>
      <c r="BIB319" s="29"/>
      <c r="BIC319" s="29"/>
      <c r="BID319" s="29"/>
      <c r="BIE319" s="29"/>
      <c r="BIF319" s="29"/>
      <c r="BIG319" s="29"/>
      <c r="BIH319" s="29"/>
      <c r="BII319" s="29"/>
      <c r="BIJ319" s="29"/>
      <c r="BIK319" s="29"/>
      <c r="BIL319" s="29"/>
      <c r="BIM319" s="29"/>
      <c r="BIN319" s="29"/>
      <c r="BIO319" s="29"/>
      <c r="BIP319" s="29"/>
      <c r="BIQ319" s="29"/>
      <c r="BIR319" s="29"/>
      <c r="BIS319" s="29"/>
      <c r="BIT319" s="29"/>
      <c r="BIU319" s="29"/>
      <c r="BIV319" s="29"/>
      <c r="BIW319" s="29"/>
      <c r="BIX319" s="29"/>
      <c r="BIY319" s="29"/>
      <c r="BIZ319" s="29"/>
      <c r="BJA319" s="29"/>
      <c r="BJB319" s="29"/>
      <c r="BJC319" s="29"/>
      <c r="BJD319" s="29"/>
      <c r="BJE319" s="29"/>
      <c r="BJF319" s="29"/>
      <c r="BJG319" s="29"/>
      <c r="BJH319" s="29"/>
      <c r="BJI319" s="29"/>
      <c r="BJJ319" s="29"/>
      <c r="BJK319" s="29"/>
      <c r="BJL319" s="29"/>
      <c r="BJM319" s="29"/>
      <c r="BJN319" s="29"/>
      <c r="BJO319" s="29"/>
      <c r="BJP319" s="29"/>
      <c r="BJQ319" s="29"/>
      <c r="BJR319" s="29"/>
      <c r="BJS319" s="29"/>
      <c r="BJT319" s="29"/>
      <c r="BJU319" s="29"/>
      <c r="BJV319" s="29"/>
      <c r="BJW319" s="29"/>
      <c r="BJX319" s="29"/>
      <c r="BJY319" s="29"/>
      <c r="BJZ319" s="29"/>
      <c r="BKA319" s="29"/>
      <c r="BKB319" s="29"/>
      <c r="BKC319" s="29"/>
      <c r="BKD319" s="29"/>
      <c r="BKE319" s="29"/>
      <c r="BKF319" s="29"/>
      <c r="BKG319" s="29"/>
      <c r="BKH319" s="29"/>
      <c r="BKI319" s="29"/>
      <c r="BKJ319" s="29"/>
      <c r="BKK319" s="29"/>
      <c r="BKL319" s="29"/>
      <c r="BKM319" s="29"/>
      <c r="BKN319" s="29"/>
      <c r="BKO319" s="29"/>
      <c r="BKP319" s="29"/>
      <c r="BKQ319" s="29"/>
      <c r="BKR319" s="29"/>
      <c r="BKS319" s="29"/>
      <c r="BKT319" s="29"/>
      <c r="BKU319" s="29"/>
      <c r="BKV319" s="29"/>
      <c r="BKW319" s="29"/>
      <c r="BKX319" s="29"/>
      <c r="BKY319" s="29"/>
      <c r="BKZ319" s="29"/>
      <c r="BLA319" s="29"/>
      <c r="BLB319" s="29"/>
      <c r="BLC319" s="29"/>
      <c r="BLD319" s="29"/>
      <c r="BLE319" s="29"/>
      <c r="BLF319" s="29"/>
      <c r="BLG319" s="29"/>
      <c r="BLH319" s="29"/>
      <c r="BLI319" s="29"/>
      <c r="BLJ319" s="29"/>
      <c r="BLK319" s="29"/>
      <c r="BLL319" s="29"/>
      <c r="BLM319" s="29"/>
      <c r="BLN319" s="29"/>
      <c r="BLO319" s="29"/>
      <c r="BLP319" s="29"/>
      <c r="BLQ319" s="29"/>
      <c r="BLR319" s="29"/>
      <c r="BLS319" s="29"/>
      <c r="BLT319" s="29"/>
      <c r="BLU319" s="29"/>
      <c r="BLV319" s="29"/>
      <c r="BLW319" s="29"/>
      <c r="BLX319" s="29"/>
      <c r="BLY319" s="29"/>
      <c r="BLZ319" s="29"/>
      <c r="BMA319" s="29"/>
      <c r="BMB319" s="29"/>
      <c r="BMC319" s="29"/>
      <c r="BMD319" s="29"/>
      <c r="BME319" s="29"/>
      <c r="BMF319" s="29"/>
      <c r="BMG319" s="29"/>
      <c r="BMH319" s="29"/>
      <c r="BMI319" s="29"/>
      <c r="BMJ319" s="29"/>
      <c r="BMK319" s="29"/>
      <c r="BML319" s="29"/>
      <c r="BMM319" s="29"/>
      <c r="BMN319" s="29"/>
      <c r="BMO319" s="29"/>
      <c r="BMP319" s="29"/>
      <c r="BMQ319" s="29"/>
      <c r="BMR319" s="29"/>
      <c r="BMS319" s="29"/>
      <c r="BMT319" s="29"/>
      <c r="BMU319" s="29"/>
      <c r="BMV319" s="29"/>
      <c r="BMW319" s="29"/>
      <c r="BMX319" s="29"/>
      <c r="BMY319" s="29"/>
      <c r="BMZ319" s="29"/>
      <c r="BNA319" s="29"/>
      <c r="BNB319" s="29"/>
      <c r="BNC319" s="29"/>
      <c r="BND319" s="29"/>
      <c r="BNE319" s="29"/>
      <c r="BNF319" s="29"/>
      <c r="BNG319" s="29"/>
      <c r="BNH319" s="29"/>
      <c r="BNI319" s="29"/>
      <c r="BNJ319" s="29"/>
      <c r="BNK319" s="29"/>
      <c r="BNL319" s="29"/>
      <c r="BNM319" s="29"/>
      <c r="BNN319" s="29"/>
      <c r="BNO319" s="29"/>
      <c r="BNP319" s="29"/>
      <c r="BNQ319" s="29"/>
      <c r="BNR319" s="29"/>
      <c r="BNS319" s="29"/>
      <c r="BNT319" s="29"/>
      <c r="BNU319" s="29"/>
      <c r="BNV319" s="29"/>
      <c r="BNW319" s="29"/>
      <c r="BNX319" s="29"/>
      <c r="BNY319" s="29"/>
      <c r="BNZ319" s="29"/>
      <c r="BOA319" s="29"/>
      <c r="BOB319" s="29"/>
      <c r="BOC319" s="29"/>
      <c r="BOD319" s="29"/>
      <c r="BOE319" s="29"/>
      <c r="BOF319" s="29"/>
      <c r="BOG319" s="29"/>
      <c r="BOH319" s="29"/>
      <c r="BOI319" s="29"/>
      <c r="BOJ319" s="29"/>
      <c r="BOK319" s="29"/>
      <c r="BOL319" s="29"/>
      <c r="BOM319" s="29"/>
      <c r="BON319" s="29"/>
      <c r="BOO319" s="29"/>
      <c r="BOP319" s="29"/>
      <c r="BOQ319" s="29"/>
      <c r="BOR319" s="29"/>
      <c r="BOS319" s="29"/>
      <c r="BOT319" s="29"/>
      <c r="BOU319" s="29"/>
      <c r="BOV319" s="29"/>
      <c r="BOW319" s="29"/>
      <c r="BOX319" s="29"/>
      <c r="BOY319" s="29"/>
      <c r="BOZ319" s="29"/>
      <c r="BPA319" s="29"/>
      <c r="BPB319" s="29"/>
      <c r="BPC319" s="29"/>
      <c r="BPD319" s="29"/>
      <c r="BPE319" s="29"/>
      <c r="BPF319" s="29"/>
      <c r="BPG319" s="29"/>
      <c r="BPH319" s="29"/>
      <c r="BPI319" s="29"/>
      <c r="BPJ319" s="29"/>
      <c r="BPK319" s="29"/>
      <c r="BPL319" s="29"/>
      <c r="BPM319" s="29"/>
      <c r="BPN319" s="29"/>
      <c r="BPO319" s="29"/>
      <c r="BPP319" s="29"/>
      <c r="BPQ319" s="29"/>
      <c r="BPR319" s="29"/>
      <c r="BPS319" s="29"/>
      <c r="BPT319" s="29"/>
      <c r="BPU319" s="29"/>
      <c r="BPV319" s="29"/>
      <c r="BPW319" s="29"/>
      <c r="BPX319" s="29"/>
      <c r="BPY319" s="29"/>
      <c r="BPZ319" s="29"/>
      <c r="BQA319" s="29"/>
      <c r="BQB319" s="29"/>
      <c r="BQC319" s="29"/>
      <c r="BQD319" s="29"/>
      <c r="BQE319" s="29"/>
      <c r="BQF319" s="29"/>
      <c r="BQG319" s="29"/>
      <c r="BQH319" s="29"/>
      <c r="BQI319" s="29"/>
      <c r="BQJ319" s="29"/>
      <c r="BQK319" s="29"/>
      <c r="BQL319" s="29"/>
      <c r="BQM319" s="29"/>
      <c r="BQN319" s="29"/>
      <c r="BQO319" s="29"/>
      <c r="BQP319" s="29"/>
      <c r="BQQ319" s="29"/>
      <c r="BQR319" s="29"/>
      <c r="BQS319" s="29"/>
      <c r="BQT319" s="29"/>
      <c r="BQU319" s="29"/>
      <c r="BQV319" s="29"/>
      <c r="BQW319" s="29"/>
      <c r="BQX319" s="29"/>
      <c r="BQY319" s="29"/>
      <c r="BQZ319" s="29"/>
      <c r="BRA319" s="29"/>
      <c r="BRB319" s="29"/>
      <c r="BRC319" s="29"/>
      <c r="BRD319" s="29"/>
      <c r="BRE319" s="29"/>
      <c r="BRF319" s="29"/>
      <c r="BRG319" s="29"/>
      <c r="BRH319" s="29"/>
      <c r="BRI319" s="29"/>
      <c r="BRJ319" s="29"/>
      <c r="BRK319" s="29"/>
      <c r="BRL319" s="29"/>
      <c r="BRM319" s="29"/>
      <c r="BRN319" s="29"/>
      <c r="BRO319" s="29"/>
      <c r="BRP319" s="29"/>
      <c r="BRQ319" s="29"/>
      <c r="BRR319" s="29"/>
      <c r="BRS319" s="29"/>
      <c r="BRT319" s="29"/>
      <c r="BRU319" s="29"/>
      <c r="BRV319" s="29"/>
      <c r="BRW319" s="29"/>
      <c r="BRX319" s="29"/>
      <c r="BRY319" s="29"/>
      <c r="BRZ319" s="29"/>
      <c r="BSA319" s="29"/>
      <c r="BSB319" s="29"/>
      <c r="BSC319" s="29"/>
      <c r="BSD319" s="29"/>
      <c r="BSE319" s="29"/>
      <c r="BSF319" s="29"/>
      <c r="BSG319" s="29"/>
      <c r="BSH319" s="29"/>
      <c r="BSI319" s="29"/>
      <c r="BSJ319" s="29"/>
      <c r="BSK319" s="29"/>
      <c r="BSL319" s="29"/>
      <c r="BSM319" s="29"/>
      <c r="BSN319" s="29"/>
      <c r="BSO319" s="29"/>
      <c r="BSP319" s="29"/>
      <c r="BSQ319" s="29"/>
      <c r="BSR319" s="29"/>
      <c r="BSS319" s="29"/>
      <c r="BST319" s="29"/>
      <c r="BSU319" s="29"/>
      <c r="BSV319" s="29"/>
      <c r="BSW319" s="29"/>
      <c r="BSX319" s="29"/>
      <c r="BSY319" s="29"/>
      <c r="BSZ319" s="29"/>
      <c r="BTA319" s="29"/>
      <c r="BTB319" s="29"/>
      <c r="BTC319" s="29"/>
      <c r="BTD319" s="29"/>
      <c r="BTE319" s="29"/>
      <c r="BTF319" s="29"/>
      <c r="BTG319" s="29"/>
      <c r="BTH319" s="29"/>
      <c r="BTI319" s="29"/>
      <c r="BTJ319" s="29"/>
      <c r="BTK319" s="29"/>
      <c r="BTL319" s="29"/>
      <c r="BTM319" s="29"/>
      <c r="BTN319" s="29"/>
      <c r="BTO319" s="29"/>
      <c r="BTP319" s="29"/>
      <c r="BTQ319" s="29"/>
      <c r="BTR319" s="29"/>
      <c r="BTS319" s="29"/>
      <c r="BTT319" s="29"/>
      <c r="BTU319" s="29"/>
      <c r="BTV319" s="29"/>
      <c r="BTW319" s="29"/>
      <c r="BTX319" s="29"/>
      <c r="BTY319" s="29"/>
      <c r="BTZ319" s="29"/>
      <c r="BUA319" s="29"/>
      <c r="BUB319" s="29"/>
      <c r="BUC319" s="29"/>
      <c r="BUD319" s="29"/>
      <c r="BUE319" s="29"/>
      <c r="BUF319" s="29"/>
      <c r="BUG319" s="29"/>
      <c r="BUH319" s="29"/>
      <c r="BUI319" s="29"/>
      <c r="BUJ319" s="29"/>
      <c r="BUK319" s="29"/>
      <c r="BUL319" s="29"/>
      <c r="BUM319" s="29"/>
      <c r="BUN319" s="29"/>
      <c r="BUO319" s="29"/>
      <c r="BUP319" s="29"/>
      <c r="BUQ319" s="29"/>
      <c r="BUR319" s="29"/>
      <c r="BUS319" s="29"/>
      <c r="BUT319" s="29"/>
      <c r="BUU319" s="29"/>
      <c r="BUV319" s="29"/>
      <c r="BUW319" s="29"/>
      <c r="BUX319" s="29"/>
      <c r="BUY319" s="29"/>
      <c r="BUZ319" s="29"/>
      <c r="BVA319" s="29"/>
      <c r="BVB319" s="29"/>
      <c r="BVC319" s="29"/>
      <c r="BVD319" s="29"/>
      <c r="BVE319" s="29"/>
      <c r="BVF319" s="29"/>
      <c r="BVG319" s="29"/>
      <c r="BVH319" s="29"/>
      <c r="BVI319" s="29"/>
      <c r="BVJ319" s="29"/>
      <c r="BVK319" s="29"/>
      <c r="BVL319" s="29"/>
      <c r="BVM319" s="29"/>
      <c r="BVN319" s="29"/>
      <c r="BVO319" s="29"/>
      <c r="BVP319" s="29"/>
      <c r="BVQ319" s="29"/>
      <c r="BVR319" s="29"/>
      <c r="BVS319" s="29"/>
      <c r="BVT319" s="29"/>
      <c r="BVU319" s="29"/>
      <c r="BVV319" s="29"/>
      <c r="BVW319" s="29"/>
      <c r="BVX319" s="29"/>
      <c r="BVY319" s="29"/>
      <c r="BVZ319" s="29"/>
      <c r="BWA319" s="29"/>
      <c r="BWB319" s="29"/>
      <c r="BWC319" s="29"/>
      <c r="BWD319" s="29"/>
      <c r="BWE319" s="29"/>
      <c r="BWF319" s="29"/>
      <c r="BWG319" s="29"/>
      <c r="BWH319" s="29"/>
      <c r="BWI319" s="29"/>
      <c r="BWJ319" s="29"/>
      <c r="BWK319" s="29"/>
      <c r="BWL319" s="29"/>
      <c r="BWM319" s="29"/>
      <c r="BWN319" s="29"/>
      <c r="BWO319" s="29"/>
      <c r="BWP319" s="29"/>
      <c r="BWQ319" s="29"/>
      <c r="BWR319" s="29"/>
      <c r="BWS319" s="29"/>
      <c r="BWT319" s="29"/>
      <c r="BWU319" s="29"/>
      <c r="BWV319" s="29"/>
      <c r="BWW319" s="29"/>
      <c r="BWX319" s="29"/>
      <c r="BWY319" s="29"/>
      <c r="BWZ319" s="29"/>
      <c r="BXA319" s="29"/>
      <c r="BXB319" s="29"/>
      <c r="BXC319" s="29"/>
      <c r="BXD319" s="29"/>
      <c r="BXE319" s="29"/>
      <c r="BXF319" s="29"/>
      <c r="BXG319" s="29"/>
      <c r="BXH319" s="29"/>
      <c r="BXI319" s="29"/>
      <c r="BXJ319" s="29"/>
      <c r="BXK319" s="29"/>
      <c r="BXL319" s="29"/>
      <c r="BXM319" s="29"/>
      <c r="BXN319" s="29"/>
      <c r="BXO319" s="29"/>
      <c r="BXP319" s="29"/>
      <c r="BXQ319" s="29"/>
      <c r="BXR319" s="29"/>
      <c r="BXS319" s="29"/>
      <c r="BXT319" s="29"/>
      <c r="BXU319" s="29"/>
      <c r="BXV319" s="29"/>
      <c r="BXW319" s="29"/>
      <c r="BXX319" s="29"/>
      <c r="BXY319" s="29"/>
      <c r="BXZ319" s="29"/>
      <c r="BYA319" s="29"/>
      <c r="BYB319" s="29"/>
      <c r="BYC319" s="29"/>
      <c r="BYD319" s="29"/>
      <c r="BYE319" s="29"/>
      <c r="BYF319" s="29"/>
      <c r="BYG319" s="29"/>
      <c r="BYH319" s="29"/>
      <c r="BYI319" s="29"/>
      <c r="BYJ319" s="29"/>
      <c r="BYK319" s="29"/>
      <c r="BYL319" s="29"/>
      <c r="BYM319" s="29"/>
      <c r="BYN319" s="29"/>
      <c r="BYO319" s="29"/>
      <c r="BYP319" s="29"/>
      <c r="BYQ319" s="29"/>
      <c r="BYR319" s="29"/>
      <c r="BYS319" s="29"/>
      <c r="BYT319" s="29"/>
      <c r="BYU319" s="29"/>
      <c r="BYV319" s="29"/>
      <c r="BYW319" s="29"/>
      <c r="BYX319" s="29"/>
      <c r="BYY319" s="29"/>
      <c r="BYZ319" s="29"/>
      <c r="BZA319" s="29"/>
      <c r="BZB319" s="29"/>
      <c r="BZC319" s="29"/>
      <c r="BZD319" s="29"/>
      <c r="BZE319" s="29"/>
      <c r="BZF319" s="29"/>
      <c r="BZG319" s="29"/>
      <c r="BZH319" s="29"/>
      <c r="BZI319" s="29"/>
      <c r="BZJ319" s="29"/>
      <c r="BZK319" s="29"/>
      <c r="BZL319" s="29"/>
      <c r="BZM319" s="29"/>
      <c r="BZN319" s="29"/>
      <c r="BZO319" s="29"/>
      <c r="BZP319" s="29"/>
      <c r="BZQ319" s="29"/>
      <c r="BZR319" s="29"/>
      <c r="BZS319" s="29"/>
      <c r="BZT319" s="29"/>
      <c r="BZU319" s="29"/>
      <c r="BZV319" s="29"/>
      <c r="BZW319" s="29"/>
      <c r="BZX319" s="29"/>
      <c r="BZY319" s="29"/>
      <c r="BZZ319" s="29"/>
      <c r="CAA319" s="29"/>
      <c r="CAB319" s="29"/>
      <c r="CAC319" s="29"/>
      <c r="CAD319" s="29"/>
      <c r="CAE319" s="29"/>
      <c r="CAF319" s="29"/>
      <c r="CAG319" s="29"/>
      <c r="CAH319" s="29"/>
      <c r="CAI319" s="29"/>
      <c r="CAJ319" s="29"/>
      <c r="CAK319" s="29"/>
      <c r="CAL319" s="29"/>
      <c r="CAM319" s="29"/>
      <c r="CAN319" s="29"/>
      <c r="CAO319" s="29"/>
      <c r="CAP319" s="29"/>
      <c r="CAQ319" s="29"/>
      <c r="CAR319" s="29"/>
      <c r="CAS319" s="29"/>
      <c r="CAT319" s="29"/>
      <c r="CAU319" s="29"/>
      <c r="CAV319" s="29"/>
      <c r="CAW319" s="29"/>
      <c r="CAX319" s="29"/>
      <c r="CAY319" s="29"/>
      <c r="CAZ319" s="29"/>
      <c r="CBA319" s="29"/>
      <c r="CBB319" s="29"/>
      <c r="CBC319" s="29"/>
      <c r="CBD319" s="29"/>
      <c r="CBE319" s="29"/>
      <c r="CBF319" s="29"/>
      <c r="CBG319" s="29"/>
      <c r="CBH319" s="29"/>
      <c r="CBI319" s="29"/>
      <c r="CBJ319" s="29"/>
      <c r="CBK319" s="29"/>
      <c r="CBL319" s="29"/>
      <c r="CBM319" s="29"/>
      <c r="CBN319" s="29"/>
      <c r="CBO319" s="29"/>
      <c r="CBP319" s="29"/>
      <c r="CBQ319" s="29"/>
      <c r="CBR319" s="29"/>
      <c r="CBS319" s="29"/>
      <c r="CBT319" s="29"/>
      <c r="CBU319" s="29"/>
      <c r="CBV319" s="29"/>
      <c r="CBW319" s="29"/>
      <c r="CBX319" s="29"/>
      <c r="CBY319" s="29"/>
      <c r="CBZ319" s="29"/>
      <c r="CCA319" s="29"/>
      <c r="CCB319" s="29"/>
      <c r="CCC319" s="29"/>
      <c r="CCD319" s="29"/>
      <c r="CCE319" s="29"/>
      <c r="CCF319" s="29"/>
      <c r="CCG319" s="29"/>
      <c r="CCH319" s="29"/>
      <c r="CCI319" s="29"/>
      <c r="CCJ319" s="29"/>
      <c r="CCK319" s="29"/>
      <c r="CCL319" s="29"/>
      <c r="CCM319" s="29"/>
      <c r="CCN319" s="29"/>
      <c r="CCO319" s="29"/>
      <c r="CCP319" s="29"/>
      <c r="CCQ319" s="29"/>
      <c r="CCR319" s="29"/>
      <c r="CCS319" s="29"/>
      <c r="CCT319" s="29"/>
      <c r="CCU319" s="29"/>
      <c r="CCV319" s="29"/>
      <c r="CCW319" s="29"/>
      <c r="CCX319" s="29"/>
      <c r="CCY319" s="29"/>
      <c r="CCZ319" s="29"/>
      <c r="CDA319" s="29"/>
      <c r="CDB319" s="29"/>
      <c r="CDC319" s="29"/>
      <c r="CDD319" s="29"/>
      <c r="CDE319" s="29"/>
      <c r="CDF319" s="29"/>
      <c r="CDG319" s="29"/>
      <c r="CDH319" s="29"/>
      <c r="CDI319" s="29"/>
      <c r="CDJ319" s="29"/>
      <c r="CDK319" s="29"/>
      <c r="CDL319" s="29"/>
      <c r="CDM319" s="29"/>
      <c r="CDN319" s="29"/>
      <c r="CDO319" s="29"/>
      <c r="CDP319" s="29"/>
      <c r="CDQ319" s="29"/>
      <c r="CDR319" s="29"/>
      <c r="CDS319" s="29"/>
      <c r="CDT319" s="29"/>
      <c r="CDU319" s="29"/>
      <c r="CDV319" s="29"/>
      <c r="CDW319" s="29"/>
      <c r="CDX319" s="29"/>
      <c r="CDY319" s="29"/>
      <c r="CDZ319" s="29"/>
      <c r="CEA319" s="29"/>
      <c r="CEB319" s="29"/>
      <c r="CEC319" s="29"/>
      <c r="CED319" s="29"/>
      <c r="CEE319" s="29"/>
      <c r="CEF319" s="29"/>
      <c r="CEG319" s="29"/>
      <c r="CEH319" s="29"/>
      <c r="CEI319" s="29"/>
      <c r="CEJ319" s="29"/>
      <c r="CEK319" s="29"/>
      <c r="CEL319" s="29"/>
      <c r="CEM319" s="29"/>
      <c r="CEN319" s="29"/>
      <c r="CEO319" s="29"/>
      <c r="CEP319" s="29"/>
      <c r="CEQ319" s="29"/>
      <c r="CER319" s="29"/>
      <c r="CES319" s="29"/>
      <c r="CET319" s="29"/>
      <c r="CEU319" s="29"/>
      <c r="CEV319" s="29"/>
      <c r="CEW319" s="29"/>
      <c r="CEX319" s="29"/>
      <c r="CEY319" s="29"/>
      <c r="CEZ319" s="29"/>
      <c r="CFA319" s="29"/>
      <c r="CFB319" s="29"/>
      <c r="CFC319" s="29"/>
      <c r="CFD319" s="29"/>
      <c r="CFE319" s="29"/>
      <c r="CFF319" s="29"/>
      <c r="CFG319" s="29"/>
      <c r="CFH319" s="29"/>
      <c r="CFI319" s="29"/>
      <c r="CFJ319" s="29"/>
      <c r="CFK319" s="29"/>
      <c r="CFL319" s="29"/>
      <c r="CFM319" s="29"/>
      <c r="CFN319" s="29"/>
      <c r="CFO319" s="29"/>
      <c r="CFP319" s="29"/>
      <c r="CFQ319" s="29"/>
      <c r="CFR319" s="29"/>
      <c r="CFS319" s="29"/>
      <c r="CFT319" s="29"/>
      <c r="CFU319" s="29"/>
      <c r="CFV319" s="29"/>
      <c r="CFW319" s="29"/>
      <c r="CFX319" s="29"/>
      <c r="CFY319" s="29"/>
      <c r="CFZ319" s="29"/>
      <c r="CGA319" s="29"/>
      <c r="CGB319" s="29"/>
      <c r="CGC319" s="29"/>
      <c r="CGD319" s="29"/>
      <c r="CGE319" s="29"/>
      <c r="CGF319" s="29"/>
      <c r="CGG319" s="29"/>
      <c r="CGH319" s="29"/>
      <c r="CGI319" s="29"/>
      <c r="CGJ319" s="29"/>
      <c r="CGK319" s="29"/>
      <c r="CGL319" s="29"/>
      <c r="CGM319" s="29"/>
      <c r="CGN319" s="29"/>
      <c r="CGO319" s="29"/>
      <c r="CGP319" s="29"/>
      <c r="CGQ319" s="29"/>
      <c r="CGR319" s="29"/>
      <c r="CGS319" s="29"/>
      <c r="CGT319" s="29"/>
      <c r="CGU319" s="29"/>
      <c r="CGV319" s="29"/>
      <c r="CGW319" s="29"/>
      <c r="CGX319" s="29"/>
      <c r="CGY319" s="29"/>
      <c r="CGZ319" s="29"/>
      <c r="CHA319" s="29"/>
      <c r="CHB319" s="29"/>
      <c r="CHC319" s="29"/>
      <c r="CHD319" s="29"/>
      <c r="CHE319" s="29"/>
      <c r="CHF319" s="29"/>
      <c r="CHG319" s="29"/>
      <c r="CHH319" s="29"/>
      <c r="CHI319" s="29"/>
      <c r="CHJ319" s="29"/>
      <c r="CHK319" s="29"/>
      <c r="CHL319" s="29"/>
      <c r="CHM319" s="29"/>
      <c r="CHN319" s="29"/>
      <c r="CHO319" s="29"/>
      <c r="CHP319" s="29"/>
      <c r="CHQ319" s="29"/>
      <c r="CHR319" s="29"/>
      <c r="CHS319" s="29"/>
      <c r="CHT319" s="29"/>
      <c r="CHU319" s="29"/>
      <c r="CHV319" s="29"/>
      <c r="CHW319" s="29"/>
      <c r="CHX319" s="29"/>
      <c r="CHY319" s="29"/>
      <c r="CHZ319" s="29"/>
      <c r="CIA319" s="29"/>
      <c r="CIB319" s="29"/>
      <c r="CIC319" s="29"/>
      <c r="CID319" s="29"/>
      <c r="CIE319" s="29"/>
      <c r="CIF319" s="29"/>
      <c r="CIG319" s="29"/>
      <c r="CIH319" s="29"/>
      <c r="CII319" s="29"/>
      <c r="CIJ319" s="29"/>
      <c r="CIK319" s="29"/>
      <c r="CIL319" s="29"/>
      <c r="CIM319" s="29"/>
      <c r="CIN319" s="29"/>
      <c r="CIO319" s="29"/>
      <c r="CIP319" s="29"/>
      <c r="CIQ319" s="29"/>
      <c r="CIR319" s="29"/>
      <c r="CIS319" s="29"/>
      <c r="CIT319" s="29"/>
      <c r="CIU319" s="29"/>
      <c r="CIV319" s="29"/>
      <c r="CIW319" s="29"/>
      <c r="CIX319" s="29"/>
      <c r="CIY319" s="29"/>
      <c r="CIZ319" s="29"/>
      <c r="CJA319" s="29"/>
      <c r="CJB319" s="29"/>
      <c r="CJC319" s="29"/>
      <c r="CJD319" s="29"/>
      <c r="CJE319" s="29"/>
      <c r="CJF319" s="29"/>
      <c r="CJG319" s="29"/>
      <c r="CJH319" s="29"/>
      <c r="CJI319" s="29"/>
      <c r="CJJ319" s="29"/>
      <c r="CJK319" s="29"/>
      <c r="CJL319" s="29"/>
      <c r="CJM319" s="29"/>
      <c r="CJN319" s="29"/>
      <c r="CJO319" s="29"/>
      <c r="CJP319" s="29"/>
      <c r="CJQ319" s="29"/>
      <c r="CJR319" s="29"/>
      <c r="CJS319" s="29"/>
      <c r="CJT319" s="29"/>
      <c r="CJU319" s="29"/>
      <c r="CJV319" s="29"/>
      <c r="CJW319" s="29"/>
      <c r="CJX319" s="29"/>
      <c r="CJY319" s="29"/>
      <c r="CJZ319" s="29"/>
      <c r="CKA319" s="29"/>
      <c r="CKB319" s="29"/>
      <c r="CKC319" s="29"/>
      <c r="CKD319" s="29"/>
      <c r="CKE319" s="29"/>
      <c r="CKF319" s="29"/>
      <c r="CKG319" s="29"/>
      <c r="CKH319" s="29"/>
      <c r="CKI319" s="29"/>
      <c r="CKJ319" s="29"/>
      <c r="CKK319" s="29"/>
      <c r="CKL319" s="29"/>
      <c r="CKM319" s="29"/>
      <c r="CKN319" s="29"/>
      <c r="CKO319" s="29"/>
      <c r="CKP319" s="29"/>
      <c r="CKQ319" s="29"/>
      <c r="CKR319" s="29"/>
      <c r="CKS319" s="29"/>
      <c r="CKT319" s="29"/>
      <c r="CKU319" s="29"/>
      <c r="CKV319" s="29"/>
      <c r="CKW319" s="29"/>
      <c r="CKX319" s="29"/>
      <c r="CKY319" s="29"/>
      <c r="CKZ319" s="29"/>
      <c r="CLA319" s="29"/>
      <c r="CLB319" s="29"/>
      <c r="CLC319" s="29"/>
      <c r="CLD319" s="29"/>
      <c r="CLE319" s="29"/>
      <c r="CLF319" s="29"/>
      <c r="CLG319" s="29"/>
      <c r="CLH319" s="29"/>
      <c r="CLI319" s="29"/>
      <c r="CLJ319" s="29"/>
      <c r="CLK319" s="29"/>
      <c r="CLL319" s="29"/>
      <c r="CLM319" s="29"/>
      <c r="CLN319" s="29"/>
      <c r="CLO319" s="29"/>
      <c r="CLP319" s="29"/>
      <c r="CLQ319" s="29"/>
      <c r="CLR319" s="29"/>
      <c r="CLS319" s="29"/>
      <c r="CLT319" s="29"/>
      <c r="CLU319" s="29"/>
      <c r="CLV319" s="29"/>
      <c r="CLW319" s="29"/>
      <c r="CLX319" s="29"/>
      <c r="CLY319" s="29"/>
      <c r="CLZ319" s="29"/>
      <c r="CMA319" s="29"/>
      <c r="CMB319" s="29"/>
      <c r="CMC319" s="29"/>
      <c r="CMD319" s="29"/>
      <c r="CME319" s="29"/>
      <c r="CMF319" s="29"/>
      <c r="CMG319" s="29"/>
      <c r="CMH319" s="29"/>
      <c r="CMI319" s="29"/>
      <c r="CMJ319" s="29"/>
      <c r="CMK319" s="29"/>
      <c r="CML319" s="29"/>
      <c r="CMM319" s="29"/>
      <c r="CMN319" s="29"/>
      <c r="CMO319" s="29"/>
      <c r="CMP319" s="29"/>
      <c r="CMQ319" s="29"/>
      <c r="CMR319" s="29"/>
      <c r="CMS319" s="29"/>
      <c r="CMT319" s="29"/>
      <c r="CMU319" s="29"/>
      <c r="CMV319" s="29"/>
      <c r="CMW319" s="29"/>
      <c r="CMX319" s="29"/>
      <c r="CMY319" s="29"/>
      <c r="CMZ319" s="29"/>
      <c r="CNA319" s="29"/>
      <c r="CNB319" s="29"/>
      <c r="CNC319" s="29"/>
      <c r="CND319" s="29"/>
      <c r="CNE319" s="29"/>
      <c r="CNF319" s="29"/>
      <c r="CNG319" s="29"/>
      <c r="CNH319" s="29"/>
      <c r="CNI319" s="29"/>
      <c r="CNJ319" s="29"/>
      <c r="CNK319" s="29"/>
      <c r="CNL319" s="29"/>
      <c r="CNM319" s="29"/>
      <c r="CNN319" s="29"/>
      <c r="CNO319" s="29"/>
      <c r="CNP319" s="29"/>
      <c r="CNQ319" s="29"/>
      <c r="CNR319" s="29"/>
      <c r="CNS319" s="29"/>
      <c r="CNT319" s="29"/>
      <c r="CNU319" s="29"/>
      <c r="CNV319" s="29"/>
      <c r="CNW319" s="29"/>
      <c r="CNX319" s="29"/>
      <c r="CNY319" s="29"/>
      <c r="CNZ319" s="29"/>
      <c r="COA319" s="29"/>
      <c r="COB319" s="29"/>
      <c r="COC319" s="29"/>
      <c r="COD319" s="29"/>
      <c r="COE319" s="29"/>
      <c r="COF319" s="29"/>
      <c r="COG319" s="29"/>
      <c r="COH319" s="29"/>
      <c r="COI319" s="29"/>
      <c r="COJ319" s="29"/>
      <c r="COK319" s="29"/>
      <c r="COL319" s="29"/>
      <c r="COM319" s="29"/>
      <c r="CON319" s="29"/>
      <c r="COO319" s="29"/>
      <c r="COP319" s="29"/>
      <c r="COQ319" s="29"/>
      <c r="COR319" s="29"/>
      <c r="COS319" s="29"/>
      <c r="COT319" s="29"/>
      <c r="COU319" s="29"/>
      <c r="COV319" s="29"/>
      <c r="COW319" s="29"/>
      <c r="COX319" s="29"/>
      <c r="COY319" s="29"/>
      <c r="COZ319" s="29"/>
      <c r="CPA319" s="29"/>
      <c r="CPB319" s="29"/>
      <c r="CPC319" s="29"/>
      <c r="CPD319" s="29"/>
      <c r="CPE319" s="29"/>
      <c r="CPF319" s="29"/>
      <c r="CPG319" s="29"/>
      <c r="CPH319" s="29"/>
      <c r="CPI319" s="29"/>
      <c r="CPJ319" s="29"/>
      <c r="CPK319" s="29"/>
      <c r="CPL319" s="29"/>
      <c r="CPM319" s="29"/>
      <c r="CPN319" s="29"/>
      <c r="CPO319" s="29"/>
      <c r="CPP319" s="29"/>
      <c r="CPQ319" s="29"/>
      <c r="CPR319" s="29"/>
      <c r="CPS319" s="29"/>
      <c r="CPT319" s="29"/>
      <c r="CPU319" s="29"/>
      <c r="CPV319" s="29"/>
      <c r="CPW319" s="29"/>
      <c r="CPX319" s="29"/>
      <c r="CPY319" s="29"/>
      <c r="CPZ319" s="29"/>
      <c r="CQA319" s="29"/>
      <c r="CQB319" s="29"/>
      <c r="CQC319" s="29"/>
      <c r="CQD319" s="29"/>
      <c r="CQE319" s="29"/>
      <c r="CQF319" s="29"/>
      <c r="CQG319" s="29"/>
      <c r="CQH319" s="29"/>
      <c r="CQI319" s="29"/>
      <c r="CQJ319" s="29"/>
      <c r="CQK319" s="29"/>
      <c r="CQL319" s="29"/>
      <c r="CQM319" s="29"/>
      <c r="CQN319" s="29"/>
      <c r="CQO319" s="29"/>
      <c r="CQP319" s="29"/>
      <c r="CQQ319" s="29"/>
      <c r="CQR319" s="29"/>
      <c r="CQS319" s="29"/>
      <c r="CQT319" s="29"/>
      <c r="CQU319" s="29"/>
      <c r="CQV319" s="29"/>
      <c r="CQW319" s="29"/>
      <c r="CQX319" s="29"/>
      <c r="CQY319" s="29"/>
      <c r="CQZ319" s="29"/>
      <c r="CRA319" s="29"/>
      <c r="CRB319" s="29"/>
      <c r="CRC319" s="29"/>
      <c r="CRD319" s="29"/>
      <c r="CRE319" s="29"/>
      <c r="CRF319" s="29"/>
      <c r="CRG319" s="29"/>
      <c r="CRH319" s="29"/>
      <c r="CRI319" s="29"/>
      <c r="CRJ319" s="29"/>
      <c r="CRK319" s="29"/>
      <c r="CRL319" s="29"/>
      <c r="CRM319" s="29"/>
      <c r="CRN319" s="29"/>
      <c r="CRO319" s="29"/>
      <c r="CRP319" s="29"/>
      <c r="CRQ319" s="29"/>
      <c r="CRR319" s="29"/>
      <c r="CRS319" s="29"/>
      <c r="CRT319" s="29"/>
      <c r="CRU319" s="29"/>
      <c r="CRV319" s="29"/>
      <c r="CRW319" s="29"/>
      <c r="CRX319" s="29"/>
      <c r="CRY319" s="29"/>
      <c r="CRZ319" s="29"/>
      <c r="CSA319" s="29"/>
      <c r="CSB319" s="29"/>
      <c r="CSC319" s="29"/>
      <c r="CSD319" s="29"/>
      <c r="CSE319" s="29"/>
      <c r="CSF319" s="29"/>
      <c r="CSG319" s="29"/>
      <c r="CSH319" s="29"/>
      <c r="CSI319" s="29"/>
      <c r="CSJ319" s="29"/>
      <c r="CSK319" s="29"/>
      <c r="CSL319" s="29"/>
      <c r="CSM319" s="29"/>
      <c r="CSN319" s="29"/>
      <c r="CSO319" s="29"/>
      <c r="CSP319" s="29"/>
      <c r="CSQ319" s="29"/>
      <c r="CSR319" s="29"/>
      <c r="CSS319" s="29"/>
      <c r="CST319" s="29"/>
      <c r="CSU319" s="29"/>
      <c r="CSV319" s="29"/>
      <c r="CSW319" s="29"/>
      <c r="CSX319" s="29"/>
      <c r="CSY319" s="29"/>
      <c r="CSZ319" s="29"/>
      <c r="CTA319" s="29"/>
      <c r="CTB319" s="29"/>
      <c r="CTC319" s="29"/>
      <c r="CTD319" s="29"/>
      <c r="CTE319" s="29"/>
      <c r="CTF319" s="29"/>
      <c r="CTG319" s="29"/>
      <c r="CTH319" s="29"/>
      <c r="CTI319" s="29"/>
      <c r="CTJ319" s="29"/>
      <c r="CTK319" s="29"/>
      <c r="CTL319" s="29"/>
      <c r="CTM319" s="29"/>
      <c r="CTN319" s="29"/>
      <c r="CTO319" s="29"/>
      <c r="CTP319" s="29"/>
      <c r="CTQ319" s="29"/>
      <c r="CTR319" s="29"/>
      <c r="CTS319" s="29"/>
      <c r="CTT319" s="29"/>
      <c r="CTU319" s="29"/>
      <c r="CTV319" s="29"/>
      <c r="CTW319" s="29"/>
      <c r="CTX319" s="29"/>
      <c r="CTY319" s="29"/>
      <c r="CTZ319" s="29"/>
      <c r="CUA319" s="29"/>
      <c r="CUB319" s="29"/>
      <c r="CUC319" s="29"/>
      <c r="CUD319" s="29"/>
      <c r="CUE319" s="29"/>
      <c r="CUF319" s="29"/>
      <c r="CUG319" s="29"/>
      <c r="CUH319" s="29"/>
      <c r="CUI319" s="29"/>
      <c r="CUJ319" s="29"/>
      <c r="CUK319" s="29"/>
      <c r="CUL319" s="29"/>
      <c r="CUM319" s="29"/>
      <c r="CUN319" s="29"/>
      <c r="CUO319" s="29"/>
      <c r="CUP319" s="29"/>
      <c r="CUQ319" s="29"/>
      <c r="CUR319" s="29"/>
      <c r="CUS319" s="29"/>
      <c r="CUT319" s="29"/>
      <c r="CUU319" s="29"/>
      <c r="CUV319" s="29"/>
      <c r="CUW319" s="29"/>
      <c r="CUX319" s="29"/>
      <c r="CUY319" s="29"/>
      <c r="CUZ319" s="29"/>
      <c r="CVA319" s="29"/>
      <c r="CVB319" s="29"/>
      <c r="CVC319" s="29"/>
      <c r="CVD319" s="29"/>
      <c r="CVE319" s="29"/>
      <c r="CVF319" s="29"/>
      <c r="CVG319" s="29"/>
      <c r="CVH319" s="29"/>
      <c r="CVI319" s="29"/>
      <c r="CVJ319" s="29"/>
      <c r="CVK319" s="29"/>
      <c r="CVL319" s="29"/>
      <c r="CVM319" s="29"/>
      <c r="CVN319" s="29"/>
      <c r="CVO319" s="29"/>
      <c r="CVP319" s="29"/>
      <c r="CVQ319" s="29"/>
      <c r="CVR319" s="29"/>
      <c r="CVS319" s="29"/>
      <c r="CVT319" s="29"/>
      <c r="CVU319" s="29"/>
      <c r="CVV319" s="29"/>
      <c r="CVW319" s="29"/>
      <c r="CVX319" s="29"/>
      <c r="CVY319" s="29"/>
      <c r="CVZ319" s="29"/>
      <c r="CWA319" s="29"/>
      <c r="CWB319" s="29"/>
      <c r="CWC319" s="29"/>
      <c r="CWD319" s="29"/>
      <c r="CWE319" s="29"/>
      <c r="CWF319" s="29"/>
      <c r="CWG319" s="29"/>
      <c r="CWH319" s="29"/>
      <c r="CWI319" s="29"/>
      <c r="CWJ319" s="29"/>
      <c r="CWK319" s="29"/>
      <c r="CWL319" s="29"/>
      <c r="CWM319" s="29"/>
      <c r="CWN319" s="29"/>
      <c r="CWO319" s="29"/>
      <c r="CWP319" s="29"/>
      <c r="CWQ319" s="29"/>
      <c r="CWR319" s="29"/>
      <c r="CWS319" s="29"/>
      <c r="CWT319" s="29"/>
      <c r="CWU319" s="29"/>
      <c r="CWV319" s="29"/>
      <c r="CWW319" s="29"/>
      <c r="CWX319" s="29"/>
      <c r="CWY319" s="29"/>
      <c r="CWZ319" s="29"/>
      <c r="CXA319" s="29"/>
      <c r="CXB319" s="29"/>
      <c r="CXC319" s="29"/>
      <c r="CXD319" s="29"/>
      <c r="CXE319" s="29"/>
      <c r="CXF319" s="29"/>
      <c r="CXG319" s="29"/>
      <c r="CXH319" s="29"/>
      <c r="CXI319" s="29"/>
      <c r="CXJ319" s="29"/>
      <c r="CXK319" s="29"/>
      <c r="CXL319" s="29"/>
      <c r="CXM319" s="29"/>
      <c r="CXN319" s="29"/>
      <c r="CXO319" s="29"/>
      <c r="CXP319" s="29"/>
      <c r="CXQ319" s="29"/>
      <c r="CXR319" s="29"/>
      <c r="CXS319" s="29"/>
      <c r="CXT319" s="29"/>
      <c r="CXU319" s="29"/>
      <c r="CXV319" s="29"/>
      <c r="CXW319" s="29"/>
      <c r="CXX319" s="29"/>
      <c r="CXY319" s="29"/>
      <c r="CXZ319" s="29"/>
      <c r="CYA319" s="29"/>
      <c r="CYB319" s="29"/>
      <c r="CYC319" s="29"/>
      <c r="CYD319" s="29"/>
      <c r="CYE319" s="29"/>
      <c r="CYF319" s="29"/>
      <c r="CYG319" s="29"/>
      <c r="CYH319" s="29"/>
      <c r="CYI319" s="29"/>
      <c r="CYJ319" s="29"/>
      <c r="CYK319" s="29"/>
      <c r="CYL319" s="29"/>
      <c r="CYM319" s="29"/>
      <c r="CYN319" s="29"/>
      <c r="CYO319" s="29"/>
      <c r="CYP319" s="29"/>
      <c r="CYQ319" s="29"/>
      <c r="CYR319" s="29"/>
      <c r="CYS319" s="29"/>
      <c r="CYT319" s="29"/>
      <c r="CYU319" s="29"/>
      <c r="CYV319" s="29"/>
      <c r="CYW319" s="29"/>
      <c r="CYX319" s="29"/>
      <c r="CYY319" s="29"/>
      <c r="CYZ319" s="29"/>
      <c r="CZA319" s="29"/>
      <c r="CZB319" s="29"/>
      <c r="CZC319" s="29"/>
      <c r="CZD319" s="29"/>
      <c r="CZE319" s="29"/>
      <c r="CZF319" s="29"/>
      <c r="CZG319" s="29"/>
      <c r="CZH319" s="29"/>
      <c r="CZI319" s="29"/>
      <c r="CZJ319" s="29"/>
      <c r="CZK319" s="29"/>
      <c r="CZL319" s="29"/>
      <c r="CZM319" s="29"/>
      <c r="CZN319" s="29"/>
      <c r="CZO319" s="29"/>
      <c r="CZP319" s="29"/>
      <c r="CZQ319" s="29"/>
      <c r="CZR319" s="29"/>
      <c r="CZS319" s="29"/>
      <c r="CZT319" s="29"/>
      <c r="CZU319" s="29"/>
      <c r="CZV319" s="29"/>
      <c r="CZW319" s="29"/>
      <c r="CZX319" s="29"/>
      <c r="CZY319" s="29"/>
      <c r="CZZ319" s="29"/>
      <c r="DAA319" s="29"/>
      <c r="DAB319" s="29"/>
      <c r="DAC319" s="29"/>
      <c r="DAD319" s="29"/>
      <c r="DAE319" s="29"/>
      <c r="DAF319" s="29"/>
      <c r="DAG319" s="29"/>
      <c r="DAH319" s="29"/>
      <c r="DAI319" s="29"/>
      <c r="DAJ319" s="29"/>
      <c r="DAK319" s="29"/>
      <c r="DAL319" s="29"/>
      <c r="DAM319" s="29"/>
      <c r="DAN319" s="29"/>
      <c r="DAO319" s="29"/>
      <c r="DAP319" s="29"/>
      <c r="DAQ319" s="29"/>
      <c r="DAR319" s="29"/>
      <c r="DAS319" s="29"/>
      <c r="DAT319" s="29"/>
      <c r="DAU319" s="29"/>
      <c r="DAV319" s="29"/>
      <c r="DAW319" s="29"/>
      <c r="DAX319" s="29"/>
      <c r="DAY319" s="29"/>
      <c r="DAZ319" s="29"/>
      <c r="DBA319" s="29"/>
      <c r="DBB319" s="29"/>
      <c r="DBC319" s="29"/>
      <c r="DBD319" s="29"/>
      <c r="DBE319" s="29"/>
      <c r="DBF319" s="29"/>
      <c r="DBG319" s="29"/>
      <c r="DBH319" s="29"/>
      <c r="DBI319" s="29"/>
      <c r="DBJ319" s="29"/>
      <c r="DBK319" s="29"/>
      <c r="DBL319" s="29"/>
      <c r="DBM319" s="29"/>
      <c r="DBN319" s="29"/>
      <c r="DBO319" s="29"/>
      <c r="DBP319" s="29"/>
      <c r="DBQ319" s="29"/>
      <c r="DBR319" s="29"/>
      <c r="DBS319" s="29"/>
      <c r="DBT319" s="29"/>
      <c r="DBU319" s="29"/>
      <c r="DBV319" s="29"/>
      <c r="DBW319" s="29"/>
      <c r="DBX319" s="29"/>
      <c r="DBY319" s="29"/>
      <c r="DBZ319" s="29"/>
      <c r="DCA319" s="29"/>
      <c r="DCB319" s="29"/>
      <c r="DCC319" s="29"/>
      <c r="DCD319" s="29"/>
      <c r="DCE319" s="29"/>
      <c r="DCF319" s="29"/>
      <c r="DCG319" s="29"/>
      <c r="DCH319" s="29"/>
      <c r="DCI319" s="29"/>
      <c r="DCJ319" s="29"/>
      <c r="DCK319" s="29"/>
      <c r="DCL319" s="29"/>
      <c r="DCM319" s="29"/>
      <c r="DCN319" s="29"/>
      <c r="DCO319" s="29"/>
      <c r="DCP319" s="29"/>
      <c r="DCQ319" s="29"/>
      <c r="DCR319" s="29"/>
      <c r="DCS319" s="29"/>
      <c r="DCT319" s="29"/>
      <c r="DCU319" s="29"/>
      <c r="DCV319" s="29"/>
      <c r="DCW319" s="29"/>
      <c r="DCX319" s="29"/>
      <c r="DCY319" s="29"/>
      <c r="DCZ319" s="29"/>
      <c r="DDA319" s="29"/>
      <c r="DDB319" s="29"/>
      <c r="DDC319" s="29"/>
      <c r="DDD319" s="29"/>
      <c r="DDE319" s="29"/>
      <c r="DDF319" s="29"/>
      <c r="DDG319" s="29"/>
      <c r="DDH319" s="29"/>
      <c r="DDI319" s="29"/>
      <c r="DDJ319" s="29"/>
      <c r="DDK319" s="29"/>
      <c r="DDL319" s="29"/>
      <c r="DDM319" s="29"/>
      <c r="DDN319" s="29"/>
      <c r="DDO319" s="29"/>
      <c r="DDP319" s="29"/>
      <c r="DDQ319" s="29"/>
      <c r="DDR319" s="29"/>
      <c r="DDS319" s="29"/>
      <c r="DDT319" s="29"/>
      <c r="DDU319" s="29"/>
      <c r="DDV319" s="29"/>
      <c r="DDW319" s="29"/>
      <c r="DDX319" s="29"/>
      <c r="DDY319" s="29"/>
      <c r="DDZ319" s="29"/>
      <c r="DEA319" s="29"/>
      <c r="DEB319" s="29"/>
      <c r="DEC319" s="29"/>
      <c r="DED319" s="29"/>
      <c r="DEE319" s="29"/>
      <c r="DEF319" s="29"/>
      <c r="DEG319" s="29"/>
      <c r="DEH319" s="29"/>
      <c r="DEI319" s="29"/>
      <c r="DEJ319" s="29"/>
      <c r="DEK319" s="29"/>
      <c r="DEL319" s="29"/>
      <c r="DEM319" s="29"/>
      <c r="DEN319" s="29"/>
      <c r="DEO319" s="29"/>
      <c r="DEP319" s="29"/>
      <c r="DEQ319" s="29"/>
      <c r="DER319" s="29"/>
      <c r="DES319" s="29"/>
      <c r="DET319" s="29"/>
      <c r="DEU319" s="29"/>
      <c r="DEV319" s="29"/>
      <c r="DEW319" s="29"/>
      <c r="DEX319" s="29"/>
      <c r="DEY319" s="29"/>
      <c r="DEZ319" s="29"/>
      <c r="DFA319" s="29"/>
      <c r="DFB319" s="29"/>
      <c r="DFC319" s="29"/>
      <c r="DFD319" s="29"/>
      <c r="DFE319" s="29"/>
      <c r="DFF319" s="29"/>
      <c r="DFG319" s="29"/>
      <c r="DFH319" s="29"/>
      <c r="DFI319" s="29"/>
      <c r="DFJ319" s="29"/>
      <c r="DFK319" s="29"/>
      <c r="DFL319" s="29"/>
      <c r="DFM319" s="29"/>
      <c r="DFN319" s="29"/>
      <c r="DFO319" s="29"/>
      <c r="DFP319" s="29"/>
      <c r="DFQ319" s="29"/>
      <c r="DFR319" s="29"/>
      <c r="DFS319" s="29"/>
      <c r="DFT319" s="29"/>
      <c r="DFU319" s="29"/>
      <c r="DFV319" s="29"/>
      <c r="DFW319" s="29"/>
      <c r="DFX319" s="29"/>
      <c r="DFY319" s="29"/>
      <c r="DFZ319" s="29"/>
      <c r="DGA319" s="29"/>
      <c r="DGB319" s="29"/>
      <c r="DGC319" s="29"/>
      <c r="DGD319" s="29"/>
      <c r="DGE319" s="29"/>
      <c r="DGF319" s="29"/>
      <c r="DGG319" s="29"/>
      <c r="DGH319" s="29"/>
      <c r="DGI319" s="29"/>
      <c r="DGJ319" s="29"/>
      <c r="DGK319" s="29"/>
      <c r="DGL319" s="29"/>
      <c r="DGM319" s="29"/>
      <c r="DGN319" s="29"/>
      <c r="DGO319" s="29"/>
      <c r="DGP319" s="29"/>
      <c r="DGQ319" s="29"/>
      <c r="DGR319" s="29"/>
      <c r="DGS319" s="29"/>
      <c r="DGT319" s="29"/>
      <c r="DGU319" s="29"/>
      <c r="DGV319" s="29"/>
      <c r="DGW319" s="29"/>
      <c r="DGX319" s="29"/>
      <c r="DGY319" s="29"/>
      <c r="DGZ319" s="29"/>
      <c r="DHA319" s="29"/>
      <c r="DHB319" s="29"/>
      <c r="DHC319" s="29"/>
      <c r="DHD319" s="29"/>
      <c r="DHE319" s="29"/>
      <c r="DHF319" s="29"/>
      <c r="DHG319" s="29"/>
      <c r="DHH319" s="29"/>
      <c r="DHI319" s="29"/>
      <c r="DHJ319" s="29"/>
      <c r="DHK319" s="29"/>
      <c r="DHL319" s="29"/>
      <c r="DHM319" s="29"/>
      <c r="DHN319" s="29"/>
      <c r="DHO319" s="29"/>
      <c r="DHP319" s="29"/>
      <c r="DHQ319" s="29"/>
      <c r="DHR319" s="29"/>
      <c r="DHS319" s="29"/>
      <c r="DHT319" s="29"/>
      <c r="DHU319" s="29"/>
      <c r="DHV319" s="29"/>
      <c r="DHW319" s="29"/>
      <c r="DHX319" s="29"/>
      <c r="DHY319" s="29"/>
      <c r="DHZ319" s="29"/>
      <c r="DIA319" s="29"/>
      <c r="DIB319" s="29"/>
      <c r="DIC319" s="29"/>
      <c r="DID319" s="29"/>
      <c r="DIE319" s="29"/>
      <c r="DIF319" s="29"/>
      <c r="DIG319" s="29"/>
      <c r="DIH319" s="29"/>
      <c r="DII319" s="29"/>
      <c r="DIJ319" s="29"/>
      <c r="DIK319" s="29"/>
      <c r="DIL319" s="29"/>
      <c r="DIM319" s="29"/>
      <c r="DIN319" s="29"/>
      <c r="DIO319" s="29"/>
      <c r="DIP319" s="29"/>
      <c r="DIQ319" s="29"/>
      <c r="DIR319" s="29"/>
      <c r="DIS319" s="29"/>
      <c r="DIT319" s="29"/>
      <c r="DIU319" s="29"/>
      <c r="DIV319" s="29"/>
      <c r="DIW319" s="29"/>
      <c r="DIX319" s="29"/>
      <c r="DIY319" s="29"/>
      <c r="DIZ319" s="29"/>
      <c r="DJA319" s="29"/>
      <c r="DJB319" s="29"/>
      <c r="DJC319" s="29"/>
      <c r="DJD319" s="29"/>
      <c r="DJE319" s="29"/>
      <c r="DJF319" s="29"/>
      <c r="DJG319" s="29"/>
      <c r="DJH319" s="29"/>
      <c r="DJI319" s="29"/>
      <c r="DJJ319" s="29"/>
      <c r="DJK319" s="29"/>
      <c r="DJL319" s="29"/>
      <c r="DJM319" s="29"/>
      <c r="DJN319" s="29"/>
      <c r="DJO319" s="29"/>
      <c r="DJP319" s="29"/>
      <c r="DJQ319" s="29"/>
      <c r="DJR319" s="29"/>
      <c r="DJS319" s="29"/>
      <c r="DJT319" s="29"/>
      <c r="DJU319" s="29"/>
      <c r="DJV319" s="29"/>
      <c r="DJW319" s="29"/>
      <c r="DJX319" s="29"/>
      <c r="DJY319" s="29"/>
      <c r="DJZ319" s="29"/>
      <c r="DKA319" s="29"/>
      <c r="DKB319" s="29"/>
      <c r="DKC319" s="29"/>
      <c r="DKD319" s="29"/>
      <c r="DKE319" s="29"/>
      <c r="DKF319" s="29"/>
      <c r="DKG319" s="29"/>
      <c r="DKH319" s="29"/>
      <c r="DKI319" s="29"/>
      <c r="DKJ319" s="29"/>
      <c r="DKK319" s="29"/>
      <c r="DKL319" s="29"/>
      <c r="DKM319" s="29"/>
      <c r="DKN319" s="29"/>
      <c r="DKO319" s="29"/>
      <c r="DKP319" s="29"/>
      <c r="DKQ319" s="29"/>
      <c r="DKR319" s="29"/>
      <c r="DKS319" s="29"/>
      <c r="DKT319" s="29"/>
      <c r="DKU319" s="29"/>
      <c r="DKV319" s="29"/>
      <c r="DKW319" s="29"/>
      <c r="DKX319" s="29"/>
      <c r="DKY319" s="29"/>
      <c r="DKZ319" s="29"/>
      <c r="DLA319" s="29"/>
      <c r="DLB319" s="29"/>
      <c r="DLC319" s="29"/>
      <c r="DLD319" s="29"/>
      <c r="DLE319" s="29"/>
      <c r="DLF319" s="29"/>
      <c r="DLG319" s="29"/>
      <c r="DLH319" s="29"/>
      <c r="DLI319" s="29"/>
      <c r="DLJ319" s="29"/>
      <c r="DLK319" s="29"/>
      <c r="DLL319" s="29"/>
      <c r="DLM319" s="29"/>
      <c r="DLN319" s="29"/>
      <c r="DLO319" s="29"/>
      <c r="DLP319" s="29"/>
      <c r="DLQ319" s="29"/>
      <c r="DLR319" s="29"/>
      <c r="DLS319" s="29"/>
      <c r="DLT319" s="29"/>
      <c r="DLU319" s="29"/>
      <c r="DLV319" s="29"/>
      <c r="DLW319" s="29"/>
      <c r="DLX319" s="29"/>
      <c r="DLY319" s="29"/>
      <c r="DLZ319" s="29"/>
      <c r="DMA319" s="29"/>
      <c r="DMB319" s="29"/>
      <c r="DMC319" s="29"/>
      <c r="DMD319" s="29"/>
      <c r="DME319" s="29"/>
      <c r="DMF319" s="29"/>
      <c r="DMG319" s="29"/>
      <c r="DMH319" s="29"/>
      <c r="DMI319" s="29"/>
      <c r="DMJ319" s="29"/>
      <c r="DMK319" s="29"/>
      <c r="DML319" s="29"/>
      <c r="DMM319" s="29"/>
      <c r="DMN319" s="29"/>
      <c r="DMO319" s="29"/>
      <c r="DMP319" s="29"/>
      <c r="DMQ319" s="29"/>
      <c r="DMR319" s="29"/>
      <c r="DMS319" s="29"/>
      <c r="DMT319" s="29"/>
      <c r="DMU319" s="29"/>
      <c r="DMV319" s="29"/>
      <c r="DMW319" s="29"/>
      <c r="DMX319" s="29"/>
      <c r="DMY319" s="29"/>
      <c r="DMZ319" s="29"/>
      <c r="DNA319" s="29"/>
      <c r="DNB319" s="29"/>
      <c r="DNC319" s="29"/>
      <c r="DND319" s="29"/>
      <c r="DNE319" s="29"/>
      <c r="DNF319" s="29"/>
      <c r="DNG319" s="29"/>
      <c r="DNH319" s="29"/>
      <c r="DNI319" s="29"/>
      <c r="DNJ319" s="29"/>
      <c r="DNK319" s="29"/>
      <c r="DNL319" s="29"/>
      <c r="DNM319" s="29"/>
      <c r="DNN319" s="29"/>
      <c r="DNO319" s="29"/>
      <c r="DNP319" s="29"/>
      <c r="DNQ319" s="29"/>
      <c r="DNR319" s="29"/>
      <c r="DNS319" s="29"/>
      <c r="DNT319" s="29"/>
      <c r="DNU319" s="29"/>
      <c r="DNV319" s="29"/>
      <c r="DNW319" s="29"/>
      <c r="DNX319" s="29"/>
      <c r="DNY319" s="29"/>
      <c r="DNZ319" s="29"/>
      <c r="DOA319" s="29"/>
      <c r="DOB319" s="29"/>
      <c r="DOC319" s="29"/>
      <c r="DOD319" s="29"/>
      <c r="DOE319" s="29"/>
      <c r="DOF319" s="29"/>
      <c r="DOG319" s="29"/>
      <c r="DOH319" s="29"/>
      <c r="DOI319" s="29"/>
      <c r="DOJ319" s="29"/>
      <c r="DOK319" s="29"/>
      <c r="DOL319" s="29"/>
      <c r="DOM319" s="29"/>
      <c r="DON319" s="29"/>
      <c r="DOO319" s="29"/>
      <c r="DOP319" s="29"/>
      <c r="DOQ319" s="29"/>
      <c r="DOR319" s="29"/>
      <c r="DOS319" s="29"/>
      <c r="DOT319" s="29"/>
      <c r="DOU319" s="29"/>
      <c r="DOV319" s="29"/>
      <c r="DOW319" s="29"/>
      <c r="DOX319" s="29"/>
      <c r="DOY319" s="29"/>
      <c r="DOZ319" s="29"/>
      <c r="DPA319" s="29"/>
      <c r="DPB319" s="29"/>
      <c r="DPC319" s="29"/>
      <c r="DPD319" s="29"/>
      <c r="DPE319" s="29"/>
      <c r="DPF319" s="29"/>
      <c r="DPG319" s="29"/>
      <c r="DPH319" s="29"/>
      <c r="DPI319" s="29"/>
      <c r="DPJ319" s="29"/>
      <c r="DPK319" s="29"/>
      <c r="DPL319" s="29"/>
      <c r="DPM319" s="29"/>
      <c r="DPN319" s="29"/>
      <c r="DPO319" s="29"/>
      <c r="DPP319" s="29"/>
      <c r="DPQ319" s="29"/>
      <c r="DPR319" s="29"/>
      <c r="DPS319" s="29"/>
      <c r="DPT319" s="29"/>
      <c r="DPU319" s="29"/>
      <c r="DPV319" s="29"/>
      <c r="DPW319" s="29"/>
      <c r="DPX319" s="29"/>
      <c r="DPY319" s="29"/>
      <c r="DPZ319" s="29"/>
      <c r="DQA319" s="29"/>
      <c r="DQB319" s="29"/>
      <c r="DQC319" s="29"/>
      <c r="DQD319" s="29"/>
      <c r="DQE319" s="29"/>
      <c r="DQF319" s="29"/>
      <c r="DQG319" s="29"/>
      <c r="DQH319" s="29"/>
      <c r="DQI319" s="29"/>
      <c r="DQJ319" s="29"/>
      <c r="DQK319" s="29"/>
      <c r="DQL319" s="29"/>
      <c r="DQM319" s="29"/>
      <c r="DQN319" s="29"/>
      <c r="DQO319" s="29"/>
      <c r="DQP319" s="29"/>
      <c r="DQQ319" s="29"/>
      <c r="DQR319" s="29"/>
      <c r="DQS319" s="29"/>
      <c r="DQT319" s="29"/>
      <c r="DQU319" s="29"/>
      <c r="DQV319" s="29"/>
      <c r="DQW319" s="29"/>
      <c r="DQX319" s="29"/>
      <c r="DQY319" s="29"/>
      <c r="DQZ319" s="29"/>
      <c r="DRA319" s="29"/>
      <c r="DRB319" s="29"/>
      <c r="DRC319" s="29"/>
      <c r="DRD319" s="29"/>
      <c r="DRE319" s="29"/>
      <c r="DRF319" s="29"/>
      <c r="DRG319" s="29"/>
      <c r="DRH319" s="29"/>
      <c r="DRI319" s="29"/>
      <c r="DRJ319" s="29"/>
      <c r="DRK319" s="29"/>
      <c r="DRL319" s="29"/>
      <c r="DRM319" s="29"/>
      <c r="DRN319" s="29"/>
      <c r="DRO319" s="29"/>
      <c r="DRP319" s="29"/>
      <c r="DRQ319" s="29"/>
      <c r="DRR319" s="29"/>
      <c r="DRS319" s="29"/>
      <c r="DRT319" s="29"/>
      <c r="DRU319" s="29"/>
      <c r="DRV319" s="29"/>
      <c r="DRW319" s="29"/>
      <c r="DRX319" s="29"/>
      <c r="DRY319" s="29"/>
      <c r="DRZ319" s="29"/>
      <c r="DSA319" s="29"/>
      <c r="DSB319" s="29"/>
      <c r="DSC319" s="29"/>
      <c r="DSD319" s="29"/>
      <c r="DSE319" s="29"/>
      <c r="DSF319" s="29"/>
      <c r="DSG319" s="29"/>
      <c r="DSH319" s="29"/>
      <c r="DSI319" s="29"/>
      <c r="DSJ319" s="29"/>
      <c r="DSK319" s="29"/>
      <c r="DSL319" s="29"/>
      <c r="DSM319" s="29"/>
      <c r="DSN319" s="29"/>
      <c r="DSO319" s="29"/>
      <c r="DSP319" s="29"/>
      <c r="DSQ319" s="29"/>
      <c r="DSR319" s="29"/>
      <c r="DSS319" s="29"/>
      <c r="DST319" s="29"/>
      <c r="DSU319" s="29"/>
      <c r="DSV319" s="29"/>
      <c r="DSW319" s="29"/>
      <c r="DSX319" s="29"/>
      <c r="DSY319" s="29"/>
      <c r="DSZ319" s="29"/>
      <c r="DTA319" s="29"/>
      <c r="DTB319" s="29"/>
      <c r="DTC319" s="29"/>
      <c r="DTD319" s="29"/>
      <c r="DTE319" s="29"/>
      <c r="DTF319" s="29"/>
      <c r="DTG319" s="29"/>
      <c r="DTH319" s="29"/>
      <c r="DTI319" s="29"/>
      <c r="DTJ319" s="29"/>
      <c r="DTK319" s="29"/>
      <c r="DTL319" s="29"/>
      <c r="DTM319" s="29"/>
      <c r="DTN319" s="29"/>
      <c r="DTO319" s="29"/>
      <c r="DTP319" s="29"/>
      <c r="DTQ319" s="29"/>
      <c r="DTR319" s="29"/>
      <c r="DTS319" s="29"/>
      <c r="DTT319" s="29"/>
      <c r="DTU319" s="29"/>
      <c r="DTV319" s="29"/>
      <c r="DTW319" s="29"/>
      <c r="DTX319" s="29"/>
      <c r="DTY319" s="29"/>
      <c r="DTZ319" s="29"/>
      <c r="DUA319" s="29"/>
      <c r="DUB319" s="29"/>
      <c r="DUC319" s="29"/>
      <c r="DUD319" s="29"/>
      <c r="DUE319" s="29"/>
      <c r="DUF319" s="29"/>
      <c r="DUG319" s="29"/>
      <c r="DUH319" s="29"/>
      <c r="DUI319" s="29"/>
      <c r="DUJ319" s="29"/>
      <c r="DUK319" s="29"/>
      <c r="DUL319" s="29"/>
      <c r="DUM319" s="29"/>
      <c r="DUN319" s="29"/>
      <c r="DUO319" s="29"/>
      <c r="DUP319" s="29"/>
      <c r="DUQ319" s="29"/>
      <c r="DUR319" s="29"/>
      <c r="DUS319" s="29"/>
      <c r="DUT319" s="29"/>
      <c r="DUU319" s="29"/>
      <c r="DUV319" s="29"/>
      <c r="DUW319" s="29"/>
      <c r="DUX319" s="29"/>
      <c r="DUY319" s="29"/>
      <c r="DUZ319" s="29"/>
      <c r="DVA319" s="29"/>
      <c r="DVB319" s="29"/>
      <c r="DVC319" s="29"/>
      <c r="DVD319" s="29"/>
      <c r="DVE319" s="29"/>
      <c r="DVF319" s="29"/>
      <c r="DVG319" s="29"/>
      <c r="DVH319" s="29"/>
      <c r="DVI319" s="29"/>
      <c r="DVJ319" s="29"/>
      <c r="DVK319" s="29"/>
      <c r="DVL319" s="29"/>
      <c r="DVM319" s="29"/>
      <c r="DVN319" s="29"/>
      <c r="DVO319" s="29"/>
      <c r="DVP319" s="29"/>
      <c r="DVQ319" s="29"/>
      <c r="DVR319" s="29"/>
      <c r="DVS319" s="29"/>
      <c r="DVT319" s="29"/>
      <c r="DVU319" s="29"/>
      <c r="DVV319" s="29"/>
      <c r="DVW319" s="29"/>
      <c r="DVX319" s="29"/>
      <c r="DVY319" s="29"/>
      <c r="DVZ319" s="29"/>
      <c r="DWA319" s="29"/>
      <c r="DWB319" s="29"/>
      <c r="DWC319" s="29"/>
      <c r="DWD319" s="29"/>
      <c r="DWE319" s="29"/>
      <c r="DWF319" s="29"/>
      <c r="DWG319" s="29"/>
      <c r="DWH319" s="29"/>
      <c r="DWI319" s="29"/>
      <c r="DWJ319" s="29"/>
      <c r="DWK319" s="29"/>
      <c r="DWL319" s="29"/>
      <c r="DWM319" s="29"/>
      <c r="DWN319" s="29"/>
      <c r="DWO319" s="29"/>
      <c r="DWP319" s="29"/>
      <c r="DWQ319" s="29"/>
      <c r="DWR319" s="29"/>
      <c r="DWS319" s="29"/>
      <c r="DWT319" s="29"/>
      <c r="DWU319" s="29"/>
      <c r="DWV319" s="29"/>
      <c r="DWW319" s="29"/>
      <c r="DWX319" s="29"/>
      <c r="DWY319" s="29"/>
      <c r="DWZ319" s="29"/>
      <c r="DXA319" s="29"/>
      <c r="DXB319" s="29"/>
      <c r="DXC319" s="29"/>
      <c r="DXD319" s="29"/>
      <c r="DXE319" s="29"/>
      <c r="DXF319" s="29"/>
      <c r="DXG319" s="29"/>
      <c r="DXH319" s="29"/>
      <c r="DXI319" s="29"/>
      <c r="DXJ319" s="29"/>
      <c r="DXK319" s="29"/>
      <c r="DXL319" s="29"/>
      <c r="DXM319" s="29"/>
      <c r="DXN319" s="29"/>
      <c r="DXO319" s="29"/>
      <c r="DXP319" s="29"/>
      <c r="DXQ319" s="29"/>
      <c r="DXR319" s="29"/>
      <c r="DXS319" s="29"/>
      <c r="DXT319" s="29"/>
      <c r="DXU319" s="29"/>
      <c r="DXV319" s="29"/>
      <c r="DXW319" s="29"/>
      <c r="DXX319" s="29"/>
      <c r="DXY319" s="29"/>
      <c r="DXZ319" s="29"/>
      <c r="DYA319" s="29"/>
      <c r="DYB319" s="29"/>
      <c r="DYC319" s="29"/>
      <c r="DYD319" s="29"/>
      <c r="DYE319" s="29"/>
      <c r="DYF319" s="29"/>
      <c r="DYG319" s="29"/>
      <c r="DYH319" s="29"/>
      <c r="DYI319" s="29"/>
      <c r="DYJ319" s="29"/>
      <c r="DYK319" s="29"/>
      <c r="DYL319" s="29"/>
      <c r="DYM319" s="29"/>
      <c r="DYN319" s="29"/>
      <c r="DYO319" s="29"/>
      <c r="DYP319" s="29"/>
      <c r="DYQ319" s="29"/>
      <c r="DYR319" s="29"/>
      <c r="DYS319" s="29"/>
      <c r="DYT319" s="29"/>
      <c r="DYU319" s="29"/>
      <c r="DYV319" s="29"/>
      <c r="DYW319" s="29"/>
      <c r="DYX319" s="29"/>
      <c r="DYY319" s="29"/>
      <c r="DYZ319" s="29"/>
      <c r="DZA319" s="29"/>
      <c r="DZB319" s="29"/>
      <c r="DZC319" s="29"/>
      <c r="DZD319" s="29"/>
      <c r="DZE319" s="29"/>
      <c r="DZF319" s="29"/>
      <c r="DZG319" s="29"/>
      <c r="DZH319" s="29"/>
      <c r="DZI319" s="29"/>
      <c r="DZJ319" s="29"/>
      <c r="DZK319" s="29"/>
      <c r="DZL319" s="29"/>
      <c r="DZM319" s="29"/>
      <c r="DZN319" s="29"/>
      <c r="DZO319" s="29"/>
      <c r="DZP319" s="29"/>
      <c r="DZQ319" s="29"/>
      <c r="DZR319" s="29"/>
      <c r="DZS319" s="29"/>
      <c r="DZT319" s="29"/>
      <c r="DZU319" s="29"/>
      <c r="DZV319" s="29"/>
      <c r="DZW319" s="29"/>
      <c r="DZX319" s="29"/>
      <c r="DZY319" s="29"/>
      <c r="DZZ319" s="29"/>
      <c r="EAA319" s="29"/>
      <c r="EAB319" s="29"/>
      <c r="EAC319" s="29"/>
      <c r="EAD319" s="29"/>
      <c r="EAE319" s="29"/>
      <c r="EAF319" s="29"/>
      <c r="EAG319" s="29"/>
      <c r="EAH319" s="29"/>
      <c r="EAI319" s="29"/>
      <c r="EAJ319" s="29"/>
      <c r="EAK319" s="29"/>
      <c r="EAL319" s="29"/>
      <c r="EAM319" s="29"/>
      <c r="EAN319" s="29"/>
      <c r="EAO319" s="29"/>
      <c r="EAP319" s="29"/>
      <c r="EAQ319" s="29"/>
      <c r="EAR319" s="29"/>
      <c r="EAS319" s="29"/>
      <c r="EAT319" s="29"/>
      <c r="EAU319" s="29"/>
      <c r="EAV319" s="29"/>
      <c r="EAW319" s="29"/>
      <c r="EAX319" s="29"/>
      <c r="EAY319" s="29"/>
      <c r="EAZ319" s="29"/>
      <c r="EBA319" s="29"/>
      <c r="EBB319" s="29"/>
      <c r="EBC319" s="29"/>
      <c r="EBD319" s="29"/>
      <c r="EBE319" s="29"/>
      <c r="EBF319" s="29"/>
      <c r="EBG319" s="29"/>
      <c r="EBH319" s="29"/>
      <c r="EBI319" s="29"/>
      <c r="EBJ319" s="29"/>
      <c r="EBK319" s="29"/>
      <c r="EBL319" s="29"/>
      <c r="EBM319" s="29"/>
      <c r="EBN319" s="29"/>
      <c r="EBO319" s="29"/>
      <c r="EBP319" s="29"/>
      <c r="EBQ319" s="29"/>
      <c r="EBR319" s="29"/>
      <c r="EBS319" s="29"/>
      <c r="EBT319" s="29"/>
      <c r="EBU319" s="29"/>
      <c r="EBV319" s="29"/>
      <c r="EBW319" s="29"/>
      <c r="EBX319" s="29"/>
      <c r="EBY319" s="29"/>
      <c r="EBZ319" s="29"/>
      <c r="ECA319" s="29"/>
      <c r="ECB319" s="29"/>
      <c r="ECC319" s="29"/>
      <c r="ECD319" s="29"/>
      <c r="ECE319" s="29"/>
      <c r="ECF319" s="29"/>
      <c r="ECG319" s="29"/>
      <c r="ECH319" s="29"/>
      <c r="ECI319" s="29"/>
      <c r="ECJ319" s="29"/>
      <c r="ECK319" s="29"/>
      <c r="ECL319" s="29"/>
      <c r="ECM319" s="29"/>
      <c r="ECN319" s="29"/>
      <c r="ECO319" s="29"/>
      <c r="ECP319" s="29"/>
      <c r="ECQ319" s="29"/>
      <c r="ECR319" s="29"/>
      <c r="ECS319" s="29"/>
      <c r="ECT319" s="29"/>
      <c r="ECU319" s="29"/>
      <c r="ECV319" s="29"/>
      <c r="ECW319" s="29"/>
      <c r="ECX319" s="29"/>
      <c r="ECY319" s="29"/>
      <c r="ECZ319" s="29"/>
      <c r="EDA319" s="29"/>
      <c r="EDB319" s="29"/>
      <c r="EDC319" s="29"/>
      <c r="EDD319" s="29"/>
      <c r="EDE319" s="29"/>
      <c r="EDF319" s="29"/>
      <c r="EDG319" s="29"/>
      <c r="EDH319" s="29"/>
      <c r="EDI319" s="29"/>
      <c r="EDJ319" s="29"/>
      <c r="EDK319" s="29"/>
      <c r="EDL319" s="29"/>
      <c r="EDM319" s="29"/>
      <c r="EDN319" s="29"/>
      <c r="EDO319" s="29"/>
      <c r="EDP319" s="29"/>
      <c r="EDQ319" s="29"/>
      <c r="EDR319" s="29"/>
      <c r="EDS319" s="29"/>
      <c r="EDT319" s="29"/>
      <c r="EDU319" s="29"/>
      <c r="EDV319" s="29"/>
      <c r="EDW319" s="29"/>
      <c r="EDX319" s="29"/>
      <c r="EDY319" s="29"/>
      <c r="EDZ319" s="29"/>
      <c r="EEA319" s="29"/>
      <c r="EEB319" s="29"/>
      <c r="EEC319" s="29"/>
      <c r="EED319" s="29"/>
      <c r="EEE319" s="29"/>
      <c r="EEF319" s="29"/>
      <c r="EEG319" s="29"/>
      <c r="EEH319" s="29"/>
      <c r="EEI319" s="29"/>
      <c r="EEJ319" s="29"/>
      <c r="EEK319" s="29"/>
      <c r="EEL319" s="29"/>
      <c r="EEM319" s="29"/>
      <c r="EEN319" s="29"/>
      <c r="EEO319" s="29"/>
      <c r="EEP319" s="29"/>
      <c r="EEQ319" s="29"/>
      <c r="EER319" s="29"/>
      <c r="EES319" s="29"/>
      <c r="EET319" s="29"/>
      <c r="EEU319" s="29"/>
      <c r="EEV319" s="29"/>
      <c r="EEW319" s="29"/>
      <c r="EEX319" s="29"/>
      <c r="EEY319" s="29"/>
      <c r="EEZ319" s="29"/>
      <c r="EFA319" s="29"/>
      <c r="EFB319" s="29"/>
      <c r="EFC319" s="29"/>
      <c r="EFD319" s="29"/>
      <c r="EFE319" s="29"/>
      <c r="EFF319" s="29"/>
      <c r="EFG319" s="29"/>
      <c r="EFH319" s="29"/>
      <c r="EFI319" s="29"/>
      <c r="EFJ319" s="29"/>
      <c r="EFK319" s="29"/>
      <c r="EFL319" s="29"/>
      <c r="EFM319" s="29"/>
      <c r="EFN319" s="29"/>
      <c r="EFO319" s="29"/>
      <c r="EFP319" s="29"/>
      <c r="EFQ319" s="29"/>
      <c r="EFR319" s="29"/>
      <c r="EFS319" s="29"/>
      <c r="EFT319" s="29"/>
      <c r="EFU319" s="29"/>
      <c r="EFV319" s="29"/>
      <c r="EFW319" s="29"/>
      <c r="EFX319" s="29"/>
      <c r="EFY319" s="29"/>
      <c r="EFZ319" s="29"/>
      <c r="EGA319" s="29"/>
      <c r="EGB319" s="29"/>
      <c r="EGC319" s="29"/>
      <c r="EGD319" s="29"/>
      <c r="EGE319" s="29"/>
      <c r="EGF319" s="29"/>
      <c r="EGG319" s="29"/>
      <c r="EGH319" s="29"/>
      <c r="EGI319" s="29"/>
      <c r="EGJ319" s="29"/>
      <c r="EGK319" s="29"/>
      <c r="EGL319" s="29"/>
      <c r="EGM319" s="29"/>
      <c r="EGN319" s="29"/>
      <c r="EGO319" s="29"/>
      <c r="EGP319" s="29"/>
      <c r="EGQ319" s="29"/>
      <c r="EGR319" s="29"/>
      <c r="EGS319" s="29"/>
      <c r="EGT319" s="29"/>
      <c r="EGU319" s="29"/>
      <c r="EGV319" s="29"/>
      <c r="EGW319" s="29"/>
      <c r="EGX319" s="29"/>
      <c r="EGY319" s="29"/>
      <c r="EGZ319" s="29"/>
      <c r="EHA319" s="29"/>
      <c r="EHB319" s="29"/>
      <c r="EHC319" s="29"/>
      <c r="EHD319" s="29"/>
      <c r="EHE319" s="29"/>
      <c r="EHF319" s="29"/>
      <c r="EHG319" s="29"/>
      <c r="EHH319" s="29"/>
      <c r="EHI319" s="29"/>
      <c r="EHJ319" s="29"/>
      <c r="EHK319" s="29"/>
      <c r="EHL319" s="29"/>
      <c r="EHM319" s="29"/>
      <c r="EHN319" s="29"/>
      <c r="EHO319" s="29"/>
      <c r="EHP319" s="29"/>
      <c r="EHQ319" s="29"/>
      <c r="EHR319" s="29"/>
      <c r="EHS319" s="29"/>
      <c r="EHT319" s="29"/>
      <c r="EHU319" s="29"/>
      <c r="EHV319" s="29"/>
      <c r="EHW319" s="29"/>
      <c r="EHX319" s="29"/>
      <c r="EHY319" s="29"/>
      <c r="EHZ319" s="29"/>
      <c r="EIA319" s="29"/>
      <c r="EIB319" s="29"/>
      <c r="EIC319" s="29"/>
      <c r="EID319" s="29"/>
      <c r="EIE319" s="29"/>
      <c r="EIF319" s="29"/>
      <c r="EIG319" s="29"/>
      <c r="EIH319" s="29"/>
      <c r="EII319" s="29"/>
      <c r="EIJ319" s="29"/>
      <c r="EIK319" s="29"/>
      <c r="EIL319" s="29"/>
      <c r="EIM319" s="29"/>
      <c r="EIN319" s="29"/>
      <c r="EIO319" s="29"/>
      <c r="EIP319" s="29"/>
      <c r="EIQ319" s="29"/>
      <c r="EIR319" s="29"/>
      <c r="EIS319" s="29"/>
      <c r="EIT319" s="29"/>
      <c r="EIU319" s="29"/>
      <c r="EIV319" s="29"/>
      <c r="EIW319" s="29"/>
      <c r="EIX319" s="29"/>
      <c r="EIY319" s="29"/>
      <c r="EIZ319" s="29"/>
      <c r="EJA319" s="29"/>
      <c r="EJB319" s="29"/>
      <c r="EJC319" s="29"/>
      <c r="EJD319" s="29"/>
      <c r="EJE319" s="29"/>
      <c r="EJF319" s="29"/>
      <c r="EJG319" s="29"/>
      <c r="EJH319" s="29"/>
      <c r="EJI319" s="29"/>
      <c r="EJJ319" s="29"/>
      <c r="EJK319" s="29"/>
      <c r="EJL319" s="29"/>
      <c r="EJM319" s="29"/>
      <c r="EJN319" s="29"/>
      <c r="EJO319" s="29"/>
      <c r="EJP319" s="29"/>
      <c r="EJQ319" s="29"/>
      <c r="EJR319" s="29"/>
      <c r="EJS319" s="29"/>
      <c r="EJT319" s="29"/>
      <c r="EJU319" s="29"/>
      <c r="EJV319" s="29"/>
      <c r="EJW319" s="29"/>
      <c r="EJX319" s="29"/>
      <c r="EJY319" s="29"/>
      <c r="EJZ319" s="29"/>
      <c r="EKA319" s="29"/>
      <c r="EKB319" s="29"/>
      <c r="EKC319" s="29"/>
      <c r="EKD319" s="29"/>
      <c r="EKE319" s="29"/>
      <c r="EKF319" s="29"/>
      <c r="EKG319" s="29"/>
      <c r="EKH319" s="29"/>
      <c r="EKI319" s="29"/>
      <c r="EKJ319" s="29"/>
      <c r="EKK319" s="29"/>
      <c r="EKL319" s="29"/>
      <c r="EKM319" s="29"/>
      <c r="EKN319" s="29"/>
      <c r="EKO319" s="29"/>
      <c r="EKP319" s="29"/>
      <c r="EKQ319" s="29"/>
      <c r="EKR319" s="29"/>
      <c r="EKS319" s="29"/>
      <c r="EKT319" s="29"/>
      <c r="EKU319" s="29"/>
      <c r="EKV319" s="29"/>
      <c r="EKW319" s="29"/>
      <c r="EKX319" s="29"/>
      <c r="EKY319" s="29"/>
      <c r="EKZ319" s="29"/>
      <c r="ELA319" s="29"/>
      <c r="ELB319" s="29"/>
      <c r="ELC319" s="29"/>
      <c r="ELD319" s="29"/>
      <c r="ELE319" s="29"/>
      <c r="ELF319" s="29"/>
      <c r="ELG319" s="29"/>
      <c r="ELH319" s="29"/>
      <c r="ELI319" s="29"/>
      <c r="ELJ319" s="29"/>
      <c r="ELK319" s="29"/>
      <c r="ELL319" s="29"/>
      <c r="ELM319" s="29"/>
      <c r="ELN319" s="29"/>
      <c r="ELO319" s="29"/>
      <c r="ELP319" s="29"/>
      <c r="ELQ319" s="29"/>
      <c r="ELR319" s="29"/>
      <c r="ELS319" s="29"/>
      <c r="ELT319" s="29"/>
      <c r="ELU319" s="29"/>
      <c r="ELV319" s="29"/>
      <c r="ELW319" s="29"/>
      <c r="ELX319" s="29"/>
      <c r="ELY319" s="29"/>
      <c r="ELZ319" s="29"/>
      <c r="EMA319" s="29"/>
      <c r="EMB319" s="29"/>
      <c r="EMC319" s="29"/>
      <c r="EMD319" s="29"/>
      <c r="EME319" s="29"/>
      <c r="EMF319" s="29"/>
      <c r="EMG319" s="29"/>
      <c r="EMH319" s="29"/>
      <c r="EMI319" s="29"/>
      <c r="EMJ319" s="29"/>
      <c r="EMK319" s="29"/>
      <c r="EML319" s="29"/>
      <c r="EMM319" s="29"/>
      <c r="EMN319" s="29"/>
      <c r="EMO319" s="29"/>
      <c r="EMP319" s="29"/>
      <c r="EMQ319" s="29"/>
      <c r="EMR319" s="29"/>
      <c r="EMS319" s="29"/>
      <c r="EMT319" s="29"/>
      <c r="EMU319" s="29"/>
      <c r="EMV319" s="29"/>
      <c r="EMW319" s="29"/>
      <c r="EMX319" s="29"/>
      <c r="EMY319" s="29"/>
      <c r="EMZ319" s="29"/>
      <c r="ENA319" s="29"/>
      <c r="ENB319" s="29"/>
      <c r="ENC319" s="29"/>
      <c r="END319" s="29"/>
      <c r="ENE319" s="29"/>
      <c r="ENF319" s="29"/>
      <c r="ENG319" s="29"/>
      <c r="ENH319" s="29"/>
      <c r="ENI319" s="29"/>
      <c r="ENJ319" s="29"/>
      <c r="ENK319" s="29"/>
      <c r="ENL319" s="29"/>
      <c r="ENM319" s="29"/>
      <c r="ENN319" s="29"/>
      <c r="ENO319" s="29"/>
      <c r="ENP319" s="29"/>
      <c r="ENQ319" s="29"/>
      <c r="ENR319" s="29"/>
      <c r="ENS319" s="29"/>
      <c r="ENT319" s="29"/>
      <c r="ENU319" s="29"/>
      <c r="ENV319" s="29"/>
      <c r="ENW319" s="29"/>
      <c r="ENX319" s="29"/>
      <c r="ENY319" s="29"/>
      <c r="ENZ319" s="29"/>
      <c r="EOA319" s="29"/>
      <c r="EOB319" s="29"/>
      <c r="EOC319" s="29"/>
      <c r="EOD319" s="29"/>
      <c r="EOE319" s="29"/>
      <c r="EOF319" s="29"/>
      <c r="EOG319" s="29"/>
      <c r="EOH319" s="29"/>
      <c r="EOI319" s="29"/>
      <c r="EOJ319" s="29"/>
      <c r="EOK319" s="29"/>
      <c r="EOL319" s="29"/>
      <c r="EOM319" s="29"/>
      <c r="EON319" s="29"/>
      <c r="EOO319" s="29"/>
      <c r="EOP319" s="29"/>
      <c r="EOQ319" s="29"/>
      <c r="EOR319" s="29"/>
      <c r="EOS319" s="29"/>
      <c r="EOT319" s="29"/>
      <c r="EOU319" s="29"/>
      <c r="EOV319" s="29"/>
      <c r="EOW319" s="29"/>
      <c r="EOX319" s="29"/>
      <c r="EOY319" s="29"/>
      <c r="EOZ319" s="29"/>
      <c r="EPA319" s="29"/>
      <c r="EPB319" s="29"/>
      <c r="EPC319" s="29"/>
      <c r="EPD319" s="29"/>
      <c r="EPE319" s="29"/>
      <c r="EPF319" s="29"/>
      <c r="EPG319" s="29"/>
      <c r="EPH319" s="29"/>
      <c r="EPI319" s="29"/>
      <c r="EPJ319" s="29"/>
      <c r="EPK319" s="29"/>
      <c r="EPL319" s="29"/>
      <c r="EPM319" s="29"/>
      <c r="EPN319" s="29"/>
      <c r="EPO319" s="29"/>
      <c r="EPP319" s="29"/>
      <c r="EPQ319" s="29"/>
      <c r="EPR319" s="29"/>
      <c r="EPS319" s="29"/>
      <c r="EPT319" s="29"/>
      <c r="EPU319" s="29"/>
      <c r="EPV319" s="29"/>
      <c r="EPW319" s="29"/>
      <c r="EPX319" s="29"/>
      <c r="EPY319" s="29"/>
      <c r="EPZ319" s="29"/>
      <c r="EQA319" s="29"/>
      <c r="EQB319" s="29"/>
      <c r="EQC319" s="29"/>
      <c r="EQD319" s="29"/>
      <c r="EQE319" s="29"/>
      <c r="EQF319" s="29"/>
      <c r="EQG319" s="29"/>
      <c r="EQH319" s="29"/>
      <c r="EQI319" s="29"/>
      <c r="EQJ319" s="29"/>
      <c r="EQK319" s="29"/>
      <c r="EQL319" s="29"/>
      <c r="EQM319" s="29"/>
      <c r="EQN319" s="29"/>
      <c r="EQO319" s="29"/>
      <c r="EQP319" s="29"/>
      <c r="EQQ319" s="29"/>
      <c r="EQR319" s="29"/>
      <c r="EQS319" s="29"/>
      <c r="EQT319" s="29"/>
      <c r="EQU319" s="29"/>
      <c r="EQV319" s="29"/>
      <c r="EQW319" s="29"/>
      <c r="EQX319" s="29"/>
      <c r="EQY319" s="29"/>
      <c r="EQZ319" s="29"/>
      <c r="ERA319" s="29"/>
      <c r="ERB319" s="29"/>
      <c r="ERC319" s="29"/>
      <c r="ERD319" s="29"/>
      <c r="ERE319" s="29"/>
      <c r="ERF319" s="29"/>
      <c r="ERG319" s="29"/>
      <c r="ERH319" s="29"/>
      <c r="ERI319" s="29"/>
      <c r="ERJ319" s="29"/>
      <c r="ERK319" s="29"/>
      <c r="ERL319" s="29"/>
      <c r="ERM319" s="29"/>
      <c r="ERN319" s="29"/>
      <c r="ERO319" s="29"/>
      <c r="ERP319" s="29"/>
      <c r="ERQ319" s="29"/>
      <c r="ERR319" s="29"/>
      <c r="ERS319" s="29"/>
      <c r="ERT319" s="29"/>
      <c r="ERU319" s="29"/>
      <c r="ERV319" s="29"/>
      <c r="ERW319" s="29"/>
      <c r="ERX319" s="29"/>
      <c r="ERY319" s="29"/>
      <c r="ERZ319" s="29"/>
      <c r="ESA319" s="29"/>
      <c r="ESB319" s="29"/>
      <c r="ESC319" s="29"/>
      <c r="ESD319" s="29"/>
      <c r="ESE319" s="29"/>
      <c r="ESF319" s="29"/>
      <c r="ESG319" s="29"/>
      <c r="ESH319" s="29"/>
      <c r="ESI319" s="29"/>
      <c r="ESJ319" s="29"/>
      <c r="ESK319" s="29"/>
      <c r="ESL319" s="29"/>
      <c r="ESM319" s="29"/>
      <c r="ESN319" s="29"/>
      <c r="ESO319" s="29"/>
      <c r="ESP319" s="29"/>
      <c r="ESQ319" s="29"/>
      <c r="ESR319" s="29"/>
      <c r="ESS319" s="29"/>
      <c r="EST319" s="29"/>
      <c r="ESU319" s="29"/>
      <c r="ESV319" s="29"/>
      <c r="ESW319" s="29"/>
      <c r="ESX319" s="29"/>
      <c r="ESY319" s="29"/>
      <c r="ESZ319" s="29"/>
      <c r="ETA319" s="29"/>
      <c r="ETB319" s="29"/>
      <c r="ETC319" s="29"/>
      <c r="ETD319" s="29"/>
      <c r="ETE319" s="29"/>
      <c r="ETF319" s="29"/>
      <c r="ETG319" s="29"/>
      <c r="ETH319" s="29"/>
      <c r="ETI319" s="29"/>
      <c r="ETJ319" s="29"/>
      <c r="ETK319" s="29"/>
      <c r="ETL319" s="29"/>
      <c r="ETM319" s="29"/>
      <c r="ETN319" s="29"/>
      <c r="ETO319" s="29"/>
      <c r="ETP319" s="29"/>
      <c r="ETQ319" s="29"/>
      <c r="ETR319" s="29"/>
      <c r="ETS319" s="29"/>
      <c r="ETT319" s="29"/>
      <c r="ETU319" s="29"/>
      <c r="ETV319" s="29"/>
      <c r="ETW319" s="29"/>
      <c r="ETX319" s="29"/>
      <c r="ETY319" s="29"/>
      <c r="ETZ319" s="29"/>
      <c r="EUA319" s="29"/>
      <c r="EUB319" s="29"/>
      <c r="EUC319" s="29"/>
      <c r="EUD319" s="29"/>
      <c r="EUE319" s="29"/>
      <c r="EUF319" s="29"/>
      <c r="EUG319" s="29"/>
      <c r="EUH319" s="29"/>
      <c r="EUI319" s="29"/>
      <c r="EUJ319" s="29"/>
      <c r="EUK319" s="29"/>
      <c r="EUL319" s="29"/>
      <c r="EUM319" s="29"/>
      <c r="EUN319" s="29"/>
      <c r="EUO319" s="29"/>
      <c r="EUP319" s="29"/>
      <c r="EUQ319" s="29"/>
      <c r="EUR319" s="29"/>
      <c r="EUS319" s="29"/>
      <c r="EUT319" s="29"/>
      <c r="EUU319" s="29"/>
      <c r="EUV319" s="29"/>
      <c r="EUW319" s="29"/>
      <c r="EUX319" s="29"/>
      <c r="EUY319" s="29"/>
      <c r="EUZ319" s="29"/>
      <c r="EVA319" s="29"/>
      <c r="EVB319" s="29"/>
      <c r="EVC319" s="29"/>
      <c r="EVD319" s="29"/>
      <c r="EVE319" s="29"/>
      <c r="EVF319" s="29"/>
      <c r="EVG319" s="29"/>
      <c r="EVH319" s="29"/>
      <c r="EVI319" s="29"/>
      <c r="EVJ319" s="29"/>
      <c r="EVK319" s="29"/>
      <c r="EVL319" s="29"/>
      <c r="EVM319" s="29"/>
      <c r="EVN319" s="29"/>
      <c r="EVO319" s="29"/>
      <c r="EVP319" s="29"/>
      <c r="EVQ319" s="29"/>
      <c r="EVR319" s="29"/>
      <c r="EVS319" s="29"/>
      <c r="EVT319" s="29"/>
      <c r="EVU319" s="29"/>
      <c r="EVV319" s="29"/>
      <c r="EVW319" s="29"/>
      <c r="EVX319" s="29"/>
      <c r="EVY319" s="29"/>
      <c r="EVZ319" s="29"/>
      <c r="EWA319" s="29"/>
      <c r="EWB319" s="29"/>
      <c r="EWC319" s="29"/>
      <c r="EWD319" s="29"/>
      <c r="EWE319" s="29"/>
      <c r="EWF319" s="29"/>
      <c r="EWG319" s="29"/>
      <c r="EWH319" s="29"/>
      <c r="EWI319" s="29"/>
      <c r="EWJ319" s="29"/>
      <c r="EWK319" s="29"/>
      <c r="EWL319" s="29"/>
      <c r="EWM319" s="29"/>
      <c r="EWN319" s="29"/>
      <c r="EWO319" s="29"/>
      <c r="EWP319" s="29"/>
      <c r="EWQ319" s="29"/>
      <c r="EWR319" s="29"/>
      <c r="EWS319" s="29"/>
      <c r="EWT319" s="29"/>
      <c r="EWU319" s="29"/>
      <c r="EWV319" s="29"/>
      <c r="EWW319" s="29"/>
      <c r="EWX319" s="29"/>
      <c r="EWY319" s="29"/>
      <c r="EWZ319" s="29"/>
      <c r="EXA319" s="29"/>
      <c r="EXB319" s="29"/>
      <c r="EXC319" s="29"/>
      <c r="EXD319" s="29"/>
      <c r="EXE319" s="29"/>
      <c r="EXF319" s="29"/>
      <c r="EXG319" s="29"/>
      <c r="EXH319" s="29"/>
      <c r="EXI319" s="29"/>
      <c r="EXJ319" s="29"/>
      <c r="EXK319" s="29"/>
      <c r="EXL319" s="29"/>
      <c r="EXM319" s="29"/>
      <c r="EXN319" s="29"/>
      <c r="EXO319" s="29"/>
      <c r="EXP319" s="29"/>
      <c r="EXQ319" s="29"/>
      <c r="EXR319" s="29"/>
      <c r="EXS319" s="29"/>
      <c r="EXT319" s="29"/>
      <c r="EXU319" s="29"/>
      <c r="EXV319" s="29"/>
      <c r="EXW319" s="29"/>
      <c r="EXX319" s="29"/>
      <c r="EXY319" s="29"/>
      <c r="EXZ319" s="29"/>
      <c r="EYA319" s="29"/>
      <c r="EYB319" s="29"/>
      <c r="EYC319" s="29"/>
      <c r="EYD319" s="29"/>
      <c r="EYE319" s="29"/>
      <c r="EYF319" s="29"/>
      <c r="EYG319" s="29"/>
      <c r="EYH319" s="29"/>
      <c r="EYI319" s="29"/>
      <c r="EYJ319" s="29"/>
      <c r="EYK319" s="29"/>
      <c r="EYL319" s="29"/>
      <c r="EYM319" s="29"/>
      <c r="EYN319" s="29"/>
      <c r="EYO319" s="29"/>
      <c r="EYP319" s="29"/>
      <c r="EYQ319" s="29"/>
      <c r="EYR319" s="29"/>
      <c r="EYS319" s="29"/>
      <c r="EYT319" s="29"/>
      <c r="EYU319" s="29"/>
      <c r="EYV319" s="29"/>
      <c r="EYW319" s="29"/>
      <c r="EYX319" s="29"/>
      <c r="EYY319" s="29"/>
      <c r="EYZ319" s="29"/>
      <c r="EZA319" s="29"/>
      <c r="EZB319" s="29"/>
      <c r="EZC319" s="29"/>
      <c r="EZD319" s="29"/>
      <c r="EZE319" s="29"/>
      <c r="EZF319" s="29"/>
      <c r="EZG319" s="29"/>
      <c r="EZH319" s="29"/>
      <c r="EZI319" s="29"/>
      <c r="EZJ319" s="29"/>
      <c r="EZK319" s="29"/>
      <c r="EZL319" s="29"/>
      <c r="EZM319" s="29"/>
      <c r="EZN319" s="29"/>
      <c r="EZO319" s="29"/>
      <c r="EZP319" s="29"/>
      <c r="EZQ319" s="29"/>
      <c r="EZR319" s="29"/>
      <c r="EZS319" s="29"/>
      <c r="EZT319" s="29"/>
      <c r="EZU319" s="29"/>
      <c r="EZV319" s="29"/>
      <c r="EZW319" s="29"/>
      <c r="EZX319" s="29"/>
      <c r="EZY319" s="29"/>
      <c r="EZZ319" s="29"/>
      <c r="FAA319" s="29"/>
      <c r="FAB319" s="29"/>
      <c r="FAC319" s="29"/>
      <c r="FAD319" s="29"/>
      <c r="FAE319" s="29"/>
      <c r="FAF319" s="29"/>
      <c r="FAG319" s="29"/>
      <c r="FAH319" s="29"/>
      <c r="FAI319" s="29"/>
      <c r="FAJ319" s="29"/>
      <c r="FAK319" s="29"/>
      <c r="FAL319" s="29"/>
      <c r="FAM319" s="29"/>
      <c r="FAN319" s="29"/>
      <c r="FAO319" s="29"/>
      <c r="FAP319" s="29"/>
      <c r="FAQ319" s="29"/>
      <c r="FAR319" s="29"/>
      <c r="FAS319" s="29"/>
      <c r="FAT319" s="29"/>
      <c r="FAU319" s="29"/>
      <c r="FAV319" s="29"/>
      <c r="FAW319" s="29"/>
      <c r="FAX319" s="29"/>
      <c r="FAY319" s="29"/>
      <c r="FAZ319" s="29"/>
      <c r="FBA319" s="29"/>
      <c r="FBB319" s="29"/>
      <c r="FBC319" s="29"/>
      <c r="FBD319" s="29"/>
      <c r="FBE319" s="29"/>
      <c r="FBF319" s="29"/>
      <c r="FBG319" s="29"/>
      <c r="FBH319" s="29"/>
      <c r="FBI319" s="29"/>
      <c r="FBJ319" s="29"/>
      <c r="FBK319" s="29"/>
      <c r="FBL319" s="29"/>
      <c r="FBM319" s="29"/>
      <c r="FBN319" s="29"/>
      <c r="FBO319" s="29"/>
      <c r="FBP319" s="29"/>
      <c r="FBQ319" s="29"/>
      <c r="FBR319" s="29"/>
      <c r="FBS319" s="29"/>
      <c r="FBT319" s="29"/>
      <c r="FBU319" s="29"/>
      <c r="FBV319" s="29"/>
      <c r="FBW319" s="29"/>
      <c r="FBX319" s="29"/>
      <c r="FBY319" s="29"/>
      <c r="FBZ319" s="29"/>
      <c r="FCA319" s="29"/>
      <c r="FCB319" s="29"/>
      <c r="FCC319" s="29"/>
      <c r="FCD319" s="29"/>
      <c r="FCE319" s="29"/>
      <c r="FCF319" s="29"/>
      <c r="FCG319" s="29"/>
      <c r="FCH319" s="29"/>
      <c r="FCI319" s="29"/>
      <c r="FCJ319" s="29"/>
      <c r="FCK319" s="29"/>
      <c r="FCL319" s="29"/>
      <c r="FCM319" s="29"/>
      <c r="FCN319" s="29"/>
      <c r="FCO319" s="29"/>
      <c r="FCP319" s="29"/>
      <c r="FCQ319" s="29"/>
      <c r="FCR319" s="29"/>
      <c r="FCS319" s="29"/>
      <c r="FCT319" s="29"/>
      <c r="FCU319" s="29"/>
      <c r="FCV319" s="29"/>
      <c r="FCW319" s="29"/>
      <c r="FCX319" s="29"/>
      <c r="FCY319" s="29"/>
      <c r="FCZ319" s="29"/>
      <c r="FDA319" s="29"/>
      <c r="FDB319" s="29"/>
      <c r="FDC319" s="29"/>
      <c r="FDD319" s="29"/>
      <c r="FDE319" s="29"/>
      <c r="FDF319" s="29"/>
      <c r="FDG319" s="29"/>
      <c r="FDH319" s="29"/>
      <c r="FDI319" s="29"/>
      <c r="FDJ319" s="29"/>
      <c r="FDK319" s="29"/>
      <c r="FDL319" s="29"/>
      <c r="FDM319" s="29"/>
      <c r="FDN319" s="29"/>
      <c r="FDO319" s="29"/>
      <c r="FDP319" s="29"/>
      <c r="FDQ319" s="29"/>
      <c r="FDR319" s="29"/>
      <c r="FDS319" s="29"/>
      <c r="FDT319" s="29"/>
      <c r="FDU319" s="29"/>
      <c r="FDV319" s="29"/>
      <c r="FDW319" s="29"/>
      <c r="FDX319" s="29"/>
      <c r="FDY319" s="29"/>
      <c r="FDZ319" s="29"/>
      <c r="FEA319" s="29"/>
      <c r="FEB319" s="29"/>
      <c r="FEC319" s="29"/>
      <c r="FED319" s="29"/>
      <c r="FEE319" s="29"/>
      <c r="FEF319" s="29"/>
      <c r="FEG319" s="29"/>
      <c r="FEH319" s="29"/>
      <c r="FEI319" s="29"/>
      <c r="FEJ319" s="29"/>
      <c r="FEK319" s="29"/>
      <c r="FEL319" s="29"/>
      <c r="FEM319" s="29"/>
      <c r="FEN319" s="29"/>
      <c r="FEO319" s="29"/>
      <c r="FEP319" s="29"/>
      <c r="FEQ319" s="29"/>
      <c r="FER319" s="29"/>
      <c r="FES319" s="29"/>
      <c r="FET319" s="29"/>
      <c r="FEU319" s="29"/>
      <c r="FEV319" s="29"/>
      <c r="FEW319" s="29"/>
      <c r="FEX319" s="29"/>
      <c r="FEY319" s="29"/>
      <c r="FEZ319" s="29"/>
      <c r="FFA319" s="29"/>
      <c r="FFB319" s="29"/>
      <c r="FFC319" s="29"/>
      <c r="FFD319" s="29"/>
      <c r="FFE319" s="29"/>
      <c r="FFF319" s="29"/>
      <c r="FFG319" s="29"/>
      <c r="FFH319" s="29"/>
      <c r="FFI319" s="29"/>
      <c r="FFJ319" s="29"/>
      <c r="FFK319" s="29"/>
      <c r="FFL319" s="29"/>
      <c r="FFM319" s="29"/>
      <c r="FFN319" s="29"/>
      <c r="FFO319" s="29"/>
      <c r="FFP319" s="29"/>
      <c r="FFQ319" s="29"/>
      <c r="FFR319" s="29"/>
      <c r="FFS319" s="29"/>
      <c r="FFT319" s="29"/>
      <c r="FFU319" s="29"/>
      <c r="FFV319" s="29"/>
      <c r="FFW319" s="29"/>
      <c r="FFX319" s="29"/>
      <c r="FFY319" s="29"/>
      <c r="FFZ319" s="29"/>
      <c r="FGA319" s="29"/>
      <c r="FGB319" s="29"/>
      <c r="FGC319" s="29"/>
      <c r="FGD319" s="29"/>
      <c r="FGE319" s="29"/>
      <c r="FGF319" s="29"/>
      <c r="FGG319" s="29"/>
      <c r="FGH319" s="29"/>
      <c r="FGI319" s="29"/>
      <c r="FGJ319" s="29"/>
      <c r="FGK319" s="29"/>
      <c r="FGL319" s="29"/>
      <c r="FGM319" s="29"/>
      <c r="FGN319" s="29"/>
      <c r="FGO319" s="29"/>
      <c r="FGP319" s="29"/>
      <c r="FGQ319" s="29"/>
      <c r="FGR319" s="29"/>
      <c r="FGS319" s="29"/>
      <c r="FGT319" s="29"/>
      <c r="FGU319" s="29"/>
      <c r="FGV319" s="29"/>
      <c r="FGW319" s="29"/>
      <c r="FGX319" s="29"/>
      <c r="FGY319" s="29"/>
      <c r="FGZ319" s="29"/>
      <c r="FHA319" s="29"/>
      <c r="FHB319" s="29"/>
      <c r="FHC319" s="29"/>
      <c r="FHD319" s="29"/>
      <c r="FHE319" s="29"/>
      <c r="FHF319" s="29"/>
      <c r="FHG319" s="29"/>
      <c r="FHH319" s="29"/>
      <c r="FHI319" s="29"/>
      <c r="FHJ319" s="29"/>
      <c r="FHK319" s="29"/>
      <c r="FHL319" s="29"/>
      <c r="FHM319" s="29"/>
      <c r="FHN319" s="29"/>
      <c r="FHO319" s="29"/>
      <c r="FHP319" s="29"/>
      <c r="FHQ319" s="29"/>
      <c r="FHR319" s="29"/>
      <c r="FHS319" s="29"/>
      <c r="FHT319" s="29"/>
      <c r="FHU319" s="29"/>
      <c r="FHV319" s="29"/>
      <c r="FHW319" s="29"/>
      <c r="FHX319" s="29"/>
      <c r="FHY319" s="29"/>
      <c r="FHZ319" s="29"/>
      <c r="FIA319" s="29"/>
      <c r="FIB319" s="29"/>
      <c r="FIC319" s="29"/>
      <c r="FID319" s="29"/>
      <c r="FIE319" s="29"/>
      <c r="FIF319" s="29"/>
      <c r="FIG319" s="29"/>
      <c r="FIH319" s="29"/>
      <c r="FII319" s="29"/>
      <c r="FIJ319" s="29"/>
      <c r="FIK319" s="29"/>
      <c r="FIL319" s="29"/>
      <c r="FIM319" s="29"/>
      <c r="FIN319" s="29"/>
      <c r="FIO319" s="29"/>
      <c r="FIP319" s="29"/>
      <c r="FIQ319" s="29"/>
      <c r="FIR319" s="29"/>
      <c r="FIS319" s="29"/>
      <c r="FIT319" s="29"/>
      <c r="FIU319" s="29"/>
      <c r="FIV319" s="29"/>
      <c r="FIW319" s="29"/>
      <c r="FIX319" s="29"/>
      <c r="FIY319" s="29"/>
      <c r="FIZ319" s="29"/>
      <c r="FJA319" s="29"/>
      <c r="FJB319" s="29"/>
      <c r="FJC319" s="29"/>
      <c r="FJD319" s="29"/>
      <c r="FJE319" s="29"/>
      <c r="FJF319" s="29"/>
      <c r="FJG319" s="29"/>
      <c r="FJH319" s="29"/>
      <c r="FJI319" s="29"/>
      <c r="FJJ319" s="29"/>
      <c r="FJK319" s="29"/>
      <c r="FJL319" s="29"/>
      <c r="FJM319" s="29"/>
      <c r="FJN319" s="29"/>
      <c r="FJO319" s="29"/>
      <c r="FJP319" s="29"/>
      <c r="FJQ319" s="29"/>
      <c r="FJR319" s="29"/>
      <c r="FJS319" s="29"/>
      <c r="FJT319" s="29"/>
      <c r="FJU319" s="29"/>
      <c r="FJV319" s="29"/>
      <c r="FJW319" s="29"/>
      <c r="FJX319" s="29"/>
      <c r="FJY319" s="29"/>
      <c r="FJZ319" s="29"/>
      <c r="FKA319" s="29"/>
      <c r="FKB319" s="29"/>
      <c r="FKC319" s="29"/>
      <c r="FKD319" s="29"/>
      <c r="FKE319" s="29"/>
      <c r="FKF319" s="29"/>
      <c r="FKG319" s="29"/>
      <c r="FKH319" s="29"/>
      <c r="FKI319" s="29"/>
      <c r="FKJ319" s="29"/>
      <c r="FKK319" s="29"/>
      <c r="FKL319" s="29"/>
      <c r="FKM319" s="29"/>
      <c r="FKN319" s="29"/>
      <c r="FKO319" s="29"/>
      <c r="FKP319" s="29"/>
      <c r="FKQ319" s="29"/>
      <c r="FKR319" s="29"/>
      <c r="FKS319" s="29"/>
      <c r="FKT319" s="29"/>
      <c r="FKU319" s="29"/>
      <c r="FKV319" s="29"/>
      <c r="FKW319" s="29"/>
      <c r="FKX319" s="29"/>
      <c r="FKY319" s="29"/>
      <c r="FKZ319" s="29"/>
      <c r="FLA319" s="29"/>
      <c r="FLB319" s="29"/>
      <c r="FLC319" s="29"/>
      <c r="FLD319" s="29"/>
      <c r="FLE319" s="29"/>
      <c r="FLF319" s="29"/>
      <c r="FLG319" s="29"/>
      <c r="FLH319" s="29"/>
      <c r="FLI319" s="29"/>
      <c r="FLJ319" s="29"/>
      <c r="FLK319" s="29"/>
      <c r="FLL319" s="29"/>
      <c r="FLM319" s="29"/>
      <c r="FLN319" s="29"/>
      <c r="FLO319" s="29"/>
      <c r="FLP319" s="29"/>
      <c r="FLQ319" s="29"/>
      <c r="FLR319" s="29"/>
      <c r="FLS319" s="29"/>
      <c r="FLT319" s="29"/>
      <c r="FLU319" s="29"/>
      <c r="FLV319" s="29"/>
      <c r="FLW319" s="29"/>
      <c r="FLX319" s="29"/>
      <c r="FLY319" s="29"/>
      <c r="FLZ319" s="29"/>
      <c r="FMA319" s="29"/>
      <c r="FMB319" s="29"/>
      <c r="FMC319" s="29"/>
      <c r="FMD319" s="29"/>
      <c r="FME319" s="29"/>
      <c r="FMF319" s="29"/>
      <c r="FMG319" s="29"/>
      <c r="FMH319" s="29"/>
      <c r="FMI319" s="29"/>
      <c r="FMJ319" s="29"/>
      <c r="FMK319" s="29"/>
      <c r="FML319" s="29"/>
      <c r="FMM319" s="29"/>
      <c r="FMN319" s="29"/>
      <c r="FMO319" s="29"/>
      <c r="FMP319" s="29"/>
      <c r="FMQ319" s="29"/>
      <c r="FMR319" s="29"/>
      <c r="FMS319" s="29"/>
      <c r="FMT319" s="29"/>
      <c r="FMU319" s="29"/>
      <c r="FMV319" s="29"/>
      <c r="FMW319" s="29"/>
      <c r="FMX319" s="29"/>
      <c r="FMY319" s="29"/>
      <c r="FMZ319" s="29"/>
      <c r="FNA319" s="29"/>
      <c r="FNB319" s="29"/>
      <c r="FNC319" s="29"/>
      <c r="FND319" s="29"/>
      <c r="FNE319" s="29"/>
      <c r="FNF319" s="29"/>
      <c r="FNG319" s="29"/>
      <c r="FNH319" s="29"/>
      <c r="FNI319" s="29"/>
      <c r="FNJ319" s="29"/>
      <c r="FNK319" s="29"/>
      <c r="FNL319" s="29"/>
      <c r="FNM319" s="29"/>
      <c r="FNN319" s="29"/>
      <c r="FNO319" s="29"/>
      <c r="FNP319" s="29"/>
      <c r="FNQ319" s="29"/>
      <c r="FNR319" s="29"/>
      <c r="FNS319" s="29"/>
      <c r="FNT319" s="29"/>
      <c r="FNU319" s="29"/>
      <c r="FNV319" s="29"/>
      <c r="FNW319" s="29"/>
      <c r="FNX319" s="29"/>
      <c r="FNY319" s="29"/>
      <c r="FNZ319" s="29"/>
      <c r="FOA319" s="29"/>
      <c r="FOB319" s="29"/>
      <c r="FOC319" s="29"/>
      <c r="FOD319" s="29"/>
      <c r="FOE319" s="29"/>
      <c r="FOF319" s="29"/>
      <c r="FOG319" s="29"/>
      <c r="FOH319" s="29"/>
      <c r="FOI319" s="29"/>
      <c r="FOJ319" s="29"/>
      <c r="FOK319" s="29"/>
      <c r="FOL319" s="29"/>
      <c r="FOM319" s="29"/>
      <c r="FON319" s="29"/>
      <c r="FOO319" s="29"/>
      <c r="FOP319" s="29"/>
      <c r="FOQ319" s="29"/>
      <c r="FOR319" s="29"/>
      <c r="FOS319" s="29"/>
      <c r="FOT319" s="29"/>
      <c r="FOU319" s="29"/>
      <c r="FOV319" s="29"/>
      <c r="FOW319" s="29"/>
      <c r="FOX319" s="29"/>
      <c r="FOY319" s="29"/>
      <c r="FOZ319" s="29"/>
      <c r="FPA319" s="29"/>
      <c r="FPB319" s="29"/>
      <c r="FPC319" s="29"/>
      <c r="FPD319" s="29"/>
      <c r="FPE319" s="29"/>
      <c r="FPF319" s="29"/>
      <c r="FPG319" s="29"/>
      <c r="FPH319" s="29"/>
      <c r="FPI319" s="29"/>
      <c r="FPJ319" s="29"/>
      <c r="FPK319" s="29"/>
      <c r="FPL319" s="29"/>
      <c r="FPM319" s="29"/>
      <c r="FPN319" s="29"/>
      <c r="FPO319" s="29"/>
      <c r="FPP319" s="29"/>
      <c r="FPQ319" s="29"/>
      <c r="FPR319" s="29"/>
      <c r="FPS319" s="29"/>
      <c r="FPT319" s="29"/>
      <c r="FPU319" s="29"/>
      <c r="FPV319" s="29"/>
      <c r="FPW319" s="29"/>
      <c r="FPX319" s="29"/>
      <c r="FPY319" s="29"/>
      <c r="FPZ319" s="29"/>
      <c r="FQA319" s="29"/>
      <c r="FQB319" s="29"/>
      <c r="FQC319" s="29"/>
      <c r="FQD319" s="29"/>
      <c r="FQE319" s="29"/>
      <c r="FQF319" s="29"/>
      <c r="FQG319" s="29"/>
      <c r="FQH319" s="29"/>
      <c r="FQI319" s="29"/>
      <c r="FQJ319" s="29"/>
      <c r="FQK319" s="29"/>
      <c r="FQL319" s="29"/>
      <c r="FQM319" s="29"/>
      <c r="FQN319" s="29"/>
      <c r="FQO319" s="29"/>
      <c r="FQP319" s="29"/>
      <c r="FQQ319" s="29"/>
      <c r="FQR319" s="29"/>
      <c r="FQS319" s="29"/>
      <c r="FQT319" s="29"/>
      <c r="FQU319" s="29"/>
      <c r="FQV319" s="29"/>
      <c r="FQW319" s="29"/>
      <c r="FQX319" s="29"/>
      <c r="FQY319" s="29"/>
      <c r="FQZ319" s="29"/>
      <c r="FRA319" s="29"/>
      <c r="FRB319" s="29"/>
      <c r="FRC319" s="29"/>
      <c r="FRD319" s="29"/>
      <c r="FRE319" s="29"/>
      <c r="FRF319" s="29"/>
      <c r="FRG319" s="29"/>
      <c r="FRH319" s="29"/>
      <c r="FRI319" s="29"/>
      <c r="FRJ319" s="29"/>
      <c r="FRK319" s="29"/>
      <c r="FRL319" s="29"/>
      <c r="FRM319" s="29"/>
      <c r="FRN319" s="29"/>
      <c r="FRO319" s="29"/>
      <c r="FRP319" s="29"/>
      <c r="FRQ319" s="29"/>
      <c r="FRR319" s="29"/>
      <c r="FRS319" s="29"/>
      <c r="FRT319" s="29"/>
      <c r="FRU319" s="29"/>
      <c r="FRV319" s="29"/>
      <c r="FRW319" s="29"/>
      <c r="FRX319" s="29"/>
      <c r="FRY319" s="29"/>
      <c r="FRZ319" s="29"/>
      <c r="FSA319" s="29"/>
      <c r="FSB319" s="29"/>
      <c r="FSC319" s="29"/>
      <c r="FSD319" s="29"/>
      <c r="FSE319" s="29"/>
      <c r="FSF319" s="29"/>
      <c r="FSG319" s="29"/>
      <c r="FSH319" s="29"/>
      <c r="FSI319" s="29"/>
      <c r="FSJ319" s="29"/>
      <c r="FSK319" s="29"/>
      <c r="FSL319" s="29"/>
      <c r="FSM319" s="29"/>
      <c r="FSN319" s="29"/>
      <c r="FSO319" s="29"/>
      <c r="FSP319" s="29"/>
      <c r="FSQ319" s="29"/>
      <c r="FSR319" s="29"/>
      <c r="FSS319" s="29"/>
      <c r="FST319" s="29"/>
      <c r="FSU319" s="29"/>
      <c r="FSV319" s="29"/>
      <c r="FSW319" s="29"/>
      <c r="FSX319" s="29"/>
      <c r="FSY319" s="29"/>
      <c r="FSZ319" s="29"/>
      <c r="FTA319" s="29"/>
      <c r="FTB319" s="29"/>
      <c r="FTC319" s="29"/>
      <c r="FTD319" s="29"/>
      <c r="FTE319" s="29"/>
      <c r="FTF319" s="29"/>
      <c r="FTG319" s="29"/>
      <c r="FTH319" s="29"/>
      <c r="FTI319" s="29"/>
      <c r="FTJ319" s="29"/>
      <c r="FTK319" s="29"/>
      <c r="FTL319" s="29"/>
      <c r="FTM319" s="29"/>
      <c r="FTN319" s="29"/>
      <c r="FTO319" s="29"/>
      <c r="FTP319" s="29"/>
      <c r="FTQ319" s="29"/>
      <c r="FTR319" s="29"/>
      <c r="FTS319" s="29"/>
      <c r="FTT319" s="29"/>
      <c r="FTU319" s="29"/>
      <c r="FTV319" s="29"/>
      <c r="FTW319" s="29"/>
      <c r="FTX319" s="29"/>
      <c r="FTY319" s="29"/>
      <c r="FTZ319" s="29"/>
      <c r="FUA319" s="29"/>
      <c r="FUB319" s="29"/>
      <c r="FUC319" s="29"/>
      <c r="FUD319" s="29"/>
      <c r="FUE319" s="29"/>
      <c r="FUF319" s="29"/>
      <c r="FUG319" s="29"/>
      <c r="FUH319" s="29"/>
      <c r="FUI319" s="29"/>
      <c r="FUJ319" s="29"/>
      <c r="FUK319" s="29"/>
      <c r="FUL319" s="29"/>
      <c r="FUM319" s="29"/>
      <c r="FUN319" s="29"/>
      <c r="FUO319" s="29"/>
      <c r="FUP319" s="29"/>
      <c r="FUQ319" s="29"/>
      <c r="FUR319" s="29"/>
      <c r="FUS319" s="29"/>
      <c r="FUT319" s="29"/>
      <c r="FUU319" s="29"/>
      <c r="FUV319" s="29"/>
      <c r="FUW319" s="29"/>
      <c r="FUX319" s="29"/>
      <c r="FUY319" s="29"/>
      <c r="FUZ319" s="29"/>
      <c r="FVA319" s="29"/>
      <c r="FVB319" s="29"/>
      <c r="FVC319" s="29"/>
      <c r="FVD319" s="29"/>
      <c r="FVE319" s="29"/>
      <c r="FVF319" s="29"/>
      <c r="FVG319" s="29"/>
      <c r="FVH319" s="29"/>
      <c r="FVI319" s="29"/>
      <c r="FVJ319" s="29"/>
      <c r="FVK319" s="29"/>
      <c r="FVL319" s="29"/>
      <c r="FVM319" s="29"/>
      <c r="FVN319" s="29"/>
      <c r="FVO319" s="29"/>
      <c r="FVP319" s="29"/>
      <c r="FVQ319" s="29"/>
      <c r="FVR319" s="29"/>
      <c r="FVS319" s="29"/>
      <c r="FVT319" s="29"/>
      <c r="FVU319" s="29"/>
      <c r="FVV319" s="29"/>
      <c r="FVW319" s="29"/>
      <c r="FVX319" s="29"/>
      <c r="FVY319" s="29"/>
      <c r="FVZ319" s="29"/>
      <c r="FWA319" s="29"/>
      <c r="FWB319" s="29"/>
      <c r="FWC319" s="29"/>
      <c r="FWD319" s="29"/>
      <c r="FWE319" s="29"/>
      <c r="FWF319" s="29"/>
      <c r="FWG319" s="29"/>
      <c r="FWH319" s="29"/>
      <c r="FWI319" s="29"/>
      <c r="FWJ319" s="29"/>
      <c r="FWK319" s="29"/>
      <c r="FWL319" s="29"/>
      <c r="FWM319" s="29"/>
      <c r="FWN319" s="29"/>
      <c r="FWO319" s="29"/>
      <c r="FWP319" s="29"/>
      <c r="FWQ319" s="29"/>
      <c r="FWR319" s="29"/>
      <c r="FWS319" s="29"/>
      <c r="FWT319" s="29"/>
      <c r="FWU319" s="29"/>
      <c r="FWV319" s="29"/>
      <c r="FWW319" s="29"/>
      <c r="FWX319" s="29"/>
      <c r="FWY319" s="29"/>
      <c r="FWZ319" s="29"/>
      <c r="FXA319" s="29"/>
      <c r="FXB319" s="29"/>
      <c r="FXC319" s="29"/>
      <c r="FXD319" s="29"/>
      <c r="FXE319" s="29"/>
      <c r="FXF319" s="29"/>
      <c r="FXG319" s="29"/>
      <c r="FXH319" s="29"/>
      <c r="FXI319" s="29"/>
      <c r="FXJ319" s="29"/>
      <c r="FXK319" s="29"/>
      <c r="FXL319" s="29"/>
      <c r="FXM319" s="29"/>
      <c r="FXN319" s="29"/>
      <c r="FXO319" s="29"/>
      <c r="FXP319" s="29"/>
      <c r="FXQ319" s="29"/>
      <c r="FXR319" s="29"/>
      <c r="FXS319" s="29"/>
      <c r="FXT319" s="29"/>
      <c r="FXU319" s="29"/>
      <c r="FXV319" s="29"/>
      <c r="FXW319" s="29"/>
      <c r="FXX319" s="29"/>
      <c r="FXY319" s="29"/>
      <c r="FXZ319" s="29"/>
      <c r="FYA319" s="29"/>
      <c r="FYB319" s="29"/>
      <c r="FYC319" s="29"/>
      <c r="FYD319" s="29"/>
      <c r="FYE319" s="29"/>
      <c r="FYF319" s="29"/>
      <c r="FYG319" s="29"/>
      <c r="FYH319" s="29"/>
      <c r="FYI319" s="29"/>
      <c r="FYJ319" s="29"/>
      <c r="FYK319" s="29"/>
      <c r="FYL319" s="29"/>
      <c r="FYM319" s="29"/>
      <c r="FYN319" s="29"/>
      <c r="FYO319" s="29"/>
      <c r="FYP319" s="29"/>
      <c r="FYQ319" s="29"/>
      <c r="FYR319" s="29"/>
      <c r="FYS319" s="29"/>
      <c r="FYT319" s="29"/>
      <c r="FYU319" s="29"/>
      <c r="FYV319" s="29"/>
      <c r="FYW319" s="29"/>
      <c r="FYX319" s="29"/>
      <c r="FYY319" s="29"/>
      <c r="FYZ319" s="29"/>
      <c r="FZA319" s="29"/>
      <c r="FZB319" s="29"/>
      <c r="FZC319" s="29"/>
      <c r="FZD319" s="29"/>
      <c r="FZE319" s="29"/>
      <c r="FZF319" s="29"/>
      <c r="FZG319" s="29"/>
      <c r="FZH319" s="29"/>
      <c r="FZI319" s="29"/>
      <c r="FZJ319" s="29"/>
      <c r="FZK319" s="29"/>
      <c r="FZL319" s="29"/>
      <c r="FZM319" s="29"/>
      <c r="FZN319" s="29"/>
      <c r="FZO319" s="29"/>
      <c r="FZP319" s="29"/>
      <c r="FZQ319" s="29"/>
      <c r="FZR319" s="29"/>
      <c r="FZS319" s="29"/>
      <c r="FZT319" s="29"/>
      <c r="FZU319" s="29"/>
      <c r="FZV319" s="29"/>
      <c r="FZW319" s="29"/>
      <c r="FZX319" s="29"/>
      <c r="FZY319" s="29"/>
      <c r="FZZ319" s="29"/>
      <c r="GAA319" s="29"/>
      <c r="GAB319" s="29"/>
      <c r="GAC319" s="29"/>
      <c r="GAD319" s="29"/>
      <c r="GAE319" s="29"/>
      <c r="GAF319" s="29"/>
      <c r="GAG319" s="29"/>
      <c r="GAH319" s="29"/>
      <c r="GAI319" s="29"/>
      <c r="GAJ319" s="29"/>
      <c r="GAK319" s="29"/>
      <c r="GAL319" s="29"/>
      <c r="GAM319" s="29"/>
      <c r="GAN319" s="29"/>
      <c r="GAO319" s="29"/>
      <c r="GAP319" s="29"/>
      <c r="GAQ319" s="29"/>
      <c r="GAR319" s="29"/>
      <c r="GAS319" s="29"/>
      <c r="GAT319" s="29"/>
      <c r="GAU319" s="29"/>
      <c r="GAV319" s="29"/>
      <c r="GAW319" s="29"/>
      <c r="GAX319" s="29"/>
      <c r="GAY319" s="29"/>
      <c r="GAZ319" s="29"/>
      <c r="GBA319" s="29"/>
      <c r="GBB319" s="29"/>
      <c r="GBC319" s="29"/>
      <c r="GBD319" s="29"/>
      <c r="GBE319" s="29"/>
      <c r="GBF319" s="29"/>
      <c r="GBG319" s="29"/>
      <c r="GBH319" s="29"/>
      <c r="GBI319" s="29"/>
      <c r="GBJ319" s="29"/>
      <c r="GBK319" s="29"/>
      <c r="GBL319" s="29"/>
      <c r="GBM319" s="29"/>
      <c r="GBN319" s="29"/>
      <c r="GBO319" s="29"/>
      <c r="GBP319" s="29"/>
      <c r="GBQ319" s="29"/>
      <c r="GBR319" s="29"/>
      <c r="GBS319" s="29"/>
      <c r="GBT319" s="29"/>
      <c r="GBU319" s="29"/>
      <c r="GBV319" s="29"/>
      <c r="GBW319" s="29"/>
      <c r="GBX319" s="29"/>
      <c r="GBY319" s="29"/>
      <c r="GBZ319" s="29"/>
      <c r="GCA319" s="29"/>
      <c r="GCB319" s="29"/>
      <c r="GCC319" s="29"/>
      <c r="GCD319" s="29"/>
      <c r="GCE319" s="29"/>
      <c r="GCF319" s="29"/>
      <c r="GCG319" s="29"/>
      <c r="GCH319" s="29"/>
      <c r="GCI319" s="29"/>
      <c r="GCJ319" s="29"/>
      <c r="GCK319" s="29"/>
      <c r="GCL319" s="29"/>
      <c r="GCM319" s="29"/>
      <c r="GCN319" s="29"/>
      <c r="GCO319" s="29"/>
      <c r="GCP319" s="29"/>
      <c r="GCQ319" s="29"/>
      <c r="GCR319" s="29"/>
      <c r="GCS319" s="29"/>
      <c r="GCT319" s="29"/>
      <c r="GCU319" s="29"/>
      <c r="GCV319" s="29"/>
      <c r="GCW319" s="29"/>
      <c r="GCX319" s="29"/>
      <c r="GCY319" s="29"/>
      <c r="GCZ319" s="29"/>
      <c r="GDA319" s="29"/>
      <c r="GDB319" s="29"/>
      <c r="GDC319" s="29"/>
      <c r="GDD319" s="29"/>
      <c r="GDE319" s="29"/>
      <c r="GDF319" s="29"/>
      <c r="GDG319" s="29"/>
      <c r="GDH319" s="29"/>
      <c r="GDI319" s="29"/>
      <c r="GDJ319" s="29"/>
      <c r="GDK319" s="29"/>
      <c r="GDL319" s="29"/>
      <c r="GDM319" s="29"/>
      <c r="GDN319" s="29"/>
      <c r="GDO319" s="29"/>
      <c r="GDP319" s="29"/>
      <c r="GDQ319" s="29"/>
      <c r="GDR319" s="29"/>
      <c r="GDS319" s="29"/>
      <c r="GDT319" s="29"/>
      <c r="GDU319" s="29"/>
      <c r="GDV319" s="29"/>
      <c r="GDW319" s="29"/>
      <c r="GDX319" s="29"/>
      <c r="GDY319" s="29"/>
      <c r="GDZ319" s="29"/>
      <c r="GEA319" s="29"/>
      <c r="GEB319" s="29"/>
      <c r="GEC319" s="29"/>
      <c r="GED319" s="29"/>
      <c r="GEE319" s="29"/>
      <c r="GEF319" s="29"/>
      <c r="GEG319" s="29"/>
      <c r="GEH319" s="29"/>
      <c r="GEI319" s="29"/>
      <c r="GEJ319" s="29"/>
      <c r="GEK319" s="29"/>
      <c r="GEL319" s="29"/>
      <c r="GEM319" s="29"/>
      <c r="GEN319" s="29"/>
      <c r="GEO319" s="29"/>
      <c r="GEP319" s="29"/>
      <c r="GEQ319" s="29"/>
      <c r="GER319" s="29"/>
      <c r="GES319" s="29"/>
      <c r="GET319" s="29"/>
      <c r="GEU319" s="29"/>
      <c r="GEV319" s="29"/>
      <c r="GEW319" s="29"/>
      <c r="GEX319" s="29"/>
      <c r="GEY319" s="29"/>
      <c r="GEZ319" s="29"/>
      <c r="GFA319" s="29"/>
      <c r="GFB319" s="29"/>
      <c r="GFC319" s="29"/>
      <c r="GFD319" s="29"/>
      <c r="GFE319" s="29"/>
      <c r="GFF319" s="29"/>
      <c r="GFG319" s="29"/>
      <c r="GFH319" s="29"/>
      <c r="GFI319" s="29"/>
      <c r="GFJ319" s="29"/>
      <c r="GFK319" s="29"/>
      <c r="GFL319" s="29"/>
      <c r="GFM319" s="29"/>
      <c r="GFN319" s="29"/>
      <c r="GFO319" s="29"/>
      <c r="GFP319" s="29"/>
      <c r="GFQ319" s="29"/>
      <c r="GFR319" s="29"/>
      <c r="GFS319" s="29"/>
      <c r="GFT319" s="29"/>
      <c r="GFU319" s="29"/>
      <c r="GFV319" s="29"/>
      <c r="GFW319" s="29"/>
      <c r="GFX319" s="29"/>
      <c r="GFY319" s="29"/>
      <c r="GFZ319" s="29"/>
      <c r="GGA319" s="29"/>
      <c r="GGB319" s="29"/>
      <c r="GGC319" s="29"/>
      <c r="GGD319" s="29"/>
      <c r="GGE319" s="29"/>
      <c r="GGF319" s="29"/>
      <c r="GGG319" s="29"/>
      <c r="GGH319" s="29"/>
      <c r="GGI319" s="29"/>
      <c r="GGJ319" s="29"/>
      <c r="GGK319" s="29"/>
      <c r="GGL319" s="29"/>
      <c r="GGM319" s="29"/>
      <c r="GGN319" s="29"/>
      <c r="GGO319" s="29"/>
      <c r="GGP319" s="29"/>
      <c r="GGQ319" s="29"/>
      <c r="GGR319" s="29"/>
      <c r="GGS319" s="29"/>
      <c r="GGT319" s="29"/>
      <c r="GGU319" s="29"/>
      <c r="GGV319" s="29"/>
      <c r="GGW319" s="29"/>
      <c r="GGX319" s="29"/>
      <c r="GGY319" s="29"/>
      <c r="GGZ319" s="29"/>
      <c r="GHA319" s="29"/>
      <c r="GHB319" s="29"/>
      <c r="GHC319" s="29"/>
      <c r="GHD319" s="29"/>
      <c r="GHE319" s="29"/>
      <c r="GHF319" s="29"/>
      <c r="GHG319" s="29"/>
      <c r="GHH319" s="29"/>
      <c r="GHI319" s="29"/>
      <c r="GHJ319" s="29"/>
      <c r="GHK319" s="29"/>
      <c r="GHL319" s="29"/>
      <c r="GHM319" s="29"/>
      <c r="GHN319" s="29"/>
      <c r="GHO319" s="29"/>
      <c r="GHP319" s="29"/>
      <c r="GHQ319" s="29"/>
      <c r="GHR319" s="29"/>
      <c r="GHS319" s="29"/>
      <c r="GHT319" s="29"/>
      <c r="GHU319" s="29"/>
      <c r="GHV319" s="29"/>
      <c r="GHW319" s="29"/>
      <c r="GHX319" s="29"/>
      <c r="GHY319" s="29"/>
      <c r="GHZ319" s="29"/>
      <c r="GIA319" s="29"/>
      <c r="GIB319" s="29"/>
      <c r="GIC319" s="29"/>
      <c r="GID319" s="29"/>
      <c r="GIE319" s="29"/>
      <c r="GIF319" s="29"/>
      <c r="GIG319" s="29"/>
      <c r="GIH319" s="29"/>
      <c r="GII319" s="29"/>
      <c r="GIJ319" s="29"/>
      <c r="GIK319" s="29"/>
      <c r="GIL319" s="29"/>
      <c r="GIM319" s="29"/>
      <c r="GIN319" s="29"/>
      <c r="GIO319" s="29"/>
      <c r="GIP319" s="29"/>
      <c r="GIQ319" s="29"/>
      <c r="GIR319" s="29"/>
      <c r="GIS319" s="29"/>
      <c r="GIT319" s="29"/>
      <c r="GIU319" s="29"/>
      <c r="GIV319" s="29"/>
      <c r="GIW319" s="29"/>
      <c r="GIX319" s="29"/>
      <c r="GIY319" s="29"/>
      <c r="GIZ319" s="29"/>
      <c r="GJA319" s="29"/>
      <c r="GJB319" s="29"/>
      <c r="GJC319" s="29"/>
      <c r="GJD319" s="29"/>
      <c r="GJE319" s="29"/>
      <c r="GJF319" s="29"/>
      <c r="GJG319" s="29"/>
      <c r="GJH319" s="29"/>
      <c r="GJI319" s="29"/>
      <c r="GJJ319" s="29"/>
      <c r="GJK319" s="29"/>
      <c r="GJL319" s="29"/>
      <c r="GJM319" s="29"/>
      <c r="GJN319" s="29"/>
      <c r="GJO319" s="29"/>
      <c r="GJP319" s="29"/>
      <c r="GJQ319" s="29"/>
      <c r="GJR319" s="29"/>
      <c r="GJS319" s="29"/>
      <c r="GJT319" s="29"/>
      <c r="GJU319" s="29"/>
      <c r="GJV319" s="29"/>
      <c r="GJW319" s="29"/>
      <c r="GJX319" s="29"/>
      <c r="GJY319" s="29"/>
      <c r="GJZ319" s="29"/>
      <c r="GKA319" s="29"/>
      <c r="GKB319" s="29"/>
      <c r="GKC319" s="29"/>
      <c r="GKD319" s="29"/>
      <c r="GKE319" s="29"/>
      <c r="GKF319" s="29"/>
      <c r="GKG319" s="29"/>
      <c r="GKH319" s="29"/>
      <c r="GKI319" s="29"/>
      <c r="GKJ319" s="29"/>
      <c r="GKK319" s="29"/>
      <c r="GKL319" s="29"/>
      <c r="GKM319" s="29"/>
      <c r="GKN319" s="29"/>
      <c r="GKO319" s="29"/>
      <c r="GKP319" s="29"/>
      <c r="GKQ319" s="29"/>
      <c r="GKR319" s="29"/>
      <c r="GKS319" s="29"/>
      <c r="GKT319" s="29"/>
      <c r="GKU319" s="29"/>
      <c r="GKV319" s="29"/>
      <c r="GKW319" s="29"/>
      <c r="GKX319" s="29"/>
      <c r="GKY319" s="29"/>
      <c r="GKZ319" s="29"/>
      <c r="GLA319" s="29"/>
      <c r="GLB319" s="29"/>
      <c r="GLC319" s="29"/>
      <c r="GLD319" s="29"/>
      <c r="GLE319" s="29"/>
      <c r="GLF319" s="29"/>
      <c r="GLG319" s="29"/>
      <c r="GLH319" s="29"/>
      <c r="GLI319" s="29"/>
      <c r="GLJ319" s="29"/>
      <c r="GLK319" s="29"/>
      <c r="GLL319" s="29"/>
      <c r="GLM319" s="29"/>
      <c r="GLN319" s="29"/>
      <c r="GLO319" s="29"/>
      <c r="GLP319" s="29"/>
      <c r="GLQ319" s="29"/>
      <c r="GLR319" s="29"/>
      <c r="GLS319" s="29"/>
      <c r="GLT319" s="29"/>
      <c r="GLU319" s="29"/>
      <c r="GLV319" s="29"/>
      <c r="GLW319" s="29"/>
      <c r="GLX319" s="29"/>
      <c r="GLY319" s="29"/>
      <c r="GLZ319" s="29"/>
      <c r="GMA319" s="29"/>
      <c r="GMB319" s="29"/>
      <c r="GMC319" s="29"/>
      <c r="GMD319" s="29"/>
      <c r="GME319" s="29"/>
      <c r="GMF319" s="29"/>
      <c r="GMG319" s="29"/>
      <c r="GMH319" s="29"/>
      <c r="GMI319" s="29"/>
      <c r="GMJ319" s="29"/>
      <c r="GMK319" s="29"/>
      <c r="GML319" s="29"/>
      <c r="GMM319" s="29"/>
      <c r="GMN319" s="29"/>
      <c r="GMO319" s="29"/>
      <c r="GMP319" s="29"/>
      <c r="GMQ319" s="29"/>
      <c r="GMR319" s="29"/>
      <c r="GMS319" s="29"/>
      <c r="GMT319" s="29"/>
      <c r="GMU319" s="29"/>
      <c r="GMV319" s="29"/>
      <c r="GMW319" s="29"/>
      <c r="GMX319" s="29"/>
      <c r="GMY319" s="29"/>
      <c r="GMZ319" s="29"/>
      <c r="GNA319" s="29"/>
      <c r="GNB319" s="29"/>
      <c r="GNC319" s="29"/>
      <c r="GND319" s="29"/>
      <c r="GNE319" s="29"/>
      <c r="GNF319" s="29"/>
      <c r="GNG319" s="29"/>
      <c r="GNH319" s="29"/>
      <c r="GNI319" s="29"/>
      <c r="GNJ319" s="29"/>
      <c r="GNK319" s="29"/>
      <c r="GNL319" s="29"/>
      <c r="GNM319" s="29"/>
      <c r="GNN319" s="29"/>
      <c r="GNO319" s="29"/>
      <c r="GNP319" s="29"/>
      <c r="GNQ319" s="29"/>
      <c r="GNR319" s="29"/>
      <c r="GNS319" s="29"/>
      <c r="GNT319" s="29"/>
      <c r="GNU319" s="29"/>
      <c r="GNV319" s="29"/>
      <c r="GNW319" s="29"/>
      <c r="GNX319" s="29"/>
      <c r="GNY319" s="29"/>
      <c r="GNZ319" s="29"/>
      <c r="GOA319" s="29"/>
      <c r="GOB319" s="29"/>
      <c r="GOC319" s="29"/>
      <c r="GOD319" s="29"/>
      <c r="GOE319" s="29"/>
      <c r="GOF319" s="29"/>
      <c r="GOG319" s="29"/>
      <c r="GOH319" s="29"/>
      <c r="GOI319" s="29"/>
      <c r="GOJ319" s="29"/>
      <c r="GOK319" s="29"/>
      <c r="GOL319" s="29"/>
      <c r="GOM319" s="29"/>
      <c r="GON319" s="29"/>
      <c r="GOO319" s="29"/>
      <c r="GOP319" s="29"/>
      <c r="GOQ319" s="29"/>
      <c r="GOR319" s="29"/>
      <c r="GOS319" s="29"/>
      <c r="GOT319" s="29"/>
      <c r="GOU319" s="29"/>
      <c r="GOV319" s="29"/>
      <c r="GOW319" s="29"/>
      <c r="GOX319" s="29"/>
      <c r="GOY319" s="29"/>
      <c r="GOZ319" s="29"/>
      <c r="GPA319" s="29"/>
      <c r="GPB319" s="29"/>
      <c r="GPC319" s="29"/>
      <c r="GPD319" s="29"/>
      <c r="GPE319" s="29"/>
      <c r="GPF319" s="29"/>
      <c r="GPG319" s="29"/>
      <c r="GPH319" s="29"/>
      <c r="GPI319" s="29"/>
      <c r="GPJ319" s="29"/>
      <c r="GPK319" s="29"/>
      <c r="GPL319" s="29"/>
      <c r="GPM319" s="29"/>
      <c r="GPN319" s="29"/>
      <c r="GPO319" s="29"/>
      <c r="GPP319" s="29"/>
      <c r="GPQ319" s="29"/>
      <c r="GPR319" s="29"/>
      <c r="GPS319" s="29"/>
      <c r="GPT319" s="29"/>
      <c r="GPU319" s="29"/>
      <c r="GPV319" s="29"/>
      <c r="GPW319" s="29"/>
      <c r="GPX319" s="29"/>
      <c r="GPY319" s="29"/>
      <c r="GPZ319" s="29"/>
      <c r="GQA319" s="29"/>
      <c r="GQB319" s="29"/>
      <c r="GQC319" s="29"/>
      <c r="GQD319" s="29"/>
      <c r="GQE319" s="29"/>
      <c r="GQF319" s="29"/>
      <c r="GQG319" s="29"/>
      <c r="GQH319" s="29"/>
      <c r="GQI319" s="29"/>
      <c r="GQJ319" s="29"/>
      <c r="GQK319" s="29"/>
      <c r="GQL319" s="29"/>
      <c r="GQM319" s="29"/>
      <c r="GQN319" s="29"/>
      <c r="GQO319" s="29"/>
      <c r="GQP319" s="29"/>
      <c r="GQQ319" s="29"/>
      <c r="GQR319" s="29"/>
      <c r="GQS319" s="29"/>
      <c r="GQT319" s="29"/>
      <c r="GQU319" s="29"/>
      <c r="GQV319" s="29"/>
      <c r="GQW319" s="29"/>
      <c r="GQX319" s="29"/>
      <c r="GQY319" s="29"/>
      <c r="GQZ319" s="29"/>
      <c r="GRA319" s="29"/>
      <c r="GRB319" s="29"/>
      <c r="GRC319" s="29"/>
      <c r="GRD319" s="29"/>
      <c r="GRE319" s="29"/>
      <c r="GRF319" s="29"/>
      <c r="GRG319" s="29"/>
      <c r="GRH319" s="29"/>
      <c r="GRI319" s="29"/>
      <c r="GRJ319" s="29"/>
      <c r="GRK319" s="29"/>
      <c r="GRL319" s="29"/>
      <c r="GRM319" s="29"/>
      <c r="GRN319" s="29"/>
      <c r="GRO319" s="29"/>
      <c r="GRP319" s="29"/>
      <c r="GRQ319" s="29"/>
      <c r="GRR319" s="29"/>
      <c r="GRS319" s="29"/>
      <c r="GRT319" s="29"/>
      <c r="GRU319" s="29"/>
      <c r="GRV319" s="29"/>
      <c r="GRW319" s="29"/>
      <c r="GRX319" s="29"/>
      <c r="GRY319" s="29"/>
      <c r="GRZ319" s="29"/>
      <c r="GSA319" s="29"/>
      <c r="GSB319" s="29"/>
      <c r="GSC319" s="29"/>
      <c r="GSD319" s="29"/>
      <c r="GSE319" s="29"/>
      <c r="GSF319" s="29"/>
      <c r="GSG319" s="29"/>
      <c r="GSH319" s="29"/>
      <c r="GSI319" s="29"/>
      <c r="GSJ319" s="29"/>
      <c r="GSK319" s="29"/>
      <c r="GSL319" s="29"/>
      <c r="GSM319" s="29"/>
      <c r="GSN319" s="29"/>
      <c r="GSO319" s="29"/>
      <c r="GSP319" s="29"/>
      <c r="GSQ319" s="29"/>
      <c r="GSR319" s="29"/>
      <c r="GSS319" s="29"/>
      <c r="GST319" s="29"/>
      <c r="GSU319" s="29"/>
      <c r="GSV319" s="29"/>
      <c r="GSW319" s="29"/>
      <c r="GSX319" s="29"/>
      <c r="GSY319" s="29"/>
      <c r="GSZ319" s="29"/>
      <c r="GTA319" s="29"/>
      <c r="GTB319" s="29"/>
      <c r="GTC319" s="29"/>
      <c r="GTD319" s="29"/>
      <c r="GTE319" s="29"/>
      <c r="GTF319" s="29"/>
      <c r="GTG319" s="29"/>
      <c r="GTH319" s="29"/>
      <c r="GTI319" s="29"/>
      <c r="GTJ319" s="29"/>
      <c r="GTK319" s="29"/>
      <c r="GTL319" s="29"/>
      <c r="GTM319" s="29"/>
      <c r="GTN319" s="29"/>
      <c r="GTO319" s="29"/>
      <c r="GTP319" s="29"/>
      <c r="GTQ319" s="29"/>
      <c r="GTR319" s="29"/>
      <c r="GTS319" s="29"/>
      <c r="GTT319" s="29"/>
      <c r="GTU319" s="29"/>
      <c r="GTV319" s="29"/>
      <c r="GTW319" s="29"/>
      <c r="GTX319" s="29"/>
      <c r="GTY319" s="29"/>
      <c r="GTZ319" s="29"/>
      <c r="GUA319" s="29"/>
      <c r="GUB319" s="29"/>
      <c r="GUC319" s="29"/>
      <c r="GUD319" s="29"/>
      <c r="GUE319" s="29"/>
      <c r="GUF319" s="29"/>
      <c r="GUG319" s="29"/>
      <c r="GUH319" s="29"/>
      <c r="GUI319" s="29"/>
      <c r="GUJ319" s="29"/>
      <c r="GUK319" s="29"/>
      <c r="GUL319" s="29"/>
      <c r="GUM319" s="29"/>
      <c r="GUN319" s="29"/>
      <c r="GUO319" s="29"/>
      <c r="GUP319" s="29"/>
      <c r="GUQ319" s="29"/>
      <c r="GUR319" s="29"/>
      <c r="GUS319" s="29"/>
      <c r="GUT319" s="29"/>
      <c r="GUU319" s="29"/>
      <c r="GUV319" s="29"/>
      <c r="GUW319" s="29"/>
      <c r="GUX319" s="29"/>
      <c r="GUY319" s="29"/>
      <c r="GUZ319" s="29"/>
      <c r="GVA319" s="29"/>
      <c r="GVB319" s="29"/>
      <c r="GVC319" s="29"/>
      <c r="GVD319" s="29"/>
      <c r="GVE319" s="29"/>
      <c r="GVF319" s="29"/>
      <c r="GVG319" s="29"/>
      <c r="GVH319" s="29"/>
      <c r="GVI319" s="29"/>
      <c r="GVJ319" s="29"/>
      <c r="GVK319" s="29"/>
      <c r="GVL319" s="29"/>
      <c r="GVM319" s="29"/>
      <c r="GVN319" s="29"/>
      <c r="GVO319" s="29"/>
      <c r="GVP319" s="29"/>
      <c r="GVQ319" s="29"/>
      <c r="GVR319" s="29"/>
      <c r="GVS319" s="29"/>
      <c r="GVT319" s="29"/>
      <c r="GVU319" s="29"/>
      <c r="GVV319" s="29"/>
      <c r="GVW319" s="29"/>
      <c r="GVX319" s="29"/>
      <c r="GVY319" s="29"/>
      <c r="GVZ319" s="29"/>
      <c r="GWA319" s="29"/>
      <c r="GWB319" s="29"/>
      <c r="GWC319" s="29"/>
      <c r="GWD319" s="29"/>
      <c r="GWE319" s="29"/>
      <c r="GWF319" s="29"/>
      <c r="GWG319" s="29"/>
      <c r="GWH319" s="29"/>
      <c r="GWI319" s="29"/>
      <c r="GWJ319" s="29"/>
      <c r="GWK319" s="29"/>
      <c r="GWL319" s="29"/>
      <c r="GWM319" s="29"/>
      <c r="GWN319" s="29"/>
      <c r="GWO319" s="29"/>
      <c r="GWP319" s="29"/>
      <c r="GWQ319" s="29"/>
      <c r="GWR319" s="29"/>
      <c r="GWS319" s="29"/>
      <c r="GWT319" s="29"/>
      <c r="GWU319" s="29"/>
      <c r="GWV319" s="29"/>
      <c r="GWW319" s="29"/>
      <c r="GWX319" s="29"/>
      <c r="GWY319" s="29"/>
      <c r="GWZ319" s="29"/>
      <c r="GXA319" s="29"/>
      <c r="GXB319" s="29"/>
      <c r="GXC319" s="29"/>
      <c r="GXD319" s="29"/>
      <c r="GXE319" s="29"/>
      <c r="GXF319" s="29"/>
      <c r="GXG319" s="29"/>
      <c r="GXH319" s="29"/>
      <c r="GXI319" s="29"/>
      <c r="GXJ319" s="29"/>
      <c r="GXK319" s="29"/>
      <c r="GXL319" s="29"/>
      <c r="GXM319" s="29"/>
      <c r="GXN319" s="29"/>
      <c r="GXO319" s="29"/>
      <c r="GXP319" s="29"/>
      <c r="GXQ319" s="29"/>
      <c r="GXR319" s="29"/>
      <c r="GXS319" s="29"/>
      <c r="GXT319" s="29"/>
      <c r="GXU319" s="29"/>
      <c r="GXV319" s="29"/>
      <c r="GXW319" s="29"/>
      <c r="GXX319" s="29"/>
      <c r="GXY319" s="29"/>
      <c r="GXZ319" s="29"/>
      <c r="GYA319" s="29"/>
      <c r="GYB319" s="29"/>
      <c r="GYC319" s="29"/>
      <c r="GYD319" s="29"/>
      <c r="GYE319" s="29"/>
      <c r="GYF319" s="29"/>
      <c r="GYG319" s="29"/>
      <c r="GYH319" s="29"/>
      <c r="GYI319" s="29"/>
      <c r="GYJ319" s="29"/>
      <c r="GYK319" s="29"/>
      <c r="GYL319" s="29"/>
      <c r="GYM319" s="29"/>
      <c r="GYN319" s="29"/>
      <c r="GYO319" s="29"/>
      <c r="GYP319" s="29"/>
      <c r="GYQ319" s="29"/>
      <c r="GYR319" s="29"/>
      <c r="GYS319" s="29"/>
      <c r="GYT319" s="29"/>
      <c r="GYU319" s="29"/>
      <c r="GYV319" s="29"/>
      <c r="GYW319" s="29"/>
      <c r="GYX319" s="29"/>
      <c r="GYY319" s="29"/>
      <c r="GYZ319" s="29"/>
      <c r="GZA319" s="29"/>
      <c r="GZB319" s="29"/>
      <c r="GZC319" s="29"/>
      <c r="GZD319" s="29"/>
      <c r="GZE319" s="29"/>
      <c r="GZF319" s="29"/>
      <c r="GZG319" s="29"/>
      <c r="GZH319" s="29"/>
      <c r="GZI319" s="29"/>
      <c r="GZJ319" s="29"/>
      <c r="GZK319" s="29"/>
      <c r="GZL319" s="29"/>
      <c r="GZM319" s="29"/>
      <c r="GZN319" s="29"/>
      <c r="GZO319" s="29"/>
      <c r="GZP319" s="29"/>
      <c r="GZQ319" s="29"/>
      <c r="GZR319" s="29"/>
      <c r="GZS319" s="29"/>
      <c r="GZT319" s="29"/>
      <c r="GZU319" s="29"/>
      <c r="GZV319" s="29"/>
      <c r="GZW319" s="29"/>
      <c r="GZX319" s="29"/>
      <c r="GZY319" s="29"/>
      <c r="GZZ319" s="29"/>
      <c r="HAA319" s="29"/>
      <c r="HAB319" s="29"/>
      <c r="HAC319" s="29"/>
      <c r="HAD319" s="29"/>
      <c r="HAE319" s="29"/>
      <c r="HAF319" s="29"/>
      <c r="HAG319" s="29"/>
      <c r="HAH319" s="29"/>
      <c r="HAI319" s="29"/>
      <c r="HAJ319" s="29"/>
      <c r="HAK319" s="29"/>
      <c r="HAL319" s="29"/>
      <c r="HAM319" s="29"/>
      <c r="HAN319" s="29"/>
      <c r="HAO319" s="29"/>
      <c r="HAP319" s="29"/>
      <c r="HAQ319" s="29"/>
      <c r="HAR319" s="29"/>
      <c r="HAS319" s="29"/>
      <c r="HAT319" s="29"/>
      <c r="HAU319" s="29"/>
      <c r="HAV319" s="29"/>
      <c r="HAW319" s="29"/>
      <c r="HAX319" s="29"/>
      <c r="HAY319" s="29"/>
      <c r="HAZ319" s="29"/>
      <c r="HBA319" s="29"/>
      <c r="HBB319" s="29"/>
      <c r="HBC319" s="29"/>
      <c r="HBD319" s="29"/>
      <c r="HBE319" s="29"/>
      <c r="HBF319" s="29"/>
      <c r="HBG319" s="29"/>
      <c r="HBH319" s="29"/>
      <c r="HBI319" s="29"/>
      <c r="HBJ319" s="29"/>
      <c r="HBK319" s="29"/>
      <c r="HBL319" s="29"/>
      <c r="HBM319" s="29"/>
      <c r="HBN319" s="29"/>
      <c r="HBO319" s="29"/>
      <c r="HBP319" s="29"/>
      <c r="HBQ319" s="29"/>
      <c r="HBR319" s="29"/>
      <c r="HBS319" s="29"/>
      <c r="HBT319" s="29"/>
      <c r="HBU319" s="29"/>
      <c r="HBV319" s="29"/>
      <c r="HBW319" s="29"/>
      <c r="HBX319" s="29"/>
      <c r="HBY319" s="29"/>
      <c r="HBZ319" s="29"/>
      <c r="HCA319" s="29"/>
      <c r="HCB319" s="29"/>
      <c r="HCC319" s="29"/>
      <c r="HCD319" s="29"/>
      <c r="HCE319" s="29"/>
      <c r="HCF319" s="29"/>
      <c r="HCG319" s="29"/>
      <c r="HCH319" s="29"/>
      <c r="HCI319" s="29"/>
      <c r="HCJ319" s="29"/>
      <c r="HCK319" s="29"/>
      <c r="HCL319" s="29"/>
      <c r="HCM319" s="29"/>
      <c r="HCN319" s="29"/>
      <c r="HCO319" s="29"/>
      <c r="HCP319" s="29"/>
      <c r="HCQ319" s="29"/>
      <c r="HCR319" s="29"/>
      <c r="HCS319" s="29"/>
      <c r="HCT319" s="29"/>
      <c r="HCU319" s="29"/>
      <c r="HCV319" s="29"/>
      <c r="HCW319" s="29"/>
      <c r="HCX319" s="29"/>
      <c r="HCY319" s="29"/>
      <c r="HCZ319" s="29"/>
      <c r="HDA319" s="29"/>
      <c r="HDB319" s="29"/>
      <c r="HDC319" s="29"/>
      <c r="HDD319" s="29"/>
      <c r="HDE319" s="29"/>
      <c r="HDF319" s="29"/>
      <c r="HDG319" s="29"/>
      <c r="HDH319" s="29"/>
      <c r="HDI319" s="29"/>
      <c r="HDJ319" s="29"/>
      <c r="HDK319" s="29"/>
      <c r="HDL319" s="29"/>
      <c r="HDM319" s="29"/>
      <c r="HDN319" s="29"/>
      <c r="HDO319" s="29"/>
      <c r="HDP319" s="29"/>
      <c r="HDQ319" s="29"/>
      <c r="HDR319" s="29"/>
      <c r="HDS319" s="29"/>
      <c r="HDT319" s="29"/>
      <c r="HDU319" s="29"/>
      <c r="HDV319" s="29"/>
      <c r="HDW319" s="29"/>
      <c r="HDX319" s="29"/>
      <c r="HDY319" s="29"/>
      <c r="HDZ319" s="29"/>
      <c r="HEA319" s="29"/>
      <c r="HEB319" s="29"/>
      <c r="HEC319" s="29"/>
      <c r="HED319" s="29"/>
      <c r="HEE319" s="29"/>
      <c r="HEF319" s="29"/>
      <c r="HEG319" s="29"/>
      <c r="HEH319" s="29"/>
      <c r="HEI319" s="29"/>
      <c r="HEJ319" s="29"/>
      <c r="HEK319" s="29"/>
      <c r="HEL319" s="29"/>
      <c r="HEM319" s="29"/>
      <c r="HEN319" s="29"/>
      <c r="HEO319" s="29"/>
      <c r="HEP319" s="29"/>
      <c r="HEQ319" s="29"/>
      <c r="HER319" s="29"/>
      <c r="HES319" s="29"/>
      <c r="HET319" s="29"/>
      <c r="HEU319" s="29"/>
      <c r="HEV319" s="29"/>
      <c r="HEW319" s="29"/>
      <c r="HEX319" s="29"/>
      <c r="HEY319" s="29"/>
      <c r="HEZ319" s="29"/>
      <c r="HFA319" s="29"/>
      <c r="HFB319" s="29"/>
      <c r="HFC319" s="29"/>
      <c r="HFD319" s="29"/>
      <c r="HFE319" s="29"/>
      <c r="HFF319" s="29"/>
      <c r="HFG319" s="29"/>
      <c r="HFH319" s="29"/>
      <c r="HFI319" s="29"/>
      <c r="HFJ319" s="29"/>
      <c r="HFK319" s="29"/>
      <c r="HFL319" s="29"/>
      <c r="HFM319" s="29"/>
      <c r="HFN319" s="29"/>
      <c r="HFO319" s="29"/>
      <c r="HFP319" s="29"/>
      <c r="HFQ319" s="29"/>
      <c r="HFR319" s="29"/>
      <c r="HFS319" s="29"/>
      <c r="HFT319" s="29"/>
      <c r="HFU319" s="29"/>
      <c r="HFV319" s="29"/>
      <c r="HFW319" s="29"/>
      <c r="HFX319" s="29"/>
      <c r="HFY319" s="29"/>
      <c r="HFZ319" s="29"/>
      <c r="HGA319" s="29"/>
      <c r="HGB319" s="29"/>
      <c r="HGC319" s="29"/>
      <c r="HGD319" s="29"/>
      <c r="HGE319" s="29"/>
      <c r="HGF319" s="29"/>
      <c r="HGG319" s="29"/>
      <c r="HGH319" s="29"/>
      <c r="HGI319" s="29"/>
      <c r="HGJ319" s="29"/>
      <c r="HGK319" s="29"/>
      <c r="HGL319" s="29"/>
      <c r="HGM319" s="29"/>
      <c r="HGN319" s="29"/>
      <c r="HGO319" s="29"/>
      <c r="HGP319" s="29"/>
      <c r="HGQ319" s="29"/>
      <c r="HGR319" s="29"/>
      <c r="HGS319" s="29"/>
      <c r="HGT319" s="29"/>
      <c r="HGU319" s="29"/>
      <c r="HGV319" s="29"/>
      <c r="HGW319" s="29"/>
      <c r="HGX319" s="29"/>
      <c r="HGY319" s="29"/>
      <c r="HGZ319" s="29"/>
      <c r="HHA319" s="29"/>
      <c r="HHB319" s="29"/>
      <c r="HHC319" s="29"/>
      <c r="HHD319" s="29"/>
      <c r="HHE319" s="29"/>
      <c r="HHF319" s="29"/>
      <c r="HHG319" s="29"/>
      <c r="HHH319" s="29"/>
      <c r="HHI319" s="29"/>
      <c r="HHJ319" s="29"/>
      <c r="HHK319" s="29"/>
      <c r="HHL319" s="29"/>
      <c r="HHM319" s="29"/>
      <c r="HHN319" s="29"/>
      <c r="HHO319" s="29"/>
      <c r="HHP319" s="29"/>
      <c r="HHQ319" s="29"/>
      <c r="HHR319" s="29"/>
      <c r="HHS319" s="29"/>
      <c r="HHT319" s="29"/>
      <c r="HHU319" s="29"/>
      <c r="HHV319" s="29"/>
      <c r="HHW319" s="29"/>
      <c r="HHX319" s="29"/>
      <c r="HHY319" s="29"/>
      <c r="HHZ319" s="29"/>
      <c r="HIA319" s="29"/>
      <c r="HIB319" s="29"/>
      <c r="HIC319" s="29"/>
      <c r="HID319" s="29"/>
      <c r="HIE319" s="29"/>
      <c r="HIF319" s="29"/>
      <c r="HIG319" s="29"/>
      <c r="HIH319" s="29"/>
      <c r="HII319" s="29"/>
      <c r="HIJ319" s="29"/>
      <c r="HIK319" s="29"/>
      <c r="HIL319" s="29"/>
      <c r="HIM319" s="29"/>
      <c r="HIN319" s="29"/>
      <c r="HIO319" s="29"/>
      <c r="HIP319" s="29"/>
      <c r="HIQ319" s="29"/>
      <c r="HIR319" s="29"/>
      <c r="HIS319" s="29"/>
      <c r="HIT319" s="29"/>
      <c r="HIU319" s="29"/>
      <c r="HIV319" s="29"/>
      <c r="HIW319" s="29"/>
      <c r="HIX319" s="29"/>
      <c r="HIY319" s="29"/>
      <c r="HIZ319" s="29"/>
      <c r="HJA319" s="29"/>
      <c r="HJB319" s="29"/>
      <c r="HJC319" s="29"/>
      <c r="HJD319" s="29"/>
      <c r="HJE319" s="29"/>
      <c r="HJF319" s="29"/>
      <c r="HJG319" s="29"/>
      <c r="HJH319" s="29"/>
      <c r="HJI319" s="29"/>
      <c r="HJJ319" s="29"/>
      <c r="HJK319" s="29"/>
      <c r="HJL319" s="29"/>
      <c r="HJM319" s="29"/>
      <c r="HJN319" s="29"/>
      <c r="HJO319" s="29"/>
      <c r="HJP319" s="29"/>
      <c r="HJQ319" s="29"/>
      <c r="HJR319" s="29"/>
      <c r="HJS319" s="29"/>
      <c r="HJT319" s="29"/>
      <c r="HJU319" s="29"/>
      <c r="HJV319" s="29"/>
      <c r="HJW319" s="29"/>
      <c r="HJX319" s="29"/>
      <c r="HJY319" s="29"/>
      <c r="HJZ319" s="29"/>
      <c r="HKA319" s="29"/>
      <c r="HKB319" s="29"/>
      <c r="HKC319" s="29"/>
      <c r="HKD319" s="29"/>
      <c r="HKE319" s="29"/>
      <c r="HKF319" s="29"/>
      <c r="HKG319" s="29"/>
      <c r="HKH319" s="29"/>
      <c r="HKI319" s="29"/>
      <c r="HKJ319" s="29"/>
      <c r="HKK319" s="29"/>
      <c r="HKL319" s="29"/>
      <c r="HKM319" s="29"/>
      <c r="HKN319" s="29"/>
      <c r="HKO319" s="29"/>
      <c r="HKP319" s="29"/>
      <c r="HKQ319" s="29"/>
      <c r="HKR319" s="29"/>
      <c r="HKS319" s="29"/>
      <c r="HKT319" s="29"/>
      <c r="HKU319" s="29"/>
      <c r="HKV319" s="29"/>
      <c r="HKW319" s="29"/>
      <c r="HKX319" s="29"/>
      <c r="HKY319" s="29"/>
      <c r="HKZ319" s="29"/>
      <c r="HLA319" s="29"/>
      <c r="HLB319" s="29"/>
      <c r="HLC319" s="29"/>
      <c r="HLD319" s="29"/>
      <c r="HLE319" s="29"/>
      <c r="HLF319" s="29"/>
      <c r="HLG319" s="29"/>
      <c r="HLH319" s="29"/>
      <c r="HLI319" s="29"/>
      <c r="HLJ319" s="29"/>
      <c r="HLK319" s="29"/>
      <c r="HLL319" s="29"/>
      <c r="HLM319" s="29"/>
      <c r="HLN319" s="29"/>
      <c r="HLO319" s="29"/>
      <c r="HLP319" s="29"/>
      <c r="HLQ319" s="29"/>
      <c r="HLR319" s="29"/>
      <c r="HLS319" s="29"/>
      <c r="HLT319" s="29"/>
      <c r="HLU319" s="29"/>
      <c r="HLV319" s="29"/>
      <c r="HLW319" s="29"/>
      <c r="HLX319" s="29"/>
      <c r="HLY319" s="29"/>
      <c r="HLZ319" s="29"/>
      <c r="HMA319" s="29"/>
      <c r="HMB319" s="29"/>
      <c r="HMC319" s="29"/>
      <c r="HMD319" s="29"/>
      <c r="HME319" s="29"/>
      <c r="HMF319" s="29"/>
      <c r="HMG319" s="29"/>
      <c r="HMH319" s="29"/>
      <c r="HMI319" s="29"/>
      <c r="HMJ319" s="29"/>
      <c r="HMK319" s="29"/>
      <c r="HML319" s="29"/>
      <c r="HMM319" s="29"/>
      <c r="HMN319" s="29"/>
      <c r="HMO319" s="29"/>
      <c r="HMP319" s="29"/>
      <c r="HMQ319" s="29"/>
      <c r="HMR319" s="29"/>
      <c r="HMS319" s="29"/>
      <c r="HMT319" s="29"/>
      <c r="HMU319" s="29"/>
      <c r="HMV319" s="29"/>
      <c r="HMW319" s="29"/>
      <c r="HMX319" s="29"/>
      <c r="HMY319" s="29"/>
      <c r="HMZ319" s="29"/>
      <c r="HNA319" s="29"/>
      <c r="HNB319" s="29"/>
      <c r="HNC319" s="29"/>
      <c r="HND319" s="29"/>
      <c r="HNE319" s="29"/>
      <c r="HNF319" s="29"/>
      <c r="HNG319" s="29"/>
      <c r="HNH319" s="29"/>
      <c r="HNI319" s="29"/>
      <c r="HNJ319" s="29"/>
      <c r="HNK319" s="29"/>
      <c r="HNL319" s="29"/>
      <c r="HNM319" s="29"/>
      <c r="HNN319" s="29"/>
      <c r="HNO319" s="29"/>
      <c r="HNP319" s="29"/>
      <c r="HNQ319" s="29"/>
      <c r="HNR319" s="29"/>
      <c r="HNS319" s="29"/>
      <c r="HNT319" s="29"/>
      <c r="HNU319" s="29"/>
      <c r="HNV319" s="29"/>
      <c r="HNW319" s="29"/>
      <c r="HNX319" s="29"/>
      <c r="HNY319" s="29"/>
      <c r="HNZ319" s="29"/>
      <c r="HOA319" s="29"/>
      <c r="HOB319" s="29"/>
      <c r="HOC319" s="29"/>
      <c r="HOD319" s="29"/>
      <c r="HOE319" s="29"/>
      <c r="HOF319" s="29"/>
      <c r="HOG319" s="29"/>
      <c r="HOH319" s="29"/>
      <c r="HOI319" s="29"/>
      <c r="HOJ319" s="29"/>
      <c r="HOK319" s="29"/>
      <c r="HOL319" s="29"/>
      <c r="HOM319" s="29"/>
      <c r="HON319" s="29"/>
      <c r="HOO319" s="29"/>
      <c r="HOP319" s="29"/>
      <c r="HOQ319" s="29"/>
      <c r="HOR319" s="29"/>
      <c r="HOS319" s="29"/>
      <c r="HOT319" s="29"/>
      <c r="HOU319" s="29"/>
      <c r="HOV319" s="29"/>
      <c r="HOW319" s="29"/>
      <c r="HOX319" s="29"/>
      <c r="HOY319" s="29"/>
      <c r="HOZ319" s="29"/>
      <c r="HPA319" s="29"/>
      <c r="HPB319" s="29"/>
      <c r="HPC319" s="29"/>
      <c r="HPD319" s="29"/>
      <c r="HPE319" s="29"/>
      <c r="HPF319" s="29"/>
      <c r="HPG319" s="29"/>
      <c r="HPH319" s="29"/>
      <c r="HPI319" s="29"/>
      <c r="HPJ319" s="29"/>
      <c r="HPK319" s="29"/>
      <c r="HPL319" s="29"/>
      <c r="HPM319" s="29"/>
      <c r="HPN319" s="29"/>
      <c r="HPO319" s="29"/>
      <c r="HPP319" s="29"/>
      <c r="HPQ319" s="29"/>
      <c r="HPR319" s="29"/>
      <c r="HPS319" s="29"/>
      <c r="HPT319" s="29"/>
      <c r="HPU319" s="29"/>
      <c r="HPV319" s="29"/>
      <c r="HPW319" s="29"/>
      <c r="HPX319" s="29"/>
      <c r="HPY319" s="29"/>
      <c r="HPZ319" s="29"/>
      <c r="HQA319" s="29"/>
      <c r="HQB319" s="29"/>
      <c r="HQC319" s="29"/>
      <c r="HQD319" s="29"/>
      <c r="HQE319" s="29"/>
      <c r="HQF319" s="29"/>
      <c r="HQG319" s="29"/>
      <c r="HQH319" s="29"/>
      <c r="HQI319" s="29"/>
      <c r="HQJ319" s="29"/>
      <c r="HQK319" s="29"/>
      <c r="HQL319" s="29"/>
      <c r="HQM319" s="29"/>
      <c r="HQN319" s="29"/>
      <c r="HQO319" s="29"/>
      <c r="HQP319" s="29"/>
      <c r="HQQ319" s="29"/>
      <c r="HQR319" s="29"/>
      <c r="HQS319" s="29"/>
      <c r="HQT319" s="29"/>
      <c r="HQU319" s="29"/>
      <c r="HQV319" s="29"/>
      <c r="HQW319" s="29"/>
      <c r="HQX319" s="29"/>
      <c r="HQY319" s="29"/>
      <c r="HQZ319" s="29"/>
      <c r="HRA319" s="29"/>
      <c r="HRB319" s="29"/>
      <c r="HRC319" s="29"/>
      <c r="HRD319" s="29"/>
      <c r="HRE319" s="29"/>
      <c r="HRF319" s="29"/>
      <c r="HRG319" s="29"/>
      <c r="HRH319" s="29"/>
      <c r="HRI319" s="29"/>
      <c r="HRJ319" s="29"/>
      <c r="HRK319" s="29"/>
      <c r="HRL319" s="29"/>
      <c r="HRM319" s="29"/>
      <c r="HRN319" s="29"/>
      <c r="HRO319" s="29"/>
      <c r="HRP319" s="29"/>
      <c r="HRQ319" s="29"/>
      <c r="HRR319" s="29"/>
      <c r="HRS319" s="29"/>
      <c r="HRT319" s="29"/>
      <c r="HRU319" s="29"/>
      <c r="HRV319" s="29"/>
      <c r="HRW319" s="29"/>
      <c r="HRX319" s="29"/>
      <c r="HRY319" s="29"/>
      <c r="HRZ319" s="29"/>
      <c r="HSA319" s="29"/>
      <c r="HSB319" s="29"/>
      <c r="HSC319" s="29"/>
      <c r="HSD319" s="29"/>
      <c r="HSE319" s="29"/>
      <c r="HSF319" s="29"/>
      <c r="HSG319" s="29"/>
      <c r="HSH319" s="29"/>
      <c r="HSI319" s="29"/>
      <c r="HSJ319" s="29"/>
      <c r="HSK319" s="29"/>
      <c r="HSL319" s="29"/>
      <c r="HSM319" s="29"/>
      <c r="HSN319" s="29"/>
      <c r="HSO319" s="29"/>
      <c r="HSP319" s="29"/>
      <c r="HSQ319" s="29"/>
      <c r="HSR319" s="29"/>
      <c r="HSS319" s="29"/>
      <c r="HST319" s="29"/>
      <c r="HSU319" s="29"/>
      <c r="HSV319" s="29"/>
      <c r="HSW319" s="29"/>
      <c r="HSX319" s="29"/>
      <c r="HSY319" s="29"/>
      <c r="HSZ319" s="29"/>
      <c r="HTA319" s="29"/>
      <c r="HTB319" s="29"/>
      <c r="HTC319" s="29"/>
      <c r="HTD319" s="29"/>
      <c r="HTE319" s="29"/>
      <c r="HTF319" s="29"/>
      <c r="HTG319" s="29"/>
      <c r="HTH319" s="29"/>
      <c r="HTI319" s="29"/>
      <c r="HTJ319" s="29"/>
      <c r="HTK319" s="29"/>
      <c r="HTL319" s="29"/>
      <c r="HTM319" s="29"/>
      <c r="HTN319" s="29"/>
      <c r="HTO319" s="29"/>
      <c r="HTP319" s="29"/>
      <c r="HTQ319" s="29"/>
      <c r="HTR319" s="29"/>
      <c r="HTS319" s="29"/>
      <c r="HTT319" s="29"/>
      <c r="HTU319" s="29"/>
      <c r="HTV319" s="29"/>
      <c r="HTW319" s="29"/>
      <c r="HTX319" s="29"/>
      <c r="HTY319" s="29"/>
      <c r="HTZ319" s="29"/>
      <c r="HUA319" s="29"/>
      <c r="HUB319" s="29"/>
      <c r="HUC319" s="29"/>
      <c r="HUD319" s="29"/>
      <c r="HUE319" s="29"/>
      <c r="HUF319" s="29"/>
      <c r="HUG319" s="29"/>
      <c r="HUH319" s="29"/>
      <c r="HUI319" s="29"/>
      <c r="HUJ319" s="29"/>
      <c r="HUK319" s="29"/>
      <c r="HUL319" s="29"/>
      <c r="HUM319" s="29"/>
      <c r="HUN319" s="29"/>
      <c r="HUO319" s="29"/>
      <c r="HUP319" s="29"/>
      <c r="HUQ319" s="29"/>
      <c r="HUR319" s="29"/>
      <c r="HUS319" s="29"/>
      <c r="HUT319" s="29"/>
      <c r="HUU319" s="29"/>
      <c r="HUV319" s="29"/>
      <c r="HUW319" s="29"/>
      <c r="HUX319" s="29"/>
      <c r="HUY319" s="29"/>
      <c r="HUZ319" s="29"/>
      <c r="HVA319" s="29"/>
      <c r="HVB319" s="29"/>
      <c r="HVC319" s="29"/>
      <c r="HVD319" s="29"/>
      <c r="HVE319" s="29"/>
      <c r="HVF319" s="29"/>
      <c r="HVG319" s="29"/>
      <c r="HVH319" s="29"/>
      <c r="HVI319" s="29"/>
      <c r="HVJ319" s="29"/>
      <c r="HVK319" s="29"/>
      <c r="HVL319" s="29"/>
      <c r="HVM319" s="29"/>
      <c r="HVN319" s="29"/>
      <c r="HVO319" s="29"/>
      <c r="HVP319" s="29"/>
      <c r="HVQ319" s="29"/>
      <c r="HVR319" s="29"/>
      <c r="HVS319" s="29"/>
      <c r="HVT319" s="29"/>
      <c r="HVU319" s="29"/>
      <c r="HVV319" s="29"/>
      <c r="HVW319" s="29"/>
      <c r="HVX319" s="29"/>
      <c r="HVY319" s="29"/>
      <c r="HVZ319" s="29"/>
      <c r="HWA319" s="29"/>
      <c r="HWB319" s="29"/>
      <c r="HWC319" s="29"/>
      <c r="HWD319" s="29"/>
      <c r="HWE319" s="29"/>
      <c r="HWF319" s="29"/>
      <c r="HWG319" s="29"/>
      <c r="HWH319" s="29"/>
      <c r="HWI319" s="29"/>
      <c r="HWJ319" s="29"/>
      <c r="HWK319" s="29"/>
      <c r="HWL319" s="29"/>
      <c r="HWM319" s="29"/>
      <c r="HWN319" s="29"/>
      <c r="HWO319" s="29"/>
      <c r="HWP319" s="29"/>
      <c r="HWQ319" s="29"/>
      <c r="HWR319" s="29"/>
      <c r="HWS319" s="29"/>
      <c r="HWT319" s="29"/>
      <c r="HWU319" s="29"/>
      <c r="HWV319" s="29"/>
      <c r="HWW319" s="29"/>
      <c r="HWX319" s="29"/>
      <c r="HWY319" s="29"/>
      <c r="HWZ319" s="29"/>
      <c r="HXA319" s="29"/>
      <c r="HXB319" s="29"/>
      <c r="HXC319" s="29"/>
      <c r="HXD319" s="29"/>
      <c r="HXE319" s="29"/>
      <c r="HXF319" s="29"/>
      <c r="HXG319" s="29"/>
      <c r="HXH319" s="29"/>
      <c r="HXI319" s="29"/>
      <c r="HXJ319" s="29"/>
      <c r="HXK319" s="29"/>
      <c r="HXL319" s="29"/>
      <c r="HXM319" s="29"/>
      <c r="HXN319" s="29"/>
      <c r="HXO319" s="29"/>
      <c r="HXP319" s="29"/>
      <c r="HXQ319" s="29"/>
      <c r="HXR319" s="29"/>
      <c r="HXS319" s="29"/>
      <c r="HXT319" s="29"/>
      <c r="HXU319" s="29"/>
      <c r="HXV319" s="29"/>
      <c r="HXW319" s="29"/>
      <c r="HXX319" s="29"/>
      <c r="HXY319" s="29"/>
      <c r="HXZ319" s="29"/>
      <c r="HYA319" s="29"/>
      <c r="HYB319" s="29"/>
      <c r="HYC319" s="29"/>
      <c r="HYD319" s="29"/>
      <c r="HYE319" s="29"/>
      <c r="HYF319" s="29"/>
      <c r="HYG319" s="29"/>
      <c r="HYH319" s="29"/>
      <c r="HYI319" s="29"/>
      <c r="HYJ319" s="29"/>
      <c r="HYK319" s="29"/>
      <c r="HYL319" s="29"/>
      <c r="HYM319" s="29"/>
      <c r="HYN319" s="29"/>
      <c r="HYO319" s="29"/>
      <c r="HYP319" s="29"/>
      <c r="HYQ319" s="29"/>
      <c r="HYR319" s="29"/>
      <c r="HYS319" s="29"/>
      <c r="HYT319" s="29"/>
      <c r="HYU319" s="29"/>
      <c r="HYV319" s="29"/>
      <c r="HYW319" s="29"/>
      <c r="HYX319" s="29"/>
      <c r="HYY319" s="29"/>
      <c r="HYZ319" s="29"/>
      <c r="HZA319" s="29"/>
      <c r="HZB319" s="29"/>
      <c r="HZC319" s="29"/>
      <c r="HZD319" s="29"/>
      <c r="HZE319" s="29"/>
      <c r="HZF319" s="29"/>
      <c r="HZG319" s="29"/>
      <c r="HZH319" s="29"/>
      <c r="HZI319" s="29"/>
      <c r="HZJ319" s="29"/>
      <c r="HZK319" s="29"/>
      <c r="HZL319" s="29"/>
      <c r="HZM319" s="29"/>
      <c r="HZN319" s="29"/>
      <c r="HZO319" s="29"/>
      <c r="HZP319" s="29"/>
      <c r="HZQ319" s="29"/>
      <c r="HZR319" s="29"/>
      <c r="HZS319" s="29"/>
      <c r="HZT319" s="29"/>
      <c r="HZU319" s="29"/>
      <c r="HZV319" s="29"/>
      <c r="HZW319" s="29"/>
      <c r="HZX319" s="29"/>
      <c r="HZY319" s="29"/>
      <c r="HZZ319" s="29"/>
      <c r="IAA319" s="29"/>
      <c r="IAB319" s="29"/>
      <c r="IAC319" s="29"/>
      <c r="IAD319" s="29"/>
      <c r="IAE319" s="29"/>
      <c r="IAF319" s="29"/>
      <c r="IAG319" s="29"/>
      <c r="IAH319" s="29"/>
      <c r="IAI319" s="29"/>
      <c r="IAJ319" s="29"/>
      <c r="IAK319" s="29"/>
      <c r="IAL319" s="29"/>
      <c r="IAM319" s="29"/>
      <c r="IAN319" s="29"/>
      <c r="IAO319" s="29"/>
      <c r="IAP319" s="29"/>
      <c r="IAQ319" s="29"/>
      <c r="IAR319" s="29"/>
      <c r="IAS319" s="29"/>
      <c r="IAT319" s="29"/>
      <c r="IAU319" s="29"/>
      <c r="IAV319" s="29"/>
      <c r="IAW319" s="29"/>
      <c r="IAX319" s="29"/>
      <c r="IAY319" s="29"/>
      <c r="IAZ319" s="29"/>
      <c r="IBA319" s="29"/>
      <c r="IBB319" s="29"/>
      <c r="IBC319" s="29"/>
      <c r="IBD319" s="29"/>
      <c r="IBE319" s="29"/>
      <c r="IBF319" s="29"/>
      <c r="IBG319" s="29"/>
      <c r="IBH319" s="29"/>
      <c r="IBI319" s="29"/>
      <c r="IBJ319" s="29"/>
      <c r="IBK319" s="29"/>
      <c r="IBL319" s="29"/>
      <c r="IBM319" s="29"/>
      <c r="IBN319" s="29"/>
      <c r="IBO319" s="29"/>
      <c r="IBP319" s="29"/>
      <c r="IBQ319" s="29"/>
      <c r="IBR319" s="29"/>
      <c r="IBS319" s="29"/>
      <c r="IBT319" s="29"/>
      <c r="IBU319" s="29"/>
      <c r="IBV319" s="29"/>
      <c r="IBW319" s="29"/>
      <c r="IBX319" s="29"/>
      <c r="IBY319" s="29"/>
      <c r="IBZ319" s="29"/>
      <c r="ICA319" s="29"/>
      <c r="ICB319" s="29"/>
      <c r="ICC319" s="29"/>
      <c r="ICD319" s="29"/>
      <c r="ICE319" s="29"/>
      <c r="ICF319" s="29"/>
      <c r="ICG319" s="29"/>
      <c r="ICH319" s="29"/>
      <c r="ICI319" s="29"/>
      <c r="ICJ319" s="29"/>
      <c r="ICK319" s="29"/>
      <c r="ICL319" s="29"/>
      <c r="ICM319" s="29"/>
      <c r="ICN319" s="29"/>
      <c r="ICO319" s="29"/>
      <c r="ICP319" s="29"/>
      <c r="ICQ319" s="29"/>
      <c r="ICR319" s="29"/>
      <c r="ICS319" s="29"/>
      <c r="ICT319" s="29"/>
      <c r="ICU319" s="29"/>
      <c r="ICV319" s="29"/>
      <c r="ICW319" s="29"/>
      <c r="ICX319" s="29"/>
      <c r="ICY319" s="29"/>
      <c r="ICZ319" s="29"/>
      <c r="IDA319" s="29"/>
      <c r="IDB319" s="29"/>
      <c r="IDC319" s="29"/>
      <c r="IDD319" s="29"/>
      <c r="IDE319" s="29"/>
      <c r="IDF319" s="29"/>
      <c r="IDG319" s="29"/>
      <c r="IDH319" s="29"/>
      <c r="IDI319" s="29"/>
      <c r="IDJ319" s="29"/>
      <c r="IDK319" s="29"/>
      <c r="IDL319" s="29"/>
      <c r="IDM319" s="29"/>
      <c r="IDN319" s="29"/>
      <c r="IDO319" s="29"/>
      <c r="IDP319" s="29"/>
      <c r="IDQ319" s="29"/>
      <c r="IDR319" s="29"/>
      <c r="IDS319" s="29"/>
      <c r="IDT319" s="29"/>
      <c r="IDU319" s="29"/>
      <c r="IDV319" s="29"/>
      <c r="IDW319" s="29"/>
      <c r="IDX319" s="29"/>
      <c r="IDY319" s="29"/>
      <c r="IDZ319" s="29"/>
      <c r="IEA319" s="29"/>
      <c r="IEB319" s="29"/>
      <c r="IEC319" s="29"/>
      <c r="IED319" s="29"/>
      <c r="IEE319" s="29"/>
      <c r="IEF319" s="29"/>
      <c r="IEG319" s="29"/>
      <c r="IEH319" s="29"/>
      <c r="IEI319" s="29"/>
      <c r="IEJ319" s="29"/>
      <c r="IEK319" s="29"/>
      <c r="IEL319" s="29"/>
      <c r="IEM319" s="29"/>
      <c r="IEN319" s="29"/>
      <c r="IEO319" s="29"/>
      <c r="IEP319" s="29"/>
      <c r="IEQ319" s="29"/>
      <c r="IER319" s="29"/>
      <c r="IES319" s="29"/>
      <c r="IET319" s="29"/>
      <c r="IEU319" s="29"/>
      <c r="IEV319" s="29"/>
      <c r="IEW319" s="29"/>
      <c r="IEX319" s="29"/>
      <c r="IEY319" s="29"/>
      <c r="IEZ319" s="29"/>
      <c r="IFA319" s="29"/>
      <c r="IFB319" s="29"/>
      <c r="IFC319" s="29"/>
      <c r="IFD319" s="29"/>
      <c r="IFE319" s="29"/>
      <c r="IFF319" s="29"/>
      <c r="IFG319" s="29"/>
      <c r="IFH319" s="29"/>
      <c r="IFI319" s="29"/>
      <c r="IFJ319" s="29"/>
      <c r="IFK319" s="29"/>
      <c r="IFL319" s="29"/>
      <c r="IFM319" s="29"/>
      <c r="IFN319" s="29"/>
      <c r="IFO319" s="29"/>
      <c r="IFP319" s="29"/>
      <c r="IFQ319" s="29"/>
      <c r="IFR319" s="29"/>
      <c r="IFS319" s="29"/>
      <c r="IFT319" s="29"/>
      <c r="IFU319" s="29"/>
      <c r="IFV319" s="29"/>
      <c r="IFW319" s="29"/>
      <c r="IFX319" s="29"/>
      <c r="IFY319" s="29"/>
      <c r="IFZ319" s="29"/>
      <c r="IGA319" s="29"/>
      <c r="IGB319" s="29"/>
      <c r="IGC319" s="29"/>
      <c r="IGD319" s="29"/>
      <c r="IGE319" s="29"/>
      <c r="IGF319" s="29"/>
      <c r="IGG319" s="29"/>
      <c r="IGH319" s="29"/>
      <c r="IGI319" s="29"/>
      <c r="IGJ319" s="29"/>
      <c r="IGK319" s="29"/>
      <c r="IGL319" s="29"/>
      <c r="IGM319" s="29"/>
      <c r="IGN319" s="29"/>
      <c r="IGO319" s="29"/>
      <c r="IGP319" s="29"/>
      <c r="IGQ319" s="29"/>
      <c r="IGR319" s="29"/>
      <c r="IGS319" s="29"/>
      <c r="IGT319" s="29"/>
      <c r="IGU319" s="29"/>
      <c r="IGV319" s="29"/>
      <c r="IGW319" s="29"/>
      <c r="IGX319" s="29"/>
      <c r="IGY319" s="29"/>
      <c r="IGZ319" s="29"/>
      <c r="IHA319" s="29"/>
      <c r="IHB319" s="29"/>
      <c r="IHC319" s="29"/>
      <c r="IHD319" s="29"/>
      <c r="IHE319" s="29"/>
      <c r="IHF319" s="29"/>
      <c r="IHG319" s="29"/>
      <c r="IHH319" s="29"/>
      <c r="IHI319" s="29"/>
      <c r="IHJ319" s="29"/>
      <c r="IHK319" s="29"/>
      <c r="IHL319" s="29"/>
      <c r="IHM319" s="29"/>
      <c r="IHN319" s="29"/>
      <c r="IHO319" s="29"/>
      <c r="IHP319" s="29"/>
      <c r="IHQ319" s="29"/>
      <c r="IHR319" s="29"/>
      <c r="IHS319" s="29"/>
      <c r="IHT319" s="29"/>
      <c r="IHU319" s="29"/>
      <c r="IHV319" s="29"/>
      <c r="IHW319" s="29"/>
      <c r="IHX319" s="29"/>
      <c r="IHY319" s="29"/>
      <c r="IHZ319" s="29"/>
      <c r="IIA319" s="29"/>
      <c r="IIB319" s="29"/>
      <c r="IIC319" s="29"/>
      <c r="IID319" s="29"/>
      <c r="IIE319" s="29"/>
      <c r="IIF319" s="29"/>
      <c r="IIG319" s="29"/>
      <c r="IIH319" s="29"/>
      <c r="III319" s="29"/>
      <c r="IIJ319" s="29"/>
      <c r="IIK319" s="29"/>
      <c r="IIL319" s="29"/>
      <c r="IIM319" s="29"/>
      <c r="IIN319" s="29"/>
      <c r="IIO319" s="29"/>
      <c r="IIP319" s="29"/>
      <c r="IIQ319" s="29"/>
      <c r="IIR319" s="29"/>
      <c r="IIS319" s="29"/>
      <c r="IIT319" s="29"/>
      <c r="IIU319" s="29"/>
      <c r="IIV319" s="29"/>
      <c r="IIW319" s="29"/>
      <c r="IIX319" s="29"/>
      <c r="IIY319" s="29"/>
      <c r="IIZ319" s="29"/>
      <c r="IJA319" s="29"/>
      <c r="IJB319" s="29"/>
      <c r="IJC319" s="29"/>
      <c r="IJD319" s="29"/>
      <c r="IJE319" s="29"/>
      <c r="IJF319" s="29"/>
      <c r="IJG319" s="29"/>
      <c r="IJH319" s="29"/>
      <c r="IJI319" s="29"/>
      <c r="IJJ319" s="29"/>
      <c r="IJK319" s="29"/>
      <c r="IJL319" s="29"/>
      <c r="IJM319" s="29"/>
      <c r="IJN319" s="29"/>
      <c r="IJO319" s="29"/>
      <c r="IJP319" s="29"/>
      <c r="IJQ319" s="29"/>
      <c r="IJR319" s="29"/>
      <c r="IJS319" s="29"/>
      <c r="IJT319" s="29"/>
      <c r="IJU319" s="29"/>
      <c r="IJV319" s="29"/>
      <c r="IJW319" s="29"/>
      <c r="IJX319" s="29"/>
      <c r="IJY319" s="29"/>
      <c r="IJZ319" s="29"/>
      <c r="IKA319" s="29"/>
      <c r="IKB319" s="29"/>
      <c r="IKC319" s="29"/>
      <c r="IKD319" s="29"/>
      <c r="IKE319" s="29"/>
      <c r="IKF319" s="29"/>
      <c r="IKG319" s="29"/>
      <c r="IKH319" s="29"/>
      <c r="IKI319" s="29"/>
      <c r="IKJ319" s="29"/>
      <c r="IKK319" s="29"/>
      <c r="IKL319" s="29"/>
      <c r="IKM319" s="29"/>
      <c r="IKN319" s="29"/>
      <c r="IKO319" s="29"/>
      <c r="IKP319" s="29"/>
      <c r="IKQ319" s="29"/>
      <c r="IKR319" s="29"/>
      <c r="IKS319" s="29"/>
      <c r="IKT319" s="29"/>
      <c r="IKU319" s="29"/>
      <c r="IKV319" s="29"/>
      <c r="IKW319" s="29"/>
      <c r="IKX319" s="29"/>
      <c r="IKY319" s="29"/>
      <c r="IKZ319" s="29"/>
      <c r="ILA319" s="29"/>
      <c r="ILB319" s="29"/>
      <c r="ILC319" s="29"/>
      <c r="ILD319" s="29"/>
      <c r="ILE319" s="29"/>
      <c r="ILF319" s="29"/>
      <c r="ILG319" s="29"/>
      <c r="ILH319" s="29"/>
      <c r="ILI319" s="29"/>
      <c r="ILJ319" s="29"/>
      <c r="ILK319" s="29"/>
      <c r="ILL319" s="29"/>
      <c r="ILM319" s="29"/>
      <c r="ILN319" s="29"/>
      <c r="ILO319" s="29"/>
      <c r="ILP319" s="29"/>
      <c r="ILQ319" s="29"/>
      <c r="ILR319" s="29"/>
      <c r="ILS319" s="29"/>
      <c r="ILT319" s="29"/>
      <c r="ILU319" s="29"/>
      <c r="ILV319" s="29"/>
      <c r="ILW319" s="29"/>
      <c r="ILX319" s="29"/>
      <c r="ILY319" s="29"/>
      <c r="ILZ319" s="29"/>
      <c r="IMA319" s="29"/>
      <c r="IMB319" s="29"/>
      <c r="IMC319" s="29"/>
      <c r="IMD319" s="29"/>
      <c r="IME319" s="29"/>
      <c r="IMF319" s="29"/>
      <c r="IMG319" s="29"/>
      <c r="IMH319" s="29"/>
      <c r="IMI319" s="29"/>
      <c r="IMJ319" s="29"/>
      <c r="IMK319" s="29"/>
      <c r="IML319" s="29"/>
      <c r="IMM319" s="29"/>
      <c r="IMN319" s="29"/>
      <c r="IMO319" s="29"/>
      <c r="IMP319" s="29"/>
      <c r="IMQ319" s="29"/>
      <c r="IMR319" s="29"/>
      <c r="IMS319" s="29"/>
      <c r="IMT319" s="29"/>
      <c r="IMU319" s="29"/>
      <c r="IMV319" s="29"/>
      <c r="IMW319" s="29"/>
      <c r="IMX319" s="29"/>
      <c r="IMY319" s="29"/>
      <c r="IMZ319" s="29"/>
      <c r="INA319" s="29"/>
      <c r="INB319" s="29"/>
      <c r="INC319" s="29"/>
      <c r="IND319" s="29"/>
      <c r="INE319" s="29"/>
      <c r="INF319" s="29"/>
      <c r="ING319" s="29"/>
      <c r="INH319" s="29"/>
      <c r="INI319" s="29"/>
      <c r="INJ319" s="29"/>
      <c r="INK319" s="29"/>
      <c r="INL319" s="29"/>
      <c r="INM319" s="29"/>
      <c r="INN319" s="29"/>
      <c r="INO319" s="29"/>
      <c r="INP319" s="29"/>
      <c r="INQ319" s="29"/>
      <c r="INR319" s="29"/>
      <c r="INS319" s="29"/>
      <c r="INT319" s="29"/>
      <c r="INU319" s="29"/>
      <c r="INV319" s="29"/>
      <c r="INW319" s="29"/>
      <c r="INX319" s="29"/>
      <c r="INY319" s="29"/>
      <c r="INZ319" s="29"/>
      <c r="IOA319" s="29"/>
      <c r="IOB319" s="29"/>
      <c r="IOC319" s="29"/>
      <c r="IOD319" s="29"/>
      <c r="IOE319" s="29"/>
      <c r="IOF319" s="29"/>
      <c r="IOG319" s="29"/>
      <c r="IOH319" s="29"/>
      <c r="IOI319" s="29"/>
      <c r="IOJ319" s="29"/>
      <c r="IOK319" s="29"/>
      <c r="IOL319" s="29"/>
      <c r="IOM319" s="29"/>
      <c r="ION319" s="29"/>
      <c r="IOO319" s="29"/>
      <c r="IOP319" s="29"/>
      <c r="IOQ319" s="29"/>
      <c r="IOR319" s="29"/>
      <c r="IOS319" s="29"/>
      <c r="IOT319" s="29"/>
      <c r="IOU319" s="29"/>
      <c r="IOV319" s="29"/>
      <c r="IOW319" s="29"/>
      <c r="IOX319" s="29"/>
      <c r="IOY319" s="29"/>
      <c r="IOZ319" s="29"/>
      <c r="IPA319" s="29"/>
      <c r="IPB319" s="29"/>
      <c r="IPC319" s="29"/>
      <c r="IPD319" s="29"/>
      <c r="IPE319" s="29"/>
      <c r="IPF319" s="29"/>
      <c r="IPG319" s="29"/>
      <c r="IPH319" s="29"/>
      <c r="IPI319" s="29"/>
      <c r="IPJ319" s="29"/>
      <c r="IPK319" s="29"/>
      <c r="IPL319" s="29"/>
      <c r="IPM319" s="29"/>
      <c r="IPN319" s="29"/>
      <c r="IPO319" s="29"/>
      <c r="IPP319" s="29"/>
      <c r="IPQ319" s="29"/>
      <c r="IPR319" s="29"/>
      <c r="IPS319" s="29"/>
      <c r="IPT319" s="29"/>
      <c r="IPU319" s="29"/>
      <c r="IPV319" s="29"/>
      <c r="IPW319" s="29"/>
      <c r="IPX319" s="29"/>
      <c r="IPY319" s="29"/>
      <c r="IPZ319" s="29"/>
      <c r="IQA319" s="29"/>
      <c r="IQB319" s="29"/>
      <c r="IQC319" s="29"/>
      <c r="IQD319" s="29"/>
      <c r="IQE319" s="29"/>
      <c r="IQF319" s="29"/>
      <c r="IQG319" s="29"/>
      <c r="IQH319" s="29"/>
      <c r="IQI319" s="29"/>
      <c r="IQJ319" s="29"/>
      <c r="IQK319" s="29"/>
      <c r="IQL319" s="29"/>
      <c r="IQM319" s="29"/>
      <c r="IQN319" s="29"/>
      <c r="IQO319" s="29"/>
      <c r="IQP319" s="29"/>
      <c r="IQQ319" s="29"/>
      <c r="IQR319" s="29"/>
      <c r="IQS319" s="29"/>
      <c r="IQT319" s="29"/>
      <c r="IQU319" s="29"/>
      <c r="IQV319" s="29"/>
      <c r="IQW319" s="29"/>
      <c r="IQX319" s="29"/>
      <c r="IQY319" s="29"/>
      <c r="IQZ319" s="29"/>
      <c r="IRA319" s="29"/>
      <c r="IRB319" s="29"/>
      <c r="IRC319" s="29"/>
      <c r="IRD319" s="29"/>
      <c r="IRE319" s="29"/>
      <c r="IRF319" s="29"/>
      <c r="IRG319" s="29"/>
      <c r="IRH319" s="29"/>
      <c r="IRI319" s="29"/>
      <c r="IRJ319" s="29"/>
      <c r="IRK319" s="29"/>
      <c r="IRL319" s="29"/>
      <c r="IRM319" s="29"/>
      <c r="IRN319" s="29"/>
      <c r="IRO319" s="29"/>
      <c r="IRP319" s="29"/>
      <c r="IRQ319" s="29"/>
      <c r="IRR319" s="29"/>
      <c r="IRS319" s="29"/>
      <c r="IRT319" s="29"/>
      <c r="IRU319" s="29"/>
      <c r="IRV319" s="29"/>
      <c r="IRW319" s="29"/>
      <c r="IRX319" s="29"/>
      <c r="IRY319" s="29"/>
      <c r="IRZ319" s="29"/>
      <c r="ISA319" s="29"/>
      <c r="ISB319" s="29"/>
      <c r="ISC319" s="29"/>
      <c r="ISD319" s="29"/>
      <c r="ISE319" s="29"/>
      <c r="ISF319" s="29"/>
      <c r="ISG319" s="29"/>
      <c r="ISH319" s="29"/>
      <c r="ISI319" s="29"/>
      <c r="ISJ319" s="29"/>
      <c r="ISK319" s="29"/>
      <c r="ISL319" s="29"/>
      <c r="ISM319" s="29"/>
      <c r="ISN319" s="29"/>
      <c r="ISO319" s="29"/>
      <c r="ISP319" s="29"/>
      <c r="ISQ319" s="29"/>
      <c r="ISR319" s="29"/>
      <c r="ISS319" s="29"/>
      <c r="IST319" s="29"/>
      <c r="ISU319" s="29"/>
      <c r="ISV319" s="29"/>
      <c r="ISW319" s="29"/>
      <c r="ISX319" s="29"/>
      <c r="ISY319" s="29"/>
      <c r="ISZ319" s="29"/>
      <c r="ITA319" s="29"/>
      <c r="ITB319" s="29"/>
      <c r="ITC319" s="29"/>
      <c r="ITD319" s="29"/>
      <c r="ITE319" s="29"/>
      <c r="ITF319" s="29"/>
      <c r="ITG319" s="29"/>
      <c r="ITH319" s="29"/>
      <c r="ITI319" s="29"/>
      <c r="ITJ319" s="29"/>
      <c r="ITK319" s="29"/>
      <c r="ITL319" s="29"/>
      <c r="ITM319" s="29"/>
      <c r="ITN319" s="29"/>
      <c r="ITO319" s="29"/>
      <c r="ITP319" s="29"/>
      <c r="ITQ319" s="29"/>
      <c r="ITR319" s="29"/>
      <c r="ITS319" s="29"/>
      <c r="ITT319" s="29"/>
      <c r="ITU319" s="29"/>
      <c r="ITV319" s="29"/>
      <c r="ITW319" s="29"/>
      <c r="ITX319" s="29"/>
      <c r="ITY319" s="29"/>
      <c r="ITZ319" s="29"/>
      <c r="IUA319" s="29"/>
      <c r="IUB319" s="29"/>
      <c r="IUC319" s="29"/>
      <c r="IUD319" s="29"/>
      <c r="IUE319" s="29"/>
      <c r="IUF319" s="29"/>
      <c r="IUG319" s="29"/>
      <c r="IUH319" s="29"/>
      <c r="IUI319" s="29"/>
      <c r="IUJ319" s="29"/>
      <c r="IUK319" s="29"/>
      <c r="IUL319" s="29"/>
      <c r="IUM319" s="29"/>
      <c r="IUN319" s="29"/>
      <c r="IUO319" s="29"/>
      <c r="IUP319" s="29"/>
      <c r="IUQ319" s="29"/>
      <c r="IUR319" s="29"/>
      <c r="IUS319" s="29"/>
      <c r="IUT319" s="29"/>
      <c r="IUU319" s="29"/>
      <c r="IUV319" s="29"/>
      <c r="IUW319" s="29"/>
      <c r="IUX319" s="29"/>
      <c r="IUY319" s="29"/>
      <c r="IUZ319" s="29"/>
      <c r="IVA319" s="29"/>
      <c r="IVB319" s="29"/>
      <c r="IVC319" s="29"/>
      <c r="IVD319" s="29"/>
      <c r="IVE319" s="29"/>
      <c r="IVF319" s="29"/>
      <c r="IVG319" s="29"/>
      <c r="IVH319" s="29"/>
      <c r="IVI319" s="29"/>
      <c r="IVJ319" s="29"/>
      <c r="IVK319" s="29"/>
      <c r="IVL319" s="29"/>
      <c r="IVM319" s="29"/>
      <c r="IVN319" s="29"/>
      <c r="IVO319" s="29"/>
      <c r="IVP319" s="29"/>
      <c r="IVQ319" s="29"/>
      <c r="IVR319" s="29"/>
      <c r="IVS319" s="29"/>
      <c r="IVT319" s="29"/>
      <c r="IVU319" s="29"/>
      <c r="IVV319" s="29"/>
      <c r="IVW319" s="29"/>
      <c r="IVX319" s="29"/>
      <c r="IVY319" s="29"/>
      <c r="IVZ319" s="29"/>
      <c r="IWA319" s="29"/>
      <c r="IWB319" s="29"/>
      <c r="IWC319" s="29"/>
      <c r="IWD319" s="29"/>
      <c r="IWE319" s="29"/>
      <c r="IWF319" s="29"/>
      <c r="IWG319" s="29"/>
      <c r="IWH319" s="29"/>
      <c r="IWI319" s="29"/>
      <c r="IWJ319" s="29"/>
      <c r="IWK319" s="29"/>
      <c r="IWL319" s="29"/>
      <c r="IWM319" s="29"/>
      <c r="IWN319" s="29"/>
      <c r="IWO319" s="29"/>
      <c r="IWP319" s="29"/>
      <c r="IWQ319" s="29"/>
      <c r="IWR319" s="29"/>
      <c r="IWS319" s="29"/>
      <c r="IWT319" s="29"/>
      <c r="IWU319" s="29"/>
      <c r="IWV319" s="29"/>
      <c r="IWW319" s="29"/>
      <c r="IWX319" s="29"/>
      <c r="IWY319" s="29"/>
      <c r="IWZ319" s="29"/>
      <c r="IXA319" s="29"/>
      <c r="IXB319" s="29"/>
      <c r="IXC319" s="29"/>
      <c r="IXD319" s="29"/>
      <c r="IXE319" s="29"/>
      <c r="IXF319" s="29"/>
      <c r="IXG319" s="29"/>
      <c r="IXH319" s="29"/>
      <c r="IXI319" s="29"/>
      <c r="IXJ319" s="29"/>
      <c r="IXK319" s="29"/>
      <c r="IXL319" s="29"/>
      <c r="IXM319" s="29"/>
      <c r="IXN319" s="29"/>
      <c r="IXO319" s="29"/>
      <c r="IXP319" s="29"/>
      <c r="IXQ319" s="29"/>
      <c r="IXR319" s="29"/>
      <c r="IXS319" s="29"/>
      <c r="IXT319" s="29"/>
      <c r="IXU319" s="29"/>
      <c r="IXV319" s="29"/>
      <c r="IXW319" s="29"/>
      <c r="IXX319" s="29"/>
      <c r="IXY319" s="29"/>
      <c r="IXZ319" s="29"/>
      <c r="IYA319" s="29"/>
      <c r="IYB319" s="29"/>
      <c r="IYC319" s="29"/>
      <c r="IYD319" s="29"/>
      <c r="IYE319" s="29"/>
      <c r="IYF319" s="29"/>
      <c r="IYG319" s="29"/>
      <c r="IYH319" s="29"/>
      <c r="IYI319" s="29"/>
      <c r="IYJ319" s="29"/>
      <c r="IYK319" s="29"/>
      <c r="IYL319" s="29"/>
      <c r="IYM319" s="29"/>
      <c r="IYN319" s="29"/>
      <c r="IYO319" s="29"/>
      <c r="IYP319" s="29"/>
      <c r="IYQ319" s="29"/>
      <c r="IYR319" s="29"/>
      <c r="IYS319" s="29"/>
      <c r="IYT319" s="29"/>
      <c r="IYU319" s="29"/>
      <c r="IYV319" s="29"/>
      <c r="IYW319" s="29"/>
      <c r="IYX319" s="29"/>
      <c r="IYY319" s="29"/>
      <c r="IYZ319" s="29"/>
      <c r="IZA319" s="29"/>
      <c r="IZB319" s="29"/>
      <c r="IZC319" s="29"/>
      <c r="IZD319" s="29"/>
      <c r="IZE319" s="29"/>
      <c r="IZF319" s="29"/>
      <c r="IZG319" s="29"/>
      <c r="IZH319" s="29"/>
      <c r="IZI319" s="29"/>
      <c r="IZJ319" s="29"/>
      <c r="IZK319" s="29"/>
      <c r="IZL319" s="29"/>
      <c r="IZM319" s="29"/>
      <c r="IZN319" s="29"/>
      <c r="IZO319" s="29"/>
      <c r="IZP319" s="29"/>
      <c r="IZQ319" s="29"/>
      <c r="IZR319" s="29"/>
      <c r="IZS319" s="29"/>
      <c r="IZT319" s="29"/>
      <c r="IZU319" s="29"/>
      <c r="IZV319" s="29"/>
      <c r="IZW319" s="29"/>
      <c r="IZX319" s="29"/>
      <c r="IZY319" s="29"/>
      <c r="IZZ319" s="29"/>
      <c r="JAA319" s="29"/>
      <c r="JAB319" s="29"/>
      <c r="JAC319" s="29"/>
      <c r="JAD319" s="29"/>
      <c r="JAE319" s="29"/>
      <c r="JAF319" s="29"/>
      <c r="JAG319" s="29"/>
      <c r="JAH319" s="29"/>
      <c r="JAI319" s="29"/>
      <c r="JAJ319" s="29"/>
      <c r="JAK319" s="29"/>
      <c r="JAL319" s="29"/>
      <c r="JAM319" s="29"/>
      <c r="JAN319" s="29"/>
      <c r="JAO319" s="29"/>
      <c r="JAP319" s="29"/>
      <c r="JAQ319" s="29"/>
      <c r="JAR319" s="29"/>
      <c r="JAS319" s="29"/>
      <c r="JAT319" s="29"/>
      <c r="JAU319" s="29"/>
      <c r="JAV319" s="29"/>
      <c r="JAW319" s="29"/>
      <c r="JAX319" s="29"/>
      <c r="JAY319" s="29"/>
      <c r="JAZ319" s="29"/>
      <c r="JBA319" s="29"/>
      <c r="JBB319" s="29"/>
      <c r="JBC319" s="29"/>
      <c r="JBD319" s="29"/>
      <c r="JBE319" s="29"/>
      <c r="JBF319" s="29"/>
      <c r="JBG319" s="29"/>
      <c r="JBH319" s="29"/>
      <c r="JBI319" s="29"/>
      <c r="JBJ319" s="29"/>
      <c r="JBK319" s="29"/>
      <c r="JBL319" s="29"/>
      <c r="JBM319" s="29"/>
      <c r="JBN319" s="29"/>
      <c r="JBO319" s="29"/>
      <c r="JBP319" s="29"/>
      <c r="JBQ319" s="29"/>
      <c r="JBR319" s="29"/>
      <c r="JBS319" s="29"/>
      <c r="JBT319" s="29"/>
      <c r="JBU319" s="29"/>
      <c r="JBV319" s="29"/>
      <c r="JBW319" s="29"/>
      <c r="JBX319" s="29"/>
      <c r="JBY319" s="29"/>
      <c r="JBZ319" s="29"/>
      <c r="JCA319" s="29"/>
      <c r="JCB319" s="29"/>
      <c r="JCC319" s="29"/>
      <c r="JCD319" s="29"/>
      <c r="JCE319" s="29"/>
      <c r="JCF319" s="29"/>
      <c r="JCG319" s="29"/>
      <c r="JCH319" s="29"/>
      <c r="JCI319" s="29"/>
      <c r="JCJ319" s="29"/>
      <c r="JCK319" s="29"/>
      <c r="JCL319" s="29"/>
      <c r="JCM319" s="29"/>
      <c r="JCN319" s="29"/>
      <c r="JCO319" s="29"/>
      <c r="JCP319" s="29"/>
      <c r="JCQ319" s="29"/>
      <c r="JCR319" s="29"/>
      <c r="JCS319" s="29"/>
      <c r="JCT319" s="29"/>
      <c r="JCU319" s="29"/>
      <c r="JCV319" s="29"/>
      <c r="JCW319" s="29"/>
      <c r="JCX319" s="29"/>
      <c r="JCY319" s="29"/>
      <c r="JCZ319" s="29"/>
      <c r="JDA319" s="29"/>
      <c r="JDB319" s="29"/>
      <c r="JDC319" s="29"/>
      <c r="JDD319" s="29"/>
      <c r="JDE319" s="29"/>
      <c r="JDF319" s="29"/>
      <c r="JDG319" s="29"/>
      <c r="JDH319" s="29"/>
      <c r="JDI319" s="29"/>
      <c r="JDJ319" s="29"/>
      <c r="JDK319" s="29"/>
      <c r="JDL319" s="29"/>
      <c r="JDM319" s="29"/>
      <c r="JDN319" s="29"/>
      <c r="JDO319" s="29"/>
      <c r="JDP319" s="29"/>
      <c r="JDQ319" s="29"/>
      <c r="JDR319" s="29"/>
      <c r="JDS319" s="29"/>
      <c r="JDT319" s="29"/>
      <c r="JDU319" s="29"/>
      <c r="JDV319" s="29"/>
      <c r="JDW319" s="29"/>
      <c r="JDX319" s="29"/>
      <c r="JDY319" s="29"/>
      <c r="JDZ319" s="29"/>
      <c r="JEA319" s="29"/>
      <c r="JEB319" s="29"/>
      <c r="JEC319" s="29"/>
      <c r="JED319" s="29"/>
      <c r="JEE319" s="29"/>
      <c r="JEF319" s="29"/>
      <c r="JEG319" s="29"/>
      <c r="JEH319" s="29"/>
      <c r="JEI319" s="29"/>
      <c r="JEJ319" s="29"/>
      <c r="JEK319" s="29"/>
      <c r="JEL319" s="29"/>
      <c r="JEM319" s="29"/>
      <c r="JEN319" s="29"/>
      <c r="JEO319" s="29"/>
      <c r="JEP319" s="29"/>
      <c r="JEQ319" s="29"/>
      <c r="JER319" s="29"/>
      <c r="JES319" s="29"/>
      <c r="JET319" s="29"/>
      <c r="JEU319" s="29"/>
      <c r="JEV319" s="29"/>
      <c r="JEW319" s="29"/>
      <c r="JEX319" s="29"/>
      <c r="JEY319" s="29"/>
      <c r="JEZ319" s="29"/>
      <c r="JFA319" s="29"/>
      <c r="JFB319" s="29"/>
      <c r="JFC319" s="29"/>
      <c r="JFD319" s="29"/>
      <c r="JFE319" s="29"/>
      <c r="JFF319" s="29"/>
      <c r="JFG319" s="29"/>
      <c r="JFH319" s="29"/>
      <c r="JFI319" s="29"/>
      <c r="JFJ319" s="29"/>
      <c r="JFK319" s="29"/>
      <c r="JFL319" s="29"/>
      <c r="JFM319" s="29"/>
      <c r="JFN319" s="29"/>
      <c r="JFO319" s="29"/>
      <c r="JFP319" s="29"/>
      <c r="JFQ319" s="29"/>
      <c r="JFR319" s="29"/>
      <c r="JFS319" s="29"/>
      <c r="JFT319" s="29"/>
      <c r="JFU319" s="29"/>
      <c r="JFV319" s="29"/>
      <c r="JFW319" s="29"/>
      <c r="JFX319" s="29"/>
      <c r="JFY319" s="29"/>
      <c r="JFZ319" s="29"/>
      <c r="JGA319" s="29"/>
      <c r="JGB319" s="29"/>
      <c r="JGC319" s="29"/>
      <c r="JGD319" s="29"/>
      <c r="JGE319" s="29"/>
      <c r="JGF319" s="29"/>
      <c r="JGG319" s="29"/>
      <c r="JGH319" s="29"/>
      <c r="JGI319" s="29"/>
      <c r="JGJ319" s="29"/>
      <c r="JGK319" s="29"/>
      <c r="JGL319" s="29"/>
      <c r="JGM319" s="29"/>
      <c r="JGN319" s="29"/>
      <c r="JGO319" s="29"/>
      <c r="JGP319" s="29"/>
      <c r="JGQ319" s="29"/>
      <c r="JGR319" s="29"/>
      <c r="JGS319" s="29"/>
      <c r="JGT319" s="29"/>
      <c r="JGU319" s="29"/>
      <c r="JGV319" s="29"/>
      <c r="JGW319" s="29"/>
      <c r="JGX319" s="29"/>
      <c r="JGY319" s="29"/>
      <c r="JGZ319" s="29"/>
      <c r="JHA319" s="29"/>
      <c r="JHB319" s="29"/>
      <c r="JHC319" s="29"/>
      <c r="JHD319" s="29"/>
      <c r="JHE319" s="29"/>
      <c r="JHF319" s="29"/>
      <c r="JHG319" s="29"/>
      <c r="JHH319" s="29"/>
      <c r="JHI319" s="29"/>
      <c r="JHJ319" s="29"/>
      <c r="JHK319" s="29"/>
      <c r="JHL319" s="29"/>
      <c r="JHM319" s="29"/>
      <c r="JHN319" s="29"/>
      <c r="JHO319" s="29"/>
      <c r="JHP319" s="29"/>
      <c r="JHQ319" s="29"/>
      <c r="JHR319" s="29"/>
      <c r="JHS319" s="29"/>
      <c r="JHT319" s="29"/>
      <c r="JHU319" s="29"/>
      <c r="JHV319" s="29"/>
      <c r="JHW319" s="29"/>
      <c r="JHX319" s="29"/>
      <c r="JHY319" s="29"/>
      <c r="JHZ319" s="29"/>
      <c r="JIA319" s="29"/>
      <c r="JIB319" s="29"/>
      <c r="JIC319" s="29"/>
      <c r="JID319" s="29"/>
      <c r="JIE319" s="29"/>
      <c r="JIF319" s="29"/>
      <c r="JIG319" s="29"/>
      <c r="JIH319" s="29"/>
      <c r="JII319" s="29"/>
      <c r="JIJ319" s="29"/>
      <c r="JIK319" s="29"/>
      <c r="JIL319" s="29"/>
      <c r="JIM319" s="29"/>
      <c r="JIN319" s="29"/>
      <c r="JIO319" s="29"/>
      <c r="JIP319" s="29"/>
      <c r="JIQ319" s="29"/>
      <c r="JIR319" s="29"/>
      <c r="JIS319" s="29"/>
      <c r="JIT319" s="29"/>
      <c r="JIU319" s="29"/>
      <c r="JIV319" s="29"/>
      <c r="JIW319" s="29"/>
      <c r="JIX319" s="29"/>
      <c r="JIY319" s="29"/>
      <c r="JIZ319" s="29"/>
      <c r="JJA319" s="29"/>
      <c r="JJB319" s="29"/>
      <c r="JJC319" s="29"/>
      <c r="JJD319" s="29"/>
      <c r="JJE319" s="29"/>
      <c r="JJF319" s="29"/>
      <c r="JJG319" s="29"/>
      <c r="JJH319" s="29"/>
      <c r="JJI319" s="29"/>
      <c r="JJJ319" s="29"/>
      <c r="JJK319" s="29"/>
      <c r="JJL319" s="29"/>
      <c r="JJM319" s="29"/>
      <c r="JJN319" s="29"/>
      <c r="JJO319" s="29"/>
      <c r="JJP319" s="29"/>
      <c r="JJQ319" s="29"/>
      <c r="JJR319" s="29"/>
      <c r="JJS319" s="29"/>
      <c r="JJT319" s="29"/>
      <c r="JJU319" s="29"/>
      <c r="JJV319" s="29"/>
      <c r="JJW319" s="29"/>
      <c r="JJX319" s="29"/>
      <c r="JJY319" s="29"/>
      <c r="JJZ319" s="29"/>
      <c r="JKA319" s="29"/>
      <c r="JKB319" s="29"/>
      <c r="JKC319" s="29"/>
      <c r="JKD319" s="29"/>
      <c r="JKE319" s="29"/>
      <c r="JKF319" s="29"/>
      <c r="JKG319" s="29"/>
      <c r="JKH319" s="29"/>
      <c r="JKI319" s="29"/>
      <c r="JKJ319" s="29"/>
      <c r="JKK319" s="29"/>
      <c r="JKL319" s="29"/>
      <c r="JKM319" s="29"/>
      <c r="JKN319" s="29"/>
      <c r="JKO319" s="29"/>
      <c r="JKP319" s="29"/>
      <c r="JKQ319" s="29"/>
      <c r="JKR319" s="29"/>
      <c r="JKS319" s="29"/>
      <c r="JKT319" s="29"/>
      <c r="JKU319" s="29"/>
      <c r="JKV319" s="29"/>
      <c r="JKW319" s="29"/>
      <c r="JKX319" s="29"/>
      <c r="JKY319" s="29"/>
      <c r="JKZ319" s="29"/>
      <c r="JLA319" s="29"/>
      <c r="JLB319" s="29"/>
      <c r="JLC319" s="29"/>
      <c r="JLD319" s="29"/>
      <c r="JLE319" s="29"/>
      <c r="JLF319" s="29"/>
      <c r="JLG319" s="29"/>
      <c r="JLH319" s="29"/>
      <c r="JLI319" s="29"/>
      <c r="JLJ319" s="29"/>
      <c r="JLK319" s="29"/>
      <c r="JLL319" s="29"/>
      <c r="JLM319" s="29"/>
      <c r="JLN319" s="29"/>
      <c r="JLO319" s="29"/>
      <c r="JLP319" s="29"/>
      <c r="JLQ319" s="29"/>
      <c r="JLR319" s="29"/>
      <c r="JLS319" s="29"/>
      <c r="JLT319" s="29"/>
      <c r="JLU319" s="29"/>
      <c r="JLV319" s="29"/>
      <c r="JLW319" s="29"/>
      <c r="JLX319" s="29"/>
      <c r="JLY319" s="29"/>
      <c r="JLZ319" s="29"/>
      <c r="JMA319" s="29"/>
      <c r="JMB319" s="29"/>
      <c r="JMC319" s="29"/>
      <c r="JMD319" s="29"/>
      <c r="JME319" s="29"/>
      <c r="JMF319" s="29"/>
      <c r="JMG319" s="29"/>
      <c r="JMH319" s="29"/>
      <c r="JMI319" s="29"/>
      <c r="JMJ319" s="29"/>
      <c r="JMK319" s="29"/>
      <c r="JML319" s="29"/>
      <c r="JMM319" s="29"/>
      <c r="JMN319" s="29"/>
      <c r="JMO319" s="29"/>
      <c r="JMP319" s="29"/>
      <c r="JMQ319" s="29"/>
      <c r="JMR319" s="29"/>
      <c r="JMS319" s="29"/>
      <c r="JMT319" s="29"/>
      <c r="JMU319" s="29"/>
      <c r="JMV319" s="29"/>
      <c r="JMW319" s="29"/>
      <c r="JMX319" s="29"/>
      <c r="JMY319" s="29"/>
      <c r="JMZ319" s="29"/>
      <c r="JNA319" s="29"/>
      <c r="JNB319" s="29"/>
      <c r="JNC319" s="29"/>
      <c r="JND319" s="29"/>
      <c r="JNE319" s="29"/>
      <c r="JNF319" s="29"/>
      <c r="JNG319" s="29"/>
      <c r="JNH319" s="29"/>
      <c r="JNI319" s="29"/>
      <c r="JNJ319" s="29"/>
      <c r="JNK319" s="29"/>
      <c r="JNL319" s="29"/>
      <c r="JNM319" s="29"/>
      <c r="JNN319" s="29"/>
      <c r="JNO319" s="29"/>
      <c r="JNP319" s="29"/>
      <c r="JNQ319" s="29"/>
      <c r="JNR319" s="29"/>
      <c r="JNS319" s="29"/>
      <c r="JNT319" s="29"/>
      <c r="JNU319" s="29"/>
      <c r="JNV319" s="29"/>
      <c r="JNW319" s="29"/>
      <c r="JNX319" s="29"/>
      <c r="JNY319" s="29"/>
      <c r="JNZ319" s="29"/>
      <c r="JOA319" s="29"/>
      <c r="JOB319" s="29"/>
      <c r="JOC319" s="29"/>
      <c r="JOD319" s="29"/>
      <c r="JOE319" s="29"/>
      <c r="JOF319" s="29"/>
      <c r="JOG319" s="29"/>
      <c r="JOH319" s="29"/>
      <c r="JOI319" s="29"/>
      <c r="JOJ319" s="29"/>
      <c r="JOK319" s="29"/>
      <c r="JOL319" s="29"/>
      <c r="JOM319" s="29"/>
      <c r="JON319" s="29"/>
      <c r="JOO319" s="29"/>
      <c r="JOP319" s="29"/>
      <c r="JOQ319" s="29"/>
      <c r="JOR319" s="29"/>
      <c r="JOS319" s="29"/>
      <c r="JOT319" s="29"/>
      <c r="JOU319" s="29"/>
      <c r="JOV319" s="29"/>
      <c r="JOW319" s="29"/>
      <c r="JOX319" s="29"/>
      <c r="JOY319" s="29"/>
      <c r="JOZ319" s="29"/>
      <c r="JPA319" s="29"/>
      <c r="JPB319" s="29"/>
      <c r="JPC319" s="29"/>
      <c r="JPD319" s="29"/>
      <c r="JPE319" s="29"/>
      <c r="JPF319" s="29"/>
      <c r="JPG319" s="29"/>
      <c r="JPH319" s="29"/>
      <c r="JPI319" s="29"/>
      <c r="JPJ319" s="29"/>
      <c r="JPK319" s="29"/>
      <c r="JPL319" s="29"/>
      <c r="JPM319" s="29"/>
      <c r="JPN319" s="29"/>
      <c r="JPO319" s="29"/>
      <c r="JPP319" s="29"/>
      <c r="JPQ319" s="29"/>
      <c r="JPR319" s="29"/>
      <c r="JPS319" s="29"/>
      <c r="JPT319" s="29"/>
      <c r="JPU319" s="29"/>
      <c r="JPV319" s="29"/>
      <c r="JPW319" s="29"/>
      <c r="JPX319" s="29"/>
      <c r="JPY319" s="29"/>
      <c r="JPZ319" s="29"/>
      <c r="JQA319" s="29"/>
      <c r="JQB319" s="29"/>
      <c r="JQC319" s="29"/>
      <c r="JQD319" s="29"/>
      <c r="JQE319" s="29"/>
      <c r="JQF319" s="29"/>
      <c r="JQG319" s="29"/>
      <c r="JQH319" s="29"/>
      <c r="JQI319" s="29"/>
      <c r="JQJ319" s="29"/>
      <c r="JQK319" s="29"/>
      <c r="JQL319" s="29"/>
      <c r="JQM319" s="29"/>
      <c r="JQN319" s="29"/>
      <c r="JQO319" s="29"/>
      <c r="JQP319" s="29"/>
      <c r="JQQ319" s="29"/>
      <c r="JQR319" s="29"/>
      <c r="JQS319" s="29"/>
      <c r="JQT319" s="29"/>
      <c r="JQU319" s="29"/>
      <c r="JQV319" s="29"/>
      <c r="JQW319" s="29"/>
      <c r="JQX319" s="29"/>
      <c r="JQY319" s="29"/>
      <c r="JQZ319" s="29"/>
      <c r="JRA319" s="29"/>
      <c r="JRB319" s="29"/>
      <c r="JRC319" s="29"/>
      <c r="JRD319" s="29"/>
      <c r="JRE319" s="29"/>
      <c r="JRF319" s="29"/>
      <c r="JRG319" s="29"/>
      <c r="JRH319" s="29"/>
      <c r="JRI319" s="29"/>
      <c r="JRJ319" s="29"/>
      <c r="JRK319" s="29"/>
      <c r="JRL319" s="29"/>
      <c r="JRM319" s="29"/>
      <c r="JRN319" s="29"/>
      <c r="JRO319" s="29"/>
      <c r="JRP319" s="29"/>
      <c r="JRQ319" s="29"/>
      <c r="JRR319" s="29"/>
      <c r="JRS319" s="29"/>
      <c r="JRT319" s="29"/>
      <c r="JRU319" s="29"/>
      <c r="JRV319" s="29"/>
      <c r="JRW319" s="29"/>
      <c r="JRX319" s="29"/>
      <c r="JRY319" s="29"/>
      <c r="JRZ319" s="29"/>
      <c r="JSA319" s="29"/>
      <c r="JSB319" s="29"/>
      <c r="JSC319" s="29"/>
      <c r="JSD319" s="29"/>
      <c r="JSE319" s="29"/>
      <c r="JSF319" s="29"/>
      <c r="JSG319" s="29"/>
      <c r="JSH319" s="29"/>
      <c r="JSI319" s="29"/>
      <c r="JSJ319" s="29"/>
      <c r="JSK319" s="29"/>
      <c r="JSL319" s="29"/>
      <c r="JSM319" s="29"/>
      <c r="JSN319" s="29"/>
      <c r="JSO319" s="29"/>
      <c r="JSP319" s="29"/>
      <c r="JSQ319" s="29"/>
      <c r="JSR319" s="29"/>
      <c r="JSS319" s="29"/>
      <c r="JST319" s="29"/>
      <c r="JSU319" s="29"/>
      <c r="JSV319" s="29"/>
      <c r="JSW319" s="29"/>
      <c r="JSX319" s="29"/>
      <c r="JSY319" s="29"/>
      <c r="JSZ319" s="29"/>
      <c r="JTA319" s="29"/>
      <c r="JTB319" s="29"/>
      <c r="JTC319" s="29"/>
      <c r="JTD319" s="29"/>
      <c r="JTE319" s="29"/>
      <c r="JTF319" s="29"/>
      <c r="JTG319" s="29"/>
      <c r="JTH319" s="29"/>
      <c r="JTI319" s="29"/>
      <c r="JTJ319" s="29"/>
      <c r="JTK319" s="29"/>
      <c r="JTL319" s="29"/>
      <c r="JTM319" s="29"/>
      <c r="JTN319" s="29"/>
      <c r="JTO319" s="29"/>
      <c r="JTP319" s="29"/>
      <c r="JTQ319" s="29"/>
      <c r="JTR319" s="29"/>
      <c r="JTS319" s="29"/>
      <c r="JTT319" s="29"/>
      <c r="JTU319" s="29"/>
      <c r="JTV319" s="29"/>
      <c r="JTW319" s="29"/>
      <c r="JTX319" s="29"/>
      <c r="JTY319" s="29"/>
      <c r="JTZ319" s="29"/>
      <c r="JUA319" s="29"/>
      <c r="JUB319" s="29"/>
      <c r="JUC319" s="29"/>
      <c r="JUD319" s="29"/>
      <c r="JUE319" s="29"/>
      <c r="JUF319" s="29"/>
      <c r="JUG319" s="29"/>
      <c r="JUH319" s="29"/>
      <c r="JUI319" s="29"/>
      <c r="JUJ319" s="29"/>
      <c r="JUK319" s="29"/>
      <c r="JUL319" s="29"/>
      <c r="JUM319" s="29"/>
      <c r="JUN319" s="29"/>
      <c r="JUO319" s="29"/>
      <c r="JUP319" s="29"/>
      <c r="JUQ319" s="29"/>
      <c r="JUR319" s="29"/>
      <c r="JUS319" s="29"/>
      <c r="JUT319" s="29"/>
      <c r="JUU319" s="29"/>
      <c r="JUV319" s="29"/>
      <c r="JUW319" s="29"/>
      <c r="JUX319" s="29"/>
      <c r="JUY319" s="29"/>
      <c r="JUZ319" s="29"/>
      <c r="JVA319" s="29"/>
      <c r="JVB319" s="29"/>
      <c r="JVC319" s="29"/>
      <c r="JVD319" s="29"/>
      <c r="JVE319" s="29"/>
      <c r="JVF319" s="29"/>
      <c r="JVG319" s="29"/>
      <c r="JVH319" s="29"/>
      <c r="JVI319" s="29"/>
      <c r="JVJ319" s="29"/>
      <c r="JVK319" s="29"/>
      <c r="JVL319" s="29"/>
      <c r="JVM319" s="29"/>
      <c r="JVN319" s="29"/>
      <c r="JVO319" s="29"/>
      <c r="JVP319" s="29"/>
      <c r="JVQ319" s="29"/>
      <c r="JVR319" s="29"/>
      <c r="JVS319" s="29"/>
      <c r="JVT319" s="29"/>
      <c r="JVU319" s="29"/>
      <c r="JVV319" s="29"/>
      <c r="JVW319" s="29"/>
      <c r="JVX319" s="29"/>
      <c r="JVY319" s="29"/>
      <c r="JVZ319" s="29"/>
      <c r="JWA319" s="29"/>
      <c r="JWB319" s="29"/>
      <c r="JWC319" s="29"/>
      <c r="JWD319" s="29"/>
      <c r="JWE319" s="29"/>
      <c r="JWF319" s="29"/>
      <c r="JWG319" s="29"/>
      <c r="JWH319" s="29"/>
      <c r="JWI319" s="29"/>
      <c r="JWJ319" s="29"/>
      <c r="JWK319" s="29"/>
      <c r="JWL319" s="29"/>
      <c r="JWM319" s="29"/>
      <c r="JWN319" s="29"/>
      <c r="JWO319" s="29"/>
      <c r="JWP319" s="29"/>
      <c r="JWQ319" s="29"/>
      <c r="JWR319" s="29"/>
      <c r="JWS319" s="29"/>
      <c r="JWT319" s="29"/>
      <c r="JWU319" s="29"/>
      <c r="JWV319" s="29"/>
      <c r="JWW319" s="29"/>
      <c r="JWX319" s="29"/>
      <c r="JWY319" s="29"/>
      <c r="JWZ319" s="29"/>
      <c r="JXA319" s="29"/>
      <c r="JXB319" s="29"/>
      <c r="JXC319" s="29"/>
      <c r="JXD319" s="29"/>
      <c r="JXE319" s="29"/>
      <c r="JXF319" s="29"/>
      <c r="JXG319" s="29"/>
      <c r="JXH319" s="29"/>
      <c r="JXI319" s="29"/>
      <c r="JXJ319" s="29"/>
      <c r="JXK319" s="29"/>
      <c r="JXL319" s="29"/>
      <c r="JXM319" s="29"/>
      <c r="JXN319" s="29"/>
      <c r="JXO319" s="29"/>
      <c r="JXP319" s="29"/>
      <c r="JXQ319" s="29"/>
      <c r="JXR319" s="29"/>
      <c r="JXS319" s="29"/>
      <c r="JXT319" s="29"/>
      <c r="JXU319" s="29"/>
      <c r="JXV319" s="29"/>
      <c r="JXW319" s="29"/>
      <c r="JXX319" s="29"/>
      <c r="JXY319" s="29"/>
      <c r="JXZ319" s="29"/>
      <c r="JYA319" s="29"/>
      <c r="JYB319" s="29"/>
      <c r="JYC319" s="29"/>
      <c r="JYD319" s="29"/>
      <c r="JYE319" s="29"/>
      <c r="JYF319" s="29"/>
      <c r="JYG319" s="29"/>
      <c r="JYH319" s="29"/>
      <c r="JYI319" s="29"/>
      <c r="JYJ319" s="29"/>
      <c r="JYK319" s="29"/>
      <c r="JYL319" s="29"/>
      <c r="JYM319" s="29"/>
      <c r="JYN319" s="29"/>
      <c r="JYO319" s="29"/>
      <c r="JYP319" s="29"/>
      <c r="JYQ319" s="29"/>
      <c r="JYR319" s="29"/>
      <c r="JYS319" s="29"/>
      <c r="JYT319" s="29"/>
      <c r="JYU319" s="29"/>
      <c r="JYV319" s="29"/>
      <c r="JYW319" s="29"/>
      <c r="JYX319" s="29"/>
      <c r="JYY319" s="29"/>
      <c r="JYZ319" s="29"/>
      <c r="JZA319" s="29"/>
      <c r="JZB319" s="29"/>
      <c r="JZC319" s="29"/>
      <c r="JZD319" s="29"/>
      <c r="JZE319" s="29"/>
      <c r="JZF319" s="29"/>
      <c r="JZG319" s="29"/>
      <c r="JZH319" s="29"/>
      <c r="JZI319" s="29"/>
      <c r="JZJ319" s="29"/>
      <c r="JZK319" s="29"/>
      <c r="JZL319" s="29"/>
      <c r="JZM319" s="29"/>
      <c r="JZN319" s="29"/>
      <c r="JZO319" s="29"/>
      <c r="JZP319" s="29"/>
      <c r="JZQ319" s="29"/>
      <c r="JZR319" s="29"/>
      <c r="JZS319" s="29"/>
      <c r="JZT319" s="29"/>
      <c r="JZU319" s="29"/>
      <c r="JZV319" s="29"/>
      <c r="JZW319" s="29"/>
      <c r="JZX319" s="29"/>
      <c r="JZY319" s="29"/>
      <c r="JZZ319" s="29"/>
      <c r="KAA319" s="29"/>
      <c r="KAB319" s="29"/>
      <c r="KAC319" s="29"/>
      <c r="KAD319" s="29"/>
      <c r="KAE319" s="29"/>
      <c r="KAF319" s="29"/>
      <c r="KAG319" s="29"/>
      <c r="KAH319" s="29"/>
      <c r="KAI319" s="29"/>
      <c r="KAJ319" s="29"/>
      <c r="KAK319" s="29"/>
      <c r="KAL319" s="29"/>
      <c r="KAM319" s="29"/>
      <c r="KAN319" s="29"/>
      <c r="KAO319" s="29"/>
      <c r="KAP319" s="29"/>
      <c r="KAQ319" s="29"/>
      <c r="KAR319" s="29"/>
      <c r="KAS319" s="29"/>
      <c r="KAT319" s="29"/>
      <c r="KAU319" s="29"/>
      <c r="KAV319" s="29"/>
      <c r="KAW319" s="29"/>
      <c r="KAX319" s="29"/>
      <c r="KAY319" s="29"/>
      <c r="KAZ319" s="29"/>
      <c r="KBA319" s="29"/>
      <c r="KBB319" s="29"/>
      <c r="KBC319" s="29"/>
      <c r="KBD319" s="29"/>
      <c r="KBE319" s="29"/>
      <c r="KBF319" s="29"/>
      <c r="KBG319" s="29"/>
      <c r="KBH319" s="29"/>
      <c r="KBI319" s="29"/>
      <c r="KBJ319" s="29"/>
      <c r="KBK319" s="29"/>
      <c r="KBL319" s="29"/>
      <c r="KBM319" s="29"/>
      <c r="KBN319" s="29"/>
      <c r="KBO319" s="29"/>
      <c r="KBP319" s="29"/>
      <c r="KBQ319" s="29"/>
      <c r="KBR319" s="29"/>
      <c r="KBS319" s="29"/>
      <c r="KBT319" s="29"/>
      <c r="KBU319" s="29"/>
      <c r="KBV319" s="29"/>
      <c r="KBW319" s="29"/>
      <c r="KBX319" s="29"/>
      <c r="KBY319" s="29"/>
      <c r="KBZ319" s="29"/>
      <c r="KCA319" s="29"/>
      <c r="KCB319" s="29"/>
      <c r="KCC319" s="29"/>
      <c r="KCD319" s="29"/>
      <c r="KCE319" s="29"/>
      <c r="KCF319" s="29"/>
      <c r="KCG319" s="29"/>
      <c r="KCH319" s="29"/>
      <c r="KCI319" s="29"/>
      <c r="KCJ319" s="29"/>
      <c r="KCK319" s="29"/>
      <c r="KCL319" s="29"/>
      <c r="KCM319" s="29"/>
      <c r="KCN319" s="29"/>
      <c r="KCO319" s="29"/>
      <c r="KCP319" s="29"/>
      <c r="KCQ319" s="29"/>
      <c r="KCR319" s="29"/>
      <c r="KCS319" s="29"/>
      <c r="KCT319" s="29"/>
      <c r="KCU319" s="29"/>
      <c r="KCV319" s="29"/>
      <c r="KCW319" s="29"/>
      <c r="KCX319" s="29"/>
      <c r="KCY319" s="29"/>
      <c r="KCZ319" s="29"/>
      <c r="KDA319" s="29"/>
      <c r="KDB319" s="29"/>
      <c r="KDC319" s="29"/>
      <c r="KDD319" s="29"/>
      <c r="KDE319" s="29"/>
      <c r="KDF319" s="29"/>
      <c r="KDG319" s="29"/>
      <c r="KDH319" s="29"/>
      <c r="KDI319" s="29"/>
      <c r="KDJ319" s="29"/>
      <c r="KDK319" s="29"/>
      <c r="KDL319" s="29"/>
      <c r="KDM319" s="29"/>
      <c r="KDN319" s="29"/>
      <c r="KDO319" s="29"/>
      <c r="KDP319" s="29"/>
      <c r="KDQ319" s="29"/>
      <c r="KDR319" s="29"/>
      <c r="KDS319" s="29"/>
      <c r="KDT319" s="29"/>
      <c r="KDU319" s="29"/>
      <c r="KDV319" s="29"/>
      <c r="KDW319" s="29"/>
      <c r="KDX319" s="29"/>
      <c r="KDY319" s="29"/>
      <c r="KDZ319" s="29"/>
      <c r="KEA319" s="29"/>
      <c r="KEB319" s="29"/>
      <c r="KEC319" s="29"/>
      <c r="KED319" s="29"/>
      <c r="KEE319" s="29"/>
      <c r="KEF319" s="29"/>
      <c r="KEG319" s="29"/>
      <c r="KEH319" s="29"/>
      <c r="KEI319" s="29"/>
      <c r="KEJ319" s="29"/>
      <c r="KEK319" s="29"/>
      <c r="KEL319" s="29"/>
      <c r="KEM319" s="29"/>
      <c r="KEN319" s="29"/>
      <c r="KEO319" s="29"/>
      <c r="KEP319" s="29"/>
      <c r="KEQ319" s="29"/>
      <c r="KER319" s="29"/>
      <c r="KES319" s="29"/>
      <c r="KET319" s="29"/>
      <c r="KEU319" s="29"/>
      <c r="KEV319" s="29"/>
      <c r="KEW319" s="29"/>
      <c r="KEX319" s="29"/>
      <c r="KEY319" s="29"/>
      <c r="KEZ319" s="29"/>
      <c r="KFA319" s="29"/>
      <c r="KFB319" s="29"/>
      <c r="KFC319" s="29"/>
      <c r="KFD319" s="29"/>
      <c r="KFE319" s="29"/>
      <c r="KFF319" s="29"/>
      <c r="KFG319" s="29"/>
      <c r="KFH319" s="29"/>
      <c r="KFI319" s="29"/>
      <c r="KFJ319" s="29"/>
      <c r="KFK319" s="29"/>
      <c r="KFL319" s="29"/>
      <c r="KFM319" s="29"/>
      <c r="KFN319" s="29"/>
      <c r="KFO319" s="29"/>
      <c r="KFP319" s="29"/>
      <c r="KFQ319" s="29"/>
      <c r="KFR319" s="29"/>
      <c r="KFS319" s="29"/>
      <c r="KFT319" s="29"/>
      <c r="KFU319" s="29"/>
      <c r="KFV319" s="29"/>
      <c r="KFW319" s="29"/>
      <c r="KFX319" s="29"/>
      <c r="KFY319" s="29"/>
      <c r="KFZ319" s="29"/>
      <c r="KGA319" s="29"/>
      <c r="KGB319" s="29"/>
      <c r="KGC319" s="29"/>
      <c r="KGD319" s="29"/>
      <c r="KGE319" s="29"/>
      <c r="KGF319" s="29"/>
      <c r="KGG319" s="29"/>
      <c r="KGH319" s="29"/>
      <c r="KGI319" s="29"/>
      <c r="KGJ319" s="29"/>
      <c r="KGK319" s="29"/>
      <c r="KGL319" s="29"/>
      <c r="KGM319" s="29"/>
      <c r="KGN319" s="29"/>
      <c r="KGO319" s="29"/>
      <c r="KGP319" s="29"/>
      <c r="KGQ319" s="29"/>
      <c r="KGR319" s="29"/>
      <c r="KGS319" s="29"/>
      <c r="KGT319" s="29"/>
      <c r="KGU319" s="29"/>
      <c r="KGV319" s="29"/>
      <c r="KGW319" s="29"/>
      <c r="KGX319" s="29"/>
      <c r="KGY319" s="29"/>
      <c r="KGZ319" s="29"/>
      <c r="KHA319" s="29"/>
      <c r="KHB319" s="29"/>
      <c r="KHC319" s="29"/>
      <c r="KHD319" s="29"/>
      <c r="KHE319" s="29"/>
      <c r="KHF319" s="29"/>
      <c r="KHG319" s="29"/>
      <c r="KHH319" s="29"/>
      <c r="KHI319" s="29"/>
      <c r="KHJ319" s="29"/>
      <c r="KHK319" s="29"/>
      <c r="KHL319" s="29"/>
      <c r="KHM319" s="29"/>
      <c r="KHN319" s="29"/>
      <c r="KHO319" s="29"/>
      <c r="KHP319" s="29"/>
      <c r="KHQ319" s="29"/>
      <c r="KHR319" s="29"/>
      <c r="KHS319" s="29"/>
      <c r="KHT319" s="29"/>
      <c r="KHU319" s="29"/>
      <c r="KHV319" s="29"/>
      <c r="KHW319" s="29"/>
      <c r="KHX319" s="29"/>
      <c r="KHY319" s="29"/>
      <c r="KHZ319" s="29"/>
      <c r="KIA319" s="29"/>
      <c r="KIB319" s="29"/>
      <c r="KIC319" s="29"/>
      <c r="KID319" s="29"/>
      <c r="KIE319" s="29"/>
      <c r="KIF319" s="29"/>
      <c r="KIG319" s="29"/>
      <c r="KIH319" s="29"/>
      <c r="KII319" s="29"/>
      <c r="KIJ319" s="29"/>
      <c r="KIK319" s="29"/>
      <c r="KIL319" s="29"/>
      <c r="KIM319" s="29"/>
      <c r="KIN319" s="29"/>
      <c r="KIO319" s="29"/>
      <c r="KIP319" s="29"/>
      <c r="KIQ319" s="29"/>
      <c r="KIR319" s="29"/>
      <c r="KIS319" s="29"/>
      <c r="KIT319" s="29"/>
      <c r="KIU319" s="29"/>
      <c r="KIV319" s="29"/>
      <c r="KIW319" s="29"/>
      <c r="KIX319" s="29"/>
      <c r="KIY319" s="29"/>
      <c r="KIZ319" s="29"/>
      <c r="KJA319" s="29"/>
      <c r="KJB319" s="29"/>
      <c r="KJC319" s="29"/>
      <c r="KJD319" s="29"/>
      <c r="KJE319" s="29"/>
      <c r="KJF319" s="29"/>
      <c r="KJG319" s="29"/>
      <c r="KJH319" s="29"/>
      <c r="KJI319" s="29"/>
      <c r="KJJ319" s="29"/>
      <c r="KJK319" s="29"/>
      <c r="KJL319" s="29"/>
      <c r="KJM319" s="29"/>
      <c r="KJN319" s="29"/>
      <c r="KJO319" s="29"/>
      <c r="KJP319" s="29"/>
      <c r="KJQ319" s="29"/>
      <c r="KJR319" s="29"/>
      <c r="KJS319" s="29"/>
      <c r="KJT319" s="29"/>
      <c r="KJU319" s="29"/>
      <c r="KJV319" s="29"/>
      <c r="KJW319" s="29"/>
      <c r="KJX319" s="29"/>
      <c r="KJY319" s="29"/>
      <c r="KJZ319" s="29"/>
      <c r="KKA319" s="29"/>
      <c r="KKB319" s="29"/>
      <c r="KKC319" s="29"/>
      <c r="KKD319" s="29"/>
      <c r="KKE319" s="29"/>
      <c r="KKF319" s="29"/>
      <c r="KKG319" s="29"/>
      <c r="KKH319" s="29"/>
      <c r="KKI319" s="29"/>
      <c r="KKJ319" s="29"/>
      <c r="KKK319" s="29"/>
      <c r="KKL319" s="29"/>
      <c r="KKM319" s="29"/>
      <c r="KKN319" s="29"/>
      <c r="KKO319" s="29"/>
      <c r="KKP319" s="29"/>
      <c r="KKQ319" s="29"/>
      <c r="KKR319" s="29"/>
      <c r="KKS319" s="29"/>
      <c r="KKT319" s="29"/>
      <c r="KKU319" s="29"/>
      <c r="KKV319" s="29"/>
      <c r="KKW319" s="29"/>
      <c r="KKX319" s="29"/>
      <c r="KKY319" s="29"/>
      <c r="KKZ319" s="29"/>
      <c r="KLA319" s="29"/>
      <c r="KLB319" s="29"/>
      <c r="KLC319" s="29"/>
      <c r="KLD319" s="29"/>
      <c r="KLE319" s="29"/>
      <c r="KLF319" s="29"/>
      <c r="KLG319" s="29"/>
      <c r="KLH319" s="29"/>
      <c r="KLI319" s="29"/>
      <c r="KLJ319" s="29"/>
      <c r="KLK319" s="29"/>
      <c r="KLL319" s="29"/>
      <c r="KLM319" s="29"/>
      <c r="KLN319" s="29"/>
      <c r="KLO319" s="29"/>
      <c r="KLP319" s="29"/>
      <c r="KLQ319" s="29"/>
      <c r="KLR319" s="29"/>
      <c r="KLS319" s="29"/>
      <c r="KLT319" s="29"/>
      <c r="KLU319" s="29"/>
      <c r="KLV319" s="29"/>
      <c r="KLW319" s="29"/>
      <c r="KLX319" s="29"/>
      <c r="KLY319" s="29"/>
      <c r="KLZ319" s="29"/>
      <c r="KMA319" s="29"/>
      <c r="KMB319" s="29"/>
      <c r="KMC319" s="29"/>
      <c r="KMD319" s="29"/>
      <c r="KME319" s="29"/>
      <c r="KMF319" s="29"/>
      <c r="KMG319" s="29"/>
      <c r="KMH319" s="29"/>
      <c r="KMI319" s="29"/>
      <c r="KMJ319" s="29"/>
      <c r="KMK319" s="29"/>
      <c r="KML319" s="29"/>
      <c r="KMM319" s="29"/>
      <c r="KMN319" s="29"/>
      <c r="KMO319" s="29"/>
      <c r="KMP319" s="29"/>
      <c r="KMQ319" s="29"/>
      <c r="KMR319" s="29"/>
      <c r="KMS319" s="29"/>
      <c r="KMT319" s="29"/>
      <c r="KMU319" s="29"/>
      <c r="KMV319" s="29"/>
      <c r="KMW319" s="29"/>
      <c r="KMX319" s="29"/>
      <c r="KMY319" s="29"/>
      <c r="KMZ319" s="29"/>
      <c r="KNA319" s="29"/>
      <c r="KNB319" s="29"/>
      <c r="KNC319" s="29"/>
      <c r="KND319" s="29"/>
      <c r="KNE319" s="29"/>
      <c r="KNF319" s="29"/>
      <c r="KNG319" s="29"/>
      <c r="KNH319" s="29"/>
      <c r="KNI319" s="29"/>
      <c r="KNJ319" s="29"/>
      <c r="KNK319" s="29"/>
      <c r="KNL319" s="29"/>
      <c r="KNM319" s="29"/>
      <c r="KNN319" s="29"/>
      <c r="KNO319" s="29"/>
      <c r="KNP319" s="29"/>
      <c r="KNQ319" s="29"/>
      <c r="KNR319" s="29"/>
      <c r="KNS319" s="29"/>
      <c r="KNT319" s="29"/>
      <c r="KNU319" s="29"/>
      <c r="KNV319" s="29"/>
      <c r="KNW319" s="29"/>
      <c r="KNX319" s="29"/>
      <c r="KNY319" s="29"/>
      <c r="KNZ319" s="29"/>
      <c r="KOA319" s="29"/>
      <c r="KOB319" s="29"/>
      <c r="KOC319" s="29"/>
      <c r="KOD319" s="29"/>
      <c r="KOE319" s="29"/>
      <c r="KOF319" s="29"/>
      <c r="KOG319" s="29"/>
      <c r="KOH319" s="29"/>
      <c r="KOI319" s="29"/>
      <c r="KOJ319" s="29"/>
      <c r="KOK319" s="29"/>
      <c r="KOL319" s="29"/>
      <c r="KOM319" s="29"/>
      <c r="KON319" s="29"/>
      <c r="KOO319" s="29"/>
      <c r="KOP319" s="29"/>
      <c r="KOQ319" s="29"/>
      <c r="KOR319" s="29"/>
      <c r="KOS319" s="29"/>
      <c r="KOT319" s="29"/>
      <c r="KOU319" s="29"/>
      <c r="KOV319" s="29"/>
      <c r="KOW319" s="29"/>
      <c r="KOX319" s="29"/>
      <c r="KOY319" s="29"/>
      <c r="KOZ319" s="29"/>
      <c r="KPA319" s="29"/>
      <c r="KPB319" s="29"/>
      <c r="KPC319" s="29"/>
      <c r="KPD319" s="29"/>
      <c r="KPE319" s="29"/>
      <c r="KPF319" s="29"/>
      <c r="KPG319" s="29"/>
      <c r="KPH319" s="29"/>
      <c r="KPI319" s="29"/>
      <c r="KPJ319" s="29"/>
      <c r="KPK319" s="29"/>
      <c r="KPL319" s="29"/>
      <c r="KPM319" s="29"/>
      <c r="KPN319" s="29"/>
      <c r="KPO319" s="29"/>
      <c r="KPP319" s="29"/>
      <c r="KPQ319" s="29"/>
      <c r="KPR319" s="29"/>
      <c r="KPS319" s="29"/>
      <c r="KPT319" s="29"/>
      <c r="KPU319" s="29"/>
      <c r="KPV319" s="29"/>
      <c r="KPW319" s="29"/>
      <c r="KPX319" s="29"/>
      <c r="KPY319" s="29"/>
      <c r="KPZ319" s="29"/>
      <c r="KQA319" s="29"/>
      <c r="KQB319" s="29"/>
      <c r="KQC319" s="29"/>
      <c r="KQD319" s="29"/>
      <c r="KQE319" s="29"/>
      <c r="KQF319" s="29"/>
      <c r="KQG319" s="29"/>
      <c r="KQH319" s="29"/>
      <c r="KQI319" s="29"/>
      <c r="KQJ319" s="29"/>
      <c r="KQK319" s="29"/>
      <c r="KQL319" s="29"/>
      <c r="KQM319" s="29"/>
      <c r="KQN319" s="29"/>
      <c r="KQO319" s="29"/>
      <c r="KQP319" s="29"/>
      <c r="KQQ319" s="29"/>
      <c r="KQR319" s="29"/>
      <c r="KQS319" s="29"/>
      <c r="KQT319" s="29"/>
      <c r="KQU319" s="29"/>
      <c r="KQV319" s="29"/>
      <c r="KQW319" s="29"/>
      <c r="KQX319" s="29"/>
      <c r="KQY319" s="29"/>
      <c r="KQZ319" s="29"/>
      <c r="KRA319" s="29"/>
      <c r="KRB319" s="29"/>
      <c r="KRC319" s="29"/>
      <c r="KRD319" s="29"/>
      <c r="KRE319" s="29"/>
      <c r="KRF319" s="29"/>
      <c r="KRG319" s="29"/>
      <c r="KRH319" s="29"/>
      <c r="KRI319" s="29"/>
      <c r="KRJ319" s="29"/>
      <c r="KRK319" s="29"/>
      <c r="KRL319" s="29"/>
      <c r="KRM319" s="29"/>
      <c r="KRN319" s="29"/>
      <c r="KRO319" s="29"/>
      <c r="KRP319" s="29"/>
      <c r="KRQ319" s="29"/>
      <c r="KRR319" s="29"/>
      <c r="KRS319" s="29"/>
      <c r="KRT319" s="29"/>
      <c r="KRU319" s="29"/>
      <c r="KRV319" s="29"/>
      <c r="KRW319" s="29"/>
      <c r="KRX319" s="29"/>
      <c r="KRY319" s="29"/>
      <c r="KRZ319" s="29"/>
      <c r="KSA319" s="29"/>
      <c r="KSB319" s="29"/>
      <c r="KSC319" s="29"/>
      <c r="KSD319" s="29"/>
      <c r="KSE319" s="29"/>
      <c r="KSF319" s="29"/>
      <c r="KSG319" s="29"/>
      <c r="KSH319" s="29"/>
      <c r="KSI319" s="29"/>
      <c r="KSJ319" s="29"/>
      <c r="KSK319" s="29"/>
      <c r="KSL319" s="29"/>
      <c r="KSM319" s="29"/>
      <c r="KSN319" s="29"/>
      <c r="KSO319" s="29"/>
      <c r="KSP319" s="29"/>
      <c r="KSQ319" s="29"/>
      <c r="KSR319" s="29"/>
      <c r="KSS319" s="29"/>
      <c r="KST319" s="29"/>
      <c r="KSU319" s="29"/>
      <c r="KSV319" s="29"/>
      <c r="KSW319" s="29"/>
      <c r="KSX319" s="29"/>
      <c r="KSY319" s="29"/>
      <c r="KSZ319" s="29"/>
      <c r="KTA319" s="29"/>
      <c r="KTB319" s="29"/>
      <c r="KTC319" s="29"/>
      <c r="KTD319" s="29"/>
      <c r="KTE319" s="29"/>
      <c r="KTF319" s="29"/>
      <c r="KTG319" s="29"/>
      <c r="KTH319" s="29"/>
      <c r="KTI319" s="29"/>
      <c r="KTJ319" s="29"/>
      <c r="KTK319" s="29"/>
      <c r="KTL319" s="29"/>
      <c r="KTM319" s="29"/>
      <c r="KTN319" s="29"/>
      <c r="KTO319" s="29"/>
      <c r="KTP319" s="29"/>
      <c r="KTQ319" s="29"/>
      <c r="KTR319" s="29"/>
      <c r="KTS319" s="29"/>
      <c r="KTT319" s="29"/>
      <c r="KTU319" s="29"/>
      <c r="KTV319" s="29"/>
      <c r="KTW319" s="29"/>
      <c r="KTX319" s="29"/>
      <c r="KTY319" s="29"/>
      <c r="KTZ319" s="29"/>
      <c r="KUA319" s="29"/>
      <c r="KUB319" s="29"/>
      <c r="KUC319" s="29"/>
      <c r="KUD319" s="29"/>
      <c r="KUE319" s="29"/>
      <c r="KUF319" s="29"/>
      <c r="KUG319" s="29"/>
      <c r="KUH319" s="29"/>
      <c r="KUI319" s="29"/>
      <c r="KUJ319" s="29"/>
      <c r="KUK319" s="29"/>
      <c r="KUL319" s="29"/>
      <c r="KUM319" s="29"/>
      <c r="KUN319" s="29"/>
      <c r="KUO319" s="29"/>
      <c r="KUP319" s="29"/>
      <c r="KUQ319" s="29"/>
      <c r="KUR319" s="29"/>
      <c r="KUS319" s="29"/>
      <c r="KUT319" s="29"/>
      <c r="KUU319" s="29"/>
      <c r="KUV319" s="29"/>
      <c r="KUW319" s="29"/>
      <c r="KUX319" s="29"/>
      <c r="KUY319" s="29"/>
      <c r="KUZ319" s="29"/>
      <c r="KVA319" s="29"/>
      <c r="KVB319" s="29"/>
      <c r="KVC319" s="29"/>
      <c r="KVD319" s="29"/>
      <c r="KVE319" s="29"/>
      <c r="KVF319" s="29"/>
      <c r="KVG319" s="29"/>
      <c r="KVH319" s="29"/>
      <c r="KVI319" s="29"/>
      <c r="KVJ319" s="29"/>
      <c r="KVK319" s="29"/>
      <c r="KVL319" s="29"/>
      <c r="KVM319" s="29"/>
      <c r="KVN319" s="29"/>
      <c r="KVO319" s="29"/>
      <c r="KVP319" s="29"/>
      <c r="KVQ319" s="29"/>
      <c r="KVR319" s="29"/>
      <c r="KVS319" s="29"/>
      <c r="KVT319" s="29"/>
      <c r="KVU319" s="29"/>
      <c r="KVV319" s="29"/>
      <c r="KVW319" s="29"/>
      <c r="KVX319" s="29"/>
      <c r="KVY319" s="29"/>
      <c r="KVZ319" s="29"/>
      <c r="KWA319" s="29"/>
      <c r="KWB319" s="29"/>
      <c r="KWC319" s="29"/>
      <c r="KWD319" s="29"/>
      <c r="KWE319" s="29"/>
      <c r="KWF319" s="29"/>
      <c r="KWG319" s="29"/>
      <c r="KWH319" s="29"/>
      <c r="KWI319" s="29"/>
      <c r="KWJ319" s="29"/>
      <c r="KWK319" s="29"/>
      <c r="KWL319" s="29"/>
      <c r="KWM319" s="29"/>
      <c r="KWN319" s="29"/>
      <c r="KWO319" s="29"/>
      <c r="KWP319" s="29"/>
      <c r="KWQ319" s="29"/>
      <c r="KWR319" s="29"/>
      <c r="KWS319" s="29"/>
      <c r="KWT319" s="29"/>
      <c r="KWU319" s="29"/>
      <c r="KWV319" s="29"/>
      <c r="KWW319" s="29"/>
      <c r="KWX319" s="29"/>
      <c r="KWY319" s="29"/>
      <c r="KWZ319" s="29"/>
      <c r="KXA319" s="29"/>
      <c r="KXB319" s="29"/>
      <c r="KXC319" s="29"/>
      <c r="KXD319" s="29"/>
      <c r="KXE319" s="29"/>
      <c r="KXF319" s="29"/>
      <c r="KXG319" s="29"/>
      <c r="KXH319" s="29"/>
      <c r="KXI319" s="29"/>
      <c r="KXJ319" s="29"/>
      <c r="KXK319" s="29"/>
      <c r="KXL319" s="29"/>
      <c r="KXM319" s="29"/>
      <c r="KXN319" s="29"/>
      <c r="KXO319" s="29"/>
      <c r="KXP319" s="29"/>
      <c r="KXQ319" s="29"/>
      <c r="KXR319" s="29"/>
      <c r="KXS319" s="29"/>
      <c r="KXT319" s="29"/>
      <c r="KXU319" s="29"/>
      <c r="KXV319" s="29"/>
      <c r="KXW319" s="29"/>
      <c r="KXX319" s="29"/>
      <c r="KXY319" s="29"/>
      <c r="KXZ319" s="29"/>
      <c r="KYA319" s="29"/>
      <c r="KYB319" s="29"/>
      <c r="KYC319" s="29"/>
      <c r="KYD319" s="29"/>
      <c r="KYE319" s="29"/>
      <c r="KYF319" s="29"/>
      <c r="KYG319" s="29"/>
      <c r="KYH319" s="29"/>
      <c r="KYI319" s="29"/>
      <c r="KYJ319" s="29"/>
      <c r="KYK319" s="29"/>
      <c r="KYL319" s="29"/>
      <c r="KYM319" s="29"/>
      <c r="KYN319" s="29"/>
      <c r="KYO319" s="29"/>
      <c r="KYP319" s="29"/>
      <c r="KYQ319" s="29"/>
      <c r="KYR319" s="29"/>
      <c r="KYS319" s="29"/>
      <c r="KYT319" s="29"/>
      <c r="KYU319" s="29"/>
      <c r="KYV319" s="29"/>
      <c r="KYW319" s="29"/>
      <c r="KYX319" s="29"/>
      <c r="KYY319" s="29"/>
      <c r="KYZ319" s="29"/>
      <c r="KZA319" s="29"/>
      <c r="KZB319" s="29"/>
      <c r="KZC319" s="29"/>
      <c r="KZD319" s="29"/>
      <c r="KZE319" s="29"/>
      <c r="KZF319" s="29"/>
      <c r="KZG319" s="29"/>
      <c r="KZH319" s="29"/>
      <c r="KZI319" s="29"/>
      <c r="KZJ319" s="29"/>
      <c r="KZK319" s="29"/>
      <c r="KZL319" s="29"/>
      <c r="KZM319" s="29"/>
      <c r="KZN319" s="29"/>
      <c r="KZO319" s="29"/>
      <c r="KZP319" s="29"/>
      <c r="KZQ319" s="29"/>
      <c r="KZR319" s="29"/>
      <c r="KZS319" s="29"/>
      <c r="KZT319" s="29"/>
      <c r="KZU319" s="29"/>
      <c r="KZV319" s="29"/>
      <c r="KZW319" s="29"/>
      <c r="KZX319" s="29"/>
      <c r="KZY319" s="29"/>
      <c r="KZZ319" s="29"/>
      <c r="LAA319" s="29"/>
      <c r="LAB319" s="29"/>
      <c r="LAC319" s="29"/>
      <c r="LAD319" s="29"/>
      <c r="LAE319" s="29"/>
      <c r="LAF319" s="29"/>
      <c r="LAG319" s="29"/>
      <c r="LAH319" s="29"/>
      <c r="LAI319" s="29"/>
      <c r="LAJ319" s="29"/>
      <c r="LAK319" s="29"/>
      <c r="LAL319" s="29"/>
      <c r="LAM319" s="29"/>
      <c r="LAN319" s="29"/>
      <c r="LAO319" s="29"/>
      <c r="LAP319" s="29"/>
      <c r="LAQ319" s="29"/>
      <c r="LAR319" s="29"/>
      <c r="LAS319" s="29"/>
      <c r="LAT319" s="29"/>
      <c r="LAU319" s="29"/>
      <c r="LAV319" s="29"/>
      <c r="LAW319" s="29"/>
      <c r="LAX319" s="29"/>
      <c r="LAY319" s="29"/>
      <c r="LAZ319" s="29"/>
      <c r="LBA319" s="29"/>
      <c r="LBB319" s="29"/>
      <c r="LBC319" s="29"/>
      <c r="LBD319" s="29"/>
      <c r="LBE319" s="29"/>
      <c r="LBF319" s="29"/>
      <c r="LBG319" s="29"/>
      <c r="LBH319" s="29"/>
      <c r="LBI319" s="29"/>
      <c r="LBJ319" s="29"/>
      <c r="LBK319" s="29"/>
      <c r="LBL319" s="29"/>
      <c r="LBM319" s="29"/>
      <c r="LBN319" s="29"/>
      <c r="LBO319" s="29"/>
      <c r="LBP319" s="29"/>
      <c r="LBQ319" s="29"/>
      <c r="LBR319" s="29"/>
      <c r="LBS319" s="29"/>
      <c r="LBT319" s="29"/>
      <c r="LBU319" s="29"/>
      <c r="LBV319" s="29"/>
      <c r="LBW319" s="29"/>
      <c r="LBX319" s="29"/>
      <c r="LBY319" s="29"/>
      <c r="LBZ319" s="29"/>
      <c r="LCA319" s="29"/>
      <c r="LCB319" s="29"/>
      <c r="LCC319" s="29"/>
      <c r="LCD319" s="29"/>
      <c r="LCE319" s="29"/>
      <c r="LCF319" s="29"/>
      <c r="LCG319" s="29"/>
      <c r="LCH319" s="29"/>
      <c r="LCI319" s="29"/>
      <c r="LCJ319" s="29"/>
      <c r="LCK319" s="29"/>
      <c r="LCL319" s="29"/>
      <c r="LCM319" s="29"/>
      <c r="LCN319" s="29"/>
      <c r="LCO319" s="29"/>
      <c r="LCP319" s="29"/>
      <c r="LCQ319" s="29"/>
      <c r="LCR319" s="29"/>
      <c r="LCS319" s="29"/>
      <c r="LCT319" s="29"/>
      <c r="LCU319" s="29"/>
      <c r="LCV319" s="29"/>
      <c r="LCW319" s="29"/>
      <c r="LCX319" s="29"/>
      <c r="LCY319" s="29"/>
      <c r="LCZ319" s="29"/>
      <c r="LDA319" s="29"/>
      <c r="LDB319" s="29"/>
      <c r="LDC319" s="29"/>
      <c r="LDD319" s="29"/>
      <c r="LDE319" s="29"/>
      <c r="LDF319" s="29"/>
      <c r="LDG319" s="29"/>
      <c r="LDH319" s="29"/>
      <c r="LDI319" s="29"/>
      <c r="LDJ319" s="29"/>
      <c r="LDK319" s="29"/>
      <c r="LDL319" s="29"/>
      <c r="LDM319" s="29"/>
      <c r="LDN319" s="29"/>
      <c r="LDO319" s="29"/>
      <c r="LDP319" s="29"/>
      <c r="LDQ319" s="29"/>
      <c r="LDR319" s="29"/>
      <c r="LDS319" s="29"/>
      <c r="LDT319" s="29"/>
      <c r="LDU319" s="29"/>
      <c r="LDV319" s="29"/>
      <c r="LDW319" s="29"/>
      <c r="LDX319" s="29"/>
      <c r="LDY319" s="29"/>
      <c r="LDZ319" s="29"/>
      <c r="LEA319" s="29"/>
      <c r="LEB319" s="29"/>
      <c r="LEC319" s="29"/>
      <c r="LED319" s="29"/>
      <c r="LEE319" s="29"/>
      <c r="LEF319" s="29"/>
      <c r="LEG319" s="29"/>
      <c r="LEH319" s="29"/>
      <c r="LEI319" s="29"/>
      <c r="LEJ319" s="29"/>
      <c r="LEK319" s="29"/>
      <c r="LEL319" s="29"/>
      <c r="LEM319" s="29"/>
      <c r="LEN319" s="29"/>
      <c r="LEO319" s="29"/>
      <c r="LEP319" s="29"/>
      <c r="LEQ319" s="29"/>
      <c r="LER319" s="29"/>
      <c r="LES319" s="29"/>
      <c r="LET319" s="29"/>
      <c r="LEU319" s="29"/>
      <c r="LEV319" s="29"/>
      <c r="LEW319" s="29"/>
      <c r="LEX319" s="29"/>
      <c r="LEY319" s="29"/>
      <c r="LEZ319" s="29"/>
      <c r="LFA319" s="29"/>
      <c r="LFB319" s="29"/>
      <c r="LFC319" s="29"/>
      <c r="LFD319" s="29"/>
      <c r="LFE319" s="29"/>
      <c r="LFF319" s="29"/>
      <c r="LFG319" s="29"/>
      <c r="LFH319" s="29"/>
      <c r="LFI319" s="29"/>
      <c r="LFJ319" s="29"/>
      <c r="LFK319" s="29"/>
      <c r="LFL319" s="29"/>
      <c r="LFM319" s="29"/>
      <c r="LFN319" s="29"/>
      <c r="LFO319" s="29"/>
      <c r="LFP319" s="29"/>
      <c r="LFQ319" s="29"/>
      <c r="LFR319" s="29"/>
      <c r="LFS319" s="29"/>
      <c r="LFT319" s="29"/>
      <c r="LFU319" s="29"/>
      <c r="LFV319" s="29"/>
      <c r="LFW319" s="29"/>
      <c r="LFX319" s="29"/>
      <c r="LFY319" s="29"/>
      <c r="LFZ319" s="29"/>
      <c r="LGA319" s="29"/>
      <c r="LGB319" s="29"/>
      <c r="LGC319" s="29"/>
      <c r="LGD319" s="29"/>
      <c r="LGE319" s="29"/>
      <c r="LGF319" s="29"/>
      <c r="LGG319" s="29"/>
      <c r="LGH319" s="29"/>
      <c r="LGI319" s="29"/>
      <c r="LGJ319" s="29"/>
      <c r="LGK319" s="29"/>
      <c r="LGL319" s="29"/>
      <c r="LGM319" s="29"/>
      <c r="LGN319" s="29"/>
      <c r="LGO319" s="29"/>
      <c r="LGP319" s="29"/>
      <c r="LGQ319" s="29"/>
      <c r="LGR319" s="29"/>
      <c r="LGS319" s="29"/>
      <c r="LGT319" s="29"/>
      <c r="LGU319" s="29"/>
      <c r="LGV319" s="29"/>
      <c r="LGW319" s="29"/>
      <c r="LGX319" s="29"/>
      <c r="LGY319" s="29"/>
      <c r="LGZ319" s="29"/>
      <c r="LHA319" s="29"/>
      <c r="LHB319" s="29"/>
      <c r="LHC319" s="29"/>
      <c r="LHD319" s="29"/>
      <c r="LHE319" s="29"/>
      <c r="LHF319" s="29"/>
      <c r="LHG319" s="29"/>
      <c r="LHH319" s="29"/>
      <c r="LHI319" s="29"/>
      <c r="LHJ319" s="29"/>
      <c r="LHK319" s="29"/>
      <c r="LHL319" s="29"/>
      <c r="LHM319" s="29"/>
      <c r="LHN319" s="29"/>
      <c r="LHO319" s="29"/>
      <c r="LHP319" s="29"/>
      <c r="LHQ319" s="29"/>
      <c r="LHR319" s="29"/>
      <c r="LHS319" s="29"/>
      <c r="LHT319" s="29"/>
      <c r="LHU319" s="29"/>
      <c r="LHV319" s="29"/>
      <c r="LHW319" s="29"/>
      <c r="LHX319" s="29"/>
      <c r="LHY319" s="29"/>
      <c r="LHZ319" s="29"/>
      <c r="LIA319" s="29"/>
      <c r="LIB319" s="29"/>
      <c r="LIC319" s="29"/>
      <c r="LID319" s="29"/>
      <c r="LIE319" s="29"/>
      <c r="LIF319" s="29"/>
      <c r="LIG319" s="29"/>
      <c r="LIH319" s="29"/>
      <c r="LII319" s="29"/>
      <c r="LIJ319" s="29"/>
      <c r="LIK319" s="29"/>
      <c r="LIL319" s="29"/>
      <c r="LIM319" s="29"/>
      <c r="LIN319" s="29"/>
      <c r="LIO319" s="29"/>
      <c r="LIP319" s="29"/>
      <c r="LIQ319" s="29"/>
      <c r="LIR319" s="29"/>
      <c r="LIS319" s="29"/>
      <c r="LIT319" s="29"/>
      <c r="LIU319" s="29"/>
      <c r="LIV319" s="29"/>
      <c r="LIW319" s="29"/>
      <c r="LIX319" s="29"/>
      <c r="LIY319" s="29"/>
      <c r="LIZ319" s="29"/>
      <c r="LJA319" s="29"/>
      <c r="LJB319" s="29"/>
      <c r="LJC319" s="29"/>
      <c r="LJD319" s="29"/>
      <c r="LJE319" s="29"/>
      <c r="LJF319" s="29"/>
      <c r="LJG319" s="29"/>
      <c r="LJH319" s="29"/>
      <c r="LJI319" s="29"/>
      <c r="LJJ319" s="29"/>
      <c r="LJK319" s="29"/>
      <c r="LJL319" s="29"/>
      <c r="LJM319" s="29"/>
      <c r="LJN319" s="29"/>
      <c r="LJO319" s="29"/>
      <c r="LJP319" s="29"/>
      <c r="LJQ319" s="29"/>
      <c r="LJR319" s="29"/>
      <c r="LJS319" s="29"/>
      <c r="LJT319" s="29"/>
      <c r="LJU319" s="29"/>
      <c r="LJV319" s="29"/>
      <c r="LJW319" s="29"/>
      <c r="LJX319" s="29"/>
      <c r="LJY319" s="29"/>
      <c r="LJZ319" s="29"/>
      <c r="LKA319" s="29"/>
      <c r="LKB319" s="29"/>
      <c r="LKC319" s="29"/>
      <c r="LKD319" s="29"/>
      <c r="LKE319" s="29"/>
      <c r="LKF319" s="29"/>
      <c r="LKG319" s="29"/>
      <c r="LKH319" s="29"/>
      <c r="LKI319" s="29"/>
      <c r="LKJ319" s="29"/>
      <c r="LKK319" s="29"/>
      <c r="LKL319" s="29"/>
      <c r="LKM319" s="29"/>
      <c r="LKN319" s="29"/>
      <c r="LKO319" s="29"/>
      <c r="LKP319" s="29"/>
      <c r="LKQ319" s="29"/>
      <c r="LKR319" s="29"/>
      <c r="LKS319" s="29"/>
      <c r="LKT319" s="29"/>
      <c r="LKU319" s="29"/>
      <c r="LKV319" s="29"/>
      <c r="LKW319" s="29"/>
      <c r="LKX319" s="29"/>
      <c r="LKY319" s="29"/>
      <c r="LKZ319" s="29"/>
      <c r="LLA319" s="29"/>
      <c r="LLB319" s="29"/>
      <c r="LLC319" s="29"/>
      <c r="LLD319" s="29"/>
      <c r="LLE319" s="29"/>
      <c r="LLF319" s="29"/>
      <c r="LLG319" s="29"/>
      <c r="LLH319" s="29"/>
      <c r="LLI319" s="29"/>
      <c r="LLJ319" s="29"/>
      <c r="LLK319" s="29"/>
      <c r="LLL319" s="29"/>
      <c r="LLM319" s="29"/>
      <c r="LLN319" s="29"/>
      <c r="LLO319" s="29"/>
      <c r="LLP319" s="29"/>
      <c r="LLQ319" s="29"/>
      <c r="LLR319" s="29"/>
      <c r="LLS319" s="29"/>
      <c r="LLT319" s="29"/>
      <c r="LLU319" s="29"/>
      <c r="LLV319" s="29"/>
      <c r="LLW319" s="29"/>
      <c r="LLX319" s="29"/>
      <c r="LLY319" s="29"/>
      <c r="LLZ319" s="29"/>
      <c r="LMA319" s="29"/>
      <c r="LMB319" s="29"/>
      <c r="LMC319" s="29"/>
      <c r="LMD319" s="29"/>
      <c r="LME319" s="29"/>
      <c r="LMF319" s="29"/>
      <c r="LMG319" s="29"/>
      <c r="LMH319" s="29"/>
      <c r="LMI319" s="29"/>
      <c r="LMJ319" s="29"/>
      <c r="LMK319" s="29"/>
      <c r="LML319" s="29"/>
      <c r="LMM319" s="29"/>
      <c r="LMN319" s="29"/>
      <c r="LMO319" s="29"/>
      <c r="LMP319" s="29"/>
      <c r="LMQ319" s="29"/>
      <c r="LMR319" s="29"/>
      <c r="LMS319" s="29"/>
      <c r="LMT319" s="29"/>
      <c r="LMU319" s="29"/>
      <c r="LMV319" s="29"/>
      <c r="LMW319" s="29"/>
      <c r="LMX319" s="29"/>
      <c r="LMY319" s="29"/>
      <c r="LMZ319" s="29"/>
      <c r="LNA319" s="29"/>
      <c r="LNB319" s="29"/>
      <c r="LNC319" s="29"/>
      <c r="LND319" s="29"/>
      <c r="LNE319" s="29"/>
      <c r="LNF319" s="29"/>
      <c r="LNG319" s="29"/>
      <c r="LNH319" s="29"/>
      <c r="LNI319" s="29"/>
      <c r="LNJ319" s="29"/>
      <c r="LNK319" s="29"/>
      <c r="LNL319" s="29"/>
      <c r="LNM319" s="29"/>
      <c r="LNN319" s="29"/>
      <c r="LNO319" s="29"/>
      <c r="LNP319" s="29"/>
      <c r="LNQ319" s="29"/>
      <c r="LNR319" s="29"/>
      <c r="LNS319" s="29"/>
      <c r="LNT319" s="29"/>
      <c r="LNU319" s="29"/>
      <c r="LNV319" s="29"/>
      <c r="LNW319" s="29"/>
      <c r="LNX319" s="29"/>
      <c r="LNY319" s="29"/>
      <c r="LNZ319" s="29"/>
      <c r="LOA319" s="29"/>
      <c r="LOB319" s="29"/>
      <c r="LOC319" s="29"/>
      <c r="LOD319" s="29"/>
      <c r="LOE319" s="29"/>
      <c r="LOF319" s="29"/>
      <c r="LOG319" s="29"/>
      <c r="LOH319" s="29"/>
      <c r="LOI319" s="29"/>
      <c r="LOJ319" s="29"/>
      <c r="LOK319" s="29"/>
      <c r="LOL319" s="29"/>
      <c r="LOM319" s="29"/>
      <c r="LON319" s="29"/>
      <c r="LOO319" s="29"/>
      <c r="LOP319" s="29"/>
      <c r="LOQ319" s="29"/>
      <c r="LOR319" s="29"/>
      <c r="LOS319" s="29"/>
      <c r="LOT319" s="29"/>
      <c r="LOU319" s="29"/>
      <c r="LOV319" s="29"/>
      <c r="LOW319" s="29"/>
      <c r="LOX319" s="29"/>
      <c r="LOY319" s="29"/>
      <c r="LOZ319" s="29"/>
      <c r="LPA319" s="29"/>
      <c r="LPB319" s="29"/>
      <c r="LPC319" s="29"/>
      <c r="LPD319" s="29"/>
      <c r="LPE319" s="29"/>
      <c r="LPF319" s="29"/>
      <c r="LPG319" s="29"/>
      <c r="LPH319" s="29"/>
      <c r="LPI319" s="29"/>
      <c r="LPJ319" s="29"/>
      <c r="LPK319" s="29"/>
      <c r="LPL319" s="29"/>
      <c r="LPM319" s="29"/>
      <c r="LPN319" s="29"/>
      <c r="LPO319" s="29"/>
      <c r="LPP319" s="29"/>
      <c r="LPQ319" s="29"/>
      <c r="LPR319" s="29"/>
      <c r="LPS319" s="29"/>
      <c r="LPT319" s="29"/>
      <c r="LPU319" s="29"/>
      <c r="LPV319" s="29"/>
      <c r="LPW319" s="29"/>
      <c r="LPX319" s="29"/>
      <c r="LPY319" s="29"/>
      <c r="LPZ319" s="29"/>
      <c r="LQA319" s="29"/>
      <c r="LQB319" s="29"/>
      <c r="LQC319" s="29"/>
      <c r="LQD319" s="29"/>
      <c r="LQE319" s="29"/>
      <c r="LQF319" s="29"/>
      <c r="LQG319" s="29"/>
      <c r="LQH319" s="29"/>
      <c r="LQI319" s="29"/>
      <c r="LQJ319" s="29"/>
      <c r="LQK319" s="29"/>
      <c r="LQL319" s="29"/>
      <c r="LQM319" s="29"/>
      <c r="LQN319" s="29"/>
      <c r="LQO319" s="29"/>
      <c r="LQP319" s="29"/>
      <c r="LQQ319" s="29"/>
      <c r="LQR319" s="29"/>
      <c r="LQS319" s="29"/>
      <c r="LQT319" s="29"/>
      <c r="LQU319" s="29"/>
      <c r="LQV319" s="29"/>
      <c r="LQW319" s="29"/>
      <c r="LQX319" s="29"/>
      <c r="LQY319" s="29"/>
      <c r="LQZ319" s="29"/>
      <c r="LRA319" s="29"/>
      <c r="LRB319" s="29"/>
      <c r="LRC319" s="29"/>
      <c r="LRD319" s="29"/>
      <c r="LRE319" s="29"/>
      <c r="LRF319" s="29"/>
      <c r="LRG319" s="29"/>
      <c r="LRH319" s="29"/>
      <c r="LRI319" s="29"/>
      <c r="LRJ319" s="29"/>
      <c r="LRK319" s="29"/>
      <c r="LRL319" s="29"/>
      <c r="LRM319" s="29"/>
      <c r="LRN319" s="29"/>
      <c r="LRO319" s="29"/>
      <c r="LRP319" s="29"/>
      <c r="LRQ319" s="29"/>
      <c r="LRR319" s="29"/>
      <c r="LRS319" s="29"/>
      <c r="LRT319" s="29"/>
      <c r="LRU319" s="29"/>
      <c r="LRV319" s="29"/>
      <c r="LRW319" s="29"/>
      <c r="LRX319" s="29"/>
      <c r="LRY319" s="29"/>
      <c r="LRZ319" s="29"/>
      <c r="LSA319" s="29"/>
      <c r="LSB319" s="29"/>
      <c r="LSC319" s="29"/>
      <c r="LSD319" s="29"/>
      <c r="LSE319" s="29"/>
      <c r="LSF319" s="29"/>
      <c r="LSG319" s="29"/>
      <c r="LSH319" s="29"/>
      <c r="LSI319" s="29"/>
      <c r="LSJ319" s="29"/>
      <c r="LSK319" s="29"/>
      <c r="LSL319" s="29"/>
      <c r="LSM319" s="29"/>
      <c r="LSN319" s="29"/>
      <c r="LSO319" s="29"/>
      <c r="LSP319" s="29"/>
      <c r="LSQ319" s="29"/>
      <c r="LSR319" s="29"/>
      <c r="LSS319" s="29"/>
      <c r="LST319" s="29"/>
      <c r="LSU319" s="29"/>
      <c r="LSV319" s="29"/>
      <c r="LSW319" s="29"/>
      <c r="LSX319" s="29"/>
      <c r="LSY319" s="29"/>
      <c r="LSZ319" s="29"/>
      <c r="LTA319" s="29"/>
      <c r="LTB319" s="29"/>
      <c r="LTC319" s="29"/>
      <c r="LTD319" s="29"/>
      <c r="LTE319" s="29"/>
      <c r="LTF319" s="29"/>
      <c r="LTG319" s="29"/>
      <c r="LTH319" s="29"/>
      <c r="LTI319" s="29"/>
      <c r="LTJ319" s="29"/>
      <c r="LTK319" s="29"/>
      <c r="LTL319" s="29"/>
      <c r="LTM319" s="29"/>
      <c r="LTN319" s="29"/>
      <c r="LTO319" s="29"/>
      <c r="LTP319" s="29"/>
      <c r="LTQ319" s="29"/>
      <c r="LTR319" s="29"/>
      <c r="LTS319" s="29"/>
      <c r="LTT319" s="29"/>
      <c r="LTU319" s="29"/>
      <c r="LTV319" s="29"/>
      <c r="LTW319" s="29"/>
      <c r="LTX319" s="29"/>
      <c r="LTY319" s="29"/>
      <c r="LTZ319" s="29"/>
      <c r="LUA319" s="29"/>
      <c r="LUB319" s="29"/>
      <c r="LUC319" s="29"/>
      <c r="LUD319" s="29"/>
      <c r="LUE319" s="29"/>
      <c r="LUF319" s="29"/>
      <c r="LUG319" s="29"/>
      <c r="LUH319" s="29"/>
      <c r="LUI319" s="29"/>
      <c r="LUJ319" s="29"/>
      <c r="LUK319" s="29"/>
      <c r="LUL319" s="29"/>
      <c r="LUM319" s="29"/>
      <c r="LUN319" s="29"/>
      <c r="LUO319" s="29"/>
      <c r="LUP319" s="29"/>
      <c r="LUQ319" s="29"/>
      <c r="LUR319" s="29"/>
      <c r="LUS319" s="29"/>
      <c r="LUT319" s="29"/>
      <c r="LUU319" s="29"/>
      <c r="LUV319" s="29"/>
      <c r="LUW319" s="29"/>
      <c r="LUX319" s="29"/>
      <c r="LUY319" s="29"/>
      <c r="LUZ319" s="29"/>
      <c r="LVA319" s="29"/>
      <c r="LVB319" s="29"/>
      <c r="LVC319" s="29"/>
      <c r="LVD319" s="29"/>
      <c r="LVE319" s="29"/>
      <c r="LVF319" s="29"/>
      <c r="LVG319" s="29"/>
      <c r="LVH319" s="29"/>
      <c r="LVI319" s="29"/>
      <c r="LVJ319" s="29"/>
      <c r="LVK319" s="29"/>
      <c r="LVL319" s="29"/>
      <c r="LVM319" s="29"/>
      <c r="LVN319" s="29"/>
      <c r="LVO319" s="29"/>
      <c r="LVP319" s="29"/>
      <c r="LVQ319" s="29"/>
      <c r="LVR319" s="29"/>
      <c r="LVS319" s="29"/>
      <c r="LVT319" s="29"/>
      <c r="LVU319" s="29"/>
      <c r="LVV319" s="29"/>
      <c r="LVW319" s="29"/>
      <c r="LVX319" s="29"/>
      <c r="LVY319" s="29"/>
      <c r="LVZ319" s="29"/>
      <c r="LWA319" s="29"/>
      <c r="LWB319" s="29"/>
      <c r="LWC319" s="29"/>
      <c r="LWD319" s="29"/>
      <c r="LWE319" s="29"/>
      <c r="LWF319" s="29"/>
      <c r="LWG319" s="29"/>
      <c r="LWH319" s="29"/>
      <c r="LWI319" s="29"/>
      <c r="LWJ319" s="29"/>
      <c r="LWK319" s="29"/>
      <c r="LWL319" s="29"/>
      <c r="LWM319" s="29"/>
      <c r="LWN319" s="29"/>
      <c r="LWO319" s="29"/>
      <c r="LWP319" s="29"/>
      <c r="LWQ319" s="29"/>
      <c r="LWR319" s="29"/>
      <c r="LWS319" s="29"/>
      <c r="LWT319" s="29"/>
      <c r="LWU319" s="29"/>
      <c r="LWV319" s="29"/>
      <c r="LWW319" s="29"/>
      <c r="LWX319" s="29"/>
      <c r="LWY319" s="29"/>
      <c r="LWZ319" s="29"/>
      <c r="LXA319" s="29"/>
      <c r="LXB319" s="29"/>
      <c r="LXC319" s="29"/>
      <c r="LXD319" s="29"/>
      <c r="LXE319" s="29"/>
      <c r="LXF319" s="29"/>
      <c r="LXG319" s="29"/>
      <c r="LXH319" s="29"/>
      <c r="LXI319" s="29"/>
      <c r="LXJ319" s="29"/>
      <c r="LXK319" s="29"/>
      <c r="LXL319" s="29"/>
      <c r="LXM319" s="29"/>
      <c r="LXN319" s="29"/>
      <c r="LXO319" s="29"/>
      <c r="LXP319" s="29"/>
      <c r="LXQ319" s="29"/>
      <c r="LXR319" s="29"/>
      <c r="LXS319" s="29"/>
      <c r="LXT319" s="29"/>
      <c r="LXU319" s="29"/>
      <c r="LXV319" s="29"/>
      <c r="LXW319" s="29"/>
      <c r="LXX319" s="29"/>
      <c r="LXY319" s="29"/>
      <c r="LXZ319" s="29"/>
      <c r="LYA319" s="29"/>
      <c r="LYB319" s="29"/>
      <c r="LYC319" s="29"/>
      <c r="LYD319" s="29"/>
      <c r="LYE319" s="29"/>
      <c r="LYF319" s="29"/>
      <c r="LYG319" s="29"/>
      <c r="LYH319" s="29"/>
      <c r="LYI319" s="29"/>
      <c r="LYJ319" s="29"/>
      <c r="LYK319" s="29"/>
      <c r="LYL319" s="29"/>
      <c r="LYM319" s="29"/>
      <c r="LYN319" s="29"/>
      <c r="LYO319" s="29"/>
      <c r="LYP319" s="29"/>
      <c r="LYQ319" s="29"/>
      <c r="LYR319" s="29"/>
      <c r="LYS319" s="29"/>
      <c r="LYT319" s="29"/>
      <c r="LYU319" s="29"/>
      <c r="LYV319" s="29"/>
      <c r="LYW319" s="29"/>
      <c r="LYX319" s="29"/>
      <c r="LYY319" s="29"/>
      <c r="LYZ319" s="29"/>
      <c r="LZA319" s="29"/>
      <c r="LZB319" s="29"/>
      <c r="LZC319" s="29"/>
      <c r="LZD319" s="29"/>
      <c r="LZE319" s="29"/>
      <c r="LZF319" s="29"/>
      <c r="LZG319" s="29"/>
      <c r="LZH319" s="29"/>
      <c r="LZI319" s="29"/>
      <c r="LZJ319" s="29"/>
      <c r="LZK319" s="29"/>
      <c r="LZL319" s="29"/>
      <c r="LZM319" s="29"/>
      <c r="LZN319" s="29"/>
      <c r="LZO319" s="29"/>
      <c r="LZP319" s="29"/>
      <c r="LZQ319" s="29"/>
      <c r="LZR319" s="29"/>
      <c r="LZS319" s="29"/>
      <c r="LZT319" s="29"/>
      <c r="LZU319" s="29"/>
      <c r="LZV319" s="29"/>
      <c r="LZW319" s="29"/>
      <c r="LZX319" s="29"/>
      <c r="LZY319" s="29"/>
      <c r="LZZ319" s="29"/>
      <c r="MAA319" s="29"/>
      <c r="MAB319" s="29"/>
      <c r="MAC319" s="29"/>
      <c r="MAD319" s="29"/>
      <c r="MAE319" s="29"/>
      <c r="MAF319" s="29"/>
      <c r="MAG319" s="29"/>
      <c r="MAH319" s="29"/>
      <c r="MAI319" s="29"/>
      <c r="MAJ319" s="29"/>
      <c r="MAK319" s="29"/>
      <c r="MAL319" s="29"/>
      <c r="MAM319" s="29"/>
      <c r="MAN319" s="29"/>
      <c r="MAO319" s="29"/>
      <c r="MAP319" s="29"/>
      <c r="MAQ319" s="29"/>
      <c r="MAR319" s="29"/>
      <c r="MAS319" s="29"/>
      <c r="MAT319" s="29"/>
      <c r="MAU319" s="29"/>
      <c r="MAV319" s="29"/>
      <c r="MAW319" s="29"/>
      <c r="MAX319" s="29"/>
      <c r="MAY319" s="29"/>
      <c r="MAZ319" s="29"/>
      <c r="MBA319" s="29"/>
      <c r="MBB319" s="29"/>
      <c r="MBC319" s="29"/>
      <c r="MBD319" s="29"/>
      <c r="MBE319" s="29"/>
      <c r="MBF319" s="29"/>
      <c r="MBG319" s="29"/>
      <c r="MBH319" s="29"/>
      <c r="MBI319" s="29"/>
      <c r="MBJ319" s="29"/>
      <c r="MBK319" s="29"/>
      <c r="MBL319" s="29"/>
      <c r="MBM319" s="29"/>
      <c r="MBN319" s="29"/>
      <c r="MBO319" s="29"/>
      <c r="MBP319" s="29"/>
      <c r="MBQ319" s="29"/>
      <c r="MBR319" s="29"/>
      <c r="MBS319" s="29"/>
      <c r="MBT319" s="29"/>
      <c r="MBU319" s="29"/>
      <c r="MBV319" s="29"/>
      <c r="MBW319" s="29"/>
      <c r="MBX319" s="29"/>
      <c r="MBY319" s="29"/>
      <c r="MBZ319" s="29"/>
      <c r="MCA319" s="29"/>
      <c r="MCB319" s="29"/>
      <c r="MCC319" s="29"/>
      <c r="MCD319" s="29"/>
      <c r="MCE319" s="29"/>
      <c r="MCF319" s="29"/>
      <c r="MCG319" s="29"/>
      <c r="MCH319" s="29"/>
      <c r="MCI319" s="29"/>
      <c r="MCJ319" s="29"/>
      <c r="MCK319" s="29"/>
      <c r="MCL319" s="29"/>
      <c r="MCM319" s="29"/>
      <c r="MCN319" s="29"/>
      <c r="MCO319" s="29"/>
      <c r="MCP319" s="29"/>
      <c r="MCQ319" s="29"/>
      <c r="MCR319" s="29"/>
      <c r="MCS319" s="29"/>
      <c r="MCT319" s="29"/>
      <c r="MCU319" s="29"/>
      <c r="MCV319" s="29"/>
      <c r="MCW319" s="29"/>
      <c r="MCX319" s="29"/>
      <c r="MCY319" s="29"/>
      <c r="MCZ319" s="29"/>
      <c r="MDA319" s="29"/>
      <c r="MDB319" s="29"/>
      <c r="MDC319" s="29"/>
      <c r="MDD319" s="29"/>
      <c r="MDE319" s="29"/>
      <c r="MDF319" s="29"/>
      <c r="MDG319" s="29"/>
      <c r="MDH319" s="29"/>
      <c r="MDI319" s="29"/>
      <c r="MDJ319" s="29"/>
      <c r="MDK319" s="29"/>
      <c r="MDL319" s="29"/>
      <c r="MDM319" s="29"/>
      <c r="MDN319" s="29"/>
      <c r="MDO319" s="29"/>
      <c r="MDP319" s="29"/>
      <c r="MDQ319" s="29"/>
      <c r="MDR319" s="29"/>
      <c r="MDS319" s="29"/>
      <c r="MDT319" s="29"/>
      <c r="MDU319" s="29"/>
      <c r="MDV319" s="29"/>
      <c r="MDW319" s="29"/>
      <c r="MDX319" s="29"/>
      <c r="MDY319" s="29"/>
      <c r="MDZ319" s="29"/>
      <c r="MEA319" s="29"/>
      <c r="MEB319" s="29"/>
      <c r="MEC319" s="29"/>
      <c r="MED319" s="29"/>
      <c r="MEE319" s="29"/>
      <c r="MEF319" s="29"/>
      <c r="MEG319" s="29"/>
      <c r="MEH319" s="29"/>
      <c r="MEI319" s="29"/>
      <c r="MEJ319" s="29"/>
      <c r="MEK319" s="29"/>
      <c r="MEL319" s="29"/>
      <c r="MEM319" s="29"/>
      <c r="MEN319" s="29"/>
      <c r="MEO319" s="29"/>
      <c r="MEP319" s="29"/>
      <c r="MEQ319" s="29"/>
      <c r="MER319" s="29"/>
      <c r="MES319" s="29"/>
      <c r="MET319" s="29"/>
      <c r="MEU319" s="29"/>
      <c r="MEV319" s="29"/>
      <c r="MEW319" s="29"/>
      <c r="MEX319" s="29"/>
      <c r="MEY319" s="29"/>
      <c r="MEZ319" s="29"/>
      <c r="MFA319" s="29"/>
      <c r="MFB319" s="29"/>
      <c r="MFC319" s="29"/>
      <c r="MFD319" s="29"/>
      <c r="MFE319" s="29"/>
      <c r="MFF319" s="29"/>
      <c r="MFG319" s="29"/>
      <c r="MFH319" s="29"/>
      <c r="MFI319" s="29"/>
      <c r="MFJ319" s="29"/>
      <c r="MFK319" s="29"/>
      <c r="MFL319" s="29"/>
      <c r="MFM319" s="29"/>
      <c r="MFN319" s="29"/>
      <c r="MFO319" s="29"/>
      <c r="MFP319" s="29"/>
      <c r="MFQ319" s="29"/>
      <c r="MFR319" s="29"/>
      <c r="MFS319" s="29"/>
      <c r="MFT319" s="29"/>
      <c r="MFU319" s="29"/>
      <c r="MFV319" s="29"/>
      <c r="MFW319" s="29"/>
      <c r="MFX319" s="29"/>
      <c r="MFY319" s="29"/>
      <c r="MFZ319" s="29"/>
      <c r="MGA319" s="29"/>
      <c r="MGB319" s="29"/>
      <c r="MGC319" s="29"/>
      <c r="MGD319" s="29"/>
      <c r="MGE319" s="29"/>
      <c r="MGF319" s="29"/>
      <c r="MGG319" s="29"/>
      <c r="MGH319" s="29"/>
      <c r="MGI319" s="29"/>
      <c r="MGJ319" s="29"/>
      <c r="MGK319" s="29"/>
      <c r="MGL319" s="29"/>
      <c r="MGM319" s="29"/>
      <c r="MGN319" s="29"/>
      <c r="MGO319" s="29"/>
      <c r="MGP319" s="29"/>
      <c r="MGQ319" s="29"/>
      <c r="MGR319" s="29"/>
      <c r="MGS319" s="29"/>
      <c r="MGT319" s="29"/>
      <c r="MGU319" s="29"/>
      <c r="MGV319" s="29"/>
      <c r="MGW319" s="29"/>
      <c r="MGX319" s="29"/>
      <c r="MGY319" s="29"/>
      <c r="MGZ319" s="29"/>
      <c r="MHA319" s="29"/>
      <c r="MHB319" s="29"/>
      <c r="MHC319" s="29"/>
      <c r="MHD319" s="29"/>
      <c r="MHE319" s="29"/>
      <c r="MHF319" s="29"/>
      <c r="MHG319" s="29"/>
      <c r="MHH319" s="29"/>
      <c r="MHI319" s="29"/>
      <c r="MHJ319" s="29"/>
      <c r="MHK319" s="29"/>
      <c r="MHL319" s="29"/>
      <c r="MHM319" s="29"/>
      <c r="MHN319" s="29"/>
      <c r="MHO319" s="29"/>
      <c r="MHP319" s="29"/>
      <c r="MHQ319" s="29"/>
      <c r="MHR319" s="29"/>
      <c r="MHS319" s="29"/>
      <c r="MHT319" s="29"/>
      <c r="MHU319" s="29"/>
      <c r="MHV319" s="29"/>
      <c r="MHW319" s="29"/>
      <c r="MHX319" s="29"/>
      <c r="MHY319" s="29"/>
      <c r="MHZ319" s="29"/>
      <c r="MIA319" s="29"/>
      <c r="MIB319" s="29"/>
      <c r="MIC319" s="29"/>
      <c r="MID319" s="29"/>
      <c r="MIE319" s="29"/>
      <c r="MIF319" s="29"/>
      <c r="MIG319" s="29"/>
      <c r="MIH319" s="29"/>
      <c r="MII319" s="29"/>
      <c r="MIJ319" s="29"/>
      <c r="MIK319" s="29"/>
      <c r="MIL319" s="29"/>
      <c r="MIM319" s="29"/>
      <c r="MIN319" s="29"/>
      <c r="MIO319" s="29"/>
      <c r="MIP319" s="29"/>
      <c r="MIQ319" s="29"/>
      <c r="MIR319" s="29"/>
      <c r="MIS319" s="29"/>
      <c r="MIT319" s="29"/>
      <c r="MIU319" s="29"/>
      <c r="MIV319" s="29"/>
      <c r="MIW319" s="29"/>
      <c r="MIX319" s="29"/>
      <c r="MIY319" s="29"/>
      <c r="MIZ319" s="29"/>
      <c r="MJA319" s="29"/>
      <c r="MJB319" s="29"/>
      <c r="MJC319" s="29"/>
      <c r="MJD319" s="29"/>
      <c r="MJE319" s="29"/>
      <c r="MJF319" s="29"/>
      <c r="MJG319" s="29"/>
      <c r="MJH319" s="29"/>
      <c r="MJI319" s="29"/>
      <c r="MJJ319" s="29"/>
      <c r="MJK319" s="29"/>
      <c r="MJL319" s="29"/>
      <c r="MJM319" s="29"/>
      <c r="MJN319" s="29"/>
      <c r="MJO319" s="29"/>
      <c r="MJP319" s="29"/>
      <c r="MJQ319" s="29"/>
      <c r="MJR319" s="29"/>
      <c r="MJS319" s="29"/>
      <c r="MJT319" s="29"/>
      <c r="MJU319" s="29"/>
      <c r="MJV319" s="29"/>
      <c r="MJW319" s="29"/>
      <c r="MJX319" s="29"/>
      <c r="MJY319" s="29"/>
      <c r="MJZ319" s="29"/>
      <c r="MKA319" s="29"/>
      <c r="MKB319" s="29"/>
      <c r="MKC319" s="29"/>
      <c r="MKD319" s="29"/>
      <c r="MKE319" s="29"/>
      <c r="MKF319" s="29"/>
      <c r="MKG319" s="29"/>
      <c r="MKH319" s="29"/>
      <c r="MKI319" s="29"/>
      <c r="MKJ319" s="29"/>
      <c r="MKK319" s="29"/>
      <c r="MKL319" s="29"/>
      <c r="MKM319" s="29"/>
      <c r="MKN319" s="29"/>
      <c r="MKO319" s="29"/>
      <c r="MKP319" s="29"/>
      <c r="MKQ319" s="29"/>
      <c r="MKR319" s="29"/>
      <c r="MKS319" s="29"/>
      <c r="MKT319" s="29"/>
      <c r="MKU319" s="29"/>
      <c r="MKV319" s="29"/>
      <c r="MKW319" s="29"/>
      <c r="MKX319" s="29"/>
      <c r="MKY319" s="29"/>
      <c r="MKZ319" s="29"/>
      <c r="MLA319" s="29"/>
      <c r="MLB319" s="29"/>
      <c r="MLC319" s="29"/>
      <c r="MLD319" s="29"/>
      <c r="MLE319" s="29"/>
      <c r="MLF319" s="29"/>
      <c r="MLG319" s="29"/>
      <c r="MLH319" s="29"/>
      <c r="MLI319" s="29"/>
      <c r="MLJ319" s="29"/>
      <c r="MLK319" s="29"/>
      <c r="MLL319" s="29"/>
      <c r="MLM319" s="29"/>
      <c r="MLN319" s="29"/>
      <c r="MLO319" s="29"/>
      <c r="MLP319" s="29"/>
      <c r="MLQ319" s="29"/>
      <c r="MLR319" s="29"/>
      <c r="MLS319" s="29"/>
      <c r="MLT319" s="29"/>
      <c r="MLU319" s="29"/>
      <c r="MLV319" s="29"/>
      <c r="MLW319" s="29"/>
      <c r="MLX319" s="29"/>
      <c r="MLY319" s="29"/>
      <c r="MLZ319" s="29"/>
      <c r="MMA319" s="29"/>
      <c r="MMB319" s="29"/>
      <c r="MMC319" s="29"/>
      <c r="MMD319" s="29"/>
      <c r="MME319" s="29"/>
      <c r="MMF319" s="29"/>
      <c r="MMG319" s="29"/>
      <c r="MMH319" s="29"/>
      <c r="MMI319" s="29"/>
      <c r="MMJ319" s="29"/>
      <c r="MMK319" s="29"/>
      <c r="MML319" s="29"/>
      <c r="MMM319" s="29"/>
      <c r="MMN319" s="29"/>
      <c r="MMO319" s="29"/>
      <c r="MMP319" s="29"/>
      <c r="MMQ319" s="29"/>
      <c r="MMR319" s="29"/>
      <c r="MMS319" s="29"/>
      <c r="MMT319" s="29"/>
      <c r="MMU319" s="29"/>
      <c r="MMV319" s="29"/>
      <c r="MMW319" s="29"/>
      <c r="MMX319" s="29"/>
      <c r="MMY319" s="29"/>
      <c r="MMZ319" s="29"/>
      <c r="MNA319" s="29"/>
      <c r="MNB319" s="29"/>
      <c r="MNC319" s="29"/>
      <c r="MND319" s="29"/>
      <c r="MNE319" s="29"/>
      <c r="MNF319" s="29"/>
      <c r="MNG319" s="29"/>
      <c r="MNH319" s="29"/>
      <c r="MNI319" s="29"/>
      <c r="MNJ319" s="29"/>
      <c r="MNK319" s="29"/>
      <c r="MNL319" s="29"/>
      <c r="MNM319" s="29"/>
      <c r="MNN319" s="29"/>
      <c r="MNO319" s="29"/>
      <c r="MNP319" s="29"/>
      <c r="MNQ319" s="29"/>
      <c r="MNR319" s="29"/>
      <c r="MNS319" s="29"/>
      <c r="MNT319" s="29"/>
      <c r="MNU319" s="29"/>
      <c r="MNV319" s="29"/>
      <c r="MNW319" s="29"/>
      <c r="MNX319" s="29"/>
      <c r="MNY319" s="29"/>
      <c r="MNZ319" s="29"/>
      <c r="MOA319" s="29"/>
      <c r="MOB319" s="29"/>
      <c r="MOC319" s="29"/>
      <c r="MOD319" s="29"/>
      <c r="MOE319" s="29"/>
      <c r="MOF319" s="29"/>
      <c r="MOG319" s="29"/>
      <c r="MOH319" s="29"/>
      <c r="MOI319" s="29"/>
      <c r="MOJ319" s="29"/>
      <c r="MOK319" s="29"/>
      <c r="MOL319" s="29"/>
      <c r="MOM319" s="29"/>
      <c r="MON319" s="29"/>
      <c r="MOO319" s="29"/>
      <c r="MOP319" s="29"/>
      <c r="MOQ319" s="29"/>
      <c r="MOR319" s="29"/>
      <c r="MOS319" s="29"/>
      <c r="MOT319" s="29"/>
      <c r="MOU319" s="29"/>
      <c r="MOV319" s="29"/>
      <c r="MOW319" s="29"/>
      <c r="MOX319" s="29"/>
      <c r="MOY319" s="29"/>
      <c r="MOZ319" s="29"/>
      <c r="MPA319" s="29"/>
      <c r="MPB319" s="29"/>
      <c r="MPC319" s="29"/>
      <c r="MPD319" s="29"/>
      <c r="MPE319" s="29"/>
      <c r="MPF319" s="29"/>
      <c r="MPG319" s="29"/>
      <c r="MPH319" s="29"/>
      <c r="MPI319" s="29"/>
      <c r="MPJ319" s="29"/>
      <c r="MPK319" s="29"/>
      <c r="MPL319" s="29"/>
      <c r="MPM319" s="29"/>
      <c r="MPN319" s="29"/>
      <c r="MPO319" s="29"/>
      <c r="MPP319" s="29"/>
      <c r="MPQ319" s="29"/>
      <c r="MPR319" s="29"/>
      <c r="MPS319" s="29"/>
      <c r="MPT319" s="29"/>
      <c r="MPU319" s="29"/>
      <c r="MPV319" s="29"/>
      <c r="MPW319" s="29"/>
      <c r="MPX319" s="29"/>
      <c r="MPY319" s="29"/>
      <c r="MPZ319" s="29"/>
      <c r="MQA319" s="29"/>
      <c r="MQB319" s="29"/>
      <c r="MQC319" s="29"/>
      <c r="MQD319" s="29"/>
      <c r="MQE319" s="29"/>
      <c r="MQF319" s="29"/>
      <c r="MQG319" s="29"/>
      <c r="MQH319" s="29"/>
      <c r="MQI319" s="29"/>
      <c r="MQJ319" s="29"/>
      <c r="MQK319" s="29"/>
      <c r="MQL319" s="29"/>
      <c r="MQM319" s="29"/>
      <c r="MQN319" s="29"/>
      <c r="MQO319" s="29"/>
      <c r="MQP319" s="29"/>
      <c r="MQQ319" s="29"/>
      <c r="MQR319" s="29"/>
      <c r="MQS319" s="29"/>
      <c r="MQT319" s="29"/>
      <c r="MQU319" s="29"/>
      <c r="MQV319" s="29"/>
      <c r="MQW319" s="29"/>
      <c r="MQX319" s="29"/>
      <c r="MQY319" s="29"/>
      <c r="MQZ319" s="29"/>
      <c r="MRA319" s="29"/>
      <c r="MRB319" s="29"/>
      <c r="MRC319" s="29"/>
      <c r="MRD319" s="29"/>
      <c r="MRE319" s="29"/>
      <c r="MRF319" s="29"/>
      <c r="MRG319" s="29"/>
      <c r="MRH319" s="29"/>
      <c r="MRI319" s="29"/>
      <c r="MRJ319" s="29"/>
      <c r="MRK319" s="29"/>
      <c r="MRL319" s="29"/>
      <c r="MRM319" s="29"/>
      <c r="MRN319" s="29"/>
      <c r="MRO319" s="29"/>
      <c r="MRP319" s="29"/>
      <c r="MRQ319" s="29"/>
      <c r="MRR319" s="29"/>
      <c r="MRS319" s="29"/>
      <c r="MRT319" s="29"/>
      <c r="MRU319" s="29"/>
      <c r="MRV319" s="29"/>
      <c r="MRW319" s="29"/>
      <c r="MRX319" s="29"/>
      <c r="MRY319" s="29"/>
      <c r="MRZ319" s="29"/>
      <c r="MSA319" s="29"/>
      <c r="MSB319" s="29"/>
      <c r="MSC319" s="29"/>
      <c r="MSD319" s="29"/>
      <c r="MSE319" s="29"/>
      <c r="MSF319" s="29"/>
      <c r="MSG319" s="29"/>
      <c r="MSH319" s="29"/>
      <c r="MSI319" s="29"/>
      <c r="MSJ319" s="29"/>
      <c r="MSK319" s="29"/>
      <c r="MSL319" s="29"/>
      <c r="MSM319" s="29"/>
      <c r="MSN319" s="29"/>
      <c r="MSO319" s="29"/>
      <c r="MSP319" s="29"/>
      <c r="MSQ319" s="29"/>
      <c r="MSR319" s="29"/>
      <c r="MSS319" s="29"/>
      <c r="MST319" s="29"/>
      <c r="MSU319" s="29"/>
      <c r="MSV319" s="29"/>
      <c r="MSW319" s="29"/>
      <c r="MSX319" s="29"/>
      <c r="MSY319" s="29"/>
      <c r="MSZ319" s="29"/>
      <c r="MTA319" s="29"/>
      <c r="MTB319" s="29"/>
      <c r="MTC319" s="29"/>
      <c r="MTD319" s="29"/>
      <c r="MTE319" s="29"/>
      <c r="MTF319" s="29"/>
      <c r="MTG319" s="29"/>
      <c r="MTH319" s="29"/>
      <c r="MTI319" s="29"/>
      <c r="MTJ319" s="29"/>
      <c r="MTK319" s="29"/>
      <c r="MTL319" s="29"/>
      <c r="MTM319" s="29"/>
      <c r="MTN319" s="29"/>
      <c r="MTO319" s="29"/>
      <c r="MTP319" s="29"/>
      <c r="MTQ319" s="29"/>
      <c r="MTR319" s="29"/>
      <c r="MTS319" s="29"/>
      <c r="MTT319" s="29"/>
      <c r="MTU319" s="29"/>
      <c r="MTV319" s="29"/>
      <c r="MTW319" s="29"/>
      <c r="MTX319" s="29"/>
      <c r="MTY319" s="29"/>
      <c r="MTZ319" s="29"/>
      <c r="MUA319" s="29"/>
      <c r="MUB319" s="29"/>
      <c r="MUC319" s="29"/>
      <c r="MUD319" s="29"/>
      <c r="MUE319" s="29"/>
      <c r="MUF319" s="29"/>
      <c r="MUG319" s="29"/>
      <c r="MUH319" s="29"/>
      <c r="MUI319" s="29"/>
      <c r="MUJ319" s="29"/>
      <c r="MUK319" s="29"/>
      <c r="MUL319" s="29"/>
      <c r="MUM319" s="29"/>
      <c r="MUN319" s="29"/>
      <c r="MUO319" s="29"/>
      <c r="MUP319" s="29"/>
      <c r="MUQ319" s="29"/>
      <c r="MUR319" s="29"/>
      <c r="MUS319" s="29"/>
      <c r="MUT319" s="29"/>
      <c r="MUU319" s="29"/>
      <c r="MUV319" s="29"/>
      <c r="MUW319" s="29"/>
      <c r="MUX319" s="29"/>
      <c r="MUY319" s="29"/>
      <c r="MUZ319" s="29"/>
      <c r="MVA319" s="29"/>
      <c r="MVB319" s="29"/>
      <c r="MVC319" s="29"/>
      <c r="MVD319" s="29"/>
      <c r="MVE319" s="29"/>
      <c r="MVF319" s="29"/>
      <c r="MVG319" s="29"/>
      <c r="MVH319" s="29"/>
      <c r="MVI319" s="29"/>
      <c r="MVJ319" s="29"/>
      <c r="MVK319" s="29"/>
      <c r="MVL319" s="29"/>
      <c r="MVM319" s="29"/>
      <c r="MVN319" s="29"/>
      <c r="MVO319" s="29"/>
      <c r="MVP319" s="29"/>
      <c r="MVQ319" s="29"/>
      <c r="MVR319" s="29"/>
      <c r="MVS319" s="29"/>
      <c r="MVT319" s="29"/>
      <c r="MVU319" s="29"/>
      <c r="MVV319" s="29"/>
      <c r="MVW319" s="29"/>
      <c r="MVX319" s="29"/>
      <c r="MVY319" s="29"/>
      <c r="MVZ319" s="29"/>
      <c r="MWA319" s="29"/>
      <c r="MWB319" s="29"/>
      <c r="MWC319" s="29"/>
      <c r="MWD319" s="29"/>
      <c r="MWE319" s="29"/>
      <c r="MWF319" s="29"/>
      <c r="MWG319" s="29"/>
      <c r="MWH319" s="29"/>
      <c r="MWI319" s="29"/>
      <c r="MWJ319" s="29"/>
      <c r="MWK319" s="29"/>
      <c r="MWL319" s="29"/>
      <c r="MWM319" s="29"/>
      <c r="MWN319" s="29"/>
      <c r="MWO319" s="29"/>
      <c r="MWP319" s="29"/>
      <c r="MWQ319" s="29"/>
      <c r="MWR319" s="29"/>
      <c r="MWS319" s="29"/>
      <c r="MWT319" s="29"/>
      <c r="MWU319" s="29"/>
      <c r="MWV319" s="29"/>
      <c r="MWW319" s="29"/>
      <c r="MWX319" s="29"/>
      <c r="MWY319" s="29"/>
      <c r="MWZ319" s="29"/>
      <c r="MXA319" s="29"/>
      <c r="MXB319" s="29"/>
      <c r="MXC319" s="29"/>
      <c r="MXD319" s="29"/>
      <c r="MXE319" s="29"/>
      <c r="MXF319" s="29"/>
      <c r="MXG319" s="29"/>
      <c r="MXH319" s="29"/>
      <c r="MXI319" s="29"/>
      <c r="MXJ319" s="29"/>
      <c r="MXK319" s="29"/>
      <c r="MXL319" s="29"/>
      <c r="MXM319" s="29"/>
      <c r="MXN319" s="29"/>
      <c r="MXO319" s="29"/>
      <c r="MXP319" s="29"/>
      <c r="MXQ319" s="29"/>
      <c r="MXR319" s="29"/>
      <c r="MXS319" s="29"/>
      <c r="MXT319" s="29"/>
      <c r="MXU319" s="29"/>
      <c r="MXV319" s="29"/>
      <c r="MXW319" s="29"/>
      <c r="MXX319" s="29"/>
      <c r="MXY319" s="29"/>
      <c r="MXZ319" s="29"/>
      <c r="MYA319" s="29"/>
      <c r="MYB319" s="29"/>
      <c r="MYC319" s="29"/>
      <c r="MYD319" s="29"/>
      <c r="MYE319" s="29"/>
      <c r="MYF319" s="29"/>
      <c r="MYG319" s="29"/>
      <c r="MYH319" s="29"/>
      <c r="MYI319" s="29"/>
      <c r="MYJ319" s="29"/>
      <c r="MYK319" s="29"/>
      <c r="MYL319" s="29"/>
      <c r="MYM319" s="29"/>
      <c r="MYN319" s="29"/>
      <c r="MYO319" s="29"/>
      <c r="MYP319" s="29"/>
      <c r="MYQ319" s="29"/>
      <c r="MYR319" s="29"/>
      <c r="MYS319" s="29"/>
      <c r="MYT319" s="29"/>
      <c r="MYU319" s="29"/>
      <c r="MYV319" s="29"/>
      <c r="MYW319" s="29"/>
      <c r="MYX319" s="29"/>
      <c r="MYY319" s="29"/>
      <c r="MYZ319" s="29"/>
      <c r="MZA319" s="29"/>
      <c r="MZB319" s="29"/>
      <c r="MZC319" s="29"/>
      <c r="MZD319" s="29"/>
      <c r="MZE319" s="29"/>
      <c r="MZF319" s="29"/>
      <c r="MZG319" s="29"/>
      <c r="MZH319" s="29"/>
      <c r="MZI319" s="29"/>
      <c r="MZJ319" s="29"/>
      <c r="MZK319" s="29"/>
      <c r="MZL319" s="29"/>
      <c r="MZM319" s="29"/>
      <c r="MZN319" s="29"/>
      <c r="MZO319" s="29"/>
      <c r="MZP319" s="29"/>
      <c r="MZQ319" s="29"/>
      <c r="MZR319" s="29"/>
      <c r="MZS319" s="29"/>
      <c r="MZT319" s="29"/>
      <c r="MZU319" s="29"/>
      <c r="MZV319" s="29"/>
      <c r="MZW319" s="29"/>
      <c r="MZX319" s="29"/>
      <c r="MZY319" s="29"/>
      <c r="MZZ319" s="29"/>
      <c r="NAA319" s="29"/>
      <c r="NAB319" s="29"/>
      <c r="NAC319" s="29"/>
      <c r="NAD319" s="29"/>
      <c r="NAE319" s="29"/>
      <c r="NAF319" s="29"/>
      <c r="NAG319" s="29"/>
      <c r="NAH319" s="29"/>
      <c r="NAI319" s="29"/>
      <c r="NAJ319" s="29"/>
      <c r="NAK319" s="29"/>
      <c r="NAL319" s="29"/>
      <c r="NAM319" s="29"/>
      <c r="NAN319" s="29"/>
      <c r="NAO319" s="29"/>
      <c r="NAP319" s="29"/>
      <c r="NAQ319" s="29"/>
      <c r="NAR319" s="29"/>
      <c r="NAS319" s="29"/>
      <c r="NAT319" s="29"/>
      <c r="NAU319" s="29"/>
      <c r="NAV319" s="29"/>
      <c r="NAW319" s="29"/>
      <c r="NAX319" s="29"/>
      <c r="NAY319" s="29"/>
      <c r="NAZ319" s="29"/>
      <c r="NBA319" s="29"/>
      <c r="NBB319" s="29"/>
      <c r="NBC319" s="29"/>
      <c r="NBD319" s="29"/>
      <c r="NBE319" s="29"/>
      <c r="NBF319" s="29"/>
      <c r="NBG319" s="29"/>
      <c r="NBH319" s="29"/>
      <c r="NBI319" s="29"/>
      <c r="NBJ319" s="29"/>
      <c r="NBK319" s="29"/>
      <c r="NBL319" s="29"/>
      <c r="NBM319" s="29"/>
      <c r="NBN319" s="29"/>
      <c r="NBO319" s="29"/>
      <c r="NBP319" s="29"/>
      <c r="NBQ319" s="29"/>
      <c r="NBR319" s="29"/>
      <c r="NBS319" s="29"/>
      <c r="NBT319" s="29"/>
      <c r="NBU319" s="29"/>
      <c r="NBV319" s="29"/>
      <c r="NBW319" s="29"/>
      <c r="NBX319" s="29"/>
      <c r="NBY319" s="29"/>
      <c r="NBZ319" s="29"/>
      <c r="NCA319" s="29"/>
      <c r="NCB319" s="29"/>
      <c r="NCC319" s="29"/>
      <c r="NCD319" s="29"/>
      <c r="NCE319" s="29"/>
      <c r="NCF319" s="29"/>
      <c r="NCG319" s="29"/>
      <c r="NCH319" s="29"/>
      <c r="NCI319" s="29"/>
      <c r="NCJ319" s="29"/>
      <c r="NCK319" s="29"/>
      <c r="NCL319" s="29"/>
      <c r="NCM319" s="29"/>
      <c r="NCN319" s="29"/>
      <c r="NCO319" s="29"/>
      <c r="NCP319" s="29"/>
      <c r="NCQ319" s="29"/>
      <c r="NCR319" s="29"/>
      <c r="NCS319" s="29"/>
      <c r="NCT319" s="29"/>
      <c r="NCU319" s="29"/>
      <c r="NCV319" s="29"/>
      <c r="NCW319" s="29"/>
      <c r="NCX319" s="29"/>
      <c r="NCY319" s="29"/>
      <c r="NCZ319" s="29"/>
      <c r="NDA319" s="29"/>
      <c r="NDB319" s="29"/>
      <c r="NDC319" s="29"/>
      <c r="NDD319" s="29"/>
      <c r="NDE319" s="29"/>
      <c r="NDF319" s="29"/>
      <c r="NDG319" s="29"/>
      <c r="NDH319" s="29"/>
      <c r="NDI319" s="29"/>
      <c r="NDJ319" s="29"/>
      <c r="NDK319" s="29"/>
      <c r="NDL319" s="29"/>
      <c r="NDM319" s="29"/>
      <c r="NDN319" s="29"/>
      <c r="NDO319" s="29"/>
      <c r="NDP319" s="29"/>
      <c r="NDQ319" s="29"/>
      <c r="NDR319" s="29"/>
      <c r="NDS319" s="29"/>
      <c r="NDT319" s="29"/>
      <c r="NDU319" s="29"/>
      <c r="NDV319" s="29"/>
      <c r="NDW319" s="29"/>
      <c r="NDX319" s="29"/>
      <c r="NDY319" s="29"/>
      <c r="NDZ319" s="29"/>
      <c r="NEA319" s="29"/>
      <c r="NEB319" s="29"/>
      <c r="NEC319" s="29"/>
      <c r="NED319" s="29"/>
      <c r="NEE319" s="29"/>
      <c r="NEF319" s="29"/>
      <c r="NEG319" s="29"/>
      <c r="NEH319" s="29"/>
      <c r="NEI319" s="29"/>
      <c r="NEJ319" s="29"/>
      <c r="NEK319" s="29"/>
      <c r="NEL319" s="29"/>
      <c r="NEM319" s="29"/>
      <c r="NEN319" s="29"/>
      <c r="NEO319" s="29"/>
      <c r="NEP319" s="29"/>
      <c r="NEQ319" s="29"/>
      <c r="NER319" s="29"/>
      <c r="NES319" s="29"/>
      <c r="NET319" s="29"/>
      <c r="NEU319" s="29"/>
      <c r="NEV319" s="29"/>
      <c r="NEW319" s="29"/>
      <c r="NEX319" s="29"/>
      <c r="NEY319" s="29"/>
      <c r="NEZ319" s="29"/>
      <c r="NFA319" s="29"/>
      <c r="NFB319" s="29"/>
      <c r="NFC319" s="29"/>
      <c r="NFD319" s="29"/>
      <c r="NFE319" s="29"/>
      <c r="NFF319" s="29"/>
      <c r="NFG319" s="29"/>
      <c r="NFH319" s="29"/>
      <c r="NFI319" s="29"/>
      <c r="NFJ319" s="29"/>
      <c r="NFK319" s="29"/>
      <c r="NFL319" s="29"/>
      <c r="NFM319" s="29"/>
      <c r="NFN319" s="29"/>
      <c r="NFO319" s="29"/>
      <c r="NFP319" s="29"/>
      <c r="NFQ319" s="29"/>
      <c r="NFR319" s="29"/>
      <c r="NFS319" s="29"/>
      <c r="NFT319" s="29"/>
      <c r="NFU319" s="29"/>
      <c r="NFV319" s="29"/>
      <c r="NFW319" s="29"/>
      <c r="NFX319" s="29"/>
      <c r="NFY319" s="29"/>
      <c r="NFZ319" s="29"/>
      <c r="NGA319" s="29"/>
      <c r="NGB319" s="29"/>
      <c r="NGC319" s="29"/>
      <c r="NGD319" s="29"/>
      <c r="NGE319" s="29"/>
      <c r="NGF319" s="29"/>
      <c r="NGG319" s="29"/>
      <c r="NGH319" s="29"/>
      <c r="NGI319" s="29"/>
      <c r="NGJ319" s="29"/>
      <c r="NGK319" s="29"/>
      <c r="NGL319" s="29"/>
      <c r="NGM319" s="29"/>
      <c r="NGN319" s="29"/>
      <c r="NGO319" s="29"/>
      <c r="NGP319" s="29"/>
      <c r="NGQ319" s="29"/>
      <c r="NGR319" s="29"/>
      <c r="NGS319" s="29"/>
      <c r="NGT319" s="29"/>
      <c r="NGU319" s="29"/>
      <c r="NGV319" s="29"/>
      <c r="NGW319" s="29"/>
      <c r="NGX319" s="29"/>
      <c r="NGY319" s="29"/>
      <c r="NGZ319" s="29"/>
      <c r="NHA319" s="29"/>
      <c r="NHB319" s="29"/>
      <c r="NHC319" s="29"/>
      <c r="NHD319" s="29"/>
      <c r="NHE319" s="29"/>
      <c r="NHF319" s="29"/>
      <c r="NHG319" s="29"/>
      <c r="NHH319" s="29"/>
      <c r="NHI319" s="29"/>
      <c r="NHJ319" s="29"/>
      <c r="NHK319" s="29"/>
      <c r="NHL319" s="29"/>
      <c r="NHM319" s="29"/>
      <c r="NHN319" s="29"/>
      <c r="NHO319" s="29"/>
      <c r="NHP319" s="29"/>
      <c r="NHQ319" s="29"/>
      <c r="NHR319" s="29"/>
      <c r="NHS319" s="29"/>
      <c r="NHT319" s="29"/>
      <c r="NHU319" s="29"/>
      <c r="NHV319" s="29"/>
      <c r="NHW319" s="29"/>
      <c r="NHX319" s="29"/>
      <c r="NHY319" s="29"/>
      <c r="NHZ319" s="29"/>
      <c r="NIA319" s="29"/>
      <c r="NIB319" s="29"/>
      <c r="NIC319" s="29"/>
      <c r="NID319" s="29"/>
      <c r="NIE319" s="29"/>
      <c r="NIF319" s="29"/>
      <c r="NIG319" s="29"/>
      <c r="NIH319" s="29"/>
      <c r="NII319" s="29"/>
      <c r="NIJ319" s="29"/>
      <c r="NIK319" s="29"/>
      <c r="NIL319" s="29"/>
      <c r="NIM319" s="29"/>
      <c r="NIN319" s="29"/>
      <c r="NIO319" s="29"/>
      <c r="NIP319" s="29"/>
      <c r="NIQ319" s="29"/>
      <c r="NIR319" s="29"/>
      <c r="NIS319" s="29"/>
      <c r="NIT319" s="29"/>
      <c r="NIU319" s="29"/>
      <c r="NIV319" s="29"/>
      <c r="NIW319" s="29"/>
      <c r="NIX319" s="29"/>
      <c r="NIY319" s="29"/>
      <c r="NIZ319" s="29"/>
      <c r="NJA319" s="29"/>
      <c r="NJB319" s="29"/>
      <c r="NJC319" s="29"/>
      <c r="NJD319" s="29"/>
      <c r="NJE319" s="29"/>
      <c r="NJF319" s="29"/>
      <c r="NJG319" s="29"/>
      <c r="NJH319" s="29"/>
      <c r="NJI319" s="29"/>
      <c r="NJJ319" s="29"/>
      <c r="NJK319" s="29"/>
      <c r="NJL319" s="29"/>
      <c r="NJM319" s="29"/>
      <c r="NJN319" s="29"/>
      <c r="NJO319" s="29"/>
      <c r="NJP319" s="29"/>
      <c r="NJQ319" s="29"/>
      <c r="NJR319" s="29"/>
      <c r="NJS319" s="29"/>
      <c r="NJT319" s="29"/>
      <c r="NJU319" s="29"/>
      <c r="NJV319" s="29"/>
      <c r="NJW319" s="29"/>
      <c r="NJX319" s="29"/>
      <c r="NJY319" s="29"/>
      <c r="NJZ319" s="29"/>
      <c r="NKA319" s="29"/>
      <c r="NKB319" s="29"/>
      <c r="NKC319" s="29"/>
      <c r="NKD319" s="29"/>
      <c r="NKE319" s="29"/>
      <c r="NKF319" s="29"/>
      <c r="NKG319" s="29"/>
      <c r="NKH319" s="29"/>
      <c r="NKI319" s="29"/>
      <c r="NKJ319" s="29"/>
      <c r="NKK319" s="29"/>
      <c r="NKL319" s="29"/>
      <c r="NKM319" s="29"/>
      <c r="NKN319" s="29"/>
      <c r="NKO319" s="29"/>
      <c r="NKP319" s="29"/>
      <c r="NKQ319" s="29"/>
      <c r="NKR319" s="29"/>
      <c r="NKS319" s="29"/>
      <c r="NKT319" s="29"/>
      <c r="NKU319" s="29"/>
      <c r="NKV319" s="29"/>
      <c r="NKW319" s="29"/>
      <c r="NKX319" s="29"/>
      <c r="NKY319" s="29"/>
      <c r="NKZ319" s="29"/>
      <c r="NLA319" s="29"/>
      <c r="NLB319" s="29"/>
      <c r="NLC319" s="29"/>
      <c r="NLD319" s="29"/>
      <c r="NLE319" s="29"/>
      <c r="NLF319" s="29"/>
      <c r="NLG319" s="29"/>
      <c r="NLH319" s="29"/>
      <c r="NLI319" s="29"/>
      <c r="NLJ319" s="29"/>
      <c r="NLK319" s="29"/>
      <c r="NLL319" s="29"/>
      <c r="NLM319" s="29"/>
      <c r="NLN319" s="29"/>
      <c r="NLO319" s="29"/>
      <c r="NLP319" s="29"/>
      <c r="NLQ319" s="29"/>
      <c r="NLR319" s="29"/>
      <c r="NLS319" s="29"/>
      <c r="NLT319" s="29"/>
      <c r="NLU319" s="29"/>
      <c r="NLV319" s="29"/>
      <c r="NLW319" s="29"/>
      <c r="NLX319" s="29"/>
      <c r="NLY319" s="29"/>
      <c r="NLZ319" s="29"/>
      <c r="NMA319" s="29"/>
      <c r="NMB319" s="29"/>
      <c r="NMC319" s="29"/>
      <c r="NMD319" s="29"/>
      <c r="NME319" s="29"/>
      <c r="NMF319" s="29"/>
      <c r="NMG319" s="29"/>
      <c r="NMH319" s="29"/>
      <c r="NMI319" s="29"/>
      <c r="NMJ319" s="29"/>
      <c r="NMK319" s="29"/>
      <c r="NML319" s="29"/>
      <c r="NMM319" s="29"/>
      <c r="NMN319" s="29"/>
      <c r="NMO319" s="29"/>
      <c r="NMP319" s="29"/>
      <c r="NMQ319" s="29"/>
      <c r="NMR319" s="29"/>
      <c r="NMS319" s="29"/>
      <c r="NMT319" s="29"/>
      <c r="NMU319" s="29"/>
      <c r="NMV319" s="29"/>
      <c r="NMW319" s="29"/>
      <c r="NMX319" s="29"/>
      <c r="NMY319" s="29"/>
      <c r="NMZ319" s="29"/>
      <c r="NNA319" s="29"/>
      <c r="NNB319" s="29"/>
      <c r="NNC319" s="29"/>
      <c r="NND319" s="29"/>
      <c r="NNE319" s="29"/>
      <c r="NNF319" s="29"/>
      <c r="NNG319" s="29"/>
      <c r="NNH319" s="29"/>
      <c r="NNI319" s="29"/>
      <c r="NNJ319" s="29"/>
      <c r="NNK319" s="29"/>
      <c r="NNL319" s="29"/>
      <c r="NNM319" s="29"/>
      <c r="NNN319" s="29"/>
      <c r="NNO319" s="29"/>
      <c r="NNP319" s="29"/>
      <c r="NNQ319" s="29"/>
      <c r="NNR319" s="29"/>
      <c r="NNS319" s="29"/>
      <c r="NNT319" s="29"/>
      <c r="NNU319" s="29"/>
      <c r="NNV319" s="29"/>
      <c r="NNW319" s="29"/>
      <c r="NNX319" s="29"/>
      <c r="NNY319" s="29"/>
      <c r="NNZ319" s="29"/>
      <c r="NOA319" s="29"/>
      <c r="NOB319" s="29"/>
      <c r="NOC319" s="29"/>
      <c r="NOD319" s="29"/>
      <c r="NOE319" s="29"/>
      <c r="NOF319" s="29"/>
      <c r="NOG319" s="29"/>
      <c r="NOH319" s="29"/>
      <c r="NOI319" s="29"/>
      <c r="NOJ319" s="29"/>
      <c r="NOK319" s="29"/>
      <c r="NOL319" s="29"/>
      <c r="NOM319" s="29"/>
      <c r="NON319" s="29"/>
      <c r="NOO319" s="29"/>
      <c r="NOP319" s="29"/>
      <c r="NOQ319" s="29"/>
      <c r="NOR319" s="29"/>
      <c r="NOS319" s="29"/>
      <c r="NOT319" s="29"/>
      <c r="NOU319" s="29"/>
      <c r="NOV319" s="29"/>
      <c r="NOW319" s="29"/>
      <c r="NOX319" s="29"/>
      <c r="NOY319" s="29"/>
      <c r="NOZ319" s="29"/>
      <c r="NPA319" s="29"/>
      <c r="NPB319" s="29"/>
      <c r="NPC319" s="29"/>
      <c r="NPD319" s="29"/>
      <c r="NPE319" s="29"/>
      <c r="NPF319" s="29"/>
      <c r="NPG319" s="29"/>
      <c r="NPH319" s="29"/>
      <c r="NPI319" s="29"/>
      <c r="NPJ319" s="29"/>
      <c r="NPK319" s="29"/>
      <c r="NPL319" s="29"/>
      <c r="NPM319" s="29"/>
      <c r="NPN319" s="29"/>
      <c r="NPO319" s="29"/>
      <c r="NPP319" s="29"/>
      <c r="NPQ319" s="29"/>
      <c r="NPR319" s="29"/>
      <c r="NPS319" s="29"/>
      <c r="NPT319" s="29"/>
      <c r="NPU319" s="29"/>
      <c r="NPV319" s="29"/>
      <c r="NPW319" s="29"/>
      <c r="NPX319" s="29"/>
      <c r="NPY319" s="29"/>
      <c r="NPZ319" s="29"/>
      <c r="NQA319" s="29"/>
      <c r="NQB319" s="29"/>
      <c r="NQC319" s="29"/>
      <c r="NQD319" s="29"/>
      <c r="NQE319" s="29"/>
      <c r="NQF319" s="29"/>
      <c r="NQG319" s="29"/>
      <c r="NQH319" s="29"/>
      <c r="NQI319" s="29"/>
      <c r="NQJ319" s="29"/>
      <c r="NQK319" s="29"/>
      <c r="NQL319" s="29"/>
      <c r="NQM319" s="29"/>
      <c r="NQN319" s="29"/>
      <c r="NQO319" s="29"/>
      <c r="NQP319" s="29"/>
      <c r="NQQ319" s="29"/>
      <c r="NQR319" s="29"/>
      <c r="NQS319" s="29"/>
      <c r="NQT319" s="29"/>
      <c r="NQU319" s="29"/>
      <c r="NQV319" s="29"/>
      <c r="NQW319" s="29"/>
      <c r="NQX319" s="29"/>
      <c r="NQY319" s="29"/>
      <c r="NQZ319" s="29"/>
      <c r="NRA319" s="29"/>
      <c r="NRB319" s="29"/>
      <c r="NRC319" s="29"/>
      <c r="NRD319" s="29"/>
      <c r="NRE319" s="29"/>
      <c r="NRF319" s="29"/>
      <c r="NRG319" s="29"/>
      <c r="NRH319" s="29"/>
      <c r="NRI319" s="29"/>
      <c r="NRJ319" s="29"/>
      <c r="NRK319" s="29"/>
      <c r="NRL319" s="29"/>
      <c r="NRM319" s="29"/>
      <c r="NRN319" s="29"/>
      <c r="NRO319" s="29"/>
      <c r="NRP319" s="29"/>
      <c r="NRQ319" s="29"/>
      <c r="NRR319" s="29"/>
      <c r="NRS319" s="29"/>
      <c r="NRT319" s="29"/>
      <c r="NRU319" s="29"/>
      <c r="NRV319" s="29"/>
      <c r="NRW319" s="29"/>
      <c r="NRX319" s="29"/>
      <c r="NRY319" s="29"/>
      <c r="NRZ319" s="29"/>
      <c r="NSA319" s="29"/>
      <c r="NSB319" s="29"/>
      <c r="NSC319" s="29"/>
      <c r="NSD319" s="29"/>
      <c r="NSE319" s="29"/>
      <c r="NSF319" s="29"/>
      <c r="NSG319" s="29"/>
      <c r="NSH319" s="29"/>
      <c r="NSI319" s="29"/>
      <c r="NSJ319" s="29"/>
      <c r="NSK319" s="29"/>
      <c r="NSL319" s="29"/>
      <c r="NSM319" s="29"/>
      <c r="NSN319" s="29"/>
      <c r="NSO319" s="29"/>
      <c r="NSP319" s="29"/>
      <c r="NSQ319" s="29"/>
      <c r="NSR319" s="29"/>
      <c r="NSS319" s="29"/>
      <c r="NST319" s="29"/>
      <c r="NSU319" s="29"/>
      <c r="NSV319" s="29"/>
      <c r="NSW319" s="29"/>
      <c r="NSX319" s="29"/>
      <c r="NSY319" s="29"/>
      <c r="NSZ319" s="29"/>
      <c r="NTA319" s="29"/>
      <c r="NTB319" s="29"/>
      <c r="NTC319" s="29"/>
      <c r="NTD319" s="29"/>
      <c r="NTE319" s="29"/>
      <c r="NTF319" s="29"/>
      <c r="NTG319" s="29"/>
      <c r="NTH319" s="29"/>
      <c r="NTI319" s="29"/>
      <c r="NTJ319" s="29"/>
      <c r="NTK319" s="29"/>
      <c r="NTL319" s="29"/>
      <c r="NTM319" s="29"/>
      <c r="NTN319" s="29"/>
      <c r="NTO319" s="29"/>
      <c r="NTP319" s="29"/>
      <c r="NTQ319" s="29"/>
      <c r="NTR319" s="29"/>
      <c r="NTS319" s="29"/>
      <c r="NTT319" s="29"/>
      <c r="NTU319" s="29"/>
      <c r="NTV319" s="29"/>
      <c r="NTW319" s="29"/>
      <c r="NTX319" s="29"/>
      <c r="NTY319" s="29"/>
      <c r="NTZ319" s="29"/>
      <c r="NUA319" s="29"/>
      <c r="NUB319" s="29"/>
      <c r="NUC319" s="29"/>
      <c r="NUD319" s="29"/>
      <c r="NUE319" s="29"/>
      <c r="NUF319" s="29"/>
      <c r="NUG319" s="29"/>
      <c r="NUH319" s="29"/>
      <c r="NUI319" s="29"/>
      <c r="NUJ319" s="29"/>
      <c r="NUK319" s="29"/>
      <c r="NUL319" s="29"/>
      <c r="NUM319" s="29"/>
      <c r="NUN319" s="29"/>
      <c r="NUO319" s="29"/>
      <c r="NUP319" s="29"/>
      <c r="NUQ319" s="29"/>
      <c r="NUR319" s="29"/>
      <c r="NUS319" s="29"/>
      <c r="NUT319" s="29"/>
      <c r="NUU319" s="29"/>
      <c r="NUV319" s="29"/>
      <c r="NUW319" s="29"/>
      <c r="NUX319" s="29"/>
      <c r="NUY319" s="29"/>
      <c r="NUZ319" s="29"/>
      <c r="NVA319" s="29"/>
      <c r="NVB319" s="29"/>
      <c r="NVC319" s="29"/>
      <c r="NVD319" s="29"/>
      <c r="NVE319" s="29"/>
      <c r="NVF319" s="29"/>
      <c r="NVG319" s="29"/>
      <c r="NVH319" s="29"/>
      <c r="NVI319" s="29"/>
      <c r="NVJ319" s="29"/>
      <c r="NVK319" s="29"/>
      <c r="NVL319" s="29"/>
      <c r="NVM319" s="29"/>
      <c r="NVN319" s="29"/>
      <c r="NVO319" s="29"/>
      <c r="NVP319" s="29"/>
      <c r="NVQ319" s="29"/>
      <c r="NVR319" s="29"/>
      <c r="NVS319" s="29"/>
      <c r="NVT319" s="29"/>
      <c r="NVU319" s="29"/>
      <c r="NVV319" s="29"/>
      <c r="NVW319" s="29"/>
      <c r="NVX319" s="29"/>
      <c r="NVY319" s="29"/>
      <c r="NVZ319" s="29"/>
      <c r="NWA319" s="29"/>
      <c r="NWB319" s="29"/>
      <c r="NWC319" s="29"/>
      <c r="NWD319" s="29"/>
      <c r="NWE319" s="29"/>
      <c r="NWF319" s="29"/>
      <c r="NWG319" s="29"/>
      <c r="NWH319" s="29"/>
      <c r="NWI319" s="29"/>
      <c r="NWJ319" s="29"/>
      <c r="NWK319" s="29"/>
      <c r="NWL319" s="29"/>
      <c r="NWM319" s="29"/>
      <c r="NWN319" s="29"/>
      <c r="NWO319" s="29"/>
      <c r="NWP319" s="29"/>
      <c r="NWQ319" s="29"/>
      <c r="NWR319" s="29"/>
      <c r="NWS319" s="29"/>
      <c r="NWT319" s="29"/>
      <c r="NWU319" s="29"/>
      <c r="NWV319" s="29"/>
      <c r="NWW319" s="29"/>
      <c r="NWX319" s="29"/>
      <c r="NWY319" s="29"/>
      <c r="NWZ319" s="29"/>
      <c r="NXA319" s="29"/>
      <c r="NXB319" s="29"/>
      <c r="NXC319" s="29"/>
      <c r="NXD319" s="29"/>
      <c r="NXE319" s="29"/>
      <c r="NXF319" s="29"/>
      <c r="NXG319" s="29"/>
      <c r="NXH319" s="29"/>
      <c r="NXI319" s="29"/>
      <c r="NXJ319" s="29"/>
      <c r="NXK319" s="29"/>
      <c r="NXL319" s="29"/>
      <c r="NXM319" s="29"/>
      <c r="NXN319" s="29"/>
      <c r="NXO319" s="29"/>
      <c r="NXP319" s="29"/>
      <c r="NXQ319" s="29"/>
      <c r="NXR319" s="29"/>
      <c r="NXS319" s="29"/>
      <c r="NXT319" s="29"/>
      <c r="NXU319" s="29"/>
      <c r="NXV319" s="29"/>
      <c r="NXW319" s="29"/>
      <c r="NXX319" s="29"/>
      <c r="NXY319" s="29"/>
      <c r="NXZ319" s="29"/>
      <c r="NYA319" s="29"/>
      <c r="NYB319" s="29"/>
      <c r="NYC319" s="29"/>
      <c r="NYD319" s="29"/>
      <c r="NYE319" s="29"/>
      <c r="NYF319" s="29"/>
      <c r="NYG319" s="29"/>
      <c r="NYH319" s="29"/>
      <c r="NYI319" s="29"/>
      <c r="NYJ319" s="29"/>
      <c r="NYK319" s="29"/>
      <c r="NYL319" s="29"/>
      <c r="NYM319" s="29"/>
      <c r="NYN319" s="29"/>
      <c r="NYO319" s="29"/>
      <c r="NYP319" s="29"/>
      <c r="NYQ319" s="29"/>
      <c r="NYR319" s="29"/>
      <c r="NYS319" s="29"/>
      <c r="NYT319" s="29"/>
      <c r="NYU319" s="29"/>
      <c r="NYV319" s="29"/>
      <c r="NYW319" s="29"/>
      <c r="NYX319" s="29"/>
      <c r="NYY319" s="29"/>
      <c r="NYZ319" s="29"/>
      <c r="NZA319" s="29"/>
      <c r="NZB319" s="29"/>
      <c r="NZC319" s="29"/>
      <c r="NZD319" s="29"/>
      <c r="NZE319" s="29"/>
      <c r="NZF319" s="29"/>
      <c r="NZG319" s="29"/>
      <c r="NZH319" s="29"/>
      <c r="NZI319" s="29"/>
      <c r="NZJ319" s="29"/>
      <c r="NZK319" s="29"/>
      <c r="NZL319" s="29"/>
      <c r="NZM319" s="29"/>
      <c r="NZN319" s="29"/>
      <c r="NZO319" s="29"/>
      <c r="NZP319" s="29"/>
      <c r="NZQ319" s="29"/>
      <c r="NZR319" s="29"/>
      <c r="NZS319" s="29"/>
      <c r="NZT319" s="29"/>
      <c r="NZU319" s="29"/>
      <c r="NZV319" s="29"/>
      <c r="NZW319" s="29"/>
      <c r="NZX319" s="29"/>
      <c r="NZY319" s="29"/>
      <c r="NZZ319" s="29"/>
      <c r="OAA319" s="29"/>
      <c r="OAB319" s="29"/>
      <c r="OAC319" s="29"/>
      <c r="OAD319" s="29"/>
      <c r="OAE319" s="29"/>
      <c r="OAF319" s="29"/>
      <c r="OAG319" s="29"/>
      <c r="OAH319" s="29"/>
      <c r="OAI319" s="29"/>
      <c r="OAJ319" s="29"/>
      <c r="OAK319" s="29"/>
      <c r="OAL319" s="29"/>
      <c r="OAM319" s="29"/>
      <c r="OAN319" s="29"/>
      <c r="OAO319" s="29"/>
      <c r="OAP319" s="29"/>
      <c r="OAQ319" s="29"/>
      <c r="OAR319" s="29"/>
      <c r="OAS319" s="29"/>
      <c r="OAT319" s="29"/>
      <c r="OAU319" s="29"/>
      <c r="OAV319" s="29"/>
      <c r="OAW319" s="29"/>
      <c r="OAX319" s="29"/>
      <c r="OAY319" s="29"/>
      <c r="OAZ319" s="29"/>
      <c r="OBA319" s="29"/>
      <c r="OBB319" s="29"/>
      <c r="OBC319" s="29"/>
      <c r="OBD319" s="29"/>
      <c r="OBE319" s="29"/>
      <c r="OBF319" s="29"/>
      <c r="OBG319" s="29"/>
      <c r="OBH319" s="29"/>
      <c r="OBI319" s="29"/>
      <c r="OBJ319" s="29"/>
      <c r="OBK319" s="29"/>
      <c r="OBL319" s="29"/>
      <c r="OBM319" s="29"/>
      <c r="OBN319" s="29"/>
      <c r="OBO319" s="29"/>
      <c r="OBP319" s="29"/>
      <c r="OBQ319" s="29"/>
      <c r="OBR319" s="29"/>
      <c r="OBS319" s="29"/>
      <c r="OBT319" s="29"/>
      <c r="OBU319" s="29"/>
      <c r="OBV319" s="29"/>
      <c r="OBW319" s="29"/>
      <c r="OBX319" s="29"/>
      <c r="OBY319" s="29"/>
      <c r="OBZ319" s="29"/>
      <c r="OCA319" s="29"/>
      <c r="OCB319" s="29"/>
      <c r="OCC319" s="29"/>
      <c r="OCD319" s="29"/>
      <c r="OCE319" s="29"/>
      <c r="OCF319" s="29"/>
      <c r="OCG319" s="29"/>
      <c r="OCH319" s="29"/>
      <c r="OCI319" s="29"/>
      <c r="OCJ319" s="29"/>
      <c r="OCK319" s="29"/>
      <c r="OCL319" s="29"/>
      <c r="OCM319" s="29"/>
      <c r="OCN319" s="29"/>
      <c r="OCO319" s="29"/>
      <c r="OCP319" s="29"/>
      <c r="OCQ319" s="29"/>
      <c r="OCR319" s="29"/>
      <c r="OCS319" s="29"/>
      <c r="OCT319" s="29"/>
      <c r="OCU319" s="29"/>
      <c r="OCV319" s="29"/>
      <c r="OCW319" s="29"/>
      <c r="OCX319" s="29"/>
      <c r="OCY319" s="29"/>
      <c r="OCZ319" s="29"/>
      <c r="ODA319" s="29"/>
      <c r="ODB319" s="29"/>
      <c r="ODC319" s="29"/>
      <c r="ODD319" s="29"/>
      <c r="ODE319" s="29"/>
      <c r="ODF319" s="29"/>
      <c r="ODG319" s="29"/>
      <c r="ODH319" s="29"/>
      <c r="ODI319" s="29"/>
      <c r="ODJ319" s="29"/>
      <c r="ODK319" s="29"/>
      <c r="ODL319" s="29"/>
      <c r="ODM319" s="29"/>
      <c r="ODN319" s="29"/>
      <c r="ODO319" s="29"/>
      <c r="ODP319" s="29"/>
      <c r="ODQ319" s="29"/>
      <c r="ODR319" s="29"/>
      <c r="ODS319" s="29"/>
      <c r="ODT319" s="29"/>
      <c r="ODU319" s="29"/>
      <c r="ODV319" s="29"/>
      <c r="ODW319" s="29"/>
      <c r="ODX319" s="29"/>
      <c r="ODY319" s="29"/>
      <c r="ODZ319" s="29"/>
      <c r="OEA319" s="29"/>
      <c r="OEB319" s="29"/>
      <c r="OEC319" s="29"/>
      <c r="OED319" s="29"/>
      <c r="OEE319" s="29"/>
      <c r="OEF319" s="29"/>
      <c r="OEG319" s="29"/>
      <c r="OEH319" s="29"/>
      <c r="OEI319" s="29"/>
      <c r="OEJ319" s="29"/>
      <c r="OEK319" s="29"/>
      <c r="OEL319" s="29"/>
      <c r="OEM319" s="29"/>
      <c r="OEN319" s="29"/>
      <c r="OEO319" s="29"/>
      <c r="OEP319" s="29"/>
      <c r="OEQ319" s="29"/>
      <c r="OER319" s="29"/>
      <c r="OES319" s="29"/>
      <c r="OET319" s="29"/>
      <c r="OEU319" s="29"/>
      <c r="OEV319" s="29"/>
      <c r="OEW319" s="29"/>
      <c r="OEX319" s="29"/>
      <c r="OEY319" s="29"/>
      <c r="OEZ319" s="29"/>
      <c r="OFA319" s="29"/>
      <c r="OFB319" s="29"/>
      <c r="OFC319" s="29"/>
      <c r="OFD319" s="29"/>
      <c r="OFE319" s="29"/>
      <c r="OFF319" s="29"/>
      <c r="OFG319" s="29"/>
      <c r="OFH319" s="29"/>
      <c r="OFI319" s="29"/>
      <c r="OFJ319" s="29"/>
      <c r="OFK319" s="29"/>
      <c r="OFL319" s="29"/>
      <c r="OFM319" s="29"/>
      <c r="OFN319" s="29"/>
      <c r="OFO319" s="29"/>
      <c r="OFP319" s="29"/>
      <c r="OFQ319" s="29"/>
      <c r="OFR319" s="29"/>
      <c r="OFS319" s="29"/>
      <c r="OFT319" s="29"/>
      <c r="OFU319" s="29"/>
      <c r="OFV319" s="29"/>
      <c r="OFW319" s="29"/>
      <c r="OFX319" s="29"/>
      <c r="OFY319" s="29"/>
      <c r="OFZ319" s="29"/>
      <c r="OGA319" s="29"/>
      <c r="OGB319" s="29"/>
      <c r="OGC319" s="29"/>
      <c r="OGD319" s="29"/>
      <c r="OGE319" s="29"/>
      <c r="OGF319" s="29"/>
      <c r="OGG319" s="29"/>
      <c r="OGH319" s="29"/>
      <c r="OGI319" s="29"/>
      <c r="OGJ319" s="29"/>
      <c r="OGK319" s="29"/>
      <c r="OGL319" s="29"/>
      <c r="OGM319" s="29"/>
      <c r="OGN319" s="29"/>
      <c r="OGO319" s="29"/>
      <c r="OGP319" s="29"/>
      <c r="OGQ319" s="29"/>
      <c r="OGR319" s="29"/>
      <c r="OGS319" s="29"/>
      <c r="OGT319" s="29"/>
      <c r="OGU319" s="29"/>
      <c r="OGV319" s="29"/>
      <c r="OGW319" s="29"/>
      <c r="OGX319" s="29"/>
      <c r="OGY319" s="29"/>
      <c r="OGZ319" s="29"/>
      <c r="OHA319" s="29"/>
      <c r="OHB319" s="29"/>
      <c r="OHC319" s="29"/>
      <c r="OHD319" s="29"/>
      <c r="OHE319" s="29"/>
      <c r="OHF319" s="29"/>
      <c r="OHG319" s="29"/>
      <c r="OHH319" s="29"/>
      <c r="OHI319" s="29"/>
      <c r="OHJ319" s="29"/>
      <c r="OHK319" s="29"/>
      <c r="OHL319" s="29"/>
      <c r="OHM319" s="29"/>
      <c r="OHN319" s="29"/>
      <c r="OHO319" s="29"/>
      <c r="OHP319" s="29"/>
      <c r="OHQ319" s="29"/>
      <c r="OHR319" s="29"/>
      <c r="OHS319" s="29"/>
      <c r="OHT319" s="29"/>
      <c r="OHU319" s="29"/>
      <c r="OHV319" s="29"/>
      <c r="OHW319" s="29"/>
      <c r="OHX319" s="29"/>
      <c r="OHY319" s="29"/>
      <c r="OHZ319" s="29"/>
      <c r="OIA319" s="29"/>
      <c r="OIB319" s="29"/>
      <c r="OIC319" s="29"/>
      <c r="OID319" s="29"/>
      <c r="OIE319" s="29"/>
      <c r="OIF319" s="29"/>
      <c r="OIG319" s="29"/>
      <c r="OIH319" s="29"/>
      <c r="OII319" s="29"/>
      <c r="OIJ319" s="29"/>
      <c r="OIK319" s="29"/>
      <c r="OIL319" s="29"/>
      <c r="OIM319" s="29"/>
      <c r="OIN319" s="29"/>
      <c r="OIO319" s="29"/>
      <c r="OIP319" s="29"/>
      <c r="OIQ319" s="29"/>
      <c r="OIR319" s="29"/>
      <c r="OIS319" s="29"/>
      <c r="OIT319" s="29"/>
      <c r="OIU319" s="29"/>
      <c r="OIV319" s="29"/>
      <c r="OIW319" s="29"/>
      <c r="OIX319" s="29"/>
      <c r="OIY319" s="29"/>
      <c r="OIZ319" s="29"/>
      <c r="OJA319" s="29"/>
      <c r="OJB319" s="29"/>
      <c r="OJC319" s="29"/>
      <c r="OJD319" s="29"/>
      <c r="OJE319" s="29"/>
      <c r="OJF319" s="29"/>
      <c r="OJG319" s="29"/>
      <c r="OJH319" s="29"/>
      <c r="OJI319" s="29"/>
      <c r="OJJ319" s="29"/>
      <c r="OJK319" s="29"/>
      <c r="OJL319" s="29"/>
      <c r="OJM319" s="29"/>
      <c r="OJN319" s="29"/>
      <c r="OJO319" s="29"/>
      <c r="OJP319" s="29"/>
      <c r="OJQ319" s="29"/>
      <c r="OJR319" s="29"/>
      <c r="OJS319" s="29"/>
      <c r="OJT319" s="29"/>
      <c r="OJU319" s="29"/>
      <c r="OJV319" s="29"/>
      <c r="OJW319" s="29"/>
      <c r="OJX319" s="29"/>
      <c r="OJY319" s="29"/>
      <c r="OJZ319" s="29"/>
      <c r="OKA319" s="29"/>
      <c r="OKB319" s="29"/>
      <c r="OKC319" s="29"/>
      <c r="OKD319" s="29"/>
      <c r="OKE319" s="29"/>
      <c r="OKF319" s="29"/>
      <c r="OKG319" s="29"/>
      <c r="OKH319" s="29"/>
      <c r="OKI319" s="29"/>
      <c r="OKJ319" s="29"/>
      <c r="OKK319" s="29"/>
      <c r="OKL319" s="29"/>
      <c r="OKM319" s="29"/>
      <c r="OKN319" s="29"/>
      <c r="OKO319" s="29"/>
      <c r="OKP319" s="29"/>
      <c r="OKQ319" s="29"/>
      <c r="OKR319" s="29"/>
      <c r="OKS319" s="29"/>
      <c r="OKT319" s="29"/>
      <c r="OKU319" s="29"/>
      <c r="OKV319" s="29"/>
      <c r="OKW319" s="29"/>
      <c r="OKX319" s="29"/>
      <c r="OKY319" s="29"/>
      <c r="OKZ319" s="29"/>
      <c r="OLA319" s="29"/>
      <c r="OLB319" s="29"/>
      <c r="OLC319" s="29"/>
      <c r="OLD319" s="29"/>
      <c r="OLE319" s="29"/>
      <c r="OLF319" s="29"/>
      <c r="OLG319" s="29"/>
      <c r="OLH319" s="29"/>
      <c r="OLI319" s="29"/>
      <c r="OLJ319" s="29"/>
      <c r="OLK319" s="29"/>
      <c r="OLL319" s="29"/>
      <c r="OLM319" s="29"/>
      <c r="OLN319" s="29"/>
      <c r="OLO319" s="29"/>
      <c r="OLP319" s="29"/>
      <c r="OLQ319" s="29"/>
      <c r="OLR319" s="29"/>
      <c r="OLS319" s="29"/>
      <c r="OLT319" s="29"/>
      <c r="OLU319" s="29"/>
      <c r="OLV319" s="29"/>
      <c r="OLW319" s="29"/>
      <c r="OLX319" s="29"/>
      <c r="OLY319" s="29"/>
      <c r="OLZ319" s="29"/>
      <c r="OMA319" s="29"/>
      <c r="OMB319" s="29"/>
      <c r="OMC319" s="29"/>
      <c r="OMD319" s="29"/>
      <c r="OME319" s="29"/>
      <c r="OMF319" s="29"/>
      <c r="OMG319" s="29"/>
      <c r="OMH319" s="29"/>
      <c r="OMI319" s="29"/>
      <c r="OMJ319" s="29"/>
      <c r="OMK319" s="29"/>
      <c r="OML319" s="29"/>
      <c r="OMM319" s="29"/>
      <c r="OMN319" s="29"/>
      <c r="OMO319" s="29"/>
      <c r="OMP319" s="29"/>
      <c r="OMQ319" s="29"/>
      <c r="OMR319" s="29"/>
      <c r="OMS319" s="29"/>
      <c r="OMT319" s="29"/>
      <c r="OMU319" s="29"/>
      <c r="OMV319" s="29"/>
      <c r="OMW319" s="29"/>
      <c r="OMX319" s="29"/>
      <c r="OMY319" s="29"/>
      <c r="OMZ319" s="29"/>
      <c r="ONA319" s="29"/>
      <c r="ONB319" s="29"/>
      <c r="ONC319" s="29"/>
      <c r="OND319" s="29"/>
      <c r="ONE319" s="29"/>
      <c r="ONF319" s="29"/>
      <c r="ONG319" s="29"/>
      <c r="ONH319" s="29"/>
      <c r="ONI319" s="29"/>
      <c r="ONJ319" s="29"/>
      <c r="ONK319" s="29"/>
      <c r="ONL319" s="29"/>
      <c r="ONM319" s="29"/>
      <c r="ONN319" s="29"/>
      <c r="ONO319" s="29"/>
      <c r="ONP319" s="29"/>
      <c r="ONQ319" s="29"/>
      <c r="ONR319" s="29"/>
      <c r="ONS319" s="29"/>
      <c r="ONT319" s="29"/>
      <c r="ONU319" s="29"/>
      <c r="ONV319" s="29"/>
      <c r="ONW319" s="29"/>
      <c r="ONX319" s="29"/>
      <c r="ONY319" s="29"/>
      <c r="ONZ319" s="29"/>
      <c r="OOA319" s="29"/>
      <c r="OOB319" s="29"/>
      <c r="OOC319" s="29"/>
      <c r="OOD319" s="29"/>
      <c r="OOE319" s="29"/>
      <c r="OOF319" s="29"/>
      <c r="OOG319" s="29"/>
      <c r="OOH319" s="29"/>
      <c r="OOI319" s="29"/>
      <c r="OOJ319" s="29"/>
      <c r="OOK319" s="29"/>
      <c r="OOL319" s="29"/>
      <c r="OOM319" s="29"/>
      <c r="OON319" s="29"/>
      <c r="OOO319" s="29"/>
      <c r="OOP319" s="29"/>
      <c r="OOQ319" s="29"/>
      <c r="OOR319" s="29"/>
      <c r="OOS319" s="29"/>
      <c r="OOT319" s="29"/>
      <c r="OOU319" s="29"/>
      <c r="OOV319" s="29"/>
      <c r="OOW319" s="29"/>
      <c r="OOX319" s="29"/>
      <c r="OOY319" s="29"/>
      <c r="OOZ319" s="29"/>
      <c r="OPA319" s="29"/>
      <c r="OPB319" s="29"/>
      <c r="OPC319" s="29"/>
      <c r="OPD319" s="29"/>
      <c r="OPE319" s="29"/>
      <c r="OPF319" s="29"/>
      <c r="OPG319" s="29"/>
      <c r="OPH319" s="29"/>
      <c r="OPI319" s="29"/>
      <c r="OPJ319" s="29"/>
      <c r="OPK319" s="29"/>
      <c r="OPL319" s="29"/>
      <c r="OPM319" s="29"/>
      <c r="OPN319" s="29"/>
      <c r="OPO319" s="29"/>
      <c r="OPP319" s="29"/>
      <c r="OPQ319" s="29"/>
      <c r="OPR319" s="29"/>
      <c r="OPS319" s="29"/>
      <c r="OPT319" s="29"/>
      <c r="OPU319" s="29"/>
      <c r="OPV319" s="29"/>
      <c r="OPW319" s="29"/>
      <c r="OPX319" s="29"/>
      <c r="OPY319" s="29"/>
      <c r="OPZ319" s="29"/>
      <c r="OQA319" s="29"/>
      <c r="OQB319" s="29"/>
      <c r="OQC319" s="29"/>
      <c r="OQD319" s="29"/>
      <c r="OQE319" s="29"/>
      <c r="OQF319" s="29"/>
      <c r="OQG319" s="29"/>
      <c r="OQH319" s="29"/>
      <c r="OQI319" s="29"/>
      <c r="OQJ319" s="29"/>
      <c r="OQK319" s="29"/>
      <c r="OQL319" s="29"/>
      <c r="OQM319" s="29"/>
      <c r="OQN319" s="29"/>
      <c r="OQO319" s="29"/>
      <c r="OQP319" s="29"/>
      <c r="OQQ319" s="29"/>
      <c r="OQR319" s="29"/>
      <c r="OQS319" s="29"/>
      <c r="OQT319" s="29"/>
      <c r="OQU319" s="29"/>
      <c r="OQV319" s="29"/>
      <c r="OQW319" s="29"/>
      <c r="OQX319" s="29"/>
      <c r="OQY319" s="29"/>
      <c r="OQZ319" s="29"/>
      <c r="ORA319" s="29"/>
      <c r="ORB319" s="29"/>
      <c r="ORC319" s="29"/>
      <c r="ORD319" s="29"/>
      <c r="ORE319" s="29"/>
      <c r="ORF319" s="29"/>
      <c r="ORG319" s="29"/>
      <c r="ORH319" s="29"/>
      <c r="ORI319" s="29"/>
      <c r="ORJ319" s="29"/>
      <c r="ORK319" s="29"/>
      <c r="ORL319" s="29"/>
      <c r="ORM319" s="29"/>
      <c r="ORN319" s="29"/>
      <c r="ORO319" s="29"/>
      <c r="ORP319" s="29"/>
      <c r="ORQ319" s="29"/>
      <c r="ORR319" s="29"/>
      <c r="ORS319" s="29"/>
      <c r="ORT319" s="29"/>
      <c r="ORU319" s="29"/>
      <c r="ORV319" s="29"/>
      <c r="ORW319" s="29"/>
      <c r="ORX319" s="29"/>
      <c r="ORY319" s="29"/>
      <c r="ORZ319" s="29"/>
      <c r="OSA319" s="29"/>
      <c r="OSB319" s="29"/>
      <c r="OSC319" s="29"/>
      <c r="OSD319" s="29"/>
      <c r="OSE319" s="29"/>
      <c r="OSF319" s="29"/>
      <c r="OSG319" s="29"/>
      <c r="OSH319" s="29"/>
      <c r="OSI319" s="29"/>
      <c r="OSJ319" s="29"/>
      <c r="OSK319" s="29"/>
      <c r="OSL319" s="29"/>
      <c r="OSM319" s="29"/>
      <c r="OSN319" s="29"/>
      <c r="OSO319" s="29"/>
      <c r="OSP319" s="29"/>
      <c r="OSQ319" s="29"/>
      <c r="OSR319" s="29"/>
      <c r="OSS319" s="29"/>
      <c r="OST319" s="29"/>
      <c r="OSU319" s="29"/>
      <c r="OSV319" s="29"/>
      <c r="OSW319" s="29"/>
      <c r="OSX319" s="29"/>
      <c r="OSY319" s="29"/>
      <c r="OSZ319" s="29"/>
      <c r="OTA319" s="29"/>
      <c r="OTB319" s="29"/>
      <c r="OTC319" s="29"/>
      <c r="OTD319" s="29"/>
      <c r="OTE319" s="29"/>
      <c r="OTF319" s="29"/>
      <c r="OTG319" s="29"/>
      <c r="OTH319" s="29"/>
      <c r="OTI319" s="29"/>
      <c r="OTJ319" s="29"/>
      <c r="OTK319" s="29"/>
      <c r="OTL319" s="29"/>
      <c r="OTM319" s="29"/>
      <c r="OTN319" s="29"/>
      <c r="OTO319" s="29"/>
      <c r="OTP319" s="29"/>
      <c r="OTQ319" s="29"/>
      <c r="OTR319" s="29"/>
      <c r="OTS319" s="29"/>
      <c r="OTT319" s="29"/>
      <c r="OTU319" s="29"/>
      <c r="OTV319" s="29"/>
      <c r="OTW319" s="29"/>
      <c r="OTX319" s="29"/>
      <c r="OTY319" s="29"/>
      <c r="OTZ319" s="29"/>
      <c r="OUA319" s="29"/>
      <c r="OUB319" s="29"/>
      <c r="OUC319" s="29"/>
      <c r="OUD319" s="29"/>
      <c r="OUE319" s="29"/>
      <c r="OUF319" s="29"/>
      <c r="OUG319" s="29"/>
      <c r="OUH319" s="29"/>
      <c r="OUI319" s="29"/>
      <c r="OUJ319" s="29"/>
      <c r="OUK319" s="29"/>
      <c r="OUL319" s="29"/>
      <c r="OUM319" s="29"/>
      <c r="OUN319" s="29"/>
      <c r="OUO319" s="29"/>
      <c r="OUP319" s="29"/>
      <c r="OUQ319" s="29"/>
      <c r="OUR319" s="29"/>
      <c r="OUS319" s="29"/>
      <c r="OUT319" s="29"/>
      <c r="OUU319" s="29"/>
      <c r="OUV319" s="29"/>
      <c r="OUW319" s="29"/>
      <c r="OUX319" s="29"/>
      <c r="OUY319" s="29"/>
      <c r="OUZ319" s="29"/>
      <c r="OVA319" s="29"/>
      <c r="OVB319" s="29"/>
      <c r="OVC319" s="29"/>
      <c r="OVD319" s="29"/>
      <c r="OVE319" s="29"/>
      <c r="OVF319" s="29"/>
      <c r="OVG319" s="29"/>
      <c r="OVH319" s="29"/>
      <c r="OVI319" s="29"/>
      <c r="OVJ319" s="29"/>
      <c r="OVK319" s="29"/>
      <c r="OVL319" s="29"/>
      <c r="OVM319" s="29"/>
      <c r="OVN319" s="29"/>
      <c r="OVO319" s="29"/>
      <c r="OVP319" s="29"/>
      <c r="OVQ319" s="29"/>
      <c r="OVR319" s="29"/>
      <c r="OVS319" s="29"/>
      <c r="OVT319" s="29"/>
      <c r="OVU319" s="29"/>
      <c r="OVV319" s="29"/>
      <c r="OVW319" s="29"/>
      <c r="OVX319" s="29"/>
      <c r="OVY319" s="29"/>
      <c r="OVZ319" s="29"/>
      <c r="OWA319" s="29"/>
      <c r="OWB319" s="29"/>
      <c r="OWC319" s="29"/>
      <c r="OWD319" s="29"/>
      <c r="OWE319" s="29"/>
      <c r="OWF319" s="29"/>
      <c r="OWG319" s="29"/>
      <c r="OWH319" s="29"/>
      <c r="OWI319" s="29"/>
      <c r="OWJ319" s="29"/>
      <c r="OWK319" s="29"/>
      <c r="OWL319" s="29"/>
      <c r="OWM319" s="29"/>
      <c r="OWN319" s="29"/>
      <c r="OWO319" s="29"/>
      <c r="OWP319" s="29"/>
      <c r="OWQ319" s="29"/>
      <c r="OWR319" s="29"/>
      <c r="OWS319" s="29"/>
      <c r="OWT319" s="29"/>
      <c r="OWU319" s="29"/>
      <c r="OWV319" s="29"/>
      <c r="OWW319" s="29"/>
      <c r="OWX319" s="29"/>
      <c r="OWY319" s="29"/>
      <c r="OWZ319" s="29"/>
      <c r="OXA319" s="29"/>
      <c r="OXB319" s="29"/>
      <c r="OXC319" s="29"/>
      <c r="OXD319" s="29"/>
      <c r="OXE319" s="29"/>
      <c r="OXF319" s="29"/>
      <c r="OXG319" s="29"/>
      <c r="OXH319" s="29"/>
      <c r="OXI319" s="29"/>
      <c r="OXJ319" s="29"/>
      <c r="OXK319" s="29"/>
      <c r="OXL319" s="29"/>
      <c r="OXM319" s="29"/>
      <c r="OXN319" s="29"/>
      <c r="OXO319" s="29"/>
      <c r="OXP319" s="29"/>
      <c r="OXQ319" s="29"/>
      <c r="OXR319" s="29"/>
      <c r="OXS319" s="29"/>
      <c r="OXT319" s="29"/>
      <c r="OXU319" s="29"/>
      <c r="OXV319" s="29"/>
      <c r="OXW319" s="29"/>
      <c r="OXX319" s="29"/>
      <c r="OXY319" s="29"/>
      <c r="OXZ319" s="29"/>
      <c r="OYA319" s="29"/>
      <c r="OYB319" s="29"/>
      <c r="OYC319" s="29"/>
      <c r="OYD319" s="29"/>
      <c r="OYE319" s="29"/>
      <c r="OYF319" s="29"/>
      <c r="OYG319" s="29"/>
      <c r="OYH319" s="29"/>
      <c r="OYI319" s="29"/>
      <c r="OYJ319" s="29"/>
      <c r="OYK319" s="29"/>
      <c r="OYL319" s="29"/>
      <c r="OYM319" s="29"/>
      <c r="OYN319" s="29"/>
      <c r="OYO319" s="29"/>
      <c r="OYP319" s="29"/>
      <c r="OYQ319" s="29"/>
      <c r="OYR319" s="29"/>
      <c r="OYS319" s="29"/>
      <c r="OYT319" s="29"/>
      <c r="OYU319" s="29"/>
      <c r="OYV319" s="29"/>
      <c r="OYW319" s="29"/>
      <c r="OYX319" s="29"/>
      <c r="OYY319" s="29"/>
      <c r="OYZ319" s="29"/>
      <c r="OZA319" s="29"/>
      <c r="OZB319" s="29"/>
      <c r="OZC319" s="29"/>
      <c r="OZD319" s="29"/>
      <c r="OZE319" s="29"/>
      <c r="OZF319" s="29"/>
      <c r="OZG319" s="29"/>
      <c r="OZH319" s="29"/>
      <c r="OZI319" s="29"/>
      <c r="OZJ319" s="29"/>
      <c r="OZK319" s="29"/>
      <c r="OZL319" s="29"/>
      <c r="OZM319" s="29"/>
      <c r="OZN319" s="29"/>
      <c r="OZO319" s="29"/>
      <c r="OZP319" s="29"/>
      <c r="OZQ319" s="29"/>
      <c r="OZR319" s="29"/>
      <c r="OZS319" s="29"/>
      <c r="OZT319" s="29"/>
      <c r="OZU319" s="29"/>
      <c r="OZV319" s="29"/>
      <c r="OZW319" s="29"/>
      <c r="OZX319" s="29"/>
      <c r="OZY319" s="29"/>
      <c r="OZZ319" s="29"/>
      <c r="PAA319" s="29"/>
      <c r="PAB319" s="29"/>
      <c r="PAC319" s="29"/>
      <c r="PAD319" s="29"/>
      <c r="PAE319" s="29"/>
      <c r="PAF319" s="29"/>
      <c r="PAG319" s="29"/>
      <c r="PAH319" s="29"/>
      <c r="PAI319" s="29"/>
      <c r="PAJ319" s="29"/>
      <c r="PAK319" s="29"/>
      <c r="PAL319" s="29"/>
      <c r="PAM319" s="29"/>
      <c r="PAN319" s="29"/>
      <c r="PAO319" s="29"/>
      <c r="PAP319" s="29"/>
      <c r="PAQ319" s="29"/>
      <c r="PAR319" s="29"/>
      <c r="PAS319" s="29"/>
      <c r="PAT319" s="29"/>
      <c r="PAU319" s="29"/>
      <c r="PAV319" s="29"/>
      <c r="PAW319" s="29"/>
      <c r="PAX319" s="29"/>
      <c r="PAY319" s="29"/>
      <c r="PAZ319" s="29"/>
      <c r="PBA319" s="29"/>
      <c r="PBB319" s="29"/>
      <c r="PBC319" s="29"/>
      <c r="PBD319" s="29"/>
      <c r="PBE319" s="29"/>
      <c r="PBF319" s="29"/>
      <c r="PBG319" s="29"/>
      <c r="PBH319" s="29"/>
      <c r="PBI319" s="29"/>
      <c r="PBJ319" s="29"/>
      <c r="PBK319" s="29"/>
      <c r="PBL319" s="29"/>
      <c r="PBM319" s="29"/>
      <c r="PBN319" s="29"/>
      <c r="PBO319" s="29"/>
      <c r="PBP319" s="29"/>
      <c r="PBQ319" s="29"/>
      <c r="PBR319" s="29"/>
      <c r="PBS319" s="29"/>
      <c r="PBT319" s="29"/>
      <c r="PBU319" s="29"/>
      <c r="PBV319" s="29"/>
      <c r="PBW319" s="29"/>
      <c r="PBX319" s="29"/>
      <c r="PBY319" s="29"/>
      <c r="PBZ319" s="29"/>
      <c r="PCA319" s="29"/>
      <c r="PCB319" s="29"/>
      <c r="PCC319" s="29"/>
      <c r="PCD319" s="29"/>
      <c r="PCE319" s="29"/>
      <c r="PCF319" s="29"/>
      <c r="PCG319" s="29"/>
      <c r="PCH319" s="29"/>
      <c r="PCI319" s="29"/>
      <c r="PCJ319" s="29"/>
      <c r="PCK319" s="29"/>
      <c r="PCL319" s="29"/>
      <c r="PCM319" s="29"/>
      <c r="PCN319" s="29"/>
      <c r="PCO319" s="29"/>
      <c r="PCP319" s="29"/>
      <c r="PCQ319" s="29"/>
      <c r="PCR319" s="29"/>
      <c r="PCS319" s="29"/>
      <c r="PCT319" s="29"/>
      <c r="PCU319" s="29"/>
      <c r="PCV319" s="29"/>
      <c r="PCW319" s="29"/>
      <c r="PCX319" s="29"/>
      <c r="PCY319" s="29"/>
      <c r="PCZ319" s="29"/>
      <c r="PDA319" s="29"/>
      <c r="PDB319" s="29"/>
      <c r="PDC319" s="29"/>
      <c r="PDD319" s="29"/>
      <c r="PDE319" s="29"/>
      <c r="PDF319" s="29"/>
      <c r="PDG319" s="29"/>
      <c r="PDH319" s="29"/>
      <c r="PDI319" s="29"/>
      <c r="PDJ319" s="29"/>
      <c r="PDK319" s="29"/>
      <c r="PDL319" s="29"/>
      <c r="PDM319" s="29"/>
      <c r="PDN319" s="29"/>
      <c r="PDO319" s="29"/>
      <c r="PDP319" s="29"/>
      <c r="PDQ319" s="29"/>
      <c r="PDR319" s="29"/>
      <c r="PDS319" s="29"/>
      <c r="PDT319" s="29"/>
      <c r="PDU319" s="29"/>
      <c r="PDV319" s="29"/>
      <c r="PDW319" s="29"/>
      <c r="PDX319" s="29"/>
      <c r="PDY319" s="29"/>
      <c r="PDZ319" s="29"/>
      <c r="PEA319" s="29"/>
      <c r="PEB319" s="29"/>
      <c r="PEC319" s="29"/>
      <c r="PED319" s="29"/>
      <c r="PEE319" s="29"/>
      <c r="PEF319" s="29"/>
      <c r="PEG319" s="29"/>
      <c r="PEH319" s="29"/>
      <c r="PEI319" s="29"/>
      <c r="PEJ319" s="29"/>
      <c r="PEK319" s="29"/>
      <c r="PEL319" s="29"/>
      <c r="PEM319" s="29"/>
      <c r="PEN319" s="29"/>
      <c r="PEO319" s="29"/>
      <c r="PEP319" s="29"/>
      <c r="PEQ319" s="29"/>
      <c r="PER319" s="29"/>
      <c r="PES319" s="29"/>
      <c r="PET319" s="29"/>
      <c r="PEU319" s="29"/>
      <c r="PEV319" s="29"/>
      <c r="PEW319" s="29"/>
      <c r="PEX319" s="29"/>
      <c r="PEY319" s="29"/>
      <c r="PEZ319" s="29"/>
      <c r="PFA319" s="29"/>
      <c r="PFB319" s="29"/>
      <c r="PFC319" s="29"/>
      <c r="PFD319" s="29"/>
      <c r="PFE319" s="29"/>
      <c r="PFF319" s="29"/>
      <c r="PFG319" s="29"/>
      <c r="PFH319" s="29"/>
      <c r="PFI319" s="29"/>
      <c r="PFJ319" s="29"/>
      <c r="PFK319" s="29"/>
      <c r="PFL319" s="29"/>
      <c r="PFM319" s="29"/>
      <c r="PFN319" s="29"/>
      <c r="PFO319" s="29"/>
      <c r="PFP319" s="29"/>
      <c r="PFQ319" s="29"/>
      <c r="PFR319" s="29"/>
      <c r="PFS319" s="29"/>
      <c r="PFT319" s="29"/>
      <c r="PFU319" s="29"/>
      <c r="PFV319" s="29"/>
      <c r="PFW319" s="29"/>
      <c r="PFX319" s="29"/>
      <c r="PFY319" s="29"/>
      <c r="PFZ319" s="29"/>
      <c r="PGA319" s="29"/>
      <c r="PGB319" s="29"/>
      <c r="PGC319" s="29"/>
      <c r="PGD319" s="29"/>
      <c r="PGE319" s="29"/>
      <c r="PGF319" s="29"/>
      <c r="PGG319" s="29"/>
      <c r="PGH319" s="29"/>
      <c r="PGI319" s="29"/>
      <c r="PGJ319" s="29"/>
      <c r="PGK319" s="29"/>
      <c r="PGL319" s="29"/>
      <c r="PGM319" s="29"/>
      <c r="PGN319" s="29"/>
      <c r="PGO319" s="29"/>
      <c r="PGP319" s="29"/>
      <c r="PGQ319" s="29"/>
      <c r="PGR319" s="29"/>
      <c r="PGS319" s="29"/>
      <c r="PGT319" s="29"/>
      <c r="PGU319" s="29"/>
      <c r="PGV319" s="29"/>
      <c r="PGW319" s="29"/>
      <c r="PGX319" s="29"/>
      <c r="PGY319" s="29"/>
      <c r="PGZ319" s="29"/>
      <c r="PHA319" s="29"/>
      <c r="PHB319" s="29"/>
      <c r="PHC319" s="29"/>
      <c r="PHD319" s="29"/>
      <c r="PHE319" s="29"/>
      <c r="PHF319" s="29"/>
      <c r="PHG319" s="29"/>
      <c r="PHH319" s="29"/>
      <c r="PHI319" s="29"/>
      <c r="PHJ319" s="29"/>
      <c r="PHK319" s="29"/>
      <c r="PHL319" s="29"/>
      <c r="PHM319" s="29"/>
      <c r="PHN319" s="29"/>
      <c r="PHO319" s="29"/>
      <c r="PHP319" s="29"/>
      <c r="PHQ319" s="29"/>
      <c r="PHR319" s="29"/>
      <c r="PHS319" s="29"/>
      <c r="PHT319" s="29"/>
      <c r="PHU319" s="29"/>
      <c r="PHV319" s="29"/>
      <c r="PHW319" s="29"/>
      <c r="PHX319" s="29"/>
      <c r="PHY319" s="29"/>
      <c r="PHZ319" s="29"/>
      <c r="PIA319" s="29"/>
      <c r="PIB319" s="29"/>
      <c r="PIC319" s="29"/>
      <c r="PID319" s="29"/>
      <c r="PIE319" s="29"/>
      <c r="PIF319" s="29"/>
      <c r="PIG319" s="29"/>
      <c r="PIH319" s="29"/>
      <c r="PII319" s="29"/>
      <c r="PIJ319" s="29"/>
      <c r="PIK319" s="29"/>
      <c r="PIL319" s="29"/>
      <c r="PIM319" s="29"/>
      <c r="PIN319" s="29"/>
      <c r="PIO319" s="29"/>
      <c r="PIP319" s="29"/>
      <c r="PIQ319" s="29"/>
      <c r="PIR319" s="29"/>
      <c r="PIS319" s="29"/>
      <c r="PIT319" s="29"/>
      <c r="PIU319" s="29"/>
      <c r="PIV319" s="29"/>
      <c r="PIW319" s="29"/>
      <c r="PIX319" s="29"/>
      <c r="PIY319" s="29"/>
      <c r="PIZ319" s="29"/>
      <c r="PJA319" s="29"/>
      <c r="PJB319" s="29"/>
      <c r="PJC319" s="29"/>
      <c r="PJD319" s="29"/>
      <c r="PJE319" s="29"/>
      <c r="PJF319" s="29"/>
      <c r="PJG319" s="29"/>
      <c r="PJH319" s="29"/>
      <c r="PJI319" s="29"/>
      <c r="PJJ319" s="29"/>
      <c r="PJK319" s="29"/>
      <c r="PJL319" s="29"/>
      <c r="PJM319" s="29"/>
      <c r="PJN319" s="29"/>
      <c r="PJO319" s="29"/>
      <c r="PJP319" s="29"/>
      <c r="PJQ319" s="29"/>
      <c r="PJR319" s="29"/>
      <c r="PJS319" s="29"/>
      <c r="PJT319" s="29"/>
      <c r="PJU319" s="29"/>
      <c r="PJV319" s="29"/>
      <c r="PJW319" s="29"/>
      <c r="PJX319" s="29"/>
      <c r="PJY319" s="29"/>
      <c r="PJZ319" s="29"/>
      <c r="PKA319" s="29"/>
      <c r="PKB319" s="29"/>
      <c r="PKC319" s="29"/>
      <c r="PKD319" s="29"/>
      <c r="PKE319" s="29"/>
      <c r="PKF319" s="29"/>
      <c r="PKG319" s="29"/>
      <c r="PKH319" s="29"/>
      <c r="PKI319" s="29"/>
      <c r="PKJ319" s="29"/>
      <c r="PKK319" s="29"/>
      <c r="PKL319" s="29"/>
      <c r="PKM319" s="29"/>
      <c r="PKN319" s="29"/>
      <c r="PKO319" s="29"/>
      <c r="PKP319" s="29"/>
      <c r="PKQ319" s="29"/>
      <c r="PKR319" s="29"/>
      <c r="PKS319" s="29"/>
      <c r="PKT319" s="29"/>
      <c r="PKU319" s="29"/>
      <c r="PKV319" s="29"/>
      <c r="PKW319" s="29"/>
      <c r="PKX319" s="29"/>
      <c r="PKY319" s="29"/>
      <c r="PKZ319" s="29"/>
      <c r="PLA319" s="29"/>
      <c r="PLB319" s="29"/>
      <c r="PLC319" s="29"/>
      <c r="PLD319" s="29"/>
      <c r="PLE319" s="29"/>
      <c r="PLF319" s="29"/>
      <c r="PLG319" s="29"/>
      <c r="PLH319" s="29"/>
      <c r="PLI319" s="29"/>
      <c r="PLJ319" s="29"/>
      <c r="PLK319" s="29"/>
      <c r="PLL319" s="29"/>
      <c r="PLM319" s="29"/>
      <c r="PLN319" s="29"/>
      <c r="PLO319" s="29"/>
      <c r="PLP319" s="29"/>
      <c r="PLQ319" s="29"/>
      <c r="PLR319" s="29"/>
      <c r="PLS319" s="29"/>
      <c r="PLT319" s="29"/>
      <c r="PLU319" s="29"/>
      <c r="PLV319" s="29"/>
      <c r="PLW319" s="29"/>
      <c r="PLX319" s="29"/>
      <c r="PLY319" s="29"/>
      <c r="PLZ319" s="29"/>
      <c r="PMA319" s="29"/>
      <c r="PMB319" s="29"/>
      <c r="PMC319" s="29"/>
      <c r="PMD319" s="29"/>
      <c r="PME319" s="29"/>
      <c r="PMF319" s="29"/>
      <c r="PMG319" s="29"/>
      <c r="PMH319" s="29"/>
      <c r="PMI319" s="29"/>
      <c r="PMJ319" s="29"/>
      <c r="PMK319" s="29"/>
      <c r="PML319" s="29"/>
      <c r="PMM319" s="29"/>
      <c r="PMN319" s="29"/>
      <c r="PMO319" s="29"/>
      <c r="PMP319" s="29"/>
      <c r="PMQ319" s="29"/>
      <c r="PMR319" s="29"/>
      <c r="PMS319" s="29"/>
      <c r="PMT319" s="29"/>
      <c r="PMU319" s="29"/>
      <c r="PMV319" s="29"/>
      <c r="PMW319" s="29"/>
      <c r="PMX319" s="29"/>
      <c r="PMY319" s="29"/>
      <c r="PMZ319" s="29"/>
      <c r="PNA319" s="29"/>
      <c r="PNB319" s="29"/>
      <c r="PNC319" s="29"/>
      <c r="PND319" s="29"/>
      <c r="PNE319" s="29"/>
      <c r="PNF319" s="29"/>
      <c r="PNG319" s="29"/>
      <c r="PNH319" s="29"/>
      <c r="PNI319" s="29"/>
      <c r="PNJ319" s="29"/>
      <c r="PNK319" s="29"/>
      <c r="PNL319" s="29"/>
      <c r="PNM319" s="29"/>
      <c r="PNN319" s="29"/>
      <c r="PNO319" s="29"/>
      <c r="PNP319" s="29"/>
      <c r="PNQ319" s="29"/>
      <c r="PNR319" s="29"/>
      <c r="PNS319" s="29"/>
      <c r="PNT319" s="29"/>
      <c r="PNU319" s="29"/>
      <c r="PNV319" s="29"/>
      <c r="PNW319" s="29"/>
      <c r="PNX319" s="29"/>
      <c r="PNY319" s="29"/>
      <c r="PNZ319" s="29"/>
      <c r="POA319" s="29"/>
      <c r="POB319" s="29"/>
      <c r="POC319" s="29"/>
      <c r="POD319" s="29"/>
      <c r="POE319" s="29"/>
      <c r="POF319" s="29"/>
      <c r="POG319" s="29"/>
      <c r="POH319" s="29"/>
      <c r="POI319" s="29"/>
      <c r="POJ319" s="29"/>
      <c r="POK319" s="29"/>
      <c r="POL319" s="29"/>
      <c r="POM319" s="29"/>
      <c r="PON319" s="29"/>
      <c r="POO319" s="29"/>
      <c r="POP319" s="29"/>
      <c r="POQ319" s="29"/>
      <c r="POR319" s="29"/>
      <c r="POS319" s="29"/>
      <c r="POT319" s="29"/>
      <c r="POU319" s="29"/>
      <c r="POV319" s="29"/>
      <c r="POW319" s="29"/>
      <c r="POX319" s="29"/>
      <c r="POY319" s="29"/>
      <c r="POZ319" s="29"/>
      <c r="PPA319" s="29"/>
      <c r="PPB319" s="29"/>
      <c r="PPC319" s="29"/>
      <c r="PPD319" s="29"/>
      <c r="PPE319" s="29"/>
      <c r="PPF319" s="29"/>
      <c r="PPG319" s="29"/>
      <c r="PPH319" s="29"/>
      <c r="PPI319" s="29"/>
      <c r="PPJ319" s="29"/>
      <c r="PPK319" s="29"/>
      <c r="PPL319" s="29"/>
      <c r="PPM319" s="29"/>
      <c r="PPN319" s="29"/>
      <c r="PPO319" s="29"/>
      <c r="PPP319" s="29"/>
      <c r="PPQ319" s="29"/>
      <c r="PPR319" s="29"/>
      <c r="PPS319" s="29"/>
      <c r="PPT319" s="29"/>
      <c r="PPU319" s="29"/>
      <c r="PPV319" s="29"/>
      <c r="PPW319" s="29"/>
      <c r="PPX319" s="29"/>
      <c r="PPY319" s="29"/>
      <c r="PPZ319" s="29"/>
      <c r="PQA319" s="29"/>
      <c r="PQB319" s="29"/>
      <c r="PQC319" s="29"/>
      <c r="PQD319" s="29"/>
      <c r="PQE319" s="29"/>
      <c r="PQF319" s="29"/>
      <c r="PQG319" s="29"/>
      <c r="PQH319" s="29"/>
      <c r="PQI319" s="29"/>
      <c r="PQJ319" s="29"/>
      <c r="PQK319" s="29"/>
      <c r="PQL319" s="29"/>
      <c r="PQM319" s="29"/>
      <c r="PQN319" s="29"/>
      <c r="PQO319" s="29"/>
      <c r="PQP319" s="29"/>
      <c r="PQQ319" s="29"/>
      <c r="PQR319" s="29"/>
      <c r="PQS319" s="29"/>
      <c r="PQT319" s="29"/>
      <c r="PQU319" s="29"/>
      <c r="PQV319" s="29"/>
      <c r="PQW319" s="29"/>
      <c r="PQX319" s="29"/>
      <c r="PQY319" s="29"/>
      <c r="PQZ319" s="29"/>
      <c r="PRA319" s="29"/>
      <c r="PRB319" s="29"/>
      <c r="PRC319" s="29"/>
      <c r="PRD319" s="29"/>
      <c r="PRE319" s="29"/>
      <c r="PRF319" s="29"/>
      <c r="PRG319" s="29"/>
      <c r="PRH319" s="29"/>
      <c r="PRI319" s="29"/>
      <c r="PRJ319" s="29"/>
      <c r="PRK319" s="29"/>
      <c r="PRL319" s="29"/>
      <c r="PRM319" s="29"/>
      <c r="PRN319" s="29"/>
      <c r="PRO319" s="29"/>
      <c r="PRP319" s="29"/>
      <c r="PRQ319" s="29"/>
      <c r="PRR319" s="29"/>
      <c r="PRS319" s="29"/>
      <c r="PRT319" s="29"/>
      <c r="PRU319" s="29"/>
      <c r="PRV319" s="29"/>
      <c r="PRW319" s="29"/>
      <c r="PRX319" s="29"/>
      <c r="PRY319" s="29"/>
      <c r="PRZ319" s="29"/>
      <c r="PSA319" s="29"/>
      <c r="PSB319" s="29"/>
      <c r="PSC319" s="29"/>
      <c r="PSD319" s="29"/>
      <c r="PSE319" s="29"/>
      <c r="PSF319" s="29"/>
      <c r="PSG319" s="29"/>
      <c r="PSH319" s="29"/>
      <c r="PSI319" s="29"/>
      <c r="PSJ319" s="29"/>
      <c r="PSK319" s="29"/>
      <c r="PSL319" s="29"/>
      <c r="PSM319" s="29"/>
      <c r="PSN319" s="29"/>
      <c r="PSO319" s="29"/>
      <c r="PSP319" s="29"/>
      <c r="PSQ319" s="29"/>
      <c r="PSR319" s="29"/>
      <c r="PSS319" s="29"/>
      <c r="PST319" s="29"/>
      <c r="PSU319" s="29"/>
      <c r="PSV319" s="29"/>
      <c r="PSW319" s="29"/>
      <c r="PSX319" s="29"/>
      <c r="PSY319" s="29"/>
      <c r="PSZ319" s="29"/>
      <c r="PTA319" s="29"/>
      <c r="PTB319" s="29"/>
      <c r="PTC319" s="29"/>
      <c r="PTD319" s="29"/>
      <c r="PTE319" s="29"/>
      <c r="PTF319" s="29"/>
      <c r="PTG319" s="29"/>
      <c r="PTH319" s="29"/>
      <c r="PTI319" s="29"/>
      <c r="PTJ319" s="29"/>
      <c r="PTK319" s="29"/>
      <c r="PTL319" s="29"/>
      <c r="PTM319" s="29"/>
      <c r="PTN319" s="29"/>
      <c r="PTO319" s="29"/>
      <c r="PTP319" s="29"/>
      <c r="PTQ319" s="29"/>
      <c r="PTR319" s="29"/>
      <c r="PTS319" s="29"/>
      <c r="PTT319" s="29"/>
      <c r="PTU319" s="29"/>
      <c r="PTV319" s="29"/>
      <c r="PTW319" s="29"/>
      <c r="PTX319" s="29"/>
      <c r="PTY319" s="29"/>
      <c r="PTZ319" s="29"/>
      <c r="PUA319" s="29"/>
      <c r="PUB319" s="29"/>
      <c r="PUC319" s="29"/>
      <c r="PUD319" s="29"/>
      <c r="PUE319" s="29"/>
      <c r="PUF319" s="29"/>
      <c r="PUG319" s="29"/>
      <c r="PUH319" s="29"/>
      <c r="PUI319" s="29"/>
      <c r="PUJ319" s="29"/>
      <c r="PUK319" s="29"/>
      <c r="PUL319" s="29"/>
      <c r="PUM319" s="29"/>
      <c r="PUN319" s="29"/>
      <c r="PUO319" s="29"/>
      <c r="PUP319" s="29"/>
      <c r="PUQ319" s="29"/>
      <c r="PUR319" s="29"/>
      <c r="PUS319" s="29"/>
      <c r="PUT319" s="29"/>
      <c r="PUU319" s="29"/>
      <c r="PUV319" s="29"/>
      <c r="PUW319" s="29"/>
      <c r="PUX319" s="29"/>
      <c r="PUY319" s="29"/>
      <c r="PUZ319" s="29"/>
      <c r="PVA319" s="29"/>
      <c r="PVB319" s="29"/>
      <c r="PVC319" s="29"/>
      <c r="PVD319" s="29"/>
      <c r="PVE319" s="29"/>
      <c r="PVF319" s="29"/>
      <c r="PVG319" s="29"/>
      <c r="PVH319" s="29"/>
      <c r="PVI319" s="29"/>
      <c r="PVJ319" s="29"/>
      <c r="PVK319" s="29"/>
      <c r="PVL319" s="29"/>
      <c r="PVM319" s="29"/>
      <c r="PVN319" s="29"/>
      <c r="PVO319" s="29"/>
      <c r="PVP319" s="29"/>
      <c r="PVQ319" s="29"/>
      <c r="PVR319" s="29"/>
      <c r="PVS319" s="29"/>
      <c r="PVT319" s="29"/>
      <c r="PVU319" s="29"/>
      <c r="PVV319" s="29"/>
      <c r="PVW319" s="29"/>
      <c r="PVX319" s="29"/>
      <c r="PVY319" s="29"/>
      <c r="PVZ319" s="29"/>
      <c r="PWA319" s="29"/>
      <c r="PWB319" s="29"/>
      <c r="PWC319" s="29"/>
      <c r="PWD319" s="29"/>
      <c r="PWE319" s="29"/>
      <c r="PWF319" s="29"/>
      <c r="PWG319" s="29"/>
      <c r="PWH319" s="29"/>
      <c r="PWI319" s="29"/>
      <c r="PWJ319" s="29"/>
      <c r="PWK319" s="29"/>
      <c r="PWL319" s="29"/>
      <c r="PWM319" s="29"/>
      <c r="PWN319" s="29"/>
      <c r="PWO319" s="29"/>
      <c r="PWP319" s="29"/>
      <c r="PWQ319" s="29"/>
      <c r="PWR319" s="29"/>
      <c r="PWS319" s="29"/>
      <c r="PWT319" s="29"/>
      <c r="PWU319" s="29"/>
      <c r="PWV319" s="29"/>
      <c r="PWW319" s="29"/>
      <c r="PWX319" s="29"/>
      <c r="PWY319" s="29"/>
      <c r="PWZ319" s="29"/>
      <c r="PXA319" s="29"/>
      <c r="PXB319" s="29"/>
      <c r="PXC319" s="29"/>
      <c r="PXD319" s="29"/>
      <c r="PXE319" s="29"/>
      <c r="PXF319" s="29"/>
      <c r="PXG319" s="29"/>
      <c r="PXH319" s="29"/>
      <c r="PXI319" s="29"/>
      <c r="PXJ319" s="29"/>
      <c r="PXK319" s="29"/>
      <c r="PXL319" s="29"/>
      <c r="PXM319" s="29"/>
      <c r="PXN319" s="29"/>
      <c r="PXO319" s="29"/>
      <c r="PXP319" s="29"/>
      <c r="PXQ319" s="29"/>
      <c r="PXR319" s="29"/>
      <c r="PXS319" s="29"/>
      <c r="PXT319" s="29"/>
      <c r="PXU319" s="29"/>
      <c r="PXV319" s="29"/>
      <c r="PXW319" s="29"/>
      <c r="PXX319" s="29"/>
      <c r="PXY319" s="29"/>
      <c r="PXZ319" s="29"/>
      <c r="PYA319" s="29"/>
      <c r="PYB319" s="29"/>
      <c r="PYC319" s="29"/>
      <c r="PYD319" s="29"/>
      <c r="PYE319" s="29"/>
      <c r="PYF319" s="29"/>
      <c r="PYG319" s="29"/>
      <c r="PYH319" s="29"/>
      <c r="PYI319" s="29"/>
      <c r="PYJ319" s="29"/>
      <c r="PYK319" s="29"/>
      <c r="PYL319" s="29"/>
      <c r="PYM319" s="29"/>
      <c r="PYN319" s="29"/>
      <c r="PYO319" s="29"/>
      <c r="PYP319" s="29"/>
      <c r="PYQ319" s="29"/>
      <c r="PYR319" s="29"/>
      <c r="PYS319" s="29"/>
      <c r="PYT319" s="29"/>
      <c r="PYU319" s="29"/>
      <c r="PYV319" s="29"/>
      <c r="PYW319" s="29"/>
      <c r="PYX319" s="29"/>
      <c r="PYY319" s="29"/>
      <c r="PYZ319" s="29"/>
      <c r="PZA319" s="29"/>
      <c r="PZB319" s="29"/>
      <c r="PZC319" s="29"/>
      <c r="PZD319" s="29"/>
      <c r="PZE319" s="29"/>
      <c r="PZF319" s="29"/>
      <c r="PZG319" s="29"/>
      <c r="PZH319" s="29"/>
      <c r="PZI319" s="29"/>
      <c r="PZJ319" s="29"/>
      <c r="PZK319" s="29"/>
      <c r="PZL319" s="29"/>
      <c r="PZM319" s="29"/>
      <c r="PZN319" s="29"/>
      <c r="PZO319" s="29"/>
      <c r="PZP319" s="29"/>
      <c r="PZQ319" s="29"/>
      <c r="PZR319" s="29"/>
      <c r="PZS319" s="29"/>
      <c r="PZT319" s="29"/>
      <c r="PZU319" s="29"/>
      <c r="PZV319" s="29"/>
      <c r="PZW319" s="29"/>
      <c r="PZX319" s="29"/>
      <c r="PZY319" s="29"/>
      <c r="PZZ319" s="29"/>
      <c r="QAA319" s="29"/>
      <c r="QAB319" s="29"/>
      <c r="QAC319" s="29"/>
      <c r="QAD319" s="29"/>
      <c r="QAE319" s="29"/>
      <c r="QAF319" s="29"/>
      <c r="QAG319" s="29"/>
      <c r="QAH319" s="29"/>
      <c r="QAI319" s="29"/>
      <c r="QAJ319" s="29"/>
      <c r="QAK319" s="29"/>
      <c r="QAL319" s="29"/>
      <c r="QAM319" s="29"/>
      <c r="QAN319" s="29"/>
      <c r="QAO319" s="29"/>
      <c r="QAP319" s="29"/>
      <c r="QAQ319" s="29"/>
      <c r="QAR319" s="29"/>
      <c r="QAS319" s="29"/>
      <c r="QAT319" s="29"/>
      <c r="QAU319" s="29"/>
      <c r="QAV319" s="29"/>
      <c r="QAW319" s="29"/>
      <c r="QAX319" s="29"/>
      <c r="QAY319" s="29"/>
      <c r="QAZ319" s="29"/>
      <c r="QBA319" s="29"/>
      <c r="QBB319" s="29"/>
      <c r="QBC319" s="29"/>
      <c r="QBD319" s="29"/>
      <c r="QBE319" s="29"/>
      <c r="QBF319" s="29"/>
      <c r="QBG319" s="29"/>
      <c r="QBH319" s="29"/>
      <c r="QBI319" s="29"/>
      <c r="QBJ319" s="29"/>
      <c r="QBK319" s="29"/>
      <c r="QBL319" s="29"/>
      <c r="QBM319" s="29"/>
      <c r="QBN319" s="29"/>
      <c r="QBO319" s="29"/>
      <c r="QBP319" s="29"/>
      <c r="QBQ319" s="29"/>
      <c r="QBR319" s="29"/>
      <c r="QBS319" s="29"/>
      <c r="QBT319" s="29"/>
      <c r="QBU319" s="29"/>
      <c r="QBV319" s="29"/>
      <c r="QBW319" s="29"/>
      <c r="QBX319" s="29"/>
      <c r="QBY319" s="29"/>
      <c r="QBZ319" s="29"/>
      <c r="QCA319" s="29"/>
      <c r="QCB319" s="29"/>
      <c r="QCC319" s="29"/>
      <c r="QCD319" s="29"/>
      <c r="QCE319" s="29"/>
      <c r="QCF319" s="29"/>
      <c r="QCG319" s="29"/>
      <c r="QCH319" s="29"/>
      <c r="QCI319" s="29"/>
      <c r="QCJ319" s="29"/>
      <c r="QCK319" s="29"/>
      <c r="QCL319" s="29"/>
      <c r="QCM319" s="29"/>
      <c r="QCN319" s="29"/>
      <c r="QCO319" s="29"/>
      <c r="QCP319" s="29"/>
      <c r="QCQ319" s="29"/>
      <c r="QCR319" s="29"/>
      <c r="QCS319" s="29"/>
      <c r="QCT319" s="29"/>
      <c r="QCU319" s="29"/>
      <c r="QCV319" s="29"/>
      <c r="QCW319" s="29"/>
      <c r="QCX319" s="29"/>
      <c r="QCY319" s="29"/>
      <c r="QCZ319" s="29"/>
      <c r="QDA319" s="29"/>
      <c r="QDB319" s="29"/>
      <c r="QDC319" s="29"/>
      <c r="QDD319" s="29"/>
      <c r="QDE319" s="29"/>
      <c r="QDF319" s="29"/>
      <c r="QDG319" s="29"/>
      <c r="QDH319" s="29"/>
      <c r="QDI319" s="29"/>
      <c r="QDJ319" s="29"/>
      <c r="QDK319" s="29"/>
      <c r="QDL319" s="29"/>
      <c r="QDM319" s="29"/>
      <c r="QDN319" s="29"/>
      <c r="QDO319" s="29"/>
      <c r="QDP319" s="29"/>
      <c r="QDQ319" s="29"/>
      <c r="QDR319" s="29"/>
      <c r="QDS319" s="29"/>
      <c r="QDT319" s="29"/>
      <c r="QDU319" s="29"/>
      <c r="QDV319" s="29"/>
      <c r="QDW319" s="29"/>
      <c r="QDX319" s="29"/>
      <c r="QDY319" s="29"/>
      <c r="QDZ319" s="29"/>
      <c r="QEA319" s="29"/>
      <c r="QEB319" s="29"/>
      <c r="QEC319" s="29"/>
      <c r="QED319" s="29"/>
      <c r="QEE319" s="29"/>
      <c r="QEF319" s="29"/>
      <c r="QEG319" s="29"/>
      <c r="QEH319" s="29"/>
      <c r="QEI319" s="29"/>
      <c r="QEJ319" s="29"/>
      <c r="QEK319" s="29"/>
      <c r="QEL319" s="29"/>
      <c r="QEM319" s="29"/>
      <c r="QEN319" s="29"/>
      <c r="QEO319" s="29"/>
      <c r="QEP319" s="29"/>
      <c r="QEQ319" s="29"/>
      <c r="QER319" s="29"/>
      <c r="QES319" s="29"/>
      <c r="QET319" s="29"/>
      <c r="QEU319" s="29"/>
      <c r="QEV319" s="29"/>
      <c r="QEW319" s="29"/>
      <c r="QEX319" s="29"/>
      <c r="QEY319" s="29"/>
      <c r="QEZ319" s="29"/>
      <c r="QFA319" s="29"/>
      <c r="QFB319" s="29"/>
      <c r="QFC319" s="29"/>
      <c r="QFD319" s="29"/>
      <c r="QFE319" s="29"/>
      <c r="QFF319" s="29"/>
      <c r="QFG319" s="29"/>
      <c r="QFH319" s="29"/>
      <c r="QFI319" s="29"/>
      <c r="QFJ319" s="29"/>
      <c r="QFK319" s="29"/>
      <c r="QFL319" s="29"/>
      <c r="QFM319" s="29"/>
      <c r="QFN319" s="29"/>
      <c r="QFO319" s="29"/>
      <c r="QFP319" s="29"/>
      <c r="QFQ319" s="29"/>
      <c r="QFR319" s="29"/>
      <c r="QFS319" s="29"/>
      <c r="QFT319" s="29"/>
      <c r="QFU319" s="29"/>
      <c r="QFV319" s="29"/>
      <c r="QFW319" s="29"/>
      <c r="QFX319" s="29"/>
      <c r="QFY319" s="29"/>
      <c r="QFZ319" s="29"/>
      <c r="QGA319" s="29"/>
      <c r="QGB319" s="29"/>
      <c r="QGC319" s="29"/>
      <c r="QGD319" s="29"/>
      <c r="QGE319" s="29"/>
      <c r="QGF319" s="29"/>
      <c r="QGG319" s="29"/>
      <c r="QGH319" s="29"/>
      <c r="QGI319" s="29"/>
      <c r="QGJ319" s="29"/>
      <c r="QGK319" s="29"/>
      <c r="QGL319" s="29"/>
      <c r="QGM319" s="29"/>
      <c r="QGN319" s="29"/>
      <c r="QGO319" s="29"/>
      <c r="QGP319" s="29"/>
      <c r="QGQ319" s="29"/>
      <c r="QGR319" s="29"/>
      <c r="QGS319" s="29"/>
      <c r="QGT319" s="29"/>
      <c r="QGU319" s="29"/>
      <c r="QGV319" s="29"/>
      <c r="QGW319" s="29"/>
      <c r="QGX319" s="29"/>
      <c r="QGY319" s="29"/>
      <c r="QGZ319" s="29"/>
      <c r="QHA319" s="29"/>
      <c r="QHB319" s="29"/>
      <c r="QHC319" s="29"/>
      <c r="QHD319" s="29"/>
      <c r="QHE319" s="29"/>
      <c r="QHF319" s="29"/>
      <c r="QHG319" s="29"/>
      <c r="QHH319" s="29"/>
      <c r="QHI319" s="29"/>
      <c r="QHJ319" s="29"/>
      <c r="QHK319" s="29"/>
      <c r="QHL319" s="29"/>
      <c r="QHM319" s="29"/>
      <c r="QHN319" s="29"/>
      <c r="QHO319" s="29"/>
      <c r="QHP319" s="29"/>
      <c r="QHQ319" s="29"/>
      <c r="QHR319" s="29"/>
      <c r="QHS319" s="29"/>
      <c r="QHT319" s="29"/>
      <c r="QHU319" s="29"/>
      <c r="QHV319" s="29"/>
      <c r="QHW319" s="29"/>
      <c r="QHX319" s="29"/>
      <c r="QHY319" s="29"/>
      <c r="QHZ319" s="29"/>
      <c r="QIA319" s="29"/>
      <c r="QIB319" s="29"/>
      <c r="QIC319" s="29"/>
      <c r="QID319" s="29"/>
      <c r="QIE319" s="29"/>
      <c r="QIF319" s="29"/>
      <c r="QIG319" s="29"/>
      <c r="QIH319" s="29"/>
      <c r="QII319" s="29"/>
      <c r="QIJ319" s="29"/>
      <c r="QIK319" s="29"/>
      <c r="QIL319" s="29"/>
      <c r="QIM319" s="29"/>
      <c r="QIN319" s="29"/>
      <c r="QIO319" s="29"/>
      <c r="QIP319" s="29"/>
      <c r="QIQ319" s="29"/>
      <c r="QIR319" s="29"/>
      <c r="QIS319" s="29"/>
      <c r="QIT319" s="29"/>
      <c r="QIU319" s="29"/>
      <c r="QIV319" s="29"/>
      <c r="QIW319" s="29"/>
      <c r="QIX319" s="29"/>
      <c r="QIY319" s="29"/>
      <c r="QIZ319" s="29"/>
      <c r="QJA319" s="29"/>
      <c r="QJB319" s="29"/>
      <c r="QJC319" s="29"/>
      <c r="QJD319" s="29"/>
      <c r="QJE319" s="29"/>
      <c r="QJF319" s="29"/>
      <c r="QJG319" s="29"/>
      <c r="QJH319" s="29"/>
      <c r="QJI319" s="29"/>
      <c r="QJJ319" s="29"/>
      <c r="QJK319" s="29"/>
      <c r="QJL319" s="29"/>
      <c r="QJM319" s="29"/>
      <c r="QJN319" s="29"/>
      <c r="QJO319" s="29"/>
      <c r="QJP319" s="29"/>
      <c r="QJQ319" s="29"/>
      <c r="QJR319" s="29"/>
      <c r="QJS319" s="29"/>
      <c r="QJT319" s="29"/>
      <c r="QJU319" s="29"/>
      <c r="QJV319" s="29"/>
      <c r="QJW319" s="29"/>
      <c r="QJX319" s="29"/>
      <c r="QJY319" s="29"/>
      <c r="QJZ319" s="29"/>
      <c r="QKA319" s="29"/>
      <c r="QKB319" s="29"/>
      <c r="QKC319" s="29"/>
      <c r="QKD319" s="29"/>
      <c r="QKE319" s="29"/>
      <c r="QKF319" s="29"/>
      <c r="QKG319" s="29"/>
      <c r="QKH319" s="29"/>
      <c r="QKI319" s="29"/>
      <c r="QKJ319" s="29"/>
      <c r="QKK319" s="29"/>
      <c r="QKL319" s="29"/>
      <c r="QKM319" s="29"/>
      <c r="QKN319" s="29"/>
      <c r="QKO319" s="29"/>
      <c r="QKP319" s="29"/>
      <c r="QKQ319" s="29"/>
      <c r="QKR319" s="29"/>
      <c r="QKS319" s="29"/>
      <c r="QKT319" s="29"/>
      <c r="QKU319" s="29"/>
      <c r="QKV319" s="29"/>
      <c r="QKW319" s="29"/>
      <c r="QKX319" s="29"/>
      <c r="QKY319" s="29"/>
      <c r="QKZ319" s="29"/>
      <c r="QLA319" s="29"/>
      <c r="QLB319" s="29"/>
      <c r="QLC319" s="29"/>
      <c r="QLD319" s="29"/>
      <c r="QLE319" s="29"/>
      <c r="QLF319" s="29"/>
      <c r="QLG319" s="29"/>
      <c r="QLH319" s="29"/>
      <c r="QLI319" s="29"/>
      <c r="QLJ319" s="29"/>
      <c r="QLK319" s="29"/>
      <c r="QLL319" s="29"/>
      <c r="QLM319" s="29"/>
      <c r="QLN319" s="29"/>
      <c r="QLO319" s="29"/>
      <c r="QLP319" s="29"/>
      <c r="QLQ319" s="29"/>
      <c r="QLR319" s="29"/>
      <c r="QLS319" s="29"/>
      <c r="QLT319" s="29"/>
      <c r="QLU319" s="29"/>
      <c r="QLV319" s="29"/>
      <c r="QLW319" s="29"/>
      <c r="QLX319" s="29"/>
      <c r="QLY319" s="29"/>
      <c r="QLZ319" s="29"/>
      <c r="QMA319" s="29"/>
      <c r="QMB319" s="29"/>
      <c r="QMC319" s="29"/>
      <c r="QMD319" s="29"/>
      <c r="QME319" s="29"/>
      <c r="QMF319" s="29"/>
      <c r="QMG319" s="29"/>
      <c r="QMH319" s="29"/>
      <c r="QMI319" s="29"/>
      <c r="QMJ319" s="29"/>
      <c r="QMK319" s="29"/>
      <c r="QML319" s="29"/>
      <c r="QMM319" s="29"/>
      <c r="QMN319" s="29"/>
      <c r="QMO319" s="29"/>
      <c r="QMP319" s="29"/>
      <c r="QMQ319" s="29"/>
      <c r="QMR319" s="29"/>
      <c r="QMS319" s="29"/>
      <c r="QMT319" s="29"/>
      <c r="QMU319" s="29"/>
      <c r="QMV319" s="29"/>
      <c r="QMW319" s="29"/>
      <c r="QMX319" s="29"/>
      <c r="QMY319" s="29"/>
      <c r="QMZ319" s="29"/>
      <c r="QNA319" s="29"/>
      <c r="QNB319" s="29"/>
      <c r="QNC319" s="29"/>
      <c r="QND319" s="29"/>
      <c r="QNE319" s="29"/>
      <c r="QNF319" s="29"/>
      <c r="QNG319" s="29"/>
      <c r="QNH319" s="29"/>
      <c r="QNI319" s="29"/>
      <c r="QNJ319" s="29"/>
      <c r="QNK319" s="29"/>
      <c r="QNL319" s="29"/>
      <c r="QNM319" s="29"/>
      <c r="QNN319" s="29"/>
      <c r="QNO319" s="29"/>
      <c r="QNP319" s="29"/>
      <c r="QNQ319" s="29"/>
      <c r="QNR319" s="29"/>
      <c r="QNS319" s="29"/>
      <c r="QNT319" s="29"/>
      <c r="QNU319" s="29"/>
      <c r="QNV319" s="29"/>
      <c r="QNW319" s="29"/>
      <c r="QNX319" s="29"/>
      <c r="QNY319" s="29"/>
      <c r="QNZ319" s="29"/>
      <c r="QOA319" s="29"/>
      <c r="QOB319" s="29"/>
      <c r="QOC319" s="29"/>
      <c r="QOD319" s="29"/>
      <c r="QOE319" s="29"/>
      <c r="QOF319" s="29"/>
      <c r="QOG319" s="29"/>
      <c r="QOH319" s="29"/>
      <c r="QOI319" s="29"/>
      <c r="QOJ319" s="29"/>
      <c r="QOK319" s="29"/>
      <c r="QOL319" s="29"/>
      <c r="QOM319" s="29"/>
      <c r="QON319" s="29"/>
      <c r="QOO319" s="29"/>
      <c r="QOP319" s="29"/>
      <c r="QOQ319" s="29"/>
      <c r="QOR319" s="29"/>
      <c r="QOS319" s="29"/>
      <c r="QOT319" s="29"/>
      <c r="QOU319" s="29"/>
      <c r="QOV319" s="29"/>
      <c r="QOW319" s="29"/>
      <c r="QOX319" s="29"/>
      <c r="QOY319" s="29"/>
      <c r="QOZ319" s="29"/>
      <c r="QPA319" s="29"/>
      <c r="QPB319" s="29"/>
      <c r="QPC319" s="29"/>
      <c r="QPD319" s="29"/>
      <c r="QPE319" s="29"/>
      <c r="QPF319" s="29"/>
      <c r="QPG319" s="29"/>
      <c r="QPH319" s="29"/>
      <c r="QPI319" s="29"/>
      <c r="QPJ319" s="29"/>
      <c r="QPK319" s="29"/>
      <c r="QPL319" s="29"/>
      <c r="QPM319" s="29"/>
      <c r="QPN319" s="29"/>
      <c r="QPO319" s="29"/>
      <c r="QPP319" s="29"/>
      <c r="QPQ319" s="29"/>
      <c r="QPR319" s="29"/>
      <c r="QPS319" s="29"/>
      <c r="QPT319" s="29"/>
      <c r="QPU319" s="29"/>
      <c r="QPV319" s="29"/>
      <c r="QPW319" s="29"/>
      <c r="QPX319" s="29"/>
      <c r="QPY319" s="29"/>
      <c r="QPZ319" s="29"/>
      <c r="QQA319" s="29"/>
      <c r="QQB319" s="29"/>
      <c r="QQC319" s="29"/>
      <c r="QQD319" s="29"/>
      <c r="QQE319" s="29"/>
      <c r="QQF319" s="29"/>
      <c r="QQG319" s="29"/>
      <c r="QQH319" s="29"/>
      <c r="QQI319" s="29"/>
      <c r="QQJ319" s="29"/>
      <c r="QQK319" s="29"/>
      <c r="QQL319" s="29"/>
      <c r="QQM319" s="29"/>
      <c r="QQN319" s="29"/>
      <c r="QQO319" s="29"/>
      <c r="QQP319" s="29"/>
      <c r="QQQ319" s="29"/>
      <c r="QQR319" s="29"/>
      <c r="QQS319" s="29"/>
      <c r="QQT319" s="29"/>
      <c r="QQU319" s="29"/>
      <c r="QQV319" s="29"/>
      <c r="QQW319" s="29"/>
      <c r="QQX319" s="29"/>
      <c r="QQY319" s="29"/>
      <c r="QQZ319" s="29"/>
      <c r="QRA319" s="29"/>
      <c r="QRB319" s="29"/>
      <c r="QRC319" s="29"/>
      <c r="QRD319" s="29"/>
      <c r="QRE319" s="29"/>
      <c r="QRF319" s="29"/>
      <c r="QRG319" s="29"/>
      <c r="QRH319" s="29"/>
      <c r="QRI319" s="29"/>
      <c r="QRJ319" s="29"/>
      <c r="QRK319" s="29"/>
      <c r="QRL319" s="29"/>
      <c r="QRM319" s="29"/>
      <c r="QRN319" s="29"/>
      <c r="QRO319" s="29"/>
      <c r="QRP319" s="29"/>
      <c r="QRQ319" s="29"/>
      <c r="QRR319" s="29"/>
      <c r="QRS319" s="29"/>
      <c r="QRT319" s="29"/>
      <c r="QRU319" s="29"/>
      <c r="QRV319" s="29"/>
      <c r="QRW319" s="29"/>
      <c r="QRX319" s="29"/>
      <c r="QRY319" s="29"/>
      <c r="QRZ319" s="29"/>
      <c r="QSA319" s="29"/>
      <c r="QSB319" s="29"/>
      <c r="QSC319" s="29"/>
      <c r="QSD319" s="29"/>
      <c r="QSE319" s="29"/>
      <c r="QSF319" s="29"/>
      <c r="QSG319" s="29"/>
      <c r="QSH319" s="29"/>
      <c r="QSI319" s="29"/>
      <c r="QSJ319" s="29"/>
      <c r="QSK319" s="29"/>
      <c r="QSL319" s="29"/>
      <c r="QSM319" s="29"/>
      <c r="QSN319" s="29"/>
      <c r="QSO319" s="29"/>
      <c r="QSP319" s="29"/>
      <c r="QSQ319" s="29"/>
      <c r="QSR319" s="29"/>
      <c r="QSS319" s="29"/>
      <c r="QST319" s="29"/>
      <c r="QSU319" s="29"/>
      <c r="QSV319" s="29"/>
      <c r="QSW319" s="29"/>
      <c r="QSX319" s="29"/>
      <c r="QSY319" s="29"/>
      <c r="QSZ319" s="29"/>
      <c r="QTA319" s="29"/>
      <c r="QTB319" s="29"/>
      <c r="QTC319" s="29"/>
      <c r="QTD319" s="29"/>
      <c r="QTE319" s="29"/>
      <c r="QTF319" s="29"/>
      <c r="QTG319" s="29"/>
      <c r="QTH319" s="29"/>
      <c r="QTI319" s="29"/>
      <c r="QTJ319" s="29"/>
      <c r="QTK319" s="29"/>
      <c r="QTL319" s="29"/>
      <c r="QTM319" s="29"/>
      <c r="QTN319" s="29"/>
      <c r="QTO319" s="29"/>
      <c r="QTP319" s="29"/>
      <c r="QTQ319" s="29"/>
      <c r="QTR319" s="29"/>
      <c r="QTS319" s="29"/>
      <c r="QTT319" s="29"/>
      <c r="QTU319" s="29"/>
      <c r="QTV319" s="29"/>
      <c r="QTW319" s="29"/>
      <c r="QTX319" s="29"/>
      <c r="QTY319" s="29"/>
      <c r="QTZ319" s="29"/>
      <c r="QUA319" s="29"/>
      <c r="QUB319" s="29"/>
      <c r="QUC319" s="29"/>
      <c r="QUD319" s="29"/>
      <c r="QUE319" s="29"/>
      <c r="QUF319" s="29"/>
      <c r="QUG319" s="29"/>
      <c r="QUH319" s="29"/>
      <c r="QUI319" s="29"/>
      <c r="QUJ319" s="29"/>
      <c r="QUK319" s="29"/>
      <c r="QUL319" s="29"/>
      <c r="QUM319" s="29"/>
      <c r="QUN319" s="29"/>
      <c r="QUO319" s="29"/>
      <c r="QUP319" s="29"/>
      <c r="QUQ319" s="29"/>
      <c r="QUR319" s="29"/>
      <c r="QUS319" s="29"/>
      <c r="QUT319" s="29"/>
      <c r="QUU319" s="29"/>
      <c r="QUV319" s="29"/>
      <c r="QUW319" s="29"/>
      <c r="QUX319" s="29"/>
      <c r="QUY319" s="29"/>
      <c r="QUZ319" s="29"/>
      <c r="QVA319" s="29"/>
      <c r="QVB319" s="29"/>
      <c r="QVC319" s="29"/>
      <c r="QVD319" s="29"/>
      <c r="QVE319" s="29"/>
      <c r="QVF319" s="29"/>
      <c r="QVG319" s="29"/>
      <c r="QVH319" s="29"/>
      <c r="QVI319" s="29"/>
      <c r="QVJ319" s="29"/>
      <c r="QVK319" s="29"/>
      <c r="QVL319" s="29"/>
      <c r="QVM319" s="29"/>
      <c r="QVN319" s="29"/>
      <c r="QVO319" s="29"/>
      <c r="QVP319" s="29"/>
      <c r="QVQ319" s="29"/>
      <c r="QVR319" s="29"/>
      <c r="QVS319" s="29"/>
      <c r="QVT319" s="29"/>
      <c r="QVU319" s="29"/>
      <c r="QVV319" s="29"/>
      <c r="QVW319" s="29"/>
      <c r="QVX319" s="29"/>
      <c r="QVY319" s="29"/>
      <c r="QVZ319" s="29"/>
      <c r="QWA319" s="29"/>
      <c r="QWB319" s="29"/>
      <c r="QWC319" s="29"/>
      <c r="QWD319" s="29"/>
      <c r="QWE319" s="29"/>
      <c r="QWF319" s="29"/>
      <c r="QWG319" s="29"/>
      <c r="QWH319" s="29"/>
      <c r="QWI319" s="29"/>
      <c r="QWJ319" s="29"/>
      <c r="QWK319" s="29"/>
      <c r="QWL319" s="29"/>
      <c r="QWM319" s="29"/>
      <c r="QWN319" s="29"/>
      <c r="QWO319" s="29"/>
      <c r="QWP319" s="29"/>
      <c r="QWQ319" s="29"/>
      <c r="QWR319" s="29"/>
      <c r="QWS319" s="29"/>
      <c r="QWT319" s="29"/>
      <c r="QWU319" s="29"/>
      <c r="QWV319" s="29"/>
      <c r="QWW319" s="29"/>
      <c r="QWX319" s="29"/>
      <c r="QWY319" s="29"/>
      <c r="QWZ319" s="29"/>
      <c r="QXA319" s="29"/>
      <c r="QXB319" s="29"/>
      <c r="QXC319" s="29"/>
      <c r="QXD319" s="29"/>
      <c r="QXE319" s="29"/>
      <c r="QXF319" s="29"/>
      <c r="QXG319" s="29"/>
      <c r="QXH319" s="29"/>
      <c r="QXI319" s="29"/>
      <c r="QXJ319" s="29"/>
      <c r="QXK319" s="29"/>
      <c r="QXL319" s="29"/>
      <c r="QXM319" s="29"/>
      <c r="QXN319" s="29"/>
      <c r="QXO319" s="29"/>
      <c r="QXP319" s="29"/>
      <c r="QXQ319" s="29"/>
      <c r="QXR319" s="29"/>
      <c r="QXS319" s="29"/>
      <c r="QXT319" s="29"/>
      <c r="QXU319" s="29"/>
      <c r="QXV319" s="29"/>
      <c r="QXW319" s="29"/>
      <c r="QXX319" s="29"/>
      <c r="QXY319" s="29"/>
      <c r="QXZ319" s="29"/>
      <c r="QYA319" s="29"/>
      <c r="QYB319" s="29"/>
      <c r="QYC319" s="29"/>
      <c r="QYD319" s="29"/>
      <c r="QYE319" s="29"/>
      <c r="QYF319" s="29"/>
      <c r="QYG319" s="29"/>
      <c r="QYH319" s="29"/>
      <c r="QYI319" s="29"/>
      <c r="QYJ319" s="29"/>
      <c r="QYK319" s="29"/>
      <c r="QYL319" s="29"/>
      <c r="QYM319" s="29"/>
      <c r="QYN319" s="29"/>
      <c r="QYO319" s="29"/>
      <c r="QYP319" s="29"/>
      <c r="QYQ319" s="29"/>
      <c r="QYR319" s="29"/>
      <c r="QYS319" s="29"/>
      <c r="QYT319" s="29"/>
      <c r="QYU319" s="29"/>
      <c r="QYV319" s="29"/>
      <c r="QYW319" s="29"/>
      <c r="QYX319" s="29"/>
      <c r="QYY319" s="29"/>
      <c r="QYZ319" s="29"/>
      <c r="QZA319" s="29"/>
      <c r="QZB319" s="29"/>
      <c r="QZC319" s="29"/>
      <c r="QZD319" s="29"/>
      <c r="QZE319" s="29"/>
      <c r="QZF319" s="29"/>
      <c r="QZG319" s="29"/>
      <c r="QZH319" s="29"/>
      <c r="QZI319" s="29"/>
      <c r="QZJ319" s="29"/>
      <c r="QZK319" s="29"/>
      <c r="QZL319" s="29"/>
      <c r="QZM319" s="29"/>
      <c r="QZN319" s="29"/>
      <c r="QZO319" s="29"/>
      <c r="QZP319" s="29"/>
      <c r="QZQ319" s="29"/>
      <c r="QZR319" s="29"/>
      <c r="QZS319" s="29"/>
      <c r="QZT319" s="29"/>
      <c r="QZU319" s="29"/>
      <c r="QZV319" s="29"/>
      <c r="QZW319" s="29"/>
      <c r="QZX319" s="29"/>
      <c r="QZY319" s="29"/>
      <c r="QZZ319" s="29"/>
      <c r="RAA319" s="29"/>
      <c r="RAB319" s="29"/>
      <c r="RAC319" s="29"/>
      <c r="RAD319" s="29"/>
      <c r="RAE319" s="29"/>
      <c r="RAF319" s="29"/>
      <c r="RAG319" s="29"/>
      <c r="RAH319" s="29"/>
      <c r="RAI319" s="29"/>
      <c r="RAJ319" s="29"/>
      <c r="RAK319" s="29"/>
      <c r="RAL319" s="29"/>
      <c r="RAM319" s="29"/>
      <c r="RAN319" s="29"/>
      <c r="RAO319" s="29"/>
      <c r="RAP319" s="29"/>
      <c r="RAQ319" s="29"/>
      <c r="RAR319" s="29"/>
      <c r="RAS319" s="29"/>
      <c r="RAT319" s="29"/>
      <c r="RAU319" s="29"/>
      <c r="RAV319" s="29"/>
      <c r="RAW319" s="29"/>
      <c r="RAX319" s="29"/>
      <c r="RAY319" s="29"/>
      <c r="RAZ319" s="29"/>
      <c r="RBA319" s="29"/>
      <c r="RBB319" s="29"/>
      <c r="RBC319" s="29"/>
      <c r="RBD319" s="29"/>
      <c r="RBE319" s="29"/>
      <c r="RBF319" s="29"/>
      <c r="RBG319" s="29"/>
      <c r="RBH319" s="29"/>
      <c r="RBI319" s="29"/>
      <c r="RBJ319" s="29"/>
      <c r="RBK319" s="29"/>
      <c r="RBL319" s="29"/>
      <c r="RBM319" s="29"/>
      <c r="RBN319" s="29"/>
      <c r="RBO319" s="29"/>
      <c r="RBP319" s="29"/>
      <c r="RBQ319" s="29"/>
      <c r="RBR319" s="29"/>
      <c r="RBS319" s="29"/>
      <c r="RBT319" s="29"/>
      <c r="RBU319" s="29"/>
      <c r="RBV319" s="29"/>
      <c r="RBW319" s="29"/>
      <c r="RBX319" s="29"/>
      <c r="RBY319" s="29"/>
      <c r="RBZ319" s="29"/>
      <c r="RCA319" s="29"/>
      <c r="RCB319" s="29"/>
      <c r="RCC319" s="29"/>
      <c r="RCD319" s="29"/>
      <c r="RCE319" s="29"/>
      <c r="RCF319" s="29"/>
      <c r="RCG319" s="29"/>
      <c r="RCH319" s="29"/>
      <c r="RCI319" s="29"/>
      <c r="RCJ319" s="29"/>
      <c r="RCK319" s="29"/>
      <c r="RCL319" s="29"/>
      <c r="RCM319" s="29"/>
      <c r="RCN319" s="29"/>
      <c r="RCO319" s="29"/>
      <c r="RCP319" s="29"/>
      <c r="RCQ319" s="29"/>
      <c r="RCR319" s="29"/>
      <c r="RCS319" s="29"/>
      <c r="RCT319" s="29"/>
      <c r="RCU319" s="29"/>
      <c r="RCV319" s="29"/>
      <c r="RCW319" s="29"/>
      <c r="RCX319" s="29"/>
      <c r="RCY319" s="29"/>
      <c r="RCZ319" s="29"/>
      <c r="RDA319" s="29"/>
      <c r="RDB319" s="29"/>
      <c r="RDC319" s="29"/>
      <c r="RDD319" s="29"/>
      <c r="RDE319" s="29"/>
      <c r="RDF319" s="29"/>
      <c r="RDG319" s="29"/>
      <c r="RDH319" s="29"/>
      <c r="RDI319" s="29"/>
      <c r="RDJ319" s="29"/>
      <c r="RDK319" s="29"/>
      <c r="RDL319" s="29"/>
      <c r="RDM319" s="29"/>
      <c r="RDN319" s="29"/>
      <c r="RDO319" s="29"/>
      <c r="RDP319" s="29"/>
      <c r="RDQ319" s="29"/>
      <c r="RDR319" s="29"/>
      <c r="RDS319" s="29"/>
      <c r="RDT319" s="29"/>
      <c r="RDU319" s="29"/>
      <c r="RDV319" s="29"/>
      <c r="RDW319" s="29"/>
      <c r="RDX319" s="29"/>
      <c r="RDY319" s="29"/>
      <c r="RDZ319" s="29"/>
      <c r="REA319" s="29"/>
      <c r="REB319" s="29"/>
      <c r="REC319" s="29"/>
      <c r="RED319" s="29"/>
      <c r="REE319" s="29"/>
      <c r="REF319" s="29"/>
      <c r="REG319" s="29"/>
      <c r="REH319" s="29"/>
      <c r="REI319" s="29"/>
      <c r="REJ319" s="29"/>
      <c r="REK319" s="29"/>
      <c r="REL319" s="29"/>
      <c r="REM319" s="29"/>
      <c r="REN319" s="29"/>
      <c r="REO319" s="29"/>
      <c r="REP319" s="29"/>
      <c r="REQ319" s="29"/>
      <c r="RER319" s="29"/>
      <c r="RES319" s="29"/>
      <c r="RET319" s="29"/>
      <c r="REU319" s="29"/>
      <c r="REV319" s="29"/>
      <c r="REW319" s="29"/>
      <c r="REX319" s="29"/>
      <c r="REY319" s="29"/>
      <c r="REZ319" s="29"/>
      <c r="RFA319" s="29"/>
      <c r="RFB319" s="29"/>
      <c r="RFC319" s="29"/>
      <c r="RFD319" s="29"/>
      <c r="RFE319" s="29"/>
      <c r="RFF319" s="29"/>
      <c r="RFG319" s="29"/>
      <c r="RFH319" s="29"/>
      <c r="RFI319" s="29"/>
      <c r="RFJ319" s="29"/>
      <c r="RFK319" s="29"/>
      <c r="RFL319" s="29"/>
      <c r="RFM319" s="29"/>
      <c r="RFN319" s="29"/>
      <c r="RFO319" s="29"/>
      <c r="RFP319" s="29"/>
      <c r="RFQ319" s="29"/>
      <c r="RFR319" s="29"/>
      <c r="RFS319" s="29"/>
      <c r="RFT319" s="29"/>
      <c r="RFU319" s="29"/>
      <c r="RFV319" s="29"/>
      <c r="RFW319" s="29"/>
      <c r="RFX319" s="29"/>
      <c r="RFY319" s="29"/>
      <c r="RFZ319" s="29"/>
      <c r="RGA319" s="29"/>
      <c r="RGB319" s="29"/>
      <c r="RGC319" s="29"/>
      <c r="RGD319" s="29"/>
      <c r="RGE319" s="29"/>
      <c r="RGF319" s="29"/>
      <c r="RGG319" s="29"/>
      <c r="RGH319" s="29"/>
      <c r="RGI319" s="29"/>
      <c r="RGJ319" s="29"/>
      <c r="RGK319" s="29"/>
      <c r="RGL319" s="29"/>
      <c r="RGM319" s="29"/>
      <c r="RGN319" s="29"/>
      <c r="RGO319" s="29"/>
      <c r="RGP319" s="29"/>
      <c r="RGQ319" s="29"/>
      <c r="RGR319" s="29"/>
      <c r="RGS319" s="29"/>
      <c r="RGT319" s="29"/>
      <c r="RGU319" s="29"/>
      <c r="RGV319" s="29"/>
      <c r="RGW319" s="29"/>
      <c r="RGX319" s="29"/>
      <c r="RGY319" s="29"/>
      <c r="RGZ319" s="29"/>
      <c r="RHA319" s="29"/>
      <c r="RHB319" s="29"/>
      <c r="RHC319" s="29"/>
      <c r="RHD319" s="29"/>
      <c r="RHE319" s="29"/>
      <c r="RHF319" s="29"/>
      <c r="RHG319" s="29"/>
      <c r="RHH319" s="29"/>
      <c r="RHI319" s="29"/>
      <c r="RHJ319" s="29"/>
      <c r="RHK319" s="29"/>
      <c r="RHL319" s="29"/>
      <c r="RHM319" s="29"/>
      <c r="RHN319" s="29"/>
      <c r="RHO319" s="29"/>
      <c r="RHP319" s="29"/>
      <c r="RHQ319" s="29"/>
      <c r="RHR319" s="29"/>
      <c r="RHS319" s="29"/>
      <c r="RHT319" s="29"/>
      <c r="RHU319" s="29"/>
      <c r="RHV319" s="29"/>
      <c r="RHW319" s="29"/>
      <c r="RHX319" s="29"/>
      <c r="RHY319" s="29"/>
      <c r="RHZ319" s="29"/>
      <c r="RIA319" s="29"/>
      <c r="RIB319" s="29"/>
      <c r="RIC319" s="29"/>
      <c r="RID319" s="29"/>
      <c r="RIE319" s="29"/>
      <c r="RIF319" s="29"/>
      <c r="RIG319" s="29"/>
      <c r="RIH319" s="29"/>
      <c r="RII319" s="29"/>
      <c r="RIJ319" s="29"/>
      <c r="RIK319" s="29"/>
      <c r="RIL319" s="29"/>
      <c r="RIM319" s="29"/>
      <c r="RIN319" s="29"/>
      <c r="RIO319" s="29"/>
      <c r="RIP319" s="29"/>
      <c r="RIQ319" s="29"/>
      <c r="RIR319" s="29"/>
      <c r="RIS319" s="29"/>
      <c r="RIT319" s="29"/>
      <c r="RIU319" s="29"/>
      <c r="RIV319" s="29"/>
      <c r="RIW319" s="29"/>
      <c r="RIX319" s="29"/>
      <c r="RIY319" s="29"/>
      <c r="RIZ319" s="29"/>
      <c r="RJA319" s="29"/>
      <c r="RJB319" s="29"/>
      <c r="RJC319" s="29"/>
      <c r="RJD319" s="29"/>
      <c r="RJE319" s="29"/>
      <c r="RJF319" s="29"/>
      <c r="RJG319" s="29"/>
      <c r="RJH319" s="29"/>
      <c r="RJI319" s="29"/>
      <c r="RJJ319" s="29"/>
      <c r="RJK319" s="29"/>
      <c r="RJL319" s="29"/>
      <c r="RJM319" s="29"/>
      <c r="RJN319" s="29"/>
      <c r="RJO319" s="29"/>
      <c r="RJP319" s="29"/>
      <c r="RJQ319" s="29"/>
      <c r="RJR319" s="29"/>
      <c r="RJS319" s="29"/>
      <c r="RJT319" s="29"/>
      <c r="RJU319" s="29"/>
      <c r="RJV319" s="29"/>
      <c r="RJW319" s="29"/>
      <c r="RJX319" s="29"/>
      <c r="RJY319" s="29"/>
      <c r="RJZ319" s="29"/>
      <c r="RKA319" s="29"/>
      <c r="RKB319" s="29"/>
      <c r="RKC319" s="29"/>
      <c r="RKD319" s="29"/>
      <c r="RKE319" s="29"/>
      <c r="RKF319" s="29"/>
      <c r="RKG319" s="29"/>
      <c r="RKH319" s="29"/>
      <c r="RKI319" s="29"/>
      <c r="RKJ319" s="29"/>
      <c r="RKK319" s="29"/>
      <c r="RKL319" s="29"/>
      <c r="RKM319" s="29"/>
      <c r="RKN319" s="29"/>
      <c r="RKO319" s="29"/>
      <c r="RKP319" s="29"/>
      <c r="RKQ319" s="29"/>
      <c r="RKR319" s="29"/>
      <c r="RKS319" s="29"/>
      <c r="RKT319" s="29"/>
      <c r="RKU319" s="29"/>
      <c r="RKV319" s="29"/>
      <c r="RKW319" s="29"/>
      <c r="RKX319" s="29"/>
      <c r="RKY319" s="29"/>
      <c r="RKZ319" s="29"/>
      <c r="RLA319" s="29"/>
      <c r="RLB319" s="29"/>
      <c r="RLC319" s="29"/>
      <c r="RLD319" s="29"/>
      <c r="RLE319" s="29"/>
      <c r="RLF319" s="29"/>
      <c r="RLG319" s="29"/>
      <c r="RLH319" s="29"/>
      <c r="RLI319" s="29"/>
      <c r="RLJ319" s="29"/>
      <c r="RLK319" s="29"/>
      <c r="RLL319" s="29"/>
      <c r="RLM319" s="29"/>
      <c r="RLN319" s="29"/>
      <c r="RLO319" s="29"/>
      <c r="RLP319" s="29"/>
      <c r="RLQ319" s="29"/>
      <c r="RLR319" s="29"/>
      <c r="RLS319" s="29"/>
      <c r="RLT319" s="29"/>
      <c r="RLU319" s="29"/>
      <c r="RLV319" s="29"/>
      <c r="RLW319" s="29"/>
      <c r="RLX319" s="29"/>
      <c r="RLY319" s="29"/>
      <c r="RLZ319" s="29"/>
      <c r="RMA319" s="29"/>
      <c r="RMB319" s="29"/>
      <c r="RMC319" s="29"/>
      <c r="RMD319" s="29"/>
      <c r="RME319" s="29"/>
      <c r="RMF319" s="29"/>
      <c r="RMG319" s="29"/>
      <c r="RMH319" s="29"/>
      <c r="RMI319" s="29"/>
      <c r="RMJ319" s="29"/>
      <c r="RMK319" s="29"/>
      <c r="RML319" s="29"/>
      <c r="RMM319" s="29"/>
      <c r="RMN319" s="29"/>
      <c r="RMO319" s="29"/>
      <c r="RMP319" s="29"/>
      <c r="RMQ319" s="29"/>
      <c r="RMR319" s="29"/>
      <c r="RMS319" s="29"/>
      <c r="RMT319" s="29"/>
      <c r="RMU319" s="29"/>
      <c r="RMV319" s="29"/>
      <c r="RMW319" s="29"/>
      <c r="RMX319" s="29"/>
      <c r="RMY319" s="29"/>
      <c r="RMZ319" s="29"/>
      <c r="RNA319" s="29"/>
      <c r="RNB319" s="29"/>
      <c r="RNC319" s="29"/>
      <c r="RND319" s="29"/>
      <c r="RNE319" s="29"/>
      <c r="RNF319" s="29"/>
      <c r="RNG319" s="29"/>
      <c r="RNH319" s="29"/>
      <c r="RNI319" s="29"/>
      <c r="RNJ319" s="29"/>
      <c r="RNK319" s="29"/>
      <c r="RNL319" s="29"/>
      <c r="RNM319" s="29"/>
      <c r="RNN319" s="29"/>
      <c r="RNO319" s="29"/>
      <c r="RNP319" s="29"/>
      <c r="RNQ319" s="29"/>
      <c r="RNR319" s="29"/>
      <c r="RNS319" s="29"/>
      <c r="RNT319" s="29"/>
      <c r="RNU319" s="29"/>
      <c r="RNV319" s="29"/>
      <c r="RNW319" s="29"/>
      <c r="RNX319" s="29"/>
      <c r="RNY319" s="29"/>
      <c r="RNZ319" s="29"/>
      <c r="ROA319" s="29"/>
      <c r="ROB319" s="29"/>
      <c r="ROC319" s="29"/>
      <c r="ROD319" s="29"/>
      <c r="ROE319" s="29"/>
      <c r="ROF319" s="29"/>
      <c r="ROG319" s="29"/>
      <c r="ROH319" s="29"/>
      <c r="ROI319" s="29"/>
      <c r="ROJ319" s="29"/>
      <c r="ROK319" s="29"/>
      <c r="ROL319" s="29"/>
      <c r="ROM319" s="29"/>
      <c r="RON319" s="29"/>
      <c r="ROO319" s="29"/>
      <c r="ROP319" s="29"/>
      <c r="ROQ319" s="29"/>
      <c r="ROR319" s="29"/>
      <c r="ROS319" s="29"/>
      <c r="ROT319" s="29"/>
      <c r="ROU319" s="29"/>
      <c r="ROV319" s="29"/>
      <c r="ROW319" s="29"/>
      <c r="ROX319" s="29"/>
      <c r="ROY319" s="29"/>
      <c r="ROZ319" s="29"/>
      <c r="RPA319" s="29"/>
      <c r="RPB319" s="29"/>
      <c r="RPC319" s="29"/>
      <c r="RPD319" s="29"/>
      <c r="RPE319" s="29"/>
      <c r="RPF319" s="29"/>
      <c r="RPG319" s="29"/>
      <c r="RPH319" s="29"/>
      <c r="RPI319" s="29"/>
      <c r="RPJ319" s="29"/>
      <c r="RPK319" s="29"/>
      <c r="RPL319" s="29"/>
      <c r="RPM319" s="29"/>
      <c r="RPN319" s="29"/>
      <c r="RPO319" s="29"/>
      <c r="RPP319" s="29"/>
      <c r="RPQ319" s="29"/>
      <c r="RPR319" s="29"/>
      <c r="RPS319" s="29"/>
      <c r="RPT319" s="29"/>
      <c r="RPU319" s="29"/>
      <c r="RPV319" s="29"/>
      <c r="RPW319" s="29"/>
      <c r="RPX319" s="29"/>
      <c r="RPY319" s="29"/>
      <c r="RPZ319" s="29"/>
      <c r="RQA319" s="29"/>
      <c r="RQB319" s="29"/>
      <c r="RQC319" s="29"/>
      <c r="RQD319" s="29"/>
      <c r="RQE319" s="29"/>
      <c r="RQF319" s="29"/>
      <c r="RQG319" s="29"/>
      <c r="RQH319" s="29"/>
      <c r="RQI319" s="29"/>
      <c r="RQJ319" s="29"/>
      <c r="RQK319" s="29"/>
      <c r="RQL319" s="29"/>
      <c r="RQM319" s="29"/>
      <c r="RQN319" s="29"/>
      <c r="RQO319" s="29"/>
      <c r="RQP319" s="29"/>
      <c r="RQQ319" s="29"/>
      <c r="RQR319" s="29"/>
      <c r="RQS319" s="29"/>
      <c r="RQT319" s="29"/>
      <c r="RQU319" s="29"/>
      <c r="RQV319" s="29"/>
      <c r="RQW319" s="29"/>
      <c r="RQX319" s="29"/>
      <c r="RQY319" s="29"/>
      <c r="RQZ319" s="29"/>
      <c r="RRA319" s="29"/>
      <c r="RRB319" s="29"/>
      <c r="RRC319" s="29"/>
      <c r="RRD319" s="29"/>
      <c r="RRE319" s="29"/>
      <c r="RRF319" s="29"/>
      <c r="RRG319" s="29"/>
      <c r="RRH319" s="29"/>
      <c r="RRI319" s="29"/>
      <c r="RRJ319" s="29"/>
      <c r="RRK319" s="29"/>
      <c r="RRL319" s="29"/>
      <c r="RRM319" s="29"/>
      <c r="RRN319" s="29"/>
      <c r="RRO319" s="29"/>
      <c r="RRP319" s="29"/>
      <c r="RRQ319" s="29"/>
      <c r="RRR319" s="29"/>
      <c r="RRS319" s="29"/>
      <c r="RRT319" s="29"/>
      <c r="RRU319" s="29"/>
      <c r="RRV319" s="29"/>
      <c r="RRW319" s="29"/>
      <c r="RRX319" s="29"/>
      <c r="RRY319" s="29"/>
      <c r="RRZ319" s="29"/>
      <c r="RSA319" s="29"/>
      <c r="RSB319" s="29"/>
      <c r="RSC319" s="29"/>
      <c r="RSD319" s="29"/>
      <c r="RSE319" s="29"/>
      <c r="RSF319" s="29"/>
      <c r="RSG319" s="29"/>
      <c r="RSH319" s="29"/>
      <c r="RSI319" s="29"/>
      <c r="RSJ319" s="29"/>
      <c r="RSK319" s="29"/>
      <c r="RSL319" s="29"/>
      <c r="RSM319" s="29"/>
      <c r="RSN319" s="29"/>
      <c r="RSO319" s="29"/>
      <c r="RSP319" s="29"/>
      <c r="RSQ319" s="29"/>
      <c r="RSR319" s="29"/>
      <c r="RSS319" s="29"/>
      <c r="RST319" s="29"/>
      <c r="RSU319" s="29"/>
      <c r="RSV319" s="29"/>
      <c r="RSW319" s="29"/>
      <c r="RSX319" s="29"/>
      <c r="RSY319" s="29"/>
      <c r="RSZ319" s="29"/>
      <c r="RTA319" s="29"/>
      <c r="RTB319" s="29"/>
      <c r="RTC319" s="29"/>
      <c r="RTD319" s="29"/>
      <c r="RTE319" s="29"/>
      <c r="RTF319" s="29"/>
      <c r="RTG319" s="29"/>
      <c r="RTH319" s="29"/>
      <c r="RTI319" s="29"/>
      <c r="RTJ319" s="29"/>
      <c r="RTK319" s="29"/>
      <c r="RTL319" s="29"/>
      <c r="RTM319" s="29"/>
      <c r="RTN319" s="29"/>
      <c r="RTO319" s="29"/>
      <c r="RTP319" s="29"/>
      <c r="RTQ319" s="29"/>
      <c r="RTR319" s="29"/>
      <c r="RTS319" s="29"/>
      <c r="RTT319" s="29"/>
      <c r="RTU319" s="29"/>
      <c r="RTV319" s="29"/>
      <c r="RTW319" s="29"/>
      <c r="RTX319" s="29"/>
      <c r="RTY319" s="29"/>
      <c r="RTZ319" s="29"/>
      <c r="RUA319" s="29"/>
      <c r="RUB319" s="29"/>
      <c r="RUC319" s="29"/>
      <c r="RUD319" s="29"/>
      <c r="RUE319" s="29"/>
      <c r="RUF319" s="29"/>
      <c r="RUG319" s="29"/>
      <c r="RUH319" s="29"/>
      <c r="RUI319" s="29"/>
      <c r="RUJ319" s="29"/>
      <c r="RUK319" s="29"/>
      <c r="RUL319" s="29"/>
      <c r="RUM319" s="29"/>
      <c r="RUN319" s="29"/>
      <c r="RUO319" s="29"/>
      <c r="RUP319" s="29"/>
      <c r="RUQ319" s="29"/>
      <c r="RUR319" s="29"/>
      <c r="RUS319" s="29"/>
      <c r="RUT319" s="29"/>
      <c r="RUU319" s="29"/>
      <c r="RUV319" s="29"/>
      <c r="RUW319" s="29"/>
      <c r="RUX319" s="29"/>
      <c r="RUY319" s="29"/>
      <c r="RUZ319" s="29"/>
      <c r="RVA319" s="29"/>
      <c r="RVB319" s="29"/>
      <c r="RVC319" s="29"/>
      <c r="RVD319" s="29"/>
      <c r="RVE319" s="29"/>
      <c r="RVF319" s="29"/>
      <c r="RVG319" s="29"/>
      <c r="RVH319" s="29"/>
      <c r="RVI319" s="29"/>
      <c r="RVJ319" s="29"/>
      <c r="RVK319" s="29"/>
      <c r="RVL319" s="29"/>
      <c r="RVM319" s="29"/>
      <c r="RVN319" s="29"/>
      <c r="RVO319" s="29"/>
      <c r="RVP319" s="29"/>
      <c r="RVQ319" s="29"/>
      <c r="RVR319" s="29"/>
      <c r="RVS319" s="29"/>
      <c r="RVT319" s="29"/>
      <c r="RVU319" s="29"/>
      <c r="RVV319" s="29"/>
      <c r="RVW319" s="29"/>
      <c r="RVX319" s="29"/>
      <c r="RVY319" s="29"/>
      <c r="RVZ319" s="29"/>
      <c r="RWA319" s="29"/>
      <c r="RWB319" s="29"/>
      <c r="RWC319" s="29"/>
      <c r="RWD319" s="29"/>
      <c r="RWE319" s="29"/>
      <c r="RWF319" s="29"/>
      <c r="RWG319" s="29"/>
      <c r="RWH319" s="29"/>
      <c r="RWI319" s="29"/>
      <c r="RWJ319" s="29"/>
      <c r="RWK319" s="29"/>
      <c r="RWL319" s="29"/>
      <c r="RWM319" s="29"/>
      <c r="RWN319" s="29"/>
      <c r="RWO319" s="29"/>
      <c r="RWP319" s="29"/>
      <c r="RWQ319" s="29"/>
      <c r="RWR319" s="29"/>
      <c r="RWS319" s="29"/>
      <c r="RWT319" s="29"/>
      <c r="RWU319" s="29"/>
      <c r="RWV319" s="29"/>
      <c r="RWW319" s="29"/>
      <c r="RWX319" s="29"/>
      <c r="RWY319" s="29"/>
      <c r="RWZ319" s="29"/>
      <c r="RXA319" s="29"/>
      <c r="RXB319" s="29"/>
      <c r="RXC319" s="29"/>
      <c r="RXD319" s="29"/>
      <c r="RXE319" s="29"/>
      <c r="RXF319" s="29"/>
      <c r="RXG319" s="29"/>
      <c r="RXH319" s="29"/>
      <c r="RXI319" s="29"/>
      <c r="RXJ319" s="29"/>
      <c r="RXK319" s="29"/>
      <c r="RXL319" s="29"/>
      <c r="RXM319" s="29"/>
      <c r="RXN319" s="29"/>
      <c r="RXO319" s="29"/>
      <c r="RXP319" s="29"/>
      <c r="RXQ319" s="29"/>
      <c r="RXR319" s="29"/>
      <c r="RXS319" s="29"/>
      <c r="RXT319" s="29"/>
      <c r="RXU319" s="29"/>
      <c r="RXV319" s="29"/>
      <c r="RXW319" s="29"/>
      <c r="RXX319" s="29"/>
      <c r="RXY319" s="29"/>
      <c r="RXZ319" s="29"/>
      <c r="RYA319" s="29"/>
      <c r="RYB319" s="29"/>
      <c r="RYC319" s="29"/>
      <c r="RYD319" s="29"/>
      <c r="RYE319" s="29"/>
      <c r="RYF319" s="29"/>
      <c r="RYG319" s="29"/>
      <c r="RYH319" s="29"/>
      <c r="RYI319" s="29"/>
      <c r="RYJ319" s="29"/>
      <c r="RYK319" s="29"/>
      <c r="RYL319" s="29"/>
      <c r="RYM319" s="29"/>
      <c r="RYN319" s="29"/>
      <c r="RYO319" s="29"/>
      <c r="RYP319" s="29"/>
      <c r="RYQ319" s="29"/>
      <c r="RYR319" s="29"/>
      <c r="RYS319" s="29"/>
      <c r="RYT319" s="29"/>
      <c r="RYU319" s="29"/>
      <c r="RYV319" s="29"/>
      <c r="RYW319" s="29"/>
      <c r="RYX319" s="29"/>
      <c r="RYY319" s="29"/>
      <c r="RYZ319" s="29"/>
      <c r="RZA319" s="29"/>
      <c r="RZB319" s="29"/>
      <c r="RZC319" s="29"/>
      <c r="RZD319" s="29"/>
      <c r="RZE319" s="29"/>
      <c r="RZF319" s="29"/>
      <c r="RZG319" s="29"/>
      <c r="RZH319" s="29"/>
      <c r="RZI319" s="29"/>
      <c r="RZJ319" s="29"/>
      <c r="RZK319" s="29"/>
      <c r="RZL319" s="29"/>
      <c r="RZM319" s="29"/>
      <c r="RZN319" s="29"/>
      <c r="RZO319" s="29"/>
      <c r="RZP319" s="29"/>
      <c r="RZQ319" s="29"/>
      <c r="RZR319" s="29"/>
      <c r="RZS319" s="29"/>
      <c r="RZT319" s="29"/>
      <c r="RZU319" s="29"/>
      <c r="RZV319" s="29"/>
      <c r="RZW319" s="29"/>
      <c r="RZX319" s="29"/>
      <c r="RZY319" s="29"/>
      <c r="RZZ319" s="29"/>
      <c r="SAA319" s="29"/>
      <c r="SAB319" s="29"/>
      <c r="SAC319" s="29"/>
      <c r="SAD319" s="29"/>
      <c r="SAE319" s="29"/>
      <c r="SAF319" s="29"/>
      <c r="SAG319" s="29"/>
      <c r="SAH319" s="29"/>
      <c r="SAI319" s="29"/>
      <c r="SAJ319" s="29"/>
      <c r="SAK319" s="29"/>
      <c r="SAL319" s="29"/>
      <c r="SAM319" s="29"/>
      <c r="SAN319" s="29"/>
      <c r="SAO319" s="29"/>
      <c r="SAP319" s="29"/>
      <c r="SAQ319" s="29"/>
      <c r="SAR319" s="29"/>
      <c r="SAS319" s="29"/>
      <c r="SAT319" s="29"/>
      <c r="SAU319" s="29"/>
      <c r="SAV319" s="29"/>
      <c r="SAW319" s="29"/>
      <c r="SAX319" s="29"/>
      <c r="SAY319" s="29"/>
      <c r="SAZ319" s="29"/>
      <c r="SBA319" s="29"/>
      <c r="SBB319" s="29"/>
      <c r="SBC319" s="29"/>
      <c r="SBD319" s="29"/>
      <c r="SBE319" s="29"/>
      <c r="SBF319" s="29"/>
      <c r="SBG319" s="29"/>
      <c r="SBH319" s="29"/>
      <c r="SBI319" s="29"/>
      <c r="SBJ319" s="29"/>
      <c r="SBK319" s="29"/>
      <c r="SBL319" s="29"/>
      <c r="SBM319" s="29"/>
      <c r="SBN319" s="29"/>
      <c r="SBO319" s="29"/>
      <c r="SBP319" s="29"/>
      <c r="SBQ319" s="29"/>
      <c r="SBR319" s="29"/>
      <c r="SBS319" s="29"/>
      <c r="SBT319" s="29"/>
      <c r="SBU319" s="29"/>
      <c r="SBV319" s="29"/>
      <c r="SBW319" s="29"/>
      <c r="SBX319" s="29"/>
      <c r="SBY319" s="29"/>
      <c r="SBZ319" s="29"/>
      <c r="SCA319" s="29"/>
      <c r="SCB319" s="29"/>
      <c r="SCC319" s="29"/>
      <c r="SCD319" s="29"/>
      <c r="SCE319" s="29"/>
      <c r="SCF319" s="29"/>
      <c r="SCG319" s="29"/>
      <c r="SCH319" s="29"/>
      <c r="SCI319" s="29"/>
      <c r="SCJ319" s="29"/>
      <c r="SCK319" s="29"/>
      <c r="SCL319" s="29"/>
      <c r="SCM319" s="29"/>
      <c r="SCN319" s="29"/>
      <c r="SCO319" s="29"/>
      <c r="SCP319" s="29"/>
      <c r="SCQ319" s="29"/>
      <c r="SCR319" s="29"/>
      <c r="SCS319" s="29"/>
      <c r="SCT319" s="29"/>
      <c r="SCU319" s="29"/>
      <c r="SCV319" s="29"/>
      <c r="SCW319" s="29"/>
      <c r="SCX319" s="29"/>
      <c r="SCY319" s="29"/>
      <c r="SCZ319" s="29"/>
      <c r="SDA319" s="29"/>
      <c r="SDB319" s="29"/>
      <c r="SDC319" s="29"/>
      <c r="SDD319" s="29"/>
      <c r="SDE319" s="29"/>
      <c r="SDF319" s="29"/>
      <c r="SDG319" s="29"/>
      <c r="SDH319" s="29"/>
      <c r="SDI319" s="29"/>
      <c r="SDJ319" s="29"/>
      <c r="SDK319" s="29"/>
      <c r="SDL319" s="29"/>
      <c r="SDM319" s="29"/>
      <c r="SDN319" s="29"/>
      <c r="SDO319" s="29"/>
      <c r="SDP319" s="29"/>
      <c r="SDQ319" s="29"/>
      <c r="SDR319" s="29"/>
      <c r="SDS319" s="29"/>
      <c r="SDT319" s="29"/>
      <c r="SDU319" s="29"/>
      <c r="SDV319" s="29"/>
      <c r="SDW319" s="29"/>
      <c r="SDX319" s="29"/>
      <c r="SDY319" s="29"/>
      <c r="SDZ319" s="29"/>
      <c r="SEA319" s="29"/>
      <c r="SEB319" s="29"/>
      <c r="SEC319" s="29"/>
      <c r="SED319" s="29"/>
      <c r="SEE319" s="29"/>
      <c r="SEF319" s="29"/>
      <c r="SEG319" s="29"/>
      <c r="SEH319" s="29"/>
      <c r="SEI319" s="29"/>
      <c r="SEJ319" s="29"/>
      <c r="SEK319" s="29"/>
      <c r="SEL319" s="29"/>
      <c r="SEM319" s="29"/>
      <c r="SEN319" s="29"/>
      <c r="SEO319" s="29"/>
      <c r="SEP319" s="29"/>
      <c r="SEQ319" s="29"/>
      <c r="SER319" s="29"/>
      <c r="SES319" s="29"/>
      <c r="SET319" s="29"/>
      <c r="SEU319" s="29"/>
      <c r="SEV319" s="29"/>
      <c r="SEW319" s="29"/>
      <c r="SEX319" s="29"/>
      <c r="SEY319" s="29"/>
      <c r="SEZ319" s="29"/>
      <c r="SFA319" s="29"/>
      <c r="SFB319" s="29"/>
      <c r="SFC319" s="29"/>
      <c r="SFD319" s="29"/>
      <c r="SFE319" s="29"/>
      <c r="SFF319" s="29"/>
      <c r="SFG319" s="29"/>
      <c r="SFH319" s="29"/>
      <c r="SFI319" s="29"/>
      <c r="SFJ319" s="29"/>
      <c r="SFK319" s="29"/>
      <c r="SFL319" s="29"/>
      <c r="SFM319" s="29"/>
      <c r="SFN319" s="29"/>
      <c r="SFO319" s="29"/>
      <c r="SFP319" s="29"/>
      <c r="SFQ319" s="29"/>
      <c r="SFR319" s="29"/>
      <c r="SFS319" s="29"/>
      <c r="SFT319" s="29"/>
      <c r="SFU319" s="29"/>
      <c r="SFV319" s="29"/>
      <c r="SFW319" s="29"/>
      <c r="SFX319" s="29"/>
      <c r="SFY319" s="29"/>
      <c r="SFZ319" s="29"/>
      <c r="SGA319" s="29"/>
      <c r="SGB319" s="29"/>
      <c r="SGC319" s="29"/>
      <c r="SGD319" s="29"/>
      <c r="SGE319" s="29"/>
      <c r="SGF319" s="29"/>
      <c r="SGG319" s="29"/>
      <c r="SGH319" s="29"/>
      <c r="SGI319" s="29"/>
      <c r="SGJ319" s="29"/>
      <c r="SGK319" s="29"/>
      <c r="SGL319" s="29"/>
      <c r="SGM319" s="29"/>
      <c r="SGN319" s="29"/>
      <c r="SGO319" s="29"/>
      <c r="SGP319" s="29"/>
      <c r="SGQ319" s="29"/>
      <c r="SGR319" s="29"/>
      <c r="SGS319" s="29"/>
      <c r="SGT319" s="29"/>
      <c r="SGU319" s="29"/>
      <c r="SGV319" s="29"/>
      <c r="SGW319" s="29"/>
      <c r="SGX319" s="29"/>
      <c r="SGY319" s="29"/>
      <c r="SGZ319" s="29"/>
      <c r="SHA319" s="29"/>
      <c r="SHB319" s="29"/>
      <c r="SHC319" s="29"/>
      <c r="SHD319" s="29"/>
      <c r="SHE319" s="29"/>
      <c r="SHF319" s="29"/>
      <c r="SHG319" s="29"/>
      <c r="SHH319" s="29"/>
      <c r="SHI319" s="29"/>
      <c r="SHJ319" s="29"/>
      <c r="SHK319" s="29"/>
      <c r="SHL319" s="29"/>
      <c r="SHM319" s="29"/>
      <c r="SHN319" s="29"/>
      <c r="SHO319" s="29"/>
      <c r="SHP319" s="29"/>
      <c r="SHQ319" s="29"/>
      <c r="SHR319" s="29"/>
      <c r="SHS319" s="29"/>
      <c r="SHT319" s="29"/>
      <c r="SHU319" s="29"/>
      <c r="SHV319" s="29"/>
      <c r="SHW319" s="29"/>
      <c r="SHX319" s="29"/>
      <c r="SHY319" s="29"/>
      <c r="SHZ319" s="29"/>
      <c r="SIA319" s="29"/>
      <c r="SIB319" s="29"/>
      <c r="SIC319" s="29"/>
      <c r="SID319" s="29"/>
      <c r="SIE319" s="29"/>
      <c r="SIF319" s="29"/>
      <c r="SIG319" s="29"/>
      <c r="SIH319" s="29"/>
      <c r="SII319" s="29"/>
      <c r="SIJ319" s="29"/>
      <c r="SIK319" s="29"/>
      <c r="SIL319" s="29"/>
      <c r="SIM319" s="29"/>
      <c r="SIN319" s="29"/>
      <c r="SIO319" s="29"/>
      <c r="SIP319" s="29"/>
      <c r="SIQ319" s="29"/>
      <c r="SIR319" s="29"/>
      <c r="SIS319" s="29"/>
      <c r="SIT319" s="29"/>
      <c r="SIU319" s="29"/>
      <c r="SIV319" s="29"/>
      <c r="SIW319" s="29"/>
      <c r="SIX319" s="29"/>
      <c r="SIY319" s="29"/>
      <c r="SIZ319" s="29"/>
      <c r="SJA319" s="29"/>
      <c r="SJB319" s="29"/>
      <c r="SJC319" s="29"/>
      <c r="SJD319" s="29"/>
      <c r="SJE319" s="29"/>
      <c r="SJF319" s="29"/>
      <c r="SJG319" s="29"/>
      <c r="SJH319" s="29"/>
      <c r="SJI319" s="29"/>
      <c r="SJJ319" s="29"/>
      <c r="SJK319" s="29"/>
      <c r="SJL319" s="29"/>
      <c r="SJM319" s="29"/>
      <c r="SJN319" s="29"/>
      <c r="SJO319" s="29"/>
      <c r="SJP319" s="29"/>
      <c r="SJQ319" s="29"/>
      <c r="SJR319" s="29"/>
      <c r="SJS319" s="29"/>
      <c r="SJT319" s="29"/>
      <c r="SJU319" s="29"/>
      <c r="SJV319" s="29"/>
      <c r="SJW319" s="29"/>
      <c r="SJX319" s="29"/>
      <c r="SJY319" s="29"/>
      <c r="SJZ319" s="29"/>
      <c r="SKA319" s="29"/>
      <c r="SKB319" s="29"/>
      <c r="SKC319" s="29"/>
      <c r="SKD319" s="29"/>
      <c r="SKE319" s="29"/>
      <c r="SKF319" s="29"/>
      <c r="SKG319" s="29"/>
      <c r="SKH319" s="29"/>
      <c r="SKI319" s="29"/>
      <c r="SKJ319" s="29"/>
      <c r="SKK319" s="29"/>
      <c r="SKL319" s="29"/>
      <c r="SKM319" s="29"/>
      <c r="SKN319" s="29"/>
      <c r="SKO319" s="29"/>
      <c r="SKP319" s="29"/>
      <c r="SKQ319" s="29"/>
      <c r="SKR319" s="29"/>
      <c r="SKS319" s="29"/>
      <c r="SKT319" s="29"/>
      <c r="SKU319" s="29"/>
      <c r="SKV319" s="29"/>
      <c r="SKW319" s="29"/>
      <c r="SKX319" s="29"/>
      <c r="SKY319" s="29"/>
      <c r="SKZ319" s="29"/>
      <c r="SLA319" s="29"/>
      <c r="SLB319" s="29"/>
      <c r="SLC319" s="29"/>
      <c r="SLD319" s="29"/>
      <c r="SLE319" s="29"/>
      <c r="SLF319" s="29"/>
      <c r="SLG319" s="29"/>
      <c r="SLH319" s="29"/>
      <c r="SLI319" s="29"/>
      <c r="SLJ319" s="29"/>
      <c r="SLK319" s="29"/>
      <c r="SLL319" s="29"/>
      <c r="SLM319" s="29"/>
      <c r="SLN319" s="29"/>
      <c r="SLO319" s="29"/>
      <c r="SLP319" s="29"/>
      <c r="SLQ319" s="29"/>
      <c r="SLR319" s="29"/>
      <c r="SLS319" s="29"/>
      <c r="SLT319" s="29"/>
      <c r="SLU319" s="29"/>
      <c r="SLV319" s="29"/>
      <c r="SLW319" s="29"/>
      <c r="SLX319" s="29"/>
      <c r="SLY319" s="29"/>
      <c r="SLZ319" s="29"/>
      <c r="SMA319" s="29"/>
      <c r="SMB319" s="29"/>
      <c r="SMC319" s="29"/>
      <c r="SMD319" s="29"/>
      <c r="SME319" s="29"/>
      <c r="SMF319" s="29"/>
      <c r="SMG319" s="29"/>
      <c r="SMH319" s="29"/>
      <c r="SMI319" s="29"/>
      <c r="SMJ319" s="29"/>
      <c r="SMK319" s="29"/>
      <c r="SML319" s="29"/>
      <c r="SMM319" s="29"/>
      <c r="SMN319" s="29"/>
      <c r="SMO319" s="29"/>
      <c r="SMP319" s="29"/>
      <c r="SMQ319" s="29"/>
      <c r="SMR319" s="29"/>
      <c r="SMS319" s="29"/>
      <c r="SMT319" s="29"/>
      <c r="SMU319" s="29"/>
      <c r="SMV319" s="29"/>
      <c r="SMW319" s="29"/>
      <c r="SMX319" s="29"/>
      <c r="SMY319" s="29"/>
      <c r="SMZ319" s="29"/>
      <c r="SNA319" s="29"/>
      <c r="SNB319" s="29"/>
      <c r="SNC319" s="29"/>
      <c r="SND319" s="29"/>
      <c r="SNE319" s="29"/>
      <c r="SNF319" s="29"/>
      <c r="SNG319" s="29"/>
      <c r="SNH319" s="29"/>
      <c r="SNI319" s="29"/>
      <c r="SNJ319" s="29"/>
      <c r="SNK319" s="29"/>
      <c r="SNL319" s="29"/>
      <c r="SNM319" s="29"/>
      <c r="SNN319" s="29"/>
      <c r="SNO319" s="29"/>
      <c r="SNP319" s="29"/>
      <c r="SNQ319" s="29"/>
      <c r="SNR319" s="29"/>
      <c r="SNS319" s="29"/>
      <c r="SNT319" s="29"/>
      <c r="SNU319" s="29"/>
      <c r="SNV319" s="29"/>
      <c r="SNW319" s="29"/>
      <c r="SNX319" s="29"/>
      <c r="SNY319" s="29"/>
      <c r="SNZ319" s="29"/>
      <c r="SOA319" s="29"/>
      <c r="SOB319" s="29"/>
      <c r="SOC319" s="29"/>
      <c r="SOD319" s="29"/>
      <c r="SOE319" s="29"/>
      <c r="SOF319" s="29"/>
      <c r="SOG319" s="29"/>
      <c r="SOH319" s="29"/>
      <c r="SOI319" s="29"/>
      <c r="SOJ319" s="29"/>
      <c r="SOK319" s="29"/>
      <c r="SOL319" s="29"/>
      <c r="SOM319" s="29"/>
      <c r="SON319" s="29"/>
      <c r="SOO319" s="29"/>
      <c r="SOP319" s="29"/>
      <c r="SOQ319" s="29"/>
      <c r="SOR319" s="29"/>
      <c r="SOS319" s="29"/>
      <c r="SOT319" s="29"/>
      <c r="SOU319" s="29"/>
      <c r="SOV319" s="29"/>
      <c r="SOW319" s="29"/>
      <c r="SOX319" s="29"/>
      <c r="SOY319" s="29"/>
      <c r="SOZ319" s="29"/>
      <c r="SPA319" s="29"/>
      <c r="SPB319" s="29"/>
      <c r="SPC319" s="29"/>
      <c r="SPD319" s="29"/>
      <c r="SPE319" s="29"/>
      <c r="SPF319" s="29"/>
      <c r="SPG319" s="29"/>
      <c r="SPH319" s="29"/>
      <c r="SPI319" s="29"/>
      <c r="SPJ319" s="29"/>
      <c r="SPK319" s="29"/>
      <c r="SPL319" s="29"/>
      <c r="SPM319" s="29"/>
      <c r="SPN319" s="29"/>
      <c r="SPO319" s="29"/>
      <c r="SPP319" s="29"/>
      <c r="SPQ319" s="29"/>
      <c r="SPR319" s="29"/>
      <c r="SPS319" s="29"/>
      <c r="SPT319" s="29"/>
      <c r="SPU319" s="29"/>
      <c r="SPV319" s="29"/>
      <c r="SPW319" s="29"/>
      <c r="SPX319" s="29"/>
      <c r="SPY319" s="29"/>
      <c r="SPZ319" s="29"/>
      <c r="SQA319" s="29"/>
      <c r="SQB319" s="29"/>
      <c r="SQC319" s="29"/>
      <c r="SQD319" s="29"/>
      <c r="SQE319" s="29"/>
      <c r="SQF319" s="29"/>
      <c r="SQG319" s="29"/>
      <c r="SQH319" s="29"/>
      <c r="SQI319" s="29"/>
      <c r="SQJ319" s="29"/>
      <c r="SQK319" s="29"/>
      <c r="SQL319" s="29"/>
      <c r="SQM319" s="29"/>
      <c r="SQN319" s="29"/>
      <c r="SQO319" s="29"/>
      <c r="SQP319" s="29"/>
      <c r="SQQ319" s="29"/>
      <c r="SQR319" s="29"/>
      <c r="SQS319" s="29"/>
      <c r="SQT319" s="29"/>
      <c r="SQU319" s="29"/>
      <c r="SQV319" s="29"/>
      <c r="SQW319" s="29"/>
      <c r="SQX319" s="29"/>
      <c r="SQY319" s="29"/>
      <c r="SQZ319" s="29"/>
      <c r="SRA319" s="29"/>
      <c r="SRB319" s="29"/>
      <c r="SRC319" s="29"/>
      <c r="SRD319" s="29"/>
      <c r="SRE319" s="29"/>
      <c r="SRF319" s="29"/>
      <c r="SRG319" s="29"/>
      <c r="SRH319" s="29"/>
      <c r="SRI319" s="29"/>
      <c r="SRJ319" s="29"/>
      <c r="SRK319" s="29"/>
      <c r="SRL319" s="29"/>
      <c r="SRM319" s="29"/>
      <c r="SRN319" s="29"/>
      <c r="SRO319" s="29"/>
      <c r="SRP319" s="29"/>
      <c r="SRQ319" s="29"/>
      <c r="SRR319" s="29"/>
      <c r="SRS319" s="29"/>
      <c r="SRT319" s="29"/>
      <c r="SRU319" s="29"/>
      <c r="SRV319" s="29"/>
      <c r="SRW319" s="29"/>
      <c r="SRX319" s="29"/>
      <c r="SRY319" s="29"/>
      <c r="SRZ319" s="29"/>
      <c r="SSA319" s="29"/>
      <c r="SSB319" s="29"/>
      <c r="SSC319" s="29"/>
      <c r="SSD319" s="29"/>
      <c r="SSE319" s="29"/>
      <c r="SSF319" s="29"/>
      <c r="SSG319" s="29"/>
      <c r="SSH319" s="29"/>
      <c r="SSI319" s="29"/>
      <c r="SSJ319" s="29"/>
      <c r="SSK319" s="29"/>
      <c r="SSL319" s="29"/>
      <c r="SSM319" s="29"/>
      <c r="SSN319" s="29"/>
      <c r="SSO319" s="29"/>
      <c r="SSP319" s="29"/>
      <c r="SSQ319" s="29"/>
      <c r="SSR319" s="29"/>
      <c r="SSS319" s="29"/>
      <c r="SST319" s="29"/>
      <c r="SSU319" s="29"/>
      <c r="SSV319" s="29"/>
      <c r="SSW319" s="29"/>
      <c r="SSX319" s="29"/>
      <c r="SSY319" s="29"/>
      <c r="SSZ319" s="29"/>
      <c r="STA319" s="29"/>
      <c r="STB319" s="29"/>
      <c r="STC319" s="29"/>
      <c r="STD319" s="29"/>
      <c r="STE319" s="29"/>
      <c r="STF319" s="29"/>
      <c r="STG319" s="29"/>
      <c r="STH319" s="29"/>
      <c r="STI319" s="29"/>
      <c r="STJ319" s="29"/>
      <c r="STK319" s="29"/>
      <c r="STL319" s="29"/>
      <c r="STM319" s="29"/>
      <c r="STN319" s="29"/>
      <c r="STO319" s="29"/>
      <c r="STP319" s="29"/>
      <c r="STQ319" s="29"/>
      <c r="STR319" s="29"/>
      <c r="STS319" s="29"/>
      <c r="STT319" s="29"/>
      <c r="STU319" s="29"/>
      <c r="STV319" s="29"/>
      <c r="STW319" s="29"/>
      <c r="STX319" s="29"/>
      <c r="STY319" s="29"/>
      <c r="STZ319" s="29"/>
      <c r="SUA319" s="29"/>
      <c r="SUB319" s="29"/>
      <c r="SUC319" s="29"/>
      <c r="SUD319" s="29"/>
      <c r="SUE319" s="29"/>
      <c r="SUF319" s="29"/>
      <c r="SUG319" s="29"/>
      <c r="SUH319" s="29"/>
      <c r="SUI319" s="29"/>
      <c r="SUJ319" s="29"/>
      <c r="SUK319" s="29"/>
      <c r="SUL319" s="29"/>
      <c r="SUM319" s="29"/>
      <c r="SUN319" s="29"/>
      <c r="SUO319" s="29"/>
      <c r="SUP319" s="29"/>
      <c r="SUQ319" s="29"/>
      <c r="SUR319" s="29"/>
      <c r="SUS319" s="29"/>
      <c r="SUT319" s="29"/>
      <c r="SUU319" s="29"/>
      <c r="SUV319" s="29"/>
      <c r="SUW319" s="29"/>
      <c r="SUX319" s="29"/>
      <c r="SUY319" s="29"/>
      <c r="SUZ319" s="29"/>
      <c r="SVA319" s="29"/>
      <c r="SVB319" s="29"/>
      <c r="SVC319" s="29"/>
      <c r="SVD319" s="29"/>
      <c r="SVE319" s="29"/>
      <c r="SVF319" s="29"/>
      <c r="SVG319" s="29"/>
      <c r="SVH319" s="29"/>
      <c r="SVI319" s="29"/>
      <c r="SVJ319" s="29"/>
      <c r="SVK319" s="29"/>
      <c r="SVL319" s="29"/>
      <c r="SVM319" s="29"/>
      <c r="SVN319" s="29"/>
      <c r="SVO319" s="29"/>
      <c r="SVP319" s="29"/>
      <c r="SVQ319" s="29"/>
      <c r="SVR319" s="29"/>
      <c r="SVS319" s="29"/>
      <c r="SVT319" s="29"/>
      <c r="SVU319" s="29"/>
      <c r="SVV319" s="29"/>
      <c r="SVW319" s="29"/>
      <c r="SVX319" s="29"/>
      <c r="SVY319" s="29"/>
      <c r="SVZ319" s="29"/>
      <c r="SWA319" s="29"/>
      <c r="SWB319" s="29"/>
      <c r="SWC319" s="29"/>
      <c r="SWD319" s="29"/>
      <c r="SWE319" s="29"/>
      <c r="SWF319" s="29"/>
      <c r="SWG319" s="29"/>
      <c r="SWH319" s="29"/>
      <c r="SWI319" s="29"/>
      <c r="SWJ319" s="29"/>
      <c r="SWK319" s="29"/>
      <c r="SWL319" s="29"/>
      <c r="SWM319" s="29"/>
      <c r="SWN319" s="29"/>
      <c r="SWO319" s="29"/>
      <c r="SWP319" s="29"/>
      <c r="SWQ319" s="29"/>
      <c r="SWR319" s="29"/>
      <c r="SWS319" s="29"/>
      <c r="SWT319" s="29"/>
      <c r="SWU319" s="29"/>
      <c r="SWV319" s="29"/>
      <c r="SWW319" s="29"/>
      <c r="SWX319" s="29"/>
      <c r="SWY319" s="29"/>
      <c r="SWZ319" s="29"/>
      <c r="SXA319" s="29"/>
      <c r="SXB319" s="29"/>
      <c r="SXC319" s="29"/>
      <c r="SXD319" s="29"/>
      <c r="SXE319" s="29"/>
      <c r="SXF319" s="29"/>
      <c r="SXG319" s="29"/>
      <c r="SXH319" s="29"/>
      <c r="SXI319" s="29"/>
      <c r="SXJ319" s="29"/>
      <c r="SXK319" s="29"/>
      <c r="SXL319" s="29"/>
      <c r="SXM319" s="29"/>
      <c r="SXN319" s="29"/>
      <c r="SXO319" s="29"/>
      <c r="SXP319" s="29"/>
      <c r="SXQ319" s="29"/>
      <c r="SXR319" s="29"/>
      <c r="SXS319" s="29"/>
      <c r="SXT319" s="29"/>
      <c r="SXU319" s="29"/>
      <c r="SXV319" s="29"/>
      <c r="SXW319" s="29"/>
      <c r="SXX319" s="29"/>
      <c r="SXY319" s="29"/>
      <c r="SXZ319" s="29"/>
      <c r="SYA319" s="29"/>
      <c r="SYB319" s="29"/>
      <c r="SYC319" s="29"/>
      <c r="SYD319" s="29"/>
      <c r="SYE319" s="29"/>
      <c r="SYF319" s="29"/>
      <c r="SYG319" s="29"/>
      <c r="SYH319" s="29"/>
      <c r="SYI319" s="29"/>
      <c r="SYJ319" s="29"/>
      <c r="SYK319" s="29"/>
      <c r="SYL319" s="29"/>
      <c r="SYM319" s="29"/>
      <c r="SYN319" s="29"/>
      <c r="SYO319" s="29"/>
      <c r="SYP319" s="29"/>
      <c r="SYQ319" s="29"/>
      <c r="SYR319" s="29"/>
      <c r="SYS319" s="29"/>
      <c r="SYT319" s="29"/>
      <c r="SYU319" s="29"/>
      <c r="SYV319" s="29"/>
      <c r="SYW319" s="29"/>
      <c r="SYX319" s="29"/>
      <c r="SYY319" s="29"/>
      <c r="SYZ319" s="29"/>
      <c r="SZA319" s="29"/>
      <c r="SZB319" s="29"/>
      <c r="SZC319" s="29"/>
      <c r="SZD319" s="29"/>
      <c r="SZE319" s="29"/>
      <c r="SZF319" s="29"/>
      <c r="SZG319" s="29"/>
      <c r="SZH319" s="29"/>
      <c r="SZI319" s="29"/>
      <c r="SZJ319" s="29"/>
      <c r="SZK319" s="29"/>
      <c r="SZL319" s="29"/>
      <c r="SZM319" s="29"/>
      <c r="SZN319" s="29"/>
      <c r="SZO319" s="29"/>
      <c r="SZP319" s="29"/>
      <c r="SZQ319" s="29"/>
      <c r="SZR319" s="29"/>
      <c r="SZS319" s="29"/>
      <c r="SZT319" s="29"/>
      <c r="SZU319" s="29"/>
      <c r="SZV319" s="29"/>
      <c r="SZW319" s="29"/>
      <c r="SZX319" s="29"/>
      <c r="SZY319" s="29"/>
      <c r="SZZ319" s="29"/>
      <c r="TAA319" s="29"/>
      <c r="TAB319" s="29"/>
      <c r="TAC319" s="29"/>
      <c r="TAD319" s="29"/>
      <c r="TAE319" s="29"/>
      <c r="TAF319" s="29"/>
      <c r="TAG319" s="29"/>
      <c r="TAH319" s="29"/>
      <c r="TAI319" s="29"/>
      <c r="TAJ319" s="29"/>
      <c r="TAK319" s="29"/>
      <c r="TAL319" s="29"/>
      <c r="TAM319" s="29"/>
      <c r="TAN319" s="29"/>
      <c r="TAO319" s="29"/>
      <c r="TAP319" s="29"/>
      <c r="TAQ319" s="29"/>
      <c r="TAR319" s="29"/>
      <c r="TAS319" s="29"/>
      <c r="TAT319" s="29"/>
      <c r="TAU319" s="29"/>
      <c r="TAV319" s="29"/>
      <c r="TAW319" s="29"/>
      <c r="TAX319" s="29"/>
      <c r="TAY319" s="29"/>
      <c r="TAZ319" s="29"/>
      <c r="TBA319" s="29"/>
      <c r="TBB319" s="29"/>
      <c r="TBC319" s="29"/>
      <c r="TBD319" s="29"/>
      <c r="TBE319" s="29"/>
      <c r="TBF319" s="29"/>
      <c r="TBG319" s="29"/>
      <c r="TBH319" s="29"/>
      <c r="TBI319" s="29"/>
      <c r="TBJ319" s="29"/>
      <c r="TBK319" s="29"/>
      <c r="TBL319" s="29"/>
      <c r="TBM319" s="29"/>
      <c r="TBN319" s="29"/>
      <c r="TBO319" s="29"/>
      <c r="TBP319" s="29"/>
      <c r="TBQ319" s="29"/>
      <c r="TBR319" s="29"/>
      <c r="TBS319" s="29"/>
      <c r="TBT319" s="29"/>
      <c r="TBU319" s="29"/>
      <c r="TBV319" s="29"/>
      <c r="TBW319" s="29"/>
      <c r="TBX319" s="29"/>
      <c r="TBY319" s="29"/>
      <c r="TBZ319" s="29"/>
      <c r="TCA319" s="29"/>
      <c r="TCB319" s="29"/>
      <c r="TCC319" s="29"/>
      <c r="TCD319" s="29"/>
      <c r="TCE319" s="29"/>
      <c r="TCF319" s="29"/>
      <c r="TCG319" s="29"/>
      <c r="TCH319" s="29"/>
      <c r="TCI319" s="29"/>
      <c r="TCJ319" s="29"/>
      <c r="TCK319" s="29"/>
      <c r="TCL319" s="29"/>
      <c r="TCM319" s="29"/>
      <c r="TCN319" s="29"/>
      <c r="TCO319" s="29"/>
      <c r="TCP319" s="29"/>
      <c r="TCQ319" s="29"/>
      <c r="TCR319" s="29"/>
      <c r="TCS319" s="29"/>
      <c r="TCT319" s="29"/>
      <c r="TCU319" s="29"/>
      <c r="TCV319" s="29"/>
      <c r="TCW319" s="29"/>
      <c r="TCX319" s="29"/>
      <c r="TCY319" s="29"/>
      <c r="TCZ319" s="29"/>
      <c r="TDA319" s="29"/>
      <c r="TDB319" s="29"/>
      <c r="TDC319" s="29"/>
      <c r="TDD319" s="29"/>
      <c r="TDE319" s="29"/>
      <c r="TDF319" s="29"/>
      <c r="TDG319" s="29"/>
      <c r="TDH319" s="29"/>
      <c r="TDI319" s="29"/>
      <c r="TDJ319" s="29"/>
      <c r="TDK319" s="29"/>
      <c r="TDL319" s="29"/>
      <c r="TDM319" s="29"/>
      <c r="TDN319" s="29"/>
      <c r="TDO319" s="29"/>
      <c r="TDP319" s="29"/>
      <c r="TDQ319" s="29"/>
      <c r="TDR319" s="29"/>
      <c r="TDS319" s="29"/>
      <c r="TDT319" s="29"/>
      <c r="TDU319" s="29"/>
      <c r="TDV319" s="29"/>
      <c r="TDW319" s="29"/>
      <c r="TDX319" s="29"/>
      <c r="TDY319" s="29"/>
      <c r="TDZ319" s="29"/>
      <c r="TEA319" s="29"/>
      <c r="TEB319" s="29"/>
      <c r="TEC319" s="29"/>
      <c r="TED319" s="29"/>
      <c r="TEE319" s="29"/>
      <c r="TEF319" s="29"/>
      <c r="TEG319" s="29"/>
      <c r="TEH319" s="29"/>
      <c r="TEI319" s="29"/>
      <c r="TEJ319" s="29"/>
      <c r="TEK319" s="29"/>
      <c r="TEL319" s="29"/>
      <c r="TEM319" s="29"/>
      <c r="TEN319" s="29"/>
      <c r="TEO319" s="29"/>
      <c r="TEP319" s="29"/>
      <c r="TEQ319" s="29"/>
      <c r="TER319" s="29"/>
      <c r="TES319" s="29"/>
      <c r="TET319" s="29"/>
      <c r="TEU319" s="29"/>
      <c r="TEV319" s="29"/>
      <c r="TEW319" s="29"/>
      <c r="TEX319" s="29"/>
      <c r="TEY319" s="29"/>
      <c r="TEZ319" s="29"/>
      <c r="TFA319" s="29"/>
      <c r="TFB319" s="29"/>
      <c r="TFC319" s="29"/>
      <c r="TFD319" s="29"/>
      <c r="TFE319" s="29"/>
      <c r="TFF319" s="29"/>
      <c r="TFG319" s="29"/>
      <c r="TFH319" s="29"/>
      <c r="TFI319" s="29"/>
      <c r="TFJ319" s="29"/>
      <c r="TFK319" s="29"/>
      <c r="TFL319" s="29"/>
      <c r="TFM319" s="29"/>
      <c r="TFN319" s="29"/>
      <c r="TFO319" s="29"/>
      <c r="TFP319" s="29"/>
      <c r="TFQ319" s="29"/>
      <c r="TFR319" s="29"/>
      <c r="TFS319" s="29"/>
      <c r="TFT319" s="29"/>
      <c r="TFU319" s="29"/>
      <c r="TFV319" s="29"/>
      <c r="TFW319" s="29"/>
      <c r="TFX319" s="29"/>
      <c r="TFY319" s="29"/>
      <c r="TFZ319" s="29"/>
      <c r="TGA319" s="29"/>
      <c r="TGB319" s="29"/>
      <c r="TGC319" s="29"/>
      <c r="TGD319" s="29"/>
      <c r="TGE319" s="29"/>
      <c r="TGF319" s="29"/>
      <c r="TGG319" s="29"/>
      <c r="TGH319" s="29"/>
      <c r="TGI319" s="29"/>
      <c r="TGJ319" s="29"/>
      <c r="TGK319" s="29"/>
      <c r="TGL319" s="29"/>
      <c r="TGM319" s="29"/>
      <c r="TGN319" s="29"/>
      <c r="TGO319" s="29"/>
      <c r="TGP319" s="29"/>
      <c r="TGQ319" s="29"/>
      <c r="TGR319" s="29"/>
      <c r="TGS319" s="29"/>
      <c r="TGT319" s="29"/>
      <c r="TGU319" s="29"/>
      <c r="TGV319" s="29"/>
      <c r="TGW319" s="29"/>
      <c r="TGX319" s="29"/>
      <c r="TGY319" s="29"/>
      <c r="TGZ319" s="29"/>
      <c r="THA319" s="29"/>
      <c r="THB319" s="29"/>
      <c r="THC319" s="29"/>
      <c r="THD319" s="29"/>
      <c r="THE319" s="29"/>
      <c r="THF319" s="29"/>
      <c r="THG319" s="29"/>
      <c r="THH319" s="29"/>
      <c r="THI319" s="29"/>
      <c r="THJ319" s="29"/>
      <c r="THK319" s="29"/>
      <c r="THL319" s="29"/>
      <c r="THM319" s="29"/>
      <c r="THN319" s="29"/>
      <c r="THO319" s="29"/>
      <c r="THP319" s="29"/>
      <c r="THQ319" s="29"/>
      <c r="THR319" s="29"/>
      <c r="THS319" s="29"/>
      <c r="THT319" s="29"/>
      <c r="THU319" s="29"/>
      <c r="THV319" s="29"/>
      <c r="THW319" s="29"/>
      <c r="THX319" s="29"/>
      <c r="THY319" s="29"/>
      <c r="THZ319" s="29"/>
      <c r="TIA319" s="29"/>
      <c r="TIB319" s="29"/>
      <c r="TIC319" s="29"/>
      <c r="TID319" s="29"/>
      <c r="TIE319" s="29"/>
      <c r="TIF319" s="29"/>
      <c r="TIG319" s="29"/>
      <c r="TIH319" s="29"/>
      <c r="TII319" s="29"/>
      <c r="TIJ319" s="29"/>
      <c r="TIK319" s="29"/>
      <c r="TIL319" s="29"/>
      <c r="TIM319" s="29"/>
      <c r="TIN319" s="29"/>
      <c r="TIO319" s="29"/>
      <c r="TIP319" s="29"/>
      <c r="TIQ319" s="29"/>
      <c r="TIR319" s="29"/>
      <c r="TIS319" s="29"/>
      <c r="TIT319" s="29"/>
      <c r="TIU319" s="29"/>
      <c r="TIV319" s="29"/>
      <c r="TIW319" s="29"/>
      <c r="TIX319" s="29"/>
      <c r="TIY319" s="29"/>
      <c r="TIZ319" s="29"/>
      <c r="TJA319" s="29"/>
      <c r="TJB319" s="29"/>
      <c r="TJC319" s="29"/>
      <c r="TJD319" s="29"/>
      <c r="TJE319" s="29"/>
      <c r="TJF319" s="29"/>
      <c r="TJG319" s="29"/>
      <c r="TJH319" s="29"/>
      <c r="TJI319" s="29"/>
      <c r="TJJ319" s="29"/>
      <c r="TJK319" s="29"/>
      <c r="TJL319" s="29"/>
      <c r="TJM319" s="29"/>
      <c r="TJN319" s="29"/>
      <c r="TJO319" s="29"/>
      <c r="TJP319" s="29"/>
      <c r="TJQ319" s="29"/>
      <c r="TJR319" s="29"/>
      <c r="TJS319" s="29"/>
      <c r="TJT319" s="29"/>
      <c r="TJU319" s="29"/>
      <c r="TJV319" s="29"/>
      <c r="TJW319" s="29"/>
      <c r="TJX319" s="29"/>
      <c r="TJY319" s="29"/>
      <c r="TJZ319" s="29"/>
      <c r="TKA319" s="29"/>
      <c r="TKB319" s="29"/>
      <c r="TKC319" s="29"/>
      <c r="TKD319" s="29"/>
      <c r="TKE319" s="29"/>
      <c r="TKF319" s="29"/>
      <c r="TKG319" s="29"/>
      <c r="TKH319" s="29"/>
      <c r="TKI319" s="29"/>
      <c r="TKJ319" s="29"/>
      <c r="TKK319" s="29"/>
      <c r="TKL319" s="29"/>
      <c r="TKM319" s="29"/>
      <c r="TKN319" s="29"/>
      <c r="TKO319" s="29"/>
      <c r="TKP319" s="29"/>
      <c r="TKQ319" s="29"/>
      <c r="TKR319" s="29"/>
      <c r="TKS319" s="29"/>
      <c r="TKT319" s="29"/>
      <c r="TKU319" s="29"/>
      <c r="TKV319" s="29"/>
      <c r="TKW319" s="29"/>
      <c r="TKX319" s="29"/>
      <c r="TKY319" s="29"/>
      <c r="TKZ319" s="29"/>
      <c r="TLA319" s="29"/>
      <c r="TLB319" s="29"/>
      <c r="TLC319" s="29"/>
      <c r="TLD319" s="29"/>
      <c r="TLE319" s="29"/>
      <c r="TLF319" s="29"/>
      <c r="TLG319" s="29"/>
      <c r="TLH319" s="29"/>
      <c r="TLI319" s="29"/>
      <c r="TLJ319" s="29"/>
      <c r="TLK319" s="29"/>
      <c r="TLL319" s="29"/>
      <c r="TLM319" s="29"/>
      <c r="TLN319" s="29"/>
      <c r="TLO319" s="29"/>
      <c r="TLP319" s="29"/>
      <c r="TLQ319" s="29"/>
      <c r="TLR319" s="29"/>
      <c r="TLS319" s="29"/>
      <c r="TLT319" s="29"/>
      <c r="TLU319" s="29"/>
      <c r="TLV319" s="29"/>
      <c r="TLW319" s="29"/>
      <c r="TLX319" s="29"/>
      <c r="TLY319" s="29"/>
      <c r="TLZ319" s="29"/>
      <c r="TMA319" s="29"/>
      <c r="TMB319" s="29"/>
      <c r="TMC319" s="29"/>
      <c r="TMD319" s="29"/>
      <c r="TME319" s="29"/>
      <c r="TMF319" s="29"/>
      <c r="TMG319" s="29"/>
      <c r="TMH319" s="29"/>
      <c r="TMI319" s="29"/>
      <c r="TMJ319" s="29"/>
      <c r="TMK319" s="29"/>
      <c r="TML319" s="29"/>
      <c r="TMM319" s="29"/>
      <c r="TMN319" s="29"/>
      <c r="TMO319" s="29"/>
      <c r="TMP319" s="29"/>
      <c r="TMQ319" s="29"/>
      <c r="TMR319" s="29"/>
      <c r="TMS319" s="29"/>
      <c r="TMT319" s="29"/>
      <c r="TMU319" s="29"/>
      <c r="TMV319" s="29"/>
      <c r="TMW319" s="29"/>
      <c r="TMX319" s="29"/>
      <c r="TMY319" s="29"/>
      <c r="TMZ319" s="29"/>
      <c r="TNA319" s="29"/>
      <c r="TNB319" s="29"/>
      <c r="TNC319" s="29"/>
      <c r="TND319" s="29"/>
      <c r="TNE319" s="29"/>
      <c r="TNF319" s="29"/>
      <c r="TNG319" s="29"/>
      <c r="TNH319" s="29"/>
      <c r="TNI319" s="29"/>
      <c r="TNJ319" s="29"/>
      <c r="TNK319" s="29"/>
      <c r="TNL319" s="29"/>
      <c r="TNM319" s="29"/>
      <c r="TNN319" s="29"/>
      <c r="TNO319" s="29"/>
      <c r="TNP319" s="29"/>
      <c r="TNQ319" s="29"/>
      <c r="TNR319" s="29"/>
      <c r="TNS319" s="29"/>
      <c r="TNT319" s="29"/>
      <c r="TNU319" s="29"/>
      <c r="TNV319" s="29"/>
      <c r="TNW319" s="29"/>
      <c r="TNX319" s="29"/>
      <c r="TNY319" s="29"/>
      <c r="TNZ319" s="29"/>
      <c r="TOA319" s="29"/>
      <c r="TOB319" s="29"/>
      <c r="TOC319" s="29"/>
      <c r="TOD319" s="29"/>
      <c r="TOE319" s="29"/>
      <c r="TOF319" s="29"/>
      <c r="TOG319" s="29"/>
      <c r="TOH319" s="29"/>
      <c r="TOI319" s="29"/>
      <c r="TOJ319" s="29"/>
      <c r="TOK319" s="29"/>
      <c r="TOL319" s="29"/>
      <c r="TOM319" s="29"/>
      <c r="TON319" s="29"/>
      <c r="TOO319" s="29"/>
      <c r="TOP319" s="29"/>
      <c r="TOQ319" s="29"/>
      <c r="TOR319" s="29"/>
      <c r="TOS319" s="29"/>
      <c r="TOT319" s="29"/>
      <c r="TOU319" s="29"/>
      <c r="TOV319" s="29"/>
      <c r="TOW319" s="29"/>
      <c r="TOX319" s="29"/>
      <c r="TOY319" s="29"/>
      <c r="TOZ319" s="29"/>
      <c r="TPA319" s="29"/>
      <c r="TPB319" s="29"/>
      <c r="TPC319" s="29"/>
      <c r="TPD319" s="29"/>
      <c r="TPE319" s="29"/>
      <c r="TPF319" s="29"/>
      <c r="TPG319" s="29"/>
      <c r="TPH319" s="29"/>
      <c r="TPI319" s="29"/>
      <c r="TPJ319" s="29"/>
      <c r="TPK319" s="29"/>
      <c r="TPL319" s="29"/>
      <c r="TPM319" s="29"/>
      <c r="TPN319" s="29"/>
      <c r="TPO319" s="29"/>
      <c r="TPP319" s="29"/>
      <c r="TPQ319" s="29"/>
      <c r="TPR319" s="29"/>
      <c r="TPS319" s="29"/>
      <c r="TPT319" s="29"/>
      <c r="TPU319" s="29"/>
      <c r="TPV319" s="29"/>
      <c r="TPW319" s="29"/>
      <c r="TPX319" s="29"/>
      <c r="TPY319" s="29"/>
      <c r="TPZ319" s="29"/>
      <c r="TQA319" s="29"/>
      <c r="TQB319" s="29"/>
      <c r="TQC319" s="29"/>
      <c r="TQD319" s="29"/>
      <c r="TQE319" s="29"/>
      <c r="TQF319" s="29"/>
      <c r="TQG319" s="29"/>
      <c r="TQH319" s="29"/>
      <c r="TQI319" s="29"/>
      <c r="TQJ319" s="29"/>
      <c r="TQK319" s="29"/>
      <c r="TQL319" s="29"/>
      <c r="TQM319" s="29"/>
      <c r="TQN319" s="29"/>
      <c r="TQO319" s="29"/>
      <c r="TQP319" s="29"/>
      <c r="TQQ319" s="29"/>
      <c r="TQR319" s="29"/>
      <c r="TQS319" s="29"/>
      <c r="TQT319" s="29"/>
      <c r="TQU319" s="29"/>
      <c r="TQV319" s="29"/>
      <c r="TQW319" s="29"/>
      <c r="TQX319" s="29"/>
      <c r="TQY319" s="29"/>
      <c r="TQZ319" s="29"/>
      <c r="TRA319" s="29"/>
      <c r="TRB319" s="29"/>
      <c r="TRC319" s="29"/>
      <c r="TRD319" s="29"/>
      <c r="TRE319" s="29"/>
      <c r="TRF319" s="29"/>
      <c r="TRG319" s="29"/>
      <c r="TRH319" s="29"/>
      <c r="TRI319" s="29"/>
      <c r="TRJ319" s="29"/>
      <c r="TRK319" s="29"/>
      <c r="TRL319" s="29"/>
      <c r="TRM319" s="29"/>
      <c r="TRN319" s="29"/>
      <c r="TRO319" s="29"/>
      <c r="TRP319" s="29"/>
      <c r="TRQ319" s="29"/>
      <c r="TRR319" s="29"/>
      <c r="TRS319" s="29"/>
      <c r="TRT319" s="29"/>
      <c r="TRU319" s="29"/>
      <c r="TRV319" s="29"/>
      <c r="TRW319" s="29"/>
      <c r="TRX319" s="29"/>
      <c r="TRY319" s="29"/>
      <c r="TRZ319" s="29"/>
      <c r="TSA319" s="29"/>
      <c r="TSB319" s="29"/>
      <c r="TSC319" s="29"/>
      <c r="TSD319" s="29"/>
      <c r="TSE319" s="29"/>
      <c r="TSF319" s="29"/>
      <c r="TSG319" s="29"/>
      <c r="TSH319" s="29"/>
      <c r="TSI319" s="29"/>
      <c r="TSJ319" s="29"/>
      <c r="TSK319" s="29"/>
      <c r="TSL319" s="29"/>
      <c r="TSM319" s="29"/>
      <c r="TSN319" s="29"/>
      <c r="TSO319" s="29"/>
      <c r="TSP319" s="29"/>
      <c r="TSQ319" s="29"/>
      <c r="TSR319" s="29"/>
      <c r="TSS319" s="29"/>
      <c r="TST319" s="29"/>
      <c r="TSU319" s="29"/>
      <c r="TSV319" s="29"/>
      <c r="TSW319" s="29"/>
      <c r="TSX319" s="29"/>
      <c r="TSY319" s="29"/>
      <c r="TSZ319" s="29"/>
      <c r="TTA319" s="29"/>
      <c r="TTB319" s="29"/>
      <c r="TTC319" s="29"/>
      <c r="TTD319" s="29"/>
      <c r="TTE319" s="29"/>
      <c r="TTF319" s="29"/>
      <c r="TTG319" s="29"/>
      <c r="TTH319" s="29"/>
      <c r="TTI319" s="29"/>
      <c r="TTJ319" s="29"/>
      <c r="TTK319" s="29"/>
      <c r="TTL319" s="29"/>
      <c r="TTM319" s="29"/>
      <c r="TTN319" s="29"/>
      <c r="TTO319" s="29"/>
      <c r="TTP319" s="29"/>
      <c r="TTQ319" s="29"/>
      <c r="TTR319" s="29"/>
      <c r="TTS319" s="29"/>
      <c r="TTT319" s="29"/>
      <c r="TTU319" s="29"/>
      <c r="TTV319" s="29"/>
      <c r="TTW319" s="29"/>
      <c r="TTX319" s="29"/>
      <c r="TTY319" s="29"/>
      <c r="TTZ319" s="29"/>
      <c r="TUA319" s="29"/>
      <c r="TUB319" s="29"/>
      <c r="TUC319" s="29"/>
      <c r="TUD319" s="29"/>
      <c r="TUE319" s="29"/>
      <c r="TUF319" s="29"/>
      <c r="TUG319" s="29"/>
      <c r="TUH319" s="29"/>
      <c r="TUI319" s="29"/>
      <c r="TUJ319" s="29"/>
      <c r="TUK319" s="29"/>
      <c r="TUL319" s="29"/>
      <c r="TUM319" s="29"/>
      <c r="TUN319" s="29"/>
      <c r="TUO319" s="29"/>
      <c r="TUP319" s="29"/>
      <c r="TUQ319" s="29"/>
      <c r="TUR319" s="29"/>
      <c r="TUS319" s="29"/>
      <c r="TUT319" s="29"/>
      <c r="TUU319" s="29"/>
      <c r="TUV319" s="29"/>
      <c r="TUW319" s="29"/>
      <c r="TUX319" s="29"/>
      <c r="TUY319" s="29"/>
      <c r="TUZ319" s="29"/>
      <c r="TVA319" s="29"/>
      <c r="TVB319" s="29"/>
      <c r="TVC319" s="29"/>
      <c r="TVD319" s="29"/>
      <c r="TVE319" s="29"/>
      <c r="TVF319" s="29"/>
      <c r="TVG319" s="29"/>
      <c r="TVH319" s="29"/>
      <c r="TVI319" s="29"/>
      <c r="TVJ319" s="29"/>
      <c r="TVK319" s="29"/>
      <c r="TVL319" s="29"/>
      <c r="TVM319" s="29"/>
      <c r="TVN319" s="29"/>
      <c r="TVO319" s="29"/>
      <c r="TVP319" s="29"/>
      <c r="TVQ319" s="29"/>
      <c r="TVR319" s="29"/>
      <c r="TVS319" s="29"/>
      <c r="TVT319" s="29"/>
      <c r="TVU319" s="29"/>
      <c r="TVV319" s="29"/>
      <c r="TVW319" s="29"/>
      <c r="TVX319" s="29"/>
      <c r="TVY319" s="29"/>
      <c r="TVZ319" s="29"/>
      <c r="TWA319" s="29"/>
      <c r="TWB319" s="29"/>
      <c r="TWC319" s="29"/>
      <c r="TWD319" s="29"/>
      <c r="TWE319" s="29"/>
      <c r="TWF319" s="29"/>
      <c r="TWG319" s="29"/>
      <c r="TWH319" s="29"/>
      <c r="TWI319" s="29"/>
      <c r="TWJ319" s="29"/>
      <c r="TWK319" s="29"/>
      <c r="TWL319" s="29"/>
      <c r="TWM319" s="29"/>
      <c r="TWN319" s="29"/>
      <c r="TWO319" s="29"/>
      <c r="TWP319" s="29"/>
      <c r="TWQ319" s="29"/>
      <c r="TWR319" s="29"/>
      <c r="TWS319" s="29"/>
      <c r="TWT319" s="29"/>
      <c r="TWU319" s="29"/>
      <c r="TWV319" s="29"/>
      <c r="TWW319" s="29"/>
      <c r="TWX319" s="29"/>
      <c r="TWY319" s="29"/>
      <c r="TWZ319" s="29"/>
      <c r="TXA319" s="29"/>
      <c r="TXB319" s="29"/>
      <c r="TXC319" s="29"/>
      <c r="TXD319" s="29"/>
      <c r="TXE319" s="29"/>
      <c r="TXF319" s="29"/>
      <c r="TXG319" s="29"/>
      <c r="TXH319" s="29"/>
      <c r="TXI319" s="29"/>
      <c r="TXJ319" s="29"/>
      <c r="TXK319" s="29"/>
      <c r="TXL319" s="29"/>
      <c r="TXM319" s="29"/>
      <c r="TXN319" s="29"/>
      <c r="TXO319" s="29"/>
      <c r="TXP319" s="29"/>
      <c r="TXQ319" s="29"/>
      <c r="TXR319" s="29"/>
      <c r="TXS319" s="29"/>
      <c r="TXT319" s="29"/>
      <c r="TXU319" s="29"/>
      <c r="TXV319" s="29"/>
      <c r="TXW319" s="29"/>
      <c r="TXX319" s="29"/>
      <c r="TXY319" s="29"/>
      <c r="TXZ319" s="29"/>
      <c r="TYA319" s="29"/>
      <c r="TYB319" s="29"/>
      <c r="TYC319" s="29"/>
      <c r="TYD319" s="29"/>
      <c r="TYE319" s="29"/>
      <c r="TYF319" s="29"/>
      <c r="TYG319" s="29"/>
      <c r="TYH319" s="29"/>
      <c r="TYI319" s="29"/>
      <c r="TYJ319" s="29"/>
      <c r="TYK319" s="29"/>
      <c r="TYL319" s="29"/>
      <c r="TYM319" s="29"/>
      <c r="TYN319" s="29"/>
      <c r="TYO319" s="29"/>
      <c r="TYP319" s="29"/>
      <c r="TYQ319" s="29"/>
      <c r="TYR319" s="29"/>
      <c r="TYS319" s="29"/>
      <c r="TYT319" s="29"/>
      <c r="TYU319" s="29"/>
      <c r="TYV319" s="29"/>
      <c r="TYW319" s="29"/>
      <c r="TYX319" s="29"/>
      <c r="TYY319" s="29"/>
      <c r="TYZ319" s="29"/>
      <c r="TZA319" s="29"/>
      <c r="TZB319" s="29"/>
      <c r="TZC319" s="29"/>
      <c r="TZD319" s="29"/>
      <c r="TZE319" s="29"/>
      <c r="TZF319" s="29"/>
      <c r="TZG319" s="29"/>
      <c r="TZH319" s="29"/>
      <c r="TZI319" s="29"/>
      <c r="TZJ319" s="29"/>
      <c r="TZK319" s="29"/>
      <c r="TZL319" s="29"/>
      <c r="TZM319" s="29"/>
      <c r="TZN319" s="29"/>
      <c r="TZO319" s="29"/>
      <c r="TZP319" s="29"/>
      <c r="TZQ319" s="29"/>
      <c r="TZR319" s="29"/>
      <c r="TZS319" s="29"/>
      <c r="TZT319" s="29"/>
      <c r="TZU319" s="29"/>
      <c r="TZV319" s="29"/>
      <c r="TZW319" s="29"/>
      <c r="TZX319" s="29"/>
      <c r="TZY319" s="29"/>
      <c r="TZZ319" s="29"/>
      <c r="UAA319" s="29"/>
      <c r="UAB319" s="29"/>
      <c r="UAC319" s="29"/>
      <c r="UAD319" s="29"/>
      <c r="UAE319" s="29"/>
      <c r="UAF319" s="29"/>
      <c r="UAG319" s="29"/>
      <c r="UAH319" s="29"/>
      <c r="UAI319" s="29"/>
      <c r="UAJ319" s="29"/>
      <c r="UAK319" s="29"/>
      <c r="UAL319" s="29"/>
      <c r="UAM319" s="29"/>
      <c r="UAN319" s="29"/>
      <c r="UAO319" s="29"/>
      <c r="UAP319" s="29"/>
      <c r="UAQ319" s="29"/>
      <c r="UAR319" s="29"/>
      <c r="UAS319" s="29"/>
      <c r="UAT319" s="29"/>
      <c r="UAU319" s="29"/>
      <c r="UAV319" s="29"/>
      <c r="UAW319" s="29"/>
      <c r="UAX319" s="29"/>
      <c r="UAY319" s="29"/>
      <c r="UAZ319" s="29"/>
      <c r="UBA319" s="29"/>
      <c r="UBB319" s="29"/>
      <c r="UBC319" s="29"/>
      <c r="UBD319" s="29"/>
      <c r="UBE319" s="29"/>
      <c r="UBF319" s="29"/>
      <c r="UBG319" s="29"/>
      <c r="UBH319" s="29"/>
      <c r="UBI319" s="29"/>
      <c r="UBJ319" s="29"/>
      <c r="UBK319" s="29"/>
      <c r="UBL319" s="29"/>
      <c r="UBM319" s="29"/>
      <c r="UBN319" s="29"/>
      <c r="UBO319" s="29"/>
      <c r="UBP319" s="29"/>
      <c r="UBQ319" s="29"/>
      <c r="UBR319" s="29"/>
      <c r="UBS319" s="29"/>
      <c r="UBT319" s="29"/>
      <c r="UBU319" s="29"/>
      <c r="UBV319" s="29"/>
      <c r="UBW319" s="29"/>
      <c r="UBX319" s="29"/>
      <c r="UBY319" s="29"/>
      <c r="UBZ319" s="29"/>
      <c r="UCA319" s="29"/>
      <c r="UCB319" s="29"/>
      <c r="UCC319" s="29"/>
      <c r="UCD319" s="29"/>
      <c r="UCE319" s="29"/>
      <c r="UCF319" s="29"/>
      <c r="UCG319" s="29"/>
      <c r="UCH319" s="29"/>
      <c r="UCI319" s="29"/>
      <c r="UCJ319" s="29"/>
      <c r="UCK319" s="29"/>
      <c r="UCL319" s="29"/>
      <c r="UCM319" s="29"/>
      <c r="UCN319" s="29"/>
      <c r="UCO319" s="29"/>
      <c r="UCP319" s="29"/>
      <c r="UCQ319" s="29"/>
      <c r="UCR319" s="29"/>
      <c r="UCS319" s="29"/>
      <c r="UCT319" s="29"/>
      <c r="UCU319" s="29"/>
      <c r="UCV319" s="29"/>
      <c r="UCW319" s="29"/>
      <c r="UCX319" s="29"/>
      <c r="UCY319" s="29"/>
      <c r="UCZ319" s="29"/>
      <c r="UDA319" s="29"/>
      <c r="UDB319" s="29"/>
      <c r="UDC319" s="29"/>
      <c r="UDD319" s="29"/>
      <c r="UDE319" s="29"/>
      <c r="UDF319" s="29"/>
      <c r="UDG319" s="29"/>
      <c r="UDH319" s="29"/>
      <c r="UDI319" s="29"/>
      <c r="UDJ319" s="29"/>
      <c r="UDK319" s="29"/>
      <c r="UDL319" s="29"/>
      <c r="UDM319" s="29"/>
      <c r="UDN319" s="29"/>
      <c r="UDO319" s="29"/>
      <c r="UDP319" s="29"/>
      <c r="UDQ319" s="29"/>
      <c r="UDR319" s="29"/>
      <c r="UDS319" s="29"/>
      <c r="UDT319" s="29"/>
      <c r="UDU319" s="29"/>
      <c r="UDV319" s="29"/>
      <c r="UDW319" s="29"/>
      <c r="UDX319" s="29"/>
      <c r="UDY319" s="29"/>
      <c r="UDZ319" s="29"/>
      <c r="UEA319" s="29"/>
      <c r="UEB319" s="29"/>
      <c r="UEC319" s="29"/>
      <c r="UED319" s="29"/>
      <c r="UEE319" s="29"/>
      <c r="UEF319" s="29"/>
      <c r="UEG319" s="29"/>
      <c r="UEH319" s="29"/>
      <c r="UEI319" s="29"/>
      <c r="UEJ319" s="29"/>
      <c r="UEK319" s="29"/>
      <c r="UEL319" s="29"/>
      <c r="UEM319" s="29"/>
      <c r="UEN319" s="29"/>
      <c r="UEO319" s="29"/>
      <c r="UEP319" s="29"/>
      <c r="UEQ319" s="29"/>
      <c r="UER319" s="29"/>
      <c r="UES319" s="29"/>
      <c r="UET319" s="29"/>
      <c r="UEU319" s="29"/>
      <c r="UEV319" s="29"/>
      <c r="UEW319" s="29"/>
      <c r="UEX319" s="29"/>
      <c r="UEY319" s="29"/>
      <c r="UEZ319" s="29"/>
      <c r="UFA319" s="29"/>
      <c r="UFB319" s="29"/>
      <c r="UFC319" s="29"/>
      <c r="UFD319" s="29"/>
      <c r="UFE319" s="29"/>
      <c r="UFF319" s="29"/>
      <c r="UFG319" s="29"/>
      <c r="UFH319" s="29"/>
      <c r="UFI319" s="29"/>
      <c r="UFJ319" s="29"/>
      <c r="UFK319" s="29"/>
      <c r="UFL319" s="29"/>
      <c r="UFM319" s="29"/>
      <c r="UFN319" s="29"/>
      <c r="UFO319" s="29"/>
      <c r="UFP319" s="29"/>
      <c r="UFQ319" s="29"/>
      <c r="UFR319" s="29"/>
      <c r="UFS319" s="29"/>
      <c r="UFT319" s="29"/>
      <c r="UFU319" s="29"/>
      <c r="UFV319" s="29"/>
      <c r="UFW319" s="29"/>
      <c r="UFX319" s="29"/>
      <c r="UFY319" s="29"/>
      <c r="UFZ319" s="29"/>
      <c r="UGA319" s="29"/>
      <c r="UGB319" s="29"/>
      <c r="UGC319" s="29"/>
      <c r="UGD319" s="29"/>
      <c r="UGE319" s="29"/>
      <c r="UGF319" s="29"/>
      <c r="UGG319" s="29"/>
      <c r="UGH319" s="29"/>
      <c r="UGI319" s="29"/>
      <c r="UGJ319" s="29"/>
      <c r="UGK319" s="29"/>
      <c r="UGL319" s="29"/>
      <c r="UGM319" s="29"/>
      <c r="UGN319" s="29"/>
      <c r="UGO319" s="29"/>
      <c r="UGP319" s="29"/>
      <c r="UGQ319" s="29"/>
      <c r="UGR319" s="29"/>
      <c r="UGS319" s="29"/>
      <c r="UGT319" s="29"/>
      <c r="UGU319" s="29"/>
      <c r="UGV319" s="29"/>
      <c r="UGW319" s="29"/>
      <c r="UGX319" s="29"/>
      <c r="UGY319" s="29"/>
      <c r="UGZ319" s="29"/>
      <c r="UHA319" s="29"/>
      <c r="UHB319" s="29"/>
      <c r="UHC319" s="29"/>
      <c r="UHD319" s="29"/>
      <c r="UHE319" s="29"/>
      <c r="UHF319" s="29"/>
      <c r="UHG319" s="29"/>
      <c r="UHH319" s="29"/>
      <c r="UHI319" s="29"/>
      <c r="UHJ319" s="29"/>
      <c r="UHK319" s="29"/>
      <c r="UHL319" s="29"/>
      <c r="UHM319" s="29"/>
      <c r="UHN319" s="29"/>
      <c r="UHO319" s="29"/>
      <c r="UHP319" s="29"/>
      <c r="UHQ319" s="29"/>
      <c r="UHR319" s="29"/>
      <c r="UHS319" s="29"/>
      <c r="UHT319" s="29"/>
      <c r="UHU319" s="29"/>
      <c r="UHV319" s="29"/>
      <c r="UHW319" s="29"/>
      <c r="UHX319" s="29"/>
      <c r="UHY319" s="29"/>
      <c r="UHZ319" s="29"/>
      <c r="UIA319" s="29"/>
      <c r="UIB319" s="29"/>
      <c r="UIC319" s="29"/>
      <c r="UID319" s="29"/>
      <c r="UIE319" s="29"/>
      <c r="UIF319" s="29"/>
      <c r="UIG319" s="29"/>
      <c r="UIH319" s="29"/>
      <c r="UII319" s="29"/>
      <c r="UIJ319" s="29"/>
      <c r="UIK319" s="29"/>
      <c r="UIL319" s="29"/>
      <c r="UIM319" s="29"/>
      <c r="UIN319" s="29"/>
      <c r="UIO319" s="29"/>
      <c r="UIP319" s="29"/>
      <c r="UIQ319" s="29"/>
      <c r="UIR319" s="29"/>
      <c r="UIS319" s="29"/>
      <c r="UIT319" s="29"/>
      <c r="UIU319" s="29"/>
      <c r="UIV319" s="29"/>
      <c r="UIW319" s="29"/>
      <c r="UIX319" s="29"/>
      <c r="UIY319" s="29"/>
      <c r="UIZ319" s="29"/>
      <c r="UJA319" s="29"/>
      <c r="UJB319" s="29"/>
      <c r="UJC319" s="29"/>
      <c r="UJD319" s="29"/>
      <c r="UJE319" s="29"/>
      <c r="UJF319" s="29"/>
      <c r="UJG319" s="29"/>
      <c r="UJH319" s="29"/>
      <c r="UJI319" s="29"/>
      <c r="UJJ319" s="29"/>
      <c r="UJK319" s="29"/>
      <c r="UJL319" s="29"/>
      <c r="UJM319" s="29"/>
      <c r="UJN319" s="29"/>
      <c r="UJO319" s="29"/>
      <c r="UJP319" s="29"/>
      <c r="UJQ319" s="29"/>
      <c r="UJR319" s="29"/>
      <c r="UJS319" s="29"/>
      <c r="UJT319" s="29"/>
      <c r="UJU319" s="29"/>
      <c r="UJV319" s="29"/>
      <c r="UJW319" s="29"/>
      <c r="UJX319" s="29"/>
      <c r="UJY319" s="29"/>
      <c r="UJZ319" s="29"/>
      <c r="UKA319" s="29"/>
      <c r="UKB319" s="29"/>
      <c r="UKC319" s="29"/>
      <c r="UKD319" s="29"/>
      <c r="UKE319" s="29"/>
      <c r="UKF319" s="29"/>
      <c r="UKG319" s="29"/>
      <c r="UKH319" s="29"/>
      <c r="UKI319" s="29"/>
      <c r="UKJ319" s="29"/>
      <c r="UKK319" s="29"/>
      <c r="UKL319" s="29"/>
      <c r="UKM319" s="29"/>
      <c r="UKN319" s="29"/>
      <c r="UKO319" s="29"/>
      <c r="UKP319" s="29"/>
      <c r="UKQ319" s="29"/>
      <c r="UKR319" s="29"/>
      <c r="UKS319" s="29"/>
      <c r="UKT319" s="29"/>
      <c r="UKU319" s="29"/>
      <c r="UKV319" s="29"/>
      <c r="UKW319" s="29"/>
      <c r="UKX319" s="29"/>
      <c r="UKY319" s="29"/>
      <c r="UKZ319" s="29"/>
      <c r="ULA319" s="29"/>
      <c r="ULB319" s="29"/>
      <c r="ULC319" s="29"/>
      <c r="ULD319" s="29"/>
      <c r="ULE319" s="29"/>
      <c r="ULF319" s="29"/>
      <c r="ULG319" s="29"/>
      <c r="ULH319" s="29"/>
      <c r="ULI319" s="29"/>
      <c r="ULJ319" s="29"/>
      <c r="ULK319" s="29"/>
      <c r="ULL319" s="29"/>
      <c r="ULM319" s="29"/>
      <c r="ULN319" s="29"/>
      <c r="ULO319" s="29"/>
      <c r="ULP319" s="29"/>
      <c r="ULQ319" s="29"/>
      <c r="ULR319" s="29"/>
      <c r="ULS319" s="29"/>
      <c r="ULT319" s="29"/>
      <c r="ULU319" s="29"/>
      <c r="ULV319" s="29"/>
      <c r="ULW319" s="29"/>
      <c r="ULX319" s="29"/>
      <c r="ULY319" s="29"/>
      <c r="ULZ319" s="29"/>
      <c r="UMA319" s="29"/>
      <c r="UMB319" s="29"/>
      <c r="UMC319" s="29"/>
      <c r="UMD319" s="29"/>
      <c r="UME319" s="29"/>
      <c r="UMF319" s="29"/>
      <c r="UMG319" s="29"/>
      <c r="UMH319" s="29"/>
      <c r="UMI319" s="29"/>
      <c r="UMJ319" s="29"/>
      <c r="UMK319" s="29"/>
      <c r="UML319" s="29"/>
      <c r="UMM319" s="29"/>
      <c r="UMN319" s="29"/>
      <c r="UMO319" s="29"/>
      <c r="UMP319" s="29"/>
      <c r="UMQ319" s="29"/>
      <c r="UMR319" s="29"/>
      <c r="UMS319" s="29"/>
      <c r="UMT319" s="29"/>
      <c r="UMU319" s="29"/>
      <c r="UMV319" s="29"/>
      <c r="UMW319" s="29"/>
      <c r="UMX319" s="29"/>
      <c r="UMY319" s="29"/>
      <c r="UMZ319" s="29"/>
      <c r="UNA319" s="29"/>
      <c r="UNB319" s="29"/>
      <c r="UNC319" s="29"/>
      <c r="UND319" s="29"/>
      <c r="UNE319" s="29"/>
      <c r="UNF319" s="29"/>
      <c r="UNG319" s="29"/>
      <c r="UNH319" s="29"/>
      <c r="UNI319" s="29"/>
      <c r="UNJ319" s="29"/>
      <c r="UNK319" s="29"/>
      <c r="UNL319" s="29"/>
      <c r="UNM319" s="29"/>
      <c r="UNN319" s="29"/>
      <c r="UNO319" s="29"/>
      <c r="UNP319" s="29"/>
      <c r="UNQ319" s="29"/>
      <c r="UNR319" s="29"/>
      <c r="UNS319" s="29"/>
      <c r="UNT319" s="29"/>
      <c r="UNU319" s="29"/>
      <c r="UNV319" s="29"/>
      <c r="UNW319" s="29"/>
      <c r="UNX319" s="29"/>
      <c r="UNY319" s="29"/>
      <c r="UNZ319" s="29"/>
      <c r="UOA319" s="29"/>
      <c r="UOB319" s="29"/>
      <c r="UOC319" s="29"/>
      <c r="UOD319" s="29"/>
      <c r="UOE319" s="29"/>
      <c r="UOF319" s="29"/>
      <c r="UOG319" s="29"/>
      <c r="UOH319" s="29"/>
      <c r="UOI319" s="29"/>
      <c r="UOJ319" s="29"/>
      <c r="UOK319" s="29"/>
      <c r="UOL319" s="29"/>
      <c r="UOM319" s="29"/>
      <c r="UON319" s="29"/>
      <c r="UOO319" s="29"/>
      <c r="UOP319" s="29"/>
      <c r="UOQ319" s="29"/>
      <c r="UOR319" s="29"/>
      <c r="UOS319" s="29"/>
      <c r="UOT319" s="29"/>
      <c r="UOU319" s="29"/>
      <c r="UOV319" s="29"/>
      <c r="UOW319" s="29"/>
      <c r="UOX319" s="29"/>
      <c r="UOY319" s="29"/>
      <c r="UOZ319" s="29"/>
      <c r="UPA319" s="29"/>
      <c r="UPB319" s="29"/>
      <c r="UPC319" s="29"/>
      <c r="UPD319" s="29"/>
      <c r="UPE319" s="29"/>
      <c r="UPF319" s="29"/>
      <c r="UPG319" s="29"/>
      <c r="UPH319" s="29"/>
      <c r="UPI319" s="29"/>
      <c r="UPJ319" s="29"/>
      <c r="UPK319" s="29"/>
      <c r="UPL319" s="29"/>
      <c r="UPM319" s="29"/>
      <c r="UPN319" s="29"/>
      <c r="UPO319" s="29"/>
      <c r="UPP319" s="29"/>
      <c r="UPQ319" s="29"/>
      <c r="UPR319" s="29"/>
      <c r="UPS319" s="29"/>
      <c r="UPT319" s="29"/>
      <c r="UPU319" s="29"/>
      <c r="UPV319" s="29"/>
      <c r="UPW319" s="29"/>
      <c r="UPX319" s="29"/>
      <c r="UPY319" s="29"/>
      <c r="UPZ319" s="29"/>
      <c r="UQA319" s="29"/>
      <c r="UQB319" s="29"/>
      <c r="UQC319" s="29"/>
      <c r="UQD319" s="29"/>
      <c r="UQE319" s="29"/>
      <c r="UQF319" s="29"/>
      <c r="UQG319" s="29"/>
      <c r="UQH319" s="29"/>
      <c r="UQI319" s="29"/>
      <c r="UQJ319" s="29"/>
      <c r="UQK319" s="29"/>
      <c r="UQL319" s="29"/>
      <c r="UQM319" s="29"/>
      <c r="UQN319" s="29"/>
      <c r="UQO319" s="29"/>
      <c r="UQP319" s="29"/>
      <c r="UQQ319" s="29"/>
      <c r="UQR319" s="29"/>
      <c r="UQS319" s="29"/>
      <c r="UQT319" s="29"/>
      <c r="UQU319" s="29"/>
      <c r="UQV319" s="29"/>
      <c r="UQW319" s="29"/>
      <c r="UQX319" s="29"/>
      <c r="UQY319" s="29"/>
      <c r="UQZ319" s="29"/>
      <c r="URA319" s="29"/>
      <c r="URB319" s="29"/>
      <c r="URC319" s="29"/>
      <c r="URD319" s="29"/>
      <c r="URE319" s="29"/>
      <c r="URF319" s="29"/>
      <c r="URG319" s="29"/>
      <c r="URH319" s="29"/>
      <c r="URI319" s="29"/>
      <c r="URJ319" s="29"/>
      <c r="URK319" s="29"/>
      <c r="URL319" s="29"/>
      <c r="URM319" s="29"/>
      <c r="URN319" s="29"/>
      <c r="URO319" s="29"/>
      <c r="URP319" s="29"/>
      <c r="URQ319" s="29"/>
      <c r="URR319" s="29"/>
      <c r="URS319" s="29"/>
      <c r="URT319" s="29"/>
      <c r="URU319" s="29"/>
      <c r="URV319" s="29"/>
      <c r="URW319" s="29"/>
      <c r="URX319" s="29"/>
      <c r="URY319" s="29"/>
      <c r="URZ319" s="29"/>
      <c r="USA319" s="29"/>
      <c r="USB319" s="29"/>
      <c r="USC319" s="29"/>
      <c r="USD319" s="29"/>
      <c r="USE319" s="29"/>
      <c r="USF319" s="29"/>
      <c r="USG319" s="29"/>
      <c r="USH319" s="29"/>
      <c r="USI319" s="29"/>
      <c r="USJ319" s="29"/>
      <c r="USK319" s="29"/>
      <c r="USL319" s="29"/>
      <c r="USM319" s="29"/>
      <c r="USN319" s="29"/>
      <c r="USO319" s="29"/>
      <c r="USP319" s="29"/>
      <c r="USQ319" s="29"/>
      <c r="USR319" s="29"/>
      <c r="USS319" s="29"/>
      <c r="UST319" s="29"/>
      <c r="USU319" s="29"/>
      <c r="USV319" s="29"/>
      <c r="USW319" s="29"/>
      <c r="USX319" s="29"/>
      <c r="USY319" s="29"/>
      <c r="USZ319" s="29"/>
      <c r="UTA319" s="29"/>
      <c r="UTB319" s="29"/>
      <c r="UTC319" s="29"/>
      <c r="UTD319" s="29"/>
      <c r="UTE319" s="29"/>
      <c r="UTF319" s="29"/>
      <c r="UTG319" s="29"/>
      <c r="UTH319" s="29"/>
      <c r="UTI319" s="29"/>
      <c r="UTJ319" s="29"/>
      <c r="UTK319" s="29"/>
      <c r="UTL319" s="29"/>
      <c r="UTM319" s="29"/>
      <c r="UTN319" s="29"/>
      <c r="UTO319" s="29"/>
      <c r="UTP319" s="29"/>
      <c r="UTQ319" s="29"/>
      <c r="UTR319" s="29"/>
      <c r="UTS319" s="29"/>
      <c r="UTT319" s="29"/>
      <c r="UTU319" s="29"/>
      <c r="UTV319" s="29"/>
      <c r="UTW319" s="29"/>
      <c r="UTX319" s="29"/>
      <c r="UTY319" s="29"/>
      <c r="UTZ319" s="29"/>
      <c r="UUA319" s="29"/>
      <c r="UUB319" s="29"/>
      <c r="UUC319" s="29"/>
      <c r="UUD319" s="29"/>
      <c r="UUE319" s="29"/>
      <c r="UUF319" s="29"/>
      <c r="UUG319" s="29"/>
      <c r="UUH319" s="29"/>
      <c r="UUI319" s="29"/>
      <c r="UUJ319" s="29"/>
      <c r="UUK319" s="29"/>
      <c r="UUL319" s="29"/>
      <c r="UUM319" s="29"/>
      <c r="UUN319" s="29"/>
      <c r="UUO319" s="29"/>
      <c r="UUP319" s="29"/>
      <c r="UUQ319" s="29"/>
      <c r="UUR319" s="29"/>
      <c r="UUS319" s="29"/>
      <c r="UUT319" s="29"/>
      <c r="UUU319" s="29"/>
      <c r="UUV319" s="29"/>
      <c r="UUW319" s="29"/>
      <c r="UUX319" s="29"/>
      <c r="UUY319" s="29"/>
      <c r="UUZ319" s="29"/>
      <c r="UVA319" s="29"/>
      <c r="UVB319" s="29"/>
      <c r="UVC319" s="29"/>
      <c r="UVD319" s="29"/>
      <c r="UVE319" s="29"/>
      <c r="UVF319" s="29"/>
      <c r="UVG319" s="29"/>
      <c r="UVH319" s="29"/>
      <c r="UVI319" s="29"/>
      <c r="UVJ319" s="29"/>
      <c r="UVK319" s="29"/>
      <c r="UVL319" s="29"/>
      <c r="UVM319" s="29"/>
      <c r="UVN319" s="29"/>
      <c r="UVO319" s="29"/>
      <c r="UVP319" s="29"/>
      <c r="UVQ319" s="29"/>
      <c r="UVR319" s="29"/>
      <c r="UVS319" s="29"/>
      <c r="UVT319" s="29"/>
      <c r="UVU319" s="29"/>
      <c r="UVV319" s="29"/>
      <c r="UVW319" s="29"/>
      <c r="UVX319" s="29"/>
      <c r="UVY319" s="29"/>
      <c r="UVZ319" s="29"/>
      <c r="UWA319" s="29"/>
      <c r="UWB319" s="29"/>
      <c r="UWC319" s="29"/>
      <c r="UWD319" s="29"/>
      <c r="UWE319" s="29"/>
      <c r="UWF319" s="29"/>
      <c r="UWG319" s="29"/>
      <c r="UWH319" s="29"/>
      <c r="UWI319" s="29"/>
      <c r="UWJ319" s="29"/>
      <c r="UWK319" s="29"/>
      <c r="UWL319" s="29"/>
      <c r="UWM319" s="29"/>
      <c r="UWN319" s="29"/>
      <c r="UWO319" s="29"/>
      <c r="UWP319" s="29"/>
      <c r="UWQ319" s="29"/>
      <c r="UWR319" s="29"/>
      <c r="UWS319" s="29"/>
      <c r="UWT319" s="29"/>
      <c r="UWU319" s="29"/>
      <c r="UWV319" s="29"/>
      <c r="UWW319" s="29"/>
      <c r="UWX319" s="29"/>
      <c r="UWY319" s="29"/>
      <c r="UWZ319" s="29"/>
      <c r="UXA319" s="29"/>
      <c r="UXB319" s="29"/>
      <c r="UXC319" s="29"/>
      <c r="UXD319" s="29"/>
      <c r="UXE319" s="29"/>
      <c r="UXF319" s="29"/>
      <c r="UXG319" s="29"/>
      <c r="UXH319" s="29"/>
      <c r="UXI319" s="29"/>
      <c r="UXJ319" s="29"/>
      <c r="UXK319" s="29"/>
      <c r="UXL319" s="29"/>
      <c r="UXM319" s="29"/>
      <c r="UXN319" s="29"/>
      <c r="UXO319" s="29"/>
      <c r="UXP319" s="29"/>
      <c r="UXQ319" s="29"/>
      <c r="UXR319" s="29"/>
      <c r="UXS319" s="29"/>
      <c r="UXT319" s="29"/>
      <c r="UXU319" s="29"/>
      <c r="UXV319" s="29"/>
      <c r="UXW319" s="29"/>
      <c r="UXX319" s="29"/>
      <c r="UXY319" s="29"/>
      <c r="UXZ319" s="29"/>
      <c r="UYA319" s="29"/>
      <c r="UYB319" s="29"/>
      <c r="UYC319" s="29"/>
      <c r="UYD319" s="29"/>
      <c r="UYE319" s="29"/>
      <c r="UYF319" s="29"/>
      <c r="UYG319" s="29"/>
      <c r="UYH319" s="29"/>
      <c r="UYI319" s="29"/>
      <c r="UYJ319" s="29"/>
      <c r="UYK319" s="29"/>
      <c r="UYL319" s="29"/>
      <c r="UYM319" s="29"/>
      <c r="UYN319" s="29"/>
      <c r="UYO319" s="29"/>
      <c r="UYP319" s="29"/>
      <c r="UYQ319" s="29"/>
      <c r="UYR319" s="29"/>
      <c r="UYS319" s="29"/>
      <c r="UYT319" s="29"/>
      <c r="UYU319" s="29"/>
      <c r="UYV319" s="29"/>
      <c r="UYW319" s="29"/>
      <c r="UYX319" s="29"/>
      <c r="UYY319" s="29"/>
      <c r="UYZ319" s="29"/>
      <c r="UZA319" s="29"/>
      <c r="UZB319" s="29"/>
      <c r="UZC319" s="29"/>
      <c r="UZD319" s="29"/>
      <c r="UZE319" s="29"/>
      <c r="UZF319" s="29"/>
      <c r="UZG319" s="29"/>
      <c r="UZH319" s="29"/>
      <c r="UZI319" s="29"/>
      <c r="UZJ319" s="29"/>
      <c r="UZK319" s="29"/>
      <c r="UZL319" s="29"/>
      <c r="UZM319" s="29"/>
      <c r="UZN319" s="29"/>
      <c r="UZO319" s="29"/>
      <c r="UZP319" s="29"/>
      <c r="UZQ319" s="29"/>
      <c r="UZR319" s="29"/>
      <c r="UZS319" s="29"/>
      <c r="UZT319" s="29"/>
      <c r="UZU319" s="29"/>
      <c r="UZV319" s="29"/>
      <c r="UZW319" s="29"/>
      <c r="UZX319" s="29"/>
      <c r="UZY319" s="29"/>
      <c r="UZZ319" s="29"/>
      <c r="VAA319" s="29"/>
      <c r="VAB319" s="29"/>
      <c r="VAC319" s="29"/>
      <c r="VAD319" s="29"/>
      <c r="VAE319" s="29"/>
      <c r="VAF319" s="29"/>
      <c r="VAG319" s="29"/>
      <c r="VAH319" s="29"/>
      <c r="VAI319" s="29"/>
      <c r="VAJ319" s="29"/>
      <c r="VAK319" s="29"/>
      <c r="VAL319" s="29"/>
      <c r="VAM319" s="29"/>
      <c r="VAN319" s="29"/>
      <c r="VAO319" s="29"/>
      <c r="VAP319" s="29"/>
      <c r="VAQ319" s="29"/>
      <c r="VAR319" s="29"/>
      <c r="VAS319" s="29"/>
      <c r="VAT319" s="29"/>
      <c r="VAU319" s="29"/>
      <c r="VAV319" s="29"/>
      <c r="VAW319" s="29"/>
      <c r="VAX319" s="29"/>
      <c r="VAY319" s="29"/>
      <c r="VAZ319" s="29"/>
      <c r="VBA319" s="29"/>
      <c r="VBB319" s="29"/>
      <c r="VBC319" s="29"/>
      <c r="VBD319" s="29"/>
      <c r="VBE319" s="29"/>
      <c r="VBF319" s="29"/>
      <c r="VBG319" s="29"/>
      <c r="VBH319" s="29"/>
      <c r="VBI319" s="29"/>
      <c r="VBJ319" s="29"/>
      <c r="VBK319" s="29"/>
      <c r="VBL319" s="29"/>
      <c r="VBM319" s="29"/>
      <c r="VBN319" s="29"/>
      <c r="VBO319" s="29"/>
      <c r="VBP319" s="29"/>
      <c r="VBQ319" s="29"/>
      <c r="VBR319" s="29"/>
      <c r="VBS319" s="29"/>
      <c r="VBT319" s="29"/>
      <c r="VBU319" s="29"/>
      <c r="VBV319" s="29"/>
      <c r="VBW319" s="29"/>
      <c r="VBX319" s="29"/>
      <c r="VBY319" s="29"/>
      <c r="VBZ319" s="29"/>
      <c r="VCA319" s="29"/>
      <c r="VCB319" s="29"/>
      <c r="VCC319" s="29"/>
      <c r="VCD319" s="29"/>
      <c r="VCE319" s="29"/>
      <c r="VCF319" s="29"/>
      <c r="VCG319" s="29"/>
      <c r="VCH319" s="29"/>
      <c r="VCI319" s="29"/>
      <c r="VCJ319" s="29"/>
      <c r="VCK319" s="29"/>
      <c r="VCL319" s="29"/>
      <c r="VCM319" s="29"/>
      <c r="VCN319" s="29"/>
      <c r="VCO319" s="29"/>
      <c r="VCP319" s="29"/>
      <c r="VCQ319" s="29"/>
      <c r="VCR319" s="29"/>
      <c r="VCS319" s="29"/>
      <c r="VCT319" s="29"/>
      <c r="VCU319" s="29"/>
      <c r="VCV319" s="29"/>
      <c r="VCW319" s="29"/>
      <c r="VCX319" s="29"/>
      <c r="VCY319" s="29"/>
      <c r="VCZ319" s="29"/>
      <c r="VDA319" s="29"/>
      <c r="VDB319" s="29"/>
      <c r="VDC319" s="29"/>
      <c r="VDD319" s="29"/>
      <c r="VDE319" s="29"/>
      <c r="VDF319" s="29"/>
      <c r="VDG319" s="29"/>
      <c r="VDH319" s="29"/>
      <c r="VDI319" s="29"/>
      <c r="VDJ319" s="29"/>
      <c r="VDK319" s="29"/>
      <c r="VDL319" s="29"/>
      <c r="VDM319" s="29"/>
      <c r="VDN319" s="29"/>
      <c r="VDO319" s="29"/>
      <c r="VDP319" s="29"/>
      <c r="VDQ319" s="29"/>
      <c r="VDR319" s="29"/>
      <c r="VDS319" s="29"/>
      <c r="VDT319" s="29"/>
      <c r="VDU319" s="29"/>
      <c r="VDV319" s="29"/>
      <c r="VDW319" s="29"/>
      <c r="VDX319" s="29"/>
      <c r="VDY319" s="29"/>
      <c r="VDZ319" s="29"/>
      <c r="VEA319" s="29"/>
      <c r="VEB319" s="29"/>
      <c r="VEC319" s="29"/>
      <c r="VED319" s="29"/>
      <c r="VEE319" s="29"/>
      <c r="VEF319" s="29"/>
      <c r="VEG319" s="29"/>
      <c r="VEH319" s="29"/>
      <c r="VEI319" s="29"/>
      <c r="VEJ319" s="29"/>
      <c r="VEK319" s="29"/>
      <c r="VEL319" s="29"/>
      <c r="VEM319" s="29"/>
      <c r="VEN319" s="29"/>
      <c r="VEO319" s="29"/>
      <c r="VEP319" s="29"/>
      <c r="VEQ319" s="29"/>
      <c r="VER319" s="29"/>
      <c r="VES319" s="29"/>
      <c r="VET319" s="29"/>
      <c r="VEU319" s="29"/>
      <c r="VEV319" s="29"/>
      <c r="VEW319" s="29"/>
      <c r="VEX319" s="29"/>
      <c r="VEY319" s="29"/>
      <c r="VEZ319" s="29"/>
      <c r="VFA319" s="29"/>
      <c r="VFB319" s="29"/>
      <c r="VFC319" s="29"/>
      <c r="VFD319" s="29"/>
      <c r="VFE319" s="29"/>
      <c r="VFF319" s="29"/>
      <c r="VFG319" s="29"/>
      <c r="VFH319" s="29"/>
      <c r="VFI319" s="29"/>
      <c r="VFJ319" s="29"/>
      <c r="VFK319" s="29"/>
      <c r="VFL319" s="29"/>
      <c r="VFM319" s="29"/>
      <c r="VFN319" s="29"/>
      <c r="VFO319" s="29"/>
      <c r="VFP319" s="29"/>
      <c r="VFQ319" s="29"/>
      <c r="VFR319" s="29"/>
      <c r="VFS319" s="29"/>
      <c r="VFT319" s="29"/>
      <c r="VFU319" s="29"/>
      <c r="VFV319" s="29"/>
      <c r="VFW319" s="29"/>
      <c r="VFX319" s="29"/>
      <c r="VFY319" s="29"/>
      <c r="VFZ319" s="29"/>
      <c r="VGA319" s="29"/>
      <c r="VGB319" s="29"/>
      <c r="VGC319" s="29"/>
      <c r="VGD319" s="29"/>
      <c r="VGE319" s="29"/>
      <c r="VGF319" s="29"/>
      <c r="VGG319" s="29"/>
      <c r="VGH319" s="29"/>
      <c r="VGI319" s="29"/>
      <c r="VGJ319" s="29"/>
      <c r="VGK319" s="29"/>
      <c r="VGL319" s="29"/>
      <c r="VGM319" s="29"/>
      <c r="VGN319" s="29"/>
      <c r="VGO319" s="29"/>
      <c r="VGP319" s="29"/>
      <c r="VGQ319" s="29"/>
      <c r="VGR319" s="29"/>
      <c r="VGS319" s="29"/>
      <c r="VGT319" s="29"/>
      <c r="VGU319" s="29"/>
      <c r="VGV319" s="29"/>
      <c r="VGW319" s="29"/>
      <c r="VGX319" s="29"/>
      <c r="VGY319" s="29"/>
      <c r="VGZ319" s="29"/>
      <c r="VHA319" s="29"/>
      <c r="VHB319" s="29"/>
      <c r="VHC319" s="29"/>
      <c r="VHD319" s="29"/>
      <c r="VHE319" s="29"/>
      <c r="VHF319" s="29"/>
      <c r="VHG319" s="29"/>
      <c r="VHH319" s="29"/>
      <c r="VHI319" s="29"/>
      <c r="VHJ319" s="29"/>
      <c r="VHK319" s="29"/>
      <c r="VHL319" s="29"/>
      <c r="VHM319" s="29"/>
      <c r="VHN319" s="29"/>
      <c r="VHO319" s="29"/>
      <c r="VHP319" s="29"/>
      <c r="VHQ319" s="29"/>
      <c r="VHR319" s="29"/>
      <c r="VHS319" s="29"/>
      <c r="VHT319" s="29"/>
      <c r="VHU319" s="29"/>
      <c r="VHV319" s="29"/>
      <c r="VHW319" s="29"/>
      <c r="VHX319" s="29"/>
      <c r="VHY319" s="29"/>
      <c r="VHZ319" s="29"/>
      <c r="VIA319" s="29"/>
      <c r="VIB319" s="29"/>
      <c r="VIC319" s="29"/>
      <c r="VID319" s="29"/>
      <c r="VIE319" s="29"/>
      <c r="VIF319" s="29"/>
      <c r="VIG319" s="29"/>
      <c r="VIH319" s="29"/>
      <c r="VII319" s="29"/>
      <c r="VIJ319" s="29"/>
      <c r="VIK319" s="29"/>
      <c r="VIL319" s="29"/>
      <c r="VIM319" s="29"/>
      <c r="VIN319" s="29"/>
      <c r="VIO319" s="29"/>
      <c r="VIP319" s="29"/>
      <c r="VIQ319" s="29"/>
      <c r="VIR319" s="29"/>
      <c r="VIS319" s="29"/>
      <c r="VIT319" s="29"/>
      <c r="VIU319" s="29"/>
      <c r="VIV319" s="29"/>
      <c r="VIW319" s="29"/>
      <c r="VIX319" s="29"/>
      <c r="VIY319" s="29"/>
      <c r="VIZ319" s="29"/>
      <c r="VJA319" s="29"/>
      <c r="VJB319" s="29"/>
      <c r="VJC319" s="29"/>
      <c r="VJD319" s="29"/>
      <c r="VJE319" s="29"/>
      <c r="VJF319" s="29"/>
      <c r="VJG319" s="29"/>
      <c r="VJH319" s="29"/>
      <c r="VJI319" s="29"/>
      <c r="VJJ319" s="29"/>
      <c r="VJK319" s="29"/>
      <c r="VJL319" s="29"/>
      <c r="VJM319" s="29"/>
      <c r="VJN319" s="29"/>
      <c r="VJO319" s="29"/>
      <c r="VJP319" s="29"/>
      <c r="VJQ319" s="29"/>
      <c r="VJR319" s="29"/>
      <c r="VJS319" s="29"/>
      <c r="VJT319" s="29"/>
      <c r="VJU319" s="29"/>
      <c r="VJV319" s="29"/>
      <c r="VJW319" s="29"/>
      <c r="VJX319" s="29"/>
      <c r="VJY319" s="29"/>
      <c r="VJZ319" s="29"/>
      <c r="VKA319" s="29"/>
      <c r="VKB319" s="29"/>
      <c r="VKC319" s="29"/>
      <c r="VKD319" s="29"/>
      <c r="VKE319" s="29"/>
      <c r="VKF319" s="29"/>
      <c r="VKG319" s="29"/>
      <c r="VKH319" s="29"/>
      <c r="VKI319" s="29"/>
      <c r="VKJ319" s="29"/>
      <c r="VKK319" s="29"/>
      <c r="VKL319" s="29"/>
      <c r="VKM319" s="29"/>
      <c r="VKN319" s="29"/>
      <c r="VKO319" s="29"/>
      <c r="VKP319" s="29"/>
      <c r="VKQ319" s="29"/>
      <c r="VKR319" s="29"/>
      <c r="VKS319" s="29"/>
      <c r="VKT319" s="29"/>
      <c r="VKU319" s="29"/>
      <c r="VKV319" s="29"/>
      <c r="VKW319" s="29"/>
      <c r="VKX319" s="29"/>
      <c r="VKY319" s="29"/>
      <c r="VKZ319" s="29"/>
      <c r="VLA319" s="29"/>
      <c r="VLB319" s="29"/>
      <c r="VLC319" s="29"/>
      <c r="VLD319" s="29"/>
      <c r="VLE319" s="29"/>
      <c r="VLF319" s="29"/>
      <c r="VLG319" s="29"/>
      <c r="VLH319" s="29"/>
      <c r="VLI319" s="29"/>
      <c r="VLJ319" s="29"/>
      <c r="VLK319" s="29"/>
      <c r="VLL319" s="29"/>
      <c r="VLM319" s="29"/>
      <c r="VLN319" s="29"/>
      <c r="VLO319" s="29"/>
      <c r="VLP319" s="29"/>
      <c r="VLQ319" s="29"/>
      <c r="VLR319" s="29"/>
      <c r="VLS319" s="29"/>
      <c r="VLT319" s="29"/>
      <c r="VLU319" s="29"/>
      <c r="VLV319" s="29"/>
      <c r="VLW319" s="29"/>
      <c r="VLX319" s="29"/>
      <c r="VLY319" s="29"/>
      <c r="VLZ319" s="29"/>
      <c r="VMA319" s="29"/>
      <c r="VMB319" s="29"/>
      <c r="VMC319" s="29"/>
      <c r="VMD319" s="29"/>
      <c r="VME319" s="29"/>
      <c r="VMF319" s="29"/>
      <c r="VMG319" s="29"/>
      <c r="VMH319" s="29"/>
      <c r="VMI319" s="29"/>
      <c r="VMJ319" s="29"/>
      <c r="VMK319" s="29"/>
      <c r="VML319" s="29"/>
      <c r="VMM319" s="29"/>
      <c r="VMN319" s="29"/>
      <c r="VMO319" s="29"/>
      <c r="VMP319" s="29"/>
      <c r="VMQ319" s="29"/>
      <c r="VMR319" s="29"/>
      <c r="VMS319" s="29"/>
      <c r="VMT319" s="29"/>
      <c r="VMU319" s="29"/>
      <c r="VMV319" s="29"/>
      <c r="VMW319" s="29"/>
      <c r="VMX319" s="29"/>
      <c r="VMY319" s="29"/>
      <c r="VMZ319" s="29"/>
      <c r="VNA319" s="29"/>
      <c r="VNB319" s="29"/>
      <c r="VNC319" s="29"/>
      <c r="VND319" s="29"/>
      <c r="VNE319" s="29"/>
      <c r="VNF319" s="29"/>
      <c r="VNG319" s="29"/>
      <c r="VNH319" s="29"/>
      <c r="VNI319" s="29"/>
      <c r="VNJ319" s="29"/>
      <c r="VNK319" s="29"/>
      <c r="VNL319" s="29"/>
      <c r="VNM319" s="29"/>
      <c r="VNN319" s="29"/>
      <c r="VNO319" s="29"/>
      <c r="VNP319" s="29"/>
      <c r="VNQ319" s="29"/>
      <c r="VNR319" s="29"/>
      <c r="VNS319" s="29"/>
      <c r="VNT319" s="29"/>
      <c r="VNU319" s="29"/>
      <c r="VNV319" s="29"/>
      <c r="VNW319" s="29"/>
      <c r="VNX319" s="29"/>
      <c r="VNY319" s="29"/>
      <c r="VNZ319" s="29"/>
      <c r="VOA319" s="29"/>
      <c r="VOB319" s="29"/>
      <c r="VOC319" s="29"/>
      <c r="VOD319" s="29"/>
      <c r="VOE319" s="29"/>
      <c r="VOF319" s="29"/>
      <c r="VOG319" s="29"/>
      <c r="VOH319" s="29"/>
      <c r="VOI319" s="29"/>
      <c r="VOJ319" s="29"/>
      <c r="VOK319" s="29"/>
      <c r="VOL319" s="29"/>
      <c r="VOM319" s="29"/>
      <c r="VON319" s="29"/>
      <c r="VOO319" s="29"/>
      <c r="VOP319" s="29"/>
      <c r="VOQ319" s="29"/>
      <c r="VOR319" s="29"/>
      <c r="VOS319" s="29"/>
      <c r="VOT319" s="29"/>
      <c r="VOU319" s="29"/>
      <c r="VOV319" s="29"/>
      <c r="VOW319" s="29"/>
      <c r="VOX319" s="29"/>
      <c r="VOY319" s="29"/>
      <c r="VOZ319" s="29"/>
      <c r="VPA319" s="29"/>
      <c r="VPB319" s="29"/>
      <c r="VPC319" s="29"/>
      <c r="VPD319" s="29"/>
      <c r="VPE319" s="29"/>
      <c r="VPF319" s="29"/>
      <c r="VPG319" s="29"/>
      <c r="VPH319" s="29"/>
      <c r="VPI319" s="29"/>
      <c r="VPJ319" s="29"/>
      <c r="VPK319" s="29"/>
      <c r="VPL319" s="29"/>
      <c r="VPM319" s="29"/>
      <c r="VPN319" s="29"/>
      <c r="VPO319" s="29"/>
      <c r="VPP319" s="29"/>
      <c r="VPQ319" s="29"/>
      <c r="VPR319" s="29"/>
      <c r="VPS319" s="29"/>
      <c r="VPT319" s="29"/>
      <c r="VPU319" s="29"/>
      <c r="VPV319" s="29"/>
      <c r="VPW319" s="29"/>
      <c r="VPX319" s="29"/>
      <c r="VPY319" s="29"/>
      <c r="VPZ319" s="29"/>
      <c r="VQA319" s="29"/>
      <c r="VQB319" s="29"/>
      <c r="VQC319" s="29"/>
      <c r="VQD319" s="29"/>
      <c r="VQE319" s="29"/>
      <c r="VQF319" s="29"/>
      <c r="VQG319" s="29"/>
      <c r="VQH319" s="29"/>
      <c r="VQI319" s="29"/>
      <c r="VQJ319" s="29"/>
      <c r="VQK319" s="29"/>
      <c r="VQL319" s="29"/>
      <c r="VQM319" s="29"/>
      <c r="VQN319" s="29"/>
      <c r="VQO319" s="29"/>
      <c r="VQP319" s="29"/>
      <c r="VQQ319" s="29"/>
      <c r="VQR319" s="29"/>
      <c r="VQS319" s="29"/>
      <c r="VQT319" s="29"/>
      <c r="VQU319" s="29"/>
      <c r="VQV319" s="29"/>
      <c r="VQW319" s="29"/>
      <c r="VQX319" s="29"/>
      <c r="VQY319" s="29"/>
      <c r="VQZ319" s="29"/>
      <c r="VRA319" s="29"/>
      <c r="VRB319" s="29"/>
      <c r="VRC319" s="29"/>
      <c r="VRD319" s="29"/>
      <c r="VRE319" s="29"/>
      <c r="VRF319" s="29"/>
      <c r="VRG319" s="29"/>
      <c r="VRH319" s="29"/>
      <c r="VRI319" s="29"/>
      <c r="VRJ319" s="29"/>
      <c r="VRK319" s="29"/>
      <c r="VRL319" s="29"/>
      <c r="VRM319" s="29"/>
      <c r="VRN319" s="29"/>
      <c r="VRO319" s="29"/>
      <c r="VRP319" s="29"/>
      <c r="VRQ319" s="29"/>
      <c r="VRR319" s="29"/>
      <c r="VRS319" s="29"/>
      <c r="VRT319" s="29"/>
      <c r="VRU319" s="29"/>
      <c r="VRV319" s="29"/>
      <c r="VRW319" s="29"/>
      <c r="VRX319" s="29"/>
      <c r="VRY319" s="29"/>
      <c r="VRZ319" s="29"/>
      <c r="VSA319" s="29"/>
      <c r="VSB319" s="29"/>
      <c r="VSC319" s="29"/>
      <c r="VSD319" s="29"/>
      <c r="VSE319" s="29"/>
      <c r="VSF319" s="29"/>
      <c r="VSG319" s="29"/>
      <c r="VSH319" s="29"/>
      <c r="VSI319" s="29"/>
      <c r="VSJ319" s="29"/>
      <c r="VSK319" s="29"/>
      <c r="VSL319" s="29"/>
      <c r="VSM319" s="29"/>
      <c r="VSN319" s="29"/>
      <c r="VSO319" s="29"/>
      <c r="VSP319" s="29"/>
      <c r="VSQ319" s="29"/>
      <c r="VSR319" s="29"/>
      <c r="VSS319" s="29"/>
      <c r="VST319" s="29"/>
      <c r="VSU319" s="29"/>
      <c r="VSV319" s="29"/>
      <c r="VSW319" s="29"/>
      <c r="VSX319" s="29"/>
      <c r="VSY319" s="29"/>
      <c r="VSZ319" s="29"/>
      <c r="VTA319" s="29"/>
      <c r="VTB319" s="29"/>
      <c r="VTC319" s="29"/>
      <c r="VTD319" s="29"/>
      <c r="VTE319" s="29"/>
      <c r="VTF319" s="29"/>
      <c r="VTG319" s="29"/>
      <c r="VTH319" s="29"/>
      <c r="VTI319" s="29"/>
      <c r="VTJ319" s="29"/>
      <c r="VTK319" s="29"/>
      <c r="VTL319" s="29"/>
      <c r="VTM319" s="29"/>
      <c r="VTN319" s="29"/>
      <c r="VTO319" s="29"/>
      <c r="VTP319" s="29"/>
      <c r="VTQ319" s="29"/>
      <c r="VTR319" s="29"/>
      <c r="VTS319" s="29"/>
      <c r="VTT319" s="29"/>
      <c r="VTU319" s="29"/>
      <c r="VTV319" s="29"/>
      <c r="VTW319" s="29"/>
      <c r="VTX319" s="29"/>
      <c r="VTY319" s="29"/>
      <c r="VTZ319" s="29"/>
      <c r="VUA319" s="29"/>
      <c r="VUB319" s="29"/>
      <c r="VUC319" s="29"/>
      <c r="VUD319" s="29"/>
      <c r="VUE319" s="29"/>
      <c r="VUF319" s="29"/>
      <c r="VUG319" s="29"/>
      <c r="VUH319" s="29"/>
      <c r="VUI319" s="29"/>
      <c r="VUJ319" s="29"/>
      <c r="VUK319" s="29"/>
      <c r="VUL319" s="29"/>
      <c r="VUM319" s="29"/>
      <c r="VUN319" s="29"/>
      <c r="VUO319" s="29"/>
      <c r="VUP319" s="29"/>
      <c r="VUQ319" s="29"/>
      <c r="VUR319" s="29"/>
      <c r="VUS319" s="29"/>
      <c r="VUT319" s="29"/>
      <c r="VUU319" s="29"/>
      <c r="VUV319" s="29"/>
      <c r="VUW319" s="29"/>
      <c r="VUX319" s="29"/>
      <c r="VUY319" s="29"/>
      <c r="VUZ319" s="29"/>
      <c r="VVA319" s="29"/>
      <c r="VVB319" s="29"/>
      <c r="VVC319" s="29"/>
      <c r="VVD319" s="29"/>
      <c r="VVE319" s="29"/>
      <c r="VVF319" s="29"/>
      <c r="VVG319" s="29"/>
      <c r="VVH319" s="29"/>
      <c r="VVI319" s="29"/>
      <c r="VVJ319" s="29"/>
      <c r="VVK319" s="29"/>
      <c r="VVL319" s="29"/>
      <c r="VVM319" s="29"/>
      <c r="VVN319" s="29"/>
      <c r="VVO319" s="29"/>
      <c r="VVP319" s="29"/>
      <c r="VVQ319" s="29"/>
      <c r="VVR319" s="29"/>
      <c r="VVS319" s="29"/>
      <c r="VVT319" s="29"/>
      <c r="VVU319" s="29"/>
      <c r="VVV319" s="29"/>
      <c r="VVW319" s="29"/>
      <c r="VVX319" s="29"/>
      <c r="VVY319" s="29"/>
      <c r="VVZ319" s="29"/>
      <c r="VWA319" s="29"/>
      <c r="VWB319" s="29"/>
      <c r="VWC319" s="29"/>
      <c r="VWD319" s="29"/>
      <c r="VWE319" s="29"/>
      <c r="VWF319" s="29"/>
      <c r="VWG319" s="29"/>
      <c r="VWH319" s="29"/>
      <c r="VWI319" s="29"/>
      <c r="VWJ319" s="29"/>
      <c r="VWK319" s="29"/>
      <c r="VWL319" s="29"/>
      <c r="VWM319" s="29"/>
      <c r="VWN319" s="29"/>
      <c r="VWO319" s="29"/>
      <c r="VWP319" s="29"/>
      <c r="VWQ319" s="29"/>
      <c r="VWR319" s="29"/>
      <c r="VWS319" s="29"/>
      <c r="VWT319" s="29"/>
      <c r="VWU319" s="29"/>
      <c r="VWV319" s="29"/>
      <c r="VWW319" s="29"/>
      <c r="VWX319" s="29"/>
      <c r="VWY319" s="29"/>
      <c r="VWZ319" s="29"/>
      <c r="VXA319" s="29"/>
      <c r="VXB319" s="29"/>
      <c r="VXC319" s="29"/>
      <c r="VXD319" s="29"/>
      <c r="VXE319" s="29"/>
      <c r="VXF319" s="29"/>
      <c r="VXG319" s="29"/>
      <c r="VXH319" s="29"/>
      <c r="VXI319" s="29"/>
      <c r="VXJ319" s="29"/>
      <c r="VXK319" s="29"/>
      <c r="VXL319" s="29"/>
      <c r="VXM319" s="29"/>
      <c r="VXN319" s="29"/>
      <c r="VXO319" s="29"/>
      <c r="VXP319" s="29"/>
      <c r="VXQ319" s="29"/>
      <c r="VXR319" s="29"/>
      <c r="VXS319" s="29"/>
      <c r="VXT319" s="29"/>
      <c r="VXU319" s="29"/>
      <c r="VXV319" s="29"/>
      <c r="VXW319" s="29"/>
      <c r="VXX319" s="29"/>
      <c r="VXY319" s="29"/>
      <c r="VXZ319" s="29"/>
      <c r="VYA319" s="29"/>
      <c r="VYB319" s="29"/>
      <c r="VYC319" s="29"/>
      <c r="VYD319" s="29"/>
      <c r="VYE319" s="29"/>
      <c r="VYF319" s="29"/>
      <c r="VYG319" s="29"/>
      <c r="VYH319" s="29"/>
      <c r="VYI319" s="29"/>
      <c r="VYJ319" s="29"/>
      <c r="VYK319" s="29"/>
      <c r="VYL319" s="29"/>
      <c r="VYM319" s="29"/>
      <c r="VYN319" s="29"/>
      <c r="VYO319" s="29"/>
      <c r="VYP319" s="29"/>
      <c r="VYQ319" s="29"/>
      <c r="VYR319" s="29"/>
      <c r="VYS319" s="29"/>
      <c r="VYT319" s="29"/>
      <c r="VYU319" s="29"/>
      <c r="VYV319" s="29"/>
      <c r="VYW319" s="29"/>
      <c r="VYX319" s="29"/>
      <c r="VYY319" s="29"/>
      <c r="VYZ319" s="29"/>
      <c r="VZA319" s="29"/>
      <c r="VZB319" s="29"/>
      <c r="VZC319" s="29"/>
      <c r="VZD319" s="29"/>
      <c r="VZE319" s="29"/>
      <c r="VZF319" s="29"/>
      <c r="VZG319" s="29"/>
      <c r="VZH319" s="29"/>
      <c r="VZI319" s="29"/>
      <c r="VZJ319" s="29"/>
      <c r="VZK319" s="29"/>
      <c r="VZL319" s="29"/>
      <c r="VZM319" s="29"/>
      <c r="VZN319" s="29"/>
      <c r="VZO319" s="29"/>
      <c r="VZP319" s="29"/>
      <c r="VZQ319" s="29"/>
      <c r="VZR319" s="29"/>
      <c r="VZS319" s="29"/>
      <c r="VZT319" s="29"/>
      <c r="VZU319" s="29"/>
      <c r="VZV319" s="29"/>
      <c r="VZW319" s="29"/>
      <c r="VZX319" s="29"/>
      <c r="VZY319" s="29"/>
      <c r="VZZ319" s="29"/>
      <c r="WAA319" s="29"/>
      <c r="WAB319" s="29"/>
      <c r="WAC319" s="29"/>
      <c r="WAD319" s="29"/>
      <c r="WAE319" s="29"/>
      <c r="WAF319" s="29"/>
      <c r="WAG319" s="29"/>
      <c r="WAH319" s="29"/>
      <c r="WAI319" s="29"/>
      <c r="WAJ319" s="29"/>
      <c r="WAK319" s="29"/>
      <c r="WAL319" s="29"/>
      <c r="WAM319" s="29"/>
      <c r="WAN319" s="29"/>
      <c r="WAO319" s="29"/>
      <c r="WAP319" s="29"/>
      <c r="WAQ319" s="29"/>
      <c r="WAR319" s="29"/>
      <c r="WAS319" s="29"/>
      <c r="WAT319" s="29"/>
      <c r="WAU319" s="29"/>
      <c r="WAV319" s="29"/>
      <c r="WAW319" s="29"/>
      <c r="WAX319" s="29"/>
      <c r="WAY319" s="29"/>
      <c r="WAZ319" s="29"/>
      <c r="WBA319" s="29"/>
      <c r="WBB319" s="29"/>
      <c r="WBC319" s="29"/>
      <c r="WBD319" s="29"/>
      <c r="WBE319" s="29"/>
      <c r="WBF319" s="29"/>
      <c r="WBG319" s="29"/>
      <c r="WBH319" s="29"/>
      <c r="WBI319" s="29"/>
      <c r="WBJ319" s="29"/>
      <c r="WBK319" s="29"/>
      <c r="WBL319" s="29"/>
      <c r="WBM319" s="29"/>
      <c r="WBN319" s="29"/>
      <c r="WBO319" s="29"/>
      <c r="WBP319" s="29"/>
      <c r="WBQ319" s="29"/>
      <c r="WBR319" s="29"/>
      <c r="WBS319" s="29"/>
      <c r="WBT319" s="29"/>
      <c r="WBU319" s="29"/>
      <c r="WBV319" s="29"/>
      <c r="WBW319" s="29"/>
      <c r="WBX319" s="29"/>
      <c r="WBY319" s="29"/>
      <c r="WBZ319" s="29"/>
      <c r="WCA319" s="29"/>
      <c r="WCB319" s="29"/>
      <c r="WCC319" s="29"/>
      <c r="WCD319" s="29"/>
      <c r="WCE319" s="29"/>
      <c r="WCF319" s="29"/>
      <c r="WCG319" s="29"/>
      <c r="WCH319" s="29"/>
      <c r="WCI319" s="29"/>
      <c r="WCJ319" s="29"/>
      <c r="WCK319" s="29"/>
      <c r="WCL319" s="29"/>
      <c r="WCM319" s="29"/>
      <c r="WCN319" s="29"/>
      <c r="WCO319" s="29"/>
      <c r="WCP319" s="29"/>
      <c r="WCQ319" s="29"/>
      <c r="WCR319" s="29"/>
      <c r="WCS319" s="29"/>
      <c r="WCT319" s="29"/>
      <c r="WCU319" s="29"/>
      <c r="WCV319" s="29"/>
      <c r="WCW319" s="29"/>
      <c r="WCX319" s="29"/>
      <c r="WCY319" s="29"/>
      <c r="WCZ319" s="29"/>
      <c r="WDA319" s="29"/>
      <c r="WDB319" s="29"/>
      <c r="WDC319" s="29"/>
      <c r="WDD319" s="29"/>
      <c r="WDE319" s="29"/>
      <c r="WDF319" s="29"/>
      <c r="WDG319" s="29"/>
      <c r="WDH319" s="29"/>
      <c r="WDI319" s="29"/>
      <c r="WDJ319" s="29"/>
      <c r="WDK319" s="29"/>
      <c r="WDL319" s="29"/>
      <c r="WDM319" s="29"/>
      <c r="WDN319" s="29"/>
      <c r="WDO319" s="29"/>
      <c r="WDP319" s="29"/>
      <c r="WDQ319" s="29"/>
      <c r="WDR319" s="29"/>
      <c r="WDS319" s="29"/>
      <c r="WDT319" s="29"/>
      <c r="WDU319" s="29"/>
      <c r="WDV319" s="29"/>
      <c r="WDW319" s="29"/>
      <c r="WDX319" s="29"/>
      <c r="WDY319" s="29"/>
      <c r="WDZ319" s="29"/>
      <c r="WEA319" s="29"/>
      <c r="WEB319" s="29"/>
      <c r="WEC319" s="29"/>
      <c r="WED319" s="29"/>
      <c r="WEE319" s="29"/>
      <c r="WEF319" s="29"/>
      <c r="WEG319" s="29"/>
      <c r="WEH319" s="29"/>
      <c r="WEI319" s="29"/>
      <c r="WEJ319" s="29"/>
      <c r="WEK319" s="29"/>
      <c r="WEL319" s="29"/>
      <c r="WEM319" s="29"/>
      <c r="WEN319" s="29"/>
      <c r="WEO319" s="29"/>
      <c r="WEP319" s="29"/>
      <c r="WEQ319" s="29"/>
      <c r="WER319" s="29"/>
      <c r="WES319" s="29"/>
      <c r="WET319" s="29"/>
      <c r="WEU319" s="29"/>
      <c r="WEV319" s="29"/>
      <c r="WEW319" s="29"/>
      <c r="WEX319" s="29"/>
      <c r="WEY319" s="29"/>
      <c r="WEZ319" s="29"/>
      <c r="WFA319" s="29"/>
      <c r="WFB319" s="29"/>
      <c r="WFC319" s="29"/>
      <c r="WFD319" s="29"/>
      <c r="WFE319" s="29"/>
      <c r="WFF319" s="29"/>
      <c r="WFG319" s="29"/>
      <c r="WFH319" s="29"/>
      <c r="WFI319" s="29"/>
      <c r="WFJ319" s="29"/>
      <c r="WFK319" s="29"/>
      <c r="WFL319" s="29"/>
      <c r="WFM319" s="29"/>
      <c r="WFN319" s="29"/>
      <c r="WFO319" s="29"/>
      <c r="WFP319" s="29"/>
      <c r="WFQ319" s="29"/>
      <c r="WFR319" s="29"/>
      <c r="WFS319" s="29"/>
      <c r="WFT319" s="29"/>
      <c r="WFU319" s="29"/>
      <c r="WFV319" s="29"/>
      <c r="WFW319" s="29"/>
      <c r="WFX319" s="29"/>
      <c r="WFY319" s="29"/>
      <c r="WFZ319" s="29"/>
      <c r="WGA319" s="29"/>
      <c r="WGB319" s="29"/>
      <c r="WGC319" s="29"/>
      <c r="WGD319" s="29"/>
      <c r="WGE319" s="29"/>
      <c r="WGF319" s="29"/>
      <c r="WGG319" s="29"/>
      <c r="WGH319" s="29"/>
      <c r="WGI319" s="29"/>
      <c r="WGJ319" s="29"/>
      <c r="WGK319" s="29"/>
      <c r="WGL319" s="29"/>
      <c r="WGM319" s="29"/>
      <c r="WGN319" s="29"/>
      <c r="WGO319" s="29"/>
      <c r="WGP319" s="29"/>
      <c r="WGQ319" s="29"/>
      <c r="WGR319" s="29"/>
      <c r="WGS319" s="29"/>
      <c r="WGT319" s="29"/>
      <c r="WGU319" s="29"/>
      <c r="WGV319" s="29"/>
      <c r="WGW319" s="29"/>
      <c r="WGX319" s="29"/>
      <c r="WGY319" s="29"/>
      <c r="WGZ319" s="29"/>
      <c r="WHA319" s="29"/>
      <c r="WHB319" s="29"/>
      <c r="WHC319" s="29"/>
      <c r="WHD319" s="29"/>
      <c r="WHE319" s="29"/>
      <c r="WHF319" s="29"/>
      <c r="WHG319" s="29"/>
      <c r="WHH319" s="29"/>
      <c r="WHI319" s="29"/>
      <c r="WHJ319" s="29"/>
      <c r="WHK319" s="29"/>
      <c r="WHL319" s="29"/>
      <c r="WHM319" s="29"/>
      <c r="WHN319" s="29"/>
      <c r="WHO319" s="29"/>
      <c r="WHP319" s="29"/>
      <c r="WHQ319" s="29"/>
      <c r="WHR319" s="29"/>
      <c r="WHS319" s="29"/>
      <c r="WHT319" s="29"/>
      <c r="WHU319" s="29"/>
      <c r="WHV319" s="29"/>
      <c r="WHW319" s="29"/>
      <c r="WHX319" s="29"/>
      <c r="WHY319" s="29"/>
      <c r="WHZ319" s="29"/>
      <c r="WIA319" s="29"/>
      <c r="WIB319" s="29"/>
      <c r="WIC319" s="29"/>
      <c r="WID319" s="29"/>
      <c r="WIE319" s="29"/>
      <c r="WIF319" s="29"/>
      <c r="WIG319" s="29"/>
      <c r="WIH319" s="29"/>
      <c r="WII319" s="29"/>
      <c r="WIJ319" s="29"/>
      <c r="WIK319" s="29"/>
      <c r="WIL319" s="29"/>
      <c r="WIM319" s="29"/>
      <c r="WIN319" s="29"/>
      <c r="WIO319" s="29"/>
      <c r="WIP319" s="29"/>
      <c r="WIQ319" s="29"/>
      <c r="WIR319" s="29"/>
      <c r="WIS319" s="29"/>
      <c r="WIT319" s="29"/>
      <c r="WIU319" s="29"/>
      <c r="WIV319" s="29"/>
      <c r="WIW319" s="29"/>
      <c r="WIX319" s="29"/>
      <c r="WIY319" s="29"/>
      <c r="WIZ319" s="29"/>
      <c r="WJA319" s="29"/>
      <c r="WJB319" s="29"/>
      <c r="WJC319" s="29"/>
      <c r="WJD319" s="29"/>
      <c r="WJE319" s="29"/>
      <c r="WJF319" s="29"/>
      <c r="WJG319" s="29"/>
      <c r="WJH319" s="29"/>
      <c r="WJI319" s="29"/>
      <c r="WJJ319" s="29"/>
      <c r="WJK319" s="29"/>
      <c r="WJL319" s="29"/>
      <c r="WJM319" s="29"/>
      <c r="WJN319" s="29"/>
      <c r="WJO319" s="29"/>
      <c r="WJP319" s="29"/>
      <c r="WJQ319" s="29"/>
      <c r="WJR319" s="29"/>
      <c r="WJS319" s="29"/>
      <c r="WJT319" s="29"/>
      <c r="WJU319" s="29"/>
      <c r="WJV319" s="29"/>
      <c r="WJW319" s="29"/>
      <c r="WJX319" s="29"/>
      <c r="WJY319" s="29"/>
      <c r="WJZ319" s="29"/>
      <c r="WKA319" s="29"/>
      <c r="WKB319" s="29"/>
      <c r="WKC319" s="29"/>
      <c r="WKD319" s="29"/>
      <c r="WKE319" s="29"/>
      <c r="WKF319" s="29"/>
      <c r="WKG319" s="29"/>
      <c r="WKH319" s="29"/>
      <c r="WKI319" s="29"/>
      <c r="WKJ319" s="29"/>
      <c r="WKK319" s="29"/>
      <c r="WKL319" s="29"/>
      <c r="WKM319" s="29"/>
      <c r="WKN319" s="29"/>
      <c r="WKO319" s="29"/>
      <c r="WKP319" s="29"/>
      <c r="WKQ319" s="29"/>
      <c r="WKR319" s="29"/>
      <c r="WKS319" s="29"/>
      <c r="WKT319" s="29"/>
      <c r="WKU319" s="29"/>
      <c r="WKV319" s="29"/>
      <c r="WKW319" s="29"/>
      <c r="WKX319" s="29"/>
      <c r="WKY319" s="29"/>
      <c r="WKZ319" s="29"/>
      <c r="WLA319" s="29"/>
      <c r="WLB319" s="29"/>
      <c r="WLC319" s="29"/>
      <c r="WLD319" s="29"/>
      <c r="WLE319" s="29"/>
      <c r="WLF319" s="29"/>
      <c r="WLG319" s="29"/>
      <c r="WLH319" s="29"/>
      <c r="WLI319" s="29"/>
      <c r="WLJ319" s="29"/>
      <c r="WLK319" s="29"/>
      <c r="WLL319" s="29"/>
      <c r="WLM319" s="29"/>
      <c r="WLN319" s="29"/>
      <c r="WLO319" s="29"/>
      <c r="WLP319" s="29"/>
      <c r="WLQ319" s="29"/>
      <c r="WLR319" s="29"/>
      <c r="WLS319" s="29"/>
      <c r="WLT319" s="29"/>
      <c r="WLU319" s="29"/>
      <c r="WLV319" s="29"/>
      <c r="WLW319" s="29"/>
      <c r="WLX319" s="29"/>
      <c r="WLY319" s="29"/>
      <c r="WLZ319" s="29"/>
      <c r="WMA319" s="29"/>
      <c r="WMB319" s="29"/>
      <c r="WMC319" s="29"/>
      <c r="WMD319" s="29"/>
      <c r="WME319" s="29"/>
      <c r="WMF319" s="29"/>
      <c r="WMG319" s="29"/>
      <c r="WMH319" s="29"/>
      <c r="WMI319" s="29"/>
      <c r="WMJ319" s="29"/>
      <c r="WMK319" s="29"/>
      <c r="WML319" s="29"/>
      <c r="WMM319" s="29"/>
      <c r="WMN319" s="29"/>
      <c r="WMO319" s="29"/>
      <c r="WMP319" s="29"/>
      <c r="WMQ319" s="29"/>
      <c r="WMR319" s="29"/>
      <c r="WMS319" s="29"/>
      <c r="WMT319" s="29"/>
      <c r="WMU319" s="29"/>
      <c r="WMV319" s="29"/>
      <c r="WMW319" s="29"/>
      <c r="WMX319" s="29"/>
      <c r="WMY319" s="29"/>
      <c r="WMZ319" s="29"/>
      <c r="WNA319" s="29"/>
      <c r="WNB319" s="29"/>
      <c r="WNC319" s="29"/>
      <c r="WND319" s="29"/>
      <c r="WNE319" s="29"/>
      <c r="WNF319" s="29"/>
      <c r="WNG319" s="29"/>
      <c r="WNH319" s="29"/>
      <c r="WNI319" s="29"/>
      <c r="WNJ319" s="29"/>
      <c r="WNK319" s="29"/>
      <c r="WNL319" s="29"/>
      <c r="WNM319" s="29"/>
      <c r="WNN319" s="29"/>
      <c r="WNO319" s="29"/>
      <c r="WNP319" s="29"/>
      <c r="WNQ319" s="29"/>
      <c r="WNR319" s="29"/>
      <c r="WNS319" s="29"/>
      <c r="WNT319" s="29"/>
      <c r="WNU319" s="29"/>
      <c r="WNV319" s="29"/>
      <c r="WNW319" s="29"/>
      <c r="WNX319" s="29"/>
      <c r="WNY319" s="29"/>
      <c r="WNZ319" s="29"/>
      <c r="WOA319" s="29"/>
      <c r="WOB319" s="29"/>
      <c r="WOC319" s="29"/>
      <c r="WOD319" s="29"/>
      <c r="WOE319" s="29"/>
      <c r="WOF319" s="29"/>
      <c r="WOG319" s="29"/>
      <c r="WOH319" s="29"/>
      <c r="WOI319" s="29"/>
      <c r="WOJ319" s="29"/>
      <c r="WOK319" s="29"/>
      <c r="WOL319" s="29"/>
      <c r="WOM319" s="29"/>
      <c r="WON319" s="29"/>
      <c r="WOO319" s="29"/>
      <c r="WOP319" s="29"/>
      <c r="WOQ319" s="29"/>
      <c r="WOR319" s="29"/>
      <c r="WOS319" s="29"/>
      <c r="WOT319" s="29"/>
      <c r="WOU319" s="29"/>
      <c r="WOV319" s="29"/>
      <c r="WOW319" s="29"/>
      <c r="WOX319" s="29"/>
      <c r="WOY319" s="29"/>
      <c r="WOZ319" s="29"/>
      <c r="WPA319" s="29"/>
      <c r="WPB319" s="29"/>
      <c r="WPC319" s="29"/>
      <c r="WPD319" s="29"/>
      <c r="WPE319" s="29"/>
      <c r="WPF319" s="29"/>
      <c r="WPG319" s="29"/>
      <c r="WPH319" s="29"/>
      <c r="WPI319" s="29"/>
      <c r="WPJ319" s="29"/>
      <c r="WPK319" s="29"/>
      <c r="WPL319" s="29"/>
      <c r="WPM319" s="29"/>
      <c r="WPN319" s="29"/>
      <c r="WPO319" s="29"/>
      <c r="WPP319" s="29"/>
      <c r="WPQ319" s="29"/>
      <c r="WPR319" s="29"/>
      <c r="WPS319" s="29"/>
      <c r="WPT319" s="29"/>
      <c r="WPU319" s="29"/>
      <c r="WPV319" s="29"/>
      <c r="WPW319" s="29"/>
      <c r="WPX319" s="29"/>
      <c r="WPY319" s="29"/>
      <c r="WPZ319" s="29"/>
      <c r="WQA319" s="29"/>
      <c r="WQB319" s="29"/>
      <c r="WQC319" s="29"/>
      <c r="WQD319" s="29"/>
      <c r="WQE319" s="29"/>
      <c r="WQF319" s="29"/>
      <c r="WQG319" s="29"/>
      <c r="WQH319" s="29"/>
      <c r="WQI319" s="29"/>
      <c r="WQJ319" s="29"/>
      <c r="WQK319" s="29"/>
      <c r="WQL319" s="29"/>
      <c r="WQM319" s="29"/>
      <c r="WQN319" s="29"/>
      <c r="WQO319" s="29"/>
      <c r="WQP319" s="29"/>
      <c r="WQQ319" s="29"/>
      <c r="WQR319" s="29"/>
      <c r="WQS319" s="29"/>
      <c r="WQT319" s="29"/>
      <c r="WQU319" s="29"/>
      <c r="WQV319" s="29"/>
      <c r="WQW319" s="29"/>
      <c r="WQX319" s="29"/>
      <c r="WQY319" s="29"/>
      <c r="WQZ319" s="29"/>
      <c r="WRA319" s="29"/>
      <c r="WRB319" s="29"/>
      <c r="WRC319" s="29"/>
      <c r="WRD319" s="29"/>
      <c r="WRE319" s="29"/>
      <c r="WRF319" s="29"/>
      <c r="WRG319" s="29"/>
      <c r="WRH319" s="29"/>
      <c r="WRI319" s="29"/>
      <c r="WRJ319" s="29"/>
      <c r="WRK319" s="29"/>
      <c r="WRL319" s="29"/>
      <c r="WRM319" s="29"/>
      <c r="WRN319" s="29"/>
      <c r="WRO319" s="29"/>
      <c r="WRP319" s="29"/>
      <c r="WRQ319" s="29"/>
      <c r="WRR319" s="29"/>
      <c r="WRS319" s="29"/>
      <c r="WRT319" s="29"/>
      <c r="WRU319" s="29"/>
      <c r="WRV319" s="29"/>
      <c r="WRW319" s="29"/>
      <c r="WRX319" s="29"/>
      <c r="WRY319" s="29"/>
      <c r="WRZ319" s="29"/>
      <c r="WSA319" s="29"/>
      <c r="WSB319" s="29"/>
      <c r="WSC319" s="29"/>
      <c r="WSD319" s="29"/>
      <c r="WSE319" s="29"/>
      <c r="WSF319" s="29"/>
      <c r="WSG319" s="29"/>
      <c r="WSH319" s="29"/>
      <c r="WSI319" s="29"/>
      <c r="WSJ319" s="29"/>
      <c r="WSK319" s="29"/>
      <c r="WSL319" s="29"/>
      <c r="WSM319" s="29"/>
      <c r="WSN319" s="29"/>
      <c r="WSO319" s="29"/>
      <c r="WSP319" s="29"/>
      <c r="WSQ319" s="29"/>
      <c r="WSR319" s="29"/>
      <c r="WSS319" s="29"/>
      <c r="WST319" s="29"/>
      <c r="WSU319" s="29"/>
      <c r="WSV319" s="29"/>
      <c r="WSW319" s="29"/>
      <c r="WSX319" s="29"/>
      <c r="WSY319" s="29"/>
      <c r="WSZ319" s="29"/>
      <c r="WTA319" s="29"/>
      <c r="WTB319" s="29"/>
      <c r="WTC319" s="29"/>
      <c r="WTD319" s="29"/>
      <c r="WTE319" s="29"/>
      <c r="WTF319" s="29"/>
      <c r="WTG319" s="29"/>
      <c r="WTH319" s="29"/>
      <c r="WTI319" s="29"/>
      <c r="WTJ319" s="29"/>
      <c r="WTK319" s="29"/>
      <c r="WTL319" s="29"/>
      <c r="WTM319" s="29"/>
      <c r="WTN319" s="29"/>
      <c r="WTO319" s="29"/>
      <c r="WTP319" s="29"/>
      <c r="WTQ319" s="29"/>
      <c r="WTR319" s="29"/>
      <c r="WTS319" s="29"/>
      <c r="WTT319" s="29"/>
      <c r="WTU319" s="29"/>
      <c r="WTV319" s="29"/>
      <c r="WTW319" s="29"/>
      <c r="WTX319" s="29"/>
      <c r="WTY319" s="29"/>
      <c r="WTZ319" s="29"/>
      <c r="WUA319" s="29"/>
      <c r="WUB319" s="29"/>
      <c r="WUC319" s="29"/>
      <c r="WUD319" s="29"/>
      <c r="WUE319" s="29"/>
      <c r="WUF319" s="29"/>
      <c r="WUG319" s="29"/>
      <c r="WUH319" s="29"/>
      <c r="WUI319" s="29"/>
      <c r="WUJ319" s="29"/>
      <c r="WUK319" s="29"/>
      <c r="WUL319" s="29"/>
      <c r="WUM319" s="29"/>
      <c r="WUN319" s="29"/>
      <c r="WUO319" s="29"/>
      <c r="WUP319" s="29"/>
      <c r="WUQ319" s="29"/>
      <c r="WUR319" s="29"/>
      <c r="WUS319" s="29"/>
      <c r="WUT319" s="29"/>
      <c r="WUU319" s="29"/>
      <c r="WUV319" s="29"/>
      <c r="WUW319" s="29"/>
      <c r="WUX319" s="29"/>
      <c r="WUY319" s="29"/>
      <c r="WUZ319" s="29"/>
      <c r="WVA319" s="29"/>
      <c r="WVB319" s="29"/>
      <c r="WVC319" s="29"/>
      <c r="WVD319" s="29"/>
      <c r="WVE319" s="29"/>
      <c r="WVF319" s="29"/>
      <c r="WVG319" s="29"/>
      <c r="WVH319" s="29"/>
      <c r="WVI319" s="29"/>
      <c r="WVJ319" s="29"/>
      <c r="WVK319" s="29"/>
      <c r="WVL319" s="29"/>
      <c r="WVM319" s="29"/>
      <c r="WVN319" s="29"/>
      <c r="WVO319" s="29"/>
      <c r="WVP319" s="29"/>
      <c r="WVQ319" s="29"/>
      <c r="WVR319" s="29"/>
      <c r="WVS319" s="29"/>
      <c r="WVT319" s="29"/>
      <c r="WVU319" s="29"/>
      <c r="WVV319" s="29"/>
      <c r="WVW319" s="29"/>
      <c r="WVX319" s="29"/>
      <c r="WVY319" s="29"/>
      <c r="WVZ319" s="29"/>
      <c r="WWA319" s="29"/>
      <c r="WWB319" s="29"/>
      <c r="WWC319" s="29"/>
      <c r="WWD319" s="29"/>
      <c r="WWE319" s="29"/>
      <c r="WWF319" s="29"/>
      <c r="WWG319" s="29"/>
      <c r="WWH319" s="29"/>
      <c r="WWI319" s="29"/>
      <c r="WWJ319" s="29"/>
      <c r="WWK319" s="29"/>
      <c r="WWL319" s="29"/>
      <c r="WWM319" s="29"/>
      <c r="WWN319" s="29"/>
      <c r="WWO319" s="29"/>
      <c r="WWP319" s="29"/>
      <c r="WWQ319" s="29"/>
      <c r="WWR319" s="29"/>
      <c r="WWS319" s="29"/>
      <c r="WWT319" s="29"/>
      <c r="WWU319" s="29"/>
      <c r="WWV319" s="29"/>
      <c r="WWW319" s="29"/>
      <c r="WWX319" s="29"/>
      <c r="WWY319" s="29"/>
      <c r="WWZ319" s="29"/>
      <c r="WXA319" s="29"/>
      <c r="WXB319" s="29"/>
      <c r="WXC319" s="29"/>
      <c r="WXD319" s="29"/>
      <c r="WXE319" s="29"/>
      <c r="WXF319" s="29"/>
      <c r="WXG319" s="29"/>
      <c r="WXH319" s="29"/>
      <c r="WXI319" s="29"/>
      <c r="WXJ319" s="29"/>
      <c r="WXK319" s="29"/>
      <c r="WXL319" s="29"/>
      <c r="WXM319" s="29"/>
      <c r="WXN319" s="29"/>
      <c r="WXO319" s="29"/>
      <c r="WXP319" s="29"/>
      <c r="WXQ319" s="29"/>
      <c r="WXR319" s="29"/>
      <c r="WXS319" s="29"/>
      <c r="WXT319" s="29"/>
      <c r="WXU319" s="29"/>
      <c r="WXV319" s="29"/>
      <c r="WXW319" s="29"/>
      <c r="WXX319" s="29"/>
      <c r="WXY319" s="29"/>
      <c r="WXZ319" s="29"/>
      <c r="WYA319" s="29"/>
      <c r="WYB319" s="29"/>
      <c r="WYC319" s="29"/>
      <c r="WYD319" s="29"/>
      <c r="WYE319" s="29"/>
      <c r="WYF319" s="29"/>
      <c r="WYG319" s="29"/>
      <c r="WYH319" s="29"/>
      <c r="WYI319" s="29"/>
      <c r="WYJ319" s="29"/>
      <c r="WYK319" s="29"/>
      <c r="WYL319" s="29"/>
      <c r="WYM319" s="29"/>
      <c r="WYN319" s="29"/>
      <c r="WYO319" s="29"/>
      <c r="WYP319" s="29"/>
      <c r="WYQ319" s="29"/>
      <c r="WYR319" s="29"/>
      <c r="WYS319" s="29"/>
      <c r="WYT319" s="29"/>
      <c r="WYU319" s="29"/>
      <c r="WYV319" s="29"/>
      <c r="WYW319" s="29"/>
      <c r="WYX319" s="29"/>
      <c r="WYY319" s="29"/>
      <c r="WYZ319" s="29"/>
      <c r="WZA319" s="29"/>
      <c r="WZB319" s="29"/>
      <c r="WZC319" s="29"/>
      <c r="WZD319" s="29"/>
      <c r="WZE319" s="29"/>
      <c r="WZF319" s="29"/>
      <c r="WZG319" s="29"/>
      <c r="WZH319" s="29"/>
      <c r="WZI319" s="29"/>
      <c r="WZJ319" s="29"/>
      <c r="WZK319" s="29"/>
      <c r="WZL319" s="29"/>
      <c r="WZM319" s="29"/>
      <c r="WZN319" s="29"/>
      <c r="WZO319" s="29"/>
      <c r="WZP319" s="29"/>
      <c r="WZQ319" s="29"/>
      <c r="WZR319" s="29"/>
      <c r="WZS319" s="29"/>
      <c r="WZT319" s="29"/>
      <c r="WZU319" s="29"/>
      <c r="WZV319" s="29"/>
      <c r="WZW319" s="29"/>
      <c r="WZX319" s="29"/>
      <c r="WZY319" s="29"/>
      <c r="WZZ319" s="29"/>
      <c r="XAA319" s="29"/>
      <c r="XAB319" s="29"/>
      <c r="XAC319" s="29"/>
      <c r="XAD319" s="29"/>
      <c r="XAE319" s="29"/>
      <c r="XAF319" s="29"/>
      <c r="XAG319" s="29"/>
      <c r="XAH319" s="29"/>
      <c r="XAI319" s="29"/>
      <c r="XAJ319" s="29"/>
      <c r="XAK319" s="29"/>
      <c r="XAL319" s="29"/>
      <c r="XAM319" s="29"/>
      <c r="XAN319" s="29"/>
      <c r="XAO319" s="29"/>
      <c r="XAP319" s="29"/>
      <c r="XAQ319" s="29"/>
      <c r="XAR319" s="29"/>
      <c r="XAS319" s="29"/>
      <c r="XAT319" s="29"/>
      <c r="XAU319" s="29"/>
      <c r="XAV319" s="29"/>
      <c r="XAW319" s="29"/>
      <c r="XAX319" s="29"/>
      <c r="XAY319" s="29"/>
      <c r="XAZ319" s="29"/>
      <c r="XBA319" s="29"/>
      <c r="XBB319" s="29"/>
      <c r="XBC319" s="29"/>
      <c r="XBD319" s="29"/>
      <c r="XBE319" s="29"/>
      <c r="XBF319" s="29"/>
      <c r="XBG319" s="29"/>
      <c r="XBH319" s="29"/>
      <c r="XBI319" s="29"/>
      <c r="XBJ319" s="29"/>
      <c r="XBK319" s="29"/>
      <c r="XBL319" s="29"/>
      <c r="XBM319" s="29"/>
      <c r="XBN319" s="29"/>
      <c r="XBO319" s="29"/>
      <c r="XBP319" s="29"/>
      <c r="XBQ319" s="29"/>
      <c r="XBR319" s="29"/>
      <c r="XBS319" s="29"/>
      <c r="XBT319" s="29"/>
      <c r="XBU319" s="29"/>
      <c r="XBV319" s="29"/>
      <c r="XBW319" s="29"/>
      <c r="XBX319" s="29"/>
      <c r="XBY319" s="29"/>
      <c r="XBZ319" s="29"/>
      <c r="XCA319" s="29"/>
      <c r="XCB319" s="29"/>
      <c r="XCC319" s="29"/>
      <c r="XCD319" s="29"/>
      <c r="XCE319" s="29"/>
      <c r="XCF319" s="29"/>
      <c r="XCG319" s="29"/>
      <c r="XCH319" s="29"/>
      <c r="XCI319" s="29"/>
      <c r="XCJ319" s="29"/>
      <c r="XCK319" s="29"/>
      <c r="XCL319" s="29"/>
      <c r="XCM319" s="29"/>
      <c r="XCN319" s="29"/>
      <c r="XCO319" s="29"/>
      <c r="XCP319" s="29"/>
      <c r="XCQ319" s="29"/>
      <c r="XCR319" s="29"/>
      <c r="XCS319" s="29"/>
      <c r="XCT319" s="29"/>
      <c r="XCU319" s="29"/>
      <c r="XCV319" s="29"/>
      <c r="XCW319" s="29"/>
      <c r="XCX319" s="29"/>
      <c r="XCY319" s="29"/>
      <c r="XCZ319" s="29"/>
      <c r="XDA319" s="29"/>
      <c r="XDB319" s="29"/>
      <c r="XDC319" s="29"/>
      <c r="XDD319" s="29"/>
      <c r="XDE319" s="29"/>
      <c r="XDF319" s="29"/>
      <c r="XDG319" s="29"/>
      <c r="XDH319" s="29"/>
      <c r="XDI319" s="29"/>
      <c r="XDJ319" s="29"/>
      <c r="XDK319" s="29"/>
      <c r="XDL319" s="29"/>
      <c r="XDM319" s="29"/>
      <c r="XDN319" s="29"/>
      <c r="XDO319" s="29"/>
      <c r="XDP319" s="29"/>
      <c r="XDQ319" s="29"/>
      <c r="XDR319" s="29"/>
      <c r="XDS319" s="29"/>
      <c r="XDT319" s="29"/>
      <c r="XDU319" s="29"/>
      <c r="XDV319" s="29"/>
      <c r="XDW319" s="29"/>
      <c r="XDX319" s="29"/>
      <c r="XDY319" s="29"/>
      <c r="XDZ319" s="29"/>
      <c r="XEA319" s="29"/>
      <c r="XEB319" s="29"/>
      <c r="XEC319" s="29"/>
      <c r="XED319" s="29"/>
      <c r="XEE319" s="29"/>
      <c r="XEF319" s="29"/>
      <c r="XEG319" s="29"/>
      <c r="XEH319" s="29"/>
      <c r="XEI319" s="29"/>
      <c r="XEJ319" s="29"/>
      <c r="XEK319" s="29"/>
      <c r="XEL319" s="29"/>
      <c r="XEM319" s="29"/>
      <c r="XEN319" s="29"/>
      <c r="XEO319" s="29"/>
      <c r="XEP319" s="29"/>
      <c r="XEQ319" s="29"/>
      <c r="XER319" s="29"/>
      <c r="XES319" s="29"/>
      <c r="XET319" s="29"/>
      <c r="XEU319" s="29"/>
      <c r="XEV319" s="29"/>
      <c r="XEW319" s="29"/>
      <c r="XEX319" s="29"/>
      <c r="XEY319" s="29"/>
      <c r="XEZ319" s="29"/>
      <c r="XFA319" s="29"/>
      <c r="XFB319" s="29"/>
      <c r="XFC319" s="29"/>
      <c r="XFD319" s="29"/>
    </row>
    <row r="320" spans="1:16384" s="29" customFormat="1" ht="15" customHeight="1">
      <c r="A320" s="207"/>
      <c r="B320" s="207"/>
      <c r="C320" s="1112"/>
      <c r="F320" s="5" t="s">
        <v>710</v>
      </c>
      <c r="G320" s="5"/>
      <c r="H320" s="5"/>
      <c r="I320" s="5"/>
      <c r="J320" s="5"/>
      <c r="K320" s="5"/>
      <c r="L320" s="5"/>
      <c r="M320" s="5"/>
      <c r="N320" s="5"/>
      <c r="O320" s="5"/>
      <c r="P320" s="5"/>
      <c r="Q320" s="5"/>
      <c r="R320" s="5"/>
      <c r="S320" s="5"/>
      <c r="T320" s="5"/>
      <c r="U320" s="5"/>
      <c r="V320" s="5"/>
      <c r="W320" s="5"/>
      <c r="X320" s="5"/>
      <c r="Y320" s="5"/>
      <c r="Z320" s="5"/>
      <c r="AA320" s="5">
        <v>-2502642.0500000026</v>
      </c>
      <c r="AB320" s="5">
        <v>-400000</v>
      </c>
      <c r="AC320" s="5">
        <v>-400000</v>
      </c>
      <c r="AD320" s="5">
        <v>-400000</v>
      </c>
      <c r="AE320" s="5">
        <v>-300000</v>
      </c>
      <c r="AF320" s="5">
        <v>-300000</v>
      </c>
      <c r="AG320" s="5">
        <v>-200000</v>
      </c>
      <c r="AH320" s="5">
        <v>-200000</v>
      </c>
      <c r="AI320" s="5">
        <v>-100000</v>
      </c>
      <c r="AJ320" s="5">
        <v>-100000</v>
      </c>
      <c r="AK320" s="5">
        <v>0</v>
      </c>
      <c r="AL320" s="5">
        <v>0</v>
      </c>
      <c r="AM320" s="5">
        <v>-100000</v>
      </c>
      <c r="AN320" s="5">
        <v>0</v>
      </c>
      <c r="AO320" s="5">
        <v>0</v>
      </c>
      <c r="AP320" s="5">
        <v>-100000</v>
      </c>
      <c r="AQ320" s="5">
        <v>0</v>
      </c>
    </row>
    <row r="321" spans="1:256" ht="15" customHeight="1">
      <c r="F321" s="5" t="s">
        <v>1269</v>
      </c>
    </row>
    <row r="322" spans="1:256" ht="15" customHeight="1">
      <c r="G322" s="5" t="s">
        <v>1315</v>
      </c>
      <c r="AA322" s="5">
        <v>40393976.259999998</v>
      </c>
      <c r="AB322" s="5">
        <v>23162001.259999998</v>
      </c>
      <c r="AC322" s="5">
        <v>23322213.759999998</v>
      </c>
      <c r="AD322" s="5">
        <v>23272676.259999998</v>
      </c>
      <c r="AE322" s="5">
        <v>18825801.259999998</v>
      </c>
      <c r="AF322" s="5">
        <v>14358651.26</v>
      </c>
      <c r="AG322" s="5">
        <v>14340420</v>
      </c>
      <c r="AH322" s="5">
        <v>8378595</v>
      </c>
      <c r="AI322" s="5">
        <v>8519925</v>
      </c>
      <c r="AJ322" s="5">
        <v>2487175</v>
      </c>
      <c r="AK322" s="5">
        <v>2488925</v>
      </c>
      <c r="AL322" s="5">
        <v>2487675</v>
      </c>
      <c r="AM322" s="5">
        <v>2488425</v>
      </c>
      <c r="AN322" s="5">
        <v>2485925</v>
      </c>
      <c r="AO322" s="5">
        <v>2485175</v>
      </c>
      <c r="AP322" s="5">
        <v>2635925</v>
      </c>
      <c r="AQ322" s="5">
        <v>2630425</v>
      </c>
    </row>
    <row r="323" spans="1:256" ht="15" customHeight="1">
      <c r="E323" s="29"/>
      <c r="F323" s="29"/>
      <c r="G323" s="29" t="s">
        <v>37</v>
      </c>
      <c r="H323" s="29"/>
      <c r="I323" s="29"/>
      <c r="J323" s="29"/>
      <c r="K323" s="29"/>
      <c r="L323" s="29"/>
      <c r="M323" s="29"/>
      <c r="N323" s="29"/>
      <c r="P323" s="29"/>
      <c r="Q323" s="29"/>
      <c r="R323" s="29"/>
      <c r="S323" s="29"/>
      <c r="T323" s="29"/>
      <c r="U323" s="29"/>
      <c r="V323" s="29"/>
      <c r="W323" s="29"/>
      <c r="X323" s="29"/>
      <c r="Y323" s="29"/>
      <c r="Z323" s="29"/>
      <c r="AA323" s="29">
        <v>40393976.259999998</v>
      </c>
      <c r="AB323" s="29">
        <v>23162001.259999998</v>
      </c>
      <c r="AC323" s="29">
        <v>23322213.759999998</v>
      </c>
      <c r="AD323" s="29">
        <v>23272676.259999998</v>
      </c>
      <c r="AE323" s="29">
        <v>18825801.259999998</v>
      </c>
      <c r="AF323" s="29">
        <v>14358651.26</v>
      </c>
      <c r="AG323" s="29">
        <v>14340420</v>
      </c>
      <c r="AH323" s="29">
        <v>8378595</v>
      </c>
      <c r="AI323" s="29">
        <v>8519925</v>
      </c>
      <c r="AJ323" s="29">
        <v>2487175</v>
      </c>
      <c r="AK323" s="29">
        <v>2488925</v>
      </c>
      <c r="AL323" s="29">
        <v>2487675</v>
      </c>
      <c r="AM323" s="29">
        <v>2488425</v>
      </c>
      <c r="AN323" s="29">
        <v>2485925</v>
      </c>
      <c r="AO323" s="29">
        <v>2485175</v>
      </c>
      <c r="AP323" s="29">
        <v>2635925</v>
      </c>
      <c r="AQ323" s="29">
        <v>2630425</v>
      </c>
      <c r="AR323" s="29"/>
      <c r="AS323" s="29"/>
      <c r="AT323" s="29"/>
      <c r="AU323" s="29"/>
      <c r="AV323" s="29"/>
      <c r="AW323" s="29"/>
      <c r="AX323" s="29"/>
      <c r="AY323" s="29"/>
      <c r="AZ323" s="29"/>
      <c r="BA323" s="29"/>
      <c r="BB323" s="29"/>
      <c r="BC323" s="29"/>
      <c r="BD323" s="29"/>
      <c r="BE323" s="29"/>
      <c r="BF323" s="29"/>
      <c r="BG323" s="29"/>
      <c r="BH323" s="29"/>
      <c r="BI323" s="29"/>
      <c r="BJ323" s="29"/>
      <c r="BK323" s="29"/>
      <c r="BL323" s="29"/>
      <c r="BM323" s="29"/>
      <c r="BN323" s="29"/>
      <c r="BO323" s="29"/>
      <c r="BP323" s="29"/>
      <c r="BQ323" s="29"/>
      <c r="BR323" s="29"/>
      <c r="BS323" s="29"/>
      <c r="BT323" s="29"/>
      <c r="BU323" s="29"/>
      <c r="BV323" s="29"/>
      <c r="BW323" s="29"/>
      <c r="BX323" s="29"/>
      <c r="BY323" s="29"/>
      <c r="BZ323" s="29"/>
      <c r="CA323" s="29"/>
      <c r="CB323" s="29"/>
      <c r="CC323" s="29"/>
      <c r="CD323" s="29"/>
      <c r="CE323" s="29"/>
      <c r="CF323" s="29"/>
      <c r="CG323" s="29"/>
      <c r="CH323" s="29"/>
      <c r="CI323" s="29"/>
      <c r="CJ323" s="29"/>
      <c r="CK323" s="29"/>
      <c r="CL323" s="29"/>
      <c r="CM323" s="29"/>
      <c r="CN323" s="29"/>
      <c r="CO323" s="29"/>
      <c r="CP323" s="29"/>
      <c r="CQ323" s="29"/>
      <c r="CR323" s="29"/>
      <c r="CS323" s="29"/>
      <c r="CT323" s="29"/>
      <c r="CU323" s="29"/>
      <c r="CV323" s="29"/>
      <c r="CW323" s="29"/>
      <c r="CX323" s="29"/>
      <c r="CY323" s="29"/>
      <c r="CZ323" s="29"/>
      <c r="DA323" s="29"/>
      <c r="DB323" s="29"/>
      <c r="DC323" s="29"/>
      <c r="DD323" s="29"/>
      <c r="DE323" s="29"/>
      <c r="DF323" s="29"/>
      <c r="DG323" s="29"/>
      <c r="DH323" s="29"/>
      <c r="DI323" s="29"/>
      <c r="DJ323" s="29"/>
      <c r="DK323" s="29"/>
      <c r="DL323" s="29"/>
      <c r="DM323" s="29"/>
      <c r="DN323" s="29"/>
      <c r="DO323" s="29"/>
      <c r="DP323" s="29"/>
      <c r="DQ323" s="29"/>
      <c r="DR323" s="29"/>
      <c r="DS323" s="29"/>
      <c r="DT323" s="29"/>
      <c r="DU323" s="29"/>
      <c r="DV323" s="29"/>
      <c r="DW323" s="29"/>
      <c r="DX323" s="29"/>
      <c r="DY323" s="29"/>
      <c r="DZ323" s="29"/>
      <c r="EA323" s="29"/>
      <c r="EB323" s="29"/>
      <c r="EC323" s="29"/>
      <c r="ED323" s="29"/>
      <c r="EE323" s="29"/>
      <c r="EF323" s="29"/>
      <c r="EG323" s="29"/>
      <c r="EH323" s="29"/>
      <c r="EI323" s="29"/>
      <c r="EJ323" s="29"/>
      <c r="EK323" s="29"/>
      <c r="EL323" s="29"/>
      <c r="EM323" s="29"/>
      <c r="EN323" s="29"/>
      <c r="EO323" s="29"/>
      <c r="EP323" s="29"/>
      <c r="EQ323" s="29"/>
      <c r="ER323" s="29"/>
      <c r="ES323" s="29"/>
      <c r="ET323" s="29"/>
      <c r="EU323" s="29"/>
      <c r="EV323" s="29"/>
      <c r="EW323" s="29"/>
      <c r="EX323" s="29"/>
      <c r="EY323" s="29"/>
      <c r="EZ323" s="29"/>
      <c r="FA323" s="29"/>
      <c r="FB323" s="29"/>
      <c r="FC323" s="29"/>
      <c r="FD323" s="29"/>
      <c r="FE323" s="29"/>
      <c r="FF323" s="29"/>
      <c r="FG323" s="29"/>
      <c r="FH323" s="29"/>
      <c r="FI323" s="29"/>
      <c r="FJ323" s="29"/>
      <c r="FK323" s="29"/>
      <c r="FL323" s="29"/>
      <c r="FM323" s="29"/>
      <c r="FN323" s="29"/>
      <c r="FO323" s="29"/>
      <c r="FP323" s="29"/>
      <c r="FQ323" s="29"/>
      <c r="FR323" s="29"/>
      <c r="FS323" s="29"/>
      <c r="FT323" s="29"/>
      <c r="FU323" s="29"/>
      <c r="FV323" s="29"/>
      <c r="FW323" s="29"/>
      <c r="FX323" s="29"/>
      <c r="FY323" s="29"/>
      <c r="FZ323" s="29"/>
      <c r="GA323" s="29"/>
      <c r="GB323" s="29"/>
      <c r="GC323" s="29"/>
      <c r="GD323" s="29"/>
      <c r="GE323" s="29"/>
      <c r="GF323" s="29"/>
      <c r="GG323" s="29"/>
      <c r="GH323" s="29"/>
      <c r="GI323" s="29"/>
      <c r="GJ323" s="29"/>
      <c r="GK323" s="29"/>
      <c r="GL323" s="29"/>
      <c r="GM323" s="29"/>
      <c r="GN323" s="29"/>
      <c r="GO323" s="29"/>
      <c r="GP323" s="29"/>
      <c r="GQ323" s="29"/>
      <c r="GR323" s="29"/>
      <c r="GS323" s="29"/>
      <c r="GT323" s="29"/>
      <c r="GU323" s="29"/>
      <c r="GV323" s="29"/>
      <c r="GW323" s="29"/>
      <c r="GX323" s="29"/>
      <c r="GY323" s="29"/>
      <c r="GZ323" s="29"/>
      <c r="HA323" s="29"/>
      <c r="HB323" s="29"/>
      <c r="HC323" s="29"/>
      <c r="HD323" s="29"/>
      <c r="HE323" s="29"/>
      <c r="HF323" s="29"/>
      <c r="HG323" s="29"/>
      <c r="HH323" s="29"/>
      <c r="HI323" s="29"/>
      <c r="HJ323" s="29"/>
      <c r="HK323" s="29"/>
      <c r="HL323" s="29"/>
      <c r="HM323" s="29"/>
      <c r="HN323" s="29"/>
      <c r="HO323" s="29"/>
      <c r="HP323" s="29"/>
      <c r="HQ323" s="29"/>
      <c r="HR323" s="29"/>
      <c r="HS323" s="29"/>
      <c r="HT323" s="29"/>
      <c r="HU323" s="29"/>
      <c r="HV323" s="29"/>
      <c r="HW323" s="29"/>
      <c r="HX323" s="29"/>
      <c r="HY323" s="29"/>
      <c r="HZ323" s="29"/>
      <c r="IA323" s="29"/>
      <c r="IB323" s="29"/>
      <c r="IC323" s="29"/>
      <c r="ID323" s="29"/>
      <c r="IE323" s="29"/>
      <c r="IF323" s="29"/>
      <c r="IG323" s="29"/>
      <c r="IH323" s="29"/>
      <c r="II323" s="29"/>
      <c r="IJ323" s="29"/>
      <c r="IK323" s="29"/>
      <c r="IL323" s="29"/>
      <c r="IM323" s="29"/>
      <c r="IN323" s="29"/>
      <c r="IO323" s="29"/>
      <c r="IP323" s="29"/>
      <c r="IQ323" s="29"/>
      <c r="IR323" s="29"/>
      <c r="IS323" s="29"/>
      <c r="IT323" s="29"/>
      <c r="IU323" s="29"/>
      <c r="IV323" s="29"/>
    </row>
    <row r="324" spans="1:256" ht="15" customHeight="1">
      <c r="E324" s="5" t="s">
        <v>1227</v>
      </c>
      <c r="N324" s="1125">
        <v>21025534.309999991</v>
      </c>
      <c r="O324" s="1125">
        <v>15141790.629999995</v>
      </c>
      <c r="P324" s="1125">
        <v>17517475.319999985</v>
      </c>
      <c r="Q324" s="1125">
        <v>12504014.249999993</v>
      </c>
      <c r="R324" s="1125">
        <v>9994989.200000003</v>
      </c>
      <c r="S324" s="1125">
        <v>9521730.4199999813</v>
      </c>
      <c r="T324" s="1125">
        <v>8297036.3199999984</v>
      </c>
      <c r="U324" s="1125">
        <v>7797125.049999997</v>
      </c>
      <c r="V324" s="1125">
        <v>8374288.8500000089</v>
      </c>
      <c r="W324" s="1136">
        <v>7438327.1499999929</v>
      </c>
      <c r="X324" s="1136">
        <v>6699225.8699999861</v>
      </c>
      <c r="Y324" s="1136">
        <v>6094111.620000002</v>
      </c>
      <c r="Z324" s="1136">
        <v>5502642.0500000026</v>
      </c>
      <c r="AA324" s="5">
        <v>3000000</v>
      </c>
      <c r="AB324" s="5">
        <v>2600000</v>
      </c>
      <c r="AC324" s="5">
        <v>2200000</v>
      </c>
      <c r="AD324" s="5">
        <v>1800000</v>
      </c>
      <c r="AE324" s="5">
        <v>1500000</v>
      </c>
      <c r="AF324" s="5">
        <v>1200000</v>
      </c>
      <c r="AG324" s="5">
        <v>1000000</v>
      </c>
      <c r="AH324" s="5">
        <v>800000</v>
      </c>
      <c r="AI324" s="5">
        <v>700000</v>
      </c>
      <c r="AJ324" s="5">
        <v>600000</v>
      </c>
      <c r="AK324" s="5">
        <v>600000</v>
      </c>
      <c r="AL324" s="5">
        <v>600000</v>
      </c>
      <c r="AM324" s="5">
        <v>500000</v>
      </c>
      <c r="AN324" s="5">
        <v>500000</v>
      </c>
      <c r="AO324" s="5">
        <v>500000</v>
      </c>
      <c r="AP324" s="5">
        <v>400000</v>
      </c>
      <c r="AQ324" s="5">
        <v>400000</v>
      </c>
    </row>
    <row r="325" spans="1:256" ht="15" customHeight="1">
      <c r="B325" s="207">
        <v>0</v>
      </c>
      <c r="E325" s="5" t="s">
        <v>827</v>
      </c>
      <c r="AA325" s="5">
        <v>0</v>
      </c>
      <c r="AB325" s="5">
        <v>0</v>
      </c>
      <c r="AC325" s="5">
        <v>0</v>
      </c>
      <c r="AD325" s="5">
        <v>0</v>
      </c>
      <c r="AE325" s="5">
        <v>0</v>
      </c>
      <c r="AF325" s="5">
        <v>0</v>
      </c>
      <c r="AG325" s="5">
        <v>0</v>
      </c>
      <c r="AH325" s="5">
        <v>0</v>
      </c>
      <c r="AI325" s="5">
        <v>0</v>
      </c>
      <c r="AJ325" s="5">
        <v>0</v>
      </c>
      <c r="AK325" s="5">
        <v>0</v>
      </c>
      <c r="AL325" s="5">
        <v>0</v>
      </c>
      <c r="AM325" s="5">
        <v>0</v>
      </c>
      <c r="AN325" s="5">
        <v>0</v>
      </c>
      <c r="AO325" s="5">
        <v>0</v>
      </c>
      <c r="AP325" s="5">
        <v>0</v>
      </c>
      <c r="AQ325" s="5">
        <v>0</v>
      </c>
    </row>
    <row r="328" spans="1:256" ht="15" customHeight="1">
      <c r="C328" s="1112" t="s">
        <v>1316</v>
      </c>
      <c r="D328" s="29" t="s">
        <v>1197</v>
      </c>
    </row>
    <row r="329" spans="1:256" ht="15" customHeight="1">
      <c r="E329" s="5" t="s">
        <v>1285</v>
      </c>
      <c r="AA329" s="5" t="s">
        <v>1671</v>
      </c>
      <c r="AB329" s="5" t="s">
        <v>1671</v>
      </c>
      <c r="AC329" s="5" t="s">
        <v>1671</v>
      </c>
      <c r="AD329" s="5" t="s">
        <v>1671</v>
      </c>
      <c r="AE329" s="5" t="s">
        <v>1671</v>
      </c>
      <c r="AF329" s="5" t="s">
        <v>1671</v>
      </c>
      <c r="AG329" s="5" t="s">
        <v>1671</v>
      </c>
      <c r="AH329" s="5" t="s">
        <v>1671</v>
      </c>
      <c r="AI329" s="5" t="s">
        <v>1671</v>
      </c>
      <c r="AJ329" s="5" t="s">
        <v>1671</v>
      </c>
      <c r="AK329" s="5" t="s">
        <v>1671</v>
      </c>
      <c r="AL329" s="5" t="s">
        <v>1671</v>
      </c>
      <c r="AM329" s="5" t="s">
        <v>1671</v>
      </c>
      <c r="AN329" s="5" t="s">
        <v>1671</v>
      </c>
      <c r="AO329" s="5" t="s">
        <v>1671</v>
      </c>
      <c r="AP329" s="5" t="s">
        <v>1671</v>
      </c>
      <c r="AQ329" s="5" t="s">
        <v>1671</v>
      </c>
    </row>
    <row r="330" spans="1:256" ht="15" customHeight="1">
      <c r="E330" s="5" t="s">
        <v>1286</v>
      </c>
      <c r="AA330" s="5" t="s">
        <v>1671</v>
      </c>
      <c r="AB330" s="5" t="s">
        <v>1671</v>
      </c>
      <c r="AC330" s="5" t="s">
        <v>1671</v>
      </c>
      <c r="AD330" s="5" t="s">
        <v>1671</v>
      </c>
      <c r="AE330" s="5" t="s">
        <v>1671</v>
      </c>
      <c r="AF330" s="5" t="s">
        <v>1671</v>
      </c>
      <c r="AG330" s="5" t="s">
        <v>1671</v>
      </c>
      <c r="AH330" s="5" t="s">
        <v>1671</v>
      </c>
      <c r="AI330" s="5" t="s">
        <v>1671</v>
      </c>
      <c r="AJ330" s="5" t="s">
        <v>1671</v>
      </c>
      <c r="AK330" s="5" t="s">
        <v>1671</v>
      </c>
      <c r="AL330" s="5" t="s">
        <v>1671</v>
      </c>
      <c r="AM330" s="5" t="s">
        <v>1671</v>
      </c>
      <c r="AN330" s="5" t="s">
        <v>1671</v>
      </c>
      <c r="AO330" s="5" t="s">
        <v>1671</v>
      </c>
      <c r="AP330" s="5" t="s">
        <v>1671</v>
      </c>
      <c r="AQ330" s="5" t="s">
        <v>1671</v>
      </c>
    </row>
    <row r="331" spans="1:256" ht="15" customHeight="1">
      <c r="E331" s="5" t="s">
        <v>1217</v>
      </c>
      <c r="AA331" s="5">
        <v>73820683.140000001</v>
      </c>
      <c r="AB331" s="5">
        <v>4041375.6900183856</v>
      </c>
      <c r="AC331" s="5">
        <v>18393618.36640504</v>
      </c>
      <c r="AD331" s="5">
        <v>18928348.544575565</v>
      </c>
      <c r="AE331" s="5">
        <v>45336884.791398093</v>
      </c>
      <c r="AF331" s="5">
        <v>35466169.280012883</v>
      </c>
      <c r="AG331" s="5">
        <v>42936709.964594319</v>
      </c>
      <c r="AH331" s="5">
        <v>46343280.726876348</v>
      </c>
      <c r="AI331" s="5">
        <v>45452434.248720989</v>
      </c>
      <c r="AJ331" s="5">
        <v>46905179.868501991</v>
      </c>
      <c r="AK331" s="5">
        <v>51463198.701391712</v>
      </c>
      <c r="AL331" s="5">
        <v>63165310.224368975</v>
      </c>
      <c r="AM331" s="5">
        <v>60171335.634445742</v>
      </c>
      <c r="AN331" s="5">
        <v>64101087.137951493</v>
      </c>
      <c r="AO331" s="5">
        <v>67602510.500054538</v>
      </c>
      <c r="AP331" s="5">
        <v>69170629.250502914</v>
      </c>
      <c r="AQ331" s="5">
        <v>66946565.919936761</v>
      </c>
    </row>
    <row r="332" spans="1:256" s="29" customFormat="1" ht="15" customHeight="1">
      <c r="A332" s="207"/>
      <c r="B332" s="207"/>
      <c r="C332" s="1112"/>
      <c r="E332" s="5"/>
      <c r="F332" s="5" t="s">
        <v>1218</v>
      </c>
      <c r="G332" s="5"/>
      <c r="H332" s="5"/>
      <c r="I332" s="5"/>
      <c r="J332" s="5"/>
      <c r="K332" s="5"/>
      <c r="L332" s="5"/>
      <c r="M332" s="5"/>
      <c r="N332" s="5"/>
      <c r="O332" s="5"/>
      <c r="P332" s="5"/>
      <c r="Q332" s="5"/>
      <c r="R332" s="5"/>
      <c r="S332" s="5"/>
      <c r="T332" s="5"/>
      <c r="U332" s="5"/>
      <c r="V332" s="5"/>
      <c r="W332" s="5"/>
      <c r="X332" s="5"/>
      <c r="Y332" s="5"/>
      <c r="Z332" s="5"/>
      <c r="AA332" s="5"/>
      <c r="AB332" s="5"/>
      <c r="AC332" s="5"/>
      <c r="AD332" s="5"/>
      <c r="AE332" s="5"/>
      <c r="AF332" s="5"/>
      <c r="AG332" s="5"/>
      <c r="AH332" s="5"/>
      <c r="AI332" s="5"/>
      <c r="AJ332" s="5"/>
      <c r="AK332" s="5"/>
      <c r="AL332" s="5"/>
      <c r="AM332" s="5"/>
      <c r="AN332" s="5"/>
      <c r="AO332" s="5"/>
      <c r="AP332" s="5"/>
      <c r="AQ332" s="5"/>
      <c r="AR332" s="5"/>
      <c r="AS332" s="5"/>
      <c r="AT332" s="5"/>
      <c r="AU332" s="5"/>
      <c r="AV332" s="5"/>
      <c r="AW332" s="5"/>
      <c r="AX332" s="5"/>
      <c r="AY332" s="5"/>
      <c r="AZ332" s="5"/>
      <c r="BA332" s="5"/>
      <c r="BB332" s="5"/>
      <c r="BC332" s="5"/>
      <c r="BD332" s="5"/>
      <c r="BE332" s="5"/>
      <c r="BF332" s="5"/>
      <c r="BG332" s="5"/>
      <c r="BH332" s="5"/>
      <c r="BI332" s="5"/>
      <c r="BJ332" s="5"/>
      <c r="BK332" s="5"/>
      <c r="BL332" s="5"/>
      <c r="BM332" s="5"/>
      <c r="BN332" s="5"/>
      <c r="BO332" s="5"/>
      <c r="BP332" s="5"/>
      <c r="BQ332" s="5"/>
      <c r="BR332" s="5"/>
      <c r="BS332" s="5"/>
      <c r="BT332" s="5"/>
      <c r="BU332" s="5"/>
      <c r="BV332" s="5"/>
      <c r="BW332" s="5"/>
      <c r="BX332" s="5"/>
      <c r="BY332" s="5"/>
      <c r="BZ332" s="5"/>
      <c r="CA332" s="5"/>
      <c r="CB332" s="5"/>
      <c r="CC332" s="5"/>
      <c r="CD332" s="5"/>
      <c r="CE332" s="5"/>
      <c r="CF332" s="5"/>
      <c r="CG332" s="5"/>
      <c r="CH332" s="5"/>
      <c r="CI332" s="5"/>
      <c r="CJ332" s="5"/>
      <c r="CK332" s="5"/>
      <c r="CL332" s="5"/>
      <c r="CM332" s="5"/>
      <c r="CN332" s="5"/>
      <c r="CO332" s="5"/>
      <c r="CP332" s="5"/>
      <c r="CQ332" s="5"/>
      <c r="CR332" s="5"/>
      <c r="CS332" s="5"/>
      <c r="CT332" s="5"/>
      <c r="CU332" s="5"/>
      <c r="CV332" s="5"/>
      <c r="CW332" s="5"/>
      <c r="CX332" s="5"/>
      <c r="CY332" s="5"/>
      <c r="CZ332" s="5"/>
      <c r="DA332" s="5"/>
      <c r="DB332" s="5"/>
      <c r="DC332" s="5"/>
      <c r="DD332" s="5"/>
      <c r="DE332" s="5"/>
      <c r="DF332" s="5"/>
      <c r="DG332" s="5"/>
      <c r="DH332" s="5"/>
      <c r="DI332" s="5"/>
      <c r="DJ332" s="5"/>
      <c r="DK332" s="5"/>
      <c r="DL332" s="5"/>
      <c r="DM332" s="5"/>
      <c r="DN332" s="5"/>
      <c r="DO332" s="5"/>
      <c r="DP332" s="5"/>
      <c r="DQ332" s="5"/>
      <c r="DR332" s="5"/>
      <c r="DS332" s="5"/>
      <c r="DT332" s="5"/>
      <c r="DU332" s="5"/>
      <c r="DV332" s="5"/>
      <c r="DW332" s="5"/>
      <c r="DX332" s="5"/>
      <c r="DY332" s="5"/>
      <c r="DZ332" s="5"/>
      <c r="EA332" s="5"/>
      <c r="EB332" s="5"/>
      <c r="EC332" s="5"/>
      <c r="ED332" s="5"/>
      <c r="EE332" s="5"/>
      <c r="EF332" s="5"/>
      <c r="EG332" s="5"/>
      <c r="EH332" s="5"/>
      <c r="EI332" s="5"/>
      <c r="EJ332" s="5"/>
      <c r="EK332" s="5"/>
      <c r="EL332" s="5"/>
      <c r="EM332" s="5"/>
      <c r="EN332" s="5"/>
      <c r="EO332" s="5"/>
      <c r="EP332" s="5"/>
      <c r="EQ332" s="5"/>
      <c r="ER332" s="5"/>
      <c r="ES332" s="5"/>
      <c r="ET332" s="5"/>
      <c r="EU332" s="5"/>
      <c r="EV332" s="5"/>
      <c r="EW332" s="5"/>
      <c r="EX332" s="5"/>
      <c r="EY332" s="5"/>
      <c r="EZ332" s="5"/>
      <c r="FA332" s="5"/>
      <c r="FB332" s="5"/>
      <c r="FC332" s="5"/>
      <c r="FD332" s="5"/>
      <c r="FE332" s="5"/>
      <c r="FF332" s="5"/>
      <c r="FG332" s="5"/>
      <c r="FH332" s="5"/>
      <c r="FI332" s="5"/>
      <c r="FJ332" s="5"/>
      <c r="FK332" s="5"/>
      <c r="FL332" s="5"/>
      <c r="FM332" s="5"/>
      <c r="FN332" s="5"/>
      <c r="FO332" s="5"/>
      <c r="FP332" s="5"/>
      <c r="FQ332" s="5"/>
      <c r="FR332" s="5"/>
      <c r="FS332" s="5"/>
      <c r="FT332" s="5"/>
      <c r="FU332" s="5"/>
      <c r="FV332" s="5"/>
      <c r="FW332" s="5"/>
      <c r="FX332" s="5"/>
      <c r="FY332" s="5"/>
      <c r="FZ332" s="5"/>
      <c r="GA332" s="5"/>
      <c r="GB332" s="5"/>
      <c r="GC332" s="5"/>
      <c r="GD332" s="5"/>
      <c r="GE332" s="5"/>
      <c r="GF332" s="5"/>
      <c r="GG332" s="5"/>
      <c r="GH332" s="5"/>
      <c r="GI332" s="5"/>
      <c r="GJ332" s="5"/>
      <c r="GK332" s="5"/>
      <c r="GL332" s="5"/>
      <c r="GM332" s="5"/>
      <c r="GN332" s="5"/>
      <c r="GO332" s="5"/>
      <c r="GP332" s="5"/>
      <c r="GQ332" s="5"/>
      <c r="GR332" s="5"/>
      <c r="GS332" s="5"/>
      <c r="GT332" s="5"/>
      <c r="GU332" s="5"/>
      <c r="GV332" s="5"/>
      <c r="GW332" s="5"/>
      <c r="GX332" s="5"/>
      <c r="GY332" s="5"/>
      <c r="GZ332" s="5"/>
      <c r="HA332" s="5"/>
      <c r="HB332" s="5"/>
      <c r="HC332" s="5"/>
      <c r="HD332" s="5"/>
      <c r="HE332" s="5"/>
      <c r="HF332" s="5"/>
      <c r="HG332" s="5"/>
      <c r="HH332" s="5"/>
      <c r="HI332" s="5"/>
      <c r="HJ332" s="5"/>
      <c r="HK332" s="5"/>
      <c r="HL332" s="5"/>
      <c r="HM332" s="5"/>
      <c r="HN332" s="5"/>
      <c r="HO332" s="5"/>
      <c r="HP332" s="5"/>
      <c r="HQ332" s="5"/>
      <c r="HR332" s="5"/>
      <c r="HS332" s="5"/>
      <c r="HT332" s="5"/>
      <c r="HU332" s="5"/>
      <c r="HV332" s="5"/>
      <c r="HW332" s="5"/>
      <c r="HX332" s="5"/>
      <c r="HY332" s="5"/>
      <c r="HZ332" s="5"/>
      <c r="IA332" s="5"/>
      <c r="IB332" s="5"/>
      <c r="IC332" s="5"/>
      <c r="ID332" s="5"/>
      <c r="IE332" s="5"/>
      <c r="IF332" s="5"/>
      <c r="IG332" s="5"/>
      <c r="IH332" s="5"/>
      <c r="II332" s="5"/>
      <c r="IJ332" s="5"/>
      <c r="IK332" s="5"/>
      <c r="IL332" s="5"/>
      <c r="IM332" s="5"/>
      <c r="IN332" s="5"/>
      <c r="IO332" s="5"/>
      <c r="IP332" s="5"/>
      <c r="IQ332" s="5"/>
      <c r="IR332" s="5"/>
      <c r="IS332" s="5"/>
      <c r="IT332" s="5"/>
      <c r="IU332" s="5"/>
      <c r="IV332" s="5"/>
    </row>
    <row r="333" spans="1:256" s="29" customFormat="1" ht="15" customHeight="1">
      <c r="A333" s="207"/>
      <c r="B333" s="207"/>
      <c r="C333" s="1112"/>
      <c r="E333" s="5"/>
      <c r="F333" s="5"/>
      <c r="G333" s="5" t="s">
        <v>1232</v>
      </c>
      <c r="H333" s="5"/>
      <c r="I333" s="5"/>
      <c r="J333" s="5"/>
      <c r="K333" s="5"/>
      <c r="L333" s="5"/>
      <c r="M333" s="5"/>
      <c r="N333" s="5"/>
      <c r="O333" s="5"/>
      <c r="P333" s="5"/>
      <c r="Q333" s="5"/>
      <c r="R333" s="5"/>
      <c r="S333" s="5"/>
      <c r="T333" s="5"/>
      <c r="U333" s="5"/>
      <c r="V333" s="5"/>
      <c r="W333" s="5"/>
      <c r="X333" s="5"/>
      <c r="Y333" s="5"/>
      <c r="Z333" s="5"/>
      <c r="AA333" s="5">
        <v>220692.55001838505</v>
      </c>
      <c r="AB333" s="5">
        <v>128999.79414233565</v>
      </c>
      <c r="AC333" s="5">
        <v>373207.22895177454</v>
      </c>
      <c r="AD333" s="5">
        <v>803273.57996984571</v>
      </c>
      <c r="AE333" s="5">
        <v>1009985.5730253235</v>
      </c>
      <c r="AF333" s="5">
        <v>979984.95020643622</v>
      </c>
      <c r="AG333" s="5">
        <v>1115941.7622820288</v>
      </c>
      <c r="AH333" s="5">
        <v>1147386.6780946404</v>
      </c>
      <c r="AI333" s="5">
        <v>1154410.0515680686</v>
      </c>
      <c r="AJ333" s="5">
        <v>1229540.6942129061</v>
      </c>
      <c r="AK333" s="5">
        <v>1432781.738300465</v>
      </c>
      <c r="AL333" s="5">
        <v>1541627.780957967</v>
      </c>
      <c r="AM333" s="5">
        <v>1553324.3831860647</v>
      </c>
      <c r="AN333" s="5">
        <v>1646209.2313040569</v>
      </c>
      <c r="AO333" s="5">
        <v>1709575.2074340731</v>
      </c>
      <c r="AP333" s="5">
        <v>1701376.3272031695</v>
      </c>
      <c r="AQ333" s="5">
        <v>938671.13037022948</v>
      </c>
      <c r="AR333" s="5"/>
      <c r="AS333" s="5"/>
      <c r="AT333" s="5"/>
      <c r="AU333" s="5"/>
      <c r="AV333" s="5"/>
      <c r="AW333" s="5"/>
      <c r="AX333" s="5"/>
      <c r="AY333" s="5"/>
      <c r="AZ333" s="5"/>
      <c r="BA333" s="5"/>
      <c r="BB333" s="5"/>
      <c r="BC333" s="5"/>
      <c r="BD333" s="5"/>
      <c r="BE333" s="5"/>
      <c r="BF333" s="5"/>
      <c r="BG333" s="5"/>
      <c r="BH333" s="5"/>
      <c r="BI333" s="5"/>
      <c r="BJ333" s="5"/>
      <c r="BK333" s="5"/>
      <c r="BL333" s="5"/>
      <c r="BM333" s="5"/>
      <c r="BN333" s="5"/>
      <c r="BO333" s="5"/>
      <c r="BP333" s="5"/>
      <c r="BQ333" s="5"/>
      <c r="BR333" s="5"/>
      <c r="BS333" s="5"/>
      <c r="BT333" s="5"/>
      <c r="BU333" s="5"/>
      <c r="BV333" s="5"/>
      <c r="BW333" s="5"/>
      <c r="BX333" s="5"/>
      <c r="BY333" s="5"/>
      <c r="BZ333" s="5"/>
      <c r="CA333" s="5"/>
      <c r="CB333" s="5"/>
      <c r="CC333" s="5"/>
      <c r="CD333" s="5"/>
      <c r="CE333" s="5"/>
      <c r="CF333" s="5"/>
      <c r="CG333" s="5"/>
      <c r="CH333" s="5"/>
      <c r="CI333" s="5"/>
      <c r="CJ333" s="5"/>
      <c r="CK333" s="5"/>
      <c r="CL333" s="5"/>
      <c r="CM333" s="5"/>
      <c r="CN333" s="5"/>
      <c r="CO333" s="5"/>
      <c r="CP333" s="5"/>
      <c r="CQ333" s="5"/>
      <c r="CR333" s="5"/>
      <c r="CS333" s="5"/>
      <c r="CT333" s="5"/>
      <c r="CU333" s="5"/>
      <c r="CV333" s="5"/>
      <c r="CW333" s="5"/>
      <c r="CX333" s="5"/>
      <c r="CY333" s="5"/>
      <c r="CZ333" s="5"/>
      <c r="DA333" s="5"/>
      <c r="DB333" s="5"/>
      <c r="DC333" s="5"/>
      <c r="DD333" s="5"/>
      <c r="DE333" s="5"/>
      <c r="DF333" s="5"/>
      <c r="DG333" s="5"/>
      <c r="DH333" s="5"/>
      <c r="DI333" s="5"/>
      <c r="DJ333" s="5"/>
      <c r="DK333" s="5"/>
      <c r="DL333" s="5"/>
      <c r="DM333" s="5"/>
      <c r="DN333" s="5"/>
      <c r="DO333" s="5"/>
      <c r="DP333" s="5"/>
      <c r="DQ333" s="5"/>
      <c r="DR333" s="5"/>
      <c r="DS333" s="5"/>
      <c r="DT333" s="5"/>
      <c r="DU333" s="5"/>
      <c r="DV333" s="5"/>
      <c r="DW333" s="5"/>
      <c r="DX333" s="5"/>
      <c r="DY333" s="5"/>
      <c r="DZ333" s="5"/>
      <c r="EA333" s="5"/>
      <c r="EB333" s="5"/>
      <c r="EC333" s="5"/>
      <c r="ED333" s="5"/>
      <c r="EE333" s="5"/>
      <c r="EF333" s="5"/>
      <c r="EG333" s="5"/>
      <c r="EH333" s="5"/>
      <c r="EI333" s="5"/>
      <c r="EJ333" s="5"/>
      <c r="EK333" s="5"/>
      <c r="EL333" s="5"/>
      <c r="EM333" s="5"/>
      <c r="EN333" s="5"/>
      <c r="EO333" s="5"/>
      <c r="EP333" s="5"/>
      <c r="EQ333" s="5"/>
      <c r="ER333" s="5"/>
      <c r="ES333" s="5"/>
      <c r="ET333" s="5"/>
      <c r="EU333" s="5"/>
      <c r="EV333" s="5"/>
      <c r="EW333" s="5"/>
      <c r="EX333" s="5"/>
      <c r="EY333" s="5"/>
      <c r="EZ333" s="5"/>
      <c r="FA333" s="5"/>
      <c r="FB333" s="5"/>
      <c r="FC333" s="5"/>
      <c r="FD333" s="5"/>
      <c r="FE333" s="5"/>
      <c r="FF333" s="5"/>
      <c r="FG333" s="5"/>
      <c r="FH333" s="5"/>
      <c r="FI333" s="5"/>
      <c r="FJ333" s="5"/>
      <c r="FK333" s="5"/>
      <c r="FL333" s="5"/>
      <c r="FM333" s="5"/>
      <c r="FN333" s="5"/>
      <c r="FO333" s="5"/>
      <c r="FP333" s="5"/>
      <c r="FQ333" s="5"/>
      <c r="FR333" s="5"/>
      <c r="FS333" s="5"/>
      <c r="FT333" s="5"/>
      <c r="FU333" s="5"/>
      <c r="FV333" s="5"/>
      <c r="FW333" s="5"/>
      <c r="FX333" s="5"/>
      <c r="FY333" s="5"/>
      <c r="FZ333" s="5"/>
      <c r="GA333" s="5"/>
      <c r="GB333" s="5"/>
      <c r="GC333" s="5"/>
      <c r="GD333" s="5"/>
      <c r="GE333" s="5"/>
      <c r="GF333" s="5"/>
      <c r="GG333" s="5"/>
      <c r="GH333" s="5"/>
      <c r="GI333" s="5"/>
      <c r="GJ333" s="5"/>
      <c r="GK333" s="5"/>
      <c r="GL333" s="5"/>
      <c r="GM333" s="5"/>
      <c r="GN333" s="5"/>
      <c r="GO333" s="5"/>
      <c r="GP333" s="5"/>
      <c r="GQ333" s="5"/>
      <c r="GR333" s="5"/>
      <c r="GS333" s="5"/>
      <c r="GT333" s="5"/>
      <c r="GU333" s="5"/>
      <c r="GV333" s="5"/>
      <c r="GW333" s="5"/>
      <c r="GX333" s="5"/>
      <c r="GY333" s="5"/>
      <c r="GZ333" s="5"/>
      <c r="HA333" s="5"/>
      <c r="HB333" s="5"/>
      <c r="HC333" s="5"/>
      <c r="HD333" s="5"/>
      <c r="HE333" s="5"/>
      <c r="HF333" s="5"/>
      <c r="HG333" s="5"/>
      <c r="HH333" s="5"/>
      <c r="HI333" s="5"/>
      <c r="HJ333" s="5"/>
      <c r="HK333" s="5"/>
      <c r="HL333" s="5"/>
      <c r="HM333" s="5"/>
      <c r="HN333" s="5"/>
      <c r="HO333" s="5"/>
      <c r="HP333" s="5"/>
      <c r="HQ333" s="5"/>
      <c r="HR333" s="5"/>
      <c r="HS333" s="5"/>
      <c r="HT333" s="5"/>
      <c r="HU333" s="5"/>
      <c r="HV333" s="5"/>
      <c r="HW333" s="5"/>
      <c r="HX333" s="5"/>
      <c r="HY333" s="5"/>
      <c r="HZ333" s="5"/>
      <c r="IA333" s="5"/>
      <c r="IB333" s="5"/>
      <c r="IC333" s="5"/>
      <c r="ID333" s="5"/>
      <c r="IE333" s="5"/>
      <c r="IF333" s="5"/>
      <c r="IG333" s="5"/>
      <c r="IH333" s="5"/>
      <c r="II333" s="5"/>
      <c r="IJ333" s="5"/>
      <c r="IK333" s="5"/>
      <c r="IL333" s="5"/>
      <c r="IM333" s="5"/>
      <c r="IN333" s="5"/>
      <c r="IO333" s="5"/>
      <c r="IP333" s="5"/>
      <c r="IQ333" s="5"/>
      <c r="IR333" s="5"/>
      <c r="IS333" s="5"/>
      <c r="IT333" s="5"/>
      <c r="IU333" s="5"/>
      <c r="IV333" s="5"/>
    </row>
    <row r="334" spans="1:256" ht="15" customHeight="1">
      <c r="G334" s="5" t="s">
        <v>1317</v>
      </c>
      <c r="AA334" s="5">
        <v>0</v>
      </c>
      <c r="AB334" s="5">
        <v>0</v>
      </c>
      <c r="AC334" s="5">
        <v>0</v>
      </c>
      <c r="AD334" s="5">
        <v>9972000</v>
      </c>
      <c r="AE334" s="5">
        <v>49860000</v>
      </c>
      <c r="AF334" s="5">
        <v>89748000</v>
      </c>
      <c r="AG334" s="5">
        <v>119664000</v>
      </c>
      <c r="AH334" s="5">
        <v>119664000</v>
      </c>
      <c r="AI334" s="5">
        <v>125279028.56821293</v>
      </c>
      <c r="AJ334" s="5">
        <v>123971937.13867681</v>
      </c>
      <c r="AK334" s="5">
        <v>123971937.13867681</v>
      </c>
      <c r="AL334" s="5">
        <v>123971937.13867681</v>
      </c>
      <c r="AM334" s="5">
        <v>152580845.70914069</v>
      </c>
      <c r="AN334" s="5">
        <v>162117148.56596199</v>
      </c>
      <c r="AO334" s="5">
        <v>162117148.56596199</v>
      </c>
      <c r="AP334" s="5">
        <v>152580845.70914069</v>
      </c>
      <c r="AQ334" s="5">
        <v>133508239.99549811</v>
      </c>
    </row>
    <row r="335" spans="1:256" ht="15" customHeight="1">
      <c r="E335" s="29"/>
      <c r="F335" s="29"/>
      <c r="G335" s="29" t="s">
        <v>37</v>
      </c>
      <c r="H335" s="29"/>
      <c r="I335" s="29"/>
      <c r="J335" s="29"/>
      <c r="K335" s="29"/>
      <c r="L335" s="29"/>
      <c r="M335" s="29"/>
      <c r="P335" s="29"/>
      <c r="Q335" s="29"/>
      <c r="R335" s="29"/>
      <c r="S335" s="29"/>
      <c r="T335" s="29"/>
      <c r="U335" s="29"/>
      <c r="V335" s="29"/>
      <c r="W335" s="29"/>
      <c r="X335" s="29"/>
      <c r="Y335" s="29"/>
      <c r="Z335" s="29"/>
      <c r="AA335" s="29">
        <v>220692.55001838505</v>
      </c>
      <c r="AB335" s="29">
        <v>128999.79414233565</v>
      </c>
      <c r="AC335" s="29">
        <v>373207.22895177454</v>
      </c>
      <c r="AD335" s="29">
        <v>10775273.579969846</v>
      </c>
      <c r="AE335" s="29">
        <v>50869985.573025323</v>
      </c>
      <c r="AF335" s="29">
        <v>90727984.950206429</v>
      </c>
      <c r="AG335" s="29">
        <v>120779941.76228203</v>
      </c>
      <c r="AH335" s="29">
        <v>120811386.67809464</v>
      </c>
      <c r="AI335" s="29">
        <v>126433438.61978099</v>
      </c>
      <c r="AJ335" s="29">
        <v>125201477.83288971</v>
      </c>
      <c r="AK335" s="29">
        <v>125404718.87697726</v>
      </c>
      <c r="AL335" s="29">
        <v>125513564.91963477</v>
      </c>
      <c r="AM335" s="29">
        <v>154134170.09232676</v>
      </c>
      <c r="AN335" s="29">
        <v>163763357.79726604</v>
      </c>
      <c r="AO335" s="29">
        <v>163826723.77339607</v>
      </c>
      <c r="AP335" s="29">
        <v>154282222.03634387</v>
      </c>
      <c r="AQ335" s="29">
        <v>134446911.12586832</v>
      </c>
      <c r="AR335" s="29"/>
      <c r="AS335" s="29"/>
      <c r="AT335" s="29"/>
      <c r="AU335" s="29"/>
      <c r="AV335" s="29"/>
      <c r="AW335" s="29"/>
      <c r="AX335" s="29"/>
      <c r="AY335" s="29"/>
      <c r="AZ335" s="29"/>
      <c r="BA335" s="29"/>
      <c r="BB335" s="29"/>
      <c r="BC335" s="29"/>
      <c r="BD335" s="29"/>
      <c r="BE335" s="29"/>
      <c r="BF335" s="29"/>
      <c r="BG335" s="29"/>
      <c r="BH335" s="29"/>
      <c r="BI335" s="29"/>
      <c r="BJ335" s="29"/>
      <c r="BK335" s="29"/>
      <c r="BL335" s="29"/>
      <c r="BM335" s="29"/>
      <c r="BN335" s="29"/>
      <c r="BO335" s="29"/>
      <c r="BP335" s="29"/>
      <c r="BQ335" s="29"/>
      <c r="BR335" s="29"/>
      <c r="BS335" s="29"/>
      <c r="BT335" s="29"/>
      <c r="BU335" s="29"/>
      <c r="BV335" s="29"/>
      <c r="BW335" s="29"/>
      <c r="BX335" s="29"/>
      <c r="BY335" s="29"/>
      <c r="BZ335" s="29"/>
      <c r="CA335" s="29"/>
      <c r="CB335" s="29"/>
      <c r="CC335" s="29"/>
      <c r="CD335" s="29"/>
      <c r="CE335" s="29"/>
      <c r="CF335" s="29"/>
      <c r="CG335" s="29"/>
      <c r="CH335" s="29"/>
      <c r="CI335" s="29"/>
      <c r="CJ335" s="29"/>
      <c r="CK335" s="29"/>
      <c r="CL335" s="29"/>
      <c r="CM335" s="29"/>
      <c r="CN335" s="29"/>
      <c r="CO335" s="29"/>
      <c r="CP335" s="29"/>
      <c r="CQ335" s="29"/>
      <c r="CR335" s="29"/>
      <c r="CS335" s="29"/>
      <c r="CT335" s="29"/>
      <c r="CU335" s="29"/>
      <c r="CV335" s="29"/>
      <c r="CW335" s="29"/>
      <c r="CX335" s="29"/>
      <c r="CY335" s="29"/>
      <c r="CZ335" s="29"/>
      <c r="DA335" s="29"/>
      <c r="DB335" s="29"/>
      <c r="DC335" s="29"/>
      <c r="DD335" s="29"/>
      <c r="DE335" s="29"/>
      <c r="DF335" s="29"/>
      <c r="DG335" s="29"/>
      <c r="DH335" s="29"/>
      <c r="DI335" s="29"/>
      <c r="DJ335" s="29"/>
      <c r="DK335" s="29"/>
      <c r="DL335" s="29"/>
      <c r="DM335" s="29"/>
      <c r="DN335" s="29"/>
      <c r="DO335" s="29"/>
      <c r="DP335" s="29"/>
      <c r="DQ335" s="29"/>
      <c r="DR335" s="29"/>
      <c r="DS335" s="29"/>
      <c r="DT335" s="29"/>
      <c r="DU335" s="29"/>
      <c r="DV335" s="29"/>
      <c r="DW335" s="29"/>
      <c r="DX335" s="29"/>
      <c r="DY335" s="29"/>
      <c r="DZ335" s="29"/>
      <c r="EA335" s="29"/>
      <c r="EB335" s="29"/>
      <c r="EC335" s="29"/>
      <c r="ED335" s="29"/>
      <c r="EE335" s="29"/>
      <c r="EF335" s="29"/>
      <c r="EG335" s="29"/>
      <c r="EH335" s="29"/>
      <c r="EI335" s="29"/>
      <c r="EJ335" s="29"/>
      <c r="EK335" s="29"/>
      <c r="EL335" s="29"/>
      <c r="EM335" s="29"/>
      <c r="EN335" s="29"/>
      <c r="EO335" s="29"/>
      <c r="EP335" s="29"/>
      <c r="EQ335" s="29"/>
      <c r="ER335" s="29"/>
      <c r="ES335" s="29"/>
      <c r="ET335" s="29"/>
      <c r="EU335" s="29"/>
      <c r="EV335" s="29"/>
      <c r="EW335" s="29"/>
      <c r="EX335" s="29"/>
      <c r="EY335" s="29"/>
      <c r="EZ335" s="29"/>
      <c r="FA335" s="29"/>
      <c r="FB335" s="29"/>
      <c r="FC335" s="29"/>
      <c r="FD335" s="29"/>
      <c r="FE335" s="29"/>
      <c r="FF335" s="29"/>
      <c r="FG335" s="29"/>
      <c r="FH335" s="29"/>
      <c r="FI335" s="29"/>
      <c r="FJ335" s="29"/>
      <c r="FK335" s="29"/>
      <c r="FL335" s="29"/>
      <c r="FM335" s="29"/>
      <c r="FN335" s="29"/>
      <c r="FO335" s="29"/>
      <c r="FP335" s="29"/>
      <c r="FQ335" s="29"/>
      <c r="FR335" s="29"/>
      <c r="FS335" s="29"/>
      <c r="FT335" s="29"/>
      <c r="FU335" s="29"/>
      <c r="FV335" s="29"/>
      <c r="FW335" s="29"/>
      <c r="FX335" s="29"/>
      <c r="FY335" s="29"/>
      <c r="FZ335" s="29"/>
      <c r="GA335" s="29"/>
      <c r="GB335" s="29"/>
      <c r="GC335" s="29"/>
      <c r="GD335" s="29"/>
      <c r="GE335" s="29"/>
      <c r="GF335" s="29"/>
      <c r="GG335" s="29"/>
      <c r="GH335" s="29"/>
      <c r="GI335" s="29"/>
      <c r="GJ335" s="29"/>
      <c r="GK335" s="29"/>
      <c r="GL335" s="29"/>
      <c r="GM335" s="29"/>
      <c r="GN335" s="29"/>
      <c r="GO335" s="29"/>
      <c r="GP335" s="29"/>
      <c r="GQ335" s="29"/>
      <c r="GR335" s="29"/>
      <c r="GS335" s="29"/>
      <c r="GT335" s="29"/>
      <c r="GU335" s="29"/>
      <c r="GV335" s="29"/>
      <c r="GW335" s="29"/>
      <c r="GX335" s="29"/>
      <c r="GY335" s="29"/>
      <c r="GZ335" s="29"/>
      <c r="HA335" s="29"/>
      <c r="HB335" s="29"/>
      <c r="HC335" s="29"/>
      <c r="HD335" s="29"/>
      <c r="HE335" s="29"/>
      <c r="HF335" s="29"/>
      <c r="HG335" s="29"/>
      <c r="HH335" s="29"/>
      <c r="HI335" s="29"/>
      <c r="HJ335" s="29"/>
      <c r="HK335" s="29"/>
      <c r="HL335" s="29"/>
      <c r="HM335" s="29"/>
      <c r="HN335" s="29"/>
      <c r="HO335" s="29"/>
      <c r="HP335" s="29"/>
      <c r="HQ335" s="29"/>
      <c r="HR335" s="29"/>
      <c r="HS335" s="29"/>
      <c r="HT335" s="29"/>
      <c r="HU335" s="29"/>
      <c r="HV335" s="29"/>
      <c r="HW335" s="29"/>
      <c r="HX335" s="29"/>
      <c r="HY335" s="29"/>
      <c r="HZ335" s="29"/>
      <c r="IA335" s="29"/>
      <c r="IB335" s="29"/>
      <c r="IC335" s="29"/>
      <c r="ID335" s="29"/>
      <c r="IE335" s="29"/>
      <c r="IF335" s="29"/>
      <c r="IG335" s="29"/>
      <c r="IH335" s="29"/>
      <c r="II335" s="29"/>
      <c r="IJ335" s="29"/>
      <c r="IK335" s="29"/>
      <c r="IL335" s="29"/>
      <c r="IM335" s="29"/>
      <c r="IN335" s="29"/>
      <c r="IO335" s="29"/>
      <c r="IP335" s="29"/>
      <c r="IQ335" s="29"/>
      <c r="IR335" s="29"/>
      <c r="IS335" s="29"/>
      <c r="IT335" s="29"/>
      <c r="IU335" s="29"/>
      <c r="IV335" s="29"/>
    </row>
    <row r="336" spans="1:256" ht="15" customHeight="1">
      <c r="E336" s="29"/>
      <c r="F336" s="5" t="s">
        <v>1222</v>
      </c>
      <c r="G336" s="29"/>
      <c r="H336" s="29"/>
      <c r="I336" s="29"/>
      <c r="J336" s="29"/>
      <c r="K336" s="29"/>
      <c r="L336" s="29"/>
      <c r="M336" s="29"/>
      <c r="P336" s="29"/>
      <c r="Q336" s="29"/>
      <c r="R336" s="29"/>
      <c r="S336" s="29"/>
      <c r="T336" s="29"/>
      <c r="U336" s="29"/>
      <c r="V336" s="29"/>
      <c r="W336" s="29"/>
      <c r="X336" s="29"/>
      <c r="Y336" s="29"/>
      <c r="Z336" s="29"/>
      <c r="AA336" s="29"/>
      <c r="AB336" s="29"/>
      <c r="AC336" s="29"/>
      <c r="AD336" s="29"/>
      <c r="AE336" s="29"/>
      <c r="AF336" s="29"/>
      <c r="AG336" s="29"/>
      <c r="AH336" s="29"/>
      <c r="AI336" s="29"/>
      <c r="AJ336" s="29"/>
      <c r="AK336" s="29"/>
      <c r="AL336" s="29"/>
      <c r="AM336" s="29"/>
      <c r="AN336" s="29"/>
      <c r="AO336" s="29"/>
      <c r="AP336" s="29"/>
      <c r="AQ336" s="29"/>
      <c r="AR336" s="29"/>
      <c r="AS336" s="29"/>
      <c r="AT336" s="29"/>
      <c r="AU336" s="29"/>
      <c r="AV336" s="29"/>
      <c r="AW336" s="29"/>
      <c r="AX336" s="29"/>
      <c r="AY336" s="29"/>
      <c r="AZ336" s="29"/>
      <c r="BA336" s="29"/>
      <c r="BB336" s="29"/>
      <c r="BC336" s="29"/>
      <c r="BD336" s="29"/>
      <c r="BE336" s="29"/>
      <c r="BF336" s="29"/>
      <c r="BG336" s="29"/>
      <c r="BH336" s="29"/>
      <c r="BI336" s="29"/>
      <c r="BJ336" s="29"/>
      <c r="BK336" s="29"/>
      <c r="BL336" s="29"/>
      <c r="BM336" s="29"/>
      <c r="BN336" s="29"/>
      <c r="BO336" s="29"/>
      <c r="BP336" s="29"/>
      <c r="BQ336" s="29"/>
      <c r="BR336" s="29"/>
      <c r="BS336" s="29"/>
      <c r="BT336" s="29"/>
      <c r="BU336" s="29"/>
      <c r="BV336" s="29"/>
      <c r="BW336" s="29"/>
      <c r="BX336" s="29"/>
      <c r="BY336" s="29"/>
      <c r="BZ336" s="29"/>
      <c r="CA336" s="29"/>
      <c r="CB336" s="29"/>
      <c r="CC336" s="29"/>
      <c r="CD336" s="29"/>
      <c r="CE336" s="29"/>
      <c r="CF336" s="29"/>
      <c r="CG336" s="29"/>
      <c r="CH336" s="29"/>
      <c r="CI336" s="29"/>
      <c r="CJ336" s="29"/>
      <c r="CK336" s="29"/>
      <c r="CL336" s="29"/>
      <c r="CM336" s="29"/>
      <c r="CN336" s="29"/>
      <c r="CO336" s="29"/>
      <c r="CP336" s="29"/>
      <c r="CQ336" s="29"/>
      <c r="CR336" s="29"/>
      <c r="CS336" s="29"/>
      <c r="CT336" s="29"/>
      <c r="CU336" s="29"/>
      <c r="CV336" s="29"/>
      <c r="CW336" s="29"/>
      <c r="CX336" s="29"/>
      <c r="CY336" s="29"/>
      <c r="CZ336" s="29"/>
      <c r="DA336" s="29"/>
      <c r="DB336" s="29"/>
      <c r="DC336" s="29"/>
      <c r="DD336" s="29"/>
      <c r="DE336" s="29"/>
      <c r="DF336" s="29"/>
      <c r="DG336" s="29"/>
      <c r="DH336" s="29"/>
      <c r="DI336" s="29"/>
      <c r="DJ336" s="29"/>
      <c r="DK336" s="29"/>
      <c r="DL336" s="29"/>
      <c r="DM336" s="29"/>
      <c r="DN336" s="29"/>
      <c r="DO336" s="29"/>
      <c r="DP336" s="29"/>
      <c r="DQ336" s="29"/>
      <c r="DR336" s="29"/>
      <c r="DS336" s="29"/>
      <c r="DT336" s="29"/>
      <c r="DU336" s="29"/>
      <c r="DV336" s="29"/>
      <c r="DW336" s="29"/>
      <c r="DX336" s="29"/>
      <c r="DY336" s="29"/>
      <c r="DZ336" s="29"/>
      <c r="EA336" s="29"/>
      <c r="EB336" s="29"/>
      <c r="EC336" s="29"/>
      <c r="ED336" s="29"/>
      <c r="EE336" s="29"/>
      <c r="EF336" s="29"/>
      <c r="EG336" s="29"/>
      <c r="EH336" s="29"/>
      <c r="EI336" s="29"/>
      <c r="EJ336" s="29"/>
      <c r="EK336" s="29"/>
      <c r="EL336" s="29"/>
      <c r="EM336" s="29"/>
      <c r="EN336" s="29"/>
      <c r="EO336" s="29"/>
      <c r="EP336" s="29"/>
      <c r="EQ336" s="29"/>
      <c r="ER336" s="29"/>
      <c r="ES336" s="29"/>
      <c r="ET336" s="29"/>
      <c r="EU336" s="29"/>
      <c r="EV336" s="29"/>
      <c r="EW336" s="29"/>
      <c r="EX336" s="29"/>
      <c r="EY336" s="29"/>
      <c r="EZ336" s="29"/>
      <c r="FA336" s="29"/>
      <c r="FB336" s="29"/>
      <c r="FC336" s="29"/>
      <c r="FD336" s="29"/>
      <c r="FE336" s="29"/>
      <c r="FF336" s="29"/>
      <c r="FG336" s="29"/>
      <c r="FH336" s="29"/>
      <c r="FI336" s="29"/>
      <c r="FJ336" s="29"/>
      <c r="FK336" s="29"/>
      <c r="FL336" s="29"/>
      <c r="FM336" s="29"/>
      <c r="FN336" s="29"/>
      <c r="FO336" s="29"/>
      <c r="FP336" s="29"/>
      <c r="FQ336" s="29"/>
      <c r="FR336" s="29"/>
      <c r="FS336" s="29"/>
      <c r="FT336" s="29"/>
      <c r="FU336" s="29"/>
      <c r="FV336" s="29"/>
      <c r="FW336" s="29"/>
      <c r="FX336" s="29"/>
      <c r="FY336" s="29"/>
      <c r="FZ336" s="29"/>
      <c r="GA336" s="29"/>
      <c r="GB336" s="29"/>
      <c r="GC336" s="29"/>
      <c r="GD336" s="29"/>
      <c r="GE336" s="29"/>
      <c r="GF336" s="29"/>
      <c r="GG336" s="29"/>
      <c r="GH336" s="29"/>
      <c r="GI336" s="29"/>
      <c r="GJ336" s="29"/>
      <c r="GK336" s="29"/>
      <c r="GL336" s="29"/>
      <c r="GM336" s="29"/>
      <c r="GN336" s="29"/>
      <c r="GO336" s="29"/>
      <c r="GP336" s="29"/>
      <c r="GQ336" s="29"/>
      <c r="GR336" s="29"/>
      <c r="GS336" s="29"/>
      <c r="GT336" s="29"/>
      <c r="GU336" s="29"/>
      <c r="GV336" s="29"/>
      <c r="GW336" s="29"/>
      <c r="GX336" s="29"/>
      <c r="GY336" s="29"/>
      <c r="GZ336" s="29"/>
      <c r="HA336" s="29"/>
      <c r="HB336" s="29"/>
      <c r="HC336" s="29"/>
      <c r="HD336" s="29"/>
      <c r="HE336" s="29"/>
      <c r="HF336" s="29"/>
      <c r="HG336" s="29"/>
      <c r="HH336" s="29"/>
      <c r="HI336" s="29"/>
      <c r="HJ336" s="29"/>
      <c r="HK336" s="29"/>
      <c r="HL336" s="29"/>
      <c r="HM336" s="29"/>
      <c r="HN336" s="29"/>
      <c r="HO336" s="29"/>
      <c r="HP336" s="29"/>
      <c r="HQ336" s="29"/>
      <c r="HR336" s="29"/>
      <c r="HS336" s="29"/>
      <c r="HT336" s="29"/>
      <c r="HU336" s="29"/>
      <c r="HV336" s="29"/>
      <c r="HW336" s="29"/>
      <c r="HX336" s="29"/>
      <c r="HY336" s="29"/>
      <c r="HZ336" s="29"/>
      <c r="IA336" s="29"/>
      <c r="IB336" s="29"/>
      <c r="IC336" s="29"/>
      <c r="ID336" s="29"/>
      <c r="IE336" s="29"/>
      <c r="IF336" s="29"/>
      <c r="IG336" s="29"/>
      <c r="IH336" s="29"/>
      <c r="II336" s="29"/>
      <c r="IJ336" s="29"/>
      <c r="IK336" s="29"/>
      <c r="IL336" s="29"/>
      <c r="IM336" s="29"/>
      <c r="IN336" s="29"/>
      <c r="IO336" s="29"/>
      <c r="IP336" s="29"/>
      <c r="IQ336" s="29"/>
      <c r="IR336" s="29"/>
      <c r="IS336" s="29"/>
      <c r="IT336" s="29"/>
      <c r="IU336" s="29"/>
      <c r="IV336" s="29"/>
    </row>
    <row r="337" spans="1:256" ht="15" customHeight="1">
      <c r="E337" s="29"/>
      <c r="G337" s="5" t="s">
        <v>1318</v>
      </c>
      <c r="H337" s="29"/>
      <c r="I337" s="29"/>
      <c r="J337" s="29"/>
      <c r="K337" s="29"/>
      <c r="L337" s="29"/>
      <c r="M337" s="29"/>
      <c r="P337" s="29"/>
      <c r="Q337" s="29"/>
      <c r="R337" s="29"/>
      <c r="S337" s="29"/>
      <c r="T337" s="29"/>
      <c r="U337" s="29"/>
      <c r="V337" s="29"/>
      <c r="W337" s="29"/>
      <c r="X337" s="29"/>
      <c r="Y337" s="29"/>
      <c r="Z337" s="29"/>
      <c r="AA337" s="5">
        <v>0</v>
      </c>
      <c r="AB337" s="5">
        <v>14223242.882244319</v>
      </c>
      <c r="AC337" s="5">
        <v>161522.94921875</v>
      </c>
      <c r="AD337" s="5">
        <v>15633262.666852683</v>
      </c>
      <c r="AE337" s="5">
        <v>442379.74330356717</v>
      </c>
      <c r="AF337" s="5">
        <v>139002.734375</v>
      </c>
      <c r="AG337" s="5">
        <v>0</v>
      </c>
      <c r="AH337" s="5">
        <v>388714.84375</v>
      </c>
      <c r="AI337" s="5">
        <v>0</v>
      </c>
      <c r="AJ337" s="5">
        <v>6795400</v>
      </c>
      <c r="AK337" s="5">
        <v>11672991</v>
      </c>
      <c r="AL337" s="5">
        <v>329200</v>
      </c>
      <c r="AM337" s="5">
        <v>342100</v>
      </c>
      <c r="AN337" s="5">
        <v>355300</v>
      </c>
      <c r="AO337" s="5">
        <v>7417301.4270833358</v>
      </c>
      <c r="AP337" s="5">
        <v>0</v>
      </c>
      <c r="AQ337" s="5">
        <v>0</v>
      </c>
      <c r="AR337" s="29"/>
      <c r="AS337" s="29"/>
      <c r="AT337" s="29"/>
      <c r="AU337" s="29"/>
      <c r="AV337" s="29"/>
      <c r="AW337" s="29"/>
      <c r="AX337" s="29"/>
      <c r="AY337" s="29"/>
      <c r="AZ337" s="29"/>
      <c r="BA337" s="29"/>
      <c r="BB337" s="29"/>
      <c r="BC337" s="29"/>
      <c r="BD337" s="29"/>
      <c r="BE337" s="29"/>
      <c r="BF337" s="29"/>
      <c r="BG337" s="29"/>
      <c r="BH337" s="29"/>
      <c r="BI337" s="29"/>
      <c r="BJ337" s="29"/>
      <c r="BK337" s="29"/>
      <c r="BL337" s="29"/>
      <c r="BM337" s="29"/>
      <c r="BN337" s="29"/>
      <c r="BO337" s="29"/>
      <c r="BP337" s="29"/>
      <c r="BQ337" s="29"/>
      <c r="BR337" s="29"/>
      <c r="BS337" s="29"/>
      <c r="BT337" s="29"/>
      <c r="BU337" s="29"/>
      <c r="BV337" s="29"/>
      <c r="BW337" s="29"/>
      <c r="BX337" s="29"/>
      <c r="BY337" s="29"/>
      <c r="BZ337" s="29"/>
      <c r="CA337" s="29"/>
      <c r="CB337" s="29"/>
      <c r="CC337" s="29"/>
      <c r="CD337" s="29"/>
      <c r="CE337" s="29"/>
      <c r="CF337" s="29"/>
      <c r="CG337" s="29"/>
      <c r="CH337" s="29"/>
      <c r="CI337" s="29"/>
      <c r="CJ337" s="29"/>
      <c r="CK337" s="29"/>
      <c r="CL337" s="29"/>
      <c r="CM337" s="29"/>
      <c r="CN337" s="29"/>
      <c r="CO337" s="29"/>
      <c r="CP337" s="29"/>
      <c r="CQ337" s="29"/>
      <c r="CR337" s="29"/>
      <c r="CS337" s="29"/>
      <c r="CT337" s="29"/>
      <c r="CU337" s="29"/>
      <c r="CV337" s="29"/>
      <c r="CW337" s="29"/>
      <c r="CX337" s="29"/>
      <c r="CY337" s="29"/>
      <c r="CZ337" s="29"/>
      <c r="DA337" s="29"/>
      <c r="DB337" s="29"/>
      <c r="DC337" s="29"/>
      <c r="DD337" s="29"/>
      <c r="DE337" s="29"/>
      <c r="DF337" s="29"/>
      <c r="DG337" s="29"/>
      <c r="DH337" s="29"/>
      <c r="DI337" s="29"/>
      <c r="DJ337" s="29"/>
      <c r="DK337" s="29"/>
      <c r="DL337" s="29"/>
      <c r="DM337" s="29"/>
      <c r="DN337" s="29"/>
      <c r="DO337" s="29"/>
      <c r="DP337" s="29"/>
      <c r="DQ337" s="29"/>
      <c r="DR337" s="29"/>
      <c r="DS337" s="29"/>
      <c r="DT337" s="29"/>
      <c r="DU337" s="29"/>
      <c r="DV337" s="29"/>
      <c r="DW337" s="29"/>
      <c r="DX337" s="29"/>
      <c r="DY337" s="29"/>
      <c r="DZ337" s="29"/>
      <c r="EA337" s="29"/>
      <c r="EB337" s="29"/>
      <c r="EC337" s="29"/>
      <c r="ED337" s="29"/>
      <c r="EE337" s="29"/>
      <c r="EF337" s="29"/>
      <c r="EG337" s="29"/>
      <c r="EH337" s="29"/>
      <c r="EI337" s="29"/>
      <c r="EJ337" s="29"/>
      <c r="EK337" s="29"/>
      <c r="EL337" s="29"/>
      <c r="EM337" s="29"/>
      <c r="EN337" s="29"/>
      <c r="EO337" s="29"/>
      <c r="EP337" s="29"/>
      <c r="EQ337" s="29"/>
      <c r="ER337" s="29"/>
      <c r="ES337" s="29"/>
      <c r="ET337" s="29"/>
      <c r="EU337" s="29"/>
      <c r="EV337" s="29"/>
      <c r="EW337" s="29"/>
      <c r="EX337" s="29"/>
      <c r="EY337" s="29"/>
      <c r="EZ337" s="29"/>
      <c r="FA337" s="29"/>
      <c r="FB337" s="29"/>
      <c r="FC337" s="29"/>
      <c r="FD337" s="29"/>
      <c r="FE337" s="29"/>
      <c r="FF337" s="29"/>
      <c r="FG337" s="29"/>
      <c r="FH337" s="29"/>
      <c r="FI337" s="29"/>
      <c r="FJ337" s="29"/>
      <c r="FK337" s="29"/>
      <c r="FL337" s="29"/>
      <c r="FM337" s="29"/>
      <c r="FN337" s="29"/>
      <c r="FO337" s="29"/>
      <c r="FP337" s="29"/>
      <c r="FQ337" s="29"/>
      <c r="FR337" s="29"/>
      <c r="FS337" s="29"/>
      <c r="FT337" s="29"/>
      <c r="FU337" s="29"/>
      <c r="FV337" s="29"/>
      <c r="FW337" s="29"/>
      <c r="FX337" s="29"/>
      <c r="FY337" s="29"/>
      <c r="FZ337" s="29"/>
      <c r="GA337" s="29"/>
      <c r="GB337" s="29"/>
      <c r="GC337" s="29"/>
      <c r="GD337" s="29"/>
      <c r="GE337" s="29"/>
      <c r="GF337" s="29"/>
      <c r="GG337" s="29"/>
      <c r="GH337" s="29"/>
      <c r="GI337" s="29"/>
      <c r="GJ337" s="29"/>
      <c r="GK337" s="29"/>
      <c r="GL337" s="29"/>
      <c r="GM337" s="29"/>
      <c r="GN337" s="29"/>
      <c r="GO337" s="29"/>
      <c r="GP337" s="29"/>
      <c r="GQ337" s="29"/>
      <c r="GR337" s="29"/>
      <c r="GS337" s="29"/>
      <c r="GT337" s="29"/>
      <c r="GU337" s="29"/>
      <c r="GV337" s="29"/>
      <c r="GW337" s="29"/>
      <c r="GX337" s="29"/>
      <c r="GY337" s="29"/>
      <c r="GZ337" s="29"/>
      <c r="HA337" s="29"/>
      <c r="HB337" s="29"/>
      <c r="HC337" s="29"/>
      <c r="HD337" s="29"/>
      <c r="HE337" s="29"/>
      <c r="HF337" s="29"/>
      <c r="HG337" s="29"/>
      <c r="HH337" s="29"/>
      <c r="HI337" s="29"/>
      <c r="HJ337" s="29"/>
      <c r="HK337" s="29"/>
      <c r="HL337" s="29"/>
      <c r="HM337" s="29"/>
      <c r="HN337" s="29"/>
      <c r="HO337" s="29"/>
      <c r="HP337" s="29"/>
      <c r="HQ337" s="29"/>
      <c r="HR337" s="29"/>
      <c r="HS337" s="29"/>
      <c r="HT337" s="29"/>
      <c r="HU337" s="29"/>
      <c r="HV337" s="29"/>
      <c r="HW337" s="29"/>
      <c r="HX337" s="29"/>
      <c r="HY337" s="29"/>
      <c r="HZ337" s="29"/>
      <c r="IA337" s="29"/>
      <c r="IB337" s="29"/>
      <c r="IC337" s="29"/>
      <c r="ID337" s="29"/>
      <c r="IE337" s="29"/>
      <c r="IF337" s="29"/>
      <c r="IG337" s="29"/>
      <c r="IH337" s="29"/>
      <c r="II337" s="29"/>
      <c r="IJ337" s="29"/>
      <c r="IK337" s="29"/>
      <c r="IL337" s="29"/>
      <c r="IM337" s="29"/>
      <c r="IN337" s="29"/>
      <c r="IO337" s="29"/>
      <c r="IP337" s="29"/>
      <c r="IQ337" s="29"/>
      <c r="IR337" s="29"/>
      <c r="IS337" s="29"/>
      <c r="IT337" s="29"/>
      <c r="IU337" s="29"/>
      <c r="IV337" s="29"/>
    </row>
    <row r="338" spans="1:256" ht="15" customHeight="1">
      <c r="E338" s="29"/>
      <c r="G338" s="5" t="s">
        <v>1319</v>
      </c>
      <c r="H338" s="29"/>
      <c r="I338" s="29"/>
      <c r="J338" s="29"/>
      <c r="K338" s="29"/>
      <c r="L338" s="29"/>
      <c r="M338" s="29"/>
      <c r="AR338" s="29"/>
      <c r="AS338" s="29"/>
      <c r="AT338" s="29"/>
      <c r="AU338" s="29"/>
      <c r="AV338" s="29"/>
      <c r="AW338" s="29"/>
      <c r="AX338" s="29"/>
      <c r="AY338" s="29"/>
      <c r="AZ338" s="29"/>
      <c r="BA338" s="29"/>
      <c r="BB338" s="29"/>
      <c r="BC338" s="29"/>
      <c r="BD338" s="29"/>
      <c r="BE338" s="29"/>
      <c r="BF338" s="29"/>
      <c r="BG338" s="29"/>
      <c r="BH338" s="29"/>
      <c r="BI338" s="29"/>
      <c r="BJ338" s="29"/>
      <c r="BK338" s="29"/>
      <c r="BL338" s="29"/>
      <c r="BM338" s="29"/>
      <c r="BN338" s="29"/>
      <c r="BO338" s="29"/>
      <c r="BP338" s="29"/>
      <c r="BQ338" s="29"/>
      <c r="BR338" s="29"/>
      <c r="BS338" s="29"/>
      <c r="BT338" s="29"/>
      <c r="BU338" s="29"/>
      <c r="BV338" s="29"/>
      <c r="BW338" s="29"/>
      <c r="BX338" s="29"/>
      <c r="BY338" s="29"/>
      <c r="BZ338" s="29"/>
      <c r="CA338" s="29"/>
      <c r="CB338" s="29"/>
      <c r="CC338" s="29"/>
      <c r="CD338" s="29"/>
      <c r="CE338" s="29"/>
      <c r="CF338" s="29"/>
      <c r="CG338" s="29"/>
      <c r="CH338" s="29"/>
      <c r="CI338" s="29"/>
      <c r="CJ338" s="29"/>
      <c r="CK338" s="29"/>
      <c r="CL338" s="29"/>
      <c r="CM338" s="29"/>
      <c r="CN338" s="29"/>
      <c r="CO338" s="29"/>
      <c r="CP338" s="29"/>
      <c r="CQ338" s="29"/>
      <c r="CR338" s="29"/>
      <c r="CS338" s="29"/>
      <c r="CT338" s="29"/>
      <c r="CU338" s="29"/>
      <c r="CV338" s="29"/>
      <c r="CW338" s="29"/>
      <c r="CX338" s="29"/>
      <c r="CY338" s="29"/>
      <c r="CZ338" s="29"/>
      <c r="DA338" s="29"/>
      <c r="DB338" s="29"/>
      <c r="DC338" s="29"/>
      <c r="DD338" s="29"/>
      <c r="DE338" s="29"/>
      <c r="DF338" s="29"/>
      <c r="DG338" s="29"/>
      <c r="DH338" s="29"/>
      <c r="DI338" s="29"/>
      <c r="DJ338" s="29"/>
      <c r="DK338" s="29"/>
      <c r="DL338" s="29"/>
      <c r="DM338" s="29"/>
      <c r="DN338" s="29"/>
      <c r="DO338" s="29"/>
      <c r="DP338" s="29"/>
      <c r="DQ338" s="29"/>
      <c r="DR338" s="29"/>
      <c r="DS338" s="29"/>
      <c r="DT338" s="29"/>
      <c r="DU338" s="29"/>
      <c r="DV338" s="29"/>
      <c r="DW338" s="29"/>
      <c r="DX338" s="29"/>
      <c r="DY338" s="29"/>
      <c r="DZ338" s="29"/>
      <c r="EA338" s="29"/>
      <c r="EB338" s="29"/>
      <c r="EC338" s="29"/>
      <c r="ED338" s="29"/>
      <c r="EE338" s="29"/>
      <c r="EF338" s="29"/>
      <c r="EG338" s="29"/>
      <c r="EH338" s="29"/>
      <c r="EI338" s="29"/>
      <c r="EJ338" s="29"/>
      <c r="EK338" s="29"/>
      <c r="EL338" s="29"/>
      <c r="EM338" s="29"/>
      <c r="EN338" s="29"/>
      <c r="EO338" s="29"/>
      <c r="EP338" s="29"/>
      <c r="EQ338" s="29"/>
      <c r="ER338" s="29"/>
      <c r="ES338" s="29"/>
      <c r="ET338" s="29"/>
      <c r="EU338" s="29"/>
      <c r="EV338" s="29"/>
      <c r="EW338" s="29"/>
      <c r="EX338" s="29"/>
      <c r="EY338" s="29"/>
      <c r="EZ338" s="29"/>
      <c r="FA338" s="29"/>
      <c r="FB338" s="29"/>
      <c r="FC338" s="29"/>
      <c r="FD338" s="29"/>
      <c r="FE338" s="29"/>
      <c r="FF338" s="29"/>
      <c r="FG338" s="29"/>
      <c r="FH338" s="29"/>
      <c r="FI338" s="29"/>
      <c r="FJ338" s="29"/>
      <c r="FK338" s="29"/>
      <c r="FL338" s="29"/>
      <c r="FM338" s="29"/>
      <c r="FN338" s="29"/>
      <c r="FO338" s="29"/>
      <c r="FP338" s="29"/>
      <c r="FQ338" s="29"/>
      <c r="FR338" s="29"/>
      <c r="FS338" s="29"/>
      <c r="FT338" s="29"/>
      <c r="FU338" s="29"/>
      <c r="FV338" s="29"/>
      <c r="FW338" s="29"/>
      <c r="FX338" s="29"/>
      <c r="FY338" s="29"/>
      <c r="FZ338" s="29"/>
      <c r="GA338" s="29"/>
      <c r="GB338" s="29"/>
      <c r="GC338" s="29"/>
      <c r="GD338" s="29"/>
      <c r="GE338" s="29"/>
      <c r="GF338" s="29"/>
      <c r="GG338" s="29"/>
      <c r="GH338" s="29"/>
      <c r="GI338" s="29"/>
      <c r="GJ338" s="29"/>
      <c r="GK338" s="29"/>
      <c r="GL338" s="29"/>
      <c r="GM338" s="29"/>
      <c r="GN338" s="29"/>
      <c r="GO338" s="29"/>
      <c r="GP338" s="29"/>
      <c r="GQ338" s="29"/>
      <c r="GR338" s="29"/>
      <c r="GS338" s="29"/>
      <c r="GT338" s="29"/>
      <c r="GU338" s="29"/>
      <c r="GV338" s="29"/>
      <c r="GW338" s="29"/>
      <c r="GX338" s="29"/>
      <c r="GY338" s="29"/>
      <c r="GZ338" s="29"/>
      <c r="HA338" s="29"/>
      <c r="HB338" s="29"/>
      <c r="HC338" s="29"/>
      <c r="HD338" s="29"/>
      <c r="HE338" s="29"/>
      <c r="HF338" s="29"/>
      <c r="HG338" s="29"/>
      <c r="HH338" s="29"/>
      <c r="HI338" s="29"/>
      <c r="HJ338" s="29"/>
      <c r="HK338" s="29"/>
      <c r="HL338" s="29"/>
      <c r="HM338" s="29"/>
      <c r="HN338" s="29"/>
      <c r="HO338" s="29"/>
      <c r="HP338" s="29"/>
      <c r="HQ338" s="29"/>
      <c r="HR338" s="29"/>
      <c r="HS338" s="29"/>
      <c r="HT338" s="29"/>
      <c r="HU338" s="29"/>
      <c r="HV338" s="29"/>
      <c r="HW338" s="29"/>
      <c r="HX338" s="29"/>
      <c r="HY338" s="29"/>
      <c r="HZ338" s="29"/>
      <c r="IA338" s="29"/>
      <c r="IB338" s="29"/>
      <c r="IC338" s="29"/>
      <c r="ID338" s="29"/>
      <c r="IE338" s="29"/>
      <c r="IF338" s="29"/>
      <c r="IG338" s="29"/>
      <c r="IH338" s="29"/>
      <c r="II338" s="29"/>
      <c r="IJ338" s="29"/>
      <c r="IK338" s="29"/>
      <c r="IL338" s="29"/>
      <c r="IM338" s="29"/>
      <c r="IN338" s="29"/>
      <c r="IO338" s="29"/>
      <c r="IP338" s="29"/>
      <c r="IQ338" s="29"/>
      <c r="IR338" s="29"/>
      <c r="IS338" s="29"/>
      <c r="IT338" s="29"/>
      <c r="IU338" s="29"/>
      <c r="IV338" s="29"/>
    </row>
    <row r="339" spans="1:256" ht="15" customHeight="1">
      <c r="E339" s="29"/>
      <c r="F339" s="29"/>
      <c r="G339" s="29" t="s">
        <v>37</v>
      </c>
      <c r="H339" s="29"/>
      <c r="I339" s="29"/>
      <c r="J339" s="29"/>
      <c r="K339" s="29"/>
      <c r="L339" s="29"/>
      <c r="M339" s="29"/>
      <c r="P339" s="29"/>
      <c r="Q339" s="29"/>
      <c r="R339" s="29"/>
      <c r="S339" s="29"/>
      <c r="T339" s="29"/>
      <c r="U339" s="29"/>
      <c r="V339" s="29"/>
      <c r="W339" s="29"/>
      <c r="X339" s="29"/>
      <c r="Y339" s="29"/>
      <c r="Z339" s="29"/>
      <c r="AA339" s="29">
        <v>0</v>
      </c>
      <c r="AB339" s="29">
        <v>14223242.882244319</v>
      </c>
      <c r="AC339" s="29">
        <v>161522.94921875</v>
      </c>
      <c r="AD339" s="29">
        <v>15633262.666852683</v>
      </c>
      <c r="AE339" s="29">
        <v>442379.74330356717</v>
      </c>
      <c r="AF339" s="29">
        <v>139002.734375</v>
      </c>
      <c r="AG339" s="29">
        <v>0</v>
      </c>
      <c r="AH339" s="29">
        <v>388714.84375</v>
      </c>
      <c r="AI339" s="29">
        <v>0</v>
      </c>
      <c r="AJ339" s="29">
        <v>6795400</v>
      </c>
      <c r="AK339" s="29">
        <v>11672991</v>
      </c>
      <c r="AL339" s="29">
        <v>329200</v>
      </c>
      <c r="AM339" s="29">
        <v>342100</v>
      </c>
      <c r="AN339" s="29">
        <v>355300</v>
      </c>
      <c r="AO339" s="29">
        <v>7417301.4270833358</v>
      </c>
      <c r="AP339" s="29">
        <v>0</v>
      </c>
      <c r="AQ339" s="29">
        <v>0</v>
      </c>
      <c r="AR339" s="29"/>
      <c r="AS339" s="29"/>
      <c r="AT339" s="29"/>
      <c r="AU339" s="29"/>
      <c r="AV339" s="29"/>
      <c r="AW339" s="29"/>
      <c r="AX339" s="29"/>
      <c r="AY339" s="29"/>
      <c r="AZ339" s="29"/>
      <c r="BA339" s="29"/>
      <c r="BB339" s="29"/>
      <c r="BC339" s="29"/>
      <c r="BD339" s="29"/>
      <c r="BE339" s="29"/>
      <c r="BF339" s="29"/>
      <c r="BG339" s="29"/>
      <c r="BH339" s="29"/>
      <c r="BI339" s="29"/>
      <c r="BJ339" s="29"/>
      <c r="BK339" s="29"/>
      <c r="BL339" s="29"/>
      <c r="BM339" s="29"/>
      <c r="BN339" s="29"/>
      <c r="BO339" s="29"/>
      <c r="BP339" s="29"/>
      <c r="BQ339" s="29"/>
      <c r="BR339" s="29"/>
      <c r="BS339" s="29"/>
      <c r="BT339" s="29"/>
      <c r="BU339" s="29"/>
      <c r="BV339" s="29"/>
      <c r="BW339" s="29"/>
      <c r="BX339" s="29"/>
      <c r="BY339" s="29"/>
      <c r="BZ339" s="29"/>
      <c r="CA339" s="29"/>
      <c r="CB339" s="29"/>
      <c r="CC339" s="29"/>
      <c r="CD339" s="29"/>
      <c r="CE339" s="29"/>
      <c r="CF339" s="29"/>
      <c r="CG339" s="29"/>
      <c r="CH339" s="29"/>
      <c r="CI339" s="29"/>
      <c r="CJ339" s="29"/>
      <c r="CK339" s="29"/>
      <c r="CL339" s="29"/>
      <c r="CM339" s="29"/>
      <c r="CN339" s="29"/>
      <c r="CO339" s="29"/>
      <c r="CP339" s="29"/>
      <c r="CQ339" s="29"/>
      <c r="CR339" s="29"/>
      <c r="CS339" s="29"/>
      <c r="CT339" s="29"/>
      <c r="CU339" s="29"/>
      <c r="CV339" s="29"/>
      <c r="CW339" s="29"/>
      <c r="CX339" s="29"/>
      <c r="CY339" s="29"/>
      <c r="CZ339" s="29"/>
      <c r="DA339" s="29"/>
      <c r="DB339" s="29"/>
      <c r="DC339" s="29"/>
      <c r="DD339" s="29"/>
      <c r="DE339" s="29"/>
      <c r="DF339" s="29"/>
      <c r="DG339" s="29"/>
      <c r="DH339" s="29"/>
      <c r="DI339" s="29"/>
      <c r="DJ339" s="29"/>
      <c r="DK339" s="29"/>
      <c r="DL339" s="29"/>
      <c r="DM339" s="29"/>
      <c r="DN339" s="29"/>
      <c r="DO339" s="29"/>
      <c r="DP339" s="29"/>
      <c r="DQ339" s="29"/>
      <c r="DR339" s="29"/>
      <c r="DS339" s="29"/>
      <c r="DT339" s="29"/>
      <c r="DU339" s="29"/>
      <c r="DV339" s="29"/>
      <c r="DW339" s="29"/>
      <c r="DX339" s="29"/>
      <c r="DY339" s="29"/>
      <c r="DZ339" s="29"/>
      <c r="EA339" s="29"/>
      <c r="EB339" s="29"/>
      <c r="EC339" s="29"/>
      <c r="ED339" s="29"/>
      <c r="EE339" s="29"/>
      <c r="EF339" s="29"/>
      <c r="EG339" s="29"/>
      <c r="EH339" s="29"/>
      <c r="EI339" s="29"/>
      <c r="EJ339" s="29"/>
      <c r="EK339" s="29"/>
      <c r="EL339" s="29"/>
      <c r="EM339" s="29"/>
      <c r="EN339" s="29"/>
      <c r="EO339" s="29"/>
      <c r="EP339" s="29"/>
      <c r="EQ339" s="29"/>
      <c r="ER339" s="29"/>
      <c r="ES339" s="29"/>
      <c r="ET339" s="29"/>
      <c r="EU339" s="29"/>
      <c r="EV339" s="29"/>
      <c r="EW339" s="29"/>
      <c r="EX339" s="29"/>
      <c r="EY339" s="29"/>
      <c r="EZ339" s="29"/>
      <c r="FA339" s="29"/>
      <c r="FB339" s="29"/>
      <c r="FC339" s="29"/>
      <c r="FD339" s="29"/>
      <c r="FE339" s="29"/>
      <c r="FF339" s="29"/>
      <c r="FG339" s="29"/>
      <c r="FH339" s="29"/>
      <c r="FI339" s="29"/>
      <c r="FJ339" s="29"/>
      <c r="FK339" s="29"/>
      <c r="FL339" s="29"/>
      <c r="FM339" s="29"/>
      <c r="FN339" s="29"/>
      <c r="FO339" s="29"/>
      <c r="FP339" s="29"/>
      <c r="FQ339" s="29"/>
      <c r="FR339" s="29"/>
      <c r="FS339" s="29"/>
      <c r="FT339" s="29"/>
      <c r="FU339" s="29"/>
      <c r="FV339" s="29"/>
      <c r="FW339" s="29"/>
      <c r="FX339" s="29"/>
      <c r="FY339" s="29"/>
      <c r="FZ339" s="29"/>
      <c r="GA339" s="29"/>
      <c r="GB339" s="29"/>
      <c r="GC339" s="29"/>
      <c r="GD339" s="29"/>
      <c r="GE339" s="29"/>
      <c r="GF339" s="29"/>
      <c r="GG339" s="29"/>
      <c r="GH339" s="29"/>
      <c r="GI339" s="29"/>
      <c r="GJ339" s="29"/>
      <c r="GK339" s="29"/>
      <c r="GL339" s="29"/>
      <c r="GM339" s="29"/>
      <c r="GN339" s="29"/>
      <c r="GO339" s="29"/>
      <c r="GP339" s="29"/>
      <c r="GQ339" s="29"/>
      <c r="GR339" s="29"/>
      <c r="GS339" s="29"/>
      <c r="GT339" s="29"/>
      <c r="GU339" s="29"/>
      <c r="GV339" s="29"/>
      <c r="GW339" s="29"/>
      <c r="GX339" s="29"/>
      <c r="GY339" s="29"/>
      <c r="GZ339" s="29"/>
      <c r="HA339" s="29"/>
      <c r="HB339" s="29"/>
      <c r="HC339" s="29"/>
      <c r="HD339" s="29"/>
      <c r="HE339" s="29"/>
      <c r="HF339" s="29"/>
      <c r="HG339" s="29"/>
      <c r="HH339" s="29"/>
      <c r="HI339" s="29"/>
      <c r="HJ339" s="29"/>
      <c r="HK339" s="29"/>
      <c r="HL339" s="29"/>
      <c r="HM339" s="29"/>
      <c r="HN339" s="29"/>
      <c r="HO339" s="29"/>
      <c r="HP339" s="29"/>
      <c r="HQ339" s="29"/>
      <c r="HR339" s="29"/>
      <c r="HS339" s="29"/>
      <c r="HT339" s="29"/>
      <c r="HU339" s="29"/>
      <c r="HV339" s="29"/>
      <c r="HW339" s="29"/>
      <c r="HX339" s="29"/>
      <c r="HY339" s="29"/>
      <c r="HZ339" s="29"/>
      <c r="IA339" s="29"/>
      <c r="IB339" s="29"/>
      <c r="IC339" s="29"/>
      <c r="ID339" s="29"/>
      <c r="IE339" s="29"/>
      <c r="IF339" s="29"/>
      <c r="IG339" s="29"/>
      <c r="IH339" s="29"/>
      <c r="II339" s="29"/>
      <c r="IJ339" s="29"/>
      <c r="IK339" s="29"/>
      <c r="IL339" s="29"/>
      <c r="IM339" s="29"/>
      <c r="IN339" s="29"/>
      <c r="IO339" s="29"/>
      <c r="IP339" s="29"/>
      <c r="IQ339" s="29"/>
      <c r="IR339" s="29"/>
      <c r="IS339" s="29"/>
      <c r="IT339" s="29"/>
      <c r="IU339" s="29"/>
      <c r="IV339" s="29"/>
    </row>
    <row r="340" spans="1:256" s="29" customFormat="1" ht="15" customHeight="1">
      <c r="A340" s="207"/>
      <c r="B340" s="207"/>
      <c r="C340" s="1112"/>
      <c r="F340" s="5" t="s">
        <v>710</v>
      </c>
      <c r="N340" s="5"/>
      <c r="O340" s="5"/>
      <c r="P340" s="5"/>
      <c r="Q340" s="5"/>
      <c r="R340" s="5"/>
      <c r="S340" s="5"/>
      <c r="T340" s="5"/>
      <c r="U340" s="5"/>
      <c r="V340" s="5"/>
      <c r="W340" s="5"/>
      <c r="X340" s="5"/>
      <c r="Y340" s="5"/>
      <c r="Z340" s="5"/>
      <c r="AA340" s="5"/>
      <c r="AB340" s="5"/>
      <c r="AC340" s="5"/>
      <c r="AD340" s="5"/>
      <c r="AE340" s="5"/>
      <c r="AF340" s="5"/>
      <c r="AG340" s="5"/>
      <c r="AH340" s="5"/>
      <c r="AI340" s="5"/>
      <c r="AJ340" s="5"/>
      <c r="AK340" s="5"/>
      <c r="AL340" s="5"/>
      <c r="AM340" s="5"/>
      <c r="AN340" s="5"/>
      <c r="AO340" s="5"/>
      <c r="AP340" s="5"/>
      <c r="AQ340" s="5"/>
      <c r="AR340" s="5"/>
    </row>
    <row r="341" spans="1:256" ht="15" customHeight="1">
      <c r="F341" s="5" t="s">
        <v>1269</v>
      </c>
    </row>
    <row r="342" spans="1:256" ht="15" customHeight="1">
      <c r="G342" s="5" t="s">
        <v>1320</v>
      </c>
      <c r="AA342" s="5">
        <v>70000000</v>
      </c>
      <c r="AB342" s="5">
        <v>0</v>
      </c>
      <c r="AC342" s="5">
        <v>0</v>
      </c>
      <c r="AD342" s="5">
        <v>0</v>
      </c>
      <c r="AE342" s="5">
        <v>61183080.8277141</v>
      </c>
      <c r="AF342" s="5">
        <v>83396447</v>
      </c>
      <c r="AG342" s="5">
        <v>117373371</v>
      </c>
      <c r="AH342" s="5">
        <v>122090948</v>
      </c>
      <c r="AI342" s="5">
        <v>124980693</v>
      </c>
      <c r="AJ342" s="5">
        <v>127438859</v>
      </c>
      <c r="AK342" s="5">
        <v>125375598.354</v>
      </c>
      <c r="AL342" s="5">
        <v>128836739.50955801</v>
      </c>
      <c r="AM342" s="5">
        <v>150546518.58882099</v>
      </c>
      <c r="AN342" s="5">
        <v>160617234.43516299</v>
      </c>
      <c r="AO342" s="5">
        <v>169675906.45003101</v>
      </c>
      <c r="AP342" s="5">
        <v>156506285.36691001</v>
      </c>
      <c r="AQ342" s="5">
        <v>193242441.44715399</v>
      </c>
    </row>
    <row r="343" spans="1:256" ht="15" customHeight="1">
      <c r="E343" s="29"/>
      <c r="F343" s="29"/>
      <c r="G343" s="29" t="s">
        <v>37</v>
      </c>
      <c r="H343" s="29"/>
      <c r="I343" s="29"/>
      <c r="J343" s="29"/>
      <c r="K343" s="29"/>
      <c r="L343" s="29"/>
      <c r="M343" s="29"/>
      <c r="P343" s="29"/>
      <c r="Q343" s="29"/>
      <c r="R343" s="29"/>
      <c r="S343" s="29"/>
      <c r="T343" s="29"/>
      <c r="U343" s="29"/>
      <c r="V343" s="29"/>
      <c r="W343" s="29"/>
      <c r="X343" s="29"/>
      <c r="Y343" s="29"/>
      <c r="Z343" s="29"/>
      <c r="AA343" s="29">
        <v>70000000</v>
      </c>
      <c r="AB343" s="29">
        <v>0</v>
      </c>
      <c r="AC343" s="29">
        <v>0</v>
      </c>
      <c r="AD343" s="29">
        <v>0</v>
      </c>
      <c r="AE343" s="29">
        <v>61183080.8277141</v>
      </c>
      <c r="AF343" s="29">
        <v>83396447</v>
      </c>
      <c r="AG343" s="29">
        <v>117373371</v>
      </c>
      <c r="AH343" s="29">
        <v>122090948</v>
      </c>
      <c r="AI343" s="29">
        <v>124980693</v>
      </c>
      <c r="AJ343" s="29">
        <v>127438859</v>
      </c>
      <c r="AK343" s="29">
        <v>125375598.354</v>
      </c>
      <c r="AL343" s="29">
        <v>128836739.50955801</v>
      </c>
      <c r="AM343" s="29">
        <v>150546518.58882099</v>
      </c>
      <c r="AN343" s="29">
        <v>160617234.43516299</v>
      </c>
      <c r="AO343" s="29">
        <v>169675906.45003101</v>
      </c>
      <c r="AP343" s="29">
        <v>156506285.36691001</v>
      </c>
      <c r="AQ343" s="29">
        <v>193242441.44715399</v>
      </c>
      <c r="AR343" s="29"/>
      <c r="AS343" s="29"/>
      <c r="AT343" s="29"/>
      <c r="AU343" s="29"/>
      <c r="AV343" s="29"/>
      <c r="AW343" s="29"/>
      <c r="AX343" s="29"/>
      <c r="AY343" s="29"/>
      <c r="AZ343" s="29"/>
      <c r="BA343" s="29"/>
      <c r="BB343" s="29"/>
      <c r="BC343" s="29"/>
      <c r="BD343" s="29"/>
      <c r="BE343" s="29"/>
      <c r="BF343" s="29"/>
      <c r="BG343" s="29"/>
      <c r="BH343" s="29"/>
      <c r="BI343" s="29"/>
      <c r="BJ343" s="29"/>
      <c r="BK343" s="29"/>
      <c r="BL343" s="29"/>
      <c r="BM343" s="29"/>
      <c r="BN343" s="29"/>
      <c r="BO343" s="29"/>
      <c r="BP343" s="29"/>
      <c r="BQ343" s="29"/>
      <c r="BR343" s="29"/>
      <c r="BS343" s="29"/>
      <c r="BT343" s="29"/>
      <c r="BU343" s="29"/>
      <c r="BV343" s="29"/>
      <c r="BW343" s="29"/>
      <c r="BX343" s="29"/>
      <c r="BY343" s="29"/>
      <c r="BZ343" s="29"/>
      <c r="CA343" s="29"/>
      <c r="CB343" s="29"/>
      <c r="CC343" s="29"/>
      <c r="CD343" s="29"/>
      <c r="CE343" s="29"/>
      <c r="CF343" s="29"/>
      <c r="CG343" s="29"/>
      <c r="CH343" s="29"/>
      <c r="CI343" s="29"/>
      <c r="CJ343" s="29"/>
      <c r="CK343" s="29"/>
      <c r="CL343" s="29"/>
      <c r="CM343" s="29"/>
      <c r="CN343" s="29"/>
      <c r="CO343" s="29"/>
      <c r="CP343" s="29"/>
      <c r="CQ343" s="29"/>
      <c r="CR343" s="29"/>
      <c r="CS343" s="29"/>
      <c r="CT343" s="29"/>
      <c r="CU343" s="29"/>
      <c r="CV343" s="29"/>
      <c r="CW343" s="29"/>
      <c r="CX343" s="29"/>
      <c r="CY343" s="29"/>
      <c r="CZ343" s="29"/>
      <c r="DA343" s="29"/>
      <c r="DB343" s="29"/>
      <c r="DC343" s="29"/>
      <c r="DD343" s="29"/>
      <c r="DE343" s="29"/>
      <c r="DF343" s="29"/>
      <c r="DG343" s="29"/>
      <c r="DH343" s="29"/>
      <c r="DI343" s="29"/>
      <c r="DJ343" s="29"/>
      <c r="DK343" s="29"/>
      <c r="DL343" s="29"/>
      <c r="DM343" s="29"/>
      <c r="DN343" s="29"/>
      <c r="DO343" s="29"/>
      <c r="DP343" s="29"/>
      <c r="DQ343" s="29"/>
      <c r="DR343" s="29"/>
      <c r="DS343" s="29"/>
      <c r="DT343" s="29"/>
      <c r="DU343" s="29"/>
      <c r="DV343" s="29"/>
      <c r="DW343" s="29"/>
      <c r="DX343" s="29"/>
      <c r="DY343" s="29"/>
      <c r="DZ343" s="29"/>
      <c r="EA343" s="29"/>
      <c r="EB343" s="29"/>
      <c r="EC343" s="29"/>
      <c r="ED343" s="29"/>
      <c r="EE343" s="29"/>
      <c r="EF343" s="29"/>
      <c r="EG343" s="29"/>
      <c r="EH343" s="29"/>
      <c r="EI343" s="29"/>
      <c r="EJ343" s="29"/>
      <c r="EK343" s="29"/>
      <c r="EL343" s="29"/>
      <c r="EM343" s="29"/>
      <c r="EN343" s="29"/>
      <c r="EO343" s="29"/>
      <c r="EP343" s="29"/>
      <c r="EQ343" s="29"/>
      <c r="ER343" s="29"/>
      <c r="ES343" s="29"/>
      <c r="ET343" s="29"/>
      <c r="EU343" s="29"/>
      <c r="EV343" s="29"/>
      <c r="EW343" s="29"/>
      <c r="EX343" s="29"/>
      <c r="EY343" s="29"/>
      <c r="EZ343" s="29"/>
      <c r="FA343" s="29"/>
      <c r="FB343" s="29"/>
      <c r="FC343" s="29"/>
      <c r="FD343" s="29"/>
      <c r="FE343" s="29"/>
      <c r="FF343" s="29"/>
      <c r="FG343" s="29"/>
      <c r="FH343" s="29"/>
      <c r="FI343" s="29"/>
      <c r="FJ343" s="29"/>
      <c r="FK343" s="29"/>
      <c r="FL343" s="29"/>
      <c r="FM343" s="29"/>
      <c r="FN343" s="29"/>
      <c r="FO343" s="29"/>
      <c r="FP343" s="29"/>
      <c r="FQ343" s="29"/>
      <c r="FR343" s="29"/>
      <c r="FS343" s="29"/>
      <c r="FT343" s="29"/>
      <c r="FU343" s="29"/>
      <c r="FV343" s="29"/>
      <c r="FW343" s="29"/>
      <c r="FX343" s="29"/>
      <c r="FY343" s="29"/>
      <c r="FZ343" s="29"/>
      <c r="GA343" s="29"/>
      <c r="GB343" s="29"/>
      <c r="GC343" s="29"/>
      <c r="GD343" s="29"/>
      <c r="GE343" s="29"/>
      <c r="GF343" s="29"/>
      <c r="GG343" s="29"/>
      <c r="GH343" s="29"/>
      <c r="GI343" s="29"/>
      <c r="GJ343" s="29"/>
      <c r="GK343" s="29"/>
      <c r="GL343" s="29"/>
      <c r="GM343" s="29"/>
      <c r="GN343" s="29"/>
      <c r="GO343" s="29"/>
      <c r="GP343" s="29"/>
      <c r="GQ343" s="29"/>
      <c r="GR343" s="29"/>
      <c r="GS343" s="29"/>
      <c r="GT343" s="29"/>
      <c r="GU343" s="29"/>
      <c r="GV343" s="29"/>
      <c r="GW343" s="29"/>
      <c r="GX343" s="29"/>
      <c r="GY343" s="29"/>
      <c r="GZ343" s="29"/>
      <c r="HA343" s="29"/>
      <c r="HB343" s="29"/>
      <c r="HC343" s="29"/>
      <c r="HD343" s="29"/>
      <c r="HE343" s="29"/>
      <c r="HF343" s="29"/>
      <c r="HG343" s="29"/>
      <c r="HH343" s="29"/>
      <c r="HI343" s="29"/>
      <c r="HJ343" s="29"/>
      <c r="HK343" s="29"/>
      <c r="HL343" s="29"/>
      <c r="HM343" s="29"/>
      <c r="HN343" s="29"/>
      <c r="HO343" s="29"/>
      <c r="HP343" s="29"/>
      <c r="HQ343" s="29"/>
      <c r="HR343" s="29"/>
      <c r="HS343" s="29"/>
      <c r="HT343" s="29"/>
      <c r="HU343" s="29"/>
      <c r="HV343" s="29"/>
      <c r="HW343" s="29"/>
      <c r="HX343" s="29"/>
      <c r="HY343" s="29"/>
      <c r="HZ343" s="29"/>
      <c r="IA343" s="29"/>
      <c r="IB343" s="29"/>
      <c r="IC343" s="29"/>
      <c r="ID343" s="29"/>
      <c r="IE343" s="29"/>
      <c r="IF343" s="29"/>
      <c r="IG343" s="29"/>
      <c r="IH343" s="29"/>
      <c r="II343" s="29"/>
      <c r="IJ343" s="29"/>
      <c r="IK343" s="29"/>
      <c r="IL343" s="29"/>
      <c r="IM343" s="29"/>
      <c r="IN343" s="29"/>
      <c r="IO343" s="29"/>
      <c r="IP343" s="29"/>
      <c r="IQ343" s="29"/>
      <c r="IR343" s="29"/>
      <c r="IS343" s="29"/>
      <c r="IT343" s="29"/>
      <c r="IU343" s="29"/>
      <c r="IV343" s="29"/>
    </row>
    <row r="344" spans="1:256" ht="15" customHeight="1">
      <c r="E344" s="5" t="s">
        <v>1227</v>
      </c>
      <c r="N344" s="1125">
        <v>47000292.130000003</v>
      </c>
      <c r="O344" s="1125">
        <v>170635377.66</v>
      </c>
      <c r="P344" s="1125">
        <v>46393429.520000003</v>
      </c>
      <c r="Q344" s="1125">
        <v>93178891.390000001</v>
      </c>
      <c r="R344" s="1125">
        <v>207903474.19999999</v>
      </c>
      <c r="S344" s="1125">
        <v>78011312.169999957</v>
      </c>
      <c r="T344" s="1125">
        <v>463597955.96000004</v>
      </c>
      <c r="U344" s="1125">
        <v>137882898.13999999</v>
      </c>
      <c r="V344" s="1125">
        <v>91789223.599999905</v>
      </c>
      <c r="W344" s="1136">
        <v>136723687.58000004</v>
      </c>
      <c r="X344" s="1136">
        <v>209722175.23000002</v>
      </c>
      <c r="Y344" s="1136">
        <v>136415402.78999996</v>
      </c>
      <c r="Z344" s="1136">
        <v>73820683.140000001</v>
      </c>
      <c r="AA344" s="237">
        <v>4041375.6900183856</v>
      </c>
      <c r="AB344" s="237">
        <v>18393618.36640504</v>
      </c>
      <c r="AC344" s="237">
        <v>18928348.544575565</v>
      </c>
      <c r="AD344" s="237">
        <v>45336884.791398093</v>
      </c>
      <c r="AE344" s="237">
        <v>35466169.280012883</v>
      </c>
      <c r="AF344" s="237">
        <v>42936709.964594319</v>
      </c>
      <c r="AG344" s="237">
        <v>46343280.726876348</v>
      </c>
      <c r="AH344" s="237">
        <v>45452434.248720989</v>
      </c>
      <c r="AI344" s="237">
        <v>46905179.868501991</v>
      </c>
      <c r="AJ344" s="237">
        <v>51463198.701391712</v>
      </c>
      <c r="AK344" s="237">
        <v>63165310.224368975</v>
      </c>
      <c r="AL344" s="237">
        <v>60171335.634445742</v>
      </c>
      <c r="AM344" s="237">
        <v>64101087.137951493</v>
      </c>
      <c r="AN344" s="237">
        <v>67602510.500054538</v>
      </c>
      <c r="AO344" s="237">
        <v>69170629.250502914</v>
      </c>
      <c r="AP344" s="237">
        <v>66946565.919936761</v>
      </c>
      <c r="AQ344" s="237">
        <v>8151035.5986511111</v>
      </c>
      <c r="AR344" s="237"/>
    </row>
    <row r="345" spans="1:256" ht="15" customHeight="1">
      <c r="B345" s="207">
        <v>0</v>
      </c>
      <c r="E345" s="5" t="s">
        <v>827</v>
      </c>
      <c r="AA345" s="5">
        <v>0</v>
      </c>
      <c r="AB345" s="5">
        <v>0</v>
      </c>
      <c r="AC345" s="5">
        <v>0</v>
      </c>
      <c r="AD345" s="5">
        <v>0</v>
      </c>
      <c r="AE345" s="5">
        <v>0</v>
      </c>
      <c r="AF345" s="5">
        <v>0</v>
      </c>
      <c r="AG345" s="5">
        <v>0</v>
      </c>
      <c r="AH345" s="5">
        <v>0</v>
      </c>
      <c r="AI345" s="5">
        <v>0</v>
      </c>
      <c r="AJ345" s="5">
        <v>0</v>
      </c>
      <c r="AK345" s="5">
        <v>0</v>
      </c>
      <c r="AL345" s="5">
        <v>0</v>
      </c>
      <c r="AM345" s="5">
        <v>0</v>
      </c>
      <c r="AN345" s="5">
        <v>0</v>
      </c>
      <c r="AO345" s="5">
        <v>0</v>
      </c>
      <c r="AP345" s="5">
        <v>0</v>
      </c>
      <c r="AQ345" s="5">
        <v>0</v>
      </c>
    </row>
    <row r="347" spans="1:256" ht="15" customHeight="1">
      <c r="D347" s="29" t="s">
        <v>277</v>
      </c>
    </row>
    <row r="348" spans="1:256" ht="15" customHeight="1">
      <c r="E348" s="5" t="s">
        <v>1285</v>
      </c>
      <c r="AA348" s="5" t="s">
        <v>1671</v>
      </c>
      <c r="AB348" s="5" t="s">
        <v>1671</v>
      </c>
      <c r="AC348" s="5" t="s">
        <v>1671</v>
      </c>
      <c r="AD348" s="5" t="s">
        <v>1671</v>
      </c>
      <c r="AE348" s="5" t="s">
        <v>1671</v>
      </c>
      <c r="AF348" s="5" t="s">
        <v>1671</v>
      </c>
      <c r="AG348" s="5" t="s">
        <v>1671</v>
      </c>
      <c r="AH348" s="5" t="s">
        <v>1671</v>
      </c>
      <c r="AI348" s="5" t="s">
        <v>1671</v>
      </c>
      <c r="AJ348" s="5" t="s">
        <v>1671</v>
      </c>
      <c r="AK348" s="5" t="s">
        <v>1671</v>
      </c>
      <c r="AL348" s="5" t="s">
        <v>1671</v>
      </c>
      <c r="AM348" s="5" t="s">
        <v>1671</v>
      </c>
      <c r="AN348" s="5" t="s">
        <v>1671</v>
      </c>
      <c r="AO348" s="5" t="s">
        <v>1671</v>
      </c>
      <c r="AP348" s="5" t="s">
        <v>1671</v>
      </c>
      <c r="AQ348" s="5" t="s">
        <v>1671</v>
      </c>
    </row>
    <row r="349" spans="1:256" ht="15" customHeight="1">
      <c r="E349" s="5" t="s">
        <v>1286</v>
      </c>
      <c r="AA349" s="5" t="s">
        <v>1671</v>
      </c>
      <c r="AB349" s="5" t="s">
        <v>1671</v>
      </c>
      <c r="AC349" s="5" t="s">
        <v>1671</v>
      </c>
      <c r="AD349" s="5" t="s">
        <v>1671</v>
      </c>
      <c r="AE349" s="5" t="s">
        <v>1671</v>
      </c>
      <c r="AF349" s="5" t="s">
        <v>1671</v>
      </c>
      <c r="AG349" s="5" t="s">
        <v>1671</v>
      </c>
      <c r="AH349" s="5" t="s">
        <v>1671</v>
      </c>
      <c r="AI349" s="5" t="s">
        <v>1671</v>
      </c>
      <c r="AJ349" s="5" t="s">
        <v>1671</v>
      </c>
      <c r="AK349" s="5" t="s">
        <v>1671</v>
      </c>
      <c r="AL349" s="5" t="s">
        <v>1671</v>
      </c>
      <c r="AM349" s="5" t="s">
        <v>1671</v>
      </c>
      <c r="AN349" s="5" t="s">
        <v>1671</v>
      </c>
      <c r="AO349" s="5" t="s">
        <v>1671</v>
      </c>
      <c r="AP349" s="5" t="s">
        <v>1671</v>
      </c>
      <c r="AQ349" s="5" t="s">
        <v>1671</v>
      </c>
    </row>
    <row r="350" spans="1:256" s="29" customFormat="1" ht="15" customHeight="1">
      <c r="A350" s="207"/>
      <c r="B350" s="207"/>
      <c r="C350" s="1112"/>
      <c r="E350" s="5" t="s">
        <v>1217</v>
      </c>
      <c r="F350" s="5"/>
      <c r="G350" s="5"/>
      <c r="H350" s="5"/>
      <c r="I350" s="5"/>
      <c r="J350" s="5"/>
      <c r="K350" s="5"/>
      <c r="L350" s="5"/>
      <c r="M350" s="5"/>
      <c r="N350" s="5"/>
      <c r="O350" s="5"/>
      <c r="P350" s="5"/>
      <c r="Q350" s="5"/>
      <c r="R350" s="5"/>
      <c r="S350" s="5"/>
      <c r="T350" s="5"/>
      <c r="U350" s="5"/>
      <c r="V350" s="5"/>
      <c r="W350" s="5"/>
      <c r="X350" s="5"/>
      <c r="Y350" s="5"/>
      <c r="Z350" s="5"/>
      <c r="AA350" s="5">
        <v>116697401.39</v>
      </c>
      <c r="AB350" s="5">
        <v>116697401.39</v>
      </c>
      <c r="AC350" s="5">
        <v>116697401.39</v>
      </c>
      <c r="AD350" s="5">
        <v>116697401.39</v>
      </c>
      <c r="AE350" s="5">
        <v>116697401.39</v>
      </c>
      <c r="AF350" s="5">
        <v>116697401.39</v>
      </c>
      <c r="AG350" s="5">
        <v>116697401.39</v>
      </c>
      <c r="AH350" s="5">
        <v>116697401.39</v>
      </c>
      <c r="AI350" s="5">
        <v>116697401.39</v>
      </c>
      <c r="AJ350" s="5">
        <v>116697401.39</v>
      </c>
      <c r="AK350" s="5">
        <v>116697401.39</v>
      </c>
      <c r="AL350" s="5">
        <v>116697401.39</v>
      </c>
      <c r="AM350" s="5">
        <v>116697401.39</v>
      </c>
      <c r="AN350" s="5">
        <v>116697401.39</v>
      </c>
      <c r="AO350" s="5">
        <v>116697401.39</v>
      </c>
      <c r="AP350" s="5">
        <v>116697401.39</v>
      </c>
      <c r="AQ350" s="5">
        <v>116697401.39</v>
      </c>
      <c r="AR350" s="5"/>
      <c r="AS350" s="5"/>
      <c r="AT350" s="5"/>
      <c r="AU350" s="5"/>
      <c r="AV350" s="5"/>
      <c r="AW350" s="5"/>
      <c r="AX350" s="5"/>
      <c r="AY350" s="5"/>
      <c r="AZ350" s="5"/>
      <c r="BA350" s="5"/>
      <c r="BB350" s="5"/>
      <c r="BC350" s="5"/>
      <c r="BD350" s="5"/>
      <c r="BE350" s="5"/>
      <c r="BF350" s="5"/>
      <c r="BG350" s="5"/>
      <c r="BH350" s="5"/>
      <c r="BI350" s="5"/>
      <c r="BJ350" s="5"/>
      <c r="BK350" s="5"/>
      <c r="BL350" s="5"/>
      <c r="BM350" s="5"/>
      <c r="BN350" s="5"/>
      <c r="BO350" s="5"/>
      <c r="BP350" s="5"/>
      <c r="BQ350" s="5"/>
      <c r="BR350" s="5"/>
      <c r="BS350" s="5"/>
      <c r="BT350" s="5"/>
      <c r="BU350" s="5"/>
      <c r="BV350" s="5"/>
      <c r="BW350" s="5"/>
      <c r="BX350" s="5"/>
      <c r="BY350" s="5"/>
      <c r="BZ350" s="5"/>
      <c r="CA350" s="5"/>
      <c r="CB350" s="5"/>
      <c r="CC350" s="5"/>
      <c r="CD350" s="5"/>
      <c r="CE350" s="5"/>
      <c r="CF350" s="5"/>
      <c r="CG350" s="5"/>
      <c r="CH350" s="5"/>
      <c r="CI350" s="5"/>
      <c r="CJ350" s="5"/>
      <c r="CK350" s="5"/>
      <c r="CL350" s="5"/>
      <c r="CM350" s="5"/>
      <c r="CN350" s="5"/>
      <c r="CO350" s="5"/>
      <c r="CP350" s="5"/>
      <c r="CQ350" s="5"/>
      <c r="CR350" s="5"/>
      <c r="CS350" s="5"/>
      <c r="CT350" s="5"/>
      <c r="CU350" s="5"/>
      <c r="CV350" s="5"/>
      <c r="CW350" s="5"/>
      <c r="CX350" s="5"/>
      <c r="CY350" s="5"/>
      <c r="CZ350" s="5"/>
      <c r="DA350" s="5"/>
      <c r="DB350" s="5"/>
      <c r="DC350" s="5"/>
      <c r="DD350" s="5"/>
      <c r="DE350" s="5"/>
      <c r="DF350" s="5"/>
      <c r="DG350" s="5"/>
      <c r="DH350" s="5"/>
      <c r="DI350" s="5"/>
      <c r="DJ350" s="5"/>
      <c r="DK350" s="5"/>
      <c r="DL350" s="5"/>
      <c r="DM350" s="5"/>
      <c r="DN350" s="5"/>
      <c r="DO350" s="5"/>
      <c r="DP350" s="5"/>
      <c r="DQ350" s="5"/>
      <c r="DR350" s="5"/>
      <c r="DS350" s="5"/>
      <c r="DT350" s="5"/>
      <c r="DU350" s="5"/>
      <c r="DV350" s="5"/>
      <c r="DW350" s="5"/>
      <c r="DX350" s="5"/>
      <c r="DY350" s="5"/>
      <c r="DZ350" s="5"/>
      <c r="EA350" s="5"/>
      <c r="EB350" s="5"/>
      <c r="EC350" s="5"/>
      <c r="ED350" s="5"/>
      <c r="EE350" s="5"/>
      <c r="EF350" s="5"/>
      <c r="EG350" s="5"/>
      <c r="EH350" s="5"/>
      <c r="EI350" s="5"/>
      <c r="EJ350" s="5"/>
      <c r="EK350" s="5"/>
      <c r="EL350" s="5"/>
      <c r="EM350" s="5"/>
      <c r="EN350" s="5"/>
      <c r="EO350" s="5"/>
      <c r="EP350" s="5"/>
      <c r="EQ350" s="5"/>
      <c r="ER350" s="5"/>
      <c r="ES350" s="5"/>
      <c r="ET350" s="5"/>
      <c r="EU350" s="5"/>
      <c r="EV350" s="5"/>
      <c r="EW350" s="5"/>
      <c r="EX350" s="5"/>
      <c r="EY350" s="5"/>
      <c r="EZ350" s="5"/>
      <c r="FA350" s="5"/>
      <c r="FB350" s="5"/>
      <c r="FC350" s="5"/>
      <c r="FD350" s="5"/>
      <c r="FE350" s="5"/>
      <c r="FF350" s="5"/>
      <c r="FG350" s="5"/>
      <c r="FH350" s="5"/>
      <c r="FI350" s="5"/>
      <c r="FJ350" s="5"/>
      <c r="FK350" s="5"/>
      <c r="FL350" s="5"/>
      <c r="FM350" s="5"/>
      <c r="FN350" s="5"/>
      <c r="FO350" s="5"/>
      <c r="FP350" s="5"/>
      <c r="FQ350" s="5"/>
      <c r="FR350" s="5"/>
      <c r="FS350" s="5"/>
      <c r="FT350" s="5"/>
      <c r="FU350" s="5"/>
      <c r="FV350" s="5"/>
      <c r="FW350" s="5"/>
      <c r="FX350" s="5"/>
      <c r="FY350" s="5"/>
      <c r="FZ350" s="5"/>
      <c r="GA350" s="5"/>
      <c r="GB350" s="5"/>
      <c r="GC350" s="5"/>
      <c r="GD350" s="5"/>
      <c r="GE350" s="5"/>
      <c r="GF350" s="5"/>
      <c r="GG350" s="5"/>
      <c r="GH350" s="5"/>
      <c r="GI350" s="5"/>
      <c r="GJ350" s="5"/>
      <c r="GK350" s="5"/>
      <c r="GL350" s="5"/>
      <c r="GM350" s="5"/>
      <c r="GN350" s="5"/>
      <c r="GO350" s="5"/>
      <c r="GP350" s="5"/>
      <c r="GQ350" s="5"/>
      <c r="GR350" s="5"/>
      <c r="GS350" s="5"/>
      <c r="GT350" s="5"/>
      <c r="GU350" s="5"/>
      <c r="GV350" s="5"/>
      <c r="GW350" s="5"/>
      <c r="GX350" s="5"/>
      <c r="GY350" s="5"/>
      <c r="GZ350" s="5"/>
      <c r="HA350" s="5"/>
      <c r="HB350" s="5"/>
      <c r="HC350" s="5"/>
      <c r="HD350" s="5"/>
      <c r="HE350" s="5"/>
      <c r="HF350" s="5"/>
      <c r="HG350" s="5"/>
      <c r="HH350" s="5"/>
      <c r="HI350" s="5"/>
      <c r="HJ350" s="5"/>
      <c r="HK350" s="5"/>
      <c r="HL350" s="5"/>
      <c r="HM350" s="5"/>
      <c r="HN350" s="5"/>
      <c r="HO350" s="5"/>
      <c r="HP350" s="5"/>
      <c r="HQ350" s="5"/>
      <c r="HR350" s="5"/>
      <c r="HS350" s="5"/>
      <c r="HT350" s="5"/>
      <c r="HU350" s="5"/>
      <c r="HV350" s="5"/>
      <c r="HW350" s="5"/>
      <c r="HX350" s="5"/>
      <c r="HY350" s="5"/>
      <c r="HZ350" s="5"/>
      <c r="IA350" s="5"/>
      <c r="IB350" s="5"/>
      <c r="IC350" s="5"/>
      <c r="ID350" s="5"/>
      <c r="IE350" s="5"/>
      <c r="IF350" s="5"/>
      <c r="IG350" s="5"/>
      <c r="IH350" s="5"/>
      <c r="II350" s="5"/>
      <c r="IJ350" s="5"/>
      <c r="IK350" s="5"/>
      <c r="IL350" s="5"/>
      <c r="IM350" s="5"/>
      <c r="IN350" s="5"/>
      <c r="IO350" s="5"/>
      <c r="IP350" s="5"/>
      <c r="IQ350" s="5"/>
      <c r="IR350" s="5"/>
      <c r="IS350" s="5"/>
      <c r="IT350" s="5"/>
      <c r="IU350" s="5"/>
      <c r="IV350" s="5"/>
    </row>
    <row r="351" spans="1:256" s="29" customFormat="1" ht="15" customHeight="1">
      <c r="A351" s="207"/>
      <c r="B351" s="207"/>
      <c r="C351" s="1112"/>
      <c r="E351" s="5"/>
      <c r="F351" s="5" t="s">
        <v>1218</v>
      </c>
      <c r="G351" s="5"/>
      <c r="H351" s="5"/>
      <c r="I351" s="5"/>
      <c r="J351" s="5"/>
      <c r="K351" s="5"/>
      <c r="L351" s="5"/>
      <c r="M351" s="5"/>
      <c r="N351" s="5"/>
      <c r="O351" s="5"/>
      <c r="P351" s="5"/>
      <c r="Q351" s="5"/>
      <c r="R351" s="5"/>
      <c r="S351" s="5"/>
      <c r="T351" s="5"/>
      <c r="U351" s="5"/>
      <c r="V351" s="5"/>
      <c r="W351" s="5"/>
      <c r="X351" s="5"/>
      <c r="Y351" s="5"/>
      <c r="Z351" s="5"/>
      <c r="AA351" s="5"/>
      <c r="AB351" s="5"/>
      <c r="AC351" s="5"/>
      <c r="AD351" s="5"/>
      <c r="AE351" s="5"/>
      <c r="AF351" s="5"/>
      <c r="AG351" s="5"/>
      <c r="AH351" s="5"/>
      <c r="AI351" s="5"/>
      <c r="AJ351" s="5"/>
      <c r="AK351" s="5"/>
      <c r="AL351" s="5"/>
      <c r="AM351" s="5"/>
      <c r="AN351" s="5"/>
      <c r="AO351" s="5"/>
      <c r="AP351" s="5"/>
      <c r="AQ351" s="5"/>
      <c r="AR351" s="5"/>
      <c r="AS351" s="5"/>
      <c r="AT351" s="5"/>
      <c r="AU351" s="5"/>
      <c r="AV351" s="5"/>
      <c r="AW351" s="5"/>
      <c r="AX351" s="5"/>
      <c r="AY351" s="5"/>
      <c r="AZ351" s="5"/>
      <c r="BA351" s="5"/>
      <c r="BB351" s="5"/>
      <c r="BC351" s="5"/>
      <c r="BD351" s="5"/>
      <c r="BE351" s="5"/>
      <c r="BF351" s="5"/>
      <c r="BG351" s="5"/>
      <c r="BH351" s="5"/>
      <c r="BI351" s="5"/>
      <c r="BJ351" s="5"/>
      <c r="BK351" s="5"/>
      <c r="BL351" s="5"/>
      <c r="BM351" s="5"/>
      <c r="BN351" s="5"/>
      <c r="BO351" s="5"/>
      <c r="BP351" s="5"/>
      <c r="BQ351" s="5"/>
      <c r="BR351" s="5"/>
      <c r="BS351" s="5"/>
      <c r="BT351" s="5"/>
      <c r="BU351" s="5"/>
      <c r="BV351" s="5"/>
      <c r="BW351" s="5"/>
      <c r="BX351" s="5"/>
      <c r="BY351" s="5"/>
      <c r="BZ351" s="5"/>
      <c r="CA351" s="5"/>
      <c r="CB351" s="5"/>
      <c r="CC351" s="5"/>
      <c r="CD351" s="5"/>
      <c r="CE351" s="5"/>
      <c r="CF351" s="5"/>
      <c r="CG351" s="5"/>
      <c r="CH351" s="5"/>
      <c r="CI351" s="5"/>
      <c r="CJ351" s="5"/>
      <c r="CK351" s="5"/>
      <c r="CL351" s="5"/>
      <c r="CM351" s="5"/>
      <c r="CN351" s="5"/>
      <c r="CO351" s="5"/>
      <c r="CP351" s="5"/>
      <c r="CQ351" s="5"/>
      <c r="CR351" s="5"/>
      <c r="CS351" s="5"/>
      <c r="CT351" s="5"/>
      <c r="CU351" s="5"/>
      <c r="CV351" s="5"/>
      <c r="CW351" s="5"/>
      <c r="CX351" s="5"/>
      <c r="CY351" s="5"/>
      <c r="CZ351" s="5"/>
      <c r="DA351" s="5"/>
      <c r="DB351" s="5"/>
      <c r="DC351" s="5"/>
      <c r="DD351" s="5"/>
      <c r="DE351" s="5"/>
      <c r="DF351" s="5"/>
      <c r="DG351" s="5"/>
      <c r="DH351" s="5"/>
      <c r="DI351" s="5"/>
      <c r="DJ351" s="5"/>
      <c r="DK351" s="5"/>
      <c r="DL351" s="5"/>
      <c r="DM351" s="5"/>
      <c r="DN351" s="5"/>
      <c r="DO351" s="5"/>
      <c r="DP351" s="5"/>
      <c r="DQ351" s="5"/>
      <c r="DR351" s="5"/>
      <c r="DS351" s="5"/>
      <c r="DT351" s="5"/>
      <c r="DU351" s="5"/>
      <c r="DV351" s="5"/>
      <c r="DW351" s="5"/>
      <c r="DX351" s="5"/>
      <c r="DY351" s="5"/>
      <c r="DZ351" s="5"/>
      <c r="EA351" s="5"/>
      <c r="EB351" s="5"/>
      <c r="EC351" s="5"/>
      <c r="ED351" s="5"/>
      <c r="EE351" s="5"/>
      <c r="EF351" s="5"/>
      <c r="EG351" s="5"/>
      <c r="EH351" s="5"/>
      <c r="EI351" s="5"/>
      <c r="EJ351" s="5"/>
      <c r="EK351" s="5"/>
      <c r="EL351" s="5"/>
      <c r="EM351" s="5"/>
      <c r="EN351" s="5"/>
      <c r="EO351" s="5"/>
      <c r="EP351" s="5"/>
      <c r="EQ351" s="5"/>
      <c r="ER351" s="5"/>
      <c r="ES351" s="5"/>
      <c r="ET351" s="5"/>
      <c r="EU351" s="5"/>
      <c r="EV351" s="5"/>
      <c r="EW351" s="5"/>
      <c r="EX351" s="5"/>
      <c r="EY351" s="5"/>
      <c r="EZ351" s="5"/>
      <c r="FA351" s="5"/>
      <c r="FB351" s="5"/>
      <c r="FC351" s="5"/>
      <c r="FD351" s="5"/>
      <c r="FE351" s="5"/>
      <c r="FF351" s="5"/>
      <c r="FG351" s="5"/>
      <c r="FH351" s="5"/>
      <c r="FI351" s="5"/>
      <c r="FJ351" s="5"/>
      <c r="FK351" s="5"/>
      <c r="FL351" s="5"/>
      <c r="FM351" s="5"/>
      <c r="FN351" s="5"/>
      <c r="FO351" s="5"/>
      <c r="FP351" s="5"/>
      <c r="FQ351" s="5"/>
      <c r="FR351" s="5"/>
      <c r="FS351" s="5"/>
      <c r="FT351" s="5"/>
      <c r="FU351" s="5"/>
      <c r="FV351" s="5"/>
      <c r="FW351" s="5"/>
      <c r="FX351" s="5"/>
      <c r="FY351" s="5"/>
      <c r="FZ351" s="5"/>
      <c r="GA351" s="5"/>
      <c r="GB351" s="5"/>
      <c r="GC351" s="5"/>
      <c r="GD351" s="5"/>
      <c r="GE351" s="5"/>
      <c r="GF351" s="5"/>
      <c r="GG351" s="5"/>
      <c r="GH351" s="5"/>
      <c r="GI351" s="5"/>
      <c r="GJ351" s="5"/>
      <c r="GK351" s="5"/>
      <c r="GL351" s="5"/>
      <c r="GM351" s="5"/>
      <c r="GN351" s="5"/>
      <c r="GO351" s="5"/>
      <c r="GP351" s="5"/>
      <c r="GQ351" s="5"/>
      <c r="GR351" s="5"/>
      <c r="GS351" s="5"/>
      <c r="GT351" s="5"/>
      <c r="GU351" s="5"/>
      <c r="GV351" s="5"/>
      <c r="GW351" s="5"/>
      <c r="GX351" s="5"/>
      <c r="GY351" s="5"/>
      <c r="GZ351" s="5"/>
      <c r="HA351" s="5"/>
      <c r="HB351" s="5"/>
      <c r="HC351" s="5"/>
      <c r="HD351" s="5"/>
      <c r="HE351" s="5"/>
      <c r="HF351" s="5"/>
      <c r="HG351" s="5"/>
      <c r="HH351" s="5"/>
      <c r="HI351" s="5"/>
      <c r="HJ351" s="5"/>
      <c r="HK351" s="5"/>
      <c r="HL351" s="5"/>
      <c r="HM351" s="5"/>
      <c r="HN351" s="5"/>
      <c r="HO351" s="5"/>
      <c r="HP351" s="5"/>
      <c r="HQ351" s="5"/>
      <c r="HR351" s="5"/>
      <c r="HS351" s="5"/>
      <c r="HT351" s="5"/>
      <c r="HU351" s="5"/>
      <c r="HV351" s="5"/>
      <c r="HW351" s="5"/>
      <c r="HX351" s="5"/>
      <c r="HY351" s="5"/>
      <c r="HZ351" s="5"/>
      <c r="IA351" s="5"/>
      <c r="IB351" s="5"/>
      <c r="IC351" s="5"/>
      <c r="ID351" s="5"/>
      <c r="IE351" s="5"/>
      <c r="IF351" s="5"/>
      <c r="IG351" s="5"/>
      <c r="IH351" s="5"/>
      <c r="II351" s="5"/>
      <c r="IJ351" s="5"/>
      <c r="IK351" s="5"/>
      <c r="IL351" s="5"/>
      <c r="IM351" s="5"/>
      <c r="IN351" s="5"/>
      <c r="IO351" s="5"/>
      <c r="IP351" s="5"/>
      <c r="IQ351" s="5"/>
      <c r="IR351" s="5"/>
      <c r="IS351" s="5"/>
      <c r="IT351" s="5"/>
      <c r="IU351" s="5"/>
      <c r="IV351" s="5"/>
    </row>
    <row r="352" spans="1:256" s="29" customFormat="1" ht="15" customHeight="1">
      <c r="A352" s="207"/>
      <c r="B352" s="207"/>
      <c r="C352" s="1112"/>
      <c r="E352" s="5"/>
      <c r="F352" s="5"/>
      <c r="G352" s="5" t="s">
        <v>1232</v>
      </c>
      <c r="H352" s="5"/>
      <c r="I352" s="5"/>
      <c r="J352" s="5"/>
      <c r="K352" s="5"/>
      <c r="L352" s="5"/>
      <c r="M352" s="5"/>
      <c r="N352" s="5"/>
      <c r="O352" s="5"/>
      <c r="P352" s="5"/>
      <c r="Q352" s="5"/>
      <c r="R352" s="5"/>
      <c r="S352" s="5"/>
      <c r="T352" s="5"/>
      <c r="U352" s="5"/>
      <c r="V352" s="5"/>
      <c r="W352" s="5"/>
      <c r="X352" s="5"/>
      <c r="Y352" s="5"/>
      <c r="Z352" s="5"/>
      <c r="AA352" s="1136">
        <v>663415.6076130867</v>
      </c>
      <c r="AB352" s="5">
        <v>1349766.3972514719</v>
      </c>
      <c r="AC352" s="5">
        <v>2357443.8857181966</v>
      </c>
      <c r="AD352" s="5">
        <v>2954208.7810755074</v>
      </c>
      <c r="AE352" s="5">
        <v>2954208.7810755074</v>
      </c>
      <c r="AF352" s="5">
        <v>2954208.7810755074</v>
      </c>
      <c r="AG352" s="5">
        <v>2954208.7810755074</v>
      </c>
      <c r="AH352" s="5">
        <v>2954208.7810755074</v>
      </c>
      <c r="AI352" s="5">
        <v>2954208.7810755074</v>
      </c>
      <c r="AJ352" s="5">
        <v>2954208.7810755074</v>
      </c>
      <c r="AK352" s="5">
        <v>2954208.7810755074</v>
      </c>
      <c r="AL352" s="5">
        <v>2954208.7810755074</v>
      </c>
      <c r="AM352" s="5">
        <v>2954208.7810755074</v>
      </c>
      <c r="AN352" s="5">
        <v>2954208.7810755074</v>
      </c>
      <c r="AO352" s="5">
        <v>2954208.7810755074</v>
      </c>
      <c r="AP352" s="5">
        <v>2954208.7810755074</v>
      </c>
      <c r="AQ352" s="5">
        <v>2954208.7810755074</v>
      </c>
      <c r="AR352" s="5"/>
      <c r="AS352" s="5"/>
      <c r="AT352" s="5"/>
      <c r="AU352" s="5"/>
      <c r="AV352" s="5"/>
      <c r="AW352" s="5"/>
      <c r="AX352" s="5"/>
      <c r="AY352" s="5"/>
      <c r="AZ352" s="5"/>
      <c r="BA352" s="5"/>
      <c r="BB352" s="5"/>
      <c r="BC352" s="5"/>
      <c r="BD352" s="5"/>
      <c r="BE352" s="5"/>
      <c r="BF352" s="5"/>
      <c r="BG352" s="5"/>
      <c r="BH352" s="5"/>
      <c r="BI352" s="5"/>
      <c r="BJ352" s="5"/>
      <c r="BK352" s="5"/>
      <c r="BL352" s="5"/>
      <c r="BM352" s="5"/>
      <c r="BN352" s="5"/>
      <c r="BO352" s="5"/>
      <c r="BP352" s="5"/>
      <c r="BQ352" s="5"/>
      <c r="BR352" s="5"/>
      <c r="BS352" s="5"/>
      <c r="BT352" s="5"/>
      <c r="BU352" s="5"/>
      <c r="BV352" s="5"/>
      <c r="BW352" s="5"/>
      <c r="BX352" s="5"/>
      <c r="BY352" s="5"/>
      <c r="BZ352" s="5"/>
      <c r="CA352" s="5"/>
      <c r="CB352" s="5"/>
      <c r="CC352" s="5"/>
      <c r="CD352" s="5"/>
      <c r="CE352" s="5"/>
      <c r="CF352" s="5"/>
      <c r="CG352" s="5"/>
      <c r="CH352" s="5"/>
      <c r="CI352" s="5"/>
      <c r="CJ352" s="5"/>
      <c r="CK352" s="5"/>
      <c r="CL352" s="5"/>
      <c r="CM352" s="5"/>
      <c r="CN352" s="5"/>
      <c r="CO352" s="5"/>
      <c r="CP352" s="5"/>
      <c r="CQ352" s="5"/>
      <c r="CR352" s="5"/>
      <c r="CS352" s="5"/>
      <c r="CT352" s="5"/>
      <c r="CU352" s="5"/>
      <c r="CV352" s="5"/>
      <c r="CW352" s="5"/>
      <c r="CX352" s="5"/>
      <c r="CY352" s="5"/>
      <c r="CZ352" s="5"/>
      <c r="DA352" s="5"/>
      <c r="DB352" s="5"/>
      <c r="DC352" s="5"/>
      <c r="DD352" s="5"/>
      <c r="DE352" s="5"/>
      <c r="DF352" s="5"/>
      <c r="DG352" s="5"/>
      <c r="DH352" s="5"/>
      <c r="DI352" s="5"/>
      <c r="DJ352" s="5"/>
      <c r="DK352" s="5"/>
      <c r="DL352" s="5"/>
      <c r="DM352" s="5"/>
      <c r="DN352" s="5"/>
      <c r="DO352" s="5"/>
      <c r="DP352" s="5"/>
      <c r="DQ352" s="5"/>
      <c r="DR352" s="5"/>
      <c r="DS352" s="5"/>
      <c r="DT352" s="5"/>
      <c r="DU352" s="5"/>
      <c r="DV352" s="5"/>
      <c r="DW352" s="5"/>
      <c r="DX352" s="5"/>
      <c r="DY352" s="5"/>
      <c r="DZ352" s="5"/>
      <c r="EA352" s="5"/>
      <c r="EB352" s="5"/>
      <c r="EC352" s="5"/>
      <c r="ED352" s="5"/>
      <c r="EE352" s="5"/>
      <c r="EF352" s="5"/>
      <c r="EG352" s="5"/>
      <c r="EH352" s="5"/>
      <c r="EI352" s="5"/>
      <c r="EJ352" s="5"/>
      <c r="EK352" s="5"/>
      <c r="EL352" s="5"/>
      <c r="EM352" s="5"/>
      <c r="EN352" s="5"/>
      <c r="EO352" s="5"/>
      <c r="EP352" s="5"/>
      <c r="EQ352" s="5"/>
      <c r="ER352" s="5"/>
      <c r="ES352" s="5"/>
      <c r="ET352" s="5"/>
      <c r="EU352" s="5"/>
      <c r="EV352" s="5"/>
      <c r="EW352" s="5"/>
      <c r="EX352" s="5"/>
      <c r="EY352" s="5"/>
      <c r="EZ352" s="5"/>
      <c r="FA352" s="5"/>
      <c r="FB352" s="5"/>
      <c r="FC352" s="5"/>
      <c r="FD352" s="5"/>
      <c r="FE352" s="5"/>
      <c r="FF352" s="5"/>
      <c r="FG352" s="5"/>
      <c r="FH352" s="5"/>
      <c r="FI352" s="5"/>
      <c r="FJ352" s="5"/>
      <c r="FK352" s="5"/>
      <c r="FL352" s="5"/>
      <c r="FM352" s="5"/>
      <c r="FN352" s="5"/>
      <c r="FO352" s="5"/>
      <c r="FP352" s="5"/>
      <c r="FQ352" s="5"/>
      <c r="FR352" s="5"/>
      <c r="FS352" s="5"/>
      <c r="FT352" s="5"/>
      <c r="FU352" s="5"/>
      <c r="FV352" s="5"/>
      <c r="FW352" s="5"/>
      <c r="FX352" s="5"/>
      <c r="FY352" s="5"/>
      <c r="FZ352" s="5"/>
      <c r="GA352" s="5"/>
      <c r="GB352" s="5"/>
      <c r="GC352" s="5"/>
      <c r="GD352" s="5"/>
      <c r="GE352" s="5"/>
      <c r="GF352" s="5"/>
      <c r="GG352" s="5"/>
      <c r="GH352" s="5"/>
      <c r="GI352" s="5"/>
      <c r="GJ352" s="5"/>
      <c r="GK352" s="5"/>
      <c r="GL352" s="5"/>
      <c r="GM352" s="5"/>
      <c r="GN352" s="5"/>
      <c r="GO352" s="5"/>
      <c r="GP352" s="5"/>
      <c r="GQ352" s="5"/>
      <c r="GR352" s="5"/>
      <c r="GS352" s="5"/>
      <c r="GT352" s="5"/>
      <c r="GU352" s="5"/>
      <c r="GV352" s="5"/>
      <c r="GW352" s="5"/>
      <c r="GX352" s="5"/>
      <c r="GY352" s="5"/>
      <c r="GZ352" s="5"/>
      <c r="HA352" s="5"/>
      <c r="HB352" s="5"/>
      <c r="HC352" s="5"/>
      <c r="HD352" s="5"/>
      <c r="HE352" s="5"/>
      <c r="HF352" s="5"/>
      <c r="HG352" s="5"/>
      <c r="HH352" s="5"/>
      <c r="HI352" s="5"/>
      <c r="HJ352" s="5"/>
      <c r="HK352" s="5"/>
      <c r="HL352" s="5"/>
      <c r="HM352" s="5"/>
      <c r="HN352" s="5"/>
      <c r="HO352" s="5"/>
      <c r="HP352" s="5"/>
      <c r="HQ352" s="5"/>
      <c r="HR352" s="5"/>
      <c r="HS352" s="5"/>
      <c r="HT352" s="5"/>
      <c r="HU352" s="5"/>
      <c r="HV352" s="5"/>
      <c r="HW352" s="5"/>
      <c r="HX352" s="5"/>
      <c r="HY352" s="5"/>
      <c r="HZ352" s="5"/>
      <c r="IA352" s="5"/>
      <c r="IB352" s="5"/>
      <c r="IC352" s="5"/>
      <c r="ID352" s="5"/>
      <c r="IE352" s="5"/>
      <c r="IF352" s="5"/>
      <c r="IG352" s="5"/>
      <c r="IH352" s="5"/>
      <c r="II352" s="5"/>
      <c r="IJ352" s="5"/>
      <c r="IK352" s="5"/>
      <c r="IL352" s="5"/>
      <c r="IM352" s="5"/>
      <c r="IN352" s="5"/>
      <c r="IO352" s="5"/>
      <c r="IP352" s="5"/>
      <c r="IQ352" s="5"/>
      <c r="IR352" s="5"/>
      <c r="IS352" s="5"/>
      <c r="IT352" s="5"/>
      <c r="IU352" s="5"/>
      <c r="IV352" s="5"/>
    </row>
    <row r="353" spans="1:256" s="29" customFormat="1" ht="15" customHeight="1">
      <c r="A353" s="207"/>
      <c r="B353" s="207"/>
      <c r="C353" s="1112"/>
      <c r="E353" s="5"/>
      <c r="F353" s="5"/>
      <c r="G353" s="5" t="s">
        <v>1321</v>
      </c>
      <c r="H353" s="5"/>
      <c r="I353" s="5"/>
      <c r="J353" s="5"/>
      <c r="K353" s="5"/>
      <c r="L353" s="5"/>
      <c r="M353" s="5"/>
      <c r="N353" s="5"/>
      <c r="O353" s="5"/>
      <c r="P353" s="5"/>
      <c r="Q353" s="5"/>
      <c r="R353" s="5"/>
      <c r="S353" s="5"/>
      <c r="T353" s="5"/>
      <c r="U353" s="5"/>
      <c r="V353" s="5"/>
      <c r="W353" s="5"/>
      <c r="X353" s="5"/>
      <c r="Y353" s="5"/>
      <c r="Z353" s="5"/>
      <c r="AA353" s="1136">
        <v>0</v>
      </c>
      <c r="AB353" s="5">
        <v>5113238.7310638828</v>
      </c>
      <c r="AC353" s="5">
        <v>6075432.6151714241</v>
      </c>
      <c r="AD353" s="5">
        <v>6703653.5305570988</v>
      </c>
      <c r="AE353" s="5">
        <v>6890825.5431844499</v>
      </c>
      <c r="AF353" s="5">
        <v>7220687.4592921082</v>
      </c>
      <c r="AG353" s="5">
        <v>7785387.9292549929</v>
      </c>
      <c r="AH353" s="5">
        <v>8488099.4400610421</v>
      </c>
      <c r="AI353" s="5">
        <v>8761934.0637679603</v>
      </c>
      <c r="AJ353" s="5">
        <v>9139806.4280392472</v>
      </c>
      <c r="AK353" s="5">
        <v>9863469.0062100235</v>
      </c>
      <c r="AL353" s="5">
        <v>10043781.007595785</v>
      </c>
      <c r="AM353" s="5">
        <v>10191251.134464838</v>
      </c>
      <c r="AN353" s="5">
        <v>10396272.486043239</v>
      </c>
      <c r="AO353" s="5">
        <v>10598075.725789718</v>
      </c>
      <c r="AP353" s="5">
        <v>10777653.025871111</v>
      </c>
      <c r="AQ353" s="5">
        <v>11216453.437113235</v>
      </c>
      <c r="AR353" s="5"/>
      <c r="AS353" s="5"/>
      <c r="AT353" s="5"/>
      <c r="AU353" s="5"/>
      <c r="AV353" s="5"/>
      <c r="AW353" s="5"/>
      <c r="AX353" s="5"/>
      <c r="AY353" s="5"/>
      <c r="AZ353" s="5"/>
      <c r="BA353" s="5"/>
      <c r="BB353" s="5"/>
      <c r="BC353" s="5"/>
      <c r="BD353" s="5"/>
      <c r="BE353" s="5"/>
      <c r="BF353" s="5"/>
      <c r="BG353" s="5"/>
      <c r="BH353" s="5"/>
      <c r="BI353" s="5"/>
      <c r="BJ353" s="5"/>
      <c r="BK353" s="5"/>
      <c r="BL353" s="5"/>
      <c r="BM353" s="5"/>
      <c r="BN353" s="5"/>
      <c r="BO353" s="5"/>
      <c r="BP353" s="5"/>
      <c r="BQ353" s="5"/>
      <c r="BR353" s="5"/>
      <c r="BS353" s="5"/>
      <c r="BT353" s="5"/>
      <c r="BU353" s="5"/>
      <c r="BV353" s="5"/>
      <c r="BW353" s="5"/>
      <c r="BX353" s="5"/>
      <c r="BY353" s="5"/>
      <c r="BZ353" s="5"/>
      <c r="CA353" s="5"/>
      <c r="CB353" s="5"/>
      <c r="CC353" s="5"/>
      <c r="CD353" s="5"/>
      <c r="CE353" s="5"/>
      <c r="CF353" s="5"/>
      <c r="CG353" s="5"/>
      <c r="CH353" s="5"/>
      <c r="CI353" s="5"/>
      <c r="CJ353" s="5"/>
      <c r="CK353" s="5"/>
      <c r="CL353" s="5"/>
      <c r="CM353" s="5"/>
      <c r="CN353" s="5"/>
      <c r="CO353" s="5"/>
      <c r="CP353" s="5"/>
      <c r="CQ353" s="5"/>
      <c r="CR353" s="5"/>
      <c r="CS353" s="5"/>
      <c r="CT353" s="5"/>
      <c r="CU353" s="5"/>
      <c r="CV353" s="5"/>
      <c r="CW353" s="5"/>
      <c r="CX353" s="5"/>
      <c r="CY353" s="5"/>
      <c r="CZ353" s="5"/>
      <c r="DA353" s="5"/>
      <c r="DB353" s="5"/>
      <c r="DC353" s="5"/>
      <c r="DD353" s="5"/>
      <c r="DE353" s="5"/>
      <c r="DF353" s="5"/>
      <c r="DG353" s="5"/>
      <c r="DH353" s="5"/>
      <c r="DI353" s="5"/>
      <c r="DJ353" s="5"/>
      <c r="DK353" s="5"/>
      <c r="DL353" s="5"/>
      <c r="DM353" s="5"/>
      <c r="DN353" s="5"/>
      <c r="DO353" s="5"/>
      <c r="DP353" s="5"/>
      <c r="DQ353" s="5"/>
      <c r="DR353" s="5"/>
      <c r="DS353" s="5"/>
      <c r="DT353" s="5"/>
      <c r="DU353" s="5"/>
      <c r="DV353" s="5"/>
      <c r="DW353" s="5"/>
      <c r="DX353" s="5"/>
      <c r="DY353" s="5"/>
      <c r="DZ353" s="5"/>
      <c r="EA353" s="5"/>
      <c r="EB353" s="5"/>
      <c r="EC353" s="5"/>
      <c r="ED353" s="5"/>
      <c r="EE353" s="5"/>
      <c r="EF353" s="5"/>
      <c r="EG353" s="5"/>
      <c r="EH353" s="5"/>
      <c r="EI353" s="5"/>
      <c r="EJ353" s="5"/>
      <c r="EK353" s="5"/>
      <c r="EL353" s="5"/>
      <c r="EM353" s="5"/>
      <c r="EN353" s="5"/>
      <c r="EO353" s="5"/>
      <c r="EP353" s="5"/>
      <c r="EQ353" s="5"/>
      <c r="ER353" s="5"/>
      <c r="ES353" s="5"/>
      <c r="ET353" s="5"/>
      <c r="EU353" s="5"/>
      <c r="EV353" s="5"/>
      <c r="EW353" s="5"/>
      <c r="EX353" s="5"/>
      <c r="EY353" s="5"/>
      <c r="EZ353" s="5"/>
      <c r="FA353" s="5"/>
      <c r="FB353" s="5"/>
      <c r="FC353" s="5"/>
      <c r="FD353" s="5"/>
      <c r="FE353" s="5"/>
      <c r="FF353" s="5"/>
      <c r="FG353" s="5"/>
      <c r="FH353" s="5"/>
      <c r="FI353" s="5"/>
      <c r="FJ353" s="5"/>
      <c r="FK353" s="5"/>
      <c r="FL353" s="5"/>
      <c r="FM353" s="5"/>
      <c r="FN353" s="5"/>
      <c r="FO353" s="5"/>
      <c r="FP353" s="5"/>
      <c r="FQ353" s="5"/>
      <c r="FR353" s="5"/>
      <c r="FS353" s="5"/>
      <c r="FT353" s="5"/>
      <c r="FU353" s="5"/>
      <c r="FV353" s="5"/>
      <c r="FW353" s="5"/>
      <c r="FX353" s="5"/>
      <c r="FY353" s="5"/>
      <c r="FZ353" s="5"/>
      <c r="GA353" s="5"/>
      <c r="GB353" s="5"/>
      <c r="GC353" s="5"/>
      <c r="GD353" s="5"/>
      <c r="GE353" s="5"/>
      <c r="GF353" s="5"/>
      <c r="GG353" s="5"/>
      <c r="GH353" s="5"/>
      <c r="GI353" s="5"/>
      <c r="GJ353" s="5"/>
      <c r="GK353" s="5"/>
      <c r="GL353" s="5"/>
      <c r="GM353" s="5"/>
      <c r="GN353" s="5"/>
      <c r="GO353" s="5"/>
      <c r="GP353" s="5"/>
      <c r="GQ353" s="5"/>
      <c r="GR353" s="5"/>
      <c r="GS353" s="5"/>
      <c r="GT353" s="5"/>
      <c r="GU353" s="5"/>
      <c r="GV353" s="5"/>
      <c r="GW353" s="5"/>
      <c r="GX353" s="5"/>
      <c r="GY353" s="5"/>
      <c r="GZ353" s="5"/>
      <c r="HA353" s="5"/>
      <c r="HB353" s="5"/>
      <c r="HC353" s="5"/>
      <c r="HD353" s="5"/>
      <c r="HE353" s="5"/>
      <c r="HF353" s="5"/>
      <c r="HG353" s="5"/>
      <c r="HH353" s="5"/>
      <c r="HI353" s="5"/>
      <c r="HJ353" s="5"/>
      <c r="HK353" s="5"/>
      <c r="HL353" s="5"/>
      <c r="HM353" s="5"/>
      <c r="HN353" s="5"/>
      <c r="HO353" s="5"/>
      <c r="HP353" s="5"/>
      <c r="HQ353" s="5"/>
      <c r="HR353" s="5"/>
      <c r="HS353" s="5"/>
      <c r="HT353" s="5"/>
      <c r="HU353" s="5"/>
      <c r="HV353" s="5"/>
      <c r="HW353" s="5"/>
      <c r="HX353" s="5"/>
      <c r="HY353" s="5"/>
      <c r="HZ353" s="5"/>
      <c r="IA353" s="5"/>
      <c r="IB353" s="5"/>
      <c r="IC353" s="5"/>
      <c r="ID353" s="5"/>
      <c r="IE353" s="5"/>
      <c r="IF353" s="5"/>
      <c r="IG353" s="5"/>
      <c r="IH353" s="5"/>
      <c r="II353" s="5"/>
      <c r="IJ353" s="5"/>
      <c r="IK353" s="5"/>
      <c r="IL353" s="5"/>
      <c r="IM353" s="5"/>
      <c r="IN353" s="5"/>
      <c r="IO353" s="5"/>
      <c r="IP353" s="5"/>
      <c r="IQ353" s="5"/>
      <c r="IR353" s="5"/>
      <c r="IS353" s="5"/>
      <c r="IT353" s="5"/>
      <c r="IU353" s="5"/>
      <c r="IV353" s="5"/>
    </row>
    <row r="354" spans="1:256" s="29" customFormat="1" ht="15" customHeight="1">
      <c r="A354" s="207"/>
      <c r="B354" s="207"/>
      <c r="C354" s="1112"/>
      <c r="E354" s="5"/>
      <c r="F354" s="5"/>
      <c r="G354" s="5" t="s">
        <v>1322</v>
      </c>
      <c r="H354" s="5"/>
      <c r="I354" s="5"/>
      <c r="J354" s="5"/>
      <c r="K354" s="5"/>
      <c r="L354" s="5"/>
      <c r="M354" s="5"/>
      <c r="N354" s="5"/>
      <c r="O354" s="5"/>
      <c r="P354" s="5"/>
      <c r="Q354" s="5"/>
      <c r="R354" s="5"/>
      <c r="S354" s="5"/>
      <c r="T354" s="5"/>
      <c r="U354" s="5"/>
      <c r="V354" s="5"/>
      <c r="W354" s="5"/>
      <c r="X354" s="5"/>
      <c r="Y354" s="5"/>
      <c r="Z354" s="5"/>
      <c r="AA354" s="1136"/>
      <c r="AB354" s="5"/>
      <c r="AC354" s="5"/>
      <c r="AD354" s="5"/>
      <c r="AE354" s="5"/>
      <c r="AF354" s="5"/>
      <c r="AG354" s="5"/>
      <c r="AH354" s="5"/>
      <c r="AI354" s="5"/>
      <c r="AJ354" s="5"/>
      <c r="AK354" s="5"/>
      <c r="AL354" s="5"/>
      <c r="AM354" s="5"/>
      <c r="AN354" s="5"/>
      <c r="AO354" s="5"/>
      <c r="AP354" s="5"/>
      <c r="AQ354" s="5"/>
      <c r="AR354" s="5"/>
      <c r="AS354" s="5"/>
      <c r="AT354" s="5"/>
      <c r="AU354" s="5"/>
      <c r="AV354" s="5"/>
      <c r="AW354" s="5"/>
      <c r="AX354" s="5"/>
      <c r="AY354" s="5"/>
      <c r="AZ354" s="5"/>
      <c r="BA354" s="5"/>
      <c r="BB354" s="5"/>
      <c r="BC354" s="5"/>
      <c r="BD354" s="5"/>
      <c r="BE354" s="5"/>
      <c r="BF354" s="5"/>
      <c r="BG354" s="5"/>
      <c r="BH354" s="5"/>
      <c r="BI354" s="5"/>
      <c r="BJ354" s="5"/>
      <c r="BK354" s="5"/>
      <c r="BL354" s="5"/>
      <c r="BM354" s="5"/>
      <c r="BN354" s="5"/>
      <c r="BO354" s="5"/>
      <c r="BP354" s="5"/>
      <c r="BQ354" s="5"/>
      <c r="BR354" s="5"/>
      <c r="BS354" s="5"/>
      <c r="BT354" s="5"/>
      <c r="BU354" s="5"/>
      <c r="BV354" s="5"/>
      <c r="BW354" s="5"/>
      <c r="BX354" s="5"/>
      <c r="BY354" s="5"/>
      <c r="BZ354" s="5"/>
      <c r="CA354" s="5"/>
      <c r="CB354" s="5"/>
      <c r="CC354" s="5"/>
      <c r="CD354" s="5"/>
      <c r="CE354" s="5"/>
      <c r="CF354" s="5"/>
      <c r="CG354" s="5"/>
      <c r="CH354" s="5"/>
      <c r="CI354" s="5"/>
      <c r="CJ354" s="5"/>
      <c r="CK354" s="5"/>
      <c r="CL354" s="5"/>
      <c r="CM354" s="5"/>
      <c r="CN354" s="5"/>
      <c r="CO354" s="5"/>
      <c r="CP354" s="5"/>
      <c r="CQ354" s="5"/>
      <c r="CR354" s="5"/>
      <c r="CS354" s="5"/>
      <c r="CT354" s="5"/>
      <c r="CU354" s="5"/>
      <c r="CV354" s="5"/>
      <c r="CW354" s="5"/>
      <c r="CX354" s="5"/>
      <c r="CY354" s="5"/>
      <c r="CZ354" s="5"/>
      <c r="DA354" s="5"/>
      <c r="DB354" s="5"/>
      <c r="DC354" s="5"/>
      <c r="DD354" s="5"/>
      <c r="DE354" s="5"/>
      <c r="DF354" s="5"/>
      <c r="DG354" s="5"/>
      <c r="DH354" s="5"/>
      <c r="DI354" s="5"/>
      <c r="DJ354" s="5"/>
      <c r="DK354" s="5"/>
      <c r="DL354" s="5"/>
      <c r="DM354" s="5"/>
      <c r="DN354" s="5"/>
      <c r="DO354" s="5"/>
      <c r="DP354" s="5"/>
      <c r="DQ354" s="5"/>
      <c r="DR354" s="5"/>
      <c r="DS354" s="5"/>
      <c r="DT354" s="5"/>
      <c r="DU354" s="5"/>
      <c r="DV354" s="5"/>
      <c r="DW354" s="5"/>
      <c r="DX354" s="5"/>
      <c r="DY354" s="5"/>
      <c r="DZ354" s="5"/>
      <c r="EA354" s="5"/>
      <c r="EB354" s="5"/>
      <c r="EC354" s="5"/>
      <c r="ED354" s="5"/>
      <c r="EE354" s="5"/>
      <c r="EF354" s="5"/>
      <c r="EG354" s="5"/>
      <c r="EH354" s="5"/>
      <c r="EI354" s="5"/>
      <c r="EJ354" s="5"/>
      <c r="EK354" s="5"/>
      <c r="EL354" s="5"/>
      <c r="EM354" s="5"/>
      <c r="EN354" s="5"/>
      <c r="EO354" s="5"/>
      <c r="EP354" s="5"/>
      <c r="EQ354" s="5"/>
      <c r="ER354" s="5"/>
      <c r="ES354" s="5"/>
      <c r="ET354" s="5"/>
      <c r="EU354" s="5"/>
      <c r="EV354" s="5"/>
      <c r="EW354" s="5"/>
      <c r="EX354" s="5"/>
      <c r="EY354" s="5"/>
      <c r="EZ354" s="5"/>
      <c r="FA354" s="5"/>
      <c r="FB354" s="5"/>
      <c r="FC354" s="5"/>
      <c r="FD354" s="5"/>
      <c r="FE354" s="5"/>
      <c r="FF354" s="5"/>
      <c r="FG354" s="5"/>
      <c r="FH354" s="5"/>
      <c r="FI354" s="5"/>
      <c r="FJ354" s="5"/>
      <c r="FK354" s="5"/>
      <c r="FL354" s="5"/>
      <c r="FM354" s="5"/>
      <c r="FN354" s="5"/>
      <c r="FO354" s="5"/>
      <c r="FP354" s="5"/>
      <c r="FQ354" s="5"/>
      <c r="FR354" s="5"/>
      <c r="FS354" s="5"/>
      <c r="FT354" s="5"/>
      <c r="FU354" s="5"/>
      <c r="FV354" s="5"/>
      <c r="FW354" s="5"/>
      <c r="FX354" s="5"/>
      <c r="FY354" s="5"/>
      <c r="FZ354" s="5"/>
      <c r="GA354" s="5"/>
      <c r="GB354" s="5"/>
      <c r="GC354" s="5"/>
      <c r="GD354" s="5"/>
      <c r="GE354" s="5"/>
      <c r="GF354" s="5"/>
      <c r="GG354" s="5"/>
      <c r="GH354" s="5"/>
      <c r="GI354" s="5"/>
      <c r="GJ354" s="5"/>
      <c r="GK354" s="5"/>
      <c r="GL354" s="5"/>
      <c r="GM354" s="5"/>
      <c r="GN354" s="5"/>
      <c r="GO354" s="5"/>
      <c r="GP354" s="5"/>
      <c r="GQ354" s="5"/>
      <c r="GR354" s="5"/>
      <c r="GS354" s="5"/>
      <c r="GT354" s="5"/>
      <c r="GU354" s="5"/>
      <c r="GV354" s="5"/>
      <c r="GW354" s="5"/>
      <c r="GX354" s="5"/>
      <c r="GY354" s="5"/>
      <c r="GZ354" s="5"/>
      <c r="HA354" s="5"/>
      <c r="HB354" s="5"/>
      <c r="HC354" s="5"/>
      <c r="HD354" s="5"/>
      <c r="HE354" s="5"/>
      <c r="HF354" s="5"/>
      <c r="HG354" s="5"/>
      <c r="HH354" s="5"/>
      <c r="HI354" s="5"/>
      <c r="HJ354" s="5"/>
      <c r="HK354" s="5"/>
      <c r="HL354" s="5"/>
      <c r="HM354" s="5"/>
      <c r="HN354" s="5"/>
      <c r="HO354" s="5"/>
      <c r="HP354" s="5"/>
      <c r="HQ354" s="5"/>
      <c r="HR354" s="5"/>
      <c r="HS354" s="5"/>
      <c r="HT354" s="5"/>
      <c r="HU354" s="5"/>
      <c r="HV354" s="5"/>
      <c r="HW354" s="5"/>
      <c r="HX354" s="5"/>
      <c r="HY354" s="5"/>
      <c r="HZ354" s="5"/>
      <c r="IA354" s="5"/>
      <c r="IB354" s="5"/>
      <c r="IC354" s="5"/>
      <c r="ID354" s="5"/>
      <c r="IE354" s="5"/>
      <c r="IF354" s="5"/>
      <c r="IG354" s="5"/>
      <c r="IH354" s="5"/>
      <c r="II354" s="5"/>
      <c r="IJ354" s="5"/>
      <c r="IK354" s="5"/>
      <c r="IL354" s="5"/>
      <c r="IM354" s="5"/>
      <c r="IN354" s="5"/>
      <c r="IO354" s="5"/>
      <c r="IP354" s="5"/>
      <c r="IQ354" s="5"/>
      <c r="IR354" s="5"/>
      <c r="IS354" s="5"/>
      <c r="IT354" s="5"/>
      <c r="IU354" s="5"/>
      <c r="IV354" s="5"/>
    </row>
    <row r="355" spans="1:256" s="29" customFormat="1" ht="15" customHeight="1">
      <c r="A355" s="207"/>
      <c r="B355" s="207"/>
      <c r="C355" s="1112"/>
      <c r="E355" s="5"/>
      <c r="F355" s="5"/>
      <c r="G355" s="5" t="s">
        <v>1323</v>
      </c>
      <c r="H355" s="5"/>
      <c r="I355" s="5"/>
      <c r="J355" s="5"/>
      <c r="K355" s="5"/>
      <c r="L355" s="5"/>
      <c r="M355" s="5"/>
      <c r="N355" s="5"/>
      <c r="O355" s="5"/>
      <c r="P355" s="5"/>
      <c r="Q355" s="5"/>
      <c r="R355" s="5"/>
      <c r="S355" s="5"/>
      <c r="T355" s="5"/>
      <c r="U355" s="5"/>
      <c r="V355" s="5"/>
      <c r="W355" s="5"/>
      <c r="X355" s="5"/>
      <c r="Y355" s="5"/>
      <c r="Z355" s="5"/>
      <c r="AA355" s="1136">
        <v>6119527.29</v>
      </c>
      <c r="AB355" s="5">
        <v>5100000</v>
      </c>
      <c r="AC355" s="5">
        <v>5202000</v>
      </c>
      <c r="AD355" s="5">
        <v>5306040</v>
      </c>
      <c r="AE355" s="5">
        <v>5412160.8000000007</v>
      </c>
      <c r="AF355" s="5">
        <v>5520404.0160000008</v>
      </c>
      <c r="AG355" s="5">
        <v>5630812.0963200005</v>
      </c>
      <c r="AH355" s="5">
        <v>5743428.3382464005</v>
      </c>
      <c r="AI355" s="5">
        <v>5858296.9050113279</v>
      </c>
      <c r="AJ355" s="5">
        <v>5975462.8431115551</v>
      </c>
      <c r="AK355" s="5">
        <v>6094972.0999737857</v>
      </c>
      <c r="AL355" s="5">
        <v>6216871.5419732621</v>
      </c>
      <c r="AM355" s="5">
        <v>6341208.9728127271</v>
      </c>
      <c r="AN355" s="5">
        <v>6468033.1522689816</v>
      </c>
      <c r="AO355" s="5">
        <v>6597393.8153143609</v>
      </c>
      <c r="AP355" s="5">
        <v>6729341.6916206488</v>
      </c>
      <c r="AQ355" s="5">
        <v>6863928.5254530618</v>
      </c>
      <c r="AR355" s="5"/>
      <c r="AS355" s="5"/>
      <c r="AT355" s="5"/>
      <c r="AU355" s="5"/>
      <c r="AV355" s="5"/>
      <c r="AW355" s="5"/>
      <c r="AX355" s="5"/>
      <c r="AY355" s="5"/>
      <c r="AZ355" s="5"/>
      <c r="BA355" s="5"/>
      <c r="BB355" s="5"/>
      <c r="BC355" s="5"/>
      <c r="BD355" s="5"/>
      <c r="BE355" s="5"/>
      <c r="BF355" s="5"/>
      <c r="BG355" s="5"/>
      <c r="BH355" s="5"/>
      <c r="BI355" s="5"/>
      <c r="BJ355" s="5"/>
      <c r="BK355" s="5"/>
      <c r="BL355" s="5"/>
      <c r="BM355" s="5"/>
      <c r="BN355" s="5"/>
      <c r="BO355" s="5"/>
      <c r="BP355" s="5"/>
      <c r="BQ355" s="5"/>
      <c r="BR355" s="5"/>
      <c r="BS355" s="5"/>
      <c r="BT355" s="5"/>
      <c r="BU355" s="5"/>
      <c r="BV355" s="5"/>
      <c r="BW355" s="5"/>
      <c r="BX355" s="5"/>
      <c r="BY355" s="5"/>
      <c r="BZ355" s="5"/>
      <c r="CA355" s="5"/>
      <c r="CB355" s="5"/>
      <c r="CC355" s="5"/>
      <c r="CD355" s="5"/>
      <c r="CE355" s="5"/>
      <c r="CF355" s="5"/>
      <c r="CG355" s="5"/>
      <c r="CH355" s="5"/>
      <c r="CI355" s="5"/>
      <c r="CJ355" s="5"/>
      <c r="CK355" s="5"/>
      <c r="CL355" s="5"/>
      <c r="CM355" s="5"/>
      <c r="CN355" s="5"/>
      <c r="CO355" s="5"/>
      <c r="CP355" s="5"/>
      <c r="CQ355" s="5"/>
      <c r="CR355" s="5"/>
      <c r="CS355" s="5"/>
      <c r="CT355" s="5"/>
      <c r="CU355" s="5"/>
      <c r="CV355" s="5"/>
      <c r="CW355" s="5"/>
      <c r="CX355" s="5"/>
      <c r="CY355" s="5"/>
      <c r="CZ355" s="5"/>
      <c r="DA355" s="5"/>
      <c r="DB355" s="5"/>
      <c r="DC355" s="5"/>
      <c r="DD355" s="5"/>
      <c r="DE355" s="5"/>
      <c r="DF355" s="5"/>
      <c r="DG355" s="5"/>
      <c r="DH355" s="5"/>
      <c r="DI355" s="5"/>
      <c r="DJ355" s="5"/>
      <c r="DK355" s="5"/>
      <c r="DL355" s="5"/>
      <c r="DM355" s="5"/>
      <c r="DN355" s="5"/>
      <c r="DO355" s="5"/>
      <c r="DP355" s="5"/>
      <c r="DQ355" s="5"/>
      <c r="DR355" s="5"/>
      <c r="DS355" s="5"/>
      <c r="DT355" s="5"/>
      <c r="DU355" s="5"/>
      <c r="DV355" s="5"/>
      <c r="DW355" s="5"/>
      <c r="DX355" s="5"/>
      <c r="DY355" s="5"/>
      <c r="DZ355" s="5"/>
      <c r="EA355" s="5"/>
      <c r="EB355" s="5"/>
      <c r="EC355" s="5"/>
      <c r="ED355" s="5"/>
      <c r="EE355" s="5"/>
      <c r="EF355" s="5"/>
      <c r="EG355" s="5"/>
      <c r="EH355" s="5"/>
      <c r="EI355" s="5"/>
      <c r="EJ355" s="5"/>
      <c r="EK355" s="5"/>
      <c r="EL355" s="5"/>
      <c r="EM355" s="5"/>
      <c r="EN355" s="5"/>
      <c r="EO355" s="5"/>
      <c r="EP355" s="5"/>
      <c r="EQ355" s="5"/>
      <c r="ER355" s="5"/>
      <c r="ES355" s="5"/>
      <c r="ET355" s="5"/>
      <c r="EU355" s="5"/>
      <c r="EV355" s="5"/>
      <c r="EW355" s="5"/>
      <c r="EX355" s="5"/>
      <c r="EY355" s="5"/>
      <c r="EZ355" s="5"/>
      <c r="FA355" s="5"/>
      <c r="FB355" s="5"/>
      <c r="FC355" s="5"/>
      <c r="FD355" s="5"/>
      <c r="FE355" s="5"/>
      <c r="FF355" s="5"/>
      <c r="FG355" s="5"/>
      <c r="FH355" s="5"/>
      <c r="FI355" s="5"/>
      <c r="FJ355" s="5"/>
      <c r="FK355" s="5"/>
      <c r="FL355" s="5"/>
      <c r="FM355" s="5"/>
      <c r="FN355" s="5"/>
      <c r="FO355" s="5"/>
      <c r="FP355" s="5"/>
      <c r="FQ355" s="5"/>
      <c r="FR355" s="5"/>
      <c r="FS355" s="5"/>
      <c r="FT355" s="5"/>
      <c r="FU355" s="5"/>
      <c r="FV355" s="5"/>
      <c r="FW355" s="5"/>
      <c r="FX355" s="5"/>
      <c r="FY355" s="5"/>
      <c r="FZ355" s="5"/>
      <c r="GA355" s="5"/>
      <c r="GB355" s="5"/>
      <c r="GC355" s="5"/>
      <c r="GD355" s="5"/>
      <c r="GE355" s="5"/>
      <c r="GF355" s="5"/>
      <c r="GG355" s="5"/>
      <c r="GH355" s="5"/>
      <c r="GI355" s="5"/>
      <c r="GJ355" s="5"/>
      <c r="GK355" s="5"/>
      <c r="GL355" s="5"/>
      <c r="GM355" s="5"/>
      <c r="GN355" s="5"/>
      <c r="GO355" s="5"/>
      <c r="GP355" s="5"/>
      <c r="GQ355" s="5"/>
      <c r="GR355" s="5"/>
      <c r="GS355" s="5"/>
      <c r="GT355" s="5"/>
      <c r="GU355" s="5"/>
      <c r="GV355" s="5"/>
      <c r="GW355" s="5"/>
      <c r="GX355" s="5"/>
      <c r="GY355" s="5"/>
      <c r="GZ355" s="5"/>
      <c r="HA355" s="5"/>
      <c r="HB355" s="5"/>
      <c r="HC355" s="5"/>
      <c r="HD355" s="5"/>
      <c r="HE355" s="5"/>
      <c r="HF355" s="5"/>
      <c r="HG355" s="5"/>
      <c r="HH355" s="5"/>
      <c r="HI355" s="5"/>
      <c r="HJ355" s="5"/>
      <c r="HK355" s="5"/>
      <c r="HL355" s="5"/>
      <c r="HM355" s="5"/>
      <c r="HN355" s="5"/>
      <c r="HO355" s="5"/>
      <c r="HP355" s="5"/>
      <c r="HQ355" s="5"/>
      <c r="HR355" s="5"/>
      <c r="HS355" s="5"/>
      <c r="HT355" s="5"/>
      <c r="HU355" s="5"/>
      <c r="HV355" s="5"/>
      <c r="HW355" s="5"/>
      <c r="HX355" s="5"/>
      <c r="HY355" s="5"/>
      <c r="HZ355" s="5"/>
      <c r="IA355" s="5"/>
      <c r="IB355" s="5"/>
      <c r="IC355" s="5"/>
      <c r="ID355" s="5"/>
      <c r="IE355" s="5"/>
      <c r="IF355" s="5"/>
      <c r="IG355" s="5"/>
      <c r="IH355" s="5"/>
      <c r="II355" s="5"/>
      <c r="IJ355" s="5"/>
      <c r="IK355" s="5"/>
      <c r="IL355" s="5"/>
      <c r="IM355" s="5"/>
      <c r="IN355" s="5"/>
      <c r="IO355" s="5"/>
      <c r="IP355" s="5"/>
      <c r="IQ355" s="5"/>
      <c r="IR355" s="5"/>
      <c r="IS355" s="5"/>
      <c r="IT355" s="5"/>
      <c r="IU355" s="5"/>
      <c r="IV355" s="5"/>
    </row>
    <row r="356" spans="1:256" s="29" customFormat="1" ht="15" customHeight="1">
      <c r="A356" s="207"/>
      <c r="B356" s="207"/>
      <c r="C356" s="1112"/>
      <c r="G356" s="29" t="s">
        <v>37</v>
      </c>
      <c r="O356" s="5"/>
      <c r="AA356" s="29">
        <v>6782942.8976130867</v>
      </c>
      <c r="AB356" s="29">
        <v>11563005.128315356</v>
      </c>
      <c r="AC356" s="29">
        <v>13634876.500889622</v>
      </c>
      <c r="AD356" s="29">
        <v>14963902.311632607</v>
      </c>
      <c r="AE356" s="29">
        <v>15257195.124259958</v>
      </c>
      <c r="AF356" s="29">
        <v>15695300.256367616</v>
      </c>
      <c r="AG356" s="29">
        <v>16370408.806650501</v>
      </c>
      <c r="AH356" s="29">
        <v>17185736.559382949</v>
      </c>
      <c r="AI356" s="29">
        <v>17574439.749854796</v>
      </c>
      <c r="AJ356" s="29">
        <v>18069478.052226309</v>
      </c>
      <c r="AK356" s="29">
        <v>18912649.887259316</v>
      </c>
      <c r="AL356" s="29">
        <v>19214861.330644555</v>
      </c>
      <c r="AM356" s="29">
        <v>19486668.888353072</v>
      </c>
      <c r="AN356" s="29">
        <v>19818514.419387728</v>
      </c>
      <c r="AO356" s="29">
        <v>20149678.322179586</v>
      </c>
      <c r="AP356" s="29">
        <v>20461203.498567268</v>
      </c>
      <c r="AQ356" s="29">
        <v>21034590.743641805</v>
      </c>
    </row>
    <row r="357" spans="1:256" s="29" customFormat="1" ht="15" customHeight="1">
      <c r="A357" s="207"/>
      <c r="B357" s="207"/>
      <c r="C357" s="1112"/>
      <c r="F357" s="5" t="s">
        <v>1222</v>
      </c>
      <c r="O357" s="5"/>
    </row>
    <row r="358" spans="1:256" s="29" customFormat="1" ht="15" customHeight="1">
      <c r="A358" s="207"/>
      <c r="B358" s="207"/>
      <c r="C358" s="1112"/>
      <c r="F358" s="5"/>
      <c r="G358" s="5" t="s">
        <v>1267</v>
      </c>
      <c r="H358" s="5"/>
      <c r="I358" s="5"/>
      <c r="J358" s="5"/>
      <c r="K358" s="5"/>
      <c r="L358" s="5"/>
      <c r="M358" s="5"/>
      <c r="N358" s="5"/>
      <c r="O358" s="5"/>
      <c r="P358" s="5"/>
      <c r="Q358" s="5"/>
      <c r="R358" s="5"/>
      <c r="S358" s="5"/>
      <c r="T358" s="5"/>
      <c r="U358" s="5"/>
      <c r="V358" s="5"/>
      <c r="W358" s="5"/>
      <c r="X358" s="5"/>
      <c r="Y358" s="5"/>
      <c r="Z358" s="5"/>
      <c r="AA358" s="1136">
        <v>137868828.52000001</v>
      </c>
      <c r="AB358" s="5">
        <v>14343678.668861318</v>
      </c>
      <c r="AC358" s="5">
        <v>10699988.064828575</v>
      </c>
      <c r="AD358" s="5">
        <v>27649163.141442899</v>
      </c>
      <c r="AE358" s="5">
        <v>27565746.245615549</v>
      </c>
      <c r="AF358" s="5">
        <v>27342763.928227887</v>
      </c>
      <c r="AG358" s="5">
        <v>26888156.263033003</v>
      </c>
      <c r="AH358" s="5">
        <v>26298841.917515755</v>
      </c>
      <c r="AI358" s="5">
        <v>26141802.469439484</v>
      </c>
      <c r="AJ358" s="5">
        <v>25884219.503023446</v>
      </c>
      <c r="AK358" s="5">
        <v>25284439.387344792</v>
      </c>
      <c r="AL358" s="5">
        <v>23967884.456297763</v>
      </c>
      <c r="AM358" s="5">
        <v>23951790.323735915</v>
      </c>
      <c r="AN358" s="5">
        <v>23882051.053476602</v>
      </c>
      <c r="AO358" s="5">
        <v>23819546.067979462</v>
      </c>
      <c r="AP358" s="5">
        <v>23783396.281818867</v>
      </c>
      <c r="AQ358" s="5">
        <v>23492268.811727099</v>
      </c>
    </row>
    <row r="359" spans="1:256" ht="15" customHeight="1">
      <c r="E359" s="29"/>
      <c r="G359" s="5" t="s">
        <v>1267</v>
      </c>
      <c r="AA359" s="1136">
        <v>-663415.6076130867</v>
      </c>
      <c r="AB359" s="5">
        <v>-1349766.3972514719</v>
      </c>
      <c r="AC359" s="5">
        <v>-2357443.8857181966</v>
      </c>
      <c r="AD359" s="5">
        <v>-2954208.7810755074</v>
      </c>
      <c r="AE359" s="5">
        <v>-2954208.7810755074</v>
      </c>
      <c r="AF359" s="5">
        <v>-2954208.7810755074</v>
      </c>
      <c r="AG359" s="5">
        <v>-2954208.7810755074</v>
      </c>
      <c r="AH359" s="5">
        <v>-2954208.7810755074</v>
      </c>
      <c r="AI359" s="5">
        <v>-2954208.7810755074</v>
      </c>
      <c r="AJ359" s="5">
        <v>-2954208.7810755074</v>
      </c>
      <c r="AK359" s="5">
        <v>-2954208.7810755074</v>
      </c>
      <c r="AL359" s="5">
        <v>-2954208.7810755074</v>
      </c>
      <c r="AM359" s="5">
        <v>-2954208.7810755074</v>
      </c>
      <c r="AN359" s="5">
        <v>-2954208.7810755074</v>
      </c>
      <c r="AO359" s="5">
        <v>-2954208.7810755074</v>
      </c>
      <c r="AP359" s="5">
        <v>-2954208.7810755074</v>
      </c>
      <c r="AQ359" s="5">
        <v>-2954208.7810755074</v>
      </c>
      <c r="AR359" s="29"/>
      <c r="AS359" s="29"/>
      <c r="AT359" s="29"/>
      <c r="AU359" s="29"/>
      <c r="AV359" s="29"/>
      <c r="AW359" s="29"/>
      <c r="AX359" s="29"/>
      <c r="AY359" s="29"/>
      <c r="AZ359" s="29"/>
      <c r="BA359" s="29"/>
      <c r="BB359" s="29"/>
      <c r="BC359" s="29"/>
      <c r="BD359" s="29"/>
      <c r="BE359" s="29"/>
      <c r="BF359" s="29"/>
      <c r="BG359" s="29"/>
      <c r="BH359" s="29"/>
      <c r="BI359" s="29"/>
      <c r="BJ359" s="29"/>
      <c r="BK359" s="29"/>
      <c r="BL359" s="29"/>
      <c r="BM359" s="29"/>
      <c r="BN359" s="29"/>
      <c r="BO359" s="29"/>
      <c r="BP359" s="29"/>
      <c r="BQ359" s="29"/>
      <c r="BR359" s="29"/>
      <c r="BS359" s="29"/>
      <c r="BT359" s="29"/>
      <c r="BU359" s="29"/>
      <c r="BV359" s="29"/>
      <c r="BW359" s="29"/>
      <c r="BX359" s="29"/>
      <c r="BY359" s="29"/>
      <c r="BZ359" s="29"/>
      <c r="CA359" s="29"/>
      <c r="CB359" s="29"/>
      <c r="CC359" s="29"/>
      <c r="CD359" s="29"/>
      <c r="CE359" s="29"/>
      <c r="CF359" s="29"/>
      <c r="CG359" s="29"/>
      <c r="CH359" s="29"/>
      <c r="CI359" s="29"/>
      <c r="CJ359" s="29"/>
      <c r="CK359" s="29"/>
      <c r="CL359" s="29"/>
      <c r="CM359" s="29"/>
      <c r="CN359" s="29"/>
      <c r="CO359" s="29"/>
      <c r="CP359" s="29"/>
      <c r="CQ359" s="29"/>
      <c r="CR359" s="29"/>
      <c r="CS359" s="29"/>
      <c r="CT359" s="29"/>
      <c r="CU359" s="29"/>
      <c r="CV359" s="29"/>
      <c r="CW359" s="29"/>
      <c r="CX359" s="29"/>
      <c r="CY359" s="29"/>
      <c r="CZ359" s="29"/>
      <c r="DA359" s="29"/>
      <c r="DB359" s="29"/>
      <c r="DC359" s="29"/>
      <c r="DD359" s="29"/>
      <c r="DE359" s="29"/>
      <c r="DF359" s="29"/>
      <c r="DG359" s="29"/>
      <c r="DH359" s="29"/>
      <c r="DI359" s="29"/>
      <c r="DJ359" s="29"/>
      <c r="DK359" s="29"/>
      <c r="DL359" s="29"/>
      <c r="DM359" s="29"/>
      <c r="DN359" s="29"/>
      <c r="DO359" s="29"/>
      <c r="DP359" s="29"/>
      <c r="DQ359" s="29"/>
      <c r="DR359" s="29"/>
      <c r="DS359" s="29"/>
      <c r="DT359" s="29"/>
      <c r="DU359" s="29"/>
      <c r="DV359" s="29"/>
      <c r="DW359" s="29"/>
      <c r="DX359" s="29"/>
      <c r="DY359" s="29"/>
      <c r="DZ359" s="29"/>
      <c r="EA359" s="29"/>
      <c r="EB359" s="29"/>
      <c r="EC359" s="29"/>
      <c r="ED359" s="29"/>
      <c r="EE359" s="29"/>
      <c r="EF359" s="29"/>
      <c r="EG359" s="29"/>
      <c r="EH359" s="29"/>
      <c r="EI359" s="29"/>
      <c r="EJ359" s="29"/>
      <c r="EK359" s="29"/>
      <c r="EL359" s="29"/>
      <c r="EM359" s="29"/>
      <c r="EN359" s="29"/>
      <c r="EO359" s="29"/>
      <c r="EP359" s="29"/>
      <c r="EQ359" s="29"/>
      <c r="ER359" s="29"/>
      <c r="ES359" s="29"/>
      <c r="ET359" s="29"/>
      <c r="EU359" s="29"/>
      <c r="EV359" s="29"/>
      <c r="EW359" s="29"/>
      <c r="EX359" s="29"/>
      <c r="EY359" s="29"/>
      <c r="EZ359" s="29"/>
      <c r="FA359" s="29"/>
      <c r="FB359" s="29"/>
      <c r="FC359" s="29"/>
      <c r="FD359" s="29"/>
      <c r="FE359" s="29"/>
      <c r="FF359" s="29"/>
      <c r="FG359" s="29"/>
      <c r="FH359" s="29"/>
      <c r="FI359" s="29"/>
      <c r="FJ359" s="29"/>
      <c r="FK359" s="29"/>
      <c r="FL359" s="29"/>
      <c r="FM359" s="29"/>
      <c r="FN359" s="29"/>
      <c r="FO359" s="29"/>
      <c r="FP359" s="29"/>
      <c r="FQ359" s="29"/>
      <c r="FR359" s="29"/>
      <c r="FS359" s="29"/>
      <c r="FT359" s="29"/>
      <c r="FU359" s="29"/>
      <c r="FV359" s="29"/>
      <c r="FW359" s="29"/>
      <c r="FX359" s="29"/>
      <c r="FY359" s="29"/>
      <c r="FZ359" s="29"/>
      <c r="GA359" s="29"/>
      <c r="GB359" s="29"/>
      <c r="GC359" s="29"/>
      <c r="GD359" s="29"/>
      <c r="GE359" s="29"/>
      <c r="GF359" s="29"/>
      <c r="GG359" s="29"/>
      <c r="GH359" s="29"/>
      <c r="GI359" s="29"/>
      <c r="GJ359" s="29"/>
      <c r="GK359" s="29"/>
      <c r="GL359" s="29"/>
      <c r="GM359" s="29"/>
      <c r="GN359" s="29"/>
      <c r="GO359" s="29"/>
      <c r="GP359" s="29"/>
      <c r="GQ359" s="29"/>
      <c r="GR359" s="29"/>
      <c r="GS359" s="29"/>
      <c r="GT359" s="29"/>
      <c r="GU359" s="29"/>
      <c r="GV359" s="29"/>
      <c r="GW359" s="29"/>
      <c r="GX359" s="29"/>
      <c r="GY359" s="29"/>
      <c r="GZ359" s="29"/>
      <c r="HA359" s="29"/>
      <c r="HB359" s="29"/>
      <c r="HC359" s="29"/>
      <c r="HD359" s="29"/>
      <c r="HE359" s="29"/>
      <c r="HF359" s="29"/>
      <c r="HG359" s="29"/>
      <c r="HH359" s="29"/>
      <c r="HI359" s="29"/>
      <c r="HJ359" s="29"/>
      <c r="HK359" s="29"/>
      <c r="HL359" s="29"/>
      <c r="HM359" s="29"/>
      <c r="HN359" s="29"/>
      <c r="HO359" s="29"/>
      <c r="HP359" s="29"/>
      <c r="HQ359" s="29"/>
      <c r="HR359" s="29"/>
      <c r="HS359" s="29"/>
      <c r="HT359" s="29"/>
      <c r="HU359" s="29"/>
      <c r="HV359" s="29"/>
      <c r="HW359" s="29"/>
      <c r="HX359" s="29"/>
      <c r="HY359" s="29"/>
      <c r="HZ359" s="29"/>
      <c r="IA359" s="29"/>
      <c r="IB359" s="29"/>
      <c r="IC359" s="29"/>
      <c r="ID359" s="29"/>
      <c r="IE359" s="29"/>
      <c r="IF359" s="29"/>
      <c r="IG359" s="29"/>
      <c r="IH359" s="29"/>
      <c r="II359" s="29"/>
      <c r="IJ359" s="29"/>
      <c r="IK359" s="29"/>
      <c r="IL359" s="29"/>
      <c r="IM359" s="29"/>
      <c r="IN359" s="29"/>
      <c r="IO359" s="29"/>
      <c r="IP359" s="29"/>
      <c r="IQ359" s="29"/>
      <c r="IR359" s="29"/>
      <c r="IS359" s="29"/>
      <c r="IT359" s="29"/>
      <c r="IU359" s="29"/>
      <c r="IV359" s="29"/>
    </row>
    <row r="360" spans="1:256" ht="15" customHeight="1">
      <c r="E360" s="29"/>
      <c r="F360" s="29"/>
      <c r="G360" s="29" t="s">
        <v>37</v>
      </c>
      <c r="H360" s="29"/>
      <c r="I360" s="29"/>
      <c r="J360" s="29"/>
      <c r="K360" s="29"/>
      <c r="L360" s="29"/>
      <c r="M360" s="29"/>
      <c r="N360" s="29"/>
      <c r="P360" s="29"/>
      <c r="Q360" s="29"/>
      <c r="R360" s="29"/>
      <c r="S360" s="29"/>
      <c r="T360" s="29"/>
      <c r="U360" s="29"/>
      <c r="V360" s="29"/>
      <c r="W360" s="29"/>
      <c r="X360" s="29"/>
      <c r="Y360" s="29"/>
      <c r="Z360" s="29"/>
      <c r="AA360" s="1149">
        <v>137205412.91238692</v>
      </c>
      <c r="AB360" s="29">
        <v>12993912.271609847</v>
      </c>
      <c r="AC360" s="29">
        <v>8342544.179110378</v>
      </c>
      <c r="AD360" s="29">
        <v>24694954.360367391</v>
      </c>
      <c r="AE360" s="29">
        <v>24611537.464540042</v>
      </c>
      <c r="AF360" s="29">
        <v>24388555.147152379</v>
      </c>
      <c r="AG360" s="29">
        <v>23933947.481957495</v>
      </c>
      <c r="AH360" s="29">
        <v>23344633.136440247</v>
      </c>
      <c r="AI360" s="29">
        <v>23187593.688363977</v>
      </c>
      <c r="AJ360" s="29">
        <v>22930010.721947938</v>
      </c>
      <c r="AK360" s="29">
        <v>22330230.606269285</v>
      </c>
      <c r="AL360" s="29">
        <v>21013675.675222255</v>
      </c>
      <c r="AM360" s="29">
        <v>20997581.542660408</v>
      </c>
      <c r="AN360" s="29">
        <v>20927842.272401094</v>
      </c>
      <c r="AO360" s="29">
        <v>20865337.286903955</v>
      </c>
      <c r="AP360" s="29">
        <v>20829187.500743359</v>
      </c>
      <c r="AQ360" s="29">
        <v>20538060.030651592</v>
      </c>
      <c r="AR360" s="29"/>
      <c r="AS360" s="29"/>
      <c r="AT360" s="29"/>
      <c r="AU360" s="29"/>
      <c r="AV360" s="29"/>
      <c r="AW360" s="29"/>
      <c r="AX360" s="29"/>
      <c r="AY360" s="29"/>
      <c r="AZ360" s="29"/>
      <c r="BA360" s="29"/>
      <c r="BB360" s="29"/>
      <c r="BC360" s="29"/>
      <c r="BD360" s="29"/>
      <c r="BE360" s="29"/>
      <c r="BF360" s="29"/>
      <c r="BG360" s="29"/>
      <c r="BH360" s="29"/>
      <c r="BI360" s="29"/>
      <c r="BJ360" s="29"/>
      <c r="BK360" s="29"/>
      <c r="BL360" s="29"/>
      <c r="BM360" s="29"/>
      <c r="BN360" s="29"/>
      <c r="BO360" s="29"/>
      <c r="BP360" s="29"/>
      <c r="BQ360" s="29"/>
      <c r="BR360" s="29"/>
      <c r="BS360" s="29"/>
      <c r="BT360" s="29"/>
      <c r="BU360" s="29"/>
      <c r="BV360" s="29"/>
      <c r="BW360" s="29"/>
      <c r="BX360" s="29"/>
      <c r="BY360" s="29"/>
      <c r="BZ360" s="29"/>
      <c r="CA360" s="29"/>
      <c r="CB360" s="29"/>
      <c r="CC360" s="29"/>
      <c r="CD360" s="29"/>
      <c r="CE360" s="29"/>
      <c r="CF360" s="29"/>
      <c r="CG360" s="29"/>
      <c r="CH360" s="29"/>
      <c r="CI360" s="29"/>
      <c r="CJ360" s="29"/>
      <c r="CK360" s="29"/>
      <c r="CL360" s="29"/>
      <c r="CM360" s="29"/>
      <c r="CN360" s="29"/>
      <c r="CO360" s="29"/>
      <c r="CP360" s="29"/>
      <c r="CQ360" s="29"/>
      <c r="CR360" s="29"/>
      <c r="CS360" s="29"/>
      <c r="CT360" s="29"/>
      <c r="CU360" s="29"/>
      <c r="CV360" s="29"/>
      <c r="CW360" s="29"/>
      <c r="CX360" s="29"/>
      <c r="CY360" s="29"/>
      <c r="CZ360" s="29"/>
      <c r="DA360" s="29"/>
      <c r="DB360" s="29"/>
      <c r="DC360" s="29"/>
      <c r="DD360" s="29"/>
      <c r="DE360" s="29"/>
      <c r="DF360" s="29"/>
      <c r="DG360" s="29"/>
      <c r="DH360" s="29"/>
      <c r="DI360" s="29"/>
      <c r="DJ360" s="29"/>
      <c r="DK360" s="29"/>
      <c r="DL360" s="29"/>
      <c r="DM360" s="29"/>
      <c r="DN360" s="29"/>
      <c r="DO360" s="29"/>
      <c r="DP360" s="29"/>
      <c r="DQ360" s="29"/>
      <c r="DR360" s="29"/>
      <c r="DS360" s="29"/>
      <c r="DT360" s="29"/>
      <c r="DU360" s="29"/>
      <c r="DV360" s="29"/>
      <c r="DW360" s="29"/>
      <c r="DX360" s="29"/>
      <c r="DY360" s="29"/>
      <c r="DZ360" s="29"/>
      <c r="EA360" s="29"/>
      <c r="EB360" s="29"/>
      <c r="EC360" s="29"/>
      <c r="ED360" s="29"/>
      <c r="EE360" s="29"/>
      <c r="EF360" s="29"/>
      <c r="EG360" s="29"/>
      <c r="EH360" s="29"/>
      <c r="EI360" s="29"/>
      <c r="EJ360" s="29"/>
      <c r="EK360" s="29"/>
      <c r="EL360" s="29"/>
      <c r="EM360" s="29"/>
      <c r="EN360" s="29"/>
      <c r="EO360" s="29"/>
      <c r="EP360" s="29"/>
      <c r="EQ360" s="29"/>
      <c r="ER360" s="29"/>
      <c r="ES360" s="29"/>
      <c r="ET360" s="29"/>
      <c r="EU360" s="29"/>
      <c r="EV360" s="29"/>
      <c r="EW360" s="29"/>
      <c r="EX360" s="29"/>
      <c r="EY360" s="29"/>
      <c r="EZ360" s="29"/>
      <c r="FA360" s="29"/>
      <c r="FB360" s="29"/>
      <c r="FC360" s="29"/>
      <c r="FD360" s="29"/>
      <c r="FE360" s="29"/>
      <c r="FF360" s="29"/>
      <c r="FG360" s="29"/>
      <c r="FH360" s="29"/>
      <c r="FI360" s="29"/>
      <c r="FJ360" s="29"/>
      <c r="FK360" s="29"/>
      <c r="FL360" s="29"/>
      <c r="FM360" s="29"/>
      <c r="FN360" s="29"/>
      <c r="FO360" s="29"/>
      <c r="FP360" s="29"/>
      <c r="FQ360" s="29"/>
      <c r="FR360" s="29"/>
      <c r="FS360" s="29"/>
      <c r="FT360" s="29"/>
      <c r="FU360" s="29"/>
      <c r="FV360" s="29"/>
      <c r="FW360" s="29"/>
      <c r="FX360" s="29"/>
      <c r="FY360" s="29"/>
      <c r="FZ360" s="29"/>
      <c r="GA360" s="29"/>
      <c r="GB360" s="29"/>
      <c r="GC360" s="29"/>
      <c r="GD360" s="29"/>
      <c r="GE360" s="29"/>
      <c r="GF360" s="29"/>
      <c r="GG360" s="29"/>
      <c r="GH360" s="29"/>
      <c r="GI360" s="29"/>
      <c r="GJ360" s="29"/>
      <c r="GK360" s="29"/>
      <c r="GL360" s="29"/>
      <c r="GM360" s="29"/>
      <c r="GN360" s="29"/>
      <c r="GO360" s="29"/>
      <c r="GP360" s="29"/>
      <c r="GQ360" s="29"/>
      <c r="GR360" s="29"/>
      <c r="GS360" s="29"/>
      <c r="GT360" s="29"/>
      <c r="GU360" s="29"/>
      <c r="GV360" s="29"/>
      <c r="GW360" s="29"/>
      <c r="GX360" s="29"/>
      <c r="GY360" s="29"/>
      <c r="GZ360" s="29"/>
      <c r="HA360" s="29"/>
      <c r="HB360" s="29"/>
      <c r="HC360" s="29"/>
      <c r="HD360" s="29"/>
      <c r="HE360" s="29"/>
      <c r="HF360" s="29"/>
      <c r="HG360" s="29"/>
      <c r="HH360" s="29"/>
      <c r="HI360" s="29"/>
      <c r="HJ360" s="29"/>
      <c r="HK360" s="29"/>
      <c r="HL360" s="29"/>
      <c r="HM360" s="29"/>
      <c r="HN360" s="29"/>
      <c r="HO360" s="29"/>
      <c r="HP360" s="29"/>
      <c r="HQ360" s="29"/>
      <c r="HR360" s="29"/>
      <c r="HS360" s="29"/>
      <c r="HT360" s="29"/>
      <c r="HU360" s="29"/>
      <c r="HV360" s="29"/>
      <c r="HW360" s="29"/>
      <c r="HX360" s="29"/>
      <c r="HY360" s="29"/>
      <c r="HZ360" s="29"/>
      <c r="IA360" s="29"/>
      <c r="IB360" s="29"/>
      <c r="IC360" s="29"/>
      <c r="ID360" s="29"/>
      <c r="IE360" s="29"/>
      <c r="IF360" s="29"/>
      <c r="IG360" s="29"/>
      <c r="IH360" s="29"/>
      <c r="II360" s="29"/>
      <c r="IJ360" s="29"/>
      <c r="IK360" s="29"/>
      <c r="IL360" s="29"/>
      <c r="IM360" s="29"/>
      <c r="IN360" s="29"/>
      <c r="IO360" s="29"/>
      <c r="IP360" s="29"/>
      <c r="IQ360" s="29"/>
      <c r="IR360" s="29"/>
      <c r="IS360" s="29"/>
      <c r="IT360" s="29"/>
      <c r="IU360" s="29"/>
      <c r="IV360" s="29"/>
    </row>
    <row r="361" spans="1:256" s="29" customFormat="1" ht="15" customHeight="1">
      <c r="A361" s="207"/>
      <c r="B361" s="207"/>
      <c r="C361" s="1112"/>
      <c r="F361" s="5" t="s">
        <v>710</v>
      </c>
      <c r="O361" s="5"/>
      <c r="P361" s="5"/>
      <c r="Q361" s="5"/>
      <c r="R361" s="5"/>
      <c r="S361" s="5"/>
      <c r="T361" s="5"/>
      <c r="U361" s="5"/>
      <c r="V361" s="5"/>
      <c r="W361" s="5"/>
      <c r="X361" s="5"/>
      <c r="Y361" s="5"/>
      <c r="Z361" s="5"/>
      <c r="AA361" s="5"/>
      <c r="AB361" s="5"/>
      <c r="AC361" s="5"/>
      <c r="AD361" s="5"/>
      <c r="AE361" s="5"/>
      <c r="AF361" s="5"/>
      <c r="AG361" s="5"/>
      <c r="AH361" s="5"/>
      <c r="AI361" s="5"/>
      <c r="AJ361" s="5"/>
      <c r="AK361" s="5"/>
      <c r="AL361" s="5"/>
      <c r="AM361" s="5"/>
      <c r="AN361" s="5"/>
      <c r="AO361" s="5"/>
      <c r="AP361" s="5"/>
      <c r="AQ361" s="5"/>
    </row>
    <row r="362" spans="1:256" ht="15" customHeight="1">
      <c r="F362" s="5" t="s">
        <v>1269</v>
      </c>
    </row>
    <row r="363" spans="1:256" ht="15" customHeight="1">
      <c r="G363" s="5" t="s">
        <v>478</v>
      </c>
      <c r="AA363" s="5">
        <v>7124654.9100000001</v>
      </c>
      <c r="AB363" s="5">
        <v>7640898.3700000001</v>
      </c>
      <c r="AC363" s="5">
        <v>8190279.6799999997</v>
      </c>
      <c r="AD363" s="5">
        <v>8395036.6719999984</v>
      </c>
      <c r="AE363" s="5">
        <v>8604912.5887999982</v>
      </c>
      <c r="AF363" s="5">
        <v>8820035.4035199974</v>
      </c>
      <c r="AG363" s="5">
        <v>9040536.288607996</v>
      </c>
      <c r="AH363" s="5">
        <v>9266549.6958231945</v>
      </c>
      <c r="AI363" s="5">
        <v>9498213.4382187743</v>
      </c>
      <c r="AJ363" s="5">
        <v>9735668.7741742432</v>
      </c>
      <c r="AK363" s="5">
        <v>9979060.4935285989</v>
      </c>
      <c r="AL363" s="5">
        <v>10228537.005866813</v>
      </c>
      <c r="AM363" s="5">
        <v>10484250.431013482</v>
      </c>
      <c r="AN363" s="5">
        <v>10746356.691788819</v>
      </c>
      <c r="AO363" s="5">
        <v>11015015.609083539</v>
      </c>
      <c r="AP363" s="5">
        <v>11290390.999310626</v>
      </c>
      <c r="AQ363" s="5">
        <v>11572650.774293391</v>
      </c>
    </row>
    <row r="364" spans="1:256" ht="15" customHeight="1">
      <c r="G364" s="5" t="s">
        <v>637</v>
      </c>
      <c r="AA364" s="5">
        <v>0</v>
      </c>
      <c r="AB364" s="5">
        <v>0</v>
      </c>
      <c r="AC364" s="5">
        <v>0</v>
      </c>
      <c r="AD364" s="5">
        <v>0</v>
      </c>
      <c r="AE364" s="5">
        <v>0</v>
      </c>
      <c r="AF364" s="5">
        <v>0</v>
      </c>
      <c r="AG364" s="5">
        <v>0</v>
      </c>
      <c r="AH364" s="5">
        <v>0</v>
      </c>
      <c r="AI364" s="5">
        <v>0</v>
      </c>
      <c r="AJ364" s="5">
        <v>0</v>
      </c>
      <c r="AK364" s="5">
        <v>0</v>
      </c>
      <c r="AL364" s="5">
        <v>0</v>
      </c>
      <c r="AM364" s="5">
        <v>0</v>
      </c>
      <c r="AN364" s="5">
        <v>0</v>
      </c>
      <c r="AO364" s="5">
        <v>0</v>
      </c>
      <c r="AP364" s="5">
        <v>0</v>
      </c>
      <c r="AQ364" s="5">
        <v>0</v>
      </c>
    </row>
    <row r="365" spans="1:256" ht="15" customHeight="1">
      <c r="G365" s="5" t="s">
        <v>637</v>
      </c>
      <c r="AA365" s="5">
        <v>0</v>
      </c>
      <c r="AB365" s="5">
        <v>0</v>
      </c>
      <c r="AC365" s="5">
        <v>0</v>
      </c>
      <c r="AD365" s="5">
        <v>0</v>
      </c>
      <c r="AE365" s="5">
        <v>0</v>
      </c>
      <c r="AF365" s="5">
        <v>0</v>
      </c>
      <c r="AG365" s="5">
        <v>0</v>
      </c>
      <c r="AH365" s="5">
        <v>0</v>
      </c>
      <c r="AI365" s="5">
        <v>0</v>
      </c>
      <c r="AJ365" s="5">
        <v>0</v>
      </c>
      <c r="AK365" s="5">
        <v>0</v>
      </c>
      <c r="AL365" s="5">
        <v>0</v>
      </c>
      <c r="AM365" s="5">
        <v>0</v>
      </c>
      <c r="AN365" s="5">
        <v>0</v>
      </c>
      <c r="AO365" s="5">
        <v>0</v>
      </c>
      <c r="AP365" s="5">
        <v>0</v>
      </c>
      <c r="AQ365" s="5">
        <v>0</v>
      </c>
    </row>
    <row r="366" spans="1:256" ht="15" customHeight="1">
      <c r="G366" s="5" t="s">
        <v>1707</v>
      </c>
      <c r="AA366" s="5">
        <v>0</v>
      </c>
      <c r="AB366" s="5">
        <v>0</v>
      </c>
      <c r="AC366" s="5">
        <v>0</v>
      </c>
      <c r="AD366" s="5">
        <v>0</v>
      </c>
      <c r="AE366" s="5">
        <v>0</v>
      </c>
      <c r="AF366" s="5">
        <v>0</v>
      </c>
      <c r="AG366" s="5">
        <v>0</v>
      </c>
      <c r="AH366" s="5">
        <v>0</v>
      </c>
      <c r="AI366" s="5">
        <v>0</v>
      </c>
      <c r="AJ366" s="5">
        <v>0</v>
      </c>
      <c r="AK366" s="5">
        <v>0</v>
      </c>
      <c r="AL366" s="5">
        <v>0</v>
      </c>
      <c r="AM366" s="5">
        <v>0</v>
      </c>
      <c r="AN366" s="5">
        <v>0</v>
      </c>
      <c r="AO366" s="5">
        <v>0</v>
      </c>
      <c r="AP366" s="5">
        <v>0</v>
      </c>
      <c r="AQ366" s="5">
        <v>0</v>
      </c>
    </row>
    <row r="367" spans="1:256" ht="15" customHeight="1">
      <c r="G367" s="5" t="s">
        <v>1708</v>
      </c>
      <c r="AA367" s="5">
        <v>100000000</v>
      </c>
      <c r="AB367" s="5">
        <v>0</v>
      </c>
      <c r="AC367" s="5">
        <v>0</v>
      </c>
      <c r="AD367" s="5">
        <v>0</v>
      </c>
      <c r="AE367" s="5">
        <v>0</v>
      </c>
      <c r="AF367" s="5">
        <v>0</v>
      </c>
      <c r="AG367" s="5">
        <v>0</v>
      </c>
      <c r="AH367" s="5">
        <v>0</v>
      </c>
      <c r="AI367" s="5">
        <v>0</v>
      </c>
      <c r="AJ367" s="5">
        <v>0</v>
      </c>
      <c r="AK367" s="5">
        <v>0</v>
      </c>
      <c r="AL367" s="5">
        <v>0</v>
      </c>
      <c r="AM367" s="5">
        <v>0</v>
      </c>
      <c r="AN367" s="5">
        <v>0</v>
      </c>
      <c r="AO367" s="5">
        <v>0</v>
      </c>
      <c r="AP367" s="5">
        <v>0</v>
      </c>
      <c r="AQ367" s="5">
        <v>0</v>
      </c>
    </row>
    <row r="368" spans="1:256" ht="15" customHeight="1">
      <c r="G368" s="5" t="s">
        <v>687</v>
      </c>
      <c r="AA368" s="5">
        <v>26863700.899999999</v>
      </c>
      <c r="AB368" s="5">
        <v>1263820</v>
      </c>
      <c r="AC368" s="5">
        <v>1263820</v>
      </c>
      <c r="AD368" s="5">
        <v>1263820</v>
      </c>
      <c r="AE368" s="5">
        <v>1263820</v>
      </c>
      <c r="AF368" s="5">
        <v>1263820</v>
      </c>
      <c r="AG368" s="5">
        <v>1263820</v>
      </c>
      <c r="AH368" s="5">
        <v>1263820</v>
      </c>
      <c r="AI368" s="5">
        <v>1263820</v>
      </c>
      <c r="AJ368" s="5">
        <v>1263820</v>
      </c>
      <c r="AK368" s="5">
        <v>1263820</v>
      </c>
      <c r="AL368" s="5">
        <v>0</v>
      </c>
      <c r="AM368" s="5">
        <v>0</v>
      </c>
      <c r="AN368" s="5">
        <v>0</v>
      </c>
      <c r="AO368" s="5">
        <v>0</v>
      </c>
      <c r="AP368" s="5">
        <v>0</v>
      </c>
      <c r="AQ368" s="5">
        <v>0</v>
      </c>
    </row>
    <row r="369" spans="1:256" ht="15" customHeight="1">
      <c r="G369" s="5" t="s">
        <v>1307</v>
      </c>
      <c r="AA369" s="5">
        <v>10000000</v>
      </c>
      <c r="AB369" s="5">
        <v>15652199.029925199</v>
      </c>
      <c r="AC369" s="5">
        <v>12523321</v>
      </c>
      <c r="AD369" s="5">
        <v>30000000</v>
      </c>
      <c r="AE369" s="5">
        <v>30000000</v>
      </c>
      <c r="AF369" s="5">
        <v>30000000</v>
      </c>
      <c r="AG369" s="5">
        <v>30000000</v>
      </c>
      <c r="AH369" s="5">
        <v>30000000</v>
      </c>
      <c r="AI369" s="5">
        <v>30000000</v>
      </c>
      <c r="AJ369" s="5">
        <v>30000000</v>
      </c>
      <c r="AK369" s="5">
        <v>30000000</v>
      </c>
      <c r="AL369" s="5">
        <v>30000000</v>
      </c>
      <c r="AM369" s="5">
        <v>30000000</v>
      </c>
      <c r="AN369" s="5">
        <v>30000000</v>
      </c>
      <c r="AO369" s="5">
        <v>30000000</v>
      </c>
      <c r="AP369" s="5">
        <v>30000000</v>
      </c>
      <c r="AQ369" s="5">
        <v>30000000</v>
      </c>
    </row>
    <row r="370" spans="1:256" ht="15" customHeight="1">
      <c r="E370" s="29"/>
      <c r="F370" s="29"/>
      <c r="G370" s="29" t="s">
        <v>37</v>
      </c>
      <c r="H370" s="29"/>
      <c r="I370" s="29"/>
      <c r="J370" s="29"/>
      <c r="K370" s="29"/>
      <c r="L370" s="29"/>
      <c r="M370" s="29"/>
      <c r="N370" s="29"/>
      <c r="P370" s="29"/>
      <c r="Q370" s="29"/>
      <c r="R370" s="29"/>
      <c r="S370" s="29"/>
      <c r="T370" s="29"/>
      <c r="U370" s="29"/>
      <c r="V370" s="29"/>
      <c r="W370" s="29"/>
      <c r="X370" s="29"/>
      <c r="Y370" s="29"/>
      <c r="Z370" s="29"/>
      <c r="AA370" s="29">
        <v>143988355.81</v>
      </c>
      <c r="AB370" s="29">
        <v>24556917.399925202</v>
      </c>
      <c r="AC370" s="29">
        <v>21977420.68</v>
      </c>
      <c r="AD370" s="29">
        <v>39658856.671999998</v>
      </c>
      <c r="AE370" s="29">
        <v>39868732.588799998</v>
      </c>
      <c r="AF370" s="29">
        <v>40083855.403519996</v>
      </c>
      <c r="AG370" s="29">
        <v>40304356.288608</v>
      </c>
      <c r="AH370" s="29">
        <v>40530369.695823193</v>
      </c>
      <c r="AI370" s="29">
        <v>40762033.438218772</v>
      </c>
      <c r="AJ370" s="29">
        <v>40999488.774174243</v>
      </c>
      <c r="AK370" s="29">
        <v>41242880.493528597</v>
      </c>
      <c r="AL370" s="29">
        <v>40228537.005866811</v>
      </c>
      <c r="AM370" s="29">
        <v>40484250.43101348</v>
      </c>
      <c r="AN370" s="29">
        <v>40746356.691788822</v>
      </c>
      <c r="AO370" s="29">
        <v>41015015.609083541</v>
      </c>
      <c r="AP370" s="29">
        <v>41290390.999310628</v>
      </c>
      <c r="AQ370" s="29">
        <v>41572650.774293393</v>
      </c>
      <c r="AR370" s="29"/>
      <c r="AS370" s="29"/>
      <c r="AT370" s="29"/>
      <c r="AU370" s="29"/>
      <c r="AV370" s="29"/>
      <c r="AW370" s="29"/>
      <c r="AX370" s="29"/>
      <c r="AY370" s="29"/>
      <c r="AZ370" s="29"/>
      <c r="BA370" s="29"/>
      <c r="BB370" s="29"/>
      <c r="BC370" s="29"/>
      <c r="BD370" s="29"/>
      <c r="BE370" s="29"/>
      <c r="BF370" s="29"/>
      <c r="BG370" s="29"/>
      <c r="BH370" s="29"/>
      <c r="BI370" s="29"/>
      <c r="BJ370" s="29"/>
      <c r="BK370" s="29"/>
      <c r="BL370" s="29"/>
      <c r="BM370" s="29"/>
      <c r="BN370" s="29"/>
      <c r="BO370" s="29"/>
      <c r="BP370" s="29"/>
      <c r="BQ370" s="29"/>
      <c r="BR370" s="29"/>
      <c r="BS370" s="29"/>
      <c r="BT370" s="29"/>
      <c r="BU370" s="29"/>
      <c r="BV370" s="29"/>
      <c r="BW370" s="29"/>
      <c r="BX370" s="29"/>
      <c r="BY370" s="29"/>
      <c r="BZ370" s="29"/>
      <c r="CA370" s="29"/>
      <c r="CB370" s="29"/>
      <c r="CC370" s="29"/>
      <c r="CD370" s="29"/>
      <c r="CE370" s="29"/>
      <c r="CF370" s="29"/>
      <c r="CG370" s="29"/>
      <c r="CH370" s="29"/>
      <c r="CI370" s="29"/>
      <c r="CJ370" s="29"/>
      <c r="CK370" s="29"/>
      <c r="CL370" s="29"/>
      <c r="CM370" s="29"/>
      <c r="CN370" s="29"/>
      <c r="CO370" s="29"/>
      <c r="CP370" s="29"/>
      <c r="CQ370" s="29"/>
      <c r="CR370" s="29"/>
      <c r="CS370" s="29"/>
      <c r="CT370" s="29"/>
      <c r="CU370" s="29"/>
      <c r="CV370" s="29"/>
      <c r="CW370" s="29"/>
      <c r="CX370" s="29"/>
      <c r="CY370" s="29"/>
      <c r="CZ370" s="29"/>
      <c r="DA370" s="29"/>
      <c r="DB370" s="29"/>
      <c r="DC370" s="29"/>
      <c r="DD370" s="29"/>
      <c r="DE370" s="29"/>
      <c r="DF370" s="29"/>
      <c r="DG370" s="29"/>
      <c r="DH370" s="29"/>
      <c r="DI370" s="29"/>
      <c r="DJ370" s="29"/>
      <c r="DK370" s="29"/>
      <c r="DL370" s="29"/>
      <c r="DM370" s="29"/>
      <c r="DN370" s="29"/>
      <c r="DO370" s="29"/>
      <c r="DP370" s="29"/>
      <c r="DQ370" s="29"/>
      <c r="DR370" s="29"/>
      <c r="DS370" s="29"/>
      <c r="DT370" s="29"/>
      <c r="DU370" s="29"/>
      <c r="DV370" s="29"/>
      <c r="DW370" s="29"/>
      <c r="DX370" s="29"/>
      <c r="DY370" s="29"/>
      <c r="DZ370" s="29"/>
      <c r="EA370" s="29"/>
      <c r="EB370" s="29"/>
      <c r="EC370" s="29"/>
      <c r="ED370" s="29"/>
      <c r="EE370" s="29"/>
      <c r="EF370" s="29"/>
      <c r="EG370" s="29"/>
      <c r="EH370" s="29"/>
      <c r="EI370" s="29"/>
      <c r="EJ370" s="29"/>
      <c r="EK370" s="29"/>
      <c r="EL370" s="29"/>
      <c r="EM370" s="29"/>
      <c r="EN370" s="29"/>
      <c r="EO370" s="29"/>
      <c r="EP370" s="29"/>
      <c r="EQ370" s="29"/>
      <c r="ER370" s="29"/>
      <c r="ES370" s="29"/>
      <c r="ET370" s="29"/>
      <c r="EU370" s="29"/>
      <c r="EV370" s="29"/>
      <c r="EW370" s="29"/>
      <c r="EX370" s="29"/>
      <c r="EY370" s="29"/>
      <c r="EZ370" s="29"/>
      <c r="FA370" s="29"/>
      <c r="FB370" s="29"/>
      <c r="FC370" s="29"/>
      <c r="FD370" s="29"/>
      <c r="FE370" s="29"/>
      <c r="FF370" s="29"/>
      <c r="FG370" s="29"/>
      <c r="FH370" s="29"/>
      <c r="FI370" s="29"/>
      <c r="FJ370" s="29"/>
      <c r="FK370" s="29"/>
      <c r="FL370" s="29"/>
      <c r="FM370" s="29"/>
      <c r="FN370" s="29"/>
      <c r="FO370" s="29"/>
      <c r="FP370" s="29"/>
      <c r="FQ370" s="29"/>
      <c r="FR370" s="29"/>
      <c r="FS370" s="29"/>
      <c r="FT370" s="29"/>
      <c r="FU370" s="29"/>
      <c r="FV370" s="29"/>
      <c r="FW370" s="29"/>
      <c r="FX370" s="29"/>
      <c r="FY370" s="29"/>
      <c r="FZ370" s="29"/>
      <c r="GA370" s="29"/>
      <c r="GB370" s="29"/>
      <c r="GC370" s="29"/>
      <c r="GD370" s="29"/>
      <c r="GE370" s="29"/>
      <c r="GF370" s="29"/>
      <c r="GG370" s="29"/>
      <c r="GH370" s="29"/>
      <c r="GI370" s="29"/>
      <c r="GJ370" s="29"/>
      <c r="GK370" s="29"/>
      <c r="GL370" s="29"/>
      <c r="GM370" s="29"/>
      <c r="GN370" s="29"/>
      <c r="GO370" s="29"/>
      <c r="GP370" s="29"/>
      <c r="GQ370" s="29"/>
      <c r="GR370" s="29"/>
      <c r="GS370" s="29"/>
      <c r="GT370" s="29"/>
      <c r="GU370" s="29"/>
      <c r="GV370" s="29"/>
      <c r="GW370" s="29"/>
      <c r="GX370" s="29"/>
      <c r="GY370" s="29"/>
      <c r="GZ370" s="29"/>
      <c r="HA370" s="29"/>
      <c r="HB370" s="29"/>
      <c r="HC370" s="29"/>
      <c r="HD370" s="29"/>
      <c r="HE370" s="29"/>
      <c r="HF370" s="29"/>
      <c r="HG370" s="29"/>
      <c r="HH370" s="29"/>
      <c r="HI370" s="29"/>
      <c r="HJ370" s="29"/>
      <c r="HK370" s="29"/>
      <c r="HL370" s="29"/>
      <c r="HM370" s="29"/>
      <c r="HN370" s="29"/>
      <c r="HO370" s="29"/>
      <c r="HP370" s="29"/>
      <c r="HQ370" s="29"/>
      <c r="HR370" s="29"/>
      <c r="HS370" s="29"/>
      <c r="HT370" s="29"/>
      <c r="HU370" s="29"/>
      <c r="HV370" s="29"/>
      <c r="HW370" s="29"/>
      <c r="HX370" s="29"/>
      <c r="HY370" s="29"/>
      <c r="HZ370" s="29"/>
      <c r="IA370" s="29"/>
      <c r="IB370" s="29"/>
      <c r="IC370" s="29"/>
      <c r="ID370" s="29"/>
      <c r="IE370" s="29"/>
      <c r="IF370" s="29"/>
      <c r="IG370" s="29"/>
      <c r="IH370" s="29"/>
      <c r="II370" s="29"/>
      <c r="IJ370" s="29"/>
      <c r="IK370" s="29"/>
      <c r="IL370" s="29"/>
      <c r="IM370" s="29"/>
      <c r="IN370" s="29"/>
      <c r="IO370" s="29"/>
      <c r="IP370" s="29"/>
      <c r="IQ370" s="29"/>
      <c r="IR370" s="29"/>
      <c r="IS370" s="29"/>
      <c r="IT370" s="29"/>
      <c r="IU370" s="29"/>
      <c r="IV370" s="29"/>
    </row>
    <row r="371" spans="1:256" ht="15" customHeight="1">
      <c r="E371" s="5" t="s">
        <v>1227</v>
      </c>
      <c r="N371" s="1125">
        <v>48056095</v>
      </c>
      <c r="O371" s="1125">
        <v>28834325.260000002</v>
      </c>
      <c r="P371" s="1125">
        <v>42260451.460000001</v>
      </c>
      <c r="Q371" s="1125">
        <v>42260451.460000001</v>
      </c>
      <c r="R371" s="1125">
        <v>47864386.659999996</v>
      </c>
      <c r="S371" s="1125">
        <v>53051897.730000004</v>
      </c>
      <c r="T371" s="1125">
        <v>56364789.449999988</v>
      </c>
      <c r="U371" s="1125">
        <v>62821228.649999999</v>
      </c>
      <c r="V371" s="1125">
        <v>58609855.949999988</v>
      </c>
      <c r="W371" s="1136">
        <v>59643110.670000009</v>
      </c>
      <c r="X371" s="1137">
        <v>64426232.859999999</v>
      </c>
      <c r="Y371" s="1136">
        <v>74000000</v>
      </c>
      <c r="Z371" s="1150">
        <v>116697401.39</v>
      </c>
      <c r="AA371" s="5">
        <v>116697401.39</v>
      </c>
      <c r="AB371" s="5">
        <v>116697401.39</v>
      </c>
      <c r="AC371" s="5">
        <v>116697401.39</v>
      </c>
      <c r="AD371" s="5">
        <v>116697401.39</v>
      </c>
      <c r="AE371" s="5">
        <v>116697401.39</v>
      </c>
      <c r="AF371" s="5">
        <v>116697401.39</v>
      </c>
      <c r="AG371" s="5">
        <v>116697401.39</v>
      </c>
      <c r="AH371" s="5">
        <v>116697401.39</v>
      </c>
      <c r="AI371" s="5">
        <v>116697401.39</v>
      </c>
      <c r="AJ371" s="5">
        <v>116697401.39</v>
      </c>
      <c r="AK371" s="5">
        <v>116697401.39</v>
      </c>
      <c r="AL371" s="5">
        <v>116697401.39</v>
      </c>
      <c r="AM371" s="5">
        <v>116697401.39</v>
      </c>
      <c r="AN371" s="5">
        <v>116697401.39</v>
      </c>
      <c r="AO371" s="5">
        <v>116697401.39</v>
      </c>
      <c r="AP371" s="5">
        <v>116697401.39</v>
      </c>
      <c r="AQ371" s="5">
        <v>116697401.39</v>
      </c>
    </row>
    <row r="372" spans="1:256" ht="15" customHeight="1">
      <c r="B372" s="207">
        <v>0</v>
      </c>
      <c r="E372" s="5" t="s">
        <v>827</v>
      </c>
      <c r="AA372" s="5">
        <v>0</v>
      </c>
      <c r="AC372" s="5">
        <v>0</v>
      </c>
      <c r="AD372" s="5">
        <v>0</v>
      </c>
      <c r="AE372" s="5">
        <v>0</v>
      </c>
      <c r="AF372" s="5">
        <v>0</v>
      </c>
      <c r="AG372" s="5">
        <v>0</v>
      </c>
      <c r="AH372" s="5">
        <v>0</v>
      </c>
      <c r="AI372" s="5">
        <v>0</v>
      </c>
      <c r="AJ372" s="5">
        <v>0</v>
      </c>
      <c r="AK372" s="5">
        <v>0</v>
      </c>
      <c r="AL372" s="5">
        <v>0</v>
      </c>
      <c r="AM372" s="5">
        <v>0</v>
      </c>
      <c r="AN372" s="5">
        <v>0</v>
      </c>
      <c r="AO372" s="5">
        <v>0</v>
      </c>
      <c r="AP372" s="5">
        <v>0</v>
      </c>
      <c r="AQ372" s="5">
        <v>0</v>
      </c>
    </row>
    <row r="373" spans="1:256" ht="15" customHeight="1">
      <c r="G373" s="5" t="s">
        <v>1324</v>
      </c>
      <c r="Z373" s="254"/>
    </row>
    <row r="374" spans="1:256" ht="15" customHeight="1">
      <c r="G374" s="5" t="s">
        <v>1325</v>
      </c>
      <c r="Z374" s="254"/>
    </row>
    <row r="375" spans="1:256" ht="15" customHeight="1">
      <c r="G375" s="5" t="s">
        <v>1326</v>
      </c>
      <c r="Z375" s="254"/>
    </row>
    <row r="377" spans="1:256" ht="15" customHeight="1">
      <c r="D377" s="29" t="s">
        <v>1223</v>
      </c>
    </row>
    <row r="378" spans="1:256" ht="15" customHeight="1">
      <c r="E378" s="5" t="s">
        <v>1285</v>
      </c>
      <c r="AA378" s="5">
        <v>25000000</v>
      </c>
      <c r="AB378" s="5">
        <v>25000000</v>
      </c>
      <c r="AC378" s="5">
        <v>25000000</v>
      </c>
      <c r="AD378" s="5">
        <v>25000000</v>
      </c>
      <c r="AE378" s="5">
        <v>25000000</v>
      </c>
      <c r="AF378" s="5">
        <v>25000000</v>
      </c>
      <c r="AG378" s="5">
        <v>25000000</v>
      </c>
      <c r="AH378" s="5">
        <v>25000000</v>
      </c>
      <c r="AI378" s="5">
        <v>25000000</v>
      </c>
      <c r="AJ378" s="5">
        <v>25000000</v>
      </c>
      <c r="AK378" s="5">
        <v>25000000</v>
      </c>
      <c r="AL378" s="5">
        <v>25000000</v>
      </c>
      <c r="AM378" s="5">
        <v>25000000</v>
      </c>
      <c r="AN378" s="5">
        <v>25000000</v>
      </c>
      <c r="AO378" s="5">
        <v>25000000</v>
      </c>
      <c r="AP378" s="5">
        <v>25000000</v>
      </c>
      <c r="AQ378" s="5">
        <v>25000000</v>
      </c>
    </row>
    <row r="379" spans="1:256" ht="15" customHeight="1">
      <c r="E379" s="5" t="s">
        <v>1286</v>
      </c>
      <c r="AA379" s="5">
        <v>25000000</v>
      </c>
      <c r="AB379" s="5">
        <v>25000000</v>
      </c>
      <c r="AC379" s="5">
        <v>25000000</v>
      </c>
      <c r="AD379" s="5">
        <v>25000000</v>
      </c>
      <c r="AE379" s="5">
        <v>25000000</v>
      </c>
      <c r="AF379" s="5">
        <v>25000000</v>
      </c>
      <c r="AG379" s="5">
        <v>25000000</v>
      </c>
      <c r="AH379" s="5">
        <v>25000000</v>
      </c>
      <c r="AI379" s="5">
        <v>25000000</v>
      </c>
      <c r="AJ379" s="5">
        <v>25000000</v>
      </c>
      <c r="AK379" s="5">
        <v>25000000</v>
      </c>
      <c r="AL379" s="5">
        <v>25000000</v>
      </c>
      <c r="AM379" s="5">
        <v>25000000</v>
      </c>
      <c r="AN379" s="5">
        <v>25000000</v>
      </c>
      <c r="AO379" s="5">
        <v>25000000</v>
      </c>
      <c r="AP379" s="5">
        <v>25000000</v>
      </c>
      <c r="AQ379" s="5">
        <v>25000000</v>
      </c>
    </row>
    <row r="380" spans="1:256" s="29" customFormat="1" ht="15" customHeight="1">
      <c r="A380" s="207"/>
      <c r="B380" s="207"/>
      <c r="C380" s="1112"/>
      <c r="E380" s="5" t="s">
        <v>1217</v>
      </c>
      <c r="F380" s="5"/>
      <c r="G380" s="5"/>
      <c r="H380" s="5"/>
      <c r="I380" s="5"/>
      <c r="J380" s="5"/>
      <c r="K380" s="5"/>
      <c r="L380" s="5"/>
      <c r="M380" s="5"/>
      <c r="N380" s="5"/>
      <c r="O380" s="5"/>
      <c r="P380" s="5"/>
      <c r="Q380" s="5"/>
      <c r="R380" s="5"/>
      <c r="S380" s="5"/>
      <c r="T380" s="5"/>
      <c r="U380" s="5"/>
      <c r="V380" s="5"/>
      <c r="W380" s="5"/>
      <c r="X380" s="5"/>
      <c r="Y380" s="5"/>
      <c r="Z380" s="5"/>
      <c r="AA380" s="5">
        <v>25000000</v>
      </c>
      <c r="AB380" s="5">
        <v>25000000</v>
      </c>
      <c r="AC380" s="5">
        <v>25000000</v>
      </c>
      <c r="AD380" s="5">
        <v>25000000</v>
      </c>
      <c r="AE380" s="5">
        <v>25000000</v>
      </c>
      <c r="AF380" s="5">
        <v>25000000</v>
      </c>
      <c r="AG380" s="5">
        <v>25000000</v>
      </c>
      <c r="AH380" s="5">
        <v>25000000</v>
      </c>
      <c r="AI380" s="5">
        <v>25000000</v>
      </c>
      <c r="AJ380" s="5">
        <v>25000000</v>
      </c>
      <c r="AK380" s="5">
        <v>25000000</v>
      </c>
      <c r="AL380" s="5">
        <v>25000000</v>
      </c>
      <c r="AM380" s="5">
        <v>25000000</v>
      </c>
      <c r="AN380" s="5">
        <v>25000000</v>
      </c>
      <c r="AO380" s="5">
        <v>25000000</v>
      </c>
      <c r="AP380" s="5">
        <v>25000000</v>
      </c>
      <c r="AQ380" s="5">
        <v>25000000</v>
      </c>
      <c r="AR380" s="5"/>
      <c r="AS380" s="5"/>
      <c r="AT380" s="5"/>
      <c r="AU380" s="5"/>
      <c r="AV380" s="5"/>
      <c r="AW380" s="5"/>
      <c r="AX380" s="5"/>
      <c r="AY380" s="5"/>
      <c r="AZ380" s="5"/>
      <c r="BA380" s="5"/>
      <c r="BB380" s="5"/>
      <c r="BC380" s="5"/>
      <c r="BD380" s="5"/>
      <c r="BE380" s="5"/>
      <c r="BF380" s="5"/>
      <c r="BG380" s="5"/>
      <c r="BH380" s="5"/>
      <c r="BI380" s="5"/>
      <c r="BJ380" s="5"/>
      <c r="BK380" s="5"/>
      <c r="BL380" s="5"/>
      <c r="BM380" s="5"/>
      <c r="BN380" s="5"/>
      <c r="BO380" s="5"/>
      <c r="BP380" s="5"/>
      <c r="BQ380" s="5"/>
      <c r="BR380" s="5"/>
      <c r="BS380" s="5"/>
      <c r="BT380" s="5"/>
      <c r="BU380" s="5"/>
      <c r="BV380" s="5"/>
      <c r="BW380" s="5"/>
      <c r="BX380" s="5"/>
      <c r="BY380" s="5"/>
      <c r="BZ380" s="5"/>
      <c r="CA380" s="5"/>
      <c r="CB380" s="5"/>
      <c r="CC380" s="5"/>
      <c r="CD380" s="5"/>
      <c r="CE380" s="5"/>
      <c r="CF380" s="5"/>
      <c r="CG380" s="5"/>
      <c r="CH380" s="5"/>
      <c r="CI380" s="5"/>
      <c r="CJ380" s="5"/>
      <c r="CK380" s="5"/>
      <c r="CL380" s="5"/>
      <c r="CM380" s="5"/>
      <c r="CN380" s="5"/>
      <c r="CO380" s="5"/>
      <c r="CP380" s="5"/>
      <c r="CQ380" s="5"/>
      <c r="CR380" s="5"/>
      <c r="CS380" s="5"/>
      <c r="CT380" s="5"/>
      <c r="CU380" s="5"/>
      <c r="CV380" s="5"/>
      <c r="CW380" s="5"/>
      <c r="CX380" s="5"/>
      <c r="CY380" s="5"/>
      <c r="CZ380" s="5"/>
      <c r="DA380" s="5"/>
      <c r="DB380" s="5"/>
      <c r="DC380" s="5"/>
      <c r="DD380" s="5"/>
      <c r="DE380" s="5"/>
      <c r="DF380" s="5"/>
      <c r="DG380" s="5"/>
      <c r="DH380" s="5"/>
      <c r="DI380" s="5"/>
      <c r="DJ380" s="5"/>
      <c r="DK380" s="5"/>
      <c r="DL380" s="5"/>
      <c r="DM380" s="5"/>
      <c r="DN380" s="5"/>
      <c r="DO380" s="5"/>
      <c r="DP380" s="5"/>
      <c r="DQ380" s="5"/>
      <c r="DR380" s="5"/>
      <c r="DS380" s="5"/>
      <c r="DT380" s="5"/>
      <c r="DU380" s="5"/>
      <c r="DV380" s="5"/>
      <c r="DW380" s="5"/>
      <c r="DX380" s="5"/>
      <c r="DY380" s="5"/>
      <c r="DZ380" s="5"/>
      <c r="EA380" s="5"/>
      <c r="EB380" s="5"/>
      <c r="EC380" s="5"/>
      <c r="ED380" s="5"/>
      <c r="EE380" s="5"/>
      <c r="EF380" s="5"/>
      <c r="EG380" s="5"/>
      <c r="EH380" s="5"/>
      <c r="EI380" s="5"/>
      <c r="EJ380" s="5"/>
      <c r="EK380" s="5"/>
      <c r="EL380" s="5"/>
      <c r="EM380" s="5"/>
      <c r="EN380" s="5"/>
      <c r="EO380" s="5"/>
      <c r="EP380" s="5"/>
      <c r="EQ380" s="5"/>
      <c r="ER380" s="5"/>
      <c r="ES380" s="5"/>
      <c r="ET380" s="5"/>
      <c r="EU380" s="5"/>
      <c r="EV380" s="5"/>
      <c r="EW380" s="5"/>
      <c r="EX380" s="5"/>
      <c r="EY380" s="5"/>
      <c r="EZ380" s="5"/>
      <c r="FA380" s="5"/>
      <c r="FB380" s="5"/>
      <c r="FC380" s="5"/>
      <c r="FD380" s="5"/>
      <c r="FE380" s="5"/>
      <c r="FF380" s="5"/>
      <c r="FG380" s="5"/>
      <c r="FH380" s="5"/>
      <c r="FI380" s="5"/>
      <c r="FJ380" s="5"/>
      <c r="FK380" s="5"/>
      <c r="FL380" s="5"/>
      <c r="FM380" s="5"/>
      <c r="FN380" s="5"/>
      <c r="FO380" s="5"/>
      <c r="FP380" s="5"/>
      <c r="FQ380" s="5"/>
      <c r="FR380" s="5"/>
      <c r="FS380" s="5"/>
      <c r="FT380" s="5"/>
      <c r="FU380" s="5"/>
      <c r="FV380" s="5"/>
      <c r="FW380" s="5"/>
      <c r="FX380" s="5"/>
      <c r="FY380" s="5"/>
      <c r="FZ380" s="5"/>
      <c r="GA380" s="5"/>
      <c r="GB380" s="5"/>
      <c r="GC380" s="5"/>
      <c r="GD380" s="5"/>
      <c r="GE380" s="5"/>
      <c r="GF380" s="5"/>
      <c r="GG380" s="5"/>
      <c r="GH380" s="5"/>
      <c r="GI380" s="5"/>
      <c r="GJ380" s="5"/>
      <c r="GK380" s="5"/>
      <c r="GL380" s="5"/>
      <c r="GM380" s="5"/>
      <c r="GN380" s="5"/>
      <c r="GO380" s="5"/>
      <c r="GP380" s="5"/>
      <c r="GQ380" s="5"/>
      <c r="GR380" s="5"/>
      <c r="GS380" s="5"/>
      <c r="GT380" s="5"/>
      <c r="GU380" s="5"/>
      <c r="GV380" s="5"/>
      <c r="GW380" s="5"/>
      <c r="GX380" s="5"/>
      <c r="GY380" s="5"/>
      <c r="GZ380" s="5"/>
      <c r="HA380" s="5"/>
      <c r="HB380" s="5"/>
      <c r="HC380" s="5"/>
      <c r="HD380" s="5"/>
      <c r="HE380" s="5"/>
      <c r="HF380" s="5"/>
      <c r="HG380" s="5"/>
      <c r="HH380" s="5"/>
      <c r="HI380" s="5"/>
      <c r="HJ380" s="5"/>
      <c r="HK380" s="5"/>
      <c r="HL380" s="5"/>
      <c r="HM380" s="5"/>
      <c r="HN380" s="5"/>
      <c r="HO380" s="5"/>
      <c r="HP380" s="5"/>
      <c r="HQ380" s="5"/>
      <c r="HR380" s="5"/>
      <c r="HS380" s="5"/>
      <c r="HT380" s="5"/>
      <c r="HU380" s="5"/>
      <c r="HV380" s="5"/>
      <c r="HW380" s="5"/>
      <c r="HX380" s="5"/>
      <c r="HY380" s="5"/>
      <c r="HZ380" s="5"/>
      <c r="IA380" s="5"/>
      <c r="IB380" s="5"/>
      <c r="IC380" s="5"/>
      <c r="ID380" s="5"/>
      <c r="IE380" s="5"/>
      <c r="IF380" s="5"/>
      <c r="IG380" s="5"/>
      <c r="IH380" s="5"/>
      <c r="II380" s="5"/>
      <c r="IJ380" s="5"/>
      <c r="IK380" s="5"/>
      <c r="IL380" s="5"/>
      <c r="IM380" s="5"/>
      <c r="IN380" s="5"/>
      <c r="IO380" s="5"/>
      <c r="IP380" s="5"/>
      <c r="IQ380" s="5"/>
      <c r="IR380" s="5"/>
      <c r="IS380" s="5"/>
      <c r="IT380" s="5"/>
      <c r="IU380" s="5"/>
      <c r="IV380" s="5"/>
    </row>
    <row r="381" spans="1:256" s="29" customFormat="1" ht="15" customHeight="1">
      <c r="A381" s="207"/>
      <c r="B381" s="207"/>
      <c r="C381" s="1112"/>
      <c r="E381" s="5"/>
      <c r="F381" s="5" t="s">
        <v>1218</v>
      </c>
      <c r="G381" s="5"/>
      <c r="H381" s="5"/>
      <c r="I381" s="5"/>
      <c r="J381" s="5"/>
      <c r="K381" s="5"/>
      <c r="L381" s="5"/>
      <c r="M381" s="5"/>
      <c r="N381" s="5"/>
      <c r="O381" s="5"/>
      <c r="P381" s="5"/>
      <c r="Q381" s="5"/>
      <c r="R381" s="5"/>
      <c r="S381" s="5"/>
      <c r="T381" s="5"/>
      <c r="U381" s="5"/>
      <c r="V381" s="5"/>
      <c r="W381" s="5"/>
      <c r="X381" s="5"/>
      <c r="Y381" s="5"/>
      <c r="Z381" s="5"/>
      <c r="AA381" s="5"/>
      <c r="AB381" s="5"/>
      <c r="AC381" s="5"/>
      <c r="AD381" s="5"/>
      <c r="AE381" s="5"/>
      <c r="AF381" s="5"/>
      <c r="AG381" s="5"/>
      <c r="AH381" s="5"/>
      <c r="AI381" s="5"/>
      <c r="AJ381" s="5"/>
      <c r="AK381" s="5"/>
      <c r="AL381" s="5"/>
      <c r="AM381" s="5"/>
      <c r="AN381" s="5"/>
      <c r="AO381" s="5"/>
      <c r="AP381" s="5"/>
      <c r="AQ381" s="5"/>
      <c r="AR381" s="5"/>
      <c r="AS381" s="5"/>
      <c r="AT381" s="5"/>
      <c r="AU381" s="5"/>
      <c r="AV381" s="5"/>
      <c r="AW381" s="5"/>
      <c r="AX381" s="5"/>
      <c r="AY381" s="5"/>
      <c r="AZ381" s="5"/>
      <c r="BA381" s="5"/>
      <c r="BB381" s="5"/>
      <c r="BC381" s="5"/>
      <c r="BD381" s="5"/>
      <c r="BE381" s="5"/>
      <c r="BF381" s="5"/>
      <c r="BG381" s="5"/>
      <c r="BH381" s="5"/>
      <c r="BI381" s="5"/>
      <c r="BJ381" s="5"/>
      <c r="BK381" s="5"/>
      <c r="BL381" s="5"/>
      <c r="BM381" s="5"/>
      <c r="BN381" s="5"/>
      <c r="BO381" s="5"/>
      <c r="BP381" s="5"/>
      <c r="BQ381" s="5"/>
      <c r="BR381" s="5"/>
      <c r="BS381" s="5"/>
      <c r="BT381" s="5"/>
      <c r="BU381" s="5"/>
      <c r="BV381" s="5"/>
      <c r="BW381" s="5"/>
      <c r="BX381" s="5"/>
      <c r="BY381" s="5"/>
      <c r="BZ381" s="5"/>
      <c r="CA381" s="5"/>
      <c r="CB381" s="5"/>
      <c r="CC381" s="5"/>
      <c r="CD381" s="5"/>
      <c r="CE381" s="5"/>
      <c r="CF381" s="5"/>
      <c r="CG381" s="5"/>
      <c r="CH381" s="5"/>
      <c r="CI381" s="5"/>
      <c r="CJ381" s="5"/>
      <c r="CK381" s="5"/>
      <c r="CL381" s="5"/>
      <c r="CM381" s="5"/>
      <c r="CN381" s="5"/>
      <c r="CO381" s="5"/>
      <c r="CP381" s="5"/>
      <c r="CQ381" s="5"/>
      <c r="CR381" s="5"/>
      <c r="CS381" s="5"/>
      <c r="CT381" s="5"/>
      <c r="CU381" s="5"/>
      <c r="CV381" s="5"/>
      <c r="CW381" s="5"/>
      <c r="CX381" s="5"/>
      <c r="CY381" s="5"/>
      <c r="CZ381" s="5"/>
      <c r="DA381" s="5"/>
      <c r="DB381" s="5"/>
      <c r="DC381" s="5"/>
      <c r="DD381" s="5"/>
      <c r="DE381" s="5"/>
      <c r="DF381" s="5"/>
      <c r="DG381" s="5"/>
      <c r="DH381" s="5"/>
      <c r="DI381" s="5"/>
      <c r="DJ381" s="5"/>
      <c r="DK381" s="5"/>
      <c r="DL381" s="5"/>
      <c r="DM381" s="5"/>
      <c r="DN381" s="5"/>
      <c r="DO381" s="5"/>
      <c r="DP381" s="5"/>
      <c r="DQ381" s="5"/>
      <c r="DR381" s="5"/>
      <c r="DS381" s="5"/>
      <c r="DT381" s="5"/>
      <c r="DU381" s="5"/>
      <c r="DV381" s="5"/>
      <c r="DW381" s="5"/>
      <c r="DX381" s="5"/>
      <c r="DY381" s="5"/>
      <c r="DZ381" s="5"/>
      <c r="EA381" s="5"/>
      <c r="EB381" s="5"/>
      <c r="EC381" s="5"/>
      <c r="ED381" s="5"/>
      <c r="EE381" s="5"/>
      <c r="EF381" s="5"/>
      <c r="EG381" s="5"/>
      <c r="EH381" s="5"/>
      <c r="EI381" s="5"/>
      <c r="EJ381" s="5"/>
      <c r="EK381" s="5"/>
      <c r="EL381" s="5"/>
      <c r="EM381" s="5"/>
      <c r="EN381" s="5"/>
      <c r="EO381" s="5"/>
      <c r="EP381" s="5"/>
      <c r="EQ381" s="5"/>
      <c r="ER381" s="5"/>
      <c r="ES381" s="5"/>
      <c r="ET381" s="5"/>
      <c r="EU381" s="5"/>
      <c r="EV381" s="5"/>
      <c r="EW381" s="5"/>
      <c r="EX381" s="5"/>
      <c r="EY381" s="5"/>
      <c r="EZ381" s="5"/>
      <c r="FA381" s="5"/>
      <c r="FB381" s="5"/>
      <c r="FC381" s="5"/>
      <c r="FD381" s="5"/>
      <c r="FE381" s="5"/>
      <c r="FF381" s="5"/>
      <c r="FG381" s="5"/>
      <c r="FH381" s="5"/>
      <c r="FI381" s="5"/>
      <c r="FJ381" s="5"/>
      <c r="FK381" s="5"/>
      <c r="FL381" s="5"/>
      <c r="FM381" s="5"/>
      <c r="FN381" s="5"/>
      <c r="FO381" s="5"/>
      <c r="FP381" s="5"/>
      <c r="FQ381" s="5"/>
      <c r="FR381" s="5"/>
      <c r="FS381" s="5"/>
      <c r="FT381" s="5"/>
      <c r="FU381" s="5"/>
      <c r="FV381" s="5"/>
      <c r="FW381" s="5"/>
      <c r="FX381" s="5"/>
      <c r="FY381" s="5"/>
      <c r="FZ381" s="5"/>
      <c r="GA381" s="5"/>
      <c r="GB381" s="5"/>
      <c r="GC381" s="5"/>
      <c r="GD381" s="5"/>
      <c r="GE381" s="5"/>
      <c r="GF381" s="5"/>
      <c r="GG381" s="5"/>
      <c r="GH381" s="5"/>
      <c r="GI381" s="5"/>
      <c r="GJ381" s="5"/>
      <c r="GK381" s="5"/>
      <c r="GL381" s="5"/>
      <c r="GM381" s="5"/>
      <c r="GN381" s="5"/>
      <c r="GO381" s="5"/>
      <c r="GP381" s="5"/>
      <c r="GQ381" s="5"/>
      <c r="GR381" s="5"/>
      <c r="GS381" s="5"/>
      <c r="GT381" s="5"/>
      <c r="GU381" s="5"/>
      <c r="GV381" s="5"/>
      <c r="GW381" s="5"/>
      <c r="GX381" s="5"/>
      <c r="GY381" s="5"/>
      <c r="GZ381" s="5"/>
      <c r="HA381" s="5"/>
      <c r="HB381" s="5"/>
      <c r="HC381" s="5"/>
      <c r="HD381" s="5"/>
      <c r="HE381" s="5"/>
      <c r="HF381" s="5"/>
      <c r="HG381" s="5"/>
      <c r="HH381" s="5"/>
      <c r="HI381" s="5"/>
      <c r="HJ381" s="5"/>
      <c r="HK381" s="5"/>
      <c r="HL381" s="5"/>
      <c r="HM381" s="5"/>
      <c r="HN381" s="5"/>
      <c r="HO381" s="5"/>
      <c r="HP381" s="5"/>
      <c r="HQ381" s="5"/>
      <c r="HR381" s="5"/>
      <c r="HS381" s="5"/>
      <c r="HT381" s="5"/>
      <c r="HU381" s="5"/>
      <c r="HV381" s="5"/>
      <c r="HW381" s="5"/>
      <c r="HX381" s="5"/>
      <c r="HY381" s="5"/>
      <c r="HZ381" s="5"/>
      <c r="IA381" s="5"/>
      <c r="IB381" s="5"/>
      <c r="IC381" s="5"/>
      <c r="ID381" s="5"/>
      <c r="IE381" s="5"/>
      <c r="IF381" s="5"/>
      <c r="IG381" s="5"/>
      <c r="IH381" s="5"/>
      <c r="II381" s="5"/>
      <c r="IJ381" s="5"/>
      <c r="IK381" s="5"/>
      <c r="IL381" s="5"/>
      <c r="IM381" s="5"/>
      <c r="IN381" s="5"/>
      <c r="IO381" s="5"/>
      <c r="IP381" s="5"/>
      <c r="IQ381" s="5"/>
      <c r="IR381" s="5"/>
      <c r="IS381" s="5"/>
      <c r="IT381" s="5"/>
      <c r="IU381" s="5"/>
      <c r="IV381" s="5"/>
    </row>
    <row r="382" spans="1:256" ht="15" customHeight="1">
      <c r="G382" s="5" t="s">
        <v>1232</v>
      </c>
      <c r="AA382" s="5">
        <v>142123.046381291</v>
      </c>
      <c r="AB382" s="5">
        <v>289159.48023996502</v>
      </c>
      <c r="AC382" s="5">
        <v>505033.5006688945</v>
      </c>
      <c r="AD382" s="5">
        <v>632878.01311071962</v>
      </c>
      <c r="AE382" s="5">
        <v>632878.01311071962</v>
      </c>
      <c r="AF382" s="5">
        <v>632878.01311071962</v>
      </c>
      <c r="AG382" s="5">
        <v>632878.01311071962</v>
      </c>
      <c r="AH382" s="5">
        <v>632878.01311071962</v>
      </c>
      <c r="AI382" s="5">
        <v>632878.01311071962</v>
      </c>
      <c r="AJ382" s="5">
        <v>632878.01311071962</v>
      </c>
      <c r="AK382" s="5">
        <v>632878.01311071962</v>
      </c>
      <c r="AL382" s="5">
        <v>632878.01311071962</v>
      </c>
      <c r="AM382" s="5">
        <v>632878.01311071962</v>
      </c>
      <c r="AN382" s="5">
        <v>632878.01311071962</v>
      </c>
      <c r="AO382" s="5">
        <v>632878.01311071962</v>
      </c>
      <c r="AP382" s="5">
        <v>632878.01311071962</v>
      </c>
      <c r="AQ382" s="5">
        <v>632878.01311071962</v>
      </c>
    </row>
    <row r="383" spans="1:256" ht="15" customHeight="1">
      <c r="E383" s="29"/>
      <c r="F383" s="29"/>
      <c r="G383" s="29" t="s">
        <v>37</v>
      </c>
      <c r="H383" s="29"/>
      <c r="I383" s="29"/>
      <c r="J383" s="29"/>
      <c r="K383" s="29"/>
      <c r="L383" s="29"/>
      <c r="M383" s="29"/>
      <c r="N383" s="29"/>
      <c r="P383" s="29"/>
      <c r="Q383" s="29"/>
      <c r="R383" s="29"/>
      <c r="S383" s="29"/>
      <c r="T383" s="29"/>
      <c r="U383" s="29"/>
      <c r="V383" s="29"/>
      <c r="W383" s="29"/>
      <c r="X383" s="29"/>
      <c r="Y383" s="29"/>
      <c r="Z383" s="29"/>
      <c r="AA383" s="29">
        <v>142123.046381291</v>
      </c>
      <c r="AB383" s="29">
        <v>289159.48023996502</v>
      </c>
      <c r="AC383" s="29">
        <v>505033.5006688945</v>
      </c>
      <c r="AD383" s="29">
        <v>632878.01311071962</v>
      </c>
      <c r="AE383" s="29">
        <v>632878.01311071962</v>
      </c>
      <c r="AF383" s="29">
        <v>632878.01311071962</v>
      </c>
      <c r="AG383" s="29">
        <v>632878.01311071962</v>
      </c>
      <c r="AH383" s="29">
        <v>632878.01311071962</v>
      </c>
      <c r="AI383" s="29">
        <v>632878.01311071962</v>
      </c>
      <c r="AJ383" s="29">
        <v>632878.01311071962</v>
      </c>
      <c r="AK383" s="29">
        <v>632878.01311071962</v>
      </c>
      <c r="AL383" s="29">
        <v>632878.01311071962</v>
      </c>
      <c r="AM383" s="29">
        <v>632878.01311071962</v>
      </c>
      <c r="AN383" s="29">
        <v>632878.01311071962</v>
      </c>
      <c r="AO383" s="29">
        <v>632878.01311071962</v>
      </c>
      <c r="AP383" s="29">
        <v>632878.01311071962</v>
      </c>
      <c r="AQ383" s="29">
        <v>632878.01311071962</v>
      </c>
      <c r="AR383" s="29"/>
      <c r="AS383" s="29"/>
      <c r="AT383" s="29"/>
      <c r="AU383" s="29"/>
      <c r="AV383" s="29"/>
      <c r="AW383" s="29"/>
      <c r="AX383" s="29"/>
      <c r="AY383" s="29"/>
      <c r="AZ383" s="29"/>
      <c r="BA383" s="29"/>
      <c r="BB383" s="29"/>
      <c r="BC383" s="29"/>
      <c r="BD383" s="29"/>
      <c r="BE383" s="29"/>
      <c r="BF383" s="29"/>
      <c r="BG383" s="29"/>
      <c r="BH383" s="29"/>
      <c r="BI383" s="29"/>
      <c r="BJ383" s="29"/>
      <c r="BK383" s="29"/>
      <c r="BL383" s="29"/>
      <c r="BM383" s="29"/>
      <c r="BN383" s="29"/>
      <c r="BO383" s="29"/>
      <c r="BP383" s="29"/>
      <c r="BQ383" s="29"/>
      <c r="BR383" s="29"/>
      <c r="BS383" s="29"/>
      <c r="BT383" s="29"/>
      <c r="BU383" s="29"/>
      <c r="BV383" s="29"/>
      <c r="BW383" s="29"/>
      <c r="BX383" s="29"/>
      <c r="BY383" s="29"/>
      <c r="BZ383" s="29"/>
      <c r="CA383" s="29"/>
      <c r="CB383" s="29"/>
      <c r="CC383" s="29"/>
      <c r="CD383" s="29"/>
      <c r="CE383" s="29"/>
      <c r="CF383" s="29"/>
      <c r="CG383" s="29"/>
      <c r="CH383" s="29"/>
      <c r="CI383" s="29"/>
      <c r="CJ383" s="29"/>
      <c r="CK383" s="29"/>
      <c r="CL383" s="29"/>
      <c r="CM383" s="29"/>
      <c r="CN383" s="29"/>
      <c r="CO383" s="29"/>
      <c r="CP383" s="29"/>
      <c r="CQ383" s="29"/>
      <c r="CR383" s="29"/>
      <c r="CS383" s="29"/>
      <c r="CT383" s="29"/>
      <c r="CU383" s="29"/>
      <c r="CV383" s="29"/>
      <c r="CW383" s="29"/>
      <c r="CX383" s="29"/>
      <c r="CY383" s="29"/>
      <c r="CZ383" s="29"/>
      <c r="DA383" s="29"/>
      <c r="DB383" s="29"/>
      <c r="DC383" s="29"/>
      <c r="DD383" s="29"/>
      <c r="DE383" s="29"/>
      <c r="DF383" s="29"/>
      <c r="DG383" s="29"/>
      <c r="DH383" s="29"/>
      <c r="DI383" s="29"/>
      <c r="DJ383" s="29"/>
      <c r="DK383" s="29"/>
      <c r="DL383" s="29"/>
      <c r="DM383" s="29"/>
      <c r="DN383" s="29"/>
      <c r="DO383" s="29"/>
      <c r="DP383" s="29"/>
      <c r="DQ383" s="29"/>
      <c r="DR383" s="29"/>
      <c r="DS383" s="29"/>
      <c r="DT383" s="29"/>
      <c r="DU383" s="29"/>
      <c r="DV383" s="29"/>
      <c r="DW383" s="29"/>
      <c r="DX383" s="29"/>
      <c r="DY383" s="29"/>
      <c r="DZ383" s="29"/>
      <c r="EA383" s="29"/>
      <c r="EB383" s="29"/>
      <c r="EC383" s="29"/>
      <c r="ED383" s="29"/>
      <c r="EE383" s="29"/>
      <c r="EF383" s="29"/>
      <c r="EG383" s="29"/>
      <c r="EH383" s="29"/>
      <c r="EI383" s="29"/>
      <c r="EJ383" s="29"/>
      <c r="EK383" s="29"/>
      <c r="EL383" s="29"/>
      <c r="EM383" s="29"/>
      <c r="EN383" s="29"/>
      <c r="EO383" s="29"/>
      <c r="EP383" s="29"/>
      <c r="EQ383" s="29"/>
      <c r="ER383" s="29"/>
      <c r="ES383" s="29"/>
      <c r="ET383" s="29"/>
      <c r="EU383" s="29"/>
      <c r="EV383" s="29"/>
      <c r="EW383" s="29"/>
      <c r="EX383" s="29"/>
      <c r="EY383" s="29"/>
      <c r="EZ383" s="29"/>
      <c r="FA383" s="29"/>
      <c r="FB383" s="29"/>
      <c r="FC383" s="29"/>
      <c r="FD383" s="29"/>
      <c r="FE383" s="29"/>
      <c r="FF383" s="29"/>
      <c r="FG383" s="29"/>
      <c r="FH383" s="29"/>
      <c r="FI383" s="29"/>
      <c r="FJ383" s="29"/>
      <c r="FK383" s="29"/>
      <c r="FL383" s="29"/>
      <c r="FM383" s="29"/>
      <c r="FN383" s="29"/>
      <c r="FO383" s="29"/>
      <c r="FP383" s="29"/>
      <c r="FQ383" s="29"/>
      <c r="FR383" s="29"/>
      <c r="FS383" s="29"/>
      <c r="FT383" s="29"/>
      <c r="FU383" s="29"/>
      <c r="FV383" s="29"/>
      <c r="FW383" s="29"/>
      <c r="FX383" s="29"/>
      <c r="FY383" s="29"/>
      <c r="FZ383" s="29"/>
      <c r="GA383" s="29"/>
      <c r="GB383" s="29"/>
      <c r="GC383" s="29"/>
      <c r="GD383" s="29"/>
      <c r="GE383" s="29"/>
      <c r="GF383" s="29"/>
      <c r="GG383" s="29"/>
      <c r="GH383" s="29"/>
      <c r="GI383" s="29"/>
      <c r="GJ383" s="29"/>
      <c r="GK383" s="29"/>
      <c r="GL383" s="29"/>
      <c r="GM383" s="29"/>
      <c r="GN383" s="29"/>
      <c r="GO383" s="29"/>
      <c r="GP383" s="29"/>
      <c r="GQ383" s="29"/>
      <c r="GR383" s="29"/>
      <c r="GS383" s="29"/>
      <c r="GT383" s="29"/>
      <c r="GU383" s="29"/>
      <c r="GV383" s="29"/>
      <c r="GW383" s="29"/>
      <c r="GX383" s="29"/>
      <c r="GY383" s="29"/>
      <c r="GZ383" s="29"/>
      <c r="HA383" s="29"/>
      <c r="HB383" s="29"/>
      <c r="HC383" s="29"/>
      <c r="HD383" s="29"/>
      <c r="HE383" s="29"/>
      <c r="HF383" s="29"/>
      <c r="HG383" s="29"/>
      <c r="HH383" s="29"/>
      <c r="HI383" s="29"/>
      <c r="HJ383" s="29"/>
      <c r="HK383" s="29"/>
      <c r="HL383" s="29"/>
      <c r="HM383" s="29"/>
      <c r="HN383" s="29"/>
      <c r="HO383" s="29"/>
      <c r="HP383" s="29"/>
      <c r="HQ383" s="29"/>
      <c r="HR383" s="29"/>
      <c r="HS383" s="29"/>
      <c r="HT383" s="29"/>
      <c r="HU383" s="29"/>
      <c r="HV383" s="29"/>
      <c r="HW383" s="29"/>
      <c r="HX383" s="29"/>
      <c r="HY383" s="29"/>
      <c r="HZ383" s="29"/>
      <c r="IA383" s="29"/>
      <c r="IB383" s="29"/>
      <c r="IC383" s="29"/>
      <c r="ID383" s="29"/>
      <c r="IE383" s="29"/>
      <c r="IF383" s="29"/>
      <c r="IG383" s="29"/>
      <c r="IH383" s="29"/>
      <c r="II383" s="29"/>
      <c r="IJ383" s="29"/>
      <c r="IK383" s="29"/>
      <c r="IL383" s="29"/>
      <c r="IM383" s="29"/>
      <c r="IN383" s="29"/>
      <c r="IO383" s="29"/>
      <c r="IP383" s="29"/>
      <c r="IQ383" s="29"/>
      <c r="IR383" s="29"/>
      <c r="IS383" s="29"/>
      <c r="IT383" s="29"/>
      <c r="IU383" s="29"/>
      <c r="IV383" s="29"/>
    </row>
    <row r="384" spans="1:256" s="29" customFormat="1" ht="15" customHeight="1">
      <c r="A384" s="207"/>
      <c r="B384" s="207"/>
      <c r="C384" s="1112"/>
      <c r="F384" s="5" t="s">
        <v>1222</v>
      </c>
      <c r="O384" s="5"/>
    </row>
    <row r="385" spans="1:256" s="29" customFormat="1" ht="15" customHeight="1">
      <c r="A385" s="207"/>
      <c r="B385" s="207"/>
      <c r="C385" s="1112"/>
      <c r="D385" s="5"/>
      <c r="E385" s="5"/>
      <c r="F385" s="5"/>
      <c r="G385" s="5" t="s">
        <v>1267</v>
      </c>
      <c r="H385" s="5"/>
      <c r="I385" s="5"/>
      <c r="J385" s="5"/>
      <c r="K385" s="5"/>
      <c r="L385" s="5"/>
      <c r="M385" s="5"/>
      <c r="N385" s="5"/>
      <c r="O385" s="5"/>
      <c r="P385" s="5"/>
      <c r="Q385" s="5"/>
      <c r="R385" s="5"/>
      <c r="S385" s="5"/>
      <c r="T385" s="5"/>
      <c r="U385" s="5"/>
      <c r="V385" s="5"/>
      <c r="W385" s="5"/>
      <c r="X385" s="5"/>
      <c r="Y385" s="5"/>
      <c r="Z385" s="5"/>
      <c r="AA385" s="5">
        <v>0</v>
      </c>
      <c r="AB385" s="5">
        <v>0</v>
      </c>
      <c r="AC385" s="5">
        <v>0</v>
      </c>
      <c r="AD385" s="5">
        <v>0</v>
      </c>
      <c r="AE385" s="5">
        <v>0</v>
      </c>
      <c r="AF385" s="5">
        <v>0</v>
      </c>
      <c r="AG385" s="5">
        <v>0</v>
      </c>
      <c r="AH385" s="5">
        <v>0</v>
      </c>
      <c r="AI385" s="5">
        <v>0</v>
      </c>
      <c r="AJ385" s="5">
        <v>0</v>
      </c>
      <c r="AK385" s="5">
        <v>0</v>
      </c>
      <c r="AL385" s="5">
        <v>0</v>
      </c>
      <c r="AM385" s="5">
        <v>0</v>
      </c>
      <c r="AN385" s="5">
        <v>0</v>
      </c>
      <c r="AO385" s="5">
        <v>0</v>
      </c>
      <c r="AP385" s="5">
        <v>0</v>
      </c>
      <c r="AQ385" s="5">
        <v>0</v>
      </c>
      <c r="AR385" s="5"/>
      <c r="AS385" s="5"/>
      <c r="AT385" s="5"/>
      <c r="AU385" s="5"/>
      <c r="AV385" s="5"/>
      <c r="AW385" s="5"/>
      <c r="AX385" s="5"/>
      <c r="AY385" s="5"/>
      <c r="AZ385" s="5"/>
      <c r="BA385" s="5"/>
      <c r="BB385" s="5"/>
      <c r="BC385" s="5"/>
      <c r="BD385" s="5"/>
      <c r="BE385" s="5"/>
      <c r="BF385" s="5"/>
      <c r="BG385" s="5"/>
      <c r="BH385" s="5"/>
      <c r="BI385" s="5"/>
      <c r="BJ385" s="5"/>
      <c r="BK385" s="5"/>
      <c r="BL385" s="5"/>
      <c r="BM385" s="5"/>
      <c r="BN385" s="5"/>
      <c r="BO385" s="5"/>
      <c r="BP385" s="5"/>
      <c r="BQ385" s="5"/>
      <c r="BR385" s="5"/>
      <c r="BS385" s="5"/>
      <c r="BT385" s="5"/>
      <c r="BU385" s="5"/>
      <c r="BV385" s="5"/>
      <c r="BW385" s="5"/>
      <c r="BX385" s="5"/>
      <c r="BY385" s="5"/>
      <c r="BZ385" s="5"/>
      <c r="CA385" s="5"/>
      <c r="CB385" s="5"/>
      <c r="CC385" s="5"/>
      <c r="CD385" s="5"/>
      <c r="CE385" s="5"/>
      <c r="CF385" s="5"/>
      <c r="CG385" s="5"/>
      <c r="CH385" s="5"/>
      <c r="CI385" s="5"/>
      <c r="CJ385" s="5"/>
      <c r="CK385" s="5"/>
      <c r="CL385" s="5"/>
      <c r="CM385" s="5"/>
      <c r="CN385" s="5"/>
      <c r="CO385" s="5"/>
      <c r="CP385" s="5"/>
      <c r="CQ385" s="5"/>
      <c r="CR385" s="5"/>
      <c r="CS385" s="5"/>
      <c r="CT385" s="5"/>
      <c r="CU385" s="5"/>
      <c r="CV385" s="5"/>
      <c r="CW385" s="5"/>
      <c r="CX385" s="5"/>
      <c r="CY385" s="5"/>
      <c r="CZ385" s="5"/>
      <c r="DA385" s="5"/>
      <c r="DB385" s="5"/>
      <c r="DC385" s="5"/>
      <c r="DD385" s="5"/>
      <c r="DE385" s="5"/>
      <c r="DF385" s="5"/>
      <c r="DG385" s="5"/>
      <c r="DH385" s="5"/>
      <c r="DI385" s="5"/>
      <c r="DJ385" s="5"/>
      <c r="DK385" s="5"/>
      <c r="DL385" s="5"/>
      <c r="DM385" s="5"/>
      <c r="DN385" s="5"/>
      <c r="DO385" s="5"/>
      <c r="DP385" s="5"/>
      <c r="DQ385" s="5"/>
      <c r="DR385" s="5"/>
      <c r="DS385" s="5"/>
      <c r="DT385" s="5"/>
      <c r="DU385" s="5"/>
      <c r="DV385" s="5"/>
      <c r="DW385" s="5"/>
      <c r="DX385" s="5"/>
      <c r="DY385" s="5"/>
      <c r="DZ385" s="5"/>
      <c r="EA385" s="5"/>
      <c r="EB385" s="5"/>
      <c r="EC385" s="5"/>
      <c r="ED385" s="5"/>
      <c r="EE385" s="5"/>
      <c r="EF385" s="5"/>
      <c r="EG385" s="5"/>
      <c r="EH385" s="5"/>
      <c r="EI385" s="5"/>
      <c r="EJ385" s="5"/>
      <c r="EK385" s="5"/>
      <c r="EL385" s="5"/>
      <c r="EM385" s="5"/>
      <c r="EN385" s="5"/>
      <c r="EO385" s="5"/>
      <c r="EP385" s="5"/>
      <c r="EQ385" s="5"/>
      <c r="ER385" s="5"/>
      <c r="ES385" s="5"/>
      <c r="ET385" s="5"/>
      <c r="EU385" s="5"/>
      <c r="EV385" s="5"/>
      <c r="EW385" s="5"/>
      <c r="EX385" s="5"/>
      <c r="EY385" s="5"/>
      <c r="EZ385" s="5"/>
      <c r="FA385" s="5"/>
      <c r="FB385" s="5"/>
      <c r="FC385" s="5"/>
      <c r="FD385" s="5"/>
      <c r="FE385" s="5"/>
      <c r="FF385" s="5"/>
      <c r="FG385" s="5"/>
      <c r="FH385" s="5"/>
      <c r="FI385" s="5"/>
      <c r="FJ385" s="5"/>
      <c r="FK385" s="5"/>
      <c r="FL385" s="5"/>
      <c r="FM385" s="5"/>
      <c r="FN385" s="5"/>
      <c r="FO385" s="5"/>
      <c r="FP385" s="5"/>
      <c r="FQ385" s="5"/>
      <c r="FR385" s="5"/>
      <c r="FS385" s="5"/>
      <c r="FT385" s="5"/>
      <c r="FU385" s="5"/>
      <c r="FV385" s="5"/>
      <c r="FW385" s="5"/>
      <c r="FX385" s="5"/>
      <c r="FY385" s="5"/>
      <c r="FZ385" s="5"/>
      <c r="GA385" s="5"/>
      <c r="GB385" s="5"/>
      <c r="GC385" s="5"/>
      <c r="GD385" s="5"/>
      <c r="GE385" s="5"/>
      <c r="GF385" s="5"/>
      <c r="GG385" s="5"/>
      <c r="GH385" s="5"/>
      <c r="GI385" s="5"/>
      <c r="GJ385" s="5"/>
      <c r="GK385" s="5"/>
      <c r="GL385" s="5"/>
      <c r="GM385" s="5"/>
      <c r="GN385" s="5"/>
      <c r="GO385" s="5"/>
      <c r="GP385" s="5"/>
      <c r="GQ385" s="5"/>
      <c r="GR385" s="5"/>
      <c r="GS385" s="5"/>
      <c r="GT385" s="5"/>
      <c r="GU385" s="5"/>
      <c r="GV385" s="5"/>
      <c r="GW385" s="5"/>
      <c r="GX385" s="5"/>
      <c r="GY385" s="5"/>
      <c r="GZ385" s="5"/>
      <c r="HA385" s="5"/>
      <c r="HB385" s="5"/>
      <c r="HC385" s="5"/>
      <c r="HD385" s="5"/>
      <c r="HE385" s="5"/>
      <c r="HF385" s="5"/>
      <c r="HG385" s="5"/>
      <c r="HH385" s="5"/>
      <c r="HI385" s="5"/>
      <c r="HJ385" s="5"/>
      <c r="HK385" s="5"/>
      <c r="HL385" s="5"/>
      <c r="HM385" s="5"/>
      <c r="HN385" s="5"/>
      <c r="HO385" s="5"/>
      <c r="HP385" s="5"/>
      <c r="HQ385" s="5"/>
      <c r="HR385" s="5"/>
      <c r="HS385" s="5"/>
      <c r="HT385" s="5"/>
      <c r="HU385" s="5"/>
      <c r="HV385" s="5"/>
      <c r="HW385" s="5"/>
      <c r="HX385" s="5"/>
      <c r="HY385" s="5"/>
      <c r="HZ385" s="5"/>
      <c r="IA385" s="5"/>
      <c r="IB385" s="5"/>
      <c r="IC385" s="5"/>
      <c r="ID385" s="5"/>
      <c r="IE385" s="5"/>
      <c r="IF385" s="5"/>
      <c r="IG385" s="5"/>
      <c r="IH385" s="5"/>
      <c r="II385" s="5"/>
      <c r="IJ385" s="5"/>
      <c r="IK385" s="5"/>
      <c r="IL385" s="5"/>
      <c r="IM385" s="5"/>
      <c r="IN385" s="5"/>
      <c r="IO385" s="5"/>
      <c r="IP385" s="5"/>
      <c r="IQ385" s="5"/>
      <c r="IR385" s="5"/>
      <c r="IS385" s="5"/>
      <c r="IT385" s="5"/>
      <c r="IU385" s="5"/>
      <c r="IV385" s="5"/>
    </row>
    <row r="386" spans="1:256" ht="15" customHeight="1">
      <c r="D386" s="5"/>
      <c r="G386" s="5" t="s">
        <v>1267</v>
      </c>
      <c r="AA386" s="5">
        <v>-142123.046381291</v>
      </c>
      <c r="AB386" s="5">
        <v>-289159.48023996502</v>
      </c>
      <c r="AC386" s="5">
        <v>-505033.5006688945</v>
      </c>
      <c r="AD386" s="5">
        <v>-632878.01311071962</v>
      </c>
      <c r="AE386" s="5">
        <v>-632878.01311071962</v>
      </c>
      <c r="AF386" s="5">
        <v>-632878.01311071962</v>
      </c>
      <c r="AG386" s="5">
        <v>-632878.01311071962</v>
      </c>
      <c r="AH386" s="5">
        <v>-632878.01311071962</v>
      </c>
      <c r="AI386" s="5">
        <v>-632878.01311071962</v>
      </c>
      <c r="AJ386" s="5">
        <v>-632878.01311071962</v>
      </c>
      <c r="AK386" s="5">
        <v>-632878.01311071962</v>
      </c>
      <c r="AL386" s="5">
        <v>-632878.01311071962</v>
      </c>
      <c r="AM386" s="5">
        <v>-632878.01311071962</v>
      </c>
      <c r="AN386" s="5">
        <v>-632878.01311071962</v>
      </c>
      <c r="AO386" s="5">
        <v>-632878.01311071962</v>
      </c>
      <c r="AP386" s="5">
        <v>-632878.01311071962</v>
      </c>
      <c r="AQ386" s="5">
        <v>-632878.01311071962</v>
      </c>
    </row>
    <row r="387" spans="1:256" ht="15" customHeight="1">
      <c r="E387" s="29"/>
      <c r="F387" s="29"/>
      <c r="G387" s="29" t="s">
        <v>37</v>
      </c>
      <c r="H387" s="29"/>
      <c r="I387" s="29"/>
      <c r="J387" s="29"/>
      <c r="K387" s="29"/>
      <c r="L387" s="29"/>
      <c r="M387" s="29"/>
      <c r="N387" s="29"/>
      <c r="P387" s="29"/>
      <c r="Q387" s="29"/>
      <c r="R387" s="29"/>
      <c r="S387" s="29"/>
      <c r="T387" s="29"/>
      <c r="U387" s="29"/>
      <c r="V387" s="29"/>
      <c r="W387" s="29"/>
      <c r="X387" s="29"/>
      <c r="Y387" s="29"/>
      <c r="Z387" s="29"/>
      <c r="AA387" s="29">
        <v>-142123.046381291</v>
      </c>
      <c r="AB387" s="29">
        <v>-289159.48023996502</v>
      </c>
      <c r="AC387" s="29">
        <v>-505033.5006688945</v>
      </c>
      <c r="AD387" s="29">
        <v>-632878.01311071962</v>
      </c>
      <c r="AE387" s="29">
        <v>-632878.01311071962</v>
      </c>
      <c r="AF387" s="29">
        <v>-632878.01311071962</v>
      </c>
      <c r="AG387" s="29">
        <v>-632878.01311071962</v>
      </c>
      <c r="AH387" s="29">
        <v>-632878.01311071962</v>
      </c>
      <c r="AI387" s="29">
        <v>-632878.01311071962</v>
      </c>
      <c r="AJ387" s="29">
        <v>-632878.01311071962</v>
      </c>
      <c r="AK387" s="29">
        <v>-632878.01311071962</v>
      </c>
      <c r="AL387" s="29">
        <v>-632878.01311071962</v>
      </c>
      <c r="AM387" s="29">
        <v>-632878.01311071962</v>
      </c>
      <c r="AN387" s="29">
        <v>-632878.01311071962</v>
      </c>
      <c r="AO387" s="29">
        <v>-632878.01311071962</v>
      </c>
      <c r="AP387" s="29">
        <v>-632878.01311071962</v>
      </c>
      <c r="AQ387" s="29">
        <v>-632878.01311071962</v>
      </c>
      <c r="AR387" s="29"/>
      <c r="AS387" s="29"/>
      <c r="AT387" s="29"/>
      <c r="AU387" s="29"/>
      <c r="AV387" s="29"/>
      <c r="AW387" s="29"/>
      <c r="AX387" s="29"/>
      <c r="AY387" s="29"/>
      <c r="AZ387" s="29"/>
      <c r="BA387" s="29"/>
      <c r="BB387" s="29"/>
      <c r="BC387" s="29"/>
      <c r="BD387" s="29"/>
      <c r="BE387" s="29"/>
      <c r="BF387" s="29"/>
      <c r="BG387" s="29"/>
      <c r="BH387" s="29"/>
      <c r="BI387" s="29"/>
      <c r="BJ387" s="29"/>
      <c r="BK387" s="29"/>
      <c r="BL387" s="29"/>
      <c r="BM387" s="29"/>
      <c r="BN387" s="29"/>
      <c r="BO387" s="29"/>
      <c r="BP387" s="29"/>
      <c r="BQ387" s="29"/>
      <c r="BR387" s="29"/>
      <c r="BS387" s="29"/>
      <c r="BT387" s="29"/>
      <c r="BU387" s="29"/>
      <c r="BV387" s="29"/>
      <c r="BW387" s="29"/>
      <c r="BX387" s="29"/>
      <c r="BY387" s="29"/>
      <c r="BZ387" s="29"/>
      <c r="CA387" s="29"/>
      <c r="CB387" s="29"/>
      <c r="CC387" s="29"/>
      <c r="CD387" s="29"/>
      <c r="CE387" s="29"/>
      <c r="CF387" s="29"/>
      <c r="CG387" s="29"/>
      <c r="CH387" s="29"/>
      <c r="CI387" s="29"/>
      <c r="CJ387" s="29"/>
      <c r="CK387" s="29"/>
      <c r="CL387" s="29"/>
      <c r="CM387" s="29"/>
      <c r="CN387" s="29"/>
      <c r="CO387" s="29"/>
      <c r="CP387" s="29"/>
      <c r="CQ387" s="29"/>
      <c r="CR387" s="29"/>
      <c r="CS387" s="29"/>
      <c r="CT387" s="29"/>
      <c r="CU387" s="29"/>
      <c r="CV387" s="29"/>
      <c r="CW387" s="29"/>
      <c r="CX387" s="29"/>
      <c r="CY387" s="29"/>
      <c r="CZ387" s="29"/>
      <c r="DA387" s="29"/>
      <c r="DB387" s="29"/>
      <c r="DC387" s="29"/>
      <c r="DD387" s="29"/>
      <c r="DE387" s="29"/>
      <c r="DF387" s="29"/>
      <c r="DG387" s="29"/>
      <c r="DH387" s="29"/>
      <c r="DI387" s="29"/>
      <c r="DJ387" s="29"/>
      <c r="DK387" s="29"/>
      <c r="DL387" s="29"/>
      <c r="DM387" s="29"/>
      <c r="DN387" s="29"/>
      <c r="DO387" s="29"/>
      <c r="DP387" s="29"/>
      <c r="DQ387" s="29"/>
      <c r="DR387" s="29"/>
      <c r="DS387" s="29"/>
      <c r="DT387" s="29"/>
      <c r="DU387" s="29"/>
      <c r="DV387" s="29"/>
      <c r="DW387" s="29"/>
      <c r="DX387" s="29"/>
      <c r="DY387" s="29"/>
      <c r="DZ387" s="29"/>
      <c r="EA387" s="29"/>
      <c r="EB387" s="29"/>
      <c r="EC387" s="29"/>
      <c r="ED387" s="29"/>
      <c r="EE387" s="29"/>
      <c r="EF387" s="29"/>
      <c r="EG387" s="29"/>
      <c r="EH387" s="29"/>
      <c r="EI387" s="29"/>
      <c r="EJ387" s="29"/>
      <c r="EK387" s="29"/>
      <c r="EL387" s="29"/>
      <c r="EM387" s="29"/>
      <c r="EN387" s="29"/>
      <c r="EO387" s="29"/>
      <c r="EP387" s="29"/>
      <c r="EQ387" s="29"/>
      <c r="ER387" s="29"/>
      <c r="ES387" s="29"/>
      <c r="ET387" s="29"/>
      <c r="EU387" s="29"/>
      <c r="EV387" s="29"/>
      <c r="EW387" s="29"/>
      <c r="EX387" s="29"/>
      <c r="EY387" s="29"/>
      <c r="EZ387" s="29"/>
      <c r="FA387" s="29"/>
      <c r="FB387" s="29"/>
      <c r="FC387" s="29"/>
      <c r="FD387" s="29"/>
      <c r="FE387" s="29"/>
      <c r="FF387" s="29"/>
      <c r="FG387" s="29"/>
      <c r="FH387" s="29"/>
      <c r="FI387" s="29"/>
      <c r="FJ387" s="29"/>
      <c r="FK387" s="29"/>
      <c r="FL387" s="29"/>
      <c r="FM387" s="29"/>
      <c r="FN387" s="29"/>
      <c r="FO387" s="29"/>
      <c r="FP387" s="29"/>
      <c r="FQ387" s="29"/>
      <c r="FR387" s="29"/>
      <c r="FS387" s="29"/>
      <c r="FT387" s="29"/>
      <c r="FU387" s="29"/>
      <c r="FV387" s="29"/>
      <c r="FW387" s="29"/>
      <c r="FX387" s="29"/>
      <c r="FY387" s="29"/>
      <c r="FZ387" s="29"/>
      <c r="GA387" s="29"/>
      <c r="GB387" s="29"/>
      <c r="GC387" s="29"/>
      <c r="GD387" s="29"/>
      <c r="GE387" s="29"/>
      <c r="GF387" s="29"/>
      <c r="GG387" s="29"/>
      <c r="GH387" s="29"/>
      <c r="GI387" s="29"/>
      <c r="GJ387" s="29"/>
      <c r="GK387" s="29"/>
      <c r="GL387" s="29"/>
      <c r="GM387" s="29"/>
      <c r="GN387" s="29"/>
      <c r="GO387" s="29"/>
      <c r="GP387" s="29"/>
      <c r="GQ387" s="29"/>
      <c r="GR387" s="29"/>
      <c r="GS387" s="29"/>
      <c r="GT387" s="29"/>
      <c r="GU387" s="29"/>
      <c r="GV387" s="29"/>
      <c r="GW387" s="29"/>
      <c r="GX387" s="29"/>
      <c r="GY387" s="29"/>
      <c r="GZ387" s="29"/>
      <c r="HA387" s="29"/>
      <c r="HB387" s="29"/>
      <c r="HC387" s="29"/>
      <c r="HD387" s="29"/>
      <c r="HE387" s="29"/>
      <c r="HF387" s="29"/>
      <c r="HG387" s="29"/>
      <c r="HH387" s="29"/>
      <c r="HI387" s="29"/>
      <c r="HJ387" s="29"/>
      <c r="HK387" s="29"/>
      <c r="HL387" s="29"/>
      <c r="HM387" s="29"/>
      <c r="HN387" s="29"/>
      <c r="HO387" s="29"/>
      <c r="HP387" s="29"/>
      <c r="HQ387" s="29"/>
      <c r="HR387" s="29"/>
      <c r="HS387" s="29"/>
      <c r="HT387" s="29"/>
      <c r="HU387" s="29"/>
      <c r="HV387" s="29"/>
      <c r="HW387" s="29"/>
      <c r="HX387" s="29"/>
      <c r="HY387" s="29"/>
      <c r="HZ387" s="29"/>
      <c r="IA387" s="29"/>
      <c r="IB387" s="29"/>
      <c r="IC387" s="29"/>
      <c r="ID387" s="29"/>
      <c r="IE387" s="29"/>
      <c r="IF387" s="29"/>
      <c r="IG387" s="29"/>
      <c r="IH387" s="29"/>
      <c r="II387" s="29"/>
      <c r="IJ387" s="29"/>
      <c r="IK387" s="29"/>
      <c r="IL387" s="29"/>
      <c r="IM387" s="29"/>
      <c r="IN387" s="29"/>
      <c r="IO387" s="29"/>
      <c r="IP387" s="29"/>
      <c r="IQ387" s="29"/>
      <c r="IR387" s="29"/>
      <c r="IS387" s="29"/>
      <c r="IT387" s="29"/>
      <c r="IU387" s="29"/>
      <c r="IV387" s="29"/>
    </row>
    <row r="388" spans="1:256" s="29" customFormat="1" ht="15" customHeight="1">
      <c r="A388" s="207"/>
      <c r="B388" s="207"/>
      <c r="C388" s="1112"/>
      <c r="F388" s="5" t="s">
        <v>710</v>
      </c>
      <c r="O388" s="5"/>
      <c r="P388" s="5"/>
      <c r="Q388" s="5"/>
      <c r="R388" s="5"/>
      <c r="S388" s="5"/>
      <c r="T388" s="5"/>
      <c r="U388" s="5"/>
      <c r="V388" s="5"/>
      <c r="W388" s="5"/>
      <c r="X388" s="5"/>
      <c r="Y388" s="5"/>
      <c r="Z388" s="5"/>
      <c r="AA388" s="5">
        <v>0</v>
      </c>
      <c r="AB388" s="5">
        <v>0</v>
      </c>
      <c r="AC388" s="5">
        <v>0</v>
      </c>
      <c r="AD388" s="5">
        <v>0</v>
      </c>
      <c r="AE388" s="5">
        <v>0</v>
      </c>
      <c r="AF388" s="5">
        <v>0</v>
      </c>
      <c r="AG388" s="5">
        <v>0</v>
      </c>
      <c r="AH388" s="5">
        <v>0</v>
      </c>
      <c r="AI388" s="5">
        <v>0</v>
      </c>
      <c r="AJ388" s="5">
        <v>0</v>
      </c>
      <c r="AK388" s="5">
        <v>0</v>
      </c>
      <c r="AL388" s="5">
        <v>0</v>
      </c>
      <c r="AM388" s="5">
        <v>0</v>
      </c>
      <c r="AN388" s="5">
        <v>0</v>
      </c>
      <c r="AO388" s="5">
        <v>0</v>
      </c>
      <c r="AP388" s="5">
        <v>0</v>
      </c>
      <c r="AQ388" s="5">
        <v>0</v>
      </c>
    </row>
    <row r="389" spans="1:256" ht="15" customHeight="1">
      <c r="F389" s="5" t="s">
        <v>1269</v>
      </c>
    </row>
    <row r="390" spans="1:256" ht="15" customHeight="1">
      <c r="G390" s="5" t="s">
        <v>1327</v>
      </c>
    </row>
    <row r="391" spans="1:256" ht="15" customHeight="1">
      <c r="E391" s="29"/>
      <c r="F391" s="29"/>
      <c r="G391" s="29" t="s">
        <v>37</v>
      </c>
      <c r="H391" s="29"/>
      <c r="I391" s="29"/>
      <c r="J391" s="29"/>
      <c r="K391" s="29"/>
      <c r="L391" s="29"/>
      <c r="M391" s="29"/>
      <c r="N391" s="29"/>
      <c r="P391" s="29"/>
      <c r="Q391" s="29"/>
      <c r="R391" s="29"/>
      <c r="S391" s="29"/>
      <c r="T391" s="29"/>
      <c r="U391" s="29"/>
      <c r="V391" s="29"/>
      <c r="W391" s="29"/>
      <c r="X391" s="29"/>
      <c r="Y391" s="29"/>
      <c r="Z391" s="29"/>
      <c r="AA391" s="29">
        <v>0</v>
      </c>
      <c r="AB391" s="29">
        <v>0</v>
      </c>
      <c r="AC391" s="29">
        <v>0</v>
      </c>
      <c r="AD391" s="29">
        <v>0</v>
      </c>
      <c r="AE391" s="29">
        <v>0</v>
      </c>
      <c r="AF391" s="29">
        <v>0</v>
      </c>
      <c r="AG391" s="29">
        <v>0</v>
      </c>
      <c r="AH391" s="29">
        <v>0</v>
      </c>
      <c r="AI391" s="29">
        <v>0</v>
      </c>
      <c r="AJ391" s="29">
        <v>0</v>
      </c>
      <c r="AK391" s="29">
        <v>0</v>
      </c>
      <c r="AL391" s="29">
        <v>0</v>
      </c>
      <c r="AM391" s="29">
        <v>0</v>
      </c>
      <c r="AN391" s="29">
        <v>0</v>
      </c>
      <c r="AO391" s="29">
        <v>0</v>
      </c>
      <c r="AP391" s="29">
        <v>0</v>
      </c>
      <c r="AQ391" s="29">
        <v>0</v>
      </c>
      <c r="AR391" s="29"/>
      <c r="AS391" s="29"/>
      <c r="AT391" s="29"/>
      <c r="AU391" s="29"/>
      <c r="AV391" s="29"/>
      <c r="AW391" s="29"/>
      <c r="AX391" s="29"/>
      <c r="AY391" s="29"/>
      <c r="AZ391" s="29"/>
      <c r="BA391" s="29"/>
      <c r="BB391" s="29"/>
      <c r="BC391" s="29"/>
      <c r="BD391" s="29"/>
      <c r="BE391" s="29"/>
      <c r="BF391" s="29"/>
      <c r="BG391" s="29"/>
      <c r="BH391" s="29"/>
      <c r="BI391" s="29"/>
      <c r="BJ391" s="29"/>
      <c r="BK391" s="29"/>
      <c r="BL391" s="29"/>
      <c r="BM391" s="29"/>
      <c r="BN391" s="29"/>
      <c r="BO391" s="29"/>
      <c r="BP391" s="29"/>
      <c r="BQ391" s="29"/>
      <c r="BR391" s="29"/>
      <c r="BS391" s="29"/>
      <c r="BT391" s="29"/>
      <c r="BU391" s="29"/>
      <c r="BV391" s="29"/>
      <c r="BW391" s="29"/>
      <c r="BX391" s="29"/>
      <c r="BY391" s="29"/>
      <c r="BZ391" s="29"/>
      <c r="CA391" s="29"/>
      <c r="CB391" s="29"/>
      <c r="CC391" s="29"/>
      <c r="CD391" s="29"/>
      <c r="CE391" s="29"/>
      <c r="CF391" s="29"/>
      <c r="CG391" s="29"/>
      <c r="CH391" s="29"/>
      <c r="CI391" s="29"/>
      <c r="CJ391" s="29"/>
      <c r="CK391" s="29"/>
      <c r="CL391" s="29"/>
      <c r="CM391" s="29"/>
      <c r="CN391" s="29"/>
      <c r="CO391" s="29"/>
      <c r="CP391" s="29"/>
      <c r="CQ391" s="29"/>
      <c r="CR391" s="29"/>
      <c r="CS391" s="29"/>
      <c r="CT391" s="29"/>
      <c r="CU391" s="29"/>
      <c r="CV391" s="29"/>
      <c r="CW391" s="29"/>
      <c r="CX391" s="29"/>
      <c r="CY391" s="29"/>
      <c r="CZ391" s="29"/>
      <c r="DA391" s="29"/>
      <c r="DB391" s="29"/>
      <c r="DC391" s="29"/>
      <c r="DD391" s="29"/>
      <c r="DE391" s="29"/>
      <c r="DF391" s="29"/>
      <c r="DG391" s="29"/>
      <c r="DH391" s="29"/>
      <c r="DI391" s="29"/>
      <c r="DJ391" s="29"/>
      <c r="DK391" s="29"/>
      <c r="DL391" s="29"/>
      <c r="DM391" s="29"/>
      <c r="DN391" s="29"/>
      <c r="DO391" s="29"/>
      <c r="DP391" s="29"/>
      <c r="DQ391" s="29"/>
      <c r="DR391" s="29"/>
      <c r="DS391" s="29"/>
      <c r="DT391" s="29"/>
      <c r="DU391" s="29"/>
      <c r="DV391" s="29"/>
      <c r="DW391" s="29"/>
      <c r="DX391" s="29"/>
      <c r="DY391" s="29"/>
      <c r="DZ391" s="29"/>
      <c r="EA391" s="29"/>
      <c r="EB391" s="29"/>
      <c r="EC391" s="29"/>
      <c r="ED391" s="29"/>
      <c r="EE391" s="29"/>
      <c r="EF391" s="29"/>
      <c r="EG391" s="29"/>
      <c r="EH391" s="29"/>
      <c r="EI391" s="29"/>
      <c r="EJ391" s="29"/>
      <c r="EK391" s="29"/>
      <c r="EL391" s="29"/>
      <c r="EM391" s="29"/>
      <c r="EN391" s="29"/>
      <c r="EO391" s="29"/>
      <c r="EP391" s="29"/>
      <c r="EQ391" s="29"/>
      <c r="ER391" s="29"/>
      <c r="ES391" s="29"/>
      <c r="ET391" s="29"/>
      <c r="EU391" s="29"/>
      <c r="EV391" s="29"/>
      <c r="EW391" s="29"/>
      <c r="EX391" s="29"/>
      <c r="EY391" s="29"/>
      <c r="EZ391" s="29"/>
      <c r="FA391" s="29"/>
      <c r="FB391" s="29"/>
      <c r="FC391" s="29"/>
      <c r="FD391" s="29"/>
      <c r="FE391" s="29"/>
      <c r="FF391" s="29"/>
      <c r="FG391" s="29"/>
      <c r="FH391" s="29"/>
      <c r="FI391" s="29"/>
      <c r="FJ391" s="29"/>
      <c r="FK391" s="29"/>
      <c r="FL391" s="29"/>
      <c r="FM391" s="29"/>
      <c r="FN391" s="29"/>
      <c r="FO391" s="29"/>
      <c r="FP391" s="29"/>
      <c r="FQ391" s="29"/>
      <c r="FR391" s="29"/>
      <c r="FS391" s="29"/>
      <c r="FT391" s="29"/>
      <c r="FU391" s="29"/>
      <c r="FV391" s="29"/>
      <c r="FW391" s="29"/>
      <c r="FX391" s="29"/>
      <c r="FY391" s="29"/>
      <c r="FZ391" s="29"/>
      <c r="GA391" s="29"/>
      <c r="GB391" s="29"/>
      <c r="GC391" s="29"/>
      <c r="GD391" s="29"/>
      <c r="GE391" s="29"/>
      <c r="GF391" s="29"/>
      <c r="GG391" s="29"/>
      <c r="GH391" s="29"/>
      <c r="GI391" s="29"/>
      <c r="GJ391" s="29"/>
      <c r="GK391" s="29"/>
      <c r="GL391" s="29"/>
      <c r="GM391" s="29"/>
      <c r="GN391" s="29"/>
      <c r="GO391" s="29"/>
      <c r="GP391" s="29"/>
      <c r="GQ391" s="29"/>
      <c r="GR391" s="29"/>
      <c r="GS391" s="29"/>
      <c r="GT391" s="29"/>
      <c r="GU391" s="29"/>
      <c r="GV391" s="29"/>
      <c r="GW391" s="29"/>
      <c r="GX391" s="29"/>
      <c r="GY391" s="29"/>
      <c r="GZ391" s="29"/>
      <c r="HA391" s="29"/>
      <c r="HB391" s="29"/>
      <c r="HC391" s="29"/>
      <c r="HD391" s="29"/>
      <c r="HE391" s="29"/>
      <c r="HF391" s="29"/>
      <c r="HG391" s="29"/>
      <c r="HH391" s="29"/>
      <c r="HI391" s="29"/>
      <c r="HJ391" s="29"/>
      <c r="HK391" s="29"/>
      <c r="HL391" s="29"/>
      <c r="HM391" s="29"/>
      <c r="HN391" s="29"/>
      <c r="HO391" s="29"/>
      <c r="HP391" s="29"/>
      <c r="HQ391" s="29"/>
      <c r="HR391" s="29"/>
      <c r="HS391" s="29"/>
      <c r="HT391" s="29"/>
      <c r="HU391" s="29"/>
      <c r="HV391" s="29"/>
      <c r="HW391" s="29"/>
      <c r="HX391" s="29"/>
      <c r="HY391" s="29"/>
      <c r="HZ391" s="29"/>
      <c r="IA391" s="29"/>
      <c r="IB391" s="29"/>
      <c r="IC391" s="29"/>
      <c r="ID391" s="29"/>
      <c r="IE391" s="29"/>
      <c r="IF391" s="29"/>
      <c r="IG391" s="29"/>
      <c r="IH391" s="29"/>
      <c r="II391" s="29"/>
      <c r="IJ391" s="29"/>
      <c r="IK391" s="29"/>
      <c r="IL391" s="29"/>
      <c r="IM391" s="29"/>
      <c r="IN391" s="29"/>
      <c r="IO391" s="29"/>
      <c r="IP391" s="29"/>
      <c r="IQ391" s="29"/>
      <c r="IR391" s="29"/>
      <c r="IS391" s="29"/>
      <c r="IT391" s="29"/>
      <c r="IU391" s="29"/>
      <c r="IV391" s="29"/>
    </row>
    <row r="392" spans="1:256" ht="15" customHeight="1">
      <c r="E392" s="5" t="s">
        <v>1227</v>
      </c>
      <c r="N392" s="1125">
        <v>25008601.050000001</v>
      </c>
      <c r="O392" s="1125">
        <v>25147940.859999999</v>
      </c>
      <c r="P392" s="1125">
        <v>25180410.899999999</v>
      </c>
      <c r="Q392" s="1125">
        <v>25222110.170000002</v>
      </c>
      <c r="R392" s="1125">
        <v>25270994.399999999</v>
      </c>
      <c r="S392" s="1125">
        <v>25366637.919999998</v>
      </c>
      <c r="T392" s="1125">
        <v>26544494.160000004</v>
      </c>
      <c r="U392" s="1125">
        <v>25132442.480000004</v>
      </c>
      <c r="V392" s="1125">
        <v>24984606.219999999</v>
      </c>
      <c r="W392" s="1136">
        <v>25189000</v>
      </c>
      <c r="X392" s="1136">
        <v>25130000</v>
      </c>
      <c r="Y392" s="1136">
        <v>25000000</v>
      </c>
      <c r="Z392" s="1136">
        <v>25000000</v>
      </c>
      <c r="AA392" s="5">
        <v>25000000</v>
      </c>
      <c r="AB392" s="5">
        <v>25000000</v>
      </c>
      <c r="AC392" s="5">
        <v>25000000</v>
      </c>
      <c r="AD392" s="5">
        <v>25000000</v>
      </c>
      <c r="AE392" s="5">
        <v>25000000</v>
      </c>
      <c r="AF392" s="5">
        <v>25000000</v>
      </c>
      <c r="AG392" s="5">
        <v>25000000</v>
      </c>
      <c r="AH392" s="5">
        <v>25000000</v>
      </c>
      <c r="AI392" s="5">
        <v>25000000</v>
      </c>
      <c r="AJ392" s="5">
        <v>25000000</v>
      </c>
      <c r="AK392" s="5">
        <v>25000000</v>
      </c>
      <c r="AL392" s="5">
        <v>25000000</v>
      </c>
      <c r="AM392" s="5">
        <v>25000000</v>
      </c>
      <c r="AN392" s="5">
        <v>25000000</v>
      </c>
      <c r="AO392" s="5">
        <v>25000000</v>
      </c>
      <c r="AP392" s="5">
        <v>25000000</v>
      </c>
      <c r="AQ392" s="5">
        <v>25000000</v>
      </c>
    </row>
    <row r="393" spans="1:256" ht="15" customHeight="1">
      <c r="B393" s="207">
        <v>0</v>
      </c>
      <c r="E393" s="5" t="s">
        <v>827</v>
      </c>
      <c r="AA393" s="5">
        <v>0</v>
      </c>
      <c r="AB393" s="5">
        <v>0</v>
      </c>
      <c r="AC393" s="5">
        <v>0</v>
      </c>
      <c r="AD393" s="5">
        <v>0</v>
      </c>
      <c r="AE393" s="5">
        <v>0</v>
      </c>
      <c r="AF393" s="5">
        <v>0</v>
      </c>
      <c r="AG393" s="5">
        <v>0</v>
      </c>
      <c r="AH393" s="5">
        <v>0</v>
      </c>
      <c r="AI393" s="5">
        <v>0</v>
      </c>
      <c r="AJ393" s="5">
        <v>0</v>
      </c>
      <c r="AK393" s="5">
        <v>0</v>
      </c>
      <c r="AL393" s="5">
        <v>0</v>
      </c>
      <c r="AM393" s="5">
        <v>0</v>
      </c>
      <c r="AN393" s="5">
        <v>0</v>
      </c>
      <c r="AO393" s="5">
        <v>0</v>
      </c>
      <c r="AP393" s="5">
        <v>0</v>
      </c>
      <c r="AQ393" s="5">
        <v>0</v>
      </c>
    </row>
    <row r="395" spans="1:256" ht="15" customHeight="1">
      <c r="D395" s="29" t="s">
        <v>1224</v>
      </c>
    </row>
    <row r="396" spans="1:256" ht="15" customHeight="1">
      <c r="E396" s="5" t="s">
        <v>1285</v>
      </c>
      <c r="AA396" s="5" t="s">
        <v>1671</v>
      </c>
      <c r="AB396" s="5" t="s">
        <v>1671</v>
      </c>
      <c r="AC396" s="5" t="s">
        <v>1671</v>
      </c>
      <c r="AD396" s="5" t="s">
        <v>1671</v>
      </c>
      <c r="AE396" s="5" t="s">
        <v>1671</v>
      </c>
      <c r="AF396" s="5" t="s">
        <v>1671</v>
      </c>
      <c r="AG396" s="5" t="s">
        <v>1671</v>
      </c>
      <c r="AH396" s="5" t="s">
        <v>1671</v>
      </c>
      <c r="AI396" s="5" t="s">
        <v>1671</v>
      </c>
      <c r="AJ396" s="5" t="s">
        <v>1671</v>
      </c>
      <c r="AK396" s="5" t="s">
        <v>1671</v>
      </c>
      <c r="AL396" s="5" t="s">
        <v>1671</v>
      </c>
      <c r="AM396" s="5" t="s">
        <v>1671</v>
      </c>
      <c r="AN396" s="5" t="s">
        <v>1671</v>
      </c>
      <c r="AO396" s="5" t="s">
        <v>1671</v>
      </c>
      <c r="AP396" s="5" t="s">
        <v>1671</v>
      </c>
      <c r="AQ396" s="5" t="s">
        <v>1671</v>
      </c>
    </row>
    <row r="397" spans="1:256" ht="15" customHeight="1">
      <c r="E397" s="5" t="s">
        <v>1286</v>
      </c>
      <c r="AA397" s="5" t="s">
        <v>1671</v>
      </c>
      <c r="AB397" s="5" t="s">
        <v>1671</v>
      </c>
      <c r="AC397" s="5" t="s">
        <v>1671</v>
      </c>
      <c r="AD397" s="5" t="s">
        <v>1671</v>
      </c>
      <c r="AE397" s="5" t="s">
        <v>1671</v>
      </c>
      <c r="AF397" s="5" t="s">
        <v>1671</v>
      </c>
      <c r="AG397" s="5" t="s">
        <v>1671</v>
      </c>
      <c r="AH397" s="5" t="s">
        <v>1671</v>
      </c>
      <c r="AI397" s="5" t="s">
        <v>1671</v>
      </c>
      <c r="AJ397" s="5" t="s">
        <v>1671</v>
      </c>
      <c r="AK397" s="5" t="s">
        <v>1671</v>
      </c>
      <c r="AL397" s="5" t="s">
        <v>1671</v>
      </c>
      <c r="AM397" s="5" t="s">
        <v>1671</v>
      </c>
      <c r="AN397" s="5" t="s">
        <v>1671</v>
      </c>
      <c r="AO397" s="5" t="s">
        <v>1671</v>
      </c>
      <c r="AP397" s="5" t="s">
        <v>1671</v>
      </c>
      <c r="AQ397" s="5" t="s">
        <v>1671</v>
      </c>
    </row>
    <row r="398" spans="1:256" s="29" customFormat="1" ht="15" customHeight="1">
      <c r="A398" s="207"/>
      <c r="B398" s="207"/>
      <c r="C398" s="1112"/>
      <c r="E398" s="5" t="s">
        <v>1217</v>
      </c>
      <c r="F398" s="5"/>
      <c r="G398" s="5"/>
      <c r="H398" s="5"/>
      <c r="I398" s="5"/>
      <c r="J398" s="5"/>
      <c r="K398" s="5"/>
      <c r="L398" s="5"/>
      <c r="M398" s="5"/>
      <c r="N398" s="5"/>
      <c r="O398" s="5"/>
      <c r="P398" s="5"/>
      <c r="Q398" s="5"/>
      <c r="R398" s="5"/>
      <c r="S398" s="5"/>
      <c r="T398" s="5"/>
      <c r="U398" s="5"/>
      <c r="V398" s="5"/>
      <c r="W398" s="5"/>
      <c r="X398" s="5"/>
      <c r="Y398" s="5"/>
      <c r="Z398" s="5"/>
      <c r="AA398" s="5">
        <v>627010.54</v>
      </c>
      <c r="AB398" s="5">
        <v>627010.54</v>
      </c>
      <c r="AC398" s="5">
        <v>627010.54</v>
      </c>
      <c r="AD398" s="5">
        <v>627010.54</v>
      </c>
      <c r="AE398" s="5">
        <v>627010.54</v>
      </c>
      <c r="AF398" s="5">
        <v>627010.54</v>
      </c>
      <c r="AG398" s="5">
        <v>627010.54</v>
      </c>
      <c r="AH398" s="5">
        <v>627010.54</v>
      </c>
      <c r="AI398" s="5">
        <v>627010.54</v>
      </c>
      <c r="AJ398" s="5">
        <v>627010.54</v>
      </c>
      <c r="AK398" s="5">
        <v>627010.54</v>
      </c>
      <c r="AL398" s="5">
        <v>627010.54</v>
      </c>
      <c r="AM398" s="5">
        <v>627010.54</v>
      </c>
      <c r="AN398" s="5">
        <v>627010.54</v>
      </c>
      <c r="AO398" s="5">
        <v>627010.54</v>
      </c>
      <c r="AP398" s="5">
        <v>627010.54</v>
      </c>
      <c r="AQ398" s="5">
        <v>627010.54</v>
      </c>
      <c r="AR398" s="5"/>
      <c r="AS398" s="5"/>
      <c r="AT398" s="5"/>
      <c r="AU398" s="5"/>
      <c r="AV398" s="5"/>
      <c r="AW398" s="5"/>
      <c r="AX398" s="5"/>
      <c r="AY398" s="5"/>
      <c r="AZ398" s="5"/>
      <c r="BA398" s="5"/>
      <c r="BB398" s="5"/>
      <c r="BC398" s="5"/>
      <c r="BD398" s="5"/>
      <c r="BE398" s="5"/>
      <c r="BF398" s="5"/>
      <c r="BG398" s="5"/>
      <c r="BH398" s="5"/>
      <c r="BI398" s="5"/>
      <c r="BJ398" s="5"/>
      <c r="BK398" s="5"/>
      <c r="BL398" s="5"/>
      <c r="BM398" s="5"/>
      <c r="BN398" s="5"/>
      <c r="BO398" s="5"/>
      <c r="BP398" s="5"/>
      <c r="BQ398" s="5"/>
      <c r="BR398" s="5"/>
      <c r="BS398" s="5"/>
      <c r="BT398" s="5"/>
      <c r="BU398" s="5"/>
      <c r="BV398" s="5"/>
      <c r="BW398" s="5"/>
      <c r="BX398" s="5"/>
      <c r="BY398" s="5"/>
      <c r="BZ398" s="5"/>
      <c r="CA398" s="5"/>
      <c r="CB398" s="5"/>
      <c r="CC398" s="5"/>
      <c r="CD398" s="5"/>
      <c r="CE398" s="5"/>
      <c r="CF398" s="5"/>
      <c r="CG398" s="5"/>
      <c r="CH398" s="5"/>
      <c r="CI398" s="5"/>
      <c r="CJ398" s="5"/>
      <c r="CK398" s="5"/>
      <c r="CL398" s="5"/>
      <c r="CM398" s="5"/>
      <c r="CN398" s="5"/>
      <c r="CO398" s="5"/>
      <c r="CP398" s="5"/>
      <c r="CQ398" s="5"/>
      <c r="CR398" s="5"/>
      <c r="CS398" s="5"/>
      <c r="CT398" s="5"/>
      <c r="CU398" s="5"/>
      <c r="CV398" s="5"/>
      <c r="CW398" s="5"/>
      <c r="CX398" s="5"/>
      <c r="CY398" s="5"/>
      <c r="CZ398" s="5"/>
      <c r="DA398" s="5"/>
      <c r="DB398" s="5"/>
      <c r="DC398" s="5"/>
      <c r="DD398" s="5"/>
      <c r="DE398" s="5"/>
      <c r="DF398" s="5"/>
      <c r="DG398" s="5"/>
      <c r="DH398" s="5"/>
      <c r="DI398" s="5"/>
      <c r="DJ398" s="5"/>
      <c r="DK398" s="5"/>
      <c r="DL398" s="5"/>
      <c r="DM398" s="5"/>
      <c r="DN398" s="5"/>
      <c r="DO398" s="5"/>
      <c r="DP398" s="5"/>
      <c r="DQ398" s="5"/>
      <c r="DR398" s="5"/>
      <c r="DS398" s="5"/>
      <c r="DT398" s="5"/>
      <c r="DU398" s="5"/>
      <c r="DV398" s="5"/>
      <c r="DW398" s="5"/>
      <c r="DX398" s="5"/>
      <c r="DY398" s="5"/>
      <c r="DZ398" s="5"/>
      <c r="EA398" s="5"/>
      <c r="EB398" s="5"/>
      <c r="EC398" s="5"/>
      <c r="ED398" s="5"/>
      <c r="EE398" s="5"/>
      <c r="EF398" s="5"/>
      <c r="EG398" s="5"/>
      <c r="EH398" s="5"/>
      <c r="EI398" s="5"/>
      <c r="EJ398" s="5"/>
      <c r="EK398" s="5"/>
      <c r="EL398" s="5"/>
      <c r="EM398" s="5"/>
      <c r="EN398" s="5"/>
      <c r="EO398" s="5"/>
      <c r="EP398" s="5"/>
      <c r="EQ398" s="5"/>
      <c r="ER398" s="5"/>
      <c r="ES398" s="5"/>
      <c r="ET398" s="5"/>
      <c r="EU398" s="5"/>
      <c r="EV398" s="5"/>
      <c r="EW398" s="5"/>
      <c r="EX398" s="5"/>
      <c r="EY398" s="5"/>
      <c r="EZ398" s="5"/>
      <c r="FA398" s="5"/>
      <c r="FB398" s="5"/>
      <c r="FC398" s="5"/>
      <c r="FD398" s="5"/>
      <c r="FE398" s="5"/>
      <c r="FF398" s="5"/>
      <c r="FG398" s="5"/>
      <c r="FH398" s="5"/>
      <c r="FI398" s="5"/>
      <c r="FJ398" s="5"/>
      <c r="FK398" s="5"/>
      <c r="FL398" s="5"/>
      <c r="FM398" s="5"/>
      <c r="FN398" s="5"/>
      <c r="FO398" s="5"/>
      <c r="FP398" s="5"/>
      <c r="FQ398" s="5"/>
      <c r="FR398" s="5"/>
      <c r="FS398" s="5"/>
      <c r="FT398" s="5"/>
      <c r="FU398" s="5"/>
      <c r="FV398" s="5"/>
      <c r="FW398" s="5"/>
      <c r="FX398" s="5"/>
      <c r="FY398" s="5"/>
      <c r="FZ398" s="5"/>
      <c r="GA398" s="5"/>
      <c r="GB398" s="5"/>
      <c r="GC398" s="5"/>
      <c r="GD398" s="5"/>
      <c r="GE398" s="5"/>
      <c r="GF398" s="5"/>
      <c r="GG398" s="5"/>
      <c r="GH398" s="5"/>
      <c r="GI398" s="5"/>
      <c r="GJ398" s="5"/>
      <c r="GK398" s="5"/>
      <c r="GL398" s="5"/>
      <c r="GM398" s="5"/>
      <c r="GN398" s="5"/>
      <c r="GO398" s="5"/>
      <c r="GP398" s="5"/>
      <c r="GQ398" s="5"/>
      <c r="GR398" s="5"/>
      <c r="GS398" s="5"/>
      <c r="GT398" s="5"/>
      <c r="GU398" s="5"/>
      <c r="GV398" s="5"/>
      <c r="GW398" s="5"/>
      <c r="GX398" s="5"/>
      <c r="GY398" s="5"/>
      <c r="GZ398" s="5"/>
      <c r="HA398" s="5"/>
      <c r="HB398" s="5"/>
      <c r="HC398" s="5"/>
      <c r="HD398" s="5"/>
      <c r="HE398" s="5"/>
      <c r="HF398" s="5"/>
      <c r="HG398" s="5"/>
      <c r="HH398" s="5"/>
      <c r="HI398" s="5"/>
      <c r="HJ398" s="5"/>
      <c r="HK398" s="5"/>
      <c r="HL398" s="5"/>
      <c r="HM398" s="5"/>
      <c r="HN398" s="5"/>
      <c r="HO398" s="5"/>
      <c r="HP398" s="5"/>
      <c r="HQ398" s="5"/>
      <c r="HR398" s="5"/>
      <c r="HS398" s="5"/>
      <c r="HT398" s="5"/>
      <c r="HU398" s="5"/>
      <c r="HV398" s="5"/>
      <c r="HW398" s="5"/>
      <c r="HX398" s="5"/>
      <c r="HY398" s="5"/>
      <c r="HZ398" s="5"/>
      <c r="IA398" s="5"/>
      <c r="IB398" s="5"/>
      <c r="IC398" s="5"/>
      <c r="ID398" s="5"/>
      <c r="IE398" s="5"/>
      <c r="IF398" s="5"/>
      <c r="IG398" s="5"/>
      <c r="IH398" s="5"/>
      <c r="II398" s="5"/>
      <c r="IJ398" s="5"/>
      <c r="IK398" s="5"/>
      <c r="IL398" s="5"/>
      <c r="IM398" s="5"/>
      <c r="IN398" s="5"/>
      <c r="IO398" s="5"/>
      <c r="IP398" s="5"/>
      <c r="IQ398" s="5"/>
      <c r="IR398" s="5"/>
      <c r="IS398" s="5"/>
      <c r="IT398" s="5"/>
      <c r="IU398" s="5"/>
      <c r="IV398" s="5"/>
    </row>
    <row r="399" spans="1:256" s="29" customFormat="1" ht="15" customHeight="1">
      <c r="A399" s="207"/>
      <c r="B399" s="207"/>
      <c r="C399" s="1112"/>
      <c r="E399" s="5"/>
      <c r="F399" s="5" t="s">
        <v>1218</v>
      </c>
      <c r="G399" s="5"/>
      <c r="H399" s="5"/>
      <c r="I399" s="5"/>
      <c r="J399" s="5"/>
      <c r="K399" s="5"/>
      <c r="L399" s="5"/>
      <c r="M399" s="5"/>
      <c r="N399" s="5"/>
      <c r="O399" s="5"/>
      <c r="P399" s="5"/>
      <c r="Q399" s="5"/>
      <c r="R399" s="5"/>
      <c r="S399" s="5"/>
      <c r="T399" s="5"/>
      <c r="U399" s="5"/>
      <c r="V399" s="5"/>
      <c r="W399" s="5"/>
      <c r="X399" s="5"/>
      <c r="Y399" s="5"/>
      <c r="Z399" s="5"/>
      <c r="AA399" s="5"/>
      <c r="AB399" s="5"/>
      <c r="AC399" s="5"/>
      <c r="AD399" s="5"/>
      <c r="AE399" s="5"/>
      <c r="AF399" s="5"/>
      <c r="AG399" s="5"/>
      <c r="AH399" s="5"/>
      <c r="AI399" s="5"/>
      <c r="AJ399" s="5"/>
      <c r="AK399" s="5"/>
      <c r="AL399" s="5"/>
      <c r="AM399" s="5"/>
      <c r="AN399" s="5"/>
      <c r="AO399" s="5"/>
      <c r="AP399" s="5"/>
      <c r="AQ399" s="5"/>
      <c r="AR399" s="5"/>
      <c r="AS399" s="5"/>
      <c r="AT399" s="5"/>
      <c r="AU399" s="5"/>
      <c r="AV399" s="5"/>
      <c r="AW399" s="5"/>
      <c r="AX399" s="5"/>
      <c r="AY399" s="5"/>
      <c r="AZ399" s="5"/>
      <c r="BA399" s="5"/>
      <c r="BB399" s="5"/>
      <c r="BC399" s="5"/>
      <c r="BD399" s="5"/>
      <c r="BE399" s="5"/>
      <c r="BF399" s="5"/>
      <c r="BG399" s="5"/>
      <c r="BH399" s="5"/>
      <c r="BI399" s="5"/>
      <c r="BJ399" s="5"/>
      <c r="BK399" s="5"/>
      <c r="BL399" s="5"/>
      <c r="BM399" s="5"/>
      <c r="BN399" s="5"/>
      <c r="BO399" s="5"/>
      <c r="BP399" s="5"/>
      <c r="BQ399" s="5"/>
      <c r="BR399" s="5"/>
      <c r="BS399" s="5"/>
      <c r="BT399" s="5"/>
      <c r="BU399" s="5"/>
      <c r="BV399" s="5"/>
      <c r="BW399" s="5"/>
      <c r="BX399" s="5"/>
      <c r="BY399" s="5"/>
      <c r="BZ399" s="5"/>
      <c r="CA399" s="5"/>
      <c r="CB399" s="5"/>
      <c r="CC399" s="5"/>
      <c r="CD399" s="5"/>
      <c r="CE399" s="5"/>
      <c r="CF399" s="5"/>
      <c r="CG399" s="5"/>
      <c r="CH399" s="5"/>
      <c r="CI399" s="5"/>
      <c r="CJ399" s="5"/>
      <c r="CK399" s="5"/>
      <c r="CL399" s="5"/>
      <c r="CM399" s="5"/>
      <c r="CN399" s="5"/>
      <c r="CO399" s="5"/>
      <c r="CP399" s="5"/>
      <c r="CQ399" s="5"/>
      <c r="CR399" s="5"/>
      <c r="CS399" s="5"/>
      <c r="CT399" s="5"/>
      <c r="CU399" s="5"/>
      <c r="CV399" s="5"/>
      <c r="CW399" s="5"/>
      <c r="CX399" s="5"/>
      <c r="CY399" s="5"/>
      <c r="CZ399" s="5"/>
      <c r="DA399" s="5"/>
      <c r="DB399" s="5"/>
      <c r="DC399" s="5"/>
      <c r="DD399" s="5"/>
      <c r="DE399" s="5"/>
      <c r="DF399" s="5"/>
      <c r="DG399" s="5"/>
      <c r="DH399" s="5"/>
      <c r="DI399" s="5"/>
      <c r="DJ399" s="5"/>
      <c r="DK399" s="5"/>
      <c r="DL399" s="5"/>
      <c r="DM399" s="5"/>
      <c r="DN399" s="5"/>
      <c r="DO399" s="5"/>
      <c r="DP399" s="5"/>
      <c r="DQ399" s="5"/>
      <c r="DR399" s="5"/>
      <c r="DS399" s="5"/>
      <c r="DT399" s="5"/>
      <c r="DU399" s="5"/>
      <c r="DV399" s="5"/>
      <c r="DW399" s="5"/>
      <c r="DX399" s="5"/>
      <c r="DY399" s="5"/>
      <c r="DZ399" s="5"/>
      <c r="EA399" s="5"/>
      <c r="EB399" s="5"/>
      <c r="EC399" s="5"/>
      <c r="ED399" s="5"/>
      <c r="EE399" s="5"/>
      <c r="EF399" s="5"/>
      <c r="EG399" s="5"/>
      <c r="EH399" s="5"/>
      <c r="EI399" s="5"/>
      <c r="EJ399" s="5"/>
      <c r="EK399" s="5"/>
      <c r="EL399" s="5"/>
      <c r="EM399" s="5"/>
      <c r="EN399" s="5"/>
      <c r="EO399" s="5"/>
      <c r="EP399" s="5"/>
      <c r="EQ399" s="5"/>
      <c r="ER399" s="5"/>
      <c r="ES399" s="5"/>
      <c r="ET399" s="5"/>
      <c r="EU399" s="5"/>
      <c r="EV399" s="5"/>
      <c r="EW399" s="5"/>
      <c r="EX399" s="5"/>
      <c r="EY399" s="5"/>
      <c r="EZ399" s="5"/>
      <c r="FA399" s="5"/>
      <c r="FB399" s="5"/>
      <c r="FC399" s="5"/>
      <c r="FD399" s="5"/>
      <c r="FE399" s="5"/>
      <c r="FF399" s="5"/>
      <c r="FG399" s="5"/>
      <c r="FH399" s="5"/>
      <c r="FI399" s="5"/>
      <c r="FJ399" s="5"/>
      <c r="FK399" s="5"/>
      <c r="FL399" s="5"/>
      <c r="FM399" s="5"/>
      <c r="FN399" s="5"/>
      <c r="FO399" s="5"/>
      <c r="FP399" s="5"/>
      <c r="FQ399" s="5"/>
      <c r="FR399" s="5"/>
      <c r="FS399" s="5"/>
      <c r="FT399" s="5"/>
      <c r="FU399" s="5"/>
      <c r="FV399" s="5"/>
      <c r="FW399" s="5"/>
      <c r="FX399" s="5"/>
      <c r="FY399" s="5"/>
      <c r="FZ399" s="5"/>
      <c r="GA399" s="5"/>
      <c r="GB399" s="5"/>
      <c r="GC399" s="5"/>
      <c r="GD399" s="5"/>
      <c r="GE399" s="5"/>
      <c r="GF399" s="5"/>
      <c r="GG399" s="5"/>
      <c r="GH399" s="5"/>
      <c r="GI399" s="5"/>
      <c r="GJ399" s="5"/>
      <c r="GK399" s="5"/>
      <c r="GL399" s="5"/>
      <c r="GM399" s="5"/>
      <c r="GN399" s="5"/>
      <c r="GO399" s="5"/>
      <c r="GP399" s="5"/>
      <c r="GQ399" s="5"/>
      <c r="GR399" s="5"/>
      <c r="GS399" s="5"/>
      <c r="GT399" s="5"/>
      <c r="GU399" s="5"/>
      <c r="GV399" s="5"/>
      <c r="GW399" s="5"/>
      <c r="GX399" s="5"/>
      <c r="GY399" s="5"/>
      <c r="GZ399" s="5"/>
      <c r="HA399" s="5"/>
      <c r="HB399" s="5"/>
      <c r="HC399" s="5"/>
      <c r="HD399" s="5"/>
      <c r="HE399" s="5"/>
      <c r="HF399" s="5"/>
      <c r="HG399" s="5"/>
      <c r="HH399" s="5"/>
      <c r="HI399" s="5"/>
      <c r="HJ399" s="5"/>
      <c r="HK399" s="5"/>
      <c r="HL399" s="5"/>
      <c r="HM399" s="5"/>
      <c r="HN399" s="5"/>
      <c r="HO399" s="5"/>
      <c r="HP399" s="5"/>
      <c r="HQ399" s="5"/>
      <c r="HR399" s="5"/>
      <c r="HS399" s="5"/>
      <c r="HT399" s="5"/>
      <c r="HU399" s="5"/>
      <c r="HV399" s="5"/>
      <c r="HW399" s="5"/>
      <c r="HX399" s="5"/>
      <c r="HY399" s="5"/>
      <c r="HZ399" s="5"/>
      <c r="IA399" s="5"/>
      <c r="IB399" s="5"/>
      <c r="IC399" s="5"/>
      <c r="ID399" s="5"/>
      <c r="IE399" s="5"/>
      <c r="IF399" s="5"/>
      <c r="IG399" s="5"/>
      <c r="IH399" s="5"/>
      <c r="II399" s="5"/>
      <c r="IJ399" s="5"/>
      <c r="IK399" s="5"/>
      <c r="IL399" s="5"/>
      <c r="IM399" s="5"/>
      <c r="IN399" s="5"/>
      <c r="IO399" s="5"/>
      <c r="IP399" s="5"/>
      <c r="IQ399" s="5"/>
      <c r="IR399" s="5"/>
      <c r="IS399" s="5"/>
      <c r="IT399" s="5"/>
      <c r="IU399" s="5"/>
      <c r="IV399" s="5"/>
    </row>
    <row r="400" spans="1:256" ht="15" customHeight="1">
      <c r="G400" s="5" t="s">
        <v>1232</v>
      </c>
      <c r="AA400" s="5">
        <v>3564.5059223191347</v>
      </c>
      <c r="AB400" s="5">
        <v>7252.2416740552289</v>
      </c>
      <c r="AC400" s="5">
        <v>12666.453118899721</v>
      </c>
      <c r="AD400" s="5">
        <v>15872.847390187206</v>
      </c>
      <c r="AE400" s="5">
        <v>15872.847390187206</v>
      </c>
      <c r="AF400" s="5">
        <v>15872.847390187206</v>
      </c>
      <c r="AG400" s="5">
        <v>15872.847390187206</v>
      </c>
      <c r="AH400" s="5">
        <v>15872.847390187206</v>
      </c>
      <c r="AI400" s="5">
        <v>15872.847390187206</v>
      </c>
      <c r="AJ400" s="5">
        <v>15872.847390187206</v>
      </c>
      <c r="AK400" s="5">
        <v>15872.847390187206</v>
      </c>
      <c r="AL400" s="5">
        <v>15872.847390187206</v>
      </c>
      <c r="AM400" s="5">
        <v>15872.847390187206</v>
      </c>
      <c r="AN400" s="5">
        <v>15872.847390187206</v>
      </c>
      <c r="AO400" s="5">
        <v>15872.847390187206</v>
      </c>
      <c r="AP400" s="5">
        <v>15872.847390187206</v>
      </c>
      <c r="AQ400" s="5">
        <v>15872.847390187206</v>
      </c>
    </row>
    <row r="401" spans="1:256" ht="15" customHeight="1">
      <c r="E401" s="29"/>
      <c r="F401" s="29"/>
      <c r="G401" s="29" t="s">
        <v>37</v>
      </c>
      <c r="H401" s="29"/>
      <c r="I401" s="29"/>
      <c r="J401" s="29"/>
      <c r="K401" s="29"/>
      <c r="L401" s="29"/>
      <c r="M401" s="29"/>
      <c r="N401" s="29"/>
      <c r="P401" s="29"/>
      <c r="Q401" s="29"/>
      <c r="R401" s="29"/>
      <c r="S401" s="29"/>
      <c r="T401" s="29"/>
      <c r="U401" s="29"/>
      <c r="V401" s="29"/>
      <c r="W401" s="29"/>
      <c r="X401" s="29"/>
      <c r="Y401" s="29"/>
      <c r="Z401" s="29"/>
      <c r="AA401" s="29">
        <v>3564.5059223191347</v>
      </c>
      <c r="AB401" s="29">
        <v>7252.2416740552289</v>
      </c>
      <c r="AC401" s="29">
        <v>12666.453118899721</v>
      </c>
      <c r="AD401" s="29">
        <v>15872.847390187206</v>
      </c>
      <c r="AE401" s="29">
        <v>15872.847390187206</v>
      </c>
      <c r="AF401" s="29">
        <v>15872.847390187206</v>
      </c>
      <c r="AG401" s="29">
        <v>15872.847390187206</v>
      </c>
      <c r="AH401" s="29">
        <v>15872.847390187206</v>
      </c>
      <c r="AI401" s="29">
        <v>15872.847390187206</v>
      </c>
      <c r="AJ401" s="29">
        <v>15872.847390187206</v>
      </c>
      <c r="AK401" s="29">
        <v>15872.847390187206</v>
      </c>
      <c r="AL401" s="29">
        <v>15872.847390187206</v>
      </c>
      <c r="AM401" s="29">
        <v>15872.847390187206</v>
      </c>
      <c r="AN401" s="29">
        <v>15872.847390187206</v>
      </c>
      <c r="AO401" s="29">
        <v>15872.847390187206</v>
      </c>
      <c r="AP401" s="29">
        <v>15872.847390187206</v>
      </c>
      <c r="AQ401" s="29">
        <v>15872.847390187206</v>
      </c>
      <c r="AR401" s="29"/>
      <c r="AS401" s="29"/>
      <c r="AT401" s="29"/>
      <c r="AU401" s="29"/>
      <c r="AV401" s="29"/>
      <c r="AW401" s="29"/>
      <c r="AX401" s="29"/>
      <c r="AY401" s="29"/>
      <c r="AZ401" s="29"/>
      <c r="BA401" s="29"/>
      <c r="BB401" s="29"/>
      <c r="BC401" s="29"/>
      <c r="BD401" s="29"/>
      <c r="BE401" s="29"/>
      <c r="BF401" s="29"/>
      <c r="BG401" s="29"/>
      <c r="BH401" s="29"/>
      <c r="BI401" s="29"/>
      <c r="BJ401" s="29"/>
      <c r="BK401" s="29"/>
      <c r="BL401" s="29"/>
      <c r="BM401" s="29"/>
      <c r="BN401" s="29"/>
      <c r="BO401" s="29"/>
      <c r="BP401" s="29"/>
      <c r="BQ401" s="29"/>
      <c r="BR401" s="29"/>
      <c r="BS401" s="29"/>
      <c r="BT401" s="29"/>
      <c r="BU401" s="29"/>
      <c r="BV401" s="29"/>
      <c r="BW401" s="29"/>
      <c r="BX401" s="29"/>
      <c r="BY401" s="29"/>
      <c r="BZ401" s="29"/>
      <c r="CA401" s="29"/>
      <c r="CB401" s="29"/>
      <c r="CC401" s="29"/>
      <c r="CD401" s="29"/>
      <c r="CE401" s="29"/>
      <c r="CF401" s="29"/>
      <c r="CG401" s="29"/>
      <c r="CH401" s="29"/>
      <c r="CI401" s="29"/>
      <c r="CJ401" s="29"/>
      <c r="CK401" s="29"/>
      <c r="CL401" s="29"/>
      <c r="CM401" s="29"/>
      <c r="CN401" s="29"/>
      <c r="CO401" s="29"/>
      <c r="CP401" s="29"/>
      <c r="CQ401" s="29"/>
      <c r="CR401" s="29"/>
      <c r="CS401" s="29"/>
      <c r="CT401" s="29"/>
      <c r="CU401" s="29"/>
      <c r="CV401" s="29"/>
      <c r="CW401" s="29"/>
      <c r="CX401" s="29"/>
      <c r="CY401" s="29"/>
      <c r="CZ401" s="29"/>
      <c r="DA401" s="29"/>
      <c r="DB401" s="29"/>
      <c r="DC401" s="29"/>
      <c r="DD401" s="29"/>
      <c r="DE401" s="29"/>
      <c r="DF401" s="29"/>
      <c r="DG401" s="29"/>
      <c r="DH401" s="29"/>
      <c r="DI401" s="29"/>
      <c r="DJ401" s="29"/>
      <c r="DK401" s="29"/>
      <c r="DL401" s="29"/>
      <c r="DM401" s="29"/>
      <c r="DN401" s="29"/>
      <c r="DO401" s="29"/>
      <c r="DP401" s="29"/>
      <c r="DQ401" s="29"/>
      <c r="DR401" s="29"/>
      <c r="DS401" s="29"/>
      <c r="DT401" s="29"/>
      <c r="DU401" s="29"/>
      <c r="DV401" s="29"/>
      <c r="DW401" s="29"/>
      <c r="DX401" s="29"/>
      <c r="DY401" s="29"/>
      <c r="DZ401" s="29"/>
      <c r="EA401" s="29"/>
      <c r="EB401" s="29"/>
      <c r="EC401" s="29"/>
      <c r="ED401" s="29"/>
      <c r="EE401" s="29"/>
      <c r="EF401" s="29"/>
      <c r="EG401" s="29"/>
      <c r="EH401" s="29"/>
      <c r="EI401" s="29"/>
      <c r="EJ401" s="29"/>
      <c r="EK401" s="29"/>
      <c r="EL401" s="29"/>
      <c r="EM401" s="29"/>
      <c r="EN401" s="29"/>
      <c r="EO401" s="29"/>
      <c r="EP401" s="29"/>
      <c r="EQ401" s="29"/>
      <c r="ER401" s="29"/>
      <c r="ES401" s="29"/>
      <c r="ET401" s="29"/>
      <c r="EU401" s="29"/>
      <c r="EV401" s="29"/>
      <c r="EW401" s="29"/>
      <c r="EX401" s="29"/>
      <c r="EY401" s="29"/>
      <c r="EZ401" s="29"/>
      <c r="FA401" s="29"/>
      <c r="FB401" s="29"/>
      <c r="FC401" s="29"/>
      <c r="FD401" s="29"/>
      <c r="FE401" s="29"/>
      <c r="FF401" s="29"/>
      <c r="FG401" s="29"/>
      <c r="FH401" s="29"/>
      <c r="FI401" s="29"/>
      <c r="FJ401" s="29"/>
      <c r="FK401" s="29"/>
      <c r="FL401" s="29"/>
      <c r="FM401" s="29"/>
      <c r="FN401" s="29"/>
      <c r="FO401" s="29"/>
      <c r="FP401" s="29"/>
      <c r="FQ401" s="29"/>
      <c r="FR401" s="29"/>
      <c r="FS401" s="29"/>
      <c r="FT401" s="29"/>
      <c r="FU401" s="29"/>
      <c r="FV401" s="29"/>
      <c r="FW401" s="29"/>
      <c r="FX401" s="29"/>
      <c r="FY401" s="29"/>
      <c r="FZ401" s="29"/>
      <c r="GA401" s="29"/>
      <c r="GB401" s="29"/>
      <c r="GC401" s="29"/>
      <c r="GD401" s="29"/>
      <c r="GE401" s="29"/>
      <c r="GF401" s="29"/>
      <c r="GG401" s="29"/>
      <c r="GH401" s="29"/>
      <c r="GI401" s="29"/>
      <c r="GJ401" s="29"/>
      <c r="GK401" s="29"/>
      <c r="GL401" s="29"/>
      <c r="GM401" s="29"/>
      <c r="GN401" s="29"/>
      <c r="GO401" s="29"/>
      <c r="GP401" s="29"/>
      <c r="GQ401" s="29"/>
      <c r="GR401" s="29"/>
      <c r="GS401" s="29"/>
      <c r="GT401" s="29"/>
      <c r="GU401" s="29"/>
      <c r="GV401" s="29"/>
      <c r="GW401" s="29"/>
      <c r="GX401" s="29"/>
      <c r="GY401" s="29"/>
      <c r="GZ401" s="29"/>
      <c r="HA401" s="29"/>
      <c r="HB401" s="29"/>
      <c r="HC401" s="29"/>
      <c r="HD401" s="29"/>
      <c r="HE401" s="29"/>
      <c r="HF401" s="29"/>
      <c r="HG401" s="29"/>
      <c r="HH401" s="29"/>
      <c r="HI401" s="29"/>
      <c r="HJ401" s="29"/>
      <c r="HK401" s="29"/>
      <c r="HL401" s="29"/>
      <c r="HM401" s="29"/>
      <c r="HN401" s="29"/>
      <c r="HO401" s="29"/>
      <c r="HP401" s="29"/>
      <c r="HQ401" s="29"/>
      <c r="HR401" s="29"/>
      <c r="HS401" s="29"/>
      <c r="HT401" s="29"/>
      <c r="HU401" s="29"/>
      <c r="HV401" s="29"/>
      <c r="HW401" s="29"/>
      <c r="HX401" s="29"/>
      <c r="HY401" s="29"/>
      <c r="HZ401" s="29"/>
      <c r="IA401" s="29"/>
      <c r="IB401" s="29"/>
      <c r="IC401" s="29"/>
      <c r="ID401" s="29"/>
      <c r="IE401" s="29"/>
      <c r="IF401" s="29"/>
      <c r="IG401" s="29"/>
      <c r="IH401" s="29"/>
      <c r="II401" s="29"/>
      <c r="IJ401" s="29"/>
      <c r="IK401" s="29"/>
      <c r="IL401" s="29"/>
      <c r="IM401" s="29"/>
      <c r="IN401" s="29"/>
      <c r="IO401" s="29"/>
      <c r="IP401" s="29"/>
      <c r="IQ401" s="29"/>
      <c r="IR401" s="29"/>
      <c r="IS401" s="29"/>
      <c r="IT401" s="29"/>
      <c r="IU401" s="29"/>
      <c r="IV401" s="29"/>
    </row>
    <row r="402" spans="1:256" s="29" customFormat="1" ht="15" customHeight="1">
      <c r="A402" s="207"/>
      <c r="B402" s="207"/>
      <c r="C402" s="1112"/>
      <c r="F402" s="5" t="s">
        <v>1222</v>
      </c>
      <c r="O402" s="5"/>
    </row>
    <row r="403" spans="1:256" s="29" customFormat="1" ht="15" customHeight="1">
      <c r="A403" s="207"/>
      <c r="B403" s="207"/>
      <c r="C403" s="1112"/>
      <c r="D403" s="5"/>
      <c r="E403" s="5"/>
      <c r="F403" s="5"/>
      <c r="G403" s="5" t="s">
        <v>1267</v>
      </c>
      <c r="H403" s="5"/>
      <c r="I403" s="5"/>
      <c r="J403" s="5"/>
      <c r="K403" s="5"/>
      <c r="L403" s="5"/>
      <c r="M403" s="5"/>
      <c r="N403" s="5"/>
      <c r="O403" s="5"/>
      <c r="P403" s="5"/>
      <c r="Q403" s="5"/>
      <c r="R403" s="5"/>
      <c r="S403" s="5"/>
      <c r="T403" s="5"/>
      <c r="U403" s="5"/>
      <c r="V403" s="5"/>
      <c r="W403" s="5"/>
      <c r="X403" s="5"/>
      <c r="Y403" s="5"/>
      <c r="Z403" s="5"/>
      <c r="AA403" s="5"/>
      <c r="AB403" s="5"/>
      <c r="AC403" s="5"/>
      <c r="AD403" s="5"/>
      <c r="AE403" s="5"/>
      <c r="AF403" s="5"/>
      <c r="AG403" s="5"/>
      <c r="AH403" s="5"/>
      <c r="AI403" s="5"/>
      <c r="AJ403" s="5"/>
      <c r="AK403" s="5"/>
      <c r="AL403" s="5"/>
      <c r="AM403" s="5"/>
      <c r="AN403" s="5"/>
      <c r="AO403" s="5"/>
      <c r="AP403" s="5"/>
      <c r="AQ403" s="5"/>
      <c r="AR403" s="5"/>
      <c r="AS403" s="5"/>
      <c r="AT403" s="5"/>
      <c r="AU403" s="5"/>
      <c r="AV403" s="5"/>
      <c r="AW403" s="5"/>
      <c r="AX403" s="5"/>
      <c r="AY403" s="5"/>
      <c r="AZ403" s="5"/>
      <c r="BA403" s="5"/>
      <c r="BB403" s="5"/>
      <c r="BC403" s="5"/>
      <c r="BD403" s="5"/>
      <c r="BE403" s="5"/>
      <c r="BF403" s="5"/>
      <c r="BG403" s="5"/>
      <c r="BH403" s="5"/>
      <c r="BI403" s="5"/>
      <c r="BJ403" s="5"/>
      <c r="BK403" s="5"/>
      <c r="BL403" s="5"/>
      <c r="BM403" s="5"/>
      <c r="BN403" s="5"/>
      <c r="BO403" s="5"/>
      <c r="BP403" s="5"/>
      <c r="BQ403" s="5"/>
      <c r="BR403" s="5"/>
      <c r="BS403" s="5"/>
      <c r="BT403" s="5"/>
      <c r="BU403" s="5"/>
      <c r="BV403" s="5"/>
      <c r="BW403" s="5"/>
      <c r="BX403" s="5"/>
      <c r="BY403" s="5"/>
      <c r="BZ403" s="5"/>
      <c r="CA403" s="5"/>
      <c r="CB403" s="5"/>
      <c r="CC403" s="5"/>
      <c r="CD403" s="5"/>
      <c r="CE403" s="5"/>
      <c r="CF403" s="5"/>
      <c r="CG403" s="5"/>
      <c r="CH403" s="5"/>
      <c r="CI403" s="5"/>
      <c r="CJ403" s="5"/>
      <c r="CK403" s="5"/>
      <c r="CL403" s="5"/>
      <c r="CM403" s="5"/>
      <c r="CN403" s="5"/>
      <c r="CO403" s="5"/>
      <c r="CP403" s="5"/>
      <c r="CQ403" s="5"/>
      <c r="CR403" s="5"/>
      <c r="CS403" s="5"/>
      <c r="CT403" s="5"/>
      <c r="CU403" s="5"/>
      <c r="CV403" s="5"/>
      <c r="CW403" s="5"/>
      <c r="CX403" s="5"/>
      <c r="CY403" s="5"/>
      <c r="CZ403" s="5"/>
      <c r="DA403" s="5"/>
      <c r="DB403" s="5"/>
      <c r="DC403" s="5"/>
      <c r="DD403" s="5"/>
      <c r="DE403" s="5"/>
      <c r="DF403" s="5"/>
      <c r="DG403" s="5"/>
      <c r="DH403" s="5"/>
      <c r="DI403" s="5"/>
      <c r="DJ403" s="5"/>
      <c r="DK403" s="5"/>
      <c r="DL403" s="5"/>
      <c r="DM403" s="5"/>
      <c r="DN403" s="5"/>
      <c r="DO403" s="5"/>
      <c r="DP403" s="5"/>
      <c r="DQ403" s="5"/>
      <c r="DR403" s="5"/>
      <c r="DS403" s="5"/>
      <c r="DT403" s="5"/>
      <c r="DU403" s="5"/>
      <c r="DV403" s="5"/>
      <c r="DW403" s="5"/>
      <c r="DX403" s="5"/>
      <c r="DY403" s="5"/>
      <c r="DZ403" s="5"/>
      <c r="EA403" s="5"/>
      <c r="EB403" s="5"/>
      <c r="EC403" s="5"/>
      <c r="ED403" s="5"/>
      <c r="EE403" s="5"/>
      <c r="EF403" s="5"/>
      <c r="EG403" s="5"/>
      <c r="EH403" s="5"/>
      <c r="EI403" s="5"/>
      <c r="EJ403" s="5"/>
      <c r="EK403" s="5"/>
      <c r="EL403" s="5"/>
      <c r="EM403" s="5"/>
      <c r="EN403" s="5"/>
      <c r="EO403" s="5"/>
      <c r="EP403" s="5"/>
      <c r="EQ403" s="5"/>
      <c r="ER403" s="5"/>
      <c r="ES403" s="5"/>
      <c r="ET403" s="5"/>
      <c r="EU403" s="5"/>
      <c r="EV403" s="5"/>
      <c r="EW403" s="5"/>
      <c r="EX403" s="5"/>
      <c r="EY403" s="5"/>
      <c r="EZ403" s="5"/>
      <c r="FA403" s="5"/>
      <c r="FB403" s="5"/>
      <c r="FC403" s="5"/>
      <c r="FD403" s="5"/>
      <c r="FE403" s="5"/>
      <c r="FF403" s="5"/>
      <c r="FG403" s="5"/>
      <c r="FH403" s="5"/>
      <c r="FI403" s="5"/>
      <c r="FJ403" s="5"/>
      <c r="FK403" s="5"/>
      <c r="FL403" s="5"/>
      <c r="FM403" s="5"/>
      <c r="FN403" s="5"/>
      <c r="FO403" s="5"/>
      <c r="FP403" s="5"/>
      <c r="FQ403" s="5"/>
      <c r="FR403" s="5"/>
      <c r="FS403" s="5"/>
      <c r="FT403" s="5"/>
      <c r="FU403" s="5"/>
      <c r="FV403" s="5"/>
      <c r="FW403" s="5"/>
      <c r="FX403" s="5"/>
      <c r="FY403" s="5"/>
      <c r="FZ403" s="5"/>
      <c r="GA403" s="5"/>
      <c r="GB403" s="5"/>
      <c r="GC403" s="5"/>
      <c r="GD403" s="5"/>
      <c r="GE403" s="5"/>
      <c r="GF403" s="5"/>
      <c r="GG403" s="5"/>
      <c r="GH403" s="5"/>
      <c r="GI403" s="5"/>
      <c r="GJ403" s="5"/>
      <c r="GK403" s="5"/>
      <c r="GL403" s="5"/>
      <c r="GM403" s="5"/>
      <c r="GN403" s="5"/>
      <c r="GO403" s="5"/>
      <c r="GP403" s="5"/>
      <c r="GQ403" s="5"/>
      <c r="GR403" s="5"/>
      <c r="GS403" s="5"/>
      <c r="GT403" s="5"/>
      <c r="GU403" s="5"/>
      <c r="GV403" s="5"/>
      <c r="GW403" s="5"/>
      <c r="GX403" s="5"/>
      <c r="GY403" s="5"/>
      <c r="GZ403" s="5"/>
      <c r="HA403" s="5"/>
      <c r="HB403" s="5"/>
      <c r="HC403" s="5"/>
      <c r="HD403" s="5"/>
      <c r="HE403" s="5"/>
      <c r="HF403" s="5"/>
      <c r="HG403" s="5"/>
      <c r="HH403" s="5"/>
      <c r="HI403" s="5"/>
      <c r="HJ403" s="5"/>
      <c r="HK403" s="5"/>
      <c r="HL403" s="5"/>
      <c r="HM403" s="5"/>
      <c r="HN403" s="5"/>
      <c r="HO403" s="5"/>
      <c r="HP403" s="5"/>
      <c r="HQ403" s="5"/>
      <c r="HR403" s="5"/>
      <c r="HS403" s="5"/>
      <c r="HT403" s="5"/>
      <c r="HU403" s="5"/>
      <c r="HV403" s="5"/>
      <c r="HW403" s="5"/>
      <c r="HX403" s="5"/>
      <c r="HY403" s="5"/>
      <c r="HZ403" s="5"/>
      <c r="IA403" s="5"/>
      <c r="IB403" s="5"/>
      <c r="IC403" s="5"/>
      <c r="ID403" s="5"/>
      <c r="IE403" s="5"/>
      <c r="IF403" s="5"/>
      <c r="IG403" s="5"/>
      <c r="IH403" s="5"/>
      <c r="II403" s="5"/>
      <c r="IJ403" s="5"/>
      <c r="IK403" s="5"/>
      <c r="IL403" s="5"/>
      <c r="IM403" s="5"/>
      <c r="IN403" s="5"/>
      <c r="IO403" s="5"/>
      <c r="IP403" s="5"/>
      <c r="IQ403" s="5"/>
      <c r="IR403" s="5"/>
      <c r="IS403" s="5"/>
      <c r="IT403" s="5"/>
      <c r="IU403" s="5"/>
      <c r="IV403" s="5"/>
    </row>
    <row r="404" spans="1:256" ht="15" customHeight="1">
      <c r="D404" s="5"/>
      <c r="G404" s="5" t="s">
        <v>1267</v>
      </c>
      <c r="AA404" s="5">
        <v>-3564.5059223191347</v>
      </c>
      <c r="AB404" s="5">
        <v>-7252.2416740552289</v>
      </c>
      <c r="AC404" s="5">
        <v>-12666.453118899721</v>
      </c>
      <c r="AD404" s="5">
        <v>-15872.847390187206</v>
      </c>
      <c r="AE404" s="5">
        <v>-15872.847390187206</v>
      </c>
      <c r="AF404" s="5">
        <v>-15872.847390187206</v>
      </c>
      <c r="AG404" s="5">
        <v>-15872.847390187206</v>
      </c>
      <c r="AH404" s="5">
        <v>-15872.847390187206</v>
      </c>
      <c r="AI404" s="5">
        <v>-15872.847390187206</v>
      </c>
      <c r="AJ404" s="5">
        <v>-15872.847390187206</v>
      </c>
      <c r="AK404" s="5">
        <v>-15872.847390187206</v>
      </c>
      <c r="AL404" s="5">
        <v>-15872.847390187206</v>
      </c>
      <c r="AM404" s="5">
        <v>-15872.847390187206</v>
      </c>
      <c r="AN404" s="5">
        <v>-15872.847390187206</v>
      </c>
      <c r="AO404" s="5">
        <v>-15872.847390187206</v>
      </c>
      <c r="AP404" s="5">
        <v>-15872.847390187206</v>
      </c>
      <c r="AQ404" s="5">
        <v>-15872.847390187206</v>
      </c>
    </row>
    <row r="405" spans="1:256" ht="15" customHeight="1">
      <c r="E405" s="29"/>
      <c r="F405" s="29"/>
      <c r="G405" s="29" t="s">
        <v>37</v>
      </c>
      <c r="H405" s="29"/>
      <c r="I405" s="29"/>
      <c r="J405" s="29"/>
      <c r="K405" s="29"/>
      <c r="L405" s="29"/>
      <c r="M405" s="29"/>
      <c r="N405" s="29"/>
      <c r="P405" s="29"/>
      <c r="Q405" s="29"/>
      <c r="R405" s="29"/>
      <c r="S405" s="29"/>
      <c r="T405" s="29"/>
      <c r="U405" s="29"/>
      <c r="V405" s="29"/>
      <c r="W405" s="29"/>
      <c r="X405" s="29"/>
      <c r="Y405" s="29"/>
      <c r="Z405" s="29"/>
      <c r="AA405" s="29">
        <v>-3564.5059223191347</v>
      </c>
      <c r="AB405" s="29">
        <v>-7252.2416740552289</v>
      </c>
      <c r="AC405" s="29">
        <v>-12666.453118899721</v>
      </c>
      <c r="AD405" s="29">
        <v>-15872.847390187206</v>
      </c>
      <c r="AE405" s="29">
        <v>-15872.847390187206</v>
      </c>
      <c r="AF405" s="29">
        <v>-15872.847390187206</v>
      </c>
      <c r="AG405" s="29">
        <v>-15872.847390187206</v>
      </c>
      <c r="AH405" s="29">
        <v>-15872.847390187206</v>
      </c>
      <c r="AI405" s="29">
        <v>-15872.847390187206</v>
      </c>
      <c r="AJ405" s="29">
        <v>-15872.847390187206</v>
      </c>
      <c r="AK405" s="29">
        <v>-15872.847390187206</v>
      </c>
      <c r="AL405" s="29">
        <v>-15872.847390187206</v>
      </c>
      <c r="AM405" s="29">
        <v>-15872.847390187206</v>
      </c>
      <c r="AN405" s="29">
        <v>-15872.847390187206</v>
      </c>
      <c r="AO405" s="29">
        <v>-15872.847390187206</v>
      </c>
      <c r="AP405" s="29">
        <v>-15872.847390187206</v>
      </c>
      <c r="AQ405" s="29">
        <v>-15872.847390187206</v>
      </c>
      <c r="AR405" s="29"/>
      <c r="AS405" s="29"/>
      <c r="AT405" s="29"/>
      <c r="AU405" s="29"/>
      <c r="AV405" s="29"/>
      <c r="AW405" s="29"/>
      <c r="AX405" s="29"/>
      <c r="AY405" s="29"/>
      <c r="AZ405" s="29"/>
      <c r="BA405" s="29"/>
      <c r="BB405" s="29"/>
      <c r="BC405" s="29"/>
      <c r="BD405" s="29"/>
      <c r="BE405" s="29"/>
      <c r="BF405" s="29"/>
      <c r="BG405" s="29"/>
      <c r="BH405" s="29"/>
      <c r="BI405" s="29"/>
      <c r="BJ405" s="29"/>
      <c r="BK405" s="29"/>
      <c r="BL405" s="29"/>
      <c r="BM405" s="29"/>
      <c r="BN405" s="29"/>
      <c r="BO405" s="29"/>
      <c r="BP405" s="29"/>
      <c r="BQ405" s="29"/>
      <c r="BR405" s="29"/>
      <c r="BS405" s="29"/>
      <c r="BT405" s="29"/>
      <c r="BU405" s="29"/>
      <c r="BV405" s="29"/>
      <c r="BW405" s="29"/>
      <c r="BX405" s="29"/>
      <c r="BY405" s="29"/>
      <c r="BZ405" s="29"/>
      <c r="CA405" s="29"/>
      <c r="CB405" s="29"/>
      <c r="CC405" s="29"/>
      <c r="CD405" s="29"/>
      <c r="CE405" s="29"/>
      <c r="CF405" s="29"/>
      <c r="CG405" s="29"/>
      <c r="CH405" s="29"/>
      <c r="CI405" s="29"/>
      <c r="CJ405" s="29"/>
      <c r="CK405" s="29"/>
      <c r="CL405" s="29"/>
      <c r="CM405" s="29"/>
      <c r="CN405" s="29"/>
      <c r="CO405" s="29"/>
      <c r="CP405" s="29"/>
      <c r="CQ405" s="29"/>
      <c r="CR405" s="29"/>
      <c r="CS405" s="29"/>
      <c r="CT405" s="29"/>
      <c r="CU405" s="29"/>
      <c r="CV405" s="29"/>
      <c r="CW405" s="29"/>
      <c r="CX405" s="29"/>
      <c r="CY405" s="29"/>
      <c r="CZ405" s="29"/>
      <c r="DA405" s="29"/>
      <c r="DB405" s="29"/>
      <c r="DC405" s="29"/>
      <c r="DD405" s="29"/>
      <c r="DE405" s="29"/>
      <c r="DF405" s="29"/>
      <c r="DG405" s="29"/>
      <c r="DH405" s="29"/>
      <c r="DI405" s="29"/>
      <c r="DJ405" s="29"/>
      <c r="DK405" s="29"/>
      <c r="DL405" s="29"/>
      <c r="DM405" s="29"/>
      <c r="DN405" s="29"/>
      <c r="DO405" s="29"/>
      <c r="DP405" s="29"/>
      <c r="DQ405" s="29"/>
      <c r="DR405" s="29"/>
      <c r="DS405" s="29"/>
      <c r="DT405" s="29"/>
      <c r="DU405" s="29"/>
      <c r="DV405" s="29"/>
      <c r="DW405" s="29"/>
      <c r="DX405" s="29"/>
      <c r="DY405" s="29"/>
      <c r="DZ405" s="29"/>
      <c r="EA405" s="29"/>
      <c r="EB405" s="29"/>
      <c r="EC405" s="29"/>
      <c r="ED405" s="29"/>
      <c r="EE405" s="29"/>
      <c r="EF405" s="29"/>
      <c r="EG405" s="29"/>
      <c r="EH405" s="29"/>
      <c r="EI405" s="29"/>
      <c r="EJ405" s="29"/>
      <c r="EK405" s="29"/>
      <c r="EL405" s="29"/>
      <c r="EM405" s="29"/>
      <c r="EN405" s="29"/>
      <c r="EO405" s="29"/>
      <c r="EP405" s="29"/>
      <c r="EQ405" s="29"/>
      <c r="ER405" s="29"/>
      <c r="ES405" s="29"/>
      <c r="ET405" s="29"/>
      <c r="EU405" s="29"/>
      <c r="EV405" s="29"/>
      <c r="EW405" s="29"/>
      <c r="EX405" s="29"/>
      <c r="EY405" s="29"/>
      <c r="EZ405" s="29"/>
      <c r="FA405" s="29"/>
      <c r="FB405" s="29"/>
      <c r="FC405" s="29"/>
      <c r="FD405" s="29"/>
      <c r="FE405" s="29"/>
      <c r="FF405" s="29"/>
      <c r="FG405" s="29"/>
      <c r="FH405" s="29"/>
      <c r="FI405" s="29"/>
      <c r="FJ405" s="29"/>
      <c r="FK405" s="29"/>
      <c r="FL405" s="29"/>
      <c r="FM405" s="29"/>
      <c r="FN405" s="29"/>
      <c r="FO405" s="29"/>
      <c r="FP405" s="29"/>
      <c r="FQ405" s="29"/>
      <c r="FR405" s="29"/>
      <c r="FS405" s="29"/>
      <c r="FT405" s="29"/>
      <c r="FU405" s="29"/>
      <c r="FV405" s="29"/>
      <c r="FW405" s="29"/>
      <c r="FX405" s="29"/>
      <c r="FY405" s="29"/>
      <c r="FZ405" s="29"/>
      <c r="GA405" s="29"/>
      <c r="GB405" s="29"/>
      <c r="GC405" s="29"/>
      <c r="GD405" s="29"/>
      <c r="GE405" s="29"/>
      <c r="GF405" s="29"/>
      <c r="GG405" s="29"/>
      <c r="GH405" s="29"/>
      <c r="GI405" s="29"/>
      <c r="GJ405" s="29"/>
      <c r="GK405" s="29"/>
      <c r="GL405" s="29"/>
      <c r="GM405" s="29"/>
      <c r="GN405" s="29"/>
      <c r="GO405" s="29"/>
      <c r="GP405" s="29"/>
      <c r="GQ405" s="29"/>
      <c r="GR405" s="29"/>
      <c r="GS405" s="29"/>
      <c r="GT405" s="29"/>
      <c r="GU405" s="29"/>
      <c r="GV405" s="29"/>
      <c r="GW405" s="29"/>
      <c r="GX405" s="29"/>
      <c r="GY405" s="29"/>
      <c r="GZ405" s="29"/>
      <c r="HA405" s="29"/>
      <c r="HB405" s="29"/>
      <c r="HC405" s="29"/>
      <c r="HD405" s="29"/>
      <c r="HE405" s="29"/>
      <c r="HF405" s="29"/>
      <c r="HG405" s="29"/>
      <c r="HH405" s="29"/>
      <c r="HI405" s="29"/>
      <c r="HJ405" s="29"/>
      <c r="HK405" s="29"/>
      <c r="HL405" s="29"/>
      <c r="HM405" s="29"/>
      <c r="HN405" s="29"/>
      <c r="HO405" s="29"/>
      <c r="HP405" s="29"/>
      <c r="HQ405" s="29"/>
      <c r="HR405" s="29"/>
      <c r="HS405" s="29"/>
      <c r="HT405" s="29"/>
      <c r="HU405" s="29"/>
      <c r="HV405" s="29"/>
      <c r="HW405" s="29"/>
      <c r="HX405" s="29"/>
      <c r="HY405" s="29"/>
      <c r="HZ405" s="29"/>
      <c r="IA405" s="29"/>
      <c r="IB405" s="29"/>
      <c r="IC405" s="29"/>
      <c r="ID405" s="29"/>
      <c r="IE405" s="29"/>
      <c r="IF405" s="29"/>
      <c r="IG405" s="29"/>
      <c r="IH405" s="29"/>
      <c r="II405" s="29"/>
      <c r="IJ405" s="29"/>
      <c r="IK405" s="29"/>
      <c r="IL405" s="29"/>
      <c r="IM405" s="29"/>
      <c r="IN405" s="29"/>
      <c r="IO405" s="29"/>
      <c r="IP405" s="29"/>
      <c r="IQ405" s="29"/>
      <c r="IR405" s="29"/>
      <c r="IS405" s="29"/>
      <c r="IT405" s="29"/>
      <c r="IU405" s="29"/>
      <c r="IV405" s="29"/>
    </row>
    <row r="406" spans="1:256" s="29" customFormat="1" ht="15" customHeight="1">
      <c r="A406" s="207"/>
      <c r="B406" s="207"/>
      <c r="C406" s="1112"/>
      <c r="F406" s="5" t="s">
        <v>710</v>
      </c>
      <c r="O406" s="5"/>
      <c r="P406" s="5"/>
      <c r="Q406" s="5"/>
      <c r="R406" s="5"/>
      <c r="S406" s="5"/>
      <c r="T406" s="5"/>
      <c r="U406" s="5"/>
      <c r="V406" s="5"/>
      <c r="W406" s="5"/>
      <c r="X406" s="5"/>
      <c r="Y406" s="5"/>
      <c r="Z406" s="5"/>
      <c r="AA406" s="5"/>
      <c r="AB406" s="5"/>
      <c r="AC406" s="5"/>
      <c r="AD406" s="5"/>
      <c r="AE406" s="5"/>
      <c r="AF406" s="5"/>
      <c r="AG406" s="5"/>
      <c r="AH406" s="5"/>
      <c r="AI406" s="5"/>
      <c r="AJ406" s="5"/>
      <c r="AK406" s="5"/>
      <c r="AL406" s="5"/>
      <c r="AM406" s="5"/>
      <c r="AN406" s="5"/>
      <c r="AO406" s="5"/>
      <c r="AP406" s="5"/>
      <c r="AQ406" s="5"/>
    </row>
    <row r="407" spans="1:256" ht="15" customHeight="1">
      <c r="F407" s="5" t="s">
        <v>1269</v>
      </c>
    </row>
    <row r="408" spans="1:256" ht="15" customHeight="1">
      <c r="G408" s="5" t="s">
        <v>1327</v>
      </c>
    </row>
    <row r="409" spans="1:256" ht="15" customHeight="1">
      <c r="E409" s="29"/>
      <c r="F409" s="29"/>
      <c r="G409" s="29" t="s">
        <v>37</v>
      </c>
      <c r="H409" s="29"/>
      <c r="I409" s="29"/>
      <c r="J409" s="29"/>
      <c r="K409" s="29"/>
      <c r="L409" s="29"/>
      <c r="M409" s="29"/>
      <c r="N409" s="29"/>
      <c r="P409" s="29"/>
      <c r="Q409" s="29"/>
      <c r="R409" s="29"/>
      <c r="S409" s="29"/>
      <c r="T409" s="29"/>
      <c r="U409" s="29"/>
      <c r="V409" s="29"/>
      <c r="W409" s="29"/>
      <c r="X409" s="29"/>
      <c r="Y409" s="29"/>
      <c r="Z409" s="29"/>
      <c r="AA409" s="29">
        <v>0</v>
      </c>
      <c r="AB409" s="29">
        <v>0</v>
      </c>
      <c r="AC409" s="29">
        <v>0</v>
      </c>
      <c r="AD409" s="29">
        <v>0</v>
      </c>
      <c r="AE409" s="29">
        <v>0</v>
      </c>
      <c r="AF409" s="29">
        <v>0</v>
      </c>
      <c r="AG409" s="29">
        <v>0</v>
      </c>
      <c r="AH409" s="29">
        <v>0</v>
      </c>
      <c r="AI409" s="29">
        <v>0</v>
      </c>
      <c r="AJ409" s="29">
        <v>0</v>
      </c>
      <c r="AK409" s="29">
        <v>0</v>
      </c>
      <c r="AL409" s="29">
        <v>0</v>
      </c>
      <c r="AM409" s="29">
        <v>0</v>
      </c>
      <c r="AN409" s="29">
        <v>0</v>
      </c>
      <c r="AO409" s="29">
        <v>0</v>
      </c>
      <c r="AP409" s="29">
        <v>0</v>
      </c>
      <c r="AQ409" s="29">
        <v>0</v>
      </c>
      <c r="AR409" s="29"/>
      <c r="AS409" s="29"/>
      <c r="AT409" s="29"/>
      <c r="AU409" s="29"/>
      <c r="AV409" s="29"/>
      <c r="AW409" s="29"/>
      <c r="AX409" s="29"/>
      <c r="AY409" s="29"/>
      <c r="AZ409" s="29"/>
      <c r="BA409" s="29"/>
      <c r="BB409" s="29"/>
      <c r="BC409" s="29"/>
      <c r="BD409" s="29"/>
      <c r="BE409" s="29"/>
      <c r="BF409" s="29"/>
      <c r="BG409" s="29"/>
      <c r="BH409" s="29"/>
      <c r="BI409" s="29"/>
      <c r="BJ409" s="29"/>
      <c r="BK409" s="29"/>
      <c r="BL409" s="29"/>
      <c r="BM409" s="29"/>
      <c r="BN409" s="29"/>
      <c r="BO409" s="29"/>
      <c r="BP409" s="29"/>
      <c r="BQ409" s="29"/>
      <c r="BR409" s="29"/>
      <c r="BS409" s="29"/>
      <c r="BT409" s="29"/>
      <c r="BU409" s="29"/>
      <c r="BV409" s="29"/>
      <c r="BW409" s="29"/>
      <c r="BX409" s="29"/>
      <c r="BY409" s="29"/>
      <c r="BZ409" s="29"/>
      <c r="CA409" s="29"/>
      <c r="CB409" s="29"/>
      <c r="CC409" s="29"/>
      <c r="CD409" s="29"/>
      <c r="CE409" s="29"/>
      <c r="CF409" s="29"/>
      <c r="CG409" s="29"/>
      <c r="CH409" s="29"/>
      <c r="CI409" s="29"/>
      <c r="CJ409" s="29"/>
      <c r="CK409" s="29"/>
      <c r="CL409" s="29"/>
      <c r="CM409" s="29"/>
      <c r="CN409" s="29"/>
      <c r="CO409" s="29"/>
      <c r="CP409" s="29"/>
      <c r="CQ409" s="29"/>
      <c r="CR409" s="29"/>
      <c r="CS409" s="29"/>
      <c r="CT409" s="29"/>
      <c r="CU409" s="29"/>
      <c r="CV409" s="29"/>
      <c r="CW409" s="29"/>
      <c r="CX409" s="29"/>
      <c r="CY409" s="29"/>
      <c r="CZ409" s="29"/>
      <c r="DA409" s="29"/>
      <c r="DB409" s="29"/>
      <c r="DC409" s="29"/>
      <c r="DD409" s="29"/>
      <c r="DE409" s="29"/>
      <c r="DF409" s="29"/>
      <c r="DG409" s="29"/>
      <c r="DH409" s="29"/>
      <c r="DI409" s="29"/>
      <c r="DJ409" s="29"/>
      <c r="DK409" s="29"/>
      <c r="DL409" s="29"/>
      <c r="DM409" s="29"/>
      <c r="DN409" s="29"/>
      <c r="DO409" s="29"/>
      <c r="DP409" s="29"/>
      <c r="DQ409" s="29"/>
      <c r="DR409" s="29"/>
      <c r="DS409" s="29"/>
      <c r="DT409" s="29"/>
      <c r="DU409" s="29"/>
      <c r="DV409" s="29"/>
      <c r="DW409" s="29"/>
      <c r="DX409" s="29"/>
      <c r="DY409" s="29"/>
      <c r="DZ409" s="29"/>
      <c r="EA409" s="29"/>
      <c r="EB409" s="29"/>
      <c r="EC409" s="29"/>
      <c r="ED409" s="29"/>
      <c r="EE409" s="29"/>
      <c r="EF409" s="29"/>
      <c r="EG409" s="29"/>
      <c r="EH409" s="29"/>
      <c r="EI409" s="29"/>
      <c r="EJ409" s="29"/>
      <c r="EK409" s="29"/>
      <c r="EL409" s="29"/>
      <c r="EM409" s="29"/>
      <c r="EN409" s="29"/>
      <c r="EO409" s="29"/>
      <c r="EP409" s="29"/>
      <c r="EQ409" s="29"/>
      <c r="ER409" s="29"/>
      <c r="ES409" s="29"/>
      <c r="ET409" s="29"/>
      <c r="EU409" s="29"/>
      <c r="EV409" s="29"/>
      <c r="EW409" s="29"/>
      <c r="EX409" s="29"/>
      <c r="EY409" s="29"/>
      <c r="EZ409" s="29"/>
      <c r="FA409" s="29"/>
      <c r="FB409" s="29"/>
      <c r="FC409" s="29"/>
      <c r="FD409" s="29"/>
      <c r="FE409" s="29"/>
      <c r="FF409" s="29"/>
      <c r="FG409" s="29"/>
      <c r="FH409" s="29"/>
      <c r="FI409" s="29"/>
      <c r="FJ409" s="29"/>
      <c r="FK409" s="29"/>
      <c r="FL409" s="29"/>
      <c r="FM409" s="29"/>
      <c r="FN409" s="29"/>
      <c r="FO409" s="29"/>
      <c r="FP409" s="29"/>
      <c r="FQ409" s="29"/>
      <c r="FR409" s="29"/>
      <c r="FS409" s="29"/>
      <c r="FT409" s="29"/>
      <c r="FU409" s="29"/>
      <c r="FV409" s="29"/>
      <c r="FW409" s="29"/>
      <c r="FX409" s="29"/>
      <c r="FY409" s="29"/>
      <c r="FZ409" s="29"/>
      <c r="GA409" s="29"/>
      <c r="GB409" s="29"/>
      <c r="GC409" s="29"/>
      <c r="GD409" s="29"/>
      <c r="GE409" s="29"/>
      <c r="GF409" s="29"/>
      <c r="GG409" s="29"/>
      <c r="GH409" s="29"/>
      <c r="GI409" s="29"/>
      <c r="GJ409" s="29"/>
      <c r="GK409" s="29"/>
      <c r="GL409" s="29"/>
      <c r="GM409" s="29"/>
      <c r="GN409" s="29"/>
      <c r="GO409" s="29"/>
      <c r="GP409" s="29"/>
      <c r="GQ409" s="29"/>
      <c r="GR409" s="29"/>
      <c r="GS409" s="29"/>
      <c r="GT409" s="29"/>
      <c r="GU409" s="29"/>
      <c r="GV409" s="29"/>
      <c r="GW409" s="29"/>
      <c r="GX409" s="29"/>
      <c r="GY409" s="29"/>
      <c r="GZ409" s="29"/>
      <c r="HA409" s="29"/>
      <c r="HB409" s="29"/>
      <c r="HC409" s="29"/>
      <c r="HD409" s="29"/>
      <c r="HE409" s="29"/>
      <c r="HF409" s="29"/>
      <c r="HG409" s="29"/>
      <c r="HH409" s="29"/>
      <c r="HI409" s="29"/>
      <c r="HJ409" s="29"/>
      <c r="HK409" s="29"/>
      <c r="HL409" s="29"/>
      <c r="HM409" s="29"/>
      <c r="HN409" s="29"/>
      <c r="HO409" s="29"/>
      <c r="HP409" s="29"/>
      <c r="HQ409" s="29"/>
      <c r="HR409" s="29"/>
      <c r="HS409" s="29"/>
      <c r="HT409" s="29"/>
      <c r="HU409" s="29"/>
      <c r="HV409" s="29"/>
      <c r="HW409" s="29"/>
      <c r="HX409" s="29"/>
      <c r="HY409" s="29"/>
      <c r="HZ409" s="29"/>
      <c r="IA409" s="29"/>
      <c r="IB409" s="29"/>
      <c r="IC409" s="29"/>
      <c r="ID409" s="29"/>
      <c r="IE409" s="29"/>
      <c r="IF409" s="29"/>
      <c r="IG409" s="29"/>
      <c r="IH409" s="29"/>
      <c r="II409" s="29"/>
      <c r="IJ409" s="29"/>
      <c r="IK409" s="29"/>
      <c r="IL409" s="29"/>
      <c r="IM409" s="29"/>
      <c r="IN409" s="29"/>
      <c r="IO409" s="29"/>
      <c r="IP409" s="29"/>
      <c r="IQ409" s="29"/>
      <c r="IR409" s="29"/>
      <c r="IS409" s="29"/>
      <c r="IT409" s="29"/>
      <c r="IU409" s="29"/>
      <c r="IV409" s="29"/>
    </row>
    <row r="410" spans="1:256" ht="15" customHeight="1">
      <c r="E410" s="5" t="s">
        <v>1227</v>
      </c>
      <c r="N410" s="1125">
        <v>267964.78999999998</v>
      </c>
      <c r="O410" s="1125">
        <v>234828.02</v>
      </c>
      <c r="P410" s="1125">
        <v>212487.58</v>
      </c>
      <c r="Q410" s="1125">
        <v>324771.61</v>
      </c>
      <c r="R410" s="1125">
        <v>459516.71</v>
      </c>
      <c r="S410" s="1125">
        <v>608530.36</v>
      </c>
      <c r="T410" s="1125">
        <v>354569.47</v>
      </c>
      <c r="U410" s="1125">
        <v>1054333.71</v>
      </c>
      <c r="V410" s="1125">
        <v>2132971.9700000002</v>
      </c>
      <c r="W410" s="1136">
        <v>1193422.2500000002</v>
      </c>
      <c r="X410" s="1136">
        <v>1060831.9700000002</v>
      </c>
      <c r="Y410" s="1136">
        <v>140599.57000000004</v>
      </c>
      <c r="Z410" s="1136">
        <v>627010.54</v>
      </c>
      <c r="AA410" s="5">
        <v>627010.54</v>
      </c>
      <c r="AB410" s="5">
        <v>627010.54</v>
      </c>
      <c r="AC410" s="5">
        <v>627010.54</v>
      </c>
      <c r="AD410" s="5">
        <v>627010.54</v>
      </c>
      <c r="AE410" s="5">
        <v>627010.54</v>
      </c>
      <c r="AF410" s="5">
        <v>627010.54</v>
      </c>
      <c r="AG410" s="5">
        <v>627010.54</v>
      </c>
      <c r="AH410" s="5">
        <v>627010.54</v>
      </c>
      <c r="AI410" s="5">
        <v>627010.54</v>
      </c>
      <c r="AJ410" s="5">
        <v>627010.54</v>
      </c>
      <c r="AK410" s="5">
        <v>627010.54</v>
      </c>
      <c r="AL410" s="5">
        <v>627010.54</v>
      </c>
      <c r="AM410" s="5">
        <v>627010.54</v>
      </c>
      <c r="AN410" s="5">
        <v>627010.54</v>
      </c>
      <c r="AO410" s="5">
        <v>627010.54</v>
      </c>
      <c r="AP410" s="5">
        <v>627010.54</v>
      </c>
      <c r="AQ410" s="5">
        <v>627010.54</v>
      </c>
    </row>
    <row r="411" spans="1:256" ht="15" customHeight="1">
      <c r="B411" s="207">
        <v>0</v>
      </c>
      <c r="E411" s="5" t="s">
        <v>827</v>
      </c>
      <c r="AA411" s="5">
        <v>0</v>
      </c>
      <c r="AB411" s="5">
        <v>0</v>
      </c>
      <c r="AC411" s="5">
        <v>0</v>
      </c>
      <c r="AD411" s="5">
        <v>0</v>
      </c>
      <c r="AE411" s="5">
        <v>0</v>
      </c>
      <c r="AF411" s="5">
        <v>0</v>
      </c>
      <c r="AG411" s="5">
        <v>0</v>
      </c>
      <c r="AH411" s="5">
        <v>0</v>
      </c>
      <c r="AI411" s="5">
        <v>0</v>
      </c>
      <c r="AJ411" s="5">
        <v>0</v>
      </c>
      <c r="AK411" s="5">
        <v>0</v>
      </c>
      <c r="AL411" s="5">
        <v>0</v>
      </c>
      <c r="AM411" s="5">
        <v>0</v>
      </c>
      <c r="AN411" s="5">
        <v>0</v>
      </c>
      <c r="AO411" s="5">
        <v>0</v>
      </c>
      <c r="AP411" s="5">
        <v>0</v>
      </c>
      <c r="AQ411" s="5">
        <v>0</v>
      </c>
    </row>
    <row r="413" spans="1:256" ht="15" customHeight="1">
      <c r="D413" s="29" t="s">
        <v>1226</v>
      </c>
    </row>
    <row r="414" spans="1:256" ht="15" customHeight="1">
      <c r="E414" s="5" t="s">
        <v>1285</v>
      </c>
      <c r="AA414" s="5" t="s">
        <v>1671</v>
      </c>
      <c r="AB414" s="5" t="s">
        <v>1671</v>
      </c>
      <c r="AC414" s="5" t="s">
        <v>1671</v>
      </c>
      <c r="AD414" s="5" t="s">
        <v>1671</v>
      </c>
      <c r="AE414" s="5" t="s">
        <v>1671</v>
      </c>
      <c r="AF414" s="5" t="s">
        <v>1671</v>
      </c>
      <c r="AG414" s="5" t="s">
        <v>1671</v>
      </c>
      <c r="AH414" s="5" t="s">
        <v>1671</v>
      </c>
      <c r="AI414" s="5" t="s">
        <v>1671</v>
      </c>
      <c r="AJ414" s="5" t="s">
        <v>1671</v>
      </c>
      <c r="AK414" s="5" t="s">
        <v>1671</v>
      </c>
      <c r="AL414" s="5" t="s">
        <v>1671</v>
      </c>
      <c r="AM414" s="5" t="s">
        <v>1671</v>
      </c>
      <c r="AN414" s="5" t="s">
        <v>1671</v>
      </c>
      <c r="AO414" s="5" t="s">
        <v>1671</v>
      </c>
      <c r="AP414" s="5" t="s">
        <v>1671</v>
      </c>
      <c r="AQ414" s="5" t="s">
        <v>1671</v>
      </c>
    </row>
    <row r="415" spans="1:256" ht="15" customHeight="1">
      <c r="E415" s="5" t="s">
        <v>1286</v>
      </c>
      <c r="AA415" s="5" t="s">
        <v>1671</v>
      </c>
      <c r="AB415" s="5" t="s">
        <v>1671</v>
      </c>
      <c r="AC415" s="5" t="s">
        <v>1671</v>
      </c>
      <c r="AD415" s="5" t="s">
        <v>1671</v>
      </c>
      <c r="AE415" s="5" t="s">
        <v>1671</v>
      </c>
      <c r="AF415" s="5" t="s">
        <v>1671</v>
      </c>
      <c r="AG415" s="5" t="s">
        <v>1671</v>
      </c>
      <c r="AH415" s="5" t="s">
        <v>1671</v>
      </c>
      <c r="AI415" s="5" t="s">
        <v>1671</v>
      </c>
      <c r="AJ415" s="5" t="s">
        <v>1671</v>
      </c>
      <c r="AK415" s="5" t="s">
        <v>1671</v>
      </c>
      <c r="AL415" s="5" t="s">
        <v>1671</v>
      </c>
      <c r="AM415" s="5" t="s">
        <v>1671</v>
      </c>
      <c r="AN415" s="5" t="s">
        <v>1671</v>
      </c>
      <c r="AO415" s="5" t="s">
        <v>1671</v>
      </c>
      <c r="AP415" s="5" t="s">
        <v>1671</v>
      </c>
      <c r="AQ415" s="5" t="s">
        <v>1671</v>
      </c>
    </row>
    <row r="416" spans="1:256" s="29" customFormat="1" ht="15" customHeight="1">
      <c r="A416" s="207"/>
      <c r="B416" s="207"/>
      <c r="C416" s="1112"/>
      <c r="E416" s="5" t="s">
        <v>1217</v>
      </c>
      <c r="F416" s="5"/>
      <c r="G416" s="5"/>
      <c r="H416" s="5"/>
      <c r="I416" s="5"/>
      <c r="J416" s="5"/>
      <c r="K416" s="5"/>
      <c r="L416" s="5"/>
      <c r="M416" s="5"/>
      <c r="N416" s="5"/>
      <c r="O416" s="5"/>
      <c r="P416" s="5"/>
      <c r="Q416" s="5"/>
      <c r="R416" s="5"/>
      <c r="S416" s="5"/>
      <c r="T416" s="5"/>
      <c r="U416" s="5"/>
      <c r="V416" s="5"/>
      <c r="W416" s="5"/>
      <c r="X416" s="5"/>
      <c r="Y416" s="5"/>
      <c r="Z416" s="5"/>
      <c r="AA416" s="5">
        <v>114969575.16</v>
      </c>
      <c r="AB416" s="5">
        <v>114969575.16</v>
      </c>
      <c r="AC416" s="5">
        <v>100746332.27775568</v>
      </c>
      <c r="AD416" s="5">
        <v>100584809.32853693</v>
      </c>
      <c r="AE416" s="5">
        <v>84951546.661684245</v>
      </c>
      <c r="AF416" s="5">
        <v>84509166.918380678</v>
      </c>
      <c r="AG416" s="5">
        <v>84370164.184005678</v>
      </c>
      <c r="AH416" s="5">
        <v>84370164.184005678</v>
      </c>
      <c r="AI416" s="5">
        <v>83981449.340255678</v>
      </c>
      <c r="AJ416" s="5">
        <v>87818420.772042751</v>
      </c>
      <c r="AK416" s="5">
        <v>86011083.633365944</v>
      </c>
      <c r="AL416" s="5">
        <v>79326155.494689137</v>
      </c>
      <c r="AM416" s="5">
        <v>83985018.356012329</v>
      </c>
      <c r="AN416" s="5">
        <v>89782072.646871641</v>
      </c>
      <c r="AO416" s="5">
        <v>95949624.080909669</v>
      </c>
      <c r="AP416" s="5">
        <v>95055174.087864369</v>
      </c>
      <c r="AQ416" s="5">
        <v>101194328.37872368</v>
      </c>
      <c r="AR416" s="5"/>
      <c r="AS416" s="5"/>
      <c r="AT416" s="5"/>
      <c r="AU416" s="5"/>
      <c r="AV416" s="5"/>
      <c r="AW416" s="5"/>
      <c r="AX416" s="5"/>
      <c r="AY416" s="5"/>
      <c r="AZ416" s="5"/>
      <c r="BA416" s="5"/>
      <c r="BB416" s="5"/>
      <c r="BC416" s="5"/>
      <c r="BD416" s="5"/>
      <c r="BE416" s="5"/>
      <c r="BF416" s="5"/>
      <c r="BG416" s="5"/>
      <c r="BH416" s="5"/>
      <c r="BI416" s="5"/>
      <c r="BJ416" s="5"/>
      <c r="BK416" s="5"/>
      <c r="BL416" s="5"/>
      <c r="BM416" s="5"/>
      <c r="BN416" s="5"/>
      <c r="BO416" s="5"/>
      <c r="BP416" s="5"/>
      <c r="BQ416" s="5"/>
      <c r="BR416" s="5"/>
      <c r="BS416" s="5"/>
      <c r="BT416" s="5"/>
      <c r="BU416" s="5"/>
      <c r="BV416" s="5"/>
      <c r="BW416" s="5"/>
      <c r="BX416" s="5"/>
      <c r="BY416" s="5"/>
      <c r="BZ416" s="5"/>
      <c r="CA416" s="5"/>
      <c r="CB416" s="5"/>
      <c r="CC416" s="5"/>
      <c r="CD416" s="5"/>
      <c r="CE416" s="5"/>
      <c r="CF416" s="5"/>
      <c r="CG416" s="5"/>
      <c r="CH416" s="5"/>
      <c r="CI416" s="5"/>
      <c r="CJ416" s="5"/>
      <c r="CK416" s="5"/>
      <c r="CL416" s="5"/>
      <c r="CM416" s="5"/>
      <c r="CN416" s="5"/>
      <c r="CO416" s="5"/>
      <c r="CP416" s="5"/>
      <c r="CQ416" s="5"/>
      <c r="CR416" s="5"/>
      <c r="CS416" s="5"/>
      <c r="CT416" s="5"/>
      <c r="CU416" s="5"/>
      <c r="CV416" s="5"/>
      <c r="CW416" s="5"/>
      <c r="CX416" s="5"/>
      <c r="CY416" s="5"/>
      <c r="CZ416" s="5"/>
      <c r="DA416" s="5"/>
      <c r="DB416" s="5"/>
      <c r="DC416" s="5"/>
      <c r="DD416" s="5"/>
      <c r="DE416" s="5"/>
      <c r="DF416" s="5"/>
      <c r="DG416" s="5"/>
      <c r="DH416" s="5"/>
      <c r="DI416" s="5"/>
      <c r="DJ416" s="5"/>
      <c r="DK416" s="5"/>
      <c r="DL416" s="5"/>
      <c r="DM416" s="5"/>
      <c r="DN416" s="5"/>
      <c r="DO416" s="5"/>
      <c r="DP416" s="5"/>
      <c r="DQ416" s="5"/>
      <c r="DR416" s="5"/>
      <c r="DS416" s="5"/>
      <c r="DT416" s="5"/>
      <c r="DU416" s="5"/>
      <c r="DV416" s="5"/>
      <c r="DW416" s="5"/>
      <c r="DX416" s="5"/>
      <c r="DY416" s="5"/>
      <c r="DZ416" s="5"/>
      <c r="EA416" s="5"/>
      <c r="EB416" s="5"/>
      <c r="EC416" s="5"/>
      <c r="ED416" s="5"/>
      <c r="EE416" s="5"/>
      <c r="EF416" s="5"/>
      <c r="EG416" s="5"/>
      <c r="EH416" s="5"/>
      <c r="EI416" s="5"/>
      <c r="EJ416" s="5"/>
      <c r="EK416" s="5"/>
      <c r="EL416" s="5"/>
      <c r="EM416" s="5"/>
      <c r="EN416" s="5"/>
      <c r="EO416" s="5"/>
      <c r="EP416" s="5"/>
      <c r="EQ416" s="5"/>
      <c r="ER416" s="5"/>
      <c r="ES416" s="5"/>
      <c r="ET416" s="5"/>
      <c r="EU416" s="5"/>
      <c r="EV416" s="5"/>
      <c r="EW416" s="5"/>
      <c r="EX416" s="5"/>
      <c r="EY416" s="5"/>
      <c r="EZ416" s="5"/>
      <c r="FA416" s="5"/>
      <c r="FB416" s="5"/>
      <c r="FC416" s="5"/>
      <c r="FD416" s="5"/>
      <c r="FE416" s="5"/>
      <c r="FF416" s="5"/>
      <c r="FG416" s="5"/>
      <c r="FH416" s="5"/>
      <c r="FI416" s="5"/>
      <c r="FJ416" s="5"/>
      <c r="FK416" s="5"/>
      <c r="FL416" s="5"/>
      <c r="FM416" s="5"/>
      <c r="FN416" s="5"/>
      <c r="FO416" s="5"/>
      <c r="FP416" s="5"/>
      <c r="FQ416" s="5"/>
      <c r="FR416" s="5"/>
      <c r="FS416" s="5"/>
      <c r="FT416" s="5"/>
      <c r="FU416" s="5"/>
      <c r="FV416" s="5"/>
      <c r="FW416" s="5"/>
      <c r="FX416" s="5"/>
      <c r="FY416" s="5"/>
      <c r="FZ416" s="5"/>
      <c r="GA416" s="5"/>
      <c r="GB416" s="5"/>
      <c r="GC416" s="5"/>
      <c r="GD416" s="5"/>
      <c r="GE416" s="5"/>
      <c r="GF416" s="5"/>
      <c r="GG416" s="5"/>
      <c r="GH416" s="5"/>
      <c r="GI416" s="5"/>
      <c r="GJ416" s="5"/>
      <c r="GK416" s="5"/>
      <c r="GL416" s="5"/>
      <c r="GM416" s="5"/>
      <c r="GN416" s="5"/>
      <c r="GO416" s="5"/>
      <c r="GP416" s="5"/>
      <c r="GQ416" s="5"/>
      <c r="GR416" s="5"/>
      <c r="GS416" s="5"/>
      <c r="GT416" s="5"/>
      <c r="GU416" s="5"/>
      <c r="GV416" s="5"/>
      <c r="GW416" s="5"/>
      <c r="GX416" s="5"/>
      <c r="GY416" s="5"/>
      <c r="GZ416" s="5"/>
      <c r="HA416" s="5"/>
      <c r="HB416" s="5"/>
      <c r="HC416" s="5"/>
      <c r="HD416" s="5"/>
      <c r="HE416" s="5"/>
      <c r="HF416" s="5"/>
      <c r="HG416" s="5"/>
      <c r="HH416" s="5"/>
      <c r="HI416" s="5"/>
      <c r="HJ416" s="5"/>
      <c r="HK416" s="5"/>
      <c r="HL416" s="5"/>
      <c r="HM416" s="5"/>
      <c r="HN416" s="5"/>
      <c r="HO416" s="5"/>
      <c r="HP416" s="5"/>
      <c r="HQ416" s="5"/>
      <c r="HR416" s="5"/>
      <c r="HS416" s="5"/>
      <c r="HT416" s="5"/>
      <c r="HU416" s="5"/>
      <c r="HV416" s="5"/>
      <c r="HW416" s="5"/>
      <c r="HX416" s="5"/>
      <c r="HY416" s="5"/>
      <c r="HZ416" s="5"/>
      <c r="IA416" s="5"/>
      <c r="IB416" s="5"/>
      <c r="IC416" s="5"/>
      <c r="ID416" s="5"/>
      <c r="IE416" s="5"/>
      <c r="IF416" s="5"/>
      <c r="IG416" s="5"/>
      <c r="IH416" s="5"/>
      <c r="II416" s="5"/>
      <c r="IJ416" s="5"/>
      <c r="IK416" s="5"/>
      <c r="IL416" s="5"/>
      <c r="IM416" s="5"/>
      <c r="IN416" s="5"/>
      <c r="IO416" s="5"/>
      <c r="IP416" s="5"/>
      <c r="IQ416" s="5"/>
      <c r="IR416" s="5"/>
      <c r="IS416" s="5"/>
      <c r="IT416" s="5"/>
      <c r="IU416" s="5"/>
      <c r="IV416" s="5"/>
    </row>
    <row r="417" spans="1:256" s="29" customFormat="1" ht="15" customHeight="1">
      <c r="A417" s="207"/>
      <c r="B417" s="207"/>
      <c r="C417" s="1112"/>
      <c r="E417" s="5"/>
      <c r="F417" s="5" t="s">
        <v>1218</v>
      </c>
      <c r="G417" s="5"/>
      <c r="H417" s="5"/>
      <c r="I417" s="5"/>
      <c r="J417" s="5"/>
      <c r="K417" s="5"/>
      <c r="L417" s="5"/>
      <c r="M417" s="5"/>
      <c r="N417" s="5"/>
      <c r="O417" s="5"/>
      <c r="P417" s="5"/>
      <c r="Q417" s="5"/>
      <c r="R417" s="5"/>
      <c r="S417" s="5"/>
      <c r="T417" s="5"/>
      <c r="U417" s="5"/>
      <c r="V417" s="5"/>
      <c r="W417" s="5"/>
      <c r="X417" s="5"/>
      <c r="Y417" s="5"/>
      <c r="Z417" s="5"/>
      <c r="AA417" s="5"/>
      <c r="AB417" s="5"/>
      <c r="AC417" s="5"/>
      <c r="AD417" s="5"/>
      <c r="AE417" s="5"/>
      <c r="AF417" s="5"/>
      <c r="AG417" s="5"/>
      <c r="AH417" s="5"/>
      <c r="AI417" s="5"/>
      <c r="AJ417" s="5"/>
      <c r="AK417" s="5"/>
      <c r="AL417" s="5"/>
      <c r="AM417" s="5"/>
      <c r="AN417" s="5"/>
      <c r="AO417" s="5"/>
      <c r="AP417" s="5"/>
      <c r="AQ417" s="5"/>
      <c r="AR417" s="5"/>
      <c r="AS417" s="5"/>
      <c r="AT417" s="5"/>
      <c r="AU417" s="5"/>
      <c r="AV417" s="5"/>
      <c r="AW417" s="5"/>
      <c r="AX417" s="5"/>
      <c r="AY417" s="5"/>
      <c r="AZ417" s="5"/>
      <c r="BA417" s="5"/>
      <c r="BB417" s="5"/>
      <c r="BC417" s="5"/>
      <c r="BD417" s="5"/>
      <c r="BE417" s="5"/>
      <c r="BF417" s="5"/>
      <c r="BG417" s="5"/>
      <c r="BH417" s="5"/>
      <c r="BI417" s="5"/>
      <c r="BJ417" s="5"/>
      <c r="BK417" s="5"/>
      <c r="BL417" s="5"/>
      <c r="BM417" s="5"/>
      <c r="BN417" s="5"/>
      <c r="BO417" s="5"/>
      <c r="BP417" s="5"/>
      <c r="BQ417" s="5"/>
      <c r="BR417" s="5"/>
      <c r="BS417" s="5"/>
      <c r="BT417" s="5"/>
      <c r="BU417" s="5"/>
      <c r="BV417" s="5"/>
      <c r="BW417" s="5"/>
      <c r="BX417" s="5"/>
      <c r="BY417" s="5"/>
      <c r="BZ417" s="5"/>
      <c r="CA417" s="5"/>
      <c r="CB417" s="5"/>
      <c r="CC417" s="5"/>
      <c r="CD417" s="5"/>
      <c r="CE417" s="5"/>
      <c r="CF417" s="5"/>
      <c r="CG417" s="5"/>
      <c r="CH417" s="5"/>
      <c r="CI417" s="5"/>
      <c r="CJ417" s="5"/>
      <c r="CK417" s="5"/>
      <c r="CL417" s="5"/>
      <c r="CM417" s="5"/>
      <c r="CN417" s="5"/>
      <c r="CO417" s="5"/>
      <c r="CP417" s="5"/>
      <c r="CQ417" s="5"/>
      <c r="CR417" s="5"/>
      <c r="CS417" s="5"/>
      <c r="CT417" s="5"/>
      <c r="CU417" s="5"/>
      <c r="CV417" s="5"/>
      <c r="CW417" s="5"/>
      <c r="CX417" s="5"/>
      <c r="CY417" s="5"/>
      <c r="CZ417" s="5"/>
      <c r="DA417" s="5"/>
      <c r="DB417" s="5"/>
      <c r="DC417" s="5"/>
      <c r="DD417" s="5"/>
      <c r="DE417" s="5"/>
      <c r="DF417" s="5"/>
      <c r="DG417" s="5"/>
      <c r="DH417" s="5"/>
      <c r="DI417" s="5"/>
      <c r="DJ417" s="5"/>
      <c r="DK417" s="5"/>
      <c r="DL417" s="5"/>
      <c r="DM417" s="5"/>
      <c r="DN417" s="5"/>
      <c r="DO417" s="5"/>
      <c r="DP417" s="5"/>
      <c r="DQ417" s="5"/>
      <c r="DR417" s="5"/>
      <c r="DS417" s="5"/>
      <c r="DT417" s="5"/>
      <c r="DU417" s="5"/>
      <c r="DV417" s="5"/>
      <c r="DW417" s="5"/>
      <c r="DX417" s="5"/>
      <c r="DY417" s="5"/>
      <c r="DZ417" s="5"/>
      <c r="EA417" s="5"/>
      <c r="EB417" s="5"/>
      <c r="EC417" s="5"/>
      <c r="ED417" s="5"/>
      <c r="EE417" s="5"/>
      <c r="EF417" s="5"/>
      <c r="EG417" s="5"/>
      <c r="EH417" s="5"/>
      <c r="EI417" s="5"/>
      <c r="EJ417" s="5"/>
      <c r="EK417" s="5"/>
      <c r="EL417" s="5"/>
      <c r="EM417" s="5"/>
      <c r="EN417" s="5"/>
      <c r="EO417" s="5"/>
      <c r="EP417" s="5"/>
      <c r="EQ417" s="5"/>
      <c r="ER417" s="5"/>
      <c r="ES417" s="5"/>
      <c r="ET417" s="5"/>
      <c r="EU417" s="5"/>
      <c r="EV417" s="5"/>
      <c r="EW417" s="5"/>
      <c r="EX417" s="5"/>
      <c r="EY417" s="5"/>
      <c r="EZ417" s="5"/>
      <c r="FA417" s="5"/>
      <c r="FB417" s="5"/>
      <c r="FC417" s="5"/>
      <c r="FD417" s="5"/>
      <c r="FE417" s="5"/>
      <c r="FF417" s="5"/>
      <c r="FG417" s="5"/>
      <c r="FH417" s="5"/>
      <c r="FI417" s="5"/>
      <c r="FJ417" s="5"/>
      <c r="FK417" s="5"/>
      <c r="FL417" s="5"/>
      <c r="FM417" s="5"/>
      <c r="FN417" s="5"/>
      <c r="FO417" s="5"/>
      <c r="FP417" s="5"/>
      <c r="FQ417" s="5"/>
      <c r="FR417" s="5"/>
      <c r="FS417" s="5"/>
      <c r="FT417" s="5"/>
      <c r="FU417" s="5"/>
      <c r="FV417" s="5"/>
      <c r="FW417" s="5"/>
      <c r="FX417" s="5"/>
      <c r="FY417" s="5"/>
      <c r="FZ417" s="5"/>
      <c r="GA417" s="5"/>
      <c r="GB417" s="5"/>
      <c r="GC417" s="5"/>
      <c r="GD417" s="5"/>
      <c r="GE417" s="5"/>
      <c r="GF417" s="5"/>
      <c r="GG417" s="5"/>
      <c r="GH417" s="5"/>
      <c r="GI417" s="5"/>
      <c r="GJ417" s="5"/>
      <c r="GK417" s="5"/>
      <c r="GL417" s="5"/>
      <c r="GM417" s="5"/>
      <c r="GN417" s="5"/>
      <c r="GO417" s="5"/>
      <c r="GP417" s="5"/>
      <c r="GQ417" s="5"/>
      <c r="GR417" s="5"/>
      <c r="GS417" s="5"/>
      <c r="GT417" s="5"/>
      <c r="GU417" s="5"/>
      <c r="GV417" s="5"/>
      <c r="GW417" s="5"/>
      <c r="GX417" s="5"/>
      <c r="GY417" s="5"/>
      <c r="GZ417" s="5"/>
      <c r="HA417" s="5"/>
      <c r="HB417" s="5"/>
      <c r="HC417" s="5"/>
      <c r="HD417" s="5"/>
      <c r="HE417" s="5"/>
      <c r="HF417" s="5"/>
      <c r="HG417" s="5"/>
      <c r="HH417" s="5"/>
      <c r="HI417" s="5"/>
      <c r="HJ417" s="5"/>
      <c r="HK417" s="5"/>
      <c r="HL417" s="5"/>
      <c r="HM417" s="5"/>
      <c r="HN417" s="5"/>
      <c r="HO417" s="5"/>
      <c r="HP417" s="5"/>
      <c r="HQ417" s="5"/>
      <c r="HR417" s="5"/>
      <c r="HS417" s="5"/>
      <c r="HT417" s="5"/>
      <c r="HU417" s="5"/>
      <c r="HV417" s="5"/>
      <c r="HW417" s="5"/>
      <c r="HX417" s="5"/>
      <c r="HY417" s="5"/>
      <c r="HZ417" s="5"/>
      <c r="IA417" s="5"/>
      <c r="IB417" s="5"/>
      <c r="IC417" s="5"/>
      <c r="ID417" s="5"/>
      <c r="IE417" s="5"/>
      <c r="IF417" s="5"/>
      <c r="IG417" s="5"/>
      <c r="IH417" s="5"/>
      <c r="II417" s="5"/>
      <c r="IJ417" s="5"/>
      <c r="IK417" s="5"/>
      <c r="IL417" s="5"/>
      <c r="IM417" s="5"/>
      <c r="IN417" s="5"/>
      <c r="IO417" s="5"/>
      <c r="IP417" s="5"/>
      <c r="IQ417" s="5"/>
      <c r="IR417" s="5"/>
      <c r="IS417" s="5"/>
      <c r="IT417" s="5"/>
      <c r="IU417" s="5"/>
      <c r="IV417" s="5"/>
    </row>
    <row r="418" spans="1:256" ht="15" customHeight="1">
      <c r="G418" s="5" t="s">
        <v>1232</v>
      </c>
      <c r="AA418" s="5">
        <v>653593.05051608384</v>
      </c>
      <c r="AB418" s="5">
        <v>1247525.9934838712</v>
      </c>
      <c r="AC418" s="5">
        <v>2033579.4247818142</v>
      </c>
      <c r="AD418" s="5">
        <v>2348437.6067778915</v>
      </c>
      <c r="AE418" s="5">
        <v>2144959.1942175329</v>
      </c>
      <c r="AF418" s="5">
        <v>2137600.3104709238</v>
      </c>
      <c r="AG418" s="5">
        <v>2135840.8749839514</v>
      </c>
      <c r="AH418" s="5">
        <v>2130920.6934243739</v>
      </c>
      <c r="AI418" s="5">
        <v>2174567.2089870274</v>
      </c>
      <c r="AJ418" s="5">
        <v>2200257.4273623228</v>
      </c>
      <c r="AK418" s="5">
        <v>2092766.0678515136</v>
      </c>
      <c r="AL418" s="5">
        <v>2067121.0245082378</v>
      </c>
      <c r="AM418" s="5">
        <v>2199467.4259587079</v>
      </c>
      <c r="AN418" s="5">
        <v>2350910.1439352334</v>
      </c>
      <c r="AO418" s="5">
        <v>2417654.7431933582</v>
      </c>
      <c r="AP418" s="5">
        <v>2484039.9039004445</v>
      </c>
      <c r="AQ418" s="5">
        <v>2629739.9952671528</v>
      </c>
    </row>
    <row r="419" spans="1:256" ht="15" customHeight="1">
      <c r="G419" s="5" t="s">
        <v>1328</v>
      </c>
      <c r="AA419" s="5">
        <v>0</v>
      </c>
      <c r="AB419" s="5">
        <v>0</v>
      </c>
      <c r="AC419" s="5">
        <v>0</v>
      </c>
      <c r="AD419" s="5">
        <v>0</v>
      </c>
      <c r="AE419" s="5">
        <v>0</v>
      </c>
      <c r="AF419" s="5">
        <v>0</v>
      </c>
      <c r="AG419" s="5">
        <v>0</v>
      </c>
      <c r="AH419" s="5">
        <v>0</v>
      </c>
      <c r="AI419" s="5">
        <v>3836971.4317870713</v>
      </c>
      <c r="AJ419" s="5">
        <v>4988062.8613231927</v>
      </c>
      <c r="AK419" s="5">
        <v>4988062.8613231927</v>
      </c>
      <c r="AL419" s="5">
        <v>4988062.8613231927</v>
      </c>
      <c r="AM419" s="5">
        <v>6139154.2908593146</v>
      </c>
      <c r="AN419" s="5">
        <v>6522851.4340380216</v>
      </c>
      <c r="AO419" s="5">
        <v>6522851.4340380216</v>
      </c>
      <c r="AP419" s="5">
        <v>6139154.2908593146</v>
      </c>
      <c r="AQ419" s="5">
        <v>5371760.0045018997</v>
      </c>
    </row>
    <row r="420" spans="1:256" ht="15" customHeight="1">
      <c r="E420" s="29"/>
      <c r="F420" s="29"/>
      <c r="G420" s="29" t="s">
        <v>37</v>
      </c>
      <c r="H420" s="29"/>
      <c r="I420" s="29"/>
      <c r="J420" s="29"/>
      <c r="K420" s="29"/>
      <c r="L420" s="29"/>
      <c r="M420" s="29"/>
      <c r="N420" s="29"/>
      <c r="P420" s="29"/>
      <c r="Q420" s="29"/>
      <c r="R420" s="29"/>
      <c r="S420" s="29"/>
      <c r="T420" s="29"/>
      <c r="U420" s="29"/>
      <c r="V420" s="29"/>
      <c r="W420" s="29"/>
      <c r="X420" s="29"/>
      <c r="Y420" s="29"/>
      <c r="Z420" s="29"/>
      <c r="AA420" s="29">
        <v>653593.05051608384</v>
      </c>
      <c r="AB420" s="29">
        <v>1247525.9934838712</v>
      </c>
      <c r="AC420" s="29">
        <v>2033579.4247818142</v>
      </c>
      <c r="AD420" s="29">
        <v>2348437.6067778915</v>
      </c>
      <c r="AE420" s="29">
        <v>2144959.1942175329</v>
      </c>
      <c r="AF420" s="29">
        <v>2137600.3104709238</v>
      </c>
      <c r="AG420" s="29">
        <v>2135840.8749839514</v>
      </c>
      <c r="AH420" s="29">
        <v>2130920.6934243739</v>
      </c>
      <c r="AI420" s="29">
        <v>2174567.2089870274</v>
      </c>
      <c r="AJ420" s="29">
        <v>2200257.4273623228</v>
      </c>
      <c r="AK420" s="29">
        <v>2092766.0678515136</v>
      </c>
      <c r="AL420" s="29">
        <v>2067121.0245082378</v>
      </c>
      <c r="AM420" s="29">
        <v>2199467.4259587079</v>
      </c>
      <c r="AN420" s="29">
        <v>2350910.1439352334</v>
      </c>
      <c r="AO420" s="29">
        <v>2417654.7431933582</v>
      </c>
      <c r="AP420" s="29">
        <v>2484039.9039004445</v>
      </c>
      <c r="AQ420" s="29">
        <v>2629739.9952671528</v>
      </c>
      <c r="AR420" s="29"/>
      <c r="AS420" s="29"/>
      <c r="AT420" s="29"/>
      <c r="AU420" s="29"/>
      <c r="AV420" s="29"/>
      <c r="AW420" s="29"/>
      <c r="AX420" s="29"/>
      <c r="AY420" s="29"/>
      <c r="AZ420" s="29"/>
      <c r="BA420" s="29"/>
      <c r="BB420" s="29"/>
      <c r="BC420" s="29"/>
      <c r="BD420" s="29"/>
      <c r="BE420" s="29"/>
      <c r="BF420" s="29"/>
      <c r="BG420" s="29"/>
      <c r="BH420" s="29"/>
      <c r="BI420" s="29"/>
      <c r="BJ420" s="29"/>
      <c r="BK420" s="29"/>
      <c r="BL420" s="29"/>
      <c r="BM420" s="29"/>
      <c r="BN420" s="29"/>
      <c r="BO420" s="29"/>
      <c r="BP420" s="29"/>
      <c r="BQ420" s="29"/>
      <c r="BR420" s="29"/>
      <c r="BS420" s="29"/>
      <c r="BT420" s="29"/>
      <c r="BU420" s="29"/>
      <c r="BV420" s="29"/>
      <c r="BW420" s="29"/>
      <c r="BX420" s="29"/>
      <c r="BY420" s="29"/>
      <c r="BZ420" s="29"/>
      <c r="CA420" s="29"/>
      <c r="CB420" s="29"/>
      <c r="CC420" s="29"/>
      <c r="CD420" s="29"/>
      <c r="CE420" s="29"/>
      <c r="CF420" s="29"/>
      <c r="CG420" s="29"/>
      <c r="CH420" s="29"/>
      <c r="CI420" s="29"/>
      <c r="CJ420" s="29"/>
      <c r="CK420" s="29"/>
      <c r="CL420" s="29"/>
      <c r="CM420" s="29"/>
      <c r="CN420" s="29"/>
      <c r="CO420" s="29"/>
      <c r="CP420" s="29"/>
      <c r="CQ420" s="29"/>
      <c r="CR420" s="29"/>
      <c r="CS420" s="29"/>
      <c r="CT420" s="29"/>
      <c r="CU420" s="29"/>
      <c r="CV420" s="29"/>
      <c r="CW420" s="29"/>
      <c r="CX420" s="29"/>
      <c r="CY420" s="29"/>
      <c r="CZ420" s="29"/>
      <c r="DA420" s="29"/>
      <c r="DB420" s="29"/>
      <c r="DC420" s="29"/>
      <c r="DD420" s="29"/>
      <c r="DE420" s="29"/>
      <c r="DF420" s="29"/>
      <c r="DG420" s="29"/>
      <c r="DH420" s="29"/>
      <c r="DI420" s="29"/>
      <c r="DJ420" s="29"/>
      <c r="DK420" s="29"/>
      <c r="DL420" s="29"/>
      <c r="DM420" s="29"/>
      <c r="DN420" s="29"/>
      <c r="DO420" s="29"/>
      <c r="DP420" s="29"/>
      <c r="DQ420" s="29"/>
      <c r="DR420" s="29"/>
      <c r="DS420" s="29"/>
      <c r="DT420" s="29"/>
      <c r="DU420" s="29"/>
      <c r="DV420" s="29"/>
      <c r="DW420" s="29"/>
      <c r="DX420" s="29"/>
      <c r="DY420" s="29"/>
      <c r="DZ420" s="29"/>
      <c r="EA420" s="29"/>
      <c r="EB420" s="29"/>
      <c r="EC420" s="29"/>
      <c r="ED420" s="29"/>
      <c r="EE420" s="29"/>
      <c r="EF420" s="29"/>
      <c r="EG420" s="29"/>
      <c r="EH420" s="29"/>
      <c r="EI420" s="29"/>
      <c r="EJ420" s="29"/>
      <c r="EK420" s="29"/>
      <c r="EL420" s="29"/>
      <c r="EM420" s="29"/>
      <c r="EN420" s="29"/>
      <c r="EO420" s="29"/>
      <c r="EP420" s="29"/>
      <c r="EQ420" s="29"/>
      <c r="ER420" s="29"/>
      <c r="ES420" s="29"/>
      <c r="ET420" s="29"/>
      <c r="EU420" s="29"/>
      <c r="EV420" s="29"/>
      <c r="EW420" s="29"/>
      <c r="EX420" s="29"/>
      <c r="EY420" s="29"/>
      <c r="EZ420" s="29"/>
      <c r="FA420" s="29"/>
      <c r="FB420" s="29"/>
      <c r="FC420" s="29"/>
      <c r="FD420" s="29"/>
      <c r="FE420" s="29"/>
      <c r="FF420" s="29"/>
      <c r="FG420" s="29"/>
      <c r="FH420" s="29"/>
      <c r="FI420" s="29"/>
      <c r="FJ420" s="29"/>
      <c r="FK420" s="29"/>
      <c r="FL420" s="29"/>
      <c r="FM420" s="29"/>
      <c r="FN420" s="29"/>
      <c r="FO420" s="29"/>
      <c r="FP420" s="29"/>
      <c r="FQ420" s="29"/>
      <c r="FR420" s="29"/>
      <c r="FS420" s="29"/>
      <c r="FT420" s="29"/>
      <c r="FU420" s="29"/>
      <c r="FV420" s="29"/>
      <c r="FW420" s="29"/>
      <c r="FX420" s="29"/>
      <c r="FY420" s="29"/>
      <c r="FZ420" s="29"/>
      <c r="GA420" s="29"/>
      <c r="GB420" s="29"/>
      <c r="GC420" s="29"/>
      <c r="GD420" s="29"/>
      <c r="GE420" s="29"/>
      <c r="GF420" s="29"/>
      <c r="GG420" s="29"/>
      <c r="GH420" s="29"/>
      <c r="GI420" s="29"/>
      <c r="GJ420" s="29"/>
      <c r="GK420" s="29"/>
      <c r="GL420" s="29"/>
      <c r="GM420" s="29"/>
      <c r="GN420" s="29"/>
      <c r="GO420" s="29"/>
      <c r="GP420" s="29"/>
      <c r="GQ420" s="29"/>
      <c r="GR420" s="29"/>
      <c r="GS420" s="29"/>
      <c r="GT420" s="29"/>
      <c r="GU420" s="29"/>
      <c r="GV420" s="29"/>
      <c r="GW420" s="29"/>
      <c r="GX420" s="29"/>
      <c r="GY420" s="29"/>
      <c r="GZ420" s="29"/>
      <c r="HA420" s="29"/>
      <c r="HB420" s="29"/>
      <c r="HC420" s="29"/>
      <c r="HD420" s="29"/>
      <c r="HE420" s="29"/>
      <c r="HF420" s="29"/>
      <c r="HG420" s="29"/>
      <c r="HH420" s="29"/>
      <c r="HI420" s="29"/>
      <c r="HJ420" s="29"/>
      <c r="HK420" s="29"/>
      <c r="HL420" s="29"/>
      <c r="HM420" s="29"/>
      <c r="HN420" s="29"/>
      <c r="HO420" s="29"/>
      <c r="HP420" s="29"/>
      <c r="HQ420" s="29"/>
      <c r="HR420" s="29"/>
      <c r="HS420" s="29"/>
      <c r="HT420" s="29"/>
      <c r="HU420" s="29"/>
      <c r="HV420" s="29"/>
      <c r="HW420" s="29"/>
      <c r="HX420" s="29"/>
      <c r="HY420" s="29"/>
      <c r="HZ420" s="29"/>
      <c r="IA420" s="29"/>
      <c r="IB420" s="29"/>
      <c r="IC420" s="29"/>
      <c r="ID420" s="29"/>
      <c r="IE420" s="29"/>
      <c r="IF420" s="29"/>
      <c r="IG420" s="29"/>
      <c r="IH420" s="29"/>
      <c r="II420" s="29"/>
      <c r="IJ420" s="29"/>
      <c r="IK420" s="29"/>
      <c r="IL420" s="29"/>
      <c r="IM420" s="29"/>
      <c r="IN420" s="29"/>
      <c r="IO420" s="29"/>
      <c r="IP420" s="29"/>
      <c r="IQ420" s="29"/>
      <c r="IR420" s="29"/>
      <c r="IS420" s="29"/>
      <c r="IT420" s="29"/>
      <c r="IU420" s="29"/>
      <c r="IV420" s="29"/>
    </row>
    <row r="421" spans="1:256" s="29" customFormat="1" ht="15" customHeight="1">
      <c r="A421" s="207"/>
      <c r="B421" s="207"/>
      <c r="C421" s="1112"/>
      <c r="F421" s="5" t="s">
        <v>1222</v>
      </c>
      <c r="O421" s="5"/>
    </row>
    <row r="422" spans="1:256" s="29" customFormat="1" ht="15" customHeight="1">
      <c r="A422" s="207"/>
      <c r="B422" s="207"/>
      <c r="C422" s="1112"/>
      <c r="D422" s="5"/>
      <c r="E422" s="5"/>
      <c r="F422" s="5"/>
      <c r="G422" s="5" t="s">
        <v>514</v>
      </c>
      <c r="H422" s="5"/>
      <c r="I422" s="5"/>
      <c r="J422" s="5"/>
      <c r="K422" s="5"/>
      <c r="L422" s="5"/>
      <c r="M422" s="5"/>
      <c r="N422" s="5"/>
      <c r="O422" s="5"/>
      <c r="P422" s="5"/>
      <c r="Q422" s="5"/>
      <c r="R422" s="5"/>
      <c r="S422" s="5"/>
      <c r="T422" s="5"/>
      <c r="U422" s="5"/>
      <c r="V422" s="5"/>
      <c r="W422" s="5"/>
      <c r="X422" s="5"/>
      <c r="Y422" s="5"/>
      <c r="Z422" s="5"/>
      <c r="AA422" s="5">
        <v>0</v>
      </c>
      <c r="AB422" s="5">
        <v>0</v>
      </c>
      <c r="AC422" s="5">
        <v>0</v>
      </c>
      <c r="AD422" s="5">
        <v>0</v>
      </c>
      <c r="AE422" s="5">
        <v>0</v>
      </c>
      <c r="AF422" s="5">
        <v>0</v>
      </c>
      <c r="AG422" s="5">
        <v>0</v>
      </c>
      <c r="AH422" s="5">
        <v>0</v>
      </c>
      <c r="AI422" s="5">
        <v>0</v>
      </c>
      <c r="AJ422" s="5">
        <v>0</v>
      </c>
      <c r="AK422" s="5">
        <v>0</v>
      </c>
      <c r="AL422" s="5">
        <v>0</v>
      </c>
      <c r="AM422" s="5">
        <v>0</v>
      </c>
      <c r="AN422" s="5">
        <v>0</v>
      </c>
      <c r="AO422" s="5">
        <v>0</v>
      </c>
      <c r="AP422" s="5">
        <v>0</v>
      </c>
      <c r="AQ422" s="5">
        <v>0</v>
      </c>
      <c r="AR422" s="5"/>
      <c r="AS422" s="5"/>
      <c r="AT422" s="5"/>
      <c r="AU422" s="5"/>
      <c r="AV422" s="5"/>
      <c r="AW422" s="5"/>
      <c r="AX422" s="5"/>
      <c r="AY422" s="5"/>
      <c r="AZ422" s="5"/>
      <c r="BA422" s="5"/>
      <c r="BB422" s="5"/>
      <c r="BC422" s="5"/>
      <c r="BD422" s="5"/>
      <c r="BE422" s="5"/>
      <c r="BF422" s="5"/>
      <c r="BG422" s="5"/>
      <c r="BH422" s="5"/>
      <c r="BI422" s="5"/>
      <c r="BJ422" s="5"/>
      <c r="BK422" s="5"/>
      <c r="BL422" s="5"/>
      <c r="BM422" s="5"/>
      <c r="BN422" s="5"/>
      <c r="BO422" s="5"/>
      <c r="BP422" s="5"/>
      <c r="BQ422" s="5"/>
      <c r="BR422" s="5"/>
      <c r="BS422" s="5"/>
      <c r="BT422" s="5"/>
      <c r="BU422" s="5"/>
      <c r="BV422" s="5"/>
      <c r="BW422" s="5"/>
      <c r="BX422" s="5"/>
      <c r="BY422" s="5"/>
      <c r="BZ422" s="5"/>
      <c r="CA422" s="5"/>
      <c r="CB422" s="5"/>
      <c r="CC422" s="5"/>
      <c r="CD422" s="5"/>
      <c r="CE422" s="5"/>
      <c r="CF422" s="5"/>
      <c r="CG422" s="5"/>
      <c r="CH422" s="5"/>
      <c r="CI422" s="5"/>
      <c r="CJ422" s="5"/>
      <c r="CK422" s="5"/>
      <c r="CL422" s="5"/>
      <c r="CM422" s="5"/>
      <c r="CN422" s="5"/>
      <c r="CO422" s="5"/>
      <c r="CP422" s="5"/>
      <c r="CQ422" s="5"/>
      <c r="CR422" s="5"/>
      <c r="CS422" s="5"/>
      <c r="CT422" s="5"/>
      <c r="CU422" s="5"/>
      <c r="CV422" s="5"/>
      <c r="CW422" s="5"/>
      <c r="CX422" s="5"/>
      <c r="CY422" s="5"/>
      <c r="CZ422" s="5"/>
      <c r="DA422" s="5"/>
      <c r="DB422" s="5"/>
      <c r="DC422" s="5"/>
      <c r="DD422" s="5"/>
      <c r="DE422" s="5"/>
      <c r="DF422" s="5"/>
      <c r="DG422" s="5"/>
      <c r="DH422" s="5"/>
      <c r="DI422" s="5"/>
      <c r="DJ422" s="5"/>
      <c r="DK422" s="5"/>
      <c r="DL422" s="5"/>
      <c r="DM422" s="5"/>
      <c r="DN422" s="5"/>
      <c r="DO422" s="5"/>
      <c r="DP422" s="5"/>
      <c r="DQ422" s="5"/>
      <c r="DR422" s="5"/>
      <c r="DS422" s="5"/>
      <c r="DT422" s="5"/>
      <c r="DU422" s="5"/>
      <c r="DV422" s="5"/>
      <c r="DW422" s="5"/>
      <c r="DX422" s="5"/>
      <c r="DY422" s="5"/>
      <c r="DZ422" s="5"/>
      <c r="EA422" s="5"/>
      <c r="EB422" s="5"/>
      <c r="EC422" s="5"/>
      <c r="ED422" s="5"/>
      <c r="EE422" s="5"/>
      <c r="EF422" s="5"/>
      <c r="EG422" s="5"/>
      <c r="EH422" s="5"/>
      <c r="EI422" s="5"/>
      <c r="EJ422" s="5"/>
      <c r="EK422" s="5"/>
      <c r="EL422" s="5"/>
      <c r="EM422" s="5"/>
      <c r="EN422" s="5"/>
      <c r="EO422" s="5"/>
      <c r="EP422" s="5"/>
      <c r="EQ422" s="5"/>
      <c r="ER422" s="5"/>
      <c r="ES422" s="5"/>
      <c r="ET422" s="5"/>
      <c r="EU422" s="5"/>
      <c r="EV422" s="5"/>
      <c r="EW422" s="5"/>
      <c r="EX422" s="5"/>
      <c r="EY422" s="5"/>
      <c r="EZ422" s="5"/>
      <c r="FA422" s="5"/>
      <c r="FB422" s="5"/>
      <c r="FC422" s="5"/>
      <c r="FD422" s="5"/>
      <c r="FE422" s="5"/>
      <c r="FF422" s="5"/>
      <c r="FG422" s="5"/>
      <c r="FH422" s="5"/>
      <c r="FI422" s="5"/>
      <c r="FJ422" s="5"/>
      <c r="FK422" s="5"/>
      <c r="FL422" s="5"/>
      <c r="FM422" s="5"/>
      <c r="FN422" s="5"/>
      <c r="FO422" s="5"/>
      <c r="FP422" s="5"/>
      <c r="FQ422" s="5"/>
      <c r="FR422" s="5"/>
      <c r="FS422" s="5"/>
      <c r="FT422" s="5"/>
      <c r="FU422" s="5"/>
      <c r="FV422" s="5"/>
      <c r="FW422" s="5"/>
      <c r="FX422" s="5"/>
      <c r="FY422" s="5"/>
      <c r="FZ422" s="5"/>
      <c r="GA422" s="5"/>
      <c r="GB422" s="5"/>
      <c r="GC422" s="5"/>
      <c r="GD422" s="5"/>
      <c r="GE422" s="5"/>
      <c r="GF422" s="5"/>
      <c r="GG422" s="5"/>
      <c r="GH422" s="5"/>
      <c r="GI422" s="5"/>
      <c r="GJ422" s="5"/>
      <c r="GK422" s="5"/>
      <c r="GL422" s="5"/>
      <c r="GM422" s="5"/>
      <c r="GN422" s="5"/>
      <c r="GO422" s="5"/>
      <c r="GP422" s="5"/>
      <c r="GQ422" s="5"/>
      <c r="GR422" s="5"/>
      <c r="GS422" s="5"/>
      <c r="GT422" s="5"/>
      <c r="GU422" s="5"/>
      <c r="GV422" s="5"/>
      <c r="GW422" s="5"/>
      <c r="GX422" s="5"/>
      <c r="GY422" s="5"/>
      <c r="GZ422" s="5"/>
      <c r="HA422" s="5"/>
      <c r="HB422" s="5"/>
      <c r="HC422" s="5"/>
      <c r="HD422" s="5"/>
      <c r="HE422" s="5"/>
      <c r="HF422" s="5"/>
      <c r="HG422" s="5"/>
      <c r="HH422" s="5"/>
      <c r="HI422" s="5"/>
      <c r="HJ422" s="5"/>
      <c r="HK422" s="5"/>
      <c r="HL422" s="5"/>
      <c r="HM422" s="5"/>
      <c r="HN422" s="5"/>
      <c r="HO422" s="5"/>
      <c r="HP422" s="5"/>
      <c r="HQ422" s="5"/>
      <c r="HR422" s="5"/>
      <c r="HS422" s="5"/>
      <c r="HT422" s="5"/>
      <c r="HU422" s="5"/>
      <c r="HV422" s="5"/>
      <c r="HW422" s="5"/>
      <c r="HX422" s="5"/>
      <c r="HY422" s="5"/>
      <c r="HZ422" s="5"/>
      <c r="IA422" s="5"/>
      <c r="IB422" s="5"/>
      <c r="IC422" s="5"/>
      <c r="ID422" s="5"/>
      <c r="IE422" s="5"/>
      <c r="IF422" s="5"/>
      <c r="IG422" s="5"/>
      <c r="IH422" s="5"/>
      <c r="II422" s="5"/>
      <c r="IJ422" s="5"/>
      <c r="IK422" s="5"/>
      <c r="IL422" s="5"/>
      <c r="IM422" s="5"/>
      <c r="IN422" s="5"/>
      <c r="IO422" s="5"/>
      <c r="IP422" s="5"/>
      <c r="IQ422" s="5"/>
      <c r="IR422" s="5"/>
      <c r="IS422" s="5"/>
      <c r="IT422" s="5"/>
      <c r="IU422" s="5"/>
      <c r="IV422" s="5"/>
    </row>
    <row r="423" spans="1:256" s="29" customFormat="1" ht="15" customHeight="1">
      <c r="A423" s="207"/>
      <c r="B423" s="207"/>
      <c r="C423" s="1112"/>
      <c r="D423" s="5"/>
      <c r="E423" s="5"/>
      <c r="F423" s="5"/>
      <c r="G423" s="5" t="s">
        <v>681</v>
      </c>
      <c r="H423" s="5"/>
      <c r="I423" s="5"/>
      <c r="J423" s="5"/>
      <c r="K423" s="5"/>
      <c r="L423" s="5"/>
      <c r="M423" s="5"/>
      <c r="N423" s="5"/>
      <c r="O423" s="5"/>
      <c r="P423" s="5"/>
      <c r="Q423" s="5"/>
      <c r="R423" s="5"/>
      <c r="S423" s="5"/>
      <c r="T423" s="5"/>
      <c r="U423" s="5"/>
      <c r="V423" s="5"/>
      <c r="W423" s="5"/>
      <c r="X423" s="5"/>
      <c r="Y423" s="5"/>
      <c r="Z423" s="5"/>
      <c r="AA423" s="5">
        <v>0</v>
      </c>
      <c r="AB423" s="5">
        <v>-14223242.882244319</v>
      </c>
      <c r="AC423" s="5">
        <v>-161522.94921875</v>
      </c>
      <c r="AD423" s="5">
        <v>-15633262.666852683</v>
      </c>
      <c r="AE423" s="5">
        <v>-442379.74330356717</v>
      </c>
      <c r="AF423" s="5">
        <v>-139002.734375</v>
      </c>
      <c r="AG423" s="5">
        <v>0</v>
      </c>
      <c r="AH423" s="5">
        <v>-388714.84375</v>
      </c>
      <c r="AI423" s="5">
        <v>0</v>
      </c>
      <c r="AJ423" s="5">
        <v>-6795400</v>
      </c>
      <c r="AK423" s="5">
        <v>-11672991</v>
      </c>
      <c r="AL423" s="5">
        <v>-329200</v>
      </c>
      <c r="AM423" s="5">
        <v>-342100</v>
      </c>
      <c r="AN423" s="5">
        <v>-355300</v>
      </c>
      <c r="AO423" s="5">
        <v>-7417301.4270833358</v>
      </c>
      <c r="AP423" s="5">
        <v>0</v>
      </c>
      <c r="AQ423" s="5">
        <v>0</v>
      </c>
      <c r="AR423" s="5"/>
      <c r="AS423" s="5"/>
      <c r="AT423" s="5"/>
      <c r="AU423" s="5"/>
      <c r="AV423" s="5"/>
      <c r="AW423" s="5"/>
      <c r="AX423" s="5"/>
      <c r="AY423" s="5"/>
      <c r="AZ423" s="5"/>
      <c r="BA423" s="5"/>
      <c r="BB423" s="5"/>
      <c r="BC423" s="5"/>
      <c r="BD423" s="5"/>
      <c r="BE423" s="5"/>
      <c r="BF423" s="5"/>
      <c r="BG423" s="5"/>
      <c r="BH423" s="5"/>
      <c r="BI423" s="5"/>
      <c r="BJ423" s="5"/>
      <c r="BK423" s="5"/>
      <c r="BL423" s="5"/>
      <c r="BM423" s="5"/>
      <c r="BN423" s="5"/>
      <c r="BO423" s="5"/>
      <c r="BP423" s="5"/>
      <c r="BQ423" s="5"/>
      <c r="BR423" s="5"/>
      <c r="BS423" s="5"/>
      <c r="BT423" s="5"/>
      <c r="BU423" s="5"/>
      <c r="BV423" s="5"/>
      <c r="BW423" s="5"/>
      <c r="BX423" s="5"/>
      <c r="BY423" s="5"/>
      <c r="BZ423" s="5"/>
      <c r="CA423" s="5"/>
      <c r="CB423" s="5"/>
      <c r="CC423" s="5"/>
      <c r="CD423" s="5"/>
      <c r="CE423" s="5"/>
      <c r="CF423" s="5"/>
      <c r="CG423" s="5"/>
      <c r="CH423" s="5"/>
      <c r="CI423" s="5"/>
      <c r="CJ423" s="5"/>
      <c r="CK423" s="5"/>
      <c r="CL423" s="5"/>
      <c r="CM423" s="5"/>
      <c r="CN423" s="5"/>
      <c r="CO423" s="5"/>
      <c r="CP423" s="5"/>
      <c r="CQ423" s="5"/>
      <c r="CR423" s="5"/>
      <c r="CS423" s="5"/>
      <c r="CT423" s="5"/>
      <c r="CU423" s="5"/>
      <c r="CV423" s="5"/>
      <c r="CW423" s="5"/>
      <c r="CX423" s="5"/>
      <c r="CY423" s="5"/>
      <c r="CZ423" s="5"/>
      <c r="DA423" s="5"/>
      <c r="DB423" s="5"/>
      <c r="DC423" s="5"/>
      <c r="DD423" s="5"/>
      <c r="DE423" s="5"/>
      <c r="DF423" s="5"/>
      <c r="DG423" s="5"/>
      <c r="DH423" s="5"/>
      <c r="DI423" s="5"/>
      <c r="DJ423" s="5"/>
      <c r="DK423" s="5"/>
      <c r="DL423" s="5"/>
      <c r="DM423" s="5"/>
      <c r="DN423" s="5"/>
      <c r="DO423" s="5"/>
      <c r="DP423" s="5"/>
      <c r="DQ423" s="5"/>
      <c r="DR423" s="5"/>
      <c r="DS423" s="5"/>
      <c r="DT423" s="5"/>
      <c r="DU423" s="5"/>
      <c r="DV423" s="5"/>
      <c r="DW423" s="5"/>
      <c r="DX423" s="5"/>
      <c r="DY423" s="5"/>
      <c r="DZ423" s="5"/>
      <c r="EA423" s="5"/>
      <c r="EB423" s="5"/>
      <c r="EC423" s="5"/>
      <c r="ED423" s="5"/>
      <c r="EE423" s="5"/>
      <c r="EF423" s="5"/>
      <c r="EG423" s="5"/>
      <c r="EH423" s="5"/>
      <c r="EI423" s="5"/>
      <c r="EJ423" s="5"/>
      <c r="EK423" s="5"/>
      <c r="EL423" s="5"/>
      <c r="EM423" s="5"/>
      <c r="EN423" s="5"/>
      <c r="EO423" s="5"/>
      <c r="EP423" s="5"/>
      <c r="EQ423" s="5"/>
      <c r="ER423" s="5"/>
      <c r="ES423" s="5"/>
      <c r="ET423" s="5"/>
      <c r="EU423" s="5"/>
      <c r="EV423" s="5"/>
      <c r="EW423" s="5"/>
      <c r="EX423" s="5"/>
      <c r="EY423" s="5"/>
      <c r="EZ423" s="5"/>
      <c r="FA423" s="5"/>
      <c r="FB423" s="5"/>
      <c r="FC423" s="5"/>
      <c r="FD423" s="5"/>
      <c r="FE423" s="5"/>
      <c r="FF423" s="5"/>
      <c r="FG423" s="5"/>
      <c r="FH423" s="5"/>
      <c r="FI423" s="5"/>
      <c r="FJ423" s="5"/>
      <c r="FK423" s="5"/>
      <c r="FL423" s="5"/>
      <c r="FM423" s="5"/>
      <c r="FN423" s="5"/>
      <c r="FO423" s="5"/>
      <c r="FP423" s="5"/>
      <c r="FQ423" s="5"/>
      <c r="FR423" s="5"/>
      <c r="FS423" s="5"/>
      <c r="FT423" s="5"/>
      <c r="FU423" s="5"/>
      <c r="FV423" s="5"/>
      <c r="FW423" s="5"/>
      <c r="FX423" s="5"/>
      <c r="FY423" s="5"/>
      <c r="FZ423" s="5"/>
      <c r="GA423" s="5"/>
      <c r="GB423" s="5"/>
      <c r="GC423" s="5"/>
      <c r="GD423" s="5"/>
      <c r="GE423" s="5"/>
      <c r="GF423" s="5"/>
      <c r="GG423" s="5"/>
      <c r="GH423" s="5"/>
      <c r="GI423" s="5"/>
      <c r="GJ423" s="5"/>
      <c r="GK423" s="5"/>
      <c r="GL423" s="5"/>
      <c r="GM423" s="5"/>
      <c r="GN423" s="5"/>
      <c r="GO423" s="5"/>
      <c r="GP423" s="5"/>
      <c r="GQ423" s="5"/>
      <c r="GR423" s="5"/>
      <c r="GS423" s="5"/>
      <c r="GT423" s="5"/>
      <c r="GU423" s="5"/>
      <c r="GV423" s="5"/>
      <c r="GW423" s="5"/>
      <c r="GX423" s="5"/>
      <c r="GY423" s="5"/>
      <c r="GZ423" s="5"/>
      <c r="HA423" s="5"/>
      <c r="HB423" s="5"/>
      <c r="HC423" s="5"/>
      <c r="HD423" s="5"/>
      <c r="HE423" s="5"/>
      <c r="HF423" s="5"/>
      <c r="HG423" s="5"/>
      <c r="HH423" s="5"/>
      <c r="HI423" s="5"/>
      <c r="HJ423" s="5"/>
      <c r="HK423" s="5"/>
      <c r="HL423" s="5"/>
      <c r="HM423" s="5"/>
      <c r="HN423" s="5"/>
      <c r="HO423" s="5"/>
      <c r="HP423" s="5"/>
      <c r="HQ423" s="5"/>
      <c r="HR423" s="5"/>
      <c r="HS423" s="5"/>
      <c r="HT423" s="5"/>
      <c r="HU423" s="5"/>
      <c r="HV423" s="5"/>
      <c r="HW423" s="5"/>
      <c r="HX423" s="5"/>
      <c r="HY423" s="5"/>
      <c r="HZ423" s="5"/>
      <c r="IA423" s="5"/>
      <c r="IB423" s="5"/>
      <c r="IC423" s="5"/>
      <c r="ID423" s="5"/>
      <c r="IE423" s="5"/>
      <c r="IF423" s="5"/>
      <c r="IG423" s="5"/>
      <c r="IH423" s="5"/>
      <c r="II423" s="5"/>
      <c r="IJ423" s="5"/>
      <c r="IK423" s="5"/>
      <c r="IL423" s="5"/>
      <c r="IM423" s="5"/>
      <c r="IN423" s="5"/>
      <c r="IO423" s="5"/>
      <c r="IP423" s="5"/>
      <c r="IQ423" s="5"/>
      <c r="IR423" s="5"/>
      <c r="IS423" s="5"/>
      <c r="IT423" s="5"/>
      <c r="IU423" s="5"/>
      <c r="IV423" s="5"/>
    </row>
    <row r="424" spans="1:256" ht="15" customHeight="1">
      <c r="D424" s="5"/>
      <c r="G424" s="5" t="s">
        <v>1267</v>
      </c>
      <c r="AA424" s="5">
        <v>-653593.05051608384</v>
      </c>
      <c r="AB424" s="5">
        <v>-1247525.9934838712</v>
      </c>
      <c r="AC424" s="5">
        <v>-2033579.4247818142</v>
      </c>
      <c r="AD424" s="5">
        <v>-2348437.6067778915</v>
      </c>
      <c r="AE424" s="5">
        <v>-2144959.1942175329</v>
      </c>
      <c r="AF424" s="5">
        <v>-2137600.3104709238</v>
      </c>
      <c r="AG424" s="5">
        <v>-2135840.8749839514</v>
      </c>
      <c r="AH424" s="5">
        <v>-2130920.6934243739</v>
      </c>
      <c r="AI424" s="5">
        <v>-2174567.2089870274</v>
      </c>
      <c r="AJ424" s="5">
        <v>-2200257.4273623228</v>
      </c>
      <c r="AK424" s="5">
        <v>-2092766.0678515136</v>
      </c>
      <c r="AL424" s="5">
        <v>-2067121.0245082378</v>
      </c>
      <c r="AM424" s="5">
        <v>-2199467.4259587079</v>
      </c>
      <c r="AN424" s="5">
        <v>-2350910.1439352334</v>
      </c>
      <c r="AO424" s="5">
        <v>-2417654.7431933582</v>
      </c>
      <c r="AP424" s="5">
        <v>-2484039.9039004445</v>
      </c>
      <c r="AQ424" s="5">
        <v>-2629739.9952671528</v>
      </c>
    </row>
    <row r="425" spans="1:256" ht="15" customHeight="1">
      <c r="E425" s="29"/>
      <c r="F425" s="29"/>
      <c r="G425" s="29" t="s">
        <v>37</v>
      </c>
      <c r="H425" s="29"/>
      <c r="I425" s="29"/>
      <c r="J425" s="29"/>
      <c r="K425" s="29"/>
      <c r="L425" s="29"/>
      <c r="M425" s="29"/>
      <c r="N425" s="29"/>
      <c r="P425" s="29"/>
      <c r="Q425" s="29"/>
      <c r="R425" s="29"/>
      <c r="S425" s="29"/>
      <c r="T425" s="29"/>
      <c r="U425" s="29"/>
      <c r="V425" s="29"/>
      <c r="W425" s="29"/>
      <c r="X425" s="29"/>
      <c r="Y425" s="29"/>
      <c r="Z425" s="29"/>
      <c r="AA425" s="29">
        <v>-653593.05051608384</v>
      </c>
      <c r="AB425" s="29">
        <v>-15470768.87572819</v>
      </c>
      <c r="AC425" s="29">
        <v>-2195102.3740005642</v>
      </c>
      <c r="AD425" s="29">
        <v>-17981700.273630574</v>
      </c>
      <c r="AE425" s="29">
        <v>-2587338.9375211</v>
      </c>
      <c r="AF425" s="29">
        <v>-2276603.0448459238</v>
      </c>
      <c r="AG425" s="29">
        <v>-2135840.8749839514</v>
      </c>
      <c r="AH425" s="29">
        <v>-2519635.5371743739</v>
      </c>
      <c r="AI425" s="29">
        <v>-2174567.2089870274</v>
      </c>
      <c r="AJ425" s="29">
        <v>-8995657.4273623228</v>
      </c>
      <c r="AK425" s="29">
        <v>-13765757.067851514</v>
      </c>
      <c r="AL425" s="29">
        <v>-2396321.0245082378</v>
      </c>
      <c r="AM425" s="29">
        <v>-2541567.4259587079</v>
      </c>
      <c r="AN425" s="29">
        <v>-2706210.1439352334</v>
      </c>
      <c r="AO425" s="29">
        <v>-9834956.170276694</v>
      </c>
      <c r="AP425" s="29">
        <v>-2484039.9039004445</v>
      </c>
      <c r="AQ425" s="29">
        <v>-2629739.9952671528</v>
      </c>
      <c r="AR425" s="29"/>
      <c r="AS425" s="29"/>
      <c r="AT425" s="29"/>
      <c r="AU425" s="29"/>
      <c r="AV425" s="29"/>
      <c r="AW425" s="29"/>
      <c r="AX425" s="29"/>
      <c r="AY425" s="29"/>
      <c r="AZ425" s="29"/>
      <c r="BA425" s="29"/>
      <c r="BB425" s="29"/>
      <c r="BC425" s="29"/>
      <c r="BD425" s="29"/>
      <c r="BE425" s="29"/>
      <c r="BF425" s="29"/>
      <c r="BG425" s="29"/>
      <c r="BH425" s="29"/>
      <c r="BI425" s="29"/>
      <c r="BJ425" s="29"/>
      <c r="BK425" s="29"/>
      <c r="BL425" s="29"/>
      <c r="BM425" s="29"/>
      <c r="BN425" s="29"/>
      <c r="BO425" s="29"/>
      <c r="BP425" s="29"/>
      <c r="BQ425" s="29"/>
      <c r="BR425" s="29"/>
      <c r="BS425" s="29"/>
      <c r="BT425" s="29"/>
      <c r="BU425" s="29"/>
      <c r="BV425" s="29"/>
      <c r="BW425" s="29"/>
      <c r="BX425" s="29"/>
      <c r="BY425" s="29"/>
      <c r="BZ425" s="29"/>
      <c r="CA425" s="29"/>
      <c r="CB425" s="29"/>
      <c r="CC425" s="29"/>
      <c r="CD425" s="29"/>
      <c r="CE425" s="29"/>
      <c r="CF425" s="29"/>
      <c r="CG425" s="29"/>
      <c r="CH425" s="29"/>
      <c r="CI425" s="29"/>
      <c r="CJ425" s="29"/>
      <c r="CK425" s="29"/>
      <c r="CL425" s="29"/>
      <c r="CM425" s="29"/>
      <c r="CN425" s="29"/>
      <c r="CO425" s="29"/>
      <c r="CP425" s="29"/>
      <c r="CQ425" s="29"/>
      <c r="CR425" s="29"/>
      <c r="CS425" s="29"/>
      <c r="CT425" s="29"/>
      <c r="CU425" s="29"/>
      <c r="CV425" s="29"/>
      <c r="CW425" s="29"/>
      <c r="CX425" s="29"/>
      <c r="CY425" s="29"/>
      <c r="CZ425" s="29"/>
      <c r="DA425" s="29"/>
      <c r="DB425" s="29"/>
      <c r="DC425" s="29"/>
      <c r="DD425" s="29"/>
      <c r="DE425" s="29"/>
      <c r="DF425" s="29"/>
      <c r="DG425" s="29"/>
      <c r="DH425" s="29"/>
      <c r="DI425" s="29"/>
      <c r="DJ425" s="29"/>
      <c r="DK425" s="29"/>
      <c r="DL425" s="29"/>
      <c r="DM425" s="29"/>
      <c r="DN425" s="29"/>
      <c r="DO425" s="29"/>
      <c r="DP425" s="29"/>
      <c r="DQ425" s="29"/>
      <c r="DR425" s="29"/>
      <c r="DS425" s="29"/>
      <c r="DT425" s="29"/>
      <c r="DU425" s="29"/>
      <c r="DV425" s="29"/>
      <c r="DW425" s="29"/>
      <c r="DX425" s="29"/>
      <c r="DY425" s="29"/>
      <c r="DZ425" s="29"/>
      <c r="EA425" s="29"/>
      <c r="EB425" s="29"/>
      <c r="EC425" s="29"/>
      <c r="ED425" s="29"/>
      <c r="EE425" s="29"/>
      <c r="EF425" s="29"/>
      <c r="EG425" s="29"/>
      <c r="EH425" s="29"/>
      <c r="EI425" s="29"/>
      <c r="EJ425" s="29"/>
      <c r="EK425" s="29"/>
      <c r="EL425" s="29"/>
      <c r="EM425" s="29"/>
      <c r="EN425" s="29"/>
      <c r="EO425" s="29"/>
      <c r="EP425" s="29"/>
      <c r="EQ425" s="29"/>
      <c r="ER425" s="29"/>
      <c r="ES425" s="29"/>
      <c r="ET425" s="29"/>
      <c r="EU425" s="29"/>
      <c r="EV425" s="29"/>
      <c r="EW425" s="29"/>
      <c r="EX425" s="29"/>
      <c r="EY425" s="29"/>
      <c r="EZ425" s="29"/>
      <c r="FA425" s="29"/>
      <c r="FB425" s="29"/>
      <c r="FC425" s="29"/>
      <c r="FD425" s="29"/>
      <c r="FE425" s="29"/>
      <c r="FF425" s="29"/>
      <c r="FG425" s="29"/>
      <c r="FH425" s="29"/>
      <c r="FI425" s="29"/>
      <c r="FJ425" s="29"/>
      <c r="FK425" s="29"/>
      <c r="FL425" s="29"/>
      <c r="FM425" s="29"/>
      <c r="FN425" s="29"/>
      <c r="FO425" s="29"/>
      <c r="FP425" s="29"/>
      <c r="FQ425" s="29"/>
      <c r="FR425" s="29"/>
      <c r="FS425" s="29"/>
      <c r="FT425" s="29"/>
      <c r="FU425" s="29"/>
      <c r="FV425" s="29"/>
      <c r="FW425" s="29"/>
      <c r="FX425" s="29"/>
      <c r="FY425" s="29"/>
      <c r="FZ425" s="29"/>
      <c r="GA425" s="29"/>
      <c r="GB425" s="29"/>
      <c r="GC425" s="29"/>
      <c r="GD425" s="29"/>
      <c r="GE425" s="29"/>
      <c r="GF425" s="29"/>
      <c r="GG425" s="29"/>
      <c r="GH425" s="29"/>
      <c r="GI425" s="29"/>
      <c r="GJ425" s="29"/>
      <c r="GK425" s="29"/>
      <c r="GL425" s="29"/>
      <c r="GM425" s="29"/>
      <c r="GN425" s="29"/>
      <c r="GO425" s="29"/>
      <c r="GP425" s="29"/>
      <c r="GQ425" s="29"/>
      <c r="GR425" s="29"/>
      <c r="GS425" s="29"/>
      <c r="GT425" s="29"/>
      <c r="GU425" s="29"/>
      <c r="GV425" s="29"/>
      <c r="GW425" s="29"/>
      <c r="GX425" s="29"/>
      <c r="GY425" s="29"/>
      <c r="GZ425" s="29"/>
      <c r="HA425" s="29"/>
      <c r="HB425" s="29"/>
      <c r="HC425" s="29"/>
      <c r="HD425" s="29"/>
      <c r="HE425" s="29"/>
      <c r="HF425" s="29"/>
      <c r="HG425" s="29"/>
      <c r="HH425" s="29"/>
      <c r="HI425" s="29"/>
      <c r="HJ425" s="29"/>
      <c r="HK425" s="29"/>
      <c r="HL425" s="29"/>
      <c r="HM425" s="29"/>
      <c r="HN425" s="29"/>
      <c r="HO425" s="29"/>
      <c r="HP425" s="29"/>
      <c r="HQ425" s="29"/>
      <c r="HR425" s="29"/>
      <c r="HS425" s="29"/>
      <c r="HT425" s="29"/>
      <c r="HU425" s="29"/>
      <c r="HV425" s="29"/>
      <c r="HW425" s="29"/>
      <c r="HX425" s="29"/>
      <c r="HY425" s="29"/>
      <c r="HZ425" s="29"/>
      <c r="IA425" s="29"/>
      <c r="IB425" s="29"/>
      <c r="IC425" s="29"/>
      <c r="ID425" s="29"/>
      <c r="IE425" s="29"/>
      <c r="IF425" s="29"/>
      <c r="IG425" s="29"/>
      <c r="IH425" s="29"/>
      <c r="II425" s="29"/>
      <c r="IJ425" s="29"/>
      <c r="IK425" s="29"/>
      <c r="IL425" s="29"/>
      <c r="IM425" s="29"/>
      <c r="IN425" s="29"/>
      <c r="IO425" s="29"/>
      <c r="IP425" s="29"/>
      <c r="IQ425" s="29"/>
      <c r="IR425" s="29"/>
      <c r="IS425" s="29"/>
      <c r="IT425" s="29"/>
      <c r="IU425" s="29"/>
      <c r="IV425" s="29"/>
    </row>
    <row r="426" spans="1:256" s="29" customFormat="1" ht="15" customHeight="1">
      <c r="A426" s="207"/>
      <c r="B426" s="207"/>
      <c r="C426" s="1112"/>
      <c r="E426" s="514" t="s">
        <v>1329</v>
      </c>
      <c r="F426" s="5" t="s">
        <v>710</v>
      </c>
      <c r="O426" s="5"/>
      <c r="P426" s="5"/>
      <c r="Q426" s="5"/>
      <c r="R426" s="5"/>
      <c r="S426" s="5"/>
      <c r="T426" s="5"/>
      <c r="U426" s="5"/>
      <c r="V426" s="5"/>
      <c r="W426" s="5"/>
      <c r="X426" s="5"/>
      <c r="Y426" s="5"/>
      <c r="Z426" s="5"/>
      <c r="AA426" s="5">
        <v>0</v>
      </c>
      <c r="AB426" s="5">
        <v>0</v>
      </c>
      <c r="AC426" s="5">
        <v>0</v>
      </c>
      <c r="AD426" s="5">
        <v>0</v>
      </c>
      <c r="AE426" s="5">
        <v>0</v>
      </c>
      <c r="AF426" s="5">
        <v>0</v>
      </c>
      <c r="AG426" s="5">
        <v>0</v>
      </c>
      <c r="AH426" s="5">
        <v>0</v>
      </c>
      <c r="AI426" s="5">
        <v>3836971.4317870713</v>
      </c>
      <c r="AJ426" s="5">
        <v>4988062.8613231927</v>
      </c>
      <c r="AK426" s="5">
        <v>4988062.8613231927</v>
      </c>
      <c r="AL426" s="5">
        <v>4988062.8613231927</v>
      </c>
      <c r="AM426" s="5">
        <v>6139154.2908593146</v>
      </c>
      <c r="AN426" s="5">
        <v>6522851.4340380216</v>
      </c>
      <c r="AO426" s="5">
        <v>6522851.4340380216</v>
      </c>
      <c r="AP426" s="5">
        <v>6139154.2908593146</v>
      </c>
      <c r="AQ426" s="5">
        <v>5371760.0045018997</v>
      </c>
      <c r="AR426" s="5"/>
      <c r="AS426" s="5"/>
      <c r="AT426" s="5"/>
      <c r="AU426" s="5"/>
      <c r="AV426" s="5"/>
      <c r="AW426" s="5"/>
      <c r="AX426" s="5"/>
      <c r="AY426" s="5"/>
      <c r="AZ426" s="5"/>
      <c r="BA426" s="5"/>
      <c r="BB426" s="5"/>
      <c r="BC426" s="5"/>
      <c r="BD426" s="5"/>
      <c r="BE426" s="5"/>
      <c r="BF426" s="5"/>
      <c r="BG426" s="5"/>
      <c r="BH426" s="5"/>
      <c r="BI426" s="5"/>
      <c r="BJ426" s="5"/>
      <c r="BK426" s="5"/>
      <c r="BL426" s="5"/>
      <c r="BM426" s="5"/>
      <c r="BN426" s="5"/>
      <c r="BO426" s="5"/>
      <c r="BP426" s="5"/>
      <c r="BQ426" s="5"/>
      <c r="BR426" s="5"/>
      <c r="BS426" s="5"/>
      <c r="BT426" s="5"/>
      <c r="BU426" s="5"/>
      <c r="BV426" s="5"/>
      <c r="BW426" s="5"/>
      <c r="BX426" s="5"/>
      <c r="BY426" s="5"/>
      <c r="BZ426" s="5"/>
      <c r="CA426" s="5"/>
      <c r="CB426" s="5"/>
      <c r="CC426" s="5"/>
      <c r="CD426" s="5"/>
      <c r="CE426" s="5"/>
      <c r="CF426" s="5"/>
      <c r="CG426" s="5"/>
      <c r="CH426" s="5"/>
      <c r="CI426" s="5"/>
      <c r="CJ426" s="5"/>
      <c r="CK426" s="5"/>
      <c r="CL426" s="5"/>
      <c r="CM426" s="5"/>
      <c r="CN426" s="5"/>
      <c r="CO426" s="5"/>
      <c r="CP426" s="5"/>
      <c r="CQ426" s="5"/>
      <c r="CR426" s="5"/>
      <c r="CS426" s="5"/>
      <c r="CT426" s="5"/>
      <c r="CU426" s="5"/>
      <c r="CV426" s="5"/>
      <c r="CW426" s="5"/>
      <c r="CX426" s="5"/>
      <c r="CY426" s="5"/>
      <c r="CZ426" s="5"/>
      <c r="DA426" s="5"/>
      <c r="DB426" s="5"/>
      <c r="DC426" s="5"/>
      <c r="DD426" s="5"/>
      <c r="DE426" s="5"/>
      <c r="DF426" s="5"/>
      <c r="DG426" s="5"/>
      <c r="DH426" s="5"/>
      <c r="DI426" s="5"/>
      <c r="DJ426" s="5"/>
      <c r="DK426" s="5"/>
      <c r="DL426" s="5"/>
      <c r="DM426" s="5"/>
      <c r="DN426" s="5"/>
      <c r="DO426" s="5"/>
      <c r="DP426" s="5"/>
      <c r="DQ426" s="5"/>
      <c r="DR426" s="5"/>
      <c r="DS426" s="5"/>
      <c r="DT426" s="5"/>
      <c r="DU426" s="5"/>
      <c r="DV426" s="5"/>
      <c r="DW426" s="5"/>
      <c r="DX426" s="5"/>
      <c r="DY426" s="5"/>
      <c r="DZ426" s="5"/>
      <c r="EA426" s="5"/>
      <c r="EB426" s="5"/>
      <c r="EC426" s="5"/>
      <c r="ED426" s="5"/>
      <c r="EE426" s="5"/>
      <c r="EF426" s="5"/>
      <c r="EG426" s="5"/>
      <c r="EH426" s="5"/>
      <c r="EI426" s="5"/>
      <c r="EJ426" s="5"/>
      <c r="EK426" s="5"/>
      <c r="EL426" s="5"/>
      <c r="EM426" s="5"/>
      <c r="EN426" s="5"/>
      <c r="EO426" s="5"/>
      <c r="EP426" s="5"/>
      <c r="EQ426" s="5"/>
      <c r="ER426" s="5"/>
      <c r="ES426" s="5"/>
      <c r="ET426" s="5"/>
      <c r="EU426" s="5"/>
      <c r="EV426" s="5"/>
      <c r="EW426" s="5"/>
      <c r="EX426" s="5"/>
      <c r="EY426" s="5"/>
      <c r="EZ426" s="5"/>
      <c r="FA426" s="5"/>
      <c r="FB426" s="5"/>
      <c r="FC426" s="5"/>
      <c r="FD426" s="5"/>
      <c r="FE426" s="5"/>
      <c r="FF426" s="5"/>
      <c r="FG426" s="5"/>
      <c r="FH426" s="5"/>
      <c r="FI426" s="5"/>
      <c r="FJ426" s="5"/>
      <c r="FK426" s="5"/>
      <c r="FL426" s="5"/>
      <c r="FM426" s="5"/>
      <c r="FN426" s="5"/>
      <c r="FO426" s="5"/>
      <c r="FP426" s="5"/>
      <c r="FQ426" s="5"/>
      <c r="FR426" s="5"/>
      <c r="FS426" s="5"/>
      <c r="FT426" s="5"/>
      <c r="FU426" s="5"/>
      <c r="FV426" s="5"/>
      <c r="FW426" s="5"/>
      <c r="FX426" s="5"/>
      <c r="FY426" s="5"/>
      <c r="FZ426" s="5"/>
      <c r="GA426" s="5"/>
      <c r="GB426" s="5"/>
      <c r="GC426" s="5"/>
      <c r="GD426" s="5"/>
      <c r="GE426" s="5"/>
      <c r="GF426" s="5"/>
      <c r="GG426" s="5"/>
      <c r="GH426" s="5"/>
      <c r="GI426" s="5"/>
      <c r="GJ426" s="5"/>
      <c r="GK426" s="5"/>
      <c r="GL426" s="5"/>
      <c r="GM426" s="5"/>
      <c r="GN426" s="5"/>
      <c r="GO426" s="5"/>
      <c r="GP426" s="5"/>
      <c r="GQ426" s="5"/>
      <c r="GR426" s="5"/>
      <c r="GS426" s="5"/>
      <c r="GT426" s="5"/>
      <c r="GU426" s="5"/>
      <c r="GV426" s="5"/>
      <c r="GW426" s="5"/>
      <c r="GX426" s="5"/>
      <c r="GY426" s="5"/>
      <c r="GZ426" s="5"/>
      <c r="HA426" s="5"/>
      <c r="HB426" s="5"/>
      <c r="HC426" s="5"/>
      <c r="HD426" s="5"/>
      <c r="HE426" s="5"/>
      <c r="HF426" s="5"/>
      <c r="HG426" s="5"/>
      <c r="HH426" s="5"/>
      <c r="HI426" s="5"/>
      <c r="HJ426" s="5"/>
      <c r="HK426" s="5"/>
      <c r="HL426" s="5"/>
      <c r="HM426" s="5"/>
      <c r="HN426" s="5"/>
      <c r="HO426" s="5"/>
      <c r="HP426" s="5"/>
      <c r="HQ426" s="5"/>
      <c r="HR426" s="5"/>
      <c r="HS426" s="5"/>
      <c r="HT426" s="5"/>
      <c r="HU426" s="5"/>
      <c r="HV426" s="5"/>
      <c r="HW426" s="5"/>
      <c r="HX426" s="5"/>
      <c r="HY426" s="5"/>
      <c r="HZ426" s="5"/>
      <c r="IA426" s="5"/>
      <c r="IB426" s="5"/>
      <c r="IC426" s="5"/>
      <c r="ID426" s="5"/>
      <c r="IE426" s="5"/>
      <c r="IF426" s="5"/>
      <c r="IG426" s="5"/>
      <c r="IH426" s="5"/>
      <c r="II426" s="5"/>
      <c r="IJ426" s="5"/>
      <c r="IK426" s="5"/>
      <c r="IL426" s="5"/>
      <c r="IM426" s="5"/>
      <c r="IN426" s="5"/>
      <c r="IO426" s="5"/>
      <c r="IP426" s="5"/>
      <c r="IQ426" s="5"/>
      <c r="IR426" s="5"/>
      <c r="IS426" s="5"/>
      <c r="IT426" s="5"/>
      <c r="IU426" s="5"/>
      <c r="IV426" s="5"/>
    </row>
    <row r="427" spans="1:256" ht="15" customHeight="1">
      <c r="F427" s="5" t="s">
        <v>1269</v>
      </c>
    </row>
    <row r="428" spans="1:256" ht="15" customHeight="1">
      <c r="G428" s="5" t="s">
        <v>1327</v>
      </c>
    </row>
    <row r="429" spans="1:256" ht="15" customHeight="1">
      <c r="E429" s="29"/>
      <c r="F429" s="29"/>
      <c r="G429" s="29" t="s">
        <v>37</v>
      </c>
      <c r="H429" s="29"/>
      <c r="I429" s="29"/>
      <c r="J429" s="29"/>
      <c r="K429" s="29"/>
      <c r="L429" s="29"/>
      <c r="M429" s="29"/>
      <c r="N429" s="29"/>
      <c r="P429" s="29"/>
      <c r="Q429" s="29"/>
      <c r="R429" s="29"/>
      <c r="S429" s="29"/>
      <c r="T429" s="29"/>
      <c r="U429" s="29"/>
      <c r="V429" s="29"/>
      <c r="W429" s="29"/>
      <c r="X429" s="29"/>
      <c r="Y429" s="29"/>
      <c r="Z429" s="29"/>
      <c r="AA429" s="29">
        <v>0</v>
      </c>
      <c r="AB429" s="29">
        <v>0</v>
      </c>
      <c r="AC429" s="29">
        <v>0</v>
      </c>
      <c r="AD429" s="29">
        <v>0</v>
      </c>
      <c r="AE429" s="29">
        <v>0</v>
      </c>
      <c r="AF429" s="29">
        <v>0</v>
      </c>
      <c r="AG429" s="29">
        <v>0</v>
      </c>
      <c r="AH429" s="29">
        <v>0</v>
      </c>
      <c r="AI429" s="29">
        <v>0</v>
      </c>
      <c r="AJ429" s="29">
        <v>0</v>
      </c>
      <c r="AK429" s="29">
        <v>0</v>
      </c>
      <c r="AL429" s="29">
        <v>0</v>
      </c>
      <c r="AM429" s="29">
        <v>0</v>
      </c>
      <c r="AN429" s="29">
        <v>0</v>
      </c>
      <c r="AO429" s="29">
        <v>0</v>
      </c>
      <c r="AP429" s="29">
        <v>0</v>
      </c>
      <c r="AQ429" s="29">
        <v>0</v>
      </c>
      <c r="AR429" s="29"/>
      <c r="AS429" s="29"/>
      <c r="AT429" s="29"/>
      <c r="AU429" s="29"/>
      <c r="AV429" s="29"/>
      <c r="AW429" s="29"/>
      <c r="AX429" s="29"/>
      <c r="AY429" s="29"/>
      <c r="AZ429" s="29"/>
      <c r="BA429" s="29"/>
      <c r="BB429" s="29"/>
      <c r="BC429" s="29"/>
      <c r="BD429" s="29"/>
      <c r="BE429" s="29"/>
      <c r="BF429" s="29"/>
      <c r="BG429" s="29"/>
      <c r="BH429" s="29"/>
      <c r="BI429" s="29"/>
      <c r="BJ429" s="29"/>
      <c r="BK429" s="29"/>
      <c r="BL429" s="29"/>
      <c r="BM429" s="29"/>
      <c r="BN429" s="29"/>
      <c r="BO429" s="29"/>
      <c r="BP429" s="29"/>
      <c r="BQ429" s="29"/>
      <c r="BR429" s="29"/>
      <c r="BS429" s="29"/>
      <c r="BT429" s="29"/>
      <c r="BU429" s="29"/>
      <c r="BV429" s="29"/>
      <c r="BW429" s="29"/>
      <c r="BX429" s="29"/>
      <c r="BY429" s="29"/>
      <c r="BZ429" s="29"/>
      <c r="CA429" s="29"/>
      <c r="CB429" s="29"/>
      <c r="CC429" s="29"/>
      <c r="CD429" s="29"/>
      <c r="CE429" s="29"/>
      <c r="CF429" s="29"/>
      <c r="CG429" s="29"/>
      <c r="CH429" s="29"/>
      <c r="CI429" s="29"/>
      <c r="CJ429" s="29"/>
      <c r="CK429" s="29"/>
      <c r="CL429" s="29"/>
      <c r="CM429" s="29"/>
      <c r="CN429" s="29"/>
      <c r="CO429" s="29"/>
      <c r="CP429" s="29"/>
      <c r="CQ429" s="29"/>
      <c r="CR429" s="29"/>
      <c r="CS429" s="29"/>
      <c r="CT429" s="29"/>
      <c r="CU429" s="29"/>
      <c r="CV429" s="29"/>
      <c r="CW429" s="29"/>
      <c r="CX429" s="29"/>
      <c r="CY429" s="29"/>
      <c r="CZ429" s="29"/>
      <c r="DA429" s="29"/>
      <c r="DB429" s="29"/>
      <c r="DC429" s="29"/>
      <c r="DD429" s="29"/>
      <c r="DE429" s="29"/>
      <c r="DF429" s="29"/>
      <c r="DG429" s="29"/>
      <c r="DH429" s="29"/>
      <c r="DI429" s="29"/>
      <c r="DJ429" s="29"/>
      <c r="DK429" s="29"/>
      <c r="DL429" s="29"/>
      <c r="DM429" s="29"/>
      <c r="DN429" s="29"/>
      <c r="DO429" s="29"/>
      <c r="DP429" s="29"/>
      <c r="DQ429" s="29"/>
      <c r="DR429" s="29"/>
      <c r="DS429" s="29"/>
      <c r="DT429" s="29"/>
      <c r="DU429" s="29"/>
      <c r="DV429" s="29"/>
      <c r="DW429" s="29"/>
      <c r="DX429" s="29"/>
      <c r="DY429" s="29"/>
      <c r="DZ429" s="29"/>
      <c r="EA429" s="29"/>
      <c r="EB429" s="29"/>
      <c r="EC429" s="29"/>
      <c r="ED429" s="29"/>
      <c r="EE429" s="29"/>
      <c r="EF429" s="29"/>
      <c r="EG429" s="29"/>
      <c r="EH429" s="29"/>
      <c r="EI429" s="29"/>
      <c r="EJ429" s="29"/>
      <c r="EK429" s="29"/>
      <c r="EL429" s="29"/>
      <c r="EM429" s="29"/>
      <c r="EN429" s="29"/>
      <c r="EO429" s="29"/>
      <c r="EP429" s="29"/>
      <c r="EQ429" s="29"/>
      <c r="ER429" s="29"/>
      <c r="ES429" s="29"/>
      <c r="ET429" s="29"/>
      <c r="EU429" s="29"/>
      <c r="EV429" s="29"/>
      <c r="EW429" s="29"/>
      <c r="EX429" s="29"/>
      <c r="EY429" s="29"/>
      <c r="EZ429" s="29"/>
      <c r="FA429" s="29"/>
      <c r="FB429" s="29"/>
      <c r="FC429" s="29"/>
      <c r="FD429" s="29"/>
      <c r="FE429" s="29"/>
      <c r="FF429" s="29"/>
      <c r="FG429" s="29"/>
      <c r="FH429" s="29"/>
      <c r="FI429" s="29"/>
      <c r="FJ429" s="29"/>
      <c r="FK429" s="29"/>
      <c r="FL429" s="29"/>
      <c r="FM429" s="29"/>
      <c r="FN429" s="29"/>
      <c r="FO429" s="29"/>
      <c r="FP429" s="29"/>
      <c r="FQ429" s="29"/>
      <c r="FR429" s="29"/>
      <c r="FS429" s="29"/>
      <c r="FT429" s="29"/>
      <c r="FU429" s="29"/>
      <c r="FV429" s="29"/>
      <c r="FW429" s="29"/>
      <c r="FX429" s="29"/>
      <c r="FY429" s="29"/>
      <c r="FZ429" s="29"/>
      <c r="GA429" s="29"/>
      <c r="GB429" s="29"/>
      <c r="GC429" s="29"/>
      <c r="GD429" s="29"/>
      <c r="GE429" s="29"/>
      <c r="GF429" s="29"/>
      <c r="GG429" s="29"/>
      <c r="GH429" s="29"/>
      <c r="GI429" s="29"/>
      <c r="GJ429" s="29"/>
      <c r="GK429" s="29"/>
      <c r="GL429" s="29"/>
      <c r="GM429" s="29"/>
      <c r="GN429" s="29"/>
      <c r="GO429" s="29"/>
      <c r="GP429" s="29"/>
      <c r="GQ429" s="29"/>
      <c r="GR429" s="29"/>
      <c r="GS429" s="29"/>
      <c r="GT429" s="29"/>
      <c r="GU429" s="29"/>
      <c r="GV429" s="29"/>
      <c r="GW429" s="29"/>
      <c r="GX429" s="29"/>
      <c r="GY429" s="29"/>
      <c r="GZ429" s="29"/>
      <c r="HA429" s="29"/>
      <c r="HB429" s="29"/>
      <c r="HC429" s="29"/>
      <c r="HD429" s="29"/>
      <c r="HE429" s="29"/>
      <c r="HF429" s="29"/>
      <c r="HG429" s="29"/>
      <c r="HH429" s="29"/>
      <c r="HI429" s="29"/>
      <c r="HJ429" s="29"/>
      <c r="HK429" s="29"/>
      <c r="HL429" s="29"/>
      <c r="HM429" s="29"/>
      <c r="HN429" s="29"/>
      <c r="HO429" s="29"/>
      <c r="HP429" s="29"/>
      <c r="HQ429" s="29"/>
      <c r="HR429" s="29"/>
      <c r="HS429" s="29"/>
      <c r="HT429" s="29"/>
      <c r="HU429" s="29"/>
      <c r="HV429" s="29"/>
      <c r="HW429" s="29"/>
      <c r="HX429" s="29"/>
      <c r="HY429" s="29"/>
      <c r="HZ429" s="29"/>
      <c r="IA429" s="29"/>
      <c r="IB429" s="29"/>
      <c r="IC429" s="29"/>
      <c r="ID429" s="29"/>
      <c r="IE429" s="29"/>
      <c r="IF429" s="29"/>
      <c r="IG429" s="29"/>
      <c r="IH429" s="29"/>
      <c r="II429" s="29"/>
      <c r="IJ429" s="29"/>
      <c r="IK429" s="29"/>
      <c r="IL429" s="29"/>
      <c r="IM429" s="29"/>
      <c r="IN429" s="29"/>
      <c r="IO429" s="29"/>
      <c r="IP429" s="29"/>
      <c r="IQ429" s="29"/>
      <c r="IR429" s="29"/>
      <c r="IS429" s="29"/>
      <c r="IT429" s="29"/>
      <c r="IU429" s="29"/>
      <c r="IV429" s="29"/>
    </row>
    <row r="430" spans="1:256" ht="15" customHeight="1">
      <c r="E430" s="5" t="s">
        <v>1227</v>
      </c>
      <c r="N430" s="1125">
        <v>31053999.98</v>
      </c>
      <c r="O430" s="1125">
        <v>46381232.810000002</v>
      </c>
      <c r="P430" s="1125">
        <v>52044185.020000003</v>
      </c>
      <c r="Q430" s="1125">
        <v>91001944.920000002</v>
      </c>
      <c r="R430" s="1125">
        <v>103461838.16</v>
      </c>
      <c r="S430" s="1125">
        <v>108634373.92999999</v>
      </c>
      <c r="T430" s="1125">
        <v>132686958.49000001</v>
      </c>
      <c r="U430" s="1125">
        <v>133194646.13000001</v>
      </c>
      <c r="V430" s="1125">
        <v>137385159.98000002</v>
      </c>
      <c r="W430" s="1136">
        <v>131385340.14</v>
      </c>
      <c r="X430" s="1136">
        <v>121555610.33000001</v>
      </c>
      <c r="Y430" s="1136">
        <v>119770396.35999998</v>
      </c>
      <c r="Z430" s="1136">
        <v>114969575.16</v>
      </c>
      <c r="AA430" s="5">
        <v>114969575.16</v>
      </c>
      <c r="AB430" s="5">
        <v>100746332.27775568</v>
      </c>
      <c r="AC430" s="5">
        <v>100584809.32853693</v>
      </c>
      <c r="AD430" s="5">
        <v>84951546.661684245</v>
      </c>
      <c r="AE430" s="5">
        <v>84509166.918380678</v>
      </c>
      <c r="AF430" s="5">
        <v>84370164.184005678</v>
      </c>
      <c r="AG430" s="5">
        <v>84370164.184005678</v>
      </c>
      <c r="AH430" s="5">
        <v>83981449.340255678</v>
      </c>
      <c r="AI430" s="5">
        <v>87818420.772042751</v>
      </c>
      <c r="AJ430" s="5">
        <v>86011083.633365944</v>
      </c>
      <c r="AK430" s="5">
        <v>79326155.494689137</v>
      </c>
      <c r="AL430" s="5">
        <v>83985018.356012329</v>
      </c>
      <c r="AM430" s="5">
        <v>89782072.646871641</v>
      </c>
      <c r="AN430" s="5">
        <v>95949624.080909669</v>
      </c>
      <c r="AO430" s="5">
        <v>95055174.087864369</v>
      </c>
      <c r="AP430" s="5">
        <v>101194328.37872368</v>
      </c>
      <c r="AQ430" s="5">
        <v>106566088.38322558</v>
      </c>
    </row>
    <row r="431" spans="1:256" ht="15" customHeight="1">
      <c r="B431" s="207">
        <v>0</v>
      </c>
      <c r="E431" s="5" t="s">
        <v>827</v>
      </c>
      <c r="AA431" s="5">
        <v>0</v>
      </c>
      <c r="AB431" s="5">
        <v>0</v>
      </c>
      <c r="AC431" s="5">
        <v>0</v>
      </c>
      <c r="AD431" s="5">
        <v>0</v>
      </c>
      <c r="AE431" s="5">
        <v>0</v>
      </c>
      <c r="AF431" s="5">
        <v>0</v>
      </c>
      <c r="AG431" s="5">
        <v>0</v>
      </c>
      <c r="AH431" s="5">
        <v>0</v>
      </c>
      <c r="AI431" s="5">
        <v>0</v>
      </c>
      <c r="AJ431" s="5">
        <v>0</v>
      </c>
      <c r="AK431" s="5">
        <v>0</v>
      </c>
      <c r="AL431" s="5">
        <v>0</v>
      </c>
      <c r="AM431" s="5">
        <v>0</v>
      </c>
      <c r="AN431" s="5">
        <v>0</v>
      </c>
      <c r="AO431" s="5">
        <v>0</v>
      </c>
      <c r="AP431" s="5">
        <v>0</v>
      </c>
      <c r="AQ431" s="5">
        <v>0</v>
      </c>
    </row>
    <row r="433" spans="1:256" ht="15" customHeight="1">
      <c r="D433" s="29" t="s">
        <v>1225</v>
      </c>
    </row>
    <row r="434" spans="1:256" ht="15" customHeight="1">
      <c r="E434" s="5" t="s">
        <v>1285</v>
      </c>
      <c r="AA434" s="5" t="s">
        <v>1671</v>
      </c>
      <c r="AB434" s="5" t="s">
        <v>1671</v>
      </c>
      <c r="AC434" s="5" t="s">
        <v>1671</v>
      </c>
      <c r="AD434" s="5" t="s">
        <v>1671</v>
      </c>
      <c r="AE434" s="5" t="s">
        <v>1671</v>
      </c>
      <c r="AF434" s="5" t="s">
        <v>1671</v>
      </c>
      <c r="AG434" s="5" t="s">
        <v>1671</v>
      </c>
      <c r="AH434" s="5" t="s">
        <v>1671</v>
      </c>
      <c r="AI434" s="5" t="s">
        <v>1671</v>
      </c>
      <c r="AJ434" s="5" t="s">
        <v>1671</v>
      </c>
      <c r="AK434" s="5" t="s">
        <v>1671</v>
      </c>
      <c r="AL434" s="5" t="s">
        <v>1671</v>
      </c>
      <c r="AM434" s="5" t="s">
        <v>1671</v>
      </c>
      <c r="AN434" s="5" t="s">
        <v>1671</v>
      </c>
      <c r="AO434" s="5" t="s">
        <v>1671</v>
      </c>
      <c r="AP434" s="5" t="s">
        <v>1671</v>
      </c>
      <c r="AQ434" s="5" t="s">
        <v>1671</v>
      </c>
    </row>
    <row r="435" spans="1:256" ht="15" customHeight="1">
      <c r="E435" s="5" t="s">
        <v>1286</v>
      </c>
      <c r="AA435" s="5" t="s">
        <v>1671</v>
      </c>
      <c r="AB435" s="5" t="s">
        <v>1671</v>
      </c>
      <c r="AC435" s="5" t="s">
        <v>1671</v>
      </c>
      <c r="AD435" s="5" t="s">
        <v>1671</v>
      </c>
      <c r="AE435" s="5" t="s">
        <v>1671</v>
      </c>
      <c r="AF435" s="5" t="s">
        <v>1671</v>
      </c>
      <c r="AG435" s="5" t="s">
        <v>1671</v>
      </c>
      <c r="AH435" s="5" t="s">
        <v>1671</v>
      </c>
      <c r="AI435" s="5" t="s">
        <v>1671</v>
      </c>
      <c r="AJ435" s="5" t="s">
        <v>1671</v>
      </c>
      <c r="AK435" s="5" t="s">
        <v>1671</v>
      </c>
      <c r="AL435" s="5" t="s">
        <v>1671</v>
      </c>
      <c r="AM435" s="5" t="s">
        <v>1671</v>
      </c>
      <c r="AN435" s="5" t="s">
        <v>1671</v>
      </c>
      <c r="AO435" s="5" t="s">
        <v>1671</v>
      </c>
      <c r="AP435" s="5" t="s">
        <v>1671</v>
      </c>
      <c r="AQ435" s="5" t="s">
        <v>1671</v>
      </c>
    </row>
    <row r="436" spans="1:256" s="29" customFormat="1" ht="15" customHeight="1">
      <c r="A436" s="207"/>
      <c r="B436" s="207"/>
      <c r="C436" s="1112"/>
      <c r="E436" s="5" t="s">
        <v>1217</v>
      </c>
      <c r="F436" s="5"/>
      <c r="G436" s="5"/>
      <c r="H436" s="5"/>
      <c r="I436" s="5"/>
      <c r="J436" s="5"/>
      <c r="K436" s="5"/>
      <c r="L436" s="5"/>
      <c r="M436" s="5"/>
      <c r="N436" s="5"/>
      <c r="O436" s="5"/>
      <c r="P436" s="5"/>
      <c r="Q436" s="5"/>
      <c r="R436" s="5"/>
      <c r="S436" s="5"/>
      <c r="T436" s="5"/>
      <c r="U436" s="5"/>
      <c r="V436" s="5"/>
      <c r="W436" s="5"/>
      <c r="X436" s="5"/>
      <c r="Y436" s="5"/>
      <c r="Z436" s="5"/>
      <c r="AA436" s="5">
        <v>174265.34999999998</v>
      </c>
      <c r="AB436" s="5">
        <v>174265.34999999998</v>
      </c>
      <c r="AC436" s="5">
        <v>174265.34999999998</v>
      </c>
      <c r="AD436" s="5">
        <v>174265.34999999998</v>
      </c>
      <c r="AE436" s="5">
        <v>174265.34999999998</v>
      </c>
      <c r="AF436" s="5">
        <v>174265.34999999998</v>
      </c>
      <c r="AG436" s="5">
        <v>174265.34999999998</v>
      </c>
      <c r="AH436" s="5">
        <v>174265.34999999998</v>
      </c>
      <c r="AI436" s="5">
        <v>174265.34999999998</v>
      </c>
      <c r="AJ436" s="5">
        <v>174265.34999999998</v>
      </c>
      <c r="AK436" s="5">
        <v>174265.34999999998</v>
      </c>
      <c r="AL436" s="5">
        <v>174265.34999999998</v>
      </c>
      <c r="AM436" s="5">
        <v>174265.34999999998</v>
      </c>
      <c r="AN436" s="5">
        <v>174265.34999999998</v>
      </c>
      <c r="AO436" s="5">
        <v>174265.34999999998</v>
      </c>
      <c r="AP436" s="5">
        <v>174265.34999999998</v>
      </c>
      <c r="AQ436" s="5">
        <v>174265.34999999998</v>
      </c>
      <c r="AR436" s="5"/>
      <c r="AS436" s="5"/>
      <c r="AT436" s="5"/>
      <c r="AU436" s="5"/>
      <c r="AV436" s="5"/>
      <c r="AW436" s="5"/>
      <c r="AX436" s="5"/>
      <c r="AY436" s="5"/>
      <c r="AZ436" s="5"/>
      <c r="BA436" s="5"/>
      <c r="BB436" s="5"/>
      <c r="BC436" s="5"/>
      <c r="BD436" s="5"/>
      <c r="BE436" s="5"/>
      <c r="BF436" s="5"/>
      <c r="BG436" s="5"/>
      <c r="BH436" s="5"/>
      <c r="BI436" s="5"/>
      <c r="BJ436" s="5"/>
      <c r="BK436" s="5"/>
      <c r="BL436" s="5"/>
      <c r="BM436" s="5"/>
      <c r="BN436" s="5"/>
      <c r="BO436" s="5"/>
      <c r="BP436" s="5"/>
      <c r="BQ436" s="5"/>
      <c r="BR436" s="5"/>
      <c r="BS436" s="5"/>
      <c r="BT436" s="5"/>
      <c r="BU436" s="5"/>
      <c r="BV436" s="5"/>
      <c r="BW436" s="5"/>
      <c r="BX436" s="5"/>
      <c r="BY436" s="5"/>
      <c r="BZ436" s="5"/>
      <c r="CA436" s="5"/>
      <c r="CB436" s="5"/>
      <c r="CC436" s="5"/>
      <c r="CD436" s="5"/>
      <c r="CE436" s="5"/>
      <c r="CF436" s="5"/>
      <c r="CG436" s="5"/>
      <c r="CH436" s="5"/>
      <c r="CI436" s="5"/>
      <c r="CJ436" s="5"/>
      <c r="CK436" s="5"/>
      <c r="CL436" s="5"/>
      <c r="CM436" s="5"/>
      <c r="CN436" s="5"/>
      <c r="CO436" s="5"/>
      <c r="CP436" s="5"/>
      <c r="CQ436" s="5"/>
      <c r="CR436" s="5"/>
      <c r="CS436" s="5"/>
      <c r="CT436" s="5"/>
      <c r="CU436" s="5"/>
      <c r="CV436" s="5"/>
      <c r="CW436" s="5"/>
      <c r="CX436" s="5"/>
      <c r="CY436" s="5"/>
      <c r="CZ436" s="5"/>
      <c r="DA436" s="5"/>
      <c r="DB436" s="5"/>
      <c r="DC436" s="5"/>
      <c r="DD436" s="5"/>
      <c r="DE436" s="5"/>
      <c r="DF436" s="5"/>
      <c r="DG436" s="5"/>
      <c r="DH436" s="5"/>
      <c r="DI436" s="5"/>
      <c r="DJ436" s="5"/>
      <c r="DK436" s="5"/>
      <c r="DL436" s="5"/>
      <c r="DM436" s="5"/>
      <c r="DN436" s="5"/>
      <c r="DO436" s="5"/>
      <c r="DP436" s="5"/>
      <c r="DQ436" s="5"/>
      <c r="DR436" s="5"/>
      <c r="DS436" s="5"/>
      <c r="DT436" s="5"/>
      <c r="DU436" s="5"/>
      <c r="DV436" s="5"/>
      <c r="DW436" s="5"/>
      <c r="DX436" s="5"/>
      <c r="DY436" s="5"/>
      <c r="DZ436" s="5"/>
      <c r="EA436" s="5"/>
      <c r="EB436" s="5"/>
      <c r="EC436" s="5"/>
      <c r="ED436" s="5"/>
      <c r="EE436" s="5"/>
      <c r="EF436" s="5"/>
      <c r="EG436" s="5"/>
      <c r="EH436" s="5"/>
      <c r="EI436" s="5"/>
      <c r="EJ436" s="5"/>
      <c r="EK436" s="5"/>
      <c r="EL436" s="5"/>
      <c r="EM436" s="5"/>
      <c r="EN436" s="5"/>
      <c r="EO436" s="5"/>
      <c r="EP436" s="5"/>
      <c r="EQ436" s="5"/>
      <c r="ER436" s="5"/>
      <c r="ES436" s="5"/>
      <c r="ET436" s="5"/>
      <c r="EU436" s="5"/>
      <c r="EV436" s="5"/>
      <c r="EW436" s="5"/>
      <c r="EX436" s="5"/>
      <c r="EY436" s="5"/>
      <c r="EZ436" s="5"/>
      <c r="FA436" s="5"/>
      <c r="FB436" s="5"/>
      <c r="FC436" s="5"/>
      <c r="FD436" s="5"/>
      <c r="FE436" s="5"/>
      <c r="FF436" s="5"/>
      <c r="FG436" s="5"/>
      <c r="FH436" s="5"/>
      <c r="FI436" s="5"/>
      <c r="FJ436" s="5"/>
      <c r="FK436" s="5"/>
      <c r="FL436" s="5"/>
      <c r="FM436" s="5"/>
      <c r="FN436" s="5"/>
      <c r="FO436" s="5"/>
      <c r="FP436" s="5"/>
      <c r="FQ436" s="5"/>
      <c r="FR436" s="5"/>
      <c r="FS436" s="5"/>
      <c r="FT436" s="5"/>
      <c r="FU436" s="5"/>
      <c r="FV436" s="5"/>
      <c r="FW436" s="5"/>
      <c r="FX436" s="5"/>
      <c r="FY436" s="5"/>
      <c r="FZ436" s="5"/>
      <c r="GA436" s="5"/>
      <c r="GB436" s="5"/>
      <c r="GC436" s="5"/>
      <c r="GD436" s="5"/>
      <c r="GE436" s="5"/>
      <c r="GF436" s="5"/>
      <c r="GG436" s="5"/>
      <c r="GH436" s="5"/>
      <c r="GI436" s="5"/>
      <c r="GJ436" s="5"/>
      <c r="GK436" s="5"/>
      <c r="GL436" s="5"/>
      <c r="GM436" s="5"/>
      <c r="GN436" s="5"/>
      <c r="GO436" s="5"/>
      <c r="GP436" s="5"/>
      <c r="GQ436" s="5"/>
      <c r="GR436" s="5"/>
      <c r="GS436" s="5"/>
      <c r="GT436" s="5"/>
      <c r="GU436" s="5"/>
      <c r="GV436" s="5"/>
      <c r="GW436" s="5"/>
      <c r="GX436" s="5"/>
      <c r="GY436" s="5"/>
      <c r="GZ436" s="5"/>
      <c r="HA436" s="5"/>
      <c r="HB436" s="5"/>
      <c r="HC436" s="5"/>
      <c r="HD436" s="5"/>
      <c r="HE436" s="5"/>
      <c r="HF436" s="5"/>
      <c r="HG436" s="5"/>
      <c r="HH436" s="5"/>
      <c r="HI436" s="5"/>
      <c r="HJ436" s="5"/>
      <c r="HK436" s="5"/>
      <c r="HL436" s="5"/>
      <c r="HM436" s="5"/>
      <c r="HN436" s="5"/>
      <c r="HO436" s="5"/>
      <c r="HP436" s="5"/>
      <c r="HQ436" s="5"/>
      <c r="HR436" s="5"/>
      <c r="HS436" s="5"/>
      <c r="HT436" s="5"/>
      <c r="HU436" s="5"/>
      <c r="HV436" s="5"/>
      <c r="HW436" s="5"/>
      <c r="HX436" s="5"/>
      <c r="HY436" s="5"/>
      <c r="HZ436" s="5"/>
      <c r="IA436" s="5"/>
      <c r="IB436" s="5"/>
      <c r="IC436" s="5"/>
      <c r="ID436" s="5"/>
      <c r="IE436" s="5"/>
      <c r="IF436" s="5"/>
      <c r="IG436" s="5"/>
      <c r="IH436" s="5"/>
      <c r="II436" s="5"/>
      <c r="IJ436" s="5"/>
      <c r="IK436" s="5"/>
      <c r="IL436" s="5"/>
      <c r="IM436" s="5"/>
      <c r="IN436" s="5"/>
      <c r="IO436" s="5"/>
      <c r="IP436" s="5"/>
      <c r="IQ436" s="5"/>
      <c r="IR436" s="5"/>
      <c r="IS436" s="5"/>
      <c r="IT436" s="5"/>
      <c r="IU436" s="5"/>
      <c r="IV436" s="5"/>
    </row>
    <row r="437" spans="1:256" s="29" customFormat="1" ht="15" customHeight="1">
      <c r="A437" s="207"/>
      <c r="B437" s="207"/>
      <c r="C437" s="1112"/>
      <c r="E437" s="5"/>
      <c r="F437" s="5" t="s">
        <v>1218</v>
      </c>
      <c r="G437" s="5"/>
      <c r="H437" s="5"/>
      <c r="I437" s="5"/>
      <c r="J437" s="5"/>
      <c r="K437" s="5"/>
      <c r="L437" s="5"/>
      <c r="M437" s="5"/>
      <c r="N437" s="5"/>
      <c r="O437" s="5"/>
      <c r="P437" s="5"/>
      <c r="Q437" s="5"/>
      <c r="R437" s="5"/>
      <c r="S437" s="5"/>
      <c r="T437" s="5"/>
      <c r="U437" s="5"/>
      <c r="V437" s="5"/>
      <c r="W437" s="5"/>
      <c r="X437" s="5"/>
      <c r="Y437" s="5"/>
      <c r="Z437" s="5"/>
      <c r="AA437" s="5"/>
      <c r="AB437" s="5"/>
      <c r="AC437" s="5"/>
      <c r="AD437" s="5"/>
      <c r="AE437" s="5"/>
      <c r="AF437" s="5"/>
      <c r="AG437" s="5"/>
      <c r="AH437" s="5"/>
      <c r="AI437" s="5"/>
      <c r="AJ437" s="5"/>
      <c r="AK437" s="5"/>
      <c r="AL437" s="5"/>
      <c r="AM437" s="5"/>
      <c r="AN437" s="5"/>
      <c r="AO437" s="5"/>
      <c r="AP437" s="5"/>
      <c r="AQ437" s="5"/>
      <c r="AR437" s="5"/>
      <c r="AS437" s="5"/>
      <c r="AT437" s="5"/>
      <c r="AU437" s="5"/>
      <c r="AV437" s="5"/>
      <c r="AW437" s="5"/>
      <c r="AX437" s="5"/>
      <c r="AY437" s="5"/>
      <c r="AZ437" s="5"/>
      <c r="BA437" s="5"/>
      <c r="BB437" s="5"/>
      <c r="BC437" s="5"/>
      <c r="BD437" s="5"/>
      <c r="BE437" s="5"/>
      <c r="BF437" s="5"/>
      <c r="BG437" s="5"/>
      <c r="BH437" s="5"/>
      <c r="BI437" s="5"/>
      <c r="BJ437" s="5"/>
      <c r="BK437" s="5"/>
      <c r="BL437" s="5"/>
      <c r="BM437" s="5"/>
      <c r="BN437" s="5"/>
      <c r="BO437" s="5"/>
      <c r="BP437" s="5"/>
      <c r="BQ437" s="5"/>
      <c r="BR437" s="5"/>
      <c r="BS437" s="5"/>
      <c r="BT437" s="5"/>
      <c r="BU437" s="5"/>
      <c r="BV437" s="5"/>
      <c r="BW437" s="5"/>
      <c r="BX437" s="5"/>
      <c r="BY437" s="5"/>
      <c r="BZ437" s="5"/>
      <c r="CA437" s="5"/>
      <c r="CB437" s="5"/>
      <c r="CC437" s="5"/>
      <c r="CD437" s="5"/>
      <c r="CE437" s="5"/>
      <c r="CF437" s="5"/>
      <c r="CG437" s="5"/>
      <c r="CH437" s="5"/>
      <c r="CI437" s="5"/>
      <c r="CJ437" s="5"/>
      <c r="CK437" s="5"/>
      <c r="CL437" s="5"/>
      <c r="CM437" s="5"/>
      <c r="CN437" s="5"/>
      <c r="CO437" s="5"/>
      <c r="CP437" s="5"/>
      <c r="CQ437" s="5"/>
      <c r="CR437" s="5"/>
      <c r="CS437" s="5"/>
      <c r="CT437" s="5"/>
      <c r="CU437" s="5"/>
      <c r="CV437" s="5"/>
      <c r="CW437" s="5"/>
      <c r="CX437" s="5"/>
      <c r="CY437" s="5"/>
      <c r="CZ437" s="5"/>
      <c r="DA437" s="5"/>
      <c r="DB437" s="5"/>
      <c r="DC437" s="5"/>
      <c r="DD437" s="5"/>
      <c r="DE437" s="5"/>
      <c r="DF437" s="5"/>
      <c r="DG437" s="5"/>
      <c r="DH437" s="5"/>
      <c r="DI437" s="5"/>
      <c r="DJ437" s="5"/>
      <c r="DK437" s="5"/>
      <c r="DL437" s="5"/>
      <c r="DM437" s="5"/>
      <c r="DN437" s="5"/>
      <c r="DO437" s="5"/>
      <c r="DP437" s="5"/>
      <c r="DQ437" s="5"/>
      <c r="DR437" s="5"/>
      <c r="DS437" s="5"/>
      <c r="DT437" s="5"/>
      <c r="DU437" s="5"/>
      <c r="DV437" s="5"/>
      <c r="DW437" s="5"/>
      <c r="DX437" s="5"/>
      <c r="DY437" s="5"/>
      <c r="DZ437" s="5"/>
      <c r="EA437" s="5"/>
      <c r="EB437" s="5"/>
      <c r="EC437" s="5"/>
      <c r="ED437" s="5"/>
      <c r="EE437" s="5"/>
      <c r="EF437" s="5"/>
      <c r="EG437" s="5"/>
      <c r="EH437" s="5"/>
      <c r="EI437" s="5"/>
      <c r="EJ437" s="5"/>
      <c r="EK437" s="5"/>
      <c r="EL437" s="5"/>
      <c r="EM437" s="5"/>
      <c r="EN437" s="5"/>
      <c r="EO437" s="5"/>
      <c r="EP437" s="5"/>
      <c r="EQ437" s="5"/>
      <c r="ER437" s="5"/>
      <c r="ES437" s="5"/>
      <c r="ET437" s="5"/>
      <c r="EU437" s="5"/>
      <c r="EV437" s="5"/>
      <c r="EW437" s="5"/>
      <c r="EX437" s="5"/>
      <c r="EY437" s="5"/>
      <c r="EZ437" s="5"/>
      <c r="FA437" s="5"/>
      <c r="FB437" s="5"/>
      <c r="FC437" s="5"/>
      <c r="FD437" s="5"/>
      <c r="FE437" s="5"/>
      <c r="FF437" s="5"/>
      <c r="FG437" s="5"/>
      <c r="FH437" s="5"/>
      <c r="FI437" s="5"/>
      <c r="FJ437" s="5"/>
      <c r="FK437" s="5"/>
      <c r="FL437" s="5"/>
      <c r="FM437" s="5"/>
      <c r="FN437" s="5"/>
      <c r="FO437" s="5"/>
      <c r="FP437" s="5"/>
      <c r="FQ437" s="5"/>
      <c r="FR437" s="5"/>
      <c r="FS437" s="5"/>
      <c r="FT437" s="5"/>
      <c r="FU437" s="5"/>
      <c r="FV437" s="5"/>
      <c r="FW437" s="5"/>
      <c r="FX437" s="5"/>
      <c r="FY437" s="5"/>
      <c r="FZ437" s="5"/>
      <c r="GA437" s="5"/>
      <c r="GB437" s="5"/>
      <c r="GC437" s="5"/>
      <c r="GD437" s="5"/>
      <c r="GE437" s="5"/>
      <c r="GF437" s="5"/>
      <c r="GG437" s="5"/>
      <c r="GH437" s="5"/>
      <c r="GI437" s="5"/>
      <c r="GJ437" s="5"/>
      <c r="GK437" s="5"/>
      <c r="GL437" s="5"/>
      <c r="GM437" s="5"/>
      <c r="GN437" s="5"/>
      <c r="GO437" s="5"/>
      <c r="GP437" s="5"/>
      <c r="GQ437" s="5"/>
      <c r="GR437" s="5"/>
      <c r="GS437" s="5"/>
      <c r="GT437" s="5"/>
      <c r="GU437" s="5"/>
      <c r="GV437" s="5"/>
      <c r="GW437" s="5"/>
      <c r="GX437" s="5"/>
      <c r="GY437" s="5"/>
      <c r="GZ437" s="5"/>
      <c r="HA437" s="5"/>
      <c r="HB437" s="5"/>
      <c r="HC437" s="5"/>
      <c r="HD437" s="5"/>
      <c r="HE437" s="5"/>
      <c r="HF437" s="5"/>
      <c r="HG437" s="5"/>
      <c r="HH437" s="5"/>
      <c r="HI437" s="5"/>
      <c r="HJ437" s="5"/>
      <c r="HK437" s="5"/>
      <c r="HL437" s="5"/>
      <c r="HM437" s="5"/>
      <c r="HN437" s="5"/>
      <c r="HO437" s="5"/>
      <c r="HP437" s="5"/>
      <c r="HQ437" s="5"/>
      <c r="HR437" s="5"/>
      <c r="HS437" s="5"/>
      <c r="HT437" s="5"/>
      <c r="HU437" s="5"/>
      <c r="HV437" s="5"/>
      <c r="HW437" s="5"/>
      <c r="HX437" s="5"/>
      <c r="HY437" s="5"/>
      <c r="HZ437" s="5"/>
      <c r="IA437" s="5"/>
      <c r="IB437" s="5"/>
      <c r="IC437" s="5"/>
      <c r="ID437" s="5"/>
      <c r="IE437" s="5"/>
      <c r="IF437" s="5"/>
      <c r="IG437" s="5"/>
      <c r="IH437" s="5"/>
      <c r="II437" s="5"/>
      <c r="IJ437" s="5"/>
      <c r="IK437" s="5"/>
      <c r="IL437" s="5"/>
      <c r="IM437" s="5"/>
      <c r="IN437" s="5"/>
      <c r="IO437" s="5"/>
      <c r="IP437" s="5"/>
      <c r="IQ437" s="5"/>
      <c r="IR437" s="5"/>
      <c r="IS437" s="5"/>
      <c r="IT437" s="5"/>
      <c r="IU437" s="5"/>
      <c r="IV437" s="5"/>
    </row>
    <row r="438" spans="1:256" ht="15" customHeight="1">
      <c r="G438" s="5" t="s">
        <v>1232</v>
      </c>
      <c r="AA438" s="5">
        <v>990.68489682808286</v>
      </c>
      <c r="AB438" s="5">
        <v>2015.6191211934201</v>
      </c>
      <c r="AC438" s="5">
        <v>3520.3935902316007</v>
      </c>
      <c r="AD438" s="5">
        <v>4411.548338481778</v>
      </c>
      <c r="AE438" s="5">
        <v>4411.548338481778</v>
      </c>
      <c r="AF438" s="5">
        <v>4411.548338481778</v>
      </c>
      <c r="AG438" s="5">
        <v>4411.548338481778</v>
      </c>
      <c r="AH438" s="5">
        <v>4411.548338481778</v>
      </c>
      <c r="AI438" s="5">
        <v>4411.548338481778</v>
      </c>
      <c r="AJ438" s="5">
        <v>4411.548338481778</v>
      </c>
      <c r="AK438" s="5">
        <v>4411.548338481778</v>
      </c>
      <c r="AL438" s="5">
        <v>4411.548338481778</v>
      </c>
      <c r="AM438" s="5">
        <v>4411.548338481778</v>
      </c>
      <c r="AN438" s="5">
        <v>4411.548338481778</v>
      </c>
      <c r="AO438" s="5">
        <v>4411.548338481778</v>
      </c>
      <c r="AP438" s="5">
        <v>4411.548338481778</v>
      </c>
      <c r="AQ438" s="5">
        <v>4411.548338481778</v>
      </c>
    </row>
    <row r="439" spans="1:256" ht="15" customHeight="1">
      <c r="E439" s="29"/>
      <c r="F439" s="29"/>
      <c r="G439" s="29" t="s">
        <v>37</v>
      </c>
      <c r="H439" s="29"/>
      <c r="I439" s="29"/>
      <c r="J439" s="29"/>
      <c r="K439" s="29"/>
      <c r="L439" s="29"/>
      <c r="M439" s="29"/>
      <c r="N439" s="29"/>
      <c r="P439" s="29"/>
      <c r="Q439" s="29"/>
      <c r="R439" s="29"/>
      <c r="S439" s="29"/>
      <c r="T439" s="29"/>
      <c r="U439" s="29"/>
      <c r="V439" s="29"/>
      <c r="W439" s="29"/>
      <c r="X439" s="29"/>
      <c r="Y439" s="29"/>
      <c r="Z439" s="29"/>
      <c r="AA439" s="29">
        <v>990.68489682808286</v>
      </c>
      <c r="AB439" s="29">
        <v>2015.6191211934201</v>
      </c>
      <c r="AC439" s="29">
        <v>3520.3935902316007</v>
      </c>
      <c r="AD439" s="29">
        <v>4411.548338481778</v>
      </c>
      <c r="AE439" s="29">
        <v>4411.548338481778</v>
      </c>
      <c r="AF439" s="29">
        <v>4411.548338481778</v>
      </c>
      <c r="AG439" s="29">
        <v>4411.548338481778</v>
      </c>
      <c r="AH439" s="29">
        <v>4411.548338481778</v>
      </c>
      <c r="AI439" s="29">
        <v>4411.548338481778</v>
      </c>
      <c r="AJ439" s="29">
        <v>4411.548338481778</v>
      </c>
      <c r="AK439" s="29">
        <v>4411.548338481778</v>
      </c>
      <c r="AL439" s="29">
        <v>4411.548338481778</v>
      </c>
      <c r="AM439" s="29">
        <v>4411.548338481778</v>
      </c>
      <c r="AN439" s="29">
        <v>4411.548338481778</v>
      </c>
      <c r="AO439" s="29">
        <v>4411.548338481778</v>
      </c>
      <c r="AP439" s="29">
        <v>4411.548338481778</v>
      </c>
      <c r="AQ439" s="29">
        <v>4411.548338481778</v>
      </c>
      <c r="AR439" s="29"/>
      <c r="AS439" s="29"/>
      <c r="AT439" s="29"/>
      <c r="AU439" s="29"/>
      <c r="AV439" s="29"/>
      <c r="AW439" s="29"/>
      <c r="AX439" s="29"/>
      <c r="AY439" s="29"/>
      <c r="AZ439" s="29"/>
      <c r="BA439" s="29"/>
      <c r="BB439" s="29"/>
      <c r="BC439" s="29"/>
      <c r="BD439" s="29"/>
      <c r="BE439" s="29"/>
      <c r="BF439" s="29"/>
      <c r="BG439" s="29"/>
      <c r="BH439" s="29"/>
      <c r="BI439" s="29"/>
      <c r="BJ439" s="29"/>
      <c r="BK439" s="29"/>
      <c r="BL439" s="29"/>
      <c r="BM439" s="29"/>
      <c r="BN439" s="29"/>
      <c r="BO439" s="29"/>
      <c r="BP439" s="29"/>
      <c r="BQ439" s="29"/>
      <c r="BR439" s="29"/>
      <c r="BS439" s="29"/>
      <c r="BT439" s="29"/>
      <c r="BU439" s="29"/>
      <c r="BV439" s="29"/>
      <c r="BW439" s="29"/>
      <c r="BX439" s="29"/>
      <c r="BY439" s="29"/>
      <c r="BZ439" s="29"/>
      <c r="CA439" s="29"/>
      <c r="CB439" s="29"/>
      <c r="CC439" s="29"/>
      <c r="CD439" s="29"/>
      <c r="CE439" s="29"/>
      <c r="CF439" s="29"/>
      <c r="CG439" s="29"/>
      <c r="CH439" s="29"/>
      <c r="CI439" s="29"/>
      <c r="CJ439" s="29"/>
      <c r="CK439" s="29"/>
      <c r="CL439" s="29"/>
      <c r="CM439" s="29"/>
      <c r="CN439" s="29"/>
      <c r="CO439" s="29"/>
      <c r="CP439" s="29"/>
      <c r="CQ439" s="29"/>
      <c r="CR439" s="29"/>
      <c r="CS439" s="29"/>
      <c r="CT439" s="29"/>
      <c r="CU439" s="29"/>
      <c r="CV439" s="29"/>
      <c r="CW439" s="29"/>
      <c r="CX439" s="29"/>
      <c r="CY439" s="29"/>
      <c r="CZ439" s="29"/>
      <c r="DA439" s="29"/>
      <c r="DB439" s="29"/>
      <c r="DC439" s="29"/>
      <c r="DD439" s="29"/>
      <c r="DE439" s="29"/>
      <c r="DF439" s="29"/>
      <c r="DG439" s="29"/>
      <c r="DH439" s="29"/>
      <c r="DI439" s="29"/>
      <c r="DJ439" s="29"/>
      <c r="DK439" s="29"/>
      <c r="DL439" s="29"/>
      <c r="DM439" s="29"/>
      <c r="DN439" s="29"/>
      <c r="DO439" s="29"/>
      <c r="DP439" s="29"/>
      <c r="DQ439" s="29"/>
      <c r="DR439" s="29"/>
      <c r="DS439" s="29"/>
      <c r="DT439" s="29"/>
      <c r="DU439" s="29"/>
      <c r="DV439" s="29"/>
      <c r="DW439" s="29"/>
      <c r="DX439" s="29"/>
      <c r="DY439" s="29"/>
      <c r="DZ439" s="29"/>
      <c r="EA439" s="29"/>
      <c r="EB439" s="29"/>
      <c r="EC439" s="29"/>
      <c r="ED439" s="29"/>
      <c r="EE439" s="29"/>
      <c r="EF439" s="29"/>
      <c r="EG439" s="29"/>
      <c r="EH439" s="29"/>
      <c r="EI439" s="29"/>
      <c r="EJ439" s="29"/>
      <c r="EK439" s="29"/>
      <c r="EL439" s="29"/>
      <c r="EM439" s="29"/>
      <c r="EN439" s="29"/>
      <c r="EO439" s="29"/>
      <c r="EP439" s="29"/>
      <c r="EQ439" s="29"/>
      <c r="ER439" s="29"/>
      <c r="ES439" s="29"/>
      <c r="ET439" s="29"/>
      <c r="EU439" s="29"/>
      <c r="EV439" s="29"/>
      <c r="EW439" s="29"/>
      <c r="EX439" s="29"/>
      <c r="EY439" s="29"/>
      <c r="EZ439" s="29"/>
      <c r="FA439" s="29"/>
      <c r="FB439" s="29"/>
      <c r="FC439" s="29"/>
      <c r="FD439" s="29"/>
      <c r="FE439" s="29"/>
      <c r="FF439" s="29"/>
      <c r="FG439" s="29"/>
      <c r="FH439" s="29"/>
      <c r="FI439" s="29"/>
      <c r="FJ439" s="29"/>
      <c r="FK439" s="29"/>
      <c r="FL439" s="29"/>
      <c r="FM439" s="29"/>
      <c r="FN439" s="29"/>
      <c r="FO439" s="29"/>
      <c r="FP439" s="29"/>
      <c r="FQ439" s="29"/>
      <c r="FR439" s="29"/>
      <c r="FS439" s="29"/>
      <c r="FT439" s="29"/>
      <c r="FU439" s="29"/>
      <c r="FV439" s="29"/>
      <c r="FW439" s="29"/>
      <c r="FX439" s="29"/>
      <c r="FY439" s="29"/>
      <c r="FZ439" s="29"/>
      <c r="GA439" s="29"/>
      <c r="GB439" s="29"/>
      <c r="GC439" s="29"/>
      <c r="GD439" s="29"/>
      <c r="GE439" s="29"/>
      <c r="GF439" s="29"/>
      <c r="GG439" s="29"/>
      <c r="GH439" s="29"/>
      <c r="GI439" s="29"/>
      <c r="GJ439" s="29"/>
      <c r="GK439" s="29"/>
      <c r="GL439" s="29"/>
      <c r="GM439" s="29"/>
      <c r="GN439" s="29"/>
      <c r="GO439" s="29"/>
      <c r="GP439" s="29"/>
      <c r="GQ439" s="29"/>
      <c r="GR439" s="29"/>
      <c r="GS439" s="29"/>
      <c r="GT439" s="29"/>
      <c r="GU439" s="29"/>
      <c r="GV439" s="29"/>
      <c r="GW439" s="29"/>
      <c r="GX439" s="29"/>
      <c r="GY439" s="29"/>
      <c r="GZ439" s="29"/>
      <c r="HA439" s="29"/>
      <c r="HB439" s="29"/>
      <c r="HC439" s="29"/>
      <c r="HD439" s="29"/>
      <c r="HE439" s="29"/>
      <c r="HF439" s="29"/>
      <c r="HG439" s="29"/>
      <c r="HH439" s="29"/>
      <c r="HI439" s="29"/>
      <c r="HJ439" s="29"/>
      <c r="HK439" s="29"/>
      <c r="HL439" s="29"/>
      <c r="HM439" s="29"/>
      <c r="HN439" s="29"/>
      <c r="HO439" s="29"/>
      <c r="HP439" s="29"/>
      <c r="HQ439" s="29"/>
      <c r="HR439" s="29"/>
      <c r="HS439" s="29"/>
      <c r="HT439" s="29"/>
      <c r="HU439" s="29"/>
      <c r="HV439" s="29"/>
      <c r="HW439" s="29"/>
      <c r="HX439" s="29"/>
      <c r="HY439" s="29"/>
      <c r="HZ439" s="29"/>
      <c r="IA439" s="29"/>
      <c r="IB439" s="29"/>
      <c r="IC439" s="29"/>
      <c r="ID439" s="29"/>
      <c r="IE439" s="29"/>
      <c r="IF439" s="29"/>
      <c r="IG439" s="29"/>
      <c r="IH439" s="29"/>
      <c r="II439" s="29"/>
      <c r="IJ439" s="29"/>
      <c r="IK439" s="29"/>
      <c r="IL439" s="29"/>
      <c r="IM439" s="29"/>
      <c r="IN439" s="29"/>
      <c r="IO439" s="29"/>
      <c r="IP439" s="29"/>
      <c r="IQ439" s="29"/>
      <c r="IR439" s="29"/>
      <c r="IS439" s="29"/>
      <c r="IT439" s="29"/>
      <c r="IU439" s="29"/>
      <c r="IV439" s="29"/>
    </row>
    <row r="440" spans="1:256" s="29" customFormat="1" ht="15" customHeight="1">
      <c r="A440" s="207"/>
      <c r="B440" s="207"/>
      <c r="C440" s="1112"/>
      <c r="F440" s="5" t="s">
        <v>1222</v>
      </c>
      <c r="O440" s="5"/>
    </row>
    <row r="441" spans="1:256" s="29" customFormat="1" ht="15" customHeight="1">
      <c r="A441" s="207"/>
      <c r="B441" s="207"/>
      <c r="C441" s="1112"/>
      <c r="D441" s="5"/>
      <c r="E441" s="5"/>
      <c r="F441" s="5"/>
      <c r="G441" s="5" t="s">
        <v>1267</v>
      </c>
      <c r="H441" s="5"/>
      <c r="I441" s="5"/>
      <c r="J441" s="5"/>
      <c r="K441" s="5"/>
      <c r="L441" s="5"/>
      <c r="M441" s="5"/>
      <c r="N441" s="5"/>
      <c r="O441" s="5"/>
      <c r="P441" s="5"/>
      <c r="Q441" s="5"/>
      <c r="R441" s="5"/>
      <c r="S441" s="5"/>
      <c r="T441" s="5"/>
      <c r="U441" s="5"/>
      <c r="V441" s="5"/>
      <c r="W441" s="5"/>
      <c r="X441" s="5"/>
      <c r="Y441" s="5"/>
      <c r="Z441" s="5"/>
      <c r="AA441" s="5"/>
      <c r="AB441" s="5"/>
      <c r="AC441" s="5"/>
      <c r="AD441" s="5"/>
      <c r="AE441" s="5"/>
      <c r="AF441" s="5"/>
      <c r="AG441" s="5"/>
      <c r="AH441" s="5"/>
      <c r="AI441" s="5"/>
      <c r="AJ441" s="5"/>
      <c r="AK441" s="5"/>
      <c r="AL441" s="5"/>
      <c r="AM441" s="5"/>
      <c r="AN441" s="5"/>
      <c r="AO441" s="5"/>
      <c r="AP441" s="5"/>
      <c r="AQ441" s="5"/>
      <c r="AR441" s="5"/>
      <c r="AS441" s="5"/>
      <c r="AT441" s="5"/>
      <c r="AU441" s="5"/>
      <c r="AV441" s="5"/>
      <c r="AW441" s="5"/>
      <c r="AX441" s="5"/>
      <c r="AY441" s="5"/>
      <c r="AZ441" s="5"/>
      <c r="BA441" s="5"/>
      <c r="BB441" s="5"/>
      <c r="BC441" s="5"/>
      <c r="BD441" s="5"/>
      <c r="BE441" s="5"/>
      <c r="BF441" s="5"/>
      <c r="BG441" s="5"/>
      <c r="BH441" s="5"/>
      <c r="BI441" s="5"/>
      <c r="BJ441" s="5"/>
      <c r="BK441" s="5"/>
      <c r="BL441" s="5"/>
      <c r="BM441" s="5"/>
      <c r="BN441" s="5"/>
      <c r="BO441" s="5"/>
      <c r="BP441" s="5"/>
      <c r="BQ441" s="5"/>
      <c r="BR441" s="5"/>
      <c r="BS441" s="5"/>
      <c r="BT441" s="5"/>
      <c r="BU441" s="5"/>
      <c r="BV441" s="5"/>
      <c r="BW441" s="5"/>
      <c r="BX441" s="5"/>
      <c r="BY441" s="5"/>
      <c r="BZ441" s="5"/>
      <c r="CA441" s="5"/>
      <c r="CB441" s="5"/>
      <c r="CC441" s="5"/>
      <c r="CD441" s="5"/>
      <c r="CE441" s="5"/>
      <c r="CF441" s="5"/>
      <c r="CG441" s="5"/>
      <c r="CH441" s="5"/>
      <c r="CI441" s="5"/>
      <c r="CJ441" s="5"/>
      <c r="CK441" s="5"/>
      <c r="CL441" s="5"/>
      <c r="CM441" s="5"/>
      <c r="CN441" s="5"/>
      <c r="CO441" s="5"/>
      <c r="CP441" s="5"/>
      <c r="CQ441" s="5"/>
      <c r="CR441" s="5"/>
      <c r="CS441" s="5"/>
      <c r="CT441" s="5"/>
      <c r="CU441" s="5"/>
      <c r="CV441" s="5"/>
      <c r="CW441" s="5"/>
      <c r="CX441" s="5"/>
      <c r="CY441" s="5"/>
      <c r="CZ441" s="5"/>
      <c r="DA441" s="5"/>
      <c r="DB441" s="5"/>
      <c r="DC441" s="5"/>
      <c r="DD441" s="5"/>
      <c r="DE441" s="5"/>
      <c r="DF441" s="5"/>
      <c r="DG441" s="5"/>
      <c r="DH441" s="5"/>
      <c r="DI441" s="5"/>
      <c r="DJ441" s="5"/>
      <c r="DK441" s="5"/>
      <c r="DL441" s="5"/>
      <c r="DM441" s="5"/>
      <c r="DN441" s="5"/>
      <c r="DO441" s="5"/>
      <c r="DP441" s="5"/>
      <c r="DQ441" s="5"/>
      <c r="DR441" s="5"/>
      <c r="DS441" s="5"/>
      <c r="DT441" s="5"/>
      <c r="DU441" s="5"/>
      <c r="DV441" s="5"/>
      <c r="DW441" s="5"/>
      <c r="DX441" s="5"/>
      <c r="DY441" s="5"/>
      <c r="DZ441" s="5"/>
      <c r="EA441" s="5"/>
      <c r="EB441" s="5"/>
      <c r="EC441" s="5"/>
      <c r="ED441" s="5"/>
      <c r="EE441" s="5"/>
      <c r="EF441" s="5"/>
      <c r="EG441" s="5"/>
      <c r="EH441" s="5"/>
      <c r="EI441" s="5"/>
      <c r="EJ441" s="5"/>
      <c r="EK441" s="5"/>
      <c r="EL441" s="5"/>
      <c r="EM441" s="5"/>
      <c r="EN441" s="5"/>
      <c r="EO441" s="5"/>
      <c r="EP441" s="5"/>
      <c r="EQ441" s="5"/>
      <c r="ER441" s="5"/>
      <c r="ES441" s="5"/>
      <c r="ET441" s="5"/>
      <c r="EU441" s="5"/>
      <c r="EV441" s="5"/>
      <c r="EW441" s="5"/>
      <c r="EX441" s="5"/>
      <c r="EY441" s="5"/>
      <c r="EZ441" s="5"/>
      <c r="FA441" s="5"/>
      <c r="FB441" s="5"/>
      <c r="FC441" s="5"/>
      <c r="FD441" s="5"/>
      <c r="FE441" s="5"/>
      <c r="FF441" s="5"/>
      <c r="FG441" s="5"/>
      <c r="FH441" s="5"/>
      <c r="FI441" s="5"/>
      <c r="FJ441" s="5"/>
      <c r="FK441" s="5"/>
      <c r="FL441" s="5"/>
      <c r="FM441" s="5"/>
      <c r="FN441" s="5"/>
      <c r="FO441" s="5"/>
      <c r="FP441" s="5"/>
      <c r="FQ441" s="5"/>
      <c r="FR441" s="5"/>
      <c r="FS441" s="5"/>
      <c r="FT441" s="5"/>
      <c r="FU441" s="5"/>
      <c r="FV441" s="5"/>
      <c r="FW441" s="5"/>
      <c r="FX441" s="5"/>
      <c r="FY441" s="5"/>
      <c r="FZ441" s="5"/>
      <c r="GA441" s="5"/>
      <c r="GB441" s="5"/>
      <c r="GC441" s="5"/>
      <c r="GD441" s="5"/>
      <c r="GE441" s="5"/>
      <c r="GF441" s="5"/>
      <c r="GG441" s="5"/>
      <c r="GH441" s="5"/>
      <c r="GI441" s="5"/>
      <c r="GJ441" s="5"/>
      <c r="GK441" s="5"/>
      <c r="GL441" s="5"/>
      <c r="GM441" s="5"/>
      <c r="GN441" s="5"/>
      <c r="GO441" s="5"/>
      <c r="GP441" s="5"/>
      <c r="GQ441" s="5"/>
      <c r="GR441" s="5"/>
      <c r="GS441" s="5"/>
      <c r="GT441" s="5"/>
      <c r="GU441" s="5"/>
      <c r="GV441" s="5"/>
      <c r="GW441" s="5"/>
      <c r="GX441" s="5"/>
      <c r="GY441" s="5"/>
      <c r="GZ441" s="5"/>
      <c r="HA441" s="5"/>
      <c r="HB441" s="5"/>
      <c r="HC441" s="5"/>
      <c r="HD441" s="5"/>
      <c r="HE441" s="5"/>
      <c r="HF441" s="5"/>
      <c r="HG441" s="5"/>
      <c r="HH441" s="5"/>
      <c r="HI441" s="5"/>
      <c r="HJ441" s="5"/>
      <c r="HK441" s="5"/>
      <c r="HL441" s="5"/>
      <c r="HM441" s="5"/>
      <c r="HN441" s="5"/>
      <c r="HO441" s="5"/>
      <c r="HP441" s="5"/>
      <c r="HQ441" s="5"/>
      <c r="HR441" s="5"/>
      <c r="HS441" s="5"/>
      <c r="HT441" s="5"/>
      <c r="HU441" s="5"/>
      <c r="HV441" s="5"/>
      <c r="HW441" s="5"/>
      <c r="HX441" s="5"/>
      <c r="HY441" s="5"/>
      <c r="HZ441" s="5"/>
      <c r="IA441" s="5"/>
      <c r="IB441" s="5"/>
      <c r="IC441" s="5"/>
      <c r="ID441" s="5"/>
      <c r="IE441" s="5"/>
      <c r="IF441" s="5"/>
      <c r="IG441" s="5"/>
      <c r="IH441" s="5"/>
      <c r="II441" s="5"/>
      <c r="IJ441" s="5"/>
      <c r="IK441" s="5"/>
      <c r="IL441" s="5"/>
      <c r="IM441" s="5"/>
      <c r="IN441" s="5"/>
      <c r="IO441" s="5"/>
      <c r="IP441" s="5"/>
      <c r="IQ441" s="5"/>
      <c r="IR441" s="5"/>
      <c r="IS441" s="5"/>
      <c r="IT441" s="5"/>
      <c r="IU441" s="5"/>
      <c r="IV441" s="5"/>
    </row>
    <row r="442" spans="1:256" ht="15" customHeight="1">
      <c r="D442" s="5"/>
      <c r="G442" s="5" t="s">
        <v>1267</v>
      </c>
      <c r="AA442" s="5">
        <v>-990.68489682808286</v>
      </c>
      <c r="AB442" s="5">
        <v>-2015.6191211934201</v>
      </c>
      <c r="AC442" s="5">
        <v>-3520.3935902316007</v>
      </c>
      <c r="AD442" s="5">
        <v>-4411.548338481778</v>
      </c>
      <c r="AE442" s="5">
        <v>-4411.548338481778</v>
      </c>
      <c r="AF442" s="5">
        <v>-4411.548338481778</v>
      </c>
      <c r="AG442" s="5">
        <v>-4411.548338481778</v>
      </c>
      <c r="AH442" s="5">
        <v>-4411.548338481778</v>
      </c>
      <c r="AI442" s="5">
        <v>-4411.548338481778</v>
      </c>
      <c r="AJ442" s="5">
        <v>-4411.548338481778</v>
      </c>
      <c r="AK442" s="5">
        <v>-4411.548338481778</v>
      </c>
      <c r="AL442" s="5">
        <v>-4411.548338481778</v>
      </c>
      <c r="AM442" s="5">
        <v>-4411.548338481778</v>
      </c>
      <c r="AN442" s="5">
        <v>-4411.548338481778</v>
      </c>
      <c r="AO442" s="5">
        <v>-4411.548338481778</v>
      </c>
      <c r="AP442" s="5">
        <v>-4411.548338481778</v>
      </c>
      <c r="AQ442" s="5">
        <v>-4411.548338481778</v>
      </c>
    </row>
    <row r="443" spans="1:256" ht="15" customHeight="1">
      <c r="E443" s="29"/>
      <c r="F443" s="29"/>
      <c r="G443" s="29" t="s">
        <v>37</v>
      </c>
      <c r="H443" s="29"/>
      <c r="I443" s="29"/>
      <c r="J443" s="29"/>
      <c r="K443" s="29"/>
      <c r="L443" s="29"/>
      <c r="M443" s="29"/>
      <c r="N443" s="29"/>
      <c r="P443" s="29"/>
      <c r="Q443" s="29"/>
      <c r="R443" s="29"/>
      <c r="S443" s="29"/>
      <c r="T443" s="29"/>
      <c r="U443" s="29"/>
      <c r="V443" s="29"/>
      <c r="W443" s="29"/>
      <c r="X443" s="29"/>
      <c r="Y443" s="29"/>
      <c r="Z443" s="29"/>
      <c r="AA443" s="29">
        <v>-990.68489682808286</v>
      </c>
      <c r="AB443" s="29">
        <v>-2015.6191211934201</v>
      </c>
      <c r="AC443" s="29">
        <v>-3520.3935902316007</v>
      </c>
      <c r="AD443" s="29">
        <v>-4411.548338481778</v>
      </c>
      <c r="AE443" s="29">
        <v>-4411.548338481778</v>
      </c>
      <c r="AF443" s="29">
        <v>-4411.548338481778</v>
      </c>
      <c r="AG443" s="29">
        <v>-4411.548338481778</v>
      </c>
      <c r="AH443" s="29">
        <v>-4411.548338481778</v>
      </c>
      <c r="AI443" s="29">
        <v>-4411.548338481778</v>
      </c>
      <c r="AJ443" s="29">
        <v>-4411.548338481778</v>
      </c>
      <c r="AK443" s="29">
        <v>-4411.548338481778</v>
      </c>
      <c r="AL443" s="29">
        <v>-4411.548338481778</v>
      </c>
      <c r="AM443" s="29">
        <v>-4411.548338481778</v>
      </c>
      <c r="AN443" s="29">
        <v>-4411.548338481778</v>
      </c>
      <c r="AO443" s="29">
        <v>-4411.548338481778</v>
      </c>
      <c r="AP443" s="29">
        <v>-4411.548338481778</v>
      </c>
      <c r="AQ443" s="29">
        <v>-4411.548338481778</v>
      </c>
      <c r="AR443" s="29"/>
      <c r="AS443" s="29"/>
      <c r="AT443" s="29"/>
      <c r="AU443" s="29"/>
      <c r="AV443" s="29"/>
      <c r="AW443" s="29"/>
      <c r="AX443" s="29"/>
      <c r="AY443" s="29"/>
      <c r="AZ443" s="29"/>
      <c r="BA443" s="29"/>
      <c r="BB443" s="29"/>
      <c r="BC443" s="29"/>
      <c r="BD443" s="29"/>
      <c r="BE443" s="29"/>
      <c r="BF443" s="29"/>
      <c r="BG443" s="29"/>
      <c r="BH443" s="29"/>
      <c r="BI443" s="29"/>
      <c r="BJ443" s="29"/>
      <c r="BK443" s="29"/>
      <c r="BL443" s="29"/>
      <c r="BM443" s="29"/>
      <c r="BN443" s="29"/>
      <c r="BO443" s="29"/>
      <c r="BP443" s="29"/>
      <c r="BQ443" s="29"/>
      <c r="BR443" s="29"/>
      <c r="BS443" s="29"/>
      <c r="BT443" s="29"/>
      <c r="BU443" s="29"/>
      <c r="BV443" s="29"/>
      <c r="BW443" s="29"/>
      <c r="BX443" s="29"/>
      <c r="BY443" s="29"/>
      <c r="BZ443" s="29"/>
      <c r="CA443" s="29"/>
      <c r="CB443" s="29"/>
      <c r="CC443" s="29"/>
      <c r="CD443" s="29"/>
      <c r="CE443" s="29"/>
      <c r="CF443" s="29"/>
      <c r="CG443" s="29"/>
      <c r="CH443" s="29"/>
      <c r="CI443" s="29"/>
      <c r="CJ443" s="29"/>
      <c r="CK443" s="29"/>
      <c r="CL443" s="29"/>
      <c r="CM443" s="29"/>
      <c r="CN443" s="29"/>
      <c r="CO443" s="29"/>
      <c r="CP443" s="29"/>
      <c r="CQ443" s="29"/>
      <c r="CR443" s="29"/>
      <c r="CS443" s="29"/>
      <c r="CT443" s="29"/>
      <c r="CU443" s="29"/>
      <c r="CV443" s="29"/>
      <c r="CW443" s="29"/>
      <c r="CX443" s="29"/>
      <c r="CY443" s="29"/>
      <c r="CZ443" s="29"/>
      <c r="DA443" s="29"/>
      <c r="DB443" s="29"/>
      <c r="DC443" s="29"/>
      <c r="DD443" s="29"/>
      <c r="DE443" s="29"/>
      <c r="DF443" s="29"/>
      <c r="DG443" s="29"/>
      <c r="DH443" s="29"/>
      <c r="DI443" s="29"/>
      <c r="DJ443" s="29"/>
      <c r="DK443" s="29"/>
      <c r="DL443" s="29"/>
      <c r="DM443" s="29"/>
      <c r="DN443" s="29"/>
      <c r="DO443" s="29"/>
      <c r="DP443" s="29"/>
      <c r="DQ443" s="29"/>
      <c r="DR443" s="29"/>
      <c r="DS443" s="29"/>
      <c r="DT443" s="29"/>
      <c r="DU443" s="29"/>
      <c r="DV443" s="29"/>
      <c r="DW443" s="29"/>
      <c r="DX443" s="29"/>
      <c r="DY443" s="29"/>
      <c r="DZ443" s="29"/>
      <c r="EA443" s="29"/>
      <c r="EB443" s="29"/>
      <c r="EC443" s="29"/>
      <c r="ED443" s="29"/>
      <c r="EE443" s="29"/>
      <c r="EF443" s="29"/>
      <c r="EG443" s="29"/>
      <c r="EH443" s="29"/>
      <c r="EI443" s="29"/>
      <c r="EJ443" s="29"/>
      <c r="EK443" s="29"/>
      <c r="EL443" s="29"/>
      <c r="EM443" s="29"/>
      <c r="EN443" s="29"/>
      <c r="EO443" s="29"/>
      <c r="EP443" s="29"/>
      <c r="EQ443" s="29"/>
      <c r="ER443" s="29"/>
      <c r="ES443" s="29"/>
      <c r="ET443" s="29"/>
      <c r="EU443" s="29"/>
      <c r="EV443" s="29"/>
      <c r="EW443" s="29"/>
      <c r="EX443" s="29"/>
      <c r="EY443" s="29"/>
      <c r="EZ443" s="29"/>
      <c r="FA443" s="29"/>
      <c r="FB443" s="29"/>
      <c r="FC443" s="29"/>
      <c r="FD443" s="29"/>
      <c r="FE443" s="29"/>
      <c r="FF443" s="29"/>
      <c r="FG443" s="29"/>
      <c r="FH443" s="29"/>
      <c r="FI443" s="29"/>
      <c r="FJ443" s="29"/>
      <c r="FK443" s="29"/>
      <c r="FL443" s="29"/>
      <c r="FM443" s="29"/>
      <c r="FN443" s="29"/>
      <c r="FO443" s="29"/>
      <c r="FP443" s="29"/>
      <c r="FQ443" s="29"/>
      <c r="FR443" s="29"/>
      <c r="FS443" s="29"/>
      <c r="FT443" s="29"/>
      <c r="FU443" s="29"/>
      <c r="FV443" s="29"/>
      <c r="FW443" s="29"/>
      <c r="FX443" s="29"/>
      <c r="FY443" s="29"/>
      <c r="FZ443" s="29"/>
      <c r="GA443" s="29"/>
      <c r="GB443" s="29"/>
      <c r="GC443" s="29"/>
      <c r="GD443" s="29"/>
      <c r="GE443" s="29"/>
      <c r="GF443" s="29"/>
      <c r="GG443" s="29"/>
      <c r="GH443" s="29"/>
      <c r="GI443" s="29"/>
      <c r="GJ443" s="29"/>
      <c r="GK443" s="29"/>
      <c r="GL443" s="29"/>
      <c r="GM443" s="29"/>
      <c r="GN443" s="29"/>
      <c r="GO443" s="29"/>
      <c r="GP443" s="29"/>
      <c r="GQ443" s="29"/>
      <c r="GR443" s="29"/>
      <c r="GS443" s="29"/>
      <c r="GT443" s="29"/>
      <c r="GU443" s="29"/>
      <c r="GV443" s="29"/>
      <c r="GW443" s="29"/>
      <c r="GX443" s="29"/>
      <c r="GY443" s="29"/>
      <c r="GZ443" s="29"/>
      <c r="HA443" s="29"/>
      <c r="HB443" s="29"/>
      <c r="HC443" s="29"/>
      <c r="HD443" s="29"/>
      <c r="HE443" s="29"/>
      <c r="HF443" s="29"/>
      <c r="HG443" s="29"/>
      <c r="HH443" s="29"/>
      <c r="HI443" s="29"/>
      <c r="HJ443" s="29"/>
      <c r="HK443" s="29"/>
      <c r="HL443" s="29"/>
      <c r="HM443" s="29"/>
      <c r="HN443" s="29"/>
      <c r="HO443" s="29"/>
      <c r="HP443" s="29"/>
      <c r="HQ443" s="29"/>
      <c r="HR443" s="29"/>
      <c r="HS443" s="29"/>
      <c r="HT443" s="29"/>
      <c r="HU443" s="29"/>
      <c r="HV443" s="29"/>
      <c r="HW443" s="29"/>
      <c r="HX443" s="29"/>
      <c r="HY443" s="29"/>
      <c r="HZ443" s="29"/>
      <c r="IA443" s="29"/>
      <c r="IB443" s="29"/>
      <c r="IC443" s="29"/>
      <c r="ID443" s="29"/>
      <c r="IE443" s="29"/>
      <c r="IF443" s="29"/>
      <c r="IG443" s="29"/>
      <c r="IH443" s="29"/>
      <c r="II443" s="29"/>
      <c r="IJ443" s="29"/>
      <c r="IK443" s="29"/>
      <c r="IL443" s="29"/>
      <c r="IM443" s="29"/>
      <c r="IN443" s="29"/>
      <c r="IO443" s="29"/>
      <c r="IP443" s="29"/>
      <c r="IQ443" s="29"/>
      <c r="IR443" s="29"/>
      <c r="IS443" s="29"/>
      <c r="IT443" s="29"/>
      <c r="IU443" s="29"/>
      <c r="IV443" s="29"/>
    </row>
    <row r="444" spans="1:256" s="29" customFormat="1" ht="15" customHeight="1">
      <c r="A444" s="207"/>
      <c r="B444" s="207"/>
      <c r="C444" s="1112"/>
      <c r="F444" s="5" t="s">
        <v>710</v>
      </c>
      <c r="O444" s="5"/>
      <c r="P444" s="5"/>
      <c r="Q444" s="5"/>
      <c r="R444" s="5"/>
      <c r="S444" s="5"/>
      <c r="T444" s="5"/>
      <c r="U444" s="5"/>
      <c r="V444" s="5"/>
      <c r="W444" s="5"/>
      <c r="X444" s="5"/>
      <c r="Y444" s="5"/>
      <c r="Z444" s="5"/>
      <c r="AA444" s="5"/>
      <c r="AB444" s="5"/>
      <c r="AC444" s="5"/>
      <c r="AD444" s="5"/>
      <c r="AE444" s="5"/>
      <c r="AF444" s="5"/>
      <c r="AG444" s="5"/>
      <c r="AH444" s="5"/>
      <c r="AI444" s="5"/>
      <c r="AJ444" s="5"/>
      <c r="AK444" s="5"/>
      <c r="AL444" s="5"/>
      <c r="AM444" s="5"/>
      <c r="AN444" s="5"/>
      <c r="AO444" s="5"/>
      <c r="AP444" s="5"/>
      <c r="AQ444" s="5"/>
    </row>
    <row r="445" spans="1:256" ht="15" customHeight="1">
      <c r="F445" s="5" t="s">
        <v>1269</v>
      </c>
    </row>
    <row r="446" spans="1:256" ht="15" customHeight="1">
      <c r="G446" s="5" t="s">
        <v>1327</v>
      </c>
    </row>
    <row r="447" spans="1:256" ht="15" customHeight="1">
      <c r="E447" s="29"/>
      <c r="F447" s="29"/>
      <c r="G447" s="29" t="s">
        <v>37</v>
      </c>
      <c r="H447" s="29"/>
      <c r="I447" s="29"/>
      <c r="J447" s="29"/>
      <c r="K447" s="29"/>
      <c r="L447" s="29"/>
      <c r="M447" s="29"/>
      <c r="N447" s="29"/>
      <c r="P447" s="29"/>
      <c r="Q447" s="29"/>
      <c r="R447" s="29"/>
      <c r="S447" s="29"/>
      <c r="T447" s="29"/>
      <c r="U447" s="29"/>
      <c r="V447" s="29"/>
      <c r="W447" s="29"/>
      <c r="X447" s="29"/>
      <c r="Y447" s="29"/>
      <c r="Z447" s="29"/>
      <c r="AA447" s="29">
        <v>0</v>
      </c>
      <c r="AB447" s="29">
        <v>0</v>
      </c>
      <c r="AC447" s="29">
        <v>0</v>
      </c>
      <c r="AD447" s="29">
        <v>0</v>
      </c>
      <c r="AE447" s="29">
        <v>0</v>
      </c>
      <c r="AF447" s="29">
        <v>0</v>
      </c>
      <c r="AG447" s="29">
        <v>0</v>
      </c>
      <c r="AH447" s="29">
        <v>0</v>
      </c>
      <c r="AI447" s="29">
        <v>0</v>
      </c>
      <c r="AJ447" s="29">
        <v>0</v>
      </c>
      <c r="AK447" s="29">
        <v>0</v>
      </c>
      <c r="AL447" s="29">
        <v>0</v>
      </c>
      <c r="AM447" s="29">
        <v>0</v>
      </c>
      <c r="AN447" s="29">
        <v>0</v>
      </c>
      <c r="AO447" s="29">
        <v>0</v>
      </c>
      <c r="AP447" s="29">
        <v>0</v>
      </c>
      <c r="AQ447" s="29">
        <v>0</v>
      </c>
      <c r="AR447" s="29"/>
      <c r="AS447" s="29"/>
      <c r="AT447" s="29"/>
      <c r="AU447" s="29"/>
      <c r="AV447" s="29"/>
      <c r="AW447" s="29"/>
      <c r="AX447" s="29"/>
      <c r="AY447" s="29"/>
      <c r="AZ447" s="29"/>
      <c r="BA447" s="29"/>
      <c r="BB447" s="29"/>
      <c r="BC447" s="29"/>
      <c r="BD447" s="29"/>
      <c r="BE447" s="29"/>
      <c r="BF447" s="29"/>
      <c r="BG447" s="29"/>
      <c r="BH447" s="29"/>
      <c r="BI447" s="29"/>
      <c r="BJ447" s="29"/>
      <c r="BK447" s="29"/>
      <c r="BL447" s="29"/>
      <c r="BM447" s="29"/>
      <c r="BN447" s="29"/>
      <c r="BO447" s="29"/>
      <c r="BP447" s="29"/>
      <c r="BQ447" s="29"/>
      <c r="BR447" s="29"/>
      <c r="BS447" s="29"/>
      <c r="BT447" s="29"/>
      <c r="BU447" s="29"/>
      <c r="BV447" s="29"/>
      <c r="BW447" s="29"/>
      <c r="BX447" s="29"/>
      <c r="BY447" s="29"/>
      <c r="BZ447" s="29"/>
      <c r="CA447" s="29"/>
      <c r="CB447" s="29"/>
      <c r="CC447" s="29"/>
      <c r="CD447" s="29"/>
      <c r="CE447" s="29"/>
      <c r="CF447" s="29"/>
      <c r="CG447" s="29"/>
      <c r="CH447" s="29"/>
      <c r="CI447" s="29"/>
      <c r="CJ447" s="29"/>
      <c r="CK447" s="29"/>
      <c r="CL447" s="29"/>
      <c r="CM447" s="29"/>
      <c r="CN447" s="29"/>
      <c r="CO447" s="29"/>
      <c r="CP447" s="29"/>
      <c r="CQ447" s="29"/>
      <c r="CR447" s="29"/>
      <c r="CS447" s="29"/>
      <c r="CT447" s="29"/>
      <c r="CU447" s="29"/>
      <c r="CV447" s="29"/>
      <c r="CW447" s="29"/>
      <c r="CX447" s="29"/>
      <c r="CY447" s="29"/>
      <c r="CZ447" s="29"/>
      <c r="DA447" s="29"/>
      <c r="DB447" s="29"/>
      <c r="DC447" s="29"/>
      <c r="DD447" s="29"/>
      <c r="DE447" s="29"/>
      <c r="DF447" s="29"/>
      <c r="DG447" s="29"/>
      <c r="DH447" s="29"/>
      <c r="DI447" s="29"/>
      <c r="DJ447" s="29"/>
      <c r="DK447" s="29"/>
      <c r="DL447" s="29"/>
      <c r="DM447" s="29"/>
      <c r="DN447" s="29"/>
      <c r="DO447" s="29"/>
      <c r="DP447" s="29"/>
      <c r="DQ447" s="29"/>
      <c r="DR447" s="29"/>
      <c r="DS447" s="29"/>
      <c r="DT447" s="29"/>
      <c r="DU447" s="29"/>
      <c r="DV447" s="29"/>
      <c r="DW447" s="29"/>
      <c r="DX447" s="29"/>
      <c r="DY447" s="29"/>
      <c r="DZ447" s="29"/>
      <c r="EA447" s="29"/>
      <c r="EB447" s="29"/>
      <c r="EC447" s="29"/>
      <c r="ED447" s="29"/>
      <c r="EE447" s="29"/>
      <c r="EF447" s="29"/>
      <c r="EG447" s="29"/>
      <c r="EH447" s="29"/>
      <c r="EI447" s="29"/>
      <c r="EJ447" s="29"/>
      <c r="EK447" s="29"/>
      <c r="EL447" s="29"/>
      <c r="EM447" s="29"/>
      <c r="EN447" s="29"/>
      <c r="EO447" s="29"/>
      <c r="EP447" s="29"/>
      <c r="EQ447" s="29"/>
      <c r="ER447" s="29"/>
      <c r="ES447" s="29"/>
      <c r="ET447" s="29"/>
      <c r="EU447" s="29"/>
      <c r="EV447" s="29"/>
      <c r="EW447" s="29"/>
      <c r="EX447" s="29"/>
      <c r="EY447" s="29"/>
      <c r="EZ447" s="29"/>
      <c r="FA447" s="29"/>
      <c r="FB447" s="29"/>
      <c r="FC447" s="29"/>
      <c r="FD447" s="29"/>
      <c r="FE447" s="29"/>
      <c r="FF447" s="29"/>
      <c r="FG447" s="29"/>
      <c r="FH447" s="29"/>
      <c r="FI447" s="29"/>
      <c r="FJ447" s="29"/>
      <c r="FK447" s="29"/>
      <c r="FL447" s="29"/>
      <c r="FM447" s="29"/>
      <c r="FN447" s="29"/>
      <c r="FO447" s="29"/>
      <c r="FP447" s="29"/>
      <c r="FQ447" s="29"/>
      <c r="FR447" s="29"/>
      <c r="FS447" s="29"/>
      <c r="FT447" s="29"/>
      <c r="FU447" s="29"/>
      <c r="FV447" s="29"/>
      <c r="FW447" s="29"/>
      <c r="FX447" s="29"/>
      <c r="FY447" s="29"/>
      <c r="FZ447" s="29"/>
      <c r="GA447" s="29"/>
      <c r="GB447" s="29"/>
      <c r="GC447" s="29"/>
      <c r="GD447" s="29"/>
      <c r="GE447" s="29"/>
      <c r="GF447" s="29"/>
      <c r="GG447" s="29"/>
      <c r="GH447" s="29"/>
      <c r="GI447" s="29"/>
      <c r="GJ447" s="29"/>
      <c r="GK447" s="29"/>
      <c r="GL447" s="29"/>
      <c r="GM447" s="29"/>
      <c r="GN447" s="29"/>
      <c r="GO447" s="29"/>
      <c r="GP447" s="29"/>
      <c r="GQ447" s="29"/>
      <c r="GR447" s="29"/>
      <c r="GS447" s="29"/>
      <c r="GT447" s="29"/>
      <c r="GU447" s="29"/>
      <c r="GV447" s="29"/>
      <c r="GW447" s="29"/>
      <c r="GX447" s="29"/>
      <c r="GY447" s="29"/>
      <c r="GZ447" s="29"/>
      <c r="HA447" s="29"/>
      <c r="HB447" s="29"/>
      <c r="HC447" s="29"/>
      <c r="HD447" s="29"/>
      <c r="HE447" s="29"/>
      <c r="HF447" s="29"/>
      <c r="HG447" s="29"/>
      <c r="HH447" s="29"/>
      <c r="HI447" s="29"/>
      <c r="HJ447" s="29"/>
      <c r="HK447" s="29"/>
      <c r="HL447" s="29"/>
      <c r="HM447" s="29"/>
      <c r="HN447" s="29"/>
      <c r="HO447" s="29"/>
      <c r="HP447" s="29"/>
      <c r="HQ447" s="29"/>
      <c r="HR447" s="29"/>
      <c r="HS447" s="29"/>
      <c r="HT447" s="29"/>
      <c r="HU447" s="29"/>
      <c r="HV447" s="29"/>
      <c r="HW447" s="29"/>
      <c r="HX447" s="29"/>
      <c r="HY447" s="29"/>
      <c r="HZ447" s="29"/>
      <c r="IA447" s="29"/>
      <c r="IB447" s="29"/>
      <c r="IC447" s="29"/>
      <c r="ID447" s="29"/>
      <c r="IE447" s="29"/>
      <c r="IF447" s="29"/>
      <c r="IG447" s="29"/>
      <c r="IH447" s="29"/>
      <c r="II447" s="29"/>
      <c r="IJ447" s="29"/>
      <c r="IK447" s="29"/>
      <c r="IL447" s="29"/>
      <c r="IM447" s="29"/>
      <c r="IN447" s="29"/>
      <c r="IO447" s="29"/>
      <c r="IP447" s="29"/>
      <c r="IQ447" s="29"/>
      <c r="IR447" s="29"/>
      <c r="IS447" s="29"/>
      <c r="IT447" s="29"/>
      <c r="IU447" s="29"/>
      <c r="IV447" s="29"/>
    </row>
    <row r="448" spans="1:256" ht="15" customHeight="1">
      <c r="E448" s="5" t="s">
        <v>1227</v>
      </c>
      <c r="N448" s="1125">
        <v>171419.41</v>
      </c>
      <c r="O448" s="1125">
        <v>179189.12</v>
      </c>
      <c r="P448" s="1125">
        <v>183301.11</v>
      </c>
      <c r="Q448" s="1125">
        <v>187956.35</v>
      </c>
      <c r="R448" s="1125">
        <v>1421673.46</v>
      </c>
      <c r="S448" s="1125">
        <v>1719923.01</v>
      </c>
      <c r="T448" s="1125">
        <v>1651775.92</v>
      </c>
      <c r="U448" s="1125">
        <v>1722865.94</v>
      </c>
      <c r="V448" s="1125">
        <v>228997.05</v>
      </c>
      <c r="W448" s="1136">
        <v>188764.43999999997</v>
      </c>
      <c r="X448" s="1136">
        <v>174222.93000000002</v>
      </c>
      <c r="Y448" s="1136">
        <v>172360.04999999996</v>
      </c>
      <c r="Z448" s="1136">
        <v>174265.34999999998</v>
      </c>
      <c r="AA448" s="5">
        <v>174265.34999999998</v>
      </c>
      <c r="AB448" s="5">
        <v>174265.34999999998</v>
      </c>
      <c r="AC448" s="5">
        <v>174265.34999999998</v>
      </c>
      <c r="AD448" s="5">
        <v>174265.34999999998</v>
      </c>
      <c r="AE448" s="5">
        <v>174265.34999999998</v>
      </c>
      <c r="AF448" s="5">
        <v>174265.34999999998</v>
      </c>
      <c r="AG448" s="5">
        <v>174265.34999999998</v>
      </c>
      <c r="AH448" s="5">
        <v>174265.34999999998</v>
      </c>
      <c r="AI448" s="5">
        <v>174265.34999999998</v>
      </c>
      <c r="AJ448" s="5">
        <v>174265.34999999998</v>
      </c>
      <c r="AK448" s="5">
        <v>174265.34999999998</v>
      </c>
      <c r="AL448" s="5">
        <v>174265.34999999998</v>
      </c>
      <c r="AM448" s="5">
        <v>174265.34999999998</v>
      </c>
      <c r="AN448" s="5">
        <v>174265.34999999998</v>
      </c>
      <c r="AO448" s="5">
        <v>174265.34999999998</v>
      </c>
      <c r="AP448" s="5">
        <v>174265.34999999998</v>
      </c>
      <c r="AQ448" s="5">
        <v>174265.34999999998</v>
      </c>
    </row>
    <row r="449" spans="1:256" ht="15" customHeight="1">
      <c r="B449" s="207">
        <v>0</v>
      </c>
      <c r="E449" s="5" t="s">
        <v>827</v>
      </c>
      <c r="AA449" s="5">
        <v>0</v>
      </c>
      <c r="AB449" s="5">
        <v>0</v>
      </c>
      <c r="AC449" s="5">
        <v>0</v>
      </c>
      <c r="AD449" s="5">
        <v>0</v>
      </c>
      <c r="AE449" s="5">
        <v>0</v>
      </c>
      <c r="AF449" s="5">
        <v>0</v>
      </c>
      <c r="AG449" s="5">
        <v>0</v>
      </c>
      <c r="AH449" s="5">
        <v>0</v>
      </c>
      <c r="AI449" s="5">
        <v>0</v>
      </c>
      <c r="AJ449" s="5">
        <v>0</v>
      </c>
      <c r="AK449" s="5">
        <v>0</v>
      </c>
      <c r="AL449" s="5">
        <v>0</v>
      </c>
      <c r="AM449" s="5">
        <v>0</v>
      </c>
      <c r="AN449" s="5">
        <v>0</v>
      </c>
      <c r="AO449" s="5">
        <v>0</v>
      </c>
      <c r="AP449" s="5">
        <v>0</v>
      </c>
      <c r="AQ449" s="5">
        <v>0</v>
      </c>
    </row>
    <row r="451" spans="1:256" ht="15" customHeight="1">
      <c r="C451" s="1112" t="s">
        <v>1316</v>
      </c>
      <c r="D451" s="29" t="s">
        <v>1201</v>
      </c>
    </row>
    <row r="452" spans="1:256" s="29" customFormat="1" ht="15" customHeight="1">
      <c r="A452" s="207"/>
      <c r="B452" s="207"/>
      <c r="C452" s="1112"/>
      <c r="E452" s="5" t="s">
        <v>1217</v>
      </c>
      <c r="F452" s="5"/>
      <c r="G452" s="5"/>
      <c r="H452" s="5"/>
      <c r="I452" s="5"/>
      <c r="J452" s="5"/>
      <c r="K452" s="5"/>
      <c r="L452" s="5"/>
      <c r="M452" s="5"/>
      <c r="N452" s="5"/>
      <c r="O452" s="5"/>
      <c r="P452" s="5"/>
      <c r="Q452" s="5"/>
      <c r="R452" s="5"/>
      <c r="S452" s="5"/>
      <c r="T452" s="5"/>
      <c r="U452" s="5"/>
      <c r="V452" s="5"/>
      <c r="W452" s="5"/>
      <c r="X452" s="5"/>
      <c r="Y452" s="5"/>
      <c r="Z452" s="5"/>
      <c r="AA452" s="5">
        <v>78524.38</v>
      </c>
      <c r="AB452" s="5">
        <v>78970.784964032093</v>
      </c>
      <c r="AC452" s="5">
        <v>79884.191009405753</v>
      </c>
      <c r="AD452" s="5">
        <v>81497.958714749067</v>
      </c>
      <c r="AE452" s="5">
        <v>83561.089362107872</v>
      </c>
      <c r="AF452" s="5">
        <v>85676.44841046221</v>
      </c>
      <c r="AG452" s="5">
        <v>87845.358028078073</v>
      </c>
      <c r="AH452" s="5">
        <v>90069.173854070468</v>
      </c>
      <c r="AI452" s="5">
        <v>92349.285845721999</v>
      </c>
      <c r="AJ452" s="5">
        <v>94687.119147251389</v>
      </c>
      <c r="AK452" s="5">
        <v>97084.134980575007</v>
      </c>
      <c r="AL452" s="5">
        <v>99541.831558618185</v>
      </c>
      <c r="AM452" s="5">
        <v>102061.745021747</v>
      </c>
      <c r="AN452" s="5">
        <v>104645.45039790605</v>
      </c>
      <c r="AO452" s="5">
        <v>107294.56258706219</v>
      </c>
      <c r="AP452" s="5">
        <v>110010.73737056954</v>
      </c>
      <c r="AQ452" s="5">
        <v>112795.6724460868</v>
      </c>
      <c r="AR452" s="5"/>
      <c r="AS452" s="5"/>
      <c r="AT452" s="5"/>
      <c r="AU452" s="5"/>
      <c r="AV452" s="5"/>
      <c r="AW452" s="5"/>
      <c r="AX452" s="5"/>
      <c r="AY452" s="5"/>
      <c r="AZ452" s="5"/>
      <c r="BA452" s="5"/>
      <c r="BB452" s="5"/>
      <c r="BC452" s="5"/>
      <c r="BD452" s="5"/>
      <c r="BE452" s="5"/>
      <c r="BF452" s="5"/>
      <c r="BG452" s="5"/>
      <c r="BH452" s="5"/>
      <c r="BI452" s="5"/>
      <c r="BJ452" s="5"/>
      <c r="BK452" s="5"/>
      <c r="BL452" s="5"/>
      <c r="BM452" s="5"/>
      <c r="BN452" s="5"/>
      <c r="BO452" s="5"/>
      <c r="BP452" s="5"/>
      <c r="BQ452" s="5"/>
      <c r="BR452" s="5"/>
      <c r="BS452" s="5"/>
      <c r="BT452" s="5"/>
      <c r="BU452" s="5"/>
      <c r="BV452" s="5"/>
      <c r="BW452" s="5"/>
      <c r="BX452" s="5"/>
      <c r="BY452" s="5"/>
      <c r="BZ452" s="5"/>
      <c r="CA452" s="5"/>
      <c r="CB452" s="5"/>
      <c r="CC452" s="5"/>
      <c r="CD452" s="5"/>
      <c r="CE452" s="5"/>
      <c r="CF452" s="5"/>
      <c r="CG452" s="5"/>
      <c r="CH452" s="5"/>
      <c r="CI452" s="5"/>
      <c r="CJ452" s="5"/>
      <c r="CK452" s="5"/>
      <c r="CL452" s="5"/>
      <c r="CM452" s="5"/>
      <c r="CN452" s="5"/>
      <c r="CO452" s="5"/>
      <c r="CP452" s="5"/>
      <c r="CQ452" s="5"/>
      <c r="CR452" s="5"/>
      <c r="CS452" s="5"/>
      <c r="CT452" s="5"/>
      <c r="CU452" s="5"/>
      <c r="CV452" s="5"/>
      <c r="CW452" s="5"/>
      <c r="CX452" s="5"/>
      <c r="CY452" s="5"/>
      <c r="CZ452" s="5"/>
      <c r="DA452" s="5"/>
      <c r="DB452" s="5"/>
      <c r="DC452" s="5"/>
      <c r="DD452" s="5"/>
      <c r="DE452" s="5"/>
      <c r="DF452" s="5"/>
      <c r="DG452" s="5"/>
      <c r="DH452" s="5"/>
      <c r="DI452" s="5"/>
      <c r="DJ452" s="5"/>
      <c r="DK452" s="5"/>
      <c r="DL452" s="5"/>
      <c r="DM452" s="5"/>
      <c r="DN452" s="5"/>
      <c r="DO452" s="5"/>
      <c r="DP452" s="5"/>
      <c r="DQ452" s="5"/>
      <c r="DR452" s="5"/>
      <c r="DS452" s="5"/>
      <c r="DT452" s="5"/>
      <c r="DU452" s="5"/>
      <c r="DV452" s="5"/>
      <c r="DW452" s="5"/>
      <c r="DX452" s="5"/>
      <c r="DY452" s="5"/>
      <c r="DZ452" s="5"/>
      <c r="EA452" s="5"/>
      <c r="EB452" s="5"/>
      <c r="EC452" s="5"/>
      <c r="ED452" s="5"/>
      <c r="EE452" s="5"/>
      <c r="EF452" s="5"/>
      <c r="EG452" s="5"/>
      <c r="EH452" s="5"/>
      <c r="EI452" s="5"/>
      <c r="EJ452" s="5"/>
      <c r="EK452" s="5"/>
      <c r="EL452" s="5"/>
      <c r="EM452" s="5"/>
      <c r="EN452" s="5"/>
      <c r="EO452" s="5"/>
      <c r="EP452" s="5"/>
      <c r="EQ452" s="5"/>
      <c r="ER452" s="5"/>
      <c r="ES452" s="5"/>
      <c r="ET452" s="5"/>
      <c r="EU452" s="5"/>
      <c r="EV452" s="5"/>
      <c r="EW452" s="5"/>
      <c r="EX452" s="5"/>
      <c r="EY452" s="5"/>
      <c r="EZ452" s="5"/>
      <c r="FA452" s="5"/>
      <c r="FB452" s="5"/>
      <c r="FC452" s="5"/>
      <c r="FD452" s="5"/>
      <c r="FE452" s="5"/>
      <c r="FF452" s="5"/>
      <c r="FG452" s="5"/>
      <c r="FH452" s="5"/>
      <c r="FI452" s="5"/>
      <c r="FJ452" s="5"/>
      <c r="FK452" s="5"/>
      <c r="FL452" s="5"/>
      <c r="FM452" s="5"/>
      <c r="FN452" s="5"/>
      <c r="FO452" s="5"/>
      <c r="FP452" s="5"/>
      <c r="FQ452" s="5"/>
      <c r="FR452" s="5"/>
      <c r="FS452" s="5"/>
      <c r="FT452" s="5"/>
      <c r="FU452" s="5"/>
      <c r="FV452" s="5"/>
      <c r="FW452" s="5"/>
      <c r="FX452" s="5"/>
      <c r="FY452" s="5"/>
      <c r="FZ452" s="5"/>
      <c r="GA452" s="5"/>
      <c r="GB452" s="5"/>
      <c r="GC452" s="5"/>
      <c r="GD452" s="5"/>
      <c r="GE452" s="5"/>
      <c r="GF452" s="5"/>
      <c r="GG452" s="5"/>
      <c r="GH452" s="5"/>
      <c r="GI452" s="5"/>
      <c r="GJ452" s="5"/>
      <c r="GK452" s="5"/>
      <c r="GL452" s="5"/>
      <c r="GM452" s="5"/>
      <c r="GN452" s="5"/>
      <c r="GO452" s="5"/>
      <c r="GP452" s="5"/>
      <c r="GQ452" s="5"/>
      <c r="GR452" s="5"/>
      <c r="GS452" s="5"/>
      <c r="GT452" s="5"/>
      <c r="GU452" s="5"/>
      <c r="GV452" s="5"/>
      <c r="GW452" s="5"/>
      <c r="GX452" s="5"/>
      <c r="GY452" s="5"/>
      <c r="GZ452" s="5"/>
      <c r="HA452" s="5"/>
      <c r="HB452" s="5"/>
      <c r="HC452" s="5"/>
      <c r="HD452" s="5"/>
      <c r="HE452" s="5"/>
      <c r="HF452" s="5"/>
      <c r="HG452" s="5"/>
      <c r="HH452" s="5"/>
      <c r="HI452" s="5"/>
      <c r="HJ452" s="5"/>
      <c r="HK452" s="5"/>
      <c r="HL452" s="5"/>
      <c r="HM452" s="5"/>
      <c r="HN452" s="5"/>
      <c r="HO452" s="5"/>
      <c r="HP452" s="5"/>
      <c r="HQ452" s="5"/>
      <c r="HR452" s="5"/>
      <c r="HS452" s="5"/>
      <c r="HT452" s="5"/>
      <c r="HU452" s="5"/>
      <c r="HV452" s="5"/>
      <c r="HW452" s="5"/>
      <c r="HX452" s="5"/>
      <c r="HY452" s="5"/>
      <c r="HZ452" s="5"/>
      <c r="IA452" s="5"/>
      <c r="IB452" s="5"/>
      <c r="IC452" s="5"/>
      <c r="ID452" s="5"/>
      <c r="IE452" s="5"/>
      <c r="IF452" s="5"/>
      <c r="IG452" s="5"/>
      <c r="IH452" s="5"/>
      <c r="II452" s="5"/>
      <c r="IJ452" s="5"/>
      <c r="IK452" s="5"/>
      <c r="IL452" s="5"/>
      <c r="IM452" s="5"/>
      <c r="IN452" s="5"/>
      <c r="IO452" s="5"/>
      <c r="IP452" s="5"/>
      <c r="IQ452" s="5"/>
      <c r="IR452" s="5"/>
      <c r="IS452" s="5"/>
      <c r="IT452" s="5"/>
      <c r="IU452" s="5"/>
      <c r="IV452" s="5"/>
    </row>
    <row r="453" spans="1:256" s="29" customFormat="1" ht="15" customHeight="1">
      <c r="A453" s="207"/>
      <c r="B453" s="207"/>
      <c r="C453" s="1112"/>
      <c r="E453" s="5"/>
      <c r="F453" s="5" t="s">
        <v>1218</v>
      </c>
      <c r="G453" s="5"/>
      <c r="H453" s="5"/>
      <c r="I453" s="5"/>
      <c r="J453" s="5"/>
      <c r="K453" s="5"/>
      <c r="L453" s="5"/>
      <c r="M453" s="5"/>
      <c r="N453" s="5"/>
      <c r="O453" s="5"/>
      <c r="P453" s="5"/>
      <c r="Q453" s="5"/>
      <c r="R453" s="5"/>
      <c r="S453" s="5"/>
      <c r="T453" s="5"/>
      <c r="U453" s="5"/>
      <c r="V453" s="5"/>
      <c r="W453" s="5"/>
      <c r="X453" s="5"/>
      <c r="Y453" s="5"/>
      <c r="Z453" s="5"/>
      <c r="AA453" s="5"/>
      <c r="AB453" s="5"/>
      <c r="AC453" s="5"/>
      <c r="AD453" s="5"/>
      <c r="AE453" s="5"/>
      <c r="AF453" s="5"/>
      <c r="AG453" s="5"/>
      <c r="AH453" s="5"/>
      <c r="AI453" s="5"/>
      <c r="AJ453" s="5"/>
      <c r="AK453" s="5"/>
      <c r="AL453" s="5"/>
      <c r="AM453" s="5"/>
      <c r="AN453" s="5"/>
      <c r="AO453" s="5"/>
      <c r="AP453" s="5"/>
      <c r="AQ453" s="5"/>
      <c r="AR453" s="5"/>
      <c r="AS453" s="5"/>
      <c r="AT453" s="5"/>
      <c r="AU453" s="5"/>
      <c r="AV453" s="5"/>
      <c r="AW453" s="5"/>
      <c r="AX453" s="5"/>
      <c r="AY453" s="5"/>
      <c r="AZ453" s="5"/>
      <c r="BA453" s="5"/>
      <c r="BB453" s="5"/>
      <c r="BC453" s="5"/>
      <c r="BD453" s="5"/>
      <c r="BE453" s="5"/>
      <c r="BF453" s="5"/>
      <c r="BG453" s="5"/>
      <c r="BH453" s="5"/>
      <c r="BI453" s="5"/>
      <c r="BJ453" s="5"/>
      <c r="BK453" s="5"/>
      <c r="BL453" s="5"/>
      <c r="BM453" s="5"/>
      <c r="BN453" s="5"/>
      <c r="BO453" s="5"/>
      <c r="BP453" s="5"/>
      <c r="BQ453" s="5"/>
      <c r="BR453" s="5"/>
      <c r="BS453" s="5"/>
      <c r="BT453" s="5"/>
      <c r="BU453" s="5"/>
      <c r="BV453" s="5"/>
      <c r="BW453" s="5"/>
      <c r="BX453" s="5"/>
      <c r="BY453" s="5"/>
      <c r="BZ453" s="5"/>
      <c r="CA453" s="5"/>
      <c r="CB453" s="5"/>
      <c r="CC453" s="5"/>
      <c r="CD453" s="5"/>
      <c r="CE453" s="5"/>
      <c r="CF453" s="5"/>
      <c r="CG453" s="5"/>
      <c r="CH453" s="5"/>
      <c r="CI453" s="5"/>
      <c r="CJ453" s="5"/>
      <c r="CK453" s="5"/>
      <c r="CL453" s="5"/>
      <c r="CM453" s="5"/>
      <c r="CN453" s="5"/>
      <c r="CO453" s="5"/>
      <c r="CP453" s="5"/>
      <c r="CQ453" s="5"/>
      <c r="CR453" s="5"/>
      <c r="CS453" s="5"/>
      <c r="CT453" s="5"/>
      <c r="CU453" s="5"/>
      <c r="CV453" s="5"/>
      <c r="CW453" s="5"/>
      <c r="CX453" s="5"/>
      <c r="CY453" s="5"/>
      <c r="CZ453" s="5"/>
      <c r="DA453" s="5"/>
      <c r="DB453" s="5"/>
      <c r="DC453" s="5"/>
      <c r="DD453" s="5"/>
      <c r="DE453" s="5"/>
      <c r="DF453" s="5"/>
      <c r="DG453" s="5"/>
      <c r="DH453" s="5"/>
      <c r="DI453" s="5"/>
      <c r="DJ453" s="5"/>
      <c r="DK453" s="5"/>
      <c r="DL453" s="5"/>
      <c r="DM453" s="5"/>
      <c r="DN453" s="5"/>
      <c r="DO453" s="5"/>
      <c r="DP453" s="5"/>
      <c r="DQ453" s="5"/>
      <c r="DR453" s="5"/>
      <c r="DS453" s="5"/>
      <c r="DT453" s="5"/>
      <c r="DU453" s="5"/>
      <c r="DV453" s="5"/>
      <c r="DW453" s="5"/>
      <c r="DX453" s="5"/>
      <c r="DY453" s="5"/>
      <c r="DZ453" s="5"/>
      <c r="EA453" s="5"/>
      <c r="EB453" s="5"/>
      <c r="EC453" s="5"/>
      <c r="ED453" s="5"/>
      <c r="EE453" s="5"/>
      <c r="EF453" s="5"/>
      <c r="EG453" s="5"/>
      <c r="EH453" s="5"/>
      <c r="EI453" s="5"/>
      <c r="EJ453" s="5"/>
      <c r="EK453" s="5"/>
      <c r="EL453" s="5"/>
      <c r="EM453" s="5"/>
      <c r="EN453" s="5"/>
      <c r="EO453" s="5"/>
      <c r="EP453" s="5"/>
      <c r="EQ453" s="5"/>
      <c r="ER453" s="5"/>
      <c r="ES453" s="5"/>
      <c r="ET453" s="5"/>
      <c r="EU453" s="5"/>
      <c r="EV453" s="5"/>
      <c r="EW453" s="5"/>
      <c r="EX453" s="5"/>
      <c r="EY453" s="5"/>
      <c r="EZ453" s="5"/>
      <c r="FA453" s="5"/>
      <c r="FB453" s="5"/>
      <c r="FC453" s="5"/>
      <c r="FD453" s="5"/>
      <c r="FE453" s="5"/>
      <c r="FF453" s="5"/>
      <c r="FG453" s="5"/>
      <c r="FH453" s="5"/>
      <c r="FI453" s="5"/>
      <c r="FJ453" s="5"/>
      <c r="FK453" s="5"/>
      <c r="FL453" s="5"/>
      <c r="FM453" s="5"/>
      <c r="FN453" s="5"/>
      <c r="FO453" s="5"/>
      <c r="FP453" s="5"/>
      <c r="FQ453" s="5"/>
      <c r="FR453" s="5"/>
      <c r="FS453" s="5"/>
      <c r="FT453" s="5"/>
      <c r="FU453" s="5"/>
      <c r="FV453" s="5"/>
      <c r="FW453" s="5"/>
      <c r="FX453" s="5"/>
      <c r="FY453" s="5"/>
      <c r="FZ453" s="5"/>
      <c r="GA453" s="5"/>
      <c r="GB453" s="5"/>
      <c r="GC453" s="5"/>
      <c r="GD453" s="5"/>
      <c r="GE453" s="5"/>
      <c r="GF453" s="5"/>
      <c r="GG453" s="5"/>
      <c r="GH453" s="5"/>
      <c r="GI453" s="5"/>
      <c r="GJ453" s="5"/>
      <c r="GK453" s="5"/>
      <c r="GL453" s="5"/>
      <c r="GM453" s="5"/>
      <c r="GN453" s="5"/>
      <c r="GO453" s="5"/>
      <c r="GP453" s="5"/>
      <c r="GQ453" s="5"/>
      <c r="GR453" s="5"/>
      <c r="GS453" s="5"/>
      <c r="GT453" s="5"/>
      <c r="GU453" s="5"/>
      <c r="GV453" s="5"/>
      <c r="GW453" s="5"/>
      <c r="GX453" s="5"/>
      <c r="GY453" s="5"/>
      <c r="GZ453" s="5"/>
      <c r="HA453" s="5"/>
      <c r="HB453" s="5"/>
      <c r="HC453" s="5"/>
      <c r="HD453" s="5"/>
      <c r="HE453" s="5"/>
      <c r="HF453" s="5"/>
      <c r="HG453" s="5"/>
      <c r="HH453" s="5"/>
      <c r="HI453" s="5"/>
      <c r="HJ453" s="5"/>
      <c r="HK453" s="5"/>
      <c r="HL453" s="5"/>
      <c r="HM453" s="5"/>
      <c r="HN453" s="5"/>
      <c r="HO453" s="5"/>
      <c r="HP453" s="5"/>
      <c r="HQ453" s="5"/>
      <c r="HR453" s="5"/>
      <c r="HS453" s="5"/>
      <c r="HT453" s="5"/>
      <c r="HU453" s="5"/>
      <c r="HV453" s="5"/>
      <c r="HW453" s="5"/>
      <c r="HX453" s="5"/>
      <c r="HY453" s="5"/>
      <c r="HZ453" s="5"/>
      <c r="IA453" s="5"/>
      <c r="IB453" s="5"/>
      <c r="IC453" s="5"/>
      <c r="ID453" s="5"/>
      <c r="IE453" s="5"/>
      <c r="IF453" s="5"/>
      <c r="IG453" s="5"/>
      <c r="IH453" s="5"/>
      <c r="II453" s="5"/>
      <c r="IJ453" s="5"/>
      <c r="IK453" s="5"/>
      <c r="IL453" s="5"/>
      <c r="IM453" s="5"/>
      <c r="IN453" s="5"/>
      <c r="IO453" s="5"/>
      <c r="IP453" s="5"/>
      <c r="IQ453" s="5"/>
      <c r="IR453" s="5"/>
      <c r="IS453" s="5"/>
      <c r="IT453" s="5"/>
      <c r="IU453" s="5"/>
      <c r="IV453" s="5"/>
    </row>
    <row r="454" spans="1:256" ht="15" customHeight="1">
      <c r="G454" s="5" t="s">
        <v>1232</v>
      </c>
      <c r="AA454" s="5">
        <v>446.40496403208817</v>
      </c>
      <c r="AB454" s="5">
        <v>913.40604537366016</v>
      </c>
      <c r="AC454" s="5">
        <v>1613.7677053433144</v>
      </c>
      <c r="AD454" s="5">
        <v>2063.1306473588047</v>
      </c>
      <c r="AE454" s="5">
        <v>2115.3590483543376</v>
      </c>
      <c r="AF454" s="5">
        <v>2168.9096176158637</v>
      </c>
      <c r="AG454" s="5">
        <v>2223.8158259923948</v>
      </c>
      <c r="AH454" s="5">
        <v>2280.1119916515308</v>
      </c>
      <c r="AI454" s="5">
        <v>2337.8333015293902</v>
      </c>
      <c r="AJ454" s="5">
        <v>2397.0158333236177</v>
      </c>
      <c r="AK454" s="5">
        <v>2457.6965780431783</v>
      </c>
      <c r="AL454" s="5">
        <v>2519.913463128818</v>
      </c>
      <c r="AM454" s="5">
        <v>2583.7053761590505</v>
      </c>
      <c r="AN454" s="5">
        <v>2649.1121891561343</v>
      </c>
      <c r="AO454" s="5">
        <v>2716.1747835073475</v>
      </c>
      <c r="AP454" s="5">
        <v>2784.9350755172636</v>
      </c>
      <c r="AQ454" s="5">
        <v>2855.4360426066851</v>
      </c>
    </row>
    <row r="455" spans="1:256" ht="15" customHeight="1">
      <c r="E455" s="29"/>
      <c r="F455" s="29"/>
      <c r="G455" s="29" t="s">
        <v>37</v>
      </c>
      <c r="H455" s="29"/>
      <c r="I455" s="29"/>
      <c r="J455" s="29"/>
      <c r="K455" s="29"/>
      <c r="L455" s="29"/>
      <c r="M455" s="29"/>
      <c r="N455" s="29"/>
      <c r="P455" s="29"/>
      <c r="Q455" s="29"/>
      <c r="R455" s="29"/>
      <c r="S455" s="29"/>
      <c r="T455" s="29"/>
      <c r="U455" s="29"/>
      <c r="V455" s="29"/>
      <c r="W455" s="29"/>
      <c r="X455" s="29"/>
      <c r="Y455" s="29"/>
      <c r="Z455" s="29"/>
      <c r="AA455" s="29">
        <v>446.40496403208817</v>
      </c>
      <c r="AB455" s="29">
        <v>913.40604537366016</v>
      </c>
      <c r="AC455" s="29">
        <v>1613.7677053433144</v>
      </c>
      <c r="AD455" s="29">
        <v>2063.1306473588047</v>
      </c>
      <c r="AE455" s="29">
        <v>2115.3590483543376</v>
      </c>
      <c r="AF455" s="29">
        <v>2168.9096176158637</v>
      </c>
      <c r="AG455" s="29">
        <v>2223.8158259923948</v>
      </c>
      <c r="AH455" s="29">
        <v>2280.1119916515308</v>
      </c>
      <c r="AI455" s="29">
        <v>2337.8333015293902</v>
      </c>
      <c r="AJ455" s="29">
        <v>2397.0158333236177</v>
      </c>
      <c r="AK455" s="29">
        <v>2457.6965780431783</v>
      </c>
      <c r="AL455" s="29">
        <v>2519.913463128818</v>
      </c>
      <c r="AM455" s="29">
        <v>2583.7053761590505</v>
      </c>
      <c r="AN455" s="29">
        <v>2649.1121891561343</v>
      </c>
      <c r="AO455" s="29">
        <v>2716.1747835073475</v>
      </c>
      <c r="AP455" s="29">
        <v>2784.9350755172636</v>
      </c>
      <c r="AQ455" s="29">
        <v>2855.4360426066851</v>
      </c>
      <c r="AR455" s="29"/>
      <c r="AS455" s="29"/>
      <c r="AT455" s="29"/>
      <c r="AU455" s="29"/>
      <c r="AV455" s="29"/>
      <c r="AW455" s="29"/>
      <c r="AX455" s="29"/>
      <c r="AY455" s="29"/>
      <c r="AZ455" s="29"/>
      <c r="BA455" s="29"/>
      <c r="BB455" s="29"/>
      <c r="BC455" s="29"/>
      <c r="BD455" s="29"/>
      <c r="BE455" s="29"/>
      <c r="BF455" s="29"/>
      <c r="BG455" s="29"/>
      <c r="BH455" s="29"/>
      <c r="BI455" s="29"/>
      <c r="BJ455" s="29"/>
      <c r="BK455" s="29"/>
      <c r="BL455" s="29"/>
      <c r="BM455" s="29"/>
      <c r="BN455" s="29"/>
      <c r="BO455" s="29"/>
      <c r="BP455" s="29"/>
      <c r="BQ455" s="29"/>
      <c r="BR455" s="29"/>
      <c r="BS455" s="29"/>
      <c r="BT455" s="29"/>
      <c r="BU455" s="29"/>
      <c r="BV455" s="29"/>
      <c r="BW455" s="29"/>
      <c r="BX455" s="29"/>
      <c r="BY455" s="29"/>
      <c r="BZ455" s="29"/>
      <c r="CA455" s="29"/>
      <c r="CB455" s="29"/>
      <c r="CC455" s="29"/>
      <c r="CD455" s="29"/>
      <c r="CE455" s="29"/>
      <c r="CF455" s="29"/>
      <c r="CG455" s="29"/>
      <c r="CH455" s="29"/>
      <c r="CI455" s="29"/>
      <c r="CJ455" s="29"/>
      <c r="CK455" s="29"/>
      <c r="CL455" s="29"/>
      <c r="CM455" s="29"/>
      <c r="CN455" s="29"/>
      <c r="CO455" s="29"/>
      <c r="CP455" s="29"/>
      <c r="CQ455" s="29"/>
      <c r="CR455" s="29"/>
      <c r="CS455" s="29"/>
      <c r="CT455" s="29"/>
      <c r="CU455" s="29"/>
      <c r="CV455" s="29"/>
      <c r="CW455" s="29"/>
      <c r="CX455" s="29"/>
      <c r="CY455" s="29"/>
      <c r="CZ455" s="29"/>
      <c r="DA455" s="29"/>
      <c r="DB455" s="29"/>
      <c r="DC455" s="29"/>
      <c r="DD455" s="29"/>
      <c r="DE455" s="29"/>
      <c r="DF455" s="29"/>
      <c r="DG455" s="29"/>
      <c r="DH455" s="29"/>
      <c r="DI455" s="29"/>
      <c r="DJ455" s="29"/>
      <c r="DK455" s="29"/>
      <c r="DL455" s="29"/>
      <c r="DM455" s="29"/>
      <c r="DN455" s="29"/>
      <c r="DO455" s="29"/>
      <c r="DP455" s="29"/>
      <c r="DQ455" s="29"/>
      <c r="DR455" s="29"/>
      <c r="DS455" s="29"/>
      <c r="DT455" s="29"/>
      <c r="DU455" s="29"/>
      <c r="DV455" s="29"/>
      <c r="DW455" s="29"/>
      <c r="DX455" s="29"/>
      <c r="DY455" s="29"/>
      <c r="DZ455" s="29"/>
      <c r="EA455" s="29"/>
      <c r="EB455" s="29"/>
      <c r="EC455" s="29"/>
      <c r="ED455" s="29"/>
      <c r="EE455" s="29"/>
      <c r="EF455" s="29"/>
      <c r="EG455" s="29"/>
      <c r="EH455" s="29"/>
      <c r="EI455" s="29"/>
      <c r="EJ455" s="29"/>
      <c r="EK455" s="29"/>
      <c r="EL455" s="29"/>
      <c r="EM455" s="29"/>
      <c r="EN455" s="29"/>
      <c r="EO455" s="29"/>
      <c r="EP455" s="29"/>
      <c r="EQ455" s="29"/>
      <c r="ER455" s="29"/>
      <c r="ES455" s="29"/>
      <c r="ET455" s="29"/>
      <c r="EU455" s="29"/>
      <c r="EV455" s="29"/>
      <c r="EW455" s="29"/>
      <c r="EX455" s="29"/>
      <c r="EY455" s="29"/>
      <c r="EZ455" s="29"/>
      <c r="FA455" s="29"/>
      <c r="FB455" s="29"/>
      <c r="FC455" s="29"/>
      <c r="FD455" s="29"/>
      <c r="FE455" s="29"/>
      <c r="FF455" s="29"/>
      <c r="FG455" s="29"/>
      <c r="FH455" s="29"/>
      <c r="FI455" s="29"/>
      <c r="FJ455" s="29"/>
      <c r="FK455" s="29"/>
      <c r="FL455" s="29"/>
      <c r="FM455" s="29"/>
      <c r="FN455" s="29"/>
      <c r="FO455" s="29"/>
      <c r="FP455" s="29"/>
      <c r="FQ455" s="29"/>
      <c r="FR455" s="29"/>
      <c r="FS455" s="29"/>
      <c r="FT455" s="29"/>
      <c r="FU455" s="29"/>
      <c r="FV455" s="29"/>
      <c r="FW455" s="29"/>
      <c r="FX455" s="29"/>
      <c r="FY455" s="29"/>
      <c r="FZ455" s="29"/>
      <c r="GA455" s="29"/>
      <c r="GB455" s="29"/>
      <c r="GC455" s="29"/>
      <c r="GD455" s="29"/>
      <c r="GE455" s="29"/>
      <c r="GF455" s="29"/>
      <c r="GG455" s="29"/>
      <c r="GH455" s="29"/>
      <c r="GI455" s="29"/>
      <c r="GJ455" s="29"/>
      <c r="GK455" s="29"/>
      <c r="GL455" s="29"/>
      <c r="GM455" s="29"/>
      <c r="GN455" s="29"/>
      <c r="GO455" s="29"/>
      <c r="GP455" s="29"/>
      <c r="GQ455" s="29"/>
      <c r="GR455" s="29"/>
      <c r="GS455" s="29"/>
      <c r="GT455" s="29"/>
      <c r="GU455" s="29"/>
      <c r="GV455" s="29"/>
      <c r="GW455" s="29"/>
      <c r="GX455" s="29"/>
      <c r="GY455" s="29"/>
      <c r="GZ455" s="29"/>
      <c r="HA455" s="29"/>
      <c r="HB455" s="29"/>
      <c r="HC455" s="29"/>
      <c r="HD455" s="29"/>
      <c r="HE455" s="29"/>
      <c r="HF455" s="29"/>
      <c r="HG455" s="29"/>
      <c r="HH455" s="29"/>
      <c r="HI455" s="29"/>
      <c r="HJ455" s="29"/>
      <c r="HK455" s="29"/>
      <c r="HL455" s="29"/>
      <c r="HM455" s="29"/>
      <c r="HN455" s="29"/>
      <c r="HO455" s="29"/>
      <c r="HP455" s="29"/>
      <c r="HQ455" s="29"/>
      <c r="HR455" s="29"/>
      <c r="HS455" s="29"/>
      <c r="HT455" s="29"/>
      <c r="HU455" s="29"/>
      <c r="HV455" s="29"/>
      <c r="HW455" s="29"/>
      <c r="HX455" s="29"/>
      <c r="HY455" s="29"/>
      <c r="HZ455" s="29"/>
      <c r="IA455" s="29"/>
      <c r="IB455" s="29"/>
      <c r="IC455" s="29"/>
      <c r="ID455" s="29"/>
      <c r="IE455" s="29"/>
      <c r="IF455" s="29"/>
      <c r="IG455" s="29"/>
      <c r="IH455" s="29"/>
      <c r="II455" s="29"/>
      <c r="IJ455" s="29"/>
      <c r="IK455" s="29"/>
      <c r="IL455" s="29"/>
      <c r="IM455" s="29"/>
      <c r="IN455" s="29"/>
      <c r="IO455" s="29"/>
      <c r="IP455" s="29"/>
      <c r="IQ455" s="29"/>
      <c r="IR455" s="29"/>
      <c r="IS455" s="29"/>
      <c r="IT455" s="29"/>
      <c r="IU455" s="29"/>
      <c r="IV455" s="29"/>
    </row>
    <row r="456" spans="1:256" s="29" customFormat="1" ht="15" customHeight="1">
      <c r="A456" s="207"/>
      <c r="B456" s="207"/>
      <c r="C456" s="1112"/>
      <c r="F456" s="5" t="s">
        <v>1222</v>
      </c>
      <c r="O456" s="5"/>
    </row>
    <row r="457" spans="1:256" s="29" customFormat="1" ht="15" customHeight="1">
      <c r="A457" s="207"/>
      <c r="B457" s="207"/>
      <c r="C457" s="1112"/>
      <c r="D457" s="5"/>
      <c r="E457" s="5"/>
      <c r="F457" s="5"/>
      <c r="G457" s="5" t="s">
        <v>1267</v>
      </c>
      <c r="H457" s="5"/>
      <c r="I457" s="5"/>
      <c r="J457" s="5"/>
      <c r="K457" s="5"/>
      <c r="L457" s="5"/>
      <c r="M457" s="5"/>
      <c r="N457" s="5"/>
      <c r="O457" s="5"/>
      <c r="P457" s="5"/>
      <c r="Q457" s="5"/>
      <c r="R457" s="5"/>
      <c r="S457" s="5"/>
      <c r="T457" s="5"/>
      <c r="U457" s="5"/>
      <c r="V457" s="5"/>
      <c r="W457" s="5"/>
      <c r="X457" s="5"/>
      <c r="Y457" s="5"/>
      <c r="Z457" s="5"/>
      <c r="AA457" s="5"/>
      <c r="AB457" s="5"/>
      <c r="AC457" s="5"/>
      <c r="AD457" s="5"/>
      <c r="AE457" s="5"/>
      <c r="AF457" s="5"/>
      <c r="AG457" s="5"/>
      <c r="AH457" s="5"/>
      <c r="AI457" s="5"/>
      <c r="AJ457" s="5"/>
      <c r="AK457" s="5"/>
      <c r="AL457" s="5"/>
      <c r="AM457" s="5"/>
      <c r="AN457" s="5"/>
      <c r="AO457" s="5"/>
      <c r="AP457" s="5"/>
      <c r="AQ457" s="5"/>
      <c r="AR457" s="5"/>
      <c r="AS457" s="5"/>
      <c r="AT457" s="5"/>
      <c r="AU457" s="5"/>
      <c r="AV457" s="5"/>
      <c r="AW457" s="5"/>
      <c r="AX457" s="5"/>
      <c r="AY457" s="5"/>
      <c r="AZ457" s="5"/>
      <c r="BA457" s="5"/>
      <c r="BB457" s="5"/>
      <c r="BC457" s="5"/>
      <c r="BD457" s="5"/>
      <c r="BE457" s="5"/>
      <c r="BF457" s="5"/>
      <c r="BG457" s="5"/>
      <c r="BH457" s="5"/>
      <c r="BI457" s="5"/>
      <c r="BJ457" s="5"/>
      <c r="BK457" s="5"/>
      <c r="BL457" s="5"/>
      <c r="BM457" s="5"/>
      <c r="BN457" s="5"/>
      <c r="BO457" s="5"/>
      <c r="BP457" s="5"/>
      <c r="BQ457" s="5"/>
      <c r="BR457" s="5"/>
      <c r="BS457" s="5"/>
      <c r="BT457" s="5"/>
      <c r="BU457" s="5"/>
      <c r="BV457" s="5"/>
      <c r="BW457" s="5"/>
      <c r="BX457" s="5"/>
      <c r="BY457" s="5"/>
      <c r="BZ457" s="5"/>
      <c r="CA457" s="5"/>
      <c r="CB457" s="5"/>
      <c r="CC457" s="5"/>
      <c r="CD457" s="5"/>
      <c r="CE457" s="5"/>
      <c r="CF457" s="5"/>
      <c r="CG457" s="5"/>
      <c r="CH457" s="5"/>
      <c r="CI457" s="5"/>
      <c r="CJ457" s="5"/>
      <c r="CK457" s="5"/>
      <c r="CL457" s="5"/>
      <c r="CM457" s="5"/>
      <c r="CN457" s="5"/>
      <c r="CO457" s="5"/>
      <c r="CP457" s="5"/>
      <c r="CQ457" s="5"/>
      <c r="CR457" s="5"/>
      <c r="CS457" s="5"/>
      <c r="CT457" s="5"/>
      <c r="CU457" s="5"/>
      <c r="CV457" s="5"/>
      <c r="CW457" s="5"/>
      <c r="CX457" s="5"/>
      <c r="CY457" s="5"/>
      <c r="CZ457" s="5"/>
      <c r="DA457" s="5"/>
      <c r="DB457" s="5"/>
      <c r="DC457" s="5"/>
      <c r="DD457" s="5"/>
      <c r="DE457" s="5"/>
      <c r="DF457" s="5"/>
      <c r="DG457" s="5"/>
      <c r="DH457" s="5"/>
      <c r="DI457" s="5"/>
      <c r="DJ457" s="5"/>
      <c r="DK457" s="5"/>
      <c r="DL457" s="5"/>
      <c r="DM457" s="5"/>
      <c r="DN457" s="5"/>
      <c r="DO457" s="5"/>
      <c r="DP457" s="5"/>
      <c r="DQ457" s="5"/>
      <c r="DR457" s="5"/>
      <c r="DS457" s="5"/>
      <c r="DT457" s="5"/>
      <c r="DU457" s="5"/>
      <c r="DV457" s="5"/>
      <c r="DW457" s="5"/>
      <c r="DX457" s="5"/>
      <c r="DY457" s="5"/>
      <c r="DZ457" s="5"/>
      <c r="EA457" s="5"/>
      <c r="EB457" s="5"/>
      <c r="EC457" s="5"/>
      <c r="ED457" s="5"/>
      <c r="EE457" s="5"/>
      <c r="EF457" s="5"/>
      <c r="EG457" s="5"/>
      <c r="EH457" s="5"/>
      <c r="EI457" s="5"/>
      <c r="EJ457" s="5"/>
      <c r="EK457" s="5"/>
      <c r="EL457" s="5"/>
      <c r="EM457" s="5"/>
      <c r="EN457" s="5"/>
      <c r="EO457" s="5"/>
      <c r="EP457" s="5"/>
      <c r="EQ457" s="5"/>
      <c r="ER457" s="5"/>
      <c r="ES457" s="5"/>
      <c r="ET457" s="5"/>
      <c r="EU457" s="5"/>
      <c r="EV457" s="5"/>
      <c r="EW457" s="5"/>
      <c r="EX457" s="5"/>
      <c r="EY457" s="5"/>
      <c r="EZ457" s="5"/>
      <c r="FA457" s="5"/>
      <c r="FB457" s="5"/>
      <c r="FC457" s="5"/>
      <c r="FD457" s="5"/>
      <c r="FE457" s="5"/>
      <c r="FF457" s="5"/>
      <c r="FG457" s="5"/>
      <c r="FH457" s="5"/>
      <c r="FI457" s="5"/>
      <c r="FJ457" s="5"/>
      <c r="FK457" s="5"/>
      <c r="FL457" s="5"/>
      <c r="FM457" s="5"/>
      <c r="FN457" s="5"/>
      <c r="FO457" s="5"/>
      <c r="FP457" s="5"/>
      <c r="FQ457" s="5"/>
      <c r="FR457" s="5"/>
      <c r="FS457" s="5"/>
      <c r="FT457" s="5"/>
      <c r="FU457" s="5"/>
      <c r="FV457" s="5"/>
      <c r="FW457" s="5"/>
      <c r="FX457" s="5"/>
      <c r="FY457" s="5"/>
      <c r="FZ457" s="5"/>
      <c r="GA457" s="5"/>
      <c r="GB457" s="5"/>
      <c r="GC457" s="5"/>
      <c r="GD457" s="5"/>
      <c r="GE457" s="5"/>
      <c r="GF457" s="5"/>
      <c r="GG457" s="5"/>
      <c r="GH457" s="5"/>
      <c r="GI457" s="5"/>
      <c r="GJ457" s="5"/>
      <c r="GK457" s="5"/>
      <c r="GL457" s="5"/>
      <c r="GM457" s="5"/>
      <c r="GN457" s="5"/>
      <c r="GO457" s="5"/>
      <c r="GP457" s="5"/>
      <c r="GQ457" s="5"/>
      <c r="GR457" s="5"/>
      <c r="GS457" s="5"/>
      <c r="GT457" s="5"/>
      <c r="GU457" s="5"/>
      <c r="GV457" s="5"/>
      <c r="GW457" s="5"/>
      <c r="GX457" s="5"/>
      <c r="GY457" s="5"/>
      <c r="GZ457" s="5"/>
      <c r="HA457" s="5"/>
      <c r="HB457" s="5"/>
      <c r="HC457" s="5"/>
      <c r="HD457" s="5"/>
      <c r="HE457" s="5"/>
      <c r="HF457" s="5"/>
      <c r="HG457" s="5"/>
      <c r="HH457" s="5"/>
      <c r="HI457" s="5"/>
      <c r="HJ457" s="5"/>
      <c r="HK457" s="5"/>
      <c r="HL457" s="5"/>
      <c r="HM457" s="5"/>
      <c r="HN457" s="5"/>
      <c r="HO457" s="5"/>
      <c r="HP457" s="5"/>
      <c r="HQ457" s="5"/>
      <c r="HR457" s="5"/>
      <c r="HS457" s="5"/>
      <c r="HT457" s="5"/>
      <c r="HU457" s="5"/>
      <c r="HV457" s="5"/>
      <c r="HW457" s="5"/>
      <c r="HX457" s="5"/>
      <c r="HY457" s="5"/>
      <c r="HZ457" s="5"/>
      <c r="IA457" s="5"/>
      <c r="IB457" s="5"/>
      <c r="IC457" s="5"/>
      <c r="ID457" s="5"/>
      <c r="IE457" s="5"/>
      <c r="IF457" s="5"/>
      <c r="IG457" s="5"/>
      <c r="IH457" s="5"/>
      <c r="II457" s="5"/>
      <c r="IJ457" s="5"/>
      <c r="IK457" s="5"/>
      <c r="IL457" s="5"/>
      <c r="IM457" s="5"/>
      <c r="IN457" s="5"/>
      <c r="IO457" s="5"/>
      <c r="IP457" s="5"/>
      <c r="IQ457" s="5"/>
      <c r="IR457" s="5"/>
      <c r="IS457" s="5"/>
      <c r="IT457" s="5"/>
      <c r="IU457" s="5"/>
      <c r="IV457" s="5"/>
    </row>
    <row r="458" spans="1:256" ht="15" customHeight="1">
      <c r="E458" s="29"/>
      <c r="F458" s="29"/>
      <c r="G458" s="29" t="s">
        <v>37</v>
      </c>
      <c r="H458" s="29"/>
      <c r="I458" s="29"/>
      <c r="J458" s="29"/>
      <c r="K458" s="29"/>
      <c r="L458" s="29"/>
      <c r="M458" s="29"/>
      <c r="N458" s="29"/>
      <c r="P458" s="29"/>
      <c r="Q458" s="29"/>
      <c r="R458" s="29"/>
      <c r="S458" s="29"/>
      <c r="T458" s="29"/>
      <c r="U458" s="29"/>
      <c r="V458" s="29"/>
      <c r="W458" s="29"/>
      <c r="X458" s="29"/>
      <c r="Y458" s="29"/>
      <c r="Z458" s="29"/>
      <c r="AA458" s="29">
        <v>0</v>
      </c>
      <c r="AB458" s="29">
        <v>0</v>
      </c>
      <c r="AC458" s="29">
        <v>0</v>
      </c>
      <c r="AD458" s="29">
        <v>0</v>
      </c>
      <c r="AE458" s="29">
        <v>0</v>
      </c>
      <c r="AF458" s="29">
        <v>0</v>
      </c>
      <c r="AG458" s="29">
        <v>0</v>
      </c>
      <c r="AH458" s="29">
        <v>0</v>
      </c>
      <c r="AI458" s="29">
        <v>0</v>
      </c>
      <c r="AJ458" s="29">
        <v>0</v>
      </c>
      <c r="AK458" s="29">
        <v>0</v>
      </c>
      <c r="AL458" s="29">
        <v>0</v>
      </c>
      <c r="AM458" s="29">
        <v>0</v>
      </c>
      <c r="AN458" s="29">
        <v>0</v>
      </c>
      <c r="AO458" s="29">
        <v>0</v>
      </c>
      <c r="AP458" s="29">
        <v>0</v>
      </c>
      <c r="AQ458" s="29">
        <v>0</v>
      </c>
      <c r="AR458" s="29"/>
      <c r="AS458" s="29"/>
      <c r="AT458" s="29"/>
      <c r="AU458" s="29"/>
      <c r="AV458" s="29"/>
      <c r="AW458" s="29"/>
      <c r="AX458" s="29"/>
      <c r="AY458" s="29"/>
      <c r="AZ458" s="29"/>
      <c r="BA458" s="29"/>
      <c r="BB458" s="29"/>
      <c r="BC458" s="29"/>
      <c r="BD458" s="29"/>
      <c r="BE458" s="29"/>
      <c r="BF458" s="29"/>
      <c r="BG458" s="29"/>
      <c r="BH458" s="29"/>
      <c r="BI458" s="29"/>
      <c r="BJ458" s="29"/>
      <c r="BK458" s="29"/>
      <c r="BL458" s="29"/>
      <c r="BM458" s="29"/>
      <c r="BN458" s="29"/>
      <c r="BO458" s="29"/>
      <c r="BP458" s="29"/>
      <c r="BQ458" s="29"/>
      <c r="BR458" s="29"/>
      <c r="BS458" s="29"/>
      <c r="BT458" s="29"/>
      <c r="BU458" s="29"/>
      <c r="BV458" s="29"/>
      <c r="BW458" s="29"/>
      <c r="BX458" s="29"/>
      <c r="BY458" s="29"/>
      <c r="BZ458" s="29"/>
      <c r="CA458" s="29"/>
      <c r="CB458" s="29"/>
      <c r="CC458" s="29"/>
      <c r="CD458" s="29"/>
      <c r="CE458" s="29"/>
      <c r="CF458" s="29"/>
      <c r="CG458" s="29"/>
      <c r="CH458" s="29"/>
      <c r="CI458" s="29"/>
      <c r="CJ458" s="29"/>
      <c r="CK458" s="29"/>
      <c r="CL458" s="29"/>
      <c r="CM458" s="29"/>
      <c r="CN458" s="29"/>
      <c r="CO458" s="29"/>
      <c r="CP458" s="29"/>
      <c r="CQ458" s="29"/>
      <c r="CR458" s="29"/>
      <c r="CS458" s="29"/>
      <c r="CT458" s="29"/>
      <c r="CU458" s="29"/>
      <c r="CV458" s="29"/>
      <c r="CW458" s="29"/>
      <c r="CX458" s="29"/>
      <c r="CY458" s="29"/>
      <c r="CZ458" s="29"/>
      <c r="DA458" s="29"/>
      <c r="DB458" s="29"/>
      <c r="DC458" s="29"/>
      <c r="DD458" s="29"/>
      <c r="DE458" s="29"/>
      <c r="DF458" s="29"/>
      <c r="DG458" s="29"/>
      <c r="DH458" s="29"/>
      <c r="DI458" s="29"/>
      <c r="DJ458" s="29"/>
      <c r="DK458" s="29"/>
      <c r="DL458" s="29"/>
      <c r="DM458" s="29"/>
      <c r="DN458" s="29"/>
      <c r="DO458" s="29"/>
      <c r="DP458" s="29"/>
      <c r="DQ458" s="29"/>
      <c r="DR458" s="29"/>
      <c r="DS458" s="29"/>
      <c r="DT458" s="29"/>
      <c r="DU458" s="29"/>
      <c r="DV458" s="29"/>
      <c r="DW458" s="29"/>
      <c r="DX458" s="29"/>
      <c r="DY458" s="29"/>
      <c r="DZ458" s="29"/>
      <c r="EA458" s="29"/>
      <c r="EB458" s="29"/>
      <c r="EC458" s="29"/>
      <c r="ED458" s="29"/>
      <c r="EE458" s="29"/>
      <c r="EF458" s="29"/>
      <c r="EG458" s="29"/>
      <c r="EH458" s="29"/>
      <c r="EI458" s="29"/>
      <c r="EJ458" s="29"/>
      <c r="EK458" s="29"/>
      <c r="EL458" s="29"/>
      <c r="EM458" s="29"/>
      <c r="EN458" s="29"/>
      <c r="EO458" s="29"/>
      <c r="EP458" s="29"/>
      <c r="EQ458" s="29"/>
      <c r="ER458" s="29"/>
      <c r="ES458" s="29"/>
      <c r="ET458" s="29"/>
      <c r="EU458" s="29"/>
      <c r="EV458" s="29"/>
      <c r="EW458" s="29"/>
      <c r="EX458" s="29"/>
      <c r="EY458" s="29"/>
      <c r="EZ458" s="29"/>
      <c r="FA458" s="29"/>
      <c r="FB458" s="29"/>
      <c r="FC458" s="29"/>
      <c r="FD458" s="29"/>
      <c r="FE458" s="29"/>
      <c r="FF458" s="29"/>
      <c r="FG458" s="29"/>
      <c r="FH458" s="29"/>
      <c r="FI458" s="29"/>
      <c r="FJ458" s="29"/>
      <c r="FK458" s="29"/>
      <c r="FL458" s="29"/>
      <c r="FM458" s="29"/>
      <c r="FN458" s="29"/>
      <c r="FO458" s="29"/>
      <c r="FP458" s="29"/>
      <c r="FQ458" s="29"/>
      <c r="FR458" s="29"/>
      <c r="FS458" s="29"/>
      <c r="FT458" s="29"/>
      <c r="FU458" s="29"/>
      <c r="FV458" s="29"/>
      <c r="FW458" s="29"/>
      <c r="FX458" s="29"/>
      <c r="FY458" s="29"/>
      <c r="FZ458" s="29"/>
      <c r="GA458" s="29"/>
      <c r="GB458" s="29"/>
      <c r="GC458" s="29"/>
      <c r="GD458" s="29"/>
      <c r="GE458" s="29"/>
      <c r="GF458" s="29"/>
      <c r="GG458" s="29"/>
      <c r="GH458" s="29"/>
      <c r="GI458" s="29"/>
      <c r="GJ458" s="29"/>
      <c r="GK458" s="29"/>
      <c r="GL458" s="29"/>
      <c r="GM458" s="29"/>
      <c r="GN458" s="29"/>
      <c r="GO458" s="29"/>
      <c r="GP458" s="29"/>
      <c r="GQ458" s="29"/>
      <c r="GR458" s="29"/>
      <c r="GS458" s="29"/>
      <c r="GT458" s="29"/>
      <c r="GU458" s="29"/>
      <c r="GV458" s="29"/>
      <c r="GW458" s="29"/>
      <c r="GX458" s="29"/>
      <c r="GY458" s="29"/>
      <c r="GZ458" s="29"/>
      <c r="HA458" s="29"/>
      <c r="HB458" s="29"/>
      <c r="HC458" s="29"/>
      <c r="HD458" s="29"/>
      <c r="HE458" s="29"/>
      <c r="HF458" s="29"/>
      <c r="HG458" s="29"/>
      <c r="HH458" s="29"/>
      <c r="HI458" s="29"/>
      <c r="HJ458" s="29"/>
      <c r="HK458" s="29"/>
      <c r="HL458" s="29"/>
      <c r="HM458" s="29"/>
      <c r="HN458" s="29"/>
      <c r="HO458" s="29"/>
      <c r="HP458" s="29"/>
      <c r="HQ458" s="29"/>
      <c r="HR458" s="29"/>
      <c r="HS458" s="29"/>
      <c r="HT458" s="29"/>
      <c r="HU458" s="29"/>
      <c r="HV458" s="29"/>
      <c r="HW458" s="29"/>
      <c r="HX458" s="29"/>
      <c r="HY458" s="29"/>
      <c r="HZ458" s="29"/>
      <c r="IA458" s="29"/>
      <c r="IB458" s="29"/>
      <c r="IC458" s="29"/>
      <c r="ID458" s="29"/>
      <c r="IE458" s="29"/>
      <c r="IF458" s="29"/>
      <c r="IG458" s="29"/>
      <c r="IH458" s="29"/>
      <c r="II458" s="29"/>
      <c r="IJ458" s="29"/>
      <c r="IK458" s="29"/>
      <c r="IL458" s="29"/>
      <c r="IM458" s="29"/>
      <c r="IN458" s="29"/>
      <c r="IO458" s="29"/>
      <c r="IP458" s="29"/>
      <c r="IQ458" s="29"/>
      <c r="IR458" s="29"/>
      <c r="IS458" s="29"/>
      <c r="IT458" s="29"/>
      <c r="IU458" s="29"/>
      <c r="IV458" s="29"/>
    </row>
    <row r="459" spans="1:256" s="29" customFormat="1" ht="15" customHeight="1">
      <c r="A459" s="207"/>
      <c r="B459" s="207"/>
      <c r="C459" s="1112"/>
      <c r="F459" s="5" t="s">
        <v>710</v>
      </c>
      <c r="O459" s="5"/>
      <c r="P459" s="5"/>
      <c r="Q459" s="5"/>
      <c r="R459" s="5"/>
      <c r="S459" s="5"/>
      <c r="T459" s="5"/>
      <c r="U459" s="5"/>
      <c r="V459" s="5"/>
      <c r="W459" s="5"/>
      <c r="X459" s="5"/>
      <c r="Y459" s="5"/>
      <c r="Z459" s="5"/>
      <c r="AA459" s="5"/>
      <c r="AB459" s="5"/>
      <c r="AC459" s="5"/>
      <c r="AD459" s="5"/>
      <c r="AE459" s="5"/>
      <c r="AF459" s="5"/>
      <c r="AG459" s="5"/>
      <c r="AH459" s="5"/>
      <c r="AI459" s="5"/>
      <c r="AJ459" s="5"/>
      <c r="AK459" s="5"/>
      <c r="AL459" s="5"/>
      <c r="AM459" s="5"/>
      <c r="AN459" s="5"/>
      <c r="AO459" s="5"/>
      <c r="AP459" s="5"/>
      <c r="AQ459" s="5"/>
    </row>
    <row r="460" spans="1:256" ht="15" customHeight="1">
      <c r="F460" s="5" t="s">
        <v>1269</v>
      </c>
    </row>
    <row r="461" spans="1:256" ht="15" customHeight="1">
      <c r="G461" s="5" t="s">
        <v>1327</v>
      </c>
    </row>
    <row r="462" spans="1:256" ht="15" customHeight="1">
      <c r="E462" s="29"/>
      <c r="F462" s="29"/>
      <c r="G462" s="29" t="s">
        <v>37</v>
      </c>
      <c r="H462" s="29"/>
      <c r="I462" s="29"/>
      <c r="J462" s="29"/>
      <c r="K462" s="29"/>
      <c r="L462" s="29"/>
      <c r="M462" s="29"/>
      <c r="N462" s="29"/>
      <c r="P462" s="29"/>
      <c r="Q462" s="29"/>
      <c r="R462" s="29"/>
      <c r="S462" s="29"/>
      <c r="T462" s="29"/>
      <c r="U462" s="29"/>
      <c r="V462" s="29"/>
      <c r="W462" s="29"/>
      <c r="X462" s="29"/>
      <c r="Y462" s="29"/>
      <c r="Z462" s="29"/>
      <c r="AA462" s="29">
        <v>0</v>
      </c>
      <c r="AB462" s="29">
        <v>0</v>
      </c>
      <c r="AC462" s="29">
        <v>0</v>
      </c>
      <c r="AD462" s="29">
        <v>0</v>
      </c>
      <c r="AE462" s="29">
        <v>0</v>
      </c>
      <c r="AF462" s="29">
        <v>0</v>
      </c>
      <c r="AG462" s="29">
        <v>0</v>
      </c>
      <c r="AH462" s="29">
        <v>0</v>
      </c>
      <c r="AI462" s="29">
        <v>0</v>
      </c>
      <c r="AJ462" s="29">
        <v>0</v>
      </c>
      <c r="AK462" s="29">
        <v>0</v>
      </c>
      <c r="AL462" s="29">
        <v>0</v>
      </c>
      <c r="AM462" s="29">
        <v>0</v>
      </c>
      <c r="AN462" s="29">
        <v>0</v>
      </c>
      <c r="AO462" s="29">
        <v>0</v>
      </c>
      <c r="AP462" s="29">
        <v>0</v>
      </c>
      <c r="AQ462" s="29">
        <v>0</v>
      </c>
      <c r="AR462" s="29"/>
      <c r="AS462" s="29"/>
      <c r="AT462" s="29"/>
      <c r="AU462" s="29"/>
      <c r="AV462" s="29"/>
      <c r="AW462" s="29"/>
      <c r="AX462" s="29"/>
      <c r="AY462" s="29"/>
      <c r="AZ462" s="29"/>
      <c r="BA462" s="29"/>
      <c r="BB462" s="29"/>
      <c r="BC462" s="29"/>
      <c r="BD462" s="29"/>
      <c r="BE462" s="29"/>
      <c r="BF462" s="29"/>
      <c r="BG462" s="29"/>
      <c r="BH462" s="29"/>
      <c r="BI462" s="29"/>
      <c r="BJ462" s="29"/>
      <c r="BK462" s="29"/>
      <c r="BL462" s="29"/>
      <c r="BM462" s="29"/>
      <c r="BN462" s="29"/>
      <c r="BO462" s="29"/>
      <c r="BP462" s="29"/>
      <c r="BQ462" s="29"/>
      <c r="BR462" s="29"/>
      <c r="BS462" s="29"/>
      <c r="BT462" s="29"/>
      <c r="BU462" s="29"/>
      <c r="BV462" s="29"/>
      <c r="BW462" s="29"/>
      <c r="BX462" s="29"/>
      <c r="BY462" s="29"/>
      <c r="BZ462" s="29"/>
      <c r="CA462" s="29"/>
      <c r="CB462" s="29"/>
      <c r="CC462" s="29"/>
      <c r="CD462" s="29"/>
      <c r="CE462" s="29"/>
      <c r="CF462" s="29"/>
      <c r="CG462" s="29"/>
      <c r="CH462" s="29"/>
      <c r="CI462" s="29"/>
      <c r="CJ462" s="29"/>
      <c r="CK462" s="29"/>
      <c r="CL462" s="29"/>
      <c r="CM462" s="29"/>
      <c r="CN462" s="29"/>
      <c r="CO462" s="29"/>
      <c r="CP462" s="29"/>
      <c r="CQ462" s="29"/>
      <c r="CR462" s="29"/>
      <c r="CS462" s="29"/>
      <c r="CT462" s="29"/>
      <c r="CU462" s="29"/>
      <c r="CV462" s="29"/>
      <c r="CW462" s="29"/>
      <c r="CX462" s="29"/>
      <c r="CY462" s="29"/>
      <c r="CZ462" s="29"/>
      <c r="DA462" s="29"/>
      <c r="DB462" s="29"/>
      <c r="DC462" s="29"/>
      <c r="DD462" s="29"/>
      <c r="DE462" s="29"/>
      <c r="DF462" s="29"/>
      <c r="DG462" s="29"/>
      <c r="DH462" s="29"/>
      <c r="DI462" s="29"/>
      <c r="DJ462" s="29"/>
      <c r="DK462" s="29"/>
      <c r="DL462" s="29"/>
      <c r="DM462" s="29"/>
      <c r="DN462" s="29"/>
      <c r="DO462" s="29"/>
      <c r="DP462" s="29"/>
      <c r="DQ462" s="29"/>
      <c r="DR462" s="29"/>
      <c r="DS462" s="29"/>
      <c r="DT462" s="29"/>
      <c r="DU462" s="29"/>
      <c r="DV462" s="29"/>
      <c r="DW462" s="29"/>
      <c r="DX462" s="29"/>
      <c r="DY462" s="29"/>
      <c r="DZ462" s="29"/>
      <c r="EA462" s="29"/>
      <c r="EB462" s="29"/>
      <c r="EC462" s="29"/>
      <c r="ED462" s="29"/>
      <c r="EE462" s="29"/>
      <c r="EF462" s="29"/>
      <c r="EG462" s="29"/>
      <c r="EH462" s="29"/>
      <c r="EI462" s="29"/>
      <c r="EJ462" s="29"/>
      <c r="EK462" s="29"/>
      <c r="EL462" s="29"/>
      <c r="EM462" s="29"/>
      <c r="EN462" s="29"/>
      <c r="EO462" s="29"/>
      <c r="EP462" s="29"/>
      <c r="EQ462" s="29"/>
      <c r="ER462" s="29"/>
      <c r="ES462" s="29"/>
      <c r="ET462" s="29"/>
      <c r="EU462" s="29"/>
      <c r="EV462" s="29"/>
      <c r="EW462" s="29"/>
      <c r="EX462" s="29"/>
      <c r="EY462" s="29"/>
      <c r="EZ462" s="29"/>
      <c r="FA462" s="29"/>
      <c r="FB462" s="29"/>
      <c r="FC462" s="29"/>
      <c r="FD462" s="29"/>
      <c r="FE462" s="29"/>
      <c r="FF462" s="29"/>
      <c r="FG462" s="29"/>
      <c r="FH462" s="29"/>
      <c r="FI462" s="29"/>
      <c r="FJ462" s="29"/>
      <c r="FK462" s="29"/>
      <c r="FL462" s="29"/>
      <c r="FM462" s="29"/>
      <c r="FN462" s="29"/>
      <c r="FO462" s="29"/>
      <c r="FP462" s="29"/>
      <c r="FQ462" s="29"/>
      <c r="FR462" s="29"/>
      <c r="FS462" s="29"/>
      <c r="FT462" s="29"/>
      <c r="FU462" s="29"/>
      <c r="FV462" s="29"/>
      <c r="FW462" s="29"/>
      <c r="FX462" s="29"/>
      <c r="FY462" s="29"/>
      <c r="FZ462" s="29"/>
      <c r="GA462" s="29"/>
      <c r="GB462" s="29"/>
      <c r="GC462" s="29"/>
      <c r="GD462" s="29"/>
      <c r="GE462" s="29"/>
      <c r="GF462" s="29"/>
      <c r="GG462" s="29"/>
      <c r="GH462" s="29"/>
      <c r="GI462" s="29"/>
      <c r="GJ462" s="29"/>
      <c r="GK462" s="29"/>
      <c r="GL462" s="29"/>
      <c r="GM462" s="29"/>
      <c r="GN462" s="29"/>
      <c r="GO462" s="29"/>
      <c r="GP462" s="29"/>
      <c r="GQ462" s="29"/>
      <c r="GR462" s="29"/>
      <c r="GS462" s="29"/>
      <c r="GT462" s="29"/>
      <c r="GU462" s="29"/>
      <c r="GV462" s="29"/>
      <c r="GW462" s="29"/>
      <c r="GX462" s="29"/>
      <c r="GY462" s="29"/>
      <c r="GZ462" s="29"/>
      <c r="HA462" s="29"/>
      <c r="HB462" s="29"/>
      <c r="HC462" s="29"/>
      <c r="HD462" s="29"/>
      <c r="HE462" s="29"/>
      <c r="HF462" s="29"/>
      <c r="HG462" s="29"/>
      <c r="HH462" s="29"/>
      <c r="HI462" s="29"/>
      <c r="HJ462" s="29"/>
      <c r="HK462" s="29"/>
      <c r="HL462" s="29"/>
      <c r="HM462" s="29"/>
      <c r="HN462" s="29"/>
      <c r="HO462" s="29"/>
      <c r="HP462" s="29"/>
      <c r="HQ462" s="29"/>
      <c r="HR462" s="29"/>
      <c r="HS462" s="29"/>
      <c r="HT462" s="29"/>
      <c r="HU462" s="29"/>
      <c r="HV462" s="29"/>
      <c r="HW462" s="29"/>
      <c r="HX462" s="29"/>
      <c r="HY462" s="29"/>
      <c r="HZ462" s="29"/>
      <c r="IA462" s="29"/>
      <c r="IB462" s="29"/>
      <c r="IC462" s="29"/>
      <c r="ID462" s="29"/>
      <c r="IE462" s="29"/>
      <c r="IF462" s="29"/>
      <c r="IG462" s="29"/>
      <c r="IH462" s="29"/>
      <c r="II462" s="29"/>
      <c r="IJ462" s="29"/>
      <c r="IK462" s="29"/>
      <c r="IL462" s="29"/>
      <c r="IM462" s="29"/>
      <c r="IN462" s="29"/>
      <c r="IO462" s="29"/>
      <c r="IP462" s="29"/>
      <c r="IQ462" s="29"/>
      <c r="IR462" s="29"/>
      <c r="IS462" s="29"/>
      <c r="IT462" s="29"/>
      <c r="IU462" s="29"/>
      <c r="IV462" s="29"/>
    </row>
    <row r="463" spans="1:256" ht="15" customHeight="1">
      <c r="E463" s="5" t="s">
        <v>1227</v>
      </c>
      <c r="N463" s="1125">
        <v>53339.4</v>
      </c>
      <c r="O463" s="1125">
        <v>55757.04</v>
      </c>
      <c r="P463" s="1125">
        <v>58752.11</v>
      </c>
      <c r="Q463" s="1125">
        <v>60244.62</v>
      </c>
      <c r="R463" s="1125">
        <v>61754.15</v>
      </c>
      <c r="S463" s="1125">
        <v>63722</v>
      </c>
      <c r="T463" s="1125">
        <v>66452.41</v>
      </c>
      <c r="U463" s="1125">
        <v>70594.75</v>
      </c>
      <c r="V463" s="1125">
        <v>73287.37</v>
      </c>
      <c r="W463" s="1136">
        <v>74950.75</v>
      </c>
      <c r="X463" s="1136">
        <v>76578.459999999992</v>
      </c>
      <c r="Y463" s="1136">
        <v>77665.83</v>
      </c>
      <c r="Z463" s="1136">
        <v>78524.38</v>
      </c>
      <c r="AA463" s="5">
        <v>78970.784964032093</v>
      </c>
      <c r="AB463" s="5">
        <v>79884.191009405753</v>
      </c>
      <c r="AC463" s="5">
        <v>81497.958714749067</v>
      </c>
      <c r="AD463" s="5">
        <v>83561.089362107872</v>
      </c>
      <c r="AE463" s="5">
        <v>85676.44841046221</v>
      </c>
      <c r="AF463" s="5">
        <v>87845.358028078073</v>
      </c>
      <c r="AG463" s="5">
        <v>90069.173854070468</v>
      </c>
      <c r="AH463" s="5">
        <v>92349.285845721999</v>
      </c>
      <c r="AI463" s="5">
        <v>94687.119147251389</v>
      </c>
      <c r="AJ463" s="5">
        <v>97084.134980575007</v>
      </c>
      <c r="AK463" s="5">
        <v>99541.831558618185</v>
      </c>
      <c r="AL463" s="5">
        <v>102061.745021747</v>
      </c>
      <c r="AM463" s="5">
        <v>104645.45039790605</v>
      </c>
      <c r="AN463" s="5">
        <v>107294.56258706219</v>
      </c>
      <c r="AO463" s="5">
        <v>110010.73737056954</v>
      </c>
      <c r="AP463" s="5">
        <v>112795.6724460868</v>
      </c>
      <c r="AQ463" s="5">
        <v>115651.10848869348</v>
      </c>
    </row>
    <row r="465" spans="1:256" ht="15" customHeight="1">
      <c r="C465" s="1112" t="s">
        <v>1316</v>
      </c>
      <c r="D465" s="29" t="s">
        <v>1330</v>
      </c>
    </row>
    <row r="466" spans="1:256" ht="15" customHeight="1">
      <c r="E466" s="5" t="s">
        <v>1285</v>
      </c>
      <c r="AA466" s="5" t="s">
        <v>1671</v>
      </c>
      <c r="AB466" s="5" t="s">
        <v>1671</v>
      </c>
      <c r="AC466" s="5" t="s">
        <v>1671</v>
      </c>
      <c r="AD466" s="5" t="s">
        <v>1671</v>
      </c>
      <c r="AE466" s="5" t="s">
        <v>1671</v>
      </c>
      <c r="AF466" s="5" t="s">
        <v>1671</v>
      </c>
      <c r="AG466" s="5" t="s">
        <v>1671</v>
      </c>
      <c r="AH466" s="5" t="s">
        <v>1671</v>
      </c>
      <c r="AI466" s="5" t="s">
        <v>1671</v>
      </c>
      <c r="AJ466" s="5" t="s">
        <v>1671</v>
      </c>
      <c r="AK466" s="5" t="s">
        <v>1671</v>
      </c>
      <c r="AL466" s="5" t="s">
        <v>1671</v>
      </c>
      <c r="AM466" s="5" t="s">
        <v>1671</v>
      </c>
      <c r="AN466" s="5" t="s">
        <v>1671</v>
      </c>
      <c r="AO466" s="5" t="s">
        <v>1671</v>
      </c>
      <c r="AP466" s="5" t="s">
        <v>1671</v>
      </c>
      <c r="AQ466" s="5" t="s">
        <v>1671</v>
      </c>
    </row>
    <row r="467" spans="1:256" ht="15" customHeight="1">
      <c r="E467" s="5" t="s">
        <v>1286</v>
      </c>
      <c r="AA467" s="5" t="s">
        <v>1671</v>
      </c>
      <c r="AB467" s="5" t="s">
        <v>1671</v>
      </c>
      <c r="AC467" s="5" t="s">
        <v>1671</v>
      </c>
      <c r="AD467" s="5" t="s">
        <v>1671</v>
      </c>
      <c r="AE467" s="5" t="s">
        <v>1671</v>
      </c>
      <c r="AF467" s="5" t="s">
        <v>1671</v>
      </c>
      <c r="AG467" s="5" t="s">
        <v>1671</v>
      </c>
      <c r="AH467" s="5" t="s">
        <v>1671</v>
      </c>
      <c r="AI467" s="5" t="s">
        <v>1671</v>
      </c>
      <c r="AJ467" s="5" t="s">
        <v>1671</v>
      </c>
      <c r="AK467" s="5" t="s">
        <v>1671</v>
      </c>
      <c r="AL467" s="5" t="s">
        <v>1671</v>
      </c>
      <c r="AM467" s="5" t="s">
        <v>1671</v>
      </c>
      <c r="AN467" s="5" t="s">
        <v>1671</v>
      </c>
      <c r="AO467" s="5" t="s">
        <v>1671</v>
      </c>
      <c r="AP467" s="5" t="s">
        <v>1671</v>
      </c>
      <c r="AQ467" s="5" t="s">
        <v>1671</v>
      </c>
    </row>
    <row r="468" spans="1:256" s="29" customFormat="1" ht="15" customHeight="1">
      <c r="A468" s="207"/>
      <c r="B468" s="207"/>
      <c r="C468" s="1112"/>
      <c r="E468" s="5" t="s">
        <v>1217</v>
      </c>
      <c r="F468" s="5"/>
      <c r="G468" s="5"/>
      <c r="H468" s="5"/>
      <c r="I468" s="5"/>
      <c r="J468" s="5"/>
      <c r="K468" s="5"/>
      <c r="L468" s="5"/>
      <c r="M468" s="5"/>
      <c r="N468" s="5"/>
      <c r="O468" s="5"/>
      <c r="P468" s="5"/>
      <c r="Q468" s="5"/>
      <c r="R468" s="5"/>
      <c r="S468" s="5"/>
      <c r="T468" s="5"/>
      <c r="U468" s="5"/>
      <c r="V468" s="5"/>
      <c r="W468" s="5"/>
      <c r="X468" s="5"/>
      <c r="Y468" s="5"/>
      <c r="Z468" s="5"/>
      <c r="AA468" s="5">
        <v>0</v>
      </c>
      <c r="AB468" s="5">
        <v>0</v>
      </c>
      <c r="AC468" s="5">
        <v>0</v>
      </c>
      <c r="AD468" s="5">
        <v>0</v>
      </c>
      <c r="AE468" s="5">
        <v>0</v>
      </c>
      <c r="AF468" s="5">
        <v>0</v>
      </c>
      <c r="AG468" s="5">
        <v>0</v>
      </c>
      <c r="AH468" s="5">
        <v>0</v>
      </c>
      <c r="AI468" s="5">
        <v>0</v>
      </c>
      <c r="AJ468" s="5">
        <v>0</v>
      </c>
      <c r="AK468" s="5">
        <v>0</v>
      </c>
      <c r="AL468" s="5">
        <v>0</v>
      </c>
      <c r="AM468" s="5">
        <v>0</v>
      </c>
      <c r="AN468" s="5">
        <v>0</v>
      </c>
      <c r="AO468" s="5">
        <v>0</v>
      </c>
      <c r="AP468" s="5">
        <v>0</v>
      </c>
      <c r="AQ468" s="5">
        <v>0</v>
      </c>
      <c r="AR468" s="5"/>
      <c r="AS468" s="5"/>
      <c r="AT468" s="5"/>
      <c r="AU468" s="5"/>
      <c r="AV468" s="5"/>
      <c r="AW468" s="5"/>
      <c r="AX468" s="5"/>
      <c r="AY468" s="5"/>
      <c r="AZ468" s="5"/>
      <c r="BA468" s="5"/>
      <c r="BB468" s="5"/>
      <c r="BC468" s="5"/>
      <c r="BD468" s="5"/>
      <c r="BE468" s="5"/>
      <c r="BF468" s="5"/>
      <c r="BG468" s="5"/>
      <c r="BH468" s="5"/>
      <c r="BI468" s="5"/>
      <c r="BJ468" s="5"/>
      <c r="BK468" s="5"/>
      <c r="BL468" s="5"/>
      <c r="BM468" s="5"/>
      <c r="BN468" s="5"/>
      <c r="BO468" s="5"/>
      <c r="BP468" s="5"/>
      <c r="BQ468" s="5"/>
      <c r="BR468" s="5"/>
      <c r="BS468" s="5"/>
      <c r="BT468" s="5"/>
      <c r="BU468" s="5"/>
      <c r="BV468" s="5"/>
      <c r="BW468" s="5"/>
      <c r="BX468" s="5"/>
      <c r="BY468" s="5"/>
      <c r="BZ468" s="5"/>
      <c r="CA468" s="5"/>
      <c r="CB468" s="5"/>
      <c r="CC468" s="5"/>
      <c r="CD468" s="5"/>
      <c r="CE468" s="5"/>
      <c r="CF468" s="5"/>
      <c r="CG468" s="5"/>
      <c r="CH468" s="5"/>
      <c r="CI468" s="5"/>
      <c r="CJ468" s="5"/>
      <c r="CK468" s="5"/>
      <c r="CL468" s="5"/>
      <c r="CM468" s="5"/>
      <c r="CN468" s="5"/>
      <c r="CO468" s="5"/>
      <c r="CP468" s="5"/>
      <c r="CQ468" s="5"/>
      <c r="CR468" s="5"/>
      <c r="CS468" s="5"/>
      <c r="CT468" s="5"/>
      <c r="CU468" s="5"/>
      <c r="CV468" s="5"/>
      <c r="CW468" s="5"/>
      <c r="CX468" s="5"/>
      <c r="CY468" s="5"/>
      <c r="CZ468" s="5"/>
      <c r="DA468" s="5"/>
      <c r="DB468" s="5"/>
      <c r="DC468" s="5"/>
      <c r="DD468" s="5"/>
      <c r="DE468" s="5"/>
      <c r="DF468" s="5"/>
      <c r="DG468" s="5"/>
      <c r="DH468" s="5"/>
      <c r="DI468" s="5"/>
      <c r="DJ468" s="5"/>
      <c r="DK468" s="5"/>
      <c r="DL468" s="5"/>
      <c r="DM468" s="5"/>
      <c r="DN468" s="5"/>
      <c r="DO468" s="5"/>
      <c r="DP468" s="5"/>
      <c r="DQ468" s="5"/>
      <c r="DR468" s="5"/>
      <c r="DS468" s="5"/>
      <c r="DT468" s="5"/>
      <c r="DU468" s="5"/>
      <c r="DV468" s="5"/>
      <c r="DW468" s="5"/>
      <c r="DX468" s="5"/>
      <c r="DY468" s="5"/>
      <c r="DZ468" s="5"/>
      <c r="EA468" s="5"/>
      <c r="EB468" s="5"/>
      <c r="EC468" s="5"/>
      <c r="ED468" s="5"/>
      <c r="EE468" s="5"/>
      <c r="EF468" s="5"/>
      <c r="EG468" s="5"/>
      <c r="EH468" s="5"/>
      <c r="EI468" s="5"/>
      <c r="EJ468" s="5"/>
      <c r="EK468" s="5"/>
      <c r="EL468" s="5"/>
      <c r="EM468" s="5"/>
      <c r="EN468" s="5"/>
      <c r="EO468" s="5"/>
      <c r="EP468" s="5"/>
      <c r="EQ468" s="5"/>
      <c r="ER468" s="5"/>
      <c r="ES468" s="5"/>
      <c r="ET468" s="5"/>
      <c r="EU468" s="5"/>
      <c r="EV468" s="5"/>
      <c r="EW468" s="5"/>
      <c r="EX468" s="5"/>
      <c r="EY468" s="5"/>
      <c r="EZ468" s="5"/>
      <c r="FA468" s="5"/>
      <c r="FB468" s="5"/>
      <c r="FC468" s="5"/>
      <c r="FD468" s="5"/>
      <c r="FE468" s="5"/>
      <c r="FF468" s="5"/>
      <c r="FG468" s="5"/>
      <c r="FH468" s="5"/>
      <c r="FI468" s="5"/>
      <c r="FJ468" s="5"/>
      <c r="FK468" s="5"/>
      <c r="FL468" s="5"/>
      <c r="FM468" s="5"/>
      <c r="FN468" s="5"/>
      <c r="FO468" s="5"/>
      <c r="FP468" s="5"/>
      <c r="FQ468" s="5"/>
      <c r="FR468" s="5"/>
      <c r="FS468" s="5"/>
      <c r="FT468" s="5"/>
      <c r="FU468" s="5"/>
      <c r="FV468" s="5"/>
      <c r="FW468" s="5"/>
      <c r="FX468" s="5"/>
      <c r="FY468" s="5"/>
      <c r="FZ468" s="5"/>
      <c r="GA468" s="5"/>
      <c r="GB468" s="5"/>
      <c r="GC468" s="5"/>
      <c r="GD468" s="5"/>
      <c r="GE468" s="5"/>
      <c r="GF468" s="5"/>
      <c r="GG468" s="5"/>
      <c r="GH468" s="5"/>
      <c r="GI468" s="5"/>
      <c r="GJ468" s="5"/>
      <c r="GK468" s="5"/>
      <c r="GL468" s="5"/>
      <c r="GM468" s="5"/>
      <c r="GN468" s="5"/>
      <c r="GO468" s="5"/>
      <c r="GP468" s="5"/>
      <c r="GQ468" s="5"/>
      <c r="GR468" s="5"/>
      <c r="GS468" s="5"/>
      <c r="GT468" s="5"/>
      <c r="GU468" s="5"/>
      <c r="GV468" s="5"/>
      <c r="GW468" s="5"/>
      <c r="GX468" s="5"/>
      <c r="GY468" s="5"/>
      <c r="GZ468" s="5"/>
      <c r="HA468" s="5"/>
      <c r="HB468" s="5"/>
      <c r="HC468" s="5"/>
      <c r="HD468" s="5"/>
      <c r="HE468" s="5"/>
      <c r="HF468" s="5"/>
      <c r="HG468" s="5"/>
      <c r="HH468" s="5"/>
      <c r="HI468" s="5"/>
      <c r="HJ468" s="5"/>
      <c r="HK468" s="5"/>
      <c r="HL468" s="5"/>
      <c r="HM468" s="5"/>
      <c r="HN468" s="5"/>
      <c r="HO468" s="5"/>
      <c r="HP468" s="5"/>
      <c r="HQ468" s="5"/>
      <c r="HR468" s="5"/>
      <c r="HS468" s="5"/>
      <c r="HT468" s="5"/>
      <c r="HU468" s="5"/>
      <c r="HV468" s="5"/>
      <c r="HW468" s="5"/>
      <c r="HX468" s="5"/>
      <c r="HY468" s="5"/>
      <c r="HZ468" s="5"/>
      <c r="IA468" s="5"/>
      <c r="IB468" s="5"/>
      <c r="IC468" s="5"/>
      <c r="ID468" s="5"/>
      <c r="IE468" s="5"/>
      <c r="IF468" s="5"/>
      <c r="IG468" s="5"/>
      <c r="IH468" s="5"/>
      <c r="II468" s="5"/>
      <c r="IJ468" s="5"/>
      <c r="IK468" s="5"/>
      <c r="IL468" s="5"/>
      <c r="IM468" s="5"/>
      <c r="IN468" s="5"/>
      <c r="IO468" s="5"/>
      <c r="IP468" s="5"/>
      <c r="IQ468" s="5"/>
      <c r="IR468" s="5"/>
      <c r="IS468" s="5"/>
      <c r="IT468" s="5"/>
      <c r="IU468" s="5"/>
      <c r="IV468" s="5"/>
    </row>
    <row r="469" spans="1:256" s="29" customFormat="1" ht="15" customHeight="1">
      <c r="A469" s="207"/>
      <c r="B469" s="207"/>
      <c r="C469" s="1112"/>
      <c r="E469" s="5"/>
      <c r="F469" s="5" t="s">
        <v>1218</v>
      </c>
      <c r="G469" s="5"/>
      <c r="H469" s="5"/>
      <c r="I469" s="5"/>
      <c r="J469" s="5"/>
      <c r="K469" s="5"/>
      <c r="L469" s="5"/>
      <c r="M469" s="5"/>
      <c r="N469" s="5"/>
      <c r="O469" s="5"/>
      <c r="P469" s="5"/>
      <c r="Q469" s="5"/>
      <c r="R469" s="5"/>
      <c r="S469" s="5"/>
      <c r="T469" s="5"/>
      <c r="U469" s="5"/>
      <c r="V469" s="5"/>
      <c r="W469" s="5"/>
      <c r="X469" s="5"/>
      <c r="Y469" s="5"/>
      <c r="Z469" s="5"/>
      <c r="AA469" s="5"/>
      <c r="AB469" s="5"/>
      <c r="AC469" s="5"/>
      <c r="AD469" s="5"/>
      <c r="AE469" s="5"/>
      <c r="AF469" s="5"/>
      <c r="AG469" s="5"/>
      <c r="AH469" s="5"/>
      <c r="AI469" s="5"/>
      <c r="AJ469" s="5"/>
      <c r="AK469" s="5"/>
      <c r="AL469" s="5"/>
      <c r="AM469" s="5"/>
      <c r="AN469" s="5"/>
      <c r="AO469" s="5"/>
      <c r="AP469" s="5"/>
      <c r="AQ469" s="5"/>
      <c r="AR469" s="5"/>
      <c r="AS469" s="5"/>
      <c r="AT469" s="5"/>
      <c r="AU469" s="5"/>
      <c r="AV469" s="5"/>
      <c r="AW469" s="5"/>
      <c r="AX469" s="5"/>
      <c r="AY469" s="5"/>
      <c r="AZ469" s="5"/>
      <c r="BA469" s="5"/>
      <c r="BB469" s="5"/>
      <c r="BC469" s="5"/>
      <c r="BD469" s="5"/>
      <c r="BE469" s="5"/>
      <c r="BF469" s="5"/>
      <c r="BG469" s="5"/>
      <c r="BH469" s="5"/>
      <c r="BI469" s="5"/>
      <c r="BJ469" s="5"/>
      <c r="BK469" s="5"/>
      <c r="BL469" s="5"/>
      <c r="BM469" s="5"/>
      <c r="BN469" s="5"/>
      <c r="BO469" s="5"/>
      <c r="BP469" s="5"/>
      <c r="BQ469" s="5"/>
      <c r="BR469" s="5"/>
      <c r="BS469" s="5"/>
      <c r="BT469" s="5"/>
      <c r="BU469" s="5"/>
      <c r="BV469" s="5"/>
      <c r="BW469" s="5"/>
      <c r="BX469" s="5"/>
      <c r="BY469" s="5"/>
      <c r="BZ469" s="5"/>
      <c r="CA469" s="5"/>
      <c r="CB469" s="5"/>
      <c r="CC469" s="5"/>
      <c r="CD469" s="5"/>
      <c r="CE469" s="5"/>
      <c r="CF469" s="5"/>
      <c r="CG469" s="5"/>
      <c r="CH469" s="5"/>
      <c r="CI469" s="5"/>
      <c r="CJ469" s="5"/>
      <c r="CK469" s="5"/>
      <c r="CL469" s="5"/>
      <c r="CM469" s="5"/>
      <c r="CN469" s="5"/>
      <c r="CO469" s="5"/>
      <c r="CP469" s="5"/>
      <c r="CQ469" s="5"/>
      <c r="CR469" s="5"/>
      <c r="CS469" s="5"/>
      <c r="CT469" s="5"/>
      <c r="CU469" s="5"/>
      <c r="CV469" s="5"/>
      <c r="CW469" s="5"/>
      <c r="CX469" s="5"/>
      <c r="CY469" s="5"/>
      <c r="CZ469" s="5"/>
      <c r="DA469" s="5"/>
      <c r="DB469" s="5"/>
      <c r="DC469" s="5"/>
      <c r="DD469" s="5"/>
      <c r="DE469" s="5"/>
      <c r="DF469" s="5"/>
      <c r="DG469" s="5"/>
      <c r="DH469" s="5"/>
      <c r="DI469" s="5"/>
      <c r="DJ469" s="5"/>
      <c r="DK469" s="5"/>
      <c r="DL469" s="5"/>
      <c r="DM469" s="5"/>
      <c r="DN469" s="5"/>
      <c r="DO469" s="5"/>
      <c r="DP469" s="5"/>
      <c r="DQ469" s="5"/>
      <c r="DR469" s="5"/>
      <c r="DS469" s="5"/>
      <c r="DT469" s="5"/>
      <c r="DU469" s="5"/>
      <c r="DV469" s="5"/>
      <c r="DW469" s="5"/>
      <c r="DX469" s="5"/>
      <c r="DY469" s="5"/>
      <c r="DZ469" s="5"/>
      <c r="EA469" s="5"/>
      <c r="EB469" s="5"/>
      <c r="EC469" s="5"/>
      <c r="ED469" s="5"/>
      <c r="EE469" s="5"/>
      <c r="EF469" s="5"/>
      <c r="EG469" s="5"/>
      <c r="EH469" s="5"/>
      <c r="EI469" s="5"/>
      <c r="EJ469" s="5"/>
      <c r="EK469" s="5"/>
      <c r="EL469" s="5"/>
      <c r="EM469" s="5"/>
      <c r="EN469" s="5"/>
      <c r="EO469" s="5"/>
      <c r="EP469" s="5"/>
      <c r="EQ469" s="5"/>
      <c r="ER469" s="5"/>
      <c r="ES469" s="5"/>
      <c r="ET469" s="5"/>
      <c r="EU469" s="5"/>
      <c r="EV469" s="5"/>
      <c r="EW469" s="5"/>
      <c r="EX469" s="5"/>
      <c r="EY469" s="5"/>
      <c r="EZ469" s="5"/>
      <c r="FA469" s="5"/>
      <c r="FB469" s="5"/>
      <c r="FC469" s="5"/>
      <c r="FD469" s="5"/>
      <c r="FE469" s="5"/>
      <c r="FF469" s="5"/>
      <c r="FG469" s="5"/>
      <c r="FH469" s="5"/>
      <c r="FI469" s="5"/>
      <c r="FJ469" s="5"/>
      <c r="FK469" s="5"/>
      <c r="FL469" s="5"/>
      <c r="FM469" s="5"/>
      <c r="FN469" s="5"/>
      <c r="FO469" s="5"/>
      <c r="FP469" s="5"/>
      <c r="FQ469" s="5"/>
      <c r="FR469" s="5"/>
      <c r="FS469" s="5"/>
      <c r="FT469" s="5"/>
      <c r="FU469" s="5"/>
      <c r="FV469" s="5"/>
      <c r="FW469" s="5"/>
      <c r="FX469" s="5"/>
      <c r="FY469" s="5"/>
      <c r="FZ469" s="5"/>
      <c r="GA469" s="5"/>
      <c r="GB469" s="5"/>
      <c r="GC469" s="5"/>
      <c r="GD469" s="5"/>
      <c r="GE469" s="5"/>
      <c r="GF469" s="5"/>
      <c r="GG469" s="5"/>
      <c r="GH469" s="5"/>
      <c r="GI469" s="5"/>
      <c r="GJ469" s="5"/>
      <c r="GK469" s="5"/>
      <c r="GL469" s="5"/>
      <c r="GM469" s="5"/>
      <c r="GN469" s="5"/>
      <c r="GO469" s="5"/>
      <c r="GP469" s="5"/>
      <c r="GQ469" s="5"/>
      <c r="GR469" s="5"/>
      <c r="GS469" s="5"/>
      <c r="GT469" s="5"/>
      <c r="GU469" s="5"/>
      <c r="GV469" s="5"/>
      <c r="GW469" s="5"/>
      <c r="GX469" s="5"/>
      <c r="GY469" s="5"/>
      <c r="GZ469" s="5"/>
      <c r="HA469" s="5"/>
      <c r="HB469" s="5"/>
      <c r="HC469" s="5"/>
      <c r="HD469" s="5"/>
      <c r="HE469" s="5"/>
      <c r="HF469" s="5"/>
      <c r="HG469" s="5"/>
      <c r="HH469" s="5"/>
      <c r="HI469" s="5"/>
      <c r="HJ469" s="5"/>
      <c r="HK469" s="5"/>
      <c r="HL469" s="5"/>
      <c r="HM469" s="5"/>
      <c r="HN469" s="5"/>
      <c r="HO469" s="5"/>
      <c r="HP469" s="5"/>
      <c r="HQ469" s="5"/>
      <c r="HR469" s="5"/>
      <c r="HS469" s="5"/>
      <c r="HT469" s="5"/>
      <c r="HU469" s="5"/>
      <c r="HV469" s="5"/>
      <c r="HW469" s="5"/>
      <c r="HX469" s="5"/>
      <c r="HY469" s="5"/>
      <c r="HZ469" s="5"/>
      <c r="IA469" s="5"/>
      <c r="IB469" s="5"/>
      <c r="IC469" s="5"/>
      <c r="ID469" s="5"/>
      <c r="IE469" s="5"/>
      <c r="IF469" s="5"/>
      <c r="IG469" s="5"/>
      <c r="IH469" s="5"/>
      <c r="II469" s="5"/>
      <c r="IJ469" s="5"/>
      <c r="IK469" s="5"/>
      <c r="IL469" s="5"/>
      <c r="IM469" s="5"/>
      <c r="IN469" s="5"/>
      <c r="IO469" s="5"/>
      <c r="IP469" s="5"/>
      <c r="IQ469" s="5"/>
      <c r="IR469" s="5"/>
      <c r="IS469" s="5"/>
      <c r="IT469" s="5"/>
      <c r="IU469" s="5"/>
      <c r="IV469" s="5"/>
    </row>
    <row r="470" spans="1:256" ht="15" customHeight="1">
      <c r="G470" s="5" t="s">
        <v>1232</v>
      </c>
      <c r="AA470" s="5">
        <v>0</v>
      </c>
      <c r="AB470" s="5">
        <v>0</v>
      </c>
      <c r="AC470" s="5">
        <v>0</v>
      </c>
      <c r="AD470" s="5">
        <v>0</v>
      </c>
      <c r="AE470" s="5">
        <v>0</v>
      </c>
      <c r="AF470" s="5">
        <v>0</v>
      </c>
      <c r="AG470" s="5">
        <v>0</v>
      </c>
      <c r="AH470" s="5">
        <v>0</v>
      </c>
      <c r="AI470" s="5">
        <v>0</v>
      </c>
      <c r="AJ470" s="5">
        <v>0</v>
      </c>
      <c r="AK470" s="5">
        <v>0</v>
      </c>
      <c r="AL470" s="5">
        <v>0</v>
      </c>
      <c r="AM470" s="5">
        <v>0</v>
      </c>
      <c r="AN470" s="5">
        <v>0</v>
      </c>
      <c r="AO470" s="5">
        <v>0</v>
      </c>
      <c r="AP470" s="5">
        <v>0</v>
      </c>
      <c r="AQ470" s="5">
        <v>0</v>
      </c>
    </row>
    <row r="471" spans="1:256" ht="15" customHeight="1">
      <c r="E471" s="29"/>
      <c r="F471" s="29"/>
      <c r="G471" s="29" t="s">
        <v>37</v>
      </c>
      <c r="H471" s="29"/>
      <c r="I471" s="29"/>
      <c r="J471" s="29"/>
      <c r="K471" s="29"/>
      <c r="L471" s="29"/>
      <c r="M471" s="29"/>
      <c r="N471" s="29"/>
      <c r="P471" s="29"/>
      <c r="Q471" s="29"/>
      <c r="R471" s="29"/>
      <c r="S471" s="29"/>
      <c r="T471" s="29"/>
      <c r="U471" s="29"/>
      <c r="V471" s="29"/>
      <c r="W471" s="29"/>
      <c r="X471" s="29"/>
      <c r="Y471" s="29"/>
      <c r="Z471" s="29"/>
      <c r="AA471" s="29">
        <v>0</v>
      </c>
      <c r="AB471" s="29">
        <v>0</v>
      </c>
      <c r="AC471" s="29">
        <v>0</v>
      </c>
      <c r="AD471" s="29">
        <v>0</v>
      </c>
      <c r="AE471" s="29">
        <v>0</v>
      </c>
      <c r="AF471" s="29">
        <v>0</v>
      </c>
      <c r="AG471" s="29">
        <v>0</v>
      </c>
      <c r="AH471" s="29">
        <v>0</v>
      </c>
      <c r="AI471" s="29">
        <v>0</v>
      </c>
      <c r="AJ471" s="29">
        <v>0</v>
      </c>
      <c r="AK471" s="29">
        <v>0</v>
      </c>
      <c r="AL471" s="29">
        <v>0</v>
      </c>
      <c r="AM471" s="29">
        <v>0</v>
      </c>
      <c r="AN471" s="29">
        <v>0</v>
      </c>
      <c r="AO471" s="29">
        <v>0</v>
      </c>
      <c r="AP471" s="29">
        <v>0</v>
      </c>
      <c r="AQ471" s="29">
        <v>0</v>
      </c>
      <c r="AR471" s="29"/>
      <c r="AS471" s="29"/>
      <c r="AT471" s="29"/>
      <c r="AU471" s="29"/>
      <c r="AV471" s="29"/>
      <c r="AW471" s="29"/>
      <c r="AX471" s="29"/>
      <c r="AY471" s="29"/>
      <c r="AZ471" s="29"/>
      <c r="BA471" s="29"/>
      <c r="BB471" s="29"/>
      <c r="BC471" s="29"/>
      <c r="BD471" s="29"/>
      <c r="BE471" s="29"/>
      <c r="BF471" s="29"/>
      <c r="BG471" s="29"/>
      <c r="BH471" s="29"/>
      <c r="BI471" s="29"/>
      <c r="BJ471" s="29"/>
      <c r="BK471" s="29"/>
      <c r="BL471" s="29"/>
      <c r="BM471" s="29"/>
      <c r="BN471" s="29"/>
      <c r="BO471" s="29"/>
      <c r="BP471" s="29"/>
      <c r="BQ471" s="29"/>
      <c r="BR471" s="29"/>
      <c r="BS471" s="29"/>
      <c r="BT471" s="29"/>
      <c r="BU471" s="29"/>
      <c r="BV471" s="29"/>
      <c r="BW471" s="29"/>
      <c r="BX471" s="29"/>
      <c r="BY471" s="29"/>
      <c r="BZ471" s="29"/>
      <c r="CA471" s="29"/>
      <c r="CB471" s="29"/>
      <c r="CC471" s="29"/>
      <c r="CD471" s="29"/>
      <c r="CE471" s="29"/>
      <c r="CF471" s="29"/>
      <c r="CG471" s="29"/>
      <c r="CH471" s="29"/>
      <c r="CI471" s="29"/>
      <c r="CJ471" s="29"/>
      <c r="CK471" s="29"/>
      <c r="CL471" s="29"/>
      <c r="CM471" s="29"/>
      <c r="CN471" s="29"/>
      <c r="CO471" s="29"/>
      <c r="CP471" s="29"/>
      <c r="CQ471" s="29"/>
      <c r="CR471" s="29"/>
      <c r="CS471" s="29"/>
      <c r="CT471" s="29"/>
      <c r="CU471" s="29"/>
      <c r="CV471" s="29"/>
      <c r="CW471" s="29"/>
      <c r="CX471" s="29"/>
      <c r="CY471" s="29"/>
      <c r="CZ471" s="29"/>
      <c r="DA471" s="29"/>
      <c r="DB471" s="29"/>
      <c r="DC471" s="29"/>
      <c r="DD471" s="29"/>
      <c r="DE471" s="29"/>
      <c r="DF471" s="29"/>
      <c r="DG471" s="29"/>
      <c r="DH471" s="29"/>
      <c r="DI471" s="29"/>
      <c r="DJ471" s="29"/>
      <c r="DK471" s="29"/>
      <c r="DL471" s="29"/>
      <c r="DM471" s="29"/>
      <c r="DN471" s="29"/>
      <c r="DO471" s="29"/>
      <c r="DP471" s="29"/>
      <c r="DQ471" s="29"/>
      <c r="DR471" s="29"/>
      <c r="DS471" s="29"/>
      <c r="DT471" s="29"/>
      <c r="DU471" s="29"/>
      <c r="DV471" s="29"/>
      <c r="DW471" s="29"/>
      <c r="DX471" s="29"/>
      <c r="DY471" s="29"/>
      <c r="DZ471" s="29"/>
      <c r="EA471" s="29"/>
      <c r="EB471" s="29"/>
      <c r="EC471" s="29"/>
      <c r="ED471" s="29"/>
      <c r="EE471" s="29"/>
      <c r="EF471" s="29"/>
      <c r="EG471" s="29"/>
      <c r="EH471" s="29"/>
      <c r="EI471" s="29"/>
      <c r="EJ471" s="29"/>
      <c r="EK471" s="29"/>
      <c r="EL471" s="29"/>
      <c r="EM471" s="29"/>
      <c r="EN471" s="29"/>
      <c r="EO471" s="29"/>
      <c r="EP471" s="29"/>
      <c r="EQ471" s="29"/>
      <c r="ER471" s="29"/>
      <c r="ES471" s="29"/>
      <c r="ET471" s="29"/>
      <c r="EU471" s="29"/>
      <c r="EV471" s="29"/>
      <c r="EW471" s="29"/>
      <c r="EX471" s="29"/>
      <c r="EY471" s="29"/>
      <c r="EZ471" s="29"/>
      <c r="FA471" s="29"/>
      <c r="FB471" s="29"/>
      <c r="FC471" s="29"/>
      <c r="FD471" s="29"/>
      <c r="FE471" s="29"/>
      <c r="FF471" s="29"/>
      <c r="FG471" s="29"/>
      <c r="FH471" s="29"/>
      <c r="FI471" s="29"/>
      <c r="FJ471" s="29"/>
      <c r="FK471" s="29"/>
      <c r="FL471" s="29"/>
      <c r="FM471" s="29"/>
      <c r="FN471" s="29"/>
      <c r="FO471" s="29"/>
      <c r="FP471" s="29"/>
      <c r="FQ471" s="29"/>
      <c r="FR471" s="29"/>
      <c r="FS471" s="29"/>
      <c r="FT471" s="29"/>
      <c r="FU471" s="29"/>
      <c r="FV471" s="29"/>
      <c r="FW471" s="29"/>
      <c r="FX471" s="29"/>
      <c r="FY471" s="29"/>
      <c r="FZ471" s="29"/>
      <c r="GA471" s="29"/>
      <c r="GB471" s="29"/>
      <c r="GC471" s="29"/>
      <c r="GD471" s="29"/>
      <c r="GE471" s="29"/>
      <c r="GF471" s="29"/>
      <c r="GG471" s="29"/>
      <c r="GH471" s="29"/>
      <c r="GI471" s="29"/>
      <c r="GJ471" s="29"/>
      <c r="GK471" s="29"/>
      <c r="GL471" s="29"/>
      <c r="GM471" s="29"/>
      <c r="GN471" s="29"/>
      <c r="GO471" s="29"/>
      <c r="GP471" s="29"/>
      <c r="GQ471" s="29"/>
      <c r="GR471" s="29"/>
      <c r="GS471" s="29"/>
      <c r="GT471" s="29"/>
      <c r="GU471" s="29"/>
      <c r="GV471" s="29"/>
      <c r="GW471" s="29"/>
      <c r="GX471" s="29"/>
      <c r="GY471" s="29"/>
      <c r="GZ471" s="29"/>
      <c r="HA471" s="29"/>
      <c r="HB471" s="29"/>
      <c r="HC471" s="29"/>
      <c r="HD471" s="29"/>
      <c r="HE471" s="29"/>
      <c r="HF471" s="29"/>
      <c r="HG471" s="29"/>
      <c r="HH471" s="29"/>
      <c r="HI471" s="29"/>
      <c r="HJ471" s="29"/>
      <c r="HK471" s="29"/>
      <c r="HL471" s="29"/>
      <c r="HM471" s="29"/>
      <c r="HN471" s="29"/>
      <c r="HO471" s="29"/>
      <c r="HP471" s="29"/>
      <c r="HQ471" s="29"/>
      <c r="HR471" s="29"/>
      <c r="HS471" s="29"/>
      <c r="HT471" s="29"/>
      <c r="HU471" s="29"/>
      <c r="HV471" s="29"/>
      <c r="HW471" s="29"/>
      <c r="HX471" s="29"/>
      <c r="HY471" s="29"/>
      <c r="HZ471" s="29"/>
      <c r="IA471" s="29"/>
      <c r="IB471" s="29"/>
      <c r="IC471" s="29"/>
      <c r="ID471" s="29"/>
      <c r="IE471" s="29"/>
      <c r="IF471" s="29"/>
      <c r="IG471" s="29"/>
      <c r="IH471" s="29"/>
      <c r="II471" s="29"/>
      <c r="IJ471" s="29"/>
      <c r="IK471" s="29"/>
      <c r="IL471" s="29"/>
      <c r="IM471" s="29"/>
      <c r="IN471" s="29"/>
      <c r="IO471" s="29"/>
      <c r="IP471" s="29"/>
      <c r="IQ471" s="29"/>
      <c r="IR471" s="29"/>
      <c r="IS471" s="29"/>
      <c r="IT471" s="29"/>
      <c r="IU471" s="29"/>
      <c r="IV471" s="29"/>
    </row>
    <row r="472" spans="1:256" s="29" customFormat="1" ht="15" customHeight="1">
      <c r="A472" s="207"/>
      <c r="B472" s="207"/>
      <c r="C472" s="1112"/>
      <c r="F472" s="5" t="s">
        <v>1222</v>
      </c>
      <c r="O472" s="5"/>
    </row>
    <row r="473" spans="1:256" s="29" customFormat="1" ht="15" customHeight="1">
      <c r="A473" s="207"/>
      <c r="B473" s="207"/>
      <c r="C473" s="1112"/>
      <c r="D473" s="5"/>
      <c r="E473" s="5"/>
      <c r="F473" s="5"/>
      <c r="G473" s="5" t="s">
        <v>1267</v>
      </c>
      <c r="H473" s="5"/>
      <c r="I473" s="5"/>
      <c r="J473" s="5"/>
      <c r="K473" s="5"/>
      <c r="L473" s="5"/>
      <c r="M473" s="5"/>
      <c r="N473" s="5"/>
      <c r="O473" s="5"/>
      <c r="P473" s="5"/>
      <c r="Q473" s="5"/>
      <c r="R473" s="5"/>
      <c r="S473" s="5"/>
      <c r="T473" s="5"/>
      <c r="U473" s="5"/>
      <c r="V473" s="5"/>
      <c r="W473" s="5"/>
      <c r="X473" s="5"/>
      <c r="Y473" s="5"/>
      <c r="Z473" s="5"/>
      <c r="AA473" s="5"/>
      <c r="AB473" s="5"/>
      <c r="AC473" s="5"/>
      <c r="AD473" s="5"/>
      <c r="AE473" s="5"/>
      <c r="AF473" s="5"/>
      <c r="AG473" s="5"/>
      <c r="AH473" s="5"/>
      <c r="AI473" s="5"/>
      <c r="AJ473" s="5"/>
      <c r="AK473" s="5"/>
      <c r="AL473" s="5"/>
      <c r="AM473" s="5"/>
      <c r="AN473" s="5"/>
      <c r="AO473" s="5"/>
      <c r="AP473" s="5"/>
      <c r="AQ473" s="5"/>
      <c r="AR473" s="5"/>
      <c r="AS473" s="5"/>
      <c r="AT473" s="5"/>
      <c r="AU473" s="5"/>
      <c r="AV473" s="5"/>
      <c r="AW473" s="5"/>
      <c r="AX473" s="5"/>
      <c r="AY473" s="5"/>
      <c r="AZ473" s="5"/>
      <c r="BA473" s="5"/>
      <c r="BB473" s="5"/>
      <c r="BC473" s="5"/>
      <c r="BD473" s="5"/>
      <c r="BE473" s="5"/>
      <c r="BF473" s="5"/>
      <c r="BG473" s="5"/>
      <c r="BH473" s="5"/>
      <c r="BI473" s="5"/>
      <c r="BJ473" s="5"/>
      <c r="BK473" s="5"/>
      <c r="BL473" s="5"/>
      <c r="BM473" s="5"/>
      <c r="BN473" s="5"/>
      <c r="BO473" s="5"/>
      <c r="BP473" s="5"/>
      <c r="BQ473" s="5"/>
      <c r="BR473" s="5"/>
      <c r="BS473" s="5"/>
      <c r="BT473" s="5"/>
      <c r="BU473" s="5"/>
      <c r="BV473" s="5"/>
      <c r="BW473" s="5"/>
      <c r="BX473" s="5"/>
      <c r="BY473" s="5"/>
      <c r="BZ473" s="5"/>
      <c r="CA473" s="5"/>
      <c r="CB473" s="5"/>
      <c r="CC473" s="5"/>
      <c r="CD473" s="5"/>
      <c r="CE473" s="5"/>
      <c r="CF473" s="5"/>
      <c r="CG473" s="5"/>
      <c r="CH473" s="5"/>
      <c r="CI473" s="5"/>
      <c r="CJ473" s="5"/>
      <c r="CK473" s="5"/>
      <c r="CL473" s="5"/>
      <c r="CM473" s="5"/>
      <c r="CN473" s="5"/>
      <c r="CO473" s="5"/>
      <c r="CP473" s="5"/>
      <c r="CQ473" s="5"/>
      <c r="CR473" s="5"/>
      <c r="CS473" s="5"/>
      <c r="CT473" s="5"/>
      <c r="CU473" s="5"/>
      <c r="CV473" s="5"/>
      <c r="CW473" s="5"/>
      <c r="CX473" s="5"/>
      <c r="CY473" s="5"/>
      <c r="CZ473" s="5"/>
      <c r="DA473" s="5"/>
      <c r="DB473" s="5"/>
      <c r="DC473" s="5"/>
      <c r="DD473" s="5"/>
      <c r="DE473" s="5"/>
      <c r="DF473" s="5"/>
      <c r="DG473" s="5"/>
      <c r="DH473" s="5"/>
      <c r="DI473" s="5"/>
      <c r="DJ473" s="5"/>
      <c r="DK473" s="5"/>
      <c r="DL473" s="5"/>
      <c r="DM473" s="5"/>
      <c r="DN473" s="5"/>
      <c r="DO473" s="5"/>
      <c r="DP473" s="5"/>
      <c r="DQ473" s="5"/>
      <c r="DR473" s="5"/>
      <c r="DS473" s="5"/>
      <c r="DT473" s="5"/>
      <c r="DU473" s="5"/>
      <c r="DV473" s="5"/>
      <c r="DW473" s="5"/>
      <c r="DX473" s="5"/>
      <c r="DY473" s="5"/>
      <c r="DZ473" s="5"/>
      <c r="EA473" s="5"/>
      <c r="EB473" s="5"/>
      <c r="EC473" s="5"/>
      <c r="ED473" s="5"/>
      <c r="EE473" s="5"/>
      <c r="EF473" s="5"/>
      <c r="EG473" s="5"/>
      <c r="EH473" s="5"/>
      <c r="EI473" s="5"/>
      <c r="EJ473" s="5"/>
      <c r="EK473" s="5"/>
      <c r="EL473" s="5"/>
      <c r="EM473" s="5"/>
      <c r="EN473" s="5"/>
      <c r="EO473" s="5"/>
      <c r="EP473" s="5"/>
      <c r="EQ473" s="5"/>
      <c r="ER473" s="5"/>
      <c r="ES473" s="5"/>
      <c r="ET473" s="5"/>
      <c r="EU473" s="5"/>
      <c r="EV473" s="5"/>
      <c r="EW473" s="5"/>
      <c r="EX473" s="5"/>
      <c r="EY473" s="5"/>
      <c r="EZ473" s="5"/>
      <c r="FA473" s="5"/>
      <c r="FB473" s="5"/>
      <c r="FC473" s="5"/>
      <c r="FD473" s="5"/>
      <c r="FE473" s="5"/>
      <c r="FF473" s="5"/>
      <c r="FG473" s="5"/>
      <c r="FH473" s="5"/>
      <c r="FI473" s="5"/>
      <c r="FJ473" s="5"/>
      <c r="FK473" s="5"/>
      <c r="FL473" s="5"/>
      <c r="FM473" s="5"/>
      <c r="FN473" s="5"/>
      <c r="FO473" s="5"/>
      <c r="FP473" s="5"/>
      <c r="FQ473" s="5"/>
      <c r="FR473" s="5"/>
      <c r="FS473" s="5"/>
      <c r="FT473" s="5"/>
      <c r="FU473" s="5"/>
      <c r="FV473" s="5"/>
      <c r="FW473" s="5"/>
      <c r="FX473" s="5"/>
      <c r="FY473" s="5"/>
      <c r="FZ473" s="5"/>
      <c r="GA473" s="5"/>
      <c r="GB473" s="5"/>
      <c r="GC473" s="5"/>
      <c r="GD473" s="5"/>
      <c r="GE473" s="5"/>
      <c r="GF473" s="5"/>
      <c r="GG473" s="5"/>
      <c r="GH473" s="5"/>
      <c r="GI473" s="5"/>
      <c r="GJ473" s="5"/>
      <c r="GK473" s="5"/>
      <c r="GL473" s="5"/>
      <c r="GM473" s="5"/>
      <c r="GN473" s="5"/>
      <c r="GO473" s="5"/>
      <c r="GP473" s="5"/>
      <c r="GQ473" s="5"/>
      <c r="GR473" s="5"/>
      <c r="GS473" s="5"/>
      <c r="GT473" s="5"/>
      <c r="GU473" s="5"/>
      <c r="GV473" s="5"/>
      <c r="GW473" s="5"/>
      <c r="GX473" s="5"/>
      <c r="GY473" s="5"/>
      <c r="GZ473" s="5"/>
      <c r="HA473" s="5"/>
      <c r="HB473" s="5"/>
      <c r="HC473" s="5"/>
      <c r="HD473" s="5"/>
      <c r="HE473" s="5"/>
      <c r="HF473" s="5"/>
      <c r="HG473" s="5"/>
      <c r="HH473" s="5"/>
      <c r="HI473" s="5"/>
      <c r="HJ473" s="5"/>
      <c r="HK473" s="5"/>
      <c r="HL473" s="5"/>
      <c r="HM473" s="5"/>
      <c r="HN473" s="5"/>
      <c r="HO473" s="5"/>
      <c r="HP473" s="5"/>
      <c r="HQ473" s="5"/>
      <c r="HR473" s="5"/>
      <c r="HS473" s="5"/>
      <c r="HT473" s="5"/>
      <c r="HU473" s="5"/>
      <c r="HV473" s="5"/>
      <c r="HW473" s="5"/>
      <c r="HX473" s="5"/>
      <c r="HY473" s="5"/>
      <c r="HZ473" s="5"/>
      <c r="IA473" s="5"/>
      <c r="IB473" s="5"/>
      <c r="IC473" s="5"/>
      <c r="ID473" s="5"/>
      <c r="IE473" s="5"/>
      <c r="IF473" s="5"/>
      <c r="IG473" s="5"/>
      <c r="IH473" s="5"/>
      <c r="II473" s="5"/>
      <c r="IJ473" s="5"/>
      <c r="IK473" s="5"/>
      <c r="IL473" s="5"/>
      <c r="IM473" s="5"/>
      <c r="IN473" s="5"/>
      <c r="IO473" s="5"/>
      <c r="IP473" s="5"/>
      <c r="IQ473" s="5"/>
      <c r="IR473" s="5"/>
      <c r="IS473" s="5"/>
      <c r="IT473" s="5"/>
      <c r="IU473" s="5"/>
      <c r="IV473" s="5"/>
    </row>
    <row r="474" spans="1:256" ht="15" customHeight="1">
      <c r="D474" s="5"/>
      <c r="G474" s="5" t="s">
        <v>1267</v>
      </c>
      <c r="AA474" s="5">
        <v>0</v>
      </c>
      <c r="AB474" s="5">
        <v>0</v>
      </c>
      <c r="AC474" s="5">
        <v>0</v>
      </c>
      <c r="AD474" s="5">
        <v>0</v>
      </c>
      <c r="AE474" s="5">
        <v>0</v>
      </c>
      <c r="AF474" s="5">
        <v>0</v>
      </c>
      <c r="AG474" s="5">
        <v>0</v>
      </c>
      <c r="AH474" s="5">
        <v>0</v>
      </c>
      <c r="AI474" s="5">
        <v>0</v>
      </c>
      <c r="AJ474" s="5">
        <v>0</v>
      </c>
      <c r="AK474" s="5">
        <v>0</v>
      </c>
      <c r="AL474" s="5">
        <v>0</v>
      </c>
      <c r="AM474" s="5">
        <v>0</v>
      </c>
      <c r="AN474" s="5">
        <v>0</v>
      </c>
      <c r="AO474" s="5">
        <v>0</v>
      </c>
      <c r="AP474" s="5">
        <v>0</v>
      </c>
      <c r="AQ474" s="5">
        <v>0</v>
      </c>
    </row>
    <row r="475" spans="1:256" ht="15" customHeight="1">
      <c r="E475" s="29"/>
      <c r="F475" s="29"/>
      <c r="G475" s="29" t="s">
        <v>37</v>
      </c>
      <c r="H475" s="29"/>
      <c r="I475" s="29"/>
      <c r="J475" s="29"/>
      <c r="K475" s="29"/>
      <c r="L475" s="29"/>
      <c r="M475" s="29"/>
      <c r="N475" s="29"/>
      <c r="P475" s="29"/>
      <c r="Q475" s="29"/>
      <c r="R475" s="29"/>
      <c r="S475" s="29"/>
      <c r="T475" s="29"/>
      <c r="U475" s="29"/>
      <c r="V475" s="29"/>
      <c r="W475" s="29"/>
      <c r="X475" s="29"/>
      <c r="Y475" s="29"/>
      <c r="Z475" s="29"/>
      <c r="AA475" s="29">
        <v>0</v>
      </c>
      <c r="AB475" s="29">
        <v>0</v>
      </c>
      <c r="AC475" s="29">
        <v>0</v>
      </c>
      <c r="AD475" s="29">
        <v>0</v>
      </c>
      <c r="AE475" s="29">
        <v>0</v>
      </c>
      <c r="AF475" s="29">
        <v>0</v>
      </c>
      <c r="AG475" s="29">
        <v>0</v>
      </c>
      <c r="AH475" s="29">
        <v>0</v>
      </c>
      <c r="AI475" s="29">
        <v>0</v>
      </c>
      <c r="AJ475" s="29">
        <v>0</v>
      </c>
      <c r="AK475" s="29">
        <v>0</v>
      </c>
      <c r="AL475" s="29">
        <v>0</v>
      </c>
      <c r="AM475" s="29">
        <v>0</v>
      </c>
      <c r="AN475" s="29">
        <v>0</v>
      </c>
      <c r="AO475" s="29">
        <v>0</v>
      </c>
      <c r="AP475" s="29">
        <v>0</v>
      </c>
      <c r="AQ475" s="29">
        <v>0</v>
      </c>
      <c r="AR475" s="29"/>
      <c r="AS475" s="29"/>
      <c r="AT475" s="29"/>
      <c r="AU475" s="29"/>
      <c r="AV475" s="29"/>
      <c r="AW475" s="29"/>
      <c r="AX475" s="29"/>
      <c r="AY475" s="29"/>
      <c r="AZ475" s="29"/>
      <c r="BA475" s="29"/>
      <c r="BB475" s="29"/>
      <c r="BC475" s="29"/>
      <c r="BD475" s="29"/>
      <c r="BE475" s="29"/>
      <c r="BF475" s="29"/>
      <c r="BG475" s="29"/>
      <c r="BH475" s="29"/>
      <c r="BI475" s="29"/>
      <c r="BJ475" s="29"/>
      <c r="BK475" s="29"/>
      <c r="BL475" s="29"/>
      <c r="BM475" s="29"/>
      <c r="BN475" s="29"/>
      <c r="BO475" s="29"/>
      <c r="BP475" s="29"/>
      <c r="BQ475" s="29"/>
      <c r="BR475" s="29"/>
      <c r="BS475" s="29"/>
      <c r="BT475" s="29"/>
      <c r="BU475" s="29"/>
      <c r="BV475" s="29"/>
      <c r="BW475" s="29"/>
      <c r="BX475" s="29"/>
      <c r="BY475" s="29"/>
      <c r="BZ475" s="29"/>
      <c r="CA475" s="29"/>
      <c r="CB475" s="29"/>
      <c r="CC475" s="29"/>
      <c r="CD475" s="29"/>
      <c r="CE475" s="29"/>
      <c r="CF475" s="29"/>
      <c r="CG475" s="29"/>
      <c r="CH475" s="29"/>
      <c r="CI475" s="29"/>
      <c r="CJ475" s="29"/>
      <c r="CK475" s="29"/>
      <c r="CL475" s="29"/>
      <c r="CM475" s="29"/>
      <c r="CN475" s="29"/>
      <c r="CO475" s="29"/>
      <c r="CP475" s="29"/>
      <c r="CQ475" s="29"/>
      <c r="CR475" s="29"/>
      <c r="CS475" s="29"/>
      <c r="CT475" s="29"/>
      <c r="CU475" s="29"/>
      <c r="CV475" s="29"/>
      <c r="CW475" s="29"/>
      <c r="CX475" s="29"/>
      <c r="CY475" s="29"/>
      <c r="CZ475" s="29"/>
      <c r="DA475" s="29"/>
      <c r="DB475" s="29"/>
      <c r="DC475" s="29"/>
      <c r="DD475" s="29"/>
      <c r="DE475" s="29"/>
      <c r="DF475" s="29"/>
      <c r="DG475" s="29"/>
      <c r="DH475" s="29"/>
      <c r="DI475" s="29"/>
      <c r="DJ475" s="29"/>
      <c r="DK475" s="29"/>
      <c r="DL475" s="29"/>
      <c r="DM475" s="29"/>
      <c r="DN475" s="29"/>
      <c r="DO475" s="29"/>
      <c r="DP475" s="29"/>
      <c r="DQ475" s="29"/>
      <c r="DR475" s="29"/>
      <c r="DS475" s="29"/>
      <c r="DT475" s="29"/>
      <c r="DU475" s="29"/>
      <c r="DV475" s="29"/>
      <c r="DW475" s="29"/>
      <c r="DX475" s="29"/>
      <c r="DY475" s="29"/>
      <c r="DZ475" s="29"/>
      <c r="EA475" s="29"/>
      <c r="EB475" s="29"/>
      <c r="EC475" s="29"/>
      <c r="ED475" s="29"/>
      <c r="EE475" s="29"/>
      <c r="EF475" s="29"/>
      <c r="EG475" s="29"/>
      <c r="EH475" s="29"/>
      <c r="EI475" s="29"/>
      <c r="EJ475" s="29"/>
      <c r="EK475" s="29"/>
      <c r="EL475" s="29"/>
      <c r="EM475" s="29"/>
      <c r="EN475" s="29"/>
      <c r="EO475" s="29"/>
      <c r="EP475" s="29"/>
      <c r="EQ475" s="29"/>
      <c r="ER475" s="29"/>
      <c r="ES475" s="29"/>
      <c r="ET475" s="29"/>
      <c r="EU475" s="29"/>
      <c r="EV475" s="29"/>
      <c r="EW475" s="29"/>
      <c r="EX475" s="29"/>
      <c r="EY475" s="29"/>
      <c r="EZ475" s="29"/>
      <c r="FA475" s="29"/>
      <c r="FB475" s="29"/>
      <c r="FC475" s="29"/>
      <c r="FD475" s="29"/>
      <c r="FE475" s="29"/>
      <c r="FF475" s="29"/>
      <c r="FG475" s="29"/>
      <c r="FH475" s="29"/>
      <c r="FI475" s="29"/>
      <c r="FJ475" s="29"/>
      <c r="FK475" s="29"/>
      <c r="FL475" s="29"/>
      <c r="FM475" s="29"/>
      <c r="FN475" s="29"/>
      <c r="FO475" s="29"/>
      <c r="FP475" s="29"/>
      <c r="FQ475" s="29"/>
      <c r="FR475" s="29"/>
      <c r="FS475" s="29"/>
      <c r="FT475" s="29"/>
      <c r="FU475" s="29"/>
      <c r="FV475" s="29"/>
      <c r="FW475" s="29"/>
      <c r="FX475" s="29"/>
      <c r="FY475" s="29"/>
      <c r="FZ475" s="29"/>
      <c r="GA475" s="29"/>
      <c r="GB475" s="29"/>
      <c r="GC475" s="29"/>
      <c r="GD475" s="29"/>
      <c r="GE475" s="29"/>
      <c r="GF475" s="29"/>
      <c r="GG475" s="29"/>
      <c r="GH475" s="29"/>
      <c r="GI475" s="29"/>
      <c r="GJ475" s="29"/>
      <c r="GK475" s="29"/>
      <c r="GL475" s="29"/>
      <c r="GM475" s="29"/>
      <c r="GN475" s="29"/>
      <c r="GO475" s="29"/>
      <c r="GP475" s="29"/>
      <c r="GQ475" s="29"/>
      <c r="GR475" s="29"/>
      <c r="GS475" s="29"/>
      <c r="GT475" s="29"/>
      <c r="GU475" s="29"/>
      <c r="GV475" s="29"/>
      <c r="GW475" s="29"/>
      <c r="GX475" s="29"/>
      <c r="GY475" s="29"/>
      <c r="GZ475" s="29"/>
      <c r="HA475" s="29"/>
      <c r="HB475" s="29"/>
      <c r="HC475" s="29"/>
      <c r="HD475" s="29"/>
      <c r="HE475" s="29"/>
      <c r="HF475" s="29"/>
      <c r="HG475" s="29"/>
      <c r="HH475" s="29"/>
      <c r="HI475" s="29"/>
      <c r="HJ475" s="29"/>
      <c r="HK475" s="29"/>
      <c r="HL475" s="29"/>
      <c r="HM475" s="29"/>
      <c r="HN475" s="29"/>
      <c r="HO475" s="29"/>
      <c r="HP475" s="29"/>
      <c r="HQ475" s="29"/>
      <c r="HR475" s="29"/>
      <c r="HS475" s="29"/>
      <c r="HT475" s="29"/>
      <c r="HU475" s="29"/>
      <c r="HV475" s="29"/>
      <c r="HW475" s="29"/>
      <c r="HX475" s="29"/>
      <c r="HY475" s="29"/>
      <c r="HZ475" s="29"/>
      <c r="IA475" s="29"/>
      <c r="IB475" s="29"/>
      <c r="IC475" s="29"/>
      <c r="ID475" s="29"/>
      <c r="IE475" s="29"/>
      <c r="IF475" s="29"/>
      <c r="IG475" s="29"/>
      <c r="IH475" s="29"/>
      <c r="II475" s="29"/>
      <c r="IJ475" s="29"/>
      <c r="IK475" s="29"/>
      <c r="IL475" s="29"/>
      <c r="IM475" s="29"/>
      <c r="IN475" s="29"/>
      <c r="IO475" s="29"/>
      <c r="IP475" s="29"/>
      <c r="IQ475" s="29"/>
      <c r="IR475" s="29"/>
      <c r="IS475" s="29"/>
      <c r="IT475" s="29"/>
      <c r="IU475" s="29"/>
      <c r="IV475" s="29"/>
    </row>
    <row r="476" spans="1:256" s="29" customFormat="1" ht="15" customHeight="1">
      <c r="A476" s="207"/>
      <c r="B476" s="207"/>
      <c r="C476" s="1112"/>
      <c r="F476" s="5" t="s">
        <v>710</v>
      </c>
      <c r="O476" s="5"/>
      <c r="P476" s="5"/>
      <c r="Q476" s="5"/>
      <c r="R476" s="5"/>
      <c r="S476" s="5"/>
      <c r="T476" s="5"/>
      <c r="U476" s="5"/>
      <c r="V476" s="5"/>
      <c r="W476" s="5"/>
      <c r="X476" s="5"/>
      <c r="Y476" s="5"/>
      <c r="Z476" s="5"/>
      <c r="AA476" s="5"/>
      <c r="AB476" s="5"/>
      <c r="AC476" s="5"/>
      <c r="AD476" s="5"/>
      <c r="AE476" s="5"/>
      <c r="AF476" s="5"/>
      <c r="AG476" s="5"/>
      <c r="AH476" s="5"/>
      <c r="AI476" s="5"/>
      <c r="AJ476" s="5"/>
      <c r="AK476" s="5"/>
      <c r="AL476" s="5"/>
      <c r="AM476" s="5"/>
      <c r="AN476" s="5"/>
      <c r="AO476" s="5"/>
      <c r="AP476" s="5"/>
      <c r="AQ476" s="5"/>
    </row>
    <row r="477" spans="1:256" ht="15" customHeight="1">
      <c r="F477" s="5" t="s">
        <v>1269</v>
      </c>
    </row>
    <row r="478" spans="1:256" ht="15" customHeight="1">
      <c r="G478" s="5" t="s">
        <v>1327</v>
      </c>
    </row>
    <row r="479" spans="1:256" ht="15" customHeight="1">
      <c r="E479" s="29"/>
      <c r="F479" s="29"/>
      <c r="G479" s="29" t="s">
        <v>37</v>
      </c>
      <c r="H479" s="29"/>
      <c r="I479" s="29"/>
      <c r="J479" s="29"/>
      <c r="K479" s="29"/>
      <c r="L479" s="29"/>
      <c r="M479" s="29"/>
      <c r="N479" s="29"/>
      <c r="P479" s="29"/>
      <c r="Q479" s="29"/>
      <c r="R479" s="29"/>
      <c r="S479" s="29"/>
      <c r="T479" s="29"/>
      <c r="U479" s="29"/>
      <c r="V479" s="29"/>
      <c r="W479" s="29"/>
      <c r="X479" s="29"/>
      <c r="Y479" s="29"/>
      <c r="Z479" s="29"/>
      <c r="AA479" s="29">
        <v>0</v>
      </c>
      <c r="AB479" s="29">
        <v>0</v>
      </c>
      <c r="AC479" s="29">
        <v>0</v>
      </c>
      <c r="AD479" s="29">
        <v>0</v>
      </c>
      <c r="AE479" s="29">
        <v>0</v>
      </c>
      <c r="AF479" s="29">
        <v>0</v>
      </c>
      <c r="AG479" s="29">
        <v>0</v>
      </c>
      <c r="AH479" s="29">
        <v>0</v>
      </c>
      <c r="AI479" s="29">
        <v>0</v>
      </c>
      <c r="AJ479" s="29">
        <v>0</v>
      </c>
      <c r="AK479" s="29">
        <v>0</v>
      </c>
      <c r="AL479" s="29">
        <v>0</v>
      </c>
      <c r="AM479" s="29">
        <v>0</v>
      </c>
      <c r="AN479" s="29">
        <v>0</v>
      </c>
      <c r="AO479" s="29">
        <v>0</v>
      </c>
      <c r="AP479" s="29">
        <v>0</v>
      </c>
      <c r="AQ479" s="29">
        <v>0</v>
      </c>
      <c r="AR479" s="29"/>
      <c r="AS479" s="29"/>
      <c r="AT479" s="29"/>
      <c r="AU479" s="29"/>
      <c r="AV479" s="29"/>
      <c r="AW479" s="29"/>
      <c r="AX479" s="29"/>
      <c r="AY479" s="29"/>
      <c r="AZ479" s="29"/>
      <c r="BA479" s="29"/>
      <c r="BB479" s="29"/>
      <c r="BC479" s="29"/>
      <c r="BD479" s="29"/>
      <c r="BE479" s="29"/>
      <c r="BF479" s="29"/>
      <c r="BG479" s="29"/>
      <c r="BH479" s="29"/>
      <c r="BI479" s="29"/>
      <c r="BJ479" s="29"/>
      <c r="BK479" s="29"/>
      <c r="BL479" s="29"/>
      <c r="BM479" s="29"/>
      <c r="BN479" s="29"/>
      <c r="BO479" s="29"/>
      <c r="BP479" s="29"/>
      <c r="BQ479" s="29"/>
      <c r="BR479" s="29"/>
      <c r="BS479" s="29"/>
      <c r="BT479" s="29"/>
      <c r="BU479" s="29"/>
      <c r="BV479" s="29"/>
      <c r="BW479" s="29"/>
      <c r="BX479" s="29"/>
      <c r="BY479" s="29"/>
      <c r="BZ479" s="29"/>
      <c r="CA479" s="29"/>
      <c r="CB479" s="29"/>
      <c r="CC479" s="29"/>
      <c r="CD479" s="29"/>
      <c r="CE479" s="29"/>
      <c r="CF479" s="29"/>
      <c r="CG479" s="29"/>
      <c r="CH479" s="29"/>
      <c r="CI479" s="29"/>
      <c r="CJ479" s="29"/>
      <c r="CK479" s="29"/>
      <c r="CL479" s="29"/>
      <c r="CM479" s="29"/>
      <c r="CN479" s="29"/>
      <c r="CO479" s="29"/>
      <c r="CP479" s="29"/>
      <c r="CQ479" s="29"/>
      <c r="CR479" s="29"/>
      <c r="CS479" s="29"/>
      <c r="CT479" s="29"/>
      <c r="CU479" s="29"/>
      <c r="CV479" s="29"/>
      <c r="CW479" s="29"/>
      <c r="CX479" s="29"/>
      <c r="CY479" s="29"/>
      <c r="CZ479" s="29"/>
      <c r="DA479" s="29"/>
      <c r="DB479" s="29"/>
      <c r="DC479" s="29"/>
      <c r="DD479" s="29"/>
      <c r="DE479" s="29"/>
      <c r="DF479" s="29"/>
      <c r="DG479" s="29"/>
      <c r="DH479" s="29"/>
      <c r="DI479" s="29"/>
      <c r="DJ479" s="29"/>
      <c r="DK479" s="29"/>
      <c r="DL479" s="29"/>
      <c r="DM479" s="29"/>
      <c r="DN479" s="29"/>
      <c r="DO479" s="29"/>
      <c r="DP479" s="29"/>
      <c r="DQ479" s="29"/>
      <c r="DR479" s="29"/>
      <c r="DS479" s="29"/>
      <c r="DT479" s="29"/>
      <c r="DU479" s="29"/>
      <c r="DV479" s="29"/>
      <c r="DW479" s="29"/>
      <c r="DX479" s="29"/>
      <c r="DY479" s="29"/>
      <c r="DZ479" s="29"/>
      <c r="EA479" s="29"/>
      <c r="EB479" s="29"/>
      <c r="EC479" s="29"/>
      <c r="ED479" s="29"/>
      <c r="EE479" s="29"/>
      <c r="EF479" s="29"/>
      <c r="EG479" s="29"/>
      <c r="EH479" s="29"/>
      <c r="EI479" s="29"/>
      <c r="EJ479" s="29"/>
      <c r="EK479" s="29"/>
      <c r="EL479" s="29"/>
      <c r="EM479" s="29"/>
      <c r="EN479" s="29"/>
      <c r="EO479" s="29"/>
      <c r="EP479" s="29"/>
      <c r="EQ479" s="29"/>
      <c r="ER479" s="29"/>
      <c r="ES479" s="29"/>
      <c r="ET479" s="29"/>
      <c r="EU479" s="29"/>
      <c r="EV479" s="29"/>
      <c r="EW479" s="29"/>
      <c r="EX479" s="29"/>
      <c r="EY479" s="29"/>
      <c r="EZ479" s="29"/>
      <c r="FA479" s="29"/>
      <c r="FB479" s="29"/>
      <c r="FC479" s="29"/>
      <c r="FD479" s="29"/>
      <c r="FE479" s="29"/>
      <c r="FF479" s="29"/>
      <c r="FG479" s="29"/>
      <c r="FH479" s="29"/>
      <c r="FI479" s="29"/>
      <c r="FJ479" s="29"/>
      <c r="FK479" s="29"/>
      <c r="FL479" s="29"/>
      <c r="FM479" s="29"/>
      <c r="FN479" s="29"/>
      <c r="FO479" s="29"/>
      <c r="FP479" s="29"/>
      <c r="FQ479" s="29"/>
      <c r="FR479" s="29"/>
      <c r="FS479" s="29"/>
      <c r="FT479" s="29"/>
      <c r="FU479" s="29"/>
      <c r="FV479" s="29"/>
      <c r="FW479" s="29"/>
      <c r="FX479" s="29"/>
      <c r="FY479" s="29"/>
      <c r="FZ479" s="29"/>
      <c r="GA479" s="29"/>
      <c r="GB479" s="29"/>
      <c r="GC479" s="29"/>
      <c r="GD479" s="29"/>
      <c r="GE479" s="29"/>
      <c r="GF479" s="29"/>
      <c r="GG479" s="29"/>
      <c r="GH479" s="29"/>
      <c r="GI479" s="29"/>
      <c r="GJ479" s="29"/>
      <c r="GK479" s="29"/>
      <c r="GL479" s="29"/>
      <c r="GM479" s="29"/>
      <c r="GN479" s="29"/>
      <c r="GO479" s="29"/>
      <c r="GP479" s="29"/>
      <c r="GQ479" s="29"/>
      <c r="GR479" s="29"/>
      <c r="GS479" s="29"/>
      <c r="GT479" s="29"/>
      <c r="GU479" s="29"/>
      <c r="GV479" s="29"/>
      <c r="GW479" s="29"/>
      <c r="GX479" s="29"/>
      <c r="GY479" s="29"/>
      <c r="GZ479" s="29"/>
      <c r="HA479" s="29"/>
      <c r="HB479" s="29"/>
      <c r="HC479" s="29"/>
      <c r="HD479" s="29"/>
      <c r="HE479" s="29"/>
      <c r="HF479" s="29"/>
      <c r="HG479" s="29"/>
      <c r="HH479" s="29"/>
      <c r="HI479" s="29"/>
      <c r="HJ479" s="29"/>
      <c r="HK479" s="29"/>
      <c r="HL479" s="29"/>
      <c r="HM479" s="29"/>
      <c r="HN479" s="29"/>
      <c r="HO479" s="29"/>
      <c r="HP479" s="29"/>
      <c r="HQ479" s="29"/>
      <c r="HR479" s="29"/>
      <c r="HS479" s="29"/>
      <c r="HT479" s="29"/>
      <c r="HU479" s="29"/>
      <c r="HV479" s="29"/>
      <c r="HW479" s="29"/>
      <c r="HX479" s="29"/>
      <c r="HY479" s="29"/>
      <c r="HZ479" s="29"/>
      <c r="IA479" s="29"/>
      <c r="IB479" s="29"/>
      <c r="IC479" s="29"/>
      <c r="ID479" s="29"/>
      <c r="IE479" s="29"/>
      <c r="IF479" s="29"/>
      <c r="IG479" s="29"/>
      <c r="IH479" s="29"/>
      <c r="II479" s="29"/>
      <c r="IJ479" s="29"/>
      <c r="IK479" s="29"/>
      <c r="IL479" s="29"/>
      <c r="IM479" s="29"/>
      <c r="IN479" s="29"/>
      <c r="IO479" s="29"/>
      <c r="IP479" s="29"/>
      <c r="IQ479" s="29"/>
      <c r="IR479" s="29"/>
      <c r="IS479" s="29"/>
      <c r="IT479" s="29"/>
      <c r="IU479" s="29"/>
      <c r="IV479" s="29"/>
    </row>
    <row r="480" spans="1:256" ht="15" customHeight="1">
      <c r="E480" s="5" t="s">
        <v>1227</v>
      </c>
      <c r="N480" s="1125">
        <v>604863.11</v>
      </c>
      <c r="O480" s="1125"/>
      <c r="P480" s="1125"/>
      <c r="Q480" s="1125"/>
      <c r="R480" s="1125"/>
      <c r="S480" s="1125"/>
      <c r="T480" s="1125"/>
      <c r="U480" s="1125"/>
      <c r="V480" s="1125"/>
      <c r="W480" s="1136"/>
      <c r="X480" s="1136"/>
      <c r="Y480" s="1136"/>
      <c r="Z480" s="1136"/>
      <c r="AA480" s="5">
        <v>0</v>
      </c>
      <c r="AB480" s="5">
        <v>0</v>
      </c>
      <c r="AC480" s="5">
        <v>0</v>
      </c>
      <c r="AD480" s="5">
        <v>0</v>
      </c>
      <c r="AE480" s="5">
        <v>0</v>
      </c>
      <c r="AF480" s="5">
        <v>0</v>
      </c>
      <c r="AG480" s="5">
        <v>0</v>
      </c>
      <c r="AH480" s="5">
        <v>0</v>
      </c>
      <c r="AI480" s="5">
        <v>0</v>
      </c>
      <c r="AJ480" s="5">
        <v>0</v>
      </c>
      <c r="AK480" s="5">
        <v>0</v>
      </c>
      <c r="AL480" s="5">
        <v>0</v>
      </c>
      <c r="AM480" s="5">
        <v>0</v>
      </c>
      <c r="AN480" s="5">
        <v>0</v>
      </c>
      <c r="AO480" s="5">
        <v>0</v>
      </c>
      <c r="AP480" s="5">
        <v>0</v>
      </c>
      <c r="AQ480" s="5">
        <v>0</v>
      </c>
    </row>
    <row r="481" spans="1:256" ht="15" customHeight="1">
      <c r="B481" s="207">
        <v>0</v>
      </c>
      <c r="E481" s="5" t="s">
        <v>827</v>
      </c>
      <c r="AA481" s="5">
        <v>0</v>
      </c>
      <c r="AB481" s="5">
        <v>0</v>
      </c>
      <c r="AC481" s="5">
        <v>0</v>
      </c>
      <c r="AD481" s="5">
        <v>0</v>
      </c>
      <c r="AE481" s="5">
        <v>0</v>
      </c>
      <c r="AF481" s="5">
        <v>0</v>
      </c>
      <c r="AG481" s="5">
        <v>0</v>
      </c>
      <c r="AH481" s="5">
        <v>0</v>
      </c>
      <c r="AI481" s="5">
        <v>0</v>
      </c>
      <c r="AJ481" s="5">
        <v>0</v>
      </c>
      <c r="AK481" s="5">
        <v>0</v>
      </c>
      <c r="AL481" s="5">
        <v>0</v>
      </c>
      <c r="AM481" s="5">
        <v>0</v>
      </c>
      <c r="AN481" s="5">
        <v>0</v>
      </c>
      <c r="AO481" s="5">
        <v>0</v>
      </c>
      <c r="AP481" s="5">
        <v>0</v>
      </c>
      <c r="AQ481" s="5">
        <v>0</v>
      </c>
    </row>
    <row r="483" spans="1:256" ht="15" customHeight="1">
      <c r="C483" s="1112" t="s">
        <v>1316</v>
      </c>
      <c r="D483" s="29" t="s">
        <v>1202</v>
      </c>
    </row>
    <row r="484" spans="1:256" s="29" customFormat="1" ht="15" customHeight="1">
      <c r="A484" s="207"/>
      <c r="B484" s="207"/>
      <c r="C484" s="1112"/>
      <c r="E484" s="5" t="s">
        <v>1217</v>
      </c>
      <c r="F484" s="5"/>
      <c r="G484" s="5"/>
      <c r="H484" s="5"/>
      <c r="I484" s="5"/>
      <c r="J484" s="5"/>
      <c r="K484" s="5"/>
      <c r="L484" s="5"/>
      <c r="M484" s="5"/>
      <c r="N484" s="5"/>
      <c r="O484" s="5"/>
      <c r="P484" s="5"/>
      <c r="Q484" s="5"/>
      <c r="R484" s="5"/>
      <c r="S484" s="5"/>
      <c r="T484" s="5"/>
      <c r="U484" s="5"/>
      <c r="V484" s="5"/>
      <c r="W484" s="5"/>
      <c r="X484" s="5"/>
      <c r="Y484" s="5"/>
      <c r="Z484" s="5"/>
      <c r="AA484" s="5">
        <v>838000</v>
      </c>
      <c r="AB484" s="5">
        <v>842763.96451470093</v>
      </c>
      <c r="AC484" s="5">
        <v>852511.6921124626</v>
      </c>
      <c r="AD484" s="5">
        <v>869733.57068161143</v>
      </c>
      <c r="AE484" s="5">
        <v>891750.98084755824</v>
      </c>
      <c r="AF484" s="5">
        <v>914325.76440549188</v>
      </c>
      <c r="AG484" s="5">
        <v>937472.03133000748</v>
      </c>
      <c r="AH484" s="5">
        <v>961204.24879140779</v>
      </c>
      <c r="AI484" s="5">
        <v>985537.25019815541</v>
      </c>
      <c r="AJ484" s="5">
        <v>1010486.2444682359</v>
      </c>
      <c r="AK484" s="5">
        <v>1036066.8255352267</v>
      </c>
      <c r="AL484" s="5">
        <v>1062294.9820950134</v>
      </c>
      <c r="AM484" s="5">
        <v>1089187.1075992447</v>
      </c>
      <c r="AN484" s="5">
        <v>1116760.0105017736</v>
      </c>
      <c r="AO484" s="5">
        <v>1145030.9247644884</v>
      </c>
      <c r="AP484" s="5">
        <v>1174017.5206290996</v>
      </c>
      <c r="AQ484" s="5">
        <v>1203737.9156616165</v>
      </c>
      <c r="AR484" s="5"/>
      <c r="AS484" s="5"/>
      <c r="AT484" s="5"/>
      <c r="AU484" s="5"/>
      <c r="AV484" s="5"/>
      <c r="AW484" s="5"/>
      <c r="AX484" s="5"/>
      <c r="AY484" s="5"/>
      <c r="AZ484" s="5"/>
      <c r="BA484" s="5"/>
      <c r="BB484" s="5"/>
      <c r="BC484" s="5"/>
      <c r="BD484" s="5"/>
      <c r="BE484" s="5"/>
      <c r="BF484" s="5"/>
      <c r="BG484" s="5"/>
      <c r="BH484" s="5"/>
      <c r="BI484" s="5"/>
      <c r="BJ484" s="5"/>
      <c r="BK484" s="5"/>
      <c r="BL484" s="5"/>
      <c r="BM484" s="5"/>
      <c r="BN484" s="5"/>
      <c r="BO484" s="5"/>
      <c r="BP484" s="5"/>
      <c r="BQ484" s="5"/>
      <c r="BR484" s="5"/>
      <c r="BS484" s="5"/>
      <c r="BT484" s="5"/>
      <c r="BU484" s="5"/>
      <c r="BV484" s="5"/>
      <c r="BW484" s="5"/>
      <c r="BX484" s="5"/>
      <c r="BY484" s="5"/>
      <c r="BZ484" s="5"/>
      <c r="CA484" s="5"/>
      <c r="CB484" s="5"/>
      <c r="CC484" s="5"/>
      <c r="CD484" s="5"/>
      <c r="CE484" s="5"/>
      <c r="CF484" s="5"/>
      <c r="CG484" s="5"/>
      <c r="CH484" s="5"/>
      <c r="CI484" s="5"/>
      <c r="CJ484" s="5"/>
      <c r="CK484" s="5"/>
      <c r="CL484" s="5"/>
      <c r="CM484" s="5"/>
      <c r="CN484" s="5"/>
      <c r="CO484" s="5"/>
      <c r="CP484" s="5"/>
      <c r="CQ484" s="5"/>
      <c r="CR484" s="5"/>
      <c r="CS484" s="5"/>
      <c r="CT484" s="5"/>
      <c r="CU484" s="5"/>
      <c r="CV484" s="5"/>
      <c r="CW484" s="5"/>
      <c r="CX484" s="5"/>
      <c r="CY484" s="5"/>
      <c r="CZ484" s="5"/>
      <c r="DA484" s="5"/>
      <c r="DB484" s="5"/>
      <c r="DC484" s="5"/>
      <c r="DD484" s="5"/>
      <c r="DE484" s="5"/>
      <c r="DF484" s="5"/>
      <c r="DG484" s="5"/>
      <c r="DH484" s="5"/>
      <c r="DI484" s="5"/>
      <c r="DJ484" s="5"/>
      <c r="DK484" s="5"/>
      <c r="DL484" s="5"/>
      <c r="DM484" s="5"/>
      <c r="DN484" s="5"/>
      <c r="DO484" s="5"/>
      <c r="DP484" s="5"/>
      <c r="DQ484" s="5"/>
      <c r="DR484" s="5"/>
      <c r="DS484" s="5"/>
      <c r="DT484" s="5"/>
      <c r="DU484" s="5"/>
      <c r="DV484" s="5"/>
      <c r="DW484" s="5"/>
      <c r="DX484" s="5"/>
      <c r="DY484" s="5"/>
      <c r="DZ484" s="5"/>
      <c r="EA484" s="5"/>
      <c r="EB484" s="5"/>
      <c r="EC484" s="5"/>
      <c r="ED484" s="5"/>
      <c r="EE484" s="5"/>
      <c r="EF484" s="5"/>
      <c r="EG484" s="5"/>
      <c r="EH484" s="5"/>
      <c r="EI484" s="5"/>
      <c r="EJ484" s="5"/>
      <c r="EK484" s="5"/>
      <c r="EL484" s="5"/>
      <c r="EM484" s="5"/>
      <c r="EN484" s="5"/>
      <c r="EO484" s="5"/>
      <c r="EP484" s="5"/>
      <c r="EQ484" s="5"/>
      <c r="ER484" s="5"/>
      <c r="ES484" s="5"/>
      <c r="ET484" s="5"/>
      <c r="EU484" s="5"/>
      <c r="EV484" s="5"/>
      <c r="EW484" s="5"/>
      <c r="EX484" s="5"/>
      <c r="EY484" s="5"/>
      <c r="EZ484" s="5"/>
      <c r="FA484" s="5"/>
      <c r="FB484" s="5"/>
      <c r="FC484" s="5"/>
      <c r="FD484" s="5"/>
      <c r="FE484" s="5"/>
      <c r="FF484" s="5"/>
      <c r="FG484" s="5"/>
      <c r="FH484" s="5"/>
      <c r="FI484" s="5"/>
      <c r="FJ484" s="5"/>
      <c r="FK484" s="5"/>
      <c r="FL484" s="5"/>
      <c r="FM484" s="5"/>
      <c r="FN484" s="5"/>
      <c r="FO484" s="5"/>
      <c r="FP484" s="5"/>
      <c r="FQ484" s="5"/>
      <c r="FR484" s="5"/>
      <c r="FS484" s="5"/>
      <c r="FT484" s="5"/>
      <c r="FU484" s="5"/>
      <c r="FV484" s="5"/>
      <c r="FW484" s="5"/>
      <c r="FX484" s="5"/>
      <c r="FY484" s="5"/>
      <c r="FZ484" s="5"/>
      <c r="GA484" s="5"/>
      <c r="GB484" s="5"/>
      <c r="GC484" s="5"/>
      <c r="GD484" s="5"/>
      <c r="GE484" s="5"/>
      <c r="GF484" s="5"/>
      <c r="GG484" s="5"/>
      <c r="GH484" s="5"/>
      <c r="GI484" s="5"/>
      <c r="GJ484" s="5"/>
      <c r="GK484" s="5"/>
      <c r="GL484" s="5"/>
      <c r="GM484" s="5"/>
      <c r="GN484" s="5"/>
      <c r="GO484" s="5"/>
      <c r="GP484" s="5"/>
      <c r="GQ484" s="5"/>
      <c r="GR484" s="5"/>
      <c r="GS484" s="5"/>
      <c r="GT484" s="5"/>
      <c r="GU484" s="5"/>
      <c r="GV484" s="5"/>
      <c r="GW484" s="5"/>
      <c r="GX484" s="5"/>
      <c r="GY484" s="5"/>
      <c r="GZ484" s="5"/>
      <c r="HA484" s="5"/>
      <c r="HB484" s="5"/>
      <c r="HC484" s="5"/>
      <c r="HD484" s="5"/>
      <c r="HE484" s="5"/>
      <c r="HF484" s="5"/>
      <c r="HG484" s="5"/>
      <c r="HH484" s="5"/>
      <c r="HI484" s="5"/>
      <c r="HJ484" s="5"/>
      <c r="HK484" s="5"/>
      <c r="HL484" s="5"/>
      <c r="HM484" s="5"/>
      <c r="HN484" s="5"/>
      <c r="HO484" s="5"/>
      <c r="HP484" s="5"/>
      <c r="HQ484" s="5"/>
      <c r="HR484" s="5"/>
      <c r="HS484" s="5"/>
      <c r="HT484" s="5"/>
      <c r="HU484" s="5"/>
      <c r="HV484" s="5"/>
      <c r="HW484" s="5"/>
      <c r="HX484" s="5"/>
      <c r="HY484" s="5"/>
      <c r="HZ484" s="5"/>
      <c r="IA484" s="5"/>
      <c r="IB484" s="5"/>
      <c r="IC484" s="5"/>
      <c r="ID484" s="5"/>
      <c r="IE484" s="5"/>
      <c r="IF484" s="5"/>
      <c r="IG484" s="5"/>
      <c r="IH484" s="5"/>
      <c r="II484" s="5"/>
      <c r="IJ484" s="5"/>
      <c r="IK484" s="5"/>
      <c r="IL484" s="5"/>
      <c r="IM484" s="5"/>
      <c r="IN484" s="5"/>
      <c r="IO484" s="5"/>
      <c r="IP484" s="5"/>
      <c r="IQ484" s="5"/>
      <c r="IR484" s="5"/>
      <c r="IS484" s="5"/>
      <c r="IT484" s="5"/>
      <c r="IU484" s="5"/>
      <c r="IV484" s="5"/>
    </row>
    <row r="485" spans="1:256" s="29" customFormat="1" ht="15" customHeight="1">
      <c r="A485" s="207"/>
      <c r="B485" s="207"/>
      <c r="C485" s="1112"/>
      <c r="E485" s="5"/>
      <c r="F485" s="5" t="s">
        <v>1218</v>
      </c>
      <c r="G485" s="5"/>
      <c r="H485" s="5"/>
      <c r="I485" s="5"/>
      <c r="J485" s="5"/>
      <c r="K485" s="5"/>
      <c r="L485" s="5"/>
      <c r="M485" s="5"/>
      <c r="N485" s="5"/>
      <c r="O485" s="5"/>
      <c r="P485" s="5"/>
      <c r="Q485" s="5"/>
      <c r="R485" s="5"/>
      <c r="S485" s="5"/>
      <c r="T485" s="5"/>
      <c r="U485" s="5"/>
      <c r="V485" s="5"/>
      <c r="W485" s="5"/>
      <c r="X485" s="5"/>
      <c r="Y485" s="5"/>
      <c r="Z485" s="5"/>
      <c r="AA485" s="5"/>
      <c r="AB485" s="5"/>
      <c r="AC485" s="5"/>
      <c r="AD485" s="5"/>
      <c r="AE485" s="5"/>
      <c r="AF485" s="5"/>
      <c r="AG485" s="5"/>
      <c r="AH485" s="5"/>
      <c r="AI485" s="5"/>
      <c r="AJ485" s="5"/>
      <c r="AK485" s="5"/>
      <c r="AL485" s="5"/>
      <c r="AM485" s="5"/>
      <c r="AN485" s="5"/>
      <c r="AO485" s="5"/>
      <c r="AP485" s="5"/>
      <c r="AQ485" s="5"/>
      <c r="AR485" s="5"/>
      <c r="AS485" s="5"/>
      <c r="AT485" s="5"/>
      <c r="AU485" s="5"/>
      <c r="AV485" s="5"/>
      <c r="AW485" s="5"/>
      <c r="AX485" s="5"/>
      <c r="AY485" s="5"/>
      <c r="AZ485" s="5"/>
      <c r="BA485" s="5"/>
      <c r="BB485" s="5"/>
      <c r="BC485" s="5"/>
      <c r="BD485" s="5"/>
      <c r="BE485" s="5"/>
      <c r="BF485" s="5"/>
      <c r="BG485" s="5"/>
      <c r="BH485" s="5"/>
      <c r="BI485" s="5"/>
      <c r="BJ485" s="5"/>
      <c r="BK485" s="5"/>
      <c r="BL485" s="5"/>
      <c r="BM485" s="5"/>
      <c r="BN485" s="5"/>
      <c r="BO485" s="5"/>
      <c r="BP485" s="5"/>
      <c r="BQ485" s="5"/>
      <c r="BR485" s="5"/>
      <c r="BS485" s="5"/>
      <c r="BT485" s="5"/>
      <c r="BU485" s="5"/>
      <c r="BV485" s="5"/>
      <c r="BW485" s="5"/>
      <c r="BX485" s="5"/>
      <c r="BY485" s="5"/>
      <c r="BZ485" s="5"/>
      <c r="CA485" s="5"/>
      <c r="CB485" s="5"/>
      <c r="CC485" s="5"/>
      <c r="CD485" s="5"/>
      <c r="CE485" s="5"/>
      <c r="CF485" s="5"/>
      <c r="CG485" s="5"/>
      <c r="CH485" s="5"/>
      <c r="CI485" s="5"/>
      <c r="CJ485" s="5"/>
      <c r="CK485" s="5"/>
      <c r="CL485" s="5"/>
      <c r="CM485" s="5"/>
      <c r="CN485" s="5"/>
      <c r="CO485" s="5"/>
      <c r="CP485" s="5"/>
      <c r="CQ485" s="5"/>
      <c r="CR485" s="5"/>
      <c r="CS485" s="5"/>
      <c r="CT485" s="5"/>
      <c r="CU485" s="5"/>
      <c r="CV485" s="5"/>
      <c r="CW485" s="5"/>
      <c r="CX485" s="5"/>
      <c r="CY485" s="5"/>
      <c r="CZ485" s="5"/>
      <c r="DA485" s="5"/>
      <c r="DB485" s="5"/>
      <c r="DC485" s="5"/>
      <c r="DD485" s="5"/>
      <c r="DE485" s="5"/>
      <c r="DF485" s="5"/>
      <c r="DG485" s="5"/>
      <c r="DH485" s="5"/>
      <c r="DI485" s="5"/>
      <c r="DJ485" s="5"/>
      <c r="DK485" s="5"/>
      <c r="DL485" s="5"/>
      <c r="DM485" s="5"/>
      <c r="DN485" s="5"/>
      <c r="DO485" s="5"/>
      <c r="DP485" s="5"/>
      <c r="DQ485" s="5"/>
      <c r="DR485" s="5"/>
      <c r="DS485" s="5"/>
      <c r="DT485" s="5"/>
      <c r="DU485" s="5"/>
      <c r="DV485" s="5"/>
      <c r="DW485" s="5"/>
      <c r="DX485" s="5"/>
      <c r="DY485" s="5"/>
      <c r="DZ485" s="5"/>
      <c r="EA485" s="5"/>
      <c r="EB485" s="5"/>
      <c r="EC485" s="5"/>
      <c r="ED485" s="5"/>
      <c r="EE485" s="5"/>
      <c r="EF485" s="5"/>
      <c r="EG485" s="5"/>
      <c r="EH485" s="5"/>
      <c r="EI485" s="5"/>
      <c r="EJ485" s="5"/>
      <c r="EK485" s="5"/>
      <c r="EL485" s="5"/>
      <c r="EM485" s="5"/>
      <c r="EN485" s="5"/>
      <c r="EO485" s="5"/>
      <c r="EP485" s="5"/>
      <c r="EQ485" s="5"/>
      <c r="ER485" s="5"/>
      <c r="ES485" s="5"/>
      <c r="ET485" s="5"/>
      <c r="EU485" s="5"/>
      <c r="EV485" s="5"/>
      <c r="EW485" s="5"/>
      <c r="EX485" s="5"/>
      <c r="EY485" s="5"/>
      <c r="EZ485" s="5"/>
      <c r="FA485" s="5"/>
      <c r="FB485" s="5"/>
      <c r="FC485" s="5"/>
      <c r="FD485" s="5"/>
      <c r="FE485" s="5"/>
      <c r="FF485" s="5"/>
      <c r="FG485" s="5"/>
      <c r="FH485" s="5"/>
      <c r="FI485" s="5"/>
      <c r="FJ485" s="5"/>
      <c r="FK485" s="5"/>
      <c r="FL485" s="5"/>
      <c r="FM485" s="5"/>
      <c r="FN485" s="5"/>
      <c r="FO485" s="5"/>
      <c r="FP485" s="5"/>
      <c r="FQ485" s="5"/>
      <c r="FR485" s="5"/>
      <c r="FS485" s="5"/>
      <c r="FT485" s="5"/>
      <c r="FU485" s="5"/>
      <c r="FV485" s="5"/>
      <c r="FW485" s="5"/>
      <c r="FX485" s="5"/>
      <c r="FY485" s="5"/>
      <c r="FZ485" s="5"/>
      <c r="GA485" s="5"/>
      <c r="GB485" s="5"/>
      <c r="GC485" s="5"/>
      <c r="GD485" s="5"/>
      <c r="GE485" s="5"/>
      <c r="GF485" s="5"/>
      <c r="GG485" s="5"/>
      <c r="GH485" s="5"/>
      <c r="GI485" s="5"/>
      <c r="GJ485" s="5"/>
      <c r="GK485" s="5"/>
      <c r="GL485" s="5"/>
      <c r="GM485" s="5"/>
      <c r="GN485" s="5"/>
      <c r="GO485" s="5"/>
      <c r="GP485" s="5"/>
      <c r="GQ485" s="5"/>
      <c r="GR485" s="5"/>
      <c r="GS485" s="5"/>
      <c r="GT485" s="5"/>
      <c r="GU485" s="5"/>
      <c r="GV485" s="5"/>
      <c r="GW485" s="5"/>
      <c r="GX485" s="5"/>
      <c r="GY485" s="5"/>
      <c r="GZ485" s="5"/>
      <c r="HA485" s="5"/>
      <c r="HB485" s="5"/>
      <c r="HC485" s="5"/>
      <c r="HD485" s="5"/>
      <c r="HE485" s="5"/>
      <c r="HF485" s="5"/>
      <c r="HG485" s="5"/>
      <c r="HH485" s="5"/>
      <c r="HI485" s="5"/>
      <c r="HJ485" s="5"/>
      <c r="HK485" s="5"/>
      <c r="HL485" s="5"/>
      <c r="HM485" s="5"/>
      <c r="HN485" s="5"/>
      <c r="HO485" s="5"/>
      <c r="HP485" s="5"/>
      <c r="HQ485" s="5"/>
      <c r="HR485" s="5"/>
      <c r="HS485" s="5"/>
      <c r="HT485" s="5"/>
      <c r="HU485" s="5"/>
      <c r="HV485" s="5"/>
      <c r="HW485" s="5"/>
      <c r="HX485" s="5"/>
      <c r="HY485" s="5"/>
      <c r="HZ485" s="5"/>
      <c r="IA485" s="5"/>
      <c r="IB485" s="5"/>
      <c r="IC485" s="5"/>
      <c r="ID485" s="5"/>
      <c r="IE485" s="5"/>
      <c r="IF485" s="5"/>
      <c r="IG485" s="5"/>
      <c r="IH485" s="5"/>
      <c r="II485" s="5"/>
      <c r="IJ485" s="5"/>
      <c r="IK485" s="5"/>
      <c r="IL485" s="5"/>
      <c r="IM485" s="5"/>
      <c r="IN485" s="5"/>
      <c r="IO485" s="5"/>
      <c r="IP485" s="5"/>
      <c r="IQ485" s="5"/>
      <c r="IR485" s="5"/>
      <c r="IS485" s="5"/>
      <c r="IT485" s="5"/>
      <c r="IU485" s="5"/>
      <c r="IV485" s="5"/>
    </row>
    <row r="486" spans="1:256" ht="15" customHeight="1">
      <c r="G486" s="5" t="s">
        <v>1232</v>
      </c>
      <c r="AA486" s="5">
        <v>4763.9645147009287</v>
      </c>
      <c r="AB486" s="5">
        <v>9747.7275977616664</v>
      </c>
      <c r="AC486" s="5">
        <v>17221.87856914883</v>
      </c>
      <c r="AD486" s="5">
        <v>22017.410165946814</v>
      </c>
      <c r="AE486" s="5">
        <v>22574.783557933639</v>
      </c>
      <c r="AF486" s="5">
        <v>23146.266924515599</v>
      </c>
      <c r="AG486" s="5">
        <v>23732.217461400316</v>
      </c>
      <c r="AH486" s="5">
        <v>24333.001406747615</v>
      </c>
      <c r="AI486" s="5">
        <v>24948.994270080468</v>
      </c>
      <c r="AJ486" s="5">
        <v>25580.581066990853</v>
      </c>
      <c r="AK486" s="5">
        <v>26228.156559786643</v>
      </c>
      <c r="AL486" s="5">
        <v>26892.125504231313</v>
      </c>
      <c r="AM486" s="5">
        <v>27572.902902528876</v>
      </c>
      <c r="AN486" s="5">
        <v>28270.914262714796</v>
      </c>
      <c r="AO486" s="5">
        <v>28986.595864611212</v>
      </c>
      <c r="AP486" s="5">
        <v>29720.395032516913</v>
      </c>
      <c r="AQ486" s="5">
        <v>30472.770414798521</v>
      </c>
    </row>
    <row r="487" spans="1:256" ht="15" customHeight="1">
      <c r="E487" s="29"/>
      <c r="F487" s="29"/>
      <c r="G487" s="29" t="s">
        <v>37</v>
      </c>
      <c r="H487" s="29"/>
      <c r="I487" s="29"/>
      <c r="J487" s="29"/>
      <c r="K487" s="29"/>
      <c r="L487" s="29"/>
      <c r="M487" s="29"/>
      <c r="N487" s="29"/>
      <c r="P487" s="29"/>
      <c r="Q487" s="29"/>
      <c r="R487" s="29"/>
      <c r="S487" s="29"/>
      <c r="T487" s="29"/>
      <c r="U487" s="29"/>
      <c r="V487" s="29"/>
      <c r="W487" s="29"/>
      <c r="X487" s="29"/>
      <c r="Y487" s="29"/>
      <c r="Z487" s="29"/>
      <c r="AA487" s="29">
        <v>4763.9645147009287</v>
      </c>
      <c r="AB487" s="29">
        <v>9747.7275977616664</v>
      </c>
      <c r="AC487" s="29">
        <v>17221.87856914883</v>
      </c>
      <c r="AD487" s="29">
        <v>22017.410165946814</v>
      </c>
      <c r="AE487" s="29">
        <v>22574.783557933639</v>
      </c>
      <c r="AF487" s="29">
        <v>23146.266924515599</v>
      </c>
      <c r="AG487" s="29">
        <v>23732.217461400316</v>
      </c>
      <c r="AH487" s="29">
        <v>24333.001406747615</v>
      </c>
      <c r="AI487" s="29">
        <v>24948.994270080468</v>
      </c>
      <c r="AJ487" s="29">
        <v>25580.581066990853</v>
      </c>
      <c r="AK487" s="29">
        <v>26228.156559786643</v>
      </c>
      <c r="AL487" s="29">
        <v>26892.125504231313</v>
      </c>
      <c r="AM487" s="29">
        <v>27572.902902528876</v>
      </c>
      <c r="AN487" s="29">
        <v>28270.914262714796</v>
      </c>
      <c r="AO487" s="29">
        <v>28986.595864611212</v>
      </c>
      <c r="AP487" s="29">
        <v>29720.395032516913</v>
      </c>
      <c r="AQ487" s="29">
        <v>30472.770414798521</v>
      </c>
      <c r="AR487" s="29"/>
      <c r="AS487" s="29"/>
      <c r="AT487" s="29"/>
      <c r="AU487" s="29"/>
      <c r="AV487" s="29"/>
      <c r="AW487" s="29"/>
      <c r="AX487" s="29"/>
      <c r="AY487" s="29"/>
      <c r="AZ487" s="29"/>
      <c r="BA487" s="29"/>
      <c r="BB487" s="29"/>
      <c r="BC487" s="29"/>
      <c r="BD487" s="29"/>
      <c r="BE487" s="29"/>
      <c r="BF487" s="29"/>
      <c r="BG487" s="29"/>
      <c r="BH487" s="29"/>
      <c r="BI487" s="29"/>
      <c r="BJ487" s="29"/>
      <c r="BK487" s="29"/>
      <c r="BL487" s="29"/>
      <c r="BM487" s="29"/>
      <c r="BN487" s="29"/>
      <c r="BO487" s="29"/>
      <c r="BP487" s="29"/>
      <c r="BQ487" s="29"/>
      <c r="BR487" s="29"/>
      <c r="BS487" s="29"/>
      <c r="BT487" s="29"/>
      <c r="BU487" s="29"/>
      <c r="BV487" s="29"/>
      <c r="BW487" s="29"/>
      <c r="BX487" s="29"/>
      <c r="BY487" s="29"/>
      <c r="BZ487" s="29"/>
      <c r="CA487" s="29"/>
      <c r="CB487" s="29"/>
      <c r="CC487" s="29"/>
      <c r="CD487" s="29"/>
      <c r="CE487" s="29"/>
      <c r="CF487" s="29"/>
      <c r="CG487" s="29"/>
      <c r="CH487" s="29"/>
      <c r="CI487" s="29"/>
      <c r="CJ487" s="29"/>
      <c r="CK487" s="29"/>
      <c r="CL487" s="29"/>
      <c r="CM487" s="29"/>
      <c r="CN487" s="29"/>
      <c r="CO487" s="29"/>
      <c r="CP487" s="29"/>
      <c r="CQ487" s="29"/>
      <c r="CR487" s="29"/>
      <c r="CS487" s="29"/>
      <c r="CT487" s="29"/>
      <c r="CU487" s="29"/>
      <c r="CV487" s="29"/>
      <c r="CW487" s="29"/>
      <c r="CX487" s="29"/>
      <c r="CY487" s="29"/>
      <c r="CZ487" s="29"/>
      <c r="DA487" s="29"/>
      <c r="DB487" s="29"/>
      <c r="DC487" s="29"/>
      <c r="DD487" s="29"/>
      <c r="DE487" s="29"/>
      <c r="DF487" s="29"/>
      <c r="DG487" s="29"/>
      <c r="DH487" s="29"/>
      <c r="DI487" s="29"/>
      <c r="DJ487" s="29"/>
      <c r="DK487" s="29"/>
      <c r="DL487" s="29"/>
      <c r="DM487" s="29"/>
      <c r="DN487" s="29"/>
      <c r="DO487" s="29"/>
      <c r="DP487" s="29"/>
      <c r="DQ487" s="29"/>
      <c r="DR487" s="29"/>
      <c r="DS487" s="29"/>
      <c r="DT487" s="29"/>
      <c r="DU487" s="29"/>
      <c r="DV487" s="29"/>
      <c r="DW487" s="29"/>
      <c r="DX487" s="29"/>
      <c r="DY487" s="29"/>
      <c r="DZ487" s="29"/>
      <c r="EA487" s="29"/>
      <c r="EB487" s="29"/>
      <c r="EC487" s="29"/>
      <c r="ED487" s="29"/>
      <c r="EE487" s="29"/>
      <c r="EF487" s="29"/>
      <c r="EG487" s="29"/>
      <c r="EH487" s="29"/>
      <c r="EI487" s="29"/>
      <c r="EJ487" s="29"/>
      <c r="EK487" s="29"/>
      <c r="EL487" s="29"/>
      <c r="EM487" s="29"/>
      <c r="EN487" s="29"/>
      <c r="EO487" s="29"/>
      <c r="EP487" s="29"/>
      <c r="EQ487" s="29"/>
      <c r="ER487" s="29"/>
      <c r="ES487" s="29"/>
      <c r="ET487" s="29"/>
      <c r="EU487" s="29"/>
      <c r="EV487" s="29"/>
      <c r="EW487" s="29"/>
      <c r="EX487" s="29"/>
      <c r="EY487" s="29"/>
      <c r="EZ487" s="29"/>
      <c r="FA487" s="29"/>
      <c r="FB487" s="29"/>
      <c r="FC487" s="29"/>
      <c r="FD487" s="29"/>
      <c r="FE487" s="29"/>
      <c r="FF487" s="29"/>
      <c r="FG487" s="29"/>
      <c r="FH487" s="29"/>
      <c r="FI487" s="29"/>
      <c r="FJ487" s="29"/>
      <c r="FK487" s="29"/>
      <c r="FL487" s="29"/>
      <c r="FM487" s="29"/>
      <c r="FN487" s="29"/>
      <c r="FO487" s="29"/>
      <c r="FP487" s="29"/>
      <c r="FQ487" s="29"/>
      <c r="FR487" s="29"/>
      <c r="FS487" s="29"/>
      <c r="FT487" s="29"/>
      <c r="FU487" s="29"/>
      <c r="FV487" s="29"/>
      <c r="FW487" s="29"/>
      <c r="FX487" s="29"/>
      <c r="FY487" s="29"/>
      <c r="FZ487" s="29"/>
      <c r="GA487" s="29"/>
      <c r="GB487" s="29"/>
      <c r="GC487" s="29"/>
      <c r="GD487" s="29"/>
      <c r="GE487" s="29"/>
      <c r="GF487" s="29"/>
      <c r="GG487" s="29"/>
      <c r="GH487" s="29"/>
      <c r="GI487" s="29"/>
      <c r="GJ487" s="29"/>
      <c r="GK487" s="29"/>
      <c r="GL487" s="29"/>
      <c r="GM487" s="29"/>
      <c r="GN487" s="29"/>
      <c r="GO487" s="29"/>
      <c r="GP487" s="29"/>
      <c r="GQ487" s="29"/>
      <c r="GR487" s="29"/>
      <c r="GS487" s="29"/>
      <c r="GT487" s="29"/>
      <c r="GU487" s="29"/>
      <c r="GV487" s="29"/>
      <c r="GW487" s="29"/>
      <c r="GX487" s="29"/>
      <c r="GY487" s="29"/>
      <c r="GZ487" s="29"/>
      <c r="HA487" s="29"/>
      <c r="HB487" s="29"/>
      <c r="HC487" s="29"/>
      <c r="HD487" s="29"/>
      <c r="HE487" s="29"/>
      <c r="HF487" s="29"/>
      <c r="HG487" s="29"/>
      <c r="HH487" s="29"/>
      <c r="HI487" s="29"/>
      <c r="HJ487" s="29"/>
      <c r="HK487" s="29"/>
      <c r="HL487" s="29"/>
      <c r="HM487" s="29"/>
      <c r="HN487" s="29"/>
      <c r="HO487" s="29"/>
      <c r="HP487" s="29"/>
      <c r="HQ487" s="29"/>
      <c r="HR487" s="29"/>
      <c r="HS487" s="29"/>
      <c r="HT487" s="29"/>
      <c r="HU487" s="29"/>
      <c r="HV487" s="29"/>
      <c r="HW487" s="29"/>
      <c r="HX487" s="29"/>
      <c r="HY487" s="29"/>
      <c r="HZ487" s="29"/>
      <c r="IA487" s="29"/>
      <c r="IB487" s="29"/>
      <c r="IC487" s="29"/>
      <c r="ID487" s="29"/>
      <c r="IE487" s="29"/>
      <c r="IF487" s="29"/>
      <c r="IG487" s="29"/>
      <c r="IH487" s="29"/>
      <c r="II487" s="29"/>
      <c r="IJ487" s="29"/>
      <c r="IK487" s="29"/>
      <c r="IL487" s="29"/>
      <c r="IM487" s="29"/>
      <c r="IN487" s="29"/>
      <c r="IO487" s="29"/>
      <c r="IP487" s="29"/>
      <c r="IQ487" s="29"/>
      <c r="IR487" s="29"/>
      <c r="IS487" s="29"/>
      <c r="IT487" s="29"/>
      <c r="IU487" s="29"/>
      <c r="IV487" s="29"/>
    </row>
    <row r="488" spans="1:256" s="29" customFormat="1" ht="15" customHeight="1">
      <c r="A488" s="207"/>
      <c r="B488" s="207"/>
      <c r="C488" s="1112"/>
      <c r="F488" s="5" t="s">
        <v>1222</v>
      </c>
      <c r="O488" s="5"/>
    </row>
    <row r="489" spans="1:256" s="29" customFormat="1" ht="15" customHeight="1">
      <c r="A489" s="207"/>
      <c r="B489" s="207"/>
      <c r="C489" s="1112"/>
      <c r="D489" s="5"/>
      <c r="E489" s="5"/>
      <c r="F489" s="5"/>
      <c r="G489" s="5" t="s">
        <v>1267</v>
      </c>
      <c r="H489" s="5"/>
      <c r="I489" s="5"/>
      <c r="J489" s="5"/>
      <c r="K489" s="5"/>
      <c r="L489" s="5"/>
      <c r="M489" s="5"/>
      <c r="N489" s="5"/>
      <c r="O489" s="5"/>
      <c r="P489" s="5"/>
      <c r="Q489" s="5"/>
      <c r="R489" s="5"/>
      <c r="S489" s="5"/>
      <c r="T489" s="5"/>
      <c r="U489" s="5"/>
      <c r="V489" s="5"/>
      <c r="W489" s="5"/>
      <c r="X489" s="5"/>
      <c r="Y489" s="5"/>
      <c r="Z489" s="5"/>
      <c r="AA489" s="5"/>
      <c r="AB489" s="5"/>
      <c r="AC489" s="5"/>
      <c r="AD489" s="5"/>
      <c r="AE489" s="5"/>
      <c r="AF489" s="5"/>
      <c r="AG489" s="5"/>
      <c r="AH489" s="5"/>
      <c r="AI489" s="5"/>
      <c r="AJ489" s="5"/>
      <c r="AK489" s="5"/>
      <c r="AL489" s="5"/>
      <c r="AM489" s="5"/>
      <c r="AN489" s="5"/>
      <c r="AO489" s="5"/>
      <c r="AP489" s="5"/>
      <c r="AQ489" s="5"/>
      <c r="AR489" s="5"/>
      <c r="AS489" s="5"/>
      <c r="AT489" s="5"/>
      <c r="AU489" s="5"/>
      <c r="AV489" s="5"/>
      <c r="AW489" s="5"/>
      <c r="AX489" s="5"/>
      <c r="AY489" s="5"/>
      <c r="AZ489" s="5"/>
      <c r="BA489" s="5"/>
      <c r="BB489" s="5"/>
      <c r="BC489" s="5"/>
      <c r="BD489" s="5"/>
      <c r="BE489" s="5"/>
      <c r="BF489" s="5"/>
      <c r="BG489" s="5"/>
      <c r="BH489" s="5"/>
      <c r="BI489" s="5"/>
      <c r="BJ489" s="5"/>
      <c r="BK489" s="5"/>
      <c r="BL489" s="5"/>
      <c r="BM489" s="5"/>
      <c r="BN489" s="5"/>
      <c r="BO489" s="5"/>
      <c r="BP489" s="5"/>
      <c r="BQ489" s="5"/>
      <c r="BR489" s="5"/>
      <c r="BS489" s="5"/>
      <c r="BT489" s="5"/>
      <c r="BU489" s="5"/>
      <c r="BV489" s="5"/>
      <c r="BW489" s="5"/>
      <c r="BX489" s="5"/>
      <c r="BY489" s="5"/>
      <c r="BZ489" s="5"/>
      <c r="CA489" s="5"/>
      <c r="CB489" s="5"/>
      <c r="CC489" s="5"/>
      <c r="CD489" s="5"/>
      <c r="CE489" s="5"/>
      <c r="CF489" s="5"/>
      <c r="CG489" s="5"/>
      <c r="CH489" s="5"/>
      <c r="CI489" s="5"/>
      <c r="CJ489" s="5"/>
      <c r="CK489" s="5"/>
      <c r="CL489" s="5"/>
      <c r="CM489" s="5"/>
      <c r="CN489" s="5"/>
      <c r="CO489" s="5"/>
      <c r="CP489" s="5"/>
      <c r="CQ489" s="5"/>
      <c r="CR489" s="5"/>
      <c r="CS489" s="5"/>
      <c r="CT489" s="5"/>
      <c r="CU489" s="5"/>
      <c r="CV489" s="5"/>
      <c r="CW489" s="5"/>
      <c r="CX489" s="5"/>
      <c r="CY489" s="5"/>
      <c r="CZ489" s="5"/>
      <c r="DA489" s="5"/>
      <c r="DB489" s="5"/>
      <c r="DC489" s="5"/>
      <c r="DD489" s="5"/>
      <c r="DE489" s="5"/>
      <c r="DF489" s="5"/>
      <c r="DG489" s="5"/>
      <c r="DH489" s="5"/>
      <c r="DI489" s="5"/>
      <c r="DJ489" s="5"/>
      <c r="DK489" s="5"/>
      <c r="DL489" s="5"/>
      <c r="DM489" s="5"/>
      <c r="DN489" s="5"/>
      <c r="DO489" s="5"/>
      <c r="DP489" s="5"/>
      <c r="DQ489" s="5"/>
      <c r="DR489" s="5"/>
      <c r="DS489" s="5"/>
      <c r="DT489" s="5"/>
      <c r="DU489" s="5"/>
      <c r="DV489" s="5"/>
      <c r="DW489" s="5"/>
      <c r="DX489" s="5"/>
      <c r="DY489" s="5"/>
      <c r="DZ489" s="5"/>
      <c r="EA489" s="5"/>
      <c r="EB489" s="5"/>
      <c r="EC489" s="5"/>
      <c r="ED489" s="5"/>
      <c r="EE489" s="5"/>
      <c r="EF489" s="5"/>
      <c r="EG489" s="5"/>
      <c r="EH489" s="5"/>
      <c r="EI489" s="5"/>
      <c r="EJ489" s="5"/>
      <c r="EK489" s="5"/>
      <c r="EL489" s="5"/>
      <c r="EM489" s="5"/>
      <c r="EN489" s="5"/>
      <c r="EO489" s="5"/>
      <c r="EP489" s="5"/>
      <c r="EQ489" s="5"/>
      <c r="ER489" s="5"/>
      <c r="ES489" s="5"/>
      <c r="ET489" s="5"/>
      <c r="EU489" s="5"/>
      <c r="EV489" s="5"/>
      <c r="EW489" s="5"/>
      <c r="EX489" s="5"/>
      <c r="EY489" s="5"/>
      <c r="EZ489" s="5"/>
      <c r="FA489" s="5"/>
      <c r="FB489" s="5"/>
      <c r="FC489" s="5"/>
      <c r="FD489" s="5"/>
      <c r="FE489" s="5"/>
      <c r="FF489" s="5"/>
      <c r="FG489" s="5"/>
      <c r="FH489" s="5"/>
      <c r="FI489" s="5"/>
      <c r="FJ489" s="5"/>
      <c r="FK489" s="5"/>
      <c r="FL489" s="5"/>
      <c r="FM489" s="5"/>
      <c r="FN489" s="5"/>
      <c r="FO489" s="5"/>
      <c r="FP489" s="5"/>
      <c r="FQ489" s="5"/>
      <c r="FR489" s="5"/>
      <c r="FS489" s="5"/>
      <c r="FT489" s="5"/>
      <c r="FU489" s="5"/>
      <c r="FV489" s="5"/>
      <c r="FW489" s="5"/>
      <c r="FX489" s="5"/>
      <c r="FY489" s="5"/>
      <c r="FZ489" s="5"/>
      <c r="GA489" s="5"/>
      <c r="GB489" s="5"/>
      <c r="GC489" s="5"/>
      <c r="GD489" s="5"/>
      <c r="GE489" s="5"/>
      <c r="GF489" s="5"/>
      <c r="GG489" s="5"/>
      <c r="GH489" s="5"/>
      <c r="GI489" s="5"/>
      <c r="GJ489" s="5"/>
      <c r="GK489" s="5"/>
      <c r="GL489" s="5"/>
      <c r="GM489" s="5"/>
      <c r="GN489" s="5"/>
      <c r="GO489" s="5"/>
      <c r="GP489" s="5"/>
      <c r="GQ489" s="5"/>
      <c r="GR489" s="5"/>
      <c r="GS489" s="5"/>
      <c r="GT489" s="5"/>
      <c r="GU489" s="5"/>
      <c r="GV489" s="5"/>
      <c r="GW489" s="5"/>
      <c r="GX489" s="5"/>
      <c r="GY489" s="5"/>
      <c r="GZ489" s="5"/>
      <c r="HA489" s="5"/>
      <c r="HB489" s="5"/>
      <c r="HC489" s="5"/>
      <c r="HD489" s="5"/>
      <c r="HE489" s="5"/>
      <c r="HF489" s="5"/>
      <c r="HG489" s="5"/>
      <c r="HH489" s="5"/>
      <c r="HI489" s="5"/>
      <c r="HJ489" s="5"/>
      <c r="HK489" s="5"/>
      <c r="HL489" s="5"/>
      <c r="HM489" s="5"/>
      <c r="HN489" s="5"/>
      <c r="HO489" s="5"/>
      <c r="HP489" s="5"/>
      <c r="HQ489" s="5"/>
      <c r="HR489" s="5"/>
      <c r="HS489" s="5"/>
      <c r="HT489" s="5"/>
      <c r="HU489" s="5"/>
      <c r="HV489" s="5"/>
      <c r="HW489" s="5"/>
      <c r="HX489" s="5"/>
      <c r="HY489" s="5"/>
      <c r="HZ489" s="5"/>
      <c r="IA489" s="5"/>
      <c r="IB489" s="5"/>
      <c r="IC489" s="5"/>
      <c r="ID489" s="5"/>
      <c r="IE489" s="5"/>
      <c r="IF489" s="5"/>
      <c r="IG489" s="5"/>
      <c r="IH489" s="5"/>
      <c r="II489" s="5"/>
      <c r="IJ489" s="5"/>
      <c r="IK489" s="5"/>
      <c r="IL489" s="5"/>
      <c r="IM489" s="5"/>
      <c r="IN489" s="5"/>
      <c r="IO489" s="5"/>
      <c r="IP489" s="5"/>
      <c r="IQ489" s="5"/>
      <c r="IR489" s="5"/>
      <c r="IS489" s="5"/>
      <c r="IT489" s="5"/>
      <c r="IU489" s="5"/>
      <c r="IV489" s="5"/>
    </row>
    <row r="490" spans="1:256" ht="15" customHeight="1">
      <c r="E490" s="29"/>
      <c r="F490" s="29"/>
      <c r="G490" s="29" t="s">
        <v>37</v>
      </c>
      <c r="H490" s="29"/>
      <c r="I490" s="29"/>
      <c r="J490" s="29"/>
      <c r="K490" s="29"/>
      <c r="L490" s="29"/>
      <c r="M490" s="29"/>
      <c r="N490" s="29"/>
      <c r="P490" s="29"/>
      <c r="Q490" s="29"/>
      <c r="R490" s="29"/>
      <c r="S490" s="29"/>
      <c r="T490" s="29"/>
      <c r="U490" s="29"/>
      <c r="V490" s="29"/>
      <c r="W490" s="29"/>
      <c r="X490" s="29"/>
      <c r="Y490" s="29"/>
      <c r="Z490" s="29"/>
      <c r="AA490" s="29">
        <v>0</v>
      </c>
      <c r="AB490" s="29">
        <v>0</v>
      </c>
      <c r="AC490" s="29">
        <v>0</v>
      </c>
      <c r="AD490" s="29">
        <v>0</v>
      </c>
      <c r="AE490" s="29">
        <v>0</v>
      </c>
      <c r="AF490" s="29">
        <v>0</v>
      </c>
      <c r="AG490" s="29">
        <v>0</v>
      </c>
      <c r="AH490" s="29">
        <v>0</v>
      </c>
      <c r="AI490" s="29">
        <v>0</v>
      </c>
      <c r="AJ490" s="29">
        <v>0</v>
      </c>
      <c r="AK490" s="29">
        <v>0</v>
      </c>
      <c r="AL490" s="29">
        <v>0</v>
      </c>
      <c r="AM490" s="29">
        <v>0</v>
      </c>
      <c r="AN490" s="29">
        <v>0</v>
      </c>
      <c r="AO490" s="29">
        <v>0</v>
      </c>
      <c r="AP490" s="29">
        <v>0</v>
      </c>
      <c r="AQ490" s="29">
        <v>0</v>
      </c>
      <c r="AR490" s="29"/>
      <c r="AS490" s="29"/>
      <c r="AT490" s="29"/>
      <c r="AU490" s="29"/>
      <c r="AV490" s="29"/>
      <c r="AW490" s="29"/>
      <c r="AX490" s="29"/>
      <c r="AY490" s="29"/>
      <c r="AZ490" s="29"/>
      <c r="BA490" s="29"/>
      <c r="BB490" s="29"/>
      <c r="BC490" s="29"/>
      <c r="BD490" s="29"/>
      <c r="BE490" s="29"/>
      <c r="BF490" s="29"/>
      <c r="BG490" s="29"/>
      <c r="BH490" s="29"/>
      <c r="BI490" s="29"/>
      <c r="BJ490" s="29"/>
      <c r="BK490" s="29"/>
      <c r="BL490" s="29"/>
      <c r="BM490" s="29"/>
      <c r="BN490" s="29"/>
      <c r="BO490" s="29"/>
      <c r="BP490" s="29"/>
      <c r="BQ490" s="29"/>
      <c r="BR490" s="29"/>
      <c r="BS490" s="29"/>
      <c r="BT490" s="29"/>
      <c r="BU490" s="29"/>
      <c r="BV490" s="29"/>
      <c r="BW490" s="29"/>
      <c r="BX490" s="29"/>
      <c r="BY490" s="29"/>
      <c r="BZ490" s="29"/>
      <c r="CA490" s="29"/>
      <c r="CB490" s="29"/>
      <c r="CC490" s="29"/>
      <c r="CD490" s="29"/>
      <c r="CE490" s="29"/>
      <c r="CF490" s="29"/>
      <c r="CG490" s="29"/>
      <c r="CH490" s="29"/>
      <c r="CI490" s="29"/>
      <c r="CJ490" s="29"/>
      <c r="CK490" s="29"/>
      <c r="CL490" s="29"/>
      <c r="CM490" s="29"/>
      <c r="CN490" s="29"/>
      <c r="CO490" s="29"/>
      <c r="CP490" s="29"/>
      <c r="CQ490" s="29"/>
      <c r="CR490" s="29"/>
      <c r="CS490" s="29"/>
      <c r="CT490" s="29"/>
      <c r="CU490" s="29"/>
      <c r="CV490" s="29"/>
      <c r="CW490" s="29"/>
      <c r="CX490" s="29"/>
      <c r="CY490" s="29"/>
      <c r="CZ490" s="29"/>
      <c r="DA490" s="29"/>
      <c r="DB490" s="29"/>
      <c r="DC490" s="29"/>
      <c r="DD490" s="29"/>
      <c r="DE490" s="29"/>
      <c r="DF490" s="29"/>
      <c r="DG490" s="29"/>
      <c r="DH490" s="29"/>
      <c r="DI490" s="29"/>
      <c r="DJ490" s="29"/>
      <c r="DK490" s="29"/>
      <c r="DL490" s="29"/>
      <c r="DM490" s="29"/>
      <c r="DN490" s="29"/>
      <c r="DO490" s="29"/>
      <c r="DP490" s="29"/>
      <c r="DQ490" s="29"/>
      <c r="DR490" s="29"/>
      <c r="DS490" s="29"/>
      <c r="DT490" s="29"/>
      <c r="DU490" s="29"/>
      <c r="DV490" s="29"/>
      <c r="DW490" s="29"/>
      <c r="DX490" s="29"/>
      <c r="DY490" s="29"/>
      <c r="DZ490" s="29"/>
      <c r="EA490" s="29"/>
      <c r="EB490" s="29"/>
      <c r="EC490" s="29"/>
      <c r="ED490" s="29"/>
      <c r="EE490" s="29"/>
      <c r="EF490" s="29"/>
      <c r="EG490" s="29"/>
      <c r="EH490" s="29"/>
      <c r="EI490" s="29"/>
      <c r="EJ490" s="29"/>
      <c r="EK490" s="29"/>
      <c r="EL490" s="29"/>
      <c r="EM490" s="29"/>
      <c r="EN490" s="29"/>
      <c r="EO490" s="29"/>
      <c r="EP490" s="29"/>
      <c r="EQ490" s="29"/>
      <c r="ER490" s="29"/>
      <c r="ES490" s="29"/>
      <c r="ET490" s="29"/>
      <c r="EU490" s="29"/>
      <c r="EV490" s="29"/>
      <c r="EW490" s="29"/>
      <c r="EX490" s="29"/>
      <c r="EY490" s="29"/>
      <c r="EZ490" s="29"/>
      <c r="FA490" s="29"/>
      <c r="FB490" s="29"/>
      <c r="FC490" s="29"/>
      <c r="FD490" s="29"/>
      <c r="FE490" s="29"/>
      <c r="FF490" s="29"/>
      <c r="FG490" s="29"/>
      <c r="FH490" s="29"/>
      <c r="FI490" s="29"/>
      <c r="FJ490" s="29"/>
      <c r="FK490" s="29"/>
      <c r="FL490" s="29"/>
      <c r="FM490" s="29"/>
      <c r="FN490" s="29"/>
      <c r="FO490" s="29"/>
      <c r="FP490" s="29"/>
      <c r="FQ490" s="29"/>
      <c r="FR490" s="29"/>
      <c r="FS490" s="29"/>
      <c r="FT490" s="29"/>
      <c r="FU490" s="29"/>
      <c r="FV490" s="29"/>
      <c r="FW490" s="29"/>
      <c r="FX490" s="29"/>
      <c r="FY490" s="29"/>
      <c r="FZ490" s="29"/>
      <c r="GA490" s="29"/>
      <c r="GB490" s="29"/>
      <c r="GC490" s="29"/>
      <c r="GD490" s="29"/>
      <c r="GE490" s="29"/>
      <c r="GF490" s="29"/>
      <c r="GG490" s="29"/>
      <c r="GH490" s="29"/>
      <c r="GI490" s="29"/>
      <c r="GJ490" s="29"/>
      <c r="GK490" s="29"/>
      <c r="GL490" s="29"/>
      <c r="GM490" s="29"/>
      <c r="GN490" s="29"/>
      <c r="GO490" s="29"/>
      <c r="GP490" s="29"/>
      <c r="GQ490" s="29"/>
      <c r="GR490" s="29"/>
      <c r="GS490" s="29"/>
      <c r="GT490" s="29"/>
      <c r="GU490" s="29"/>
      <c r="GV490" s="29"/>
      <c r="GW490" s="29"/>
      <c r="GX490" s="29"/>
      <c r="GY490" s="29"/>
      <c r="GZ490" s="29"/>
      <c r="HA490" s="29"/>
      <c r="HB490" s="29"/>
      <c r="HC490" s="29"/>
      <c r="HD490" s="29"/>
      <c r="HE490" s="29"/>
      <c r="HF490" s="29"/>
      <c r="HG490" s="29"/>
      <c r="HH490" s="29"/>
      <c r="HI490" s="29"/>
      <c r="HJ490" s="29"/>
      <c r="HK490" s="29"/>
      <c r="HL490" s="29"/>
      <c r="HM490" s="29"/>
      <c r="HN490" s="29"/>
      <c r="HO490" s="29"/>
      <c r="HP490" s="29"/>
      <c r="HQ490" s="29"/>
      <c r="HR490" s="29"/>
      <c r="HS490" s="29"/>
      <c r="HT490" s="29"/>
      <c r="HU490" s="29"/>
      <c r="HV490" s="29"/>
      <c r="HW490" s="29"/>
      <c r="HX490" s="29"/>
      <c r="HY490" s="29"/>
      <c r="HZ490" s="29"/>
      <c r="IA490" s="29"/>
      <c r="IB490" s="29"/>
      <c r="IC490" s="29"/>
      <c r="ID490" s="29"/>
      <c r="IE490" s="29"/>
      <c r="IF490" s="29"/>
      <c r="IG490" s="29"/>
      <c r="IH490" s="29"/>
      <c r="II490" s="29"/>
      <c r="IJ490" s="29"/>
      <c r="IK490" s="29"/>
      <c r="IL490" s="29"/>
      <c r="IM490" s="29"/>
      <c r="IN490" s="29"/>
      <c r="IO490" s="29"/>
      <c r="IP490" s="29"/>
      <c r="IQ490" s="29"/>
      <c r="IR490" s="29"/>
      <c r="IS490" s="29"/>
      <c r="IT490" s="29"/>
      <c r="IU490" s="29"/>
      <c r="IV490" s="29"/>
    </row>
    <row r="491" spans="1:256" s="29" customFormat="1" ht="15" customHeight="1">
      <c r="A491" s="207"/>
      <c r="B491" s="207"/>
      <c r="C491" s="1112"/>
      <c r="F491" s="5" t="s">
        <v>710</v>
      </c>
      <c r="O491" s="5"/>
      <c r="P491" s="5"/>
      <c r="Q491" s="5"/>
      <c r="R491" s="5"/>
      <c r="S491" s="5"/>
      <c r="T491" s="5"/>
      <c r="U491" s="5"/>
      <c r="V491" s="5"/>
      <c r="W491" s="5"/>
      <c r="X491" s="5"/>
      <c r="Y491" s="5"/>
      <c r="Z491" s="5"/>
      <c r="AA491" s="5"/>
      <c r="AB491" s="5"/>
      <c r="AC491" s="5"/>
      <c r="AD491" s="5"/>
      <c r="AE491" s="5"/>
      <c r="AF491" s="5"/>
      <c r="AG491" s="5"/>
      <c r="AH491" s="5"/>
      <c r="AI491" s="5"/>
      <c r="AJ491" s="5"/>
      <c r="AK491" s="5"/>
      <c r="AL491" s="5"/>
      <c r="AM491" s="5"/>
      <c r="AN491" s="5"/>
      <c r="AO491" s="5"/>
      <c r="AP491" s="5"/>
      <c r="AQ491" s="5"/>
    </row>
    <row r="492" spans="1:256" ht="15" customHeight="1">
      <c r="F492" s="5" t="s">
        <v>1269</v>
      </c>
    </row>
    <row r="493" spans="1:256" ht="15" customHeight="1">
      <c r="G493" s="5" t="s">
        <v>1327</v>
      </c>
    </row>
    <row r="494" spans="1:256" ht="15" customHeight="1">
      <c r="E494" s="29"/>
      <c r="F494" s="29"/>
      <c r="G494" s="29" t="s">
        <v>37</v>
      </c>
      <c r="H494" s="29"/>
      <c r="I494" s="29"/>
      <c r="J494" s="29"/>
      <c r="K494" s="29"/>
      <c r="L494" s="29"/>
      <c r="M494" s="29"/>
      <c r="N494" s="29"/>
      <c r="P494" s="29"/>
      <c r="Q494" s="29"/>
      <c r="R494" s="29"/>
      <c r="S494" s="29"/>
      <c r="T494" s="29"/>
      <c r="U494" s="29"/>
      <c r="V494" s="29"/>
      <c r="W494" s="29"/>
      <c r="X494" s="29"/>
      <c r="Y494" s="29"/>
      <c r="Z494" s="29"/>
      <c r="AA494" s="29">
        <v>0</v>
      </c>
      <c r="AB494" s="29">
        <v>0</v>
      </c>
      <c r="AC494" s="29">
        <v>0</v>
      </c>
      <c r="AD494" s="29">
        <v>0</v>
      </c>
      <c r="AE494" s="29">
        <v>0</v>
      </c>
      <c r="AF494" s="29">
        <v>0</v>
      </c>
      <c r="AG494" s="29">
        <v>0</v>
      </c>
      <c r="AH494" s="29">
        <v>0</v>
      </c>
      <c r="AI494" s="29">
        <v>0</v>
      </c>
      <c r="AJ494" s="29">
        <v>0</v>
      </c>
      <c r="AK494" s="29">
        <v>0</v>
      </c>
      <c r="AL494" s="29">
        <v>0</v>
      </c>
      <c r="AM494" s="29">
        <v>0</v>
      </c>
      <c r="AN494" s="29">
        <v>0</v>
      </c>
      <c r="AO494" s="29">
        <v>0</v>
      </c>
      <c r="AP494" s="29">
        <v>0</v>
      </c>
      <c r="AQ494" s="29">
        <v>0</v>
      </c>
      <c r="AR494" s="29"/>
      <c r="AS494" s="29"/>
      <c r="AT494" s="29"/>
      <c r="AU494" s="29"/>
      <c r="AV494" s="29"/>
      <c r="AW494" s="29"/>
      <c r="AX494" s="29"/>
      <c r="AY494" s="29"/>
      <c r="AZ494" s="29"/>
      <c r="BA494" s="29"/>
      <c r="BB494" s="29"/>
      <c r="BC494" s="29"/>
      <c r="BD494" s="29"/>
      <c r="BE494" s="29"/>
      <c r="BF494" s="29"/>
      <c r="BG494" s="29"/>
      <c r="BH494" s="29"/>
      <c r="BI494" s="29"/>
      <c r="BJ494" s="29"/>
      <c r="BK494" s="29"/>
      <c r="BL494" s="29"/>
      <c r="BM494" s="29"/>
      <c r="BN494" s="29"/>
      <c r="BO494" s="29"/>
      <c r="BP494" s="29"/>
      <c r="BQ494" s="29"/>
      <c r="BR494" s="29"/>
      <c r="BS494" s="29"/>
      <c r="BT494" s="29"/>
      <c r="BU494" s="29"/>
      <c r="BV494" s="29"/>
      <c r="BW494" s="29"/>
      <c r="BX494" s="29"/>
      <c r="BY494" s="29"/>
      <c r="BZ494" s="29"/>
      <c r="CA494" s="29"/>
      <c r="CB494" s="29"/>
      <c r="CC494" s="29"/>
      <c r="CD494" s="29"/>
      <c r="CE494" s="29"/>
      <c r="CF494" s="29"/>
      <c r="CG494" s="29"/>
      <c r="CH494" s="29"/>
      <c r="CI494" s="29"/>
      <c r="CJ494" s="29"/>
      <c r="CK494" s="29"/>
      <c r="CL494" s="29"/>
      <c r="CM494" s="29"/>
      <c r="CN494" s="29"/>
      <c r="CO494" s="29"/>
      <c r="CP494" s="29"/>
      <c r="CQ494" s="29"/>
      <c r="CR494" s="29"/>
      <c r="CS494" s="29"/>
      <c r="CT494" s="29"/>
      <c r="CU494" s="29"/>
      <c r="CV494" s="29"/>
      <c r="CW494" s="29"/>
      <c r="CX494" s="29"/>
      <c r="CY494" s="29"/>
      <c r="CZ494" s="29"/>
      <c r="DA494" s="29"/>
      <c r="DB494" s="29"/>
      <c r="DC494" s="29"/>
      <c r="DD494" s="29"/>
      <c r="DE494" s="29"/>
      <c r="DF494" s="29"/>
      <c r="DG494" s="29"/>
      <c r="DH494" s="29"/>
      <c r="DI494" s="29"/>
      <c r="DJ494" s="29"/>
      <c r="DK494" s="29"/>
      <c r="DL494" s="29"/>
      <c r="DM494" s="29"/>
      <c r="DN494" s="29"/>
      <c r="DO494" s="29"/>
      <c r="DP494" s="29"/>
      <c r="DQ494" s="29"/>
      <c r="DR494" s="29"/>
      <c r="DS494" s="29"/>
      <c r="DT494" s="29"/>
      <c r="DU494" s="29"/>
      <c r="DV494" s="29"/>
      <c r="DW494" s="29"/>
      <c r="DX494" s="29"/>
      <c r="DY494" s="29"/>
      <c r="DZ494" s="29"/>
      <c r="EA494" s="29"/>
      <c r="EB494" s="29"/>
      <c r="EC494" s="29"/>
      <c r="ED494" s="29"/>
      <c r="EE494" s="29"/>
      <c r="EF494" s="29"/>
      <c r="EG494" s="29"/>
      <c r="EH494" s="29"/>
      <c r="EI494" s="29"/>
      <c r="EJ494" s="29"/>
      <c r="EK494" s="29"/>
      <c r="EL494" s="29"/>
      <c r="EM494" s="29"/>
      <c r="EN494" s="29"/>
      <c r="EO494" s="29"/>
      <c r="EP494" s="29"/>
      <c r="EQ494" s="29"/>
      <c r="ER494" s="29"/>
      <c r="ES494" s="29"/>
      <c r="ET494" s="29"/>
      <c r="EU494" s="29"/>
      <c r="EV494" s="29"/>
      <c r="EW494" s="29"/>
      <c r="EX494" s="29"/>
      <c r="EY494" s="29"/>
      <c r="EZ494" s="29"/>
      <c r="FA494" s="29"/>
      <c r="FB494" s="29"/>
      <c r="FC494" s="29"/>
      <c r="FD494" s="29"/>
      <c r="FE494" s="29"/>
      <c r="FF494" s="29"/>
      <c r="FG494" s="29"/>
      <c r="FH494" s="29"/>
      <c r="FI494" s="29"/>
      <c r="FJ494" s="29"/>
      <c r="FK494" s="29"/>
      <c r="FL494" s="29"/>
      <c r="FM494" s="29"/>
      <c r="FN494" s="29"/>
      <c r="FO494" s="29"/>
      <c r="FP494" s="29"/>
      <c r="FQ494" s="29"/>
      <c r="FR494" s="29"/>
      <c r="FS494" s="29"/>
      <c r="FT494" s="29"/>
      <c r="FU494" s="29"/>
      <c r="FV494" s="29"/>
      <c r="FW494" s="29"/>
      <c r="FX494" s="29"/>
      <c r="FY494" s="29"/>
      <c r="FZ494" s="29"/>
      <c r="GA494" s="29"/>
      <c r="GB494" s="29"/>
      <c r="GC494" s="29"/>
      <c r="GD494" s="29"/>
      <c r="GE494" s="29"/>
      <c r="GF494" s="29"/>
      <c r="GG494" s="29"/>
      <c r="GH494" s="29"/>
      <c r="GI494" s="29"/>
      <c r="GJ494" s="29"/>
      <c r="GK494" s="29"/>
      <c r="GL494" s="29"/>
      <c r="GM494" s="29"/>
      <c r="GN494" s="29"/>
      <c r="GO494" s="29"/>
      <c r="GP494" s="29"/>
      <c r="GQ494" s="29"/>
      <c r="GR494" s="29"/>
      <c r="GS494" s="29"/>
      <c r="GT494" s="29"/>
      <c r="GU494" s="29"/>
      <c r="GV494" s="29"/>
      <c r="GW494" s="29"/>
      <c r="GX494" s="29"/>
      <c r="GY494" s="29"/>
      <c r="GZ494" s="29"/>
      <c r="HA494" s="29"/>
      <c r="HB494" s="29"/>
      <c r="HC494" s="29"/>
      <c r="HD494" s="29"/>
      <c r="HE494" s="29"/>
      <c r="HF494" s="29"/>
      <c r="HG494" s="29"/>
      <c r="HH494" s="29"/>
      <c r="HI494" s="29"/>
      <c r="HJ494" s="29"/>
      <c r="HK494" s="29"/>
      <c r="HL494" s="29"/>
      <c r="HM494" s="29"/>
      <c r="HN494" s="29"/>
      <c r="HO494" s="29"/>
      <c r="HP494" s="29"/>
      <c r="HQ494" s="29"/>
      <c r="HR494" s="29"/>
      <c r="HS494" s="29"/>
      <c r="HT494" s="29"/>
      <c r="HU494" s="29"/>
      <c r="HV494" s="29"/>
      <c r="HW494" s="29"/>
      <c r="HX494" s="29"/>
      <c r="HY494" s="29"/>
      <c r="HZ494" s="29"/>
      <c r="IA494" s="29"/>
      <c r="IB494" s="29"/>
      <c r="IC494" s="29"/>
      <c r="ID494" s="29"/>
      <c r="IE494" s="29"/>
      <c r="IF494" s="29"/>
      <c r="IG494" s="29"/>
      <c r="IH494" s="29"/>
      <c r="II494" s="29"/>
      <c r="IJ494" s="29"/>
      <c r="IK494" s="29"/>
      <c r="IL494" s="29"/>
      <c r="IM494" s="29"/>
      <c r="IN494" s="29"/>
      <c r="IO494" s="29"/>
      <c r="IP494" s="29"/>
      <c r="IQ494" s="29"/>
      <c r="IR494" s="29"/>
      <c r="IS494" s="29"/>
      <c r="IT494" s="29"/>
      <c r="IU494" s="29"/>
      <c r="IV494" s="29"/>
    </row>
    <row r="495" spans="1:256" ht="15" customHeight="1">
      <c r="E495" s="5" t="s">
        <v>1227</v>
      </c>
      <c r="N495" s="1125">
        <v>1210596.1200000001</v>
      </c>
      <c r="O495" s="1125">
        <v>1187111.25</v>
      </c>
      <c r="P495" s="1125">
        <v>1158643.02</v>
      </c>
      <c r="Q495" s="1125">
        <v>1130561.2</v>
      </c>
      <c r="R495" s="1125">
        <v>1097106.3899999999</v>
      </c>
      <c r="S495" s="1125">
        <v>1063793.93</v>
      </c>
      <c r="T495" s="1125">
        <v>1015611.12</v>
      </c>
      <c r="U495" s="1125">
        <v>1019600.16</v>
      </c>
      <c r="V495" s="1125">
        <v>970794.78</v>
      </c>
      <c r="W495" s="1136">
        <v>919000</v>
      </c>
      <c r="X495" s="1136">
        <v>869000</v>
      </c>
      <c r="Y495" s="1136">
        <v>859000</v>
      </c>
      <c r="Z495" s="1136">
        <v>838000</v>
      </c>
      <c r="AA495" s="5">
        <v>842763.96451470093</v>
      </c>
      <c r="AB495" s="5">
        <v>852511.6921124626</v>
      </c>
      <c r="AC495" s="5">
        <v>869733.57068161143</v>
      </c>
      <c r="AD495" s="5">
        <v>891750.98084755824</v>
      </c>
      <c r="AE495" s="5">
        <v>914325.76440549188</v>
      </c>
      <c r="AF495" s="5">
        <v>937472.03133000748</v>
      </c>
      <c r="AG495" s="5">
        <v>961204.24879140779</v>
      </c>
      <c r="AH495" s="5">
        <v>985537.25019815541</v>
      </c>
      <c r="AI495" s="5">
        <v>1010486.2444682359</v>
      </c>
      <c r="AJ495" s="5">
        <v>1036066.8255352267</v>
      </c>
      <c r="AK495" s="5">
        <v>1062294.9820950134</v>
      </c>
      <c r="AL495" s="5">
        <v>1089187.1075992447</v>
      </c>
      <c r="AM495" s="5">
        <v>1116760.0105017736</v>
      </c>
      <c r="AN495" s="5">
        <v>1145030.9247644884</v>
      </c>
      <c r="AO495" s="5">
        <v>1174017.5206290996</v>
      </c>
      <c r="AP495" s="5">
        <v>1203737.9156616165</v>
      </c>
      <c r="AQ495" s="5">
        <v>1234210.686076415</v>
      </c>
    </row>
    <row r="497" spans="1:256" ht="15" customHeight="1">
      <c r="C497" s="1112" t="s">
        <v>1316</v>
      </c>
      <c r="D497" s="29" t="s">
        <v>1331</v>
      </c>
    </row>
    <row r="498" spans="1:256" s="29" customFormat="1" ht="15" customHeight="1">
      <c r="A498" s="207"/>
      <c r="B498" s="207"/>
      <c r="C498" s="1112"/>
      <c r="E498" s="5" t="s">
        <v>1217</v>
      </c>
      <c r="F498" s="5"/>
      <c r="G498" s="5"/>
      <c r="H498" s="5"/>
      <c r="I498" s="5"/>
      <c r="J498" s="5"/>
      <c r="K498" s="5"/>
      <c r="L498" s="5"/>
      <c r="M498" s="5"/>
      <c r="N498" s="5"/>
      <c r="O498" s="5"/>
      <c r="P498" s="5"/>
      <c r="Q498" s="5"/>
      <c r="R498" s="5"/>
      <c r="S498" s="5"/>
      <c r="T498" s="5"/>
      <c r="U498" s="5"/>
      <c r="V498" s="5"/>
      <c r="W498" s="5"/>
      <c r="X498" s="5"/>
      <c r="Y498" s="5"/>
      <c r="Z498" s="5"/>
      <c r="AA498" s="5">
        <v>0</v>
      </c>
      <c r="AB498" s="5">
        <v>0</v>
      </c>
      <c r="AC498" s="5">
        <v>0</v>
      </c>
      <c r="AD498" s="5">
        <v>0</v>
      </c>
      <c r="AE498" s="5">
        <v>0</v>
      </c>
      <c r="AF498" s="5">
        <v>0</v>
      </c>
      <c r="AG498" s="5">
        <v>0</v>
      </c>
      <c r="AH498" s="5">
        <v>0</v>
      </c>
      <c r="AI498" s="5">
        <v>0</v>
      </c>
      <c r="AJ498" s="5">
        <v>0</v>
      </c>
      <c r="AK498" s="5">
        <v>0</v>
      </c>
      <c r="AL498" s="5">
        <v>0</v>
      </c>
      <c r="AM498" s="5">
        <v>0</v>
      </c>
      <c r="AN498" s="5">
        <v>0</v>
      </c>
      <c r="AO498" s="5">
        <v>0</v>
      </c>
      <c r="AP498" s="5">
        <v>0</v>
      </c>
      <c r="AQ498" s="5">
        <v>0</v>
      </c>
      <c r="AR498" s="5"/>
      <c r="AS498" s="5"/>
      <c r="AT498" s="5"/>
      <c r="AU498" s="5"/>
      <c r="AV498" s="5"/>
      <c r="AW498" s="5"/>
      <c r="AX498" s="5"/>
      <c r="AY498" s="5"/>
      <c r="AZ498" s="5"/>
      <c r="BA498" s="5"/>
      <c r="BB498" s="5"/>
      <c r="BC498" s="5"/>
      <c r="BD498" s="5"/>
      <c r="BE498" s="5"/>
      <c r="BF498" s="5"/>
      <c r="BG498" s="5"/>
      <c r="BH498" s="5"/>
      <c r="BI498" s="5"/>
      <c r="BJ498" s="5"/>
      <c r="BK498" s="5"/>
      <c r="BL498" s="5"/>
      <c r="BM498" s="5"/>
      <c r="BN498" s="5"/>
      <c r="BO498" s="5"/>
      <c r="BP498" s="5"/>
      <c r="BQ498" s="5"/>
      <c r="BR498" s="5"/>
      <c r="BS498" s="5"/>
      <c r="BT498" s="5"/>
      <c r="BU498" s="5"/>
      <c r="BV498" s="5"/>
      <c r="BW498" s="5"/>
      <c r="BX498" s="5"/>
      <c r="BY498" s="5"/>
      <c r="BZ498" s="5"/>
      <c r="CA498" s="5"/>
      <c r="CB498" s="5"/>
      <c r="CC498" s="5"/>
      <c r="CD498" s="5"/>
      <c r="CE498" s="5"/>
      <c r="CF498" s="5"/>
      <c r="CG498" s="5"/>
      <c r="CH498" s="5"/>
      <c r="CI498" s="5"/>
      <c r="CJ498" s="5"/>
      <c r="CK498" s="5"/>
      <c r="CL498" s="5"/>
      <c r="CM498" s="5"/>
      <c r="CN498" s="5"/>
      <c r="CO498" s="5"/>
      <c r="CP498" s="5"/>
      <c r="CQ498" s="5"/>
      <c r="CR498" s="5"/>
      <c r="CS498" s="5"/>
      <c r="CT498" s="5"/>
      <c r="CU498" s="5"/>
      <c r="CV498" s="5"/>
      <c r="CW498" s="5"/>
      <c r="CX498" s="5"/>
      <c r="CY498" s="5"/>
      <c r="CZ498" s="5"/>
      <c r="DA498" s="5"/>
      <c r="DB498" s="5"/>
      <c r="DC498" s="5"/>
      <c r="DD498" s="5"/>
      <c r="DE498" s="5"/>
      <c r="DF498" s="5"/>
      <c r="DG498" s="5"/>
      <c r="DH498" s="5"/>
      <c r="DI498" s="5"/>
      <c r="DJ498" s="5"/>
      <c r="DK498" s="5"/>
      <c r="DL498" s="5"/>
      <c r="DM498" s="5"/>
      <c r="DN498" s="5"/>
      <c r="DO498" s="5"/>
      <c r="DP498" s="5"/>
      <c r="DQ498" s="5"/>
      <c r="DR498" s="5"/>
      <c r="DS498" s="5"/>
      <c r="DT498" s="5"/>
      <c r="DU498" s="5"/>
      <c r="DV498" s="5"/>
      <c r="DW498" s="5"/>
      <c r="DX498" s="5"/>
      <c r="DY498" s="5"/>
      <c r="DZ498" s="5"/>
      <c r="EA498" s="5"/>
      <c r="EB498" s="5"/>
      <c r="EC498" s="5"/>
      <c r="ED498" s="5"/>
      <c r="EE498" s="5"/>
      <c r="EF498" s="5"/>
      <c r="EG498" s="5"/>
      <c r="EH498" s="5"/>
      <c r="EI498" s="5"/>
      <c r="EJ498" s="5"/>
      <c r="EK498" s="5"/>
      <c r="EL498" s="5"/>
      <c r="EM498" s="5"/>
      <c r="EN498" s="5"/>
      <c r="EO498" s="5"/>
      <c r="EP498" s="5"/>
      <c r="EQ498" s="5"/>
      <c r="ER498" s="5"/>
      <c r="ES498" s="5"/>
      <c r="ET498" s="5"/>
      <c r="EU498" s="5"/>
      <c r="EV498" s="5"/>
      <c r="EW498" s="5"/>
      <c r="EX498" s="5"/>
      <c r="EY498" s="5"/>
      <c r="EZ498" s="5"/>
      <c r="FA498" s="5"/>
      <c r="FB498" s="5"/>
      <c r="FC498" s="5"/>
      <c r="FD498" s="5"/>
      <c r="FE498" s="5"/>
      <c r="FF498" s="5"/>
      <c r="FG498" s="5"/>
      <c r="FH498" s="5"/>
      <c r="FI498" s="5"/>
      <c r="FJ498" s="5"/>
      <c r="FK498" s="5"/>
      <c r="FL498" s="5"/>
      <c r="FM498" s="5"/>
      <c r="FN498" s="5"/>
      <c r="FO498" s="5"/>
      <c r="FP498" s="5"/>
      <c r="FQ498" s="5"/>
      <c r="FR498" s="5"/>
      <c r="FS498" s="5"/>
      <c r="FT498" s="5"/>
      <c r="FU498" s="5"/>
      <c r="FV498" s="5"/>
      <c r="FW498" s="5"/>
      <c r="FX498" s="5"/>
      <c r="FY498" s="5"/>
      <c r="FZ498" s="5"/>
      <c r="GA498" s="5"/>
      <c r="GB498" s="5"/>
      <c r="GC498" s="5"/>
      <c r="GD498" s="5"/>
      <c r="GE498" s="5"/>
      <c r="GF498" s="5"/>
      <c r="GG498" s="5"/>
      <c r="GH498" s="5"/>
      <c r="GI498" s="5"/>
      <c r="GJ498" s="5"/>
      <c r="GK498" s="5"/>
      <c r="GL498" s="5"/>
      <c r="GM498" s="5"/>
      <c r="GN498" s="5"/>
      <c r="GO498" s="5"/>
      <c r="GP498" s="5"/>
      <c r="GQ498" s="5"/>
      <c r="GR498" s="5"/>
      <c r="GS498" s="5"/>
      <c r="GT498" s="5"/>
      <c r="GU498" s="5"/>
      <c r="GV498" s="5"/>
      <c r="GW498" s="5"/>
      <c r="GX498" s="5"/>
      <c r="GY498" s="5"/>
      <c r="GZ498" s="5"/>
      <c r="HA498" s="5"/>
      <c r="HB498" s="5"/>
      <c r="HC498" s="5"/>
      <c r="HD498" s="5"/>
      <c r="HE498" s="5"/>
      <c r="HF498" s="5"/>
      <c r="HG498" s="5"/>
      <c r="HH498" s="5"/>
      <c r="HI498" s="5"/>
      <c r="HJ498" s="5"/>
      <c r="HK498" s="5"/>
      <c r="HL498" s="5"/>
      <c r="HM498" s="5"/>
      <c r="HN498" s="5"/>
      <c r="HO498" s="5"/>
      <c r="HP498" s="5"/>
      <c r="HQ498" s="5"/>
      <c r="HR498" s="5"/>
      <c r="HS498" s="5"/>
      <c r="HT498" s="5"/>
      <c r="HU498" s="5"/>
      <c r="HV498" s="5"/>
      <c r="HW498" s="5"/>
      <c r="HX498" s="5"/>
      <c r="HY498" s="5"/>
      <c r="HZ498" s="5"/>
      <c r="IA498" s="5"/>
      <c r="IB498" s="5"/>
      <c r="IC498" s="5"/>
      <c r="ID498" s="5"/>
      <c r="IE498" s="5"/>
      <c r="IF498" s="5"/>
      <c r="IG498" s="5"/>
      <c r="IH498" s="5"/>
      <c r="II498" s="5"/>
      <c r="IJ498" s="5"/>
      <c r="IK498" s="5"/>
      <c r="IL498" s="5"/>
      <c r="IM498" s="5"/>
      <c r="IN498" s="5"/>
      <c r="IO498" s="5"/>
      <c r="IP498" s="5"/>
      <c r="IQ498" s="5"/>
      <c r="IR498" s="5"/>
      <c r="IS498" s="5"/>
      <c r="IT498" s="5"/>
      <c r="IU498" s="5"/>
      <c r="IV498" s="5"/>
    </row>
    <row r="499" spans="1:256" s="29" customFormat="1" ht="15" customHeight="1">
      <c r="A499" s="207"/>
      <c r="B499" s="207"/>
      <c r="C499" s="1112"/>
      <c r="E499" s="5"/>
      <c r="F499" s="5" t="s">
        <v>1218</v>
      </c>
      <c r="G499" s="5"/>
      <c r="H499" s="5"/>
      <c r="I499" s="5"/>
      <c r="J499" s="5"/>
      <c r="K499" s="5"/>
      <c r="L499" s="5"/>
      <c r="M499" s="5"/>
      <c r="N499" s="5"/>
      <c r="O499" s="5"/>
      <c r="P499" s="5"/>
      <c r="Q499" s="5"/>
      <c r="R499" s="5"/>
      <c r="S499" s="5"/>
      <c r="T499" s="5"/>
      <c r="U499" s="5"/>
      <c r="V499" s="5"/>
      <c r="W499" s="5"/>
      <c r="X499" s="5"/>
      <c r="Y499" s="5"/>
      <c r="Z499" s="5"/>
      <c r="AA499" s="5"/>
      <c r="AB499" s="5"/>
      <c r="AC499" s="5"/>
      <c r="AD499" s="5"/>
      <c r="AE499" s="5"/>
      <c r="AF499" s="5"/>
      <c r="AG499" s="5"/>
      <c r="AH499" s="5"/>
      <c r="AI499" s="5"/>
      <c r="AJ499" s="5"/>
      <c r="AK499" s="5"/>
      <c r="AL499" s="5"/>
      <c r="AM499" s="5"/>
      <c r="AN499" s="5"/>
      <c r="AO499" s="5"/>
      <c r="AP499" s="5"/>
      <c r="AQ499" s="5"/>
      <c r="AR499" s="5"/>
      <c r="AS499" s="5"/>
      <c r="AT499" s="5"/>
      <c r="AU499" s="5"/>
      <c r="AV499" s="5"/>
      <c r="AW499" s="5"/>
      <c r="AX499" s="5"/>
      <c r="AY499" s="5"/>
      <c r="AZ499" s="5"/>
      <c r="BA499" s="5"/>
      <c r="BB499" s="5"/>
      <c r="BC499" s="5"/>
      <c r="BD499" s="5"/>
      <c r="BE499" s="5"/>
      <c r="BF499" s="5"/>
      <c r="BG499" s="5"/>
      <c r="BH499" s="5"/>
      <c r="BI499" s="5"/>
      <c r="BJ499" s="5"/>
      <c r="BK499" s="5"/>
      <c r="BL499" s="5"/>
      <c r="BM499" s="5"/>
      <c r="BN499" s="5"/>
      <c r="BO499" s="5"/>
      <c r="BP499" s="5"/>
      <c r="BQ499" s="5"/>
      <c r="BR499" s="5"/>
      <c r="BS499" s="5"/>
      <c r="BT499" s="5"/>
      <c r="BU499" s="5"/>
      <c r="BV499" s="5"/>
      <c r="BW499" s="5"/>
      <c r="BX499" s="5"/>
      <c r="BY499" s="5"/>
      <c r="BZ499" s="5"/>
      <c r="CA499" s="5"/>
      <c r="CB499" s="5"/>
      <c r="CC499" s="5"/>
      <c r="CD499" s="5"/>
      <c r="CE499" s="5"/>
      <c r="CF499" s="5"/>
      <c r="CG499" s="5"/>
      <c r="CH499" s="5"/>
      <c r="CI499" s="5"/>
      <c r="CJ499" s="5"/>
      <c r="CK499" s="5"/>
      <c r="CL499" s="5"/>
      <c r="CM499" s="5"/>
      <c r="CN499" s="5"/>
      <c r="CO499" s="5"/>
      <c r="CP499" s="5"/>
      <c r="CQ499" s="5"/>
      <c r="CR499" s="5"/>
      <c r="CS499" s="5"/>
      <c r="CT499" s="5"/>
      <c r="CU499" s="5"/>
      <c r="CV499" s="5"/>
      <c r="CW499" s="5"/>
      <c r="CX499" s="5"/>
      <c r="CY499" s="5"/>
      <c r="CZ499" s="5"/>
      <c r="DA499" s="5"/>
      <c r="DB499" s="5"/>
      <c r="DC499" s="5"/>
      <c r="DD499" s="5"/>
      <c r="DE499" s="5"/>
      <c r="DF499" s="5"/>
      <c r="DG499" s="5"/>
      <c r="DH499" s="5"/>
      <c r="DI499" s="5"/>
      <c r="DJ499" s="5"/>
      <c r="DK499" s="5"/>
      <c r="DL499" s="5"/>
      <c r="DM499" s="5"/>
      <c r="DN499" s="5"/>
      <c r="DO499" s="5"/>
      <c r="DP499" s="5"/>
      <c r="DQ499" s="5"/>
      <c r="DR499" s="5"/>
      <c r="DS499" s="5"/>
      <c r="DT499" s="5"/>
      <c r="DU499" s="5"/>
      <c r="DV499" s="5"/>
      <c r="DW499" s="5"/>
      <c r="DX499" s="5"/>
      <c r="DY499" s="5"/>
      <c r="DZ499" s="5"/>
      <c r="EA499" s="5"/>
      <c r="EB499" s="5"/>
      <c r="EC499" s="5"/>
      <c r="ED499" s="5"/>
      <c r="EE499" s="5"/>
      <c r="EF499" s="5"/>
      <c r="EG499" s="5"/>
      <c r="EH499" s="5"/>
      <c r="EI499" s="5"/>
      <c r="EJ499" s="5"/>
      <c r="EK499" s="5"/>
      <c r="EL499" s="5"/>
      <c r="EM499" s="5"/>
      <c r="EN499" s="5"/>
      <c r="EO499" s="5"/>
      <c r="EP499" s="5"/>
      <c r="EQ499" s="5"/>
      <c r="ER499" s="5"/>
      <c r="ES499" s="5"/>
      <c r="ET499" s="5"/>
      <c r="EU499" s="5"/>
      <c r="EV499" s="5"/>
      <c r="EW499" s="5"/>
      <c r="EX499" s="5"/>
      <c r="EY499" s="5"/>
      <c r="EZ499" s="5"/>
      <c r="FA499" s="5"/>
      <c r="FB499" s="5"/>
      <c r="FC499" s="5"/>
      <c r="FD499" s="5"/>
      <c r="FE499" s="5"/>
      <c r="FF499" s="5"/>
      <c r="FG499" s="5"/>
      <c r="FH499" s="5"/>
      <c r="FI499" s="5"/>
      <c r="FJ499" s="5"/>
      <c r="FK499" s="5"/>
      <c r="FL499" s="5"/>
      <c r="FM499" s="5"/>
      <c r="FN499" s="5"/>
      <c r="FO499" s="5"/>
      <c r="FP499" s="5"/>
      <c r="FQ499" s="5"/>
      <c r="FR499" s="5"/>
      <c r="FS499" s="5"/>
      <c r="FT499" s="5"/>
      <c r="FU499" s="5"/>
      <c r="FV499" s="5"/>
      <c r="FW499" s="5"/>
      <c r="FX499" s="5"/>
      <c r="FY499" s="5"/>
      <c r="FZ499" s="5"/>
      <c r="GA499" s="5"/>
      <c r="GB499" s="5"/>
      <c r="GC499" s="5"/>
      <c r="GD499" s="5"/>
      <c r="GE499" s="5"/>
      <c r="GF499" s="5"/>
      <c r="GG499" s="5"/>
      <c r="GH499" s="5"/>
      <c r="GI499" s="5"/>
      <c r="GJ499" s="5"/>
      <c r="GK499" s="5"/>
      <c r="GL499" s="5"/>
      <c r="GM499" s="5"/>
      <c r="GN499" s="5"/>
      <c r="GO499" s="5"/>
      <c r="GP499" s="5"/>
      <c r="GQ499" s="5"/>
      <c r="GR499" s="5"/>
      <c r="GS499" s="5"/>
      <c r="GT499" s="5"/>
      <c r="GU499" s="5"/>
      <c r="GV499" s="5"/>
      <c r="GW499" s="5"/>
      <c r="GX499" s="5"/>
      <c r="GY499" s="5"/>
      <c r="GZ499" s="5"/>
      <c r="HA499" s="5"/>
      <c r="HB499" s="5"/>
      <c r="HC499" s="5"/>
      <c r="HD499" s="5"/>
      <c r="HE499" s="5"/>
      <c r="HF499" s="5"/>
      <c r="HG499" s="5"/>
      <c r="HH499" s="5"/>
      <c r="HI499" s="5"/>
      <c r="HJ499" s="5"/>
      <c r="HK499" s="5"/>
      <c r="HL499" s="5"/>
      <c r="HM499" s="5"/>
      <c r="HN499" s="5"/>
      <c r="HO499" s="5"/>
      <c r="HP499" s="5"/>
      <c r="HQ499" s="5"/>
      <c r="HR499" s="5"/>
      <c r="HS499" s="5"/>
      <c r="HT499" s="5"/>
      <c r="HU499" s="5"/>
      <c r="HV499" s="5"/>
      <c r="HW499" s="5"/>
      <c r="HX499" s="5"/>
      <c r="HY499" s="5"/>
      <c r="HZ499" s="5"/>
      <c r="IA499" s="5"/>
      <c r="IB499" s="5"/>
      <c r="IC499" s="5"/>
      <c r="ID499" s="5"/>
      <c r="IE499" s="5"/>
      <c r="IF499" s="5"/>
      <c r="IG499" s="5"/>
      <c r="IH499" s="5"/>
      <c r="II499" s="5"/>
      <c r="IJ499" s="5"/>
      <c r="IK499" s="5"/>
      <c r="IL499" s="5"/>
      <c r="IM499" s="5"/>
      <c r="IN499" s="5"/>
      <c r="IO499" s="5"/>
      <c r="IP499" s="5"/>
      <c r="IQ499" s="5"/>
      <c r="IR499" s="5"/>
      <c r="IS499" s="5"/>
      <c r="IT499" s="5"/>
      <c r="IU499" s="5"/>
      <c r="IV499" s="5"/>
    </row>
    <row r="500" spans="1:256" ht="15" customHeight="1">
      <c r="G500" s="5" t="s">
        <v>1232</v>
      </c>
      <c r="AA500" s="5">
        <v>0</v>
      </c>
      <c r="AB500" s="5">
        <v>0</v>
      </c>
      <c r="AC500" s="5">
        <v>0</v>
      </c>
      <c r="AD500" s="5">
        <v>0</v>
      </c>
      <c r="AE500" s="5">
        <v>0</v>
      </c>
      <c r="AF500" s="5">
        <v>0</v>
      </c>
      <c r="AG500" s="5">
        <v>0</v>
      </c>
      <c r="AH500" s="5">
        <v>0</v>
      </c>
      <c r="AI500" s="5">
        <v>0</v>
      </c>
      <c r="AJ500" s="5">
        <v>0</v>
      </c>
      <c r="AK500" s="5">
        <v>0</v>
      </c>
      <c r="AL500" s="5">
        <v>0</v>
      </c>
      <c r="AM500" s="5">
        <v>0</v>
      </c>
      <c r="AN500" s="5">
        <v>0</v>
      </c>
      <c r="AO500" s="5">
        <v>0</v>
      </c>
      <c r="AP500" s="5">
        <v>0</v>
      </c>
      <c r="AQ500" s="5">
        <v>0</v>
      </c>
    </row>
    <row r="501" spans="1:256" ht="15" customHeight="1">
      <c r="E501" s="29"/>
      <c r="F501" s="29"/>
      <c r="G501" s="29" t="s">
        <v>37</v>
      </c>
      <c r="H501" s="29"/>
      <c r="I501" s="29"/>
      <c r="J501" s="29"/>
      <c r="K501" s="29"/>
      <c r="L501" s="29"/>
      <c r="M501" s="29"/>
      <c r="N501" s="29"/>
      <c r="P501" s="29"/>
      <c r="Q501" s="29"/>
      <c r="R501" s="29"/>
      <c r="S501" s="29"/>
      <c r="T501" s="29"/>
      <c r="U501" s="29"/>
      <c r="V501" s="29"/>
      <c r="W501" s="29"/>
      <c r="X501" s="29"/>
      <c r="Y501" s="29"/>
      <c r="Z501" s="29"/>
      <c r="AA501" s="29">
        <v>0</v>
      </c>
      <c r="AB501" s="29">
        <v>0</v>
      </c>
      <c r="AC501" s="29">
        <v>0</v>
      </c>
      <c r="AD501" s="29">
        <v>0</v>
      </c>
      <c r="AE501" s="29">
        <v>0</v>
      </c>
      <c r="AF501" s="29">
        <v>0</v>
      </c>
      <c r="AG501" s="29">
        <v>0</v>
      </c>
      <c r="AH501" s="29">
        <v>0</v>
      </c>
      <c r="AI501" s="29">
        <v>0</v>
      </c>
      <c r="AJ501" s="29">
        <v>0</v>
      </c>
      <c r="AK501" s="29">
        <v>0</v>
      </c>
      <c r="AL501" s="29">
        <v>0</v>
      </c>
      <c r="AM501" s="29">
        <v>0</v>
      </c>
      <c r="AN501" s="29">
        <v>0</v>
      </c>
      <c r="AO501" s="29">
        <v>0</v>
      </c>
      <c r="AP501" s="29">
        <v>0</v>
      </c>
      <c r="AQ501" s="29">
        <v>0</v>
      </c>
      <c r="AR501" s="29"/>
      <c r="AS501" s="29"/>
      <c r="AT501" s="29"/>
      <c r="AU501" s="29"/>
      <c r="AV501" s="29"/>
      <c r="AW501" s="29"/>
      <c r="AX501" s="29"/>
      <c r="AY501" s="29"/>
      <c r="AZ501" s="29"/>
      <c r="BA501" s="29"/>
      <c r="BB501" s="29"/>
      <c r="BC501" s="29"/>
      <c r="BD501" s="29"/>
      <c r="BE501" s="29"/>
      <c r="BF501" s="29"/>
      <c r="BG501" s="29"/>
      <c r="BH501" s="29"/>
      <c r="BI501" s="29"/>
      <c r="BJ501" s="29"/>
      <c r="BK501" s="29"/>
      <c r="BL501" s="29"/>
      <c r="BM501" s="29"/>
      <c r="BN501" s="29"/>
      <c r="BO501" s="29"/>
      <c r="BP501" s="29"/>
      <c r="BQ501" s="29"/>
      <c r="BR501" s="29"/>
      <c r="BS501" s="29"/>
      <c r="BT501" s="29"/>
      <c r="BU501" s="29"/>
      <c r="BV501" s="29"/>
      <c r="BW501" s="29"/>
      <c r="BX501" s="29"/>
      <c r="BY501" s="29"/>
      <c r="BZ501" s="29"/>
      <c r="CA501" s="29"/>
      <c r="CB501" s="29"/>
      <c r="CC501" s="29"/>
      <c r="CD501" s="29"/>
      <c r="CE501" s="29"/>
      <c r="CF501" s="29"/>
      <c r="CG501" s="29"/>
      <c r="CH501" s="29"/>
      <c r="CI501" s="29"/>
      <c r="CJ501" s="29"/>
      <c r="CK501" s="29"/>
      <c r="CL501" s="29"/>
      <c r="CM501" s="29"/>
      <c r="CN501" s="29"/>
      <c r="CO501" s="29"/>
      <c r="CP501" s="29"/>
      <c r="CQ501" s="29"/>
      <c r="CR501" s="29"/>
      <c r="CS501" s="29"/>
      <c r="CT501" s="29"/>
      <c r="CU501" s="29"/>
      <c r="CV501" s="29"/>
      <c r="CW501" s="29"/>
      <c r="CX501" s="29"/>
      <c r="CY501" s="29"/>
      <c r="CZ501" s="29"/>
      <c r="DA501" s="29"/>
      <c r="DB501" s="29"/>
      <c r="DC501" s="29"/>
      <c r="DD501" s="29"/>
      <c r="DE501" s="29"/>
      <c r="DF501" s="29"/>
      <c r="DG501" s="29"/>
      <c r="DH501" s="29"/>
      <c r="DI501" s="29"/>
      <c r="DJ501" s="29"/>
      <c r="DK501" s="29"/>
      <c r="DL501" s="29"/>
      <c r="DM501" s="29"/>
      <c r="DN501" s="29"/>
      <c r="DO501" s="29"/>
      <c r="DP501" s="29"/>
      <c r="DQ501" s="29"/>
      <c r="DR501" s="29"/>
      <c r="DS501" s="29"/>
      <c r="DT501" s="29"/>
      <c r="DU501" s="29"/>
      <c r="DV501" s="29"/>
      <c r="DW501" s="29"/>
      <c r="DX501" s="29"/>
      <c r="DY501" s="29"/>
      <c r="DZ501" s="29"/>
      <c r="EA501" s="29"/>
      <c r="EB501" s="29"/>
      <c r="EC501" s="29"/>
      <c r="ED501" s="29"/>
      <c r="EE501" s="29"/>
      <c r="EF501" s="29"/>
      <c r="EG501" s="29"/>
      <c r="EH501" s="29"/>
      <c r="EI501" s="29"/>
      <c r="EJ501" s="29"/>
      <c r="EK501" s="29"/>
      <c r="EL501" s="29"/>
      <c r="EM501" s="29"/>
      <c r="EN501" s="29"/>
      <c r="EO501" s="29"/>
      <c r="EP501" s="29"/>
      <c r="EQ501" s="29"/>
      <c r="ER501" s="29"/>
      <c r="ES501" s="29"/>
      <c r="ET501" s="29"/>
      <c r="EU501" s="29"/>
      <c r="EV501" s="29"/>
      <c r="EW501" s="29"/>
      <c r="EX501" s="29"/>
      <c r="EY501" s="29"/>
      <c r="EZ501" s="29"/>
      <c r="FA501" s="29"/>
      <c r="FB501" s="29"/>
      <c r="FC501" s="29"/>
      <c r="FD501" s="29"/>
      <c r="FE501" s="29"/>
      <c r="FF501" s="29"/>
      <c r="FG501" s="29"/>
      <c r="FH501" s="29"/>
      <c r="FI501" s="29"/>
      <c r="FJ501" s="29"/>
      <c r="FK501" s="29"/>
      <c r="FL501" s="29"/>
      <c r="FM501" s="29"/>
      <c r="FN501" s="29"/>
      <c r="FO501" s="29"/>
      <c r="FP501" s="29"/>
      <c r="FQ501" s="29"/>
      <c r="FR501" s="29"/>
      <c r="FS501" s="29"/>
      <c r="FT501" s="29"/>
      <c r="FU501" s="29"/>
      <c r="FV501" s="29"/>
      <c r="FW501" s="29"/>
      <c r="FX501" s="29"/>
      <c r="FY501" s="29"/>
      <c r="FZ501" s="29"/>
      <c r="GA501" s="29"/>
      <c r="GB501" s="29"/>
      <c r="GC501" s="29"/>
      <c r="GD501" s="29"/>
      <c r="GE501" s="29"/>
      <c r="GF501" s="29"/>
      <c r="GG501" s="29"/>
      <c r="GH501" s="29"/>
      <c r="GI501" s="29"/>
      <c r="GJ501" s="29"/>
      <c r="GK501" s="29"/>
      <c r="GL501" s="29"/>
      <c r="GM501" s="29"/>
      <c r="GN501" s="29"/>
      <c r="GO501" s="29"/>
      <c r="GP501" s="29"/>
      <c r="GQ501" s="29"/>
      <c r="GR501" s="29"/>
      <c r="GS501" s="29"/>
      <c r="GT501" s="29"/>
      <c r="GU501" s="29"/>
      <c r="GV501" s="29"/>
      <c r="GW501" s="29"/>
      <c r="GX501" s="29"/>
      <c r="GY501" s="29"/>
      <c r="GZ501" s="29"/>
      <c r="HA501" s="29"/>
      <c r="HB501" s="29"/>
      <c r="HC501" s="29"/>
      <c r="HD501" s="29"/>
      <c r="HE501" s="29"/>
      <c r="HF501" s="29"/>
      <c r="HG501" s="29"/>
      <c r="HH501" s="29"/>
      <c r="HI501" s="29"/>
      <c r="HJ501" s="29"/>
      <c r="HK501" s="29"/>
      <c r="HL501" s="29"/>
      <c r="HM501" s="29"/>
      <c r="HN501" s="29"/>
      <c r="HO501" s="29"/>
      <c r="HP501" s="29"/>
      <c r="HQ501" s="29"/>
      <c r="HR501" s="29"/>
      <c r="HS501" s="29"/>
      <c r="HT501" s="29"/>
      <c r="HU501" s="29"/>
      <c r="HV501" s="29"/>
      <c r="HW501" s="29"/>
      <c r="HX501" s="29"/>
      <c r="HY501" s="29"/>
      <c r="HZ501" s="29"/>
      <c r="IA501" s="29"/>
      <c r="IB501" s="29"/>
      <c r="IC501" s="29"/>
      <c r="ID501" s="29"/>
      <c r="IE501" s="29"/>
      <c r="IF501" s="29"/>
      <c r="IG501" s="29"/>
      <c r="IH501" s="29"/>
      <c r="II501" s="29"/>
      <c r="IJ501" s="29"/>
      <c r="IK501" s="29"/>
      <c r="IL501" s="29"/>
      <c r="IM501" s="29"/>
      <c r="IN501" s="29"/>
      <c r="IO501" s="29"/>
      <c r="IP501" s="29"/>
      <c r="IQ501" s="29"/>
      <c r="IR501" s="29"/>
      <c r="IS501" s="29"/>
      <c r="IT501" s="29"/>
      <c r="IU501" s="29"/>
      <c r="IV501" s="29"/>
    </row>
    <row r="502" spans="1:256" s="29" customFormat="1" ht="15" customHeight="1">
      <c r="A502" s="207"/>
      <c r="B502" s="207"/>
      <c r="C502" s="1112"/>
      <c r="F502" s="5" t="s">
        <v>1222</v>
      </c>
      <c r="O502" s="5"/>
    </row>
    <row r="503" spans="1:256" s="29" customFormat="1" ht="15" customHeight="1">
      <c r="A503" s="207"/>
      <c r="B503" s="207"/>
      <c r="C503" s="1112"/>
      <c r="D503" s="5"/>
      <c r="E503" s="5"/>
      <c r="F503" s="5"/>
      <c r="G503" s="5" t="s">
        <v>1267</v>
      </c>
      <c r="H503" s="5"/>
      <c r="I503" s="5"/>
      <c r="J503" s="5"/>
      <c r="K503" s="5"/>
      <c r="L503" s="5"/>
      <c r="M503" s="5"/>
      <c r="N503" s="5"/>
      <c r="O503" s="5"/>
      <c r="P503" s="5"/>
      <c r="Q503" s="5"/>
      <c r="R503" s="5"/>
      <c r="S503" s="5"/>
      <c r="T503" s="5"/>
      <c r="U503" s="5"/>
      <c r="V503" s="5"/>
      <c r="W503" s="5"/>
      <c r="X503" s="5"/>
      <c r="Y503" s="5"/>
      <c r="Z503" s="5"/>
      <c r="AA503" s="5"/>
      <c r="AB503" s="5"/>
      <c r="AC503" s="5"/>
      <c r="AD503" s="5"/>
      <c r="AE503" s="5"/>
      <c r="AF503" s="5"/>
      <c r="AG503" s="5"/>
      <c r="AH503" s="5"/>
      <c r="AI503" s="5"/>
      <c r="AJ503" s="5"/>
      <c r="AK503" s="5"/>
      <c r="AL503" s="5"/>
      <c r="AM503" s="5"/>
      <c r="AN503" s="5"/>
      <c r="AO503" s="5"/>
      <c r="AP503" s="5"/>
      <c r="AQ503" s="5"/>
      <c r="AR503" s="5"/>
      <c r="AS503" s="5"/>
      <c r="AT503" s="5"/>
      <c r="AU503" s="5"/>
      <c r="AV503" s="5"/>
      <c r="AW503" s="5"/>
      <c r="AX503" s="5"/>
      <c r="AY503" s="5"/>
      <c r="AZ503" s="5"/>
      <c r="BA503" s="5"/>
      <c r="BB503" s="5"/>
      <c r="BC503" s="5"/>
      <c r="BD503" s="5"/>
      <c r="BE503" s="5"/>
      <c r="BF503" s="5"/>
      <c r="BG503" s="5"/>
      <c r="BH503" s="5"/>
      <c r="BI503" s="5"/>
      <c r="BJ503" s="5"/>
      <c r="BK503" s="5"/>
      <c r="BL503" s="5"/>
      <c r="BM503" s="5"/>
      <c r="BN503" s="5"/>
      <c r="BO503" s="5"/>
      <c r="BP503" s="5"/>
      <c r="BQ503" s="5"/>
      <c r="BR503" s="5"/>
      <c r="BS503" s="5"/>
      <c r="BT503" s="5"/>
      <c r="BU503" s="5"/>
      <c r="BV503" s="5"/>
      <c r="BW503" s="5"/>
      <c r="BX503" s="5"/>
      <c r="BY503" s="5"/>
      <c r="BZ503" s="5"/>
      <c r="CA503" s="5"/>
      <c r="CB503" s="5"/>
      <c r="CC503" s="5"/>
      <c r="CD503" s="5"/>
      <c r="CE503" s="5"/>
      <c r="CF503" s="5"/>
      <c r="CG503" s="5"/>
      <c r="CH503" s="5"/>
      <c r="CI503" s="5"/>
      <c r="CJ503" s="5"/>
      <c r="CK503" s="5"/>
      <c r="CL503" s="5"/>
      <c r="CM503" s="5"/>
      <c r="CN503" s="5"/>
      <c r="CO503" s="5"/>
      <c r="CP503" s="5"/>
      <c r="CQ503" s="5"/>
      <c r="CR503" s="5"/>
      <c r="CS503" s="5"/>
      <c r="CT503" s="5"/>
      <c r="CU503" s="5"/>
      <c r="CV503" s="5"/>
      <c r="CW503" s="5"/>
      <c r="CX503" s="5"/>
      <c r="CY503" s="5"/>
      <c r="CZ503" s="5"/>
      <c r="DA503" s="5"/>
      <c r="DB503" s="5"/>
      <c r="DC503" s="5"/>
      <c r="DD503" s="5"/>
      <c r="DE503" s="5"/>
      <c r="DF503" s="5"/>
      <c r="DG503" s="5"/>
      <c r="DH503" s="5"/>
      <c r="DI503" s="5"/>
      <c r="DJ503" s="5"/>
      <c r="DK503" s="5"/>
      <c r="DL503" s="5"/>
      <c r="DM503" s="5"/>
      <c r="DN503" s="5"/>
      <c r="DO503" s="5"/>
      <c r="DP503" s="5"/>
      <c r="DQ503" s="5"/>
      <c r="DR503" s="5"/>
      <c r="DS503" s="5"/>
      <c r="DT503" s="5"/>
      <c r="DU503" s="5"/>
      <c r="DV503" s="5"/>
      <c r="DW503" s="5"/>
      <c r="DX503" s="5"/>
      <c r="DY503" s="5"/>
      <c r="DZ503" s="5"/>
      <c r="EA503" s="5"/>
      <c r="EB503" s="5"/>
      <c r="EC503" s="5"/>
      <c r="ED503" s="5"/>
      <c r="EE503" s="5"/>
      <c r="EF503" s="5"/>
      <c r="EG503" s="5"/>
      <c r="EH503" s="5"/>
      <c r="EI503" s="5"/>
      <c r="EJ503" s="5"/>
      <c r="EK503" s="5"/>
      <c r="EL503" s="5"/>
      <c r="EM503" s="5"/>
      <c r="EN503" s="5"/>
      <c r="EO503" s="5"/>
      <c r="EP503" s="5"/>
      <c r="EQ503" s="5"/>
      <c r="ER503" s="5"/>
      <c r="ES503" s="5"/>
      <c r="ET503" s="5"/>
      <c r="EU503" s="5"/>
      <c r="EV503" s="5"/>
      <c r="EW503" s="5"/>
      <c r="EX503" s="5"/>
      <c r="EY503" s="5"/>
      <c r="EZ503" s="5"/>
      <c r="FA503" s="5"/>
      <c r="FB503" s="5"/>
      <c r="FC503" s="5"/>
      <c r="FD503" s="5"/>
      <c r="FE503" s="5"/>
      <c r="FF503" s="5"/>
      <c r="FG503" s="5"/>
      <c r="FH503" s="5"/>
      <c r="FI503" s="5"/>
      <c r="FJ503" s="5"/>
      <c r="FK503" s="5"/>
      <c r="FL503" s="5"/>
      <c r="FM503" s="5"/>
      <c r="FN503" s="5"/>
      <c r="FO503" s="5"/>
      <c r="FP503" s="5"/>
      <c r="FQ503" s="5"/>
      <c r="FR503" s="5"/>
      <c r="FS503" s="5"/>
      <c r="FT503" s="5"/>
      <c r="FU503" s="5"/>
      <c r="FV503" s="5"/>
      <c r="FW503" s="5"/>
      <c r="FX503" s="5"/>
      <c r="FY503" s="5"/>
      <c r="FZ503" s="5"/>
      <c r="GA503" s="5"/>
      <c r="GB503" s="5"/>
      <c r="GC503" s="5"/>
      <c r="GD503" s="5"/>
      <c r="GE503" s="5"/>
      <c r="GF503" s="5"/>
      <c r="GG503" s="5"/>
      <c r="GH503" s="5"/>
      <c r="GI503" s="5"/>
      <c r="GJ503" s="5"/>
      <c r="GK503" s="5"/>
      <c r="GL503" s="5"/>
      <c r="GM503" s="5"/>
      <c r="GN503" s="5"/>
      <c r="GO503" s="5"/>
      <c r="GP503" s="5"/>
      <c r="GQ503" s="5"/>
      <c r="GR503" s="5"/>
      <c r="GS503" s="5"/>
      <c r="GT503" s="5"/>
      <c r="GU503" s="5"/>
      <c r="GV503" s="5"/>
      <c r="GW503" s="5"/>
      <c r="GX503" s="5"/>
      <c r="GY503" s="5"/>
      <c r="GZ503" s="5"/>
      <c r="HA503" s="5"/>
      <c r="HB503" s="5"/>
      <c r="HC503" s="5"/>
      <c r="HD503" s="5"/>
      <c r="HE503" s="5"/>
      <c r="HF503" s="5"/>
      <c r="HG503" s="5"/>
      <c r="HH503" s="5"/>
      <c r="HI503" s="5"/>
      <c r="HJ503" s="5"/>
      <c r="HK503" s="5"/>
      <c r="HL503" s="5"/>
      <c r="HM503" s="5"/>
      <c r="HN503" s="5"/>
      <c r="HO503" s="5"/>
      <c r="HP503" s="5"/>
      <c r="HQ503" s="5"/>
      <c r="HR503" s="5"/>
      <c r="HS503" s="5"/>
      <c r="HT503" s="5"/>
      <c r="HU503" s="5"/>
      <c r="HV503" s="5"/>
      <c r="HW503" s="5"/>
      <c r="HX503" s="5"/>
      <c r="HY503" s="5"/>
      <c r="HZ503" s="5"/>
      <c r="IA503" s="5"/>
      <c r="IB503" s="5"/>
      <c r="IC503" s="5"/>
      <c r="ID503" s="5"/>
      <c r="IE503" s="5"/>
      <c r="IF503" s="5"/>
      <c r="IG503" s="5"/>
      <c r="IH503" s="5"/>
      <c r="II503" s="5"/>
      <c r="IJ503" s="5"/>
      <c r="IK503" s="5"/>
      <c r="IL503" s="5"/>
      <c r="IM503" s="5"/>
      <c r="IN503" s="5"/>
      <c r="IO503" s="5"/>
      <c r="IP503" s="5"/>
      <c r="IQ503" s="5"/>
      <c r="IR503" s="5"/>
      <c r="IS503" s="5"/>
      <c r="IT503" s="5"/>
      <c r="IU503" s="5"/>
      <c r="IV503" s="5"/>
    </row>
    <row r="504" spans="1:256" ht="15" customHeight="1">
      <c r="E504" s="29"/>
      <c r="F504" s="29"/>
      <c r="G504" s="29" t="s">
        <v>37</v>
      </c>
      <c r="H504" s="29"/>
      <c r="I504" s="29"/>
      <c r="J504" s="29"/>
      <c r="K504" s="29"/>
      <c r="L504" s="29"/>
      <c r="M504" s="29"/>
      <c r="N504" s="29"/>
      <c r="P504" s="29"/>
      <c r="Q504" s="29"/>
      <c r="R504" s="29"/>
      <c r="S504" s="29"/>
      <c r="T504" s="29"/>
      <c r="U504" s="29"/>
      <c r="V504" s="29"/>
      <c r="W504" s="29"/>
      <c r="X504" s="29"/>
      <c r="Y504" s="29"/>
      <c r="Z504" s="29"/>
      <c r="AA504" s="29">
        <v>0</v>
      </c>
      <c r="AB504" s="29">
        <v>0</v>
      </c>
      <c r="AC504" s="29">
        <v>0</v>
      </c>
      <c r="AD504" s="29">
        <v>0</v>
      </c>
      <c r="AE504" s="29">
        <v>0</v>
      </c>
      <c r="AF504" s="29">
        <v>0</v>
      </c>
      <c r="AG504" s="29">
        <v>0</v>
      </c>
      <c r="AH504" s="29">
        <v>0</v>
      </c>
      <c r="AI504" s="29">
        <v>0</v>
      </c>
      <c r="AJ504" s="29">
        <v>0</v>
      </c>
      <c r="AK504" s="29">
        <v>0</v>
      </c>
      <c r="AL504" s="29">
        <v>0</v>
      </c>
      <c r="AM504" s="29">
        <v>0</v>
      </c>
      <c r="AN504" s="29">
        <v>0</v>
      </c>
      <c r="AO504" s="29">
        <v>0</v>
      </c>
      <c r="AP504" s="29">
        <v>0</v>
      </c>
      <c r="AQ504" s="29">
        <v>0</v>
      </c>
      <c r="AR504" s="29"/>
      <c r="AS504" s="29"/>
      <c r="AT504" s="29"/>
      <c r="AU504" s="29"/>
      <c r="AV504" s="29"/>
      <c r="AW504" s="29"/>
      <c r="AX504" s="29"/>
      <c r="AY504" s="29"/>
      <c r="AZ504" s="29"/>
      <c r="BA504" s="29"/>
      <c r="BB504" s="29"/>
      <c r="BC504" s="29"/>
      <c r="BD504" s="29"/>
      <c r="BE504" s="29"/>
      <c r="BF504" s="29"/>
      <c r="BG504" s="29"/>
      <c r="BH504" s="29"/>
      <c r="BI504" s="29"/>
      <c r="BJ504" s="29"/>
      <c r="BK504" s="29"/>
      <c r="BL504" s="29"/>
      <c r="BM504" s="29"/>
      <c r="BN504" s="29"/>
      <c r="BO504" s="29"/>
      <c r="BP504" s="29"/>
      <c r="BQ504" s="29"/>
      <c r="BR504" s="29"/>
      <c r="BS504" s="29"/>
      <c r="BT504" s="29"/>
      <c r="BU504" s="29"/>
      <c r="BV504" s="29"/>
      <c r="BW504" s="29"/>
      <c r="BX504" s="29"/>
      <c r="BY504" s="29"/>
      <c r="BZ504" s="29"/>
      <c r="CA504" s="29"/>
      <c r="CB504" s="29"/>
      <c r="CC504" s="29"/>
      <c r="CD504" s="29"/>
      <c r="CE504" s="29"/>
      <c r="CF504" s="29"/>
      <c r="CG504" s="29"/>
      <c r="CH504" s="29"/>
      <c r="CI504" s="29"/>
      <c r="CJ504" s="29"/>
      <c r="CK504" s="29"/>
      <c r="CL504" s="29"/>
      <c r="CM504" s="29"/>
      <c r="CN504" s="29"/>
      <c r="CO504" s="29"/>
      <c r="CP504" s="29"/>
      <c r="CQ504" s="29"/>
      <c r="CR504" s="29"/>
      <c r="CS504" s="29"/>
      <c r="CT504" s="29"/>
      <c r="CU504" s="29"/>
      <c r="CV504" s="29"/>
      <c r="CW504" s="29"/>
      <c r="CX504" s="29"/>
      <c r="CY504" s="29"/>
      <c r="CZ504" s="29"/>
      <c r="DA504" s="29"/>
      <c r="DB504" s="29"/>
      <c r="DC504" s="29"/>
      <c r="DD504" s="29"/>
      <c r="DE504" s="29"/>
      <c r="DF504" s="29"/>
      <c r="DG504" s="29"/>
      <c r="DH504" s="29"/>
      <c r="DI504" s="29"/>
      <c r="DJ504" s="29"/>
      <c r="DK504" s="29"/>
      <c r="DL504" s="29"/>
      <c r="DM504" s="29"/>
      <c r="DN504" s="29"/>
      <c r="DO504" s="29"/>
      <c r="DP504" s="29"/>
      <c r="DQ504" s="29"/>
      <c r="DR504" s="29"/>
      <c r="DS504" s="29"/>
      <c r="DT504" s="29"/>
      <c r="DU504" s="29"/>
      <c r="DV504" s="29"/>
      <c r="DW504" s="29"/>
      <c r="DX504" s="29"/>
      <c r="DY504" s="29"/>
      <c r="DZ504" s="29"/>
      <c r="EA504" s="29"/>
      <c r="EB504" s="29"/>
      <c r="EC504" s="29"/>
      <c r="ED504" s="29"/>
      <c r="EE504" s="29"/>
      <c r="EF504" s="29"/>
      <c r="EG504" s="29"/>
      <c r="EH504" s="29"/>
      <c r="EI504" s="29"/>
      <c r="EJ504" s="29"/>
      <c r="EK504" s="29"/>
      <c r="EL504" s="29"/>
      <c r="EM504" s="29"/>
      <c r="EN504" s="29"/>
      <c r="EO504" s="29"/>
      <c r="EP504" s="29"/>
      <c r="EQ504" s="29"/>
      <c r="ER504" s="29"/>
      <c r="ES504" s="29"/>
      <c r="ET504" s="29"/>
      <c r="EU504" s="29"/>
      <c r="EV504" s="29"/>
      <c r="EW504" s="29"/>
      <c r="EX504" s="29"/>
      <c r="EY504" s="29"/>
      <c r="EZ504" s="29"/>
      <c r="FA504" s="29"/>
      <c r="FB504" s="29"/>
      <c r="FC504" s="29"/>
      <c r="FD504" s="29"/>
      <c r="FE504" s="29"/>
      <c r="FF504" s="29"/>
      <c r="FG504" s="29"/>
      <c r="FH504" s="29"/>
      <c r="FI504" s="29"/>
      <c r="FJ504" s="29"/>
      <c r="FK504" s="29"/>
      <c r="FL504" s="29"/>
      <c r="FM504" s="29"/>
      <c r="FN504" s="29"/>
      <c r="FO504" s="29"/>
      <c r="FP504" s="29"/>
      <c r="FQ504" s="29"/>
      <c r="FR504" s="29"/>
      <c r="FS504" s="29"/>
      <c r="FT504" s="29"/>
      <c r="FU504" s="29"/>
      <c r="FV504" s="29"/>
      <c r="FW504" s="29"/>
      <c r="FX504" s="29"/>
      <c r="FY504" s="29"/>
      <c r="FZ504" s="29"/>
      <c r="GA504" s="29"/>
      <c r="GB504" s="29"/>
      <c r="GC504" s="29"/>
      <c r="GD504" s="29"/>
      <c r="GE504" s="29"/>
      <c r="GF504" s="29"/>
      <c r="GG504" s="29"/>
      <c r="GH504" s="29"/>
      <c r="GI504" s="29"/>
      <c r="GJ504" s="29"/>
      <c r="GK504" s="29"/>
      <c r="GL504" s="29"/>
      <c r="GM504" s="29"/>
      <c r="GN504" s="29"/>
      <c r="GO504" s="29"/>
      <c r="GP504" s="29"/>
      <c r="GQ504" s="29"/>
      <c r="GR504" s="29"/>
      <c r="GS504" s="29"/>
      <c r="GT504" s="29"/>
      <c r="GU504" s="29"/>
      <c r="GV504" s="29"/>
      <c r="GW504" s="29"/>
      <c r="GX504" s="29"/>
      <c r="GY504" s="29"/>
      <c r="GZ504" s="29"/>
      <c r="HA504" s="29"/>
      <c r="HB504" s="29"/>
      <c r="HC504" s="29"/>
      <c r="HD504" s="29"/>
      <c r="HE504" s="29"/>
      <c r="HF504" s="29"/>
      <c r="HG504" s="29"/>
      <c r="HH504" s="29"/>
      <c r="HI504" s="29"/>
      <c r="HJ504" s="29"/>
      <c r="HK504" s="29"/>
      <c r="HL504" s="29"/>
      <c r="HM504" s="29"/>
      <c r="HN504" s="29"/>
      <c r="HO504" s="29"/>
      <c r="HP504" s="29"/>
      <c r="HQ504" s="29"/>
      <c r="HR504" s="29"/>
      <c r="HS504" s="29"/>
      <c r="HT504" s="29"/>
      <c r="HU504" s="29"/>
      <c r="HV504" s="29"/>
      <c r="HW504" s="29"/>
      <c r="HX504" s="29"/>
      <c r="HY504" s="29"/>
      <c r="HZ504" s="29"/>
      <c r="IA504" s="29"/>
      <c r="IB504" s="29"/>
      <c r="IC504" s="29"/>
      <c r="ID504" s="29"/>
      <c r="IE504" s="29"/>
      <c r="IF504" s="29"/>
      <c r="IG504" s="29"/>
      <c r="IH504" s="29"/>
      <c r="II504" s="29"/>
      <c r="IJ504" s="29"/>
      <c r="IK504" s="29"/>
      <c r="IL504" s="29"/>
      <c r="IM504" s="29"/>
      <c r="IN504" s="29"/>
      <c r="IO504" s="29"/>
      <c r="IP504" s="29"/>
      <c r="IQ504" s="29"/>
      <c r="IR504" s="29"/>
      <c r="IS504" s="29"/>
      <c r="IT504" s="29"/>
      <c r="IU504" s="29"/>
      <c r="IV504" s="29"/>
    </row>
    <row r="505" spans="1:256" s="29" customFormat="1" ht="15" customHeight="1">
      <c r="A505" s="207"/>
      <c r="B505" s="207"/>
      <c r="C505" s="1112"/>
      <c r="F505" s="5" t="s">
        <v>710</v>
      </c>
      <c r="O505" s="5"/>
      <c r="P505" s="5"/>
      <c r="Q505" s="5"/>
      <c r="R505" s="5"/>
      <c r="S505" s="5"/>
      <c r="T505" s="5"/>
      <c r="U505" s="5"/>
      <c r="V505" s="5"/>
      <c r="W505" s="5"/>
      <c r="X505" s="5"/>
      <c r="Y505" s="5"/>
      <c r="Z505" s="5"/>
      <c r="AA505" s="5"/>
      <c r="AB505" s="5"/>
      <c r="AC505" s="5"/>
      <c r="AD505" s="5"/>
      <c r="AE505" s="5"/>
      <c r="AF505" s="5"/>
      <c r="AG505" s="5"/>
      <c r="AH505" s="5"/>
      <c r="AI505" s="5"/>
      <c r="AJ505" s="5"/>
      <c r="AK505" s="5"/>
      <c r="AL505" s="5"/>
      <c r="AM505" s="5"/>
      <c r="AN505" s="5"/>
      <c r="AO505" s="5"/>
      <c r="AP505" s="5"/>
      <c r="AQ505" s="5"/>
    </row>
    <row r="506" spans="1:256" ht="15" customHeight="1">
      <c r="F506" s="5" t="s">
        <v>1269</v>
      </c>
    </row>
    <row r="507" spans="1:256" ht="15" customHeight="1">
      <c r="G507" s="5" t="s">
        <v>1327</v>
      </c>
    </row>
    <row r="508" spans="1:256" ht="15" customHeight="1">
      <c r="E508" s="29"/>
      <c r="F508" s="29"/>
      <c r="G508" s="29" t="s">
        <v>37</v>
      </c>
      <c r="H508" s="29"/>
      <c r="I508" s="29"/>
      <c r="J508" s="29"/>
      <c r="K508" s="29"/>
      <c r="L508" s="29"/>
      <c r="M508" s="29"/>
      <c r="N508" s="29"/>
      <c r="P508" s="29"/>
      <c r="Q508" s="29"/>
      <c r="R508" s="29"/>
      <c r="S508" s="29"/>
      <c r="T508" s="29"/>
      <c r="U508" s="29"/>
      <c r="V508" s="29"/>
      <c r="W508" s="29"/>
      <c r="X508" s="29"/>
      <c r="Y508" s="29"/>
      <c r="Z508" s="29"/>
      <c r="AA508" s="29">
        <v>0</v>
      </c>
      <c r="AB508" s="29">
        <v>0</v>
      </c>
      <c r="AC508" s="29">
        <v>0</v>
      </c>
      <c r="AD508" s="29">
        <v>0</v>
      </c>
      <c r="AE508" s="29">
        <v>0</v>
      </c>
      <c r="AF508" s="29">
        <v>0</v>
      </c>
      <c r="AG508" s="29">
        <v>0</v>
      </c>
      <c r="AH508" s="29">
        <v>0</v>
      </c>
      <c r="AI508" s="29">
        <v>0</v>
      </c>
      <c r="AJ508" s="29">
        <v>0</v>
      </c>
      <c r="AK508" s="29">
        <v>0</v>
      </c>
      <c r="AL508" s="29">
        <v>0</v>
      </c>
      <c r="AM508" s="29">
        <v>0</v>
      </c>
      <c r="AN508" s="29">
        <v>0</v>
      </c>
      <c r="AO508" s="29">
        <v>0</v>
      </c>
      <c r="AP508" s="29">
        <v>0</v>
      </c>
      <c r="AQ508" s="29">
        <v>0</v>
      </c>
      <c r="AR508" s="29"/>
      <c r="AS508" s="29"/>
      <c r="AT508" s="29"/>
      <c r="AU508" s="29"/>
      <c r="AV508" s="29"/>
      <c r="AW508" s="29"/>
      <c r="AX508" s="29"/>
      <c r="AY508" s="29"/>
      <c r="AZ508" s="29"/>
      <c r="BA508" s="29"/>
      <c r="BB508" s="29"/>
      <c r="BC508" s="29"/>
      <c r="BD508" s="29"/>
      <c r="BE508" s="29"/>
      <c r="BF508" s="29"/>
      <c r="BG508" s="29"/>
      <c r="BH508" s="29"/>
      <c r="BI508" s="29"/>
      <c r="BJ508" s="29"/>
      <c r="BK508" s="29"/>
      <c r="BL508" s="29"/>
      <c r="BM508" s="29"/>
      <c r="BN508" s="29"/>
      <c r="BO508" s="29"/>
      <c r="BP508" s="29"/>
      <c r="BQ508" s="29"/>
      <c r="BR508" s="29"/>
      <c r="BS508" s="29"/>
      <c r="BT508" s="29"/>
      <c r="BU508" s="29"/>
      <c r="BV508" s="29"/>
      <c r="BW508" s="29"/>
      <c r="BX508" s="29"/>
      <c r="BY508" s="29"/>
      <c r="BZ508" s="29"/>
      <c r="CA508" s="29"/>
      <c r="CB508" s="29"/>
      <c r="CC508" s="29"/>
      <c r="CD508" s="29"/>
      <c r="CE508" s="29"/>
      <c r="CF508" s="29"/>
      <c r="CG508" s="29"/>
      <c r="CH508" s="29"/>
      <c r="CI508" s="29"/>
      <c r="CJ508" s="29"/>
      <c r="CK508" s="29"/>
      <c r="CL508" s="29"/>
      <c r="CM508" s="29"/>
      <c r="CN508" s="29"/>
      <c r="CO508" s="29"/>
      <c r="CP508" s="29"/>
      <c r="CQ508" s="29"/>
      <c r="CR508" s="29"/>
      <c r="CS508" s="29"/>
      <c r="CT508" s="29"/>
      <c r="CU508" s="29"/>
      <c r="CV508" s="29"/>
      <c r="CW508" s="29"/>
      <c r="CX508" s="29"/>
      <c r="CY508" s="29"/>
      <c r="CZ508" s="29"/>
      <c r="DA508" s="29"/>
      <c r="DB508" s="29"/>
      <c r="DC508" s="29"/>
      <c r="DD508" s="29"/>
      <c r="DE508" s="29"/>
      <c r="DF508" s="29"/>
      <c r="DG508" s="29"/>
      <c r="DH508" s="29"/>
      <c r="DI508" s="29"/>
      <c r="DJ508" s="29"/>
      <c r="DK508" s="29"/>
      <c r="DL508" s="29"/>
      <c r="DM508" s="29"/>
      <c r="DN508" s="29"/>
      <c r="DO508" s="29"/>
      <c r="DP508" s="29"/>
      <c r="DQ508" s="29"/>
      <c r="DR508" s="29"/>
      <c r="DS508" s="29"/>
      <c r="DT508" s="29"/>
      <c r="DU508" s="29"/>
      <c r="DV508" s="29"/>
      <c r="DW508" s="29"/>
      <c r="DX508" s="29"/>
      <c r="DY508" s="29"/>
      <c r="DZ508" s="29"/>
      <c r="EA508" s="29"/>
      <c r="EB508" s="29"/>
      <c r="EC508" s="29"/>
      <c r="ED508" s="29"/>
      <c r="EE508" s="29"/>
      <c r="EF508" s="29"/>
      <c r="EG508" s="29"/>
      <c r="EH508" s="29"/>
      <c r="EI508" s="29"/>
      <c r="EJ508" s="29"/>
      <c r="EK508" s="29"/>
      <c r="EL508" s="29"/>
      <c r="EM508" s="29"/>
      <c r="EN508" s="29"/>
      <c r="EO508" s="29"/>
      <c r="EP508" s="29"/>
      <c r="EQ508" s="29"/>
      <c r="ER508" s="29"/>
      <c r="ES508" s="29"/>
      <c r="ET508" s="29"/>
      <c r="EU508" s="29"/>
      <c r="EV508" s="29"/>
      <c r="EW508" s="29"/>
      <c r="EX508" s="29"/>
      <c r="EY508" s="29"/>
      <c r="EZ508" s="29"/>
      <c r="FA508" s="29"/>
      <c r="FB508" s="29"/>
      <c r="FC508" s="29"/>
      <c r="FD508" s="29"/>
      <c r="FE508" s="29"/>
      <c r="FF508" s="29"/>
      <c r="FG508" s="29"/>
      <c r="FH508" s="29"/>
      <c r="FI508" s="29"/>
      <c r="FJ508" s="29"/>
      <c r="FK508" s="29"/>
      <c r="FL508" s="29"/>
      <c r="FM508" s="29"/>
      <c r="FN508" s="29"/>
      <c r="FO508" s="29"/>
      <c r="FP508" s="29"/>
      <c r="FQ508" s="29"/>
      <c r="FR508" s="29"/>
      <c r="FS508" s="29"/>
      <c r="FT508" s="29"/>
      <c r="FU508" s="29"/>
      <c r="FV508" s="29"/>
      <c r="FW508" s="29"/>
      <c r="FX508" s="29"/>
      <c r="FY508" s="29"/>
      <c r="FZ508" s="29"/>
      <c r="GA508" s="29"/>
      <c r="GB508" s="29"/>
      <c r="GC508" s="29"/>
      <c r="GD508" s="29"/>
      <c r="GE508" s="29"/>
      <c r="GF508" s="29"/>
      <c r="GG508" s="29"/>
      <c r="GH508" s="29"/>
      <c r="GI508" s="29"/>
      <c r="GJ508" s="29"/>
      <c r="GK508" s="29"/>
      <c r="GL508" s="29"/>
      <c r="GM508" s="29"/>
      <c r="GN508" s="29"/>
      <c r="GO508" s="29"/>
      <c r="GP508" s="29"/>
      <c r="GQ508" s="29"/>
      <c r="GR508" s="29"/>
      <c r="GS508" s="29"/>
      <c r="GT508" s="29"/>
      <c r="GU508" s="29"/>
      <c r="GV508" s="29"/>
      <c r="GW508" s="29"/>
      <c r="GX508" s="29"/>
      <c r="GY508" s="29"/>
      <c r="GZ508" s="29"/>
      <c r="HA508" s="29"/>
      <c r="HB508" s="29"/>
      <c r="HC508" s="29"/>
      <c r="HD508" s="29"/>
      <c r="HE508" s="29"/>
      <c r="HF508" s="29"/>
      <c r="HG508" s="29"/>
      <c r="HH508" s="29"/>
      <c r="HI508" s="29"/>
      <c r="HJ508" s="29"/>
      <c r="HK508" s="29"/>
      <c r="HL508" s="29"/>
      <c r="HM508" s="29"/>
      <c r="HN508" s="29"/>
      <c r="HO508" s="29"/>
      <c r="HP508" s="29"/>
      <c r="HQ508" s="29"/>
      <c r="HR508" s="29"/>
      <c r="HS508" s="29"/>
      <c r="HT508" s="29"/>
      <c r="HU508" s="29"/>
      <c r="HV508" s="29"/>
      <c r="HW508" s="29"/>
      <c r="HX508" s="29"/>
      <c r="HY508" s="29"/>
      <c r="HZ508" s="29"/>
      <c r="IA508" s="29"/>
      <c r="IB508" s="29"/>
      <c r="IC508" s="29"/>
      <c r="ID508" s="29"/>
      <c r="IE508" s="29"/>
      <c r="IF508" s="29"/>
      <c r="IG508" s="29"/>
      <c r="IH508" s="29"/>
      <c r="II508" s="29"/>
      <c r="IJ508" s="29"/>
      <c r="IK508" s="29"/>
      <c r="IL508" s="29"/>
      <c r="IM508" s="29"/>
      <c r="IN508" s="29"/>
      <c r="IO508" s="29"/>
      <c r="IP508" s="29"/>
      <c r="IQ508" s="29"/>
      <c r="IR508" s="29"/>
      <c r="IS508" s="29"/>
      <c r="IT508" s="29"/>
      <c r="IU508" s="29"/>
      <c r="IV508" s="29"/>
    </row>
    <row r="509" spans="1:256" ht="15" customHeight="1">
      <c r="E509" s="5" t="s">
        <v>1227</v>
      </c>
      <c r="N509" s="1125">
        <v>31503019.579999998</v>
      </c>
      <c r="O509" s="1125">
        <v>32718264.98</v>
      </c>
      <c r="P509" s="1125">
        <v>44271061.079999998</v>
      </c>
      <c r="Q509" s="1125">
        <v>0</v>
      </c>
      <c r="R509" s="1125">
        <v>0</v>
      </c>
      <c r="S509" s="1125">
        <v>0</v>
      </c>
      <c r="T509" s="1125"/>
      <c r="U509" s="1125"/>
      <c r="V509" s="1125"/>
      <c r="W509" s="1136"/>
      <c r="X509" s="1136"/>
      <c r="Y509" s="1136"/>
      <c r="Z509" s="1136"/>
      <c r="AA509" s="5">
        <v>0</v>
      </c>
      <c r="AB509" s="5">
        <v>0</v>
      </c>
      <c r="AC509" s="5">
        <v>0</v>
      </c>
      <c r="AD509" s="5">
        <v>0</v>
      </c>
      <c r="AE509" s="5">
        <v>0</v>
      </c>
      <c r="AF509" s="5">
        <v>0</v>
      </c>
      <c r="AG509" s="5">
        <v>0</v>
      </c>
      <c r="AH509" s="5">
        <v>0</v>
      </c>
      <c r="AI509" s="5">
        <v>0</v>
      </c>
      <c r="AJ509" s="5">
        <v>0</v>
      </c>
      <c r="AK509" s="5">
        <v>0</v>
      </c>
      <c r="AL509" s="5">
        <v>0</v>
      </c>
      <c r="AM509" s="5">
        <v>0</v>
      </c>
      <c r="AN509" s="5">
        <v>0</v>
      </c>
      <c r="AO509" s="5">
        <v>0</v>
      </c>
      <c r="AP509" s="5">
        <v>0</v>
      </c>
      <c r="AQ509" s="5">
        <v>0</v>
      </c>
    </row>
    <row r="512" spans="1:256" ht="15" customHeight="1">
      <c r="D512" s="29" t="s">
        <v>1269</v>
      </c>
    </row>
    <row r="513" spans="3:43" ht="15" customHeight="1">
      <c r="C513" s="514"/>
      <c r="D513" s="514" t="s">
        <v>1332</v>
      </c>
      <c r="E513" s="5" t="s">
        <v>275</v>
      </c>
    </row>
    <row r="514" spans="3:43" ht="15" customHeight="1">
      <c r="C514" s="514"/>
      <c r="D514" s="1148" t="s">
        <v>1333</v>
      </c>
      <c r="E514" s="5" t="s">
        <v>257</v>
      </c>
      <c r="AA514" s="5">
        <v>0</v>
      </c>
      <c r="AB514" s="5">
        <v>0</v>
      </c>
      <c r="AC514" s="5">
        <v>0</v>
      </c>
      <c r="AD514" s="5">
        <v>0</v>
      </c>
      <c r="AE514" s="5">
        <v>0</v>
      </c>
      <c r="AF514" s="5">
        <v>0</v>
      </c>
      <c r="AG514" s="5">
        <v>0</v>
      </c>
      <c r="AH514" s="5">
        <v>0</v>
      </c>
      <c r="AI514" s="5">
        <v>0</v>
      </c>
      <c r="AJ514" s="5">
        <v>0</v>
      </c>
      <c r="AK514" s="5">
        <v>0</v>
      </c>
      <c r="AL514" s="5">
        <v>0</v>
      </c>
      <c r="AM514" s="5">
        <v>0</v>
      </c>
      <c r="AN514" s="5">
        <v>0</v>
      </c>
      <c r="AO514" s="5">
        <v>0</v>
      </c>
      <c r="AP514" s="5">
        <v>0</v>
      </c>
      <c r="AQ514" s="5">
        <v>0</v>
      </c>
    </row>
    <row r="515" spans="3:43" ht="15" customHeight="1">
      <c r="C515" s="514" t="s">
        <v>1334</v>
      </c>
      <c r="E515" s="5" t="s">
        <v>266</v>
      </c>
      <c r="AA515" s="5">
        <v>829378645.24418151</v>
      </c>
      <c r="AB515" s="5">
        <v>927602845.27395678</v>
      </c>
      <c r="AC515" s="5">
        <v>951410684.01824498</v>
      </c>
      <c r="AD515" s="5">
        <v>983426099.98989439</v>
      </c>
      <c r="AE515" s="5">
        <v>1020842905.1733335</v>
      </c>
      <c r="AF515" s="5">
        <v>1064600690.6957934</v>
      </c>
      <c r="AG515" s="5">
        <v>1108593269.5041764</v>
      </c>
      <c r="AH515" s="5">
        <v>1152828303.5529907</v>
      </c>
      <c r="AI515" s="5">
        <v>1188693222.5069056</v>
      </c>
      <c r="AJ515" s="5">
        <v>1235621981.9599864</v>
      </c>
      <c r="AK515" s="5">
        <v>1275284431.9527879</v>
      </c>
      <c r="AL515" s="5">
        <v>1323149490.8047311</v>
      </c>
      <c r="AM515" s="5">
        <v>1377467298.7417545</v>
      </c>
      <c r="AN515" s="5">
        <v>1411209356.704602</v>
      </c>
      <c r="AO515" s="5">
        <v>1446143402.4317408</v>
      </c>
      <c r="AP515" s="5">
        <v>1478798163.9637713</v>
      </c>
      <c r="AQ515" s="5">
        <v>1523765723.0989761</v>
      </c>
    </row>
    <row r="516" spans="3:43" ht="15" customHeight="1">
      <c r="C516" s="514"/>
      <c r="D516" s="1148" t="s">
        <v>1333</v>
      </c>
      <c r="E516" s="5" t="s">
        <v>1303</v>
      </c>
      <c r="AA516" s="5">
        <v>120000000</v>
      </c>
      <c r="AB516" s="5">
        <v>229763340.8735517</v>
      </c>
      <c r="AC516" s="5">
        <v>255344981</v>
      </c>
      <c r="AD516" s="5">
        <v>244807109</v>
      </c>
      <c r="AE516" s="5">
        <v>189871332.17228591</v>
      </c>
      <c r="AF516" s="5">
        <v>171000000</v>
      </c>
      <c r="AG516" s="5">
        <v>146000000</v>
      </c>
      <c r="AH516" s="5">
        <v>152000000</v>
      </c>
      <c r="AI516" s="5">
        <v>157000000</v>
      </c>
      <c r="AJ516" s="5">
        <v>160000000</v>
      </c>
      <c r="AK516" s="5">
        <v>158000000</v>
      </c>
      <c r="AL516" s="5">
        <v>163000000</v>
      </c>
      <c r="AM516" s="5">
        <v>195000000</v>
      </c>
      <c r="AN516" s="5">
        <v>212000000</v>
      </c>
      <c r="AO516" s="5">
        <v>225000000</v>
      </c>
      <c r="AP516" s="5">
        <v>205000000</v>
      </c>
      <c r="AQ516" s="5">
        <v>261000000</v>
      </c>
    </row>
    <row r="517" spans="3:43" ht="15" customHeight="1">
      <c r="C517" s="514" t="s">
        <v>1334</v>
      </c>
      <c r="E517" s="5" t="s">
        <v>262</v>
      </c>
      <c r="AA517" s="5">
        <v>294497267.51358318</v>
      </c>
      <c r="AB517" s="5">
        <v>297542816.90202689</v>
      </c>
      <c r="AC517" s="5">
        <v>296411527.1843574</v>
      </c>
      <c r="AD517" s="5">
        <v>297398563.8611933</v>
      </c>
      <c r="AE517" s="5">
        <v>300917957.60377878</v>
      </c>
      <c r="AF517" s="5">
        <v>294213968.75775862</v>
      </c>
      <c r="AG517" s="5">
        <v>288792387.27954221</v>
      </c>
      <c r="AH517" s="5">
        <v>279688662.14012349</v>
      </c>
      <c r="AI517" s="5">
        <v>280639158.69318914</v>
      </c>
      <c r="AJ517" s="5">
        <v>285671116.39962143</v>
      </c>
      <c r="AK517" s="5">
        <v>287030122.76528126</v>
      </c>
      <c r="AL517" s="5">
        <v>278413667.1792472</v>
      </c>
      <c r="AM517" s="5">
        <v>286749322.11134595</v>
      </c>
      <c r="AN517" s="5">
        <v>296332704.0744046</v>
      </c>
      <c r="AO517" s="5">
        <v>302857652.68469477</v>
      </c>
      <c r="AP517" s="5">
        <v>252288327.15577611</v>
      </c>
      <c r="AQ517" s="5">
        <v>324614658.6733427</v>
      </c>
    </row>
    <row r="518" spans="3:43" ht="15" customHeight="1">
      <c r="C518" s="514" t="s">
        <v>1334</v>
      </c>
      <c r="E518" s="5" t="s">
        <v>263</v>
      </c>
      <c r="AA518" s="5">
        <v>142323649.42481849</v>
      </c>
      <c r="AB518" s="5">
        <v>134914664.13139397</v>
      </c>
      <c r="AC518" s="5">
        <v>141309258.99518242</v>
      </c>
      <c r="AD518" s="5">
        <v>153842150.02700725</v>
      </c>
      <c r="AE518" s="5">
        <v>162038007.70755082</v>
      </c>
      <c r="AF518" s="5">
        <v>173407550.27449104</v>
      </c>
      <c r="AG518" s="5">
        <v>214341322.54038554</v>
      </c>
      <c r="AH518" s="5">
        <v>265499675.44918963</v>
      </c>
      <c r="AI518" s="5">
        <v>316053072.25262606</v>
      </c>
      <c r="AJ518" s="5">
        <v>365767143.0256058</v>
      </c>
      <c r="AK518" s="5">
        <v>409734632.70609272</v>
      </c>
      <c r="AL518" s="5">
        <v>453748499.53609842</v>
      </c>
      <c r="AM518" s="5">
        <v>487151458.06008017</v>
      </c>
      <c r="AN518" s="5">
        <v>519346128.67670614</v>
      </c>
      <c r="AO518" s="5">
        <v>547913895.46928275</v>
      </c>
      <c r="AP518" s="5">
        <v>552266303.71893799</v>
      </c>
      <c r="AQ518" s="5">
        <v>544021215.81101418</v>
      </c>
    </row>
    <row r="519" spans="3:43" ht="15" customHeight="1">
      <c r="C519" s="514" t="s">
        <v>1334</v>
      </c>
      <c r="E519" s="5" t="s">
        <v>259</v>
      </c>
      <c r="AA519" s="5">
        <v>40393976.259999998</v>
      </c>
      <c r="AB519" s="5">
        <v>23162001.259999998</v>
      </c>
      <c r="AC519" s="5">
        <v>23322213.759999998</v>
      </c>
      <c r="AD519" s="5">
        <v>23272676.259999998</v>
      </c>
      <c r="AE519" s="5">
        <v>18825801.259999998</v>
      </c>
      <c r="AF519" s="5">
        <v>14358651.26</v>
      </c>
      <c r="AG519" s="5">
        <v>14340420</v>
      </c>
      <c r="AH519" s="5">
        <v>8378595</v>
      </c>
      <c r="AI519" s="5">
        <v>8519925</v>
      </c>
      <c r="AJ519" s="5">
        <v>2487175</v>
      </c>
      <c r="AK519" s="5">
        <v>2488925</v>
      </c>
      <c r="AL519" s="5">
        <v>2487675</v>
      </c>
      <c r="AM519" s="5">
        <v>2488425</v>
      </c>
      <c r="AN519" s="5">
        <v>2485925</v>
      </c>
      <c r="AO519" s="5">
        <v>2485175</v>
      </c>
      <c r="AP519" s="5">
        <v>2635925</v>
      </c>
      <c r="AQ519" s="5">
        <v>2630425</v>
      </c>
    </row>
    <row r="520" spans="3:43" ht="15" customHeight="1">
      <c r="C520" s="514"/>
      <c r="D520" s="1148" t="s">
        <v>1333</v>
      </c>
      <c r="E520" s="5" t="s">
        <v>1197</v>
      </c>
      <c r="AA520" s="5">
        <v>70000000</v>
      </c>
      <c r="AB520" s="5">
        <v>0</v>
      </c>
      <c r="AC520" s="5">
        <v>0</v>
      </c>
      <c r="AD520" s="5">
        <v>0</v>
      </c>
      <c r="AE520" s="5">
        <v>61183080.8277141</v>
      </c>
      <c r="AF520" s="5">
        <v>83396447</v>
      </c>
      <c r="AG520" s="5">
        <v>117373371</v>
      </c>
      <c r="AH520" s="5">
        <v>122090948</v>
      </c>
      <c r="AI520" s="5">
        <v>124980693</v>
      </c>
      <c r="AJ520" s="5">
        <v>127438859</v>
      </c>
      <c r="AK520" s="5">
        <v>125375598.354</v>
      </c>
      <c r="AL520" s="5">
        <v>128836739.50955801</v>
      </c>
      <c r="AM520" s="5">
        <v>150546518.58882099</v>
      </c>
      <c r="AN520" s="5">
        <v>160617234.43516299</v>
      </c>
      <c r="AO520" s="5">
        <v>169675906.45003101</v>
      </c>
      <c r="AP520" s="5">
        <v>156506285.36691001</v>
      </c>
      <c r="AQ520" s="5">
        <v>193242441.44715399</v>
      </c>
    </row>
    <row r="521" spans="3:43" ht="15" customHeight="1">
      <c r="C521" s="514" t="s">
        <v>1334</v>
      </c>
      <c r="E521" s="5" t="s">
        <v>277</v>
      </c>
      <c r="AA521" s="5">
        <v>143988355.81</v>
      </c>
      <c r="AB521" s="5">
        <v>24556917.399925202</v>
      </c>
      <c r="AC521" s="5">
        <v>21977420.68</v>
      </c>
      <c r="AD521" s="5">
        <v>39658856.671999998</v>
      </c>
      <c r="AE521" s="5">
        <v>39868732.588799998</v>
      </c>
      <c r="AF521" s="5">
        <v>40083855.403519996</v>
      </c>
      <c r="AG521" s="5">
        <v>40304356.288608</v>
      </c>
      <c r="AH521" s="5">
        <v>40530369.695823193</v>
      </c>
      <c r="AI521" s="5">
        <v>40762033.438218772</v>
      </c>
      <c r="AJ521" s="5">
        <v>40999488.774174243</v>
      </c>
      <c r="AK521" s="5">
        <v>41242880.493528597</v>
      </c>
      <c r="AL521" s="5">
        <v>40228537.005866811</v>
      </c>
      <c r="AM521" s="5">
        <v>40484250.43101348</v>
      </c>
      <c r="AN521" s="5">
        <v>40746356.691788822</v>
      </c>
      <c r="AO521" s="5">
        <v>41015015.609083541</v>
      </c>
      <c r="AP521" s="5">
        <v>41290390.999310628</v>
      </c>
      <c r="AQ521" s="5">
        <v>41572650.774293393</v>
      </c>
    </row>
    <row r="522" spans="3:43" ht="15" customHeight="1">
      <c r="C522" s="514" t="s">
        <v>1334</v>
      </c>
      <c r="E522" s="5" t="s">
        <v>1223</v>
      </c>
      <c r="AA522" s="5">
        <v>0</v>
      </c>
      <c r="AB522" s="5">
        <v>0</v>
      </c>
      <c r="AC522" s="5">
        <v>0</v>
      </c>
      <c r="AD522" s="5">
        <v>0</v>
      </c>
      <c r="AE522" s="5">
        <v>0</v>
      </c>
      <c r="AF522" s="5">
        <v>0</v>
      </c>
      <c r="AG522" s="5">
        <v>0</v>
      </c>
      <c r="AH522" s="5">
        <v>0</v>
      </c>
      <c r="AI522" s="5">
        <v>0</v>
      </c>
      <c r="AJ522" s="5">
        <v>0</v>
      </c>
      <c r="AK522" s="5">
        <v>0</v>
      </c>
      <c r="AL522" s="5">
        <v>0</v>
      </c>
      <c r="AM522" s="5">
        <v>0</v>
      </c>
      <c r="AN522" s="5">
        <v>0</v>
      </c>
      <c r="AO522" s="5">
        <v>0</v>
      </c>
      <c r="AP522" s="5">
        <v>0</v>
      </c>
      <c r="AQ522" s="5">
        <v>0</v>
      </c>
    </row>
    <row r="523" spans="3:43" ht="15" customHeight="1">
      <c r="C523" s="514"/>
      <c r="E523" s="5" t="s">
        <v>1201</v>
      </c>
      <c r="AA523" s="5">
        <v>0</v>
      </c>
      <c r="AB523" s="5">
        <v>0</v>
      </c>
      <c r="AC523" s="5">
        <v>0</v>
      </c>
      <c r="AD523" s="5">
        <v>0</v>
      </c>
      <c r="AE523" s="5">
        <v>0</v>
      </c>
      <c r="AF523" s="5">
        <v>0</v>
      </c>
      <c r="AG523" s="5">
        <v>0</v>
      </c>
      <c r="AH523" s="5">
        <v>0</v>
      </c>
      <c r="AI523" s="5">
        <v>0</v>
      </c>
      <c r="AJ523" s="5">
        <v>0</v>
      </c>
      <c r="AK523" s="5">
        <v>0</v>
      </c>
      <c r="AL523" s="5">
        <v>0</v>
      </c>
      <c r="AM523" s="5">
        <v>0</v>
      </c>
      <c r="AN523" s="5">
        <v>0</v>
      </c>
      <c r="AO523" s="5">
        <v>0</v>
      </c>
      <c r="AP523" s="5">
        <v>0</v>
      </c>
      <c r="AQ523" s="5">
        <v>0</v>
      </c>
    </row>
    <row r="524" spans="3:43" ht="15" customHeight="1">
      <c r="C524" s="514" t="s">
        <v>1334</v>
      </c>
      <c r="E524" s="5" t="s">
        <v>1224</v>
      </c>
      <c r="AA524" s="5">
        <v>0</v>
      </c>
      <c r="AB524" s="5">
        <v>0</v>
      </c>
      <c r="AC524" s="5">
        <v>0</v>
      </c>
      <c r="AD524" s="5">
        <v>0</v>
      </c>
      <c r="AE524" s="5">
        <v>0</v>
      </c>
      <c r="AF524" s="5">
        <v>0</v>
      </c>
      <c r="AG524" s="5">
        <v>0</v>
      </c>
      <c r="AH524" s="5">
        <v>0</v>
      </c>
      <c r="AI524" s="5">
        <v>0</v>
      </c>
      <c r="AJ524" s="5">
        <v>0</v>
      </c>
      <c r="AK524" s="5">
        <v>0</v>
      </c>
      <c r="AL524" s="5">
        <v>0</v>
      </c>
      <c r="AM524" s="5">
        <v>0</v>
      </c>
      <c r="AN524" s="5">
        <v>0</v>
      </c>
      <c r="AO524" s="5">
        <v>0</v>
      </c>
      <c r="AP524" s="5">
        <v>0</v>
      </c>
      <c r="AQ524" s="5">
        <v>0</v>
      </c>
    </row>
    <row r="525" spans="3:43" ht="15" customHeight="1">
      <c r="C525" s="514" t="s">
        <v>1334</v>
      </c>
      <c r="E525" s="5" t="s">
        <v>1225</v>
      </c>
    </row>
    <row r="526" spans="3:43" ht="15" customHeight="1">
      <c r="C526" s="514"/>
      <c r="E526" s="5" t="s">
        <v>1335</v>
      </c>
    </row>
    <row r="527" spans="3:43" ht="15" customHeight="1">
      <c r="C527" s="514" t="s">
        <v>1334</v>
      </c>
      <c r="E527" s="5" t="s">
        <v>1226</v>
      </c>
      <c r="AA527" s="5">
        <v>0</v>
      </c>
      <c r="AB527" s="5">
        <v>0</v>
      </c>
      <c r="AC527" s="5">
        <v>0</v>
      </c>
      <c r="AD527" s="5">
        <v>0</v>
      </c>
      <c r="AE527" s="5">
        <v>0</v>
      </c>
      <c r="AF527" s="5">
        <v>0</v>
      </c>
      <c r="AG527" s="5">
        <v>0</v>
      </c>
      <c r="AH527" s="5">
        <v>0</v>
      </c>
      <c r="AI527" s="5">
        <v>0</v>
      </c>
      <c r="AJ527" s="5">
        <v>0</v>
      </c>
      <c r="AK527" s="5">
        <v>0</v>
      </c>
      <c r="AL527" s="5">
        <v>0</v>
      </c>
      <c r="AM527" s="5">
        <v>0</v>
      </c>
      <c r="AN527" s="5">
        <v>0</v>
      </c>
      <c r="AO527" s="5">
        <v>0</v>
      </c>
      <c r="AP527" s="5">
        <v>0</v>
      </c>
      <c r="AQ527" s="5">
        <v>0</v>
      </c>
    </row>
    <row r="528" spans="3:43" ht="15" customHeight="1">
      <c r="C528" s="5"/>
      <c r="E528" s="5" t="s">
        <v>1202</v>
      </c>
      <c r="AA528" s="5">
        <v>0</v>
      </c>
      <c r="AB528" s="5">
        <v>0</v>
      </c>
      <c r="AC528" s="5">
        <v>0</v>
      </c>
      <c r="AD528" s="5">
        <v>0</v>
      </c>
      <c r="AE528" s="5">
        <v>0</v>
      </c>
      <c r="AF528" s="5">
        <v>0</v>
      </c>
      <c r="AG528" s="5">
        <v>0</v>
      </c>
      <c r="AH528" s="5">
        <v>0</v>
      </c>
      <c r="AI528" s="5">
        <v>0</v>
      </c>
      <c r="AJ528" s="5">
        <v>0</v>
      </c>
      <c r="AK528" s="5">
        <v>0</v>
      </c>
      <c r="AL528" s="5">
        <v>0</v>
      </c>
      <c r="AM528" s="5">
        <v>0</v>
      </c>
      <c r="AN528" s="5">
        <v>0</v>
      </c>
      <c r="AO528" s="5">
        <v>0</v>
      </c>
      <c r="AP528" s="5">
        <v>0</v>
      </c>
      <c r="AQ528" s="5">
        <v>0</v>
      </c>
    </row>
    <row r="529" spans="1:256" ht="15" customHeight="1">
      <c r="C529" s="5"/>
      <c r="E529" s="5" t="s">
        <v>1331</v>
      </c>
      <c r="AA529" s="5">
        <v>0</v>
      </c>
      <c r="AB529" s="5">
        <v>0</v>
      </c>
      <c r="AC529" s="5">
        <v>0</v>
      </c>
      <c r="AD529" s="5">
        <v>0</v>
      </c>
      <c r="AE529" s="5">
        <v>0</v>
      </c>
      <c r="AF529" s="5">
        <v>0</v>
      </c>
      <c r="AG529" s="5">
        <v>0</v>
      </c>
      <c r="AH529" s="5">
        <v>0</v>
      </c>
      <c r="AI529" s="5">
        <v>0</v>
      </c>
      <c r="AJ529" s="5">
        <v>0</v>
      </c>
      <c r="AK529" s="5">
        <v>0</v>
      </c>
      <c r="AL529" s="5">
        <v>0</v>
      </c>
      <c r="AM529" s="5">
        <v>0</v>
      </c>
      <c r="AN529" s="5">
        <v>0</v>
      </c>
      <c r="AO529" s="5">
        <v>0</v>
      </c>
      <c r="AP529" s="5">
        <v>0</v>
      </c>
      <c r="AQ529" s="5">
        <v>0</v>
      </c>
    </row>
    <row r="530" spans="1:256" ht="15" customHeight="1">
      <c r="C530" s="514"/>
      <c r="E530" s="29" t="s">
        <v>23</v>
      </c>
      <c r="F530" s="29"/>
      <c r="G530" s="29"/>
      <c r="H530" s="29"/>
      <c r="I530" s="29"/>
      <c r="J530" s="29"/>
      <c r="K530" s="29"/>
      <c r="L530" s="29"/>
      <c r="M530" s="29"/>
      <c r="N530" s="29"/>
      <c r="P530" s="29"/>
      <c r="Q530" s="29"/>
      <c r="R530" s="29"/>
      <c r="S530" s="29"/>
      <c r="T530" s="29"/>
      <c r="U530" s="29"/>
      <c r="V530" s="29"/>
      <c r="W530" s="29"/>
      <c r="X530" s="29"/>
      <c r="Y530" s="29"/>
      <c r="Z530" s="29"/>
      <c r="AA530" s="29">
        <v>1640581894.2525833</v>
      </c>
      <c r="AB530" s="29">
        <v>1637542585.8408544</v>
      </c>
      <c r="AC530" s="29">
        <v>1689776085.637785</v>
      </c>
      <c r="AD530" s="29">
        <v>1742405455.8100948</v>
      </c>
      <c r="AE530" s="29">
        <v>1793547817.3334632</v>
      </c>
      <c r="AF530" s="29">
        <v>1841061163.3915632</v>
      </c>
      <c r="AG530" s="29">
        <v>1929745126.6127121</v>
      </c>
      <c r="AH530" s="29">
        <v>2021016553.8381271</v>
      </c>
      <c r="AI530" s="29">
        <v>2116648104.8909395</v>
      </c>
      <c r="AJ530" s="29">
        <v>2217985764.1593881</v>
      </c>
      <c r="AK530" s="29">
        <v>2299156591.2716904</v>
      </c>
      <c r="AL530" s="29">
        <v>2389864609.035502</v>
      </c>
      <c r="AM530" s="29">
        <v>2539887272.9330153</v>
      </c>
      <c r="AN530" s="29">
        <v>2642737705.5826645</v>
      </c>
      <c r="AO530" s="29">
        <v>2735091047.6448326</v>
      </c>
      <c r="AP530" s="29">
        <v>2688785396.2047057</v>
      </c>
      <c r="AQ530" s="29">
        <v>2890847114.8047805</v>
      </c>
      <c r="AR530" s="29"/>
      <c r="AS530" s="29"/>
      <c r="AT530" s="29"/>
      <c r="AU530" s="29"/>
      <c r="AV530" s="29"/>
      <c r="AW530" s="29"/>
      <c r="AX530" s="29"/>
      <c r="AY530" s="29"/>
      <c r="AZ530" s="29"/>
      <c r="BA530" s="29"/>
      <c r="BB530" s="29"/>
      <c r="BC530" s="29"/>
      <c r="BD530" s="29"/>
      <c r="BE530" s="29"/>
      <c r="BF530" s="29"/>
      <c r="BG530" s="29"/>
      <c r="BH530" s="29"/>
      <c r="BI530" s="29"/>
      <c r="BJ530" s="29"/>
      <c r="BK530" s="29"/>
      <c r="BL530" s="29"/>
      <c r="BM530" s="29"/>
      <c r="BN530" s="29"/>
      <c r="BO530" s="29"/>
      <c r="BP530" s="29"/>
      <c r="BQ530" s="29"/>
      <c r="BR530" s="29"/>
      <c r="BS530" s="29"/>
      <c r="BT530" s="29"/>
      <c r="BU530" s="29"/>
      <c r="BV530" s="29"/>
      <c r="BW530" s="29"/>
      <c r="BX530" s="29"/>
      <c r="BY530" s="29"/>
      <c r="BZ530" s="29"/>
      <c r="CA530" s="29"/>
      <c r="CB530" s="29"/>
      <c r="CC530" s="29"/>
      <c r="CD530" s="29"/>
      <c r="CE530" s="29"/>
      <c r="CF530" s="29"/>
      <c r="CG530" s="29"/>
      <c r="CH530" s="29"/>
      <c r="CI530" s="29"/>
      <c r="CJ530" s="29"/>
      <c r="CK530" s="29"/>
      <c r="CL530" s="29"/>
      <c r="CM530" s="29"/>
      <c r="CN530" s="29"/>
      <c r="CO530" s="29"/>
      <c r="CP530" s="29"/>
      <c r="CQ530" s="29"/>
      <c r="CR530" s="29"/>
      <c r="CS530" s="29"/>
      <c r="CT530" s="29"/>
      <c r="CU530" s="29"/>
      <c r="CV530" s="29"/>
      <c r="CW530" s="29"/>
      <c r="CX530" s="29"/>
      <c r="CY530" s="29"/>
      <c r="CZ530" s="29"/>
      <c r="DA530" s="29"/>
      <c r="DB530" s="29"/>
      <c r="DC530" s="29"/>
      <c r="DD530" s="29"/>
      <c r="DE530" s="29"/>
      <c r="DF530" s="29"/>
      <c r="DG530" s="29"/>
      <c r="DH530" s="29"/>
      <c r="DI530" s="29"/>
      <c r="DJ530" s="29"/>
      <c r="DK530" s="29"/>
      <c r="DL530" s="29"/>
      <c r="DM530" s="29"/>
      <c r="DN530" s="29"/>
      <c r="DO530" s="29"/>
      <c r="DP530" s="29"/>
      <c r="DQ530" s="29"/>
      <c r="DR530" s="29"/>
      <c r="DS530" s="29"/>
      <c r="DT530" s="29"/>
      <c r="DU530" s="29"/>
      <c r="DV530" s="29"/>
      <c r="DW530" s="29"/>
      <c r="DX530" s="29"/>
      <c r="DY530" s="29"/>
      <c r="DZ530" s="29"/>
      <c r="EA530" s="29"/>
      <c r="EB530" s="29"/>
      <c r="EC530" s="29"/>
      <c r="ED530" s="29"/>
      <c r="EE530" s="29"/>
      <c r="EF530" s="29"/>
      <c r="EG530" s="29"/>
      <c r="EH530" s="29"/>
      <c r="EI530" s="29"/>
      <c r="EJ530" s="29"/>
      <c r="EK530" s="29"/>
      <c r="EL530" s="29"/>
      <c r="EM530" s="29"/>
      <c r="EN530" s="29"/>
      <c r="EO530" s="29"/>
      <c r="EP530" s="29"/>
      <c r="EQ530" s="29"/>
      <c r="ER530" s="29"/>
      <c r="ES530" s="29"/>
      <c r="ET530" s="29"/>
      <c r="EU530" s="29"/>
      <c r="EV530" s="29"/>
      <c r="EW530" s="29"/>
      <c r="EX530" s="29"/>
      <c r="EY530" s="29"/>
      <c r="EZ530" s="29"/>
      <c r="FA530" s="29"/>
      <c r="FB530" s="29"/>
      <c r="FC530" s="29"/>
      <c r="FD530" s="29"/>
      <c r="FE530" s="29"/>
      <c r="FF530" s="29"/>
      <c r="FG530" s="29"/>
      <c r="FH530" s="29"/>
      <c r="FI530" s="29"/>
      <c r="FJ530" s="29"/>
      <c r="FK530" s="29"/>
      <c r="FL530" s="29"/>
      <c r="FM530" s="29"/>
      <c r="FN530" s="29"/>
      <c r="FO530" s="29"/>
      <c r="FP530" s="29"/>
      <c r="FQ530" s="29"/>
      <c r="FR530" s="29"/>
      <c r="FS530" s="29"/>
      <c r="FT530" s="29"/>
      <c r="FU530" s="29"/>
      <c r="FV530" s="29"/>
      <c r="FW530" s="29"/>
      <c r="FX530" s="29"/>
      <c r="FY530" s="29"/>
      <c r="FZ530" s="29"/>
      <c r="GA530" s="29"/>
      <c r="GB530" s="29"/>
      <c r="GC530" s="29"/>
      <c r="GD530" s="29"/>
      <c r="GE530" s="29"/>
      <c r="GF530" s="29"/>
      <c r="GG530" s="29"/>
      <c r="GH530" s="29"/>
      <c r="GI530" s="29"/>
      <c r="GJ530" s="29"/>
      <c r="GK530" s="29"/>
      <c r="GL530" s="29"/>
      <c r="GM530" s="29"/>
      <c r="GN530" s="29"/>
      <c r="GO530" s="29"/>
      <c r="GP530" s="29"/>
      <c r="GQ530" s="29"/>
      <c r="GR530" s="29"/>
      <c r="GS530" s="29"/>
      <c r="GT530" s="29"/>
      <c r="GU530" s="29"/>
      <c r="GV530" s="29"/>
      <c r="GW530" s="29"/>
      <c r="GX530" s="29"/>
      <c r="GY530" s="29"/>
      <c r="GZ530" s="29"/>
      <c r="HA530" s="29"/>
      <c r="HB530" s="29"/>
      <c r="HC530" s="29"/>
      <c r="HD530" s="29"/>
      <c r="HE530" s="29"/>
      <c r="HF530" s="29"/>
      <c r="HG530" s="29"/>
      <c r="HH530" s="29"/>
      <c r="HI530" s="29"/>
      <c r="HJ530" s="29"/>
      <c r="HK530" s="29"/>
      <c r="HL530" s="29"/>
      <c r="HM530" s="29"/>
      <c r="HN530" s="29"/>
      <c r="HO530" s="29"/>
      <c r="HP530" s="29"/>
      <c r="HQ530" s="29"/>
      <c r="HR530" s="29"/>
      <c r="HS530" s="29"/>
      <c r="HT530" s="29"/>
      <c r="HU530" s="29"/>
      <c r="HV530" s="29"/>
      <c r="HW530" s="29"/>
      <c r="HX530" s="29"/>
      <c r="HY530" s="29"/>
      <c r="HZ530" s="29"/>
      <c r="IA530" s="29"/>
      <c r="IB530" s="29"/>
      <c r="IC530" s="29"/>
      <c r="ID530" s="29"/>
      <c r="IE530" s="29"/>
      <c r="IF530" s="29"/>
      <c r="IG530" s="29"/>
      <c r="IH530" s="29"/>
      <c r="II530" s="29"/>
      <c r="IJ530" s="29"/>
      <c r="IK530" s="29"/>
      <c r="IL530" s="29"/>
      <c r="IM530" s="29"/>
      <c r="IN530" s="29"/>
      <c r="IO530" s="29"/>
      <c r="IP530" s="29"/>
      <c r="IQ530" s="29"/>
      <c r="IR530" s="29"/>
      <c r="IS530" s="29"/>
      <c r="IT530" s="29"/>
      <c r="IU530" s="29"/>
      <c r="IV530" s="29"/>
    </row>
    <row r="531" spans="1:256" ht="15" customHeight="1">
      <c r="C531" s="514"/>
      <c r="D531" s="514"/>
      <c r="E531" s="29" t="s">
        <v>1336</v>
      </c>
      <c r="F531" s="29"/>
      <c r="P531" s="29"/>
      <c r="Q531" s="29"/>
      <c r="R531" s="29"/>
      <c r="S531" s="29"/>
      <c r="T531" s="29"/>
      <c r="U531" s="29"/>
      <c r="V531" s="29"/>
      <c r="W531" s="29"/>
      <c r="X531" s="29"/>
      <c r="Y531" s="29"/>
      <c r="Z531" s="29"/>
      <c r="AA531" s="29">
        <v>1450581894.2525833</v>
      </c>
      <c r="AB531" s="29">
        <v>1407779244.9673028</v>
      </c>
      <c r="AC531" s="29">
        <v>1434431104.637785</v>
      </c>
      <c r="AD531" s="29">
        <v>1497598346.8100948</v>
      </c>
      <c r="AE531" s="29">
        <v>1542493404.333463</v>
      </c>
      <c r="AF531" s="29">
        <v>1586664716.3915632</v>
      </c>
      <c r="AG531" s="29">
        <v>1666371755.6127121</v>
      </c>
      <c r="AH531" s="29">
        <v>1746925605.8381271</v>
      </c>
      <c r="AI531" s="29">
        <v>1834667411.8909395</v>
      </c>
      <c r="AJ531" s="29">
        <v>1930546905.1593881</v>
      </c>
      <c r="AK531" s="29">
        <v>2015780992.9176905</v>
      </c>
      <c r="AL531" s="29">
        <v>2098027869.5259435</v>
      </c>
      <c r="AM531" s="29">
        <v>2194340754.3441944</v>
      </c>
      <c r="AN531" s="29">
        <v>2270120471.1475015</v>
      </c>
      <c r="AO531" s="29">
        <v>2340415141.1948018</v>
      </c>
      <c r="AP531" s="29">
        <v>2327279110.8377957</v>
      </c>
      <c r="AQ531" s="29">
        <v>2436604673.3576264</v>
      </c>
    </row>
    <row r="532" spans="1:256" ht="15" customHeight="1">
      <c r="A532" s="266"/>
      <c r="B532" s="266"/>
      <c r="C532" s="1109"/>
    </row>
    <row r="533" spans="1:256" ht="15" customHeight="1">
      <c r="D533" s="29" t="s">
        <v>1337</v>
      </c>
    </row>
    <row r="534" spans="1:256" ht="15" customHeight="1">
      <c r="C534" s="514" t="s">
        <v>1334</v>
      </c>
      <c r="E534" s="5" t="s">
        <v>1338</v>
      </c>
      <c r="AA534" s="5">
        <v>1636708772.8774419</v>
      </c>
      <c r="AB534" s="5">
        <v>1511910779.9606934</v>
      </c>
      <c r="AC534" s="5">
        <v>1514149566.7545726</v>
      </c>
      <c r="AD534" s="5">
        <v>1526039407.052434</v>
      </c>
      <c r="AE534" s="5">
        <v>1571454713.3075385</v>
      </c>
      <c r="AF534" s="5">
        <v>1622196134.1759586</v>
      </c>
      <c r="AG534" s="5">
        <v>1697363929.3188553</v>
      </c>
      <c r="AH534" s="5">
        <v>1773908052.9723237</v>
      </c>
      <c r="AI534" s="5">
        <v>1869905567.175282</v>
      </c>
      <c r="AJ534" s="5">
        <v>1960502547.874249</v>
      </c>
      <c r="AK534" s="5">
        <v>2056000595.5454807</v>
      </c>
      <c r="AL534" s="5">
        <v>2145187774.8532052</v>
      </c>
      <c r="AM534" s="5">
        <v>2430706586.2719817</v>
      </c>
      <c r="AN534" s="5">
        <v>3244398224.7907948</v>
      </c>
      <c r="AO534" s="5">
        <v>3745421308.6956649</v>
      </c>
      <c r="AP534" s="5">
        <v>4015516780.780498</v>
      </c>
      <c r="AQ534" s="5">
        <v>4082306473.4386439</v>
      </c>
    </row>
    <row r="535" spans="1:256" ht="15" customHeight="1">
      <c r="C535" s="1131"/>
      <c r="D535" s="514" t="s">
        <v>1332</v>
      </c>
      <c r="E535" s="5" t="s">
        <v>275</v>
      </c>
    </row>
    <row r="536" spans="1:256" ht="15" customHeight="1">
      <c r="C536" s="514" t="s">
        <v>1334</v>
      </c>
      <c r="D536" s="514"/>
      <c r="E536" s="5" t="s">
        <v>1284</v>
      </c>
      <c r="AA536" s="5">
        <v>0</v>
      </c>
      <c r="AB536" s="5">
        <v>0</v>
      </c>
      <c r="AC536" s="5">
        <v>0</v>
      </c>
      <c r="AD536" s="5">
        <v>0</v>
      </c>
      <c r="AE536" s="5">
        <v>0</v>
      </c>
      <c r="AF536" s="5">
        <v>0</v>
      </c>
      <c r="AG536" s="5">
        <v>0</v>
      </c>
      <c r="AH536" s="5">
        <v>0</v>
      </c>
      <c r="AI536" s="5">
        <v>0</v>
      </c>
      <c r="AJ536" s="5">
        <v>0</v>
      </c>
      <c r="AK536" s="5">
        <v>0</v>
      </c>
      <c r="AL536" s="5">
        <v>0</v>
      </c>
      <c r="AM536" s="5">
        <v>0</v>
      </c>
      <c r="AN536" s="5">
        <v>0</v>
      </c>
      <c r="AO536" s="5">
        <v>0</v>
      </c>
      <c r="AP536" s="5">
        <v>0</v>
      </c>
      <c r="AQ536" s="5">
        <v>0</v>
      </c>
    </row>
    <row r="537" spans="1:256" ht="15" customHeight="1">
      <c r="C537" s="514"/>
      <c r="D537" s="514"/>
      <c r="E537" s="5" t="s">
        <v>257</v>
      </c>
      <c r="AA537" s="5">
        <v>0</v>
      </c>
      <c r="AB537" s="5">
        <v>0</v>
      </c>
      <c r="AC537" s="5">
        <v>0</v>
      </c>
      <c r="AD537" s="5">
        <v>0</v>
      </c>
      <c r="AE537" s="5">
        <v>0</v>
      </c>
      <c r="AF537" s="5">
        <v>0</v>
      </c>
      <c r="AG537" s="5">
        <v>0</v>
      </c>
      <c r="AH537" s="5">
        <v>0</v>
      </c>
      <c r="AI537" s="5">
        <v>0</v>
      </c>
      <c r="AJ537" s="5">
        <v>0</v>
      </c>
      <c r="AK537" s="5">
        <v>0</v>
      </c>
      <c r="AL537" s="5">
        <v>0</v>
      </c>
      <c r="AM537" s="5">
        <v>0</v>
      </c>
      <c r="AN537" s="5">
        <v>0</v>
      </c>
      <c r="AO537" s="5">
        <v>0</v>
      </c>
      <c r="AP537" s="5">
        <v>0</v>
      </c>
      <c r="AQ537" s="5">
        <v>0</v>
      </c>
    </row>
    <row r="538" spans="1:256" ht="15" customHeight="1">
      <c r="C538" s="514" t="s">
        <v>1334</v>
      </c>
      <c r="D538" s="514"/>
      <c r="E538" s="5" t="s">
        <v>266</v>
      </c>
      <c r="AA538" s="5">
        <v>0</v>
      </c>
      <c r="AB538" s="5">
        <v>0</v>
      </c>
      <c r="AC538" s="5">
        <v>0</v>
      </c>
      <c r="AD538" s="5">
        <v>0</v>
      </c>
      <c r="AE538" s="5">
        <v>0</v>
      </c>
      <c r="AF538" s="5">
        <v>0</v>
      </c>
      <c r="AG538" s="5">
        <v>0</v>
      </c>
      <c r="AH538" s="5">
        <v>0</v>
      </c>
      <c r="AI538" s="5">
        <v>0</v>
      </c>
      <c r="AJ538" s="5">
        <v>0</v>
      </c>
      <c r="AK538" s="5">
        <v>0</v>
      </c>
      <c r="AL538" s="5">
        <v>0</v>
      </c>
      <c r="AM538" s="5">
        <v>0</v>
      </c>
      <c r="AN538" s="5">
        <v>0</v>
      </c>
      <c r="AO538" s="5">
        <v>0</v>
      </c>
      <c r="AP538" s="5">
        <v>0</v>
      </c>
      <c r="AQ538" s="5">
        <v>0</v>
      </c>
    </row>
    <row r="539" spans="1:256" ht="15" customHeight="1">
      <c r="C539" s="514"/>
      <c r="D539" s="514"/>
      <c r="E539" s="5" t="s">
        <v>1303</v>
      </c>
      <c r="AA539" s="5">
        <v>0</v>
      </c>
      <c r="AB539" s="5">
        <v>0</v>
      </c>
      <c r="AC539" s="5">
        <v>0</v>
      </c>
      <c r="AD539" s="5">
        <v>0</v>
      </c>
      <c r="AE539" s="5">
        <v>0</v>
      </c>
      <c r="AF539" s="5">
        <v>0</v>
      </c>
      <c r="AG539" s="5">
        <v>0</v>
      </c>
      <c r="AH539" s="5">
        <v>0</v>
      </c>
      <c r="AI539" s="5">
        <v>0</v>
      </c>
      <c r="AJ539" s="5">
        <v>0</v>
      </c>
      <c r="AK539" s="5">
        <v>0</v>
      </c>
      <c r="AL539" s="5">
        <v>0</v>
      </c>
      <c r="AM539" s="5">
        <v>0</v>
      </c>
      <c r="AN539" s="5">
        <v>0</v>
      </c>
      <c r="AO539" s="5">
        <v>0</v>
      </c>
      <c r="AP539" s="5">
        <v>0</v>
      </c>
      <c r="AQ539" s="5">
        <v>0</v>
      </c>
    </row>
    <row r="540" spans="1:256" ht="15" customHeight="1">
      <c r="C540" s="514"/>
      <c r="D540" s="514"/>
      <c r="E540" s="5" t="s">
        <v>262</v>
      </c>
      <c r="AA540" s="5">
        <v>0</v>
      </c>
      <c r="AB540" s="5">
        <v>0</v>
      </c>
      <c r="AC540" s="5">
        <v>0</v>
      </c>
      <c r="AD540" s="5">
        <v>0</v>
      </c>
      <c r="AE540" s="5">
        <v>0</v>
      </c>
      <c r="AF540" s="5">
        <v>0</v>
      </c>
      <c r="AG540" s="5">
        <v>0</v>
      </c>
      <c r="AH540" s="5">
        <v>0</v>
      </c>
      <c r="AI540" s="5">
        <v>0</v>
      </c>
      <c r="AJ540" s="5">
        <v>0</v>
      </c>
      <c r="AK540" s="5">
        <v>0</v>
      </c>
      <c r="AL540" s="5">
        <v>0</v>
      </c>
      <c r="AM540" s="5">
        <v>0</v>
      </c>
      <c r="AN540" s="5">
        <v>0</v>
      </c>
      <c r="AO540" s="5">
        <v>0</v>
      </c>
      <c r="AP540" s="5">
        <v>0</v>
      </c>
      <c r="AQ540" s="5">
        <v>0</v>
      </c>
    </row>
    <row r="541" spans="1:256" ht="15" customHeight="1">
      <c r="C541" s="514" t="s">
        <v>1334</v>
      </c>
      <c r="D541" s="514" t="s">
        <v>1339</v>
      </c>
      <c r="E541" s="5" t="s">
        <v>263</v>
      </c>
      <c r="AA541" s="5">
        <v>40697303.610000007</v>
      </c>
      <c r="AB541" s="5">
        <v>67037643.557299957</v>
      </c>
      <c r="AC541" s="5">
        <v>68899679.535314173</v>
      </c>
      <c r="AD541" s="5">
        <v>71019420.602855086</v>
      </c>
      <c r="AE541" s="5">
        <v>77585624.067121089</v>
      </c>
      <c r="AF541" s="5">
        <v>84222426.155605063</v>
      </c>
      <c r="AG541" s="5">
        <v>86461861.495470554</v>
      </c>
      <c r="AH541" s="5">
        <v>94697701.310872272</v>
      </c>
      <c r="AI541" s="5">
        <v>96884486.738668337</v>
      </c>
      <c r="AJ541" s="5">
        <v>105300774.56298369</v>
      </c>
      <c r="AK541" s="5">
        <v>107739339.26909597</v>
      </c>
      <c r="AL541" s="5">
        <v>110239068.85712591</v>
      </c>
      <c r="AM541" s="5">
        <v>112796385.67602703</v>
      </c>
      <c r="AN541" s="5">
        <v>115417997.2783819</v>
      </c>
      <c r="AO541" s="5">
        <v>118100397.29652429</v>
      </c>
      <c r="AP541" s="5">
        <v>120695366.3405201</v>
      </c>
      <c r="AQ541" s="5">
        <v>123512222.91855292</v>
      </c>
    </row>
    <row r="542" spans="1:256" ht="15" customHeight="1">
      <c r="C542" s="514" t="s">
        <v>1334</v>
      </c>
      <c r="D542" s="514" t="s">
        <v>1340</v>
      </c>
      <c r="E542" s="5" t="s">
        <v>259</v>
      </c>
      <c r="AA542" s="5">
        <v>40393976.25999999</v>
      </c>
      <c r="AB542" s="5">
        <v>23162001.259999998</v>
      </c>
      <c r="AC542" s="5">
        <v>23322213.759999998</v>
      </c>
      <c r="AD542" s="5">
        <v>23272676.259999998</v>
      </c>
      <c r="AE542" s="5">
        <v>18825801.259999998</v>
      </c>
      <c r="AF542" s="5">
        <v>14358651.26</v>
      </c>
      <c r="AG542" s="5">
        <v>14340420</v>
      </c>
      <c r="AH542" s="5">
        <v>8378595</v>
      </c>
      <c r="AI542" s="5">
        <v>8519925</v>
      </c>
      <c r="AJ542" s="5">
        <v>2487175</v>
      </c>
      <c r="AK542" s="5">
        <v>2488925</v>
      </c>
      <c r="AL542" s="5">
        <v>2487675</v>
      </c>
      <c r="AM542" s="5">
        <v>2488425</v>
      </c>
      <c r="AN542" s="5">
        <v>2485925</v>
      </c>
      <c r="AO542" s="5">
        <v>2485175</v>
      </c>
      <c r="AP542" s="5">
        <v>2635925</v>
      </c>
      <c r="AQ542" s="5">
        <v>2630425</v>
      </c>
    </row>
    <row r="543" spans="1:256" s="29" customFormat="1" ht="15" customHeight="1">
      <c r="A543" s="207"/>
      <c r="B543" s="207"/>
      <c r="C543" s="1131"/>
      <c r="D543" s="514" t="s">
        <v>1341</v>
      </c>
      <c r="E543" s="5" t="s">
        <v>1197</v>
      </c>
      <c r="F543" s="5"/>
      <c r="G543" s="5"/>
      <c r="H543" s="5"/>
      <c r="I543" s="5"/>
      <c r="J543" s="5"/>
      <c r="K543" s="5"/>
      <c r="L543" s="5"/>
      <c r="M543" s="5"/>
      <c r="N543" s="5"/>
      <c r="O543" s="5"/>
      <c r="P543" s="5"/>
      <c r="Q543" s="5"/>
      <c r="R543" s="5"/>
      <c r="S543" s="5"/>
      <c r="T543" s="5"/>
      <c r="U543" s="5"/>
      <c r="V543" s="5"/>
      <c r="W543" s="5"/>
      <c r="X543" s="5"/>
      <c r="Y543" s="5"/>
      <c r="Z543" s="5"/>
      <c r="AA543" s="5"/>
      <c r="AB543" s="5"/>
      <c r="AC543" s="5"/>
      <c r="AD543" s="5"/>
      <c r="AE543" s="5"/>
      <c r="AF543" s="5"/>
      <c r="AG543" s="5"/>
      <c r="AH543" s="5"/>
      <c r="AI543" s="5"/>
      <c r="AJ543" s="5"/>
      <c r="AK543" s="5"/>
      <c r="AL543" s="5"/>
      <c r="AM543" s="5"/>
      <c r="AN543" s="5"/>
      <c r="AO543" s="5"/>
      <c r="AP543" s="5"/>
      <c r="AQ543" s="5"/>
      <c r="AR543" s="5"/>
      <c r="AS543" s="5"/>
      <c r="AT543" s="5"/>
      <c r="AU543" s="5"/>
      <c r="AV543" s="5"/>
      <c r="AW543" s="5"/>
      <c r="AX543" s="5"/>
      <c r="AY543" s="5"/>
      <c r="AZ543" s="5"/>
      <c r="BA543" s="5"/>
      <c r="BB543" s="5"/>
      <c r="BC543" s="5"/>
      <c r="BD543" s="5"/>
      <c r="BE543" s="5"/>
      <c r="BF543" s="5"/>
      <c r="BG543" s="5"/>
      <c r="BH543" s="5"/>
      <c r="BI543" s="5"/>
      <c r="BJ543" s="5"/>
      <c r="BK543" s="5"/>
      <c r="BL543" s="5"/>
      <c r="BM543" s="5"/>
      <c r="BN543" s="5"/>
      <c r="BO543" s="5"/>
      <c r="BP543" s="5"/>
      <c r="BQ543" s="5"/>
      <c r="BR543" s="5"/>
      <c r="BS543" s="5"/>
      <c r="BT543" s="5"/>
      <c r="BU543" s="5"/>
      <c r="BV543" s="5"/>
      <c r="BW543" s="5"/>
      <c r="BX543" s="5"/>
      <c r="BY543" s="5"/>
      <c r="BZ543" s="5"/>
      <c r="CA543" s="5"/>
      <c r="CB543" s="5"/>
      <c r="CC543" s="5"/>
      <c r="CD543" s="5"/>
      <c r="CE543" s="5"/>
      <c r="CF543" s="5"/>
      <c r="CG543" s="5"/>
      <c r="CH543" s="5"/>
      <c r="CI543" s="5"/>
      <c r="CJ543" s="5"/>
      <c r="CK543" s="5"/>
      <c r="CL543" s="5"/>
      <c r="CM543" s="5"/>
      <c r="CN543" s="5"/>
      <c r="CO543" s="5"/>
      <c r="CP543" s="5"/>
      <c r="CQ543" s="5"/>
      <c r="CR543" s="5"/>
      <c r="CS543" s="5"/>
      <c r="CT543" s="5"/>
      <c r="CU543" s="5"/>
      <c r="CV543" s="5"/>
      <c r="CW543" s="5"/>
      <c r="CX543" s="5"/>
      <c r="CY543" s="5"/>
      <c r="CZ543" s="5"/>
      <c r="DA543" s="5"/>
      <c r="DB543" s="5"/>
      <c r="DC543" s="5"/>
      <c r="DD543" s="5"/>
      <c r="DE543" s="5"/>
      <c r="DF543" s="5"/>
      <c r="DG543" s="5"/>
      <c r="DH543" s="5"/>
      <c r="DI543" s="5"/>
      <c r="DJ543" s="5"/>
      <c r="DK543" s="5"/>
      <c r="DL543" s="5"/>
      <c r="DM543" s="5"/>
      <c r="DN543" s="5"/>
      <c r="DO543" s="5"/>
      <c r="DP543" s="5"/>
      <c r="DQ543" s="5"/>
      <c r="DR543" s="5"/>
      <c r="DS543" s="5"/>
      <c r="DT543" s="5"/>
      <c r="DU543" s="5"/>
      <c r="DV543" s="5"/>
      <c r="DW543" s="5"/>
      <c r="DX543" s="5"/>
      <c r="DY543" s="5"/>
      <c r="DZ543" s="5"/>
      <c r="EA543" s="5"/>
      <c r="EB543" s="5"/>
      <c r="EC543" s="5"/>
      <c r="ED543" s="5"/>
      <c r="EE543" s="5"/>
      <c r="EF543" s="5"/>
      <c r="EG543" s="5"/>
      <c r="EH543" s="5"/>
      <c r="EI543" s="5"/>
      <c r="EJ543" s="5"/>
      <c r="EK543" s="5"/>
      <c r="EL543" s="5"/>
      <c r="EM543" s="5"/>
      <c r="EN543" s="5"/>
      <c r="EO543" s="5"/>
      <c r="EP543" s="5"/>
      <c r="EQ543" s="5"/>
      <c r="ER543" s="5"/>
      <c r="ES543" s="5"/>
      <c r="ET543" s="5"/>
      <c r="EU543" s="5"/>
      <c r="EV543" s="5"/>
      <c r="EW543" s="5"/>
      <c r="EX543" s="5"/>
      <c r="EY543" s="5"/>
      <c r="EZ543" s="5"/>
      <c r="FA543" s="5"/>
      <c r="FB543" s="5"/>
      <c r="FC543" s="5"/>
      <c r="FD543" s="5"/>
      <c r="FE543" s="5"/>
      <c r="FF543" s="5"/>
      <c r="FG543" s="5"/>
      <c r="FH543" s="5"/>
      <c r="FI543" s="5"/>
      <c r="FJ543" s="5"/>
      <c r="FK543" s="5"/>
      <c r="FL543" s="5"/>
      <c r="FM543" s="5"/>
      <c r="FN543" s="5"/>
      <c r="FO543" s="5"/>
      <c r="FP543" s="5"/>
      <c r="FQ543" s="5"/>
      <c r="FR543" s="5"/>
      <c r="FS543" s="5"/>
      <c r="FT543" s="5"/>
      <c r="FU543" s="5"/>
      <c r="FV543" s="5"/>
      <c r="FW543" s="5"/>
      <c r="FX543" s="5"/>
      <c r="FY543" s="5"/>
      <c r="FZ543" s="5"/>
      <c r="GA543" s="5"/>
      <c r="GB543" s="5"/>
      <c r="GC543" s="5"/>
      <c r="GD543" s="5"/>
      <c r="GE543" s="5"/>
      <c r="GF543" s="5"/>
      <c r="GG543" s="5"/>
      <c r="GH543" s="5"/>
      <c r="GI543" s="5"/>
      <c r="GJ543" s="5"/>
      <c r="GK543" s="5"/>
      <c r="GL543" s="5"/>
      <c r="GM543" s="5"/>
      <c r="GN543" s="5"/>
      <c r="GO543" s="5"/>
      <c r="GP543" s="5"/>
      <c r="GQ543" s="5"/>
      <c r="GR543" s="5"/>
      <c r="GS543" s="5"/>
      <c r="GT543" s="5"/>
      <c r="GU543" s="5"/>
      <c r="GV543" s="5"/>
      <c r="GW543" s="5"/>
      <c r="GX543" s="5"/>
      <c r="GY543" s="5"/>
      <c r="GZ543" s="5"/>
      <c r="HA543" s="5"/>
      <c r="HB543" s="5"/>
      <c r="HC543" s="5"/>
      <c r="HD543" s="5"/>
      <c r="HE543" s="5"/>
      <c r="HF543" s="5"/>
      <c r="HG543" s="5"/>
      <c r="HH543" s="5"/>
      <c r="HI543" s="5"/>
      <c r="HJ543" s="5"/>
      <c r="HK543" s="5"/>
      <c r="HL543" s="5"/>
      <c r="HM543" s="5"/>
      <c r="HN543" s="5"/>
      <c r="HO543" s="5"/>
      <c r="HP543" s="5"/>
      <c r="HQ543" s="5"/>
      <c r="HR543" s="5"/>
      <c r="HS543" s="5"/>
      <c r="HT543" s="5"/>
      <c r="HU543" s="5"/>
      <c r="HV543" s="5"/>
      <c r="HW543" s="5"/>
      <c r="HX543" s="5"/>
      <c r="HY543" s="5"/>
      <c r="HZ543" s="5"/>
      <c r="IA543" s="5"/>
      <c r="IB543" s="5"/>
      <c r="IC543" s="5"/>
      <c r="ID543" s="5"/>
      <c r="IE543" s="5"/>
      <c r="IF543" s="5"/>
      <c r="IG543" s="5"/>
      <c r="IH543" s="5"/>
      <c r="II543" s="5"/>
      <c r="IJ543" s="5"/>
      <c r="IK543" s="5"/>
      <c r="IL543" s="5"/>
      <c r="IM543" s="5"/>
      <c r="IN543" s="5"/>
      <c r="IO543" s="5"/>
      <c r="IP543" s="5"/>
      <c r="IQ543" s="5"/>
      <c r="IR543" s="5"/>
      <c r="IS543" s="5"/>
      <c r="IT543" s="5"/>
      <c r="IU543" s="5"/>
      <c r="IV543" s="5"/>
    </row>
    <row r="544" spans="1:256" s="29" customFormat="1" ht="15" customHeight="1">
      <c r="A544" s="207"/>
      <c r="B544" s="207"/>
      <c r="C544" s="514" t="s">
        <v>1334</v>
      </c>
      <c r="D544" s="514"/>
      <c r="E544" s="5" t="s">
        <v>277</v>
      </c>
      <c r="F544" s="5"/>
      <c r="G544" s="5"/>
      <c r="H544" s="5"/>
      <c r="I544" s="5"/>
      <c r="J544" s="5"/>
      <c r="K544" s="5"/>
      <c r="L544" s="5"/>
      <c r="M544" s="5"/>
      <c r="N544" s="5"/>
      <c r="O544" s="5"/>
      <c r="P544" s="5"/>
      <c r="Q544" s="5"/>
      <c r="R544" s="5"/>
      <c r="S544" s="5"/>
      <c r="T544" s="5"/>
      <c r="U544" s="5"/>
      <c r="V544" s="5"/>
      <c r="W544" s="5"/>
      <c r="X544" s="5"/>
      <c r="Y544" s="5"/>
      <c r="Z544" s="5"/>
      <c r="AA544" s="5">
        <v>6119527.29</v>
      </c>
      <c r="AB544" s="5">
        <v>10213238.731063884</v>
      </c>
      <c r="AC544" s="5">
        <v>11277432.615171425</v>
      </c>
      <c r="AD544" s="5">
        <v>12009693.5305571</v>
      </c>
      <c r="AE544" s="5">
        <v>12302986.343184451</v>
      </c>
      <c r="AF544" s="5">
        <v>12741091.475292109</v>
      </c>
      <c r="AG544" s="5">
        <v>13416200.025574993</v>
      </c>
      <c r="AH544" s="5">
        <v>14231527.778307442</v>
      </c>
      <c r="AI544" s="5">
        <v>14620230.968779288</v>
      </c>
      <c r="AJ544" s="5">
        <v>15115269.271150801</v>
      </c>
      <c r="AK544" s="5">
        <v>15958441.106183808</v>
      </c>
      <c r="AL544" s="5">
        <v>16260652.549569048</v>
      </c>
      <c r="AM544" s="5">
        <v>16532460.107277565</v>
      </c>
      <c r="AN544" s="5">
        <v>16864305.638312221</v>
      </c>
      <c r="AO544" s="5">
        <v>17195469.541104078</v>
      </c>
      <c r="AP544" s="5">
        <v>17506994.717491761</v>
      </c>
      <c r="AQ544" s="5">
        <v>18080381.962566298</v>
      </c>
      <c r="AR544" s="5"/>
      <c r="AS544" s="5"/>
      <c r="AT544" s="5"/>
      <c r="AU544" s="5"/>
      <c r="AV544" s="5"/>
      <c r="AW544" s="5"/>
      <c r="AX544" s="5"/>
      <c r="AY544" s="5"/>
      <c r="AZ544" s="5"/>
      <c r="BA544" s="5"/>
      <c r="BB544" s="5"/>
      <c r="BC544" s="5"/>
      <c r="BD544" s="5"/>
      <c r="BE544" s="5"/>
      <c r="BF544" s="5"/>
      <c r="BG544" s="5"/>
      <c r="BH544" s="5"/>
      <c r="BI544" s="5"/>
      <c r="BJ544" s="5"/>
      <c r="BK544" s="5"/>
      <c r="BL544" s="5"/>
      <c r="BM544" s="5"/>
      <c r="BN544" s="5"/>
      <c r="BO544" s="5"/>
      <c r="BP544" s="5"/>
      <c r="BQ544" s="5"/>
      <c r="BR544" s="5"/>
      <c r="BS544" s="5"/>
      <c r="BT544" s="5"/>
      <c r="BU544" s="5"/>
      <c r="BV544" s="5"/>
      <c r="BW544" s="5"/>
      <c r="BX544" s="5"/>
      <c r="BY544" s="5"/>
      <c r="BZ544" s="5"/>
      <c r="CA544" s="5"/>
      <c r="CB544" s="5"/>
      <c r="CC544" s="5"/>
      <c r="CD544" s="5"/>
      <c r="CE544" s="5"/>
      <c r="CF544" s="5"/>
      <c r="CG544" s="5"/>
      <c r="CH544" s="5"/>
      <c r="CI544" s="5"/>
      <c r="CJ544" s="5"/>
      <c r="CK544" s="5"/>
      <c r="CL544" s="5"/>
      <c r="CM544" s="5"/>
      <c r="CN544" s="5"/>
      <c r="CO544" s="5"/>
      <c r="CP544" s="5"/>
      <c r="CQ544" s="5"/>
      <c r="CR544" s="5"/>
      <c r="CS544" s="5"/>
      <c r="CT544" s="5"/>
      <c r="CU544" s="5"/>
      <c r="CV544" s="5"/>
      <c r="CW544" s="5"/>
      <c r="CX544" s="5"/>
      <c r="CY544" s="5"/>
      <c r="CZ544" s="5"/>
      <c r="DA544" s="5"/>
      <c r="DB544" s="5"/>
      <c r="DC544" s="5"/>
      <c r="DD544" s="5"/>
      <c r="DE544" s="5"/>
      <c r="DF544" s="5"/>
      <c r="DG544" s="5"/>
      <c r="DH544" s="5"/>
      <c r="DI544" s="5"/>
      <c r="DJ544" s="5"/>
      <c r="DK544" s="5"/>
      <c r="DL544" s="5"/>
      <c r="DM544" s="5"/>
      <c r="DN544" s="5"/>
      <c r="DO544" s="5"/>
      <c r="DP544" s="5"/>
      <c r="DQ544" s="5"/>
      <c r="DR544" s="5"/>
      <c r="DS544" s="5"/>
      <c r="DT544" s="5"/>
      <c r="DU544" s="5"/>
      <c r="DV544" s="5"/>
      <c r="DW544" s="5"/>
      <c r="DX544" s="5"/>
      <c r="DY544" s="5"/>
      <c r="DZ544" s="5"/>
      <c r="EA544" s="5"/>
      <c r="EB544" s="5"/>
      <c r="EC544" s="5"/>
      <c r="ED544" s="5"/>
      <c r="EE544" s="5"/>
      <c r="EF544" s="5"/>
      <c r="EG544" s="5"/>
      <c r="EH544" s="5"/>
      <c r="EI544" s="5"/>
      <c r="EJ544" s="5"/>
      <c r="EK544" s="5"/>
      <c r="EL544" s="5"/>
      <c r="EM544" s="5"/>
      <c r="EN544" s="5"/>
      <c r="EO544" s="5"/>
      <c r="EP544" s="5"/>
      <c r="EQ544" s="5"/>
      <c r="ER544" s="5"/>
      <c r="ES544" s="5"/>
      <c r="ET544" s="5"/>
      <c r="EU544" s="5"/>
      <c r="EV544" s="5"/>
      <c r="EW544" s="5"/>
      <c r="EX544" s="5"/>
      <c r="EY544" s="5"/>
      <c r="EZ544" s="5"/>
      <c r="FA544" s="5"/>
      <c r="FB544" s="5"/>
      <c r="FC544" s="5"/>
      <c r="FD544" s="5"/>
      <c r="FE544" s="5"/>
      <c r="FF544" s="5"/>
      <c r="FG544" s="5"/>
      <c r="FH544" s="5"/>
      <c r="FI544" s="5"/>
      <c r="FJ544" s="5"/>
      <c r="FK544" s="5"/>
      <c r="FL544" s="5"/>
      <c r="FM544" s="5"/>
      <c r="FN544" s="5"/>
      <c r="FO544" s="5"/>
      <c r="FP544" s="5"/>
      <c r="FQ544" s="5"/>
      <c r="FR544" s="5"/>
      <c r="FS544" s="5"/>
      <c r="FT544" s="5"/>
      <c r="FU544" s="5"/>
      <c r="FV544" s="5"/>
      <c r="FW544" s="5"/>
      <c r="FX544" s="5"/>
      <c r="FY544" s="5"/>
      <c r="FZ544" s="5"/>
      <c r="GA544" s="5"/>
      <c r="GB544" s="5"/>
      <c r="GC544" s="5"/>
      <c r="GD544" s="5"/>
      <c r="GE544" s="5"/>
      <c r="GF544" s="5"/>
      <c r="GG544" s="5"/>
      <c r="GH544" s="5"/>
      <c r="GI544" s="5"/>
      <c r="GJ544" s="5"/>
      <c r="GK544" s="5"/>
      <c r="GL544" s="5"/>
      <c r="GM544" s="5"/>
      <c r="GN544" s="5"/>
      <c r="GO544" s="5"/>
      <c r="GP544" s="5"/>
      <c r="GQ544" s="5"/>
      <c r="GR544" s="5"/>
      <c r="GS544" s="5"/>
      <c r="GT544" s="5"/>
      <c r="GU544" s="5"/>
      <c r="GV544" s="5"/>
      <c r="GW544" s="5"/>
      <c r="GX544" s="5"/>
      <c r="GY544" s="5"/>
      <c r="GZ544" s="5"/>
      <c r="HA544" s="5"/>
      <c r="HB544" s="5"/>
      <c r="HC544" s="5"/>
      <c r="HD544" s="5"/>
      <c r="HE544" s="5"/>
      <c r="HF544" s="5"/>
      <c r="HG544" s="5"/>
      <c r="HH544" s="5"/>
      <c r="HI544" s="5"/>
      <c r="HJ544" s="5"/>
      <c r="HK544" s="5"/>
      <c r="HL544" s="5"/>
      <c r="HM544" s="5"/>
      <c r="HN544" s="5"/>
      <c r="HO544" s="5"/>
      <c r="HP544" s="5"/>
      <c r="HQ544" s="5"/>
      <c r="HR544" s="5"/>
      <c r="HS544" s="5"/>
      <c r="HT544" s="5"/>
      <c r="HU544" s="5"/>
      <c r="HV544" s="5"/>
      <c r="HW544" s="5"/>
      <c r="HX544" s="5"/>
      <c r="HY544" s="5"/>
      <c r="HZ544" s="5"/>
      <c r="IA544" s="5"/>
      <c r="IB544" s="5"/>
      <c r="IC544" s="5"/>
      <c r="ID544" s="5"/>
      <c r="IE544" s="5"/>
      <c r="IF544" s="5"/>
      <c r="IG544" s="5"/>
      <c r="IH544" s="5"/>
      <c r="II544" s="5"/>
      <c r="IJ544" s="5"/>
      <c r="IK544" s="5"/>
      <c r="IL544" s="5"/>
      <c r="IM544" s="5"/>
      <c r="IN544" s="5"/>
      <c r="IO544" s="5"/>
      <c r="IP544" s="5"/>
      <c r="IQ544" s="5"/>
      <c r="IR544" s="5"/>
      <c r="IS544" s="5"/>
      <c r="IT544" s="5"/>
      <c r="IU544" s="5"/>
      <c r="IV544" s="5"/>
    </row>
    <row r="545" spans="1:256" s="29" customFormat="1" ht="15" customHeight="1">
      <c r="A545" s="207"/>
      <c r="B545" s="207"/>
      <c r="C545" s="514" t="s">
        <v>1334</v>
      </c>
      <c r="D545" s="514"/>
      <c r="E545" s="5" t="s">
        <v>1223</v>
      </c>
      <c r="F545" s="5"/>
      <c r="G545" s="5"/>
      <c r="H545" s="5"/>
      <c r="I545" s="5"/>
      <c r="J545" s="5"/>
      <c r="K545" s="5"/>
      <c r="L545" s="5"/>
      <c r="M545" s="5"/>
      <c r="N545" s="5"/>
      <c r="O545" s="5"/>
      <c r="P545" s="5"/>
      <c r="Q545" s="5"/>
      <c r="R545" s="5"/>
      <c r="S545" s="5"/>
      <c r="T545" s="5"/>
      <c r="U545" s="5"/>
      <c r="V545" s="5"/>
      <c r="W545" s="5"/>
      <c r="X545" s="5"/>
      <c r="Y545" s="5"/>
      <c r="Z545" s="5"/>
      <c r="AA545" s="5"/>
      <c r="AB545" s="5"/>
      <c r="AC545" s="5"/>
      <c r="AD545" s="5"/>
      <c r="AE545" s="5"/>
      <c r="AF545" s="5"/>
      <c r="AG545" s="5"/>
      <c r="AH545" s="5"/>
      <c r="AI545" s="5"/>
      <c r="AJ545" s="5"/>
      <c r="AK545" s="5"/>
      <c r="AL545" s="5"/>
      <c r="AM545" s="5"/>
      <c r="AN545" s="5"/>
      <c r="AO545" s="5"/>
      <c r="AP545" s="5"/>
      <c r="AQ545" s="5"/>
      <c r="AR545" s="5"/>
      <c r="AS545" s="5"/>
      <c r="AT545" s="5"/>
      <c r="AU545" s="5"/>
      <c r="AV545" s="5"/>
      <c r="AW545" s="5"/>
      <c r="AX545" s="5"/>
      <c r="AY545" s="5"/>
      <c r="AZ545" s="5"/>
      <c r="BA545" s="5"/>
      <c r="BB545" s="5"/>
      <c r="BC545" s="5"/>
      <c r="BD545" s="5"/>
      <c r="BE545" s="5"/>
      <c r="BF545" s="5"/>
      <c r="BG545" s="5"/>
      <c r="BH545" s="5"/>
      <c r="BI545" s="5"/>
      <c r="BJ545" s="5"/>
      <c r="BK545" s="5"/>
      <c r="BL545" s="5"/>
      <c r="BM545" s="5"/>
      <c r="BN545" s="5"/>
      <c r="BO545" s="5"/>
      <c r="BP545" s="5"/>
      <c r="BQ545" s="5"/>
      <c r="BR545" s="5"/>
      <c r="BS545" s="5"/>
      <c r="BT545" s="5"/>
      <c r="BU545" s="5"/>
      <c r="BV545" s="5"/>
      <c r="BW545" s="5"/>
      <c r="BX545" s="5"/>
      <c r="BY545" s="5"/>
      <c r="BZ545" s="5"/>
      <c r="CA545" s="5"/>
      <c r="CB545" s="5"/>
      <c r="CC545" s="5"/>
      <c r="CD545" s="5"/>
      <c r="CE545" s="5"/>
      <c r="CF545" s="5"/>
      <c r="CG545" s="5"/>
      <c r="CH545" s="5"/>
      <c r="CI545" s="5"/>
      <c r="CJ545" s="5"/>
      <c r="CK545" s="5"/>
      <c r="CL545" s="5"/>
      <c r="CM545" s="5"/>
      <c r="CN545" s="5"/>
      <c r="CO545" s="5"/>
      <c r="CP545" s="5"/>
      <c r="CQ545" s="5"/>
      <c r="CR545" s="5"/>
      <c r="CS545" s="5"/>
      <c r="CT545" s="5"/>
      <c r="CU545" s="5"/>
      <c r="CV545" s="5"/>
      <c r="CW545" s="5"/>
      <c r="CX545" s="5"/>
      <c r="CY545" s="5"/>
      <c r="CZ545" s="5"/>
      <c r="DA545" s="5"/>
      <c r="DB545" s="5"/>
      <c r="DC545" s="5"/>
      <c r="DD545" s="5"/>
      <c r="DE545" s="5"/>
      <c r="DF545" s="5"/>
      <c r="DG545" s="5"/>
      <c r="DH545" s="5"/>
      <c r="DI545" s="5"/>
      <c r="DJ545" s="5"/>
      <c r="DK545" s="5"/>
      <c r="DL545" s="5"/>
      <c r="DM545" s="5"/>
      <c r="DN545" s="5"/>
      <c r="DO545" s="5"/>
      <c r="DP545" s="5"/>
      <c r="DQ545" s="5"/>
      <c r="DR545" s="5"/>
      <c r="DS545" s="5"/>
      <c r="DT545" s="5"/>
      <c r="DU545" s="5"/>
      <c r="DV545" s="5"/>
      <c r="DW545" s="5"/>
      <c r="DX545" s="5"/>
      <c r="DY545" s="5"/>
      <c r="DZ545" s="5"/>
      <c r="EA545" s="5"/>
      <c r="EB545" s="5"/>
      <c r="EC545" s="5"/>
      <c r="ED545" s="5"/>
      <c r="EE545" s="5"/>
      <c r="EF545" s="5"/>
      <c r="EG545" s="5"/>
      <c r="EH545" s="5"/>
      <c r="EI545" s="5"/>
      <c r="EJ545" s="5"/>
      <c r="EK545" s="5"/>
      <c r="EL545" s="5"/>
      <c r="EM545" s="5"/>
      <c r="EN545" s="5"/>
      <c r="EO545" s="5"/>
      <c r="EP545" s="5"/>
      <c r="EQ545" s="5"/>
      <c r="ER545" s="5"/>
      <c r="ES545" s="5"/>
      <c r="ET545" s="5"/>
      <c r="EU545" s="5"/>
      <c r="EV545" s="5"/>
      <c r="EW545" s="5"/>
      <c r="EX545" s="5"/>
      <c r="EY545" s="5"/>
      <c r="EZ545" s="5"/>
      <c r="FA545" s="5"/>
      <c r="FB545" s="5"/>
      <c r="FC545" s="5"/>
      <c r="FD545" s="5"/>
      <c r="FE545" s="5"/>
      <c r="FF545" s="5"/>
      <c r="FG545" s="5"/>
      <c r="FH545" s="5"/>
      <c r="FI545" s="5"/>
      <c r="FJ545" s="5"/>
      <c r="FK545" s="5"/>
      <c r="FL545" s="5"/>
      <c r="FM545" s="5"/>
      <c r="FN545" s="5"/>
      <c r="FO545" s="5"/>
      <c r="FP545" s="5"/>
      <c r="FQ545" s="5"/>
      <c r="FR545" s="5"/>
      <c r="FS545" s="5"/>
      <c r="FT545" s="5"/>
      <c r="FU545" s="5"/>
      <c r="FV545" s="5"/>
      <c r="FW545" s="5"/>
      <c r="FX545" s="5"/>
      <c r="FY545" s="5"/>
      <c r="FZ545" s="5"/>
      <c r="GA545" s="5"/>
      <c r="GB545" s="5"/>
      <c r="GC545" s="5"/>
      <c r="GD545" s="5"/>
      <c r="GE545" s="5"/>
      <c r="GF545" s="5"/>
      <c r="GG545" s="5"/>
      <c r="GH545" s="5"/>
      <c r="GI545" s="5"/>
      <c r="GJ545" s="5"/>
      <c r="GK545" s="5"/>
      <c r="GL545" s="5"/>
      <c r="GM545" s="5"/>
      <c r="GN545" s="5"/>
      <c r="GO545" s="5"/>
      <c r="GP545" s="5"/>
      <c r="GQ545" s="5"/>
      <c r="GR545" s="5"/>
      <c r="GS545" s="5"/>
      <c r="GT545" s="5"/>
      <c r="GU545" s="5"/>
      <c r="GV545" s="5"/>
      <c r="GW545" s="5"/>
      <c r="GX545" s="5"/>
      <c r="GY545" s="5"/>
      <c r="GZ545" s="5"/>
      <c r="HA545" s="5"/>
      <c r="HB545" s="5"/>
      <c r="HC545" s="5"/>
      <c r="HD545" s="5"/>
      <c r="HE545" s="5"/>
      <c r="HF545" s="5"/>
      <c r="HG545" s="5"/>
      <c r="HH545" s="5"/>
      <c r="HI545" s="5"/>
      <c r="HJ545" s="5"/>
      <c r="HK545" s="5"/>
      <c r="HL545" s="5"/>
      <c r="HM545" s="5"/>
      <c r="HN545" s="5"/>
      <c r="HO545" s="5"/>
      <c r="HP545" s="5"/>
      <c r="HQ545" s="5"/>
      <c r="HR545" s="5"/>
      <c r="HS545" s="5"/>
      <c r="HT545" s="5"/>
      <c r="HU545" s="5"/>
      <c r="HV545" s="5"/>
      <c r="HW545" s="5"/>
      <c r="HX545" s="5"/>
      <c r="HY545" s="5"/>
      <c r="HZ545" s="5"/>
      <c r="IA545" s="5"/>
      <c r="IB545" s="5"/>
      <c r="IC545" s="5"/>
      <c r="ID545" s="5"/>
      <c r="IE545" s="5"/>
      <c r="IF545" s="5"/>
      <c r="IG545" s="5"/>
      <c r="IH545" s="5"/>
      <c r="II545" s="5"/>
      <c r="IJ545" s="5"/>
      <c r="IK545" s="5"/>
      <c r="IL545" s="5"/>
      <c r="IM545" s="5"/>
      <c r="IN545" s="5"/>
      <c r="IO545" s="5"/>
      <c r="IP545" s="5"/>
      <c r="IQ545" s="5"/>
      <c r="IR545" s="5"/>
      <c r="IS545" s="5"/>
      <c r="IT545" s="5"/>
      <c r="IU545" s="5"/>
      <c r="IV545" s="5"/>
    </row>
    <row r="546" spans="1:256" s="29" customFormat="1" ht="15" customHeight="1">
      <c r="A546" s="207"/>
      <c r="B546" s="207"/>
      <c r="C546" s="514"/>
      <c r="D546" s="514"/>
      <c r="E546" s="5" t="s">
        <v>1201</v>
      </c>
      <c r="F546" s="5"/>
      <c r="G546" s="5"/>
      <c r="H546" s="5"/>
      <c r="I546" s="5"/>
      <c r="J546" s="5"/>
      <c r="K546" s="5"/>
      <c r="L546" s="5"/>
      <c r="M546" s="5"/>
      <c r="N546" s="5"/>
      <c r="O546" s="5"/>
      <c r="P546" s="5"/>
      <c r="Q546" s="5"/>
      <c r="R546" s="5"/>
      <c r="S546" s="5"/>
      <c r="T546" s="5"/>
      <c r="U546" s="5"/>
      <c r="V546" s="5"/>
      <c r="W546" s="5"/>
      <c r="X546" s="5"/>
      <c r="Y546" s="5"/>
      <c r="Z546" s="5"/>
      <c r="AA546" s="5"/>
      <c r="AB546" s="5"/>
      <c r="AC546" s="5"/>
      <c r="AD546" s="5"/>
      <c r="AE546" s="5"/>
      <c r="AF546" s="5"/>
      <c r="AG546" s="5"/>
      <c r="AH546" s="5"/>
      <c r="AI546" s="5"/>
      <c r="AJ546" s="5"/>
      <c r="AK546" s="5"/>
      <c r="AL546" s="5"/>
      <c r="AM546" s="5"/>
      <c r="AN546" s="5"/>
      <c r="AO546" s="5"/>
      <c r="AP546" s="5"/>
      <c r="AQ546" s="5"/>
      <c r="AR546" s="5"/>
      <c r="AS546" s="5"/>
      <c r="AT546" s="5"/>
      <c r="AU546" s="5"/>
      <c r="AV546" s="5"/>
      <c r="AW546" s="5"/>
      <c r="AX546" s="5"/>
      <c r="AY546" s="5"/>
      <c r="AZ546" s="5"/>
      <c r="BA546" s="5"/>
      <c r="BB546" s="5"/>
      <c r="BC546" s="5"/>
      <c r="BD546" s="5"/>
      <c r="BE546" s="5"/>
      <c r="BF546" s="5"/>
      <c r="BG546" s="5"/>
      <c r="BH546" s="5"/>
      <c r="BI546" s="5"/>
      <c r="BJ546" s="5"/>
      <c r="BK546" s="5"/>
      <c r="BL546" s="5"/>
      <c r="BM546" s="5"/>
      <c r="BN546" s="5"/>
      <c r="BO546" s="5"/>
      <c r="BP546" s="5"/>
      <c r="BQ546" s="5"/>
      <c r="BR546" s="5"/>
      <c r="BS546" s="5"/>
      <c r="BT546" s="5"/>
      <c r="BU546" s="5"/>
      <c r="BV546" s="5"/>
      <c r="BW546" s="5"/>
      <c r="BX546" s="5"/>
      <c r="BY546" s="5"/>
      <c r="BZ546" s="5"/>
      <c r="CA546" s="5"/>
      <c r="CB546" s="5"/>
      <c r="CC546" s="5"/>
      <c r="CD546" s="5"/>
      <c r="CE546" s="5"/>
      <c r="CF546" s="5"/>
      <c r="CG546" s="5"/>
      <c r="CH546" s="5"/>
      <c r="CI546" s="5"/>
      <c r="CJ546" s="5"/>
      <c r="CK546" s="5"/>
      <c r="CL546" s="5"/>
      <c r="CM546" s="5"/>
      <c r="CN546" s="5"/>
      <c r="CO546" s="5"/>
      <c r="CP546" s="5"/>
      <c r="CQ546" s="5"/>
      <c r="CR546" s="5"/>
      <c r="CS546" s="5"/>
      <c r="CT546" s="5"/>
      <c r="CU546" s="5"/>
      <c r="CV546" s="5"/>
      <c r="CW546" s="5"/>
      <c r="CX546" s="5"/>
      <c r="CY546" s="5"/>
      <c r="CZ546" s="5"/>
      <c r="DA546" s="5"/>
      <c r="DB546" s="5"/>
      <c r="DC546" s="5"/>
      <c r="DD546" s="5"/>
      <c r="DE546" s="5"/>
      <c r="DF546" s="5"/>
      <c r="DG546" s="5"/>
      <c r="DH546" s="5"/>
      <c r="DI546" s="5"/>
      <c r="DJ546" s="5"/>
      <c r="DK546" s="5"/>
      <c r="DL546" s="5"/>
      <c r="DM546" s="5"/>
      <c r="DN546" s="5"/>
      <c r="DO546" s="5"/>
      <c r="DP546" s="5"/>
      <c r="DQ546" s="5"/>
      <c r="DR546" s="5"/>
      <c r="DS546" s="5"/>
      <c r="DT546" s="5"/>
      <c r="DU546" s="5"/>
      <c r="DV546" s="5"/>
      <c r="DW546" s="5"/>
      <c r="DX546" s="5"/>
      <c r="DY546" s="5"/>
      <c r="DZ546" s="5"/>
      <c r="EA546" s="5"/>
      <c r="EB546" s="5"/>
      <c r="EC546" s="5"/>
      <c r="ED546" s="5"/>
      <c r="EE546" s="5"/>
      <c r="EF546" s="5"/>
      <c r="EG546" s="5"/>
      <c r="EH546" s="5"/>
      <c r="EI546" s="5"/>
      <c r="EJ546" s="5"/>
      <c r="EK546" s="5"/>
      <c r="EL546" s="5"/>
      <c r="EM546" s="5"/>
      <c r="EN546" s="5"/>
      <c r="EO546" s="5"/>
      <c r="EP546" s="5"/>
      <c r="EQ546" s="5"/>
      <c r="ER546" s="5"/>
      <c r="ES546" s="5"/>
      <c r="ET546" s="5"/>
      <c r="EU546" s="5"/>
      <c r="EV546" s="5"/>
      <c r="EW546" s="5"/>
      <c r="EX546" s="5"/>
      <c r="EY546" s="5"/>
      <c r="EZ546" s="5"/>
      <c r="FA546" s="5"/>
      <c r="FB546" s="5"/>
      <c r="FC546" s="5"/>
      <c r="FD546" s="5"/>
      <c r="FE546" s="5"/>
      <c r="FF546" s="5"/>
      <c r="FG546" s="5"/>
      <c r="FH546" s="5"/>
      <c r="FI546" s="5"/>
      <c r="FJ546" s="5"/>
      <c r="FK546" s="5"/>
      <c r="FL546" s="5"/>
      <c r="FM546" s="5"/>
      <c r="FN546" s="5"/>
      <c r="FO546" s="5"/>
      <c r="FP546" s="5"/>
      <c r="FQ546" s="5"/>
      <c r="FR546" s="5"/>
      <c r="FS546" s="5"/>
      <c r="FT546" s="5"/>
      <c r="FU546" s="5"/>
      <c r="FV546" s="5"/>
      <c r="FW546" s="5"/>
      <c r="FX546" s="5"/>
      <c r="FY546" s="5"/>
      <c r="FZ546" s="5"/>
      <c r="GA546" s="5"/>
      <c r="GB546" s="5"/>
      <c r="GC546" s="5"/>
      <c r="GD546" s="5"/>
      <c r="GE546" s="5"/>
      <c r="GF546" s="5"/>
      <c r="GG546" s="5"/>
      <c r="GH546" s="5"/>
      <c r="GI546" s="5"/>
      <c r="GJ546" s="5"/>
      <c r="GK546" s="5"/>
      <c r="GL546" s="5"/>
      <c r="GM546" s="5"/>
      <c r="GN546" s="5"/>
      <c r="GO546" s="5"/>
      <c r="GP546" s="5"/>
      <c r="GQ546" s="5"/>
      <c r="GR546" s="5"/>
      <c r="GS546" s="5"/>
      <c r="GT546" s="5"/>
      <c r="GU546" s="5"/>
      <c r="GV546" s="5"/>
      <c r="GW546" s="5"/>
      <c r="GX546" s="5"/>
      <c r="GY546" s="5"/>
      <c r="GZ546" s="5"/>
      <c r="HA546" s="5"/>
      <c r="HB546" s="5"/>
      <c r="HC546" s="5"/>
      <c r="HD546" s="5"/>
      <c r="HE546" s="5"/>
      <c r="HF546" s="5"/>
      <c r="HG546" s="5"/>
      <c r="HH546" s="5"/>
      <c r="HI546" s="5"/>
      <c r="HJ546" s="5"/>
      <c r="HK546" s="5"/>
      <c r="HL546" s="5"/>
      <c r="HM546" s="5"/>
      <c r="HN546" s="5"/>
      <c r="HO546" s="5"/>
      <c r="HP546" s="5"/>
      <c r="HQ546" s="5"/>
      <c r="HR546" s="5"/>
      <c r="HS546" s="5"/>
      <c r="HT546" s="5"/>
      <c r="HU546" s="5"/>
      <c r="HV546" s="5"/>
      <c r="HW546" s="5"/>
      <c r="HX546" s="5"/>
      <c r="HY546" s="5"/>
      <c r="HZ546" s="5"/>
      <c r="IA546" s="5"/>
      <c r="IB546" s="5"/>
      <c r="IC546" s="5"/>
      <c r="ID546" s="5"/>
      <c r="IE546" s="5"/>
      <c r="IF546" s="5"/>
      <c r="IG546" s="5"/>
      <c r="IH546" s="5"/>
      <c r="II546" s="5"/>
      <c r="IJ546" s="5"/>
      <c r="IK546" s="5"/>
      <c r="IL546" s="5"/>
      <c r="IM546" s="5"/>
      <c r="IN546" s="5"/>
      <c r="IO546" s="5"/>
      <c r="IP546" s="5"/>
      <c r="IQ546" s="5"/>
      <c r="IR546" s="5"/>
      <c r="IS546" s="5"/>
      <c r="IT546" s="5"/>
      <c r="IU546" s="5"/>
      <c r="IV546" s="5"/>
    </row>
    <row r="547" spans="1:256" s="29" customFormat="1" ht="15" customHeight="1">
      <c r="A547" s="207"/>
      <c r="B547" s="207"/>
      <c r="C547" s="514" t="s">
        <v>1334</v>
      </c>
      <c r="D547" s="514"/>
      <c r="E547" s="5" t="s">
        <v>1224</v>
      </c>
      <c r="F547" s="5"/>
      <c r="G547" s="5"/>
      <c r="H547" s="5"/>
      <c r="I547" s="5"/>
      <c r="J547" s="5"/>
      <c r="K547" s="5"/>
      <c r="L547" s="5"/>
      <c r="M547" s="5"/>
      <c r="N547" s="5"/>
      <c r="O547" s="5"/>
      <c r="P547" s="5"/>
      <c r="Q547" s="5"/>
      <c r="R547" s="5"/>
      <c r="S547" s="5"/>
      <c r="T547" s="5"/>
      <c r="U547" s="5"/>
      <c r="V547" s="5"/>
      <c r="W547" s="5"/>
      <c r="X547" s="5"/>
      <c r="Y547" s="5"/>
      <c r="Z547" s="5"/>
      <c r="AA547" s="5"/>
      <c r="AB547" s="5"/>
      <c r="AC547" s="5"/>
      <c r="AD547" s="5"/>
      <c r="AE547" s="5"/>
      <c r="AF547" s="5"/>
      <c r="AG547" s="5"/>
      <c r="AH547" s="5"/>
      <c r="AI547" s="5"/>
      <c r="AJ547" s="5"/>
      <c r="AK547" s="5"/>
      <c r="AL547" s="5"/>
      <c r="AM547" s="5"/>
      <c r="AN547" s="5"/>
      <c r="AO547" s="5"/>
      <c r="AP547" s="5"/>
      <c r="AQ547" s="5"/>
      <c r="AR547" s="5"/>
      <c r="AS547" s="5"/>
      <c r="AT547" s="5"/>
      <c r="AU547" s="5"/>
      <c r="AV547" s="5"/>
      <c r="AW547" s="5"/>
      <c r="AX547" s="5"/>
      <c r="AY547" s="5"/>
      <c r="AZ547" s="5"/>
      <c r="BA547" s="5"/>
      <c r="BB547" s="5"/>
      <c r="BC547" s="5"/>
      <c r="BD547" s="5"/>
      <c r="BE547" s="5"/>
      <c r="BF547" s="5"/>
      <c r="BG547" s="5"/>
      <c r="BH547" s="5"/>
      <c r="BI547" s="5"/>
      <c r="BJ547" s="5"/>
      <c r="BK547" s="5"/>
      <c r="BL547" s="5"/>
      <c r="BM547" s="5"/>
      <c r="BN547" s="5"/>
      <c r="BO547" s="5"/>
      <c r="BP547" s="5"/>
      <c r="BQ547" s="5"/>
      <c r="BR547" s="5"/>
      <c r="BS547" s="5"/>
      <c r="BT547" s="5"/>
      <c r="BU547" s="5"/>
      <c r="BV547" s="5"/>
      <c r="BW547" s="5"/>
      <c r="BX547" s="5"/>
      <c r="BY547" s="5"/>
      <c r="BZ547" s="5"/>
      <c r="CA547" s="5"/>
      <c r="CB547" s="5"/>
      <c r="CC547" s="5"/>
      <c r="CD547" s="5"/>
      <c r="CE547" s="5"/>
      <c r="CF547" s="5"/>
      <c r="CG547" s="5"/>
      <c r="CH547" s="5"/>
      <c r="CI547" s="5"/>
      <c r="CJ547" s="5"/>
      <c r="CK547" s="5"/>
      <c r="CL547" s="5"/>
      <c r="CM547" s="5"/>
      <c r="CN547" s="5"/>
      <c r="CO547" s="5"/>
      <c r="CP547" s="5"/>
      <c r="CQ547" s="5"/>
      <c r="CR547" s="5"/>
      <c r="CS547" s="5"/>
      <c r="CT547" s="5"/>
      <c r="CU547" s="5"/>
      <c r="CV547" s="5"/>
      <c r="CW547" s="5"/>
      <c r="CX547" s="5"/>
      <c r="CY547" s="5"/>
      <c r="CZ547" s="5"/>
      <c r="DA547" s="5"/>
      <c r="DB547" s="5"/>
      <c r="DC547" s="5"/>
      <c r="DD547" s="5"/>
      <c r="DE547" s="5"/>
      <c r="DF547" s="5"/>
      <c r="DG547" s="5"/>
      <c r="DH547" s="5"/>
      <c r="DI547" s="5"/>
      <c r="DJ547" s="5"/>
      <c r="DK547" s="5"/>
      <c r="DL547" s="5"/>
      <c r="DM547" s="5"/>
      <c r="DN547" s="5"/>
      <c r="DO547" s="5"/>
      <c r="DP547" s="5"/>
      <c r="DQ547" s="5"/>
      <c r="DR547" s="5"/>
      <c r="DS547" s="5"/>
      <c r="DT547" s="5"/>
      <c r="DU547" s="5"/>
      <c r="DV547" s="5"/>
      <c r="DW547" s="5"/>
      <c r="DX547" s="5"/>
      <c r="DY547" s="5"/>
      <c r="DZ547" s="5"/>
      <c r="EA547" s="5"/>
      <c r="EB547" s="5"/>
      <c r="EC547" s="5"/>
      <c r="ED547" s="5"/>
      <c r="EE547" s="5"/>
      <c r="EF547" s="5"/>
      <c r="EG547" s="5"/>
      <c r="EH547" s="5"/>
      <c r="EI547" s="5"/>
      <c r="EJ547" s="5"/>
      <c r="EK547" s="5"/>
      <c r="EL547" s="5"/>
      <c r="EM547" s="5"/>
      <c r="EN547" s="5"/>
      <c r="EO547" s="5"/>
      <c r="EP547" s="5"/>
      <c r="EQ547" s="5"/>
      <c r="ER547" s="5"/>
      <c r="ES547" s="5"/>
      <c r="ET547" s="5"/>
      <c r="EU547" s="5"/>
      <c r="EV547" s="5"/>
      <c r="EW547" s="5"/>
      <c r="EX547" s="5"/>
      <c r="EY547" s="5"/>
      <c r="EZ547" s="5"/>
      <c r="FA547" s="5"/>
      <c r="FB547" s="5"/>
      <c r="FC547" s="5"/>
      <c r="FD547" s="5"/>
      <c r="FE547" s="5"/>
      <c r="FF547" s="5"/>
      <c r="FG547" s="5"/>
      <c r="FH547" s="5"/>
      <c r="FI547" s="5"/>
      <c r="FJ547" s="5"/>
      <c r="FK547" s="5"/>
      <c r="FL547" s="5"/>
      <c r="FM547" s="5"/>
      <c r="FN547" s="5"/>
      <c r="FO547" s="5"/>
      <c r="FP547" s="5"/>
      <c r="FQ547" s="5"/>
      <c r="FR547" s="5"/>
      <c r="FS547" s="5"/>
      <c r="FT547" s="5"/>
      <c r="FU547" s="5"/>
      <c r="FV547" s="5"/>
      <c r="FW547" s="5"/>
      <c r="FX547" s="5"/>
      <c r="FY547" s="5"/>
      <c r="FZ547" s="5"/>
      <c r="GA547" s="5"/>
      <c r="GB547" s="5"/>
      <c r="GC547" s="5"/>
      <c r="GD547" s="5"/>
      <c r="GE547" s="5"/>
      <c r="GF547" s="5"/>
      <c r="GG547" s="5"/>
      <c r="GH547" s="5"/>
      <c r="GI547" s="5"/>
      <c r="GJ547" s="5"/>
      <c r="GK547" s="5"/>
      <c r="GL547" s="5"/>
      <c r="GM547" s="5"/>
      <c r="GN547" s="5"/>
      <c r="GO547" s="5"/>
      <c r="GP547" s="5"/>
      <c r="GQ547" s="5"/>
      <c r="GR547" s="5"/>
      <c r="GS547" s="5"/>
      <c r="GT547" s="5"/>
      <c r="GU547" s="5"/>
      <c r="GV547" s="5"/>
      <c r="GW547" s="5"/>
      <c r="GX547" s="5"/>
      <c r="GY547" s="5"/>
      <c r="GZ547" s="5"/>
      <c r="HA547" s="5"/>
      <c r="HB547" s="5"/>
      <c r="HC547" s="5"/>
      <c r="HD547" s="5"/>
      <c r="HE547" s="5"/>
      <c r="HF547" s="5"/>
      <c r="HG547" s="5"/>
      <c r="HH547" s="5"/>
      <c r="HI547" s="5"/>
      <c r="HJ547" s="5"/>
      <c r="HK547" s="5"/>
      <c r="HL547" s="5"/>
      <c r="HM547" s="5"/>
      <c r="HN547" s="5"/>
      <c r="HO547" s="5"/>
      <c r="HP547" s="5"/>
      <c r="HQ547" s="5"/>
      <c r="HR547" s="5"/>
      <c r="HS547" s="5"/>
      <c r="HT547" s="5"/>
      <c r="HU547" s="5"/>
      <c r="HV547" s="5"/>
      <c r="HW547" s="5"/>
      <c r="HX547" s="5"/>
      <c r="HY547" s="5"/>
      <c r="HZ547" s="5"/>
      <c r="IA547" s="5"/>
      <c r="IB547" s="5"/>
      <c r="IC547" s="5"/>
      <c r="ID547" s="5"/>
      <c r="IE547" s="5"/>
      <c r="IF547" s="5"/>
      <c r="IG547" s="5"/>
      <c r="IH547" s="5"/>
      <c r="II547" s="5"/>
      <c r="IJ547" s="5"/>
      <c r="IK547" s="5"/>
      <c r="IL547" s="5"/>
      <c r="IM547" s="5"/>
      <c r="IN547" s="5"/>
      <c r="IO547" s="5"/>
      <c r="IP547" s="5"/>
      <c r="IQ547" s="5"/>
      <c r="IR547" s="5"/>
      <c r="IS547" s="5"/>
      <c r="IT547" s="5"/>
      <c r="IU547" s="5"/>
      <c r="IV547" s="5"/>
    </row>
    <row r="548" spans="1:256" s="29" customFormat="1" ht="15" customHeight="1">
      <c r="A548" s="207"/>
      <c r="B548" s="207"/>
      <c r="C548" s="514" t="s">
        <v>1334</v>
      </c>
      <c r="D548" s="514"/>
      <c r="E548" s="5" t="s">
        <v>1225</v>
      </c>
      <c r="F548" s="5"/>
      <c r="G548" s="5"/>
      <c r="H548" s="5"/>
      <c r="I548" s="5"/>
      <c r="J548" s="5"/>
      <c r="K548" s="5"/>
      <c r="L548" s="5"/>
      <c r="M548" s="5"/>
      <c r="N548" s="5"/>
      <c r="O548" s="5"/>
      <c r="P548" s="5"/>
      <c r="Q548" s="5"/>
      <c r="R548" s="5"/>
      <c r="S548" s="5"/>
      <c r="T548" s="5"/>
      <c r="U548" s="5"/>
      <c r="V548" s="5"/>
      <c r="W548" s="5"/>
      <c r="X548" s="5"/>
      <c r="Y548" s="5"/>
      <c r="Z548" s="5"/>
      <c r="AA548" s="5"/>
      <c r="AB548" s="5"/>
      <c r="AC548" s="5"/>
      <c r="AD548" s="5"/>
      <c r="AE548" s="5"/>
      <c r="AF548" s="5"/>
      <c r="AG548" s="5"/>
      <c r="AH548" s="5"/>
      <c r="AI548" s="5"/>
      <c r="AJ548" s="5"/>
      <c r="AK548" s="5"/>
      <c r="AL548" s="5"/>
      <c r="AM548" s="5"/>
      <c r="AN548" s="5"/>
      <c r="AO548" s="5"/>
      <c r="AP548" s="5"/>
      <c r="AQ548" s="5"/>
      <c r="AR548" s="5"/>
      <c r="AS548" s="5"/>
      <c r="AT548" s="5"/>
      <c r="AU548" s="5"/>
      <c r="AV548" s="5"/>
      <c r="AW548" s="5"/>
      <c r="AX548" s="5"/>
      <c r="AY548" s="5"/>
      <c r="AZ548" s="5"/>
      <c r="BA548" s="5"/>
      <c r="BB548" s="5"/>
      <c r="BC548" s="5"/>
      <c r="BD548" s="5"/>
      <c r="BE548" s="5"/>
      <c r="BF548" s="5"/>
      <c r="BG548" s="5"/>
      <c r="BH548" s="5"/>
      <c r="BI548" s="5"/>
      <c r="BJ548" s="5"/>
      <c r="BK548" s="5"/>
      <c r="BL548" s="5"/>
      <c r="BM548" s="5"/>
      <c r="BN548" s="5"/>
      <c r="BO548" s="5"/>
      <c r="BP548" s="5"/>
      <c r="BQ548" s="5"/>
      <c r="BR548" s="5"/>
      <c r="BS548" s="5"/>
      <c r="BT548" s="5"/>
      <c r="BU548" s="5"/>
      <c r="BV548" s="5"/>
      <c r="BW548" s="5"/>
      <c r="BX548" s="5"/>
      <c r="BY548" s="5"/>
      <c r="BZ548" s="5"/>
      <c r="CA548" s="5"/>
      <c r="CB548" s="5"/>
      <c r="CC548" s="5"/>
      <c r="CD548" s="5"/>
      <c r="CE548" s="5"/>
      <c r="CF548" s="5"/>
      <c r="CG548" s="5"/>
      <c r="CH548" s="5"/>
      <c r="CI548" s="5"/>
      <c r="CJ548" s="5"/>
      <c r="CK548" s="5"/>
      <c r="CL548" s="5"/>
      <c r="CM548" s="5"/>
      <c r="CN548" s="5"/>
      <c r="CO548" s="5"/>
      <c r="CP548" s="5"/>
      <c r="CQ548" s="5"/>
      <c r="CR548" s="5"/>
      <c r="CS548" s="5"/>
      <c r="CT548" s="5"/>
      <c r="CU548" s="5"/>
      <c r="CV548" s="5"/>
      <c r="CW548" s="5"/>
      <c r="CX548" s="5"/>
      <c r="CY548" s="5"/>
      <c r="CZ548" s="5"/>
      <c r="DA548" s="5"/>
      <c r="DB548" s="5"/>
      <c r="DC548" s="5"/>
      <c r="DD548" s="5"/>
      <c r="DE548" s="5"/>
      <c r="DF548" s="5"/>
      <c r="DG548" s="5"/>
      <c r="DH548" s="5"/>
      <c r="DI548" s="5"/>
      <c r="DJ548" s="5"/>
      <c r="DK548" s="5"/>
      <c r="DL548" s="5"/>
      <c r="DM548" s="5"/>
      <c r="DN548" s="5"/>
      <c r="DO548" s="5"/>
      <c r="DP548" s="5"/>
      <c r="DQ548" s="5"/>
      <c r="DR548" s="5"/>
      <c r="DS548" s="5"/>
      <c r="DT548" s="5"/>
      <c r="DU548" s="5"/>
      <c r="DV548" s="5"/>
      <c r="DW548" s="5"/>
      <c r="DX548" s="5"/>
      <c r="DY548" s="5"/>
      <c r="DZ548" s="5"/>
      <c r="EA548" s="5"/>
      <c r="EB548" s="5"/>
      <c r="EC548" s="5"/>
      <c r="ED548" s="5"/>
      <c r="EE548" s="5"/>
      <c r="EF548" s="5"/>
      <c r="EG548" s="5"/>
      <c r="EH548" s="5"/>
      <c r="EI548" s="5"/>
      <c r="EJ548" s="5"/>
      <c r="EK548" s="5"/>
      <c r="EL548" s="5"/>
      <c r="EM548" s="5"/>
      <c r="EN548" s="5"/>
      <c r="EO548" s="5"/>
      <c r="EP548" s="5"/>
      <c r="EQ548" s="5"/>
      <c r="ER548" s="5"/>
      <c r="ES548" s="5"/>
      <c r="ET548" s="5"/>
      <c r="EU548" s="5"/>
      <c r="EV548" s="5"/>
      <c r="EW548" s="5"/>
      <c r="EX548" s="5"/>
      <c r="EY548" s="5"/>
      <c r="EZ548" s="5"/>
      <c r="FA548" s="5"/>
      <c r="FB548" s="5"/>
      <c r="FC548" s="5"/>
      <c r="FD548" s="5"/>
      <c r="FE548" s="5"/>
      <c r="FF548" s="5"/>
      <c r="FG548" s="5"/>
      <c r="FH548" s="5"/>
      <c r="FI548" s="5"/>
      <c r="FJ548" s="5"/>
      <c r="FK548" s="5"/>
      <c r="FL548" s="5"/>
      <c r="FM548" s="5"/>
      <c r="FN548" s="5"/>
      <c r="FO548" s="5"/>
      <c r="FP548" s="5"/>
      <c r="FQ548" s="5"/>
      <c r="FR548" s="5"/>
      <c r="FS548" s="5"/>
      <c r="FT548" s="5"/>
      <c r="FU548" s="5"/>
      <c r="FV548" s="5"/>
      <c r="FW548" s="5"/>
      <c r="FX548" s="5"/>
      <c r="FY548" s="5"/>
      <c r="FZ548" s="5"/>
      <c r="GA548" s="5"/>
      <c r="GB548" s="5"/>
      <c r="GC548" s="5"/>
      <c r="GD548" s="5"/>
      <c r="GE548" s="5"/>
      <c r="GF548" s="5"/>
      <c r="GG548" s="5"/>
      <c r="GH548" s="5"/>
      <c r="GI548" s="5"/>
      <c r="GJ548" s="5"/>
      <c r="GK548" s="5"/>
      <c r="GL548" s="5"/>
      <c r="GM548" s="5"/>
      <c r="GN548" s="5"/>
      <c r="GO548" s="5"/>
      <c r="GP548" s="5"/>
      <c r="GQ548" s="5"/>
      <c r="GR548" s="5"/>
      <c r="GS548" s="5"/>
      <c r="GT548" s="5"/>
      <c r="GU548" s="5"/>
      <c r="GV548" s="5"/>
      <c r="GW548" s="5"/>
      <c r="GX548" s="5"/>
      <c r="GY548" s="5"/>
      <c r="GZ548" s="5"/>
      <c r="HA548" s="5"/>
      <c r="HB548" s="5"/>
      <c r="HC548" s="5"/>
      <c r="HD548" s="5"/>
      <c r="HE548" s="5"/>
      <c r="HF548" s="5"/>
      <c r="HG548" s="5"/>
      <c r="HH548" s="5"/>
      <c r="HI548" s="5"/>
      <c r="HJ548" s="5"/>
      <c r="HK548" s="5"/>
      <c r="HL548" s="5"/>
      <c r="HM548" s="5"/>
      <c r="HN548" s="5"/>
      <c r="HO548" s="5"/>
      <c r="HP548" s="5"/>
      <c r="HQ548" s="5"/>
      <c r="HR548" s="5"/>
      <c r="HS548" s="5"/>
      <c r="HT548" s="5"/>
      <c r="HU548" s="5"/>
      <c r="HV548" s="5"/>
      <c r="HW548" s="5"/>
      <c r="HX548" s="5"/>
      <c r="HY548" s="5"/>
      <c r="HZ548" s="5"/>
      <c r="IA548" s="5"/>
      <c r="IB548" s="5"/>
      <c r="IC548" s="5"/>
      <c r="ID548" s="5"/>
      <c r="IE548" s="5"/>
      <c r="IF548" s="5"/>
      <c r="IG548" s="5"/>
      <c r="IH548" s="5"/>
      <c r="II548" s="5"/>
      <c r="IJ548" s="5"/>
      <c r="IK548" s="5"/>
      <c r="IL548" s="5"/>
      <c r="IM548" s="5"/>
      <c r="IN548" s="5"/>
      <c r="IO548" s="5"/>
      <c r="IP548" s="5"/>
      <c r="IQ548" s="5"/>
      <c r="IR548" s="5"/>
      <c r="IS548" s="5"/>
      <c r="IT548" s="5"/>
      <c r="IU548" s="5"/>
      <c r="IV548" s="5"/>
    </row>
    <row r="549" spans="1:256" s="29" customFormat="1" ht="15" customHeight="1">
      <c r="A549" s="207"/>
      <c r="B549" s="207"/>
      <c r="C549" s="1131"/>
      <c r="D549" s="514"/>
      <c r="E549" s="5" t="s">
        <v>1335</v>
      </c>
      <c r="F549" s="5"/>
      <c r="G549" s="5"/>
      <c r="H549" s="5"/>
      <c r="I549" s="5"/>
      <c r="J549" s="5"/>
      <c r="K549" s="5"/>
      <c r="L549" s="5"/>
      <c r="M549" s="5"/>
      <c r="N549" s="5"/>
      <c r="O549" s="5"/>
      <c r="P549" s="5"/>
      <c r="Q549" s="5"/>
      <c r="R549" s="5"/>
      <c r="S549" s="5"/>
      <c r="T549" s="5"/>
      <c r="U549" s="5"/>
      <c r="V549" s="5"/>
      <c r="W549" s="5"/>
      <c r="X549" s="5"/>
      <c r="Y549" s="5"/>
      <c r="Z549" s="5"/>
      <c r="AA549" s="5"/>
      <c r="AB549" s="5"/>
      <c r="AC549" s="5"/>
      <c r="AD549" s="5"/>
      <c r="AE549" s="5"/>
      <c r="AF549" s="5"/>
      <c r="AG549" s="5"/>
      <c r="AH549" s="5"/>
      <c r="AI549" s="5"/>
      <c r="AJ549" s="5"/>
      <c r="AK549" s="5"/>
      <c r="AL549" s="5"/>
      <c r="AM549" s="5"/>
      <c r="AN549" s="5"/>
      <c r="AO549" s="5"/>
      <c r="AP549" s="5"/>
      <c r="AQ549" s="5"/>
      <c r="AR549" s="5"/>
      <c r="AS549" s="5"/>
      <c r="AT549" s="5"/>
      <c r="AU549" s="5"/>
      <c r="AV549" s="5"/>
      <c r="AW549" s="5"/>
      <c r="AX549" s="5"/>
      <c r="AY549" s="5"/>
      <c r="AZ549" s="5"/>
      <c r="BA549" s="5"/>
      <c r="BB549" s="5"/>
      <c r="BC549" s="5"/>
      <c r="BD549" s="5"/>
      <c r="BE549" s="5"/>
      <c r="BF549" s="5"/>
      <c r="BG549" s="5"/>
      <c r="BH549" s="5"/>
      <c r="BI549" s="5"/>
      <c r="BJ549" s="5"/>
      <c r="BK549" s="5"/>
      <c r="BL549" s="5"/>
      <c r="BM549" s="5"/>
      <c r="BN549" s="5"/>
      <c r="BO549" s="5"/>
      <c r="BP549" s="5"/>
      <c r="BQ549" s="5"/>
      <c r="BR549" s="5"/>
      <c r="BS549" s="5"/>
      <c r="BT549" s="5"/>
      <c r="BU549" s="5"/>
      <c r="BV549" s="5"/>
      <c r="BW549" s="5"/>
      <c r="BX549" s="5"/>
      <c r="BY549" s="5"/>
      <c r="BZ549" s="5"/>
      <c r="CA549" s="5"/>
      <c r="CB549" s="5"/>
      <c r="CC549" s="5"/>
      <c r="CD549" s="5"/>
      <c r="CE549" s="5"/>
      <c r="CF549" s="5"/>
      <c r="CG549" s="5"/>
      <c r="CH549" s="5"/>
      <c r="CI549" s="5"/>
      <c r="CJ549" s="5"/>
      <c r="CK549" s="5"/>
      <c r="CL549" s="5"/>
      <c r="CM549" s="5"/>
      <c r="CN549" s="5"/>
      <c r="CO549" s="5"/>
      <c r="CP549" s="5"/>
      <c r="CQ549" s="5"/>
      <c r="CR549" s="5"/>
      <c r="CS549" s="5"/>
      <c r="CT549" s="5"/>
      <c r="CU549" s="5"/>
      <c r="CV549" s="5"/>
      <c r="CW549" s="5"/>
      <c r="CX549" s="5"/>
      <c r="CY549" s="5"/>
      <c r="CZ549" s="5"/>
      <c r="DA549" s="5"/>
      <c r="DB549" s="5"/>
      <c r="DC549" s="5"/>
      <c r="DD549" s="5"/>
      <c r="DE549" s="5"/>
      <c r="DF549" s="5"/>
      <c r="DG549" s="5"/>
      <c r="DH549" s="5"/>
      <c r="DI549" s="5"/>
      <c r="DJ549" s="5"/>
      <c r="DK549" s="5"/>
      <c r="DL549" s="5"/>
      <c r="DM549" s="5"/>
      <c r="DN549" s="5"/>
      <c r="DO549" s="5"/>
      <c r="DP549" s="5"/>
      <c r="DQ549" s="5"/>
      <c r="DR549" s="5"/>
      <c r="DS549" s="5"/>
      <c r="DT549" s="5"/>
      <c r="DU549" s="5"/>
      <c r="DV549" s="5"/>
      <c r="DW549" s="5"/>
      <c r="DX549" s="5"/>
      <c r="DY549" s="5"/>
      <c r="DZ549" s="5"/>
      <c r="EA549" s="5"/>
      <c r="EB549" s="5"/>
      <c r="EC549" s="5"/>
      <c r="ED549" s="5"/>
      <c r="EE549" s="5"/>
      <c r="EF549" s="5"/>
      <c r="EG549" s="5"/>
      <c r="EH549" s="5"/>
      <c r="EI549" s="5"/>
      <c r="EJ549" s="5"/>
      <c r="EK549" s="5"/>
      <c r="EL549" s="5"/>
      <c r="EM549" s="5"/>
      <c r="EN549" s="5"/>
      <c r="EO549" s="5"/>
      <c r="EP549" s="5"/>
      <c r="EQ549" s="5"/>
      <c r="ER549" s="5"/>
      <c r="ES549" s="5"/>
      <c r="ET549" s="5"/>
      <c r="EU549" s="5"/>
      <c r="EV549" s="5"/>
      <c r="EW549" s="5"/>
      <c r="EX549" s="5"/>
      <c r="EY549" s="5"/>
      <c r="EZ549" s="5"/>
      <c r="FA549" s="5"/>
      <c r="FB549" s="5"/>
      <c r="FC549" s="5"/>
      <c r="FD549" s="5"/>
      <c r="FE549" s="5"/>
      <c r="FF549" s="5"/>
      <c r="FG549" s="5"/>
      <c r="FH549" s="5"/>
      <c r="FI549" s="5"/>
      <c r="FJ549" s="5"/>
      <c r="FK549" s="5"/>
      <c r="FL549" s="5"/>
      <c r="FM549" s="5"/>
      <c r="FN549" s="5"/>
      <c r="FO549" s="5"/>
      <c r="FP549" s="5"/>
      <c r="FQ549" s="5"/>
      <c r="FR549" s="5"/>
      <c r="FS549" s="5"/>
      <c r="FT549" s="5"/>
      <c r="FU549" s="5"/>
      <c r="FV549" s="5"/>
      <c r="FW549" s="5"/>
      <c r="FX549" s="5"/>
      <c r="FY549" s="5"/>
      <c r="FZ549" s="5"/>
      <c r="GA549" s="5"/>
      <c r="GB549" s="5"/>
      <c r="GC549" s="5"/>
      <c r="GD549" s="5"/>
      <c r="GE549" s="5"/>
      <c r="GF549" s="5"/>
      <c r="GG549" s="5"/>
      <c r="GH549" s="5"/>
      <c r="GI549" s="5"/>
      <c r="GJ549" s="5"/>
      <c r="GK549" s="5"/>
      <c r="GL549" s="5"/>
      <c r="GM549" s="5"/>
      <c r="GN549" s="5"/>
      <c r="GO549" s="5"/>
      <c r="GP549" s="5"/>
      <c r="GQ549" s="5"/>
      <c r="GR549" s="5"/>
      <c r="GS549" s="5"/>
      <c r="GT549" s="5"/>
      <c r="GU549" s="5"/>
      <c r="GV549" s="5"/>
      <c r="GW549" s="5"/>
      <c r="GX549" s="5"/>
      <c r="GY549" s="5"/>
      <c r="GZ549" s="5"/>
      <c r="HA549" s="5"/>
      <c r="HB549" s="5"/>
      <c r="HC549" s="5"/>
      <c r="HD549" s="5"/>
      <c r="HE549" s="5"/>
      <c r="HF549" s="5"/>
      <c r="HG549" s="5"/>
      <c r="HH549" s="5"/>
      <c r="HI549" s="5"/>
      <c r="HJ549" s="5"/>
      <c r="HK549" s="5"/>
      <c r="HL549" s="5"/>
      <c r="HM549" s="5"/>
      <c r="HN549" s="5"/>
      <c r="HO549" s="5"/>
      <c r="HP549" s="5"/>
      <c r="HQ549" s="5"/>
      <c r="HR549" s="5"/>
      <c r="HS549" s="5"/>
      <c r="HT549" s="5"/>
      <c r="HU549" s="5"/>
      <c r="HV549" s="5"/>
      <c r="HW549" s="5"/>
      <c r="HX549" s="5"/>
      <c r="HY549" s="5"/>
      <c r="HZ549" s="5"/>
      <c r="IA549" s="5"/>
      <c r="IB549" s="5"/>
      <c r="IC549" s="5"/>
      <c r="ID549" s="5"/>
      <c r="IE549" s="5"/>
      <c r="IF549" s="5"/>
      <c r="IG549" s="5"/>
      <c r="IH549" s="5"/>
      <c r="II549" s="5"/>
      <c r="IJ549" s="5"/>
      <c r="IK549" s="5"/>
      <c r="IL549" s="5"/>
      <c r="IM549" s="5"/>
      <c r="IN549" s="5"/>
      <c r="IO549" s="5"/>
      <c r="IP549" s="5"/>
      <c r="IQ549" s="5"/>
      <c r="IR549" s="5"/>
      <c r="IS549" s="5"/>
      <c r="IT549" s="5"/>
      <c r="IU549" s="5"/>
      <c r="IV549" s="5"/>
    </row>
    <row r="550" spans="1:256" s="29" customFormat="1" ht="15" customHeight="1">
      <c r="A550" s="207"/>
      <c r="B550" s="207"/>
      <c r="C550" s="514" t="s">
        <v>1334</v>
      </c>
      <c r="D550" s="514"/>
      <c r="E550" s="5" t="s">
        <v>1226</v>
      </c>
      <c r="F550" s="5"/>
      <c r="G550" s="5"/>
      <c r="H550" s="5"/>
      <c r="I550" s="5"/>
      <c r="J550" s="5"/>
      <c r="K550" s="5"/>
      <c r="L550" s="5"/>
      <c r="M550" s="5"/>
      <c r="N550" s="5"/>
      <c r="O550" s="5"/>
      <c r="P550" s="5"/>
      <c r="Q550" s="5"/>
      <c r="R550" s="5"/>
      <c r="S550" s="5"/>
      <c r="T550" s="5"/>
      <c r="U550" s="5"/>
      <c r="V550" s="5"/>
      <c r="W550" s="5"/>
      <c r="X550" s="5"/>
      <c r="Y550" s="5"/>
      <c r="Z550" s="5"/>
      <c r="AA550" s="5"/>
      <c r="AB550" s="5"/>
      <c r="AC550" s="5"/>
      <c r="AD550" s="5"/>
      <c r="AE550" s="5"/>
      <c r="AF550" s="5"/>
      <c r="AG550" s="5"/>
      <c r="AH550" s="5"/>
      <c r="AI550" s="5"/>
      <c r="AJ550" s="5"/>
      <c r="AK550" s="5"/>
      <c r="AL550" s="5"/>
      <c r="AM550" s="5"/>
      <c r="AN550" s="5"/>
      <c r="AO550" s="5"/>
      <c r="AP550" s="5"/>
      <c r="AQ550" s="5"/>
      <c r="AR550" s="5"/>
      <c r="AS550" s="5"/>
      <c r="AT550" s="5"/>
      <c r="AU550" s="5"/>
      <c r="AV550" s="5"/>
      <c r="AW550" s="5"/>
      <c r="AX550" s="5"/>
      <c r="AY550" s="5"/>
      <c r="AZ550" s="5"/>
      <c r="BA550" s="5"/>
      <c r="BB550" s="5"/>
      <c r="BC550" s="5"/>
      <c r="BD550" s="5"/>
      <c r="BE550" s="5"/>
      <c r="BF550" s="5"/>
      <c r="BG550" s="5"/>
      <c r="BH550" s="5"/>
      <c r="BI550" s="5"/>
      <c r="BJ550" s="5"/>
      <c r="BK550" s="5"/>
      <c r="BL550" s="5"/>
      <c r="BM550" s="5"/>
      <c r="BN550" s="5"/>
      <c r="BO550" s="5"/>
      <c r="BP550" s="5"/>
      <c r="BQ550" s="5"/>
      <c r="BR550" s="5"/>
      <c r="BS550" s="5"/>
      <c r="BT550" s="5"/>
      <c r="BU550" s="5"/>
      <c r="BV550" s="5"/>
      <c r="BW550" s="5"/>
      <c r="BX550" s="5"/>
      <c r="BY550" s="5"/>
      <c r="BZ550" s="5"/>
      <c r="CA550" s="5"/>
      <c r="CB550" s="5"/>
      <c r="CC550" s="5"/>
      <c r="CD550" s="5"/>
      <c r="CE550" s="5"/>
      <c r="CF550" s="5"/>
      <c r="CG550" s="5"/>
      <c r="CH550" s="5"/>
      <c r="CI550" s="5"/>
      <c r="CJ550" s="5"/>
      <c r="CK550" s="5"/>
      <c r="CL550" s="5"/>
      <c r="CM550" s="5"/>
      <c r="CN550" s="5"/>
      <c r="CO550" s="5"/>
      <c r="CP550" s="5"/>
      <c r="CQ550" s="5"/>
      <c r="CR550" s="5"/>
      <c r="CS550" s="5"/>
      <c r="CT550" s="5"/>
      <c r="CU550" s="5"/>
      <c r="CV550" s="5"/>
      <c r="CW550" s="5"/>
      <c r="CX550" s="5"/>
      <c r="CY550" s="5"/>
      <c r="CZ550" s="5"/>
      <c r="DA550" s="5"/>
      <c r="DB550" s="5"/>
      <c r="DC550" s="5"/>
      <c r="DD550" s="5"/>
      <c r="DE550" s="5"/>
      <c r="DF550" s="5"/>
      <c r="DG550" s="5"/>
      <c r="DH550" s="5"/>
      <c r="DI550" s="5"/>
      <c r="DJ550" s="5"/>
      <c r="DK550" s="5"/>
      <c r="DL550" s="5"/>
      <c r="DM550" s="5"/>
      <c r="DN550" s="5"/>
      <c r="DO550" s="5"/>
      <c r="DP550" s="5"/>
      <c r="DQ550" s="5"/>
      <c r="DR550" s="5"/>
      <c r="DS550" s="5"/>
      <c r="DT550" s="5"/>
      <c r="DU550" s="5"/>
      <c r="DV550" s="5"/>
      <c r="DW550" s="5"/>
      <c r="DX550" s="5"/>
      <c r="DY550" s="5"/>
      <c r="DZ550" s="5"/>
      <c r="EA550" s="5"/>
      <c r="EB550" s="5"/>
      <c r="EC550" s="5"/>
      <c r="ED550" s="5"/>
      <c r="EE550" s="5"/>
      <c r="EF550" s="5"/>
      <c r="EG550" s="5"/>
      <c r="EH550" s="5"/>
      <c r="EI550" s="5"/>
      <c r="EJ550" s="5"/>
      <c r="EK550" s="5"/>
      <c r="EL550" s="5"/>
      <c r="EM550" s="5"/>
      <c r="EN550" s="5"/>
      <c r="EO550" s="5"/>
      <c r="EP550" s="5"/>
      <c r="EQ550" s="5"/>
      <c r="ER550" s="5"/>
      <c r="ES550" s="5"/>
      <c r="ET550" s="5"/>
      <c r="EU550" s="5"/>
      <c r="EV550" s="5"/>
      <c r="EW550" s="5"/>
      <c r="EX550" s="5"/>
      <c r="EY550" s="5"/>
      <c r="EZ550" s="5"/>
      <c r="FA550" s="5"/>
      <c r="FB550" s="5"/>
      <c r="FC550" s="5"/>
      <c r="FD550" s="5"/>
      <c r="FE550" s="5"/>
      <c r="FF550" s="5"/>
      <c r="FG550" s="5"/>
      <c r="FH550" s="5"/>
      <c r="FI550" s="5"/>
      <c r="FJ550" s="5"/>
      <c r="FK550" s="5"/>
      <c r="FL550" s="5"/>
      <c r="FM550" s="5"/>
      <c r="FN550" s="5"/>
      <c r="FO550" s="5"/>
      <c r="FP550" s="5"/>
      <c r="FQ550" s="5"/>
      <c r="FR550" s="5"/>
      <c r="FS550" s="5"/>
      <c r="FT550" s="5"/>
      <c r="FU550" s="5"/>
      <c r="FV550" s="5"/>
      <c r="FW550" s="5"/>
      <c r="FX550" s="5"/>
      <c r="FY550" s="5"/>
      <c r="FZ550" s="5"/>
      <c r="GA550" s="5"/>
      <c r="GB550" s="5"/>
      <c r="GC550" s="5"/>
      <c r="GD550" s="5"/>
      <c r="GE550" s="5"/>
      <c r="GF550" s="5"/>
      <c r="GG550" s="5"/>
      <c r="GH550" s="5"/>
      <c r="GI550" s="5"/>
      <c r="GJ550" s="5"/>
      <c r="GK550" s="5"/>
      <c r="GL550" s="5"/>
      <c r="GM550" s="5"/>
      <c r="GN550" s="5"/>
      <c r="GO550" s="5"/>
      <c r="GP550" s="5"/>
      <c r="GQ550" s="5"/>
      <c r="GR550" s="5"/>
      <c r="GS550" s="5"/>
      <c r="GT550" s="5"/>
      <c r="GU550" s="5"/>
      <c r="GV550" s="5"/>
      <c r="GW550" s="5"/>
      <c r="GX550" s="5"/>
      <c r="GY550" s="5"/>
      <c r="GZ550" s="5"/>
      <c r="HA550" s="5"/>
      <c r="HB550" s="5"/>
      <c r="HC550" s="5"/>
      <c r="HD550" s="5"/>
      <c r="HE550" s="5"/>
      <c r="HF550" s="5"/>
      <c r="HG550" s="5"/>
      <c r="HH550" s="5"/>
      <c r="HI550" s="5"/>
      <c r="HJ550" s="5"/>
      <c r="HK550" s="5"/>
      <c r="HL550" s="5"/>
      <c r="HM550" s="5"/>
      <c r="HN550" s="5"/>
      <c r="HO550" s="5"/>
      <c r="HP550" s="5"/>
      <c r="HQ550" s="5"/>
      <c r="HR550" s="5"/>
      <c r="HS550" s="5"/>
      <c r="HT550" s="5"/>
      <c r="HU550" s="5"/>
      <c r="HV550" s="5"/>
      <c r="HW550" s="5"/>
      <c r="HX550" s="5"/>
      <c r="HY550" s="5"/>
      <c r="HZ550" s="5"/>
      <c r="IA550" s="5"/>
      <c r="IB550" s="5"/>
      <c r="IC550" s="5"/>
      <c r="ID550" s="5"/>
      <c r="IE550" s="5"/>
      <c r="IF550" s="5"/>
      <c r="IG550" s="5"/>
      <c r="IH550" s="5"/>
      <c r="II550" s="5"/>
      <c r="IJ550" s="5"/>
      <c r="IK550" s="5"/>
      <c r="IL550" s="5"/>
      <c r="IM550" s="5"/>
      <c r="IN550" s="5"/>
      <c r="IO550" s="5"/>
      <c r="IP550" s="5"/>
      <c r="IQ550" s="5"/>
      <c r="IR550" s="5"/>
      <c r="IS550" s="5"/>
      <c r="IT550" s="5"/>
      <c r="IU550" s="5"/>
      <c r="IV550" s="5"/>
    </row>
    <row r="551" spans="1:256" s="29" customFormat="1" ht="15" customHeight="1">
      <c r="A551" s="207"/>
      <c r="B551" s="207"/>
      <c r="C551" s="1131"/>
      <c r="D551" s="514"/>
      <c r="E551" s="5" t="s">
        <v>1202</v>
      </c>
      <c r="F551" s="5"/>
      <c r="G551" s="5"/>
      <c r="H551" s="5"/>
      <c r="I551" s="5"/>
      <c r="J551" s="5"/>
      <c r="K551" s="5"/>
      <c r="L551" s="5"/>
      <c r="M551" s="5"/>
      <c r="N551" s="5"/>
      <c r="O551" s="5"/>
      <c r="P551" s="5"/>
      <c r="Q551" s="5"/>
      <c r="R551" s="5"/>
      <c r="S551" s="5"/>
      <c r="T551" s="5"/>
      <c r="U551" s="5"/>
      <c r="V551" s="5"/>
      <c r="W551" s="5"/>
      <c r="X551" s="5"/>
      <c r="Y551" s="5"/>
      <c r="Z551" s="5"/>
      <c r="AA551" s="5"/>
      <c r="AB551" s="5"/>
      <c r="AC551" s="5"/>
      <c r="AD551" s="5"/>
      <c r="AE551" s="5"/>
      <c r="AF551" s="5"/>
      <c r="AG551" s="5"/>
      <c r="AH551" s="5"/>
      <c r="AI551" s="5"/>
      <c r="AJ551" s="5"/>
      <c r="AK551" s="5"/>
      <c r="AL551" s="5"/>
      <c r="AM551" s="5"/>
      <c r="AN551" s="5"/>
      <c r="AO551" s="5"/>
      <c r="AP551" s="5"/>
      <c r="AQ551" s="5"/>
      <c r="AR551" s="5"/>
      <c r="AS551" s="5"/>
      <c r="AT551" s="5"/>
      <c r="AU551" s="5"/>
      <c r="AV551" s="5"/>
      <c r="AW551" s="5"/>
      <c r="AX551" s="5"/>
      <c r="AY551" s="5"/>
      <c r="AZ551" s="5"/>
      <c r="BA551" s="5"/>
      <c r="BB551" s="5"/>
      <c r="BC551" s="5"/>
      <c r="BD551" s="5"/>
      <c r="BE551" s="5"/>
      <c r="BF551" s="5"/>
      <c r="BG551" s="5"/>
      <c r="BH551" s="5"/>
      <c r="BI551" s="5"/>
      <c r="BJ551" s="5"/>
      <c r="BK551" s="5"/>
      <c r="BL551" s="5"/>
      <c r="BM551" s="5"/>
      <c r="BN551" s="5"/>
      <c r="BO551" s="5"/>
      <c r="BP551" s="5"/>
      <c r="BQ551" s="5"/>
      <c r="BR551" s="5"/>
      <c r="BS551" s="5"/>
      <c r="BT551" s="5"/>
      <c r="BU551" s="5"/>
      <c r="BV551" s="5"/>
      <c r="BW551" s="5"/>
      <c r="BX551" s="5"/>
      <c r="BY551" s="5"/>
      <c r="BZ551" s="5"/>
      <c r="CA551" s="5"/>
      <c r="CB551" s="5"/>
      <c r="CC551" s="5"/>
      <c r="CD551" s="5"/>
      <c r="CE551" s="5"/>
      <c r="CF551" s="5"/>
      <c r="CG551" s="5"/>
      <c r="CH551" s="5"/>
      <c r="CI551" s="5"/>
      <c r="CJ551" s="5"/>
      <c r="CK551" s="5"/>
      <c r="CL551" s="5"/>
      <c r="CM551" s="5"/>
      <c r="CN551" s="5"/>
      <c r="CO551" s="5"/>
      <c r="CP551" s="5"/>
      <c r="CQ551" s="5"/>
      <c r="CR551" s="5"/>
      <c r="CS551" s="5"/>
      <c r="CT551" s="5"/>
      <c r="CU551" s="5"/>
      <c r="CV551" s="5"/>
      <c r="CW551" s="5"/>
      <c r="CX551" s="5"/>
      <c r="CY551" s="5"/>
      <c r="CZ551" s="5"/>
      <c r="DA551" s="5"/>
      <c r="DB551" s="5"/>
      <c r="DC551" s="5"/>
      <c r="DD551" s="5"/>
      <c r="DE551" s="5"/>
      <c r="DF551" s="5"/>
      <c r="DG551" s="5"/>
      <c r="DH551" s="5"/>
      <c r="DI551" s="5"/>
      <c r="DJ551" s="5"/>
      <c r="DK551" s="5"/>
      <c r="DL551" s="5"/>
      <c r="DM551" s="5"/>
      <c r="DN551" s="5"/>
      <c r="DO551" s="5"/>
      <c r="DP551" s="5"/>
      <c r="DQ551" s="5"/>
      <c r="DR551" s="5"/>
      <c r="DS551" s="5"/>
      <c r="DT551" s="5"/>
      <c r="DU551" s="5"/>
      <c r="DV551" s="5"/>
      <c r="DW551" s="5"/>
      <c r="DX551" s="5"/>
      <c r="DY551" s="5"/>
      <c r="DZ551" s="5"/>
      <c r="EA551" s="5"/>
      <c r="EB551" s="5"/>
      <c r="EC551" s="5"/>
      <c r="ED551" s="5"/>
      <c r="EE551" s="5"/>
      <c r="EF551" s="5"/>
      <c r="EG551" s="5"/>
      <c r="EH551" s="5"/>
      <c r="EI551" s="5"/>
      <c r="EJ551" s="5"/>
      <c r="EK551" s="5"/>
      <c r="EL551" s="5"/>
      <c r="EM551" s="5"/>
      <c r="EN551" s="5"/>
      <c r="EO551" s="5"/>
      <c r="EP551" s="5"/>
      <c r="EQ551" s="5"/>
      <c r="ER551" s="5"/>
      <c r="ES551" s="5"/>
      <c r="ET551" s="5"/>
      <c r="EU551" s="5"/>
      <c r="EV551" s="5"/>
      <c r="EW551" s="5"/>
      <c r="EX551" s="5"/>
      <c r="EY551" s="5"/>
      <c r="EZ551" s="5"/>
      <c r="FA551" s="5"/>
      <c r="FB551" s="5"/>
      <c r="FC551" s="5"/>
      <c r="FD551" s="5"/>
      <c r="FE551" s="5"/>
      <c r="FF551" s="5"/>
      <c r="FG551" s="5"/>
      <c r="FH551" s="5"/>
      <c r="FI551" s="5"/>
      <c r="FJ551" s="5"/>
      <c r="FK551" s="5"/>
      <c r="FL551" s="5"/>
      <c r="FM551" s="5"/>
      <c r="FN551" s="5"/>
      <c r="FO551" s="5"/>
      <c r="FP551" s="5"/>
      <c r="FQ551" s="5"/>
      <c r="FR551" s="5"/>
      <c r="FS551" s="5"/>
      <c r="FT551" s="5"/>
      <c r="FU551" s="5"/>
      <c r="FV551" s="5"/>
      <c r="FW551" s="5"/>
      <c r="FX551" s="5"/>
      <c r="FY551" s="5"/>
      <c r="FZ551" s="5"/>
      <c r="GA551" s="5"/>
      <c r="GB551" s="5"/>
      <c r="GC551" s="5"/>
      <c r="GD551" s="5"/>
      <c r="GE551" s="5"/>
      <c r="GF551" s="5"/>
      <c r="GG551" s="5"/>
      <c r="GH551" s="5"/>
      <c r="GI551" s="5"/>
      <c r="GJ551" s="5"/>
      <c r="GK551" s="5"/>
      <c r="GL551" s="5"/>
      <c r="GM551" s="5"/>
      <c r="GN551" s="5"/>
      <c r="GO551" s="5"/>
      <c r="GP551" s="5"/>
      <c r="GQ551" s="5"/>
      <c r="GR551" s="5"/>
      <c r="GS551" s="5"/>
      <c r="GT551" s="5"/>
      <c r="GU551" s="5"/>
      <c r="GV551" s="5"/>
      <c r="GW551" s="5"/>
      <c r="GX551" s="5"/>
      <c r="GY551" s="5"/>
      <c r="GZ551" s="5"/>
      <c r="HA551" s="5"/>
      <c r="HB551" s="5"/>
      <c r="HC551" s="5"/>
      <c r="HD551" s="5"/>
      <c r="HE551" s="5"/>
      <c r="HF551" s="5"/>
      <c r="HG551" s="5"/>
      <c r="HH551" s="5"/>
      <c r="HI551" s="5"/>
      <c r="HJ551" s="5"/>
      <c r="HK551" s="5"/>
      <c r="HL551" s="5"/>
      <c r="HM551" s="5"/>
      <c r="HN551" s="5"/>
      <c r="HO551" s="5"/>
      <c r="HP551" s="5"/>
      <c r="HQ551" s="5"/>
      <c r="HR551" s="5"/>
      <c r="HS551" s="5"/>
      <c r="HT551" s="5"/>
      <c r="HU551" s="5"/>
      <c r="HV551" s="5"/>
      <c r="HW551" s="5"/>
      <c r="HX551" s="5"/>
      <c r="HY551" s="5"/>
      <c r="HZ551" s="5"/>
      <c r="IA551" s="5"/>
      <c r="IB551" s="5"/>
      <c r="IC551" s="5"/>
      <c r="ID551" s="5"/>
      <c r="IE551" s="5"/>
      <c r="IF551" s="5"/>
      <c r="IG551" s="5"/>
      <c r="IH551" s="5"/>
      <c r="II551" s="5"/>
      <c r="IJ551" s="5"/>
      <c r="IK551" s="5"/>
      <c r="IL551" s="5"/>
      <c r="IM551" s="5"/>
      <c r="IN551" s="5"/>
      <c r="IO551" s="5"/>
      <c r="IP551" s="5"/>
      <c r="IQ551" s="5"/>
      <c r="IR551" s="5"/>
      <c r="IS551" s="5"/>
      <c r="IT551" s="5"/>
      <c r="IU551" s="5"/>
      <c r="IV551" s="5"/>
    </row>
    <row r="552" spans="1:256" ht="15" customHeight="1">
      <c r="C552" s="1131"/>
      <c r="D552" s="514"/>
      <c r="E552" s="5" t="s">
        <v>1331</v>
      </c>
    </row>
    <row r="553" spans="1:256" ht="15" customHeight="1">
      <c r="C553" s="1131"/>
      <c r="D553" s="514"/>
      <c r="E553" s="29" t="s">
        <v>23</v>
      </c>
      <c r="F553" s="29"/>
      <c r="G553" s="29"/>
      <c r="H553" s="29"/>
      <c r="I553" s="29"/>
      <c r="J553" s="29"/>
      <c r="K553" s="29"/>
      <c r="L553" s="29"/>
      <c r="M553" s="29"/>
      <c r="P553" s="29"/>
      <c r="Q553" s="29"/>
      <c r="R553" s="29"/>
      <c r="S553" s="29"/>
      <c r="T553" s="29"/>
      <c r="U553" s="29"/>
      <c r="V553" s="29"/>
      <c r="W553" s="29"/>
      <c r="X553" s="29"/>
      <c r="Y553" s="29"/>
      <c r="Z553" s="29"/>
      <c r="AA553" s="29">
        <v>1723919580.0374417</v>
      </c>
      <c r="AB553" s="29">
        <v>1612323663.509057</v>
      </c>
      <c r="AC553" s="29">
        <v>1617648892.6650581</v>
      </c>
      <c r="AD553" s="29">
        <v>1632341197.4458463</v>
      </c>
      <c r="AE553" s="29">
        <v>1680169124.977844</v>
      </c>
      <c r="AF553" s="29">
        <v>1733518303.0668559</v>
      </c>
      <c r="AG553" s="29">
        <v>1811582410.8399007</v>
      </c>
      <c r="AH553" s="29">
        <v>1891215877.0615034</v>
      </c>
      <c r="AI553" s="29">
        <v>1989930209.8827298</v>
      </c>
      <c r="AJ553" s="29">
        <v>2083405766.7083836</v>
      </c>
      <c r="AK553" s="29">
        <v>2182187300.9207606</v>
      </c>
      <c r="AL553" s="29">
        <v>2274175171.2599001</v>
      </c>
      <c r="AM553" s="29">
        <v>2562523857.0552859</v>
      </c>
      <c r="AN553" s="29">
        <v>3379166452.707489</v>
      </c>
      <c r="AO553" s="29">
        <v>3883202350.5332937</v>
      </c>
      <c r="AP553" s="29">
        <v>4156355066.8385096</v>
      </c>
      <c r="AQ553" s="29">
        <v>4226529503.3197632</v>
      </c>
      <c r="AR553" s="29"/>
      <c r="AS553" s="29"/>
      <c r="AT553" s="29"/>
      <c r="AU553" s="29"/>
      <c r="AV553" s="29"/>
      <c r="AW553" s="29"/>
      <c r="AX553" s="29"/>
      <c r="AY553" s="29"/>
      <c r="AZ553" s="29"/>
      <c r="BA553" s="29"/>
      <c r="BB553" s="29"/>
      <c r="BC553" s="29"/>
      <c r="BD553" s="29"/>
      <c r="BE553" s="29"/>
      <c r="BF553" s="29"/>
      <c r="BG553" s="29"/>
      <c r="BH553" s="29"/>
      <c r="BI553" s="29"/>
      <c r="BJ553" s="29"/>
      <c r="BK553" s="29"/>
      <c r="BL553" s="29"/>
      <c r="BM553" s="29"/>
      <c r="BN553" s="29"/>
      <c r="BO553" s="29"/>
      <c r="BP553" s="29"/>
      <c r="BQ553" s="29"/>
      <c r="BR553" s="29"/>
      <c r="BS553" s="29"/>
      <c r="BT553" s="29"/>
      <c r="BU553" s="29"/>
      <c r="BV553" s="29"/>
      <c r="BW553" s="29"/>
      <c r="BX553" s="29"/>
      <c r="BY553" s="29"/>
      <c r="BZ553" s="29"/>
      <c r="CA553" s="29"/>
      <c r="CB553" s="29"/>
      <c r="CC553" s="29"/>
      <c r="CD553" s="29"/>
      <c r="CE553" s="29"/>
      <c r="CF553" s="29"/>
      <c r="CG553" s="29"/>
      <c r="CH553" s="29"/>
      <c r="CI553" s="29"/>
      <c r="CJ553" s="29"/>
      <c r="CK553" s="29"/>
      <c r="CL553" s="29"/>
      <c r="CM553" s="29"/>
      <c r="CN553" s="29"/>
      <c r="CO553" s="29"/>
      <c r="CP553" s="29"/>
      <c r="CQ553" s="29"/>
      <c r="CR553" s="29"/>
      <c r="CS553" s="29"/>
      <c r="CT553" s="29"/>
      <c r="CU553" s="29"/>
      <c r="CV553" s="29"/>
      <c r="CW553" s="29"/>
      <c r="CX553" s="29"/>
      <c r="CY553" s="29"/>
      <c r="CZ553" s="29"/>
      <c r="DA553" s="29"/>
      <c r="DB553" s="29"/>
      <c r="DC553" s="29"/>
      <c r="DD553" s="29"/>
      <c r="DE553" s="29"/>
      <c r="DF553" s="29"/>
      <c r="DG553" s="29"/>
      <c r="DH553" s="29"/>
      <c r="DI553" s="29"/>
      <c r="DJ553" s="29"/>
      <c r="DK553" s="29"/>
      <c r="DL553" s="29"/>
      <c r="DM553" s="29"/>
      <c r="DN553" s="29"/>
      <c r="DO553" s="29"/>
      <c r="DP553" s="29"/>
      <c r="DQ553" s="29"/>
      <c r="DR553" s="29"/>
      <c r="DS553" s="29"/>
      <c r="DT553" s="29"/>
      <c r="DU553" s="29"/>
      <c r="DV553" s="29"/>
      <c r="DW553" s="29"/>
      <c r="DX553" s="29"/>
      <c r="DY553" s="29"/>
      <c r="DZ553" s="29"/>
      <c r="EA553" s="29"/>
      <c r="EB553" s="29"/>
      <c r="EC553" s="29"/>
      <c r="ED553" s="29"/>
      <c r="EE553" s="29"/>
      <c r="EF553" s="29"/>
      <c r="EG553" s="29"/>
      <c r="EH553" s="29"/>
      <c r="EI553" s="29"/>
      <c r="EJ553" s="29"/>
      <c r="EK553" s="29"/>
      <c r="EL553" s="29"/>
      <c r="EM553" s="29"/>
      <c r="EN553" s="29"/>
      <c r="EO553" s="29"/>
      <c r="EP553" s="29"/>
      <c r="EQ553" s="29"/>
      <c r="ER553" s="29"/>
      <c r="ES553" s="29"/>
      <c r="ET553" s="29"/>
      <c r="EU553" s="29"/>
      <c r="EV553" s="29"/>
      <c r="EW553" s="29"/>
      <c r="EX553" s="29"/>
      <c r="EY553" s="29"/>
      <c r="EZ553" s="29"/>
      <c r="FA553" s="29"/>
      <c r="FB553" s="29"/>
      <c r="FC553" s="29"/>
      <c r="FD553" s="29"/>
      <c r="FE553" s="29"/>
      <c r="FF553" s="29"/>
      <c r="FG553" s="29"/>
      <c r="FH553" s="29"/>
      <c r="FI553" s="29"/>
      <c r="FJ553" s="29"/>
      <c r="FK553" s="29"/>
      <c r="FL553" s="29"/>
      <c r="FM553" s="29"/>
      <c r="FN553" s="29"/>
      <c r="FO553" s="29"/>
      <c r="FP553" s="29"/>
      <c r="FQ553" s="29"/>
      <c r="FR553" s="29"/>
      <c r="FS553" s="29"/>
      <c r="FT553" s="29"/>
      <c r="FU553" s="29"/>
      <c r="FV553" s="29"/>
      <c r="FW553" s="29"/>
      <c r="FX553" s="29"/>
      <c r="FY553" s="29"/>
      <c r="FZ553" s="29"/>
      <c r="GA553" s="29"/>
      <c r="GB553" s="29"/>
      <c r="GC553" s="29"/>
      <c r="GD553" s="29"/>
      <c r="GE553" s="29"/>
      <c r="GF553" s="29"/>
      <c r="GG553" s="29"/>
      <c r="GH553" s="29"/>
      <c r="GI553" s="29"/>
      <c r="GJ553" s="29"/>
      <c r="GK553" s="29"/>
      <c r="GL553" s="29"/>
      <c r="GM553" s="29"/>
      <c r="GN553" s="29"/>
      <c r="GO553" s="29"/>
      <c r="GP553" s="29"/>
      <c r="GQ553" s="29"/>
      <c r="GR553" s="29"/>
      <c r="GS553" s="29"/>
      <c r="GT553" s="29"/>
      <c r="GU553" s="29"/>
      <c r="GV553" s="29"/>
      <c r="GW553" s="29"/>
      <c r="GX553" s="29"/>
      <c r="GY553" s="29"/>
      <c r="GZ553" s="29"/>
      <c r="HA553" s="29"/>
      <c r="HB553" s="29"/>
      <c r="HC553" s="29"/>
      <c r="HD553" s="29"/>
      <c r="HE553" s="29"/>
      <c r="HF553" s="29"/>
      <c r="HG553" s="29"/>
      <c r="HH553" s="29"/>
      <c r="HI553" s="29"/>
      <c r="HJ553" s="29"/>
      <c r="HK553" s="29"/>
      <c r="HL553" s="29"/>
      <c r="HM553" s="29"/>
      <c r="HN553" s="29"/>
      <c r="HO553" s="29"/>
      <c r="HP553" s="29"/>
      <c r="HQ553" s="29"/>
      <c r="HR553" s="29"/>
      <c r="HS553" s="29"/>
      <c r="HT553" s="29"/>
      <c r="HU553" s="29"/>
      <c r="HV553" s="29"/>
      <c r="HW553" s="29"/>
      <c r="HX553" s="29"/>
      <c r="HY553" s="29"/>
      <c r="HZ553" s="29"/>
      <c r="IA553" s="29"/>
      <c r="IB553" s="29"/>
      <c r="IC553" s="29"/>
      <c r="ID553" s="29"/>
      <c r="IE553" s="29"/>
      <c r="IF553" s="29"/>
      <c r="IG553" s="29"/>
      <c r="IH553" s="29"/>
      <c r="II553" s="29"/>
      <c r="IJ553" s="29"/>
      <c r="IK553" s="29"/>
      <c r="IL553" s="29"/>
      <c r="IM553" s="29"/>
      <c r="IN553" s="29"/>
      <c r="IO553" s="29"/>
      <c r="IP553" s="29"/>
      <c r="IQ553" s="29"/>
      <c r="IR553" s="29"/>
      <c r="IS553" s="29"/>
      <c r="IT553" s="29"/>
      <c r="IU553" s="29"/>
      <c r="IV553" s="29"/>
    </row>
    <row r="554" spans="1:256" ht="15" customHeight="1">
      <c r="D554" s="514"/>
      <c r="E554" s="29" t="s">
        <v>1336</v>
      </c>
      <c r="F554" s="29"/>
      <c r="P554" s="29"/>
      <c r="Q554" s="29"/>
      <c r="R554" s="29"/>
      <c r="S554" s="29"/>
      <c r="T554" s="29"/>
      <c r="U554" s="29"/>
      <c r="V554" s="29"/>
      <c r="W554" s="29"/>
      <c r="X554" s="29"/>
      <c r="Y554" s="29"/>
      <c r="Z554" s="29"/>
      <c r="AA554" s="29">
        <v>1723919580.0374417</v>
      </c>
      <c r="AB554" s="29">
        <v>1612323663.509057</v>
      </c>
      <c r="AC554" s="29">
        <v>1617648892.6650581</v>
      </c>
      <c r="AD554" s="29">
        <v>1632341197.4458463</v>
      </c>
      <c r="AE554" s="29">
        <v>1680169124.977844</v>
      </c>
      <c r="AF554" s="29">
        <v>1733518303.0668559</v>
      </c>
      <c r="AG554" s="29">
        <v>1811582410.8399007</v>
      </c>
      <c r="AH554" s="29">
        <v>1891215877.0615034</v>
      </c>
      <c r="AI554" s="29">
        <v>1989930209.8827298</v>
      </c>
      <c r="AJ554" s="29">
        <v>2083405766.7083836</v>
      </c>
      <c r="AK554" s="29">
        <v>2182187300.9207606</v>
      </c>
      <c r="AL554" s="29">
        <v>2274175171.2599001</v>
      </c>
      <c r="AM554" s="29">
        <v>2562523857.0552859</v>
      </c>
      <c r="AN554" s="29">
        <v>3379166452.707489</v>
      </c>
      <c r="AO554" s="29">
        <v>3883202350.5332937</v>
      </c>
      <c r="AP554" s="29">
        <v>4156355066.8385096</v>
      </c>
      <c r="AQ554" s="29">
        <v>4226529503.3197632</v>
      </c>
    </row>
    <row r="555" spans="1:256" ht="15" customHeight="1">
      <c r="A555" s="266"/>
      <c r="B555" s="266"/>
      <c r="C555" s="1151"/>
      <c r="D555" s="5"/>
    </row>
    <row r="556" spans="1:256" ht="15" customHeight="1">
      <c r="D556" s="29" t="s">
        <v>1342</v>
      </c>
    </row>
    <row r="557" spans="1:256" ht="15" customHeight="1">
      <c r="C557" s="5"/>
      <c r="D557" s="514"/>
      <c r="E557" s="5" t="s">
        <v>498</v>
      </c>
      <c r="AA557" s="5">
        <v>1153305.557525639</v>
      </c>
      <c r="AB557" s="5">
        <v>2045405.2294559844</v>
      </c>
      <c r="AC557" s="5">
        <v>3582210.7194222407</v>
      </c>
      <c r="AD557" s="5">
        <v>4328068.3223083783</v>
      </c>
      <c r="AE557" s="5">
        <v>4052586.5630885093</v>
      </c>
      <c r="AF557" s="5">
        <v>3728668.7037481717</v>
      </c>
      <c r="AG557" s="5">
        <v>3269142.9257560144</v>
      </c>
      <c r="AH557" s="5">
        <v>2608112.2177808741</v>
      </c>
      <c r="AI557" s="5">
        <v>1917035.018249237</v>
      </c>
      <c r="AJ557" s="5">
        <v>1503413.3879345041</v>
      </c>
      <c r="AK557" s="5">
        <v>1495017.1491611872</v>
      </c>
      <c r="AL557" s="5">
        <v>1718474.2612560256</v>
      </c>
      <c r="AM557" s="5">
        <v>2959393.850199223</v>
      </c>
      <c r="AN557" s="5">
        <v>12675327.511752445</v>
      </c>
      <c r="AO557" s="5">
        <v>35256169.902306512</v>
      </c>
      <c r="AP557" s="5">
        <v>65937581.861943446</v>
      </c>
      <c r="AQ557" s="5">
        <v>99406143.747661337</v>
      </c>
    </row>
    <row r="558" spans="1:256" ht="15" customHeight="1">
      <c r="C558" s="5"/>
      <c r="D558" s="514"/>
      <c r="E558" s="5" t="s">
        <v>1284</v>
      </c>
      <c r="AA558" s="5">
        <v>1134045.1381477669</v>
      </c>
      <c r="AB558" s="5">
        <v>2337924.2341834544</v>
      </c>
      <c r="AC558" s="5">
        <v>4108863.0388117842</v>
      </c>
      <c r="AD558" s="5">
        <v>5198479.2486927947</v>
      </c>
      <c r="AE558" s="5">
        <v>5313473.2594837826</v>
      </c>
      <c r="AF558" s="5">
        <v>5484714.3407703582</v>
      </c>
      <c r="AG558" s="5">
        <v>5727201.7113513593</v>
      </c>
      <c r="AH558" s="5">
        <v>5997187.6497302204</v>
      </c>
      <c r="AI558" s="5">
        <v>6209676.5827135807</v>
      </c>
      <c r="AJ558" s="5">
        <v>6430915.0599962501</v>
      </c>
      <c r="AK558" s="5">
        <v>6727149.6312730638</v>
      </c>
      <c r="AL558" s="5">
        <v>6938388.6293565165</v>
      </c>
      <c r="AM558" s="5">
        <v>6984636.2206528783</v>
      </c>
      <c r="AN558" s="5">
        <v>6984636.2206528615</v>
      </c>
      <c r="AO558" s="5">
        <v>6984636.2206528643</v>
      </c>
      <c r="AP558" s="5">
        <v>6984636.220652855</v>
      </c>
      <c r="AQ558" s="5">
        <v>6984636.2206528429</v>
      </c>
    </row>
    <row r="559" spans="1:256" s="29" customFormat="1" ht="15" customHeight="1">
      <c r="A559" s="207"/>
      <c r="B559" s="207"/>
      <c r="C559" s="5"/>
      <c r="D559" s="660"/>
      <c r="E559" s="29" t="s">
        <v>1343</v>
      </c>
      <c r="AA559" s="29">
        <v>2287350.6956734061</v>
      </c>
      <c r="AB559" s="29">
        <v>4383329.4636394382</v>
      </c>
      <c r="AC559" s="29">
        <v>7691073.758234024</v>
      </c>
      <c r="AD559" s="29">
        <v>9526547.5710011721</v>
      </c>
      <c r="AE559" s="29">
        <v>9366059.8225722909</v>
      </c>
      <c r="AF559" s="29">
        <v>9213383.0445185304</v>
      </c>
      <c r="AG559" s="29">
        <v>8996344.6371073723</v>
      </c>
      <c r="AH559" s="29">
        <v>8605299.8675110936</v>
      </c>
      <c r="AI559" s="29">
        <v>8126711.6009628177</v>
      </c>
      <c r="AJ559" s="29">
        <v>7934328.4479307532</v>
      </c>
      <c r="AK559" s="29">
        <v>8222166.7804342508</v>
      </c>
      <c r="AL559" s="29">
        <v>8656862.8906125426</v>
      </c>
      <c r="AM559" s="29">
        <v>9944030.0708521008</v>
      </c>
      <c r="AN559" s="29">
        <v>19659963.732405305</v>
      </c>
      <c r="AO559" s="29">
        <v>42240806.122959375</v>
      </c>
      <c r="AP559" s="29">
        <v>72922218.082596302</v>
      </c>
      <c r="AQ559" s="29">
        <v>106390779.96831417</v>
      </c>
    </row>
    <row r="560" spans="1:256" s="29" customFormat="1" ht="15" customHeight="1">
      <c r="A560" s="207"/>
      <c r="B560" s="207"/>
      <c r="C560" s="5"/>
      <c r="D560" s="660"/>
      <c r="E560" s="5" t="s">
        <v>275</v>
      </c>
      <c r="AA560" s="5">
        <v>26175.688299852423</v>
      </c>
      <c r="AB560" s="5">
        <v>25214.16305710189</v>
      </c>
      <c r="AC560" s="5">
        <v>0</v>
      </c>
      <c r="AD560" s="5">
        <v>0</v>
      </c>
      <c r="AE560" s="5">
        <v>0</v>
      </c>
      <c r="AF560" s="5">
        <v>0</v>
      </c>
      <c r="AG560" s="5">
        <v>63809.601973163895</v>
      </c>
      <c r="AH560" s="5">
        <v>212732.82559916005</v>
      </c>
      <c r="AI560" s="5">
        <v>307856.08168914728</v>
      </c>
      <c r="AJ560" s="5">
        <v>258928.82201824337</v>
      </c>
      <c r="AK560" s="5">
        <v>99995.963955092244</v>
      </c>
      <c r="AL560" s="5">
        <v>8152.3987842140486</v>
      </c>
      <c r="AM560" s="5">
        <v>896240.65127505362</v>
      </c>
      <c r="AN560" s="5">
        <v>4082807.3775956333</v>
      </c>
      <c r="AO560" s="5">
        <v>9573640.1767026186</v>
      </c>
      <c r="AP560" s="5">
        <v>16205782.829871893</v>
      </c>
      <c r="AQ560" s="5">
        <v>22709884.243048072</v>
      </c>
    </row>
    <row r="561" spans="1:256" ht="15" customHeight="1">
      <c r="C561" s="5"/>
      <c r="D561" s="514"/>
      <c r="E561" s="5" t="s">
        <v>257</v>
      </c>
      <c r="AA561" s="5">
        <v>412156.83450575173</v>
      </c>
      <c r="AB561" s="5">
        <v>1387965.5051518232</v>
      </c>
      <c r="AC561" s="5">
        <v>2424160.8032106906</v>
      </c>
      <c r="AD561" s="5">
        <v>3037814.4629314691</v>
      </c>
      <c r="AE561" s="5">
        <v>3037814.4629314691</v>
      </c>
      <c r="AF561" s="5">
        <v>3037814.4629314691</v>
      </c>
      <c r="AG561" s="5">
        <v>3037814.4629314691</v>
      </c>
      <c r="AH561" s="5">
        <v>3037814.4629314691</v>
      </c>
      <c r="AI561" s="5">
        <v>3037814.4629314691</v>
      </c>
      <c r="AJ561" s="5">
        <v>3037814.4629314691</v>
      </c>
      <c r="AK561" s="5">
        <v>3037814.4629314691</v>
      </c>
      <c r="AL561" s="5">
        <v>3037814.4629314691</v>
      </c>
      <c r="AM561" s="5">
        <v>3037814.4629314691</v>
      </c>
      <c r="AN561" s="5">
        <v>3037814.4629314691</v>
      </c>
      <c r="AO561" s="5">
        <v>3037814.4629314691</v>
      </c>
      <c r="AP561" s="5">
        <v>3037814.4629314691</v>
      </c>
      <c r="AQ561" s="5">
        <v>3037814.4629314691</v>
      </c>
    </row>
    <row r="562" spans="1:256" ht="15" customHeight="1">
      <c r="C562" s="5"/>
      <c r="D562" s="514"/>
      <c r="E562" s="5" t="s">
        <v>1344</v>
      </c>
      <c r="AA562" s="5">
        <v>233683.16095262766</v>
      </c>
      <c r="AB562" s="5">
        <v>502141.81478706002</v>
      </c>
      <c r="AC562" s="5">
        <v>691926.79182312638</v>
      </c>
      <c r="AD562" s="5">
        <v>661652.06663217768</v>
      </c>
      <c r="AE562" s="5">
        <v>475219.4860778898</v>
      </c>
      <c r="AF562" s="5">
        <v>279241.98119123839</v>
      </c>
      <c r="AG562" s="5">
        <v>202580.31771161966</v>
      </c>
      <c r="AH562" s="5">
        <v>253755.68868994154</v>
      </c>
      <c r="AI562" s="5">
        <v>296707.21846787445</v>
      </c>
      <c r="AJ562" s="5">
        <v>368215.05701544695</v>
      </c>
      <c r="AK562" s="5">
        <v>469242.59837581962</v>
      </c>
      <c r="AL562" s="5">
        <v>478191.05767968297</v>
      </c>
      <c r="AM562" s="5">
        <v>679462.68809718266</v>
      </c>
      <c r="AN562" s="5">
        <v>1601340.4809906408</v>
      </c>
      <c r="AO562" s="5">
        <v>3082687.5816490352</v>
      </c>
      <c r="AP562" s="5">
        <v>4882325.6257451177</v>
      </c>
      <c r="AQ562" s="5">
        <v>7143610.2487493753</v>
      </c>
    </row>
    <row r="563" spans="1:256" ht="15" customHeight="1">
      <c r="C563" s="5"/>
      <c r="D563" s="514"/>
      <c r="E563" s="5" t="s">
        <v>266</v>
      </c>
      <c r="AA563" s="5">
        <v>967658.97359165549</v>
      </c>
      <c r="AB563" s="5">
        <v>1988260.5861299932</v>
      </c>
      <c r="AC563" s="5">
        <v>3572606.9837317467</v>
      </c>
      <c r="AD563" s="5">
        <v>4630135.5439180434</v>
      </c>
      <c r="AE563" s="5">
        <v>4804809.8755365908</v>
      </c>
      <c r="AF563" s="5">
        <v>4992141.7674173713</v>
      </c>
      <c r="AG563" s="5">
        <v>5182005.1713505983</v>
      </c>
      <c r="AH563" s="5">
        <v>5355413.7469429374</v>
      </c>
      <c r="AI563" s="5">
        <v>5535151.102666378</v>
      </c>
      <c r="AJ563" s="5">
        <v>5722482.9945471287</v>
      </c>
      <c r="AK563" s="5">
        <v>5922472.4466901422</v>
      </c>
      <c r="AL563" s="5">
        <v>6171826.3838557601</v>
      </c>
      <c r="AM563" s="5">
        <v>6384473.396260947</v>
      </c>
      <c r="AN563" s="5">
        <v>6538895.6314599812</v>
      </c>
      <c r="AO563" s="5">
        <v>6685723.3305016756</v>
      </c>
      <c r="AP563" s="5">
        <v>6854068.8819891214</v>
      </c>
      <c r="AQ563" s="5">
        <v>6951532.0960081816</v>
      </c>
    </row>
    <row r="564" spans="1:256" ht="15" customHeight="1">
      <c r="C564" s="5"/>
      <c r="D564" s="514"/>
      <c r="E564" s="5" t="s">
        <v>1303</v>
      </c>
      <c r="AA564" s="5">
        <v>604075.24902690947</v>
      </c>
      <c r="AB564" s="5">
        <v>1749521.2674128115</v>
      </c>
      <c r="AC564" s="5">
        <v>2420626.560793817</v>
      </c>
      <c r="AD564" s="5">
        <v>1354038.5500186905</v>
      </c>
      <c r="AE564" s="5">
        <v>206270.71639681514</v>
      </c>
      <c r="AF564" s="5">
        <v>5378.3729844835179</v>
      </c>
      <c r="AG564" s="5">
        <v>5378.3729844835179</v>
      </c>
      <c r="AH564" s="5">
        <v>5378.3729844835179</v>
      </c>
      <c r="AI564" s="5">
        <v>5378.3729844835179</v>
      </c>
      <c r="AJ564" s="5">
        <v>5378.3729844835179</v>
      </c>
      <c r="AK564" s="5">
        <v>5378.3729844835179</v>
      </c>
      <c r="AL564" s="5">
        <v>5378.3729844835179</v>
      </c>
      <c r="AM564" s="5">
        <v>5378.3729844835179</v>
      </c>
      <c r="AN564" s="5">
        <v>5378.3729844835179</v>
      </c>
      <c r="AO564" s="5">
        <v>5378.3729844835179</v>
      </c>
      <c r="AP564" s="5">
        <v>5378.3729844835179</v>
      </c>
      <c r="AQ564" s="5">
        <v>5378.3729844835179</v>
      </c>
    </row>
    <row r="565" spans="1:256" ht="15" customHeight="1">
      <c r="C565" s="5"/>
      <c r="D565" s="514"/>
      <c r="E565" s="5" t="s">
        <v>262</v>
      </c>
      <c r="AA565" s="5">
        <v>1124395.7520367503</v>
      </c>
      <c r="AB565" s="5">
        <v>2293034.6783029139</v>
      </c>
      <c r="AC565" s="5">
        <v>4074610.2833966315</v>
      </c>
      <c r="AD565" s="5">
        <v>5246558.7286878824</v>
      </c>
      <c r="AE565" s="5">
        <v>5183270.9273768067</v>
      </c>
      <c r="AF565" s="5">
        <v>5041506.2524400055</v>
      </c>
      <c r="AG565" s="5">
        <v>4993407.5234435797</v>
      </c>
      <c r="AH565" s="5">
        <v>5082010.4452790916</v>
      </c>
      <c r="AI565" s="5">
        <v>5302251.9938416183</v>
      </c>
      <c r="AJ565" s="5">
        <v>5385791.891572237</v>
      </c>
      <c r="AK565" s="5">
        <v>5266810.8251074255</v>
      </c>
      <c r="AL565" s="5">
        <v>5292125.9456318617</v>
      </c>
      <c r="AM565" s="5">
        <v>5479457.8375126123</v>
      </c>
      <c r="AN565" s="5">
        <v>5659195.1932360828</v>
      </c>
      <c r="AO565" s="5">
        <v>5209851.8039274514</v>
      </c>
      <c r="AP565" s="5">
        <v>5374400.0873362422</v>
      </c>
      <c r="AQ565" s="5">
        <v>6216127.8447735012</v>
      </c>
    </row>
    <row r="566" spans="1:256" ht="15" customHeight="1">
      <c r="C566" s="5"/>
      <c r="D566" s="514"/>
      <c r="E566" s="5" t="s">
        <v>263</v>
      </c>
      <c r="AA566" s="5">
        <v>367814.44403478503</v>
      </c>
      <c r="AB566" s="5">
        <v>807333.26882998645</v>
      </c>
      <c r="AC566" s="5">
        <v>1498939.4299852848</v>
      </c>
      <c r="AD566" s="5">
        <v>2018880.8618232012</v>
      </c>
      <c r="AE566" s="5">
        <v>2163177.048812449</v>
      </c>
      <c r="AF566" s="5">
        <v>2493539.371656239</v>
      </c>
      <c r="AG566" s="5">
        <v>3061863.8274296671</v>
      </c>
      <c r="AH566" s="5">
        <v>3694741.8405403793</v>
      </c>
      <c r="AI566" s="5">
        <v>4345340.4380182028</v>
      </c>
      <c r="AJ566" s="5">
        <v>4975686.9390764832</v>
      </c>
      <c r="AK566" s="5">
        <v>5536416.8586925864</v>
      </c>
      <c r="AL566" s="5">
        <v>6059174.0975220501</v>
      </c>
      <c r="AM566" s="5">
        <v>6565476.5080106258</v>
      </c>
      <c r="AN566" s="5">
        <v>7000896.581030786</v>
      </c>
      <c r="AO566" s="5">
        <v>7228732.6657506824</v>
      </c>
      <c r="AP566" s="5">
        <v>7236327.2019079924</v>
      </c>
      <c r="AQ566" s="5">
        <v>7202151.7892000079</v>
      </c>
    </row>
    <row r="567" spans="1:256" ht="15" customHeight="1">
      <c r="C567" s="5"/>
      <c r="D567" s="1148"/>
      <c r="E567" s="5" t="s">
        <v>259</v>
      </c>
      <c r="AA567" s="5">
        <v>24168.427808713168</v>
      </c>
      <c r="AB567" s="5">
        <v>32385.861786875874</v>
      </c>
      <c r="AC567" s="5">
        <v>48483.216064213775</v>
      </c>
      <c r="AD567" s="5">
        <v>50630.241048857803</v>
      </c>
      <c r="AE567" s="5">
        <v>41769.948865307728</v>
      </c>
      <c r="AF567" s="5">
        <v>34175.41270797886</v>
      </c>
      <c r="AG567" s="5">
        <v>27846.632576871663</v>
      </c>
      <c r="AH567" s="5">
        <v>22783.608471986023</v>
      </c>
      <c r="AI567" s="5">
        <v>18986.340393321589</v>
      </c>
      <c r="AJ567" s="5">
        <v>16454.82834087871</v>
      </c>
      <c r="AK567" s="5">
        <v>15189.072314657271</v>
      </c>
      <c r="AL567" s="5">
        <v>15189.072314657271</v>
      </c>
      <c r="AM567" s="5">
        <v>13923.316288435832</v>
      </c>
      <c r="AN567" s="5">
        <v>12657.560262214451</v>
      </c>
      <c r="AO567" s="5">
        <v>12657.560262214451</v>
      </c>
      <c r="AP567" s="5">
        <v>11391.804235993011</v>
      </c>
      <c r="AQ567" s="5">
        <v>10126.048209771572</v>
      </c>
    </row>
    <row r="568" spans="1:256" s="29" customFormat="1" ht="15" customHeight="1">
      <c r="A568" s="207"/>
      <c r="B568" s="207"/>
      <c r="C568" s="5"/>
      <c r="D568" s="1152" t="s">
        <v>1345</v>
      </c>
      <c r="E568" s="5" t="s">
        <v>1197</v>
      </c>
      <c r="F568" s="5"/>
      <c r="G568" s="5"/>
      <c r="H568" s="5"/>
      <c r="I568" s="5"/>
      <c r="J568" s="5"/>
      <c r="K568" s="5"/>
      <c r="L568" s="5"/>
      <c r="M568" s="5"/>
      <c r="N568" s="5"/>
      <c r="O568" s="5"/>
      <c r="P568" s="5"/>
      <c r="Q568" s="5"/>
      <c r="R568" s="5"/>
      <c r="S568" s="5"/>
      <c r="T568" s="5"/>
      <c r="U568" s="5"/>
      <c r="V568" s="5"/>
      <c r="W568" s="5"/>
      <c r="X568" s="5"/>
      <c r="Y568" s="5"/>
      <c r="Z568" s="5"/>
      <c r="AA568" s="5">
        <v>0</v>
      </c>
      <c r="AB568" s="5">
        <v>0</v>
      </c>
      <c r="AC568" s="5">
        <v>0</v>
      </c>
      <c r="AD568" s="5">
        <v>0</v>
      </c>
      <c r="AE568" s="5">
        <v>0</v>
      </c>
      <c r="AF568" s="5">
        <v>0</v>
      </c>
      <c r="AG568" s="5">
        <v>0</v>
      </c>
      <c r="AH568" s="5">
        <v>0</v>
      </c>
      <c r="AI568" s="5">
        <v>0</v>
      </c>
      <c r="AJ568" s="5">
        <v>0</v>
      </c>
      <c r="AK568" s="5">
        <v>0</v>
      </c>
      <c r="AL568" s="5">
        <v>0</v>
      </c>
      <c r="AM568" s="5">
        <v>0</v>
      </c>
      <c r="AN568" s="5">
        <v>0</v>
      </c>
      <c r="AO568" s="5">
        <v>0</v>
      </c>
      <c r="AP568" s="5">
        <v>0</v>
      </c>
      <c r="AQ568" s="5">
        <v>0</v>
      </c>
      <c r="AR568" s="5"/>
      <c r="AS568" s="5"/>
      <c r="AT568" s="5"/>
      <c r="AU568" s="5"/>
      <c r="AV568" s="5"/>
      <c r="AW568" s="5"/>
      <c r="AX568" s="5"/>
      <c r="AY568" s="5"/>
      <c r="AZ568" s="5"/>
      <c r="BA568" s="5"/>
      <c r="BB568" s="5"/>
      <c r="BC568" s="5"/>
      <c r="BD568" s="5"/>
      <c r="BE568" s="5"/>
      <c r="BF568" s="5"/>
      <c r="BG568" s="5"/>
      <c r="BH568" s="5"/>
      <c r="BI568" s="5"/>
      <c r="BJ568" s="5"/>
      <c r="BK568" s="5"/>
      <c r="BL568" s="5"/>
      <c r="BM568" s="5"/>
      <c r="BN568" s="5"/>
      <c r="BO568" s="5"/>
      <c r="BP568" s="5"/>
      <c r="BQ568" s="5"/>
      <c r="BR568" s="5"/>
      <c r="BS568" s="5"/>
      <c r="BT568" s="5"/>
      <c r="BU568" s="5"/>
      <c r="BV568" s="5"/>
      <c r="BW568" s="5"/>
      <c r="BX568" s="5"/>
      <c r="BY568" s="5"/>
      <c r="BZ568" s="5"/>
      <c r="CA568" s="5"/>
      <c r="CB568" s="5"/>
      <c r="CC568" s="5"/>
      <c r="CD568" s="5"/>
      <c r="CE568" s="5"/>
      <c r="CF568" s="5"/>
      <c r="CG568" s="5"/>
      <c r="CH568" s="5"/>
      <c r="CI568" s="5"/>
      <c r="CJ568" s="5"/>
      <c r="CK568" s="5"/>
      <c r="CL568" s="5"/>
      <c r="CM568" s="5"/>
      <c r="CN568" s="5"/>
      <c r="CO568" s="5"/>
      <c r="CP568" s="5"/>
      <c r="CQ568" s="5"/>
      <c r="CR568" s="5"/>
      <c r="CS568" s="5"/>
      <c r="CT568" s="5"/>
      <c r="CU568" s="5"/>
      <c r="CV568" s="5"/>
      <c r="CW568" s="5"/>
      <c r="CX568" s="5"/>
      <c r="CY568" s="5"/>
      <c r="CZ568" s="5"/>
      <c r="DA568" s="5"/>
      <c r="DB568" s="5"/>
      <c r="DC568" s="5"/>
      <c r="DD568" s="5"/>
      <c r="DE568" s="5"/>
      <c r="DF568" s="5"/>
      <c r="DG568" s="5"/>
      <c r="DH568" s="5"/>
      <c r="DI568" s="5"/>
      <c r="DJ568" s="5"/>
      <c r="DK568" s="5"/>
      <c r="DL568" s="5"/>
      <c r="DM568" s="5"/>
      <c r="DN568" s="5"/>
      <c r="DO568" s="5"/>
      <c r="DP568" s="5"/>
      <c r="DQ568" s="5"/>
      <c r="DR568" s="5"/>
      <c r="DS568" s="5"/>
      <c r="DT568" s="5"/>
      <c r="DU568" s="5"/>
      <c r="DV568" s="5"/>
      <c r="DW568" s="5"/>
      <c r="DX568" s="5"/>
      <c r="DY568" s="5"/>
      <c r="DZ568" s="5"/>
      <c r="EA568" s="5"/>
      <c r="EB568" s="5"/>
      <c r="EC568" s="5"/>
      <c r="ED568" s="5"/>
      <c r="EE568" s="5"/>
      <c r="EF568" s="5"/>
      <c r="EG568" s="5"/>
      <c r="EH568" s="5"/>
      <c r="EI568" s="5"/>
      <c r="EJ568" s="5"/>
      <c r="EK568" s="5"/>
      <c r="EL568" s="5"/>
      <c r="EM568" s="5"/>
      <c r="EN568" s="5"/>
      <c r="EO568" s="5"/>
      <c r="EP568" s="5"/>
      <c r="EQ568" s="5"/>
      <c r="ER568" s="5"/>
      <c r="ES568" s="5"/>
      <c r="ET568" s="5"/>
      <c r="EU568" s="5"/>
      <c r="EV568" s="5"/>
      <c r="EW568" s="5"/>
      <c r="EX568" s="5"/>
      <c r="EY568" s="5"/>
      <c r="EZ568" s="5"/>
      <c r="FA568" s="5"/>
      <c r="FB568" s="5"/>
      <c r="FC568" s="5"/>
      <c r="FD568" s="5"/>
      <c r="FE568" s="5"/>
      <c r="FF568" s="5"/>
      <c r="FG568" s="5"/>
      <c r="FH568" s="5"/>
      <c r="FI568" s="5"/>
      <c r="FJ568" s="5"/>
      <c r="FK568" s="5"/>
      <c r="FL568" s="5"/>
      <c r="FM568" s="5"/>
      <c r="FN568" s="5"/>
      <c r="FO568" s="5"/>
      <c r="FP568" s="5"/>
      <c r="FQ568" s="5"/>
      <c r="FR568" s="5"/>
      <c r="FS568" s="5"/>
      <c r="FT568" s="5"/>
      <c r="FU568" s="5"/>
      <c r="FV568" s="5"/>
      <c r="FW568" s="5"/>
      <c r="FX568" s="5"/>
      <c r="FY568" s="5"/>
      <c r="FZ568" s="5"/>
      <c r="GA568" s="5"/>
      <c r="GB568" s="5"/>
      <c r="GC568" s="5"/>
      <c r="GD568" s="5"/>
      <c r="GE568" s="5"/>
      <c r="GF568" s="5"/>
      <c r="GG568" s="5"/>
      <c r="GH568" s="5"/>
      <c r="GI568" s="5"/>
      <c r="GJ568" s="5"/>
      <c r="GK568" s="5"/>
      <c r="GL568" s="5"/>
      <c r="GM568" s="5"/>
      <c r="GN568" s="5"/>
      <c r="GO568" s="5"/>
      <c r="GP568" s="5"/>
      <c r="GQ568" s="5"/>
      <c r="GR568" s="5"/>
      <c r="GS568" s="5"/>
      <c r="GT568" s="5"/>
      <c r="GU568" s="5"/>
      <c r="GV568" s="5"/>
      <c r="GW568" s="5"/>
      <c r="GX568" s="5"/>
      <c r="GY568" s="5"/>
      <c r="GZ568" s="5"/>
      <c r="HA568" s="5"/>
      <c r="HB568" s="5"/>
      <c r="HC568" s="5"/>
      <c r="HD568" s="5"/>
      <c r="HE568" s="5"/>
      <c r="HF568" s="5"/>
      <c r="HG568" s="5"/>
      <c r="HH568" s="5"/>
      <c r="HI568" s="5"/>
      <c r="HJ568" s="5"/>
      <c r="HK568" s="5"/>
      <c r="HL568" s="5"/>
      <c r="HM568" s="5"/>
      <c r="HN568" s="5"/>
      <c r="HO568" s="5"/>
      <c r="HP568" s="5"/>
      <c r="HQ568" s="5"/>
      <c r="HR568" s="5"/>
      <c r="HS568" s="5"/>
      <c r="HT568" s="5"/>
      <c r="HU568" s="5"/>
      <c r="HV568" s="5"/>
      <c r="HW568" s="5"/>
      <c r="HX568" s="5"/>
      <c r="HY568" s="5"/>
      <c r="HZ568" s="5"/>
      <c r="IA568" s="5"/>
      <c r="IB568" s="5"/>
      <c r="IC568" s="5"/>
      <c r="ID568" s="5"/>
      <c r="IE568" s="5"/>
      <c r="IF568" s="5"/>
      <c r="IG568" s="5"/>
      <c r="IH568" s="5"/>
      <c r="II568" s="5"/>
      <c r="IJ568" s="5"/>
      <c r="IK568" s="5"/>
      <c r="IL568" s="5"/>
      <c r="IM568" s="5"/>
      <c r="IN568" s="5"/>
      <c r="IO568" s="5"/>
      <c r="IP568" s="5"/>
      <c r="IQ568" s="5"/>
      <c r="IR568" s="5"/>
      <c r="IS568" s="5"/>
      <c r="IT568" s="5"/>
      <c r="IU568" s="5"/>
      <c r="IV568" s="5"/>
    </row>
    <row r="569" spans="1:256" ht="15" customHeight="1">
      <c r="C569" s="1131"/>
      <c r="D569" s="514"/>
      <c r="E569" s="5" t="s">
        <v>277</v>
      </c>
      <c r="AA569" s="5">
        <v>663415.6076130867</v>
      </c>
      <c r="AB569" s="5">
        <v>1349766.3972514719</v>
      </c>
      <c r="AC569" s="5">
        <v>2357443.8857181966</v>
      </c>
      <c r="AD569" s="5">
        <v>2954208.7810755074</v>
      </c>
      <c r="AE569" s="5">
        <v>2954208.7810755074</v>
      </c>
      <c r="AF569" s="5">
        <v>2954208.7810755074</v>
      </c>
      <c r="AG569" s="5">
        <v>2954208.7810755074</v>
      </c>
      <c r="AH569" s="5">
        <v>2954208.7810755074</v>
      </c>
      <c r="AI569" s="5">
        <v>2954208.7810755074</v>
      </c>
      <c r="AJ569" s="5">
        <v>2954208.7810755074</v>
      </c>
      <c r="AK569" s="5">
        <v>2954208.7810755074</v>
      </c>
      <c r="AL569" s="5">
        <v>2954208.7810755074</v>
      </c>
      <c r="AM569" s="5">
        <v>2954208.7810755074</v>
      </c>
      <c r="AN569" s="5">
        <v>2954208.7810755074</v>
      </c>
      <c r="AO569" s="5">
        <v>2954208.7810755074</v>
      </c>
      <c r="AP569" s="5">
        <v>2954208.7810755074</v>
      </c>
      <c r="AQ569" s="5">
        <v>2954208.7810755074</v>
      </c>
    </row>
    <row r="570" spans="1:256" ht="15" customHeight="1">
      <c r="C570" s="1131"/>
      <c r="D570" s="514"/>
      <c r="E570" s="5" t="s">
        <v>1223</v>
      </c>
      <c r="AA570" s="5">
        <v>142123.046381291</v>
      </c>
      <c r="AB570" s="5">
        <v>289159.48023996502</v>
      </c>
      <c r="AC570" s="5">
        <v>505033.5006688945</v>
      </c>
      <c r="AD570" s="5">
        <v>632878.01311071962</v>
      </c>
      <c r="AE570" s="5">
        <v>632878.01311071962</v>
      </c>
      <c r="AF570" s="5">
        <v>632878.01311071962</v>
      </c>
      <c r="AG570" s="5">
        <v>632878.01311071962</v>
      </c>
      <c r="AH570" s="5">
        <v>632878.01311071962</v>
      </c>
      <c r="AI570" s="5">
        <v>632878.01311071962</v>
      </c>
      <c r="AJ570" s="5">
        <v>632878.01311071962</v>
      </c>
      <c r="AK570" s="5">
        <v>632878.01311071962</v>
      </c>
      <c r="AL570" s="5">
        <v>632878.01311071962</v>
      </c>
      <c r="AM570" s="5">
        <v>632878.01311071962</v>
      </c>
      <c r="AN570" s="5">
        <v>632878.01311071962</v>
      </c>
      <c r="AO570" s="5">
        <v>632878.01311071962</v>
      </c>
      <c r="AP570" s="5">
        <v>632878.01311071962</v>
      </c>
      <c r="AQ570" s="5">
        <v>632878.01311071962</v>
      </c>
    </row>
    <row r="571" spans="1:256" ht="15" customHeight="1">
      <c r="C571" s="1131"/>
      <c r="D571" s="514" t="s">
        <v>1332</v>
      </c>
      <c r="E571" s="5" t="s">
        <v>1201</v>
      </c>
    </row>
    <row r="572" spans="1:256" ht="15" customHeight="1">
      <c r="C572" s="5"/>
      <c r="D572" s="514"/>
      <c r="E572" s="5" t="s">
        <v>1224</v>
      </c>
      <c r="AA572" s="5">
        <v>3564.5059223191347</v>
      </c>
      <c r="AB572" s="5">
        <v>7252.2416740552289</v>
      </c>
      <c r="AC572" s="5">
        <v>12666.453118899721</v>
      </c>
      <c r="AD572" s="5">
        <v>15872.847390187206</v>
      </c>
      <c r="AE572" s="5">
        <v>15872.847390187206</v>
      </c>
      <c r="AF572" s="5">
        <v>15872.847390187206</v>
      </c>
      <c r="AG572" s="5">
        <v>15872.847390187206</v>
      </c>
      <c r="AH572" s="5">
        <v>15872.847390187206</v>
      </c>
      <c r="AI572" s="5">
        <v>15872.847390187206</v>
      </c>
      <c r="AJ572" s="5">
        <v>15872.847390187206</v>
      </c>
      <c r="AK572" s="5">
        <v>15872.847390187206</v>
      </c>
      <c r="AL572" s="5">
        <v>15872.847390187206</v>
      </c>
      <c r="AM572" s="5">
        <v>15872.847390187206</v>
      </c>
      <c r="AN572" s="5">
        <v>15872.847390187206</v>
      </c>
      <c r="AO572" s="5">
        <v>15872.847390187206</v>
      </c>
      <c r="AP572" s="5">
        <v>15872.847390187206</v>
      </c>
      <c r="AQ572" s="5">
        <v>15872.847390187206</v>
      </c>
    </row>
    <row r="573" spans="1:256" ht="15" customHeight="1">
      <c r="C573" s="5"/>
      <c r="D573" s="514"/>
      <c r="E573" s="5" t="s">
        <v>1225</v>
      </c>
      <c r="AA573" s="5">
        <v>990.68489682808286</v>
      </c>
      <c r="AB573" s="5">
        <v>2015.6191211934201</v>
      </c>
      <c r="AC573" s="5">
        <v>3520.3935902316007</v>
      </c>
      <c r="AD573" s="5">
        <v>4411.548338481778</v>
      </c>
      <c r="AE573" s="5">
        <v>4411.548338481778</v>
      </c>
      <c r="AF573" s="5">
        <v>4411.548338481778</v>
      </c>
      <c r="AG573" s="5">
        <v>4411.548338481778</v>
      </c>
      <c r="AH573" s="5">
        <v>4411.548338481778</v>
      </c>
      <c r="AI573" s="5">
        <v>4411.548338481778</v>
      </c>
      <c r="AJ573" s="5">
        <v>4411.548338481778</v>
      </c>
      <c r="AK573" s="5">
        <v>4411.548338481778</v>
      </c>
      <c r="AL573" s="5">
        <v>4411.548338481778</v>
      </c>
      <c r="AM573" s="5">
        <v>4411.548338481778</v>
      </c>
      <c r="AN573" s="5">
        <v>4411.548338481778</v>
      </c>
      <c r="AO573" s="5">
        <v>4411.548338481778</v>
      </c>
      <c r="AP573" s="5">
        <v>4411.548338481778</v>
      </c>
      <c r="AQ573" s="5">
        <v>4411.548338481778</v>
      </c>
    </row>
    <row r="574" spans="1:256" ht="15" customHeight="1">
      <c r="C574" s="5"/>
      <c r="D574" s="514" t="s">
        <v>1332</v>
      </c>
      <c r="E574" s="5" t="s">
        <v>1335</v>
      </c>
    </row>
    <row r="575" spans="1:256" ht="15" customHeight="1">
      <c r="C575" s="5"/>
      <c r="D575" s="514"/>
      <c r="E575" s="5" t="s">
        <v>1226</v>
      </c>
      <c r="AA575" s="5">
        <v>653593.05051608384</v>
      </c>
      <c r="AB575" s="5">
        <v>1247525.9934838712</v>
      </c>
      <c r="AC575" s="5">
        <v>2033579.4247818142</v>
      </c>
      <c r="AD575" s="5">
        <v>2348437.6067778915</v>
      </c>
      <c r="AE575" s="5">
        <v>2144959.1942175329</v>
      </c>
      <c r="AF575" s="5">
        <v>2137600.3104709238</v>
      </c>
      <c r="AG575" s="5">
        <v>2135840.8749839514</v>
      </c>
      <c r="AH575" s="5">
        <v>2130920.6934243739</v>
      </c>
      <c r="AI575" s="5">
        <v>2174567.2089870274</v>
      </c>
      <c r="AJ575" s="5">
        <v>2200257.4273623228</v>
      </c>
      <c r="AK575" s="5">
        <v>2092766.0678515136</v>
      </c>
      <c r="AL575" s="5">
        <v>2067121.0245082378</v>
      </c>
      <c r="AM575" s="5">
        <v>2199467.4259587079</v>
      </c>
      <c r="AN575" s="5">
        <v>2350910.1439352334</v>
      </c>
      <c r="AO575" s="5">
        <v>2417654.7431933582</v>
      </c>
      <c r="AP575" s="5">
        <v>2484039.9039004445</v>
      </c>
      <c r="AQ575" s="5">
        <v>2629739.9952671528</v>
      </c>
    </row>
    <row r="576" spans="1:256" ht="15" customHeight="1">
      <c r="C576" s="1131"/>
      <c r="D576" s="514" t="s">
        <v>1332</v>
      </c>
      <c r="E576" s="5" t="s">
        <v>1202</v>
      </c>
    </row>
    <row r="577" spans="1:256" ht="15" customHeight="1">
      <c r="C577" s="1131"/>
      <c r="D577" s="514" t="s">
        <v>1332</v>
      </c>
      <c r="E577" s="5" t="s">
        <v>1331</v>
      </c>
    </row>
    <row r="578" spans="1:256" ht="15" customHeight="1">
      <c r="D578" s="514"/>
      <c r="E578" s="29" t="s">
        <v>23</v>
      </c>
      <c r="F578" s="29"/>
      <c r="G578" s="29"/>
      <c r="H578" s="29"/>
      <c r="I578" s="29"/>
      <c r="J578" s="29"/>
      <c r="K578" s="29"/>
      <c r="L578" s="29"/>
      <c r="M578" s="29"/>
      <c r="N578" s="490">
        <v>41104022.109999999</v>
      </c>
      <c r="O578" s="490">
        <v>39141316.950000003</v>
      </c>
      <c r="P578" s="490">
        <v>41408826.829999998</v>
      </c>
      <c r="Q578" s="490">
        <v>23540869.050000004</v>
      </c>
      <c r="R578" s="490">
        <v>27302461.999999996</v>
      </c>
      <c r="S578" s="490">
        <v>26314068.979999997</v>
      </c>
      <c r="T578" s="490">
        <v>32564424.129999995</v>
      </c>
      <c r="U578" s="490">
        <v>46475871.699999996</v>
      </c>
      <c r="V578" s="490">
        <v>32204748.430000003</v>
      </c>
      <c r="W578" s="490">
        <v>18525498.839999996</v>
      </c>
      <c r="X578" s="29">
        <v>0</v>
      </c>
      <c r="Y578" s="29">
        <v>0</v>
      </c>
      <c r="Z578" s="29">
        <v>0</v>
      </c>
      <c r="AA578" s="29">
        <v>7511166.12126006</v>
      </c>
      <c r="AB578" s="29">
        <v>16064906.340868561</v>
      </c>
      <c r="AC578" s="29">
        <v>27334671.48511757</v>
      </c>
      <c r="AD578" s="29">
        <v>32482066.822754279</v>
      </c>
      <c r="AE578" s="29">
        <v>31030722.672702048</v>
      </c>
      <c r="AF578" s="29">
        <v>30842152.166233134</v>
      </c>
      <c r="AG578" s="29">
        <v>31314262.612407669</v>
      </c>
      <c r="AH578" s="29">
        <v>32008222.742289811</v>
      </c>
      <c r="AI578" s="29">
        <v>32758136.010857236</v>
      </c>
      <c r="AJ578" s="29">
        <v>33512710.433694344</v>
      </c>
      <c r="AK578" s="29">
        <v>34275624.639252335</v>
      </c>
      <c r="AL578" s="29">
        <v>35399206.896739855</v>
      </c>
      <c r="AM578" s="29">
        <v>38813095.920086518</v>
      </c>
      <c r="AN578" s="29">
        <v>53557230.726746731</v>
      </c>
      <c r="AO578" s="29">
        <v>83102318.010777265</v>
      </c>
      <c r="AP578" s="29">
        <v>122621118.44341397</v>
      </c>
      <c r="AQ578" s="29">
        <v>165904516.25940105</v>
      </c>
      <c r="AR578" s="29"/>
      <c r="AS578" s="29"/>
      <c r="AT578" s="29"/>
      <c r="AU578" s="29"/>
      <c r="AV578" s="29"/>
      <c r="AW578" s="29"/>
      <c r="AX578" s="29"/>
      <c r="AY578" s="29"/>
      <c r="AZ578" s="29"/>
      <c r="BA578" s="29"/>
      <c r="BB578" s="29"/>
      <c r="BC578" s="29"/>
      <c r="BD578" s="29"/>
      <c r="BE578" s="29"/>
      <c r="BF578" s="29"/>
      <c r="BG578" s="29"/>
      <c r="BH578" s="29"/>
      <c r="BI578" s="29"/>
      <c r="BJ578" s="29"/>
      <c r="BK578" s="29"/>
      <c r="BL578" s="29"/>
      <c r="BM578" s="29"/>
      <c r="BN578" s="29"/>
      <c r="BO578" s="29"/>
      <c r="BP578" s="29"/>
      <c r="BQ578" s="29"/>
      <c r="BR578" s="29"/>
      <c r="BS578" s="29"/>
      <c r="BT578" s="29"/>
      <c r="BU578" s="29"/>
      <c r="BV578" s="29"/>
      <c r="BW578" s="29"/>
      <c r="BX578" s="29"/>
      <c r="BY578" s="29"/>
      <c r="BZ578" s="29"/>
      <c r="CA578" s="29"/>
      <c r="CB578" s="29"/>
      <c r="CC578" s="29"/>
      <c r="CD578" s="29"/>
      <c r="CE578" s="29"/>
      <c r="CF578" s="29"/>
      <c r="CG578" s="29"/>
      <c r="CH578" s="29"/>
      <c r="CI578" s="29"/>
      <c r="CJ578" s="29"/>
      <c r="CK578" s="29"/>
      <c r="CL578" s="29"/>
      <c r="CM578" s="29"/>
      <c r="CN578" s="29"/>
      <c r="CO578" s="29"/>
      <c r="CP578" s="29"/>
      <c r="CQ578" s="29"/>
      <c r="CR578" s="29"/>
      <c r="CS578" s="29"/>
      <c r="CT578" s="29"/>
      <c r="CU578" s="29"/>
      <c r="CV578" s="29"/>
      <c r="CW578" s="29"/>
      <c r="CX578" s="29"/>
      <c r="CY578" s="29"/>
      <c r="CZ578" s="29"/>
      <c r="DA578" s="29"/>
      <c r="DB578" s="29"/>
      <c r="DC578" s="29"/>
      <c r="DD578" s="29"/>
      <c r="DE578" s="29"/>
      <c r="DF578" s="29"/>
      <c r="DG578" s="29"/>
      <c r="DH578" s="29"/>
      <c r="DI578" s="29"/>
      <c r="DJ578" s="29"/>
      <c r="DK578" s="29"/>
      <c r="DL578" s="29"/>
      <c r="DM578" s="29"/>
      <c r="DN578" s="29"/>
      <c r="DO578" s="29"/>
      <c r="DP578" s="29"/>
      <c r="DQ578" s="29"/>
      <c r="DR578" s="29"/>
      <c r="DS578" s="29"/>
      <c r="DT578" s="29"/>
      <c r="DU578" s="29"/>
      <c r="DV578" s="29"/>
      <c r="DW578" s="29"/>
      <c r="DX578" s="29"/>
      <c r="DY578" s="29"/>
      <c r="DZ578" s="29"/>
      <c r="EA578" s="29"/>
      <c r="EB578" s="29"/>
      <c r="EC578" s="29"/>
      <c r="ED578" s="29"/>
      <c r="EE578" s="29"/>
      <c r="EF578" s="29"/>
      <c r="EG578" s="29"/>
      <c r="EH578" s="29"/>
      <c r="EI578" s="29"/>
      <c r="EJ578" s="29"/>
      <c r="EK578" s="29"/>
      <c r="EL578" s="29"/>
      <c r="EM578" s="29"/>
      <c r="EN578" s="29"/>
      <c r="EO578" s="29"/>
      <c r="EP578" s="29"/>
      <c r="EQ578" s="29"/>
      <c r="ER578" s="29"/>
      <c r="ES578" s="29"/>
      <c r="ET578" s="29"/>
      <c r="EU578" s="29"/>
      <c r="EV578" s="29"/>
      <c r="EW578" s="29"/>
      <c r="EX578" s="29"/>
      <c r="EY578" s="29"/>
      <c r="EZ578" s="29"/>
      <c r="FA578" s="29"/>
      <c r="FB578" s="29"/>
      <c r="FC578" s="29"/>
      <c r="FD578" s="29"/>
      <c r="FE578" s="29"/>
      <c r="FF578" s="29"/>
      <c r="FG578" s="29"/>
      <c r="FH578" s="29"/>
      <c r="FI578" s="29"/>
      <c r="FJ578" s="29"/>
      <c r="FK578" s="29"/>
      <c r="FL578" s="29"/>
      <c r="FM578" s="29"/>
      <c r="FN578" s="29"/>
      <c r="FO578" s="29"/>
      <c r="FP578" s="29"/>
      <c r="FQ578" s="29"/>
      <c r="FR578" s="29"/>
      <c r="FS578" s="29"/>
      <c r="FT578" s="29"/>
      <c r="FU578" s="29"/>
      <c r="FV578" s="29"/>
      <c r="FW578" s="29"/>
      <c r="FX578" s="29"/>
      <c r="FY578" s="29"/>
      <c r="FZ578" s="29"/>
      <c r="GA578" s="29"/>
      <c r="GB578" s="29"/>
      <c r="GC578" s="29"/>
      <c r="GD578" s="29"/>
      <c r="GE578" s="29"/>
      <c r="GF578" s="29"/>
      <c r="GG578" s="29"/>
      <c r="GH578" s="29"/>
      <c r="GI578" s="29"/>
      <c r="GJ578" s="29"/>
      <c r="GK578" s="29"/>
      <c r="GL578" s="29"/>
      <c r="GM578" s="29"/>
      <c r="GN578" s="29"/>
      <c r="GO578" s="29"/>
      <c r="GP578" s="29"/>
      <c r="GQ578" s="29"/>
      <c r="GR578" s="29"/>
      <c r="GS578" s="29"/>
      <c r="GT578" s="29"/>
      <c r="GU578" s="29"/>
      <c r="GV578" s="29"/>
      <c r="GW578" s="29"/>
      <c r="GX578" s="29"/>
      <c r="GY578" s="29"/>
      <c r="GZ578" s="29"/>
      <c r="HA578" s="29"/>
      <c r="HB578" s="29"/>
      <c r="HC578" s="29"/>
      <c r="HD578" s="29"/>
      <c r="HE578" s="29"/>
      <c r="HF578" s="29"/>
      <c r="HG578" s="29"/>
      <c r="HH578" s="29"/>
      <c r="HI578" s="29"/>
      <c r="HJ578" s="29"/>
      <c r="HK578" s="29"/>
      <c r="HL578" s="29"/>
      <c r="HM578" s="29"/>
      <c r="HN578" s="29"/>
      <c r="HO578" s="29"/>
      <c r="HP578" s="29"/>
      <c r="HQ578" s="29"/>
      <c r="HR578" s="29"/>
      <c r="HS578" s="29"/>
      <c r="HT578" s="29"/>
      <c r="HU578" s="29"/>
      <c r="HV578" s="29"/>
      <c r="HW578" s="29"/>
      <c r="HX578" s="29"/>
      <c r="HY578" s="29"/>
      <c r="HZ578" s="29"/>
      <c r="IA578" s="29"/>
      <c r="IB578" s="29"/>
      <c r="IC578" s="29"/>
      <c r="ID578" s="29"/>
      <c r="IE578" s="29"/>
      <c r="IF578" s="29"/>
      <c r="IG578" s="29"/>
      <c r="IH578" s="29"/>
      <c r="II578" s="29"/>
      <c r="IJ578" s="29"/>
      <c r="IK578" s="29"/>
      <c r="IL578" s="29"/>
      <c r="IM578" s="29"/>
      <c r="IN578" s="29"/>
      <c r="IO578" s="29"/>
      <c r="IP578" s="29"/>
      <c r="IQ578" s="29"/>
      <c r="IR578" s="29"/>
      <c r="IS578" s="29"/>
      <c r="IT578" s="29"/>
      <c r="IU578" s="29"/>
      <c r="IV578" s="29"/>
    </row>
    <row r="579" spans="1:256" ht="15" customHeight="1">
      <c r="C579" s="1109"/>
      <c r="D579" s="660"/>
      <c r="N579" s="1112"/>
      <c r="O579" s="1112"/>
    </row>
    <row r="580" spans="1:256" ht="15" customHeight="1">
      <c r="C580" s="1109"/>
      <c r="D580" s="660"/>
      <c r="N580" s="1112"/>
      <c r="O580" s="1112"/>
    </row>
    <row r="581" spans="1:256" ht="15" customHeight="1">
      <c r="C581" s="1109"/>
      <c r="D581" s="29" t="s">
        <v>1346</v>
      </c>
      <c r="N581" s="1112"/>
      <c r="O581" s="1112"/>
    </row>
    <row r="582" spans="1:256" ht="15" customHeight="1">
      <c r="A582" s="266"/>
      <c r="B582" s="266"/>
      <c r="C582" s="1109"/>
      <c r="E582" s="5" t="s">
        <v>1197</v>
      </c>
      <c r="N582" s="1125">
        <v>9114522.8599999994</v>
      </c>
      <c r="O582" s="1125">
        <v>6796704.7200000007</v>
      </c>
      <c r="P582" s="1125">
        <v>5984922.7599999998</v>
      </c>
      <c r="Q582" s="1125">
        <v>3658386.34</v>
      </c>
      <c r="R582" s="1125">
        <v>5115695.2300000004</v>
      </c>
      <c r="S582" s="1125">
        <v>8219758.8100000005</v>
      </c>
      <c r="T582" s="1125">
        <v>6870960.0700000003</v>
      </c>
      <c r="U582" s="1125">
        <v>18311083.48</v>
      </c>
      <c r="V582" s="1125">
        <v>4197698.03</v>
      </c>
      <c r="W582" s="1136">
        <v>5331747.67</v>
      </c>
      <c r="X582" s="1136">
        <v>3418110.07</v>
      </c>
      <c r="Y582" s="1136">
        <v>3128666.9699999997</v>
      </c>
      <c r="Z582" s="1136">
        <v>855220.93</v>
      </c>
      <c r="AA582" s="5">
        <v>220692.55001838505</v>
      </c>
      <c r="AB582" s="5">
        <v>128999.79414233565</v>
      </c>
      <c r="AC582" s="5">
        <v>373207.22895177454</v>
      </c>
      <c r="AD582" s="5">
        <v>803273.57996984571</v>
      </c>
      <c r="AE582" s="5">
        <v>1009985.5730253235</v>
      </c>
      <c r="AF582" s="5">
        <v>979984.95020643622</v>
      </c>
      <c r="AG582" s="5">
        <v>1115941.7622820288</v>
      </c>
      <c r="AH582" s="5">
        <v>1147386.6780946404</v>
      </c>
      <c r="AI582" s="5">
        <v>1154410.0515680686</v>
      </c>
      <c r="AJ582" s="5">
        <v>1229540.6942129061</v>
      </c>
      <c r="AK582" s="5">
        <v>1432781.738300465</v>
      </c>
      <c r="AL582" s="5">
        <v>1541627.780957967</v>
      </c>
      <c r="AM582" s="5">
        <v>1553324.3831860647</v>
      </c>
      <c r="AN582" s="5">
        <v>1646209.2313040569</v>
      </c>
      <c r="AO582" s="5">
        <v>1709575.2074340731</v>
      </c>
      <c r="AP582" s="5">
        <v>1701376.3272031695</v>
      </c>
      <c r="AQ582" s="5">
        <v>938671.13037022948</v>
      </c>
    </row>
    <row r="583" spans="1:256" ht="15" customHeight="1">
      <c r="A583" s="266"/>
      <c r="B583" s="266"/>
      <c r="C583" s="1109"/>
      <c r="D583" s="29">
        <v>627</v>
      </c>
      <c r="E583" s="5" t="s">
        <v>1202</v>
      </c>
      <c r="N583" s="1125">
        <v>107179.18</v>
      </c>
      <c r="O583" s="1125">
        <v>54871.13</v>
      </c>
      <c r="P583" s="1125">
        <v>63915.67</v>
      </c>
      <c r="Q583" s="1125">
        <v>29405.78</v>
      </c>
      <c r="R583" s="1125">
        <v>21697.48</v>
      </c>
      <c r="S583" s="1125">
        <v>34568.160000000003</v>
      </c>
      <c r="T583" s="1125">
        <v>45511.94</v>
      </c>
      <c r="U583" s="1125">
        <v>63238.64</v>
      </c>
      <c r="V583" s="1125">
        <v>38839.01</v>
      </c>
      <c r="W583" s="1136">
        <v>21123.47</v>
      </c>
      <c r="X583" s="1136">
        <v>18405.27</v>
      </c>
      <c r="Y583" s="1136">
        <v>14180.119999999999</v>
      </c>
      <c r="Z583" s="1136">
        <v>7376.4800000000014</v>
      </c>
      <c r="AA583" s="5">
        <v>4763.9645147009287</v>
      </c>
      <c r="AB583" s="5">
        <v>9747.7275977616664</v>
      </c>
      <c r="AC583" s="5">
        <v>17221.87856914883</v>
      </c>
      <c r="AD583" s="5">
        <v>22017.410165946814</v>
      </c>
      <c r="AE583" s="5">
        <v>22574.783557933639</v>
      </c>
      <c r="AF583" s="5">
        <v>23146.266924515599</v>
      </c>
      <c r="AG583" s="5">
        <v>23732.217461400316</v>
      </c>
      <c r="AH583" s="5">
        <v>24333.001406747615</v>
      </c>
      <c r="AI583" s="5">
        <v>24948.994270080468</v>
      </c>
      <c r="AJ583" s="5">
        <v>25580.581066990853</v>
      </c>
      <c r="AK583" s="5">
        <v>26228.156559786643</v>
      </c>
      <c r="AL583" s="5">
        <v>26892.125504231313</v>
      </c>
      <c r="AM583" s="5">
        <v>27572.902902528876</v>
      </c>
      <c r="AN583" s="5">
        <v>28270.914262714796</v>
      </c>
      <c r="AO583" s="5">
        <v>28986.595864611212</v>
      </c>
      <c r="AP583" s="5">
        <v>29720.395032516913</v>
      </c>
      <c r="AQ583" s="5">
        <v>30472.770414798521</v>
      </c>
    </row>
    <row r="584" spans="1:256" ht="15" customHeight="1">
      <c r="A584" s="266"/>
      <c r="B584" s="266"/>
      <c r="C584" s="1109"/>
      <c r="D584" s="29">
        <v>628</v>
      </c>
      <c r="E584" s="5" t="s">
        <v>1331</v>
      </c>
      <c r="N584" s="1125">
        <v>1667063.88</v>
      </c>
      <c r="O584" s="1125">
        <v>1581822.42</v>
      </c>
      <c r="P584" s="1125">
        <v>11764839.82</v>
      </c>
      <c r="Q584" s="1125">
        <v>491855.21</v>
      </c>
      <c r="R584" s="1125">
        <v>0</v>
      </c>
      <c r="S584" s="1125">
        <v>0</v>
      </c>
      <c r="T584" s="1125">
        <v>0</v>
      </c>
      <c r="U584" s="1125">
        <v>0</v>
      </c>
      <c r="V584" s="1125">
        <v>0</v>
      </c>
      <c r="W584" s="1136">
        <v>0</v>
      </c>
      <c r="X584" s="1136">
        <v>0</v>
      </c>
      <c r="Y584" s="1136">
        <v>0</v>
      </c>
      <c r="Z584" s="1136">
        <v>0</v>
      </c>
      <c r="AA584" s="5">
        <v>0</v>
      </c>
      <c r="AB584" s="5">
        <v>0</v>
      </c>
      <c r="AC584" s="5">
        <v>0</v>
      </c>
      <c r="AD584" s="5">
        <v>0</v>
      </c>
      <c r="AE584" s="5">
        <v>0</v>
      </c>
      <c r="AF584" s="5">
        <v>0</v>
      </c>
      <c r="AG584" s="5">
        <v>0</v>
      </c>
      <c r="AH584" s="5">
        <v>0</v>
      </c>
      <c r="AI584" s="5">
        <v>0</v>
      </c>
      <c r="AJ584" s="5">
        <v>0</v>
      </c>
      <c r="AK584" s="5">
        <v>0</v>
      </c>
      <c r="AL584" s="5">
        <v>0</v>
      </c>
      <c r="AM584" s="5">
        <v>0</v>
      </c>
      <c r="AN584" s="5">
        <v>0</v>
      </c>
      <c r="AO584" s="5">
        <v>0</v>
      </c>
      <c r="AP584" s="5">
        <v>0</v>
      </c>
      <c r="AQ584" s="5">
        <v>0</v>
      </c>
    </row>
    <row r="585" spans="1:256" ht="15" customHeight="1">
      <c r="A585" s="266"/>
      <c r="B585" s="266"/>
      <c r="C585" s="1109"/>
      <c r="D585" s="29">
        <v>629</v>
      </c>
      <c r="E585" s="5" t="s">
        <v>1201</v>
      </c>
      <c r="N585" s="1125">
        <v>2716.49</v>
      </c>
      <c r="O585" s="1125">
        <v>2417.64</v>
      </c>
      <c r="P585" s="1125">
        <v>2995.07</v>
      </c>
      <c r="Q585" s="1125">
        <v>1492.51</v>
      </c>
      <c r="R585" s="1125">
        <v>1509.53</v>
      </c>
      <c r="S585" s="1125">
        <v>1967.85</v>
      </c>
      <c r="T585" s="1125">
        <v>2730.41</v>
      </c>
      <c r="U585" s="1125">
        <v>4142.34</v>
      </c>
      <c r="V585" s="1125">
        <v>2692.62</v>
      </c>
      <c r="W585" s="1136">
        <v>1651.79</v>
      </c>
      <c r="X585" s="1136">
        <v>1605.93</v>
      </c>
      <c r="Y585" s="1136">
        <v>1260.8200000000002</v>
      </c>
      <c r="Z585" s="1136">
        <v>673.5</v>
      </c>
      <c r="AA585" s="5">
        <v>446.40496403208817</v>
      </c>
      <c r="AB585" s="5">
        <v>913.40604537366016</v>
      </c>
      <c r="AC585" s="5">
        <v>1613.7677053433144</v>
      </c>
      <c r="AD585" s="5">
        <v>2063.1306473588047</v>
      </c>
      <c r="AE585" s="5">
        <v>2115.3590483543376</v>
      </c>
      <c r="AF585" s="5">
        <v>2168.9096176158637</v>
      </c>
      <c r="AG585" s="5">
        <v>2223.8158259923948</v>
      </c>
      <c r="AH585" s="5">
        <v>2280.1119916515308</v>
      </c>
      <c r="AI585" s="5">
        <v>2337.8333015293902</v>
      </c>
      <c r="AJ585" s="5">
        <v>2397.0158333236177</v>
      </c>
      <c r="AK585" s="5">
        <v>2457.6965780431783</v>
      </c>
      <c r="AL585" s="5">
        <v>2519.913463128818</v>
      </c>
      <c r="AM585" s="5">
        <v>2583.7053761590505</v>
      </c>
      <c r="AN585" s="5">
        <v>2649.1121891561343</v>
      </c>
      <c r="AO585" s="5">
        <v>2716.1747835073475</v>
      </c>
      <c r="AP585" s="5">
        <v>2784.9350755172636</v>
      </c>
      <c r="AQ585" s="5">
        <v>2855.4360426066851</v>
      </c>
    </row>
    <row r="586" spans="1:256" ht="15" customHeight="1">
      <c r="A586" s="266"/>
      <c r="B586" s="266"/>
      <c r="C586" s="1109"/>
      <c r="D586" s="29">
        <v>630</v>
      </c>
      <c r="E586" s="5" t="s">
        <v>1335</v>
      </c>
      <c r="N586" s="1125">
        <v>36777.49</v>
      </c>
      <c r="O586" s="1125">
        <v>6521.86</v>
      </c>
      <c r="P586" s="1125">
        <v>0</v>
      </c>
      <c r="Q586" s="1125">
        <v>0</v>
      </c>
      <c r="R586" s="1125">
        <v>0</v>
      </c>
      <c r="S586" s="1125">
        <v>0</v>
      </c>
      <c r="T586" s="1125">
        <v>0</v>
      </c>
      <c r="U586" s="1125">
        <v>0</v>
      </c>
      <c r="V586" s="1125">
        <v>0</v>
      </c>
      <c r="W586" s="1136">
        <v>0</v>
      </c>
      <c r="X586" s="1136">
        <v>0</v>
      </c>
      <c r="Y586" s="1136">
        <v>0</v>
      </c>
      <c r="Z586" s="1136">
        <v>0</v>
      </c>
      <c r="AA586" s="5">
        <v>0</v>
      </c>
      <c r="AB586" s="5">
        <v>0</v>
      </c>
      <c r="AC586" s="5">
        <v>0</v>
      </c>
      <c r="AD586" s="5">
        <v>0</v>
      </c>
      <c r="AE586" s="5">
        <v>0</v>
      </c>
      <c r="AF586" s="5">
        <v>0</v>
      </c>
      <c r="AG586" s="5">
        <v>0</v>
      </c>
      <c r="AH586" s="5">
        <v>0</v>
      </c>
      <c r="AI586" s="5">
        <v>0</v>
      </c>
      <c r="AJ586" s="5">
        <v>0</v>
      </c>
      <c r="AK586" s="5">
        <v>0</v>
      </c>
      <c r="AL586" s="5">
        <v>0</v>
      </c>
      <c r="AM586" s="5">
        <v>0</v>
      </c>
      <c r="AN586" s="5">
        <v>0</v>
      </c>
      <c r="AO586" s="5">
        <v>0</v>
      </c>
      <c r="AP586" s="5">
        <v>0</v>
      </c>
      <c r="AQ586" s="5">
        <v>0</v>
      </c>
    </row>
    <row r="587" spans="1:256" ht="15" customHeight="1">
      <c r="A587" s="266"/>
      <c r="B587" s="266"/>
      <c r="C587" s="1109"/>
      <c r="E587" s="29" t="s">
        <v>23</v>
      </c>
      <c r="N587" s="29">
        <v>10928259.899999999</v>
      </c>
      <c r="O587" s="29">
        <v>8442337.7699999996</v>
      </c>
      <c r="P587" s="29">
        <v>17816673.32</v>
      </c>
      <c r="Q587" s="29">
        <v>4181139.8399999994</v>
      </c>
      <c r="R587" s="29">
        <v>5138902.2400000012</v>
      </c>
      <c r="S587" s="29">
        <v>8256294.8200000003</v>
      </c>
      <c r="T587" s="29">
        <v>6919202.4200000009</v>
      </c>
      <c r="U587" s="29">
        <v>18378464.460000001</v>
      </c>
      <c r="V587" s="29">
        <v>4239229.66</v>
      </c>
      <c r="W587" s="29">
        <v>5354522.93</v>
      </c>
      <c r="X587" s="29">
        <v>3438121.27</v>
      </c>
      <c r="Y587" s="29">
        <v>3144107.9099999997</v>
      </c>
      <c r="Z587" s="29">
        <v>863270.91</v>
      </c>
      <c r="AA587" s="29">
        <v>225902.91949711807</v>
      </c>
      <c r="AB587" s="29">
        <v>139660.92778547097</v>
      </c>
      <c r="AC587" s="29">
        <v>392042.87522626668</v>
      </c>
      <c r="AD587" s="29">
        <v>827354.12078315136</v>
      </c>
      <c r="AE587" s="29">
        <v>1034675.7156316114</v>
      </c>
      <c r="AF587" s="29">
        <v>1005300.1267485677</v>
      </c>
      <c r="AG587" s="29">
        <v>1141897.7955694215</v>
      </c>
      <c r="AH587" s="29">
        <v>1173999.7914930396</v>
      </c>
      <c r="AI587" s="29">
        <v>1181696.8791396783</v>
      </c>
      <c r="AJ587" s="29">
        <v>1257518.2911132204</v>
      </c>
      <c r="AK587" s="29">
        <v>1461467.5914382951</v>
      </c>
      <c r="AL587" s="29">
        <v>1571039.8199253271</v>
      </c>
      <c r="AM587" s="29">
        <v>1583480.9914647527</v>
      </c>
      <c r="AN587" s="29">
        <v>1677129.257755928</v>
      </c>
      <c r="AO587" s="29">
        <v>1741277.9780821917</v>
      </c>
      <c r="AP587" s="29">
        <v>1733881.6573112037</v>
      </c>
      <c r="AQ587" s="29">
        <v>971999.33682763472</v>
      </c>
    </row>
    <row r="588" spans="1:256" ht="15" customHeight="1">
      <c r="A588" s="266"/>
      <c r="B588" s="266"/>
      <c r="C588" s="1109"/>
    </row>
    <row r="589" spans="1:256" ht="15" customHeight="1">
      <c r="A589" s="266"/>
      <c r="B589" s="266"/>
      <c r="C589" s="1109"/>
      <c r="D589" s="29" t="s">
        <v>1347</v>
      </c>
      <c r="N589" s="1153">
        <v>52032282.009999998</v>
      </c>
      <c r="O589" s="1153">
        <v>47583654.719999999</v>
      </c>
      <c r="P589" s="1153">
        <v>59225500.149999999</v>
      </c>
      <c r="Q589" s="1153">
        <v>27722008.890000004</v>
      </c>
      <c r="R589" s="1153">
        <v>32441364.239999998</v>
      </c>
      <c r="S589" s="1153">
        <v>34570363.799999997</v>
      </c>
      <c r="T589" s="1153">
        <v>39483626.549999997</v>
      </c>
      <c r="U589" s="1153">
        <v>64854336.159999996</v>
      </c>
      <c r="V589" s="1153">
        <v>36443978.090000004</v>
      </c>
      <c r="W589" s="1149">
        <v>23880021.769999996</v>
      </c>
      <c r="X589" s="1149">
        <v>20029546.09</v>
      </c>
      <c r="Y589" s="1149">
        <v>13914264.930000002</v>
      </c>
      <c r="Z589" s="1149">
        <v>9380611.0900000017</v>
      </c>
      <c r="AA589" s="29">
        <v>7737069.0407571783</v>
      </c>
      <c r="AB589" s="29">
        <v>16204567.268654032</v>
      </c>
      <c r="AC589" s="29">
        <v>27726714.360343836</v>
      </c>
      <c r="AD589" s="29">
        <v>33309420.943537429</v>
      </c>
      <c r="AE589" s="29">
        <v>32065398.38833366</v>
      </c>
      <c r="AF589" s="29">
        <v>31847452.292981703</v>
      </c>
      <c r="AG589" s="29">
        <v>32456160.407977089</v>
      </c>
      <c r="AH589" s="29">
        <v>33182222.533782851</v>
      </c>
      <c r="AI589" s="29">
        <v>33939832.889996916</v>
      </c>
      <c r="AJ589" s="29">
        <v>34770228.724807568</v>
      </c>
      <c r="AK589" s="29">
        <v>35737092.230690628</v>
      </c>
      <c r="AL589" s="29">
        <v>36970246.716665186</v>
      </c>
      <c r="AM589" s="29">
        <v>40396576.911551267</v>
      </c>
      <c r="AN589" s="29">
        <v>55234359.984502658</v>
      </c>
      <c r="AO589" s="29">
        <v>84843595.98885946</v>
      </c>
      <c r="AP589" s="29">
        <v>124355000.10072517</v>
      </c>
      <c r="AQ589" s="29">
        <v>166876515.59622869</v>
      </c>
    </row>
    <row r="590" spans="1:256" ht="15" customHeight="1">
      <c r="A590" s="266"/>
      <c r="B590" s="266"/>
      <c r="C590" s="1109"/>
      <c r="E590" s="29"/>
      <c r="P590" s="29"/>
      <c r="Q590" s="29"/>
      <c r="R590" s="29"/>
      <c r="S590" s="29"/>
      <c r="T590" s="29"/>
      <c r="U590" s="29"/>
      <c r="V590" s="29"/>
      <c r="W590" s="29"/>
      <c r="X590" s="29"/>
      <c r="Y590" s="29"/>
      <c r="Z590" s="29"/>
      <c r="AA590" s="29"/>
      <c r="AB590" s="29"/>
      <c r="AC590" s="29"/>
      <c r="AD590" s="29"/>
      <c r="AE590" s="29"/>
      <c r="AF590" s="29"/>
      <c r="AG590" s="29"/>
      <c r="AH590" s="29"/>
      <c r="AI590" s="29"/>
      <c r="AJ590" s="29"/>
      <c r="AK590" s="29"/>
      <c r="AL590" s="29"/>
      <c r="AM590" s="29"/>
      <c r="AN590" s="29"/>
      <c r="AO590" s="29"/>
      <c r="AP590" s="29"/>
      <c r="AQ590" s="29"/>
    </row>
    <row r="592" spans="1:256" ht="15" customHeight="1">
      <c r="D592" s="29" t="s">
        <v>710</v>
      </c>
    </row>
    <row r="593" spans="1:256" ht="15" customHeight="1">
      <c r="C593" s="1139" t="s">
        <v>1334</v>
      </c>
      <c r="E593" s="5" t="s">
        <v>1348</v>
      </c>
      <c r="AA593" s="5">
        <v>4100000</v>
      </c>
      <c r="AB593" s="5">
        <v>2400000</v>
      </c>
      <c r="AC593" s="5">
        <v>1900000</v>
      </c>
      <c r="AD593" s="5">
        <v>3100000</v>
      </c>
      <c r="AE593" s="5">
        <v>6100000</v>
      </c>
      <c r="AF593" s="5">
        <v>7600000</v>
      </c>
      <c r="AG593" s="5">
        <v>11800000</v>
      </c>
      <c r="AH593" s="5">
        <v>9800000</v>
      </c>
      <c r="AI593" s="5">
        <v>7200000</v>
      </c>
      <c r="AJ593" s="5">
        <v>10500000</v>
      </c>
      <c r="AK593" s="5">
        <v>13200000</v>
      </c>
      <c r="AL593" s="5">
        <v>3700000</v>
      </c>
      <c r="AM593" s="5">
        <v>0</v>
      </c>
      <c r="AN593" s="5">
        <v>0</v>
      </c>
      <c r="AO593" s="5">
        <v>0</v>
      </c>
      <c r="AP593" s="5">
        <v>0</v>
      </c>
      <c r="AQ593" s="5">
        <v>0</v>
      </c>
    </row>
    <row r="594" spans="1:256" ht="15" customHeight="1">
      <c r="C594" s="1139" t="s">
        <v>1334</v>
      </c>
      <c r="E594" s="5" t="s">
        <v>257</v>
      </c>
      <c r="AA594" s="5">
        <v>0</v>
      </c>
      <c r="AB594" s="5">
        <v>0</v>
      </c>
      <c r="AC594" s="5">
        <v>0</v>
      </c>
      <c r="AD594" s="5">
        <v>0</v>
      </c>
      <c r="AE594" s="5">
        <v>0</v>
      </c>
      <c r="AF594" s="5">
        <v>0</v>
      </c>
      <c r="AG594" s="5">
        <v>0</v>
      </c>
      <c r="AH594" s="5">
        <v>0</v>
      </c>
      <c r="AI594" s="5">
        <v>0</v>
      </c>
      <c r="AJ594" s="5">
        <v>0</v>
      </c>
      <c r="AK594" s="5">
        <v>0</v>
      </c>
      <c r="AL594" s="5">
        <v>0</v>
      </c>
      <c r="AM594" s="5">
        <v>0</v>
      </c>
      <c r="AN594" s="5">
        <v>0</v>
      </c>
      <c r="AO594" s="5">
        <v>0</v>
      </c>
      <c r="AP594" s="5">
        <v>0</v>
      </c>
      <c r="AQ594" s="5">
        <v>0</v>
      </c>
    </row>
    <row r="595" spans="1:256" ht="15" customHeight="1">
      <c r="C595" s="1139" t="s">
        <v>1334</v>
      </c>
      <c r="E595" s="5" t="s">
        <v>266</v>
      </c>
      <c r="AA595" s="5">
        <v>-829999.9999999404</v>
      </c>
      <c r="AB595" s="5">
        <v>4200000</v>
      </c>
      <c r="AC595" s="5">
        <v>5700000</v>
      </c>
      <c r="AD595" s="5">
        <v>6400000</v>
      </c>
      <c r="AE595" s="5">
        <v>7400000</v>
      </c>
      <c r="AF595" s="5">
        <v>7400000</v>
      </c>
      <c r="AG595" s="5">
        <v>7600000</v>
      </c>
      <c r="AH595" s="5">
        <v>6100000</v>
      </c>
      <c r="AI595" s="5">
        <v>8100000</v>
      </c>
      <c r="AJ595" s="5">
        <v>6700000</v>
      </c>
      <c r="AK595" s="5">
        <v>9100000</v>
      </c>
      <c r="AL595" s="5">
        <v>10600000</v>
      </c>
      <c r="AM595" s="5">
        <v>6200000</v>
      </c>
      <c r="AN595" s="5">
        <v>6000000</v>
      </c>
      <c r="AO595" s="5">
        <v>5600000</v>
      </c>
      <c r="AP595" s="5">
        <v>7700000</v>
      </c>
      <c r="AQ595" s="5">
        <v>0</v>
      </c>
    </row>
    <row r="596" spans="1:256" ht="15" customHeight="1">
      <c r="C596" s="1139" t="s">
        <v>1349</v>
      </c>
      <c r="E596" s="5" t="s">
        <v>1303</v>
      </c>
      <c r="AA596" s="5">
        <v>0</v>
      </c>
      <c r="AB596" s="5">
        <v>0</v>
      </c>
      <c r="AC596" s="5">
        <v>0</v>
      </c>
      <c r="AD596" s="5">
        <v>0</v>
      </c>
      <c r="AE596" s="5">
        <v>0</v>
      </c>
      <c r="AF596" s="5">
        <v>0</v>
      </c>
      <c r="AG596" s="5">
        <v>0</v>
      </c>
      <c r="AH596" s="5">
        <v>0</v>
      </c>
      <c r="AI596" s="5">
        <v>0</v>
      </c>
      <c r="AJ596" s="5">
        <v>0</v>
      </c>
      <c r="AK596" s="5">
        <v>0</v>
      </c>
      <c r="AL596" s="5">
        <v>0</v>
      </c>
      <c r="AM596" s="5">
        <v>0</v>
      </c>
      <c r="AN596" s="5">
        <v>0</v>
      </c>
      <c r="AO596" s="5">
        <v>0</v>
      </c>
      <c r="AP596" s="5">
        <v>0</v>
      </c>
      <c r="AQ596" s="5">
        <v>0</v>
      </c>
    </row>
    <row r="597" spans="1:256" ht="15" customHeight="1">
      <c r="C597" s="1139" t="s">
        <v>1334</v>
      </c>
      <c r="E597" s="5" t="s">
        <v>262</v>
      </c>
      <c r="AA597" s="5">
        <v>428774.69000008702</v>
      </c>
      <c r="AB597" s="5">
        <v>500000</v>
      </c>
      <c r="AC597" s="5">
        <v>6400000</v>
      </c>
      <c r="AD597" s="5">
        <v>4700000</v>
      </c>
      <c r="AE597" s="5">
        <v>-9700000</v>
      </c>
      <c r="AF597" s="5">
        <v>-1500000</v>
      </c>
      <c r="AG597" s="5">
        <v>-2300000</v>
      </c>
      <c r="AH597" s="5">
        <v>9300000</v>
      </c>
      <c r="AI597" s="5">
        <v>8100000</v>
      </c>
      <c r="AJ597" s="5">
        <v>-1500000</v>
      </c>
      <c r="AK597" s="5">
        <v>-7900000</v>
      </c>
      <c r="AL597" s="5">
        <v>9900000</v>
      </c>
      <c r="AM597" s="5">
        <v>4900000</v>
      </c>
      <c r="AN597" s="5">
        <v>9300000</v>
      </c>
      <c r="AO597" s="5">
        <v>-44800000</v>
      </c>
      <c r="AP597" s="5">
        <v>57800000</v>
      </c>
      <c r="AQ597" s="5">
        <v>8700000</v>
      </c>
    </row>
    <row r="598" spans="1:256" s="29" customFormat="1" ht="15" customHeight="1">
      <c r="A598" s="207"/>
      <c r="B598" s="207"/>
      <c r="C598" s="1139" t="s">
        <v>1334</v>
      </c>
      <c r="E598" s="5" t="s">
        <v>263</v>
      </c>
      <c r="F598" s="5"/>
      <c r="G598" s="5"/>
      <c r="H598" s="5"/>
      <c r="I598" s="5"/>
      <c r="J598" s="5"/>
      <c r="K598" s="5"/>
      <c r="L598" s="5"/>
      <c r="M598" s="5"/>
      <c r="N598" s="5"/>
      <c r="O598" s="5"/>
      <c r="P598" s="5"/>
      <c r="Q598" s="5"/>
      <c r="R598" s="5"/>
      <c r="S598" s="5"/>
      <c r="T598" s="5"/>
      <c r="U598" s="5"/>
      <c r="V598" s="5"/>
      <c r="W598" s="5"/>
      <c r="X598" s="5"/>
      <c r="Y598" s="5"/>
      <c r="Z598" s="5"/>
      <c r="AA598" s="5">
        <v>7400000.0000000075</v>
      </c>
      <c r="AB598" s="5">
        <v>2800000</v>
      </c>
      <c r="AC598" s="5">
        <v>6000000</v>
      </c>
      <c r="AD598" s="5">
        <v>5100000</v>
      </c>
      <c r="AE598" s="5">
        <v>6300000</v>
      </c>
      <c r="AF598" s="5">
        <v>19800000</v>
      </c>
      <c r="AG598" s="5">
        <v>25100000</v>
      </c>
      <c r="AH598" s="5">
        <v>24900000</v>
      </c>
      <c r="AI598" s="5">
        <v>26500000</v>
      </c>
      <c r="AJ598" s="5">
        <v>23300000</v>
      </c>
      <c r="AK598" s="5">
        <v>21000000</v>
      </c>
      <c r="AL598" s="5">
        <v>20300000</v>
      </c>
      <c r="AM598" s="5">
        <v>19700000</v>
      </c>
      <c r="AN598" s="5">
        <v>14700000</v>
      </c>
      <c r="AO598" s="5">
        <v>3300000</v>
      </c>
      <c r="AP598" s="5">
        <v>-2700000</v>
      </c>
      <c r="AQ598" s="5">
        <v>0</v>
      </c>
      <c r="AR598" s="5"/>
      <c r="AS598" s="5"/>
      <c r="AT598" s="5"/>
      <c r="AU598" s="5"/>
      <c r="AV598" s="5"/>
      <c r="AW598" s="5"/>
      <c r="AX598" s="5"/>
      <c r="AY598" s="5"/>
      <c r="AZ598" s="5"/>
      <c r="BA598" s="5"/>
      <c r="BB598" s="5"/>
      <c r="BC598" s="5"/>
      <c r="BD598" s="5"/>
      <c r="BE598" s="5"/>
      <c r="BF598" s="5"/>
      <c r="BG598" s="5"/>
      <c r="BH598" s="5"/>
      <c r="BI598" s="5"/>
      <c r="BJ598" s="5"/>
      <c r="BK598" s="5"/>
      <c r="BL598" s="5"/>
      <c r="BM598" s="5"/>
      <c r="BN598" s="5"/>
      <c r="BO598" s="5"/>
      <c r="BP598" s="5"/>
      <c r="BQ598" s="5"/>
      <c r="BR598" s="5"/>
      <c r="BS598" s="5"/>
      <c r="BT598" s="5"/>
      <c r="BU598" s="5"/>
      <c r="BV598" s="5"/>
      <c r="BW598" s="5"/>
      <c r="BX598" s="5"/>
      <c r="BY598" s="5"/>
      <c r="BZ598" s="5"/>
      <c r="CA598" s="5"/>
      <c r="CB598" s="5"/>
      <c r="CC598" s="5"/>
      <c r="CD598" s="5"/>
      <c r="CE598" s="5"/>
      <c r="CF598" s="5"/>
      <c r="CG598" s="5"/>
      <c r="CH598" s="5"/>
      <c r="CI598" s="5"/>
      <c r="CJ598" s="5"/>
      <c r="CK598" s="5"/>
      <c r="CL598" s="5"/>
      <c r="CM598" s="5"/>
      <c r="CN598" s="5"/>
      <c r="CO598" s="5"/>
      <c r="CP598" s="5"/>
      <c r="CQ598" s="5"/>
      <c r="CR598" s="5"/>
      <c r="CS598" s="5"/>
      <c r="CT598" s="5"/>
      <c r="CU598" s="5"/>
      <c r="CV598" s="5"/>
      <c r="CW598" s="5"/>
      <c r="CX598" s="5"/>
      <c r="CY598" s="5"/>
      <c r="CZ598" s="5"/>
      <c r="DA598" s="5"/>
      <c r="DB598" s="5"/>
      <c r="DC598" s="5"/>
      <c r="DD598" s="5"/>
      <c r="DE598" s="5"/>
      <c r="DF598" s="5"/>
      <c r="DG598" s="5"/>
      <c r="DH598" s="5"/>
      <c r="DI598" s="5"/>
      <c r="DJ598" s="5"/>
      <c r="DK598" s="5"/>
      <c r="DL598" s="5"/>
      <c r="DM598" s="5"/>
      <c r="DN598" s="5"/>
      <c r="DO598" s="5"/>
      <c r="DP598" s="5"/>
      <c r="DQ598" s="5"/>
      <c r="DR598" s="5"/>
      <c r="DS598" s="5"/>
      <c r="DT598" s="5"/>
      <c r="DU598" s="5"/>
      <c r="DV598" s="5"/>
      <c r="DW598" s="5"/>
      <c r="DX598" s="5"/>
      <c r="DY598" s="5"/>
      <c r="DZ598" s="5"/>
      <c r="EA598" s="5"/>
      <c r="EB598" s="5"/>
      <c r="EC598" s="5"/>
      <c r="ED598" s="5"/>
      <c r="EE598" s="5"/>
      <c r="EF598" s="5"/>
      <c r="EG598" s="5"/>
      <c r="EH598" s="5"/>
      <c r="EI598" s="5"/>
      <c r="EJ598" s="5"/>
      <c r="EK598" s="5"/>
      <c r="EL598" s="5"/>
      <c r="EM598" s="5"/>
      <c r="EN598" s="5"/>
      <c r="EO598" s="5"/>
      <c r="EP598" s="5"/>
      <c r="EQ598" s="5"/>
      <c r="ER598" s="5"/>
      <c r="ES598" s="5"/>
      <c r="ET598" s="5"/>
      <c r="EU598" s="5"/>
      <c r="EV598" s="5"/>
      <c r="EW598" s="5"/>
      <c r="EX598" s="5"/>
      <c r="EY598" s="5"/>
      <c r="EZ598" s="5"/>
      <c r="FA598" s="5"/>
      <c r="FB598" s="5"/>
      <c r="FC598" s="5"/>
      <c r="FD598" s="5"/>
      <c r="FE598" s="5"/>
      <c r="FF598" s="5"/>
      <c r="FG598" s="5"/>
      <c r="FH598" s="5"/>
      <c r="FI598" s="5"/>
      <c r="FJ598" s="5"/>
      <c r="FK598" s="5"/>
      <c r="FL598" s="5"/>
      <c r="FM598" s="5"/>
      <c r="FN598" s="5"/>
      <c r="FO598" s="5"/>
      <c r="FP598" s="5"/>
      <c r="FQ598" s="5"/>
      <c r="FR598" s="5"/>
      <c r="FS598" s="5"/>
      <c r="FT598" s="5"/>
      <c r="FU598" s="5"/>
      <c r="FV598" s="5"/>
      <c r="FW598" s="5"/>
      <c r="FX598" s="5"/>
      <c r="FY598" s="5"/>
      <c r="FZ598" s="5"/>
      <c r="GA598" s="5"/>
      <c r="GB598" s="5"/>
      <c r="GC598" s="5"/>
      <c r="GD598" s="5"/>
      <c r="GE598" s="5"/>
      <c r="GF598" s="5"/>
      <c r="GG598" s="5"/>
      <c r="GH598" s="5"/>
      <c r="GI598" s="5"/>
      <c r="GJ598" s="5"/>
      <c r="GK598" s="5"/>
      <c r="GL598" s="5"/>
      <c r="GM598" s="5"/>
      <c r="GN598" s="5"/>
      <c r="GO598" s="5"/>
      <c r="GP598" s="5"/>
      <c r="GQ598" s="5"/>
      <c r="GR598" s="5"/>
      <c r="GS598" s="5"/>
      <c r="GT598" s="5"/>
      <c r="GU598" s="5"/>
      <c r="GV598" s="5"/>
      <c r="GW598" s="5"/>
      <c r="GX598" s="5"/>
      <c r="GY598" s="5"/>
      <c r="GZ598" s="5"/>
      <c r="HA598" s="5"/>
      <c r="HB598" s="5"/>
      <c r="HC598" s="5"/>
      <c r="HD598" s="5"/>
      <c r="HE598" s="5"/>
      <c r="HF598" s="5"/>
      <c r="HG598" s="5"/>
      <c r="HH598" s="5"/>
      <c r="HI598" s="5"/>
      <c r="HJ598" s="5"/>
      <c r="HK598" s="5"/>
      <c r="HL598" s="5"/>
      <c r="HM598" s="5"/>
      <c r="HN598" s="5"/>
      <c r="HO598" s="5"/>
      <c r="HP598" s="5"/>
      <c r="HQ598" s="5"/>
      <c r="HR598" s="5"/>
      <c r="HS598" s="5"/>
      <c r="HT598" s="5"/>
      <c r="HU598" s="5"/>
      <c r="HV598" s="5"/>
      <c r="HW598" s="5"/>
      <c r="HX598" s="5"/>
      <c r="HY598" s="5"/>
      <c r="HZ598" s="5"/>
      <c r="IA598" s="5"/>
      <c r="IB598" s="5"/>
      <c r="IC598" s="5"/>
      <c r="ID598" s="5"/>
      <c r="IE598" s="5"/>
      <c r="IF598" s="5"/>
      <c r="IG598" s="5"/>
      <c r="IH598" s="5"/>
      <c r="II598" s="5"/>
      <c r="IJ598" s="5"/>
      <c r="IK598" s="5"/>
      <c r="IL598" s="5"/>
      <c r="IM598" s="5"/>
      <c r="IN598" s="5"/>
      <c r="IO598" s="5"/>
      <c r="IP598" s="5"/>
      <c r="IQ598" s="5"/>
      <c r="IR598" s="5"/>
      <c r="IS598" s="5"/>
      <c r="IT598" s="5"/>
      <c r="IU598" s="5"/>
      <c r="IV598" s="5"/>
    </row>
    <row r="599" spans="1:256" ht="15" customHeight="1">
      <c r="C599" s="1139" t="s">
        <v>1334</v>
      </c>
      <c r="E599" s="5" t="s">
        <v>259</v>
      </c>
      <c r="AA599" s="5">
        <v>-2502642.0500000026</v>
      </c>
      <c r="AB599" s="5">
        <v>-400000</v>
      </c>
      <c r="AC599" s="5">
        <v>-400000</v>
      </c>
      <c r="AD599" s="5">
        <v>-400000</v>
      </c>
      <c r="AE599" s="5">
        <v>-300000</v>
      </c>
      <c r="AF599" s="5">
        <v>-300000</v>
      </c>
      <c r="AG599" s="5">
        <v>-200000</v>
      </c>
      <c r="AH599" s="5">
        <v>-200000</v>
      </c>
      <c r="AI599" s="5">
        <v>-100000</v>
      </c>
      <c r="AJ599" s="5">
        <v>-100000</v>
      </c>
      <c r="AK599" s="5">
        <v>0</v>
      </c>
      <c r="AL599" s="5">
        <v>0</v>
      </c>
      <c r="AM599" s="5">
        <v>-100000</v>
      </c>
      <c r="AN599" s="5">
        <v>0</v>
      </c>
      <c r="AO599" s="5">
        <v>0</v>
      </c>
      <c r="AP599" s="5">
        <v>-100000</v>
      </c>
      <c r="AQ599" s="5">
        <v>0</v>
      </c>
    </row>
    <row r="600" spans="1:256" ht="15" customHeight="1">
      <c r="C600" s="1139" t="s">
        <v>1349</v>
      </c>
      <c r="E600" s="5" t="s">
        <v>1197</v>
      </c>
      <c r="F600" s="29"/>
      <c r="G600" s="29"/>
      <c r="H600" s="29"/>
      <c r="I600" s="29"/>
      <c r="J600" s="29"/>
      <c r="K600" s="29"/>
      <c r="L600" s="29"/>
      <c r="M600" s="29"/>
      <c r="N600" s="29"/>
      <c r="AA600" s="5">
        <v>0</v>
      </c>
      <c r="AB600" s="5">
        <v>0</v>
      </c>
      <c r="AC600" s="5">
        <v>0</v>
      </c>
      <c r="AD600" s="5">
        <v>0</v>
      </c>
      <c r="AE600" s="5">
        <v>0</v>
      </c>
      <c r="AF600" s="5">
        <v>0</v>
      </c>
      <c r="AG600" s="5">
        <v>0</v>
      </c>
      <c r="AH600" s="5">
        <v>0</v>
      </c>
      <c r="AI600" s="5">
        <v>0</v>
      </c>
      <c r="AJ600" s="5">
        <v>0</v>
      </c>
      <c r="AK600" s="5">
        <v>0</v>
      </c>
      <c r="AL600" s="5">
        <v>0</v>
      </c>
      <c r="AM600" s="5">
        <v>0</v>
      </c>
      <c r="AN600" s="5">
        <v>0</v>
      </c>
      <c r="AO600" s="5">
        <v>0</v>
      </c>
      <c r="AP600" s="5">
        <v>0</v>
      </c>
      <c r="AQ600" s="5">
        <v>0</v>
      </c>
      <c r="AR600" s="29"/>
      <c r="AS600" s="29"/>
      <c r="AT600" s="29"/>
      <c r="AU600" s="29"/>
      <c r="AV600" s="29"/>
      <c r="AW600" s="29"/>
      <c r="AX600" s="29"/>
      <c r="AY600" s="29"/>
      <c r="AZ600" s="29"/>
      <c r="BA600" s="29"/>
      <c r="BB600" s="29"/>
      <c r="BC600" s="29"/>
      <c r="BD600" s="29"/>
      <c r="BE600" s="29"/>
      <c r="BF600" s="29"/>
      <c r="BG600" s="29"/>
      <c r="BH600" s="29"/>
      <c r="BI600" s="29"/>
      <c r="BJ600" s="29"/>
      <c r="BK600" s="29"/>
      <c r="BL600" s="29"/>
      <c r="BM600" s="29"/>
      <c r="BN600" s="29"/>
      <c r="BO600" s="29"/>
      <c r="BP600" s="29"/>
      <c r="BQ600" s="29"/>
      <c r="BR600" s="29"/>
      <c r="BS600" s="29"/>
      <c r="BT600" s="29"/>
      <c r="BU600" s="29"/>
      <c r="BV600" s="29"/>
      <c r="BW600" s="29"/>
      <c r="BX600" s="29"/>
      <c r="BY600" s="29"/>
      <c r="BZ600" s="29"/>
      <c r="CA600" s="29"/>
      <c r="CB600" s="29"/>
      <c r="CC600" s="29"/>
      <c r="CD600" s="29"/>
      <c r="CE600" s="29"/>
      <c r="CF600" s="29"/>
      <c r="CG600" s="29"/>
      <c r="CH600" s="29"/>
      <c r="CI600" s="29"/>
      <c r="CJ600" s="29"/>
      <c r="CK600" s="29"/>
      <c r="CL600" s="29"/>
      <c r="CM600" s="29"/>
      <c r="CN600" s="29"/>
      <c r="CO600" s="29"/>
      <c r="CP600" s="29"/>
      <c r="CQ600" s="29"/>
      <c r="CR600" s="29"/>
      <c r="CS600" s="29"/>
      <c r="CT600" s="29"/>
      <c r="CU600" s="29"/>
      <c r="CV600" s="29"/>
      <c r="CW600" s="29"/>
      <c r="CX600" s="29"/>
      <c r="CY600" s="29"/>
      <c r="CZ600" s="29"/>
      <c r="DA600" s="29"/>
      <c r="DB600" s="29"/>
      <c r="DC600" s="29"/>
      <c r="DD600" s="29"/>
      <c r="DE600" s="29"/>
      <c r="DF600" s="29"/>
      <c r="DG600" s="29"/>
      <c r="DH600" s="29"/>
      <c r="DI600" s="29"/>
      <c r="DJ600" s="29"/>
      <c r="DK600" s="29"/>
      <c r="DL600" s="29"/>
      <c r="DM600" s="29"/>
      <c r="DN600" s="29"/>
      <c r="DO600" s="29"/>
      <c r="DP600" s="29"/>
      <c r="DQ600" s="29"/>
      <c r="DR600" s="29"/>
      <c r="DS600" s="29"/>
      <c r="DT600" s="29"/>
      <c r="DU600" s="29"/>
      <c r="DV600" s="29"/>
      <c r="DW600" s="29"/>
      <c r="DX600" s="29"/>
      <c r="DY600" s="29"/>
      <c r="DZ600" s="29"/>
      <c r="EA600" s="29"/>
      <c r="EB600" s="29"/>
      <c r="EC600" s="29"/>
      <c r="ED600" s="29"/>
      <c r="EE600" s="29"/>
      <c r="EF600" s="29"/>
      <c r="EG600" s="29"/>
      <c r="EH600" s="29"/>
      <c r="EI600" s="29"/>
      <c r="EJ600" s="29"/>
      <c r="EK600" s="29"/>
      <c r="EL600" s="29"/>
      <c r="EM600" s="29"/>
      <c r="EN600" s="29"/>
      <c r="EO600" s="29"/>
      <c r="EP600" s="29"/>
      <c r="EQ600" s="29"/>
      <c r="ER600" s="29"/>
      <c r="ES600" s="29"/>
      <c r="ET600" s="29"/>
      <c r="EU600" s="29"/>
      <c r="EV600" s="29"/>
      <c r="EW600" s="29"/>
      <c r="EX600" s="29"/>
      <c r="EY600" s="29"/>
      <c r="EZ600" s="29"/>
      <c r="FA600" s="29"/>
      <c r="FB600" s="29"/>
      <c r="FC600" s="29"/>
      <c r="FD600" s="29"/>
      <c r="FE600" s="29"/>
      <c r="FF600" s="29"/>
      <c r="FG600" s="29"/>
      <c r="FH600" s="29"/>
      <c r="FI600" s="29"/>
      <c r="FJ600" s="29"/>
      <c r="FK600" s="29"/>
      <c r="FL600" s="29"/>
      <c r="FM600" s="29"/>
      <c r="FN600" s="29"/>
      <c r="FO600" s="29"/>
      <c r="FP600" s="29"/>
      <c r="FQ600" s="29"/>
      <c r="FR600" s="29"/>
      <c r="FS600" s="29"/>
      <c r="FT600" s="29"/>
      <c r="FU600" s="29"/>
      <c r="FV600" s="29"/>
      <c r="FW600" s="29"/>
      <c r="FX600" s="29"/>
      <c r="FY600" s="29"/>
      <c r="FZ600" s="29"/>
      <c r="GA600" s="29"/>
      <c r="GB600" s="29"/>
      <c r="GC600" s="29"/>
      <c r="GD600" s="29"/>
      <c r="GE600" s="29"/>
      <c r="GF600" s="29"/>
      <c r="GG600" s="29"/>
      <c r="GH600" s="29"/>
      <c r="GI600" s="29"/>
      <c r="GJ600" s="29"/>
      <c r="GK600" s="29"/>
      <c r="GL600" s="29"/>
      <c r="GM600" s="29"/>
      <c r="GN600" s="29"/>
      <c r="GO600" s="29"/>
      <c r="GP600" s="29"/>
      <c r="GQ600" s="29"/>
      <c r="GR600" s="29"/>
      <c r="GS600" s="29"/>
      <c r="GT600" s="29"/>
      <c r="GU600" s="29"/>
      <c r="GV600" s="29"/>
      <c r="GW600" s="29"/>
      <c r="GX600" s="29"/>
      <c r="GY600" s="29"/>
      <c r="GZ600" s="29"/>
      <c r="HA600" s="29"/>
      <c r="HB600" s="29"/>
      <c r="HC600" s="29"/>
      <c r="HD600" s="29"/>
      <c r="HE600" s="29"/>
      <c r="HF600" s="29"/>
      <c r="HG600" s="29"/>
      <c r="HH600" s="29"/>
      <c r="HI600" s="29"/>
      <c r="HJ600" s="29"/>
      <c r="HK600" s="29"/>
      <c r="HL600" s="29"/>
      <c r="HM600" s="29"/>
      <c r="HN600" s="29"/>
      <c r="HO600" s="29"/>
      <c r="HP600" s="29"/>
      <c r="HQ600" s="29"/>
      <c r="HR600" s="29"/>
      <c r="HS600" s="29"/>
      <c r="HT600" s="29"/>
      <c r="HU600" s="29"/>
      <c r="HV600" s="29"/>
      <c r="HW600" s="29"/>
      <c r="HX600" s="29"/>
      <c r="HY600" s="29"/>
      <c r="HZ600" s="29"/>
      <c r="IA600" s="29"/>
      <c r="IB600" s="29"/>
      <c r="IC600" s="29"/>
      <c r="ID600" s="29"/>
      <c r="IE600" s="29"/>
      <c r="IF600" s="29"/>
      <c r="IG600" s="29"/>
      <c r="IH600" s="29"/>
      <c r="II600" s="29"/>
      <c r="IJ600" s="29"/>
      <c r="IK600" s="29"/>
      <c r="IL600" s="29"/>
      <c r="IM600" s="29"/>
      <c r="IN600" s="29"/>
      <c r="IO600" s="29"/>
      <c r="IP600" s="29"/>
      <c r="IQ600" s="29"/>
      <c r="IR600" s="29"/>
      <c r="IS600" s="29"/>
      <c r="IT600" s="29"/>
      <c r="IU600" s="29"/>
      <c r="IV600" s="29"/>
    </row>
    <row r="601" spans="1:256" ht="15" customHeight="1">
      <c r="C601" s="1139" t="s">
        <v>1334</v>
      </c>
      <c r="E601" s="5" t="s">
        <v>277</v>
      </c>
      <c r="AA601" s="5">
        <v>0</v>
      </c>
      <c r="AB601" s="5">
        <v>0</v>
      </c>
      <c r="AC601" s="5">
        <v>0</v>
      </c>
      <c r="AD601" s="5">
        <v>0</v>
      </c>
      <c r="AE601" s="5">
        <v>0</v>
      </c>
      <c r="AF601" s="5">
        <v>0</v>
      </c>
      <c r="AG601" s="5">
        <v>0</v>
      </c>
      <c r="AH601" s="5">
        <v>0</v>
      </c>
      <c r="AI601" s="5">
        <v>0</v>
      </c>
      <c r="AJ601" s="5">
        <v>0</v>
      </c>
      <c r="AK601" s="5">
        <v>0</v>
      </c>
      <c r="AL601" s="5">
        <v>0</v>
      </c>
      <c r="AM601" s="5">
        <v>0</v>
      </c>
      <c r="AN601" s="5">
        <v>0</v>
      </c>
      <c r="AO601" s="5">
        <v>0</v>
      </c>
      <c r="AP601" s="5">
        <v>0</v>
      </c>
      <c r="AQ601" s="5">
        <v>0</v>
      </c>
    </row>
    <row r="602" spans="1:256" ht="15" customHeight="1">
      <c r="C602" s="1139" t="s">
        <v>1334</v>
      </c>
      <c r="E602" s="5" t="s">
        <v>1223</v>
      </c>
      <c r="AA602" s="5">
        <v>0</v>
      </c>
      <c r="AB602" s="5">
        <v>0</v>
      </c>
      <c r="AC602" s="5">
        <v>0</v>
      </c>
      <c r="AD602" s="5">
        <v>0</v>
      </c>
      <c r="AE602" s="5">
        <v>0</v>
      </c>
      <c r="AF602" s="5">
        <v>0</v>
      </c>
      <c r="AG602" s="5">
        <v>0</v>
      </c>
      <c r="AH602" s="5">
        <v>0</v>
      </c>
      <c r="AI602" s="5">
        <v>0</v>
      </c>
      <c r="AJ602" s="5">
        <v>0</v>
      </c>
      <c r="AK602" s="5">
        <v>0</v>
      </c>
      <c r="AL602" s="5">
        <v>0</v>
      </c>
      <c r="AM602" s="5">
        <v>0</v>
      </c>
      <c r="AN602" s="5">
        <v>0</v>
      </c>
      <c r="AO602" s="5">
        <v>0</v>
      </c>
      <c r="AP602" s="5">
        <v>0</v>
      </c>
      <c r="AQ602" s="5">
        <v>0</v>
      </c>
    </row>
    <row r="603" spans="1:256" ht="15" customHeight="1">
      <c r="C603" s="1139"/>
      <c r="E603" s="5" t="s">
        <v>1201</v>
      </c>
      <c r="AA603" s="5">
        <v>0</v>
      </c>
      <c r="AB603" s="5">
        <v>0</v>
      </c>
      <c r="AC603" s="5">
        <v>0</v>
      </c>
      <c r="AD603" s="5">
        <v>0</v>
      </c>
      <c r="AE603" s="5">
        <v>0</v>
      </c>
      <c r="AF603" s="5">
        <v>0</v>
      </c>
      <c r="AG603" s="5">
        <v>0</v>
      </c>
      <c r="AH603" s="5">
        <v>0</v>
      </c>
      <c r="AI603" s="5">
        <v>0</v>
      </c>
      <c r="AJ603" s="5">
        <v>0</v>
      </c>
      <c r="AK603" s="5">
        <v>0</v>
      </c>
      <c r="AL603" s="5">
        <v>0</v>
      </c>
      <c r="AM603" s="5">
        <v>0</v>
      </c>
      <c r="AN603" s="5">
        <v>0</v>
      </c>
      <c r="AO603" s="5">
        <v>0</v>
      </c>
      <c r="AP603" s="5">
        <v>0</v>
      </c>
      <c r="AQ603" s="5">
        <v>0</v>
      </c>
    </row>
    <row r="604" spans="1:256" ht="15" customHeight="1">
      <c r="C604" s="1139" t="s">
        <v>1334</v>
      </c>
      <c r="E604" s="5" t="s">
        <v>1224</v>
      </c>
      <c r="AA604" s="5">
        <v>0</v>
      </c>
      <c r="AB604" s="5">
        <v>0</v>
      </c>
      <c r="AC604" s="5">
        <v>0</v>
      </c>
      <c r="AD604" s="5">
        <v>0</v>
      </c>
      <c r="AE604" s="5">
        <v>0</v>
      </c>
      <c r="AF604" s="5">
        <v>0</v>
      </c>
      <c r="AG604" s="5">
        <v>0</v>
      </c>
      <c r="AH604" s="5">
        <v>0</v>
      </c>
      <c r="AI604" s="5">
        <v>0</v>
      </c>
      <c r="AJ604" s="5">
        <v>0</v>
      </c>
      <c r="AK604" s="5">
        <v>0</v>
      </c>
      <c r="AL604" s="5">
        <v>0</v>
      </c>
      <c r="AM604" s="5">
        <v>0</v>
      </c>
      <c r="AN604" s="5">
        <v>0</v>
      </c>
      <c r="AO604" s="5">
        <v>0</v>
      </c>
      <c r="AP604" s="5">
        <v>0</v>
      </c>
      <c r="AQ604" s="5">
        <v>0</v>
      </c>
    </row>
    <row r="605" spans="1:256" ht="15" customHeight="1">
      <c r="C605" s="1139" t="s">
        <v>1334</v>
      </c>
      <c r="E605" s="5" t="s">
        <v>1225</v>
      </c>
      <c r="AA605" s="5">
        <v>0</v>
      </c>
      <c r="AB605" s="5">
        <v>0</v>
      </c>
      <c r="AC605" s="5">
        <v>0</v>
      </c>
      <c r="AD605" s="5">
        <v>0</v>
      </c>
      <c r="AE605" s="5">
        <v>0</v>
      </c>
      <c r="AF605" s="5">
        <v>0</v>
      </c>
      <c r="AG605" s="5">
        <v>0</v>
      </c>
      <c r="AH605" s="5">
        <v>0</v>
      </c>
      <c r="AI605" s="5">
        <v>0</v>
      </c>
      <c r="AJ605" s="5">
        <v>0</v>
      </c>
      <c r="AK605" s="5">
        <v>0</v>
      </c>
      <c r="AL605" s="5">
        <v>0</v>
      </c>
      <c r="AM605" s="5">
        <v>0</v>
      </c>
      <c r="AN605" s="5">
        <v>0</v>
      </c>
      <c r="AO605" s="5">
        <v>0</v>
      </c>
      <c r="AP605" s="5">
        <v>0</v>
      </c>
      <c r="AQ605" s="5">
        <v>0</v>
      </c>
    </row>
    <row r="606" spans="1:256" ht="15" customHeight="1">
      <c r="C606" s="1139"/>
      <c r="E606" s="5" t="s">
        <v>1335</v>
      </c>
      <c r="AA606" s="5">
        <v>0</v>
      </c>
      <c r="AB606" s="5">
        <v>0</v>
      </c>
      <c r="AC606" s="5">
        <v>0</v>
      </c>
      <c r="AD606" s="5">
        <v>0</v>
      </c>
      <c r="AE606" s="5">
        <v>0</v>
      </c>
      <c r="AF606" s="5">
        <v>0</v>
      </c>
      <c r="AG606" s="5">
        <v>0</v>
      </c>
      <c r="AH606" s="5">
        <v>0</v>
      </c>
      <c r="AI606" s="5">
        <v>0</v>
      </c>
      <c r="AJ606" s="5">
        <v>0</v>
      </c>
      <c r="AK606" s="5">
        <v>0</v>
      </c>
      <c r="AL606" s="5">
        <v>0</v>
      </c>
      <c r="AM606" s="5">
        <v>0</v>
      </c>
      <c r="AN606" s="5">
        <v>0</v>
      </c>
      <c r="AO606" s="5">
        <v>0</v>
      </c>
      <c r="AP606" s="5">
        <v>0</v>
      </c>
      <c r="AQ606" s="5">
        <v>0</v>
      </c>
    </row>
    <row r="607" spans="1:256" ht="15" customHeight="1">
      <c r="C607" s="1139" t="s">
        <v>1350</v>
      </c>
      <c r="E607" s="5" t="s">
        <v>1226</v>
      </c>
      <c r="AA607" s="5">
        <v>0</v>
      </c>
      <c r="AB607" s="5">
        <v>0</v>
      </c>
      <c r="AC607" s="5">
        <v>0</v>
      </c>
      <c r="AD607" s="5">
        <v>0</v>
      </c>
      <c r="AE607" s="5">
        <v>0</v>
      </c>
      <c r="AF607" s="5">
        <v>0</v>
      </c>
      <c r="AG607" s="5">
        <v>0</v>
      </c>
      <c r="AH607" s="5">
        <v>0</v>
      </c>
      <c r="AI607" s="5">
        <v>3836971.4317870713</v>
      </c>
      <c r="AJ607" s="5">
        <v>4988062.8613231927</v>
      </c>
      <c r="AK607" s="5">
        <v>4988062.8613231927</v>
      </c>
      <c r="AL607" s="5">
        <v>4988062.8613231927</v>
      </c>
      <c r="AM607" s="5">
        <v>6139154.2908593146</v>
      </c>
      <c r="AN607" s="5">
        <v>6522851.4340380216</v>
      </c>
      <c r="AO607" s="5">
        <v>6522851.4340380216</v>
      </c>
      <c r="AP607" s="5">
        <v>6139154.2908593146</v>
      </c>
      <c r="AQ607" s="5">
        <v>5371760.0045018997</v>
      </c>
    </row>
    <row r="608" spans="1:256" ht="15" customHeight="1">
      <c r="C608" s="1139"/>
      <c r="E608" s="5" t="s">
        <v>1202</v>
      </c>
      <c r="AA608" s="5">
        <v>0</v>
      </c>
      <c r="AB608" s="5">
        <v>0</v>
      </c>
      <c r="AC608" s="5">
        <v>0</v>
      </c>
      <c r="AD608" s="5">
        <v>0</v>
      </c>
      <c r="AE608" s="5">
        <v>0</v>
      </c>
      <c r="AF608" s="5">
        <v>0</v>
      </c>
      <c r="AG608" s="5">
        <v>0</v>
      </c>
      <c r="AH608" s="5">
        <v>0</v>
      </c>
      <c r="AI608" s="5">
        <v>0</v>
      </c>
      <c r="AJ608" s="5">
        <v>0</v>
      </c>
      <c r="AK608" s="5">
        <v>0</v>
      </c>
      <c r="AL608" s="5">
        <v>0</v>
      </c>
      <c r="AM608" s="5">
        <v>0</v>
      </c>
      <c r="AN608" s="5">
        <v>0</v>
      </c>
      <c r="AO608" s="5">
        <v>0</v>
      </c>
      <c r="AP608" s="5">
        <v>0</v>
      </c>
      <c r="AQ608" s="5">
        <v>0</v>
      </c>
    </row>
    <row r="609" spans="3:43" ht="15" customHeight="1">
      <c r="C609" s="1139"/>
      <c r="E609" s="5" t="s">
        <v>1331</v>
      </c>
      <c r="AA609" s="5">
        <v>0</v>
      </c>
      <c r="AB609" s="5">
        <v>0</v>
      </c>
      <c r="AC609" s="5">
        <v>0</v>
      </c>
      <c r="AD609" s="5">
        <v>0</v>
      </c>
      <c r="AE609" s="5">
        <v>0</v>
      </c>
      <c r="AF609" s="5">
        <v>0</v>
      </c>
      <c r="AG609" s="5">
        <v>0</v>
      </c>
      <c r="AH609" s="5">
        <v>0</v>
      </c>
      <c r="AI609" s="5">
        <v>0</v>
      </c>
      <c r="AJ609" s="5">
        <v>0</v>
      </c>
      <c r="AK609" s="5">
        <v>0</v>
      </c>
      <c r="AL609" s="5">
        <v>0</v>
      </c>
      <c r="AM609" s="5">
        <v>0</v>
      </c>
      <c r="AN609" s="5">
        <v>0</v>
      </c>
      <c r="AO609" s="5">
        <v>0</v>
      </c>
      <c r="AP609" s="5">
        <v>0</v>
      </c>
      <c r="AQ609" s="5">
        <v>0</v>
      </c>
    </row>
    <row r="610" spans="3:43" ht="15" customHeight="1">
      <c r="E610" s="29" t="s">
        <v>23</v>
      </c>
      <c r="P610" s="29"/>
      <c r="Q610" s="29"/>
      <c r="R610" s="29"/>
      <c r="S610" s="29"/>
      <c r="T610" s="29"/>
      <c r="U610" s="29"/>
      <c r="V610" s="29"/>
      <c r="W610" s="29"/>
      <c r="X610" s="29"/>
      <c r="Y610" s="29"/>
      <c r="Z610" s="29"/>
      <c r="AA610" s="29">
        <v>8596132.6400001515</v>
      </c>
      <c r="AB610" s="29">
        <v>9500000</v>
      </c>
      <c r="AC610" s="29">
        <v>19600000</v>
      </c>
      <c r="AD610" s="29">
        <v>18900000</v>
      </c>
      <c r="AE610" s="29">
        <v>9800000</v>
      </c>
      <c r="AF610" s="29">
        <v>33000000</v>
      </c>
      <c r="AG610" s="29">
        <v>42000000</v>
      </c>
      <c r="AH610" s="29">
        <v>49900000</v>
      </c>
      <c r="AI610" s="29">
        <v>53636971.431787074</v>
      </c>
      <c r="AJ610" s="29">
        <v>43888062.861323193</v>
      </c>
      <c r="AK610" s="29">
        <v>40388062.861323193</v>
      </c>
      <c r="AL610" s="29">
        <v>49488062.861323193</v>
      </c>
      <c r="AM610" s="29">
        <v>36839154.290859312</v>
      </c>
      <c r="AN610" s="29">
        <v>36522851.434038021</v>
      </c>
      <c r="AO610" s="29">
        <v>-29377148.565961979</v>
      </c>
      <c r="AP610" s="29">
        <v>68839154.290859312</v>
      </c>
      <c r="AQ610" s="29">
        <v>14071760.0045019</v>
      </c>
    </row>
    <row r="611" spans="3:43" ht="15" customHeight="1">
      <c r="E611" s="29" t="s">
        <v>1336</v>
      </c>
      <c r="P611" s="29"/>
      <c r="Q611" s="29"/>
      <c r="R611" s="29"/>
      <c r="S611" s="29"/>
      <c r="T611" s="29"/>
      <c r="U611" s="29"/>
      <c r="V611" s="29"/>
      <c r="W611" s="29"/>
      <c r="X611" s="29"/>
      <c r="Y611" s="29"/>
      <c r="Z611" s="29"/>
      <c r="AA611" s="29">
        <v>8596132.6400001515</v>
      </c>
      <c r="AB611" s="29">
        <v>9500000</v>
      </c>
      <c r="AC611" s="29">
        <v>19600000</v>
      </c>
      <c r="AD611" s="29">
        <v>18900000</v>
      </c>
      <c r="AE611" s="29">
        <v>9800000</v>
      </c>
      <c r="AF611" s="29">
        <v>33000000</v>
      </c>
      <c r="AG611" s="29">
        <v>42000000</v>
      </c>
      <c r="AH611" s="29">
        <v>49900000</v>
      </c>
      <c r="AI611" s="29">
        <v>49800000</v>
      </c>
      <c r="AJ611" s="29">
        <v>38900000</v>
      </c>
      <c r="AK611" s="29">
        <v>35400000</v>
      </c>
      <c r="AL611" s="29">
        <v>44500000</v>
      </c>
      <c r="AM611" s="29">
        <v>30700000</v>
      </c>
      <c r="AN611" s="29">
        <v>30000000</v>
      </c>
      <c r="AO611" s="29">
        <v>-35900000</v>
      </c>
      <c r="AP611" s="29">
        <v>62700000</v>
      </c>
      <c r="AQ611" s="29">
        <v>8700000</v>
      </c>
    </row>
    <row r="614" spans="3:43" ht="15" customHeight="1">
      <c r="D614" s="29" t="s">
        <v>1351</v>
      </c>
    </row>
    <row r="615" spans="3:43" ht="15" customHeight="1">
      <c r="C615" s="514" t="s">
        <v>1334</v>
      </c>
      <c r="D615" s="5"/>
      <c r="E615" s="5" t="s">
        <v>1352</v>
      </c>
    </row>
    <row r="616" spans="3:43" ht="15" customHeight="1">
      <c r="C616" s="514" t="s">
        <v>1334</v>
      </c>
      <c r="D616" s="514"/>
      <c r="E616" s="5" t="s">
        <v>498</v>
      </c>
      <c r="AA616" s="5">
        <v>-51335457.607636601</v>
      </c>
      <c r="AB616" s="5">
        <v>166799.8676970005</v>
      </c>
      <c r="AC616" s="5">
        <v>2339643.7448968887</v>
      </c>
      <c r="AD616" s="5">
        <v>-14309157.095083237</v>
      </c>
      <c r="AE616" s="5">
        <v>-7730531.4712128639</v>
      </c>
      <c r="AF616" s="5">
        <v>-18184246.919702053</v>
      </c>
      <c r="AG616" s="5">
        <v>-18579729.990467548</v>
      </c>
      <c r="AH616" s="5">
        <v>-34305480.913470507</v>
      </c>
      <c r="AI616" s="5">
        <v>-20983574.507397644</v>
      </c>
      <c r="AJ616" s="5">
        <v>-12107879.323288456</v>
      </c>
      <c r="AK616" s="5">
        <v>11436145.237458952</v>
      </c>
      <c r="AL616" s="5">
        <v>6441354.7917299271</v>
      </c>
      <c r="AM616" s="5">
        <v>92837382.768154621</v>
      </c>
      <c r="AN616" s="5">
        <v>684477792.79133415</v>
      </c>
      <c r="AO616" s="5">
        <v>1122083684.316226</v>
      </c>
      <c r="AP616" s="5">
        <v>1332557110.3395948</v>
      </c>
      <c r="AQ616" s="5">
        <v>1345067291.4064336</v>
      </c>
    </row>
    <row r="617" spans="3:43" ht="15" customHeight="1">
      <c r="C617" s="514" t="s">
        <v>1334</v>
      </c>
      <c r="D617" s="514"/>
      <c r="E617" s="5" t="s">
        <v>1353</v>
      </c>
      <c r="AA617" s="5">
        <v>-489000</v>
      </c>
      <c r="AB617" s="5">
        <v>-4359906</v>
      </c>
      <c r="AC617" s="5">
        <v>0</v>
      </c>
      <c r="AD617" s="5">
        <v>0</v>
      </c>
      <c r="AE617" s="5">
        <v>0</v>
      </c>
      <c r="AF617" s="5">
        <v>0</v>
      </c>
      <c r="AG617" s="5">
        <v>5041224.4264520407</v>
      </c>
      <c r="AH617" s="5">
        <v>6724330.7469698191</v>
      </c>
      <c r="AI617" s="5">
        <v>790802.8269109726</v>
      </c>
      <c r="AJ617" s="5">
        <v>-4656260.2023707628</v>
      </c>
      <c r="AK617" s="5">
        <v>-7900097.7979620695</v>
      </c>
      <c r="AL617" s="5">
        <v>644073.4719273448</v>
      </c>
      <c r="AM617" s="5">
        <v>69518598.804022849</v>
      </c>
      <c r="AN617" s="5">
        <v>182233449.79835862</v>
      </c>
      <c r="AO617" s="5">
        <v>251565219.56277668</v>
      </c>
      <c r="AP617" s="5">
        <v>272401683.67746562</v>
      </c>
      <c r="AQ617" s="5">
        <v>241449428.10371554</v>
      </c>
    </row>
    <row r="618" spans="3:43" ht="15" customHeight="1">
      <c r="C618" s="514" t="s">
        <v>1334</v>
      </c>
      <c r="D618" s="514"/>
      <c r="E618" s="5" t="s">
        <v>1284</v>
      </c>
      <c r="AA618" s="5">
        <v>4100000</v>
      </c>
      <c r="AB618" s="5">
        <v>2400000</v>
      </c>
      <c r="AC618" s="5">
        <v>1900000</v>
      </c>
      <c r="AD618" s="5">
        <v>3100000</v>
      </c>
      <c r="AE618" s="5">
        <v>6100000</v>
      </c>
      <c r="AF618" s="5">
        <v>7600000</v>
      </c>
      <c r="AG618" s="5">
        <v>11800000</v>
      </c>
      <c r="AH618" s="5">
        <v>9800000</v>
      </c>
      <c r="AI618" s="5">
        <v>7200000</v>
      </c>
      <c r="AJ618" s="5">
        <v>10500000</v>
      </c>
      <c r="AK618" s="5">
        <v>13200000</v>
      </c>
      <c r="AL618" s="5">
        <v>3700000</v>
      </c>
      <c r="AM618" s="5">
        <v>0</v>
      </c>
      <c r="AN618" s="5">
        <v>0</v>
      </c>
      <c r="AO618" s="5">
        <v>0</v>
      </c>
      <c r="AP618" s="5">
        <v>0</v>
      </c>
      <c r="AQ618" s="5">
        <v>0</v>
      </c>
    </row>
    <row r="619" spans="3:43" ht="15" customHeight="1">
      <c r="C619" s="514"/>
      <c r="D619" s="514"/>
      <c r="E619" s="5" t="s">
        <v>257</v>
      </c>
      <c r="AA619" s="5">
        <v>95000000</v>
      </c>
      <c r="AB619" s="5">
        <v>0</v>
      </c>
      <c r="AC619" s="5">
        <v>0</v>
      </c>
      <c r="AD619" s="5">
        <v>0</v>
      </c>
      <c r="AE619" s="5">
        <v>0</v>
      </c>
      <c r="AF619" s="5">
        <v>0</v>
      </c>
      <c r="AG619" s="5">
        <v>0</v>
      </c>
      <c r="AH619" s="5">
        <v>0</v>
      </c>
      <c r="AI619" s="5">
        <v>0</v>
      </c>
      <c r="AJ619" s="5">
        <v>0</v>
      </c>
      <c r="AK619" s="5">
        <v>0</v>
      </c>
      <c r="AL619" s="5">
        <v>0</v>
      </c>
      <c r="AM619" s="5">
        <v>0</v>
      </c>
      <c r="AN619" s="5">
        <v>0</v>
      </c>
      <c r="AO619" s="5">
        <v>0</v>
      </c>
      <c r="AP619" s="5">
        <v>0</v>
      </c>
      <c r="AQ619" s="5">
        <v>0</v>
      </c>
    </row>
    <row r="620" spans="3:43" ht="15" customHeight="1">
      <c r="C620" s="514" t="s">
        <v>1334</v>
      </c>
      <c r="D620" s="514"/>
      <c r="E620" s="5" t="s">
        <v>1344</v>
      </c>
      <c r="AA620" s="5">
        <v>14077176.87375547</v>
      </c>
      <c r="AB620" s="5">
        <v>-9460909.8586260527</v>
      </c>
      <c r="AC620" s="5">
        <v>-8863863.232505843</v>
      </c>
      <c r="AD620" s="5">
        <v>-7365925.4464114308</v>
      </c>
      <c r="AE620" s="5">
        <v>-7363025.2117044628</v>
      </c>
      <c r="AF620" s="5">
        <v>-8120014.2387723327</v>
      </c>
      <c r="AG620" s="5">
        <v>2063423.403611958</v>
      </c>
      <c r="AH620" s="5">
        <v>1979644.1321667284</v>
      </c>
      <c r="AI620" s="5">
        <v>1413705.6831332296</v>
      </c>
      <c r="AJ620" s="5">
        <v>4235711.5083486289</v>
      </c>
      <c r="AK620" s="5">
        <v>3745885.2028249502</v>
      </c>
      <c r="AL620" s="5">
        <v>-3038919.6329610199</v>
      </c>
      <c r="AM620" s="5">
        <v>18940217.059001431</v>
      </c>
      <c r="AN620" s="5">
        <v>53891969.697040617</v>
      </c>
      <c r="AO620" s="5">
        <v>63140623.470265418</v>
      </c>
      <c r="AP620" s="5">
        <v>79038280.42706722</v>
      </c>
      <c r="AQ620" s="5">
        <v>99612626.711388171</v>
      </c>
    </row>
    <row r="621" spans="3:43" ht="15" customHeight="1">
      <c r="C621" s="514" t="s">
        <v>1334</v>
      </c>
      <c r="D621" s="514"/>
      <c r="E621" s="5" t="s">
        <v>266</v>
      </c>
      <c r="AA621" s="5">
        <v>-829999.9999999404</v>
      </c>
      <c r="AB621" s="5">
        <v>4200000</v>
      </c>
      <c r="AC621" s="5">
        <v>5700000</v>
      </c>
      <c r="AD621" s="5">
        <v>6400000</v>
      </c>
      <c r="AE621" s="5">
        <v>7400000</v>
      </c>
      <c r="AF621" s="5">
        <v>7400000</v>
      </c>
      <c r="AG621" s="5">
        <v>7600000</v>
      </c>
      <c r="AH621" s="5">
        <v>6100000</v>
      </c>
      <c r="AI621" s="5">
        <v>8100000</v>
      </c>
      <c r="AJ621" s="5">
        <v>6700000</v>
      </c>
      <c r="AK621" s="5">
        <v>9100000</v>
      </c>
      <c r="AL621" s="5">
        <v>10600000</v>
      </c>
      <c r="AM621" s="5">
        <v>6200000</v>
      </c>
      <c r="AN621" s="5">
        <v>6000000</v>
      </c>
      <c r="AO621" s="5">
        <v>5600000</v>
      </c>
      <c r="AP621" s="5">
        <v>7700000</v>
      </c>
      <c r="AQ621" s="5">
        <v>0</v>
      </c>
    </row>
    <row r="622" spans="3:43" ht="15" customHeight="1">
      <c r="C622" s="514"/>
      <c r="D622" s="514"/>
      <c r="E622" s="5" t="s">
        <v>1303</v>
      </c>
      <c r="AA622" s="5">
        <v>95000000</v>
      </c>
      <c r="AB622" s="5">
        <v>-5000000</v>
      </c>
      <c r="AC622" s="5">
        <v>-57868302</v>
      </c>
      <c r="AD622" s="5">
        <v>-74807109</v>
      </c>
      <c r="AE622" s="5">
        <v>-15871332.172285914</v>
      </c>
      <c r="AF622" s="5">
        <v>0</v>
      </c>
      <c r="AG622" s="5">
        <v>0</v>
      </c>
      <c r="AH622" s="5">
        <v>0</v>
      </c>
      <c r="AI622" s="5">
        <v>0</v>
      </c>
      <c r="AJ622" s="5">
        <v>0</v>
      </c>
      <c r="AK622" s="5">
        <v>0</v>
      </c>
      <c r="AL622" s="5">
        <v>0</v>
      </c>
      <c r="AM622" s="5">
        <v>0</v>
      </c>
      <c r="AN622" s="5">
        <v>0</v>
      </c>
      <c r="AO622" s="5">
        <v>0</v>
      </c>
      <c r="AP622" s="5">
        <v>0</v>
      </c>
      <c r="AQ622" s="5">
        <v>0</v>
      </c>
    </row>
    <row r="623" spans="3:43" ht="15" customHeight="1">
      <c r="C623" s="1139" t="s">
        <v>1334</v>
      </c>
      <c r="D623" s="514"/>
      <c r="E623" s="5" t="s">
        <v>262</v>
      </c>
      <c r="AA623" s="5">
        <v>428774.69000008702</v>
      </c>
      <c r="AB623" s="5">
        <v>500000</v>
      </c>
      <c r="AC623" s="5">
        <v>6400000</v>
      </c>
      <c r="AD623" s="5">
        <v>4700000</v>
      </c>
      <c r="AE623" s="5">
        <v>-9700000</v>
      </c>
      <c r="AF623" s="5">
        <v>-1500000</v>
      </c>
      <c r="AG623" s="5">
        <v>-2300000</v>
      </c>
      <c r="AH623" s="5">
        <v>9300000</v>
      </c>
      <c r="AI623" s="5">
        <v>8100000</v>
      </c>
      <c r="AJ623" s="5">
        <v>-1500000</v>
      </c>
      <c r="AK623" s="5">
        <v>-7900000</v>
      </c>
      <c r="AL623" s="5">
        <v>9900000</v>
      </c>
      <c r="AM623" s="5">
        <v>4900000</v>
      </c>
      <c r="AN623" s="5">
        <v>9300000</v>
      </c>
      <c r="AO623" s="5">
        <v>-44800000</v>
      </c>
      <c r="AP623" s="5">
        <v>57800000</v>
      </c>
      <c r="AQ623" s="5">
        <v>8700000</v>
      </c>
    </row>
    <row r="624" spans="3:43" ht="15" customHeight="1">
      <c r="C624" s="514" t="s">
        <v>1334</v>
      </c>
      <c r="D624" s="514"/>
      <c r="E624" s="5" t="s">
        <v>263</v>
      </c>
      <c r="AA624" s="5">
        <v>7400000.0000000075</v>
      </c>
      <c r="AB624" s="5">
        <v>2800000</v>
      </c>
      <c r="AC624" s="5">
        <v>6000000</v>
      </c>
      <c r="AD624" s="5">
        <v>5100000</v>
      </c>
      <c r="AE624" s="5">
        <v>6300000</v>
      </c>
      <c r="AF624" s="5">
        <v>19800000</v>
      </c>
      <c r="AG624" s="5">
        <v>25100000</v>
      </c>
      <c r="AH624" s="5">
        <v>24900000</v>
      </c>
      <c r="AI624" s="5">
        <v>26500000</v>
      </c>
      <c r="AJ624" s="5">
        <v>23300000</v>
      </c>
      <c r="AK624" s="5">
        <v>21000000</v>
      </c>
      <c r="AL624" s="5">
        <v>20300000</v>
      </c>
      <c r="AM624" s="5">
        <v>19700000</v>
      </c>
      <c r="AN624" s="5">
        <v>14700000</v>
      </c>
      <c r="AO624" s="5">
        <v>3300000</v>
      </c>
      <c r="AP624" s="5">
        <v>-2700000</v>
      </c>
      <c r="AQ624" s="5">
        <v>0</v>
      </c>
    </row>
    <row r="625" spans="3:43" ht="15" customHeight="1">
      <c r="C625" s="514" t="s">
        <v>1334</v>
      </c>
      <c r="D625" s="514"/>
      <c r="E625" s="5" t="s">
        <v>259</v>
      </c>
      <c r="AA625" s="5">
        <v>-2502642.0500000026</v>
      </c>
      <c r="AB625" s="5">
        <v>-400000</v>
      </c>
      <c r="AC625" s="5">
        <v>-400000</v>
      </c>
      <c r="AD625" s="5">
        <v>-400000</v>
      </c>
      <c r="AE625" s="5">
        <v>-300000</v>
      </c>
      <c r="AF625" s="5">
        <v>-300000</v>
      </c>
      <c r="AG625" s="5">
        <v>-200000</v>
      </c>
      <c r="AH625" s="5">
        <v>-200000</v>
      </c>
      <c r="AI625" s="5">
        <v>-100000</v>
      </c>
      <c r="AJ625" s="5">
        <v>-100000</v>
      </c>
      <c r="AK625" s="5">
        <v>0</v>
      </c>
      <c r="AL625" s="5">
        <v>0</v>
      </c>
      <c r="AM625" s="5">
        <v>-100000</v>
      </c>
      <c r="AN625" s="5">
        <v>0</v>
      </c>
      <c r="AO625" s="5">
        <v>0</v>
      </c>
      <c r="AP625" s="5">
        <v>-100000</v>
      </c>
      <c r="AQ625" s="5">
        <v>0</v>
      </c>
    </row>
    <row r="626" spans="3:43" ht="15" customHeight="1">
      <c r="C626" s="514" t="s">
        <v>1334</v>
      </c>
      <c r="D626" s="514"/>
      <c r="E626" s="5" t="s">
        <v>1197</v>
      </c>
      <c r="AA626" s="5">
        <v>-69779307.449981615</v>
      </c>
      <c r="AB626" s="5">
        <v>14352242.676386654</v>
      </c>
      <c r="AC626" s="5">
        <v>534730.17817052454</v>
      </c>
      <c r="AD626" s="5">
        <v>26408536.246822529</v>
      </c>
      <c r="AE626" s="5">
        <v>-9870715.5113852099</v>
      </c>
      <c r="AF626" s="5">
        <v>7470540.6845814362</v>
      </c>
      <c r="AG626" s="5">
        <v>3406570.7622820288</v>
      </c>
      <c r="AH626" s="5">
        <v>-890846.47815535963</v>
      </c>
      <c r="AI626" s="5">
        <v>1452745.6197810024</v>
      </c>
      <c r="AJ626" s="5">
        <v>4558018.8328897208</v>
      </c>
      <c r="AK626" s="5">
        <v>11702111.522977263</v>
      </c>
      <c r="AL626" s="5">
        <v>-2993974.5899232328</v>
      </c>
      <c r="AM626" s="5">
        <v>3929751.5035057515</v>
      </c>
      <c r="AN626" s="5">
        <v>3501423.362103045</v>
      </c>
      <c r="AO626" s="5">
        <v>1568118.7504483759</v>
      </c>
      <c r="AP626" s="5">
        <v>-2224063.3305661529</v>
      </c>
      <c r="AQ626" s="5">
        <v>-58795530.32128565</v>
      </c>
    </row>
    <row r="627" spans="3:43" ht="15" customHeight="1">
      <c r="C627" s="514" t="s">
        <v>1334</v>
      </c>
      <c r="D627" s="514"/>
      <c r="E627" s="5" t="s">
        <v>277</v>
      </c>
      <c r="AA627" s="5">
        <v>0</v>
      </c>
      <c r="AB627" s="5">
        <v>0</v>
      </c>
      <c r="AC627" s="5">
        <v>0</v>
      </c>
      <c r="AD627" s="5">
        <v>0</v>
      </c>
      <c r="AE627" s="5">
        <v>0</v>
      </c>
      <c r="AF627" s="5">
        <v>0</v>
      </c>
      <c r="AG627" s="5">
        <v>0</v>
      </c>
      <c r="AH627" s="5">
        <v>0</v>
      </c>
      <c r="AI627" s="5">
        <v>0</v>
      </c>
      <c r="AJ627" s="5">
        <v>0</v>
      </c>
      <c r="AK627" s="5">
        <v>0</v>
      </c>
      <c r="AL627" s="5">
        <v>0</v>
      </c>
      <c r="AM627" s="5">
        <v>0</v>
      </c>
      <c r="AN627" s="5">
        <v>0</v>
      </c>
      <c r="AO627" s="5">
        <v>0</v>
      </c>
      <c r="AP627" s="5">
        <v>0</v>
      </c>
      <c r="AQ627" s="5">
        <v>0</v>
      </c>
    </row>
    <row r="628" spans="3:43" ht="15" customHeight="1">
      <c r="C628" s="514" t="s">
        <v>1334</v>
      </c>
      <c r="D628" s="514"/>
      <c r="E628" s="5" t="s">
        <v>1223</v>
      </c>
      <c r="AA628" s="5">
        <v>0</v>
      </c>
      <c r="AB628" s="5">
        <v>0</v>
      </c>
      <c r="AC628" s="5">
        <v>0</v>
      </c>
      <c r="AD628" s="5">
        <v>0</v>
      </c>
      <c r="AE628" s="5">
        <v>0</v>
      </c>
      <c r="AF628" s="5">
        <v>0</v>
      </c>
      <c r="AG628" s="5">
        <v>0</v>
      </c>
      <c r="AH628" s="5">
        <v>0</v>
      </c>
      <c r="AI628" s="5">
        <v>0</v>
      </c>
      <c r="AJ628" s="5">
        <v>0</v>
      </c>
      <c r="AK628" s="5">
        <v>0</v>
      </c>
      <c r="AL628" s="5">
        <v>0</v>
      </c>
      <c r="AM628" s="5">
        <v>0</v>
      </c>
      <c r="AN628" s="5">
        <v>0</v>
      </c>
      <c r="AO628" s="5">
        <v>0</v>
      </c>
      <c r="AP628" s="5">
        <v>0</v>
      </c>
      <c r="AQ628" s="5">
        <v>0</v>
      </c>
    </row>
    <row r="629" spans="3:43" ht="15" customHeight="1">
      <c r="C629" s="514"/>
      <c r="D629" s="514"/>
      <c r="E629" s="5" t="s">
        <v>1201</v>
      </c>
      <c r="AA629" s="5">
        <v>446.40496403208817</v>
      </c>
      <c r="AB629" s="5">
        <v>913.40604537366016</v>
      </c>
      <c r="AC629" s="5">
        <v>1613.7677053433144</v>
      </c>
      <c r="AD629" s="5">
        <v>2063.1306473588047</v>
      </c>
      <c r="AE629" s="5">
        <v>2115.3590483543376</v>
      </c>
      <c r="AF629" s="5">
        <v>2168.9096176158637</v>
      </c>
      <c r="AG629" s="5">
        <v>2223.8158259923948</v>
      </c>
      <c r="AH629" s="5">
        <v>2280.1119916515308</v>
      </c>
      <c r="AI629" s="5">
        <v>2337.8333015293902</v>
      </c>
      <c r="AJ629" s="5">
        <v>2397.0158333236177</v>
      </c>
      <c r="AK629" s="5">
        <v>2457.6965780431783</v>
      </c>
      <c r="AL629" s="5">
        <v>2519.913463128818</v>
      </c>
      <c r="AM629" s="5">
        <v>2583.7053761590505</v>
      </c>
      <c r="AN629" s="5">
        <v>2649.1121891561343</v>
      </c>
      <c r="AO629" s="5">
        <v>2716.1747835073475</v>
      </c>
      <c r="AP629" s="5">
        <v>2784.9350755172636</v>
      </c>
      <c r="AQ629" s="5">
        <v>2855.4360426066851</v>
      </c>
    </row>
    <row r="630" spans="3:43" ht="15" customHeight="1">
      <c r="C630" s="514" t="s">
        <v>1334</v>
      </c>
      <c r="D630" s="514"/>
      <c r="E630" s="5" t="s">
        <v>1224</v>
      </c>
      <c r="AA630" s="5">
        <v>0</v>
      </c>
      <c r="AB630" s="5">
        <v>0</v>
      </c>
      <c r="AC630" s="5">
        <v>0</v>
      </c>
      <c r="AD630" s="5">
        <v>0</v>
      </c>
      <c r="AE630" s="5">
        <v>0</v>
      </c>
      <c r="AF630" s="5">
        <v>0</v>
      </c>
      <c r="AG630" s="5">
        <v>0</v>
      </c>
      <c r="AH630" s="5">
        <v>0</v>
      </c>
      <c r="AI630" s="5">
        <v>0</v>
      </c>
      <c r="AJ630" s="5">
        <v>0</v>
      </c>
      <c r="AK630" s="5">
        <v>0</v>
      </c>
      <c r="AL630" s="5">
        <v>0</v>
      </c>
      <c r="AM630" s="5">
        <v>0</v>
      </c>
      <c r="AN630" s="5">
        <v>0</v>
      </c>
      <c r="AO630" s="5">
        <v>0</v>
      </c>
      <c r="AP630" s="5">
        <v>0</v>
      </c>
      <c r="AQ630" s="5">
        <v>0</v>
      </c>
    </row>
    <row r="631" spans="3:43" ht="15" customHeight="1">
      <c r="C631" s="514" t="s">
        <v>1334</v>
      </c>
      <c r="D631" s="514"/>
      <c r="E631" s="5" t="s">
        <v>1225</v>
      </c>
      <c r="AA631" s="5">
        <v>0</v>
      </c>
      <c r="AB631" s="5">
        <v>0</v>
      </c>
      <c r="AC631" s="5">
        <v>0</v>
      </c>
      <c r="AD631" s="5">
        <v>0</v>
      </c>
      <c r="AE631" s="5">
        <v>0</v>
      </c>
      <c r="AF631" s="5">
        <v>0</v>
      </c>
      <c r="AG631" s="5">
        <v>0</v>
      </c>
      <c r="AH631" s="5">
        <v>0</v>
      </c>
      <c r="AI631" s="5">
        <v>0</v>
      </c>
      <c r="AJ631" s="5">
        <v>0</v>
      </c>
      <c r="AK631" s="5">
        <v>0</v>
      </c>
      <c r="AL631" s="5">
        <v>0</v>
      </c>
      <c r="AM631" s="5">
        <v>0</v>
      </c>
      <c r="AN631" s="5">
        <v>0</v>
      </c>
      <c r="AO631" s="5">
        <v>0</v>
      </c>
      <c r="AP631" s="5">
        <v>0</v>
      </c>
      <c r="AQ631" s="5">
        <v>0</v>
      </c>
    </row>
    <row r="632" spans="3:43" ht="15" customHeight="1">
      <c r="C632" s="514"/>
      <c r="D632" s="514"/>
      <c r="E632" s="5" t="s">
        <v>1335</v>
      </c>
      <c r="AA632" s="5">
        <v>0</v>
      </c>
      <c r="AB632" s="5">
        <v>0</v>
      </c>
      <c r="AC632" s="5">
        <v>0</v>
      </c>
      <c r="AD632" s="5">
        <v>0</v>
      </c>
      <c r="AE632" s="5">
        <v>0</v>
      </c>
      <c r="AF632" s="5">
        <v>0</v>
      </c>
      <c r="AG632" s="5">
        <v>0</v>
      </c>
      <c r="AH632" s="5">
        <v>0</v>
      </c>
      <c r="AI632" s="5">
        <v>0</v>
      </c>
      <c r="AJ632" s="5">
        <v>0</v>
      </c>
      <c r="AK632" s="5">
        <v>0</v>
      </c>
      <c r="AL632" s="5">
        <v>0</v>
      </c>
      <c r="AM632" s="5">
        <v>0</v>
      </c>
      <c r="AN632" s="5">
        <v>0</v>
      </c>
      <c r="AO632" s="5">
        <v>0</v>
      </c>
      <c r="AP632" s="5">
        <v>0</v>
      </c>
      <c r="AQ632" s="5">
        <v>0</v>
      </c>
    </row>
    <row r="633" spans="3:43" ht="15" customHeight="1">
      <c r="C633" s="514" t="s">
        <v>1334</v>
      </c>
      <c r="D633" s="514"/>
      <c r="E633" s="5" t="s">
        <v>1226</v>
      </c>
      <c r="AA633" s="5">
        <v>0</v>
      </c>
      <c r="AB633" s="5">
        <v>-14223242.882244319</v>
      </c>
      <c r="AC633" s="5">
        <v>-161522.94921875</v>
      </c>
      <c r="AD633" s="5">
        <v>-15633262.666852683</v>
      </c>
      <c r="AE633" s="5">
        <v>-442379.74330356717</v>
      </c>
      <c r="AF633" s="5">
        <v>-139002.734375</v>
      </c>
      <c r="AG633" s="5">
        <v>0</v>
      </c>
      <c r="AH633" s="5">
        <v>-388714.84375</v>
      </c>
      <c r="AI633" s="5">
        <v>3836971.4317870736</v>
      </c>
      <c r="AJ633" s="5">
        <v>-1807337.1386768073</v>
      </c>
      <c r="AK633" s="5">
        <v>-6684928.1386768073</v>
      </c>
      <c r="AL633" s="5">
        <v>4658862.8613231927</v>
      </c>
      <c r="AM633" s="5">
        <v>5797054.2908593118</v>
      </c>
      <c r="AN633" s="5">
        <v>6167551.4340380281</v>
      </c>
      <c r="AO633" s="5">
        <v>-894449.99304530025</v>
      </c>
      <c r="AP633" s="5">
        <v>6139154.2908593118</v>
      </c>
      <c r="AQ633" s="5">
        <v>5371760.0045018941</v>
      </c>
    </row>
    <row r="634" spans="3:43" ht="15" customHeight="1">
      <c r="C634" s="514"/>
      <c r="D634" s="514"/>
      <c r="E634" s="5" t="s">
        <v>1202</v>
      </c>
      <c r="AA634" s="5">
        <v>4763.9645147009287</v>
      </c>
      <c r="AB634" s="5">
        <v>9747.7275977616664</v>
      </c>
      <c r="AC634" s="5">
        <v>17221.87856914883</v>
      </c>
      <c r="AD634" s="5">
        <v>22017.410165946814</v>
      </c>
      <c r="AE634" s="5">
        <v>22574.783557933639</v>
      </c>
      <c r="AF634" s="5">
        <v>23146.266924515599</v>
      </c>
      <c r="AG634" s="5">
        <v>23732.217461400316</v>
      </c>
      <c r="AH634" s="5">
        <v>24333.001406747615</v>
      </c>
      <c r="AI634" s="5">
        <v>24948.994270080468</v>
      </c>
      <c r="AJ634" s="5">
        <v>25580.581066990853</v>
      </c>
      <c r="AK634" s="5">
        <v>26228.156559786643</v>
      </c>
      <c r="AL634" s="5">
        <v>26892.125504231313</v>
      </c>
      <c r="AM634" s="5">
        <v>27572.902902528876</v>
      </c>
      <c r="AN634" s="5">
        <v>28270.914262714796</v>
      </c>
      <c r="AO634" s="5">
        <v>28986.595864611212</v>
      </c>
      <c r="AP634" s="5">
        <v>29720.395032516913</v>
      </c>
      <c r="AQ634" s="5">
        <v>30472.770414798521</v>
      </c>
    </row>
    <row r="635" spans="3:43" ht="15" customHeight="1">
      <c r="C635" s="514"/>
      <c r="D635" s="514"/>
      <c r="E635" s="5" t="s">
        <v>1331</v>
      </c>
      <c r="AA635" s="5">
        <v>0</v>
      </c>
      <c r="AB635" s="5">
        <v>0</v>
      </c>
      <c r="AC635" s="5">
        <v>0</v>
      </c>
      <c r="AD635" s="5">
        <v>0</v>
      </c>
      <c r="AE635" s="5">
        <v>0</v>
      </c>
      <c r="AF635" s="5">
        <v>0</v>
      </c>
      <c r="AG635" s="5">
        <v>0</v>
      </c>
      <c r="AH635" s="5">
        <v>0</v>
      </c>
      <c r="AI635" s="5">
        <v>0</v>
      </c>
      <c r="AJ635" s="5">
        <v>0</v>
      </c>
      <c r="AK635" s="5">
        <v>0</v>
      </c>
      <c r="AL635" s="5">
        <v>0</v>
      </c>
      <c r="AM635" s="5">
        <v>0</v>
      </c>
      <c r="AN635" s="5">
        <v>0</v>
      </c>
      <c r="AO635" s="5">
        <v>0</v>
      </c>
      <c r="AP635" s="5">
        <v>0</v>
      </c>
      <c r="AQ635" s="5">
        <v>0</v>
      </c>
    </row>
    <row r="636" spans="3:43" ht="15" customHeight="1">
      <c r="D636" s="514"/>
      <c r="E636" s="29" t="s">
        <v>23</v>
      </c>
      <c r="F636" s="29"/>
      <c r="P636" s="29"/>
      <c r="Q636" s="29"/>
      <c r="R636" s="29"/>
      <c r="S636" s="29"/>
      <c r="T636" s="29"/>
      <c r="U636" s="29"/>
      <c r="V636" s="29"/>
      <c r="W636" s="29"/>
      <c r="X636" s="29"/>
      <c r="Y636" s="29"/>
      <c r="Z636" s="29"/>
      <c r="AA636" s="29">
        <v>91074754.825616136</v>
      </c>
      <c r="AB636" s="29">
        <v>-9014355.0631435812</v>
      </c>
      <c r="AC636" s="29">
        <v>-44400478.612382688</v>
      </c>
      <c r="AD636" s="29">
        <v>-66782837.420711517</v>
      </c>
      <c r="AE636" s="29">
        <v>-31453293.96728573</v>
      </c>
      <c r="AF636" s="29">
        <v>14052591.968274182</v>
      </c>
      <c r="AG636" s="29">
        <v>33957444.63516587</v>
      </c>
      <c r="AH636" s="29">
        <v>23045545.75715908</v>
      </c>
      <c r="AI636" s="29">
        <v>36337937.881786242</v>
      </c>
      <c r="AJ636" s="29">
        <v>29150231.273802638</v>
      </c>
      <c r="AK636" s="29">
        <v>47727801.879760116</v>
      </c>
      <c r="AL636" s="29">
        <v>50240808.941063575</v>
      </c>
      <c r="AM636" s="29">
        <v>221753161.03382269</v>
      </c>
      <c r="AN636" s="29">
        <v>960303107.10932636</v>
      </c>
      <c r="AO636" s="29">
        <v>1401594898.8773191</v>
      </c>
      <c r="AP636" s="29">
        <v>1750644670.7345288</v>
      </c>
      <c r="AQ636" s="29">
        <v>1641438904.1112106</v>
      </c>
    </row>
    <row r="637" spans="3:43" ht="15" customHeight="1">
      <c r="D637" s="514"/>
      <c r="E637" s="29" t="s">
        <v>1336</v>
      </c>
      <c r="F637" s="29"/>
      <c r="P637" s="29"/>
      <c r="Q637" s="29"/>
      <c r="R637" s="29"/>
      <c r="S637" s="29"/>
      <c r="T637" s="29"/>
      <c r="U637" s="29"/>
      <c r="V637" s="29"/>
      <c r="W637" s="29"/>
      <c r="X637" s="29"/>
      <c r="Y637" s="29"/>
      <c r="Z637" s="29"/>
      <c r="AA637" s="29">
        <v>-98930455.543862596</v>
      </c>
      <c r="AB637" s="29">
        <v>-4025016.1967867166</v>
      </c>
      <c r="AC637" s="29">
        <v>13448987.74134282</v>
      </c>
      <c r="AD637" s="29">
        <v>8000191.0384751782</v>
      </c>
      <c r="AE637" s="29">
        <v>-15606651.937606104</v>
      </c>
      <c r="AF637" s="29">
        <v>14027276.79173205</v>
      </c>
      <c r="AG637" s="29">
        <v>33931488.601878479</v>
      </c>
      <c r="AH637" s="29">
        <v>23018932.643760681</v>
      </c>
      <c r="AI637" s="29">
        <v>36310651.054214634</v>
      </c>
      <c r="AJ637" s="29">
        <v>29122253.676902324</v>
      </c>
      <c r="AK637" s="29">
        <v>47699116.026622288</v>
      </c>
      <c r="AL637" s="29">
        <v>50211396.902096212</v>
      </c>
      <c r="AM637" s="29">
        <v>221723004.42554399</v>
      </c>
      <c r="AN637" s="29">
        <v>960272187.08287442</v>
      </c>
      <c r="AO637" s="29">
        <v>1401563196.1066711</v>
      </c>
      <c r="AP637" s="29">
        <v>1750612165.4044209</v>
      </c>
      <c r="AQ637" s="29">
        <v>1641405575.9047532</v>
      </c>
    </row>
    <row r="638" spans="3:43" ht="15" customHeight="1">
      <c r="D638" s="514"/>
      <c r="E638" s="29"/>
      <c r="F638" s="29"/>
    </row>
    <row r="639" spans="3:43" ht="15" customHeight="1">
      <c r="D639" s="29" t="s">
        <v>1354</v>
      </c>
    </row>
    <row r="640" spans="3:43" ht="15" customHeight="1">
      <c r="C640" s="514" t="s">
        <v>1334</v>
      </c>
      <c r="D640" s="5" t="s">
        <v>1355</v>
      </c>
      <c r="E640" s="5" t="s">
        <v>1338</v>
      </c>
      <c r="N640" s="5">
        <v>0</v>
      </c>
      <c r="O640" s="5">
        <v>0</v>
      </c>
      <c r="P640" s="5">
        <v>0</v>
      </c>
      <c r="Q640" s="5">
        <v>0</v>
      </c>
      <c r="R640" s="5">
        <v>0</v>
      </c>
      <c r="S640" s="5">
        <v>0</v>
      </c>
      <c r="T640" s="5">
        <v>0</v>
      </c>
      <c r="U640" s="5">
        <v>0</v>
      </c>
      <c r="V640" s="5">
        <v>0</v>
      </c>
      <c r="W640" s="5">
        <v>0</v>
      </c>
      <c r="X640" s="5">
        <v>0</v>
      </c>
      <c r="Y640" s="5">
        <v>0</v>
      </c>
      <c r="Z640" s="5">
        <v>0</v>
      </c>
      <c r="AA640" s="5">
        <v>0</v>
      </c>
      <c r="AB640" s="5">
        <v>0</v>
      </c>
      <c r="AC640" s="5">
        <v>0</v>
      </c>
      <c r="AD640" s="5">
        <v>0</v>
      </c>
      <c r="AE640" s="5">
        <v>0</v>
      </c>
      <c r="AF640" s="5">
        <v>0</v>
      </c>
      <c r="AG640" s="5">
        <v>0</v>
      </c>
      <c r="AH640" s="5">
        <v>0</v>
      </c>
      <c r="AI640" s="5">
        <v>0</v>
      </c>
      <c r="AJ640" s="5">
        <v>0</v>
      </c>
      <c r="AK640" s="5">
        <v>0</v>
      </c>
      <c r="AL640" s="5">
        <v>0</v>
      </c>
      <c r="AM640" s="5">
        <v>0</v>
      </c>
      <c r="AN640" s="5">
        <v>0</v>
      </c>
      <c r="AO640" s="5">
        <v>0</v>
      </c>
      <c r="AP640" s="5">
        <v>0</v>
      </c>
      <c r="AQ640" s="5">
        <v>0</v>
      </c>
    </row>
    <row r="641" spans="1:43" ht="15" customHeight="1">
      <c r="C641" s="514" t="s">
        <v>1334</v>
      </c>
      <c r="D641" s="5" t="s">
        <v>1355</v>
      </c>
      <c r="E641" s="5" t="s">
        <v>498</v>
      </c>
      <c r="N641" s="5">
        <v>270515597.72000003</v>
      </c>
      <c r="O641" s="5">
        <v>187466286.63999999</v>
      </c>
      <c r="P641" s="5">
        <v>262493921.68000001</v>
      </c>
      <c r="Q641" s="5">
        <v>204382835</v>
      </c>
      <c r="R641" s="5">
        <v>185129900.59999999</v>
      </c>
      <c r="S641" s="5">
        <v>98606561.319999993</v>
      </c>
      <c r="T641" s="5">
        <v>124075510.97</v>
      </c>
      <c r="U641" s="5">
        <v>76805103.159999996</v>
      </c>
      <c r="V641" s="5">
        <v>107961319.19</v>
      </c>
      <c r="W641" s="5">
        <v>78442307.789999992</v>
      </c>
      <c r="X641" s="5">
        <v>55277004.829999998</v>
      </c>
      <c r="Y641" s="5">
        <v>127400241.13999999</v>
      </c>
      <c r="Z641" s="5">
        <v>229115342.15000001</v>
      </c>
      <c r="AA641" s="5">
        <v>177779884.54236341</v>
      </c>
      <c r="AB641" s="5">
        <v>177946684.41006041</v>
      </c>
      <c r="AC641" s="5">
        <v>180286328.15495729</v>
      </c>
      <c r="AD641" s="5">
        <v>165977171.05987406</v>
      </c>
      <c r="AE641" s="5">
        <v>158246639.58866119</v>
      </c>
      <c r="AF641" s="5">
        <v>140062392.66895914</v>
      </c>
      <c r="AG641" s="5">
        <v>121482662.67849159</v>
      </c>
      <c r="AH641" s="5">
        <v>87177181.765021086</v>
      </c>
      <c r="AI641" s="5">
        <v>66193607.257623442</v>
      </c>
      <c r="AJ641" s="5">
        <v>54085727.934334986</v>
      </c>
      <c r="AK641" s="5">
        <v>65521873.171793938</v>
      </c>
      <c r="AL641" s="5">
        <v>71963227.963523865</v>
      </c>
      <c r="AM641" s="5">
        <v>164800610.73167849</v>
      </c>
      <c r="AN641" s="5">
        <v>849278403.52301264</v>
      </c>
      <c r="AO641" s="5">
        <v>1971362087.8392386</v>
      </c>
      <c r="AP641" s="5">
        <v>3303919198.1788335</v>
      </c>
      <c r="AQ641" s="5">
        <v>4648986489.5852671</v>
      </c>
    </row>
    <row r="642" spans="1:43" ht="15" customHeight="1">
      <c r="C642" s="514" t="s">
        <v>1334</v>
      </c>
      <c r="D642" s="5" t="s">
        <v>1355</v>
      </c>
      <c r="E642" s="5" t="s">
        <v>1353</v>
      </c>
      <c r="N642" s="5">
        <v>0</v>
      </c>
      <c r="O642" s="5">
        <v>1249187</v>
      </c>
      <c r="P642" s="5">
        <v>1622.46</v>
      </c>
      <c r="Q642" s="5">
        <v>1622.46</v>
      </c>
      <c r="R642" s="5">
        <v>1622.46</v>
      </c>
      <c r="S642" s="5">
        <v>1622.46</v>
      </c>
      <c r="T642" s="5">
        <v>167040.46</v>
      </c>
      <c r="U642" s="5">
        <v>1374407.01</v>
      </c>
      <c r="V642" s="5">
        <v>1415343.13</v>
      </c>
      <c r="W642" s="5">
        <v>0</v>
      </c>
      <c r="X642" s="5">
        <v>0</v>
      </c>
      <c r="Y642" s="5">
        <v>0</v>
      </c>
      <c r="Z642" s="5">
        <v>4848906</v>
      </c>
      <c r="AA642" s="5">
        <v>4359906</v>
      </c>
      <c r="AB642" s="5">
        <v>0</v>
      </c>
      <c r="AC642" s="5">
        <v>0</v>
      </c>
      <c r="AD642" s="5">
        <v>0</v>
      </c>
      <c r="AE642" s="5">
        <v>0</v>
      </c>
      <c r="AF642" s="5">
        <v>0</v>
      </c>
      <c r="AG642" s="5">
        <v>5041224.4264520407</v>
      </c>
      <c r="AH642" s="5">
        <v>11765555.17342186</v>
      </c>
      <c r="AI642" s="5">
        <v>12556358.000332832</v>
      </c>
      <c r="AJ642" s="5">
        <v>7900097.7979620695</v>
      </c>
      <c r="AK642" s="5">
        <v>0</v>
      </c>
      <c r="AL642" s="5">
        <v>644073.4719273448</v>
      </c>
      <c r="AM642" s="5">
        <v>70162672.275950193</v>
      </c>
      <c r="AN642" s="5">
        <v>252396122.07430881</v>
      </c>
      <c r="AO642" s="5">
        <v>503961341.6370855</v>
      </c>
      <c r="AP642" s="5">
        <v>776363025.31455112</v>
      </c>
      <c r="AQ642" s="5">
        <v>1017812453.4182667</v>
      </c>
    </row>
    <row r="643" spans="1:43" ht="15" customHeight="1">
      <c r="C643" s="514" t="s">
        <v>1334</v>
      </c>
      <c r="D643" s="5" t="s">
        <v>1355</v>
      </c>
      <c r="E643" s="5" t="s">
        <v>1284</v>
      </c>
      <c r="N643" s="5">
        <v>120224000.84</v>
      </c>
      <c r="O643" s="5">
        <v>133455176.19</v>
      </c>
      <c r="P643" s="5">
        <v>149238726.66999999</v>
      </c>
      <c r="Q643" s="5">
        <v>160162421.08000001</v>
      </c>
      <c r="R643" s="5">
        <v>153439035.12</v>
      </c>
      <c r="S643" s="5">
        <v>159070446.69000003</v>
      </c>
      <c r="T643" s="5">
        <v>166282607.55000001</v>
      </c>
      <c r="U643" s="5">
        <v>208606855.03000003</v>
      </c>
      <c r="V643" s="5">
        <v>216181019.71000001</v>
      </c>
      <c r="W643" s="5">
        <v>218100000.00000003</v>
      </c>
      <c r="X643" s="5">
        <v>190900000</v>
      </c>
      <c r="Y643" s="5">
        <v>190430000</v>
      </c>
      <c r="Z643" s="5">
        <v>198000000</v>
      </c>
      <c r="AA643" s="5">
        <v>202100000</v>
      </c>
      <c r="AB643" s="5">
        <v>204500000</v>
      </c>
      <c r="AC643" s="5">
        <v>206400000</v>
      </c>
      <c r="AD643" s="5">
        <v>209500000</v>
      </c>
      <c r="AE643" s="5">
        <v>215600000</v>
      </c>
      <c r="AF643" s="5">
        <v>223200000</v>
      </c>
      <c r="AG643" s="5">
        <v>235000000</v>
      </c>
      <c r="AH643" s="5">
        <v>244800000</v>
      </c>
      <c r="AI643" s="5">
        <v>252000000</v>
      </c>
      <c r="AJ643" s="5">
        <v>262500000</v>
      </c>
      <c r="AK643" s="5">
        <v>275700000</v>
      </c>
      <c r="AL643" s="5">
        <v>279400000</v>
      </c>
      <c r="AM643" s="5">
        <v>279400000</v>
      </c>
      <c r="AN643" s="5">
        <v>279400000</v>
      </c>
      <c r="AO643" s="5">
        <v>279400000</v>
      </c>
      <c r="AP643" s="5">
        <v>279400000</v>
      </c>
      <c r="AQ643" s="5">
        <v>279400000</v>
      </c>
    </row>
    <row r="644" spans="1:43" ht="15" customHeight="1">
      <c r="C644" s="1139" t="s">
        <v>1334</v>
      </c>
      <c r="D644" s="5" t="s">
        <v>1355</v>
      </c>
      <c r="E644" s="5" t="s">
        <v>257</v>
      </c>
      <c r="N644" s="5">
        <v>32885743.890000001</v>
      </c>
      <c r="O644" s="5">
        <v>70070576.480000004</v>
      </c>
      <c r="P644" s="5">
        <v>101932749.98999999</v>
      </c>
      <c r="Q644" s="5">
        <v>112856573.92</v>
      </c>
      <c r="R644" s="237">
        <v>104173026.01000001</v>
      </c>
      <c r="S644" s="5">
        <v>40725639.030000001</v>
      </c>
      <c r="T644" s="5">
        <v>27806650.43</v>
      </c>
      <c r="U644" s="5">
        <v>9158650.370000001</v>
      </c>
      <c r="V644" s="5">
        <v>11869231.209999997</v>
      </c>
      <c r="W644" s="5">
        <v>0</v>
      </c>
      <c r="X644" s="5">
        <v>0</v>
      </c>
      <c r="Y644" s="5">
        <v>0</v>
      </c>
      <c r="Z644" s="5">
        <v>25000000</v>
      </c>
      <c r="AA644" s="5">
        <v>120000000</v>
      </c>
      <c r="AB644" s="5">
        <v>120000000</v>
      </c>
      <c r="AC644" s="5">
        <v>120000000</v>
      </c>
      <c r="AD644" s="5">
        <v>120000000</v>
      </c>
      <c r="AE644" s="5">
        <v>120000000</v>
      </c>
      <c r="AF644" s="5">
        <v>120000000</v>
      </c>
      <c r="AG644" s="5">
        <v>120000000</v>
      </c>
      <c r="AH644" s="5">
        <v>120000000</v>
      </c>
      <c r="AI644" s="5">
        <v>120000000</v>
      </c>
      <c r="AJ644" s="5">
        <v>120000000</v>
      </c>
      <c r="AK644" s="5">
        <v>120000000</v>
      </c>
      <c r="AL644" s="5">
        <v>120000000</v>
      </c>
      <c r="AM644" s="5">
        <v>120000000</v>
      </c>
      <c r="AN644" s="5">
        <v>120000000</v>
      </c>
      <c r="AO644" s="5">
        <v>120000000</v>
      </c>
      <c r="AP644" s="5">
        <v>120000000</v>
      </c>
      <c r="AQ644" s="5">
        <v>120000000</v>
      </c>
    </row>
    <row r="645" spans="1:43" ht="15" customHeight="1">
      <c r="C645" s="1139" t="s">
        <v>1334</v>
      </c>
      <c r="D645" s="5" t="s">
        <v>1355</v>
      </c>
      <c r="E645" s="5" t="s">
        <v>1344</v>
      </c>
      <c r="N645" s="5">
        <v>0</v>
      </c>
      <c r="O645" s="5">
        <v>0</v>
      </c>
      <c r="P645" s="5">
        <v>0</v>
      </c>
      <c r="Q645" s="5">
        <v>0</v>
      </c>
      <c r="R645" s="237">
        <v>15523140</v>
      </c>
      <c r="S645" s="5">
        <v>26440391.459999997</v>
      </c>
      <c r="T645" s="5">
        <v>30631083.419999998</v>
      </c>
      <c r="U645" s="5">
        <v>24734390.220000003</v>
      </c>
      <c r="V645" s="5">
        <v>0</v>
      </c>
      <c r="W645" s="5">
        <v>0</v>
      </c>
      <c r="X645" s="5">
        <v>1617848</v>
      </c>
      <c r="Y645" s="5">
        <v>14063888</v>
      </c>
      <c r="Z645" s="5">
        <v>34067194</v>
      </c>
      <c r="AA645" s="5">
        <v>48144370.87375547</v>
      </c>
      <c r="AB645" s="5">
        <v>38683461.015129417</v>
      </c>
      <c r="AC645" s="5">
        <v>29819597.782623574</v>
      </c>
      <c r="AD645" s="5">
        <v>22453672.336212143</v>
      </c>
      <c r="AE645" s="5">
        <v>15090647.124507681</v>
      </c>
      <c r="AF645" s="5">
        <v>6970632.8857353479</v>
      </c>
      <c r="AG645" s="5">
        <v>9034056.2893473059</v>
      </c>
      <c r="AH645" s="5">
        <v>11013700.421514034</v>
      </c>
      <c r="AI645" s="5">
        <v>12427406.104647264</v>
      </c>
      <c r="AJ645" s="5">
        <v>16663117.612995893</v>
      </c>
      <c r="AK645" s="5">
        <v>20409002.815820843</v>
      </c>
      <c r="AL645" s="5">
        <v>17370083.182859823</v>
      </c>
      <c r="AM645" s="5">
        <v>36310300.241861254</v>
      </c>
      <c r="AN645" s="5">
        <v>90202269.938901871</v>
      </c>
      <c r="AO645" s="5">
        <v>153342893.40916729</v>
      </c>
      <c r="AP645" s="5">
        <v>232381173.83623451</v>
      </c>
      <c r="AQ645" s="5">
        <v>331993800.54762268</v>
      </c>
    </row>
    <row r="646" spans="1:43" ht="15" customHeight="1">
      <c r="C646" s="1139" t="s">
        <v>1334</v>
      </c>
      <c r="D646" s="5" t="s">
        <v>1355</v>
      </c>
      <c r="E646" s="5" t="s">
        <v>266</v>
      </c>
      <c r="N646" s="5">
        <v>99405579.650000006</v>
      </c>
      <c r="O646" s="5">
        <v>105340101.67</v>
      </c>
      <c r="P646" s="5">
        <v>108024743.84999999</v>
      </c>
      <c r="Q646" s="5">
        <v>123081275.06999999</v>
      </c>
      <c r="R646" s="237">
        <v>124900858.39999987</v>
      </c>
      <c r="S646" s="5">
        <v>131920309.7299999</v>
      </c>
      <c r="T646" s="5">
        <v>157218414.85000002</v>
      </c>
      <c r="U646" s="5">
        <v>165220743.41000009</v>
      </c>
      <c r="V646" s="5">
        <v>166167848.20999992</v>
      </c>
      <c r="W646" s="5">
        <v>167942999.99999997</v>
      </c>
      <c r="X646" s="5">
        <v>165881000</v>
      </c>
      <c r="Y646" s="5">
        <v>173143999.99999982</v>
      </c>
      <c r="Z646" s="5">
        <v>170629999.99999994</v>
      </c>
      <c r="AA646" s="5">
        <v>169800000</v>
      </c>
      <c r="AB646" s="5">
        <v>174000000</v>
      </c>
      <c r="AC646" s="5">
        <v>179700000</v>
      </c>
      <c r="AD646" s="5">
        <v>186100000</v>
      </c>
      <c r="AE646" s="5">
        <v>193500000</v>
      </c>
      <c r="AF646" s="5">
        <v>200900000</v>
      </c>
      <c r="AG646" s="5">
        <v>208500000</v>
      </c>
      <c r="AH646" s="5">
        <v>214600000</v>
      </c>
      <c r="AI646" s="5">
        <v>222700000</v>
      </c>
      <c r="AJ646" s="5">
        <v>229400000</v>
      </c>
      <c r="AK646" s="5">
        <v>238500000</v>
      </c>
      <c r="AL646" s="5">
        <v>249100000</v>
      </c>
      <c r="AM646" s="5">
        <v>255300000</v>
      </c>
      <c r="AN646" s="5">
        <v>261300000</v>
      </c>
      <c r="AO646" s="5">
        <v>266900000</v>
      </c>
      <c r="AP646" s="5">
        <v>274600000</v>
      </c>
      <c r="AQ646" s="5">
        <v>274600000</v>
      </c>
    </row>
    <row r="647" spans="1:43" ht="15" customHeight="1">
      <c r="C647" s="1139" t="s">
        <v>1334</v>
      </c>
      <c r="D647" s="5" t="s">
        <v>1355</v>
      </c>
      <c r="E647" s="5" t="s">
        <v>1303</v>
      </c>
      <c r="N647" s="5">
        <v>42553407.380000003</v>
      </c>
      <c r="O647" s="5">
        <v>64200965.200000003</v>
      </c>
      <c r="P647" s="5">
        <v>74607471.280000001</v>
      </c>
      <c r="Q647" s="5">
        <v>83797603.640000001</v>
      </c>
      <c r="R647" s="5">
        <v>95079262.820000023</v>
      </c>
      <c r="S647" s="5">
        <v>94873692.379999995</v>
      </c>
      <c r="T647" s="5">
        <v>62538877.49000001</v>
      </c>
      <c r="U647" s="5">
        <v>33759200.109999999</v>
      </c>
      <c r="V647" s="5">
        <v>33759200.109999999</v>
      </c>
      <c r="W647" s="5">
        <v>33759200.109999999</v>
      </c>
      <c r="X647" s="5">
        <v>33759200.109999999</v>
      </c>
      <c r="Y647" s="5">
        <v>33759200.109999999</v>
      </c>
      <c r="Z647" s="5">
        <v>58759200.110000007</v>
      </c>
      <c r="AA647" s="5">
        <v>153759200.11000001</v>
      </c>
      <c r="AB647" s="5">
        <v>148759200.11000001</v>
      </c>
      <c r="AC647" s="5">
        <v>90890898.110000014</v>
      </c>
      <c r="AD647" s="5">
        <v>16083789.110000014</v>
      </c>
      <c r="AE647" s="5">
        <v>212456.93771409988</v>
      </c>
      <c r="AF647" s="5">
        <v>212456.93771409988</v>
      </c>
      <c r="AG647" s="5">
        <v>212456.93771409988</v>
      </c>
      <c r="AH647" s="5">
        <v>212456.93771409988</v>
      </c>
      <c r="AI647" s="5">
        <v>212456.93771409988</v>
      </c>
      <c r="AJ647" s="5">
        <v>212456.93771409988</v>
      </c>
      <c r="AK647" s="5">
        <v>212456.93771409988</v>
      </c>
      <c r="AL647" s="5">
        <v>212456.93771409988</v>
      </c>
      <c r="AM647" s="5">
        <v>212456.93771409988</v>
      </c>
      <c r="AN647" s="5">
        <v>212456.93771409988</v>
      </c>
      <c r="AO647" s="5">
        <v>212456.93771409988</v>
      </c>
      <c r="AP647" s="5">
        <v>212456.93771409988</v>
      </c>
      <c r="AQ647" s="5">
        <v>212456.93771409988</v>
      </c>
    </row>
    <row r="648" spans="1:43" s="237" customFormat="1" ht="15" customHeight="1">
      <c r="A648" s="207"/>
      <c r="B648" s="207"/>
      <c r="C648" s="1139" t="s">
        <v>1334</v>
      </c>
      <c r="D648" s="5" t="s">
        <v>1355</v>
      </c>
      <c r="E648" s="237" t="s">
        <v>262</v>
      </c>
      <c r="N648" s="237">
        <v>89675347.319999993</v>
      </c>
      <c r="O648" s="237">
        <v>91151450.079999998</v>
      </c>
      <c r="P648" s="237">
        <v>91381163.590000004</v>
      </c>
      <c r="Q648" s="237">
        <v>76799281.989999995</v>
      </c>
      <c r="R648" s="237">
        <v>76747253.289999992</v>
      </c>
      <c r="S648" s="237">
        <v>87844887.349999994</v>
      </c>
      <c r="T648" s="237">
        <v>96202695.649999946</v>
      </c>
      <c r="U648" s="237">
        <v>115866932.33000001</v>
      </c>
      <c r="V648" s="237">
        <v>128977642.42999998</v>
      </c>
      <c r="W648" s="237">
        <v>156901740.28</v>
      </c>
      <c r="X648" s="237">
        <v>169690130.73000005</v>
      </c>
      <c r="Y648" s="237">
        <v>183399581.78999996</v>
      </c>
      <c r="Z648" s="237">
        <v>197571225.30999991</v>
      </c>
      <c r="AA648" s="237">
        <v>198000000</v>
      </c>
      <c r="AB648" s="237">
        <v>198500000</v>
      </c>
      <c r="AC648" s="237">
        <v>204900000</v>
      </c>
      <c r="AD648" s="237">
        <v>209600000</v>
      </c>
      <c r="AE648" s="237">
        <v>199900000</v>
      </c>
      <c r="AF648" s="237">
        <v>198400000</v>
      </c>
      <c r="AG648" s="237">
        <v>196100000</v>
      </c>
      <c r="AH648" s="237">
        <v>205400000</v>
      </c>
      <c r="AI648" s="237">
        <v>213500000</v>
      </c>
      <c r="AJ648" s="237">
        <v>212000000</v>
      </c>
      <c r="AK648" s="237">
        <v>204100000</v>
      </c>
      <c r="AL648" s="237">
        <v>214000000</v>
      </c>
      <c r="AM648" s="237">
        <v>218900000</v>
      </c>
      <c r="AN648" s="237">
        <v>228200000</v>
      </c>
      <c r="AO648" s="237">
        <v>183400000</v>
      </c>
      <c r="AP648" s="237">
        <v>241200000</v>
      </c>
      <c r="AQ648" s="237">
        <v>249900000</v>
      </c>
    </row>
    <row r="649" spans="1:43" s="237" customFormat="1" ht="15" customHeight="1">
      <c r="A649" s="207"/>
      <c r="B649" s="207"/>
      <c r="C649" s="1139" t="s">
        <v>1334</v>
      </c>
      <c r="D649" s="5" t="s">
        <v>1355</v>
      </c>
      <c r="E649" s="237" t="s">
        <v>263</v>
      </c>
      <c r="N649" s="237">
        <v>24114804.75</v>
      </c>
      <c r="O649" s="237">
        <v>60806665.729999997</v>
      </c>
      <c r="P649" s="237">
        <v>58654368.899999999</v>
      </c>
      <c r="Q649" s="237">
        <v>68205454.459999993</v>
      </c>
      <c r="R649" s="237">
        <v>58219533.170000017</v>
      </c>
      <c r="S649" s="237">
        <v>60213613.259999976</v>
      </c>
      <c r="T649" s="237">
        <v>60303649.750000015</v>
      </c>
      <c r="U649" s="237">
        <v>63164684.389999986</v>
      </c>
      <c r="V649" s="237">
        <v>71573558.01000002</v>
      </c>
      <c r="W649" s="237">
        <v>68329000.00000003</v>
      </c>
      <c r="X649" s="237">
        <v>78501999.999999985</v>
      </c>
      <c r="Y649" s="237">
        <v>45713000</v>
      </c>
      <c r="Z649" s="237">
        <v>60999999.999999993</v>
      </c>
      <c r="AA649" s="237">
        <v>68400000</v>
      </c>
      <c r="AB649" s="237">
        <v>71200000</v>
      </c>
      <c r="AC649" s="237">
        <v>77200000</v>
      </c>
      <c r="AD649" s="237">
        <v>82300000</v>
      </c>
      <c r="AE649" s="237">
        <v>88600000</v>
      </c>
      <c r="AF649" s="237">
        <v>108400000</v>
      </c>
      <c r="AG649" s="237">
        <v>133500000</v>
      </c>
      <c r="AH649" s="237">
        <v>158400000</v>
      </c>
      <c r="AI649" s="237">
        <v>184900000</v>
      </c>
      <c r="AJ649" s="237">
        <v>208200000</v>
      </c>
      <c r="AK649" s="237">
        <v>229200000</v>
      </c>
      <c r="AL649" s="237">
        <v>249500000</v>
      </c>
      <c r="AM649" s="237">
        <v>269200000</v>
      </c>
      <c r="AN649" s="237">
        <v>283900000</v>
      </c>
      <c r="AO649" s="237">
        <v>287200000</v>
      </c>
      <c r="AP649" s="237">
        <v>284500000</v>
      </c>
      <c r="AQ649" s="237">
        <v>284500000</v>
      </c>
    </row>
    <row r="650" spans="1:43" s="237" customFormat="1" ht="15" customHeight="1">
      <c r="A650" s="207"/>
      <c r="B650" s="207"/>
      <c r="C650" s="1139" t="s">
        <v>1334</v>
      </c>
      <c r="D650" s="5" t="s">
        <v>1355</v>
      </c>
      <c r="E650" s="237" t="s">
        <v>259</v>
      </c>
      <c r="N650" s="237">
        <v>21025534.309999991</v>
      </c>
      <c r="O650" s="237">
        <v>15141790.629999995</v>
      </c>
      <c r="P650" s="237">
        <v>17517475.319999985</v>
      </c>
      <c r="Q650" s="237">
        <v>12504014.249999993</v>
      </c>
      <c r="R650" s="237">
        <v>9994989.200000003</v>
      </c>
      <c r="S650" s="237">
        <v>9521730.4199999813</v>
      </c>
      <c r="T650" s="237">
        <v>8297036.3199999984</v>
      </c>
      <c r="U650" s="237">
        <v>7797125.049999997</v>
      </c>
      <c r="V650" s="237">
        <v>8374288.8500000089</v>
      </c>
      <c r="W650" s="237">
        <v>7438327.1499999929</v>
      </c>
      <c r="X650" s="237">
        <v>6699225.8699999861</v>
      </c>
      <c r="Y650" s="237">
        <v>6094111.620000002</v>
      </c>
      <c r="Z650" s="237">
        <v>5502642.0500000026</v>
      </c>
      <c r="AA650" s="237">
        <v>3000000</v>
      </c>
      <c r="AB650" s="237">
        <v>2600000</v>
      </c>
      <c r="AC650" s="237">
        <v>2200000</v>
      </c>
      <c r="AD650" s="237">
        <v>1800000</v>
      </c>
      <c r="AE650" s="237">
        <v>1500000</v>
      </c>
      <c r="AF650" s="237">
        <v>1200000</v>
      </c>
      <c r="AG650" s="237">
        <v>1000000</v>
      </c>
      <c r="AH650" s="237">
        <v>800000</v>
      </c>
      <c r="AI650" s="237">
        <v>700000</v>
      </c>
      <c r="AJ650" s="237">
        <v>600000</v>
      </c>
      <c r="AK650" s="237">
        <v>600000</v>
      </c>
      <c r="AL650" s="237">
        <v>600000</v>
      </c>
      <c r="AM650" s="237">
        <v>500000</v>
      </c>
      <c r="AN650" s="237">
        <v>500000</v>
      </c>
      <c r="AO650" s="237">
        <v>500000</v>
      </c>
      <c r="AP650" s="237">
        <v>400000</v>
      </c>
      <c r="AQ650" s="237">
        <v>400000</v>
      </c>
    </row>
    <row r="651" spans="1:43" s="237" customFormat="1" ht="15" customHeight="1">
      <c r="A651" s="207"/>
      <c r="B651" s="207"/>
      <c r="C651" s="1139"/>
      <c r="D651" s="5" t="s">
        <v>1355</v>
      </c>
      <c r="E651" s="237" t="s">
        <v>1197</v>
      </c>
      <c r="N651" s="237">
        <v>47000292.130000003</v>
      </c>
      <c r="O651" s="237">
        <v>170635377.66</v>
      </c>
      <c r="P651" s="237">
        <v>46393429.520000003</v>
      </c>
      <c r="Q651" s="237">
        <v>93178891.390000001</v>
      </c>
      <c r="R651" s="237">
        <v>207903474.19999999</v>
      </c>
      <c r="S651" s="237">
        <v>78011312.169999957</v>
      </c>
      <c r="T651" s="237">
        <v>463597955.96000004</v>
      </c>
      <c r="U651" s="237">
        <v>137882898.13999999</v>
      </c>
      <c r="V651" s="237">
        <v>91789223.599999905</v>
      </c>
      <c r="W651" s="237">
        <v>136723687.58000004</v>
      </c>
      <c r="X651" s="237">
        <v>209722175.23000002</v>
      </c>
      <c r="Y651" s="237">
        <v>136415402.78999996</v>
      </c>
      <c r="Z651" s="237">
        <v>73820683.140000001</v>
      </c>
      <c r="AA651" s="237">
        <v>4041375.6900183856</v>
      </c>
      <c r="AB651" s="237">
        <v>18393618.36640504</v>
      </c>
      <c r="AC651" s="237">
        <v>18928348.544575565</v>
      </c>
      <c r="AD651" s="237">
        <v>45336884.791398093</v>
      </c>
      <c r="AE651" s="237">
        <v>35466169.280012883</v>
      </c>
      <c r="AF651" s="237">
        <v>42936709.964594319</v>
      </c>
      <c r="AG651" s="237">
        <v>46343280.726876348</v>
      </c>
      <c r="AH651" s="237">
        <v>45452434.248720989</v>
      </c>
      <c r="AI651" s="237">
        <v>46905179.868501991</v>
      </c>
      <c r="AJ651" s="237">
        <v>51463198.701391712</v>
      </c>
      <c r="AK651" s="237">
        <v>63165310.224368975</v>
      </c>
      <c r="AL651" s="237">
        <v>60171335.634445742</v>
      </c>
      <c r="AM651" s="237">
        <v>64101087.137951493</v>
      </c>
      <c r="AN651" s="237">
        <v>67602510.500054538</v>
      </c>
      <c r="AO651" s="237">
        <v>69170629.250502914</v>
      </c>
      <c r="AP651" s="237">
        <v>66946565.919936761</v>
      </c>
      <c r="AQ651" s="237">
        <v>8151035.5986511111</v>
      </c>
    </row>
    <row r="652" spans="1:43" s="237" customFormat="1" ht="15" customHeight="1">
      <c r="A652" s="207"/>
      <c r="B652" s="207"/>
      <c r="C652" s="1139" t="s">
        <v>1334</v>
      </c>
      <c r="D652" s="5" t="s">
        <v>1355</v>
      </c>
      <c r="E652" s="237" t="s">
        <v>277</v>
      </c>
      <c r="N652" s="237">
        <v>48056095</v>
      </c>
      <c r="O652" s="237">
        <v>28834325.260000002</v>
      </c>
      <c r="P652" s="237">
        <v>42260451.460000001</v>
      </c>
      <c r="Q652" s="237">
        <v>42260451.460000001</v>
      </c>
      <c r="R652" s="237">
        <v>47864386.659999996</v>
      </c>
      <c r="S652" s="237">
        <v>53051897.730000004</v>
      </c>
      <c r="T652" s="237">
        <v>56364789.449999988</v>
      </c>
      <c r="U652" s="237">
        <v>62821228.649999999</v>
      </c>
      <c r="V652" s="237">
        <v>58609855.949999988</v>
      </c>
      <c r="W652" s="237">
        <v>59643110.670000009</v>
      </c>
      <c r="X652" s="237">
        <v>64426232.859999999</v>
      </c>
      <c r="Y652" s="237">
        <v>74000000</v>
      </c>
      <c r="Z652" s="237">
        <v>116697401.39</v>
      </c>
      <c r="AA652" s="237">
        <v>116697401.39</v>
      </c>
      <c r="AB652" s="237">
        <v>116697401.39</v>
      </c>
      <c r="AC652" s="237">
        <v>116697401.39</v>
      </c>
      <c r="AD652" s="237">
        <v>116697401.39</v>
      </c>
      <c r="AE652" s="237">
        <v>116697401.39</v>
      </c>
      <c r="AF652" s="237">
        <v>116697401.39</v>
      </c>
      <c r="AG652" s="237">
        <v>116697401.39</v>
      </c>
      <c r="AH652" s="237">
        <v>116697401.39</v>
      </c>
      <c r="AI652" s="237">
        <v>116697401.39</v>
      </c>
      <c r="AJ652" s="237">
        <v>116697401.39</v>
      </c>
      <c r="AK652" s="237">
        <v>116697401.39</v>
      </c>
      <c r="AL652" s="237">
        <v>116697401.39</v>
      </c>
      <c r="AM652" s="237">
        <v>116697401.39</v>
      </c>
      <c r="AN652" s="237">
        <v>116697401.39</v>
      </c>
      <c r="AO652" s="237">
        <v>116697401.39</v>
      </c>
      <c r="AP652" s="237">
        <v>116697401.39</v>
      </c>
      <c r="AQ652" s="237">
        <v>116697401.39</v>
      </c>
    </row>
    <row r="653" spans="1:43" s="237" customFormat="1" ht="15" customHeight="1">
      <c r="A653" s="207"/>
      <c r="B653" s="207"/>
      <c r="C653" s="1139" t="s">
        <v>1334</v>
      </c>
      <c r="D653" s="5" t="s">
        <v>1355</v>
      </c>
      <c r="E653" s="237" t="s">
        <v>1223</v>
      </c>
      <c r="N653" s="237">
        <v>25008601.050000001</v>
      </c>
      <c r="O653" s="237">
        <v>25147940.859999999</v>
      </c>
      <c r="P653" s="237">
        <v>25180410.899999999</v>
      </c>
      <c r="Q653" s="237">
        <v>25222110.170000002</v>
      </c>
      <c r="R653" s="237">
        <v>25270994.399999999</v>
      </c>
      <c r="S653" s="237">
        <v>25366637.919999998</v>
      </c>
      <c r="T653" s="237">
        <v>26544494.160000004</v>
      </c>
      <c r="U653" s="237">
        <v>25132442.480000004</v>
      </c>
      <c r="V653" s="237">
        <v>24984606.219999999</v>
      </c>
      <c r="W653" s="237">
        <v>25189000</v>
      </c>
      <c r="X653" s="237">
        <v>25130000</v>
      </c>
      <c r="Y653" s="237">
        <v>25000000</v>
      </c>
      <c r="Z653" s="237">
        <v>25000000</v>
      </c>
      <c r="AA653" s="237">
        <v>25000000</v>
      </c>
      <c r="AB653" s="237">
        <v>25000000</v>
      </c>
      <c r="AC653" s="237">
        <v>25000000</v>
      </c>
      <c r="AD653" s="237">
        <v>25000000</v>
      </c>
      <c r="AE653" s="237">
        <v>25000000</v>
      </c>
      <c r="AF653" s="237">
        <v>25000000</v>
      </c>
      <c r="AG653" s="237">
        <v>25000000</v>
      </c>
      <c r="AH653" s="237">
        <v>25000000</v>
      </c>
      <c r="AI653" s="237">
        <v>25000000</v>
      </c>
      <c r="AJ653" s="237">
        <v>25000000</v>
      </c>
      <c r="AK653" s="237">
        <v>25000000</v>
      </c>
      <c r="AL653" s="237">
        <v>25000000</v>
      </c>
      <c r="AM653" s="237">
        <v>25000000</v>
      </c>
      <c r="AN653" s="237">
        <v>25000000</v>
      </c>
      <c r="AO653" s="237">
        <v>25000000</v>
      </c>
      <c r="AP653" s="237">
        <v>25000000</v>
      </c>
      <c r="AQ653" s="237">
        <v>25000000</v>
      </c>
    </row>
    <row r="654" spans="1:43" s="237" customFormat="1" ht="15" customHeight="1">
      <c r="A654" s="207"/>
      <c r="B654" s="207"/>
      <c r="C654" s="1139"/>
      <c r="D654" s="5" t="s">
        <v>1355</v>
      </c>
      <c r="E654" s="237" t="s">
        <v>1201</v>
      </c>
      <c r="N654" s="237">
        <v>53339.4</v>
      </c>
      <c r="O654" s="237">
        <v>55757.04</v>
      </c>
      <c r="P654" s="237">
        <v>58752.11</v>
      </c>
      <c r="Q654" s="237">
        <v>60244.62</v>
      </c>
      <c r="R654" s="237">
        <v>61754.15</v>
      </c>
      <c r="S654" s="237">
        <v>63722</v>
      </c>
      <c r="T654" s="237">
        <v>66452.41</v>
      </c>
      <c r="U654" s="237">
        <v>70594.75</v>
      </c>
      <c r="V654" s="237">
        <v>73287.37</v>
      </c>
      <c r="W654" s="237">
        <v>74950.75</v>
      </c>
      <c r="X654" s="237">
        <v>76578.459999999992</v>
      </c>
      <c r="Y654" s="237">
        <v>77665.83</v>
      </c>
      <c r="Z654" s="237">
        <v>78524.38</v>
      </c>
      <c r="AA654" s="237">
        <v>78970.784964032093</v>
      </c>
      <c r="AB654" s="237">
        <v>79884.191009405753</v>
      </c>
      <c r="AC654" s="237">
        <v>81497.958714749067</v>
      </c>
      <c r="AD654" s="237">
        <v>83561.089362107872</v>
      </c>
      <c r="AE654" s="237">
        <v>85676.44841046221</v>
      </c>
      <c r="AF654" s="237">
        <v>87845.358028078073</v>
      </c>
      <c r="AG654" s="237">
        <v>90069.173854070468</v>
      </c>
      <c r="AH654" s="237">
        <v>92349.285845721999</v>
      </c>
      <c r="AI654" s="237">
        <v>94687.119147251389</v>
      </c>
      <c r="AJ654" s="237">
        <v>97084.134980575007</v>
      </c>
      <c r="AK654" s="237">
        <v>99541.831558618185</v>
      </c>
      <c r="AL654" s="237">
        <v>102061.745021747</v>
      </c>
      <c r="AM654" s="237">
        <v>104645.45039790605</v>
      </c>
      <c r="AN654" s="237">
        <v>107294.56258706219</v>
      </c>
      <c r="AO654" s="237">
        <v>110010.73737056954</v>
      </c>
      <c r="AP654" s="237">
        <v>112795.6724460868</v>
      </c>
      <c r="AQ654" s="237">
        <v>115651.10848869348</v>
      </c>
    </row>
    <row r="655" spans="1:43" s="237" customFormat="1" ht="15" customHeight="1">
      <c r="A655" s="207"/>
      <c r="B655" s="207"/>
      <c r="C655" s="1139" t="s">
        <v>1334</v>
      </c>
      <c r="D655" s="5" t="s">
        <v>1355</v>
      </c>
      <c r="E655" s="237" t="s">
        <v>1224</v>
      </c>
      <c r="N655" s="237">
        <v>267964.78999999998</v>
      </c>
      <c r="O655" s="237">
        <v>234828.02</v>
      </c>
      <c r="P655" s="237">
        <v>212487.58</v>
      </c>
      <c r="Q655" s="237">
        <v>324771.61</v>
      </c>
      <c r="R655" s="237">
        <v>459516.71</v>
      </c>
      <c r="S655" s="237">
        <v>608530.36</v>
      </c>
      <c r="T655" s="237">
        <v>354569.47</v>
      </c>
      <c r="U655" s="237">
        <v>1054333.71</v>
      </c>
      <c r="V655" s="237">
        <v>2132971.9700000002</v>
      </c>
      <c r="W655" s="237">
        <v>1193422.2500000002</v>
      </c>
      <c r="X655" s="237">
        <v>1060831.9700000002</v>
      </c>
      <c r="Y655" s="237">
        <v>140599.57000000004</v>
      </c>
      <c r="Z655" s="237">
        <v>627010.54</v>
      </c>
      <c r="AA655" s="237">
        <v>627010.54</v>
      </c>
      <c r="AB655" s="237">
        <v>627010.54</v>
      </c>
      <c r="AC655" s="237">
        <v>627010.54</v>
      </c>
      <c r="AD655" s="237">
        <v>627010.54</v>
      </c>
      <c r="AE655" s="237">
        <v>627010.54</v>
      </c>
      <c r="AF655" s="237">
        <v>627010.54</v>
      </c>
      <c r="AG655" s="237">
        <v>627010.54</v>
      </c>
      <c r="AH655" s="237">
        <v>627010.54</v>
      </c>
      <c r="AI655" s="237">
        <v>627010.54</v>
      </c>
      <c r="AJ655" s="237">
        <v>627010.54</v>
      </c>
      <c r="AK655" s="237">
        <v>627010.54</v>
      </c>
      <c r="AL655" s="237">
        <v>627010.54</v>
      </c>
      <c r="AM655" s="237">
        <v>627010.54</v>
      </c>
      <c r="AN655" s="237">
        <v>627010.54</v>
      </c>
      <c r="AO655" s="237">
        <v>627010.54</v>
      </c>
      <c r="AP655" s="237">
        <v>627010.54</v>
      </c>
      <c r="AQ655" s="237">
        <v>627010.54</v>
      </c>
    </row>
    <row r="656" spans="1:43" s="237" customFormat="1" ht="15" customHeight="1">
      <c r="A656" s="207"/>
      <c r="B656" s="207"/>
      <c r="C656" s="1139" t="s">
        <v>1334</v>
      </c>
      <c r="D656" s="5" t="s">
        <v>1355</v>
      </c>
      <c r="E656" s="237" t="s">
        <v>1226</v>
      </c>
      <c r="N656" s="237">
        <v>31053999.98</v>
      </c>
      <c r="O656" s="237">
        <v>46381232.810000002</v>
      </c>
      <c r="P656" s="237">
        <v>52044185.020000003</v>
      </c>
      <c r="Q656" s="237">
        <v>91001944.920000002</v>
      </c>
      <c r="R656" s="237">
        <v>103461838.16</v>
      </c>
      <c r="S656" s="237">
        <v>108634373.92999999</v>
      </c>
      <c r="T656" s="237">
        <v>132686958.49000001</v>
      </c>
      <c r="U656" s="237">
        <v>133194646.13000001</v>
      </c>
      <c r="V656" s="237">
        <v>137385159.98000002</v>
      </c>
      <c r="W656" s="237">
        <v>131385340.14</v>
      </c>
      <c r="X656" s="237">
        <v>121555610.33000001</v>
      </c>
      <c r="Y656" s="237">
        <v>119770396.35999998</v>
      </c>
      <c r="Z656" s="237">
        <v>114969575.16</v>
      </c>
      <c r="AA656" s="237">
        <v>114969575.16</v>
      </c>
      <c r="AB656" s="237">
        <v>100746332.27775568</v>
      </c>
      <c r="AC656" s="237">
        <v>100584809.32853693</v>
      </c>
      <c r="AD656" s="237">
        <v>84951546.661684245</v>
      </c>
      <c r="AE656" s="237">
        <v>84509166.918380678</v>
      </c>
      <c r="AF656" s="237">
        <v>84370164.184005678</v>
      </c>
      <c r="AG656" s="237">
        <v>84370164.184005678</v>
      </c>
      <c r="AH656" s="237">
        <v>83981449.340255678</v>
      </c>
      <c r="AI656" s="237">
        <v>87818420.772042751</v>
      </c>
      <c r="AJ656" s="237">
        <v>86011083.633365944</v>
      </c>
      <c r="AK656" s="237">
        <v>79326155.494689137</v>
      </c>
      <c r="AL656" s="237">
        <v>83985018.356012329</v>
      </c>
      <c r="AM656" s="237">
        <v>89782072.646871641</v>
      </c>
      <c r="AN656" s="237">
        <v>95949624.080909669</v>
      </c>
      <c r="AO656" s="237">
        <v>95055174.087864369</v>
      </c>
      <c r="AP656" s="237">
        <v>101194328.37872368</v>
      </c>
      <c r="AQ656" s="237">
        <v>106566088.38322558</v>
      </c>
    </row>
    <row r="657" spans="1:43" s="237" customFormat="1" ht="15" customHeight="1">
      <c r="A657" s="207"/>
      <c r="B657" s="207"/>
      <c r="C657" s="1139"/>
      <c r="D657" s="5"/>
      <c r="E657" s="237" t="s">
        <v>1202</v>
      </c>
      <c r="N657" s="237">
        <v>1210596.1200000001</v>
      </c>
      <c r="O657" s="237">
        <v>1187111.25</v>
      </c>
      <c r="P657" s="237">
        <v>1158643.02</v>
      </c>
      <c r="Q657" s="237">
        <v>1130561.2</v>
      </c>
      <c r="R657" s="237">
        <v>1097106.3899999999</v>
      </c>
      <c r="S657" s="237">
        <v>1063793.93</v>
      </c>
      <c r="T657" s="237">
        <v>1015611.12</v>
      </c>
      <c r="U657" s="237">
        <v>1019600.16</v>
      </c>
      <c r="V657" s="237">
        <v>970794.78</v>
      </c>
      <c r="W657" s="237">
        <v>919000</v>
      </c>
      <c r="X657" s="237">
        <v>869000</v>
      </c>
      <c r="Y657" s="237">
        <v>859000</v>
      </c>
      <c r="Z657" s="237">
        <v>838000</v>
      </c>
      <c r="AA657" s="237">
        <v>842763.96451470093</v>
      </c>
      <c r="AB657" s="237">
        <v>852511.6921124626</v>
      </c>
      <c r="AC657" s="237">
        <v>869733.57068161143</v>
      </c>
      <c r="AD657" s="237">
        <v>891750.98084755824</v>
      </c>
      <c r="AE657" s="237">
        <v>914325.76440549188</v>
      </c>
      <c r="AF657" s="237">
        <v>937472.03133000748</v>
      </c>
      <c r="AG657" s="237">
        <v>961204.24879140779</v>
      </c>
      <c r="AH657" s="237">
        <v>985537.25019815541</v>
      </c>
      <c r="AI657" s="237">
        <v>1010486.2444682359</v>
      </c>
      <c r="AJ657" s="237">
        <v>1036066.8255352267</v>
      </c>
      <c r="AK657" s="237">
        <v>1062294.9820950134</v>
      </c>
      <c r="AL657" s="237">
        <v>1089187.1075992447</v>
      </c>
      <c r="AM657" s="237">
        <v>1116760.0105017736</v>
      </c>
      <c r="AN657" s="237">
        <v>1145030.9247644884</v>
      </c>
      <c r="AO657" s="237">
        <v>1174017.5206290996</v>
      </c>
      <c r="AP657" s="237">
        <v>1203737.9156616165</v>
      </c>
      <c r="AQ657" s="237">
        <v>1234210.686076415</v>
      </c>
    </row>
    <row r="658" spans="1:43" s="237" customFormat="1" ht="15" customHeight="1">
      <c r="A658" s="207"/>
      <c r="B658" s="207"/>
      <c r="C658" s="1139"/>
      <c r="D658" s="5"/>
      <c r="E658" s="237" t="s">
        <v>1331</v>
      </c>
      <c r="N658" s="237">
        <v>31503019.579999998</v>
      </c>
      <c r="O658" s="237">
        <v>32718264.98</v>
      </c>
      <c r="P658" s="237">
        <v>44271061.079999998</v>
      </c>
      <c r="Q658" s="237">
        <v>0</v>
      </c>
      <c r="R658" s="237">
        <v>0</v>
      </c>
      <c r="S658" s="237">
        <v>0</v>
      </c>
      <c r="T658" s="237">
        <v>0</v>
      </c>
      <c r="U658" s="237">
        <v>0</v>
      </c>
      <c r="V658" s="237">
        <v>0</v>
      </c>
      <c r="W658" s="237">
        <v>0</v>
      </c>
      <c r="X658" s="237">
        <v>0</v>
      </c>
      <c r="Y658" s="237">
        <v>0</v>
      </c>
      <c r="Z658" s="237">
        <v>0</v>
      </c>
      <c r="AA658" s="237">
        <v>0</v>
      </c>
      <c r="AB658" s="237">
        <v>0</v>
      </c>
      <c r="AC658" s="237">
        <v>0</v>
      </c>
      <c r="AD658" s="237">
        <v>0</v>
      </c>
      <c r="AE658" s="237">
        <v>0</v>
      </c>
      <c r="AF658" s="237">
        <v>0</v>
      </c>
      <c r="AG658" s="237">
        <v>0</v>
      </c>
      <c r="AH658" s="237">
        <v>0</v>
      </c>
      <c r="AI658" s="237">
        <v>0</v>
      </c>
      <c r="AJ658" s="237">
        <v>0</v>
      </c>
      <c r="AK658" s="237">
        <v>0</v>
      </c>
      <c r="AL658" s="237">
        <v>0</v>
      </c>
      <c r="AM658" s="237">
        <v>0</v>
      </c>
      <c r="AN658" s="237">
        <v>0</v>
      </c>
      <c r="AO658" s="237">
        <v>0</v>
      </c>
      <c r="AP658" s="237">
        <v>0</v>
      </c>
      <c r="AQ658" s="237">
        <v>0</v>
      </c>
    </row>
    <row r="659" spans="1:43" s="237" customFormat="1" ht="15" customHeight="1">
      <c r="A659" s="207"/>
      <c r="B659" s="207"/>
      <c r="C659" s="1139" t="s">
        <v>1334</v>
      </c>
      <c r="D659" s="5" t="s">
        <v>1355</v>
      </c>
      <c r="E659" s="237" t="s">
        <v>1225</v>
      </c>
      <c r="N659" s="237">
        <v>171419.41</v>
      </c>
      <c r="O659" s="237">
        <v>179189.12</v>
      </c>
      <c r="P659" s="237">
        <v>183301.11</v>
      </c>
      <c r="Q659" s="237">
        <v>187956.35</v>
      </c>
      <c r="R659" s="237">
        <v>1421673.46</v>
      </c>
      <c r="S659" s="237">
        <v>1719923.01</v>
      </c>
      <c r="T659" s="237">
        <v>1651775.92</v>
      </c>
      <c r="U659" s="237">
        <v>1722865.94</v>
      </c>
      <c r="V659" s="237">
        <v>228997.05</v>
      </c>
      <c r="W659" s="237">
        <v>188764.43999999997</v>
      </c>
      <c r="X659" s="237">
        <v>174222.93000000002</v>
      </c>
      <c r="Y659" s="237">
        <v>172360.04999999996</v>
      </c>
      <c r="Z659" s="237">
        <v>174265.34999999998</v>
      </c>
      <c r="AA659" s="237">
        <v>174265.34999999998</v>
      </c>
      <c r="AB659" s="237">
        <v>174265.34999999998</v>
      </c>
      <c r="AC659" s="237">
        <v>174265.34999999998</v>
      </c>
      <c r="AD659" s="237">
        <v>174265.34999999998</v>
      </c>
      <c r="AE659" s="237">
        <v>174265.34999999998</v>
      </c>
      <c r="AF659" s="237">
        <v>174265.34999999998</v>
      </c>
      <c r="AG659" s="237">
        <v>174265.34999999998</v>
      </c>
      <c r="AH659" s="237">
        <v>174265.34999999998</v>
      </c>
      <c r="AI659" s="237">
        <v>174265.34999999998</v>
      </c>
      <c r="AJ659" s="237">
        <v>174265.34999999998</v>
      </c>
      <c r="AK659" s="237">
        <v>174265.34999999998</v>
      </c>
      <c r="AL659" s="237">
        <v>174265.34999999998</v>
      </c>
      <c r="AM659" s="237">
        <v>174265.34999999998</v>
      </c>
      <c r="AN659" s="237">
        <v>174265.34999999998</v>
      </c>
      <c r="AO659" s="237">
        <v>174265.34999999998</v>
      </c>
      <c r="AP659" s="237">
        <v>174265.34999999998</v>
      </c>
      <c r="AQ659" s="237">
        <v>174265.34999999998</v>
      </c>
    </row>
    <row r="660" spans="1:43" s="237" customFormat="1" ht="15" customHeight="1">
      <c r="A660" s="207"/>
      <c r="B660" s="207"/>
      <c r="C660" s="1139"/>
      <c r="D660" s="29"/>
      <c r="E660" s="237" t="s">
        <v>1335</v>
      </c>
      <c r="N660" s="237">
        <v>604863.11</v>
      </c>
      <c r="O660" s="237">
        <v>0</v>
      </c>
      <c r="P660" s="237">
        <v>0</v>
      </c>
      <c r="Q660" s="237">
        <v>0</v>
      </c>
      <c r="R660" s="237">
        <v>0</v>
      </c>
      <c r="S660" s="237">
        <v>0</v>
      </c>
      <c r="T660" s="237">
        <v>0</v>
      </c>
      <c r="U660" s="237">
        <v>0</v>
      </c>
      <c r="V660" s="237">
        <v>0</v>
      </c>
      <c r="W660" s="237">
        <v>0</v>
      </c>
      <c r="X660" s="237">
        <v>0</v>
      </c>
      <c r="Y660" s="237">
        <v>0</v>
      </c>
      <c r="Z660" s="237">
        <v>0</v>
      </c>
      <c r="AA660" s="237">
        <v>0</v>
      </c>
      <c r="AB660" s="237">
        <v>0</v>
      </c>
      <c r="AC660" s="237">
        <v>0</v>
      </c>
      <c r="AD660" s="237">
        <v>0</v>
      </c>
      <c r="AE660" s="237">
        <v>0</v>
      </c>
      <c r="AF660" s="237">
        <v>0</v>
      </c>
      <c r="AG660" s="237">
        <v>0</v>
      </c>
      <c r="AH660" s="237">
        <v>0</v>
      </c>
      <c r="AI660" s="237">
        <v>0</v>
      </c>
      <c r="AJ660" s="237">
        <v>0</v>
      </c>
      <c r="AK660" s="237">
        <v>0</v>
      </c>
      <c r="AL660" s="237">
        <v>0</v>
      </c>
      <c r="AM660" s="237">
        <v>0</v>
      </c>
      <c r="AN660" s="237">
        <v>0</v>
      </c>
      <c r="AO660" s="237">
        <v>0</v>
      </c>
      <c r="AP660" s="237">
        <v>0</v>
      </c>
      <c r="AQ660" s="237">
        <v>0</v>
      </c>
    </row>
    <row r="661" spans="1:43" ht="15" customHeight="1">
      <c r="D661" s="514"/>
      <c r="E661" s="29" t="s">
        <v>23</v>
      </c>
      <c r="F661" s="29"/>
      <c r="N661" s="29">
        <v>885330206.42999983</v>
      </c>
      <c r="O661" s="29">
        <v>1034256226.62</v>
      </c>
      <c r="P661" s="29">
        <v>1075614965.5399997</v>
      </c>
      <c r="Q661" s="29">
        <v>1095158013.5899999</v>
      </c>
      <c r="R661" s="29">
        <v>1210749365.2000005</v>
      </c>
      <c r="S661" s="29">
        <v>977739085.14999974</v>
      </c>
      <c r="T661" s="29">
        <v>1415806173.8700004</v>
      </c>
      <c r="U661" s="29">
        <v>1069386701.0400002</v>
      </c>
      <c r="V661" s="29">
        <v>1062454347.7699996</v>
      </c>
      <c r="W661" s="29">
        <v>1086230851.1600001</v>
      </c>
      <c r="X661" s="29">
        <v>1125341061.3200002</v>
      </c>
      <c r="Y661" s="29">
        <v>1130439447.2599998</v>
      </c>
      <c r="Z661" s="29">
        <v>1316699969.5799999</v>
      </c>
      <c r="AA661" s="29">
        <v>1407774724.405616</v>
      </c>
      <c r="AB661" s="29">
        <v>1398760369.3424726</v>
      </c>
      <c r="AC661" s="29">
        <v>1354359890.7300894</v>
      </c>
      <c r="AD661" s="29">
        <v>1287577053.3093781</v>
      </c>
      <c r="AE661" s="29">
        <v>1256123759.3420925</v>
      </c>
      <c r="AF661" s="29">
        <v>1270176351.3103669</v>
      </c>
      <c r="AG661" s="29">
        <v>1304133795.9455326</v>
      </c>
      <c r="AH661" s="29">
        <v>1327179341.7026916</v>
      </c>
      <c r="AI661" s="29">
        <v>1363517279.5844779</v>
      </c>
      <c r="AJ661" s="29">
        <v>1392667510.8582807</v>
      </c>
      <c r="AK661" s="29">
        <v>1440395312.7380407</v>
      </c>
      <c r="AL661" s="29">
        <v>1490636121.6791041</v>
      </c>
      <c r="AM661" s="29">
        <v>1712389282.7129266</v>
      </c>
      <c r="AN661" s="29">
        <v>2672692389.8222532</v>
      </c>
      <c r="AO661" s="29">
        <v>4074287288.6995721</v>
      </c>
      <c r="AP661" s="29">
        <v>5824931959.4341021</v>
      </c>
      <c r="AQ661" s="29">
        <v>7466370863.5453129</v>
      </c>
    </row>
    <row r="662" spans="1:43" ht="15" customHeight="1">
      <c r="D662" s="514"/>
      <c r="E662" s="29" t="s">
        <v>1336</v>
      </c>
      <c r="F662" s="29"/>
      <c r="N662" s="29">
        <v>804958096.08999979</v>
      </c>
      <c r="O662" s="29">
        <v>829659715.69000018</v>
      </c>
      <c r="P662" s="29">
        <v>983733079.80999994</v>
      </c>
      <c r="Q662" s="29">
        <v>1000788316.38</v>
      </c>
      <c r="R662" s="29">
        <v>1001687030.4599999</v>
      </c>
      <c r="S662" s="29">
        <v>898600257.04999983</v>
      </c>
      <c r="T662" s="29">
        <v>951126154.38000011</v>
      </c>
      <c r="U662" s="29">
        <v>930413607.99000025</v>
      </c>
      <c r="V662" s="29">
        <v>969621042.01999974</v>
      </c>
      <c r="W662" s="29">
        <v>948513212.82999992</v>
      </c>
      <c r="X662" s="29">
        <v>914673307.63000011</v>
      </c>
      <c r="Y662" s="29">
        <v>993087378.63999975</v>
      </c>
      <c r="Z662" s="29">
        <v>1241962762.0599997</v>
      </c>
      <c r="AA662" s="29">
        <v>1402811613.9661188</v>
      </c>
      <c r="AB662" s="29">
        <v>1379434355.0929456</v>
      </c>
      <c r="AC662" s="29">
        <v>1334480310.6561177</v>
      </c>
      <c r="AD662" s="29">
        <v>1241264856.4477704</v>
      </c>
      <c r="AE662" s="29">
        <v>1219657587.8492637</v>
      </c>
      <c r="AF662" s="29">
        <v>1226214323.9564142</v>
      </c>
      <c r="AG662" s="29">
        <v>1256739241.7960107</v>
      </c>
      <c r="AH662" s="29">
        <v>1280649020.9179268</v>
      </c>
      <c r="AI662" s="29">
        <v>1315506926.3523605</v>
      </c>
      <c r="AJ662" s="29">
        <v>1340071161.196373</v>
      </c>
      <c r="AK662" s="29">
        <v>1376068165.7000179</v>
      </c>
      <c r="AL662" s="29">
        <v>1429273537.1920373</v>
      </c>
      <c r="AM662" s="29">
        <v>1647066790.1140754</v>
      </c>
      <c r="AN662" s="29">
        <v>2603837553.834847</v>
      </c>
      <c r="AO662" s="29">
        <v>4003832631.1910696</v>
      </c>
      <c r="AP662" s="29">
        <v>5756668859.9260569</v>
      </c>
      <c r="AQ662" s="29">
        <v>7456869966.1520967</v>
      </c>
    </row>
    <row r="663" spans="1:43" ht="15" customHeight="1">
      <c r="D663" s="514"/>
      <c r="E663" s="29" t="s">
        <v>1356</v>
      </c>
      <c r="F663" s="29"/>
      <c r="N663" s="29">
        <v>852011727.61999977</v>
      </c>
      <c r="O663" s="29">
        <v>1000350850.39</v>
      </c>
      <c r="P663" s="29">
        <v>1030185261.4399999</v>
      </c>
      <c r="Q663" s="29">
        <v>1094027452.3899999</v>
      </c>
      <c r="R663" s="29">
        <v>1209652258.8100004</v>
      </c>
      <c r="S663" s="29">
        <v>976675291.21999979</v>
      </c>
      <c r="T663" s="29">
        <v>1414790562.7500005</v>
      </c>
      <c r="U663" s="29">
        <v>1068367100.8800002</v>
      </c>
      <c r="V663" s="29">
        <v>1061483552.9899997</v>
      </c>
      <c r="W663" s="29">
        <v>1085311851.1600001</v>
      </c>
      <c r="X663" s="29">
        <v>1124472061.3200002</v>
      </c>
      <c r="Y663" s="29">
        <v>1129580447.2599998</v>
      </c>
      <c r="Z663" s="29">
        <v>1315861969.5799999</v>
      </c>
      <c r="AA663" s="29">
        <v>1406931960.4411013</v>
      </c>
      <c r="AB663" s="29">
        <v>1397907857.6503601</v>
      </c>
      <c r="AC663" s="29">
        <v>1353490157.1594079</v>
      </c>
      <c r="AD663" s="29">
        <v>1286685302.3285306</v>
      </c>
      <c r="AE663" s="29">
        <v>1255209433.577687</v>
      </c>
      <c r="AF663" s="29">
        <v>1269238879.2790368</v>
      </c>
      <c r="AG663" s="29">
        <v>1303172591.6967411</v>
      </c>
      <c r="AH663" s="29">
        <v>1326193804.4524934</v>
      </c>
      <c r="AI663" s="29">
        <v>1362506793.3400097</v>
      </c>
      <c r="AJ663" s="29">
        <v>1391631444.0327454</v>
      </c>
      <c r="AK663" s="29">
        <v>1439333017.7559457</v>
      </c>
      <c r="AL663" s="29">
        <v>1489546934.5715048</v>
      </c>
      <c r="AM663" s="29">
        <v>1711272522.7024248</v>
      </c>
      <c r="AN663" s="29">
        <v>2671547358.8974886</v>
      </c>
      <c r="AO663" s="29">
        <v>4073113271.1789432</v>
      </c>
      <c r="AP663" s="29">
        <v>5823728221.5184402</v>
      </c>
      <c r="AQ663" s="29">
        <v>7465136652.8592367</v>
      </c>
    </row>
    <row r="664" spans="1:43" ht="15" customHeight="1">
      <c r="D664" s="514"/>
      <c r="E664" s="29"/>
      <c r="F664" s="29"/>
    </row>
    <row r="665" spans="1:43" ht="15" customHeight="1">
      <c r="D665" s="514"/>
      <c r="E665" s="29"/>
      <c r="F665" s="29"/>
    </row>
    <row r="666" spans="1:43" ht="15" customHeight="1">
      <c r="D666" s="514"/>
      <c r="E666" s="29" t="s">
        <v>1357</v>
      </c>
      <c r="F666" s="29"/>
    </row>
    <row r="667" spans="1:43" ht="15" customHeight="1">
      <c r="D667" s="514"/>
      <c r="E667" s="29"/>
      <c r="F667" s="5" t="s">
        <v>1358</v>
      </c>
      <c r="N667" s="5">
        <v>419151456.59999979</v>
      </c>
      <c r="O667" s="5">
        <v>579063222.1099999</v>
      </c>
      <c r="P667" s="5">
        <v>487342095.91999972</v>
      </c>
      <c r="Q667" s="5">
        <v>533958579.94999993</v>
      </c>
      <c r="R667" s="5">
        <v>672928140.65000045</v>
      </c>
      <c r="S667" s="5">
        <v>584462745.72999978</v>
      </c>
      <c r="T667" s="5">
        <v>1035102527.4300003</v>
      </c>
      <c r="U667" s="5">
        <v>741056892.37000012</v>
      </c>
      <c r="V667" s="5">
        <v>692683577.54999959</v>
      </c>
      <c r="W667" s="5">
        <v>755929343.25999999</v>
      </c>
      <c r="X667" s="5">
        <v>845404856.38000035</v>
      </c>
      <c r="Y667" s="5">
        <v>778850006.00999987</v>
      </c>
      <c r="Z667" s="5">
        <v>805825427.32000005</v>
      </c>
      <c r="AA667" s="5">
        <v>754135639.75325274</v>
      </c>
      <c r="AB667" s="5">
        <v>747554484.82241201</v>
      </c>
      <c r="AC667" s="5">
        <v>756782664.46513224</v>
      </c>
      <c r="AD667" s="5">
        <v>776016093.13950396</v>
      </c>
      <c r="AE667" s="5">
        <v>762064662.81571722</v>
      </c>
      <c r="AF667" s="5">
        <v>786701501.70369363</v>
      </c>
      <c r="AG667" s="5">
        <v>827438676.32932687</v>
      </c>
      <c r="AH667" s="5">
        <v>874989702.99995637</v>
      </c>
      <c r="AI667" s="5">
        <v>925111215.38914037</v>
      </c>
      <c r="AJ667" s="5">
        <v>955869325.98623157</v>
      </c>
      <c r="AK667" s="5">
        <v>978960982.62853265</v>
      </c>
      <c r="AL667" s="5">
        <v>1019060436.7778661</v>
      </c>
      <c r="AM667" s="5">
        <v>1147976215.043534</v>
      </c>
      <c r="AN667" s="5">
        <v>1423801529.3615265</v>
      </c>
      <c r="AO667" s="5">
        <v>1703312743.9226193</v>
      </c>
      <c r="AP667" s="5">
        <v>2121400304.317554</v>
      </c>
      <c r="AQ667" s="5">
        <v>2417771917.0223322</v>
      </c>
    </row>
    <row r="668" spans="1:43" ht="15" customHeight="1">
      <c r="D668" s="514"/>
      <c r="E668" s="29"/>
      <c r="F668" s="5" t="s">
        <v>678</v>
      </c>
      <c r="N668" s="5">
        <v>32885743.890000001</v>
      </c>
      <c r="O668" s="5">
        <v>70070576.480000004</v>
      </c>
      <c r="P668" s="5">
        <v>101932749.98999999</v>
      </c>
      <c r="Q668" s="5">
        <v>112856573.92</v>
      </c>
      <c r="R668" s="5">
        <v>104173026.01000001</v>
      </c>
      <c r="S668" s="5">
        <v>40725639.030000001</v>
      </c>
      <c r="T668" s="5">
        <v>27806650.43</v>
      </c>
      <c r="U668" s="5">
        <v>9158650.370000001</v>
      </c>
      <c r="V668" s="5">
        <v>11869231.209999997</v>
      </c>
      <c r="W668" s="5">
        <v>0</v>
      </c>
      <c r="X668" s="5">
        <v>0</v>
      </c>
      <c r="Y668" s="5">
        <v>0</v>
      </c>
      <c r="Z668" s="5">
        <v>25000000</v>
      </c>
      <c r="AA668" s="5">
        <v>120000000</v>
      </c>
      <c r="AB668" s="5">
        <v>120000000</v>
      </c>
      <c r="AC668" s="5">
        <v>120000000</v>
      </c>
      <c r="AD668" s="5">
        <v>120000000</v>
      </c>
      <c r="AE668" s="5">
        <v>120000000</v>
      </c>
      <c r="AF668" s="5">
        <v>120000000</v>
      </c>
      <c r="AG668" s="5">
        <v>120000000</v>
      </c>
      <c r="AH668" s="5">
        <v>120000000</v>
      </c>
      <c r="AI668" s="5">
        <v>120000000</v>
      </c>
      <c r="AJ668" s="5">
        <v>120000000</v>
      </c>
      <c r="AK668" s="5">
        <v>120000000</v>
      </c>
      <c r="AL668" s="5">
        <v>120000000</v>
      </c>
      <c r="AM668" s="5">
        <v>120000000</v>
      </c>
      <c r="AN668" s="5">
        <v>120000000</v>
      </c>
      <c r="AO668" s="5">
        <v>120000000</v>
      </c>
      <c r="AP668" s="5">
        <v>120000000</v>
      </c>
      <c r="AQ668" s="5">
        <v>120000000</v>
      </c>
    </row>
    <row r="669" spans="1:43" ht="15" customHeight="1">
      <c r="D669" s="514"/>
      <c r="E669" s="29"/>
      <c r="F669" s="5" t="s">
        <v>72</v>
      </c>
      <c r="N669" s="5">
        <v>42553407.380000003</v>
      </c>
      <c r="O669" s="5">
        <v>64200965.200000003</v>
      </c>
      <c r="P669" s="5">
        <v>74607471.280000001</v>
      </c>
      <c r="Q669" s="5">
        <v>83797603.640000001</v>
      </c>
      <c r="R669" s="5">
        <v>95079262.820000023</v>
      </c>
      <c r="S669" s="5">
        <v>94873692.379999995</v>
      </c>
      <c r="T669" s="5">
        <v>62538877.49000001</v>
      </c>
      <c r="U669" s="5">
        <v>33759200.109999999</v>
      </c>
      <c r="V669" s="5">
        <v>33759200.109999999</v>
      </c>
      <c r="W669" s="5">
        <v>33759200.109999999</v>
      </c>
      <c r="X669" s="5">
        <v>33759200.109999999</v>
      </c>
      <c r="Y669" s="5">
        <v>33759200.109999999</v>
      </c>
      <c r="Z669" s="5">
        <v>58759200.110000007</v>
      </c>
      <c r="AA669" s="5">
        <v>153759200.11000001</v>
      </c>
      <c r="AB669" s="5">
        <v>148759200.11000001</v>
      </c>
      <c r="AC669" s="5">
        <v>90890898.110000014</v>
      </c>
      <c r="AD669" s="5">
        <v>16083789.110000014</v>
      </c>
      <c r="AE669" s="5">
        <v>212456.93771409988</v>
      </c>
      <c r="AF669" s="5">
        <v>212456.93771409988</v>
      </c>
      <c r="AG669" s="5">
        <v>212456.93771409988</v>
      </c>
      <c r="AH669" s="5">
        <v>212456.93771409988</v>
      </c>
      <c r="AI669" s="5">
        <v>212456.93771409988</v>
      </c>
      <c r="AJ669" s="5">
        <v>212456.93771409988</v>
      </c>
      <c r="AK669" s="5">
        <v>212456.93771409988</v>
      </c>
      <c r="AL669" s="5">
        <v>212456.93771409988</v>
      </c>
      <c r="AM669" s="5">
        <v>212456.93771409988</v>
      </c>
      <c r="AN669" s="5">
        <v>212456.93771409988</v>
      </c>
      <c r="AO669" s="5">
        <v>212456.93771409988</v>
      </c>
      <c r="AP669" s="5">
        <v>212456.93771409988</v>
      </c>
      <c r="AQ669" s="5">
        <v>212456.93771409988</v>
      </c>
    </row>
    <row r="670" spans="1:43" ht="15" customHeight="1">
      <c r="D670" s="514"/>
      <c r="E670" s="29"/>
      <c r="F670" s="5" t="s">
        <v>1359</v>
      </c>
      <c r="N670" s="5">
        <v>390739598.56000006</v>
      </c>
      <c r="O670" s="5">
        <v>320921462.82999998</v>
      </c>
      <c r="P670" s="5">
        <v>411732648.35000002</v>
      </c>
      <c r="Q670" s="5">
        <v>364545256.08000004</v>
      </c>
      <c r="R670" s="5">
        <v>338568935.72000003</v>
      </c>
      <c r="S670" s="5">
        <v>257677008.01000002</v>
      </c>
      <c r="T670" s="5">
        <v>290358118.51999998</v>
      </c>
      <c r="U670" s="5">
        <v>285411958.19000006</v>
      </c>
      <c r="V670" s="5">
        <v>324142338.89999998</v>
      </c>
      <c r="W670" s="5">
        <v>296542307.79000002</v>
      </c>
      <c r="X670" s="5">
        <v>246177004.82999998</v>
      </c>
      <c r="Y670" s="5">
        <v>317830241.13999999</v>
      </c>
      <c r="Z670" s="5">
        <v>427115342.14999998</v>
      </c>
      <c r="AA670" s="5">
        <v>379879884.54236341</v>
      </c>
      <c r="AB670" s="5">
        <v>382446684.41006041</v>
      </c>
      <c r="AC670" s="5">
        <v>386686328.15495729</v>
      </c>
      <c r="AD670" s="5">
        <v>375477171.05987406</v>
      </c>
      <c r="AE670" s="5">
        <v>373846639.58866119</v>
      </c>
      <c r="AF670" s="5">
        <v>363262392.66895914</v>
      </c>
      <c r="AG670" s="5">
        <v>356482662.67849159</v>
      </c>
      <c r="AH670" s="5">
        <v>331977181.76502109</v>
      </c>
      <c r="AI670" s="5">
        <v>318193607.25762343</v>
      </c>
      <c r="AJ670" s="5">
        <v>316585727.93433499</v>
      </c>
      <c r="AK670" s="5">
        <v>341221873.17179394</v>
      </c>
      <c r="AL670" s="5">
        <v>351363227.96352386</v>
      </c>
      <c r="AM670" s="5">
        <v>444200610.73167849</v>
      </c>
      <c r="AN670" s="5">
        <v>1128678403.5230126</v>
      </c>
      <c r="AO670" s="5">
        <v>2250762087.8392386</v>
      </c>
      <c r="AP670" s="5">
        <v>3583319198.1788335</v>
      </c>
      <c r="AQ670" s="5">
        <v>4928386489.5852671</v>
      </c>
    </row>
    <row r="671" spans="1:43" ht="15" customHeight="1">
      <c r="D671" s="514"/>
      <c r="E671" s="29"/>
    </row>
    <row r="672" spans="1:43" ht="15" customHeight="1">
      <c r="D672" s="514"/>
      <c r="E672" s="29"/>
      <c r="F672" s="29"/>
    </row>
    <row r="673" spans="1:43" ht="15" customHeight="1">
      <c r="E673" s="29" t="s">
        <v>1360</v>
      </c>
    </row>
    <row r="674" spans="1:43" ht="15" customHeight="1">
      <c r="F674" s="5" t="s">
        <v>498</v>
      </c>
      <c r="AA674" s="5">
        <v>-51335457.607636601</v>
      </c>
      <c r="AB674" s="5">
        <v>166799.8676970005</v>
      </c>
      <c r="AC674" s="5">
        <v>2339643.7448968887</v>
      </c>
      <c r="AD674" s="5">
        <v>-14309157.095083237</v>
      </c>
      <c r="AE674" s="5">
        <v>-7730531.4712128639</v>
      </c>
      <c r="AF674" s="5">
        <v>-18184246.919702053</v>
      </c>
      <c r="AG674" s="5">
        <v>-18579729.990467548</v>
      </c>
      <c r="AH674" s="5">
        <v>-34305480.913470507</v>
      </c>
      <c r="AI674" s="5">
        <v>-20983574.507397644</v>
      </c>
      <c r="AJ674" s="5">
        <v>-12107879.323288456</v>
      </c>
      <c r="AK674" s="5">
        <v>11436145.237458952</v>
      </c>
      <c r="AL674" s="5">
        <v>6441354.7917299271</v>
      </c>
      <c r="AM674" s="5">
        <v>92837382.768154621</v>
      </c>
      <c r="AN674" s="5">
        <v>684477792.79133415</v>
      </c>
      <c r="AO674" s="5">
        <v>1122083684.316226</v>
      </c>
      <c r="AP674" s="5">
        <v>1332557110.3395948</v>
      </c>
      <c r="AQ674" s="5">
        <v>1345067291.4064336</v>
      </c>
    </row>
    <row r="675" spans="1:43" ht="15" customHeight="1">
      <c r="F675" s="5" t="s">
        <v>1284</v>
      </c>
      <c r="AA675" s="5">
        <v>4100000</v>
      </c>
      <c r="AB675" s="5">
        <v>2400000</v>
      </c>
      <c r="AC675" s="5">
        <v>1900000</v>
      </c>
      <c r="AD675" s="5">
        <v>3100000</v>
      </c>
      <c r="AE675" s="5">
        <v>6100000</v>
      </c>
      <c r="AF675" s="5">
        <v>7600000</v>
      </c>
      <c r="AG675" s="5">
        <v>11800000</v>
      </c>
      <c r="AH675" s="5">
        <v>9800000</v>
      </c>
      <c r="AI675" s="5">
        <v>7200000</v>
      </c>
      <c r="AJ675" s="5">
        <v>10500000</v>
      </c>
      <c r="AK675" s="5">
        <v>13200000</v>
      </c>
      <c r="AL675" s="5">
        <v>3700000</v>
      </c>
      <c r="AM675" s="5">
        <v>0</v>
      </c>
      <c r="AN675" s="5">
        <v>0</v>
      </c>
      <c r="AO675" s="5">
        <v>0</v>
      </c>
      <c r="AP675" s="5">
        <v>0</v>
      </c>
      <c r="AQ675" s="5">
        <v>0</v>
      </c>
    </row>
    <row r="676" spans="1:43" s="29" customFormat="1" ht="15" customHeight="1">
      <c r="A676" s="257"/>
      <c r="B676" s="257"/>
      <c r="C676" s="1112"/>
      <c r="F676" s="29" t="s">
        <v>23</v>
      </c>
      <c r="AA676" s="29">
        <v>-47235457.607636601</v>
      </c>
      <c r="AB676" s="29">
        <v>2566799.8676970005</v>
      </c>
      <c r="AC676" s="29">
        <v>4239643.7448968887</v>
      </c>
      <c r="AD676" s="29">
        <v>-11209157.095083237</v>
      </c>
      <c r="AE676" s="29">
        <v>-1630531.4712128639</v>
      </c>
      <c r="AF676" s="29">
        <v>-10584246.919702053</v>
      </c>
      <c r="AG676" s="29">
        <v>-6779729.9904675484</v>
      </c>
      <c r="AH676" s="29">
        <v>-24505480.913470507</v>
      </c>
      <c r="AI676" s="29">
        <v>-13783574.507397644</v>
      </c>
      <c r="AJ676" s="29">
        <v>-1607879.3232884556</v>
      </c>
      <c r="AK676" s="29">
        <v>24636145.237458952</v>
      </c>
      <c r="AL676" s="29">
        <v>10141354.791729927</v>
      </c>
      <c r="AM676" s="29">
        <v>92837382.768154621</v>
      </c>
      <c r="AN676" s="29">
        <v>684477792.79133415</v>
      </c>
      <c r="AO676" s="29">
        <v>1122083684.316226</v>
      </c>
      <c r="AP676" s="29">
        <v>1332557110.3395948</v>
      </c>
      <c r="AQ676" s="29">
        <v>1345067291.4064336</v>
      </c>
    </row>
    <row r="677" spans="1:43" s="29" customFormat="1" ht="15" customHeight="1">
      <c r="A677" s="257"/>
      <c r="B677" s="257"/>
      <c r="C677" s="1112"/>
    </row>
    <row r="679" spans="1:43" ht="15" customHeight="1">
      <c r="C679" s="5"/>
      <c r="D679" s="1154" t="s">
        <v>575</v>
      </c>
      <c r="E679" s="1056"/>
      <c r="F679" s="1056"/>
    </row>
    <row r="680" spans="1:43" ht="15" customHeight="1">
      <c r="C680" s="5"/>
      <c r="D680" s="1155"/>
      <c r="E680" s="29" t="s">
        <v>1361</v>
      </c>
    </row>
    <row r="681" spans="1:43" ht="15" customHeight="1">
      <c r="C681" s="5"/>
      <c r="D681" s="1155"/>
      <c r="E681" s="29"/>
      <c r="F681" s="29" t="s">
        <v>1165</v>
      </c>
    </row>
    <row r="682" spans="1:43" ht="15" customHeight="1">
      <c r="C682" s="5"/>
      <c r="D682" s="1155"/>
      <c r="E682" s="29"/>
      <c r="F682" s="29" t="s">
        <v>1362</v>
      </c>
      <c r="G682" s="5" t="s">
        <v>1363</v>
      </c>
      <c r="AA682" s="5">
        <v>1636708772.8774419</v>
      </c>
      <c r="AB682" s="5">
        <v>1511910779.9606934</v>
      </c>
      <c r="AC682" s="5">
        <v>1514149566.7545726</v>
      </c>
      <c r="AD682" s="5">
        <v>1526039407.052434</v>
      </c>
      <c r="AE682" s="5">
        <v>1571454713.3075385</v>
      </c>
      <c r="AF682" s="5">
        <v>1622196134.1759586</v>
      </c>
      <c r="AG682" s="5">
        <v>1697363929.3188553</v>
      </c>
      <c r="AH682" s="5">
        <v>1773908052.9723237</v>
      </c>
      <c r="AI682" s="5">
        <v>1869905567.175282</v>
      </c>
      <c r="AJ682" s="5">
        <v>1960502547.874249</v>
      </c>
      <c r="AK682" s="5">
        <v>2056000595.5454807</v>
      </c>
      <c r="AL682" s="5">
        <v>2145187774.8532052</v>
      </c>
      <c r="AM682" s="5">
        <v>2430706586.2719817</v>
      </c>
      <c r="AN682" s="5">
        <v>3244398224.7907948</v>
      </c>
      <c r="AO682" s="5">
        <v>3745421308.6956649</v>
      </c>
      <c r="AP682" s="5">
        <v>4015516780.780498</v>
      </c>
      <c r="AQ682" s="5">
        <v>4082306473.4386439</v>
      </c>
    </row>
    <row r="683" spans="1:43" ht="15" customHeight="1">
      <c r="C683" s="5"/>
      <c r="D683" s="1155"/>
      <c r="E683" s="29"/>
      <c r="F683" s="29" t="s">
        <v>1362</v>
      </c>
      <c r="G683" s="5" t="s">
        <v>1364</v>
      </c>
      <c r="AA683" s="5">
        <v>40697303.610000007</v>
      </c>
      <c r="AB683" s="5">
        <v>67037643.557299949</v>
      </c>
      <c r="AC683" s="5">
        <v>68899679.535314173</v>
      </c>
      <c r="AD683" s="5">
        <v>71019420.602855086</v>
      </c>
      <c r="AE683" s="5">
        <v>77585624.067121089</v>
      </c>
      <c r="AF683" s="5">
        <v>84222426.155605063</v>
      </c>
      <c r="AG683" s="5">
        <v>86461861.495470554</v>
      </c>
      <c r="AH683" s="5">
        <v>94697701.310872272</v>
      </c>
      <c r="AI683" s="5">
        <v>96884486.738668337</v>
      </c>
      <c r="AJ683" s="5">
        <v>105300774.56298369</v>
      </c>
      <c r="AK683" s="5">
        <v>107739339.26909597</v>
      </c>
      <c r="AL683" s="5">
        <v>110239068.85712591</v>
      </c>
      <c r="AM683" s="5">
        <v>112796385.67602703</v>
      </c>
      <c r="AN683" s="5">
        <v>115417997.2783819</v>
      </c>
      <c r="AO683" s="5">
        <v>118100397.29652429</v>
      </c>
      <c r="AP683" s="5">
        <v>120695366.3405201</v>
      </c>
      <c r="AQ683" s="5">
        <v>123512222.91855292</v>
      </c>
    </row>
    <row r="684" spans="1:43" ht="15" customHeight="1">
      <c r="C684" s="5"/>
      <c r="D684" s="1155"/>
      <c r="E684" s="29"/>
      <c r="F684" s="29" t="s">
        <v>1362</v>
      </c>
      <c r="G684" s="5" t="s">
        <v>1365</v>
      </c>
      <c r="AA684" s="5">
        <v>40393976.259999998</v>
      </c>
      <c r="AB684" s="5">
        <v>23162001.259999998</v>
      </c>
      <c r="AC684" s="5">
        <v>23322213.759999998</v>
      </c>
      <c r="AD684" s="5">
        <v>23272676.259999998</v>
      </c>
      <c r="AE684" s="5">
        <v>18825801.259999998</v>
      </c>
      <c r="AF684" s="5">
        <v>14358651.26</v>
      </c>
      <c r="AG684" s="5">
        <v>14340420</v>
      </c>
      <c r="AH684" s="5">
        <v>8378595</v>
      </c>
      <c r="AI684" s="5">
        <v>8519925</v>
      </c>
      <c r="AJ684" s="5">
        <v>2487175</v>
      </c>
      <c r="AK684" s="5">
        <v>2488925</v>
      </c>
      <c r="AL684" s="5">
        <v>2487675</v>
      </c>
      <c r="AM684" s="5">
        <v>2488425</v>
      </c>
      <c r="AN684" s="5">
        <v>2485925</v>
      </c>
      <c r="AO684" s="5">
        <v>2485175</v>
      </c>
      <c r="AP684" s="5">
        <v>2635925</v>
      </c>
      <c r="AQ684" s="5">
        <v>2630425</v>
      </c>
    </row>
    <row r="685" spans="1:43" ht="15" customHeight="1">
      <c r="C685" s="5"/>
      <c r="D685" s="1155"/>
      <c r="E685" s="29"/>
      <c r="F685" s="29" t="s">
        <v>1362</v>
      </c>
      <c r="G685" s="5" t="s">
        <v>1366</v>
      </c>
      <c r="AA685" s="5">
        <v>6119527.29</v>
      </c>
      <c r="AB685" s="5">
        <v>10213238.731063884</v>
      </c>
      <c r="AC685" s="5">
        <v>11277432.615171425</v>
      </c>
      <c r="AD685" s="5">
        <v>12009693.5305571</v>
      </c>
      <c r="AE685" s="5">
        <v>12302986.343184451</v>
      </c>
      <c r="AF685" s="5">
        <v>12741091.475292109</v>
      </c>
      <c r="AG685" s="5">
        <v>13416200.025574993</v>
      </c>
      <c r="AH685" s="5">
        <v>14231527.778307442</v>
      </c>
      <c r="AI685" s="5">
        <v>14620230.968779288</v>
      </c>
      <c r="AJ685" s="5">
        <v>15115269.271150801</v>
      </c>
      <c r="AK685" s="5">
        <v>15958441.106183808</v>
      </c>
      <c r="AL685" s="5">
        <v>16260652.549569048</v>
      </c>
      <c r="AM685" s="5">
        <v>16532460.107277565</v>
      </c>
      <c r="AN685" s="5">
        <v>16864305.638312221</v>
      </c>
      <c r="AO685" s="5">
        <v>17195469.541104078</v>
      </c>
      <c r="AP685" s="5">
        <v>17506994.717491761</v>
      </c>
      <c r="AQ685" s="5">
        <v>18080381.962566298</v>
      </c>
    </row>
    <row r="686" spans="1:43" ht="15" customHeight="1">
      <c r="C686" s="5"/>
      <c r="D686" s="1155"/>
      <c r="E686" s="29"/>
      <c r="F686" s="29" t="s">
        <v>1362</v>
      </c>
      <c r="G686" s="5" t="s">
        <v>1367</v>
      </c>
      <c r="AA686" s="5">
        <v>0</v>
      </c>
      <c r="AB686" s="5">
        <v>0</v>
      </c>
      <c r="AC686" s="5">
        <v>0</v>
      </c>
      <c r="AD686" s="5">
        <v>0</v>
      </c>
      <c r="AE686" s="5">
        <v>0</v>
      </c>
      <c r="AF686" s="5">
        <v>0</v>
      </c>
      <c r="AG686" s="5">
        <v>0</v>
      </c>
      <c r="AH686" s="5">
        <v>0</v>
      </c>
      <c r="AI686" s="5">
        <v>0</v>
      </c>
      <c r="AJ686" s="5">
        <v>0</v>
      </c>
      <c r="AK686" s="5">
        <v>0</v>
      </c>
      <c r="AL686" s="5">
        <v>0</v>
      </c>
      <c r="AM686" s="5">
        <v>0</v>
      </c>
      <c r="AN686" s="5">
        <v>0</v>
      </c>
      <c r="AO686" s="5">
        <v>0</v>
      </c>
      <c r="AP686" s="5">
        <v>0</v>
      </c>
      <c r="AQ686" s="5">
        <v>0</v>
      </c>
    </row>
    <row r="687" spans="1:43" ht="15" customHeight="1">
      <c r="C687" s="5"/>
      <c r="D687" s="1155"/>
      <c r="E687" s="29"/>
      <c r="F687" s="29" t="s">
        <v>1362</v>
      </c>
      <c r="G687" s="5" t="s">
        <v>1368</v>
      </c>
      <c r="AA687" s="5">
        <v>0</v>
      </c>
      <c r="AB687" s="5">
        <v>0</v>
      </c>
      <c r="AC687" s="5">
        <v>0</v>
      </c>
      <c r="AD687" s="5">
        <v>0</v>
      </c>
      <c r="AE687" s="5">
        <v>0</v>
      </c>
      <c r="AF687" s="5">
        <v>0</v>
      </c>
      <c r="AG687" s="5">
        <v>0</v>
      </c>
      <c r="AH687" s="5">
        <v>0</v>
      </c>
      <c r="AI687" s="5">
        <v>0</v>
      </c>
      <c r="AJ687" s="5">
        <v>0</v>
      </c>
      <c r="AK687" s="5">
        <v>0</v>
      </c>
      <c r="AL687" s="5">
        <v>0</v>
      </c>
      <c r="AM687" s="5">
        <v>0</v>
      </c>
      <c r="AN687" s="5">
        <v>0</v>
      </c>
      <c r="AO687" s="5">
        <v>0</v>
      </c>
      <c r="AP687" s="5">
        <v>0</v>
      </c>
      <c r="AQ687" s="5">
        <v>0</v>
      </c>
    </row>
    <row r="688" spans="1:43" ht="15" customHeight="1">
      <c r="C688" s="5"/>
      <c r="D688" s="1155"/>
      <c r="E688" s="29"/>
      <c r="F688" s="5" t="s">
        <v>1362</v>
      </c>
      <c r="G688" s="5" t="s">
        <v>1369</v>
      </c>
      <c r="AA688" s="5">
        <v>7511166.12126006</v>
      </c>
      <c r="AB688" s="5">
        <v>16064906.340868561</v>
      </c>
      <c r="AC688" s="5">
        <v>27334671.48511757</v>
      </c>
      <c r="AD688" s="5">
        <v>32482066.822754279</v>
      </c>
      <c r="AE688" s="5">
        <v>31030722.672702048</v>
      </c>
      <c r="AF688" s="5">
        <v>30842152.166233134</v>
      </c>
      <c r="AG688" s="5">
        <v>31314262.612407669</v>
      </c>
      <c r="AH688" s="5">
        <v>32008222.742289811</v>
      </c>
      <c r="AI688" s="5">
        <v>32758136.010857236</v>
      </c>
      <c r="AJ688" s="5">
        <v>33512710.433694344</v>
      </c>
      <c r="AK688" s="5">
        <v>34275624.639252335</v>
      </c>
      <c r="AL688" s="5">
        <v>35399206.896739855</v>
      </c>
      <c r="AM688" s="5">
        <v>38813095.920086518</v>
      </c>
      <c r="AN688" s="5">
        <v>53557230.726746731</v>
      </c>
      <c r="AO688" s="5">
        <v>83102318.010777265</v>
      </c>
      <c r="AP688" s="5">
        <v>122621118.44341397</v>
      </c>
      <c r="AQ688" s="5">
        <v>165904516.25940105</v>
      </c>
    </row>
    <row r="689" spans="1:43" s="29" customFormat="1" ht="15" customHeight="1">
      <c r="A689" s="257"/>
      <c r="B689" s="257"/>
      <c r="C689" s="5"/>
      <c r="D689" s="1155"/>
      <c r="G689" s="29" t="s">
        <v>37</v>
      </c>
      <c r="AA689" s="29">
        <v>1731430746.1587019</v>
      </c>
      <c r="AB689" s="29">
        <v>1628388569.8499255</v>
      </c>
      <c r="AC689" s="29">
        <v>1644983564.1501758</v>
      </c>
      <c r="AD689" s="29">
        <v>1664823264.2686007</v>
      </c>
      <c r="AE689" s="29">
        <v>1711199847.6505461</v>
      </c>
      <c r="AF689" s="29">
        <v>1764360455.233089</v>
      </c>
      <c r="AG689" s="29">
        <v>1842896673.4523084</v>
      </c>
      <c r="AH689" s="29">
        <v>1923224099.8037932</v>
      </c>
      <c r="AI689" s="29">
        <v>2022688345.8935871</v>
      </c>
      <c r="AJ689" s="29">
        <v>2116918477.1420779</v>
      </c>
      <c r="AK689" s="29">
        <v>2216462925.5600128</v>
      </c>
      <c r="AL689" s="29">
        <v>2309574378.1566401</v>
      </c>
      <c r="AM689" s="29">
        <v>2601336952.9753723</v>
      </c>
      <c r="AN689" s="29">
        <v>3432723683.4342356</v>
      </c>
      <c r="AO689" s="29">
        <v>3966304668.5440712</v>
      </c>
      <c r="AP689" s="29">
        <v>4278976185.2819233</v>
      </c>
      <c r="AQ689" s="29">
        <v>4392434019.5791645</v>
      </c>
    </row>
    <row r="690" spans="1:43" ht="15" customHeight="1">
      <c r="C690" s="5"/>
      <c r="D690" s="1155"/>
      <c r="E690" s="29"/>
      <c r="F690" s="29"/>
    </row>
    <row r="691" spans="1:43" ht="15" customHeight="1">
      <c r="C691" s="5"/>
      <c r="D691" s="1155"/>
      <c r="E691" s="29" t="s">
        <v>1233</v>
      </c>
    </row>
    <row r="692" spans="1:43" ht="15" customHeight="1">
      <c r="C692" s="5"/>
      <c r="D692" s="1155"/>
      <c r="E692" s="29"/>
      <c r="F692" s="29" t="s">
        <v>1165</v>
      </c>
    </row>
    <row r="693" spans="1:43" ht="15" customHeight="1">
      <c r="C693" s="5"/>
      <c r="D693" s="1155"/>
      <c r="E693" s="29"/>
      <c r="F693" s="29"/>
      <c r="G693" s="5" t="s">
        <v>1269</v>
      </c>
      <c r="AA693" s="5">
        <v>1640581894.2525833</v>
      </c>
      <c r="AB693" s="5">
        <v>1637542585.8408544</v>
      </c>
      <c r="AC693" s="5">
        <v>1689776085.637785</v>
      </c>
      <c r="AD693" s="5">
        <v>1742405455.8100948</v>
      </c>
      <c r="AE693" s="5">
        <v>1793547817.3334632</v>
      </c>
      <c r="AF693" s="5">
        <v>1841061163.3915632</v>
      </c>
      <c r="AG693" s="5">
        <v>1929745126.6127121</v>
      </c>
      <c r="AH693" s="5">
        <v>2021016553.8381271</v>
      </c>
      <c r="AI693" s="5">
        <v>2116648104.8909395</v>
      </c>
      <c r="AJ693" s="5">
        <v>2217985764.1593881</v>
      </c>
      <c r="AK693" s="5">
        <v>2299156591.2716904</v>
      </c>
      <c r="AL693" s="5">
        <v>2389864609.035502</v>
      </c>
      <c r="AM693" s="5">
        <v>2539887272.9330153</v>
      </c>
      <c r="AN693" s="5">
        <v>2642737705.5826645</v>
      </c>
      <c r="AO693" s="5">
        <v>2735091047.6448326</v>
      </c>
      <c r="AP693" s="5">
        <v>2688785396.2047057</v>
      </c>
      <c r="AQ693" s="5">
        <v>2890847114.8047805</v>
      </c>
    </row>
    <row r="694" spans="1:43" ht="15" customHeight="1">
      <c r="C694" s="5"/>
      <c r="D694" s="1155"/>
      <c r="E694" s="29"/>
      <c r="F694" s="5" t="s">
        <v>1370</v>
      </c>
      <c r="G694" s="5" t="s">
        <v>1371</v>
      </c>
      <c r="AA694" s="5">
        <v>0</v>
      </c>
      <c r="AB694" s="5">
        <v>0</v>
      </c>
      <c r="AC694" s="5">
        <v>0</v>
      </c>
      <c r="AD694" s="5">
        <v>0</v>
      </c>
      <c r="AE694" s="5">
        <v>0</v>
      </c>
      <c r="AF694" s="5">
        <v>0</v>
      </c>
      <c r="AG694" s="5">
        <v>0</v>
      </c>
      <c r="AH694" s="5">
        <v>0</v>
      </c>
      <c r="AI694" s="5">
        <v>0</v>
      </c>
      <c r="AJ694" s="5">
        <v>0</v>
      </c>
      <c r="AK694" s="5">
        <v>0</v>
      </c>
      <c r="AL694" s="5">
        <v>0</v>
      </c>
      <c r="AM694" s="5">
        <v>0</v>
      </c>
      <c r="AN694" s="5">
        <v>0</v>
      </c>
      <c r="AO694" s="5">
        <v>0</v>
      </c>
      <c r="AP694" s="5">
        <v>0</v>
      </c>
      <c r="AQ694" s="5">
        <v>0</v>
      </c>
    </row>
    <row r="695" spans="1:43" ht="15" customHeight="1">
      <c r="C695" s="5"/>
      <c r="D695" s="1155"/>
      <c r="E695" s="29"/>
      <c r="F695" s="5" t="s">
        <v>1372</v>
      </c>
      <c r="G695" s="5" t="s">
        <v>1373</v>
      </c>
      <c r="AA695" s="5">
        <v>95000000</v>
      </c>
      <c r="AB695" s="5">
        <v>0</v>
      </c>
      <c r="AC695" s="5">
        <v>0</v>
      </c>
      <c r="AD695" s="5">
        <v>0</v>
      </c>
      <c r="AE695" s="5">
        <v>0</v>
      </c>
      <c r="AF695" s="5">
        <v>0</v>
      </c>
      <c r="AG695" s="5">
        <v>0</v>
      </c>
      <c r="AH695" s="5">
        <v>0</v>
      </c>
      <c r="AI695" s="5">
        <v>0</v>
      </c>
      <c r="AJ695" s="5">
        <v>0</v>
      </c>
      <c r="AK695" s="5">
        <v>0</v>
      </c>
      <c r="AL695" s="5">
        <v>0</v>
      </c>
      <c r="AM695" s="5">
        <v>0</v>
      </c>
      <c r="AN695" s="5">
        <v>0</v>
      </c>
      <c r="AO695" s="5">
        <v>0</v>
      </c>
      <c r="AP695" s="5">
        <v>0</v>
      </c>
      <c r="AQ695" s="5">
        <v>0</v>
      </c>
    </row>
    <row r="696" spans="1:43" ht="15" customHeight="1">
      <c r="C696" s="5"/>
      <c r="D696" s="1155"/>
      <c r="E696" s="29"/>
      <c r="F696" s="5" t="s">
        <v>1370</v>
      </c>
      <c r="G696" s="5" t="s">
        <v>1374</v>
      </c>
      <c r="AA696" s="5">
        <v>-120000000</v>
      </c>
      <c r="AB696" s="5">
        <v>-229763340.8735517</v>
      </c>
      <c r="AC696" s="5">
        <v>-255344981</v>
      </c>
      <c r="AD696" s="5">
        <v>-244807109</v>
      </c>
      <c r="AE696" s="5">
        <v>-189871332.17228591</v>
      </c>
      <c r="AF696" s="5">
        <v>-171000000</v>
      </c>
      <c r="AG696" s="5">
        <v>-146000000</v>
      </c>
      <c r="AH696" s="5">
        <v>-152000000</v>
      </c>
      <c r="AI696" s="5">
        <v>-157000000</v>
      </c>
      <c r="AJ696" s="5">
        <v>-160000000</v>
      </c>
      <c r="AK696" s="5">
        <v>-158000000</v>
      </c>
      <c r="AL696" s="5">
        <v>-163000000</v>
      </c>
      <c r="AM696" s="5">
        <v>-195000000</v>
      </c>
      <c r="AN696" s="5">
        <v>-212000000</v>
      </c>
      <c r="AO696" s="5">
        <v>-225000000</v>
      </c>
      <c r="AP696" s="5">
        <v>-205000000</v>
      </c>
      <c r="AQ696" s="5">
        <v>-261000000</v>
      </c>
    </row>
    <row r="697" spans="1:43" ht="15" customHeight="1">
      <c r="C697" s="5"/>
      <c r="D697" s="1155"/>
      <c r="E697" s="29"/>
      <c r="F697" s="5" t="s">
        <v>1372</v>
      </c>
      <c r="G697" s="5" t="s">
        <v>1375</v>
      </c>
      <c r="AA697" s="5">
        <v>215000000</v>
      </c>
      <c r="AB697" s="5">
        <v>224763340.8735517</v>
      </c>
      <c r="AC697" s="5">
        <v>197476679</v>
      </c>
      <c r="AD697" s="5">
        <v>170000000</v>
      </c>
      <c r="AE697" s="5">
        <v>174000000</v>
      </c>
      <c r="AF697" s="5">
        <v>171000000</v>
      </c>
      <c r="AG697" s="5">
        <v>146000000</v>
      </c>
      <c r="AH697" s="5">
        <v>152000000</v>
      </c>
      <c r="AI697" s="5">
        <v>157000000</v>
      </c>
      <c r="AJ697" s="5">
        <v>160000000</v>
      </c>
      <c r="AK697" s="5">
        <v>158000000</v>
      </c>
      <c r="AL697" s="5">
        <v>163000000</v>
      </c>
      <c r="AM697" s="5">
        <v>195000000</v>
      </c>
      <c r="AN697" s="5">
        <v>212000000</v>
      </c>
      <c r="AO697" s="5">
        <v>225000000</v>
      </c>
      <c r="AP697" s="5">
        <v>205000000</v>
      </c>
      <c r="AQ697" s="5">
        <v>261000000</v>
      </c>
    </row>
    <row r="698" spans="1:43" ht="15" customHeight="1">
      <c r="C698" s="5"/>
      <c r="D698" s="1155"/>
      <c r="E698" s="29"/>
      <c r="F698" s="5" t="s">
        <v>1370</v>
      </c>
      <c r="G698" s="5" t="s">
        <v>1376</v>
      </c>
      <c r="AA698" s="5">
        <v>-70000000</v>
      </c>
      <c r="AB698" s="5">
        <v>0</v>
      </c>
      <c r="AC698" s="5">
        <v>0</v>
      </c>
      <c r="AD698" s="5">
        <v>0</v>
      </c>
      <c r="AE698" s="5">
        <v>-61183080.8277141</v>
      </c>
      <c r="AF698" s="5">
        <v>-83396447</v>
      </c>
      <c r="AG698" s="5">
        <v>-117373371</v>
      </c>
      <c r="AH698" s="5">
        <v>-122090948</v>
      </c>
      <c r="AI698" s="5">
        <v>-124980693</v>
      </c>
      <c r="AJ698" s="5">
        <v>-127438859</v>
      </c>
      <c r="AK698" s="5">
        <v>-125375598.354</v>
      </c>
      <c r="AL698" s="5">
        <v>-128836739.50955801</v>
      </c>
      <c r="AM698" s="5">
        <v>-150546518.58882099</v>
      </c>
      <c r="AN698" s="5">
        <v>-160617234.43516299</v>
      </c>
      <c r="AO698" s="5">
        <v>-169675906.45003101</v>
      </c>
      <c r="AP698" s="5">
        <v>-156506285.36691001</v>
      </c>
      <c r="AQ698" s="5">
        <v>-193242441.44715399</v>
      </c>
    </row>
    <row r="699" spans="1:43" ht="15" customHeight="1">
      <c r="C699" s="5"/>
      <c r="D699" s="1155"/>
      <c r="E699" s="29"/>
      <c r="F699" s="5" t="s">
        <v>1362</v>
      </c>
      <c r="G699" s="5" t="s">
        <v>1377</v>
      </c>
      <c r="AA699" s="5">
        <v>8596132.6400001515</v>
      </c>
      <c r="AB699" s="5">
        <v>9500000</v>
      </c>
      <c r="AC699" s="5">
        <v>19600000</v>
      </c>
      <c r="AD699" s="5">
        <v>18900000</v>
      </c>
      <c r="AE699" s="5">
        <v>9800000</v>
      </c>
      <c r="AF699" s="5">
        <v>33000000</v>
      </c>
      <c r="AG699" s="5">
        <v>42000000</v>
      </c>
      <c r="AH699" s="5">
        <v>49900000</v>
      </c>
      <c r="AI699" s="5">
        <v>49800000</v>
      </c>
      <c r="AJ699" s="5">
        <v>38900000</v>
      </c>
      <c r="AK699" s="5">
        <v>35400000</v>
      </c>
      <c r="AL699" s="5">
        <v>44500000</v>
      </c>
      <c r="AM699" s="5">
        <v>30700000</v>
      </c>
      <c r="AN699" s="5">
        <v>30000000</v>
      </c>
      <c r="AO699" s="5">
        <v>-35900000</v>
      </c>
      <c r="AP699" s="5">
        <v>62700000</v>
      </c>
      <c r="AQ699" s="5">
        <v>8700000</v>
      </c>
    </row>
    <row r="700" spans="1:43" ht="15" customHeight="1">
      <c r="C700" s="5"/>
      <c r="D700" s="1155"/>
      <c r="E700" s="29"/>
      <c r="F700" s="5" t="s">
        <v>1378</v>
      </c>
      <c r="G700" s="5" t="s">
        <v>1379</v>
      </c>
      <c r="AA700" s="5">
        <v>-4100000</v>
      </c>
      <c r="AB700" s="5">
        <v>-2400000</v>
      </c>
      <c r="AC700" s="5">
        <v>-1900000</v>
      </c>
      <c r="AD700" s="5">
        <v>-3100000</v>
      </c>
      <c r="AE700" s="5">
        <v>-6100000</v>
      </c>
      <c r="AF700" s="5">
        <v>-7600000</v>
      </c>
      <c r="AG700" s="5">
        <v>-11800000</v>
      </c>
      <c r="AH700" s="5">
        <v>-9800000</v>
      </c>
      <c r="AI700" s="5">
        <v>-7200000</v>
      </c>
      <c r="AJ700" s="5">
        <v>-10500000</v>
      </c>
      <c r="AK700" s="5">
        <v>-13200000</v>
      </c>
      <c r="AL700" s="5">
        <v>-3700000</v>
      </c>
      <c r="AM700" s="5">
        <v>0</v>
      </c>
      <c r="AN700" s="5">
        <v>0</v>
      </c>
      <c r="AO700" s="5">
        <v>0</v>
      </c>
      <c r="AP700" s="5">
        <v>0</v>
      </c>
      <c r="AQ700" s="5">
        <v>0</v>
      </c>
    </row>
    <row r="701" spans="1:43" s="29" customFormat="1" ht="15" customHeight="1">
      <c r="A701" s="257"/>
      <c r="B701" s="257"/>
      <c r="C701" s="5"/>
      <c r="D701" s="1155"/>
      <c r="F701" s="5"/>
      <c r="G701" s="29" t="s">
        <v>37</v>
      </c>
      <c r="H701" s="5"/>
      <c r="I701" s="5"/>
      <c r="J701" s="5"/>
      <c r="K701" s="5"/>
      <c r="L701" s="5"/>
      <c r="M701" s="5"/>
      <c r="N701" s="5"/>
      <c r="O701" s="5"/>
      <c r="AA701" s="29">
        <v>1765078026.8925834</v>
      </c>
      <c r="AB701" s="29">
        <v>1639642585.8408544</v>
      </c>
      <c r="AC701" s="29">
        <v>1649607783.637785</v>
      </c>
      <c r="AD701" s="29">
        <v>1683398346.8100948</v>
      </c>
      <c r="AE701" s="29">
        <v>1720193404.333463</v>
      </c>
      <c r="AF701" s="29">
        <v>1783064716.3915632</v>
      </c>
      <c r="AG701" s="29">
        <v>1842571755.6127121</v>
      </c>
      <c r="AH701" s="29">
        <v>1939025605.8381271</v>
      </c>
      <c r="AI701" s="29">
        <v>2034267411.8909395</v>
      </c>
      <c r="AJ701" s="29">
        <v>2118946905.1593881</v>
      </c>
      <c r="AK701" s="29">
        <v>2195980992.9176903</v>
      </c>
      <c r="AL701" s="29">
        <v>2301827869.5259438</v>
      </c>
      <c r="AM701" s="29">
        <v>2420040754.3441944</v>
      </c>
      <c r="AN701" s="29">
        <v>2512120471.1475015</v>
      </c>
      <c r="AO701" s="29">
        <v>2529515141.1948018</v>
      </c>
      <c r="AP701" s="29">
        <v>2594979110.8377957</v>
      </c>
      <c r="AQ701" s="29">
        <v>2706304673.3576264</v>
      </c>
    </row>
    <row r="702" spans="1:43" ht="15" customHeight="1">
      <c r="C702" s="5"/>
      <c r="D702" s="1155"/>
      <c r="E702" s="29"/>
      <c r="F702" s="29"/>
    </row>
    <row r="703" spans="1:43" ht="15" customHeight="1">
      <c r="C703" s="5"/>
      <c r="D703" s="1155"/>
      <c r="E703" s="29"/>
      <c r="F703" s="29" t="s">
        <v>1362</v>
      </c>
      <c r="G703" s="29" t="s">
        <v>1380</v>
      </c>
      <c r="AA703" s="5">
        <v>0</v>
      </c>
      <c r="AB703" s="5">
        <v>0</v>
      </c>
      <c r="AC703" s="5">
        <v>0</v>
      </c>
      <c r="AD703" s="5">
        <v>0</v>
      </c>
      <c r="AE703" s="5">
        <v>0</v>
      </c>
      <c r="AF703" s="5">
        <v>0</v>
      </c>
      <c r="AG703" s="5">
        <v>0</v>
      </c>
      <c r="AH703" s="5">
        <v>0</v>
      </c>
      <c r="AI703" s="5">
        <v>0</v>
      </c>
      <c r="AJ703" s="5">
        <v>0</v>
      </c>
      <c r="AK703" s="5">
        <v>0</v>
      </c>
      <c r="AL703" s="5">
        <v>0</v>
      </c>
      <c r="AM703" s="5">
        <v>0</v>
      </c>
      <c r="AN703" s="5">
        <v>0</v>
      </c>
      <c r="AO703" s="5">
        <v>0</v>
      </c>
      <c r="AP703" s="5">
        <v>0</v>
      </c>
      <c r="AQ703" s="5">
        <v>0</v>
      </c>
    </row>
    <row r="704" spans="1:43" ht="15" customHeight="1">
      <c r="C704" s="5"/>
      <c r="D704" s="1155"/>
      <c r="E704" s="29"/>
      <c r="F704" s="29" t="s">
        <v>1362</v>
      </c>
      <c r="G704" s="29" t="s">
        <v>1381</v>
      </c>
      <c r="AA704" s="5">
        <v>14077176.873755472</v>
      </c>
      <c r="AB704" s="5">
        <v>-9460909.8586260527</v>
      </c>
      <c r="AC704" s="5">
        <v>-8863863.232505843</v>
      </c>
      <c r="AD704" s="5">
        <v>-7365925.4464114308</v>
      </c>
      <c r="AE704" s="5">
        <v>-7363025.2117044628</v>
      </c>
      <c r="AF704" s="5">
        <v>-8120014.2387723327</v>
      </c>
      <c r="AG704" s="5">
        <v>2063423.403611958</v>
      </c>
      <c r="AH704" s="5">
        <v>1979644.1321667284</v>
      </c>
      <c r="AI704" s="5">
        <v>1413705.6831332296</v>
      </c>
      <c r="AJ704" s="5">
        <v>4235711.5083486289</v>
      </c>
      <c r="AK704" s="5">
        <v>3745885.2028249502</v>
      </c>
      <c r="AL704" s="5">
        <v>-3038919.6329610199</v>
      </c>
      <c r="AM704" s="5">
        <v>18940217.059001431</v>
      </c>
      <c r="AN704" s="5">
        <v>53891969.697040617</v>
      </c>
      <c r="AO704" s="5">
        <v>63140623.470265418</v>
      </c>
      <c r="AP704" s="5">
        <v>79038280.427067205</v>
      </c>
      <c r="AQ704" s="5">
        <v>99612626.711388186</v>
      </c>
    </row>
    <row r="705" spans="1:43" ht="15" customHeight="1">
      <c r="C705" s="5"/>
      <c r="D705" s="1155"/>
      <c r="E705" s="29"/>
      <c r="F705" s="29" t="s">
        <v>1362</v>
      </c>
      <c r="G705" s="29" t="s">
        <v>1382</v>
      </c>
      <c r="AA705" s="5">
        <v>-489000</v>
      </c>
      <c r="AB705" s="5">
        <v>-4359906</v>
      </c>
      <c r="AC705" s="5">
        <v>0</v>
      </c>
      <c r="AD705" s="5">
        <v>0</v>
      </c>
      <c r="AE705" s="5">
        <v>0</v>
      </c>
      <c r="AF705" s="5">
        <v>0</v>
      </c>
      <c r="AG705" s="5">
        <v>5041224.4264520407</v>
      </c>
      <c r="AH705" s="5">
        <v>6724330.7469698191</v>
      </c>
      <c r="AI705" s="5">
        <v>790802.8269109726</v>
      </c>
      <c r="AJ705" s="5">
        <v>-4656260.2023707628</v>
      </c>
      <c r="AK705" s="5">
        <v>-7900097.7979620695</v>
      </c>
      <c r="AL705" s="5">
        <v>644073.4719273448</v>
      </c>
      <c r="AM705" s="5">
        <v>69518598.804022849</v>
      </c>
      <c r="AN705" s="5">
        <v>182233449.79835862</v>
      </c>
      <c r="AO705" s="5">
        <v>251565219.56277668</v>
      </c>
      <c r="AP705" s="5">
        <v>272401683.67746568</v>
      </c>
      <c r="AQ705" s="5">
        <v>241449428.10371554</v>
      </c>
    </row>
    <row r="706" spans="1:43" ht="15" customHeight="1">
      <c r="C706" s="5"/>
      <c r="D706" s="1155"/>
      <c r="E706" s="29"/>
      <c r="F706" s="29" t="s">
        <v>1362</v>
      </c>
      <c r="G706" s="29" t="s">
        <v>1383</v>
      </c>
      <c r="AA706" s="5">
        <v>0</v>
      </c>
      <c r="AB706" s="5">
        <v>0</v>
      </c>
      <c r="AC706" s="5">
        <v>0</v>
      </c>
      <c r="AD706" s="5">
        <v>0</v>
      </c>
      <c r="AE706" s="5">
        <v>0</v>
      </c>
      <c r="AF706" s="5">
        <v>0</v>
      </c>
      <c r="AG706" s="5">
        <v>0</v>
      </c>
      <c r="AH706" s="5">
        <v>0</v>
      </c>
      <c r="AI706" s="5">
        <v>0</v>
      </c>
      <c r="AJ706" s="5">
        <v>0</v>
      </c>
      <c r="AK706" s="5">
        <v>0</v>
      </c>
      <c r="AL706" s="5">
        <v>0</v>
      </c>
      <c r="AM706" s="5">
        <v>0</v>
      </c>
      <c r="AN706" s="5">
        <v>0</v>
      </c>
      <c r="AO706" s="5">
        <v>0</v>
      </c>
      <c r="AP706" s="5">
        <v>0</v>
      </c>
      <c r="AQ706" s="5">
        <v>0</v>
      </c>
    </row>
    <row r="707" spans="1:43" ht="15" customHeight="1">
      <c r="C707" s="5"/>
      <c r="D707" s="1155"/>
      <c r="E707" s="29"/>
      <c r="F707" s="29"/>
    </row>
    <row r="708" spans="1:43" ht="15" customHeight="1">
      <c r="C708" s="5"/>
      <c r="D708" s="1155"/>
      <c r="E708" s="29"/>
      <c r="F708" s="5" t="s">
        <v>1384</v>
      </c>
      <c r="AA708" s="5">
        <v>-47235457.607636943</v>
      </c>
      <c r="AB708" s="5">
        <v>2566799.8676971644</v>
      </c>
      <c r="AC708" s="5">
        <v>4239643.744896695</v>
      </c>
      <c r="AD708" s="5">
        <v>-11209157.0950827</v>
      </c>
      <c r="AE708" s="5">
        <v>-1630531.4712124169</v>
      </c>
      <c r="AF708" s="5">
        <v>-10584246.919701874</v>
      </c>
      <c r="AG708" s="5">
        <v>-6779729.9904677272</v>
      </c>
      <c r="AH708" s="5">
        <v>-24505480.913470492</v>
      </c>
      <c r="AI708" s="5">
        <v>-13783574.507396564</v>
      </c>
      <c r="AJ708" s="5">
        <v>-1607879.3232880086</v>
      </c>
      <c r="AK708" s="5">
        <v>24636145.23745966</v>
      </c>
      <c r="AL708" s="5">
        <v>10141354.791729972</v>
      </c>
      <c r="AM708" s="5">
        <v>92837382.768153608</v>
      </c>
      <c r="AN708" s="5">
        <v>684477792.79133487</v>
      </c>
      <c r="AO708" s="5">
        <v>1122083684.3162274</v>
      </c>
      <c r="AP708" s="5">
        <v>1332557110.3395946</v>
      </c>
      <c r="AQ708" s="5">
        <v>1345067291.4064345</v>
      </c>
    </row>
    <row r="709" spans="1:43" ht="15" customHeight="1">
      <c r="C709" s="5"/>
      <c r="D709" s="1155"/>
      <c r="E709" s="29"/>
      <c r="F709" s="5" t="s">
        <v>1385</v>
      </c>
      <c r="AA709" s="5">
        <v>-51335457.607636601</v>
      </c>
      <c r="AB709" s="5">
        <v>166799.8676970005</v>
      </c>
      <c r="AC709" s="5">
        <v>2339643.7448968887</v>
      </c>
      <c r="AD709" s="5">
        <v>-14309157.095083237</v>
      </c>
      <c r="AE709" s="5">
        <v>-7730531.4712128639</v>
      </c>
      <c r="AF709" s="5">
        <v>-18184246.919702053</v>
      </c>
      <c r="AG709" s="5">
        <v>-18579729.990467548</v>
      </c>
      <c r="AH709" s="5">
        <v>-34305480.913470507</v>
      </c>
      <c r="AI709" s="5">
        <v>-20983574.507397644</v>
      </c>
      <c r="AJ709" s="5">
        <v>-12107879.323288456</v>
      </c>
      <c r="AK709" s="5">
        <v>11436145.237458952</v>
      </c>
      <c r="AL709" s="5">
        <v>6441354.7917299271</v>
      </c>
      <c r="AM709" s="5">
        <v>92837382.768154621</v>
      </c>
      <c r="AN709" s="5">
        <v>684477792.79133415</v>
      </c>
      <c r="AO709" s="5">
        <v>1122083684.316226</v>
      </c>
      <c r="AP709" s="5">
        <v>1332557110.3395948</v>
      </c>
      <c r="AQ709" s="5">
        <v>1345067291.4064336</v>
      </c>
    </row>
    <row r="710" spans="1:43" ht="15" customHeight="1">
      <c r="C710" s="5"/>
      <c r="D710" s="1155"/>
      <c r="E710" s="29"/>
      <c r="F710" s="5" t="s">
        <v>1386</v>
      </c>
      <c r="AA710" s="5">
        <v>4100000</v>
      </c>
      <c r="AB710" s="5">
        <v>2400000</v>
      </c>
      <c r="AC710" s="5">
        <v>1900000</v>
      </c>
      <c r="AD710" s="5">
        <v>3100000</v>
      </c>
      <c r="AE710" s="5">
        <v>6100000</v>
      </c>
      <c r="AF710" s="5">
        <v>7600000</v>
      </c>
      <c r="AG710" s="5">
        <v>11800000</v>
      </c>
      <c r="AH710" s="5">
        <v>9800000</v>
      </c>
      <c r="AI710" s="5">
        <v>7200000</v>
      </c>
      <c r="AJ710" s="5">
        <v>10500000</v>
      </c>
      <c r="AK710" s="5">
        <v>13200000</v>
      </c>
      <c r="AL710" s="5">
        <v>3700000</v>
      </c>
      <c r="AM710" s="5">
        <v>0</v>
      </c>
      <c r="AN710" s="5">
        <v>0</v>
      </c>
      <c r="AO710" s="5">
        <v>0</v>
      </c>
      <c r="AP710" s="5">
        <v>0</v>
      </c>
      <c r="AQ710" s="5">
        <v>0</v>
      </c>
    </row>
    <row r="711" spans="1:43" s="29" customFormat="1" ht="15" customHeight="1">
      <c r="A711" s="257"/>
      <c r="B711" s="207">
        <v>0</v>
      </c>
      <c r="C711" s="5"/>
      <c r="D711" s="1155"/>
      <c r="F711" s="5" t="s">
        <v>827</v>
      </c>
      <c r="AA711" s="29">
        <v>0</v>
      </c>
      <c r="AB711" s="29">
        <v>0</v>
      </c>
      <c r="AC711" s="29">
        <v>0</v>
      </c>
      <c r="AD711" s="29">
        <v>0</v>
      </c>
      <c r="AE711" s="29">
        <v>0</v>
      </c>
      <c r="AF711" s="29">
        <v>0</v>
      </c>
      <c r="AG711" s="29">
        <v>0</v>
      </c>
      <c r="AH711" s="29">
        <v>0</v>
      </c>
      <c r="AI711" s="29">
        <v>0</v>
      </c>
      <c r="AJ711" s="29">
        <v>0</v>
      </c>
      <c r="AK711" s="29">
        <v>0</v>
      </c>
      <c r="AL711" s="29">
        <v>0</v>
      </c>
      <c r="AM711" s="29">
        <v>0</v>
      </c>
      <c r="AN711" s="29">
        <v>0</v>
      </c>
      <c r="AO711" s="29">
        <v>0</v>
      </c>
      <c r="AP711" s="29">
        <v>0</v>
      </c>
      <c r="AQ711" s="29">
        <v>0</v>
      </c>
    </row>
    <row r="712" spans="1:43" ht="15" customHeight="1">
      <c r="C712" s="5"/>
      <c r="E712" s="29"/>
      <c r="F712" s="29"/>
    </row>
    <row r="713" spans="1:43" ht="15" customHeight="1">
      <c r="D713" s="1156"/>
      <c r="E713" s="29" t="s">
        <v>1233</v>
      </c>
    </row>
    <row r="714" spans="1:43" s="29" customFormat="1" ht="15" customHeight="1">
      <c r="A714" s="257"/>
      <c r="B714" s="257"/>
      <c r="C714" s="1112"/>
      <c r="D714" s="1157"/>
      <c r="F714" s="29" t="s">
        <v>16</v>
      </c>
      <c r="AA714" s="29">
        <v>1674178026.8925834</v>
      </c>
      <c r="AB714" s="29">
        <v>1642042585.8408542</v>
      </c>
      <c r="AC714" s="29">
        <v>1651507783.6377847</v>
      </c>
      <c r="AD714" s="29">
        <v>1686498346.8100948</v>
      </c>
      <c r="AE714" s="29">
        <v>1726293404.3334632</v>
      </c>
      <c r="AF714" s="29">
        <v>1790664716.3915629</v>
      </c>
      <c r="AG714" s="29">
        <v>1854371755.6127119</v>
      </c>
      <c r="AH714" s="29">
        <v>1948825605.8381271</v>
      </c>
      <c r="AI714" s="29">
        <v>2041467411.8909397</v>
      </c>
      <c r="AJ714" s="29">
        <v>2129446905.1593881</v>
      </c>
      <c r="AK714" s="29">
        <v>2209180992.9176903</v>
      </c>
      <c r="AL714" s="29">
        <v>2305527869.5259438</v>
      </c>
      <c r="AM714" s="29">
        <v>2420040754.3441939</v>
      </c>
      <c r="AN714" s="29">
        <v>2512120471.1475015</v>
      </c>
      <c r="AO714" s="29">
        <v>2529515141.1948013</v>
      </c>
      <c r="AP714" s="29">
        <v>2594979110.8377957</v>
      </c>
      <c r="AQ714" s="29">
        <v>2706304673.3576264</v>
      </c>
    </row>
    <row r="715" spans="1:43" ht="15" customHeight="1">
      <c r="C715" s="1131"/>
      <c r="D715" s="1156"/>
      <c r="F715" s="5" t="s">
        <v>1378</v>
      </c>
      <c r="G715" s="5" t="s">
        <v>1379</v>
      </c>
      <c r="AA715" s="5">
        <v>4100000</v>
      </c>
      <c r="AB715" s="5">
        <v>2400000</v>
      </c>
      <c r="AC715" s="5">
        <v>1900000</v>
      </c>
      <c r="AD715" s="5">
        <v>3100000</v>
      </c>
      <c r="AE715" s="5">
        <v>6100000</v>
      </c>
      <c r="AF715" s="5">
        <v>7600000</v>
      </c>
      <c r="AG715" s="5">
        <v>11800000</v>
      </c>
      <c r="AH715" s="5">
        <v>9800000</v>
      </c>
      <c r="AI715" s="5">
        <v>7200000</v>
      </c>
      <c r="AJ715" s="5">
        <v>10500000</v>
      </c>
      <c r="AK715" s="5">
        <v>13200000</v>
      </c>
      <c r="AL715" s="5">
        <v>3700000</v>
      </c>
      <c r="AM715" s="5">
        <v>0</v>
      </c>
      <c r="AN715" s="5">
        <v>0</v>
      </c>
      <c r="AO715" s="5">
        <v>0</v>
      </c>
      <c r="AP715" s="5">
        <v>0</v>
      </c>
      <c r="AQ715" s="5">
        <v>0</v>
      </c>
    </row>
    <row r="716" spans="1:43" ht="15" customHeight="1">
      <c r="C716" s="1131"/>
      <c r="D716" s="1156"/>
      <c r="F716" s="5" t="s">
        <v>1378</v>
      </c>
      <c r="G716" s="5" t="s">
        <v>1387</v>
      </c>
      <c r="AA716" s="5">
        <v>-95000000</v>
      </c>
      <c r="AB716" s="5">
        <v>0</v>
      </c>
      <c r="AC716" s="5">
        <v>0</v>
      </c>
      <c r="AD716" s="5">
        <v>0</v>
      </c>
      <c r="AE716" s="5">
        <v>0</v>
      </c>
      <c r="AF716" s="5">
        <v>0</v>
      </c>
      <c r="AG716" s="5">
        <v>0</v>
      </c>
      <c r="AH716" s="5">
        <v>0</v>
      </c>
      <c r="AI716" s="5">
        <v>0</v>
      </c>
      <c r="AJ716" s="5">
        <v>0</v>
      </c>
      <c r="AK716" s="5">
        <v>0</v>
      </c>
      <c r="AL716" s="5">
        <v>0</v>
      </c>
      <c r="AM716" s="5">
        <v>0</v>
      </c>
      <c r="AN716" s="5">
        <v>0</v>
      </c>
      <c r="AO716" s="5">
        <v>0</v>
      </c>
      <c r="AP716" s="5">
        <v>0</v>
      </c>
      <c r="AQ716" s="5">
        <v>0</v>
      </c>
    </row>
    <row r="717" spans="1:43" ht="15" customHeight="1">
      <c r="C717" s="1131"/>
      <c r="D717" s="1156"/>
      <c r="G717" s="5" t="s">
        <v>1388</v>
      </c>
      <c r="AA717" s="5">
        <v>1765078026.8925834</v>
      </c>
      <c r="AB717" s="5">
        <v>1639642585.8408542</v>
      </c>
      <c r="AC717" s="5">
        <v>1649607783.6377847</v>
      </c>
      <c r="AD717" s="5">
        <v>1683398346.8100948</v>
      </c>
      <c r="AE717" s="5">
        <v>1720193404.3334632</v>
      </c>
      <c r="AF717" s="5">
        <v>1783064716.3915629</v>
      </c>
      <c r="AG717" s="5">
        <v>1842571755.6127119</v>
      </c>
      <c r="AH717" s="5">
        <v>1939025605.8381271</v>
      </c>
      <c r="AI717" s="5">
        <v>2034267411.8909397</v>
      </c>
      <c r="AJ717" s="5">
        <v>2118946905.1593881</v>
      </c>
      <c r="AK717" s="5">
        <v>2195980992.9176903</v>
      </c>
      <c r="AL717" s="5">
        <v>2301827869.5259438</v>
      </c>
      <c r="AM717" s="5">
        <v>2420040754.3441939</v>
      </c>
      <c r="AN717" s="5">
        <v>2512120471.1475015</v>
      </c>
      <c r="AO717" s="5">
        <v>2529515141.1948013</v>
      </c>
      <c r="AP717" s="5">
        <v>2594979110.8377957</v>
      </c>
      <c r="AQ717" s="5">
        <v>2706304673.3576264</v>
      </c>
    </row>
    <row r="718" spans="1:43" s="29" customFormat="1" ht="15" customHeight="1">
      <c r="A718" s="257"/>
      <c r="B718" s="257">
        <v>0</v>
      </c>
      <c r="C718" s="1112"/>
      <c r="D718" s="1157"/>
      <c r="F718" s="29" t="s">
        <v>827</v>
      </c>
      <c r="AA718" s="29">
        <v>0</v>
      </c>
      <c r="AB718" s="29">
        <v>0</v>
      </c>
      <c r="AC718" s="29">
        <v>0</v>
      </c>
      <c r="AD718" s="29">
        <v>0</v>
      </c>
      <c r="AE718" s="29">
        <v>0</v>
      </c>
      <c r="AF718" s="29">
        <v>0</v>
      </c>
      <c r="AG718" s="29">
        <v>0</v>
      </c>
      <c r="AH718" s="29">
        <v>0</v>
      </c>
      <c r="AI718" s="29">
        <v>0</v>
      </c>
      <c r="AJ718" s="29">
        <v>0</v>
      </c>
      <c r="AK718" s="29">
        <v>0</v>
      </c>
      <c r="AL718" s="29">
        <v>0</v>
      </c>
      <c r="AM718" s="29">
        <v>0</v>
      </c>
      <c r="AN718" s="29">
        <v>0</v>
      </c>
      <c r="AO718" s="29">
        <v>0</v>
      </c>
      <c r="AP718" s="29">
        <v>0</v>
      </c>
      <c r="AQ718" s="29">
        <v>0</v>
      </c>
    </row>
    <row r="719" spans="1:43" s="29" customFormat="1" ht="15" customHeight="1">
      <c r="A719" s="257"/>
      <c r="B719" s="257"/>
      <c r="C719" s="1112"/>
    </row>
    <row r="720" spans="1:43" ht="15" customHeight="1">
      <c r="D720" s="1158"/>
      <c r="E720" s="29" t="s">
        <v>1361</v>
      </c>
    </row>
    <row r="721" spans="1:43" ht="15" customHeight="1">
      <c r="D721" s="1158"/>
      <c r="E721" s="29"/>
      <c r="F721" s="29" t="s">
        <v>1165</v>
      </c>
    </row>
    <row r="722" spans="1:43" ht="15" customHeight="1">
      <c r="D722" s="1158"/>
      <c r="G722" s="5" t="s">
        <v>1337</v>
      </c>
      <c r="AA722" s="5">
        <v>1723919580.0374417</v>
      </c>
      <c r="AB722" s="5">
        <v>1612323663.509057</v>
      </c>
      <c r="AC722" s="5">
        <v>1617648892.6650581</v>
      </c>
      <c r="AD722" s="5">
        <v>1632341197.4458463</v>
      </c>
      <c r="AE722" s="5">
        <v>1680169124.977844</v>
      </c>
      <c r="AF722" s="5">
        <v>1733518303.0668559</v>
      </c>
      <c r="AG722" s="5">
        <v>1811582410.8399007</v>
      </c>
      <c r="AH722" s="5">
        <v>1891215877.0615034</v>
      </c>
      <c r="AI722" s="5">
        <v>1989930209.8827298</v>
      </c>
      <c r="AJ722" s="5">
        <v>2083405766.7083836</v>
      </c>
      <c r="AK722" s="5">
        <v>2182187300.9207606</v>
      </c>
      <c r="AL722" s="5">
        <v>2274175171.2599001</v>
      </c>
      <c r="AM722" s="5">
        <v>2562523857.0552859</v>
      </c>
      <c r="AN722" s="5">
        <v>3379166452.707489</v>
      </c>
      <c r="AO722" s="5">
        <v>3883202350.5332937</v>
      </c>
      <c r="AP722" s="5">
        <v>4156355066.8385096</v>
      </c>
      <c r="AQ722" s="5">
        <v>4226529503.3197632</v>
      </c>
    </row>
    <row r="723" spans="1:43" ht="15" customHeight="1">
      <c r="D723" s="1158"/>
      <c r="G723" s="5" t="s">
        <v>481</v>
      </c>
      <c r="AA723" s="5">
        <v>0</v>
      </c>
      <c r="AB723" s="5">
        <v>0</v>
      </c>
      <c r="AC723" s="5">
        <v>0</v>
      </c>
      <c r="AD723" s="5">
        <v>0</v>
      </c>
      <c r="AE723" s="5">
        <v>0</v>
      </c>
      <c r="AF723" s="5">
        <v>0</v>
      </c>
      <c r="AG723" s="5">
        <v>0</v>
      </c>
      <c r="AH723" s="5">
        <v>0</v>
      </c>
      <c r="AI723" s="5">
        <v>0</v>
      </c>
      <c r="AJ723" s="5">
        <v>0</v>
      </c>
      <c r="AK723" s="5">
        <v>0</v>
      </c>
      <c r="AL723" s="5">
        <v>0</v>
      </c>
      <c r="AM723" s="5">
        <v>0</v>
      </c>
      <c r="AN723" s="5">
        <v>0</v>
      </c>
      <c r="AO723" s="5">
        <v>0</v>
      </c>
      <c r="AP723" s="5">
        <v>0</v>
      </c>
      <c r="AQ723" s="5">
        <v>0</v>
      </c>
    </row>
    <row r="724" spans="1:43" ht="15" customHeight="1">
      <c r="D724" s="1158"/>
      <c r="G724" s="5" t="s">
        <v>1369</v>
      </c>
      <c r="AA724" s="5">
        <v>7511166.12126006</v>
      </c>
      <c r="AB724" s="5">
        <v>16064906.340868561</v>
      </c>
      <c r="AC724" s="5">
        <v>27334671.48511757</v>
      </c>
      <c r="AD724" s="5">
        <v>32482066.822754279</v>
      </c>
      <c r="AE724" s="5">
        <v>31030722.672702048</v>
      </c>
      <c r="AF724" s="5">
        <v>30842152.166233134</v>
      </c>
      <c r="AG724" s="5">
        <v>31314262.612407669</v>
      </c>
      <c r="AH724" s="5">
        <v>32008222.742289811</v>
      </c>
      <c r="AI724" s="5">
        <v>32758136.010857236</v>
      </c>
      <c r="AJ724" s="5">
        <v>33512710.433694344</v>
      </c>
      <c r="AK724" s="5">
        <v>34275624.639252335</v>
      </c>
      <c r="AL724" s="5">
        <v>35399206.896739855</v>
      </c>
      <c r="AM724" s="5">
        <v>38813095.920086518</v>
      </c>
      <c r="AN724" s="5">
        <v>53557230.726746731</v>
      </c>
      <c r="AO724" s="5">
        <v>83102318.010777265</v>
      </c>
      <c r="AP724" s="5">
        <v>122621118.44341397</v>
      </c>
      <c r="AQ724" s="5">
        <v>165904516.25940105</v>
      </c>
    </row>
    <row r="725" spans="1:43" ht="15" customHeight="1">
      <c r="D725" s="1158"/>
      <c r="E725" s="29"/>
      <c r="G725" s="29" t="s">
        <v>37</v>
      </c>
      <c r="P725" s="29"/>
      <c r="Q725" s="29"/>
      <c r="R725" s="29"/>
      <c r="S725" s="29"/>
      <c r="T725" s="29"/>
      <c r="U725" s="29"/>
      <c r="V725" s="29"/>
      <c r="W725" s="29"/>
      <c r="X725" s="29"/>
      <c r="Y725" s="29"/>
      <c r="Z725" s="29"/>
      <c r="AA725" s="29">
        <v>1731430746.1587019</v>
      </c>
      <c r="AB725" s="29">
        <v>1628388569.8499255</v>
      </c>
      <c r="AC725" s="29">
        <v>1644983564.1501758</v>
      </c>
      <c r="AD725" s="29">
        <v>1664823264.2686007</v>
      </c>
      <c r="AE725" s="29">
        <v>1711199847.6505461</v>
      </c>
      <c r="AF725" s="29">
        <v>1764360455.233089</v>
      </c>
      <c r="AG725" s="29">
        <v>1842896673.4523084</v>
      </c>
      <c r="AH725" s="29">
        <v>1923224099.8037932</v>
      </c>
      <c r="AI725" s="29">
        <v>2022688345.8935871</v>
      </c>
      <c r="AJ725" s="29">
        <v>2116918477.1420779</v>
      </c>
      <c r="AK725" s="29">
        <v>2216462925.5600128</v>
      </c>
      <c r="AL725" s="29">
        <v>2309574378.1566401</v>
      </c>
      <c r="AM725" s="29">
        <v>2601336952.9753723</v>
      </c>
      <c r="AN725" s="29">
        <v>3432723683.4342356</v>
      </c>
      <c r="AO725" s="29">
        <v>3966304668.5440712</v>
      </c>
      <c r="AP725" s="29">
        <v>4278976185.2819233</v>
      </c>
      <c r="AQ725" s="29">
        <v>4392434019.5791645</v>
      </c>
    </row>
    <row r="726" spans="1:43" ht="15" customHeight="1">
      <c r="D726" s="1158"/>
      <c r="F726" s="29" t="s">
        <v>1389</v>
      </c>
    </row>
    <row r="727" spans="1:43" ht="15" customHeight="1">
      <c r="D727" s="1158"/>
      <c r="G727" s="5" t="s">
        <v>1390</v>
      </c>
      <c r="AA727" s="5">
        <v>1619689482.6300001</v>
      </c>
      <c r="AB727" s="5">
        <v>1492616235.3769693</v>
      </c>
      <c r="AC727" s="5">
        <v>1495284448.152926</v>
      </c>
      <c r="AD727" s="5">
        <v>1506012959.0713274</v>
      </c>
      <c r="AE727" s="5">
        <v>1550941380.3619428</v>
      </c>
      <c r="AF727" s="5">
        <v>1601470879.6301987</v>
      </c>
      <c r="AG727" s="5">
        <v>1675775478.17974</v>
      </c>
      <c r="AH727" s="5">
        <v>1752905804.3450768</v>
      </c>
      <c r="AI727" s="5">
        <v>1848190687.6041584</v>
      </c>
      <c r="AJ727" s="5">
        <v>1938276071.5313592</v>
      </c>
      <c r="AK727" s="5">
        <v>2033277664.309536</v>
      </c>
      <c r="AL727" s="5">
        <v>2121902083.3574133</v>
      </c>
      <c r="AM727" s="5">
        <v>2406981338.0131044</v>
      </c>
      <c r="AN727" s="5">
        <v>3219227308.2459416</v>
      </c>
      <c r="AO727" s="5">
        <v>3719665544.5545197</v>
      </c>
      <c r="AP727" s="5">
        <v>3989160223.9368382</v>
      </c>
      <c r="AQ727" s="5">
        <v>4055338012.6403069</v>
      </c>
    </row>
    <row r="728" spans="1:43" ht="15" customHeight="1">
      <c r="D728" s="1158"/>
      <c r="G728" s="5" t="s">
        <v>680</v>
      </c>
      <c r="AA728" s="5">
        <v>111741263.52870196</v>
      </c>
      <c r="AB728" s="5">
        <v>135772334.47295642</v>
      </c>
      <c r="AC728" s="5">
        <v>149699115.99724984</v>
      </c>
      <c r="AD728" s="5">
        <v>158810305.19727296</v>
      </c>
      <c r="AE728" s="5">
        <v>160258467.28860331</v>
      </c>
      <c r="AF728" s="5">
        <v>162889575.60288996</v>
      </c>
      <c r="AG728" s="5">
        <v>167121195.27256852</v>
      </c>
      <c r="AH728" s="5">
        <v>170318295.45871639</v>
      </c>
      <c r="AI728" s="5">
        <v>174497658.28942865</v>
      </c>
      <c r="AJ728" s="5">
        <v>178642405.61071867</v>
      </c>
      <c r="AK728" s="5">
        <v>183185261.25047687</v>
      </c>
      <c r="AL728" s="5">
        <v>187672294.79922667</v>
      </c>
      <c r="AM728" s="5">
        <v>194355614.96226817</v>
      </c>
      <c r="AN728" s="5">
        <v>213496375.18829399</v>
      </c>
      <c r="AO728" s="5">
        <v>246639123.98955107</v>
      </c>
      <c r="AP728" s="5">
        <v>289815961.34508544</v>
      </c>
      <c r="AQ728" s="5">
        <v>337096006.93885767</v>
      </c>
    </row>
    <row r="729" spans="1:43" s="29" customFormat="1" ht="15" customHeight="1">
      <c r="A729" s="257"/>
      <c r="B729" s="257"/>
      <c r="C729" s="1112"/>
      <c r="D729" s="1159"/>
      <c r="G729" s="29" t="s">
        <v>37</v>
      </c>
      <c r="AA729" s="29">
        <v>1731430746.1587021</v>
      </c>
      <c r="AB729" s="29">
        <v>1628388569.8499258</v>
      </c>
      <c r="AC729" s="29">
        <v>1644983564.1501758</v>
      </c>
      <c r="AD729" s="29">
        <v>1664823264.2686005</v>
      </c>
      <c r="AE729" s="29">
        <v>1711199847.6505461</v>
      </c>
      <c r="AF729" s="29">
        <v>1764360455.2330887</v>
      </c>
      <c r="AG729" s="29">
        <v>1842896673.4523084</v>
      </c>
      <c r="AH729" s="29">
        <v>1923224099.8037932</v>
      </c>
      <c r="AI729" s="29">
        <v>2022688345.8935871</v>
      </c>
      <c r="AJ729" s="29">
        <v>2116918477.1420779</v>
      </c>
      <c r="AK729" s="29">
        <v>2216462925.5600128</v>
      </c>
      <c r="AL729" s="29">
        <v>2309574378.1566401</v>
      </c>
      <c r="AM729" s="29">
        <v>2601336952.9753728</v>
      </c>
      <c r="AN729" s="29">
        <v>3432723683.4342356</v>
      </c>
      <c r="AO729" s="29">
        <v>3966304668.5440707</v>
      </c>
      <c r="AP729" s="29">
        <v>4278976185.2819238</v>
      </c>
      <c r="AQ729" s="29">
        <v>4392434019.5791645</v>
      </c>
    </row>
    <row r="730" spans="1:43" ht="15" customHeight="1">
      <c r="B730" s="434">
        <v>0</v>
      </c>
      <c r="D730" s="1158"/>
      <c r="E730" s="29"/>
      <c r="F730" s="29" t="s">
        <v>827</v>
      </c>
      <c r="AA730" s="5">
        <v>0</v>
      </c>
      <c r="AB730" s="5">
        <v>0</v>
      </c>
      <c r="AC730" s="5">
        <v>0</v>
      </c>
      <c r="AD730" s="5">
        <v>0</v>
      </c>
      <c r="AE730" s="5">
        <v>0</v>
      </c>
      <c r="AF730" s="5">
        <v>0</v>
      </c>
      <c r="AG730" s="5">
        <v>0</v>
      </c>
      <c r="AH730" s="5">
        <v>0</v>
      </c>
      <c r="AI730" s="5">
        <v>0</v>
      </c>
      <c r="AJ730" s="5">
        <v>0</v>
      </c>
      <c r="AK730" s="5">
        <v>0</v>
      </c>
      <c r="AL730" s="5">
        <v>0</v>
      </c>
      <c r="AM730" s="5">
        <v>0</v>
      </c>
      <c r="AN730" s="5">
        <v>0</v>
      </c>
      <c r="AO730" s="5">
        <v>0</v>
      </c>
      <c r="AP730" s="5">
        <v>0</v>
      </c>
      <c r="AQ730" s="5">
        <v>0</v>
      </c>
    </row>
  </sheetData>
  <conditionalFormatting sqref="P754:AQ754 O94:AQ94 O37:AQ37 P743:AQ743 O79:AQ80 O72:AQ72">
    <cfRule type="cellIs" dxfId="223" priority="4" stopIfTrue="1" operator="notEqual">
      <formula>0</formula>
    </cfRule>
  </conditionalFormatting>
  <conditionalFormatting sqref="B7:B17">
    <cfRule type="cellIs" dxfId="222" priority="5" stopIfTrue="1" operator="notEqual">
      <formula>0</formula>
    </cfRule>
  </conditionalFormatting>
  <conditionalFormatting sqref="B549 A554:B576 A578:B612 B737 A136:B137 A139:B140 A19:B131 A143:B540">
    <cfRule type="cellIs" dxfId="221" priority="6" stopIfTrue="1" operator="greaterThan">
      <formula>0</formula>
    </cfRule>
  </conditionalFormatting>
  <conditionalFormatting sqref="A132:B135">
    <cfRule type="cellIs" dxfId="220" priority="3" stopIfTrue="1" operator="greaterThan">
      <formula>0</formula>
    </cfRule>
  </conditionalFormatting>
  <conditionalFormatting sqref="A138:B138">
    <cfRule type="cellIs" dxfId="219" priority="2" stopIfTrue="1" operator="greaterThan">
      <formula>0</formula>
    </cfRule>
  </conditionalFormatting>
  <conditionalFormatting sqref="A141:B142">
    <cfRule type="cellIs" dxfId="218" priority="1" stopIfTrue="1" operator="greaterThan">
      <formula>0</formula>
    </cfRule>
  </conditionalFormatting>
  <printOptions gridLines="1"/>
  <pageMargins left="0.2" right="0.2" top="1" bottom="1" header="0.5" footer="0.5"/>
  <pageSetup paperSize="17" scale="10" orientation="landscape" cellComments="asDisplayed" r:id="rId1"/>
  <headerFooter alignWithMargins="0">
    <oddFooter>&amp;F</oddFooter>
  </headerFooter>
  <drawing r:id="rId2"/>
  <legacyDrawing r:id="rId3"/>
</worksheet>
</file>

<file path=xl/worksheets/sheet31.xml><?xml version="1.0" encoding="utf-8"?>
<worksheet xmlns="http://schemas.openxmlformats.org/spreadsheetml/2006/main" xmlns:r="http://schemas.openxmlformats.org/officeDocument/2006/relationships">
  <sheetPr codeName="Sheet78">
    <pageSetUpPr fitToPage="1"/>
  </sheetPr>
  <dimension ref="A1:XFD2709"/>
  <sheetViews>
    <sheetView topLeftCell="A31" workbookViewId="0">
      <selection sqref="A1:XFD1048576"/>
    </sheetView>
  </sheetViews>
  <sheetFormatPr defaultColWidth="8.88671875" defaultRowHeight="15" customHeight="1"/>
  <cols>
    <col min="1" max="1" width="4.77734375" style="207" customWidth="1"/>
    <col min="2" max="2" width="5.33203125" style="207" customWidth="1"/>
    <col min="3" max="3" width="11.33203125" style="1112" customWidth="1"/>
    <col min="4" max="4" width="7.33203125" style="29" customWidth="1"/>
    <col min="5" max="6" width="2.33203125" style="5" customWidth="1"/>
    <col min="7" max="7" width="39.33203125" style="5" customWidth="1"/>
    <col min="8" max="13" width="0.77734375" style="5" customWidth="1"/>
    <col min="14" max="23" width="0.88671875" style="5" customWidth="1"/>
    <col min="24" max="25" width="6.44140625" style="5" customWidth="1"/>
    <col min="26" max="26" width="17.33203125" style="5" bestFit="1" customWidth="1"/>
    <col min="27" max="27" width="18.21875" style="5" bestFit="1" customWidth="1"/>
    <col min="28" max="29" width="17.33203125" style="5" bestFit="1" customWidth="1"/>
    <col min="30" max="33" width="18.21875" style="5" bestFit="1" customWidth="1"/>
    <col min="34" max="34" width="17.33203125" style="5" bestFit="1" customWidth="1"/>
    <col min="35" max="42" width="18.21875" style="5" bestFit="1" customWidth="1"/>
    <col min="43" max="43" width="17.33203125" style="5" bestFit="1" customWidth="1"/>
  </cols>
  <sheetData>
    <row r="1" spans="1:43" ht="33.75" thickBot="1">
      <c r="A1" s="202" t="s">
        <v>14</v>
      </c>
      <c r="B1" s="203" t="s">
        <v>15</v>
      </c>
      <c r="C1" s="1109"/>
      <c r="D1" s="994" t="s">
        <v>1391</v>
      </c>
    </row>
    <row r="2" spans="1:43" ht="15" customHeight="1">
      <c r="G2" s="1113" t="s">
        <v>22</v>
      </c>
      <c r="H2" s="1114">
        <v>1995</v>
      </c>
      <c r="I2" s="1114">
        <v>1996</v>
      </c>
      <c r="J2" s="1114">
        <v>1997</v>
      </c>
      <c r="K2" s="1114">
        <v>1998</v>
      </c>
      <c r="L2" s="1114">
        <v>1999</v>
      </c>
      <c r="M2" s="1114">
        <v>2000</v>
      </c>
      <c r="N2" s="1114">
        <v>2001</v>
      </c>
      <c r="O2" s="1114">
        <v>2002</v>
      </c>
      <c r="P2" s="1114">
        <v>2003</v>
      </c>
      <c r="Q2" s="1114">
        <v>2004</v>
      </c>
      <c r="R2" s="1114">
        <v>2005</v>
      </c>
      <c r="S2" s="1114">
        <v>2006</v>
      </c>
      <c r="T2" s="1114">
        <v>2007</v>
      </c>
      <c r="U2" s="1114">
        <v>2008</v>
      </c>
      <c r="V2" s="1114">
        <v>2009</v>
      </c>
      <c r="W2" s="1114">
        <v>2010</v>
      </c>
      <c r="X2" s="1114">
        <v>2011</v>
      </c>
      <c r="Y2" s="1114">
        <v>2012</v>
      </c>
      <c r="Z2" s="1114">
        <v>2013</v>
      </c>
      <c r="AA2" s="1114">
        <v>2014</v>
      </c>
      <c r="AB2" s="1114">
        <v>2015</v>
      </c>
      <c r="AC2" s="1114">
        <v>2016</v>
      </c>
      <c r="AD2" s="1114">
        <v>2017</v>
      </c>
      <c r="AE2" s="1114">
        <v>2018</v>
      </c>
      <c r="AF2" s="1114">
        <v>2019</v>
      </c>
      <c r="AG2" s="1114">
        <v>2020</v>
      </c>
      <c r="AH2" s="1114">
        <v>2021</v>
      </c>
      <c r="AI2" s="1114">
        <v>2022</v>
      </c>
      <c r="AJ2" s="1114">
        <v>2023</v>
      </c>
      <c r="AK2" s="1114">
        <v>2024</v>
      </c>
      <c r="AL2" s="1114">
        <v>2025</v>
      </c>
      <c r="AM2" s="1114">
        <v>2026</v>
      </c>
      <c r="AN2" s="1114">
        <v>2027</v>
      </c>
      <c r="AO2" s="1114">
        <v>2028</v>
      </c>
      <c r="AP2" s="1114">
        <v>2029</v>
      </c>
      <c r="AQ2" s="1114">
        <v>2030</v>
      </c>
    </row>
    <row r="3" spans="1:43" ht="15" customHeight="1">
      <c r="A3" s="207" t="s">
        <v>18</v>
      </c>
    </row>
    <row r="4" spans="1:43" ht="15" customHeight="1">
      <c r="A4" s="221">
        <v>0</v>
      </c>
      <c r="B4" s="1115" t="s">
        <v>127</v>
      </c>
    </row>
    <row r="5" spans="1:43" ht="15" customHeight="1">
      <c r="A5" s="226"/>
      <c r="B5" s="226"/>
      <c r="D5" s="29" t="s">
        <v>1216</v>
      </c>
      <c r="J5"/>
      <c r="K5"/>
      <c r="L5"/>
      <c r="M5"/>
      <c r="N5"/>
      <c r="O5"/>
      <c r="P5"/>
      <c r="Q5"/>
      <c r="R5"/>
      <c r="S5"/>
      <c r="T5"/>
      <c r="U5"/>
      <c r="V5"/>
      <c r="W5"/>
      <c r="X5"/>
      <c r="Y5"/>
    </row>
    <row r="6" spans="1:43" ht="15" customHeight="1">
      <c r="A6" s="1116" t="s">
        <v>600</v>
      </c>
      <c r="B6" s="1117"/>
      <c r="C6" s="1109"/>
      <c r="E6" s="5" t="s">
        <v>1217</v>
      </c>
      <c r="J6"/>
      <c r="K6"/>
      <c r="L6"/>
      <c r="M6"/>
      <c r="N6"/>
      <c r="O6"/>
      <c r="P6"/>
      <c r="Q6"/>
      <c r="R6"/>
      <c r="S6"/>
      <c r="T6"/>
      <c r="U6"/>
      <c r="V6"/>
      <c r="W6"/>
      <c r="X6"/>
      <c r="Y6"/>
      <c r="AA6" s="5">
        <v>0</v>
      </c>
      <c r="AB6" s="5">
        <v>0</v>
      </c>
      <c r="AC6" s="5">
        <v>0</v>
      </c>
      <c r="AD6" s="5">
        <v>0</v>
      </c>
      <c r="AE6" s="5">
        <v>0</v>
      </c>
      <c r="AF6" s="5">
        <v>0</v>
      </c>
      <c r="AG6" s="5">
        <v>0</v>
      </c>
      <c r="AH6" s="5">
        <v>0</v>
      </c>
      <c r="AI6" s="5">
        <v>0</v>
      </c>
      <c r="AJ6" s="5">
        <v>0</v>
      </c>
      <c r="AK6" s="5">
        <v>0</v>
      </c>
      <c r="AL6" s="5">
        <v>0</v>
      </c>
      <c r="AM6" s="5">
        <v>0</v>
      </c>
      <c r="AN6" s="5">
        <v>0</v>
      </c>
      <c r="AO6" s="5">
        <v>0</v>
      </c>
      <c r="AP6" s="5">
        <v>0</v>
      </c>
      <c r="AQ6" s="5">
        <v>0</v>
      </c>
    </row>
    <row r="7" spans="1:43" ht="15" customHeight="1">
      <c r="A7" s="1118"/>
      <c r="B7" s="476"/>
      <c r="C7" s="1109"/>
      <c r="F7" s="5" t="s">
        <v>1218</v>
      </c>
      <c r="J7"/>
      <c r="K7"/>
      <c r="L7"/>
      <c r="M7"/>
      <c r="N7"/>
      <c r="O7"/>
      <c r="P7"/>
      <c r="Q7"/>
      <c r="R7"/>
      <c r="S7"/>
      <c r="T7"/>
      <c r="U7"/>
      <c r="V7"/>
      <c r="W7"/>
      <c r="X7"/>
      <c r="Y7"/>
    </row>
    <row r="8" spans="1:43" ht="15" customHeight="1">
      <c r="A8" s="1119"/>
      <c r="B8" s="476"/>
      <c r="C8" s="1109"/>
      <c r="G8" s="5" t="s">
        <v>255</v>
      </c>
      <c r="J8"/>
      <c r="K8"/>
      <c r="L8"/>
      <c r="M8"/>
      <c r="N8"/>
      <c r="O8"/>
      <c r="P8"/>
      <c r="Q8"/>
      <c r="R8"/>
      <c r="S8"/>
      <c r="T8"/>
      <c r="U8"/>
      <c r="V8"/>
      <c r="W8"/>
      <c r="X8"/>
      <c r="Y8"/>
      <c r="AA8" s="5">
        <v>1619689482.6300001</v>
      </c>
      <c r="AB8" s="5">
        <v>1484083720.9793134</v>
      </c>
      <c r="AC8" s="5">
        <v>1493846915.1198487</v>
      </c>
      <c r="AD8" s="5">
        <v>1513154458.2851279</v>
      </c>
      <c r="AE8" s="5">
        <v>1556766721.1539826</v>
      </c>
      <c r="AF8" s="5">
        <v>1612862429.1683922</v>
      </c>
      <c r="AG8" s="5">
        <v>1684938475.3701205</v>
      </c>
      <c r="AH8" s="5">
        <v>1774490389.886245</v>
      </c>
      <c r="AI8" s="5">
        <v>1861034410.9210157</v>
      </c>
      <c r="AJ8" s="5">
        <v>1952040174.2313619</v>
      </c>
      <c r="AK8" s="5">
        <v>2048371074.1332383</v>
      </c>
      <c r="AL8" s="5">
        <v>2130495144.0104005</v>
      </c>
      <c r="AM8" s="5">
        <v>2569165612.8179102</v>
      </c>
      <c r="AN8" s="5">
        <v>3317103383.1641045</v>
      </c>
      <c r="AO8" s="5">
        <v>3776245219.1652937</v>
      </c>
      <c r="AP8" s="5">
        <v>3990578238.0516987</v>
      </c>
      <c r="AQ8" s="5">
        <v>4056800470.0483189</v>
      </c>
    </row>
    <row r="9" spans="1:43" ht="15" customHeight="1">
      <c r="A9" s="1119"/>
      <c r="B9" s="479"/>
      <c r="C9" s="1109"/>
      <c r="G9" s="5" t="s">
        <v>1219</v>
      </c>
      <c r="J9"/>
      <c r="K9"/>
      <c r="L9"/>
      <c r="M9"/>
      <c r="N9"/>
      <c r="O9"/>
      <c r="P9"/>
      <c r="Q9"/>
      <c r="R9"/>
      <c r="S9"/>
      <c r="T9"/>
      <c r="U9"/>
      <c r="V9"/>
      <c r="W9"/>
      <c r="X9"/>
      <c r="Y9"/>
      <c r="AA9" s="5">
        <v>15559050.394941874</v>
      </c>
      <c r="AB9" s="5">
        <v>17868970.102012791</v>
      </c>
      <c r="AC9" s="5">
        <v>17344836.634678949</v>
      </c>
      <c r="AD9" s="5">
        <v>18432581.332795102</v>
      </c>
      <c r="AE9" s="5">
        <v>18801569.152287945</v>
      </c>
      <c r="AF9" s="5">
        <v>18852915.932922766</v>
      </c>
      <c r="AG9" s="5">
        <v>19394937.938870803</v>
      </c>
      <c r="AH9" s="5">
        <v>18909902.091963556</v>
      </c>
      <c r="AI9" s="5">
        <v>19496390.788924076</v>
      </c>
      <c r="AJ9" s="5">
        <v>19873816.207815677</v>
      </c>
      <c r="AK9" s="5">
        <v>20227531.427251324</v>
      </c>
      <c r="AL9" s="5">
        <v>20638406.496448949</v>
      </c>
      <c r="AM9" s="5">
        <v>20920565.55698156</v>
      </c>
      <c r="AN9" s="5">
        <v>21331056.446583781</v>
      </c>
      <c r="AO9" s="5">
        <v>21695003.517431509</v>
      </c>
      <c r="AP9" s="5">
        <v>22061827.223395418</v>
      </c>
      <c r="AQ9" s="5">
        <v>22425898.477518227</v>
      </c>
    </row>
    <row r="10" spans="1:43" ht="15" customHeight="1">
      <c r="A10" s="1119"/>
      <c r="B10" s="479"/>
      <c r="C10" s="1109"/>
      <c r="G10" s="5" t="s">
        <v>1220</v>
      </c>
      <c r="J10"/>
      <c r="K10"/>
      <c r="L10"/>
      <c r="M10"/>
      <c r="N10"/>
      <c r="O10"/>
      <c r="P10"/>
      <c r="Q10"/>
      <c r="R10"/>
      <c r="S10"/>
      <c r="T10"/>
      <c r="U10"/>
      <c r="V10"/>
      <c r="W10"/>
      <c r="X10"/>
      <c r="Y10"/>
      <c r="AA10" s="5">
        <v>1460239.8524999998</v>
      </c>
      <c r="AB10" s="5">
        <v>1425574.4258249998</v>
      </c>
      <c r="AC10" s="5">
        <v>1520281.92618225</v>
      </c>
      <c r="AD10" s="5">
        <v>1593866.6265859422</v>
      </c>
      <c r="AE10" s="5">
        <v>1711763.7871012371</v>
      </c>
      <c r="AF10" s="5">
        <v>1825763.7915533856</v>
      </c>
      <c r="AG10" s="5">
        <v>1960335.434039792</v>
      </c>
      <c r="AH10" s="5">
        <v>2092346.5352833041</v>
      </c>
      <c r="AI10" s="5">
        <v>2218488.7821997181</v>
      </c>
      <c r="AJ10" s="5">
        <v>2352660.1350741331</v>
      </c>
      <c r="AK10" s="5">
        <v>2495399.8086934239</v>
      </c>
      <c r="AL10" s="5">
        <v>2647284.9993429249</v>
      </c>
      <c r="AM10" s="5">
        <v>2804682.7018955052</v>
      </c>
      <c r="AN10" s="5">
        <v>2965916.5974044008</v>
      </c>
      <c r="AO10" s="5">
        <v>3136682.1709177289</v>
      </c>
      <c r="AP10" s="5">
        <v>3317558.9051617421</v>
      </c>
      <c r="AQ10" s="5">
        <v>3509162.4599168245</v>
      </c>
    </row>
    <row r="11" spans="1:43" ht="15" customHeight="1">
      <c r="A11" s="1119"/>
      <c r="B11" s="479"/>
      <c r="C11" s="1109"/>
      <c r="G11" s="5" t="s">
        <v>1221</v>
      </c>
      <c r="J11"/>
      <c r="K11"/>
      <c r="L11"/>
      <c r="M11"/>
      <c r="N11"/>
      <c r="O11"/>
      <c r="P11"/>
      <c r="Q11"/>
      <c r="R11"/>
      <c r="S11"/>
      <c r="T11"/>
      <c r="U11"/>
      <c r="V11"/>
      <c r="W11"/>
      <c r="X11"/>
      <c r="Y11"/>
      <c r="AA11" s="5">
        <v>0</v>
      </c>
      <c r="AB11" s="5">
        <v>5.5886244611022776E-2</v>
      </c>
      <c r="AC11" s="5">
        <v>4.0785487128567562E-2</v>
      </c>
      <c r="AD11" s="5">
        <v>2.1725459324783186E-2</v>
      </c>
      <c r="AE11" s="5">
        <v>6.2065489046475263E-3</v>
      </c>
      <c r="AF11" s="5">
        <v>46574.821283496967</v>
      </c>
      <c r="AG11" s="5">
        <v>233177.76620470337</v>
      </c>
      <c r="AH11" s="5">
        <v>0</v>
      </c>
      <c r="AI11" s="5">
        <v>0</v>
      </c>
      <c r="AJ11" s="5">
        <v>0</v>
      </c>
      <c r="AK11" s="5">
        <v>0</v>
      </c>
      <c r="AL11" s="5">
        <v>0</v>
      </c>
      <c r="AM11" s="5">
        <v>0</v>
      </c>
      <c r="AN11" s="5">
        <v>873943.50086497306</v>
      </c>
      <c r="AO11" s="5">
        <v>924078.45279619703</v>
      </c>
      <c r="AP11" s="5">
        <v>977170.71510250506</v>
      </c>
      <c r="AQ11" s="5">
        <v>1033399.8609023649</v>
      </c>
    </row>
    <row r="12" spans="1:43" ht="15" customHeight="1">
      <c r="A12" s="1119"/>
      <c r="B12" s="1120"/>
      <c r="C12" s="1109"/>
      <c r="G12" s="5" t="s">
        <v>637</v>
      </c>
      <c r="J12"/>
      <c r="K12"/>
      <c r="L12"/>
      <c r="M12"/>
      <c r="N12"/>
      <c r="O12"/>
      <c r="P12"/>
      <c r="Q12"/>
      <c r="R12"/>
      <c r="S12"/>
      <c r="T12"/>
      <c r="U12"/>
      <c r="V12"/>
      <c r="W12"/>
      <c r="X12"/>
      <c r="Y12"/>
      <c r="AA12" s="5">
        <v>0</v>
      </c>
      <c r="AB12" s="5">
        <v>0</v>
      </c>
      <c r="AC12" s="5">
        <v>0</v>
      </c>
      <c r="AD12" s="5">
        <v>0</v>
      </c>
      <c r="AE12" s="5">
        <v>0</v>
      </c>
      <c r="AF12" s="5">
        <v>0</v>
      </c>
      <c r="AG12" s="5">
        <v>0</v>
      </c>
      <c r="AH12" s="5">
        <v>0</v>
      </c>
      <c r="AI12" s="5">
        <v>0</v>
      </c>
      <c r="AJ12" s="5">
        <v>0</v>
      </c>
      <c r="AK12" s="5">
        <v>0</v>
      </c>
      <c r="AL12" s="5">
        <v>0</v>
      </c>
      <c r="AM12" s="5">
        <v>0</v>
      </c>
      <c r="AN12" s="5">
        <v>0</v>
      </c>
      <c r="AO12" s="5">
        <v>0</v>
      </c>
      <c r="AP12" s="5">
        <v>0</v>
      </c>
      <c r="AQ12" s="5">
        <v>0</v>
      </c>
    </row>
    <row r="13" spans="1:43" ht="15" customHeight="1">
      <c r="A13" s="1119"/>
      <c r="B13" s="1120"/>
      <c r="C13" s="1109"/>
      <c r="E13" s="29"/>
      <c r="F13" s="29"/>
      <c r="G13" s="29" t="s">
        <v>37</v>
      </c>
      <c r="H13" s="29"/>
      <c r="I13" s="29"/>
      <c r="J13"/>
      <c r="K13"/>
      <c r="L13"/>
      <c r="M13"/>
      <c r="N13"/>
      <c r="O13"/>
      <c r="P13"/>
      <c r="Q13"/>
      <c r="R13"/>
      <c r="S13"/>
      <c r="T13"/>
      <c r="U13"/>
      <c r="V13"/>
      <c r="W13"/>
      <c r="X13"/>
      <c r="Y13"/>
      <c r="Z13" s="29"/>
      <c r="AA13" s="29">
        <v>1636708772.8774419</v>
      </c>
      <c r="AB13" s="29">
        <v>1503378265.5630374</v>
      </c>
      <c r="AC13" s="29">
        <v>1512712033.7214954</v>
      </c>
      <c r="AD13" s="29">
        <v>1533180906.2662344</v>
      </c>
      <c r="AE13" s="29">
        <v>1577280054.0995784</v>
      </c>
      <c r="AF13" s="29">
        <v>1633587683.7141521</v>
      </c>
      <c r="AG13" s="29">
        <v>1706526926.5092359</v>
      </c>
      <c r="AH13" s="29">
        <v>1795492638.5134919</v>
      </c>
      <c r="AI13" s="29">
        <v>1882749290.4921393</v>
      </c>
      <c r="AJ13" s="29">
        <v>1974266650.5742517</v>
      </c>
      <c r="AK13" s="29">
        <v>2071094005.3691831</v>
      </c>
      <c r="AL13" s="29">
        <v>2153780835.5061922</v>
      </c>
      <c r="AM13" s="29">
        <v>2592890861.0767875</v>
      </c>
      <c r="AN13" s="29">
        <v>3342274299.7089577</v>
      </c>
      <c r="AO13" s="29">
        <v>3802000983.3064389</v>
      </c>
      <c r="AP13" s="29">
        <v>4016934794.8953586</v>
      </c>
      <c r="AQ13" s="29">
        <v>4083768930.8466558</v>
      </c>
    </row>
    <row r="14" spans="1:43" ht="15" customHeight="1">
      <c r="A14" s="1119"/>
      <c r="B14" s="1120"/>
      <c r="C14" s="1109"/>
      <c r="F14" s="5" t="s">
        <v>1222</v>
      </c>
      <c r="J14"/>
      <c r="K14"/>
      <c r="L14"/>
      <c r="M14"/>
      <c r="N14"/>
      <c r="O14"/>
      <c r="P14"/>
      <c r="Q14"/>
      <c r="R14"/>
      <c r="S14"/>
      <c r="T14"/>
      <c r="U14"/>
      <c r="V14"/>
      <c r="W14"/>
      <c r="X14"/>
      <c r="Y14"/>
    </row>
    <row r="15" spans="1:43" ht="15" customHeight="1">
      <c r="A15" s="1121"/>
      <c r="B15" s="1122"/>
      <c r="C15" s="1109"/>
      <c r="G15" s="5" t="s">
        <v>498</v>
      </c>
      <c r="J15"/>
      <c r="K15"/>
      <c r="L15"/>
      <c r="M15"/>
      <c r="N15"/>
      <c r="O15"/>
      <c r="P15"/>
      <c r="Q15"/>
      <c r="R15"/>
      <c r="S15"/>
      <c r="T15"/>
      <c r="U15"/>
      <c r="V15"/>
      <c r="W15"/>
      <c r="X15"/>
      <c r="Y15"/>
      <c r="AA15" s="5">
        <v>52488763.165162243</v>
      </c>
      <c r="AB15" s="5">
        <v>10411119.759414949</v>
      </c>
      <c r="AC15" s="5">
        <v>2680100.007602592</v>
      </c>
      <c r="AD15" s="5">
        <v>11495726.203591185</v>
      </c>
      <c r="AE15" s="5">
        <v>5957777.242261502</v>
      </c>
      <c r="AF15" s="5">
        <v>10521366.085256761</v>
      </c>
      <c r="AG15" s="5">
        <v>12685875.72584299</v>
      </c>
      <c r="AH15" s="5">
        <v>15329007.590083167</v>
      </c>
      <c r="AI15" s="5">
        <v>10056886.20878955</v>
      </c>
      <c r="AJ15" s="5">
        <v>-152809.98877971806</v>
      </c>
      <c r="AK15" s="5">
        <v>-25034537.912000101</v>
      </c>
      <c r="AL15" s="5">
        <v>-13315941.183460904</v>
      </c>
      <c r="AM15" s="5">
        <v>-252062263.72276115</v>
      </c>
      <c r="AN15" s="5">
        <v>-769678540.19774449</v>
      </c>
      <c r="AO15" s="5">
        <v>-1143407189.0246935</v>
      </c>
      <c r="AP15" s="5">
        <v>-1268037542.5925119</v>
      </c>
      <c r="AQ15" s="5">
        <v>-1247123605.0667846</v>
      </c>
    </row>
    <row r="16" spans="1:43" ht="15" customHeight="1">
      <c r="A16" s="1123"/>
      <c r="B16" s="1124"/>
      <c r="C16" s="1109"/>
      <c r="G16" s="5" t="s">
        <v>1195</v>
      </c>
      <c r="J16"/>
      <c r="K16"/>
      <c r="L16"/>
      <c r="M16"/>
      <c r="N16"/>
      <c r="O16"/>
      <c r="P16"/>
      <c r="Q16"/>
      <c r="R16"/>
      <c r="S16"/>
      <c r="T16"/>
      <c r="U16"/>
      <c r="V16"/>
      <c r="W16"/>
      <c r="X16"/>
      <c r="Y16"/>
      <c r="AA16" s="5">
        <v>515175.68829985242</v>
      </c>
      <c r="AB16" s="5">
        <v>4385120.1630571019</v>
      </c>
      <c r="AC16" s="5">
        <v>0</v>
      </c>
      <c r="AD16" s="5">
        <v>0</v>
      </c>
      <c r="AE16" s="5">
        <v>0</v>
      </c>
      <c r="AF16" s="5">
        <v>0</v>
      </c>
      <c r="AG16" s="5">
        <v>-4977414.8244788768</v>
      </c>
      <c r="AH16" s="5">
        <v>-6511597.921370659</v>
      </c>
      <c r="AI16" s="5">
        <v>-482946.74522182532</v>
      </c>
      <c r="AJ16" s="5">
        <v>4915189.0243890062</v>
      </c>
      <c r="AK16" s="5">
        <v>8000093.7619171618</v>
      </c>
      <c r="AL16" s="5">
        <v>-635921.07314313075</v>
      </c>
      <c r="AM16" s="5">
        <v>-68622358.152747795</v>
      </c>
      <c r="AN16" s="5">
        <v>-178150642.42076299</v>
      </c>
      <c r="AO16" s="5">
        <v>-241991579.38607407</v>
      </c>
      <c r="AP16" s="5">
        <v>-256195900.84759378</v>
      </c>
      <c r="AQ16" s="5">
        <v>-218739543.86066747</v>
      </c>
    </row>
    <row r="17" spans="3:43" ht="15" customHeight="1">
      <c r="C17" s="1109"/>
      <c r="G17" s="5" t="s">
        <v>499</v>
      </c>
      <c r="J17"/>
      <c r="K17"/>
      <c r="L17"/>
      <c r="M17"/>
      <c r="N17"/>
      <c r="O17"/>
      <c r="P17"/>
      <c r="Q17"/>
      <c r="R17"/>
      <c r="S17"/>
      <c r="T17"/>
      <c r="U17"/>
      <c r="V17"/>
      <c r="W17"/>
      <c r="X17"/>
      <c r="Y17"/>
      <c r="AA17" s="5">
        <v>-2965954.8618522333</v>
      </c>
      <c r="AB17" s="5">
        <v>-62075.76581654558</v>
      </c>
      <c r="AC17" s="5">
        <v>2208863.0388117842</v>
      </c>
      <c r="AD17" s="5">
        <v>2098479.2486927947</v>
      </c>
      <c r="AE17" s="5">
        <v>-786526.74051621743</v>
      </c>
      <c r="AF17" s="5">
        <v>-2115285.6592296418</v>
      </c>
      <c r="AG17" s="5">
        <v>-6072798.2886486407</v>
      </c>
      <c r="AH17" s="5">
        <v>-3802812.3502697796</v>
      </c>
      <c r="AI17" s="5">
        <v>-990323.41728641931</v>
      </c>
      <c r="AJ17" s="5">
        <v>-4069084.9400037499</v>
      </c>
      <c r="AK17" s="5">
        <v>-6472850.3687269362</v>
      </c>
      <c r="AL17" s="5">
        <v>3238388.6293565165</v>
      </c>
      <c r="AM17" s="5">
        <v>6984636.2206528783</v>
      </c>
      <c r="AN17" s="5">
        <v>6984636.2206528615</v>
      </c>
      <c r="AO17" s="5">
        <v>6984636.2206528643</v>
      </c>
      <c r="AP17" s="5">
        <v>6984636.220652855</v>
      </c>
      <c r="AQ17" s="5">
        <v>6984636.2206528429</v>
      </c>
    </row>
    <row r="18" spans="3:43" ht="15" customHeight="1">
      <c r="C18" s="1109"/>
      <c r="G18" s="5" t="s">
        <v>678</v>
      </c>
      <c r="J18"/>
      <c r="K18"/>
      <c r="L18"/>
      <c r="M18"/>
      <c r="N18"/>
      <c r="O18"/>
      <c r="P18"/>
      <c r="Q18"/>
      <c r="R18"/>
      <c r="S18"/>
      <c r="T18"/>
      <c r="U18"/>
      <c r="V18"/>
      <c r="W18"/>
      <c r="X18"/>
      <c r="Y18"/>
      <c r="AA18" s="5">
        <v>-94587843.165494248</v>
      </c>
      <c r="AB18" s="5">
        <v>1387965.5051518232</v>
      </c>
      <c r="AC18" s="5">
        <v>2424160.8032106906</v>
      </c>
      <c r="AD18" s="5">
        <v>3037814.4629314691</v>
      </c>
      <c r="AE18" s="5">
        <v>3037814.4629314691</v>
      </c>
      <c r="AF18" s="5">
        <v>3037814.4629314691</v>
      </c>
      <c r="AG18" s="5">
        <v>3037814.4629314691</v>
      </c>
      <c r="AH18" s="5">
        <v>3037814.4629314691</v>
      </c>
      <c r="AI18" s="5">
        <v>3037814.4629314691</v>
      </c>
      <c r="AJ18" s="5">
        <v>3037814.4629314691</v>
      </c>
      <c r="AK18" s="5">
        <v>3037814.4629314691</v>
      </c>
      <c r="AL18" s="5">
        <v>3037814.4629314691</v>
      </c>
      <c r="AM18" s="5">
        <v>3037814.4629314691</v>
      </c>
      <c r="AN18" s="5">
        <v>3037814.4629314691</v>
      </c>
      <c r="AO18" s="5">
        <v>3037814.4629314691</v>
      </c>
      <c r="AP18" s="5">
        <v>3037814.4629314691</v>
      </c>
      <c r="AQ18" s="5">
        <v>3037814.4629314691</v>
      </c>
    </row>
    <row r="19" spans="3:43" ht="15" customHeight="1">
      <c r="C19" s="1109"/>
      <c r="G19" s="5" t="s">
        <v>513</v>
      </c>
      <c r="J19"/>
      <c r="K19"/>
      <c r="L19"/>
      <c r="M19"/>
      <c r="N19"/>
      <c r="O19"/>
      <c r="P19"/>
      <c r="Q19"/>
      <c r="R19"/>
      <c r="S19"/>
      <c r="T19"/>
      <c r="U19"/>
      <c r="V19"/>
      <c r="W19"/>
      <c r="X19"/>
      <c r="Y19"/>
      <c r="AA19" s="5">
        <v>-827580986.27058995</v>
      </c>
      <c r="AB19" s="5">
        <v>-929814584.68782675</v>
      </c>
      <c r="AC19" s="5">
        <v>-953538077.03451324</v>
      </c>
      <c r="AD19" s="5">
        <v>-985195964.44597638</v>
      </c>
      <c r="AE19" s="5">
        <v>-1023438095.297797</v>
      </c>
      <c r="AF19" s="5">
        <v>-1067008548.928376</v>
      </c>
      <c r="AG19" s="5">
        <v>-1111011264.3328257</v>
      </c>
      <c r="AH19" s="5">
        <v>-1153572889.8060477</v>
      </c>
      <c r="AI19" s="5">
        <v>-1191258071.4042392</v>
      </c>
      <c r="AJ19" s="5">
        <v>-1236599498.9654393</v>
      </c>
      <c r="AK19" s="5">
        <v>-1278461959.5060978</v>
      </c>
      <c r="AL19" s="5">
        <v>-1327577664.4208753</v>
      </c>
      <c r="AM19" s="5">
        <v>-1377282825.3454936</v>
      </c>
      <c r="AN19" s="5">
        <v>-1410670461.0731421</v>
      </c>
      <c r="AO19" s="5">
        <v>-1445057679.1012392</v>
      </c>
      <c r="AP19" s="5">
        <v>-1479644095.0817823</v>
      </c>
      <c r="AQ19" s="5">
        <v>-1516814191.0029678</v>
      </c>
    </row>
    <row r="20" spans="3:43" ht="15" customHeight="1">
      <c r="G20" s="5" t="s">
        <v>72</v>
      </c>
      <c r="J20"/>
      <c r="K20"/>
      <c r="L20"/>
      <c r="M20"/>
      <c r="N20"/>
      <c r="O20"/>
      <c r="P20"/>
      <c r="Q20"/>
      <c r="R20"/>
      <c r="S20"/>
      <c r="T20"/>
      <c r="U20"/>
      <c r="V20"/>
      <c r="W20"/>
      <c r="X20"/>
      <c r="Y20"/>
      <c r="AA20" s="5">
        <v>-214395924.75097311</v>
      </c>
      <c r="AB20" s="5">
        <v>-223013819.60613889</v>
      </c>
      <c r="AC20" s="5">
        <v>-195056052.43920618</v>
      </c>
      <c r="AD20" s="5">
        <v>-168645961.4499813</v>
      </c>
      <c r="AE20" s="5">
        <v>-173793729.28360319</v>
      </c>
      <c r="AF20" s="5">
        <v>-170994621.62701553</v>
      </c>
      <c r="AG20" s="5">
        <v>-145994621.62701553</v>
      </c>
      <c r="AH20" s="5">
        <v>-151994621.62701553</v>
      </c>
      <c r="AI20" s="5">
        <v>-156994621.62701553</v>
      </c>
      <c r="AJ20" s="5">
        <v>-159994621.62701553</v>
      </c>
      <c r="AK20" s="5">
        <v>-157994621.62701553</v>
      </c>
      <c r="AL20" s="5">
        <v>-162994621.62701553</v>
      </c>
      <c r="AM20" s="5">
        <v>-194994621.62701553</v>
      </c>
      <c r="AN20" s="5">
        <v>-211994621.62701553</v>
      </c>
      <c r="AO20" s="5">
        <v>-224994621.62701553</v>
      </c>
      <c r="AP20" s="5">
        <v>-204994621.62701553</v>
      </c>
      <c r="AQ20" s="5">
        <v>-260994621.62701553</v>
      </c>
    </row>
    <row r="21" spans="3:43" ht="15" customHeight="1">
      <c r="G21" s="5" t="s">
        <v>747</v>
      </c>
      <c r="J21"/>
      <c r="K21"/>
      <c r="L21"/>
      <c r="M21"/>
      <c r="N21"/>
      <c r="O21"/>
      <c r="P21"/>
      <c r="Q21"/>
      <c r="R21"/>
      <c r="S21"/>
      <c r="T21"/>
      <c r="U21"/>
      <c r="V21"/>
      <c r="W21"/>
      <c r="X21"/>
      <c r="Y21"/>
      <c r="AA21" s="5">
        <v>-13843493.712802844</v>
      </c>
      <c r="AB21" s="5">
        <v>9963051.6734131128</v>
      </c>
      <c r="AC21" s="5">
        <v>9555790.0243289694</v>
      </c>
      <c r="AD21" s="5">
        <v>8027577.5130436085</v>
      </c>
      <c r="AE21" s="5">
        <v>7838244.6977823526</v>
      </c>
      <c r="AF21" s="5">
        <v>8399256.2199635711</v>
      </c>
      <c r="AG21" s="5">
        <v>-1860843.0859003384</v>
      </c>
      <c r="AH21" s="5">
        <v>-1725888.4434767868</v>
      </c>
      <c r="AI21" s="5">
        <v>-1116998.4646653552</v>
      </c>
      <c r="AJ21" s="5">
        <v>-3867496.4513331819</v>
      </c>
      <c r="AK21" s="5">
        <v>-3276642.6044491306</v>
      </c>
      <c r="AL21" s="5">
        <v>3517110.6906407028</v>
      </c>
      <c r="AM21" s="5">
        <v>-18260754.370904248</v>
      </c>
      <c r="AN21" s="5">
        <v>-52290629.216049977</v>
      </c>
      <c r="AO21" s="5">
        <v>-60057935.888616383</v>
      </c>
      <c r="AP21" s="5">
        <v>-74155954.801322088</v>
      </c>
      <c r="AQ21" s="5">
        <v>-92469016.46263881</v>
      </c>
    </row>
    <row r="22" spans="3:43" ht="15" customHeight="1">
      <c r="G22" s="5" t="s">
        <v>514</v>
      </c>
      <c r="J22"/>
      <c r="K22"/>
      <c r="L22"/>
      <c r="M22"/>
      <c r="N22"/>
      <c r="O22"/>
      <c r="P22"/>
      <c r="Q22"/>
      <c r="R22"/>
      <c r="S22"/>
      <c r="T22"/>
      <c r="U22"/>
      <c r="V22"/>
      <c r="W22"/>
      <c r="X22"/>
      <c r="Y22"/>
      <c r="AA22" s="237">
        <v>-293801646.45154649</v>
      </c>
      <c r="AB22" s="237">
        <v>-295749782.22372401</v>
      </c>
      <c r="AC22" s="237">
        <v>-298736916.9009608</v>
      </c>
      <c r="AD22" s="237">
        <v>-296852005.13250542</v>
      </c>
      <c r="AE22" s="237">
        <v>-286034686.67640197</v>
      </c>
      <c r="AF22" s="237">
        <v>-287672462.50531864</v>
      </c>
      <c r="AG22" s="237">
        <v>-281498979.75609863</v>
      </c>
      <c r="AH22" s="237">
        <v>-283906651.69484437</v>
      </c>
      <c r="AI22" s="237">
        <v>-283436906.6993475</v>
      </c>
      <c r="AJ22" s="237">
        <v>-278785324.50804919</v>
      </c>
      <c r="AK22" s="237">
        <v>-273863311.94017386</v>
      </c>
      <c r="AL22" s="237">
        <v>-283021541.23361534</v>
      </c>
      <c r="AM22" s="237">
        <v>-286169864.27383333</v>
      </c>
      <c r="AN22" s="237">
        <v>-299973508.88116848</v>
      </c>
      <c r="AO22" s="237">
        <v>-252847800.88076732</v>
      </c>
      <c r="AP22" s="237">
        <v>-304713927.0684399</v>
      </c>
      <c r="AQ22" s="237">
        <v>-327098530.82856917</v>
      </c>
    </row>
    <row r="23" spans="3:43" ht="15" customHeight="1">
      <c r="G23" s="5" t="s">
        <v>515</v>
      </c>
      <c r="J23"/>
      <c r="K23"/>
      <c r="L23"/>
      <c r="M23"/>
      <c r="N23"/>
      <c r="O23"/>
      <c r="P23"/>
      <c r="Q23"/>
      <c r="R23"/>
      <c r="S23"/>
      <c r="T23"/>
      <c r="U23"/>
      <c r="V23"/>
      <c r="W23"/>
      <c r="X23"/>
      <c r="Y23"/>
      <c r="AA23" s="5">
        <v>-108658531.3707837</v>
      </c>
      <c r="AB23" s="5">
        <v>-69869687.305264026</v>
      </c>
      <c r="AC23" s="5">
        <v>-76910640.029882967</v>
      </c>
      <c r="AD23" s="5">
        <v>-85903848.562328964</v>
      </c>
      <c r="AE23" s="5">
        <v>-88589206.591617286</v>
      </c>
      <c r="AF23" s="5">
        <v>-106491584.74722973</v>
      </c>
      <c r="AG23" s="5">
        <v>-149917597.21748531</v>
      </c>
      <c r="AH23" s="5">
        <v>-192007232.29777697</v>
      </c>
      <c r="AI23" s="5">
        <v>-241323245.07593954</v>
      </c>
      <c r="AJ23" s="5">
        <v>-278790681.52354562</v>
      </c>
      <c r="AK23" s="5">
        <v>-317458876.57830417</v>
      </c>
      <c r="AL23" s="5">
        <v>-357750256.58145046</v>
      </c>
      <c r="AM23" s="5">
        <v>-387489595.87604249</v>
      </c>
      <c r="AN23" s="5">
        <v>-411627234.81729347</v>
      </c>
      <c r="AO23" s="5">
        <v>-425884765.50700778</v>
      </c>
      <c r="AP23" s="5">
        <v>-421634610.17650992</v>
      </c>
      <c r="AQ23" s="5">
        <v>-413306841.10326123</v>
      </c>
    </row>
    <row r="24" spans="3:43" ht="15" customHeight="1">
      <c r="G24" s="5" t="s">
        <v>1197</v>
      </c>
      <c r="J24"/>
      <c r="K24"/>
      <c r="L24"/>
      <c r="M24"/>
      <c r="N24"/>
      <c r="O24"/>
      <c r="P24"/>
      <c r="Q24"/>
      <c r="R24"/>
      <c r="S24"/>
      <c r="T24"/>
      <c r="U24"/>
      <c r="V24"/>
      <c r="W24"/>
      <c r="X24"/>
      <c r="Y24"/>
      <c r="AA24" s="5">
        <v>0</v>
      </c>
      <c r="AB24" s="5">
        <v>0</v>
      </c>
      <c r="AC24" s="5">
        <v>0</v>
      </c>
      <c r="AD24" s="5">
        <v>0</v>
      </c>
      <c r="AE24" s="5">
        <v>0</v>
      </c>
      <c r="AF24" s="5">
        <v>0</v>
      </c>
      <c r="AG24" s="5">
        <v>0</v>
      </c>
      <c r="AH24" s="5">
        <v>0</v>
      </c>
      <c r="AI24" s="5">
        <v>0</v>
      </c>
      <c r="AJ24" s="5">
        <v>0</v>
      </c>
      <c r="AK24" s="5">
        <v>0</v>
      </c>
      <c r="AL24" s="5">
        <v>0</v>
      </c>
      <c r="AM24" s="5">
        <v>0</v>
      </c>
      <c r="AN24" s="5">
        <v>0</v>
      </c>
      <c r="AO24" s="5">
        <v>0</v>
      </c>
      <c r="AP24" s="5">
        <v>0</v>
      </c>
      <c r="AQ24" s="5">
        <v>0</v>
      </c>
    </row>
    <row r="25" spans="3:43" ht="15" customHeight="1">
      <c r="G25" s="5" t="s">
        <v>516</v>
      </c>
      <c r="J25"/>
      <c r="K25"/>
      <c r="L25"/>
      <c r="M25"/>
      <c r="N25"/>
      <c r="O25"/>
      <c r="P25"/>
      <c r="Q25"/>
      <c r="R25"/>
      <c r="S25"/>
      <c r="T25"/>
      <c r="U25"/>
      <c r="V25"/>
      <c r="W25"/>
      <c r="X25"/>
      <c r="Y25"/>
      <c r="AA25" s="5">
        <v>2526810.4778087139</v>
      </c>
      <c r="AB25" s="5">
        <v>432385.86178687587</v>
      </c>
      <c r="AC25" s="5">
        <v>448483.21606421471</v>
      </c>
      <c r="AD25" s="5">
        <v>450630.24104885757</v>
      </c>
      <c r="AE25" s="5">
        <v>341769.94886530936</v>
      </c>
      <c r="AF25" s="5">
        <v>334175.41270797886</v>
      </c>
      <c r="AG25" s="5">
        <v>227846.63257687166</v>
      </c>
      <c r="AH25" s="5">
        <v>222783.60847198591</v>
      </c>
      <c r="AI25" s="5">
        <v>118986.34039332159</v>
      </c>
      <c r="AJ25" s="5">
        <v>116454.82834087871</v>
      </c>
      <c r="AK25" s="5">
        <v>15189.072314657271</v>
      </c>
      <c r="AL25" s="5">
        <v>15189.072314657271</v>
      </c>
      <c r="AM25" s="5">
        <v>113923.31628843583</v>
      </c>
      <c r="AN25" s="5">
        <v>12657.560262214392</v>
      </c>
      <c r="AO25" s="5">
        <v>12657.560262214392</v>
      </c>
      <c r="AP25" s="5">
        <v>111391.80423599295</v>
      </c>
      <c r="AQ25" s="5">
        <v>10126.048209771514</v>
      </c>
    </row>
    <row r="26" spans="3:43" ht="15" customHeight="1">
      <c r="G26" s="5" t="s">
        <v>277</v>
      </c>
      <c r="J26"/>
      <c r="K26"/>
      <c r="L26"/>
      <c r="M26"/>
      <c r="N26"/>
      <c r="O26"/>
      <c r="P26"/>
      <c r="Q26"/>
      <c r="R26"/>
      <c r="S26"/>
      <c r="T26"/>
      <c r="U26"/>
      <c r="V26"/>
      <c r="W26"/>
      <c r="X26"/>
      <c r="Y26"/>
      <c r="AA26" s="5">
        <v>-137205412.91238692</v>
      </c>
      <c r="AB26" s="5">
        <v>-12993912.271609847</v>
      </c>
      <c r="AC26" s="5">
        <v>-8342544.179110378</v>
      </c>
      <c r="AD26" s="5">
        <v>-24694954.360367391</v>
      </c>
      <c r="AE26" s="5">
        <v>-24611537.464540042</v>
      </c>
      <c r="AF26" s="5">
        <v>-24388555.147152379</v>
      </c>
      <c r="AG26" s="5">
        <v>-23933947.481957495</v>
      </c>
      <c r="AH26" s="5">
        <v>-23344633.136440247</v>
      </c>
      <c r="AI26" s="5">
        <v>-23187593.688363977</v>
      </c>
      <c r="AJ26" s="5">
        <v>-22930010.721947938</v>
      </c>
      <c r="AK26" s="5">
        <v>-22330230.606269285</v>
      </c>
      <c r="AL26" s="5">
        <v>-21013675.675222255</v>
      </c>
      <c r="AM26" s="5">
        <v>-20997581.542660408</v>
      </c>
      <c r="AN26" s="5">
        <v>-20927842.272401094</v>
      </c>
      <c r="AO26" s="5">
        <v>-20865337.286903955</v>
      </c>
      <c r="AP26" s="5">
        <v>-20829187.500743359</v>
      </c>
      <c r="AQ26" s="5">
        <v>-20538060.030651592</v>
      </c>
    </row>
    <row r="27" spans="3:43" ht="15" customHeight="1">
      <c r="G27" s="5" t="s">
        <v>1223</v>
      </c>
      <c r="J27"/>
      <c r="K27"/>
      <c r="L27"/>
      <c r="M27"/>
      <c r="N27"/>
      <c r="O27"/>
      <c r="P27"/>
      <c r="Q27"/>
      <c r="R27"/>
      <c r="S27"/>
      <c r="T27"/>
      <c r="U27"/>
      <c r="V27"/>
      <c r="W27"/>
      <c r="X27"/>
      <c r="Y27"/>
      <c r="AA27" s="5">
        <v>142123.046381291</v>
      </c>
      <c r="AB27" s="5">
        <v>289159.48023996502</v>
      </c>
      <c r="AC27" s="5">
        <v>505033.5006688945</v>
      </c>
      <c r="AD27" s="5">
        <v>632878.01311071962</v>
      </c>
      <c r="AE27" s="5">
        <v>632878.01311071962</v>
      </c>
      <c r="AF27" s="5">
        <v>632878.01311071962</v>
      </c>
      <c r="AG27" s="5">
        <v>632878.01311071962</v>
      </c>
      <c r="AH27" s="5">
        <v>632878.01311071962</v>
      </c>
      <c r="AI27" s="5">
        <v>632878.01311071962</v>
      </c>
      <c r="AJ27" s="5">
        <v>632878.01311071962</v>
      </c>
      <c r="AK27" s="5">
        <v>632878.01311071962</v>
      </c>
      <c r="AL27" s="5">
        <v>632878.01311071962</v>
      </c>
      <c r="AM27" s="5">
        <v>632878.01311071962</v>
      </c>
      <c r="AN27" s="5">
        <v>632878.01311071962</v>
      </c>
      <c r="AO27" s="5">
        <v>632878.01311071962</v>
      </c>
      <c r="AP27" s="5">
        <v>632878.01311071962</v>
      </c>
      <c r="AQ27" s="5">
        <v>632878.01311071962</v>
      </c>
    </row>
    <row r="28" spans="3:43" ht="15" customHeight="1">
      <c r="G28" s="5" t="s">
        <v>1224</v>
      </c>
      <c r="J28"/>
      <c r="K28"/>
      <c r="L28"/>
      <c r="M28"/>
      <c r="N28"/>
      <c r="O28"/>
      <c r="P28"/>
      <c r="Q28"/>
      <c r="R28"/>
      <c r="S28"/>
      <c r="T28"/>
      <c r="U28"/>
      <c r="V28"/>
      <c r="W28"/>
      <c r="X28"/>
      <c r="Y28"/>
      <c r="AA28" s="5">
        <v>3564.5059223191347</v>
      </c>
      <c r="AB28" s="5">
        <v>7252.2416740552289</v>
      </c>
      <c r="AC28" s="5">
        <v>12666.453118899721</v>
      </c>
      <c r="AD28" s="5">
        <v>15872.847390187206</v>
      </c>
      <c r="AE28" s="5">
        <v>15872.847390187206</v>
      </c>
      <c r="AF28" s="5">
        <v>15872.847390187206</v>
      </c>
      <c r="AG28" s="5">
        <v>15872.847390187206</v>
      </c>
      <c r="AH28" s="5">
        <v>15872.847390187206</v>
      </c>
      <c r="AI28" s="5">
        <v>15872.847390187206</v>
      </c>
      <c r="AJ28" s="5">
        <v>15872.847390187206</v>
      </c>
      <c r="AK28" s="5">
        <v>15872.847390187206</v>
      </c>
      <c r="AL28" s="5">
        <v>15872.847390187206</v>
      </c>
      <c r="AM28" s="5">
        <v>15872.847390187206</v>
      </c>
      <c r="AN28" s="5">
        <v>15872.847390187206</v>
      </c>
      <c r="AO28" s="5">
        <v>15872.847390187206</v>
      </c>
      <c r="AP28" s="5">
        <v>15872.847390187206</v>
      </c>
      <c r="AQ28" s="5">
        <v>15872.847390187206</v>
      </c>
    </row>
    <row r="29" spans="3:43" ht="15" customHeight="1">
      <c r="G29" s="5" t="s">
        <v>1225</v>
      </c>
      <c r="J29"/>
      <c r="K29"/>
      <c r="L29"/>
      <c r="M29"/>
      <c r="N29"/>
      <c r="O29"/>
      <c r="P29"/>
      <c r="Q29"/>
      <c r="R29"/>
      <c r="S29"/>
      <c r="T29"/>
      <c r="U29"/>
      <c r="V29"/>
      <c r="W29"/>
      <c r="X29"/>
      <c r="Y29"/>
      <c r="AA29" s="5">
        <v>990.68489682808286</v>
      </c>
      <c r="AB29" s="5">
        <v>2015.6191211934201</v>
      </c>
      <c r="AC29" s="5">
        <v>3520.3935902316007</v>
      </c>
      <c r="AD29" s="5">
        <v>4411.548338481778</v>
      </c>
      <c r="AE29" s="5">
        <v>4411.548338481778</v>
      </c>
      <c r="AF29" s="5">
        <v>4411.548338481778</v>
      </c>
      <c r="AG29" s="5">
        <v>4411.548338481778</v>
      </c>
      <c r="AH29" s="5">
        <v>4411.548338481778</v>
      </c>
      <c r="AI29" s="5">
        <v>4411.548338481778</v>
      </c>
      <c r="AJ29" s="5">
        <v>4411.548338481778</v>
      </c>
      <c r="AK29" s="5">
        <v>4411.548338481778</v>
      </c>
      <c r="AL29" s="5">
        <v>4411.548338481778</v>
      </c>
      <c r="AM29" s="5">
        <v>4411.548338481778</v>
      </c>
      <c r="AN29" s="5">
        <v>4411.548338481778</v>
      </c>
      <c r="AO29" s="5">
        <v>4411.548338481778</v>
      </c>
      <c r="AP29" s="5">
        <v>4411.548338481778</v>
      </c>
      <c r="AQ29" s="5">
        <v>4411.548338481778</v>
      </c>
    </row>
    <row r="30" spans="3:43" ht="15" customHeight="1">
      <c r="G30" s="5" t="s">
        <v>1226</v>
      </c>
      <c r="J30"/>
      <c r="K30"/>
      <c r="L30"/>
      <c r="M30"/>
      <c r="N30"/>
      <c r="O30"/>
      <c r="P30"/>
      <c r="Q30"/>
      <c r="R30"/>
      <c r="S30"/>
      <c r="T30"/>
      <c r="U30"/>
      <c r="V30"/>
      <c r="W30"/>
      <c r="X30"/>
      <c r="Y30"/>
      <c r="AA30" s="5">
        <v>653593.05051608384</v>
      </c>
      <c r="AB30" s="5">
        <v>1247525.9934838712</v>
      </c>
      <c r="AC30" s="5">
        <v>2033579.4247818142</v>
      </c>
      <c r="AD30" s="5">
        <v>2348437.6067778915</v>
      </c>
      <c r="AE30" s="5">
        <v>2144959.1942175329</v>
      </c>
      <c r="AF30" s="5">
        <v>2137600.3104709238</v>
      </c>
      <c r="AG30" s="5">
        <v>2135840.8749839514</v>
      </c>
      <c r="AH30" s="5">
        <v>2130920.6934243739</v>
      </c>
      <c r="AI30" s="5">
        <v>2174567.2089870274</v>
      </c>
      <c r="AJ30" s="5">
        <v>2200257.4273623228</v>
      </c>
      <c r="AK30" s="5">
        <v>2092766.0678515136</v>
      </c>
      <c r="AL30" s="5">
        <v>2067121.0245082378</v>
      </c>
      <c r="AM30" s="5">
        <v>2199467.4259587079</v>
      </c>
      <c r="AN30" s="5">
        <v>2350910.1439352334</v>
      </c>
      <c r="AO30" s="5">
        <v>2417654.7431933582</v>
      </c>
      <c r="AP30" s="5">
        <v>2484039.9039004445</v>
      </c>
      <c r="AQ30" s="5">
        <v>2629739.9952671528</v>
      </c>
    </row>
    <row r="31" spans="3:43" ht="15" customHeight="1">
      <c r="E31" s="29"/>
      <c r="F31" s="29"/>
      <c r="G31" s="29" t="s">
        <v>37</v>
      </c>
      <c r="H31" s="29"/>
      <c r="I31" s="29"/>
      <c r="J31"/>
      <c r="K31"/>
      <c r="L31"/>
      <c r="M31"/>
      <c r="N31"/>
      <c r="O31"/>
      <c r="P31"/>
      <c r="Q31"/>
      <c r="R31"/>
      <c r="S31"/>
      <c r="T31"/>
      <c r="U31"/>
      <c r="V31"/>
      <c r="W31"/>
      <c r="X31"/>
      <c r="Y31"/>
      <c r="Z31" s="29"/>
      <c r="AA31" s="29">
        <v>-1636708772.8774421</v>
      </c>
      <c r="AB31" s="29">
        <v>-1503378265.5630376</v>
      </c>
      <c r="AC31" s="29">
        <v>-1512712033.7214954</v>
      </c>
      <c r="AD31" s="29">
        <v>-1533180906.2662344</v>
      </c>
      <c r="AE31" s="29">
        <v>-1577280054.0995784</v>
      </c>
      <c r="AF31" s="29">
        <v>-1633587683.7141521</v>
      </c>
      <c r="AG31" s="29">
        <v>-1706526926.5092361</v>
      </c>
      <c r="AH31" s="29">
        <v>-1795492638.5134916</v>
      </c>
      <c r="AI31" s="29">
        <v>-1882749290.4921389</v>
      </c>
      <c r="AJ31" s="29">
        <v>-1974266650.5742517</v>
      </c>
      <c r="AK31" s="29">
        <v>-2071094005.3691826</v>
      </c>
      <c r="AL31" s="29">
        <v>-2153780835.5061922</v>
      </c>
      <c r="AM31" s="29">
        <v>-2592890861.0767875</v>
      </c>
      <c r="AN31" s="29">
        <v>-3342274299.7089577</v>
      </c>
      <c r="AO31" s="29">
        <v>-3802000983.3064389</v>
      </c>
      <c r="AP31" s="29">
        <v>-4016934794.8953586</v>
      </c>
      <c r="AQ31" s="29">
        <v>-4083768930.8466558</v>
      </c>
    </row>
    <row r="32" spans="3:43" ht="15" customHeight="1">
      <c r="E32" s="5" t="s">
        <v>1227</v>
      </c>
      <c r="J32"/>
      <c r="K32"/>
      <c r="L32"/>
      <c r="M32"/>
      <c r="N32"/>
      <c r="O32"/>
      <c r="P32"/>
      <c r="Q32"/>
      <c r="R32"/>
      <c r="S32"/>
      <c r="T32"/>
      <c r="U32"/>
      <c r="V32"/>
      <c r="W32"/>
      <c r="X32"/>
      <c r="Y32"/>
      <c r="Z32" s="1160">
        <v>0</v>
      </c>
      <c r="AA32" s="5">
        <v>0</v>
      </c>
      <c r="AB32" s="5">
        <v>0</v>
      </c>
      <c r="AC32" s="5">
        <v>0</v>
      </c>
      <c r="AD32" s="5">
        <v>0</v>
      </c>
      <c r="AE32" s="5">
        <v>0</v>
      </c>
      <c r="AF32" s="5">
        <v>0</v>
      </c>
      <c r="AG32" s="5">
        <v>0</v>
      </c>
      <c r="AH32" s="5">
        <v>0</v>
      </c>
      <c r="AI32" s="5">
        <v>0</v>
      </c>
      <c r="AJ32" s="5">
        <v>0</v>
      </c>
      <c r="AK32" s="5">
        <v>0</v>
      </c>
      <c r="AL32" s="5">
        <v>0</v>
      </c>
      <c r="AM32" s="5">
        <v>0</v>
      </c>
      <c r="AN32" s="5">
        <v>0</v>
      </c>
      <c r="AO32" s="5">
        <v>0</v>
      </c>
      <c r="AP32" s="5">
        <v>0</v>
      </c>
      <c r="AQ32" s="5">
        <v>0</v>
      </c>
    </row>
    <row r="33" spans="2:43" ht="15" customHeight="1">
      <c r="B33" s="207">
        <v>0</v>
      </c>
      <c r="E33" s="5" t="s">
        <v>827</v>
      </c>
      <c r="J33"/>
      <c r="K33"/>
      <c r="L33"/>
      <c r="M33"/>
      <c r="N33"/>
      <c r="O33"/>
      <c r="P33"/>
      <c r="Q33"/>
      <c r="R33"/>
      <c r="S33"/>
      <c r="T33"/>
      <c r="U33"/>
      <c r="V33"/>
      <c r="W33"/>
      <c r="X33"/>
      <c r="Y33"/>
      <c r="Z33" s="5">
        <v>0</v>
      </c>
      <c r="AA33" s="5">
        <v>0</v>
      </c>
      <c r="AB33" s="5">
        <v>0</v>
      </c>
      <c r="AC33" s="5">
        <v>0</v>
      </c>
      <c r="AD33" s="5">
        <v>0</v>
      </c>
      <c r="AE33" s="5">
        <v>0</v>
      </c>
      <c r="AF33" s="5">
        <v>0</v>
      </c>
      <c r="AG33" s="5">
        <v>0</v>
      </c>
      <c r="AH33" s="5">
        <v>0</v>
      </c>
      <c r="AI33" s="5">
        <v>0</v>
      </c>
      <c r="AJ33" s="5">
        <v>0</v>
      </c>
      <c r="AK33" s="5">
        <v>0</v>
      </c>
      <c r="AL33" s="5">
        <v>0</v>
      </c>
      <c r="AM33" s="5">
        <v>0</v>
      </c>
      <c r="AN33" s="5">
        <v>0</v>
      </c>
      <c r="AO33" s="5">
        <v>0</v>
      </c>
      <c r="AP33" s="5">
        <v>0</v>
      </c>
      <c r="AQ33" s="5">
        <v>0</v>
      </c>
    </row>
    <row r="34" spans="2:43" ht="15" customHeight="1">
      <c r="J34"/>
      <c r="K34"/>
      <c r="L34"/>
      <c r="M34"/>
      <c r="N34"/>
      <c r="O34"/>
      <c r="P34"/>
      <c r="Q34"/>
      <c r="R34"/>
      <c r="S34"/>
      <c r="T34"/>
      <c r="U34"/>
      <c r="V34"/>
      <c r="W34"/>
      <c r="X34"/>
      <c r="Y34"/>
    </row>
    <row r="35" spans="2:43" ht="15" customHeight="1">
      <c r="D35" s="1112"/>
      <c r="E35" s="1112"/>
      <c r="F35" s="1112"/>
      <c r="G35" s="1112"/>
      <c r="H35" s="1112"/>
      <c r="I35" s="1112"/>
      <c r="J35"/>
      <c r="K35"/>
      <c r="L35"/>
      <c r="M35"/>
      <c r="N35"/>
      <c r="O35"/>
      <c r="P35"/>
      <c r="Q35"/>
      <c r="R35"/>
      <c r="S35"/>
      <c r="T35"/>
      <c r="U35"/>
      <c r="V35"/>
      <c r="W35"/>
      <c r="X35"/>
      <c r="Y35"/>
      <c r="Z35" s="1112"/>
      <c r="AA35" s="1112"/>
      <c r="AB35" s="1112"/>
      <c r="AC35" s="1112"/>
      <c r="AD35" s="1112"/>
      <c r="AE35" s="1112"/>
      <c r="AF35" s="1112"/>
      <c r="AG35" s="1112"/>
      <c r="AH35" s="1112"/>
      <c r="AI35" s="1112"/>
      <c r="AJ35" s="1112"/>
      <c r="AK35" s="1112"/>
      <c r="AL35" s="1112"/>
      <c r="AM35" s="1112"/>
      <c r="AN35" s="1112"/>
      <c r="AO35" s="1112"/>
      <c r="AP35" s="1112"/>
      <c r="AQ35" s="1112"/>
    </row>
    <row r="36" spans="2:43" ht="15" customHeight="1">
      <c r="D36" s="1112"/>
      <c r="E36" s="1112"/>
      <c r="F36" s="1112"/>
      <c r="G36" s="1112"/>
      <c r="H36" s="1112"/>
      <c r="I36" s="1112"/>
      <c r="J36"/>
      <c r="K36"/>
      <c r="L36"/>
      <c r="M36"/>
      <c r="N36"/>
      <c r="O36"/>
      <c r="P36"/>
      <c r="Q36"/>
      <c r="R36"/>
      <c r="S36"/>
      <c r="T36"/>
      <c r="U36"/>
      <c r="V36"/>
      <c r="W36"/>
      <c r="X36"/>
      <c r="Y36"/>
      <c r="Z36" s="1112"/>
      <c r="AA36" s="1112"/>
      <c r="AB36" s="1112"/>
      <c r="AC36" s="1112"/>
      <c r="AD36" s="1112"/>
      <c r="AE36" s="1112"/>
      <c r="AF36" s="1112"/>
      <c r="AG36" s="1112"/>
      <c r="AH36" s="1112"/>
      <c r="AI36" s="1112"/>
      <c r="AJ36" s="1112"/>
      <c r="AK36" s="1112"/>
      <c r="AL36" s="1112"/>
      <c r="AM36" s="1112"/>
      <c r="AN36" s="1112"/>
      <c r="AO36" s="1112"/>
      <c r="AP36" s="1112"/>
      <c r="AQ36" s="1112"/>
    </row>
    <row r="37" spans="2:43" ht="15" customHeight="1">
      <c r="D37" s="1112"/>
      <c r="E37" s="1112"/>
      <c r="F37" s="1112"/>
      <c r="G37" s="1112"/>
      <c r="H37" s="1112"/>
      <c r="I37" s="1112"/>
      <c r="J37"/>
      <c r="K37"/>
      <c r="L37"/>
      <c r="M37"/>
      <c r="N37"/>
      <c r="O37"/>
      <c r="P37"/>
      <c r="Q37"/>
      <c r="R37"/>
      <c r="S37"/>
      <c r="T37"/>
      <c r="U37"/>
      <c r="V37"/>
      <c r="W37"/>
      <c r="X37"/>
      <c r="Y37"/>
      <c r="Z37" s="1112"/>
      <c r="AA37" s="1112"/>
      <c r="AB37" s="1112"/>
      <c r="AC37" s="1112"/>
      <c r="AD37" s="1112"/>
      <c r="AE37" s="1112"/>
      <c r="AF37" s="1112"/>
      <c r="AG37" s="1112"/>
      <c r="AH37" s="1112"/>
      <c r="AI37" s="1112"/>
      <c r="AJ37" s="1112"/>
      <c r="AK37" s="1112"/>
      <c r="AL37" s="1112"/>
      <c r="AM37" s="1112"/>
      <c r="AN37" s="1112"/>
      <c r="AO37" s="1112"/>
      <c r="AP37" s="1112"/>
      <c r="AQ37" s="1112"/>
    </row>
    <row r="38" spans="2:43" ht="15" customHeight="1">
      <c r="D38" s="1112"/>
      <c r="E38" s="1112"/>
      <c r="F38" s="1112"/>
      <c r="G38" s="1112"/>
      <c r="H38" s="1112"/>
      <c r="I38" s="1112"/>
      <c r="J38"/>
      <c r="K38"/>
      <c r="L38"/>
      <c r="M38"/>
      <c r="N38"/>
      <c r="O38"/>
      <c r="P38"/>
      <c r="Q38"/>
      <c r="R38"/>
      <c r="S38"/>
      <c r="T38"/>
      <c r="U38"/>
      <c r="V38"/>
      <c r="W38"/>
      <c r="X38"/>
      <c r="Y38"/>
      <c r="Z38" s="1112"/>
      <c r="AA38" s="1112"/>
      <c r="AB38" s="1112"/>
      <c r="AC38" s="1112"/>
      <c r="AD38" s="1112"/>
      <c r="AE38" s="1112"/>
      <c r="AF38" s="1112"/>
      <c r="AG38" s="1112"/>
      <c r="AH38" s="1112"/>
      <c r="AI38" s="1112"/>
      <c r="AJ38" s="1112"/>
      <c r="AK38" s="1112"/>
      <c r="AL38" s="1112"/>
      <c r="AM38" s="1112"/>
      <c r="AN38" s="1112"/>
      <c r="AO38" s="1112"/>
      <c r="AP38" s="1112"/>
      <c r="AQ38" s="1112"/>
    </row>
    <row r="39" spans="2:43" ht="15" customHeight="1">
      <c r="D39" s="1112"/>
      <c r="E39" s="1112"/>
      <c r="F39" s="1112"/>
      <c r="G39" s="1112"/>
      <c r="H39" s="1112"/>
      <c r="I39" s="1112"/>
      <c r="J39"/>
      <c r="K39"/>
      <c r="L39"/>
      <c r="M39"/>
      <c r="N39"/>
      <c r="O39"/>
      <c r="P39"/>
      <c r="Q39"/>
      <c r="R39"/>
      <c r="S39"/>
      <c r="T39"/>
      <c r="U39"/>
      <c r="V39"/>
      <c r="W39"/>
      <c r="X39"/>
      <c r="Y39"/>
      <c r="Z39" s="1112"/>
      <c r="AA39" s="1112"/>
      <c r="AB39" s="1112"/>
      <c r="AC39" s="1112"/>
      <c r="AD39" s="1112"/>
      <c r="AE39" s="1112"/>
      <c r="AF39" s="1112"/>
      <c r="AG39" s="1112"/>
      <c r="AH39" s="1112"/>
      <c r="AI39" s="1112"/>
      <c r="AJ39" s="1112"/>
      <c r="AK39" s="1112"/>
      <c r="AL39" s="1112"/>
      <c r="AM39" s="1112"/>
      <c r="AN39" s="1112"/>
      <c r="AO39" s="1112"/>
      <c r="AP39" s="1112"/>
      <c r="AQ39" s="1112"/>
    </row>
    <row r="40" spans="2:43" ht="15" customHeight="1">
      <c r="D40" s="1112"/>
      <c r="E40" s="1112"/>
      <c r="F40" s="1112"/>
      <c r="G40" s="1112"/>
      <c r="H40" s="1112"/>
      <c r="I40" s="1112"/>
      <c r="J40"/>
      <c r="K40"/>
      <c r="L40"/>
      <c r="M40"/>
      <c r="N40"/>
      <c r="O40"/>
      <c r="P40"/>
      <c r="Q40"/>
      <c r="R40"/>
      <c r="S40"/>
      <c r="T40"/>
      <c r="U40"/>
      <c r="V40"/>
      <c r="W40"/>
      <c r="X40"/>
      <c r="Y40"/>
      <c r="Z40" s="1112"/>
      <c r="AA40" s="1112"/>
      <c r="AB40" s="1112"/>
      <c r="AC40" s="1112"/>
      <c r="AD40" s="1112"/>
      <c r="AE40" s="1112"/>
      <c r="AF40" s="1112"/>
      <c r="AG40" s="1112"/>
      <c r="AH40" s="1112"/>
      <c r="AI40" s="1112"/>
      <c r="AJ40" s="1112"/>
      <c r="AK40" s="1112"/>
      <c r="AL40" s="1112"/>
      <c r="AM40" s="1112"/>
      <c r="AN40" s="1112"/>
      <c r="AO40" s="1112"/>
      <c r="AP40" s="1112"/>
      <c r="AQ40" s="1112"/>
    </row>
    <row r="41" spans="2:43" ht="15" customHeight="1">
      <c r="D41" s="1112"/>
      <c r="E41" s="1112"/>
      <c r="F41" s="1112"/>
      <c r="G41" s="1112"/>
      <c r="H41" s="1112"/>
      <c r="I41" s="1112"/>
      <c r="J41"/>
      <c r="K41"/>
      <c r="L41"/>
      <c r="M41"/>
      <c r="N41"/>
      <c r="O41"/>
      <c r="P41"/>
      <c r="Q41"/>
      <c r="R41"/>
      <c r="S41"/>
      <c r="T41"/>
      <c r="U41"/>
      <c r="V41"/>
      <c r="W41"/>
      <c r="X41"/>
      <c r="Y41"/>
      <c r="Z41" s="1112"/>
      <c r="AA41" s="1112"/>
      <c r="AB41" s="1112"/>
      <c r="AC41" s="1112"/>
      <c r="AD41" s="1112"/>
      <c r="AE41" s="1112"/>
      <c r="AF41" s="1112"/>
      <c r="AG41" s="1112"/>
      <c r="AH41" s="1112"/>
      <c r="AI41" s="1112"/>
      <c r="AJ41" s="1112"/>
      <c r="AK41" s="1112"/>
      <c r="AL41" s="1112"/>
      <c r="AM41" s="1112"/>
      <c r="AN41" s="1112"/>
      <c r="AO41" s="1112"/>
      <c r="AP41" s="1112"/>
      <c r="AQ41" s="1112"/>
    </row>
    <row r="42" spans="2:43" ht="15" customHeight="1">
      <c r="D42" s="1112"/>
      <c r="E42" s="1112"/>
      <c r="F42" s="1112"/>
      <c r="G42" s="1112"/>
      <c r="H42" s="1112"/>
      <c r="I42" s="1112"/>
      <c r="J42"/>
      <c r="K42"/>
      <c r="L42"/>
      <c r="M42"/>
      <c r="N42"/>
      <c r="O42"/>
      <c r="P42"/>
      <c r="Q42"/>
      <c r="R42"/>
      <c r="S42"/>
      <c r="T42"/>
      <c r="U42"/>
      <c r="V42"/>
      <c r="W42"/>
      <c r="X42"/>
      <c r="Y42"/>
      <c r="Z42" s="1112"/>
      <c r="AA42" s="1112"/>
      <c r="AB42" s="1112"/>
      <c r="AC42" s="1112"/>
      <c r="AD42" s="1112"/>
      <c r="AE42" s="1112"/>
      <c r="AF42" s="1112"/>
      <c r="AG42" s="1112"/>
      <c r="AH42" s="1112"/>
      <c r="AI42" s="1112"/>
      <c r="AJ42" s="1112"/>
      <c r="AK42" s="1112"/>
      <c r="AL42" s="1112"/>
      <c r="AM42" s="1112"/>
      <c r="AN42" s="1112"/>
      <c r="AO42" s="1112"/>
      <c r="AP42" s="1112"/>
      <c r="AQ42" s="1112"/>
    </row>
    <row r="43" spans="2:43" ht="15" customHeight="1">
      <c r="D43" s="1112"/>
      <c r="E43" s="1112"/>
      <c r="F43" s="1112"/>
      <c r="G43" s="1112"/>
      <c r="H43" s="1112"/>
      <c r="I43" s="1112"/>
      <c r="J43"/>
      <c r="K43"/>
      <c r="L43"/>
      <c r="M43"/>
      <c r="N43"/>
      <c r="O43"/>
      <c r="P43"/>
      <c r="Q43"/>
      <c r="R43"/>
      <c r="S43"/>
      <c r="T43"/>
      <c r="U43"/>
      <c r="V43"/>
      <c r="W43"/>
      <c r="X43"/>
      <c r="Y43"/>
      <c r="Z43" s="1112"/>
      <c r="AA43" s="1112"/>
      <c r="AB43" s="1112"/>
      <c r="AC43" s="1112"/>
      <c r="AD43" s="1112"/>
      <c r="AE43" s="1112"/>
      <c r="AF43" s="1112"/>
      <c r="AG43" s="1112"/>
      <c r="AH43" s="1112"/>
      <c r="AI43" s="1112"/>
      <c r="AJ43" s="1112"/>
      <c r="AK43" s="1112"/>
      <c r="AL43" s="1112"/>
      <c r="AM43" s="1112"/>
      <c r="AN43" s="1112"/>
      <c r="AO43" s="1112"/>
      <c r="AP43" s="1112"/>
      <c r="AQ43" s="1112"/>
    </row>
    <row r="44" spans="2:43" ht="15" customHeight="1">
      <c r="C44" s="1131"/>
      <c r="D44" s="1131"/>
      <c r="E44" s="1131"/>
      <c r="F44" s="1131"/>
      <c r="G44" s="1131"/>
      <c r="H44" s="1131"/>
      <c r="I44" s="1131"/>
      <c r="J44"/>
      <c r="K44"/>
      <c r="L44"/>
      <c r="M44"/>
      <c r="N44"/>
      <c r="O44"/>
      <c r="P44"/>
      <c r="Q44"/>
      <c r="R44"/>
      <c r="S44"/>
      <c r="T44"/>
      <c r="U44"/>
      <c r="V44"/>
      <c r="W44"/>
      <c r="X44"/>
      <c r="Y44"/>
      <c r="Z44" s="1131"/>
      <c r="AA44" s="1131"/>
      <c r="AB44" s="1131"/>
      <c r="AC44" s="1131"/>
      <c r="AD44" s="1131"/>
      <c r="AE44" s="1131"/>
      <c r="AF44" s="1131"/>
      <c r="AG44" s="1131"/>
      <c r="AH44" s="1131"/>
      <c r="AI44" s="1131"/>
      <c r="AJ44" s="1131"/>
      <c r="AK44" s="1131"/>
      <c r="AL44" s="1131"/>
      <c r="AM44" s="1131"/>
      <c r="AN44" s="1131"/>
      <c r="AO44" s="1131"/>
      <c r="AP44" s="1131"/>
      <c r="AQ44" s="1131"/>
    </row>
    <row r="45" spans="2:43" ht="15" customHeight="1">
      <c r="C45" s="1131"/>
      <c r="D45" s="1131"/>
      <c r="E45" s="1131"/>
      <c r="F45" s="1131"/>
      <c r="G45" s="1131"/>
      <c r="H45" s="1131"/>
      <c r="I45" s="1131"/>
      <c r="J45"/>
      <c r="K45"/>
      <c r="L45"/>
      <c r="M45"/>
      <c r="N45"/>
      <c r="O45"/>
      <c r="P45"/>
      <c r="Q45"/>
      <c r="R45"/>
      <c r="S45"/>
      <c r="T45"/>
      <c r="U45"/>
      <c r="V45"/>
      <c r="W45"/>
      <c r="X45"/>
      <c r="Y45"/>
      <c r="Z45" s="1131"/>
      <c r="AA45" s="1131"/>
      <c r="AB45" s="1131"/>
      <c r="AC45" s="1131"/>
      <c r="AD45" s="1131"/>
      <c r="AE45" s="1131"/>
      <c r="AF45" s="1131"/>
      <c r="AG45" s="1131"/>
      <c r="AH45" s="1131"/>
      <c r="AI45" s="1131"/>
      <c r="AJ45" s="1131"/>
      <c r="AK45" s="1131"/>
      <c r="AL45" s="1131"/>
      <c r="AM45" s="1131"/>
      <c r="AN45" s="1131"/>
      <c r="AO45" s="1131"/>
      <c r="AP45" s="1131"/>
      <c r="AQ45" s="1131"/>
    </row>
    <row r="46" spans="2:43" ht="15" customHeight="1">
      <c r="C46" s="1131"/>
      <c r="D46" s="1131"/>
      <c r="E46" s="1131"/>
      <c r="F46" s="1131"/>
      <c r="G46" s="1131"/>
      <c r="H46" s="1131"/>
      <c r="I46" s="1131"/>
      <c r="J46"/>
      <c r="K46"/>
      <c r="L46"/>
      <c r="M46"/>
      <c r="N46"/>
      <c r="O46"/>
      <c r="P46"/>
      <c r="Q46"/>
      <c r="R46"/>
      <c r="S46"/>
      <c r="T46"/>
      <c r="U46"/>
      <c r="V46"/>
      <c r="W46"/>
      <c r="X46"/>
      <c r="Y46"/>
      <c r="Z46" s="1131"/>
      <c r="AA46" s="1131"/>
      <c r="AB46" s="1131"/>
      <c r="AC46" s="1131"/>
      <c r="AD46" s="1131"/>
      <c r="AE46" s="1131"/>
      <c r="AF46" s="1131"/>
      <c r="AG46" s="1131"/>
      <c r="AH46" s="1131"/>
      <c r="AI46" s="1131"/>
      <c r="AJ46" s="1131"/>
      <c r="AK46" s="1131"/>
      <c r="AL46" s="1131"/>
      <c r="AM46" s="1131"/>
      <c r="AN46" s="1131"/>
      <c r="AO46" s="1131"/>
      <c r="AP46" s="1131"/>
      <c r="AQ46" s="1131"/>
    </row>
    <row r="47" spans="2:43" ht="15" customHeight="1">
      <c r="C47" s="1131"/>
      <c r="D47" s="1131"/>
      <c r="E47" s="1131"/>
      <c r="F47" s="1131"/>
      <c r="G47" s="1131"/>
      <c r="H47" s="1131"/>
      <c r="I47" s="1131"/>
      <c r="J47"/>
      <c r="K47"/>
      <c r="L47"/>
      <c r="M47"/>
      <c r="N47"/>
      <c r="O47"/>
      <c r="P47"/>
      <c r="Q47"/>
      <c r="R47"/>
      <c r="S47"/>
      <c r="T47"/>
      <c r="U47"/>
      <c r="V47"/>
      <c r="W47"/>
      <c r="X47"/>
      <c r="Y47"/>
      <c r="Z47" s="1131"/>
      <c r="AA47" s="1131"/>
      <c r="AB47" s="1131"/>
      <c r="AC47" s="1131"/>
      <c r="AD47" s="1131"/>
      <c r="AE47" s="1131"/>
      <c r="AF47" s="1131"/>
      <c r="AG47" s="1131"/>
      <c r="AH47" s="1131"/>
      <c r="AI47" s="1131"/>
      <c r="AJ47" s="1131"/>
      <c r="AK47" s="1131"/>
      <c r="AL47" s="1131"/>
      <c r="AM47" s="1131"/>
      <c r="AN47" s="1131"/>
      <c r="AO47" s="1131"/>
      <c r="AP47" s="1131"/>
      <c r="AQ47" s="1131"/>
    </row>
    <row r="48" spans="2:43" ht="15" customHeight="1">
      <c r="C48" s="1131"/>
      <c r="D48" s="1131"/>
      <c r="E48" s="1131"/>
      <c r="F48" s="1131"/>
      <c r="G48" s="1131"/>
      <c r="H48" s="1131"/>
      <c r="I48" s="1131"/>
      <c r="J48"/>
      <c r="K48"/>
      <c r="L48"/>
      <c r="M48"/>
      <c r="N48"/>
      <c r="O48"/>
      <c r="P48"/>
      <c r="Q48"/>
      <c r="R48"/>
      <c r="S48"/>
      <c r="T48"/>
      <c r="U48"/>
      <c r="V48"/>
      <c r="W48"/>
      <c r="X48"/>
      <c r="Y48"/>
      <c r="Z48" s="1131"/>
      <c r="AA48" s="1131"/>
      <c r="AB48" s="1131"/>
      <c r="AC48" s="1131"/>
      <c r="AD48" s="1131"/>
      <c r="AE48" s="1131"/>
      <c r="AF48" s="1131"/>
      <c r="AG48" s="1131"/>
      <c r="AH48" s="1131"/>
      <c r="AI48" s="1131"/>
      <c r="AJ48" s="1131"/>
      <c r="AK48" s="1131"/>
      <c r="AL48" s="1131"/>
      <c r="AM48" s="1131"/>
      <c r="AN48" s="1131"/>
      <c r="AO48" s="1131"/>
      <c r="AP48" s="1131"/>
      <c r="AQ48" s="1131"/>
    </row>
    <row r="49" spans="3:43" ht="15" customHeight="1">
      <c r="D49" s="1112"/>
      <c r="E49" s="1112"/>
      <c r="F49" s="1112"/>
      <c r="G49" s="1112"/>
      <c r="H49" s="1112"/>
      <c r="I49" s="1112"/>
      <c r="J49"/>
      <c r="K49"/>
      <c r="L49"/>
      <c r="M49"/>
      <c r="N49"/>
      <c r="O49"/>
      <c r="P49"/>
      <c r="Q49"/>
      <c r="R49"/>
      <c r="S49"/>
      <c r="T49"/>
      <c r="U49"/>
      <c r="V49"/>
      <c r="W49"/>
      <c r="X49"/>
      <c r="Y49"/>
      <c r="Z49" s="1112"/>
      <c r="AA49" s="1112"/>
      <c r="AB49" s="1112"/>
      <c r="AC49" s="1112"/>
      <c r="AD49" s="1112"/>
      <c r="AE49" s="1112"/>
      <c r="AF49" s="1112"/>
      <c r="AG49" s="1112"/>
      <c r="AH49" s="1112"/>
      <c r="AI49" s="1112"/>
      <c r="AJ49" s="1112"/>
      <c r="AK49" s="1112"/>
      <c r="AL49" s="1112"/>
      <c r="AM49" s="1112"/>
      <c r="AN49" s="1112"/>
      <c r="AO49" s="1112"/>
      <c r="AP49" s="1112"/>
      <c r="AQ49" s="1112"/>
    </row>
    <row r="50" spans="3:43" ht="15" customHeight="1">
      <c r="D50" s="1112"/>
      <c r="E50" s="1112"/>
      <c r="F50" s="1112"/>
      <c r="G50" s="1112"/>
      <c r="H50" s="1112"/>
      <c r="I50" s="1112"/>
      <c r="J50"/>
      <c r="K50"/>
      <c r="L50"/>
      <c r="M50"/>
      <c r="N50"/>
      <c r="O50"/>
      <c r="P50"/>
      <c r="Q50"/>
      <c r="R50"/>
      <c r="S50"/>
      <c r="T50"/>
      <c r="U50"/>
      <c r="V50"/>
      <c r="W50"/>
      <c r="X50"/>
      <c r="Y50"/>
      <c r="Z50" s="1112"/>
      <c r="AA50" s="1112"/>
      <c r="AB50" s="1112"/>
      <c r="AC50" s="1112"/>
      <c r="AD50" s="1112"/>
      <c r="AE50" s="1112"/>
      <c r="AF50" s="1112"/>
      <c r="AG50" s="1112"/>
      <c r="AH50" s="1112"/>
      <c r="AI50" s="1112"/>
      <c r="AJ50" s="1112"/>
      <c r="AK50" s="1112"/>
      <c r="AL50" s="1112"/>
      <c r="AM50" s="1112"/>
      <c r="AN50" s="1112"/>
      <c r="AO50" s="1112"/>
      <c r="AP50" s="1112"/>
      <c r="AQ50" s="1112"/>
    </row>
    <row r="51" spans="3:43" ht="15" customHeight="1">
      <c r="D51" s="1112"/>
      <c r="E51" s="1112"/>
      <c r="F51" s="1112"/>
      <c r="G51" s="1112"/>
      <c r="H51" s="1112"/>
      <c r="I51" s="1112"/>
      <c r="J51"/>
      <c r="K51"/>
      <c r="L51"/>
      <c r="M51"/>
      <c r="N51"/>
      <c r="O51"/>
      <c r="P51"/>
      <c r="Q51"/>
      <c r="R51"/>
      <c r="S51"/>
      <c r="T51"/>
      <c r="U51"/>
      <c r="V51"/>
      <c r="W51"/>
      <c r="X51"/>
      <c r="Y51"/>
      <c r="Z51" s="1112"/>
      <c r="AA51" s="1112"/>
      <c r="AB51" s="1112"/>
      <c r="AC51" s="1112"/>
      <c r="AD51" s="1112"/>
      <c r="AE51" s="1112"/>
      <c r="AF51" s="1112"/>
      <c r="AG51" s="1112"/>
      <c r="AH51" s="1112"/>
      <c r="AI51" s="1112"/>
      <c r="AJ51" s="1112"/>
      <c r="AK51" s="1112"/>
      <c r="AL51" s="1112"/>
      <c r="AM51" s="1112"/>
      <c r="AN51" s="1112"/>
      <c r="AO51" s="1112"/>
      <c r="AP51" s="1112"/>
      <c r="AQ51" s="1112"/>
    </row>
    <row r="52" spans="3:43" ht="15" customHeight="1">
      <c r="C52" s="1131"/>
      <c r="D52" s="1131"/>
      <c r="E52" s="1131"/>
      <c r="F52" s="1131"/>
      <c r="G52" s="1131"/>
      <c r="H52" s="1131"/>
      <c r="I52" s="1131"/>
      <c r="J52"/>
      <c r="K52"/>
      <c r="L52"/>
      <c r="M52"/>
      <c r="N52"/>
      <c r="O52"/>
      <c r="P52"/>
      <c r="Q52"/>
      <c r="R52"/>
      <c r="S52"/>
      <c r="T52"/>
      <c r="U52"/>
      <c r="V52"/>
      <c r="W52"/>
      <c r="X52"/>
      <c r="Y52"/>
      <c r="Z52" s="1131"/>
      <c r="AA52" s="1131"/>
      <c r="AB52" s="1131"/>
      <c r="AC52" s="1131"/>
      <c r="AD52" s="1131"/>
      <c r="AE52" s="1131"/>
      <c r="AF52" s="1131"/>
      <c r="AG52" s="1131"/>
      <c r="AH52" s="1131"/>
      <c r="AI52" s="1131"/>
      <c r="AJ52" s="1131"/>
      <c r="AK52" s="1131"/>
      <c r="AL52" s="1131"/>
      <c r="AM52" s="1131"/>
      <c r="AN52" s="1131"/>
      <c r="AO52" s="1131"/>
      <c r="AP52" s="1131"/>
      <c r="AQ52" s="1131"/>
    </row>
    <row r="53" spans="3:43" ht="15" customHeight="1">
      <c r="D53" s="1112"/>
      <c r="E53" s="1112"/>
      <c r="F53" s="1112"/>
      <c r="G53" s="1112"/>
      <c r="H53" s="1112"/>
      <c r="I53" s="1112"/>
      <c r="J53"/>
      <c r="K53"/>
      <c r="L53"/>
      <c r="M53"/>
      <c r="N53"/>
      <c r="O53"/>
      <c r="P53"/>
      <c r="Q53"/>
      <c r="R53"/>
      <c r="S53"/>
      <c r="T53"/>
      <c r="U53"/>
      <c r="V53"/>
      <c r="W53"/>
      <c r="X53"/>
      <c r="Y53"/>
      <c r="Z53" s="1112"/>
      <c r="AA53" s="1112"/>
      <c r="AB53" s="1112"/>
      <c r="AC53" s="1112"/>
      <c r="AD53" s="1112"/>
      <c r="AE53" s="1112"/>
      <c r="AF53" s="1112"/>
      <c r="AG53" s="1112"/>
      <c r="AH53" s="1112"/>
      <c r="AI53" s="1112"/>
      <c r="AJ53" s="1112"/>
      <c r="AK53" s="1112"/>
      <c r="AL53" s="1112"/>
      <c r="AM53" s="1112"/>
      <c r="AN53" s="1112"/>
      <c r="AO53" s="1112"/>
      <c r="AP53" s="1112"/>
      <c r="AQ53" s="1112"/>
    </row>
    <row r="54" spans="3:43" ht="15" customHeight="1">
      <c r="D54" s="1112"/>
      <c r="E54" s="1112"/>
      <c r="F54" s="1112"/>
      <c r="G54" s="1112"/>
      <c r="H54" s="1112"/>
      <c r="I54" s="1112"/>
      <c r="J54"/>
      <c r="K54"/>
      <c r="L54"/>
      <c r="M54"/>
      <c r="N54"/>
      <c r="O54"/>
      <c r="P54"/>
      <c r="Q54"/>
      <c r="R54"/>
      <c r="S54"/>
      <c r="T54"/>
      <c r="U54"/>
      <c r="V54"/>
      <c r="W54"/>
      <c r="X54"/>
      <c r="Y54"/>
      <c r="Z54" s="1112"/>
      <c r="AA54" s="1112"/>
      <c r="AB54" s="1112"/>
      <c r="AC54" s="1112"/>
      <c r="AD54" s="1112"/>
      <c r="AE54" s="1112"/>
      <c r="AF54" s="1112"/>
      <c r="AG54" s="1112"/>
      <c r="AH54" s="1112"/>
      <c r="AI54" s="1112"/>
      <c r="AJ54" s="1112"/>
      <c r="AK54" s="1112"/>
      <c r="AL54" s="1112"/>
      <c r="AM54" s="1112"/>
      <c r="AN54" s="1112"/>
      <c r="AO54" s="1112"/>
      <c r="AP54" s="1112"/>
      <c r="AQ54" s="1112"/>
    </row>
    <row r="55" spans="3:43" ht="15" customHeight="1">
      <c r="D55" s="1112"/>
      <c r="E55" s="1112"/>
      <c r="F55" s="1112"/>
      <c r="G55" s="1112"/>
      <c r="H55" s="1112"/>
      <c r="I55" s="1112"/>
      <c r="J55"/>
      <c r="K55"/>
      <c r="L55"/>
      <c r="M55"/>
      <c r="N55"/>
      <c r="O55"/>
      <c r="P55"/>
      <c r="Q55"/>
      <c r="R55"/>
      <c r="S55"/>
      <c r="T55"/>
      <c r="U55"/>
      <c r="V55"/>
      <c r="W55"/>
      <c r="X55"/>
      <c r="Y55"/>
      <c r="Z55" s="1112"/>
      <c r="AA55" s="1112"/>
      <c r="AB55" s="1112"/>
      <c r="AC55" s="1112"/>
      <c r="AD55" s="1112"/>
      <c r="AE55" s="1112"/>
      <c r="AF55" s="1112"/>
      <c r="AG55" s="1112"/>
      <c r="AH55" s="1112"/>
      <c r="AI55" s="1112"/>
      <c r="AJ55" s="1112"/>
      <c r="AK55" s="1112"/>
      <c r="AL55" s="1112"/>
      <c r="AM55" s="1112"/>
      <c r="AN55" s="1112"/>
      <c r="AO55" s="1112"/>
      <c r="AP55" s="1112"/>
      <c r="AQ55" s="1112"/>
    </row>
    <row r="56" spans="3:43" ht="15" customHeight="1">
      <c r="D56" s="1112"/>
      <c r="E56" s="1112"/>
      <c r="F56" s="1112"/>
      <c r="G56" s="1112"/>
      <c r="H56" s="1112"/>
      <c r="I56" s="1112"/>
      <c r="J56"/>
      <c r="K56"/>
      <c r="L56"/>
      <c r="M56"/>
      <c r="N56"/>
      <c r="O56"/>
      <c r="P56"/>
      <c r="Q56"/>
      <c r="R56"/>
      <c r="S56"/>
      <c r="T56"/>
      <c r="U56"/>
      <c r="V56"/>
      <c r="W56"/>
      <c r="X56"/>
      <c r="Y56"/>
      <c r="Z56" s="1112"/>
      <c r="AA56" s="1112"/>
      <c r="AB56" s="1112"/>
      <c r="AC56" s="1112"/>
      <c r="AD56" s="1112"/>
      <c r="AE56" s="1112"/>
      <c r="AF56" s="1112"/>
      <c r="AG56" s="1112"/>
      <c r="AH56" s="1112"/>
      <c r="AI56" s="1112"/>
      <c r="AJ56" s="1112"/>
      <c r="AK56" s="1112"/>
      <c r="AL56" s="1112"/>
      <c r="AM56" s="1112"/>
      <c r="AN56" s="1112"/>
      <c r="AO56" s="1112"/>
      <c r="AP56" s="1112"/>
      <c r="AQ56" s="1112"/>
    </row>
    <row r="57" spans="3:43" ht="15" customHeight="1">
      <c r="D57" s="1112"/>
      <c r="E57" s="1112"/>
      <c r="F57" s="1112"/>
      <c r="G57" s="1112"/>
      <c r="H57" s="1112"/>
      <c r="I57" s="1112"/>
      <c r="J57"/>
      <c r="K57"/>
      <c r="L57"/>
      <c r="M57"/>
      <c r="N57"/>
      <c r="O57"/>
      <c r="P57"/>
      <c r="Q57"/>
      <c r="R57"/>
      <c r="S57"/>
      <c r="T57"/>
      <c r="U57"/>
      <c r="V57"/>
      <c r="W57"/>
      <c r="X57"/>
      <c r="Y57"/>
      <c r="Z57" s="1112"/>
      <c r="AA57" s="1112"/>
      <c r="AB57" s="1112"/>
      <c r="AC57" s="1112"/>
      <c r="AD57" s="1112"/>
      <c r="AE57" s="1112"/>
      <c r="AF57" s="1112"/>
      <c r="AG57" s="1112"/>
      <c r="AH57" s="1112"/>
      <c r="AI57" s="1112"/>
      <c r="AJ57" s="1112"/>
      <c r="AK57" s="1112"/>
      <c r="AL57" s="1112"/>
      <c r="AM57" s="1112"/>
      <c r="AN57" s="1112"/>
      <c r="AO57" s="1112"/>
      <c r="AP57" s="1112"/>
      <c r="AQ57" s="1112"/>
    </row>
    <row r="58" spans="3:43" ht="15" customHeight="1">
      <c r="D58" s="1112"/>
      <c r="E58" s="1112"/>
      <c r="F58" s="1112"/>
      <c r="G58" s="1112"/>
      <c r="H58" s="1112"/>
      <c r="I58" s="1112"/>
      <c r="J58"/>
      <c r="K58"/>
      <c r="L58"/>
      <c r="M58"/>
      <c r="N58"/>
      <c r="O58"/>
      <c r="P58"/>
      <c r="Q58"/>
      <c r="R58"/>
      <c r="S58"/>
      <c r="T58"/>
      <c r="U58"/>
      <c r="V58"/>
      <c r="W58"/>
      <c r="X58"/>
      <c r="Y58"/>
      <c r="Z58" s="1112"/>
      <c r="AA58" s="1112"/>
      <c r="AB58" s="1112"/>
      <c r="AC58" s="1112"/>
      <c r="AD58" s="1112"/>
      <c r="AE58" s="1112"/>
      <c r="AF58" s="1112"/>
      <c r="AG58" s="1112"/>
      <c r="AH58" s="1112"/>
      <c r="AI58" s="1112"/>
      <c r="AJ58" s="1112"/>
      <c r="AK58" s="1112"/>
      <c r="AL58" s="1112"/>
      <c r="AM58" s="1112"/>
      <c r="AN58" s="1112"/>
      <c r="AO58" s="1112"/>
      <c r="AP58" s="1112"/>
      <c r="AQ58" s="1112"/>
    </row>
    <row r="59" spans="3:43" ht="15" customHeight="1">
      <c r="D59" s="1112"/>
      <c r="E59" s="1112"/>
      <c r="F59" s="1112"/>
      <c r="G59" s="1112"/>
      <c r="H59" s="1112"/>
      <c r="I59" s="1112"/>
      <c r="J59"/>
      <c r="K59"/>
      <c r="L59"/>
      <c r="M59"/>
      <c r="N59"/>
      <c r="O59"/>
      <c r="P59"/>
      <c r="Q59"/>
      <c r="R59"/>
      <c r="S59"/>
      <c r="T59"/>
      <c r="U59"/>
      <c r="V59"/>
      <c r="W59"/>
      <c r="X59"/>
      <c r="Y59"/>
      <c r="Z59" s="1112"/>
      <c r="AA59" s="1112"/>
      <c r="AB59" s="1112"/>
      <c r="AC59" s="1112"/>
      <c r="AD59" s="1112"/>
      <c r="AE59" s="1112"/>
      <c r="AF59" s="1112"/>
      <c r="AG59" s="1112"/>
      <c r="AH59" s="1112"/>
      <c r="AI59" s="1112"/>
      <c r="AJ59" s="1112"/>
      <c r="AK59" s="1112"/>
      <c r="AL59" s="1112"/>
      <c r="AM59" s="1112"/>
      <c r="AN59" s="1112"/>
      <c r="AO59" s="1112"/>
      <c r="AP59" s="1112"/>
      <c r="AQ59" s="1112"/>
    </row>
    <row r="60" spans="3:43" ht="15" customHeight="1">
      <c r="D60" s="1112"/>
      <c r="E60" s="1112"/>
      <c r="F60" s="1112"/>
      <c r="G60" s="1112"/>
      <c r="H60" s="1112"/>
      <c r="I60" s="1112"/>
      <c r="J60"/>
      <c r="K60"/>
      <c r="L60"/>
      <c r="M60"/>
      <c r="N60"/>
      <c r="O60"/>
      <c r="P60"/>
      <c r="Q60"/>
      <c r="R60"/>
      <c r="S60"/>
      <c r="T60"/>
      <c r="U60"/>
      <c r="V60"/>
      <c r="W60"/>
      <c r="X60"/>
      <c r="Y60"/>
      <c r="Z60" s="1112"/>
      <c r="AA60" s="1112"/>
      <c r="AB60" s="1112"/>
      <c r="AC60" s="1112"/>
      <c r="AD60" s="1112"/>
      <c r="AE60" s="1112"/>
      <c r="AF60" s="1112"/>
      <c r="AG60" s="1112"/>
      <c r="AH60" s="1112"/>
      <c r="AI60" s="1112"/>
      <c r="AJ60" s="1112"/>
      <c r="AK60" s="1112"/>
      <c r="AL60" s="1112"/>
      <c r="AM60" s="1112"/>
      <c r="AN60" s="1112"/>
      <c r="AO60" s="1112"/>
      <c r="AP60" s="1112"/>
      <c r="AQ60" s="1112"/>
    </row>
    <row r="61" spans="3:43" ht="15" customHeight="1">
      <c r="D61" s="1112"/>
      <c r="E61" s="1112"/>
      <c r="F61" s="1112"/>
      <c r="G61" s="1112"/>
      <c r="H61" s="1112"/>
      <c r="I61" s="1112"/>
      <c r="J61"/>
      <c r="K61"/>
      <c r="L61"/>
      <c r="M61"/>
      <c r="N61"/>
      <c r="O61"/>
      <c r="P61"/>
      <c r="Q61"/>
      <c r="R61"/>
      <c r="S61"/>
      <c r="T61"/>
      <c r="U61"/>
      <c r="V61"/>
      <c r="W61"/>
      <c r="X61"/>
      <c r="Y61"/>
      <c r="Z61" s="1112"/>
      <c r="AA61" s="1112"/>
      <c r="AB61" s="1112"/>
      <c r="AC61" s="1112"/>
      <c r="AD61" s="1112"/>
      <c r="AE61" s="1112"/>
      <c r="AF61" s="1112"/>
      <c r="AG61" s="1112"/>
      <c r="AH61" s="1112"/>
      <c r="AI61" s="1112"/>
      <c r="AJ61" s="1112"/>
      <c r="AK61" s="1112"/>
      <c r="AL61" s="1112"/>
      <c r="AM61" s="1112"/>
      <c r="AN61" s="1112"/>
      <c r="AO61" s="1112"/>
      <c r="AP61" s="1112"/>
      <c r="AQ61" s="1112"/>
    </row>
    <row r="62" spans="3:43" ht="15" customHeight="1">
      <c r="D62" s="1112"/>
      <c r="E62" s="1112"/>
      <c r="F62" s="1112"/>
      <c r="G62" s="1112"/>
      <c r="H62" s="1112"/>
      <c r="I62" s="1112"/>
      <c r="J62"/>
      <c r="K62"/>
      <c r="L62"/>
      <c r="M62"/>
      <c r="N62"/>
      <c r="O62"/>
      <c r="P62"/>
      <c r="Q62"/>
      <c r="R62"/>
      <c r="S62"/>
      <c r="T62"/>
      <c r="U62"/>
      <c r="V62"/>
      <c r="W62"/>
      <c r="X62"/>
      <c r="Y62"/>
      <c r="Z62" s="1112"/>
      <c r="AA62" s="1112"/>
      <c r="AB62" s="1112"/>
      <c r="AC62" s="1112"/>
      <c r="AD62" s="1112"/>
      <c r="AE62" s="1112"/>
      <c r="AF62" s="1112"/>
      <c r="AG62" s="1112"/>
      <c r="AH62" s="1112"/>
      <c r="AI62" s="1112"/>
      <c r="AJ62" s="1112"/>
      <c r="AK62" s="1112"/>
      <c r="AL62" s="1112"/>
      <c r="AM62" s="1112"/>
      <c r="AN62" s="1112"/>
      <c r="AO62" s="1112"/>
      <c r="AP62" s="1112"/>
      <c r="AQ62" s="1112"/>
    </row>
    <row r="63" spans="3:43" ht="15" customHeight="1">
      <c r="D63" s="1112"/>
      <c r="E63" s="1112"/>
      <c r="F63" s="1112"/>
      <c r="G63" s="1112"/>
      <c r="H63" s="1112"/>
      <c r="I63" s="1112"/>
      <c r="J63"/>
      <c r="K63"/>
      <c r="L63"/>
      <c r="M63"/>
      <c r="N63"/>
      <c r="O63"/>
      <c r="P63"/>
      <c r="Q63"/>
      <c r="R63"/>
      <c r="S63"/>
      <c r="T63"/>
      <c r="U63"/>
      <c r="V63"/>
      <c r="W63"/>
      <c r="X63"/>
      <c r="Y63"/>
      <c r="Z63" s="1112"/>
      <c r="AA63" s="1112"/>
      <c r="AB63" s="1112"/>
      <c r="AC63" s="1112"/>
      <c r="AD63" s="1112"/>
      <c r="AE63" s="1112"/>
      <c r="AF63" s="1112"/>
      <c r="AG63" s="1112"/>
      <c r="AH63" s="1112"/>
      <c r="AI63" s="1112"/>
      <c r="AJ63" s="1112"/>
      <c r="AK63" s="1112"/>
      <c r="AL63" s="1112"/>
      <c r="AM63" s="1112"/>
      <c r="AN63" s="1112"/>
      <c r="AO63" s="1112"/>
      <c r="AP63" s="1112"/>
      <c r="AQ63" s="1112"/>
    </row>
    <row r="64" spans="3:43" ht="15" customHeight="1">
      <c r="D64" s="1112"/>
      <c r="E64" s="1112"/>
      <c r="F64" s="1112"/>
      <c r="G64" s="1112"/>
      <c r="H64" s="1112"/>
      <c r="I64" s="1112"/>
      <c r="J64"/>
      <c r="K64"/>
      <c r="L64"/>
      <c r="M64"/>
      <c r="N64"/>
      <c r="O64"/>
      <c r="P64"/>
      <c r="Q64"/>
      <c r="R64"/>
      <c r="S64"/>
      <c r="T64"/>
      <c r="U64"/>
      <c r="V64"/>
      <c r="W64"/>
      <c r="X64"/>
      <c r="Y64"/>
      <c r="Z64" s="1112"/>
      <c r="AA64" s="1112"/>
      <c r="AB64" s="1112"/>
      <c r="AC64" s="1112"/>
      <c r="AD64" s="1112"/>
      <c r="AE64" s="1112"/>
      <c r="AF64" s="1112"/>
      <c r="AG64" s="1112"/>
      <c r="AH64" s="1112"/>
      <c r="AI64" s="1112"/>
      <c r="AJ64" s="1112"/>
      <c r="AK64" s="1112"/>
      <c r="AL64" s="1112"/>
      <c r="AM64" s="1112"/>
      <c r="AN64" s="1112"/>
      <c r="AO64" s="1112"/>
      <c r="AP64" s="1112"/>
      <c r="AQ64" s="1112"/>
    </row>
    <row r="65" spans="2:43" ht="15" customHeight="1">
      <c r="D65" s="1112"/>
      <c r="E65" s="1112"/>
      <c r="F65" s="1112"/>
      <c r="G65" s="1112"/>
      <c r="H65" s="1112"/>
      <c r="I65" s="1112"/>
      <c r="J65"/>
      <c r="K65"/>
      <c r="L65"/>
      <c r="M65"/>
      <c r="N65"/>
      <c r="O65"/>
      <c r="P65"/>
      <c r="Q65"/>
      <c r="R65"/>
      <c r="S65"/>
      <c r="T65"/>
      <c r="U65"/>
      <c r="V65"/>
      <c r="W65"/>
      <c r="X65"/>
      <c r="Y65"/>
      <c r="Z65" s="1112"/>
      <c r="AA65" s="1112"/>
      <c r="AB65" s="1112"/>
      <c r="AC65" s="1112"/>
      <c r="AD65" s="1112"/>
      <c r="AE65" s="1112"/>
      <c r="AF65" s="1112"/>
      <c r="AG65" s="1112"/>
      <c r="AH65" s="1112"/>
      <c r="AI65" s="1112"/>
      <c r="AJ65" s="1112"/>
      <c r="AK65" s="1112"/>
      <c r="AL65" s="1112"/>
      <c r="AM65" s="1112"/>
      <c r="AN65" s="1112"/>
      <c r="AO65" s="1112"/>
      <c r="AP65" s="1112"/>
      <c r="AQ65" s="1112"/>
    </row>
    <row r="66" spans="2:43" ht="15" customHeight="1">
      <c r="D66" s="1112"/>
      <c r="E66" s="1112"/>
      <c r="F66" s="1112"/>
      <c r="G66" s="1112"/>
      <c r="H66" s="1112"/>
      <c r="I66" s="1112"/>
      <c r="J66"/>
      <c r="K66"/>
      <c r="L66"/>
      <c r="M66"/>
      <c r="N66"/>
      <c r="O66"/>
      <c r="P66"/>
      <c r="Q66"/>
      <c r="R66"/>
      <c r="S66"/>
      <c r="T66"/>
      <c r="U66"/>
      <c r="V66"/>
      <c r="W66"/>
      <c r="X66"/>
      <c r="Y66"/>
      <c r="Z66" s="1112"/>
      <c r="AA66" s="1112"/>
      <c r="AB66" s="1112"/>
      <c r="AC66" s="1112"/>
      <c r="AD66" s="1112"/>
      <c r="AE66" s="1112"/>
      <c r="AF66" s="1112"/>
      <c r="AG66" s="1112"/>
      <c r="AH66" s="1112"/>
      <c r="AI66" s="1112"/>
      <c r="AJ66" s="1112"/>
      <c r="AK66" s="1112"/>
      <c r="AL66" s="1112"/>
      <c r="AM66" s="1112"/>
      <c r="AN66" s="1112"/>
      <c r="AO66" s="1112"/>
      <c r="AP66" s="1112"/>
      <c r="AQ66" s="1112"/>
    </row>
    <row r="67" spans="2:43" ht="15" customHeight="1">
      <c r="D67" s="1112"/>
      <c r="E67" s="1112"/>
      <c r="F67" s="1112"/>
      <c r="G67" s="1112"/>
      <c r="H67" s="1112"/>
      <c r="I67" s="1112"/>
      <c r="J67"/>
      <c r="K67"/>
      <c r="L67"/>
      <c r="M67"/>
      <c r="N67"/>
      <c r="O67"/>
      <c r="P67"/>
      <c r="Q67"/>
      <c r="R67"/>
      <c r="S67"/>
      <c r="T67"/>
      <c r="U67"/>
      <c r="V67"/>
      <c r="W67"/>
      <c r="X67"/>
      <c r="Y67"/>
      <c r="Z67" s="1112"/>
      <c r="AA67" s="1112"/>
      <c r="AB67" s="1112"/>
      <c r="AC67" s="1112"/>
      <c r="AD67" s="1112"/>
      <c r="AE67" s="1112"/>
      <c r="AF67" s="1112"/>
      <c r="AG67" s="1112"/>
      <c r="AH67" s="1112"/>
      <c r="AI67" s="1112"/>
      <c r="AJ67" s="1112"/>
      <c r="AK67" s="1112"/>
      <c r="AL67" s="1112"/>
      <c r="AM67" s="1112"/>
      <c r="AN67" s="1112"/>
      <c r="AO67" s="1112"/>
      <c r="AP67" s="1112"/>
      <c r="AQ67" s="1112"/>
    </row>
    <row r="68" spans="2:43" ht="15" customHeight="1">
      <c r="D68" s="1112"/>
      <c r="E68" s="1112"/>
      <c r="F68" s="1112"/>
      <c r="G68" s="1112"/>
      <c r="H68" s="1112"/>
      <c r="I68" s="1112"/>
      <c r="J68"/>
      <c r="K68"/>
      <c r="L68"/>
      <c r="M68"/>
      <c r="N68"/>
      <c r="O68"/>
      <c r="P68"/>
      <c r="Q68"/>
      <c r="R68"/>
      <c r="S68"/>
      <c r="T68"/>
      <c r="U68"/>
      <c r="V68"/>
      <c r="W68"/>
      <c r="X68"/>
      <c r="Y68"/>
      <c r="Z68" s="1112"/>
      <c r="AA68" s="1112"/>
      <c r="AB68" s="1112"/>
      <c r="AC68" s="1112"/>
      <c r="AD68" s="1112"/>
      <c r="AE68" s="1112"/>
      <c r="AF68" s="1112"/>
      <c r="AG68" s="1112"/>
      <c r="AH68" s="1112"/>
      <c r="AI68" s="1112"/>
      <c r="AJ68" s="1112"/>
      <c r="AK68" s="1112"/>
      <c r="AL68" s="1112"/>
      <c r="AM68" s="1112"/>
      <c r="AN68" s="1112"/>
      <c r="AO68" s="1112"/>
      <c r="AP68" s="1112"/>
      <c r="AQ68" s="1112"/>
    </row>
    <row r="69" spans="2:43" ht="15" customHeight="1">
      <c r="D69" s="1112"/>
      <c r="E69" s="1112"/>
      <c r="F69" s="1112"/>
      <c r="G69" s="1112"/>
      <c r="H69" s="1112"/>
      <c r="I69" s="1112"/>
      <c r="J69"/>
      <c r="K69"/>
      <c r="L69"/>
      <c r="M69"/>
      <c r="N69"/>
      <c r="O69"/>
      <c r="P69"/>
      <c r="Q69"/>
      <c r="R69"/>
      <c r="S69"/>
      <c r="T69"/>
      <c r="U69"/>
      <c r="V69"/>
      <c r="W69"/>
      <c r="X69"/>
      <c r="Y69"/>
      <c r="Z69" s="1112"/>
      <c r="AA69" s="1112"/>
      <c r="AB69" s="1112"/>
      <c r="AC69" s="1112"/>
      <c r="AD69" s="1112"/>
      <c r="AE69" s="1112"/>
      <c r="AF69" s="1112"/>
      <c r="AG69" s="1112"/>
      <c r="AH69" s="1112"/>
      <c r="AI69" s="1112"/>
      <c r="AJ69" s="1112"/>
      <c r="AK69" s="1112"/>
      <c r="AL69" s="1112"/>
      <c r="AM69" s="1112"/>
      <c r="AN69" s="1112"/>
      <c r="AO69" s="1112"/>
      <c r="AP69" s="1112"/>
      <c r="AQ69" s="1112"/>
    </row>
    <row r="70" spans="2:43" ht="15" customHeight="1">
      <c r="B70" s="207">
        <v>0</v>
      </c>
      <c r="D70" s="1112"/>
      <c r="E70" s="1112"/>
      <c r="F70" s="1112"/>
      <c r="G70" s="1112"/>
      <c r="H70" s="1112"/>
      <c r="I70" s="1112"/>
      <c r="J70"/>
      <c r="K70"/>
      <c r="L70"/>
      <c r="M70"/>
      <c r="N70"/>
      <c r="O70"/>
      <c r="P70"/>
      <c r="Q70"/>
      <c r="R70"/>
      <c r="S70"/>
      <c r="T70"/>
      <c r="U70"/>
      <c r="V70"/>
      <c r="W70"/>
      <c r="X70"/>
      <c r="Y70"/>
      <c r="Z70" s="1112"/>
      <c r="AA70" s="1112"/>
      <c r="AB70" s="1112"/>
      <c r="AC70" s="1112"/>
      <c r="AD70" s="1112"/>
      <c r="AE70" s="1112"/>
      <c r="AF70" s="1112"/>
      <c r="AG70" s="1112"/>
      <c r="AH70" s="1112"/>
      <c r="AI70" s="1112"/>
      <c r="AJ70" s="1112"/>
      <c r="AK70" s="1112"/>
      <c r="AL70" s="1112"/>
      <c r="AM70" s="1112"/>
      <c r="AN70" s="1112"/>
      <c r="AO70" s="1112"/>
      <c r="AP70" s="1112"/>
      <c r="AQ70" s="1112"/>
    </row>
    <row r="71" spans="2:43" ht="15" customHeight="1">
      <c r="D71" s="1112"/>
      <c r="E71" s="1112"/>
      <c r="F71" s="1112"/>
      <c r="G71" s="1112"/>
      <c r="H71" s="1112"/>
      <c r="I71" s="1112"/>
      <c r="J71"/>
      <c r="K71"/>
      <c r="L71"/>
      <c r="M71"/>
      <c r="N71"/>
      <c r="O71"/>
      <c r="P71"/>
      <c r="Q71"/>
      <c r="R71"/>
      <c r="S71"/>
      <c r="T71"/>
      <c r="U71"/>
      <c r="V71"/>
      <c r="W71"/>
      <c r="X71"/>
      <c r="Y71"/>
      <c r="Z71" s="1112"/>
      <c r="AA71" s="1112"/>
      <c r="AB71" s="1112"/>
      <c r="AC71" s="1112"/>
      <c r="AD71" s="1112"/>
      <c r="AE71" s="1112"/>
      <c r="AF71" s="1112"/>
      <c r="AG71" s="1112"/>
      <c r="AH71" s="1112"/>
      <c r="AI71" s="1112"/>
      <c r="AJ71" s="1112"/>
      <c r="AK71" s="1112"/>
      <c r="AL71" s="1112"/>
      <c r="AM71" s="1112"/>
      <c r="AN71" s="1112"/>
      <c r="AO71" s="1112"/>
      <c r="AP71" s="1112"/>
      <c r="AQ71" s="1112"/>
    </row>
    <row r="72" spans="2:43" ht="15" customHeight="1">
      <c r="D72" s="1112"/>
      <c r="E72" s="1112"/>
      <c r="F72" s="1112"/>
      <c r="G72" s="1112"/>
      <c r="H72" s="1112"/>
      <c r="I72" s="1112"/>
      <c r="J72"/>
      <c r="K72"/>
      <c r="L72"/>
      <c r="M72"/>
      <c r="N72"/>
      <c r="O72"/>
      <c r="P72"/>
      <c r="Q72"/>
      <c r="R72"/>
      <c r="S72"/>
      <c r="T72"/>
      <c r="U72"/>
      <c r="V72"/>
      <c r="W72"/>
      <c r="X72"/>
      <c r="Y72"/>
      <c r="Z72" s="1112"/>
      <c r="AA72" s="1112"/>
      <c r="AB72" s="1112"/>
      <c r="AC72" s="1112"/>
      <c r="AD72" s="1112"/>
      <c r="AE72" s="1112"/>
      <c r="AF72" s="1112"/>
      <c r="AG72" s="1112"/>
      <c r="AH72" s="1112"/>
      <c r="AI72" s="1112"/>
      <c r="AJ72" s="1112"/>
      <c r="AK72" s="1112"/>
      <c r="AL72" s="1112"/>
      <c r="AM72" s="1112"/>
      <c r="AN72" s="1112"/>
      <c r="AO72" s="1112"/>
      <c r="AP72" s="1112"/>
      <c r="AQ72" s="1112"/>
    </row>
    <row r="73" spans="2:43" ht="15" customHeight="1">
      <c r="D73" s="1112"/>
      <c r="E73" s="1112"/>
      <c r="F73" s="1112"/>
      <c r="G73" s="1112"/>
      <c r="H73" s="1112"/>
      <c r="I73" s="1112"/>
      <c r="J73"/>
      <c r="K73"/>
      <c r="L73"/>
      <c r="M73"/>
      <c r="N73"/>
      <c r="O73"/>
      <c r="P73"/>
      <c r="Q73"/>
      <c r="R73"/>
      <c r="S73"/>
      <c r="T73"/>
      <c r="U73"/>
      <c r="V73"/>
      <c r="W73"/>
      <c r="X73"/>
      <c r="Y73"/>
      <c r="Z73" s="1112"/>
      <c r="AA73" s="1112"/>
      <c r="AB73" s="1112"/>
      <c r="AC73" s="1112"/>
      <c r="AD73" s="1112"/>
      <c r="AE73" s="1112"/>
      <c r="AF73" s="1112"/>
      <c r="AG73" s="1112"/>
      <c r="AH73" s="1112"/>
      <c r="AI73" s="1112"/>
      <c r="AJ73" s="1112"/>
      <c r="AK73" s="1112"/>
      <c r="AL73" s="1112"/>
      <c r="AM73" s="1112"/>
      <c r="AN73" s="1112"/>
      <c r="AO73" s="1112"/>
      <c r="AP73" s="1112"/>
      <c r="AQ73" s="1112"/>
    </row>
    <row r="74" spans="2:43" ht="15" customHeight="1">
      <c r="D74" s="1112"/>
      <c r="E74" s="1112"/>
      <c r="F74" s="1112"/>
      <c r="G74" s="1112"/>
      <c r="H74" s="1112"/>
      <c r="I74" s="1112"/>
      <c r="J74"/>
      <c r="K74"/>
      <c r="L74"/>
      <c r="M74"/>
      <c r="N74"/>
      <c r="O74"/>
      <c r="P74"/>
      <c r="Q74"/>
      <c r="R74"/>
      <c r="S74"/>
      <c r="T74"/>
      <c r="U74"/>
      <c r="V74"/>
      <c r="W74"/>
      <c r="X74"/>
      <c r="Y74"/>
      <c r="Z74" s="1112"/>
      <c r="AA74" s="1112"/>
      <c r="AB74" s="1112"/>
      <c r="AC74" s="1112"/>
      <c r="AD74" s="1112"/>
      <c r="AE74" s="1112"/>
      <c r="AF74" s="1112"/>
      <c r="AG74" s="1112"/>
      <c r="AH74" s="1112"/>
      <c r="AI74" s="1112"/>
      <c r="AJ74" s="1112"/>
      <c r="AK74" s="1112"/>
      <c r="AL74" s="1112"/>
      <c r="AM74" s="1112"/>
      <c r="AN74" s="1112"/>
      <c r="AO74" s="1112"/>
      <c r="AP74" s="1112"/>
      <c r="AQ74" s="1112"/>
    </row>
    <row r="75" spans="2:43" ht="15" customHeight="1">
      <c r="D75" s="1112"/>
      <c r="E75" s="1112"/>
      <c r="F75" s="1112"/>
      <c r="G75" s="1112"/>
      <c r="H75" s="1112"/>
      <c r="I75" s="1112"/>
      <c r="J75"/>
      <c r="K75"/>
      <c r="L75"/>
      <c r="M75"/>
      <c r="N75"/>
      <c r="O75"/>
      <c r="P75"/>
      <c r="Q75"/>
      <c r="R75"/>
      <c r="S75"/>
      <c r="T75"/>
      <c r="U75"/>
      <c r="V75"/>
      <c r="W75"/>
      <c r="X75"/>
      <c r="Y75"/>
      <c r="Z75" s="1112"/>
      <c r="AA75" s="1112"/>
      <c r="AB75" s="1112"/>
      <c r="AC75" s="1112"/>
      <c r="AD75" s="1112"/>
      <c r="AE75" s="1112"/>
      <c r="AF75" s="1112"/>
      <c r="AG75" s="1112"/>
      <c r="AH75" s="1112"/>
      <c r="AI75" s="1112"/>
      <c r="AJ75" s="1112"/>
      <c r="AK75" s="1112"/>
      <c r="AL75" s="1112"/>
      <c r="AM75" s="1112"/>
      <c r="AN75" s="1112"/>
      <c r="AO75" s="1112"/>
      <c r="AP75" s="1112"/>
      <c r="AQ75" s="1112"/>
    </row>
    <row r="76" spans="2:43" ht="15" customHeight="1">
      <c r="D76" s="1112"/>
      <c r="E76" s="1112"/>
      <c r="F76" s="1112"/>
      <c r="G76" s="1112"/>
      <c r="H76" s="1112"/>
      <c r="I76" s="1112"/>
      <c r="J76"/>
      <c r="K76"/>
      <c r="L76"/>
      <c r="M76"/>
      <c r="N76"/>
      <c r="O76"/>
      <c r="P76"/>
      <c r="Q76"/>
      <c r="R76"/>
      <c r="S76"/>
      <c r="T76"/>
      <c r="U76"/>
      <c r="V76"/>
      <c r="W76"/>
      <c r="X76"/>
      <c r="Y76"/>
      <c r="Z76" s="1112"/>
      <c r="AA76" s="1112"/>
      <c r="AB76" s="1112"/>
      <c r="AC76" s="1112"/>
      <c r="AD76" s="1112"/>
      <c r="AE76" s="1112"/>
      <c r="AF76" s="1112"/>
      <c r="AG76" s="1112"/>
      <c r="AH76" s="1112"/>
      <c r="AI76" s="1112"/>
      <c r="AJ76" s="1112"/>
      <c r="AK76" s="1112"/>
      <c r="AL76" s="1112"/>
      <c r="AM76" s="1112"/>
      <c r="AN76" s="1112"/>
      <c r="AO76" s="1112"/>
      <c r="AP76" s="1112"/>
      <c r="AQ76" s="1112"/>
    </row>
    <row r="77" spans="2:43" ht="15" customHeight="1">
      <c r="B77" s="207">
        <v>0</v>
      </c>
      <c r="D77" s="1112"/>
      <c r="E77" s="1112"/>
      <c r="F77" s="1112"/>
      <c r="G77" s="1112"/>
      <c r="H77" s="1112"/>
      <c r="I77" s="1112"/>
      <c r="J77"/>
      <c r="K77"/>
      <c r="L77"/>
      <c r="M77"/>
      <c r="N77"/>
      <c r="O77"/>
      <c r="P77"/>
      <c r="Q77"/>
      <c r="R77"/>
      <c r="S77"/>
      <c r="T77"/>
      <c r="U77"/>
      <c r="V77"/>
      <c r="W77"/>
      <c r="X77"/>
      <c r="Y77"/>
      <c r="Z77" s="1112"/>
      <c r="AA77" s="1112"/>
      <c r="AB77" s="1112"/>
      <c r="AC77" s="1112"/>
      <c r="AD77" s="1112"/>
      <c r="AE77" s="1112"/>
      <c r="AF77" s="1112"/>
      <c r="AG77" s="1112"/>
      <c r="AH77" s="1112"/>
      <c r="AI77" s="1112"/>
      <c r="AJ77" s="1112"/>
      <c r="AK77" s="1112"/>
      <c r="AL77" s="1112"/>
      <c r="AM77" s="1112"/>
      <c r="AN77" s="1112"/>
      <c r="AO77" s="1112"/>
      <c r="AP77" s="1112"/>
      <c r="AQ77" s="1112"/>
    </row>
    <row r="78" spans="2:43" ht="15" customHeight="1">
      <c r="D78" s="1112"/>
      <c r="E78" s="1112"/>
      <c r="F78" s="1112"/>
      <c r="G78" s="1112"/>
      <c r="H78" s="1112"/>
      <c r="I78" s="1112"/>
      <c r="J78"/>
      <c r="K78"/>
      <c r="L78"/>
      <c r="M78"/>
      <c r="N78"/>
      <c r="O78"/>
      <c r="P78"/>
      <c r="Q78"/>
      <c r="R78"/>
      <c r="S78"/>
      <c r="T78"/>
      <c r="U78"/>
      <c r="V78"/>
      <c r="W78"/>
      <c r="X78"/>
      <c r="Y78"/>
      <c r="Z78" s="1112"/>
      <c r="AA78" s="1112"/>
      <c r="AB78" s="1112"/>
      <c r="AC78" s="1112"/>
      <c r="AD78" s="1112"/>
      <c r="AE78" s="1112"/>
      <c r="AF78" s="1112"/>
      <c r="AG78" s="1112"/>
      <c r="AH78" s="1112"/>
      <c r="AI78" s="1112"/>
      <c r="AJ78" s="1112"/>
      <c r="AK78" s="1112"/>
      <c r="AL78" s="1112"/>
      <c r="AM78" s="1112"/>
      <c r="AN78" s="1112"/>
      <c r="AO78" s="1112"/>
      <c r="AP78" s="1112"/>
      <c r="AQ78" s="1112"/>
    </row>
    <row r="79" spans="2:43" ht="15" customHeight="1">
      <c r="D79" s="1112"/>
      <c r="E79" s="1112"/>
      <c r="F79" s="1112"/>
      <c r="G79" s="1112"/>
      <c r="H79" s="1112"/>
      <c r="I79" s="1112"/>
      <c r="J79"/>
      <c r="K79"/>
      <c r="L79"/>
      <c r="M79"/>
      <c r="N79"/>
      <c r="O79"/>
      <c r="P79"/>
      <c r="Q79"/>
      <c r="R79"/>
      <c r="S79"/>
      <c r="T79"/>
      <c r="U79"/>
      <c r="V79"/>
      <c r="W79"/>
      <c r="X79"/>
      <c r="Y79"/>
      <c r="Z79" s="1112"/>
      <c r="AA79" s="1112"/>
      <c r="AB79" s="1112"/>
      <c r="AC79" s="1112"/>
      <c r="AD79" s="1112"/>
      <c r="AE79" s="1112"/>
      <c r="AF79" s="1112"/>
      <c r="AG79" s="1112"/>
      <c r="AH79" s="1112"/>
      <c r="AI79" s="1112"/>
      <c r="AJ79" s="1112"/>
      <c r="AK79" s="1112"/>
      <c r="AL79" s="1112"/>
      <c r="AM79" s="1112"/>
      <c r="AN79" s="1112"/>
      <c r="AO79" s="1112"/>
      <c r="AP79" s="1112"/>
      <c r="AQ79" s="1112"/>
    </row>
    <row r="80" spans="2:43" ht="15" customHeight="1">
      <c r="D80" s="1112"/>
      <c r="E80" s="1112"/>
      <c r="F80" s="1112"/>
      <c r="G80" s="1112"/>
      <c r="H80" s="1112"/>
      <c r="I80" s="1112"/>
      <c r="J80"/>
      <c r="K80"/>
      <c r="L80"/>
      <c r="M80"/>
      <c r="N80"/>
      <c r="O80"/>
      <c r="P80"/>
      <c r="Q80"/>
      <c r="R80"/>
      <c r="S80"/>
      <c r="T80"/>
      <c r="U80"/>
      <c r="V80"/>
      <c r="W80"/>
      <c r="X80"/>
      <c r="Y80"/>
      <c r="Z80" s="1112"/>
      <c r="AA80" s="1112"/>
      <c r="AB80" s="1112"/>
      <c r="AC80" s="1112"/>
      <c r="AD80" s="1112"/>
      <c r="AE80" s="1112"/>
      <c r="AF80" s="1112"/>
      <c r="AG80" s="1112"/>
      <c r="AH80" s="1112"/>
      <c r="AI80" s="1112"/>
      <c r="AJ80" s="1112"/>
      <c r="AK80" s="1112"/>
      <c r="AL80" s="1112"/>
      <c r="AM80" s="1112"/>
      <c r="AN80" s="1112"/>
      <c r="AO80" s="1112"/>
      <c r="AP80" s="1112"/>
      <c r="AQ80" s="1112"/>
    </row>
    <row r="81" spans="1:43" ht="15" customHeight="1">
      <c r="D81" s="1112"/>
      <c r="E81" s="1112"/>
      <c r="F81" s="1112"/>
      <c r="G81" s="1112"/>
      <c r="H81" s="1112"/>
      <c r="I81" s="1112"/>
      <c r="J81"/>
      <c r="K81"/>
      <c r="L81"/>
      <c r="M81"/>
      <c r="N81"/>
      <c r="O81"/>
      <c r="P81"/>
      <c r="Q81"/>
      <c r="R81"/>
      <c r="S81"/>
      <c r="T81"/>
      <c r="U81"/>
      <c r="V81"/>
      <c r="W81"/>
      <c r="X81"/>
      <c r="Y81"/>
      <c r="Z81" s="1112"/>
      <c r="AA81" s="1112"/>
      <c r="AB81" s="1112"/>
      <c r="AC81" s="1112"/>
      <c r="AD81" s="1112"/>
      <c r="AE81" s="1112"/>
      <c r="AF81" s="1112"/>
      <c r="AG81" s="1112"/>
      <c r="AH81" s="1112"/>
      <c r="AI81" s="1112"/>
      <c r="AJ81" s="1112"/>
      <c r="AK81" s="1112"/>
      <c r="AL81" s="1112"/>
      <c r="AM81" s="1112"/>
      <c r="AN81" s="1112"/>
      <c r="AO81" s="1112"/>
      <c r="AP81" s="1112"/>
      <c r="AQ81" s="1112"/>
    </row>
    <row r="82" spans="1:43" ht="15" customHeight="1">
      <c r="D82" s="1112"/>
      <c r="E82" s="1112"/>
      <c r="F82" s="1112"/>
      <c r="G82" s="1112"/>
      <c r="H82" s="1112"/>
      <c r="I82" s="1112"/>
      <c r="J82"/>
      <c r="K82"/>
      <c r="L82"/>
      <c r="M82"/>
      <c r="N82"/>
      <c r="O82"/>
      <c r="P82"/>
      <c r="Q82"/>
      <c r="R82"/>
      <c r="S82"/>
      <c r="T82"/>
      <c r="U82"/>
      <c r="V82"/>
      <c r="W82"/>
      <c r="X82"/>
      <c r="Y82"/>
      <c r="Z82" s="1112"/>
      <c r="AA82" s="1112"/>
      <c r="AB82" s="1112"/>
      <c r="AC82" s="1112"/>
      <c r="AD82" s="1112"/>
      <c r="AE82" s="1112"/>
      <c r="AF82" s="1112"/>
      <c r="AG82" s="1112"/>
      <c r="AH82" s="1112"/>
      <c r="AI82" s="1112"/>
      <c r="AJ82" s="1112"/>
      <c r="AK82" s="1112"/>
      <c r="AL82" s="1112"/>
      <c r="AM82" s="1112"/>
      <c r="AN82" s="1112"/>
      <c r="AO82" s="1112"/>
      <c r="AP82" s="1112"/>
      <c r="AQ82" s="1112"/>
    </row>
    <row r="83" spans="1:43" ht="15" customHeight="1">
      <c r="D83" s="1112"/>
      <c r="E83" s="1112"/>
      <c r="F83" s="1112"/>
      <c r="G83" s="1112"/>
      <c r="H83" s="1112"/>
      <c r="I83" s="1112"/>
      <c r="J83"/>
      <c r="K83"/>
      <c r="L83"/>
      <c r="M83"/>
      <c r="N83"/>
      <c r="O83"/>
      <c r="P83"/>
      <c r="Q83"/>
      <c r="R83"/>
      <c r="S83"/>
      <c r="T83"/>
      <c r="U83"/>
      <c r="V83"/>
      <c r="W83"/>
      <c r="X83"/>
      <c r="Y83"/>
      <c r="Z83" s="1112"/>
      <c r="AA83" s="1112"/>
      <c r="AB83" s="1112"/>
      <c r="AC83" s="1112"/>
      <c r="AD83" s="1112"/>
      <c r="AE83" s="1112"/>
      <c r="AF83" s="1112"/>
      <c r="AG83" s="1112"/>
      <c r="AH83" s="1112"/>
      <c r="AI83" s="1112"/>
      <c r="AJ83" s="1112"/>
      <c r="AK83" s="1112"/>
      <c r="AL83" s="1112"/>
      <c r="AM83" s="1112"/>
      <c r="AN83" s="1112"/>
      <c r="AO83" s="1112"/>
      <c r="AP83" s="1112"/>
      <c r="AQ83" s="1112"/>
    </row>
    <row r="84" spans="1:43" ht="15" customHeight="1">
      <c r="D84" s="1112"/>
      <c r="E84" s="1112"/>
      <c r="F84" s="1112"/>
      <c r="G84" s="1112"/>
      <c r="H84" s="1112"/>
      <c r="I84" s="1112"/>
      <c r="J84"/>
      <c r="K84"/>
      <c r="L84"/>
      <c r="M84"/>
      <c r="N84"/>
      <c r="O84"/>
      <c r="P84"/>
      <c r="Q84"/>
      <c r="R84"/>
      <c r="S84"/>
      <c r="T84"/>
      <c r="U84"/>
      <c r="V84"/>
      <c r="W84"/>
      <c r="X84"/>
      <c r="Y84"/>
      <c r="Z84" s="1112"/>
      <c r="AA84" s="1112"/>
      <c r="AB84" s="1112"/>
      <c r="AC84" s="1112"/>
      <c r="AD84" s="1112"/>
      <c r="AE84" s="1112"/>
      <c r="AF84" s="1112"/>
      <c r="AG84" s="1112"/>
      <c r="AH84" s="1112"/>
      <c r="AI84" s="1112"/>
      <c r="AJ84" s="1112"/>
      <c r="AK84" s="1112"/>
      <c r="AL84" s="1112"/>
      <c r="AM84" s="1112"/>
      <c r="AN84" s="1112"/>
      <c r="AO84" s="1112"/>
      <c r="AP84" s="1112"/>
      <c r="AQ84" s="1112"/>
    </row>
    <row r="85" spans="1:43" ht="15" customHeight="1">
      <c r="D85" s="1112"/>
      <c r="E85" s="1112"/>
      <c r="F85" s="1112"/>
      <c r="G85" s="1112"/>
      <c r="H85" s="1112"/>
      <c r="I85" s="1112"/>
      <c r="J85"/>
      <c r="K85"/>
      <c r="L85"/>
      <c r="M85"/>
      <c r="N85"/>
      <c r="O85"/>
      <c r="P85"/>
      <c r="Q85"/>
      <c r="R85"/>
      <c r="S85"/>
      <c r="T85"/>
      <c r="U85"/>
      <c r="V85"/>
      <c r="W85"/>
      <c r="X85"/>
      <c r="Y85"/>
      <c r="Z85" s="1112"/>
      <c r="AA85" s="1112"/>
      <c r="AB85" s="1112"/>
      <c r="AC85" s="1112"/>
      <c r="AD85" s="1112"/>
      <c r="AE85" s="1112"/>
      <c r="AF85" s="1112"/>
      <c r="AG85" s="1112"/>
      <c r="AH85" s="1112"/>
      <c r="AI85" s="1112"/>
      <c r="AJ85" s="1112"/>
      <c r="AK85" s="1112"/>
      <c r="AL85" s="1112"/>
      <c r="AM85" s="1112"/>
      <c r="AN85" s="1112"/>
      <c r="AO85" s="1112"/>
      <c r="AP85" s="1112"/>
      <c r="AQ85" s="1112"/>
    </row>
    <row r="86" spans="1:43" ht="15" customHeight="1">
      <c r="D86" s="1112"/>
      <c r="E86" s="1112"/>
      <c r="F86" s="1112"/>
      <c r="G86" s="1112"/>
      <c r="H86" s="1112"/>
      <c r="I86" s="1112"/>
      <c r="J86"/>
      <c r="K86"/>
      <c r="L86"/>
      <c r="M86"/>
      <c r="N86"/>
      <c r="O86"/>
      <c r="P86"/>
      <c r="Q86"/>
      <c r="R86"/>
      <c r="S86"/>
      <c r="T86"/>
      <c r="U86"/>
      <c r="V86"/>
      <c r="W86"/>
      <c r="X86"/>
      <c r="Y86"/>
      <c r="Z86" s="1112"/>
      <c r="AA86" s="1112"/>
      <c r="AB86" s="1112"/>
      <c r="AC86" s="1112"/>
      <c r="AD86" s="1112"/>
      <c r="AE86" s="1112"/>
      <c r="AF86" s="1112"/>
      <c r="AG86" s="1112"/>
      <c r="AH86" s="1112"/>
      <c r="AI86" s="1112"/>
      <c r="AJ86" s="1112"/>
      <c r="AK86" s="1112"/>
      <c r="AL86" s="1112"/>
      <c r="AM86" s="1112"/>
      <c r="AN86" s="1112"/>
      <c r="AO86" s="1112"/>
      <c r="AP86" s="1112"/>
      <c r="AQ86" s="1112"/>
    </row>
    <row r="87" spans="1:43" ht="15" customHeight="1">
      <c r="D87" s="1112"/>
      <c r="E87" s="1112"/>
      <c r="F87" s="1112"/>
      <c r="G87" s="1112"/>
      <c r="H87" s="1112"/>
      <c r="I87" s="1112"/>
      <c r="J87"/>
      <c r="K87"/>
      <c r="L87"/>
      <c r="M87"/>
      <c r="N87"/>
      <c r="O87"/>
      <c r="P87"/>
      <c r="Q87"/>
      <c r="R87"/>
      <c r="S87"/>
      <c r="T87"/>
      <c r="U87"/>
      <c r="V87"/>
      <c r="W87"/>
      <c r="X87"/>
      <c r="Y87"/>
      <c r="Z87" s="1112"/>
      <c r="AA87" s="1112"/>
      <c r="AB87" s="1112"/>
      <c r="AC87" s="1112"/>
      <c r="AD87" s="1112"/>
      <c r="AE87" s="1112"/>
      <c r="AF87" s="1112"/>
      <c r="AG87" s="1112"/>
      <c r="AH87" s="1112"/>
      <c r="AI87" s="1112"/>
      <c r="AJ87" s="1112"/>
      <c r="AK87" s="1112"/>
      <c r="AL87" s="1112"/>
      <c r="AM87" s="1112"/>
      <c r="AN87" s="1112"/>
      <c r="AO87" s="1112"/>
      <c r="AP87" s="1112"/>
      <c r="AQ87" s="1112"/>
    </row>
    <row r="88" spans="1:43" ht="15" customHeight="1">
      <c r="D88" s="1112"/>
      <c r="E88" s="1112"/>
      <c r="F88" s="1112"/>
      <c r="G88" s="1112"/>
      <c r="H88" s="1112"/>
      <c r="I88" s="1112"/>
      <c r="J88"/>
      <c r="K88"/>
      <c r="L88"/>
      <c r="M88"/>
      <c r="N88"/>
      <c r="O88"/>
      <c r="P88"/>
      <c r="Q88"/>
      <c r="R88"/>
      <c r="S88"/>
      <c r="T88"/>
      <c r="U88"/>
      <c r="V88"/>
      <c r="W88"/>
      <c r="X88"/>
      <c r="Y88"/>
      <c r="Z88" s="1112"/>
      <c r="AA88" s="1112"/>
      <c r="AB88" s="1112"/>
      <c r="AC88" s="1112"/>
      <c r="AD88" s="1112"/>
      <c r="AE88" s="1112"/>
      <c r="AF88" s="1112"/>
      <c r="AG88" s="1112"/>
      <c r="AH88" s="1112"/>
      <c r="AI88" s="1112"/>
      <c r="AJ88" s="1112"/>
      <c r="AK88" s="1112"/>
      <c r="AL88" s="1112"/>
      <c r="AM88" s="1112"/>
      <c r="AN88" s="1112"/>
      <c r="AO88" s="1112"/>
      <c r="AP88" s="1112"/>
      <c r="AQ88" s="1112"/>
    </row>
    <row r="89" spans="1:43" ht="15" customHeight="1">
      <c r="B89" s="207">
        <v>0</v>
      </c>
      <c r="D89" s="1112"/>
      <c r="E89" s="1112"/>
      <c r="F89" s="1112"/>
      <c r="G89" s="1112"/>
      <c r="H89" s="1112"/>
      <c r="I89" s="1112"/>
      <c r="J89"/>
      <c r="K89"/>
      <c r="L89"/>
      <c r="M89"/>
      <c r="N89"/>
      <c r="O89"/>
      <c r="P89"/>
      <c r="Q89"/>
      <c r="R89"/>
      <c r="S89"/>
      <c r="T89"/>
      <c r="U89"/>
      <c r="V89"/>
      <c r="W89"/>
      <c r="X89"/>
      <c r="Y89"/>
      <c r="Z89" s="1112"/>
      <c r="AA89" s="1112"/>
      <c r="AB89" s="1112"/>
      <c r="AC89" s="1112"/>
      <c r="AD89" s="1112"/>
      <c r="AE89" s="1112"/>
      <c r="AF89" s="1112"/>
      <c r="AG89" s="1112"/>
      <c r="AH89" s="1112"/>
      <c r="AI89" s="1112"/>
      <c r="AJ89" s="1112"/>
      <c r="AK89" s="1112"/>
      <c r="AL89" s="1112"/>
      <c r="AM89" s="1112"/>
      <c r="AN89" s="1112"/>
      <c r="AO89" s="1112"/>
      <c r="AP89" s="1112"/>
      <c r="AQ89" s="1112"/>
    </row>
    <row r="90" spans="1:43" ht="15" customHeight="1">
      <c r="J90"/>
      <c r="K90"/>
      <c r="L90"/>
      <c r="M90"/>
      <c r="N90"/>
      <c r="O90"/>
      <c r="P90"/>
      <c r="Q90"/>
      <c r="R90"/>
      <c r="S90"/>
      <c r="T90"/>
      <c r="U90"/>
      <c r="V90"/>
      <c r="W90"/>
      <c r="X90"/>
      <c r="Y90"/>
    </row>
    <row r="91" spans="1:43" ht="15" customHeight="1">
      <c r="J91"/>
      <c r="K91"/>
      <c r="L91"/>
      <c r="M91"/>
      <c r="N91"/>
      <c r="O91"/>
      <c r="P91"/>
      <c r="Q91"/>
      <c r="R91"/>
      <c r="S91"/>
      <c r="T91"/>
      <c r="U91"/>
      <c r="V91"/>
      <c r="W91"/>
      <c r="X91"/>
      <c r="Y91"/>
    </row>
    <row r="92" spans="1:43" ht="15" customHeight="1">
      <c r="D92" s="5"/>
      <c r="E92" s="1133"/>
      <c r="J92"/>
      <c r="K92"/>
      <c r="L92"/>
      <c r="M92"/>
      <c r="N92"/>
      <c r="O92"/>
      <c r="P92"/>
      <c r="Q92"/>
      <c r="R92"/>
      <c r="S92"/>
      <c r="T92"/>
      <c r="U92"/>
      <c r="V92"/>
      <c r="W92"/>
      <c r="X92"/>
      <c r="Y92"/>
    </row>
    <row r="93" spans="1:43" ht="15" customHeight="1">
      <c r="J93"/>
      <c r="K93"/>
      <c r="L93"/>
      <c r="M93"/>
      <c r="N93"/>
      <c r="O93"/>
      <c r="P93"/>
      <c r="Q93"/>
      <c r="R93"/>
      <c r="S93"/>
      <c r="T93"/>
      <c r="U93"/>
      <c r="V93"/>
      <c r="W93"/>
      <c r="X93"/>
      <c r="Y93"/>
    </row>
    <row r="94" spans="1:43" ht="15" customHeight="1">
      <c r="J94"/>
      <c r="K94"/>
      <c r="L94"/>
      <c r="M94"/>
      <c r="N94"/>
      <c r="O94"/>
      <c r="P94"/>
      <c r="Q94"/>
      <c r="R94"/>
      <c r="S94"/>
      <c r="T94"/>
      <c r="U94"/>
      <c r="V94"/>
      <c r="W94"/>
      <c r="X94"/>
      <c r="Y94"/>
    </row>
    <row r="95" spans="1:43" s="5" customFormat="1" ht="15" customHeight="1">
      <c r="A95" s="207"/>
      <c r="B95" s="207"/>
      <c r="C95" s="1112"/>
      <c r="D95" s="29" t="s">
        <v>1261</v>
      </c>
    </row>
    <row r="96" spans="1:43" s="5" customFormat="1" ht="15" customHeight="1">
      <c r="A96" s="207"/>
      <c r="B96" s="207"/>
      <c r="C96" s="1112"/>
      <c r="D96" s="29"/>
      <c r="E96" s="5" t="s">
        <v>931</v>
      </c>
      <c r="N96" s="5">
        <v>120224000</v>
      </c>
      <c r="O96" s="5">
        <v>132714000</v>
      </c>
      <c r="Z96" s="5">
        <v>198000000</v>
      </c>
      <c r="AA96" s="5">
        <v>202100000</v>
      </c>
      <c r="AB96" s="5">
        <v>204500000</v>
      </c>
      <c r="AC96" s="5">
        <v>206400000</v>
      </c>
      <c r="AD96" s="5">
        <v>209500000</v>
      </c>
      <c r="AE96" s="5">
        <v>215600000</v>
      </c>
      <c r="AF96" s="5">
        <v>223200000</v>
      </c>
      <c r="AG96" s="5">
        <v>235000000</v>
      </c>
      <c r="AH96" s="5">
        <v>244800000</v>
      </c>
      <c r="AI96" s="5">
        <v>252000000</v>
      </c>
      <c r="AJ96" s="5">
        <v>262500000</v>
      </c>
      <c r="AK96" s="5">
        <v>275700000</v>
      </c>
      <c r="AL96" s="5">
        <v>279400000</v>
      </c>
      <c r="AM96" s="5">
        <v>279400000</v>
      </c>
      <c r="AN96" s="5">
        <v>279400000</v>
      </c>
      <c r="AO96" s="5">
        <v>279400000</v>
      </c>
      <c r="AP96" s="5">
        <v>279400000</v>
      </c>
      <c r="AQ96" s="5">
        <v>279400000</v>
      </c>
    </row>
    <row r="97" spans="1:43" s="5" customFormat="1" ht="15" customHeight="1">
      <c r="A97" s="207"/>
      <c r="B97" s="207"/>
      <c r="C97" s="1112"/>
      <c r="D97" s="29"/>
      <c r="E97" s="5" t="s">
        <v>932</v>
      </c>
      <c r="N97" s="5">
        <v>288100000</v>
      </c>
      <c r="O97" s="5">
        <v>318478000</v>
      </c>
      <c r="Z97" s="5">
        <v>473500000</v>
      </c>
      <c r="AA97" s="5">
        <v>487000000</v>
      </c>
      <c r="AB97" s="5">
        <v>482700000</v>
      </c>
      <c r="AC97" s="5">
        <v>491200000</v>
      </c>
      <c r="AD97" s="5">
        <v>504100000</v>
      </c>
      <c r="AE97" s="5">
        <v>523700000</v>
      </c>
      <c r="AF97" s="5">
        <v>545100000</v>
      </c>
      <c r="AG97" s="5">
        <v>567800000</v>
      </c>
      <c r="AH97" s="5">
        <v>590400000</v>
      </c>
      <c r="AI97" s="5">
        <v>613500000</v>
      </c>
      <c r="AJ97" s="5">
        <v>633000000</v>
      </c>
      <c r="AK97" s="5">
        <v>638900000</v>
      </c>
      <c r="AL97" s="5">
        <v>638900000</v>
      </c>
      <c r="AM97" s="5">
        <v>638900000</v>
      </c>
      <c r="AN97" s="5">
        <v>638900000</v>
      </c>
      <c r="AO97" s="5">
        <v>638900000</v>
      </c>
      <c r="AP97" s="5">
        <v>638900000</v>
      </c>
      <c r="AQ97" s="5">
        <v>638900000</v>
      </c>
    </row>
    <row r="98" spans="1:43" s="5" customFormat="1" ht="15" customHeight="1">
      <c r="A98" s="207"/>
      <c r="B98" s="207"/>
      <c r="C98" s="1112"/>
      <c r="D98" s="29"/>
      <c r="E98" s="5" t="s">
        <v>1262</v>
      </c>
      <c r="N98" s="5">
        <v>0</v>
      </c>
      <c r="O98" s="5">
        <v>0</v>
      </c>
      <c r="P98" s="5">
        <v>0</v>
      </c>
      <c r="Q98" s="5">
        <v>0</v>
      </c>
      <c r="R98" s="5">
        <v>0</v>
      </c>
      <c r="S98" s="5">
        <v>0</v>
      </c>
      <c r="T98" s="5">
        <v>0</v>
      </c>
      <c r="U98" s="5">
        <v>0</v>
      </c>
      <c r="V98" s="5">
        <v>0</v>
      </c>
      <c r="W98" s="5">
        <v>0</v>
      </c>
      <c r="X98" s="5">
        <v>0</v>
      </c>
      <c r="Y98" s="5">
        <v>0</v>
      </c>
      <c r="Z98" s="5">
        <v>543292344.14105058</v>
      </c>
      <c r="AA98" s="5">
        <v>496056886.53341389</v>
      </c>
      <c r="AB98" s="5">
        <v>490091172.00345492</v>
      </c>
      <c r="AC98" s="5">
        <v>492893282.71527457</v>
      </c>
      <c r="AD98" s="5">
        <v>488825624.83399177</v>
      </c>
      <c r="AE98" s="5">
        <v>493020434.15481877</v>
      </c>
      <c r="AF98" s="5">
        <v>493827736.77331018</v>
      </c>
      <c r="AG98" s="5">
        <v>496211003.97322327</v>
      </c>
      <c r="AH98" s="5">
        <v>493290108.60092103</v>
      </c>
      <c r="AI98" s="5">
        <v>492350257.41038072</v>
      </c>
      <c r="AJ98" s="5">
        <v>504506480.78709495</v>
      </c>
      <c r="AK98" s="5">
        <v>544236035.84825623</v>
      </c>
      <c r="AL98" s="5">
        <v>562970451.29297316</v>
      </c>
      <c r="AM98" s="5">
        <v>817992108.86593354</v>
      </c>
      <c r="AN98" s="5">
        <v>1600345976.5754304</v>
      </c>
      <c r="AO98" s="5">
        <v>2779009335.5024304</v>
      </c>
      <c r="AP98" s="5">
        <v>4112984459.9568853</v>
      </c>
      <c r="AQ98" s="5">
        <v>5459514208.7713308</v>
      </c>
    </row>
    <row r="99" spans="1:43" s="5" customFormat="1" ht="15" customHeight="1">
      <c r="A99" s="207"/>
      <c r="B99" s="207"/>
      <c r="C99" s="1112"/>
      <c r="D99" s="29"/>
    </row>
    <row r="100" spans="1:43" ht="15" customHeight="1">
      <c r="J100"/>
      <c r="K100"/>
      <c r="L100"/>
      <c r="M100"/>
      <c r="N100"/>
      <c r="O100"/>
      <c r="P100"/>
      <c r="Q100"/>
      <c r="R100"/>
      <c r="S100"/>
      <c r="T100"/>
      <c r="U100"/>
      <c r="V100"/>
      <c r="W100"/>
      <c r="X100"/>
      <c r="Y100"/>
    </row>
    <row r="101" spans="1:43" ht="15" customHeight="1">
      <c r="J101"/>
      <c r="K101"/>
      <c r="L101"/>
      <c r="M101"/>
      <c r="N101"/>
      <c r="O101"/>
      <c r="P101"/>
      <c r="Q101"/>
      <c r="R101"/>
      <c r="S101"/>
      <c r="T101"/>
      <c r="U101"/>
      <c r="V101"/>
      <c r="W101"/>
      <c r="X101"/>
      <c r="Y101"/>
    </row>
    <row r="102" spans="1:43" ht="15" customHeight="1">
      <c r="C102" s="5"/>
      <c r="J102"/>
      <c r="K102"/>
      <c r="L102"/>
      <c r="M102"/>
      <c r="N102"/>
      <c r="O102"/>
      <c r="P102"/>
      <c r="Q102"/>
      <c r="R102"/>
      <c r="S102"/>
      <c r="T102"/>
      <c r="U102"/>
      <c r="V102"/>
      <c r="W102"/>
      <c r="X102"/>
      <c r="Y102"/>
    </row>
    <row r="103" spans="1:43" ht="15" customHeight="1">
      <c r="J103"/>
      <c r="K103"/>
      <c r="L103"/>
      <c r="M103"/>
      <c r="N103"/>
      <c r="O103"/>
      <c r="P103"/>
      <c r="Q103"/>
      <c r="R103"/>
      <c r="S103"/>
      <c r="T103"/>
      <c r="U103"/>
      <c r="V103"/>
      <c r="W103"/>
      <c r="X103"/>
      <c r="Y103"/>
    </row>
    <row r="104" spans="1:43" ht="15" customHeight="1">
      <c r="J104"/>
      <c r="K104"/>
      <c r="L104"/>
      <c r="M104"/>
      <c r="N104"/>
      <c r="O104"/>
      <c r="P104"/>
      <c r="Q104"/>
      <c r="R104"/>
      <c r="S104"/>
      <c r="T104"/>
      <c r="U104"/>
      <c r="V104"/>
      <c r="W104"/>
      <c r="X104"/>
      <c r="Y104"/>
    </row>
    <row r="105" spans="1:43" ht="15" customHeight="1">
      <c r="J105"/>
      <c r="K105"/>
      <c r="L105"/>
      <c r="M105"/>
      <c r="N105"/>
      <c r="O105"/>
      <c r="P105"/>
      <c r="Q105"/>
      <c r="R105"/>
      <c r="S105"/>
      <c r="T105"/>
      <c r="U105"/>
      <c r="V105"/>
      <c r="W105"/>
      <c r="X105"/>
      <c r="Y105"/>
    </row>
    <row r="106" spans="1:43" ht="15" customHeight="1">
      <c r="J106"/>
      <c r="K106"/>
      <c r="L106"/>
      <c r="M106"/>
      <c r="N106"/>
      <c r="O106"/>
      <c r="P106"/>
      <c r="Q106"/>
      <c r="R106"/>
      <c r="S106"/>
      <c r="T106"/>
      <c r="U106"/>
      <c r="V106"/>
      <c r="W106"/>
      <c r="X106"/>
      <c r="Y106"/>
    </row>
    <row r="107" spans="1:43" ht="15" customHeight="1">
      <c r="A107" s="257"/>
      <c r="B107" s="257"/>
      <c r="E107" s="29"/>
      <c r="F107" s="490"/>
      <c r="G107" s="490"/>
      <c r="H107" s="490"/>
      <c r="I107" s="490"/>
      <c r="J107"/>
      <c r="K107"/>
      <c r="L107"/>
      <c r="M107"/>
      <c r="N107"/>
      <c r="O107"/>
      <c r="P107"/>
      <c r="Q107"/>
      <c r="R107"/>
      <c r="S107"/>
      <c r="T107"/>
      <c r="U107"/>
      <c r="V107"/>
      <c r="W107"/>
      <c r="X107"/>
      <c r="Y107"/>
      <c r="Z107" s="490"/>
      <c r="AA107" s="490"/>
      <c r="AB107" s="490"/>
      <c r="AC107" s="490"/>
      <c r="AD107" s="490"/>
      <c r="AE107" s="490"/>
      <c r="AF107" s="490"/>
      <c r="AG107" s="490"/>
      <c r="AH107" s="490"/>
      <c r="AI107" s="490"/>
      <c r="AJ107" s="490"/>
      <c r="AK107" s="490"/>
      <c r="AL107" s="490"/>
      <c r="AM107" s="490"/>
      <c r="AN107" s="490"/>
      <c r="AO107" s="490"/>
      <c r="AP107" s="490"/>
      <c r="AQ107" s="490"/>
    </row>
    <row r="108" spans="1:43" ht="15" customHeight="1">
      <c r="J108"/>
      <c r="K108"/>
      <c r="L108"/>
      <c r="M108"/>
      <c r="N108"/>
      <c r="O108"/>
      <c r="P108"/>
      <c r="Q108"/>
      <c r="R108"/>
      <c r="S108"/>
      <c r="T108"/>
      <c r="U108"/>
      <c r="V108"/>
      <c r="W108"/>
      <c r="X108"/>
      <c r="Y108"/>
    </row>
    <row r="109" spans="1:43" s="5" customFormat="1" ht="15" customHeight="1">
      <c r="A109" s="207"/>
      <c r="B109" s="207"/>
      <c r="C109" s="1112"/>
      <c r="D109" s="29"/>
      <c r="G109" s="514" t="s">
        <v>1264</v>
      </c>
      <c r="P109" s="514"/>
      <c r="Q109" s="514"/>
      <c r="R109" s="514"/>
      <c r="S109" s="514"/>
      <c r="T109" s="514"/>
      <c r="U109" s="514"/>
      <c r="V109" s="514"/>
      <c r="W109" s="514"/>
      <c r="X109" s="514"/>
      <c r="Y109" s="514"/>
      <c r="Z109" s="514"/>
      <c r="AA109" s="514">
        <v>9056886.533413887</v>
      </c>
      <c r="AB109" s="514">
        <v>7391172.0034549236</v>
      </c>
      <c r="AC109" s="514">
        <v>1693282.7152745724</v>
      </c>
      <c r="AD109" s="514">
        <v>-15274375.166008234</v>
      </c>
      <c r="AE109" s="514">
        <v>-30679565.845181227</v>
      </c>
      <c r="AF109" s="514">
        <v>-51272263.226689816</v>
      </c>
      <c r="AG109" s="514">
        <v>-71588996.026776731</v>
      </c>
      <c r="AH109" s="514">
        <v>-97109891.399078965</v>
      </c>
      <c r="AI109" s="514">
        <v>-121149742.58961928</v>
      </c>
      <c r="AJ109" s="514">
        <v>-128493519.21290505</v>
      </c>
      <c r="AK109" s="514">
        <v>-94663964.15174377</v>
      </c>
      <c r="AL109" s="514">
        <v>-75929548.707026839</v>
      </c>
      <c r="AM109" s="514">
        <v>179092108.86593354</v>
      </c>
      <c r="AN109" s="514">
        <v>961445976.57543039</v>
      </c>
      <c r="AO109" s="514">
        <v>2140109335.5024304</v>
      </c>
      <c r="AP109" s="514">
        <v>3474084459.9568853</v>
      </c>
      <c r="AQ109" s="514">
        <v>4820614208.7713308</v>
      </c>
    </row>
    <row r="110" spans="1:43" s="5" customFormat="1" ht="15" customHeight="1">
      <c r="A110" s="207"/>
      <c r="B110" s="207"/>
      <c r="C110" s="1112"/>
      <c r="D110" s="29"/>
      <c r="G110" s="514"/>
    </row>
    <row r="111" spans="1:43" s="5" customFormat="1" ht="15" customHeight="1">
      <c r="A111" s="207"/>
      <c r="B111" s="207"/>
      <c r="C111" s="1112"/>
      <c r="D111" s="29"/>
      <c r="G111" s="514" t="s">
        <v>1266</v>
      </c>
      <c r="AA111" s="5">
        <v>293956886.53341389</v>
      </c>
      <c r="AB111" s="5">
        <v>285591172.00345492</v>
      </c>
      <c r="AC111" s="5">
        <v>286493282.71527457</v>
      </c>
      <c r="AD111" s="5">
        <v>279325624.83399177</v>
      </c>
      <c r="AE111" s="5">
        <v>277420434.15481877</v>
      </c>
      <c r="AF111" s="5">
        <v>270627736.77331018</v>
      </c>
      <c r="AG111" s="5">
        <v>261211003.97322327</v>
      </c>
      <c r="AH111" s="5">
        <v>248490108.60092103</v>
      </c>
      <c r="AI111" s="5">
        <v>240350257.41038072</v>
      </c>
      <c r="AJ111" s="5">
        <v>242006480.78709495</v>
      </c>
      <c r="AK111" s="5">
        <v>268536035.84825623</v>
      </c>
      <c r="AL111" s="5">
        <v>283570451.29297316</v>
      </c>
      <c r="AM111" s="5">
        <v>538592108.86593354</v>
      </c>
      <c r="AN111" s="5">
        <v>1320945976.5754304</v>
      </c>
      <c r="AO111" s="5">
        <v>2499609335.5024304</v>
      </c>
      <c r="AP111" s="5">
        <v>3833584459.9568853</v>
      </c>
      <c r="AQ111" s="5">
        <v>5180114208.7713308</v>
      </c>
    </row>
    <row r="112" spans="1:43" ht="15" customHeight="1">
      <c r="D112" s="29" t="s">
        <v>498</v>
      </c>
      <c r="J112"/>
      <c r="K112"/>
      <c r="L112"/>
      <c r="M112"/>
      <c r="N112"/>
      <c r="O112"/>
      <c r="P112"/>
      <c r="Q112"/>
      <c r="R112"/>
      <c r="S112"/>
      <c r="T112"/>
      <c r="U112"/>
      <c r="V112"/>
      <c r="W112"/>
      <c r="X112"/>
      <c r="Y112"/>
    </row>
    <row r="113" spans="1:43" ht="15" customHeight="1">
      <c r="E113" s="5" t="s">
        <v>1217</v>
      </c>
      <c r="J113"/>
      <c r="K113"/>
      <c r="L113"/>
      <c r="M113"/>
      <c r="N113"/>
      <c r="O113"/>
      <c r="P113"/>
      <c r="Q113"/>
      <c r="R113"/>
      <c r="S113"/>
      <c r="T113"/>
      <c r="U113"/>
      <c r="V113"/>
      <c r="W113"/>
      <c r="X113"/>
      <c r="Y113"/>
      <c r="AA113" s="5">
        <v>346008343.63503575</v>
      </c>
      <c r="AB113" s="5">
        <v>294672886.02739912</v>
      </c>
      <c r="AC113" s="5">
        <v>286307171.49744016</v>
      </c>
      <c r="AD113" s="5">
        <v>287209282.20925981</v>
      </c>
      <c r="AE113" s="5">
        <v>280041624.327977</v>
      </c>
      <c r="AF113" s="5">
        <v>278136433.64880401</v>
      </c>
      <c r="AG113" s="5">
        <v>271343736.26729542</v>
      </c>
      <c r="AH113" s="5">
        <v>261927003.46720847</v>
      </c>
      <c r="AI113" s="5">
        <v>249206108.09490621</v>
      </c>
      <c r="AJ113" s="5">
        <v>241066256.9043659</v>
      </c>
      <c r="AK113" s="5">
        <v>242722480.28108013</v>
      </c>
      <c r="AL113" s="5">
        <v>269252035.34224141</v>
      </c>
      <c r="AM113" s="5">
        <v>284286450.78695834</v>
      </c>
      <c r="AN113" s="5">
        <v>539308108.35991871</v>
      </c>
      <c r="AO113" s="5">
        <v>1321661976.0694156</v>
      </c>
      <c r="AP113" s="5">
        <v>2500325334.9964156</v>
      </c>
      <c r="AQ113" s="5">
        <v>3834300459.4508705</v>
      </c>
    </row>
    <row r="114" spans="1:43" ht="15" customHeight="1">
      <c r="E114" s="5" t="s">
        <v>1218</v>
      </c>
      <c r="J114"/>
      <c r="K114"/>
      <c r="L114"/>
      <c r="M114"/>
      <c r="N114"/>
      <c r="O114"/>
      <c r="P114"/>
      <c r="Q114"/>
      <c r="R114"/>
      <c r="S114"/>
      <c r="T114"/>
      <c r="U114"/>
      <c r="V114"/>
      <c r="W114"/>
      <c r="X114"/>
      <c r="Y114"/>
    </row>
    <row r="115" spans="1:43" ht="15" customHeight="1">
      <c r="F115" s="1160" t="s">
        <v>1232</v>
      </c>
      <c r="J115"/>
      <c r="K115"/>
      <c r="L115"/>
      <c r="M115"/>
      <c r="N115"/>
      <c r="O115"/>
      <c r="P115"/>
      <c r="Q115"/>
      <c r="R115"/>
      <c r="S115"/>
      <c r="T115"/>
      <c r="U115"/>
      <c r="V115"/>
      <c r="W115"/>
      <c r="X115"/>
      <c r="Y115"/>
      <c r="AA115" s="1160">
        <v>1153305.557525639</v>
      </c>
      <c r="AB115" s="1160">
        <v>2045405.2294559844</v>
      </c>
      <c r="AC115" s="1160">
        <v>3582210.7194222407</v>
      </c>
      <c r="AD115" s="1160">
        <v>4328068.3223083783</v>
      </c>
      <c r="AE115" s="1160">
        <v>4052586.5630885093</v>
      </c>
      <c r="AF115" s="1160">
        <v>3728668.7037481717</v>
      </c>
      <c r="AG115" s="1160">
        <v>3269142.9257560144</v>
      </c>
      <c r="AH115" s="1160">
        <v>2608112.2177808741</v>
      </c>
      <c r="AI115" s="1160">
        <v>1917035.018249237</v>
      </c>
      <c r="AJ115" s="1160">
        <v>1503413.3879345041</v>
      </c>
      <c r="AK115" s="1160">
        <v>1495017.1491611872</v>
      </c>
      <c r="AL115" s="1160">
        <v>1718474.2612560256</v>
      </c>
      <c r="AM115" s="1160">
        <v>2959393.850199223</v>
      </c>
      <c r="AN115" s="1160">
        <v>12675327.511752445</v>
      </c>
      <c r="AO115" s="1160">
        <v>35256169.902306512</v>
      </c>
      <c r="AP115" s="1160">
        <v>65937581.861943446</v>
      </c>
      <c r="AQ115" s="1160">
        <v>99406143.747661337</v>
      </c>
    </row>
    <row r="116" spans="1:43" ht="15" customHeight="1">
      <c r="E116" s="29"/>
      <c r="F116" s="29" t="s">
        <v>37</v>
      </c>
      <c r="G116" s="29"/>
      <c r="H116" s="29"/>
      <c r="I116" s="29"/>
      <c r="J116"/>
      <c r="K116"/>
      <c r="L116"/>
      <c r="M116"/>
      <c r="N116"/>
      <c r="O116"/>
      <c r="P116"/>
      <c r="Q116"/>
      <c r="R116"/>
      <c r="S116"/>
      <c r="T116"/>
      <c r="U116"/>
      <c r="V116"/>
      <c r="W116"/>
      <c r="X116"/>
      <c r="Y116"/>
      <c r="Z116" s="29"/>
      <c r="AA116" s="29">
        <v>1153305.557525639</v>
      </c>
      <c r="AB116" s="29">
        <v>2045405.2294559844</v>
      </c>
      <c r="AC116" s="29">
        <v>3582210.7194222407</v>
      </c>
      <c r="AD116" s="29">
        <v>4328068.3223083783</v>
      </c>
      <c r="AE116" s="29">
        <v>4052586.5630885093</v>
      </c>
      <c r="AF116" s="29">
        <v>3728668.7037481717</v>
      </c>
      <c r="AG116" s="29">
        <v>3269142.9257560144</v>
      </c>
      <c r="AH116" s="29">
        <v>2608112.2177808741</v>
      </c>
      <c r="AI116" s="29">
        <v>1917035.018249237</v>
      </c>
      <c r="AJ116" s="29">
        <v>1503413.3879345041</v>
      </c>
      <c r="AK116" s="29">
        <v>1495017.1491611872</v>
      </c>
      <c r="AL116" s="29">
        <v>1718474.2612560256</v>
      </c>
      <c r="AM116" s="29">
        <v>2959393.850199223</v>
      </c>
      <c r="AN116" s="29">
        <v>12675327.511752445</v>
      </c>
      <c r="AO116" s="29">
        <v>35256169.902306512</v>
      </c>
      <c r="AP116" s="29">
        <v>65937581.861943446</v>
      </c>
      <c r="AQ116" s="29">
        <v>99406143.747661337</v>
      </c>
    </row>
    <row r="117" spans="1:43" ht="15" customHeight="1">
      <c r="F117" s="5" t="s">
        <v>1222</v>
      </c>
      <c r="J117"/>
      <c r="K117"/>
      <c r="L117"/>
      <c r="M117"/>
      <c r="N117"/>
      <c r="O117"/>
      <c r="P117"/>
      <c r="Q117"/>
      <c r="R117"/>
      <c r="S117"/>
      <c r="T117"/>
      <c r="U117"/>
      <c r="V117"/>
      <c r="W117"/>
      <c r="X117"/>
      <c r="Y117"/>
    </row>
    <row r="118" spans="1:43" ht="15" customHeight="1">
      <c r="G118" s="1160" t="s">
        <v>1267</v>
      </c>
      <c r="J118"/>
      <c r="K118"/>
      <c r="L118"/>
      <c r="M118"/>
      <c r="N118"/>
      <c r="O118"/>
      <c r="P118"/>
      <c r="Q118"/>
      <c r="R118"/>
      <c r="S118"/>
      <c r="T118"/>
      <c r="U118"/>
      <c r="V118"/>
      <c r="W118"/>
      <c r="X118"/>
      <c r="Y118"/>
      <c r="AA118" s="1161">
        <v>-51335457.607636601</v>
      </c>
      <c r="AB118" s="1161">
        <v>-8365714.5299589634</v>
      </c>
      <c r="AC118" s="1161">
        <v>902110.71181964874</v>
      </c>
      <c r="AD118" s="1161">
        <v>-7167657.8812828064</v>
      </c>
      <c r="AE118" s="1161">
        <v>-1905190.6791729927</v>
      </c>
      <c r="AF118" s="1161">
        <v>-6792697.3815085888</v>
      </c>
      <c r="AG118" s="1161">
        <v>-9416732.8000869751</v>
      </c>
      <c r="AH118" s="1161">
        <v>-12720895.372302294</v>
      </c>
      <c r="AI118" s="1161">
        <v>-8139851.1905403137</v>
      </c>
      <c r="AJ118" s="1161">
        <v>1656223.3767142221</v>
      </c>
      <c r="AK118" s="1161">
        <v>26529555.061161287</v>
      </c>
      <c r="AL118" s="1161">
        <v>15034415.44471693</v>
      </c>
      <c r="AM118" s="1161">
        <v>255021657.57296038</v>
      </c>
      <c r="AN118" s="1161">
        <v>782353867.70949697</v>
      </c>
      <c r="AO118" s="1161">
        <v>1178663358.927</v>
      </c>
      <c r="AP118" s="1161">
        <v>1333975124.4544554</v>
      </c>
      <c r="AQ118" s="1161">
        <v>1346529748.814446</v>
      </c>
    </row>
    <row r="119" spans="1:43" ht="15" customHeight="1">
      <c r="G119" s="1160" t="s">
        <v>1268</v>
      </c>
      <c r="J119"/>
      <c r="K119"/>
      <c r="L119"/>
      <c r="M119"/>
      <c r="N119"/>
      <c r="O119"/>
      <c r="P119"/>
      <c r="Q119"/>
      <c r="R119"/>
      <c r="S119"/>
      <c r="T119"/>
      <c r="U119"/>
      <c r="V119"/>
      <c r="W119"/>
      <c r="X119"/>
      <c r="Y119"/>
      <c r="AA119" s="1160">
        <v>-1153305.557525639</v>
      </c>
      <c r="AB119" s="1160">
        <v>-2045405.2294559844</v>
      </c>
      <c r="AC119" s="1160">
        <v>-3582210.7194222407</v>
      </c>
      <c r="AD119" s="1160">
        <v>-4328068.3223083783</v>
      </c>
      <c r="AE119" s="1160">
        <v>-4052586.5630885093</v>
      </c>
      <c r="AF119" s="1160">
        <v>-3728668.7037481717</v>
      </c>
      <c r="AG119" s="1160">
        <v>-3269142.9257560144</v>
      </c>
      <c r="AH119" s="1160">
        <v>-2608112.2177808741</v>
      </c>
      <c r="AI119" s="1160">
        <v>-1917035.018249237</v>
      </c>
      <c r="AJ119" s="1160">
        <v>-1503413.3879345041</v>
      </c>
      <c r="AK119" s="1160">
        <v>-1495017.1491611872</v>
      </c>
      <c r="AL119" s="1160">
        <v>-1718474.2612560256</v>
      </c>
      <c r="AM119" s="1160">
        <v>-2959393.850199223</v>
      </c>
      <c r="AN119" s="1160">
        <v>-12675327.511752445</v>
      </c>
      <c r="AO119" s="1160">
        <v>-35256169.902306512</v>
      </c>
      <c r="AP119" s="1160">
        <v>-65937581.861943446</v>
      </c>
      <c r="AQ119" s="1160">
        <v>-99406143.747661337</v>
      </c>
    </row>
    <row r="120" spans="1:43" ht="15" customHeight="1">
      <c r="F120" s="29" t="s">
        <v>37</v>
      </c>
      <c r="G120" s="29"/>
      <c r="H120" s="29"/>
      <c r="I120" s="29"/>
      <c r="J120"/>
      <c r="K120"/>
      <c r="L120"/>
      <c r="M120"/>
      <c r="N120"/>
      <c r="O120"/>
      <c r="P120"/>
      <c r="Q120"/>
      <c r="R120"/>
      <c r="S120"/>
      <c r="T120"/>
      <c r="U120"/>
      <c r="V120"/>
      <c r="W120"/>
      <c r="X120"/>
      <c r="Y120"/>
      <c r="Z120" s="29"/>
      <c r="AA120" s="29">
        <v>-52488763.165162243</v>
      </c>
      <c r="AB120" s="29">
        <v>-10411119.759414949</v>
      </c>
      <c r="AC120" s="29">
        <v>-2680100.007602592</v>
      </c>
      <c r="AD120" s="29">
        <v>-11495726.203591185</v>
      </c>
      <c r="AE120" s="29">
        <v>-5957777.242261502</v>
      </c>
      <c r="AF120" s="29">
        <v>-10521366.085256761</v>
      </c>
      <c r="AG120" s="29">
        <v>-12685875.72584299</v>
      </c>
      <c r="AH120" s="29">
        <v>-15329007.590083167</v>
      </c>
      <c r="AI120" s="29">
        <v>-10056886.20878955</v>
      </c>
      <c r="AJ120" s="29">
        <v>152809.98877971806</v>
      </c>
      <c r="AK120" s="29">
        <v>25034537.912000101</v>
      </c>
      <c r="AL120" s="29">
        <v>13315941.183460904</v>
      </c>
      <c r="AM120" s="29">
        <v>252062263.72276115</v>
      </c>
      <c r="AN120" s="29">
        <v>769678540.19774449</v>
      </c>
      <c r="AO120" s="29">
        <v>1143407189.0246935</v>
      </c>
      <c r="AP120" s="29">
        <v>1268037542.5925119</v>
      </c>
      <c r="AQ120" s="29">
        <v>1247123605.0667846</v>
      </c>
    </row>
    <row r="121" spans="1:43" ht="15" customHeight="1">
      <c r="E121" s="5" t="s">
        <v>1269</v>
      </c>
      <c r="G121" s="29"/>
      <c r="H121" s="29"/>
      <c r="I121" s="29"/>
      <c r="J121"/>
      <c r="K121"/>
      <c r="L121"/>
      <c r="M121"/>
      <c r="N121"/>
      <c r="O121"/>
      <c r="P121"/>
      <c r="Q121"/>
      <c r="R121"/>
      <c r="S121"/>
      <c r="T121"/>
      <c r="U121"/>
      <c r="V121"/>
      <c r="W121"/>
      <c r="X121"/>
      <c r="Y121"/>
      <c r="Z121" s="29"/>
      <c r="AA121" s="29"/>
      <c r="AB121" s="29"/>
      <c r="AC121" s="29"/>
      <c r="AD121" s="29"/>
      <c r="AE121" s="29"/>
      <c r="AF121" s="29"/>
      <c r="AG121" s="29"/>
      <c r="AH121" s="29"/>
      <c r="AI121" s="29"/>
      <c r="AJ121" s="29"/>
      <c r="AK121" s="29"/>
      <c r="AL121" s="29"/>
      <c r="AM121" s="29"/>
      <c r="AN121" s="29"/>
      <c r="AO121" s="29"/>
      <c r="AP121" s="29"/>
      <c r="AQ121" s="29"/>
    </row>
    <row r="122" spans="1:43" ht="15" customHeight="1">
      <c r="D122" s="5"/>
      <c r="F122" s="1160" t="s">
        <v>1270</v>
      </c>
      <c r="J122"/>
      <c r="K122"/>
      <c r="L122"/>
      <c r="M122"/>
      <c r="N122"/>
      <c r="O122"/>
      <c r="P122"/>
      <c r="Q122"/>
      <c r="R122"/>
      <c r="S122"/>
      <c r="T122"/>
      <c r="U122"/>
      <c r="V122"/>
      <c r="W122"/>
      <c r="X122"/>
      <c r="Y122"/>
      <c r="Z122" s="492">
        <v>0</v>
      </c>
      <c r="AA122" s="1160">
        <v>0</v>
      </c>
      <c r="AB122" s="1160">
        <v>0</v>
      </c>
      <c r="AC122" s="1160">
        <v>0</v>
      </c>
      <c r="AD122" s="1160">
        <v>0</v>
      </c>
      <c r="AE122" s="1160">
        <v>0</v>
      </c>
      <c r="AF122" s="1160">
        <v>0</v>
      </c>
      <c r="AG122" s="1160">
        <v>0</v>
      </c>
      <c r="AH122" s="1160">
        <v>0</v>
      </c>
      <c r="AI122" s="1160">
        <v>0</v>
      </c>
      <c r="AJ122" s="1160">
        <v>0</v>
      </c>
      <c r="AK122" s="1160">
        <v>0</v>
      </c>
      <c r="AL122" s="1160">
        <v>0</v>
      </c>
      <c r="AM122" s="1160">
        <v>0</v>
      </c>
      <c r="AN122" s="1160">
        <v>0</v>
      </c>
      <c r="AO122" s="1160">
        <v>0</v>
      </c>
      <c r="AP122" s="1160">
        <v>0</v>
      </c>
      <c r="AQ122" s="1160">
        <v>0</v>
      </c>
    </row>
    <row r="123" spans="1:43" ht="15" customHeight="1">
      <c r="E123" s="29"/>
      <c r="F123" s="29" t="s">
        <v>37</v>
      </c>
      <c r="G123" s="29"/>
      <c r="H123" s="29"/>
      <c r="I123" s="29"/>
      <c r="J123"/>
      <c r="K123"/>
      <c r="L123"/>
      <c r="M123"/>
      <c r="N123"/>
      <c r="O123"/>
      <c r="P123"/>
      <c r="Q123"/>
      <c r="R123"/>
      <c r="S123"/>
      <c r="T123"/>
      <c r="U123"/>
      <c r="V123"/>
      <c r="W123"/>
      <c r="X123"/>
      <c r="Y123"/>
      <c r="Z123" s="29"/>
      <c r="AA123" s="29">
        <v>0</v>
      </c>
      <c r="AB123" s="29">
        <v>0</v>
      </c>
      <c r="AC123" s="29">
        <v>0</v>
      </c>
      <c r="AD123" s="29">
        <v>0</v>
      </c>
      <c r="AE123" s="29">
        <v>0</v>
      </c>
      <c r="AF123" s="29">
        <v>0</v>
      </c>
      <c r="AG123" s="29">
        <v>0</v>
      </c>
      <c r="AH123" s="29">
        <v>0</v>
      </c>
      <c r="AI123" s="29">
        <v>0</v>
      </c>
      <c r="AJ123" s="29">
        <v>0</v>
      </c>
      <c r="AK123" s="29">
        <v>0</v>
      </c>
      <c r="AL123" s="29">
        <v>0</v>
      </c>
      <c r="AM123" s="29">
        <v>0</v>
      </c>
      <c r="AN123" s="29">
        <v>0</v>
      </c>
      <c r="AO123" s="29">
        <v>0</v>
      </c>
      <c r="AP123" s="29">
        <v>0</v>
      </c>
      <c r="AQ123" s="29">
        <v>0</v>
      </c>
    </row>
    <row r="124" spans="1:43" ht="15" customHeight="1">
      <c r="D124" s="5"/>
      <c r="J124"/>
      <c r="K124"/>
      <c r="L124"/>
      <c r="M124"/>
      <c r="N124"/>
      <c r="O124"/>
      <c r="P124"/>
      <c r="Q124"/>
      <c r="R124"/>
      <c r="S124"/>
      <c r="T124"/>
      <c r="U124"/>
      <c r="V124"/>
      <c r="W124"/>
      <c r="X124"/>
      <c r="Y124"/>
    </row>
    <row r="125" spans="1:43" ht="15" customHeight="1">
      <c r="E125" s="5" t="s">
        <v>1227</v>
      </c>
      <c r="J125"/>
      <c r="K125"/>
      <c r="L125"/>
      <c r="M125"/>
      <c r="N125"/>
      <c r="O125"/>
      <c r="P125"/>
      <c r="Q125"/>
      <c r="R125"/>
      <c r="S125"/>
      <c r="T125"/>
      <c r="U125"/>
      <c r="V125"/>
      <c r="W125"/>
      <c r="X125"/>
      <c r="Y125"/>
      <c r="Z125" s="1162">
        <v>346008343.63503575</v>
      </c>
      <c r="AA125" s="5">
        <v>294672886.02739912</v>
      </c>
      <c r="AB125" s="5">
        <v>286307171.49744016</v>
      </c>
      <c r="AC125" s="5">
        <v>287209282.20925981</v>
      </c>
      <c r="AD125" s="5">
        <v>280041624.327977</v>
      </c>
      <c r="AE125" s="5">
        <v>278136433.64880401</v>
      </c>
      <c r="AF125" s="5">
        <v>271343736.26729542</v>
      </c>
      <c r="AG125" s="5">
        <v>261927003.46720847</v>
      </c>
      <c r="AH125" s="5">
        <v>249206108.09490621</v>
      </c>
      <c r="AI125" s="5">
        <v>241066256.9043659</v>
      </c>
      <c r="AJ125" s="5">
        <v>242722480.28108013</v>
      </c>
      <c r="AK125" s="5">
        <v>269252035.34224141</v>
      </c>
      <c r="AL125" s="5">
        <v>284286450.78695834</v>
      </c>
      <c r="AM125" s="5">
        <v>539308108.35991871</v>
      </c>
      <c r="AN125" s="5">
        <v>1321661976.0694156</v>
      </c>
      <c r="AO125" s="5">
        <v>2500325334.9964156</v>
      </c>
      <c r="AP125" s="5">
        <v>3834300459.4508705</v>
      </c>
      <c r="AQ125" s="5">
        <v>5180830208.265316</v>
      </c>
    </row>
    <row r="126" spans="1:43" ht="15.75">
      <c r="J126"/>
      <c r="K126"/>
      <c r="L126"/>
      <c r="M126"/>
      <c r="N126"/>
      <c r="O126"/>
      <c r="P126"/>
      <c r="Q126"/>
      <c r="R126"/>
      <c r="S126"/>
      <c r="T126"/>
      <c r="U126"/>
      <c r="V126"/>
      <c r="W126"/>
      <c r="X126"/>
      <c r="Y126"/>
    </row>
    <row r="127" spans="1:43" s="5" customFormat="1" ht="15" customHeight="1">
      <c r="A127" s="207"/>
      <c r="B127" s="207"/>
      <c r="C127" s="1112"/>
      <c r="D127" s="29"/>
      <c r="E127" s="5" t="s">
        <v>1272</v>
      </c>
      <c r="O127" s="5">
        <v>0</v>
      </c>
      <c r="P127" s="5">
        <v>0</v>
      </c>
      <c r="Q127" s="5">
        <v>0</v>
      </c>
      <c r="R127" s="5">
        <v>0</v>
      </c>
      <c r="S127" s="5">
        <v>0</v>
      </c>
      <c r="T127" s="5">
        <v>0</v>
      </c>
      <c r="U127" s="5">
        <v>0</v>
      </c>
      <c r="V127" s="5">
        <v>0</v>
      </c>
      <c r="W127" s="5">
        <v>0</v>
      </c>
      <c r="X127" s="5">
        <v>0</v>
      </c>
      <c r="Y127" s="5">
        <v>0</v>
      </c>
      <c r="Z127" s="5">
        <v>346008343.63503575</v>
      </c>
      <c r="AA127" s="5">
        <v>-51335457.607636631</v>
      </c>
      <c r="AB127" s="5">
        <v>-8365714.5299589634</v>
      </c>
      <c r="AC127" s="5">
        <v>902110.71181964874</v>
      </c>
      <c r="AD127" s="5">
        <v>-7167657.8812828064</v>
      </c>
      <c r="AE127" s="5">
        <v>-1905190.6791729927</v>
      </c>
      <c r="AF127" s="5">
        <v>-6792697.3815085888</v>
      </c>
      <c r="AG127" s="5">
        <v>-9416732.8000869453</v>
      </c>
      <c r="AH127" s="5">
        <v>-12720895.372302264</v>
      </c>
      <c r="AI127" s="5">
        <v>-8139851.1905403137</v>
      </c>
      <c r="AJ127" s="5">
        <v>1656223.3767142296</v>
      </c>
      <c r="AK127" s="5">
        <v>26529555.06116128</v>
      </c>
      <c r="AL127" s="5">
        <v>15034415.44471693</v>
      </c>
      <c r="AM127" s="5">
        <v>255021657.57296038</v>
      </c>
      <c r="AN127" s="5">
        <v>782353867.70949686</v>
      </c>
      <c r="AO127" s="5">
        <v>1178663358.927</v>
      </c>
      <c r="AP127" s="5">
        <v>1333975124.4544549</v>
      </c>
      <c r="AQ127" s="5">
        <v>1346529748.8144455</v>
      </c>
    </row>
    <row r="128" spans="1:43" ht="15" customHeight="1">
      <c r="J128"/>
      <c r="K128"/>
      <c r="L128"/>
      <c r="M128"/>
      <c r="N128"/>
      <c r="O128"/>
      <c r="P128"/>
      <c r="Q128"/>
      <c r="R128"/>
      <c r="S128"/>
      <c r="T128"/>
      <c r="U128"/>
      <c r="V128"/>
      <c r="W128"/>
      <c r="X128"/>
      <c r="Y128"/>
      <c r="Z128" s="1138"/>
      <c r="AA128" s="1138"/>
      <c r="AB128" s="1138"/>
      <c r="AC128" s="1138"/>
      <c r="AD128" s="1138"/>
      <c r="AE128" s="1138"/>
      <c r="AF128" s="1138"/>
      <c r="AG128" s="1138"/>
      <c r="AH128" s="1138"/>
      <c r="AI128" s="1138"/>
      <c r="AJ128" s="1138"/>
      <c r="AK128" s="1138"/>
      <c r="AL128" s="1138"/>
      <c r="AM128" s="1138"/>
      <c r="AN128" s="1138"/>
      <c r="AO128" s="1138"/>
      <c r="AP128" s="1138"/>
      <c r="AQ128" s="1138"/>
    </row>
    <row r="129" spans="1:43" ht="15" customHeight="1">
      <c r="D129" s="1112"/>
      <c r="E129" s="1112"/>
      <c r="F129" s="1112"/>
      <c r="G129" s="1112"/>
      <c r="H129" s="1112"/>
      <c r="I129" s="1112"/>
      <c r="J129"/>
      <c r="K129"/>
      <c r="L129"/>
      <c r="M129"/>
      <c r="N129"/>
      <c r="O129"/>
      <c r="P129"/>
      <c r="Q129"/>
      <c r="R129"/>
      <c r="S129"/>
      <c r="T129"/>
      <c r="U129"/>
      <c r="V129"/>
      <c r="W129"/>
      <c r="X129"/>
      <c r="Y129"/>
      <c r="Z129" s="1112"/>
      <c r="AA129" s="1112"/>
      <c r="AB129" s="1112"/>
      <c r="AC129" s="1112"/>
      <c r="AD129" s="1112"/>
      <c r="AE129" s="1112"/>
      <c r="AF129" s="1112"/>
      <c r="AG129" s="1112"/>
      <c r="AH129" s="1112"/>
      <c r="AI129" s="1112"/>
      <c r="AJ129" s="1112"/>
      <c r="AK129" s="1112"/>
      <c r="AL129" s="1112"/>
      <c r="AM129" s="1112"/>
      <c r="AN129" s="1112"/>
      <c r="AO129" s="1112"/>
      <c r="AP129" s="1112"/>
      <c r="AQ129" s="1112"/>
    </row>
    <row r="130" spans="1:43" ht="15" customHeight="1">
      <c r="J130"/>
      <c r="K130"/>
      <c r="L130"/>
      <c r="M130"/>
      <c r="N130"/>
      <c r="O130"/>
      <c r="P130"/>
      <c r="Q130"/>
      <c r="R130"/>
      <c r="S130"/>
      <c r="T130"/>
      <c r="U130"/>
      <c r="V130"/>
      <c r="W130"/>
      <c r="X130"/>
      <c r="Y130"/>
      <c r="Z130" s="1138"/>
      <c r="AA130" s="1138"/>
      <c r="AB130" s="1138"/>
      <c r="AC130" s="1138"/>
      <c r="AD130" s="1138"/>
      <c r="AE130" s="1138"/>
      <c r="AF130" s="1138"/>
      <c r="AG130" s="1138"/>
      <c r="AH130" s="1138"/>
      <c r="AI130" s="1138"/>
      <c r="AJ130" s="1138"/>
      <c r="AK130" s="1138"/>
      <c r="AL130" s="1138"/>
      <c r="AM130" s="1138"/>
      <c r="AN130" s="1138"/>
      <c r="AO130" s="1138"/>
      <c r="AP130" s="1138"/>
      <c r="AQ130" s="1138"/>
    </row>
    <row r="131" spans="1:43" ht="15" customHeight="1">
      <c r="C131" s="1163"/>
      <c r="D131" s="29" t="s">
        <v>275</v>
      </c>
      <c r="J131"/>
      <c r="K131"/>
      <c r="L131"/>
      <c r="M131"/>
      <c r="N131"/>
      <c r="O131"/>
      <c r="P131"/>
      <c r="Q131"/>
      <c r="R131"/>
      <c r="S131"/>
      <c r="T131"/>
      <c r="U131"/>
      <c r="V131"/>
      <c r="W131"/>
      <c r="X131"/>
      <c r="Y131"/>
    </row>
    <row r="132" spans="1:43" s="5" customFormat="1" ht="15" customHeight="1">
      <c r="A132" s="207"/>
      <c r="B132" s="207"/>
      <c r="C132" s="1112"/>
      <c r="D132" s="29"/>
      <c r="F132" s="514"/>
      <c r="G132" s="5" t="s">
        <v>1274</v>
      </c>
    </row>
    <row r="133" spans="1:43" s="5" customFormat="1" ht="15" customHeight="1">
      <c r="A133" s="207"/>
      <c r="B133" s="207"/>
      <c r="C133" s="1112"/>
      <c r="D133" s="29"/>
      <c r="F133" s="1139"/>
      <c r="G133" s="5" t="s">
        <v>1276</v>
      </c>
    </row>
    <row r="134" spans="1:43" s="5" customFormat="1" ht="15" customHeight="1">
      <c r="A134" s="207"/>
      <c r="B134" s="207"/>
      <c r="C134" s="1112"/>
      <c r="D134" s="29"/>
      <c r="E134" s="1139"/>
      <c r="G134" s="5" t="s">
        <v>1277</v>
      </c>
    </row>
    <row r="135" spans="1:43" ht="15" customHeight="1">
      <c r="C135" s="1163"/>
      <c r="J135"/>
      <c r="K135"/>
      <c r="L135"/>
      <c r="M135"/>
      <c r="N135"/>
      <c r="O135"/>
      <c r="P135"/>
      <c r="Q135"/>
      <c r="R135"/>
      <c r="S135"/>
      <c r="T135"/>
      <c r="U135"/>
      <c r="V135"/>
      <c r="W135"/>
      <c r="X135"/>
      <c r="Y135"/>
    </row>
    <row r="136" spans="1:43" ht="15" customHeight="1">
      <c r="C136" s="1163"/>
      <c r="F136" s="5" t="s">
        <v>1217</v>
      </c>
      <c r="J136"/>
      <c r="K136"/>
      <c r="L136"/>
      <c r="M136"/>
      <c r="N136"/>
      <c r="O136"/>
      <c r="P136"/>
      <c r="Q136"/>
      <c r="R136"/>
      <c r="S136"/>
      <c r="T136"/>
      <c r="U136"/>
      <c r="V136"/>
      <c r="W136"/>
      <c r="X136"/>
      <c r="Y136"/>
      <c r="AA136" s="5">
        <v>4862500</v>
      </c>
      <c r="AB136" s="5">
        <v>4373500</v>
      </c>
      <c r="AC136" s="5">
        <v>13594</v>
      </c>
      <c r="AD136" s="5">
        <v>13594</v>
      </c>
      <c r="AE136" s="5">
        <v>13594</v>
      </c>
      <c r="AF136" s="5">
        <v>13594</v>
      </c>
      <c r="AG136" s="5">
        <v>13594</v>
      </c>
      <c r="AH136" s="5">
        <v>5054818.4264520407</v>
      </c>
      <c r="AI136" s="5">
        <v>11779149.17342186</v>
      </c>
      <c r="AJ136" s="5">
        <v>12569952.000332832</v>
      </c>
      <c r="AK136" s="5">
        <v>7913691.7979620695</v>
      </c>
      <c r="AL136" s="5">
        <v>13594</v>
      </c>
      <c r="AM136" s="5">
        <v>657667.4719273448</v>
      </c>
      <c r="AN136" s="5">
        <v>70176266.275950193</v>
      </c>
      <c r="AO136" s="5">
        <v>252409716.07430881</v>
      </c>
      <c r="AP136" s="5">
        <v>503974935.6370855</v>
      </c>
      <c r="AQ136" s="5">
        <v>776376619.31455112</v>
      </c>
    </row>
    <row r="137" spans="1:43" ht="15" customHeight="1">
      <c r="C137" s="1163"/>
      <c r="F137" s="5" t="s">
        <v>1218</v>
      </c>
      <c r="J137"/>
      <c r="K137"/>
      <c r="L137"/>
      <c r="M137"/>
      <c r="N137"/>
      <c r="O137"/>
      <c r="P137"/>
      <c r="Q137"/>
      <c r="R137"/>
      <c r="S137"/>
      <c r="T137"/>
      <c r="U137"/>
      <c r="V137"/>
      <c r="W137"/>
      <c r="X137"/>
      <c r="Y137"/>
    </row>
    <row r="138" spans="1:43" ht="15" customHeight="1">
      <c r="C138" s="1163"/>
      <c r="E138" s="514"/>
      <c r="G138" s="5" t="s">
        <v>1232</v>
      </c>
      <c r="J138"/>
      <c r="K138"/>
      <c r="L138"/>
      <c r="M138"/>
      <c r="N138"/>
      <c r="O138"/>
      <c r="P138"/>
      <c r="Q138"/>
      <c r="R138"/>
      <c r="S138"/>
      <c r="T138"/>
      <c r="U138"/>
      <c r="V138"/>
      <c r="W138"/>
      <c r="X138"/>
      <c r="Y138"/>
      <c r="AA138" s="1160">
        <v>26175.688299852423</v>
      </c>
      <c r="AB138" s="1160">
        <v>25214.16305710189</v>
      </c>
      <c r="AC138" s="1160">
        <v>0</v>
      </c>
      <c r="AD138" s="1160">
        <v>0</v>
      </c>
      <c r="AE138" s="1160">
        <v>0</v>
      </c>
      <c r="AF138" s="1160">
        <v>0</v>
      </c>
      <c r="AG138" s="1160">
        <v>63809.601973163895</v>
      </c>
      <c r="AH138" s="1160">
        <v>212732.82559916005</v>
      </c>
      <c r="AI138" s="1160">
        <v>307856.08168914728</v>
      </c>
      <c r="AJ138" s="1160">
        <v>258928.82201824337</v>
      </c>
      <c r="AK138" s="1160">
        <v>99995.963955092244</v>
      </c>
      <c r="AL138" s="1160">
        <v>8152.3987842140486</v>
      </c>
      <c r="AM138" s="1160">
        <v>896240.65127505362</v>
      </c>
      <c r="AN138" s="1160">
        <v>4082807.3775956333</v>
      </c>
      <c r="AO138" s="1160">
        <v>9573640.1767026186</v>
      </c>
      <c r="AP138" s="1160">
        <v>16205782.829871893</v>
      </c>
      <c r="AQ138" s="1160">
        <v>22709884.243048072</v>
      </c>
    </row>
    <row r="139" spans="1:43" ht="15" customHeight="1">
      <c r="C139" s="1163"/>
      <c r="E139" s="29"/>
      <c r="F139" s="29"/>
      <c r="G139" s="29" t="s">
        <v>37</v>
      </c>
      <c r="H139" s="29"/>
      <c r="I139" s="29"/>
      <c r="J139"/>
      <c r="K139"/>
      <c r="L139"/>
      <c r="M139"/>
      <c r="N139"/>
      <c r="O139"/>
      <c r="P139"/>
      <c r="Q139"/>
      <c r="R139"/>
      <c r="S139"/>
      <c r="T139"/>
      <c r="U139"/>
      <c r="V139"/>
      <c r="W139"/>
      <c r="X139"/>
      <c r="Y139"/>
      <c r="Z139" s="29"/>
      <c r="AA139" s="29">
        <v>26175.688299852423</v>
      </c>
      <c r="AB139" s="29">
        <v>25214.16305710189</v>
      </c>
      <c r="AC139" s="29">
        <v>0</v>
      </c>
      <c r="AD139" s="29">
        <v>0</v>
      </c>
      <c r="AE139" s="29">
        <v>0</v>
      </c>
      <c r="AF139" s="29">
        <v>0</v>
      </c>
      <c r="AG139" s="29">
        <v>63809.601973163895</v>
      </c>
      <c r="AH139" s="29">
        <v>212732.82559916005</v>
      </c>
      <c r="AI139" s="29">
        <v>307856.08168914728</v>
      </c>
      <c r="AJ139" s="29">
        <v>258928.82201824337</v>
      </c>
      <c r="AK139" s="29">
        <v>99995.963955092244</v>
      </c>
      <c r="AL139" s="29">
        <v>8152.3987842140486</v>
      </c>
      <c r="AM139" s="29">
        <v>896240.65127505362</v>
      </c>
      <c r="AN139" s="29">
        <v>4082807.3775956333</v>
      </c>
      <c r="AO139" s="29">
        <v>9573640.1767026186</v>
      </c>
      <c r="AP139" s="29">
        <v>16205782.829871893</v>
      </c>
      <c r="AQ139" s="29">
        <v>22709884.243048072</v>
      </c>
    </row>
    <row r="140" spans="1:43" ht="15" customHeight="1">
      <c r="C140" s="1163"/>
      <c r="F140" s="5" t="s">
        <v>1222</v>
      </c>
      <c r="J140"/>
      <c r="K140"/>
      <c r="L140"/>
      <c r="M140"/>
      <c r="N140"/>
      <c r="O140"/>
      <c r="P140"/>
      <c r="Q140"/>
      <c r="R140"/>
      <c r="S140"/>
      <c r="T140"/>
      <c r="U140"/>
      <c r="V140"/>
      <c r="W140"/>
      <c r="X140"/>
      <c r="Y140"/>
    </row>
    <row r="141" spans="1:43" ht="15" customHeight="1">
      <c r="C141" s="1163"/>
      <c r="G141" s="5" t="s">
        <v>1267</v>
      </c>
      <c r="J141"/>
      <c r="K141"/>
      <c r="L141"/>
      <c r="M141"/>
      <c r="N141"/>
      <c r="O141"/>
      <c r="P141"/>
      <c r="Q141"/>
      <c r="R141"/>
      <c r="S141"/>
      <c r="T141"/>
      <c r="U141"/>
      <c r="V141"/>
      <c r="W141"/>
      <c r="X141"/>
      <c r="Y141"/>
      <c r="AA141" s="1160">
        <v>-489000</v>
      </c>
      <c r="AB141" s="1160">
        <v>-4359906</v>
      </c>
      <c r="AC141" s="1160">
        <v>0</v>
      </c>
      <c r="AD141" s="1160">
        <v>0</v>
      </c>
      <c r="AE141" s="1160">
        <v>0</v>
      </c>
      <c r="AF141" s="1160">
        <v>0</v>
      </c>
      <c r="AG141" s="1160">
        <v>5041224.4264520407</v>
      </c>
      <c r="AH141" s="1160">
        <v>6724330.7469698191</v>
      </c>
      <c r="AI141" s="1160">
        <v>790802.8269109726</v>
      </c>
      <c r="AJ141" s="1160">
        <v>-4656260.2023707628</v>
      </c>
      <c r="AK141" s="1160">
        <v>-7900097.7979620695</v>
      </c>
      <c r="AL141" s="1160">
        <v>644073.4719273448</v>
      </c>
      <c r="AM141" s="1160">
        <v>69518598.804022849</v>
      </c>
      <c r="AN141" s="1160">
        <v>182233449.79835862</v>
      </c>
      <c r="AO141" s="1160">
        <v>251565219.56277668</v>
      </c>
      <c r="AP141" s="1160">
        <v>272401683.67746568</v>
      </c>
      <c r="AQ141" s="1160">
        <v>241449428.10371554</v>
      </c>
    </row>
    <row r="142" spans="1:43" ht="15" customHeight="1">
      <c r="C142" s="1163"/>
      <c r="G142" s="5" t="s">
        <v>1268</v>
      </c>
      <c r="J142"/>
      <c r="K142"/>
      <c r="L142"/>
      <c r="M142"/>
      <c r="N142"/>
      <c r="O142"/>
      <c r="P142"/>
      <c r="Q142"/>
      <c r="R142"/>
      <c r="S142"/>
      <c r="T142"/>
      <c r="U142"/>
      <c r="V142"/>
      <c r="W142"/>
      <c r="X142"/>
      <c r="Y142"/>
      <c r="AA142" s="1160">
        <v>-26175.688299852423</v>
      </c>
      <c r="AB142" s="1160">
        <v>-25214.16305710189</v>
      </c>
      <c r="AC142" s="1160">
        <v>0</v>
      </c>
      <c r="AD142" s="1160">
        <v>0</v>
      </c>
      <c r="AE142" s="1160">
        <v>0</v>
      </c>
      <c r="AF142" s="1160">
        <v>0</v>
      </c>
      <c r="AG142" s="1160">
        <v>-63809.601973163895</v>
      </c>
      <c r="AH142" s="1160">
        <v>-212732.82559916005</v>
      </c>
      <c r="AI142" s="1160">
        <v>-307856.08168914728</v>
      </c>
      <c r="AJ142" s="1160">
        <v>-258928.82201824337</v>
      </c>
      <c r="AK142" s="1160">
        <v>-99995.963955092244</v>
      </c>
      <c r="AL142" s="1160">
        <v>-8152.3987842140486</v>
      </c>
      <c r="AM142" s="1160">
        <v>-896240.65127505362</v>
      </c>
      <c r="AN142" s="1160">
        <v>-4082807.3775956333</v>
      </c>
      <c r="AO142" s="1160">
        <v>-9573640.1767026186</v>
      </c>
      <c r="AP142" s="1160">
        <v>-16205782.829871893</v>
      </c>
      <c r="AQ142" s="1160">
        <v>-22709884.243048072</v>
      </c>
    </row>
    <row r="143" spans="1:43" ht="15" customHeight="1">
      <c r="C143" s="1163"/>
      <c r="E143" s="29"/>
      <c r="F143" s="29"/>
      <c r="G143" s="29" t="s">
        <v>37</v>
      </c>
      <c r="H143" s="29"/>
      <c r="I143" s="29"/>
      <c r="J143"/>
      <c r="K143"/>
      <c r="L143"/>
      <c r="M143"/>
      <c r="N143"/>
      <c r="O143"/>
      <c r="P143"/>
      <c r="Q143"/>
      <c r="R143"/>
      <c r="S143"/>
      <c r="T143"/>
      <c r="U143"/>
      <c r="V143"/>
      <c r="W143"/>
      <c r="X143"/>
      <c r="Y143"/>
      <c r="Z143" s="29"/>
      <c r="AA143" s="29">
        <v>-515175.68829985242</v>
      </c>
      <c r="AB143" s="29">
        <v>-4385120.1630571019</v>
      </c>
      <c r="AC143" s="29">
        <v>0</v>
      </c>
      <c r="AD143" s="29">
        <v>0</v>
      </c>
      <c r="AE143" s="29">
        <v>0</v>
      </c>
      <c r="AF143" s="29">
        <v>0</v>
      </c>
      <c r="AG143" s="29">
        <v>4977414.8244788768</v>
      </c>
      <c r="AH143" s="29">
        <v>6511597.921370659</v>
      </c>
      <c r="AI143" s="29">
        <v>482946.74522182532</v>
      </c>
      <c r="AJ143" s="29">
        <v>-4915189.0243890062</v>
      </c>
      <c r="AK143" s="29">
        <v>-8000093.7619171618</v>
      </c>
      <c r="AL143" s="29">
        <v>635921.07314313075</v>
      </c>
      <c r="AM143" s="29">
        <v>68622358.152747795</v>
      </c>
      <c r="AN143" s="29">
        <v>178150642.42076299</v>
      </c>
      <c r="AO143" s="29">
        <v>241991579.38607407</v>
      </c>
      <c r="AP143" s="29">
        <v>256195900.84759378</v>
      </c>
      <c r="AQ143" s="29">
        <v>218739543.86066747</v>
      </c>
    </row>
    <row r="144" spans="1:43" ht="15" customHeight="1">
      <c r="C144" s="1163"/>
      <c r="F144" s="5" t="s">
        <v>1269</v>
      </c>
      <c r="J144"/>
      <c r="K144"/>
      <c r="L144"/>
      <c r="M144"/>
      <c r="N144"/>
      <c r="O144"/>
      <c r="P144"/>
      <c r="Q144"/>
      <c r="R144"/>
      <c r="S144"/>
      <c r="T144"/>
      <c r="U144"/>
      <c r="V144"/>
      <c r="W144"/>
      <c r="X144"/>
      <c r="Y144"/>
    </row>
    <row r="145" spans="1:43" ht="15" customHeight="1">
      <c r="C145" s="1163"/>
      <c r="E145" s="1139" t="s">
        <v>1275</v>
      </c>
      <c r="G145" s="5" t="s">
        <v>1392</v>
      </c>
      <c r="J145"/>
      <c r="K145"/>
      <c r="L145"/>
      <c r="M145"/>
      <c r="N145"/>
      <c r="O145"/>
      <c r="P145"/>
      <c r="Q145"/>
      <c r="R145"/>
      <c r="S145"/>
      <c r="T145"/>
      <c r="U145"/>
      <c r="V145"/>
      <c r="W145"/>
      <c r="X145"/>
      <c r="Y145"/>
      <c r="AA145" s="1160">
        <v>0</v>
      </c>
      <c r="AB145" s="1160">
        <v>0</v>
      </c>
      <c r="AC145" s="1160">
        <v>0</v>
      </c>
      <c r="AD145" s="1160">
        <v>0</v>
      </c>
      <c r="AE145" s="1160">
        <v>0</v>
      </c>
      <c r="AF145" s="1160">
        <v>0</v>
      </c>
      <c r="AG145" s="1160">
        <v>0</v>
      </c>
      <c r="AH145" s="1160">
        <v>0</v>
      </c>
      <c r="AI145" s="1160">
        <v>0</v>
      </c>
      <c r="AJ145" s="1160">
        <v>0</v>
      </c>
      <c r="AK145" s="1160">
        <v>0</v>
      </c>
      <c r="AL145" s="1160">
        <v>0</v>
      </c>
      <c r="AM145" s="1160">
        <v>0</v>
      </c>
      <c r="AN145" s="1160">
        <v>0</v>
      </c>
      <c r="AO145" s="1160">
        <v>0</v>
      </c>
      <c r="AP145" s="1160">
        <v>0</v>
      </c>
      <c r="AQ145" s="1160">
        <v>0</v>
      </c>
    </row>
    <row r="146" spans="1:43" ht="15" customHeight="1">
      <c r="C146" s="1163"/>
      <c r="D146" s="5"/>
      <c r="F146" s="29"/>
      <c r="G146" s="29" t="s">
        <v>37</v>
      </c>
      <c r="H146" s="29"/>
      <c r="I146" s="29"/>
      <c r="J146"/>
      <c r="K146"/>
      <c r="L146"/>
      <c r="M146"/>
      <c r="N146"/>
      <c r="O146"/>
      <c r="P146"/>
      <c r="Q146"/>
      <c r="R146"/>
      <c r="S146"/>
      <c r="T146"/>
      <c r="U146"/>
      <c r="V146"/>
      <c r="W146"/>
      <c r="X146"/>
      <c r="Y146"/>
      <c r="Z146" s="29"/>
      <c r="AA146" s="29">
        <v>0</v>
      </c>
      <c r="AB146" s="29">
        <v>0</v>
      </c>
      <c r="AC146" s="29">
        <v>0</v>
      </c>
      <c r="AD146" s="29">
        <v>0</v>
      </c>
      <c r="AE146" s="29">
        <v>0</v>
      </c>
      <c r="AF146" s="29">
        <v>0</v>
      </c>
      <c r="AG146" s="29">
        <v>0</v>
      </c>
      <c r="AH146" s="29">
        <v>0</v>
      </c>
      <c r="AI146" s="29">
        <v>0</v>
      </c>
      <c r="AJ146" s="29">
        <v>0</v>
      </c>
      <c r="AK146" s="29">
        <v>0</v>
      </c>
      <c r="AL146" s="29">
        <v>0</v>
      </c>
      <c r="AM146" s="29">
        <v>0</v>
      </c>
      <c r="AN146" s="29">
        <v>0</v>
      </c>
      <c r="AO146" s="29">
        <v>0</v>
      </c>
      <c r="AP146" s="29">
        <v>0</v>
      </c>
      <c r="AQ146" s="29">
        <v>0</v>
      </c>
    </row>
    <row r="147" spans="1:43" ht="15" customHeight="1">
      <c r="C147" s="1163"/>
      <c r="D147" s="5"/>
      <c r="F147" s="5" t="s">
        <v>1227</v>
      </c>
      <c r="J147"/>
      <c r="K147"/>
      <c r="L147"/>
      <c r="M147"/>
      <c r="N147"/>
      <c r="O147"/>
      <c r="P147"/>
      <c r="Q147"/>
      <c r="R147"/>
      <c r="S147"/>
      <c r="T147"/>
      <c r="U147"/>
      <c r="V147"/>
      <c r="W147"/>
      <c r="X147"/>
      <c r="Y147"/>
      <c r="Z147" s="1164">
        <v>4862500</v>
      </c>
      <c r="AA147" s="5">
        <v>4373500</v>
      </c>
      <c r="AB147" s="5">
        <v>13594</v>
      </c>
      <c r="AC147" s="5">
        <v>13594</v>
      </c>
      <c r="AD147" s="5">
        <v>13594</v>
      </c>
      <c r="AE147" s="5">
        <v>13594</v>
      </c>
      <c r="AF147" s="5">
        <v>13594</v>
      </c>
      <c r="AG147" s="5">
        <v>5054818.4264520407</v>
      </c>
      <c r="AH147" s="5">
        <v>11779149.17342186</v>
      </c>
      <c r="AI147" s="5">
        <v>12569952.000332832</v>
      </c>
      <c r="AJ147" s="5">
        <v>7913691.7979620695</v>
      </c>
      <c r="AK147" s="5">
        <v>13594</v>
      </c>
      <c r="AL147" s="5">
        <v>657667.4719273448</v>
      </c>
      <c r="AM147" s="5">
        <v>70176266.275950193</v>
      </c>
      <c r="AN147" s="5">
        <v>252409716.07430881</v>
      </c>
      <c r="AO147" s="5">
        <v>503974935.6370855</v>
      </c>
      <c r="AP147" s="5">
        <v>776376619.31455112</v>
      </c>
      <c r="AQ147" s="5">
        <v>1017826047.4182667</v>
      </c>
    </row>
    <row r="148" spans="1:43" ht="15" customHeight="1">
      <c r="C148" s="1163"/>
      <c r="E148" s="29"/>
      <c r="J148"/>
      <c r="K148"/>
      <c r="L148"/>
      <c r="M148"/>
      <c r="N148"/>
      <c r="O148"/>
      <c r="P148"/>
      <c r="Q148"/>
      <c r="R148"/>
      <c r="S148"/>
      <c r="T148"/>
      <c r="U148"/>
      <c r="V148"/>
      <c r="W148"/>
      <c r="X148"/>
      <c r="Y148"/>
    </row>
    <row r="149" spans="1:43" s="5" customFormat="1" ht="15" customHeight="1">
      <c r="A149" s="207"/>
      <c r="B149" s="207"/>
      <c r="C149" s="1112"/>
      <c r="D149" s="29"/>
      <c r="E149" s="5" t="s">
        <v>1272</v>
      </c>
      <c r="AA149" s="5">
        <v>-489000</v>
      </c>
      <c r="AB149" s="5">
        <v>-4359906</v>
      </c>
      <c r="AC149" s="5">
        <v>0</v>
      </c>
      <c r="AD149" s="5">
        <v>0</v>
      </c>
      <c r="AE149" s="5">
        <v>0</v>
      </c>
      <c r="AF149" s="5">
        <v>0</v>
      </c>
      <c r="AG149" s="5">
        <v>5041224.4264520407</v>
      </c>
      <c r="AH149" s="5">
        <v>6724330.7469698191</v>
      </c>
      <c r="AI149" s="5">
        <v>790802.8269109726</v>
      </c>
      <c r="AJ149" s="5">
        <v>-4656260.2023707628</v>
      </c>
      <c r="AK149" s="5">
        <v>-7900097.7979620695</v>
      </c>
      <c r="AL149" s="5">
        <v>644073.4719273448</v>
      </c>
      <c r="AM149" s="5">
        <v>69518598.804022849</v>
      </c>
      <c r="AN149" s="5">
        <v>182233449.79835862</v>
      </c>
      <c r="AO149" s="5">
        <v>251565219.56277668</v>
      </c>
      <c r="AP149" s="5">
        <v>272401683.67746562</v>
      </c>
      <c r="AQ149" s="5">
        <v>241449428.10371554</v>
      </c>
    </row>
    <row r="150" spans="1:43" ht="15" customHeight="1">
      <c r="C150" s="1163"/>
      <c r="J150"/>
      <c r="K150"/>
      <c r="L150"/>
      <c r="M150"/>
      <c r="N150"/>
      <c r="O150"/>
      <c r="P150"/>
      <c r="Q150"/>
      <c r="R150"/>
      <c r="S150"/>
      <c r="T150"/>
      <c r="U150"/>
      <c r="V150"/>
      <c r="W150"/>
      <c r="X150"/>
      <c r="Y150"/>
    </row>
    <row r="151" spans="1:43" ht="15" customHeight="1">
      <c r="C151" s="1163"/>
      <c r="J151"/>
      <c r="K151"/>
      <c r="L151"/>
      <c r="M151"/>
      <c r="N151"/>
      <c r="O151"/>
      <c r="P151"/>
      <c r="Q151"/>
      <c r="R151"/>
      <c r="S151"/>
      <c r="T151"/>
      <c r="U151"/>
      <c r="V151"/>
      <c r="W151"/>
      <c r="X151"/>
      <c r="Y151"/>
    </row>
    <row r="152" spans="1:43" ht="15" customHeight="1">
      <c r="C152" s="1163"/>
      <c r="D152" s="1112"/>
      <c r="E152" s="1112"/>
      <c r="F152" s="1112"/>
      <c r="G152" s="1112"/>
      <c r="H152" s="1112"/>
      <c r="I152" s="1112"/>
      <c r="J152"/>
      <c r="K152"/>
      <c r="L152"/>
      <c r="M152"/>
      <c r="N152"/>
      <c r="O152"/>
      <c r="P152"/>
      <c r="Q152"/>
      <c r="R152"/>
      <c r="S152"/>
      <c r="T152"/>
      <c r="U152"/>
      <c r="V152"/>
      <c r="W152"/>
      <c r="X152"/>
      <c r="Y152"/>
      <c r="Z152" s="1112"/>
      <c r="AA152" s="1112"/>
      <c r="AB152" s="1112"/>
      <c r="AC152" s="1112"/>
      <c r="AD152" s="1112"/>
      <c r="AE152" s="1112"/>
      <c r="AF152" s="1112"/>
      <c r="AG152" s="1112"/>
      <c r="AH152" s="1112"/>
      <c r="AI152" s="1112"/>
      <c r="AJ152" s="1112"/>
      <c r="AK152" s="1112"/>
      <c r="AL152" s="1112"/>
      <c r="AM152" s="1112"/>
      <c r="AN152" s="1112"/>
      <c r="AO152" s="1112"/>
      <c r="AP152" s="1112"/>
      <c r="AQ152" s="1112"/>
    </row>
    <row r="153" spans="1:43" ht="15" customHeight="1">
      <c r="C153" s="1163"/>
      <c r="D153" s="1112"/>
      <c r="E153" s="1112"/>
      <c r="F153" s="1112"/>
      <c r="G153" s="1112"/>
      <c r="H153" s="1112"/>
      <c r="I153" s="1112"/>
      <c r="J153"/>
      <c r="K153"/>
      <c r="L153"/>
      <c r="M153"/>
      <c r="N153"/>
      <c r="O153"/>
      <c r="P153"/>
      <c r="Q153"/>
      <c r="R153"/>
      <c r="S153"/>
      <c r="T153"/>
      <c r="U153"/>
      <c r="V153"/>
      <c r="W153"/>
      <c r="X153"/>
      <c r="Y153"/>
      <c r="Z153" s="1112"/>
      <c r="AA153" s="1112"/>
      <c r="AB153" s="1112"/>
      <c r="AC153" s="1112"/>
      <c r="AD153" s="1112"/>
      <c r="AE153" s="1112"/>
      <c r="AF153" s="1112"/>
      <c r="AG153" s="1112"/>
      <c r="AH153" s="1112"/>
      <c r="AI153" s="1112"/>
      <c r="AJ153" s="1112"/>
      <c r="AK153" s="1112"/>
      <c r="AL153" s="1112"/>
      <c r="AM153" s="1112"/>
      <c r="AN153" s="1112"/>
      <c r="AO153" s="1112"/>
      <c r="AP153" s="1112"/>
      <c r="AQ153" s="1112"/>
    </row>
    <row r="154" spans="1:43" ht="15" customHeight="1">
      <c r="C154" s="1163"/>
      <c r="D154" s="1112"/>
      <c r="E154" s="1112"/>
      <c r="F154" s="1112"/>
      <c r="G154" s="1112"/>
      <c r="H154" s="1112"/>
      <c r="I154" s="1112"/>
      <c r="J154"/>
      <c r="K154"/>
      <c r="L154"/>
      <c r="M154"/>
      <c r="N154"/>
      <c r="O154"/>
      <c r="P154"/>
      <c r="Q154"/>
      <c r="R154"/>
      <c r="S154"/>
      <c r="T154"/>
      <c r="U154"/>
      <c r="V154"/>
      <c r="W154"/>
      <c r="X154"/>
      <c r="Y154"/>
      <c r="Z154" s="1112"/>
      <c r="AA154" s="1112"/>
      <c r="AB154" s="1112"/>
      <c r="AC154" s="1112"/>
      <c r="AD154" s="1112"/>
      <c r="AE154" s="1112"/>
      <c r="AF154" s="1112"/>
      <c r="AG154" s="1112"/>
      <c r="AH154" s="1112"/>
      <c r="AI154" s="1112"/>
      <c r="AJ154" s="1112"/>
      <c r="AK154" s="1112"/>
      <c r="AL154" s="1112"/>
      <c r="AM154" s="1112"/>
      <c r="AN154" s="1112"/>
      <c r="AO154" s="1112"/>
      <c r="AP154" s="1112"/>
      <c r="AQ154" s="1112"/>
    </row>
    <row r="155" spans="1:43" ht="15" customHeight="1">
      <c r="C155" s="1163"/>
      <c r="D155" s="1112"/>
      <c r="E155" s="1112"/>
      <c r="F155" s="1112"/>
      <c r="G155" s="1112"/>
      <c r="H155" s="1112"/>
      <c r="I155" s="1112"/>
      <c r="J155"/>
      <c r="K155"/>
      <c r="L155"/>
      <c r="M155"/>
      <c r="N155"/>
      <c r="O155"/>
      <c r="P155"/>
      <c r="Q155"/>
      <c r="R155"/>
      <c r="S155"/>
      <c r="T155"/>
      <c r="U155"/>
      <c r="V155"/>
      <c r="W155"/>
      <c r="X155"/>
      <c r="Y155"/>
      <c r="Z155" s="1112"/>
      <c r="AA155" s="1112"/>
      <c r="AB155" s="1112"/>
      <c r="AC155" s="1112"/>
      <c r="AD155" s="1112"/>
      <c r="AE155" s="1112"/>
      <c r="AF155" s="1112"/>
      <c r="AG155" s="1112"/>
      <c r="AH155" s="1112"/>
      <c r="AI155" s="1112"/>
      <c r="AJ155" s="1112"/>
      <c r="AK155" s="1112"/>
      <c r="AL155" s="1112"/>
      <c r="AM155" s="1112"/>
      <c r="AN155" s="1112"/>
      <c r="AO155" s="1112"/>
      <c r="AP155" s="1112"/>
      <c r="AQ155" s="1112"/>
    </row>
    <row r="156" spans="1:43" ht="15" customHeight="1">
      <c r="C156" s="1163"/>
      <c r="D156" s="1112"/>
      <c r="E156" s="1112"/>
      <c r="F156" s="1112"/>
      <c r="G156" s="1112"/>
      <c r="H156" s="1112"/>
      <c r="I156" s="1112"/>
      <c r="J156"/>
      <c r="K156"/>
      <c r="L156"/>
      <c r="M156"/>
      <c r="N156"/>
      <c r="O156"/>
      <c r="P156"/>
      <c r="Q156"/>
      <c r="R156"/>
      <c r="S156"/>
      <c r="T156"/>
      <c r="U156"/>
      <c r="V156"/>
      <c r="W156"/>
      <c r="X156"/>
      <c r="Y156"/>
      <c r="Z156" s="1112"/>
      <c r="AA156" s="1112"/>
      <c r="AB156" s="1112"/>
      <c r="AC156" s="1112"/>
      <c r="AD156" s="1112"/>
      <c r="AE156" s="1112"/>
      <c r="AF156" s="1112"/>
      <c r="AG156" s="1112"/>
      <c r="AH156" s="1112"/>
      <c r="AI156" s="1112"/>
      <c r="AJ156" s="1112"/>
      <c r="AK156" s="1112"/>
      <c r="AL156" s="1112"/>
      <c r="AM156" s="1112"/>
      <c r="AN156" s="1112"/>
      <c r="AO156" s="1112"/>
      <c r="AP156" s="1112"/>
      <c r="AQ156" s="1112"/>
    </row>
    <row r="157" spans="1:43" ht="15" customHeight="1">
      <c r="C157" s="1163"/>
      <c r="D157" s="1112"/>
      <c r="E157" s="1112"/>
      <c r="F157" s="1112"/>
      <c r="G157" s="1112"/>
      <c r="H157" s="1112"/>
      <c r="I157" s="1112"/>
      <c r="J157"/>
      <c r="K157"/>
      <c r="L157"/>
      <c r="M157"/>
      <c r="N157"/>
      <c r="O157"/>
      <c r="P157"/>
      <c r="Q157"/>
      <c r="R157"/>
      <c r="S157"/>
      <c r="T157"/>
      <c r="U157"/>
      <c r="V157"/>
      <c r="W157"/>
      <c r="X157"/>
      <c r="Y157"/>
      <c r="Z157" s="1112"/>
      <c r="AA157" s="1112"/>
      <c r="AB157" s="1112"/>
      <c r="AC157" s="1112"/>
      <c r="AD157" s="1112"/>
      <c r="AE157" s="1112"/>
      <c r="AF157" s="1112"/>
      <c r="AG157" s="1112"/>
      <c r="AH157" s="1112"/>
      <c r="AI157" s="1112"/>
      <c r="AJ157" s="1112"/>
      <c r="AK157" s="1112"/>
      <c r="AL157" s="1112"/>
      <c r="AM157" s="1112"/>
      <c r="AN157" s="1112"/>
      <c r="AO157" s="1112"/>
      <c r="AP157" s="1112"/>
      <c r="AQ157" s="1112"/>
    </row>
    <row r="158" spans="1:43" ht="15" customHeight="1">
      <c r="C158" s="1163"/>
      <c r="D158" s="1112"/>
      <c r="E158" s="1112"/>
      <c r="F158" s="1112"/>
      <c r="G158" s="1112"/>
      <c r="H158" s="1112"/>
      <c r="I158" s="1112"/>
      <c r="J158"/>
      <c r="K158"/>
      <c r="L158"/>
      <c r="M158"/>
      <c r="N158"/>
      <c r="O158"/>
      <c r="P158"/>
      <c r="Q158"/>
      <c r="R158"/>
      <c r="S158"/>
      <c r="T158"/>
      <c r="U158"/>
      <c r="V158"/>
      <c r="W158"/>
      <c r="X158"/>
      <c r="Y158"/>
      <c r="Z158" s="1112"/>
      <c r="AA158" s="1112"/>
      <c r="AB158" s="1112"/>
      <c r="AC158" s="1112"/>
      <c r="AD158" s="1112"/>
      <c r="AE158" s="1112"/>
      <c r="AF158" s="1112"/>
      <c r="AG158" s="1112"/>
      <c r="AH158" s="1112"/>
      <c r="AI158" s="1112"/>
      <c r="AJ158" s="1112"/>
      <c r="AK158" s="1112"/>
      <c r="AL158" s="1112"/>
      <c r="AM158" s="1112"/>
      <c r="AN158" s="1112"/>
      <c r="AO158" s="1112"/>
      <c r="AP158" s="1112"/>
      <c r="AQ158" s="1112"/>
    </row>
    <row r="159" spans="1:43" ht="15" customHeight="1">
      <c r="A159" s="257"/>
      <c r="B159" s="257"/>
      <c r="C159" s="1163"/>
      <c r="D159" s="1112"/>
      <c r="E159" s="1112"/>
      <c r="F159" s="1112"/>
      <c r="G159" s="1112"/>
      <c r="H159" s="1112"/>
      <c r="I159" s="1112"/>
      <c r="J159"/>
      <c r="K159"/>
      <c r="L159"/>
      <c r="M159"/>
      <c r="N159"/>
      <c r="O159"/>
      <c r="P159"/>
      <c r="Q159"/>
      <c r="R159"/>
      <c r="S159"/>
      <c r="T159"/>
      <c r="U159"/>
      <c r="V159"/>
      <c r="W159"/>
      <c r="X159"/>
      <c r="Y159"/>
      <c r="Z159" s="1112"/>
      <c r="AA159" s="1112"/>
      <c r="AB159" s="1112"/>
      <c r="AC159" s="1112"/>
      <c r="AD159" s="1112"/>
      <c r="AE159" s="1112"/>
      <c r="AF159" s="1112"/>
      <c r="AG159" s="1112"/>
      <c r="AH159" s="1112"/>
      <c r="AI159" s="1112"/>
      <c r="AJ159" s="1112"/>
      <c r="AK159" s="1112"/>
      <c r="AL159" s="1112"/>
      <c r="AM159" s="1112"/>
      <c r="AN159" s="1112"/>
      <c r="AO159" s="1112"/>
      <c r="AP159" s="1112"/>
      <c r="AQ159" s="1112"/>
    </row>
    <row r="160" spans="1:43" ht="15" customHeight="1">
      <c r="C160" s="1163"/>
      <c r="D160" s="1112"/>
      <c r="E160" s="1112"/>
      <c r="F160" s="1112"/>
      <c r="G160" s="1112"/>
      <c r="H160" s="1112"/>
      <c r="I160" s="1112"/>
      <c r="J160"/>
      <c r="K160"/>
      <c r="L160"/>
      <c r="M160"/>
      <c r="N160"/>
      <c r="O160"/>
      <c r="P160"/>
      <c r="Q160"/>
      <c r="R160"/>
      <c r="S160"/>
      <c r="T160"/>
      <c r="U160"/>
      <c r="V160"/>
      <c r="W160"/>
      <c r="X160"/>
      <c r="Y160"/>
      <c r="Z160" s="1112"/>
      <c r="AA160" s="1112"/>
      <c r="AB160" s="1112"/>
      <c r="AC160" s="1112"/>
      <c r="AD160" s="1112"/>
      <c r="AE160" s="1112"/>
      <c r="AF160" s="1112"/>
      <c r="AG160" s="1112"/>
      <c r="AH160" s="1112"/>
      <c r="AI160" s="1112"/>
      <c r="AJ160" s="1112"/>
      <c r="AK160" s="1112"/>
      <c r="AL160" s="1112"/>
      <c r="AM160" s="1112"/>
      <c r="AN160" s="1112"/>
      <c r="AO160" s="1112"/>
      <c r="AP160" s="1112"/>
      <c r="AQ160" s="1112"/>
    </row>
    <row r="161" spans="1:43" ht="15" customHeight="1">
      <c r="C161" s="1163"/>
      <c r="J161"/>
      <c r="K161"/>
      <c r="L161"/>
      <c r="M161"/>
      <c r="N161"/>
      <c r="O161"/>
      <c r="P161"/>
      <c r="Q161"/>
      <c r="R161"/>
      <c r="S161"/>
      <c r="T161"/>
      <c r="U161"/>
      <c r="V161"/>
      <c r="W161"/>
      <c r="X161"/>
      <c r="Y161"/>
      <c r="Z161" s="1138"/>
      <c r="AA161" s="1138"/>
      <c r="AB161" s="1138"/>
      <c r="AC161" s="1138"/>
      <c r="AD161" s="1138"/>
      <c r="AE161" s="1138"/>
      <c r="AF161" s="1138"/>
      <c r="AG161" s="1138"/>
      <c r="AH161" s="1138"/>
      <c r="AI161" s="1138"/>
      <c r="AJ161" s="1138"/>
      <c r="AK161" s="1138"/>
      <c r="AL161" s="1138"/>
      <c r="AM161" s="1138"/>
      <c r="AN161" s="1138"/>
      <c r="AO161" s="1138"/>
      <c r="AP161" s="1138"/>
      <c r="AQ161" s="1138"/>
    </row>
    <row r="162" spans="1:43" ht="15" customHeight="1">
      <c r="C162" s="1163"/>
      <c r="D162" s="29" t="s">
        <v>1284</v>
      </c>
      <c r="J162"/>
      <c r="K162"/>
      <c r="L162"/>
      <c r="M162"/>
      <c r="N162"/>
      <c r="O162"/>
      <c r="P162"/>
      <c r="Q162"/>
      <c r="R162"/>
      <c r="S162"/>
      <c r="T162"/>
      <c r="U162"/>
      <c r="V162"/>
      <c r="W162"/>
      <c r="X162"/>
      <c r="Y162"/>
    </row>
    <row r="163" spans="1:43" ht="15" customHeight="1">
      <c r="C163" s="1163"/>
      <c r="J163"/>
      <c r="K163"/>
      <c r="L163"/>
      <c r="M163"/>
      <c r="N163"/>
      <c r="O163"/>
      <c r="P163"/>
      <c r="Q163"/>
      <c r="R163"/>
      <c r="S163"/>
      <c r="T163"/>
      <c r="U163"/>
      <c r="V163"/>
      <c r="W163"/>
      <c r="X163"/>
      <c r="Y163"/>
    </row>
    <row r="164" spans="1:43" ht="15" customHeight="1">
      <c r="C164" s="1163"/>
      <c r="J164"/>
      <c r="K164"/>
      <c r="L164"/>
      <c r="M164"/>
      <c r="N164"/>
      <c r="O164"/>
      <c r="P164"/>
      <c r="Q164"/>
      <c r="R164"/>
      <c r="S164"/>
      <c r="T164"/>
      <c r="U164"/>
      <c r="V164"/>
      <c r="W164"/>
      <c r="X164"/>
      <c r="Y164"/>
    </row>
    <row r="165" spans="1:43" ht="15" customHeight="1">
      <c r="C165" s="1163"/>
      <c r="E165" s="5" t="s">
        <v>1217</v>
      </c>
      <c r="J165"/>
      <c r="K165"/>
      <c r="L165"/>
      <c r="M165"/>
      <c r="N165"/>
      <c r="O165"/>
      <c r="P165"/>
      <c r="Q165"/>
      <c r="R165"/>
      <c r="S165"/>
      <c r="T165"/>
      <c r="U165"/>
      <c r="V165"/>
      <c r="W165"/>
      <c r="X165"/>
      <c r="Y165"/>
      <c r="AA165" s="5">
        <v>197284000.50601479</v>
      </c>
      <c r="AB165" s="5">
        <v>201384000.50601479</v>
      </c>
      <c r="AC165" s="5">
        <v>203784000.50601479</v>
      </c>
      <c r="AD165" s="5">
        <v>205684000.50601479</v>
      </c>
      <c r="AE165" s="5">
        <v>208784000.50601479</v>
      </c>
      <c r="AF165" s="5">
        <v>214884000.50601479</v>
      </c>
      <c r="AG165" s="5">
        <v>222484000.50601479</v>
      </c>
      <c r="AH165" s="5">
        <v>234284000.50601479</v>
      </c>
      <c r="AI165" s="5">
        <v>244084000.50601482</v>
      </c>
      <c r="AJ165" s="5">
        <v>251284000.50601482</v>
      </c>
      <c r="AK165" s="5">
        <v>261784000.50601482</v>
      </c>
      <c r="AL165" s="5">
        <v>274984000.50601482</v>
      </c>
      <c r="AM165" s="5">
        <v>278684000.50601482</v>
      </c>
      <c r="AN165" s="5">
        <v>278684000.50601482</v>
      </c>
      <c r="AO165" s="5">
        <v>278684000.50601482</v>
      </c>
      <c r="AP165" s="5">
        <v>278684000.50601482</v>
      </c>
      <c r="AQ165" s="5">
        <v>278684000.50601482</v>
      </c>
    </row>
    <row r="166" spans="1:43" ht="15" customHeight="1">
      <c r="C166" s="1163"/>
      <c r="F166" s="5" t="s">
        <v>1218</v>
      </c>
      <c r="J166"/>
      <c r="K166"/>
      <c r="L166"/>
      <c r="M166"/>
      <c r="N166"/>
      <c r="O166"/>
      <c r="P166"/>
      <c r="Q166"/>
      <c r="R166"/>
      <c r="S166"/>
      <c r="T166"/>
      <c r="U166"/>
      <c r="V166"/>
      <c r="W166"/>
      <c r="X166"/>
      <c r="Y166"/>
    </row>
    <row r="167" spans="1:43" ht="15" customHeight="1">
      <c r="C167" s="1163"/>
      <c r="G167" s="1160" t="s">
        <v>1232</v>
      </c>
      <c r="J167"/>
      <c r="K167"/>
      <c r="L167"/>
      <c r="M167"/>
      <c r="N167"/>
      <c r="O167"/>
      <c r="P167"/>
      <c r="Q167"/>
      <c r="R167"/>
      <c r="S167"/>
      <c r="T167"/>
      <c r="U167"/>
      <c r="V167"/>
      <c r="W167"/>
      <c r="X167"/>
      <c r="Y167"/>
      <c r="AA167" s="1160">
        <v>1134045.1381477669</v>
      </c>
      <c r="AB167" s="1160">
        <v>2337924.2341834544</v>
      </c>
      <c r="AC167" s="1160">
        <v>4108863.0388117842</v>
      </c>
      <c r="AD167" s="1160">
        <v>5198479.2486927947</v>
      </c>
      <c r="AE167" s="1160">
        <v>5313473.2594837826</v>
      </c>
      <c r="AF167" s="1160">
        <v>5484714.3407703582</v>
      </c>
      <c r="AG167" s="1160">
        <v>5727201.7113513593</v>
      </c>
      <c r="AH167" s="1160">
        <v>5997187.6497302204</v>
      </c>
      <c r="AI167" s="1160">
        <v>6209676.5827135807</v>
      </c>
      <c r="AJ167" s="1160">
        <v>6430915.0599962501</v>
      </c>
      <c r="AK167" s="1160">
        <v>6727149.6312730638</v>
      </c>
      <c r="AL167" s="1160">
        <v>6938388.6293565165</v>
      </c>
      <c r="AM167" s="1160">
        <v>6984636.2206528783</v>
      </c>
      <c r="AN167" s="1160">
        <v>6984636.2206528615</v>
      </c>
      <c r="AO167" s="1160">
        <v>6984636.2206528643</v>
      </c>
      <c r="AP167" s="1160">
        <v>6984636.220652855</v>
      </c>
      <c r="AQ167" s="1160">
        <v>6984636.2206528429</v>
      </c>
    </row>
    <row r="168" spans="1:43" ht="15" customHeight="1">
      <c r="C168" s="1163"/>
      <c r="E168" s="29"/>
      <c r="F168" s="29"/>
      <c r="G168" s="29" t="s">
        <v>37</v>
      </c>
      <c r="H168" s="29"/>
      <c r="I168" s="29"/>
      <c r="J168"/>
      <c r="K168"/>
      <c r="L168"/>
      <c r="M168"/>
      <c r="N168"/>
      <c r="O168"/>
      <c r="P168"/>
      <c r="Q168"/>
      <c r="R168"/>
      <c r="S168"/>
      <c r="T168"/>
      <c r="U168"/>
      <c r="V168"/>
      <c r="W168"/>
      <c r="X168"/>
      <c r="Y168"/>
      <c r="Z168" s="29"/>
      <c r="AA168" s="29">
        <v>1134045.1381477669</v>
      </c>
      <c r="AB168" s="29">
        <v>2337924.2341834544</v>
      </c>
      <c r="AC168" s="29">
        <v>4108863.0388117842</v>
      </c>
      <c r="AD168" s="29">
        <v>5198479.2486927947</v>
      </c>
      <c r="AE168" s="29">
        <v>5313473.2594837826</v>
      </c>
      <c r="AF168" s="29">
        <v>5484714.3407703582</v>
      </c>
      <c r="AG168" s="29">
        <v>5727201.7113513593</v>
      </c>
      <c r="AH168" s="29">
        <v>5997187.6497302204</v>
      </c>
      <c r="AI168" s="29">
        <v>6209676.5827135807</v>
      </c>
      <c r="AJ168" s="29">
        <v>6430915.0599962501</v>
      </c>
      <c r="AK168" s="29">
        <v>6727149.6312730638</v>
      </c>
      <c r="AL168" s="29">
        <v>6938388.6293565165</v>
      </c>
      <c r="AM168" s="29">
        <v>6984636.2206528783</v>
      </c>
      <c r="AN168" s="29">
        <v>6984636.2206528615</v>
      </c>
      <c r="AO168" s="29">
        <v>6984636.2206528643</v>
      </c>
      <c r="AP168" s="29">
        <v>6984636.220652855</v>
      </c>
      <c r="AQ168" s="29">
        <v>6984636.2206528429</v>
      </c>
    </row>
    <row r="169" spans="1:43" ht="15" customHeight="1">
      <c r="C169" s="1163"/>
      <c r="E169" s="29"/>
      <c r="F169" s="5" t="s">
        <v>1222</v>
      </c>
      <c r="G169" s="29"/>
      <c r="H169" s="29"/>
      <c r="I169" s="29"/>
      <c r="J169"/>
      <c r="K169"/>
      <c r="L169"/>
      <c r="M169"/>
      <c r="N169"/>
      <c r="O169"/>
      <c r="P169"/>
      <c r="Q169"/>
      <c r="R169"/>
      <c r="S169"/>
      <c r="T169"/>
      <c r="U169"/>
      <c r="V169"/>
      <c r="W169"/>
      <c r="X169"/>
      <c r="Y169"/>
      <c r="Z169" s="29"/>
      <c r="AA169" s="29"/>
      <c r="AB169" s="29"/>
      <c r="AC169" s="29"/>
      <c r="AD169" s="29"/>
      <c r="AE169" s="29"/>
      <c r="AF169" s="29"/>
      <c r="AG169" s="29"/>
      <c r="AH169" s="29"/>
      <c r="AI169" s="29"/>
      <c r="AJ169" s="29"/>
      <c r="AK169" s="29"/>
      <c r="AL169" s="29"/>
      <c r="AM169" s="29"/>
      <c r="AN169" s="29"/>
      <c r="AO169" s="29"/>
      <c r="AP169" s="29"/>
      <c r="AQ169" s="29"/>
    </row>
    <row r="170" spans="1:43" ht="15" customHeight="1">
      <c r="C170" s="1163"/>
      <c r="E170" s="29"/>
      <c r="G170" s="1160" t="s">
        <v>1267</v>
      </c>
      <c r="J170"/>
      <c r="K170"/>
      <c r="L170"/>
      <c r="M170"/>
      <c r="N170"/>
      <c r="O170"/>
      <c r="P170"/>
      <c r="Q170"/>
      <c r="R170"/>
      <c r="S170"/>
      <c r="T170"/>
      <c r="U170"/>
      <c r="V170"/>
      <c r="W170"/>
      <c r="X170"/>
      <c r="Y170"/>
      <c r="AA170" s="1160">
        <v>4100000</v>
      </c>
      <c r="AB170" s="1160">
        <v>2400000</v>
      </c>
      <c r="AC170" s="1160">
        <v>1900000</v>
      </c>
      <c r="AD170" s="1160">
        <v>3100000</v>
      </c>
      <c r="AE170" s="1160">
        <v>6100000</v>
      </c>
      <c r="AF170" s="1160">
        <v>7600000</v>
      </c>
      <c r="AG170" s="1160">
        <v>11800000</v>
      </c>
      <c r="AH170" s="1160">
        <v>9800000</v>
      </c>
      <c r="AI170" s="1160">
        <v>7200000</v>
      </c>
      <c r="AJ170" s="1160">
        <v>10500000</v>
      </c>
      <c r="AK170" s="1160">
        <v>13200000</v>
      </c>
      <c r="AL170" s="1160">
        <v>3700000</v>
      </c>
      <c r="AM170" s="1160">
        <v>0</v>
      </c>
      <c r="AN170" s="1160">
        <v>0</v>
      </c>
      <c r="AO170" s="1160">
        <v>0</v>
      </c>
      <c r="AP170" s="1160">
        <v>0</v>
      </c>
      <c r="AQ170" s="1160">
        <v>0</v>
      </c>
    </row>
    <row r="171" spans="1:43" ht="15" customHeight="1">
      <c r="C171" s="1163"/>
      <c r="E171" s="29"/>
      <c r="G171" s="1160" t="s">
        <v>1268</v>
      </c>
      <c r="J171"/>
      <c r="K171"/>
      <c r="L171"/>
      <c r="M171"/>
      <c r="N171"/>
      <c r="O171"/>
      <c r="P171"/>
      <c r="Q171"/>
      <c r="R171"/>
      <c r="S171"/>
      <c r="T171"/>
      <c r="U171"/>
      <c r="V171"/>
      <c r="W171"/>
      <c r="X171"/>
      <c r="Y171"/>
      <c r="AA171" s="1160">
        <v>-1134045.1381477669</v>
      </c>
      <c r="AB171" s="1160">
        <v>-2337924.2341834544</v>
      </c>
      <c r="AC171" s="1160">
        <v>-4108863.0388117842</v>
      </c>
      <c r="AD171" s="1160">
        <v>-5198479.2486927947</v>
      </c>
      <c r="AE171" s="1160">
        <v>-5313473.2594837826</v>
      </c>
      <c r="AF171" s="1160">
        <v>-5484714.3407703582</v>
      </c>
      <c r="AG171" s="1160">
        <v>-5727201.7113513593</v>
      </c>
      <c r="AH171" s="1160">
        <v>-5997187.6497302204</v>
      </c>
      <c r="AI171" s="1160">
        <v>-6209676.5827135807</v>
      </c>
      <c r="AJ171" s="1160">
        <v>-6430915.0599962501</v>
      </c>
      <c r="AK171" s="1160">
        <v>-6727149.6312730638</v>
      </c>
      <c r="AL171" s="1160">
        <v>-6938388.6293565165</v>
      </c>
      <c r="AM171" s="1160">
        <v>-6984636.2206528783</v>
      </c>
      <c r="AN171" s="1160">
        <v>-6984636.2206528615</v>
      </c>
      <c r="AO171" s="1160">
        <v>-6984636.2206528643</v>
      </c>
      <c r="AP171" s="1160">
        <v>-6984636.220652855</v>
      </c>
      <c r="AQ171" s="1160">
        <v>-6984636.2206528429</v>
      </c>
    </row>
    <row r="172" spans="1:43" ht="15" customHeight="1">
      <c r="C172" s="1163"/>
      <c r="E172" s="29"/>
      <c r="F172" s="29"/>
      <c r="G172" s="29" t="s">
        <v>37</v>
      </c>
      <c r="H172" s="29"/>
      <c r="I172" s="29"/>
      <c r="J172"/>
      <c r="K172"/>
      <c r="L172"/>
      <c r="M172"/>
      <c r="N172"/>
      <c r="O172"/>
      <c r="P172"/>
      <c r="Q172"/>
      <c r="R172"/>
      <c r="S172"/>
      <c r="T172"/>
      <c r="U172"/>
      <c r="V172"/>
      <c r="W172"/>
      <c r="X172"/>
      <c r="Y172"/>
      <c r="Z172" s="29"/>
      <c r="AA172" s="29">
        <v>2965954.8618522333</v>
      </c>
      <c r="AB172" s="29">
        <v>62075.76581654558</v>
      </c>
      <c r="AC172" s="29">
        <v>-2208863.0388117842</v>
      </c>
      <c r="AD172" s="29">
        <v>-2098479.2486927947</v>
      </c>
      <c r="AE172" s="29">
        <v>786526.74051621743</v>
      </c>
      <c r="AF172" s="29">
        <v>2115285.6592296418</v>
      </c>
      <c r="AG172" s="29">
        <v>6072798.2886486407</v>
      </c>
      <c r="AH172" s="29">
        <v>3802812.3502697796</v>
      </c>
      <c r="AI172" s="29">
        <v>990323.41728641931</v>
      </c>
      <c r="AJ172" s="29">
        <v>4069084.9400037499</v>
      </c>
      <c r="AK172" s="29">
        <v>6472850.3687269362</v>
      </c>
      <c r="AL172" s="29">
        <v>-3238388.6293565165</v>
      </c>
      <c r="AM172" s="29">
        <v>-6984636.2206528783</v>
      </c>
      <c r="AN172" s="29">
        <v>-6984636.2206528615</v>
      </c>
      <c r="AO172" s="29">
        <v>-6984636.2206528643</v>
      </c>
      <c r="AP172" s="29">
        <v>-6984636.220652855</v>
      </c>
      <c r="AQ172" s="29">
        <v>-6984636.2206528429</v>
      </c>
    </row>
    <row r="173" spans="1:43" ht="15" customHeight="1">
      <c r="C173" s="1163"/>
      <c r="E173" s="29"/>
      <c r="G173" s="29"/>
      <c r="H173" s="29"/>
      <c r="I173" s="29"/>
      <c r="J173"/>
      <c r="K173"/>
      <c r="L173"/>
      <c r="M173"/>
      <c r="N173"/>
      <c r="O173"/>
      <c r="P173"/>
      <c r="Q173"/>
      <c r="R173"/>
      <c r="S173"/>
      <c r="T173"/>
      <c r="U173"/>
      <c r="V173"/>
      <c r="W173"/>
      <c r="X173"/>
      <c r="Y173"/>
    </row>
    <row r="174" spans="1:43" ht="15" customHeight="1">
      <c r="C174" s="1163"/>
      <c r="E174" s="5" t="s">
        <v>1227</v>
      </c>
      <c r="J174"/>
      <c r="K174"/>
      <c r="L174"/>
      <c r="M174"/>
      <c r="N174"/>
      <c r="O174"/>
      <c r="P174"/>
      <c r="Q174"/>
      <c r="R174"/>
      <c r="S174"/>
      <c r="T174"/>
      <c r="U174"/>
      <c r="V174"/>
      <c r="W174"/>
      <c r="X174"/>
      <c r="Y174"/>
      <c r="Z174" s="1162">
        <v>197284000.50601479</v>
      </c>
      <c r="AA174" s="5">
        <v>201384000.50601479</v>
      </c>
      <c r="AB174" s="5">
        <v>203784000.50601479</v>
      </c>
      <c r="AC174" s="5">
        <v>205684000.50601479</v>
      </c>
      <c r="AD174" s="5">
        <v>208784000.50601479</v>
      </c>
      <c r="AE174" s="5">
        <v>214884000.50601479</v>
      </c>
      <c r="AF174" s="5">
        <v>222484000.50601479</v>
      </c>
      <c r="AG174" s="5">
        <v>234284000.50601479</v>
      </c>
      <c r="AH174" s="5">
        <v>244084000.50601482</v>
      </c>
      <c r="AI174" s="5">
        <v>251284000.50601482</v>
      </c>
      <c r="AJ174" s="5">
        <v>261784000.50601482</v>
      </c>
      <c r="AK174" s="5">
        <v>274984000.50601482</v>
      </c>
      <c r="AL174" s="5">
        <v>278684000.50601482</v>
      </c>
      <c r="AM174" s="5">
        <v>278684000.50601482</v>
      </c>
      <c r="AN174" s="5">
        <v>278684000.50601482</v>
      </c>
      <c r="AO174" s="5">
        <v>278684000.50601482</v>
      </c>
      <c r="AP174" s="5">
        <v>278684000.50601482</v>
      </c>
      <c r="AQ174" s="5">
        <v>278684000.50601482</v>
      </c>
    </row>
    <row r="175" spans="1:43" ht="15" customHeight="1">
      <c r="B175" s="432"/>
      <c r="C175" s="1163"/>
      <c r="J175"/>
      <c r="K175"/>
      <c r="L175"/>
      <c r="M175"/>
      <c r="N175"/>
      <c r="O175"/>
      <c r="P175"/>
      <c r="Q175"/>
      <c r="R175"/>
      <c r="S175"/>
      <c r="T175"/>
      <c r="U175"/>
      <c r="V175"/>
      <c r="W175"/>
      <c r="X175"/>
      <c r="Y175"/>
    </row>
    <row r="176" spans="1:43" s="5" customFormat="1" ht="15" customHeight="1">
      <c r="A176" s="207"/>
      <c r="B176" s="207"/>
      <c r="C176" s="1112"/>
      <c r="D176" s="29"/>
      <c r="E176" s="5" t="s">
        <v>1288</v>
      </c>
      <c r="N176" s="5">
        <v>0</v>
      </c>
      <c r="O176" s="5">
        <v>0</v>
      </c>
      <c r="P176" s="5">
        <v>0</v>
      </c>
      <c r="Q176" s="5">
        <v>0</v>
      </c>
      <c r="R176" s="5">
        <v>0</v>
      </c>
      <c r="S176" s="5">
        <v>0</v>
      </c>
      <c r="T176" s="5">
        <v>0</v>
      </c>
      <c r="U176" s="5">
        <v>0</v>
      </c>
      <c r="V176" s="5">
        <v>0</v>
      </c>
      <c r="W176" s="5">
        <v>0</v>
      </c>
      <c r="X176" s="5">
        <v>0</v>
      </c>
      <c r="Y176" s="5">
        <v>0</v>
      </c>
      <c r="Z176" s="5">
        <v>197284000.50601479</v>
      </c>
      <c r="AA176" s="5">
        <v>4100000</v>
      </c>
      <c r="AB176" s="5">
        <v>2400000</v>
      </c>
      <c r="AC176" s="5">
        <v>1900000</v>
      </c>
      <c r="AD176" s="5">
        <v>3100000</v>
      </c>
      <c r="AE176" s="5">
        <v>6100000</v>
      </c>
      <c r="AF176" s="5">
        <v>7600000</v>
      </c>
      <c r="AG176" s="5">
        <v>11800000</v>
      </c>
      <c r="AH176" s="5">
        <v>9800000.0000000298</v>
      </c>
      <c r="AI176" s="5">
        <v>7200000</v>
      </c>
      <c r="AJ176" s="5">
        <v>10500000</v>
      </c>
      <c r="AK176" s="5">
        <v>13200000</v>
      </c>
      <c r="AL176" s="5">
        <v>3700000</v>
      </c>
      <c r="AM176" s="5">
        <v>0</v>
      </c>
      <c r="AN176" s="5">
        <v>0</v>
      </c>
      <c r="AO176" s="5">
        <v>0</v>
      </c>
      <c r="AP176" s="5">
        <v>0</v>
      </c>
      <c r="AQ176" s="5">
        <v>0</v>
      </c>
    </row>
    <row r="177" spans="3:43" ht="15" customHeight="1">
      <c r="C177" s="1163"/>
      <c r="J177"/>
      <c r="K177"/>
      <c r="L177"/>
      <c r="M177"/>
      <c r="N177"/>
      <c r="O177"/>
      <c r="P177"/>
      <c r="Q177"/>
      <c r="R177"/>
      <c r="S177"/>
      <c r="T177"/>
      <c r="U177"/>
      <c r="V177"/>
      <c r="W177"/>
      <c r="X177"/>
      <c r="Y177"/>
    </row>
    <row r="178" spans="3:43" ht="15" customHeight="1">
      <c r="C178" s="1163"/>
      <c r="J178"/>
      <c r="K178"/>
      <c r="L178"/>
      <c r="M178"/>
      <c r="N178"/>
      <c r="O178"/>
      <c r="P178"/>
      <c r="Q178"/>
      <c r="R178"/>
      <c r="S178"/>
      <c r="T178"/>
      <c r="U178"/>
      <c r="V178"/>
      <c r="W178"/>
      <c r="X178"/>
      <c r="Y178"/>
      <c r="Z178" s="1138"/>
      <c r="AA178" s="1138"/>
      <c r="AB178" s="1138"/>
      <c r="AC178" s="1138"/>
      <c r="AD178" s="1138"/>
      <c r="AE178" s="1138"/>
      <c r="AF178" s="1138"/>
      <c r="AG178" s="1138"/>
      <c r="AH178" s="1138"/>
      <c r="AI178" s="1138"/>
      <c r="AJ178" s="1138"/>
      <c r="AK178" s="1138"/>
      <c r="AL178" s="1138"/>
      <c r="AM178" s="1138"/>
      <c r="AN178" s="1138"/>
      <c r="AO178" s="1138"/>
      <c r="AP178" s="1138"/>
      <c r="AQ178" s="1138"/>
    </row>
    <row r="179" spans="3:43" ht="15" customHeight="1">
      <c r="C179" s="1163"/>
      <c r="J179"/>
      <c r="K179"/>
      <c r="L179"/>
      <c r="M179"/>
      <c r="N179"/>
      <c r="O179"/>
      <c r="P179"/>
      <c r="Q179"/>
      <c r="R179"/>
      <c r="S179"/>
      <c r="T179"/>
      <c r="U179"/>
      <c r="V179"/>
      <c r="W179"/>
      <c r="X179"/>
      <c r="Y179"/>
    </row>
    <row r="180" spans="3:43" ht="15" customHeight="1">
      <c r="C180" s="1163"/>
      <c r="D180" s="29" t="s">
        <v>1290</v>
      </c>
      <c r="J180"/>
      <c r="K180"/>
      <c r="L180"/>
      <c r="M180"/>
      <c r="N180"/>
      <c r="O180"/>
      <c r="P180"/>
      <c r="Q180"/>
      <c r="R180"/>
      <c r="S180"/>
      <c r="T180"/>
      <c r="U180"/>
      <c r="V180"/>
      <c r="W180"/>
      <c r="X180"/>
      <c r="Y180"/>
    </row>
    <row r="181" spans="3:43" ht="15" customHeight="1">
      <c r="C181" s="1163"/>
      <c r="F181" s="514"/>
      <c r="J181"/>
      <c r="K181"/>
      <c r="L181"/>
      <c r="M181"/>
      <c r="N181"/>
      <c r="O181"/>
      <c r="P181"/>
      <c r="Q181"/>
      <c r="R181"/>
      <c r="S181"/>
      <c r="T181"/>
      <c r="U181"/>
      <c r="V181"/>
      <c r="W181"/>
      <c r="X181"/>
      <c r="Y181"/>
    </row>
    <row r="182" spans="3:43" ht="15" customHeight="1">
      <c r="C182" s="1163"/>
      <c r="F182" s="1139"/>
      <c r="J182"/>
      <c r="K182"/>
      <c r="L182"/>
      <c r="M182"/>
      <c r="N182"/>
      <c r="O182"/>
      <c r="P182"/>
      <c r="Q182"/>
      <c r="R182"/>
      <c r="S182"/>
      <c r="T182"/>
      <c r="U182"/>
      <c r="V182"/>
      <c r="W182"/>
      <c r="X182"/>
      <c r="Y182"/>
    </row>
    <row r="183" spans="3:43" ht="15" customHeight="1">
      <c r="C183" s="1163"/>
      <c r="E183" s="1139"/>
      <c r="J183"/>
      <c r="K183"/>
      <c r="L183"/>
      <c r="M183"/>
      <c r="N183"/>
      <c r="O183"/>
      <c r="P183"/>
      <c r="Q183"/>
      <c r="R183"/>
      <c r="S183"/>
      <c r="T183"/>
      <c r="U183"/>
      <c r="V183"/>
      <c r="W183"/>
      <c r="X183"/>
      <c r="Y183"/>
    </row>
    <row r="184" spans="3:43" ht="15" customHeight="1">
      <c r="C184" s="1163"/>
      <c r="E184" s="1139"/>
      <c r="J184"/>
      <c r="K184"/>
      <c r="L184"/>
      <c r="M184"/>
      <c r="N184"/>
      <c r="O184"/>
      <c r="P184"/>
      <c r="Q184"/>
      <c r="R184"/>
      <c r="S184"/>
      <c r="T184"/>
      <c r="U184"/>
      <c r="V184"/>
      <c r="W184"/>
      <c r="X184"/>
      <c r="Y184"/>
    </row>
    <row r="185" spans="3:43" ht="15" customHeight="1">
      <c r="C185" s="1163"/>
      <c r="E185" s="5" t="s">
        <v>1217</v>
      </c>
      <c r="J185"/>
      <c r="K185"/>
      <c r="L185"/>
      <c r="M185"/>
      <c r="N185"/>
      <c r="O185"/>
      <c r="P185"/>
      <c r="Q185"/>
      <c r="R185"/>
      <c r="S185"/>
      <c r="T185"/>
      <c r="U185"/>
      <c r="V185"/>
      <c r="W185"/>
      <c r="X185"/>
      <c r="Y185"/>
      <c r="AA185" s="5">
        <v>34162824.307263263</v>
      </c>
      <c r="AB185" s="5">
        <v>48240001.181018732</v>
      </c>
      <c r="AC185" s="5">
        <v>38779091.32239268</v>
      </c>
      <c r="AD185" s="5">
        <v>29915228.089886837</v>
      </c>
      <c r="AE185" s="5">
        <v>22549302.643475406</v>
      </c>
      <c r="AF185" s="5">
        <v>15186277.431770943</v>
      </c>
      <c r="AG185" s="5">
        <v>7066263.1929986104</v>
      </c>
      <c r="AH185" s="5">
        <v>9129686.5966105685</v>
      </c>
      <c r="AI185" s="5">
        <v>11109330.728777297</v>
      </c>
      <c r="AJ185" s="5">
        <v>12523036.411910526</v>
      </c>
      <c r="AK185" s="5">
        <v>16758747.920259155</v>
      </c>
      <c r="AL185" s="5">
        <v>20504633.123084106</v>
      </c>
      <c r="AM185" s="5">
        <v>17465713.490123086</v>
      </c>
      <c r="AN185" s="5">
        <v>36405930.549124517</v>
      </c>
      <c r="AO185" s="5">
        <v>90297900.246165127</v>
      </c>
      <c r="AP185" s="5">
        <v>153438523.71643054</v>
      </c>
      <c r="AQ185" s="5">
        <v>232476804.14349777</v>
      </c>
    </row>
    <row r="186" spans="3:43" ht="15" customHeight="1">
      <c r="C186" s="1163"/>
      <c r="F186" s="5" t="s">
        <v>1218</v>
      </c>
      <c r="J186"/>
      <c r="K186"/>
      <c r="L186"/>
      <c r="M186"/>
      <c r="N186"/>
      <c r="O186"/>
      <c r="P186"/>
      <c r="Q186"/>
      <c r="R186"/>
      <c r="S186"/>
      <c r="T186"/>
      <c r="U186"/>
      <c r="V186"/>
      <c r="W186"/>
      <c r="X186"/>
      <c r="Y186"/>
    </row>
    <row r="187" spans="3:43" ht="15" customHeight="1">
      <c r="C187" s="1163"/>
      <c r="E187" s="514"/>
      <c r="G187" s="1160" t="s">
        <v>1232</v>
      </c>
      <c r="J187"/>
      <c r="K187"/>
      <c r="L187"/>
      <c r="M187"/>
      <c r="N187"/>
      <c r="O187"/>
      <c r="P187"/>
      <c r="Q187"/>
      <c r="R187"/>
      <c r="S187"/>
      <c r="T187"/>
      <c r="U187"/>
      <c r="V187"/>
      <c r="W187"/>
      <c r="X187"/>
      <c r="Y187"/>
      <c r="AA187" s="1160">
        <v>233683.16095262766</v>
      </c>
      <c r="AB187" s="1160">
        <v>502141.81478706002</v>
      </c>
      <c r="AC187" s="1160">
        <v>691926.79182312638</v>
      </c>
      <c r="AD187" s="1160">
        <v>661652.06663217768</v>
      </c>
      <c r="AE187" s="1160">
        <v>475219.4860778898</v>
      </c>
      <c r="AF187" s="1160">
        <v>279241.98119123839</v>
      </c>
      <c r="AG187" s="1160">
        <v>202580.31771161966</v>
      </c>
      <c r="AH187" s="1160">
        <v>253755.68868994154</v>
      </c>
      <c r="AI187" s="1160">
        <v>296707.21846787445</v>
      </c>
      <c r="AJ187" s="1160">
        <v>368215.05701544695</v>
      </c>
      <c r="AK187" s="1160">
        <v>469242.59837581962</v>
      </c>
      <c r="AL187" s="1160">
        <v>478191.05767968297</v>
      </c>
      <c r="AM187" s="1160">
        <v>679462.68809718266</v>
      </c>
      <c r="AN187" s="1160">
        <v>1601340.4809906408</v>
      </c>
      <c r="AO187" s="1160">
        <v>3082687.5816490352</v>
      </c>
      <c r="AP187" s="1160">
        <v>4882325.6257451177</v>
      </c>
      <c r="AQ187" s="1160">
        <v>7143610.2487493753</v>
      </c>
    </row>
    <row r="188" spans="3:43" ht="15" customHeight="1">
      <c r="C188" s="1163"/>
      <c r="E188" s="29"/>
      <c r="F188" s="29"/>
      <c r="G188" s="29" t="s">
        <v>37</v>
      </c>
      <c r="H188" s="29"/>
      <c r="I188" s="29"/>
      <c r="J188"/>
      <c r="K188"/>
      <c r="L188"/>
      <c r="M188"/>
      <c r="N188"/>
      <c r="O188"/>
      <c r="P188"/>
      <c r="Q188"/>
      <c r="R188"/>
      <c r="S188"/>
      <c r="T188"/>
      <c r="U188"/>
      <c r="V188"/>
      <c r="W188"/>
      <c r="X188"/>
      <c r="Y188"/>
      <c r="Z188" s="29"/>
      <c r="AA188" s="29">
        <v>233683.16095262766</v>
      </c>
      <c r="AB188" s="29">
        <v>502141.81478706002</v>
      </c>
      <c r="AC188" s="29">
        <v>691926.79182312638</v>
      </c>
      <c r="AD188" s="29">
        <v>661652.06663217768</v>
      </c>
      <c r="AE188" s="29">
        <v>475219.4860778898</v>
      </c>
      <c r="AF188" s="29">
        <v>279241.98119123839</v>
      </c>
      <c r="AG188" s="29">
        <v>202580.31771161966</v>
      </c>
      <c r="AH188" s="29">
        <v>253755.68868994154</v>
      </c>
      <c r="AI188" s="29">
        <v>296707.21846787445</v>
      </c>
      <c r="AJ188" s="29">
        <v>368215.05701544695</v>
      </c>
      <c r="AK188" s="29">
        <v>469242.59837581962</v>
      </c>
      <c r="AL188" s="29">
        <v>478191.05767968297</v>
      </c>
      <c r="AM188" s="29">
        <v>679462.68809718266</v>
      </c>
      <c r="AN188" s="29">
        <v>1601340.4809906408</v>
      </c>
      <c r="AO188" s="29">
        <v>3082687.5816490352</v>
      </c>
      <c r="AP188" s="29">
        <v>4882325.6257451177</v>
      </c>
      <c r="AQ188" s="29">
        <v>7143610.2487493753</v>
      </c>
    </row>
    <row r="189" spans="3:43" ht="15" customHeight="1">
      <c r="C189" s="1163"/>
      <c r="F189" s="5" t="s">
        <v>1222</v>
      </c>
      <c r="J189"/>
      <c r="K189"/>
      <c r="L189"/>
      <c r="M189"/>
      <c r="N189"/>
      <c r="O189"/>
      <c r="P189"/>
      <c r="Q189"/>
      <c r="R189"/>
      <c r="S189"/>
      <c r="T189"/>
      <c r="U189"/>
      <c r="V189"/>
      <c r="W189"/>
      <c r="X189"/>
      <c r="Y189"/>
    </row>
    <row r="190" spans="3:43" ht="15" customHeight="1">
      <c r="C190" s="1163"/>
      <c r="G190" s="1160" t="s">
        <v>1267</v>
      </c>
      <c r="J190"/>
      <c r="K190"/>
      <c r="L190"/>
      <c r="M190"/>
      <c r="N190"/>
      <c r="O190"/>
      <c r="P190"/>
      <c r="Q190"/>
      <c r="R190"/>
      <c r="S190"/>
      <c r="T190"/>
      <c r="U190"/>
      <c r="V190"/>
      <c r="W190"/>
      <c r="X190"/>
      <c r="Y190"/>
      <c r="AA190" s="1160">
        <v>14077176.873755472</v>
      </c>
      <c r="AB190" s="1160">
        <v>-9460909.8586260527</v>
      </c>
      <c r="AC190" s="1160">
        <v>-8863863.232505843</v>
      </c>
      <c r="AD190" s="1160">
        <v>-7365925.4464114308</v>
      </c>
      <c r="AE190" s="1160">
        <v>-7363025.2117044628</v>
      </c>
      <c r="AF190" s="1160">
        <v>-8120014.2387723327</v>
      </c>
      <c r="AG190" s="1160">
        <v>2063423.403611958</v>
      </c>
      <c r="AH190" s="1160">
        <v>1979644.1321667284</v>
      </c>
      <c r="AI190" s="1160">
        <v>1413705.6831332296</v>
      </c>
      <c r="AJ190" s="1160">
        <v>4235711.5083486289</v>
      </c>
      <c r="AK190" s="1160">
        <v>3745885.2028249502</v>
      </c>
      <c r="AL190" s="1160">
        <v>-3038919.6329610199</v>
      </c>
      <c r="AM190" s="1160">
        <v>18940217.059001431</v>
      </c>
      <c r="AN190" s="1160">
        <v>53891969.697040617</v>
      </c>
      <c r="AO190" s="1160">
        <v>63140623.470265418</v>
      </c>
      <c r="AP190" s="1160">
        <v>79038280.427067205</v>
      </c>
      <c r="AQ190" s="1160">
        <v>99612626.711388186</v>
      </c>
    </row>
    <row r="191" spans="3:43" ht="15" customHeight="1">
      <c r="C191" s="1163"/>
      <c r="G191" s="1160" t="s">
        <v>1268</v>
      </c>
      <c r="J191"/>
      <c r="K191"/>
      <c r="L191"/>
      <c r="M191"/>
      <c r="N191"/>
      <c r="O191"/>
      <c r="P191"/>
      <c r="Q191"/>
      <c r="R191"/>
      <c r="S191"/>
      <c r="T191"/>
      <c r="U191"/>
      <c r="V191"/>
      <c r="W191"/>
      <c r="X191"/>
      <c r="Y191"/>
      <c r="AA191" s="1160">
        <v>-233683.16095262766</v>
      </c>
      <c r="AB191" s="1160">
        <v>-502141.81478706002</v>
      </c>
      <c r="AC191" s="1160">
        <v>-691926.79182312638</v>
      </c>
      <c r="AD191" s="1160">
        <v>-661652.06663217768</v>
      </c>
      <c r="AE191" s="1160">
        <v>-475219.4860778898</v>
      </c>
      <c r="AF191" s="1160">
        <v>-279241.98119123839</v>
      </c>
      <c r="AG191" s="1160">
        <v>-202580.31771161966</v>
      </c>
      <c r="AH191" s="1160">
        <v>-253755.68868994154</v>
      </c>
      <c r="AI191" s="1160">
        <v>-296707.21846787445</v>
      </c>
      <c r="AJ191" s="1160">
        <v>-368215.05701544695</v>
      </c>
      <c r="AK191" s="1160">
        <v>-469242.59837581962</v>
      </c>
      <c r="AL191" s="1160">
        <v>-478191.05767968297</v>
      </c>
      <c r="AM191" s="1160">
        <v>-679462.68809718266</v>
      </c>
      <c r="AN191" s="1160">
        <v>-1601340.4809906408</v>
      </c>
      <c r="AO191" s="1160">
        <v>-3082687.5816490352</v>
      </c>
      <c r="AP191" s="1160">
        <v>-4882325.6257451177</v>
      </c>
      <c r="AQ191" s="1160">
        <v>-7143610.2487493753</v>
      </c>
    </row>
    <row r="192" spans="3:43" ht="15" customHeight="1">
      <c r="C192" s="1163"/>
      <c r="E192" s="29"/>
      <c r="F192" s="29"/>
      <c r="G192" s="29" t="s">
        <v>37</v>
      </c>
      <c r="H192" s="29"/>
      <c r="I192" s="29"/>
      <c r="J192"/>
      <c r="K192"/>
      <c r="L192"/>
      <c r="M192"/>
      <c r="N192"/>
      <c r="O192"/>
      <c r="P192"/>
      <c r="Q192"/>
      <c r="R192"/>
      <c r="S192"/>
      <c r="T192"/>
      <c r="U192"/>
      <c r="V192"/>
      <c r="W192"/>
      <c r="X192"/>
      <c r="Y192"/>
      <c r="Z192" s="29"/>
      <c r="AA192" s="29">
        <v>13843493.712802844</v>
      </c>
      <c r="AB192" s="29">
        <v>-9963051.6734131128</v>
      </c>
      <c r="AC192" s="29">
        <v>-9555790.0243289694</v>
      </c>
      <c r="AD192" s="29">
        <v>-8027577.5130436085</v>
      </c>
      <c r="AE192" s="29">
        <v>-7838244.6977823526</v>
      </c>
      <c r="AF192" s="29">
        <v>-8399256.2199635711</v>
      </c>
      <c r="AG192" s="29">
        <v>1860843.0859003384</v>
      </c>
      <c r="AH192" s="29">
        <v>1725888.4434767868</v>
      </c>
      <c r="AI192" s="29">
        <v>1116998.4646653552</v>
      </c>
      <c r="AJ192" s="29">
        <v>3867496.4513331819</v>
      </c>
      <c r="AK192" s="29">
        <v>3276642.6044491306</v>
      </c>
      <c r="AL192" s="29">
        <v>-3517110.6906407028</v>
      </c>
      <c r="AM192" s="29">
        <v>18260754.370904248</v>
      </c>
      <c r="AN192" s="29">
        <v>52290629.216049977</v>
      </c>
      <c r="AO192" s="29">
        <v>60057935.888616383</v>
      </c>
      <c r="AP192" s="29">
        <v>74155954.801322088</v>
      </c>
      <c r="AQ192" s="29">
        <v>92469016.46263881</v>
      </c>
    </row>
    <row r="193" spans="3:43" ht="15" customHeight="1">
      <c r="C193" s="1163"/>
      <c r="F193" s="5" t="s">
        <v>1269</v>
      </c>
      <c r="J193"/>
      <c r="K193"/>
      <c r="L193"/>
      <c r="M193"/>
      <c r="N193"/>
      <c r="O193"/>
      <c r="P193"/>
      <c r="Q193"/>
      <c r="R193"/>
      <c r="S193"/>
      <c r="T193"/>
      <c r="U193"/>
      <c r="V193"/>
      <c r="W193"/>
      <c r="X193"/>
      <c r="Y193"/>
      <c r="AA193" s="1160">
        <v>0</v>
      </c>
      <c r="AB193" s="1160">
        <v>0</v>
      </c>
      <c r="AC193" s="1160">
        <v>0</v>
      </c>
      <c r="AD193" s="1160">
        <v>0</v>
      </c>
      <c r="AE193" s="1160">
        <v>0</v>
      </c>
      <c r="AF193" s="1160">
        <v>0</v>
      </c>
      <c r="AG193" s="1160">
        <v>0</v>
      </c>
      <c r="AH193" s="1160">
        <v>0</v>
      </c>
      <c r="AI193" s="1160">
        <v>0</v>
      </c>
      <c r="AJ193" s="1160">
        <v>0</v>
      </c>
      <c r="AK193" s="1160">
        <v>0</v>
      </c>
      <c r="AL193" s="1160">
        <v>0</v>
      </c>
      <c r="AM193" s="1160">
        <v>0</v>
      </c>
      <c r="AN193" s="1160">
        <v>0</v>
      </c>
      <c r="AO193" s="1160">
        <v>0</v>
      </c>
      <c r="AP193" s="1160">
        <v>0</v>
      </c>
      <c r="AQ193" s="1160">
        <v>0</v>
      </c>
    </row>
    <row r="194" spans="3:43" ht="15" customHeight="1">
      <c r="C194" s="1163"/>
      <c r="D194" s="5"/>
      <c r="F194" s="29"/>
      <c r="G194" s="29" t="s">
        <v>37</v>
      </c>
      <c r="H194" s="29"/>
      <c r="I194" s="29"/>
      <c r="J194"/>
      <c r="K194"/>
      <c r="L194"/>
      <c r="M194"/>
      <c r="N194"/>
      <c r="O194"/>
      <c r="P194"/>
      <c r="Q194"/>
      <c r="R194"/>
      <c r="S194"/>
      <c r="T194"/>
      <c r="U194"/>
      <c r="V194"/>
      <c r="W194"/>
      <c r="X194"/>
      <c r="Y194"/>
      <c r="Z194" s="29"/>
      <c r="AA194" s="29">
        <v>0</v>
      </c>
      <c r="AB194" s="29">
        <v>0</v>
      </c>
      <c r="AC194" s="29">
        <v>0</v>
      </c>
      <c r="AD194" s="29">
        <v>0</v>
      </c>
      <c r="AE194" s="29">
        <v>0</v>
      </c>
      <c r="AF194" s="29">
        <v>0</v>
      </c>
      <c r="AG194" s="29">
        <v>0</v>
      </c>
      <c r="AH194" s="29">
        <v>0</v>
      </c>
      <c r="AI194" s="29">
        <v>0</v>
      </c>
      <c r="AJ194" s="29">
        <v>0</v>
      </c>
      <c r="AK194" s="29">
        <v>0</v>
      </c>
      <c r="AL194" s="29">
        <v>0</v>
      </c>
      <c r="AM194" s="29">
        <v>0</v>
      </c>
      <c r="AN194" s="29">
        <v>0</v>
      </c>
      <c r="AO194" s="29">
        <v>0</v>
      </c>
      <c r="AP194" s="29">
        <v>0</v>
      </c>
      <c r="AQ194" s="29">
        <v>0</v>
      </c>
    </row>
    <row r="195" spans="3:43" ht="15" customHeight="1">
      <c r="C195" s="1163"/>
      <c r="D195" s="5"/>
      <c r="F195" s="5" t="s">
        <v>1227</v>
      </c>
      <c r="J195"/>
      <c r="K195"/>
      <c r="L195"/>
      <c r="M195"/>
      <c r="N195"/>
      <c r="O195"/>
      <c r="P195"/>
      <c r="Q195"/>
      <c r="R195"/>
      <c r="S195"/>
      <c r="T195"/>
      <c r="U195"/>
      <c r="V195"/>
      <c r="W195"/>
      <c r="X195"/>
      <c r="Y195"/>
      <c r="Z195" s="1162">
        <v>34162824.307263263</v>
      </c>
      <c r="AA195" s="5">
        <v>48240001.181018732</v>
      </c>
      <c r="AB195" s="5">
        <v>38779091.32239268</v>
      </c>
      <c r="AC195" s="5">
        <v>29915228.089886837</v>
      </c>
      <c r="AD195" s="5">
        <v>22549302.643475406</v>
      </c>
      <c r="AE195" s="5">
        <v>15186277.431770943</v>
      </c>
      <c r="AF195" s="5">
        <v>7066263.1929986104</v>
      </c>
      <c r="AG195" s="5">
        <v>9129686.5966105685</v>
      </c>
      <c r="AH195" s="5">
        <v>11109330.728777297</v>
      </c>
      <c r="AI195" s="5">
        <v>12523036.411910526</v>
      </c>
      <c r="AJ195" s="5">
        <v>16758747.920259155</v>
      </c>
      <c r="AK195" s="5">
        <v>20504633.123084106</v>
      </c>
      <c r="AL195" s="5">
        <v>17465713.490123086</v>
      </c>
      <c r="AM195" s="5">
        <v>36405930.549124517</v>
      </c>
      <c r="AN195" s="5">
        <v>90297900.246165127</v>
      </c>
      <c r="AO195" s="5">
        <v>153438523.71643054</v>
      </c>
      <c r="AP195" s="5">
        <v>232476804.14349777</v>
      </c>
      <c r="AQ195" s="5">
        <v>332089430.85488594</v>
      </c>
    </row>
    <row r="196" spans="3:43" ht="15" customHeight="1">
      <c r="C196" s="1163"/>
      <c r="E196" s="29"/>
      <c r="J196"/>
      <c r="K196"/>
      <c r="L196"/>
      <c r="M196"/>
      <c r="N196"/>
      <c r="O196"/>
      <c r="P196"/>
      <c r="Q196"/>
      <c r="R196"/>
      <c r="S196"/>
      <c r="T196"/>
      <c r="U196"/>
      <c r="V196"/>
      <c r="W196"/>
      <c r="X196"/>
      <c r="Y196"/>
    </row>
    <row r="197" spans="3:43" ht="15" customHeight="1">
      <c r="C197" s="1163"/>
      <c r="J197"/>
      <c r="K197"/>
      <c r="L197"/>
      <c r="M197"/>
      <c r="N197"/>
      <c r="O197"/>
      <c r="P197"/>
      <c r="Q197"/>
      <c r="R197"/>
      <c r="S197"/>
      <c r="T197"/>
      <c r="U197"/>
      <c r="V197"/>
      <c r="W197"/>
      <c r="X197"/>
      <c r="Y197"/>
    </row>
    <row r="198" spans="3:43" ht="15" customHeight="1">
      <c r="C198" s="1163"/>
      <c r="J198"/>
      <c r="K198"/>
      <c r="L198"/>
      <c r="M198"/>
      <c r="N198"/>
      <c r="O198"/>
      <c r="P198"/>
      <c r="Q198"/>
      <c r="R198"/>
      <c r="S198"/>
      <c r="T198"/>
      <c r="U198"/>
      <c r="V198"/>
      <c r="W198"/>
      <c r="X198"/>
      <c r="Y198"/>
    </row>
    <row r="199" spans="3:43" ht="15" customHeight="1">
      <c r="C199" s="1163"/>
      <c r="D199" s="29" t="s">
        <v>257</v>
      </c>
      <c r="J199"/>
      <c r="K199"/>
      <c r="L199"/>
      <c r="M199"/>
      <c r="N199"/>
      <c r="O199"/>
      <c r="P199"/>
      <c r="Q199"/>
      <c r="R199"/>
      <c r="S199"/>
      <c r="T199"/>
      <c r="U199"/>
      <c r="V199"/>
      <c r="W199"/>
      <c r="X199"/>
      <c r="Y199"/>
    </row>
    <row r="200" spans="3:43" ht="15" customHeight="1">
      <c r="C200" s="1163"/>
      <c r="J200"/>
      <c r="K200"/>
      <c r="L200"/>
      <c r="M200"/>
      <c r="N200"/>
      <c r="O200"/>
      <c r="P200"/>
      <c r="Q200"/>
      <c r="R200"/>
      <c r="S200"/>
      <c r="T200"/>
      <c r="U200"/>
      <c r="V200"/>
      <c r="W200"/>
      <c r="X200"/>
      <c r="Y200"/>
    </row>
    <row r="201" spans="3:43" ht="15" customHeight="1">
      <c r="C201" s="1163"/>
      <c r="E201" s="5" t="s">
        <v>1217</v>
      </c>
      <c r="J201"/>
      <c r="K201"/>
      <c r="L201"/>
      <c r="M201"/>
      <c r="N201"/>
      <c r="O201"/>
      <c r="P201"/>
      <c r="Q201"/>
      <c r="R201"/>
      <c r="S201"/>
      <c r="T201"/>
      <c r="U201"/>
      <c r="V201"/>
      <c r="W201"/>
      <c r="X201"/>
      <c r="Y201"/>
      <c r="AA201" s="5">
        <v>24909600</v>
      </c>
      <c r="AB201" s="5">
        <v>119909600</v>
      </c>
      <c r="AC201" s="5">
        <v>119909600</v>
      </c>
      <c r="AD201" s="5">
        <v>119909600</v>
      </c>
      <c r="AE201" s="5">
        <v>119909600</v>
      </c>
      <c r="AF201" s="5">
        <v>119909600</v>
      </c>
      <c r="AG201" s="5">
        <v>119909600</v>
      </c>
      <c r="AH201" s="5">
        <v>119909600</v>
      </c>
      <c r="AI201" s="5">
        <v>119909600</v>
      </c>
      <c r="AJ201" s="5">
        <v>119909600</v>
      </c>
      <c r="AK201" s="5">
        <v>119909600</v>
      </c>
      <c r="AL201" s="5">
        <v>119909600</v>
      </c>
      <c r="AM201" s="5">
        <v>119909600</v>
      </c>
      <c r="AN201" s="5">
        <v>119909600</v>
      </c>
      <c r="AO201" s="5">
        <v>119909600</v>
      </c>
      <c r="AP201" s="5">
        <v>119909600</v>
      </c>
      <c r="AQ201" s="5">
        <v>119909600</v>
      </c>
    </row>
    <row r="202" spans="3:43" ht="15" customHeight="1">
      <c r="C202" s="1163"/>
      <c r="F202" s="5" t="s">
        <v>1218</v>
      </c>
      <c r="J202"/>
      <c r="K202"/>
      <c r="L202"/>
      <c r="M202"/>
      <c r="N202"/>
      <c r="O202"/>
      <c r="P202"/>
      <c r="Q202"/>
      <c r="R202"/>
      <c r="S202"/>
      <c r="T202"/>
      <c r="U202"/>
      <c r="V202"/>
      <c r="W202"/>
      <c r="X202"/>
      <c r="Y202"/>
    </row>
    <row r="203" spans="3:43" ht="15" customHeight="1">
      <c r="C203" s="1163"/>
      <c r="G203" s="1160" t="s">
        <v>1232</v>
      </c>
      <c r="J203"/>
      <c r="K203"/>
      <c r="L203"/>
      <c r="M203"/>
      <c r="N203"/>
      <c r="O203"/>
      <c r="P203"/>
      <c r="Q203"/>
      <c r="R203"/>
      <c r="S203"/>
      <c r="T203"/>
      <c r="U203"/>
      <c r="V203"/>
      <c r="W203"/>
      <c r="X203"/>
      <c r="Y203"/>
      <c r="AA203" s="1160">
        <v>412156.83450575173</v>
      </c>
      <c r="AB203" s="1160">
        <v>1387965.5051518232</v>
      </c>
      <c r="AC203" s="1160">
        <v>2424160.8032106906</v>
      </c>
      <c r="AD203" s="1160">
        <v>3037814.4629314691</v>
      </c>
      <c r="AE203" s="1160">
        <v>3037814.4629314691</v>
      </c>
      <c r="AF203" s="1160">
        <v>3037814.4629314691</v>
      </c>
      <c r="AG203" s="1160">
        <v>3037814.4629314691</v>
      </c>
      <c r="AH203" s="1160">
        <v>3037814.4629314691</v>
      </c>
      <c r="AI203" s="1160">
        <v>3037814.4629314691</v>
      </c>
      <c r="AJ203" s="1160">
        <v>3037814.4629314691</v>
      </c>
      <c r="AK203" s="1160">
        <v>3037814.4629314691</v>
      </c>
      <c r="AL203" s="1160">
        <v>3037814.4629314691</v>
      </c>
      <c r="AM203" s="1160">
        <v>3037814.4629314691</v>
      </c>
      <c r="AN203" s="1160">
        <v>3037814.4629314691</v>
      </c>
      <c r="AO203" s="1160">
        <v>3037814.4629314691</v>
      </c>
      <c r="AP203" s="1160">
        <v>3037814.4629314691</v>
      </c>
      <c r="AQ203" s="1160">
        <v>3037814.4629314691</v>
      </c>
    </row>
    <row r="204" spans="3:43" ht="15" customHeight="1">
      <c r="C204" s="1163"/>
      <c r="E204" s="29"/>
      <c r="F204" s="29"/>
      <c r="G204" s="29" t="s">
        <v>37</v>
      </c>
      <c r="H204" s="29"/>
      <c r="I204" s="29"/>
      <c r="J204"/>
      <c r="K204"/>
      <c r="L204"/>
      <c r="M204"/>
      <c r="N204"/>
      <c r="O204"/>
      <c r="P204"/>
      <c r="Q204"/>
      <c r="R204"/>
      <c r="S204"/>
      <c r="T204"/>
      <c r="U204"/>
      <c r="V204"/>
      <c r="W204"/>
      <c r="X204"/>
      <c r="Y204"/>
      <c r="AA204" s="29">
        <v>412156.83450575173</v>
      </c>
      <c r="AB204" s="29">
        <v>1387965.5051518232</v>
      </c>
      <c r="AC204" s="29">
        <v>2424160.8032106906</v>
      </c>
      <c r="AD204" s="29">
        <v>3037814.4629314691</v>
      </c>
      <c r="AE204" s="29">
        <v>3037814.4629314691</v>
      </c>
      <c r="AF204" s="29">
        <v>3037814.4629314691</v>
      </c>
      <c r="AG204" s="29">
        <v>3037814.4629314691</v>
      </c>
      <c r="AH204" s="29">
        <v>3037814.4629314691</v>
      </c>
      <c r="AI204" s="29">
        <v>3037814.4629314691</v>
      </c>
      <c r="AJ204" s="29">
        <v>3037814.4629314691</v>
      </c>
      <c r="AK204" s="29">
        <v>3037814.4629314691</v>
      </c>
      <c r="AL204" s="29">
        <v>3037814.4629314691</v>
      </c>
      <c r="AM204" s="29">
        <v>3037814.4629314691</v>
      </c>
      <c r="AN204" s="29">
        <v>3037814.4629314691</v>
      </c>
      <c r="AO204" s="29">
        <v>3037814.4629314691</v>
      </c>
      <c r="AP204" s="29">
        <v>3037814.4629314691</v>
      </c>
      <c r="AQ204" s="29">
        <v>3037814.4629314691</v>
      </c>
    </row>
    <row r="205" spans="3:43" ht="15" customHeight="1">
      <c r="C205" s="1163"/>
      <c r="F205" s="5" t="s">
        <v>1222</v>
      </c>
      <c r="G205" s="29"/>
      <c r="H205" s="29"/>
      <c r="I205" s="29"/>
      <c r="J205"/>
      <c r="K205"/>
      <c r="L205"/>
      <c r="M205"/>
      <c r="N205"/>
      <c r="O205"/>
      <c r="P205"/>
      <c r="Q205"/>
      <c r="R205"/>
      <c r="S205"/>
      <c r="T205"/>
      <c r="U205"/>
      <c r="V205"/>
      <c r="W205"/>
      <c r="X205"/>
      <c r="Y205"/>
    </row>
    <row r="206" spans="3:43" ht="15" customHeight="1">
      <c r="C206" s="1163"/>
      <c r="G206" s="1160" t="s">
        <v>1268</v>
      </c>
      <c r="J206"/>
      <c r="K206"/>
      <c r="L206"/>
      <c r="M206"/>
      <c r="N206"/>
      <c r="O206"/>
      <c r="P206"/>
      <c r="Q206"/>
      <c r="R206"/>
      <c r="S206"/>
      <c r="T206"/>
      <c r="U206"/>
      <c r="V206"/>
      <c r="W206"/>
      <c r="X206"/>
      <c r="Y206"/>
      <c r="AA206" s="1160">
        <v>-412156.83450575173</v>
      </c>
      <c r="AB206" s="1160">
        <v>-1387965.5051518232</v>
      </c>
      <c r="AC206" s="1160">
        <v>-2424160.8032106906</v>
      </c>
      <c r="AD206" s="1160">
        <v>-3037814.4629314691</v>
      </c>
      <c r="AE206" s="1160">
        <v>-3037814.4629314691</v>
      </c>
      <c r="AF206" s="1160">
        <v>-3037814.4629314691</v>
      </c>
      <c r="AG206" s="1160">
        <v>-3037814.4629314691</v>
      </c>
      <c r="AH206" s="1160">
        <v>-3037814.4629314691</v>
      </c>
      <c r="AI206" s="1160">
        <v>-3037814.4629314691</v>
      </c>
      <c r="AJ206" s="1160">
        <v>-3037814.4629314691</v>
      </c>
      <c r="AK206" s="1160">
        <v>-3037814.4629314691</v>
      </c>
      <c r="AL206" s="1160">
        <v>-3037814.4629314691</v>
      </c>
      <c r="AM206" s="1160">
        <v>-3037814.4629314691</v>
      </c>
      <c r="AN206" s="1160">
        <v>-3037814.4629314691</v>
      </c>
      <c r="AO206" s="1160">
        <v>-3037814.4629314691</v>
      </c>
      <c r="AP206" s="1160">
        <v>-3037814.4629314691</v>
      </c>
      <c r="AQ206" s="1160">
        <v>-3037814.4629314691</v>
      </c>
    </row>
    <row r="207" spans="3:43" ht="15" customHeight="1">
      <c r="C207" s="1163"/>
      <c r="G207" s="1160" t="s">
        <v>1295</v>
      </c>
      <c r="J207"/>
      <c r="K207"/>
      <c r="L207"/>
      <c r="M207"/>
      <c r="N207"/>
      <c r="O207"/>
      <c r="P207"/>
      <c r="Q207"/>
      <c r="R207"/>
      <c r="S207"/>
      <c r="T207"/>
      <c r="U207"/>
      <c r="V207"/>
      <c r="W207"/>
      <c r="X207"/>
      <c r="Y207"/>
      <c r="AA207" s="1160">
        <v>95000000</v>
      </c>
      <c r="AB207" s="1160">
        <v>0</v>
      </c>
      <c r="AC207" s="1160">
        <v>0</v>
      </c>
      <c r="AD207" s="1160">
        <v>0</v>
      </c>
      <c r="AE207" s="1160">
        <v>0</v>
      </c>
      <c r="AF207" s="1160">
        <v>0</v>
      </c>
      <c r="AG207" s="1160">
        <v>0</v>
      </c>
      <c r="AH207" s="1160">
        <v>0</v>
      </c>
      <c r="AI207" s="1160">
        <v>0</v>
      </c>
      <c r="AJ207" s="1160">
        <v>0</v>
      </c>
      <c r="AK207" s="1160">
        <v>0</v>
      </c>
      <c r="AL207" s="1160">
        <v>0</v>
      </c>
      <c r="AM207" s="1160">
        <v>0</v>
      </c>
      <c r="AN207" s="1160">
        <v>0</v>
      </c>
      <c r="AO207" s="1160">
        <v>0</v>
      </c>
      <c r="AP207" s="1160">
        <v>0</v>
      </c>
      <c r="AQ207" s="1160">
        <v>0</v>
      </c>
    </row>
    <row r="208" spans="3:43" ht="15" customHeight="1">
      <c r="C208" s="1163"/>
      <c r="G208" s="29" t="s">
        <v>37</v>
      </c>
      <c r="H208" s="29"/>
      <c r="I208" s="29"/>
      <c r="J208"/>
      <c r="K208"/>
      <c r="L208"/>
      <c r="M208"/>
      <c r="N208"/>
      <c r="O208"/>
      <c r="P208"/>
      <c r="Q208"/>
      <c r="R208"/>
      <c r="S208"/>
      <c r="T208"/>
      <c r="U208"/>
      <c r="V208"/>
      <c r="W208"/>
      <c r="X208"/>
      <c r="Y208"/>
      <c r="AA208" s="29">
        <v>94587843.165494248</v>
      </c>
      <c r="AB208" s="29">
        <v>-1387965.5051518232</v>
      </c>
      <c r="AC208" s="29">
        <v>-2424160.8032106906</v>
      </c>
      <c r="AD208" s="29">
        <v>-3037814.4629314691</v>
      </c>
      <c r="AE208" s="29">
        <v>-3037814.4629314691</v>
      </c>
      <c r="AF208" s="29">
        <v>-3037814.4629314691</v>
      </c>
      <c r="AG208" s="29">
        <v>-3037814.4629314691</v>
      </c>
      <c r="AH208" s="29">
        <v>-3037814.4629314691</v>
      </c>
      <c r="AI208" s="29">
        <v>-3037814.4629314691</v>
      </c>
      <c r="AJ208" s="29">
        <v>-3037814.4629314691</v>
      </c>
      <c r="AK208" s="29">
        <v>-3037814.4629314691</v>
      </c>
      <c r="AL208" s="29">
        <v>-3037814.4629314691</v>
      </c>
      <c r="AM208" s="29">
        <v>-3037814.4629314691</v>
      </c>
      <c r="AN208" s="29">
        <v>-3037814.4629314691</v>
      </c>
      <c r="AO208" s="29">
        <v>-3037814.4629314691</v>
      </c>
      <c r="AP208" s="29">
        <v>-3037814.4629314691</v>
      </c>
      <c r="AQ208" s="29">
        <v>-3037814.4629314691</v>
      </c>
    </row>
    <row r="209" spans="3:43" ht="15" customHeight="1">
      <c r="C209" s="1163"/>
      <c r="J209"/>
      <c r="K209"/>
      <c r="L209"/>
      <c r="M209"/>
      <c r="N209"/>
      <c r="O209"/>
      <c r="P209"/>
      <c r="Q209"/>
      <c r="R209"/>
      <c r="S209"/>
      <c r="T209"/>
      <c r="U209"/>
      <c r="V209"/>
      <c r="W209"/>
      <c r="X209"/>
      <c r="Y209"/>
    </row>
    <row r="210" spans="3:43" ht="15" customHeight="1">
      <c r="C210" s="1163"/>
      <c r="F210" s="5" t="s">
        <v>1269</v>
      </c>
      <c r="J210"/>
      <c r="K210"/>
      <c r="L210"/>
      <c r="M210"/>
      <c r="N210"/>
      <c r="O210"/>
      <c r="P210"/>
      <c r="Q210"/>
      <c r="R210"/>
      <c r="S210"/>
      <c r="T210"/>
      <c r="U210"/>
      <c r="V210"/>
      <c r="W210"/>
      <c r="X210"/>
      <c r="Y210"/>
    </row>
    <row r="211" spans="3:43" ht="15" customHeight="1">
      <c r="C211" s="1163"/>
      <c r="G211" s="1160" t="s">
        <v>1296</v>
      </c>
      <c r="J211"/>
      <c r="K211"/>
      <c r="L211"/>
      <c r="M211"/>
      <c r="N211"/>
      <c r="O211"/>
      <c r="P211"/>
      <c r="Q211"/>
      <c r="R211"/>
      <c r="S211"/>
      <c r="T211"/>
      <c r="U211"/>
      <c r="V211"/>
      <c r="W211"/>
      <c r="X211"/>
      <c r="Y211"/>
      <c r="AA211" s="1160">
        <v>0</v>
      </c>
      <c r="AB211" s="1160">
        <v>0</v>
      </c>
      <c r="AC211" s="1160">
        <v>0</v>
      </c>
      <c r="AD211" s="1160">
        <v>0</v>
      </c>
      <c r="AE211" s="1160">
        <v>0</v>
      </c>
      <c r="AF211" s="1160">
        <v>0</v>
      </c>
      <c r="AG211" s="1160">
        <v>0</v>
      </c>
      <c r="AH211" s="1160">
        <v>0</v>
      </c>
      <c r="AI211" s="1160">
        <v>0</v>
      </c>
      <c r="AJ211" s="1160">
        <v>0</v>
      </c>
      <c r="AK211" s="1160">
        <v>0</v>
      </c>
      <c r="AL211" s="1160">
        <v>0</v>
      </c>
      <c r="AM211" s="1160">
        <v>0</v>
      </c>
      <c r="AN211" s="1160">
        <v>0</v>
      </c>
      <c r="AO211" s="1160">
        <v>0</v>
      </c>
      <c r="AP211" s="1160">
        <v>0</v>
      </c>
      <c r="AQ211" s="1160">
        <v>0</v>
      </c>
    </row>
    <row r="212" spans="3:43" ht="15" customHeight="1">
      <c r="C212" s="1163"/>
      <c r="E212" s="29"/>
      <c r="F212" s="29"/>
      <c r="G212" s="29" t="s">
        <v>37</v>
      </c>
      <c r="H212" s="29"/>
      <c r="I212" s="29"/>
      <c r="J212"/>
      <c r="K212"/>
      <c r="L212"/>
      <c r="M212"/>
      <c r="N212"/>
      <c r="O212"/>
      <c r="P212"/>
      <c r="Q212"/>
      <c r="R212"/>
      <c r="S212"/>
      <c r="T212"/>
      <c r="U212"/>
      <c r="V212"/>
      <c r="W212"/>
      <c r="X212"/>
      <c r="Y212"/>
      <c r="AA212" s="29">
        <v>0</v>
      </c>
      <c r="AB212" s="29">
        <v>0</v>
      </c>
      <c r="AC212" s="29">
        <v>0</v>
      </c>
      <c r="AD212" s="29">
        <v>0</v>
      </c>
      <c r="AE212" s="29">
        <v>0</v>
      </c>
      <c r="AF212" s="29">
        <v>0</v>
      </c>
      <c r="AG212" s="29">
        <v>0</v>
      </c>
      <c r="AH212" s="29">
        <v>0</v>
      </c>
      <c r="AI212" s="29">
        <v>0</v>
      </c>
      <c r="AJ212" s="29">
        <v>0</v>
      </c>
      <c r="AK212" s="29">
        <v>0</v>
      </c>
      <c r="AL212" s="29">
        <v>0</v>
      </c>
      <c r="AM212" s="29">
        <v>0</v>
      </c>
      <c r="AN212" s="29">
        <v>0</v>
      </c>
      <c r="AO212" s="29">
        <v>0</v>
      </c>
      <c r="AP212" s="29">
        <v>0</v>
      </c>
      <c r="AQ212" s="29">
        <v>0</v>
      </c>
    </row>
    <row r="213" spans="3:43" ht="15" customHeight="1">
      <c r="C213" s="1163"/>
      <c r="E213" s="5" t="s">
        <v>1227</v>
      </c>
      <c r="J213"/>
      <c r="K213"/>
      <c r="L213"/>
      <c r="M213"/>
      <c r="N213"/>
      <c r="O213"/>
      <c r="P213"/>
      <c r="Q213"/>
      <c r="R213"/>
      <c r="S213"/>
      <c r="T213"/>
      <c r="U213"/>
      <c r="V213"/>
      <c r="W213"/>
      <c r="X213"/>
      <c r="Y213"/>
      <c r="Z213" s="1162">
        <v>24909600</v>
      </c>
      <c r="AA213" s="5">
        <v>119909600</v>
      </c>
      <c r="AB213" s="5">
        <v>119909600</v>
      </c>
      <c r="AC213" s="5">
        <v>119909600</v>
      </c>
      <c r="AD213" s="5">
        <v>119909600</v>
      </c>
      <c r="AE213" s="5">
        <v>119909600</v>
      </c>
      <c r="AF213" s="5">
        <v>119909600</v>
      </c>
      <c r="AG213" s="5">
        <v>119909600</v>
      </c>
      <c r="AH213" s="5">
        <v>119909600</v>
      </c>
      <c r="AI213" s="5">
        <v>119909600</v>
      </c>
      <c r="AJ213" s="5">
        <v>119909600</v>
      </c>
      <c r="AK213" s="5">
        <v>119909600</v>
      </c>
      <c r="AL213" s="5">
        <v>119909600</v>
      </c>
      <c r="AM213" s="5">
        <v>119909600</v>
      </c>
      <c r="AN213" s="5">
        <v>119909600</v>
      </c>
      <c r="AO213" s="5">
        <v>119909600</v>
      </c>
      <c r="AP213" s="5">
        <v>119909600</v>
      </c>
      <c r="AQ213" s="5">
        <v>119909600</v>
      </c>
    </row>
    <row r="214" spans="3:43" ht="15" customHeight="1">
      <c r="C214" s="1163"/>
      <c r="J214"/>
      <c r="K214"/>
      <c r="L214"/>
      <c r="M214"/>
      <c r="N214"/>
      <c r="O214"/>
      <c r="P214"/>
      <c r="Q214"/>
      <c r="R214"/>
      <c r="S214"/>
      <c r="T214"/>
      <c r="U214"/>
      <c r="V214"/>
      <c r="W214"/>
      <c r="X214"/>
      <c r="Y214"/>
    </row>
    <row r="215" spans="3:43" ht="15" customHeight="1">
      <c r="C215" s="1163"/>
      <c r="J215"/>
      <c r="K215"/>
      <c r="L215"/>
      <c r="M215"/>
      <c r="N215"/>
      <c r="O215"/>
      <c r="P215"/>
      <c r="Q215"/>
      <c r="R215"/>
      <c r="S215"/>
      <c r="T215"/>
      <c r="U215"/>
      <c r="V215"/>
      <c r="W215"/>
      <c r="X215"/>
      <c r="Y215"/>
    </row>
    <row r="216" spans="3:43" ht="15" customHeight="1">
      <c r="C216" s="1163"/>
      <c r="D216" s="29" t="s">
        <v>266</v>
      </c>
      <c r="J216"/>
      <c r="K216"/>
      <c r="L216"/>
      <c r="M216"/>
      <c r="N216"/>
      <c r="O216"/>
      <c r="P216"/>
      <c r="Q216"/>
      <c r="R216"/>
      <c r="S216"/>
      <c r="T216"/>
      <c r="U216"/>
      <c r="V216"/>
      <c r="W216"/>
      <c r="X216"/>
      <c r="Y216"/>
    </row>
    <row r="217" spans="3:43" ht="15" customHeight="1">
      <c r="C217" s="1163"/>
      <c r="J217"/>
      <c r="K217"/>
      <c r="L217"/>
      <c r="M217"/>
      <c r="N217"/>
      <c r="O217"/>
      <c r="P217"/>
      <c r="Q217"/>
      <c r="R217"/>
      <c r="S217"/>
      <c r="T217"/>
      <c r="U217"/>
      <c r="V217"/>
      <c r="W217"/>
      <c r="X217"/>
      <c r="Y217"/>
      <c r="Z217" s="237"/>
      <c r="AA217" s="237"/>
      <c r="AB217" s="237"/>
      <c r="AC217" s="237"/>
      <c r="AD217" s="237"/>
      <c r="AE217" s="237"/>
      <c r="AF217" s="237"/>
      <c r="AG217" s="237"/>
      <c r="AH217" s="237"/>
      <c r="AI217" s="237"/>
      <c r="AJ217" s="237"/>
      <c r="AK217" s="237"/>
      <c r="AL217" s="237"/>
      <c r="AM217" s="237"/>
      <c r="AN217" s="237"/>
      <c r="AO217" s="237"/>
      <c r="AP217" s="237"/>
      <c r="AQ217" s="237"/>
    </row>
    <row r="218" spans="3:43" ht="15" customHeight="1">
      <c r="C218" s="1163"/>
      <c r="J218"/>
      <c r="K218"/>
      <c r="L218"/>
      <c r="M218"/>
      <c r="N218"/>
      <c r="O218"/>
      <c r="P218"/>
      <c r="Q218"/>
      <c r="R218"/>
      <c r="S218"/>
      <c r="T218"/>
      <c r="U218"/>
      <c r="V218"/>
      <c r="W218"/>
      <c r="X218"/>
      <c r="Y218"/>
      <c r="Z218" s="237"/>
      <c r="AA218" s="237"/>
      <c r="AB218" s="237"/>
      <c r="AC218" s="237"/>
      <c r="AD218" s="237"/>
      <c r="AE218" s="237"/>
      <c r="AF218" s="237"/>
      <c r="AG218" s="237"/>
      <c r="AH218" s="237"/>
      <c r="AI218" s="237"/>
      <c r="AJ218" s="237"/>
      <c r="AK218" s="237"/>
      <c r="AL218" s="237"/>
      <c r="AM218" s="237"/>
      <c r="AN218" s="237"/>
      <c r="AO218" s="237"/>
      <c r="AP218" s="237"/>
      <c r="AQ218" s="237"/>
    </row>
    <row r="219" spans="3:43" ht="15" customHeight="1">
      <c r="C219" s="1163"/>
      <c r="E219" s="5" t="s">
        <v>1217</v>
      </c>
      <c r="J219"/>
      <c r="K219"/>
      <c r="L219"/>
      <c r="M219"/>
      <c r="N219"/>
      <c r="O219"/>
      <c r="P219"/>
      <c r="Q219"/>
      <c r="R219"/>
      <c r="S219"/>
      <c r="T219"/>
      <c r="U219"/>
      <c r="V219"/>
      <c r="W219"/>
      <c r="X219"/>
      <c r="Y219"/>
      <c r="AA219" s="5">
        <v>170012867.92476067</v>
      </c>
      <c r="AB219" s="5">
        <v>169182867.9247607</v>
      </c>
      <c r="AC219" s="5">
        <v>173382867.92476058</v>
      </c>
      <c r="AD219" s="5">
        <v>179082867.92476058</v>
      </c>
      <c r="AE219" s="5">
        <v>185482867.92476058</v>
      </c>
      <c r="AF219" s="5">
        <v>192882867.9247607</v>
      </c>
      <c r="AG219" s="5">
        <v>200282867.92476058</v>
      </c>
      <c r="AH219" s="5">
        <v>207882867.92476058</v>
      </c>
      <c r="AI219" s="5">
        <v>213982867.92476058</v>
      </c>
      <c r="AJ219" s="5">
        <v>222082867.92476058</v>
      </c>
      <c r="AK219" s="5">
        <v>228782867.92476058</v>
      </c>
      <c r="AL219" s="5">
        <v>237882867.92476058</v>
      </c>
      <c r="AM219" s="5">
        <v>248482867.92476058</v>
      </c>
      <c r="AN219" s="5">
        <v>254682867.92476058</v>
      </c>
      <c r="AO219" s="5">
        <v>260682867.92476058</v>
      </c>
      <c r="AP219" s="5">
        <v>266282867.92476082</v>
      </c>
      <c r="AQ219" s="5">
        <v>273982867.92476082</v>
      </c>
    </row>
    <row r="220" spans="3:43" ht="15" customHeight="1">
      <c r="C220" s="1163"/>
      <c r="F220" s="5" t="s">
        <v>1218</v>
      </c>
      <c r="J220"/>
      <c r="K220"/>
      <c r="L220"/>
      <c r="M220"/>
      <c r="N220"/>
      <c r="O220"/>
      <c r="P220"/>
      <c r="Q220"/>
      <c r="R220"/>
      <c r="S220"/>
      <c r="T220"/>
      <c r="U220"/>
      <c r="V220"/>
      <c r="W220"/>
      <c r="X220"/>
      <c r="Y220"/>
    </row>
    <row r="221" spans="3:43" ht="15" customHeight="1">
      <c r="C221" s="1163"/>
      <c r="G221" s="1160" t="s">
        <v>1232</v>
      </c>
      <c r="J221"/>
      <c r="K221"/>
      <c r="L221"/>
      <c r="M221"/>
      <c r="N221"/>
      <c r="O221"/>
      <c r="P221"/>
      <c r="Q221"/>
      <c r="R221"/>
      <c r="S221"/>
      <c r="T221"/>
      <c r="U221"/>
      <c r="V221"/>
      <c r="W221"/>
      <c r="X221"/>
      <c r="Y221"/>
      <c r="AA221" s="1160">
        <v>967658.97359165549</v>
      </c>
      <c r="AB221" s="1160">
        <v>1988260.5861299932</v>
      </c>
      <c r="AC221" s="1160">
        <v>3572606.9837317467</v>
      </c>
      <c r="AD221" s="1160">
        <v>4630135.5439180434</v>
      </c>
      <c r="AE221" s="1160">
        <v>4804809.8755365908</v>
      </c>
      <c r="AF221" s="1160">
        <v>4992141.7674173713</v>
      </c>
      <c r="AG221" s="1160">
        <v>5182005.1713505983</v>
      </c>
      <c r="AH221" s="1160">
        <v>5355413.7469429374</v>
      </c>
      <c r="AI221" s="1160">
        <v>5535151.102666378</v>
      </c>
      <c r="AJ221" s="1160">
        <v>5722482.9945471287</v>
      </c>
      <c r="AK221" s="1160">
        <v>5922472.4466901422</v>
      </c>
      <c r="AL221" s="1160">
        <v>6171826.3838557601</v>
      </c>
      <c r="AM221" s="1160">
        <v>6384473.396260947</v>
      </c>
      <c r="AN221" s="1160">
        <v>6538895.6314599812</v>
      </c>
      <c r="AO221" s="1160">
        <v>6685723.3305016756</v>
      </c>
      <c r="AP221" s="1160">
        <v>6854068.8819891214</v>
      </c>
      <c r="AQ221" s="1160">
        <v>6951532.0960081816</v>
      </c>
    </row>
    <row r="222" spans="3:43" ht="15" customHeight="1">
      <c r="C222" s="1163"/>
      <c r="G222" s="1160" t="s">
        <v>637</v>
      </c>
      <c r="J222"/>
      <c r="K222"/>
      <c r="L222"/>
      <c r="M222"/>
      <c r="N222"/>
      <c r="O222"/>
      <c r="P222"/>
      <c r="Q222"/>
      <c r="R222"/>
      <c r="S222"/>
      <c r="T222"/>
      <c r="U222"/>
      <c r="V222"/>
      <c r="W222"/>
      <c r="X222"/>
      <c r="Y222"/>
      <c r="AA222" s="1160">
        <v>0</v>
      </c>
      <c r="AB222" s="1160">
        <v>0</v>
      </c>
      <c r="AC222" s="1160">
        <v>0</v>
      </c>
      <c r="AD222" s="1160">
        <v>0</v>
      </c>
      <c r="AE222" s="1160">
        <v>0</v>
      </c>
      <c r="AF222" s="1160">
        <v>0</v>
      </c>
      <c r="AG222" s="1160">
        <v>0</v>
      </c>
      <c r="AH222" s="1160">
        <v>0</v>
      </c>
      <c r="AI222" s="1160">
        <v>0</v>
      </c>
      <c r="AJ222" s="1160">
        <v>0</v>
      </c>
      <c r="AK222" s="1160">
        <v>0</v>
      </c>
      <c r="AL222" s="1160">
        <v>0</v>
      </c>
      <c r="AM222" s="1160">
        <v>0</v>
      </c>
      <c r="AN222" s="1160">
        <v>0</v>
      </c>
      <c r="AO222" s="1160">
        <v>0</v>
      </c>
      <c r="AP222" s="1160">
        <v>0</v>
      </c>
      <c r="AQ222" s="1160">
        <v>0</v>
      </c>
    </row>
    <row r="223" spans="3:43" ht="15" customHeight="1">
      <c r="C223" s="1163"/>
      <c r="G223" s="1160" t="s">
        <v>637</v>
      </c>
      <c r="J223"/>
      <c r="K223"/>
      <c r="L223"/>
      <c r="M223"/>
      <c r="N223"/>
      <c r="O223"/>
      <c r="P223"/>
      <c r="Q223"/>
      <c r="R223"/>
      <c r="S223"/>
      <c r="T223"/>
      <c r="U223"/>
      <c r="V223"/>
      <c r="W223"/>
      <c r="X223"/>
      <c r="Y223"/>
      <c r="AA223" s="1160">
        <v>0</v>
      </c>
      <c r="AB223" s="1160">
        <v>0</v>
      </c>
      <c r="AC223" s="1160">
        <v>0</v>
      </c>
      <c r="AD223" s="1160">
        <v>0</v>
      </c>
      <c r="AE223" s="1160">
        <v>0</v>
      </c>
      <c r="AF223" s="1160">
        <v>0</v>
      </c>
      <c r="AG223" s="1160">
        <v>0</v>
      </c>
      <c r="AH223" s="1160">
        <v>0</v>
      </c>
      <c r="AI223" s="1160">
        <v>0</v>
      </c>
      <c r="AJ223" s="1160">
        <v>0</v>
      </c>
      <c r="AK223" s="1160">
        <v>0</v>
      </c>
      <c r="AL223" s="1160">
        <v>0</v>
      </c>
      <c r="AM223" s="1160">
        <v>0</v>
      </c>
      <c r="AN223" s="1160">
        <v>0</v>
      </c>
      <c r="AO223" s="1160">
        <v>0</v>
      </c>
      <c r="AP223" s="1160">
        <v>0</v>
      </c>
      <c r="AQ223" s="1160">
        <v>0</v>
      </c>
    </row>
    <row r="224" spans="3:43" ht="15" customHeight="1">
      <c r="C224" s="1163"/>
      <c r="E224" s="29"/>
      <c r="F224" s="29"/>
      <c r="G224" s="29" t="s">
        <v>37</v>
      </c>
      <c r="H224" s="29"/>
      <c r="I224" s="29"/>
      <c r="J224"/>
      <c r="K224"/>
      <c r="L224"/>
      <c r="M224"/>
      <c r="N224"/>
      <c r="O224"/>
      <c r="P224"/>
      <c r="Q224"/>
      <c r="R224"/>
      <c r="S224"/>
      <c r="T224"/>
      <c r="U224"/>
      <c r="V224"/>
      <c r="W224"/>
      <c r="X224"/>
      <c r="Y224"/>
      <c r="Z224" s="29"/>
      <c r="AA224" s="29">
        <v>967658.97359165549</v>
      </c>
      <c r="AB224" s="29">
        <v>1988260.5861299932</v>
      </c>
      <c r="AC224" s="29">
        <v>3572606.9837317467</v>
      </c>
      <c r="AD224" s="29">
        <v>4630135.5439180434</v>
      </c>
      <c r="AE224" s="29">
        <v>4804809.8755365908</v>
      </c>
      <c r="AF224" s="29">
        <v>4992141.7674173713</v>
      </c>
      <c r="AG224" s="29">
        <v>5182005.1713505983</v>
      </c>
      <c r="AH224" s="29">
        <v>5355413.7469429374</v>
      </c>
      <c r="AI224" s="29">
        <v>5535151.102666378</v>
      </c>
      <c r="AJ224" s="29">
        <v>5722482.9945471287</v>
      </c>
      <c r="AK224" s="29">
        <v>5922472.4466901422</v>
      </c>
      <c r="AL224" s="29">
        <v>6171826.3838557601</v>
      </c>
      <c r="AM224" s="29">
        <v>6384473.396260947</v>
      </c>
      <c r="AN224" s="29">
        <v>6538895.6314599812</v>
      </c>
      <c r="AO224" s="29">
        <v>6685723.3305016756</v>
      </c>
      <c r="AP224" s="29">
        <v>6854068.8819891214</v>
      </c>
      <c r="AQ224" s="29">
        <v>6951532.0960081816</v>
      </c>
    </row>
    <row r="225" spans="3:43" ht="15" customHeight="1">
      <c r="C225" s="1163"/>
      <c r="E225" s="29"/>
      <c r="F225" s="5" t="s">
        <v>1222</v>
      </c>
      <c r="G225" s="29"/>
      <c r="H225" s="29"/>
      <c r="I225" s="29"/>
      <c r="J225"/>
      <c r="K225"/>
      <c r="L225"/>
      <c r="M225"/>
      <c r="N225"/>
      <c r="O225"/>
      <c r="P225"/>
      <c r="Q225"/>
      <c r="R225"/>
      <c r="S225"/>
      <c r="T225"/>
      <c r="U225"/>
      <c r="V225"/>
      <c r="W225"/>
      <c r="X225"/>
      <c r="Y225"/>
      <c r="Z225" s="29"/>
      <c r="AA225" s="29"/>
      <c r="AB225" s="29"/>
      <c r="AC225" s="29"/>
      <c r="AD225" s="29"/>
      <c r="AE225" s="29"/>
      <c r="AF225" s="29"/>
      <c r="AG225" s="29"/>
      <c r="AH225" s="29"/>
      <c r="AI225" s="29"/>
      <c r="AJ225" s="29"/>
      <c r="AK225" s="29"/>
      <c r="AL225" s="29"/>
      <c r="AM225" s="29"/>
      <c r="AN225" s="29"/>
      <c r="AO225" s="29"/>
      <c r="AP225" s="29"/>
      <c r="AQ225" s="29"/>
    </row>
    <row r="226" spans="3:43" ht="15" customHeight="1">
      <c r="C226" s="1163"/>
      <c r="G226" s="5" t="s">
        <v>1267</v>
      </c>
      <c r="J226"/>
      <c r="K226"/>
      <c r="L226"/>
      <c r="M226"/>
      <c r="N226"/>
      <c r="O226"/>
      <c r="P226"/>
      <c r="Q226"/>
      <c r="R226"/>
      <c r="S226"/>
      <c r="T226"/>
      <c r="U226"/>
      <c r="V226"/>
      <c r="W226"/>
      <c r="X226"/>
      <c r="Y226"/>
      <c r="AA226" s="1160">
        <v>828548645.24418163</v>
      </c>
      <c r="AB226" s="1160">
        <v>931802845.27395678</v>
      </c>
      <c r="AC226" s="1160">
        <v>957110684.01824498</v>
      </c>
      <c r="AD226" s="1160">
        <v>989826099.98989439</v>
      </c>
      <c r="AE226" s="1160">
        <v>1028242905.1733335</v>
      </c>
      <c r="AF226" s="1160">
        <v>1072000690.6957934</v>
      </c>
      <c r="AG226" s="1160">
        <v>1116193269.5041764</v>
      </c>
      <c r="AH226" s="1160">
        <v>1158928303.5529907</v>
      </c>
      <c r="AI226" s="1160">
        <v>1196793222.5069056</v>
      </c>
      <c r="AJ226" s="1160">
        <v>1242321981.9599864</v>
      </c>
      <c r="AK226" s="1160">
        <v>1284384431.9527879</v>
      </c>
      <c r="AL226" s="1160">
        <v>1333749490.8047311</v>
      </c>
      <c r="AM226" s="1160">
        <v>1383667298.7417545</v>
      </c>
      <c r="AN226" s="1160">
        <v>1417209356.704602</v>
      </c>
      <c r="AO226" s="1160">
        <v>1451743402.4317408</v>
      </c>
      <c r="AP226" s="1160">
        <v>1486498163.9637713</v>
      </c>
      <c r="AQ226" s="1160">
        <v>1523765723.0989761</v>
      </c>
    </row>
    <row r="227" spans="3:43" ht="15" customHeight="1">
      <c r="C227" s="1163"/>
      <c r="G227" s="5" t="s">
        <v>1268</v>
      </c>
      <c r="J227"/>
      <c r="K227"/>
      <c r="L227"/>
      <c r="M227"/>
      <c r="N227"/>
      <c r="O227"/>
      <c r="P227"/>
      <c r="Q227"/>
      <c r="R227"/>
      <c r="S227"/>
      <c r="T227"/>
      <c r="U227"/>
      <c r="V227"/>
      <c r="W227"/>
      <c r="X227"/>
      <c r="Y227"/>
      <c r="AA227" s="1160">
        <v>-967658.97359165549</v>
      </c>
      <c r="AB227" s="1160">
        <v>-1988260.5861299932</v>
      </c>
      <c r="AC227" s="1160">
        <v>-3572606.9837317467</v>
      </c>
      <c r="AD227" s="1160">
        <v>-4630135.5439180434</v>
      </c>
      <c r="AE227" s="1160">
        <v>-4804809.8755365908</v>
      </c>
      <c r="AF227" s="1160">
        <v>-4992141.7674173713</v>
      </c>
      <c r="AG227" s="1160">
        <v>-5182005.1713505983</v>
      </c>
      <c r="AH227" s="1160">
        <v>-5355413.7469429374</v>
      </c>
      <c r="AI227" s="1160">
        <v>-5535151.102666378</v>
      </c>
      <c r="AJ227" s="1160">
        <v>-5722482.9945471287</v>
      </c>
      <c r="AK227" s="1160">
        <v>-5922472.4466901422</v>
      </c>
      <c r="AL227" s="1160">
        <v>-6171826.3838557601</v>
      </c>
      <c r="AM227" s="1160">
        <v>-6384473.396260947</v>
      </c>
      <c r="AN227" s="1160">
        <v>-6538895.6314599812</v>
      </c>
      <c r="AO227" s="1160">
        <v>-6685723.3305016756</v>
      </c>
      <c r="AP227" s="1160">
        <v>-6854068.8819891214</v>
      </c>
      <c r="AQ227" s="1160">
        <v>-6951532.0960081816</v>
      </c>
    </row>
    <row r="228" spans="3:43" ht="15" customHeight="1">
      <c r="C228" s="1163"/>
      <c r="G228" s="29" t="s">
        <v>37</v>
      </c>
      <c r="H228" s="29"/>
      <c r="I228" s="29"/>
      <c r="J228"/>
      <c r="K228"/>
      <c r="L228"/>
      <c r="M228"/>
      <c r="N228"/>
      <c r="O228"/>
      <c r="P228"/>
      <c r="Q228"/>
      <c r="R228"/>
      <c r="S228"/>
      <c r="T228"/>
      <c r="U228"/>
      <c r="V228"/>
      <c r="W228"/>
      <c r="X228"/>
      <c r="Y228"/>
      <c r="Z228" s="29"/>
      <c r="AA228" s="29">
        <v>827580986.27058995</v>
      </c>
      <c r="AB228" s="29">
        <v>929814584.68782675</v>
      </c>
      <c r="AC228" s="29">
        <v>953538077.03451324</v>
      </c>
      <c r="AD228" s="29">
        <v>985195964.44597638</v>
      </c>
      <c r="AE228" s="29">
        <v>1023438095.297797</v>
      </c>
      <c r="AF228" s="29">
        <v>1067008548.928376</v>
      </c>
      <c r="AG228" s="29">
        <v>1111011264.3328257</v>
      </c>
      <c r="AH228" s="29">
        <v>1153572889.8060477</v>
      </c>
      <c r="AI228" s="29">
        <v>1191258071.4042392</v>
      </c>
      <c r="AJ228" s="29">
        <v>1236599498.9654393</v>
      </c>
      <c r="AK228" s="29">
        <v>1278461959.5060978</v>
      </c>
      <c r="AL228" s="29">
        <v>1327577664.4208753</v>
      </c>
      <c r="AM228" s="29">
        <v>1377282825.3454936</v>
      </c>
      <c r="AN228" s="29">
        <v>1410670461.0731421</v>
      </c>
      <c r="AO228" s="29">
        <v>1445057679.1012392</v>
      </c>
      <c r="AP228" s="29">
        <v>1479644095.0817823</v>
      </c>
      <c r="AQ228" s="29">
        <v>1516814191.0029678</v>
      </c>
    </row>
    <row r="229" spans="3:43" ht="15" customHeight="1">
      <c r="C229" s="1163"/>
      <c r="J229"/>
      <c r="K229"/>
      <c r="L229"/>
      <c r="M229"/>
      <c r="N229"/>
      <c r="O229"/>
      <c r="P229"/>
      <c r="Q229"/>
      <c r="R229"/>
      <c r="S229"/>
      <c r="T229"/>
      <c r="U229"/>
      <c r="V229"/>
      <c r="W229"/>
      <c r="X229"/>
      <c r="Y229"/>
    </row>
    <row r="230" spans="3:43" ht="15" customHeight="1">
      <c r="C230" s="1163"/>
      <c r="F230" s="5" t="s">
        <v>1269</v>
      </c>
      <c r="J230"/>
      <c r="K230"/>
      <c r="L230"/>
      <c r="M230"/>
      <c r="N230"/>
      <c r="O230"/>
      <c r="P230"/>
      <c r="Q230"/>
      <c r="R230"/>
      <c r="S230"/>
      <c r="T230"/>
      <c r="U230"/>
      <c r="V230"/>
      <c r="W230"/>
      <c r="X230"/>
      <c r="Y230"/>
    </row>
    <row r="231" spans="3:43" ht="15" customHeight="1">
      <c r="C231" s="1163"/>
      <c r="G231" s="1160" t="s">
        <v>1297</v>
      </c>
      <c r="J231"/>
      <c r="K231"/>
      <c r="L231"/>
      <c r="M231"/>
      <c r="N231"/>
      <c r="O231"/>
      <c r="P231"/>
      <c r="Q231"/>
      <c r="R231"/>
      <c r="S231"/>
      <c r="T231"/>
      <c r="U231"/>
      <c r="V231"/>
      <c r="W231"/>
      <c r="X231"/>
      <c r="Y231"/>
      <c r="AA231" s="1160">
        <v>336062568.35000002</v>
      </c>
      <c r="AB231" s="1160">
        <v>359683012.17841417</v>
      </c>
      <c r="AC231" s="1160">
        <v>363307253.21392435</v>
      </c>
      <c r="AD231" s="1160">
        <v>376986100</v>
      </c>
      <c r="AE231" s="1160">
        <v>392652700</v>
      </c>
      <c r="AF231" s="1160">
        <v>409193000</v>
      </c>
      <c r="AG231" s="1160">
        <v>426251900</v>
      </c>
      <c r="AH231" s="1160">
        <v>440646600</v>
      </c>
      <c r="AI231" s="1160">
        <v>455540100</v>
      </c>
      <c r="AJ231" s="1160">
        <v>470953000</v>
      </c>
      <c r="AK231" s="1160">
        <v>486899200</v>
      </c>
      <c r="AL231" s="1160">
        <v>503439900</v>
      </c>
      <c r="AM231" s="1160">
        <v>520597000</v>
      </c>
      <c r="AN231" s="1160">
        <v>538392000</v>
      </c>
      <c r="AO231" s="1160">
        <v>556850100</v>
      </c>
      <c r="AP231" s="1160">
        <v>575995000</v>
      </c>
      <c r="AQ231" s="1160">
        <v>595852800</v>
      </c>
    </row>
    <row r="232" spans="3:43" ht="15" customHeight="1">
      <c r="C232" s="1163"/>
      <c r="G232" s="1160" t="s">
        <v>43</v>
      </c>
      <c r="J232"/>
      <c r="K232"/>
      <c r="L232"/>
      <c r="M232"/>
      <c r="N232"/>
      <c r="O232"/>
      <c r="P232"/>
      <c r="Q232"/>
      <c r="R232"/>
      <c r="S232"/>
      <c r="T232"/>
      <c r="U232"/>
      <c r="V232"/>
      <c r="W232"/>
      <c r="X232"/>
      <c r="Y232"/>
      <c r="AA232" s="1160">
        <v>26409500</v>
      </c>
      <c r="AB232" s="1160">
        <v>26565700</v>
      </c>
      <c r="AC232" s="1160">
        <v>27644213</v>
      </c>
      <c r="AD232" s="1160">
        <v>27653700</v>
      </c>
      <c r="AE232" s="1160">
        <v>28362800</v>
      </c>
      <c r="AF232" s="1160">
        <v>29362900</v>
      </c>
      <c r="AG232" s="1160">
        <v>30651600</v>
      </c>
      <c r="AH232" s="1160">
        <v>32126700</v>
      </c>
      <c r="AI232" s="1160">
        <v>32827200</v>
      </c>
      <c r="AJ232" s="1160">
        <v>33498400</v>
      </c>
      <c r="AK232" s="1160">
        <v>34173100</v>
      </c>
      <c r="AL232" s="1160">
        <v>34937300</v>
      </c>
      <c r="AM232" s="1160">
        <v>35766200</v>
      </c>
      <c r="AN232" s="1160">
        <v>36503000</v>
      </c>
      <c r="AO232" s="1160">
        <v>37259500</v>
      </c>
      <c r="AP232" s="1160">
        <v>38036800</v>
      </c>
      <c r="AQ232" s="1160">
        <v>38840500</v>
      </c>
    </row>
    <row r="233" spans="3:43" ht="15" customHeight="1">
      <c r="C233" s="1163"/>
      <c r="G233" s="1160" t="s">
        <v>144</v>
      </c>
      <c r="J233"/>
      <c r="K233"/>
      <c r="L233"/>
      <c r="M233"/>
      <c r="N233"/>
      <c r="O233"/>
      <c r="P233"/>
      <c r="Q233"/>
      <c r="R233"/>
      <c r="S233"/>
      <c r="T233"/>
      <c r="U233"/>
      <c r="V233"/>
      <c r="W233"/>
      <c r="X233"/>
      <c r="Y233"/>
      <c r="AA233" s="1160">
        <v>24925927.968999997</v>
      </c>
      <c r="AB233" s="1160">
        <v>29178395.783908639</v>
      </c>
      <c r="AC233" s="1160">
        <v>36503151.537912421</v>
      </c>
      <c r="AD233" s="1160">
        <v>39269084.746522084</v>
      </c>
      <c r="AE233" s="1160">
        <v>52204542.630996764</v>
      </c>
      <c r="AF233" s="1160">
        <v>59375124.497248985</v>
      </c>
      <c r="AG233" s="1160">
        <v>68903626.674600989</v>
      </c>
      <c r="AH233" s="1160">
        <v>75993161.264138535</v>
      </c>
      <c r="AI233" s="1160">
        <v>81337546.679135695</v>
      </c>
      <c r="AJ233" s="1160">
        <v>86320088.843627959</v>
      </c>
      <c r="AK233" s="1160">
        <v>89816775.763143644</v>
      </c>
      <c r="AL233" s="1160">
        <v>93497326.310224921</v>
      </c>
      <c r="AM233" s="1160">
        <v>102134491.81087503</v>
      </c>
      <c r="AN233" s="1160">
        <v>104060959.50633775</v>
      </c>
      <c r="AO233" s="1160">
        <v>108886351.57588919</v>
      </c>
      <c r="AP233" s="1160">
        <v>114231366.35429096</v>
      </c>
      <c r="AQ233" s="1160">
        <v>119873324.25072517</v>
      </c>
    </row>
    <row r="234" spans="3:43" ht="15" customHeight="1">
      <c r="C234" s="1163"/>
      <c r="G234" s="1160" t="s">
        <v>1298</v>
      </c>
      <c r="J234"/>
      <c r="K234"/>
      <c r="L234"/>
      <c r="M234"/>
      <c r="N234"/>
      <c r="O234"/>
      <c r="P234"/>
      <c r="Q234"/>
      <c r="R234"/>
      <c r="S234"/>
      <c r="T234"/>
      <c r="U234"/>
      <c r="V234"/>
      <c r="W234"/>
      <c r="X234"/>
      <c r="Y234"/>
      <c r="AA234" s="1160">
        <v>187964008.00000003</v>
      </c>
      <c r="AB234" s="1160">
        <v>182240060.08463502</v>
      </c>
      <c r="AC234" s="1160">
        <v>184626114.09681806</v>
      </c>
      <c r="AD234" s="1160">
        <v>190110806.45319691</v>
      </c>
      <c r="AE234" s="1160">
        <v>191031659.53921527</v>
      </c>
      <c r="AF234" s="1160">
        <v>192554081.36745459</v>
      </c>
      <c r="AG234" s="1160">
        <v>194070229.37810522</v>
      </c>
      <c r="AH234" s="1160">
        <v>195784438.33306611</v>
      </c>
      <c r="AI234" s="1160">
        <v>198358066.00372633</v>
      </c>
      <c r="AJ234" s="1160">
        <v>200788002.96549374</v>
      </c>
      <c r="AK234" s="1160">
        <v>202444008.30841163</v>
      </c>
      <c r="AL234" s="1160">
        <v>215852262.75122473</v>
      </c>
      <c r="AM234" s="1160">
        <v>234541634.21594191</v>
      </c>
      <c r="AN234" s="1160">
        <v>241661010.7072289</v>
      </c>
      <c r="AO234" s="1160">
        <v>243686473.25774789</v>
      </c>
      <c r="AP234" s="1160">
        <v>245655939.98886144</v>
      </c>
      <c r="AQ234" s="1160">
        <v>247663009.55513149</v>
      </c>
    </row>
    <row r="235" spans="3:43" ht="15" customHeight="1">
      <c r="C235" s="1163"/>
      <c r="G235" s="1160" t="s">
        <v>1299</v>
      </c>
      <c r="J235"/>
      <c r="K235"/>
      <c r="L235"/>
      <c r="M235"/>
      <c r="N235"/>
      <c r="O235"/>
      <c r="P235"/>
      <c r="Q235"/>
      <c r="R235"/>
      <c r="S235"/>
      <c r="T235"/>
      <c r="U235"/>
      <c r="V235"/>
      <c r="W235"/>
      <c r="X235"/>
      <c r="Y235"/>
      <c r="AA235" s="1160">
        <v>0</v>
      </c>
      <c r="AB235" s="1160">
        <v>0</v>
      </c>
      <c r="AC235" s="1160">
        <v>0</v>
      </c>
      <c r="AD235" s="1160">
        <v>0</v>
      </c>
      <c r="AE235" s="1160">
        <v>0</v>
      </c>
      <c r="AF235" s="1160">
        <v>0</v>
      </c>
      <c r="AG235" s="1160">
        <v>0</v>
      </c>
      <c r="AH235" s="1160">
        <v>0</v>
      </c>
      <c r="AI235" s="1160">
        <v>0</v>
      </c>
      <c r="AJ235" s="1160">
        <v>0</v>
      </c>
      <c r="AK235" s="1160">
        <v>0</v>
      </c>
      <c r="AL235" s="1160">
        <v>0</v>
      </c>
      <c r="AM235" s="1160">
        <v>0</v>
      </c>
      <c r="AN235" s="1160">
        <v>0</v>
      </c>
      <c r="AO235" s="1160">
        <v>0</v>
      </c>
      <c r="AP235" s="1160">
        <v>0</v>
      </c>
      <c r="AQ235" s="1160">
        <v>0</v>
      </c>
    </row>
    <row r="236" spans="3:43" ht="15" customHeight="1">
      <c r="C236" s="1163"/>
      <c r="G236" s="1160" t="s">
        <v>1300</v>
      </c>
      <c r="J236"/>
      <c r="K236"/>
      <c r="L236"/>
      <c r="M236"/>
      <c r="N236"/>
      <c r="O236"/>
      <c r="P236"/>
      <c r="Q236"/>
      <c r="R236"/>
      <c r="S236"/>
      <c r="T236"/>
      <c r="U236"/>
      <c r="V236"/>
      <c r="W236"/>
      <c r="X236"/>
      <c r="Y236"/>
      <c r="AA236" s="1160">
        <v>95719298.575181499</v>
      </c>
      <c r="AB236" s="1160">
        <v>178554153.06212166</v>
      </c>
      <c r="AC236" s="1160">
        <v>189068989.05698559</v>
      </c>
      <c r="AD236" s="1160">
        <v>205653302.87822822</v>
      </c>
      <c r="AE236" s="1160">
        <v>216758547.39472049</v>
      </c>
      <c r="AF236" s="1160">
        <v>232402954.78994513</v>
      </c>
      <c r="AG236" s="1160">
        <v>254625600.10343856</v>
      </c>
      <c r="AH236" s="1160">
        <v>271747912.23701942</v>
      </c>
      <c r="AI236" s="1160">
        <v>282652549.70538384</v>
      </c>
      <c r="AJ236" s="1160">
        <v>306665625.69572294</v>
      </c>
      <c r="AK236" s="1160">
        <v>322741620.00479931</v>
      </c>
      <c r="AL236" s="1160">
        <v>328630825.63085979</v>
      </c>
      <c r="AM236" s="1160">
        <v>334950551.76681161</v>
      </c>
      <c r="AN236" s="1160">
        <v>342121086.85171771</v>
      </c>
      <c r="AO236" s="1160">
        <v>348952625.44794726</v>
      </c>
      <c r="AP236" s="1160">
        <v>356686212.04769427</v>
      </c>
      <c r="AQ236" s="1160">
        <v>382843015.27589846</v>
      </c>
    </row>
    <row r="237" spans="3:43" ht="15" customHeight="1">
      <c r="C237" s="1163"/>
      <c r="G237" s="1160" t="s">
        <v>1301</v>
      </c>
      <c r="J237"/>
      <c r="K237"/>
      <c r="L237"/>
      <c r="M237"/>
      <c r="N237"/>
      <c r="O237"/>
      <c r="P237"/>
      <c r="Q237"/>
      <c r="R237"/>
      <c r="S237"/>
      <c r="T237"/>
      <c r="U237"/>
      <c r="V237"/>
      <c r="W237"/>
      <c r="X237"/>
      <c r="Y237"/>
      <c r="AA237" s="1160">
        <v>53624594.5</v>
      </c>
      <c r="AB237" s="1160">
        <v>62160117.654461436</v>
      </c>
      <c r="AC237" s="1160">
        <v>61654767.594064496</v>
      </c>
      <c r="AD237" s="1160">
        <v>59834359.596676081</v>
      </c>
      <c r="AE237" s="1160">
        <v>59293306.308930919</v>
      </c>
      <c r="AF237" s="1160">
        <v>58549791.054911748</v>
      </c>
      <c r="AG237" s="1160">
        <v>48657631.562348261</v>
      </c>
      <c r="AH237" s="1160">
        <v>48199555.430457182</v>
      </c>
      <c r="AI237" s="1160">
        <v>48414991.677122608</v>
      </c>
      <c r="AJ237" s="1160">
        <v>45816664.17226173</v>
      </c>
      <c r="AK237" s="1160">
        <v>45946291.942715116</v>
      </c>
      <c r="AL237" s="1160">
        <v>51494692.033627808</v>
      </c>
      <c r="AM237" s="1160">
        <v>54532714.793614194</v>
      </c>
      <c r="AN237" s="1160">
        <v>51805374.273919031</v>
      </c>
      <c r="AO237" s="1160">
        <v>52097744.5372058</v>
      </c>
      <c r="AP237" s="1160">
        <v>47201285.059797361</v>
      </c>
      <c r="AQ237" s="1160">
        <v>35772339.269069605</v>
      </c>
    </row>
    <row r="238" spans="3:43" ht="15" customHeight="1">
      <c r="C238" s="1163"/>
      <c r="G238" s="1160" t="s">
        <v>31</v>
      </c>
      <c r="J238"/>
      <c r="K238"/>
      <c r="L238"/>
      <c r="M238"/>
      <c r="N238"/>
      <c r="O238"/>
      <c r="P238"/>
      <c r="Q238"/>
      <c r="R238"/>
      <c r="S238"/>
      <c r="T238"/>
      <c r="U238"/>
      <c r="V238"/>
      <c r="W238"/>
      <c r="X238"/>
      <c r="Y238"/>
      <c r="AA238" s="1160">
        <v>76533695.099999994</v>
      </c>
      <c r="AB238" s="1160">
        <v>65524619.860991254</v>
      </c>
      <c r="AC238" s="1160">
        <v>66451886.271581158</v>
      </c>
      <c r="AD238" s="1160">
        <v>59646719.750613563</v>
      </c>
      <c r="AE238" s="1160">
        <v>54915360.292394809</v>
      </c>
      <c r="AF238" s="1160">
        <v>56467329.908845074</v>
      </c>
      <c r="AG238" s="1160">
        <v>57858047.408728547</v>
      </c>
      <c r="AH238" s="1160">
        <v>58917307.30513455</v>
      </c>
      <c r="AI238" s="1160">
        <v>60234397.662097163</v>
      </c>
      <c r="AJ238" s="1160">
        <v>61709807.541812427</v>
      </c>
      <c r="AK238" s="1160">
        <v>63228322.036678903</v>
      </c>
      <c r="AL238" s="1160">
        <v>64791388.088608086</v>
      </c>
      <c r="AM238" s="1160">
        <v>64297887.764040865</v>
      </c>
      <c r="AN238" s="1160">
        <v>65220508.775802337</v>
      </c>
      <c r="AO238" s="1160">
        <v>66882067.212633133</v>
      </c>
      <c r="AP238" s="1160">
        <v>68594720.689839393</v>
      </c>
      <c r="AQ238" s="1160">
        <v>70360228.853639141</v>
      </c>
    </row>
    <row r="239" spans="3:43" ht="15" customHeight="1">
      <c r="C239" s="1163"/>
      <c r="G239" s="1160" t="s">
        <v>489</v>
      </c>
      <c r="J239"/>
      <c r="K239"/>
      <c r="L239"/>
      <c r="M239"/>
      <c r="N239"/>
      <c r="O239"/>
      <c r="P239"/>
      <c r="Q239"/>
      <c r="R239"/>
      <c r="S239"/>
      <c r="T239"/>
      <c r="U239"/>
      <c r="V239"/>
      <c r="W239"/>
      <c r="X239"/>
      <c r="Y239"/>
      <c r="AA239" s="1160">
        <v>0</v>
      </c>
      <c r="AB239" s="1160">
        <v>0</v>
      </c>
      <c r="AC239" s="1160">
        <v>0</v>
      </c>
      <c r="AD239" s="1160">
        <v>0</v>
      </c>
      <c r="AE239" s="1160">
        <v>0</v>
      </c>
      <c r="AF239" s="1160">
        <v>0</v>
      </c>
      <c r="AG239" s="1160">
        <v>0</v>
      </c>
      <c r="AH239" s="1160">
        <v>0</v>
      </c>
      <c r="AI239" s="1160">
        <v>0</v>
      </c>
      <c r="AJ239" s="1160">
        <v>0</v>
      </c>
      <c r="AK239" s="1160">
        <v>0</v>
      </c>
      <c r="AL239" s="1160">
        <v>0</v>
      </c>
      <c r="AM239" s="1160">
        <v>0</v>
      </c>
      <c r="AN239" s="1160">
        <v>0</v>
      </c>
      <c r="AO239" s="1160">
        <v>0</v>
      </c>
      <c r="AP239" s="1160">
        <v>0</v>
      </c>
      <c r="AQ239" s="1160">
        <v>0</v>
      </c>
    </row>
    <row r="240" spans="3:43" ht="15" customHeight="1">
      <c r="C240" s="1163"/>
      <c r="G240" s="1160" t="s">
        <v>1302</v>
      </c>
      <c r="J240"/>
      <c r="K240"/>
      <c r="L240"/>
      <c r="M240"/>
      <c r="N240"/>
      <c r="O240"/>
      <c r="P240"/>
      <c r="Q240"/>
      <c r="R240"/>
      <c r="S240"/>
      <c r="T240"/>
      <c r="U240"/>
      <c r="V240"/>
      <c r="W240"/>
      <c r="X240"/>
      <c r="Y240"/>
      <c r="AA240" s="1160">
        <v>28139052.75</v>
      </c>
      <c r="AB240" s="1160">
        <v>23696786.649424657</v>
      </c>
      <c r="AC240" s="1160">
        <v>22154309.246958904</v>
      </c>
      <c r="AD240" s="1160">
        <v>24272026.564657535</v>
      </c>
      <c r="AE240" s="1160">
        <v>25623989.007075343</v>
      </c>
      <c r="AF240" s="1160">
        <v>26695509.07738784</v>
      </c>
      <c r="AG240" s="1160">
        <v>27574634.376954727</v>
      </c>
      <c r="AH240" s="1160">
        <v>29412628.983174823</v>
      </c>
      <c r="AI240" s="1160">
        <v>29328370.779439978</v>
      </c>
      <c r="AJ240" s="1160">
        <v>29870392.741067581</v>
      </c>
      <c r="AK240" s="1160">
        <v>30035113.897039481</v>
      </c>
      <c r="AL240" s="1160">
        <v>30505795.990186006</v>
      </c>
      <c r="AM240" s="1160">
        <v>30646818.390470803</v>
      </c>
      <c r="AN240" s="1160">
        <v>31445416.589596257</v>
      </c>
      <c r="AO240" s="1160">
        <v>31528540.400317669</v>
      </c>
      <c r="AP240" s="1160">
        <v>32396839.823287942</v>
      </c>
      <c r="AQ240" s="1160">
        <v>32560505.894512266</v>
      </c>
    </row>
    <row r="241" spans="3:43" ht="15" customHeight="1">
      <c r="C241" s="1163"/>
      <c r="E241" s="29"/>
      <c r="F241" s="29"/>
      <c r="G241" s="29" t="s">
        <v>37</v>
      </c>
      <c r="H241" s="29"/>
      <c r="I241" s="29"/>
      <c r="J241"/>
      <c r="K241"/>
      <c r="L241"/>
      <c r="M241"/>
      <c r="N241"/>
      <c r="O241"/>
      <c r="P241"/>
      <c r="Q241"/>
      <c r="R241"/>
      <c r="S241"/>
      <c r="T241"/>
      <c r="U241"/>
      <c r="V241"/>
      <c r="W241"/>
      <c r="X241"/>
      <c r="Y241"/>
      <c r="Z241" s="29"/>
      <c r="AA241" s="29">
        <v>829378645.24418151</v>
      </c>
      <c r="AB241" s="29">
        <v>927602845.27395678</v>
      </c>
      <c r="AC241" s="29">
        <v>951410684.01824498</v>
      </c>
      <c r="AD241" s="29">
        <v>983426099.98989439</v>
      </c>
      <c r="AE241" s="29">
        <v>1020842905.1733335</v>
      </c>
      <c r="AF241" s="29">
        <v>1064600690.6957934</v>
      </c>
      <c r="AG241" s="29">
        <v>1108593269.5041764</v>
      </c>
      <c r="AH241" s="29">
        <v>1152828303.5529907</v>
      </c>
      <c r="AI241" s="29">
        <v>1188693222.5069056</v>
      </c>
      <c r="AJ241" s="29">
        <v>1235621981.9599864</v>
      </c>
      <c r="AK241" s="29">
        <v>1275284431.9527879</v>
      </c>
      <c r="AL241" s="29">
        <v>1323149490.8047311</v>
      </c>
      <c r="AM241" s="29">
        <v>1377467298.7417545</v>
      </c>
      <c r="AN241" s="29">
        <v>1411209356.704602</v>
      </c>
      <c r="AO241" s="29">
        <v>1446143402.4317408</v>
      </c>
      <c r="AP241" s="29">
        <v>1478798163.9637713</v>
      </c>
      <c r="AQ241" s="29">
        <v>1523765723.0989761</v>
      </c>
    </row>
    <row r="242" spans="3:43" ht="15" customHeight="1">
      <c r="C242" s="1163"/>
      <c r="E242" s="5" t="s">
        <v>1227</v>
      </c>
      <c r="J242"/>
      <c r="K242"/>
      <c r="L242"/>
      <c r="M242"/>
      <c r="N242"/>
      <c r="O242"/>
      <c r="P242"/>
      <c r="Q242"/>
      <c r="R242"/>
      <c r="S242"/>
      <c r="T242"/>
      <c r="U242"/>
      <c r="V242"/>
      <c r="W242"/>
      <c r="X242"/>
      <c r="Y242"/>
      <c r="Z242" s="1162">
        <v>170012867.92476067</v>
      </c>
      <c r="AA242" s="5">
        <v>169182867.9247607</v>
      </c>
      <c r="AB242" s="5">
        <v>173382867.92476058</v>
      </c>
      <c r="AC242" s="5">
        <v>179082867.92476058</v>
      </c>
      <c r="AD242" s="5">
        <v>185482867.92476058</v>
      </c>
      <c r="AE242" s="5">
        <v>192882867.9247607</v>
      </c>
      <c r="AF242" s="5">
        <v>200282867.92476058</v>
      </c>
      <c r="AG242" s="5">
        <v>207882867.92476058</v>
      </c>
      <c r="AH242" s="5">
        <v>213982867.92476058</v>
      </c>
      <c r="AI242" s="5">
        <v>222082867.92476058</v>
      </c>
      <c r="AJ242" s="5">
        <v>228782867.92476058</v>
      </c>
      <c r="AK242" s="5">
        <v>237882867.92476058</v>
      </c>
      <c r="AL242" s="5">
        <v>248482867.92476058</v>
      </c>
      <c r="AM242" s="5">
        <v>254682867.92476058</v>
      </c>
      <c r="AN242" s="5">
        <v>260682867.92476058</v>
      </c>
      <c r="AO242" s="5">
        <v>266282867.92476082</v>
      </c>
      <c r="AP242" s="5">
        <v>273982867.92476082</v>
      </c>
      <c r="AQ242" s="5">
        <v>273982867.92476082</v>
      </c>
    </row>
    <row r="243" spans="3:43" ht="15" customHeight="1">
      <c r="C243" s="1163"/>
      <c r="J243"/>
      <c r="K243"/>
      <c r="L243"/>
      <c r="M243"/>
      <c r="N243"/>
      <c r="O243"/>
      <c r="P243"/>
      <c r="Q243"/>
      <c r="R243"/>
      <c r="S243"/>
      <c r="T243"/>
      <c r="U243"/>
      <c r="V243"/>
      <c r="W243"/>
      <c r="X243"/>
      <c r="Y243"/>
    </row>
    <row r="244" spans="3:43" ht="15" customHeight="1">
      <c r="C244" s="1163"/>
      <c r="J244"/>
      <c r="K244"/>
      <c r="L244"/>
      <c r="M244"/>
      <c r="N244"/>
      <c r="O244"/>
      <c r="P244"/>
      <c r="Q244"/>
      <c r="R244"/>
      <c r="S244"/>
      <c r="T244"/>
      <c r="U244"/>
      <c r="V244"/>
      <c r="W244"/>
      <c r="X244"/>
      <c r="Y244"/>
    </row>
    <row r="245" spans="3:43" ht="15" customHeight="1">
      <c r="C245" s="1163"/>
      <c r="J245"/>
      <c r="K245"/>
      <c r="L245"/>
      <c r="M245"/>
      <c r="N245"/>
      <c r="O245"/>
      <c r="P245"/>
      <c r="Q245"/>
      <c r="R245"/>
      <c r="S245"/>
      <c r="T245"/>
      <c r="U245"/>
      <c r="V245"/>
      <c r="W245"/>
      <c r="X245"/>
      <c r="Y245"/>
    </row>
    <row r="246" spans="3:43" ht="15" customHeight="1">
      <c r="C246" s="1163"/>
      <c r="D246" s="29" t="s">
        <v>1303</v>
      </c>
      <c r="J246"/>
      <c r="K246"/>
      <c r="L246"/>
      <c r="M246"/>
      <c r="N246"/>
      <c r="O246"/>
      <c r="P246"/>
      <c r="Q246"/>
      <c r="R246"/>
      <c r="S246"/>
      <c r="T246"/>
      <c r="U246"/>
      <c r="V246"/>
      <c r="W246"/>
      <c r="X246"/>
      <c r="Y246"/>
    </row>
    <row r="247" spans="3:43" ht="15" customHeight="1">
      <c r="C247" s="1163"/>
      <c r="J247"/>
      <c r="K247"/>
      <c r="L247"/>
      <c r="M247"/>
      <c r="N247"/>
      <c r="O247"/>
      <c r="P247"/>
      <c r="Q247"/>
      <c r="R247"/>
      <c r="S247"/>
      <c r="T247"/>
      <c r="U247"/>
      <c r="V247"/>
      <c r="W247"/>
      <c r="X247"/>
      <c r="Y247"/>
    </row>
    <row r="248" spans="3:43" ht="15" customHeight="1">
      <c r="C248" s="1163"/>
      <c r="J248"/>
      <c r="K248"/>
      <c r="L248"/>
      <c r="M248"/>
      <c r="N248"/>
      <c r="O248"/>
      <c r="P248"/>
      <c r="Q248"/>
      <c r="R248"/>
      <c r="S248"/>
      <c r="T248"/>
      <c r="U248"/>
      <c r="V248"/>
      <c r="W248"/>
      <c r="X248"/>
      <c r="Y248"/>
    </row>
    <row r="249" spans="3:43" ht="15" customHeight="1">
      <c r="C249" s="1163"/>
      <c r="E249" s="5" t="s">
        <v>1217</v>
      </c>
      <c r="J249"/>
      <c r="K249"/>
      <c r="L249"/>
      <c r="M249"/>
      <c r="N249"/>
      <c r="O249"/>
      <c r="P249"/>
      <c r="Q249"/>
      <c r="R249"/>
      <c r="S249"/>
      <c r="T249"/>
      <c r="U249"/>
      <c r="V249"/>
      <c r="W249"/>
      <c r="X249"/>
      <c r="Y249"/>
      <c r="AA249" s="5">
        <v>58546743.172285907</v>
      </c>
      <c r="AB249" s="5">
        <v>153546743.17228591</v>
      </c>
      <c r="AC249" s="5">
        <v>148546743.17228594</v>
      </c>
      <c r="AD249" s="5">
        <v>90678441.172285914</v>
      </c>
      <c r="AE249" s="5">
        <v>15871332.172285914</v>
      </c>
      <c r="AF249" s="5">
        <v>0</v>
      </c>
      <c r="AG249" s="5">
        <v>0</v>
      </c>
      <c r="AH249" s="5">
        <v>0</v>
      </c>
      <c r="AI249" s="5">
        <v>0</v>
      </c>
      <c r="AJ249" s="5">
        <v>0</v>
      </c>
      <c r="AK249" s="5">
        <v>0</v>
      </c>
      <c r="AL249" s="5">
        <v>0</v>
      </c>
      <c r="AM249" s="5">
        <v>0</v>
      </c>
      <c r="AN249" s="5">
        <v>0</v>
      </c>
      <c r="AO249" s="5">
        <v>0</v>
      </c>
      <c r="AP249" s="5">
        <v>0</v>
      </c>
      <c r="AQ249" s="5">
        <v>0</v>
      </c>
    </row>
    <row r="250" spans="3:43" ht="15" customHeight="1">
      <c r="C250" s="1163"/>
      <c r="F250" s="5" t="s">
        <v>1218</v>
      </c>
      <c r="J250"/>
      <c r="K250"/>
      <c r="L250"/>
      <c r="M250"/>
      <c r="N250"/>
      <c r="O250"/>
      <c r="P250"/>
      <c r="Q250"/>
      <c r="R250"/>
      <c r="S250"/>
      <c r="T250"/>
      <c r="U250"/>
      <c r="V250"/>
      <c r="W250"/>
      <c r="X250"/>
      <c r="Y250"/>
    </row>
    <row r="251" spans="3:43" ht="15" customHeight="1">
      <c r="C251" s="1163"/>
      <c r="G251" s="1160" t="s">
        <v>1232</v>
      </c>
      <c r="J251"/>
      <c r="K251"/>
      <c r="L251"/>
      <c r="M251"/>
      <c r="N251"/>
      <c r="O251"/>
      <c r="P251"/>
      <c r="Q251"/>
      <c r="R251"/>
      <c r="S251"/>
      <c r="T251"/>
      <c r="U251"/>
      <c r="V251"/>
      <c r="W251"/>
      <c r="X251"/>
      <c r="Y251"/>
      <c r="AA251" s="1160">
        <v>604075.24902690947</v>
      </c>
      <c r="AB251" s="1160">
        <v>1749521.2674128115</v>
      </c>
      <c r="AC251" s="1160">
        <v>2420626.560793817</v>
      </c>
      <c r="AD251" s="1160">
        <v>1354038.5500186905</v>
      </c>
      <c r="AE251" s="1160">
        <v>206270.71639681514</v>
      </c>
      <c r="AF251" s="1160">
        <v>5378.3729844835179</v>
      </c>
      <c r="AG251" s="1160">
        <v>5378.3729844835179</v>
      </c>
      <c r="AH251" s="1160">
        <v>5378.3729844835179</v>
      </c>
      <c r="AI251" s="1160">
        <v>5378.3729844835179</v>
      </c>
      <c r="AJ251" s="1160">
        <v>5378.3729844835179</v>
      </c>
      <c r="AK251" s="1160">
        <v>5378.3729844835179</v>
      </c>
      <c r="AL251" s="1160">
        <v>5378.3729844835179</v>
      </c>
      <c r="AM251" s="1160">
        <v>5378.3729844835179</v>
      </c>
      <c r="AN251" s="1160">
        <v>5378.3729844835179</v>
      </c>
      <c r="AO251" s="1160">
        <v>5378.3729844835179</v>
      </c>
      <c r="AP251" s="1160">
        <v>5378.3729844835179</v>
      </c>
      <c r="AQ251" s="1160">
        <v>5378.3729844835179</v>
      </c>
    </row>
    <row r="252" spans="3:43" ht="15" customHeight="1">
      <c r="C252" s="1163"/>
      <c r="E252" s="29"/>
      <c r="F252" s="29"/>
      <c r="G252" s="29" t="s">
        <v>37</v>
      </c>
      <c r="H252" s="29"/>
      <c r="I252" s="29"/>
      <c r="J252"/>
      <c r="K252"/>
      <c r="L252"/>
      <c r="M252"/>
      <c r="N252"/>
      <c r="O252"/>
      <c r="P252"/>
      <c r="Q252"/>
      <c r="R252"/>
      <c r="S252"/>
      <c r="T252"/>
      <c r="U252"/>
      <c r="V252"/>
      <c r="W252"/>
      <c r="X252"/>
      <c r="Y252"/>
      <c r="Z252" s="29"/>
      <c r="AA252" s="29">
        <v>604075.24902690947</v>
      </c>
      <c r="AB252" s="29">
        <v>1749521.2674128115</v>
      </c>
      <c r="AC252" s="29">
        <v>2420626.560793817</v>
      </c>
      <c r="AD252" s="29">
        <v>1354038.5500186905</v>
      </c>
      <c r="AE252" s="29">
        <v>206270.71639681514</v>
      </c>
      <c r="AF252" s="29">
        <v>5378.3729844835179</v>
      </c>
      <c r="AG252" s="29">
        <v>5378.3729844835179</v>
      </c>
      <c r="AH252" s="29">
        <v>5378.3729844835179</v>
      </c>
      <c r="AI252" s="29">
        <v>5378.3729844835179</v>
      </c>
      <c r="AJ252" s="29">
        <v>5378.3729844835179</v>
      </c>
      <c r="AK252" s="29">
        <v>5378.3729844835179</v>
      </c>
      <c r="AL252" s="29">
        <v>5378.3729844835179</v>
      </c>
      <c r="AM252" s="29">
        <v>5378.3729844835179</v>
      </c>
      <c r="AN252" s="29">
        <v>5378.3729844835179</v>
      </c>
      <c r="AO252" s="29">
        <v>5378.3729844835179</v>
      </c>
      <c r="AP252" s="29">
        <v>5378.3729844835179</v>
      </c>
      <c r="AQ252" s="29">
        <v>5378.3729844835179</v>
      </c>
    </row>
    <row r="253" spans="3:43" ht="15" customHeight="1">
      <c r="C253" s="1163"/>
      <c r="E253" s="29"/>
      <c r="F253" s="5" t="s">
        <v>1222</v>
      </c>
      <c r="G253" s="29"/>
      <c r="H253" s="29"/>
      <c r="I253" s="29"/>
      <c r="J253"/>
      <c r="K253"/>
      <c r="L253"/>
      <c r="M253"/>
      <c r="N253"/>
      <c r="O253"/>
      <c r="P253"/>
      <c r="Q253"/>
      <c r="R253"/>
      <c r="S253"/>
      <c r="T253"/>
      <c r="U253"/>
      <c r="V253"/>
      <c r="W253"/>
      <c r="X253"/>
      <c r="Y253"/>
      <c r="Z253" s="29"/>
      <c r="AA253" s="29"/>
      <c r="AB253" s="29"/>
      <c r="AC253" s="29"/>
      <c r="AD253" s="29"/>
      <c r="AE253" s="29"/>
      <c r="AF253" s="29"/>
      <c r="AG253" s="29"/>
      <c r="AH253" s="29"/>
      <c r="AI253" s="29"/>
      <c r="AJ253" s="29"/>
      <c r="AK253" s="29"/>
      <c r="AL253" s="29"/>
      <c r="AM253" s="29"/>
      <c r="AN253" s="29"/>
      <c r="AO253" s="29"/>
      <c r="AP253" s="29"/>
      <c r="AQ253" s="29"/>
    </row>
    <row r="254" spans="3:43" ht="15" customHeight="1">
      <c r="C254" s="1163"/>
      <c r="E254" s="29"/>
      <c r="G254" s="1160" t="s">
        <v>1304</v>
      </c>
      <c r="H254" s="29"/>
      <c r="I254" s="29"/>
      <c r="J254"/>
      <c r="K254"/>
      <c r="L254"/>
      <c r="M254"/>
      <c r="N254"/>
      <c r="O254"/>
      <c r="P254"/>
      <c r="Q254"/>
      <c r="R254"/>
      <c r="S254"/>
      <c r="T254"/>
      <c r="U254"/>
      <c r="V254"/>
      <c r="W254"/>
      <c r="X254"/>
      <c r="Y254"/>
      <c r="AA254" s="1160">
        <v>215000000</v>
      </c>
      <c r="AB254" s="1160">
        <v>224763340.8735517</v>
      </c>
      <c r="AC254" s="1160">
        <v>197476679</v>
      </c>
      <c r="AD254" s="1160">
        <v>170000000</v>
      </c>
      <c r="AE254" s="1160">
        <v>174000000</v>
      </c>
      <c r="AF254" s="1160">
        <v>171000000</v>
      </c>
      <c r="AG254" s="1160">
        <v>146000000</v>
      </c>
      <c r="AH254" s="1160">
        <v>152000000</v>
      </c>
      <c r="AI254" s="1160">
        <v>157000000</v>
      </c>
      <c r="AJ254" s="1160">
        <v>160000000</v>
      </c>
      <c r="AK254" s="1160">
        <v>158000000</v>
      </c>
      <c r="AL254" s="1160">
        <v>163000000</v>
      </c>
      <c r="AM254" s="1160">
        <v>195000000</v>
      </c>
      <c r="AN254" s="1160">
        <v>212000000</v>
      </c>
      <c r="AO254" s="1160">
        <v>225000000</v>
      </c>
      <c r="AP254" s="1160">
        <v>205000000</v>
      </c>
      <c r="AQ254" s="1160">
        <v>261000000</v>
      </c>
    </row>
    <row r="255" spans="3:43" ht="15" customHeight="1">
      <c r="C255" s="1163"/>
      <c r="E255" s="29"/>
      <c r="G255" s="1160" t="s">
        <v>1305</v>
      </c>
      <c r="J255"/>
      <c r="K255"/>
      <c r="L255"/>
      <c r="M255"/>
      <c r="N255"/>
      <c r="O255"/>
      <c r="P255"/>
      <c r="Q255"/>
      <c r="R255"/>
      <c r="S255"/>
      <c r="T255"/>
      <c r="U255"/>
      <c r="V255"/>
      <c r="W255"/>
      <c r="X255"/>
      <c r="Y255"/>
      <c r="Z255" s="492"/>
      <c r="AA255" s="1160">
        <v>0</v>
      </c>
      <c r="AB255" s="1160">
        <v>0</v>
      </c>
      <c r="AC255" s="1160">
        <v>0</v>
      </c>
      <c r="AD255" s="1160">
        <v>0</v>
      </c>
      <c r="AE255" s="1160">
        <v>0</v>
      </c>
      <c r="AF255" s="1160">
        <v>0</v>
      </c>
      <c r="AG255" s="1160">
        <v>0</v>
      </c>
      <c r="AH255" s="1160">
        <v>0</v>
      </c>
      <c r="AI255" s="1160">
        <v>0</v>
      </c>
      <c r="AJ255" s="1160">
        <v>0</v>
      </c>
      <c r="AK255" s="1160">
        <v>0</v>
      </c>
      <c r="AL255" s="1160">
        <v>0</v>
      </c>
      <c r="AM255" s="1160">
        <v>0</v>
      </c>
      <c r="AN255" s="1160">
        <v>0</v>
      </c>
      <c r="AO255" s="1160">
        <v>0</v>
      </c>
      <c r="AP255" s="1160">
        <v>0</v>
      </c>
      <c r="AQ255" s="1160">
        <v>0</v>
      </c>
    </row>
    <row r="256" spans="3:43" ht="15" customHeight="1">
      <c r="C256" s="1163"/>
      <c r="D256" s="5"/>
      <c r="G256" s="1160" t="s">
        <v>1268</v>
      </c>
      <c r="J256"/>
      <c r="K256"/>
      <c r="L256"/>
      <c r="M256"/>
      <c r="N256"/>
      <c r="O256"/>
      <c r="P256"/>
      <c r="Q256"/>
      <c r="R256"/>
      <c r="S256"/>
      <c r="T256"/>
      <c r="U256"/>
      <c r="V256"/>
      <c r="W256"/>
      <c r="X256"/>
      <c r="Y256"/>
      <c r="AA256" s="1160">
        <v>-604075.24902690947</v>
      </c>
      <c r="AB256" s="1160">
        <v>-1749521.2674128115</v>
      </c>
      <c r="AC256" s="1160">
        <v>-2420626.560793817</v>
      </c>
      <c r="AD256" s="1160">
        <v>-1354038.5500186905</v>
      </c>
      <c r="AE256" s="1160">
        <v>-206270.71639681514</v>
      </c>
      <c r="AF256" s="1160">
        <v>-5378.3729844835179</v>
      </c>
      <c r="AG256" s="1160">
        <v>-5378.3729844835179</v>
      </c>
      <c r="AH256" s="1160">
        <v>-5378.3729844835179</v>
      </c>
      <c r="AI256" s="1160">
        <v>-5378.3729844835179</v>
      </c>
      <c r="AJ256" s="1160">
        <v>-5378.3729844835179</v>
      </c>
      <c r="AK256" s="1160">
        <v>-5378.3729844835179</v>
      </c>
      <c r="AL256" s="1160">
        <v>-5378.3729844835179</v>
      </c>
      <c r="AM256" s="1160">
        <v>-5378.3729844835179</v>
      </c>
      <c r="AN256" s="1160">
        <v>-5378.3729844835179</v>
      </c>
      <c r="AO256" s="1160">
        <v>-5378.3729844835179</v>
      </c>
      <c r="AP256" s="1160">
        <v>-5378.3729844835179</v>
      </c>
      <c r="AQ256" s="1160">
        <v>-5378.3729844835179</v>
      </c>
    </row>
    <row r="257" spans="3:43" ht="15" customHeight="1">
      <c r="C257" s="1163"/>
      <c r="E257" s="29"/>
      <c r="G257" s="29" t="s">
        <v>37</v>
      </c>
      <c r="H257" s="29"/>
      <c r="I257" s="29"/>
      <c r="J257"/>
      <c r="K257"/>
      <c r="L257"/>
      <c r="M257"/>
      <c r="N257"/>
      <c r="O257"/>
      <c r="P257"/>
      <c r="Q257"/>
      <c r="R257"/>
      <c r="S257"/>
      <c r="T257"/>
      <c r="U257"/>
      <c r="V257"/>
      <c r="W257"/>
      <c r="X257"/>
      <c r="Y257"/>
      <c r="Z257" s="29"/>
      <c r="AA257" s="29">
        <v>214395924.75097311</v>
      </c>
      <c r="AB257" s="29">
        <v>223013819.60613889</v>
      </c>
      <c r="AC257" s="29">
        <v>195056052.43920618</v>
      </c>
      <c r="AD257" s="29">
        <v>168645961.4499813</v>
      </c>
      <c r="AE257" s="29">
        <v>173793729.28360319</v>
      </c>
      <c r="AF257" s="29">
        <v>170994621.62701553</v>
      </c>
      <c r="AG257" s="29">
        <v>145994621.62701553</v>
      </c>
      <c r="AH257" s="29">
        <v>151994621.62701553</v>
      </c>
      <c r="AI257" s="29">
        <v>156994621.62701553</v>
      </c>
      <c r="AJ257" s="29">
        <v>159994621.62701553</v>
      </c>
      <c r="AK257" s="29">
        <v>157994621.62701553</v>
      </c>
      <c r="AL257" s="29">
        <v>162994621.62701553</v>
      </c>
      <c r="AM257" s="29">
        <v>194994621.62701553</v>
      </c>
      <c r="AN257" s="29">
        <v>211994621.62701553</v>
      </c>
      <c r="AO257" s="29">
        <v>224994621.62701553</v>
      </c>
      <c r="AP257" s="29">
        <v>204994621.62701553</v>
      </c>
      <c r="AQ257" s="29">
        <v>260994621.62701553</v>
      </c>
    </row>
    <row r="258" spans="3:43" ht="15" customHeight="1">
      <c r="C258" s="1163"/>
      <c r="E258" s="1148"/>
      <c r="G258" s="29"/>
      <c r="H258" s="29"/>
      <c r="I258" s="29"/>
      <c r="J258"/>
      <c r="K258"/>
      <c r="L258"/>
      <c r="M258"/>
      <c r="N258"/>
      <c r="O258"/>
      <c r="P258"/>
      <c r="Q258"/>
      <c r="R258"/>
      <c r="S258"/>
      <c r="T258"/>
      <c r="U258"/>
      <c r="V258"/>
      <c r="W258"/>
      <c r="X258"/>
      <c r="Y258"/>
      <c r="AA258" s="29"/>
      <c r="AB258" s="29"/>
      <c r="AC258" s="29"/>
      <c r="AD258" s="29"/>
      <c r="AE258" s="29"/>
      <c r="AF258" s="29"/>
      <c r="AG258" s="29"/>
      <c r="AH258" s="29"/>
      <c r="AI258" s="29"/>
      <c r="AJ258" s="29"/>
      <c r="AK258" s="29"/>
      <c r="AL258" s="29"/>
      <c r="AM258" s="29"/>
      <c r="AN258" s="29"/>
      <c r="AO258" s="29"/>
      <c r="AP258" s="29"/>
      <c r="AQ258" s="29"/>
    </row>
    <row r="259" spans="3:43" ht="15" customHeight="1">
      <c r="C259" s="1163"/>
      <c r="F259" s="5" t="s">
        <v>1269</v>
      </c>
      <c r="J259"/>
      <c r="K259"/>
      <c r="L259"/>
      <c r="M259"/>
      <c r="N259"/>
      <c r="O259"/>
      <c r="P259"/>
      <c r="Q259"/>
      <c r="R259"/>
      <c r="S259"/>
      <c r="T259"/>
      <c r="U259"/>
      <c r="V259"/>
      <c r="W259"/>
      <c r="X259"/>
      <c r="Y259"/>
    </row>
    <row r="260" spans="3:43" ht="15" customHeight="1">
      <c r="C260" s="1163"/>
      <c r="G260" s="1160" t="s">
        <v>1307</v>
      </c>
      <c r="J260"/>
      <c r="K260"/>
      <c r="L260"/>
      <c r="M260"/>
      <c r="N260"/>
      <c r="O260"/>
      <c r="P260"/>
      <c r="Q260"/>
      <c r="R260"/>
      <c r="S260"/>
      <c r="T260"/>
      <c r="U260"/>
      <c r="V260"/>
      <c r="W260"/>
      <c r="X260"/>
      <c r="Y260"/>
      <c r="AA260" s="1160">
        <v>120000000</v>
      </c>
      <c r="AB260" s="1160">
        <v>229763340.8735517</v>
      </c>
      <c r="AC260" s="1160">
        <v>255344981</v>
      </c>
      <c r="AD260" s="1160">
        <v>244807109</v>
      </c>
      <c r="AE260" s="1160">
        <v>189871332.17228591</v>
      </c>
      <c r="AF260" s="1160">
        <v>171000000</v>
      </c>
      <c r="AG260" s="1160">
        <v>146000000</v>
      </c>
      <c r="AH260" s="1160">
        <v>152000000</v>
      </c>
      <c r="AI260" s="1160">
        <v>157000000</v>
      </c>
      <c r="AJ260" s="1160">
        <v>160000000</v>
      </c>
      <c r="AK260" s="1160">
        <v>158000000</v>
      </c>
      <c r="AL260" s="1160">
        <v>163000000</v>
      </c>
      <c r="AM260" s="1160">
        <v>195000000</v>
      </c>
      <c r="AN260" s="1160">
        <v>212000000</v>
      </c>
      <c r="AO260" s="1160">
        <v>225000000</v>
      </c>
      <c r="AP260" s="1160">
        <v>205000000</v>
      </c>
      <c r="AQ260" s="1160">
        <v>261000000</v>
      </c>
    </row>
    <row r="261" spans="3:43" ht="15" customHeight="1">
      <c r="C261" s="1163"/>
      <c r="E261" s="29"/>
      <c r="F261" s="29"/>
      <c r="G261" s="29" t="s">
        <v>37</v>
      </c>
      <c r="H261" s="29"/>
      <c r="I261" s="29"/>
      <c r="J261"/>
      <c r="K261"/>
      <c r="L261"/>
      <c r="M261"/>
      <c r="N261"/>
      <c r="O261"/>
      <c r="P261"/>
      <c r="Q261"/>
      <c r="R261"/>
      <c r="S261"/>
      <c r="T261"/>
      <c r="U261"/>
      <c r="V261"/>
      <c r="W261"/>
      <c r="X261"/>
      <c r="Y261"/>
      <c r="Z261" s="29"/>
      <c r="AA261" s="29">
        <v>120000000</v>
      </c>
      <c r="AB261" s="29">
        <v>229763340.8735517</v>
      </c>
      <c r="AC261" s="29">
        <v>255344981</v>
      </c>
      <c r="AD261" s="29">
        <v>244807109</v>
      </c>
      <c r="AE261" s="29">
        <v>189871332.17228591</v>
      </c>
      <c r="AF261" s="29">
        <v>171000000</v>
      </c>
      <c r="AG261" s="29">
        <v>146000000</v>
      </c>
      <c r="AH261" s="29">
        <v>152000000</v>
      </c>
      <c r="AI261" s="29">
        <v>157000000</v>
      </c>
      <c r="AJ261" s="29">
        <v>160000000</v>
      </c>
      <c r="AK261" s="29">
        <v>158000000</v>
      </c>
      <c r="AL261" s="29">
        <v>163000000</v>
      </c>
      <c r="AM261" s="29">
        <v>195000000</v>
      </c>
      <c r="AN261" s="29">
        <v>212000000</v>
      </c>
      <c r="AO261" s="29">
        <v>225000000</v>
      </c>
      <c r="AP261" s="29">
        <v>205000000</v>
      </c>
      <c r="AQ261" s="29">
        <v>261000000</v>
      </c>
    </row>
    <row r="262" spans="3:43" ht="15" customHeight="1">
      <c r="C262" s="1163"/>
      <c r="E262" s="5" t="s">
        <v>1227</v>
      </c>
      <c r="J262"/>
      <c r="K262"/>
      <c r="L262"/>
      <c r="M262"/>
      <c r="N262"/>
      <c r="O262"/>
      <c r="P262"/>
      <c r="Q262"/>
      <c r="R262"/>
      <c r="S262"/>
      <c r="T262"/>
      <c r="U262"/>
      <c r="V262"/>
      <c r="W262"/>
      <c r="X262"/>
      <c r="Y262"/>
      <c r="Z262" s="1162">
        <v>58546743.172285907</v>
      </c>
      <c r="AA262" s="29">
        <v>153546743.17228591</v>
      </c>
      <c r="AB262" s="29">
        <v>148546743.17228594</v>
      </c>
      <c r="AC262" s="29">
        <v>90678441.172285914</v>
      </c>
      <c r="AD262" s="29">
        <v>15871332.172285914</v>
      </c>
      <c r="AE262" s="29">
        <v>0</v>
      </c>
      <c r="AF262" s="29">
        <v>0</v>
      </c>
      <c r="AG262" s="29">
        <v>0</v>
      </c>
      <c r="AH262" s="29">
        <v>0</v>
      </c>
      <c r="AI262" s="29">
        <v>0</v>
      </c>
      <c r="AJ262" s="29">
        <v>0</v>
      </c>
      <c r="AK262" s="29">
        <v>0</v>
      </c>
      <c r="AL262" s="29">
        <v>0</v>
      </c>
      <c r="AM262" s="29">
        <v>0</v>
      </c>
      <c r="AN262" s="29">
        <v>0</v>
      </c>
      <c r="AO262" s="29">
        <v>0</v>
      </c>
      <c r="AP262" s="29">
        <v>0</v>
      </c>
      <c r="AQ262" s="29">
        <v>0</v>
      </c>
    </row>
    <row r="263" spans="3:43" ht="15" customHeight="1">
      <c r="C263" s="1163"/>
      <c r="J263"/>
      <c r="K263"/>
      <c r="L263"/>
      <c r="M263"/>
      <c r="N263"/>
      <c r="O263"/>
      <c r="P263"/>
      <c r="Q263"/>
      <c r="R263"/>
      <c r="S263"/>
      <c r="T263"/>
      <c r="U263"/>
      <c r="V263"/>
      <c r="W263"/>
      <c r="X263"/>
      <c r="Y263"/>
    </row>
    <row r="264" spans="3:43" ht="15" customHeight="1">
      <c r="C264" s="1163"/>
      <c r="J264"/>
      <c r="K264"/>
      <c r="L264"/>
      <c r="M264"/>
      <c r="N264"/>
      <c r="O264"/>
      <c r="P264"/>
      <c r="Q264"/>
      <c r="R264"/>
      <c r="S264"/>
      <c r="T264"/>
      <c r="U264"/>
      <c r="V264"/>
      <c r="W264"/>
      <c r="X264"/>
      <c r="Y264"/>
    </row>
    <row r="265" spans="3:43" ht="15" customHeight="1">
      <c r="C265" s="1163"/>
      <c r="D265" s="29" t="s">
        <v>262</v>
      </c>
      <c r="J265"/>
      <c r="K265"/>
      <c r="L265"/>
      <c r="M265"/>
      <c r="N265"/>
      <c r="O265"/>
      <c r="P265"/>
      <c r="Q265"/>
      <c r="R265"/>
      <c r="S265"/>
      <c r="T265"/>
      <c r="U265"/>
      <c r="V265"/>
      <c r="W265"/>
      <c r="X265"/>
      <c r="Y265"/>
    </row>
    <row r="266" spans="3:43" ht="15" customHeight="1">
      <c r="C266" s="1163"/>
      <c r="J266"/>
      <c r="K266"/>
      <c r="L266"/>
      <c r="M266"/>
      <c r="N266"/>
      <c r="O266"/>
      <c r="P266"/>
      <c r="Q266"/>
      <c r="R266"/>
      <c r="S266"/>
      <c r="T266"/>
      <c r="U266"/>
      <c r="V266"/>
      <c r="W266"/>
      <c r="X266"/>
      <c r="Y266"/>
    </row>
    <row r="267" spans="3:43" ht="15" customHeight="1">
      <c r="C267" s="1163"/>
      <c r="J267"/>
      <c r="K267"/>
      <c r="L267"/>
      <c r="M267"/>
      <c r="N267"/>
      <c r="O267"/>
      <c r="P267"/>
      <c r="Q267"/>
      <c r="R267"/>
      <c r="S267"/>
      <c r="T267"/>
      <c r="U267"/>
      <c r="V267"/>
      <c r="W267"/>
      <c r="X267"/>
      <c r="Y267"/>
    </row>
    <row r="268" spans="3:43" ht="15" customHeight="1">
      <c r="C268" s="1163"/>
      <c r="E268" s="5" t="s">
        <v>1217</v>
      </c>
      <c r="J268"/>
      <c r="K268"/>
      <c r="L268"/>
      <c r="M268"/>
      <c r="N268"/>
      <c r="O268"/>
      <c r="P268"/>
      <c r="Q268"/>
      <c r="R268"/>
      <c r="S268"/>
      <c r="T268"/>
      <c r="U268"/>
      <c r="V268"/>
      <c r="W268"/>
      <c r="X268"/>
      <c r="Y268"/>
      <c r="AA268" s="5">
        <v>196856681.7426329</v>
      </c>
      <c r="AB268" s="5">
        <v>197285456.43263292</v>
      </c>
      <c r="AC268" s="5">
        <v>197785456.43263292</v>
      </c>
      <c r="AD268" s="5">
        <v>204185456.43263292</v>
      </c>
      <c r="AE268" s="5">
        <v>208885456.43263292</v>
      </c>
      <c r="AF268" s="5">
        <v>199185456.43263292</v>
      </c>
      <c r="AG268" s="5">
        <v>197685456.43263292</v>
      </c>
      <c r="AH268" s="5">
        <v>195385456.43263292</v>
      </c>
      <c r="AI268" s="5">
        <v>204685456.43263292</v>
      </c>
      <c r="AJ268" s="5">
        <v>212785456.43263292</v>
      </c>
      <c r="AK268" s="5">
        <v>211285456.43263292</v>
      </c>
      <c r="AL268" s="5">
        <v>203385456.43263298</v>
      </c>
      <c r="AM268" s="5">
        <v>213285456.43263298</v>
      </c>
      <c r="AN268" s="5">
        <v>218185456.43263298</v>
      </c>
      <c r="AO268" s="5">
        <v>227485456.43263292</v>
      </c>
      <c r="AP268" s="5">
        <v>182685456.43263292</v>
      </c>
      <c r="AQ268" s="5">
        <v>240485456.43263295</v>
      </c>
    </row>
    <row r="269" spans="3:43" ht="15" customHeight="1">
      <c r="C269" s="1163"/>
      <c r="F269" s="5" t="s">
        <v>1218</v>
      </c>
      <c r="J269"/>
      <c r="K269"/>
      <c r="L269"/>
      <c r="M269"/>
      <c r="N269"/>
      <c r="O269"/>
      <c r="P269"/>
      <c r="Q269"/>
      <c r="R269"/>
      <c r="S269"/>
      <c r="T269"/>
      <c r="U269"/>
      <c r="V269"/>
      <c r="W269"/>
      <c r="X269"/>
      <c r="Y269"/>
    </row>
    <row r="270" spans="3:43" ht="15" customHeight="1">
      <c r="C270" s="1163"/>
      <c r="G270" s="1160" t="s">
        <v>1232</v>
      </c>
      <c r="J270"/>
      <c r="K270"/>
      <c r="L270"/>
      <c r="M270"/>
      <c r="N270"/>
      <c r="O270"/>
      <c r="P270"/>
      <c r="Q270"/>
      <c r="R270"/>
      <c r="S270"/>
      <c r="T270"/>
      <c r="U270"/>
      <c r="V270"/>
      <c r="W270"/>
      <c r="X270"/>
      <c r="Y270"/>
      <c r="AA270" s="1160">
        <v>1124395.7520367503</v>
      </c>
      <c r="AB270" s="1160">
        <v>2293034.6783029139</v>
      </c>
      <c r="AC270" s="1160">
        <v>4074610.2833966315</v>
      </c>
      <c r="AD270" s="1160">
        <v>5246558.7286878824</v>
      </c>
      <c r="AE270" s="1160">
        <v>5183270.9273768067</v>
      </c>
      <c r="AF270" s="1160">
        <v>5041506.2524400055</v>
      </c>
      <c r="AG270" s="1160">
        <v>4993407.5234435797</v>
      </c>
      <c r="AH270" s="1160">
        <v>5082010.4452790916</v>
      </c>
      <c r="AI270" s="1160">
        <v>5302251.9938416183</v>
      </c>
      <c r="AJ270" s="1160">
        <v>5385791.891572237</v>
      </c>
      <c r="AK270" s="1160">
        <v>5266810.8251074255</v>
      </c>
      <c r="AL270" s="1160">
        <v>5292125.9456318617</v>
      </c>
      <c r="AM270" s="1160">
        <v>5479457.8375126123</v>
      </c>
      <c r="AN270" s="1160">
        <v>5659195.1932360828</v>
      </c>
      <c r="AO270" s="1160">
        <v>5209851.8039274514</v>
      </c>
      <c r="AP270" s="1160">
        <v>5374400.0873362422</v>
      </c>
      <c r="AQ270" s="1160">
        <v>6216127.8447735012</v>
      </c>
    </row>
    <row r="271" spans="3:43" ht="15" customHeight="1">
      <c r="C271" s="1163"/>
      <c r="E271" s="29"/>
      <c r="F271" s="29"/>
      <c r="G271" s="29" t="s">
        <v>37</v>
      </c>
      <c r="H271" s="29"/>
      <c r="I271" s="29"/>
      <c r="J271"/>
      <c r="K271"/>
      <c r="L271"/>
      <c r="M271"/>
      <c r="N271"/>
      <c r="O271"/>
      <c r="P271"/>
      <c r="Q271"/>
      <c r="R271"/>
      <c r="S271"/>
      <c r="T271"/>
      <c r="U271"/>
      <c r="V271"/>
      <c r="W271"/>
      <c r="X271"/>
      <c r="Y271"/>
      <c r="Z271" s="29"/>
      <c r="AA271" s="29">
        <v>1124395.7520367503</v>
      </c>
      <c r="AB271" s="29">
        <v>2293034.6783029139</v>
      </c>
      <c r="AC271" s="29">
        <v>4074610.2833966315</v>
      </c>
      <c r="AD271" s="29">
        <v>5246558.7286878824</v>
      </c>
      <c r="AE271" s="29">
        <v>5183270.9273768067</v>
      </c>
      <c r="AF271" s="29">
        <v>5041506.2524400055</v>
      </c>
      <c r="AG271" s="29">
        <v>4993407.5234435797</v>
      </c>
      <c r="AH271" s="29">
        <v>5082010.4452790916</v>
      </c>
      <c r="AI271" s="29">
        <v>5302251.9938416183</v>
      </c>
      <c r="AJ271" s="29">
        <v>5385791.891572237</v>
      </c>
      <c r="AK271" s="29">
        <v>5266810.8251074255</v>
      </c>
      <c r="AL271" s="29">
        <v>5292125.9456318617</v>
      </c>
      <c r="AM271" s="29">
        <v>5479457.8375126123</v>
      </c>
      <c r="AN271" s="29">
        <v>5659195.1932360828</v>
      </c>
      <c r="AO271" s="29">
        <v>5209851.8039274514</v>
      </c>
      <c r="AP271" s="29">
        <v>5374400.0873362422</v>
      </c>
      <c r="AQ271" s="29">
        <v>6216127.8447735012</v>
      </c>
    </row>
    <row r="272" spans="3:43" ht="15" customHeight="1">
      <c r="C272" s="1163"/>
      <c r="E272" s="29"/>
      <c r="F272" s="5" t="s">
        <v>1222</v>
      </c>
      <c r="G272" s="29"/>
      <c r="H272" s="29"/>
      <c r="I272" s="29"/>
      <c r="J272"/>
      <c r="K272"/>
      <c r="L272"/>
      <c r="M272"/>
      <c r="N272"/>
      <c r="O272"/>
      <c r="P272"/>
      <c r="Q272"/>
      <c r="R272"/>
      <c r="S272"/>
      <c r="T272"/>
      <c r="U272"/>
      <c r="V272"/>
      <c r="W272"/>
      <c r="X272"/>
      <c r="Y272"/>
      <c r="Z272" s="29"/>
      <c r="AA272" s="29"/>
      <c r="AB272" s="29"/>
      <c r="AC272" s="29"/>
      <c r="AD272" s="29"/>
      <c r="AE272" s="29"/>
      <c r="AF272" s="29"/>
      <c r="AG272" s="29"/>
      <c r="AH272" s="29"/>
      <c r="AI272" s="29"/>
      <c r="AJ272" s="29"/>
      <c r="AK272" s="29"/>
      <c r="AL272" s="29"/>
      <c r="AM272" s="29"/>
      <c r="AN272" s="29"/>
      <c r="AO272" s="29"/>
      <c r="AP272" s="29"/>
      <c r="AQ272" s="29"/>
    </row>
    <row r="273" spans="3:43" ht="15" customHeight="1">
      <c r="C273" s="1163"/>
      <c r="E273" s="29"/>
      <c r="G273" s="1160" t="s">
        <v>1267</v>
      </c>
      <c r="J273"/>
      <c r="K273"/>
      <c r="L273"/>
      <c r="M273"/>
      <c r="N273"/>
      <c r="O273"/>
      <c r="P273"/>
      <c r="Q273"/>
      <c r="R273"/>
      <c r="S273"/>
      <c r="T273"/>
      <c r="U273"/>
      <c r="V273"/>
      <c r="W273"/>
      <c r="X273"/>
      <c r="Y273"/>
      <c r="AA273" s="1160">
        <v>294926042.20358324</v>
      </c>
      <c r="AB273" s="1160">
        <v>298042816.90202689</v>
      </c>
      <c r="AC273" s="1160">
        <v>302811527.1843574</v>
      </c>
      <c r="AD273" s="1160">
        <v>302098563.8611933</v>
      </c>
      <c r="AE273" s="1160">
        <v>291217957.60377878</v>
      </c>
      <c r="AF273" s="1160">
        <v>292713968.75775862</v>
      </c>
      <c r="AG273" s="1160">
        <v>286492387.27954221</v>
      </c>
      <c r="AH273" s="1160">
        <v>288988662.14012349</v>
      </c>
      <c r="AI273" s="1160">
        <v>288739158.69318914</v>
      </c>
      <c r="AJ273" s="1160">
        <v>284171116.39962143</v>
      </c>
      <c r="AK273" s="1160">
        <v>279130122.76528126</v>
      </c>
      <c r="AL273" s="1160">
        <v>288313667.1792472</v>
      </c>
      <c r="AM273" s="1160">
        <v>291649322.11134595</v>
      </c>
      <c r="AN273" s="1160">
        <v>305632704.0744046</v>
      </c>
      <c r="AO273" s="1160">
        <v>258057652.68469477</v>
      </c>
      <c r="AP273" s="1160">
        <v>310088327.15577614</v>
      </c>
      <c r="AQ273" s="1160">
        <v>333314658.6733427</v>
      </c>
    </row>
    <row r="274" spans="3:43" ht="15" customHeight="1">
      <c r="C274" s="1163"/>
      <c r="E274" s="29"/>
      <c r="G274" s="1160" t="s">
        <v>1199</v>
      </c>
      <c r="J274"/>
      <c r="K274"/>
      <c r="L274"/>
      <c r="M274"/>
      <c r="N274"/>
      <c r="O274"/>
      <c r="P274"/>
      <c r="Q274"/>
      <c r="R274"/>
      <c r="S274"/>
      <c r="T274"/>
      <c r="U274"/>
      <c r="V274"/>
      <c r="W274"/>
      <c r="X274"/>
      <c r="Y274"/>
      <c r="AA274" s="1160">
        <v>0</v>
      </c>
      <c r="AB274" s="1160">
        <v>0</v>
      </c>
      <c r="AC274" s="1160">
        <v>0</v>
      </c>
      <c r="AD274" s="1160">
        <v>0</v>
      </c>
      <c r="AE274" s="1160">
        <v>0</v>
      </c>
      <c r="AF274" s="1160">
        <v>0</v>
      </c>
      <c r="AG274" s="1160">
        <v>0</v>
      </c>
      <c r="AH274" s="1160">
        <v>0</v>
      </c>
      <c r="AI274" s="1160">
        <v>0</v>
      </c>
      <c r="AJ274" s="1160">
        <v>0</v>
      </c>
      <c r="AK274" s="1160">
        <v>0</v>
      </c>
      <c r="AL274" s="1160">
        <v>0</v>
      </c>
      <c r="AM274" s="1160">
        <v>0</v>
      </c>
      <c r="AN274" s="1160">
        <v>0</v>
      </c>
      <c r="AO274" s="1160">
        <v>0</v>
      </c>
      <c r="AP274" s="1160">
        <v>0</v>
      </c>
      <c r="AQ274" s="1160">
        <v>0</v>
      </c>
    </row>
    <row r="275" spans="3:43" ht="15" customHeight="1">
      <c r="C275" s="1163"/>
      <c r="E275" s="29"/>
      <c r="G275" s="1160" t="s">
        <v>1268</v>
      </c>
      <c r="J275"/>
      <c r="K275"/>
      <c r="L275"/>
      <c r="M275"/>
      <c r="N275"/>
      <c r="O275"/>
      <c r="P275"/>
      <c r="Q275"/>
      <c r="R275"/>
      <c r="S275"/>
      <c r="T275"/>
      <c r="U275"/>
      <c r="V275"/>
      <c r="W275"/>
      <c r="X275"/>
      <c r="Y275"/>
      <c r="AA275" s="1160">
        <v>-1124395.7520367503</v>
      </c>
      <c r="AB275" s="1160">
        <v>-2293034.6783029139</v>
      </c>
      <c r="AC275" s="1160">
        <v>-4074610.2833966315</v>
      </c>
      <c r="AD275" s="1160">
        <v>-5246558.7286878824</v>
      </c>
      <c r="AE275" s="1160">
        <v>-5183270.9273768067</v>
      </c>
      <c r="AF275" s="1160">
        <v>-5041506.2524400055</v>
      </c>
      <c r="AG275" s="1160">
        <v>-4993407.5234435797</v>
      </c>
      <c r="AH275" s="1160">
        <v>-5082010.4452790916</v>
      </c>
      <c r="AI275" s="1160">
        <v>-5302251.9938416183</v>
      </c>
      <c r="AJ275" s="1160">
        <v>-5385791.891572237</v>
      </c>
      <c r="AK275" s="1160">
        <v>-5266810.8251074255</v>
      </c>
      <c r="AL275" s="1160">
        <v>-5292125.9456318617</v>
      </c>
      <c r="AM275" s="1160">
        <v>-5479457.8375126123</v>
      </c>
      <c r="AN275" s="1160">
        <v>-5659195.1932360828</v>
      </c>
      <c r="AO275" s="1160">
        <v>-5209851.8039274514</v>
      </c>
      <c r="AP275" s="1160">
        <v>-5374400.0873362422</v>
      </c>
      <c r="AQ275" s="1160">
        <v>-6216127.8447735012</v>
      </c>
    </row>
    <row r="276" spans="3:43" ht="15" customHeight="1">
      <c r="C276" s="1163"/>
      <c r="E276" s="29"/>
      <c r="F276" s="29"/>
      <c r="G276" s="29" t="s">
        <v>37</v>
      </c>
      <c r="H276" s="29"/>
      <c r="I276" s="29"/>
      <c r="J276"/>
      <c r="K276"/>
      <c r="L276"/>
      <c r="M276"/>
      <c r="N276"/>
      <c r="O276"/>
      <c r="P276"/>
      <c r="Q276"/>
      <c r="R276"/>
      <c r="S276"/>
      <c r="T276"/>
      <c r="U276"/>
      <c r="V276"/>
      <c r="W276"/>
      <c r="X276"/>
      <c r="Y276"/>
      <c r="Z276" s="29"/>
      <c r="AA276" s="29">
        <v>293801646.45154649</v>
      </c>
      <c r="AB276" s="29">
        <v>295749782.22372401</v>
      </c>
      <c r="AC276" s="29">
        <v>298736916.9009608</v>
      </c>
      <c r="AD276" s="29">
        <v>296852005.13250542</v>
      </c>
      <c r="AE276" s="29">
        <v>286034686.67640197</v>
      </c>
      <c r="AF276" s="29">
        <v>287672462.50531864</v>
      </c>
      <c r="AG276" s="29">
        <v>281498979.75609863</v>
      </c>
      <c r="AH276" s="29">
        <v>283906651.69484437</v>
      </c>
      <c r="AI276" s="29">
        <v>283436906.6993475</v>
      </c>
      <c r="AJ276" s="29">
        <v>278785324.50804919</v>
      </c>
      <c r="AK276" s="29">
        <v>273863311.94017386</v>
      </c>
      <c r="AL276" s="29">
        <v>283021541.23361534</v>
      </c>
      <c r="AM276" s="29">
        <v>286169864.27383333</v>
      </c>
      <c r="AN276" s="29">
        <v>299973508.88116848</v>
      </c>
      <c r="AO276" s="29">
        <v>252847800.88076732</v>
      </c>
      <c r="AP276" s="29">
        <v>304713927.0684399</v>
      </c>
      <c r="AQ276" s="29">
        <v>327098530.82856917</v>
      </c>
    </row>
    <row r="277" spans="3:43" ht="15" customHeight="1">
      <c r="C277" s="1163"/>
      <c r="E277" s="29"/>
      <c r="G277" s="29"/>
      <c r="H277" s="29"/>
      <c r="I277" s="29"/>
      <c r="J277"/>
      <c r="K277"/>
      <c r="L277"/>
      <c r="M277"/>
      <c r="N277"/>
      <c r="O277"/>
      <c r="P277"/>
      <c r="Q277"/>
      <c r="R277"/>
      <c r="S277"/>
      <c r="T277"/>
      <c r="U277"/>
      <c r="V277"/>
      <c r="W277"/>
      <c r="X277"/>
      <c r="Y277"/>
    </row>
    <row r="278" spans="3:43" ht="15" customHeight="1">
      <c r="C278" s="1163"/>
      <c r="F278" s="5" t="s">
        <v>1269</v>
      </c>
      <c r="J278"/>
      <c r="K278"/>
      <c r="L278"/>
      <c r="M278"/>
      <c r="N278"/>
      <c r="O278"/>
      <c r="P278"/>
      <c r="Q278"/>
      <c r="R278"/>
      <c r="S278"/>
      <c r="T278"/>
      <c r="U278"/>
      <c r="V278"/>
      <c r="W278"/>
      <c r="X278"/>
      <c r="Y278"/>
    </row>
    <row r="279" spans="3:43" ht="15" customHeight="1">
      <c r="C279" s="1163"/>
      <c r="G279" s="1160" t="s">
        <v>1308</v>
      </c>
      <c r="J279"/>
      <c r="K279"/>
      <c r="L279"/>
      <c r="M279"/>
      <c r="N279"/>
      <c r="O279"/>
      <c r="P279"/>
      <c r="Q279"/>
      <c r="R279"/>
      <c r="S279"/>
      <c r="T279"/>
      <c r="U279"/>
      <c r="V279"/>
      <c r="W279"/>
      <c r="X279"/>
      <c r="Y279"/>
      <c r="AA279" s="1160">
        <v>294497267.51358318</v>
      </c>
      <c r="AB279" s="1160">
        <v>297542816.90202689</v>
      </c>
      <c r="AC279" s="1160">
        <v>296411527.1843574</v>
      </c>
      <c r="AD279" s="1160">
        <v>297398563.8611933</v>
      </c>
      <c r="AE279" s="1160">
        <v>300917957.60377878</v>
      </c>
      <c r="AF279" s="1160">
        <v>294213968.75775862</v>
      </c>
      <c r="AG279" s="1160">
        <v>288792387.27954221</v>
      </c>
      <c r="AH279" s="1160">
        <v>279688662.14012349</v>
      </c>
      <c r="AI279" s="1160">
        <v>280639158.69318914</v>
      </c>
      <c r="AJ279" s="1160">
        <v>285671116.39962143</v>
      </c>
      <c r="AK279" s="1160">
        <v>287030122.76528126</v>
      </c>
      <c r="AL279" s="1160">
        <v>278413667.1792472</v>
      </c>
      <c r="AM279" s="1160">
        <v>286749322.11134595</v>
      </c>
      <c r="AN279" s="1160">
        <v>296332704.0744046</v>
      </c>
      <c r="AO279" s="1160">
        <v>302857652.68469477</v>
      </c>
      <c r="AP279" s="1160">
        <v>252288327.15577611</v>
      </c>
      <c r="AQ279" s="1160">
        <v>324614658.6733427</v>
      </c>
    </row>
    <row r="280" spans="3:43" ht="15" customHeight="1">
      <c r="C280" s="1163"/>
      <c r="G280" s="1160" t="s">
        <v>691</v>
      </c>
      <c r="J280"/>
      <c r="K280"/>
      <c r="L280"/>
      <c r="M280"/>
      <c r="N280"/>
      <c r="O280"/>
      <c r="P280"/>
      <c r="Q280"/>
      <c r="R280"/>
      <c r="S280"/>
      <c r="T280"/>
      <c r="U280"/>
      <c r="V280"/>
      <c r="W280"/>
      <c r="X280"/>
      <c r="Y280"/>
      <c r="AA280" s="1160">
        <v>0</v>
      </c>
      <c r="AB280" s="1160">
        <v>0</v>
      </c>
      <c r="AC280" s="1160">
        <v>0</v>
      </c>
      <c r="AD280" s="1160">
        <v>0</v>
      </c>
      <c r="AE280" s="1160">
        <v>0</v>
      </c>
      <c r="AF280" s="1160">
        <v>0</v>
      </c>
      <c r="AG280" s="1160">
        <v>0</v>
      </c>
      <c r="AH280" s="1160">
        <v>0</v>
      </c>
      <c r="AI280" s="1160">
        <v>0</v>
      </c>
      <c r="AJ280" s="1160">
        <v>0</v>
      </c>
      <c r="AK280" s="1160">
        <v>0</v>
      </c>
      <c r="AL280" s="1160">
        <v>0</v>
      </c>
      <c r="AM280" s="1160">
        <v>0</v>
      </c>
      <c r="AN280" s="1160">
        <v>0</v>
      </c>
      <c r="AO280" s="1160">
        <v>0</v>
      </c>
      <c r="AP280" s="1160">
        <v>0</v>
      </c>
      <c r="AQ280" s="1160">
        <v>0</v>
      </c>
    </row>
    <row r="281" spans="3:43" ht="15" customHeight="1">
      <c r="C281" s="1163"/>
      <c r="E281" s="29"/>
      <c r="F281" s="29"/>
      <c r="G281" s="29" t="s">
        <v>37</v>
      </c>
      <c r="H281" s="29"/>
      <c r="I281" s="29"/>
      <c r="J281"/>
      <c r="K281"/>
      <c r="L281"/>
      <c r="M281"/>
      <c r="N281"/>
      <c r="O281"/>
      <c r="P281"/>
      <c r="Q281"/>
      <c r="R281"/>
      <c r="S281"/>
      <c r="T281"/>
      <c r="U281"/>
      <c r="V281"/>
      <c r="W281"/>
      <c r="X281"/>
      <c r="Y281"/>
      <c r="Z281" s="29"/>
      <c r="AA281" s="29">
        <v>294497267.51358318</v>
      </c>
      <c r="AB281" s="29">
        <v>297542816.90202689</v>
      </c>
      <c r="AC281" s="29">
        <v>296411527.1843574</v>
      </c>
      <c r="AD281" s="29">
        <v>297398563.8611933</v>
      </c>
      <c r="AE281" s="29">
        <v>300917957.60377878</v>
      </c>
      <c r="AF281" s="29">
        <v>294213968.75775862</v>
      </c>
      <c r="AG281" s="29">
        <v>288792387.27954221</v>
      </c>
      <c r="AH281" s="29">
        <v>279688662.14012349</v>
      </c>
      <c r="AI281" s="29">
        <v>280639158.69318914</v>
      </c>
      <c r="AJ281" s="29">
        <v>285671116.39962143</v>
      </c>
      <c r="AK281" s="29">
        <v>287030122.76528126</v>
      </c>
      <c r="AL281" s="29">
        <v>278413667.1792472</v>
      </c>
      <c r="AM281" s="29">
        <v>286749322.11134595</v>
      </c>
      <c r="AN281" s="29">
        <v>296332704.0744046</v>
      </c>
      <c r="AO281" s="29">
        <v>302857652.68469477</v>
      </c>
      <c r="AP281" s="29">
        <v>252288327.15577611</v>
      </c>
      <c r="AQ281" s="29">
        <v>324614658.6733427</v>
      </c>
    </row>
    <row r="282" spans="3:43" ht="15" customHeight="1">
      <c r="C282" s="1163"/>
      <c r="E282" s="5" t="s">
        <v>1227</v>
      </c>
      <c r="J282"/>
      <c r="K282"/>
      <c r="L282"/>
      <c r="M282"/>
      <c r="N282"/>
      <c r="O282"/>
      <c r="P282"/>
      <c r="Q282"/>
      <c r="R282"/>
      <c r="S282"/>
      <c r="T282"/>
      <c r="U282"/>
      <c r="V282"/>
      <c r="W282"/>
      <c r="X282"/>
      <c r="Y282"/>
      <c r="Z282" s="1162">
        <v>196856681.7426329</v>
      </c>
      <c r="AA282" s="5">
        <v>197285456.43263292</v>
      </c>
      <c r="AB282" s="5">
        <v>197785456.43263292</v>
      </c>
      <c r="AC282" s="5">
        <v>204185456.43263292</v>
      </c>
      <c r="AD282" s="5">
        <v>208885456.43263292</v>
      </c>
      <c r="AE282" s="5">
        <v>199185456.43263292</v>
      </c>
      <c r="AF282" s="5">
        <v>197685456.43263292</v>
      </c>
      <c r="AG282" s="5">
        <v>195385456.43263292</v>
      </c>
      <c r="AH282" s="5">
        <v>204685456.43263292</v>
      </c>
      <c r="AI282" s="5">
        <v>212785456.43263292</v>
      </c>
      <c r="AJ282" s="5">
        <v>211285456.43263292</v>
      </c>
      <c r="AK282" s="5">
        <v>203385456.43263298</v>
      </c>
      <c r="AL282" s="5">
        <v>213285456.43263298</v>
      </c>
      <c r="AM282" s="5">
        <v>218185456.43263298</v>
      </c>
      <c r="AN282" s="5">
        <v>227485456.43263292</v>
      </c>
      <c r="AO282" s="5">
        <v>182685456.43263292</v>
      </c>
      <c r="AP282" s="5">
        <v>240485456.43263295</v>
      </c>
      <c r="AQ282" s="5">
        <v>249185456.43263292</v>
      </c>
    </row>
    <row r="283" spans="3:43" ht="15" customHeight="1">
      <c r="C283" s="1163"/>
      <c r="J283"/>
      <c r="K283"/>
      <c r="L283"/>
      <c r="M283"/>
      <c r="N283"/>
      <c r="O283"/>
      <c r="P283"/>
      <c r="Q283"/>
      <c r="R283"/>
      <c r="S283"/>
      <c r="T283"/>
      <c r="U283"/>
      <c r="V283"/>
      <c r="W283"/>
      <c r="X283"/>
      <c r="Y283"/>
    </row>
    <row r="284" spans="3:43" ht="15" customHeight="1">
      <c r="C284" s="1163"/>
      <c r="J284"/>
      <c r="K284"/>
      <c r="L284"/>
      <c r="M284"/>
      <c r="N284"/>
      <c r="O284"/>
      <c r="P284"/>
      <c r="Q284"/>
      <c r="R284"/>
      <c r="S284"/>
      <c r="T284"/>
      <c r="U284"/>
      <c r="V284"/>
      <c r="W284"/>
      <c r="X284"/>
      <c r="Y284"/>
    </row>
    <row r="285" spans="3:43" ht="15" customHeight="1">
      <c r="C285" s="1163"/>
      <c r="J285"/>
      <c r="K285"/>
      <c r="L285"/>
      <c r="M285"/>
      <c r="N285"/>
      <c r="O285"/>
      <c r="P285"/>
      <c r="Q285"/>
      <c r="R285"/>
      <c r="S285"/>
      <c r="T285"/>
      <c r="U285"/>
      <c r="V285"/>
      <c r="W285"/>
      <c r="X285"/>
      <c r="Y285"/>
    </row>
    <row r="286" spans="3:43" ht="15" customHeight="1">
      <c r="C286" s="1163"/>
      <c r="D286" s="29" t="s">
        <v>263</v>
      </c>
      <c r="J286"/>
      <c r="K286"/>
      <c r="L286"/>
      <c r="M286"/>
      <c r="N286"/>
      <c r="O286"/>
      <c r="P286"/>
      <c r="Q286"/>
      <c r="R286"/>
      <c r="S286"/>
      <c r="T286"/>
      <c r="U286"/>
      <c r="V286"/>
      <c r="W286"/>
      <c r="X286"/>
      <c r="Y286"/>
    </row>
    <row r="287" spans="3:43" ht="15" customHeight="1">
      <c r="C287" s="1163"/>
      <c r="J287"/>
      <c r="K287"/>
      <c r="L287"/>
      <c r="M287"/>
      <c r="N287"/>
      <c r="O287"/>
      <c r="P287"/>
      <c r="Q287"/>
      <c r="R287"/>
      <c r="S287"/>
      <c r="T287"/>
      <c r="U287"/>
      <c r="V287"/>
      <c r="W287"/>
      <c r="X287"/>
      <c r="Y287"/>
    </row>
    <row r="288" spans="3:43" ht="15" customHeight="1">
      <c r="C288" s="1163"/>
      <c r="J288"/>
      <c r="K288"/>
      <c r="L288"/>
      <c r="M288"/>
      <c r="N288"/>
      <c r="O288"/>
      <c r="P288"/>
      <c r="Q288"/>
      <c r="R288"/>
      <c r="S288"/>
      <c r="T288"/>
      <c r="U288"/>
      <c r="V288"/>
      <c r="W288"/>
      <c r="X288"/>
      <c r="Y288"/>
    </row>
    <row r="289" spans="3:43" ht="15" customHeight="1">
      <c r="C289" s="1163"/>
      <c r="E289" s="5" t="s">
        <v>1217</v>
      </c>
      <c r="J289"/>
      <c r="K289"/>
      <c r="L289"/>
      <c r="M289"/>
      <c r="N289"/>
      <c r="O289"/>
      <c r="P289"/>
      <c r="Q289"/>
      <c r="R289"/>
      <c r="S289"/>
      <c r="T289"/>
      <c r="U289"/>
      <c r="V289"/>
      <c r="W289"/>
      <c r="X289"/>
      <c r="Y289"/>
      <c r="AA289" s="5">
        <v>60779409.894871011</v>
      </c>
      <c r="AB289" s="5">
        <v>68179409.894871026</v>
      </c>
      <c r="AC289" s="5">
        <v>70979409.894871026</v>
      </c>
      <c r="AD289" s="5">
        <v>76979409.894871026</v>
      </c>
      <c r="AE289" s="5">
        <v>82079409.894871026</v>
      </c>
      <c r="AF289" s="5">
        <v>88379409.894871026</v>
      </c>
      <c r="AG289" s="5">
        <v>108179409.89487103</v>
      </c>
      <c r="AH289" s="5">
        <v>133279409.894871</v>
      </c>
      <c r="AI289" s="5">
        <v>158179409.89487103</v>
      </c>
      <c r="AJ289" s="5">
        <v>184679409.89487106</v>
      </c>
      <c r="AK289" s="5">
        <v>207979409.89487112</v>
      </c>
      <c r="AL289" s="5">
        <v>228979409.89487112</v>
      </c>
      <c r="AM289" s="5">
        <v>249279409.89487106</v>
      </c>
      <c r="AN289" s="5">
        <v>268979409.894871</v>
      </c>
      <c r="AO289" s="5">
        <v>283679409.89487094</v>
      </c>
      <c r="AP289" s="5">
        <v>286979409.89487088</v>
      </c>
      <c r="AQ289" s="5">
        <v>284279409.89487088</v>
      </c>
    </row>
    <row r="290" spans="3:43" ht="15" customHeight="1">
      <c r="C290" s="1163"/>
      <c r="F290" s="5" t="s">
        <v>1218</v>
      </c>
      <c r="J290"/>
      <c r="K290"/>
      <c r="L290"/>
      <c r="M290"/>
      <c r="N290"/>
      <c r="O290"/>
      <c r="P290"/>
      <c r="Q290"/>
      <c r="R290"/>
      <c r="S290"/>
      <c r="T290"/>
      <c r="U290"/>
      <c r="V290"/>
      <c r="W290"/>
      <c r="X290"/>
      <c r="Y290"/>
    </row>
    <row r="291" spans="3:43" ht="15" customHeight="1">
      <c r="C291" s="1163"/>
      <c r="G291" s="1160" t="s">
        <v>1309</v>
      </c>
      <c r="J291"/>
      <c r="K291"/>
      <c r="L291"/>
      <c r="M291"/>
      <c r="N291"/>
      <c r="O291"/>
      <c r="P291"/>
      <c r="Q291"/>
      <c r="R291"/>
      <c r="S291"/>
      <c r="T291"/>
      <c r="U291"/>
      <c r="V291"/>
      <c r="W291"/>
      <c r="X291"/>
      <c r="Y291"/>
      <c r="AA291" s="1160">
        <v>40697303.610000007</v>
      </c>
      <c r="AB291" s="1160">
        <v>67037643.557299949</v>
      </c>
      <c r="AC291" s="1160">
        <v>68899679.535314173</v>
      </c>
      <c r="AD291" s="1160">
        <v>71019420.602855086</v>
      </c>
      <c r="AE291" s="1160">
        <v>77585624.067121089</v>
      </c>
      <c r="AF291" s="1160">
        <v>84222426.155605063</v>
      </c>
      <c r="AG291" s="1160">
        <v>86461861.495470554</v>
      </c>
      <c r="AH291" s="1160">
        <v>94697701.310872272</v>
      </c>
      <c r="AI291" s="1160">
        <v>96884486.738668337</v>
      </c>
      <c r="AJ291" s="1160">
        <v>105300774.56298369</v>
      </c>
      <c r="AK291" s="1160">
        <v>107739339.26909597</v>
      </c>
      <c r="AL291" s="1160">
        <v>110239068.85712591</v>
      </c>
      <c r="AM291" s="1160">
        <v>112796385.67602703</v>
      </c>
      <c r="AN291" s="1160">
        <v>115417997.2783819</v>
      </c>
      <c r="AO291" s="1160">
        <v>118100397.29652429</v>
      </c>
      <c r="AP291" s="1160">
        <v>120695366.3405201</v>
      </c>
      <c r="AQ291" s="1160">
        <v>123512222.91855292</v>
      </c>
    </row>
    <row r="292" spans="3:43" ht="15" customHeight="1">
      <c r="C292" s="1163"/>
      <c r="G292" s="1160" t="s">
        <v>1310</v>
      </c>
      <c r="J292"/>
      <c r="K292"/>
      <c r="L292"/>
      <c r="M292"/>
      <c r="N292"/>
      <c r="O292"/>
      <c r="P292"/>
      <c r="Q292"/>
      <c r="R292"/>
      <c r="S292"/>
      <c r="T292"/>
      <c r="U292"/>
      <c r="V292"/>
      <c r="W292"/>
      <c r="X292"/>
      <c r="Y292"/>
      <c r="AA292" s="1160">
        <v>0</v>
      </c>
      <c r="AB292" s="1160">
        <v>0</v>
      </c>
      <c r="AC292" s="1160">
        <v>0</v>
      </c>
      <c r="AD292" s="1160">
        <v>0</v>
      </c>
      <c r="AE292" s="1160">
        <v>0</v>
      </c>
      <c r="AF292" s="1160">
        <v>0</v>
      </c>
      <c r="AG292" s="1160">
        <v>0</v>
      </c>
      <c r="AH292" s="1160">
        <v>0</v>
      </c>
      <c r="AI292" s="1160">
        <v>0</v>
      </c>
      <c r="AJ292" s="1160">
        <v>0</v>
      </c>
      <c r="AK292" s="1160">
        <v>0</v>
      </c>
      <c r="AL292" s="1160">
        <v>0</v>
      </c>
      <c r="AM292" s="1160">
        <v>0</v>
      </c>
      <c r="AN292" s="1160">
        <v>0</v>
      </c>
      <c r="AO292" s="1160">
        <v>0</v>
      </c>
      <c r="AP292" s="1160">
        <v>0</v>
      </c>
      <c r="AQ292" s="1160">
        <v>0</v>
      </c>
    </row>
    <row r="293" spans="3:43" ht="15" customHeight="1">
      <c r="C293" s="1163"/>
      <c r="G293" s="1160" t="s">
        <v>1232</v>
      </c>
      <c r="J293"/>
      <c r="K293"/>
      <c r="L293"/>
      <c r="M293"/>
      <c r="N293"/>
      <c r="O293"/>
      <c r="P293"/>
      <c r="Q293"/>
      <c r="R293"/>
      <c r="S293"/>
      <c r="T293"/>
      <c r="U293"/>
      <c r="V293"/>
      <c r="W293"/>
      <c r="X293"/>
      <c r="Y293"/>
      <c r="AA293" s="1160">
        <v>367814.44403478503</v>
      </c>
      <c r="AB293" s="1160">
        <v>807333.26882998645</v>
      </c>
      <c r="AC293" s="1160">
        <v>1498939.4299852848</v>
      </c>
      <c r="AD293" s="1160">
        <v>2018880.8618232012</v>
      </c>
      <c r="AE293" s="1160">
        <v>2163177.048812449</v>
      </c>
      <c r="AF293" s="1160">
        <v>2493539.371656239</v>
      </c>
      <c r="AG293" s="1160">
        <v>3061863.8274296671</v>
      </c>
      <c r="AH293" s="1160">
        <v>3694741.8405403793</v>
      </c>
      <c r="AI293" s="1160">
        <v>4345340.4380182028</v>
      </c>
      <c r="AJ293" s="1160">
        <v>4975686.9390764832</v>
      </c>
      <c r="AK293" s="1160">
        <v>5536416.8586925864</v>
      </c>
      <c r="AL293" s="1160">
        <v>6059174.0975220501</v>
      </c>
      <c r="AM293" s="1160">
        <v>6565476.5080106258</v>
      </c>
      <c r="AN293" s="1160">
        <v>7000896.581030786</v>
      </c>
      <c r="AO293" s="1160">
        <v>7228732.6657506824</v>
      </c>
      <c r="AP293" s="1160">
        <v>7236327.2019079924</v>
      </c>
      <c r="AQ293" s="1160">
        <v>7202151.7892000079</v>
      </c>
    </row>
    <row r="294" spans="3:43" ht="15" customHeight="1">
      <c r="C294" s="1163"/>
      <c r="E294" s="29"/>
      <c r="F294" s="29"/>
      <c r="G294" s="29" t="s">
        <v>37</v>
      </c>
      <c r="H294" s="29"/>
      <c r="I294" s="29"/>
      <c r="J294"/>
      <c r="K294"/>
      <c r="L294"/>
      <c r="M294"/>
      <c r="N294"/>
      <c r="O294"/>
      <c r="P294"/>
      <c r="Q294"/>
      <c r="R294"/>
      <c r="S294"/>
      <c r="T294"/>
      <c r="U294"/>
      <c r="V294"/>
      <c r="W294"/>
      <c r="X294"/>
      <c r="Y294"/>
      <c r="Z294" s="29"/>
      <c r="AA294" s="29">
        <v>41065118.054034792</v>
      </c>
      <c r="AB294" s="29">
        <v>67844976.826129943</v>
      </c>
      <c r="AC294" s="29">
        <v>70398618.965299457</v>
      </c>
      <c r="AD294" s="29">
        <v>73038301.464678288</v>
      </c>
      <c r="AE294" s="29">
        <v>79748801.115933537</v>
      </c>
      <c r="AF294" s="29">
        <v>86715965.527261302</v>
      </c>
      <c r="AG294" s="29">
        <v>89523725.322900221</v>
      </c>
      <c r="AH294" s="29">
        <v>98392443.151412651</v>
      </c>
      <c r="AI294" s="29">
        <v>101229827.17668654</v>
      </c>
      <c r="AJ294" s="29">
        <v>110276461.50206017</v>
      </c>
      <c r="AK294" s="29">
        <v>113275756.12778856</v>
      </c>
      <c r="AL294" s="29">
        <v>116298242.95464796</v>
      </c>
      <c r="AM294" s="29">
        <v>119361862.18403766</v>
      </c>
      <c r="AN294" s="29">
        <v>122418893.85941269</v>
      </c>
      <c r="AO294" s="29">
        <v>125329129.96227497</v>
      </c>
      <c r="AP294" s="29">
        <v>127931693.54242809</v>
      </c>
      <c r="AQ294" s="29">
        <v>130714374.70775293</v>
      </c>
    </row>
    <row r="295" spans="3:43" ht="15" customHeight="1">
      <c r="C295" s="1163"/>
      <c r="E295" s="29"/>
      <c r="F295" s="5" t="s">
        <v>1222</v>
      </c>
      <c r="G295" s="29"/>
      <c r="H295" s="29"/>
      <c r="I295" s="29"/>
      <c r="J295"/>
      <c r="K295"/>
      <c r="L295"/>
      <c r="M295"/>
      <c r="N295"/>
      <c r="O295"/>
      <c r="P295"/>
      <c r="Q295"/>
      <c r="R295"/>
      <c r="S295"/>
      <c r="T295"/>
      <c r="U295"/>
      <c r="V295"/>
      <c r="W295"/>
      <c r="X295"/>
      <c r="Y295"/>
      <c r="Z295" s="29"/>
      <c r="AA295" s="29"/>
      <c r="AB295" s="29"/>
      <c r="AC295" s="29"/>
      <c r="AD295" s="29"/>
      <c r="AE295" s="29"/>
      <c r="AF295" s="29"/>
      <c r="AG295" s="29"/>
      <c r="AH295" s="29"/>
      <c r="AI295" s="29"/>
      <c r="AJ295" s="29"/>
      <c r="AK295" s="29"/>
      <c r="AL295" s="29"/>
      <c r="AM295" s="29"/>
      <c r="AN295" s="29"/>
      <c r="AO295" s="29"/>
      <c r="AP295" s="29"/>
      <c r="AQ295" s="29"/>
    </row>
    <row r="296" spans="3:43" ht="15" customHeight="1">
      <c r="C296" s="1163"/>
      <c r="E296" s="29"/>
      <c r="G296" s="1160" t="s">
        <v>1267</v>
      </c>
      <c r="J296"/>
      <c r="K296"/>
      <c r="L296"/>
      <c r="M296"/>
      <c r="N296"/>
      <c r="O296"/>
      <c r="P296"/>
      <c r="Q296"/>
      <c r="R296"/>
      <c r="S296"/>
      <c r="T296"/>
      <c r="U296"/>
      <c r="V296"/>
      <c r="W296"/>
      <c r="X296"/>
      <c r="Y296"/>
      <c r="AA296" s="1160">
        <v>108658531.3707837</v>
      </c>
      <c r="AB296" s="1160">
        <v>69869687.305264026</v>
      </c>
      <c r="AC296" s="1160">
        <v>76910640.029882967</v>
      </c>
      <c r="AD296" s="1160">
        <v>85903848.562328964</v>
      </c>
      <c r="AE296" s="1160">
        <v>88589206.591617286</v>
      </c>
      <c r="AF296" s="1160">
        <v>106491584.74722973</v>
      </c>
      <c r="AG296" s="1160">
        <v>149917597.21748531</v>
      </c>
      <c r="AH296" s="1160">
        <v>192007232.29777697</v>
      </c>
      <c r="AI296" s="1160">
        <v>241323245.07593954</v>
      </c>
      <c r="AJ296" s="1160">
        <v>278790681.52354562</v>
      </c>
      <c r="AK296" s="1160">
        <v>317458876.57830417</v>
      </c>
      <c r="AL296" s="1160">
        <v>357750256.58145046</v>
      </c>
      <c r="AM296" s="1160">
        <v>387489595.87604249</v>
      </c>
      <c r="AN296" s="1160">
        <v>411627234.81729347</v>
      </c>
      <c r="AO296" s="1160">
        <v>425884765.50700778</v>
      </c>
      <c r="AP296" s="1160">
        <v>421634610.17650992</v>
      </c>
      <c r="AQ296" s="1160">
        <v>413306841.10326123</v>
      </c>
    </row>
    <row r="297" spans="3:43" ht="15" customHeight="1">
      <c r="C297" s="1163"/>
      <c r="E297" s="29"/>
      <c r="G297" s="29" t="s">
        <v>37</v>
      </c>
      <c r="H297" s="29"/>
      <c r="I297" s="29"/>
      <c r="J297"/>
      <c r="K297"/>
      <c r="L297"/>
      <c r="M297"/>
      <c r="N297"/>
      <c r="O297"/>
      <c r="P297"/>
      <c r="Q297"/>
      <c r="R297"/>
      <c r="S297"/>
      <c r="T297"/>
      <c r="U297"/>
      <c r="V297"/>
      <c r="W297"/>
      <c r="X297"/>
      <c r="Y297"/>
      <c r="Z297" s="29"/>
      <c r="AA297" s="29">
        <v>108658531.3707837</v>
      </c>
      <c r="AB297" s="29">
        <v>69869687.305264026</v>
      </c>
      <c r="AC297" s="29">
        <v>76910640.029882967</v>
      </c>
      <c r="AD297" s="29">
        <v>85903848.562328964</v>
      </c>
      <c r="AE297" s="29">
        <v>88589206.591617286</v>
      </c>
      <c r="AF297" s="29">
        <v>106491584.74722973</v>
      </c>
      <c r="AG297" s="29">
        <v>149917597.21748531</v>
      </c>
      <c r="AH297" s="29">
        <v>192007232.29777697</v>
      </c>
      <c r="AI297" s="29">
        <v>241323245.07593954</v>
      </c>
      <c r="AJ297" s="29">
        <v>278790681.52354562</v>
      </c>
      <c r="AK297" s="29">
        <v>317458876.57830417</v>
      </c>
      <c r="AL297" s="29">
        <v>357750256.58145046</v>
      </c>
      <c r="AM297" s="29">
        <v>387489595.87604249</v>
      </c>
      <c r="AN297" s="29">
        <v>411627234.81729347</v>
      </c>
      <c r="AO297" s="29">
        <v>425884765.50700778</v>
      </c>
      <c r="AP297" s="29">
        <v>421634610.17650992</v>
      </c>
      <c r="AQ297" s="29">
        <v>413306841.10326123</v>
      </c>
    </row>
    <row r="298" spans="3:43" ht="15" customHeight="1">
      <c r="C298" s="1163"/>
      <c r="D298" s="5"/>
      <c r="J298"/>
      <c r="K298"/>
      <c r="L298"/>
      <c r="M298"/>
      <c r="N298"/>
      <c r="O298"/>
      <c r="P298"/>
      <c r="Q298"/>
      <c r="R298"/>
      <c r="S298"/>
      <c r="T298"/>
      <c r="U298"/>
      <c r="V298"/>
      <c r="W298"/>
      <c r="X298"/>
      <c r="Y298"/>
    </row>
    <row r="299" spans="3:43" ht="15" customHeight="1">
      <c r="C299" s="1163"/>
      <c r="F299" s="5" t="s">
        <v>1269</v>
      </c>
      <c r="J299"/>
      <c r="K299"/>
      <c r="L299"/>
      <c r="M299"/>
      <c r="N299"/>
      <c r="O299"/>
      <c r="P299"/>
      <c r="Q299"/>
      <c r="R299"/>
      <c r="S299"/>
      <c r="T299"/>
      <c r="U299"/>
      <c r="V299"/>
      <c r="W299"/>
      <c r="X299"/>
      <c r="Y299"/>
    </row>
    <row r="300" spans="3:43" ht="15" customHeight="1">
      <c r="C300" s="1163"/>
      <c r="G300" s="1160" t="s">
        <v>1311</v>
      </c>
      <c r="J300"/>
      <c r="K300"/>
      <c r="L300"/>
      <c r="M300"/>
      <c r="N300"/>
      <c r="O300"/>
      <c r="P300"/>
      <c r="Q300"/>
      <c r="R300"/>
      <c r="S300"/>
      <c r="T300"/>
      <c r="U300"/>
      <c r="V300"/>
      <c r="W300"/>
      <c r="X300"/>
      <c r="Y300"/>
      <c r="AA300" s="1160">
        <v>127663317.99999997</v>
      </c>
      <c r="AB300" s="1160">
        <v>133206383.19174874</v>
      </c>
      <c r="AC300" s="1160">
        <v>139897371.07143241</v>
      </c>
      <c r="AD300" s="1160">
        <v>153236854.51200727</v>
      </c>
      <c r="AE300" s="1160">
        <v>162819553.0499675</v>
      </c>
      <c r="AF300" s="1160">
        <v>176372593.2100327</v>
      </c>
      <c r="AG300" s="1160">
        <v>215856090.7966772</v>
      </c>
      <c r="AH300" s="1160">
        <v>265865377.99860626</v>
      </c>
      <c r="AI300" s="1160">
        <v>316088942.44504267</v>
      </c>
      <c r="AJ300" s="1160">
        <v>369153997.98481411</v>
      </c>
      <c r="AK300" s="1160">
        <v>415530373.02467608</v>
      </c>
      <c r="AL300" s="1160">
        <v>457965025.67943174</v>
      </c>
      <c r="AM300" s="1160">
        <v>498863663.58658016</v>
      </c>
      <c r="AN300" s="1160">
        <v>538282129.84787285</v>
      </c>
      <c r="AO300" s="1160">
        <v>567690381.22115779</v>
      </c>
      <c r="AP300" s="1160">
        <v>574189976.43347967</v>
      </c>
      <c r="AQ300" s="1160">
        <v>568890584.82159746</v>
      </c>
    </row>
    <row r="301" spans="3:43" ht="15" customHeight="1">
      <c r="C301" s="1163"/>
      <c r="G301" s="1160" t="s">
        <v>1312</v>
      </c>
      <c r="J301"/>
      <c r="K301"/>
      <c r="L301"/>
      <c r="M301"/>
      <c r="N301"/>
      <c r="O301"/>
      <c r="P301"/>
      <c r="Q301"/>
      <c r="R301"/>
      <c r="S301"/>
      <c r="T301"/>
      <c r="U301"/>
      <c r="V301"/>
      <c r="W301"/>
      <c r="X301"/>
      <c r="Y301"/>
      <c r="AA301" s="1160">
        <v>26282128</v>
      </c>
      <c r="AB301" s="1160">
        <v>28718974</v>
      </c>
      <c r="AC301" s="1160">
        <v>30059640</v>
      </c>
      <c r="AD301" s="1160">
        <v>30330303.5</v>
      </c>
      <c r="AE301" s="1160">
        <v>30513752.5</v>
      </c>
      <c r="AF301" s="1160">
        <v>30205722.5</v>
      </c>
      <c r="AG301" s="1160">
        <v>29935282.5</v>
      </c>
      <c r="AH301" s="1160">
        <v>29952791.5</v>
      </c>
      <c r="AI301" s="1160">
        <v>29721663</v>
      </c>
      <c r="AJ301" s="1160">
        <v>26589082</v>
      </c>
      <c r="AK301" s="1160">
        <v>24645438.5</v>
      </c>
      <c r="AL301" s="1160">
        <v>26969636</v>
      </c>
      <c r="AM301" s="1160">
        <v>20043299.5</v>
      </c>
      <c r="AN301" s="1160">
        <v>11519604.5</v>
      </c>
      <c r="AO301" s="1160">
        <v>9578712.5</v>
      </c>
      <c r="AP301" s="1160">
        <v>7711602.5</v>
      </c>
      <c r="AQ301" s="1160">
        <v>3947904</v>
      </c>
    </row>
    <row r="302" spans="3:43" ht="15" customHeight="1">
      <c r="C302" s="1163"/>
      <c r="G302" s="1160" t="s">
        <v>1313</v>
      </c>
      <c r="J302"/>
      <c r="K302"/>
      <c r="L302"/>
      <c r="M302"/>
      <c r="N302"/>
      <c r="O302"/>
      <c r="P302"/>
      <c r="Q302"/>
      <c r="R302"/>
      <c r="S302"/>
      <c r="T302"/>
      <c r="U302"/>
      <c r="V302"/>
      <c r="W302"/>
      <c r="X302"/>
      <c r="Y302"/>
      <c r="AA302" s="1160">
        <v>22220590.424818527</v>
      </c>
      <c r="AB302" s="1160">
        <v>10976557.083333334</v>
      </c>
      <c r="AC302" s="1160">
        <v>7699539.3999999994</v>
      </c>
      <c r="AD302" s="1160">
        <v>6919530.4499999993</v>
      </c>
      <c r="AE302" s="1160">
        <v>5108668.6583333332</v>
      </c>
      <c r="AF302" s="1160">
        <v>2771431.3083333331</v>
      </c>
      <c r="AG302" s="1160">
        <v>2850411.7833333332</v>
      </c>
      <c r="AH302" s="1160">
        <v>3537685.7833333332</v>
      </c>
      <c r="AI302" s="1160">
        <v>4232884.6583333332</v>
      </c>
      <c r="AJ302" s="1160">
        <v>3649555.8166666664</v>
      </c>
      <c r="AK302" s="1160">
        <v>2703869.4666666668</v>
      </c>
      <c r="AL302" s="1160">
        <v>1474152.1666666667</v>
      </c>
      <c r="AM302" s="1160">
        <v>412299.30000000005</v>
      </c>
      <c r="AN302" s="1160">
        <v>563598.05833333335</v>
      </c>
      <c r="AO302" s="1160">
        <v>606732.52500000002</v>
      </c>
      <c r="AP302" s="1160">
        <v>476947.68333333335</v>
      </c>
      <c r="AQ302" s="1160">
        <v>336886.31666666665</v>
      </c>
    </row>
    <row r="303" spans="3:43" ht="15" customHeight="1">
      <c r="C303" s="1163"/>
      <c r="G303" s="1160" t="s">
        <v>1299</v>
      </c>
      <c r="J303"/>
      <c r="K303"/>
      <c r="L303"/>
      <c r="M303"/>
      <c r="N303"/>
      <c r="O303"/>
      <c r="P303"/>
      <c r="Q303"/>
      <c r="R303"/>
      <c r="S303"/>
      <c r="T303"/>
      <c r="U303"/>
      <c r="V303"/>
      <c r="W303"/>
      <c r="X303"/>
      <c r="Y303"/>
      <c r="AA303" s="1160">
        <v>-33842387</v>
      </c>
      <c r="AB303" s="1160">
        <v>-37987250.143688127</v>
      </c>
      <c r="AC303" s="1160">
        <v>-36347291.47625</v>
      </c>
      <c r="AD303" s="1160">
        <v>-36644538.435000002</v>
      </c>
      <c r="AE303" s="1160">
        <v>-36403966.500749998</v>
      </c>
      <c r="AF303" s="1160">
        <v>-35942196.743875004</v>
      </c>
      <c r="AG303" s="1160">
        <v>-34300462.539625004</v>
      </c>
      <c r="AH303" s="1160">
        <v>-33856179.83275</v>
      </c>
      <c r="AI303" s="1160">
        <v>-33990417.850749999</v>
      </c>
      <c r="AJ303" s="1160">
        <v>-33625492.775875002</v>
      </c>
      <c r="AK303" s="1160">
        <v>-33145048.285250001</v>
      </c>
      <c r="AL303" s="1160">
        <v>-32660314.310000002</v>
      </c>
      <c r="AM303" s="1160">
        <v>-32167804.326499999</v>
      </c>
      <c r="AN303" s="1160">
        <v>-31019203.729499999</v>
      </c>
      <c r="AO303" s="1160">
        <v>-29961930.776875</v>
      </c>
      <c r="AP303" s="1160">
        <v>-30112222.897875004</v>
      </c>
      <c r="AQ303" s="1160">
        <v>-29154159.327249996</v>
      </c>
    </row>
    <row r="304" spans="3:43" ht="15" customHeight="1">
      <c r="C304" s="1163"/>
      <c r="E304" s="29"/>
      <c r="F304" s="29"/>
      <c r="G304" s="29" t="s">
        <v>37</v>
      </c>
      <c r="H304" s="29"/>
      <c r="I304" s="29"/>
      <c r="J304"/>
      <c r="K304"/>
      <c r="L304"/>
      <c r="M304"/>
      <c r="N304"/>
      <c r="O304"/>
      <c r="P304"/>
      <c r="Q304"/>
      <c r="R304"/>
      <c r="S304"/>
      <c r="T304"/>
      <c r="U304"/>
      <c r="V304"/>
      <c r="W304"/>
      <c r="X304"/>
      <c r="Y304"/>
      <c r="Z304" s="29"/>
      <c r="AA304" s="29">
        <v>142323649.42481849</v>
      </c>
      <c r="AB304" s="29">
        <v>134914664.13139397</v>
      </c>
      <c r="AC304" s="29">
        <v>141309258.99518242</v>
      </c>
      <c r="AD304" s="29">
        <v>153842150.02700725</v>
      </c>
      <c r="AE304" s="29">
        <v>162038007.70755082</v>
      </c>
      <c r="AF304" s="29">
        <v>173407550.27449104</v>
      </c>
      <c r="AG304" s="29">
        <v>214341322.54038554</v>
      </c>
      <c r="AH304" s="29">
        <v>265499675.44918963</v>
      </c>
      <c r="AI304" s="29">
        <v>316053072.25262606</v>
      </c>
      <c r="AJ304" s="29">
        <v>365767143.0256058</v>
      </c>
      <c r="AK304" s="29">
        <v>409734632.70609272</v>
      </c>
      <c r="AL304" s="29">
        <v>453748499.53609842</v>
      </c>
      <c r="AM304" s="29">
        <v>487151458.06008017</v>
      </c>
      <c r="AN304" s="29">
        <v>519346128.67670614</v>
      </c>
      <c r="AO304" s="29">
        <v>547913895.46928275</v>
      </c>
      <c r="AP304" s="29">
        <v>552266303.71893799</v>
      </c>
      <c r="AQ304" s="29">
        <v>544021215.81101418</v>
      </c>
    </row>
    <row r="305" spans="3:16384" ht="15" customHeight="1">
      <c r="C305" s="1163"/>
      <c r="E305" s="5" t="s">
        <v>1227</v>
      </c>
      <c r="J305"/>
      <c r="K305"/>
      <c r="L305"/>
      <c r="M305"/>
      <c r="N305"/>
      <c r="O305"/>
      <c r="P305"/>
      <c r="Q305"/>
      <c r="R305"/>
      <c r="S305"/>
      <c r="T305"/>
      <c r="U305"/>
      <c r="V305"/>
      <c r="W305"/>
      <c r="X305"/>
      <c r="Y305"/>
      <c r="Z305" s="1162">
        <v>60779409.894871011</v>
      </c>
      <c r="AA305" s="5">
        <v>68179409.894871026</v>
      </c>
      <c r="AB305" s="5">
        <v>70979409.894871026</v>
      </c>
      <c r="AC305" s="5">
        <v>76979409.894871026</v>
      </c>
      <c r="AD305" s="5">
        <v>82079409.894871026</v>
      </c>
      <c r="AE305" s="5">
        <v>88379409.894871026</v>
      </c>
      <c r="AF305" s="5">
        <v>108179409.89487103</v>
      </c>
      <c r="AG305" s="5">
        <v>133279409.894871</v>
      </c>
      <c r="AH305" s="5">
        <v>158179409.89487103</v>
      </c>
      <c r="AI305" s="5">
        <v>184679409.89487106</v>
      </c>
      <c r="AJ305" s="5">
        <v>207979409.89487112</v>
      </c>
      <c r="AK305" s="5">
        <v>228979409.89487112</v>
      </c>
      <c r="AL305" s="5">
        <v>249279409.89487106</v>
      </c>
      <c r="AM305" s="5">
        <v>268979409.894871</v>
      </c>
      <c r="AN305" s="5">
        <v>283679409.89487094</v>
      </c>
      <c r="AO305" s="5">
        <v>286979409.89487088</v>
      </c>
      <c r="AP305" s="5">
        <v>284279409.89487088</v>
      </c>
      <c r="AQ305" s="5">
        <v>284279409.89487088</v>
      </c>
    </row>
    <row r="306" spans="3:16384" ht="15" customHeight="1">
      <c r="C306" s="1163"/>
      <c r="D306" s="5"/>
      <c r="J306"/>
      <c r="K306"/>
      <c r="L306"/>
      <c r="M306"/>
      <c r="N306"/>
      <c r="O306"/>
      <c r="P306"/>
      <c r="Q306"/>
      <c r="R306"/>
      <c r="S306"/>
      <c r="T306"/>
      <c r="U306"/>
      <c r="V306"/>
      <c r="W306"/>
      <c r="X306"/>
      <c r="Y306"/>
    </row>
    <row r="307" spans="3:16384" ht="15" customHeight="1">
      <c r="C307" s="1163"/>
      <c r="J307"/>
      <c r="K307"/>
      <c r="L307"/>
      <c r="M307"/>
      <c r="N307"/>
      <c r="O307"/>
      <c r="P307"/>
      <c r="Q307"/>
      <c r="R307"/>
      <c r="S307"/>
      <c r="T307"/>
      <c r="U307"/>
      <c r="V307"/>
      <c r="W307"/>
      <c r="X307"/>
      <c r="Y307"/>
    </row>
    <row r="308" spans="3:16384" ht="15" customHeight="1">
      <c r="C308" s="1163"/>
      <c r="J308"/>
      <c r="K308"/>
      <c r="L308"/>
      <c r="M308"/>
      <c r="N308"/>
      <c r="O308"/>
      <c r="P308"/>
      <c r="Q308"/>
      <c r="R308"/>
      <c r="S308"/>
      <c r="T308"/>
      <c r="U308"/>
      <c r="V308"/>
      <c r="W308"/>
      <c r="X308"/>
      <c r="Y308"/>
    </row>
    <row r="309" spans="3:16384" ht="15" customHeight="1">
      <c r="C309" s="1163"/>
      <c r="D309" s="29" t="s">
        <v>1314</v>
      </c>
      <c r="J309"/>
      <c r="K309"/>
      <c r="L309"/>
      <c r="M309"/>
      <c r="N309"/>
      <c r="O309"/>
      <c r="P309"/>
      <c r="Q309"/>
      <c r="R309"/>
      <c r="S309"/>
      <c r="T309"/>
      <c r="U309"/>
      <c r="V309"/>
      <c r="W309"/>
      <c r="X309"/>
      <c r="Y309"/>
    </row>
    <row r="310" spans="3:16384" ht="15" customHeight="1">
      <c r="C310" s="1163"/>
      <c r="J310"/>
      <c r="K310"/>
      <c r="L310"/>
      <c r="M310"/>
      <c r="N310"/>
      <c r="O310"/>
      <c r="P310"/>
      <c r="Q310"/>
      <c r="R310"/>
      <c r="S310"/>
      <c r="T310"/>
      <c r="U310"/>
      <c r="V310"/>
      <c r="W310"/>
      <c r="X310"/>
      <c r="Y310"/>
    </row>
    <row r="311" spans="3:16384" ht="15" customHeight="1">
      <c r="C311" s="1163"/>
      <c r="J311"/>
      <c r="K311"/>
      <c r="L311"/>
      <c r="M311"/>
      <c r="N311"/>
      <c r="O311"/>
      <c r="P311"/>
      <c r="Q311"/>
      <c r="R311"/>
      <c r="S311"/>
      <c r="T311"/>
      <c r="U311"/>
      <c r="V311"/>
      <c r="W311"/>
      <c r="X311"/>
      <c r="Y311"/>
    </row>
    <row r="312" spans="3:16384" ht="15" customHeight="1">
      <c r="C312" s="1163"/>
      <c r="E312" s="5" t="s">
        <v>1217</v>
      </c>
      <c r="J312"/>
      <c r="K312"/>
      <c r="L312"/>
      <c r="M312"/>
      <c r="N312"/>
      <c r="O312"/>
      <c r="P312"/>
      <c r="Q312"/>
      <c r="R312"/>
      <c r="S312"/>
      <c r="T312"/>
      <c r="U312"/>
      <c r="V312"/>
      <c r="W312"/>
      <c r="X312"/>
      <c r="Y312"/>
      <c r="AA312" s="5">
        <v>5482732.309639019</v>
      </c>
      <c r="AB312" s="5">
        <v>2980090.2596390173</v>
      </c>
      <c r="AC312" s="5">
        <v>2580090.2596390173</v>
      </c>
      <c r="AD312" s="5">
        <v>2180090.2596390173</v>
      </c>
      <c r="AE312" s="5">
        <v>1780090.2596390173</v>
      </c>
      <c r="AF312" s="5">
        <v>1480090.2596390173</v>
      </c>
      <c r="AG312" s="5">
        <v>1180090.2596390173</v>
      </c>
      <c r="AH312" s="5">
        <v>980090.25963901728</v>
      </c>
      <c r="AI312" s="5">
        <v>780090.25963901728</v>
      </c>
      <c r="AJ312" s="5">
        <v>680090.25963901728</v>
      </c>
      <c r="AK312" s="5">
        <v>580090.25963901728</v>
      </c>
      <c r="AL312" s="5">
        <v>580090.25963901728</v>
      </c>
      <c r="AM312" s="5">
        <v>580090.25963901728</v>
      </c>
      <c r="AN312" s="5">
        <v>480090.25963901728</v>
      </c>
      <c r="AO312" s="5">
        <v>480090.25963901728</v>
      </c>
      <c r="AP312" s="5">
        <v>480090.25963901728</v>
      </c>
      <c r="AQ312" s="5">
        <v>380090.25963901728</v>
      </c>
    </row>
    <row r="313" spans="3:16384" ht="15" customHeight="1">
      <c r="C313" s="1163"/>
      <c r="F313" s="5" t="s">
        <v>1218</v>
      </c>
      <c r="J313"/>
      <c r="K313"/>
      <c r="L313"/>
      <c r="M313"/>
      <c r="N313"/>
      <c r="O313"/>
      <c r="P313"/>
      <c r="Q313"/>
      <c r="R313"/>
      <c r="S313"/>
      <c r="T313"/>
      <c r="U313"/>
      <c r="V313"/>
      <c r="W313"/>
      <c r="X313"/>
      <c r="Y313"/>
    </row>
    <row r="314" spans="3:16384" ht="15" customHeight="1">
      <c r="C314" s="1163"/>
      <c r="G314" s="1160" t="s">
        <v>1309</v>
      </c>
      <c r="J314"/>
      <c r="K314"/>
      <c r="L314"/>
      <c r="M314"/>
      <c r="N314"/>
      <c r="O314"/>
      <c r="P314"/>
      <c r="Q314"/>
      <c r="R314"/>
      <c r="S314"/>
      <c r="T314"/>
      <c r="U314"/>
      <c r="V314"/>
      <c r="W314"/>
      <c r="X314"/>
      <c r="Y314"/>
      <c r="AA314" s="1160">
        <v>40393976.259999998</v>
      </c>
      <c r="AB314" s="1160">
        <v>23162001.259999998</v>
      </c>
      <c r="AC314" s="1160">
        <v>23322213.759999998</v>
      </c>
      <c r="AD314" s="1160">
        <v>23272676.259999998</v>
      </c>
      <c r="AE314" s="1160">
        <v>18825801.259999998</v>
      </c>
      <c r="AF314" s="1160">
        <v>14358651.26</v>
      </c>
      <c r="AG314" s="1160">
        <v>14340420</v>
      </c>
      <c r="AH314" s="1160">
        <v>8378595</v>
      </c>
      <c r="AI314" s="1160">
        <v>8519925</v>
      </c>
      <c r="AJ314" s="1160">
        <v>2487175</v>
      </c>
      <c r="AK314" s="1160">
        <v>2488925</v>
      </c>
      <c r="AL314" s="1160">
        <v>2487675</v>
      </c>
      <c r="AM314" s="1160">
        <v>2488425</v>
      </c>
      <c r="AN314" s="1160">
        <v>2485925</v>
      </c>
      <c r="AO314" s="1160">
        <v>2485175</v>
      </c>
      <c r="AP314" s="1160">
        <v>2635925</v>
      </c>
      <c r="AQ314" s="1160">
        <v>2630425</v>
      </c>
    </row>
    <row r="315" spans="3:16384" ht="15" customHeight="1">
      <c r="C315" s="1163"/>
      <c r="G315" s="1160" t="s">
        <v>1232</v>
      </c>
      <c r="J315"/>
      <c r="K315"/>
      <c r="L315"/>
      <c r="M315"/>
      <c r="N315"/>
      <c r="O315"/>
      <c r="P315"/>
      <c r="Q315"/>
      <c r="R315"/>
      <c r="S315"/>
      <c r="T315"/>
      <c r="U315"/>
      <c r="V315"/>
      <c r="W315"/>
      <c r="X315"/>
      <c r="Y315"/>
      <c r="AA315" s="1160">
        <v>24168.427808713168</v>
      </c>
      <c r="AB315" s="1160">
        <v>32385.861786875874</v>
      </c>
      <c r="AC315" s="1160">
        <v>48483.216064213775</v>
      </c>
      <c r="AD315" s="1160">
        <v>50630.241048857803</v>
      </c>
      <c r="AE315" s="1160">
        <v>41769.948865307728</v>
      </c>
      <c r="AF315" s="1160">
        <v>34175.41270797886</v>
      </c>
      <c r="AG315" s="1160">
        <v>27846.632576871663</v>
      </c>
      <c r="AH315" s="1160">
        <v>22783.608471986023</v>
      </c>
      <c r="AI315" s="1160">
        <v>18986.340393321589</v>
      </c>
      <c r="AJ315" s="1160">
        <v>16454.82834087871</v>
      </c>
      <c r="AK315" s="1160">
        <v>15189.072314657271</v>
      </c>
      <c r="AL315" s="1160">
        <v>15189.072314657271</v>
      </c>
      <c r="AM315" s="1160">
        <v>13923.316288435832</v>
      </c>
      <c r="AN315" s="1160">
        <v>12657.560262214451</v>
      </c>
      <c r="AO315" s="1160">
        <v>12657.560262214451</v>
      </c>
      <c r="AP315" s="1160">
        <v>11391.804235993011</v>
      </c>
      <c r="AQ315" s="1160">
        <v>10126.048209771572</v>
      </c>
    </row>
    <row r="316" spans="3:16384" ht="15" customHeight="1">
      <c r="C316" s="1163"/>
      <c r="E316" s="29"/>
      <c r="F316" s="29"/>
      <c r="G316" s="29" t="s">
        <v>37</v>
      </c>
      <c r="H316" s="29"/>
      <c r="I316" s="29"/>
      <c r="J316"/>
      <c r="K316"/>
      <c r="L316"/>
      <c r="M316"/>
      <c r="N316"/>
      <c r="O316"/>
      <c r="P316"/>
      <c r="Q316"/>
      <c r="R316"/>
      <c r="S316"/>
      <c r="T316"/>
      <c r="U316"/>
      <c r="V316"/>
      <c r="W316"/>
      <c r="X316"/>
      <c r="Y316"/>
      <c r="Z316" s="29"/>
      <c r="AA316" s="29">
        <v>40418144.687808707</v>
      </c>
      <c r="AB316" s="29">
        <v>23194387.121786874</v>
      </c>
      <c r="AC316" s="29">
        <v>23370696.976064213</v>
      </c>
      <c r="AD316" s="29">
        <v>23323306.501048855</v>
      </c>
      <c r="AE316" s="29">
        <v>18867571.208865307</v>
      </c>
      <c r="AF316" s="29">
        <v>14392826.672707979</v>
      </c>
      <c r="AG316" s="29">
        <v>14368266.632576872</v>
      </c>
      <c r="AH316" s="29">
        <v>8401378.6084719859</v>
      </c>
      <c r="AI316" s="29">
        <v>8538911.3403933216</v>
      </c>
      <c r="AJ316" s="29">
        <v>2503629.8283408787</v>
      </c>
      <c r="AK316" s="29">
        <v>2504114.0723146573</v>
      </c>
      <c r="AL316" s="29">
        <v>2502864.0723146573</v>
      </c>
      <c r="AM316" s="29">
        <v>2502348.3162884358</v>
      </c>
      <c r="AN316" s="29">
        <v>2498582.5602622144</v>
      </c>
      <c r="AO316" s="29">
        <v>2497832.5602622144</v>
      </c>
      <c r="AP316" s="29">
        <v>2647316.804235993</v>
      </c>
      <c r="AQ316" s="29">
        <v>2640551.0482097715</v>
      </c>
    </row>
    <row r="317" spans="3:16384" ht="15" customHeight="1">
      <c r="C317" s="1163"/>
      <c r="E317" s="29"/>
      <c r="F317" s="5" t="s">
        <v>1222</v>
      </c>
      <c r="G317" s="29"/>
      <c r="H317" s="29"/>
      <c r="I317" s="29"/>
      <c r="J317"/>
      <c r="K317"/>
      <c r="L317"/>
      <c r="M317"/>
      <c r="N317"/>
      <c r="O317"/>
      <c r="P317"/>
      <c r="Q317"/>
      <c r="R317"/>
      <c r="S317"/>
      <c r="T317"/>
      <c r="U317"/>
      <c r="V317"/>
      <c r="W317"/>
      <c r="X317"/>
      <c r="Y317"/>
      <c r="Z317" s="29"/>
      <c r="AA317" s="29"/>
      <c r="AB317" s="29"/>
      <c r="AC317" s="29"/>
      <c r="AD317" s="29"/>
      <c r="AE317" s="29"/>
      <c r="AF317" s="29"/>
      <c r="AG317" s="29"/>
      <c r="AH317" s="29"/>
      <c r="AI317" s="29"/>
      <c r="AJ317" s="29"/>
      <c r="AK317" s="29"/>
      <c r="AL317" s="29"/>
      <c r="AM317" s="29"/>
      <c r="AN317" s="29"/>
      <c r="AO317" s="29"/>
      <c r="AP317" s="29"/>
      <c r="AQ317" s="29"/>
    </row>
    <row r="318" spans="3:16384" ht="15" customHeight="1">
      <c r="C318" s="1163"/>
      <c r="E318" s="29"/>
      <c r="G318" s="1160" t="s">
        <v>1267</v>
      </c>
      <c r="J318"/>
      <c r="K318"/>
      <c r="L318"/>
      <c r="M318"/>
      <c r="N318"/>
      <c r="O318"/>
      <c r="P318"/>
      <c r="Q318"/>
      <c r="R318"/>
      <c r="S318"/>
      <c r="T318"/>
      <c r="U318"/>
      <c r="V318"/>
      <c r="W318"/>
      <c r="X318"/>
      <c r="Y318"/>
      <c r="AA318" s="1160">
        <v>-2526810.4778087139</v>
      </c>
      <c r="AB318" s="1160">
        <v>-432385.86178687587</v>
      </c>
      <c r="AC318" s="1160">
        <v>-448483.21606421471</v>
      </c>
      <c r="AD318" s="1160">
        <v>-450630.24104885757</v>
      </c>
      <c r="AE318" s="1160">
        <v>-341769.94886530936</v>
      </c>
      <c r="AF318" s="1160">
        <v>-334175.41270797886</v>
      </c>
      <c r="AG318" s="1160">
        <v>-227846.63257687166</v>
      </c>
      <c r="AH318" s="1160">
        <v>-222783.60847198591</v>
      </c>
      <c r="AI318" s="1160">
        <v>-118986.34039332159</v>
      </c>
      <c r="AJ318" s="1160">
        <v>-116454.82834087871</v>
      </c>
      <c r="AK318" s="1160">
        <v>-15189.072314657271</v>
      </c>
      <c r="AL318" s="1160">
        <v>-15189.072314657271</v>
      </c>
      <c r="AM318" s="1160">
        <v>-113923.31628843583</v>
      </c>
      <c r="AN318" s="1160">
        <v>-12657.560262214392</v>
      </c>
      <c r="AO318" s="1160">
        <v>-12657.560262214392</v>
      </c>
      <c r="AP318" s="1160">
        <v>-111391.80423599295</v>
      </c>
      <c r="AQ318" s="1160">
        <v>-10126.048209771514</v>
      </c>
    </row>
    <row r="319" spans="3:16384" ht="15" customHeight="1">
      <c r="C319" s="1163"/>
      <c r="E319" s="29"/>
      <c r="G319" s="29" t="s">
        <v>37</v>
      </c>
      <c r="H319" s="29"/>
      <c r="I319" s="29"/>
      <c r="J319"/>
      <c r="K319"/>
      <c r="L319"/>
      <c r="M319"/>
      <c r="N319"/>
      <c r="O319"/>
      <c r="P319"/>
      <c r="Q319"/>
      <c r="R319"/>
      <c r="S319"/>
      <c r="T319"/>
      <c r="U319"/>
      <c r="V319"/>
      <c r="W319"/>
      <c r="X319"/>
      <c r="Y319"/>
      <c r="Z319" s="29"/>
      <c r="AA319" s="29">
        <v>-2526810.4778087139</v>
      </c>
      <c r="AB319" s="29">
        <v>-432385.86178687587</v>
      </c>
      <c r="AC319" s="29">
        <v>-448483.21606421471</v>
      </c>
      <c r="AD319" s="29">
        <v>-450630.24104885757</v>
      </c>
      <c r="AE319" s="29">
        <v>-341769.94886530936</v>
      </c>
      <c r="AF319" s="29">
        <v>-334175.41270797886</v>
      </c>
      <c r="AG319" s="29">
        <v>-227846.63257687166</v>
      </c>
      <c r="AH319" s="29">
        <v>-222783.60847198591</v>
      </c>
      <c r="AI319" s="29">
        <v>-118986.34039332159</v>
      </c>
      <c r="AJ319" s="29">
        <v>-116454.82834087871</v>
      </c>
      <c r="AK319" s="29">
        <v>-15189.072314657271</v>
      </c>
      <c r="AL319" s="29">
        <v>-15189.072314657271</v>
      </c>
      <c r="AM319" s="29">
        <v>-113923.31628843583</v>
      </c>
      <c r="AN319" s="29">
        <v>-12657.560262214392</v>
      </c>
      <c r="AO319" s="29">
        <v>-12657.560262214392</v>
      </c>
      <c r="AP319" s="29">
        <v>-111391.80423599295</v>
      </c>
      <c r="AQ319" s="29">
        <v>-10126.048209771514</v>
      </c>
      <c r="AR319" s="29"/>
      <c r="AS319" s="29"/>
      <c r="AT319" s="29"/>
      <c r="AU319" s="29"/>
      <c r="AV319" s="29"/>
      <c r="AW319" s="29"/>
      <c r="AX319" s="29"/>
      <c r="AY319" s="29"/>
      <c r="AZ319" s="29"/>
      <c r="BA319" s="29"/>
      <c r="BB319" s="29"/>
      <c r="BC319" s="29"/>
      <c r="BD319" s="29"/>
      <c r="BE319" s="29"/>
      <c r="BF319" s="29"/>
      <c r="BG319" s="29"/>
      <c r="BH319" s="29"/>
      <c r="BI319" s="29"/>
      <c r="BJ319" s="29"/>
      <c r="BK319" s="29"/>
      <c r="BL319" s="29"/>
      <c r="BM319" s="29"/>
      <c r="BN319" s="29"/>
      <c r="BO319" s="29"/>
      <c r="BP319" s="29"/>
      <c r="BQ319" s="29"/>
      <c r="BR319" s="29"/>
      <c r="BS319" s="29"/>
      <c r="BT319" s="29"/>
      <c r="BU319" s="29"/>
      <c r="BV319" s="29"/>
      <c r="BW319" s="29"/>
      <c r="BX319" s="29"/>
      <c r="BY319" s="29"/>
      <c r="BZ319" s="29"/>
      <c r="CA319" s="29"/>
      <c r="CB319" s="29"/>
      <c r="CC319" s="29"/>
      <c r="CD319" s="29"/>
      <c r="CE319" s="29"/>
      <c r="CF319" s="29"/>
      <c r="CG319" s="29"/>
      <c r="CH319" s="29"/>
      <c r="CI319" s="29"/>
      <c r="CJ319" s="29"/>
      <c r="CK319" s="29"/>
      <c r="CL319" s="29"/>
      <c r="CM319" s="29"/>
      <c r="CN319" s="29"/>
      <c r="CO319" s="29"/>
      <c r="CP319" s="29"/>
      <c r="CQ319" s="29"/>
      <c r="CR319" s="29"/>
      <c r="CS319" s="29"/>
      <c r="CT319" s="29"/>
      <c r="CU319" s="29"/>
      <c r="CV319" s="29"/>
      <c r="CW319" s="29"/>
      <c r="CX319" s="29"/>
      <c r="CY319" s="29"/>
      <c r="CZ319" s="29"/>
      <c r="DA319" s="29"/>
      <c r="DB319" s="29"/>
      <c r="DC319" s="29"/>
      <c r="DD319" s="29"/>
      <c r="DE319" s="29"/>
      <c r="DF319" s="29"/>
      <c r="DG319" s="29"/>
      <c r="DH319" s="29"/>
      <c r="DI319" s="29"/>
      <c r="DJ319" s="29"/>
      <c r="DK319" s="29"/>
      <c r="DL319" s="29"/>
      <c r="DM319" s="29"/>
      <c r="DN319" s="29"/>
      <c r="DO319" s="29"/>
      <c r="DP319" s="29"/>
      <c r="DQ319" s="29"/>
      <c r="DR319" s="29"/>
      <c r="DS319" s="29"/>
      <c r="DT319" s="29"/>
      <c r="DU319" s="29"/>
      <c r="DV319" s="29"/>
      <c r="DW319" s="29"/>
      <c r="DX319" s="29"/>
      <c r="DY319" s="29"/>
      <c r="DZ319" s="29"/>
      <c r="EA319" s="29"/>
      <c r="EB319" s="29"/>
      <c r="EC319" s="29"/>
      <c r="ED319" s="29"/>
      <c r="EE319" s="29"/>
      <c r="EF319" s="29"/>
      <c r="EG319" s="29"/>
      <c r="EH319" s="29"/>
      <c r="EI319" s="29"/>
      <c r="EJ319" s="29"/>
      <c r="EK319" s="29"/>
      <c r="EL319" s="29"/>
      <c r="EM319" s="29"/>
      <c r="EN319" s="29"/>
      <c r="EO319" s="29"/>
      <c r="EP319" s="29"/>
      <c r="EQ319" s="29"/>
      <c r="ER319" s="29"/>
      <c r="ES319" s="29"/>
      <c r="ET319" s="29"/>
      <c r="EU319" s="29"/>
      <c r="EV319" s="29"/>
      <c r="EW319" s="29"/>
      <c r="EX319" s="29"/>
      <c r="EY319" s="29"/>
      <c r="EZ319" s="29"/>
      <c r="FA319" s="29"/>
      <c r="FB319" s="29"/>
      <c r="FC319" s="29"/>
      <c r="FD319" s="29"/>
      <c r="FE319" s="29"/>
      <c r="FF319" s="29"/>
      <c r="FG319" s="29"/>
      <c r="FH319" s="29"/>
      <c r="FI319" s="29"/>
      <c r="FJ319" s="29"/>
      <c r="FK319" s="29"/>
      <c r="FL319" s="29"/>
      <c r="FM319" s="29"/>
      <c r="FN319" s="29"/>
      <c r="FO319" s="29"/>
      <c r="FP319" s="29"/>
      <c r="FQ319" s="29"/>
      <c r="FR319" s="29"/>
      <c r="FS319" s="29"/>
      <c r="FT319" s="29"/>
      <c r="FU319" s="29"/>
      <c r="FV319" s="29"/>
      <c r="FW319" s="29"/>
      <c r="FX319" s="29"/>
      <c r="FY319" s="29"/>
      <c r="FZ319" s="29"/>
      <c r="GA319" s="29"/>
      <c r="GB319" s="29"/>
      <c r="GC319" s="29"/>
      <c r="GD319" s="29"/>
      <c r="GE319" s="29"/>
      <c r="GF319" s="29"/>
      <c r="GG319" s="29"/>
      <c r="GH319" s="29"/>
      <c r="GI319" s="29"/>
      <c r="GJ319" s="29"/>
      <c r="GK319" s="29"/>
      <c r="GL319" s="29"/>
      <c r="GM319" s="29"/>
      <c r="GN319" s="29"/>
      <c r="GO319" s="29"/>
      <c r="GP319" s="29"/>
      <c r="GQ319" s="29"/>
      <c r="GR319" s="29"/>
      <c r="GS319" s="29"/>
      <c r="GT319" s="29"/>
      <c r="GU319" s="29"/>
      <c r="GV319" s="29"/>
      <c r="GW319" s="29"/>
      <c r="GX319" s="29"/>
      <c r="GY319" s="29"/>
      <c r="GZ319" s="29"/>
      <c r="HA319" s="29"/>
      <c r="HB319" s="29"/>
      <c r="HC319" s="29"/>
      <c r="HD319" s="29"/>
      <c r="HE319" s="29"/>
      <c r="HF319" s="29"/>
      <c r="HG319" s="29"/>
      <c r="HH319" s="29"/>
      <c r="HI319" s="29"/>
      <c r="HJ319" s="29"/>
      <c r="HK319" s="29"/>
      <c r="HL319" s="29"/>
      <c r="HM319" s="29"/>
      <c r="HN319" s="29"/>
      <c r="HO319" s="29"/>
      <c r="HP319" s="29"/>
      <c r="HQ319" s="29"/>
      <c r="HR319" s="29"/>
      <c r="HS319" s="29"/>
      <c r="HT319" s="29"/>
      <c r="HU319" s="29"/>
      <c r="HV319" s="29"/>
      <c r="HW319" s="29"/>
      <c r="HX319" s="29"/>
      <c r="HY319" s="29"/>
      <c r="HZ319" s="29"/>
      <c r="IA319" s="29"/>
      <c r="IB319" s="29"/>
      <c r="IC319" s="29"/>
      <c r="ID319" s="29"/>
      <c r="IE319" s="29"/>
      <c r="IF319" s="29"/>
      <c r="IG319" s="29"/>
      <c r="IH319" s="29"/>
      <c r="II319" s="29"/>
      <c r="IJ319" s="29"/>
      <c r="IK319" s="29"/>
      <c r="IL319" s="29"/>
      <c r="IM319" s="29"/>
      <c r="IN319" s="29"/>
      <c r="IO319" s="29"/>
      <c r="IP319" s="29"/>
      <c r="IQ319" s="29"/>
      <c r="IR319" s="29"/>
      <c r="IS319" s="29"/>
      <c r="IT319" s="29"/>
      <c r="IU319" s="29"/>
      <c r="IV319" s="29"/>
      <c r="IW319" s="29"/>
      <c r="IX319" s="29"/>
      <c r="IY319" s="29"/>
      <c r="IZ319" s="29"/>
      <c r="JA319" s="29"/>
      <c r="JB319" s="29"/>
      <c r="JC319" s="29"/>
      <c r="JD319" s="29"/>
      <c r="JE319" s="29"/>
      <c r="JF319" s="29"/>
      <c r="JG319" s="29"/>
      <c r="JH319" s="29"/>
      <c r="JI319" s="29"/>
      <c r="JJ319" s="29"/>
      <c r="JK319" s="29"/>
      <c r="JL319" s="29"/>
      <c r="JM319" s="29"/>
      <c r="JN319" s="29"/>
      <c r="JO319" s="29"/>
      <c r="JP319" s="29"/>
      <c r="JQ319" s="29"/>
      <c r="JR319" s="29"/>
      <c r="JS319" s="29"/>
      <c r="JT319" s="29"/>
      <c r="JU319" s="29"/>
      <c r="JV319" s="29"/>
      <c r="JW319" s="29"/>
      <c r="JX319" s="29"/>
      <c r="JY319" s="29"/>
      <c r="JZ319" s="29"/>
      <c r="KA319" s="29"/>
      <c r="KB319" s="29"/>
      <c r="KC319" s="29"/>
      <c r="KD319" s="29"/>
      <c r="KE319" s="29"/>
      <c r="KF319" s="29"/>
      <c r="KG319" s="29"/>
      <c r="KH319" s="29"/>
      <c r="KI319" s="29"/>
      <c r="KJ319" s="29"/>
      <c r="KK319" s="29"/>
      <c r="KL319" s="29"/>
      <c r="KM319" s="29"/>
      <c r="KN319" s="29"/>
      <c r="KO319" s="29"/>
      <c r="KP319" s="29"/>
      <c r="KQ319" s="29"/>
      <c r="KR319" s="29"/>
      <c r="KS319" s="29"/>
      <c r="KT319" s="29"/>
      <c r="KU319" s="29"/>
      <c r="KV319" s="29"/>
      <c r="KW319" s="29"/>
      <c r="KX319" s="29"/>
      <c r="KY319" s="29"/>
      <c r="KZ319" s="29"/>
      <c r="LA319" s="29"/>
      <c r="LB319" s="29"/>
      <c r="LC319" s="29"/>
      <c r="LD319" s="29"/>
      <c r="LE319" s="29"/>
      <c r="LF319" s="29"/>
      <c r="LG319" s="29"/>
      <c r="LH319" s="29"/>
      <c r="LI319" s="29"/>
      <c r="LJ319" s="29"/>
      <c r="LK319" s="29"/>
      <c r="LL319" s="29"/>
      <c r="LM319" s="29"/>
      <c r="LN319" s="29"/>
      <c r="LO319" s="29"/>
      <c r="LP319" s="29"/>
      <c r="LQ319" s="29"/>
      <c r="LR319" s="29"/>
      <c r="LS319" s="29"/>
      <c r="LT319" s="29"/>
      <c r="LU319" s="29"/>
      <c r="LV319" s="29"/>
      <c r="LW319" s="29"/>
      <c r="LX319" s="29"/>
      <c r="LY319" s="29"/>
      <c r="LZ319" s="29"/>
      <c r="MA319" s="29"/>
      <c r="MB319" s="29"/>
      <c r="MC319" s="29"/>
      <c r="MD319" s="29"/>
      <c r="ME319" s="29"/>
      <c r="MF319" s="29"/>
      <c r="MG319" s="29"/>
      <c r="MH319" s="29"/>
      <c r="MI319" s="29"/>
      <c r="MJ319" s="29"/>
      <c r="MK319" s="29"/>
      <c r="ML319" s="29"/>
      <c r="MM319" s="29"/>
      <c r="MN319" s="29"/>
      <c r="MO319" s="29"/>
      <c r="MP319" s="29"/>
      <c r="MQ319" s="29"/>
      <c r="MR319" s="29"/>
      <c r="MS319" s="29"/>
      <c r="MT319" s="29"/>
      <c r="MU319" s="29"/>
      <c r="MV319" s="29"/>
      <c r="MW319" s="29"/>
      <c r="MX319" s="29"/>
      <c r="MY319" s="29"/>
      <c r="MZ319" s="29"/>
      <c r="NA319" s="29"/>
      <c r="NB319" s="29"/>
      <c r="NC319" s="29"/>
      <c r="ND319" s="29"/>
      <c r="NE319" s="29"/>
      <c r="NF319" s="29"/>
      <c r="NG319" s="29"/>
      <c r="NH319" s="29"/>
      <c r="NI319" s="29"/>
      <c r="NJ319" s="29"/>
      <c r="NK319" s="29"/>
      <c r="NL319" s="29"/>
      <c r="NM319" s="29"/>
      <c r="NN319" s="29"/>
      <c r="NO319" s="29"/>
      <c r="NP319" s="29"/>
      <c r="NQ319" s="29"/>
      <c r="NR319" s="29"/>
      <c r="NS319" s="29"/>
      <c r="NT319" s="29"/>
      <c r="NU319" s="29"/>
      <c r="NV319" s="29"/>
      <c r="NW319" s="29"/>
      <c r="NX319" s="29"/>
      <c r="NY319" s="29"/>
      <c r="NZ319" s="29"/>
      <c r="OA319" s="29"/>
      <c r="OB319" s="29"/>
      <c r="OC319" s="29"/>
      <c r="OD319" s="29"/>
      <c r="OE319" s="29"/>
      <c r="OF319" s="29"/>
      <c r="OG319" s="29"/>
      <c r="OH319" s="29"/>
      <c r="OI319" s="29"/>
      <c r="OJ319" s="29"/>
      <c r="OK319" s="29"/>
      <c r="OL319" s="29"/>
      <c r="OM319" s="29"/>
      <c r="ON319" s="29"/>
      <c r="OO319" s="29"/>
      <c r="OP319" s="29"/>
      <c r="OQ319" s="29"/>
      <c r="OR319" s="29"/>
      <c r="OS319" s="29"/>
      <c r="OT319" s="29"/>
      <c r="OU319" s="29"/>
      <c r="OV319" s="29"/>
      <c r="OW319" s="29"/>
      <c r="OX319" s="29"/>
      <c r="OY319" s="29"/>
      <c r="OZ319" s="29"/>
      <c r="PA319" s="29"/>
      <c r="PB319" s="29"/>
      <c r="PC319" s="29"/>
      <c r="PD319" s="29"/>
      <c r="PE319" s="29"/>
      <c r="PF319" s="29"/>
      <c r="PG319" s="29"/>
      <c r="PH319" s="29"/>
      <c r="PI319" s="29"/>
      <c r="PJ319" s="29"/>
      <c r="PK319" s="29"/>
      <c r="PL319" s="29"/>
      <c r="PM319" s="29"/>
      <c r="PN319" s="29"/>
      <c r="PO319" s="29"/>
      <c r="PP319" s="29"/>
      <c r="PQ319" s="29"/>
      <c r="PR319" s="29"/>
      <c r="PS319" s="29"/>
      <c r="PT319" s="29"/>
      <c r="PU319" s="29"/>
      <c r="PV319" s="29"/>
      <c r="PW319" s="29"/>
      <c r="PX319" s="29"/>
      <c r="PY319" s="29"/>
      <c r="PZ319" s="29"/>
      <c r="QA319" s="29"/>
      <c r="QB319" s="29"/>
      <c r="QC319" s="29"/>
      <c r="QD319" s="29"/>
      <c r="QE319" s="29"/>
      <c r="QF319" s="29"/>
      <c r="QG319" s="29"/>
      <c r="QH319" s="29"/>
      <c r="QI319" s="29"/>
      <c r="QJ319" s="29"/>
      <c r="QK319" s="29"/>
      <c r="QL319" s="29"/>
      <c r="QM319" s="29"/>
      <c r="QN319" s="29"/>
      <c r="QO319" s="29"/>
      <c r="QP319" s="29"/>
      <c r="QQ319" s="29"/>
      <c r="QR319" s="29"/>
      <c r="QS319" s="29"/>
      <c r="QT319" s="29"/>
      <c r="QU319" s="29"/>
      <c r="QV319" s="29"/>
      <c r="QW319" s="29"/>
      <c r="QX319" s="29"/>
      <c r="QY319" s="29"/>
      <c r="QZ319" s="29"/>
      <c r="RA319" s="29"/>
      <c r="RB319" s="29"/>
      <c r="RC319" s="29"/>
      <c r="RD319" s="29"/>
      <c r="RE319" s="29"/>
      <c r="RF319" s="29"/>
      <c r="RG319" s="29"/>
      <c r="RH319" s="29"/>
      <c r="RI319" s="29"/>
      <c r="RJ319" s="29"/>
      <c r="RK319" s="29"/>
      <c r="RL319" s="29"/>
      <c r="RM319" s="29"/>
      <c r="RN319" s="29"/>
      <c r="RO319" s="29"/>
      <c r="RP319" s="29"/>
      <c r="RQ319" s="29"/>
      <c r="RR319" s="29"/>
      <c r="RS319" s="29"/>
      <c r="RT319" s="29"/>
      <c r="RU319" s="29"/>
      <c r="RV319" s="29"/>
      <c r="RW319" s="29"/>
      <c r="RX319" s="29"/>
      <c r="RY319" s="29"/>
      <c r="RZ319" s="29"/>
      <c r="SA319" s="29"/>
      <c r="SB319" s="29"/>
      <c r="SC319" s="29"/>
      <c r="SD319" s="29"/>
      <c r="SE319" s="29"/>
      <c r="SF319" s="29"/>
      <c r="SG319" s="29"/>
      <c r="SH319" s="29"/>
      <c r="SI319" s="29"/>
      <c r="SJ319" s="29"/>
      <c r="SK319" s="29"/>
      <c r="SL319" s="29"/>
      <c r="SM319" s="29"/>
      <c r="SN319" s="29"/>
      <c r="SO319" s="29"/>
      <c r="SP319" s="29"/>
      <c r="SQ319" s="29"/>
      <c r="SR319" s="29"/>
      <c r="SS319" s="29"/>
      <c r="ST319" s="29"/>
      <c r="SU319" s="29"/>
      <c r="SV319" s="29"/>
      <c r="SW319" s="29"/>
      <c r="SX319" s="29"/>
      <c r="SY319" s="29"/>
      <c r="SZ319" s="29"/>
      <c r="TA319" s="29"/>
      <c r="TB319" s="29"/>
      <c r="TC319" s="29"/>
      <c r="TD319" s="29"/>
      <c r="TE319" s="29"/>
      <c r="TF319" s="29"/>
      <c r="TG319" s="29"/>
      <c r="TH319" s="29"/>
      <c r="TI319" s="29"/>
      <c r="TJ319" s="29"/>
      <c r="TK319" s="29"/>
      <c r="TL319" s="29"/>
      <c r="TM319" s="29"/>
      <c r="TN319" s="29"/>
      <c r="TO319" s="29"/>
      <c r="TP319" s="29"/>
      <c r="TQ319" s="29"/>
      <c r="TR319" s="29"/>
      <c r="TS319" s="29"/>
      <c r="TT319" s="29"/>
      <c r="TU319" s="29"/>
      <c r="TV319" s="29"/>
      <c r="TW319" s="29"/>
      <c r="TX319" s="29"/>
      <c r="TY319" s="29"/>
      <c r="TZ319" s="29"/>
      <c r="UA319" s="29"/>
      <c r="UB319" s="29"/>
      <c r="UC319" s="29"/>
      <c r="UD319" s="29"/>
      <c r="UE319" s="29"/>
      <c r="UF319" s="29"/>
      <c r="UG319" s="29"/>
      <c r="UH319" s="29"/>
      <c r="UI319" s="29"/>
      <c r="UJ319" s="29"/>
      <c r="UK319" s="29"/>
      <c r="UL319" s="29"/>
      <c r="UM319" s="29"/>
      <c r="UN319" s="29"/>
      <c r="UO319" s="29"/>
      <c r="UP319" s="29"/>
      <c r="UQ319" s="29"/>
      <c r="UR319" s="29"/>
      <c r="US319" s="29"/>
      <c r="UT319" s="29"/>
      <c r="UU319" s="29"/>
      <c r="UV319" s="29"/>
      <c r="UW319" s="29"/>
      <c r="UX319" s="29"/>
      <c r="UY319" s="29"/>
      <c r="UZ319" s="29"/>
      <c r="VA319" s="29"/>
      <c r="VB319" s="29"/>
      <c r="VC319" s="29"/>
      <c r="VD319" s="29"/>
      <c r="VE319" s="29"/>
      <c r="VF319" s="29"/>
      <c r="VG319" s="29"/>
      <c r="VH319" s="29"/>
      <c r="VI319" s="29"/>
      <c r="VJ319" s="29"/>
      <c r="VK319" s="29"/>
      <c r="VL319" s="29"/>
      <c r="VM319" s="29"/>
      <c r="VN319" s="29"/>
      <c r="VO319" s="29"/>
      <c r="VP319" s="29"/>
      <c r="VQ319" s="29"/>
      <c r="VR319" s="29"/>
      <c r="VS319" s="29"/>
      <c r="VT319" s="29"/>
      <c r="VU319" s="29"/>
      <c r="VV319" s="29"/>
      <c r="VW319" s="29"/>
      <c r="VX319" s="29"/>
      <c r="VY319" s="29"/>
      <c r="VZ319" s="29"/>
      <c r="WA319" s="29"/>
      <c r="WB319" s="29"/>
      <c r="WC319" s="29"/>
      <c r="WD319" s="29"/>
      <c r="WE319" s="29"/>
      <c r="WF319" s="29"/>
      <c r="WG319" s="29"/>
      <c r="WH319" s="29"/>
      <c r="WI319" s="29"/>
      <c r="WJ319" s="29"/>
      <c r="WK319" s="29"/>
      <c r="WL319" s="29"/>
      <c r="WM319" s="29"/>
      <c r="WN319" s="29"/>
      <c r="WO319" s="29"/>
      <c r="WP319" s="29"/>
      <c r="WQ319" s="29"/>
      <c r="WR319" s="29"/>
      <c r="WS319" s="29"/>
      <c r="WT319" s="29"/>
      <c r="WU319" s="29"/>
      <c r="WV319" s="29"/>
      <c r="WW319" s="29"/>
      <c r="WX319" s="29"/>
      <c r="WY319" s="29"/>
      <c r="WZ319" s="29"/>
      <c r="XA319" s="29"/>
      <c r="XB319" s="29"/>
      <c r="XC319" s="29"/>
      <c r="XD319" s="29"/>
      <c r="XE319" s="29"/>
      <c r="XF319" s="29"/>
      <c r="XG319" s="29"/>
      <c r="XH319" s="29"/>
      <c r="XI319" s="29"/>
      <c r="XJ319" s="29"/>
      <c r="XK319" s="29"/>
      <c r="XL319" s="29"/>
      <c r="XM319" s="29"/>
      <c r="XN319" s="29"/>
      <c r="XO319" s="29"/>
      <c r="XP319" s="29"/>
      <c r="XQ319" s="29"/>
      <c r="XR319" s="29"/>
      <c r="XS319" s="29"/>
      <c r="XT319" s="29"/>
      <c r="XU319" s="29"/>
      <c r="XV319" s="29"/>
      <c r="XW319" s="29"/>
      <c r="XX319" s="29"/>
      <c r="XY319" s="29"/>
      <c r="XZ319" s="29"/>
      <c r="YA319" s="29"/>
      <c r="YB319" s="29"/>
      <c r="YC319" s="29"/>
      <c r="YD319" s="29"/>
      <c r="YE319" s="29"/>
      <c r="YF319" s="29"/>
      <c r="YG319" s="29"/>
      <c r="YH319" s="29"/>
      <c r="YI319" s="29"/>
      <c r="YJ319" s="29"/>
      <c r="YK319" s="29"/>
      <c r="YL319" s="29"/>
      <c r="YM319" s="29"/>
      <c r="YN319" s="29"/>
      <c r="YO319" s="29"/>
      <c r="YP319" s="29"/>
      <c r="YQ319" s="29"/>
      <c r="YR319" s="29"/>
      <c r="YS319" s="29"/>
      <c r="YT319" s="29"/>
      <c r="YU319" s="29"/>
      <c r="YV319" s="29"/>
      <c r="YW319" s="29"/>
      <c r="YX319" s="29"/>
      <c r="YY319" s="29"/>
      <c r="YZ319" s="29"/>
      <c r="ZA319" s="29"/>
      <c r="ZB319" s="29"/>
      <c r="ZC319" s="29"/>
      <c r="ZD319" s="29"/>
      <c r="ZE319" s="29"/>
      <c r="ZF319" s="29"/>
      <c r="ZG319" s="29"/>
      <c r="ZH319" s="29"/>
      <c r="ZI319" s="29"/>
      <c r="ZJ319" s="29"/>
      <c r="ZK319" s="29"/>
      <c r="ZL319" s="29"/>
      <c r="ZM319" s="29"/>
      <c r="ZN319" s="29"/>
      <c r="ZO319" s="29"/>
      <c r="ZP319" s="29"/>
      <c r="ZQ319" s="29"/>
      <c r="ZR319" s="29"/>
      <c r="ZS319" s="29"/>
      <c r="ZT319" s="29"/>
      <c r="ZU319" s="29"/>
      <c r="ZV319" s="29"/>
      <c r="ZW319" s="29"/>
      <c r="ZX319" s="29"/>
      <c r="ZY319" s="29"/>
      <c r="ZZ319" s="29"/>
      <c r="AAA319" s="29"/>
      <c r="AAB319" s="29"/>
      <c r="AAC319" s="29"/>
      <c r="AAD319" s="29"/>
      <c r="AAE319" s="29"/>
      <c r="AAF319" s="29"/>
      <c r="AAG319" s="29"/>
      <c r="AAH319" s="29"/>
      <c r="AAI319" s="29"/>
      <c r="AAJ319" s="29"/>
      <c r="AAK319" s="29"/>
      <c r="AAL319" s="29"/>
      <c r="AAM319" s="29"/>
      <c r="AAN319" s="29"/>
      <c r="AAO319" s="29"/>
      <c r="AAP319" s="29"/>
      <c r="AAQ319" s="29"/>
      <c r="AAR319" s="29"/>
      <c r="AAS319" s="29"/>
      <c r="AAT319" s="29"/>
      <c r="AAU319" s="29"/>
      <c r="AAV319" s="29"/>
      <c r="AAW319" s="29"/>
      <c r="AAX319" s="29"/>
      <c r="AAY319" s="29"/>
      <c r="AAZ319" s="29"/>
      <c r="ABA319" s="29"/>
      <c r="ABB319" s="29"/>
      <c r="ABC319" s="29"/>
      <c r="ABD319" s="29"/>
      <c r="ABE319" s="29"/>
      <c r="ABF319" s="29"/>
      <c r="ABG319" s="29"/>
      <c r="ABH319" s="29"/>
      <c r="ABI319" s="29"/>
      <c r="ABJ319" s="29"/>
      <c r="ABK319" s="29"/>
      <c r="ABL319" s="29"/>
      <c r="ABM319" s="29"/>
      <c r="ABN319" s="29"/>
      <c r="ABO319" s="29"/>
      <c r="ABP319" s="29"/>
      <c r="ABQ319" s="29"/>
      <c r="ABR319" s="29"/>
      <c r="ABS319" s="29"/>
      <c r="ABT319" s="29"/>
      <c r="ABU319" s="29"/>
      <c r="ABV319" s="29"/>
      <c r="ABW319" s="29"/>
      <c r="ABX319" s="29"/>
      <c r="ABY319" s="29"/>
      <c r="ABZ319" s="29"/>
      <c r="ACA319" s="29"/>
      <c r="ACB319" s="29"/>
      <c r="ACC319" s="29"/>
      <c r="ACD319" s="29"/>
      <c r="ACE319" s="29"/>
      <c r="ACF319" s="29"/>
      <c r="ACG319" s="29"/>
      <c r="ACH319" s="29"/>
      <c r="ACI319" s="29"/>
      <c r="ACJ319" s="29"/>
      <c r="ACK319" s="29"/>
      <c r="ACL319" s="29"/>
      <c r="ACM319" s="29"/>
      <c r="ACN319" s="29"/>
      <c r="ACO319" s="29"/>
      <c r="ACP319" s="29"/>
      <c r="ACQ319" s="29"/>
      <c r="ACR319" s="29"/>
      <c r="ACS319" s="29"/>
      <c r="ACT319" s="29"/>
      <c r="ACU319" s="29"/>
      <c r="ACV319" s="29"/>
      <c r="ACW319" s="29"/>
      <c r="ACX319" s="29"/>
      <c r="ACY319" s="29"/>
      <c r="ACZ319" s="29"/>
      <c r="ADA319" s="29"/>
      <c r="ADB319" s="29"/>
      <c r="ADC319" s="29"/>
      <c r="ADD319" s="29"/>
      <c r="ADE319" s="29"/>
      <c r="ADF319" s="29"/>
      <c r="ADG319" s="29"/>
      <c r="ADH319" s="29"/>
      <c r="ADI319" s="29"/>
      <c r="ADJ319" s="29"/>
      <c r="ADK319" s="29"/>
      <c r="ADL319" s="29"/>
      <c r="ADM319" s="29"/>
      <c r="ADN319" s="29"/>
      <c r="ADO319" s="29"/>
      <c r="ADP319" s="29"/>
      <c r="ADQ319" s="29"/>
      <c r="ADR319" s="29"/>
      <c r="ADS319" s="29"/>
      <c r="ADT319" s="29"/>
      <c r="ADU319" s="29"/>
      <c r="ADV319" s="29"/>
      <c r="ADW319" s="29"/>
      <c r="ADX319" s="29"/>
      <c r="ADY319" s="29"/>
      <c r="ADZ319" s="29"/>
      <c r="AEA319" s="29"/>
      <c r="AEB319" s="29"/>
      <c r="AEC319" s="29"/>
      <c r="AED319" s="29"/>
      <c r="AEE319" s="29"/>
      <c r="AEF319" s="29"/>
      <c r="AEG319" s="29"/>
      <c r="AEH319" s="29"/>
      <c r="AEI319" s="29"/>
      <c r="AEJ319" s="29"/>
      <c r="AEK319" s="29"/>
      <c r="AEL319" s="29"/>
      <c r="AEM319" s="29"/>
      <c r="AEN319" s="29"/>
      <c r="AEO319" s="29"/>
      <c r="AEP319" s="29"/>
      <c r="AEQ319" s="29"/>
      <c r="AER319" s="29"/>
      <c r="AES319" s="29"/>
      <c r="AET319" s="29"/>
      <c r="AEU319" s="29"/>
      <c r="AEV319" s="29"/>
      <c r="AEW319" s="29"/>
      <c r="AEX319" s="29"/>
      <c r="AEY319" s="29"/>
      <c r="AEZ319" s="29"/>
      <c r="AFA319" s="29"/>
      <c r="AFB319" s="29"/>
      <c r="AFC319" s="29"/>
      <c r="AFD319" s="29"/>
      <c r="AFE319" s="29"/>
      <c r="AFF319" s="29"/>
      <c r="AFG319" s="29"/>
      <c r="AFH319" s="29"/>
      <c r="AFI319" s="29"/>
      <c r="AFJ319" s="29"/>
      <c r="AFK319" s="29"/>
      <c r="AFL319" s="29"/>
      <c r="AFM319" s="29"/>
      <c r="AFN319" s="29"/>
      <c r="AFO319" s="29"/>
      <c r="AFP319" s="29"/>
      <c r="AFQ319" s="29"/>
      <c r="AFR319" s="29"/>
      <c r="AFS319" s="29"/>
      <c r="AFT319" s="29"/>
      <c r="AFU319" s="29"/>
      <c r="AFV319" s="29"/>
      <c r="AFW319" s="29"/>
      <c r="AFX319" s="29"/>
      <c r="AFY319" s="29"/>
      <c r="AFZ319" s="29"/>
      <c r="AGA319" s="29"/>
      <c r="AGB319" s="29"/>
      <c r="AGC319" s="29"/>
      <c r="AGD319" s="29"/>
      <c r="AGE319" s="29"/>
      <c r="AGF319" s="29"/>
      <c r="AGG319" s="29"/>
      <c r="AGH319" s="29"/>
      <c r="AGI319" s="29"/>
      <c r="AGJ319" s="29"/>
      <c r="AGK319" s="29"/>
      <c r="AGL319" s="29"/>
      <c r="AGM319" s="29"/>
      <c r="AGN319" s="29"/>
      <c r="AGO319" s="29"/>
      <c r="AGP319" s="29"/>
      <c r="AGQ319" s="29"/>
      <c r="AGR319" s="29"/>
      <c r="AGS319" s="29"/>
      <c r="AGT319" s="29"/>
      <c r="AGU319" s="29"/>
      <c r="AGV319" s="29"/>
      <c r="AGW319" s="29"/>
      <c r="AGX319" s="29"/>
      <c r="AGY319" s="29"/>
      <c r="AGZ319" s="29"/>
      <c r="AHA319" s="29"/>
      <c r="AHB319" s="29"/>
      <c r="AHC319" s="29"/>
      <c r="AHD319" s="29"/>
      <c r="AHE319" s="29"/>
      <c r="AHF319" s="29"/>
      <c r="AHG319" s="29"/>
      <c r="AHH319" s="29"/>
      <c r="AHI319" s="29"/>
      <c r="AHJ319" s="29"/>
      <c r="AHK319" s="29"/>
      <c r="AHL319" s="29"/>
      <c r="AHM319" s="29"/>
      <c r="AHN319" s="29"/>
      <c r="AHO319" s="29"/>
      <c r="AHP319" s="29"/>
      <c r="AHQ319" s="29"/>
      <c r="AHR319" s="29"/>
      <c r="AHS319" s="29"/>
      <c r="AHT319" s="29"/>
      <c r="AHU319" s="29"/>
      <c r="AHV319" s="29"/>
      <c r="AHW319" s="29"/>
      <c r="AHX319" s="29"/>
      <c r="AHY319" s="29"/>
      <c r="AHZ319" s="29"/>
      <c r="AIA319" s="29"/>
      <c r="AIB319" s="29"/>
      <c r="AIC319" s="29"/>
      <c r="AID319" s="29"/>
      <c r="AIE319" s="29"/>
      <c r="AIF319" s="29"/>
      <c r="AIG319" s="29"/>
      <c r="AIH319" s="29"/>
      <c r="AII319" s="29"/>
      <c r="AIJ319" s="29"/>
      <c r="AIK319" s="29"/>
      <c r="AIL319" s="29"/>
      <c r="AIM319" s="29"/>
      <c r="AIN319" s="29"/>
      <c r="AIO319" s="29"/>
      <c r="AIP319" s="29"/>
      <c r="AIQ319" s="29"/>
      <c r="AIR319" s="29"/>
      <c r="AIS319" s="29"/>
      <c r="AIT319" s="29"/>
      <c r="AIU319" s="29"/>
      <c r="AIV319" s="29"/>
      <c r="AIW319" s="29"/>
      <c r="AIX319" s="29"/>
      <c r="AIY319" s="29"/>
      <c r="AIZ319" s="29"/>
      <c r="AJA319" s="29"/>
      <c r="AJB319" s="29"/>
      <c r="AJC319" s="29"/>
      <c r="AJD319" s="29"/>
      <c r="AJE319" s="29"/>
      <c r="AJF319" s="29"/>
      <c r="AJG319" s="29"/>
      <c r="AJH319" s="29"/>
      <c r="AJI319" s="29"/>
      <c r="AJJ319" s="29"/>
      <c r="AJK319" s="29"/>
      <c r="AJL319" s="29"/>
      <c r="AJM319" s="29"/>
      <c r="AJN319" s="29"/>
      <c r="AJO319" s="29"/>
      <c r="AJP319" s="29"/>
      <c r="AJQ319" s="29"/>
      <c r="AJR319" s="29"/>
      <c r="AJS319" s="29"/>
      <c r="AJT319" s="29"/>
      <c r="AJU319" s="29"/>
      <c r="AJV319" s="29"/>
      <c r="AJW319" s="29"/>
      <c r="AJX319" s="29"/>
      <c r="AJY319" s="29"/>
      <c r="AJZ319" s="29"/>
      <c r="AKA319" s="29"/>
      <c r="AKB319" s="29"/>
      <c r="AKC319" s="29"/>
      <c r="AKD319" s="29"/>
      <c r="AKE319" s="29"/>
      <c r="AKF319" s="29"/>
      <c r="AKG319" s="29"/>
      <c r="AKH319" s="29"/>
      <c r="AKI319" s="29"/>
      <c r="AKJ319" s="29"/>
      <c r="AKK319" s="29"/>
      <c r="AKL319" s="29"/>
      <c r="AKM319" s="29"/>
      <c r="AKN319" s="29"/>
      <c r="AKO319" s="29"/>
      <c r="AKP319" s="29"/>
      <c r="AKQ319" s="29"/>
      <c r="AKR319" s="29"/>
      <c r="AKS319" s="29"/>
      <c r="AKT319" s="29"/>
      <c r="AKU319" s="29"/>
      <c r="AKV319" s="29"/>
      <c r="AKW319" s="29"/>
      <c r="AKX319" s="29"/>
      <c r="AKY319" s="29"/>
      <c r="AKZ319" s="29"/>
      <c r="ALA319" s="29"/>
      <c r="ALB319" s="29"/>
      <c r="ALC319" s="29"/>
      <c r="ALD319" s="29"/>
      <c r="ALE319" s="29"/>
      <c r="ALF319" s="29"/>
      <c r="ALG319" s="29"/>
      <c r="ALH319" s="29"/>
      <c r="ALI319" s="29"/>
      <c r="ALJ319" s="29"/>
      <c r="ALK319" s="29"/>
      <c r="ALL319" s="29"/>
      <c r="ALM319" s="29"/>
      <c r="ALN319" s="29"/>
      <c r="ALO319" s="29"/>
      <c r="ALP319" s="29"/>
      <c r="ALQ319" s="29"/>
      <c r="ALR319" s="29"/>
      <c r="ALS319" s="29"/>
      <c r="ALT319" s="29"/>
      <c r="ALU319" s="29"/>
      <c r="ALV319" s="29"/>
      <c r="ALW319" s="29"/>
      <c r="ALX319" s="29"/>
      <c r="ALY319" s="29"/>
      <c r="ALZ319" s="29"/>
      <c r="AMA319" s="29"/>
      <c r="AMB319" s="29"/>
      <c r="AMC319" s="29"/>
      <c r="AMD319" s="29"/>
      <c r="AME319" s="29"/>
      <c r="AMF319" s="29"/>
      <c r="AMG319" s="29"/>
      <c r="AMH319" s="29"/>
      <c r="AMI319" s="29"/>
      <c r="AMJ319" s="29"/>
      <c r="AMK319" s="29"/>
      <c r="AML319" s="29"/>
      <c r="AMM319" s="29"/>
      <c r="AMN319" s="29"/>
      <c r="AMO319" s="29"/>
      <c r="AMP319" s="29"/>
      <c r="AMQ319" s="29"/>
      <c r="AMR319" s="29"/>
      <c r="AMS319" s="29"/>
      <c r="AMT319" s="29"/>
      <c r="AMU319" s="29"/>
      <c r="AMV319" s="29"/>
      <c r="AMW319" s="29"/>
      <c r="AMX319" s="29"/>
      <c r="AMY319" s="29"/>
      <c r="AMZ319" s="29"/>
      <c r="ANA319" s="29"/>
      <c r="ANB319" s="29"/>
      <c r="ANC319" s="29"/>
      <c r="AND319" s="29"/>
      <c r="ANE319" s="29"/>
      <c r="ANF319" s="29"/>
      <c r="ANG319" s="29"/>
      <c r="ANH319" s="29"/>
      <c r="ANI319" s="29"/>
      <c r="ANJ319" s="29"/>
      <c r="ANK319" s="29"/>
      <c r="ANL319" s="29"/>
      <c r="ANM319" s="29"/>
      <c r="ANN319" s="29"/>
      <c r="ANO319" s="29"/>
      <c r="ANP319" s="29"/>
      <c r="ANQ319" s="29"/>
      <c r="ANR319" s="29"/>
      <c r="ANS319" s="29"/>
      <c r="ANT319" s="29"/>
      <c r="ANU319" s="29"/>
      <c r="ANV319" s="29"/>
      <c r="ANW319" s="29"/>
      <c r="ANX319" s="29"/>
      <c r="ANY319" s="29"/>
      <c r="ANZ319" s="29"/>
      <c r="AOA319" s="29"/>
      <c r="AOB319" s="29"/>
      <c r="AOC319" s="29"/>
      <c r="AOD319" s="29"/>
      <c r="AOE319" s="29"/>
      <c r="AOF319" s="29"/>
      <c r="AOG319" s="29"/>
      <c r="AOH319" s="29"/>
      <c r="AOI319" s="29"/>
      <c r="AOJ319" s="29"/>
      <c r="AOK319" s="29"/>
      <c r="AOL319" s="29"/>
      <c r="AOM319" s="29"/>
      <c r="AON319" s="29"/>
      <c r="AOO319" s="29"/>
      <c r="AOP319" s="29"/>
      <c r="AOQ319" s="29"/>
      <c r="AOR319" s="29"/>
      <c r="AOS319" s="29"/>
      <c r="AOT319" s="29"/>
      <c r="AOU319" s="29"/>
      <c r="AOV319" s="29"/>
      <c r="AOW319" s="29"/>
      <c r="AOX319" s="29"/>
      <c r="AOY319" s="29"/>
      <c r="AOZ319" s="29"/>
      <c r="APA319" s="29"/>
      <c r="APB319" s="29"/>
      <c r="APC319" s="29"/>
      <c r="APD319" s="29"/>
      <c r="APE319" s="29"/>
      <c r="APF319" s="29"/>
      <c r="APG319" s="29"/>
      <c r="APH319" s="29"/>
      <c r="API319" s="29"/>
      <c r="APJ319" s="29"/>
      <c r="APK319" s="29"/>
      <c r="APL319" s="29"/>
      <c r="APM319" s="29"/>
      <c r="APN319" s="29"/>
      <c r="APO319" s="29"/>
      <c r="APP319" s="29"/>
      <c r="APQ319" s="29"/>
      <c r="APR319" s="29"/>
      <c r="APS319" s="29"/>
      <c r="APT319" s="29"/>
      <c r="APU319" s="29"/>
      <c r="APV319" s="29"/>
      <c r="APW319" s="29"/>
      <c r="APX319" s="29"/>
      <c r="APY319" s="29"/>
      <c r="APZ319" s="29"/>
      <c r="AQA319" s="29"/>
      <c r="AQB319" s="29"/>
      <c r="AQC319" s="29"/>
      <c r="AQD319" s="29"/>
      <c r="AQE319" s="29"/>
      <c r="AQF319" s="29"/>
      <c r="AQG319" s="29"/>
      <c r="AQH319" s="29"/>
      <c r="AQI319" s="29"/>
      <c r="AQJ319" s="29"/>
      <c r="AQK319" s="29"/>
      <c r="AQL319" s="29"/>
      <c r="AQM319" s="29"/>
      <c r="AQN319" s="29"/>
      <c r="AQO319" s="29"/>
      <c r="AQP319" s="29"/>
      <c r="AQQ319" s="29"/>
      <c r="AQR319" s="29"/>
      <c r="AQS319" s="29"/>
      <c r="AQT319" s="29"/>
      <c r="AQU319" s="29"/>
      <c r="AQV319" s="29"/>
      <c r="AQW319" s="29"/>
      <c r="AQX319" s="29"/>
      <c r="AQY319" s="29"/>
      <c r="AQZ319" s="29"/>
      <c r="ARA319" s="29"/>
      <c r="ARB319" s="29"/>
      <c r="ARC319" s="29"/>
      <c r="ARD319" s="29"/>
      <c r="ARE319" s="29"/>
      <c r="ARF319" s="29"/>
      <c r="ARG319" s="29"/>
      <c r="ARH319" s="29"/>
      <c r="ARI319" s="29"/>
      <c r="ARJ319" s="29"/>
      <c r="ARK319" s="29"/>
      <c r="ARL319" s="29"/>
      <c r="ARM319" s="29"/>
      <c r="ARN319" s="29"/>
      <c r="ARO319" s="29"/>
      <c r="ARP319" s="29"/>
      <c r="ARQ319" s="29"/>
      <c r="ARR319" s="29"/>
      <c r="ARS319" s="29"/>
      <c r="ART319" s="29"/>
      <c r="ARU319" s="29"/>
      <c r="ARV319" s="29"/>
      <c r="ARW319" s="29"/>
      <c r="ARX319" s="29"/>
      <c r="ARY319" s="29"/>
      <c r="ARZ319" s="29"/>
      <c r="ASA319" s="29"/>
      <c r="ASB319" s="29"/>
      <c r="ASC319" s="29"/>
      <c r="ASD319" s="29"/>
      <c r="ASE319" s="29"/>
      <c r="ASF319" s="29"/>
      <c r="ASG319" s="29"/>
      <c r="ASH319" s="29"/>
      <c r="ASI319" s="29"/>
      <c r="ASJ319" s="29"/>
      <c r="ASK319" s="29"/>
      <c r="ASL319" s="29"/>
      <c r="ASM319" s="29"/>
      <c r="ASN319" s="29"/>
      <c r="ASO319" s="29"/>
      <c r="ASP319" s="29"/>
      <c r="ASQ319" s="29"/>
      <c r="ASR319" s="29"/>
      <c r="ASS319" s="29"/>
      <c r="AST319" s="29"/>
      <c r="ASU319" s="29"/>
      <c r="ASV319" s="29"/>
      <c r="ASW319" s="29"/>
      <c r="ASX319" s="29"/>
      <c r="ASY319" s="29"/>
      <c r="ASZ319" s="29"/>
      <c r="ATA319" s="29"/>
      <c r="ATB319" s="29"/>
      <c r="ATC319" s="29"/>
      <c r="ATD319" s="29"/>
      <c r="ATE319" s="29"/>
      <c r="ATF319" s="29"/>
      <c r="ATG319" s="29"/>
      <c r="ATH319" s="29"/>
      <c r="ATI319" s="29"/>
      <c r="ATJ319" s="29"/>
      <c r="ATK319" s="29"/>
      <c r="ATL319" s="29"/>
      <c r="ATM319" s="29"/>
      <c r="ATN319" s="29"/>
      <c r="ATO319" s="29"/>
      <c r="ATP319" s="29"/>
      <c r="ATQ319" s="29"/>
      <c r="ATR319" s="29"/>
      <c r="ATS319" s="29"/>
      <c r="ATT319" s="29"/>
      <c r="ATU319" s="29"/>
      <c r="ATV319" s="29"/>
      <c r="ATW319" s="29"/>
      <c r="ATX319" s="29"/>
      <c r="ATY319" s="29"/>
      <c r="ATZ319" s="29"/>
      <c r="AUA319" s="29"/>
      <c r="AUB319" s="29"/>
      <c r="AUC319" s="29"/>
      <c r="AUD319" s="29"/>
      <c r="AUE319" s="29"/>
      <c r="AUF319" s="29"/>
      <c r="AUG319" s="29"/>
      <c r="AUH319" s="29"/>
      <c r="AUI319" s="29"/>
      <c r="AUJ319" s="29"/>
      <c r="AUK319" s="29"/>
      <c r="AUL319" s="29"/>
      <c r="AUM319" s="29"/>
      <c r="AUN319" s="29"/>
      <c r="AUO319" s="29"/>
      <c r="AUP319" s="29"/>
      <c r="AUQ319" s="29"/>
      <c r="AUR319" s="29"/>
      <c r="AUS319" s="29"/>
      <c r="AUT319" s="29"/>
      <c r="AUU319" s="29"/>
      <c r="AUV319" s="29"/>
      <c r="AUW319" s="29"/>
      <c r="AUX319" s="29"/>
      <c r="AUY319" s="29"/>
      <c r="AUZ319" s="29"/>
      <c r="AVA319" s="29"/>
      <c r="AVB319" s="29"/>
      <c r="AVC319" s="29"/>
      <c r="AVD319" s="29"/>
      <c r="AVE319" s="29"/>
      <c r="AVF319" s="29"/>
      <c r="AVG319" s="29"/>
      <c r="AVH319" s="29"/>
      <c r="AVI319" s="29"/>
      <c r="AVJ319" s="29"/>
      <c r="AVK319" s="29"/>
      <c r="AVL319" s="29"/>
      <c r="AVM319" s="29"/>
      <c r="AVN319" s="29"/>
      <c r="AVO319" s="29"/>
      <c r="AVP319" s="29"/>
      <c r="AVQ319" s="29"/>
      <c r="AVR319" s="29"/>
      <c r="AVS319" s="29"/>
      <c r="AVT319" s="29"/>
      <c r="AVU319" s="29"/>
      <c r="AVV319" s="29"/>
      <c r="AVW319" s="29"/>
      <c r="AVX319" s="29"/>
      <c r="AVY319" s="29"/>
      <c r="AVZ319" s="29"/>
      <c r="AWA319" s="29"/>
      <c r="AWB319" s="29"/>
      <c r="AWC319" s="29"/>
      <c r="AWD319" s="29"/>
      <c r="AWE319" s="29"/>
      <c r="AWF319" s="29"/>
      <c r="AWG319" s="29"/>
      <c r="AWH319" s="29"/>
      <c r="AWI319" s="29"/>
      <c r="AWJ319" s="29"/>
      <c r="AWK319" s="29"/>
      <c r="AWL319" s="29"/>
      <c r="AWM319" s="29"/>
      <c r="AWN319" s="29"/>
      <c r="AWO319" s="29"/>
      <c r="AWP319" s="29"/>
      <c r="AWQ319" s="29"/>
      <c r="AWR319" s="29"/>
      <c r="AWS319" s="29"/>
      <c r="AWT319" s="29"/>
      <c r="AWU319" s="29"/>
      <c r="AWV319" s="29"/>
      <c r="AWW319" s="29"/>
      <c r="AWX319" s="29"/>
      <c r="AWY319" s="29"/>
      <c r="AWZ319" s="29"/>
      <c r="AXA319" s="29"/>
      <c r="AXB319" s="29"/>
      <c r="AXC319" s="29"/>
      <c r="AXD319" s="29"/>
      <c r="AXE319" s="29"/>
      <c r="AXF319" s="29"/>
      <c r="AXG319" s="29"/>
      <c r="AXH319" s="29"/>
      <c r="AXI319" s="29"/>
      <c r="AXJ319" s="29"/>
      <c r="AXK319" s="29"/>
      <c r="AXL319" s="29"/>
      <c r="AXM319" s="29"/>
      <c r="AXN319" s="29"/>
      <c r="AXO319" s="29"/>
      <c r="AXP319" s="29"/>
      <c r="AXQ319" s="29"/>
      <c r="AXR319" s="29"/>
      <c r="AXS319" s="29"/>
      <c r="AXT319" s="29"/>
      <c r="AXU319" s="29"/>
      <c r="AXV319" s="29"/>
      <c r="AXW319" s="29"/>
      <c r="AXX319" s="29"/>
      <c r="AXY319" s="29"/>
      <c r="AXZ319" s="29"/>
      <c r="AYA319" s="29"/>
      <c r="AYB319" s="29"/>
      <c r="AYC319" s="29"/>
      <c r="AYD319" s="29"/>
      <c r="AYE319" s="29"/>
      <c r="AYF319" s="29"/>
      <c r="AYG319" s="29"/>
      <c r="AYH319" s="29"/>
      <c r="AYI319" s="29"/>
      <c r="AYJ319" s="29"/>
      <c r="AYK319" s="29"/>
      <c r="AYL319" s="29"/>
      <c r="AYM319" s="29"/>
      <c r="AYN319" s="29"/>
      <c r="AYO319" s="29"/>
      <c r="AYP319" s="29"/>
      <c r="AYQ319" s="29"/>
      <c r="AYR319" s="29"/>
      <c r="AYS319" s="29"/>
      <c r="AYT319" s="29"/>
      <c r="AYU319" s="29"/>
      <c r="AYV319" s="29"/>
      <c r="AYW319" s="29"/>
      <c r="AYX319" s="29"/>
      <c r="AYY319" s="29"/>
      <c r="AYZ319" s="29"/>
      <c r="AZA319" s="29"/>
      <c r="AZB319" s="29"/>
      <c r="AZC319" s="29"/>
      <c r="AZD319" s="29"/>
      <c r="AZE319" s="29"/>
      <c r="AZF319" s="29"/>
      <c r="AZG319" s="29"/>
      <c r="AZH319" s="29"/>
      <c r="AZI319" s="29"/>
      <c r="AZJ319" s="29"/>
      <c r="AZK319" s="29"/>
      <c r="AZL319" s="29"/>
      <c r="AZM319" s="29"/>
      <c r="AZN319" s="29"/>
      <c r="AZO319" s="29"/>
      <c r="AZP319" s="29"/>
      <c r="AZQ319" s="29"/>
      <c r="AZR319" s="29"/>
      <c r="AZS319" s="29"/>
      <c r="AZT319" s="29"/>
      <c r="AZU319" s="29"/>
      <c r="AZV319" s="29"/>
      <c r="AZW319" s="29"/>
      <c r="AZX319" s="29"/>
      <c r="AZY319" s="29"/>
      <c r="AZZ319" s="29"/>
      <c r="BAA319" s="29"/>
      <c r="BAB319" s="29"/>
      <c r="BAC319" s="29"/>
      <c r="BAD319" s="29"/>
      <c r="BAE319" s="29"/>
      <c r="BAF319" s="29"/>
      <c r="BAG319" s="29"/>
      <c r="BAH319" s="29"/>
      <c r="BAI319" s="29"/>
      <c r="BAJ319" s="29"/>
      <c r="BAK319" s="29"/>
      <c r="BAL319" s="29"/>
      <c r="BAM319" s="29"/>
      <c r="BAN319" s="29"/>
      <c r="BAO319" s="29"/>
      <c r="BAP319" s="29"/>
      <c r="BAQ319" s="29"/>
      <c r="BAR319" s="29"/>
      <c r="BAS319" s="29"/>
      <c r="BAT319" s="29"/>
      <c r="BAU319" s="29"/>
      <c r="BAV319" s="29"/>
      <c r="BAW319" s="29"/>
      <c r="BAX319" s="29"/>
      <c r="BAY319" s="29"/>
      <c r="BAZ319" s="29"/>
      <c r="BBA319" s="29"/>
      <c r="BBB319" s="29"/>
      <c r="BBC319" s="29"/>
      <c r="BBD319" s="29"/>
      <c r="BBE319" s="29"/>
      <c r="BBF319" s="29"/>
      <c r="BBG319" s="29"/>
      <c r="BBH319" s="29"/>
      <c r="BBI319" s="29"/>
      <c r="BBJ319" s="29"/>
      <c r="BBK319" s="29"/>
      <c r="BBL319" s="29"/>
      <c r="BBM319" s="29"/>
      <c r="BBN319" s="29"/>
      <c r="BBO319" s="29"/>
      <c r="BBP319" s="29"/>
      <c r="BBQ319" s="29"/>
      <c r="BBR319" s="29"/>
      <c r="BBS319" s="29"/>
      <c r="BBT319" s="29"/>
      <c r="BBU319" s="29"/>
      <c r="BBV319" s="29"/>
      <c r="BBW319" s="29"/>
      <c r="BBX319" s="29"/>
      <c r="BBY319" s="29"/>
      <c r="BBZ319" s="29"/>
      <c r="BCA319" s="29"/>
      <c r="BCB319" s="29"/>
      <c r="BCC319" s="29"/>
      <c r="BCD319" s="29"/>
      <c r="BCE319" s="29"/>
      <c r="BCF319" s="29"/>
      <c r="BCG319" s="29"/>
      <c r="BCH319" s="29"/>
      <c r="BCI319" s="29"/>
      <c r="BCJ319" s="29"/>
      <c r="BCK319" s="29"/>
      <c r="BCL319" s="29"/>
      <c r="BCM319" s="29"/>
      <c r="BCN319" s="29"/>
      <c r="BCO319" s="29"/>
      <c r="BCP319" s="29"/>
      <c r="BCQ319" s="29"/>
      <c r="BCR319" s="29"/>
      <c r="BCS319" s="29"/>
      <c r="BCT319" s="29"/>
      <c r="BCU319" s="29"/>
      <c r="BCV319" s="29"/>
      <c r="BCW319" s="29"/>
      <c r="BCX319" s="29"/>
      <c r="BCY319" s="29"/>
      <c r="BCZ319" s="29"/>
      <c r="BDA319" s="29"/>
      <c r="BDB319" s="29"/>
      <c r="BDC319" s="29"/>
      <c r="BDD319" s="29"/>
      <c r="BDE319" s="29"/>
      <c r="BDF319" s="29"/>
      <c r="BDG319" s="29"/>
      <c r="BDH319" s="29"/>
      <c r="BDI319" s="29"/>
      <c r="BDJ319" s="29"/>
      <c r="BDK319" s="29"/>
      <c r="BDL319" s="29"/>
      <c r="BDM319" s="29"/>
      <c r="BDN319" s="29"/>
      <c r="BDO319" s="29"/>
      <c r="BDP319" s="29"/>
      <c r="BDQ319" s="29"/>
      <c r="BDR319" s="29"/>
      <c r="BDS319" s="29"/>
      <c r="BDT319" s="29"/>
      <c r="BDU319" s="29"/>
      <c r="BDV319" s="29"/>
      <c r="BDW319" s="29"/>
      <c r="BDX319" s="29"/>
      <c r="BDY319" s="29"/>
      <c r="BDZ319" s="29"/>
      <c r="BEA319" s="29"/>
      <c r="BEB319" s="29"/>
      <c r="BEC319" s="29"/>
      <c r="BED319" s="29"/>
      <c r="BEE319" s="29"/>
      <c r="BEF319" s="29"/>
      <c r="BEG319" s="29"/>
      <c r="BEH319" s="29"/>
      <c r="BEI319" s="29"/>
      <c r="BEJ319" s="29"/>
      <c r="BEK319" s="29"/>
      <c r="BEL319" s="29"/>
      <c r="BEM319" s="29"/>
      <c r="BEN319" s="29"/>
      <c r="BEO319" s="29"/>
      <c r="BEP319" s="29"/>
      <c r="BEQ319" s="29"/>
      <c r="BER319" s="29"/>
      <c r="BES319" s="29"/>
      <c r="BET319" s="29"/>
      <c r="BEU319" s="29"/>
      <c r="BEV319" s="29"/>
      <c r="BEW319" s="29"/>
      <c r="BEX319" s="29"/>
      <c r="BEY319" s="29"/>
      <c r="BEZ319" s="29"/>
      <c r="BFA319" s="29"/>
      <c r="BFB319" s="29"/>
      <c r="BFC319" s="29"/>
      <c r="BFD319" s="29"/>
      <c r="BFE319" s="29"/>
      <c r="BFF319" s="29"/>
      <c r="BFG319" s="29"/>
      <c r="BFH319" s="29"/>
      <c r="BFI319" s="29"/>
      <c r="BFJ319" s="29"/>
      <c r="BFK319" s="29"/>
      <c r="BFL319" s="29"/>
      <c r="BFM319" s="29"/>
      <c r="BFN319" s="29"/>
      <c r="BFO319" s="29"/>
      <c r="BFP319" s="29"/>
      <c r="BFQ319" s="29"/>
      <c r="BFR319" s="29"/>
      <c r="BFS319" s="29"/>
      <c r="BFT319" s="29"/>
      <c r="BFU319" s="29"/>
      <c r="BFV319" s="29"/>
      <c r="BFW319" s="29"/>
      <c r="BFX319" s="29"/>
      <c r="BFY319" s="29"/>
      <c r="BFZ319" s="29"/>
      <c r="BGA319" s="29"/>
      <c r="BGB319" s="29"/>
      <c r="BGC319" s="29"/>
      <c r="BGD319" s="29"/>
      <c r="BGE319" s="29"/>
      <c r="BGF319" s="29"/>
      <c r="BGG319" s="29"/>
      <c r="BGH319" s="29"/>
      <c r="BGI319" s="29"/>
      <c r="BGJ319" s="29"/>
      <c r="BGK319" s="29"/>
      <c r="BGL319" s="29"/>
      <c r="BGM319" s="29"/>
      <c r="BGN319" s="29"/>
      <c r="BGO319" s="29"/>
      <c r="BGP319" s="29"/>
      <c r="BGQ319" s="29"/>
      <c r="BGR319" s="29"/>
      <c r="BGS319" s="29"/>
      <c r="BGT319" s="29"/>
      <c r="BGU319" s="29"/>
      <c r="BGV319" s="29"/>
      <c r="BGW319" s="29"/>
      <c r="BGX319" s="29"/>
      <c r="BGY319" s="29"/>
      <c r="BGZ319" s="29"/>
      <c r="BHA319" s="29"/>
      <c r="BHB319" s="29"/>
      <c r="BHC319" s="29"/>
      <c r="BHD319" s="29"/>
      <c r="BHE319" s="29"/>
      <c r="BHF319" s="29"/>
      <c r="BHG319" s="29"/>
      <c r="BHH319" s="29"/>
      <c r="BHI319" s="29"/>
      <c r="BHJ319" s="29"/>
      <c r="BHK319" s="29"/>
      <c r="BHL319" s="29"/>
      <c r="BHM319" s="29"/>
      <c r="BHN319" s="29"/>
      <c r="BHO319" s="29"/>
      <c r="BHP319" s="29"/>
      <c r="BHQ319" s="29"/>
      <c r="BHR319" s="29"/>
      <c r="BHS319" s="29"/>
      <c r="BHT319" s="29"/>
      <c r="BHU319" s="29"/>
      <c r="BHV319" s="29"/>
      <c r="BHW319" s="29"/>
      <c r="BHX319" s="29"/>
      <c r="BHY319" s="29"/>
      <c r="BHZ319" s="29"/>
      <c r="BIA319" s="29"/>
      <c r="BIB319" s="29"/>
      <c r="BIC319" s="29"/>
      <c r="BID319" s="29"/>
      <c r="BIE319" s="29"/>
      <c r="BIF319" s="29"/>
      <c r="BIG319" s="29"/>
      <c r="BIH319" s="29"/>
      <c r="BII319" s="29"/>
      <c r="BIJ319" s="29"/>
      <c r="BIK319" s="29"/>
      <c r="BIL319" s="29"/>
      <c r="BIM319" s="29"/>
      <c r="BIN319" s="29"/>
      <c r="BIO319" s="29"/>
      <c r="BIP319" s="29"/>
      <c r="BIQ319" s="29"/>
      <c r="BIR319" s="29"/>
      <c r="BIS319" s="29"/>
      <c r="BIT319" s="29"/>
      <c r="BIU319" s="29"/>
      <c r="BIV319" s="29"/>
      <c r="BIW319" s="29"/>
      <c r="BIX319" s="29"/>
      <c r="BIY319" s="29"/>
      <c r="BIZ319" s="29"/>
      <c r="BJA319" s="29"/>
      <c r="BJB319" s="29"/>
      <c r="BJC319" s="29"/>
      <c r="BJD319" s="29"/>
      <c r="BJE319" s="29"/>
      <c r="BJF319" s="29"/>
      <c r="BJG319" s="29"/>
      <c r="BJH319" s="29"/>
      <c r="BJI319" s="29"/>
      <c r="BJJ319" s="29"/>
      <c r="BJK319" s="29"/>
      <c r="BJL319" s="29"/>
      <c r="BJM319" s="29"/>
      <c r="BJN319" s="29"/>
      <c r="BJO319" s="29"/>
      <c r="BJP319" s="29"/>
      <c r="BJQ319" s="29"/>
      <c r="BJR319" s="29"/>
      <c r="BJS319" s="29"/>
      <c r="BJT319" s="29"/>
      <c r="BJU319" s="29"/>
      <c r="BJV319" s="29"/>
      <c r="BJW319" s="29"/>
      <c r="BJX319" s="29"/>
      <c r="BJY319" s="29"/>
      <c r="BJZ319" s="29"/>
      <c r="BKA319" s="29"/>
      <c r="BKB319" s="29"/>
      <c r="BKC319" s="29"/>
      <c r="BKD319" s="29"/>
      <c r="BKE319" s="29"/>
      <c r="BKF319" s="29"/>
      <c r="BKG319" s="29"/>
      <c r="BKH319" s="29"/>
      <c r="BKI319" s="29"/>
      <c r="BKJ319" s="29"/>
      <c r="BKK319" s="29"/>
      <c r="BKL319" s="29"/>
      <c r="BKM319" s="29"/>
      <c r="BKN319" s="29"/>
      <c r="BKO319" s="29"/>
      <c r="BKP319" s="29"/>
      <c r="BKQ319" s="29"/>
      <c r="BKR319" s="29"/>
      <c r="BKS319" s="29"/>
      <c r="BKT319" s="29"/>
      <c r="BKU319" s="29"/>
      <c r="BKV319" s="29"/>
      <c r="BKW319" s="29"/>
      <c r="BKX319" s="29"/>
      <c r="BKY319" s="29"/>
      <c r="BKZ319" s="29"/>
      <c r="BLA319" s="29"/>
      <c r="BLB319" s="29"/>
      <c r="BLC319" s="29"/>
      <c r="BLD319" s="29"/>
      <c r="BLE319" s="29"/>
      <c r="BLF319" s="29"/>
      <c r="BLG319" s="29"/>
      <c r="BLH319" s="29"/>
      <c r="BLI319" s="29"/>
      <c r="BLJ319" s="29"/>
      <c r="BLK319" s="29"/>
      <c r="BLL319" s="29"/>
      <c r="BLM319" s="29"/>
      <c r="BLN319" s="29"/>
      <c r="BLO319" s="29"/>
      <c r="BLP319" s="29"/>
      <c r="BLQ319" s="29"/>
      <c r="BLR319" s="29"/>
      <c r="BLS319" s="29"/>
      <c r="BLT319" s="29"/>
      <c r="BLU319" s="29"/>
      <c r="BLV319" s="29"/>
      <c r="BLW319" s="29"/>
      <c r="BLX319" s="29"/>
      <c r="BLY319" s="29"/>
      <c r="BLZ319" s="29"/>
      <c r="BMA319" s="29"/>
      <c r="BMB319" s="29"/>
      <c r="BMC319" s="29"/>
      <c r="BMD319" s="29"/>
      <c r="BME319" s="29"/>
      <c r="BMF319" s="29"/>
      <c r="BMG319" s="29"/>
      <c r="BMH319" s="29"/>
      <c r="BMI319" s="29"/>
      <c r="BMJ319" s="29"/>
      <c r="BMK319" s="29"/>
      <c r="BML319" s="29"/>
      <c r="BMM319" s="29"/>
      <c r="BMN319" s="29"/>
      <c r="BMO319" s="29"/>
      <c r="BMP319" s="29"/>
      <c r="BMQ319" s="29"/>
      <c r="BMR319" s="29"/>
      <c r="BMS319" s="29"/>
      <c r="BMT319" s="29"/>
      <c r="BMU319" s="29"/>
      <c r="BMV319" s="29"/>
      <c r="BMW319" s="29"/>
      <c r="BMX319" s="29"/>
      <c r="BMY319" s="29"/>
      <c r="BMZ319" s="29"/>
      <c r="BNA319" s="29"/>
      <c r="BNB319" s="29"/>
      <c r="BNC319" s="29"/>
      <c r="BND319" s="29"/>
      <c r="BNE319" s="29"/>
      <c r="BNF319" s="29"/>
      <c r="BNG319" s="29"/>
      <c r="BNH319" s="29"/>
      <c r="BNI319" s="29"/>
      <c r="BNJ319" s="29"/>
      <c r="BNK319" s="29"/>
      <c r="BNL319" s="29"/>
      <c r="BNM319" s="29"/>
      <c r="BNN319" s="29"/>
      <c r="BNO319" s="29"/>
      <c r="BNP319" s="29"/>
      <c r="BNQ319" s="29"/>
      <c r="BNR319" s="29"/>
      <c r="BNS319" s="29"/>
      <c r="BNT319" s="29"/>
      <c r="BNU319" s="29"/>
      <c r="BNV319" s="29"/>
      <c r="BNW319" s="29"/>
      <c r="BNX319" s="29"/>
      <c r="BNY319" s="29"/>
      <c r="BNZ319" s="29"/>
      <c r="BOA319" s="29"/>
      <c r="BOB319" s="29"/>
      <c r="BOC319" s="29"/>
      <c r="BOD319" s="29"/>
      <c r="BOE319" s="29"/>
      <c r="BOF319" s="29"/>
      <c r="BOG319" s="29"/>
      <c r="BOH319" s="29"/>
      <c r="BOI319" s="29"/>
      <c r="BOJ319" s="29"/>
      <c r="BOK319" s="29"/>
      <c r="BOL319" s="29"/>
      <c r="BOM319" s="29"/>
      <c r="BON319" s="29"/>
      <c r="BOO319" s="29"/>
      <c r="BOP319" s="29"/>
      <c r="BOQ319" s="29"/>
      <c r="BOR319" s="29"/>
      <c r="BOS319" s="29"/>
      <c r="BOT319" s="29"/>
      <c r="BOU319" s="29"/>
      <c r="BOV319" s="29"/>
      <c r="BOW319" s="29"/>
      <c r="BOX319" s="29"/>
      <c r="BOY319" s="29"/>
      <c r="BOZ319" s="29"/>
      <c r="BPA319" s="29"/>
      <c r="BPB319" s="29"/>
      <c r="BPC319" s="29"/>
      <c r="BPD319" s="29"/>
      <c r="BPE319" s="29"/>
      <c r="BPF319" s="29"/>
      <c r="BPG319" s="29"/>
      <c r="BPH319" s="29"/>
      <c r="BPI319" s="29"/>
      <c r="BPJ319" s="29"/>
      <c r="BPK319" s="29"/>
      <c r="BPL319" s="29"/>
      <c r="BPM319" s="29"/>
      <c r="BPN319" s="29"/>
      <c r="BPO319" s="29"/>
      <c r="BPP319" s="29"/>
      <c r="BPQ319" s="29"/>
      <c r="BPR319" s="29"/>
      <c r="BPS319" s="29"/>
      <c r="BPT319" s="29"/>
      <c r="BPU319" s="29"/>
      <c r="BPV319" s="29"/>
      <c r="BPW319" s="29"/>
      <c r="BPX319" s="29"/>
      <c r="BPY319" s="29"/>
      <c r="BPZ319" s="29"/>
      <c r="BQA319" s="29"/>
      <c r="BQB319" s="29"/>
      <c r="BQC319" s="29"/>
      <c r="BQD319" s="29"/>
      <c r="BQE319" s="29"/>
      <c r="BQF319" s="29"/>
      <c r="BQG319" s="29"/>
      <c r="BQH319" s="29"/>
      <c r="BQI319" s="29"/>
      <c r="BQJ319" s="29"/>
      <c r="BQK319" s="29"/>
      <c r="BQL319" s="29"/>
      <c r="BQM319" s="29"/>
      <c r="BQN319" s="29"/>
      <c r="BQO319" s="29"/>
      <c r="BQP319" s="29"/>
      <c r="BQQ319" s="29"/>
      <c r="BQR319" s="29"/>
      <c r="BQS319" s="29"/>
      <c r="BQT319" s="29"/>
      <c r="BQU319" s="29"/>
      <c r="BQV319" s="29"/>
      <c r="BQW319" s="29"/>
      <c r="BQX319" s="29"/>
      <c r="BQY319" s="29"/>
      <c r="BQZ319" s="29"/>
      <c r="BRA319" s="29"/>
      <c r="BRB319" s="29"/>
      <c r="BRC319" s="29"/>
      <c r="BRD319" s="29"/>
      <c r="BRE319" s="29"/>
      <c r="BRF319" s="29"/>
      <c r="BRG319" s="29"/>
      <c r="BRH319" s="29"/>
      <c r="BRI319" s="29"/>
      <c r="BRJ319" s="29"/>
      <c r="BRK319" s="29"/>
      <c r="BRL319" s="29"/>
      <c r="BRM319" s="29"/>
      <c r="BRN319" s="29"/>
      <c r="BRO319" s="29"/>
      <c r="BRP319" s="29"/>
      <c r="BRQ319" s="29"/>
      <c r="BRR319" s="29"/>
      <c r="BRS319" s="29"/>
      <c r="BRT319" s="29"/>
      <c r="BRU319" s="29"/>
      <c r="BRV319" s="29"/>
      <c r="BRW319" s="29"/>
      <c r="BRX319" s="29"/>
      <c r="BRY319" s="29"/>
      <c r="BRZ319" s="29"/>
      <c r="BSA319" s="29"/>
      <c r="BSB319" s="29"/>
      <c r="BSC319" s="29"/>
      <c r="BSD319" s="29"/>
      <c r="BSE319" s="29"/>
      <c r="BSF319" s="29"/>
      <c r="BSG319" s="29"/>
      <c r="BSH319" s="29"/>
      <c r="BSI319" s="29"/>
      <c r="BSJ319" s="29"/>
      <c r="BSK319" s="29"/>
      <c r="BSL319" s="29"/>
      <c r="BSM319" s="29"/>
      <c r="BSN319" s="29"/>
      <c r="BSO319" s="29"/>
      <c r="BSP319" s="29"/>
      <c r="BSQ319" s="29"/>
      <c r="BSR319" s="29"/>
      <c r="BSS319" s="29"/>
      <c r="BST319" s="29"/>
      <c r="BSU319" s="29"/>
      <c r="BSV319" s="29"/>
      <c r="BSW319" s="29"/>
      <c r="BSX319" s="29"/>
      <c r="BSY319" s="29"/>
      <c r="BSZ319" s="29"/>
      <c r="BTA319" s="29"/>
      <c r="BTB319" s="29"/>
      <c r="BTC319" s="29"/>
      <c r="BTD319" s="29"/>
      <c r="BTE319" s="29"/>
      <c r="BTF319" s="29"/>
      <c r="BTG319" s="29"/>
      <c r="BTH319" s="29"/>
      <c r="BTI319" s="29"/>
      <c r="BTJ319" s="29"/>
      <c r="BTK319" s="29"/>
      <c r="BTL319" s="29"/>
      <c r="BTM319" s="29"/>
      <c r="BTN319" s="29"/>
      <c r="BTO319" s="29"/>
      <c r="BTP319" s="29"/>
      <c r="BTQ319" s="29"/>
      <c r="BTR319" s="29"/>
      <c r="BTS319" s="29"/>
      <c r="BTT319" s="29"/>
      <c r="BTU319" s="29"/>
      <c r="BTV319" s="29"/>
      <c r="BTW319" s="29"/>
      <c r="BTX319" s="29"/>
      <c r="BTY319" s="29"/>
      <c r="BTZ319" s="29"/>
      <c r="BUA319" s="29"/>
      <c r="BUB319" s="29"/>
      <c r="BUC319" s="29"/>
      <c r="BUD319" s="29"/>
      <c r="BUE319" s="29"/>
      <c r="BUF319" s="29"/>
      <c r="BUG319" s="29"/>
      <c r="BUH319" s="29"/>
      <c r="BUI319" s="29"/>
      <c r="BUJ319" s="29"/>
      <c r="BUK319" s="29"/>
      <c r="BUL319" s="29"/>
      <c r="BUM319" s="29"/>
      <c r="BUN319" s="29"/>
      <c r="BUO319" s="29"/>
      <c r="BUP319" s="29"/>
      <c r="BUQ319" s="29"/>
      <c r="BUR319" s="29"/>
      <c r="BUS319" s="29"/>
      <c r="BUT319" s="29"/>
      <c r="BUU319" s="29"/>
      <c r="BUV319" s="29"/>
      <c r="BUW319" s="29"/>
      <c r="BUX319" s="29"/>
      <c r="BUY319" s="29"/>
      <c r="BUZ319" s="29"/>
      <c r="BVA319" s="29"/>
      <c r="BVB319" s="29"/>
      <c r="BVC319" s="29"/>
      <c r="BVD319" s="29"/>
      <c r="BVE319" s="29"/>
      <c r="BVF319" s="29"/>
      <c r="BVG319" s="29"/>
      <c r="BVH319" s="29"/>
      <c r="BVI319" s="29"/>
      <c r="BVJ319" s="29"/>
      <c r="BVK319" s="29"/>
      <c r="BVL319" s="29"/>
      <c r="BVM319" s="29"/>
      <c r="BVN319" s="29"/>
      <c r="BVO319" s="29"/>
      <c r="BVP319" s="29"/>
      <c r="BVQ319" s="29"/>
      <c r="BVR319" s="29"/>
      <c r="BVS319" s="29"/>
      <c r="BVT319" s="29"/>
      <c r="BVU319" s="29"/>
      <c r="BVV319" s="29"/>
      <c r="BVW319" s="29"/>
      <c r="BVX319" s="29"/>
      <c r="BVY319" s="29"/>
      <c r="BVZ319" s="29"/>
      <c r="BWA319" s="29"/>
      <c r="BWB319" s="29"/>
      <c r="BWC319" s="29"/>
      <c r="BWD319" s="29"/>
      <c r="BWE319" s="29"/>
      <c r="BWF319" s="29"/>
      <c r="BWG319" s="29"/>
      <c r="BWH319" s="29"/>
      <c r="BWI319" s="29"/>
      <c r="BWJ319" s="29"/>
      <c r="BWK319" s="29"/>
      <c r="BWL319" s="29"/>
      <c r="BWM319" s="29"/>
      <c r="BWN319" s="29"/>
      <c r="BWO319" s="29"/>
      <c r="BWP319" s="29"/>
      <c r="BWQ319" s="29"/>
      <c r="BWR319" s="29"/>
      <c r="BWS319" s="29"/>
      <c r="BWT319" s="29"/>
      <c r="BWU319" s="29"/>
      <c r="BWV319" s="29"/>
      <c r="BWW319" s="29"/>
      <c r="BWX319" s="29"/>
      <c r="BWY319" s="29"/>
      <c r="BWZ319" s="29"/>
      <c r="BXA319" s="29"/>
      <c r="BXB319" s="29"/>
      <c r="BXC319" s="29"/>
      <c r="BXD319" s="29"/>
      <c r="BXE319" s="29"/>
      <c r="BXF319" s="29"/>
      <c r="BXG319" s="29"/>
      <c r="BXH319" s="29"/>
      <c r="BXI319" s="29"/>
      <c r="BXJ319" s="29"/>
      <c r="BXK319" s="29"/>
      <c r="BXL319" s="29"/>
      <c r="BXM319" s="29"/>
      <c r="BXN319" s="29"/>
      <c r="BXO319" s="29"/>
      <c r="BXP319" s="29"/>
      <c r="BXQ319" s="29"/>
      <c r="BXR319" s="29"/>
      <c r="BXS319" s="29"/>
      <c r="BXT319" s="29"/>
      <c r="BXU319" s="29"/>
      <c r="BXV319" s="29"/>
      <c r="BXW319" s="29"/>
      <c r="BXX319" s="29"/>
      <c r="BXY319" s="29"/>
      <c r="BXZ319" s="29"/>
      <c r="BYA319" s="29"/>
      <c r="BYB319" s="29"/>
      <c r="BYC319" s="29"/>
      <c r="BYD319" s="29"/>
      <c r="BYE319" s="29"/>
      <c r="BYF319" s="29"/>
      <c r="BYG319" s="29"/>
      <c r="BYH319" s="29"/>
      <c r="BYI319" s="29"/>
      <c r="BYJ319" s="29"/>
      <c r="BYK319" s="29"/>
      <c r="BYL319" s="29"/>
      <c r="BYM319" s="29"/>
      <c r="BYN319" s="29"/>
      <c r="BYO319" s="29"/>
      <c r="BYP319" s="29"/>
      <c r="BYQ319" s="29"/>
      <c r="BYR319" s="29"/>
      <c r="BYS319" s="29"/>
      <c r="BYT319" s="29"/>
      <c r="BYU319" s="29"/>
      <c r="BYV319" s="29"/>
      <c r="BYW319" s="29"/>
      <c r="BYX319" s="29"/>
      <c r="BYY319" s="29"/>
      <c r="BYZ319" s="29"/>
      <c r="BZA319" s="29"/>
      <c r="BZB319" s="29"/>
      <c r="BZC319" s="29"/>
      <c r="BZD319" s="29"/>
      <c r="BZE319" s="29"/>
      <c r="BZF319" s="29"/>
      <c r="BZG319" s="29"/>
      <c r="BZH319" s="29"/>
      <c r="BZI319" s="29"/>
      <c r="BZJ319" s="29"/>
      <c r="BZK319" s="29"/>
      <c r="BZL319" s="29"/>
      <c r="BZM319" s="29"/>
      <c r="BZN319" s="29"/>
      <c r="BZO319" s="29"/>
      <c r="BZP319" s="29"/>
      <c r="BZQ319" s="29"/>
      <c r="BZR319" s="29"/>
      <c r="BZS319" s="29"/>
      <c r="BZT319" s="29"/>
      <c r="BZU319" s="29"/>
      <c r="BZV319" s="29"/>
      <c r="BZW319" s="29"/>
      <c r="BZX319" s="29"/>
      <c r="BZY319" s="29"/>
      <c r="BZZ319" s="29"/>
      <c r="CAA319" s="29"/>
      <c r="CAB319" s="29"/>
      <c r="CAC319" s="29"/>
      <c r="CAD319" s="29"/>
      <c r="CAE319" s="29"/>
      <c r="CAF319" s="29"/>
      <c r="CAG319" s="29"/>
      <c r="CAH319" s="29"/>
      <c r="CAI319" s="29"/>
      <c r="CAJ319" s="29"/>
      <c r="CAK319" s="29"/>
      <c r="CAL319" s="29"/>
      <c r="CAM319" s="29"/>
      <c r="CAN319" s="29"/>
      <c r="CAO319" s="29"/>
      <c r="CAP319" s="29"/>
      <c r="CAQ319" s="29"/>
      <c r="CAR319" s="29"/>
      <c r="CAS319" s="29"/>
      <c r="CAT319" s="29"/>
      <c r="CAU319" s="29"/>
      <c r="CAV319" s="29"/>
      <c r="CAW319" s="29"/>
      <c r="CAX319" s="29"/>
      <c r="CAY319" s="29"/>
      <c r="CAZ319" s="29"/>
      <c r="CBA319" s="29"/>
      <c r="CBB319" s="29"/>
      <c r="CBC319" s="29"/>
      <c r="CBD319" s="29"/>
      <c r="CBE319" s="29"/>
      <c r="CBF319" s="29"/>
      <c r="CBG319" s="29"/>
      <c r="CBH319" s="29"/>
      <c r="CBI319" s="29"/>
      <c r="CBJ319" s="29"/>
      <c r="CBK319" s="29"/>
      <c r="CBL319" s="29"/>
      <c r="CBM319" s="29"/>
      <c r="CBN319" s="29"/>
      <c r="CBO319" s="29"/>
      <c r="CBP319" s="29"/>
      <c r="CBQ319" s="29"/>
      <c r="CBR319" s="29"/>
      <c r="CBS319" s="29"/>
      <c r="CBT319" s="29"/>
      <c r="CBU319" s="29"/>
      <c r="CBV319" s="29"/>
      <c r="CBW319" s="29"/>
      <c r="CBX319" s="29"/>
      <c r="CBY319" s="29"/>
      <c r="CBZ319" s="29"/>
      <c r="CCA319" s="29"/>
      <c r="CCB319" s="29"/>
      <c r="CCC319" s="29"/>
      <c r="CCD319" s="29"/>
      <c r="CCE319" s="29"/>
      <c r="CCF319" s="29"/>
      <c r="CCG319" s="29"/>
      <c r="CCH319" s="29"/>
      <c r="CCI319" s="29"/>
      <c r="CCJ319" s="29"/>
      <c r="CCK319" s="29"/>
      <c r="CCL319" s="29"/>
      <c r="CCM319" s="29"/>
      <c r="CCN319" s="29"/>
      <c r="CCO319" s="29"/>
      <c r="CCP319" s="29"/>
      <c r="CCQ319" s="29"/>
      <c r="CCR319" s="29"/>
      <c r="CCS319" s="29"/>
      <c r="CCT319" s="29"/>
      <c r="CCU319" s="29"/>
      <c r="CCV319" s="29"/>
      <c r="CCW319" s="29"/>
      <c r="CCX319" s="29"/>
      <c r="CCY319" s="29"/>
      <c r="CCZ319" s="29"/>
      <c r="CDA319" s="29"/>
      <c r="CDB319" s="29"/>
      <c r="CDC319" s="29"/>
      <c r="CDD319" s="29"/>
      <c r="CDE319" s="29"/>
      <c r="CDF319" s="29"/>
      <c r="CDG319" s="29"/>
      <c r="CDH319" s="29"/>
      <c r="CDI319" s="29"/>
      <c r="CDJ319" s="29"/>
      <c r="CDK319" s="29"/>
      <c r="CDL319" s="29"/>
      <c r="CDM319" s="29"/>
      <c r="CDN319" s="29"/>
      <c r="CDO319" s="29"/>
      <c r="CDP319" s="29"/>
      <c r="CDQ319" s="29"/>
      <c r="CDR319" s="29"/>
      <c r="CDS319" s="29"/>
      <c r="CDT319" s="29"/>
      <c r="CDU319" s="29"/>
      <c r="CDV319" s="29"/>
      <c r="CDW319" s="29"/>
      <c r="CDX319" s="29"/>
      <c r="CDY319" s="29"/>
      <c r="CDZ319" s="29"/>
      <c r="CEA319" s="29"/>
      <c r="CEB319" s="29"/>
      <c r="CEC319" s="29"/>
      <c r="CED319" s="29"/>
      <c r="CEE319" s="29"/>
      <c r="CEF319" s="29"/>
      <c r="CEG319" s="29"/>
      <c r="CEH319" s="29"/>
      <c r="CEI319" s="29"/>
      <c r="CEJ319" s="29"/>
      <c r="CEK319" s="29"/>
      <c r="CEL319" s="29"/>
      <c r="CEM319" s="29"/>
      <c r="CEN319" s="29"/>
      <c r="CEO319" s="29"/>
      <c r="CEP319" s="29"/>
      <c r="CEQ319" s="29"/>
      <c r="CER319" s="29"/>
      <c r="CES319" s="29"/>
      <c r="CET319" s="29"/>
      <c r="CEU319" s="29"/>
      <c r="CEV319" s="29"/>
      <c r="CEW319" s="29"/>
      <c r="CEX319" s="29"/>
      <c r="CEY319" s="29"/>
      <c r="CEZ319" s="29"/>
      <c r="CFA319" s="29"/>
      <c r="CFB319" s="29"/>
      <c r="CFC319" s="29"/>
      <c r="CFD319" s="29"/>
      <c r="CFE319" s="29"/>
      <c r="CFF319" s="29"/>
      <c r="CFG319" s="29"/>
      <c r="CFH319" s="29"/>
      <c r="CFI319" s="29"/>
      <c r="CFJ319" s="29"/>
      <c r="CFK319" s="29"/>
      <c r="CFL319" s="29"/>
      <c r="CFM319" s="29"/>
      <c r="CFN319" s="29"/>
      <c r="CFO319" s="29"/>
      <c r="CFP319" s="29"/>
      <c r="CFQ319" s="29"/>
      <c r="CFR319" s="29"/>
      <c r="CFS319" s="29"/>
      <c r="CFT319" s="29"/>
      <c r="CFU319" s="29"/>
      <c r="CFV319" s="29"/>
      <c r="CFW319" s="29"/>
      <c r="CFX319" s="29"/>
      <c r="CFY319" s="29"/>
      <c r="CFZ319" s="29"/>
      <c r="CGA319" s="29"/>
      <c r="CGB319" s="29"/>
      <c r="CGC319" s="29"/>
      <c r="CGD319" s="29"/>
      <c r="CGE319" s="29"/>
      <c r="CGF319" s="29"/>
      <c r="CGG319" s="29"/>
      <c r="CGH319" s="29"/>
      <c r="CGI319" s="29"/>
      <c r="CGJ319" s="29"/>
      <c r="CGK319" s="29"/>
      <c r="CGL319" s="29"/>
      <c r="CGM319" s="29"/>
      <c r="CGN319" s="29"/>
      <c r="CGO319" s="29"/>
      <c r="CGP319" s="29"/>
      <c r="CGQ319" s="29"/>
      <c r="CGR319" s="29"/>
      <c r="CGS319" s="29"/>
      <c r="CGT319" s="29"/>
      <c r="CGU319" s="29"/>
      <c r="CGV319" s="29"/>
      <c r="CGW319" s="29"/>
      <c r="CGX319" s="29"/>
      <c r="CGY319" s="29"/>
      <c r="CGZ319" s="29"/>
      <c r="CHA319" s="29"/>
      <c r="CHB319" s="29"/>
      <c r="CHC319" s="29"/>
      <c r="CHD319" s="29"/>
      <c r="CHE319" s="29"/>
      <c r="CHF319" s="29"/>
      <c r="CHG319" s="29"/>
      <c r="CHH319" s="29"/>
      <c r="CHI319" s="29"/>
      <c r="CHJ319" s="29"/>
      <c r="CHK319" s="29"/>
      <c r="CHL319" s="29"/>
      <c r="CHM319" s="29"/>
      <c r="CHN319" s="29"/>
      <c r="CHO319" s="29"/>
      <c r="CHP319" s="29"/>
      <c r="CHQ319" s="29"/>
      <c r="CHR319" s="29"/>
      <c r="CHS319" s="29"/>
      <c r="CHT319" s="29"/>
      <c r="CHU319" s="29"/>
      <c r="CHV319" s="29"/>
      <c r="CHW319" s="29"/>
      <c r="CHX319" s="29"/>
      <c r="CHY319" s="29"/>
      <c r="CHZ319" s="29"/>
      <c r="CIA319" s="29"/>
      <c r="CIB319" s="29"/>
      <c r="CIC319" s="29"/>
      <c r="CID319" s="29"/>
      <c r="CIE319" s="29"/>
      <c r="CIF319" s="29"/>
      <c r="CIG319" s="29"/>
      <c r="CIH319" s="29"/>
      <c r="CII319" s="29"/>
      <c r="CIJ319" s="29"/>
      <c r="CIK319" s="29"/>
      <c r="CIL319" s="29"/>
      <c r="CIM319" s="29"/>
      <c r="CIN319" s="29"/>
      <c r="CIO319" s="29"/>
      <c r="CIP319" s="29"/>
      <c r="CIQ319" s="29"/>
      <c r="CIR319" s="29"/>
      <c r="CIS319" s="29"/>
      <c r="CIT319" s="29"/>
      <c r="CIU319" s="29"/>
      <c r="CIV319" s="29"/>
      <c r="CIW319" s="29"/>
      <c r="CIX319" s="29"/>
      <c r="CIY319" s="29"/>
      <c r="CIZ319" s="29"/>
      <c r="CJA319" s="29"/>
      <c r="CJB319" s="29"/>
      <c r="CJC319" s="29"/>
      <c r="CJD319" s="29"/>
      <c r="CJE319" s="29"/>
      <c r="CJF319" s="29"/>
      <c r="CJG319" s="29"/>
      <c r="CJH319" s="29"/>
      <c r="CJI319" s="29"/>
      <c r="CJJ319" s="29"/>
      <c r="CJK319" s="29"/>
      <c r="CJL319" s="29"/>
      <c r="CJM319" s="29"/>
      <c r="CJN319" s="29"/>
      <c r="CJO319" s="29"/>
      <c r="CJP319" s="29"/>
      <c r="CJQ319" s="29"/>
      <c r="CJR319" s="29"/>
      <c r="CJS319" s="29"/>
      <c r="CJT319" s="29"/>
      <c r="CJU319" s="29"/>
      <c r="CJV319" s="29"/>
      <c r="CJW319" s="29"/>
      <c r="CJX319" s="29"/>
      <c r="CJY319" s="29"/>
      <c r="CJZ319" s="29"/>
      <c r="CKA319" s="29"/>
      <c r="CKB319" s="29"/>
      <c r="CKC319" s="29"/>
      <c r="CKD319" s="29"/>
      <c r="CKE319" s="29"/>
      <c r="CKF319" s="29"/>
      <c r="CKG319" s="29"/>
      <c r="CKH319" s="29"/>
      <c r="CKI319" s="29"/>
      <c r="CKJ319" s="29"/>
      <c r="CKK319" s="29"/>
      <c r="CKL319" s="29"/>
      <c r="CKM319" s="29"/>
      <c r="CKN319" s="29"/>
      <c r="CKO319" s="29"/>
      <c r="CKP319" s="29"/>
      <c r="CKQ319" s="29"/>
      <c r="CKR319" s="29"/>
      <c r="CKS319" s="29"/>
      <c r="CKT319" s="29"/>
      <c r="CKU319" s="29"/>
      <c r="CKV319" s="29"/>
      <c r="CKW319" s="29"/>
      <c r="CKX319" s="29"/>
      <c r="CKY319" s="29"/>
      <c r="CKZ319" s="29"/>
      <c r="CLA319" s="29"/>
      <c r="CLB319" s="29"/>
      <c r="CLC319" s="29"/>
      <c r="CLD319" s="29"/>
      <c r="CLE319" s="29"/>
      <c r="CLF319" s="29"/>
      <c r="CLG319" s="29"/>
      <c r="CLH319" s="29"/>
      <c r="CLI319" s="29"/>
      <c r="CLJ319" s="29"/>
      <c r="CLK319" s="29"/>
      <c r="CLL319" s="29"/>
      <c r="CLM319" s="29"/>
      <c r="CLN319" s="29"/>
      <c r="CLO319" s="29"/>
      <c r="CLP319" s="29"/>
      <c r="CLQ319" s="29"/>
      <c r="CLR319" s="29"/>
      <c r="CLS319" s="29"/>
      <c r="CLT319" s="29"/>
      <c r="CLU319" s="29"/>
      <c r="CLV319" s="29"/>
      <c r="CLW319" s="29"/>
      <c r="CLX319" s="29"/>
      <c r="CLY319" s="29"/>
      <c r="CLZ319" s="29"/>
      <c r="CMA319" s="29"/>
      <c r="CMB319" s="29"/>
      <c r="CMC319" s="29"/>
      <c r="CMD319" s="29"/>
      <c r="CME319" s="29"/>
      <c r="CMF319" s="29"/>
      <c r="CMG319" s="29"/>
      <c r="CMH319" s="29"/>
      <c r="CMI319" s="29"/>
      <c r="CMJ319" s="29"/>
      <c r="CMK319" s="29"/>
      <c r="CML319" s="29"/>
      <c r="CMM319" s="29"/>
      <c r="CMN319" s="29"/>
      <c r="CMO319" s="29"/>
      <c r="CMP319" s="29"/>
      <c r="CMQ319" s="29"/>
      <c r="CMR319" s="29"/>
      <c r="CMS319" s="29"/>
      <c r="CMT319" s="29"/>
      <c r="CMU319" s="29"/>
      <c r="CMV319" s="29"/>
      <c r="CMW319" s="29"/>
      <c r="CMX319" s="29"/>
      <c r="CMY319" s="29"/>
      <c r="CMZ319" s="29"/>
      <c r="CNA319" s="29"/>
      <c r="CNB319" s="29"/>
      <c r="CNC319" s="29"/>
      <c r="CND319" s="29"/>
      <c r="CNE319" s="29"/>
      <c r="CNF319" s="29"/>
      <c r="CNG319" s="29"/>
      <c r="CNH319" s="29"/>
      <c r="CNI319" s="29"/>
      <c r="CNJ319" s="29"/>
      <c r="CNK319" s="29"/>
      <c r="CNL319" s="29"/>
      <c r="CNM319" s="29"/>
      <c r="CNN319" s="29"/>
      <c r="CNO319" s="29"/>
      <c r="CNP319" s="29"/>
      <c r="CNQ319" s="29"/>
      <c r="CNR319" s="29"/>
      <c r="CNS319" s="29"/>
      <c r="CNT319" s="29"/>
      <c r="CNU319" s="29"/>
      <c r="CNV319" s="29"/>
      <c r="CNW319" s="29"/>
      <c r="CNX319" s="29"/>
      <c r="CNY319" s="29"/>
      <c r="CNZ319" s="29"/>
      <c r="COA319" s="29"/>
      <c r="COB319" s="29"/>
      <c r="COC319" s="29"/>
      <c r="COD319" s="29"/>
      <c r="COE319" s="29"/>
      <c r="COF319" s="29"/>
      <c r="COG319" s="29"/>
      <c r="COH319" s="29"/>
      <c r="COI319" s="29"/>
      <c r="COJ319" s="29"/>
      <c r="COK319" s="29"/>
      <c r="COL319" s="29"/>
      <c r="COM319" s="29"/>
      <c r="CON319" s="29"/>
      <c r="COO319" s="29"/>
      <c r="COP319" s="29"/>
      <c r="COQ319" s="29"/>
      <c r="COR319" s="29"/>
      <c r="COS319" s="29"/>
      <c r="COT319" s="29"/>
      <c r="COU319" s="29"/>
      <c r="COV319" s="29"/>
      <c r="COW319" s="29"/>
      <c r="COX319" s="29"/>
      <c r="COY319" s="29"/>
      <c r="COZ319" s="29"/>
      <c r="CPA319" s="29"/>
      <c r="CPB319" s="29"/>
      <c r="CPC319" s="29"/>
      <c r="CPD319" s="29"/>
      <c r="CPE319" s="29"/>
      <c r="CPF319" s="29"/>
      <c r="CPG319" s="29"/>
      <c r="CPH319" s="29"/>
      <c r="CPI319" s="29"/>
      <c r="CPJ319" s="29"/>
      <c r="CPK319" s="29"/>
      <c r="CPL319" s="29"/>
      <c r="CPM319" s="29"/>
      <c r="CPN319" s="29"/>
      <c r="CPO319" s="29"/>
      <c r="CPP319" s="29"/>
      <c r="CPQ319" s="29"/>
      <c r="CPR319" s="29"/>
      <c r="CPS319" s="29"/>
      <c r="CPT319" s="29"/>
      <c r="CPU319" s="29"/>
      <c r="CPV319" s="29"/>
      <c r="CPW319" s="29"/>
      <c r="CPX319" s="29"/>
      <c r="CPY319" s="29"/>
      <c r="CPZ319" s="29"/>
      <c r="CQA319" s="29"/>
      <c r="CQB319" s="29"/>
      <c r="CQC319" s="29"/>
      <c r="CQD319" s="29"/>
      <c r="CQE319" s="29"/>
      <c r="CQF319" s="29"/>
      <c r="CQG319" s="29"/>
      <c r="CQH319" s="29"/>
      <c r="CQI319" s="29"/>
      <c r="CQJ319" s="29"/>
      <c r="CQK319" s="29"/>
      <c r="CQL319" s="29"/>
      <c r="CQM319" s="29"/>
      <c r="CQN319" s="29"/>
      <c r="CQO319" s="29"/>
      <c r="CQP319" s="29"/>
      <c r="CQQ319" s="29"/>
      <c r="CQR319" s="29"/>
      <c r="CQS319" s="29"/>
      <c r="CQT319" s="29"/>
      <c r="CQU319" s="29"/>
      <c r="CQV319" s="29"/>
      <c r="CQW319" s="29"/>
      <c r="CQX319" s="29"/>
      <c r="CQY319" s="29"/>
      <c r="CQZ319" s="29"/>
      <c r="CRA319" s="29"/>
      <c r="CRB319" s="29"/>
      <c r="CRC319" s="29"/>
      <c r="CRD319" s="29"/>
      <c r="CRE319" s="29"/>
      <c r="CRF319" s="29"/>
      <c r="CRG319" s="29"/>
      <c r="CRH319" s="29"/>
      <c r="CRI319" s="29"/>
      <c r="CRJ319" s="29"/>
      <c r="CRK319" s="29"/>
      <c r="CRL319" s="29"/>
      <c r="CRM319" s="29"/>
      <c r="CRN319" s="29"/>
      <c r="CRO319" s="29"/>
      <c r="CRP319" s="29"/>
      <c r="CRQ319" s="29"/>
      <c r="CRR319" s="29"/>
      <c r="CRS319" s="29"/>
      <c r="CRT319" s="29"/>
      <c r="CRU319" s="29"/>
      <c r="CRV319" s="29"/>
      <c r="CRW319" s="29"/>
      <c r="CRX319" s="29"/>
      <c r="CRY319" s="29"/>
      <c r="CRZ319" s="29"/>
      <c r="CSA319" s="29"/>
      <c r="CSB319" s="29"/>
      <c r="CSC319" s="29"/>
      <c r="CSD319" s="29"/>
      <c r="CSE319" s="29"/>
      <c r="CSF319" s="29"/>
      <c r="CSG319" s="29"/>
      <c r="CSH319" s="29"/>
      <c r="CSI319" s="29"/>
      <c r="CSJ319" s="29"/>
      <c r="CSK319" s="29"/>
      <c r="CSL319" s="29"/>
      <c r="CSM319" s="29"/>
      <c r="CSN319" s="29"/>
      <c r="CSO319" s="29"/>
      <c r="CSP319" s="29"/>
      <c r="CSQ319" s="29"/>
      <c r="CSR319" s="29"/>
      <c r="CSS319" s="29"/>
      <c r="CST319" s="29"/>
      <c r="CSU319" s="29"/>
      <c r="CSV319" s="29"/>
      <c r="CSW319" s="29"/>
      <c r="CSX319" s="29"/>
      <c r="CSY319" s="29"/>
      <c r="CSZ319" s="29"/>
      <c r="CTA319" s="29"/>
      <c r="CTB319" s="29"/>
      <c r="CTC319" s="29"/>
      <c r="CTD319" s="29"/>
      <c r="CTE319" s="29"/>
      <c r="CTF319" s="29"/>
      <c r="CTG319" s="29"/>
      <c r="CTH319" s="29"/>
      <c r="CTI319" s="29"/>
      <c r="CTJ319" s="29"/>
      <c r="CTK319" s="29"/>
      <c r="CTL319" s="29"/>
      <c r="CTM319" s="29"/>
      <c r="CTN319" s="29"/>
      <c r="CTO319" s="29"/>
      <c r="CTP319" s="29"/>
      <c r="CTQ319" s="29"/>
      <c r="CTR319" s="29"/>
      <c r="CTS319" s="29"/>
      <c r="CTT319" s="29"/>
      <c r="CTU319" s="29"/>
      <c r="CTV319" s="29"/>
      <c r="CTW319" s="29"/>
      <c r="CTX319" s="29"/>
      <c r="CTY319" s="29"/>
      <c r="CTZ319" s="29"/>
      <c r="CUA319" s="29"/>
      <c r="CUB319" s="29"/>
      <c r="CUC319" s="29"/>
      <c r="CUD319" s="29"/>
      <c r="CUE319" s="29"/>
      <c r="CUF319" s="29"/>
      <c r="CUG319" s="29"/>
      <c r="CUH319" s="29"/>
      <c r="CUI319" s="29"/>
      <c r="CUJ319" s="29"/>
      <c r="CUK319" s="29"/>
      <c r="CUL319" s="29"/>
      <c r="CUM319" s="29"/>
      <c r="CUN319" s="29"/>
      <c r="CUO319" s="29"/>
      <c r="CUP319" s="29"/>
      <c r="CUQ319" s="29"/>
      <c r="CUR319" s="29"/>
      <c r="CUS319" s="29"/>
      <c r="CUT319" s="29"/>
      <c r="CUU319" s="29"/>
      <c r="CUV319" s="29"/>
      <c r="CUW319" s="29"/>
      <c r="CUX319" s="29"/>
      <c r="CUY319" s="29"/>
      <c r="CUZ319" s="29"/>
      <c r="CVA319" s="29"/>
      <c r="CVB319" s="29"/>
      <c r="CVC319" s="29"/>
      <c r="CVD319" s="29"/>
      <c r="CVE319" s="29"/>
      <c r="CVF319" s="29"/>
      <c r="CVG319" s="29"/>
      <c r="CVH319" s="29"/>
      <c r="CVI319" s="29"/>
      <c r="CVJ319" s="29"/>
      <c r="CVK319" s="29"/>
      <c r="CVL319" s="29"/>
      <c r="CVM319" s="29"/>
      <c r="CVN319" s="29"/>
      <c r="CVO319" s="29"/>
      <c r="CVP319" s="29"/>
      <c r="CVQ319" s="29"/>
      <c r="CVR319" s="29"/>
      <c r="CVS319" s="29"/>
      <c r="CVT319" s="29"/>
      <c r="CVU319" s="29"/>
      <c r="CVV319" s="29"/>
      <c r="CVW319" s="29"/>
      <c r="CVX319" s="29"/>
      <c r="CVY319" s="29"/>
      <c r="CVZ319" s="29"/>
      <c r="CWA319" s="29"/>
      <c r="CWB319" s="29"/>
      <c r="CWC319" s="29"/>
      <c r="CWD319" s="29"/>
      <c r="CWE319" s="29"/>
      <c r="CWF319" s="29"/>
      <c r="CWG319" s="29"/>
      <c r="CWH319" s="29"/>
      <c r="CWI319" s="29"/>
      <c r="CWJ319" s="29"/>
      <c r="CWK319" s="29"/>
      <c r="CWL319" s="29"/>
      <c r="CWM319" s="29"/>
      <c r="CWN319" s="29"/>
      <c r="CWO319" s="29"/>
      <c r="CWP319" s="29"/>
      <c r="CWQ319" s="29"/>
      <c r="CWR319" s="29"/>
      <c r="CWS319" s="29"/>
      <c r="CWT319" s="29"/>
      <c r="CWU319" s="29"/>
      <c r="CWV319" s="29"/>
      <c r="CWW319" s="29"/>
      <c r="CWX319" s="29"/>
      <c r="CWY319" s="29"/>
      <c r="CWZ319" s="29"/>
      <c r="CXA319" s="29"/>
      <c r="CXB319" s="29"/>
      <c r="CXC319" s="29"/>
      <c r="CXD319" s="29"/>
      <c r="CXE319" s="29"/>
      <c r="CXF319" s="29"/>
      <c r="CXG319" s="29"/>
      <c r="CXH319" s="29"/>
      <c r="CXI319" s="29"/>
      <c r="CXJ319" s="29"/>
      <c r="CXK319" s="29"/>
      <c r="CXL319" s="29"/>
      <c r="CXM319" s="29"/>
      <c r="CXN319" s="29"/>
      <c r="CXO319" s="29"/>
      <c r="CXP319" s="29"/>
      <c r="CXQ319" s="29"/>
      <c r="CXR319" s="29"/>
      <c r="CXS319" s="29"/>
      <c r="CXT319" s="29"/>
      <c r="CXU319" s="29"/>
      <c r="CXV319" s="29"/>
      <c r="CXW319" s="29"/>
      <c r="CXX319" s="29"/>
      <c r="CXY319" s="29"/>
      <c r="CXZ319" s="29"/>
      <c r="CYA319" s="29"/>
      <c r="CYB319" s="29"/>
      <c r="CYC319" s="29"/>
      <c r="CYD319" s="29"/>
      <c r="CYE319" s="29"/>
      <c r="CYF319" s="29"/>
      <c r="CYG319" s="29"/>
      <c r="CYH319" s="29"/>
      <c r="CYI319" s="29"/>
      <c r="CYJ319" s="29"/>
      <c r="CYK319" s="29"/>
      <c r="CYL319" s="29"/>
      <c r="CYM319" s="29"/>
      <c r="CYN319" s="29"/>
      <c r="CYO319" s="29"/>
      <c r="CYP319" s="29"/>
      <c r="CYQ319" s="29"/>
      <c r="CYR319" s="29"/>
      <c r="CYS319" s="29"/>
      <c r="CYT319" s="29"/>
      <c r="CYU319" s="29"/>
      <c r="CYV319" s="29"/>
      <c r="CYW319" s="29"/>
      <c r="CYX319" s="29"/>
      <c r="CYY319" s="29"/>
      <c r="CYZ319" s="29"/>
      <c r="CZA319" s="29"/>
      <c r="CZB319" s="29"/>
      <c r="CZC319" s="29"/>
      <c r="CZD319" s="29"/>
      <c r="CZE319" s="29"/>
      <c r="CZF319" s="29"/>
      <c r="CZG319" s="29"/>
      <c r="CZH319" s="29"/>
      <c r="CZI319" s="29"/>
      <c r="CZJ319" s="29"/>
      <c r="CZK319" s="29"/>
      <c r="CZL319" s="29"/>
      <c r="CZM319" s="29"/>
      <c r="CZN319" s="29"/>
      <c r="CZO319" s="29"/>
      <c r="CZP319" s="29"/>
      <c r="CZQ319" s="29"/>
      <c r="CZR319" s="29"/>
      <c r="CZS319" s="29"/>
      <c r="CZT319" s="29"/>
      <c r="CZU319" s="29"/>
      <c r="CZV319" s="29"/>
      <c r="CZW319" s="29"/>
      <c r="CZX319" s="29"/>
      <c r="CZY319" s="29"/>
      <c r="CZZ319" s="29"/>
      <c r="DAA319" s="29"/>
      <c r="DAB319" s="29"/>
      <c r="DAC319" s="29"/>
      <c r="DAD319" s="29"/>
      <c r="DAE319" s="29"/>
      <c r="DAF319" s="29"/>
      <c r="DAG319" s="29"/>
      <c r="DAH319" s="29"/>
      <c r="DAI319" s="29"/>
      <c r="DAJ319" s="29"/>
      <c r="DAK319" s="29"/>
      <c r="DAL319" s="29"/>
      <c r="DAM319" s="29"/>
      <c r="DAN319" s="29"/>
      <c r="DAO319" s="29"/>
      <c r="DAP319" s="29"/>
      <c r="DAQ319" s="29"/>
      <c r="DAR319" s="29"/>
      <c r="DAS319" s="29"/>
      <c r="DAT319" s="29"/>
      <c r="DAU319" s="29"/>
      <c r="DAV319" s="29"/>
      <c r="DAW319" s="29"/>
      <c r="DAX319" s="29"/>
      <c r="DAY319" s="29"/>
      <c r="DAZ319" s="29"/>
      <c r="DBA319" s="29"/>
      <c r="DBB319" s="29"/>
      <c r="DBC319" s="29"/>
      <c r="DBD319" s="29"/>
      <c r="DBE319" s="29"/>
      <c r="DBF319" s="29"/>
      <c r="DBG319" s="29"/>
      <c r="DBH319" s="29"/>
      <c r="DBI319" s="29"/>
      <c r="DBJ319" s="29"/>
      <c r="DBK319" s="29"/>
      <c r="DBL319" s="29"/>
      <c r="DBM319" s="29"/>
      <c r="DBN319" s="29"/>
      <c r="DBO319" s="29"/>
      <c r="DBP319" s="29"/>
      <c r="DBQ319" s="29"/>
      <c r="DBR319" s="29"/>
      <c r="DBS319" s="29"/>
      <c r="DBT319" s="29"/>
      <c r="DBU319" s="29"/>
      <c r="DBV319" s="29"/>
      <c r="DBW319" s="29"/>
      <c r="DBX319" s="29"/>
      <c r="DBY319" s="29"/>
      <c r="DBZ319" s="29"/>
      <c r="DCA319" s="29"/>
      <c r="DCB319" s="29"/>
      <c r="DCC319" s="29"/>
      <c r="DCD319" s="29"/>
      <c r="DCE319" s="29"/>
      <c r="DCF319" s="29"/>
      <c r="DCG319" s="29"/>
      <c r="DCH319" s="29"/>
      <c r="DCI319" s="29"/>
      <c r="DCJ319" s="29"/>
      <c r="DCK319" s="29"/>
      <c r="DCL319" s="29"/>
      <c r="DCM319" s="29"/>
      <c r="DCN319" s="29"/>
      <c r="DCO319" s="29"/>
      <c r="DCP319" s="29"/>
      <c r="DCQ319" s="29"/>
      <c r="DCR319" s="29"/>
      <c r="DCS319" s="29"/>
      <c r="DCT319" s="29"/>
      <c r="DCU319" s="29"/>
      <c r="DCV319" s="29"/>
      <c r="DCW319" s="29"/>
      <c r="DCX319" s="29"/>
      <c r="DCY319" s="29"/>
      <c r="DCZ319" s="29"/>
      <c r="DDA319" s="29"/>
      <c r="DDB319" s="29"/>
      <c r="DDC319" s="29"/>
      <c r="DDD319" s="29"/>
      <c r="DDE319" s="29"/>
      <c r="DDF319" s="29"/>
      <c r="DDG319" s="29"/>
      <c r="DDH319" s="29"/>
      <c r="DDI319" s="29"/>
      <c r="DDJ319" s="29"/>
      <c r="DDK319" s="29"/>
      <c r="DDL319" s="29"/>
      <c r="DDM319" s="29"/>
      <c r="DDN319" s="29"/>
      <c r="DDO319" s="29"/>
      <c r="DDP319" s="29"/>
      <c r="DDQ319" s="29"/>
      <c r="DDR319" s="29"/>
      <c r="DDS319" s="29"/>
      <c r="DDT319" s="29"/>
      <c r="DDU319" s="29"/>
      <c r="DDV319" s="29"/>
      <c r="DDW319" s="29"/>
      <c r="DDX319" s="29"/>
      <c r="DDY319" s="29"/>
      <c r="DDZ319" s="29"/>
      <c r="DEA319" s="29"/>
      <c r="DEB319" s="29"/>
      <c r="DEC319" s="29"/>
      <c r="DED319" s="29"/>
      <c r="DEE319" s="29"/>
      <c r="DEF319" s="29"/>
      <c r="DEG319" s="29"/>
      <c r="DEH319" s="29"/>
      <c r="DEI319" s="29"/>
      <c r="DEJ319" s="29"/>
      <c r="DEK319" s="29"/>
      <c r="DEL319" s="29"/>
      <c r="DEM319" s="29"/>
      <c r="DEN319" s="29"/>
      <c r="DEO319" s="29"/>
      <c r="DEP319" s="29"/>
      <c r="DEQ319" s="29"/>
      <c r="DER319" s="29"/>
      <c r="DES319" s="29"/>
      <c r="DET319" s="29"/>
      <c r="DEU319" s="29"/>
      <c r="DEV319" s="29"/>
      <c r="DEW319" s="29"/>
      <c r="DEX319" s="29"/>
      <c r="DEY319" s="29"/>
      <c r="DEZ319" s="29"/>
      <c r="DFA319" s="29"/>
      <c r="DFB319" s="29"/>
      <c r="DFC319" s="29"/>
      <c r="DFD319" s="29"/>
      <c r="DFE319" s="29"/>
      <c r="DFF319" s="29"/>
      <c r="DFG319" s="29"/>
      <c r="DFH319" s="29"/>
      <c r="DFI319" s="29"/>
      <c r="DFJ319" s="29"/>
      <c r="DFK319" s="29"/>
      <c r="DFL319" s="29"/>
      <c r="DFM319" s="29"/>
      <c r="DFN319" s="29"/>
      <c r="DFO319" s="29"/>
      <c r="DFP319" s="29"/>
      <c r="DFQ319" s="29"/>
      <c r="DFR319" s="29"/>
      <c r="DFS319" s="29"/>
      <c r="DFT319" s="29"/>
      <c r="DFU319" s="29"/>
      <c r="DFV319" s="29"/>
      <c r="DFW319" s="29"/>
      <c r="DFX319" s="29"/>
      <c r="DFY319" s="29"/>
      <c r="DFZ319" s="29"/>
      <c r="DGA319" s="29"/>
      <c r="DGB319" s="29"/>
      <c r="DGC319" s="29"/>
      <c r="DGD319" s="29"/>
      <c r="DGE319" s="29"/>
      <c r="DGF319" s="29"/>
      <c r="DGG319" s="29"/>
      <c r="DGH319" s="29"/>
      <c r="DGI319" s="29"/>
      <c r="DGJ319" s="29"/>
      <c r="DGK319" s="29"/>
      <c r="DGL319" s="29"/>
      <c r="DGM319" s="29"/>
      <c r="DGN319" s="29"/>
      <c r="DGO319" s="29"/>
      <c r="DGP319" s="29"/>
      <c r="DGQ319" s="29"/>
      <c r="DGR319" s="29"/>
      <c r="DGS319" s="29"/>
      <c r="DGT319" s="29"/>
      <c r="DGU319" s="29"/>
      <c r="DGV319" s="29"/>
      <c r="DGW319" s="29"/>
      <c r="DGX319" s="29"/>
      <c r="DGY319" s="29"/>
      <c r="DGZ319" s="29"/>
      <c r="DHA319" s="29"/>
      <c r="DHB319" s="29"/>
      <c r="DHC319" s="29"/>
      <c r="DHD319" s="29"/>
      <c r="DHE319" s="29"/>
      <c r="DHF319" s="29"/>
      <c r="DHG319" s="29"/>
      <c r="DHH319" s="29"/>
      <c r="DHI319" s="29"/>
      <c r="DHJ319" s="29"/>
      <c r="DHK319" s="29"/>
      <c r="DHL319" s="29"/>
      <c r="DHM319" s="29"/>
      <c r="DHN319" s="29"/>
      <c r="DHO319" s="29"/>
      <c r="DHP319" s="29"/>
      <c r="DHQ319" s="29"/>
      <c r="DHR319" s="29"/>
      <c r="DHS319" s="29"/>
      <c r="DHT319" s="29"/>
      <c r="DHU319" s="29"/>
      <c r="DHV319" s="29"/>
      <c r="DHW319" s="29"/>
      <c r="DHX319" s="29"/>
      <c r="DHY319" s="29"/>
      <c r="DHZ319" s="29"/>
      <c r="DIA319" s="29"/>
      <c r="DIB319" s="29"/>
      <c r="DIC319" s="29"/>
      <c r="DID319" s="29"/>
      <c r="DIE319" s="29"/>
      <c r="DIF319" s="29"/>
      <c r="DIG319" s="29"/>
      <c r="DIH319" s="29"/>
      <c r="DII319" s="29"/>
      <c r="DIJ319" s="29"/>
      <c r="DIK319" s="29"/>
      <c r="DIL319" s="29"/>
      <c r="DIM319" s="29"/>
      <c r="DIN319" s="29"/>
      <c r="DIO319" s="29"/>
      <c r="DIP319" s="29"/>
      <c r="DIQ319" s="29"/>
      <c r="DIR319" s="29"/>
      <c r="DIS319" s="29"/>
      <c r="DIT319" s="29"/>
      <c r="DIU319" s="29"/>
      <c r="DIV319" s="29"/>
      <c r="DIW319" s="29"/>
      <c r="DIX319" s="29"/>
      <c r="DIY319" s="29"/>
      <c r="DIZ319" s="29"/>
      <c r="DJA319" s="29"/>
      <c r="DJB319" s="29"/>
      <c r="DJC319" s="29"/>
      <c r="DJD319" s="29"/>
      <c r="DJE319" s="29"/>
      <c r="DJF319" s="29"/>
      <c r="DJG319" s="29"/>
      <c r="DJH319" s="29"/>
      <c r="DJI319" s="29"/>
      <c r="DJJ319" s="29"/>
      <c r="DJK319" s="29"/>
      <c r="DJL319" s="29"/>
      <c r="DJM319" s="29"/>
      <c r="DJN319" s="29"/>
      <c r="DJO319" s="29"/>
      <c r="DJP319" s="29"/>
      <c r="DJQ319" s="29"/>
      <c r="DJR319" s="29"/>
      <c r="DJS319" s="29"/>
      <c r="DJT319" s="29"/>
      <c r="DJU319" s="29"/>
      <c r="DJV319" s="29"/>
      <c r="DJW319" s="29"/>
      <c r="DJX319" s="29"/>
      <c r="DJY319" s="29"/>
      <c r="DJZ319" s="29"/>
      <c r="DKA319" s="29"/>
      <c r="DKB319" s="29"/>
      <c r="DKC319" s="29"/>
      <c r="DKD319" s="29"/>
      <c r="DKE319" s="29"/>
      <c r="DKF319" s="29"/>
      <c r="DKG319" s="29"/>
      <c r="DKH319" s="29"/>
      <c r="DKI319" s="29"/>
      <c r="DKJ319" s="29"/>
      <c r="DKK319" s="29"/>
      <c r="DKL319" s="29"/>
      <c r="DKM319" s="29"/>
      <c r="DKN319" s="29"/>
      <c r="DKO319" s="29"/>
      <c r="DKP319" s="29"/>
      <c r="DKQ319" s="29"/>
      <c r="DKR319" s="29"/>
      <c r="DKS319" s="29"/>
      <c r="DKT319" s="29"/>
      <c r="DKU319" s="29"/>
      <c r="DKV319" s="29"/>
      <c r="DKW319" s="29"/>
      <c r="DKX319" s="29"/>
      <c r="DKY319" s="29"/>
      <c r="DKZ319" s="29"/>
      <c r="DLA319" s="29"/>
      <c r="DLB319" s="29"/>
      <c r="DLC319" s="29"/>
      <c r="DLD319" s="29"/>
      <c r="DLE319" s="29"/>
      <c r="DLF319" s="29"/>
      <c r="DLG319" s="29"/>
      <c r="DLH319" s="29"/>
      <c r="DLI319" s="29"/>
      <c r="DLJ319" s="29"/>
      <c r="DLK319" s="29"/>
      <c r="DLL319" s="29"/>
      <c r="DLM319" s="29"/>
      <c r="DLN319" s="29"/>
      <c r="DLO319" s="29"/>
      <c r="DLP319" s="29"/>
      <c r="DLQ319" s="29"/>
      <c r="DLR319" s="29"/>
      <c r="DLS319" s="29"/>
      <c r="DLT319" s="29"/>
      <c r="DLU319" s="29"/>
      <c r="DLV319" s="29"/>
      <c r="DLW319" s="29"/>
      <c r="DLX319" s="29"/>
      <c r="DLY319" s="29"/>
      <c r="DLZ319" s="29"/>
      <c r="DMA319" s="29"/>
      <c r="DMB319" s="29"/>
      <c r="DMC319" s="29"/>
      <c r="DMD319" s="29"/>
      <c r="DME319" s="29"/>
      <c r="DMF319" s="29"/>
      <c r="DMG319" s="29"/>
      <c r="DMH319" s="29"/>
      <c r="DMI319" s="29"/>
      <c r="DMJ319" s="29"/>
      <c r="DMK319" s="29"/>
      <c r="DML319" s="29"/>
      <c r="DMM319" s="29"/>
      <c r="DMN319" s="29"/>
      <c r="DMO319" s="29"/>
      <c r="DMP319" s="29"/>
      <c r="DMQ319" s="29"/>
      <c r="DMR319" s="29"/>
      <c r="DMS319" s="29"/>
      <c r="DMT319" s="29"/>
      <c r="DMU319" s="29"/>
      <c r="DMV319" s="29"/>
      <c r="DMW319" s="29"/>
      <c r="DMX319" s="29"/>
      <c r="DMY319" s="29"/>
      <c r="DMZ319" s="29"/>
      <c r="DNA319" s="29"/>
      <c r="DNB319" s="29"/>
      <c r="DNC319" s="29"/>
      <c r="DND319" s="29"/>
      <c r="DNE319" s="29"/>
      <c r="DNF319" s="29"/>
      <c r="DNG319" s="29"/>
      <c r="DNH319" s="29"/>
      <c r="DNI319" s="29"/>
      <c r="DNJ319" s="29"/>
      <c r="DNK319" s="29"/>
      <c r="DNL319" s="29"/>
      <c r="DNM319" s="29"/>
      <c r="DNN319" s="29"/>
      <c r="DNO319" s="29"/>
      <c r="DNP319" s="29"/>
      <c r="DNQ319" s="29"/>
      <c r="DNR319" s="29"/>
      <c r="DNS319" s="29"/>
      <c r="DNT319" s="29"/>
      <c r="DNU319" s="29"/>
      <c r="DNV319" s="29"/>
      <c r="DNW319" s="29"/>
      <c r="DNX319" s="29"/>
      <c r="DNY319" s="29"/>
      <c r="DNZ319" s="29"/>
      <c r="DOA319" s="29"/>
      <c r="DOB319" s="29"/>
      <c r="DOC319" s="29"/>
      <c r="DOD319" s="29"/>
      <c r="DOE319" s="29"/>
      <c r="DOF319" s="29"/>
      <c r="DOG319" s="29"/>
      <c r="DOH319" s="29"/>
      <c r="DOI319" s="29"/>
      <c r="DOJ319" s="29"/>
      <c r="DOK319" s="29"/>
      <c r="DOL319" s="29"/>
      <c r="DOM319" s="29"/>
      <c r="DON319" s="29"/>
      <c r="DOO319" s="29"/>
      <c r="DOP319" s="29"/>
      <c r="DOQ319" s="29"/>
      <c r="DOR319" s="29"/>
      <c r="DOS319" s="29"/>
      <c r="DOT319" s="29"/>
      <c r="DOU319" s="29"/>
      <c r="DOV319" s="29"/>
      <c r="DOW319" s="29"/>
      <c r="DOX319" s="29"/>
      <c r="DOY319" s="29"/>
      <c r="DOZ319" s="29"/>
      <c r="DPA319" s="29"/>
      <c r="DPB319" s="29"/>
      <c r="DPC319" s="29"/>
      <c r="DPD319" s="29"/>
      <c r="DPE319" s="29"/>
      <c r="DPF319" s="29"/>
      <c r="DPG319" s="29"/>
      <c r="DPH319" s="29"/>
      <c r="DPI319" s="29"/>
      <c r="DPJ319" s="29"/>
      <c r="DPK319" s="29"/>
      <c r="DPL319" s="29"/>
      <c r="DPM319" s="29"/>
      <c r="DPN319" s="29"/>
      <c r="DPO319" s="29"/>
      <c r="DPP319" s="29"/>
      <c r="DPQ319" s="29"/>
      <c r="DPR319" s="29"/>
      <c r="DPS319" s="29"/>
      <c r="DPT319" s="29"/>
      <c r="DPU319" s="29"/>
      <c r="DPV319" s="29"/>
      <c r="DPW319" s="29"/>
      <c r="DPX319" s="29"/>
      <c r="DPY319" s="29"/>
      <c r="DPZ319" s="29"/>
      <c r="DQA319" s="29"/>
      <c r="DQB319" s="29"/>
      <c r="DQC319" s="29"/>
      <c r="DQD319" s="29"/>
      <c r="DQE319" s="29"/>
      <c r="DQF319" s="29"/>
      <c r="DQG319" s="29"/>
      <c r="DQH319" s="29"/>
      <c r="DQI319" s="29"/>
      <c r="DQJ319" s="29"/>
      <c r="DQK319" s="29"/>
      <c r="DQL319" s="29"/>
      <c r="DQM319" s="29"/>
      <c r="DQN319" s="29"/>
      <c r="DQO319" s="29"/>
      <c r="DQP319" s="29"/>
      <c r="DQQ319" s="29"/>
      <c r="DQR319" s="29"/>
      <c r="DQS319" s="29"/>
      <c r="DQT319" s="29"/>
      <c r="DQU319" s="29"/>
      <c r="DQV319" s="29"/>
      <c r="DQW319" s="29"/>
      <c r="DQX319" s="29"/>
      <c r="DQY319" s="29"/>
      <c r="DQZ319" s="29"/>
      <c r="DRA319" s="29"/>
      <c r="DRB319" s="29"/>
      <c r="DRC319" s="29"/>
      <c r="DRD319" s="29"/>
      <c r="DRE319" s="29"/>
      <c r="DRF319" s="29"/>
      <c r="DRG319" s="29"/>
      <c r="DRH319" s="29"/>
      <c r="DRI319" s="29"/>
      <c r="DRJ319" s="29"/>
      <c r="DRK319" s="29"/>
      <c r="DRL319" s="29"/>
      <c r="DRM319" s="29"/>
      <c r="DRN319" s="29"/>
      <c r="DRO319" s="29"/>
      <c r="DRP319" s="29"/>
      <c r="DRQ319" s="29"/>
      <c r="DRR319" s="29"/>
      <c r="DRS319" s="29"/>
      <c r="DRT319" s="29"/>
      <c r="DRU319" s="29"/>
      <c r="DRV319" s="29"/>
      <c r="DRW319" s="29"/>
      <c r="DRX319" s="29"/>
      <c r="DRY319" s="29"/>
      <c r="DRZ319" s="29"/>
      <c r="DSA319" s="29"/>
      <c r="DSB319" s="29"/>
      <c r="DSC319" s="29"/>
      <c r="DSD319" s="29"/>
      <c r="DSE319" s="29"/>
      <c r="DSF319" s="29"/>
      <c r="DSG319" s="29"/>
      <c r="DSH319" s="29"/>
      <c r="DSI319" s="29"/>
      <c r="DSJ319" s="29"/>
      <c r="DSK319" s="29"/>
      <c r="DSL319" s="29"/>
      <c r="DSM319" s="29"/>
      <c r="DSN319" s="29"/>
      <c r="DSO319" s="29"/>
      <c r="DSP319" s="29"/>
      <c r="DSQ319" s="29"/>
      <c r="DSR319" s="29"/>
      <c r="DSS319" s="29"/>
      <c r="DST319" s="29"/>
      <c r="DSU319" s="29"/>
      <c r="DSV319" s="29"/>
      <c r="DSW319" s="29"/>
      <c r="DSX319" s="29"/>
      <c r="DSY319" s="29"/>
      <c r="DSZ319" s="29"/>
      <c r="DTA319" s="29"/>
      <c r="DTB319" s="29"/>
      <c r="DTC319" s="29"/>
      <c r="DTD319" s="29"/>
      <c r="DTE319" s="29"/>
      <c r="DTF319" s="29"/>
      <c r="DTG319" s="29"/>
      <c r="DTH319" s="29"/>
      <c r="DTI319" s="29"/>
      <c r="DTJ319" s="29"/>
      <c r="DTK319" s="29"/>
      <c r="DTL319" s="29"/>
      <c r="DTM319" s="29"/>
      <c r="DTN319" s="29"/>
      <c r="DTO319" s="29"/>
      <c r="DTP319" s="29"/>
      <c r="DTQ319" s="29"/>
      <c r="DTR319" s="29"/>
      <c r="DTS319" s="29"/>
      <c r="DTT319" s="29"/>
      <c r="DTU319" s="29"/>
      <c r="DTV319" s="29"/>
      <c r="DTW319" s="29"/>
      <c r="DTX319" s="29"/>
      <c r="DTY319" s="29"/>
      <c r="DTZ319" s="29"/>
      <c r="DUA319" s="29"/>
      <c r="DUB319" s="29"/>
      <c r="DUC319" s="29"/>
      <c r="DUD319" s="29"/>
      <c r="DUE319" s="29"/>
      <c r="DUF319" s="29"/>
      <c r="DUG319" s="29"/>
      <c r="DUH319" s="29"/>
      <c r="DUI319" s="29"/>
      <c r="DUJ319" s="29"/>
      <c r="DUK319" s="29"/>
      <c r="DUL319" s="29"/>
      <c r="DUM319" s="29"/>
      <c r="DUN319" s="29"/>
      <c r="DUO319" s="29"/>
      <c r="DUP319" s="29"/>
      <c r="DUQ319" s="29"/>
      <c r="DUR319" s="29"/>
      <c r="DUS319" s="29"/>
      <c r="DUT319" s="29"/>
      <c r="DUU319" s="29"/>
      <c r="DUV319" s="29"/>
      <c r="DUW319" s="29"/>
      <c r="DUX319" s="29"/>
      <c r="DUY319" s="29"/>
      <c r="DUZ319" s="29"/>
      <c r="DVA319" s="29"/>
      <c r="DVB319" s="29"/>
      <c r="DVC319" s="29"/>
      <c r="DVD319" s="29"/>
      <c r="DVE319" s="29"/>
      <c r="DVF319" s="29"/>
      <c r="DVG319" s="29"/>
      <c r="DVH319" s="29"/>
      <c r="DVI319" s="29"/>
      <c r="DVJ319" s="29"/>
      <c r="DVK319" s="29"/>
      <c r="DVL319" s="29"/>
      <c r="DVM319" s="29"/>
      <c r="DVN319" s="29"/>
      <c r="DVO319" s="29"/>
      <c r="DVP319" s="29"/>
      <c r="DVQ319" s="29"/>
      <c r="DVR319" s="29"/>
      <c r="DVS319" s="29"/>
      <c r="DVT319" s="29"/>
      <c r="DVU319" s="29"/>
      <c r="DVV319" s="29"/>
      <c r="DVW319" s="29"/>
      <c r="DVX319" s="29"/>
      <c r="DVY319" s="29"/>
      <c r="DVZ319" s="29"/>
      <c r="DWA319" s="29"/>
      <c r="DWB319" s="29"/>
      <c r="DWC319" s="29"/>
      <c r="DWD319" s="29"/>
      <c r="DWE319" s="29"/>
      <c r="DWF319" s="29"/>
      <c r="DWG319" s="29"/>
      <c r="DWH319" s="29"/>
      <c r="DWI319" s="29"/>
      <c r="DWJ319" s="29"/>
      <c r="DWK319" s="29"/>
      <c r="DWL319" s="29"/>
      <c r="DWM319" s="29"/>
      <c r="DWN319" s="29"/>
      <c r="DWO319" s="29"/>
      <c r="DWP319" s="29"/>
      <c r="DWQ319" s="29"/>
      <c r="DWR319" s="29"/>
      <c r="DWS319" s="29"/>
      <c r="DWT319" s="29"/>
      <c r="DWU319" s="29"/>
      <c r="DWV319" s="29"/>
      <c r="DWW319" s="29"/>
      <c r="DWX319" s="29"/>
      <c r="DWY319" s="29"/>
      <c r="DWZ319" s="29"/>
      <c r="DXA319" s="29"/>
      <c r="DXB319" s="29"/>
      <c r="DXC319" s="29"/>
      <c r="DXD319" s="29"/>
      <c r="DXE319" s="29"/>
      <c r="DXF319" s="29"/>
      <c r="DXG319" s="29"/>
      <c r="DXH319" s="29"/>
      <c r="DXI319" s="29"/>
      <c r="DXJ319" s="29"/>
      <c r="DXK319" s="29"/>
      <c r="DXL319" s="29"/>
      <c r="DXM319" s="29"/>
      <c r="DXN319" s="29"/>
      <c r="DXO319" s="29"/>
      <c r="DXP319" s="29"/>
      <c r="DXQ319" s="29"/>
      <c r="DXR319" s="29"/>
      <c r="DXS319" s="29"/>
      <c r="DXT319" s="29"/>
      <c r="DXU319" s="29"/>
      <c r="DXV319" s="29"/>
      <c r="DXW319" s="29"/>
      <c r="DXX319" s="29"/>
      <c r="DXY319" s="29"/>
      <c r="DXZ319" s="29"/>
      <c r="DYA319" s="29"/>
      <c r="DYB319" s="29"/>
      <c r="DYC319" s="29"/>
      <c r="DYD319" s="29"/>
      <c r="DYE319" s="29"/>
      <c r="DYF319" s="29"/>
      <c r="DYG319" s="29"/>
      <c r="DYH319" s="29"/>
      <c r="DYI319" s="29"/>
      <c r="DYJ319" s="29"/>
      <c r="DYK319" s="29"/>
      <c r="DYL319" s="29"/>
      <c r="DYM319" s="29"/>
      <c r="DYN319" s="29"/>
      <c r="DYO319" s="29"/>
      <c r="DYP319" s="29"/>
      <c r="DYQ319" s="29"/>
      <c r="DYR319" s="29"/>
      <c r="DYS319" s="29"/>
      <c r="DYT319" s="29"/>
      <c r="DYU319" s="29"/>
      <c r="DYV319" s="29"/>
      <c r="DYW319" s="29"/>
      <c r="DYX319" s="29"/>
      <c r="DYY319" s="29"/>
      <c r="DYZ319" s="29"/>
      <c r="DZA319" s="29"/>
      <c r="DZB319" s="29"/>
      <c r="DZC319" s="29"/>
      <c r="DZD319" s="29"/>
      <c r="DZE319" s="29"/>
      <c r="DZF319" s="29"/>
      <c r="DZG319" s="29"/>
      <c r="DZH319" s="29"/>
      <c r="DZI319" s="29"/>
      <c r="DZJ319" s="29"/>
      <c r="DZK319" s="29"/>
      <c r="DZL319" s="29"/>
      <c r="DZM319" s="29"/>
      <c r="DZN319" s="29"/>
      <c r="DZO319" s="29"/>
      <c r="DZP319" s="29"/>
      <c r="DZQ319" s="29"/>
      <c r="DZR319" s="29"/>
      <c r="DZS319" s="29"/>
      <c r="DZT319" s="29"/>
      <c r="DZU319" s="29"/>
      <c r="DZV319" s="29"/>
      <c r="DZW319" s="29"/>
      <c r="DZX319" s="29"/>
      <c r="DZY319" s="29"/>
      <c r="DZZ319" s="29"/>
      <c r="EAA319" s="29"/>
      <c r="EAB319" s="29"/>
      <c r="EAC319" s="29"/>
      <c r="EAD319" s="29"/>
      <c r="EAE319" s="29"/>
      <c r="EAF319" s="29"/>
      <c r="EAG319" s="29"/>
      <c r="EAH319" s="29"/>
      <c r="EAI319" s="29"/>
      <c r="EAJ319" s="29"/>
      <c r="EAK319" s="29"/>
      <c r="EAL319" s="29"/>
      <c r="EAM319" s="29"/>
      <c r="EAN319" s="29"/>
      <c r="EAO319" s="29"/>
      <c r="EAP319" s="29"/>
      <c r="EAQ319" s="29"/>
      <c r="EAR319" s="29"/>
      <c r="EAS319" s="29"/>
      <c r="EAT319" s="29"/>
      <c r="EAU319" s="29"/>
      <c r="EAV319" s="29"/>
      <c r="EAW319" s="29"/>
      <c r="EAX319" s="29"/>
      <c r="EAY319" s="29"/>
      <c r="EAZ319" s="29"/>
      <c r="EBA319" s="29"/>
      <c r="EBB319" s="29"/>
      <c r="EBC319" s="29"/>
      <c r="EBD319" s="29"/>
      <c r="EBE319" s="29"/>
      <c r="EBF319" s="29"/>
      <c r="EBG319" s="29"/>
      <c r="EBH319" s="29"/>
      <c r="EBI319" s="29"/>
      <c r="EBJ319" s="29"/>
      <c r="EBK319" s="29"/>
      <c r="EBL319" s="29"/>
      <c r="EBM319" s="29"/>
      <c r="EBN319" s="29"/>
      <c r="EBO319" s="29"/>
      <c r="EBP319" s="29"/>
      <c r="EBQ319" s="29"/>
      <c r="EBR319" s="29"/>
      <c r="EBS319" s="29"/>
      <c r="EBT319" s="29"/>
      <c r="EBU319" s="29"/>
      <c r="EBV319" s="29"/>
      <c r="EBW319" s="29"/>
      <c r="EBX319" s="29"/>
      <c r="EBY319" s="29"/>
      <c r="EBZ319" s="29"/>
      <c r="ECA319" s="29"/>
      <c r="ECB319" s="29"/>
      <c r="ECC319" s="29"/>
      <c r="ECD319" s="29"/>
      <c r="ECE319" s="29"/>
      <c r="ECF319" s="29"/>
      <c r="ECG319" s="29"/>
      <c r="ECH319" s="29"/>
      <c r="ECI319" s="29"/>
      <c r="ECJ319" s="29"/>
      <c r="ECK319" s="29"/>
      <c r="ECL319" s="29"/>
      <c r="ECM319" s="29"/>
      <c r="ECN319" s="29"/>
      <c r="ECO319" s="29"/>
      <c r="ECP319" s="29"/>
      <c r="ECQ319" s="29"/>
      <c r="ECR319" s="29"/>
      <c r="ECS319" s="29"/>
      <c r="ECT319" s="29"/>
      <c r="ECU319" s="29"/>
      <c r="ECV319" s="29"/>
      <c r="ECW319" s="29"/>
      <c r="ECX319" s="29"/>
      <c r="ECY319" s="29"/>
      <c r="ECZ319" s="29"/>
      <c r="EDA319" s="29"/>
      <c r="EDB319" s="29"/>
      <c r="EDC319" s="29"/>
      <c r="EDD319" s="29"/>
      <c r="EDE319" s="29"/>
      <c r="EDF319" s="29"/>
      <c r="EDG319" s="29"/>
      <c r="EDH319" s="29"/>
      <c r="EDI319" s="29"/>
      <c r="EDJ319" s="29"/>
      <c r="EDK319" s="29"/>
      <c r="EDL319" s="29"/>
      <c r="EDM319" s="29"/>
      <c r="EDN319" s="29"/>
      <c r="EDO319" s="29"/>
      <c r="EDP319" s="29"/>
      <c r="EDQ319" s="29"/>
      <c r="EDR319" s="29"/>
      <c r="EDS319" s="29"/>
      <c r="EDT319" s="29"/>
      <c r="EDU319" s="29"/>
      <c r="EDV319" s="29"/>
      <c r="EDW319" s="29"/>
      <c r="EDX319" s="29"/>
      <c r="EDY319" s="29"/>
      <c r="EDZ319" s="29"/>
      <c r="EEA319" s="29"/>
      <c r="EEB319" s="29"/>
      <c r="EEC319" s="29"/>
      <c r="EED319" s="29"/>
      <c r="EEE319" s="29"/>
      <c r="EEF319" s="29"/>
      <c r="EEG319" s="29"/>
      <c r="EEH319" s="29"/>
      <c r="EEI319" s="29"/>
      <c r="EEJ319" s="29"/>
      <c r="EEK319" s="29"/>
      <c r="EEL319" s="29"/>
      <c r="EEM319" s="29"/>
      <c r="EEN319" s="29"/>
      <c r="EEO319" s="29"/>
      <c r="EEP319" s="29"/>
      <c r="EEQ319" s="29"/>
      <c r="EER319" s="29"/>
      <c r="EES319" s="29"/>
      <c r="EET319" s="29"/>
      <c r="EEU319" s="29"/>
      <c r="EEV319" s="29"/>
      <c r="EEW319" s="29"/>
      <c r="EEX319" s="29"/>
      <c r="EEY319" s="29"/>
      <c r="EEZ319" s="29"/>
      <c r="EFA319" s="29"/>
      <c r="EFB319" s="29"/>
      <c r="EFC319" s="29"/>
      <c r="EFD319" s="29"/>
      <c r="EFE319" s="29"/>
      <c r="EFF319" s="29"/>
      <c r="EFG319" s="29"/>
      <c r="EFH319" s="29"/>
      <c r="EFI319" s="29"/>
      <c r="EFJ319" s="29"/>
      <c r="EFK319" s="29"/>
      <c r="EFL319" s="29"/>
      <c r="EFM319" s="29"/>
      <c r="EFN319" s="29"/>
      <c r="EFO319" s="29"/>
      <c r="EFP319" s="29"/>
      <c r="EFQ319" s="29"/>
      <c r="EFR319" s="29"/>
      <c r="EFS319" s="29"/>
      <c r="EFT319" s="29"/>
      <c r="EFU319" s="29"/>
      <c r="EFV319" s="29"/>
      <c r="EFW319" s="29"/>
      <c r="EFX319" s="29"/>
      <c r="EFY319" s="29"/>
      <c r="EFZ319" s="29"/>
      <c r="EGA319" s="29"/>
      <c r="EGB319" s="29"/>
      <c r="EGC319" s="29"/>
      <c r="EGD319" s="29"/>
      <c r="EGE319" s="29"/>
      <c r="EGF319" s="29"/>
      <c r="EGG319" s="29"/>
      <c r="EGH319" s="29"/>
      <c r="EGI319" s="29"/>
      <c r="EGJ319" s="29"/>
      <c r="EGK319" s="29"/>
      <c r="EGL319" s="29"/>
      <c r="EGM319" s="29"/>
      <c r="EGN319" s="29"/>
      <c r="EGO319" s="29"/>
      <c r="EGP319" s="29"/>
      <c r="EGQ319" s="29"/>
      <c r="EGR319" s="29"/>
      <c r="EGS319" s="29"/>
      <c r="EGT319" s="29"/>
      <c r="EGU319" s="29"/>
      <c r="EGV319" s="29"/>
      <c r="EGW319" s="29"/>
      <c r="EGX319" s="29"/>
      <c r="EGY319" s="29"/>
      <c r="EGZ319" s="29"/>
      <c r="EHA319" s="29"/>
      <c r="EHB319" s="29"/>
      <c r="EHC319" s="29"/>
      <c r="EHD319" s="29"/>
      <c r="EHE319" s="29"/>
      <c r="EHF319" s="29"/>
      <c r="EHG319" s="29"/>
      <c r="EHH319" s="29"/>
      <c r="EHI319" s="29"/>
      <c r="EHJ319" s="29"/>
      <c r="EHK319" s="29"/>
      <c r="EHL319" s="29"/>
      <c r="EHM319" s="29"/>
      <c r="EHN319" s="29"/>
      <c r="EHO319" s="29"/>
      <c r="EHP319" s="29"/>
      <c r="EHQ319" s="29"/>
      <c r="EHR319" s="29"/>
      <c r="EHS319" s="29"/>
      <c r="EHT319" s="29"/>
      <c r="EHU319" s="29"/>
      <c r="EHV319" s="29"/>
      <c r="EHW319" s="29"/>
      <c r="EHX319" s="29"/>
      <c r="EHY319" s="29"/>
      <c r="EHZ319" s="29"/>
      <c r="EIA319" s="29"/>
      <c r="EIB319" s="29"/>
      <c r="EIC319" s="29"/>
      <c r="EID319" s="29"/>
      <c r="EIE319" s="29"/>
      <c r="EIF319" s="29"/>
      <c r="EIG319" s="29"/>
      <c r="EIH319" s="29"/>
      <c r="EII319" s="29"/>
      <c r="EIJ319" s="29"/>
      <c r="EIK319" s="29"/>
      <c r="EIL319" s="29"/>
      <c r="EIM319" s="29"/>
      <c r="EIN319" s="29"/>
      <c r="EIO319" s="29"/>
      <c r="EIP319" s="29"/>
      <c r="EIQ319" s="29"/>
      <c r="EIR319" s="29"/>
      <c r="EIS319" s="29"/>
      <c r="EIT319" s="29"/>
      <c r="EIU319" s="29"/>
      <c r="EIV319" s="29"/>
      <c r="EIW319" s="29"/>
      <c r="EIX319" s="29"/>
      <c r="EIY319" s="29"/>
      <c r="EIZ319" s="29"/>
      <c r="EJA319" s="29"/>
      <c r="EJB319" s="29"/>
      <c r="EJC319" s="29"/>
      <c r="EJD319" s="29"/>
      <c r="EJE319" s="29"/>
      <c r="EJF319" s="29"/>
      <c r="EJG319" s="29"/>
      <c r="EJH319" s="29"/>
      <c r="EJI319" s="29"/>
      <c r="EJJ319" s="29"/>
      <c r="EJK319" s="29"/>
      <c r="EJL319" s="29"/>
      <c r="EJM319" s="29"/>
      <c r="EJN319" s="29"/>
      <c r="EJO319" s="29"/>
      <c r="EJP319" s="29"/>
      <c r="EJQ319" s="29"/>
      <c r="EJR319" s="29"/>
      <c r="EJS319" s="29"/>
      <c r="EJT319" s="29"/>
      <c r="EJU319" s="29"/>
      <c r="EJV319" s="29"/>
      <c r="EJW319" s="29"/>
      <c r="EJX319" s="29"/>
      <c r="EJY319" s="29"/>
      <c r="EJZ319" s="29"/>
      <c r="EKA319" s="29"/>
      <c r="EKB319" s="29"/>
      <c r="EKC319" s="29"/>
      <c r="EKD319" s="29"/>
      <c r="EKE319" s="29"/>
      <c r="EKF319" s="29"/>
      <c r="EKG319" s="29"/>
      <c r="EKH319" s="29"/>
      <c r="EKI319" s="29"/>
      <c r="EKJ319" s="29"/>
      <c r="EKK319" s="29"/>
      <c r="EKL319" s="29"/>
      <c r="EKM319" s="29"/>
      <c r="EKN319" s="29"/>
      <c r="EKO319" s="29"/>
      <c r="EKP319" s="29"/>
      <c r="EKQ319" s="29"/>
      <c r="EKR319" s="29"/>
      <c r="EKS319" s="29"/>
      <c r="EKT319" s="29"/>
      <c r="EKU319" s="29"/>
      <c r="EKV319" s="29"/>
      <c r="EKW319" s="29"/>
      <c r="EKX319" s="29"/>
      <c r="EKY319" s="29"/>
      <c r="EKZ319" s="29"/>
      <c r="ELA319" s="29"/>
      <c r="ELB319" s="29"/>
      <c r="ELC319" s="29"/>
      <c r="ELD319" s="29"/>
      <c r="ELE319" s="29"/>
      <c r="ELF319" s="29"/>
      <c r="ELG319" s="29"/>
      <c r="ELH319" s="29"/>
      <c r="ELI319" s="29"/>
      <c r="ELJ319" s="29"/>
      <c r="ELK319" s="29"/>
      <c r="ELL319" s="29"/>
      <c r="ELM319" s="29"/>
      <c r="ELN319" s="29"/>
      <c r="ELO319" s="29"/>
      <c r="ELP319" s="29"/>
      <c r="ELQ319" s="29"/>
      <c r="ELR319" s="29"/>
      <c r="ELS319" s="29"/>
      <c r="ELT319" s="29"/>
      <c r="ELU319" s="29"/>
      <c r="ELV319" s="29"/>
      <c r="ELW319" s="29"/>
      <c r="ELX319" s="29"/>
      <c r="ELY319" s="29"/>
      <c r="ELZ319" s="29"/>
      <c r="EMA319" s="29"/>
      <c r="EMB319" s="29"/>
      <c r="EMC319" s="29"/>
      <c r="EMD319" s="29"/>
      <c r="EME319" s="29"/>
      <c r="EMF319" s="29"/>
      <c r="EMG319" s="29"/>
      <c r="EMH319" s="29"/>
      <c r="EMI319" s="29"/>
      <c r="EMJ319" s="29"/>
      <c r="EMK319" s="29"/>
      <c r="EML319" s="29"/>
      <c r="EMM319" s="29"/>
      <c r="EMN319" s="29"/>
      <c r="EMO319" s="29"/>
      <c r="EMP319" s="29"/>
      <c r="EMQ319" s="29"/>
      <c r="EMR319" s="29"/>
      <c r="EMS319" s="29"/>
      <c r="EMT319" s="29"/>
      <c r="EMU319" s="29"/>
      <c r="EMV319" s="29"/>
      <c r="EMW319" s="29"/>
      <c r="EMX319" s="29"/>
      <c r="EMY319" s="29"/>
      <c r="EMZ319" s="29"/>
      <c r="ENA319" s="29"/>
      <c r="ENB319" s="29"/>
      <c r="ENC319" s="29"/>
      <c r="END319" s="29"/>
      <c r="ENE319" s="29"/>
      <c r="ENF319" s="29"/>
      <c r="ENG319" s="29"/>
      <c r="ENH319" s="29"/>
      <c r="ENI319" s="29"/>
      <c r="ENJ319" s="29"/>
      <c r="ENK319" s="29"/>
      <c r="ENL319" s="29"/>
      <c r="ENM319" s="29"/>
      <c r="ENN319" s="29"/>
      <c r="ENO319" s="29"/>
      <c r="ENP319" s="29"/>
      <c r="ENQ319" s="29"/>
      <c r="ENR319" s="29"/>
      <c r="ENS319" s="29"/>
      <c r="ENT319" s="29"/>
      <c r="ENU319" s="29"/>
      <c r="ENV319" s="29"/>
      <c r="ENW319" s="29"/>
      <c r="ENX319" s="29"/>
      <c r="ENY319" s="29"/>
      <c r="ENZ319" s="29"/>
      <c r="EOA319" s="29"/>
      <c r="EOB319" s="29"/>
      <c r="EOC319" s="29"/>
      <c r="EOD319" s="29"/>
      <c r="EOE319" s="29"/>
      <c r="EOF319" s="29"/>
      <c r="EOG319" s="29"/>
      <c r="EOH319" s="29"/>
      <c r="EOI319" s="29"/>
      <c r="EOJ319" s="29"/>
      <c r="EOK319" s="29"/>
      <c r="EOL319" s="29"/>
      <c r="EOM319" s="29"/>
      <c r="EON319" s="29"/>
      <c r="EOO319" s="29"/>
      <c r="EOP319" s="29"/>
      <c r="EOQ319" s="29"/>
      <c r="EOR319" s="29"/>
      <c r="EOS319" s="29"/>
      <c r="EOT319" s="29"/>
      <c r="EOU319" s="29"/>
      <c r="EOV319" s="29"/>
      <c r="EOW319" s="29"/>
      <c r="EOX319" s="29"/>
      <c r="EOY319" s="29"/>
      <c r="EOZ319" s="29"/>
      <c r="EPA319" s="29"/>
      <c r="EPB319" s="29"/>
      <c r="EPC319" s="29"/>
      <c r="EPD319" s="29"/>
      <c r="EPE319" s="29"/>
      <c r="EPF319" s="29"/>
      <c r="EPG319" s="29"/>
      <c r="EPH319" s="29"/>
      <c r="EPI319" s="29"/>
      <c r="EPJ319" s="29"/>
      <c r="EPK319" s="29"/>
      <c r="EPL319" s="29"/>
      <c r="EPM319" s="29"/>
      <c r="EPN319" s="29"/>
      <c r="EPO319" s="29"/>
      <c r="EPP319" s="29"/>
      <c r="EPQ319" s="29"/>
      <c r="EPR319" s="29"/>
      <c r="EPS319" s="29"/>
      <c r="EPT319" s="29"/>
      <c r="EPU319" s="29"/>
      <c r="EPV319" s="29"/>
      <c r="EPW319" s="29"/>
      <c r="EPX319" s="29"/>
      <c r="EPY319" s="29"/>
      <c r="EPZ319" s="29"/>
      <c r="EQA319" s="29"/>
      <c r="EQB319" s="29"/>
      <c r="EQC319" s="29"/>
      <c r="EQD319" s="29"/>
      <c r="EQE319" s="29"/>
      <c r="EQF319" s="29"/>
      <c r="EQG319" s="29"/>
      <c r="EQH319" s="29"/>
      <c r="EQI319" s="29"/>
      <c r="EQJ319" s="29"/>
      <c r="EQK319" s="29"/>
      <c r="EQL319" s="29"/>
      <c r="EQM319" s="29"/>
      <c r="EQN319" s="29"/>
      <c r="EQO319" s="29"/>
      <c r="EQP319" s="29"/>
      <c r="EQQ319" s="29"/>
      <c r="EQR319" s="29"/>
      <c r="EQS319" s="29"/>
      <c r="EQT319" s="29"/>
      <c r="EQU319" s="29"/>
      <c r="EQV319" s="29"/>
      <c r="EQW319" s="29"/>
      <c r="EQX319" s="29"/>
      <c r="EQY319" s="29"/>
      <c r="EQZ319" s="29"/>
      <c r="ERA319" s="29"/>
      <c r="ERB319" s="29"/>
      <c r="ERC319" s="29"/>
      <c r="ERD319" s="29"/>
      <c r="ERE319" s="29"/>
      <c r="ERF319" s="29"/>
      <c r="ERG319" s="29"/>
      <c r="ERH319" s="29"/>
      <c r="ERI319" s="29"/>
      <c r="ERJ319" s="29"/>
      <c r="ERK319" s="29"/>
      <c r="ERL319" s="29"/>
      <c r="ERM319" s="29"/>
      <c r="ERN319" s="29"/>
      <c r="ERO319" s="29"/>
      <c r="ERP319" s="29"/>
      <c r="ERQ319" s="29"/>
      <c r="ERR319" s="29"/>
      <c r="ERS319" s="29"/>
      <c r="ERT319" s="29"/>
      <c r="ERU319" s="29"/>
      <c r="ERV319" s="29"/>
      <c r="ERW319" s="29"/>
      <c r="ERX319" s="29"/>
      <c r="ERY319" s="29"/>
      <c r="ERZ319" s="29"/>
      <c r="ESA319" s="29"/>
      <c r="ESB319" s="29"/>
      <c r="ESC319" s="29"/>
      <c r="ESD319" s="29"/>
      <c r="ESE319" s="29"/>
      <c r="ESF319" s="29"/>
      <c r="ESG319" s="29"/>
      <c r="ESH319" s="29"/>
      <c r="ESI319" s="29"/>
      <c r="ESJ319" s="29"/>
      <c r="ESK319" s="29"/>
      <c r="ESL319" s="29"/>
      <c r="ESM319" s="29"/>
      <c r="ESN319" s="29"/>
      <c r="ESO319" s="29"/>
      <c r="ESP319" s="29"/>
      <c r="ESQ319" s="29"/>
      <c r="ESR319" s="29"/>
      <c r="ESS319" s="29"/>
      <c r="EST319" s="29"/>
      <c r="ESU319" s="29"/>
      <c r="ESV319" s="29"/>
      <c r="ESW319" s="29"/>
      <c r="ESX319" s="29"/>
      <c r="ESY319" s="29"/>
      <c r="ESZ319" s="29"/>
      <c r="ETA319" s="29"/>
      <c r="ETB319" s="29"/>
      <c r="ETC319" s="29"/>
      <c r="ETD319" s="29"/>
      <c r="ETE319" s="29"/>
      <c r="ETF319" s="29"/>
      <c r="ETG319" s="29"/>
      <c r="ETH319" s="29"/>
      <c r="ETI319" s="29"/>
      <c r="ETJ319" s="29"/>
      <c r="ETK319" s="29"/>
      <c r="ETL319" s="29"/>
      <c r="ETM319" s="29"/>
      <c r="ETN319" s="29"/>
      <c r="ETO319" s="29"/>
      <c r="ETP319" s="29"/>
      <c r="ETQ319" s="29"/>
      <c r="ETR319" s="29"/>
      <c r="ETS319" s="29"/>
      <c r="ETT319" s="29"/>
      <c r="ETU319" s="29"/>
      <c r="ETV319" s="29"/>
      <c r="ETW319" s="29"/>
      <c r="ETX319" s="29"/>
      <c r="ETY319" s="29"/>
      <c r="ETZ319" s="29"/>
      <c r="EUA319" s="29"/>
      <c r="EUB319" s="29"/>
      <c r="EUC319" s="29"/>
      <c r="EUD319" s="29"/>
      <c r="EUE319" s="29"/>
      <c r="EUF319" s="29"/>
      <c r="EUG319" s="29"/>
      <c r="EUH319" s="29"/>
      <c r="EUI319" s="29"/>
      <c r="EUJ319" s="29"/>
      <c r="EUK319" s="29"/>
      <c r="EUL319" s="29"/>
      <c r="EUM319" s="29"/>
      <c r="EUN319" s="29"/>
      <c r="EUO319" s="29"/>
      <c r="EUP319" s="29"/>
      <c r="EUQ319" s="29"/>
      <c r="EUR319" s="29"/>
      <c r="EUS319" s="29"/>
      <c r="EUT319" s="29"/>
      <c r="EUU319" s="29"/>
      <c r="EUV319" s="29"/>
      <c r="EUW319" s="29"/>
      <c r="EUX319" s="29"/>
      <c r="EUY319" s="29"/>
      <c r="EUZ319" s="29"/>
      <c r="EVA319" s="29"/>
      <c r="EVB319" s="29"/>
      <c r="EVC319" s="29"/>
      <c r="EVD319" s="29"/>
      <c r="EVE319" s="29"/>
      <c r="EVF319" s="29"/>
      <c r="EVG319" s="29"/>
      <c r="EVH319" s="29"/>
      <c r="EVI319" s="29"/>
      <c r="EVJ319" s="29"/>
      <c r="EVK319" s="29"/>
      <c r="EVL319" s="29"/>
      <c r="EVM319" s="29"/>
      <c r="EVN319" s="29"/>
      <c r="EVO319" s="29"/>
      <c r="EVP319" s="29"/>
      <c r="EVQ319" s="29"/>
      <c r="EVR319" s="29"/>
      <c r="EVS319" s="29"/>
      <c r="EVT319" s="29"/>
      <c r="EVU319" s="29"/>
      <c r="EVV319" s="29"/>
      <c r="EVW319" s="29"/>
      <c r="EVX319" s="29"/>
      <c r="EVY319" s="29"/>
      <c r="EVZ319" s="29"/>
      <c r="EWA319" s="29"/>
      <c r="EWB319" s="29"/>
      <c r="EWC319" s="29"/>
      <c r="EWD319" s="29"/>
      <c r="EWE319" s="29"/>
      <c r="EWF319" s="29"/>
      <c r="EWG319" s="29"/>
      <c r="EWH319" s="29"/>
      <c r="EWI319" s="29"/>
      <c r="EWJ319" s="29"/>
      <c r="EWK319" s="29"/>
      <c r="EWL319" s="29"/>
      <c r="EWM319" s="29"/>
      <c r="EWN319" s="29"/>
      <c r="EWO319" s="29"/>
      <c r="EWP319" s="29"/>
      <c r="EWQ319" s="29"/>
      <c r="EWR319" s="29"/>
      <c r="EWS319" s="29"/>
      <c r="EWT319" s="29"/>
      <c r="EWU319" s="29"/>
      <c r="EWV319" s="29"/>
      <c r="EWW319" s="29"/>
      <c r="EWX319" s="29"/>
      <c r="EWY319" s="29"/>
      <c r="EWZ319" s="29"/>
      <c r="EXA319" s="29"/>
      <c r="EXB319" s="29"/>
      <c r="EXC319" s="29"/>
      <c r="EXD319" s="29"/>
      <c r="EXE319" s="29"/>
      <c r="EXF319" s="29"/>
      <c r="EXG319" s="29"/>
      <c r="EXH319" s="29"/>
      <c r="EXI319" s="29"/>
      <c r="EXJ319" s="29"/>
      <c r="EXK319" s="29"/>
      <c r="EXL319" s="29"/>
      <c r="EXM319" s="29"/>
      <c r="EXN319" s="29"/>
      <c r="EXO319" s="29"/>
      <c r="EXP319" s="29"/>
      <c r="EXQ319" s="29"/>
      <c r="EXR319" s="29"/>
      <c r="EXS319" s="29"/>
      <c r="EXT319" s="29"/>
      <c r="EXU319" s="29"/>
      <c r="EXV319" s="29"/>
      <c r="EXW319" s="29"/>
      <c r="EXX319" s="29"/>
      <c r="EXY319" s="29"/>
      <c r="EXZ319" s="29"/>
      <c r="EYA319" s="29"/>
      <c r="EYB319" s="29"/>
      <c r="EYC319" s="29"/>
      <c r="EYD319" s="29"/>
      <c r="EYE319" s="29"/>
      <c r="EYF319" s="29"/>
      <c r="EYG319" s="29"/>
      <c r="EYH319" s="29"/>
      <c r="EYI319" s="29"/>
      <c r="EYJ319" s="29"/>
      <c r="EYK319" s="29"/>
      <c r="EYL319" s="29"/>
      <c r="EYM319" s="29"/>
      <c r="EYN319" s="29"/>
      <c r="EYO319" s="29"/>
      <c r="EYP319" s="29"/>
      <c r="EYQ319" s="29"/>
      <c r="EYR319" s="29"/>
      <c r="EYS319" s="29"/>
      <c r="EYT319" s="29"/>
      <c r="EYU319" s="29"/>
      <c r="EYV319" s="29"/>
      <c r="EYW319" s="29"/>
      <c r="EYX319" s="29"/>
      <c r="EYY319" s="29"/>
      <c r="EYZ319" s="29"/>
      <c r="EZA319" s="29"/>
      <c r="EZB319" s="29"/>
      <c r="EZC319" s="29"/>
      <c r="EZD319" s="29"/>
      <c r="EZE319" s="29"/>
      <c r="EZF319" s="29"/>
      <c r="EZG319" s="29"/>
      <c r="EZH319" s="29"/>
      <c r="EZI319" s="29"/>
      <c r="EZJ319" s="29"/>
      <c r="EZK319" s="29"/>
      <c r="EZL319" s="29"/>
      <c r="EZM319" s="29"/>
      <c r="EZN319" s="29"/>
      <c r="EZO319" s="29"/>
      <c r="EZP319" s="29"/>
      <c r="EZQ319" s="29"/>
      <c r="EZR319" s="29"/>
      <c r="EZS319" s="29"/>
      <c r="EZT319" s="29"/>
      <c r="EZU319" s="29"/>
      <c r="EZV319" s="29"/>
      <c r="EZW319" s="29"/>
      <c r="EZX319" s="29"/>
      <c r="EZY319" s="29"/>
      <c r="EZZ319" s="29"/>
      <c r="FAA319" s="29"/>
      <c r="FAB319" s="29"/>
      <c r="FAC319" s="29"/>
      <c r="FAD319" s="29"/>
      <c r="FAE319" s="29"/>
      <c r="FAF319" s="29"/>
      <c r="FAG319" s="29"/>
      <c r="FAH319" s="29"/>
      <c r="FAI319" s="29"/>
      <c r="FAJ319" s="29"/>
      <c r="FAK319" s="29"/>
      <c r="FAL319" s="29"/>
      <c r="FAM319" s="29"/>
      <c r="FAN319" s="29"/>
      <c r="FAO319" s="29"/>
      <c r="FAP319" s="29"/>
      <c r="FAQ319" s="29"/>
      <c r="FAR319" s="29"/>
      <c r="FAS319" s="29"/>
      <c r="FAT319" s="29"/>
      <c r="FAU319" s="29"/>
      <c r="FAV319" s="29"/>
      <c r="FAW319" s="29"/>
      <c r="FAX319" s="29"/>
      <c r="FAY319" s="29"/>
      <c r="FAZ319" s="29"/>
      <c r="FBA319" s="29"/>
      <c r="FBB319" s="29"/>
      <c r="FBC319" s="29"/>
      <c r="FBD319" s="29"/>
      <c r="FBE319" s="29"/>
      <c r="FBF319" s="29"/>
      <c r="FBG319" s="29"/>
      <c r="FBH319" s="29"/>
      <c r="FBI319" s="29"/>
      <c r="FBJ319" s="29"/>
      <c r="FBK319" s="29"/>
      <c r="FBL319" s="29"/>
      <c r="FBM319" s="29"/>
      <c r="FBN319" s="29"/>
      <c r="FBO319" s="29"/>
      <c r="FBP319" s="29"/>
      <c r="FBQ319" s="29"/>
      <c r="FBR319" s="29"/>
      <c r="FBS319" s="29"/>
      <c r="FBT319" s="29"/>
      <c r="FBU319" s="29"/>
      <c r="FBV319" s="29"/>
      <c r="FBW319" s="29"/>
      <c r="FBX319" s="29"/>
      <c r="FBY319" s="29"/>
      <c r="FBZ319" s="29"/>
      <c r="FCA319" s="29"/>
      <c r="FCB319" s="29"/>
      <c r="FCC319" s="29"/>
      <c r="FCD319" s="29"/>
      <c r="FCE319" s="29"/>
      <c r="FCF319" s="29"/>
      <c r="FCG319" s="29"/>
      <c r="FCH319" s="29"/>
      <c r="FCI319" s="29"/>
      <c r="FCJ319" s="29"/>
      <c r="FCK319" s="29"/>
      <c r="FCL319" s="29"/>
      <c r="FCM319" s="29"/>
      <c r="FCN319" s="29"/>
      <c r="FCO319" s="29"/>
      <c r="FCP319" s="29"/>
      <c r="FCQ319" s="29"/>
      <c r="FCR319" s="29"/>
      <c r="FCS319" s="29"/>
      <c r="FCT319" s="29"/>
      <c r="FCU319" s="29"/>
      <c r="FCV319" s="29"/>
      <c r="FCW319" s="29"/>
      <c r="FCX319" s="29"/>
      <c r="FCY319" s="29"/>
      <c r="FCZ319" s="29"/>
      <c r="FDA319" s="29"/>
      <c r="FDB319" s="29"/>
      <c r="FDC319" s="29"/>
      <c r="FDD319" s="29"/>
      <c r="FDE319" s="29"/>
      <c r="FDF319" s="29"/>
      <c r="FDG319" s="29"/>
      <c r="FDH319" s="29"/>
      <c r="FDI319" s="29"/>
      <c r="FDJ319" s="29"/>
      <c r="FDK319" s="29"/>
      <c r="FDL319" s="29"/>
      <c r="FDM319" s="29"/>
      <c r="FDN319" s="29"/>
      <c r="FDO319" s="29"/>
      <c r="FDP319" s="29"/>
      <c r="FDQ319" s="29"/>
      <c r="FDR319" s="29"/>
      <c r="FDS319" s="29"/>
      <c r="FDT319" s="29"/>
      <c r="FDU319" s="29"/>
      <c r="FDV319" s="29"/>
      <c r="FDW319" s="29"/>
      <c r="FDX319" s="29"/>
      <c r="FDY319" s="29"/>
      <c r="FDZ319" s="29"/>
      <c r="FEA319" s="29"/>
      <c r="FEB319" s="29"/>
      <c r="FEC319" s="29"/>
      <c r="FED319" s="29"/>
      <c r="FEE319" s="29"/>
      <c r="FEF319" s="29"/>
      <c r="FEG319" s="29"/>
      <c r="FEH319" s="29"/>
      <c r="FEI319" s="29"/>
      <c r="FEJ319" s="29"/>
      <c r="FEK319" s="29"/>
      <c r="FEL319" s="29"/>
      <c r="FEM319" s="29"/>
      <c r="FEN319" s="29"/>
      <c r="FEO319" s="29"/>
      <c r="FEP319" s="29"/>
      <c r="FEQ319" s="29"/>
      <c r="FER319" s="29"/>
      <c r="FES319" s="29"/>
      <c r="FET319" s="29"/>
      <c r="FEU319" s="29"/>
      <c r="FEV319" s="29"/>
      <c r="FEW319" s="29"/>
      <c r="FEX319" s="29"/>
      <c r="FEY319" s="29"/>
      <c r="FEZ319" s="29"/>
      <c r="FFA319" s="29"/>
      <c r="FFB319" s="29"/>
      <c r="FFC319" s="29"/>
      <c r="FFD319" s="29"/>
      <c r="FFE319" s="29"/>
      <c r="FFF319" s="29"/>
      <c r="FFG319" s="29"/>
      <c r="FFH319" s="29"/>
      <c r="FFI319" s="29"/>
      <c r="FFJ319" s="29"/>
      <c r="FFK319" s="29"/>
      <c r="FFL319" s="29"/>
      <c r="FFM319" s="29"/>
      <c r="FFN319" s="29"/>
      <c r="FFO319" s="29"/>
      <c r="FFP319" s="29"/>
      <c r="FFQ319" s="29"/>
      <c r="FFR319" s="29"/>
      <c r="FFS319" s="29"/>
      <c r="FFT319" s="29"/>
      <c r="FFU319" s="29"/>
      <c r="FFV319" s="29"/>
      <c r="FFW319" s="29"/>
      <c r="FFX319" s="29"/>
      <c r="FFY319" s="29"/>
      <c r="FFZ319" s="29"/>
      <c r="FGA319" s="29"/>
      <c r="FGB319" s="29"/>
      <c r="FGC319" s="29"/>
      <c r="FGD319" s="29"/>
      <c r="FGE319" s="29"/>
      <c r="FGF319" s="29"/>
      <c r="FGG319" s="29"/>
      <c r="FGH319" s="29"/>
      <c r="FGI319" s="29"/>
      <c r="FGJ319" s="29"/>
      <c r="FGK319" s="29"/>
      <c r="FGL319" s="29"/>
      <c r="FGM319" s="29"/>
      <c r="FGN319" s="29"/>
      <c r="FGO319" s="29"/>
      <c r="FGP319" s="29"/>
      <c r="FGQ319" s="29"/>
      <c r="FGR319" s="29"/>
      <c r="FGS319" s="29"/>
      <c r="FGT319" s="29"/>
      <c r="FGU319" s="29"/>
      <c r="FGV319" s="29"/>
      <c r="FGW319" s="29"/>
      <c r="FGX319" s="29"/>
      <c r="FGY319" s="29"/>
      <c r="FGZ319" s="29"/>
      <c r="FHA319" s="29"/>
      <c r="FHB319" s="29"/>
      <c r="FHC319" s="29"/>
      <c r="FHD319" s="29"/>
      <c r="FHE319" s="29"/>
      <c r="FHF319" s="29"/>
      <c r="FHG319" s="29"/>
      <c r="FHH319" s="29"/>
      <c r="FHI319" s="29"/>
      <c r="FHJ319" s="29"/>
      <c r="FHK319" s="29"/>
      <c r="FHL319" s="29"/>
      <c r="FHM319" s="29"/>
      <c r="FHN319" s="29"/>
      <c r="FHO319" s="29"/>
      <c r="FHP319" s="29"/>
      <c r="FHQ319" s="29"/>
      <c r="FHR319" s="29"/>
      <c r="FHS319" s="29"/>
      <c r="FHT319" s="29"/>
      <c r="FHU319" s="29"/>
      <c r="FHV319" s="29"/>
      <c r="FHW319" s="29"/>
      <c r="FHX319" s="29"/>
      <c r="FHY319" s="29"/>
      <c r="FHZ319" s="29"/>
      <c r="FIA319" s="29"/>
      <c r="FIB319" s="29"/>
      <c r="FIC319" s="29"/>
      <c r="FID319" s="29"/>
      <c r="FIE319" s="29"/>
      <c r="FIF319" s="29"/>
      <c r="FIG319" s="29"/>
      <c r="FIH319" s="29"/>
      <c r="FII319" s="29"/>
      <c r="FIJ319" s="29"/>
      <c r="FIK319" s="29"/>
      <c r="FIL319" s="29"/>
      <c r="FIM319" s="29"/>
      <c r="FIN319" s="29"/>
      <c r="FIO319" s="29"/>
      <c r="FIP319" s="29"/>
      <c r="FIQ319" s="29"/>
      <c r="FIR319" s="29"/>
      <c r="FIS319" s="29"/>
      <c r="FIT319" s="29"/>
      <c r="FIU319" s="29"/>
      <c r="FIV319" s="29"/>
      <c r="FIW319" s="29"/>
      <c r="FIX319" s="29"/>
      <c r="FIY319" s="29"/>
      <c r="FIZ319" s="29"/>
      <c r="FJA319" s="29"/>
      <c r="FJB319" s="29"/>
      <c r="FJC319" s="29"/>
      <c r="FJD319" s="29"/>
      <c r="FJE319" s="29"/>
      <c r="FJF319" s="29"/>
      <c r="FJG319" s="29"/>
      <c r="FJH319" s="29"/>
      <c r="FJI319" s="29"/>
      <c r="FJJ319" s="29"/>
      <c r="FJK319" s="29"/>
      <c r="FJL319" s="29"/>
      <c r="FJM319" s="29"/>
      <c r="FJN319" s="29"/>
      <c r="FJO319" s="29"/>
      <c r="FJP319" s="29"/>
      <c r="FJQ319" s="29"/>
      <c r="FJR319" s="29"/>
      <c r="FJS319" s="29"/>
      <c r="FJT319" s="29"/>
      <c r="FJU319" s="29"/>
      <c r="FJV319" s="29"/>
      <c r="FJW319" s="29"/>
      <c r="FJX319" s="29"/>
      <c r="FJY319" s="29"/>
      <c r="FJZ319" s="29"/>
      <c r="FKA319" s="29"/>
      <c r="FKB319" s="29"/>
      <c r="FKC319" s="29"/>
      <c r="FKD319" s="29"/>
      <c r="FKE319" s="29"/>
      <c r="FKF319" s="29"/>
      <c r="FKG319" s="29"/>
      <c r="FKH319" s="29"/>
      <c r="FKI319" s="29"/>
      <c r="FKJ319" s="29"/>
      <c r="FKK319" s="29"/>
      <c r="FKL319" s="29"/>
      <c r="FKM319" s="29"/>
      <c r="FKN319" s="29"/>
      <c r="FKO319" s="29"/>
      <c r="FKP319" s="29"/>
      <c r="FKQ319" s="29"/>
      <c r="FKR319" s="29"/>
      <c r="FKS319" s="29"/>
      <c r="FKT319" s="29"/>
      <c r="FKU319" s="29"/>
      <c r="FKV319" s="29"/>
      <c r="FKW319" s="29"/>
      <c r="FKX319" s="29"/>
      <c r="FKY319" s="29"/>
      <c r="FKZ319" s="29"/>
      <c r="FLA319" s="29"/>
      <c r="FLB319" s="29"/>
      <c r="FLC319" s="29"/>
      <c r="FLD319" s="29"/>
      <c r="FLE319" s="29"/>
      <c r="FLF319" s="29"/>
      <c r="FLG319" s="29"/>
      <c r="FLH319" s="29"/>
      <c r="FLI319" s="29"/>
      <c r="FLJ319" s="29"/>
      <c r="FLK319" s="29"/>
      <c r="FLL319" s="29"/>
      <c r="FLM319" s="29"/>
      <c r="FLN319" s="29"/>
      <c r="FLO319" s="29"/>
      <c r="FLP319" s="29"/>
      <c r="FLQ319" s="29"/>
      <c r="FLR319" s="29"/>
      <c r="FLS319" s="29"/>
      <c r="FLT319" s="29"/>
      <c r="FLU319" s="29"/>
      <c r="FLV319" s="29"/>
      <c r="FLW319" s="29"/>
      <c r="FLX319" s="29"/>
      <c r="FLY319" s="29"/>
      <c r="FLZ319" s="29"/>
      <c r="FMA319" s="29"/>
      <c r="FMB319" s="29"/>
      <c r="FMC319" s="29"/>
      <c r="FMD319" s="29"/>
      <c r="FME319" s="29"/>
      <c r="FMF319" s="29"/>
      <c r="FMG319" s="29"/>
      <c r="FMH319" s="29"/>
      <c r="FMI319" s="29"/>
      <c r="FMJ319" s="29"/>
      <c r="FMK319" s="29"/>
      <c r="FML319" s="29"/>
      <c r="FMM319" s="29"/>
      <c r="FMN319" s="29"/>
      <c r="FMO319" s="29"/>
      <c r="FMP319" s="29"/>
      <c r="FMQ319" s="29"/>
      <c r="FMR319" s="29"/>
      <c r="FMS319" s="29"/>
      <c r="FMT319" s="29"/>
      <c r="FMU319" s="29"/>
      <c r="FMV319" s="29"/>
      <c r="FMW319" s="29"/>
      <c r="FMX319" s="29"/>
      <c r="FMY319" s="29"/>
      <c r="FMZ319" s="29"/>
      <c r="FNA319" s="29"/>
      <c r="FNB319" s="29"/>
      <c r="FNC319" s="29"/>
      <c r="FND319" s="29"/>
      <c r="FNE319" s="29"/>
      <c r="FNF319" s="29"/>
      <c r="FNG319" s="29"/>
      <c r="FNH319" s="29"/>
      <c r="FNI319" s="29"/>
      <c r="FNJ319" s="29"/>
      <c r="FNK319" s="29"/>
      <c r="FNL319" s="29"/>
      <c r="FNM319" s="29"/>
      <c r="FNN319" s="29"/>
      <c r="FNO319" s="29"/>
      <c r="FNP319" s="29"/>
      <c r="FNQ319" s="29"/>
      <c r="FNR319" s="29"/>
      <c r="FNS319" s="29"/>
      <c r="FNT319" s="29"/>
      <c r="FNU319" s="29"/>
      <c r="FNV319" s="29"/>
      <c r="FNW319" s="29"/>
      <c r="FNX319" s="29"/>
      <c r="FNY319" s="29"/>
      <c r="FNZ319" s="29"/>
      <c r="FOA319" s="29"/>
      <c r="FOB319" s="29"/>
      <c r="FOC319" s="29"/>
      <c r="FOD319" s="29"/>
      <c r="FOE319" s="29"/>
      <c r="FOF319" s="29"/>
      <c r="FOG319" s="29"/>
      <c r="FOH319" s="29"/>
      <c r="FOI319" s="29"/>
      <c r="FOJ319" s="29"/>
      <c r="FOK319" s="29"/>
      <c r="FOL319" s="29"/>
      <c r="FOM319" s="29"/>
      <c r="FON319" s="29"/>
      <c r="FOO319" s="29"/>
      <c r="FOP319" s="29"/>
      <c r="FOQ319" s="29"/>
      <c r="FOR319" s="29"/>
      <c r="FOS319" s="29"/>
      <c r="FOT319" s="29"/>
      <c r="FOU319" s="29"/>
      <c r="FOV319" s="29"/>
      <c r="FOW319" s="29"/>
      <c r="FOX319" s="29"/>
      <c r="FOY319" s="29"/>
      <c r="FOZ319" s="29"/>
      <c r="FPA319" s="29"/>
      <c r="FPB319" s="29"/>
      <c r="FPC319" s="29"/>
      <c r="FPD319" s="29"/>
      <c r="FPE319" s="29"/>
      <c r="FPF319" s="29"/>
      <c r="FPG319" s="29"/>
      <c r="FPH319" s="29"/>
      <c r="FPI319" s="29"/>
      <c r="FPJ319" s="29"/>
      <c r="FPK319" s="29"/>
      <c r="FPL319" s="29"/>
      <c r="FPM319" s="29"/>
      <c r="FPN319" s="29"/>
      <c r="FPO319" s="29"/>
      <c r="FPP319" s="29"/>
      <c r="FPQ319" s="29"/>
      <c r="FPR319" s="29"/>
      <c r="FPS319" s="29"/>
      <c r="FPT319" s="29"/>
      <c r="FPU319" s="29"/>
      <c r="FPV319" s="29"/>
      <c r="FPW319" s="29"/>
      <c r="FPX319" s="29"/>
      <c r="FPY319" s="29"/>
      <c r="FPZ319" s="29"/>
      <c r="FQA319" s="29"/>
      <c r="FQB319" s="29"/>
      <c r="FQC319" s="29"/>
      <c r="FQD319" s="29"/>
      <c r="FQE319" s="29"/>
      <c r="FQF319" s="29"/>
      <c r="FQG319" s="29"/>
      <c r="FQH319" s="29"/>
      <c r="FQI319" s="29"/>
      <c r="FQJ319" s="29"/>
      <c r="FQK319" s="29"/>
      <c r="FQL319" s="29"/>
      <c r="FQM319" s="29"/>
      <c r="FQN319" s="29"/>
      <c r="FQO319" s="29"/>
      <c r="FQP319" s="29"/>
      <c r="FQQ319" s="29"/>
      <c r="FQR319" s="29"/>
      <c r="FQS319" s="29"/>
      <c r="FQT319" s="29"/>
      <c r="FQU319" s="29"/>
      <c r="FQV319" s="29"/>
      <c r="FQW319" s="29"/>
      <c r="FQX319" s="29"/>
      <c r="FQY319" s="29"/>
      <c r="FQZ319" s="29"/>
      <c r="FRA319" s="29"/>
      <c r="FRB319" s="29"/>
      <c r="FRC319" s="29"/>
      <c r="FRD319" s="29"/>
      <c r="FRE319" s="29"/>
      <c r="FRF319" s="29"/>
      <c r="FRG319" s="29"/>
      <c r="FRH319" s="29"/>
      <c r="FRI319" s="29"/>
      <c r="FRJ319" s="29"/>
      <c r="FRK319" s="29"/>
      <c r="FRL319" s="29"/>
      <c r="FRM319" s="29"/>
      <c r="FRN319" s="29"/>
      <c r="FRO319" s="29"/>
      <c r="FRP319" s="29"/>
      <c r="FRQ319" s="29"/>
      <c r="FRR319" s="29"/>
      <c r="FRS319" s="29"/>
      <c r="FRT319" s="29"/>
      <c r="FRU319" s="29"/>
      <c r="FRV319" s="29"/>
      <c r="FRW319" s="29"/>
      <c r="FRX319" s="29"/>
      <c r="FRY319" s="29"/>
      <c r="FRZ319" s="29"/>
      <c r="FSA319" s="29"/>
      <c r="FSB319" s="29"/>
      <c r="FSC319" s="29"/>
      <c r="FSD319" s="29"/>
      <c r="FSE319" s="29"/>
      <c r="FSF319" s="29"/>
      <c r="FSG319" s="29"/>
      <c r="FSH319" s="29"/>
      <c r="FSI319" s="29"/>
      <c r="FSJ319" s="29"/>
      <c r="FSK319" s="29"/>
      <c r="FSL319" s="29"/>
      <c r="FSM319" s="29"/>
      <c r="FSN319" s="29"/>
      <c r="FSO319" s="29"/>
      <c r="FSP319" s="29"/>
      <c r="FSQ319" s="29"/>
      <c r="FSR319" s="29"/>
      <c r="FSS319" s="29"/>
      <c r="FST319" s="29"/>
      <c r="FSU319" s="29"/>
      <c r="FSV319" s="29"/>
      <c r="FSW319" s="29"/>
      <c r="FSX319" s="29"/>
      <c r="FSY319" s="29"/>
      <c r="FSZ319" s="29"/>
      <c r="FTA319" s="29"/>
      <c r="FTB319" s="29"/>
      <c r="FTC319" s="29"/>
      <c r="FTD319" s="29"/>
      <c r="FTE319" s="29"/>
      <c r="FTF319" s="29"/>
      <c r="FTG319" s="29"/>
      <c r="FTH319" s="29"/>
      <c r="FTI319" s="29"/>
      <c r="FTJ319" s="29"/>
      <c r="FTK319" s="29"/>
      <c r="FTL319" s="29"/>
      <c r="FTM319" s="29"/>
      <c r="FTN319" s="29"/>
      <c r="FTO319" s="29"/>
      <c r="FTP319" s="29"/>
      <c r="FTQ319" s="29"/>
      <c r="FTR319" s="29"/>
      <c r="FTS319" s="29"/>
      <c r="FTT319" s="29"/>
      <c r="FTU319" s="29"/>
      <c r="FTV319" s="29"/>
      <c r="FTW319" s="29"/>
      <c r="FTX319" s="29"/>
      <c r="FTY319" s="29"/>
      <c r="FTZ319" s="29"/>
      <c r="FUA319" s="29"/>
      <c r="FUB319" s="29"/>
      <c r="FUC319" s="29"/>
      <c r="FUD319" s="29"/>
      <c r="FUE319" s="29"/>
      <c r="FUF319" s="29"/>
      <c r="FUG319" s="29"/>
      <c r="FUH319" s="29"/>
      <c r="FUI319" s="29"/>
      <c r="FUJ319" s="29"/>
      <c r="FUK319" s="29"/>
      <c r="FUL319" s="29"/>
      <c r="FUM319" s="29"/>
      <c r="FUN319" s="29"/>
      <c r="FUO319" s="29"/>
      <c r="FUP319" s="29"/>
      <c r="FUQ319" s="29"/>
      <c r="FUR319" s="29"/>
      <c r="FUS319" s="29"/>
      <c r="FUT319" s="29"/>
      <c r="FUU319" s="29"/>
      <c r="FUV319" s="29"/>
      <c r="FUW319" s="29"/>
      <c r="FUX319" s="29"/>
      <c r="FUY319" s="29"/>
      <c r="FUZ319" s="29"/>
      <c r="FVA319" s="29"/>
      <c r="FVB319" s="29"/>
      <c r="FVC319" s="29"/>
      <c r="FVD319" s="29"/>
      <c r="FVE319" s="29"/>
      <c r="FVF319" s="29"/>
      <c r="FVG319" s="29"/>
      <c r="FVH319" s="29"/>
      <c r="FVI319" s="29"/>
      <c r="FVJ319" s="29"/>
      <c r="FVK319" s="29"/>
      <c r="FVL319" s="29"/>
      <c r="FVM319" s="29"/>
      <c r="FVN319" s="29"/>
      <c r="FVO319" s="29"/>
      <c r="FVP319" s="29"/>
      <c r="FVQ319" s="29"/>
      <c r="FVR319" s="29"/>
      <c r="FVS319" s="29"/>
      <c r="FVT319" s="29"/>
      <c r="FVU319" s="29"/>
      <c r="FVV319" s="29"/>
      <c r="FVW319" s="29"/>
      <c r="FVX319" s="29"/>
      <c r="FVY319" s="29"/>
      <c r="FVZ319" s="29"/>
      <c r="FWA319" s="29"/>
      <c r="FWB319" s="29"/>
      <c r="FWC319" s="29"/>
      <c r="FWD319" s="29"/>
      <c r="FWE319" s="29"/>
      <c r="FWF319" s="29"/>
      <c r="FWG319" s="29"/>
      <c r="FWH319" s="29"/>
      <c r="FWI319" s="29"/>
      <c r="FWJ319" s="29"/>
      <c r="FWK319" s="29"/>
      <c r="FWL319" s="29"/>
      <c r="FWM319" s="29"/>
      <c r="FWN319" s="29"/>
      <c r="FWO319" s="29"/>
      <c r="FWP319" s="29"/>
      <c r="FWQ319" s="29"/>
      <c r="FWR319" s="29"/>
      <c r="FWS319" s="29"/>
      <c r="FWT319" s="29"/>
      <c r="FWU319" s="29"/>
      <c r="FWV319" s="29"/>
      <c r="FWW319" s="29"/>
      <c r="FWX319" s="29"/>
      <c r="FWY319" s="29"/>
      <c r="FWZ319" s="29"/>
      <c r="FXA319" s="29"/>
      <c r="FXB319" s="29"/>
      <c r="FXC319" s="29"/>
      <c r="FXD319" s="29"/>
      <c r="FXE319" s="29"/>
      <c r="FXF319" s="29"/>
      <c r="FXG319" s="29"/>
      <c r="FXH319" s="29"/>
      <c r="FXI319" s="29"/>
      <c r="FXJ319" s="29"/>
      <c r="FXK319" s="29"/>
      <c r="FXL319" s="29"/>
      <c r="FXM319" s="29"/>
      <c r="FXN319" s="29"/>
      <c r="FXO319" s="29"/>
      <c r="FXP319" s="29"/>
      <c r="FXQ319" s="29"/>
      <c r="FXR319" s="29"/>
      <c r="FXS319" s="29"/>
      <c r="FXT319" s="29"/>
      <c r="FXU319" s="29"/>
      <c r="FXV319" s="29"/>
      <c r="FXW319" s="29"/>
      <c r="FXX319" s="29"/>
      <c r="FXY319" s="29"/>
      <c r="FXZ319" s="29"/>
      <c r="FYA319" s="29"/>
      <c r="FYB319" s="29"/>
      <c r="FYC319" s="29"/>
      <c r="FYD319" s="29"/>
      <c r="FYE319" s="29"/>
      <c r="FYF319" s="29"/>
      <c r="FYG319" s="29"/>
      <c r="FYH319" s="29"/>
      <c r="FYI319" s="29"/>
      <c r="FYJ319" s="29"/>
      <c r="FYK319" s="29"/>
      <c r="FYL319" s="29"/>
      <c r="FYM319" s="29"/>
      <c r="FYN319" s="29"/>
      <c r="FYO319" s="29"/>
      <c r="FYP319" s="29"/>
      <c r="FYQ319" s="29"/>
      <c r="FYR319" s="29"/>
      <c r="FYS319" s="29"/>
      <c r="FYT319" s="29"/>
      <c r="FYU319" s="29"/>
      <c r="FYV319" s="29"/>
      <c r="FYW319" s="29"/>
      <c r="FYX319" s="29"/>
      <c r="FYY319" s="29"/>
      <c r="FYZ319" s="29"/>
      <c r="FZA319" s="29"/>
      <c r="FZB319" s="29"/>
      <c r="FZC319" s="29"/>
      <c r="FZD319" s="29"/>
      <c r="FZE319" s="29"/>
      <c r="FZF319" s="29"/>
      <c r="FZG319" s="29"/>
      <c r="FZH319" s="29"/>
      <c r="FZI319" s="29"/>
      <c r="FZJ319" s="29"/>
      <c r="FZK319" s="29"/>
      <c r="FZL319" s="29"/>
      <c r="FZM319" s="29"/>
      <c r="FZN319" s="29"/>
      <c r="FZO319" s="29"/>
      <c r="FZP319" s="29"/>
      <c r="FZQ319" s="29"/>
      <c r="FZR319" s="29"/>
      <c r="FZS319" s="29"/>
      <c r="FZT319" s="29"/>
      <c r="FZU319" s="29"/>
      <c r="FZV319" s="29"/>
      <c r="FZW319" s="29"/>
      <c r="FZX319" s="29"/>
      <c r="FZY319" s="29"/>
      <c r="FZZ319" s="29"/>
      <c r="GAA319" s="29"/>
      <c r="GAB319" s="29"/>
      <c r="GAC319" s="29"/>
      <c r="GAD319" s="29"/>
      <c r="GAE319" s="29"/>
      <c r="GAF319" s="29"/>
      <c r="GAG319" s="29"/>
      <c r="GAH319" s="29"/>
      <c r="GAI319" s="29"/>
      <c r="GAJ319" s="29"/>
      <c r="GAK319" s="29"/>
      <c r="GAL319" s="29"/>
      <c r="GAM319" s="29"/>
      <c r="GAN319" s="29"/>
      <c r="GAO319" s="29"/>
      <c r="GAP319" s="29"/>
      <c r="GAQ319" s="29"/>
      <c r="GAR319" s="29"/>
      <c r="GAS319" s="29"/>
      <c r="GAT319" s="29"/>
      <c r="GAU319" s="29"/>
      <c r="GAV319" s="29"/>
      <c r="GAW319" s="29"/>
      <c r="GAX319" s="29"/>
      <c r="GAY319" s="29"/>
      <c r="GAZ319" s="29"/>
      <c r="GBA319" s="29"/>
      <c r="GBB319" s="29"/>
      <c r="GBC319" s="29"/>
      <c r="GBD319" s="29"/>
      <c r="GBE319" s="29"/>
      <c r="GBF319" s="29"/>
      <c r="GBG319" s="29"/>
      <c r="GBH319" s="29"/>
      <c r="GBI319" s="29"/>
      <c r="GBJ319" s="29"/>
      <c r="GBK319" s="29"/>
      <c r="GBL319" s="29"/>
      <c r="GBM319" s="29"/>
      <c r="GBN319" s="29"/>
      <c r="GBO319" s="29"/>
      <c r="GBP319" s="29"/>
      <c r="GBQ319" s="29"/>
      <c r="GBR319" s="29"/>
      <c r="GBS319" s="29"/>
      <c r="GBT319" s="29"/>
      <c r="GBU319" s="29"/>
      <c r="GBV319" s="29"/>
      <c r="GBW319" s="29"/>
      <c r="GBX319" s="29"/>
      <c r="GBY319" s="29"/>
      <c r="GBZ319" s="29"/>
      <c r="GCA319" s="29"/>
      <c r="GCB319" s="29"/>
      <c r="GCC319" s="29"/>
      <c r="GCD319" s="29"/>
      <c r="GCE319" s="29"/>
      <c r="GCF319" s="29"/>
      <c r="GCG319" s="29"/>
      <c r="GCH319" s="29"/>
      <c r="GCI319" s="29"/>
      <c r="GCJ319" s="29"/>
      <c r="GCK319" s="29"/>
      <c r="GCL319" s="29"/>
      <c r="GCM319" s="29"/>
      <c r="GCN319" s="29"/>
      <c r="GCO319" s="29"/>
      <c r="GCP319" s="29"/>
      <c r="GCQ319" s="29"/>
      <c r="GCR319" s="29"/>
      <c r="GCS319" s="29"/>
      <c r="GCT319" s="29"/>
      <c r="GCU319" s="29"/>
      <c r="GCV319" s="29"/>
      <c r="GCW319" s="29"/>
      <c r="GCX319" s="29"/>
      <c r="GCY319" s="29"/>
      <c r="GCZ319" s="29"/>
      <c r="GDA319" s="29"/>
      <c r="GDB319" s="29"/>
      <c r="GDC319" s="29"/>
      <c r="GDD319" s="29"/>
      <c r="GDE319" s="29"/>
      <c r="GDF319" s="29"/>
      <c r="GDG319" s="29"/>
      <c r="GDH319" s="29"/>
      <c r="GDI319" s="29"/>
      <c r="GDJ319" s="29"/>
      <c r="GDK319" s="29"/>
      <c r="GDL319" s="29"/>
      <c r="GDM319" s="29"/>
      <c r="GDN319" s="29"/>
      <c r="GDO319" s="29"/>
      <c r="GDP319" s="29"/>
      <c r="GDQ319" s="29"/>
      <c r="GDR319" s="29"/>
      <c r="GDS319" s="29"/>
      <c r="GDT319" s="29"/>
      <c r="GDU319" s="29"/>
      <c r="GDV319" s="29"/>
      <c r="GDW319" s="29"/>
      <c r="GDX319" s="29"/>
      <c r="GDY319" s="29"/>
      <c r="GDZ319" s="29"/>
      <c r="GEA319" s="29"/>
      <c r="GEB319" s="29"/>
      <c r="GEC319" s="29"/>
      <c r="GED319" s="29"/>
      <c r="GEE319" s="29"/>
      <c r="GEF319" s="29"/>
      <c r="GEG319" s="29"/>
      <c r="GEH319" s="29"/>
      <c r="GEI319" s="29"/>
      <c r="GEJ319" s="29"/>
      <c r="GEK319" s="29"/>
      <c r="GEL319" s="29"/>
      <c r="GEM319" s="29"/>
      <c r="GEN319" s="29"/>
      <c r="GEO319" s="29"/>
      <c r="GEP319" s="29"/>
      <c r="GEQ319" s="29"/>
      <c r="GER319" s="29"/>
      <c r="GES319" s="29"/>
      <c r="GET319" s="29"/>
      <c r="GEU319" s="29"/>
      <c r="GEV319" s="29"/>
      <c r="GEW319" s="29"/>
      <c r="GEX319" s="29"/>
      <c r="GEY319" s="29"/>
      <c r="GEZ319" s="29"/>
      <c r="GFA319" s="29"/>
      <c r="GFB319" s="29"/>
      <c r="GFC319" s="29"/>
      <c r="GFD319" s="29"/>
      <c r="GFE319" s="29"/>
      <c r="GFF319" s="29"/>
      <c r="GFG319" s="29"/>
      <c r="GFH319" s="29"/>
      <c r="GFI319" s="29"/>
      <c r="GFJ319" s="29"/>
      <c r="GFK319" s="29"/>
      <c r="GFL319" s="29"/>
      <c r="GFM319" s="29"/>
      <c r="GFN319" s="29"/>
      <c r="GFO319" s="29"/>
      <c r="GFP319" s="29"/>
      <c r="GFQ319" s="29"/>
      <c r="GFR319" s="29"/>
      <c r="GFS319" s="29"/>
      <c r="GFT319" s="29"/>
      <c r="GFU319" s="29"/>
      <c r="GFV319" s="29"/>
      <c r="GFW319" s="29"/>
      <c r="GFX319" s="29"/>
      <c r="GFY319" s="29"/>
      <c r="GFZ319" s="29"/>
      <c r="GGA319" s="29"/>
      <c r="GGB319" s="29"/>
      <c r="GGC319" s="29"/>
      <c r="GGD319" s="29"/>
      <c r="GGE319" s="29"/>
      <c r="GGF319" s="29"/>
      <c r="GGG319" s="29"/>
      <c r="GGH319" s="29"/>
      <c r="GGI319" s="29"/>
      <c r="GGJ319" s="29"/>
      <c r="GGK319" s="29"/>
      <c r="GGL319" s="29"/>
      <c r="GGM319" s="29"/>
      <c r="GGN319" s="29"/>
      <c r="GGO319" s="29"/>
      <c r="GGP319" s="29"/>
      <c r="GGQ319" s="29"/>
      <c r="GGR319" s="29"/>
      <c r="GGS319" s="29"/>
      <c r="GGT319" s="29"/>
      <c r="GGU319" s="29"/>
      <c r="GGV319" s="29"/>
      <c r="GGW319" s="29"/>
      <c r="GGX319" s="29"/>
      <c r="GGY319" s="29"/>
      <c r="GGZ319" s="29"/>
      <c r="GHA319" s="29"/>
      <c r="GHB319" s="29"/>
      <c r="GHC319" s="29"/>
      <c r="GHD319" s="29"/>
      <c r="GHE319" s="29"/>
      <c r="GHF319" s="29"/>
      <c r="GHG319" s="29"/>
      <c r="GHH319" s="29"/>
      <c r="GHI319" s="29"/>
      <c r="GHJ319" s="29"/>
      <c r="GHK319" s="29"/>
      <c r="GHL319" s="29"/>
      <c r="GHM319" s="29"/>
      <c r="GHN319" s="29"/>
      <c r="GHO319" s="29"/>
      <c r="GHP319" s="29"/>
      <c r="GHQ319" s="29"/>
      <c r="GHR319" s="29"/>
      <c r="GHS319" s="29"/>
      <c r="GHT319" s="29"/>
      <c r="GHU319" s="29"/>
      <c r="GHV319" s="29"/>
      <c r="GHW319" s="29"/>
      <c r="GHX319" s="29"/>
      <c r="GHY319" s="29"/>
      <c r="GHZ319" s="29"/>
      <c r="GIA319" s="29"/>
      <c r="GIB319" s="29"/>
      <c r="GIC319" s="29"/>
      <c r="GID319" s="29"/>
      <c r="GIE319" s="29"/>
      <c r="GIF319" s="29"/>
      <c r="GIG319" s="29"/>
      <c r="GIH319" s="29"/>
      <c r="GII319" s="29"/>
      <c r="GIJ319" s="29"/>
      <c r="GIK319" s="29"/>
      <c r="GIL319" s="29"/>
      <c r="GIM319" s="29"/>
      <c r="GIN319" s="29"/>
      <c r="GIO319" s="29"/>
      <c r="GIP319" s="29"/>
      <c r="GIQ319" s="29"/>
      <c r="GIR319" s="29"/>
      <c r="GIS319" s="29"/>
      <c r="GIT319" s="29"/>
      <c r="GIU319" s="29"/>
      <c r="GIV319" s="29"/>
      <c r="GIW319" s="29"/>
      <c r="GIX319" s="29"/>
      <c r="GIY319" s="29"/>
      <c r="GIZ319" s="29"/>
      <c r="GJA319" s="29"/>
      <c r="GJB319" s="29"/>
      <c r="GJC319" s="29"/>
      <c r="GJD319" s="29"/>
      <c r="GJE319" s="29"/>
      <c r="GJF319" s="29"/>
      <c r="GJG319" s="29"/>
      <c r="GJH319" s="29"/>
      <c r="GJI319" s="29"/>
      <c r="GJJ319" s="29"/>
      <c r="GJK319" s="29"/>
      <c r="GJL319" s="29"/>
      <c r="GJM319" s="29"/>
      <c r="GJN319" s="29"/>
      <c r="GJO319" s="29"/>
      <c r="GJP319" s="29"/>
      <c r="GJQ319" s="29"/>
      <c r="GJR319" s="29"/>
      <c r="GJS319" s="29"/>
      <c r="GJT319" s="29"/>
      <c r="GJU319" s="29"/>
      <c r="GJV319" s="29"/>
      <c r="GJW319" s="29"/>
      <c r="GJX319" s="29"/>
      <c r="GJY319" s="29"/>
      <c r="GJZ319" s="29"/>
      <c r="GKA319" s="29"/>
      <c r="GKB319" s="29"/>
      <c r="GKC319" s="29"/>
      <c r="GKD319" s="29"/>
      <c r="GKE319" s="29"/>
      <c r="GKF319" s="29"/>
      <c r="GKG319" s="29"/>
      <c r="GKH319" s="29"/>
      <c r="GKI319" s="29"/>
      <c r="GKJ319" s="29"/>
      <c r="GKK319" s="29"/>
      <c r="GKL319" s="29"/>
      <c r="GKM319" s="29"/>
      <c r="GKN319" s="29"/>
      <c r="GKO319" s="29"/>
      <c r="GKP319" s="29"/>
      <c r="GKQ319" s="29"/>
      <c r="GKR319" s="29"/>
      <c r="GKS319" s="29"/>
      <c r="GKT319" s="29"/>
      <c r="GKU319" s="29"/>
      <c r="GKV319" s="29"/>
      <c r="GKW319" s="29"/>
      <c r="GKX319" s="29"/>
      <c r="GKY319" s="29"/>
      <c r="GKZ319" s="29"/>
      <c r="GLA319" s="29"/>
      <c r="GLB319" s="29"/>
      <c r="GLC319" s="29"/>
      <c r="GLD319" s="29"/>
      <c r="GLE319" s="29"/>
      <c r="GLF319" s="29"/>
      <c r="GLG319" s="29"/>
      <c r="GLH319" s="29"/>
      <c r="GLI319" s="29"/>
      <c r="GLJ319" s="29"/>
      <c r="GLK319" s="29"/>
      <c r="GLL319" s="29"/>
      <c r="GLM319" s="29"/>
      <c r="GLN319" s="29"/>
      <c r="GLO319" s="29"/>
      <c r="GLP319" s="29"/>
      <c r="GLQ319" s="29"/>
      <c r="GLR319" s="29"/>
      <c r="GLS319" s="29"/>
      <c r="GLT319" s="29"/>
      <c r="GLU319" s="29"/>
      <c r="GLV319" s="29"/>
      <c r="GLW319" s="29"/>
      <c r="GLX319" s="29"/>
      <c r="GLY319" s="29"/>
      <c r="GLZ319" s="29"/>
      <c r="GMA319" s="29"/>
      <c r="GMB319" s="29"/>
      <c r="GMC319" s="29"/>
      <c r="GMD319" s="29"/>
      <c r="GME319" s="29"/>
      <c r="GMF319" s="29"/>
      <c r="GMG319" s="29"/>
      <c r="GMH319" s="29"/>
      <c r="GMI319" s="29"/>
      <c r="GMJ319" s="29"/>
      <c r="GMK319" s="29"/>
      <c r="GML319" s="29"/>
      <c r="GMM319" s="29"/>
      <c r="GMN319" s="29"/>
      <c r="GMO319" s="29"/>
      <c r="GMP319" s="29"/>
      <c r="GMQ319" s="29"/>
      <c r="GMR319" s="29"/>
      <c r="GMS319" s="29"/>
      <c r="GMT319" s="29"/>
      <c r="GMU319" s="29"/>
      <c r="GMV319" s="29"/>
      <c r="GMW319" s="29"/>
      <c r="GMX319" s="29"/>
      <c r="GMY319" s="29"/>
      <c r="GMZ319" s="29"/>
      <c r="GNA319" s="29"/>
      <c r="GNB319" s="29"/>
      <c r="GNC319" s="29"/>
      <c r="GND319" s="29"/>
      <c r="GNE319" s="29"/>
      <c r="GNF319" s="29"/>
      <c r="GNG319" s="29"/>
      <c r="GNH319" s="29"/>
      <c r="GNI319" s="29"/>
      <c r="GNJ319" s="29"/>
      <c r="GNK319" s="29"/>
      <c r="GNL319" s="29"/>
      <c r="GNM319" s="29"/>
      <c r="GNN319" s="29"/>
      <c r="GNO319" s="29"/>
      <c r="GNP319" s="29"/>
      <c r="GNQ319" s="29"/>
      <c r="GNR319" s="29"/>
      <c r="GNS319" s="29"/>
      <c r="GNT319" s="29"/>
      <c r="GNU319" s="29"/>
      <c r="GNV319" s="29"/>
      <c r="GNW319" s="29"/>
      <c r="GNX319" s="29"/>
      <c r="GNY319" s="29"/>
      <c r="GNZ319" s="29"/>
      <c r="GOA319" s="29"/>
      <c r="GOB319" s="29"/>
      <c r="GOC319" s="29"/>
      <c r="GOD319" s="29"/>
      <c r="GOE319" s="29"/>
      <c r="GOF319" s="29"/>
      <c r="GOG319" s="29"/>
      <c r="GOH319" s="29"/>
      <c r="GOI319" s="29"/>
      <c r="GOJ319" s="29"/>
      <c r="GOK319" s="29"/>
      <c r="GOL319" s="29"/>
      <c r="GOM319" s="29"/>
      <c r="GON319" s="29"/>
      <c r="GOO319" s="29"/>
      <c r="GOP319" s="29"/>
      <c r="GOQ319" s="29"/>
      <c r="GOR319" s="29"/>
      <c r="GOS319" s="29"/>
      <c r="GOT319" s="29"/>
      <c r="GOU319" s="29"/>
      <c r="GOV319" s="29"/>
      <c r="GOW319" s="29"/>
      <c r="GOX319" s="29"/>
      <c r="GOY319" s="29"/>
      <c r="GOZ319" s="29"/>
      <c r="GPA319" s="29"/>
      <c r="GPB319" s="29"/>
      <c r="GPC319" s="29"/>
      <c r="GPD319" s="29"/>
      <c r="GPE319" s="29"/>
      <c r="GPF319" s="29"/>
      <c r="GPG319" s="29"/>
      <c r="GPH319" s="29"/>
      <c r="GPI319" s="29"/>
      <c r="GPJ319" s="29"/>
      <c r="GPK319" s="29"/>
      <c r="GPL319" s="29"/>
      <c r="GPM319" s="29"/>
      <c r="GPN319" s="29"/>
      <c r="GPO319" s="29"/>
      <c r="GPP319" s="29"/>
      <c r="GPQ319" s="29"/>
      <c r="GPR319" s="29"/>
      <c r="GPS319" s="29"/>
      <c r="GPT319" s="29"/>
      <c r="GPU319" s="29"/>
      <c r="GPV319" s="29"/>
      <c r="GPW319" s="29"/>
      <c r="GPX319" s="29"/>
      <c r="GPY319" s="29"/>
      <c r="GPZ319" s="29"/>
      <c r="GQA319" s="29"/>
      <c r="GQB319" s="29"/>
      <c r="GQC319" s="29"/>
      <c r="GQD319" s="29"/>
      <c r="GQE319" s="29"/>
      <c r="GQF319" s="29"/>
      <c r="GQG319" s="29"/>
      <c r="GQH319" s="29"/>
      <c r="GQI319" s="29"/>
      <c r="GQJ319" s="29"/>
      <c r="GQK319" s="29"/>
      <c r="GQL319" s="29"/>
      <c r="GQM319" s="29"/>
      <c r="GQN319" s="29"/>
      <c r="GQO319" s="29"/>
      <c r="GQP319" s="29"/>
      <c r="GQQ319" s="29"/>
      <c r="GQR319" s="29"/>
      <c r="GQS319" s="29"/>
      <c r="GQT319" s="29"/>
      <c r="GQU319" s="29"/>
      <c r="GQV319" s="29"/>
      <c r="GQW319" s="29"/>
      <c r="GQX319" s="29"/>
      <c r="GQY319" s="29"/>
      <c r="GQZ319" s="29"/>
      <c r="GRA319" s="29"/>
      <c r="GRB319" s="29"/>
      <c r="GRC319" s="29"/>
      <c r="GRD319" s="29"/>
      <c r="GRE319" s="29"/>
      <c r="GRF319" s="29"/>
      <c r="GRG319" s="29"/>
      <c r="GRH319" s="29"/>
      <c r="GRI319" s="29"/>
      <c r="GRJ319" s="29"/>
      <c r="GRK319" s="29"/>
      <c r="GRL319" s="29"/>
      <c r="GRM319" s="29"/>
      <c r="GRN319" s="29"/>
      <c r="GRO319" s="29"/>
      <c r="GRP319" s="29"/>
      <c r="GRQ319" s="29"/>
      <c r="GRR319" s="29"/>
      <c r="GRS319" s="29"/>
      <c r="GRT319" s="29"/>
      <c r="GRU319" s="29"/>
      <c r="GRV319" s="29"/>
      <c r="GRW319" s="29"/>
      <c r="GRX319" s="29"/>
      <c r="GRY319" s="29"/>
      <c r="GRZ319" s="29"/>
      <c r="GSA319" s="29"/>
      <c r="GSB319" s="29"/>
      <c r="GSC319" s="29"/>
      <c r="GSD319" s="29"/>
      <c r="GSE319" s="29"/>
      <c r="GSF319" s="29"/>
      <c r="GSG319" s="29"/>
      <c r="GSH319" s="29"/>
      <c r="GSI319" s="29"/>
      <c r="GSJ319" s="29"/>
      <c r="GSK319" s="29"/>
      <c r="GSL319" s="29"/>
      <c r="GSM319" s="29"/>
      <c r="GSN319" s="29"/>
      <c r="GSO319" s="29"/>
      <c r="GSP319" s="29"/>
      <c r="GSQ319" s="29"/>
      <c r="GSR319" s="29"/>
      <c r="GSS319" s="29"/>
      <c r="GST319" s="29"/>
      <c r="GSU319" s="29"/>
      <c r="GSV319" s="29"/>
      <c r="GSW319" s="29"/>
      <c r="GSX319" s="29"/>
      <c r="GSY319" s="29"/>
      <c r="GSZ319" s="29"/>
      <c r="GTA319" s="29"/>
      <c r="GTB319" s="29"/>
      <c r="GTC319" s="29"/>
      <c r="GTD319" s="29"/>
      <c r="GTE319" s="29"/>
      <c r="GTF319" s="29"/>
      <c r="GTG319" s="29"/>
      <c r="GTH319" s="29"/>
      <c r="GTI319" s="29"/>
      <c r="GTJ319" s="29"/>
      <c r="GTK319" s="29"/>
      <c r="GTL319" s="29"/>
      <c r="GTM319" s="29"/>
      <c r="GTN319" s="29"/>
      <c r="GTO319" s="29"/>
      <c r="GTP319" s="29"/>
      <c r="GTQ319" s="29"/>
      <c r="GTR319" s="29"/>
      <c r="GTS319" s="29"/>
      <c r="GTT319" s="29"/>
      <c r="GTU319" s="29"/>
      <c r="GTV319" s="29"/>
      <c r="GTW319" s="29"/>
      <c r="GTX319" s="29"/>
      <c r="GTY319" s="29"/>
      <c r="GTZ319" s="29"/>
      <c r="GUA319" s="29"/>
      <c r="GUB319" s="29"/>
      <c r="GUC319" s="29"/>
      <c r="GUD319" s="29"/>
      <c r="GUE319" s="29"/>
      <c r="GUF319" s="29"/>
      <c r="GUG319" s="29"/>
      <c r="GUH319" s="29"/>
      <c r="GUI319" s="29"/>
      <c r="GUJ319" s="29"/>
      <c r="GUK319" s="29"/>
      <c r="GUL319" s="29"/>
      <c r="GUM319" s="29"/>
      <c r="GUN319" s="29"/>
      <c r="GUO319" s="29"/>
      <c r="GUP319" s="29"/>
      <c r="GUQ319" s="29"/>
      <c r="GUR319" s="29"/>
      <c r="GUS319" s="29"/>
      <c r="GUT319" s="29"/>
      <c r="GUU319" s="29"/>
      <c r="GUV319" s="29"/>
      <c r="GUW319" s="29"/>
      <c r="GUX319" s="29"/>
      <c r="GUY319" s="29"/>
      <c r="GUZ319" s="29"/>
      <c r="GVA319" s="29"/>
      <c r="GVB319" s="29"/>
      <c r="GVC319" s="29"/>
      <c r="GVD319" s="29"/>
      <c r="GVE319" s="29"/>
      <c r="GVF319" s="29"/>
      <c r="GVG319" s="29"/>
      <c r="GVH319" s="29"/>
      <c r="GVI319" s="29"/>
      <c r="GVJ319" s="29"/>
      <c r="GVK319" s="29"/>
      <c r="GVL319" s="29"/>
      <c r="GVM319" s="29"/>
      <c r="GVN319" s="29"/>
      <c r="GVO319" s="29"/>
      <c r="GVP319" s="29"/>
      <c r="GVQ319" s="29"/>
      <c r="GVR319" s="29"/>
      <c r="GVS319" s="29"/>
      <c r="GVT319" s="29"/>
      <c r="GVU319" s="29"/>
      <c r="GVV319" s="29"/>
      <c r="GVW319" s="29"/>
      <c r="GVX319" s="29"/>
      <c r="GVY319" s="29"/>
      <c r="GVZ319" s="29"/>
      <c r="GWA319" s="29"/>
      <c r="GWB319" s="29"/>
      <c r="GWC319" s="29"/>
      <c r="GWD319" s="29"/>
      <c r="GWE319" s="29"/>
      <c r="GWF319" s="29"/>
      <c r="GWG319" s="29"/>
      <c r="GWH319" s="29"/>
      <c r="GWI319" s="29"/>
      <c r="GWJ319" s="29"/>
      <c r="GWK319" s="29"/>
      <c r="GWL319" s="29"/>
      <c r="GWM319" s="29"/>
      <c r="GWN319" s="29"/>
      <c r="GWO319" s="29"/>
      <c r="GWP319" s="29"/>
      <c r="GWQ319" s="29"/>
      <c r="GWR319" s="29"/>
      <c r="GWS319" s="29"/>
      <c r="GWT319" s="29"/>
      <c r="GWU319" s="29"/>
      <c r="GWV319" s="29"/>
      <c r="GWW319" s="29"/>
      <c r="GWX319" s="29"/>
      <c r="GWY319" s="29"/>
      <c r="GWZ319" s="29"/>
      <c r="GXA319" s="29"/>
      <c r="GXB319" s="29"/>
      <c r="GXC319" s="29"/>
      <c r="GXD319" s="29"/>
      <c r="GXE319" s="29"/>
      <c r="GXF319" s="29"/>
      <c r="GXG319" s="29"/>
      <c r="GXH319" s="29"/>
      <c r="GXI319" s="29"/>
      <c r="GXJ319" s="29"/>
      <c r="GXK319" s="29"/>
      <c r="GXL319" s="29"/>
      <c r="GXM319" s="29"/>
      <c r="GXN319" s="29"/>
      <c r="GXO319" s="29"/>
      <c r="GXP319" s="29"/>
      <c r="GXQ319" s="29"/>
      <c r="GXR319" s="29"/>
      <c r="GXS319" s="29"/>
      <c r="GXT319" s="29"/>
      <c r="GXU319" s="29"/>
      <c r="GXV319" s="29"/>
      <c r="GXW319" s="29"/>
      <c r="GXX319" s="29"/>
      <c r="GXY319" s="29"/>
      <c r="GXZ319" s="29"/>
      <c r="GYA319" s="29"/>
      <c r="GYB319" s="29"/>
      <c r="GYC319" s="29"/>
      <c r="GYD319" s="29"/>
      <c r="GYE319" s="29"/>
      <c r="GYF319" s="29"/>
      <c r="GYG319" s="29"/>
      <c r="GYH319" s="29"/>
      <c r="GYI319" s="29"/>
      <c r="GYJ319" s="29"/>
      <c r="GYK319" s="29"/>
      <c r="GYL319" s="29"/>
      <c r="GYM319" s="29"/>
      <c r="GYN319" s="29"/>
      <c r="GYO319" s="29"/>
      <c r="GYP319" s="29"/>
      <c r="GYQ319" s="29"/>
      <c r="GYR319" s="29"/>
      <c r="GYS319" s="29"/>
      <c r="GYT319" s="29"/>
      <c r="GYU319" s="29"/>
      <c r="GYV319" s="29"/>
      <c r="GYW319" s="29"/>
      <c r="GYX319" s="29"/>
      <c r="GYY319" s="29"/>
      <c r="GYZ319" s="29"/>
      <c r="GZA319" s="29"/>
      <c r="GZB319" s="29"/>
      <c r="GZC319" s="29"/>
      <c r="GZD319" s="29"/>
      <c r="GZE319" s="29"/>
      <c r="GZF319" s="29"/>
      <c r="GZG319" s="29"/>
      <c r="GZH319" s="29"/>
      <c r="GZI319" s="29"/>
      <c r="GZJ319" s="29"/>
      <c r="GZK319" s="29"/>
      <c r="GZL319" s="29"/>
      <c r="GZM319" s="29"/>
      <c r="GZN319" s="29"/>
      <c r="GZO319" s="29"/>
      <c r="GZP319" s="29"/>
      <c r="GZQ319" s="29"/>
      <c r="GZR319" s="29"/>
      <c r="GZS319" s="29"/>
      <c r="GZT319" s="29"/>
      <c r="GZU319" s="29"/>
      <c r="GZV319" s="29"/>
      <c r="GZW319" s="29"/>
      <c r="GZX319" s="29"/>
      <c r="GZY319" s="29"/>
      <c r="GZZ319" s="29"/>
      <c r="HAA319" s="29"/>
      <c r="HAB319" s="29"/>
      <c r="HAC319" s="29"/>
      <c r="HAD319" s="29"/>
      <c r="HAE319" s="29"/>
      <c r="HAF319" s="29"/>
      <c r="HAG319" s="29"/>
      <c r="HAH319" s="29"/>
      <c r="HAI319" s="29"/>
      <c r="HAJ319" s="29"/>
      <c r="HAK319" s="29"/>
      <c r="HAL319" s="29"/>
      <c r="HAM319" s="29"/>
      <c r="HAN319" s="29"/>
      <c r="HAO319" s="29"/>
      <c r="HAP319" s="29"/>
      <c r="HAQ319" s="29"/>
      <c r="HAR319" s="29"/>
      <c r="HAS319" s="29"/>
      <c r="HAT319" s="29"/>
      <c r="HAU319" s="29"/>
      <c r="HAV319" s="29"/>
      <c r="HAW319" s="29"/>
      <c r="HAX319" s="29"/>
      <c r="HAY319" s="29"/>
      <c r="HAZ319" s="29"/>
      <c r="HBA319" s="29"/>
      <c r="HBB319" s="29"/>
      <c r="HBC319" s="29"/>
      <c r="HBD319" s="29"/>
      <c r="HBE319" s="29"/>
      <c r="HBF319" s="29"/>
      <c r="HBG319" s="29"/>
      <c r="HBH319" s="29"/>
      <c r="HBI319" s="29"/>
      <c r="HBJ319" s="29"/>
      <c r="HBK319" s="29"/>
      <c r="HBL319" s="29"/>
      <c r="HBM319" s="29"/>
      <c r="HBN319" s="29"/>
      <c r="HBO319" s="29"/>
      <c r="HBP319" s="29"/>
      <c r="HBQ319" s="29"/>
      <c r="HBR319" s="29"/>
      <c r="HBS319" s="29"/>
      <c r="HBT319" s="29"/>
      <c r="HBU319" s="29"/>
      <c r="HBV319" s="29"/>
      <c r="HBW319" s="29"/>
      <c r="HBX319" s="29"/>
      <c r="HBY319" s="29"/>
      <c r="HBZ319" s="29"/>
      <c r="HCA319" s="29"/>
      <c r="HCB319" s="29"/>
      <c r="HCC319" s="29"/>
      <c r="HCD319" s="29"/>
      <c r="HCE319" s="29"/>
      <c r="HCF319" s="29"/>
      <c r="HCG319" s="29"/>
      <c r="HCH319" s="29"/>
      <c r="HCI319" s="29"/>
      <c r="HCJ319" s="29"/>
      <c r="HCK319" s="29"/>
      <c r="HCL319" s="29"/>
      <c r="HCM319" s="29"/>
      <c r="HCN319" s="29"/>
      <c r="HCO319" s="29"/>
      <c r="HCP319" s="29"/>
      <c r="HCQ319" s="29"/>
      <c r="HCR319" s="29"/>
      <c r="HCS319" s="29"/>
      <c r="HCT319" s="29"/>
      <c r="HCU319" s="29"/>
      <c r="HCV319" s="29"/>
      <c r="HCW319" s="29"/>
      <c r="HCX319" s="29"/>
      <c r="HCY319" s="29"/>
      <c r="HCZ319" s="29"/>
      <c r="HDA319" s="29"/>
      <c r="HDB319" s="29"/>
      <c r="HDC319" s="29"/>
      <c r="HDD319" s="29"/>
      <c r="HDE319" s="29"/>
      <c r="HDF319" s="29"/>
      <c r="HDG319" s="29"/>
      <c r="HDH319" s="29"/>
      <c r="HDI319" s="29"/>
      <c r="HDJ319" s="29"/>
      <c r="HDK319" s="29"/>
      <c r="HDL319" s="29"/>
      <c r="HDM319" s="29"/>
      <c r="HDN319" s="29"/>
      <c r="HDO319" s="29"/>
      <c r="HDP319" s="29"/>
      <c r="HDQ319" s="29"/>
      <c r="HDR319" s="29"/>
      <c r="HDS319" s="29"/>
      <c r="HDT319" s="29"/>
      <c r="HDU319" s="29"/>
      <c r="HDV319" s="29"/>
      <c r="HDW319" s="29"/>
      <c r="HDX319" s="29"/>
      <c r="HDY319" s="29"/>
      <c r="HDZ319" s="29"/>
      <c r="HEA319" s="29"/>
      <c r="HEB319" s="29"/>
      <c r="HEC319" s="29"/>
      <c r="HED319" s="29"/>
      <c r="HEE319" s="29"/>
      <c r="HEF319" s="29"/>
      <c r="HEG319" s="29"/>
      <c r="HEH319" s="29"/>
      <c r="HEI319" s="29"/>
      <c r="HEJ319" s="29"/>
      <c r="HEK319" s="29"/>
      <c r="HEL319" s="29"/>
      <c r="HEM319" s="29"/>
      <c r="HEN319" s="29"/>
      <c r="HEO319" s="29"/>
      <c r="HEP319" s="29"/>
      <c r="HEQ319" s="29"/>
      <c r="HER319" s="29"/>
      <c r="HES319" s="29"/>
      <c r="HET319" s="29"/>
      <c r="HEU319" s="29"/>
      <c r="HEV319" s="29"/>
      <c r="HEW319" s="29"/>
      <c r="HEX319" s="29"/>
      <c r="HEY319" s="29"/>
      <c r="HEZ319" s="29"/>
      <c r="HFA319" s="29"/>
      <c r="HFB319" s="29"/>
      <c r="HFC319" s="29"/>
      <c r="HFD319" s="29"/>
      <c r="HFE319" s="29"/>
      <c r="HFF319" s="29"/>
      <c r="HFG319" s="29"/>
      <c r="HFH319" s="29"/>
      <c r="HFI319" s="29"/>
      <c r="HFJ319" s="29"/>
      <c r="HFK319" s="29"/>
      <c r="HFL319" s="29"/>
      <c r="HFM319" s="29"/>
      <c r="HFN319" s="29"/>
      <c r="HFO319" s="29"/>
      <c r="HFP319" s="29"/>
      <c r="HFQ319" s="29"/>
      <c r="HFR319" s="29"/>
      <c r="HFS319" s="29"/>
      <c r="HFT319" s="29"/>
      <c r="HFU319" s="29"/>
      <c r="HFV319" s="29"/>
      <c r="HFW319" s="29"/>
      <c r="HFX319" s="29"/>
      <c r="HFY319" s="29"/>
      <c r="HFZ319" s="29"/>
      <c r="HGA319" s="29"/>
      <c r="HGB319" s="29"/>
      <c r="HGC319" s="29"/>
      <c r="HGD319" s="29"/>
      <c r="HGE319" s="29"/>
      <c r="HGF319" s="29"/>
      <c r="HGG319" s="29"/>
      <c r="HGH319" s="29"/>
      <c r="HGI319" s="29"/>
      <c r="HGJ319" s="29"/>
      <c r="HGK319" s="29"/>
      <c r="HGL319" s="29"/>
      <c r="HGM319" s="29"/>
      <c r="HGN319" s="29"/>
      <c r="HGO319" s="29"/>
      <c r="HGP319" s="29"/>
      <c r="HGQ319" s="29"/>
      <c r="HGR319" s="29"/>
      <c r="HGS319" s="29"/>
      <c r="HGT319" s="29"/>
      <c r="HGU319" s="29"/>
      <c r="HGV319" s="29"/>
      <c r="HGW319" s="29"/>
      <c r="HGX319" s="29"/>
      <c r="HGY319" s="29"/>
      <c r="HGZ319" s="29"/>
      <c r="HHA319" s="29"/>
      <c r="HHB319" s="29"/>
      <c r="HHC319" s="29"/>
      <c r="HHD319" s="29"/>
      <c r="HHE319" s="29"/>
      <c r="HHF319" s="29"/>
      <c r="HHG319" s="29"/>
      <c r="HHH319" s="29"/>
      <c r="HHI319" s="29"/>
      <c r="HHJ319" s="29"/>
      <c r="HHK319" s="29"/>
      <c r="HHL319" s="29"/>
      <c r="HHM319" s="29"/>
      <c r="HHN319" s="29"/>
      <c r="HHO319" s="29"/>
      <c r="HHP319" s="29"/>
      <c r="HHQ319" s="29"/>
      <c r="HHR319" s="29"/>
      <c r="HHS319" s="29"/>
      <c r="HHT319" s="29"/>
      <c r="HHU319" s="29"/>
      <c r="HHV319" s="29"/>
      <c r="HHW319" s="29"/>
      <c r="HHX319" s="29"/>
      <c r="HHY319" s="29"/>
      <c r="HHZ319" s="29"/>
      <c r="HIA319" s="29"/>
      <c r="HIB319" s="29"/>
      <c r="HIC319" s="29"/>
      <c r="HID319" s="29"/>
      <c r="HIE319" s="29"/>
      <c r="HIF319" s="29"/>
      <c r="HIG319" s="29"/>
      <c r="HIH319" s="29"/>
      <c r="HII319" s="29"/>
      <c r="HIJ319" s="29"/>
      <c r="HIK319" s="29"/>
      <c r="HIL319" s="29"/>
      <c r="HIM319" s="29"/>
      <c r="HIN319" s="29"/>
      <c r="HIO319" s="29"/>
      <c r="HIP319" s="29"/>
      <c r="HIQ319" s="29"/>
      <c r="HIR319" s="29"/>
      <c r="HIS319" s="29"/>
      <c r="HIT319" s="29"/>
      <c r="HIU319" s="29"/>
      <c r="HIV319" s="29"/>
      <c r="HIW319" s="29"/>
      <c r="HIX319" s="29"/>
      <c r="HIY319" s="29"/>
      <c r="HIZ319" s="29"/>
      <c r="HJA319" s="29"/>
      <c r="HJB319" s="29"/>
      <c r="HJC319" s="29"/>
      <c r="HJD319" s="29"/>
      <c r="HJE319" s="29"/>
      <c r="HJF319" s="29"/>
      <c r="HJG319" s="29"/>
      <c r="HJH319" s="29"/>
      <c r="HJI319" s="29"/>
      <c r="HJJ319" s="29"/>
      <c r="HJK319" s="29"/>
      <c r="HJL319" s="29"/>
      <c r="HJM319" s="29"/>
      <c r="HJN319" s="29"/>
      <c r="HJO319" s="29"/>
      <c r="HJP319" s="29"/>
      <c r="HJQ319" s="29"/>
      <c r="HJR319" s="29"/>
      <c r="HJS319" s="29"/>
      <c r="HJT319" s="29"/>
      <c r="HJU319" s="29"/>
      <c r="HJV319" s="29"/>
      <c r="HJW319" s="29"/>
      <c r="HJX319" s="29"/>
      <c r="HJY319" s="29"/>
      <c r="HJZ319" s="29"/>
      <c r="HKA319" s="29"/>
      <c r="HKB319" s="29"/>
      <c r="HKC319" s="29"/>
      <c r="HKD319" s="29"/>
      <c r="HKE319" s="29"/>
      <c r="HKF319" s="29"/>
      <c r="HKG319" s="29"/>
      <c r="HKH319" s="29"/>
      <c r="HKI319" s="29"/>
      <c r="HKJ319" s="29"/>
      <c r="HKK319" s="29"/>
      <c r="HKL319" s="29"/>
      <c r="HKM319" s="29"/>
      <c r="HKN319" s="29"/>
      <c r="HKO319" s="29"/>
      <c r="HKP319" s="29"/>
      <c r="HKQ319" s="29"/>
      <c r="HKR319" s="29"/>
      <c r="HKS319" s="29"/>
      <c r="HKT319" s="29"/>
      <c r="HKU319" s="29"/>
      <c r="HKV319" s="29"/>
      <c r="HKW319" s="29"/>
      <c r="HKX319" s="29"/>
      <c r="HKY319" s="29"/>
      <c r="HKZ319" s="29"/>
      <c r="HLA319" s="29"/>
      <c r="HLB319" s="29"/>
      <c r="HLC319" s="29"/>
      <c r="HLD319" s="29"/>
      <c r="HLE319" s="29"/>
      <c r="HLF319" s="29"/>
      <c r="HLG319" s="29"/>
      <c r="HLH319" s="29"/>
      <c r="HLI319" s="29"/>
      <c r="HLJ319" s="29"/>
      <c r="HLK319" s="29"/>
      <c r="HLL319" s="29"/>
      <c r="HLM319" s="29"/>
      <c r="HLN319" s="29"/>
      <c r="HLO319" s="29"/>
      <c r="HLP319" s="29"/>
      <c r="HLQ319" s="29"/>
      <c r="HLR319" s="29"/>
      <c r="HLS319" s="29"/>
      <c r="HLT319" s="29"/>
      <c r="HLU319" s="29"/>
      <c r="HLV319" s="29"/>
      <c r="HLW319" s="29"/>
      <c r="HLX319" s="29"/>
      <c r="HLY319" s="29"/>
      <c r="HLZ319" s="29"/>
      <c r="HMA319" s="29"/>
      <c r="HMB319" s="29"/>
      <c r="HMC319" s="29"/>
      <c r="HMD319" s="29"/>
      <c r="HME319" s="29"/>
      <c r="HMF319" s="29"/>
      <c r="HMG319" s="29"/>
      <c r="HMH319" s="29"/>
      <c r="HMI319" s="29"/>
      <c r="HMJ319" s="29"/>
      <c r="HMK319" s="29"/>
      <c r="HML319" s="29"/>
      <c r="HMM319" s="29"/>
      <c r="HMN319" s="29"/>
      <c r="HMO319" s="29"/>
      <c r="HMP319" s="29"/>
      <c r="HMQ319" s="29"/>
      <c r="HMR319" s="29"/>
      <c r="HMS319" s="29"/>
      <c r="HMT319" s="29"/>
      <c r="HMU319" s="29"/>
      <c r="HMV319" s="29"/>
      <c r="HMW319" s="29"/>
      <c r="HMX319" s="29"/>
      <c r="HMY319" s="29"/>
      <c r="HMZ319" s="29"/>
      <c r="HNA319" s="29"/>
      <c r="HNB319" s="29"/>
      <c r="HNC319" s="29"/>
      <c r="HND319" s="29"/>
      <c r="HNE319" s="29"/>
      <c r="HNF319" s="29"/>
      <c r="HNG319" s="29"/>
      <c r="HNH319" s="29"/>
      <c r="HNI319" s="29"/>
      <c r="HNJ319" s="29"/>
      <c r="HNK319" s="29"/>
      <c r="HNL319" s="29"/>
      <c r="HNM319" s="29"/>
      <c r="HNN319" s="29"/>
      <c r="HNO319" s="29"/>
      <c r="HNP319" s="29"/>
      <c r="HNQ319" s="29"/>
      <c r="HNR319" s="29"/>
      <c r="HNS319" s="29"/>
      <c r="HNT319" s="29"/>
      <c r="HNU319" s="29"/>
      <c r="HNV319" s="29"/>
      <c r="HNW319" s="29"/>
      <c r="HNX319" s="29"/>
      <c r="HNY319" s="29"/>
      <c r="HNZ319" s="29"/>
      <c r="HOA319" s="29"/>
      <c r="HOB319" s="29"/>
      <c r="HOC319" s="29"/>
      <c r="HOD319" s="29"/>
      <c r="HOE319" s="29"/>
      <c r="HOF319" s="29"/>
      <c r="HOG319" s="29"/>
      <c r="HOH319" s="29"/>
      <c r="HOI319" s="29"/>
      <c r="HOJ319" s="29"/>
      <c r="HOK319" s="29"/>
      <c r="HOL319" s="29"/>
      <c r="HOM319" s="29"/>
      <c r="HON319" s="29"/>
      <c r="HOO319" s="29"/>
      <c r="HOP319" s="29"/>
      <c r="HOQ319" s="29"/>
      <c r="HOR319" s="29"/>
      <c r="HOS319" s="29"/>
      <c r="HOT319" s="29"/>
      <c r="HOU319" s="29"/>
      <c r="HOV319" s="29"/>
      <c r="HOW319" s="29"/>
      <c r="HOX319" s="29"/>
      <c r="HOY319" s="29"/>
      <c r="HOZ319" s="29"/>
      <c r="HPA319" s="29"/>
      <c r="HPB319" s="29"/>
      <c r="HPC319" s="29"/>
      <c r="HPD319" s="29"/>
      <c r="HPE319" s="29"/>
      <c r="HPF319" s="29"/>
      <c r="HPG319" s="29"/>
      <c r="HPH319" s="29"/>
      <c r="HPI319" s="29"/>
      <c r="HPJ319" s="29"/>
      <c r="HPK319" s="29"/>
      <c r="HPL319" s="29"/>
      <c r="HPM319" s="29"/>
      <c r="HPN319" s="29"/>
      <c r="HPO319" s="29"/>
      <c r="HPP319" s="29"/>
      <c r="HPQ319" s="29"/>
      <c r="HPR319" s="29"/>
      <c r="HPS319" s="29"/>
      <c r="HPT319" s="29"/>
      <c r="HPU319" s="29"/>
      <c r="HPV319" s="29"/>
      <c r="HPW319" s="29"/>
      <c r="HPX319" s="29"/>
      <c r="HPY319" s="29"/>
      <c r="HPZ319" s="29"/>
      <c r="HQA319" s="29"/>
      <c r="HQB319" s="29"/>
      <c r="HQC319" s="29"/>
      <c r="HQD319" s="29"/>
      <c r="HQE319" s="29"/>
      <c r="HQF319" s="29"/>
      <c r="HQG319" s="29"/>
      <c r="HQH319" s="29"/>
      <c r="HQI319" s="29"/>
      <c r="HQJ319" s="29"/>
      <c r="HQK319" s="29"/>
      <c r="HQL319" s="29"/>
      <c r="HQM319" s="29"/>
      <c r="HQN319" s="29"/>
      <c r="HQO319" s="29"/>
      <c r="HQP319" s="29"/>
      <c r="HQQ319" s="29"/>
      <c r="HQR319" s="29"/>
      <c r="HQS319" s="29"/>
      <c r="HQT319" s="29"/>
      <c r="HQU319" s="29"/>
      <c r="HQV319" s="29"/>
      <c r="HQW319" s="29"/>
      <c r="HQX319" s="29"/>
      <c r="HQY319" s="29"/>
      <c r="HQZ319" s="29"/>
      <c r="HRA319" s="29"/>
      <c r="HRB319" s="29"/>
      <c r="HRC319" s="29"/>
      <c r="HRD319" s="29"/>
      <c r="HRE319" s="29"/>
      <c r="HRF319" s="29"/>
      <c r="HRG319" s="29"/>
      <c r="HRH319" s="29"/>
      <c r="HRI319" s="29"/>
      <c r="HRJ319" s="29"/>
      <c r="HRK319" s="29"/>
      <c r="HRL319" s="29"/>
      <c r="HRM319" s="29"/>
      <c r="HRN319" s="29"/>
      <c r="HRO319" s="29"/>
      <c r="HRP319" s="29"/>
      <c r="HRQ319" s="29"/>
      <c r="HRR319" s="29"/>
      <c r="HRS319" s="29"/>
      <c r="HRT319" s="29"/>
      <c r="HRU319" s="29"/>
      <c r="HRV319" s="29"/>
      <c r="HRW319" s="29"/>
      <c r="HRX319" s="29"/>
      <c r="HRY319" s="29"/>
      <c r="HRZ319" s="29"/>
      <c r="HSA319" s="29"/>
      <c r="HSB319" s="29"/>
      <c r="HSC319" s="29"/>
      <c r="HSD319" s="29"/>
      <c r="HSE319" s="29"/>
      <c r="HSF319" s="29"/>
      <c r="HSG319" s="29"/>
      <c r="HSH319" s="29"/>
      <c r="HSI319" s="29"/>
      <c r="HSJ319" s="29"/>
      <c r="HSK319" s="29"/>
      <c r="HSL319" s="29"/>
      <c r="HSM319" s="29"/>
      <c r="HSN319" s="29"/>
      <c r="HSO319" s="29"/>
      <c r="HSP319" s="29"/>
      <c r="HSQ319" s="29"/>
      <c r="HSR319" s="29"/>
      <c r="HSS319" s="29"/>
      <c r="HST319" s="29"/>
      <c r="HSU319" s="29"/>
      <c r="HSV319" s="29"/>
      <c r="HSW319" s="29"/>
      <c r="HSX319" s="29"/>
      <c r="HSY319" s="29"/>
      <c r="HSZ319" s="29"/>
      <c r="HTA319" s="29"/>
      <c r="HTB319" s="29"/>
      <c r="HTC319" s="29"/>
      <c r="HTD319" s="29"/>
      <c r="HTE319" s="29"/>
      <c r="HTF319" s="29"/>
      <c r="HTG319" s="29"/>
      <c r="HTH319" s="29"/>
      <c r="HTI319" s="29"/>
      <c r="HTJ319" s="29"/>
      <c r="HTK319" s="29"/>
      <c r="HTL319" s="29"/>
      <c r="HTM319" s="29"/>
      <c r="HTN319" s="29"/>
      <c r="HTO319" s="29"/>
      <c r="HTP319" s="29"/>
      <c r="HTQ319" s="29"/>
      <c r="HTR319" s="29"/>
      <c r="HTS319" s="29"/>
      <c r="HTT319" s="29"/>
      <c r="HTU319" s="29"/>
      <c r="HTV319" s="29"/>
      <c r="HTW319" s="29"/>
      <c r="HTX319" s="29"/>
      <c r="HTY319" s="29"/>
      <c r="HTZ319" s="29"/>
      <c r="HUA319" s="29"/>
      <c r="HUB319" s="29"/>
      <c r="HUC319" s="29"/>
      <c r="HUD319" s="29"/>
      <c r="HUE319" s="29"/>
      <c r="HUF319" s="29"/>
      <c r="HUG319" s="29"/>
      <c r="HUH319" s="29"/>
      <c r="HUI319" s="29"/>
      <c r="HUJ319" s="29"/>
      <c r="HUK319" s="29"/>
      <c r="HUL319" s="29"/>
      <c r="HUM319" s="29"/>
      <c r="HUN319" s="29"/>
      <c r="HUO319" s="29"/>
      <c r="HUP319" s="29"/>
      <c r="HUQ319" s="29"/>
      <c r="HUR319" s="29"/>
      <c r="HUS319" s="29"/>
      <c r="HUT319" s="29"/>
      <c r="HUU319" s="29"/>
      <c r="HUV319" s="29"/>
      <c r="HUW319" s="29"/>
      <c r="HUX319" s="29"/>
      <c r="HUY319" s="29"/>
      <c r="HUZ319" s="29"/>
      <c r="HVA319" s="29"/>
      <c r="HVB319" s="29"/>
      <c r="HVC319" s="29"/>
      <c r="HVD319" s="29"/>
      <c r="HVE319" s="29"/>
      <c r="HVF319" s="29"/>
      <c r="HVG319" s="29"/>
      <c r="HVH319" s="29"/>
      <c r="HVI319" s="29"/>
      <c r="HVJ319" s="29"/>
      <c r="HVK319" s="29"/>
      <c r="HVL319" s="29"/>
      <c r="HVM319" s="29"/>
      <c r="HVN319" s="29"/>
      <c r="HVO319" s="29"/>
      <c r="HVP319" s="29"/>
      <c r="HVQ319" s="29"/>
      <c r="HVR319" s="29"/>
      <c r="HVS319" s="29"/>
      <c r="HVT319" s="29"/>
      <c r="HVU319" s="29"/>
      <c r="HVV319" s="29"/>
      <c r="HVW319" s="29"/>
      <c r="HVX319" s="29"/>
      <c r="HVY319" s="29"/>
      <c r="HVZ319" s="29"/>
      <c r="HWA319" s="29"/>
      <c r="HWB319" s="29"/>
      <c r="HWC319" s="29"/>
      <c r="HWD319" s="29"/>
      <c r="HWE319" s="29"/>
      <c r="HWF319" s="29"/>
      <c r="HWG319" s="29"/>
      <c r="HWH319" s="29"/>
      <c r="HWI319" s="29"/>
      <c r="HWJ319" s="29"/>
      <c r="HWK319" s="29"/>
      <c r="HWL319" s="29"/>
      <c r="HWM319" s="29"/>
      <c r="HWN319" s="29"/>
      <c r="HWO319" s="29"/>
      <c r="HWP319" s="29"/>
      <c r="HWQ319" s="29"/>
      <c r="HWR319" s="29"/>
      <c r="HWS319" s="29"/>
      <c r="HWT319" s="29"/>
      <c r="HWU319" s="29"/>
      <c r="HWV319" s="29"/>
      <c r="HWW319" s="29"/>
      <c r="HWX319" s="29"/>
      <c r="HWY319" s="29"/>
      <c r="HWZ319" s="29"/>
      <c r="HXA319" s="29"/>
      <c r="HXB319" s="29"/>
      <c r="HXC319" s="29"/>
      <c r="HXD319" s="29"/>
      <c r="HXE319" s="29"/>
      <c r="HXF319" s="29"/>
      <c r="HXG319" s="29"/>
      <c r="HXH319" s="29"/>
      <c r="HXI319" s="29"/>
      <c r="HXJ319" s="29"/>
      <c r="HXK319" s="29"/>
      <c r="HXL319" s="29"/>
      <c r="HXM319" s="29"/>
      <c r="HXN319" s="29"/>
      <c r="HXO319" s="29"/>
      <c r="HXP319" s="29"/>
      <c r="HXQ319" s="29"/>
      <c r="HXR319" s="29"/>
      <c r="HXS319" s="29"/>
      <c r="HXT319" s="29"/>
      <c r="HXU319" s="29"/>
      <c r="HXV319" s="29"/>
      <c r="HXW319" s="29"/>
      <c r="HXX319" s="29"/>
      <c r="HXY319" s="29"/>
      <c r="HXZ319" s="29"/>
      <c r="HYA319" s="29"/>
      <c r="HYB319" s="29"/>
      <c r="HYC319" s="29"/>
      <c r="HYD319" s="29"/>
      <c r="HYE319" s="29"/>
      <c r="HYF319" s="29"/>
      <c r="HYG319" s="29"/>
      <c r="HYH319" s="29"/>
      <c r="HYI319" s="29"/>
      <c r="HYJ319" s="29"/>
      <c r="HYK319" s="29"/>
      <c r="HYL319" s="29"/>
      <c r="HYM319" s="29"/>
      <c r="HYN319" s="29"/>
      <c r="HYO319" s="29"/>
      <c r="HYP319" s="29"/>
      <c r="HYQ319" s="29"/>
      <c r="HYR319" s="29"/>
      <c r="HYS319" s="29"/>
      <c r="HYT319" s="29"/>
      <c r="HYU319" s="29"/>
      <c r="HYV319" s="29"/>
      <c r="HYW319" s="29"/>
      <c r="HYX319" s="29"/>
      <c r="HYY319" s="29"/>
      <c r="HYZ319" s="29"/>
      <c r="HZA319" s="29"/>
      <c r="HZB319" s="29"/>
      <c r="HZC319" s="29"/>
      <c r="HZD319" s="29"/>
      <c r="HZE319" s="29"/>
      <c r="HZF319" s="29"/>
      <c r="HZG319" s="29"/>
      <c r="HZH319" s="29"/>
      <c r="HZI319" s="29"/>
      <c r="HZJ319" s="29"/>
      <c r="HZK319" s="29"/>
      <c r="HZL319" s="29"/>
      <c r="HZM319" s="29"/>
      <c r="HZN319" s="29"/>
      <c r="HZO319" s="29"/>
      <c r="HZP319" s="29"/>
      <c r="HZQ319" s="29"/>
      <c r="HZR319" s="29"/>
      <c r="HZS319" s="29"/>
      <c r="HZT319" s="29"/>
      <c r="HZU319" s="29"/>
      <c r="HZV319" s="29"/>
      <c r="HZW319" s="29"/>
      <c r="HZX319" s="29"/>
      <c r="HZY319" s="29"/>
      <c r="HZZ319" s="29"/>
      <c r="IAA319" s="29"/>
      <c r="IAB319" s="29"/>
      <c r="IAC319" s="29"/>
      <c r="IAD319" s="29"/>
      <c r="IAE319" s="29"/>
      <c r="IAF319" s="29"/>
      <c r="IAG319" s="29"/>
      <c r="IAH319" s="29"/>
      <c r="IAI319" s="29"/>
      <c r="IAJ319" s="29"/>
      <c r="IAK319" s="29"/>
      <c r="IAL319" s="29"/>
      <c r="IAM319" s="29"/>
      <c r="IAN319" s="29"/>
      <c r="IAO319" s="29"/>
      <c r="IAP319" s="29"/>
      <c r="IAQ319" s="29"/>
      <c r="IAR319" s="29"/>
      <c r="IAS319" s="29"/>
      <c r="IAT319" s="29"/>
      <c r="IAU319" s="29"/>
      <c r="IAV319" s="29"/>
      <c r="IAW319" s="29"/>
      <c r="IAX319" s="29"/>
      <c r="IAY319" s="29"/>
      <c r="IAZ319" s="29"/>
      <c r="IBA319" s="29"/>
      <c r="IBB319" s="29"/>
      <c r="IBC319" s="29"/>
      <c r="IBD319" s="29"/>
      <c r="IBE319" s="29"/>
      <c r="IBF319" s="29"/>
      <c r="IBG319" s="29"/>
      <c r="IBH319" s="29"/>
      <c r="IBI319" s="29"/>
      <c r="IBJ319" s="29"/>
      <c r="IBK319" s="29"/>
      <c r="IBL319" s="29"/>
      <c r="IBM319" s="29"/>
      <c r="IBN319" s="29"/>
      <c r="IBO319" s="29"/>
      <c r="IBP319" s="29"/>
      <c r="IBQ319" s="29"/>
      <c r="IBR319" s="29"/>
      <c r="IBS319" s="29"/>
      <c r="IBT319" s="29"/>
      <c r="IBU319" s="29"/>
      <c r="IBV319" s="29"/>
      <c r="IBW319" s="29"/>
      <c r="IBX319" s="29"/>
      <c r="IBY319" s="29"/>
      <c r="IBZ319" s="29"/>
      <c r="ICA319" s="29"/>
      <c r="ICB319" s="29"/>
      <c r="ICC319" s="29"/>
      <c r="ICD319" s="29"/>
      <c r="ICE319" s="29"/>
      <c r="ICF319" s="29"/>
      <c r="ICG319" s="29"/>
      <c r="ICH319" s="29"/>
      <c r="ICI319" s="29"/>
      <c r="ICJ319" s="29"/>
      <c r="ICK319" s="29"/>
      <c r="ICL319" s="29"/>
      <c r="ICM319" s="29"/>
      <c r="ICN319" s="29"/>
      <c r="ICO319" s="29"/>
      <c r="ICP319" s="29"/>
      <c r="ICQ319" s="29"/>
      <c r="ICR319" s="29"/>
      <c r="ICS319" s="29"/>
      <c r="ICT319" s="29"/>
      <c r="ICU319" s="29"/>
      <c r="ICV319" s="29"/>
      <c r="ICW319" s="29"/>
      <c r="ICX319" s="29"/>
      <c r="ICY319" s="29"/>
      <c r="ICZ319" s="29"/>
      <c r="IDA319" s="29"/>
      <c r="IDB319" s="29"/>
      <c r="IDC319" s="29"/>
      <c r="IDD319" s="29"/>
      <c r="IDE319" s="29"/>
      <c r="IDF319" s="29"/>
      <c r="IDG319" s="29"/>
      <c r="IDH319" s="29"/>
      <c r="IDI319" s="29"/>
      <c r="IDJ319" s="29"/>
      <c r="IDK319" s="29"/>
      <c r="IDL319" s="29"/>
      <c r="IDM319" s="29"/>
      <c r="IDN319" s="29"/>
      <c r="IDO319" s="29"/>
      <c r="IDP319" s="29"/>
      <c r="IDQ319" s="29"/>
      <c r="IDR319" s="29"/>
      <c r="IDS319" s="29"/>
      <c r="IDT319" s="29"/>
      <c r="IDU319" s="29"/>
      <c r="IDV319" s="29"/>
      <c r="IDW319" s="29"/>
      <c r="IDX319" s="29"/>
      <c r="IDY319" s="29"/>
      <c r="IDZ319" s="29"/>
      <c r="IEA319" s="29"/>
      <c r="IEB319" s="29"/>
      <c r="IEC319" s="29"/>
      <c r="IED319" s="29"/>
      <c r="IEE319" s="29"/>
      <c r="IEF319" s="29"/>
      <c r="IEG319" s="29"/>
      <c r="IEH319" s="29"/>
      <c r="IEI319" s="29"/>
      <c r="IEJ319" s="29"/>
      <c r="IEK319" s="29"/>
      <c r="IEL319" s="29"/>
      <c r="IEM319" s="29"/>
      <c r="IEN319" s="29"/>
      <c r="IEO319" s="29"/>
      <c r="IEP319" s="29"/>
      <c r="IEQ319" s="29"/>
      <c r="IER319" s="29"/>
      <c r="IES319" s="29"/>
      <c r="IET319" s="29"/>
      <c r="IEU319" s="29"/>
      <c r="IEV319" s="29"/>
      <c r="IEW319" s="29"/>
      <c r="IEX319" s="29"/>
      <c r="IEY319" s="29"/>
      <c r="IEZ319" s="29"/>
      <c r="IFA319" s="29"/>
      <c r="IFB319" s="29"/>
      <c r="IFC319" s="29"/>
      <c r="IFD319" s="29"/>
      <c r="IFE319" s="29"/>
      <c r="IFF319" s="29"/>
      <c r="IFG319" s="29"/>
      <c r="IFH319" s="29"/>
      <c r="IFI319" s="29"/>
      <c r="IFJ319" s="29"/>
      <c r="IFK319" s="29"/>
      <c r="IFL319" s="29"/>
      <c r="IFM319" s="29"/>
      <c r="IFN319" s="29"/>
      <c r="IFO319" s="29"/>
      <c r="IFP319" s="29"/>
      <c r="IFQ319" s="29"/>
      <c r="IFR319" s="29"/>
      <c r="IFS319" s="29"/>
      <c r="IFT319" s="29"/>
      <c r="IFU319" s="29"/>
      <c r="IFV319" s="29"/>
      <c r="IFW319" s="29"/>
      <c r="IFX319" s="29"/>
      <c r="IFY319" s="29"/>
      <c r="IFZ319" s="29"/>
      <c r="IGA319" s="29"/>
      <c r="IGB319" s="29"/>
      <c r="IGC319" s="29"/>
      <c r="IGD319" s="29"/>
      <c r="IGE319" s="29"/>
      <c r="IGF319" s="29"/>
      <c r="IGG319" s="29"/>
      <c r="IGH319" s="29"/>
      <c r="IGI319" s="29"/>
      <c r="IGJ319" s="29"/>
      <c r="IGK319" s="29"/>
      <c r="IGL319" s="29"/>
      <c r="IGM319" s="29"/>
      <c r="IGN319" s="29"/>
      <c r="IGO319" s="29"/>
      <c r="IGP319" s="29"/>
      <c r="IGQ319" s="29"/>
      <c r="IGR319" s="29"/>
      <c r="IGS319" s="29"/>
      <c r="IGT319" s="29"/>
      <c r="IGU319" s="29"/>
      <c r="IGV319" s="29"/>
      <c r="IGW319" s="29"/>
      <c r="IGX319" s="29"/>
      <c r="IGY319" s="29"/>
      <c r="IGZ319" s="29"/>
      <c r="IHA319" s="29"/>
      <c r="IHB319" s="29"/>
      <c r="IHC319" s="29"/>
      <c r="IHD319" s="29"/>
      <c r="IHE319" s="29"/>
      <c r="IHF319" s="29"/>
      <c r="IHG319" s="29"/>
      <c r="IHH319" s="29"/>
      <c r="IHI319" s="29"/>
      <c r="IHJ319" s="29"/>
      <c r="IHK319" s="29"/>
      <c r="IHL319" s="29"/>
      <c r="IHM319" s="29"/>
      <c r="IHN319" s="29"/>
      <c r="IHO319" s="29"/>
      <c r="IHP319" s="29"/>
      <c r="IHQ319" s="29"/>
      <c r="IHR319" s="29"/>
      <c r="IHS319" s="29"/>
      <c r="IHT319" s="29"/>
      <c r="IHU319" s="29"/>
      <c r="IHV319" s="29"/>
      <c r="IHW319" s="29"/>
      <c r="IHX319" s="29"/>
      <c r="IHY319" s="29"/>
      <c r="IHZ319" s="29"/>
      <c r="IIA319" s="29"/>
      <c r="IIB319" s="29"/>
      <c r="IIC319" s="29"/>
      <c r="IID319" s="29"/>
      <c r="IIE319" s="29"/>
      <c r="IIF319" s="29"/>
      <c r="IIG319" s="29"/>
      <c r="IIH319" s="29"/>
      <c r="III319" s="29"/>
      <c r="IIJ319" s="29"/>
      <c r="IIK319" s="29"/>
      <c r="IIL319" s="29"/>
      <c r="IIM319" s="29"/>
      <c r="IIN319" s="29"/>
      <c r="IIO319" s="29"/>
      <c r="IIP319" s="29"/>
      <c r="IIQ319" s="29"/>
      <c r="IIR319" s="29"/>
      <c r="IIS319" s="29"/>
      <c r="IIT319" s="29"/>
      <c r="IIU319" s="29"/>
      <c r="IIV319" s="29"/>
      <c r="IIW319" s="29"/>
      <c r="IIX319" s="29"/>
      <c r="IIY319" s="29"/>
      <c r="IIZ319" s="29"/>
      <c r="IJA319" s="29"/>
      <c r="IJB319" s="29"/>
      <c r="IJC319" s="29"/>
      <c r="IJD319" s="29"/>
      <c r="IJE319" s="29"/>
      <c r="IJF319" s="29"/>
      <c r="IJG319" s="29"/>
      <c r="IJH319" s="29"/>
      <c r="IJI319" s="29"/>
      <c r="IJJ319" s="29"/>
      <c r="IJK319" s="29"/>
      <c r="IJL319" s="29"/>
      <c r="IJM319" s="29"/>
      <c r="IJN319" s="29"/>
      <c r="IJO319" s="29"/>
      <c r="IJP319" s="29"/>
      <c r="IJQ319" s="29"/>
      <c r="IJR319" s="29"/>
      <c r="IJS319" s="29"/>
      <c r="IJT319" s="29"/>
      <c r="IJU319" s="29"/>
      <c r="IJV319" s="29"/>
      <c r="IJW319" s="29"/>
      <c r="IJX319" s="29"/>
      <c r="IJY319" s="29"/>
      <c r="IJZ319" s="29"/>
      <c r="IKA319" s="29"/>
      <c r="IKB319" s="29"/>
      <c r="IKC319" s="29"/>
      <c r="IKD319" s="29"/>
      <c r="IKE319" s="29"/>
      <c r="IKF319" s="29"/>
      <c r="IKG319" s="29"/>
      <c r="IKH319" s="29"/>
      <c r="IKI319" s="29"/>
      <c r="IKJ319" s="29"/>
      <c r="IKK319" s="29"/>
      <c r="IKL319" s="29"/>
      <c r="IKM319" s="29"/>
      <c r="IKN319" s="29"/>
      <c r="IKO319" s="29"/>
      <c r="IKP319" s="29"/>
      <c r="IKQ319" s="29"/>
      <c r="IKR319" s="29"/>
      <c r="IKS319" s="29"/>
      <c r="IKT319" s="29"/>
      <c r="IKU319" s="29"/>
      <c r="IKV319" s="29"/>
      <c r="IKW319" s="29"/>
      <c r="IKX319" s="29"/>
      <c r="IKY319" s="29"/>
      <c r="IKZ319" s="29"/>
      <c r="ILA319" s="29"/>
      <c r="ILB319" s="29"/>
      <c r="ILC319" s="29"/>
      <c r="ILD319" s="29"/>
      <c r="ILE319" s="29"/>
      <c r="ILF319" s="29"/>
      <c r="ILG319" s="29"/>
      <c r="ILH319" s="29"/>
      <c r="ILI319" s="29"/>
      <c r="ILJ319" s="29"/>
      <c r="ILK319" s="29"/>
      <c r="ILL319" s="29"/>
      <c r="ILM319" s="29"/>
      <c r="ILN319" s="29"/>
      <c r="ILO319" s="29"/>
      <c r="ILP319" s="29"/>
      <c r="ILQ319" s="29"/>
      <c r="ILR319" s="29"/>
      <c r="ILS319" s="29"/>
      <c r="ILT319" s="29"/>
      <c r="ILU319" s="29"/>
      <c r="ILV319" s="29"/>
      <c r="ILW319" s="29"/>
      <c r="ILX319" s="29"/>
      <c r="ILY319" s="29"/>
      <c r="ILZ319" s="29"/>
      <c r="IMA319" s="29"/>
      <c r="IMB319" s="29"/>
      <c r="IMC319" s="29"/>
      <c r="IMD319" s="29"/>
      <c r="IME319" s="29"/>
      <c r="IMF319" s="29"/>
      <c r="IMG319" s="29"/>
      <c r="IMH319" s="29"/>
      <c r="IMI319" s="29"/>
      <c r="IMJ319" s="29"/>
      <c r="IMK319" s="29"/>
      <c r="IML319" s="29"/>
      <c r="IMM319" s="29"/>
      <c r="IMN319" s="29"/>
      <c r="IMO319" s="29"/>
      <c r="IMP319" s="29"/>
      <c r="IMQ319" s="29"/>
      <c r="IMR319" s="29"/>
      <c r="IMS319" s="29"/>
      <c r="IMT319" s="29"/>
      <c r="IMU319" s="29"/>
      <c r="IMV319" s="29"/>
      <c r="IMW319" s="29"/>
      <c r="IMX319" s="29"/>
      <c r="IMY319" s="29"/>
      <c r="IMZ319" s="29"/>
      <c r="INA319" s="29"/>
      <c r="INB319" s="29"/>
      <c r="INC319" s="29"/>
      <c r="IND319" s="29"/>
      <c r="INE319" s="29"/>
      <c r="INF319" s="29"/>
      <c r="ING319" s="29"/>
      <c r="INH319" s="29"/>
      <c r="INI319" s="29"/>
      <c r="INJ319" s="29"/>
      <c r="INK319" s="29"/>
      <c r="INL319" s="29"/>
      <c r="INM319" s="29"/>
      <c r="INN319" s="29"/>
      <c r="INO319" s="29"/>
      <c r="INP319" s="29"/>
      <c r="INQ319" s="29"/>
      <c r="INR319" s="29"/>
      <c r="INS319" s="29"/>
      <c r="INT319" s="29"/>
      <c r="INU319" s="29"/>
      <c r="INV319" s="29"/>
      <c r="INW319" s="29"/>
      <c r="INX319" s="29"/>
      <c r="INY319" s="29"/>
      <c r="INZ319" s="29"/>
      <c r="IOA319" s="29"/>
      <c r="IOB319" s="29"/>
      <c r="IOC319" s="29"/>
      <c r="IOD319" s="29"/>
      <c r="IOE319" s="29"/>
      <c r="IOF319" s="29"/>
      <c r="IOG319" s="29"/>
      <c r="IOH319" s="29"/>
      <c r="IOI319" s="29"/>
      <c r="IOJ319" s="29"/>
      <c r="IOK319" s="29"/>
      <c r="IOL319" s="29"/>
      <c r="IOM319" s="29"/>
      <c r="ION319" s="29"/>
      <c r="IOO319" s="29"/>
      <c r="IOP319" s="29"/>
      <c r="IOQ319" s="29"/>
      <c r="IOR319" s="29"/>
      <c r="IOS319" s="29"/>
      <c r="IOT319" s="29"/>
      <c r="IOU319" s="29"/>
      <c r="IOV319" s="29"/>
      <c r="IOW319" s="29"/>
      <c r="IOX319" s="29"/>
      <c r="IOY319" s="29"/>
      <c r="IOZ319" s="29"/>
      <c r="IPA319" s="29"/>
      <c r="IPB319" s="29"/>
      <c r="IPC319" s="29"/>
      <c r="IPD319" s="29"/>
      <c r="IPE319" s="29"/>
      <c r="IPF319" s="29"/>
      <c r="IPG319" s="29"/>
      <c r="IPH319" s="29"/>
      <c r="IPI319" s="29"/>
      <c r="IPJ319" s="29"/>
      <c r="IPK319" s="29"/>
      <c r="IPL319" s="29"/>
      <c r="IPM319" s="29"/>
      <c r="IPN319" s="29"/>
      <c r="IPO319" s="29"/>
      <c r="IPP319" s="29"/>
      <c r="IPQ319" s="29"/>
      <c r="IPR319" s="29"/>
      <c r="IPS319" s="29"/>
      <c r="IPT319" s="29"/>
      <c r="IPU319" s="29"/>
      <c r="IPV319" s="29"/>
      <c r="IPW319" s="29"/>
      <c r="IPX319" s="29"/>
      <c r="IPY319" s="29"/>
      <c r="IPZ319" s="29"/>
      <c r="IQA319" s="29"/>
      <c r="IQB319" s="29"/>
      <c r="IQC319" s="29"/>
      <c r="IQD319" s="29"/>
      <c r="IQE319" s="29"/>
      <c r="IQF319" s="29"/>
      <c r="IQG319" s="29"/>
      <c r="IQH319" s="29"/>
      <c r="IQI319" s="29"/>
      <c r="IQJ319" s="29"/>
      <c r="IQK319" s="29"/>
      <c r="IQL319" s="29"/>
      <c r="IQM319" s="29"/>
      <c r="IQN319" s="29"/>
      <c r="IQO319" s="29"/>
      <c r="IQP319" s="29"/>
      <c r="IQQ319" s="29"/>
      <c r="IQR319" s="29"/>
      <c r="IQS319" s="29"/>
      <c r="IQT319" s="29"/>
      <c r="IQU319" s="29"/>
      <c r="IQV319" s="29"/>
      <c r="IQW319" s="29"/>
      <c r="IQX319" s="29"/>
      <c r="IQY319" s="29"/>
      <c r="IQZ319" s="29"/>
      <c r="IRA319" s="29"/>
      <c r="IRB319" s="29"/>
      <c r="IRC319" s="29"/>
      <c r="IRD319" s="29"/>
      <c r="IRE319" s="29"/>
      <c r="IRF319" s="29"/>
      <c r="IRG319" s="29"/>
      <c r="IRH319" s="29"/>
      <c r="IRI319" s="29"/>
      <c r="IRJ319" s="29"/>
      <c r="IRK319" s="29"/>
      <c r="IRL319" s="29"/>
      <c r="IRM319" s="29"/>
      <c r="IRN319" s="29"/>
      <c r="IRO319" s="29"/>
      <c r="IRP319" s="29"/>
      <c r="IRQ319" s="29"/>
      <c r="IRR319" s="29"/>
      <c r="IRS319" s="29"/>
      <c r="IRT319" s="29"/>
      <c r="IRU319" s="29"/>
      <c r="IRV319" s="29"/>
      <c r="IRW319" s="29"/>
      <c r="IRX319" s="29"/>
      <c r="IRY319" s="29"/>
      <c r="IRZ319" s="29"/>
      <c r="ISA319" s="29"/>
      <c r="ISB319" s="29"/>
      <c r="ISC319" s="29"/>
      <c r="ISD319" s="29"/>
      <c r="ISE319" s="29"/>
      <c r="ISF319" s="29"/>
      <c r="ISG319" s="29"/>
      <c r="ISH319" s="29"/>
      <c r="ISI319" s="29"/>
      <c r="ISJ319" s="29"/>
      <c r="ISK319" s="29"/>
      <c r="ISL319" s="29"/>
      <c r="ISM319" s="29"/>
      <c r="ISN319" s="29"/>
      <c r="ISO319" s="29"/>
      <c r="ISP319" s="29"/>
      <c r="ISQ319" s="29"/>
      <c r="ISR319" s="29"/>
      <c r="ISS319" s="29"/>
      <c r="IST319" s="29"/>
      <c r="ISU319" s="29"/>
      <c r="ISV319" s="29"/>
      <c r="ISW319" s="29"/>
      <c r="ISX319" s="29"/>
      <c r="ISY319" s="29"/>
      <c r="ISZ319" s="29"/>
      <c r="ITA319" s="29"/>
      <c r="ITB319" s="29"/>
      <c r="ITC319" s="29"/>
      <c r="ITD319" s="29"/>
      <c r="ITE319" s="29"/>
      <c r="ITF319" s="29"/>
      <c r="ITG319" s="29"/>
      <c r="ITH319" s="29"/>
      <c r="ITI319" s="29"/>
      <c r="ITJ319" s="29"/>
      <c r="ITK319" s="29"/>
      <c r="ITL319" s="29"/>
      <c r="ITM319" s="29"/>
      <c r="ITN319" s="29"/>
      <c r="ITO319" s="29"/>
      <c r="ITP319" s="29"/>
      <c r="ITQ319" s="29"/>
      <c r="ITR319" s="29"/>
      <c r="ITS319" s="29"/>
      <c r="ITT319" s="29"/>
      <c r="ITU319" s="29"/>
      <c r="ITV319" s="29"/>
      <c r="ITW319" s="29"/>
      <c r="ITX319" s="29"/>
      <c r="ITY319" s="29"/>
      <c r="ITZ319" s="29"/>
      <c r="IUA319" s="29"/>
      <c r="IUB319" s="29"/>
      <c r="IUC319" s="29"/>
      <c r="IUD319" s="29"/>
      <c r="IUE319" s="29"/>
      <c r="IUF319" s="29"/>
      <c r="IUG319" s="29"/>
      <c r="IUH319" s="29"/>
      <c r="IUI319" s="29"/>
      <c r="IUJ319" s="29"/>
      <c r="IUK319" s="29"/>
      <c r="IUL319" s="29"/>
      <c r="IUM319" s="29"/>
      <c r="IUN319" s="29"/>
      <c r="IUO319" s="29"/>
      <c r="IUP319" s="29"/>
      <c r="IUQ319" s="29"/>
      <c r="IUR319" s="29"/>
      <c r="IUS319" s="29"/>
      <c r="IUT319" s="29"/>
      <c r="IUU319" s="29"/>
      <c r="IUV319" s="29"/>
      <c r="IUW319" s="29"/>
      <c r="IUX319" s="29"/>
      <c r="IUY319" s="29"/>
      <c r="IUZ319" s="29"/>
      <c r="IVA319" s="29"/>
      <c r="IVB319" s="29"/>
      <c r="IVC319" s="29"/>
      <c r="IVD319" s="29"/>
      <c r="IVE319" s="29"/>
      <c r="IVF319" s="29"/>
      <c r="IVG319" s="29"/>
      <c r="IVH319" s="29"/>
      <c r="IVI319" s="29"/>
      <c r="IVJ319" s="29"/>
      <c r="IVK319" s="29"/>
      <c r="IVL319" s="29"/>
      <c r="IVM319" s="29"/>
      <c r="IVN319" s="29"/>
      <c r="IVO319" s="29"/>
      <c r="IVP319" s="29"/>
      <c r="IVQ319" s="29"/>
      <c r="IVR319" s="29"/>
      <c r="IVS319" s="29"/>
      <c r="IVT319" s="29"/>
      <c r="IVU319" s="29"/>
      <c r="IVV319" s="29"/>
      <c r="IVW319" s="29"/>
      <c r="IVX319" s="29"/>
      <c r="IVY319" s="29"/>
      <c r="IVZ319" s="29"/>
      <c r="IWA319" s="29"/>
      <c r="IWB319" s="29"/>
      <c r="IWC319" s="29"/>
      <c r="IWD319" s="29"/>
      <c r="IWE319" s="29"/>
      <c r="IWF319" s="29"/>
      <c r="IWG319" s="29"/>
      <c r="IWH319" s="29"/>
      <c r="IWI319" s="29"/>
      <c r="IWJ319" s="29"/>
      <c r="IWK319" s="29"/>
      <c r="IWL319" s="29"/>
      <c r="IWM319" s="29"/>
      <c r="IWN319" s="29"/>
      <c r="IWO319" s="29"/>
      <c r="IWP319" s="29"/>
      <c r="IWQ319" s="29"/>
      <c r="IWR319" s="29"/>
      <c r="IWS319" s="29"/>
      <c r="IWT319" s="29"/>
      <c r="IWU319" s="29"/>
      <c r="IWV319" s="29"/>
      <c r="IWW319" s="29"/>
      <c r="IWX319" s="29"/>
      <c r="IWY319" s="29"/>
      <c r="IWZ319" s="29"/>
      <c r="IXA319" s="29"/>
      <c r="IXB319" s="29"/>
      <c r="IXC319" s="29"/>
      <c r="IXD319" s="29"/>
      <c r="IXE319" s="29"/>
      <c r="IXF319" s="29"/>
      <c r="IXG319" s="29"/>
      <c r="IXH319" s="29"/>
      <c r="IXI319" s="29"/>
      <c r="IXJ319" s="29"/>
      <c r="IXK319" s="29"/>
      <c r="IXL319" s="29"/>
      <c r="IXM319" s="29"/>
      <c r="IXN319" s="29"/>
      <c r="IXO319" s="29"/>
      <c r="IXP319" s="29"/>
      <c r="IXQ319" s="29"/>
      <c r="IXR319" s="29"/>
      <c r="IXS319" s="29"/>
      <c r="IXT319" s="29"/>
      <c r="IXU319" s="29"/>
      <c r="IXV319" s="29"/>
      <c r="IXW319" s="29"/>
      <c r="IXX319" s="29"/>
      <c r="IXY319" s="29"/>
      <c r="IXZ319" s="29"/>
      <c r="IYA319" s="29"/>
      <c r="IYB319" s="29"/>
      <c r="IYC319" s="29"/>
      <c r="IYD319" s="29"/>
      <c r="IYE319" s="29"/>
      <c r="IYF319" s="29"/>
      <c r="IYG319" s="29"/>
      <c r="IYH319" s="29"/>
      <c r="IYI319" s="29"/>
      <c r="IYJ319" s="29"/>
      <c r="IYK319" s="29"/>
      <c r="IYL319" s="29"/>
      <c r="IYM319" s="29"/>
      <c r="IYN319" s="29"/>
      <c r="IYO319" s="29"/>
      <c r="IYP319" s="29"/>
      <c r="IYQ319" s="29"/>
      <c r="IYR319" s="29"/>
      <c r="IYS319" s="29"/>
      <c r="IYT319" s="29"/>
      <c r="IYU319" s="29"/>
      <c r="IYV319" s="29"/>
      <c r="IYW319" s="29"/>
      <c r="IYX319" s="29"/>
      <c r="IYY319" s="29"/>
      <c r="IYZ319" s="29"/>
      <c r="IZA319" s="29"/>
      <c r="IZB319" s="29"/>
      <c r="IZC319" s="29"/>
      <c r="IZD319" s="29"/>
      <c r="IZE319" s="29"/>
      <c r="IZF319" s="29"/>
      <c r="IZG319" s="29"/>
      <c r="IZH319" s="29"/>
      <c r="IZI319" s="29"/>
      <c r="IZJ319" s="29"/>
      <c r="IZK319" s="29"/>
      <c r="IZL319" s="29"/>
      <c r="IZM319" s="29"/>
      <c r="IZN319" s="29"/>
      <c r="IZO319" s="29"/>
      <c r="IZP319" s="29"/>
      <c r="IZQ319" s="29"/>
      <c r="IZR319" s="29"/>
      <c r="IZS319" s="29"/>
      <c r="IZT319" s="29"/>
      <c r="IZU319" s="29"/>
      <c r="IZV319" s="29"/>
      <c r="IZW319" s="29"/>
      <c r="IZX319" s="29"/>
      <c r="IZY319" s="29"/>
      <c r="IZZ319" s="29"/>
      <c r="JAA319" s="29"/>
      <c r="JAB319" s="29"/>
      <c r="JAC319" s="29"/>
      <c r="JAD319" s="29"/>
      <c r="JAE319" s="29"/>
      <c r="JAF319" s="29"/>
      <c r="JAG319" s="29"/>
      <c r="JAH319" s="29"/>
      <c r="JAI319" s="29"/>
      <c r="JAJ319" s="29"/>
      <c r="JAK319" s="29"/>
      <c r="JAL319" s="29"/>
      <c r="JAM319" s="29"/>
      <c r="JAN319" s="29"/>
      <c r="JAO319" s="29"/>
      <c r="JAP319" s="29"/>
      <c r="JAQ319" s="29"/>
      <c r="JAR319" s="29"/>
      <c r="JAS319" s="29"/>
      <c r="JAT319" s="29"/>
      <c r="JAU319" s="29"/>
      <c r="JAV319" s="29"/>
      <c r="JAW319" s="29"/>
      <c r="JAX319" s="29"/>
      <c r="JAY319" s="29"/>
      <c r="JAZ319" s="29"/>
      <c r="JBA319" s="29"/>
      <c r="JBB319" s="29"/>
      <c r="JBC319" s="29"/>
      <c r="JBD319" s="29"/>
      <c r="JBE319" s="29"/>
      <c r="JBF319" s="29"/>
      <c r="JBG319" s="29"/>
      <c r="JBH319" s="29"/>
      <c r="JBI319" s="29"/>
      <c r="JBJ319" s="29"/>
      <c r="JBK319" s="29"/>
      <c r="JBL319" s="29"/>
      <c r="JBM319" s="29"/>
      <c r="JBN319" s="29"/>
      <c r="JBO319" s="29"/>
      <c r="JBP319" s="29"/>
      <c r="JBQ319" s="29"/>
      <c r="JBR319" s="29"/>
      <c r="JBS319" s="29"/>
      <c r="JBT319" s="29"/>
      <c r="JBU319" s="29"/>
      <c r="JBV319" s="29"/>
      <c r="JBW319" s="29"/>
      <c r="JBX319" s="29"/>
      <c r="JBY319" s="29"/>
      <c r="JBZ319" s="29"/>
      <c r="JCA319" s="29"/>
      <c r="JCB319" s="29"/>
      <c r="JCC319" s="29"/>
      <c r="JCD319" s="29"/>
      <c r="JCE319" s="29"/>
      <c r="JCF319" s="29"/>
      <c r="JCG319" s="29"/>
      <c r="JCH319" s="29"/>
      <c r="JCI319" s="29"/>
      <c r="JCJ319" s="29"/>
      <c r="JCK319" s="29"/>
      <c r="JCL319" s="29"/>
      <c r="JCM319" s="29"/>
      <c r="JCN319" s="29"/>
      <c r="JCO319" s="29"/>
      <c r="JCP319" s="29"/>
      <c r="JCQ319" s="29"/>
      <c r="JCR319" s="29"/>
      <c r="JCS319" s="29"/>
      <c r="JCT319" s="29"/>
      <c r="JCU319" s="29"/>
      <c r="JCV319" s="29"/>
      <c r="JCW319" s="29"/>
      <c r="JCX319" s="29"/>
      <c r="JCY319" s="29"/>
      <c r="JCZ319" s="29"/>
      <c r="JDA319" s="29"/>
      <c r="JDB319" s="29"/>
      <c r="JDC319" s="29"/>
      <c r="JDD319" s="29"/>
      <c r="JDE319" s="29"/>
      <c r="JDF319" s="29"/>
      <c r="JDG319" s="29"/>
      <c r="JDH319" s="29"/>
      <c r="JDI319" s="29"/>
      <c r="JDJ319" s="29"/>
      <c r="JDK319" s="29"/>
      <c r="JDL319" s="29"/>
      <c r="JDM319" s="29"/>
      <c r="JDN319" s="29"/>
      <c r="JDO319" s="29"/>
      <c r="JDP319" s="29"/>
      <c r="JDQ319" s="29"/>
      <c r="JDR319" s="29"/>
      <c r="JDS319" s="29"/>
      <c r="JDT319" s="29"/>
      <c r="JDU319" s="29"/>
      <c r="JDV319" s="29"/>
      <c r="JDW319" s="29"/>
      <c r="JDX319" s="29"/>
      <c r="JDY319" s="29"/>
      <c r="JDZ319" s="29"/>
      <c r="JEA319" s="29"/>
      <c r="JEB319" s="29"/>
      <c r="JEC319" s="29"/>
      <c r="JED319" s="29"/>
      <c r="JEE319" s="29"/>
      <c r="JEF319" s="29"/>
      <c r="JEG319" s="29"/>
      <c r="JEH319" s="29"/>
      <c r="JEI319" s="29"/>
      <c r="JEJ319" s="29"/>
      <c r="JEK319" s="29"/>
      <c r="JEL319" s="29"/>
      <c r="JEM319" s="29"/>
      <c r="JEN319" s="29"/>
      <c r="JEO319" s="29"/>
      <c r="JEP319" s="29"/>
      <c r="JEQ319" s="29"/>
      <c r="JER319" s="29"/>
      <c r="JES319" s="29"/>
      <c r="JET319" s="29"/>
      <c r="JEU319" s="29"/>
      <c r="JEV319" s="29"/>
      <c r="JEW319" s="29"/>
      <c r="JEX319" s="29"/>
      <c r="JEY319" s="29"/>
      <c r="JEZ319" s="29"/>
      <c r="JFA319" s="29"/>
      <c r="JFB319" s="29"/>
      <c r="JFC319" s="29"/>
      <c r="JFD319" s="29"/>
      <c r="JFE319" s="29"/>
      <c r="JFF319" s="29"/>
      <c r="JFG319" s="29"/>
      <c r="JFH319" s="29"/>
      <c r="JFI319" s="29"/>
      <c r="JFJ319" s="29"/>
      <c r="JFK319" s="29"/>
      <c r="JFL319" s="29"/>
      <c r="JFM319" s="29"/>
      <c r="JFN319" s="29"/>
      <c r="JFO319" s="29"/>
      <c r="JFP319" s="29"/>
      <c r="JFQ319" s="29"/>
      <c r="JFR319" s="29"/>
      <c r="JFS319" s="29"/>
      <c r="JFT319" s="29"/>
      <c r="JFU319" s="29"/>
      <c r="JFV319" s="29"/>
      <c r="JFW319" s="29"/>
      <c r="JFX319" s="29"/>
      <c r="JFY319" s="29"/>
      <c r="JFZ319" s="29"/>
      <c r="JGA319" s="29"/>
      <c r="JGB319" s="29"/>
      <c r="JGC319" s="29"/>
      <c r="JGD319" s="29"/>
      <c r="JGE319" s="29"/>
      <c r="JGF319" s="29"/>
      <c r="JGG319" s="29"/>
      <c r="JGH319" s="29"/>
      <c r="JGI319" s="29"/>
      <c r="JGJ319" s="29"/>
      <c r="JGK319" s="29"/>
      <c r="JGL319" s="29"/>
      <c r="JGM319" s="29"/>
      <c r="JGN319" s="29"/>
      <c r="JGO319" s="29"/>
      <c r="JGP319" s="29"/>
      <c r="JGQ319" s="29"/>
      <c r="JGR319" s="29"/>
      <c r="JGS319" s="29"/>
      <c r="JGT319" s="29"/>
      <c r="JGU319" s="29"/>
      <c r="JGV319" s="29"/>
      <c r="JGW319" s="29"/>
      <c r="JGX319" s="29"/>
      <c r="JGY319" s="29"/>
      <c r="JGZ319" s="29"/>
      <c r="JHA319" s="29"/>
      <c r="JHB319" s="29"/>
      <c r="JHC319" s="29"/>
      <c r="JHD319" s="29"/>
      <c r="JHE319" s="29"/>
      <c r="JHF319" s="29"/>
      <c r="JHG319" s="29"/>
      <c r="JHH319" s="29"/>
      <c r="JHI319" s="29"/>
      <c r="JHJ319" s="29"/>
      <c r="JHK319" s="29"/>
      <c r="JHL319" s="29"/>
      <c r="JHM319" s="29"/>
      <c r="JHN319" s="29"/>
      <c r="JHO319" s="29"/>
      <c r="JHP319" s="29"/>
      <c r="JHQ319" s="29"/>
      <c r="JHR319" s="29"/>
      <c r="JHS319" s="29"/>
      <c r="JHT319" s="29"/>
      <c r="JHU319" s="29"/>
      <c r="JHV319" s="29"/>
      <c r="JHW319" s="29"/>
      <c r="JHX319" s="29"/>
      <c r="JHY319" s="29"/>
      <c r="JHZ319" s="29"/>
      <c r="JIA319" s="29"/>
      <c r="JIB319" s="29"/>
      <c r="JIC319" s="29"/>
      <c r="JID319" s="29"/>
      <c r="JIE319" s="29"/>
      <c r="JIF319" s="29"/>
      <c r="JIG319" s="29"/>
      <c r="JIH319" s="29"/>
      <c r="JII319" s="29"/>
      <c r="JIJ319" s="29"/>
      <c r="JIK319" s="29"/>
      <c r="JIL319" s="29"/>
      <c r="JIM319" s="29"/>
      <c r="JIN319" s="29"/>
      <c r="JIO319" s="29"/>
      <c r="JIP319" s="29"/>
      <c r="JIQ319" s="29"/>
      <c r="JIR319" s="29"/>
      <c r="JIS319" s="29"/>
      <c r="JIT319" s="29"/>
      <c r="JIU319" s="29"/>
      <c r="JIV319" s="29"/>
      <c r="JIW319" s="29"/>
      <c r="JIX319" s="29"/>
      <c r="JIY319" s="29"/>
      <c r="JIZ319" s="29"/>
      <c r="JJA319" s="29"/>
      <c r="JJB319" s="29"/>
      <c r="JJC319" s="29"/>
      <c r="JJD319" s="29"/>
      <c r="JJE319" s="29"/>
      <c r="JJF319" s="29"/>
      <c r="JJG319" s="29"/>
      <c r="JJH319" s="29"/>
      <c r="JJI319" s="29"/>
      <c r="JJJ319" s="29"/>
      <c r="JJK319" s="29"/>
      <c r="JJL319" s="29"/>
      <c r="JJM319" s="29"/>
      <c r="JJN319" s="29"/>
      <c r="JJO319" s="29"/>
      <c r="JJP319" s="29"/>
      <c r="JJQ319" s="29"/>
      <c r="JJR319" s="29"/>
      <c r="JJS319" s="29"/>
      <c r="JJT319" s="29"/>
      <c r="JJU319" s="29"/>
      <c r="JJV319" s="29"/>
      <c r="JJW319" s="29"/>
      <c r="JJX319" s="29"/>
      <c r="JJY319" s="29"/>
      <c r="JJZ319" s="29"/>
      <c r="JKA319" s="29"/>
      <c r="JKB319" s="29"/>
      <c r="JKC319" s="29"/>
      <c r="JKD319" s="29"/>
      <c r="JKE319" s="29"/>
      <c r="JKF319" s="29"/>
      <c r="JKG319" s="29"/>
      <c r="JKH319" s="29"/>
      <c r="JKI319" s="29"/>
      <c r="JKJ319" s="29"/>
      <c r="JKK319" s="29"/>
      <c r="JKL319" s="29"/>
      <c r="JKM319" s="29"/>
      <c r="JKN319" s="29"/>
      <c r="JKO319" s="29"/>
      <c r="JKP319" s="29"/>
      <c r="JKQ319" s="29"/>
      <c r="JKR319" s="29"/>
      <c r="JKS319" s="29"/>
      <c r="JKT319" s="29"/>
      <c r="JKU319" s="29"/>
      <c r="JKV319" s="29"/>
      <c r="JKW319" s="29"/>
      <c r="JKX319" s="29"/>
      <c r="JKY319" s="29"/>
      <c r="JKZ319" s="29"/>
      <c r="JLA319" s="29"/>
      <c r="JLB319" s="29"/>
      <c r="JLC319" s="29"/>
      <c r="JLD319" s="29"/>
      <c r="JLE319" s="29"/>
      <c r="JLF319" s="29"/>
      <c r="JLG319" s="29"/>
      <c r="JLH319" s="29"/>
      <c r="JLI319" s="29"/>
      <c r="JLJ319" s="29"/>
      <c r="JLK319" s="29"/>
      <c r="JLL319" s="29"/>
      <c r="JLM319" s="29"/>
      <c r="JLN319" s="29"/>
      <c r="JLO319" s="29"/>
      <c r="JLP319" s="29"/>
      <c r="JLQ319" s="29"/>
      <c r="JLR319" s="29"/>
      <c r="JLS319" s="29"/>
      <c r="JLT319" s="29"/>
      <c r="JLU319" s="29"/>
      <c r="JLV319" s="29"/>
      <c r="JLW319" s="29"/>
      <c r="JLX319" s="29"/>
      <c r="JLY319" s="29"/>
      <c r="JLZ319" s="29"/>
      <c r="JMA319" s="29"/>
      <c r="JMB319" s="29"/>
      <c r="JMC319" s="29"/>
      <c r="JMD319" s="29"/>
      <c r="JME319" s="29"/>
      <c r="JMF319" s="29"/>
      <c r="JMG319" s="29"/>
      <c r="JMH319" s="29"/>
      <c r="JMI319" s="29"/>
      <c r="JMJ319" s="29"/>
      <c r="JMK319" s="29"/>
      <c r="JML319" s="29"/>
      <c r="JMM319" s="29"/>
      <c r="JMN319" s="29"/>
      <c r="JMO319" s="29"/>
      <c r="JMP319" s="29"/>
      <c r="JMQ319" s="29"/>
      <c r="JMR319" s="29"/>
      <c r="JMS319" s="29"/>
      <c r="JMT319" s="29"/>
      <c r="JMU319" s="29"/>
      <c r="JMV319" s="29"/>
      <c r="JMW319" s="29"/>
      <c r="JMX319" s="29"/>
      <c r="JMY319" s="29"/>
      <c r="JMZ319" s="29"/>
      <c r="JNA319" s="29"/>
      <c r="JNB319" s="29"/>
      <c r="JNC319" s="29"/>
      <c r="JND319" s="29"/>
      <c r="JNE319" s="29"/>
      <c r="JNF319" s="29"/>
      <c r="JNG319" s="29"/>
      <c r="JNH319" s="29"/>
      <c r="JNI319" s="29"/>
      <c r="JNJ319" s="29"/>
      <c r="JNK319" s="29"/>
      <c r="JNL319" s="29"/>
      <c r="JNM319" s="29"/>
      <c r="JNN319" s="29"/>
      <c r="JNO319" s="29"/>
      <c r="JNP319" s="29"/>
      <c r="JNQ319" s="29"/>
      <c r="JNR319" s="29"/>
      <c r="JNS319" s="29"/>
      <c r="JNT319" s="29"/>
      <c r="JNU319" s="29"/>
      <c r="JNV319" s="29"/>
      <c r="JNW319" s="29"/>
      <c r="JNX319" s="29"/>
      <c r="JNY319" s="29"/>
      <c r="JNZ319" s="29"/>
      <c r="JOA319" s="29"/>
      <c r="JOB319" s="29"/>
      <c r="JOC319" s="29"/>
      <c r="JOD319" s="29"/>
      <c r="JOE319" s="29"/>
      <c r="JOF319" s="29"/>
      <c r="JOG319" s="29"/>
      <c r="JOH319" s="29"/>
      <c r="JOI319" s="29"/>
      <c r="JOJ319" s="29"/>
      <c r="JOK319" s="29"/>
      <c r="JOL319" s="29"/>
      <c r="JOM319" s="29"/>
      <c r="JON319" s="29"/>
      <c r="JOO319" s="29"/>
      <c r="JOP319" s="29"/>
      <c r="JOQ319" s="29"/>
      <c r="JOR319" s="29"/>
      <c r="JOS319" s="29"/>
      <c r="JOT319" s="29"/>
      <c r="JOU319" s="29"/>
      <c r="JOV319" s="29"/>
      <c r="JOW319" s="29"/>
      <c r="JOX319" s="29"/>
      <c r="JOY319" s="29"/>
      <c r="JOZ319" s="29"/>
      <c r="JPA319" s="29"/>
      <c r="JPB319" s="29"/>
      <c r="JPC319" s="29"/>
      <c r="JPD319" s="29"/>
      <c r="JPE319" s="29"/>
      <c r="JPF319" s="29"/>
      <c r="JPG319" s="29"/>
      <c r="JPH319" s="29"/>
      <c r="JPI319" s="29"/>
      <c r="JPJ319" s="29"/>
      <c r="JPK319" s="29"/>
      <c r="JPL319" s="29"/>
      <c r="JPM319" s="29"/>
      <c r="JPN319" s="29"/>
      <c r="JPO319" s="29"/>
      <c r="JPP319" s="29"/>
      <c r="JPQ319" s="29"/>
      <c r="JPR319" s="29"/>
      <c r="JPS319" s="29"/>
      <c r="JPT319" s="29"/>
      <c r="JPU319" s="29"/>
      <c r="JPV319" s="29"/>
      <c r="JPW319" s="29"/>
      <c r="JPX319" s="29"/>
      <c r="JPY319" s="29"/>
      <c r="JPZ319" s="29"/>
      <c r="JQA319" s="29"/>
      <c r="JQB319" s="29"/>
      <c r="JQC319" s="29"/>
      <c r="JQD319" s="29"/>
      <c r="JQE319" s="29"/>
      <c r="JQF319" s="29"/>
      <c r="JQG319" s="29"/>
      <c r="JQH319" s="29"/>
      <c r="JQI319" s="29"/>
      <c r="JQJ319" s="29"/>
      <c r="JQK319" s="29"/>
      <c r="JQL319" s="29"/>
      <c r="JQM319" s="29"/>
      <c r="JQN319" s="29"/>
      <c r="JQO319" s="29"/>
      <c r="JQP319" s="29"/>
      <c r="JQQ319" s="29"/>
      <c r="JQR319" s="29"/>
      <c r="JQS319" s="29"/>
      <c r="JQT319" s="29"/>
      <c r="JQU319" s="29"/>
      <c r="JQV319" s="29"/>
      <c r="JQW319" s="29"/>
      <c r="JQX319" s="29"/>
      <c r="JQY319" s="29"/>
      <c r="JQZ319" s="29"/>
      <c r="JRA319" s="29"/>
      <c r="JRB319" s="29"/>
      <c r="JRC319" s="29"/>
      <c r="JRD319" s="29"/>
      <c r="JRE319" s="29"/>
      <c r="JRF319" s="29"/>
      <c r="JRG319" s="29"/>
      <c r="JRH319" s="29"/>
      <c r="JRI319" s="29"/>
      <c r="JRJ319" s="29"/>
      <c r="JRK319" s="29"/>
      <c r="JRL319" s="29"/>
      <c r="JRM319" s="29"/>
      <c r="JRN319" s="29"/>
      <c r="JRO319" s="29"/>
      <c r="JRP319" s="29"/>
      <c r="JRQ319" s="29"/>
      <c r="JRR319" s="29"/>
      <c r="JRS319" s="29"/>
      <c r="JRT319" s="29"/>
      <c r="JRU319" s="29"/>
      <c r="JRV319" s="29"/>
      <c r="JRW319" s="29"/>
      <c r="JRX319" s="29"/>
      <c r="JRY319" s="29"/>
      <c r="JRZ319" s="29"/>
      <c r="JSA319" s="29"/>
      <c r="JSB319" s="29"/>
      <c r="JSC319" s="29"/>
      <c r="JSD319" s="29"/>
      <c r="JSE319" s="29"/>
      <c r="JSF319" s="29"/>
      <c r="JSG319" s="29"/>
      <c r="JSH319" s="29"/>
      <c r="JSI319" s="29"/>
      <c r="JSJ319" s="29"/>
      <c r="JSK319" s="29"/>
      <c r="JSL319" s="29"/>
      <c r="JSM319" s="29"/>
      <c r="JSN319" s="29"/>
      <c r="JSO319" s="29"/>
      <c r="JSP319" s="29"/>
      <c r="JSQ319" s="29"/>
      <c r="JSR319" s="29"/>
      <c r="JSS319" s="29"/>
      <c r="JST319" s="29"/>
      <c r="JSU319" s="29"/>
      <c r="JSV319" s="29"/>
      <c r="JSW319" s="29"/>
      <c r="JSX319" s="29"/>
      <c r="JSY319" s="29"/>
      <c r="JSZ319" s="29"/>
      <c r="JTA319" s="29"/>
      <c r="JTB319" s="29"/>
      <c r="JTC319" s="29"/>
      <c r="JTD319" s="29"/>
      <c r="JTE319" s="29"/>
      <c r="JTF319" s="29"/>
      <c r="JTG319" s="29"/>
      <c r="JTH319" s="29"/>
      <c r="JTI319" s="29"/>
      <c r="JTJ319" s="29"/>
      <c r="JTK319" s="29"/>
      <c r="JTL319" s="29"/>
      <c r="JTM319" s="29"/>
      <c r="JTN319" s="29"/>
      <c r="JTO319" s="29"/>
      <c r="JTP319" s="29"/>
      <c r="JTQ319" s="29"/>
      <c r="JTR319" s="29"/>
      <c r="JTS319" s="29"/>
      <c r="JTT319" s="29"/>
      <c r="JTU319" s="29"/>
      <c r="JTV319" s="29"/>
      <c r="JTW319" s="29"/>
      <c r="JTX319" s="29"/>
      <c r="JTY319" s="29"/>
      <c r="JTZ319" s="29"/>
      <c r="JUA319" s="29"/>
      <c r="JUB319" s="29"/>
      <c r="JUC319" s="29"/>
      <c r="JUD319" s="29"/>
      <c r="JUE319" s="29"/>
      <c r="JUF319" s="29"/>
      <c r="JUG319" s="29"/>
      <c r="JUH319" s="29"/>
      <c r="JUI319" s="29"/>
      <c r="JUJ319" s="29"/>
      <c r="JUK319" s="29"/>
      <c r="JUL319" s="29"/>
      <c r="JUM319" s="29"/>
      <c r="JUN319" s="29"/>
      <c r="JUO319" s="29"/>
      <c r="JUP319" s="29"/>
      <c r="JUQ319" s="29"/>
      <c r="JUR319" s="29"/>
      <c r="JUS319" s="29"/>
      <c r="JUT319" s="29"/>
      <c r="JUU319" s="29"/>
      <c r="JUV319" s="29"/>
      <c r="JUW319" s="29"/>
      <c r="JUX319" s="29"/>
      <c r="JUY319" s="29"/>
      <c r="JUZ319" s="29"/>
      <c r="JVA319" s="29"/>
      <c r="JVB319" s="29"/>
      <c r="JVC319" s="29"/>
      <c r="JVD319" s="29"/>
      <c r="JVE319" s="29"/>
      <c r="JVF319" s="29"/>
      <c r="JVG319" s="29"/>
      <c r="JVH319" s="29"/>
      <c r="JVI319" s="29"/>
      <c r="JVJ319" s="29"/>
      <c r="JVK319" s="29"/>
      <c r="JVL319" s="29"/>
      <c r="JVM319" s="29"/>
      <c r="JVN319" s="29"/>
      <c r="JVO319" s="29"/>
      <c r="JVP319" s="29"/>
      <c r="JVQ319" s="29"/>
      <c r="JVR319" s="29"/>
      <c r="JVS319" s="29"/>
      <c r="JVT319" s="29"/>
      <c r="JVU319" s="29"/>
      <c r="JVV319" s="29"/>
      <c r="JVW319" s="29"/>
      <c r="JVX319" s="29"/>
      <c r="JVY319" s="29"/>
      <c r="JVZ319" s="29"/>
      <c r="JWA319" s="29"/>
      <c r="JWB319" s="29"/>
      <c r="JWC319" s="29"/>
      <c r="JWD319" s="29"/>
      <c r="JWE319" s="29"/>
      <c r="JWF319" s="29"/>
      <c r="JWG319" s="29"/>
      <c r="JWH319" s="29"/>
      <c r="JWI319" s="29"/>
      <c r="JWJ319" s="29"/>
      <c r="JWK319" s="29"/>
      <c r="JWL319" s="29"/>
      <c r="JWM319" s="29"/>
      <c r="JWN319" s="29"/>
      <c r="JWO319" s="29"/>
      <c r="JWP319" s="29"/>
      <c r="JWQ319" s="29"/>
      <c r="JWR319" s="29"/>
      <c r="JWS319" s="29"/>
      <c r="JWT319" s="29"/>
      <c r="JWU319" s="29"/>
      <c r="JWV319" s="29"/>
      <c r="JWW319" s="29"/>
      <c r="JWX319" s="29"/>
      <c r="JWY319" s="29"/>
      <c r="JWZ319" s="29"/>
      <c r="JXA319" s="29"/>
      <c r="JXB319" s="29"/>
      <c r="JXC319" s="29"/>
      <c r="JXD319" s="29"/>
      <c r="JXE319" s="29"/>
      <c r="JXF319" s="29"/>
      <c r="JXG319" s="29"/>
      <c r="JXH319" s="29"/>
      <c r="JXI319" s="29"/>
      <c r="JXJ319" s="29"/>
      <c r="JXK319" s="29"/>
      <c r="JXL319" s="29"/>
      <c r="JXM319" s="29"/>
      <c r="JXN319" s="29"/>
      <c r="JXO319" s="29"/>
      <c r="JXP319" s="29"/>
      <c r="JXQ319" s="29"/>
      <c r="JXR319" s="29"/>
      <c r="JXS319" s="29"/>
      <c r="JXT319" s="29"/>
      <c r="JXU319" s="29"/>
      <c r="JXV319" s="29"/>
      <c r="JXW319" s="29"/>
      <c r="JXX319" s="29"/>
      <c r="JXY319" s="29"/>
      <c r="JXZ319" s="29"/>
      <c r="JYA319" s="29"/>
      <c r="JYB319" s="29"/>
      <c r="JYC319" s="29"/>
      <c r="JYD319" s="29"/>
      <c r="JYE319" s="29"/>
      <c r="JYF319" s="29"/>
      <c r="JYG319" s="29"/>
      <c r="JYH319" s="29"/>
      <c r="JYI319" s="29"/>
      <c r="JYJ319" s="29"/>
      <c r="JYK319" s="29"/>
      <c r="JYL319" s="29"/>
      <c r="JYM319" s="29"/>
      <c r="JYN319" s="29"/>
      <c r="JYO319" s="29"/>
      <c r="JYP319" s="29"/>
      <c r="JYQ319" s="29"/>
      <c r="JYR319" s="29"/>
      <c r="JYS319" s="29"/>
      <c r="JYT319" s="29"/>
      <c r="JYU319" s="29"/>
      <c r="JYV319" s="29"/>
      <c r="JYW319" s="29"/>
      <c r="JYX319" s="29"/>
      <c r="JYY319" s="29"/>
      <c r="JYZ319" s="29"/>
      <c r="JZA319" s="29"/>
      <c r="JZB319" s="29"/>
      <c r="JZC319" s="29"/>
      <c r="JZD319" s="29"/>
      <c r="JZE319" s="29"/>
      <c r="JZF319" s="29"/>
      <c r="JZG319" s="29"/>
      <c r="JZH319" s="29"/>
      <c r="JZI319" s="29"/>
      <c r="JZJ319" s="29"/>
      <c r="JZK319" s="29"/>
      <c r="JZL319" s="29"/>
      <c r="JZM319" s="29"/>
      <c r="JZN319" s="29"/>
      <c r="JZO319" s="29"/>
      <c r="JZP319" s="29"/>
      <c r="JZQ319" s="29"/>
      <c r="JZR319" s="29"/>
      <c r="JZS319" s="29"/>
      <c r="JZT319" s="29"/>
      <c r="JZU319" s="29"/>
      <c r="JZV319" s="29"/>
      <c r="JZW319" s="29"/>
      <c r="JZX319" s="29"/>
      <c r="JZY319" s="29"/>
      <c r="JZZ319" s="29"/>
      <c r="KAA319" s="29"/>
      <c r="KAB319" s="29"/>
      <c r="KAC319" s="29"/>
      <c r="KAD319" s="29"/>
      <c r="KAE319" s="29"/>
      <c r="KAF319" s="29"/>
      <c r="KAG319" s="29"/>
      <c r="KAH319" s="29"/>
      <c r="KAI319" s="29"/>
      <c r="KAJ319" s="29"/>
      <c r="KAK319" s="29"/>
      <c r="KAL319" s="29"/>
      <c r="KAM319" s="29"/>
      <c r="KAN319" s="29"/>
      <c r="KAO319" s="29"/>
      <c r="KAP319" s="29"/>
      <c r="KAQ319" s="29"/>
      <c r="KAR319" s="29"/>
      <c r="KAS319" s="29"/>
      <c r="KAT319" s="29"/>
      <c r="KAU319" s="29"/>
      <c r="KAV319" s="29"/>
      <c r="KAW319" s="29"/>
      <c r="KAX319" s="29"/>
      <c r="KAY319" s="29"/>
      <c r="KAZ319" s="29"/>
      <c r="KBA319" s="29"/>
      <c r="KBB319" s="29"/>
      <c r="KBC319" s="29"/>
      <c r="KBD319" s="29"/>
      <c r="KBE319" s="29"/>
      <c r="KBF319" s="29"/>
      <c r="KBG319" s="29"/>
      <c r="KBH319" s="29"/>
      <c r="KBI319" s="29"/>
      <c r="KBJ319" s="29"/>
      <c r="KBK319" s="29"/>
      <c r="KBL319" s="29"/>
      <c r="KBM319" s="29"/>
      <c r="KBN319" s="29"/>
      <c r="KBO319" s="29"/>
      <c r="KBP319" s="29"/>
      <c r="KBQ319" s="29"/>
      <c r="KBR319" s="29"/>
      <c r="KBS319" s="29"/>
      <c r="KBT319" s="29"/>
      <c r="KBU319" s="29"/>
      <c r="KBV319" s="29"/>
      <c r="KBW319" s="29"/>
      <c r="KBX319" s="29"/>
      <c r="KBY319" s="29"/>
      <c r="KBZ319" s="29"/>
      <c r="KCA319" s="29"/>
      <c r="KCB319" s="29"/>
      <c r="KCC319" s="29"/>
      <c r="KCD319" s="29"/>
      <c r="KCE319" s="29"/>
      <c r="KCF319" s="29"/>
      <c r="KCG319" s="29"/>
      <c r="KCH319" s="29"/>
      <c r="KCI319" s="29"/>
      <c r="KCJ319" s="29"/>
      <c r="KCK319" s="29"/>
      <c r="KCL319" s="29"/>
      <c r="KCM319" s="29"/>
      <c r="KCN319" s="29"/>
      <c r="KCO319" s="29"/>
      <c r="KCP319" s="29"/>
      <c r="KCQ319" s="29"/>
      <c r="KCR319" s="29"/>
      <c r="KCS319" s="29"/>
      <c r="KCT319" s="29"/>
      <c r="KCU319" s="29"/>
      <c r="KCV319" s="29"/>
      <c r="KCW319" s="29"/>
      <c r="KCX319" s="29"/>
      <c r="KCY319" s="29"/>
      <c r="KCZ319" s="29"/>
      <c r="KDA319" s="29"/>
      <c r="KDB319" s="29"/>
      <c r="KDC319" s="29"/>
      <c r="KDD319" s="29"/>
      <c r="KDE319" s="29"/>
      <c r="KDF319" s="29"/>
      <c r="KDG319" s="29"/>
      <c r="KDH319" s="29"/>
      <c r="KDI319" s="29"/>
      <c r="KDJ319" s="29"/>
      <c r="KDK319" s="29"/>
      <c r="KDL319" s="29"/>
      <c r="KDM319" s="29"/>
      <c r="KDN319" s="29"/>
      <c r="KDO319" s="29"/>
      <c r="KDP319" s="29"/>
      <c r="KDQ319" s="29"/>
      <c r="KDR319" s="29"/>
      <c r="KDS319" s="29"/>
      <c r="KDT319" s="29"/>
      <c r="KDU319" s="29"/>
      <c r="KDV319" s="29"/>
      <c r="KDW319" s="29"/>
      <c r="KDX319" s="29"/>
      <c r="KDY319" s="29"/>
      <c r="KDZ319" s="29"/>
      <c r="KEA319" s="29"/>
      <c r="KEB319" s="29"/>
      <c r="KEC319" s="29"/>
      <c r="KED319" s="29"/>
      <c r="KEE319" s="29"/>
      <c r="KEF319" s="29"/>
      <c r="KEG319" s="29"/>
      <c r="KEH319" s="29"/>
      <c r="KEI319" s="29"/>
      <c r="KEJ319" s="29"/>
      <c r="KEK319" s="29"/>
      <c r="KEL319" s="29"/>
      <c r="KEM319" s="29"/>
      <c r="KEN319" s="29"/>
      <c r="KEO319" s="29"/>
      <c r="KEP319" s="29"/>
      <c r="KEQ319" s="29"/>
      <c r="KER319" s="29"/>
      <c r="KES319" s="29"/>
      <c r="KET319" s="29"/>
      <c r="KEU319" s="29"/>
      <c r="KEV319" s="29"/>
      <c r="KEW319" s="29"/>
      <c r="KEX319" s="29"/>
      <c r="KEY319" s="29"/>
      <c r="KEZ319" s="29"/>
      <c r="KFA319" s="29"/>
      <c r="KFB319" s="29"/>
      <c r="KFC319" s="29"/>
      <c r="KFD319" s="29"/>
      <c r="KFE319" s="29"/>
      <c r="KFF319" s="29"/>
      <c r="KFG319" s="29"/>
      <c r="KFH319" s="29"/>
      <c r="KFI319" s="29"/>
      <c r="KFJ319" s="29"/>
      <c r="KFK319" s="29"/>
      <c r="KFL319" s="29"/>
      <c r="KFM319" s="29"/>
      <c r="KFN319" s="29"/>
      <c r="KFO319" s="29"/>
      <c r="KFP319" s="29"/>
      <c r="KFQ319" s="29"/>
      <c r="KFR319" s="29"/>
      <c r="KFS319" s="29"/>
      <c r="KFT319" s="29"/>
      <c r="KFU319" s="29"/>
      <c r="KFV319" s="29"/>
      <c r="KFW319" s="29"/>
      <c r="KFX319" s="29"/>
      <c r="KFY319" s="29"/>
      <c r="KFZ319" s="29"/>
      <c r="KGA319" s="29"/>
      <c r="KGB319" s="29"/>
      <c r="KGC319" s="29"/>
      <c r="KGD319" s="29"/>
      <c r="KGE319" s="29"/>
      <c r="KGF319" s="29"/>
      <c r="KGG319" s="29"/>
      <c r="KGH319" s="29"/>
      <c r="KGI319" s="29"/>
      <c r="KGJ319" s="29"/>
      <c r="KGK319" s="29"/>
      <c r="KGL319" s="29"/>
      <c r="KGM319" s="29"/>
      <c r="KGN319" s="29"/>
      <c r="KGO319" s="29"/>
      <c r="KGP319" s="29"/>
      <c r="KGQ319" s="29"/>
      <c r="KGR319" s="29"/>
      <c r="KGS319" s="29"/>
      <c r="KGT319" s="29"/>
      <c r="KGU319" s="29"/>
      <c r="KGV319" s="29"/>
      <c r="KGW319" s="29"/>
      <c r="KGX319" s="29"/>
      <c r="KGY319" s="29"/>
      <c r="KGZ319" s="29"/>
      <c r="KHA319" s="29"/>
      <c r="KHB319" s="29"/>
      <c r="KHC319" s="29"/>
      <c r="KHD319" s="29"/>
      <c r="KHE319" s="29"/>
      <c r="KHF319" s="29"/>
      <c r="KHG319" s="29"/>
      <c r="KHH319" s="29"/>
      <c r="KHI319" s="29"/>
      <c r="KHJ319" s="29"/>
      <c r="KHK319" s="29"/>
      <c r="KHL319" s="29"/>
      <c r="KHM319" s="29"/>
      <c r="KHN319" s="29"/>
      <c r="KHO319" s="29"/>
      <c r="KHP319" s="29"/>
      <c r="KHQ319" s="29"/>
      <c r="KHR319" s="29"/>
      <c r="KHS319" s="29"/>
      <c r="KHT319" s="29"/>
      <c r="KHU319" s="29"/>
      <c r="KHV319" s="29"/>
      <c r="KHW319" s="29"/>
      <c r="KHX319" s="29"/>
      <c r="KHY319" s="29"/>
      <c r="KHZ319" s="29"/>
      <c r="KIA319" s="29"/>
      <c r="KIB319" s="29"/>
      <c r="KIC319" s="29"/>
      <c r="KID319" s="29"/>
      <c r="KIE319" s="29"/>
      <c r="KIF319" s="29"/>
      <c r="KIG319" s="29"/>
      <c r="KIH319" s="29"/>
      <c r="KII319" s="29"/>
      <c r="KIJ319" s="29"/>
      <c r="KIK319" s="29"/>
      <c r="KIL319" s="29"/>
      <c r="KIM319" s="29"/>
      <c r="KIN319" s="29"/>
      <c r="KIO319" s="29"/>
      <c r="KIP319" s="29"/>
      <c r="KIQ319" s="29"/>
      <c r="KIR319" s="29"/>
      <c r="KIS319" s="29"/>
      <c r="KIT319" s="29"/>
      <c r="KIU319" s="29"/>
      <c r="KIV319" s="29"/>
      <c r="KIW319" s="29"/>
      <c r="KIX319" s="29"/>
      <c r="KIY319" s="29"/>
      <c r="KIZ319" s="29"/>
      <c r="KJA319" s="29"/>
      <c r="KJB319" s="29"/>
      <c r="KJC319" s="29"/>
      <c r="KJD319" s="29"/>
      <c r="KJE319" s="29"/>
      <c r="KJF319" s="29"/>
      <c r="KJG319" s="29"/>
      <c r="KJH319" s="29"/>
      <c r="KJI319" s="29"/>
      <c r="KJJ319" s="29"/>
      <c r="KJK319" s="29"/>
      <c r="KJL319" s="29"/>
      <c r="KJM319" s="29"/>
      <c r="KJN319" s="29"/>
      <c r="KJO319" s="29"/>
      <c r="KJP319" s="29"/>
      <c r="KJQ319" s="29"/>
      <c r="KJR319" s="29"/>
      <c r="KJS319" s="29"/>
      <c r="KJT319" s="29"/>
      <c r="KJU319" s="29"/>
      <c r="KJV319" s="29"/>
      <c r="KJW319" s="29"/>
      <c r="KJX319" s="29"/>
      <c r="KJY319" s="29"/>
      <c r="KJZ319" s="29"/>
      <c r="KKA319" s="29"/>
      <c r="KKB319" s="29"/>
      <c r="KKC319" s="29"/>
      <c r="KKD319" s="29"/>
      <c r="KKE319" s="29"/>
      <c r="KKF319" s="29"/>
      <c r="KKG319" s="29"/>
      <c r="KKH319" s="29"/>
      <c r="KKI319" s="29"/>
      <c r="KKJ319" s="29"/>
      <c r="KKK319" s="29"/>
      <c r="KKL319" s="29"/>
      <c r="KKM319" s="29"/>
      <c r="KKN319" s="29"/>
      <c r="KKO319" s="29"/>
      <c r="KKP319" s="29"/>
      <c r="KKQ319" s="29"/>
      <c r="KKR319" s="29"/>
      <c r="KKS319" s="29"/>
      <c r="KKT319" s="29"/>
      <c r="KKU319" s="29"/>
      <c r="KKV319" s="29"/>
      <c r="KKW319" s="29"/>
      <c r="KKX319" s="29"/>
      <c r="KKY319" s="29"/>
      <c r="KKZ319" s="29"/>
      <c r="KLA319" s="29"/>
      <c r="KLB319" s="29"/>
      <c r="KLC319" s="29"/>
      <c r="KLD319" s="29"/>
      <c r="KLE319" s="29"/>
      <c r="KLF319" s="29"/>
      <c r="KLG319" s="29"/>
      <c r="KLH319" s="29"/>
      <c r="KLI319" s="29"/>
      <c r="KLJ319" s="29"/>
      <c r="KLK319" s="29"/>
      <c r="KLL319" s="29"/>
      <c r="KLM319" s="29"/>
      <c r="KLN319" s="29"/>
      <c r="KLO319" s="29"/>
      <c r="KLP319" s="29"/>
      <c r="KLQ319" s="29"/>
      <c r="KLR319" s="29"/>
      <c r="KLS319" s="29"/>
      <c r="KLT319" s="29"/>
      <c r="KLU319" s="29"/>
      <c r="KLV319" s="29"/>
      <c r="KLW319" s="29"/>
      <c r="KLX319" s="29"/>
      <c r="KLY319" s="29"/>
      <c r="KLZ319" s="29"/>
      <c r="KMA319" s="29"/>
      <c r="KMB319" s="29"/>
      <c r="KMC319" s="29"/>
      <c r="KMD319" s="29"/>
      <c r="KME319" s="29"/>
      <c r="KMF319" s="29"/>
      <c r="KMG319" s="29"/>
      <c r="KMH319" s="29"/>
      <c r="KMI319" s="29"/>
      <c r="KMJ319" s="29"/>
      <c r="KMK319" s="29"/>
      <c r="KML319" s="29"/>
      <c r="KMM319" s="29"/>
      <c r="KMN319" s="29"/>
      <c r="KMO319" s="29"/>
      <c r="KMP319" s="29"/>
      <c r="KMQ319" s="29"/>
      <c r="KMR319" s="29"/>
      <c r="KMS319" s="29"/>
      <c r="KMT319" s="29"/>
      <c r="KMU319" s="29"/>
      <c r="KMV319" s="29"/>
      <c r="KMW319" s="29"/>
      <c r="KMX319" s="29"/>
      <c r="KMY319" s="29"/>
      <c r="KMZ319" s="29"/>
      <c r="KNA319" s="29"/>
      <c r="KNB319" s="29"/>
      <c r="KNC319" s="29"/>
      <c r="KND319" s="29"/>
      <c r="KNE319" s="29"/>
      <c r="KNF319" s="29"/>
      <c r="KNG319" s="29"/>
      <c r="KNH319" s="29"/>
      <c r="KNI319" s="29"/>
      <c r="KNJ319" s="29"/>
      <c r="KNK319" s="29"/>
      <c r="KNL319" s="29"/>
      <c r="KNM319" s="29"/>
      <c r="KNN319" s="29"/>
      <c r="KNO319" s="29"/>
      <c r="KNP319" s="29"/>
      <c r="KNQ319" s="29"/>
      <c r="KNR319" s="29"/>
      <c r="KNS319" s="29"/>
      <c r="KNT319" s="29"/>
      <c r="KNU319" s="29"/>
      <c r="KNV319" s="29"/>
      <c r="KNW319" s="29"/>
      <c r="KNX319" s="29"/>
      <c r="KNY319" s="29"/>
      <c r="KNZ319" s="29"/>
      <c r="KOA319" s="29"/>
      <c r="KOB319" s="29"/>
      <c r="KOC319" s="29"/>
      <c r="KOD319" s="29"/>
      <c r="KOE319" s="29"/>
      <c r="KOF319" s="29"/>
      <c r="KOG319" s="29"/>
      <c r="KOH319" s="29"/>
      <c r="KOI319" s="29"/>
      <c r="KOJ319" s="29"/>
      <c r="KOK319" s="29"/>
      <c r="KOL319" s="29"/>
      <c r="KOM319" s="29"/>
      <c r="KON319" s="29"/>
      <c r="KOO319" s="29"/>
      <c r="KOP319" s="29"/>
      <c r="KOQ319" s="29"/>
      <c r="KOR319" s="29"/>
      <c r="KOS319" s="29"/>
      <c r="KOT319" s="29"/>
      <c r="KOU319" s="29"/>
      <c r="KOV319" s="29"/>
      <c r="KOW319" s="29"/>
      <c r="KOX319" s="29"/>
      <c r="KOY319" s="29"/>
      <c r="KOZ319" s="29"/>
      <c r="KPA319" s="29"/>
      <c r="KPB319" s="29"/>
      <c r="KPC319" s="29"/>
      <c r="KPD319" s="29"/>
      <c r="KPE319" s="29"/>
      <c r="KPF319" s="29"/>
      <c r="KPG319" s="29"/>
      <c r="KPH319" s="29"/>
      <c r="KPI319" s="29"/>
      <c r="KPJ319" s="29"/>
      <c r="KPK319" s="29"/>
      <c r="KPL319" s="29"/>
      <c r="KPM319" s="29"/>
      <c r="KPN319" s="29"/>
      <c r="KPO319" s="29"/>
      <c r="KPP319" s="29"/>
      <c r="KPQ319" s="29"/>
      <c r="KPR319" s="29"/>
      <c r="KPS319" s="29"/>
      <c r="KPT319" s="29"/>
      <c r="KPU319" s="29"/>
      <c r="KPV319" s="29"/>
      <c r="KPW319" s="29"/>
      <c r="KPX319" s="29"/>
      <c r="KPY319" s="29"/>
      <c r="KPZ319" s="29"/>
      <c r="KQA319" s="29"/>
      <c r="KQB319" s="29"/>
      <c r="KQC319" s="29"/>
      <c r="KQD319" s="29"/>
      <c r="KQE319" s="29"/>
      <c r="KQF319" s="29"/>
      <c r="KQG319" s="29"/>
      <c r="KQH319" s="29"/>
      <c r="KQI319" s="29"/>
      <c r="KQJ319" s="29"/>
      <c r="KQK319" s="29"/>
      <c r="KQL319" s="29"/>
      <c r="KQM319" s="29"/>
      <c r="KQN319" s="29"/>
      <c r="KQO319" s="29"/>
      <c r="KQP319" s="29"/>
      <c r="KQQ319" s="29"/>
      <c r="KQR319" s="29"/>
      <c r="KQS319" s="29"/>
      <c r="KQT319" s="29"/>
      <c r="KQU319" s="29"/>
      <c r="KQV319" s="29"/>
      <c r="KQW319" s="29"/>
      <c r="KQX319" s="29"/>
      <c r="KQY319" s="29"/>
      <c r="KQZ319" s="29"/>
      <c r="KRA319" s="29"/>
      <c r="KRB319" s="29"/>
      <c r="KRC319" s="29"/>
      <c r="KRD319" s="29"/>
      <c r="KRE319" s="29"/>
      <c r="KRF319" s="29"/>
      <c r="KRG319" s="29"/>
      <c r="KRH319" s="29"/>
      <c r="KRI319" s="29"/>
      <c r="KRJ319" s="29"/>
      <c r="KRK319" s="29"/>
      <c r="KRL319" s="29"/>
      <c r="KRM319" s="29"/>
      <c r="KRN319" s="29"/>
      <c r="KRO319" s="29"/>
      <c r="KRP319" s="29"/>
      <c r="KRQ319" s="29"/>
      <c r="KRR319" s="29"/>
      <c r="KRS319" s="29"/>
      <c r="KRT319" s="29"/>
      <c r="KRU319" s="29"/>
      <c r="KRV319" s="29"/>
      <c r="KRW319" s="29"/>
      <c r="KRX319" s="29"/>
      <c r="KRY319" s="29"/>
      <c r="KRZ319" s="29"/>
      <c r="KSA319" s="29"/>
      <c r="KSB319" s="29"/>
      <c r="KSC319" s="29"/>
      <c r="KSD319" s="29"/>
      <c r="KSE319" s="29"/>
      <c r="KSF319" s="29"/>
      <c r="KSG319" s="29"/>
      <c r="KSH319" s="29"/>
      <c r="KSI319" s="29"/>
      <c r="KSJ319" s="29"/>
      <c r="KSK319" s="29"/>
      <c r="KSL319" s="29"/>
      <c r="KSM319" s="29"/>
      <c r="KSN319" s="29"/>
      <c r="KSO319" s="29"/>
      <c r="KSP319" s="29"/>
      <c r="KSQ319" s="29"/>
      <c r="KSR319" s="29"/>
      <c r="KSS319" s="29"/>
      <c r="KST319" s="29"/>
      <c r="KSU319" s="29"/>
      <c r="KSV319" s="29"/>
      <c r="KSW319" s="29"/>
      <c r="KSX319" s="29"/>
      <c r="KSY319" s="29"/>
      <c r="KSZ319" s="29"/>
      <c r="KTA319" s="29"/>
      <c r="KTB319" s="29"/>
      <c r="KTC319" s="29"/>
      <c r="KTD319" s="29"/>
      <c r="KTE319" s="29"/>
      <c r="KTF319" s="29"/>
      <c r="KTG319" s="29"/>
      <c r="KTH319" s="29"/>
      <c r="KTI319" s="29"/>
      <c r="KTJ319" s="29"/>
      <c r="KTK319" s="29"/>
      <c r="KTL319" s="29"/>
      <c r="KTM319" s="29"/>
      <c r="KTN319" s="29"/>
      <c r="KTO319" s="29"/>
      <c r="KTP319" s="29"/>
      <c r="KTQ319" s="29"/>
      <c r="KTR319" s="29"/>
      <c r="KTS319" s="29"/>
      <c r="KTT319" s="29"/>
      <c r="KTU319" s="29"/>
      <c r="KTV319" s="29"/>
      <c r="KTW319" s="29"/>
      <c r="KTX319" s="29"/>
      <c r="KTY319" s="29"/>
      <c r="KTZ319" s="29"/>
      <c r="KUA319" s="29"/>
      <c r="KUB319" s="29"/>
      <c r="KUC319" s="29"/>
      <c r="KUD319" s="29"/>
      <c r="KUE319" s="29"/>
      <c r="KUF319" s="29"/>
      <c r="KUG319" s="29"/>
      <c r="KUH319" s="29"/>
      <c r="KUI319" s="29"/>
      <c r="KUJ319" s="29"/>
      <c r="KUK319" s="29"/>
      <c r="KUL319" s="29"/>
      <c r="KUM319" s="29"/>
      <c r="KUN319" s="29"/>
      <c r="KUO319" s="29"/>
      <c r="KUP319" s="29"/>
      <c r="KUQ319" s="29"/>
      <c r="KUR319" s="29"/>
      <c r="KUS319" s="29"/>
      <c r="KUT319" s="29"/>
      <c r="KUU319" s="29"/>
      <c r="KUV319" s="29"/>
      <c r="KUW319" s="29"/>
      <c r="KUX319" s="29"/>
      <c r="KUY319" s="29"/>
      <c r="KUZ319" s="29"/>
      <c r="KVA319" s="29"/>
      <c r="KVB319" s="29"/>
      <c r="KVC319" s="29"/>
      <c r="KVD319" s="29"/>
      <c r="KVE319" s="29"/>
      <c r="KVF319" s="29"/>
      <c r="KVG319" s="29"/>
      <c r="KVH319" s="29"/>
      <c r="KVI319" s="29"/>
      <c r="KVJ319" s="29"/>
      <c r="KVK319" s="29"/>
      <c r="KVL319" s="29"/>
      <c r="KVM319" s="29"/>
      <c r="KVN319" s="29"/>
      <c r="KVO319" s="29"/>
      <c r="KVP319" s="29"/>
      <c r="KVQ319" s="29"/>
      <c r="KVR319" s="29"/>
      <c r="KVS319" s="29"/>
      <c r="KVT319" s="29"/>
      <c r="KVU319" s="29"/>
      <c r="KVV319" s="29"/>
      <c r="KVW319" s="29"/>
      <c r="KVX319" s="29"/>
      <c r="KVY319" s="29"/>
      <c r="KVZ319" s="29"/>
      <c r="KWA319" s="29"/>
      <c r="KWB319" s="29"/>
      <c r="KWC319" s="29"/>
      <c r="KWD319" s="29"/>
      <c r="KWE319" s="29"/>
      <c r="KWF319" s="29"/>
      <c r="KWG319" s="29"/>
      <c r="KWH319" s="29"/>
      <c r="KWI319" s="29"/>
      <c r="KWJ319" s="29"/>
      <c r="KWK319" s="29"/>
      <c r="KWL319" s="29"/>
      <c r="KWM319" s="29"/>
      <c r="KWN319" s="29"/>
      <c r="KWO319" s="29"/>
      <c r="KWP319" s="29"/>
      <c r="KWQ319" s="29"/>
      <c r="KWR319" s="29"/>
      <c r="KWS319" s="29"/>
      <c r="KWT319" s="29"/>
      <c r="KWU319" s="29"/>
      <c r="KWV319" s="29"/>
      <c r="KWW319" s="29"/>
      <c r="KWX319" s="29"/>
      <c r="KWY319" s="29"/>
      <c r="KWZ319" s="29"/>
      <c r="KXA319" s="29"/>
      <c r="KXB319" s="29"/>
      <c r="KXC319" s="29"/>
      <c r="KXD319" s="29"/>
      <c r="KXE319" s="29"/>
      <c r="KXF319" s="29"/>
      <c r="KXG319" s="29"/>
      <c r="KXH319" s="29"/>
      <c r="KXI319" s="29"/>
      <c r="KXJ319" s="29"/>
      <c r="KXK319" s="29"/>
      <c r="KXL319" s="29"/>
      <c r="KXM319" s="29"/>
      <c r="KXN319" s="29"/>
      <c r="KXO319" s="29"/>
      <c r="KXP319" s="29"/>
      <c r="KXQ319" s="29"/>
      <c r="KXR319" s="29"/>
      <c r="KXS319" s="29"/>
      <c r="KXT319" s="29"/>
      <c r="KXU319" s="29"/>
      <c r="KXV319" s="29"/>
      <c r="KXW319" s="29"/>
      <c r="KXX319" s="29"/>
      <c r="KXY319" s="29"/>
      <c r="KXZ319" s="29"/>
      <c r="KYA319" s="29"/>
      <c r="KYB319" s="29"/>
      <c r="KYC319" s="29"/>
      <c r="KYD319" s="29"/>
      <c r="KYE319" s="29"/>
      <c r="KYF319" s="29"/>
      <c r="KYG319" s="29"/>
      <c r="KYH319" s="29"/>
      <c r="KYI319" s="29"/>
      <c r="KYJ319" s="29"/>
      <c r="KYK319" s="29"/>
      <c r="KYL319" s="29"/>
      <c r="KYM319" s="29"/>
      <c r="KYN319" s="29"/>
      <c r="KYO319" s="29"/>
      <c r="KYP319" s="29"/>
      <c r="KYQ319" s="29"/>
      <c r="KYR319" s="29"/>
      <c r="KYS319" s="29"/>
      <c r="KYT319" s="29"/>
      <c r="KYU319" s="29"/>
      <c r="KYV319" s="29"/>
      <c r="KYW319" s="29"/>
      <c r="KYX319" s="29"/>
      <c r="KYY319" s="29"/>
      <c r="KYZ319" s="29"/>
      <c r="KZA319" s="29"/>
      <c r="KZB319" s="29"/>
      <c r="KZC319" s="29"/>
      <c r="KZD319" s="29"/>
      <c r="KZE319" s="29"/>
      <c r="KZF319" s="29"/>
      <c r="KZG319" s="29"/>
      <c r="KZH319" s="29"/>
      <c r="KZI319" s="29"/>
      <c r="KZJ319" s="29"/>
      <c r="KZK319" s="29"/>
      <c r="KZL319" s="29"/>
      <c r="KZM319" s="29"/>
      <c r="KZN319" s="29"/>
      <c r="KZO319" s="29"/>
      <c r="KZP319" s="29"/>
      <c r="KZQ319" s="29"/>
      <c r="KZR319" s="29"/>
      <c r="KZS319" s="29"/>
      <c r="KZT319" s="29"/>
      <c r="KZU319" s="29"/>
      <c r="KZV319" s="29"/>
      <c r="KZW319" s="29"/>
      <c r="KZX319" s="29"/>
      <c r="KZY319" s="29"/>
      <c r="KZZ319" s="29"/>
      <c r="LAA319" s="29"/>
      <c r="LAB319" s="29"/>
      <c r="LAC319" s="29"/>
      <c r="LAD319" s="29"/>
      <c r="LAE319" s="29"/>
      <c r="LAF319" s="29"/>
      <c r="LAG319" s="29"/>
      <c r="LAH319" s="29"/>
      <c r="LAI319" s="29"/>
      <c r="LAJ319" s="29"/>
      <c r="LAK319" s="29"/>
      <c r="LAL319" s="29"/>
      <c r="LAM319" s="29"/>
      <c r="LAN319" s="29"/>
      <c r="LAO319" s="29"/>
      <c r="LAP319" s="29"/>
      <c r="LAQ319" s="29"/>
      <c r="LAR319" s="29"/>
      <c r="LAS319" s="29"/>
      <c r="LAT319" s="29"/>
      <c r="LAU319" s="29"/>
      <c r="LAV319" s="29"/>
      <c r="LAW319" s="29"/>
      <c r="LAX319" s="29"/>
      <c r="LAY319" s="29"/>
      <c r="LAZ319" s="29"/>
      <c r="LBA319" s="29"/>
      <c r="LBB319" s="29"/>
      <c r="LBC319" s="29"/>
      <c r="LBD319" s="29"/>
      <c r="LBE319" s="29"/>
      <c r="LBF319" s="29"/>
      <c r="LBG319" s="29"/>
      <c r="LBH319" s="29"/>
      <c r="LBI319" s="29"/>
      <c r="LBJ319" s="29"/>
      <c r="LBK319" s="29"/>
      <c r="LBL319" s="29"/>
      <c r="LBM319" s="29"/>
      <c r="LBN319" s="29"/>
      <c r="LBO319" s="29"/>
      <c r="LBP319" s="29"/>
      <c r="LBQ319" s="29"/>
      <c r="LBR319" s="29"/>
      <c r="LBS319" s="29"/>
      <c r="LBT319" s="29"/>
      <c r="LBU319" s="29"/>
      <c r="LBV319" s="29"/>
      <c r="LBW319" s="29"/>
      <c r="LBX319" s="29"/>
      <c r="LBY319" s="29"/>
      <c r="LBZ319" s="29"/>
      <c r="LCA319" s="29"/>
      <c r="LCB319" s="29"/>
      <c r="LCC319" s="29"/>
      <c r="LCD319" s="29"/>
      <c r="LCE319" s="29"/>
      <c r="LCF319" s="29"/>
      <c r="LCG319" s="29"/>
      <c r="LCH319" s="29"/>
      <c r="LCI319" s="29"/>
      <c r="LCJ319" s="29"/>
      <c r="LCK319" s="29"/>
      <c r="LCL319" s="29"/>
      <c r="LCM319" s="29"/>
      <c r="LCN319" s="29"/>
      <c r="LCO319" s="29"/>
      <c r="LCP319" s="29"/>
      <c r="LCQ319" s="29"/>
      <c r="LCR319" s="29"/>
      <c r="LCS319" s="29"/>
      <c r="LCT319" s="29"/>
      <c r="LCU319" s="29"/>
      <c r="LCV319" s="29"/>
      <c r="LCW319" s="29"/>
      <c r="LCX319" s="29"/>
      <c r="LCY319" s="29"/>
      <c r="LCZ319" s="29"/>
      <c r="LDA319" s="29"/>
      <c r="LDB319" s="29"/>
      <c r="LDC319" s="29"/>
      <c r="LDD319" s="29"/>
      <c r="LDE319" s="29"/>
      <c r="LDF319" s="29"/>
      <c r="LDG319" s="29"/>
      <c r="LDH319" s="29"/>
      <c r="LDI319" s="29"/>
      <c r="LDJ319" s="29"/>
      <c r="LDK319" s="29"/>
      <c r="LDL319" s="29"/>
      <c r="LDM319" s="29"/>
      <c r="LDN319" s="29"/>
      <c r="LDO319" s="29"/>
      <c r="LDP319" s="29"/>
      <c r="LDQ319" s="29"/>
      <c r="LDR319" s="29"/>
      <c r="LDS319" s="29"/>
      <c r="LDT319" s="29"/>
      <c r="LDU319" s="29"/>
      <c r="LDV319" s="29"/>
      <c r="LDW319" s="29"/>
      <c r="LDX319" s="29"/>
      <c r="LDY319" s="29"/>
      <c r="LDZ319" s="29"/>
      <c r="LEA319" s="29"/>
      <c r="LEB319" s="29"/>
      <c r="LEC319" s="29"/>
      <c r="LED319" s="29"/>
      <c r="LEE319" s="29"/>
      <c r="LEF319" s="29"/>
      <c r="LEG319" s="29"/>
      <c r="LEH319" s="29"/>
      <c r="LEI319" s="29"/>
      <c r="LEJ319" s="29"/>
      <c r="LEK319" s="29"/>
      <c r="LEL319" s="29"/>
      <c r="LEM319" s="29"/>
      <c r="LEN319" s="29"/>
      <c r="LEO319" s="29"/>
      <c r="LEP319" s="29"/>
      <c r="LEQ319" s="29"/>
      <c r="LER319" s="29"/>
      <c r="LES319" s="29"/>
      <c r="LET319" s="29"/>
      <c r="LEU319" s="29"/>
      <c r="LEV319" s="29"/>
      <c r="LEW319" s="29"/>
      <c r="LEX319" s="29"/>
      <c r="LEY319" s="29"/>
      <c r="LEZ319" s="29"/>
      <c r="LFA319" s="29"/>
      <c r="LFB319" s="29"/>
      <c r="LFC319" s="29"/>
      <c r="LFD319" s="29"/>
      <c r="LFE319" s="29"/>
      <c r="LFF319" s="29"/>
      <c r="LFG319" s="29"/>
      <c r="LFH319" s="29"/>
      <c r="LFI319" s="29"/>
      <c r="LFJ319" s="29"/>
      <c r="LFK319" s="29"/>
      <c r="LFL319" s="29"/>
      <c r="LFM319" s="29"/>
      <c r="LFN319" s="29"/>
      <c r="LFO319" s="29"/>
      <c r="LFP319" s="29"/>
      <c r="LFQ319" s="29"/>
      <c r="LFR319" s="29"/>
      <c r="LFS319" s="29"/>
      <c r="LFT319" s="29"/>
      <c r="LFU319" s="29"/>
      <c r="LFV319" s="29"/>
      <c r="LFW319" s="29"/>
      <c r="LFX319" s="29"/>
      <c r="LFY319" s="29"/>
      <c r="LFZ319" s="29"/>
      <c r="LGA319" s="29"/>
      <c r="LGB319" s="29"/>
      <c r="LGC319" s="29"/>
      <c r="LGD319" s="29"/>
      <c r="LGE319" s="29"/>
      <c r="LGF319" s="29"/>
      <c r="LGG319" s="29"/>
      <c r="LGH319" s="29"/>
      <c r="LGI319" s="29"/>
      <c r="LGJ319" s="29"/>
      <c r="LGK319" s="29"/>
      <c r="LGL319" s="29"/>
      <c r="LGM319" s="29"/>
      <c r="LGN319" s="29"/>
      <c r="LGO319" s="29"/>
      <c r="LGP319" s="29"/>
      <c r="LGQ319" s="29"/>
      <c r="LGR319" s="29"/>
      <c r="LGS319" s="29"/>
      <c r="LGT319" s="29"/>
      <c r="LGU319" s="29"/>
      <c r="LGV319" s="29"/>
      <c r="LGW319" s="29"/>
      <c r="LGX319" s="29"/>
      <c r="LGY319" s="29"/>
      <c r="LGZ319" s="29"/>
      <c r="LHA319" s="29"/>
      <c r="LHB319" s="29"/>
      <c r="LHC319" s="29"/>
      <c r="LHD319" s="29"/>
      <c r="LHE319" s="29"/>
      <c r="LHF319" s="29"/>
      <c r="LHG319" s="29"/>
      <c r="LHH319" s="29"/>
      <c r="LHI319" s="29"/>
      <c r="LHJ319" s="29"/>
      <c r="LHK319" s="29"/>
      <c r="LHL319" s="29"/>
      <c r="LHM319" s="29"/>
      <c r="LHN319" s="29"/>
      <c r="LHO319" s="29"/>
      <c r="LHP319" s="29"/>
      <c r="LHQ319" s="29"/>
      <c r="LHR319" s="29"/>
      <c r="LHS319" s="29"/>
      <c r="LHT319" s="29"/>
      <c r="LHU319" s="29"/>
      <c r="LHV319" s="29"/>
      <c r="LHW319" s="29"/>
      <c r="LHX319" s="29"/>
      <c r="LHY319" s="29"/>
      <c r="LHZ319" s="29"/>
      <c r="LIA319" s="29"/>
      <c r="LIB319" s="29"/>
      <c r="LIC319" s="29"/>
      <c r="LID319" s="29"/>
      <c r="LIE319" s="29"/>
      <c r="LIF319" s="29"/>
      <c r="LIG319" s="29"/>
      <c r="LIH319" s="29"/>
      <c r="LII319" s="29"/>
      <c r="LIJ319" s="29"/>
      <c r="LIK319" s="29"/>
      <c r="LIL319" s="29"/>
      <c r="LIM319" s="29"/>
      <c r="LIN319" s="29"/>
      <c r="LIO319" s="29"/>
      <c r="LIP319" s="29"/>
      <c r="LIQ319" s="29"/>
      <c r="LIR319" s="29"/>
      <c r="LIS319" s="29"/>
      <c r="LIT319" s="29"/>
      <c r="LIU319" s="29"/>
      <c r="LIV319" s="29"/>
      <c r="LIW319" s="29"/>
      <c r="LIX319" s="29"/>
      <c r="LIY319" s="29"/>
      <c r="LIZ319" s="29"/>
      <c r="LJA319" s="29"/>
      <c r="LJB319" s="29"/>
      <c r="LJC319" s="29"/>
      <c r="LJD319" s="29"/>
      <c r="LJE319" s="29"/>
      <c r="LJF319" s="29"/>
      <c r="LJG319" s="29"/>
      <c r="LJH319" s="29"/>
      <c r="LJI319" s="29"/>
      <c r="LJJ319" s="29"/>
      <c r="LJK319" s="29"/>
      <c r="LJL319" s="29"/>
      <c r="LJM319" s="29"/>
      <c r="LJN319" s="29"/>
      <c r="LJO319" s="29"/>
      <c r="LJP319" s="29"/>
      <c r="LJQ319" s="29"/>
      <c r="LJR319" s="29"/>
      <c r="LJS319" s="29"/>
      <c r="LJT319" s="29"/>
      <c r="LJU319" s="29"/>
      <c r="LJV319" s="29"/>
      <c r="LJW319" s="29"/>
      <c r="LJX319" s="29"/>
      <c r="LJY319" s="29"/>
      <c r="LJZ319" s="29"/>
      <c r="LKA319" s="29"/>
      <c r="LKB319" s="29"/>
      <c r="LKC319" s="29"/>
      <c r="LKD319" s="29"/>
      <c r="LKE319" s="29"/>
      <c r="LKF319" s="29"/>
      <c r="LKG319" s="29"/>
      <c r="LKH319" s="29"/>
      <c r="LKI319" s="29"/>
      <c r="LKJ319" s="29"/>
      <c r="LKK319" s="29"/>
      <c r="LKL319" s="29"/>
      <c r="LKM319" s="29"/>
      <c r="LKN319" s="29"/>
      <c r="LKO319" s="29"/>
      <c r="LKP319" s="29"/>
      <c r="LKQ319" s="29"/>
      <c r="LKR319" s="29"/>
      <c r="LKS319" s="29"/>
      <c r="LKT319" s="29"/>
      <c r="LKU319" s="29"/>
      <c r="LKV319" s="29"/>
      <c r="LKW319" s="29"/>
      <c r="LKX319" s="29"/>
      <c r="LKY319" s="29"/>
      <c r="LKZ319" s="29"/>
      <c r="LLA319" s="29"/>
      <c r="LLB319" s="29"/>
      <c r="LLC319" s="29"/>
      <c r="LLD319" s="29"/>
      <c r="LLE319" s="29"/>
      <c r="LLF319" s="29"/>
      <c r="LLG319" s="29"/>
      <c r="LLH319" s="29"/>
      <c r="LLI319" s="29"/>
      <c r="LLJ319" s="29"/>
      <c r="LLK319" s="29"/>
      <c r="LLL319" s="29"/>
      <c r="LLM319" s="29"/>
      <c r="LLN319" s="29"/>
      <c r="LLO319" s="29"/>
      <c r="LLP319" s="29"/>
      <c r="LLQ319" s="29"/>
      <c r="LLR319" s="29"/>
      <c r="LLS319" s="29"/>
      <c r="LLT319" s="29"/>
      <c r="LLU319" s="29"/>
      <c r="LLV319" s="29"/>
      <c r="LLW319" s="29"/>
      <c r="LLX319" s="29"/>
      <c r="LLY319" s="29"/>
      <c r="LLZ319" s="29"/>
      <c r="LMA319" s="29"/>
      <c r="LMB319" s="29"/>
      <c r="LMC319" s="29"/>
      <c r="LMD319" s="29"/>
      <c r="LME319" s="29"/>
      <c r="LMF319" s="29"/>
      <c r="LMG319" s="29"/>
      <c r="LMH319" s="29"/>
      <c r="LMI319" s="29"/>
      <c r="LMJ319" s="29"/>
      <c r="LMK319" s="29"/>
      <c r="LML319" s="29"/>
      <c r="LMM319" s="29"/>
      <c r="LMN319" s="29"/>
      <c r="LMO319" s="29"/>
      <c r="LMP319" s="29"/>
      <c r="LMQ319" s="29"/>
      <c r="LMR319" s="29"/>
      <c r="LMS319" s="29"/>
      <c r="LMT319" s="29"/>
      <c r="LMU319" s="29"/>
      <c r="LMV319" s="29"/>
      <c r="LMW319" s="29"/>
      <c r="LMX319" s="29"/>
      <c r="LMY319" s="29"/>
      <c r="LMZ319" s="29"/>
      <c r="LNA319" s="29"/>
      <c r="LNB319" s="29"/>
      <c r="LNC319" s="29"/>
      <c r="LND319" s="29"/>
      <c r="LNE319" s="29"/>
      <c r="LNF319" s="29"/>
      <c r="LNG319" s="29"/>
      <c r="LNH319" s="29"/>
      <c r="LNI319" s="29"/>
      <c r="LNJ319" s="29"/>
      <c r="LNK319" s="29"/>
      <c r="LNL319" s="29"/>
      <c r="LNM319" s="29"/>
      <c r="LNN319" s="29"/>
      <c r="LNO319" s="29"/>
      <c r="LNP319" s="29"/>
      <c r="LNQ319" s="29"/>
      <c r="LNR319" s="29"/>
      <c r="LNS319" s="29"/>
      <c r="LNT319" s="29"/>
      <c r="LNU319" s="29"/>
      <c r="LNV319" s="29"/>
      <c r="LNW319" s="29"/>
      <c r="LNX319" s="29"/>
      <c r="LNY319" s="29"/>
      <c r="LNZ319" s="29"/>
      <c r="LOA319" s="29"/>
      <c r="LOB319" s="29"/>
      <c r="LOC319" s="29"/>
      <c r="LOD319" s="29"/>
      <c r="LOE319" s="29"/>
      <c r="LOF319" s="29"/>
      <c r="LOG319" s="29"/>
      <c r="LOH319" s="29"/>
      <c r="LOI319" s="29"/>
      <c r="LOJ319" s="29"/>
      <c r="LOK319" s="29"/>
      <c r="LOL319" s="29"/>
      <c r="LOM319" s="29"/>
      <c r="LON319" s="29"/>
      <c r="LOO319" s="29"/>
      <c r="LOP319" s="29"/>
      <c r="LOQ319" s="29"/>
      <c r="LOR319" s="29"/>
      <c r="LOS319" s="29"/>
      <c r="LOT319" s="29"/>
      <c r="LOU319" s="29"/>
      <c r="LOV319" s="29"/>
      <c r="LOW319" s="29"/>
      <c r="LOX319" s="29"/>
      <c r="LOY319" s="29"/>
      <c r="LOZ319" s="29"/>
      <c r="LPA319" s="29"/>
      <c r="LPB319" s="29"/>
      <c r="LPC319" s="29"/>
      <c r="LPD319" s="29"/>
      <c r="LPE319" s="29"/>
      <c r="LPF319" s="29"/>
      <c r="LPG319" s="29"/>
      <c r="LPH319" s="29"/>
      <c r="LPI319" s="29"/>
      <c r="LPJ319" s="29"/>
      <c r="LPK319" s="29"/>
      <c r="LPL319" s="29"/>
      <c r="LPM319" s="29"/>
      <c r="LPN319" s="29"/>
      <c r="LPO319" s="29"/>
      <c r="LPP319" s="29"/>
      <c r="LPQ319" s="29"/>
      <c r="LPR319" s="29"/>
      <c r="LPS319" s="29"/>
      <c r="LPT319" s="29"/>
      <c r="LPU319" s="29"/>
      <c r="LPV319" s="29"/>
      <c r="LPW319" s="29"/>
      <c r="LPX319" s="29"/>
      <c r="LPY319" s="29"/>
      <c r="LPZ319" s="29"/>
      <c r="LQA319" s="29"/>
      <c r="LQB319" s="29"/>
      <c r="LQC319" s="29"/>
      <c r="LQD319" s="29"/>
      <c r="LQE319" s="29"/>
      <c r="LQF319" s="29"/>
      <c r="LQG319" s="29"/>
      <c r="LQH319" s="29"/>
      <c r="LQI319" s="29"/>
      <c r="LQJ319" s="29"/>
      <c r="LQK319" s="29"/>
      <c r="LQL319" s="29"/>
      <c r="LQM319" s="29"/>
      <c r="LQN319" s="29"/>
      <c r="LQO319" s="29"/>
      <c r="LQP319" s="29"/>
      <c r="LQQ319" s="29"/>
      <c r="LQR319" s="29"/>
      <c r="LQS319" s="29"/>
      <c r="LQT319" s="29"/>
      <c r="LQU319" s="29"/>
      <c r="LQV319" s="29"/>
      <c r="LQW319" s="29"/>
      <c r="LQX319" s="29"/>
      <c r="LQY319" s="29"/>
      <c r="LQZ319" s="29"/>
      <c r="LRA319" s="29"/>
      <c r="LRB319" s="29"/>
      <c r="LRC319" s="29"/>
      <c r="LRD319" s="29"/>
      <c r="LRE319" s="29"/>
      <c r="LRF319" s="29"/>
      <c r="LRG319" s="29"/>
      <c r="LRH319" s="29"/>
      <c r="LRI319" s="29"/>
      <c r="LRJ319" s="29"/>
      <c r="LRK319" s="29"/>
      <c r="LRL319" s="29"/>
      <c r="LRM319" s="29"/>
      <c r="LRN319" s="29"/>
      <c r="LRO319" s="29"/>
      <c r="LRP319" s="29"/>
      <c r="LRQ319" s="29"/>
      <c r="LRR319" s="29"/>
      <c r="LRS319" s="29"/>
      <c r="LRT319" s="29"/>
      <c r="LRU319" s="29"/>
      <c r="LRV319" s="29"/>
      <c r="LRW319" s="29"/>
      <c r="LRX319" s="29"/>
      <c r="LRY319" s="29"/>
      <c r="LRZ319" s="29"/>
      <c r="LSA319" s="29"/>
      <c r="LSB319" s="29"/>
      <c r="LSC319" s="29"/>
      <c r="LSD319" s="29"/>
      <c r="LSE319" s="29"/>
      <c r="LSF319" s="29"/>
      <c r="LSG319" s="29"/>
      <c r="LSH319" s="29"/>
      <c r="LSI319" s="29"/>
      <c r="LSJ319" s="29"/>
      <c r="LSK319" s="29"/>
      <c r="LSL319" s="29"/>
      <c r="LSM319" s="29"/>
      <c r="LSN319" s="29"/>
      <c r="LSO319" s="29"/>
      <c r="LSP319" s="29"/>
      <c r="LSQ319" s="29"/>
      <c r="LSR319" s="29"/>
      <c r="LSS319" s="29"/>
      <c r="LST319" s="29"/>
      <c r="LSU319" s="29"/>
      <c r="LSV319" s="29"/>
      <c r="LSW319" s="29"/>
      <c r="LSX319" s="29"/>
      <c r="LSY319" s="29"/>
      <c r="LSZ319" s="29"/>
      <c r="LTA319" s="29"/>
      <c r="LTB319" s="29"/>
      <c r="LTC319" s="29"/>
      <c r="LTD319" s="29"/>
      <c r="LTE319" s="29"/>
      <c r="LTF319" s="29"/>
      <c r="LTG319" s="29"/>
      <c r="LTH319" s="29"/>
      <c r="LTI319" s="29"/>
      <c r="LTJ319" s="29"/>
      <c r="LTK319" s="29"/>
      <c r="LTL319" s="29"/>
      <c r="LTM319" s="29"/>
      <c r="LTN319" s="29"/>
      <c r="LTO319" s="29"/>
      <c r="LTP319" s="29"/>
      <c r="LTQ319" s="29"/>
      <c r="LTR319" s="29"/>
      <c r="LTS319" s="29"/>
      <c r="LTT319" s="29"/>
      <c r="LTU319" s="29"/>
      <c r="LTV319" s="29"/>
      <c r="LTW319" s="29"/>
      <c r="LTX319" s="29"/>
      <c r="LTY319" s="29"/>
      <c r="LTZ319" s="29"/>
      <c r="LUA319" s="29"/>
      <c r="LUB319" s="29"/>
      <c r="LUC319" s="29"/>
      <c r="LUD319" s="29"/>
      <c r="LUE319" s="29"/>
      <c r="LUF319" s="29"/>
      <c r="LUG319" s="29"/>
      <c r="LUH319" s="29"/>
      <c r="LUI319" s="29"/>
      <c r="LUJ319" s="29"/>
      <c r="LUK319" s="29"/>
      <c r="LUL319" s="29"/>
      <c r="LUM319" s="29"/>
      <c r="LUN319" s="29"/>
      <c r="LUO319" s="29"/>
      <c r="LUP319" s="29"/>
      <c r="LUQ319" s="29"/>
      <c r="LUR319" s="29"/>
      <c r="LUS319" s="29"/>
      <c r="LUT319" s="29"/>
      <c r="LUU319" s="29"/>
      <c r="LUV319" s="29"/>
      <c r="LUW319" s="29"/>
      <c r="LUX319" s="29"/>
      <c r="LUY319" s="29"/>
      <c r="LUZ319" s="29"/>
      <c r="LVA319" s="29"/>
      <c r="LVB319" s="29"/>
      <c r="LVC319" s="29"/>
      <c r="LVD319" s="29"/>
      <c r="LVE319" s="29"/>
      <c r="LVF319" s="29"/>
      <c r="LVG319" s="29"/>
      <c r="LVH319" s="29"/>
      <c r="LVI319" s="29"/>
      <c r="LVJ319" s="29"/>
      <c r="LVK319" s="29"/>
      <c r="LVL319" s="29"/>
      <c r="LVM319" s="29"/>
      <c r="LVN319" s="29"/>
      <c r="LVO319" s="29"/>
      <c r="LVP319" s="29"/>
      <c r="LVQ319" s="29"/>
      <c r="LVR319" s="29"/>
      <c r="LVS319" s="29"/>
      <c r="LVT319" s="29"/>
      <c r="LVU319" s="29"/>
      <c r="LVV319" s="29"/>
      <c r="LVW319" s="29"/>
      <c r="LVX319" s="29"/>
      <c r="LVY319" s="29"/>
      <c r="LVZ319" s="29"/>
      <c r="LWA319" s="29"/>
      <c r="LWB319" s="29"/>
      <c r="LWC319" s="29"/>
      <c r="LWD319" s="29"/>
      <c r="LWE319" s="29"/>
      <c r="LWF319" s="29"/>
      <c r="LWG319" s="29"/>
      <c r="LWH319" s="29"/>
      <c r="LWI319" s="29"/>
      <c r="LWJ319" s="29"/>
      <c r="LWK319" s="29"/>
      <c r="LWL319" s="29"/>
      <c r="LWM319" s="29"/>
      <c r="LWN319" s="29"/>
      <c r="LWO319" s="29"/>
      <c r="LWP319" s="29"/>
      <c r="LWQ319" s="29"/>
      <c r="LWR319" s="29"/>
      <c r="LWS319" s="29"/>
      <c r="LWT319" s="29"/>
      <c r="LWU319" s="29"/>
      <c r="LWV319" s="29"/>
      <c r="LWW319" s="29"/>
      <c r="LWX319" s="29"/>
      <c r="LWY319" s="29"/>
      <c r="LWZ319" s="29"/>
      <c r="LXA319" s="29"/>
      <c r="LXB319" s="29"/>
      <c r="LXC319" s="29"/>
      <c r="LXD319" s="29"/>
      <c r="LXE319" s="29"/>
      <c r="LXF319" s="29"/>
      <c r="LXG319" s="29"/>
      <c r="LXH319" s="29"/>
      <c r="LXI319" s="29"/>
      <c r="LXJ319" s="29"/>
      <c r="LXK319" s="29"/>
      <c r="LXL319" s="29"/>
      <c r="LXM319" s="29"/>
      <c r="LXN319" s="29"/>
      <c r="LXO319" s="29"/>
      <c r="LXP319" s="29"/>
      <c r="LXQ319" s="29"/>
      <c r="LXR319" s="29"/>
      <c r="LXS319" s="29"/>
      <c r="LXT319" s="29"/>
      <c r="LXU319" s="29"/>
      <c r="LXV319" s="29"/>
      <c r="LXW319" s="29"/>
      <c r="LXX319" s="29"/>
      <c r="LXY319" s="29"/>
      <c r="LXZ319" s="29"/>
      <c r="LYA319" s="29"/>
      <c r="LYB319" s="29"/>
      <c r="LYC319" s="29"/>
      <c r="LYD319" s="29"/>
      <c r="LYE319" s="29"/>
      <c r="LYF319" s="29"/>
      <c r="LYG319" s="29"/>
      <c r="LYH319" s="29"/>
      <c r="LYI319" s="29"/>
      <c r="LYJ319" s="29"/>
      <c r="LYK319" s="29"/>
      <c r="LYL319" s="29"/>
      <c r="LYM319" s="29"/>
      <c r="LYN319" s="29"/>
      <c r="LYO319" s="29"/>
      <c r="LYP319" s="29"/>
      <c r="LYQ319" s="29"/>
      <c r="LYR319" s="29"/>
      <c r="LYS319" s="29"/>
      <c r="LYT319" s="29"/>
      <c r="LYU319" s="29"/>
      <c r="LYV319" s="29"/>
      <c r="LYW319" s="29"/>
      <c r="LYX319" s="29"/>
      <c r="LYY319" s="29"/>
      <c r="LYZ319" s="29"/>
      <c r="LZA319" s="29"/>
      <c r="LZB319" s="29"/>
      <c r="LZC319" s="29"/>
      <c r="LZD319" s="29"/>
      <c r="LZE319" s="29"/>
      <c r="LZF319" s="29"/>
      <c r="LZG319" s="29"/>
      <c r="LZH319" s="29"/>
      <c r="LZI319" s="29"/>
      <c r="LZJ319" s="29"/>
      <c r="LZK319" s="29"/>
      <c r="LZL319" s="29"/>
      <c r="LZM319" s="29"/>
      <c r="LZN319" s="29"/>
      <c r="LZO319" s="29"/>
      <c r="LZP319" s="29"/>
      <c r="LZQ319" s="29"/>
      <c r="LZR319" s="29"/>
      <c r="LZS319" s="29"/>
      <c r="LZT319" s="29"/>
      <c r="LZU319" s="29"/>
      <c r="LZV319" s="29"/>
      <c r="LZW319" s="29"/>
      <c r="LZX319" s="29"/>
      <c r="LZY319" s="29"/>
      <c r="LZZ319" s="29"/>
      <c r="MAA319" s="29"/>
      <c r="MAB319" s="29"/>
      <c r="MAC319" s="29"/>
      <c r="MAD319" s="29"/>
      <c r="MAE319" s="29"/>
      <c r="MAF319" s="29"/>
      <c r="MAG319" s="29"/>
      <c r="MAH319" s="29"/>
      <c r="MAI319" s="29"/>
      <c r="MAJ319" s="29"/>
      <c r="MAK319" s="29"/>
      <c r="MAL319" s="29"/>
      <c r="MAM319" s="29"/>
      <c r="MAN319" s="29"/>
      <c r="MAO319" s="29"/>
      <c r="MAP319" s="29"/>
      <c r="MAQ319" s="29"/>
      <c r="MAR319" s="29"/>
      <c r="MAS319" s="29"/>
      <c r="MAT319" s="29"/>
      <c r="MAU319" s="29"/>
      <c r="MAV319" s="29"/>
      <c r="MAW319" s="29"/>
      <c r="MAX319" s="29"/>
      <c r="MAY319" s="29"/>
      <c r="MAZ319" s="29"/>
      <c r="MBA319" s="29"/>
      <c r="MBB319" s="29"/>
      <c r="MBC319" s="29"/>
      <c r="MBD319" s="29"/>
      <c r="MBE319" s="29"/>
      <c r="MBF319" s="29"/>
      <c r="MBG319" s="29"/>
      <c r="MBH319" s="29"/>
      <c r="MBI319" s="29"/>
      <c r="MBJ319" s="29"/>
      <c r="MBK319" s="29"/>
      <c r="MBL319" s="29"/>
      <c r="MBM319" s="29"/>
      <c r="MBN319" s="29"/>
      <c r="MBO319" s="29"/>
      <c r="MBP319" s="29"/>
      <c r="MBQ319" s="29"/>
      <c r="MBR319" s="29"/>
      <c r="MBS319" s="29"/>
      <c r="MBT319" s="29"/>
      <c r="MBU319" s="29"/>
      <c r="MBV319" s="29"/>
      <c r="MBW319" s="29"/>
      <c r="MBX319" s="29"/>
      <c r="MBY319" s="29"/>
      <c r="MBZ319" s="29"/>
      <c r="MCA319" s="29"/>
      <c r="MCB319" s="29"/>
      <c r="MCC319" s="29"/>
      <c r="MCD319" s="29"/>
      <c r="MCE319" s="29"/>
      <c r="MCF319" s="29"/>
      <c r="MCG319" s="29"/>
      <c r="MCH319" s="29"/>
      <c r="MCI319" s="29"/>
      <c r="MCJ319" s="29"/>
      <c r="MCK319" s="29"/>
      <c r="MCL319" s="29"/>
      <c r="MCM319" s="29"/>
      <c r="MCN319" s="29"/>
      <c r="MCO319" s="29"/>
      <c r="MCP319" s="29"/>
      <c r="MCQ319" s="29"/>
      <c r="MCR319" s="29"/>
      <c r="MCS319" s="29"/>
      <c r="MCT319" s="29"/>
      <c r="MCU319" s="29"/>
      <c r="MCV319" s="29"/>
      <c r="MCW319" s="29"/>
      <c r="MCX319" s="29"/>
      <c r="MCY319" s="29"/>
      <c r="MCZ319" s="29"/>
      <c r="MDA319" s="29"/>
      <c r="MDB319" s="29"/>
      <c r="MDC319" s="29"/>
      <c r="MDD319" s="29"/>
      <c r="MDE319" s="29"/>
      <c r="MDF319" s="29"/>
      <c r="MDG319" s="29"/>
      <c r="MDH319" s="29"/>
      <c r="MDI319" s="29"/>
      <c r="MDJ319" s="29"/>
      <c r="MDK319" s="29"/>
      <c r="MDL319" s="29"/>
      <c r="MDM319" s="29"/>
      <c r="MDN319" s="29"/>
      <c r="MDO319" s="29"/>
      <c r="MDP319" s="29"/>
      <c r="MDQ319" s="29"/>
      <c r="MDR319" s="29"/>
      <c r="MDS319" s="29"/>
      <c r="MDT319" s="29"/>
      <c r="MDU319" s="29"/>
      <c r="MDV319" s="29"/>
      <c r="MDW319" s="29"/>
      <c r="MDX319" s="29"/>
      <c r="MDY319" s="29"/>
      <c r="MDZ319" s="29"/>
      <c r="MEA319" s="29"/>
      <c r="MEB319" s="29"/>
      <c r="MEC319" s="29"/>
      <c r="MED319" s="29"/>
      <c r="MEE319" s="29"/>
      <c r="MEF319" s="29"/>
      <c r="MEG319" s="29"/>
      <c r="MEH319" s="29"/>
      <c r="MEI319" s="29"/>
      <c r="MEJ319" s="29"/>
      <c r="MEK319" s="29"/>
      <c r="MEL319" s="29"/>
      <c r="MEM319" s="29"/>
      <c r="MEN319" s="29"/>
      <c r="MEO319" s="29"/>
      <c r="MEP319" s="29"/>
      <c r="MEQ319" s="29"/>
      <c r="MER319" s="29"/>
      <c r="MES319" s="29"/>
      <c r="MET319" s="29"/>
      <c r="MEU319" s="29"/>
      <c r="MEV319" s="29"/>
      <c r="MEW319" s="29"/>
      <c r="MEX319" s="29"/>
      <c r="MEY319" s="29"/>
      <c r="MEZ319" s="29"/>
      <c r="MFA319" s="29"/>
      <c r="MFB319" s="29"/>
      <c r="MFC319" s="29"/>
      <c r="MFD319" s="29"/>
      <c r="MFE319" s="29"/>
      <c r="MFF319" s="29"/>
      <c r="MFG319" s="29"/>
      <c r="MFH319" s="29"/>
      <c r="MFI319" s="29"/>
      <c r="MFJ319" s="29"/>
      <c r="MFK319" s="29"/>
      <c r="MFL319" s="29"/>
      <c r="MFM319" s="29"/>
      <c r="MFN319" s="29"/>
      <c r="MFO319" s="29"/>
      <c r="MFP319" s="29"/>
      <c r="MFQ319" s="29"/>
      <c r="MFR319" s="29"/>
      <c r="MFS319" s="29"/>
      <c r="MFT319" s="29"/>
      <c r="MFU319" s="29"/>
      <c r="MFV319" s="29"/>
      <c r="MFW319" s="29"/>
      <c r="MFX319" s="29"/>
      <c r="MFY319" s="29"/>
      <c r="MFZ319" s="29"/>
      <c r="MGA319" s="29"/>
      <c r="MGB319" s="29"/>
      <c r="MGC319" s="29"/>
      <c r="MGD319" s="29"/>
      <c r="MGE319" s="29"/>
      <c r="MGF319" s="29"/>
      <c r="MGG319" s="29"/>
      <c r="MGH319" s="29"/>
      <c r="MGI319" s="29"/>
      <c r="MGJ319" s="29"/>
      <c r="MGK319" s="29"/>
      <c r="MGL319" s="29"/>
      <c r="MGM319" s="29"/>
      <c r="MGN319" s="29"/>
      <c r="MGO319" s="29"/>
      <c r="MGP319" s="29"/>
      <c r="MGQ319" s="29"/>
      <c r="MGR319" s="29"/>
      <c r="MGS319" s="29"/>
      <c r="MGT319" s="29"/>
      <c r="MGU319" s="29"/>
      <c r="MGV319" s="29"/>
      <c r="MGW319" s="29"/>
      <c r="MGX319" s="29"/>
      <c r="MGY319" s="29"/>
      <c r="MGZ319" s="29"/>
      <c r="MHA319" s="29"/>
      <c r="MHB319" s="29"/>
      <c r="MHC319" s="29"/>
      <c r="MHD319" s="29"/>
      <c r="MHE319" s="29"/>
      <c r="MHF319" s="29"/>
      <c r="MHG319" s="29"/>
      <c r="MHH319" s="29"/>
      <c r="MHI319" s="29"/>
      <c r="MHJ319" s="29"/>
      <c r="MHK319" s="29"/>
      <c r="MHL319" s="29"/>
      <c r="MHM319" s="29"/>
      <c r="MHN319" s="29"/>
      <c r="MHO319" s="29"/>
      <c r="MHP319" s="29"/>
      <c r="MHQ319" s="29"/>
      <c r="MHR319" s="29"/>
      <c r="MHS319" s="29"/>
      <c r="MHT319" s="29"/>
      <c r="MHU319" s="29"/>
      <c r="MHV319" s="29"/>
      <c r="MHW319" s="29"/>
      <c r="MHX319" s="29"/>
      <c r="MHY319" s="29"/>
      <c r="MHZ319" s="29"/>
      <c r="MIA319" s="29"/>
      <c r="MIB319" s="29"/>
      <c r="MIC319" s="29"/>
      <c r="MID319" s="29"/>
      <c r="MIE319" s="29"/>
      <c r="MIF319" s="29"/>
      <c r="MIG319" s="29"/>
      <c r="MIH319" s="29"/>
      <c r="MII319" s="29"/>
      <c r="MIJ319" s="29"/>
      <c r="MIK319" s="29"/>
      <c r="MIL319" s="29"/>
      <c r="MIM319" s="29"/>
      <c r="MIN319" s="29"/>
      <c r="MIO319" s="29"/>
      <c r="MIP319" s="29"/>
      <c r="MIQ319" s="29"/>
      <c r="MIR319" s="29"/>
      <c r="MIS319" s="29"/>
      <c r="MIT319" s="29"/>
      <c r="MIU319" s="29"/>
      <c r="MIV319" s="29"/>
      <c r="MIW319" s="29"/>
      <c r="MIX319" s="29"/>
      <c r="MIY319" s="29"/>
      <c r="MIZ319" s="29"/>
      <c r="MJA319" s="29"/>
      <c r="MJB319" s="29"/>
      <c r="MJC319" s="29"/>
      <c r="MJD319" s="29"/>
      <c r="MJE319" s="29"/>
      <c r="MJF319" s="29"/>
      <c r="MJG319" s="29"/>
      <c r="MJH319" s="29"/>
      <c r="MJI319" s="29"/>
      <c r="MJJ319" s="29"/>
      <c r="MJK319" s="29"/>
      <c r="MJL319" s="29"/>
      <c r="MJM319" s="29"/>
      <c r="MJN319" s="29"/>
      <c r="MJO319" s="29"/>
      <c r="MJP319" s="29"/>
      <c r="MJQ319" s="29"/>
      <c r="MJR319" s="29"/>
      <c r="MJS319" s="29"/>
      <c r="MJT319" s="29"/>
      <c r="MJU319" s="29"/>
      <c r="MJV319" s="29"/>
      <c r="MJW319" s="29"/>
      <c r="MJX319" s="29"/>
      <c r="MJY319" s="29"/>
      <c r="MJZ319" s="29"/>
      <c r="MKA319" s="29"/>
      <c r="MKB319" s="29"/>
      <c r="MKC319" s="29"/>
      <c r="MKD319" s="29"/>
      <c r="MKE319" s="29"/>
      <c r="MKF319" s="29"/>
      <c r="MKG319" s="29"/>
      <c r="MKH319" s="29"/>
      <c r="MKI319" s="29"/>
      <c r="MKJ319" s="29"/>
      <c r="MKK319" s="29"/>
      <c r="MKL319" s="29"/>
      <c r="MKM319" s="29"/>
      <c r="MKN319" s="29"/>
      <c r="MKO319" s="29"/>
      <c r="MKP319" s="29"/>
      <c r="MKQ319" s="29"/>
      <c r="MKR319" s="29"/>
      <c r="MKS319" s="29"/>
      <c r="MKT319" s="29"/>
      <c r="MKU319" s="29"/>
      <c r="MKV319" s="29"/>
      <c r="MKW319" s="29"/>
      <c r="MKX319" s="29"/>
      <c r="MKY319" s="29"/>
      <c r="MKZ319" s="29"/>
      <c r="MLA319" s="29"/>
      <c r="MLB319" s="29"/>
      <c r="MLC319" s="29"/>
      <c r="MLD319" s="29"/>
      <c r="MLE319" s="29"/>
      <c r="MLF319" s="29"/>
      <c r="MLG319" s="29"/>
      <c r="MLH319" s="29"/>
      <c r="MLI319" s="29"/>
      <c r="MLJ319" s="29"/>
      <c r="MLK319" s="29"/>
      <c r="MLL319" s="29"/>
      <c r="MLM319" s="29"/>
      <c r="MLN319" s="29"/>
      <c r="MLO319" s="29"/>
      <c r="MLP319" s="29"/>
      <c r="MLQ319" s="29"/>
      <c r="MLR319" s="29"/>
      <c r="MLS319" s="29"/>
      <c r="MLT319" s="29"/>
      <c r="MLU319" s="29"/>
      <c r="MLV319" s="29"/>
      <c r="MLW319" s="29"/>
      <c r="MLX319" s="29"/>
      <c r="MLY319" s="29"/>
      <c r="MLZ319" s="29"/>
      <c r="MMA319" s="29"/>
      <c r="MMB319" s="29"/>
      <c r="MMC319" s="29"/>
      <c r="MMD319" s="29"/>
      <c r="MME319" s="29"/>
      <c r="MMF319" s="29"/>
      <c r="MMG319" s="29"/>
      <c r="MMH319" s="29"/>
      <c r="MMI319" s="29"/>
      <c r="MMJ319" s="29"/>
      <c r="MMK319" s="29"/>
      <c r="MML319" s="29"/>
      <c r="MMM319" s="29"/>
      <c r="MMN319" s="29"/>
      <c r="MMO319" s="29"/>
      <c r="MMP319" s="29"/>
      <c r="MMQ319" s="29"/>
      <c r="MMR319" s="29"/>
      <c r="MMS319" s="29"/>
      <c r="MMT319" s="29"/>
      <c r="MMU319" s="29"/>
      <c r="MMV319" s="29"/>
      <c r="MMW319" s="29"/>
      <c r="MMX319" s="29"/>
      <c r="MMY319" s="29"/>
      <c r="MMZ319" s="29"/>
      <c r="MNA319" s="29"/>
      <c r="MNB319" s="29"/>
      <c r="MNC319" s="29"/>
      <c r="MND319" s="29"/>
      <c r="MNE319" s="29"/>
      <c r="MNF319" s="29"/>
      <c r="MNG319" s="29"/>
      <c r="MNH319" s="29"/>
      <c r="MNI319" s="29"/>
      <c r="MNJ319" s="29"/>
      <c r="MNK319" s="29"/>
      <c r="MNL319" s="29"/>
      <c r="MNM319" s="29"/>
      <c r="MNN319" s="29"/>
      <c r="MNO319" s="29"/>
      <c r="MNP319" s="29"/>
      <c r="MNQ319" s="29"/>
      <c r="MNR319" s="29"/>
      <c r="MNS319" s="29"/>
      <c r="MNT319" s="29"/>
      <c r="MNU319" s="29"/>
      <c r="MNV319" s="29"/>
      <c r="MNW319" s="29"/>
      <c r="MNX319" s="29"/>
      <c r="MNY319" s="29"/>
      <c r="MNZ319" s="29"/>
      <c r="MOA319" s="29"/>
      <c r="MOB319" s="29"/>
      <c r="MOC319" s="29"/>
      <c r="MOD319" s="29"/>
      <c r="MOE319" s="29"/>
      <c r="MOF319" s="29"/>
      <c r="MOG319" s="29"/>
      <c r="MOH319" s="29"/>
      <c r="MOI319" s="29"/>
      <c r="MOJ319" s="29"/>
      <c r="MOK319" s="29"/>
      <c r="MOL319" s="29"/>
      <c r="MOM319" s="29"/>
      <c r="MON319" s="29"/>
      <c r="MOO319" s="29"/>
      <c r="MOP319" s="29"/>
      <c r="MOQ319" s="29"/>
      <c r="MOR319" s="29"/>
      <c r="MOS319" s="29"/>
      <c r="MOT319" s="29"/>
      <c r="MOU319" s="29"/>
      <c r="MOV319" s="29"/>
      <c r="MOW319" s="29"/>
      <c r="MOX319" s="29"/>
      <c r="MOY319" s="29"/>
      <c r="MOZ319" s="29"/>
      <c r="MPA319" s="29"/>
      <c r="MPB319" s="29"/>
      <c r="MPC319" s="29"/>
      <c r="MPD319" s="29"/>
      <c r="MPE319" s="29"/>
      <c r="MPF319" s="29"/>
      <c r="MPG319" s="29"/>
      <c r="MPH319" s="29"/>
      <c r="MPI319" s="29"/>
      <c r="MPJ319" s="29"/>
      <c r="MPK319" s="29"/>
      <c r="MPL319" s="29"/>
      <c r="MPM319" s="29"/>
      <c r="MPN319" s="29"/>
      <c r="MPO319" s="29"/>
      <c r="MPP319" s="29"/>
      <c r="MPQ319" s="29"/>
      <c r="MPR319" s="29"/>
      <c r="MPS319" s="29"/>
      <c r="MPT319" s="29"/>
      <c r="MPU319" s="29"/>
      <c r="MPV319" s="29"/>
      <c r="MPW319" s="29"/>
      <c r="MPX319" s="29"/>
      <c r="MPY319" s="29"/>
      <c r="MPZ319" s="29"/>
      <c r="MQA319" s="29"/>
      <c r="MQB319" s="29"/>
      <c r="MQC319" s="29"/>
      <c r="MQD319" s="29"/>
      <c r="MQE319" s="29"/>
      <c r="MQF319" s="29"/>
      <c r="MQG319" s="29"/>
      <c r="MQH319" s="29"/>
      <c r="MQI319" s="29"/>
      <c r="MQJ319" s="29"/>
      <c r="MQK319" s="29"/>
      <c r="MQL319" s="29"/>
      <c r="MQM319" s="29"/>
      <c r="MQN319" s="29"/>
      <c r="MQO319" s="29"/>
      <c r="MQP319" s="29"/>
      <c r="MQQ319" s="29"/>
      <c r="MQR319" s="29"/>
      <c r="MQS319" s="29"/>
      <c r="MQT319" s="29"/>
      <c r="MQU319" s="29"/>
      <c r="MQV319" s="29"/>
      <c r="MQW319" s="29"/>
      <c r="MQX319" s="29"/>
      <c r="MQY319" s="29"/>
      <c r="MQZ319" s="29"/>
      <c r="MRA319" s="29"/>
      <c r="MRB319" s="29"/>
      <c r="MRC319" s="29"/>
      <c r="MRD319" s="29"/>
      <c r="MRE319" s="29"/>
      <c r="MRF319" s="29"/>
      <c r="MRG319" s="29"/>
      <c r="MRH319" s="29"/>
      <c r="MRI319" s="29"/>
      <c r="MRJ319" s="29"/>
      <c r="MRK319" s="29"/>
      <c r="MRL319" s="29"/>
      <c r="MRM319" s="29"/>
      <c r="MRN319" s="29"/>
      <c r="MRO319" s="29"/>
      <c r="MRP319" s="29"/>
      <c r="MRQ319" s="29"/>
      <c r="MRR319" s="29"/>
      <c r="MRS319" s="29"/>
      <c r="MRT319" s="29"/>
      <c r="MRU319" s="29"/>
      <c r="MRV319" s="29"/>
      <c r="MRW319" s="29"/>
      <c r="MRX319" s="29"/>
      <c r="MRY319" s="29"/>
      <c r="MRZ319" s="29"/>
      <c r="MSA319" s="29"/>
      <c r="MSB319" s="29"/>
      <c r="MSC319" s="29"/>
      <c r="MSD319" s="29"/>
      <c r="MSE319" s="29"/>
      <c r="MSF319" s="29"/>
      <c r="MSG319" s="29"/>
      <c r="MSH319" s="29"/>
      <c r="MSI319" s="29"/>
      <c r="MSJ319" s="29"/>
      <c r="MSK319" s="29"/>
      <c r="MSL319" s="29"/>
      <c r="MSM319" s="29"/>
      <c r="MSN319" s="29"/>
      <c r="MSO319" s="29"/>
      <c r="MSP319" s="29"/>
      <c r="MSQ319" s="29"/>
      <c r="MSR319" s="29"/>
      <c r="MSS319" s="29"/>
      <c r="MST319" s="29"/>
      <c r="MSU319" s="29"/>
      <c r="MSV319" s="29"/>
      <c r="MSW319" s="29"/>
      <c r="MSX319" s="29"/>
      <c r="MSY319" s="29"/>
      <c r="MSZ319" s="29"/>
      <c r="MTA319" s="29"/>
      <c r="MTB319" s="29"/>
      <c r="MTC319" s="29"/>
      <c r="MTD319" s="29"/>
      <c r="MTE319" s="29"/>
      <c r="MTF319" s="29"/>
      <c r="MTG319" s="29"/>
      <c r="MTH319" s="29"/>
      <c r="MTI319" s="29"/>
      <c r="MTJ319" s="29"/>
      <c r="MTK319" s="29"/>
      <c r="MTL319" s="29"/>
      <c r="MTM319" s="29"/>
      <c r="MTN319" s="29"/>
      <c r="MTO319" s="29"/>
      <c r="MTP319" s="29"/>
      <c r="MTQ319" s="29"/>
      <c r="MTR319" s="29"/>
      <c r="MTS319" s="29"/>
      <c r="MTT319" s="29"/>
      <c r="MTU319" s="29"/>
      <c r="MTV319" s="29"/>
      <c r="MTW319" s="29"/>
      <c r="MTX319" s="29"/>
      <c r="MTY319" s="29"/>
      <c r="MTZ319" s="29"/>
      <c r="MUA319" s="29"/>
      <c r="MUB319" s="29"/>
      <c r="MUC319" s="29"/>
      <c r="MUD319" s="29"/>
      <c r="MUE319" s="29"/>
      <c r="MUF319" s="29"/>
      <c r="MUG319" s="29"/>
      <c r="MUH319" s="29"/>
      <c r="MUI319" s="29"/>
      <c r="MUJ319" s="29"/>
      <c r="MUK319" s="29"/>
      <c r="MUL319" s="29"/>
      <c r="MUM319" s="29"/>
      <c r="MUN319" s="29"/>
      <c r="MUO319" s="29"/>
      <c r="MUP319" s="29"/>
      <c r="MUQ319" s="29"/>
      <c r="MUR319" s="29"/>
      <c r="MUS319" s="29"/>
      <c r="MUT319" s="29"/>
      <c r="MUU319" s="29"/>
      <c r="MUV319" s="29"/>
      <c r="MUW319" s="29"/>
      <c r="MUX319" s="29"/>
      <c r="MUY319" s="29"/>
      <c r="MUZ319" s="29"/>
      <c r="MVA319" s="29"/>
      <c r="MVB319" s="29"/>
      <c r="MVC319" s="29"/>
      <c r="MVD319" s="29"/>
      <c r="MVE319" s="29"/>
      <c r="MVF319" s="29"/>
      <c r="MVG319" s="29"/>
      <c r="MVH319" s="29"/>
      <c r="MVI319" s="29"/>
      <c r="MVJ319" s="29"/>
      <c r="MVK319" s="29"/>
      <c r="MVL319" s="29"/>
      <c r="MVM319" s="29"/>
      <c r="MVN319" s="29"/>
      <c r="MVO319" s="29"/>
      <c r="MVP319" s="29"/>
      <c r="MVQ319" s="29"/>
      <c r="MVR319" s="29"/>
      <c r="MVS319" s="29"/>
      <c r="MVT319" s="29"/>
      <c r="MVU319" s="29"/>
      <c r="MVV319" s="29"/>
      <c r="MVW319" s="29"/>
      <c r="MVX319" s="29"/>
      <c r="MVY319" s="29"/>
      <c r="MVZ319" s="29"/>
      <c r="MWA319" s="29"/>
      <c r="MWB319" s="29"/>
      <c r="MWC319" s="29"/>
      <c r="MWD319" s="29"/>
      <c r="MWE319" s="29"/>
      <c r="MWF319" s="29"/>
      <c r="MWG319" s="29"/>
      <c r="MWH319" s="29"/>
      <c r="MWI319" s="29"/>
      <c r="MWJ319" s="29"/>
      <c r="MWK319" s="29"/>
      <c r="MWL319" s="29"/>
      <c r="MWM319" s="29"/>
      <c r="MWN319" s="29"/>
      <c r="MWO319" s="29"/>
      <c r="MWP319" s="29"/>
      <c r="MWQ319" s="29"/>
      <c r="MWR319" s="29"/>
      <c r="MWS319" s="29"/>
      <c r="MWT319" s="29"/>
      <c r="MWU319" s="29"/>
      <c r="MWV319" s="29"/>
      <c r="MWW319" s="29"/>
      <c r="MWX319" s="29"/>
      <c r="MWY319" s="29"/>
      <c r="MWZ319" s="29"/>
      <c r="MXA319" s="29"/>
      <c r="MXB319" s="29"/>
      <c r="MXC319" s="29"/>
      <c r="MXD319" s="29"/>
      <c r="MXE319" s="29"/>
      <c r="MXF319" s="29"/>
      <c r="MXG319" s="29"/>
      <c r="MXH319" s="29"/>
      <c r="MXI319" s="29"/>
      <c r="MXJ319" s="29"/>
      <c r="MXK319" s="29"/>
      <c r="MXL319" s="29"/>
      <c r="MXM319" s="29"/>
      <c r="MXN319" s="29"/>
      <c r="MXO319" s="29"/>
      <c r="MXP319" s="29"/>
      <c r="MXQ319" s="29"/>
      <c r="MXR319" s="29"/>
      <c r="MXS319" s="29"/>
      <c r="MXT319" s="29"/>
      <c r="MXU319" s="29"/>
      <c r="MXV319" s="29"/>
      <c r="MXW319" s="29"/>
      <c r="MXX319" s="29"/>
      <c r="MXY319" s="29"/>
      <c r="MXZ319" s="29"/>
      <c r="MYA319" s="29"/>
      <c r="MYB319" s="29"/>
      <c r="MYC319" s="29"/>
      <c r="MYD319" s="29"/>
      <c r="MYE319" s="29"/>
      <c r="MYF319" s="29"/>
      <c r="MYG319" s="29"/>
      <c r="MYH319" s="29"/>
      <c r="MYI319" s="29"/>
      <c r="MYJ319" s="29"/>
      <c r="MYK319" s="29"/>
      <c r="MYL319" s="29"/>
      <c r="MYM319" s="29"/>
      <c r="MYN319" s="29"/>
      <c r="MYO319" s="29"/>
      <c r="MYP319" s="29"/>
      <c r="MYQ319" s="29"/>
      <c r="MYR319" s="29"/>
      <c r="MYS319" s="29"/>
      <c r="MYT319" s="29"/>
      <c r="MYU319" s="29"/>
      <c r="MYV319" s="29"/>
      <c r="MYW319" s="29"/>
      <c r="MYX319" s="29"/>
      <c r="MYY319" s="29"/>
      <c r="MYZ319" s="29"/>
      <c r="MZA319" s="29"/>
      <c r="MZB319" s="29"/>
      <c r="MZC319" s="29"/>
      <c r="MZD319" s="29"/>
      <c r="MZE319" s="29"/>
      <c r="MZF319" s="29"/>
      <c r="MZG319" s="29"/>
      <c r="MZH319" s="29"/>
      <c r="MZI319" s="29"/>
      <c r="MZJ319" s="29"/>
      <c r="MZK319" s="29"/>
      <c r="MZL319" s="29"/>
      <c r="MZM319" s="29"/>
      <c r="MZN319" s="29"/>
      <c r="MZO319" s="29"/>
      <c r="MZP319" s="29"/>
      <c r="MZQ319" s="29"/>
      <c r="MZR319" s="29"/>
      <c r="MZS319" s="29"/>
      <c r="MZT319" s="29"/>
      <c r="MZU319" s="29"/>
      <c r="MZV319" s="29"/>
      <c r="MZW319" s="29"/>
      <c r="MZX319" s="29"/>
      <c r="MZY319" s="29"/>
      <c r="MZZ319" s="29"/>
      <c r="NAA319" s="29"/>
      <c r="NAB319" s="29"/>
      <c r="NAC319" s="29"/>
      <c r="NAD319" s="29"/>
      <c r="NAE319" s="29"/>
      <c r="NAF319" s="29"/>
      <c r="NAG319" s="29"/>
      <c r="NAH319" s="29"/>
      <c r="NAI319" s="29"/>
      <c r="NAJ319" s="29"/>
      <c r="NAK319" s="29"/>
      <c r="NAL319" s="29"/>
      <c r="NAM319" s="29"/>
      <c r="NAN319" s="29"/>
      <c r="NAO319" s="29"/>
      <c r="NAP319" s="29"/>
      <c r="NAQ319" s="29"/>
      <c r="NAR319" s="29"/>
      <c r="NAS319" s="29"/>
      <c r="NAT319" s="29"/>
      <c r="NAU319" s="29"/>
      <c r="NAV319" s="29"/>
      <c r="NAW319" s="29"/>
      <c r="NAX319" s="29"/>
      <c r="NAY319" s="29"/>
      <c r="NAZ319" s="29"/>
      <c r="NBA319" s="29"/>
      <c r="NBB319" s="29"/>
      <c r="NBC319" s="29"/>
      <c r="NBD319" s="29"/>
      <c r="NBE319" s="29"/>
      <c r="NBF319" s="29"/>
      <c r="NBG319" s="29"/>
      <c r="NBH319" s="29"/>
      <c r="NBI319" s="29"/>
      <c r="NBJ319" s="29"/>
      <c r="NBK319" s="29"/>
      <c r="NBL319" s="29"/>
      <c r="NBM319" s="29"/>
      <c r="NBN319" s="29"/>
      <c r="NBO319" s="29"/>
      <c r="NBP319" s="29"/>
      <c r="NBQ319" s="29"/>
      <c r="NBR319" s="29"/>
      <c r="NBS319" s="29"/>
      <c r="NBT319" s="29"/>
      <c r="NBU319" s="29"/>
      <c r="NBV319" s="29"/>
      <c r="NBW319" s="29"/>
      <c r="NBX319" s="29"/>
      <c r="NBY319" s="29"/>
      <c r="NBZ319" s="29"/>
      <c r="NCA319" s="29"/>
      <c r="NCB319" s="29"/>
      <c r="NCC319" s="29"/>
      <c r="NCD319" s="29"/>
      <c r="NCE319" s="29"/>
      <c r="NCF319" s="29"/>
      <c r="NCG319" s="29"/>
      <c r="NCH319" s="29"/>
      <c r="NCI319" s="29"/>
      <c r="NCJ319" s="29"/>
      <c r="NCK319" s="29"/>
      <c r="NCL319" s="29"/>
      <c r="NCM319" s="29"/>
      <c r="NCN319" s="29"/>
      <c r="NCO319" s="29"/>
      <c r="NCP319" s="29"/>
      <c r="NCQ319" s="29"/>
      <c r="NCR319" s="29"/>
      <c r="NCS319" s="29"/>
      <c r="NCT319" s="29"/>
      <c r="NCU319" s="29"/>
      <c r="NCV319" s="29"/>
      <c r="NCW319" s="29"/>
      <c r="NCX319" s="29"/>
      <c r="NCY319" s="29"/>
      <c r="NCZ319" s="29"/>
      <c r="NDA319" s="29"/>
      <c r="NDB319" s="29"/>
      <c r="NDC319" s="29"/>
      <c r="NDD319" s="29"/>
      <c r="NDE319" s="29"/>
      <c r="NDF319" s="29"/>
      <c r="NDG319" s="29"/>
      <c r="NDH319" s="29"/>
      <c r="NDI319" s="29"/>
      <c r="NDJ319" s="29"/>
      <c r="NDK319" s="29"/>
      <c r="NDL319" s="29"/>
      <c r="NDM319" s="29"/>
      <c r="NDN319" s="29"/>
      <c r="NDO319" s="29"/>
      <c r="NDP319" s="29"/>
      <c r="NDQ319" s="29"/>
      <c r="NDR319" s="29"/>
      <c r="NDS319" s="29"/>
      <c r="NDT319" s="29"/>
      <c r="NDU319" s="29"/>
      <c r="NDV319" s="29"/>
      <c r="NDW319" s="29"/>
      <c r="NDX319" s="29"/>
      <c r="NDY319" s="29"/>
      <c r="NDZ319" s="29"/>
      <c r="NEA319" s="29"/>
      <c r="NEB319" s="29"/>
      <c r="NEC319" s="29"/>
      <c r="NED319" s="29"/>
      <c r="NEE319" s="29"/>
      <c r="NEF319" s="29"/>
      <c r="NEG319" s="29"/>
      <c r="NEH319" s="29"/>
      <c r="NEI319" s="29"/>
      <c r="NEJ319" s="29"/>
      <c r="NEK319" s="29"/>
      <c r="NEL319" s="29"/>
      <c r="NEM319" s="29"/>
      <c r="NEN319" s="29"/>
      <c r="NEO319" s="29"/>
      <c r="NEP319" s="29"/>
      <c r="NEQ319" s="29"/>
      <c r="NER319" s="29"/>
      <c r="NES319" s="29"/>
      <c r="NET319" s="29"/>
      <c r="NEU319" s="29"/>
      <c r="NEV319" s="29"/>
      <c r="NEW319" s="29"/>
      <c r="NEX319" s="29"/>
      <c r="NEY319" s="29"/>
      <c r="NEZ319" s="29"/>
      <c r="NFA319" s="29"/>
      <c r="NFB319" s="29"/>
      <c r="NFC319" s="29"/>
      <c r="NFD319" s="29"/>
      <c r="NFE319" s="29"/>
      <c r="NFF319" s="29"/>
      <c r="NFG319" s="29"/>
      <c r="NFH319" s="29"/>
      <c r="NFI319" s="29"/>
      <c r="NFJ319" s="29"/>
      <c r="NFK319" s="29"/>
      <c r="NFL319" s="29"/>
      <c r="NFM319" s="29"/>
      <c r="NFN319" s="29"/>
      <c r="NFO319" s="29"/>
      <c r="NFP319" s="29"/>
      <c r="NFQ319" s="29"/>
      <c r="NFR319" s="29"/>
      <c r="NFS319" s="29"/>
      <c r="NFT319" s="29"/>
      <c r="NFU319" s="29"/>
      <c r="NFV319" s="29"/>
      <c r="NFW319" s="29"/>
      <c r="NFX319" s="29"/>
      <c r="NFY319" s="29"/>
      <c r="NFZ319" s="29"/>
      <c r="NGA319" s="29"/>
      <c r="NGB319" s="29"/>
      <c r="NGC319" s="29"/>
      <c r="NGD319" s="29"/>
      <c r="NGE319" s="29"/>
      <c r="NGF319" s="29"/>
      <c r="NGG319" s="29"/>
      <c r="NGH319" s="29"/>
      <c r="NGI319" s="29"/>
      <c r="NGJ319" s="29"/>
      <c r="NGK319" s="29"/>
      <c r="NGL319" s="29"/>
      <c r="NGM319" s="29"/>
      <c r="NGN319" s="29"/>
      <c r="NGO319" s="29"/>
      <c r="NGP319" s="29"/>
      <c r="NGQ319" s="29"/>
      <c r="NGR319" s="29"/>
      <c r="NGS319" s="29"/>
      <c r="NGT319" s="29"/>
      <c r="NGU319" s="29"/>
      <c r="NGV319" s="29"/>
      <c r="NGW319" s="29"/>
      <c r="NGX319" s="29"/>
      <c r="NGY319" s="29"/>
      <c r="NGZ319" s="29"/>
      <c r="NHA319" s="29"/>
      <c r="NHB319" s="29"/>
      <c r="NHC319" s="29"/>
      <c r="NHD319" s="29"/>
      <c r="NHE319" s="29"/>
      <c r="NHF319" s="29"/>
      <c r="NHG319" s="29"/>
      <c r="NHH319" s="29"/>
      <c r="NHI319" s="29"/>
      <c r="NHJ319" s="29"/>
      <c r="NHK319" s="29"/>
      <c r="NHL319" s="29"/>
      <c r="NHM319" s="29"/>
      <c r="NHN319" s="29"/>
      <c r="NHO319" s="29"/>
      <c r="NHP319" s="29"/>
      <c r="NHQ319" s="29"/>
      <c r="NHR319" s="29"/>
      <c r="NHS319" s="29"/>
      <c r="NHT319" s="29"/>
      <c r="NHU319" s="29"/>
      <c r="NHV319" s="29"/>
      <c r="NHW319" s="29"/>
      <c r="NHX319" s="29"/>
      <c r="NHY319" s="29"/>
      <c r="NHZ319" s="29"/>
      <c r="NIA319" s="29"/>
      <c r="NIB319" s="29"/>
      <c r="NIC319" s="29"/>
      <c r="NID319" s="29"/>
      <c r="NIE319" s="29"/>
      <c r="NIF319" s="29"/>
      <c r="NIG319" s="29"/>
      <c r="NIH319" s="29"/>
      <c r="NII319" s="29"/>
      <c r="NIJ319" s="29"/>
      <c r="NIK319" s="29"/>
      <c r="NIL319" s="29"/>
      <c r="NIM319" s="29"/>
      <c r="NIN319" s="29"/>
      <c r="NIO319" s="29"/>
      <c r="NIP319" s="29"/>
      <c r="NIQ319" s="29"/>
      <c r="NIR319" s="29"/>
      <c r="NIS319" s="29"/>
      <c r="NIT319" s="29"/>
      <c r="NIU319" s="29"/>
      <c r="NIV319" s="29"/>
      <c r="NIW319" s="29"/>
      <c r="NIX319" s="29"/>
      <c r="NIY319" s="29"/>
      <c r="NIZ319" s="29"/>
      <c r="NJA319" s="29"/>
      <c r="NJB319" s="29"/>
      <c r="NJC319" s="29"/>
      <c r="NJD319" s="29"/>
      <c r="NJE319" s="29"/>
      <c r="NJF319" s="29"/>
      <c r="NJG319" s="29"/>
      <c r="NJH319" s="29"/>
      <c r="NJI319" s="29"/>
      <c r="NJJ319" s="29"/>
      <c r="NJK319" s="29"/>
      <c r="NJL319" s="29"/>
      <c r="NJM319" s="29"/>
      <c r="NJN319" s="29"/>
      <c r="NJO319" s="29"/>
      <c r="NJP319" s="29"/>
      <c r="NJQ319" s="29"/>
      <c r="NJR319" s="29"/>
      <c r="NJS319" s="29"/>
      <c r="NJT319" s="29"/>
      <c r="NJU319" s="29"/>
      <c r="NJV319" s="29"/>
      <c r="NJW319" s="29"/>
      <c r="NJX319" s="29"/>
      <c r="NJY319" s="29"/>
      <c r="NJZ319" s="29"/>
      <c r="NKA319" s="29"/>
      <c r="NKB319" s="29"/>
      <c r="NKC319" s="29"/>
      <c r="NKD319" s="29"/>
      <c r="NKE319" s="29"/>
      <c r="NKF319" s="29"/>
      <c r="NKG319" s="29"/>
      <c r="NKH319" s="29"/>
      <c r="NKI319" s="29"/>
      <c r="NKJ319" s="29"/>
      <c r="NKK319" s="29"/>
      <c r="NKL319" s="29"/>
      <c r="NKM319" s="29"/>
      <c r="NKN319" s="29"/>
      <c r="NKO319" s="29"/>
      <c r="NKP319" s="29"/>
      <c r="NKQ319" s="29"/>
      <c r="NKR319" s="29"/>
      <c r="NKS319" s="29"/>
      <c r="NKT319" s="29"/>
      <c r="NKU319" s="29"/>
      <c r="NKV319" s="29"/>
      <c r="NKW319" s="29"/>
      <c r="NKX319" s="29"/>
      <c r="NKY319" s="29"/>
      <c r="NKZ319" s="29"/>
      <c r="NLA319" s="29"/>
      <c r="NLB319" s="29"/>
      <c r="NLC319" s="29"/>
      <c r="NLD319" s="29"/>
      <c r="NLE319" s="29"/>
      <c r="NLF319" s="29"/>
      <c r="NLG319" s="29"/>
      <c r="NLH319" s="29"/>
      <c r="NLI319" s="29"/>
      <c r="NLJ319" s="29"/>
      <c r="NLK319" s="29"/>
      <c r="NLL319" s="29"/>
      <c r="NLM319" s="29"/>
      <c r="NLN319" s="29"/>
      <c r="NLO319" s="29"/>
      <c r="NLP319" s="29"/>
      <c r="NLQ319" s="29"/>
      <c r="NLR319" s="29"/>
      <c r="NLS319" s="29"/>
      <c r="NLT319" s="29"/>
      <c r="NLU319" s="29"/>
      <c r="NLV319" s="29"/>
      <c r="NLW319" s="29"/>
      <c r="NLX319" s="29"/>
      <c r="NLY319" s="29"/>
      <c r="NLZ319" s="29"/>
      <c r="NMA319" s="29"/>
      <c r="NMB319" s="29"/>
      <c r="NMC319" s="29"/>
      <c r="NMD319" s="29"/>
      <c r="NME319" s="29"/>
      <c r="NMF319" s="29"/>
      <c r="NMG319" s="29"/>
      <c r="NMH319" s="29"/>
      <c r="NMI319" s="29"/>
      <c r="NMJ319" s="29"/>
      <c r="NMK319" s="29"/>
      <c r="NML319" s="29"/>
      <c r="NMM319" s="29"/>
      <c r="NMN319" s="29"/>
      <c r="NMO319" s="29"/>
      <c r="NMP319" s="29"/>
      <c r="NMQ319" s="29"/>
      <c r="NMR319" s="29"/>
      <c r="NMS319" s="29"/>
      <c r="NMT319" s="29"/>
      <c r="NMU319" s="29"/>
      <c r="NMV319" s="29"/>
      <c r="NMW319" s="29"/>
      <c r="NMX319" s="29"/>
      <c r="NMY319" s="29"/>
      <c r="NMZ319" s="29"/>
      <c r="NNA319" s="29"/>
      <c r="NNB319" s="29"/>
      <c r="NNC319" s="29"/>
      <c r="NND319" s="29"/>
      <c r="NNE319" s="29"/>
      <c r="NNF319" s="29"/>
      <c r="NNG319" s="29"/>
      <c r="NNH319" s="29"/>
      <c r="NNI319" s="29"/>
      <c r="NNJ319" s="29"/>
      <c r="NNK319" s="29"/>
      <c r="NNL319" s="29"/>
      <c r="NNM319" s="29"/>
      <c r="NNN319" s="29"/>
      <c r="NNO319" s="29"/>
      <c r="NNP319" s="29"/>
      <c r="NNQ319" s="29"/>
      <c r="NNR319" s="29"/>
      <c r="NNS319" s="29"/>
      <c r="NNT319" s="29"/>
      <c r="NNU319" s="29"/>
      <c r="NNV319" s="29"/>
      <c r="NNW319" s="29"/>
      <c r="NNX319" s="29"/>
      <c r="NNY319" s="29"/>
      <c r="NNZ319" s="29"/>
      <c r="NOA319" s="29"/>
      <c r="NOB319" s="29"/>
      <c r="NOC319" s="29"/>
      <c r="NOD319" s="29"/>
      <c r="NOE319" s="29"/>
      <c r="NOF319" s="29"/>
      <c r="NOG319" s="29"/>
      <c r="NOH319" s="29"/>
      <c r="NOI319" s="29"/>
      <c r="NOJ319" s="29"/>
      <c r="NOK319" s="29"/>
      <c r="NOL319" s="29"/>
      <c r="NOM319" s="29"/>
      <c r="NON319" s="29"/>
      <c r="NOO319" s="29"/>
      <c r="NOP319" s="29"/>
      <c r="NOQ319" s="29"/>
      <c r="NOR319" s="29"/>
      <c r="NOS319" s="29"/>
      <c r="NOT319" s="29"/>
      <c r="NOU319" s="29"/>
      <c r="NOV319" s="29"/>
      <c r="NOW319" s="29"/>
      <c r="NOX319" s="29"/>
      <c r="NOY319" s="29"/>
      <c r="NOZ319" s="29"/>
      <c r="NPA319" s="29"/>
      <c r="NPB319" s="29"/>
      <c r="NPC319" s="29"/>
      <c r="NPD319" s="29"/>
      <c r="NPE319" s="29"/>
      <c r="NPF319" s="29"/>
      <c r="NPG319" s="29"/>
      <c r="NPH319" s="29"/>
      <c r="NPI319" s="29"/>
      <c r="NPJ319" s="29"/>
      <c r="NPK319" s="29"/>
      <c r="NPL319" s="29"/>
      <c r="NPM319" s="29"/>
      <c r="NPN319" s="29"/>
      <c r="NPO319" s="29"/>
      <c r="NPP319" s="29"/>
      <c r="NPQ319" s="29"/>
      <c r="NPR319" s="29"/>
      <c r="NPS319" s="29"/>
      <c r="NPT319" s="29"/>
      <c r="NPU319" s="29"/>
      <c r="NPV319" s="29"/>
      <c r="NPW319" s="29"/>
      <c r="NPX319" s="29"/>
      <c r="NPY319" s="29"/>
      <c r="NPZ319" s="29"/>
      <c r="NQA319" s="29"/>
      <c r="NQB319" s="29"/>
      <c r="NQC319" s="29"/>
      <c r="NQD319" s="29"/>
      <c r="NQE319" s="29"/>
      <c r="NQF319" s="29"/>
      <c r="NQG319" s="29"/>
      <c r="NQH319" s="29"/>
      <c r="NQI319" s="29"/>
      <c r="NQJ319" s="29"/>
      <c r="NQK319" s="29"/>
      <c r="NQL319" s="29"/>
      <c r="NQM319" s="29"/>
      <c r="NQN319" s="29"/>
      <c r="NQO319" s="29"/>
      <c r="NQP319" s="29"/>
      <c r="NQQ319" s="29"/>
      <c r="NQR319" s="29"/>
      <c r="NQS319" s="29"/>
      <c r="NQT319" s="29"/>
      <c r="NQU319" s="29"/>
      <c r="NQV319" s="29"/>
      <c r="NQW319" s="29"/>
      <c r="NQX319" s="29"/>
      <c r="NQY319" s="29"/>
      <c r="NQZ319" s="29"/>
      <c r="NRA319" s="29"/>
      <c r="NRB319" s="29"/>
      <c r="NRC319" s="29"/>
      <c r="NRD319" s="29"/>
      <c r="NRE319" s="29"/>
      <c r="NRF319" s="29"/>
      <c r="NRG319" s="29"/>
      <c r="NRH319" s="29"/>
      <c r="NRI319" s="29"/>
      <c r="NRJ319" s="29"/>
      <c r="NRK319" s="29"/>
      <c r="NRL319" s="29"/>
      <c r="NRM319" s="29"/>
      <c r="NRN319" s="29"/>
      <c r="NRO319" s="29"/>
      <c r="NRP319" s="29"/>
      <c r="NRQ319" s="29"/>
      <c r="NRR319" s="29"/>
      <c r="NRS319" s="29"/>
      <c r="NRT319" s="29"/>
      <c r="NRU319" s="29"/>
      <c r="NRV319" s="29"/>
      <c r="NRW319" s="29"/>
      <c r="NRX319" s="29"/>
      <c r="NRY319" s="29"/>
      <c r="NRZ319" s="29"/>
      <c r="NSA319" s="29"/>
      <c r="NSB319" s="29"/>
      <c r="NSC319" s="29"/>
      <c r="NSD319" s="29"/>
      <c r="NSE319" s="29"/>
      <c r="NSF319" s="29"/>
      <c r="NSG319" s="29"/>
      <c r="NSH319" s="29"/>
      <c r="NSI319" s="29"/>
      <c r="NSJ319" s="29"/>
      <c r="NSK319" s="29"/>
      <c r="NSL319" s="29"/>
      <c r="NSM319" s="29"/>
      <c r="NSN319" s="29"/>
      <c r="NSO319" s="29"/>
      <c r="NSP319" s="29"/>
      <c r="NSQ319" s="29"/>
      <c r="NSR319" s="29"/>
      <c r="NSS319" s="29"/>
      <c r="NST319" s="29"/>
      <c r="NSU319" s="29"/>
      <c r="NSV319" s="29"/>
      <c r="NSW319" s="29"/>
      <c r="NSX319" s="29"/>
      <c r="NSY319" s="29"/>
      <c r="NSZ319" s="29"/>
      <c r="NTA319" s="29"/>
      <c r="NTB319" s="29"/>
      <c r="NTC319" s="29"/>
      <c r="NTD319" s="29"/>
      <c r="NTE319" s="29"/>
      <c r="NTF319" s="29"/>
      <c r="NTG319" s="29"/>
      <c r="NTH319" s="29"/>
      <c r="NTI319" s="29"/>
      <c r="NTJ319" s="29"/>
      <c r="NTK319" s="29"/>
      <c r="NTL319" s="29"/>
      <c r="NTM319" s="29"/>
      <c r="NTN319" s="29"/>
      <c r="NTO319" s="29"/>
      <c r="NTP319" s="29"/>
      <c r="NTQ319" s="29"/>
      <c r="NTR319" s="29"/>
      <c r="NTS319" s="29"/>
      <c r="NTT319" s="29"/>
      <c r="NTU319" s="29"/>
      <c r="NTV319" s="29"/>
      <c r="NTW319" s="29"/>
      <c r="NTX319" s="29"/>
      <c r="NTY319" s="29"/>
      <c r="NTZ319" s="29"/>
      <c r="NUA319" s="29"/>
      <c r="NUB319" s="29"/>
      <c r="NUC319" s="29"/>
      <c r="NUD319" s="29"/>
      <c r="NUE319" s="29"/>
      <c r="NUF319" s="29"/>
      <c r="NUG319" s="29"/>
      <c r="NUH319" s="29"/>
      <c r="NUI319" s="29"/>
      <c r="NUJ319" s="29"/>
      <c r="NUK319" s="29"/>
      <c r="NUL319" s="29"/>
      <c r="NUM319" s="29"/>
      <c r="NUN319" s="29"/>
      <c r="NUO319" s="29"/>
      <c r="NUP319" s="29"/>
      <c r="NUQ319" s="29"/>
      <c r="NUR319" s="29"/>
      <c r="NUS319" s="29"/>
      <c r="NUT319" s="29"/>
      <c r="NUU319" s="29"/>
      <c r="NUV319" s="29"/>
      <c r="NUW319" s="29"/>
      <c r="NUX319" s="29"/>
      <c r="NUY319" s="29"/>
      <c r="NUZ319" s="29"/>
      <c r="NVA319" s="29"/>
      <c r="NVB319" s="29"/>
      <c r="NVC319" s="29"/>
      <c r="NVD319" s="29"/>
      <c r="NVE319" s="29"/>
      <c r="NVF319" s="29"/>
      <c r="NVG319" s="29"/>
      <c r="NVH319" s="29"/>
      <c r="NVI319" s="29"/>
      <c r="NVJ319" s="29"/>
      <c r="NVK319" s="29"/>
      <c r="NVL319" s="29"/>
      <c r="NVM319" s="29"/>
      <c r="NVN319" s="29"/>
      <c r="NVO319" s="29"/>
      <c r="NVP319" s="29"/>
      <c r="NVQ319" s="29"/>
      <c r="NVR319" s="29"/>
      <c r="NVS319" s="29"/>
      <c r="NVT319" s="29"/>
      <c r="NVU319" s="29"/>
      <c r="NVV319" s="29"/>
      <c r="NVW319" s="29"/>
      <c r="NVX319" s="29"/>
      <c r="NVY319" s="29"/>
      <c r="NVZ319" s="29"/>
      <c r="NWA319" s="29"/>
      <c r="NWB319" s="29"/>
      <c r="NWC319" s="29"/>
      <c r="NWD319" s="29"/>
      <c r="NWE319" s="29"/>
      <c r="NWF319" s="29"/>
      <c r="NWG319" s="29"/>
      <c r="NWH319" s="29"/>
      <c r="NWI319" s="29"/>
      <c r="NWJ319" s="29"/>
      <c r="NWK319" s="29"/>
      <c r="NWL319" s="29"/>
      <c r="NWM319" s="29"/>
      <c r="NWN319" s="29"/>
      <c r="NWO319" s="29"/>
      <c r="NWP319" s="29"/>
      <c r="NWQ319" s="29"/>
      <c r="NWR319" s="29"/>
      <c r="NWS319" s="29"/>
      <c r="NWT319" s="29"/>
      <c r="NWU319" s="29"/>
      <c r="NWV319" s="29"/>
      <c r="NWW319" s="29"/>
      <c r="NWX319" s="29"/>
      <c r="NWY319" s="29"/>
      <c r="NWZ319" s="29"/>
      <c r="NXA319" s="29"/>
      <c r="NXB319" s="29"/>
      <c r="NXC319" s="29"/>
      <c r="NXD319" s="29"/>
      <c r="NXE319" s="29"/>
      <c r="NXF319" s="29"/>
      <c r="NXG319" s="29"/>
      <c r="NXH319" s="29"/>
      <c r="NXI319" s="29"/>
      <c r="NXJ319" s="29"/>
      <c r="NXK319" s="29"/>
      <c r="NXL319" s="29"/>
      <c r="NXM319" s="29"/>
      <c r="NXN319" s="29"/>
      <c r="NXO319" s="29"/>
      <c r="NXP319" s="29"/>
      <c r="NXQ319" s="29"/>
      <c r="NXR319" s="29"/>
      <c r="NXS319" s="29"/>
      <c r="NXT319" s="29"/>
      <c r="NXU319" s="29"/>
      <c r="NXV319" s="29"/>
      <c r="NXW319" s="29"/>
      <c r="NXX319" s="29"/>
      <c r="NXY319" s="29"/>
      <c r="NXZ319" s="29"/>
      <c r="NYA319" s="29"/>
      <c r="NYB319" s="29"/>
      <c r="NYC319" s="29"/>
      <c r="NYD319" s="29"/>
      <c r="NYE319" s="29"/>
      <c r="NYF319" s="29"/>
      <c r="NYG319" s="29"/>
      <c r="NYH319" s="29"/>
      <c r="NYI319" s="29"/>
      <c r="NYJ319" s="29"/>
      <c r="NYK319" s="29"/>
      <c r="NYL319" s="29"/>
      <c r="NYM319" s="29"/>
      <c r="NYN319" s="29"/>
      <c r="NYO319" s="29"/>
      <c r="NYP319" s="29"/>
      <c r="NYQ319" s="29"/>
      <c r="NYR319" s="29"/>
      <c r="NYS319" s="29"/>
      <c r="NYT319" s="29"/>
      <c r="NYU319" s="29"/>
      <c r="NYV319" s="29"/>
      <c r="NYW319" s="29"/>
      <c r="NYX319" s="29"/>
      <c r="NYY319" s="29"/>
      <c r="NYZ319" s="29"/>
      <c r="NZA319" s="29"/>
      <c r="NZB319" s="29"/>
      <c r="NZC319" s="29"/>
      <c r="NZD319" s="29"/>
      <c r="NZE319" s="29"/>
      <c r="NZF319" s="29"/>
      <c r="NZG319" s="29"/>
      <c r="NZH319" s="29"/>
      <c r="NZI319" s="29"/>
      <c r="NZJ319" s="29"/>
      <c r="NZK319" s="29"/>
      <c r="NZL319" s="29"/>
      <c r="NZM319" s="29"/>
      <c r="NZN319" s="29"/>
      <c r="NZO319" s="29"/>
      <c r="NZP319" s="29"/>
      <c r="NZQ319" s="29"/>
      <c r="NZR319" s="29"/>
      <c r="NZS319" s="29"/>
      <c r="NZT319" s="29"/>
      <c r="NZU319" s="29"/>
      <c r="NZV319" s="29"/>
      <c r="NZW319" s="29"/>
      <c r="NZX319" s="29"/>
      <c r="NZY319" s="29"/>
      <c r="NZZ319" s="29"/>
      <c r="OAA319" s="29"/>
      <c r="OAB319" s="29"/>
      <c r="OAC319" s="29"/>
      <c r="OAD319" s="29"/>
      <c r="OAE319" s="29"/>
      <c r="OAF319" s="29"/>
      <c r="OAG319" s="29"/>
      <c r="OAH319" s="29"/>
      <c r="OAI319" s="29"/>
      <c r="OAJ319" s="29"/>
      <c r="OAK319" s="29"/>
      <c r="OAL319" s="29"/>
      <c r="OAM319" s="29"/>
      <c r="OAN319" s="29"/>
      <c r="OAO319" s="29"/>
      <c r="OAP319" s="29"/>
      <c r="OAQ319" s="29"/>
      <c r="OAR319" s="29"/>
      <c r="OAS319" s="29"/>
      <c r="OAT319" s="29"/>
      <c r="OAU319" s="29"/>
      <c r="OAV319" s="29"/>
      <c r="OAW319" s="29"/>
      <c r="OAX319" s="29"/>
      <c r="OAY319" s="29"/>
      <c r="OAZ319" s="29"/>
      <c r="OBA319" s="29"/>
      <c r="OBB319" s="29"/>
      <c r="OBC319" s="29"/>
      <c r="OBD319" s="29"/>
      <c r="OBE319" s="29"/>
      <c r="OBF319" s="29"/>
      <c r="OBG319" s="29"/>
      <c r="OBH319" s="29"/>
      <c r="OBI319" s="29"/>
      <c r="OBJ319" s="29"/>
      <c r="OBK319" s="29"/>
      <c r="OBL319" s="29"/>
      <c r="OBM319" s="29"/>
      <c r="OBN319" s="29"/>
      <c r="OBO319" s="29"/>
      <c r="OBP319" s="29"/>
      <c r="OBQ319" s="29"/>
      <c r="OBR319" s="29"/>
      <c r="OBS319" s="29"/>
      <c r="OBT319" s="29"/>
      <c r="OBU319" s="29"/>
      <c r="OBV319" s="29"/>
      <c r="OBW319" s="29"/>
      <c r="OBX319" s="29"/>
      <c r="OBY319" s="29"/>
      <c r="OBZ319" s="29"/>
      <c r="OCA319" s="29"/>
      <c r="OCB319" s="29"/>
      <c r="OCC319" s="29"/>
      <c r="OCD319" s="29"/>
      <c r="OCE319" s="29"/>
      <c r="OCF319" s="29"/>
      <c r="OCG319" s="29"/>
      <c r="OCH319" s="29"/>
      <c r="OCI319" s="29"/>
      <c r="OCJ319" s="29"/>
      <c r="OCK319" s="29"/>
      <c r="OCL319" s="29"/>
      <c r="OCM319" s="29"/>
      <c r="OCN319" s="29"/>
      <c r="OCO319" s="29"/>
      <c r="OCP319" s="29"/>
      <c r="OCQ319" s="29"/>
      <c r="OCR319" s="29"/>
      <c r="OCS319" s="29"/>
      <c r="OCT319" s="29"/>
      <c r="OCU319" s="29"/>
      <c r="OCV319" s="29"/>
      <c r="OCW319" s="29"/>
      <c r="OCX319" s="29"/>
      <c r="OCY319" s="29"/>
      <c r="OCZ319" s="29"/>
      <c r="ODA319" s="29"/>
      <c r="ODB319" s="29"/>
      <c r="ODC319" s="29"/>
      <c r="ODD319" s="29"/>
      <c r="ODE319" s="29"/>
      <c r="ODF319" s="29"/>
      <c r="ODG319" s="29"/>
      <c r="ODH319" s="29"/>
      <c r="ODI319" s="29"/>
      <c r="ODJ319" s="29"/>
      <c r="ODK319" s="29"/>
      <c r="ODL319" s="29"/>
      <c r="ODM319" s="29"/>
      <c r="ODN319" s="29"/>
      <c r="ODO319" s="29"/>
      <c r="ODP319" s="29"/>
      <c r="ODQ319" s="29"/>
      <c r="ODR319" s="29"/>
      <c r="ODS319" s="29"/>
      <c r="ODT319" s="29"/>
      <c r="ODU319" s="29"/>
      <c r="ODV319" s="29"/>
      <c r="ODW319" s="29"/>
      <c r="ODX319" s="29"/>
      <c r="ODY319" s="29"/>
      <c r="ODZ319" s="29"/>
      <c r="OEA319" s="29"/>
      <c r="OEB319" s="29"/>
      <c r="OEC319" s="29"/>
      <c r="OED319" s="29"/>
      <c r="OEE319" s="29"/>
      <c r="OEF319" s="29"/>
      <c r="OEG319" s="29"/>
      <c r="OEH319" s="29"/>
      <c r="OEI319" s="29"/>
      <c r="OEJ319" s="29"/>
      <c r="OEK319" s="29"/>
      <c r="OEL319" s="29"/>
      <c r="OEM319" s="29"/>
      <c r="OEN319" s="29"/>
      <c r="OEO319" s="29"/>
      <c r="OEP319" s="29"/>
      <c r="OEQ319" s="29"/>
      <c r="OER319" s="29"/>
      <c r="OES319" s="29"/>
      <c r="OET319" s="29"/>
      <c r="OEU319" s="29"/>
      <c r="OEV319" s="29"/>
      <c r="OEW319" s="29"/>
      <c r="OEX319" s="29"/>
      <c r="OEY319" s="29"/>
      <c r="OEZ319" s="29"/>
      <c r="OFA319" s="29"/>
      <c r="OFB319" s="29"/>
      <c r="OFC319" s="29"/>
      <c r="OFD319" s="29"/>
      <c r="OFE319" s="29"/>
      <c r="OFF319" s="29"/>
      <c r="OFG319" s="29"/>
      <c r="OFH319" s="29"/>
      <c r="OFI319" s="29"/>
      <c r="OFJ319" s="29"/>
      <c r="OFK319" s="29"/>
      <c r="OFL319" s="29"/>
      <c r="OFM319" s="29"/>
      <c r="OFN319" s="29"/>
      <c r="OFO319" s="29"/>
      <c r="OFP319" s="29"/>
      <c r="OFQ319" s="29"/>
      <c r="OFR319" s="29"/>
      <c r="OFS319" s="29"/>
      <c r="OFT319" s="29"/>
      <c r="OFU319" s="29"/>
      <c r="OFV319" s="29"/>
      <c r="OFW319" s="29"/>
      <c r="OFX319" s="29"/>
      <c r="OFY319" s="29"/>
      <c r="OFZ319" s="29"/>
      <c r="OGA319" s="29"/>
      <c r="OGB319" s="29"/>
      <c r="OGC319" s="29"/>
      <c r="OGD319" s="29"/>
      <c r="OGE319" s="29"/>
      <c r="OGF319" s="29"/>
      <c r="OGG319" s="29"/>
      <c r="OGH319" s="29"/>
      <c r="OGI319" s="29"/>
      <c r="OGJ319" s="29"/>
      <c r="OGK319" s="29"/>
      <c r="OGL319" s="29"/>
      <c r="OGM319" s="29"/>
      <c r="OGN319" s="29"/>
      <c r="OGO319" s="29"/>
      <c r="OGP319" s="29"/>
      <c r="OGQ319" s="29"/>
      <c r="OGR319" s="29"/>
      <c r="OGS319" s="29"/>
      <c r="OGT319" s="29"/>
      <c r="OGU319" s="29"/>
      <c r="OGV319" s="29"/>
      <c r="OGW319" s="29"/>
      <c r="OGX319" s="29"/>
      <c r="OGY319" s="29"/>
      <c r="OGZ319" s="29"/>
      <c r="OHA319" s="29"/>
      <c r="OHB319" s="29"/>
      <c r="OHC319" s="29"/>
      <c r="OHD319" s="29"/>
      <c r="OHE319" s="29"/>
      <c r="OHF319" s="29"/>
      <c r="OHG319" s="29"/>
      <c r="OHH319" s="29"/>
      <c r="OHI319" s="29"/>
      <c r="OHJ319" s="29"/>
      <c r="OHK319" s="29"/>
      <c r="OHL319" s="29"/>
      <c r="OHM319" s="29"/>
      <c r="OHN319" s="29"/>
      <c r="OHO319" s="29"/>
      <c r="OHP319" s="29"/>
      <c r="OHQ319" s="29"/>
      <c r="OHR319" s="29"/>
      <c r="OHS319" s="29"/>
      <c r="OHT319" s="29"/>
      <c r="OHU319" s="29"/>
      <c r="OHV319" s="29"/>
      <c r="OHW319" s="29"/>
      <c r="OHX319" s="29"/>
      <c r="OHY319" s="29"/>
      <c r="OHZ319" s="29"/>
      <c r="OIA319" s="29"/>
      <c r="OIB319" s="29"/>
      <c r="OIC319" s="29"/>
      <c r="OID319" s="29"/>
      <c r="OIE319" s="29"/>
      <c r="OIF319" s="29"/>
      <c r="OIG319" s="29"/>
      <c r="OIH319" s="29"/>
      <c r="OII319" s="29"/>
      <c r="OIJ319" s="29"/>
      <c r="OIK319" s="29"/>
      <c r="OIL319" s="29"/>
      <c r="OIM319" s="29"/>
      <c r="OIN319" s="29"/>
      <c r="OIO319" s="29"/>
      <c r="OIP319" s="29"/>
      <c r="OIQ319" s="29"/>
      <c r="OIR319" s="29"/>
      <c r="OIS319" s="29"/>
      <c r="OIT319" s="29"/>
      <c r="OIU319" s="29"/>
      <c r="OIV319" s="29"/>
      <c r="OIW319" s="29"/>
      <c r="OIX319" s="29"/>
      <c r="OIY319" s="29"/>
      <c r="OIZ319" s="29"/>
      <c r="OJA319" s="29"/>
      <c r="OJB319" s="29"/>
      <c r="OJC319" s="29"/>
      <c r="OJD319" s="29"/>
      <c r="OJE319" s="29"/>
      <c r="OJF319" s="29"/>
      <c r="OJG319" s="29"/>
      <c r="OJH319" s="29"/>
      <c r="OJI319" s="29"/>
      <c r="OJJ319" s="29"/>
      <c r="OJK319" s="29"/>
      <c r="OJL319" s="29"/>
      <c r="OJM319" s="29"/>
      <c r="OJN319" s="29"/>
      <c r="OJO319" s="29"/>
      <c r="OJP319" s="29"/>
      <c r="OJQ319" s="29"/>
      <c r="OJR319" s="29"/>
      <c r="OJS319" s="29"/>
      <c r="OJT319" s="29"/>
      <c r="OJU319" s="29"/>
      <c r="OJV319" s="29"/>
      <c r="OJW319" s="29"/>
      <c r="OJX319" s="29"/>
      <c r="OJY319" s="29"/>
      <c r="OJZ319" s="29"/>
      <c r="OKA319" s="29"/>
      <c r="OKB319" s="29"/>
      <c r="OKC319" s="29"/>
      <c r="OKD319" s="29"/>
      <c r="OKE319" s="29"/>
      <c r="OKF319" s="29"/>
      <c r="OKG319" s="29"/>
      <c r="OKH319" s="29"/>
      <c r="OKI319" s="29"/>
      <c r="OKJ319" s="29"/>
      <c r="OKK319" s="29"/>
      <c r="OKL319" s="29"/>
      <c r="OKM319" s="29"/>
      <c r="OKN319" s="29"/>
      <c r="OKO319" s="29"/>
      <c r="OKP319" s="29"/>
      <c r="OKQ319" s="29"/>
      <c r="OKR319" s="29"/>
      <c r="OKS319" s="29"/>
      <c r="OKT319" s="29"/>
      <c r="OKU319" s="29"/>
      <c r="OKV319" s="29"/>
      <c r="OKW319" s="29"/>
      <c r="OKX319" s="29"/>
      <c r="OKY319" s="29"/>
      <c r="OKZ319" s="29"/>
      <c r="OLA319" s="29"/>
      <c r="OLB319" s="29"/>
      <c r="OLC319" s="29"/>
      <c r="OLD319" s="29"/>
      <c r="OLE319" s="29"/>
      <c r="OLF319" s="29"/>
      <c r="OLG319" s="29"/>
      <c r="OLH319" s="29"/>
      <c r="OLI319" s="29"/>
      <c r="OLJ319" s="29"/>
      <c r="OLK319" s="29"/>
      <c r="OLL319" s="29"/>
      <c r="OLM319" s="29"/>
      <c r="OLN319" s="29"/>
      <c r="OLO319" s="29"/>
      <c r="OLP319" s="29"/>
      <c r="OLQ319" s="29"/>
      <c r="OLR319" s="29"/>
      <c r="OLS319" s="29"/>
      <c r="OLT319" s="29"/>
      <c r="OLU319" s="29"/>
      <c r="OLV319" s="29"/>
      <c r="OLW319" s="29"/>
      <c r="OLX319" s="29"/>
      <c r="OLY319" s="29"/>
      <c r="OLZ319" s="29"/>
      <c r="OMA319" s="29"/>
      <c r="OMB319" s="29"/>
      <c r="OMC319" s="29"/>
      <c r="OMD319" s="29"/>
      <c r="OME319" s="29"/>
      <c r="OMF319" s="29"/>
      <c r="OMG319" s="29"/>
      <c r="OMH319" s="29"/>
      <c r="OMI319" s="29"/>
      <c r="OMJ319" s="29"/>
      <c r="OMK319" s="29"/>
      <c r="OML319" s="29"/>
      <c r="OMM319" s="29"/>
      <c r="OMN319" s="29"/>
      <c r="OMO319" s="29"/>
      <c r="OMP319" s="29"/>
      <c r="OMQ319" s="29"/>
      <c r="OMR319" s="29"/>
      <c r="OMS319" s="29"/>
      <c r="OMT319" s="29"/>
      <c r="OMU319" s="29"/>
      <c r="OMV319" s="29"/>
      <c r="OMW319" s="29"/>
      <c r="OMX319" s="29"/>
      <c r="OMY319" s="29"/>
      <c r="OMZ319" s="29"/>
      <c r="ONA319" s="29"/>
      <c r="ONB319" s="29"/>
      <c r="ONC319" s="29"/>
      <c r="OND319" s="29"/>
      <c r="ONE319" s="29"/>
      <c r="ONF319" s="29"/>
      <c r="ONG319" s="29"/>
      <c r="ONH319" s="29"/>
      <c r="ONI319" s="29"/>
      <c r="ONJ319" s="29"/>
      <c r="ONK319" s="29"/>
      <c r="ONL319" s="29"/>
      <c r="ONM319" s="29"/>
      <c r="ONN319" s="29"/>
      <c r="ONO319" s="29"/>
      <c r="ONP319" s="29"/>
      <c r="ONQ319" s="29"/>
      <c r="ONR319" s="29"/>
      <c r="ONS319" s="29"/>
      <c r="ONT319" s="29"/>
      <c r="ONU319" s="29"/>
      <c r="ONV319" s="29"/>
      <c r="ONW319" s="29"/>
      <c r="ONX319" s="29"/>
      <c r="ONY319" s="29"/>
      <c r="ONZ319" s="29"/>
      <c r="OOA319" s="29"/>
      <c r="OOB319" s="29"/>
      <c r="OOC319" s="29"/>
      <c r="OOD319" s="29"/>
      <c r="OOE319" s="29"/>
      <c r="OOF319" s="29"/>
      <c r="OOG319" s="29"/>
      <c r="OOH319" s="29"/>
      <c r="OOI319" s="29"/>
      <c r="OOJ319" s="29"/>
      <c r="OOK319" s="29"/>
      <c r="OOL319" s="29"/>
      <c r="OOM319" s="29"/>
      <c r="OON319" s="29"/>
      <c r="OOO319" s="29"/>
      <c r="OOP319" s="29"/>
      <c r="OOQ319" s="29"/>
      <c r="OOR319" s="29"/>
      <c r="OOS319" s="29"/>
      <c r="OOT319" s="29"/>
      <c r="OOU319" s="29"/>
      <c r="OOV319" s="29"/>
      <c r="OOW319" s="29"/>
      <c r="OOX319" s="29"/>
      <c r="OOY319" s="29"/>
      <c r="OOZ319" s="29"/>
      <c r="OPA319" s="29"/>
      <c r="OPB319" s="29"/>
      <c r="OPC319" s="29"/>
      <c r="OPD319" s="29"/>
      <c r="OPE319" s="29"/>
      <c r="OPF319" s="29"/>
      <c r="OPG319" s="29"/>
      <c r="OPH319" s="29"/>
      <c r="OPI319" s="29"/>
      <c r="OPJ319" s="29"/>
      <c r="OPK319" s="29"/>
      <c r="OPL319" s="29"/>
      <c r="OPM319" s="29"/>
      <c r="OPN319" s="29"/>
      <c r="OPO319" s="29"/>
      <c r="OPP319" s="29"/>
      <c r="OPQ319" s="29"/>
      <c r="OPR319" s="29"/>
      <c r="OPS319" s="29"/>
      <c r="OPT319" s="29"/>
      <c r="OPU319" s="29"/>
      <c r="OPV319" s="29"/>
      <c r="OPW319" s="29"/>
      <c r="OPX319" s="29"/>
      <c r="OPY319" s="29"/>
      <c r="OPZ319" s="29"/>
      <c r="OQA319" s="29"/>
      <c r="OQB319" s="29"/>
      <c r="OQC319" s="29"/>
      <c r="OQD319" s="29"/>
      <c r="OQE319" s="29"/>
      <c r="OQF319" s="29"/>
      <c r="OQG319" s="29"/>
      <c r="OQH319" s="29"/>
      <c r="OQI319" s="29"/>
      <c r="OQJ319" s="29"/>
      <c r="OQK319" s="29"/>
      <c r="OQL319" s="29"/>
      <c r="OQM319" s="29"/>
      <c r="OQN319" s="29"/>
      <c r="OQO319" s="29"/>
      <c r="OQP319" s="29"/>
      <c r="OQQ319" s="29"/>
      <c r="OQR319" s="29"/>
      <c r="OQS319" s="29"/>
      <c r="OQT319" s="29"/>
      <c r="OQU319" s="29"/>
      <c r="OQV319" s="29"/>
      <c r="OQW319" s="29"/>
      <c r="OQX319" s="29"/>
      <c r="OQY319" s="29"/>
      <c r="OQZ319" s="29"/>
      <c r="ORA319" s="29"/>
      <c r="ORB319" s="29"/>
      <c r="ORC319" s="29"/>
      <c r="ORD319" s="29"/>
      <c r="ORE319" s="29"/>
      <c r="ORF319" s="29"/>
      <c r="ORG319" s="29"/>
      <c r="ORH319" s="29"/>
      <c r="ORI319" s="29"/>
      <c r="ORJ319" s="29"/>
      <c r="ORK319" s="29"/>
      <c r="ORL319" s="29"/>
      <c r="ORM319" s="29"/>
      <c r="ORN319" s="29"/>
      <c r="ORO319" s="29"/>
      <c r="ORP319" s="29"/>
      <c r="ORQ319" s="29"/>
      <c r="ORR319" s="29"/>
      <c r="ORS319" s="29"/>
      <c r="ORT319" s="29"/>
      <c r="ORU319" s="29"/>
      <c r="ORV319" s="29"/>
      <c r="ORW319" s="29"/>
      <c r="ORX319" s="29"/>
      <c r="ORY319" s="29"/>
      <c r="ORZ319" s="29"/>
      <c r="OSA319" s="29"/>
      <c r="OSB319" s="29"/>
      <c r="OSC319" s="29"/>
      <c r="OSD319" s="29"/>
      <c r="OSE319" s="29"/>
      <c r="OSF319" s="29"/>
      <c r="OSG319" s="29"/>
      <c r="OSH319" s="29"/>
      <c r="OSI319" s="29"/>
      <c r="OSJ319" s="29"/>
      <c r="OSK319" s="29"/>
      <c r="OSL319" s="29"/>
      <c r="OSM319" s="29"/>
      <c r="OSN319" s="29"/>
      <c r="OSO319" s="29"/>
      <c r="OSP319" s="29"/>
      <c r="OSQ319" s="29"/>
      <c r="OSR319" s="29"/>
      <c r="OSS319" s="29"/>
      <c r="OST319" s="29"/>
      <c r="OSU319" s="29"/>
      <c r="OSV319" s="29"/>
      <c r="OSW319" s="29"/>
      <c r="OSX319" s="29"/>
      <c r="OSY319" s="29"/>
      <c r="OSZ319" s="29"/>
      <c r="OTA319" s="29"/>
      <c r="OTB319" s="29"/>
      <c r="OTC319" s="29"/>
      <c r="OTD319" s="29"/>
      <c r="OTE319" s="29"/>
      <c r="OTF319" s="29"/>
      <c r="OTG319" s="29"/>
      <c r="OTH319" s="29"/>
      <c r="OTI319" s="29"/>
      <c r="OTJ319" s="29"/>
      <c r="OTK319" s="29"/>
      <c r="OTL319" s="29"/>
      <c r="OTM319" s="29"/>
      <c r="OTN319" s="29"/>
      <c r="OTO319" s="29"/>
      <c r="OTP319" s="29"/>
      <c r="OTQ319" s="29"/>
      <c r="OTR319" s="29"/>
      <c r="OTS319" s="29"/>
      <c r="OTT319" s="29"/>
      <c r="OTU319" s="29"/>
      <c r="OTV319" s="29"/>
      <c r="OTW319" s="29"/>
      <c r="OTX319" s="29"/>
      <c r="OTY319" s="29"/>
      <c r="OTZ319" s="29"/>
      <c r="OUA319" s="29"/>
      <c r="OUB319" s="29"/>
      <c r="OUC319" s="29"/>
      <c r="OUD319" s="29"/>
      <c r="OUE319" s="29"/>
      <c r="OUF319" s="29"/>
      <c r="OUG319" s="29"/>
      <c r="OUH319" s="29"/>
      <c r="OUI319" s="29"/>
      <c r="OUJ319" s="29"/>
      <c r="OUK319" s="29"/>
      <c r="OUL319" s="29"/>
      <c r="OUM319" s="29"/>
      <c r="OUN319" s="29"/>
      <c r="OUO319" s="29"/>
      <c r="OUP319" s="29"/>
      <c r="OUQ319" s="29"/>
      <c r="OUR319" s="29"/>
      <c r="OUS319" s="29"/>
      <c r="OUT319" s="29"/>
      <c r="OUU319" s="29"/>
      <c r="OUV319" s="29"/>
      <c r="OUW319" s="29"/>
      <c r="OUX319" s="29"/>
      <c r="OUY319" s="29"/>
      <c r="OUZ319" s="29"/>
      <c r="OVA319" s="29"/>
      <c r="OVB319" s="29"/>
      <c r="OVC319" s="29"/>
      <c r="OVD319" s="29"/>
      <c r="OVE319" s="29"/>
      <c r="OVF319" s="29"/>
      <c r="OVG319" s="29"/>
      <c r="OVH319" s="29"/>
      <c r="OVI319" s="29"/>
      <c r="OVJ319" s="29"/>
      <c r="OVK319" s="29"/>
      <c r="OVL319" s="29"/>
      <c r="OVM319" s="29"/>
      <c r="OVN319" s="29"/>
      <c r="OVO319" s="29"/>
      <c r="OVP319" s="29"/>
      <c r="OVQ319" s="29"/>
      <c r="OVR319" s="29"/>
      <c r="OVS319" s="29"/>
      <c r="OVT319" s="29"/>
      <c r="OVU319" s="29"/>
      <c r="OVV319" s="29"/>
      <c r="OVW319" s="29"/>
      <c r="OVX319" s="29"/>
      <c r="OVY319" s="29"/>
      <c r="OVZ319" s="29"/>
      <c r="OWA319" s="29"/>
      <c r="OWB319" s="29"/>
      <c r="OWC319" s="29"/>
      <c r="OWD319" s="29"/>
      <c r="OWE319" s="29"/>
      <c r="OWF319" s="29"/>
      <c r="OWG319" s="29"/>
      <c r="OWH319" s="29"/>
      <c r="OWI319" s="29"/>
      <c r="OWJ319" s="29"/>
      <c r="OWK319" s="29"/>
      <c r="OWL319" s="29"/>
      <c r="OWM319" s="29"/>
      <c r="OWN319" s="29"/>
      <c r="OWO319" s="29"/>
      <c r="OWP319" s="29"/>
      <c r="OWQ319" s="29"/>
      <c r="OWR319" s="29"/>
      <c r="OWS319" s="29"/>
      <c r="OWT319" s="29"/>
      <c r="OWU319" s="29"/>
      <c r="OWV319" s="29"/>
      <c r="OWW319" s="29"/>
      <c r="OWX319" s="29"/>
      <c r="OWY319" s="29"/>
      <c r="OWZ319" s="29"/>
      <c r="OXA319" s="29"/>
      <c r="OXB319" s="29"/>
      <c r="OXC319" s="29"/>
      <c r="OXD319" s="29"/>
      <c r="OXE319" s="29"/>
      <c r="OXF319" s="29"/>
      <c r="OXG319" s="29"/>
      <c r="OXH319" s="29"/>
      <c r="OXI319" s="29"/>
      <c r="OXJ319" s="29"/>
      <c r="OXK319" s="29"/>
      <c r="OXL319" s="29"/>
      <c r="OXM319" s="29"/>
      <c r="OXN319" s="29"/>
      <c r="OXO319" s="29"/>
      <c r="OXP319" s="29"/>
      <c r="OXQ319" s="29"/>
      <c r="OXR319" s="29"/>
      <c r="OXS319" s="29"/>
      <c r="OXT319" s="29"/>
      <c r="OXU319" s="29"/>
      <c r="OXV319" s="29"/>
      <c r="OXW319" s="29"/>
      <c r="OXX319" s="29"/>
      <c r="OXY319" s="29"/>
      <c r="OXZ319" s="29"/>
      <c r="OYA319" s="29"/>
      <c r="OYB319" s="29"/>
      <c r="OYC319" s="29"/>
      <c r="OYD319" s="29"/>
      <c r="OYE319" s="29"/>
      <c r="OYF319" s="29"/>
      <c r="OYG319" s="29"/>
      <c r="OYH319" s="29"/>
      <c r="OYI319" s="29"/>
      <c r="OYJ319" s="29"/>
      <c r="OYK319" s="29"/>
      <c r="OYL319" s="29"/>
      <c r="OYM319" s="29"/>
      <c r="OYN319" s="29"/>
      <c r="OYO319" s="29"/>
      <c r="OYP319" s="29"/>
      <c r="OYQ319" s="29"/>
      <c r="OYR319" s="29"/>
      <c r="OYS319" s="29"/>
      <c r="OYT319" s="29"/>
      <c r="OYU319" s="29"/>
      <c r="OYV319" s="29"/>
      <c r="OYW319" s="29"/>
      <c r="OYX319" s="29"/>
      <c r="OYY319" s="29"/>
      <c r="OYZ319" s="29"/>
      <c r="OZA319" s="29"/>
      <c r="OZB319" s="29"/>
      <c r="OZC319" s="29"/>
      <c r="OZD319" s="29"/>
      <c r="OZE319" s="29"/>
      <c r="OZF319" s="29"/>
      <c r="OZG319" s="29"/>
      <c r="OZH319" s="29"/>
      <c r="OZI319" s="29"/>
      <c r="OZJ319" s="29"/>
      <c r="OZK319" s="29"/>
      <c r="OZL319" s="29"/>
      <c r="OZM319" s="29"/>
      <c r="OZN319" s="29"/>
      <c r="OZO319" s="29"/>
      <c r="OZP319" s="29"/>
      <c r="OZQ319" s="29"/>
      <c r="OZR319" s="29"/>
      <c r="OZS319" s="29"/>
      <c r="OZT319" s="29"/>
      <c r="OZU319" s="29"/>
      <c r="OZV319" s="29"/>
      <c r="OZW319" s="29"/>
      <c r="OZX319" s="29"/>
      <c r="OZY319" s="29"/>
      <c r="OZZ319" s="29"/>
      <c r="PAA319" s="29"/>
      <c r="PAB319" s="29"/>
      <c r="PAC319" s="29"/>
      <c r="PAD319" s="29"/>
      <c r="PAE319" s="29"/>
      <c r="PAF319" s="29"/>
      <c r="PAG319" s="29"/>
      <c r="PAH319" s="29"/>
      <c r="PAI319" s="29"/>
      <c r="PAJ319" s="29"/>
      <c r="PAK319" s="29"/>
      <c r="PAL319" s="29"/>
      <c r="PAM319" s="29"/>
      <c r="PAN319" s="29"/>
      <c r="PAO319" s="29"/>
      <c r="PAP319" s="29"/>
      <c r="PAQ319" s="29"/>
      <c r="PAR319" s="29"/>
      <c r="PAS319" s="29"/>
      <c r="PAT319" s="29"/>
      <c r="PAU319" s="29"/>
      <c r="PAV319" s="29"/>
      <c r="PAW319" s="29"/>
      <c r="PAX319" s="29"/>
      <c r="PAY319" s="29"/>
      <c r="PAZ319" s="29"/>
      <c r="PBA319" s="29"/>
      <c r="PBB319" s="29"/>
      <c r="PBC319" s="29"/>
      <c r="PBD319" s="29"/>
      <c r="PBE319" s="29"/>
      <c r="PBF319" s="29"/>
      <c r="PBG319" s="29"/>
      <c r="PBH319" s="29"/>
      <c r="PBI319" s="29"/>
      <c r="PBJ319" s="29"/>
      <c r="PBK319" s="29"/>
      <c r="PBL319" s="29"/>
      <c r="PBM319" s="29"/>
      <c r="PBN319" s="29"/>
      <c r="PBO319" s="29"/>
      <c r="PBP319" s="29"/>
      <c r="PBQ319" s="29"/>
      <c r="PBR319" s="29"/>
      <c r="PBS319" s="29"/>
      <c r="PBT319" s="29"/>
      <c r="PBU319" s="29"/>
      <c r="PBV319" s="29"/>
      <c r="PBW319" s="29"/>
      <c r="PBX319" s="29"/>
      <c r="PBY319" s="29"/>
      <c r="PBZ319" s="29"/>
      <c r="PCA319" s="29"/>
      <c r="PCB319" s="29"/>
      <c r="PCC319" s="29"/>
      <c r="PCD319" s="29"/>
      <c r="PCE319" s="29"/>
      <c r="PCF319" s="29"/>
      <c r="PCG319" s="29"/>
      <c r="PCH319" s="29"/>
      <c r="PCI319" s="29"/>
      <c r="PCJ319" s="29"/>
      <c r="PCK319" s="29"/>
      <c r="PCL319" s="29"/>
      <c r="PCM319" s="29"/>
      <c r="PCN319" s="29"/>
      <c r="PCO319" s="29"/>
      <c r="PCP319" s="29"/>
      <c r="PCQ319" s="29"/>
      <c r="PCR319" s="29"/>
      <c r="PCS319" s="29"/>
      <c r="PCT319" s="29"/>
      <c r="PCU319" s="29"/>
      <c r="PCV319" s="29"/>
      <c r="PCW319" s="29"/>
      <c r="PCX319" s="29"/>
      <c r="PCY319" s="29"/>
      <c r="PCZ319" s="29"/>
      <c r="PDA319" s="29"/>
      <c r="PDB319" s="29"/>
      <c r="PDC319" s="29"/>
      <c r="PDD319" s="29"/>
      <c r="PDE319" s="29"/>
      <c r="PDF319" s="29"/>
      <c r="PDG319" s="29"/>
      <c r="PDH319" s="29"/>
      <c r="PDI319" s="29"/>
      <c r="PDJ319" s="29"/>
      <c r="PDK319" s="29"/>
      <c r="PDL319" s="29"/>
      <c r="PDM319" s="29"/>
      <c r="PDN319" s="29"/>
      <c r="PDO319" s="29"/>
      <c r="PDP319" s="29"/>
      <c r="PDQ319" s="29"/>
      <c r="PDR319" s="29"/>
      <c r="PDS319" s="29"/>
      <c r="PDT319" s="29"/>
      <c r="PDU319" s="29"/>
      <c r="PDV319" s="29"/>
      <c r="PDW319" s="29"/>
      <c r="PDX319" s="29"/>
      <c r="PDY319" s="29"/>
      <c r="PDZ319" s="29"/>
      <c r="PEA319" s="29"/>
      <c r="PEB319" s="29"/>
      <c r="PEC319" s="29"/>
      <c r="PED319" s="29"/>
      <c r="PEE319" s="29"/>
      <c r="PEF319" s="29"/>
      <c r="PEG319" s="29"/>
      <c r="PEH319" s="29"/>
      <c r="PEI319" s="29"/>
      <c r="PEJ319" s="29"/>
      <c r="PEK319" s="29"/>
      <c r="PEL319" s="29"/>
      <c r="PEM319" s="29"/>
      <c r="PEN319" s="29"/>
      <c r="PEO319" s="29"/>
      <c r="PEP319" s="29"/>
      <c r="PEQ319" s="29"/>
      <c r="PER319" s="29"/>
      <c r="PES319" s="29"/>
      <c r="PET319" s="29"/>
      <c r="PEU319" s="29"/>
      <c r="PEV319" s="29"/>
      <c r="PEW319" s="29"/>
      <c r="PEX319" s="29"/>
      <c r="PEY319" s="29"/>
      <c r="PEZ319" s="29"/>
      <c r="PFA319" s="29"/>
      <c r="PFB319" s="29"/>
      <c r="PFC319" s="29"/>
      <c r="PFD319" s="29"/>
      <c r="PFE319" s="29"/>
      <c r="PFF319" s="29"/>
      <c r="PFG319" s="29"/>
      <c r="PFH319" s="29"/>
      <c r="PFI319" s="29"/>
      <c r="PFJ319" s="29"/>
      <c r="PFK319" s="29"/>
      <c r="PFL319" s="29"/>
      <c r="PFM319" s="29"/>
      <c r="PFN319" s="29"/>
      <c r="PFO319" s="29"/>
      <c r="PFP319" s="29"/>
      <c r="PFQ319" s="29"/>
      <c r="PFR319" s="29"/>
      <c r="PFS319" s="29"/>
      <c r="PFT319" s="29"/>
      <c r="PFU319" s="29"/>
      <c r="PFV319" s="29"/>
      <c r="PFW319" s="29"/>
      <c r="PFX319" s="29"/>
      <c r="PFY319" s="29"/>
      <c r="PFZ319" s="29"/>
      <c r="PGA319" s="29"/>
      <c r="PGB319" s="29"/>
      <c r="PGC319" s="29"/>
      <c r="PGD319" s="29"/>
      <c r="PGE319" s="29"/>
      <c r="PGF319" s="29"/>
      <c r="PGG319" s="29"/>
      <c r="PGH319" s="29"/>
      <c r="PGI319" s="29"/>
      <c r="PGJ319" s="29"/>
      <c r="PGK319" s="29"/>
      <c r="PGL319" s="29"/>
      <c r="PGM319" s="29"/>
      <c r="PGN319" s="29"/>
      <c r="PGO319" s="29"/>
      <c r="PGP319" s="29"/>
      <c r="PGQ319" s="29"/>
      <c r="PGR319" s="29"/>
      <c r="PGS319" s="29"/>
      <c r="PGT319" s="29"/>
      <c r="PGU319" s="29"/>
      <c r="PGV319" s="29"/>
      <c r="PGW319" s="29"/>
      <c r="PGX319" s="29"/>
      <c r="PGY319" s="29"/>
      <c r="PGZ319" s="29"/>
      <c r="PHA319" s="29"/>
      <c r="PHB319" s="29"/>
      <c r="PHC319" s="29"/>
      <c r="PHD319" s="29"/>
      <c r="PHE319" s="29"/>
      <c r="PHF319" s="29"/>
      <c r="PHG319" s="29"/>
      <c r="PHH319" s="29"/>
      <c r="PHI319" s="29"/>
      <c r="PHJ319" s="29"/>
      <c r="PHK319" s="29"/>
      <c r="PHL319" s="29"/>
      <c r="PHM319" s="29"/>
      <c r="PHN319" s="29"/>
      <c r="PHO319" s="29"/>
      <c r="PHP319" s="29"/>
      <c r="PHQ319" s="29"/>
      <c r="PHR319" s="29"/>
      <c r="PHS319" s="29"/>
      <c r="PHT319" s="29"/>
      <c r="PHU319" s="29"/>
      <c r="PHV319" s="29"/>
      <c r="PHW319" s="29"/>
      <c r="PHX319" s="29"/>
      <c r="PHY319" s="29"/>
      <c r="PHZ319" s="29"/>
      <c r="PIA319" s="29"/>
      <c r="PIB319" s="29"/>
      <c r="PIC319" s="29"/>
      <c r="PID319" s="29"/>
      <c r="PIE319" s="29"/>
      <c r="PIF319" s="29"/>
      <c r="PIG319" s="29"/>
      <c r="PIH319" s="29"/>
      <c r="PII319" s="29"/>
      <c r="PIJ319" s="29"/>
      <c r="PIK319" s="29"/>
      <c r="PIL319" s="29"/>
      <c r="PIM319" s="29"/>
      <c r="PIN319" s="29"/>
      <c r="PIO319" s="29"/>
      <c r="PIP319" s="29"/>
      <c r="PIQ319" s="29"/>
      <c r="PIR319" s="29"/>
      <c r="PIS319" s="29"/>
      <c r="PIT319" s="29"/>
      <c r="PIU319" s="29"/>
      <c r="PIV319" s="29"/>
      <c r="PIW319" s="29"/>
      <c r="PIX319" s="29"/>
      <c r="PIY319" s="29"/>
      <c r="PIZ319" s="29"/>
      <c r="PJA319" s="29"/>
      <c r="PJB319" s="29"/>
      <c r="PJC319" s="29"/>
      <c r="PJD319" s="29"/>
      <c r="PJE319" s="29"/>
      <c r="PJF319" s="29"/>
      <c r="PJG319" s="29"/>
      <c r="PJH319" s="29"/>
      <c r="PJI319" s="29"/>
      <c r="PJJ319" s="29"/>
      <c r="PJK319" s="29"/>
      <c r="PJL319" s="29"/>
      <c r="PJM319" s="29"/>
      <c r="PJN319" s="29"/>
      <c r="PJO319" s="29"/>
      <c r="PJP319" s="29"/>
      <c r="PJQ319" s="29"/>
      <c r="PJR319" s="29"/>
      <c r="PJS319" s="29"/>
      <c r="PJT319" s="29"/>
      <c r="PJU319" s="29"/>
      <c r="PJV319" s="29"/>
      <c r="PJW319" s="29"/>
      <c r="PJX319" s="29"/>
      <c r="PJY319" s="29"/>
      <c r="PJZ319" s="29"/>
      <c r="PKA319" s="29"/>
      <c r="PKB319" s="29"/>
      <c r="PKC319" s="29"/>
      <c r="PKD319" s="29"/>
      <c r="PKE319" s="29"/>
      <c r="PKF319" s="29"/>
      <c r="PKG319" s="29"/>
      <c r="PKH319" s="29"/>
      <c r="PKI319" s="29"/>
      <c r="PKJ319" s="29"/>
      <c r="PKK319" s="29"/>
      <c r="PKL319" s="29"/>
      <c r="PKM319" s="29"/>
      <c r="PKN319" s="29"/>
      <c r="PKO319" s="29"/>
      <c r="PKP319" s="29"/>
      <c r="PKQ319" s="29"/>
      <c r="PKR319" s="29"/>
      <c r="PKS319" s="29"/>
      <c r="PKT319" s="29"/>
      <c r="PKU319" s="29"/>
      <c r="PKV319" s="29"/>
      <c r="PKW319" s="29"/>
      <c r="PKX319" s="29"/>
      <c r="PKY319" s="29"/>
      <c r="PKZ319" s="29"/>
      <c r="PLA319" s="29"/>
      <c r="PLB319" s="29"/>
      <c r="PLC319" s="29"/>
      <c r="PLD319" s="29"/>
      <c r="PLE319" s="29"/>
      <c r="PLF319" s="29"/>
      <c r="PLG319" s="29"/>
      <c r="PLH319" s="29"/>
      <c r="PLI319" s="29"/>
      <c r="PLJ319" s="29"/>
      <c r="PLK319" s="29"/>
      <c r="PLL319" s="29"/>
      <c r="PLM319" s="29"/>
      <c r="PLN319" s="29"/>
      <c r="PLO319" s="29"/>
      <c r="PLP319" s="29"/>
      <c r="PLQ319" s="29"/>
      <c r="PLR319" s="29"/>
      <c r="PLS319" s="29"/>
      <c r="PLT319" s="29"/>
      <c r="PLU319" s="29"/>
      <c r="PLV319" s="29"/>
      <c r="PLW319" s="29"/>
      <c r="PLX319" s="29"/>
      <c r="PLY319" s="29"/>
      <c r="PLZ319" s="29"/>
      <c r="PMA319" s="29"/>
      <c r="PMB319" s="29"/>
      <c r="PMC319" s="29"/>
      <c r="PMD319" s="29"/>
      <c r="PME319" s="29"/>
      <c r="PMF319" s="29"/>
      <c r="PMG319" s="29"/>
      <c r="PMH319" s="29"/>
      <c r="PMI319" s="29"/>
      <c r="PMJ319" s="29"/>
      <c r="PMK319" s="29"/>
      <c r="PML319" s="29"/>
      <c r="PMM319" s="29"/>
      <c r="PMN319" s="29"/>
      <c r="PMO319" s="29"/>
      <c r="PMP319" s="29"/>
      <c r="PMQ319" s="29"/>
      <c r="PMR319" s="29"/>
      <c r="PMS319" s="29"/>
      <c r="PMT319" s="29"/>
      <c r="PMU319" s="29"/>
      <c r="PMV319" s="29"/>
      <c r="PMW319" s="29"/>
      <c r="PMX319" s="29"/>
      <c r="PMY319" s="29"/>
      <c r="PMZ319" s="29"/>
      <c r="PNA319" s="29"/>
      <c r="PNB319" s="29"/>
      <c r="PNC319" s="29"/>
      <c r="PND319" s="29"/>
      <c r="PNE319" s="29"/>
      <c r="PNF319" s="29"/>
      <c r="PNG319" s="29"/>
      <c r="PNH319" s="29"/>
      <c r="PNI319" s="29"/>
      <c r="PNJ319" s="29"/>
      <c r="PNK319" s="29"/>
      <c r="PNL319" s="29"/>
      <c r="PNM319" s="29"/>
      <c r="PNN319" s="29"/>
      <c r="PNO319" s="29"/>
      <c r="PNP319" s="29"/>
      <c r="PNQ319" s="29"/>
      <c r="PNR319" s="29"/>
      <c r="PNS319" s="29"/>
      <c r="PNT319" s="29"/>
      <c r="PNU319" s="29"/>
      <c r="PNV319" s="29"/>
      <c r="PNW319" s="29"/>
      <c r="PNX319" s="29"/>
      <c r="PNY319" s="29"/>
      <c r="PNZ319" s="29"/>
      <c r="POA319" s="29"/>
      <c r="POB319" s="29"/>
      <c r="POC319" s="29"/>
      <c r="POD319" s="29"/>
      <c r="POE319" s="29"/>
      <c r="POF319" s="29"/>
      <c r="POG319" s="29"/>
      <c r="POH319" s="29"/>
      <c r="POI319" s="29"/>
      <c r="POJ319" s="29"/>
      <c r="POK319" s="29"/>
      <c r="POL319" s="29"/>
      <c r="POM319" s="29"/>
      <c r="PON319" s="29"/>
      <c r="POO319" s="29"/>
      <c r="POP319" s="29"/>
      <c r="POQ319" s="29"/>
      <c r="POR319" s="29"/>
      <c r="POS319" s="29"/>
      <c r="POT319" s="29"/>
      <c r="POU319" s="29"/>
      <c r="POV319" s="29"/>
      <c r="POW319" s="29"/>
      <c r="POX319" s="29"/>
      <c r="POY319" s="29"/>
      <c r="POZ319" s="29"/>
      <c r="PPA319" s="29"/>
      <c r="PPB319" s="29"/>
      <c r="PPC319" s="29"/>
      <c r="PPD319" s="29"/>
      <c r="PPE319" s="29"/>
      <c r="PPF319" s="29"/>
      <c r="PPG319" s="29"/>
      <c r="PPH319" s="29"/>
      <c r="PPI319" s="29"/>
      <c r="PPJ319" s="29"/>
      <c r="PPK319" s="29"/>
      <c r="PPL319" s="29"/>
      <c r="PPM319" s="29"/>
      <c r="PPN319" s="29"/>
      <c r="PPO319" s="29"/>
      <c r="PPP319" s="29"/>
      <c r="PPQ319" s="29"/>
      <c r="PPR319" s="29"/>
      <c r="PPS319" s="29"/>
      <c r="PPT319" s="29"/>
      <c r="PPU319" s="29"/>
      <c r="PPV319" s="29"/>
      <c r="PPW319" s="29"/>
      <c r="PPX319" s="29"/>
      <c r="PPY319" s="29"/>
      <c r="PPZ319" s="29"/>
      <c r="PQA319" s="29"/>
      <c r="PQB319" s="29"/>
      <c r="PQC319" s="29"/>
      <c r="PQD319" s="29"/>
      <c r="PQE319" s="29"/>
      <c r="PQF319" s="29"/>
      <c r="PQG319" s="29"/>
      <c r="PQH319" s="29"/>
      <c r="PQI319" s="29"/>
      <c r="PQJ319" s="29"/>
      <c r="PQK319" s="29"/>
      <c r="PQL319" s="29"/>
      <c r="PQM319" s="29"/>
      <c r="PQN319" s="29"/>
      <c r="PQO319" s="29"/>
      <c r="PQP319" s="29"/>
      <c r="PQQ319" s="29"/>
      <c r="PQR319" s="29"/>
      <c r="PQS319" s="29"/>
      <c r="PQT319" s="29"/>
      <c r="PQU319" s="29"/>
      <c r="PQV319" s="29"/>
      <c r="PQW319" s="29"/>
      <c r="PQX319" s="29"/>
      <c r="PQY319" s="29"/>
      <c r="PQZ319" s="29"/>
      <c r="PRA319" s="29"/>
      <c r="PRB319" s="29"/>
      <c r="PRC319" s="29"/>
      <c r="PRD319" s="29"/>
      <c r="PRE319" s="29"/>
      <c r="PRF319" s="29"/>
      <c r="PRG319" s="29"/>
      <c r="PRH319" s="29"/>
      <c r="PRI319" s="29"/>
      <c r="PRJ319" s="29"/>
      <c r="PRK319" s="29"/>
      <c r="PRL319" s="29"/>
      <c r="PRM319" s="29"/>
      <c r="PRN319" s="29"/>
      <c r="PRO319" s="29"/>
      <c r="PRP319" s="29"/>
      <c r="PRQ319" s="29"/>
      <c r="PRR319" s="29"/>
      <c r="PRS319" s="29"/>
      <c r="PRT319" s="29"/>
      <c r="PRU319" s="29"/>
      <c r="PRV319" s="29"/>
      <c r="PRW319" s="29"/>
      <c r="PRX319" s="29"/>
      <c r="PRY319" s="29"/>
      <c r="PRZ319" s="29"/>
      <c r="PSA319" s="29"/>
      <c r="PSB319" s="29"/>
      <c r="PSC319" s="29"/>
      <c r="PSD319" s="29"/>
      <c r="PSE319" s="29"/>
      <c r="PSF319" s="29"/>
      <c r="PSG319" s="29"/>
      <c r="PSH319" s="29"/>
      <c r="PSI319" s="29"/>
      <c r="PSJ319" s="29"/>
      <c r="PSK319" s="29"/>
      <c r="PSL319" s="29"/>
      <c r="PSM319" s="29"/>
      <c r="PSN319" s="29"/>
      <c r="PSO319" s="29"/>
      <c r="PSP319" s="29"/>
      <c r="PSQ319" s="29"/>
      <c r="PSR319" s="29"/>
      <c r="PSS319" s="29"/>
      <c r="PST319" s="29"/>
      <c r="PSU319" s="29"/>
      <c r="PSV319" s="29"/>
      <c r="PSW319" s="29"/>
      <c r="PSX319" s="29"/>
      <c r="PSY319" s="29"/>
      <c r="PSZ319" s="29"/>
      <c r="PTA319" s="29"/>
      <c r="PTB319" s="29"/>
      <c r="PTC319" s="29"/>
      <c r="PTD319" s="29"/>
      <c r="PTE319" s="29"/>
      <c r="PTF319" s="29"/>
      <c r="PTG319" s="29"/>
      <c r="PTH319" s="29"/>
      <c r="PTI319" s="29"/>
      <c r="PTJ319" s="29"/>
      <c r="PTK319" s="29"/>
      <c r="PTL319" s="29"/>
      <c r="PTM319" s="29"/>
      <c r="PTN319" s="29"/>
      <c r="PTO319" s="29"/>
      <c r="PTP319" s="29"/>
      <c r="PTQ319" s="29"/>
      <c r="PTR319" s="29"/>
      <c r="PTS319" s="29"/>
      <c r="PTT319" s="29"/>
      <c r="PTU319" s="29"/>
      <c r="PTV319" s="29"/>
      <c r="PTW319" s="29"/>
      <c r="PTX319" s="29"/>
      <c r="PTY319" s="29"/>
      <c r="PTZ319" s="29"/>
      <c r="PUA319" s="29"/>
      <c r="PUB319" s="29"/>
      <c r="PUC319" s="29"/>
      <c r="PUD319" s="29"/>
      <c r="PUE319" s="29"/>
      <c r="PUF319" s="29"/>
      <c r="PUG319" s="29"/>
      <c r="PUH319" s="29"/>
      <c r="PUI319" s="29"/>
      <c r="PUJ319" s="29"/>
      <c r="PUK319" s="29"/>
      <c r="PUL319" s="29"/>
      <c r="PUM319" s="29"/>
      <c r="PUN319" s="29"/>
      <c r="PUO319" s="29"/>
      <c r="PUP319" s="29"/>
      <c r="PUQ319" s="29"/>
      <c r="PUR319" s="29"/>
      <c r="PUS319" s="29"/>
      <c r="PUT319" s="29"/>
      <c r="PUU319" s="29"/>
      <c r="PUV319" s="29"/>
      <c r="PUW319" s="29"/>
      <c r="PUX319" s="29"/>
      <c r="PUY319" s="29"/>
      <c r="PUZ319" s="29"/>
      <c r="PVA319" s="29"/>
      <c r="PVB319" s="29"/>
      <c r="PVC319" s="29"/>
      <c r="PVD319" s="29"/>
      <c r="PVE319" s="29"/>
      <c r="PVF319" s="29"/>
      <c r="PVG319" s="29"/>
      <c r="PVH319" s="29"/>
      <c r="PVI319" s="29"/>
      <c r="PVJ319" s="29"/>
      <c r="PVK319" s="29"/>
      <c r="PVL319" s="29"/>
      <c r="PVM319" s="29"/>
      <c r="PVN319" s="29"/>
      <c r="PVO319" s="29"/>
      <c r="PVP319" s="29"/>
      <c r="PVQ319" s="29"/>
      <c r="PVR319" s="29"/>
      <c r="PVS319" s="29"/>
      <c r="PVT319" s="29"/>
      <c r="PVU319" s="29"/>
      <c r="PVV319" s="29"/>
      <c r="PVW319" s="29"/>
      <c r="PVX319" s="29"/>
      <c r="PVY319" s="29"/>
      <c r="PVZ319" s="29"/>
      <c r="PWA319" s="29"/>
      <c r="PWB319" s="29"/>
      <c r="PWC319" s="29"/>
      <c r="PWD319" s="29"/>
      <c r="PWE319" s="29"/>
      <c r="PWF319" s="29"/>
      <c r="PWG319" s="29"/>
      <c r="PWH319" s="29"/>
      <c r="PWI319" s="29"/>
      <c r="PWJ319" s="29"/>
      <c r="PWK319" s="29"/>
      <c r="PWL319" s="29"/>
      <c r="PWM319" s="29"/>
      <c r="PWN319" s="29"/>
      <c r="PWO319" s="29"/>
      <c r="PWP319" s="29"/>
      <c r="PWQ319" s="29"/>
      <c r="PWR319" s="29"/>
      <c r="PWS319" s="29"/>
      <c r="PWT319" s="29"/>
      <c r="PWU319" s="29"/>
      <c r="PWV319" s="29"/>
      <c r="PWW319" s="29"/>
      <c r="PWX319" s="29"/>
      <c r="PWY319" s="29"/>
      <c r="PWZ319" s="29"/>
      <c r="PXA319" s="29"/>
      <c r="PXB319" s="29"/>
      <c r="PXC319" s="29"/>
      <c r="PXD319" s="29"/>
      <c r="PXE319" s="29"/>
      <c r="PXF319" s="29"/>
      <c r="PXG319" s="29"/>
      <c r="PXH319" s="29"/>
      <c r="PXI319" s="29"/>
      <c r="PXJ319" s="29"/>
      <c r="PXK319" s="29"/>
      <c r="PXL319" s="29"/>
      <c r="PXM319" s="29"/>
      <c r="PXN319" s="29"/>
      <c r="PXO319" s="29"/>
      <c r="PXP319" s="29"/>
      <c r="PXQ319" s="29"/>
      <c r="PXR319" s="29"/>
      <c r="PXS319" s="29"/>
      <c r="PXT319" s="29"/>
      <c r="PXU319" s="29"/>
      <c r="PXV319" s="29"/>
      <c r="PXW319" s="29"/>
      <c r="PXX319" s="29"/>
      <c r="PXY319" s="29"/>
      <c r="PXZ319" s="29"/>
      <c r="PYA319" s="29"/>
      <c r="PYB319" s="29"/>
      <c r="PYC319" s="29"/>
      <c r="PYD319" s="29"/>
      <c r="PYE319" s="29"/>
      <c r="PYF319" s="29"/>
      <c r="PYG319" s="29"/>
      <c r="PYH319" s="29"/>
      <c r="PYI319" s="29"/>
      <c r="PYJ319" s="29"/>
      <c r="PYK319" s="29"/>
      <c r="PYL319" s="29"/>
      <c r="PYM319" s="29"/>
      <c r="PYN319" s="29"/>
      <c r="PYO319" s="29"/>
      <c r="PYP319" s="29"/>
      <c r="PYQ319" s="29"/>
      <c r="PYR319" s="29"/>
      <c r="PYS319" s="29"/>
      <c r="PYT319" s="29"/>
      <c r="PYU319" s="29"/>
      <c r="PYV319" s="29"/>
      <c r="PYW319" s="29"/>
      <c r="PYX319" s="29"/>
      <c r="PYY319" s="29"/>
      <c r="PYZ319" s="29"/>
      <c r="PZA319" s="29"/>
      <c r="PZB319" s="29"/>
      <c r="PZC319" s="29"/>
      <c r="PZD319" s="29"/>
      <c r="PZE319" s="29"/>
      <c r="PZF319" s="29"/>
      <c r="PZG319" s="29"/>
      <c r="PZH319" s="29"/>
      <c r="PZI319" s="29"/>
      <c r="PZJ319" s="29"/>
      <c r="PZK319" s="29"/>
      <c r="PZL319" s="29"/>
      <c r="PZM319" s="29"/>
      <c r="PZN319" s="29"/>
      <c r="PZO319" s="29"/>
      <c r="PZP319" s="29"/>
      <c r="PZQ319" s="29"/>
      <c r="PZR319" s="29"/>
      <c r="PZS319" s="29"/>
      <c r="PZT319" s="29"/>
      <c r="PZU319" s="29"/>
      <c r="PZV319" s="29"/>
      <c r="PZW319" s="29"/>
      <c r="PZX319" s="29"/>
      <c r="PZY319" s="29"/>
      <c r="PZZ319" s="29"/>
      <c r="QAA319" s="29"/>
      <c r="QAB319" s="29"/>
      <c r="QAC319" s="29"/>
      <c r="QAD319" s="29"/>
      <c r="QAE319" s="29"/>
      <c r="QAF319" s="29"/>
      <c r="QAG319" s="29"/>
      <c r="QAH319" s="29"/>
      <c r="QAI319" s="29"/>
      <c r="QAJ319" s="29"/>
      <c r="QAK319" s="29"/>
      <c r="QAL319" s="29"/>
      <c r="QAM319" s="29"/>
      <c r="QAN319" s="29"/>
      <c r="QAO319" s="29"/>
      <c r="QAP319" s="29"/>
      <c r="QAQ319" s="29"/>
      <c r="QAR319" s="29"/>
      <c r="QAS319" s="29"/>
      <c r="QAT319" s="29"/>
      <c r="QAU319" s="29"/>
      <c r="QAV319" s="29"/>
      <c r="QAW319" s="29"/>
      <c r="QAX319" s="29"/>
      <c r="QAY319" s="29"/>
      <c r="QAZ319" s="29"/>
      <c r="QBA319" s="29"/>
      <c r="QBB319" s="29"/>
      <c r="QBC319" s="29"/>
      <c r="QBD319" s="29"/>
      <c r="QBE319" s="29"/>
      <c r="QBF319" s="29"/>
      <c r="QBG319" s="29"/>
      <c r="QBH319" s="29"/>
      <c r="QBI319" s="29"/>
      <c r="QBJ319" s="29"/>
      <c r="QBK319" s="29"/>
      <c r="QBL319" s="29"/>
      <c r="QBM319" s="29"/>
      <c r="QBN319" s="29"/>
      <c r="QBO319" s="29"/>
      <c r="QBP319" s="29"/>
      <c r="QBQ319" s="29"/>
      <c r="QBR319" s="29"/>
      <c r="QBS319" s="29"/>
      <c r="QBT319" s="29"/>
      <c r="QBU319" s="29"/>
      <c r="QBV319" s="29"/>
      <c r="QBW319" s="29"/>
      <c r="QBX319" s="29"/>
      <c r="QBY319" s="29"/>
      <c r="QBZ319" s="29"/>
      <c r="QCA319" s="29"/>
      <c r="QCB319" s="29"/>
      <c r="QCC319" s="29"/>
      <c r="QCD319" s="29"/>
      <c r="QCE319" s="29"/>
      <c r="QCF319" s="29"/>
      <c r="QCG319" s="29"/>
      <c r="QCH319" s="29"/>
      <c r="QCI319" s="29"/>
      <c r="QCJ319" s="29"/>
      <c r="QCK319" s="29"/>
      <c r="QCL319" s="29"/>
      <c r="QCM319" s="29"/>
      <c r="QCN319" s="29"/>
      <c r="QCO319" s="29"/>
      <c r="QCP319" s="29"/>
      <c r="QCQ319" s="29"/>
      <c r="QCR319" s="29"/>
      <c r="QCS319" s="29"/>
      <c r="QCT319" s="29"/>
      <c r="QCU319" s="29"/>
      <c r="QCV319" s="29"/>
      <c r="QCW319" s="29"/>
      <c r="QCX319" s="29"/>
      <c r="QCY319" s="29"/>
      <c r="QCZ319" s="29"/>
      <c r="QDA319" s="29"/>
      <c r="QDB319" s="29"/>
      <c r="QDC319" s="29"/>
      <c r="QDD319" s="29"/>
      <c r="QDE319" s="29"/>
      <c r="QDF319" s="29"/>
      <c r="QDG319" s="29"/>
      <c r="QDH319" s="29"/>
      <c r="QDI319" s="29"/>
      <c r="QDJ319" s="29"/>
      <c r="QDK319" s="29"/>
      <c r="QDL319" s="29"/>
      <c r="QDM319" s="29"/>
      <c r="QDN319" s="29"/>
      <c r="QDO319" s="29"/>
      <c r="QDP319" s="29"/>
      <c r="QDQ319" s="29"/>
      <c r="QDR319" s="29"/>
      <c r="QDS319" s="29"/>
      <c r="QDT319" s="29"/>
      <c r="QDU319" s="29"/>
      <c r="QDV319" s="29"/>
      <c r="QDW319" s="29"/>
      <c r="QDX319" s="29"/>
      <c r="QDY319" s="29"/>
      <c r="QDZ319" s="29"/>
      <c r="QEA319" s="29"/>
      <c r="QEB319" s="29"/>
      <c r="QEC319" s="29"/>
      <c r="QED319" s="29"/>
      <c r="QEE319" s="29"/>
      <c r="QEF319" s="29"/>
      <c r="QEG319" s="29"/>
      <c r="QEH319" s="29"/>
      <c r="QEI319" s="29"/>
      <c r="QEJ319" s="29"/>
      <c r="QEK319" s="29"/>
      <c r="QEL319" s="29"/>
      <c r="QEM319" s="29"/>
      <c r="QEN319" s="29"/>
      <c r="QEO319" s="29"/>
      <c r="QEP319" s="29"/>
      <c r="QEQ319" s="29"/>
      <c r="QER319" s="29"/>
      <c r="QES319" s="29"/>
      <c r="QET319" s="29"/>
      <c r="QEU319" s="29"/>
      <c r="QEV319" s="29"/>
      <c r="QEW319" s="29"/>
      <c r="QEX319" s="29"/>
      <c r="QEY319" s="29"/>
      <c r="QEZ319" s="29"/>
      <c r="QFA319" s="29"/>
      <c r="QFB319" s="29"/>
      <c r="QFC319" s="29"/>
      <c r="QFD319" s="29"/>
      <c r="QFE319" s="29"/>
      <c r="QFF319" s="29"/>
      <c r="QFG319" s="29"/>
      <c r="QFH319" s="29"/>
      <c r="QFI319" s="29"/>
      <c r="QFJ319" s="29"/>
      <c r="QFK319" s="29"/>
      <c r="QFL319" s="29"/>
      <c r="QFM319" s="29"/>
      <c r="QFN319" s="29"/>
      <c r="QFO319" s="29"/>
      <c r="QFP319" s="29"/>
      <c r="QFQ319" s="29"/>
      <c r="QFR319" s="29"/>
      <c r="QFS319" s="29"/>
      <c r="QFT319" s="29"/>
      <c r="QFU319" s="29"/>
      <c r="QFV319" s="29"/>
      <c r="QFW319" s="29"/>
      <c r="QFX319" s="29"/>
      <c r="QFY319" s="29"/>
      <c r="QFZ319" s="29"/>
      <c r="QGA319" s="29"/>
      <c r="QGB319" s="29"/>
      <c r="QGC319" s="29"/>
      <c r="QGD319" s="29"/>
      <c r="QGE319" s="29"/>
      <c r="QGF319" s="29"/>
      <c r="QGG319" s="29"/>
      <c r="QGH319" s="29"/>
      <c r="QGI319" s="29"/>
      <c r="QGJ319" s="29"/>
      <c r="QGK319" s="29"/>
      <c r="QGL319" s="29"/>
      <c r="QGM319" s="29"/>
      <c r="QGN319" s="29"/>
      <c r="QGO319" s="29"/>
      <c r="QGP319" s="29"/>
      <c r="QGQ319" s="29"/>
      <c r="QGR319" s="29"/>
      <c r="QGS319" s="29"/>
      <c r="QGT319" s="29"/>
      <c r="QGU319" s="29"/>
      <c r="QGV319" s="29"/>
      <c r="QGW319" s="29"/>
      <c r="QGX319" s="29"/>
      <c r="QGY319" s="29"/>
      <c r="QGZ319" s="29"/>
      <c r="QHA319" s="29"/>
      <c r="QHB319" s="29"/>
      <c r="QHC319" s="29"/>
      <c r="QHD319" s="29"/>
      <c r="QHE319" s="29"/>
      <c r="QHF319" s="29"/>
      <c r="QHG319" s="29"/>
      <c r="QHH319" s="29"/>
      <c r="QHI319" s="29"/>
      <c r="QHJ319" s="29"/>
      <c r="QHK319" s="29"/>
      <c r="QHL319" s="29"/>
      <c r="QHM319" s="29"/>
      <c r="QHN319" s="29"/>
      <c r="QHO319" s="29"/>
      <c r="QHP319" s="29"/>
      <c r="QHQ319" s="29"/>
      <c r="QHR319" s="29"/>
      <c r="QHS319" s="29"/>
      <c r="QHT319" s="29"/>
      <c r="QHU319" s="29"/>
      <c r="QHV319" s="29"/>
      <c r="QHW319" s="29"/>
      <c r="QHX319" s="29"/>
      <c r="QHY319" s="29"/>
      <c r="QHZ319" s="29"/>
      <c r="QIA319" s="29"/>
      <c r="QIB319" s="29"/>
      <c r="QIC319" s="29"/>
      <c r="QID319" s="29"/>
      <c r="QIE319" s="29"/>
      <c r="QIF319" s="29"/>
      <c r="QIG319" s="29"/>
      <c r="QIH319" s="29"/>
      <c r="QII319" s="29"/>
      <c r="QIJ319" s="29"/>
      <c r="QIK319" s="29"/>
      <c r="QIL319" s="29"/>
      <c r="QIM319" s="29"/>
      <c r="QIN319" s="29"/>
      <c r="QIO319" s="29"/>
      <c r="QIP319" s="29"/>
      <c r="QIQ319" s="29"/>
      <c r="QIR319" s="29"/>
      <c r="QIS319" s="29"/>
      <c r="QIT319" s="29"/>
      <c r="QIU319" s="29"/>
      <c r="QIV319" s="29"/>
      <c r="QIW319" s="29"/>
      <c r="QIX319" s="29"/>
      <c r="QIY319" s="29"/>
      <c r="QIZ319" s="29"/>
      <c r="QJA319" s="29"/>
      <c r="QJB319" s="29"/>
      <c r="QJC319" s="29"/>
      <c r="QJD319" s="29"/>
      <c r="QJE319" s="29"/>
      <c r="QJF319" s="29"/>
      <c r="QJG319" s="29"/>
      <c r="QJH319" s="29"/>
      <c r="QJI319" s="29"/>
      <c r="QJJ319" s="29"/>
      <c r="QJK319" s="29"/>
      <c r="QJL319" s="29"/>
      <c r="QJM319" s="29"/>
      <c r="QJN319" s="29"/>
      <c r="QJO319" s="29"/>
      <c r="QJP319" s="29"/>
      <c r="QJQ319" s="29"/>
      <c r="QJR319" s="29"/>
      <c r="QJS319" s="29"/>
      <c r="QJT319" s="29"/>
      <c r="QJU319" s="29"/>
      <c r="QJV319" s="29"/>
      <c r="QJW319" s="29"/>
      <c r="QJX319" s="29"/>
      <c r="QJY319" s="29"/>
      <c r="QJZ319" s="29"/>
      <c r="QKA319" s="29"/>
      <c r="QKB319" s="29"/>
      <c r="QKC319" s="29"/>
      <c r="QKD319" s="29"/>
      <c r="QKE319" s="29"/>
      <c r="QKF319" s="29"/>
      <c r="QKG319" s="29"/>
      <c r="QKH319" s="29"/>
      <c r="QKI319" s="29"/>
      <c r="QKJ319" s="29"/>
      <c r="QKK319" s="29"/>
      <c r="QKL319" s="29"/>
      <c r="QKM319" s="29"/>
      <c r="QKN319" s="29"/>
      <c r="QKO319" s="29"/>
      <c r="QKP319" s="29"/>
      <c r="QKQ319" s="29"/>
      <c r="QKR319" s="29"/>
      <c r="QKS319" s="29"/>
      <c r="QKT319" s="29"/>
      <c r="QKU319" s="29"/>
      <c r="QKV319" s="29"/>
      <c r="QKW319" s="29"/>
      <c r="QKX319" s="29"/>
      <c r="QKY319" s="29"/>
      <c r="QKZ319" s="29"/>
      <c r="QLA319" s="29"/>
      <c r="QLB319" s="29"/>
      <c r="QLC319" s="29"/>
      <c r="QLD319" s="29"/>
      <c r="QLE319" s="29"/>
      <c r="QLF319" s="29"/>
      <c r="QLG319" s="29"/>
      <c r="QLH319" s="29"/>
      <c r="QLI319" s="29"/>
      <c r="QLJ319" s="29"/>
      <c r="QLK319" s="29"/>
      <c r="QLL319" s="29"/>
      <c r="QLM319" s="29"/>
      <c r="QLN319" s="29"/>
      <c r="QLO319" s="29"/>
      <c r="QLP319" s="29"/>
      <c r="QLQ319" s="29"/>
      <c r="QLR319" s="29"/>
      <c r="QLS319" s="29"/>
      <c r="QLT319" s="29"/>
      <c r="QLU319" s="29"/>
      <c r="QLV319" s="29"/>
      <c r="QLW319" s="29"/>
      <c r="QLX319" s="29"/>
      <c r="QLY319" s="29"/>
      <c r="QLZ319" s="29"/>
      <c r="QMA319" s="29"/>
      <c r="QMB319" s="29"/>
      <c r="QMC319" s="29"/>
      <c r="QMD319" s="29"/>
      <c r="QME319" s="29"/>
      <c r="QMF319" s="29"/>
      <c r="QMG319" s="29"/>
      <c r="QMH319" s="29"/>
      <c r="QMI319" s="29"/>
      <c r="QMJ319" s="29"/>
      <c r="QMK319" s="29"/>
      <c r="QML319" s="29"/>
      <c r="QMM319" s="29"/>
      <c r="QMN319" s="29"/>
      <c r="QMO319" s="29"/>
      <c r="QMP319" s="29"/>
      <c r="QMQ319" s="29"/>
      <c r="QMR319" s="29"/>
      <c r="QMS319" s="29"/>
      <c r="QMT319" s="29"/>
      <c r="QMU319" s="29"/>
      <c r="QMV319" s="29"/>
      <c r="QMW319" s="29"/>
      <c r="QMX319" s="29"/>
      <c r="QMY319" s="29"/>
      <c r="QMZ319" s="29"/>
      <c r="QNA319" s="29"/>
      <c r="QNB319" s="29"/>
      <c r="QNC319" s="29"/>
      <c r="QND319" s="29"/>
      <c r="QNE319" s="29"/>
      <c r="QNF319" s="29"/>
      <c r="QNG319" s="29"/>
      <c r="QNH319" s="29"/>
      <c r="QNI319" s="29"/>
      <c r="QNJ319" s="29"/>
      <c r="QNK319" s="29"/>
      <c r="QNL319" s="29"/>
      <c r="QNM319" s="29"/>
      <c r="QNN319" s="29"/>
      <c r="QNO319" s="29"/>
      <c r="QNP319" s="29"/>
      <c r="QNQ319" s="29"/>
      <c r="QNR319" s="29"/>
      <c r="QNS319" s="29"/>
      <c r="QNT319" s="29"/>
      <c r="QNU319" s="29"/>
      <c r="QNV319" s="29"/>
      <c r="QNW319" s="29"/>
      <c r="QNX319" s="29"/>
      <c r="QNY319" s="29"/>
      <c r="QNZ319" s="29"/>
      <c r="QOA319" s="29"/>
      <c r="QOB319" s="29"/>
      <c r="QOC319" s="29"/>
      <c r="QOD319" s="29"/>
      <c r="QOE319" s="29"/>
      <c r="QOF319" s="29"/>
      <c r="QOG319" s="29"/>
      <c r="QOH319" s="29"/>
      <c r="QOI319" s="29"/>
      <c r="QOJ319" s="29"/>
      <c r="QOK319" s="29"/>
      <c r="QOL319" s="29"/>
      <c r="QOM319" s="29"/>
      <c r="QON319" s="29"/>
      <c r="QOO319" s="29"/>
      <c r="QOP319" s="29"/>
      <c r="QOQ319" s="29"/>
      <c r="QOR319" s="29"/>
      <c r="QOS319" s="29"/>
      <c r="QOT319" s="29"/>
      <c r="QOU319" s="29"/>
      <c r="QOV319" s="29"/>
      <c r="QOW319" s="29"/>
      <c r="QOX319" s="29"/>
      <c r="QOY319" s="29"/>
      <c r="QOZ319" s="29"/>
      <c r="QPA319" s="29"/>
      <c r="QPB319" s="29"/>
      <c r="QPC319" s="29"/>
      <c r="QPD319" s="29"/>
      <c r="QPE319" s="29"/>
      <c r="QPF319" s="29"/>
      <c r="QPG319" s="29"/>
      <c r="QPH319" s="29"/>
      <c r="QPI319" s="29"/>
      <c r="QPJ319" s="29"/>
      <c r="QPK319" s="29"/>
      <c r="QPL319" s="29"/>
      <c r="QPM319" s="29"/>
      <c r="QPN319" s="29"/>
      <c r="QPO319" s="29"/>
      <c r="QPP319" s="29"/>
      <c r="QPQ319" s="29"/>
      <c r="QPR319" s="29"/>
      <c r="QPS319" s="29"/>
      <c r="QPT319" s="29"/>
      <c r="QPU319" s="29"/>
      <c r="QPV319" s="29"/>
      <c r="QPW319" s="29"/>
      <c r="QPX319" s="29"/>
      <c r="QPY319" s="29"/>
      <c r="QPZ319" s="29"/>
      <c r="QQA319" s="29"/>
      <c r="QQB319" s="29"/>
      <c r="QQC319" s="29"/>
      <c r="QQD319" s="29"/>
      <c r="QQE319" s="29"/>
      <c r="QQF319" s="29"/>
      <c r="QQG319" s="29"/>
      <c r="QQH319" s="29"/>
      <c r="QQI319" s="29"/>
      <c r="QQJ319" s="29"/>
      <c r="QQK319" s="29"/>
      <c r="QQL319" s="29"/>
      <c r="QQM319" s="29"/>
      <c r="QQN319" s="29"/>
      <c r="QQO319" s="29"/>
      <c r="QQP319" s="29"/>
      <c r="QQQ319" s="29"/>
      <c r="QQR319" s="29"/>
      <c r="QQS319" s="29"/>
      <c r="QQT319" s="29"/>
      <c r="QQU319" s="29"/>
      <c r="QQV319" s="29"/>
      <c r="QQW319" s="29"/>
      <c r="QQX319" s="29"/>
      <c r="QQY319" s="29"/>
      <c r="QQZ319" s="29"/>
      <c r="QRA319" s="29"/>
      <c r="QRB319" s="29"/>
      <c r="QRC319" s="29"/>
      <c r="QRD319" s="29"/>
      <c r="QRE319" s="29"/>
      <c r="QRF319" s="29"/>
      <c r="QRG319" s="29"/>
      <c r="QRH319" s="29"/>
      <c r="QRI319" s="29"/>
      <c r="QRJ319" s="29"/>
      <c r="QRK319" s="29"/>
      <c r="QRL319" s="29"/>
      <c r="QRM319" s="29"/>
      <c r="QRN319" s="29"/>
      <c r="QRO319" s="29"/>
      <c r="QRP319" s="29"/>
      <c r="QRQ319" s="29"/>
      <c r="QRR319" s="29"/>
      <c r="QRS319" s="29"/>
      <c r="QRT319" s="29"/>
      <c r="QRU319" s="29"/>
      <c r="QRV319" s="29"/>
      <c r="QRW319" s="29"/>
      <c r="QRX319" s="29"/>
      <c r="QRY319" s="29"/>
      <c r="QRZ319" s="29"/>
      <c r="QSA319" s="29"/>
      <c r="QSB319" s="29"/>
      <c r="QSC319" s="29"/>
      <c r="QSD319" s="29"/>
      <c r="QSE319" s="29"/>
      <c r="QSF319" s="29"/>
      <c r="QSG319" s="29"/>
      <c r="QSH319" s="29"/>
      <c r="QSI319" s="29"/>
      <c r="QSJ319" s="29"/>
      <c r="QSK319" s="29"/>
      <c r="QSL319" s="29"/>
      <c r="QSM319" s="29"/>
      <c r="QSN319" s="29"/>
      <c r="QSO319" s="29"/>
      <c r="QSP319" s="29"/>
      <c r="QSQ319" s="29"/>
      <c r="QSR319" s="29"/>
      <c r="QSS319" s="29"/>
      <c r="QST319" s="29"/>
      <c r="QSU319" s="29"/>
      <c r="QSV319" s="29"/>
      <c r="QSW319" s="29"/>
      <c r="QSX319" s="29"/>
      <c r="QSY319" s="29"/>
      <c r="QSZ319" s="29"/>
      <c r="QTA319" s="29"/>
      <c r="QTB319" s="29"/>
      <c r="QTC319" s="29"/>
      <c r="QTD319" s="29"/>
      <c r="QTE319" s="29"/>
      <c r="QTF319" s="29"/>
      <c r="QTG319" s="29"/>
      <c r="QTH319" s="29"/>
      <c r="QTI319" s="29"/>
      <c r="QTJ319" s="29"/>
      <c r="QTK319" s="29"/>
      <c r="QTL319" s="29"/>
      <c r="QTM319" s="29"/>
      <c r="QTN319" s="29"/>
      <c r="QTO319" s="29"/>
      <c r="QTP319" s="29"/>
      <c r="QTQ319" s="29"/>
      <c r="QTR319" s="29"/>
      <c r="QTS319" s="29"/>
      <c r="QTT319" s="29"/>
      <c r="QTU319" s="29"/>
      <c r="QTV319" s="29"/>
      <c r="QTW319" s="29"/>
      <c r="QTX319" s="29"/>
      <c r="QTY319" s="29"/>
      <c r="QTZ319" s="29"/>
      <c r="QUA319" s="29"/>
      <c r="QUB319" s="29"/>
      <c r="QUC319" s="29"/>
      <c r="QUD319" s="29"/>
      <c r="QUE319" s="29"/>
      <c r="QUF319" s="29"/>
      <c r="QUG319" s="29"/>
      <c r="QUH319" s="29"/>
      <c r="QUI319" s="29"/>
      <c r="QUJ319" s="29"/>
      <c r="QUK319" s="29"/>
      <c r="QUL319" s="29"/>
      <c r="QUM319" s="29"/>
      <c r="QUN319" s="29"/>
      <c r="QUO319" s="29"/>
      <c r="QUP319" s="29"/>
      <c r="QUQ319" s="29"/>
      <c r="QUR319" s="29"/>
      <c r="QUS319" s="29"/>
      <c r="QUT319" s="29"/>
      <c r="QUU319" s="29"/>
      <c r="QUV319" s="29"/>
      <c r="QUW319" s="29"/>
      <c r="QUX319" s="29"/>
      <c r="QUY319" s="29"/>
      <c r="QUZ319" s="29"/>
      <c r="QVA319" s="29"/>
      <c r="QVB319" s="29"/>
      <c r="QVC319" s="29"/>
      <c r="QVD319" s="29"/>
      <c r="QVE319" s="29"/>
      <c r="QVF319" s="29"/>
      <c r="QVG319" s="29"/>
      <c r="QVH319" s="29"/>
      <c r="QVI319" s="29"/>
      <c r="QVJ319" s="29"/>
      <c r="QVK319" s="29"/>
      <c r="QVL319" s="29"/>
      <c r="QVM319" s="29"/>
      <c r="QVN319" s="29"/>
      <c r="QVO319" s="29"/>
      <c r="QVP319" s="29"/>
      <c r="QVQ319" s="29"/>
      <c r="QVR319" s="29"/>
      <c r="QVS319" s="29"/>
      <c r="QVT319" s="29"/>
      <c r="QVU319" s="29"/>
      <c r="QVV319" s="29"/>
      <c r="QVW319" s="29"/>
      <c r="QVX319" s="29"/>
      <c r="QVY319" s="29"/>
      <c r="QVZ319" s="29"/>
      <c r="QWA319" s="29"/>
      <c r="QWB319" s="29"/>
      <c r="QWC319" s="29"/>
      <c r="QWD319" s="29"/>
      <c r="QWE319" s="29"/>
      <c r="QWF319" s="29"/>
      <c r="QWG319" s="29"/>
      <c r="QWH319" s="29"/>
      <c r="QWI319" s="29"/>
      <c r="QWJ319" s="29"/>
      <c r="QWK319" s="29"/>
      <c r="QWL319" s="29"/>
      <c r="QWM319" s="29"/>
      <c r="QWN319" s="29"/>
      <c r="QWO319" s="29"/>
      <c r="QWP319" s="29"/>
      <c r="QWQ319" s="29"/>
      <c r="QWR319" s="29"/>
      <c r="QWS319" s="29"/>
      <c r="QWT319" s="29"/>
      <c r="QWU319" s="29"/>
      <c r="QWV319" s="29"/>
      <c r="QWW319" s="29"/>
      <c r="QWX319" s="29"/>
      <c r="QWY319" s="29"/>
      <c r="QWZ319" s="29"/>
      <c r="QXA319" s="29"/>
      <c r="QXB319" s="29"/>
      <c r="QXC319" s="29"/>
      <c r="QXD319" s="29"/>
      <c r="QXE319" s="29"/>
      <c r="QXF319" s="29"/>
      <c r="QXG319" s="29"/>
      <c r="QXH319" s="29"/>
      <c r="QXI319" s="29"/>
      <c r="QXJ319" s="29"/>
      <c r="QXK319" s="29"/>
      <c r="QXL319" s="29"/>
      <c r="QXM319" s="29"/>
      <c r="QXN319" s="29"/>
      <c r="QXO319" s="29"/>
      <c r="QXP319" s="29"/>
      <c r="QXQ319" s="29"/>
      <c r="QXR319" s="29"/>
      <c r="QXS319" s="29"/>
      <c r="QXT319" s="29"/>
      <c r="QXU319" s="29"/>
      <c r="QXV319" s="29"/>
      <c r="QXW319" s="29"/>
      <c r="QXX319" s="29"/>
      <c r="QXY319" s="29"/>
      <c r="QXZ319" s="29"/>
      <c r="QYA319" s="29"/>
      <c r="QYB319" s="29"/>
      <c r="QYC319" s="29"/>
      <c r="QYD319" s="29"/>
      <c r="QYE319" s="29"/>
      <c r="QYF319" s="29"/>
      <c r="QYG319" s="29"/>
      <c r="QYH319" s="29"/>
      <c r="QYI319" s="29"/>
      <c r="QYJ319" s="29"/>
      <c r="QYK319" s="29"/>
      <c r="QYL319" s="29"/>
      <c r="QYM319" s="29"/>
      <c r="QYN319" s="29"/>
      <c r="QYO319" s="29"/>
      <c r="QYP319" s="29"/>
      <c r="QYQ319" s="29"/>
      <c r="QYR319" s="29"/>
      <c r="QYS319" s="29"/>
      <c r="QYT319" s="29"/>
      <c r="QYU319" s="29"/>
      <c r="QYV319" s="29"/>
      <c r="QYW319" s="29"/>
      <c r="QYX319" s="29"/>
      <c r="QYY319" s="29"/>
      <c r="QYZ319" s="29"/>
      <c r="QZA319" s="29"/>
      <c r="QZB319" s="29"/>
      <c r="QZC319" s="29"/>
      <c r="QZD319" s="29"/>
      <c r="QZE319" s="29"/>
      <c r="QZF319" s="29"/>
      <c r="QZG319" s="29"/>
      <c r="QZH319" s="29"/>
      <c r="QZI319" s="29"/>
      <c r="QZJ319" s="29"/>
      <c r="QZK319" s="29"/>
      <c r="QZL319" s="29"/>
      <c r="QZM319" s="29"/>
      <c r="QZN319" s="29"/>
      <c r="QZO319" s="29"/>
      <c r="QZP319" s="29"/>
      <c r="QZQ319" s="29"/>
      <c r="QZR319" s="29"/>
      <c r="QZS319" s="29"/>
      <c r="QZT319" s="29"/>
      <c r="QZU319" s="29"/>
      <c r="QZV319" s="29"/>
      <c r="QZW319" s="29"/>
      <c r="QZX319" s="29"/>
      <c r="QZY319" s="29"/>
      <c r="QZZ319" s="29"/>
      <c r="RAA319" s="29"/>
      <c r="RAB319" s="29"/>
      <c r="RAC319" s="29"/>
      <c r="RAD319" s="29"/>
      <c r="RAE319" s="29"/>
      <c r="RAF319" s="29"/>
      <c r="RAG319" s="29"/>
      <c r="RAH319" s="29"/>
      <c r="RAI319" s="29"/>
      <c r="RAJ319" s="29"/>
      <c r="RAK319" s="29"/>
      <c r="RAL319" s="29"/>
      <c r="RAM319" s="29"/>
      <c r="RAN319" s="29"/>
      <c r="RAO319" s="29"/>
      <c r="RAP319" s="29"/>
      <c r="RAQ319" s="29"/>
      <c r="RAR319" s="29"/>
      <c r="RAS319" s="29"/>
      <c r="RAT319" s="29"/>
      <c r="RAU319" s="29"/>
      <c r="RAV319" s="29"/>
      <c r="RAW319" s="29"/>
      <c r="RAX319" s="29"/>
      <c r="RAY319" s="29"/>
      <c r="RAZ319" s="29"/>
      <c r="RBA319" s="29"/>
      <c r="RBB319" s="29"/>
      <c r="RBC319" s="29"/>
      <c r="RBD319" s="29"/>
      <c r="RBE319" s="29"/>
      <c r="RBF319" s="29"/>
      <c r="RBG319" s="29"/>
      <c r="RBH319" s="29"/>
      <c r="RBI319" s="29"/>
      <c r="RBJ319" s="29"/>
      <c r="RBK319" s="29"/>
      <c r="RBL319" s="29"/>
      <c r="RBM319" s="29"/>
      <c r="RBN319" s="29"/>
      <c r="RBO319" s="29"/>
      <c r="RBP319" s="29"/>
      <c r="RBQ319" s="29"/>
      <c r="RBR319" s="29"/>
      <c r="RBS319" s="29"/>
      <c r="RBT319" s="29"/>
      <c r="RBU319" s="29"/>
      <c r="RBV319" s="29"/>
      <c r="RBW319" s="29"/>
      <c r="RBX319" s="29"/>
      <c r="RBY319" s="29"/>
      <c r="RBZ319" s="29"/>
      <c r="RCA319" s="29"/>
      <c r="RCB319" s="29"/>
      <c r="RCC319" s="29"/>
      <c r="RCD319" s="29"/>
      <c r="RCE319" s="29"/>
      <c r="RCF319" s="29"/>
      <c r="RCG319" s="29"/>
      <c r="RCH319" s="29"/>
      <c r="RCI319" s="29"/>
      <c r="RCJ319" s="29"/>
      <c r="RCK319" s="29"/>
      <c r="RCL319" s="29"/>
      <c r="RCM319" s="29"/>
      <c r="RCN319" s="29"/>
      <c r="RCO319" s="29"/>
      <c r="RCP319" s="29"/>
      <c r="RCQ319" s="29"/>
      <c r="RCR319" s="29"/>
      <c r="RCS319" s="29"/>
      <c r="RCT319" s="29"/>
      <c r="RCU319" s="29"/>
      <c r="RCV319" s="29"/>
      <c r="RCW319" s="29"/>
      <c r="RCX319" s="29"/>
      <c r="RCY319" s="29"/>
      <c r="RCZ319" s="29"/>
      <c r="RDA319" s="29"/>
      <c r="RDB319" s="29"/>
      <c r="RDC319" s="29"/>
      <c r="RDD319" s="29"/>
      <c r="RDE319" s="29"/>
      <c r="RDF319" s="29"/>
      <c r="RDG319" s="29"/>
      <c r="RDH319" s="29"/>
      <c r="RDI319" s="29"/>
      <c r="RDJ319" s="29"/>
      <c r="RDK319" s="29"/>
      <c r="RDL319" s="29"/>
      <c r="RDM319" s="29"/>
      <c r="RDN319" s="29"/>
      <c r="RDO319" s="29"/>
      <c r="RDP319" s="29"/>
      <c r="RDQ319" s="29"/>
      <c r="RDR319" s="29"/>
      <c r="RDS319" s="29"/>
      <c r="RDT319" s="29"/>
      <c r="RDU319" s="29"/>
      <c r="RDV319" s="29"/>
      <c r="RDW319" s="29"/>
      <c r="RDX319" s="29"/>
      <c r="RDY319" s="29"/>
      <c r="RDZ319" s="29"/>
      <c r="REA319" s="29"/>
      <c r="REB319" s="29"/>
      <c r="REC319" s="29"/>
      <c r="RED319" s="29"/>
      <c r="REE319" s="29"/>
      <c r="REF319" s="29"/>
      <c r="REG319" s="29"/>
      <c r="REH319" s="29"/>
      <c r="REI319" s="29"/>
      <c r="REJ319" s="29"/>
      <c r="REK319" s="29"/>
      <c r="REL319" s="29"/>
      <c r="REM319" s="29"/>
      <c r="REN319" s="29"/>
      <c r="REO319" s="29"/>
      <c r="REP319" s="29"/>
      <c r="REQ319" s="29"/>
      <c r="RER319" s="29"/>
      <c r="RES319" s="29"/>
      <c r="RET319" s="29"/>
      <c r="REU319" s="29"/>
      <c r="REV319" s="29"/>
      <c r="REW319" s="29"/>
      <c r="REX319" s="29"/>
      <c r="REY319" s="29"/>
      <c r="REZ319" s="29"/>
      <c r="RFA319" s="29"/>
      <c r="RFB319" s="29"/>
      <c r="RFC319" s="29"/>
      <c r="RFD319" s="29"/>
      <c r="RFE319" s="29"/>
      <c r="RFF319" s="29"/>
      <c r="RFG319" s="29"/>
      <c r="RFH319" s="29"/>
      <c r="RFI319" s="29"/>
      <c r="RFJ319" s="29"/>
      <c r="RFK319" s="29"/>
      <c r="RFL319" s="29"/>
      <c r="RFM319" s="29"/>
      <c r="RFN319" s="29"/>
      <c r="RFO319" s="29"/>
      <c r="RFP319" s="29"/>
      <c r="RFQ319" s="29"/>
      <c r="RFR319" s="29"/>
      <c r="RFS319" s="29"/>
      <c r="RFT319" s="29"/>
      <c r="RFU319" s="29"/>
      <c r="RFV319" s="29"/>
      <c r="RFW319" s="29"/>
      <c r="RFX319" s="29"/>
      <c r="RFY319" s="29"/>
      <c r="RFZ319" s="29"/>
      <c r="RGA319" s="29"/>
      <c r="RGB319" s="29"/>
      <c r="RGC319" s="29"/>
      <c r="RGD319" s="29"/>
      <c r="RGE319" s="29"/>
      <c r="RGF319" s="29"/>
      <c r="RGG319" s="29"/>
      <c r="RGH319" s="29"/>
      <c r="RGI319" s="29"/>
      <c r="RGJ319" s="29"/>
      <c r="RGK319" s="29"/>
      <c r="RGL319" s="29"/>
      <c r="RGM319" s="29"/>
      <c r="RGN319" s="29"/>
      <c r="RGO319" s="29"/>
      <c r="RGP319" s="29"/>
      <c r="RGQ319" s="29"/>
      <c r="RGR319" s="29"/>
      <c r="RGS319" s="29"/>
      <c r="RGT319" s="29"/>
      <c r="RGU319" s="29"/>
      <c r="RGV319" s="29"/>
      <c r="RGW319" s="29"/>
      <c r="RGX319" s="29"/>
      <c r="RGY319" s="29"/>
      <c r="RGZ319" s="29"/>
      <c r="RHA319" s="29"/>
      <c r="RHB319" s="29"/>
      <c r="RHC319" s="29"/>
      <c r="RHD319" s="29"/>
      <c r="RHE319" s="29"/>
      <c r="RHF319" s="29"/>
      <c r="RHG319" s="29"/>
      <c r="RHH319" s="29"/>
      <c r="RHI319" s="29"/>
      <c r="RHJ319" s="29"/>
      <c r="RHK319" s="29"/>
      <c r="RHL319" s="29"/>
      <c r="RHM319" s="29"/>
      <c r="RHN319" s="29"/>
      <c r="RHO319" s="29"/>
      <c r="RHP319" s="29"/>
      <c r="RHQ319" s="29"/>
      <c r="RHR319" s="29"/>
      <c r="RHS319" s="29"/>
      <c r="RHT319" s="29"/>
      <c r="RHU319" s="29"/>
      <c r="RHV319" s="29"/>
      <c r="RHW319" s="29"/>
      <c r="RHX319" s="29"/>
      <c r="RHY319" s="29"/>
      <c r="RHZ319" s="29"/>
      <c r="RIA319" s="29"/>
      <c r="RIB319" s="29"/>
      <c r="RIC319" s="29"/>
      <c r="RID319" s="29"/>
      <c r="RIE319" s="29"/>
      <c r="RIF319" s="29"/>
      <c r="RIG319" s="29"/>
      <c r="RIH319" s="29"/>
      <c r="RII319" s="29"/>
      <c r="RIJ319" s="29"/>
      <c r="RIK319" s="29"/>
      <c r="RIL319" s="29"/>
      <c r="RIM319" s="29"/>
      <c r="RIN319" s="29"/>
      <c r="RIO319" s="29"/>
      <c r="RIP319" s="29"/>
      <c r="RIQ319" s="29"/>
      <c r="RIR319" s="29"/>
      <c r="RIS319" s="29"/>
      <c r="RIT319" s="29"/>
      <c r="RIU319" s="29"/>
      <c r="RIV319" s="29"/>
      <c r="RIW319" s="29"/>
      <c r="RIX319" s="29"/>
      <c r="RIY319" s="29"/>
      <c r="RIZ319" s="29"/>
      <c r="RJA319" s="29"/>
      <c r="RJB319" s="29"/>
      <c r="RJC319" s="29"/>
      <c r="RJD319" s="29"/>
      <c r="RJE319" s="29"/>
      <c r="RJF319" s="29"/>
      <c r="RJG319" s="29"/>
      <c r="RJH319" s="29"/>
      <c r="RJI319" s="29"/>
      <c r="RJJ319" s="29"/>
      <c r="RJK319" s="29"/>
      <c r="RJL319" s="29"/>
      <c r="RJM319" s="29"/>
      <c r="RJN319" s="29"/>
      <c r="RJO319" s="29"/>
      <c r="RJP319" s="29"/>
      <c r="RJQ319" s="29"/>
      <c r="RJR319" s="29"/>
      <c r="RJS319" s="29"/>
      <c r="RJT319" s="29"/>
      <c r="RJU319" s="29"/>
      <c r="RJV319" s="29"/>
      <c r="RJW319" s="29"/>
      <c r="RJX319" s="29"/>
      <c r="RJY319" s="29"/>
      <c r="RJZ319" s="29"/>
      <c r="RKA319" s="29"/>
      <c r="RKB319" s="29"/>
      <c r="RKC319" s="29"/>
      <c r="RKD319" s="29"/>
      <c r="RKE319" s="29"/>
      <c r="RKF319" s="29"/>
      <c r="RKG319" s="29"/>
      <c r="RKH319" s="29"/>
      <c r="RKI319" s="29"/>
      <c r="RKJ319" s="29"/>
      <c r="RKK319" s="29"/>
      <c r="RKL319" s="29"/>
      <c r="RKM319" s="29"/>
      <c r="RKN319" s="29"/>
      <c r="RKO319" s="29"/>
      <c r="RKP319" s="29"/>
      <c r="RKQ319" s="29"/>
      <c r="RKR319" s="29"/>
      <c r="RKS319" s="29"/>
      <c r="RKT319" s="29"/>
      <c r="RKU319" s="29"/>
      <c r="RKV319" s="29"/>
      <c r="RKW319" s="29"/>
      <c r="RKX319" s="29"/>
      <c r="RKY319" s="29"/>
      <c r="RKZ319" s="29"/>
      <c r="RLA319" s="29"/>
      <c r="RLB319" s="29"/>
      <c r="RLC319" s="29"/>
      <c r="RLD319" s="29"/>
      <c r="RLE319" s="29"/>
      <c r="RLF319" s="29"/>
      <c r="RLG319" s="29"/>
      <c r="RLH319" s="29"/>
      <c r="RLI319" s="29"/>
      <c r="RLJ319" s="29"/>
      <c r="RLK319" s="29"/>
      <c r="RLL319" s="29"/>
      <c r="RLM319" s="29"/>
      <c r="RLN319" s="29"/>
      <c r="RLO319" s="29"/>
      <c r="RLP319" s="29"/>
      <c r="RLQ319" s="29"/>
      <c r="RLR319" s="29"/>
      <c r="RLS319" s="29"/>
      <c r="RLT319" s="29"/>
      <c r="RLU319" s="29"/>
      <c r="RLV319" s="29"/>
      <c r="RLW319" s="29"/>
      <c r="RLX319" s="29"/>
      <c r="RLY319" s="29"/>
      <c r="RLZ319" s="29"/>
      <c r="RMA319" s="29"/>
      <c r="RMB319" s="29"/>
      <c r="RMC319" s="29"/>
      <c r="RMD319" s="29"/>
      <c r="RME319" s="29"/>
      <c r="RMF319" s="29"/>
      <c r="RMG319" s="29"/>
      <c r="RMH319" s="29"/>
      <c r="RMI319" s="29"/>
      <c r="RMJ319" s="29"/>
      <c r="RMK319" s="29"/>
      <c r="RML319" s="29"/>
      <c r="RMM319" s="29"/>
      <c r="RMN319" s="29"/>
      <c r="RMO319" s="29"/>
      <c r="RMP319" s="29"/>
      <c r="RMQ319" s="29"/>
      <c r="RMR319" s="29"/>
      <c r="RMS319" s="29"/>
      <c r="RMT319" s="29"/>
      <c r="RMU319" s="29"/>
      <c r="RMV319" s="29"/>
      <c r="RMW319" s="29"/>
      <c r="RMX319" s="29"/>
      <c r="RMY319" s="29"/>
      <c r="RMZ319" s="29"/>
      <c r="RNA319" s="29"/>
      <c r="RNB319" s="29"/>
      <c r="RNC319" s="29"/>
      <c r="RND319" s="29"/>
      <c r="RNE319" s="29"/>
      <c r="RNF319" s="29"/>
      <c r="RNG319" s="29"/>
      <c r="RNH319" s="29"/>
      <c r="RNI319" s="29"/>
      <c r="RNJ319" s="29"/>
      <c r="RNK319" s="29"/>
      <c r="RNL319" s="29"/>
      <c r="RNM319" s="29"/>
      <c r="RNN319" s="29"/>
      <c r="RNO319" s="29"/>
      <c r="RNP319" s="29"/>
      <c r="RNQ319" s="29"/>
      <c r="RNR319" s="29"/>
      <c r="RNS319" s="29"/>
      <c r="RNT319" s="29"/>
      <c r="RNU319" s="29"/>
      <c r="RNV319" s="29"/>
      <c r="RNW319" s="29"/>
      <c r="RNX319" s="29"/>
      <c r="RNY319" s="29"/>
      <c r="RNZ319" s="29"/>
      <c r="ROA319" s="29"/>
      <c r="ROB319" s="29"/>
      <c r="ROC319" s="29"/>
      <c r="ROD319" s="29"/>
      <c r="ROE319" s="29"/>
      <c r="ROF319" s="29"/>
      <c r="ROG319" s="29"/>
      <c r="ROH319" s="29"/>
      <c r="ROI319" s="29"/>
      <c r="ROJ319" s="29"/>
      <c r="ROK319" s="29"/>
      <c r="ROL319" s="29"/>
      <c r="ROM319" s="29"/>
      <c r="RON319" s="29"/>
      <c r="ROO319" s="29"/>
      <c r="ROP319" s="29"/>
      <c r="ROQ319" s="29"/>
      <c r="ROR319" s="29"/>
      <c r="ROS319" s="29"/>
      <c r="ROT319" s="29"/>
      <c r="ROU319" s="29"/>
      <c r="ROV319" s="29"/>
      <c r="ROW319" s="29"/>
      <c r="ROX319" s="29"/>
      <c r="ROY319" s="29"/>
      <c r="ROZ319" s="29"/>
      <c r="RPA319" s="29"/>
      <c r="RPB319" s="29"/>
      <c r="RPC319" s="29"/>
      <c r="RPD319" s="29"/>
      <c r="RPE319" s="29"/>
      <c r="RPF319" s="29"/>
      <c r="RPG319" s="29"/>
      <c r="RPH319" s="29"/>
      <c r="RPI319" s="29"/>
      <c r="RPJ319" s="29"/>
      <c r="RPK319" s="29"/>
      <c r="RPL319" s="29"/>
      <c r="RPM319" s="29"/>
      <c r="RPN319" s="29"/>
      <c r="RPO319" s="29"/>
      <c r="RPP319" s="29"/>
      <c r="RPQ319" s="29"/>
      <c r="RPR319" s="29"/>
      <c r="RPS319" s="29"/>
      <c r="RPT319" s="29"/>
      <c r="RPU319" s="29"/>
      <c r="RPV319" s="29"/>
      <c r="RPW319" s="29"/>
      <c r="RPX319" s="29"/>
      <c r="RPY319" s="29"/>
      <c r="RPZ319" s="29"/>
      <c r="RQA319" s="29"/>
      <c r="RQB319" s="29"/>
      <c r="RQC319" s="29"/>
      <c r="RQD319" s="29"/>
      <c r="RQE319" s="29"/>
      <c r="RQF319" s="29"/>
      <c r="RQG319" s="29"/>
      <c r="RQH319" s="29"/>
      <c r="RQI319" s="29"/>
      <c r="RQJ319" s="29"/>
      <c r="RQK319" s="29"/>
      <c r="RQL319" s="29"/>
      <c r="RQM319" s="29"/>
      <c r="RQN319" s="29"/>
      <c r="RQO319" s="29"/>
      <c r="RQP319" s="29"/>
      <c r="RQQ319" s="29"/>
      <c r="RQR319" s="29"/>
      <c r="RQS319" s="29"/>
      <c r="RQT319" s="29"/>
      <c r="RQU319" s="29"/>
      <c r="RQV319" s="29"/>
      <c r="RQW319" s="29"/>
      <c r="RQX319" s="29"/>
      <c r="RQY319" s="29"/>
      <c r="RQZ319" s="29"/>
      <c r="RRA319" s="29"/>
      <c r="RRB319" s="29"/>
      <c r="RRC319" s="29"/>
      <c r="RRD319" s="29"/>
      <c r="RRE319" s="29"/>
      <c r="RRF319" s="29"/>
      <c r="RRG319" s="29"/>
      <c r="RRH319" s="29"/>
      <c r="RRI319" s="29"/>
      <c r="RRJ319" s="29"/>
      <c r="RRK319" s="29"/>
      <c r="RRL319" s="29"/>
      <c r="RRM319" s="29"/>
      <c r="RRN319" s="29"/>
      <c r="RRO319" s="29"/>
      <c r="RRP319" s="29"/>
      <c r="RRQ319" s="29"/>
      <c r="RRR319" s="29"/>
      <c r="RRS319" s="29"/>
      <c r="RRT319" s="29"/>
      <c r="RRU319" s="29"/>
      <c r="RRV319" s="29"/>
      <c r="RRW319" s="29"/>
      <c r="RRX319" s="29"/>
      <c r="RRY319" s="29"/>
      <c r="RRZ319" s="29"/>
      <c r="RSA319" s="29"/>
      <c r="RSB319" s="29"/>
      <c r="RSC319" s="29"/>
      <c r="RSD319" s="29"/>
      <c r="RSE319" s="29"/>
      <c r="RSF319" s="29"/>
      <c r="RSG319" s="29"/>
      <c r="RSH319" s="29"/>
      <c r="RSI319" s="29"/>
      <c r="RSJ319" s="29"/>
      <c r="RSK319" s="29"/>
      <c r="RSL319" s="29"/>
      <c r="RSM319" s="29"/>
      <c r="RSN319" s="29"/>
      <c r="RSO319" s="29"/>
      <c r="RSP319" s="29"/>
      <c r="RSQ319" s="29"/>
      <c r="RSR319" s="29"/>
      <c r="RSS319" s="29"/>
      <c r="RST319" s="29"/>
      <c r="RSU319" s="29"/>
      <c r="RSV319" s="29"/>
      <c r="RSW319" s="29"/>
      <c r="RSX319" s="29"/>
      <c r="RSY319" s="29"/>
      <c r="RSZ319" s="29"/>
      <c r="RTA319" s="29"/>
      <c r="RTB319" s="29"/>
      <c r="RTC319" s="29"/>
      <c r="RTD319" s="29"/>
      <c r="RTE319" s="29"/>
      <c r="RTF319" s="29"/>
      <c r="RTG319" s="29"/>
      <c r="RTH319" s="29"/>
      <c r="RTI319" s="29"/>
      <c r="RTJ319" s="29"/>
      <c r="RTK319" s="29"/>
      <c r="RTL319" s="29"/>
      <c r="RTM319" s="29"/>
      <c r="RTN319" s="29"/>
      <c r="RTO319" s="29"/>
      <c r="RTP319" s="29"/>
      <c r="RTQ319" s="29"/>
      <c r="RTR319" s="29"/>
      <c r="RTS319" s="29"/>
      <c r="RTT319" s="29"/>
      <c r="RTU319" s="29"/>
      <c r="RTV319" s="29"/>
      <c r="RTW319" s="29"/>
      <c r="RTX319" s="29"/>
      <c r="RTY319" s="29"/>
      <c r="RTZ319" s="29"/>
      <c r="RUA319" s="29"/>
      <c r="RUB319" s="29"/>
      <c r="RUC319" s="29"/>
      <c r="RUD319" s="29"/>
      <c r="RUE319" s="29"/>
      <c r="RUF319" s="29"/>
      <c r="RUG319" s="29"/>
      <c r="RUH319" s="29"/>
      <c r="RUI319" s="29"/>
      <c r="RUJ319" s="29"/>
      <c r="RUK319" s="29"/>
      <c r="RUL319" s="29"/>
      <c r="RUM319" s="29"/>
      <c r="RUN319" s="29"/>
      <c r="RUO319" s="29"/>
      <c r="RUP319" s="29"/>
      <c r="RUQ319" s="29"/>
      <c r="RUR319" s="29"/>
      <c r="RUS319" s="29"/>
      <c r="RUT319" s="29"/>
      <c r="RUU319" s="29"/>
      <c r="RUV319" s="29"/>
      <c r="RUW319" s="29"/>
      <c r="RUX319" s="29"/>
      <c r="RUY319" s="29"/>
      <c r="RUZ319" s="29"/>
      <c r="RVA319" s="29"/>
      <c r="RVB319" s="29"/>
      <c r="RVC319" s="29"/>
      <c r="RVD319" s="29"/>
      <c r="RVE319" s="29"/>
      <c r="RVF319" s="29"/>
      <c r="RVG319" s="29"/>
      <c r="RVH319" s="29"/>
      <c r="RVI319" s="29"/>
      <c r="RVJ319" s="29"/>
      <c r="RVK319" s="29"/>
      <c r="RVL319" s="29"/>
      <c r="RVM319" s="29"/>
      <c r="RVN319" s="29"/>
      <c r="RVO319" s="29"/>
      <c r="RVP319" s="29"/>
      <c r="RVQ319" s="29"/>
      <c r="RVR319" s="29"/>
      <c r="RVS319" s="29"/>
      <c r="RVT319" s="29"/>
      <c r="RVU319" s="29"/>
      <c r="RVV319" s="29"/>
      <c r="RVW319" s="29"/>
      <c r="RVX319" s="29"/>
      <c r="RVY319" s="29"/>
      <c r="RVZ319" s="29"/>
      <c r="RWA319" s="29"/>
      <c r="RWB319" s="29"/>
      <c r="RWC319" s="29"/>
      <c r="RWD319" s="29"/>
      <c r="RWE319" s="29"/>
      <c r="RWF319" s="29"/>
      <c r="RWG319" s="29"/>
      <c r="RWH319" s="29"/>
      <c r="RWI319" s="29"/>
      <c r="RWJ319" s="29"/>
      <c r="RWK319" s="29"/>
      <c r="RWL319" s="29"/>
      <c r="RWM319" s="29"/>
      <c r="RWN319" s="29"/>
      <c r="RWO319" s="29"/>
      <c r="RWP319" s="29"/>
      <c r="RWQ319" s="29"/>
      <c r="RWR319" s="29"/>
      <c r="RWS319" s="29"/>
      <c r="RWT319" s="29"/>
      <c r="RWU319" s="29"/>
      <c r="RWV319" s="29"/>
      <c r="RWW319" s="29"/>
      <c r="RWX319" s="29"/>
      <c r="RWY319" s="29"/>
      <c r="RWZ319" s="29"/>
      <c r="RXA319" s="29"/>
      <c r="RXB319" s="29"/>
      <c r="RXC319" s="29"/>
      <c r="RXD319" s="29"/>
      <c r="RXE319" s="29"/>
      <c r="RXF319" s="29"/>
      <c r="RXG319" s="29"/>
      <c r="RXH319" s="29"/>
      <c r="RXI319" s="29"/>
      <c r="RXJ319" s="29"/>
      <c r="RXK319" s="29"/>
      <c r="RXL319" s="29"/>
      <c r="RXM319" s="29"/>
      <c r="RXN319" s="29"/>
      <c r="RXO319" s="29"/>
      <c r="RXP319" s="29"/>
      <c r="RXQ319" s="29"/>
      <c r="RXR319" s="29"/>
      <c r="RXS319" s="29"/>
      <c r="RXT319" s="29"/>
      <c r="RXU319" s="29"/>
      <c r="RXV319" s="29"/>
      <c r="RXW319" s="29"/>
      <c r="RXX319" s="29"/>
      <c r="RXY319" s="29"/>
      <c r="RXZ319" s="29"/>
      <c r="RYA319" s="29"/>
      <c r="RYB319" s="29"/>
      <c r="RYC319" s="29"/>
      <c r="RYD319" s="29"/>
      <c r="RYE319" s="29"/>
      <c r="RYF319" s="29"/>
      <c r="RYG319" s="29"/>
      <c r="RYH319" s="29"/>
      <c r="RYI319" s="29"/>
      <c r="RYJ319" s="29"/>
      <c r="RYK319" s="29"/>
      <c r="RYL319" s="29"/>
      <c r="RYM319" s="29"/>
      <c r="RYN319" s="29"/>
      <c r="RYO319" s="29"/>
      <c r="RYP319" s="29"/>
      <c r="RYQ319" s="29"/>
      <c r="RYR319" s="29"/>
      <c r="RYS319" s="29"/>
      <c r="RYT319" s="29"/>
      <c r="RYU319" s="29"/>
      <c r="RYV319" s="29"/>
      <c r="RYW319" s="29"/>
      <c r="RYX319" s="29"/>
      <c r="RYY319" s="29"/>
      <c r="RYZ319" s="29"/>
      <c r="RZA319" s="29"/>
      <c r="RZB319" s="29"/>
      <c r="RZC319" s="29"/>
      <c r="RZD319" s="29"/>
      <c r="RZE319" s="29"/>
      <c r="RZF319" s="29"/>
      <c r="RZG319" s="29"/>
      <c r="RZH319" s="29"/>
      <c r="RZI319" s="29"/>
      <c r="RZJ319" s="29"/>
      <c r="RZK319" s="29"/>
      <c r="RZL319" s="29"/>
      <c r="RZM319" s="29"/>
      <c r="RZN319" s="29"/>
      <c r="RZO319" s="29"/>
      <c r="RZP319" s="29"/>
      <c r="RZQ319" s="29"/>
      <c r="RZR319" s="29"/>
      <c r="RZS319" s="29"/>
      <c r="RZT319" s="29"/>
      <c r="RZU319" s="29"/>
      <c r="RZV319" s="29"/>
      <c r="RZW319" s="29"/>
      <c r="RZX319" s="29"/>
      <c r="RZY319" s="29"/>
      <c r="RZZ319" s="29"/>
      <c r="SAA319" s="29"/>
      <c r="SAB319" s="29"/>
      <c r="SAC319" s="29"/>
      <c r="SAD319" s="29"/>
      <c r="SAE319" s="29"/>
      <c r="SAF319" s="29"/>
      <c r="SAG319" s="29"/>
      <c r="SAH319" s="29"/>
      <c r="SAI319" s="29"/>
      <c r="SAJ319" s="29"/>
      <c r="SAK319" s="29"/>
      <c r="SAL319" s="29"/>
      <c r="SAM319" s="29"/>
      <c r="SAN319" s="29"/>
      <c r="SAO319" s="29"/>
      <c r="SAP319" s="29"/>
      <c r="SAQ319" s="29"/>
      <c r="SAR319" s="29"/>
      <c r="SAS319" s="29"/>
      <c r="SAT319" s="29"/>
      <c r="SAU319" s="29"/>
      <c r="SAV319" s="29"/>
      <c r="SAW319" s="29"/>
      <c r="SAX319" s="29"/>
      <c r="SAY319" s="29"/>
      <c r="SAZ319" s="29"/>
      <c r="SBA319" s="29"/>
      <c r="SBB319" s="29"/>
      <c r="SBC319" s="29"/>
      <c r="SBD319" s="29"/>
      <c r="SBE319" s="29"/>
      <c r="SBF319" s="29"/>
      <c r="SBG319" s="29"/>
      <c r="SBH319" s="29"/>
      <c r="SBI319" s="29"/>
      <c r="SBJ319" s="29"/>
      <c r="SBK319" s="29"/>
      <c r="SBL319" s="29"/>
      <c r="SBM319" s="29"/>
      <c r="SBN319" s="29"/>
      <c r="SBO319" s="29"/>
      <c r="SBP319" s="29"/>
      <c r="SBQ319" s="29"/>
      <c r="SBR319" s="29"/>
      <c r="SBS319" s="29"/>
      <c r="SBT319" s="29"/>
      <c r="SBU319" s="29"/>
      <c r="SBV319" s="29"/>
      <c r="SBW319" s="29"/>
      <c r="SBX319" s="29"/>
      <c r="SBY319" s="29"/>
      <c r="SBZ319" s="29"/>
      <c r="SCA319" s="29"/>
      <c r="SCB319" s="29"/>
      <c r="SCC319" s="29"/>
      <c r="SCD319" s="29"/>
      <c r="SCE319" s="29"/>
      <c r="SCF319" s="29"/>
      <c r="SCG319" s="29"/>
      <c r="SCH319" s="29"/>
      <c r="SCI319" s="29"/>
      <c r="SCJ319" s="29"/>
      <c r="SCK319" s="29"/>
      <c r="SCL319" s="29"/>
      <c r="SCM319" s="29"/>
      <c r="SCN319" s="29"/>
      <c r="SCO319" s="29"/>
      <c r="SCP319" s="29"/>
      <c r="SCQ319" s="29"/>
      <c r="SCR319" s="29"/>
      <c r="SCS319" s="29"/>
      <c r="SCT319" s="29"/>
      <c r="SCU319" s="29"/>
      <c r="SCV319" s="29"/>
      <c r="SCW319" s="29"/>
      <c r="SCX319" s="29"/>
      <c r="SCY319" s="29"/>
      <c r="SCZ319" s="29"/>
      <c r="SDA319" s="29"/>
      <c r="SDB319" s="29"/>
      <c r="SDC319" s="29"/>
      <c r="SDD319" s="29"/>
      <c r="SDE319" s="29"/>
      <c r="SDF319" s="29"/>
      <c r="SDG319" s="29"/>
      <c r="SDH319" s="29"/>
      <c r="SDI319" s="29"/>
      <c r="SDJ319" s="29"/>
      <c r="SDK319" s="29"/>
      <c r="SDL319" s="29"/>
      <c r="SDM319" s="29"/>
      <c r="SDN319" s="29"/>
      <c r="SDO319" s="29"/>
      <c r="SDP319" s="29"/>
      <c r="SDQ319" s="29"/>
      <c r="SDR319" s="29"/>
      <c r="SDS319" s="29"/>
      <c r="SDT319" s="29"/>
      <c r="SDU319" s="29"/>
      <c r="SDV319" s="29"/>
      <c r="SDW319" s="29"/>
      <c r="SDX319" s="29"/>
      <c r="SDY319" s="29"/>
      <c r="SDZ319" s="29"/>
      <c r="SEA319" s="29"/>
      <c r="SEB319" s="29"/>
      <c r="SEC319" s="29"/>
      <c r="SED319" s="29"/>
      <c r="SEE319" s="29"/>
      <c r="SEF319" s="29"/>
      <c r="SEG319" s="29"/>
      <c r="SEH319" s="29"/>
      <c r="SEI319" s="29"/>
      <c r="SEJ319" s="29"/>
      <c r="SEK319" s="29"/>
      <c r="SEL319" s="29"/>
      <c r="SEM319" s="29"/>
      <c r="SEN319" s="29"/>
      <c r="SEO319" s="29"/>
      <c r="SEP319" s="29"/>
      <c r="SEQ319" s="29"/>
      <c r="SER319" s="29"/>
      <c r="SES319" s="29"/>
      <c r="SET319" s="29"/>
      <c r="SEU319" s="29"/>
      <c r="SEV319" s="29"/>
      <c r="SEW319" s="29"/>
      <c r="SEX319" s="29"/>
      <c r="SEY319" s="29"/>
      <c r="SEZ319" s="29"/>
      <c r="SFA319" s="29"/>
      <c r="SFB319" s="29"/>
      <c r="SFC319" s="29"/>
      <c r="SFD319" s="29"/>
      <c r="SFE319" s="29"/>
      <c r="SFF319" s="29"/>
      <c r="SFG319" s="29"/>
      <c r="SFH319" s="29"/>
      <c r="SFI319" s="29"/>
      <c r="SFJ319" s="29"/>
      <c r="SFK319" s="29"/>
      <c r="SFL319" s="29"/>
      <c r="SFM319" s="29"/>
      <c r="SFN319" s="29"/>
      <c r="SFO319" s="29"/>
      <c r="SFP319" s="29"/>
      <c r="SFQ319" s="29"/>
      <c r="SFR319" s="29"/>
      <c r="SFS319" s="29"/>
      <c r="SFT319" s="29"/>
      <c r="SFU319" s="29"/>
      <c r="SFV319" s="29"/>
      <c r="SFW319" s="29"/>
      <c r="SFX319" s="29"/>
      <c r="SFY319" s="29"/>
      <c r="SFZ319" s="29"/>
      <c r="SGA319" s="29"/>
      <c r="SGB319" s="29"/>
      <c r="SGC319" s="29"/>
      <c r="SGD319" s="29"/>
      <c r="SGE319" s="29"/>
      <c r="SGF319" s="29"/>
      <c r="SGG319" s="29"/>
      <c r="SGH319" s="29"/>
      <c r="SGI319" s="29"/>
      <c r="SGJ319" s="29"/>
      <c r="SGK319" s="29"/>
      <c r="SGL319" s="29"/>
      <c r="SGM319" s="29"/>
      <c r="SGN319" s="29"/>
      <c r="SGO319" s="29"/>
      <c r="SGP319" s="29"/>
      <c r="SGQ319" s="29"/>
      <c r="SGR319" s="29"/>
      <c r="SGS319" s="29"/>
      <c r="SGT319" s="29"/>
      <c r="SGU319" s="29"/>
      <c r="SGV319" s="29"/>
      <c r="SGW319" s="29"/>
      <c r="SGX319" s="29"/>
      <c r="SGY319" s="29"/>
      <c r="SGZ319" s="29"/>
      <c r="SHA319" s="29"/>
      <c r="SHB319" s="29"/>
      <c r="SHC319" s="29"/>
      <c r="SHD319" s="29"/>
      <c r="SHE319" s="29"/>
      <c r="SHF319" s="29"/>
      <c r="SHG319" s="29"/>
      <c r="SHH319" s="29"/>
      <c r="SHI319" s="29"/>
      <c r="SHJ319" s="29"/>
      <c r="SHK319" s="29"/>
      <c r="SHL319" s="29"/>
      <c r="SHM319" s="29"/>
      <c r="SHN319" s="29"/>
      <c r="SHO319" s="29"/>
      <c r="SHP319" s="29"/>
      <c r="SHQ319" s="29"/>
      <c r="SHR319" s="29"/>
      <c r="SHS319" s="29"/>
      <c r="SHT319" s="29"/>
      <c r="SHU319" s="29"/>
      <c r="SHV319" s="29"/>
      <c r="SHW319" s="29"/>
      <c r="SHX319" s="29"/>
      <c r="SHY319" s="29"/>
      <c r="SHZ319" s="29"/>
      <c r="SIA319" s="29"/>
      <c r="SIB319" s="29"/>
      <c r="SIC319" s="29"/>
      <c r="SID319" s="29"/>
      <c r="SIE319" s="29"/>
      <c r="SIF319" s="29"/>
      <c r="SIG319" s="29"/>
      <c r="SIH319" s="29"/>
      <c r="SII319" s="29"/>
      <c r="SIJ319" s="29"/>
      <c r="SIK319" s="29"/>
      <c r="SIL319" s="29"/>
      <c r="SIM319" s="29"/>
      <c r="SIN319" s="29"/>
      <c r="SIO319" s="29"/>
      <c r="SIP319" s="29"/>
      <c r="SIQ319" s="29"/>
      <c r="SIR319" s="29"/>
      <c r="SIS319" s="29"/>
      <c r="SIT319" s="29"/>
      <c r="SIU319" s="29"/>
      <c r="SIV319" s="29"/>
      <c r="SIW319" s="29"/>
      <c r="SIX319" s="29"/>
      <c r="SIY319" s="29"/>
      <c r="SIZ319" s="29"/>
      <c r="SJA319" s="29"/>
      <c r="SJB319" s="29"/>
      <c r="SJC319" s="29"/>
      <c r="SJD319" s="29"/>
      <c r="SJE319" s="29"/>
      <c r="SJF319" s="29"/>
      <c r="SJG319" s="29"/>
      <c r="SJH319" s="29"/>
      <c r="SJI319" s="29"/>
      <c r="SJJ319" s="29"/>
      <c r="SJK319" s="29"/>
      <c r="SJL319" s="29"/>
      <c r="SJM319" s="29"/>
      <c r="SJN319" s="29"/>
      <c r="SJO319" s="29"/>
      <c r="SJP319" s="29"/>
      <c r="SJQ319" s="29"/>
      <c r="SJR319" s="29"/>
      <c r="SJS319" s="29"/>
      <c r="SJT319" s="29"/>
      <c r="SJU319" s="29"/>
      <c r="SJV319" s="29"/>
      <c r="SJW319" s="29"/>
      <c r="SJX319" s="29"/>
      <c r="SJY319" s="29"/>
      <c r="SJZ319" s="29"/>
      <c r="SKA319" s="29"/>
      <c r="SKB319" s="29"/>
      <c r="SKC319" s="29"/>
      <c r="SKD319" s="29"/>
      <c r="SKE319" s="29"/>
      <c r="SKF319" s="29"/>
      <c r="SKG319" s="29"/>
      <c r="SKH319" s="29"/>
      <c r="SKI319" s="29"/>
      <c r="SKJ319" s="29"/>
      <c r="SKK319" s="29"/>
      <c r="SKL319" s="29"/>
      <c r="SKM319" s="29"/>
      <c r="SKN319" s="29"/>
      <c r="SKO319" s="29"/>
      <c r="SKP319" s="29"/>
      <c r="SKQ319" s="29"/>
      <c r="SKR319" s="29"/>
      <c r="SKS319" s="29"/>
      <c r="SKT319" s="29"/>
      <c r="SKU319" s="29"/>
      <c r="SKV319" s="29"/>
      <c r="SKW319" s="29"/>
      <c r="SKX319" s="29"/>
      <c r="SKY319" s="29"/>
      <c r="SKZ319" s="29"/>
      <c r="SLA319" s="29"/>
      <c r="SLB319" s="29"/>
      <c r="SLC319" s="29"/>
      <c r="SLD319" s="29"/>
      <c r="SLE319" s="29"/>
      <c r="SLF319" s="29"/>
      <c r="SLG319" s="29"/>
      <c r="SLH319" s="29"/>
      <c r="SLI319" s="29"/>
      <c r="SLJ319" s="29"/>
      <c r="SLK319" s="29"/>
      <c r="SLL319" s="29"/>
      <c r="SLM319" s="29"/>
      <c r="SLN319" s="29"/>
      <c r="SLO319" s="29"/>
      <c r="SLP319" s="29"/>
      <c r="SLQ319" s="29"/>
      <c r="SLR319" s="29"/>
      <c r="SLS319" s="29"/>
      <c r="SLT319" s="29"/>
      <c r="SLU319" s="29"/>
      <c r="SLV319" s="29"/>
      <c r="SLW319" s="29"/>
      <c r="SLX319" s="29"/>
      <c r="SLY319" s="29"/>
      <c r="SLZ319" s="29"/>
      <c r="SMA319" s="29"/>
      <c r="SMB319" s="29"/>
      <c r="SMC319" s="29"/>
      <c r="SMD319" s="29"/>
      <c r="SME319" s="29"/>
      <c r="SMF319" s="29"/>
      <c r="SMG319" s="29"/>
      <c r="SMH319" s="29"/>
      <c r="SMI319" s="29"/>
      <c r="SMJ319" s="29"/>
      <c r="SMK319" s="29"/>
      <c r="SML319" s="29"/>
      <c r="SMM319" s="29"/>
      <c r="SMN319" s="29"/>
      <c r="SMO319" s="29"/>
      <c r="SMP319" s="29"/>
      <c r="SMQ319" s="29"/>
      <c r="SMR319" s="29"/>
      <c r="SMS319" s="29"/>
      <c r="SMT319" s="29"/>
      <c r="SMU319" s="29"/>
      <c r="SMV319" s="29"/>
      <c r="SMW319" s="29"/>
      <c r="SMX319" s="29"/>
      <c r="SMY319" s="29"/>
      <c r="SMZ319" s="29"/>
      <c r="SNA319" s="29"/>
      <c r="SNB319" s="29"/>
      <c r="SNC319" s="29"/>
      <c r="SND319" s="29"/>
      <c r="SNE319" s="29"/>
      <c r="SNF319" s="29"/>
      <c r="SNG319" s="29"/>
      <c r="SNH319" s="29"/>
      <c r="SNI319" s="29"/>
      <c r="SNJ319" s="29"/>
      <c r="SNK319" s="29"/>
      <c r="SNL319" s="29"/>
      <c r="SNM319" s="29"/>
      <c r="SNN319" s="29"/>
      <c r="SNO319" s="29"/>
      <c r="SNP319" s="29"/>
      <c r="SNQ319" s="29"/>
      <c r="SNR319" s="29"/>
      <c r="SNS319" s="29"/>
      <c r="SNT319" s="29"/>
      <c r="SNU319" s="29"/>
      <c r="SNV319" s="29"/>
      <c r="SNW319" s="29"/>
      <c r="SNX319" s="29"/>
      <c r="SNY319" s="29"/>
      <c r="SNZ319" s="29"/>
      <c r="SOA319" s="29"/>
      <c r="SOB319" s="29"/>
      <c r="SOC319" s="29"/>
      <c r="SOD319" s="29"/>
      <c r="SOE319" s="29"/>
      <c r="SOF319" s="29"/>
      <c r="SOG319" s="29"/>
      <c r="SOH319" s="29"/>
      <c r="SOI319" s="29"/>
      <c r="SOJ319" s="29"/>
      <c r="SOK319" s="29"/>
      <c r="SOL319" s="29"/>
      <c r="SOM319" s="29"/>
      <c r="SON319" s="29"/>
      <c r="SOO319" s="29"/>
      <c r="SOP319" s="29"/>
      <c r="SOQ319" s="29"/>
      <c r="SOR319" s="29"/>
      <c r="SOS319" s="29"/>
      <c r="SOT319" s="29"/>
      <c r="SOU319" s="29"/>
      <c r="SOV319" s="29"/>
      <c r="SOW319" s="29"/>
      <c r="SOX319" s="29"/>
      <c r="SOY319" s="29"/>
      <c r="SOZ319" s="29"/>
      <c r="SPA319" s="29"/>
      <c r="SPB319" s="29"/>
      <c r="SPC319" s="29"/>
      <c r="SPD319" s="29"/>
      <c r="SPE319" s="29"/>
      <c r="SPF319" s="29"/>
      <c r="SPG319" s="29"/>
      <c r="SPH319" s="29"/>
      <c r="SPI319" s="29"/>
      <c r="SPJ319" s="29"/>
      <c r="SPK319" s="29"/>
      <c r="SPL319" s="29"/>
      <c r="SPM319" s="29"/>
      <c r="SPN319" s="29"/>
      <c r="SPO319" s="29"/>
      <c r="SPP319" s="29"/>
      <c r="SPQ319" s="29"/>
      <c r="SPR319" s="29"/>
      <c r="SPS319" s="29"/>
      <c r="SPT319" s="29"/>
      <c r="SPU319" s="29"/>
      <c r="SPV319" s="29"/>
      <c r="SPW319" s="29"/>
      <c r="SPX319" s="29"/>
      <c r="SPY319" s="29"/>
      <c r="SPZ319" s="29"/>
      <c r="SQA319" s="29"/>
      <c r="SQB319" s="29"/>
      <c r="SQC319" s="29"/>
      <c r="SQD319" s="29"/>
      <c r="SQE319" s="29"/>
      <c r="SQF319" s="29"/>
      <c r="SQG319" s="29"/>
      <c r="SQH319" s="29"/>
      <c r="SQI319" s="29"/>
      <c r="SQJ319" s="29"/>
      <c r="SQK319" s="29"/>
      <c r="SQL319" s="29"/>
      <c r="SQM319" s="29"/>
      <c r="SQN319" s="29"/>
      <c r="SQO319" s="29"/>
      <c r="SQP319" s="29"/>
      <c r="SQQ319" s="29"/>
      <c r="SQR319" s="29"/>
      <c r="SQS319" s="29"/>
      <c r="SQT319" s="29"/>
      <c r="SQU319" s="29"/>
      <c r="SQV319" s="29"/>
      <c r="SQW319" s="29"/>
      <c r="SQX319" s="29"/>
      <c r="SQY319" s="29"/>
      <c r="SQZ319" s="29"/>
      <c r="SRA319" s="29"/>
      <c r="SRB319" s="29"/>
      <c r="SRC319" s="29"/>
      <c r="SRD319" s="29"/>
      <c r="SRE319" s="29"/>
      <c r="SRF319" s="29"/>
      <c r="SRG319" s="29"/>
      <c r="SRH319" s="29"/>
      <c r="SRI319" s="29"/>
      <c r="SRJ319" s="29"/>
      <c r="SRK319" s="29"/>
      <c r="SRL319" s="29"/>
      <c r="SRM319" s="29"/>
      <c r="SRN319" s="29"/>
      <c r="SRO319" s="29"/>
      <c r="SRP319" s="29"/>
      <c r="SRQ319" s="29"/>
      <c r="SRR319" s="29"/>
      <c r="SRS319" s="29"/>
      <c r="SRT319" s="29"/>
      <c r="SRU319" s="29"/>
      <c r="SRV319" s="29"/>
      <c r="SRW319" s="29"/>
      <c r="SRX319" s="29"/>
      <c r="SRY319" s="29"/>
      <c r="SRZ319" s="29"/>
      <c r="SSA319" s="29"/>
      <c r="SSB319" s="29"/>
      <c r="SSC319" s="29"/>
      <c r="SSD319" s="29"/>
      <c r="SSE319" s="29"/>
      <c r="SSF319" s="29"/>
      <c r="SSG319" s="29"/>
      <c r="SSH319" s="29"/>
      <c r="SSI319" s="29"/>
      <c r="SSJ319" s="29"/>
      <c r="SSK319" s="29"/>
      <c r="SSL319" s="29"/>
      <c r="SSM319" s="29"/>
      <c r="SSN319" s="29"/>
      <c r="SSO319" s="29"/>
      <c r="SSP319" s="29"/>
      <c r="SSQ319" s="29"/>
      <c r="SSR319" s="29"/>
      <c r="SSS319" s="29"/>
      <c r="SST319" s="29"/>
      <c r="SSU319" s="29"/>
      <c r="SSV319" s="29"/>
      <c r="SSW319" s="29"/>
      <c r="SSX319" s="29"/>
      <c r="SSY319" s="29"/>
      <c r="SSZ319" s="29"/>
      <c r="STA319" s="29"/>
      <c r="STB319" s="29"/>
      <c r="STC319" s="29"/>
      <c r="STD319" s="29"/>
      <c r="STE319" s="29"/>
      <c r="STF319" s="29"/>
      <c r="STG319" s="29"/>
      <c r="STH319" s="29"/>
      <c r="STI319" s="29"/>
      <c r="STJ319" s="29"/>
      <c r="STK319" s="29"/>
      <c r="STL319" s="29"/>
      <c r="STM319" s="29"/>
      <c r="STN319" s="29"/>
      <c r="STO319" s="29"/>
      <c r="STP319" s="29"/>
      <c r="STQ319" s="29"/>
      <c r="STR319" s="29"/>
      <c r="STS319" s="29"/>
      <c r="STT319" s="29"/>
      <c r="STU319" s="29"/>
      <c r="STV319" s="29"/>
      <c r="STW319" s="29"/>
      <c r="STX319" s="29"/>
      <c r="STY319" s="29"/>
      <c r="STZ319" s="29"/>
      <c r="SUA319" s="29"/>
      <c r="SUB319" s="29"/>
      <c r="SUC319" s="29"/>
      <c r="SUD319" s="29"/>
      <c r="SUE319" s="29"/>
      <c r="SUF319" s="29"/>
      <c r="SUG319" s="29"/>
      <c r="SUH319" s="29"/>
      <c r="SUI319" s="29"/>
      <c r="SUJ319" s="29"/>
      <c r="SUK319" s="29"/>
      <c r="SUL319" s="29"/>
      <c r="SUM319" s="29"/>
      <c r="SUN319" s="29"/>
      <c r="SUO319" s="29"/>
      <c r="SUP319" s="29"/>
      <c r="SUQ319" s="29"/>
      <c r="SUR319" s="29"/>
      <c r="SUS319" s="29"/>
      <c r="SUT319" s="29"/>
      <c r="SUU319" s="29"/>
      <c r="SUV319" s="29"/>
      <c r="SUW319" s="29"/>
      <c r="SUX319" s="29"/>
      <c r="SUY319" s="29"/>
      <c r="SUZ319" s="29"/>
      <c r="SVA319" s="29"/>
      <c r="SVB319" s="29"/>
      <c r="SVC319" s="29"/>
      <c r="SVD319" s="29"/>
      <c r="SVE319" s="29"/>
      <c r="SVF319" s="29"/>
      <c r="SVG319" s="29"/>
      <c r="SVH319" s="29"/>
      <c r="SVI319" s="29"/>
      <c r="SVJ319" s="29"/>
      <c r="SVK319" s="29"/>
      <c r="SVL319" s="29"/>
      <c r="SVM319" s="29"/>
      <c r="SVN319" s="29"/>
      <c r="SVO319" s="29"/>
      <c r="SVP319" s="29"/>
      <c r="SVQ319" s="29"/>
      <c r="SVR319" s="29"/>
      <c r="SVS319" s="29"/>
      <c r="SVT319" s="29"/>
      <c r="SVU319" s="29"/>
      <c r="SVV319" s="29"/>
      <c r="SVW319" s="29"/>
      <c r="SVX319" s="29"/>
      <c r="SVY319" s="29"/>
      <c r="SVZ319" s="29"/>
      <c r="SWA319" s="29"/>
      <c r="SWB319" s="29"/>
      <c r="SWC319" s="29"/>
      <c r="SWD319" s="29"/>
      <c r="SWE319" s="29"/>
      <c r="SWF319" s="29"/>
      <c r="SWG319" s="29"/>
      <c r="SWH319" s="29"/>
      <c r="SWI319" s="29"/>
      <c r="SWJ319" s="29"/>
      <c r="SWK319" s="29"/>
      <c r="SWL319" s="29"/>
      <c r="SWM319" s="29"/>
      <c r="SWN319" s="29"/>
      <c r="SWO319" s="29"/>
      <c r="SWP319" s="29"/>
      <c r="SWQ319" s="29"/>
      <c r="SWR319" s="29"/>
      <c r="SWS319" s="29"/>
      <c r="SWT319" s="29"/>
      <c r="SWU319" s="29"/>
      <c r="SWV319" s="29"/>
      <c r="SWW319" s="29"/>
      <c r="SWX319" s="29"/>
      <c r="SWY319" s="29"/>
      <c r="SWZ319" s="29"/>
      <c r="SXA319" s="29"/>
      <c r="SXB319" s="29"/>
      <c r="SXC319" s="29"/>
      <c r="SXD319" s="29"/>
      <c r="SXE319" s="29"/>
      <c r="SXF319" s="29"/>
      <c r="SXG319" s="29"/>
      <c r="SXH319" s="29"/>
      <c r="SXI319" s="29"/>
      <c r="SXJ319" s="29"/>
      <c r="SXK319" s="29"/>
      <c r="SXL319" s="29"/>
      <c r="SXM319" s="29"/>
      <c r="SXN319" s="29"/>
      <c r="SXO319" s="29"/>
      <c r="SXP319" s="29"/>
      <c r="SXQ319" s="29"/>
      <c r="SXR319" s="29"/>
      <c r="SXS319" s="29"/>
      <c r="SXT319" s="29"/>
      <c r="SXU319" s="29"/>
      <c r="SXV319" s="29"/>
      <c r="SXW319" s="29"/>
      <c r="SXX319" s="29"/>
      <c r="SXY319" s="29"/>
      <c r="SXZ319" s="29"/>
      <c r="SYA319" s="29"/>
      <c r="SYB319" s="29"/>
      <c r="SYC319" s="29"/>
      <c r="SYD319" s="29"/>
      <c r="SYE319" s="29"/>
      <c r="SYF319" s="29"/>
      <c r="SYG319" s="29"/>
      <c r="SYH319" s="29"/>
      <c r="SYI319" s="29"/>
      <c r="SYJ319" s="29"/>
      <c r="SYK319" s="29"/>
      <c r="SYL319" s="29"/>
      <c r="SYM319" s="29"/>
      <c r="SYN319" s="29"/>
      <c r="SYO319" s="29"/>
      <c r="SYP319" s="29"/>
      <c r="SYQ319" s="29"/>
      <c r="SYR319" s="29"/>
      <c r="SYS319" s="29"/>
      <c r="SYT319" s="29"/>
      <c r="SYU319" s="29"/>
      <c r="SYV319" s="29"/>
      <c r="SYW319" s="29"/>
      <c r="SYX319" s="29"/>
      <c r="SYY319" s="29"/>
      <c r="SYZ319" s="29"/>
      <c r="SZA319" s="29"/>
      <c r="SZB319" s="29"/>
      <c r="SZC319" s="29"/>
      <c r="SZD319" s="29"/>
      <c r="SZE319" s="29"/>
      <c r="SZF319" s="29"/>
      <c r="SZG319" s="29"/>
      <c r="SZH319" s="29"/>
      <c r="SZI319" s="29"/>
      <c r="SZJ319" s="29"/>
      <c r="SZK319" s="29"/>
      <c r="SZL319" s="29"/>
      <c r="SZM319" s="29"/>
      <c r="SZN319" s="29"/>
      <c r="SZO319" s="29"/>
      <c r="SZP319" s="29"/>
      <c r="SZQ319" s="29"/>
      <c r="SZR319" s="29"/>
      <c r="SZS319" s="29"/>
      <c r="SZT319" s="29"/>
      <c r="SZU319" s="29"/>
      <c r="SZV319" s="29"/>
      <c r="SZW319" s="29"/>
      <c r="SZX319" s="29"/>
      <c r="SZY319" s="29"/>
      <c r="SZZ319" s="29"/>
      <c r="TAA319" s="29"/>
      <c r="TAB319" s="29"/>
      <c r="TAC319" s="29"/>
      <c r="TAD319" s="29"/>
      <c r="TAE319" s="29"/>
      <c r="TAF319" s="29"/>
      <c r="TAG319" s="29"/>
      <c r="TAH319" s="29"/>
      <c r="TAI319" s="29"/>
      <c r="TAJ319" s="29"/>
      <c r="TAK319" s="29"/>
      <c r="TAL319" s="29"/>
      <c r="TAM319" s="29"/>
      <c r="TAN319" s="29"/>
      <c r="TAO319" s="29"/>
      <c r="TAP319" s="29"/>
      <c r="TAQ319" s="29"/>
      <c r="TAR319" s="29"/>
      <c r="TAS319" s="29"/>
      <c r="TAT319" s="29"/>
      <c r="TAU319" s="29"/>
      <c r="TAV319" s="29"/>
      <c r="TAW319" s="29"/>
      <c r="TAX319" s="29"/>
      <c r="TAY319" s="29"/>
      <c r="TAZ319" s="29"/>
      <c r="TBA319" s="29"/>
      <c r="TBB319" s="29"/>
      <c r="TBC319" s="29"/>
      <c r="TBD319" s="29"/>
      <c r="TBE319" s="29"/>
      <c r="TBF319" s="29"/>
      <c r="TBG319" s="29"/>
      <c r="TBH319" s="29"/>
      <c r="TBI319" s="29"/>
      <c r="TBJ319" s="29"/>
      <c r="TBK319" s="29"/>
      <c r="TBL319" s="29"/>
      <c r="TBM319" s="29"/>
      <c r="TBN319" s="29"/>
      <c r="TBO319" s="29"/>
      <c r="TBP319" s="29"/>
      <c r="TBQ319" s="29"/>
      <c r="TBR319" s="29"/>
      <c r="TBS319" s="29"/>
      <c r="TBT319" s="29"/>
      <c r="TBU319" s="29"/>
      <c r="TBV319" s="29"/>
      <c r="TBW319" s="29"/>
      <c r="TBX319" s="29"/>
      <c r="TBY319" s="29"/>
      <c r="TBZ319" s="29"/>
      <c r="TCA319" s="29"/>
      <c r="TCB319" s="29"/>
      <c r="TCC319" s="29"/>
      <c r="TCD319" s="29"/>
      <c r="TCE319" s="29"/>
      <c r="TCF319" s="29"/>
      <c r="TCG319" s="29"/>
      <c r="TCH319" s="29"/>
      <c r="TCI319" s="29"/>
      <c r="TCJ319" s="29"/>
      <c r="TCK319" s="29"/>
      <c r="TCL319" s="29"/>
      <c r="TCM319" s="29"/>
      <c r="TCN319" s="29"/>
      <c r="TCO319" s="29"/>
      <c r="TCP319" s="29"/>
      <c r="TCQ319" s="29"/>
      <c r="TCR319" s="29"/>
      <c r="TCS319" s="29"/>
      <c r="TCT319" s="29"/>
      <c r="TCU319" s="29"/>
      <c r="TCV319" s="29"/>
      <c r="TCW319" s="29"/>
      <c r="TCX319" s="29"/>
      <c r="TCY319" s="29"/>
      <c r="TCZ319" s="29"/>
      <c r="TDA319" s="29"/>
      <c r="TDB319" s="29"/>
      <c r="TDC319" s="29"/>
      <c r="TDD319" s="29"/>
      <c r="TDE319" s="29"/>
      <c r="TDF319" s="29"/>
      <c r="TDG319" s="29"/>
      <c r="TDH319" s="29"/>
      <c r="TDI319" s="29"/>
      <c r="TDJ319" s="29"/>
      <c r="TDK319" s="29"/>
      <c r="TDL319" s="29"/>
      <c r="TDM319" s="29"/>
      <c r="TDN319" s="29"/>
      <c r="TDO319" s="29"/>
      <c r="TDP319" s="29"/>
      <c r="TDQ319" s="29"/>
      <c r="TDR319" s="29"/>
      <c r="TDS319" s="29"/>
      <c r="TDT319" s="29"/>
      <c r="TDU319" s="29"/>
      <c r="TDV319" s="29"/>
      <c r="TDW319" s="29"/>
      <c r="TDX319" s="29"/>
      <c r="TDY319" s="29"/>
      <c r="TDZ319" s="29"/>
      <c r="TEA319" s="29"/>
      <c r="TEB319" s="29"/>
      <c r="TEC319" s="29"/>
      <c r="TED319" s="29"/>
      <c r="TEE319" s="29"/>
      <c r="TEF319" s="29"/>
      <c r="TEG319" s="29"/>
      <c r="TEH319" s="29"/>
      <c r="TEI319" s="29"/>
      <c r="TEJ319" s="29"/>
      <c r="TEK319" s="29"/>
      <c r="TEL319" s="29"/>
      <c r="TEM319" s="29"/>
      <c r="TEN319" s="29"/>
      <c r="TEO319" s="29"/>
      <c r="TEP319" s="29"/>
      <c r="TEQ319" s="29"/>
      <c r="TER319" s="29"/>
      <c r="TES319" s="29"/>
      <c r="TET319" s="29"/>
      <c r="TEU319" s="29"/>
      <c r="TEV319" s="29"/>
      <c r="TEW319" s="29"/>
      <c r="TEX319" s="29"/>
      <c r="TEY319" s="29"/>
      <c r="TEZ319" s="29"/>
      <c r="TFA319" s="29"/>
      <c r="TFB319" s="29"/>
      <c r="TFC319" s="29"/>
      <c r="TFD319" s="29"/>
      <c r="TFE319" s="29"/>
      <c r="TFF319" s="29"/>
      <c r="TFG319" s="29"/>
      <c r="TFH319" s="29"/>
      <c r="TFI319" s="29"/>
      <c r="TFJ319" s="29"/>
      <c r="TFK319" s="29"/>
      <c r="TFL319" s="29"/>
      <c r="TFM319" s="29"/>
      <c r="TFN319" s="29"/>
      <c r="TFO319" s="29"/>
      <c r="TFP319" s="29"/>
      <c r="TFQ319" s="29"/>
      <c r="TFR319" s="29"/>
      <c r="TFS319" s="29"/>
      <c r="TFT319" s="29"/>
      <c r="TFU319" s="29"/>
      <c r="TFV319" s="29"/>
      <c r="TFW319" s="29"/>
      <c r="TFX319" s="29"/>
      <c r="TFY319" s="29"/>
      <c r="TFZ319" s="29"/>
      <c r="TGA319" s="29"/>
      <c r="TGB319" s="29"/>
      <c r="TGC319" s="29"/>
      <c r="TGD319" s="29"/>
      <c r="TGE319" s="29"/>
      <c r="TGF319" s="29"/>
      <c r="TGG319" s="29"/>
      <c r="TGH319" s="29"/>
      <c r="TGI319" s="29"/>
      <c r="TGJ319" s="29"/>
      <c r="TGK319" s="29"/>
      <c r="TGL319" s="29"/>
      <c r="TGM319" s="29"/>
      <c r="TGN319" s="29"/>
      <c r="TGO319" s="29"/>
      <c r="TGP319" s="29"/>
      <c r="TGQ319" s="29"/>
      <c r="TGR319" s="29"/>
      <c r="TGS319" s="29"/>
      <c r="TGT319" s="29"/>
      <c r="TGU319" s="29"/>
      <c r="TGV319" s="29"/>
      <c r="TGW319" s="29"/>
      <c r="TGX319" s="29"/>
      <c r="TGY319" s="29"/>
      <c r="TGZ319" s="29"/>
      <c r="THA319" s="29"/>
      <c r="THB319" s="29"/>
      <c r="THC319" s="29"/>
      <c r="THD319" s="29"/>
      <c r="THE319" s="29"/>
      <c r="THF319" s="29"/>
      <c r="THG319" s="29"/>
      <c r="THH319" s="29"/>
      <c r="THI319" s="29"/>
      <c r="THJ319" s="29"/>
      <c r="THK319" s="29"/>
      <c r="THL319" s="29"/>
      <c r="THM319" s="29"/>
      <c r="THN319" s="29"/>
      <c r="THO319" s="29"/>
      <c r="THP319" s="29"/>
      <c r="THQ319" s="29"/>
      <c r="THR319" s="29"/>
      <c r="THS319" s="29"/>
      <c r="THT319" s="29"/>
      <c r="THU319" s="29"/>
      <c r="THV319" s="29"/>
      <c r="THW319" s="29"/>
      <c r="THX319" s="29"/>
      <c r="THY319" s="29"/>
      <c r="THZ319" s="29"/>
      <c r="TIA319" s="29"/>
      <c r="TIB319" s="29"/>
      <c r="TIC319" s="29"/>
      <c r="TID319" s="29"/>
      <c r="TIE319" s="29"/>
      <c r="TIF319" s="29"/>
      <c r="TIG319" s="29"/>
      <c r="TIH319" s="29"/>
      <c r="TII319" s="29"/>
      <c r="TIJ319" s="29"/>
      <c r="TIK319" s="29"/>
      <c r="TIL319" s="29"/>
      <c r="TIM319" s="29"/>
      <c r="TIN319" s="29"/>
      <c r="TIO319" s="29"/>
      <c r="TIP319" s="29"/>
      <c r="TIQ319" s="29"/>
      <c r="TIR319" s="29"/>
      <c r="TIS319" s="29"/>
      <c r="TIT319" s="29"/>
      <c r="TIU319" s="29"/>
      <c r="TIV319" s="29"/>
      <c r="TIW319" s="29"/>
      <c r="TIX319" s="29"/>
      <c r="TIY319" s="29"/>
      <c r="TIZ319" s="29"/>
      <c r="TJA319" s="29"/>
      <c r="TJB319" s="29"/>
      <c r="TJC319" s="29"/>
      <c r="TJD319" s="29"/>
      <c r="TJE319" s="29"/>
      <c r="TJF319" s="29"/>
      <c r="TJG319" s="29"/>
      <c r="TJH319" s="29"/>
      <c r="TJI319" s="29"/>
      <c r="TJJ319" s="29"/>
      <c r="TJK319" s="29"/>
      <c r="TJL319" s="29"/>
      <c r="TJM319" s="29"/>
      <c r="TJN319" s="29"/>
      <c r="TJO319" s="29"/>
      <c r="TJP319" s="29"/>
      <c r="TJQ319" s="29"/>
      <c r="TJR319" s="29"/>
      <c r="TJS319" s="29"/>
      <c r="TJT319" s="29"/>
      <c r="TJU319" s="29"/>
      <c r="TJV319" s="29"/>
      <c r="TJW319" s="29"/>
      <c r="TJX319" s="29"/>
      <c r="TJY319" s="29"/>
      <c r="TJZ319" s="29"/>
      <c r="TKA319" s="29"/>
      <c r="TKB319" s="29"/>
      <c r="TKC319" s="29"/>
      <c r="TKD319" s="29"/>
      <c r="TKE319" s="29"/>
      <c r="TKF319" s="29"/>
      <c r="TKG319" s="29"/>
      <c r="TKH319" s="29"/>
      <c r="TKI319" s="29"/>
      <c r="TKJ319" s="29"/>
      <c r="TKK319" s="29"/>
      <c r="TKL319" s="29"/>
      <c r="TKM319" s="29"/>
      <c r="TKN319" s="29"/>
      <c r="TKO319" s="29"/>
      <c r="TKP319" s="29"/>
      <c r="TKQ319" s="29"/>
      <c r="TKR319" s="29"/>
      <c r="TKS319" s="29"/>
      <c r="TKT319" s="29"/>
      <c r="TKU319" s="29"/>
      <c r="TKV319" s="29"/>
      <c r="TKW319" s="29"/>
      <c r="TKX319" s="29"/>
      <c r="TKY319" s="29"/>
      <c r="TKZ319" s="29"/>
      <c r="TLA319" s="29"/>
      <c r="TLB319" s="29"/>
      <c r="TLC319" s="29"/>
      <c r="TLD319" s="29"/>
      <c r="TLE319" s="29"/>
      <c r="TLF319" s="29"/>
      <c r="TLG319" s="29"/>
      <c r="TLH319" s="29"/>
      <c r="TLI319" s="29"/>
      <c r="TLJ319" s="29"/>
      <c r="TLK319" s="29"/>
      <c r="TLL319" s="29"/>
      <c r="TLM319" s="29"/>
      <c r="TLN319" s="29"/>
      <c r="TLO319" s="29"/>
      <c r="TLP319" s="29"/>
      <c r="TLQ319" s="29"/>
      <c r="TLR319" s="29"/>
      <c r="TLS319" s="29"/>
      <c r="TLT319" s="29"/>
      <c r="TLU319" s="29"/>
      <c r="TLV319" s="29"/>
      <c r="TLW319" s="29"/>
      <c r="TLX319" s="29"/>
      <c r="TLY319" s="29"/>
      <c r="TLZ319" s="29"/>
      <c r="TMA319" s="29"/>
      <c r="TMB319" s="29"/>
      <c r="TMC319" s="29"/>
      <c r="TMD319" s="29"/>
      <c r="TME319" s="29"/>
      <c r="TMF319" s="29"/>
      <c r="TMG319" s="29"/>
      <c r="TMH319" s="29"/>
      <c r="TMI319" s="29"/>
      <c r="TMJ319" s="29"/>
      <c r="TMK319" s="29"/>
      <c r="TML319" s="29"/>
      <c r="TMM319" s="29"/>
      <c r="TMN319" s="29"/>
      <c r="TMO319" s="29"/>
      <c r="TMP319" s="29"/>
      <c r="TMQ319" s="29"/>
      <c r="TMR319" s="29"/>
      <c r="TMS319" s="29"/>
      <c r="TMT319" s="29"/>
      <c r="TMU319" s="29"/>
      <c r="TMV319" s="29"/>
      <c r="TMW319" s="29"/>
      <c r="TMX319" s="29"/>
      <c r="TMY319" s="29"/>
      <c r="TMZ319" s="29"/>
      <c r="TNA319" s="29"/>
      <c r="TNB319" s="29"/>
      <c r="TNC319" s="29"/>
      <c r="TND319" s="29"/>
      <c r="TNE319" s="29"/>
      <c r="TNF319" s="29"/>
      <c r="TNG319" s="29"/>
      <c r="TNH319" s="29"/>
      <c r="TNI319" s="29"/>
      <c r="TNJ319" s="29"/>
      <c r="TNK319" s="29"/>
      <c r="TNL319" s="29"/>
      <c r="TNM319" s="29"/>
      <c r="TNN319" s="29"/>
      <c r="TNO319" s="29"/>
      <c r="TNP319" s="29"/>
      <c r="TNQ319" s="29"/>
      <c r="TNR319" s="29"/>
      <c r="TNS319" s="29"/>
      <c r="TNT319" s="29"/>
      <c r="TNU319" s="29"/>
      <c r="TNV319" s="29"/>
      <c r="TNW319" s="29"/>
      <c r="TNX319" s="29"/>
      <c r="TNY319" s="29"/>
      <c r="TNZ319" s="29"/>
      <c r="TOA319" s="29"/>
      <c r="TOB319" s="29"/>
      <c r="TOC319" s="29"/>
      <c r="TOD319" s="29"/>
      <c r="TOE319" s="29"/>
      <c r="TOF319" s="29"/>
      <c r="TOG319" s="29"/>
      <c r="TOH319" s="29"/>
      <c r="TOI319" s="29"/>
      <c r="TOJ319" s="29"/>
      <c r="TOK319" s="29"/>
      <c r="TOL319" s="29"/>
      <c r="TOM319" s="29"/>
      <c r="TON319" s="29"/>
      <c r="TOO319" s="29"/>
      <c r="TOP319" s="29"/>
      <c r="TOQ319" s="29"/>
      <c r="TOR319" s="29"/>
      <c r="TOS319" s="29"/>
      <c r="TOT319" s="29"/>
      <c r="TOU319" s="29"/>
      <c r="TOV319" s="29"/>
      <c r="TOW319" s="29"/>
      <c r="TOX319" s="29"/>
      <c r="TOY319" s="29"/>
      <c r="TOZ319" s="29"/>
      <c r="TPA319" s="29"/>
      <c r="TPB319" s="29"/>
      <c r="TPC319" s="29"/>
      <c r="TPD319" s="29"/>
      <c r="TPE319" s="29"/>
      <c r="TPF319" s="29"/>
      <c r="TPG319" s="29"/>
      <c r="TPH319" s="29"/>
      <c r="TPI319" s="29"/>
      <c r="TPJ319" s="29"/>
      <c r="TPK319" s="29"/>
      <c r="TPL319" s="29"/>
      <c r="TPM319" s="29"/>
      <c r="TPN319" s="29"/>
      <c r="TPO319" s="29"/>
      <c r="TPP319" s="29"/>
      <c r="TPQ319" s="29"/>
      <c r="TPR319" s="29"/>
      <c r="TPS319" s="29"/>
      <c r="TPT319" s="29"/>
      <c r="TPU319" s="29"/>
      <c r="TPV319" s="29"/>
      <c r="TPW319" s="29"/>
      <c r="TPX319" s="29"/>
      <c r="TPY319" s="29"/>
      <c r="TPZ319" s="29"/>
      <c r="TQA319" s="29"/>
      <c r="TQB319" s="29"/>
      <c r="TQC319" s="29"/>
      <c r="TQD319" s="29"/>
      <c r="TQE319" s="29"/>
      <c r="TQF319" s="29"/>
      <c r="TQG319" s="29"/>
      <c r="TQH319" s="29"/>
      <c r="TQI319" s="29"/>
      <c r="TQJ319" s="29"/>
      <c r="TQK319" s="29"/>
      <c r="TQL319" s="29"/>
      <c r="TQM319" s="29"/>
      <c r="TQN319" s="29"/>
      <c r="TQO319" s="29"/>
      <c r="TQP319" s="29"/>
      <c r="TQQ319" s="29"/>
      <c r="TQR319" s="29"/>
      <c r="TQS319" s="29"/>
      <c r="TQT319" s="29"/>
      <c r="TQU319" s="29"/>
      <c r="TQV319" s="29"/>
      <c r="TQW319" s="29"/>
      <c r="TQX319" s="29"/>
      <c r="TQY319" s="29"/>
      <c r="TQZ319" s="29"/>
      <c r="TRA319" s="29"/>
      <c r="TRB319" s="29"/>
      <c r="TRC319" s="29"/>
      <c r="TRD319" s="29"/>
      <c r="TRE319" s="29"/>
      <c r="TRF319" s="29"/>
      <c r="TRG319" s="29"/>
      <c r="TRH319" s="29"/>
      <c r="TRI319" s="29"/>
      <c r="TRJ319" s="29"/>
      <c r="TRK319" s="29"/>
      <c r="TRL319" s="29"/>
      <c r="TRM319" s="29"/>
      <c r="TRN319" s="29"/>
      <c r="TRO319" s="29"/>
      <c r="TRP319" s="29"/>
      <c r="TRQ319" s="29"/>
      <c r="TRR319" s="29"/>
      <c r="TRS319" s="29"/>
      <c r="TRT319" s="29"/>
      <c r="TRU319" s="29"/>
      <c r="TRV319" s="29"/>
      <c r="TRW319" s="29"/>
      <c r="TRX319" s="29"/>
      <c r="TRY319" s="29"/>
      <c r="TRZ319" s="29"/>
      <c r="TSA319" s="29"/>
      <c r="TSB319" s="29"/>
      <c r="TSC319" s="29"/>
      <c r="TSD319" s="29"/>
      <c r="TSE319" s="29"/>
      <c r="TSF319" s="29"/>
      <c r="TSG319" s="29"/>
      <c r="TSH319" s="29"/>
      <c r="TSI319" s="29"/>
      <c r="TSJ319" s="29"/>
      <c r="TSK319" s="29"/>
      <c r="TSL319" s="29"/>
      <c r="TSM319" s="29"/>
      <c r="TSN319" s="29"/>
      <c r="TSO319" s="29"/>
      <c r="TSP319" s="29"/>
      <c r="TSQ319" s="29"/>
      <c r="TSR319" s="29"/>
      <c r="TSS319" s="29"/>
      <c r="TST319" s="29"/>
      <c r="TSU319" s="29"/>
      <c r="TSV319" s="29"/>
      <c r="TSW319" s="29"/>
      <c r="TSX319" s="29"/>
      <c r="TSY319" s="29"/>
      <c r="TSZ319" s="29"/>
      <c r="TTA319" s="29"/>
      <c r="TTB319" s="29"/>
      <c r="TTC319" s="29"/>
      <c r="TTD319" s="29"/>
      <c r="TTE319" s="29"/>
      <c r="TTF319" s="29"/>
      <c r="TTG319" s="29"/>
      <c r="TTH319" s="29"/>
      <c r="TTI319" s="29"/>
      <c r="TTJ319" s="29"/>
      <c r="TTK319" s="29"/>
      <c r="TTL319" s="29"/>
      <c r="TTM319" s="29"/>
      <c r="TTN319" s="29"/>
      <c r="TTO319" s="29"/>
      <c r="TTP319" s="29"/>
      <c r="TTQ319" s="29"/>
      <c r="TTR319" s="29"/>
      <c r="TTS319" s="29"/>
      <c r="TTT319" s="29"/>
      <c r="TTU319" s="29"/>
      <c r="TTV319" s="29"/>
      <c r="TTW319" s="29"/>
      <c r="TTX319" s="29"/>
      <c r="TTY319" s="29"/>
      <c r="TTZ319" s="29"/>
      <c r="TUA319" s="29"/>
      <c r="TUB319" s="29"/>
      <c r="TUC319" s="29"/>
      <c r="TUD319" s="29"/>
      <c r="TUE319" s="29"/>
      <c r="TUF319" s="29"/>
      <c r="TUG319" s="29"/>
      <c r="TUH319" s="29"/>
      <c r="TUI319" s="29"/>
      <c r="TUJ319" s="29"/>
      <c r="TUK319" s="29"/>
      <c r="TUL319" s="29"/>
      <c r="TUM319" s="29"/>
      <c r="TUN319" s="29"/>
      <c r="TUO319" s="29"/>
      <c r="TUP319" s="29"/>
      <c r="TUQ319" s="29"/>
      <c r="TUR319" s="29"/>
      <c r="TUS319" s="29"/>
      <c r="TUT319" s="29"/>
      <c r="TUU319" s="29"/>
      <c r="TUV319" s="29"/>
      <c r="TUW319" s="29"/>
      <c r="TUX319" s="29"/>
      <c r="TUY319" s="29"/>
      <c r="TUZ319" s="29"/>
      <c r="TVA319" s="29"/>
      <c r="TVB319" s="29"/>
      <c r="TVC319" s="29"/>
      <c r="TVD319" s="29"/>
      <c r="TVE319" s="29"/>
      <c r="TVF319" s="29"/>
      <c r="TVG319" s="29"/>
      <c r="TVH319" s="29"/>
      <c r="TVI319" s="29"/>
      <c r="TVJ319" s="29"/>
      <c r="TVK319" s="29"/>
      <c r="TVL319" s="29"/>
      <c r="TVM319" s="29"/>
      <c r="TVN319" s="29"/>
      <c r="TVO319" s="29"/>
      <c r="TVP319" s="29"/>
      <c r="TVQ319" s="29"/>
      <c r="TVR319" s="29"/>
      <c r="TVS319" s="29"/>
      <c r="TVT319" s="29"/>
      <c r="TVU319" s="29"/>
      <c r="TVV319" s="29"/>
      <c r="TVW319" s="29"/>
      <c r="TVX319" s="29"/>
      <c r="TVY319" s="29"/>
      <c r="TVZ319" s="29"/>
      <c r="TWA319" s="29"/>
      <c r="TWB319" s="29"/>
      <c r="TWC319" s="29"/>
      <c r="TWD319" s="29"/>
      <c r="TWE319" s="29"/>
      <c r="TWF319" s="29"/>
      <c r="TWG319" s="29"/>
      <c r="TWH319" s="29"/>
      <c r="TWI319" s="29"/>
      <c r="TWJ319" s="29"/>
      <c r="TWK319" s="29"/>
      <c r="TWL319" s="29"/>
      <c r="TWM319" s="29"/>
      <c r="TWN319" s="29"/>
      <c r="TWO319" s="29"/>
      <c r="TWP319" s="29"/>
      <c r="TWQ319" s="29"/>
      <c r="TWR319" s="29"/>
      <c r="TWS319" s="29"/>
      <c r="TWT319" s="29"/>
      <c r="TWU319" s="29"/>
      <c r="TWV319" s="29"/>
      <c r="TWW319" s="29"/>
      <c r="TWX319" s="29"/>
      <c r="TWY319" s="29"/>
      <c r="TWZ319" s="29"/>
      <c r="TXA319" s="29"/>
      <c r="TXB319" s="29"/>
      <c r="TXC319" s="29"/>
      <c r="TXD319" s="29"/>
      <c r="TXE319" s="29"/>
      <c r="TXF319" s="29"/>
      <c r="TXG319" s="29"/>
      <c r="TXH319" s="29"/>
      <c r="TXI319" s="29"/>
      <c r="TXJ319" s="29"/>
      <c r="TXK319" s="29"/>
      <c r="TXL319" s="29"/>
      <c r="TXM319" s="29"/>
      <c r="TXN319" s="29"/>
      <c r="TXO319" s="29"/>
      <c r="TXP319" s="29"/>
      <c r="TXQ319" s="29"/>
      <c r="TXR319" s="29"/>
      <c r="TXS319" s="29"/>
      <c r="TXT319" s="29"/>
      <c r="TXU319" s="29"/>
      <c r="TXV319" s="29"/>
      <c r="TXW319" s="29"/>
      <c r="TXX319" s="29"/>
      <c r="TXY319" s="29"/>
      <c r="TXZ319" s="29"/>
      <c r="TYA319" s="29"/>
      <c r="TYB319" s="29"/>
      <c r="TYC319" s="29"/>
      <c r="TYD319" s="29"/>
      <c r="TYE319" s="29"/>
      <c r="TYF319" s="29"/>
      <c r="TYG319" s="29"/>
      <c r="TYH319" s="29"/>
      <c r="TYI319" s="29"/>
      <c r="TYJ319" s="29"/>
      <c r="TYK319" s="29"/>
      <c r="TYL319" s="29"/>
      <c r="TYM319" s="29"/>
      <c r="TYN319" s="29"/>
      <c r="TYO319" s="29"/>
      <c r="TYP319" s="29"/>
      <c r="TYQ319" s="29"/>
      <c r="TYR319" s="29"/>
      <c r="TYS319" s="29"/>
      <c r="TYT319" s="29"/>
      <c r="TYU319" s="29"/>
      <c r="TYV319" s="29"/>
      <c r="TYW319" s="29"/>
      <c r="TYX319" s="29"/>
      <c r="TYY319" s="29"/>
      <c r="TYZ319" s="29"/>
      <c r="TZA319" s="29"/>
      <c r="TZB319" s="29"/>
      <c r="TZC319" s="29"/>
      <c r="TZD319" s="29"/>
      <c r="TZE319" s="29"/>
      <c r="TZF319" s="29"/>
      <c r="TZG319" s="29"/>
      <c r="TZH319" s="29"/>
      <c r="TZI319" s="29"/>
      <c r="TZJ319" s="29"/>
      <c r="TZK319" s="29"/>
      <c r="TZL319" s="29"/>
      <c r="TZM319" s="29"/>
      <c r="TZN319" s="29"/>
      <c r="TZO319" s="29"/>
      <c r="TZP319" s="29"/>
      <c r="TZQ319" s="29"/>
      <c r="TZR319" s="29"/>
      <c r="TZS319" s="29"/>
      <c r="TZT319" s="29"/>
      <c r="TZU319" s="29"/>
      <c r="TZV319" s="29"/>
      <c r="TZW319" s="29"/>
      <c r="TZX319" s="29"/>
      <c r="TZY319" s="29"/>
      <c r="TZZ319" s="29"/>
      <c r="UAA319" s="29"/>
      <c r="UAB319" s="29"/>
      <c r="UAC319" s="29"/>
      <c r="UAD319" s="29"/>
      <c r="UAE319" s="29"/>
      <c r="UAF319" s="29"/>
      <c r="UAG319" s="29"/>
      <c r="UAH319" s="29"/>
      <c r="UAI319" s="29"/>
      <c r="UAJ319" s="29"/>
      <c r="UAK319" s="29"/>
      <c r="UAL319" s="29"/>
      <c r="UAM319" s="29"/>
      <c r="UAN319" s="29"/>
      <c r="UAO319" s="29"/>
      <c r="UAP319" s="29"/>
      <c r="UAQ319" s="29"/>
      <c r="UAR319" s="29"/>
      <c r="UAS319" s="29"/>
      <c r="UAT319" s="29"/>
      <c r="UAU319" s="29"/>
      <c r="UAV319" s="29"/>
      <c r="UAW319" s="29"/>
      <c r="UAX319" s="29"/>
      <c r="UAY319" s="29"/>
      <c r="UAZ319" s="29"/>
      <c r="UBA319" s="29"/>
      <c r="UBB319" s="29"/>
      <c r="UBC319" s="29"/>
      <c r="UBD319" s="29"/>
      <c r="UBE319" s="29"/>
      <c r="UBF319" s="29"/>
      <c r="UBG319" s="29"/>
      <c r="UBH319" s="29"/>
      <c r="UBI319" s="29"/>
      <c r="UBJ319" s="29"/>
      <c r="UBK319" s="29"/>
      <c r="UBL319" s="29"/>
      <c r="UBM319" s="29"/>
      <c r="UBN319" s="29"/>
      <c r="UBO319" s="29"/>
      <c r="UBP319" s="29"/>
      <c r="UBQ319" s="29"/>
      <c r="UBR319" s="29"/>
      <c r="UBS319" s="29"/>
      <c r="UBT319" s="29"/>
      <c r="UBU319" s="29"/>
      <c r="UBV319" s="29"/>
      <c r="UBW319" s="29"/>
      <c r="UBX319" s="29"/>
      <c r="UBY319" s="29"/>
      <c r="UBZ319" s="29"/>
      <c r="UCA319" s="29"/>
      <c r="UCB319" s="29"/>
      <c r="UCC319" s="29"/>
      <c r="UCD319" s="29"/>
      <c r="UCE319" s="29"/>
      <c r="UCF319" s="29"/>
      <c r="UCG319" s="29"/>
      <c r="UCH319" s="29"/>
      <c r="UCI319" s="29"/>
      <c r="UCJ319" s="29"/>
      <c r="UCK319" s="29"/>
      <c r="UCL319" s="29"/>
      <c r="UCM319" s="29"/>
      <c r="UCN319" s="29"/>
      <c r="UCO319" s="29"/>
      <c r="UCP319" s="29"/>
      <c r="UCQ319" s="29"/>
      <c r="UCR319" s="29"/>
      <c r="UCS319" s="29"/>
      <c r="UCT319" s="29"/>
      <c r="UCU319" s="29"/>
      <c r="UCV319" s="29"/>
      <c r="UCW319" s="29"/>
      <c r="UCX319" s="29"/>
      <c r="UCY319" s="29"/>
      <c r="UCZ319" s="29"/>
      <c r="UDA319" s="29"/>
      <c r="UDB319" s="29"/>
      <c r="UDC319" s="29"/>
      <c r="UDD319" s="29"/>
      <c r="UDE319" s="29"/>
      <c r="UDF319" s="29"/>
      <c r="UDG319" s="29"/>
      <c r="UDH319" s="29"/>
      <c r="UDI319" s="29"/>
      <c r="UDJ319" s="29"/>
      <c r="UDK319" s="29"/>
      <c r="UDL319" s="29"/>
      <c r="UDM319" s="29"/>
      <c r="UDN319" s="29"/>
      <c r="UDO319" s="29"/>
      <c r="UDP319" s="29"/>
      <c r="UDQ319" s="29"/>
      <c r="UDR319" s="29"/>
      <c r="UDS319" s="29"/>
      <c r="UDT319" s="29"/>
      <c r="UDU319" s="29"/>
      <c r="UDV319" s="29"/>
      <c r="UDW319" s="29"/>
      <c r="UDX319" s="29"/>
      <c r="UDY319" s="29"/>
      <c r="UDZ319" s="29"/>
      <c r="UEA319" s="29"/>
      <c r="UEB319" s="29"/>
      <c r="UEC319" s="29"/>
      <c r="UED319" s="29"/>
      <c r="UEE319" s="29"/>
      <c r="UEF319" s="29"/>
      <c r="UEG319" s="29"/>
      <c r="UEH319" s="29"/>
      <c r="UEI319" s="29"/>
      <c r="UEJ319" s="29"/>
      <c r="UEK319" s="29"/>
      <c r="UEL319" s="29"/>
      <c r="UEM319" s="29"/>
      <c r="UEN319" s="29"/>
      <c r="UEO319" s="29"/>
      <c r="UEP319" s="29"/>
      <c r="UEQ319" s="29"/>
      <c r="UER319" s="29"/>
      <c r="UES319" s="29"/>
      <c r="UET319" s="29"/>
      <c r="UEU319" s="29"/>
      <c r="UEV319" s="29"/>
      <c r="UEW319" s="29"/>
      <c r="UEX319" s="29"/>
      <c r="UEY319" s="29"/>
      <c r="UEZ319" s="29"/>
      <c r="UFA319" s="29"/>
      <c r="UFB319" s="29"/>
      <c r="UFC319" s="29"/>
      <c r="UFD319" s="29"/>
      <c r="UFE319" s="29"/>
      <c r="UFF319" s="29"/>
      <c r="UFG319" s="29"/>
      <c r="UFH319" s="29"/>
      <c r="UFI319" s="29"/>
      <c r="UFJ319" s="29"/>
      <c r="UFK319" s="29"/>
      <c r="UFL319" s="29"/>
      <c r="UFM319" s="29"/>
      <c r="UFN319" s="29"/>
      <c r="UFO319" s="29"/>
      <c r="UFP319" s="29"/>
      <c r="UFQ319" s="29"/>
      <c r="UFR319" s="29"/>
      <c r="UFS319" s="29"/>
      <c r="UFT319" s="29"/>
      <c r="UFU319" s="29"/>
      <c r="UFV319" s="29"/>
      <c r="UFW319" s="29"/>
      <c r="UFX319" s="29"/>
      <c r="UFY319" s="29"/>
      <c r="UFZ319" s="29"/>
      <c r="UGA319" s="29"/>
      <c r="UGB319" s="29"/>
      <c r="UGC319" s="29"/>
      <c r="UGD319" s="29"/>
      <c r="UGE319" s="29"/>
      <c r="UGF319" s="29"/>
      <c r="UGG319" s="29"/>
      <c r="UGH319" s="29"/>
      <c r="UGI319" s="29"/>
      <c r="UGJ319" s="29"/>
      <c r="UGK319" s="29"/>
      <c r="UGL319" s="29"/>
      <c r="UGM319" s="29"/>
      <c r="UGN319" s="29"/>
      <c r="UGO319" s="29"/>
      <c r="UGP319" s="29"/>
      <c r="UGQ319" s="29"/>
      <c r="UGR319" s="29"/>
      <c r="UGS319" s="29"/>
      <c r="UGT319" s="29"/>
      <c r="UGU319" s="29"/>
      <c r="UGV319" s="29"/>
      <c r="UGW319" s="29"/>
      <c r="UGX319" s="29"/>
      <c r="UGY319" s="29"/>
      <c r="UGZ319" s="29"/>
      <c r="UHA319" s="29"/>
      <c r="UHB319" s="29"/>
      <c r="UHC319" s="29"/>
      <c r="UHD319" s="29"/>
      <c r="UHE319" s="29"/>
      <c r="UHF319" s="29"/>
      <c r="UHG319" s="29"/>
      <c r="UHH319" s="29"/>
      <c r="UHI319" s="29"/>
      <c r="UHJ319" s="29"/>
      <c r="UHK319" s="29"/>
      <c r="UHL319" s="29"/>
      <c r="UHM319" s="29"/>
      <c r="UHN319" s="29"/>
      <c r="UHO319" s="29"/>
      <c r="UHP319" s="29"/>
      <c r="UHQ319" s="29"/>
      <c r="UHR319" s="29"/>
      <c r="UHS319" s="29"/>
      <c r="UHT319" s="29"/>
      <c r="UHU319" s="29"/>
      <c r="UHV319" s="29"/>
      <c r="UHW319" s="29"/>
      <c r="UHX319" s="29"/>
      <c r="UHY319" s="29"/>
      <c r="UHZ319" s="29"/>
      <c r="UIA319" s="29"/>
      <c r="UIB319" s="29"/>
      <c r="UIC319" s="29"/>
      <c r="UID319" s="29"/>
      <c r="UIE319" s="29"/>
      <c r="UIF319" s="29"/>
      <c r="UIG319" s="29"/>
      <c r="UIH319" s="29"/>
      <c r="UII319" s="29"/>
      <c r="UIJ319" s="29"/>
      <c r="UIK319" s="29"/>
      <c r="UIL319" s="29"/>
      <c r="UIM319" s="29"/>
      <c r="UIN319" s="29"/>
      <c r="UIO319" s="29"/>
      <c r="UIP319" s="29"/>
      <c r="UIQ319" s="29"/>
      <c r="UIR319" s="29"/>
      <c r="UIS319" s="29"/>
      <c r="UIT319" s="29"/>
      <c r="UIU319" s="29"/>
      <c r="UIV319" s="29"/>
      <c r="UIW319" s="29"/>
      <c r="UIX319" s="29"/>
      <c r="UIY319" s="29"/>
      <c r="UIZ319" s="29"/>
      <c r="UJA319" s="29"/>
      <c r="UJB319" s="29"/>
      <c r="UJC319" s="29"/>
      <c r="UJD319" s="29"/>
      <c r="UJE319" s="29"/>
      <c r="UJF319" s="29"/>
      <c r="UJG319" s="29"/>
      <c r="UJH319" s="29"/>
      <c r="UJI319" s="29"/>
      <c r="UJJ319" s="29"/>
      <c r="UJK319" s="29"/>
      <c r="UJL319" s="29"/>
      <c r="UJM319" s="29"/>
      <c r="UJN319" s="29"/>
      <c r="UJO319" s="29"/>
      <c r="UJP319" s="29"/>
      <c r="UJQ319" s="29"/>
      <c r="UJR319" s="29"/>
      <c r="UJS319" s="29"/>
      <c r="UJT319" s="29"/>
      <c r="UJU319" s="29"/>
      <c r="UJV319" s="29"/>
      <c r="UJW319" s="29"/>
      <c r="UJX319" s="29"/>
      <c r="UJY319" s="29"/>
      <c r="UJZ319" s="29"/>
      <c r="UKA319" s="29"/>
      <c r="UKB319" s="29"/>
      <c r="UKC319" s="29"/>
      <c r="UKD319" s="29"/>
      <c r="UKE319" s="29"/>
      <c r="UKF319" s="29"/>
      <c r="UKG319" s="29"/>
      <c r="UKH319" s="29"/>
      <c r="UKI319" s="29"/>
      <c r="UKJ319" s="29"/>
      <c r="UKK319" s="29"/>
      <c r="UKL319" s="29"/>
      <c r="UKM319" s="29"/>
      <c r="UKN319" s="29"/>
      <c r="UKO319" s="29"/>
      <c r="UKP319" s="29"/>
      <c r="UKQ319" s="29"/>
      <c r="UKR319" s="29"/>
      <c r="UKS319" s="29"/>
      <c r="UKT319" s="29"/>
      <c r="UKU319" s="29"/>
      <c r="UKV319" s="29"/>
      <c r="UKW319" s="29"/>
      <c r="UKX319" s="29"/>
      <c r="UKY319" s="29"/>
      <c r="UKZ319" s="29"/>
      <c r="ULA319" s="29"/>
      <c r="ULB319" s="29"/>
      <c r="ULC319" s="29"/>
      <c r="ULD319" s="29"/>
      <c r="ULE319" s="29"/>
      <c r="ULF319" s="29"/>
      <c r="ULG319" s="29"/>
      <c r="ULH319" s="29"/>
      <c r="ULI319" s="29"/>
      <c r="ULJ319" s="29"/>
      <c r="ULK319" s="29"/>
      <c r="ULL319" s="29"/>
      <c r="ULM319" s="29"/>
      <c r="ULN319" s="29"/>
      <c r="ULO319" s="29"/>
      <c r="ULP319" s="29"/>
      <c r="ULQ319" s="29"/>
      <c r="ULR319" s="29"/>
      <c r="ULS319" s="29"/>
      <c r="ULT319" s="29"/>
      <c r="ULU319" s="29"/>
      <c r="ULV319" s="29"/>
      <c r="ULW319" s="29"/>
      <c r="ULX319" s="29"/>
      <c r="ULY319" s="29"/>
      <c r="ULZ319" s="29"/>
      <c r="UMA319" s="29"/>
      <c r="UMB319" s="29"/>
      <c r="UMC319" s="29"/>
      <c r="UMD319" s="29"/>
      <c r="UME319" s="29"/>
      <c r="UMF319" s="29"/>
      <c r="UMG319" s="29"/>
      <c r="UMH319" s="29"/>
      <c r="UMI319" s="29"/>
      <c r="UMJ319" s="29"/>
      <c r="UMK319" s="29"/>
      <c r="UML319" s="29"/>
      <c r="UMM319" s="29"/>
      <c r="UMN319" s="29"/>
      <c r="UMO319" s="29"/>
      <c r="UMP319" s="29"/>
      <c r="UMQ319" s="29"/>
      <c r="UMR319" s="29"/>
      <c r="UMS319" s="29"/>
      <c r="UMT319" s="29"/>
      <c r="UMU319" s="29"/>
      <c r="UMV319" s="29"/>
      <c r="UMW319" s="29"/>
      <c r="UMX319" s="29"/>
      <c r="UMY319" s="29"/>
      <c r="UMZ319" s="29"/>
      <c r="UNA319" s="29"/>
      <c r="UNB319" s="29"/>
      <c r="UNC319" s="29"/>
      <c r="UND319" s="29"/>
      <c r="UNE319" s="29"/>
      <c r="UNF319" s="29"/>
      <c r="UNG319" s="29"/>
      <c r="UNH319" s="29"/>
      <c r="UNI319" s="29"/>
      <c r="UNJ319" s="29"/>
      <c r="UNK319" s="29"/>
      <c r="UNL319" s="29"/>
      <c r="UNM319" s="29"/>
      <c r="UNN319" s="29"/>
      <c r="UNO319" s="29"/>
      <c r="UNP319" s="29"/>
      <c r="UNQ319" s="29"/>
      <c r="UNR319" s="29"/>
      <c r="UNS319" s="29"/>
      <c r="UNT319" s="29"/>
      <c r="UNU319" s="29"/>
      <c r="UNV319" s="29"/>
      <c r="UNW319" s="29"/>
      <c r="UNX319" s="29"/>
      <c r="UNY319" s="29"/>
      <c r="UNZ319" s="29"/>
      <c r="UOA319" s="29"/>
      <c r="UOB319" s="29"/>
      <c r="UOC319" s="29"/>
      <c r="UOD319" s="29"/>
      <c r="UOE319" s="29"/>
      <c r="UOF319" s="29"/>
      <c r="UOG319" s="29"/>
      <c r="UOH319" s="29"/>
      <c r="UOI319" s="29"/>
      <c r="UOJ319" s="29"/>
      <c r="UOK319" s="29"/>
      <c r="UOL319" s="29"/>
      <c r="UOM319" s="29"/>
      <c r="UON319" s="29"/>
      <c r="UOO319" s="29"/>
      <c r="UOP319" s="29"/>
      <c r="UOQ319" s="29"/>
      <c r="UOR319" s="29"/>
      <c r="UOS319" s="29"/>
      <c r="UOT319" s="29"/>
      <c r="UOU319" s="29"/>
      <c r="UOV319" s="29"/>
      <c r="UOW319" s="29"/>
      <c r="UOX319" s="29"/>
      <c r="UOY319" s="29"/>
      <c r="UOZ319" s="29"/>
      <c r="UPA319" s="29"/>
      <c r="UPB319" s="29"/>
      <c r="UPC319" s="29"/>
      <c r="UPD319" s="29"/>
      <c r="UPE319" s="29"/>
      <c r="UPF319" s="29"/>
      <c r="UPG319" s="29"/>
      <c r="UPH319" s="29"/>
      <c r="UPI319" s="29"/>
      <c r="UPJ319" s="29"/>
      <c r="UPK319" s="29"/>
      <c r="UPL319" s="29"/>
      <c r="UPM319" s="29"/>
      <c r="UPN319" s="29"/>
      <c r="UPO319" s="29"/>
      <c r="UPP319" s="29"/>
      <c r="UPQ319" s="29"/>
      <c r="UPR319" s="29"/>
      <c r="UPS319" s="29"/>
      <c r="UPT319" s="29"/>
      <c r="UPU319" s="29"/>
      <c r="UPV319" s="29"/>
      <c r="UPW319" s="29"/>
      <c r="UPX319" s="29"/>
      <c r="UPY319" s="29"/>
      <c r="UPZ319" s="29"/>
      <c r="UQA319" s="29"/>
      <c r="UQB319" s="29"/>
      <c r="UQC319" s="29"/>
      <c r="UQD319" s="29"/>
      <c r="UQE319" s="29"/>
      <c r="UQF319" s="29"/>
      <c r="UQG319" s="29"/>
      <c r="UQH319" s="29"/>
      <c r="UQI319" s="29"/>
      <c r="UQJ319" s="29"/>
      <c r="UQK319" s="29"/>
      <c r="UQL319" s="29"/>
      <c r="UQM319" s="29"/>
      <c r="UQN319" s="29"/>
      <c r="UQO319" s="29"/>
      <c r="UQP319" s="29"/>
      <c r="UQQ319" s="29"/>
      <c r="UQR319" s="29"/>
      <c r="UQS319" s="29"/>
      <c r="UQT319" s="29"/>
      <c r="UQU319" s="29"/>
      <c r="UQV319" s="29"/>
      <c r="UQW319" s="29"/>
      <c r="UQX319" s="29"/>
      <c r="UQY319" s="29"/>
      <c r="UQZ319" s="29"/>
      <c r="URA319" s="29"/>
      <c r="URB319" s="29"/>
      <c r="URC319" s="29"/>
      <c r="URD319" s="29"/>
      <c r="URE319" s="29"/>
      <c r="URF319" s="29"/>
      <c r="URG319" s="29"/>
      <c r="URH319" s="29"/>
      <c r="URI319" s="29"/>
      <c r="URJ319" s="29"/>
      <c r="URK319" s="29"/>
      <c r="URL319" s="29"/>
      <c r="URM319" s="29"/>
      <c r="URN319" s="29"/>
      <c r="URO319" s="29"/>
      <c r="URP319" s="29"/>
      <c r="URQ319" s="29"/>
      <c r="URR319" s="29"/>
      <c r="URS319" s="29"/>
      <c r="URT319" s="29"/>
      <c r="URU319" s="29"/>
      <c r="URV319" s="29"/>
      <c r="URW319" s="29"/>
      <c r="URX319" s="29"/>
      <c r="URY319" s="29"/>
      <c r="URZ319" s="29"/>
      <c r="USA319" s="29"/>
      <c r="USB319" s="29"/>
      <c r="USC319" s="29"/>
      <c r="USD319" s="29"/>
      <c r="USE319" s="29"/>
      <c r="USF319" s="29"/>
      <c r="USG319" s="29"/>
      <c r="USH319" s="29"/>
      <c r="USI319" s="29"/>
      <c r="USJ319" s="29"/>
      <c r="USK319" s="29"/>
      <c r="USL319" s="29"/>
      <c r="USM319" s="29"/>
      <c r="USN319" s="29"/>
      <c r="USO319" s="29"/>
      <c r="USP319" s="29"/>
      <c r="USQ319" s="29"/>
      <c r="USR319" s="29"/>
      <c r="USS319" s="29"/>
      <c r="UST319" s="29"/>
      <c r="USU319" s="29"/>
      <c r="USV319" s="29"/>
      <c r="USW319" s="29"/>
      <c r="USX319" s="29"/>
      <c r="USY319" s="29"/>
      <c r="USZ319" s="29"/>
      <c r="UTA319" s="29"/>
      <c r="UTB319" s="29"/>
      <c r="UTC319" s="29"/>
      <c r="UTD319" s="29"/>
      <c r="UTE319" s="29"/>
      <c r="UTF319" s="29"/>
      <c r="UTG319" s="29"/>
      <c r="UTH319" s="29"/>
      <c r="UTI319" s="29"/>
      <c r="UTJ319" s="29"/>
      <c r="UTK319" s="29"/>
      <c r="UTL319" s="29"/>
      <c r="UTM319" s="29"/>
      <c r="UTN319" s="29"/>
      <c r="UTO319" s="29"/>
      <c r="UTP319" s="29"/>
      <c r="UTQ319" s="29"/>
      <c r="UTR319" s="29"/>
      <c r="UTS319" s="29"/>
      <c r="UTT319" s="29"/>
      <c r="UTU319" s="29"/>
      <c r="UTV319" s="29"/>
      <c r="UTW319" s="29"/>
      <c r="UTX319" s="29"/>
      <c r="UTY319" s="29"/>
      <c r="UTZ319" s="29"/>
      <c r="UUA319" s="29"/>
      <c r="UUB319" s="29"/>
      <c r="UUC319" s="29"/>
      <c r="UUD319" s="29"/>
      <c r="UUE319" s="29"/>
      <c r="UUF319" s="29"/>
      <c r="UUG319" s="29"/>
      <c r="UUH319" s="29"/>
      <c r="UUI319" s="29"/>
      <c r="UUJ319" s="29"/>
      <c r="UUK319" s="29"/>
      <c r="UUL319" s="29"/>
      <c r="UUM319" s="29"/>
      <c r="UUN319" s="29"/>
      <c r="UUO319" s="29"/>
      <c r="UUP319" s="29"/>
      <c r="UUQ319" s="29"/>
      <c r="UUR319" s="29"/>
      <c r="UUS319" s="29"/>
      <c r="UUT319" s="29"/>
      <c r="UUU319" s="29"/>
      <c r="UUV319" s="29"/>
      <c r="UUW319" s="29"/>
      <c r="UUX319" s="29"/>
      <c r="UUY319" s="29"/>
      <c r="UUZ319" s="29"/>
      <c r="UVA319" s="29"/>
      <c r="UVB319" s="29"/>
      <c r="UVC319" s="29"/>
      <c r="UVD319" s="29"/>
      <c r="UVE319" s="29"/>
      <c r="UVF319" s="29"/>
      <c r="UVG319" s="29"/>
      <c r="UVH319" s="29"/>
      <c r="UVI319" s="29"/>
      <c r="UVJ319" s="29"/>
      <c r="UVK319" s="29"/>
      <c r="UVL319" s="29"/>
      <c r="UVM319" s="29"/>
      <c r="UVN319" s="29"/>
      <c r="UVO319" s="29"/>
      <c r="UVP319" s="29"/>
      <c r="UVQ319" s="29"/>
      <c r="UVR319" s="29"/>
      <c r="UVS319" s="29"/>
      <c r="UVT319" s="29"/>
      <c r="UVU319" s="29"/>
      <c r="UVV319" s="29"/>
      <c r="UVW319" s="29"/>
      <c r="UVX319" s="29"/>
      <c r="UVY319" s="29"/>
      <c r="UVZ319" s="29"/>
      <c r="UWA319" s="29"/>
      <c r="UWB319" s="29"/>
      <c r="UWC319" s="29"/>
      <c r="UWD319" s="29"/>
      <c r="UWE319" s="29"/>
      <c r="UWF319" s="29"/>
      <c r="UWG319" s="29"/>
      <c r="UWH319" s="29"/>
      <c r="UWI319" s="29"/>
      <c r="UWJ319" s="29"/>
      <c r="UWK319" s="29"/>
      <c r="UWL319" s="29"/>
      <c r="UWM319" s="29"/>
      <c r="UWN319" s="29"/>
      <c r="UWO319" s="29"/>
      <c r="UWP319" s="29"/>
      <c r="UWQ319" s="29"/>
      <c r="UWR319" s="29"/>
      <c r="UWS319" s="29"/>
      <c r="UWT319" s="29"/>
      <c r="UWU319" s="29"/>
      <c r="UWV319" s="29"/>
      <c r="UWW319" s="29"/>
      <c r="UWX319" s="29"/>
      <c r="UWY319" s="29"/>
      <c r="UWZ319" s="29"/>
      <c r="UXA319" s="29"/>
      <c r="UXB319" s="29"/>
      <c r="UXC319" s="29"/>
      <c r="UXD319" s="29"/>
      <c r="UXE319" s="29"/>
      <c r="UXF319" s="29"/>
      <c r="UXG319" s="29"/>
      <c r="UXH319" s="29"/>
      <c r="UXI319" s="29"/>
      <c r="UXJ319" s="29"/>
      <c r="UXK319" s="29"/>
      <c r="UXL319" s="29"/>
      <c r="UXM319" s="29"/>
      <c r="UXN319" s="29"/>
      <c r="UXO319" s="29"/>
      <c r="UXP319" s="29"/>
      <c r="UXQ319" s="29"/>
      <c r="UXR319" s="29"/>
      <c r="UXS319" s="29"/>
      <c r="UXT319" s="29"/>
      <c r="UXU319" s="29"/>
      <c r="UXV319" s="29"/>
      <c r="UXW319" s="29"/>
      <c r="UXX319" s="29"/>
      <c r="UXY319" s="29"/>
      <c r="UXZ319" s="29"/>
      <c r="UYA319" s="29"/>
      <c r="UYB319" s="29"/>
      <c r="UYC319" s="29"/>
      <c r="UYD319" s="29"/>
      <c r="UYE319" s="29"/>
      <c r="UYF319" s="29"/>
      <c r="UYG319" s="29"/>
      <c r="UYH319" s="29"/>
      <c r="UYI319" s="29"/>
      <c r="UYJ319" s="29"/>
      <c r="UYK319" s="29"/>
      <c r="UYL319" s="29"/>
      <c r="UYM319" s="29"/>
      <c r="UYN319" s="29"/>
      <c r="UYO319" s="29"/>
      <c r="UYP319" s="29"/>
      <c r="UYQ319" s="29"/>
      <c r="UYR319" s="29"/>
      <c r="UYS319" s="29"/>
      <c r="UYT319" s="29"/>
      <c r="UYU319" s="29"/>
      <c r="UYV319" s="29"/>
      <c r="UYW319" s="29"/>
      <c r="UYX319" s="29"/>
      <c r="UYY319" s="29"/>
      <c r="UYZ319" s="29"/>
      <c r="UZA319" s="29"/>
      <c r="UZB319" s="29"/>
      <c r="UZC319" s="29"/>
      <c r="UZD319" s="29"/>
      <c r="UZE319" s="29"/>
      <c r="UZF319" s="29"/>
      <c r="UZG319" s="29"/>
      <c r="UZH319" s="29"/>
      <c r="UZI319" s="29"/>
      <c r="UZJ319" s="29"/>
      <c r="UZK319" s="29"/>
      <c r="UZL319" s="29"/>
      <c r="UZM319" s="29"/>
      <c r="UZN319" s="29"/>
      <c r="UZO319" s="29"/>
      <c r="UZP319" s="29"/>
      <c r="UZQ319" s="29"/>
      <c r="UZR319" s="29"/>
      <c r="UZS319" s="29"/>
      <c r="UZT319" s="29"/>
      <c r="UZU319" s="29"/>
      <c r="UZV319" s="29"/>
      <c r="UZW319" s="29"/>
      <c r="UZX319" s="29"/>
      <c r="UZY319" s="29"/>
      <c r="UZZ319" s="29"/>
      <c r="VAA319" s="29"/>
      <c r="VAB319" s="29"/>
      <c r="VAC319" s="29"/>
      <c r="VAD319" s="29"/>
      <c r="VAE319" s="29"/>
      <c r="VAF319" s="29"/>
      <c r="VAG319" s="29"/>
      <c r="VAH319" s="29"/>
      <c r="VAI319" s="29"/>
      <c r="VAJ319" s="29"/>
      <c r="VAK319" s="29"/>
      <c r="VAL319" s="29"/>
      <c r="VAM319" s="29"/>
      <c r="VAN319" s="29"/>
      <c r="VAO319" s="29"/>
      <c r="VAP319" s="29"/>
      <c r="VAQ319" s="29"/>
      <c r="VAR319" s="29"/>
      <c r="VAS319" s="29"/>
      <c r="VAT319" s="29"/>
      <c r="VAU319" s="29"/>
      <c r="VAV319" s="29"/>
      <c r="VAW319" s="29"/>
      <c r="VAX319" s="29"/>
      <c r="VAY319" s="29"/>
      <c r="VAZ319" s="29"/>
      <c r="VBA319" s="29"/>
      <c r="VBB319" s="29"/>
      <c r="VBC319" s="29"/>
      <c r="VBD319" s="29"/>
      <c r="VBE319" s="29"/>
      <c r="VBF319" s="29"/>
      <c r="VBG319" s="29"/>
      <c r="VBH319" s="29"/>
      <c r="VBI319" s="29"/>
      <c r="VBJ319" s="29"/>
      <c r="VBK319" s="29"/>
      <c r="VBL319" s="29"/>
      <c r="VBM319" s="29"/>
      <c r="VBN319" s="29"/>
      <c r="VBO319" s="29"/>
      <c r="VBP319" s="29"/>
      <c r="VBQ319" s="29"/>
      <c r="VBR319" s="29"/>
      <c r="VBS319" s="29"/>
      <c r="VBT319" s="29"/>
      <c r="VBU319" s="29"/>
      <c r="VBV319" s="29"/>
      <c r="VBW319" s="29"/>
      <c r="VBX319" s="29"/>
      <c r="VBY319" s="29"/>
      <c r="VBZ319" s="29"/>
      <c r="VCA319" s="29"/>
      <c r="VCB319" s="29"/>
      <c r="VCC319" s="29"/>
      <c r="VCD319" s="29"/>
      <c r="VCE319" s="29"/>
      <c r="VCF319" s="29"/>
      <c r="VCG319" s="29"/>
      <c r="VCH319" s="29"/>
      <c r="VCI319" s="29"/>
      <c r="VCJ319" s="29"/>
      <c r="VCK319" s="29"/>
      <c r="VCL319" s="29"/>
      <c r="VCM319" s="29"/>
      <c r="VCN319" s="29"/>
      <c r="VCO319" s="29"/>
      <c r="VCP319" s="29"/>
      <c r="VCQ319" s="29"/>
      <c r="VCR319" s="29"/>
      <c r="VCS319" s="29"/>
      <c r="VCT319" s="29"/>
      <c r="VCU319" s="29"/>
      <c r="VCV319" s="29"/>
      <c r="VCW319" s="29"/>
      <c r="VCX319" s="29"/>
      <c r="VCY319" s="29"/>
      <c r="VCZ319" s="29"/>
      <c r="VDA319" s="29"/>
      <c r="VDB319" s="29"/>
      <c r="VDC319" s="29"/>
      <c r="VDD319" s="29"/>
      <c r="VDE319" s="29"/>
      <c r="VDF319" s="29"/>
      <c r="VDG319" s="29"/>
      <c r="VDH319" s="29"/>
      <c r="VDI319" s="29"/>
      <c r="VDJ319" s="29"/>
      <c r="VDK319" s="29"/>
      <c r="VDL319" s="29"/>
      <c r="VDM319" s="29"/>
      <c r="VDN319" s="29"/>
      <c r="VDO319" s="29"/>
      <c r="VDP319" s="29"/>
      <c r="VDQ319" s="29"/>
      <c r="VDR319" s="29"/>
      <c r="VDS319" s="29"/>
      <c r="VDT319" s="29"/>
      <c r="VDU319" s="29"/>
      <c r="VDV319" s="29"/>
      <c r="VDW319" s="29"/>
      <c r="VDX319" s="29"/>
      <c r="VDY319" s="29"/>
      <c r="VDZ319" s="29"/>
      <c r="VEA319" s="29"/>
      <c r="VEB319" s="29"/>
      <c r="VEC319" s="29"/>
      <c r="VED319" s="29"/>
      <c r="VEE319" s="29"/>
      <c r="VEF319" s="29"/>
      <c r="VEG319" s="29"/>
      <c r="VEH319" s="29"/>
      <c r="VEI319" s="29"/>
      <c r="VEJ319" s="29"/>
      <c r="VEK319" s="29"/>
      <c r="VEL319" s="29"/>
      <c r="VEM319" s="29"/>
      <c r="VEN319" s="29"/>
      <c r="VEO319" s="29"/>
      <c r="VEP319" s="29"/>
      <c r="VEQ319" s="29"/>
      <c r="VER319" s="29"/>
      <c r="VES319" s="29"/>
      <c r="VET319" s="29"/>
      <c r="VEU319" s="29"/>
      <c r="VEV319" s="29"/>
      <c r="VEW319" s="29"/>
      <c r="VEX319" s="29"/>
      <c r="VEY319" s="29"/>
      <c r="VEZ319" s="29"/>
      <c r="VFA319" s="29"/>
      <c r="VFB319" s="29"/>
      <c r="VFC319" s="29"/>
      <c r="VFD319" s="29"/>
      <c r="VFE319" s="29"/>
      <c r="VFF319" s="29"/>
      <c r="VFG319" s="29"/>
      <c r="VFH319" s="29"/>
      <c r="VFI319" s="29"/>
      <c r="VFJ319" s="29"/>
      <c r="VFK319" s="29"/>
      <c r="VFL319" s="29"/>
      <c r="VFM319" s="29"/>
      <c r="VFN319" s="29"/>
      <c r="VFO319" s="29"/>
      <c r="VFP319" s="29"/>
      <c r="VFQ319" s="29"/>
      <c r="VFR319" s="29"/>
      <c r="VFS319" s="29"/>
      <c r="VFT319" s="29"/>
      <c r="VFU319" s="29"/>
      <c r="VFV319" s="29"/>
      <c r="VFW319" s="29"/>
      <c r="VFX319" s="29"/>
      <c r="VFY319" s="29"/>
      <c r="VFZ319" s="29"/>
      <c r="VGA319" s="29"/>
      <c r="VGB319" s="29"/>
      <c r="VGC319" s="29"/>
      <c r="VGD319" s="29"/>
      <c r="VGE319" s="29"/>
      <c r="VGF319" s="29"/>
      <c r="VGG319" s="29"/>
      <c r="VGH319" s="29"/>
      <c r="VGI319" s="29"/>
      <c r="VGJ319" s="29"/>
      <c r="VGK319" s="29"/>
      <c r="VGL319" s="29"/>
      <c r="VGM319" s="29"/>
      <c r="VGN319" s="29"/>
      <c r="VGO319" s="29"/>
      <c r="VGP319" s="29"/>
      <c r="VGQ319" s="29"/>
      <c r="VGR319" s="29"/>
      <c r="VGS319" s="29"/>
      <c r="VGT319" s="29"/>
      <c r="VGU319" s="29"/>
      <c r="VGV319" s="29"/>
      <c r="VGW319" s="29"/>
      <c r="VGX319" s="29"/>
      <c r="VGY319" s="29"/>
      <c r="VGZ319" s="29"/>
      <c r="VHA319" s="29"/>
      <c r="VHB319" s="29"/>
      <c r="VHC319" s="29"/>
      <c r="VHD319" s="29"/>
      <c r="VHE319" s="29"/>
      <c r="VHF319" s="29"/>
      <c r="VHG319" s="29"/>
      <c r="VHH319" s="29"/>
      <c r="VHI319" s="29"/>
      <c r="VHJ319" s="29"/>
      <c r="VHK319" s="29"/>
      <c r="VHL319" s="29"/>
      <c r="VHM319" s="29"/>
      <c r="VHN319" s="29"/>
      <c r="VHO319" s="29"/>
      <c r="VHP319" s="29"/>
      <c r="VHQ319" s="29"/>
      <c r="VHR319" s="29"/>
      <c r="VHS319" s="29"/>
      <c r="VHT319" s="29"/>
      <c r="VHU319" s="29"/>
      <c r="VHV319" s="29"/>
      <c r="VHW319" s="29"/>
      <c r="VHX319" s="29"/>
      <c r="VHY319" s="29"/>
      <c r="VHZ319" s="29"/>
      <c r="VIA319" s="29"/>
      <c r="VIB319" s="29"/>
      <c r="VIC319" s="29"/>
      <c r="VID319" s="29"/>
      <c r="VIE319" s="29"/>
      <c r="VIF319" s="29"/>
      <c r="VIG319" s="29"/>
      <c r="VIH319" s="29"/>
      <c r="VII319" s="29"/>
      <c r="VIJ319" s="29"/>
      <c r="VIK319" s="29"/>
      <c r="VIL319" s="29"/>
      <c r="VIM319" s="29"/>
      <c r="VIN319" s="29"/>
      <c r="VIO319" s="29"/>
      <c r="VIP319" s="29"/>
      <c r="VIQ319" s="29"/>
      <c r="VIR319" s="29"/>
      <c r="VIS319" s="29"/>
      <c r="VIT319" s="29"/>
      <c r="VIU319" s="29"/>
      <c r="VIV319" s="29"/>
      <c r="VIW319" s="29"/>
      <c r="VIX319" s="29"/>
      <c r="VIY319" s="29"/>
      <c r="VIZ319" s="29"/>
      <c r="VJA319" s="29"/>
      <c r="VJB319" s="29"/>
      <c r="VJC319" s="29"/>
      <c r="VJD319" s="29"/>
      <c r="VJE319" s="29"/>
      <c r="VJF319" s="29"/>
      <c r="VJG319" s="29"/>
      <c r="VJH319" s="29"/>
      <c r="VJI319" s="29"/>
      <c r="VJJ319" s="29"/>
      <c r="VJK319" s="29"/>
      <c r="VJL319" s="29"/>
      <c r="VJM319" s="29"/>
      <c r="VJN319" s="29"/>
      <c r="VJO319" s="29"/>
      <c r="VJP319" s="29"/>
      <c r="VJQ319" s="29"/>
      <c r="VJR319" s="29"/>
      <c r="VJS319" s="29"/>
      <c r="VJT319" s="29"/>
      <c r="VJU319" s="29"/>
      <c r="VJV319" s="29"/>
      <c r="VJW319" s="29"/>
      <c r="VJX319" s="29"/>
      <c r="VJY319" s="29"/>
      <c r="VJZ319" s="29"/>
      <c r="VKA319" s="29"/>
      <c r="VKB319" s="29"/>
      <c r="VKC319" s="29"/>
      <c r="VKD319" s="29"/>
      <c r="VKE319" s="29"/>
      <c r="VKF319" s="29"/>
      <c r="VKG319" s="29"/>
      <c r="VKH319" s="29"/>
      <c r="VKI319" s="29"/>
      <c r="VKJ319" s="29"/>
      <c r="VKK319" s="29"/>
      <c r="VKL319" s="29"/>
      <c r="VKM319" s="29"/>
      <c r="VKN319" s="29"/>
      <c r="VKO319" s="29"/>
      <c r="VKP319" s="29"/>
      <c r="VKQ319" s="29"/>
      <c r="VKR319" s="29"/>
      <c r="VKS319" s="29"/>
      <c r="VKT319" s="29"/>
      <c r="VKU319" s="29"/>
      <c r="VKV319" s="29"/>
      <c r="VKW319" s="29"/>
      <c r="VKX319" s="29"/>
      <c r="VKY319" s="29"/>
      <c r="VKZ319" s="29"/>
      <c r="VLA319" s="29"/>
      <c r="VLB319" s="29"/>
      <c r="VLC319" s="29"/>
      <c r="VLD319" s="29"/>
      <c r="VLE319" s="29"/>
      <c r="VLF319" s="29"/>
      <c r="VLG319" s="29"/>
      <c r="VLH319" s="29"/>
      <c r="VLI319" s="29"/>
      <c r="VLJ319" s="29"/>
      <c r="VLK319" s="29"/>
      <c r="VLL319" s="29"/>
      <c r="VLM319" s="29"/>
      <c r="VLN319" s="29"/>
      <c r="VLO319" s="29"/>
      <c r="VLP319" s="29"/>
      <c r="VLQ319" s="29"/>
      <c r="VLR319" s="29"/>
      <c r="VLS319" s="29"/>
      <c r="VLT319" s="29"/>
      <c r="VLU319" s="29"/>
      <c r="VLV319" s="29"/>
      <c r="VLW319" s="29"/>
      <c r="VLX319" s="29"/>
      <c r="VLY319" s="29"/>
      <c r="VLZ319" s="29"/>
      <c r="VMA319" s="29"/>
      <c r="VMB319" s="29"/>
      <c r="VMC319" s="29"/>
      <c r="VMD319" s="29"/>
      <c r="VME319" s="29"/>
      <c r="VMF319" s="29"/>
      <c r="VMG319" s="29"/>
      <c r="VMH319" s="29"/>
      <c r="VMI319" s="29"/>
      <c r="VMJ319" s="29"/>
      <c r="VMK319" s="29"/>
      <c r="VML319" s="29"/>
      <c r="VMM319" s="29"/>
      <c r="VMN319" s="29"/>
      <c r="VMO319" s="29"/>
      <c r="VMP319" s="29"/>
      <c r="VMQ319" s="29"/>
      <c r="VMR319" s="29"/>
      <c r="VMS319" s="29"/>
      <c r="VMT319" s="29"/>
      <c r="VMU319" s="29"/>
      <c r="VMV319" s="29"/>
      <c r="VMW319" s="29"/>
      <c r="VMX319" s="29"/>
      <c r="VMY319" s="29"/>
      <c r="VMZ319" s="29"/>
      <c r="VNA319" s="29"/>
      <c r="VNB319" s="29"/>
      <c r="VNC319" s="29"/>
      <c r="VND319" s="29"/>
      <c r="VNE319" s="29"/>
      <c r="VNF319" s="29"/>
      <c r="VNG319" s="29"/>
      <c r="VNH319" s="29"/>
      <c r="VNI319" s="29"/>
      <c r="VNJ319" s="29"/>
      <c r="VNK319" s="29"/>
      <c r="VNL319" s="29"/>
      <c r="VNM319" s="29"/>
      <c r="VNN319" s="29"/>
      <c r="VNO319" s="29"/>
      <c r="VNP319" s="29"/>
      <c r="VNQ319" s="29"/>
      <c r="VNR319" s="29"/>
      <c r="VNS319" s="29"/>
      <c r="VNT319" s="29"/>
      <c r="VNU319" s="29"/>
      <c r="VNV319" s="29"/>
      <c r="VNW319" s="29"/>
      <c r="VNX319" s="29"/>
      <c r="VNY319" s="29"/>
      <c r="VNZ319" s="29"/>
      <c r="VOA319" s="29"/>
      <c r="VOB319" s="29"/>
      <c r="VOC319" s="29"/>
      <c r="VOD319" s="29"/>
      <c r="VOE319" s="29"/>
      <c r="VOF319" s="29"/>
      <c r="VOG319" s="29"/>
      <c r="VOH319" s="29"/>
      <c r="VOI319" s="29"/>
      <c r="VOJ319" s="29"/>
      <c r="VOK319" s="29"/>
      <c r="VOL319" s="29"/>
      <c r="VOM319" s="29"/>
      <c r="VON319" s="29"/>
      <c r="VOO319" s="29"/>
      <c r="VOP319" s="29"/>
      <c r="VOQ319" s="29"/>
      <c r="VOR319" s="29"/>
      <c r="VOS319" s="29"/>
      <c r="VOT319" s="29"/>
      <c r="VOU319" s="29"/>
      <c r="VOV319" s="29"/>
      <c r="VOW319" s="29"/>
      <c r="VOX319" s="29"/>
      <c r="VOY319" s="29"/>
      <c r="VOZ319" s="29"/>
      <c r="VPA319" s="29"/>
      <c r="VPB319" s="29"/>
      <c r="VPC319" s="29"/>
      <c r="VPD319" s="29"/>
      <c r="VPE319" s="29"/>
      <c r="VPF319" s="29"/>
      <c r="VPG319" s="29"/>
      <c r="VPH319" s="29"/>
      <c r="VPI319" s="29"/>
      <c r="VPJ319" s="29"/>
      <c r="VPK319" s="29"/>
      <c r="VPL319" s="29"/>
      <c r="VPM319" s="29"/>
      <c r="VPN319" s="29"/>
      <c r="VPO319" s="29"/>
      <c r="VPP319" s="29"/>
      <c r="VPQ319" s="29"/>
      <c r="VPR319" s="29"/>
      <c r="VPS319" s="29"/>
      <c r="VPT319" s="29"/>
      <c r="VPU319" s="29"/>
      <c r="VPV319" s="29"/>
      <c r="VPW319" s="29"/>
      <c r="VPX319" s="29"/>
      <c r="VPY319" s="29"/>
      <c r="VPZ319" s="29"/>
      <c r="VQA319" s="29"/>
      <c r="VQB319" s="29"/>
      <c r="VQC319" s="29"/>
      <c r="VQD319" s="29"/>
      <c r="VQE319" s="29"/>
      <c r="VQF319" s="29"/>
      <c r="VQG319" s="29"/>
      <c r="VQH319" s="29"/>
      <c r="VQI319" s="29"/>
      <c r="VQJ319" s="29"/>
      <c r="VQK319" s="29"/>
      <c r="VQL319" s="29"/>
      <c r="VQM319" s="29"/>
      <c r="VQN319" s="29"/>
      <c r="VQO319" s="29"/>
      <c r="VQP319" s="29"/>
      <c r="VQQ319" s="29"/>
      <c r="VQR319" s="29"/>
      <c r="VQS319" s="29"/>
      <c r="VQT319" s="29"/>
      <c r="VQU319" s="29"/>
      <c r="VQV319" s="29"/>
      <c r="VQW319" s="29"/>
      <c r="VQX319" s="29"/>
      <c r="VQY319" s="29"/>
      <c r="VQZ319" s="29"/>
      <c r="VRA319" s="29"/>
      <c r="VRB319" s="29"/>
      <c r="VRC319" s="29"/>
      <c r="VRD319" s="29"/>
      <c r="VRE319" s="29"/>
      <c r="VRF319" s="29"/>
      <c r="VRG319" s="29"/>
      <c r="VRH319" s="29"/>
      <c r="VRI319" s="29"/>
      <c r="VRJ319" s="29"/>
      <c r="VRK319" s="29"/>
      <c r="VRL319" s="29"/>
      <c r="VRM319" s="29"/>
      <c r="VRN319" s="29"/>
      <c r="VRO319" s="29"/>
      <c r="VRP319" s="29"/>
      <c r="VRQ319" s="29"/>
      <c r="VRR319" s="29"/>
      <c r="VRS319" s="29"/>
      <c r="VRT319" s="29"/>
      <c r="VRU319" s="29"/>
      <c r="VRV319" s="29"/>
      <c r="VRW319" s="29"/>
      <c r="VRX319" s="29"/>
      <c r="VRY319" s="29"/>
      <c r="VRZ319" s="29"/>
      <c r="VSA319" s="29"/>
      <c r="VSB319" s="29"/>
      <c r="VSC319" s="29"/>
      <c r="VSD319" s="29"/>
      <c r="VSE319" s="29"/>
      <c r="VSF319" s="29"/>
      <c r="VSG319" s="29"/>
      <c r="VSH319" s="29"/>
      <c r="VSI319" s="29"/>
      <c r="VSJ319" s="29"/>
      <c r="VSK319" s="29"/>
      <c r="VSL319" s="29"/>
      <c r="VSM319" s="29"/>
      <c r="VSN319" s="29"/>
      <c r="VSO319" s="29"/>
      <c r="VSP319" s="29"/>
      <c r="VSQ319" s="29"/>
      <c r="VSR319" s="29"/>
      <c r="VSS319" s="29"/>
      <c r="VST319" s="29"/>
      <c r="VSU319" s="29"/>
      <c r="VSV319" s="29"/>
      <c r="VSW319" s="29"/>
      <c r="VSX319" s="29"/>
      <c r="VSY319" s="29"/>
      <c r="VSZ319" s="29"/>
      <c r="VTA319" s="29"/>
      <c r="VTB319" s="29"/>
      <c r="VTC319" s="29"/>
      <c r="VTD319" s="29"/>
      <c r="VTE319" s="29"/>
      <c r="VTF319" s="29"/>
      <c r="VTG319" s="29"/>
      <c r="VTH319" s="29"/>
      <c r="VTI319" s="29"/>
      <c r="VTJ319" s="29"/>
      <c r="VTK319" s="29"/>
      <c r="VTL319" s="29"/>
      <c r="VTM319" s="29"/>
      <c r="VTN319" s="29"/>
      <c r="VTO319" s="29"/>
      <c r="VTP319" s="29"/>
      <c r="VTQ319" s="29"/>
      <c r="VTR319" s="29"/>
      <c r="VTS319" s="29"/>
      <c r="VTT319" s="29"/>
      <c r="VTU319" s="29"/>
      <c r="VTV319" s="29"/>
      <c r="VTW319" s="29"/>
      <c r="VTX319" s="29"/>
      <c r="VTY319" s="29"/>
      <c r="VTZ319" s="29"/>
      <c r="VUA319" s="29"/>
      <c r="VUB319" s="29"/>
      <c r="VUC319" s="29"/>
      <c r="VUD319" s="29"/>
      <c r="VUE319" s="29"/>
      <c r="VUF319" s="29"/>
      <c r="VUG319" s="29"/>
      <c r="VUH319" s="29"/>
      <c r="VUI319" s="29"/>
      <c r="VUJ319" s="29"/>
      <c r="VUK319" s="29"/>
      <c r="VUL319" s="29"/>
      <c r="VUM319" s="29"/>
      <c r="VUN319" s="29"/>
      <c r="VUO319" s="29"/>
      <c r="VUP319" s="29"/>
      <c r="VUQ319" s="29"/>
      <c r="VUR319" s="29"/>
      <c r="VUS319" s="29"/>
      <c r="VUT319" s="29"/>
      <c r="VUU319" s="29"/>
      <c r="VUV319" s="29"/>
      <c r="VUW319" s="29"/>
      <c r="VUX319" s="29"/>
      <c r="VUY319" s="29"/>
      <c r="VUZ319" s="29"/>
      <c r="VVA319" s="29"/>
      <c r="VVB319" s="29"/>
      <c r="VVC319" s="29"/>
      <c r="VVD319" s="29"/>
      <c r="VVE319" s="29"/>
      <c r="VVF319" s="29"/>
      <c r="VVG319" s="29"/>
      <c r="VVH319" s="29"/>
      <c r="VVI319" s="29"/>
      <c r="VVJ319" s="29"/>
      <c r="VVK319" s="29"/>
      <c r="VVL319" s="29"/>
      <c r="VVM319" s="29"/>
      <c r="VVN319" s="29"/>
      <c r="VVO319" s="29"/>
      <c r="VVP319" s="29"/>
      <c r="VVQ319" s="29"/>
      <c r="VVR319" s="29"/>
      <c r="VVS319" s="29"/>
      <c r="VVT319" s="29"/>
      <c r="VVU319" s="29"/>
      <c r="VVV319" s="29"/>
      <c r="VVW319" s="29"/>
      <c r="VVX319" s="29"/>
      <c r="VVY319" s="29"/>
      <c r="VVZ319" s="29"/>
      <c r="VWA319" s="29"/>
      <c r="VWB319" s="29"/>
      <c r="VWC319" s="29"/>
      <c r="VWD319" s="29"/>
      <c r="VWE319" s="29"/>
      <c r="VWF319" s="29"/>
      <c r="VWG319" s="29"/>
      <c r="VWH319" s="29"/>
      <c r="VWI319" s="29"/>
      <c r="VWJ319" s="29"/>
      <c r="VWK319" s="29"/>
      <c r="VWL319" s="29"/>
      <c r="VWM319" s="29"/>
      <c r="VWN319" s="29"/>
      <c r="VWO319" s="29"/>
      <c r="VWP319" s="29"/>
      <c r="VWQ319" s="29"/>
      <c r="VWR319" s="29"/>
      <c r="VWS319" s="29"/>
      <c r="VWT319" s="29"/>
      <c r="VWU319" s="29"/>
      <c r="VWV319" s="29"/>
      <c r="VWW319" s="29"/>
      <c r="VWX319" s="29"/>
      <c r="VWY319" s="29"/>
      <c r="VWZ319" s="29"/>
      <c r="VXA319" s="29"/>
      <c r="VXB319" s="29"/>
      <c r="VXC319" s="29"/>
      <c r="VXD319" s="29"/>
      <c r="VXE319" s="29"/>
      <c r="VXF319" s="29"/>
      <c r="VXG319" s="29"/>
      <c r="VXH319" s="29"/>
      <c r="VXI319" s="29"/>
      <c r="VXJ319" s="29"/>
      <c r="VXK319" s="29"/>
      <c r="VXL319" s="29"/>
      <c r="VXM319" s="29"/>
      <c r="VXN319" s="29"/>
      <c r="VXO319" s="29"/>
      <c r="VXP319" s="29"/>
      <c r="VXQ319" s="29"/>
      <c r="VXR319" s="29"/>
      <c r="VXS319" s="29"/>
      <c r="VXT319" s="29"/>
      <c r="VXU319" s="29"/>
      <c r="VXV319" s="29"/>
      <c r="VXW319" s="29"/>
      <c r="VXX319" s="29"/>
      <c r="VXY319" s="29"/>
      <c r="VXZ319" s="29"/>
      <c r="VYA319" s="29"/>
      <c r="VYB319" s="29"/>
      <c r="VYC319" s="29"/>
      <c r="VYD319" s="29"/>
      <c r="VYE319" s="29"/>
      <c r="VYF319" s="29"/>
      <c r="VYG319" s="29"/>
      <c r="VYH319" s="29"/>
      <c r="VYI319" s="29"/>
      <c r="VYJ319" s="29"/>
      <c r="VYK319" s="29"/>
      <c r="VYL319" s="29"/>
      <c r="VYM319" s="29"/>
      <c r="VYN319" s="29"/>
      <c r="VYO319" s="29"/>
      <c r="VYP319" s="29"/>
      <c r="VYQ319" s="29"/>
      <c r="VYR319" s="29"/>
      <c r="VYS319" s="29"/>
      <c r="VYT319" s="29"/>
      <c r="VYU319" s="29"/>
      <c r="VYV319" s="29"/>
      <c r="VYW319" s="29"/>
      <c r="VYX319" s="29"/>
      <c r="VYY319" s="29"/>
      <c r="VYZ319" s="29"/>
      <c r="VZA319" s="29"/>
      <c r="VZB319" s="29"/>
      <c r="VZC319" s="29"/>
      <c r="VZD319" s="29"/>
      <c r="VZE319" s="29"/>
      <c r="VZF319" s="29"/>
      <c r="VZG319" s="29"/>
      <c r="VZH319" s="29"/>
      <c r="VZI319" s="29"/>
      <c r="VZJ319" s="29"/>
      <c r="VZK319" s="29"/>
      <c r="VZL319" s="29"/>
      <c r="VZM319" s="29"/>
      <c r="VZN319" s="29"/>
      <c r="VZO319" s="29"/>
      <c r="VZP319" s="29"/>
      <c r="VZQ319" s="29"/>
      <c r="VZR319" s="29"/>
      <c r="VZS319" s="29"/>
      <c r="VZT319" s="29"/>
      <c r="VZU319" s="29"/>
      <c r="VZV319" s="29"/>
      <c r="VZW319" s="29"/>
      <c r="VZX319" s="29"/>
      <c r="VZY319" s="29"/>
      <c r="VZZ319" s="29"/>
      <c r="WAA319" s="29"/>
      <c r="WAB319" s="29"/>
      <c r="WAC319" s="29"/>
      <c r="WAD319" s="29"/>
      <c r="WAE319" s="29"/>
      <c r="WAF319" s="29"/>
      <c r="WAG319" s="29"/>
      <c r="WAH319" s="29"/>
      <c r="WAI319" s="29"/>
      <c r="WAJ319" s="29"/>
      <c r="WAK319" s="29"/>
      <c r="WAL319" s="29"/>
      <c r="WAM319" s="29"/>
      <c r="WAN319" s="29"/>
      <c r="WAO319" s="29"/>
      <c r="WAP319" s="29"/>
      <c r="WAQ319" s="29"/>
      <c r="WAR319" s="29"/>
      <c r="WAS319" s="29"/>
      <c r="WAT319" s="29"/>
      <c r="WAU319" s="29"/>
      <c r="WAV319" s="29"/>
      <c r="WAW319" s="29"/>
      <c r="WAX319" s="29"/>
      <c r="WAY319" s="29"/>
      <c r="WAZ319" s="29"/>
      <c r="WBA319" s="29"/>
      <c r="WBB319" s="29"/>
      <c r="WBC319" s="29"/>
      <c r="WBD319" s="29"/>
      <c r="WBE319" s="29"/>
      <c r="WBF319" s="29"/>
      <c r="WBG319" s="29"/>
      <c r="WBH319" s="29"/>
      <c r="WBI319" s="29"/>
      <c r="WBJ319" s="29"/>
      <c r="WBK319" s="29"/>
      <c r="WBL319" s="29"/>
      <c r="WBM319" s="29"/>
      <c r="WBN319" s="29"/>
      <c r="WBO319" s="29"/>
      <c r="WBP319" s="29"/>
      <c r="WBQ319" s="29"/>
      <c r="WBR319" s="29"/>
      <c r="WBS319" s="29"/>
      <c r="WBT319" s="29"/>
      <c r="WBU319" s="29"/>
      <c r="WBV319" s="29"/>
      <c r="WBW319" s="29"/>
      <c r="WBX319" s="29"/>
      <c r="WBY319" s="29"/>
      <c r="WBZ319" s="29"/>
      <c r="WCA319" s="29"/>
      <c r="WCB319" s="29"/>
      <c r="WCC319" s="29"/>
      <c r="WCD319" s="29"/>
      <c r="WCE319" s="29"/>
      <c r="WCF319" s="29"/>
      <c r="WCG319" s="29"/>
      <c r="WCH319" s="29"/>
      <c r="WCI319" s="29"/>
      <c r="WCJ319" s="29"/>
      <c r="WCK319" s="29"/>
      <c r="WCL319" s="29"/>
      <c r="WCM319" s="29"/>
      <c r="WCN319" s="29"/>
      <c r="WCO319" s="29"/>
      <c r="WCP319" s="29"/>
      <c r="WCQ319" s="29"/>
      <c r="WCR319" s="29"/>
      <c r="WCS319" s="29"/>
      <c r="WCT319" s="29"/>
      <c r="WCU319" s="29"/>
      <c r="WCV319" s="29"/>
      <c r="WCW319" s="29"/>
      <c r="WCX319" s="29"/>
      <c r="WCY319" s="29"/>
      <c r="WCZ319" s="29"/>
      <c r="WDA319" s="29"/>
      <c r="WDB319" s="29"/>
      <c r="WDC319" s="29"/>
      <c r="WDD319" s="29"/>
      <c r="WDE319" s="29"/>
      <c r="WDF319" s="29"/>
      <c r="WDG319" s="29"/>
      <c r="WDH319" s="29"/>
      <c r="WDI319" s="29"/>
      <c r="WDJ319" s="29"/>
      <c r="WDK319" s="29"/>
      <c r="WDL319" s="29"/>
      <c r="WDM319" s="29"/>
      <c r="WDN319" s="29"/>
      <c r="WDO319" s="29"/>
      <c r="WDP319" s="29"/>
      <c r="WDQ319" s="29"/>
      <c r="WDR319" s="29"/>
      <c r="WDS319" s="29"/>
      <c r="WDT319" s="29"/>
      <c r="WDU319" s="29"/>
      <c r="WDV319" s="29"/>
      <c r="WDW319" s="29"/>
      <c r="WDX319" s="29"/>
      <c r="WDY319" s="29"/>
      <c r="WDZ319" s="29"/>
      <c r="WEA319" s="29"/>
      <c r="WEB319" s="29"/>
      <c r="WEC319" s="29"/>
      <c r="WED319" s="29"/>
      <c r="WEE319" s="29"/>
      <c r="WEF319" s="29"/>
      <c r="WEG319" s="29"/>
      <c r="WEH319" s="29"/>
      <c r="WEI319" s="29"/>
      <c r="WEJ319" s="29"/>
      <c r="WEK319" s="29"/>
      <c r="WEL319" s="29"/>
      <c r="WEM319" s="29"/>
      <c r="WEN319" s="29"/>
      <c r="WEO319" s="29"/>
      <c r="WEP319" s="29"/>
      <c r="WEQ319" s="29"/>
      <c r="WER319" s="29"/>
      <c r="WES319" s="29"/>
      <c r="WET319" s="29"/>
      <c r="WEU319" s="29"/>
      <c r="WEV319" s="29"/>
      <c r="WEW319" s="29"/>
      <c r="WEX319" s="29"/>
      <c r="WEY319" s="29"/>
      <c r="WEZ319" s="29"/>
      <c r="WFA319" s="29"/>
      <c r="WFB319" s="29"/>
      <c r="WFC319" s="29"/>
      <c r="WFD319" s="29"/>
      <c r="WFE319" s="29"/>
      <c r="WFF319" s="29"/>
      <c r="WFG319" s="29"/>
      <c r="WFH319" s="29"/>
      <c r="WFI319" s="29"/>
      <c r="WFJ319" s="29"/>
      <c r="WFK319" s="29"/>
      <c r="WFL319" s="29"/>
      <c r="WFM319" s="29"/>
      <c r="WFN319" s="29"/>
      <c r="WFO319" s="29"/>
      <c r="WFP319" s="29"/>
      <c r="WFQ319" s="29"/>
      <c r="WFR319" s="29"/>
      <c r="WFS319" s="29"/>
      <c r="WFT319" s="29"/>
      <c r="WFU319" s="29"/>
      <c r="WFV319" s="29"/>
      <c r="WFW319" s="29"/>
      <c r="WFX319" s="29"/>
      <c r="WFY319" s="29"/>
      <c r="WFZ319" s="29"/>
      <c r="WGA319" s="29"/>
      <c r="WGB319" s="29"/>
      <c r="WGC319" s="29"/>
      <c r="WGD319" s="29"/>
      <c r="WGE319" s="29"/>
      <c r="WGF319" s="29"/>
      <c r="WGG319" s="29"/>
      <c r="WGH319" s="29"/>
      <c r="WGI319" s="29"/>
      <c r="WGJ319" s="29"/>
      <c r="WGK319" s="29"/>
      <c r="WGL319" s="29"/>
      <c r="WGM319" s="29"/>
      <c r="WGN319" s="29"/>
      <c r="WGO319" s="29"/>
      <c r="WGP319" s="29"/>
      <c r="WGQ319" s="29"/>
      <c r="WGR319" s="29"/>
      <c r="WGS319" s="29"/>
      <c r="WGT319" s="29"/>
      <c r="WGU319" s="29"/>
      <c r="WGV319" s="29"/>
      <c r="WGW319" s="29"/>
      <c r="WGX319" s="29"/>
      <c r="WGY319" s="29"/>
      <c r="WGZ319" s="29"/>
      <c r="WHA319" s="29"/>
      <c r="WHB319" s="29"/>
      <c r="WHC319" s="29"/>
      <c r="WHD319" s="29"/>
      <c r="WHE319" s="29"/>
      <c r="WHF319" s="29"/>
      <c r="WHG319" s="29"/>
      <c r="WHH319" s="29"/>
      <c r="WHI319" s="29"/>
      <c r="WHJ319" s="29"/>
      <c r="WHK319" s="29"/>
      <c r="WHL319" s="29"/>
      <c r="WHM319" s="29"/>
      <c r="WHN319" s="29"/>
      <c r="WHO319" s="29"/>
      <c r="WHP319" s="29"/>
      <c r="WHQ319" s="29"/>
      <c r="WHR319" s="29"/>
      <c r="WHS319" s="29"/>
      <c r="WHT319" s="29"/>
      <c r="WHU319" s="29"/>
      <c r="WHV319" s="29"/>
      <c r="WHW319" s="29"/>
      <c r="WHX319" s="29"/>
      <c r="WHY319" s="29"/>
      <c r="WHZ319" s="29"/>
      <c r="WIA319" s="29"/>
      <c r="WIB319" s="29"/>
      <c r="WIC319" s="29"/>
      <c r="WID319" s="29"/>
      <c r="WIE319" s="29"/>
      <c r="WIF319" s="29"/>
      <c r="WIG319" s="29"/>
      <c r="WIH319" s="29"/>
      <c r="WII319" s="29"/>
      <c r="WIJ319" s="29"/>
      <c r="WIK319" s="29"/>
      <c r="WIL319" s="29"/>
      <c r="WIM319" s="29"/>
      <c r="WIN319" s="29"/>
      <c r="WIO319" s="29"/>
      <c r="WIP319" s="29"/>
      <c r="WIQ319" s="29"/>
      <c r="WIR319" s="29"/>
      <c r="WIS319" s="29"/>
      <c r="WIT319" s="29"/>
      <c r="WIU319" s="29"/>
      <c r="WIV319" s="29"/>
      <c r="WIW319" s="29"/>
      <c r="WIX319" s="29"/>
      <c r="WIY319" s="29"/>
      <c r="WIZ319" s="29"/>
      <c r="WJA319" s="29"/>
      <c r="WJB319" s="29"/>
      <c r="WJC319" s="29"/>
      <c r="WJD319" s="29"/>
      <c r="WJE319" s="29"/>
      <c r="WJF319" s="29"/>
      <c r="WJG319" s="29"/>
      <c r="WJH319" s="29"/>
      <c r="WJI319" s="29"/>
      <c r="WJJ319" s="29"/>
      <c r="WJK319" s="29"/>
      <c r="WJL319" s="29"/>
      <c r="WJM319" s="29"/>
      <c r="WJN319" s="29"/>
      <c r="WJO319" s="29"/>
      <c r="WJP319" s="29"/>
      <c r="WJQ319" s="29"/>
      <c r="WJR319" s="29"/>
      <c r="WJS319" s="29"/>
      <c r="WJT319" s="29"/>
      <c r="WJU319" s="29"/>
      <c r="WJV319" s="29"/>
      <c r="WJW319" s="29"/>
      <c r="WJX319" s="29"/>
      <c r="WJY319" s="29"/>
      <c r="WJZ319" s="29"/>
      <c r="WKA319" s="29"/>
      <c r="WKB319" s="29"/>
      <c r="WKC319" s="29"/>
      <c r="WKD319" s="29"/>
      <c r="WKE319" s="29"/>
      <c r="WKF319" s="29"/>
      <c r="WKG319" s="29"/>
      <c r="WKH319" s="29"/>
      <c r="WKI319" s="29"/>
      <c r="WKJ319" s="29"/>
      <c r="WKK319" s="29"/>
      <c r="WKL319" s="29"/>
      <c r="WKM319" s="29"/>
      <c r="WKN319" s="29"/>
      <c r="WKO319" s="29"/>
      <c r="WKP319" s="29"/>
      <c r="WKQ319" s="29"/>
      <c r="WKR319" s="29"/>
      <c r="WKS319" s="29"/>
      <c r="WKT319" s="29"/>
      <c r="WKU319" s="29"/>
      <c r="WKV319" s="29"/>
      <c r="WKW319" s="29"/>
      <c r="WKX319" s="29"/>
      <c r="WKY319" s="29"/>
      <c r="WKZ319" s="29"/>
      <c r="WLA319" s="29"/>
      <c r="WLB319" s="29"/>
      <c r="WLC319" s="29"/>
      <c r="WLD319" s="29"/>
      <c r="WLE319" s="29"/>
      <c r="WLF319" s="29"/>
      <c r="WLG319" s="29"/>
      <c r="WLH319" s="29"/>
      <c r="WLI319" s="29"/>
      <c r="WLJ319" s="29"/>
      <c r="WLK319" s="29"/>
      <c r="WLL319" s="29"/>
      <c r="WLM319" s="29"/>
      <c r="WLN319" s="29"/>
      <c r="WLO319" s="29"/>
      <c r="WLP319" s="29"/>
      <c r="WLQ319" s="29"/>
      <c r="WLR319" s="29"/>
      <c r="WLS319" s="29"/>
      <c r="WLT319" s="29"/>
      <c r="WLU319" s="29"/>
      <c r="WLV319" s="29"/>
      <c r="WLW319" s="29"/>
      <c r="WLX319" s="29"/>
      <c r="WLY319" s="29"/>
      <c r="WLZ319" s="29"/>
      <c r="WMA319" s="29"/>
      <c r="WMB319" s="29"/>
      <c r="WMC319" s="29"/>
      <c r="WMD319" s="29"/>
      <c r="WME319" s="29"/>
      <c r="WMF319" s="29"/>
      <c r="WMG319" s="29"/>
      <c r="WMH319" s="29"/>
      <c r="WMI319" s="29"/>
      <c r="WMJ319" s="29"/>
      <c r="WMK319" s="29"/>
      <c r="WML319" s="29"/>
      <c r="WMM319" s="29"/>
      <c r="WMN319" s="29"/>
      <c r="WMO319" s="29"/>
      <c r="WMP319" s="29"/>
      <c r="WMQ319" s="29"/>
      <c r="WMR319" s="29"/>
      <c r="WMS319" s="29"/>
      <c r="WMT319" s="29"/>
      <c r="WMU319" s="29"/>
      <c r="WMV319" s="29"/>
      <c r="WMW319" s="29"/>
      <c r="WMX319" s="29"/>
      <c r="WMY319" s="29"/>
      <c r="WMZ319" s="29"/>
      <c r="WNA319" s="29"/>
      <c r="WNB319" s="29"/>
      <c r="WNC319" s="29"/>
      <c r="WND319" s="29"/>
      <c r="WNE319" s="29"/>
      <c r="WNF319" s="29"/>
      <c r="WNG319" s="29"/>
      <c r="WNH319" s="29"/>
      <c r="WNI319" s="29"/>
      <c r="WNJ319" s="29"/>
      <c r="WNK319" s="29"/>
      <c r="WNL319" s="29"/>
      <c r="WNM319" s="29"/>
      <c r="WNN319" s="29"/>
      <c r="WNO319" s="29"/>
      <c r="WNP319" s="29"/>
      <c r="WNQ319" s="29"/>
      <c r="WNR319" s="29"/>
      <c r="WNS319" s="29"/>
      <c r="WNT319" s="29"/>
      <c r="WNU319" s="29"/>
      <c r="WNV319" s="29"/>
      <c r="WNW319" s="29"/>
      <c r="WNX319" s="29"/>
      <c r="WNY319" s="29"/>
      <c r="WNZ319" s="29"/>
      <c r="WOA319" s="29"/>
      <c r="WOB319" s="29"/>
      <c r="WOC319" s="29"/>
      <c r="WOD319" s="29"/>
      <c r="WOE319" s="29"/>
      <c r="WOF319" s="29"/>
      <c r="WOG319" s="29"/>
      <c r="WOH319" s="29"/>
      <c r="WOI319" s="29"/>
      <c r="WOJ319" s="29"/>
      <c r="WOK319" s="29"/>
      <c r="WOL319" s="29"/>
      <c r="WOM319" s="29"/>
      <c r="WON319" s="29"/>
      <c r="WOO319" s="29"/>
      <c r="WOP319" s="29"/>
      <c r="WOQ319" s="29"/>
      <c r="WOR319" s="29"/>
      <c r="WOS319" s="29"/>
      <c r="WOT319" s="29"/>
      <c r="WOU319" s="29"/>
      <c r="WOV319" s="29"/>
      <c r="WOW319" s="29"/>
      <c r="WOX319" s="29"/>
      <c r="WOY319" s="29"/>
      <c r="WOZ319" s="29"/>
      <c r="WPA319" s="29"/>
      <c r="WPB319" s="29"/>
      <c r="WPC319" s="29"/>
      <c r="WPD319" s="29"/>
      <c r="WPE319" s="29"/>
      <c r="WPF319" s="29"/>
      <c r="WPG319" s="29"/>
      <c r="WPH319" s="29"/>
      <c r="WPI319" s="29"/>
      <c r="WPJ319" s="29"/>
      <c r="WPK319" s="29"/>
      <c r="WPL319" s="29"/>
      <c r="WPM319" s="29"/>
      <c r="WPN319" s="29"/>
      <c r="WPO319" s="29"/>
      <c r="WPP319" s="29"/>
      <c r="WPQ319" s="29"/>
      <c r="WPR319" s="29"/>
      <c r="WPS319" s="29"/>
      <c r="WPT319" s="29"/>
      <c r="WPU319" s="29"/>
      <c r="WPV319" s="29"/>
      <c r="WPW319" s="29"/>
      <c r="WPX319" s="29"/>
      <c r="WPY319" s="29"/>
      <c r="WPZ319" s="29"/>
      <c r="WQA319" s="29"/>
      <c r="WQB319" s="29"/>
      <c r="WQC319" s="29"/>
      <c r="WQD319" s="29"/>
      <c r="WQE319" s="29"/>
      <c r="WQF319" s="29"/>
      <c r="WQG319" s="29"/>
      <c r="WQH319" s="29"/>
      <c r="WQI319" s="29"/>
      <c r="WQJ319" s="29"/>
      <c r="WQK319" s="29"/>
      <c r="WQL319" s="29"/>
      <c r="WQM319" s="29"/>
      <c r="WQN319" s="29"/>
      <c r="WQO319" s="29"/>
      <c r="WQP319" s="29"/>
      <c r="WQQ319" s="29"/>
      <c r="WQR319" s="29"/>
      <c r="WQS319" s="29"/>
      <c r="WQT319" s="29"/>
      <c r="WQU319" s="29"/>
      <c r="WQV319" s="29"/>
      <c r="WQW319" s="29"/>
      <c r="WQX319" s="29"/>
      <c r="WQY319" s="29"/>
      <c r="WQZ319" s="29"/>
      <c r="WRA319" s="29"/>
      <c r="WRB319" s="29"/>
      <c r="WRC319" s="29"/>
      <c r="WRD319" s="29"/>
      <c r="WRE319" s="29"/>
      <c r="WRF319" s="29"/>
      <c r="WRG319" s="29"/>
      <c r="WRH319" s="29"/>
      <c r="WRI319" s="29"/>
      <c r="WRJ319" s="29"/>
      <c r="WRK319" s="29"/>
      <c r="WRL319" s="29"/>
      <c r="WRM319" s="29"/>
      <c r="WRN319" s="29"/>
      <c r="WRO319" s="29"/>
      <c r="WRP319" s="29"/>
      <c r="WRQ319" s="29"/>
      <c r="WRR319" s="29"/>
      <c r="WRS319" s="29"/>
      <c r="WRT319" s="29"/>
      <c r="WRU319" s="29"/>
      <c r="WRV319" s="29"/>
      <c r="WRW319" s="29"/>
      <c r="WRX319" s="29"/>
      <c r="WRY319" s="29"/>
      <c r="WRZ319" s="29"/>
      <c r="WSA319" s="29"/>
      <c r="WSB319" s="29"/>
      <c r="WSC319" s="29"/>
      <c r="WSD319" s="29"/>
      <c r="WSE319" s="29"/>
      <c r="WSF319" s="29"/>
      <c r="WSG319" s="29"/>
      <c r="WSH319" s="29"/>
      <c r="WSI319" s="29"/>
      <c r="WSJ319" s="29"/>
      <c r="WSK319" s="29"/>
      <c r="WSL319" s="29"/>
      <c r="WSM319" s="29"/>
      <c r="WSN319" s="29"/>
      <c r="WSO319" s="29"/>
      <c r="WSP319" s="29"/>
      <c r="WSQ319" s="29"/>
      <c r="WSR319" s="29"/>
      <c r="WSS319" s="29"/>
      <c r="WST319" s="29"/>
      <c r="WSU319" s="29"/>
      <c r="WSV319" s="29"/>
      <c r="WSW319" s="29"/>
      <c r="WSX319" s="29"/>
      <c r="WSY319" s="29"/>
      <c r="WSZ319" s="29"/>
      <c r="WTA319" s="29"/>
      <c r="WTB319" s="29"/>
      <c r="WTC319" s="29"/>
      <c r="WTD319" s="29"/>
      <c r="WTE319" s="29"/>
      <c r="WTF319" s="29"/>
      <c r="WTG319" s="29"/>
      <c r="WTH319" s="29"/>
      <c r="WTI319" s="29"/>
      <c r="WTJ319" s="29"/>
      <c r="WTK319" s="29"/>
      <c r="WTL319" s="29"/>
      <c r="WTM319" s="29"/>
      <c r="WTN319" s="29"/>
      <c r="WTO319" s="29"/>
      <c r="WTP319" s="29"/>
      <c r="WTQ319" s="29"/>
      <c r="WTR319" s="29"/>
      <c r="WTS319" s="29"/>
      <c r="WTT319" s="29"/>
      <c r="WTU319" s="29"/>
      <c r="WTV319" s="29"/>
      <c r="WTW319" s="29"/>
      <c r="WTX319" s="29"/>
      <c r="WTY319" s="29"/>
      <c r="WTZ319" s="29"/>
      <c r="WUA319" s="29"/>
      <c r="WUB319" s="29"/>
      <c r="WUC319" s="29"/>
      <c r="WUD319" s="29"/>
      <c r="WUE319" s="29"/>
      <c r="WUF319" s="29"/>
      <c r="WUG319" s="29"/>
      <c r="WUH319" s="29"/>
      <c r="WUI319" s="29"/>
      <c r="WUJ319" s="29"/>
      <c r="WUK319" s="29"/>
      <c r="WUL319" s="29"/>
      <c r="WUM319" s="29"/>
      <c r="WUN319" s="29"/>
      <c r="WUO319" s="29"/>
      <c r="WUP319" s="29"/>
      <c r="WUQ319" s="29"/>
      <c r="WUR319" s="29"/>
      <c r="WUS319" s="29"/>
      <c r="WUT319" s="29"/>
      <c r="WUU319" s="29"/>
      <c r="WUV319" s="29"/>
      <c r="WUW319" s="29"/>
      <c r="WUX319" s="29"/>
      <c r="WUY319" s="29"/>
      <c r="WUZ319" s="29"/>
      <c r="WVA319" s="29"/>
      <c r="WVB319" s="29"/>
      <c r="WVC319" s="29"/>
      <c r="WVD319" s="29"/>
      <c r="WVE319" s="29"/>
      <c r="WVF319" s="29"/>
      <c r="WVG319" s="29"/>
      <c r="WVH319" s="29"/>
      <c r="WVI319" s="29"/>
      <c r="WVJ319" s="29"/>
      <c r="WVK319" s="29"/>
      <c r="WVL319" s="29"/>
      <c r="WVM319" s="29"/>
      <c r="WVN319" s="29"/>
      <c r="WVO319" s="29"/>
      <c r="WVP319" s="29"/>
      <c r="WVQ319" s="29"/>
      <c r="WVR319" s="29"/>
      <c r="WVS319" s="29"/>
      <c r="WVT319" s="29"/>
      <c r="WVU319" s="29"/>
      <c r="WVV319" s="29"/>
      <c r="WVW319" s="29"/>
      <c r="WVX319" s="29"/>
      <c r="WVY319" s="29"/>
      <c r="WVZ319" s="29"/>
      <c r="WWA319" s="29"/>
      <c r="WWB319" s="29"/>
      <c r="WWC319" s="29"/>
      <c r="WWD319" s="29"/>
      <c r="WWE319" s="29"/>
      <c r="WWF319" s="29"/>
      <c r="WWG319" s="29"/>
      <c r="WWH319" s="29"/>
      <c r="WWI319" s="29"/>
      <c r="WWJ319" s="29"/>
      <c r="WWK319" s="29"/>
      <c r="WWL319" s="29"/>
      <c r="WWM319" s="29"/>
      <c r="WWN319" s="29"/>
      <c r="WWO319" s="29"/>
      <c r="WWP319" s="29"/>
      <c r="WWQ319" s="29"/>
      <c r="WWR319" s="29"/>
      <c r="WWS319" s="29"/>
      <c r="WWT319" s="29"/>
      <c r="WWU319" s="29"/>
      <c r="WWV319" s="29"/>
      <c r="WWW319" s="29"/>
      <c r="WWX319" s="29"/>
      <c r="WWY319" s="29"/>
      <c r="WWZ319" s="29"/>
      <c r="WXA319" s="29"/>
      <c r="WXB319" s="29"/>
      <c r="WXC319" s="29"/>
      <c r="WXD319" s="29"/>
      <c r="WXE319" s="29"/>
      <c r="WXF319" s="29"/>
      <c r="WXG319" s="29"/>
      <c r="WXH319" s="29"/>
      <c r="WXI319" s="29"/>
      <c r="WXJ319" s="29"/>
      <c r="WXK319" s="29"/>
      <c r="WXL319" s="29"/>
      <c r="WXM319" s="29"/>
      <c r="WXN319" s="29"/>
      <c r="WXO319" s="29"/>
      <c r="WXP319" s="29"/>
      <c r="WXQ319" s="29"/>
      <c r="WXR319" s="29"/>
      <c r="WXS319" s="29"/>
      <c r="WXT319" s="29"/>
      <c r="WXU319" s="29"/>
      <c r="WXV319" s="29"/>
      <c r="WXW319" s="29"/>
      <c r="WXX319" s="29"/>
      <c r="WXY319" s="29"/>
      <c r="WXZ319" s="29"/>
      <c r="WYA319" s="29"/>
      <c r="WYB319" s="29"/>
      <c r="WYC319" s="29"/>
      <c r="WYD319" s="29"/>
      <c r="WYE319" s="29"/>
      <c r="WYF319" s="29"/>
      <c r="WYG319" s="29"/>
      <c r="WYH319" s="29"/>
      <c r="WYI319" s="29"/>
      <c r="WYJ319" s="29"/>
      <c r="WYK319" s="29"/>
      <c r="WYL319" s="29"/>
      <c r="WYM319" s="29"/>
      <c r="WYN319" s="29"/>
      <c r="WYO319" s="29"/>
      <c r="WYP319" s="29"/>
      <c r="WYQ319" s="29"/>
      <c r="WYR319" s="29"/>
      <c r="WYS319" s="29"/>
      <c r="WYT319" s="29"/>
      <c r="WYU319" s="29"/>
      <c r="WYV319" s="29"/>
      <c r="WYW319" s="29"/>
      <c r="WYX319" s="29"/>
      <c r="WYY319" s="29"/>
      <c r="WYZ319" s="29"/>
      <c r="WZA319" s="29"/>
      <c r="WZB319" s="29"/>
      <c r="WZC319" s="29"/>
      <c r="WZD319" s="29"/>
      <c r="WZE319" s="29"/>
      <c r="WZF319" s="29"/>
      <c r="WZG319" s="29"/>
      <c r="WZH319" s="29"/>
      <c r="WZI319" s="29"/>
      <c r="WZJ319" s="29"/>
      <c r="WZK319" s="29"/>
      <c r="WZL319" s="29"/>
      <c r="WZM319" s="29"/>
      <c r="WZN319" s="29"/>
      <c r="WZO319" s="29"/>
      <c r="WZP319" s="29"/>
      <c r="WZQ319" s="29"/>
      <c r="WZR319" s="29"/>
      <c r="WZS319" s="29"/>
      <c r="WZT319" s="29"/>
      <c r="WZU319" s="29"/>
      <c r="WZV319" s="29"/>
      <c r="WZW319" s="29"/>
      <c r="WZX319" s="29"/>
      <c r="WZY319" s="29"/>
      <c r="WZZ319" s="29"/>
      <c r="XAA319" s="29"/>
      <c r="XAB319" s="29"/>
      <c r="XAC319" s="29"/>
      <c r="XAD319" s="29"/>
      <c r="XAE319" s="29"/>
      <c r="XAF319" s="29"/>
      <c r="XAG319" s="29"/>
      <c r="XAH319" s="29"/>
      <c r="XAI319" s="29"/>
      <c r="XAJ319" s="29"/>
      <c r="XAK319" s="29"/>
      <c r="XAL319" s="29"/>
      <c r="XAM319" s="29"/>
      <c r="XAN319" s="29"/>
      <c r="XAO319" s="29"/>
      <c r="XAP319" s="29"/>
      <c r="XAQ319" s="29"/>
      <c r="XAR319" s="29"/>
      <c r="XAS319" s="29"/>
      <c r="XAT319" s="29"/>
      <c r="XAU319" s="29"/>
      <c r="XAV319" s="29"/>
      <c r="XAW319" s="29"/>
      <c r="XAX319" s="29"/>
      <c r="XAY319" s="29"/>
      <c r="XAZ319" s="29"/>
      <c r="XBA319" s="29"/>
      <c r="XBB319" s="29"/>
      <c r="XBC319" s="29"/>
      <c r="XBD319" s="29"/>
      <c r="XBE319" s="29"/>
      <c r="XBF319" s="29"/>
      <c r="XBG319" s="29"/>
      <c r="XBH319" s="29"/>
      <c r="XBI319" s="29"/>
      <c r="XBJ319" s="29"/>
      <c r="XBK319" s="29"/>
      <c r="XBL319" s="29"/>
      <c r="XBM319" s="29"/>
      <c r="XBN319" s="29"/>
      <c r="XBO319" s="29"/>
      <c r="XBP319" s="29"/>
      <c r="XBQ319" s="29"/>
      <c r="XBR319" s="29"/>
      <c r="XBS319" s="29"/>
      <c r="XBT319" s="29"/>
      <c r="XBU319" s="29"/>
      <c r="XBV319" s="29"/>
      <c r="XBW319" s="29"/>
      <c r="XBX319" s="29"/>
      <c r="XBY319" s="29"/>
      <c r="XBZ319" s="29"/>
      <c r="XCA319" s="29"/>
      <c r="XCB319" s="29"/>
      <c r="XCC319" s="29"/>
      <c r="XCD319" s="29"/>
      <c r="XCE319" s="29"/>
      <c r="XCF319" s="29"/>
      <c r="XCG319" s="29"/>
      <c r="XCH319" s="29"/>
      <c r="XCI319" s="29"/>
      <c r="XCJ319" s="29"/>
      <c r="XCK319" s="29"/>
      <c r="XCL319" s="29"/>
      <c r="XCM319" s="29"/>
      <c r="XCN319" s="29"/>
      <c r="XCO319" s="29"/>
      <c r="XCP319" s="29"/>
      <c r="XCQ319" s="29"/>
      <c r="XCR319" s="29"/>
      <c r="XCS319" s="29"/>
      <c r="XCT319" s="29"/>
      <c r="XCU319" s="29"/>
      <c r="XCV319" s="29"/>
      <c r="XCW319" s="29"/>
      <c r="XCX319" s="29"/>
      <c r="XCY319" s="29"/>
      <c r="XCZ319" s="29"/>
      <c r="XDA319" s="29"/>
      <c r="XDB319" s="29"/>
      <c r="XDC319" s="29"/>
      <c r="XDD319" s="29"/>
      <c r="XDE319" s="29"/>
      <c r="XDF319" s="29"/>
      <c r="XDG319" s="29"/>
      <c r="XDH319" s="29"/>
      <c r="XDI319" s="29"/>
      <c r="XDJ319" s="29"/>
      <c r="XDK319" s="29"/>
      <c r="XDL319" s="29"/>
      <c r="XDM319" s="29"/>
      <c r="XDN319" s="29"/>
      <c r="XDO319" s="29"/>
      <c r="XDP319" s="29"/>
      <c r="XDQ319" s="29"/>
      <c r="XDR319" s="29"/>
      <c r="XDS319" s="29"/>
      <c r="XDT319" s="29"/>
      <c r="XDU319" s="29"/>
      <c r="XDV319" s="29"/>
      <c r="XDW319" s="29"/>
      <c r="XDX319" s="29"/>
      <c r="XDY319" s="29"/>
      <c r="XDZ319" s="29"/>
      <c r="XEA319" s="29"/>
      <c r="XEB319" s="29"/>
      <c r="XEC319" s="29"/>
      <c r="XED319" s="29"/>
      <c r="XEE319" s="29"/>
      <c r="XEF319" s="29"/>
      <c r="XEG319" s="29"/>
      <c r="XEH319" s="29"/>
      <c r="XEI319" s="29"/>
      <c r="XEJ319" s="29"/>
      <c r="XEK319" s="29"/>
      <c r="XEL319" s="29"/>
      <c r="XEM319" s="29"/>
      <c r="XEN319" s="29"/>
      <c r="XEO319" s="29"/>
      <c r="XEP319" s="29"/>
      <c r="XEQ319" s="29"/>
      <c r="XER319" s="29"/>
      <c r="XES319" s="29"/>
      <c r="XET319" s="29"/>
      <c r="XEU319" s="29"/>
      <c r="XEV319" s="29"/>
      <c r="XEW319" s="29"/>
      <c r="XEX319" s="29"/>
      <c r="XEY319" s="29"/>
      <c r="XEZ319" s="29"/>
      <c r="XFA319" s="29"/>
      <c r="XFB319" s="29"/>
      <c r="XFC319" s="29"/>
      <c r="XFD319" s="29"/>
    </row>
    <row r="320" spans="3:16384" ht="15" customHeight="1">
      <c r="C320" s="1163"/>
      <c r="E320" s="29"/>
      <c r="J320"/>
      <c r="K320"/>
      <c r="L320"/>
      <c r="M320"/>
      <c r="N320"/>
      <c r="O320"/>
      <c r="P320"/>
      <c r="Q320"/>
      <c r="R320"/>
      <c r="S320"/>
      <c r="T320"/>
      <c r="U320"/>
      <c r="V320"/>
      <c r="W320"/>
      <c r="X320"/>
      <c r="Y320"/>
    </row>
    <row r="321" spans="3:43" ht="15" customHeight="1">
      <c r="C321" s="1163"/>
      <c r="F321" s="5" t="s">
        <v>1269</v>
      </c>
      <c r="J321"/>
      <c r="K321"/>
      <c r="L321"/>
      <c r="M321"/>
      <c r="N321"/>
      <c r="O321"/>
      <c r="P321"/>
      <c r="Q321"/>
      <c r="R321"/>
      <c r="S321"/>
      <c r="T321"/>
      <c r="U321"/>
      <c r="V321"/>
      <c r="W321"/>
      <c r="X321"/>
      <c r="Y321"/>
    </row>
    <row r="322" spans="3:43" ht="15" customHeight="1">
      <c r="C322" s="1163"/>
      <c r="G322" s="1160" t="s">
        <v>1315</v>
      </c>
      <c r="J322"/>
      <c r="K322"/>
      <c r="L322"/>
      <c r="M322"/>
      <c r="N322"/>
      <c r="O322"/>
      <c r="P322"/>
      <c r="Q322"/>
      <c r="R322"/>
      <c r="S322"/>
      <c r="T322"/>
      <c r="U322"/>
      <c r="V322"/>
      <c r="W322"/>
      <c r="X322"/>
      <c r="Y322"/>
      <c r="AA322" s="1160">
        <v>40393976.259999998</v>
      </c>
      <c r="AB322" s="1160">
        <v>23162001.259999998</v>
      </c>
      <c r="AC322" s="1160">
        <v>23322213.759999998</v>
      </c>
      <c r="AD322" s="1160">
        <v>23272676.259999998</v>
      </c>
      <c r="AE322" s="1160">
        <v>18825801.259999998</v>
      </c>
      <c r="AF322" s="1160">
        <v>14358651.26</v>
      </c>
      <c r="AG322" s="1160">
        <v>14340420</v>
      </c>
      <c r="AH322" s="1160">
        <v>8378595</v>
      </c>
      <c r="AI322" s="1160">
        <v>8519925</v>
      </c>
      <c r="AJ322" s="1160">
        <v>2487175</v>
      </c>
      <c r="AK322" s="1160">
        <v>2488925</v>
      </c>
      <c r="AL322" s="1160">
        <v>2487675</v>
      </c>
      <c r="AM322" s="1160">
        <v>2488425</v>
      </c>
      <c r="AN322" s="1160">
        <v>2485925</v>
      </c>
      <c r="AO322" s="1160">
        <v>2485175</v>
      </c>
      <c r="AP322" s="1160">
        <v>2635925</v>
      </c>
      <c r="AQ322" s="1160">
        <v>2630425</v>
      </c>
    </row>
    <row r="323" spans="3:43" ht="15" customHeight="1">
      <c r="C323" s="1163"/>
      <c r="E323" s="29"/>
      <c r="F323" s="29"/>
      <c r="G323" s="29" t="s">
        <v>37</v>
      </c>
      <c r="H323" s="29"/>
      <c r="I323" s="29"/>
      <c r="J323"/>
      <c r="K323"/>
      <c r="L323"/>
      <c r="M323"/>
      <c r="N323"/>
      <c r="O323"/>
      <c r="P323"/>
      <c r="Q323"/>
      <c r="R323"/>
      <c r="S323"/>
      <c r="T323"/>
      <c r="U323"/>
      <c r="V323"/>
      <c r="W323"/>
      <c r="X323"/>
      <c r="Y323"/>
      <c r="Z323" s="29"/>
      <c r="AA323" s="29">
        <v>40393976.259999998</v>
      </c>
      <c r="AB323" s="29">
        <v>23162001.259999998</v>
      </c>
      <c r="AC323" s="29">
        <v>23322213.759999998</v>
      </c>
      <c r="AD323" s="29">
        <v>23272676.259999998</v>
      </c>
      <c r="AE323" s="29">
        <v>18825801.259999998</v>
      </c>
      <c r="AF323" s="29">
        <v>14358651.26</v>
      </c>
      <c r="AG323" s="29">
        <v>14340420</v>
      </c>
      <c r="AH323" s="29">
        <v>8378595</v>
      </c>
      <c r="AI323" s="29">
        <v>8519925</v>
      </c>
      <c r="AJ323" s="29">
        <v>2487175</v>
      </c>
      <c r="AK323" s="29">
        <v>2488925</v>
      </c>
      <c r="AL323" s="29">
        <v>2487675</v>
      </c>
      <c r="AM323" s="29">
        <v>2488425</v>
      </c>
      <c r="AN323" s="29">
        <v>2485925</v>
      </c>
      <c r="AO323" s="29">
        <v>2485175</v>
      </c>
      <c r="AP323" s="29">
        <v>2635925</v>
      </c>
      <c r="AQ323" s="29">
        <v>2630425</v>
      </c>
    </row>
    <row r="324" spans="3:43" ht="15" customHeight="1">
      <c r="C324" s="1163"/>
      <c r="E324" s="5" t="s">
        <v>1227</v>
      </c>
      <c r="J324"/>
      <c r="K324"/>
      <c r="L324"/>
      <c r="M324"/>
      <c r="N324"/>
      <c r="O324"/>
      <c r="P324"/>
      <c r="Q324"/>
      <c r="R324"/>
      <c r="S324"/>
      <c r="T324"/>
      <c r="U324"/>
      <c r="V324"/>
      <c r="W324"/>
      <c r="X324"/>
      <c r="Y324"/>
      <c r="Z324" s="1162">
        <v>5482732.309639019</v>
      </c>
      <c r="AA324" s="5">
        <v>2980090.2596390173</v>
      </c>
      <c r="AB324" s="5">
        <v>2580090.2596390173</v>
      </c>
      <c r="AC324" s="5">
        <v>2180090.2596390173</v>
      </c>
      <c r="AD324" s="5">
        <v>1780090.2596390173</v>
      </c>
      <c r="AE324" s="5">
        <v>1480090.2596390173</v>
      </c>
      <c r="AF324" s="5">
        <v>1180090.2596390173</v>
      </c>
      <c r="AG324" s="5">
        <v>980090.25963901728</v>
      </c>
      <c r="AH324" s="5">
        <v>780090.25963901728</v>
      </c>
      <c r="AI324" s="5">
        <v>680090.25963901728</v>
      </c>
      <c r="AJ324" s="5">
        <v>580090.25963901728</v>
      </c>
      <c r="AK324" s="5">
        <v>580090.25963901728</v>
      </c>
      <c r="AL324" s="5">
        <v>580090.25963901728</v>
      </c>
      <c r="AM324" s="5">
        <v>480090.25963901728</v>
      </c>
      <c r="AN324" s="5">
        <v>480090.25963901728</v>
      </c>
      <c r="AO324" s="5">
        <v>480090.25963901728</v>
      </c>
      <c r="AP324" s="5">
        <v>380090.25963901728</v>
      </c>
      <c r="AQ324" s="5">
        <v>380090.25963901728</v>
      </c>
    </row>
    <row r="325" spans="3:43" ht="15" customHeight="1">
      <c r="C325" s="1163"/>
      <c r="J325"/>
      <c r="K325"/>
      <c r="L325"/>
      <c r="M325"/>
      <c r="N325"/>
      <c r="O325"/>
      <c r="P325"/>
      <c r="Q325"/>
      <c r="R325"/>
      <c r="S325"/>
      <c r="T325"/>
      <c r="U325"/>
      <c r="V325"/>
      <c r="W325"/>
      <c r="X325"/>
      <c r="Y325"/>
    </row>
    <row r="326" spans="3:43" ht="15" customHeight="1">
      <c r="C326" s="1163"/>
      <c r="J326"/>
      <c r="K326"/>
      <c r="L326"/>
      <c r="M326"/>
      <c r="N326"/>
      <c r="O326"/>
      <c r="P326"/>
      <c r="Q326"/>
      <c r="R326"/>
      <c r="S326"/>
      <c r="T326"/>
      <c r="U326"/>
      <c r="V326"/>
      <c r="W326"/>
      <c r="X326"/>
      <c r="Y326"/>
    </row>
    <row r="327" spans="3:43" ht="15" customHeight="1">
      <c r="J327"/>
      <c r="K327"/>
      <c r="L327"/>
      <c r="M327"/>
      <c r="N327"/>
      <c r="O327"/>
      <c r="P327"/>
      <c r="Q327"/>
      <c r="R327"/>
      <c r="S327"/>
      <c r="T327"/>
      <c r="U327"/>
      <c r="V327"/>
      <c r="W327"/>
      <c r="X327"/>
      <c r="Y327"/>
    </row>
    <row r="328" spans="3:43" ht="15" customHeight="1">
      <c r="C328" s="1112" t="s">
        <v>1316</v>
      </c>
      <c r="D328" s="29" t="s">
        <v>1197</v>
      </c>
      <c r="J328"/>
      <c r="K328"/>
      <c r="L328"/>
      <c r="M328"/>
      <c r="N328"/>
      <c r="O328"/>
      <c r="P328"/>
      <c r="Q328"/>
      <c r="R328"/>
      <c r="S328"/>
      <c r="T328"/>
      <c r="U328"/>
      <c r="V328"/>
      <c r="W328"/>
      <c r="X328"/>
      <c r="Y328"/>
    </row>
    <row r="329" spans="3:43" ht="15" customHeight="1">
      <c r="J329"/>
      <c r="K329"/>
      <c r="L329"/>
      <c r="M329"/>
      <c r="N329"/>
      <c r="O329"/>
      <c r="P329"/>
      <c r="Q329"/>
      <c r="R329"/>
      <c r="S329"/>
      <c r="T329"/>
      <c r="U329"/>
      <c r="V329"/>
      <c r="W329"/>
      <c r="X329"/>
      <c r="Y329"/>
    </row>
    <row r="330" spans="3:43" ht="15" customHeight="1">
      <c r="J330"/>
      <c r="K330"/>
      <c r="L330"/>
      <c r="M330"/>
      <c r="N330"/>
      <c r="O330"/>
      <c r="P330"/>
      <c r="Q330"/>
      <c r="R330"/>
      <c r="S330"/>
      <c r="T330"/>
      <c r="U330"/>
      <c r="V330"/>
      <c r="W330"/>
      <c r="X330"/>
      <c r="Y330"/>
    </row>
    <row r="331" spans="3:43" ht="15" customHeight="1">
      <c r="E331" s="5" t="s">
        <v>1217</v>
      </c>
      <c r="J331"/>
      <c r="K331"/>
      <c r="L331"/>
      <c r="M331"/>
      <c r="N331"/>
      <c r="O331"/>
      <c r="P331"/>
      <c r="Q331"/>
      <c r="R331"/>
      <c r="S331"/>
      <c r="T331"/>
      <c r="U331"/>
      <c r="V331"/>
      <c r="W331"/>
      <c r="X331"/>
      <c r="Y331"/>
      <c r="AA331" s="5">
        <v>73820683.140000001</v>
      </c>
      <c r="AB331" s="5">
        <v>4041375.6900183856</v>
      </c>
      <c r="AC331" s="5">
        <v>18393618.36640504</v>
      </c>
      <c r="AD331" s="5">
        <v>18928348.544575565</v>
      </c>
      <c r="AE331" s="5">
        <v>45336884.791398093</v>
      </c>
      <c r="AF331" s="5">
        <v>35466169.280012883</v>
      </c>
      <c r="AG331" s="5">
        <v>42936709.964594319</v>
      </c>
      <c r="AH331" s="5">
        <v>46343280.726876348</v>
      </c>
      <c r="AI331" s="5">
        <v>45452434.248720989</v>
      </c>
      <c r="AJ331" s="5">
        <v>46905179.868501991</v>
      </c>
      <c r="AK331" s="5">
        <v>51463198.701391712</v>
      </c>
      <c r="AL331" s="5">
        <v>63165310.224368975</v>
      </c>
      <c r="AM331" s="5">
        <v>60171335.634445742</v>
      </c>
      <c r="AN331" s="5">
        <v>64101087.137951493</v>
      </c>
      <c r="AO331" s="5">
        <v>67602510.500054538</v>
      </c>
      <c r="AP331" s="5">
        <v>69170629.250502914</v>
      </c>
      <c r="AQ331" s="5">
        <v>66946565.919936761</v>
      </c>
    </row>
    <row r="332" spans="3:43" ht="15" customHeight="1">
      <c r="F332" s="5" t="s">
        <v>1218</v>
      </c>
      <c r="J332"/>
      <c r="K332"/>
      <c r="L332"/>
      <c r="M332"/>
      <c r="N332"/>
      <c r="O332"/>
      <c r="P332"/>
      <c r="Q332"/>
      <c r="R332"/>
      <c r="S332"/>
      <c r="T332"/>
      <c r="U332"/>
      <c r="V332"/>
      <c r="W332"/>
      <c r="X332"/>
      <c r="Y332"/>
    </row>
    <row r="333" spans="3:43" ht="15" customHeight="1">
      <c r="G333" s="1160" t="s">
        <v>1232</v>
      </c>
      <c r="J333"/>
      <c r="K333"/>
      <c r="L333"/>
      <c r="M333"/>
      <c r="N333"/>
      <c r="O333"/>
      <c r="P333"/>
      <c r="Q333"/>
      <c r="R333"/>
      <c r="S333"/>
      <c r="T333"/>
      <c r="U333"/>
      <c r="V333"/>
      <c r="W333"/>
      <c r="X333"/>
      <c r="Y333"/>
      <c r="AA333" s="1160">
        <v>220692.55001838505</v>
      </c>
      <c r="AB333" s="1160">
        <v>128999.79414233565</v>
      </c>
      <c r="AC333" s="1160">
        <v>373207.22895177454</v>
      </c>
      <c r="AD333" s="1160">
        <v>803273.57996984571</v>
      </c>
      <c r="AE333" s="1160">
        <v>1009985.5730253235</v>
      </c>
      <c r="AF333" s="1160">
        <v>979984.95020643622</v>
      </c>
      <c r="AG333" s="1160">
        <v>1115941.7622820288</v>
      </c>
      <c r="AH333" s="1160">
        <v>1147386.6780946404</v>
      </c>
      <c r="AI333" s="1160">
        <v>1154410.0515680686</v>
      </c>
      <c r="AJ333" s="1160">
        <v>1229540.6942129061</v>
      </c>
      <c r="AK333" s="1160">
        <v>1432781.738300465</v>
      </c>
      <c r="AL333" s="1160">
        <v>1541627.780957967</v>
      </c>
      <c r="AM333" s="1160">
        <v>1553324.3831860647</v>
      </c>
      <c r="AN333" s="1160">
        <v>1646209.2313040569</v>
      </c>
      <c r="AO333" s="1160">
        <v>1709575.2074340731</v>
      </c>
      <c r="AP333" s="1160">
        <v>1701376.3272031695</v>
      </c>
      <c r="AQ333" s="1160">
        <v>938671.13037022948</v>
      </c>
    </row>
    <row r="334" spans="3:43" ht="15" customHeight="1">
      <c r="G334" s="1160" t="s">
        <v>1317</v>
      </c>
      <c r="J334"/>
      <c r="K334"/>
      <c r="L334"/>
      <c r="M334"/>
      <c r="N334"/>
      <c r="O334"/>
      <c r="P334"/>
      <c r="Q334"/>
      <c r="R334"/>
      <c r="S334"/>
      <c r="T334"/>
      <c r="U334"/>
      <c r="V334"/>
      <c r="W334"/>
      <c r="X334"/>
      <c r="Y334"/>
      <c r="AA334" s="1160">
        <v>0</v>
      </c>
      <c r="AB334" s="1160">
        <v>0</v>
      </c>
      <c r="AC334" s="1160">
        <v>0</v>
      </c>
      <c r="AD334" s="1160">
        <v>9972000</v>
      </c>
      <c r="AE334" s="1160">
        <v>49860000</v>
      </c>
      <c r="AF334" s="1160">
        <v>89748000</v>
      </c>
      <c r="AG334" s="1160">
        <v>119664000</v>
      </c>
      <c r="AH334" s="1160">
        <v>119664000</v>
      </c>
      <c r="AI334" s="1160">
        <v>125279028.56821293</v>
      </c>
      <c r="AJ334" s="1160">
        <v>123971937.13867681</v>
      </c>
      <c r="AK334" s="1160">
        <v>123971937.13867681</v>
      </c>
      <c r="AL334" s="1160">
        <v>123971937.13867681</v>
      </c>
      <c r="AM334" s="1160">
        <v>152580845.70914069</v>
      </c>
      <c r="AN334" s="1160">
        <v>162117148.56596199</v>
      </c>
      <c r="AO334" s="1160">
        <v>162117148.56596199</v>
      </c>
      <c r="AP334" s="1160">
        <v>152580845.70914069</v>
      </c>
      <c r="AQ334" s="1160">
        <v>133508239.99549811</v>
      </c>
    </row>
    <row r="335" spans="3:43" ht="15" customHeight="1">
      <c r="E335" s="29"/>
      <c r="F335" s="29"/>
      <c r="G335" s="29" t="s">
        <v>37</v>
      </c>
      <c r="H335" s="29"/>
      <c r="I335" s="29"/>
      <c r="J335"/>
      <c r="K335"/>
      <c r="L335"/>
      <c r="M335"/>
      <c r="N335"/>
      <c r="O335"/>
      <c r="P335"/>
      <c r="Q335"/>
      <c r="R335"/>
      <c r="S335"/>
      <c r="T335"/>
      <c r="U335"/>
      <c r="V335"/>
      <c r="W335"/>
      <c r="X335"/>
      <c r="Y335"/>
      <c r="Z335" s="29"/>
      <c r="AA335" s="29">
        <v>220692.55001838505</v>
      </c>
      <c r="AB335" s="29">
        <v>128999.79414233565</v>
      </c>
      <c r="AC335" s="29">
        <v>373207.22895177454</v>
      </c>
      <c r="AD335" s="29">
        <v>10775273.579969846</v>
      </c>
      <c r="AE335" s="29">
        <v>50869985.573025323</v>
      </c>
      <c r="AF335" s="29">
        <v>90727984.950206429</v>
      </c>
      <c r="AG335" s="29">
        <v>120779941.76228203</v>
      </c>
      <c r="AH335" s="29">
        <v>120811386.67809464</v>
      </c>
      <c r="AI335" s="29">
        <v>126433438.61978099</v>
      </c>
      <c r="AJ335" s="29">
        <v>125201477.83288971</v>
      </c>
      <c r="AK335" s="29">
        <v>125404718.87697726</v>
      </c>
      <c r="AL335" s="29">
        <v>125513564.91963477</v>
      </c>
      <c r="AM335" s="29">
        <v>154134170.09232676</v>
      </c>
      <c r="AN335" s="29">
        <v>163763357.79726604</v>
      </c>
      <c r="AO335" s="29">
        <v>163826723.77339607</v>
      </c>
      <c r="AP335" s="29">
        <v>154282222.03634387</v>
      </c>
      <c r="AQ335" s="29">
        <v>134446911.12586832</v>
      </c>
    </row>
    <row r="336" spans="3:43" ht="15" customHeight="1">
      <c r="E336" s="29"/>
      <c r="F336" s="5" t="s">
        <v>1222</v>
      </c>
      <c r="G336" s="29"/>
      <c r="H336" s="29"/>
      <c r="I336" s="29"/>
      <c r="J336"/>
      <c r="K336"/>
      <c r="L336"/>
      <c r="M336"/>
      <c r="N336"/>
      <c r="O336"/>
      <c r="P336"/>
      <c r="Q336"/>
      <c r="R336"/>
      <c r="S336"/>
      <c r="T336"/>
      <c r="U336"/>
      <c r="V336"/>
      <c r="W336"/>
      <c r="X336"/>
      <c r="Y336"/>
      <c r="Z336" s="29"/>
      <c r="AA336" s="29"/>
      <c r="AB336" s="29"/>
      <c r="AC336" s="29"/>
      <c r="AD336" s="29"/>
      <c r="AE336" s="29"/>
      <c r="AF336" s="29"/>
      <c r="AG336" s="29"/>
      <c r="AH336" s="29"/>
      <c r="AI336" s="29"/>
      <c r="AJ336" s="29"/>
      <c r="AK336" s="29"/>
      <c r="AL336" s="29"/>
      <c r="AM336" s="29"/>
      <c r="AN336" s="29"/>
      <c r="AO336" s="29"/>
      <c r="AP336" s="29"/>
      <c r="AQ336" s="29"/>
    </row>
    <row r="337" spans="3:43" ht="15" customHeight="1">
      <c r="E337" s="29"/>
      <c r="G337" s="1160" t="s">
        <v>1318</v>
      </c>
      <c r="H337" s="29"/>
      <c r="I337" s="29"/>
      <c r="J337"/>
      <c r="K337"/>
      <c r="L337"/>
      <c r="M337"/>
      <c r="N337"/>
      <c r="O337"/>
      <c r="P337"/>
      <c r="Q337"/>
      <c r="R337"/>
      <c r="S337"/>
      <c r="T337"/>
      <c r="U337"/>
      <c r="V337"/>
      <c r="W337"/>
      <c r="X337"/>
      <c r="Y337"/>
      <c r="Z337" s="29"/>
      <c r="AA337" s="1160">
        <v>0</v>
      </c>
      <c r="AB337" s="1160">
        <v>14223242.882244319</v>
      </c>
      <c r="AC337" s="1160">
        <v>161522.94921875</v>
      </c>
      <c r="AD337" s="1160">
        <v>15633262.666852683</v>
      </c>
      <c r="AE337" s="1160">
        <v>442379.74330356717</v>
      </c>
      <c r="AF337" s="1160">
        <v>139002.734375</v>
      </c>
      <c r="AG337" s="1160">
        <v>0</v>
      </c>
      <c r="AH337" s="1160">
        <v>388714.84375</v>
      </c>
      <c r="AI337" s="1160">
        <v>0</v>
      </c>
      <c r="AJ337" s="1160">
        <v>6795400</v>
      </c>
      <c r="AK337" s="1160">
        <v>11672991</v>
      </c>
      <c r="AL337" s="1160">
        <v>329200</v>
      </c>
      <c r="AM337" s="1160">
        <v>342100</v>
      </c>
      <c r="AN337" s="1160">
        <v>355300</v>
      </c>
      <c r="AO337" s="1160">
        <v>7417301.4270833358</v>
      </c>
      <c r="AP337" s="1160">
        <v>0</v>
      </c>
      <c r="AQ337" s="1160">
        <v>0</v>
      </c>
    </row>
    <row r="338" spans="3:43" ht="15" customHeight="1">
      <c r="E338" s="29"/>
      <c r="G338" s="1160" t="s">
        <v>1319</v>
      </c>
      <c r="H338" s="29"/>
      <c r="I338" s="29"/>
      <c r="J338"/>
      <c r="K338"/>
      <c r="L338"/>
      <c r="M338"/>
      <c r="N338"/>
      <c r="O338"/>
      <c r="P338"/>
      <c r="Q338"/>
      <c r="R338"/>
      <c r="S338"/>
      <c r="T338"/>
      <c r="U338"/>
      <c r="V338"/>
      <c r="W338"/>
      <c r="X338"/>
      <c r="Y338"/>
      <c r="AA338" s="1160">
        <v>0</v>
      </c>
      <c r="AB338" s="1160">
        <v>0</v>
      </c>
      <c r="AC338" s="1160">
        <v>0</v>
      </c>
      <c r="AD338" s="1160">
        <v>0</v>
      </c>
      <c r="AE338" s="1160">
        <v>0</v>
      </c>
      <c r="AF338" s="1160">
        <v>0</v>
      </c>
      <c r="AG338" s="1160">
        <v>0</v>
      </c>
      <c r="AH338" s="1160">
        <v>0</v>
      </c>
      <c r="AI338" s="1160">
        <v>0</v>
      </c>
      <c r="AJ338" s="1160">
        <v>0</v>
      </c>
      <c r="AK338" s="1160">
        <v>0</v>
      </c>
      <c r="AL338" s="1160">
        <v>0</v>
      </c>
      <c r="AM338" s="1160">
        <v>0</v>
      </c>
      <c r="AN338" s="1160">
        <v>0</v>
      </c>
      <c r="AO338" s="1160">
        <v>0</v>
      </c>
      <c r="AP338" s="1160">
        <v>0</v>
      </c>
      <c r="AQ338" s="1160">
        <v>0</v>
      </c>
    </row>
    <row r="339" spans="3:43" ht="15" customHeight="1">
      <c r="E339" s="29"/>
      <c r="F339" s="29"/>
      <c r="G339" s="29" t="s">
        <v>37</v>
      </c>
      <c r="H339" s="29"/>
      <c r="I339" s="29"/>
      <c r="J339"/>
      <c r="K339"/>
      <c r="L339"/>
      <c r="M339"/>
      <c r="N339"/>
      <c r="O339"/>
      <c r="P339"/>
      <c r="Q339"/>
      <c r="R339"/>
      <c r="S339"/>
      <c r="T339"/>
      <c r="U339"/>
      <c r="V339"/>
      <c r="W339"/>
      <c r="X339"/>
      <c r="Y339"/>
      <c r="Z339" s="29"/>
      <c r="AA339" s="29">
        <v>0</v>
      </c>
      <c r="AB339" s="29">
        <v>14223242.882244319</v>
      </c>
      <c r="AC339" s="29">
        <v>161522.94921875</v>
      </c>
      <c r="AD339" s="29">
        <v>15633262.666852683</v>
      </c>
      <c r="AE339" s="29">
        <v>442379.74330356717</v>
      </c>
      <c r="AF339" s="29">
        <v>139002.734375</v>
      </c>
      <c r="AG339" s="29">
        <v>0</v>
      </c>
      <c r="AH339" s="29">
        <v>388714.84375</v>
      </c>
      <c r="AI339" s="29">
        <v>0</v>
      </c>
      <c r="AJ339" s="29">
        <v>6795400</v>
      </c>
      <c r="AK339" s="29">
        <v>11672991</v>
      </c>
      <c r="AL339" s="29">
        <v>329200</v>
      </c>
      <c r="AM339" s="29">
        <v>342100</v>
      </c>
      <c r="AN339" s="29">
        <v>355300</v>
      </c>
      <c r="AO339" s="29">
        <v>7417301.4270833358</v>
      </c>
      <c r="AP339" s="29">
        <v>0</v>
      </c>
      <c r="AQ339" s="29">
        <v>0</v>
      </c>
    </row>
    <row r="340" spans="3:43" ht="15" customHeight="1">
      <c r="E340" s="29"/>
      <c r="F340" s="5" t="s">
        <v>710</v>
      </c>
      <c r="G340" s="29"/>
      <c r="H340" s="29"/>
      <c r="I340" s="29"/>
      <c r="J340"/>
      <c r="K340"/>
      <c r="L340"/>
      <c r="M340"/>
      <c r="N340"/>
      <c r="O340"/>
      <c r="P340"/>
      <c r="Q340"/>
      <c r="R340"/>
      <c r="S340"/>
      <c r="T340"/>
      <c r="U340"/>
      <c r="V340"/>
      <c r="W340"/>
      <c r="X340"/>
      <c r="Y340"/>
    </row>
    <row r="341" spans="3:43" ht="15" customHeight="1">
      <c r="F341" s="5" t="s">
        <v>1269</v>
      </c>
      <c r="J341"/>
      <c r="K341"/>
      <c r="L341"/>
      <c r="M341"/>
      <c r="N341"/>
      <c r="O341"/>
      <c r="P341"/>
      <c r="Q341"/>
      <c r="R341"/>
      <c r="S341"/>
      <c r="T341"/>
      <c r="U341"/>
      <c r="V341"/>
      <c r="W341"/>
      <c r="X341"/>
      <c r="Y341"/>
    </row>
    <row r="342" spans="3:43" ht="15" customHeight="1">
      <c r="G342" s="1160" t="s">
        <v>1320</v>
      </c>
      <c r="J342"/>
      <c r="K342"/>
      <c r="L342"/>
      <c r="M342"/>
      <c r="N342"/>
      <c r="O342"/>
      <c r="P342"/>
      <c r="Q342"/>
      <c r="R342"/>
      <c r="S342"/>
      <c r="T342"/>
      <c r="U342"/>
      <c r="V342"/>
      <c r="W342"/>
      <c r="X342"/>
      <c r="Y342"/>
      <c r="AA342" s="1160">
        <v>70000000</v>
      </c>
      <c r="AB342" s="1160">
        <v>0</v>
      </c>
      <c r="AC342" s="1160">
        <v>0</v>
      </c>
      <c r="AD342" s="1160">
        <v>0</v>
      </c>
      <c r="AE342" s="1160">
        <v>61183080.8277141</v>
      </c>
      <c r="AF342" s="1160">
        <v>83396447</v>
      </c>
      <c r="AG342" s="1160">
        <v>117373371</v>
      </c>
      <c r="AH342" s="1160">
        <v>122090948</v>
      </c>
      <c r="AI342" s="1160">
        <v>124980693</v>
      </c>
      <c r="AJ342" s="1160">
        <v>127438859</v>
      </c>
      <c r="AK342" s="1160">
        <v>125375598.354</v>
      </c>
      <c r="AL342" s="1160">
        <v>128836739.50955801</v>
      </c>
      <c r="AM342" s="1160">
        <v>150546518.58882099</v>
      </c>
      <c r="AN342" s="1160">
        <v>160617234.43516299</v>
      </c>
      <c r="AO342" s="1160">
        <v>169675906.45003101</v>
      </c>
      <c r="AP342" s="1160">
        <v>156506285.36691001</v>
      </c>
      <c r="AQ342" s="1160">
        <v>193242441.44715399</v>
      </c>
    </row>
    <row r="343" spans="3:43" ht="15" customHeight="1">
      <c r="E343" s="29"/>
      <c r="F343" s="29"/>
      <c r="G343" s="29" t="s">
        <v>37</v>
      </c>
      <c r="H343" s="29"/>
      <c r="I343" s="29"/>
      <c r="J343"/>
      <c r="K343"/>
      <c r="L343"/>
      <c r="M343"/>
      <c r="N343"/>
      <c r="O343"/>
      <c r="P343"/>
      <c r="Q343"/>
      <c r="R343"/>
      <c r="S343"/>
      <c r="T343"/>
      <c r="U343"/>
      <c r="V343"/>
      <c r="W343"/>
      <c r="X343"/>
      <c r="Y343"/>
      <c r="Z343" s="29"/>
      <c r="AA343" s="29">
        <v>70000000</v>
      </c>
      <c r="AB343" s="29">
        <v>0</v>
      </c>
      <c r="AC343" s="29">
        <v>0</v>
      </c>
      <c r="AD343" s="29">
        <v>0</v>
      </c>
      <c r="AE343" s="29">
        <v>61183080.8277141</v>
      </c>
      <c r="AF343" s="29">
        <v>83396447</v>
      </c>
      <c r="AG343" s="29">
        <v>117373371</v>
      </c>
      <c r="AH343" s="29">
        <v>122090948</v>
      </c>
      <c r="AI343" s="29">
        <v>124980693</v>
      </c>
      <c r="AJ343" s="29">
        <v>127438859</v>
      </c>
      <c r="AK343" s="29">
        <v>125375598.354</v>
      </c>
      <c r="AL343" s="29">
        <v>128836739.50955801</v>
      </c>
      <c r="AM343" s="29">
        <v>150546518.58882099</v>
      </c>
      <c r="AN343" s="29">
        <v>160617234.43516299</v>
      </c>
      <c r="AO343" s="29">
        <v>169675906.45003101</v>
      </c>
      <c r="AP343" s="29">
        <v>156506285.36691001</v>
      </c>
      <c r="AQ343" s="29">
        <v>193242441.44715399</v>
      </c>
    </row>
    <row r="344" spans="3:43" ht="15" customHeight="1">
      <c r="E344" s="5" t="s">
        <v>1227</v>
      </c>
      <c r="J344"/>
      <c r="K344"/>
      <c r="L344"/>
      <c r="M344"/>
      <c r="N344"/>
      <c r="O344"/>
      <c r="P344"/>
      <c r="Q344"/>
      <c r="R344"/>
      <c r="S344"/>
      <c r="T344"/>
      <c r="U344"/>
      <c r="V344"/>
      <c r="W344"/>
      <c r="X344"/>
      <c r="Y344"/>
      <c r="Z344" s="1162">
        <v>74027885.57218416</v>
      </c>
      <c r="AA344" s="237">
        <v>4041375.6900183856</v>
      </c>
      <c r="AB344" s="237">
        <v>18393618.36640504</v>
      </c>
      <c r="AC344" s="237">
        <v>18928348.544575565</v>
      </c>
      <c r="AD344" s="237">
        <v>45336884.791398093</v>
      </c>
      <c r="AE344" s="237">
        <v>35466169.280012891</v>
      </c>
      <c r="AF344" s="237">
        <v>42936709.964594305</v>
      </c>
      <c r="AG344" s="237">
        <v>46343280.726876348</v>
      </c>
      <c r="AH344" s="237">
        <v>45452434.248721004</v>
      </c>
      <c r="AI344" s="237">
        <v>46905179.868501961</v>
      </c>
      <c r="AJ344" s="237">
        <v>51463198.701391697</v>
      </c>
      <c r="AK344" s="237">
        <v>63165310.22436896</v>
      </c>
      <c r="AL344" s="237">
        <v>60171335.634445742</v>
      </c>
      <c r="AM344" s="237">
        <v>64101087.137951493</v>
      </c>
      <c r="AN344" s="237">
        <v>67602510.500054538</v>
      </c>
      <c r="AO344" s="237">
        <v>69170629.250502944</v>
      </c>
      <c r="AP344" s="237">
        <v>66946565.919936776</v>
      </c>
      <c r="AQ344" s="237">
        <v>8151035.5986511111</v>
      </c>
    </row>
    <row r="345" spans="3:43" ht="15" customHeight="1">
      <c r="J345"/>
      <c r="K345"/>
      <c r="L345"/>
      <c r="M345"/>
      <c r="N345"/>
      <c r="O345"/>
      <c r="P345"/>
      <c r="Q345"/>
      <c r="R345"/>
      <c r="S345"/>
      <c r="T345"/>
      <c r="U345"/>
      <c r="V345"/>
      <c r="W345"/>
      <c r="X345"/>
      <c r="Y345"/>
    </row>
    <row r="346" spans="3:43" ht="15" customHeight="1">
      <c r="C346" s="1163"/>
      <c r="J346"/>
      <c r="K346"/>
      <c r="L346"/>
      <c r="M346"/>
      <c r="N346"/>
      <c r="O346"/>
      <c r="P346"/>
      <c r="Q346"/>
      <c r="R346"/>
      <c r="S346"/>
      <c r="T346"/>
      <c r="U346"/>
      <c r="V346"/>
      <c r="W346"/>
      <c r="X346"/>
      <c r="Y346"/>
    </row>
    <row r="347" spans="3:43" ht="15" customHeight="1">
      <c r="C347" s="1163"/>
      <c r="D347" s="29" t="s">
        <v>277</v>
      </c>
      <c r="J347"/>
      <c r="K347"/>
      <c r="L347"/>
      <c r="M347"/>
      <c r="N347"/>
      <c r="O347"/>
      <c r="P347"/>
      <c r="Q347"/>
      <c r="R347"/>
      <c r="S347"/>
      <c r="T347"/>
      <c r="U347"/>
      <c r="V347"/>
      <c r="W347"/>
      <c r="X347"/>
      <c r="Y347"/>
    </row>
    <row r="348" spans="3:43" ht="15" customHeight="1">
      <c r="C348" s="1163"/>
      <c r="J348"/>
      <c r="K348"/>
      <c r="L348"/>
      <c r="M348"/>
      <c r="N348"/>
      <c r="O348"/>
      <c r="P348"/>
      <c r="Q348"/>
      <c r="R348"/>
      <c r="S348"/>
      <c r="T348"/>
      <c r="U348"/>
      <c r="V348"/>
      <c r="W348"/>
      <c r="X348"/>
      <c r="Y348"/>
    </row>
    <row r="349" spans="3:43" ht="15" customHeight="1">
      <c r="C349" s="1163"/>
      <c r="J349"/>
      <c r="K349"/>
      <c r="L349"/>
      <c r="M349"/>
      <c r="N349"/>
      <c r="O349"/>
      <c r="P349"/>
      <c r="Q349"/>
      <c r="R349"/>
      <c r="S349"/>
      <c r="T349"/>
      <c r="U349"/>
      <c r="V349"/>
      <c r="W349"/>
      <c r="X349"/>
      <c r="Y349"/>
    </row>
    <row r="350" spans="3:43" ht="15" customHeight="1">
      <c r="C350" s="1163"/>
      <c r="E350" s="5" t="s">
        <v>1217</v>
      </c>
      <c r="J350"/>
      <c r="K350"/>
      <c r="L350"/>
      <c r="M350"/>
      <c r="N350"/>
      <c r="O350"/>
      <c r="P350"/>
      <c r="Q350"/>
      <c r="R350"/>
      <c r="S350"/>
      <c r="T350"/>
      <c r="U350"/>
      <c r="V350"/>
      <c r="W350"/>
      <c r="X350"/>
      <c r="Y350"/>
      <c r="AA350" s="5">
        <v>117024837.18978855</v>
      </c>
      <c r="AB350" s="5">
        <v>117024837.18978858</v>
      </c>
      <c r="AC350" s="5">
        <v>117024837.18978858</v>
      </c>
      <c r="AD350" s="5">
        <v>117024837.18978858</v>
      </c>
      <c r="AE350" s="5">
        <v>117024837.18978858</v>
      </c>
      <c r="AF350" s="5">
        <v>117024837.18978859</v>
      </c>
      <c r="AG350" s="5">
        <v>117024837.18978858</v>
      </c>
      <c r="AH350" s="5">
        <v>117024837.18978859</v>
      </c>
      <c r="AI350" s="5">
        <v>117024837.18978858</v>
      </c>
      <c r="AJ350" s="5">
        <v>117024837.18978858</v>
      </c>
      <c r="AK350" s="5">
        <v>117024837.18978858</v>
      </c>
      <c r="AL350" s="5">
        <v>117024837.18978858</v>
      </c>
      <c r="AM350" s="5">
        <v>117024837.18978857</v>
      </c>
      <c r="AN350" s="5">
        <v>117024837.18978857</v>
      </c>
      <c r="AO350" s="5">
        <v>117024837.18978855</v>
      </c>
      <c r="AP350" s="5">
        <v>117024837.18978855</v>
      </c>
      <c r="AQ350" s="5">
        <v>117024837.18978854</v>
      </c>
    </row>
    <row r="351" spans="3:43" ht="15" customHeight="1">
      <c r="C351" s="1163"/>
      <c r="F351" s="5" t="s">
        <v>1218</v>
      </c>
      <c r="J351"/>
      <c r="K351"/>
      <c r="L351"/>
      <c r="M351"/>
      <c r="N351"/>
      <c r="O351"/>
      <c r="P351"/>
      <c r="Q351"/>
      <c r="R351"/>
      <c r="S351"/>
      <c r="T351"/>
      <c r="U351"/>
      <c r="V351"/>
      <c r="W351"/>
      <c r="X351"/>
      <c r="Y351"/>
    </row>
    <row r="352" spans="3:43" ht="15" customHeight="1">
      <c r="C352" s="1163"/>
      <c r="G352" s="1160" t="s">
        <v>1232</v>
      </c>
      <c r="J352"/>
      <c r="K352"/>
      <c r="L352"/>
      <c r="M352"/>
      <c r="N352"/>
      <c r="O352"/>
      <c r="P352"/>
      <c r="Q352"/>
      <c r="R352"/>
      <c r="S352"/>
      <c r="T352"/>
      <c r="U352"/>
      <c r="V352"/>
      <c r="W352"/>
      <c r="X352"/>
      <c r="Y352"/>
      <c r="AA352" s="1160">
        <v>663415.6076130867</v>
      </c>
      <c r="AB352" s="1160">
        <v>1349766.3972514719</v>
      </c>
      <c r="AC352" s="1160">
        <v>2357443.8857181966</v>
      </c>
      <c r="AD352" s="1160">
        <v>2954208.7810755074</v>
      </c>
      <c r="AE352" s="1160">
        <v>2954208.7810755074</v>
      </c>
      <c r="AF352" s="1160">
        <v>2954208.7810755074</v>
      </c>
      <c r="AG352" s="1160">
        <v>2954208.7810755074</v>
      </c>
      <c r="AH352" s="1160">
        <v>2954208.7810755074</v>
      </c>
      <c r="AI352" s="1160">
        <v>2954208.7810755074</v>
      </c>
      <c r="AJ352" s="1160">
        <v>2954208.7810755074</v>
      </c>
      <c r="AK352" s="1160">
        <v>2954208.7810755074</v>
      </c>
      <c r="AL352" s="1160">
        <v>2954208.7810755074</v>
      </c>
      <c r="AM352" s="1160">
        <v>2954208.7810755074</v>
      </c>
      <c r="AN352" s="1160">
        <v>2954208.7810755074</v>
      </c>
      <c r="AO352" s="1160">
        <v>2954208.7810755074</v>
      </c>
      <c r="AP352" s="1160">
        <v>2954208.7810755074</v>
      </c>
      <c r="AQ352" s="1160">
        <v>2954208.7810755074</v>
      </c>
    </row>
    <row r="353" spans="3:43" ht="15" customHeight="1">
      <c r="C353" s="1163"/>
      <c r="G353" s="1160" t="s">
        <v>1321</v>
      </c>
      <c r="J353"/>
      <c r="K353"/>
      <c r="L353"/>
      <c r="M353"/>
      <c r="N353"/>
      <c r="O353"/>
      <c r="P353"/>
      <c r="Q353"/>
      <c r="R353"/>
      <c r="S353"/>
      <c r="T353"/>
      <c r="U353"/>
      <c r="V353"/>
      <c r="W353"/>
      <c r="X353"/>
      <c r="Y353"/>
      <c r="AA353" s="1160">
        <v>0</v>
      </c>
      <c r="AB353" s="1160">
        <v>5113238.7310638828</v>
      </c>
      <c r="AC353" s="1160">
        <v>6075432.6151714241</v>
      </c>
      <c r="AD353" s="1160">
        <v>6703653.5305570988</v>
      </c>
      <c r="AE353" s="1160">
        <v>6890825.5431844499</v>
      </c>
      <c r="AF353" s="1160">
        <v>7220687.4592921082</v>
      </c>
      <c r="AG353" s="1160">
        <v>7785387.9292549929</v>
      </c>
      <c r="AH353" s="1160">
        <v>8488099.4400610421</v>
      </c>
      <c r="AI353" s="1160">
        <v>8761934.0637679603</v>
      </c>
      <c r="AJ353" s="1160">
        <v>9139806.4280392472</v>
      </c>
      <c r="AK353" s="1160">
        <v>9863469.0062100235</v>
      </c>
      <c r="AL353" s="1160">
        <v>10043781.007595785</v>
      </c>
      <c r="AM353" s="1160">
        <v>10191251.134464838</v>
      </c>
      <c r="AN353" s="1160">
        <v>10396272.486043239</v>
      </c>
      <c r="AO353" s="1160">
        <v>10598075.725789718</v>
      </c>
      <c r="AP353" s="1160">
        <v>10777653.025871111</v>
      </c>
      <c r="AQ353" s="1160">
        <v>11216453.437113235</v>
      </c>
    </row>
    <row r="354" spans="3:43" ht="15" customHeight="1">
      <c r="C354" s="1163"/>
      <c r="G354" s="1160" t="s">
        <v>1322</v>
      </c>
      <c r="J354"/>
      <c r="K354"/>
      <c r="L354"/>
      <c r="M354"/>
      <c r="N354"/>
      <c r="O354"/>
      <c r="P354"/>
      <c r="Q354"/>
      <c r="R354"/>
      <c r="S354"/>
      <c r="T354"/>
      <c r="U354"/>
      <c r="V354"/>
      <c r="W354"/>
      <c r="X354"/>
      <c r="Y354"/>
      <c r="AA354" s="1160">
        <v>0</v>
      </c>
      <c r="AB354" s="1160">
        <v>0</v>
      </c>
      <c r="AC354" s="1160">
        <v>0</v>
      </c>
      <c r="AD354" s="1160">
        <v>0</v>
      </c>
      <c r="AE354" s="1160">
        <v>0</v>
      </c>
      <c r="AF354" s="1160">
        <v>0</v>
      </c>
      <c r="AG354" s="1160">
        <v>0</v>
      </c>
      <c r="AH354" s="1160">
        <v>0</v>
      </c>
      <c r="AI354" s="1160">
        <v>0</v>
      </c>
      <c r="AJ354" s="1160">
        <v>0</v>
      </c>
      <c r="AK354" s="1160">
        <v>0</v>
      </c>
      <c r="AL354" s="1160">
        <v>0</v>
      </c>
      <c r="AM354" s="1160">
        <v>0</v>
      </c>
      <c r="AN354" s="1160">
        <v>0</v>
      </c>
      <c r="AO354" s="1160">
        <v>0</v>
      </c>
      <c r="AP354" s="1160">
        <v>0</v>
      </c>
      <c r="AQ354" s="1160">
        <v>0</v>
      </c>
    </row>
    <row r="355" spans="3:43" ht="15" customHeight="1">
      <c r="C355" s="1163"/>
      <c r="G355" s="1160" t="s">
        <v>1323</v>
      </c>
      <c r="J355"/>
      <c r="K355"/>
      <c r="L355"/>
      <c r="M355"/>
      <c r="N355"/>
      <c r="O355"/>
      <c r="P355"/>
      <c r="Q355"/>
      <c r="R355"/>
      <c r="S355"/>
      <c r="T355"/>
      <c r="U355"/>
      <c r="V355"/>
      <c r="W355"/>
      <c r="X355"/>
      <c r="Y355"/>
      <c r="AA355" s="1160">
        <v>6119527.29</v>
      </c>
      <c r="AB355" s="1160">
        <v>5100000</v>
      </c>
      <c r="AC355" s="1160">
        <v>5202000</v>
      </c>
      <c r="AD355" s="1160">
        <v>5306040</v>
      </c>
      <c r="AE355" s="1160">
        <v>5412160.8000000007</v>
      </c>
      <c r="AF355" s="1160">
        <v>5520404.0160000008</v>
      </c>
      <c r="AG355" s="1160">
        <v>5630812.0963200005</v>
      </c>
      <c r="AH355" s="1160">
        <v>5743428.3382464005</v>
      </c>
      <c r="AI355" s="1160">
        <v>5858296.9050113279</v>
      </c>
      <c r="AJ355" s="1160">
        <v>5975462.8431115551</v>
      </c>
      <c r="AK355" s="1160">
        <v>6094972.0999737857</v>
      </c>
      <c r="AL355" s="1160">
        <v>6216871.5419732621</v>
      </c>
      <c r="AM355" s="1160">
        <v>6341208.9728127271</v>
      </c>
      <c r="AN355" s="1160">
        <v>6468033.1522689816</v>
      </c>
      <c r="AO355" s="1160">
        <v>6597393.8153143609</v>
      </c>
      <c r="AP355" s="1160">
        <v>6729341.6916206488</v>
      </c>
      <c r="AQ355" s="1160">
        <v>6863928.5254530618</v>
      </c>
    </row>
    <row r="356" spans="3:43" ht="15" customHeight="1">
      <c r="C356" s="1163"/>
      <c r="E356" s="29"/>
      <c r="F356" s="29"/>
      <c r="G356" s="29" t="s">
        <v>37</v>
      </c>
      <c r="H356" s="29"/>
      <c r="I356" s="29"/>
      <c r="J356"/>
      <c r="K356"/>
      <c r="L356"/>
      <c r="M356"/>
      <c r="N356"/>
      <c r="O356"/>
      <c r="P356"/>
      <c r="Q356"/>
      <c r="R356"/>
      <c r="S356"/>
      <c r="T356"/>
      <c r="U356"/>
      <c r="V356"/>
      <c r="W356"/>
      <c r="X356"/>
      <c r="Y356"/>
      <c r="Z356" s="29"/>
      <c r="AA356" s="29">
        <v>6782942.8976130867</v>
      </c>
      <c r="AB356" s="29">
        <v>11563005.128315356</v>
      </c>
      <c r="AC356" s="29">
        <v>13634876.500889622</v>
      </c>
      <c r="AD356" s="29">
        <v>14963902.311632607</v>
      </c>
      <c r="AE356" s="29">
        <v>15257195.124259958</v>
      </c>
      <c r="AF356" s="29">
        <v>15695300.256367616</v>
      </c>
      <c r="AG356" s="29">
        <v>16370408.806650501</v>
      </c>
      <c r="AH356" s="29">
        <v>17185736.559382949</v>
      </c>
      <c r="AI356" s="29">
        <v>17574439.749854796</v>
      </c>
      <c r="AJ356" s="29">
        <v>18069478.052226309</v>
      </c>
      <c r="AK356" s="29">
        <v>18912649.887259316</v>
      </c>
      <c r="AL356" s="29">
        <v>19214861.330644555</v>
      </c>
      <c r="AM356" s="29">
        <v>19486668.888353072</v>
      </c>
      <c r="AN356" s="29">
        <v>19818514.419387728</v>
      </c>
      <c r="AO356" s="29">
        <v>20149678.322179586</v>
      </c>
      <c r="AP356" s="29">
        <v>20461203.498567268</v>
      </c>
      <c r="AQ356" s="29">
        <v>21034590.743641805</v>
      </c>
    </row>
    <row r="357" spans="3:43" ht="15" customHeight="1">
      <c r="C357" s="1163"/>
      <c r="E357" s="29"/>
      <c r="F357" s="5" t="s">
        <v>1222</v>
      </c>
      <c r="G357" s="29"/>
      <c r="H357" s="29"/>
      <c r="I357" s="29"/>
      <c r="J357"/>
      <c r="K357"/>
      <c r="L357"/>
      <c r="M357"/>
      <c r="N357"/>
      <c r="O357"/>
      <c r="P357"/>
      <c r="Q357"/>
      <c r="R357"/>
      <c r="S357"/>
      <c r="T357"/>
      <c r="U357"/>
      <c r="V357"/>
      <c r="W357"/>
      <c r="X357"/>
      <c r="Y357"/>
      <c r="Z357" s="29"/>
      <c r="AA357" s="29"/>
      <c r="AB357" s="29"/>
      <c r="AC357" s="29"/>
      <c r="AD357" s="29"/>
      <c r="AE357" s="29"/>
      <c r="AF357" s="29"/>
      <c r="AG357" s="29"/>
      <c r="AH357" s="29"/>
      <c r="AI357" s="29"/>
      <c r="AJ357" s="29"/>
      <c r="AK357" s="29"/>
      <c r="AL357" s="29"/>
      <c r="AM357" s="29"/>
      <c r="AN357" s="29"/>
      <c r="AO357" s="29"/>
      <c r="AP357" s="29"/>
      <c r="AQ357" s="29"/>
    </row>
    <row r="358" spans="3:43" ht="15" customHeight="1">
      <c r="C358" s="1163"/>
      <c r="E358" s="29"/>
      <c r="G358" s="1160" t="s">
        <v>1267</v>
      </c>
      <c r="J358"/>
      <c r="K358"/>
      <c r="L358"/>
      <c r="M358"/>
      <c r="N358"/>
      <c r="O358"/>
      <c r="P358"/>
      <c r="Q358"/>
      <c r="R358"/>
      <c r="S358"/>
      <c r="T358"/>
      <c r="U358"/>
      <c r="V358"/>
      <c r="W358"/>
      <c r="X358"/>
      <c r="Y358"/>
      <c r="AA358" s="1160">
        <v>137868828.52000001</v>
      </c>
      <c r="AB358" s="1160">
        <v>14343678.668861318</v>
      </c>
      <c r="AC358" s="1160">
        <v>10699988.064828575</v>
      </c>
      <c r="AD358" s="1160">
        <v>27649163.141442899</v>
      </c>
      <c r="AE358" s="1160">
        <v>27565746.245615549</v>
      </c>
      <c r="AF358" s="1160">
        <v>27342763.928227887</v>
      </c>
      <c r="AG358" s="1160">
        <v>26888156.263033003</v>
      </c>
      <c r="AH358" s="1160">
        <v>26298841.917515755</v>
      </c>
      <c r="AI358" s="1160">
        <v>26141802.469439484</v>
      </c>
      <c r="AJ358" s="1160">
        <v>25884219.503023446</v>
      </c>
      <c r="AK358" s="1160">
        <v>25284439.387344792</v>
      </c>
      <c r="AL358" s="1160">
        <v>23967884.456297763</v>
      </c>
      <c r="AM358" s="1160">
        <v>23951790.323735915</v>
      </c>
      <c r="AN358" s="1160">
        <v>23882051.053476602</v>
      </c>
      <c r="AO358" s="1160">
        <v>23819546.067979462</v>
      </c>
      <c r="AP358" s="1160">
        <v>23783396.281818867</v>
      </c>
      <c r="AQ358" s="1160">
        <v>23492268.811727099</v>
      </c>
    </row>
    <row r="359" spans="3:43" ht="15" customHeight="1">
      <c r="C359" s="1163"/>
      <c r="E359" s="29"/>
      <c r="G359" s="1160" t="s">
        <v>1267</v>
      </c>
      <c r="J359"/>
      <c r="K359"/>
      <c r="L359"/>
      <c r="M359"/>
      <c r="N359"/>
      <c r="O359"/>
      <c r="P359"/>
      <c r="Q359"/>
      <c r="R359"/>
      <c r="S359"/>
      <c r="T359"/>
      <c r="U359"/>
      <c r="V359"/>
      <c r="W359"/>
      <c r="X359"/>
      <c r="Y359"/>
      <c r="AA359" s="1160">
        <v>-663415.6076130867</v>
      </c>
      <c r="AB359" s="1160">
        <v>-1349766.3972514719</v>
      </c>
      <c r="AC359" s="1160">
        <v>-2357443.8857181966</v>
      </c>
      <c r="AD359" s="1160">
        <v>-2954208.7810755074</v>
      </c>
      <c r="AE359" s="1160">
        <v>-2954208.7810755074</v>
      </c>
      <c r="AF359" s="1160">
        <v>-2954208.7810755074</v>
      </c>
      <c r="AG359" s="1160">
        <v>-2954208.7810755074</v>
      </c>
      <c r="AH359" s="1160">
        <v>-2954208.7810755074</v>
      </c>
      <c r="AI359" s="1160">
        <v>-2954208.7810755074</v>
      </c>
      <c r="AJ359" s="1160">
        <v>-2954208.7810755074</v>
      </c>
      <c r="AK359" s="1160">
        <v>-2954208.7810755074</v>
      </c>
      <c r="AL359" s="1160">
        <v>-2954208.7810755074</v>
      </c>
      <c r="AM359" s="1160">
        <v>-2954208.7810755074</v>
      </c>
      <c r="AN359" s="1160">
        <v>-2954208.7810755074</v>
      </c>
      <c r="AO359" s="1160">
        <v>-2954208.7810755074</v>
      </c>
      <c r="AP359" s="1160">
        <v>-2954208.7810755074</v>
      </c>
      <c r="AQ359" s="1160">
        <v>-2954208.7810755074</v>
      </c>
    </row>
    <row r="360" spans="3:43" ht="15" customHeight="1">
      <c r="C360" s="1163"/>
      <c r="E360" s="29"/>
      <c r="F360" s="29"/>
      <c r="G360" s="29" t="s">
        <v>37</v>
      </c>
      <c r="H360" s="29"/>
      <c r="I360" s="29"/>
      <c r="J360"/>
      <c r="K360"/>
      <c r="L360"/>
      <c r="M360"/>
      <c r="N360"/>
      <c r="O360"/>
      <c r="P360"/>
      <c r="Q360"/>
      <c r="R360"/>
      <c r="S360"/>
      <c r="T360"/>
      <c r="U360"/>
      <c r="V360"/>
      <c r="W360"/>
      <c r="X360"/>
      <c r="Y360"/>
      <c r="Z360" s="29"/>
      <c r="AA360" s="29">
        <v>137205412.91238692</v>
      </c>
      <c r="AB360" s="29">
        <v>12993912.271609847</v>
      </c>
      <c r="AC360" s="29">
        <v>8342544.179110378</v>
      </c>
      <c r="AD360" s="29">
        <v>24694954.360367391</v>
      </c>
      <c r="AE360" s="29">
        <v>24611537.464540042</v>
      </c>
      <c r="AF360" s="29">
        <v>24388555.147152379</v>
      </c>
      <c r="AG360" s="29">
        <v>23933947.481957495</v>
      </c>
      <c r="AH360" s="29">
        <v>23344633.136440247</v>
      </c>
      <c r="AI360" s="29">
        <v>23187593.688363977</v>
      </c>
      <c r="AJ360" s="29">
        <v>22930010.721947938</v>
      </c>
      <c r="AK360" s="29">
        <v>22330230.606269285</v>
      </c>
      <c r="AL360" s="29">
        <v>21013675.675222255</v>
      </c>
      <c r="AM360" s="29">
        <v>20997581.542660408</v>
      </c>
      <c r="AN360" s="29">
        <v>20927842.272401094</v>
      </c>
      <c r="AO360" s="29">
        <v>20865337.286903955</v>
      </c>
      <c r="AP360" s="29">
        <v>20829187.500743359</v>
      </c>
      <c r="AQ360" s="29">
        <v>20538060.030651592</v>
      </c>
    </row>
    <row r="361" spans="3:43" ht="15" customHeight="1">
      <c r="C361" s="1163"/>
      <c r="E361" s="29"/>
      <c r="G361" s="29"/>
      <c r="H361" s="29"/>
      <c r="I361" s="29"/>
      <c r="J361"/>
      <c r="K361"/>
      <c r="L361"/>
      <c r="M361"/>
      <c r="N361"/>
      <c r="O361"/>
      <c r="P361"/>
      <c r="Q361"/>
      <c r="R361"/>
      <c r="S361"/>
      <c r="T361"/>
      <c r="U361"/>
      <c r="V361"/>
      <c r="W361"/>
      <c r="X361"/>
      <c r="Y361"/>
    </row>
    <row r="362" spans="3:43" ht="15" customHeight="1">
      <c r="C362" s="1163"/>
      <c r="F362" s="5" t="s">
        <v>1269</v>
      </c>
      <c r="J362"/>
      <c r="K362"/>
      <c r="L362"/>
      <c r="M362"/>
      <c r="N362"/>
      <c r="O362"/>
      <c r="P362"/>
      <c r="Q362"/>
      <c r="R362"/>
      <c r="S362"/>
      <c r="T362"/>
      <c r="U362"/>
      <c r="V362"/>
      <c r="W362"/>
      <c r="X362"/>
      <c r="Y362"/>
    </row>
    <row r="363" spans="3:43" ht="15" customHeight="1">
      <c r="C363" s="1163"/>
      <c r="G363" s="1160" t="s">
        <v>478</v>
      </c>
      <c r="J363"/>
      <c r="K363"/>
      <c r="L363"/>
      <c r="M363"/>
      <c r="N363"/>
      <c r="O363"/>
      <c r="P363"/>
      <c r="Q363"/>
      <c r="R363"/>
      <c r="S363"/>
      <c r="T363"/>
      <c r="U363"/>
      <c r="V363"/>
      <c r="W363"/>
      <c r="X363"/>
      <c r="Y363"/>
      <c r="AA363" s="1160">
        <v>7124654.9100000001</v>
      </c>
      <c r="AB363" s="1160">
        <v>7640898.3700000001</v>
      </c>
      <c r="AC363" s="1160">
        <v>8190279.6799999997</v>
      </c>
      <c r="AD363" s="1160">
        <v>8395036.6719999984</v>
      </c>
      <c r="AE363" s="1160">
        <v>8604912.5887999982</v>
      </c>
      <c r="AF363" s="1160">
        <v>8820035.4035199974</v>
      </c>
      <c r="AG363" s="1160">
        <v>9040536.288607996</v>
      </c>
      <c r="AH363" s="1160">
        <v>9266549.6958231945</v>
      </c>
      <c r="AI363" s="1160">
        <v>9498213.4382187743</v>
      </c>
      <c r="AJ363" s="1160">
        <v>9735668.7741742432</v>
      </c>
      <c r="AK363" s="1160">
        <v>9979060.4935285989</v>
      </c>
      <c r="AL363" s="1160">
        <v>10228537.005866813</v>
      </c>
      <c r="AM363" s="1160">
        <v>10484250.431013482</v>
      </c>
      <c r="AN363" s="1160">
        <v>10746356.691788819</v>
      </c>
      <c r="AO363" s="1160">
        <v>11015015.609083539</v>
      </c>
      <c r="AP363" s="1160">
        <v>11290390.999310626</v>
      </c>
      <c r="AQ363" s="1160">
        <v>11572650.774293391</v>
      </c>
    </row>
    <row r="364" spans="3:43" ht="15" customHeight="1">
      <c r="C364" s="1163"/>
      <c r="G364" s="1160" t="s">
        <v>637</v>
      </c>
      <c r="J364"/>
      <c r="K364"/>
      <c r="L364"/>
      <c r="M364"/>
      <c r="N364"/>
      <c r="O364"/>
      <c r="P364"/>
      <c r="Q364"/>
      <c r="R364"/>
      <c r="S364"/>
      <c r="T364"/>
      <c r="U364"/>
      <c r="V364"/>
      <c r="W364"/>
      <c r="X364"/>
      <c r="Y364"/>
      <c r="AA364" s="1160">
        <v>0</v>
      </c>
      <c r="AB364" s="1160">
        <v>0</v>
      </c>
      <c r="AC364" s="1160">
        <v>0</v>
      </c>
      <c r="AD364" s="1160">
        <v>0</v>
      </c>
      <c r="AE364" s="1160">
        <v>0</v>
      </c>
      <c r="AF364" s="1160">
        <v>0</v>
      </c>
      <c r="AG364" s="1160">
        <v>0</v>
      </c>
      <c r="AH364" s="1160">
        <v>0</v>
      </c>
      <c r="AI364" s="1160">
        <v>0</v>
      </c>
      <c r="AJ364" s="1160">
        <v>0</v>
      </c>
      <c r="AK364" s="1160">
        <v>0</v>
      </c>
      <c r="AL364" s="1160">
        <v>0</v>
      </c>
      <c r="AM364" s="1160">
        <v>0</v>
      </c>
      <c r="AN364" s="1160">
        <v>0</v>
      </c>
      <c r="AO364" s="1160">
        <v>0</v>
      </c>
      <c r="AP364" s="1160">
        <v>0</v>
      </c>
      <c r="AQ364" s="1160">
        <v>0</v>
      </c>
    </row>
    <row r="365" spans="3:43" ht="15" customHeight="1">
      <c r="C365" s="1163"/>
      <c r="G365" s="1160" t="s">
        <v>637</v>
      </c>
      <c r="J365"/>
      <c r="K365"/>
      <c r="L365"/>
      <c r="M365"/>
      <c r="N365"/>
      <c r="O365"/>
      <c r="P365"/>
      <c r="Q365"/>
      <c r="R365"/>
      <c r="S365"/>
      <c r="T365"/>
      <c r="U365"/>
      <c r="V365"/>
      <c r="W365"/>
      <c r="X365"/>
      <c r="Y365"/>
      <c r="AA365" s="1160">
        <v>0</v>
      </c>
      <c r="AB365" s="1160">
        <v>0</v>
      </c>
      <c r="AC365" s="1160">
        <v>0</v>
      </c>
      <c r="AD365" s="1160">
        <v>0</v>
      </c>
      <c r="AE365" s="1160">
        <v>0</v>
      </c>
      <c r="AF365" s="1160">
        <v>0</v>
      </c>
      <c r="AG365" s="1160">
        <v>0</v>
      </c>
      <c r="AH365" s="1160">
        <v>0</v>
      </c>
      <c r="AI365" s="1160">
        <v>0</v>
      </c>
      <c r="AJ365" s="1160">
        <v>0</v>
      </c>
      <c r="AK365" s="1160">
        <v>0</v>
      </c>
      <c r="AL365" s="1160">
        <v>0</v>
      </c>
      <c r="AM365" s="1160">
        <v>0</v>
      </c>
      <c r="AN365" s="1160">
        <v>0</v>
      </c>
      <c r="AO365" s="1160">
        <v>0</v>
      </c>
      <c r="AP365" s="1160">
        <v>0</v>
      </c>
      <c r="AQ365" s="1160">
        <v>0</v>
      </c>
    </row>
    <row r="366" spans="3:43" ht="15" customHeight="1">
      <c r="C366" s="1163"/>
      <c r="G366" s="1160" t="s">
        <v>1707</v>
      </c>
      <c r="J366"/>
      <c r="K366"/>
      <c r="L366"/>
      <c r="M366"/>
      <c r="N366"/>
      <c r="O366"/>
      <c r="P366"/>
      <c r="Q366"/>
      <c r="R366"/>
      <c r="S366"/>
      <c r="T366"/>
      <c r="U366"/>
      <c r="V366"/>
      <c r="W366"/>
      <c r="X366"/>
      <c r="Y366"/>
      <c r="AA366" s="1160">
        <v>0</v>
      </c>
      <c r="AB366" s="1160">
        <v>0</v>
      </c>
      <c r="AC366" s="1160">
        <v>0</v>
      </c>
      <c r="AD366" s="1160">
        <v>0</v>
      </c>
      <c r="AE366" s="1160">
        <v>0</v>
      </c>
      <c r="AF366" s="1160">
        <v>0</v>
      </c>
      <c r="AG366" s="1160">
        <v>0</v>
      </c>
      <c r="AH366" s="1160">
        <v>0</v>
      </c>
      <c r="AI366" s="1160">
        <v>0</v>
      </c>
      <c r="AJ366" s="1160">
        <v>0</v>
      </c>
      <c r="AK366" s="1160">
        <v>0</v>
      </c>
      <c r="AL366" s="1160">
        <v>0</v>
      </c>
      <c r="AM366" s="1160">
        <v>0</v>
      </c>
      <c r="AN366" s="1160">
        <v>0</v>
      </c>
      <c r="AO366" s="1160">
        <v>0</v>
      </c>
      <c r="AP366" s="1160">
        <v>0</v>
      </c>
      <c r="AQ366" s="1160">
        <v>0</v>
      </c>
    </row>
    <row r="367" spans="3:43" ht="15" customHeight="1">
      <c r="C367" s="1163"/>
      <c r="G367" s="1160" t="s">
        <v>1708</v>
      </c>
      <c r="J367"/>
      <c r="K367"/>
      <c r="L367"/>
      <c r="M367"/>
      <c r="N367"/>
      <c r="O367"/>
      <c r="P367"/>
      <c r="Q367"/>
      <c r="R367"/>
      <c r="S367"/>
      <c r="T367"/>
      <c r="U367"/>
      <c r="V367"/>
      <c r="W367"/>
      <c r="X367"/>
      <c r="Y367"/>
      <c r="AA367" s="1160">
        <v>100000000</v>
      </c>
      <c r="AB367" s="1160">
        <v>0</v>
      </c>
      <c r="AC367" s="1160">
        <v>0</v>
      </c>
      <c r="AD367" s="1160">
        <v>0</v>
      </c>
      <c r="AE367" s="1160">
        <v>0</v>
      </c>
      <c r="AF367" s="1160">
        <v>0</v>
      </c>
      <c r="AG367" s="1160">
        <v>0</v>
      </c>
      <c r="AH367" s="1160">
        <v>0</v>
      </c>
      <c r="AI367" s="1160">
        <v>0</v>
      </c>
      <c r="AJ367" s="1160">
        <v>0</v>
      </c>
      <c r="AK367" s="1160">
        <v>0</v>
      </c>
      <c r="AL367" s="1160">
        <v>0</v>
      </c>
      <c r="AM367" s="1160">
        <v>0</v>
      </c>
      <c r="AN367" s="1160">
        <v>0</v>
      </c>
      <c r="AO367" s="1160">
        <v>0</v>
      </c>
      <c r="AP367" s="1160">
        <v>0</v>
      </c>
      <c r="AQ367" s="1160">
        <v>0</v>
      </c>
    </row>
    <row r="368" spans="3:43" ht="15" customHeight="1">
      <c r="C368" s="1163"/>
      <c r="G368" s="1160" t="s">
        <v>687</v>
      </c>
      <c r="J368"/>
      <c r="K368"/>
      <c r="L368"/>
      <c r="M368"/>
      <c r="N368"/>
      <c r="O368"/>
      <c r="P368"/>
      <c r="Q368"/>
      <c r="R368"/>
      <c r="S368"/>
      <c r="T368"/>
      <c r="U368"/>
      <c r="V368"/>
      <c r="W368"/>
      <c r="X368"/>
      <c r="Y368"/>
      <c r="AA368" s="1160">
        <v>26863700.899999999</v>
      </c>
      <c r="AB368" s="1160">
        <v>1263820</v>
      </c>
      <c r="AC368" s="1160">
        <v>1263820</v>
      </c>
      <c r="AD368" s="1160">
        <v>1263820</v>
      </c>
      <c r="AE368" s="1160">
        <v>1263820</v>
      </c>
      <c r="AF368" s="1160">
        <v>1263820</v>
      </c>
      <c r="AG368" s="1160">
        <v>1263820</v>
      </c>
      <c r="AH368" s="1160">
        <v>1263820</v>
      </c>
      <c r="AI368" s="1160">
        <v>1263820</v>
      </c>
      <c r="AJ368" s="1160">
        <v>1263820</v>
      </c>
      <c r="AK368" s="1160">
        <v>1263820</v>
      </c>
      <c r="AL368" s="1160">
        <v>0</v>
      </c>
      <c r="AM368" s="1160">
        <v>0</v>
      </c>
      <c r="AN368" s="1160">
        <v>0</v>
      </c>
      <c r="AO368" s="1160">
        <v>0</v>
      </c>
      <c r="AP368" s="1160">
        <v>0</v>
      </c>
      <c r="AQ368" s="1160">
        <v>0</v>
      </c>
    </row>
    <row r="369" spans="3:43" ht="15" customHeight="1">
      <c r="C369" s="1163"/>
      <c r="G369" s="1160" t="s">
        <v>1307</v>
      </c>
      <c r="J369"/>
      <c r="K369"/>
      <c r="L369"/>
      <c r="M369"/>
      <c r="N369"/>
      <c r="O369"/>
      <c r="P369"/>
      <c r="Q369"/>
      <c r="R369"/>
      <c r="S369"/>
      <c r="T369"/>
      <c r="U369"/>
      <c r="V369"/>
      <c r="W369"/>
      <c r="X369"/>
      <c r="Y369"/>
      <c r="AA369" s="1160">
        <v>10000000</v>
      </c>
      <c r="AB369" s="1160">
        <v>15652199.029925199</v>
      </c>
      <c r="AC369" s="1160">
        <v>12523321</v>
      </c>
      <c r="AD369" s="1160">
        <v>30000000</v>
      </c>
      <c r="AE369" s="1160">
        <v>30000000</v>
      </c>
      <c r="AF369" s="1160">
        <v>30000000</v>
      </c>
      <c r="AG369" s="1160">
        <v>30000000</v>
      </c>
      <c r="AH369" s="1160">
        <v>30000000</v>
      </c>
      <c r="AI369" s="1160">
        <v>30000000</v>
      </c>
      <c r="AJ369" s="1160">
        <v>30000000</v>
      </c>
      <c r="AK369" s="1160">
        <v>30000000</v>
      </c>
      <c r="AL369" s="1160">
        <v>30000000</v>
      </c>
      <c r="AM369" s="1160">
        <v>30000000</v>
      </c>
      <c r="AN369" s="1160">
        <v>30000000</v>
      </c>
      <c r="AO369" s="1160">
        <v>30000000</v>
      </c>
      <c r="AP369" s="1160">
        <v>30000000</v>
      </c>
      <c r="AQ369" s="1160">
        <v>30000000</v>
      </c>
    </row>
    <row r="370" spans="3:43" ht="15" customHeight="1">
      <c r="C370" s="1163"/>
      <c r="E370" s="29"/>
      <c r="F370" s="29"/>
      <c r="G370" s="29" t="s">
        <v>37</v>
      </c>
      <c r="H370" s="29"/>
      <c r="I370" s="29"/>
      <c r="J370"/>
      <c r="K370"/>
      <c r="L370"/>
      <c r="M370"/>
      <c r="N370"/>
      <c r="O370"/>
      <c r="P370"/>
      <c r="Q370"/>
      <c r="R370"/>
      <c r="S370"/>
      <c r="T370"/>
      <c r="U370"/>
      <c r="V370"/>
      <c r="W370"/>
      <c r="X370"/>
      <c r="Y370"/>
      <c r="Z370" s="29"/>
      <c r="AA370" s="29">
        <v>143988355.81</v>
      </c>
      <c r="AB370" s="29">
        <v>24556917.399925202</v>
      </c>
      <c r="AC370" s="29">
        <v>21977420.68</v>
      </c>
      <c r="AD370" s="29">
        <v>39658856.671999998</v>
      </c>
      <c r="AE370" s="29">
        <v>39868732.588799998</v>
      </c>
      <c r="AF370" s="29">
        <v>40083855.403519996</v>
      </c>
      <c r="AG370" s="29">
        <v>40304356.288608</v>
      </c>
      <c r="AH370" s="29">
        <v>40530369.695823193</v>
      </c>
      <c r="AI370" s="29">
        <v>40762033.438218772</v>
      </c>
      <c r="AJ370" s="29">
        <v>40999488.774174243</v>
      </c>
      <c r="AK370" s="29">
        <v>41242880.493528597</v>
      </c>
      <c r="AL370" s="29">
        <v>40228537.005866811</v>
      </c>
      <c r="AM370" s="29">
        <v>40484250.43101348</v>
      </c>
      <c r="AN370" s="29">
        <v>40746356.691788822</v>
      </c>
      <c r="AO370" s="29">
        <v>41015015.609083541</v>
      </c>
      <c r="AP370" s="29">
        <v>41290390.999310628</v>
      </c>
      <c r="AQ370" s="29">
        <v>41572650.774293393</v>
      </c>
    </row>
    <row r="371" spans="3:43" ht="15" customHeight="1">
      <c r="C371" s="1163"/>
      <c r="E371" s="5" t="s">
        <v>1227</v>
      </c>
      <c r="J371"/>
      <c r="K371"/>
      <c r="L371"/>
      <c r="M371"/>
      <c r="N371"/>
      <c r="O371"/>
      <c r="P371"/>
      <c r="Q371"/>
      <c r="R371"/>
      <c r="S371"/>
      <c r="T371"/>
      <c r="U371"/>
      <c r="V371"/>
      <c r="W371"/>
      <c r="X371"/>
      <c r="Y371"/>
      <c r="Z371" s="237">
        <v>117024837.18978855</v>
      </c>
      <c r="AA371" s="5">
        <v>117024837.18978858</v>
      </c>
      <c r="AB371" s="5">
        <v>117024837.18978858</v>
      </c>
      <c r="AC371" s="5">
        <v>117024837.18978858</v>
      </c>
      <c r="AD371" s="5">
        <v>117024837.18978858</v>
      </c>
      <c r="AE371" s="5">
        <v>117024837.18978859</v>
      </c>
      <c r="AF371" s="5">
        <v>117024837.18978858</v>
      </c>
      <c r="AG371" s="5">
        <v>117024837.18978859</v>
      </c>
      <c r="AH371" s="5">
        <v>117024837.18978858</v>
      </c>
      <c r="AI371" s="5">
        <v>117024837.18978858</v>
      </c>
      <c r="AJ371" s="5">
        <v>117024837.18978858</v>
      </c>
      <c r="AK371" s="5">
        <v>117024837.18978858</v>
      </c>
      <c r="AL371" s="5">
        <v>117024837.18978857</v>
      </c>
      <c r="AM371" s="5">
        <v>117024837.18978857</v>
      </c>
      <c r="AN371" s="5">
        <v>117024837.18978855</v>
      </c>
      <c r="AO371" s="5">
        <v>117024837.18978855</v>
      </c>
      <c r="AP371" s="5">
        <v>117024837.18978854</v>
      </c>
      <c r="AQ371" s="5">
        <v>117024837.18978855</v>
      </c>
    </row>
    <row r="372" spans="3:43" ht="15" customHeight="1">
      <c r="C372" s="1163"/>
      <c r="J372"/>
      <c r="K372"/>
      <c r="L372"/>
      <c r="M372"/>
      <c r="N372"/>
      <c r="O372"/>
      <c r="P372"/>
      <c r="Q372"/>
      <c r="R372"/>
      <c r="S372"/>
      <c r="T372"/>
      <c r="U372"/>
      <c r="V372"/>
      <c r="W372"/>
      <c r="X372"/>
      <c r="Y372"/>
    </row>
    <row r="373" spans="3:43" ht="15" customHeight="1">
      <c r="C373" s="1163"/>
      <c r="G373" s="5" t="s">
        <v>1324</v>
      </c>
      <c r="H373"/>
      <c r="J373"/>
      <c r="K373"/>
      <c r="L373"/>
      <c r="M373"/>
      <c r="N373"/>
      <c r="O373"/>
      <c r="P373"/>
      <c r="Q373"/>
      <c r="R373"/>
      <c r="S373"/>
      <c r="T373"/>
      <c r="U373"/>
      <c r="V373"/>
      <c r="W373"/>
      <c r="X373"/>
      <c r="Y373"/>
      <c r="Z373" s="1164">
        <v>66040025.682803847</v>
      </c>
      <c r="AA373" s="5">
        <v>66040025.682803847</v>
      </c>
      <c r="AB373" s="5">
        <v>66040025.682803847</v>
      </c>
      <c r="AC373" s="5">
        <v>66040025.682803847</v>
      </c>
      <c r="AD373" s="5">
        <v>66040025.682803847</v>
      </c>
      <c r="AE373" s="5">
        <v>66040025.682803847</v>
      </c>
      <c r="AF373" s="5">
        <v>66040025.682803847</v>
      </c>
      <c r="AG373" s="5">
        <v>66040025.682803847</v>
      </c>
      <c r="AH373" s="5">
        <v>66040025.682803847</v>
      </c>
      <c r="AI373" s="5">
        <v>66040025.682803847</v>
      </c>
      <c r="AJ373" s="5">
        <v>66040025.682803847</v>
      </c>
      <c r="AK373" s="5">
        <v>66040025.682803847</v>
      </c>
      <c r="AL373" s="5">
        <v>66040025.682803847</v>
      </c>
      <c r="AM373" s="5">
        <v>66040025.682803847</v>
      </c>
      <c r="AN373" s="5">
        <v>66040025.682803847</v>
      </c>
      <c r="AO373" s="5">
        <v>66040025.682803847</v>
      </c>
      <c r="AP373" s="5">
        <v>66040025.682803847</v>
      </c>
      <c r="AQ373" s="5">
        <v>66040025.682803847</v>
      </c>
    </row>
    <row r="374" spans="3:43" ht="15" customHeight="1">
      <c r="C374" s="1163"/>
      <c r="G374" s="5" t="s">
        <v>1325</v>
      </c>
      <c r="H374"/>
      <c r="J374"/>
      <c r="K374"/>
      <c r="L374"/>
      <c r="M374"/>
      <c r="N374"/>
      <c r="O374"/>
      <c r="P374"/>
      <c r="Q374"/>
      <c r="R374"/>
      <c r="S374"/>
      <c r="T374"/>
      <c r="U374"/>
      <c r="V374"/>
      <c r="W374"/>
      <c r="X374"/>
      <c r="Y374"/>
      <c r="Z374" s="1164">
        <v>50052481.131980598</v>
      </c>
      <c r="AA374" s="5">
        <v>50052481.131980598</v>
      </c>
      <c r="AB374" s="5">
        <v>50052481.131980598</v>
      </c>
      <c r="AC374" s="5">
        <v>50052481.131980598</v>
      </c>
      <c r="AD374" s="5">
        <v>50052481.131980598</v>
      </c>
      <c r="AE374" s="5">
        <v>50052481.131980598</v>
      </c>
      <c r="AF374" s="5">
        <v>50052481.131980598</v>
      </c>
      <c r="AG374" s="5">
        <v>50052481.131980598</v>
      </c>
      <c r="AH374" s="5">
        <v>50052481.131980598</v>
      </c>
      <c r="AI374" s="5">
        <v>50052481.131980598</v>
      </c>
      <c r="AJ374" s="5">
        <v>50052481.131980598</v>
      </c>
      <c r="AK374" s="5">
        <v>50052481.131980598</v>
      </c>
      <c r="AL374" s="5">
        <v>50052481.131980598</v>
      </c>
      <c r="AM374" s="5">
        <v>50052481.131980598</v>
      </c>
      <c r="AN374" s="5">
        <v>50052481.131980598</v>
      </c>
      <c r="AO374" s="5">
        <v>50052481.131980598</v>
      </c>
      <c r="AP374" s="5">
        <v>50052481.131980598</v>
      </c>
      <c r="AQ374" s="5">
        <v>50052481.131980598</v>
      </c>
    </row>
    <row r="375" spans="3:43" ht="15" customHeight="1">
      <c r="C375" s="1163"/>
      <c r="G375" s="5" t="s">
        <v>1326</v>
      </c>
      <c r="H375"/>
      <c r="J375"/>
      <c r="K375"/>
      <c r="L375"/>
      <c r="M375"/>
      <c r="N375"/>
      <c r="O375"/>
      <c r="P375"/>
      <c r="Q375"/>
      <c r="R375"/>
      <c r="S375"/>
      <c r="T375"/>
      <c r="U375"/>
      <c r="V375"/>
      <c r="W375"/>
      <c r="X375"/>
      <c r="Y375"/>
      <c r="Z375" s="1164">
        <v>932330.37500411912</v>
      </c>
      <c r="AA375" s="5">
        <v>932330.37500413507</v>
      </c>
      <c r="AB375" s="5">
        <v>932330.37500413507</v>
      </c>
      <c r="AC375" s="5">
        <v>932330.37500413507</v>
      </c>
      <c r="AD375" s="5">
        <v>932330.37500413507</v>
      </c>
      <c r="AE375" s="5">
        <v>932330.37500414997</v>
      </c>
      <c r="AF375" s="5">
        <v>932330.37500413507</v>
      </c>
      <c r="AG375" s="5">
        <v>932330.37500414997</v>
      </c>
      <c r="AH375" s="5">
        <v>932330.37500413507</v>
      </c>
      <c r="AI375" s="5">
        <v>932330.37500413507</v>
      </c>
      <c r="AJ375" s="5">
        <v>932330.37500413507</v>
      </c>
      <c r="AK375" s="5">
        <v>932330.37500413507</v>
      </c>
      <c r="AL375" s="5">
        <v>932330.37500412017</v>
      </c>
      <c r="AM375" s="5">
        <v>932330.37500412017</v>
      </c>
      <c r="AN375" s="5">
        <v>932330.37500410527</v>
      </c>
      <c r="AO375" s="5">
        <v>932330.37500410527</v>
      </c>
      <c r="AP375" s="5">
        <v>932330.37500409037</v>
      </c>
      <c r="AQ375" s="5">
        <v>932330.37500410527</v>
      </c>
    </row>
    <row r="376" spans="3:43" ht="15" customHeight="1">
      <c r="C376" s="1163"/>
      <c r="J376"/>
      <c r="K376"/>
      <c r="L376"/>
      <c r="M376"/>
      <c r="N376"/>
      <c r="O376"/>
      <c r="P376"/>
      <c r="Q376"/>
      <c r="R376"/>
      <c r="S376"/>
      <c r="T376"/>
      <c r="U376"/>
      <c r="V376"/>
      <c r="W376"/>
      <c r="X376"/>
      <c r="Y376"/>
    </row>
    <row r="377" spans="3:43" ht="15" customHeight="1">
      <c r="C377" s="1163"/>
      <c r="D377" s="29" t="s">
        <v>1223</v>
      </c>
      <c r="J377"/>
      <c r="K377"/>
      <c r="L377"/>
      <c r="M377"/>
      <c r="N377"/>
      <c r="O377"/>
      <c r="P377"/>
      <c r="Q377"/>
      <c r="R377"/>
      <c r="S377"/>
      <c r="T377"/>
      <c r="U377"/>
      <c r="V377"/>
      <c r="W377"/>
      <c r="X377"/>
      <c r="Y377"/>
    </row>
    <row r="378" spans="3:43" ht="15" customHeight="1">
      <c r="C378" s="1163"/>
      <c r="J378"/>
      <c r="K378"/>
      <c r="L378"/>
      <c r="M378"/>
      <c r="N378"/>
      <c r="O378"/>
      <c r="P378"/>
      <c r="Q378"/>
      <c r="R378"/>
      <c r="S378"/>
      <c r="T378"/>
      <c r="U378"/>
      <c r="V378"/>
      <c r="W378"/>
      <c r="X378"/>
      <c r="Y378"/>
    </row>
    <row r="379" spans="3:43" ht="15" customHeight="1">
      <c r="C379" s="1163"/>
      <c r="J379"/>
      <c r="K379"/>
      <c r="L379"/>
      <c r="M379"/>
      <c r="N379"/>
      <c r="O379"/>
      <c r="P379"/>
      <c r="Q379"/>
      <c r="R379"/>
      <c r="S379"/>
      <c r="T379"/>
      <c r="U379"/>
      <c r="V379"/>
      <c r="W379"/>
      <c r="X379"/>
      <c r="Y379"/>
    </row>
    <row r="380" spans="3:43" ht="15" customHeight="1">
      <c r="C380" s="1163"/>
      <c r="E380" s="5" t="s">
        <v>1217</v>
      </c>
      <c r="J380"/>
      <c r="K380"/>
      <c r="L380"/>
      <c r="M380"/>
      <c r="N380"/>
      <c r="O380"/>
      <c r="P380"/>
      <c r="Q380"/>
      <c r="R380"/>
      <c r="S380"/>
      <c r="T380"/>
      <c r="U380"/>
      <c r="V380"/>
      <c r="W380"/>
      <c r="X380"/>
      <c r="Y380"/>
      <c r="AA380" s="5">
        <v>24909588.201258086</v>
      </c>
      <c r="AB380" s="5">
        <v>24909588.201258086</v>
      </c>
      <c r="AC380" s="5">
        <v>24909588.201258086</v>
      </c>
      <c r="AD380" s="5">
        <v>24909588.201258086</v>
      </c>
      <c r="AE380" s="5">
        <v>24909588.201258086</v>
      </c>
      <c r="AF380" s="5">
        <v>24909588.201258086</v>
      </c>
      <c r="AG380" s="5">
        <v>24909588.201258086</v>
      </c>
      <c r="AH380" s="5">
        <v>24909588.201258086</v>
      </c>
      <c r="AI380" s="5">
        <v>24909588.201258086</v>
      </c>
      <c r="AJ380" s="5">
        <v>24909588.201258086</v>
      </c>
      <c r="AK380" s="5">
        <v>24909588.201258086</v>
      </c>
      <c r="AL380" s="5">
        <v>24909588.201258086</v>
      </c>
      <c r="AM380" s="5">
        <v>24909588.201258086</v>
      </c>
      <c r="AN380" s="5">
        <v>24909588.201258086</v>
      </c>
      <c r="AO380" s="5">
        <v>24909588.201258086</v>
      </c>
      <c r="AP380" s="5">
        <v>24909588.201258086</v>
      </c>
      <c r="AQ380" s="5">
        <v>24909588.201258086</v>
      </c>
    </row>
    <row r="381" spans="3:43" ht="15" customHeight="1">
      <c r="C381" s="1163"/>
      <c r="F381" s="5" t="s">
        <v>1218</v>
      </c>
      <c r="J381"/>
      <c r="K381"/>
      <c r="L381"/>
      <c r="M381"/>
      <c r="N381"/>
      <c r="O381"/>
      <c r="P381"/>
      <c r="Q381"/>
      <c r="R381"/>
      <c r="S381"/>
      <c r="T381"/>
      <c r="U381"/>
      <c r="V381"/>
      <c r="W381"/>
      <c r="X381"/>
      <c r="Y381"/>
    </row>
    <row r="382" spans="3:43" ht="15" customHeight="1">
      <c r="C382" s="1163"/>
      <c r="G382" s="1160" t="s">
        <v>1232</v>
      </c>
      <c r="J382"/>
      <c r="K382"/>
      <c r="L382"/>
      <c r="M382"/>
      <c r="N382"/>
      <c r="O382"/>
      <c r="P382"/>
      <c r="Q382"/>
      <c r="R382"/>
      <c r="S382"/>
      <c r="T382"/>
      <c r="U382"/>
      <c r="V382"/>
      <c r="W382"/>
      <c r="X382"/>
      <c r="Y382"/>
      <c r="AA382" s="1160">
        <v>142123.046381291</v>
      </c>
      <c r="AB382" s="1160">
        <v>289159.48023996502</v>
      </c>
      <c r="AC382" s="1160">
        <v>505033.5006688945</v>
      </c>
      <c r="AD382" s="1160">
        <v>632878.01311071962</v>
      </c>
      <c r="AE382" s="1160">
        <v>632878.01311071962</v>
      </c>
      <c r="AF382" s="1160">
        <v>632878.01311071962</v>
      </c>
      <c r="AG382" s="1160">
        <v>632878.01311071962</v>
      </c>
      <c r="AH382" s="1160">
        <v>632878.01311071962</v>
      </c>
      <c r="AI382" s="1160">
        <v>632878.01311071962</v>
      </c>
      <c r="AJ382" s="1160">
        <v>632878.01311071962</v>
      </c>
      <c r="AK382" s="1160">
        <v>632878.01311071962</v>
      </c>
      <c r="AL382" s="1160">
        <v>632878.01311071962</v>
      </c>
      <c r="AM382" s="1160">
        <v>632878.01311071962</v>
      </c>
      <c r="AN382" s="1160">
        <v>632878.01311071962</v>
      </c>
      <c r="AO382" s="1160">
        <v>632878.01311071962</v>
      </c>
      <c r="AP382" s="1160">
        <v>632878.01311071962</v>
      </c>
      <c r="AQ382" s="1160">
        <v>632878.01311071962</v>
      </c>
    </row>
    <row r="383" spans="3:43" ht="15" customHeight="1">
      <c r="C383" s="1163"/>
      <c r="E383" s="29"/>
      <c r="F383" s="29"/>
      <c r="G383" s="29" t="s">
        <v>37</v>
      </c>
      <c r="H383" s="29"/>
      <c r="I383" s="29"/>
      <c r="J383"/>
      <c r="K383"/>
      <c r="L383"/>
      <c r="M383"/>
      <c r="N383"/>
      <c r="O383"/>
      <c r="P383"/>
      <c r="Q383"/>
      <c r="R383"/>
      <c r="S383"/>
      <c r="T383"/>
      <c r="U383"/>
      <c r="V383"/>
      <c r="W383"/>
      <c r="X383"/>
      <c r="Y383"/>
      <c r="Z383" s="29"/>
      <c r="AA383" s="29">
        <v>142123.046381291</v>
      </c>
      <c r="AB383" s="29">
        <v>289159.48023996502</v>
      </c>
      <c r="AC383" s="29">
        <v>505033.5006688945</v>
      </c>
      <c r="AD383" s="29">
        <v>632878.01311071962</v>
      </c>
      <c r="AE383" s="29">
        <v>632878.01311071962</v>
      </c>
      <c r="AF383" s="29">
        <v>632878.01311071962</v>
      </c>
      <c r="AG383" s="29">
        <v>632878.01311071962</v>
      </c>
      <c r="AH383" s="29">
        <v>632878.01311071962</v>
      </c>
      <c r="AI383" s="29">
        <v>632878.01311071962</v>
      </c>
      <c r="AJ383" s="29">
        <v>632878.01311071962</v>
      </c>
      <c r="AK383" s="29">
        <v>632878.01311071962</v>
      </c>
      <c r="AL383" s="29">
        <v>632878.01311071962</v>
      </c>
      <c r="AM383" s="29">
        <v>632878.01311071962</v>
      </c>
      <c r="AN383" s="29">
        <v>632878.01311071962</v>
      </c>
      <c r="AO383" s="29">
        <v>632878.01311071962</v>
      </c>
      <c r="AP383" s="29">
        <v>632878.01311071962</v>
      </c>
      <c r="AQ383" s="29">
        <v>632878.01311071962</v>
      </c>
    </row>
    <row r="384" spans="3:43" ht="15" customHeight="1">
      <c r="C384" s="1163"/>
      <c r="E384" s="29"/>
      <c r="F384" s="5" t="s">
        <v>1222</v>
      </c>
      <c r="G384" s="29"/>
      <c r="H384" s="29"/>
      <c r="I384" s="29"/>
      <c r="J384"/>
      <c r="K384"/>
      <c r="L384"/>
      <c r="M384"/>
      <c r="N384"/>
      <c r="O384"/>
      <c r="P384"/>
      <c r="Q384"/>
      <c r="R384"/>
      <c r="S384"/>
      <c r="T384"/>
      <c r="U384"/>
      <c r="V384"/>
      <c r="W384"/>
      <c r="X384"/>
      <c r="Y384"/>
      <c r="Z384" s="29"/>
      <c r="AA384" s="29"/>
      <c r="AB384" s="29"/>
      <c r="AC384" s="29"/>
      <c r="AD384" s="29"/>
      <c r="AE384" s="29"/>
      <c r="AF384" s="29"/>
      <c r="AG384" s="29"/>
      <c r="AH384" s="29"/>
      <c r="AI384" s="29"/>
      <c r="AJ384" s="29"/>
      <c r="AK384" s="29"/>
      <c r="AL384" s="29"/>
      <c r="AM384" s="29"/>
      <c r="AN384" s="29"/>
      <c r="AO384" s="29"/>
      <c r="AP384" s="29"/>
      <c r="AQ384" s="29"/>
    </row>
    <row r="385" spans="3:43" ht="15" customHeight="1">
      <c r="C385" s="1163"/>
      <c r="D385" s="5"/>
      <c r="G385" s="1160" t="s">
        <v>1267</v>
      </c>
      <c r="J385"/>
      <c r="K385"/>
      <c r="L385"/>
      <c r="M385"/>
      <c r="N385"/>
      <c r="O385"/>
      <c r="P385"/>
      <c r="Q385"/>
      <c r="R385"/>
      <c r="S385"/>
      <c r="T385"/>
      <c r="U385"/>
      <c r="V385"/>
      <c r="W385"/>
      <c r="X385"/>
      <c r="Y385"/>
      <c r="AA385" s="1160">
        <v>0</v>
      </c>
      <c r="AB385" s="1160">
        <v>0</v>
      </c>
      <c r="AC385" s="1160">
        <v>0</v>
      </c>
      <c r="AD385" s="1160">
        <v>0</v>
      </c>
      <c r="AE385" s="1160">
        <v>0</v>
      </c>
      <c r="AF385" s="1160">
        <v>0</v>
      </c>
      <c r="AG385" s="1160">
        <v>0</v>
      </c>
      <c r="AH385" s="1160">
        <v>0</v>
      </c>
      <c r="AI385" s="1160">
        <v>0</v>
      </c>
      <c r="AJ385" s="1160">
        <v>0</v>
      </c>
      <c r="AK385" s="1160">
        <v>0</v>
      </c>
      <c r="AL385" s="1160">
        <v>0</v>
      </c>
      <c r="AM385" s="1160">
        <v>0</v>
      </c>
      <c r="AN385" s="1160">
        <v>0</v>
      </c>
      <c r="AO385" s="1160">
        <v>0</v>
      </c>
      <c r="AP385" s="1160">
        <v>0</v>
      </c>
      <c r="AQ385" s="1160">
        <v>0</v>
      </c>
    </row>
    <row r="386" spans="3:43" ht="15" customHeight="1">
      <c r="C386" s="1163"/>
      <c r="D386" s="5"/>
      <c r="G386" s="1160" t="s">
        <v>1267</v>
      </c>
      <c r="J386"/>
      <c r="K386"/>
      <c r="L386"/>
      <c r="M386"/>
      <c r="N386"/>
      <c r="O386"/>
      <c r="P386"/>
      <c r="Q386"/>
      <c r="R386"/>
      <c r="S386"/>
      <c r="T386"/>
      <c r="U386"/>
      <c r="V386"/>
      <c r="W386"/>
      <c r="X386"/>
      <c r="Y386"/>
      <c r="AA386" s="1160">
        <v>-142123.046381291</v>
      </c>
      <c r="AB386" s="1160">
        <v>-289159.48023996502</v>
      </c>
      <c r="AC386" s="1160">
        <v>-505033.5006688945</v>
      </c>
      <c r="AD386" s="1160">
        <v>-632878.01311071962</v>
      </c>
      <c r="AE386" s="1160">
        <v>-632878.01311071962</v>
      </c>
      <c r="AF386" s="1160">
        <v>-632878.01311071962</v>
      </c>
      <c r="AG386" s="1160">
        <v>-632878.01311071962</v>
      </c>
      <c r="AH386" s="1160">
        <v>-632878.01311071962</v>
      </c>
      <c r="AI386" s="1160">
        <v>-632878.01311071962</v>
      </c>
      <c r="AJ386" s="1160">
        <v>-632878.01311071962</v>
      </c>
      <c r="AK386" s="1160">
        <v>-632878.01311071962</v>
      </c>
      <c r="AL386" s="1160">
        <v>-632878.01311071962</v>
      </c>
      <c r="AM386" s="1160">
        <v>-632878.01311071962</v>
      </c>
      <c r="AN386" s="1160">
        <v>-632878.01311071962</v>
      </c>
      <c r="AO386" s="1160">
        <v>-632878.01311071962</v>
      </c>
      <c r="AP386" s="1160">
        <v>-632878.01311071962</v>
      </c>
      <c r="AQ386" s="1160">
        <v>-632878.01311071962</v>
      </c>
    </row>
    <row r="387" spans="3:43" ht="15" customHeight="1">
      <c r="C387" s="1163"/>
      <c r="E387" s="29"/>
      <c r="F387" s="29"/>
      <c r="G387" s="29" t="s">
        <v>37</v>
      </c>
      <c r="H387" s="29"/>
      <c r="I387" s="29"/>
      <c r="J387"/>
      <c r="K387"/>
      <c r="L387"/>
      <c r="M387"/>
      <c r="N387"/>
      <c r="O387"/>
      <c r="P387"/>
      <c r="Q387"/>
      <c r="R387"/>
      <c r="S387"/>
      <c r="T387"/>
      <c r="U387"/>
      <c r="V387"/>
      <c r="W387"/>
      <c r="X387"/>
      <c r="Y387"/>
      <c r="Z387" s="29"/>
      <c r="AA387" s="29">
        <v>-142123.046381291</v>
      </c>
      <c r="AB387" s="29">
        <v>-289159.48023996502</v>
      </c>
      <c r="AC387" s="29">
        <v>-505033.5006688945</v>
      </c>
      <c r="AD387" s="29">
        <v>-632878.01311071962</v>
      </c>
      <c r="AE387" s="29">
        <v>-632878.01311071962</v>
      </c>
      <c r="AF387" s="29">
        <v>-632878.01311071962</v>
      </c>
      <c r="AG387" s="29">
        <v>-632878.01311071962</v>
      </c>
      <c r="AH387" s="29">
        <v>-632878.01311071962</v>
      </c>
      <c r="AI387" s="29">
        <v>-632878.01311071962</v>
      </c>
      <c r="AJ387" s="29">
        <v>-632878.01311071962</v>
      </c>
      <c r="AK387" s="29">
        <v>-632878.01311071962</v>
      </c>
      <c r="AL387" s="29">
        <v>-632878.01311071962</v>
      </c>
      <c r="AM387" s="29">
        <v>-632878.01311071962</v>
      </c>
      <c r="AN387" s="29">
        <v>-632878.01311071962</v>
      </c>
      <c r="AO387" s="29">
        <v>-632878.01311071962</v>
      </c>
      <c r="AP387" s="29">
        <v>-632878.01311071962</v>
      </c>
      <c r="AQ387" s="29">
        <v>-632878.01311071962</v>
      </c>
    </row>
    <row r="388" spans="3:43" ht="15" customHeight="1">
      <c r="C388" s="1163"/>
      <c r="E388" s="29"/>
      <c r="G388" s="29"/>
      <c r="H388" s="29"/>
      <c r="I388" s="29"/>
      <c r="J388"/>
      <c r="K388"/>
      <c r="L388"/>
      <c r="M388"/>
      <c r="N388"/>
      <c r="O388"/>
      <c r="P388"/>
      <c r="Q388"/>
      <c r="R388"/>
      <c r="S388"/>
      <c r="T388"/>
      <c r="U388"/>
      <c r="V388"/>
      <c r="W388"/>
      <c r="X388"/>
      <c r="Y388"/>
    </row>
    <row r="389" spans="3:43" ht="15" customHeight="1">
      <c r="C389" s="1163"/>
      <c r="F389" s="5" t="s">
        <v>1269</v>
      </c>
      <c r="J389"/>
      <c r="K389"/>
      <c r="L389"/>
      <c r="M389"/>
      <c r="N389"/>
      <c r="O389"/>
      <c r="P389"/>
      <c r="Q389"/>
      <c r="R389"/>
      <c r="S389"/>
      <c r="T389"/>
      <c r="U389"/>
      <c r="V389"/>
      <c r="W389"/>
      <c r="X389"/>
      <c r="Y389"/>
    </row>
    <row r="390" spans="3:43" ht="15" customHeight="1">
      <c r="C390" s="1163"/>
      <c r="G390" s="1160" t="s">
        <v>1327</v>
      </c>
      <c r="J390"/>
      <c r="K390"/>
      <c r="L390"/>
      <c r="M390"/>
      <c r="N390"/>
      <c r="O390"/>
      <c r="P390"/>
      <c r="Q390"/>
      <c r="R390"/>
      <c r="S390"/>
      <c r="T390"/>
      <c r="U390"/>
      <c r="V390"/>
      <c r="W390"/>
      <c r="X390"/>
      <c r="Y390"/>
      <c r="AA390" s="1160">
        <v>0</v>
      </c>
      <c r="AB390" s="1160">
        <v>0</v>
      </c>
      <c r="AC390" s="1160">
        <v>0</v>
      </c>
      <c r="AD390" s="1160">
        <v>0</v>
      </c>
      <c r="AE390" s="1160">
        <v>0</v>
      </c>
      <c r="AF390" s="1160">
        <v>0</v>
      </c>
      <c r="AG390" s="1160">
        <v>0</v>
      </c>
      <c r="AH390" s="1160">
        <v>0</v>
      </c>
      <c r="AI390" s="1160">
        <v>0</v>
      </c>
      <c r="AJ390" s="1160">
        <v>0</v>
      </c>
      <c r="AK390" s="1160">
        <v>0</v>
      </c>
      <c r="AL390" s="1160">
        <v>0</v>
      </c>
      <c r="AM390" s="1160">
        <v>0</v>
      </c>
      <c r="AN390" s="1160">
        <v>0</v>
      </c>
      <c r="AO390" s="1160">
        <v>0</v>
      </c>
      <c r="AP390" s="1160">
        <v>0</v>
      </c>
      <c r="AQ390" s="1160">
        <v>0</v>
      </c>
    </row>
    <row r="391" spans="3:43" ht="15" customHeight="1">
      <c r="C391" s="1163"/>
      <c r="E391" s="29"/>
      <c r="F391" s="29"/>
      <c r="G391" s="29" t="s">
        <v>37</v>
      </c>
      <c r="H391" s="29"/>
      <c r="I391" s="29"/>
      <c r="J391"/>
      <c r="K391"/>
      <c r="L391"/>
      <c r="M391"/>
      <c r="N391"/>
      <c r="O391"/>
      <c r="P391"/>
      <c r="Q391"/>
      <c r="R391"/>
      <c r="S391"/>
      <c r="T391"/>
      <c r="U391"/>
      <c r="V391"/>
      <c r="W391"/>
      <c r="X391"/>
      <c r="Y391"/>
      <c r="Z391" s="29"/>
      <c r="AA391" s="29">
        <v>0</v>
      </c>
      <c r="AB391" s="29">
        <v>0</v>
      </c>
      <c r="AC391" s="29">
        <v>0</v>
      </c>
      <c r="AD391" s="29">
        <v>0</v>
      </c>
      <c r="AE391" s="29">
        <v>0</v>
      </c>
      <c r="AF391" s="29">
        <v>0</v>
      </c>
      <c r="AG391" s="29">
        <v>0</v>
      </c>
      <c r="AH391" s="29">
        <v>0</v>
      </c>
      <c r="AI391" s="29">
        <v>0</v>
      </c>
      <c r="AJ391" s="29">
        <v>0</v>
      </c>
      <c r="AK391" s="29">
        <v>0</v>
      </c>
      <c r="AL391" s="29">
        <v>0</v>
      </c>
      <c r="AM391" s="29">
        <v>0</v>
      </c>
      <c r="AN391" s="29">
        <v>0</v>
      </c>
      <c r="AO391" s="29">
        <v>0</v>
      </c>
      <c r="AP391" s="29">
        <v>0</v>
      </c>
      <c r="AQ391" s="29">
        <v>0</v>
      </c>
    </row>
    <row r="392" spans="3:43" ht="15" customHeight="1">
      <c r="C392" s="1163"/>
      <c r="E392" s="5" t="s">
        <v>1227</v>
      </c>
      <c r="J392"/>
      <c r="K392"/>
      <c r="L392"/>
      <c r="M392"/>
      <c r="N392"/>
      <c r="O392"/>
      <c r="P392"/>
      <c r="Q392"/>
      <c r="R392"/>
      <c r="S392"/>
      <c r="T392"/>
      <c r="U392"/>
      <c r="V392"/>
      <c r="W392"/>
      <c r="X392"/>
      <c r="Y392"/>
      <c r="Z392" s="1162">
        <v>24909588.201258086</v>
      </c>
      <c r="AA392" s="5">
        <v>24909588.201258086</v>
      </c>
      <c r="AB392" s="5">
        <v>24909588.201258086</v>
      </c>
      <c r="AC392" s="5">
        <v>24909588.201258086</v>
      </c>
      <c r="AD392" s="5">
        <v>24909588.201258086</v>
      </c>
      <c r="AE392" s="5">
        <v>24909588.201258086</v>
      </c>
      <c r="AF392" s="5">
        <v>24909588.201258086</v>
      </c>
      <c r="AG392" s="5">
        <v>24909588.201258086</v>
      </c>
      <c r="AH392" s="5">
        <v>24909588.201258086</v>
      </c>
      <c r="AI392" s="5">
        <v>24909588.201258086</v>
      </c>
      <c r="AJ392" s="5">
        <v>24909588.201258086</v>
      </c>
      <c r="AK392" s="5">
        <v>24909588.201258086</v>
      </c>
      <c r="AL392" s="5">
        <v>24909588.201258086</v>
      </c>
      <c r="AM392" s="5">
        <v>24909588.201258086</v>
      </c>
      <c r="AN392" s="5">
        <v>24909588.201258086</v>
      </c>
      <c r="AO392" s="5">
        <v>24909588.201258086</v>
      </c>
      <c r="AP392" s="5">
        <v>24909588.201258086</v>
      </c>
      <c r="AQ392" s="5">
        <v>24909588.201258086</v>
      </c>
    </row>
    <row r="393" spans="3:43" ht="15" customHeight="1">
      <c r="C393" s="1163"/>
      <c r="J393"/>
      <c r="K393"/>
      <c r="L393"/>
      <c r="M393"/>
      <c r="N393"/>
      <c r="O393"/>
      <c r="P393"/>
      <c r="Q393"/>
      <c r="R393"/>
      <c r="S393"/>
      <c r="T393"/>
      <c r="U393"/>
      <c r="V393"/>
      <c r="W393"/>
      <c r="X393"/>
      <c r="Y393"/>
    </row>
    <row r="394" spans="3:43" ht="15" customHeight="1">
      <c r="C394" s="1163"/>
      <c r="J394"/>
      <c r="K394"/>
      <c r="L394"/>
      <c r="M394"/>
      <c r="N394"/>
      <c r="O394"/>
      <c r="P394"/>
      <c r="Q394"/>
      <c r="R394"/>
      <c r="S394"/>
      <c r="T394"/>
      <c r="U394"/>
      <c r="V394"/>
      <c r="W394"/>
      <c r="X394"/>
      <c r="Y394"/>
    </row>
    <row r="395" spans="3:43" ht="15" customHeight="1">
      <c r="C395" s="1163"/>
      <c r="D395" s="29" t="s">
        <v>1224</v>
      </c>
      <c r="J395"/>
      <c r="K395"/>
      <c r="L395"/>
      <c r="M395"/>
      <c r="N395"/>
      <c r="O395"/>
      <c r="P395"/>
      <c r="Q395"/>
      <c r="R395"/>
      <c r="S395"/>
      <c r="T395"/>
      <c r="U395"/>
      <c r="V395"/>
      <c r="W395"/>
      <c r="X395"/>
      <c r="Y395"/>
    </row>
    <row r="396" spans="3:43" ht="15" customHeight="1">
      <c r="C396" s="1163"/>
      <c r="J396"/>
      <c r="K396"/>
      <c r="L396"/>
      <c r="M396"/>
      <c r="N396"/>
      <c r="O396"/>
      <c r="P396"/>
      <c r="Q396"/>
      <c r="R396"/>
      <c r="S396"/>
      <c r="T396"/>
      <c r="U396"/>
      <c r="V396"/>
      <c r="W396"/>
      <c r="X396"/>
      <c r="Y396"/>
    </row>
    <row r="397" spans="3:43" ht="15" customHeight="1">
      <c r="C397" s="1163"/>
      <c r="J397"/>
      <c r="K397"/>
      <c r="L397"/>
      <c r="M397"/>
      <c r="N397"/>
      <c r="O397"/>
      <c r="P397"/>
      <c r="Q397"/>
      <c r="R397"/>
      <c r="S397"/>
      <c r="T397"/>
      <c r="U397"/>
      <c r="V397"/>
      <c r="W397"/>
      <c r="X397"/>
      <c r="Y397"/>
    </row>
    <row r="398" spans="3:43" ht="15" customHeight="1">
      <c r="C398" s="1163"/>
      <c r="E398" s="5" t="s">
        <v>1217</v>
      </c>
      <c r="J398"/>
      <c r="K398"/>
      <c r="L398"/>
      <c r="M398"/>
      <c r="N398"/>
      <c r="O398"/>
      <c r="P398"/>
      <c r="Q398"/>
      <c r="R398"/>
      <c r="S398"/>
      <c r="T398"/>
      <c r="U398"/>
      <c r="V398"/>
      <c r="W398"/>
      <c r="X398"/>
      <c r="Y398"/>
      <c r="AA398" s="5">
        <v>624717.10601575614</v>
      </c>
      <c r="AB398" s="5">
        <v>624717.10601575614</v>
      </c>
      <c r="AC398" s="5">
        <v>624717.10601575614</v>
      </c>
      <c r="AD398" s="5">
        <v>624717.10601575614</v>
      </c>
      <c r="AE398" s="5">
        <v>624717.10601575614</v>
      </c>
      <c r="AF398" s="5">
        <v>624717.10601575614</v>
      </c>
      <c r="AG398" s="5">
        <v>624717.10601575614</v>
      </c>
      <c r="AH398" s="5">
        <v>624717.10601575614</v>
      </c>
      <c r="AI398" s="5">
        <v>624717.10601575614</v>
      </c>
      <c r="AJ398" s="5">
        <v>624717.10601575614</v>
      </c>
      <c r="AK398" s="5">
        <v>624717.10601575614</v>
      </c>
      <c r="AL398" s="5">
        <v>624717.10601575614</v>
      </c>
      <c r="AM398" s="5">
        <v>624717.10601575614</v>
      </c>
      <c r="AN398" s="5">
        <v>624717.10601575614</v>
      </c>
      <c r="AO398" s="5">
        <v>624717.10601575614</v>
      </c>
      <c r="AP398" s="5">
        <v>624717.10601575614</v>
      </c>
      <c r="AQ398" s="5">
        <v>624717.10601575614</v>
      </c>
    </row>
    <row r="399" spans="3:43" ht="15" customHeight="1">
      <c r="C399" s="1163"/>
      <c r="F399" s="5" t="s">
        <v>1218</v>
      </c>
      <c r="J399"/>
      <c r="K399"/>
      <c r="L399"/>
      <c r="M399"/>
      <c r="N399"/>
      <c r="O399"/>
      <c r="P399"/>
      <c r="Q399"/>
      <c r="R399"/>
      <c r="S399"/>
      <c r="T399"/>
      <c r="U399"/>
      <c r="V399"/>
      <c r="W399"/>
      <c r="X399"/>
      <c r="Y399"/>
    </row>
    <row r="400" spans="3:43" ht="15" customHeight="1">
      <c r="C400" s="1163"/>
      <c r="G400" s="1160" t="s">
        <v>1232</v>
      </c>
      <c r="J400"/>
      <c r="K400"/>
      <c r="L400"/>
      <c r="M400"/>
      <c r="N400"/>
      <c r="O400"/>
      <c r="P400"/>
      <c r="Q400"/>
      <c r="R400"/>
      <c r="S400"/>
      <c r="T400"/>
      <c r="U400"/>
      <c r="V400"/>
      <c r="W400"/>
      <c r="X400"/>
      <c r="Y400"/>
      <c r="AA400" s="1160">
        <v>3564.5059223191347</v>
      </c>
      <c r="AB400" s="1160">
        <v>7252.2416740552289</v>
      </c>
      <c r="AC400" s="1160">
        <v>12666.453118899721</v>
      </c>
      <c r="AD400" s="1160">
        <v>15872.847390187206</v>
      </c>
      <c r="AE400" s="1160">
        <v>15872.847390187206</v>
      </c>
      <c r="AF400" s="1160">
        <v>15872.847390187206</v>
      </c>
      <c r="AG400" s="1160">
        <v>15872.847390187206</v>
      </c>
      <c r="AH400" s="1160">
        <v>15872.847390187206</v>
      </c>
      <c r="AI400" s="1160">
        <v>15872.847390187206</v>
      </c>
      <c r="AJ400" s="1160">
        <v>15872.847390187206</v>
      </c>
      <c r="AK400" s="1160">
        <v>15872.847390187206</v>
      </c>
      <c r="AL400" s="1160">
        <v>15872.847390187206</v>
      </c>
      <c r="AM400" s="1160">
        <v>15872.847390187206</v>
      </c>
      <c r="AN400" s="1160">
        <v>15872.847390187206</v>
      </c>
      <c r="AO400" s="1160">
        <v>15872.847390187206</v>
      </c>
      <c r="AP400" s="1160">
        <v>15872.847390187206</v>
      </c>
      <c r="AQ400" s="1160">
        <v>15872.847390187206</v>
      </c>
    </row>
    <row r="401" spans="3:43" ht="15" customHeight="1">
      <c r="C401" s="1163"/>
      <c r="E401" s="29"/>
      <c r="F401" s="29"/>
      <c r="G401" s="29" t="s">
        <v>37</v>
      </c>
      <c r="H401" s="29"/>
      <c r="I401" s="29"/>
      <c r="J401"/>
      <c r="K401"/>
      <c r="L401"/>
      <c r="M401"/>
      <c r="N401"/>
      <c r="O401"/>
      <c r="P401"/>
      <c r="Q401"/>
      <c r="R401"/>
      <c r="S401"/>
      <c r="T401"/>
      <c r="U401"/>
      <c r="V401"/>
      <c r="W401"/>
      <c r="X401"/>
      <c r="Y401"/>
      <c r="Z401" s="29"/>
      <c r="AA401" s="29">
        <v>3564.5059223191347</v>
      </c>
      <c r="AB401" s="29">
        <v>7252.2416740552289</v>
      </c>
      <c r="AC401" s="29">
        <v>12666.453118899721</v>
      </c>
      <c r="AD401" s="29">
        <v>15872.847390187206</v>
      </c>
      <c r="AE401" s="29">
        <v>15872.847390187206</v>
      </c>
      <c r="AF401" s="29">
        <v>15872.847390187206</v>
      </c>
      <c r="AG401" s="29">
        <v>15872.847390187206</v>
      </c>
      <c r="AH401" s="29">
        <v>15872.847390187206</v>
      </c>
      <c r="AI401" s="29">
        <v>15872.847390187206</v>
      </c>
      <c r="AJ401" s="29">
        <v>15872.847390187206</v>
      </c>
      <c r="AK401" s="29">
        <v>15872.847390187206</v>
      </c>
      <c r="AL401" s="29">
        <v>15872.847390187206</v>
      </c>
      <c r="AM401" s="29">
        <v>15872.847390187206</v>
      </c>
      <c r="AN401" s="29">
        <v>15872.847390187206</v>
      </c>
      <c r="AO401" s="29">
        <v>15872.847390187206</v>
      </c>
      <c r="AP401" s="29">
        <v>15872.847390187206</v>
      </c>
      <c r="AQ401" s="29">
        <v>15872.847390187206</v>
      </c>
    </row>
    <row r="402" spans="3:43" ht="15" customHeight="1">
      <c r="C402" s="1163"/>
      <c r="E402" s="29"/>
      <c r="F402" s="5" t="s">
        <v>1222</v>
      </c>
      <c r="G402" s="29"/>
      <c r="H402" s="29"/>
      <c r="I402" s="29"/>
      <c r="J402"/>
      <c r="K402"/>
      <c r="L402"/>
      <c r="M402"/>
      <c r="N402"/>
      <c r="O402"/>
      <c r="P402"/>
      <c r="Q402"/>
      <c r="R402"/>
      <c r="S402"/>
      <c r="T402"/>
      <c r="U402"/>
      <c r="V402"/>
      <c r="W402"/>
      <c r="X402"/>
      <c r="Y402"/>
      <c r="Z402" s="29"/>
      <c r="AA402" s="29"/>
      <c r="AB402" s="29"/>
      <c r="AC402" s="29"/>
      <c r="AD402" s="29"/>
      <c r="AE402" s="29"/>
      <c r="AF402" s="29"/>
      <c r="AG402" s="29"/>
      <c r="AH402" s="29"/>
      <c r="AI402" s="29"/>
      <c r="AJ402" s="29"/>
      <c r="AK402" s="29"/>
      <c r="AL402" s="29"/>
      <c r="AM402" s="29"/>
      <c r="AN402" s="29"/>
      <c r="AO402" s="29"/>
      <c r="AP402" s="29"/>
      <c r="AQ402" s="29"/>
    </row>
    <row r="403" spans="3:43" ht="15" customHeight="1">
      <c r="C403" s="1163"/>
      <c r="D403" s="5"/>
      <c r="G403" s="1160" t="s">
        <v>1267</v>
      </c>
      <c r="J403"/>
      <c r="K403"/>
      <c r="L403"/>
      <c r="M403"/>
      <c r="N403"/>
      <c r="O403"/>
      <c r="P403"/>
      <c r="Q403"/>
      <c r="R403"/>
      <c r="S403"/>
      <c r="T403"/>
      <c r="U403"/>
      <c r="V403"/>
      <c r="W403"/>
      <c r="X403"/>
      <c r="Y403"/>
      <c r="AA403" s="1160">
        <v>0</v>
      </c>
      <c r="AB403" s="1160">
        <v>0</v>
      </c>
      <c r="AC403" s="1160">
        <v>0</v>
      </c>
      <c r="AD403" s="1160">
        <v>0</v>
      </c>
      <c r="AE403" s="1160">
        <v>0</v>
      </c>
      <c r="AF403" s="1160">
        <v>0</v>
      </c>
      <c r="AG403" s="1160">
        <v>0</v>
      </c>
      <c r="AH403" s="1160">
        <v>0</v>
      </c>
      <c r="AI403" s="1160">
        <v>0</v>
      </c>
      <c r="AJ403" s="1160">
        <v>0</v>
      </c>
      <c r="AK403" s="1160">
        <v>0</v>
      </c>
      <c r="AL403" s="1160">
        <v>0</v>
      </c>
      <c r="AM403" s="1160">
        <v>0</v>
      </c>
      <c r="AN403" s="1160">
        <v>0</v>
      </c>
      <c r="AO403" s="1160">
        <v>0</v>
      </c>
      <c r="AP403" s="1160">
        <v>0</v>
      </c>
      <c r="AQ403" s="1160">
        <v>0</v>
      </c>
    </row>
    <row r="404" spans="3:43" ht="15" customHeight="1">
      <c r="C404" s="1163"/>
      <c r="D404" s="5"/>
      <c r="G404" s="1160" t="s">
        <v>1267</v>
      </c>
      <c r="J404"/>
      <c r="K404"/>
      <c r="L404"/>
      <c r="M404"/>
      <c r="N404"/>
      <c r="O404"/>
      <c r="P404"/>
      <c r="Q404"/>
      <c r="R404"/>
      <c r="S404"/>
      <c r="T404"/>
      <c r="U404"/>
      <c r="V404"/>
      <c r="W404"/>
      <c r="X404"/>
      <c r="Y404"/>
      <c r="AA404" s="1160">
        <v>-3564.5059223191347</v>
      </c>
      <c r="AB404" s="1160">
        <v>-7252.2416740552289</v>
      </c>
      <c r="AC404" s="1160">
        <v>-12666.453118899721</v>
      </c>
      <c r="AD404" s="1160">
        <v>-15872.847390187206</v>
      </c>
      <c r="AE404" s="1160">
        <v>-15872.847390187206</v>
      </c>
      <c r="AF404" s="1160">
        <v>-15872.847390187206</v>
      </c>
      <c r="AG404" s="1160">
        <v>-15872.847390187206</v>
      </c>
      <c r="AH404" s="1160">
        <v>-15872.847390187206</v>
      </c>
      <c r="AI404" s="1160">
        <v>-15872.847390187206</v>
      </c>
      <c r="AJ404" s="1160">
        <v>-15872.847390187206</v>
      </c>
      <c r="AK404" s="1160">
        <v>-15872.847390187206</v>
      </c>
      <c r="AL404" s="1160">
        <v>-15872.847390187206</v>
      </c>
      <c r="AM404" s="1160">
        <v>-15872.847390187206</v>
      </c>
      <c r="AN404" s="1160">
        <v>-15872.847390187206</v>
      </c>
      <c r="AO404" s="1160">
        <v>-15872.847390187206</v>
      </c>
      <c r="AP404" s="1160">
        <v>-15872.847390187206</v>
      </c>
      <c r="AQ404" s="1160">
        <v>-15872.847390187206</v>
      </c>
    </row>
    <row r="405" spans="3:43" ht="15" customHeight="1">
      <c r="C405" s="1163"/>
      <c r="E405" s="29"/>
      <c r="F405" s="29"/>
      <c r="G405" s="29" t="s">
        <v>37</v>
      </c>
      <c r="H405" s="29"/>
      <c r="I405" s="29"/>
      <c r="J405"/>
      <c r="K405"/>
      <c r="L405"/>
      <c r="M405"/>
      <c r="N405"/>
      <c r="O405"/>
      <c r="P405"/>
      <c r="Q405"/>
      <c r="R405"/>
      <c r="S405"/>
      <c r="T405"/>
      <c r="U405"/>
      <c r="V405"/>
      <c r="W405"/>
      <c r="X405"/>
      <c r="Y405"/>
      <c r="Z405" s="29"/>
      <c r="AA405" s="29">
        <v>-3564.5059223191347</v>
      </c>
      <c r="AB405" s="29">
        <v>-7252.2416740552289</v>
      </c>
      <c r="AC405" s="29">
        <v>-12666.453118899721</v>
      </c>
      <c r="AD405" s="29">
        <v>-15872.847390187206</v>
      </c>
      <c r="AE405" s="29">
        <v>-15872.847390187206</v>
      </c>
      <c r="AF405" s="29">
        <v>-15872.847390187206</v>
      </c>
      <c r="AG405" s="29">
        <v>-15872.847390187206</v>
      </c>
      <c r="AH405" s="29">
        <v>-15872.847390187206</v>
      </c>
      <c r="AI405" s="29">
        <v>-15872.847390187206</v>
      </c>
      <c r="AJ405" s="29">
        <v>-15872.847390187206</v>
      </c>
      <c r="AK405" s="29">
        <v>-15872.847390187206</v>
      </c>
      <c r="AL405" s="29">
        <v>-15872.847390187206</v>
      </c>
      <c r="AM405" s="29">
        <v>-15872.847390187206</v>
      </c>
      <c r="AN405" s="29">
        <v>-15872.847390187206</v>
      </c>
      <c r="AO405" s="29">
        <v>-15872.847390187206</v>
      </c>
      <c r="AP405" s="29">
        <v>-15872.847390187206</v>
      </c>
      <c r="AQ405" s="29">
        <v>-15872.847390187206</v>
      </c>
    </row>
    <row r="406" spans="3:43" ht="15" customHeight="1">
      <c r="C406" s="1163"/>
      <c r="E406" s="29"/>
      <c r="F406" s="5" t="s">
        <v>710</v>
      </c>
      <c r="G406" s="29"/>
      <c r="H406" s="29"/>
      <c r="I406" s="29"/>
      <c r="J406"/>
      <c r="K406"/>
      <c r="L406"/>
      <c r="M406"/>
      <c r="N406"/>
      <c r="O406"/>
      <c r="P406"/>
      <c r="Q406"/>
      <c r="R406"/>
      <c r="S406"/>
      <c r="T406"/>
      <c r="U406"/>
      <c r="V406"/>
      <c r="W406"/>
      <c r="X406"/>
      <c r="Y406"/>
    </row>
    <row r="407" spans="3:43" ht="15" customHeight="1">
      <c r="C407" s="1163"/>
      <c r="F407" s="5" t="s">
        <v>1269</v>
      </c>
      <c r="J407"/>
      <c r="K407"/>
      <c r="L407"/>
      <c r="M407"/>
      <c r="N407"/>
      <c r="O407"/>
      <c r="P407"/>
      <c r="Q407"/>
      <c r="R407"/>
      <c r="S407"/>
      <c r="T407"/>
      <c r="U407"/>
      <c r="V407"/>
      <c r="W407"/>
      <c r="X407"/>
      <c r="Y407"/>
    </row>
    <row r="408" spans="3:43" ht="15" customHeight="1">
      <c r="C408" s="1163"/>
      <c r="G408" s="1160" t="s">
        <v>1327</v>
      </c>
      <c r="J408"/>
      <c r="K408"/>
      <c r="L408"/>
      <c r="M408"/>
      <c r="N408"/>
      <c r="O408"/>
      <c r="P408"/>
      <c r="Q408"/>
      <c r="R408"/>
      <c r="S408"/>
      <c r="T408"/>
      <c r="U408"/>
      <c r="V408"/>
      <c r="W408"/>
      <c r="X408"/>
      <c r="Y408"/>
      <c r="AA408" s="1160">
        <v>0</v>
      </c>
      <c r="AB408" s="1160">
        <v>0</v>
      </c>
      <c r="AC408" s="1160">
        <v>0</v>
      </c>
      <c r="AD408" s="1160">
        <v>0</v>
      </c>
      <c r="AE408" s="1160">
        <v>0</v>
      </c>
      <c r="AF408" s="1160">
        <v>0</v>
      </c>
      <c r="AG408" s="1160">
        <v>0</v>
      </c>
      <c r="AH408" s="1160">
        <v>0</v>
      </c>
      <c r="AI408" s="1160">
        <v>0</v>
      </c>
      <c r="AJ408" s="1160">
        <v>0</v>
      </c>
      <c r="AK408" s="1160">
        <v>0</v>
      </c>
      <c r="AL408" s="1160">
        <v>0</v>
      </c>
      <c r="AM408" s="1160">
        <v>0</v>
      </c>
      <c r="AN408" s="1160">
        <v>0</v>
      </c>
      <c r="AO408" s="1160">
        <v>0</v>
      </c>
      <c r="AP408" s="1160">
        <v>0</v>
      </c>
      <c r="AQ408" s="1160">
        <v>0</v>
      </c>
    </row>
    <row r="409" spans="3:43" ht="15" customHeight="1">
      <c r="C409" s="1163"/>
      <c r="E409" s="29"/>
      <c r="F409" s="29"/>
      <c r="G409" s="29" t="s">
        <v>37</v>
      </c>
      <c r="H409" s="29"/>
      <c r="I409" s="29"/>
      <c r="J409"/>
      <c r="K409"/>
      <c r="L409"/>
      <c r="M409"/>
      <c r="N409"/>
      <c r="O409"/>
      <c r="P409"/>
      <c r="Q409"/>
      <c r="R409"/>
      <c r="S409"/>
      <c r="T409"/>
      <c r="U409"/>
      <c r="V409"/>
      <c r="W409"/>
      <c r="X409"/>
      <c r="Y409"/>
      <c r="Z409" s="29"/>
      <c r="AA409" s="29">
        <v>0</v>
      </c>
      <c r="AB409" s="29">
        <v>0</v>
      </c>
      <c r="AC409" s="29">
        <v>0</v>
      </c>
      <c r="AD409" s="29">
        <v>0</v>
      </c>
      <c r="AE409" s="29">
        <v>0</v>
      </c>
      <c r="AF409" s="29">
        <v>0</v>
      </c>
      <c r="AG409" s="29">
        <v>0</v>
      </c>
      <c r="AH409" s="29">
        <v>0</v>
      </c>
      <c r="AI409" s="29">
        <v>0</v>
      </c>
      <c r="AJ409" s="29">
        <v>0</v>
      </c>
      <c r="AK409" s="29">
        <v>0</v>
      </c>
      <c r="AL409" s="29">
        <v>0</v>
      </c>
      <c r="AM409" s="29">
        <v>0</v>
      </c>
      <c r="AN409" s="29">
        <v>0</v>
      </c>
      <c r="AO409" s="29">
        <v>0</v>
      </c>
      <c r="AP409" s="29">
        <v>0</v>
      </c>
      <c r="AQ409" s="29">
        <v>0</v>
      </c>
    </row>
    <row r="410" spans="3:43" ht="15" customHeight="1">
      <c r="C410" s="1163"/>
      <c r="E410" s="5" t="s">
        <v>1227</v>
      </c>
      <c r="J410"/>
      <c r="K410"/>
      <c r="L410"/>
      <c r="M410"/>
      <c r="N410"/>
      <c r="O410"/>
      <c r="P410"/>
      <c r="Q410"/>
      <c r="R410"/>
      <c r="S410"/>
      <c r="T410"/>
      <c r="U410"/>
      <c r="V410"/>
      <c r="W410"/>
      <c r="X410"/>
      <c r="Y410"/>
      <c r="Z410" s="1162">
        <v>624717.10601575614</v>
      </c>
      <c r="AA410" s="5">
        <v>624717.10601575614</v>
      </c>
      <c r="AB410" s="5">
        <v>624717.10601575614</v>
      </c>
      <c r="AC410" s="5">
        <v>624717.10601575614</v>
      </c>
      <c r="AD410" s="5">
        <v>624717.10601575614</v>
      </c>
      <c r="AE410" s="5">
        <v>624717.10601575614</v>
      </c>
      <c r="AF410" s="5">
        <v>624717.10601575614</v>
      </c>
      <c r="AG410" s="5">
        <v>624717.10601575614</v>
      </c>
      <c r="AH410" s="5">
        <v>624717.10601575614</v>
      </c>
      <c r="AI410" s="5">
        <v>624717.10601575614</v>
      </c>
      <c r="AJ410" s="5">
        <v>624717.10601575614</v>
      </c>
      <c r="AK410" s="5">
        <v>624717.10601575614</v>
      </c>
      <c r="AL410" s="5">
        <v>624717.10601575614</v>
      </c>
      <c r="AM410" s="5">
        <v>624717.10601575614</v>
      </c>
      <c r="AN410" s="5">
        <v>624717.10601575614</v>
      </c>
      <c r="AO410" s="5">
        <v>624717.10601575614</v>
      </c>
      <c r="AP410" s="5">
        <v>624717.10601575614</v>
      </c>
      <c r="AQ410" s="5">
        <v>624717.10601575614</v>
      </c>
    </row>
    <row r="411" spans="3:43" ht="15" customHeight="1">
      <c r="C411" s="1163"/>
      <c r="J411"/>
      <c r="K411"/>
      <c r="L411"/>
      <c r="M411"/>
      <c r="N411"/>
      <c r="O411"/>
      <c r="P411"/>
      <c r="Q411"/>
      <c r="R411"/>
      <c r="S411"/>
      <c r="T411"/>
      <c r="U411"/>
      <c r="V411"/>
      <c r="W411"/>
      <c r="X411"/>
      <c r="Y411"/>
    </row>
    <row r="412" spans="3:43" ht="15" customHeight="1">
      <c r="C412" s="1163"/>
      <c r="J412"/>
      <c r="K412"/>
      <c r="L412"/>
      <c r="M412"/>
      <c r="N412"/>
      <c r="O412"/>
      <c r="P412"/>
      <c r="Q412"/>
      <c r="R412"/>
      <c r="S412"/>
      <c r="T412"/>
      <c r="U412"/>
      <c r="V412"/>
      <c r="W412"/>
      <c r="X412"/>
      <c r="Y412"/>
    </row>
    <row r="413" spans="3:43" ht="15" customHeight="1">
      <c r="C413" s="1163"/>
      <c r="D413" s="29" t="s">
        <v>1226</v>
      </c>
      <c r="J413"/>
      <c r="K413"/>
      <c r="L413"/>
      <c r="M413"/>
      <c r="N413"/>
      <c r="O413"/>
      <c r="P413"/>
      <c r="Q413"/>
      <c r="R413"/>
      <c r="S413"/>
      <c r="T413"/>
      <c r="U413"/>
      <c r="V413"/>
      <c r="W413"/>
      <c r="X413"/>
      <c r="Y413"/>
    </row>
    <row r="414" spans="3:43" ht="15" customHeight="1">
      <c r="C414" s="1163"/>
      <c r="J414"/>
      <c r="K414"/>
      <c r="L414"/>
      <c r="M414"/>
      <c r="N414"/>
      <c r="O414"/>
      <c r="P414"/>
      <c r="Q414"/>
      <c r="R414"/>
      <c r="S414"/>
      <c r="T414"/>
      <c r="U414"/>
      <c r="V414"/>
      <c r="W414"/>
      <c r="X414"/>
      <c r="Y414"/>
    </row>
    <row r="415" spans="3:43" ht="15" customHeight="1">
      <c r="C415" s="1163"/>
      <c r="J415"/>
      <c r="K415"/>
      <c r="L415"/>
      <c r="M415"/>
      <c r="N415"/>
      <c r="O415"/>
      <c r="P415"/>
      <c r="Q415"/>
      <c r="R415"/>
      <c r="S415"/>
      <c r="T415"/>
      <c r="U415"/>
      <c r="V415"/>
      <c r="W415"/>
      <c r="X415"/>
      <c r="Y415"/>
    </row>
    <row r="416" spans="3:43" ht="15" customHeight="1">
      <c r="C416" s="1163"/>
      <c r="E416" s="5" t="s">
        <v>1217</v>
      </c>
      <c r="J416"/>
      <c r="K416"/>
      <c r="L416"/>
      <c r="M416"/>
      <c r="N416"/>
      <c r="O416"/>
      <c r="P416"/>
      <c r="Q416"/>
      <c r="R416"/>
      <c r="S416"/>
      <c r="T416"/>
      <c r="U416"/>
      <c r="V416"/>
      <c r="W416"/>
      <c r="X416"/>
      <c r="Y416"/>
      <c r="AA416" s="5">
        <v>122665760.99731797</v>
      </c>
      <c r="AB416" s="5">
        <v>122665760.99731797</v>
      </c>
      <c r="AC416" s="5">
        <v>108442518.11507365</v>
      </c>
      <c r="AD416" s="5">
        <v>108280995.1658549</v>
      </c>
      <c r="AE416" s="5">
        <v>92647732.499002218</v>
      </c>
      <c r="AF416" s="5">
        <v>92205352.755698651</v>
      </c>
      <c r="AG416" s="5">
        <v>92066350.021323651</v>
      </c>
      <c r="AH416" s="5">
        <v>92066350.021323651</v>
      </c>
      <c r="AI416" s="5">
        <v>91677635.177573651</v>
      </c>
      <c r="AJ416" s="5">
        <v>95514606.609360725</v>
      </c>
      <c r="AK416" s="5">
        <v>93707269.470683917</v>
      </c>
      <c r="AL416" s="5">
        <v>87022341.33200711</v>
      </c>
      <c r="AM416" s="5">
        <v>91681204.193330303</v>
      </c>
      <c r="AN416" s="5">
        <v>97478258.484189615</v>
      </c>
      <c r="AO416" s="5">
        <v>103645809.91822764</v>
      </c>
      <c r="AP416" s="5">
        <v>102751359.92518234</v>
      </c>
      <c r="AQ416" s="5">
        <v>108890514.21604165</v>
      </c>
    </row>
    <row r="417" spans="3:43" ht="15" customHeight="1">
      <c r="C417" s="1163"/>
      <c r="F417" s="5" t="s">
        <v>1218</v>
      </c>
      <c r="J417"/>
      <c r="K417"/>
      <c r="L417"/>
      <c r="M417"/>
      <c r="N417"/>
      <c r="O417"/>
      <c r="P417"/>
      <c r="Q417"/>
      <c r="R417"/>
      <c r="S417"/>
      <c r="T417"/>
      <c r="U417"/>
      <c r="V417"/>
      <c r="W417"/>
      <c r="X417"/>
      <c r="Y417"/>
    </row>
    <row r="418" spans="3:43" ht="15" customHeight="1">
      <c r="C418" s="1163"/>
      <c r="G418" s="1160" t="s">
        <v>1232</v>
      </c>
      <c r="J418"/>
      <c r="K418"/>
      <c r="L418"/>
      <c r="M418"/>
      <c r="N418"/>
      <c r="O418"/>
      <c r="P418"/>
      <c r="Q418"/>
      <c r="R418"/>
      <c r="S418"/>
      <c r="T418"/>
      <c r="U418"/>
      <c r="V418"/>
      <c r="W418"/>
      <c r="X418"/>
      <c r="Y418"/>
      <c r="AA418" s="1160">
        <v>653593.05051608384</v>
      </c>
      <c r="AB418" s="1160">
        <v>1247525.9934838712</v>
      </c>
      <c r="AC418" s="1160">
        <v>2033579.4247818142</v>
      </c>
      <c r="AD418" s="1160">
        <v>2348437.6067778915</v>
      </c>
      <c r="AE418" s="1160">
        <v>2144959.1942175329</v>
      </c>
      <c r="AF418" s="1160">
        <v>2137600.3104709238</v>
      </c>
      <c r="AG418" s="1160">
        <v>2135840.8749839514</v>
      </c>
      <c r="AH418" s="1160">
        <v>2130920.6934243739</v>
      </c>
      <c r="AI418" s="1160">
        <v>2174567.2089870274</v>
      </c>
      <c r="AJ418" s="1160">
        <v>2200257.4273623228</v>
      </c>
      <c r="AK418" s="1160">
        <v>2092766.0678515136</v>
      </c>
      <c r="AL418" s="1160">
        <v>2067121.0245082378</v>
      </c>
      <c r="AM418" s="1160">
        <v>2199467.4259587079</v>
      </c>
      <c r="AN418" s="1160">
        <v>2350910.1439352334</v>
      </c>
      <c r="AO418" s="1160">
        <v>2417654.7431933582</v>
      </c>
      <c r="AP418" s="1160">
        <v>2484039.9039004445</v>
      </c>
      <c r="AQ418" s="1160">
        <v>2629739.9952671528</v>
      </c>
    </row>
    <row r="419" spans="3:43" ht="15" customHeight="1">
      <c r="C419" s="1163"/>
      <c r="G419" s="1160" t="s">
        <v>1328</v>
      </c>
      <c r="J419"/>
      <c r="K419"/>
      <c r="L419"/>
      <c r="M419"/>
      <c r="N419"/>
      <c r="O419"/>
      <c r="P419"/>
      <c r="Q419"/>
      <c r="R419"/>
      <c r="S419"/>
      <c r="T419"/>
      <c r="U419"/>
      <c r="V419"/>
      <c r="W419"/>
      <c r="X419"/>
      <c r="Y419"/>
      <c r="AA419" s="1160">
        <v>0</v>
      </c>
      <c r="AB419" s="1160">
        <v>0</v>
      </c>
      <c r="AC419" s="1160">
        <v>0</v>
      </c>
      <c r="AD419" s="1160">
        <v>0</v>
      </c>
      <c r="AE419" s="1160">
        <v>0</v>
      </c>
      <c r="AF419" s="1160">
        <v>0</v>
      </c>
      <c r="AG419" s="1160">
        <v>0</v>
      </c>
      <c r="AH419" s="1160">
        <v>0</v>
      </c>
      <c r="AI419" s="1160">
        <v>3836971.4317870713</v>
      </c>
      <c r="AJ419" s="1160">
        <v>4988062.8613231927</v>
      </c>
      <c r="AK419" s="1160">
        <v>4988062.8613231927</v>
      </c>
      <c r="AL419" s="1160">
        <v>4988062.8613231927</v>
      </c>
      <c r="AM419" s="1160">
        <v>6139154.2908593146</v>
      </c>
      <c r="AN419" s="1160">
        <v>6522851.4340380216</v>
      </c>
      <c r="AO419" s="1160">
        <v>6522851.4340380216</v>
      </c>
      <c r="AP419" s="1160">
        <v>6139154.2908593146</v>
      </c>
      <c r="AQ419" s="1160">
        <v>5371760.0045018997</v>
      </c>
    </row>
    <row r="420" spans="3:43" ht="15" customHeight="1">
      <c r="C420" s="1163"/>
      <c r="E420" s="29"/>
      <c r="F420" s="29"/>
      <c r="G420" s="29" t="s">
        <v>37</v>
      </c>
      <c r="H420" s="29"/>
      <c r="I420" s="29"/>
      <c r="J420"/>
      <c r="K420"/>
      <c r="L420"/>
      <c r="M420"/>
      <c r="N420"/>
      <c r="O420"/>
      <c r="P420"/>
      <c r="Q420"/>
      <c r="R420"/>
      <c r="S420"/>
      <c r="T420"/>
      <c r="U420"/>
      <c r="V420"/>
      <c r="W420"/>
      <c r="X420"/>
      <c r="Y420"/>
      <c r="Z420" s="29"/>
      <c r="AA420" s="29">
        <v>653593.05051608384</v>
      </c>
      <c r="AB420" s="29">
        <v>1247525.9934838712</v>
      </c>
      <c r="AC420" s="29">
        <v>2033579.4247818142</v>
      </c>
      <c r="AD420" s="29">
        <v>2348437.6067778915</v>
      </c>
      <c r="AE420" s="29">
        <v>2144959.1942175329</v>
      </c>
      <c r="AF420" s="29">
        <v>2137600.3104709238</v>
      </c>
      <c r="AG420" s="29">
        <v>2135840.8749839514</v>
      </c>
      <c r="AH420" s="29">
        <v>2130920.6934243739</v>
      </c>
      <c r="AI420" s="29">
        <v>6011538.6407740992</v>
      </c>
      <c r="AJ420" s="29">
        <v>7188320.2886855155</v>
      </c>
      <c r="AK420" s="29">
        <v>7080828.9291747063</v>
      </c>
      <c r="AL420" s="29">
        <v>7055183.8858314306</v>
      </c>
      <c r="AM420" s="29">
        <v>8338621.7168180225</v>
      </c>
      <c r="AN420" s="29">
        <v>8873761.577973254</v>
      </c>
      <c r="AO420" s="29">
        <v>8940506.1772313789</v>
      </c>
      <c r="AP420" s="29">
        <v>8623194.1947597601</v>
      </c>
      <c r="AQ420" s="29">
        <v>8001499.9997690525</v>
      </c>
    </row>
    <row r="421" spans="3:43" ht="15" customHeight="1">
      <c r="C421" s="1163"/>
      <c r="E421" s="29"/>
      <c r="F421" s="5" t="s">
        <v>1222</v>
      </c>
      <c r="G421" s="29"/>
      <c r="H421" s="29"/>
      <c r="I421" s="29"/>
      <c r="J421"/>
      <c r="K421"/>
      <c r="L421"/>
      <c r="M421"/>
      <c r="N421"/>
      <c r="O421"/>
      <c r="P421"/>
      <c r="Q421"/>
      <c r="R421"/>
      <c r="S421"/>
      <c r="T421"/>
      <c r="U421"/>
      <c r="V421"/>
      <c r="W421"/>
      <c r="X421"/>
      <c r="Y421"/>
      <c r="Z421" s="29"/>
      <c r="AA421" s="29"/>
      <c r="AB421" s="29"/>
      <c r="AC421" s="29"/>
      <c r="AD421" s="29"/>
      <c r="AE421" s="29"/>
      <c r="AF421" s="29"/>
      <c r="AG421" s="29"/>
      <c r="AH421" s="29"/>
      <c r="AI421" s="29"/>
      <c r="AJ421" s="29"/>
      <c r="AK421" s="29"/>
      <c r="AL421" s="29"/>
      <c r="AM421" s="29"/>
      <c r="AN421" s="29"/>
      <c r="AO421" s="29"/>
      <c r="AP421" s="29"/>
      <c r="AQ421" s="29"/>
    </row>
    <row r="422" spans="3:43" ht="15" customHeight="1">
      <c r="C422" s="1163"/>
      <c r="D422" s="5"/>
      <c r="G422" s="1160" t="s">
        <v>514</v>
      </c>
      <c r="J422"/>
      <c r="K422"/>
      <c r="L422"/>
      <c r="M422"/>
      <c r="N422"/>
      <c r="O422"/>
      <c r="P422"/>
      <c r="Q422"/>
      <c r="R422"/>
      <c r="S422"/>
      <c r="T422"/>
      <c r="U422"/>
      <c r="V422"/>
      <c r="W422"/>
      <c r="X422"/>
      <c r="Y422"/>
      <c r="AA422" s="1160">
        <v>0</v>
      </c>
      <c r="AB422" s="1160">
        <v>0</v>
      </c>
      <c r="AC422" s="1160">
        <v>0</v>
      </c>
      <c r="AD422" s="1160">
        <v>0</v>
      </c>
      <c r="AE422" s="1160">
        <v>0</v>
      </c>
      <c r="AF422" s="1160">
        <v>0</v>
      </c>
      <c r="AG422" s="1160">
        <v>0</v>
      </c>
      <c r="AH422" s="1160">
        <v>0</v>
      </c>
      <c r="AI422" s="1160">
        <v>0</v>
      </c>
      <c r="AJ422" s="1160">
        <v>0</v>
      </c>
      <c r="AK422" s="1160">
        <v>0</v>
      </c>
      <c r="AL422" s="1160">
        <v>0</v>
      </c>
      <c r="AM422" s="1160">
        <v>0</v>
      </c>
      <c r="AN422" s="1160">
        <v>0</v>
      </c>
      <c r="AO422" s="1160">
        <v>0</v>
      </c>
      <c r="AP422" s="1160">
        <v>0</v>
      </c>
      <c r="AQ422" s="1160">
        <v>0</v>
      </c>
    </row>
    <row r="423" spans="3:43" ht="15" customHeight="1">
      <c r="C423" s="1163"/>
      <c r="D423" s="5"/>
      <c r="G423" s="1160" t="s">
        <v>681</v>
      </c>
      <c r="J423"/>
      <c r="K423"/>
      <c r="L423"/>
      <c r="M423"/>
      <c r="N423"/>
      <c r="O423"/>
      <c r="P423"/>
      <c r="Q423"/>
      <c r="R423"/>
      <c r="S423"/>
      <c r="T423"/>
      <c r="U423"/>
      <c r="V423"/>
      <c r="W423"/>
      <c r="X423"/>
      <c r="Y423"/>
      <c r="AA423" s="1160">
        <v>0</v>
      </c>
      <c r="AB423" s="1160">
        <v>-14223242.882244319</v>
      </c>
      <c r="AC423" s="1160">
        <v>-161522.94921875</v>
      </c>
      <c r="AD423" s="1160">
        <v>-15633262.666852683</v>
      </c>
      <c r="AE423" s="1160">
        <v>-442379.74330356717</v>
      </c>
      <c r="AF423" s="1160">
        <v>-139002.734375</v>
      </c>
      <c r="AG423" s="1160">
        <v>0</v>
      </c>
      <c r="AH423" s="1160">
        <v>-388714.84375</v>
      </c>
      <c r="AI423" s="1160">
        <v>0</v>
      </c>
      <c r="AJ423" s="1160">
        <v>-6795400</v>
      </c>
      <c r="AK423" s="1160">
        <v>-11672991</v>
      </c>
      <c r="AL423" s="1160">
        <v>-329200</v>
      </c>
      <c r="AM423" s="1160">
        <v>-342100</v>
      </c>
      <c r="AN423" s="1160">
        <v>-355300</v>
      </c>
      <c r="AO423" s="1160">
        <v>-7417301.4270833358</v>
      </c>
      <c r="AP423" s="1160">
        <v>0</v>
      </c>
      <c r="AQ423" s="1160">
        <v>0</v>
      </c>
    </row>
    <row r="424" spans="3:43" ht="15" customHeight="1">
      <c r="C424" s="1163"/>
      <c r="D424" s="5"/>
      <c r="G424" s="1160" t="s">
        <v>1267</v>
      </c>
      <c r="J424"/>
      <c r="K424"/>
      <c r="L424"/>
      <c r="M424"/>
      <c r="N424"/>
      <c r="O424"/>
      <c r="P424"/>
      <c r="Q424"/>
      <c r="R424"/>
      <c r="S424"/>
      <c r="T424"/>
      <c r="U424"/>
      <c r="V424"/>
      <c r="W424"/>
      <c r="X424"/>
      <c r="Y424"/>
      <c r="AA424" s="1160">
        <v>-653593.05051608384</v>
      </c>
      <c r="AB424" s="1160">
        <v>-1247525.9934838712</v>
      </c>
      <c r="AC424" s="1160">
        <v>-2033579.4247818142</v>
      </c>
      <c r="AD424" s="1160">
        <v>-2348437.6067778915</v>
      </c>
      <c r="AE424" s="1160">
        <v>-2144959.1942175329</v>
      </c>
      <c r="AF424" s="1160">
        <v>-2137600.3104709238</v>
      </c>
      <c r="AG424" s="1160">
        <v>-2135840.8749839514</v>
      </c>
      <c r="AH424" s="1160">
        <v>-2130920.6934243739</v>
      </c>
      <c r="AI424" s="1160">
        <v>-2174567.2089870274</v>
      </c>
      <c r="AJ424" s="1160">
        <v>-2200257.4273623228</v>
      </c>
      <c r="AK424" s="1160">
        <v>-2092766.0678515136</v>
      </c>
      <c r="AL424" s="1160">
        <v>-2067121.0245082378</v>
      </c>
      <c r="AM424" s="1160">
        <v>-2199467.4259587079</v>
      </c>
      <c r="AN424" s="1160">
        <v>-2350910.1439352334</v>
      </c>
      <c r="AO424" s="1160">
        <v>-2417654.7431933582</v>
      </c>
      <c r="AP424" s="1160">
        <v>-2484039.9039004445</v>
      </c>
      <c r="AQ424" s="1160">
        <v>-2629739.9952671528</v>
      </c>
    </row>
    <row r="425" spans="3:43" ht="15" customHeight="1">
      <c r="C425" s="1163"/>
      <c r="E425" s="29"/>
      <c r="F425" s="29"/>
      <c r="G425" s="29" t="s">
        <v>37</v>
      </c>
      <c r="H425" s="29"/>
      <c r="I425" s="29"/>
      <c r="J425"/>
      <c r="K425"/>
      <c r="L425"/>
      <c r="M425"/>
      <c r="N425"/>
      <c r="O425"/>
      <c r="P425"/>
      <c r="Q425"/>
      <c r="R425"/>
      <c r="S425"/>
      <c r="T425"/>
      <c r="U425"/>
      <c r="V425"/>
      <c r="W425"/>
      <c r="X425"/>
      <c r="Y425"/>
      <c r="Z425" s="29"/>
      <c r="AA425" s="29">
        <v>-653593.05051608384</v>
      </c>
      <c r="AB425" s="29">
        <v>-15470768.87572819</v>
      </c>
      <c r="AC425" s="29">
        <v>-2195102.3740005642</v>
      </c>
      <c r="AD425" s="29">
        <v>-17981700.273630574</v>
      </c>
      <c r="AE425" s="29">
        <v>-2587338.9375211</v>
      </c>
      <c r="AF425" s="29">
        <v>-2276603.0448459238</v>
      </c>
      <c r="AG425" s="29">
        <v>-2135840.8749839514</v>
      </c>
      <c r="AH425" s="29">
        <v>-2519635.5371743739</v>
      </c>
      <c r="AI425" s="29">
        <v>-2174567.2089870274</v>
      </c>
      <c r="AJ425" s="29">
        <v>-8995657.4273623228</v>
      </c>
      <c r="AK425" s="29">
        <v>-13765757.067851514</v>
      </c>
      <c r="AL425" s="29">
        <v>-2396321.0245082378</v>
      </c>
      <c r="AM425" s="29">
        <v>-2541567.4259587079</v>
      </c>
      <c r="AN425" s="29">
        <v>-2706210.1439352334</v>
      </c>
      <c r="AO425" s="29">
        <v>-9834956.170276694</v>
      </c>
      <c r="AP425" s="29">
        <v>-2484039.9039004445</v>
      </c>
      <c r="AQ425" s="29">
        <v>-2629739.9952671528</v>
      </c>
    </row>
    <row r="426" spans="3:43" ht="15" customHeight="1">
      <c r="C426" s="1163"/>
      <c r="E426" s="514"/>
      <c r="G426" s="29"/>
      <c r="H426" s="29"/>
      <c r="I426" s="29"/>
      <c r="J426"/>
      <c r="K426"/>
      <c r="L426"/>
      <c r="M426"/>
      <c r="N426"/>
      <c r="O426"/>
      <c r="P426"/>
      <c r="Q426"/>
      <c r="R426"/>
      <c r="S426"/>
      <c r="T426"/>
      <c r="U426"/>
      <c r="V426"/>
      <c r="W426"/>
      <c r="X426"/>
      <c r="Y426"/>
    </row>
    <row r="427" spans="3:43" ht="15" customHeight="1">
      <c r="C427" s="1163"/>
      <c r="F427" s="5" t="s">
        <v>1269</v>
      </c>
      <c r="J427"/>
      <c r="K427"/>
      <c r="L427"/>
      <c r="M427"/>
      <c r="N427"/>
      <c r="O427"/>
      <c r="P427"/>
      <c r="Q427"/>
      <c r="R427"/>
      <c r="S427"/>
      <c r="T427"/>
      <c r="U427"/>
      <c r="V427"/>
      <c r="W427"/>
      <c r="X427"/>
      <c r="Y427"/>
    </row>
    <row r="428" spans="3:43" ht="15" customHeight="1">
      <c r="C428" s="1163"/>
      <c r="G428" s="1160" t="s">
        <v>1327</v>
      </c>
      <c r="J428"/>
      <c r="K428"/>
      <c r="L428"/>
      <c r="M428"/>
      <c r="N428"/>
      <c r="O428"/>
      <c r="P428"/>
      <c r="Q428"/>
      <c r="R428"/>
      <c r="S428"/>
      <c r="T428"/>
      <c r="U428"/>
      <c r="V428"/>
      <c r="W428"/>
      <c r="X428"/>
      <c r="Y428"/>
      <c r="AA428" s="1160">
        <v>0</v>
      </c>
      <c r="AB428" s="1160">
        <v>0</v>
      </c>
      <c r="AC428" s="1160">
        <v>0</v>
      </c>
      <c r="AD428" s="1160">
        <v>0</v>
      </c>
      <c r="AE428" s="1160">
        <v>0</v>
      </c>
      <c r="AF428" s="1160">
        <v>0</v>
      </c>
      <c r="AG428" s="1160">
        <v>0</v>
      </c>
      <c r="AH428" s="1160">
        <v>0</v>
      </c>
      <c r="AI428" s="1160">
        <v>0</v>
      </c>
      <c r="AJ428" s="1160">
        <v>0</v>
      </c>
      <c r="AK428" s="1160">
        <v>0</v>
      </c>
      <c r="AL428" s="1160">
        <v>0</v>
      </c>
      <c r="AM428" s="1160">
        <v>0</v>
      </c>
      <c r="AN428" s="1160">
        <v>0</v>
      </c>
      <c r="AO428" s="1160">
        <v>0</v>
      </c>
      <c r="AP428" s="1160">
        <v>0</v>
      </c>
      <c r="AQ428" s="1160">
        <v>0</v>
      </c>
    </row>
    <row r="429" spans="3:43" ht="15" customHeight="1">
      <c r="C429" s="1163"/>
      <c r="E429" s="29"/>
      <c r="F429" s="29"/>
      <c r="G429" s="29" t="s">
        <v>37</v>
      </c>
      <c r="H429" s="29"/>
      <c r="I429" s="29"/>
      <c r="J429"/>
      <c r="K429"/>
      <c r="L429"/>
      <c r="M429"/>
      <c r="N429"/>
      <c r="O429"/>
      <c r="P429"/>
      <c r="Q429"/>
      <c r="R429"/>
      <c r="S429"/>
      <c r="T429"/>
      <c r="U429"/>
      <c r="V429"/>
      <c r="W429"/>
      <c r="X429"/>
      <c r="Y429"/>
      <c r="Z429" s="29"/>
      <c r="AA429" s="29">
        <v>0</v>
      </c>
      <c r="AB429" s="29">
        <v>0</v>
      </c>
      <c r="AC429" s="29">
        <v>0</v>
      </c>
      <c r="AD429" s="29">
        <v>0</v>
      </c>
      <c r="AE429" s="29">
        <v>0</v>
      </c>
      <c r="AF429" s="29">
        <v>0</v>
      </c>
      <c r="AG429" s="29">
        <v>0</v>
      </c>
      <c r="AH429" s="29">
        <v>0</v>
      </c>
      <c r="AI429" s="29">
        <v>0</v>
      </c>
      <c r="AJ429" s="29">
        <v>0</v>
      </c>
      <c r="AK429" s="29">
        <v>0</v>
      </c>
      <c r="AL429" s="29">
        <v>0</v>
      </c>
      <c r="AM429" s="29">
        <v>0</v>
      </c>
      <c r="AN429" s="29">
        <v>0</v>
      </c>
      <c r="AO429" s="29">
        <v>0</v>
      </c>
      <c r="AP429" s="29">
        <v>0</v>
      </c>
      <c r="AQ429" s="29">
        <v>0</v>
      </c>
    </row>
    <row r="430" spans="3:43" ht="15" customHeight="1">
      <c r="C430" s="1163"/>
      <c r="E430" s="5" t="s">
        <v>1227</v>
      </c>
      <c r="J430"/>
      <c r="K430"/>
      <c r="L430"/>
      <c r="M430"/>
      <c r="N430"/>
      <c r="O430"/>
      <c r="P430"/>
      <c r="Q430"/>
      <c r="R430"/>
      <c r="S430"/>
      <c r="T430"/>
      <c r="U430"/>
      <c r="V430"/>
      <c r="W430"/>
      <c r="X430"/>
      <c r="Y430"/>
      <c r="Z430" s="1162">
        <v>122665760.99731797</v>
      </c>
      <c r="AA430" s="5">
        <v>122665760.99731797</v>
      </c>
      <c r="AB430" s="5">
        <v>108442518.11507365</v>
      </c>
      <c r="AC430" s="5">
        <v>108280995.1658549</v>
      </c>
      <c r="AD430" s="5">
        <v>92647732.499002218</v>
      </c>
      <c r="AE430" s="5">
        <v>92205352.755698651</v>
      </c>
      <c r="AF430" s="5">
        <v>92066350.021323651</v>
      </c>
      <c r="AG430" s="5">
        <v>92066350.021323651</v>
      </c>
      <c r="AH430" s="5">
        <v>91677635.177573651</v>
      </c>
      <c r="AI430" s="5">
        <v>95514606.609360725</v>
      </c>
      <c r="AJ430" s="5">
        <v>93707269.470683917</v>
      </c>
      <c r="AK430" s="5">
        <v>87022341.33200711</v>
      </c>
      <c r="AL430" s="5">
        <v>91681204.193330303</v>
      </c>
      <c r="AM430" s="5">
        <v>97478258.484189615</v>
      </c>
      <c r="AN430" s="5">
        <v>103645809.91822764</v>
      </c>
      <c r="AO430" s="5">
        <v>102751359.92518234</v>
      </c>
      <c r="AP430" s="5">
        <v>108890514.21604165</v>
      </c>
      <c r="AQ430" s="5">
        <v>114262274.22054355</v>
      </c>
    </row>
    <row r="431" spans="3:43" ht="15" customHeight="1">
      <c r="C431" s="1163"/>
      <c r="J431"/>
      <c r="K431"/>
      <c r="L431"/>
      <c r="M431"/>
      <c r="N431"/>
      <c r="O431"/>
      <c r="P431"/>
      <c r="Q431"/>
      <c r="R431"/>
      <c r="S431"/>
      <c r="T431"/>
      <c r="U431"/>
      <c r="V431"/>
      <c r="W431"/>
      <c r="X431"/>
      <c r="Y431"/>
    </row>
    <row r="432" spans="3:43" ht="15" customHeight="1">
      <c r="C432" s="1163"/>
      <c r="J432"/>
      <c r="K432"/>
      <c r="L432"/>
      <c r="M432"/>
      <c r="N432"/>
      <c r="O432"/>
      <c r="P432"/>
      <c r="Q432"/>
      <c r="R432"/>
      <c r="S432"/>
      <c r="T432"/>
      <c r="U432"/>
      <c r="V432"/>
      <c r="W432"/>
      <c r="X432"/>
      <c r="Y432"/>
    </row>
    <row r="433" spans="3:43" ht="15" customHeight="1">
      <c r="C433" s="1163"/>
      <c r="D433" s="29" t="s">
        <v>1225</v>
      </c>
      <c r="J433"/>
      <c r="K433"/>
      <c r="L433"/>
      <c r="M433"/>
      <c r="N433"/>
      <c r="O433"/>
      <c r="P433"/>
      <c r="Q433"/>
      <c r="R433"/>
      <c r="S433"/>
      <c r="T433"/>
      <c r="U433"/>
      <c r="V433"/>
      <c r="W433"/>
      <c r="X433"/>
      <c r="Y433"/>
    </row>
    <row r="434" spans="3:43" ht="15" customHeight="1">
      <c r="C434" s="1163"/>
      <c r="J434"/>
      <c r="K434"/>
      <c r="L434"/>
      <c r="M434"/>
      <c r="N434"/>
      <c r="O434"/>
      <c r="P434"/>
      <c r="Q434"/>
      <c r="R434"/>
      <c r="S434"/>
      <c r="T434"/>
      <c r="U434"/>
      <c r="V434"/>
      <c r="W434"/>
      <c r="X434"/>
      <c r="Y434"/>
    </row>
    <row r="435" spans="3:43" ht="15" customHeight="1">
      <c r="C435" s="1163"/>
      <c r="J435"/>
      <c r="K435"/>
      <c r="L435"/>
      <c r="M435"/>
      <c r="N435"/>
      <c r="O435"/>
      <c r="P435"/>
      <c r="Q435"/>
      <c r="R435"/>
      <c r="S435"/>
      <c r="T435"/>
      <c r="U435"/>
      <c r="V435"/>
      <c r="W435"/>
      <c r="X435"/>
      <c r="Y435"/>
    </row>
    <row r="436" spans="3:43" ht="15" customHeight="1">
      <c r="C436" s="1163"/>
      <c r="E436" s="5" t="s">
        <v>1217</v>
      </c>
      <c r="J436"/>
      <c r="K436"/>
      <c r="L436"/>
      <c r="M436"/>
      <c r="N436"/>
      <c r="O436"/>
      <c r="P436"/>
      <c r="Q436"/>
      <c r="R436"/>
      <c r="S436"/>
      <c r="T436"/>
      <c r="U436"/>
      <c r="V436"/>
      <c r="W436"/>
      <c r="X436"/>
      <c r="Y436"/>
      <c r="AA436" s="5">
        <v>173707.9678446195</v>
      </c>
      <c r="AB436" s="5">
        <v>173707.9678446195</v>
      </c>
      <c r="AC436" s="5">
        <v>173707.9678446195</v>
      </c>
      <c r="AD436" s="5">
        <v>173707.9678446195</v>
      </c>
      <c r="AE436" s="5">
        <v>173707.9678446195</v>
      </c>
      <c r="AF436" s="5">
        <v>173707.9678446195</v>
      </c>
      <c r="AG436" s="5">
        <v>173707.9678446195</v>
      </c>
      <c r="AH436" s="5">
        <v>173707.9678446195</v>
      </c>
      <c r="AI436" s="5">
        <v>173707.9678446195</v>
      </c>
      <c r="AJ436" s="5">
        <v>173707.9678446195</v>
      </c>
      <c r="AK436" s="5">
        <v>173707.9678446195</v>
      </c>
      <c r="AL436" s="5">
        <v>173707.9678446195</v>
      </c>
      <c r="AM436" s="5">
        <v>173707.9678446195</v>
      </c>
      <c r="AN436" s="5">
        <v>173707.9678446195</v>
      </c>
      <c r="AO436" s="5">
        <v>173707.9678446195</v>
      </c>
      <c r="AP436" s="5">
        <v>173707.9678446195</v>
      </c>
      <c r="AQ436" s="5">
        <v>173707.9678446195</v>
      </c>
    </row>
    <row r="437" spans="3:43" ht="15" customHeight="1">
      <c r="C437" s="1163"/>
      <c r="F437" s="5" t="s">
        <v>1218</v>
      </c>
      <c r="J437"/>
      <c r="K437"/>
      <c r="L437"/>
      <c r="M437"/>
      <c r="N437"/>
      <c r="O437"/>
      <c r="P437"/>
      <c r="Q437"/>
      <c r="R437"/>
      <c r="S437"/>
      <c r="T437"/>
      <c r="U437"/>
      <c r="V437"/>
      <c r="W437"/>
      <c r="X437"/>
      <c r="Y437"/>
    </row>
    <row r="438" spans="3:43" ht="15" customHeight="1">
      <c r="C438" s="1163"/>
      <c r="G438" s="1160" t="s">
        <v>1232</v>
      </c>
      <c r="J438"/>
      <c r="K438"/>
      <c r="L438"/>
      <c r="M438"/>
      <c r="N438"/>
      <c r="O438"/>
      <c r="P438"/>
      <c r="Q438"/>
      <c r="R438"/>
      <c r="S438"/>
      <c r="T438"/>
      <c r="U438"/>
      <c r="V438"/>
      <c r="W438"/>
      <c r="X438"/>
      <c r="Y438"/>
      <c r="AA438" s="1160">
        <v>990.68489682808286</v>
      </c>
      <c r="AB438" s="1160">
        <v>2015.6191211934201</v>
      </c>
      <c r="AC438" s="1160">
        <v>3520.3935902316007</v>
      </c>
      <c r="AD438" s="1160">
        <v>4411.548338481778</v>
      </c>
      <c r="AE438" s="1160">
        <v>4411.548338481778</v>
      </c>
      <c r="AF438" s="1160">
        <v>4411.548338481778</v>
      </c>
      <c r="AG438" s="1160">
        <v>4411.548338481778</v>
      </c>
      <c r="AH438" s="1160">
        <v>4411.548338481778</v>
      </c>
      <c r="AI438" s="1160">
        <v>4411.548338481778</v>
      </c>
      <c r="AJ438" s="1160">
        <v>4411.548338481778</v>
      </c>
      <c r="AK438" s="1160">
        <v>4411.548338481778</v>
      </c>
      <c r="AL438" s="1160">
        <v>4411.548338481778</v>
      </c>
      <c r="AM438" s="1160">
        <v>4411.548338481778</v>
      </c>
      <c r="AN438" s="1160">
        <v>4411.548338481778</v>
      </c>
      <c r="AO438" s="1160">
        <v>4411.548338481778</v>
      </c>
      <c r="AP438" s="1160">
        <v>4411.548338481778</v>
      </c>
      <c r="AQ438" s="1160">
        <v>4411.548338481778</v>
      </c>
    </row>
    <row r="439" spans="3:43" ht="15" customHeight="1">
      <c r="C439" s="1163"/>
      <c r="E439" s="29"/>
      <c r="F439" s="29"/>
      <c r="G439" s="29" t="s">
        <v>37</v>
      </c>
      <c r="H439" s="29"/>
      <c r="I439" s="29"/>
      <c r="J439"/>
      <c r="K439"/>
      <c r="L439"/>
      <c r="M439"/>
      <c r="N439"/>
      <c r="O439"/>
      <c r="P439"/>
      <c r="Q439"/>
      <c r="R439"/>
      <c r="S439"/>
      <c r="T439"/>
      <c r="U439"/>
      <c r="V439"/>
      <c r="W439"/>
      <c r="X439"/>
      <c r="Y439"/>
      <c r="Z439" s="29"/>
      <c r="AA439" s="29">
        <v>990.68489682808286</v>
      </c>
      <c r="AB439" s="29">
        <v>2015.6191211934201</v>
      </c>
      <c r="AC439" s="29">
        <v>3520.3935902316007</v>
      </c>
      <c r="AD439" s="29">
        <v>4411.548338481778</v>
      </c>
      <c r="AE439" s="29">
        <v>4411.548338481778</v>
      </c>
      <c r="AF439" s="29">
        <v>4411.548338481778</v>
      </c>
      <c r="AG439" s="29">
        <v>4411.548338481778</v>
      </c>
      <c r="AH439" s="29">
        <v>4411.548338481778</v>
      </c>
      <c r="AI439" s="29">
        <v>4411.548338481778</v>
      </c>
      <c r="AJ439" s="29">
        <v>4411.548338481778</v>
      </c>
      <c r="AK439" s="29">
        <v>4411.548338481778</v>
      </c>
      <c r="AL439" s="29">
        <v>4411.548338481778</v>
      </c>
      <c r="AM439" s="29">
        <v>4411.548338481778</v>
      </c>
      <c r="AN439" s="29">
        <v>4411.548338481778</v>
      </c>
      <c r="AO439" s="29">
        <v>4411.548338481778</v>
      </c>
      <c r="AP439" s="29">
        <v>4411.548338481778</v>
      </c>
      <c r="AQ439" s="29">
        <v>4411.548338481778</v>
      </c>
    </row>
    <row r="440" spans="3:43" ht="15" customHeight="1">
      <c r="C440" s="1163"/>
      <c r="E440" s="29"/>
      <c r="F440" s="5" t="s">
        <v>1222</v>
      </c>
      <c r="G440" s="29"/>
      <c r="H440" s="29"/>
      <c r="I440" s="29"/>
      <c r="J440"/>
      <c r="K440"/>
      <c r="L440"/>
      <c r="M440"/>
      <c r="N440"/>
      <c r="O440"/>
      <c r="P440"/>
      <c r="Q440"/>
      <c r="R440"/>
      <c r="S440"/>
      <c r="T440"/>
      <c r="U440"/>
      <c r="V440"/>
      <c r="W440"/>
      <c r="X440"/>
      <c r="Y440"/>
      <c r="Z440" s="29"/>
      <c r="AA440" s="29"/>
      <c r="AB440" s="29"/>
      <c r="AC440" s="29"/>
      <c r="AD440" s="29"/>
      <c r="AE440" s="29"/>
      <c r="AF440" s="29"/>
      <c r="AG440" s="29"/>
      <c r="AH440" s="29"/>
      <c r="AI440" s="29"/>
      <c r="AJ440" s="29"/>
      <c r="AK440" s="29"/>
      <c r="AL440" s="29"/>
      <c r="AM440" s="29"/>
      <c r="AN440" s="29"/>
      <c r="AO440" s="29"/>
      <c r="AP440" s="29"/>
      <c r="AQ440" s="29"/>
    </row>
    <row r="441" spans="3:43" ht="15" customHeight="1">
      <c r="C441" s="1163"/>
      <c r="D441" s="5"/>
      <c r="G441" s="1160" t="s">
        <v>1267</v>
      </c>
      <c r="J441"/>
      <c r="K441"/>
      <c r="L441"/>
      <c r="M441"/>
      <c r="N441"/>
      <c r="O441"/>
      <c r="P441"/>
      <c r="Q441"/>
      <c r="R441"/>
      <c r="S441"/>
      <c r="T441"/>
      <c r="U441"/>
      <c r="V441"/>
      <c r="W441"/>
      <c r="X441"/>
      <c r="Y441"/>
      <c r="AA441" s="1160">
        <v>0</v>
      </c>
      <c r="AB441" s="1160">
        <v>0</v>
      </c>
      <c r="AC441" s="1160">
        <v>0</v>
      </c>
      <c r="AD441" s="1160">
        <v>0</v>
      </c>
      <c r="AE441" s="1160">
        <v>0</v>
      </c>
      <c r="AF441" s="1160">
        <v>0</v>
      </c>
      <c r="AG441" s="1160">
        <v>0</v>
      </c>
      <c r="AH441" s="1160">
        <v>0</v>
      </c>
      <c r="AI441" s="1160">
        <v>0</v>
      </c>
      <c r="AJ441" s="1160">
        <v>0</v>
      </c>
      <c r="AK441" s="1160">
        <v>0</v>
      </c>
      <c r="AL441" s="1160">
        <v>0</v>
      </c>
      <c r="AM441" s="1160">
        <v>0</v>
      </c>
      <c r="AN441" s="1160">
        <v>0</v>
      </c>
      <c r="AO441" s="1160">
        <v>0</v>
      </c>
      <c r="AP441" s="1160">
        <v>0</v>
      </c>
      <c r="AQ441" s="1160">
        <v>0</v>
      </c>
    </row>
    <row r="442" spans="3:43" ht="15" customHeight="1">
      <c r="C442" s="1163"/>
      <c r="D442" s="5"/>
      <c r="G442" s="1160" t="s">
        <v>1267</v>
      </c>
      <c r="J442"/>
      <c r="K442"/>
      <c r="L442"/>
      <c r="M442"/>
      <c r="N442"/>
      <c r="O442"/>
      <c r="P442"/>
      <c r="Q442"/>
      <c r="R442"/>
      <c r="S442"/>
      <c r="T442"/>
      <c r="U442"/>
      <c r="V442"/>
      <c r="W442"/>
      <c r="X442"/>
      <c r="Y442"/>
      <c r="AA442" s="1160">
        <v>-990.68489682808286</v>
      </c>
      <c r="AB442" s="1160">
        <v>-2015.6191211934201</v>
      </c>
      <c r="AC442" s="1160">
        <v>-3520.3935902316007</v>
      </c>
      <c r="AD442" s="1160">
        <v>-4411.548338481778</v>
      </c>
      <c r="AE442" s="1160">
        <v>-4411.548338481778</v>
      </c>
      <c r="AF442" s="1160">
        <v>-4411.548338481778</v>
      </c>
      <c r="AG442" s="1160">
        <v>-4411.548338481778</v>
      </c>
      <c r="AH442" s="1160">
        <v>-4411.548338481778</v>
      </c>
      <c r="AI442" s="1160">
        <v>-4411.548338481778</v>
      </c>
      <c r="AJ442" s="1160">
        <v>-4411.548338481778</v>
      </c>
      <c r="AK442" s="1160">
        <v>-4411.548338481778</v>
      </c>
      <c r="AL442" s="1160">
        <v>-4411.548338481778</v>
      </c>
      <c r="AM442" s="1160">
        <v>-4411.548338481778</v>
      </c>
      <c r="AN442" s="1160">
        <v>-4411.548338481778</v>
      </c>
      <c r="AO442" s="1160">
        <v>-4411.548338481778</v>
      </c>
      <c r="AP442" s="1160">
        <v>-4411.548338481778</v>
      </c>
      <c r="AQ442" s="1160">
        <v>-4411.548338481778</v>
      </c>
    </row>
    <row r="443" spans="3:43" ht="15" customHeight="1">
      <c r="C443" s="1163"/>
      <c r="E443" s="29"/>
      <c r="F443" s="29"/>
      <c r="G443" s="29" t="s">
        <v>37</v>
      </c>
      <c r="H443" s="29"/>
      <c r="I443" s="29"/>
      <c r="J443"/>
      <c r="K443"/>
      <c r="L443"/>
      <c r="M443"/>
      <c r="N443"/>
      <c r="O443"/>
      <c r="P443"/>
      <c r="Q443"/>
      <c r="R443"/>
      <c r="S443"/>
      <c r="T443"/>
      <c r="U443"/>
      <c r="V443"/>
      <c r="W443"/>
      <c r="X443"/>
      <c r="Y443"/>
      <c r="Z443" s="29"/>
      <c r="AA443" s="29">
        <v>-990.68489682808286</v>
      </c>
      <c r="AB443" s="29">
        <v>-2015.6191211934201</v>
      </c>
      <c r="AC443" s="29">
        <v>-3520.3935902316007</v>
      </c>
      <c r="AD443" s="29">
        <v>-4411.548338481778</v>
      </c>
      <c r="AE443" s="29">
        <v>-4411.548338481778</v>
      </c>
      <c r="AF443" s="29">
        <v>-4411.548338481778</v>
      </c>
      <c r="AG443" s="29">
        <v>-4411.548338481778</v>
      </c>
      <c r="AH443" s="29">
        <v>-4411.548338481778</v>
      </c>
      <c r="AI443" s="29">
        <v>-4411.548338481778</v>
      </c>
      <c r="AJ443" s="29">
        <v>-4411.548338481778</v>
      </c>
      <c r="AK443" s="29">
        <v>-4411.548338481778</v>
      </c>
      <c r="AL443" s="29">
        <v>-4411.548338481778</v>
      </c>
      <c r="AM443" s="29">
        <v>-4411.548338481778</v>
      </c>
      <c r="AN443" s="29">
        <v>-4411.548338481778</v>
      </c>
      <c r="AO443" s="29">
        <v>-4411.548338481778</v>
      </c>
      <c r="AP443" s="29">
        <v>-4411.548338481778</v>
      </c>
      <c r="AQ443" s="29">
        <v>-4411.548338481778</v>
      </c>
    </row>
    <row r="444" spans="3:43" ht="15" customHeight="1">
      <c r="C444" s="1163"/>
      <c r="E444" s="29"/>
      <c r="G444" s="29"/>
      <c r="H444" s="29"/>
      <c r="I444" s="29"/>
      <c r="J444"/>
      <c r="K444"/>
      <c r="L444"/>
      <c r="M444"/>
      <c r="N444"/>
      <c r="O444"/>
      <c r="P444"/>
      <c r="Q444"/>
      <c r="R444"/>
      <c r="S444"/>
      <c r="T444"/>
      <c r="U444"/>
      <c r="V444"/>
      <c r="W444"/>
      <c r="X444"/>
      <c r="Y444"/>
    </row>
    <row r="445" spans="3:43" ht="15" customHeight="1">
      <c r="C445" s="1163"/>
      <c r="F445" s="5" t="s">
        <v>1269</v>
      </c>
      <c r="J445"/>
      <c r="K445"/>
      <c r="L445"/>
      <c r="M445"/>
      <c r="N445"/>
      <c r="O445"/>
      <c r="P445"/>
      <c r="Q445"/>
      <c r="R445"/>
      <c r="S445"/>
      <c r="T445"/>
      <c r="U445"/>
      <c r="V445"/>
      <c r="W445"/>
      <c r="X445"/>
      <c r="Y445"/>
    </row>
    <row r="446" spans="3:43" ht="15" customHeight="1">
      <c r="C446" s="1163"/>
      <c r="G446" s="1160" t="s">
        <v>1327</v>
      </c>
      <c r="J446"/>
      <c r="K446"/>
      <c r="L446"/>
      <c r="M446"/>
      <c r="N446"/>
      <c r="O446"/>
      <c r="P446"/>
      <c r="Q446"/>
      <c r="R446"/>
      <c r="S446"/>
      <c r="T446"/>
      <c r="U446"/>
      <c r="V446"/>
      <c r="W446"/>
      <c r="X446"/>
      <c r="Y446"/>
      <c r="AA446" s="1160">
        <v>0</v>
      </c>
      <c r="AB446" s="1160">
        <v>0</v>
      </c>
      <c r="AC446" s="1160">
        <v>0</v>
      </c>
      <c r="AD446" s="1160">
        <v>0</v>
      </c>
      <c r="AE446" s="1160">
        <v>0</v>
      </c>
      <c r="AF446" s="1160">
        <v>0</v>
      </c>
      <c r="AG446" s="1160">
        <v>0</v>
      </c>
      <c r="AH446" s="1160">
        <v>0</v>
      </c>
      <c r="AI446" s="1160">
        <v>0</v>
      </c>
      <c r="AJ446" s="1160">
        <v>0</v>
      </c>
      <c r="AK446" s="1160">
        <v>0</v>
      </c>
      <c r="AL446" s="1160">
        <v>0</v>
      </c>
      <c r="AM446" s="1160">
        <v>0</v>
      </c>
      <c r="AN446" s="1160">
        <v>0</v>
      </c>
      <c r="AO446" s="1160">
        <v>0</v>
      </c>
      <c r="AP446" s="1160">
        <v>0</v>
      </c>
      <c r="AQ446" s="1160">
        <v>0</v>
      </c>
    </row>
    <row r="447" spans="3:43" ht="15" customHeight="1">
      <c r="C447" s="1163"/>
      <c r="E447" s="29"/>
      <c r="F447" s="29"/>
      <c r="G447" s="29" t="s">
        <v>37</v>
      </c>
      <c r="H447" s="29"/>
      <c r="I447" s="29"/>
      <c r="J447"/>
      <c r="K447"/>
      <c r="L447"/>
      <c r="M447"/>
      <c r="N447"/>
      <c r="O447"/>
      <c r="P447"/>
      <c r="Q447"/>
      <c r="R447"/>
      <c r="S447"/>
      <c r="T447"/>
      <c r="U447"/>
      <c r="V447"/>
      <c r="W447"/>
      <c r="X447"/>
      <c r="Y447"/>
      <c r="Z447" s="29"/>
      <c r="AA447" s="29">
        <v>0</v>
      </c>
      <c r="AB447" s="29">
        <v>0</v>
      </c>
      <c r="AC447" s="29">
        <v>0</v>
      </c>
      <c r="AD447" s="29">
        <v>0</v>
      </c>
      <c r="AE447" s="29">
        <v>0</v>
      </c>
      <c r="AF447" s="29">
        <v>0</v>
      </c>
      <c r="AG447" s="29">
        <v>0</v>
      </c>
      <c r="AH447" s="29">
        <v>0</v>
      </c>
      <c r="AI447" s="29">
        <v>0</v>
      </c>
      <c r="AJ447" s="29">
        <v>0</v>
      </c>
      <c r="AK447" s="29">
        <v>0</v>
      </c>
      <c r="AL447" s="29">
        <v>0</v>
      </c>
      <c r="AM447" s="29">
        <v>0</v>
      </c>
      <c r="AN447" s="29">
        <v>0</v>
      </c>
      <c r="AO447" s="29">
        <v>0</v>
      </c>
      <c r="AP447" s="29">
        <v>0</v>
      </c>
      <c r="AQ447" s="29">
        <v>0</v>
      </c>
    </row>
    <row r="448" spans="3:43" ht="15" customHeight="1">
      <c r="C448" s="1163"/>
      <c r="E448" s="5" t="s">
        <v>1227</v>
      </c>
      <c r="J448"/>
      <c r="K448"/>
      <c r="L448"/>
      <c r="M448"/>
      <c r="N448"/>
      <c r="O448"/>
      <c r="P448"/>
      <c r="Q448"/>
      <c r="R448"/>
      <c r="S448"/>
      <c r="T448"/>
      <c r="U448"/>
      <c r="V448"/>
      <c r="W448"/>
      <c r="X448"/>
      <c r="Y448"/>
      <c r="Z448" s="1162">
        <v>173707.9678446195</v>
      </c>
      <c r="AA448" s="5">
        <v>173707.9678446195</v>
      </c>
      <c r="AB448" s="5">
        <v>173707.9678446195</v>
      </c>
      <c r="AC448" s="5">
        <v>173707.9678446195</v>
      </c>
      <c r="AD448" s="5">
        <v>173707.9678446195</v>
      </c>
      <c r="AE448" s="5">
        <v>173707.9678446195</v>
      </c>
      <c r="AF448" s="5">
        <v>173707.9678446195</v>
      </c>
      <c r="AG448" s="5">
        <v>173707.9678446195</v>
      </c>
      <c r="AH448" s="5">
        <v>173707.9678446195</v>
      </c>
      <c r="AI448" s="5">
        <v>173707.9678446195</v>
      </c>
      <c r="AJ448" s="5">
        <v>173707.9678446195</v>
      </c>
      <c r="AK448" s="5">
        <v>173707.9678446195</v>
      </c>
      <c r="AL448" s="5">
        <v>173707.9678446195</v>
      </c>
      <c r="AM448" s="5">
        <v>173707.9678446195</v>
      </c>
      <c r="AN448" s="5">
        <v>173707.9678446195</v>
      </c>
      <c r="AO448" s="5">
        <v>173707.9678446195</v>
      </c>
      <c r="AP448" s="5">
        <v>173707.9678446195</v>
      </c>
      <c r="AQ448" s="5">
        <v>173707.9678446195</v>
      </c>
    </row>
    <row r="449" spans="3:43" ht="15" customHeight="1">
      <c r="C449" s="1163"/>
      <c r="J449"/>
      <c r="K449"/>
      <c r="L449"/>
      <c r="M449"/>
      <c r="N449"/>
      <c r="O449"/>
      <c r="P449"/>
      <c r="Q449"/>
      <c r="R449"/>
      <c r="S449"/>
      <c r="T449"/>
      <c r="U449"/>
      <c r="V449"/>
      <c r="W449"/>
      <c r="X449"/>
      <c r="Y449"/>
    </row>
    <row r="450" spans="3:43" ht="15" customHeight="1">
      <c r="C450" s="1163"/>
      <c r="J450"/>
      <c r="K450"/>
      <c r="L450"/>
      <c r="M450"/>
      <c r="N450"/>
      <c r="O450"/>
      <c r="P450"/>
      <c r="Q450"/>
      <c r="R450"/>
      <c r="S450"/>
      <c r="T450"/>
      <c r="U450"/>
      <c r="V450"/>
      <c r="W450"/>
      <c r="X450"/>
      <c r="Y450"/>
    </row>
    <row r="451" spans="3:43" ht="15" customHeight="1">
      <c r="C451" s="1112" t="s">
        <v>1316</v>
      </c>
      <c r="D451" s="29" t="s">
        <v>1201</v>
      </c>
      <c r="J451"/>
      <c r="K451"/>
      <c r="L451"/>
      <c r="M451"/>
      <c r="N451"/>
      <c r="O451"/>
      <c r="P451"/>
      <c r="Q451"/>
      <c r="R451"/>
      <c r="S451"/>
      <c r="T451"/>
      <c r="U451"/>
      <c r="V451"/>
      <c r="W451"/>
      <c r="X451"/>
      <c r="Y451"/>
    </row>
    <row r="452" spans="3:43" ht="15" customHeight="1">
      <c r="C452" s="1163"/>
      <c r="E452" s="5" t="s">
        <v>1217</v>
      </c>
      <c r="J452"/>
      <c r="K452"/>
      <c r="L452"/>
      <c r="M452"/>
      <c r="N452"/>
      <c r="O452"/>
      <c r="P452"/>
      <c r="Q452"/>
      <c r="R452"/>
      <c r="S452"/>
      <c r="T452"/>
      <c r="U452"/>
      <c r="V452"/>
      <c r="W452"/>
      <c r="X452"/>
      <c r="Y452"/>
      <c r="AA452" s="5">
        <v>78693.484873143418</v>
      </c>
      <c r="AB452" s="5">
        <v>79139.889837175506</v>
      </c>
      <c r="AC452" s="5">
        <v>80053.295882549166</v>
      </c>
      <c r="AD452" s="5">
        <v>81667.06358789248</v>
      </c>
      <c r="AE452" s="5">
        <v>83730.194235251285</v>
      </c>
      <c r="AF452" s="5">
        <v>85845.553283605623</v>
      </c>
      <c r="AG452" s="5">
        <v>88014.462901221486</v>
      </c>
      <c r="AH452" s="5">
        <v>90238.278727213881</v>
      </c>
      <c r="AI452" s="5">
        <v>92518.390718865412</v>
      </c>
      <c r="AJ452" s="5">
        <v>94856.224020394802</v>
      </c>
      <c r="AK452" s="5">
        <v>97253.23985371842</v>
      </c>
      <c r="AL452" s="5">
        <v>99710.936431761598</v>
      </c>
      <c r="AM452" s="5">
        <v>102230.84989489042</v>
      </c>
      <c r="AN452" s="5">
        <v>104814.55527104947</v>
      </c>
      <c r="AO452" s="5">
        <v>107463.6674602056</v>
      </c>
      <c r="AP452" s="5">
        <v>110179.84224371295</v>
      </c>
      <c r="AQ452" s="5">
        <v>112964.77731923021</v>
      </c>
    </row>
    <row r="453" spans="3:43" ht="15" customHeight="1">
      <c r="C453" s="1163"/>
      <c r="F453" s="5" t="s">
        <v>1218</v>
      </c>
      <c r="J453"/>
      <c r="K453"/>
      <c r="L453"/>
      <c r="M453"/>
      <c r="N453"/>
      <c r="O453"/>
      <c r="P453"/>
      <c r="Q453"/>
      <c r="R453"/>
      <c r="S453"/>
      <c r="T453"/>
      <c r="U453"/>
      <c r="V453"/>
      <c r="W453"/>
      <c r="X453"/>
      <c r="Y453"/>
    </row>
    <row r="454" spans="3:43" ht="15" customHeight="1">
      <c r="C454" s="1163"/>
      <c r="G454" s="1160" t="s">
        <v>1232</v>
      </c>
      <c r="J454"/>
      <c r="K454"/>
      <c r="L454"/>
      <c r="M454"/>
      <c r="N454"/>
      <c r="O454"/>
      <c r="P454"/>
      <c r="Q454"/>
      <c r="R454"/>
      <c r="S454"/>
      <c r="T454"/>
      <c r="U454"/>
      <c r="V454"/>
      <c r="W454"/>
      <c r="X454"/>
      <c r="Y454"/>
      <c r="AA454" s="1160">
        <v>446.40496403208817</v>
      </c>
      <c r="AB454" s="1160">
        <v>913.40604537366016</v>
      </c>
      <c r="AC454" s="1160">
        <v>1613.7677053433144</v>
      </c>
      <c r="AD454" s="1160">
        <v>2063.1306473588047</v>
      </c>
      <c r="AE454" s="1160">
        <v>2115.3590483543376</v>
      </c>
      <c r="AF454" s="1160">
        <v>2168.9096176158637</v>
      </c>
      <c r="AG454" s="1160">
        <v>2223.8158259923948</v>
      </c>
      <c r="AH454" s="1160">
        <v>2280.1119916515308</v>
      </c>
      <c r="AI454" s="1160">
        <v>2337.8333015293902</v>
      </c>
      <c r="AJ454" s="1160">
        <v>2397.0158333236177</v>
      </c>
      <c r="AK454" s="1160">
        <v>2457.6965780431783</v>
      </c>
      <c r="AL454" s="1160">
        <v>2519.913463128818</v>
      </c>
      <c r="AM454" s="1160">
        <v>2583.7053761590505</v>
      </c>
      <c r="AN454" s="1160">
        <v>2649.1121891561343</v>
      </c>
      <c r="AO454" s="1160">
        <v>2716.1747835073475</v>
      </c>
      <c r="AP454" s="1160">
        <v>2784.9350755172636</v>
      </c>
      <c r="AQ454" s="1160">
        <v>2855.4360426066851</v>
      </c>
    </row>
    <row r="455" spans="3:43" ht="15" customHeight="1">
      <c r="C455" s="1163"/>
      <c r="E455" s="29"/>
      <c r="F455" s="29"/>
      <c r="G455" s="29" t="s">
        <v>37</v>
      </c>
      <c r="H455" s="29"/>
      <c r="I455" s="29"/>
      <c r="J455"/>
      <c r="K455"/>
      <c r="L455"/>
      <c r="M455"/>
      <c r="N455"/>
      <c r="O455"/>
      <c r="P455"/>
      <c r="Q455"/>
      <c r="R455"/>
      <c r="S455"/>
      <c r="T455"/>
      <c r="U455"/>
      <c r="V455"/>
      <c r="W455"/>
      <c r="X455"/>
      <c r="Y455"/>
      <c r="Z455" s="29"/>
      <c r="AA455" s="29">
        <v>446.40496403208817</v>
      </c>
      <c r="AB455" s="29">
        <v>913.40604537366016</v>
      </c>
      <c r="AC455" s="29">
        <v>1613.7677053433144</v>
      </c>
      <c r="AD455" s="29">
        <v>2063.1306473588047</v>
      </c>
      <c r="AE455" s="29">
        <v>2115.3590483543376</v>
      </c>
      <c r="AF455" s="29">
        <v>2168.9096176158637</v>
      </c>
      <c r="AG455" s="29">
        <v>2223.8158259923948</v>
      </c>
      <c r="AH455" s="29">
        <v>2280.1119916515308</v>
      </c>
      <c r="AI455" s="29">
        <v>2337.8333015293902</v>
      </c>
      <c r="AJ455" s="29">
        <v>2397.0158333236177</v>
      </c>
      <c r="AK455" s="29">
        <v>2457.6965780431783</v>
      </c>
      <c r="AL455" s="29">
        <v>2519.913463128818</v>
      </c>
      <c r="AM455" s="29">
        <v>2583.7053761590505</v>
      </c>
      <c r="AN455" s="29">
        <v>2649.1121891561343</v>
      </c>
      <c r="AO455" s="29">
        <v>2716.1747835073475</v>
      </c>
      <c r="AP455" s="29">
        <v>2784.9350755172636</v>
      </c>
      <c r="AQ455" s="29">
        <v>2855.4360426066851</v>
      </c>
    </row>
    <row r="456" spans="3:43" ht="15" customHeight="1">
      <c r="C456" s="1163"/>
      <c r="E456" s="29"/>
      <c r="F456" s="5" t="s">
        <v>1222</v>
      </c>
      <c r="G456" s="29"/>
      <c r="H456" s="29"/>
      <c r="I456" s="29"/>
      <c r="J456"/>
      <c r="K456"/>
      <c r="L456"/>
      <c r="M456"/>
      <c r="N456"/>
      <c r="O456"/>
      <c r="P456"/>
      <c r="Q456"/>
      <c r="R456"/>
      <c r="S456"/>
      <c r="T456"/>
      <c r="U456"/>
      <c r="V456"/>
      <c r="W456"/>
      <c r="X456"/>
      <c r="Y456"/>
      <c r="Z456" s="29"/>
      <c r="AA456" s="29"/>
      <c r="AB456" s="29"/>
      <c r="AC456" s="29"/>
      <c r="AD456" s="29"/>
      <c r="AE456" s="29"/>
      <c r="AF456" s="29"/>
      <c r="AG456" s="29"/>
      <c r="AH456" s="29"/>
      <c r="AI456" s="29"/>
      <c r="AJ456" s="29"/>
      <c r="AK456" s="29"/>
      <c r="AL456" s="29"/>
      <c r="AM456" s="29"/>
      <c r="AN456" s="29"/>
      <c r="AO456" s="29"/>
      <c r="AP456" s="29"/>
      <c r="AQ456" s="29"/>
    </row>
    <row r="457" spans="3:43" ht="15" customHeight="1">
      <c r="C457" s="1163"/>
      <c r="D457" s="5"/>
      <c r="G457" s="1160" t="s">
        <v>1267</v>
      </c>
      <c r="J457"/>
      <c r="K457"/>
      <c r="L457"/>
      <c r="M457"/>
      <c r="N457"/>
      <c r="O457"/>
      <c r="P457"/>
      <c r="Q457"/>
      <c r="R457"/>
      <c r="S457"/>
      <c r="T457"/>
      <c r="U457"/>
      <c r="V457"/>
      <c r="W457"/>
      <c r="X457"/>
      <c r="Y457"/>
      <c r="AA457" s="1160">
        <v>0</v>
      </c>
      <c r="AB457" s="1160">
        <v>0</v>
      </c>
      <c r="AC457" s="1160">
        <v>0</v>
      </c>
      <c r="AD457" s="1160">
        <v>0</v>
      </c>
      <c r="AE457" s="1160">
        <v>0</v>
      </c>
      <c r="AF457" s="1160">
        <v>0</v>
      </c>
      <c r="AG457" s="1160">
        <v>0</v>
      </c>
      <c r="AH457" s="1160">
        <v>0</v>
      </c>
      <c r="AI457" s="1160">
        <v>0</v>
      </c>
      <c r="AJ457" s="1160">
        <v>0</v>
      </c>
      <c r="AK457" s="1160">
        <v>0</v>
      </c>
      <c r="AL457" s="1160">
        <v>0</v>
      </c>
      <c r="AM457" s="1160">
        <v>0</v>
      </c>
      <c r="AN457" s="1160">
        <v>0</v>
      </c>
      <c r="AO457" s="1160">
        <v>0</v>
      </c>
      <c r="AP457" s="1160">
        <v>0</v>
      </c>
      <c r="AQ457" s="1160">
        <v>0</v>
      </c>
    </row>
    <row r="458" spans="3:43" ht="15" customHeight="1">
      <c r="C458" s="1163"/>
      <c r="E458" s="29"/>
      <c r="F458" s="29"/>
      <c r="G458" s="29" t="s">
        <v>37</v>
      </c>
      <c r="H458" s="29"/>
      <c r="I458" s="29"/>
      <c r="J458"/>
      <c r="K458"/>
      <c r="L458"/>
      <c r="M458"/>
      <c r="N458"/>
      <c r="O458"/>
      <c r="P458"/>
      <c r="Q458"/>
      <c r="R458"/>
      <c r="S458"/>
      <c r="T458"/>
      <c r="U458"/>
      <c r="V458"/>
      <c r="W458"/>
      <c r="X458"/>
      <c r="Y458"/>
      <c r="Z458" s="29"/>
      <c r="AA458" s="29">
        <v>0</v>
      </c>
      <c r="AB458" s="29">
        <v>0</v>
      </c>
      <c r="AC458" s="29">
        <v>0</v>
      </c>
      <c r="AD458" s="29">
        <v>0</v>
      </c>
      <c r="AE458" s="29">
        <v>0</v>
      </c>
      <c r="AF458" s="29">
        <v>0</v>
      </c>
      <c r="AG458" s="29">
        <v>0</v>
      </c>
      <c r="AH458" s="29">
        <v>0</v>
      </c>
      <c r="AI458" s="29">
        <v>0</v>
      </c>
      <c r="AJ458" s="29">
        <v>0</v>
      </c>
      <c r="AK458" s="29">
        <v>0</v>
      </c>
      <c r="AL458" s="29">
        <v>0</v>
      </c>
      <c r="AM458" s="29">
        <v>0</v>
      </c>
      <c r="AN458" s="29">
        <v>0</v>
      </c>
      <c r="AO458" s="29">
        <v>0</v>
      </c>
      <c r="AP458" s="29">
        <v>0</v>
      </c>
      <c r="AQ458" s="29">
        <v>0</v>
      </c>
    </row>
    <row r="459" spans="3:43" ht="15" customHeight="1">
      <c r="C459" s="1163"/>
      <c r="E459" s="29"/>
      <c r="G459" s="29"/>
      <c r="H459" s="29"/>
      <c r="I459" s="29"/>
      <c r="J459"/>
      <c r="K459"/>
      <c r="L459"/>
      <c r="M459"/>
      <c r="N459"/>
      <c r="O459"/>
      <c r="P459"/>
      <c r="Q459"/>
      <c r="R459"/>
      <c r="S459"/>
      <c r="T459"/>
      <c r="U459"/>
      <c r="V459"/>
      <c r="W459"/>
      <c r="X459"/>
      <c r="Y459"/>
    </row>
    <row r="460" spans="3:43" ht="15" customHeight="1">
      <c r="C460" s="1163"/>
      <c r="F460" s="5" t="s">
        <v>1269</v>
      </c>
      <c r="J460"/>
      <c r="K460"/>
      <c r="L460"/>
      <c r="M460"/>
      <c r="N460"/>
      <c r="O460"/>
      <c r="P460"/>
      <c r="Q460"/>
      <c r="R460"/>
      <c r="S460"/>
      <c r="T460"/>
      <c r="U460"/>
      <c r="V460"/>
      <c r="W460"/>
      <c r="X460"/>
      <c r="Y460"/>
    </row>
    <row r="461" spans="3:43" ht="15" customHeight="1">
      <c r="C461" s="1163"/>
      <c r="G461" s="1160" t="s">
        <v>1327</v>
      </c>
      <c r="J461"/>
      <c r="K461"/>
      <c r="L461"/>
      <c r="M461"/>
      <c r="N461"/>
      <c r="O461"/>
      <c r="P461"/>
      <c r="Q461"/>
      <c r="R461"/>
      <c r="S461"/>
      <c r="T461"/>
      <c r="U461"/>
      <c r="V461"/>
      <c r="W461"/>
      <c r="X461"/>
      <c r="Y461"/>
      <c r="AA461" s="1160">
        <v>0</v>
      </c>
      <c r="AB461" s="1160">
        <v>0</v>
      </c>
      <c r="AC461" s="1160">
        <v>0</v>
      </c>
      <c r="AD461" s="1160">
        <v>0</v>
      </c>
      <c r="AE461" s="1160">
        <v>0</v>
      </c>
      <c r="AF461" s="1160">
        <v>0</v>
      </c>
      <c r="AG461" s="1160">
        <v>0</v>
      </c>
      <c r="AH461" s="1160">
        <v>0</v>
      </c>
      <c r="AI461" s="1160">
        <v>0</v>
      </c>
      <c r="AJ461" s="1160">
        <v>0</v>
      </c>
      <c r="AK461" s="1160">
        <v>0</v>
      </c>
      <c r="AL461" s="1160">
        <v>0</v>
      </c>
      <c r="AM461" s="1160">
        <v>0</v>
      </c>
      <c r="AN461" s="1160">
        <v>0</v>
      </c>
      <c r="AO461" s="1160">
        <v>0</v>
      </c>
      <c r="AP461" s="1160">
        <v>0</v>
      </c>
      <c r="AQ461" s="1160">
        <v>0</v>
      </c>
    </row>
    <row r="462" spans="3:43" ht="15" customHeight="1">
      <c r="C462" s="1163"/>
      <c r="E462" s="29"/>
      <c r="F462" s="29"/>
      <c r="G462" s="29" t="s">
        <v>37</v>
      </c>
      <c r="H462" s="29"/>
      <c r="I462" s="29"/>
      <c r="J462"/>
      <c r="K462"/>
      <c r="L462"/>
      <c r="M462"/>
      <c r="N462"/>
      <c r="O462"/>
      <c r="P462"/>
      <c r="Q462"/>
      <c r="R462"/>
      <c r="S462"/>
      <c r="T462"/>
      <c r="U462"/>
      <c r="V462"/>
      <c r="W462"/>
      <c r="X462"/>
      <c r="Y462"/>
      <c r="Z462" s="29"/>
      <c r="AA462" s="29">
        <v>0</v>
      </c>
      <c r="AB462" s="29">
        <v>0</v>
      </c>
      <c r="AC462" s="29">
        <v>0</v>
      </c>
      <c r="AD462" s="29">
        <v>0</v>
      </c>
      <c r="AE462" s="29">
        <v>0</v>
      </c>
      <c r="AF462" s="29">
        <v>0</v>
      </c>
      <c r="AG462" s="29">
        <v>0</v>
      </c>
      <c r="AH462" s="29">
        <v>0</v>
      </c>
      <c r="AI462" s="29">
        <v>0</v>
      </c>
      <c r="AJ462" s="29">
        <v>0</v>
      </c>
      <c r="AK462" s="29">
        <v>0</v>
      </c>
      <c r="AL462" s="29">
        <v>0</v>
      </c>
      <c r="AM462" s="29">
        <v>0</v>
      </c>
      <c r="AN462" s="29">
        <v>0</v>
      </c>
      <c r="AO462" s="29">
        <v>0</v>
      </c>
      <c r="AP462" s="29">
        <v>0</v>
      </c>
      <c r="AQ462" s="29">
        <v>0</v>
      </c>
    </row>
    <row r="463" spans="3:43" ht="15" customHeight="1">
      <c r="C463" s="1163"/>
      <c r="E463" s="5" t="s">
        <v>1227</v>
      </c>
      <c r="J463"/>
      <c r="K463"/>
      <c r="L463"/>
      <c r="M463"/>
      <c r="N463"/>
      <c r="O463"/>
      <c r="P463"/>
      <c r="Q463"/>
      <c r="R463"/>
      <c r="S463"/>
      <c r="T463"/>
      <c r="U463"/>
      <c r="V463"/>
      <c r="W463"/>
      <c r="X463"/>
      <c r="Y463"/>
      <c r="Z463" s="1162">
        <v>78693.484873143418</v>
      </c>
      <c r="AA463" s="5">
        <v>79139.889837175506</v>
      </c>
      <c r="AB463" s="5">
        <v>80053.295882549166</v>
      </c>
      <c r="AC463" s="5">
        <v>81667.06358789248</v>
      </c>
      <c r="AD463" s="5">
        <v>83730.194235251285</v>
      </c>
      <c r="AE463" s="5">
        <v>85845.553283605623</v>
      </c>
      <c r="AF463" s="5">
        <v>88014.462901221486</v>
      </c>
      <c r="AG463" s="5">
        <v>90238.278727213881</v>
      </c>
      <c r="AH463" s="5">
        <v>92518.390718865412</v>
      </c>
      <c r="AI463" s="5">
        <v>94856.224020394802</v>
      </c>
      <c r="AJ463" s="5">
        <v>97253.23985371842</v>
      </c>
      <c r="AK463" s="5">
        <v>99710.936431761598</v>
      </c>
      <c r="AL463" s="5">
        <v>102230.84989489042</v>
      </c>
      <c r="AM463" s="5">
        <v>104814.55527104947</v>
      </c>
      <c r="AN463" s="5">
        <v>107463.6674602056</v>
      </c>
      <c r="AO463" s="5">
        <v>110179.84224371295</v>
      </c>
      <c r="AP463" s="5">
        <v>112964.77731923021</v>
      </c>
      <c r="AQ463" s="5">
        <v>115820.2133618369</v>
      </c>
    </row>
    <row r="464" spans="3:43" ht="15" customHeight="1">
      <c r="C464" s="1163"/>
      <c r="J464"/>
      <c r="K464"/>
      <c r="L464"/>
      <c r="M464"/>
      <c r="N464"/>
      <c r="O464"/>
      <c r="P464"/>
      <c r="Q464"/>
      <c r="R464"/>
      <c r="S464"/>
      <c r="T464"/>
      <c r="U464"/>
      <c r="V464"/>
      <c r="W464"/>
      <c r="X464"/>
      <c r="Y464"/>
    </row>
    <row r="465" spans="3:43" ht="15" customHeight="1">
      <c r="C465" s="1112" t="s">
        <v>1316</v>
      </c>
      <c r="D465" s="29" t="s">
        <v>1330</v>
      </c>
      <c r="J465"/>
      <c r="K465"/>
      <c r="L465"/>
      <c r="M465"/>
      <c r="N465"/>
      <c r="O465"/>
      <c r="P465"/>
      <c r="Q465"/>
      <c r="R465"/>
      <c r="S465"/>
      <c r="T465"/>
      <c r="U465"/>
      <c r="V465"/>
      <c r="W465"/>
      <c r="X465"/>
      <c r="Y465"/>
    </row>
    <row r="466" spans="3:43" ht="15" customHeight="1">
      <c r="C466" s="1163"/>
      <c r="J466"/>
      <c r="K466"/>
      <c r="L466"/>
      <c r="M466"/>
      <c r="N466"/>
      <c r="O466"/>
      <c r="P466"/>
      <c r="Q466"/>
      <c r="R466"/>
      <c r="S466"/>
      <c r="T466"/>
      <c r="U466"/>
      <c r="V466"/>
      <c r="W466"/>
      <c r="X466"/>
      <c r="Y466"/>
    </row>
    <row r="467" spans="3:43" ht="15" customHeight="1">
      <c r="C467" s="1163"/>
      <c r="J467"/>
      <c r="K467"/>
      <c r="L467"/>
      <c r="M467"/>
      <c r="N467"/>
      <c r="O467"/>
      <c r="P467"/>
      <c r="Q467"/>
      <c r="R467"/>
      <c r="S467"/>
      <c r="T467"/>
      <c r="U467"/>
      <c r="V467"/>
      <c r="W467"/>
      <c r="X467"/>
      <c r="Y467"/>
    </row>
    <row r="468" spans="3:43" ht="15" customHeight="1">
      <c r="C468" s="1163"/>
      <c r="E468" s="5" t="s">
        <v>1217</v>
      </c>
      <c r="J468"/>
      <c r="K468"/>
      <c r="L468"/>
      <c r="M468"/>
      <c r="N468"/>
      <c r="O468"/>
      <c r="P468"/>
      <c r="Q468"/>
      <c r="R468"/>
      <c r="S468"/>
      <c r="T468"/>
      <c r="U468"/>
      <c r="V468"/>
      <c r="W468"/>
      <c r="X468"/>
      <c r="Y468"/>
      <c r="AA468" s="5">
        <v>0</v>
      </c>
      <c r="AB468" s="5">
        <v>0</v>
      </c>
      <c r="AC468" s="5">
        <v>0</v>
      </c>
      <c r="AD468" s="5">
        <v>0</v>
      </c>
      <c r="AE468" s="5">
        <v>0</v>
      </c>
      <c r="AF468" s="5">
        <v>0</v>
      </c>
      <c r="AG468" s="5">
        <v>0</v>
      </c>
      <c r="AH468" s="5">
        <v>0</v>
      </c>
      <c r="AI468" s="5">
        <v>0</v>
      </c>
      <c r="AJ468" s="5">
        <v>0</v>
      </c>
      <c r="AK468" s="5">
        <v>0</v>
      </c>
      <c r="AL468" s="5">
        <v>0</v>
      </c>
      <c r="AM468" s="5">
        <v>0</v>
      </c>
      <c r="AN468" s="5">
        <v>0</v>
      </c>
      <c r="AO468" s="5">
        <v>0</v>
      </c>
      <c r="AP468" s="5">
        <v>0</v>
      </c>
      <c r="AQ468" s="5">
        <v>0</v>
      </c>
    </row>
    <row r="469" spans="3:43" ht="15" customHeight="1">
      <c r="C469" s="1163"/>
      <c r="F469" s="5" t="s">
        <v>1218</v>
      </c>
      <c r="J469"/>
      <c r="K469"/>
      <c r="L469"/>
      <c r="M469"/>
      <c r="N469"/>
      <c r="O469"/>
      <c r="P469"/>
      <c r="Q469"/>
      <c r="R469"/>
      <c r="S469"/>
      <c r="T469"/>
      <c r="U469"/>
      <c r="V469"/>
      <c r="W469"/>
      <c r="X469"/>
      <c r="Y469"/>
    </row>
    <row r="470" spans="3:43" ht="15" customHeight="1">
      <c r="C470" s="1163"/>
      <c r="G470" s="1160" t="s">
        <v>1232</v>
      </c>
      <c r="J470"/>
      <c r="K470"/>
      <c r="L470"/>
      <c r="M470"/>
      <c r="N470"/>
      <c r="O470"/>
      <c r="P470"/>
      <c r="Q470"/>
      <c r="R470"/>
      <c r="S470"/>
      <c r="T470"/>
      <c r="U470"/>
      <c r="V470"/>
      <c r="W470"/>
      <c r="X470"/>
      <c r="Y470"/>
      <c r="AA470" s="1160">
        <v>0</v>
      </c>
      <c r="AB470" s="1160">
        <v>0</v>
      </c>
      <c r="AC470" s="1160">
        <v>0</v>
      </c>
      <c r="AD470" s="1160">
        <v>0</v>
      </c>
      <c r="AE470" s="1160">
        <v>0</v>
      </c>
      <c r="AF470" s="1160">
        <v>0</v>
      </c>
      <c r="AG470" s="1160">
        <v>0</v>
      </c>
      <c r="AH470" s="1160">
        <v>0</v>
      </c>
      <c r="AI470" s="1160">
        <v>0</v>
      </c>
      <c r="AJ470" s="1160">
        <v>0</v>
      </c>
      <c r="AK470" s="1160">
        <v>0</v>
      </c>
      <c r="AL470" s="1160">
        <v>0</v>
      </c>
      <c r="AM470" s="1160">
        <v>0</v>
      </c>
      <c r="AN470" s="1160">
        <v>0</v>
      </c>
      <c r="AO470" s="1160">
        <v>0</v>
      </c>
      <c r="AP470" s="1160">
        <v>0</v>
      </c>
      <c r="AQ470" s="1160">
        <v>0</v>
      </c>
    </row>
    <row r="471" spans="3:43" ht="15" customHeight="1">
      <c r="C471" s="1163"/>
      <c r="E471" s="29"/>
      <c r="F471" s="29"/>
      <c r="G471" s="29" t="s">
        <v>37</v>
      </c>
      <c r="H471" s="29"/>
      <c r="I471" s="29"/>
      <c r="J471"/>
      <c r="K471"/>
      <c r="L471"/>
      <c r="M471"/>
      <c r="N471"/>
      <c r="O471"/>
      <c r="P471"/>
      <c r="Q471"/>
      <c r="R471"/>
      <c r="S471"/>
      <c r="T471"/>
      <c r="U471"/>
      <c r="V471"/>
      <c r="W471"/>
      <c r="X471"/>
      <c r="Y471"/>
      <c r="Z471" s="29"/>
      <c r="AA471" s="29">
        <v>0</v>
      </c>
      <c r="AB471" s="29">
        <v>0</v>
      </c>
      <c r="AC471" s="29">
        <v>0</v>
      </c>
      <c r="AD471" s="29">
        <v>0</v>
      </c>
      <c r="AE471" s="29">
        <v>0</v>
      </c>
      <c r="AF471" s="29">
        <v>0</v>
      </c>
      <c r="AG471" s="29">
        <v>0</v>
      </c>
      <c r="AH471" s="29">
        <v>0</v>
      </c>
      <c r="AI471" s="29">
        <v>0</v>
      </c>
      <c r="AJ471" s="29">
        <v>0</v>
      </c>
      <c r="AK471" s="29">
        <v>0</v>
      </c>
      <c r="AL471" s="29">
        <v>0</v>
      </c>
      <c r="AM471" s="29">
        <v>0</v>
      </c>
      <c r="AN471" s="29">
        <v>0</v>
      </c>
      <c r="AO471" s="29">
        <v>0</v>
      </c>
      <c r="AP471" s="29">
        <v>0</v>
      </c>
      <c r="AQ471" s="29">
        <v>0</v>
      </c>
    </row>
    <row r="472" spans="3:43" ht="15" customHeight="1">
      <c r="C472" s="1163"/>
      <c r="E472" s="29"/>
      <c r="F472" s="5" t="s">
        <v>1222</v>
      </c>
      <c r="G472" s="29"/>
      <c r="H472" s="29"/>
      <c r="I472" s="29"/>
      <c r="J472"/>
      <c r="K472"/>
      <c r="L472"/>
      <c r="M472"/>
      <c r="N472"/>
      <c r="O472"/>
      <c r="P472"/>
      <c r="Q472"/>
      <c r="R472"/>
      <c r="S472"/>
      <c r="T472"/>
      <c r="U472"/>
      <c r="V472"/>
      <c r="W472"/>
      <c r="X472"/>
      <c r="Y472"/>
      <c r="Z472" s="29"/>
      <c r="AA472" s="29"/>
      <c r="AB472" s="29"/>
      <c r="AC472" s="29"/>
      <c r="AD472" s="29"/>
      <c r="AE472" s="29"/>
      <c r="AF472" s="29"/>
      <c r="AG472" s="29"/>
      <c r="AH472" s="29"/>
      <c r="AI472" s="29"/>
      <c r="AJ472" s="29"/>
      <c r="AK472" s="29"/>
      <c r="AL472" s="29"/>
      <c r="AM472" s="29"/>
      <c r="AN472" s="29"/>
      <c r="AO472" s="29"/>
      <c r="AP472" s="29"/>
      <c r="AQ472" s="29"/>
    </row>
    <row r="473" spans="3:43" ht="15" customHeight="1">
      <c r="C473" s="1163"/>
      <c r="D473" s="5"/>
      <c r="G473" s="1160" t="s">
        <v>1267</v>
      </c>
      <c r="J473"/>
      <c r="K473"/>
      <c r="L473"/>
      <c r="M473"/>
      <c r="N473"/>
      <c r="O473"/>
      <c r="P473"/>
      <c r="Q473"/>
      <c r="R473"/>
      <c r="S473"/>
      <c r="T473"/>
      <c r="U473"/>
      <c r="V473"/>
      <c r="W473"/>
      <c r="X473"/>
      <c r="Y473"/>
      <c r="AA473" s="1160">
        <v>0</v>
      </c>
      <c r="AB473" s="1160">
        <v>0</v>
      </c>
      <c r="AC473" s="1160">
        <v>0</v>
      </c>
      <c r="AD473" s="1160">
        <v>0</v>
      </c>
      <c r="AE473" s="1160">
        <v>0</v>
      </c>
      <c r="AF473" s="1160">
        <v>0</v>
      </c>
      <c r="AG473" s="1160">
        <v>0</v>
      </c>
      <c r="AH473" s="1160">
        <v>0</v>
      </c>
      <c r="AI473" s="1160">
        <v>0</v>
      </c>
      <c r="AJ473" s="1160">
        <v>0</v>
      </c>
      <c r="AK473" s="1160">
        <v>0</v>
      </c>
      <c r="AL473" s="1160">
        <v>0</v>
      </c>
      <c r="AM473" s="1160">
        <v>0</v>
      </c>
      <c r="AN473" s="1160">
        <v>0</v>
      </c>
      <c r="AO473" s="1160">
        <v>0</v>
      </c>
      <c r="AP473" s="1160">
        <v>0</v>
      </c>
      <c r="AQ473" s="1160">
        <v>0</v>
      </c>
    </row>
    <row r="474" spans="3:43" ht="15" customHeight="1">
      <c r="C474" s="1163"/>
      <c r="D474" s="5"/>
      <c r="G474" s="1160" t="s">
        <v>1267</v>
      </c>
      <c r="J474"/>
      <c r="K474"/>
      <c r="L474"/>
      <c r="M474"/>
      <c r="N474"/>
      <c r="O474"/>
      <c r="P474"/>
      <c r="Q474"/>
      <c r="R474"/>
      <c r="S474"/>
      <c r="T474"/>
      <c r="U474"/>
      <c r="V474"/>
      <c r="W474"/>
      <c r="X474"/>
      <c r="Y474"/>
      <c r="AA474" s="1160">
        <v>0</v>
      </c>
      <c r="AB474" s="1160">
        <v>0</v>
      </c>
      <c r="AC474" s="1160">
        <v>0</v>
      </c>
      <c r="AD474" s="1160">
        <v>0</v>
      </c>
      <c r="AE474" s="1160">
        <v>0</v>
      </c>
      <c r="AF474" s="1160">
        <v>0</v>
      </c>
      <c r="AG474" s="1160">
        <v>0</v>
      </c>
      <c r="AH474" s="1160">
        <v>0</v>
      </c>
      <c r="AI474" s="1160">
        <v>0</v>
      </c>
      <c r="AJ474" s="1160">
        <v>0</v>
      </c>
      <c r="AK474" s="1160">
        <v>0</v>
      </c>
      <c r="AL474" s="1160">
        <v>0</v>
      </c>
      <c r="AM474" s="1160">
        <v>0</v>
      </c>
      <c r="AN474" s="1160">
        <v>0</v>
      </c>
      <c r="AO474" s="1160">
        <v>0</v>
      </c>
      <c r="AP474" s="1160">
        <v>0</v>
      </c>
      <c r="AQ474" s="1160">
        <v>0</v>
      </c>
    </row>
    <row r="475" spans="3:43" ht="15" customHeight="1">
      <c r="C475" s="1163"/>
      <c r="E475" s="29"/>
      <c r="F475" s="29"/>
      <c r="G475" s="29" t="s">
        <v>37</v>
      </c>
      <c r="H475" s="29"/>
      <c r="I475" s="29"/>
      <c r="J475"/>
      <c r="K475"/>
      <c r="L475"/>
      <c r="M475"/>
      <c r="N475"/>
      <c r="O475"/>
      <c r="P475"/>
      <c r="Q475"/>
      <c r="R475"/>
      <c r="S475"/>
      <c r="T475"/>
      <c r="U475"/>
      <c r="V475"/>
      <c r="W475"/>
      <c r="X475"/>
      <c r="Y475"/>
      <c r="Z475" s="29"/>
      <c r="AA475" s="29">
        <v>0</v>
      </c>
      <c r="AB475" s="29">
        <v>0</v>
      </c>
      <c r="AC475" s="29">
        <v>0</v>
      </c>
      <c r="AD475" s="29">
        <v>0</v>
      </c>
      <c r="AE475" s="29">
        <v>0</v>
      </c>
      <c r="AF475" s="29">
        <v>0</v>
      </c>
      <c r="AG475" s="29">
        <v>0</v>
      </c>
      <c r="AH475" s="29">
        <v>0</v>
      </c>
      <c r="AI475" s="29">
        <v>0</v>
      </c>
      <c r="AJ475" s="29">
        <v>0</v>
      </c>
      <c r="AK475" s="29">
        <v>0</v>
      </c>
      <c r="AL475" s="29">
        <v>0</v>
      </c>
      <c r="AM475" s="29">
        <v>0</v>
      </c>
      <c r="AN475" s="29">
        <v>0</v>
      </c>
      <c r="AO475" s="29">
        <v>0</v>
      </c>
      <c r="AP475" s="29">
        <v>0</v>
      </c>
      <c r="AQ475" s="29">
        <v>0</v>
      </c>
    </row>
    <row r="476" spans="3:43" ht="15" customHeight="1">
      <c r="C476" s="1163"/>
      <c r="E476" s="29"/>
      <c r="G476" s="29"/>
      <c r="H476" s="29"/>
      <c r="I476" s="29"/>
      <c r="J476"/>
      <c r="K476"/>
      <c r="L476"/>
      <c r="M476"/>
      <c r="N476"/>
      <c r="O476"/>
      <c r="P476"/>
      <c r="Q476"/>
      <c r="R476"/>
      <c r="S476"/>
      <c r="T476"/>
      <c r="U476"/>
      <c r="V476"/>
      <c r="W476"/>
      <c r="X476"/>
      <c r="Y476"/>
    </row>
    <row r="477" spans="3:43" ht="15" customHeight="1">
      <c r="C477" s="1163"/>
      <c r="F477" s="5" t="s">
        <v>1269</v>
      </c>
      <c r="J477"/>
      <c r="K477"/>
      <c r="L477"/>
      <c r="M477"/>
      <c r="N477"/>
      <c r="O477"/>
      <c r="P477"/>
      <c r="Q477"/>
      <c r="R477"/>
      <c r="S477"/>
      <c r="T477"/>
      <c r="U477"/>
      <c r="V477"/>
      <c r="W477"/>
      <c r="X477"/>
      <c r="Y477"/>
    </row>
    <row r="478" spans="3:43" ht="15" customHeight="1">
      <c r="C478" s="1163"/>
      <c r="G478" s="1160" t="s">
        <v>1327</v>
      </c>
      <c r="J478"/>
      <c r="K478"/>
      <c r="L478"/>
      <c r="M478"/>
      <c r="N478"/>
      <c r="O478"/>
      <c r="P478"/>
      <c r="Q478"/>
      <c r="R478"/>
      <c r="S478"/>
      <c r="T478"/>
      <c r="U478"/>
      <c r="V478"/>
      <c r="W478"/>
      <c r="X478"/>
      <c r="Y478"/>
      <c r="AA478" s="1160">
        <v>0</v>
      </c>
      <c r="AB478" s="1160">
        <v>0</v>
      </c>
      <c r="AC478" s="1160">
        <v>0</v>
      </c>
      <c r="AD478" s="1160">
        <v>0</v>
      </c>
      <c r="AE478" s="1160">
        <v>0</v>
      </c>
      <c r="AF478" s="1160">
        <v>0</v>
      </c>
      <c r="AG478" s="1160">
        <v>0</v>
      </c>
      <c r="AH478" s="1160">
        <v>0</v>
      </c>
      <c r="AI478" s="1160">
        <v>0</v>
      </c>
      <c r="AJ478" s="1160">
        <v>0</v>
      </c>
      <c r="AK478" s="1160">
        <v>0</v>
      </c>
      <c r="AL478" s="1160">
        <v>0</v>
      </c>
      <c r="AM478" s="1160">
        <v>0</v>
      </c>
      <c r="AN478" s="1160">
        <v>0</v>
      </c>
      <c r="AO478" s="1160">
        <v>0</v>
      </c>
      <c r="AP478" s="1160">
        <v>0</v>
      </c>
      <c r="AQ478" s="1160">
        <v>0</v>
      </c>
    </row>
    <row r="479" spans="3:43" ht="15" customHeight="1">
      <c r="C479" s="1163"/>
      <c r="E479" s="29"/>
      <c r="F479" s="29"/>
      <c r="G479" s="29" t="s">
        <v>37</v>
      </c>
      <c r="H479" s="29"/>
      <c r="I479" s="29"/>
      <c r="J479"/>
      <c r="K479"/>
      <c r="L479"/>
      <c r="M479"/>
      <c r="N479"/>
      <c r="O479"/>
      <c r="P479"/>
      <c r="Q479"/>
      <c r="R479"/>
      <c r="S479"/>
      <c r="T479"/>
      <c r="U479"/>
      <c r="V479"/>
      <c r="W479"/>
      <c r="X479"/>
      <c r="Y479"/>
      <c r="Z479" s="29"/>
      <c r="AA479" s="29">
        <v>0</v>
      </c>
      <c r="AB479" s="29">
        <v>0</v>
      </c>
      <c r="AC479" s="29">
        <v>0</v>
      </c>
      <c r="AD479" s="29">
        <v>0</v>
      </c>
      <c r="AE479" s="29">
        <v>0</v>
      </c>
      <c r="AF479" s="29">
        <v>0</v>
      </c>
      <c r="AG479" s="29">
        <v>0</v>
      </c>
      <c r="AH479" s="29">
        <v>0</v>
      </c>
      <c r="AI479" s="29">
        <v>0</v>
      </c>
      <c r="AJ479" s="29">
        <v>0</v>
      </c>
      <c r="AK479" s="29">
        <v>0</v>
      </c>
      <c r="AL479" s="29">
        <v>0</v>
      </c>
      <c r="AM479" s="29">
        <v>0</v>
      </c>
      <c r="AN479" s="29">
        <v>0</v>
      </c>
      <c r="AO479" s="29">
        <v>0</v>
      </c>
      <c r="AP479" s="29">
        <v>0</v>
      </c>
      <c r="AQ479" s="29">
        <v>0</v>
      </c>
    </row>
    <row r="480" spans="3:43" ht="15" customHeight="1">
      <c r="C480" s="1163"/>
      <c r="E480" s="5" t="s">
        <v>1227</v>
      </c>
      <c r="J480"/>
      <c r="K480"/>
      <c r="L480"/>
      <c r="M480"/>
      <c r="N480"/>
      <c r="O480"/>
      <c r="P480"/>
      <c r="Q480"/>
      <c r="R480"/>
      <c r="S480"/>
      <c r="T480"/>
      <c r="U480"/>
      <c r="V480"/>
      <c r="W480"/>
      <c r="X480"/>
      <c r="Y480"/>
      <c r="Z480" s="1162">
        <v>0</v>
      </c>
      <c r="AA480" s="5">
        <v>0</v>
      </c>
      <c r="AB480" s="5">
        <v>0</v>
      </c>
      <c r="AC480" s="5">
        <v>0</v>
      </c>
      <c r="AD480" s="5">
        <v>0</v>
      </c>
      <c r="AE480" s="5">
        <v>0</v>
      </c>
      <c r="AF480" s="5">
        <v>0</v>
      </c>
      <c r="AG480" s="5">
        <v>0</v>
      </c>
      <c r="AH480" s="5">
        <v>0</v>
      </c>
      <c r="AI480" s="5">
        <v>0</v>
      </c>
      <c r="AJ480" s="5">
        <v>0</v>
      </c>
      <c r="AK480" s="5">
        <v>0</v>
      </c>
      <c r="AL480" s="5">
        <v>0</v>
      </c>
      <c r="AM480" s="5">
        <v>0</v>
      </c>
      <c r="AN480" s="5">
        <v>0</v>
      </c>
      <c r="AO480" s="5">
        <v>0</v>
      </c>
      <c r="AP480" s="5">
        <v>0</v>
      </c>
      <c r="AQ480" s="5">
        <v>0</v>
      </c>
    </row>
    <row r="481" spans="3:43" ht="15" customHeight="1">
      <c r="C481" s="1163"/>
      <c r="J481"/>
      <c r="K481"/>
      <c r="L481"/>
      <c r="M481"/>
      <c r="N481"/>
      <c r="O481"/>
      <c r="P481"/>
      <c r="Q481"/>
      <c r="R481"/>
      <c r="S481"/>
      <c r="T481"/>
      <c r="U481"/>
      <c r="V481"/>
      <c r="W481"/>
      <c r="X481"/>
      <c r="Y481"/>
    </row>
    <row r="482" spans="3:43" ht="15" customHeight="1">
      <c r="C482" s="1163"/>
      <c r="J482"/>
      <c r="K482"/>
      <c r="L482"/>
      <c r="M482"/>
      <c r="N482"/>
      <c r="O482"/>
      <c r="P482"/>
      <c r="Q482"/>
      <c r="R482"/>
      <c r="S482"/>
      <c r="T482"/>
      <c r="U482"/>
      <c r="V482"/>
      <c r="W482"/>
      <c r="X482"/>
      <c r="Y482"/>
    </row>
    <row r="483" spans="3:43" ht="15" customHeight="1">
      <c r="C483" s="1112" t="s">
        <v>1316</v>
      </c>
      <c r="D483" s="29" t="s">
        <v>1202</v>
      </c>
      <c r="J483"/>
      <c r="K483"/>
      <c r="L483"/>
      <c r="M483"/>
      <c r="N483"/>
      <c r="O483"/>
      <c r="P483"/>
      <c r="Q483"/>
      <c r="R483"/>
      <c r="S483"/>
      <c r="T483"/>
      <c r="U483"/>
      <c r="V483"/>
      <c r="W483"/>
      <c r="X483"/>
      <c r="Y483"/>
    </row>
    <row r="484" spans="3:43" ht="15" customHeight="1">
      <c r="C484" s="1163"/>
      <c r="E484" s="5" t="s">
        <v>1217</v>
      </c>
      <c r="J484"/>
      <c r="K484"/>
      <c r="L484"/>
      <c r="M484"/>
      <c r="N484"/>
      <c r="O484"/>
      <c r="P484"/>
      <c r="Q484"/>
      <c r="R484"/>
      <c r="S484"/>
      <c r="T484"/>
      <c r="U484"/>
      <c r="V484"/>
      <c r="W484"/>
      <c r="X484"/>
      <c r="Y484"/>
      <c r="AA484" s="5">
        <v>840322.52839489572</v>
      </c>
      <c r="AB484" s="5">
        <v>845086.49290959665</v>
      </c>
      <c r="AC484" s="5">
        <v>854834.22050735832</v>
      </c>
      <c r="AD484" s="5">
        <v>872056.09907650715</v>
      </c>
      <c r="AE484" s="5">
        <v>894073.50924245396</v>
      </c>
      <c r="AF484" s="5">
        <v>916648.2928003876</v>
      </c>
      <c r="AG484" s="5">
        <v>939794.5597249032</v>
      </c>
      <c r="AH484" s="5">
        <v>963526.77718630352</v>
      </c>
      <c r="AI484" s="5">
        <v>987859.77859305113</v>
      </c>
      <c r="AJ484" s="5">
        <v>1012808.7728631316</v>
      </c>
      <c r="AK484" s="5">
        <v>1038389.3539301225</v>
      </c>
      <c r="AL484" s="5">
        <v>1064617.510489909</v>
      </c>
      <c r="AM484" s="5">
        <v>1091509.6359941403</v>
      </c>
      <c r="AN484" s="5">
        <v>1119082.5388966692</v>
      </c>
      <c r="AO484" s="5">
        <v>1147353.453159384</v>
      </c>
      <c r="AP484" s="5">
        <v>1176340.0490239952</v>
      </c>
      <c r="AQ484" s="5">
        <v>1206060.4440565121</v>
      </c>
    </row>
    <row r="485" spans="3:43" ht="15" customHeight="1">
      <c r="C485" s="1163"/>
      <c r="F485" s="5" t="s">
        <v>1218</v>
      </c>
      <c r="J485"/>
      <c r="K485"/>
      <c r="L485"/>
      <c r="M485"/>
      <c r="N485"/>
      <c r="O485"/>
      <c r="P485"/>
      <c r="Q485"/>
      <c r="R485"/>
      <c r="S485"/>
      <c r="T485"/>
      <c r="U485"/>
      <c r="V485"/>
      <c r="W485"/>
      <c r="X485"/>
      <c r="Y485"/>
    </row>
    <row r="486" spans="3:43" ht="15" customHeight="1">
      <c r="C486" s="1163"/>
      <c r="G486" s="1160" t="s">
        <v>1232</v>
      </c>
      <c r="J486"/>
      <c r="K486"/>
      <c r="L486"/>
      <c r="M486"/>
      <c r="N486"/>
      <c r="O486"/>
      <c r="P486"/>
      <c r="Q486"/>
      <c r="R486"/>
      <c r="S486"/>
      <c r="T486"/>
      <c r="U486"/>
      <c r="V486"/>
      <c r="W486"/>
      <c r="X486"/>
      <c r="Y486"/>
      <c r="AA486" s="1160">
        <v>4763.9645147009287</v>
      </c>
      <c r="AB486" s="1160">
        <v>9747.7275977616664</v>
      </c>
      <c r="AC486" s="1160">
        <v>17221.87856914883</v>
      </c>
      <c r="AD486" s="1160">
        <v>22017.410165946814</v>
      </c>
      <c r="AE486" s="1160">
        <v>22574.783557933639</v>
      </c>
      <c r="AF486" s="1160">
        <v>23146.266924515599</v>
      </c>
      <c r="AG486" s="1160">
        <v>23732.217461400316</v>
      </c>
      <c r="AH486" s="1160">
        <v>24333.001406747615</v>
      </c>
      <c r="AI486" s="1160">
        <v>24948.994270080468</v>
      </c>
      <c r="AJ486" s="1160">
        <v>25580.581066990853</v>
      </c>
      <c r="AK486" s="1160">
        <v>26228.156559786643</v>
      </c>
      <c r="AL486" s="1160">
        <v>26892.125504231313</v>
      </c>
      <c r="AM486" s="1160">
        <v>27572.902902528876</v>
      </c>
      <c r="AN486" s="1160">
        <v>28270.914262714796</v>
      </c>
      <c r="AO486" s="1160">
        <v>28986.595864611212</v>
      </c>
      <c r="AP486" s="1160">
        <v>29720.395032516913</v>
      </c>
      <c r="AQ486" s="1160">
        <v>30472.770414798521</v>
      </c>
    </row>
    <row r="487" spans="3:43" ht="15" customHeight="1">
      <c r="C487" s="1163"/>
      <c r="E487" s="29"/>
      <c r="F487" s="29"/>
      <c r="G487" s="29" t="s">
        <v>37</v>
      </c>
      <c r="H487" s="29"/>
      <c r="I487" s="29"/>
      <c r="J487"/>
      <c r="K487"/>
      <c r="L487"/>
      <c r="M487"/>
      <c r="N487"/>
      <c r="O487"/>
      <c r="P487"/>
      <c r="Q487"/>
      <c r="R487"/>
      <c r="S487"/>
      <c r="T487"/>
      <c r="U487"/>
      <c r="V487"/>
      <c r="W487"/>
      <c r="X487"/>
      <c r="Y487"/>
      <c r="Z487" s="29"/>
      <c r="AA487" s="29">
        <v>4763.9645147009287</v>
      </c>
      <c r="AB487" s="29">
        <v>9747.7275977616664</v>
      </c>
      <c r="AC487" s="29">
        <v>17221.87856914883</v>
      </c>
      <c r="AD487" s="29">
        <v>22017.410165946814</v>
      </c>
      <c r="AE487" s="29">
        <v>22574.783557933639</v>
      </c>
      <c r="AF487" s="29">
        <v>23146.266924515599</v>
      </c>
      <c r="AG487" s="29">
        <v>23732.217461400316</v>
      </c>
      <c r="AH487" s="29">
        <v>24333.001406747615</v>
      </c>
      <c r="AI487" s="29">
        <v>24948.994270080468</v>
      </c>
      <c r="AJ487" s="29">
        <v>25580.581066990853</v>
      </c>
      <c r="AK487" s="29">
        <v>26228.156559786643</v>
      </c>
      <c r="AL487" s="29">
        <v>26892.125504231313</v>
      </c>
      <c r="AM487" s="29">
        <v>27572.902902528876</v>
      </c>
      <c r="AN487" s="29">
        <v>28270.914262714796</v>
      </c>
      <c r="AO487" s="29">
        <v>28986.595864611212</v>
      </c>
      <c r="AP487" s="29">
        <v>29720.395032516913</v>
      </c>
      <c r="AQ487" s="29">
        <v>30472.770414798521</v>
      </c>
    </row>
    <row r="488" spans="3:43" ht="15" customHeight="1">
      <c r="C488" s="1163"/>
      <c r="E488" s="29"/>
      <c r="F488" s="5" t="s">
        <v>1222</v>
      </c>
      <c r="G488" s="29"/>
      <c r="H488" s="29"/>
      <c r="I488" s="29"/>
      <c r="J488"/>
      <c r="K488"/>
      <c r="L488"/>
      <c r="M488"/>
      <c r="N488"/>
      <c r="O488"/>
      <c r="P488"/>
      <c r="Q488"/>
      <c r="R488"/>
      <c r="S488"/>
      <c r="T488"/>
      <c r="U488"/>
      <c r="V488"/>
      <c r="W488"/>
      <c r="X488"/>
      <c r="Y488"/>
      <c r="Z488" s="29"/>
      <c r="AA488" s="29"/>
      <c r="AB488" s="29"/>
      <c r="AC488" s="29"/>
      <c r="AD488" s="29"/>
      <c r="AE488" s="29"/>
      <c r="AF488" s="29"/>
      <c r="AG488" s="29"/>
      <c r="AH488" s="29"/>
      <c r="AI488" s="29"/>
      <c r="AJ488" s="29"/>
      <c r="AK488" s="29"/>
      <c r="AL488" s="29"/>
      <c r="AM488" s="29"/>
      <c r="AN488" s="29"/>
      <c r="AO488" s="29"/>
      <c r="AP488" s="29"/>
      <c r="AQ488" s="29"/>
    </row>
    <row r="489" spans="3:43" ht="15" customHeight="1">
      <c r="C489" s="1163"/>
      <c r="D489" s="5"/>
      <c r="G489" s="1160" t="s">
        <v>1267</v>
      </c>
      <c r="J489"/>
      <c r="K489"/>
      <c r="L489"/>
      <c r="M489"/>
      <c r="N489"/>
      <c r="O489"/>
      <c r="P489"/>
      <c r="Q489"/>
      <c r="R489"/>
      <c r="S489"/>
      <c r="T489"/>
      <c r="U489"/>
      <c r="V489"/>
      <c r="W489"/>
      <c r="X489"/>
      <c r="Y489"/>
      <c r="AA489" s="1160">
        <v>0</v>
      </c>
      <c r="AB489" s="1160">
        <v>0</v>
      </c>
      <c r="AC489" s="1160">
        <v>0</v>
      </c>
      <c r="AD489" s="1160">
        <v>0</v>
      </c>
      <c r="AE489" s="1160">
        <v>0</v>
      </c>
      <c r="AF489" s="1160">
        <v>0</v>
      </c>
      <c r="AG489" s="1160">
        <v>0</v>
      </c>
      <c r="AH489" s="1160">
        <v>0</v>
      </c>
      <c r="AI489" s="1160">
        <v>0</v>
      </c>
      <c r="AJ489" s="1160">
        <v>0</v>
      </c>
      <c r="AK489" s="1160">
        <v>0</v>
      </c>
      <c r="AL489" s="1160">
        <v>0</v>
      </c>
      <c r="AM489" s="1160">
        <v>0</v>
      </c>
      <c r="AN489" s="1160">
        <v>0</v>
      </c>
      <c r="AO489" s="1160">
        <v>0</v>
      </c>
      <c r="AP489" s="1160">
        <v>0</v>
      </c>
      <c r="AQ489" s="1160">
        <v>0</v>
      </c>
    </row>
    <row r="490" spans="3:43" ht="15" customHeight="1">
      <c r="C490" s="1163"/>
      <c r="E490" s="29"/>
      <c r="F490" s="29"/>
      <c r="G490" s="29" t="s">
        <v>37</v>
      </c>
      <c r="H490" s="29"/>
      <c r="I490" s="29"/>
      <c r="J490"/>
      <c r="K490"/>
      <c r="L490"/>
      <c r="M490"/>
      <c r="N490"/>
      <c r="O490"/>
      <c r="P490"/>
      <c r="Q490"/>
      <c r="R490"/>
      <c r="S490"/>
      <c r="T490"/>
      <c r="U490"/>
      <c r="V490"/>
      <c r="W490"/>
      <c r="X490"/>
      <c r="Y490"/>
      <c r="Z490" s="29"/>
      <c r="AA490" s="29">
        <v>0</v>
      </c>
      <c r="AB490" s="29">
        <v>0</v>
      </c>
      <c r="AC490" s="29">
        <v>0</v>
      </c>
      <c r="AD490" s="29">
        <v>0</v>
      </c>
      <c r="AE490" s="29">
        <v>0</v>
      </c>
      <c r="AF490" s="29">
        <v>0</v>
      </c>
      <c r="AG490" s="29">
        <v>0</v>
      </c>
      <c r="AH490" s="29">
        <v>0</v>
      </c>
      <c r="AI490" s="29">
        <v>0</v>
      </c>
      <c r="AJ490" s="29">
        <v>0</v>
      </c>
      <c r="AK490" s="29">
        <v>0</v>
      </c>
      <c r="AL490" s="29">
        <v>0</v>
      </c>
      <c r="AM490" s="29">
        <v>0</v>
      </c>
      <c r="AN490" s="29">
        <v>0</v>
      </c>
      <c r="AO490" s="29">
        <v>0</v>
      </c>
      <c r="AP490" s="29">
        <v>0</v>
      </c>
      <c r="AQ490" s="29">
        <v>0</v>
      </c>
    </row>
    <row r="491" spans="3:43" ht="15" customHeight="1">
      <c r="C491" s="1163"/>
      <c r="E491" s="29"/>
      <c r="F491" s="5" t="s">
        <v>710</v>
      </c>
      <c r="G491" s="29"/>
      <c r="H491" s="29"/>
      <c r="I491" s="29"/>
      <c r="J491"/>
      <c r="K491"/>
      <c r="L491"/>
      <c r="M491"/>
      <c r="N491"/>
      <c r="O491"/>
      <c r="P491"/>
      <c r="Q491"/>
      <c r="R491"/>
      <c r="S491"/>
      <c r="T491"/>
      <c r="U491"/>
      <c r="V491"/>
      <c r="W491"/>
      <c r="X491"/>
      <c r="Y491"/>
    </row>
    <row r="492" spans="3:43" ht="15" customHeight="1">
      <c r="C492" s="1163"/>
      <c r="F492" s="5" t="s">
        <v>1269</v>
      </c>
      <c r="J492"/>
      <c r="K492"/>
      <c r="L492"/>
      <c r="M492"/>
      <c r="N492"/>
      <c r="O492"/>
      <c r="P492"/>
      <c r="Q492"/>
      <c r="R492"/>
      <c r="S492"/>
      <c r="T492"/>
      <c r="U492"/>
      <c r="V492"/>
      <c r="W492"/>
      <c r="X492"/>
      <c r="Y492"/>
    </row>
    <row r="493" spans="3:43" ht="15" customHeight="1">
      <c r="C493" s="1163"/>
      <c r="G493" s="1160" t="s">
        <v>1327</v>
      </c>
      <c r="J493"/>
      <c r="K493"/>
      <c r="L493"/>
      <c r="M493"/>
      <c r="N493"/>
      <c r="O493"/>
      <c r="P493"/>
      <c r="Q493"/>
      <c r="R493"/>
      <c r="S493"/>
      <c r="T493"/>
      <c r="U493"/>
      <c r="V493"/>
      <c r="W493"/>
      <c r="X493"/>
      <c r="Y493"/>
      <c r="AA493" s="1160">
        <v>0</v>
      </c>
      <c r="AB493" s="1160">
        <v>0</v>
      </c>
      <c r="AC493" s="1160">
        <v>0</v>
      </c>
      <c r="AD493" s="1160">
        <v>0</v>
      </c>
      <c r="AE493" s="1160">
        <v>0</v>
      </c>
      <c r="AF493" s="1160">
        <v>0</v>
      </c>
      <c r="AG493" s="1160">
        <v>0</v>
      </c>
      <c r="AH493" s="1160">
        <v>0</v>
      </c>
      <c r="AI493" s="1160">
        <v>0</v>
      </c>
      <c r="AJ493" s="1160">
        <v>0</v>
      </c>
      <c r="AK493" s="1160">
        <v>0</v>
      </c>
      <c r="AL493" s="1160">
        <v>0</v>
      </c>
      <c r="AM493" s="1160">
        <v>0</v>
      </c>
      <c r="AN493" s="1160">
        <v>0</v>
      </c>
      <c r="AO493" s="1160">
        <v>0</v>
      </c>
      <c r="AP493" s="1160">
        <v>0</v>
      </c>
      <c r="AQ493" s="1160">
        <v>0</v>
      </c>
    </row>
    <row r="494" spans="3:43" ht="15" customHeight="1">
      <c r="C494" s="1163"/>
      <c r="E494" s="29"/>
      <c r="F494" s="29"/>
      <c r="G494" s="29" t="s">
        <v>37</v>
      </c>
      <c r="H494" s="29"/>
      <c r="I494" s="29"/>
      <c r="J494"/>
      <c r="K494"/>
      <c r="L494"/>
      <c r="M494"/>
      <c r="N494"/>
      <c r="O494"/>
      <c r="P494"/>
      <c r="Q494"/>
      <c r="R494"/>
      <c r="S494"/>
      <c r="T494"/>
      <c r="U494"/>
      <c r="V494"/>
      <c r="W494"/>
      <c r="X494"/>
      <c r="Y494"/>
      <c r="Z494" s="29"/>
      <c r="AA494" s="29">
        <v>0</v>
      </c>
      <c r="AB494" s="29">
        <v>0</v>
      </c>
      <c r="AC494" s="29">
        <v>0</v>
      </c>
      <c r="AD494" s="29">
        <v>0</v>
      </c>
      <c r="AE494" s="29">
        <v>0</v>
      </c>
      <c r="AF494" s="29">
        <v>0</v>
      </c>
      <c r="AG494" s="29">
        <v>0</v>
      </c>
      <c r="AH494" s="29">
        <v>0</v>
      </c>
      <c r="AI494" s="29">
        <v>0</v>
      </c>
      <c r="AJ494" s="29">
        <v>0</v>
      </c>
      <c r="AK494" s="29">
        <v>0</v>
      </c>
      <c r="AL494" s="29">
        <v>0</v>
      </c>
      <c r="AM494" s="29">
        <v>0</v>
      </c>
      <c r="AN494" s="29">
        <v>0</v>
      </c>
      <c r="AO494" s="29">
        <v>0</v>
      </c>
      <c r="AP494" s="29">
        <v>0</v>
      </c>
      <c r="AQ494" s="29">
        <v>0</v>
      </c>
    </row>
    <row r="495" spans="3:43" ht="15" customHeight="1">
      <c r="C495" s="1163"/>
      <c r="E495" s="5" t="s">
        <v>1227</v>
      </c>
      <c r="J495"/>
      <c r="K495"/>
      <c r="L495"/>
      <c r="M495"/>
      <c r="N495"/>
      <c r="O495"/>
      <c r="P495"/>
      <c r="Q495"/>
      <c r="R495"/>
      <c r="S495"/>
      <c r="T495"/>
      <c r="U495"/>
      <c r="V495"/>
      <c r="W495"/>
      <c r="X495"/>
      <c r="Y495"/>
      <c r="Z495" s="1162">
        <v>840322.52839489572</v>
      </c>
      <c r="AA495" s="5">
        <v>845086.49290959665</v>
      </c>
      <c r="AB495" s="5">
        <v>854834.22050735832</v>
      </c>
      <c r="AC495" s="5">
        <v>872056.09907650715</v>
      </c>
      <c r="AD495" s="5">
        <v>894073.50924245396</v>
      </c>
      <c r="AE495" s="5">
        <v>916648.2928003876</v>
      </c>
      <c r="AF495" s="5">
        <v>939794.5597249032</v>
      </c>
      <c r="AG495" s="5">
        <v>963526.77718630352</v>
      </c>
      <c r="AH495" s="5">
        <v>987859.77859305113</v>
      </c>
      <c r="AI495" s="5">
        <v>1012808.7728631316</v>
      </c>
      <c r="AJ495" s="5">
        <v>1038389.3539301225</v>
      </c>
      <c r="AK495" s="5">
        <v>1064617.510489909</v>
      </c>
      <c r="AL495" s="5">
        <v>1091509.6359941403</v>
      </c>
      <c r="AM495" s="5">
        <v>1119082.5388966692</v>
      </c>
      <c r="AN495" s="5">
        <v>1147353.453159384</v>
      </c>
      <c r="AO495" s="5">
        <v>1176340.0490239952</v>
      </c>
      <c r="AP495" s="5">
        <v>1206060.4440565121</v>
      </c>
      <c r="AQ495" s="5">
        <v>1236533.2144713106</v>
      </c>
    </row>
    <row r="496" spans="3:43" ht="15" customHeight="1">
      <c r="C496" s="1163"/>
      <c r="J496"/>
      <c r="K496"/>
      <c r="L496"/>
      <c r="M496"/>
      <c r="N496"/>
      <c r="O496"/>
      <c r="P496"/>
      <c r="Q496"/>
      <c r="R496"/>
      <c r="S496"/>
      <c r="T496"/>
      <c r="U496"/>
      <c r="V496"/>
      <c r="W496"/>
      <c r="X496"/>
      <c r="Y496"/>
    </row>
    <row r="497" spans="3:43" ht="15" customHeight="1">
      <c r="C497" s="1112" t="s">
        <v>1316</v>
      </c>
      <c r="D497" s="29" t="s">
        <v>1331</v>
      </c>
      <c r="J497"/>
      <c r="K497"/>
      <c r="L497"/>
      <c r="M497"/>
      <c r="N497"/>
      <c r="O497"/>
      <c r="P497"/>
      <c r="Q497"/>
      <c r="R497"/>
      <c r="S497"/>
      <c r="T497"/>
      <c r="U497"/>
      <c r="V497"/>
      <c r="W497"/>
      <c r="X497"/>
      <c r="Y497"/>
    </row>
    <row r="498" spans="3:43" ht="15" customHeight="1">
      <c r="E498" s="5" t="s">
        <v>1217</v>
      </c>
      <c r="J498"/>
      <c r="K498"/>
      <c r="L498"/>
      <c r="M498"/>
      <c r="N498"/>
      <c r="O498"/>
      <c r="P498"/>
      <c r="Q498"/>
      <c r="R498"/>
      <c r="S498"/>
      <c r="T498"/>
      <c r="U498"/>
      <c r="V498"/>
      <c r="W498"/>
      <c r="X498"/>
      <c r="Y498"/>
      <c r="AA498" s="5">
        <v>0</v>
      </c>
      <c r="AB498" s="5">
        <v>0</v>
      </c>
      <c r="AC498" s="5">
        <v>0</v>
      </c>
      <c r="AD498" s="5">
        <v>0</v>
      </c>
      <c r="AE498" s="5">
        <v>0</v>
      </c>
      <c r="AF498" s="5">
        <v>0</v>
      </c>
      <c r="AG498" s="5">
        <v>0</v>
      </c>
      <c r="AH498" s="5">
        <v>0</v>
      </c>
      <c r="AI498" s="5">
        <v>0</v>
      </c>
      <c r="AJ498" s="5">
        <v>0</v>
      </c>
      <c r="AK498" s="5">
        <v>0</v>
      </c>
      <c r="AL498" s="5">
        <v>0</v>
      </c>
      <c r="AM498" s="5">
        <v>0</v>
      </c>
      <c r="AN498" s="5">
        <v>0</v>
      </c>
      <c r="AO498" s="5">
        <v>0</v>
      </c>
      <c r="AP498" s="5">
        <v>0</v>
      </c>
      <c r="AQ498" s="5">
        <v>0</v>
      </c>
    </row>
    <row r="499" spans="3:43" ht="15" customHeight="1">
      <c r="F499" s="5" t="s">
        <v>1218</v>
      </c>
      <c r="J499"/>
      <c r="K499"/>
      <c r="L499"/>
      <c r="M499"/>
      <c r="N499"/>
      <c r="O499"/>
      <c r="P499"/>
      <c r="Q499"/>
      <c r="R499"/>
      <c r="S499"/>
      <c r="T499"/>
      <c r="U499"/>
      <c r="V499"/>
      <c r="W499"/>
      <c r="X499"/>
      <c r="Y499"/>
    </row>
    <row r="500" spans="3:43" ht="15" customHeight="1">
      <c r="G500" s="1160" t="s">
        <v>1232</v>
      </c>
      <c r="J500"/>
      <c r="K500"/>
      <c r="L500"/>
      <c r="M500"/>
      <c r="N500"/>
      <c r="O500"/>
      <c r="P500"/>
      <c r="Q500"/>
      <c r="R500"/>
      <c r="S500"/>
      <c r="T500"/>
      <c r="U500"/>
      <c r="V500"/>
      <c r="W500"/>
      <c r="X500"/>
      <c r="Y500"/>
      <c r="AA500" s="1160">
        <v>0</v>
      </c>
      <c r="AB500" s="1160">
        <v>0</v>
      </c>
      <c r="AC500" s="1160">
        <v>0</v>
      </c>
      <c r="AD500" s="1160">
        <v>0</v>
      </c>
      <c r="AE500" s="1160">
        <v>0</v>
      </c>
      <c r="AF500" s="1160">
        <v>0</v>
      </c>
      <c r="AG500" s="1160">
        <v>0</v>
      </c>
      <c r="AH500" s="1160">
        <v>0</v>
      </c>
      <c r="AI500" s="1160">
        <v>0</v>
      </c>
      <c r="AJ500" s="1160">
        <v>0</v>
      </c>
      <c r="AK500" s="1160">
        <v>0</v>
      </c>
      <c r="AL500" s="1160">
        <v>0</v>
      </c>
      <c r="AM500" s="1160">
        <v>0</v>
      </c>
      <c r="AN500" s="1160">
        <v>0</v>
      </c>
      <c r="AO500" s="1160">
        <v>0</v>
      </c>
      <c r="AP500" s="1160">
        <v>0</v>
      </c>
      <c r="AQ500" s="1160">
        <v>0</v>
      </c>
    </row>
    <row r="501" spans="3:43" ht="15" customHeight="1">
      <c r="E501" s="29"/>
      <c r="F501" s="29"/>
      <c r="G501" s="29" t="s">
        <v>37</v>
      </c>
      <c r="H501" s="29"/>
      <c r="I501" s="29"/>
      <c r="J501"/>
      <c r="K501"/>
      <c r="L501"/>
      <c r="M501"/>
      <c r="N501"/>
      <c r="O501"/>
      <c r="P501"/>
      <c r="Q501"/>
      <c r="R501"/>
      <c r="S501"/>
      <c r="T501"/>
      <c r="U501"/>
      <c r="V501"/>
      <c r="W501"/>
      <c r="X501"/>
      <c r="Y501"/>
      <c r="Z501" s="29"/>
      <c r="AA501" s="29">
        <v>0</v>
      </c>
      <c r="AB501" s="29">
        <v>0</v>
      </c>
      <c r="AC501" s="29">
        <v>0</v>
      </c>
      <c r="AD501" s="29">
        <v>0</v>
      </c>
      <c r="AE501" s="29">
        <v>0</v>
      </c>
      <c r="AF501" s="29">
        <v>0</v>
      </c>
      <c r="AG501" s="29">
        <v>0</v>
      </c>
      <c r="AH501" s="29">
        <v>0</v>
      </c>
      <c r="AI501" s="29">
        <v>0</v>
      </c>
      <c r="AJ501" s="29">
        <v>0</v>
      </c>
      <c r="AK501" s="29">
        <v>0</v>
      </c>
      <c r="AL501" s="29">
        <v>0</v>
      </c>
      <c r="AM501" s="29">
        <v>0</v>
      </c>
      <c r="AN501" s="29">
        <v>0</v>
      </c>
      <c r="AO501" s="29">
        <v>0</v>
      </c>
      <c r="AP501" s="29">
        <v>0</v>
      </c>
      <c r="AQ501" s="29">
        <v>0</v>
      </c>
    </row>
    <row r="502" spans="3:43" ht="15" customHeight="1">
      <c r="E502" s="29"/>
      <c r="F502" s="5" t="s">
        <v>1222</v>
      </c>
      <c r="G502" s="29"/>
      <c r="H502" s="29"/>
      <c r="I502" s="29"/>
      <c r="J502"/>
      <c r="K502"/>
      <c r="L502"/>
      <c r="M502"/>
      <c r="N502"/>
      <c r="O502"/>
      <c r="P502"/>
      <c r="Q502"/>
      <c r="R502"/>
      <c r="S502"/>
      <c r="T502"/>
      <c r="U502"/>
      <c r="V502"/>
      <c r="W502"/>
      <c r="X502"/>
      <c r="Y502"/>
      <c r="Z502" s="29"/>
      <c r="AA502" s="29"/>
      <c r="AB502" s="29"/>
      <c r="AC502" s="29"/>
      <c r="AD502" s="29"/>
      <c r="AE502" s="29"/>
      <c r="AF502" s="29"/>
      <c r="AG502" s="29"/>
      <c r="AH502" s="29"/>
      <c r="AI502" s="29"/>
      <c r="AJ502" s="29"/>
      <c r="AK502" s="29"/>
      <c r="AL502" s="29"/>
      <c r="AM502" s="29"/>
      <c r="AN502" s="29"/>
      <c r="AO502" s="29"/>
      <c r="AP502" s="29"/>
      <c r="AQ502" s="29"/>
    </row>
    <row r="503" spans="3:43" ht="15" customHeight="1">
      <c r="D503" s="5"/>
      <c r="G503" s="1160" t="s">
        <v>1267</v>
      </c>
      <c r="J503"/>
      <c r="K503"/>
      <c r="L503"/>
      <c r="M503"/>
      <c r="N503"/>
      <c r="O503"/>
      <c r="P503"/>
      <c r="Q503"/>
      <c r="R503"/>
      <c r="S503"/>
      <c r="T503"/>
      <c r="U503"/>
      <c r="V503"/>
      <c r="W503"/>
      <c r="X503"/>
      <c r="Y503"/>
      <c r="AA503" s="1160">
        <v>0</v>
      </c>
      <c r="AB503" s="1160">
        <v>0</v>
      </c>
      <c r="AC503" s="1160">
        <v>0</v>
      </c>
      <c r="AD503" s="1160">
        <v>0</v>
      </c>
      <c r="AE503" s="1160">
        <v>0</v>
      </c>
      <c r="AF503" s="1160">
        <v>0</v>
      </c>
      <c r="AG503" s="1160">
        <v>0</v>
      </c>
      <c r="AH503" s="1160">
        <v>0</v>
      </c>
      <c r="AI503" s="1160">
        <v>0</v>
      </c>
      <c r="AJ503" s="1160">
        <v>0</v>
      </c>
      <c r="AK503" s="1160">
        <v>0</v>
      </c>
      <c r="AL503" s="1160">
        <v>0</v>
      </c>
      <c r="AM503" s="1160">
        <v>0</v>
      </c>
      <c r="AN503" s="1160">
        <v>0</v>
      </c>
      <c r="AO503" s="1160">
        <v>0</v>
      </c>
      <c r="AP503" s="1160">
        <v>0</v>
      </c>
      <c r="AQ503" s="1160">
        <v>0</v>
      </c>
    </row>
    <row r="504" spans="3:43" ht="15" customHeight="1">
      <c r="E504" s="29"/>
      <c r="F504" s="29"/>
      <c r="G504" s="29" t="s">
        <v>37</v>
      </c>
      <c r="H504" s="29"/>
      <c r="I504" s="29"/>
      <c r="J504"/>
      <c r="K504"/>
      <c r="L504"/>
      <c r="M504"/>
      <c r="N504"/>
      <c r="O504"/>
      <c r="P504"/>
      <c r="Q504"/>
      <c r="R504"/>
      <c r="S504"/>
      <c r="T504"/>
      <c r="U504"/>
      <c r="V504"/>
      <c r="W504"/>
      <c r="X504"/>
      <c r="Y504"/>
      <c r="Z504" s="29"/>
      <c r="AA504" s="29">
        <v>0</v>
      </c>
      <c r="AB504" s="29">
        <v>0</v>
      </c>
      <c r="AC504" s="29">
        <v>0</v>
      </c>
      <c r="AD504" s="29">
        <v>0</v>
      </c>
      <c r="AE504" s="29">
        <v>0</v>
      </c>
      <c r="AF504" s="29">
        <v>0</v>
      </c>
      <c r="AG504" s="29">
        <v>0</v>
      </c>
      <c r="AH504" s="29">
        <v>0</v>
      </c>
      <c r="AI504" s="29">
        <v>0</v>
      </c>
      <c r="AJ504" s="29">
        <v>0</v>
      </c>
      <c r="AK504" s="29">
        <v>0</v>
      </c>
      <c r="AL504" s="29">
        <v>0</v>
      </c>
      <c r="AM504" s="29">
        <v>0</v>
      </c>
      <c r="AN504" s="29">
        <v>0</v>
      </c>
      <c r="AO504" s="29">
        <v>0</v>
      </c>
      <c r="AP504" s="29">
        <v>0</v>
      </c>
      <c r="AQ504" s="29">
        <v>0</v>
      </c>
    </row>
    <row r="505" spans="3:43" ht="15" customHeight="1">
      <c r="E505" s="29"/>
      <c r="F505" s="5" t="s">
        <v>710</v>
      </c>
      <c r="G505" s="29"/>
      <c r="H505" s="29"/>
      <c r="I505" s="29"/>
      <c r="J505"/>
      <c r="K505"/>
      <c r="L505"/>
      <c r="M505"/>
      <c r="N505"/>
      <c r="O505"/>
      <c r="P505"/>
      <c r="Q505"/>
      <c r="R505"/>
      <c r="S505"/>
      <c r="T505"/>
      <c r="U505"/>
      <c r="V505"/>
      <c r="W505"/>
      <c r="X505"/>
      <c r="Y505"/>
    </row>
    <row r="506" spans="3:43" ht="15" customHeight="1">
      <c r="F506" s="5" t="s">
        <v>1269</v>
      </c>
      <c r="J506"/>
      <c r="K506"/>
      <c r="L506"/>
      <c r="M506"/>
      <c r="N506"/>
      <c r="O506"/>
      <c r="P506"/>
      <c r="Q506"/>
      <c r="R506"/>
      <c r="S506"/>
      <c r="T506"/>
      <c r="U506"/>
      <c r="V506"/>
      <c r="W506"/>
      <c r="X506"/>
      <c r="Y506"/>
    </row>
    <row r="507" spans="3:43" ht="15" customHeight="1">
      <c r="G507" s="1160" t="s">
        <v>1327</v>
      </c>
      <c r="J507"/>
      <c r="K507"/>
      <c r="L507"/>
      <c r="M507"/>
      <c r="N507"/>
      <c r="O507"/>
      <c r="P507"/>
      <c r="Q507"/>
      <c r="R507"/>
      <c r="S507"/>
      <c r="T507"/>
      <c r="U507"/>
      <c r="V507"/>
      <c r="W507"/>
      <c r="X507"/>
      <c r="Y507"/>
      <c r="AA507" s="1160">
        <v>0</v>
      </c>
      <c r="AB507" s="1160">
        <v>0</v>
      </c>
      <c r="AC507" s="1160">
        <v>0</v>
      </c>
      <c r="AD507" s="1160">
        <v>0</v>
      </c>
      <c r="AE507" s="1160">
        <v>0</v>
      </c>
      <c r="AF507" s="1160">
        <v>0</v>
      </c>
      <c r="AG507" s="1160">
        <v>0</v>
      </c>
      <c r="AH507" s="1160">
        <v>0</v>
      </c>
      <c r="AI507" s="1160">
        <v>0</v>
      </c>
      <c r="AJ507" s="1160">
        <v>0</v>
      </c>
      <c r="AK507" s="1160">
        <v>0</v>
      </c>
      <c r="AL507" s="1160">
        <v>0</v>
      </c>
      <c r="AM507" s="1160">
        <v>0</v>
      </c>
      <c r="AN507" s="1160">
        <v>0</v>
      </c>
      <c r="AO507" s="1160">
        <v>0</v>
      </c>
      <c r="AP507" s="1160">
        <v>0</v>
      </c>
      <c r="AQ507" s="1160">
        <v>0</v>
      </c>
    </row>
    <row r="508" spans="3:43" ht="15" customHeight="1">
      <c r="E508" s="29"/>
      <c r="F508" s="29"/>
      <c r="G508" s="29" t="s">
        <v>37</v>
      </c>
      <c r="H508" s="29"/>
      <c r="I508" s="29"/>
      <c r="J508"/>
      <c r="K508"/>
      <c r="L508"/>
      <c r="M508"/>
      <c r="N508"/>
      <c r="O508"/>
      <c r="P508"/>
      <c r="Q508"/>
      <c r="R508"/>
      <c r="S508"/>
      <c r="T508"/>
      <c r="U508"/>
      <c r="V508"/>
      <c r="W508"/>
      <c r="X508"/>
      <c r="Y508"/>
      <c r="Z508" s="29"/>
      <c r="AA508" s="29">
        <v>0</v>
      </c>
      <c r="AB508" s="29">
        <v>0</v>
      </c>
      <c r="AC508" s="29">
        <v>0</v>
      </c>
      <c r="AD508" s="29">
        <v>0</v>
      </c>
      <c r="AE508" s="29">
        <v>0</v>
      </c>
      <c r="AF508" s="29">
        <v>0</v>
      </c>
      <c r="AG508" s="29">
        <v>0</v>
      </c>
      <c r="AH508" s="29">
        <v>0</v>
      </c>
      <c r="AI508" s="29">
        <v>0</v>
      </c>
      <c r="AJ508" s="29">
        <v>0</v>
      </c>
      <c r="AK508" s="29">
        <v>0</v>
      </c>
      <c r="AL508" s="29">
        <v>0</v>
      </c>
      <c r="AM508" s="29">
        <v>0</v>
      </c>
      <c r="AN508" s="29">
        <v>0</v>
      </c>
      <c r="AO508" s="29">
        <v>0</v>
      </c>
      <c r="AP508" s="29">
        <v>0</v>
      </c>
      <c r="AQ508" s="29">
        <v>0</v>
      </c>
    </row>
    <row r="509" spans="3:43" ht="15" customHeight="1">
      <c r="E509" s="5" t="s">
        <v>1227</v>
      </c>
      <c r="J509"/>
      <c r="K509"/>
      <c r="L509"/>
      <c r="M509"/>
      <c r="N509"/>
      <c r="O509"/>
      <c r="P509"/>
      <c r="Q509"/>
      <c r="R509"/>
      <c r="S509"/>
      <c r="T509"/>
      <c r="U509"/>
      <c r="V509"/>
      <c r="W509"/>
      <c r="X509"/>
      <c r="Y509"/>
      <c r="Z509" s="1162">
        <v>0</v>
      </c>
      <c r="AA509" s="5">
        <v>0</v>
      </c>
      <c r="AB509" s="5">
        <v>0</v>
      </c>
      <c r="AC509" s="5">
        <v>0</v>
      </c>
      <c r="AD509" s="5">
        <v>0</v>
      </c>
      <c r="AE509" s="5">
        <v>0</v>
      </c>
      <c r="AF509" s="5">
        <v>0</v>
      </c>
      <c r="AG509" s="5">
        <v>0</v>
      </c>
      <c r="AH509" s="5">
        <v>0</v>
      </c>
      <c r="AI509" s="5">
        <v>0</v>
      </c>
      <c r="AJ509" s="5">
        <v>0</v>
      </c>
      <c r="AK509" s="5">
        <v>0</v>
      </c>
      <c r="AL509" s="5">
        <v>0</v>
      </c>
      <c r="AM509" s="5">
        <v>0</v>
      </c>
      <c r="AN509" s="5">
        <v>0</v>
      </c>
      <c r="AO509" s="5">
        <v>0</v>
      </c>
      <c r="AP509" s="5">
        <v>0</v>
      </c>
      <c r="AQ509" s="5">
        <v>0</v>
      </c>
    </row>
    <row r="510" spans="3:43" ht="15" customHeight="1">
      <c r="J510"/>
      <c r="K510"/>
      <c r="L510"/>
      <c r="M510"/>
      <c r="N510"/>
      <c r="O510"/>
      <c r="P510"/>
      <c r="Q510"/>
      <c r="R510"/>
      <c r="S510"/>
      <c r="T510"/>
      <c r="U510"/>
      <c r="V510"/>
      <c r="W510"/>
      <c r="X510"/>
      <c r="Y510"/>
    </row>
    <row r="511" spans="3:43" ht="15" customHeight="1">
      <c r="J511"/>
      <c r="K511"/>
      <c r="L511"/>
      <c r="M511"/>
      <c r="N511"/>
      <c r="O511"/>
      <c r="P511"/>
      <c r="Q511"/>
      <c r="R511"/>
      <c r="S511"/>
      <c r="T511"/>
      <c r="U511"/>
      <c r="V511"/>
      <c r="W511"/>
      <c r="X511"/>
      <c r="Y511"/>
    </row>
    <row r="512" spans="3:43" ht="15" customHeight="1">
      <c r="D512" s="29" t="s">
        <v>1269</v>
      </c>
      <c r="J512"/>
      <c r="K512"/>
      <c r="L512"/>
      <c r="M512"/>
      <c r="N512"/>
      <c r="O512"/>
      <c r="P512"/>
      <c r="Q512"/>
      <c r="R512"/>
      <c r="S512"/>
      <c r="T512"/>
      <c r="U512"/>
      <c r="V512"/>
      <c r="W512"/>
      <c r="X512"/>
      <c r="Y512"/>
    </row>
    <row r="513" spans="3:43" ht="15" customHeight="1">
      <c r="C513" s="514"/>
      <c r="D513" s="514" t="s">
        <v>1332</v>
      </c>
      <c r="E513" s="5" t="s">
        <v>275</v>
      </c>
      <c r="J513"/>
      <c r="K513"/>
      <c r="L513"/>
      <c r="M513"/>
      <c r="N513"/>
      <c r="O513"/>
      <c r="P513"/>
      <c r="Q513"/>
      <c r="R513"/>
      <c r="S513"/>
      <c r="T513"/>
      <c r="U513"/>
      <c r="V513"/>
      <c r="W513"/>
      <c r="X513"/>
      <c r="Y513"/>
    </row>
    <row r="514" spans="3:43" ht="15" customHeight="1">
      <c r="C514" s="514"/>
      <c r="D514" s="1148" t="s">
        <v>1333</v>
      </c>
      <c r="E514" s="5" t="s">
        <v>257</v>
      </c>
      <c r="J514"/>
      <c r="K514"/>
      <c r="L514"/>
      <c r="M514"/>
      <c r="N514"/>
      <c r="O514"/>
      <c r="P514"/>
      <c r="Q514"/>
      <c r="R514"/>
      <c r="S514"/>
      <c r="T514"/>
      <c r="U514"/>
      <c r="V514"/>
      <c r="W514"/>
      <c r="X514"/>
      <c r="Y514"/>
      <c r="AA514" s="5">
        <v>0</v>
      </c>
      <c r="AB514" s="5">
        <v>0</v>
      </c>
      <c r="AC514" s="5">
        <v>0</v>
      </c>
      <c r="AD514" s="5">
        <v>0</v>
      </c>
      <c r="AE514" s="5">
        <v>0</v>
      </c>
      <c r="AF514" s="5">
        <v>0</v>
      </c>
      <c r="AG514" s="5">
        <v>0</v>
      </c>
      <c r="AH514" s="5">
        <v>0</v>
      </c>
      <c r="AI514" s="5">
        <v>0</v>
      </c>
      <c r="AJ514" s="5">
        <v>0</v>
      </c>
      <c r="AK514" s="5">
        <v>0</v>
      </c>
      <c r="AL514" s="5">
        <v>0</v>
      </c>
      <c r="AM514" s="5">
        <v>0</v>
      </c>
      <c r="AN514" s="5">
        <v>0</v>
      </c>
      <c r="AO514" s="5">
        <v>0</v>
      </c>
      <c r="AP514" s="5">
        <v>0</v>
      </c>
      <c r="AQ514" s="5">
        <v>0</v>
      </c>
    </row>
    <row r="515" spans="3:43" ht="15" customHeight="1">
      <c r="C515" s="514" t="s">
        <v>1334</v>
      </c>
      <c r="E515" s="5" t="s">
        <v>266</v>
      </c>
      <c r="J515"/>
      <c r="K515"/>
      <c r="L515"/>
      <c r="M515"/>
      <c r="N515"/>
      <c r="O515"/>
      <c r="P515"/>
      <c r="Q515"/>
      <c r="R515"/>
      <c r="S515"/>
      <c r="T515"/>
      <c r="U515"/>
      <c r="V515"/>
      <c r="W515"/>
      <c r="X515"/>
      <c r="Y515"/>
      <c r="AA515" s="5">
        <v>829378645.24418151</v>
      </c>
      <c r="AB515" s="5">
        <v>927602845.27395678</v>
      </c>
      <c r="AC515" s="5">
        <v>951410684.01824498</v>
      </c>
      <c r="AD515" s="5">
        <v>983426099.98989439</v>
      </c>
      <c r="AE515" s="5">
        <v>1020842905.1733335</v>
      </c>
      <c r="AF515" s="5">
        <v>1064600690.6957934</v>
      </c>
      <c r="AG515" s="5">
        <v>1108593269.5041764</v>
      </c>
      <c r="AH515" s="5">
        <v>1152828303.5529907</v>
      </c>
      <c r="AI515" s="5">
        <v>1188693222.5069056</v>
      </c>
      <c r="AJ515" s="5">
        <v>1235621981.9599864</v>
      </c>
      <c r="AK515" s="5">
        <v>1275284431.9527879</v>
      </c>
      <c r="AL515" s="5">
        <v>1323149490.8047311</v>
      </c>
      <c r="AM515" s="5">
        <v>1377467298.7417545</v>
      </c>
      <c r="AN515" s="5">
        <v>1411209356.704602</v>
      </c>
      <c r="AO515" s="5">
        <v>1446143402.4317408</v>
      </c>
      <c r="AP515" s="5">
        <v>1478798163.9637713</v>
      </c>
      <c r="AQ515" s="5">
        <v>1523765723.0989761</v>
      </c>
    </row>
    <row r="516" spans="3:43" ht="15" customHeight="1">
      <c r="C516" s="514"/>
      <c r="D516" s="1148" t="s">
        <v>1333</v>
      </c>
      <c r="E516" s="5" t="s">
        <v>1303</v>
      </c>
      <c r="J516"/>
      <c r="K516"/>
      <c r="L516"/>
      <c r="M516"/>
      <c r="N516"/>
      <c r="O516"/>
      <c r="P516"/>
      <c r="Q516"/>
      <c r="R516"/>
      <c r="S516"/>
      <c r="T516"/>
      <c r="U516"/>
      <c r="V516"/>
      <c r="W516"/>
      <c r="X516"/>
      <c r="Y516"/>
      <c r="AA516" s="5">
        <v>120000000</v>
      </c>
      <c r="AB516" s="5">
        <v>229763340.8735517</v>
      </c>
      <c r="AC516" s="5">
        <v>255344981</v>
      </c>
      <c r="AD516" s="5">
        <v>244807109</v>
      </c>
      <c r="AE516" s="5">
        <v>189871332.17228591</v>
      </c>
      <c r="AF516" s="5">
        <v>171000000</v>
      </c>
      <c r="AG516" s="5">
        <v>146000000</v>
      </c>
      <c r="AH516" s="5">
        <v>152000000</v>
      </c>
      <c r="AI516" s="5">
        <v>157000000</v>
      </c>
      <c r="AJ516" s="5">
        <v>160000000</v>
      </c>
      <c r="AK516" s="5">
        <v>158000000</v>
      </c>
      <c r="AL516" s="5">
        <v>163000000</v>
      </c>
      <c r="AM516" s="5">
        <v>195000000</v>
      </c>
      <c r="AN516" s="5">
        <v>212000000</v>
      </c>
      <c r="AO516" s="5">
        <v>225000000</v>
      </c>
      <c r="AP516" s="5">
        <v>205000000</v>
      </c>
      <c r="AQ516" s="5">
        <v>261000000</v>
      </c>
    </row>
    <row r="517" spans="3:43" ht="15" customHeight="1">
      <c r="C517" s="514" t="s">
        <v>1334</v>
      </c>
      <c r="E517" s="5" t="s">
        <v>262</v>
      </c>
      <c r="J517"/>
      <c r="K517"/>
      <c r="L517"/>
      <c r="M517"/>
      <c r="N517"/>
      <c r="O517"/>
      <c r="P517"/>
      <c r="Q517"/>
      <c r="R517"/>
      <c r="S517"/>
      <c r="T517"/>
      <c r="U517"/>
      <c r="V517"/>
      <c r="W517"/>
      <c r="X517"/>
      <c r="Y517"/>
      <c r="AA517" s="5">
        <v>294497267.51358318</v>
      </c>
      <c r="AB517" s="5">
        <v>297542816.90202689</v>
      </c>
      <c r="AC517" s="5">
        <v>296411527.1843574</v>
      </c>
      <c r="AD517" s="5">
        <v>297398563.8611933</v>
      </c>
      <c r="AE517" s="5">
        <v>300917957.60377878</v>
      </c>
      <c r="AF517" s="5">
        <v>294213968.75775862</v>
      </c>
      <c r="AG517" s="5">
        <v>288792387.27954221</v>
      </c>
      <c r="AH517" s="5">
        <v>279688662.14012349</v>
      </c>
      <c r="AI517" s="5">
        <v>280639158.69318914</v>
      </c>
      <c r="AJ517" s="5">
        <v>285671116.39962143</v>
      </c>
      <c r="AK517" s="5">
        <v>287030122.76528126</v>
      </c>
      <c r="AL517" s="5">
        <v>278413667.1792472</v>
      </c>
      <c r="AM517" s="5">
        <v>286749322.11134595</v>
      </c>
      <c r="AN517" s="5">
        <v>296332704.0744046</v>
      </c>
      <c r="AO517" s="5">
        <v>302857652.68469477</v>
      </c>
      <c r="AP517" s="5">
        <v>252288327.15577611</v>
      </c>
      <c r="AQ517" s="5">
        <v>324614658.6733427</v>
      </c>
    </row>
    <row r="518" spans="3:43" ht="15" customHeight="1">
      <c r="C518" s="514" t="s">
        <v>1334</v>
      </c>
      <c r="E518" s="5" t="s">
        <v>263</v>
      </c>
      <c r="J518"/>
      <c r="K518"/>
      <c r="L518"/>
      <c r="M518"/>
      <c r="N518"/>
      <c r="O518"/>
      <c r="P518"/>
      <c r="Q518"/>
      <c r="R518"/>
      <c r="S518"/>
      <c r="T518"/>
      <c r="U518"/>
      <c r="V518"/>
      <c r="W518"/>
      <c r="X518"/>
      <c r="Y518"/>
      <c r="AA518" s="5">
        <v>142323649.42481849</v>
      </c>
      <c r="AB518" s="5">
        <v>134914664.13139397</v>
      </c>
      <c r="AC518" s="5">
        <v>141309258.99518242</v>
      </c>
      <c r="AD518" s="5">
        <v>153842150.02700725</v>
      </c>
      <c r="AE518" s="5">
        <v>162038007.70755082</v>
      </c>
      <c r="AF518" s="5">
        <v>173407550.27449104</v>
      </c>
      <c r="AG518" s="5">
        <v>214341322.54038554</v>
      </c>
      <c r="AH518" s="5">
        <v>265499675.44918963</v>
      </c>
      <c r="AI518" s="5">
        <v>316053072.25262606</v>
      </c>
      <c r="AJ518" s="5">
        <v>365767143.0256058</v>
      </c>
      <c r="AK518" s="5">
        <v>409734632.70609272</v>
      </c>
      <c r="AL518" s="5">
        <v>453748499.53609842</v>
      </c>
      <c r="AM518" s="5">
        <v>487151458.06008017</v>
      </c>
      <c r="AN518" s="5">
        <v>519346128.67670614</v>
      </c>
      <c r="AO518" s="5">
        <v>547913895.46928275</v>
      </c>
      <c r="AP518" s="5">
        <v>552266303.71893799</v>
      </c>
      <c r="AQ518" s="5">
        <v>544021215.81101418</v>
      </c>
    </row>
    <row r="519" spans="3:43" ht="15" customHeight="1">
      <c r="C519" s="514" t="s">
        <v>1334</v>
      </c>
      <c r="E519" s="5" t="s">
        <v>259</v>
      </c>
      <c r="J519"/>
      <c r="K519"/>
      <c r="L519"/>
      <c r="M519"/>
      <c r="N519"/>
      <c r="O519"/>
      <c r="P519"/>
      <c r="Q519"/>
      <c r="R519"/>
      <c r="S519"/>
      <c r="T519"/>
      <c r="U519"/>
      <c r="V519"/>
      <c r="W519"/>
      <c r="X519"/>
      <c r="Y519"/>
      <c r="AA519" s="5">
        <v>40393976.259999998</v>
      </c>
      <c r="AB519" s="5">
        <v>23162001.259999998</v>
      </c>
      <c r="AC519" s="5">
        <v>23322213.759999998</v>
      </c>
      <c r="AD519" s="5">
        <v>23272676.259999998</v>
      </c>
      <c r="AE519" s="5">
        <v>18825801.259999998</v>
      </c>
      <c r="AF519" s="5">
        <v>14358651.26</v>
      </c>
      <c r="AG519" s="5">
        <v>14340420</v>
      </c>
      <c r="AH519" s="5">
        <v>8378595</v>
      </c>
      <c r="AI519" s="5">
        <v>8519925</v>
      </c>
      <c r="AJ519" s="5">
        <v>2487175</v>
      </c>
      <c r="AK519" s="5">
        <v>2488925</v>
      </c>
      <c r="AL519" s="5">
        <v>2487675</v>
      </c>
      <c r="AM519" s="5">
        <v>2488425</v>
      </c>
      <c r="AN519" s="5">
        <v>2485925</v>
      </c>
      <c r="AO519" s="5">
        <v>2485175</v>
      </c>
      <c r="AP519" s="5">
        <v>2635925</v>
      </c>
      <c r="AQ519" s="5">
        <v>2630425</v>
      </c>
    </row>
    <row r="520" spans="3:43" ht="15" customHeight="1">
      <c r="C520" s="514"/>
      <c r="D520" s="1148" t="s">
        <v>1333</v>
      </c>
      <c r="E520" s="5" t="s">
        <v>1197</v>
      </c>
      <c r="J520"/>
      <c r="K520"/>
      <c r="L520"/>
      <c r="M520"/>
      <c r="N520"/>
      <c r="O520"/>
      <c r="P520"/>
      <c r="Q520"/>
      <c r="R520"/>
      <c r="S520"/>
      <c r="T520"/>
      <c r="U520"/>
      <c r="V520"/>
      <c r="W520"/>
      <c r="X520"/>
      <c r="Y520"/>
      <c r="AA520" s="5">
        <v>70000000</v>
      </c>
      <c r="AB520" s="5">
        <v>0</v>
      </c>
      <c r="AC520" s="5">
        <v>0</v>
      </c>
      <c r="AD520" s="5">
        <v>0</v>
      </c>
      <c r="AE520" s="5">
        <v>61183080.8277141</v>
      </c>
      <c r="AF520" s="5">
        <v>83396447</v>
      </c>
      <c r="AG520" s="5">
        <v>117373371</v>
      </c>
      <c r="AH520" s="5">
        <v>122090948</v>
      </c>
      <c r="AI520" s="5">
        <v>124980693</v>
      </c>
      <c r="AJ520" s="5">
        <v>127438859</v>
      </c>
      <c r="AK520" s="5">
        <v>125375598.354</v>
      </c>
      <c r="AL520" s="5">
        <v>128836739.50955801</v>
      </c>
      <c r="AM520" s="5">
        <v>150546518.58882099</v>
      </c>
      <c r="AN520" s="5">
        <v>160617234.43516299</v>
      </c>
      <c r="AO520" s="5">
        <v>169675906.45003101</v>
      </c>
      <c r="AP520" s="5">
        <v>156506285.36691001</v>
      </c>
      <c r="AQ520" s="5">
        <v>193242441.44715399</v>
      </c>
    </row>
    <row r="521" spans="3:43" ht="15" customHeight="1">
      <c r="C521" s="514" t="s">
        <v>1334</v>
      </c>
      <c r="E521" s="5" t="s">
        <v>277</v>
      </c>
      <c r="J521"/>
      <c r="K521"/>
      <c r="L521"/>
      <c r="M521"/>
      <c r="N521"/>
      <c r="O521"/>
      <c r="P521"/>
      <c r="Q521"/>
      <c r="R521"/>
      <c r="S521"/>
      <c r="T521"/>
      <c r="U521"/>
      <c r="V521"/>
      <c r="W521"/>
      <c r="X521"/>
      <c r="Y521"/>
      <c r="AA521" s="5">
        <v>143988355.81</v>
      </c>
      <c r="AB521" s="5">
        <v>24556917.399925202</v>
      </c>
      <c r="AC521" s="5">
        <v>21977420.68</v>
      </c>
      <c r="AD521" s="5">
        <v>39658856.671999998</v>
      </c>
      <c r="AE521" s="5">
        <v>39868732.588799998</v>
      </c>
      <c r="AF521" s="5">
        <v>40083855.403519996</v>
      </c>
      <c r="AG521" s="5">
        <v>40304356.288608</v>
      </c>
      <c r="AH521" s="5">
        <v>40530369.695823193</v>
      </c>
      <c r="AI521" s="5">
        <v>40762033.438218772</v>
      </c>
      <c r="AJ521" s="5">
        <v>40999488.774174243</v>
      </c>
      <c r="AK521" s="5">
        <v>41242880.493528597</v>
      </c>
      <c r="AL521" s="5">
        <v>40228537.005866811</v>
      </c>
      <c r="AM521" s="5">
        <v>40484250.43101348</v>
      </c>
      <c r="AN521" s="5">
        <v>40746356.691788822</v>
      </c>
      <c r="AO521" s="5">
        <v>41015015.609083541</v>
      </c>
      <c r="AP521" s="5">
        <v>41290390.999310628</v>
      </c>
      <c r="AQ521" s="5">
        <v>41572650.774293393</v>
      </c>
    </row>
    <row r="522" spans="3:43" ht="15" customHeight="1">
      <c r="C522" s="514" t="s">
        <v>1334</v>
      </c>
      <c r="E522" s="5" t="s">
        <v>1223</v>
      </c>
      <c r="J522"/>
      <c r="K522"/>
      <c r="L522"/>
      <c r="M522"/>
      <c r="N522"/>
      <c r="O522"/>
      <c r="P522"/>
      <c r="Q522"/>
      <c r="R522"/>
      <c r="S522"/>
      <c r="T522"/>
      <c r="U522"/>
      <c r="V522"/>
      <c r="W522"/>
      <c r="X522"/>
      <c r="Y522"/>
      <c r="AA522" s="5">
        <v>0</v>
      </c>
      <c r="AB522" s="5">
        <v>0</v>
      </c>
      <c r="AC522" s="5">
        <v>0</v>
      </c>
      <c r="AD522" s="5">
        <v>0</v>
      </c>
      <c r="AE522" s="5">
        <v>0</v>
      </c>
      <c r="AF522" s="5">
        <v>0</v>
      </c>
      <c r="AG522" s="5">
        <v>0</v>
      </c>
      <c r="AH522" s="5">
        <v>0</v>
      </c>
      <c r="AI522" s="5">
        <v>0</v>
      </c>
      <c r="AJ522" s="5">
        <v>0</v>
      </c>
      <c r="AK522" s="5">
        <v>0</v>
      </c>
      <c r="AL522" s="5">
        <v>0</v>
      </c>
      <c r="AM522" s="5">
        <v>0</v>
      </c>
      <c r="AN522" s="5">
        <v>0</v>
      </c>
      <c r="AO522" s="5">
        <v>0</v>
      </c>
      <c r="AP522" s="5">
        <v>0</v>
      </c>
      <c r="AQ522" s="5">
        <v>0</v>
      </c>
    </row>
    <row r="523" spans="3:43" ht="15" customHeight="1">
      <c r="C523" s="514"/>
      <c r="E523" s="5" t="s">
        <v>1201</v>
      </c>
      <c r="J523"/>
      <c r="K523"/>
      <c r="L523"/>
      <c r="M523"/>
      <c r="N523"/>
      <c r="O523"/>
      <c r="P523"/>
      <c r="Q523"/>
      <c r="R523"/>
      <c r="S523"/>
      <c r="T523"/>
      <c r="U523"/>
      <c r="V523"/>
      <c r="W523"/>
      <c r="X523"/>
      <c r="Y523"/>
      <c r="AA523" s="5">
        <v>0</v>
      </c>
      <c r="AB523" s="5">
        <v>0</v>
      </c>
      <c r="AC523" s="5">
        <v>0</v>
      </c>
      <c r="AD523" s="5">
        <v>0</v>
      </c>
      <c r="AE523" s="5">
        <v>0</v>
      </c>
      <c r="AF523" s="5">
        <v>0</v>
      </c>
      <c r="AG523" s="5">
        <v>0</v>
      </c>
      <c r="AH523" s="5">
        <v>0</v>
      </c>
      <c r="AI523" s="5">
        <v>0</v>
      </c>
      <c r="AJ523" s="5">
        <v>0</v>
      </c>
      <c r="AK523" s="5">
        <v>0</v>
      </c>
      <c r="AL523" s="5">
        <v>0</v>
      </c>
      <c r="AM523" s="5">
        <v>0</v>
      </c>
      <c r="AN523" s="5">
        <v>0</v>
      </c>
      <c r="AO523" s="5">
        <v>0</v>
      </c>
      <c r="AP523" s="5">
        <v>0</v>
      </c>
      <c r="AQ523" s="5">
        <v>0</v>
      </c>
    </row>
    <row r="524" spans="3:43" ht="15" customHeight="1">
      <c r="C524" s="514" t="s">
        <v>1334</v>
      </c>
      <c r="E524" s="5" t="s">
        <v>1224</v>
      </c>
      <c r="J524"/>
      <c r="K524"/>
      <c r="L524"/>
      <c r="M524"/>
      <c r="N524"/>
      <c r="O524"/>
      <c r="P524"/>
      <c r="Q524"/>
      <c r="R524"/>
      <c r="S524"/>
      <c r="T524"/>
      <c r="U524"/>
      <c r="V524"/>
      <c r="W524"/>
      <c r="X524"/>
      <c r="Y524"/>
      <c r="AA524" s="5">
        <v>0</v>
      </c>
      <c r="AB524" s="5">
        <v>0</v>
      </c>
      <c r="AC524" s="5">
        <v>0</v>
      </c>
      <c r="AD524" s="5">
        <v>0</v>
      </c>
      <c r="AE524" s="5">
        <v>0</v>
      </c>
      <c r="AF524" s="5">
        <v>0</v>
      </c>
      <c r="AG524" s="5">
        <v>0</v>
      </c>
      <c r="AH524" s="5">
        <v>0</v>
      </c>
      <c r="AI524" s="5">
        <v>0</v>
      </c>
      <c r="AJ524" s="5">
        <v>0</v>
      </c>
      <c r="AK524" s="5">
        <v>0</v>
      </c>
      <c r="AL524" s="5">
        <v>0</v>
      </c>
      <c r="AM524" s="5">
        <v>0</v>
      </c>
      <c r="AN524" s="5">
        <v>0</v>
      </c>
      <c r="AO524" s="5">
        <v>0</v>
      </c>
      <c r="AP524" s="5">
        <v>0</v>
      </c>
      <c r="AQ524" s="5">
        <v>0</v>
      </c>
    </row>
    <row r="525" spans="3:43" ht="15" customHeight="1">
      <c r="C525" s="514" t="s">
        <v>1334</v>
      </c>
      <c r="E525" s="5" t="s">
        <v>1225</v>
      </c>
      <c r="J525"/>
      <c r="K525"/>
      <c r="L525"/>
      <c r="M525"/>
      <c r="N525"/>
      <c r="O525"/>
      <c r="P525"/>
      <c r="Q525"/>
      <c r="R525"/>
      <c r="S525"/>
      <c r="T525"/>
      <c r="U525"/>
      <c r="V525"/>
      <c r="W525"/>
      <c r="X525"/>
      <c r="Y525"/>
    </row>
    <row r="526" spans="3:43" ht="15" customHeight="1">
      <c r="C526" s="514"/>
      <c r="E526" s="5" t="s">
        <v>1335</v>
      </c>
      <c r="J526"/>
      <c r="K526"/>
      <c r="L526"/>
      <c r="M526"/>
      <c r="N526"/>
      <c r="O526"/>
      <c r="P526"/>
      <c r="Q526"/>
      <c r="R526"/>
      <c r="S526"/>
      <c r="T526"/>
      <c r="U526"/>
      <c r="V526"/>
      <c r="W526"/>
      <c r="X526"/>
      <c r="Y526"/>
    </row>
    <row r="527" spans="3:43" ht="15" customHeight="1">
      <c r="C527" s="514" t="s">
        <v>1334</v>
      </c>
      <c r="E527" s="5" t="s">
        <v>1226</v>
      </c>
      <c r="J527"/>
      <c r="K527"/>
      <c r="L527"/>
      <c r="M527"/>
      <c r="N527"/>
      <c r="O527"/>
      <c r="P527"/>
      <c r="Q527"/>
      <c r="R527"/>
      <c r="S527"/>
      <c r="T527"/>
      <c r="U527"/>
      <c r="V527"/>
      <c r="W527"/>
      <c r="X527"/>
      <c r="Y527"/>
      <c r="AA527" s="5">
        <v>0</v>
      </c>
      <c r="AB527" s="5">
        <v>0</v>
      </c>
      <c r="AC527" s="5">
        <v>0</v>
      </c>
      <c r="AD527" s="5">
        <v>0</v>
      </c>
      <c r="AE527" s="5">
        <v>0</v>
      </c>
      <c r="AF527" s="5">
        <v>0</v>
      </c>
      <c r="AG527" s="5">
        <v>0</v>
      </c>
      <c r="AH527" s="5">
        <v>0</v>
      </c>
      <c r="AI527" s="5">
        <v>0</v>
      </c>
      <c r="AJ527" s="5">
        <v>0</v>
      </c>
      <c r="AK527" s="5">
        <v>0</v>
      </c>
      <c r="AL527" s="5">
        <v>0</v>
      </c>
      <c r="AM527" s="5">
        <v>0</v>
      </c>
      <c r="AN527" s="5">
        <v>0</v>
      </c>
      <c r="AO527" s="5">
        <v>0</v>
      </c>
      <c r="AP527" s="5">
        <v>0</v>
      </c>
      <c r="AQ527" s="5">
        <v>0</v>
      </c>
    </row>
    <row r="528" spans="3:43" ht="15" customHeight="1">
      <c r="C528" s="5"/>
      <c r="E528" s="5" t="s">
        <v>1202</v>
      </c>
      <c r="J528"/>
      <c r="K528"/>
      <c r="L528"/>
      <c r="M528"/>
      <c r="N528"/>
      <c r="O528"/>
      <c r="P528"/>
      <c r="Q528"/>
      <c r="R528"/>
      <c r="S528"/>
      <c r="T528"/>
      <c r="U528"/>
      <c r="V528"/>
      <c r="W528"/>
      <c r="X528"/>
      <c r="Y528"/>
      <c r="AA528" s="5">
        <v>0</v>
      </c>
      <c r="AB528" s="5">
        <v>0</v>
      </c>
      <c r="AC528" s="5">
        <v>0</v>
      </c>
      <c r="AD528" s="5">
        <v>0</v>
      </c>
      <c r="AE528" s="5">
        <v>0</v>
      </c>
      <c r="AF528" s="5">
        <v>0</v>
      </c>
      <c r="AG528" s="5">
        <v>0</v>
      </c>
      <c r="AH528" s="5">
        <v>0</v>
      </c>
      <c r="AI528" s="5">
        <v>0</v>
      </c>
      <c r="AJ528" s="5">
        <v>0</v>
      </c>
      <c r="AK528" s="5">
        <v>0</v>
      </c>
      <c r="AL528" s="5">
        <v>0</v>
      </c>
      <c r="AM528" s="5">
        <v>0</v>
      </c>
      <c r="AN528" s="5">
        <v>0</v>
      </c>
      <c r="AO528" s="5">
        <v>0</v>
      </c>
      <c r="AP528" s="5">
        <v>0</v>
      </c>
      <c r="AQ528" s="5">
        <v>0</v>
      </c>
    </row>
    <row r="529" spans="1:43" ht="15" customHeight="1">
      <c r="C529" s="5"/>
      <c r="E529" s="5" t="s">
        <v>1331</v>
      </c>
      <c r="J529"/>
      <c r="K529"/>
      <c r="L529"/>
      <c r="M529"/>
      <c r="N529"/>
      <c r="O529"/>
      <c r="P529"/>
      <c r="Q529"/>
      <c r="R529"/>
      <c r="S529"/>
      <c r="T529"/>
      <c r="U529"/>
      <c r="V529"/>
      <c r="W529"/>
      <c r="X529"/>
      <c r="Y529"/>
      <c r="AA529" s="5">
        <v>0</v>
      </c>
      <c r="AB529" s="5">
        <v>0</v>
      </c>
      <c r="AC529" s="5">
        <v>0</v>
      </c>
      <c r="AD529" s="5">
        <v>0</v>
      </c>
      <c r="AE529" s="5">
        <v>0</v>
      </c>
      <c r="AF529" s="5">
        <v>0</v>
      </c>
      <c r="AG529" s="5">
        <v>0</v>
      </c>
      <c r="AH529" s="5">
        <v>0</v>
      </c>
      <c r="AI529" s="5">
        <v>0</v>
      </c>
      <c r="AJ529" s="5">
        <v>0</v>
      </c>
      <c r="AK529" s="5">
        <v>0</v>
      </c>
      <c r="AL529" s="5">
        <v>0</v>
      </c>
      <c r="AM529" s="5">
        <v>0</v>
      </c>
      <c r="AN529" s="5">
        <v>0</v>
      </c>
      <c r="AO529" s="5">
        <v>0</v>
      </c>
      <c r="AP529" s="5">
        <v>0</v>
      </c>
      <c r="AQ529" s="5">
        <v>0</v>
      </c>
    </row>
    <row r="530" spans="1:43" ht="15" customHeight="1">
      <c r="C530" s="514"/>
      <c r="E530" s="29" t="s">
        <v>23</v>
      </c>
      <c r="F530" s="29"/>
      <c r="G530" s="29"/>
      <c r="H530" s="29"/>
      <c r="I530" s="29"/>
      <c r="J530"/>
      <c r="K530"/>
      <c r="L530"/>
      <c r="M530"/>
      <c r="N530"/>
      <c r="O530"/>
      <c r="P530"/>
      <c r="Q530"/>
      <c r="R530"/>
      <c r="S530"/>
      <c r="T530"/>
      <c r="U530"/>
      <c r="V530"/>
      <c r="W530"/>
      <c r="X530"/>
      <c r="Y530"/>
      <c r="Z530" s="29"/>
      <c r="AA530" s="29">
        <v>1640581894.2525833</v>
      </c>
      <c r="AB530" s="29">
        <v>1637542585.8408544</v>
      </c>
      <c r="AC530" s="29">
        <v>1689776085.637785</v>
      </c>
      <c r="AD530" s="29">
        <v>1742405455.8100948</v>
      </c>
      <c r="AE530" s="29">
        <v>1793547817.3334632</v>
      </c>
      <c r="AF530" s="29">
        <v>1841061163.3915632</v>
      </c>
      <c r="AG530" s="29">
        <v>1929745126.6127121</v>
      </c>
      <c r="AH530" s="29">
        <v>2021016553.8381271</v>
      </c>
      <c r="AI530" s="29">
        <v>2116648104.8909395</v>
      </c>
      <c r="AJ530" s="29">
        <v>2217985764.1593881</v>
      </c>
      <c r="AK530" s="29">
        <v>2299156591.2716904</v>
      </c>
      <c r="AL530" s="29">
        <v>2389864609.035502</v>
      </c>
      <c r="AM530" s="29">
        <v>2539887272.9330153</v>
      </c>
      <c r="AN530" s="29">
        <v>2642737705.5826645</v>
      </c>
      <c r="AO530" s="29">
        <v>2735091047.6448326</v>
      </c>
      <c r="AP530" s="29">
        <v>2688785396.2047057</v>
      </c>
      <c r="AQ530" s="29">
        <v>2890847114.8047805</v>
      </c>
    </row>
    <row r="531" spans="1:43" ht="15" customHeight="1">
      <c r="C531" s="514"/>
      <c r="D531" s="514"/>
      <c r="E531" s="29" t="s">
        <v>1336</v>
      </c>
      <c r="F531" s="29"/>
      <c r="J531"/>
      <c r="K531"/>
      <c r="L531"/>
      <c r="M531"/>
      <c r="N531"/>
      <c r="O531"/>
      <c r="P531"/>
      <c r="Q531"/>
      <c r="R531"/>
      <c r="S531"/>
      <c r="T531"/>
      <c r="U531"/>
      <c r="V531"/>
      <c r="W531"/>
      <c r="X531"/>
      <c r="Y531"/>
      <c r="Z531" s="29"/>
      <c r="AA531" s="29">
        <v>1450581894.2525833</v>
      </c>
      <c r="AB531" s="29">
        <v>1407779244.9673028</v>
      </c>
      <c r="AC531" s="29">
        <v>1434431104.637785</v>
      </c>
      <c r="AD531" s="29">
        <v>1497598346.8100948</v>
      </c>
      <c r="AE531" s="29">
        <v>1542493404.333463</v>
      </c>
      <c r="AF531" s="29">
        <v>1586664716.3915632</v>
      </c>
      <c r="AG531" s="29">
        <v>1666371755.6127121</v>
      </c>
      <c r="AH531" s="29">
        <v>1746925605.8381271</v>
      </c>
      <c r="AI531" s="29">
        <v>1834667411.8909395</v>
      </c>
      <c r="AJ531" s="29">
        <v>1930546905.1593881</v>
      </c>
      <c r="AK531" s="29">
        <v>2015780992.9176905</v>
      </c>
      <c r="AL531" s="29">
        <v>2098027869.5259435</v>
      </c>
      <c r="AM531" s="29">
        <v>2194340754.3441944</v>
      </c>
      <c r="AN531" s="29">
        <v>2270120471.1475015</v>
      </c>
      <c r="AO531" s="29">
        <v>2340415141.1948018</v>
      </c>
      <c r="AP531" s="29">
        <v>2327279110.8377957</v>
      </c>
      <c r="AQ531" s="29">
        <v>2436604673.3576264</v>
      </c>
    </row>
    <row r="532" spans="1:43" ht="15" customHeight="1">
      <c r="A532" s="266"/>
      <c r="B532" s="266"/>
      <c r="C532" s="1109"/>
      <c r="J532"/>
      <c r="K532"/>
      <c r="L532"/>
      <c r="M532"/>
      <c r="N532"/>
      <c r="O532"/>
      <c r="P532"/>
      <c r="Q532"/>
      <c r="R532"/>
      <c r="S532"/>
      <c r="T532"/>
      <c r="U532"/>
      <c r="V532"/>
      <c r="W532"/>
      <c r="X532"/>
      <c r="Y532"/>
    </row>
    <row r="533" spans="1:43" ht="15" customHeight="1">
      <c r="D533" s="29" t="s">
        <v>1337</v>
      </c>
      <c r="J533"/>
      <c r="K533"/>
      <c r="L533"/>
      <c r="M533"/>
      <c r="N533"/>
      <c r="O533"/>
      <c r="P533"/>
      <c r="Q533"/>
      <c r="R533"/>
      <c r="S533"/>
      <c r="T533"/>
      <c r="U533"/>
      <c r="V533"/>
      <c r="W533"/>
      <c r="X533"/>
      <c r="Y533"/>
    </row>
    <row r="534" spans="1:43" ht="15" customHeight="1">
      <c r="C534" s="514" t="s">
        <v>1334</v>
      </c>
      <c r="E534" s="5" t="s">
        <v>1338</v>
      </c>
      <c r="J534"/>
      <c r="K534"/>
      <c r="L534"/>
      <c r="M534"/>
      <c r="N534"/>
      <c r="O534"/>
      <c r="P534"/>
      <c r="Q534"/>
      <c r="R534"/>
      <c r="S534"/>
      <c r="T534"/>
      <c r="U534"/>
      <c r="V534"/>
      <c r="W534"/>
      <c r="X534"/>
      <c r="Y534"/>
      <c r="AA534" s="5">
        <v>1636708772.8774419</v>
      </c>
      <c r="AB534" s="5">
        <v>1503378265.5630374</v>
      </c>
      <c r="AC534" s="5">
        <v>1512712033.7214954</v>
      </c>
      <c r="AD534" s="5">
        <v>1533180906.2662344</v>
      </c>
      <c r="AE534" s="5">
        <v>1577280054.0995784</v>
      </c>
      <c r="AF534" s="5">
        <v>1633587683.7141521</v>
      </c>
      <c r="AG534" s="5">
        <v>1706526926.5092359</v>
      </c>
      <c r="AH534" s="5">
        <v>1795492638.5134919</v>
      </c>
      <c r="AI534" s="5">
        <v>1882749290.4921393</v>
      </c>
      <c r="AJ534" s="5">
        <v>1974266650.5742517</v>
      </c>
      <c r="AK534" s="5">
        <v>2071094005.3691831</v>
      </c>
      <c r="AL534" s="5">
        <v>2153780835.5061922</v>
      </c>
      <c r="AM534" s="5">
        <v>2592890861.0767875</v>
      </c>
      <c r="AN534" s="5">
        <v>3342274299.7089577</v>
      </c>
      <c r="AO534" s="5">
        <v>3802000983.3064389</v>
      </c>
      <c r="AP534" s="5">
        <v>4016934794.8953586</v>
      </c>
      <c r="AQ534" s="5">
        <v>4083768930.8466558</v>
      </c>
    </row>
    <row r="535" spans="1:43" ht="15" customHeight="1">
      <c r="C535" s="1131"/>
      <c r="D535" s="514" t="s">
        <v>1332</v>
      </c>
      <c r="E535" s="5" t="s">
        <v>275</v>
      </c>
      <c r="J535"/>
      <c r="K535"/>
      <c r="L535"/>
      <c r="M535"/>
      <c r="N535"/>
      <c r="O535"/>
      <c r="P535"/>
      <c r="Q535"/>
      <c r="R535"/>
      <c r="S535"/>
      <c r="T535"/>
      <c r="U535"/>
      <c r="V535"/>
      <c r="W535"/>
      <c r="X535"/>
      <c r="Y535"/>
    </row>
    <row r="536" spans="1:43" ht="15" customHeight="1">
      <c r="C536" s="514" t="s">
        <v>1334</v>
      </c>
      <c r="D536" s="514"/>
      <c r="E536" s="5" t="s">
        <v>1284</v>
      </c>
      <c r="J536"/>
      <c r="K536"/>
      <c r="L536"/>
      <c r="M536"/>
      <c r="N536"/>
      <c r="O536"/>
      <c r="P536"/>
      <c r="Q536"/>
      <c r="R536"/>
      <c r="S536"/>
      <c r="T536"/>
      <c r="U536"/>
      <c r="V536"/>
      <c r="W536"/>
      <c r="X536"/>
      <c r="Y536"/>
      <c r="AA536" s="5">
        <v>0</v>
      </c>
      <c r="AB536" s="5">
        <v>0</v>
      </c>
      <c r="AC536" s="5">
        <v>0</v>
      </c>
      <c r="AD536" s="5">
        <v>0</v>
      </c>
      <c r="AE536" s="5">
        <v>0</v>
      </c>
      <c r="AF536" s="5">
        <v>0</v>
      </c>
      <c r="AG536" s="5">
        <v>0</v>
      </c>
      <c r="AH536" s="5">
        <v>0</v>
      </c>
      <c r="AI536" s="5">
        <v>0</v>
      </c>
      <c r="AJ536" s="5">
        <v>0</v>
      </c>
      <c r="AK536" s="5">
        <v>0</v>
      </c>
      <c r="AL536" s="5">
        <v>0</v>
      </c>
      <c r="AM536" s="5">
        <v>0</v>
      </c>
      <c r="AN536" s="5">
        <v>0</v>
      </c>
      <c r="AO536" s="5">
        <v>0</v>
      </c>
      <c r="AP536" s="5">
        <v>0</v>
      </c>
      <c r="AQ536" s="5">
        <v>0</v>
      </c>
    </row>
    <row r="537" spans="1:43" ht="15" customHeight="1">
      <c r="C537" s="514"/>
      <c r="D537" s="514"/>
      <c r="E537" s="5" t="s">
        <v>257</v>
      </c>
      <c r="J537"/>
      <c r="K537"/>
      <c r="L537"/>
      <c r="M537"/>
      <c r="N537"/>
      <c r="O537"/>
      <c r="P537"/>
      <c r="Q537"/>
      <c r="R537"/>
      <c r="S537"/>
      <c r="T537"/>
      <c r="U537"/>
      <c r="V537"/>
      <c r="W537"/>
      <c r="X537"/>
      <c r="Y537"/>
      <c r="AA537" s="5">
        <v>0</v>
      </c>
      <c r="AB537" s="5">
        <v>0</v>
      </c>
      <c r="AC537" s="5">
        <v>0</v>
      </c>
      <c r="AD537" s="5">
        <v>0</v>
      </c>
      <c r="AE537" s="5">
        <v>0</v>
      </c>
      <c r="AF537" s="5">
        <v>0</v>
      </c>
      <c r="AG537" s="5">
        <v>0</v>
      </c>
      <c r="AH537" s="5">
        <v>0</v>
      </c>
      <c r="AI537" s="5">
        <v>0</v>
      </c>
      <c r="AJ537" s="5">
        <v>0</v>
      </c>
      <c r="AK537" s="5">
        <v>0</v>
      </c>
      <c r="AL537" s="5">
        <v>0</v>
      </c>
      <c r="AM537" s="5">
        <v>0</v>
      </c>
      <c r="AN537" s="5">
        <v>0</v>
      </c>
      <c r="AO537" s="5">
        <v>0</v>
      </c>
      <c r="AP537" s="5">
        <v>0</v>
      </c>
      <c r="AQ537" s="5">
        <v>0</v>
      </c>
    </row>
    <row r="538" spans="1:43" ht="15" customHeight="1">
      <c r="C538" s="514" t="s">
        <v>1334</v>
      </c>
      <c r="D538" s="514"/>
      <c r="E538" s="5" t="s">
        <v>266</v>
      </c>
      <c r="J538"/>
      <c r="K538"/>
      <c r="L538"/>
      <c r="M538"/>
      <c r="N538"/>
      <c r="O538"/>
      <c r="P538"/>
      <c r="Q538"/>
      <c r="R538"/>
      <c r="S538"/>
      <c r="T538"/>
      <c r="U538"/>
      <c r="V538"/>
      <c r="W538"/>
      <c r="X538"/>
      <c r="Y538"/>
      <c r="AA538" s="5">
        <v>0</v>
      </c>
      <c r="AB538" s="5">
        <v>0</v>
      </c>
      <c r="AC538" s="5">
        <v>0</v>
      </c>
      <c r="AD538" s="5">
        <v>0</v>
      </c>
      <c r="AE538" s="5">
        <v>0</v>
      </c>
      <c r="AF538" s="5">
        <v>0</v>
      </c>
      <c r="AG538" s="5">
        <v>0</v>
      </c>
      <c r="AH538" s="5">
        <v>0</v>
      </c>
      <c r="AI538" s="5">
        <v>0</v>
      </c>
      <c r="AJ538" s="5">
        <v>0</v>
      </c>
      <c r="AK538" s="5">
        <v>0</v>
      </c>
      <c r="AL538" s="5">
        <v>0</v>
      </c>
      <c r="AM538" s="5">
        <v>0</v>
      </c>
      <c r="AN538" s="5">
        <v>0</v>
      </c>
      <c r="AO538" s="5">
        <v>0</v>
      </c>
      <c r="AP538" s="5">
        <v>0</v>
      </c>
      <c r="AQ538" s="5">
        <v>0</v>
      </c>
    </row>
    <row r="539" spans="1:43" ht="15" customHeight="1">
      <c r="C539" s="514"/>
      <c r="D539" s="514"/>
      <c r="E539" s="5" t="s">
        <v>1303</v>
      </c>
      <c r="J539"/>
      <c r="K539"/>
      <c r="L539"/>
      <c r="M539"/>
      <c r="N539"/>
      <c r="O539"/>
      <c r="P539"/>
      <c r="Q539"/>
      <c r="R539"/>
      <c r="S539"/>
      <c r="T539"/>
      <c r="U539"/>
      <c r="V539"/>
      <c r="W539"/>
      <c r="X539"/>
      <c r="Y539"/>
      <c r="AA539" s="5">
        <v>0</v>
      </c>
      <c r="AB539" s="5">
        <v>0</v>
      </c>
      <c r="AC539" s="5">
        <v>0</v>
      </c>
      <c r="AD539" s="5">
        <v>0</v>
      </c>
      <c r="AE539" s="5">
        <v>0</v>
      </c>
      <c r="AF539" s="5">
        <v>0</v>
      </c>
      <c r="AG539" s="5">
        <v>0</v>
      </c>
      <c r="AH539" s="5">
        <v>0</v>
      </c>
      <c r="AI539" s="5">
        <v>0</v>
      </c>
      <c r="AJ539" s="5">
        <v>0</v>
      </c>
      <c r="AK539" s="5">
        <v>0</v>
      </c>
      <c r="AL539" s="5">
        <v>0</v>
      </c>
      <c r="AM539" s="5">
        <v>0</v>
      </c>
      <c r="AN539" s="5">
        <v>0</v>
      </c>
      <c r="AO539" s="5">
        <v>0</v>
      </c>
      <c r="AP539" s="5">
        <v>0</v>
      </c>
      <c r="AQ539" s="5">
        <v>0</v>
      </c>
    </row>
    <row r="540" spans="1:43" ht="15" customHeight="1">
      <c r="C540" s="514"/>
      <c r="D540" s="514"/>
      <c r="E540" s="5" t="s">
        <v>262</v>
      </c>
      <c r="J540"/>
      <c r="K540"/>
      <c r="L540"/>
      <c r="M540"/>
      <c r="N540"/>
      <c r="O540"/>
      <c r="P540"/>
      <c r="Q540"/>
      <c r="R540"/>
      <c r="S540"/>
      <c r="T540"/>
      <c r="U540"/>
      <c r="V540"/>
      <c r="W540"/>
      <c r="X540"/>
      <c r="Y540"/>
      <c r="AA540" s="5">
        <v>0</v>
      </c>
      <c r="AB540" s="5">
        <v>0</v>
      </c>
      <c r="AC540" s="5">
        <v>0</v>
      </c>
      <c r="AD540" s="5">
        <v>0</v>
      </c>
      <c r="AE540" s="5">
        <v>0</v>
      </c>
      <c r="AF540" s="5">
        <v>0</v>
      </c>
      <c r="AG540" s="5">
        <v>0</v>
      </c>
      <c r="AH540" s="5">
        <v>0</v>
      </c>
      <c r="AI540" s="5">
        <v>0</v>
      </c>
      <c r="AJ540" s="5">
        <v>0</v>
      </c>
      <c r="AK540" s="5">
        <v>0</v>
      </c>
      <c r="AL540" s="5">
        <v>0</v>
      </c>
      <c r="AM540" s="5">
        <v>0</v>
      </c>
      <c r="AN540" s="5">
        <v>0</v>
      </c>
      <c r="AO540" s="5">
        <v>0</v>
      </c>
      <c r="AP540" s="5">
        <v>0</v>
      </c>
      <c r="AQ540" s="5">
        <v>0</v>
      </c>
    </row>
    <row r="541" spans="1:43" ht="15" customHeight="1">
      <c r="C541" s="514" t="s">
        <v>1334</v>
      </c>
      <c r="D541" s="514" t="s">
        <v>1339</v>
      </c>
      <c r="E541" s="5" t="s">
        <v>263</v>
      </c>
      <c r="J541"/>
      <c r="K541"/>
      <c r="L541"/>
      <c r="M541"/>
      <c r="N541"/>
      <c r="O541"/>
      <c r="P541"/>
      <c r="Q541"/>
      <c r="R541"/>
      <c r="S541"/>
      <c r="T541"/>
      <c r="U541"/>
      <c r="V541"/>
      <c r="W541"/>
      <c r="X541"/>
      <c r="Y541"/>
      <c r="AA541" s="5">
        <v>40697303.610000007</v>
      </c>
      <c r="AB541" s="5">
        <v>67037643.557299957</v>
      </c>
      <c r="AC541" s="5">
        <v>68899679.535314173</v>
      </c>
      <c r="AD541" s="5">
        <v>71019420.602855086</v>
      </c>
      <c r="AE541" s="5">
        <v>77585624.067121089</v>
      </c>
      <c r="AF541" s="5">
        <v>84222426.155605063</v>
      </c>
      <c r="AG541" s="5">
        <v>86461861.495470554</v>
      </c>
      <c r="AH541" s="5">
        <v>94697701.310872272</v>
      </c>
      <c r="AI541" s="5">
        <v>96884486.738668337</v>
      </c>
      <c r="AJ541" s="5">
        <v>105300774.56298369</v>
      </c>
      <c r="AK541" s="5">
        <v>107739339.26909597</v>
      </c>
      <c r="AL541" s="5">
        <v>110239068.85712591</v>
      </c>
      <c r="AM541" s="5">
        <v>112796385.67602703</v>
      </c>
      <c r="AN541" s="5">
        <v>115417997.2783819</v>
      </c>
      <c r="AO541" s="5">
        <v>118100397.29652429</v>
      </c>
      <c r="AP541" s="5">
        <v>120695366.3405201</v>
      </c>
      <c r="AQ541" s="5">
        <v>123512222.91855292</v>
      </c>
    </row>
    <row r="542" spans="1:43" ht="15" customHeight="1">
      <c r="C542" s="514" t="s">
        <v>1334</v>
      </c>
      <c r="D542" s="514" t="s">
        <v>1340</v>
      </c>
      <c r="E542" s="5" t="s">
        <v>259</v>
      </c>
      <c r="J542"/>
      <c r="K542"/>
      <c r="L542"/>
      <c r="M542"/>
      <c r="N542"/>
      <c r="O542"/>
      <c r="P542"/>
      <c r="Q542"/>
      <c r="R542"/>
      <c r="S542"/>
      <c r="T542"/>
      <c r="U542"/>
      <c r="V542"/>
      <c r="W542"/>
      <c r="X542"/>
      <c r="Y542"/>
      <c r="AA542" s="5">
        <v>40393976.25999999</v>
      </c>
      <c r="AB542" s="5">
        <v>23162001.259999998</v>
      </c>
      <c r="AC542" s="5">
        <v>23322213.759999998</v>
      </c>
      <c r="AD542" s="5">
        <v>23272676.259999998</v>
      </c>
      <c r="AE542" s="5">
        <v>18825801.259999998</v>
      </c>
      <c r="AF542" s="5">
        <v>14358651.26</v>
      </c>
      <c r="AG542" s="5">
        <v>14340420</v>
      </c>
      <c r="AH542" s="5">
        <v>8378595</v>
      </c>
      <c r="AI542" s="5">
        <v>8519925</v>
      </c>
      <c r="AJ542" s="5">
        <v>2487175</v>
      </c>
      <c r="AK542" s="5">
        <v>2488925</v>
      </c>
      <c r="AL542" s="5">
        <v>2487675</v>
      </c>
      <c r="AM542" s="5">
        <v>2488425</v>
      </c>
      <c r="AN542" s="5">
        <v>2485925</v>
      </c>
      <c r="AO542" s="5">
        <v>2485175</v>
      </c>
      <c r="AP542" s="5">
        <v>2635925</v>
      </c>
      <c r="AQ542" s="5">
        <v>2630425</v>
      </c>
    </row>
    <row r="543" spans="1:43" ht="15" customHeight="1">
      <c r="C543" s="1131"/>
      <c r="D543" s="514" t="s">
        <v>1341</v>
      </c>
      <c r="E543" s="5" t="s">
        <v>1197</v>
      </c>
      <c r="J543"/>
      <c r="K543"/>
      <c r="L543"/>
      <c r="M543"/>
      <c r="N543"/>
      <c r="O543"/>
      <c r="P543"/>
      <c r="Q543"/>
      <c r="R543"/>
      <c r="S543"/>
      <c r="T543"/>
      <c r="U543"/>
      <c r="V543"/>
      <c r="W543"/>
      <c r="X543"/>
      <c r="Y543"/>
    </row>
    <row r="544" spans="1:43" ht="15" customHeight="1">
      <c r="C544" s="514" t="s">
        <v>1334</v>
      </c>
      <c r="D544" s="514"/>
      <c r="E544" s="5" t="s">
        <v>277</v>
      </c>
      <c r="J544"/>
      <c r="K544"/>
      <c r="L544"/>
      <c r="M544"/>
      <c r="N544"/>
      <c r="O544"/>
      <c r="P544"/>
      <c r="Q544"/>
      <c r="R544"/>
      <c r="S544"/>
      <c r="T544"/>
      <c r="U544"/>
      <c r="V544"/>
      <c r="W544"/>
      <c r="X544"/>
      <c r="Y544"/>
      <c r="AA544" s="5">
        <v>6119527.29</v>
      </c>
      <c r="AB544" s="5">
        <v>10213238.731063884</v>
      </c>
      <c r="AC544" s="5">
        <v>11277432.615171425</v>
      </c>
      <c r="AD544" s="5">
        <v>12009693.5305571</v>
      </c>
      <c r="AE544" s="5">
        <v>12302986.343184451</v>
      </c>
      <c r="AF544" s="5">
        <v>12741091.475292109</v>
      </c>
      <c r="AG544" s="5">
        <v>13416200.025574993</v>
      </c>
      <c r="AH544" s="5">
        <v>14231527.778307442</v>
      </c>
      <c r="AI544" s="5">
        <v>14620230.968779288</v>
      </c>
      <c r="AJ544" s="5">
        <v>15115269.271150801</v>
      </c>
      <c r="AK544" s="5">
        <v>15958441.106183808</v>
      </c>
      <c r="AL544" s="5">
        <v>16260652.549569048</v>
      </c>
      <c r="AM544" s="5">
        <v>16532460.107277565</v>
      </c>
      <c r="AN544" s="5">
        <v>16864305.638312221</v>
      </c>
      <c r="AO544" s="5">
        <v>17195469.541104078</v>
      </c>
      <c r="AP544" s="5">
        <v>17506994.717491761</v>
      </c>
      <c r="AQ544" s="5">
        <v>18080381.962566298</v>
      </c>
    </row>
    <row r="545" spans="1:43" ht="15" customHeight="1">
      <c r="C545" s="514" t="s">
        <v>1334</v>
      </c>
      <c r="D545" s="514"/>
      <c r="E545" s="5" t="s">
        <v>1223</v>
      </c>
      <c r="J545"/>
      <c r="K545"/>
      <c r="L545"/>
      <c r="M545"/>
      <c r="N545"/>
      <c r="O545"/>
      <c r="P545"/>
      <c r="Q545"/>
      <c r="R545"/>
      <c r="S545"/>
      <c r="T545"/>
      <c r="U545"/>
      <c r="V545"/>
      <c r="W545"/>
      <c r="X545"/>
      <c r="Y545"/>
    </row>
    <row r="546" spans="1:43" ht="15" customHeight="1">
      <c r="C546" s="514"/>
      <c r="D546" s="514"/>
      <c r="E546" s="5" t="s">
        <v>1201</v>
      </c>
      <c r="J546"/>
      <c r="K546"/>
      <c r="L546"/>
      <c r="M546"/>
      <c r="N546"/>
      <c r="O546"/>
      <c r="P546"/>
      <c r="Q546"/>
      <c r="R546"/>
      <c r="S546"/>
      <c r="T546"/>
      <c r="U546"/>
      <c r="V546"/>
      <c r="W546"/>
      <c r="X546"/>
      <c r="Y546"/>
    </row>
    <row r="547" spans="1:43" ht="15" customHeight="1">
      <c r="C547" s="514" t="s">
        <v>1334</v>
      </c>
      <c r="D547" s="514"/>
      <c r="E547" s="5" t="s">
        <v>1224</v>
      </c>
      <c r="J547"/>
      <c r="K547"/>
      <c r="L547"/>
      <c r="M547"/>
      <c r="N547"/>
      <c r="O547"/>
      <c r="P547"/>
      <c r="Q547"/>
      <c r="R547"/>
      <c r="S547"/>
      <c r="T547"/>
      <c r="U547"/>
      <c r="V547"/>
      <c r="W547"/>
      <c r="X547"/>
      <c r="Y547"/>
    </row>
    <row r="548" spans="1:43" ht="15" customHeight="1">
      <c r="C548" s="514" t="s">
        <v>1334</v>
      </c>
      <c r="D548" s="514"/>
      <c r="E548" s="5" t="s">
        <v>1225</v>
      </c>
      <c r="J548"/>
      <c r="K548"/>
      <c r="L548"/>
      <c r="M548"/>
      <c r="N548"/>
      <c r="O548"/>
      <c r="P548"/>
      <c r="Q548"/>
      <c r="R548"/>
      <c r="S548"/>
      <c r="T548"/>
      <c r="U548"/>
      <c r="V548"/>
      <c r="W548"/>
      <c r="X548"/>
      <c r="Y548"/>
    </row>
    <row r="549" spans="1:43" ht="15" customHeight="1">
      <c r="C549" s="1131"/>
      <c r="D549" s="514"/>
      <c r="E549" s="5" t="s">
        <v>1335</v>
      </c>
      <c r="J549"/>
      <c r="K549"/>
      <c r="L549"/>
      <c r="M549"/>
      <c r="N549"/>
      <c r="O549"/>
      <c r="P549"/>
      <c r="Q549"/>
      <c r="R549"/>
      <c r="S549"/>
      <c r="T549"/>
      <c r="U549"/>
      <c r="V549"/>
      <c r="W549"/>
      <c r="X549"/>
      <c r="Y549"/>
    </row>
    <row r="550" spans="1:43" ht="15" customHeight="1">
      <c r="C550" s="514" t="s">
        <v>1334</v>
      </c>
      <c r="D550" s="514"/>
      <c r="E550" s="5" t="s">
        <v>1226</v>
      </c>
      <c r="J550"/>
      <c r="K550"/>
      <c r="L550"/>
      <c r="M550"/>
      <c r="N550"/>
      <c r="O550"/>
      <c r="P550"/>
      <c r="Q550"/>
      <c r="R550"/>
      <c r="S550"/>
      <c r="T550"/>
      <c r="U550"/>
      <c r="V550"/>
      <c r="W550"/>
      <c r="X550"/>
      <c r="Y550"/>
    </row>
    <row r="551" spans="1:43" ht="15" customHeight="1">
      <c r="C551" s="1131"/>
      <c r="D551" s="514"/>
      <c r="E551" s="5" t="s">
        <v>1202</v>
      </c>
      <c r="J551"/>
      <c r="K551"/>
      <c r="L551"/>
      <c r="M551"/>
      <c r="N551"/>
      <c r="O551"/>
      <c r="P551"/>
      <c r="Q551"/>
      <c r="R551"/>
      <c r="S551"/>
      <c r="T551"/>
      <c r="U551"/>
      <c r="V551"/>
      <c r="W551"/>
      <c r="X551"/>
      <c r="Y551"/>
    </row>
    <row r="552" spans="1:43" ht="15" customHeight="1">
      <c r="C552" s="1131"/>
      <c r="D552" s="514"/>
      <c r="E552" s="5" t="s">
        <v>1331</v>
      </c>
      <c r="J552"/>
      <c r="K552"/>
      <c r="L552"/>
      <c r="M552"/>
      <c r="N552"/>
      <c r="O552"/>
      <c r="P552"/>
      <c r="Q552"/>
      <c r="R552"/>
      <c r="S552"/>
      <c r="T552"/>
      <c r="U552"/>
      <c r="V552"/>
      <c r="W552"/>
      <c r="X552"/>
      <c r="Y552"/>
    </row>
    <row r="553" spans="1:43" ht="15" customHeight="1">
      <c r="C553" s="1131"/>
      <c r="D553" s="514"/>
      <c r="E553" s="29" t="s">
        <v>23</v>
      </c>
      <c r="F553" s="29"/>
      <c r="G553" s="29"/>
      <c r="H553" s="29"/>
      <c r="I553" s="29"/>
      <c r="J553"/>
      <c r="K553"/>
      <c r="L553"/>
      <c r="M553"/>
      <c r="N553"/>
      <c r="O553"/>
      <c r="P553"/>
      <c r="Q553"/>
      <c r="R553"/>
      <c r="S553"/>
      <c r="T553"/>
      <c r="U553"/>
      <c r="V553"/>
      <c r="W553"/>
      <c r="X553"/>
      <c r="Y553"/>
      <c r="Z553" s="29"/>
      <c r="AA553" s="29">
        <v>1723919580.0374417</v>
      </c>
      <c r="AB553" s="29">
        <v>1603791149.1114011</v>
      </c>
      <c r="AC553" s="29">
        <v>1616211359.6319809</v>
      </c>
      <c r="AD553" s="29">
        <v>1639482696.6596467</v>
      </c>
      <c r="AE553" s="29">
        <v>1685994465.7698839</v>
      </c>
      <c r="AF553" s="29">
        <v>1744909852.6050494</v>
      </c>
      <c r="AG553" s="29">
        <v>1820745408.0302813</v>
      </c>
      <c r="AH553" s="29">
        <v>1912800462.6026716</v>
      </c>
      <c r="AI553" s="29">
        <v>2002773933.1995871</v>
      </c>
      <c r="AJ553" s="29">
        <v>2097169869.4083862</v>
      </c>
      <c r="AK553" s="29">
        <v>2197280710.744463</v>
      </c>
      <c r="AL553" s="29">
        <v>2282768231.9128871</v>
      </c>
      <c r="AM553" s="29">
        <v>2724708131.8600917</v>
      </c>
      <c r="AN553" s="29">
        <v>3477042527.6256518</v>
      </c>
      <c r="AO553" s="29">
        <v>3939782025.1440678</v>
      </c>
      <c r="AP553" s="29">
        <v>4157773080.9533701</v>
      </c>
      <c r="AQ553" s="29">
        <v>4227991960.7277751</v>
      </c>
    </row>
    <row r="554" spans="1:43" ht="15" customHeight="1">
      <c r="D554" s="514"/>
      <c r="E554" s="29" t="s">
        <v>1336</v>
      </c>
      <c r="F554" s="29"/>
      <c r="J554"/>
      <c r="K554"/>
      <c r="L554"/>
      <c r="M554"/>
      <c r="N554"/>
      <c r="O554"/>
      <c r="P554"/>
      <c r="Q554"/>
      <c r="R554"/>
      <c r="S554"/>
      <c r="T554"/>
      <c r="U554"/>
      <c r="V554"/>
      <c r="W554"/>
      <c r="X554"/>
      <c r="Y554"/>
      <c r="Z554" s="29"/>
      <c r="AA554" s="29">
        <v>1723919580.0374417</v>
      </c>
      <c r="AB554" s="29">
        <v>1603791149.1114011</v>
      </c>
      <c r="AC554" s="29">
        <v>1616211359.6319809</v>
      </c>
      <c r="AD554" s="29">
        <v>1639482696.6596467</v>
      </c>
      <c r="AE554" s="29">
        <v>1685994465.7698839</v>
      </c>
      <c r="AF554" s="29">
        <v>1744909852.6050494</v>
      </c>
      <c r="AG554" s="29">
        <v>1820745408.0302813</v>
      </c>
      <c r="AH554" s="29">
        <v>1912800462.6026716</v>
      </c>
      <c r="AI554" s="29">
        <v>2002773933.1995871</v>
      </c>
      <c r="AJ554" s="29">
        <v>2097169869.4083862</v>
      </c>
      <c r="AK554" s="29">
        <v>2197280710.744463</v>
      </c>
      <c r="AL554" s="29">
        <v>2282768231.9128871</v>
      </c>
      <c r="AM554" s="29">
        <v>2724708131.8600917</v>
      </c>
      <c r="AN554" s="29">
        <v>3477042527.6256518</v>
      </c>
      <c r="AO554" s="29">
        <v>3939782025.1440678</v>
      </c>
      <c r="AP554" s="29">
        <v>4157773080.9533701</v>
      </c>
      <c r="AQ554" s="29">
        <v>4227991960.7277751</v>
      </c>
    </row>
    <row r="555" spans="1:43" ht="15" customHeight="1">
      <c r="A555" s="266"/>
      <c r="B555" s="266"/>
      <c r="C555" s="1151"/>
      <c r="D555" s="5"/>
      <c r="J555"/>
      <c r="K555"/>
      <c r="L555"/>
      <c r="M555"/>
      <c r="N555"/>
      <c r="O555"/>
      <c r="P555"/>
      <c r="Q555"/>
      <c r="R555"/>
      <c r="S555"/>
      <c r="T555"/>
      <c r="U555"/>
      <c r="V555"/>
      <c r="W555"/>
      <c r="X555"/>
      <c r="Y555"/>
    </row>
    <row r="556" spans="1:43" ht="15" customHeight="1">
      <c r="D556" s="29" t="s">
        <v>1342</v>
      </c>
      <c r="J556"/>
      <c r="K556"/>
      <c r="L556"/>
      <c r="M556"/>
      <c r="N556"/>
      <c r="O556"/>
      <c r="P556"/>
      <c r="Q556"/>
      <c r="R556"/>
      <c r="S556"/>
      <c r="T556"/>
      <c r="U556"/>
      <c r="V556"/>
      <c r="W556"/>
      <c r="X556"/>
      <c r="Y556"/>
    </row>
    <row r="557" spans="1:43" ht="15" customHeight="1">
      <c r="C557" s="5"/>
      <c r="D557" s="514"/>
      <c r="E557" s="5" t="s">
        <v>498</v>
      </c>
      <c r="J557"/>
      <c r="K557"/>
      <c r="L557"/>
      <c r="M557"/>
      <c r="N557"/>
      <c r="O557"/>
      <c r="P557"/>
      <c r="Q557"/>
      <c r="R557"/>
      <c r="S557"/>
      <c r="T557"/>
      <c r="U557"/>
      <c r="V557"/>
      <c r="W557"/>
      <c r="X557"/>
      <c r="Y557"/>
      <c r="AA557" s="5">
        <v>1153305.557525639</v>
      </c>
      <c r="AB557" s="5">
        <v>2045405.2294559844</v>
      </c>
      <c r="AC557" s="5">
        <v>3582210.7194222407</v>
      </c>
      <c r="AD557" s="5">
        <v>4328068.3223083783</v>
      </c>
      <c r="AE557" s="5">
        <v>4052586.5630885093</v>
      </c>
      <c r="AF557" s="5">
        <v>3728668.7037481717</v>
      </c>
      <c r="AG557" s="5">
        <v>3269142.9257560144</v>
      </c>
      <c r="AH557" s="5">
        <v>2608112.2177808741</v>
      </c>
      <c r="AI557" s="5">
        <v>1917035.018249237</v>
      </c>
      <c r="AJ557" s="5">
        <v>1503413.3879345041</v>
      </c>
      <c r="AK557" s="5">
        <v>1495017.1491611872</v>
      </c>
      <c r="AL557" s="5">
        <v>1718474.2612560256</v>
      </c>
      <c r="AM557" s="5">
        <v>2959393.850199223</v>
      </c>
      <c r="AN557" s="5">
        <v>12675327.511752445</v>
      </c>
      <c r="AO557" s="5">
        <v>35256169.902306512</v>
      </c>
      <c r="AP557" s="5">
        <v>65937581.861943446</v>
      </c>
      <c r="AQ557" s="5">
        <v>99406143.747661337</v>
      </c>
    </row>
    <row r="558" spans="1:43" ht="15" customHeight="1">
      <c r="C558" s="5"/>
      <c r="D558" s="514"/>
      <c r="E558" s="5" t="s">
        <v>1284</v>
      </c>
      <c r="J558"/>
      <c r="K558"/>
      <c r="L558"/>
      <c r="M558"/>
      <c r="N558"/>
      <c r="O558"/>
      <c r="P558"/>
      <c r="Q558"/>
      <c r="R558"/>
      <c r="S558"/>
      <c r="T558"/>
      <c r="U558"/>
      <c r="V558"/>
      <c r="W558"/>
      <c r="X558"/>
      <c r="Y558"/>
      <c r="AA558" s="5">
        <v>1134045.1381477669</v>
      </c>
      <c r="AB558" s="5">
        <v>2337924.2341834544</v>
      </c>
      <c r="AC558" s="5">
        <v>4108863.0388117842</v>
      </c>
      <c r="AD558" s="5">
        <v>5198479.2486927947</v>
      </c>
      <c r="AE558" s="5">
        <v>5313473.2594837826</v>
      </c>
      <c r="AF558" s="5">
        <v>5484714.3407703582</v>
      </c>
      <c r="AG558" s="5">
        <v>5727201.7113513593</v>
      </c>
      <c r="AH558" s="5">
        <v>5997187.6497302204</v>
      </c>
      <c r="AI558" s="5">
        <v>6209676.5827135807</v>
      </c>
      <c r="AJ558" s="5">
        <v>6430915.0599962501</v>
      </c>
      <c r="AK558" s="5">
        <v>6727149.6312730638</v>
      </c>
      <c r="AL558" s="5">
        <v>6938388.6293565165</v>
      </c>
      <c r="AM558" s="5">
        <v>6984636.2206528783</v>
      </c>
      <c r="AN558" s="5">
        <v>6984636.2206528615</v>
      </c>
      <c r="AO558" s="5">
        <v>6984636.2206528643</v>
      </c>
      <c r="AP558" s="5">
        <v>6984636.220652855</v>
      </c>
      <c r="AQ558" s="5">
        <v>6984636.2206528429</v>
      </c>
    </row>
    <row r="559" spans="1:43" ht="15" customHeight="1">
      <c r="C559" s="5"/>
      <c r="D559" s="660"/>
      <c r="E559" s="29" t="s">
        <v>1343</v>
      </c>
      <c r="F559" s="29"/>
      <c r="G559" s="29"/>
      <c r="H559" s="29"/>
      <c r="I559" s="29"/>
      <c r="J559"/>
      <c r="K559"/>
      <c r="L559"/>
      <c r="M559"/>
      <c r="N559"/>
      <c r="O559"/>
      <c r="P559"/>
      <c r="Q559"/>
      <c r="R559"/>
      <c r="S559"/>
      <c r="T559"/>
      <c r="U559"/>
      <c r="V559"/>
      <c r="W559"/>
      <c r="X559"/>
      <c r="Y559"/>
      <c r="Z559" s="29"/>
      <c r="AA559" s="29">
        <v>2287350.6956734061</v>
      </c>
      <c r="AB559" s="29">
        <v>4383329.4636394391</v>
      </c>
      <c r="AC559" s="29">
        <v>7691073.758234025</v>
      </c>
      <c r="AD559" s="29">
        <v>9526547.5710011721</v>
      </c>
      <c r="AE559" s="29">
        <v>9366059.8225722909</v>
      </c>
      <c r="AF559" s="29">
        <v>9213383.0445185304</v>
      </c>
      <c r="AG559" s="29">
        <v>8996344.6371073741</v>
      </c>
      <c r="AH559" s="29">
        <v>8605299.8675110936</v>
      </c>
      <c r="AI559" s="29">
        <v>8126711.6009628177</v>
      </c>
      <c r="AJ559" s="29">
        <v>7934328.4479307542</v>
      </c>
      <c r="AK559" s="29">
        <v>8222166.7804342508</v>
      </c>
      <c r="AL559" s="29">
        <v>8656862.8906125426</v>
      </c>
      <c r="AM559" s="29">
        <v>9944030.0708521008</v>
      </c>
      <c r="AN559" s="29">
        <v>19659963.732405305</v>
      </c>
      <c r="AO559" s="29">
        <v>42240806.122959375</v>
      </c>
      <c r="AP559" s="29">
        <v>72922218.082596302</v>
      </c>
      <c r="AQ559" s="29">
        <v>106390779.96831419</v>
      </c>
    </row>
    <row r="560" spans="1:43" ht="15" customHeight="1">
      <c r="C560" s="5"/>
      <c r="D560" s="660"/>
      <c r="E560" s="5" t="s">
        <v>275</v>
      </c>
      <c r="F560" s="29"/>
      <c r="G560" s="29"/>
      <c r="H560" s="29"/>
      <c r="I560" s="29"/>
      <c r="J560"/>
      <c r="K560"/>
      <c r="L560"/>
      <c r="M560"/>
      <c r="N560"/>
      <c r="O560"/>
      <c r="P560"/>
      <c r="Q560"/>
      <c r="R560"/>
      <c r="S560"/>
      <c r="T560"/>
      <c r="U560"/>
      <c r="V560"/>
      <c r="W560"/>
      <c r="X560"/>
      <c r="Y560"/>
      <c r="Z560" s="29"/>
      <c r="AA560" s="5">
        <v>26175.688299852423</v>
      </c>
      <c r="AB560" s="5">
        <v>25214.16305710189</v>
      </c>
      <c r="AC560" s="5">
        <v>0</v>
      </c>
      <c r="AD560" s="5">
        <v>0</v>
      </c>
      <c r="AE560" s="5">
        <v>0</v>
      </c>
      <c r="AF560" s="5">
        <v>0</v>
      </c>
      <c r="AG560" s="5">
        <v>63809.601973163895</v>
      </c>
      <c r="AH560" s="5">
        <v>212732.82559916005</v>
      </c>
      <c r="AI560" s="5">
        <v>307856.08168914728</v>
      </c>
      <c r="AJ560" s="5">
        <v>258928.82201824337</v>
      </c>
      <c r="AK560" s="5">
        <v>99995.963955092244</v>
      </c>
      <c r="AL560" s="5">
        <v>8152.3987842140486</v>
      </c>
      <c r="AM560" s="5">
        <v>896240.65127505362</v>
      </c>
      <c r="AN560" s="5">
        <v>4082807.3775956333</v>
      </c>
      <c r="AO560" s="5">
        <v>9573640.1767026186</v>
      </c>
      <c r="AP560" s="5">
        <v>16205782.829871893</v>
      </c>
      <c r="AQ560" s="5">
        <v>22709884.243048072</v>
      </c>
    </row>
    <row r="561" spans="3:43" ht="15" customHeight="1">
      <c r="C561" s="5"/>
      <c r="D561" s="514"/>
      <c r="E561" s="5" t="s">
        <v>257</v>
      </c>
      <c r="J561"/>
      <c r="K561"/>
      <c r="L561"/>
      <c r="M561"/>
      <c r="N561"/>
      <c r="O561"/>
      <c r="P561"/>
      <c r="Q561"/>
      <c r="R561"/>
      <c r="S561"/>
      <c r="T561"/>
      <c r="U561"/>
      <c r="V561"/>
      <c r="W561"/>
      <c r="X561"/>
      <c r="Y561"/>
      <c r="AA561" s="5">
        <v>412156.83450575173</v>
      </c>
      <c r="AB561" s="5">
        <v>1387965.5051518232</v>
      </c>
      <c r="AC561" s="5">
        <v>2424160.8032106906</v>
      </c>
      <c r="AD561" s="5">
        <v>3037814.4629314691</v>
      </c>
      <c r="AE561" s="5">
        <v>3037814.4629314691</v>
      </c>
      <c r="AF561" s="5">
        <v>3037814.4629314691</v>
      </c>
      <c r="AG561" s="5">
        <v>3037814.4629314691</v>
      </c>
      <c r="AH561" s="5">
        <v>3037814.4629314691</v>
      </c>
      <c r="AI561" s="5">
        <v>3037814.4629314691</v>
      </c>
      <c r="AJ561" s="5">
        <v>3037814.4629314691</v>
      </c>
      <c r="AK561" s="5">
        <v>3037814.4629314691</v>
      </c>
      <c r="AL561" s="5">
        <v>3037814.4629314691</v>
      </c>
      <c r="AM561" s="5">
        <v>3037814.4629314691</v>
      </c>
      <c r="AN561" s="5">
        <v>3037814.4629314691</v>
      </c>
      <c r="AO561" s="5">
        <v>3037814.4629314691</v>
      </c>
      <c r="AP561" s="5">
        <v>3037814.4629314691</v>
      </c>
      <c r="AQ561" s="5">
        <v>3037814.4629314691</v>
      </c>
    </row>
    <row r="562" spans="3:43" ht="15" customHeight="1">
      <c r="C562" s="5"/>
      <c r="D562" s="514"/>
      <c r="E562" s="5" t="s">
        <v>1344</v>
      </c>
      <c r="J562"/>
      <c r="K562"/>
      <c r="L562"/>
      <c r="M562"/>
      <c r="N562"/>
      <c r="O562"/>
      <c r="P562"/>
      <c r="Q562"/>
      <c r="R562"/>
      <c r="S562"/>
      <c r="T562"/>
      <c r="U562"/>
      <c r="V562"/>
      <c r="W562"/>
      <c r="X562"/>
      <c r="Y562"/>
      <c r="AA562" s="5">
        <v>233683.16095262766</v>
      </c>
      <c r="AB562" s="5">
        <v>502141.81478706002</v>
      </c>
      <c r="AC562" s="5">
        <v>691926.79182312638</v>
      </c>
      <c r="AD562" s="5">
        <v>661652.06663217768</v>
      </c>
      <c r="AE562" s="5">
        <v>475219.4860778898</v>
      </c>
      <c r="AF562" s="5">
        <v>279241.98119123839</v>
      </c>
      <c r="AG562" s="5">
        <v>202580.31771161966</v>
      </c>
      <c r="AH562" s="5">
        <v>253755.68868994154</v>
      </c>
      <c r="AI562" s="5">
        <v>296707.21846787445</v>
      </c>
      <c r="AJ562" s="5">
        <v>368215.05701544695</v>
      </c>
      <c r="AK562" s="5">
        <v>469242.59837581962</v>
      </c>
      <c r="AL562" s="5">
        <v>478191.05767968297</v>
      </c>
      <c r="AM562" s="5">
        <v>679462.68809718266</v>
      </c>
      <c r="AN562" s="5">
        <v>1601340.4809906408</v>
      </c>
      <c r="AO562" s="5">
        <v>3082687.5816490352</v>
      </c>
      <c r="AP562" s="5">
        <v>4882325.6257451177</v>
      </c>
      <c r="AQ562" s="5">
        <v>7143610.2487493753</v>
      </c>
    </row>
    <row r="563" spans="3:43" ht="15" customHeight="1">
      <c r="C563" s="5"/>
      <c r="D563" s="514"/>
      <c r="E563" s="5" t="s">
        <v>266</v>
      </c>
      <c r="J563"/>
      <c r="K563"/>
      <c r="L563"/>
      <c r="M563"/>
      <c r="N563"/>
      <c r="O563"/>
      <c r="P563"/>
      <c r="Q563"/>
      <c r="R563"/>
      <c r="S563"/>
      <c r="T563"/>
      <c r="U563"/>
      <c r="V563"/>
      <c r="W563"/>
      <c r="X563"/>
      <c r="Y563"/>
      <c r="AA563" s="5">
        <v>967658.97359165549</v>
      </c>
      <c r="AB563" s="5">
        <v>1988260.5861299932</v>
      </c>
      <c r="AC563" s="5">
        <v>3572606.9837317467</v>
      </c>
      <c r="AD563" s="5">
        <v>4630135.5439180434</v>
      </c>
      <c r="AE563" s="5">
        <v>4804809.8755365908</v>
      </c>
      <c r="AF563" s="5">
        <v>4992141.7674173713</v>
      </c>
      <c r="AG563" s="5">
        <v>5182005.1713505983</v>
      </c>
      <c r="AH563" s="5">
        <v>5355413.7469429374</v>
      </c>
      <c r="AI563" s="5">
        <v>5535151.102666378</v>
      </c>
      <c r="AJ563" s="5">
        <v>5722482.9945471287</v>
      </c>
      <c r="AK563" s="5">
        <v>5922472.4466901422</v>
      </c>
      <c r="AL563" s="5">
        <v>6171826.3838557601</v>
      </c>
      <c r="AM563" s="5">
        <v>6384473.396260947</v>
      </c>
      <c r="AN563" s="5">
        <v>6538895.6314599812</v>
      </c>
      <c r="AO563" s="5">
        <v>6685723.3305016756</v>
      </c>
      <c r="AP563" s="5">
        <v>6854068.8819891214</v>
      </c>
      <c r="AQ563" s="5">
        <v>6951532.0960081816</v>
      </c>
    </row>
    <row r="564" spans="3:43" ht="15" customHeight="1">
      <c r="C564" s="5"/>
      <c r="D564" s="514"/>
      <c r="E564" s="5" t="s">
        <v>1303</v>
      </c>
      <c r="J564"/>
      <c r="K564"/>
      <c r="L564"/>
      <c r="M564"/>
      <c r="N564"/>
      <c r="O564"/>
      <c r="P564"/>
      <c r="Q564"/>
      <c r="R564"/>
      <c r="S564"/>
      <c r="T564"/>
      <c r="U564"/>
      <c r="V564"/>
      <c r="W564"/>
      <c r="X564"/>
      <c r="Y564"/>
      <c r="AA564" s="5">
        <v>604075.24902690947</v>
      </c>
      <c r="AB564" s="5">
        <v>1749521.2674128115</v>
      </c>
      <c r="AC564" s="5">
        <v>2420626.560793817</v>
      </c>
      <c r="AD564" s="5">
        <v>1354038.5500186905</v>
      </c>
      <c r="AE564" s="5">
        <v>206270.71639681514</v>
      </c>
      <c r="AF564" s="5">
        <v>5378.3729844835179</v>
      </c>
      <c r="AG564" s="5">
        <v>5378.3729844835179</v>
      </c>
      <c r="AH564" s="5">
        <v>5378.3729844835179</v>
      </c>
      <c r="AI564" s="5">
        <v>5378.3729844835179</v>
      </c>
      <c r="AJ564" s="5">
        <v>5378.3729844835179</v>
      </c>
      <c r="AK564" s="5">
        <v>5378.3729844835179</v>
      </c>
      <c r="AL564" s="5">
        <v>5378.3729844835179</v>
      </c>
      <c r="AM564" s="5">
        <v>5378.3729844835179</v>
      </c>
      <c r="AN564" s="5">
        <v>5378.3729844835179</v>
      </c>
      <c r="AO564" s="5">
        <v>5378.3729844835179</v>
      </c>
      <c r="AP564" s="5">
        <v>5378.3729844835179</v>
      </c>
      <c r="AQ564" s="5">
        <v>5378.3729844835179</v>
      </c>
    </row>
    <row r="565" spans="3:43" ht="15" customHeight="1">
      <c r="C565" s="5"/>
      <c r="D565" s="514"/>
      <c r="E565" s="5" t="s">
        <v>262</v>
      </c>
      <c r="J565"/>
      <c r="K565"/>
      <c r="L565"/>
      <c r="M565"/>
      <c r="N565"/>
      <c r="O565"/>
      <c r="P565"/>
      <c r="Q565"/>
      <c r="R565"/>
      <c r="S565"/>
      <c r="T565"/>
      <c r="U565"/>
      <c r="V565"/>
      <c r="W565"/>
      <c r="X565"/>
      <c r="Y565"/>
      <c r="AA565" s="5">
        <v>1124395.7520367503</v>
      </c>
      <c r="AB565" s="5">
        <v>2293034.6783029139</v>
      </c>
      <c r="AC565" s="5">
        <v>4074610.2833966315</v>
      </c>
      <c r="AD565" s="5">
        <v>5246558.7286878824</v>
      </c>
      <c r="AE565" s="5">
        <v>5183270.9273768067</v>
      </c>
      <c r="AF565" s="5">
        <v>5041506.2524400055</v>
      </c>
      <c r="AG565" s="5">
        <v>4993407.5234435797</v>
      </c>
      <c r="AH565" s="5">
        <v>5082010.4452790916</v>
      </c>
      <c r="AI565" s="5">
        <v>5302251.9938416183</v>
      </c>
      <c r="AJ565" s="5">
        <v>5385791.891572237</v>
      </c>
      <c r="AK565" s="5">
        <v>5266810.8251074255</v>
      </c>
      <c r="AL565" s="5">
        <v>5292125.9456318617</v>
      </c>
      <c r="AM565" s="5">
        <v>5479457.8375126123</v>
      </c>
      <c r="AN565" s="5">
        <v>5659195.1932360828</v>
      </c>
      <c r="AO565" s="5">
        <v>5209851.8039274514</v>
      </c>
      <c r="AP565" s="5">
        <v>5374400.0873362422</v>
      </c>
      <c r="AQ565" s="5">
        <v>6216127.8447735012</v>
      </c>
    </row>
    <row r="566" spans="3:43" ht="15" customHeight="1">
      <c r="C566" s="5"/>
      <c r="D566" s="514"/>
      <c r="E566" s="5" t="s">
        <v>263</v>
      </c>
      <c r="J566"/>
      <c r="K566"/>
      <c r="L566"/>
      <c r="M566"/>
      <c r="N566"/>
      <c r="O566"/>
      <c r="P566"/>
      <c r="Q566"/>
      <c r="R566"/>
      <c r="S566"/>
      <c r="T566"/>
      <c r="U566"/>
      <c r="V566"/>
      <c r="W566"/>
      <c r="X566"/>
      <c r="Y566"/>
      <c r="AA566" s="5">
        <v>367814.44403478503</v>
      </c>
      <c r="AB566" s="5">
        <v>807333.26882998645</v>
      </c>
      <c r="AC566" s="5">
        <v>1498939.4299852848</v>
      </c>
      <c r="AD566" s="5">
        <v>2018880.8618232012</v>
      </c>
      <c r="AE566" s="5">
        <v>2163177.048812449</v>
      </c>
      <c r="AF566" s="5">
        <v>2493539.371656239</v>
      </c>
      <c r="AG566" s="5">
        <v>3061863.8274296671</v>
      </c>
      <c r="AH566" s="5">
        <v>3694741.8405403793</v>
      </c>
      <c r="AI566" s="5">
        <v>4345340.4380182028</v>
      </c>
      <c r="AJ566" s="5">
        <v>4975686.9390764832</v>
      </c>
      <c r="AK566" s="5">
        <v>5536416.8586925864</v>
      </c>
      <c r="AL566" s="5">
        <v>6059174.0975220501</v>
      </c>
      <c r="AM566" s="5">
        <v>6565476.5080106258</v>
      </c>
      <c r="AN566" s="5">
        <v>7000896.581030786</v>
      </c>
      <c r="AO566" s="5">
        <v>7228732.6657506824</v>
      </c>
      <c r="AP566" s="5">
        <v>7236327.2019079924</v>
      </c>
      <c r="AQ566" s="5">
        <v>7202151.7892000079</v>
      </c>
    </row>
    <row r="567" spans="3:43" ht="15" customHeight="1">
      <c r="C567" s="5"/>
      <c r="D567" s="1148"/>
      <c r="E567" s="5" t="s">
        <v>259</v>
      </c>
      <c r="J567"/>
      <c r="K567"/>
      <c r="L567"/>
      <c r="M567"/>
      <c r="N567"/>
      <c r="O567"/>
      <c r="P567"/>
      <c r="Q567"/>
      <c r="R567"/>
      <c r="S567"/>
      <c r="T567"/>
      <c r="U567"/>
      <c r="V567"/>
      <c r="W567"/>
      <c r="X567"/>
      <c r="Y567"/>
      <c r="AA567" s="5">
        <v>24168.427808713168</v>
      </c>
      <c r="AB567" s="5">
        <v>32385.861786875874</v>
      </c>
      <c r="AC567" s="5">
        <v>48483.216064213775</v>
      </c>
      <c r="AD567" s="5">
        <v>50630.241048857803</v>
      </c>
      <c r="AE567" s="5">
        <v>41769.948865307728</v>
      </c>
      <c r="AF567" s="5">
        <v>34175.41270797886</v>
      </c>
      <c r="AG567" s="5">
        <v>27846.632576871663</v>
      </c>
      <c r="AH567" s="5">
        <v>22783.608471986023</v>
      </c>
      <c r="AI567" s="5">
        <v>18986.340393321589</v>
      </c>
      <c r="AJ567" s="5">
        <v>16454.82834087871</v>
      </c>
      <c r="AK567" s="5">
        <v>15189.072314657271</v>
      </c>
      <c r="AL567" s="5">
        <v>15189.072314657271</v>
      </c>
      <c r="AM567" s="5">
        <v>13923.316288435832</v>
      </c>
      <c r="AN567" s="5">
        <v>12657.560262214451</v>
      </c>
      <c r="AO567" s="5">
        <v>12657.560262214451</v>
      </c>
      <c r="AP567" s="5">
        <v>11391.804235993011</v>
      </c>
      <c r="AQ567" s="5">
        <v>10126.048209771572</v>
      </c>
    </row>
    <row r="568" spans="3:43" ht="15" customHeight="1">
      <c r="C568" s="5"/>
      <c r="D568" s="1152" t="s">
        <v>1345</v>
      </c>
      <c r="E568" s="5" t="s">
        <v>1197</v>
      </c>
      <c r="J568"/>
      <c r="K568"/>
      <c r="L568"/>
      <c r="M568"/>
      <c r="N568"/>
      <c r="O568"/>
      <c r="P568"/>
      <c r="Q568"/>
      <c r="R568"/>
      <c r="S568"/>
      <c r="T568"/>
      <c r="U568"/>
      <c r="V568"/>
      <c r="W568"/>
      <c r="X568"/>
      <c r="Y568"/>
      <c r="AA568" s="5">
        <v>0</v>
      </c>
      <c r="AB568" s="5">
        <v>0</v>
      </c>
      <c r="AC568" s="5">
        <v>0</v>
      </c>
      <c r="AD568" s="5">
        <v>0</v>
      </c>
      <c r="AE568" s="5">
        <v>0</v>
      </c>
      <c r="AF568" s="5">
        <v>0</v>
      </c>
      <c r="AG568" s="5">
        <v>0</v>
      </c>
      <c r="AH568" s="5">
        <v>0</v>
      </c>
      <c r="AI568" s="5">
        <v>0</v>
      </c>
      <c r="AJ568" s="5">
        <v>0</v>
      </c>
      <c r="AK568" s="5">
        <v>0</v>
      </c>
      <c r="AL568" s="5">
        <v>0</v>
      </c>
      <c r="AM568" s="5">
        <v>0</v>
      </c>
      <c r="AN568" s="5">
        <v>0</v>
      </c>
      <c r="AO568" s="5">
        <v>0</v>
      </c>
      <c r="AP568" s="5">
        <v>0</v>
      </c>
      <c r="AQ568" s="5">
        <v>0</v>
      </c>
    </row>
    <row r="569" spans="3:43" ht="15" customHeight="1">
      <c r="C569" s="1131"/>
      <c r="D569" s="514"/>
      <c r="E569" s="5" t="s">
        <v>277</v>
      </c>
      <c r="J569"/>
      <c r="K569"/>
      <c r="L569"/>
      <c r="M569"/>
      <c r="N569"/>
      <c r="O569"/>
      <c r="P569"/>
      <c r="Q569"/>
      <c r="R569"/>
      <c r="S569"/>
      <c r="T569"/>
      <c r="U569"/>
      <c r="V569"/>
      <c r="W569"/>
      <c r="X569"/>
      <c r="Y569"/>
      <c r="AA569" s="5">
        <v>663415.6076130867</v>
      </c>
      <c r="AB569" s="5">
        <v>1349766.3972514719</v>
      </c>
      <c r="AC569" s="5">
        <v>2357443.8857181966</v>
      </c>
      <c r="AD569" s="5">
        <v>2954208.7810755074</v>
      </c>
      <c r="AE569" s="5">
        <v>2954208.7810755074</v>
      </c>
      <c r="AF569" s="5">
        <v>2954208.7810755074</v>
      </c>
      <c r="AG569" s="5">
        <v>2954208.7810755074</v>
      </c>
      <c r="AH569" s="5">
        <v>2954208.7810755074</v>
      </c>
      <c r="AI569" s="5">
        <v>2954208.7810755074</v>
      </c>
      <c r="AJ569" s="5">
        <v>2954208.7810755074</v>
      </c>
      <c r="AK569" s="5">
        <v>2954208.7810755074</v>
      </c>
      <c r="AL569" s="5">
        <v>2954208.7810755074</v>
      </c>
      <c r="AM569" s="5">
        <v>2954208.7810755074</v>
      </c>
      <c r="AN569" s="5">
        <v>2954208.7810755074</v>
      </c>
      <c r="AO569" s="5">
        <v>2954208.7810755074</v>
      </c>
      <c r="AP569" s="5">
        <v>2954208.7810755074</v>
      </c>
      <c r="AQ569" s="5">
        <v>2954208.7810755074</v>
      </c>
    </row>
    <row r="570" spans="3:43" ht="15" customHeight="1">
      <c r="C570" s="1131"/>
      <c r="D570" s="514"/>
      <c r="E570" s="5" t="s">
        <v>1223</v>
      </c>
      <c r="J570"/>
      <c r="K570"/>
      <c r="L570"/>
      <c r="M570"/>
      <c r="N570"/>
      <c r="O570"/>
      <c r="P570"/>
      <c r="Q570"/>
      <c r="R570"/>
      <c r="S570"/>
      <c r="T570"/>
      <c r="U570"/>
      <c r="V570"/>
      <c r="W570"/>
      <c r="X570"/>
      <c r="Y570"/>
      <c r="AA570" s="5">
        <v>142123.046381291</v>
      </c>
      <c r="AB570" s="5">
        <v>289159.48023996502</v>
      </c>
      <c r="AC570" s="5">
        <v>505033.5006688945</v>
      </c>
      <c r="AD570" s="5">
        <v>632878.01311071962</v>
      </c>
      <c r="AE570" s="5">
        <v>632878.01311071962</v>
      </c>
      <c r="AF570" s="5">
        <v>632878.01311071962</v>
      </c>
      <c r="AG570" s="5">
        <v>632878.01311071962</v>
      </c>
      <c r="AH570" s="5">
        <v>632878.01311071962</v>
      </c>
      <c r="AI570" s="5">
        <v>632878.01311071962</v>
      </c>
      <c r="AJ570" s="5">
        <v>632878.01311071962</v>
      </c>
      <c r="AK570" s="5">
        <v>632878.01311071962</v>
      </c>
      <c r="AL570" s="5">
        <v>632878.01311071962</v>
      </c>
      <c r="AM570" s="5">
        <v>632878.01311071962</v>
      </c>
      <c r="AN570" s="5">
        <v>632878.01311071962</v>
      </c>
      <c r="AO570" s="5">
        <v>632878.01311071962</v>
      </c>
      <c r="AP570" s="5">
        <v>632878.01311071962</v>
      </c>
      <c r="AQ570" s="5">
        <v>632878.01311071962</v>
      </c>
    </row>
    <row r="571" spans="3:43" ht="15" customHeight="1">
      <c r="C571" s="1131"/>
      <c r="D571" s="514" t="s">
        <v>1332</v>
      </c>
      <c r="E571" s="5" t="s">
        <v>1201</v>
      </c>
      <c r="J571"/>
      <c r="K571"/>
      <c r="L571"/>
      <c r="M571"/>
      <c r="N571"/>
      <c r="O571"/>
      <c r="P571"/>
      <c r="Q571"/>
      <c r="R571"/>
      <c r="S571"/>
      <c r="T571"/>
      <c r="U571"/>
      <c r="V571"/>
      <c r="W571"/>
      <c r="X571"/>
      <c r="Y571"/>
    </row>
    <row r="572" spans="3:43" ht="15" customHeight="1">
      <c r="C572" s="5"/>
      <c r="D572" s="514"/>
      <c r="E572" s="5" t="s">
        <v>1224</v>
      </c>
      <c r="J572"/>
      <c r="K572"/>
      <c r="L572"/>
      <c r="M572"/>
      <c r="N572"/>
      <c r="O572"/>
      <c r="P572"/>
      <c r="Q572"/>
      <c r="R572"/>
      <c r="S572"/>
      <c r="T572"/>
      <c r="U572"/>
      <c r="V572"/>
      <c r="W572"/>
      <c r="X572"/>
      <c r="Y572"/>
      <c r="AA572" s="5">
        <v>3564.5059223191347</v>
      </c>
      <c r="AB572" s="5">
        <v>7252.2416740552289</v>
      </c>
      <c r="AC572" s="5">
        <v>12666.453118899721</v>
      </c>
      <c r="AD572" s="5">
        <v>15872.847390187206</v>
      </c>
      <c r="AE572" s="5">
        <v>15872.847390187206</v>
      </c>
      <c r="AF572" s="5">
        <v>15872.847390187206</v>
      </c>
      <c r="AG572" s="5">
        <v>15872.847390187206</v>
      </c>
      <c r="AH572" s="5">
        <v>15872.847390187206</v>
      </c>
      <c r="AI572" s="5">
        <v>15872.847390187206</v>
      </c>
      <c r="AJ572" s="5">
        <v>15872.847390187206</v>
      </c>
      <c r="AK572" s="5">
        <v>15872.847390187206</v>
      </c>
      <c r="AL572" s="5">
        <v>15872.847390187206</v>
      </c>
      <c r="AM572" s="5">
        <v>15872.847390187206</v>
      </c>
      <c r="AN572" s="5">
        <v>15872.847390187206</v>
      </c>
      <c r="AO572" s="5">
        <v>15872.847390187206</v>
      </c>
      <c r="AP572" s="5">
        <v>15872.847390187206</v>
      </c>
      <c r="AQ572" s="5">
        <v>15872.847390187206</v>
      </c>
    </row>
    <row r="573" spans="3:43" ht="15" customHeight="1">
      <c r="C573" s="5"/>
      <c r="D573" s="514"/>
      <c r="E573" s="5" t="s">
        <v>1225</v>
      </c>
      <c r="J573"/>
      <c r="K573"/>
      <c r="L573"/>
      <c r="M573"/>
      <c r="N573"/>
      <c r="O573"/>
      <c r="P573"/>
      <c r="Q573"/>
      <c r="R573"/>
      <c r="S573"/>
      <c r="T573"/>
      <c r="U573"/>
      <c r="V573"/>
      <c r="W573"/>
      <c r="X573"/>
      <c r="Y573"/>
      <c r="AA573" s="5">
        <v>990.68489682808286</v>
      </c>
      <c r="AB573" s="5">
        <v>2015.6191211934201</v>
      </c>
      <c r="AC573" s="5">
        <v>3520.3935902316007</v>
      </c>
      <c r="AD573" s="5">
        <v>4411.548338481778</v>
      </c>
      <c r="AE573" s="5">
        <v>4411.548338481778</v>
      </c>
      <c r="AF573" s="5">
        <v>4411.548338481778</v>
      </c>
      <c r="AG573" s="5">
        <v>4411.548338481778</v>
      </c>
      <c r="AH573" s="5">
        <v>4411.548338481778</v>
      </c>
      <c r="AI573" s="5">
        <v>4411.548338481778</v>
      </c>
      <c r="AJ573" s="5">
        <v>4411.548338481778</v>
      </c>
      <c r="AK573" s="5">
        <v>4411.548338481778</v>
      </c>
      <c r="AL573" s="5">
        <v>4411.548338481778</v>
      </c>
      <c r="AM573" s="5">
        <v>4411.548338481778</v>
      </c>
      <c r="AN573" s="5">
        <v>4411.548338481778</v>
      </c>
      <c r="AO573" s="5">
        <v>4411.548338481778</v>
      </c>
      <c r="AP573" s="5">
        <v>4411.548338481778</v>
      </c>
      <c r="AQ573" s="5">
        <v>4411.548338481778</v>
      </c>
    </row>
    <row r="574" spans="3:43" ht="15" customHeight="1">
      <c r="C574" s="5"/>
      <c r="D574" s="514" t="s">
        <v>1332</v>
      </c>
      <c r="E574" s="5" t="s">
        <v>1335</v>
      </c>
      <c r="J574"/>
      <c r="K574"/>
      <c r="L574"/>
      <c r="M574"/>
      <c r="N574"/>
      <c r="O574"/>
      <c r="P574"/>
      <c r="Q574"/>
      <c r="R574"/>
      <c r="S574"/>
      <c r="T574"/>
      <c r="U574"/>
      <c r="V574"/>
      <c r="W574"/>
      <c r="X574"/>
      <c r="Y574"/>
    </row>
    <row r="575" spans="3:43" ht="15" customHeight="1">
      <c r="C575" s="5"/>
      <c r="D575" s="514"/>
      <c r="E575" s="5" t="s">
        <v>1226</v>
      </c>
      <c r="J575"/>
      <c r="K575"/>
      <c r="L575"/>
      <c r="M575"/>
      <c r="N575"/>
      <c r="O575"/>
      <c r="P575"/>
      <c r="Q575"/>
      <c r="R575"/>
      <c r="S575"/>
      <c r="T575"/>
      <c r="U575"/>
      <c r="V575"/>
      <c r="W575"/>
      <c r="X575"/>
      <c r="Y575"/>
      <c r="AA575" s="5">
        <v>653593.05051608384</v>
      </c>
      <c r="AB575" s="5">
        <v>1247525.9934838712</v>
      </c>
      <c r="AC575" s="5">
        <v>2033579.4247818142</v>
      </c>
      <c r="AD575" s="5">
        <v>2348437.6067778915</v>
      </c>
      <c r="AE575" s="5">
        <v>2144959.1942175329</v>
      </c>
      <c r="AF575" s="5">
        <v>2137600.3104709238</v>
      </c>
      <c r="AG575" s="5">
        <v>2135840.8749839514</v>
      </c>
      <c r="AH575" s="5">
        <v>2130920.6934243739</v>
      </c>
      <c r="AI575" s="5">
        <v>2174567.2089870274</v>
      </c>
      <c r="AJ575" s="5">
        <v>2200257.4273623228</v>
      </c>
      <c r="AK575" s="5">
        <v>2092766.0678515136</v>
      </c>
      <c r="AL575" s="5">
        <v>2067121.0245082378</v>
      </c>
      <c r="AM575" s="5">
        <v>2199467.4259587079</v>
      </c>
      <c r="AN575" s="5">
        <v>2350910.1439352334</v>
      </c>
      <c r="AO575" s="5">
        <v>2417654.7431933582</v>
      </c>
      <c r="AP575" s="5">
        <v>2484039.9039004445</v>
      </c>
      <c r="AQ575" s="5">
        <v>2629739.9952671528</v>
      </c>
    </row>
    <row r="576" spans="3:43" ht="15" customHeight="1">
      <c r="C576" s="1131"/>
      <c r="D576" s="514" t="s">
        <v>1332</v>
      </c>
      <c r="E576" s="5" t="s">
        <v>1202</v>
      </c>
      <c r="J576"/>
      <c r="K576"/>
      <c r="L576"/>
      <c r="M576"/>
      <c r="N576"/>
      <c r="O576"/>
      <c r="P576"/>
      <c r="Q576"/>
      <c r="R576"/>
      <c r="S576"/>
      <c r="T576"/>
      <c r="U576"/>
      <c r="V576"/>
      <c r="W576"/>
      <c r="X576"/>
      <c r="Y576"/>
    </row>
    <row r="577" spans="1:43" ht="15" customHeight="1">
      <c r="C577" s="1131"/>
      <c r="D577" s="514" t="s">
        <v>1332</v>
      </c>
      <c r="E577" s="5" t="s">
        <v>1331</v>
      </c>
      <c r="J577"/>
      <c r="K577"/>
      <c r="L577"/>
      <c r="M577"/>
      <c r="N577"/>
      <c r="O577"/>
      <c r="P577"/>
      <c r="Q577"/>
      <c r="R577"/>
      <c r="S577"/>
      <c r="T577"/>
      <c r="U577"/>
      <c r="V577"/>
      <c r="W577"/>
      <c r="X577"/>
      <c r="Y577"/>
    </row>
    <row r="578" spans="1:43" ht="15" customHeight="1">
      <c r="D578" s="514"/>
      <c r="E578" s="29" t="s">
        <v>23</v>
      </c>
      <c r="F578" s="29"/>
      <c r="G578" s="29"/>
      <c r="H578" s="29"/>
      <c r="I578" s="29"/>
      <c r="J578"/>
      <c r="K578"/>
      <c r="L578"/>
      <c r="M578"/>
      <c r="N578"/>
      <c r="O578"/>
      <c r="P578"/>
      <c r="Q578"/>
      <c r="R578"/>
      <c r="S578"/>
      <c r="T578"/>
      <c r="U578"/>
      <c r="V578"/>
      <c r="W578"/>
      <c r="X578"/>
      <c r="Y578"/>
      <c r="Z578" s="29"/>
      <c r="AA578" s="29">
        <v>7511166.12126006</v>
      </c>
      <c r="AB578" s="29">
        <v>16064906.340868562</v>
      </c>
      <c r="AC578" s="29">
        <v>27334671.48511757</v>
      </c>
      <c r="AD578" s="29">
        <v>32482066.822754279</v>
      </c>
      <c r="AE578" s="29">
        <v>31030722.672702048</v>
      </c>
      <c r="AF578" s="29">
        <v>30842152.166233134</v>
      </c>
      <c r="AG578" s="29">
        <v>31314262.612407669</v>
      </c>
      <c r="AH578" s="29">
        <v>32008222.742289811</v>
      </c>
      <c r="AI578" s="29">
        <v>32758136.010857236</v>
      </c>
      <c r="AJ578" s="29">
        <v>33512710.433694344</v>
      </c>
      <c r="AK578" s="29">
        <v>34275624.639252335</v>
      </c>
      <c r="AL578" s="29">
        <v>35399206.896739855</v>
      </c>
      <c r="AM578" s="29">
        <v>38813095.920086518</v>
      </c>
      <c r="AN578" s="29">
        <v>53557230.726746731</v>
      </c>
      <c r="AO578" s="29">
        <v>83102318.010777265</v>
      </c>
      <c r="AP578" s="29">
        <v>122621118.44341397</v>
      </c>
      <c r="AQ578" s="29">
        <v>165904516.25940108</v>
      </c>
    </row>
    <row r="579" spans="1:43" ht="15" customHeight="1">
      <c r="C579" s="1109"/>
      <c r="D579" s="660"/>
      <c r="J579"/>
      <c r="K579"/>
      <c r="L579"/>
      <c r="M579"/>
      <c r="N579"/>
      <c r="O579"/>
      <c r="P579"/>
      <c r="Q579"/>
      <c r="R579"/>
      <c r="S579"/>
      <c r="T579"/>
      <c r="U579"/>
      <c r="V579"/>
      <c r="W579"/>
      <c r="X579"/>
      <c r="Y579"/>
    </row>
    <row r="580" spans="1:43" ht="15" customHeight="1">
      <c r="C580" s="1109"/>
      <c r="D580" s="660"/>
      <c r="J580"/>
      <c r="K580"/>
      <c r="L580"/>
      <c r="M580"/>
      <c r="N580"/>
      <c r="O580"/>
      <c r="P580"/>
      <c r="Q580"/>
      <c r="R580"/>
      <c r="S580"/>
      <c r="T580"/>
      <c r="U580"/>
      <c r="V580"/>
      <c r="W580"/>
      <c r="X580"/>
      <c r="Y580"/>
    </row>
    <row r="581" spans="1:43" ht="15" customHeight="1">
      <c r="C581" s="1109"/>
      <c r="D581" s="29" t="s">
        <v>1346</v>
      </c>
      <c r="J581"/>
      <c r="K581"/>
      <c r="L581"/>
      <c r="M581"/>
      <c r="N581"/>
      <c r="O581"/>
      <c r="P581"/>
      <c r="Q581"/>
      <c r="R581"/>
      <c r="S581"/>
      <c r="T581"/>
      <c r="U581"/>
      <c r="V581"/>
      <c r="W581"/>
      <c r="X581"/>
      <c r="Y581"/>
    </row>
    <row r="582" spans="1:43" ht="15" customHeight="1">
      <c r="A582" s="266"/>
      <c r="B582" s="266"/>
      <c r="C582" s="1109"/>
      <c r="E582" s="5" t="s">
        <v>1197</v>
      </c>
      <c r="J582"/>
      <c r="K582"/>
      <c r="L582"/>
      <c r="M582"/>
      <c r="N582"/>
      <c r="O582"/>
      <c r="P582"/>
      <c r="Q582"/>
      <c r="R582"/>
      <c r="S582"/>
      <c r="T582"/>
      <c r="U582"/>
      <c r="V582"/>
      <c r="W582"/>
      <c r="X582"/>
      <c r="Y582"/>
      <c r="AA582" s="5">
        <v>220692.55001838505</v>
      </c>
      <c r="AB582" s="5">
        <v>128999.79414233565</v>
      </c>
      <c r="AC582" s="5">
        <v>373207.22895177454</v>
      </c>
      <c r="AD582" s="5">
        <v>803273.57996984571</v>
      </c>
      <c r="AE582" s="5">
        <v>1009985.5730253235</v>
      </c>
      <c r="AF582" s="5">
        <v>979984.95020643622</v>
      </c>
      <c r="AG582" s="5">
        <v>1115941.7622820288</v>
      </c>
      <c r="AH582" s="5">
        <v>1147386.6780946404</v>
      </c>
      <c r="AI582" s="5">
        <v>1154410.0515680686</v>
      </c>
      <c r="AJ582" s="5">
        <v>1229540.6942129061</v>
      </c>
      <c r="AK582" s="5">
        <v>1432781.738300465</v>
      </c>
      <c r="AL582" s="5">
        <v>1541627.780957967</v>
      </c>
      <c r="AM582" s="5">
        <v>1553324.3831860647</v>
      </c>
      <c r="AN582" s="5">
        <v>1646209.2313040569</v>
      </c>
      <c r="AO582" s="5">
        <v>1709575.2074340731</v>
      </c>
      <c r="AP582" s="5">
        <v>1701376.3272031695</v>
      </c>
      <c r="AQ582" s="5">
        <v>938671.13037022948</v>
      </c>
    </row>
    <row r="583" spans="1:43" ht="15" customHeight="1">
      <c r="A583" s="266"/>
      <c r="B583" s="266"/>
      <c r="C583" s="1109"/>
      <c r="D583" s="29">
        <v>627</v>
      </c>
      <c r="E583" s="5" t="s">
        <v>1202</v>
      </c>
      <c r="J583"/>
      <c r="K583"/>
      <c r="L583"/>
      <c r="M583"/>
      <c r="N583"/>
      <c r="O583"/>
      <c r="P583"/>
      <c r="Q583"/>
      <c r="R583"/>
      <c r="S583"/>
      <c r="T583"/>
      <c r="U583"/>
      <c r="V583"/>
      <c r="W583"/>
      <c r="X583"/>
      <c r="Y583"/>
      <c r="AA583" s="5">
        <v>4763.9645147009287</v>
      </c>
      <c r="AB583" s="5">
        <v>9747.7275977616664</v>
      </c>
      <c r="AC583" s="5">
        <v>17221.87856914883</v>
      </c>
      <c r="AD583" s="5">
        <v>22017.410165946814</v>
      </c>
      <c r="AE583" s="5">
        <v>22574.783557933639</v>
      </c>
      <c r="AF583" s="5">
        <v>23146.266924515599</v>
      </c>
      <c r="AG583" s="5">
        <v>23732.217461400316</v>
      </c>
      <c r="AH583" s="5">
        <v>24333.001406747615</v>
      </c>
      <c r="AI583" s="5">
        <v>24948.994270080468</v>
      </c>
      <c r="AJ583" s="5">
        <v>25580.581066990853</v>
      </c>
      <c r="AK583" s="5">
        <v>26228.156559786643</v>
      </c>
      <c r="AL583" s="5">
        <v>26892.125504231313</v>
      </c>
      <c r="AM583" s="5">
        <v>27572.902902528876</v>
      </c>
      <c r="AN583" s="5">
        <v>28270.914262714796</v>
      </c>
      <c r="AO583" s="5">
        <v>28986.595864611212</v>
      </c>
      <c r="AP583" s="5">
        <v>29720.395032516913</v>
      </c>
      <c r="AQ583" s="5">
        <v>30472.770414798521</v>
      </c>
    </row>
    <row r="584" spans="1:43" ht="15" customHeight="1">
      <c r="A584" s="266"/>
      <c r="B584" s="266"/>
      <c r="C584" s="1109"/>
      <c r="D584" s="29">
        <v>628</v>
      </c>
      <c r="E584" s="5" t="s">
        <v>1331</v>
      </c>
      <c r="J584"/>
      <c r="K584"/>
      <c r="L584"/>
      <c r="M584"/>
      <c r="N584"/>
      <c r="O584"/>
      <c r="P584"/>
      <c r="Q584"/>
      <c r="R584"/>
      <c r="S584"/>
      <c r="T584"/>
      <c r="U584"/>
      <c r="V584"/>
      <c r="W584"/>
      <c r="X584"/>
      <c r="Y584"/>
      <c r="AA584" s="5">
        <v>0</v>
      </c>
      <c r="AB584" s="5">
        <v>0</v>
      </c>
      <c r="AC584" s="5">
        <v>0</v>
      </c>
      <c r="AD584" s="5">
        <v>0</v>
      </c>
      <c r="AE584" s="5">
        <v>0</v>
      </c>
      <c r="AF584" s="5">
        <v>0</v>
      </c>
      <c r="AG584" s="5">
        <v>0</v>
      </c>
      <c r="AH584" s="5">
        <v>0</v>
      </c>
      <c r="AI584" s="5">
        <v>0</v>
      </c>
      <c r="AJ584" s="5">
        <v>0</v>
      </c>
      <c r="AK584" s="5">
        <v>0</v>
      </c>
      <c r="AL584" s="5">
        <v>0</v>
      </c>
      <c r="AM584" s="5">
        <v>0</v>
      </c>
      <c r="AN584" s="5">
        <v>0</v>
      </c>
      <c r="AO584" s="5">
        <v>0</v>
      </c>
      <c r="AP584" s="5">
        <v>0</v>
      </c>
      <c r="AQ584" s="5">
        <v>0</v>
      </c>
    </row>
    <row r="585" spans="1:43" ht="15" customHeight="1">
      <c r="A585" s="266"/>
      <c r="B585" s="266"/>
      <c r="C585" s="1109"/>
      <c r="D585" s="29">
        <v>629</v>
      </c>
      <c r="E585" s="5" t="s">
        <v>1201</v>
      </c>
      <c r="J585"/>
      <c r="K585"/>
      <c r="L585"/>
      <c r="M585"/>
      <c r="N585"/>
      <c r="O585"/>
      <c r="P585"/>
      <c r="Q585"/>
      <c r="R585"/>
      <c r="S585"/>
      <c r="T585"/>
      <c r="U585"/>
      <c r="V585"/>
      <c r="W585"/>
      <c r="X585"/>
      <c r="Y585"/>
      <c r="AA585" s="5">
        <v>446.40496403208817</v>
      </c>
      <c r="AB585" s="5">
        <v>913.40604537366016</v>
      </c>
      <c r="AC585" s="5">
        <v>1613.7677053433144</v>
      </c>
      <c r="AD585" s="5">
        <v>2063.1306473588047</v>
      </c>
      <c r="AE585" s="5">
        <v>2115.3590483543376</v>
      </c>
      <c r="AF585" s="5">
        <v>2168.9096176158637</v>
      </c>
      <c r="AG585" s="5">
        <v>2223.8158259923948</v>
      </c>
      <c r="AH585" s="5">
        <v>2280.1119916515308</v>
      </c>
      <c r="AI585" s="5">
        <v>2337.8333015293902</v>
      </c>
      <c r="AJ585" s="5">
        <v>2397.0158333236177</v>
      </c>
      <c r="AK585" s="5">
        <v>2457.6965780431783</v>
      </c>
      <c r="AL585" s="5">
        <v>2519.913463128818</v>
      </c>
      <c r="AM585" s="5">
        <v>2583.7053761590505</v>
      </c>
      <c r="AN585" s="5">
        <v>2649.1121891561343</v>
      </c>
      <c r="AO585" s="5">
        <v>2716.1747835073475</v>
      </c>
      <c r="AP585" s="5">
        <v>2784.9350755172636</v>
      </c>
      <c r="AQ585" s="5">
        <v>2855.4360426066851</v>
      </c>
    </row>
    <row r="586" spans="1:43" ht="15" customHeight="1">
      <c r="A586" s="266"/>
      <c r="B586" s="266"/>
      <c r="C586" s="1109"/>
      <c r="D586" s="29">
        <v>630</v>
      </c>
      <c r="E586" s="5" t="s">
        <v>1335</v>
      </c>
      <c r="J586"/>
      <c r="K586"/>
      <c r="L586"/>
      <c r="M586"/>
      <c r="N586"/>
      <c r="O586"/>
      <c r="P586"/>
      <c r="Q586"/>
      <c r="R586"/>
      <c r="S586"/>
      <c r="T586"/>
      <c r="U586"/>
      <c r="V586"/>
      <c r="W586"/>
      <c r="X586"/>
      <c r="Y586"/>
      <c r="AA586" s="5">
        <v>0</v>
      </c>
      <c r="AB586" s="5">
        <v>0</v>
      </c>
      <c r="AC586" s="5">
        <v>0</v>
      </c>
      <c r="AD586" s="5">
        <v>0</v>
      </c>
      <c r="AE586" s="5">
        <v>0</v>
      </c>
      <c r="AF586" s="5">
        <v>0</v>
      </c>
      <c r="AG586" s="5">
        <v>0</v>
      </c>
      <c r="AH586" s="5">
        <v>0</v>
      </c>
      <c r="AI586" s="5">
        <v>0</v>
      </c>
      <c r="AJ586" s="5">
        <v>0</v>
      </c>
      <c r="AK586" s="5">
        <v>0</v>
      </c>
      <c r="AL586" s="5">
        <v>0</v>
      </c>
      <c r="AM586" s="5">
        <v>0</v>
      </c>
      <c r="AN586" s="5">
        <v>0</v>
      </c>
      <c r="AO586" s="5">
        <v>0</v>
      </c>
      <c r="AP586" s="5">
        <v>0</v>
      </c>
      <c r="AQ586" s="5">
        <v>0</v>
      </c>
    </row>
    <row r="587" spans="1:43" ht="15" customHeight="1">
      <c r="A587" s="266"/>
      <c r="B587" s="266"/>
      <c r="C587" s="1109"/>
      <c r="E587" s="29" t="s">
        <v>23</v>
      </c>
      <c r="J587"/>
      <c r="K587"/>
      <c r="L587"/>
      <c r="M587"/>
      <c r="N587"/>
      <c r="O587"/>
      <c r="P587"/>
      <c r="Q587"/>
      <c r="R587"/>
      <c r="S587"/>
      <c r="T587"/>
      <c r="U587"/>
      <c r="V587"/>
      <c r="W587"/>
      <c r="X587"/>
      <c r="Y587"/>
      <c r="AA587" s="29">
        <v>225902.91949711807</v>
      </c>
      <c r="AB587" s="29">
        <v>139660.92778547097</v>
      </c>
      <c r="AC587" s="29">
        <v>392042.87522626668</v>
      </c>
      <c r="AD587" s="29">
        <v>827354.12078315136</v>
      </c>
      <c r="AE587" s="29">
        <v>1034675.7156316114</v>
      </c>
      <c r="AF587" s="29">
        <v>1005300.1267485677</v>
      </c>
      <c r="AG587" s="29">
        <v>1141897.7955694215</v>
      </c>
      <c r="AH587" s="29">
        <v>1173999.7914930396</v>
      </c>
      <c r="AI587" s="29">
        <v>1181696.8791396783</v>
      </c>
      <c r="AJ587" s="29">
        <v>1257518.2911132204</v>
      </c>
      <c r="AK587" s="29">
        <v>1461467.5914382951</v>
      </c>
      <c r="AL587" s="29">
        <v>1571039.8199253271</v>
      </c>
      <c r="AM587" s="29">
        <v>1583480.9914647527</v>
      </c>
      <c r="AN587" s="29">
        <v>1677129.257755928</v>
      </c>
      <c r="AO587" s="29">
        <v>1741277.9780821917</v>
      </c>
      <c r="AP587" s="29">
        <v>1733881.6573112037</v>
      </c>
      <c r="AQ587" s="29">
        <v>971999.33682763472</v>
      </c>
    </row>
    <row r="588" spans="1:43" ht="15" customHeight="1">
      <c r="A588" s="266"/>
      <c r="B588" s="266"/>
      <c r="C588" s="1109"/>
      <c r="J588"/>
      <c r="K588"/>
      <c r="L588"/>
      <c r="M588"/>
      <c r="N588"/>
      <c r="O588"/>
      <c r="P588"/>
      <c r="Q588"/>
      <c r="R588"/>
      <c r="S588"/>
      <c r="T588"/>
      <c r="U588"/>
      <c r="V588"/>
      <c r="W588"/>
      <c r="X588"/>
      <c r="Y588"/>
    </row>
    <row r="589" spans="1:43" ht="15" customHeight="1">
      <c r="A589" s="266"/>
      <c r="B589" s="266"/>
      <c r="C589" s="1109"/>
      <c r="D589" s="29" t="s">
        <v>1347</v>
      </c>
      <c r="J589"/>
      <c r="K589"/>
      <c r="L589"/>
      <c r="M589"/>
      <c r="N589"/>
      <c r="O589"/>
      <c r="P589"/>
      <c r="Q589"/>
      <c r="R589"/>
      <c r="S589"/>
      <c r="T589"/>
      <c r="U589"/>
      <c r="V589"/>
      <c r="W589"/>
      <c r="X589"/>
      <c r="Y589"/>
      <c r="AA589" s="29">
        <v>7737069.0407571783</v>
      </c>
      <c r="AB589" s="29">
        <v>16204567.268654034</v>
      </c>
      <c r="AC589" s="29">
        <v>27726714.360343836</v>
      </c>
      <c r="AD589" s="29">
        <v>33309420.943537429</v>
      </c>
      <c r="AE589" s="29">
        <v>32065398.38833366</v>
      </c>
      <c r="AF589" s="29">
        <v>31847452.292981703</v>
      </c>
      <c r="AG589" s="29">
        <v>32456160.407977089</v>
      </c>
      <c r="AH589" s="29">
        <v>33182222.533782851</v>
      </c>
      <c r="AI589" s="29">
        <v>33939832.889996916</v>
      </c>
      <c r="AJ589" s="29">
        <v>34770228.724807568</v>
      </c>
      <c r="AK589" s="29">
        <v>35737092.230690628</v>
      </c>
      <c r="AL589" s="29">
        <v>36970246.716665186</v>
      </c>
      <c r="AM589" s="29">
        <v>40396576.911551267</v>
      </c>
      <c r="AN589" s="29">
        <v>55234359.984502658</v>
      </c>
      <c r="AO589" s="29">
        <v>84843595.98885946</v>
      </c>
      <c r="AP589" s="29">
        <v>124355000.10072517</v>
      </c>
      <c r="AQ589" s="29">
        <v>166876515.59622872</v>
      </c>
    </row>
    <row r="590" spans="1:43" ht="15" customHeight="1">
      <c r="A590" s="266"/>
      <c r="B590" s="266"/>
      <c r="C590" s="1109"/>
      <c r="E590" s="29"/>
      <c r="J590"/>
      <c r="K590"/>
      <c r="L590"/>
      <c r="M590"/>
      <c r="N590"/>
      <c r="O590"/>
      <c r="P590"/>
      <c r="Q590"/>
      <c r="R590"/>
      <c r="S590"/>
      <c r="T590"/>
      <c r="U590"/>
      <c r="V590"/>
      <c r="W590"/>
      <c r="X590"/>
      <c r="Y590"/>
      <c r="Z590" s="29"/>
      <c r="AA590" s="29"/>
      <c r="AB590" s="29"/>
      <c r="AC590" s="29"/>
      <c r="AD590" s="29"/>
      <c r="AE590" s="29"/>
      <c r="AF590" s="29"/>
      <c r="AG590" s="29"/>
      <c r="AH590" s="29"/>
      <c r="AI590" s="29"/>
      <c r="AJ590" s="29"/>
      <c r="AK590" s="29"/>
      <c r="AL590" s="29"/>
      <c r="AM590" s="29"/>
      <c r="AN590" s="29"/>
      <c r="AO590" s="29"/>
      <c r="AP590" s="29"/>
      <c r="AQ590" s="29"/>
    </row>
    <row r="591" spans="1:43" ht="15" customHeight="1">
      <c r="J591"/>
      <c r="K591"/>
      <c r="L591"/>
      <c r="M591"/>
      <c r="N591"/>
      <c r="O591"/>
      <c r="P591"/>
      <c r="Q591"/>
      <c r="R591"/>
      <c r="S591"/>
      <c r="T591"/>
      <c r="U591"/>
      <c r="V591"/>
      <c r="W591"/>
      <c r="X591"/>
      <c r="Y591"/>
    </row>
    <row r="592" spans="1:43" s="5" customFormat="1" ht="15" customHeight="1">
      <c r="A592" s="207"/>
      <c r="B592" s="207"/>
      <c r="C592" s="1112"/>
      <c r="D592" s="29" t="s">
        <v>710</v>
      </c>
    </row>
    <row r="593" spans="1:256" s="5" customFormat="1" ht="15" customHeight="1">
      <c r="A593" s="207"/>
      <c r="B593" s="207"/>
      <c r="C593" s="1139" t="s">
        <v>1334</v>
      </c>
      <c r="D593" s="29"/>
      <c r="E593" s="5" t="s">
        <v>1348</v>
      </c>
      <c r="X593" s="5">
        <v>0</v>
      </c>
      <c r="Y593" s="5">
        <v>0</v>
      </c>
      <c r="Z593" s="5">
        <v>0</v>
      </c>
      <c r="AA593" s="5">
        <v>0</v>
      </c>
      <c r="AB593" s="5">
        <v>0</v>
      </c>
      <c r="AC593" s="5">
        <v>0</v>
      </c>
      <c r="AD593" s="5">
        <v>0</v>
      </c>
      <c r="AE593" s="5">
        <v>0</v>
      </c>
      <c r="AF593" s="5">
        <v>0</v>
      </c>
      <c r="AG593" s="5">
        <v>0</v>
      </c>
      <c r="AH593" s="5">
        <v>0</v>
      </c>
      <c r="AI593" s="5">
        <v>0</v>
      </c>
      <c r="AJ593" s="5">
        <v>0</v>
      </c>
      <c r="AK593" s="5">
        <v>0</v>
      </c>
      <c r="AL593" s="5">
        <v>0</v>
      </c>
      <c r="AM593" s="5">
        <v>0</v>
      </c>
      <c r="AN593" s="5">
        <v>0</v>
      </c>
      <c r="AO593" s="5">
        <v>0</v>
      </c>
      <c r="AP593" s="5">
        <v>0</v>
      </c>
      <c r="AQ593" s="5">
        <v>0</v>
      </c>
    </row>
    <row r="594" spans="1:256" s="5" customFormat="1" ht="15" customHeight="1">
      <c r="A594" s="207"/>
      <c r="B594" s="207"/>
      <c r="C594" s="1139" t="s">
        <v>1334</v>
      </c>
      <c r="D594" s="29"/>
      <c r="E594" s="5" t="s">
        <v>257</v>
      </c>
      <c r="X594" s="5">
        <v>0</v>
      </c>
      <c r="Y594" s="5">
        <v>0</v>
      </c>
      <c r="Z594" s="5">
        <v>0</v>
      </c>
      <c r="AA594" s="5">
        <v>0</v>
      </c>
      <c r="AB594" s="5">
        <v>0</v>
      </c>
      <c r="AC594" s="5">
        <v>0</v>
      </c>
      <c r="AD594" s="5">
        <v>0</v>
      </c>
      <c r="AE594" s="5">
        <v>0</v>
      </c>
      <c r="AF594" s="5">
        <v>0</v>
      </c>
      <c r="AG594" s="5">
        <v>0</v>
      </c>
      <c r="AH594" s="5">
        <v>0</v>
      </c>
      <c r="AI594" s="5">
        <v>0</v>
      </c>
      <c r="AJ594" s="5">
        <v>0</v>
      </c>
      <c r="AK594" s="5">
        <v>0</v>
      </c>
      <c r="AL594" s="5">
        <v>0</v>
      </c>
      <c r="AM594" s="5">
        <v>0</v>
      </c>
      <c r="AN594" s="5">
        <v>0</v>
      </c>
      <c r="AO594" s="5">
        <v>0</v>
      </c>
      <c r="AP594" s="5">
        <v>0</v>
      </c>
      <c r="AQ594" s="5">
        <v>0</v>
      </c>
    </row>
    <row r="595" spans="1:256" s="5" customFormat="1" ht="15" customHeight="1">
      <c r="A595" s="207"/>
      <c r="B595" s="207"/>
      <c r="C595" s="1139" t="s">
        <v>1334</v>
      </c>
      <c r="D595" s="29"/>
      <c r="E595" s="5" t="s">
        <v>266</v>
      </c>
      <c r="X595" s="5">
        <v>0</v>
      </c>
      <c r="Y595" s="5">
        <v>0</v>
      </c>
      <c r="Z595" s="5">
        <v>0</v>
      </c>
      <c r="AA595" s="5">
        <v>0</v>
      </c>
      <c r="AB595" s="5">
        <v>0</v>
      </c>
      <c r="AC595" s="5">
        <v>0</v>
      </c>
      <c r="AD595" s="5">
        <v>0</v>
      </c>
      <c r="AE595" s="5">
        <v>0</v>
      </c>
      <c r="AF595" s="5">
        <v>0</v>
      </c>
      <c r="AG595" s="5">
        <v>0</v>
      </c>
      <c r="AH595" s="5">
        <v>0</v>
      </c>
      <c r="AI595" s="5">
        <v>0</v>
      </c>
      <c r="AJ595" s="5">
        <v>0</v>
      </c>
      <c r="AK595" s="5">
        <v>0</v>
      </c>
      <c r="AL595" s="5">
        <v>0</v>
      </c>
      <c r="AM595" s="5">
        <v>0</v>
      </c>
      <c r="AN595" s="5">
        <v>0</v>
      </c>
      <c r="AO595" s="5">
        <v>0</v>
      </c>
      <c r="AP595" s="5">
        <v>0</v>
      </c>
      <c r="AQ595" s="5">
        <v>0</v>
      </c>
    </row>
    <row r="596" spans="1:256" s="5" customFormat="1" ht="15" customHeight="1">
      <c r="A596" s="207"/>
      <c r="B596" s="207"/>
      <c r="C596" s="1139" t="s">
        <v>1349</v>
      </c>
      <c r="D596" s="29"/>
      <c r="E596" s="5" t="s">
        <v>1303</v>
      </c>
      <c r="X596" s="5">
        <v>0</v>
      </c>
      <c r="Y596" s="5">
        <v>0</v>
      </c>
      <c r="Z596" s="5">
        <v>0</v>
      </c>
      <c r="AA596" s="5">
        <v>0</v>
      </c>
      <c r="AB596" s="5">
        <v>0</v>
      </c>
      <c r="AC596" s="5">
        <v>0</v>
      </c>
      <c r="AD596" s="5">
        <v>0</v>
      </c>
      <c r="AE596" s="5">
        <v>0</v>
      </c>
      <c r="AF596" s="5">
        <v>0</v>
      </c>
      <c r="AG596" s="5">
        <v>0</v>
      </c>
      <c r="AH596" s="5">
        <v>0</v>
      </c>
      <c r="AI596" s="5">
        <v>0</v>
      </c>
      <c r="AJ596" s="5">
        <v>0</v>
      </c>
      <c r="AK596" s="5">
        <v>0</v>
      </c>
      <c r="AL596" s="5">
        <v>0</v>
      </c>
      <c r="AM596" s="5">
        <v>0</v>
      </c>
      <c r="AN596" s="5">
        <v>0</v>
      </c>
      <c r="AO596" s="5">
        <v>0</v>
      </c>
      <c r="AP596" s="5">
        <v>0</v>
      </c>
      <c r="AQ596" s="5">
        <v>0</v>
      </c>
    </row>
    <row r="597" spans="1:256" s="5" customFormat="1" ht="15" customHeight="1">
      <c r="A597" s="207"/>
      <c r="B597" s="207"/>
      <c r="C597" s="1139" t="s">
        <v>1334</v>
      </c>
      <c r="D597" s="29"/>
      <c r="E597" s="5" t="s">
        <v>262</v>
      </c>
      <c r="X597" s="5">
        <v>0</v>
      </c>
      <c r="Y597" s="5">
        <v>0</v>
      </c>
      <c r="Z597" s="5">
        <v>0</v>
      </c>
      <c r="AA597" s="5">
        <v>0</v>
      </c>
      <c r="AB597" s="5">
        <v>0</v>
      </c>
      <c r="AC597" s="5">
        <v>0</v>
      </c>
      <c r="AD597" s="5">
        <v>0</v>
      </c>
      <c r="AE597" s="5">
        <v>0</v>
      </c>
      <c r="AF597" s="5">
        <v>0</v>
      </c>
      <c r="AG597" s="5">
        <v>0</v>
      </c>
      <c r="AH597" s="5">
        <v>0</v>
      </c>
      <c r="AI597" s="5">
        <v>0</v>
      </c>
      <c r="AJ597" s="5">
        <v>0</v>
      </c>
      <c r="AK597" s="5">
        <v>0</v>
      </c>
      <c r="AL597" s="5">
        <v>0</v>
      </c>
      <c r="AM597" s="5">
        <v>0</v>
      </c>
      <c r="AN597" s="5">
        <v>0</v>
      </c>
      <c r="AO597" s="5">
        <v>0</v>
      </c>
      <c r="AP597" s="5">
        <v>0</v>
      </c>
      <c r="AQ597" s="5">
        <v>0</v>
      </c>
    </row>
    <row r="598" spans="1:256" s="29" customFormat="1" ht="15" customHeight="1">
      <c r="A598" s="207"/>
      <c r="B598" s="207"/>
      <c r="C598" s="1139" t="s">
        <v>1334</v>
      </c>
      <c r="E598" s="5" t="s">
        <v>263</v>
      </c>
      <c r="F598" s="5"/>
      <c r="G598" s="5"/>
      <c r="H598" s="5"/>
      <c r="I598" s="5"/>
      <c r="J598" s="5"/>
      <c r="K598" s="5"/>
      <c r="L598" s="5"/>
      <c r="M598" s="5"/>
      <c r="N598" s="5"/>
      <c r="O598" s="5"/>
      <c r="P598" s="5"/>
      <c r="Q598" s="5"/>
      <c r="R598" s="5"/>
      <c r="S598" s="5"/>
      <c r="T598" s="5"/>
      <c r="U598" s="5"/>
      <c r="V598" s="5"/>
      <c r="W598" s="5"/>
      <c r="X598" s="5">
        <v>0</v>
      </c>
      <c r="Y598" s="5">
        <v>0</v>
      </c>
      <c r="Z598" s="5">
        <v>0</v>
      </c>
      <c r="AA598" s="5">
        <v>0</v>
      </c>
      <c r="AB598" s="5">
        <v>0</v>
      </c>
      <c r="AC598" s="5">
        <v>0</v>
      </c>
      <c r="AD598" s="5">
        <v>0</v>
      </c>
      <c r="AE598" s="5">
        <v>0</v>
      </c>
      <c r="AF598" s="5">
        <v>0</v>
      </c>
      <c r="AG598" s="5">
        <v>0</v>
      </c>
      <c r="AH598" s="5">
        <v>0</v>
      </c>
      <c r="AI598" s="5">
        <v>0</v>
      </c>
      <c r="AJ598" s="5">
        <v>0</v>
      </c>
      <c r="AK598" s="5">
        <v>0</v>
      </c>
      <c r="AL598" s="5">
        <v>0</v>
      </c>
      <c r="AM598" s="5">
        <v>0</v>
      </c>
      <c r="AN598" s="5">
        <v>0</v>
      </c>
      <c r="AO598" s="5">
        <v>0</v>
      </c>
      <c r="AP598" s="5">
        <v>0</v>
      </c>
      <c r="AQ598" s="5">
        <v>0</v>
      </c>
      <c r="AR598" s="5"/>
      <c r="AS598" s="5"/>
      <c r="AT598" s="5"/>
      <c r="AU598" s="5"/>
      <c r="AV598" s="5"/>
      <c r="AW598" s="5"/>
      <c r="AX598" s="5"/>
      <c r="AY598" s="5"/>
      <c r="AZ598" s="5"/>
      <c r="BA598" s="5"/>
      <c r="BB598" s="5"/>
      <c r="BC598" s="5"/>
      <c r="BD598" s="5"/>
      <c r="BE598" s="5"/>
      <c r="BF598" s="5"/>
      <c r="BG598" s="5"/>
      <c r="BH598" s="5"/>
      <c r="BI598" s="5"/>
      <c r="BJ598" s="5"/>
      <c r="BK598" s="5"/>
      <c r="BL598" s="5"/>
      <c r="BM598" s="5"/>
      <c r="BN598" s="5"/>
      <c r="BO598" s="5"/>
      <c r="BP598" s="5"/>
      <c r="BQ598" s="5"/>
      <c r="BR598" s="5"/>
      <c r="BS598" s="5"/>
      <c r="BT598" s="5"/>
      <c r="BU598" s="5"/>
      <c r="BV598" s="5"/>
      <c r="BW598" s="5"/>
      <c r="BX598" s="5"/>
      <c r="BY598" s="5"/>
      <c r="BZ598" s="5"/>
      <c r="CA598" s="5"/>
      <c r="CB598" s="5"/>
      <c r="CC598" s="5"/>
      <c r="CD598" s="5"/>
      <c r="CE598" s="5"/>
      <c r="CF598" s="5"/>
      <c r="CG598" s="5"/>
      <c r="CH598" s="5"/>
      <c r="CI598" s="5"/>
      <c r="CJ598" s="5"/>
      <c r="CK598" s="5"/>
      <c r="CL598" s="5"/>
      <c r="CM598" s="5"/>
      <c r="CN598" s="5"/>
      <c r="CO598" s="5"/>
      <c r="CP598" s="5"/>
      <c r="CQ598" s="5"/>
      <c r="CR598" s="5"/>
      <c r="CS598" s="5"/>
      <c r="CT598" s="5"/>
      <c r="CU598" s="5"/>
      <c r="CV598" s="5"/>
      <c r="CW598" s="5"/>
      <c r="CX598" s="5"/>
      <c r="CY598" s="5"/>
      <c r="CZ598" s="5"/>
      <c r="DA598" s="5"/>
      <c r="DB598" s="5"/>
      <c r="DC598" s="5"/>
      <c r="DD598" s="5"/>
      <c r="DE598" s="5"/>
      <c r="DF598" s="5"/>
      <c r="DG598" s="5"/>
      <c r="DH598" s="5"/>
      <c r="DI598" s="5"/>
      <c r="DJ598" s="5"/>
      <c r="DK598" s="5"/>
      <c r="DL598" s="5"/>
      <c r="DM598" s="5"/>
      <c r="DN598" s="5"/>
      <c r="DO598" s="5"/>
      <c r="DP598" s="5"/>
      <c r="DQ598" s="5"/>
      <c r="DR598" s="5"/>
      <c r="DS598" s="5"/>
      <c r="DT598" s="5"/>
      <c r="DU598" s="5"/>
      <c r="DV598" s="5"/>
      <c r="DW598" s="5"/>
      <c r="DX598" s="5"/>
      <c r="DY598" s="5"/>
      <c r="DZ598" s="5"/>
      <c r="EA598" s="5"/>
      <c r="EB598" s="5"/>
      <c r="EC598" s="5"/>
      <c r="ED598" s="5"/>
      <c r="EE598" s="5"/>
      <c r="EF598" s="5"/>
      <c r="EG598" s="5"/>
      <c r="EH598" s="5"/>
      <c r="EI598" s="5"/>
      <c r="EJ598" s="5"/>
      <c r="EK598" s="5"/>
      <c r="EL598" s="5"/>
      <c r="EM598" s="5"/>
      <c r="EN598" s="5"/>
      <c r="EO598" s="5"/>
      <c r="EP598" s="5"/>
      <c r="EQ598" s="5"/>
      <c r="ER598" s="5"/>
      <c r="ES598" s="5"/>
      <c r="ET598" s="5"/>
      <c r="EU598" s="5"/>
      <c r="EV598" s="5"/>
      <c r="EW598" s="5"/>
      <c r="EX598" s="5"/>
      <c r="EY598" s="5"/>
      <c r="EZ598" s="5"/>
      <c r="FA598" s="5"/>
      <c r="FB598" s="5"/>
      <c r="FC598" s="5"/>
      <c r="FD598" s="5"/>
      <c r="FE598" s="5"/>
      <c r="FF598" s="5"/>
      <c r="FG598" s="5"/>
      <c r="FH598" s="5"/>
      <c r="FI598" s="5"/>
      <c r="FJ598" s="5"/>
      <c r="FK598" s="5"/>
      <c r="FL598" s="5"/>
      <c r="FM598" s="5"/>
      <c r="FN598" s="5"/>
      <c r="FO598" s="5"/>
      <c r="FP598" s="5"/>
      <c r="FQ598" s="5"/>
      <c r="FR598" s="5"/>
      <c r="FS598" s="5"/>
      <c r="FT598" s="5"/>
      <c r="FU598" s="5"/>
      <c r="FV598" s="5"/>
      <c r="FW598" s="5"/>
      <c r="FX598" s="5"/>
      <c r="FY598" s="5"/>
      <c r="FZ598" s="5"/>
      <c r="GA598" s="5"/>
      <c r="GB598" s="5"/>
      <c r="GC598" s="5"/>
      <c r="GD598" s="5"/>
      <c r="GE598" s="5"/>
      <c r="GF598" s="5"/>
      <c r="GG598" s="5"/>
      <c r="GH598" s="5"/>
      <c r="GI598" s="5"/>
      <c r="GJ598" s="5"/>
      <c r="GK598" s="5"/>
      <c r="GL598" s="5"/>
      <c r="GM598" s="5"/>
      <c r="GN598" s="5"/>
      <c r="GO598" s="5"/>
      <c r="GP598" s="5"/>
      <c r="GQ598" s="5"/>
      <c r="GR598" s="5"/>
      <c r="GS598" s="5"/>
      <c r="GT598" s="5"/>
      <c r="GU598" s="5"/>
      <c r="GV598" s="5"/>
      <c r="GW598" s="5"/>
      <c r="GX598" s="5"/>
      <c r="GY598" s="5"/>
      <c r="GZ598" s="5"/>
      <c r="HA598" s="5"/>
      <c r="HB598" s="5"/>
      <c r="HC598" s="5"/>
      <c r="HD598" s="5"/>
      <c r="HE598" s="5"/>
      <c r="HF598" s="5"/>
      <c r="HG598" s="5"/>
      <c r="HH598" s="5"/>
      <c r="HI598" s="5"/>
      <c r="HJ598" s="5"/>
      <c r="HK598" s="5"/>
      <c r="HL598" s="5"/>
      <c r="HM598" s="5"/>
      <c r="HN598" s="5"/>
      <c r="HO598" s="5"/>
      <c r="HP598" s="5"/>
      <c r="HQ598" s="5"/>
      <c r="HR598" s="5"/>
      <c r="HS598" s="5"/>
      <c r="HT598" s="5"/>
      <c r="HU598" s="5"/>
      <c r="HV598" s="5"/>
      <c r="HW598" s="5"/>
      <c r="HX598" s="5"/>
      <c r="HY598" s="5"/>
      <c r="HZ598" s="5"/>
      <c r="IA598" s="5"/>
      <c r="IB598" s="5"/>
      <c r="IC598" s="5"/>
      <c r="ID598" s="5"/>
      <c r="IE598" s="5"/>
      <c r="IF598" s="5"/>
      <c r="IG598" s="5"/>
      <c r="IH598" s="5"/>
      <c r="II598" s="5"/>
      <c r="IJ598" s="5"/>
      <c r="IK598" s="5"/>
      <c r="IL598" s="5"/>
      <c r="IM598" s="5"/>
      <c r="IN598" s="5"/>
      <c r="IO598" s="5"/>
      <c r="IP598" s="5"/>
      <c r="IQ598" s="5"/>
      <c r="IR598" s="5"/>
      <c r="IS598" s="5"/>
      <c r="IT598" s="5"/>
      <c r="IU598" s="5"/>
      <c r="IV598" s="5"/>
    </row>
    <row r="599" spans="1:256" s="5" customFormat="1" ht="15" customHeight="1">
      <c r="A599" s="207"/>
      <c r="B599" s="207"/>
      <c r="C599" s="1139" t="s">
        <v>1334</v>
      </c>
      <c r="D599" s="29"/>
      <c r="E599" s="5" t="s">
        <v>259</v>
      </c>
      <c r="X599" s="5">
        <v>0</v>
      </c>
      <c r="Y599" s="5">
        <v>0</v>
      </c>
      <c r="Z599" s="5">
        <v>0</v>
      </c>
      <c r="AA599" s="5">
        <v>0</v>
      </c>
      <c r="AB599" s="5">
        <v>0</v>
      </c>
      <c r="AC599" s="5">
        <v>0</v>
      </c>
      <c r="AD599" s="5">
        <v>0</v>
      </c>
      <c r="AE599" s="5">
        <v>0</v>
      </c>
      <c r="AF599" s="5">
        <v>0</v>
      </c>
      <c r="AG599" s="5">
        <v>0</v>
      </c>
      <c r="AH599" s="5">
        <v>0</v>
      </c>
      <c r="AI599" s="5">
        <v>0</v>
      </c>
      <c r="AJ599" s="5">
        <v>0</v>
      </c>
      <c r="AK599" s="5">
        <v>0</v>
      </c>
      <c r="AL599" s="5">
        <v>0</v>
      </c>
      <c r="AM599" s="5">
        <v>0</v>
      </c>
      <c r="AN599" s="5">
        <v>0</v>
      </c>
      <c r="AO599" s="5">
        <v>0</v>
      </c>
      <c r="AP599" s="5">
        <v>0</v>
      </c>
      <c r="AQ599" s="5">
        <v>0</v>
      </c>
    </row>
    <row r="600" spans="1:256" s="5" customFormat="1" ht="15" customHeight="1">
      <c r="A600" s="207"/>
      <c r="B600" s="207"/>
      <c r="C600" s="1139" t="s">
        <v>1349</v>
      </c>
      <c r="D600" s="29"/>
      <c r="E600" s="5" t="s">
        <v>1197</v>
      </c>
      <c r="F600" s="29"/>
      <c r="G600" s="29"/>
      <c r="H600" s="29"/>
      <c r="I600" s="29"/>
      <c r="J600" s="29"/>
      <c r="K600" s="29"/>
      <c r="L600" s="29"/>
      <c r="M600" s="29"/>
      <c r="N600" s="29"/>
      <c r="X600" s="5">
        <v>0</v>
      </c>
      <c r="Y600" s="5">
        <v>0</v>
      </c>
      <c r="Z600" s="5">
        <v>0</v>
      </c>
      <c r="AA600" s="5">
        <v>0</v>
      </c>
      <c r="AB600" s="5">
        <v>0</v>
      </c>
      <c r="AC600" s="5">
        <v>0</v>
      </c>
      <c r="AD600" s="5">
        <v>0</v>
      </c>
      <c r="AE600" s="5">
        <v>0</v>
      </c>
      <c r="AF600" s="5">
        <v>0</v>
      </c>
      <c r="AG600" s="5">
        <v>0</v>
      </c>
      <c r="AH600" s="5">
        <v>0</v>
      </c>
      <c r="AI600" s="5">
        <v>0</v>
      </c>
      <c r="AJ600" s="5">
        <v>0</v>
      </c>
      <c r="AK600" s="5">
        <v>0</v>
      </c>
      <c r="AL600" s="5">
        <v>0</v>
      </c>
      <c r="AM600" s="5">
        <v>0</v>
      </c>
      <c r="AN600" s="5">
        <v>0</v>
      </c>
      <c r="AO600" s="5">
        <v>0</v>
      </c>
      <c r="AP600" s="5">
        <v>0</v>
      </c>
      <c r="AQ600" s="5">
        <v>0</v>
      </c>
      <c r="AR600" s="29"/>
      <c r="AS600" s="29"/>
      <c r="AT600" s="29"/>
      <c r="AU600" s="29"/>
      <c r="AV600" s="29"/>
      <c r="AW600" s="29"/>
      <c r="AX600" s="29"/>
      <c r="AY600" s="29"/>
      <c r="AZ600" s="29"/>
      <c r="BA600" s="29"/>
      <c r="BB600" s="29"/>
      <c r="BC600" s="29"/>
      <c r="BD600" s="29"/>
      <c r="BE600" s="29"/>
      <c r="BF600" s="29"/>
      <c r="BG600" s="29"/>
      <c r="BH600" s="29"/>
      <c r="BI600" s="29"/>
      <c r="BJ600" s="29"/>
      <c r="BK600" s="29"/>
      <c r="BL600" s="29"/>
      <c r="BM600" s="29"/>
      <c r="BN600" s="29"/>
      <c r="BO600" s="29"/>
      <c r="BP600" s="29"/>
      <c r="BQ600" s="29"/>
      <c r="BR600" s="29"/>
      <c r="BS600" s="29"/>
      <c r="BT600" s="29"/>
      <c r="BU600" s="29"/>
      <c r="BV600" s="29"/>
      <c r="BW600" s="29"/>
      <c r="BX600" s="29"/>
      <c r="BY600" s="29"/>
      <c r="BZ600" s="29"/>
      <c r="CA600" s="29"/>
      <c r="CB600" s="29"/>
      <c r="CC600" s="29"/>
      <c r="CD600" s="29"/>
      <c r="CE600" s="29"/>
      <c r="CF600" s="29"/>
      <c r="CG600" s="29"/>
      <c r="CH600" s="29"/>
      <c r="CI600" s="29"/>
      <c r="CJ600" s="29"/>
      <c r="CK600" s="29"/>
      <c r="CL600" s="29"/>
      <c r="CM600" s="29"/>
      <c r="CN600" s="29"/>
      <c r="CO600" s="29"/>
      <c r="CP600" s="29"/>
      <c r="CQ600" s="29"/>
      <c r="CR600" s="29"/>
      <c r="CS600" s="29"/>
      <c r="CT600" s="29"/>
      <c r="CU600" s="29"/>
      <c r="CV600" s="29"/>
      <c r="CW600" s="29"/>
      <c r="CX600" s="29"/>
      <c r="CY600" s="29"/>
      <c r="CZ600" s="29"/>
      <c r="DA600" s="29"/>
      <c r="DB600" s="29"/>
      <c r="DC600" s="29"/>
      <c r="DD600" s="29"/>
      <c r="DE600" s="29"/>
      <c r="DF600" s="29"/>
      <c r="DG600" s="29"/>
      <c r="DH600" s="29"/>
      <c r="DI600" s="29"/>
      <c r="DJ600" s="29"/>
      <c r="DK600" s="29"/>
      <c r="DL600" s="29"/>
      <c r="DM600" s="29"/>
      <c r="DN600" s="29"/>
      <c r="DO600" s="29"/>
      <c r="DP600" s="29"/>
      <c r="DQ600" s="29"/>
      <c r="DR600" s="29"/>
      <c r="DS600" s="29"/>
      <c r="DT600" s="29"/>
      <c r="DU600" s="29"/>
      <c r="DV600" s="29"/>
      <c r="DW600" s="29"/>
      <c r="DX600" s="29"/>
      <c r="DY600" s="29"/>
      <c r="DZ600" s="29"/>
      <c r="EA600" s="29"/>
      <c r="EB600" s="29"/>
      <c r="EC600" s="29"/>
      <c r="ED600" s="29"/>
      <c r="EE600" s="29"/>
      <c r="EF600" s="29"/>
      <c r="EG600" s="29"/>
      <c r="EH600" s="29"/>
      <c r="EI600" s="29"/>
      <c r="EJ600" s="29"/>
      <c r="EK600" s="29"/>
      <c r="EL600" s="29"/>
      <c r="EM600" s="29"/>
      <c r="EN600" s="29"/>
      <c r="EO600" s="29"/>
      <c r="EP600" s="29"/>
      <c r="EQ600" s="29"/>
      <c r="ER600" s="29"/>
      <c r="ES600" s="29"/>
      <c r="ET600" s="29"/>
      <c r="EU600" s="29"/>
      <c r="EV600" s="29"/>
      <c r="EW600" s="29"/>
      <c r="EX600" s="29"/>
      <c r="EY600" s="29"/>
      <c r="EZ600" s="29"/>
      <c r="FA600" s="29"/>
      <c r="FB600" s="29"/>
      <c r="FC600" s="29"/>
      <c r="FD600" s="29"/>
      <c r="FE600" s="29"/>
      <c r="FF600" s="29"/>
      <c r="FG600" s="29"/>
      <c r="FH600" s="29"/>
      <c r="FI600" s="29"/>
      <c r="FJ600" s="29"/>
      <c r="FK600" s="29"/>
      <c r="FL600" s="29"/>
      <c r="FM600" s="29"/>
      <c r="FN600" s="29"/>
      <c r="FO600" s="29"/>
      <c r="FP600" s="29"/>
      <c r="FQ600" s="29"/>
      <c r="FR600" s="29"/>
      <c r="FS600" s="29"/>
      <c r="FT600" s="29"/>
      <c r="FU600" s="29"/>
      <c r="FV600" s="29"/>
      <c r="FW600" s="29"/>
      <c r="FX600" s="29"/>
      <c r="FY600" s="29"/>
      <c r="FZ600" s="29"/>
      <c r="GA600" s="29"/>
      <c r="GB600" s="29"/>
      <c r="GC600" s="29"/>
      <c r="GD600" s="29"/>
      <c r="GE600" s="29"/>
      <c r="GF600" s="29"/>
      <c r="GG600" s="29"/>
      <c r="GH600" s="29"/>
      <c r="GI600" s="29"/>
      <c r="GJ600" s="29"/>
      <c r="GK600" s="29"/>
      <c r="GL600" s="29"/>
      <c r="GM600" s="29"/>
      <c r="GN600" s="29"/>
      <c r="GO600" s="29"/>
      <c r="GP600" s="29"/>
      <c r="GQ600" s="29"/>
      <c r="GR600" s="29"/>
      <c r="GS600" s="29"/>
      <c r="GT600" s="29"/>
      <c r="GU600" s="29"/>
      <c r="GV600" s="29"/>
      <c r="GW600" s="29"/>
      <c r="GX600" s="29"/>
      <c r="GY600" s="29"/>
      <c r="GZ600" s="29"/>
      <c r="HA600" s="29"/>
      <c r="HB600" s="29"/>
      <c r="HC600" s="29"/>
      <c r="HD600" s="29"/>
      <c r="HE600" s="29"/>
      <c r="HF600" s="29"/>
      <c r="HG600" s="29"/>
      <c r="HH600" s="29"/>
      <c r="HI600" s="29"/>
      <c r="HJ600" s="29"/>
      <c r="HK600" s="29"/>
      <c r="HL600" s="29"/>
      <c r="HM600" s="29"/>
      <c r="HN600" s="29"/>
      <c r="HO600" s="29"/>
      <c r="HP600" s="29"/>
      <c r="HQ600" s="29"/>
      <c r="HR600" s="29"/>
      <c r="HS600" s="29"/>
      <c r="HT600" s="29"/>
      <c r="HU600" s="29"/>
      <c r="HV600" s="29"/>
      <c r="HW600" s="29"/>
      <c r="HX600" s="29"/>
      <c r="HY600" s="29"/>
      <c r="HZ600" s="29"/>
      <c r="IA600" s="29"/>
      <c r="IB600" s="29"/>
      <c r="IC600" s="29"/>
      <c r="ID600" s="29"/>
      <c r="IE600" s="29"/>
      <c r="IF600" s="29"/>
      <c r="IG600" s="29"/>
      <c r="IH600" s="29"/>
      <c r="II600" s="29"/>
      <c r="IJ600" s="29"/>
      <c r="IK600" s="29"/>
      <c r="IL600" s="29"/>
      <c r="IM600" s="29"/>
      <c r="IN600" s="29"/>
      <c r="IO600" s="29"/>
      <c r="IP600" s="29"/>
      <c r="IQ600" s="29"/>
      <c r="IR600" s="29"/>
      <c r="IS600" s="29"/>
      <c r="IT600" s="29"/>
      <c r="IU600" s="29"/>
      <c r="IV600" s="29"/>
    </row>
    <row r="601" spans="1:256" s="5" customFormat="1" ht="15" customHeight="1">
      <c r="A601" s="207"/>
      <c r="B601" s="207"/>
      <c r="C601" s="1139" t="s">
        <v>1334</v>
      </c>
      <c r="D601" s="29"/>
      <c r="E601" s="5" t="s">
        <v>277</v>
      </c>
      <c r="X601" s="5">
        <v>0</v>
      </c>
      <c r="Y601" s="5">
        <v>0</v>
      </c>
      <c r="Z601" s="5">
        <v>0</v>
      </c>
      <c r="AA601" s="5">
        <v>0</v>
      </c>
      <c r="AB601" s="5">
        <v>0</v>
      </c>
      <c r="AC601" s="5">
        <v>0</v>
      </c>
      <c r="AD601" s="5">
        <v>0</v>
      </c>
      <c r="AE601" s="5">
        <v>0</v>
      </c>
      <c r="AF601" s="5">
        <v>0</v>
      </c>
      <c r="AG601" s="5">
        <v>0</v>
      </c>
      <c r="AH601" s="5">
        <v>0</v>
      </c>
      <c r="AI601" s="5">
        <v>0</v>
      </c>
      <c r="AJ601" s="5">
        <v>0</v>
      </c>
      <c r="AK601" s="5">
        <v>0</v>
      </c>
      <c r="AL601" s="5">
        <v>0</v>
      </c>
      <c r="AM601" s="5">
        <v>0</v>
      </c>
      <c r="AN601" s="5">
        <v>0</v>
      </c>
      <c r="AO601" s="5">
        <v>0</v>
      </c>
      <c r="AP601" s="5">
        <v>0</v>
      </c>
      <c r="AQ601" s="5">
        <v>0</v>
      </c>
    </row>
    <row r="602" spans="1:256" s="5" customFormat="1" ht="15" customHeight="1">
      <c r="A602" s="207"/>
      <c r="B602" s="207"/>
      <c r="C602" s="1139" t="s">
        <v>1334</v>
      </c>
      <c r="D602" s="29"/>
      <c r="E602" s="5" t="s">
        <v>1223</v>
      </c>
      <c r="X602" s="5">
        <v>0</v>
      </c>
      <c r="Y602" s="5">
        <v>0</v>
      </c>
      <c r="Z602" s="5">
        <v>0</v>
      </c>
      <c r="AA602" s="5">
        <v>0</v>
      </c>
      <c r="AB602" s="5">
        <v>0</v>
      </c>
      <c r="AC602" s="5">
        <v>0</v>
      </c>
      <c r="AD602" s="5">
        <v>0</v>
      </c>
      <c r="AE602" s="5">
        <v>0</v>
      </c>
      <c r="AF602" s="5">
        <v>0</v>
      </c>
      <c r="AG602" s="5">
        <v>0</v>
      </c>
      <c r="AH602" s="5">
        <v>0</v>
      </c>
      <c r="AI602" s="5">
        <v>0</v>
      </c>
      <c r="AJ602" s="5">
        <v>0</v>
      </c>
      <c r="AK602" s="5">
        <v>0</v>
      </c>
      <c r="AL602" s="5">
        <v>0</v>
      </c>
      <c r="AM602" s="5">
        <v>0</v>
      </c>
      <c r="AN602" s="5">
        <v>0</v>
      </c>
      <c r="AO602" s="5">
        <v>0</v>
      </c>
      <c r="AP602" s="5">
        <v>0</v>
      </c>
      <c r="AQ602" s="5">
        <v>0</v>
      </c>
    </row>
    <row r="603" spans="1:256" s="5" customFormat="1" ht="15" customHeight="1">
      <c r="A603" s="207"/>
      <c r="B603" s="207"/>
      <c r="C603" s="1139"/>
      <c r="D603" s="29"/>
      <c r="E603" s="5" t="s">
        <v>1201</v>
      </c>
      <c r="X603" s="5">
        <v>0</v>
      </c>
      <c r="Y603" s="5">
        <v>0</v>
      </c>
      <c r="Z603" s="5">
        <v>0</v>
      </c>
      <c r="AA603" s="5">
        <v>0</v>
      </c>
      <c r="AB603" s="5">
        <v>0</v>
      </c>
      <c r="AC603" s="5">
        <v>0</v>
      </c>
      <c r="AD603" s="5">
        <v>0</v>
      </c>
      <c r="AE603" s="5">
        <v>0</v>
      </c>
      <c r="AF603" s="5">
        <v>0</v>
      </c>
      <c r="AG603" s="5">
        <v>0</v>
      </c>
      <c r="AH603" s="5">
        <v>0</v>
      </c>
      <c r="AI603" s="5">
        <v>0</v>
      </c>
      <c r="AJ603" s="5">
        <v>0</v>
      </c>
      <c r="AK603" s="5">
        <v>0</v>
      </c>
      <c r="AL603" s="5">
        <v>0</v>
      </c>
      <c r="AM603" s="5">
        <v>0</v>
      </c>
      <c r="AN603" s="5">
        <v>0</v>
      </c>
      <c r="AO603" s="5">
        <v>0</v>
      </c>
      <c r="AP603" s="5">
        <v>0</v>
      </c>
      <c r="AQ603" s="5">
        <v>0</v>
      </c>
    </row>
    <row r="604" spans="1:256" s="5" customFormat="1" ht="15" customHeight="1">
      <c r="A604" s="207"/>
      <c r="B604" s="207"/>
      <c r="C604" s="1139" t="s">
        <v>1334</v>
      </c>
      <c r="D604" s="29"/>
      <c r="E604" s="5" t="s">
        <v>1224</v>
      </c>
      <c r="X604" s="5">
        <v>0</v>
      </c>
      <c r="Y604" s="5">
        <v>0</v>
      </c>
      <c r="Z604" s="5">
        <v>0</v>
      </c>
      <c r="AA604" s="5">
        <v>0</v>
      </c>
      <c r="AB604" s="5">
        <v>0</v>
      </c>
      <c r="AC604" s="5">
        <v>0</v>
      </c>
      <c r="AD604" s="5">
        <v>0</v>
      </c>
      <c r="AE604" s="5">
        <v>0</v>
      </c>
      <c r="AF604" s="5">
        <v>0</v>
      </c>
      <c r="AG604" s="5">
        <v>0</v>
      </c>
      <c r="AH604" s="5">
        <v>0</v>
      </c>
      <c r="AI604" s="5">
        <v>0</v>
      </c>
      <c r="AJ604" s="5">
        <v>0</v>
      </c>
      <c r="AK604" s="5">
        <v>0</v>
      </c>
      <c r="AL604" s="5">
        <v>0</v>
      </c>
      <c r="AM604" s="5">
        <v>0</v>
      </c>
      <c r="AN604" s="5">
        <v>0</v>
      </c>
      <c r="AO604" s="5">
        <v>0</v>
      </c>
      <c r="AP604" s="5">
        <v>0</v>
      </c>
      <c r="AQ604" s="5">
        <v>0</v>
      </c>
    </row>
    <row r="605" spans="1:256" s="5" customFormat="1" ht="15" customHeight="1">
      <c r="A605" s="207"/>
      <c r="B605" s="207"/>
      <c r="C605" s="1139" t="s">
        <v>1334</v>
      </c>
      <c r="D605" s="29"/>
      <c r="E605" s="5" t="s">
        <v>1225</v>
      </c>
      <c r="X605" s="5">
        <v>0</v>
      </c>
      <c r="Y605" s="5">
        <v>0</v>
      </c>
      <c r="Z605" s="5">
        <v>0</v>
      </c>
      <c r="AA605" s="5">
        <v>0</v>
      </c>
      <c r="AB605" s="5">
        <v>0</v>
      </c>
      <c r="AC605" s="5">
        <v>0</v>
      </c>
      <c r="AD605" s="5">
        <v>0</v>
      </c>
      <c r="AE605" s="5">
        <v>0</v>
      </c>
      <c r="AF605" s="5">
        <v>0</v>
      </c>
      <c r="AG605" s="5">
        <v>0</v>
      </c>
      <c r="AH605" s="5">
        <v>0</v>
      </c>
      <c r="AI605" s="5">
        <v>0</v>
      </c>
      <c r="AJ605" s="5">
        <v>0</v>
      </c>
      <c r="AK605" s="5">
        <v>0</v>
      </c>
      <c r="AL605" s="5">
        <v>0</v>
      </c>
      <c r="AM605" s="5">
        <v>0</v>
      </c>
      <c r="AN605" s="5">
        <v>0</v>
      </c>
      <c r="AO605" s="5">
        <v>0</v>
      </c>
      <c r="AP605" s="5">
        <v>0</v>
      </c>
      <c r="AQ605" s="5">
        <v>0</v>
      </c>
    </row>
    <row r="606" spans="1:256" s="5" customFormat="1" ht="15" customHeight="1">
      <c r="A606" s="207"/>
      <c r="B606" s="207"/>
      <c r="C606" s="1139"/>
      <c r="D606" s="29"/>
      <c r="E606" s="5" t="s">
        <v>1335</v>
      </c>
      <c r="X606" s="5">
        <v>0</v>
      </c>
      <c r="Y606" s="5">
        <v>0</v>
      </c>
      <c r="Z606" s="5">
        <v>0</v>
      </c>
      <c r="AA606" s="5">
        <v>0</v>
      </c>
      <c r="AB606" s="5">
        <v>0</v>
      </c>
      <c r="AC606" s="5">
        <v>0</v>
      </c>
      <c r="AD606" s="5">
        <v>0</v>
      </c>
      <c r="AE606" s="5">
        <v>0</v>
      </c>
      <c r="AF606" s="5">
        <v>0</v>
      </c>
      <c r="AG606" s="5">
        <v>0</v>
      </c>
      <c r="AH606" s="5">
        <v>0</v>
      </c>
      <c r="AI606" s="5">
        <v>0</v>
      </c>
      <c r="AJ606" s="5">
        <v>0</v>
      </c>
      <c r="AK606" s="5">
        <v>0</v>
      </c>
      <c r="AL606" s="5">
        <v>0</v>
      </c>
      <c r="AM606" s="5">
        <v>0</v>
      </c>
      <c r="AN606" s="5">
        <v>0</v>
      </c>
      <c r="AO606" s="5">
        <v>0</v>
      </c>
      <c r="AP606" s="5">
        <v>0</v>
      </c>
      <c r="AQ606" s="5">
        <v>0</v>
      </c>
    </row>
    <row r="607" spans="1:256" s="5" customFormat="1" ht="15" customHeight="1">
      <c r="A607" s="207"/>
      <c r="B607" s="207"/>
      <c r="C607" s="1139" t="s">
        <v>1350</v>
      </c>
      <c r="D607" s="29"/>
      <c r="E607" s="5" t="s">
        <v>1226</v>
      </c>
      <c r="X607" s="5">
        <v>0</v>
      </c>
      <c r="Y607" s="5">
        <v>0</v>
      </c>
      <c r="Z607" s="5">
        <v>0</v>
      </c>
      <c r="AA607" s="5">
        <v>0</v>
      </c>
      <c r="AB607" s="5">
        <v>0</v>
      </c>
      <c r="AC607" s="5">
        <v>0</v>
      </c>
      <c r="AD607" s="5">
        <v>0</v>
      </c>
      <c r="AE607" s="5">
        <v>0</v>
      </c>
      <c r="AF607" s="5">
        <v>0</v>
      </c>
      <c r="AG607" s="5">
        <v>0</v>
      </c>
      <c r="AH607" s="5">
        <v>0</v>
      </c>
      <c r="AI607" s="5">
        <v>0</v>
      </c>
      <c r="AJ607" s="5">
        <v>0</v>
      </c>
      <c r="AK607" s="5">
        <v>0</v>
      </c>
      <c r="AL607" s="5">
        <v>0</v>
      </c>
      <c r="AM607" s="5">
        <v>0</v>
      </c>
      <c r="AN607" s="5">
        <v>0</v>
      </c>
      <c r="AO607" s="5">
        <v>0</v>
      </c>
      <c r="AP607" s="5">
        <v>0</v>
      </c>
      <c r="AQ607" s="5">
        <v>0</v>
      </c>
    </row>
    <row r="608" spans="1:256" s="5" customFormat="1" ht="15" customHeight="1">
      <c r="A608" s="207"/>
      <c r="B608" s="207"/>
      <c r="C608" s="1139"/>
      <c r="D608" s="29"/>
      <c r="E608" s="5" t="s">
        <v>1202</v>
      </c>
      <c r="X608" s="5">
        <v>0</v>
      </c>
      <c r="Y608" s="5">
        <v>0</v>
      </c>
      <c r="Z608" s="5">
        <v>0</v>
      </c>
      <c r="AA608" s="5">
        <v>0</v>
      </c>
      <c r="AB608" s="5">
        <v>0</v>
      </c>
      <c r="AC608" s="5">
        <v>0</v>
      </c>
      <c r="AD608" s="5">
        <v>0</v>
      </c>
      <c r="AE608" s="5">
        <v>0</v>
      </c>
      <c r="AF608" s="5">
        <v>0</v>
      </c>
      <c r="AG608" s="5">
        <v>0</v>
      </c>
      <c r="AH608" s="5">
        <v>0</v>
      </c>
      <c r="AI608" s="5">
        <v>0</v>
      </c>
      <c r="AJ608" s="5">
        <v>0</v>
      </c>
      <c r="AK608" s="5">
        <v>0</v>
      </c>
      <c r="AL608" s="5">
        <v>0</v>
      </c>
      <c r="AM608" s="5">
        <v>0</v>
      </c>
      <c r="AN608" s="5">
        <v>0</v>
      </c>
      <c r="AO608" s="5">
        <v>0</v>
      </c>
      <c r="AP608" s="5">
        <v>0</v>
      </c>
      <c r="AQ608" s="5">
        <v>0</v>
      </c>
    </row>
    <row r="609" spans="1:43" s="5" customFormat="1" ht="15" customHeight="1">
      <c r="A609" s="207"/>
      <c r="B609" s="207"/>
      <c r="C609" s="1139"/>
      <c r="D609" s="29"/>
      <c r="E609" s="5" t="s">
        <v>1331</v>
      </c>
      <c r="X609" s="5">
        <v>0</v>
      </c>
      <c r="Y609" s="5">
        <v>0</v>
      </c>
      <c r="Z609" s="5">
        <v>0</v>
      </c>
      <c r="AA609" s="5">
        <v>0</v>
      </c>
      <c r="AB609" s="5">
        <v>0</v>
      </c>
      <c r="AC609" s="5">
        <v>0</v>
      </c>
      <c r="AD609" s="5">
        <v>0</v>
      </c>
      <c r="AE609" s="5">
        <v>0</v>
      </c>
      <c r="AF609" s="5">
        <v>0</v>
      </c>
      <c r="AG609" s="5">
        <v>0</v>
      </c>
      <c r="AH609" s="5">
        <v>0</v>
      </c>
      <c r="AI609" s="5">
        <v>0</v>
      </c>
      <c r="AJ609" s="5">
        <v>0</v>
      </c>
      <c r="AK609" s="5">
        <v>0</v>
      </c>
      <c r="AL609" s="5">
        <v>0</v>
      </c>
      <c r="AM609" s="5">
        <v>0</v>
      </c>
      <c r="AN609" s="5">
        <v>0</v>
      </c>
      <c r="AO609" s="5">
        <v>0</v>
      </c>
      <c r="AP609" s="5">
        <v>0</v>
      </c>
      <c r="AQ609" s="5">
        <v>0</v>
      </c>
    </row>
    <row r="610" spans="1:43" s="5" customFormat="1" ht="15" customHeight="1">
      <c r="A610" s="207"/>
      <c r="B610" s="207"/>
      <c r="C610" s="1112"/>
      <c r="D610" s="29"/>
      <c r="E610" s="29" t="s">
        <v>23</v>
      </c>
      <c r="P610" s="29"/>
      <c r="Q610" s="29"/>
      <c r="R610" s="29"/>
      <c r="S610" s="29"/>
      <c r="T610" s="29"/>
      <c r="U610" s="29"/>
      <c r="V610" s="29"/>
      <c r="W610" s="29"/>
      <c r="X610" s="29">
        <v>0</v>
      </c>
      <c r="Y610" s="29">
        <v>0</v>
      </c>
      <c r="Z610" s="29">
        <v>0</v>
      </c>
      <c r="AA610" s="29">
        <v>0</v>
      </c>
      <c r="AB610" s="29">
        <v>0</v>
      </c>
      <c r="AC610" s="29">
        <v>0</v>
      </c>
      <c r="AD610" s="29">
        <v>0</v>
      </c>
      <c r="AE610" s="29">
        <v>0</v>
      </c>
      <c r="AF610" s="29">
        <v>0</v>
      </c>
      <c r="AG610" s="29">
        <v>0</v>
      </c>
      <c r="AH610" s="29">
        <v>0</v>
      </c>
      <c r="AI610" s="29">
        <v>0</v>
      </c>
      <c r="AJ610" s="29">
        <v>0</v>
      </c>
      <c r="AK610" s="29">
        <v>0</v>
      </c>
      <c r="AL610" s="29">
        <v>0</v>
      </c>
      <c r="AM610" s="29">
        <v>0</v>
      </c>
      <c r="AN610" s="29">
        <v>0</v>
      </c>
      <c r="AO610" s="29">
        <v>0</v>
      </c>
      <c r="AP610" s="29">
        <v>0</v>
      </c>
      <c r="AQ610" s="29">
        <v>0</v>
      </c>
    </row>
    <row r="611" spans="1:43" s="5" customFormat="1" ht="15" customHeight="1">
      <c r="A611" s="207"/>
      <c r="B611" s="207"/>
      <c r="C611" s="1112"/>
      <c r="D611" s="29"/>
      <c r="E611" s="29" t="s">
        <v>1336</v>
      </c>
      <c r="P611" s="29"/>
      <c r="Q611" s="29"/>
      <c r="R611" s="29"/>
      <c r="S611" s="29"/>
      <c r="T611" s="29"/>
      <c r="U611" s="29"/>
      <c r="V611" s="29"/>
      <c r="W611" s="29"/>
      <c r="X611" s="29">
        <v>0</v>
      </c>
      <c r="Y611" s="29">
        <v>0</v>
      </c>
      <c r="Z611" s="29">
        <v>0</v>
      </c>
      <c r="AA611" s="29">
        <v>0</v>
      </c>
      <c r="AB611" s="29">
        <v>0</v>
      </c>
      <c r="AC611" s="29">
        <v>0</v>
      </c>
      <c r="AD611" s="29">
        <v>0</v>
      </c>
      <c r="AE611" s="29">
        <v>0</v>
      </c>
      <c r="AF611" s="29">
        <v>0</v>
      </c>
      <c r="AG611" s="29">
        <v>0</v>
      </c>
      <c r="AH611" s="29">
        <v>0</v>
      </c>
      <c r="AI611" s="29">
        <v>0</v>
      </c>
      <c r="AJ611" s="29">
        <v>0</v>
      </c>
      <c r="AK611" s="29">
        <v>0</v>
      </c>
      <c r="AL611" s="29">
        <v>0</v>
      </c>
      <c r="AM611" s="29">
        <v>0</v>
      </c>
      <c r="AN611" s="29">
        <v>0</v>
      </c>
      <c r="AO611" s="29">
        <v>0</v>
      </c>
      <c r="AP611" s="29">
        <v>0</v>
      </c>
      <c r="AQ611" s="29">
        <v>0</v>
      </c>
    </row>
    <row r="612" spans="1:43" s="5" customFormat="1" ht="15" customHeight="1">
      <c r="A612" s="207"/>
      <c r="B612" s="207"/>
      <c r="C612" s="1112"/>
      <c r="D612" s="29"/>
    </row>
    <row r="613" spans="1:43" s="5" customFormat="1" ht="15" customHeight="1">
      <c r="A613" s="207"/>
      <c r="B613" s="207"/>
      <c r="C613" s="1112"/>
      <c r="D613" s="29"/>
    </row>
    <row r="614" spans="1:43" ht="15" customHeight="1">
      <c r="D614" s="29" t="s">
        <v>1351</v>
      </c>
      <c r="J614"/>
      <c r="K614"/>
      <c r="L614"/>
      <c r="M614"/>
      <c r="N614"/>
      <c r="O614"/>
      <c r="P614"/>
      <c r="Q614"/>
      <c r="R614"/>
      <c r="S614"/>
      <c r="T614"/>
      <c r="U614"/>
      <c r="V614"/>
      <c r="W614"/>
      <c r="X614"/>
      <c r="Y614"/>
    </row>
    <row r="615" spans="1:43" ht="15" customHeight="1">
      <c r="C615" s="514" t="s">
        <v>1334</v>
      </c>
      <c r="D615" s="5"/>
      <c r="E615" s="5" t="s">
        <v>1352</v>
      </c>
      <c r="J615"/>
      <c r="K615"/>
      <c r="L615"/>
      <c r="M615"/>
      <c r="N615"/>
      <c r="O615"/>
      <c r="P615"/>
      <c r="Q615"/>
      <c r="R615"/>
      <c r="S615"/>
      <c r="T615"/>
      <c r="U615"/>
      <c r="V615"/>
      <c r="W615"/>
      <c r="X615"/>
      <c r="Y615"/>
    </row>
    <row r="616" spans="1:43" ht="15" customHeight="1">
      <c r="C616" s="514" t="s">
        <v>1334</v>
      </c>
      <c r="D616" s="514"/>
      <c r="E616" s="5" t="s">
        <v>498</v>
      </c>
      <c r="J616"/>
      <c r="K616"/>
      <c r="L616"/>
      <c r="M616"/>
      <c r="N616"/>
      <c r="O616"/>
      <c r="P616"/>
      <c r="Q616"/>
      <c r="R616"/>
      <c r="S616"/>
      <c r="T616"/>
      <c r="U616"/>
      <c r="V616"/>
      <c r="W616"/>
      <c r="X616"/>
      <c r="Y616"/>
      <c r="Z616" s="5">
        <v>346008343.63503575</v>
      </c>
      <c r="AA616" s="5">
        <v>-51335457.607636631</v>
      </c>
      <c r="AB616" s="5">
        <v>-8365714.5299589634</v>
      </c>
      <c r="AC616" s="5">
        <v>902110.71181964874</v>
      </c>
      <c r="AD616" s="5">
        <v>-7167657.8812828064</v>
      </c>
      <c r="AE616" s="5">
        <v>-1905190.6791729927</v>
      </c>
      <c r="AF616" s="5">
        <v>-6792697.3815085888</v>
      </c>
      <c r="AG616" s="5">
        <v>-9416732.8000869453</v>
      </c>
      <c r="AH616" s="5">
        <v>-12720895.372302264</v>
      </c>
      <c r="AI616" s="5">
        <v>-8139851.1905403137</v>
      </c>
      <c r="AJ616" s="5">
        <v>1656223.3767142296</v>
      </c>
      <c r="AK616" s="5">
        <v>26529555.06116128</v>
      </c>
      <c r="AL616" s="5">
        <v>15034415.44471693</v>
      </c>
      <c r="AM616" s="5">
        <v>255021657.57296038</v>
      </c>
      <c r="AN616" s="5">
        <v>782353867.70949686</v>
      </c>
      <c r="AO616" s="5">
        <v>1178663358.927</v>
      </c>
      <c r="AP616" s="5">
        <v>1333975124.4544549</v>
      </c>
      <c r="AQ616" s="5">
        <v>1346529748.8144455</v>
      </c>
    </row>
    <row r="617" spans="1:43" ht="15" customHeight="1">
      <c r="C617" s="514" t="s">
        <v>1334</v>
      </c>
      <c r="D617" s="514"/>
      <c r="E617" s="5" t="s">
        <v>1353</v>
      </c>
      <c r="J617"/>
      <c r="K617"/>
      <c r="L617"/>
      <c r="M617"/>
      <c r="N617"/>
      <c r="O617"/>
      <c r="P617"/>
      <c r="Q617"/>
      <c r="R617"/>
      <c r="S617"/>
      <c r="T617"/>
      <c r="U617"/>
      <c r="V617"/>
      <c r="W617"/>
      <c r="X617"/>
      <c r="Y617"/>
      <c r="AA617" s="5">
        <v>-489000</v>
      </c>
      <c r="AB617" s="5">
        <v>-4359906</v>
      </c>
      <c r="AC617" s="5">
        <v>0</v>
      </c>
      <c r="AD617" s="5">
        <v>0</v>
      </c>
      <c r="AE617" s="5">
        <v>0</v>
      </c>
      <c r="AF617" s="5">
        <v>0</v>
      </c>
      <c r="AG617" s="5">
        <v>5041224.4264520407</v>
      </c>
      <c r="AH617" s="5">
        <v>6724330.7469698191</v>
      </c>
      <c r="AI617" s="5">
        <v>790802.8269109726</v>
      </c>
      <c r="AJ617" s="5">
        <v>-4656260.2023707628</v>
      </c>
      <c r="AK617" s="5">
        <v>-7900097.7979620695</v>
      </c>
      <c r="AL617" s="5">
        <v>644073.4719273448</v>
      </c>
      <c r="AM617" s="5">
        <v>69518598.804022849</v>
      </c>
      <c r="AN617" s="5">
        <v>182233449.79835862</v>
      </c>
      <c r="AO617" s="5">
        <v>251565219.56277668</v>
      </c>
      <c r="AP617" s="5">
        <v>272401683.67746562</v>
      </c>
      <c r="AQ617" s="5">
        <v>241449428.10371554</v>
      </c>
    </row>
    <row r="618" spans="1:43" ht="15" customHeight="1">
      <c r="C618" s="514" t="s">
        <v>1334</v>
      </c>
      <c r="D618" s="514"/>
      <c r="E618" s="5" t="s">
        <v>1284</v>
      </c>
      <c r="J618"/>
      <c r="K618"/>
      <c r="L618"/>
      <c r="M618"/>
      <c r="N618"/>
      <c r="O618"/>
      <c r="P618"/>
      <c r="Q618"/>
      <c r="R618"/>
      <c r="S618"/>
      <c r="T618"/>
      <c r="U618"/>
      <c r="V618"/>
      <c r="W618"/>
      <c r="X618"/>
      <c r="Y618"/>
      <c r="Z618" s="5">
        <v>197284000.50601479</v>
      </c>
      <c r="AA618" s="5">
        <v>4100000</v>
      </c>
      <c r="AB618" s="5">
        <v>2400000</v>
      </c>
      <c r="AC618" s="5">
        <v>1900000</v>
      </c>
      <c r="AD618" s="5">
        <v>3100000</v>
      </c>
      <c r="AE618" s="5">
        <v>6100000</v>
      </c>
      <c r="AF618" s="5">
        <v>7600000</v>
      </c>
      <c r="AG618" s="5">
        <v>11800000</v>
      </c>
      <c r="AH618" s="5">
        <v>9800000.0000000298</v>
      </c>
      <c r="AI618" s="5">
        <v>7200000</v>
      </c>
      <c r="AJ618" s="5">
        <v>10500000</v>
      </c>
      <c r="AK618" s="5">
        <v>13200000</v>
      </c>
      <c r="AL618" s="5">
        <v>3700000</v>
      </c>
      <c r="AM618" s="5">
        <v>0</v>
      </c>
      <c r="AN618" s="5">
        <v>0</v>
      </c>
      <c r="AO618" s="5">
        <v>0</v>
      </c>
      <c r="AP618" s="5">
        <v>0</v>
      </c>
      <c r="AQ618" s="5">
        <v>0</v>
      </c>
    </row>
    <row r="619" spans="1:43" ht="15" customHeight="1">
      <c r="C619" s="514"/>
      <c r="D619" s="514"/>
      <c r="E619" s="5" t="s">
        <v>257</v>
      </c>
      <c r="J619"/>
      <c r="K619"/>
      <c r="L619"/>
      <c r="M619"/>
      <c r="N619"/>
      <c r="O619"/>
      <c r="P619"/>
      <c r="Q619"/>
      <c r="R619"/>
      <c r="S619"/>
      <c r="T619"/>
      <c r="U619"/>
      <c r="V619"/>
      <c r="W619"/>
      <c r="X619"/>
      <c r="Y619"/>
      <c r="Z619" s="5">
        <v>24909600</v>
      </c>
      <c r="AA619" s="5">
        <v>95000000</v>
      </c>
      <c r="AB619" s="5">
        <v>0</v>
      </c>
      <c r="AC619" s="5">
        <v>0</v>
      </c>
      <c r="AD619" s="5">
        <v>0</v>
      </c>
      <c r="AE619" s="5">
        <v>0</v>
      </c>
      <c r="AF619" s="5">
        <v>0</v>
      </c>
      <c r="AG619" s="5">
        <v>0</v>
      </c>
      <c r="AH619" s="5">
        <v>0</v>
      </c>
      <c r="AI619" s="5">
        <v>0</v>
      </c>
      <c r="AJ619" s="5">
        <v>0</v>
      </c>
      <c r="AK619" s="5">
        <v>0</v>
      </c>
      <c r="AL619" s="5">
        <v>0</v>
      </c>
      <c r="AM619" s="5">
        <v>0</v>
      </c>
      <c r="AN619" s="5">
        <v>0</v>
      </c>
      <c r="AO619" s="5">
        <v>0</v>
      </c>
      <c r="AP619" s="5">
        <v>0</v>
      </c>
      <c r="AQ619" s="5">
        <v>0</v>
      </c>
    </row>
    <row r="620" spans="1:43" ht="15" customHeight="1">
      <c r="C620" s="514" t="s">
        <v>1334</v>
      </c>
      <c r="D620" s="514"/>
      <c r="E620" s="5" t="s">
        <v>1344</v>
      </c>
      <c r="J620"/>
      <c r="K620"/>
      <c r="L620"/>
      <c r="M620"/>
      <c r="N620"/>
      <c r="O620"/>
      <c r="P620"/>
      <c r="Q620"/>
      <c r="R620"/>
      <c r="S620"/>
      <c r="T620"/>
      <c r="U620"/>
      <c r="V620"/>
      <c r="W620"/>
      <c r="X620"/>
      <c r="Y620"/>
      <c r="Z620" s="5">
        <v>34162824.307263263</v>
      </c>
      <c r="AA620" s="5">
        <v>14077176.87375547</v>
      </c>
      <c r="AB620" s="5">
        <v>-9460909.8586260527</v>
      </c>
      <c r="AC620" s="5">
        <v>-8863863.232505843</v>
      </c>
      <c r="AD620" s="5">
        <v>-7365925.4464114308</v>
      </c>
      <c r="AE620" s="5">
        <v>-7363025.2117044628</v>
      </c>
      <c r="AF620" s="5">
        <v>-8120014.2387723327</v>
      </c>
      <c r="AG620" s="5">
        <v>2063423.403611958</v>
      </c>
      <c r="AH620" s="5">
        <v>1979644.1321667284</v>
      </c>
      <c r="AI620" s="5">
        <v>1413705.6831332296</v>
      </c>
      <c r="AJ620" s="5">
        <v>4235711.5083486289</v>
      </c>
      <c r="AK620" s="5">
        <v>3745885.2028249502</v>
      </c>
      <c r="AL620" s="5">
        <v>-3038919.6329610199</v>
      </c>
      <c r="AM620" s="5">
        <v>18940217.059001431</v>
      </c>
      <c r="AN620" s="5">
        <v>53891969.69704061</v>
      </c>
      <c r="AO620" s="5">
        <v>63140623.470265418</v>
      </c>
      <c r="AP620" s="5">
        <v>79038280.42706722</v>
      </c>
      <c r="AQ620" s="5">
        <v>99612626.711388171</v>
      </c>
    </row>
    <row r="621" spans="1:43" ht="15" customHeight="1">
      <c r="C621" s="514" t="s">
        <v>1334</v>
      </c>
      <c r="D621" s="514"/>
      <c r="E621" s="5" t="s">
        <v>266</v>
      </c>
      <c r="J621"/>
      <c r="K621"/>
      <c r="L621"/>
      <c r="M621"/>
      <c r="N621"/>
      <c r="O621"/>
      <c r="P621"/>
      <c r="Q621"/>
      <c r="R621"/>
      <c r="S621"/>
      <c r="T621"/>
      <c r="U621"/>
      <c r="V621"/>
      <c r="W621"/>
      <c r="X621"/>
      <c r="Y621"/>
      <c r="Z621" s="5">
        <v>170012867.92476067</v>
      </c>
      <c r="AA621" s="5">
        <v>-829999.9999999702</v>
      </c>
      <c r="AB621" s="5">
        <v>4199999.9999998808</v>
      </c>
      <c r="AC621" s="5">
        <v>5700000</v>
      </c>
      <c r="AD621" s="5">
        <v>6400000</v>
      </c>
      <c r="AE621" s="5">
        <v>7400000.0000001192</v>
      </c>
      <c r="AF621" s="5">
        <v>7399999.9999998808</v>
      </c>
      <c r="AG621" s="5">
        <v>7600000</v>
      </c>
      <c r="AH621" s="5">
        <v>6100000</v>
      </c>
      <c r="AI621" s="5">
        <v>8100000</v>
      </c>
      <c r="AJ621" s="5">
        <v>6700000</v>
      </c>
      <c r="AK621" s="5">
        <v>9100000</v>
      </c>
      <c r="AL621" s="5">
        <v>10600000</v>
      </c>
      <c r="AM621" s="5">
        <v>6200000</v>
      </c>
      <c r="AN621" s="5">
        <v>6000000</v>
      </c>
      <c r="AO621" s="5">
        <v>5600000.0000002384</v>
      </c>
      <c r="AP621" s="5">
        <v>7700000</v>
      </c>
      <c r="AQ621" s="5">
        <v>0</v>
      </c>
    </row>
    <row r="622" spans="1:43" ht="15" customHeight="1">
      <c r="C622" s="514"/>
      <c r="D622" s="514"/>
      <c r="E622" s="5" t="s">
        <v>1303</v>
      </c>
      <c r="J622"/>
      <c r="K622"/>
      <c r="L622"/>
      <c r="M622"/>
      <c r="N622"/>
      <c r="O622"/>
      <c r="P622"/>
      <c r="Q622"/>
      <c r="R622"/>
      <c r="S622"/>
      <c r="T622"/>
      <c r="U622"/>
      <c r="V622"/>
      <c r="W622"/>
      <c r="X622"/>
      <c r="Y622"/>
      <c r="Z622" s="5">
        <v>58546743.172285907</v>
      </c>
      <c r="AA622" s="5">
        <v>95000000</v>
      </c>
      <c r="AB622" s="5">
        <v>-4999999.9999999702</v>
      </c>
      <c r="AC622" s="5">
        <v>-57868302.00000003</v>
      </c>
      <c r="AD622" s="5">
        <v>-74807109</v>
      </c>
      <c r="AE622" s="5">
        <v>-15871332.172285914</v>
      </c>
      <c r="AF622" s="5">
        <v>0</v>
      </c>
      <c r="AG622" s="5">
        <v>0</v>
      </c>
      <c r="AH622" s="5">
        <v>0</v>
      </c>
      <c r="AI622" s="5">
        <v>0</v>
      </c>
      <c r="AJ622" s="5">
        <v>0</v>
      </c>
      <c r="AK622" s="5">
        <v>0</v>
      </c>
      <c r="AL622" s="5">
        <v>0</v>
      </c>
      <c r="AM622" s="5">
        <v>0</v>
      </c>
      <c r="AN622" s="5">
        <v>0</v>
      </c>
      <c r="AO622" s="5">
        <v>0</v>
      </c>
      <c r="AP622" s="5">
        <v>0</v>
      </c>
      <c r="AQ622" s="5">
        <v>0</v>
      </c>
    </row>
    <row r="623" spans="1:43" ht="15" customHeight="1">
      <c r="C623" s="1139" t="s">
        <v>1334</v>
      </c>
      <c r="D623" s="514"/>
      <c r="E623" s="5" t="s">
        <v>262</v>
      </c>
      <c r="J623"/>
      <c r="K623"/>
      <c r="L623"/>
      <c r="M623"/>
      <c r="N623"/>
      <c r="O623"/>
      <c r="P623"/>
      <c r="Q623"/>
      <c r="R623"/>
      <c r="S623"/>
      <c r="T623"/>
      <c r="U623"/>
      <c r="V623"/>
      <c r="W623"/>
      <c r="X623"/>
      <c r="Y623"/>
      <c r="Z623" s="5">
        <v>196856681.7426329</v>
      </c>
      <c r="AA623" s="5">
        <v>428774.69000002742</v>
      </c>
      <c r="AB623" s="5">
        <v>500000</v>
      </c>
      <c r="AC623" s="5">
        <v>6400000</v>
      </c>
      <c r="AD623" s="5">
        <v>4700000</v>
      </c>
      <c r="AE623" s="5">
        <v>-9700000</v>
      </c>
      <c r="AF623" s="5">
        <v>-1500000</v>
      </c>
      <c r="AG623" s="5">
        <v>-2300000</v>
      </c>
      <c r="AH623" s="5">
        <v>9300000</v>
      </c>
      <c r="AI623" s="5">
        <v>8100000</v>
      </c>
      <c r="AJ623" s="5">
        <v>-1500000</v>
      </c>
      <c r="AK623" s="5">
        <v>-7899999.9999999404</v>
      </c>
      <c r="AL623" s="5">
        <v>9900000</v>
      </c>
      <c r="AM623" s="5">
        <v>4900000</v>
      </c>
      <c r="AN623" s="5">
        <v>9299999.9999999404</v>
      </c>
      <c r="AO623" s="5">
        <v>-44800000</v>
      </c>
      <c r="AP623" s="5">
        <v>57800000.00000003</v>
      </c>
      <c r="AQ623" s="5">
        <v>8699999.9999999702</v>
      </c>
    </row>
    <row r="624" spans="1:43" ht="15" customHeight="1">
      <c r="C624" s="514" t="s">
        <v>1334</v>
      </c>
      <c r="D624" s="514"/>
      <c r="E624" s="5" t="s">
        <v>263</v>
      </c>
      <c r="J624"/>
      <c r="K624"/>
      <c r="L624"/>
      <c r="M624"/>
      <c r="N624"/>
      <c r="O624"/>
      <c r="P624"/>
      <c r="Q624"/>
      <c r="R624"/>
      <c r="S624"/>
      <c r="T624"/>
      <c r="U624"/>
      <c r="V624"/>
      <c r="W624"/>
      <c r="X624"/>
      <c r="Y624"/>
      <c r="Z624" s="5">
        <v>60779409.894871011</v>
      </c>
      <c r="AA624" s="5">
        <v>7400000.0000000149</v>
      </c>
      <c r="AB624" s="5">
        <v>2800000</v>
      </c>
      <c r="AC624" s="5">
        <v>6000000</v>
      </c>
      <c r="AD624" s="5">
        <v>5100000</v>
      </c>
      <c r="AE624" s="5">
        <v>6300000</v>
      </c>
      <c r="AF624" s="5">
        <v>19800000</v>
      </c>
      <c r="AG624" s="5">
        <v>25099999.99999997</v>
      </c>
      <c r="AH624" s="5">
        <v>24900000.00000003</v>
      </c>
      <c r="AI624" s="5">
        <v>26500000.00000003</v>
      </c>
      <c r="AJ624" s="5">
        <v>23300000.00000006</v>
      </c>
      <c r="AK624" s="5">
        <v>21000000</v>
      </c>
      <c r="AL624" s="5">
        <v>20299999.99999994</v>
      </c>
      <c r="AM624" s="5">
        <v>19699999.99999994</v>
      </c>
      <c r="AN624" s="5">
        <v>14699999.99999994</v>
      </c>
      <c r="AO624" s="5">
        <v>3299999.9999999404</v>
      </c>
      <c r="AP624" s="5">
        <v>-2700000</v>
      </c>
      <c r="AQ624" s="5">
        <v>0</v>
      </c>
    </row>
    <row r="625" spans="3:43" ht="15" customHeight="1">
      <c r="C625" s="514" t="s">
        <v>1334</v>
      </c>
      <c r="D625" s="514"/>
      <c r="E625" s="5" t="s">
        <v>259</v>
      </c>
      <c r="J625"/>
      <c r="K625"/>
      <c r="L625"/>
      <c r="M625"/>
      <c r="N625"/>
      <c r="O625"/>
      <c r="P625"/>
      <c r="Q625"/>
      <c r="R625"/>
      <c r="S625"/>
      <c r="T625"/>
      <c r="U625"/>
      <c r="V625"/>
      <c r="W625"/>
      <c r="X625"/>
      <c r="Y625"/>
      <c r="Z625" s="5">
        <v>5482732.309639019</v>
      </c>
      <c r="AA625" s="5">
        <v>-2502642.0500000017</v>
      </c>
      <c r="AB625" s="5">
        <v>-400000</v>
      </c>
      <c r="AC625" s="5">
        <v>-400000</v>
      </c>
      <c r="AD625" s="5">
        <v>-400000</v>
      </c>
      <c r="AE625" s="5">
        <v>-300000</v>
      </c>
      <c r="AF625" s="5">
        <v>-300000</v>
      </c>
      <c r="AG625" s="5">
        <v>-200000</v>
      </c>
      <c r="AH625" s="5">
        <v>-200000</v>
      </c>
      <c r="AI625" s="5">
        <v>-100000</v>
      </c>
      <c r="AJ625" s="5">
        <v>-100000</v>
      </c>
      <c r="AK625" s="5">
        <v>0</v>
      </c>
      <c r="AL625" s="5">
        <v>0</v>
      </c>
      <c r="AM625" s="5">
        <v>-100000</v>
      </c>
      <c r="AN625" s="5">
        <v>0</v>
      </c>
      <c r="AO625" s="5">
        <v>0</v>
      </c>
      <c r="AP625" s="5">
        <v>-100000</v>
      </c>
      <c r="AQ625" s="5">
        <v>0</v>
      </c>
    </row>
    <row r="626" spans="3:43" ht="15" customHeight="1">
      <c r="C626" s="514" t="s">
        <v>1334</v>
      </c>
      <c r="D626" s="514"/>
      <c r="E626" s="5" t="s">
        <v>1197</v>
      </c>
      <c r="J626"/>
      <c r="K626"/>
      <c r="L626"/>
      <c r="M626"/>
      <c r="N626"/>
      <c r="O626"/>
      <c r="P626"/>
      <c r="Q626"/>
      <c r="R626"/>
      <c r="S626"/>
      <c r="T626"/>
      <c r="U626"/>
      <c r="V626"/>
      <c r="W626"/>
      <c r="X626"/>
      <c r="Y626"/>
      <c r="Z626" s="5">
        <v>74027885.57218416</v>
      </c>
      <c r="AA626" s="5">
        <v>-69779307.449981615</v>
      </c>
      <c r="AB626" s="5">
        <v>14352242.676386654</v>
      </c>
      <c r="AC626" s="5">
        <v>534730.17817052454</v>
      </c>
      <c r="AD626" s="5">
        <v>26408536.246822529</v>
      </c>
      <c r="AE626" s="5">
        <v>-9870715.5113852024</v>
      </c>
      <c r="AF626" s="5">
        <v>7470540.6845814213</v>
      </c>
      <c r="AG626" s="5">
        <v>3406570.7622820288</v>
      </c>
      <c r="AH626" s="5">
        <v>-890846.47815534472</v>
      </c>
      <c r="AI626" s="5">
        <v>1452745.6197809726</v>
      </c>
      <c r="AJ626" s="5">
        <v>4558018.8328897059</v>
      </c>
      <c r="AK626" s="5">
        <v>11702111.522977248</v>
      </c>
      <c r="AL626" s="5">
        <v>-2993974.5899232328</v>
      </c>
      <c r="AM626" s="5">
        <v>3929751.5035057515</v>
      </c>
      <c r="AN626" s="5">
        <v>3501423.362103045</v>
      </c>
      <c r="AO626" s="5">
        <v>1568118.7504484057</v>
      </c>
      <c r="AP626" s="5">
        <v>-2224063.330566138</v>
      </c>
      <c r="AQ626" s="5">
        <v>-58795530.32128565</v>
      </c>
    </row>
    <row r="627" spans="3:43" ht="15" customHeight="1">
      <c r="C627" s="514" t="s">
        <v>1334</v>
      </c>
      <c r="D627" s="514"/>
      <c r="E627" s="5" t="s">
        <v>277</v>
      </c>
      <c r="J627"/>
      <c r="K627"/>
      <c r="L627"/>
      <c r="M627"/>
      <c r="N627"/>
      <c r="O627"/>
      <c r="P627"/>
      <c r="Q627"/>
      <c r="R627"/>
      <c r="S627"/>
      <c r="T627"/>
      <c r="U627"/>
      <c r="V627"/>
      <c r="W627"/>
      <c r="X627"/>
      <c r="Y627"/>
      <c r="Z627" s="5">
        <v>117024837.18978855</v>
      </c>
      <c r="AA627" s="5">
        <v>0</v>
      </c>
      <c r="AB627" s="5">
        <v>0</v>
      </c>
      <c r="AC627" s="5">
        <v>0</v>
      </c>
      <c r="AD627" s="5">
        <v>0</v>
      </c>
      <c r="AE627" s="5">
        <v>0</v>
      </c>
      <c r="AF627" s="5">
        <v>0</v>
      </c>
      <c r="AG627" s="5">
        <v>0</v>
      </c>
      <c r="AH627" s="5">
        <v>0</v>
      </c>
      <c r="AI627" s="5">
        <v>0</v>
      </c>
      <c r="AJ627" s="5">
        <v>0</v>
      </c>
      <c r="AK627" s="5">
        <v>0</v>
      </c>
      <c r="AL627" s="5">
        <v>0</v>
      </c>
      <c r="AM627" s="5">
        <v>0</v>
      </c>
      <c r="AN627" s="5">
        <v>0</v>
      </c>
      <c r="AO627" s="5">
        <v>0</v>
      </c>
      <c r="AP627" s="5">
        <v>0</v>
      </c>
      <c r="AQ627" s="5">
        <v>0</v>
      </c>
    </row>
    <row r="628" spans="3:43" ht="15" customHeight="1">
      <c r="C628" s="514" t="s">
        <v>1334</v>
      </c>
      <c r="D628" s="514"/>
      <c r="E628" s="5" t="s">
        <v>1223</v>
      </c>
      <c r="J628"/>
      <c r="K628"/>
      <c r="L628"/>
      <c r="M628"/>
      <c r="N628"/>
      <c r="O628"/>
      <c r="P628"/>
      <c r="Q628"/>
      <c r="R628"/>
      <c r="S628"/>
      <c r="T628"/>
      <c r="U628"/>
      <c r="V628"/>
      <c r="W628"/>
      <c r="X628"/>
      <c r="Y628"/>
      <c r="Z628" s="5">
        <v>24909588.201258086</v>
      </c>
      <c r="AA628" s="5">
        <v>0</v>
      </c>
      <c r="AB628" s="5">
        <v>0</v>
      </c>
      <c r="AC628" s="5">
        <v>0</v>
      </c>
      <c r="AD628" s="5">
        <v>0</v>
      </c>
      <c r="AE628" s="5">
        <v>0</v>
      </c>
      <c r="AF628" s="5">
        <v>0</v>
      </c>
      <c r="AG628" s="5">
        <v>0</v>
      </c>
      <c r="AH628" s="5">
        <v>0</v>
      </c>
      <c r="AI628" s="5">
        <v>0</v>
      </c>
      <c r="AJ628" s="5">
        <v>0</v>
      </c>
      <c r="AK628" s="5">
        <v>0</v>
      </c>
      <c r="AL628" s="5">
        <v>0</v>
      </c>
      <c r="AM628" s="5">
        <v>0</v>
      </c>
      <c r="AN628" s="5">
        <v>0</v>
      </c>
      <c r="AO628" s="5">
        <v>0</v>
      </c>
      <c r="AP628" s="5">
        <v>0</v>
      </c>
      <c r="AQ628" s="5">
        <v>0</v>
      </c>
    </row>
    <row r="629" spans="3:43" ht="15" customHeight="1">
      <c r="C629" s="514"/>
      <c r="D629" s="514"/>
      <c r="E629" s="5" t="s">
        <v>1201</v>
      </c>
      <c r="J629"/>
      <c r="K629"/>
      <c r="L629"/>
      <c r="M629"/>
      <c r="N629"/>
      <c r="O629"/>
      <c r="P629"/>
      <c r="Q629"/>
      <c r="R629"/>
      <c r="S629"/>
      <c r="T629"/>
      <c r="U629"/>
      <c r="V629"/>
      <c r="W629"/>
      <c r="X629"/>
      <c r="Y629"/>
      <c r="Z629" s="5">
        <v>78693.484873143418</v>
      </c>
      <c r="AA629" s="5">
        <v>446.40496403208817</v>
      </c>
      <c r="AB629" s="5">
        <v>913.40604537366016</v>
      </c>
      <c r="AC629" s="5">
        <v>1613.7677053433144</v>
      </c>
      <c r="AD629" s="5">
        <v>2063.1306473588047</v>
      </c>
      <c r="AE629" s="5">
        <v>2115.3590483543376</v>
      </c>
      <c r="AF629" s="5">
        <v>2168.9096176158637</v>
      </c>
      <c r="AG629" s="5">
        <v>2223.8158259923948</v>
      </c>
      <c r="AH629" s="5">
        <v>2280.1119916515308</v>
      </c>
      <c r="AI629" s="5">
        <v>2337.8333015293902</v>
      </c>
      <c r="AJ629" s="5">
        <v>2397.0158333236177</v>
      </c>
      <c r="AK629" s="5">
        <v>2457.6965780431783</v>
      </c>
      <c r="AL629" s="5">
        <v>2519.913463128818</v>
      </c>
      <c r="AM629" s="5">
        <v>2583.7053761590505</v>
      </c>
      <c r="AN629" s="5">
        <v>2649.1121891561343</v>
      </c>
      <c r="AO629" s="5">
        <v>2716.1747835073475</v>
      </c>
      <c r="AP629" s="5">
        <v>2784.9350755172636</v>
      </c>
      <c r="AQ629" s="5">
        <v>2855.4360426066851</v>
      </c>
    </row>
    <row r="630" spans="3:43" ht="15" customHeight="1">
      <c r="C630" s="514" t="s">
        <v>1334</v>
      </c>
      <c r="D630" s="514"/>
      <c r="E630" s="5" t="s">
        <v>1224</v>
      </c>
      <c r="J630"/>
      <c r="K630"/>
      <c r="L630"/>
      <c r="M630"/>
      <c r="N630"/>
      <c r="O630"/>
      <c r="P630"/>
      <c r="Q630"/>
      <c r="R630"/>
      <c r="S630"/>
      <c r="T630"/>
      <c r="U630"/>
      <c r="V630"/>
      <c r="W630"/>
      <c r="X630"/>
      <c r="Y630"/>
      <c r="Z630" s="5">
        <v>624717.10601575614</v>
      </c>
      <c r="AA630" s="5">
        <v>0</v>
      </c>
      <c r="AB630" s="5">
        <v>0</v>
      </c>
      <c r="AC630" s="5">
        <v>0</v>
      </c>
      <c r="AD630" s="5">
        <v>0</v>
      </c>
      <c r="AE630" s="5">
        <v>0</v>
      </c>
      <c r="AF630" s="5">
        <v>0</v>
      </c>
      <c r="AG630" s="5">
        <v>0</v>
      </c>
      <c r="AH630" s="5">
        <v>0</v>
      </c>
      <c r="AI630" s="5">
        <v>0</v>
      </c>
      <c r="AJ630" s="5">
        <v>0</v>
      </c>
      <c r="AK630" s="5">
        <v>0</v>
      </c>
      <c r="AL630" s="5">
        <v>0</v>
      </c>
      <c r="AM630" s="5">
        <v>0</v>
      </c>
      <c r="AN630" s="5">
        <v>0</v>
      </c>
      <c r="AO630" s="5">
        <v>0</v>
      </c>
      <c r="AP630" s="5">
        <v>0</v>
      </c>
      <c r="AQ630" s="5">
        <v>0</v>
      </c>
    </row>
    <row r="631" spans="3:43" ht="15" customHeight="1">
      <c r="C631" s="514" t="s">
        <v>1334</v>
      </c>
      <c r="D631" s="514"/>
      <c r="E631" s="5" t="s">
        <v>1225</v>
      </c>
      <c r="J631"/>
      <c r="K631"/>
      <c r="L631"/>
      <c r="M631"/>
      <c r="N631"/>
      <c r="O631"/>
      <c r="P631"/>
      <c r="Q631"/>
      <c r="R631"/>
      <c r="S631"/>
      <c r="T631"/>
      <c r="U631"/>
      <c r="V631"/>
      <c r="W631"/>
      <c r="X631"/>
      <c r="Y631"/>
      <c r="Z631" s="5">
        <v>173707.9678446195</v>
      </c>
      <c r="AA631" s="5">
        <v>0</v>
      </c>
      <c r="AB631" s="5">
        <v>0</v>
      </c>
      <c r="AC631" s="5">
        <v>0</v>
      </c>
      <c r="AD631" s="5">
        <v>0</v>
      </c>
      <c r="AE631" s="5">
        <v>0</v>
      </c>
      <c r="AF631" s="5">
        <v>0</v>
      </c>
      <c r="AG631" s="5">
        <v>0</v>
      </c>
      <c r="AH631" s="5">
        <v>0</v>
      </c>
      <c r="AI631" s="5">
        <v>0</v>
      </c>
      <c r="AJ631" s="5">
        <v>0</v>
      </c>
      <c r="AK631" s="5">
        <v>0</v>
      </c>
      <c r="AL631" s="5">
        <v>0</v>
      </c>
      <c r="AM631" s="5">
        <v>0</v>
      </c>
      <c r="AN631" s="5">
        <v>0</v>
      </c>
      <c r="AO631" s="5">
        <v>0</v>
      </c>
      <c r="AP631" s="5">
        <v>0</v>
      </c>
      <c r="AQ631" s="5">
        <v>0</v>
      </c>
    </row>
    <row r="632" spans="3:43" ht="15" customHeight="1">
      <c r="C632" s="514"/>
      <c r="D632" s="514"/>
      <c r="E632" s="5" t="s">
        <v>1335</v>
      </c>
      <c r="J632"/>
      <c r="K632"/>
      <c r="L632"/>
      <c r="M632"/>
      <c r="N632"/>
      <c r="O632"/>
      <c r="P632"/>
      <c r="Q632"/>
      <c r="R632"/>
      <c r="S632"/>
      <c r="T632"/>
      <c r="U632"/>
      <c r="V632"/>
      <c r="W632"/>
      <c r="X632"/>
      <c r="Y632"/>
      <c r="Z632" s="5">
        <v>0</v>
      </c>
      <c r="AA632" s="5">
        <v>0</v>
      </c>
      <c r="AB632" s="5">
        <v>0</v>
      </c>
      <c r="AC632" s="5">
        <v>0</v>
      </c>
      <c r="AD632" s="5">
        <v>0</v>
      </c>
      <c r="AE632" s="5">
        <v>0</v>
      </c>
      <c r="AF632" s="5">
        <v>0</v>
      </c>
      <c r="AG632" s="5">
        <v>0</v>
      </c>
      <c r="AH632" s="5">
        <v>0</v>
      </c>
      <c r="AI632" s="5">
        <v>0</v>
      </c>
      <c r="AJ632" s="5">
        <v>0</v>
      </c>
      <c r="AK632" s="5">
        <v>0</v>
      </c>
      <c r="AL632" s="5">
        <v>0</v>
      </c>
      <c r="AM632" s="5">
        <v>0</v>
      </c>
      <c r="AN632" s="5">
        <v>0</v>
      </c>
      <c r="AO632" s="5">
        <v>0</v>
      </c>
      <c r="AP632" s="5">
        <v>0</v>
      </c>
      <c r="AQ632" s="5">
        <v>0</v>
      </c>
    </row>
    <row r="633" spans="3:43" ht="15" customHeight="1">
      <c r="C633" s="514" t="s">
        <v>1334</v>
      </c>
      <c r="D633" s="514"/>
      <c r="E633" s="5" t="s">
        <v>1226</v>
      </c>
      <c r="J633"/>
      <c r="K633"/>
      <c r="L633"/>
      <c r="M633"/>
      <c r="N633"/>
      <c r="O633"/>
      <c r="P633"/>
      <c r="Q633"/>
      <c r="R633"/>
      <c r="S633"/>
      <c r="T633"/>
      <c r="U633"/>
      <c r="V633"/>
      <c r="W633"/>
      <c r="X633"/>
      <c r="Y633"/>
      <c r="Z633" s="5">
        <v>122665760.99731797</v>
      </c>
      <c r="AA633" s="5">
        <v>0</v>
      </c>
      <c r="AB633" s="5">
        <v>-14223242.882244319</v>
      </c>
      <c r="AC633" s="5">
        <v>-161522.94921875</v>
      </c>
      <c r="AD633" s="5">
        <v>-15633262.666852683</v>
      </c>
      <c r="AE633" s="5">
        <v>-442379.74330356717</v>
      </c>
      <c r="AF633" s="5">
        <v>-139002.734375</v>
      </c>
      <c r="AG633" s="5">
        <v>0</v>
      </c>
      <c r="AH633" s="5">
        <v>-388714.84375</v>
      </c>
      <c r="AI633" s="5">
        <v>3836971.4317870736</v>
      </c>
      <c r="AJ633" s="5">
        <v>-1807337.1386768073</v>
      </c>
      <c r="AK633" s="5">
        <v>-6684928.1386768073</v>
      </c>
      <c r="AL633" s="5">
        <v>4658862.8613231927</v>
      </c>
      <c r="AM633" s="5">
        <v>5797054.2908593118</v>
      </c>
      <c r="AN633" s="5">
        <v>6167551.4340380281</v>
      </c>
      <c r="AO633" s="5">
        <v>-894449.99304530025</v>
      </c>
      <c r="AP633" s="5">
        <v>6139154.2908593118</v>
      </c>
      <c r="AQ633" s="5">
        <v>5371760.0045018941</v>
      </c>
    </row>
    <row r="634" spans="3:43" ht="15" customHeight="1">
      <c r="C634" s="514"/>
      <c r="D634" s="514"/>
      <c r="E634" s="5" t="s">
        <v>1202</v>
      </c>
      <c r="J634"/>
      <c r="K634"/>
      <c r="L634"/>
      <c r="M634"/>
      <c r="N634"/>
      <c r="O634"/>
      <c r="P634"/>
      <c r="Q634"/>
      <c r="R634"/>
      <c r="S634"/>
      <c r="T634"/>
      <c r="U634"/>
      <c r="V634"/>
      <c r="W634"/>
      <c r="X634"/>
      <c r="Y634"/>
      <c r="Z634" s="5">
        <v>840322.52839489572</v>
      </c>
      <c r="AA634" s="5">
        <v>4763.9645147009287</v>
      </c>
      <c r="AB634" s="5">
        <v>9747.7275977616664</v>
      </c>
      <c r="AC634" s="5">
        <v>17221.87856914883</v>
      </c>
      <c r="AD634" s="5">
        <v>22017.410165946814</v>
      </c>
      <c r="AE634" s="5">
        <v>22574.783557933639</v>
      </c>
      <c r="AF634" s="5">
        <v>23146.266924515599</v>
      </c>
      <c r="AG634" s="5">
        <v>23732.217461400316</v>
      </c>
      <c r="AH634" s="5">
        <v>24333.001406747615</v>
      </c>
      <c r="AI634" s="5">
        <v>24948.994270080468</v>
      </c>
      <c r="AJ634" s="5">
        <v>25580.581066990853</v>
      </c>
      <c r="AK634" s="5">
        <v>26228.156559786526</v>
      </c>
      <c r="AL634" s="5">
        <v>26892.125504231313</v>
      </c>
      <c r="AM634" s="5">
        <v>27572.902902528876</v>
      </c>
      <c r="AN634" s="5">
        <v>28270.914262714796</v>
      </c>
      <c r="AO634" s="5">
        <v>28986.595864611212</v>
      </c>
      <c r="AP634" s="5">
        <v>29720.395032516913</v>
      </c>
      <c r="AQ634" s="5">
        <v>30472.770414798521</v>
      </c>
    </row>
    <row r="635" spans="3:43" ht="15" customHeight="1">
      <c r="C635" s="514"/>
      <c r="D635" s="514"/>
      <c r="E635" s="5" t="s">
        <v>1331</v>
      </c>
      <c r="J635"/>
      <c r="K635"/>
      <c r="L635"/>
      <c r="M635"/>
      <c r="N635"/>
      <c r="O635"/>
      <c r="P635"/>
      <c r="Q635"/>
      <c r="R635"/>
      <c r="S635"/>
      <c r="T635"/>
      <c r="U635"/>
      <c r="V635"/>
      <c r="W635"/>
      <c r="X635"/>
      <c r="Y635"/>
      <c r="Z635" s="5">
        <v>0</v>
      </c>
      <c r="AA635" s="5">
        <v>0</v>
      </c>
      <c r="AB635" s="5">
        <v>0</v>
      </c>
      <c r="AC635" s="5">
        <v>0</v>
      </c>
      <c r="AD635" s="5">
        <v>0</v>
      </c>
      <c r="AE635" s="5">
        <v>0</v>
      </c>
      <c r="AF635" s="5">
        <v>0</v>
      </c>
      <c r="AG635" s="5">
        <v>0</v>
      </c>
      <c r="AH635" s="5">
        <v>0</v>
      </c>
      <c r="AI635" s="5">
        <v>0</v>
      </c>
      <c r="AJ635" s="5">
        <v>0</v>
      </c>
      <c r="AK635" s="5">
        <v>0</v>
      </c>
      <c r="AL635" s="5">
        <v>0</v>
      </c>
      <c r="AM635" s="5">
        <v>0</v>
      </c>
      <c r="AN635" s="5">
        <v>0</v>
      </c>
      <c r="AO635" s="5">
        <v>0</v>
      </c>
      <c r="AP635" s="5">
        <v>0</v>
      </c>
      <c r="AQ635" s="5">
        <v>0</v>
      </c>
    </row>
    <row r="636" spans="3:43" ht="15" customHeight="1">
      <c r="D636" s="514"/>
      <c r="E636" s="29" t="s">
        <v>23</v>
      </c>
      <c r="F636" s="29"/>
      <c r="J636"/>
      <c r="K636"/>
      <c r="L636"/>
      <c r="M636"/>
      <c r="N636"/>
      <c r="O636"/>
      <c r="P636"/>
      <c r="Q636"/>
      <c r="R636"/>
      <c r="S636"/>
      <c r="T636"/>
      <c r="U636"/>
      <c r="V636"/>
      <c r="W636"/>
      <c r="X636"/>
      <c r="Y636"/>
      <c r="Z636" s="29">
        <v>1434388716.5401807</v>
      </c>
      <c r="AA636" s="29">
        <v>91074754.825616047</v>
      </c>
      <c r="AB636" s="29">
        <v>-17546869.460799634</v>
      </c>
      <c r="AC636" s="29">
        <v>-45838011.645459957</v>
      </c>
      <c r="AD636" s="29">
        <v>-59641338.206911087</v>
      </c>
      <c r="AE636" s="29">
        <v>-25627953.175245732</v>
      </c>
      <c r="AF636" s="29">
        <v>25444141.506467514</v>
      </c>
      <c r="AG636" s="29">
        <v>43120441.825546443</v>
      </c>
      <c r="AH636" s="29">
        <v>44630131.298327394</v>
      </c>
      <c r="AI636" s="29">
        <v>49181661.198643573</v>
      </c>
      <c r="AJ636" s="29">
        <v>42914333.973805368</v>
      </c>
      <c r="AK636" s="29">
        <v>62821211.703462489</v>
      </c>
      <c r="AL636" s="29">
        <v>58833869.594050519</v>
      </c>
      <c r="AM636" s="29">
        <v>383937435.83862835</v>
      </c>
      <c r="AN636" s="29">
        <v>1058179182.0274889</v>
      </c>
      <c r="AO636" s="29">
        <v>1458174573.4880934</v>
      </c>
      <c r="AP636" s="29">
        <v>1752062684.8493888</v>
      </c>
      <c r="AQ636" s="29">
        <v>1642901361.5192225</v>
      </c>
    </row>
    <row r="637" spans="3:43" ht="15" customHeight="1">
      <c r="D637" s="514"/>
      <c r="E637" s="29" t="s">
        <v>1336</v>
      </c>
      <c r="F637" s="29"/>
      <c r="J637"/>
      <c r="K637"/>
      <c r="L637"/>
      <c r="M637"/>
      <c r="N637"/>
      <c r="O637"/>
      <c r="P637"/>
      <c r="Q637"/>
      <c r="R637"/>
      <c r="S637"/>
      <c r="T637"/>
      <c r="U637"/>
      <c r="V637"/>
      <c r="W637"/>
      <c r="X637"/>
      <c r="Y637"/>
      <c r="Z637" s="29">
        <v>1350013357.3546267</v>
      </c>
      <c r="AA637" s="29">
        <v>-98930455.5438627</v>
      </c>
      <c r="AB637" s="29">
        <v>-12557530.5944428</v>
      </c>
      <c r="AC637" s="29">
        <v>12011454.70826558</v>
      </c>
      <c r="AD637" s="29">
        <v>15141690.252275608</v>
      </c>
      <c r="AE637" s="29">
        <v>-9781311.1455661058</v>
      </c>
      <c r="AF637" s="29">
        <v>25418826.329925381</v>
      </c>
      <c r="AG637" s="29">
        <v>43094485.792259052</v>
      </c>
      <c r="AH637" s="29">
        <v>44603518.184928998</v>
      </c>
      <c r="AI637" s="29">
        <v>49154374.371071965</v>
      </c>
      <c r="AJ637" s="29">
        <v>42886356.376905054</v>
      </c>
      <c r="AK637" s="29">
        <v>62792525.850324661</v>
      </c>
      <c r="AL637" s="29">
        <v>58804457.555083156</v>
      </c>
      <c r="AM637" s="29">
        <v>383907279.23034966</v>
      </c>
      <c r="AN637" s="29">
        <v>1058148262.001037</v>
      </c>
      <c r="AO637" s="29">
        <v>1458142870.7174454</v>
      </c>
      <c r="AP637" s="29">
        <v>1752030179.5192809</v>
      </c>
      <c r="AQ637" s="29">
        <v>1642868033.3127651</v>
      </c>
    </row>
    <row r="638" spans="3:43" ht="15" customHeight="1">
      <c r="D638" s="514"/>
      <c r="E638" s="29"/>
      <c r="F638" s="29"/>
      <c r="J638"/>
      <c r="K638"/>
      <c r="L638"/>
      <c r="M638"/>
      <c r="N638"/>
      <c r="O638"/>
      <c r="P638"/>
      <c r="Q638"/>
      <c r="R638"/>
      <c r="S638"/>
      <c r="T638"/>
      <c r="U638"/>
      <c r="V638"/>
      <c r="W638"/>
      <c r="X638"/>
      <c r="Y638"/>
    </row>
    <row r="639" spans="3:43" ht="15" customHeight="1">
      <c r="D639" s="29" t="s">
        <v>1354</v>
      </c>
      <c r="J639"/>
      <c r="K639"/>
      <c r="L639"/>
      <c r="M639"/>
      <c r="N639"/>
      <c r="O639"/>
      <c r="P639"/>
      <c r="Q639"/>
      <c r="R639"/>
      <c r="S639"/>
      <c r="T639"/>
      <c r="U639"/>
      <c r="V639"/>
      <c r="W639"/>
      <c r="X639"/>
      <c r="Y639"/>
    </row>
    <row r="640" spans="3:43" ht="15" customHeight="1">
      <c r="C640" s="514" t="s">
        <v>1334</v>
      </c>
      <c r="D640" s="5" t="s">
        <v>1355</v>
      </c>
      <c r="E640" s="5" t="s">
        <v>1338</v>
      </c>
      <c r="J640"/>
      <c r="K640"/>
      <c r="L640"/>
      <c r="M640"/>
      <c r="N640"/>
      <c r="O640"/>
      <c r="P640"/>
      <c r="Q640"/>
      <c r="R640"/>
      <c r="S640"/>
      <c r="T640"/>
      <c r="U640"/>
      <c r="V640"/>
      <c r="W640"/>
      <c r="X640"/>
      <c r="Y640"/>
      <c r="Z640" s="5">
        <v>0</v>
      </c>
      <c r="AA640" s="5">
        <v>0</v>
      </c>
      <c r="AB640" s="5">
        <v>0</v>
      </c>
      <c r="AC640" s="5">
        <v>0</v>
      </c>
      <c r="AD640" s="5">
        <v>0</v>
      </c>
      <c r="AE640" s="5">
        <v>0</v>
      </c>
      <c r="AF640" s="5">
        <v>0</v>
      </c>
      <c r="AG640" s="5">
        <v>0</v>
      </c>
      <c r="AH640" s="5">
        <v>0</v>
      </c>
      <c r="AI640" s="5">
        <v>0</v>
      </c>
      <c r="AJ640" s="5">
        <v>0</v>
      </c>
      <c r="AK640" s="5">
        <v>0</v>
      </c>
      <c r="AL640" s="5">
        <v>0</v>
      </c>
      <c r="AM640" s="5">
        <v>0</v>
      </c>
      <c r="AN640" s="5">
        <v>0</v>
      </c>
      <c r="AO640" s="5">
        <v>0</v>
      </c>
      <c r="AP640" s="5">
        <v>0</v>
      </c>
      <c r="AQ640" s="5">
        <v>0</v>
      </c>
    </row>
    <row r="641" spans="3:43" ht="15" customHeight="1">
      <c r="C641" s="514" t="s">
        <v>1334</v>
      </c>
      <c r="D641" s="5" t="s">
        <v>1355</v>
      </c>
      <c r="E641" s="5" t="s">
        <v>498</v>
      </c>
      <c r="J641"/>
      <c r="K641"/>
      <c r="L641"/>
      <c r="M641"/>
      <c r="N641">
        <v>0</v>
      </c>
      <c r="O641">
        <v>0</v>
      </c>
      <c r="P641">
        <v>0</v>
      </c>
      <c r="Q641">
        <v>0</v>
      </c>
      <c r="R641">
        <v>0</v>
      </c>
      <c r="S641">
        <v>0</v>
      </c>
      <c r="T641">
        <v>0</v>
      </c>
      <c r="U641">
        <v>0</v>
      </c>
      <c r="V641">
        <v>0</v>
      </c>
      <c r="W641">
        <v>0</v>
      </c>
      <c r="X641" s="39">
        <v>0</v>
      </c>
      <c r="Y641" s="39">
        <v>0</v>
      </c>
      <c r="Z641" s="39">
        <v>346008343.63503575</v>
      </c>
      <c r="AA641" s="39">
        <v>294672886.02739912</v>
      </c>
      <c r="AB641" s="39">
        <v>286307171.49744016</v>
      </c>
      <c r="AC641" s="39">
        <v>287209282.20925981</v>
      </c>
      <c r="AD641" s="39">
        <v>280041624.327977</v>
      </c>
      <c r="AE641" s="39">
        <v>278136433.64880401</v>
      </c>
      <c r="AF641" s="39">
        <v>271343736.26729542</v>
      </c>
      <c r="AG641" s="39">
        <v>261927003.46720847</v>
      </c>
      <c r="AH641" s="39">
        <v>249206108.09490621</v>
      </c>
      <c r="AI641" s="39">
        <v>241066256.9043659</v>
      </c>
      <c r="AJ641" s="39">
        <v>242722480.28108013</v>
      </c>
      <c r="AK641" s="39">
        <v>269252035.34224141</v>
      </c>
      <c r="AL641" s="39">
        <v>284286450.78695834</v>
      </c>
      <c r="AM641" s="39">
        <v>539308108.35991871</v>
      </c>
      <c r="AN641" s="39">
        <v>1321661976.0694156</v>
      </c>
      <c r="AO641" s="39">
        <v>2500325334.9964156</v>
      </c>
      <c r="AP641" s="39">
        <v>3834300459.4508705</v>
      </c>
      <c r="AQ641" s="39">
        <v>5180830208.265316</v>
      </c>
    </row>
    <row r="642" spans="3:43" ht="15" customHeight="1">
      <c r="C642" s="514" t="s">
        <v>1334</v>
      </c>
      <c r="D642" s="5" t="s">
        <v>1355</v>
      </c>
      <c r="E642" s="5" t="s">
        <v>1353</v>
      </c>
      <c r="J642"/>
      <c r="K642"/>
      <c r="L642"/>
      <c r="M642"/>
      <c r="N642">
        <v>0</v>
      </c>
      <c r="O642">
        <v>0</v>
      </c>
      <c r="P642">
        <v>0</v>
      </c>
      <c r="Q642">
        <v>0</v>
      </c>
      <c r="R642">
        <v>0</v>
      </c>
      <c r="S642">
        <v>0</v>
      </c>
      <c r="T642">
        <v>0</v>
      </c>
      <c r="U642">
        <v>0</v>
      </c>
      <c r="V642">
        <v>0</v>
      </c>
      <c r="W642">
        <v>0</v>
      </c>
      <c r="X642" s="39">
        <v>0</v>
      </c>
      <c r="Y642" s="39">
        <v>0</v>
      </c>
      <c r="Z642" s="39">
        <v>4862500</v>
      </c>
      <c r="AA642" s="39">
        <v>4373500</v>
      </c>
      <c r="AB642" s="39">
        <v>13594</v>
      </c>
      <c r="AC642" s="39">
        <v>13594</v>
      </c>
      <c r="AD642" s="39">
        <v>13594</v>
      </c>
      <c r="AE642" s="39">
        <v>13594</v>
      </c>
      <c r="AF642" s="39">
        <v>13594</v>
      </c>
      <c r="AG642" s="39">
        <v>5054818.4264520407</v>
      </c>
      <c r="AH642" s="39">
        <v>11779149.17342186</v>
      </c>
      <c r="AI642" s="39">
        <v>12569952.000332832</v>
      </c>
      <c r="AJ642" s="39">
        <v>7913691.7979620695</v>
      </c>
      <c r="AK642" s="39">
        <v>13594</v>
      </c>
      <c r="AL642" s="39">
        <v>657667.4719273448</v>
      </c>
      <c r="AM642" s="39">
        <v>70176266.275950193</v>
      </c>
      <c r="AN642" s="39">
        <v>252409716.07430881</v>
      </c>
      <c r="AO642" s="39">
        <v>503974935.6370855</v>
      </c>
      <c r="AP642" s="39">
        <v>776376619.31455112</v>
      </c>
      <c r="AQ642" s="39">
        <v>1017826047.4182667</v>
      </c>
    </row>
    <row r="643" spans="3:43" ht="15" customHeight="1">
      <c r="C643" s="514" t="s">
        <v>1334</v>
      </c>
      <c r="D643" s="5" t="s">
        <v>1355</v>
      </c>
      <c r="E643" s="5" t="s">
        <v>1284</v>
      </c>
      <c r="J643"/>
      <c r="K643"/>
      <c r="L643"/>
      <c r="M643"/>
      <c r="N643"/>
      <c r="O643"/>
      <c r="P643"/>
      <c r="Q643"/>
      <c r="R643"/>
      <c r="S643"/>
      <c r="T643"/>
      <c r="U643"/>
      <c r="V643"/>
      <c r="W643"/>
      <c r="X643"/>
      <c r="Y643"/>
      <c r="Z643" s="5">
        <v>197284000.50601479</v>
      </c>
      <c r="AA643" s="5">
        <v>201384000.50601479</v>
      </c>
      <c r="AB643" s="5">
        <v>203784000.50601479</v>
      </c>
      <c r="AC643" s="5">
        <v>205684000.50601479</v>
      </c>
      <c r="AD643" s="5">
        <v>208784000.50601479</v>
      </c>
      <c r="AE643" s="5">
        <v>214884000.50601479</v>
      </c>
      <c r="AF643" s="5">
        <v>222484000.50601479</v>
      </c>
      <c r="AG643" s="5">
        <v>234284000.50601479</v>
      </c>
      <c r="AH643" s="5">
        <v>244084000.50601482</v>
      </c>
      <c r="AI643" s="5">
        <v>251284000.50601482</v>
      </c>
      <c r="AJ643" s="5">
        <v>261784000.50601482</v>
      </c>
      <c r="AK643" s="5">
        <v>274984000.50601482</v>
      </c>
      <c r="AL643" s="5">
        <v>278684000.50601482</v>
      </c>
      <c r="AM643" s="5">
        <v>278684000.50601482</v>
      </c>
      <c r="AN643" s="5">
        <v>278684000.50601482</v>
      </c>
      <c r="AO643" s="5">
        <v>278684000.50601482</v>
      </c>
      <c r="AP643" s="5">
        <v>278684000.50601482</v>
      </c>
      <c r="AQ643" s="5">
        <v>278684000.50601482</v>
      </c>
    </row>
    <row r="644" spans="3:43" ht="15" customHeight="1">
      <c r="C644" s="1139" t="s">
        <v>1334</v>
      </c>
      <c r="D644" s="5" t="s">
        <v>1355</v>
      </c>
      <c r="E644" s="5" t="s">
        <v>257</v>
      </c>
      <c r="J644"/>
      <c r="K644"/>
      <c r="L644"/>
      <c r="M644"/>
      <c r="N644"/>
      <c r="O644"/>
      <c r="P644"/>
      <c r="Q644"/>
      <c r="R644"/>
      <c r="S644"/>
      <c r="T644"/>
      <c r="U644"/>
      <c r="V644"/>
      <c r="W644"/>
      <c r="X644"/>
      <c r="Y644"/>
      <c r="Z644" s="5">
        <v>24909600</v>
      </c>
      <c r="AA644" s="5">
        <v>119909600</v>
      </c>
      <c r="AB644" s="5">
        <v>119909600</v>
      </c>
      <c r="AC644" s="5">
        <v>119909600</v>
      </c>
      <c r="AD644" s="5">
        <v>119909600</v>
      </c>
      <c r="AE644" s="5">
        <v>119909600</v>
      </c>
      <c r="AF644" s="5">
        <v>119909600</v>
      </c>
      <c r="AG644" s="5">
        <v>119909600</v>
      </c>
      <c r="AH644" s="5">
        <v>119909600</v>
      </c>
      <c r="AI644" s="5">
        <v>119909600</v>
      </c>
      <c r="AJ644" s="5">
        <v>119909600</v>
      </c>
      <c r="AK644" s="5">
        <v>119909600</v>
      </c>
      <c r="AL644" s="5">
        <v>119909600</v>
      </c>
      <c r="AM644" s="5">
        <v>119909600</v>
      </c>
      <c r="AN644" s="5">
        <v>119909600</v>
      </c>
      <c r="AO644" s="5">
        <v>119909600</v>
      </c>
      <c r="AP644" s="5">
        <v>119909600</v>
      </c>
      <c r="AQ644" s="5">
        <v>119909600</v>
      </c>
    </row>
    <row r="645" spans="3:43" ht="15" customHeight="1">
      <c r="C645" s="1139" t="s">
        <v>1334</v>
      </c>
      <c r="D645" s="5" t="s">
        <v>1355</v>
      </c>
      <c r="E645" s="5" t="s">
        <v>1344</v>
      </c>
      <c r="J645"/>
      <c r="K645"/>
      <c r="L645"/>
      <c r="M645"/>
      <c r="N645"/>
      <c r="O645"/>
      <c r="P645"/>
      <c r="Q645"/>
      <c r="R645"/>
      <c r="S645"/>
      <c r="T645"/>
      <c r="U645"/>
      <c r="V645"/>
      <c r="W645"/>
      <c r="X645"/>
      <c r="Y645"/>
      <c r="Z645" s="5">
        <v>34162824.307263263</v>
      </c>
      <c r="AA645" s="5">
        <v>48240001.181018732</v>
      </c>
      <c r="AB645" s="5">
        <v>38779091.32239268</v>
      </c>
      <c r="AC645" s="5">
        <v>29915228.089886837</v>
      </c>
      <c r="AD645" s="5">
        <v>22549302.643475406</v>
      </c>
      <c r="AE645" s="5">
        <v>15186277.431770943</v>
      </c>
      <c r="AF645" s="5">
        <v>7066263.1929986104</v>
      </c>
      <c r="AG645" s="5">
        <v>9129686.5966105685</v>
      </c>
      <c r="AH645" s="5">
        <v>11109330.728777297</v>
      </c>
      <c r="AI645" s="5">
        <v>12523036.411910526</v>
      </c>
      <c r="AJ645" s="5">
        <v>16758747.920259155</v>
      </c>
      <c r="AK645" s="5">
        <v>20504633.123084106</v>
      </c>
      <c r="AL645" s="5">
        <v>17465713.490123086</v>
      </c>
      <c r="AM645" s="5">
        <v>36405930.549124517</v>
      </c>
      <c r="AN645" s="5">
        <v>90297900.246165127</v>
      </c>
      <c r="AO645" s="5">
        <v>153438523.71643054</v>
      </c>
      <c r="AP645" s="5">
        <v>232476804.14349777</v>
      </c>
      <c r="AQ645" s="5">
        <v>332089430.85488594</v>
      </c>
    </row>
    <row r="646" spans="3:43" ht="15" customHeight="1">
      <c r="C646" s="1139" t="s">
        <v>1334</v>
      </c>
      <c r="D646" s="5" t="s">
        <v>1355</v>
      </c>
      <c r="E646" s="5" t="s">
        <v>266</v>
      </c>
      <c r="J646"/>
      <c r="K646"/>
      <c r="L646"/>
      <c r="M646"/>
      <c r="N646"/>
      <c r="O646"/>
      <c r="P646"/>
      <c r="Q646"/>
      <c r="R646"/>
      <c r="S646"/>
      <c r="T646"/>
      <c r="U646"/>
      <c r="V646"/>
      <c r="W646"/>
      <c r="X646"/>
      <c r="Y646"/>
      <c r="Z646" s="5">
        <v>170012867.92476067</v>
      </c>
      <c r="AA646" s="5">
        <v>169182867.9247607</v>
      </c>
      <c r="AB646" s="5">
        <v>173382867.92476058</v>
      </c>
      <c r="AC646" s="5">
        <v>179082867.92476058</v>
      </c>
      <c r="AD646" s="5">
        <v>185482867.92476058</v>
      </c>
      <c r="AE646" s="5">
        <v>192882867.9247607</v>
      </c>
      <c r="AF646" s="5">
        <v>200282867.92476058</v>
      </c>
      <c r="AG646" s="5">
        <v>207882867.92476058</v>
      </c>
      <c r="AH646" s="5">
        <v>213982867.92476058</v>
      </c>
      <c r="AI646" s="5">
        <v>222082867.92476058</v>
      </c>
      <c r="AJ646" s="5">
        <v>228782867.92476058</v>
      </c>
      <c r="AK646" s="5">
        <v>237882867.92476058</v>
      </c>
      <c r="AL646" s="5">
        <v>248482867.92476058</v>
      </c>
      <c r="AM646" s="5">
        <v>254682867.92476058</v>
      </c>
      <c r="AN646" s="5">
        <v>260682867.92476058</v>
      </c>
      <c r="AO646" s="5">
        <v>266282867.92476082</v>
      </c>
      <c r="AP646" s="5">
        <v>273982867.92476082</v>
      </c>
      <c r="AQ646" s="5">
        <v>273982867.92476082</v>
      </c>
    </row>
    <row r="647" spans="3:43" ht="15" customHeight="1">
      <c r="C647" s="1139" t="s">
        <v>1334</v>
      </c>
      <c r="D647" s="5" t="s">
        <v>1355</v>
      </c>
      <c r="E647" s="5" t="s">
        <v>1303</v>
      </c>
      <c r="J647"/>
      <c r="K647"/>
      <c r="L647"/>
      <c r="M647"/>
      <c r="N647"/>
      <c r="O647"/>
      <c r="P647"/>
      <c r="Q647"/>
      <c r="R647"/>
      <c r="S647"/>
      <c r="T647"/>
      <c r="U647"/>
      <c r="V647"/>
      <c r="W647"/>
      <c r="X647"/>
      <c r="Y647"/>
      <c r="Z647" s="5">
        <v>58546743.172285907</v>
      </c>
      <c r="AA647" s="5">
        <v>153546743.17228591</v>
      </c>
      <c r="AB647" s="5">
        <v>148546743.17228594</v>
      </c>
      <c r="AC647" s="5">
        <v>90678441.172285914</v>
      </c>
      <c r="AD647" s="5">
        <v>15871332.172285914</v>
      </c>
      <c r="AE647" s="5">
        <v>0</v>
      </c>
      <c r="AF647" s="5">
        <v>0</v>
      </c>
      <c r="AG647" s="5">
        <v>0</v>
      </c>
      <c r="AH647" s="5">
        <v>0</v>
      </c>
      <c r="AI647" s="5">
        <v>0</v>
      </c>
      <c r="AJ647" s="5">
        <v>0</v>
      </c>
      <c r="AK647" s="5">
        <v>0</v>
      </c>
      <c r="AL647" s="5">
        <v>0</v>
      </c>
      <c r="AM647" s="5">
        <v>0</v>
      </c>
      <c r="AN647" s="5">
        <v>0</v>
      </c>
      <c r="AO647" s="5">
        <v>0</v>
      </c>
      <c r="AP647" s="5">
        <v>0</v>
      </c>
      <c r="AQ647" s="5">
        <v>0</v>
      </c>
    </row>
    <row r="648" spans="3:43" ht="15" customHeight="1">
      <c r="C648" s="1139" t="s">
        <v>1334</v>
      </c>
      <c r="D648" s="5" t="s">
        <v>1355</v>
      </c>
      <c r="E648" s="237" t="s">
        <v>262</v>
      </c>
      <c r="F648" s="237"/>
      <c r="G648" s="237"/>
      <c r="H648" s="237"/>
      <c r="I648" s="237"/>
      <c r="J648"/>
      <c r="K648"/>
      <c r="L648"/>
      <c r="M648"/>
      <c r="N648"/>
      <c r="O648"/>
      <c r="P648"/>
      <c r="Q648"/>
      <c r="R648"/>
      <c r="S648"/>
      <c r="T648"/>
      <c r="U648"/>
      <c r="V648"/>
      <c r="W648"/>
      <c r="X648"/>
      <c r="Y648"/>
      <c r="Z648" s="237">
        <v>196856681.7426329</v>
      </c>
      <c r="AA648" s="237">
        <v>197285456.43263292</v>
      </c>
      <c r="AB648" s="237">
        <v>197785456.43263292</v>
      </c>
      <c r="AC648" s="237">
        <v>204185456.43263292</v>
      </c>
      <c r="AD648" s="237">
        <v>208885456.43263292</v>
      </c>
      <c r="AE648" s="237">
        <v>199185456.43263292</v>
      </c>
      <c r="AF648" s="237">
        <v>197685456.43263292</v>
      </c>
      <c r="AG648" s="237">
        <v>195385456.43263292</v>
      </c>
      <c r="AH648" s="237">
        <v>204685456.43263292</v>
      </c>
      <c r="AI648" s="237">
        <v>212785456.43263292</v>
      </c>
      <c r="AJ648" s="237">
        <v>211285456.43263292</v>
      </c>
      <c r="AK648" s="237">
        <v>203385456.43263298</v>
      </c>
      <c r="AL648" s="237">
        <v>213285456.43263298</v>
      </c>
      <c r="AM648" s="237">
        <v>218185456.43263298</v>
      </c>
      <c r="AN648" s="237">
        <v>227485456.43263292</v>
      </c>
      <c r="AO648" s="237">
        <v>182685456.43263292</v>
      </c>
      <c r="AP648" s="237">
        <v>240485456.43263295</v>
      </c>
      <c r="AQ648" s="237">
        <v>249185456.43263292</v>
      </c>
    </row>
    <row r="649" spans="3:43" ht="15" customHeight="1">
      <c r="C649" s="1139" t="s">
        <v>1334</v>
      </c>
      <c r="D649" s="5" t="s">
        <v>1355</v>
      </c>
      <c r="E649" s="237" t="s">
        <v>263</v>
      </c>
      <c r="F649" s="237"/>
      <c r="G649" s="237"/>
      <c r="H649" s="237"/>
      <c r="I649" s="237"/>
      <c r="J649"/>
      <c r="K649"/>
      <c r="L649"/>
      <c r="M649"/>
      <c r="N649"/>
      <c r="O649"/>
      <c r="P649"/>
      <c r="Q649"/>
      <c r="R649"/>
      <c r="S649"/>
      <c r="T649"/>
      <c r="U649"/>
      <c r="V649"/>
      <c r="W649"/>
      <c r="X649"/>
      <c r="Y649"/>
      <c r="Z649" s="237">
        <v>60779409.894871011</v>
      </c>
      <c r="AA649" s="237">
        <v>68179409.894871026</v>
      </c>
      <c r="AB649" s="237">
        <v>70979409.894871026</v>
      </c>
      <c r="AC649" s="237">
        <v>76979409.894871026</v>
      </c>
      <c r="AD649" s="237">
        <v>82079409.894871026</v>
      </c>
      <c r="AE649" s="237">
        <v>88379409.894871026</v>
      </c>
      <c r="AF649" s="237">
        <v>108179409.89487103</v>
      </c>
      <c r="AG649" s="237">
        <v>133279409.894871</v>
      </c>
      <c r="AH649" s="237">
        <v>158179409.89487103</v>
      </c>
      <c r="AI649" s="237">
        <v>184679409.89487106</v>
      </c>
      <c r="AJ649" s="237">
        <v>207979409.89487112</v>
      </c>
      <c r="AK649" s="237">
        <v>228979409.89487112</v>
      </c>
      <c r="AL649" s="237">
        <v>249279409.89487106</v>
      </c>
      <c r="AM649" s="237">
        <v>268979409.894871</v>
      </c>
      <c r="AN649" s="237">
        <v>283679409.89487094</v>
      </c>
      <c r="AO649" s="237">
        <v>286979409.89487088</v>
      </c>
      <c r="AP649" s="237">
        <v>284279409.89487088</v>
      </c>
      <c r="AQ649" s="237">
        <v>284279409.89487088</v>
      </c>
    </row>
    <row r="650" spans="3:43" ht="15" customHeight="1">
      <c r="C650" s="1139" t="s">
        <v>1334</v>
      </c>
      <c r="D650" s="5" t="s">
        <v>1355</v>
      </c>
      <c r="E650" s="237" t="s">
        <v>259</v>
      </c>
      <c r="F650" s="237"/>
      <c r="G650" s="237"/>
      <c r="H650" s="237"/>
      <c r="I650" s="237"/>
      <c r="J650"/>
      <c r="K650"/>
      <c r="L650"/>
      <c r="M650"/>
      <c r="N650"/>
      <c r="O650"/>
      <c r="P650"/>
      <c r="Q650"/>
      <c r="R650"/>
      <c r="S650"/>
      <c r="T650"/>
      <c r="U650"/>
      <c r="V650"/>
      <c r="W650"/>
      <c r="X650"/>
      <c r="Y650"/>
      <c r="Z650" s="237">
        <v>5482732.309639019</v>
      </c>
      <c r="AA650" s="237">
        <v>2980090.2596390173</v>
      </c>
      <c r="AB650" s="237">
        <v>2580090.2596390173</v>
      </c>
      <c r="AC650" s="237">
        <v>2180090.2596390173</v>
      </c>
      <c r="AD650" s="237">
        <v>1780090.2596390173</v>
      </c>
      <c r="AE650" s="237">
        <v>1480090.2596390173</v>
      </c>
      <c r="AF650" s="237">
        <v>1180090.2596390173</v>
      </c>
      <c r="AG650" s="237">
        <v>980090.25963901728</v>
      </c>
      <c r="AH650" s="237">
        <v>780090.25963901728</v>
      </c>
      <c r="AI650" s="237">
        <v>680090.25963901728</v>
      </c>
      <c r="AJ650" s="237">
        <v>580090.25963901728</v>
      </c>
      <c r="AK650" s="237">
        <v>580090.25963901728</v>
      </c>
      <c r="AL650" s="237">
        <v>580090.25963901728</v>
      </c>
      <c r="AM650" s="237">
        <v>480090.25963901728</v>
      </c>
      <c r="AN650" s="237">
        <v>480090.25963901728</v>
      </c>
      <c r="AO650" s="237">
        <v>480090.25963901728</v>
      </c>
      <c r="AP650" s="237">
        <v>380090.25963901728</v>
      </c>
      <c r="AQ650" s="237">
        <v>380090.25963901728</v>
      </c>
    </row>
    <row r="651" spans="3:43" ht="15" customHeight="1">
      <c r="C651" s="1139"/>
      <c r="D651" s="5" t="s">
        <v>1355</v>
      </c>
      <c r="E651" s="237" t="s">
        <v>1197</v>
      </c>
      <c r="F651" s="237"/>
      <c r="G651" s="237"/>
      <c r="H651" s="237"/>
      <c r="I651" s="237"/>
      <c r="J651"/>
      <c r="K651"/>
      <c r="L651"/>
      <c r="M651"/>
      <c r="N651"/>
      <c r="O651"/>
      <c r="P651"/>
      <c r="Q651"/>
      <c r="R651"/>
      <c r="S651"/>
      <c r="T651"/>
      <c r="U651"/>
      <c r="V651"/>
      <c r="W651"/>
      <c r="X651"/>
      <c r="Y651"/>
      <c r="Z651" s="237">
        <v>74027885.57218416</v>
      </c>
      <c r="AA651" s="237">
        <v>4041375.6900183856</v>
      </c>
      <c r="AB651" s="237">
        <v>18393618.36640504</v>
      </c>
      <c r="AC651" s="237">
        <v>18928348.544575565</v>
      </c>
      <c r="AD651" s="237">
        <v>45336884.791398093</v>
      </c>
      <c r="AE651" s="237">
        <v>35466169.280012891</v>
      </c>
      <c r="AF651" s="237">
        <v>42936709.964594305</v>
      </c>
      <c r="AG651" s="237">
        <v>46343280.726876348</v>
      </c>
      <c r="AH651" s="237">
        <v>45452434.248721004</v>
      </c>
      <c r="AI651" s="237">
        <v>46905179.868501961</v>
      </c>
      <c r="AJ651" s="237">
        <v>51463198.701391697</v>
      </c>
      <c r="AK651" s="237">
        <v>63165310.22436896</v>
      </c>
      <c r="AL651" s="237">
        <v>60171335.634445742</v>
      </c>
      <c r="AM651" s="237">
        <v>64101087.137951493</v>
      </c>
      <c r="AN651" s="237">
        <v>67602510.500054538</v>
      </c>
      <c r="AO651" s="237">
        <v>69170629.250502944</v>
      </c>
      <c r="AP651" s="237">
        <v>66946565.919936776</v>
      </c>
      <c r="AQ651" s="237">
        <v>8151035.5986511111</v>
      </c>
    </row>
    <row r="652" spans="3:43" ht="15" customHeight="1">
      <c r="C652" s="1139" t="s">
        <v>1334</v>
      </c>
      <c r="D652" s="5" t="s">
        <v>1355</v>
      </c>
      <c r="E652" s="237" t="s">
        <v>277</v>
      </c>
      <c r="F652" s="237"/>
      <c r="G652" s="237"/>
      <c r="H652" s="237"/>
      <c r="I652" s="237"/>
      <c r="J652"/>
      <c r="K652"/>
      <c r="L652"/>
      <c r="M652"/>
      <c r="N652"/>
      <c r="O652"/>
      <c r="P652"/>
      <c r="Q652"/>
      <c r="R652"/>
      <c r="S652"/>
      <c r="T652"/>
      <c r="U652"/>
      <c r="V652"/>
      <c r="W652"/>
      <c r="X652"/>
      <c r="Y652"/>
      <c r="Z652" s="237">
        <v>117024837.18978855</v>
      </c>
      <c r="AA652" s="237">
        <v>117024837.18978858</v>
      </c>
      <c r="AB652" s="237">
        <v>117024837.18978858</v>
      </c>
      <c r="AC652" s="237">
        <v>117024837.18978858</v>
      </c>
      <c r="AD652" s="237">
        <v>117024837.18978858</v>
      </c>
      <c r="AE652" s="237">
        <v>117024837.18978859</v>
      </c>
      <c r="AF652" s="237">
        <v>117024837.18978858</v>
      </c>
      <c r="AG652" s="237">
        <v>117024837.18978859</v>
      </c>
      <c r="AH652" s="237">
        <v>117024837.18978858</v>
      </c>
      <c r="AI652" s="237">
        <v>117024837.18978858</v>
      </c>
      <c r="AJ652" s="237">
        <v>117024837.18978858</v>
      </c>
      <c r="AK652" s="237">
        <v>117024837.18978858</v>
      </c>
      <c r="AL652" s="237">
        <v>117024837.18978857</v>
      </c>
      <c r="AM652" s="237">
        <v>117024837.18978857</v>
      </c>
      <c r="AN652" s="237">
        <v>117024837.18978855</v>
      </c>
      <c r="AO652" s="237">
        <v>117024837.18978855</v>
      </c>
      <c r="AP652" s="237">
        <v>117024837.18978854</v>
      </c>
      <c r="AQ652" s="237">
        <v>117024837.18978855</v>
      </c>
    </row>
    <row r="653" spans="3:43" ht="15" customHeight="1">
      <c r="C653" s="1139" t="s">
        <v>1334</v>
      </c>
      <c r="D653" s="5" t="s">
        <v>1355</v>
      </c>
      <c r="E653" s="237" t="s">
        <v>1223</v>
      </c>
      <c r="F653" s="237"/>
      <c r="G653" s="237"/>
      <c r="H653" s="237"/>
      <c r="I653" s="237"/>
      <c r="J653"/>
      <c r="K653"/>
      <c r="L653"/>
      <c r="M653"/>
      <c r="N653"/>
      <c r="O653"/>
      <c r="P653"/>
      <c r="Q653"/>
      <c r="R653"/>
      <c r="S653"/>
      <c r="T653"/>
      <c r="U653"/>
      <c r="V653"/>
      <c r="W653"/>
      <c r="X653"/>
      <c r="Y653"/>
      <c r="Z653" s="237">
        <v>24909588.201258086</v>
      </c>
      <c r="AA653" s="237">
        <v>24909588.201258086</v>
      </c>
      <c r="AB653" s="237">
        <v>24909588.201258086</v>
      </c>
      <c r="AC653" s="237">
        <v>24909588.201258086</v>
      </c>
      <c r="AD653" s="237">
        <v>24909588.201258086</v>
      </c>
      <c r="AE653" s="237">
        <v>24909588.201258086</v>
      </c>
      <c r="AF653" s="237">
        <v>24909588.201258086</v>
      </c>
      <c r="AG653" s="237">
        <v>24909588.201258086</v>
      </c>
      <c r="AH653" s="237">
        <v>24909588.201258086</v>
      </c>
      <c r="AI653" s="237">
        <v>24909588.201258086</v>
      </c>
      <c r="AJ653" s="237">
        <v>24909588.201258086</v>
      </c>
      <c r="AK653" s="237">
        <v>24909588.201258086</v>
      </c>
      <c r="AL653" s="237">
        <v>24909588.201258086</v>
      </c>
      <c r="AM653" s="237">
        <v>24909588.201258086</v>
      </c>
      <c r="AN653" s="237">
        <v>24909588.201258086</v>
      </c>
      <c r="AO653" s="237">
        <v>24909588.201258086</v>
      </c>
      <c r="AP653" s="237">
        <v>24909588.201258086</v>
      </c>
      <c r="AQ653" s="237">
        <v>24909588.201258086</v>
      </c>
    </row>
    <row r="654" spans="3:43" ht="15" customHeight="1">
      <c r="C654" s="1139"/>
      <c r="D654" s="5" t="s">
        <v>1355</v>
      </c>
      <c r="E654" s="237" t="s">
        <v>1201</v>
      </c>
      <c r="F654" s="237"/>
      <c r="G654" s="237"/>
      <c r="H654" s="237"/>
      <c r="I654" s="237"/>
      <c r="J654"/>
      <c r="K654"/>
      <c r="L654"/>
      <c r="M654"/>
      <c r="N654"/>
      <c r="O654"/>
      <c r="P654"/>
      <c r="Q654"/>
      <c r="R654"/>
      <c r="S654"/>
      <c r="T654"/>
      <c r="U654"/>
      <c r="V654"/>
      <c r="W654"/>
      <c r="X654"/>
      <c r="Y654"/>
      <c r="Z654" s="237">
        <v>78693.484873143418</v>
      </c>
      <c r="AA654" s="237">
        <v>79139.889837175506</v>
      </c>
      <c r="AB654" s="237">
        <v>80053.295882549166</v>
      </c>
      <c r="AC654" s="237">
        <v>81667.06358789248</v>
      </c>
      <c r="AD654" s="237">
        <v>83730.194235251285</v>
      </c>
      <c r="AE654" s="237">
        <v>85845.553283605623</v>
      </c>
      <c r="AF654" s="237">
        <v>88014.462901221486</v>
      </c>
      <c r="AG654" s="237">
        <v>90238.278727213881</v>
      </c>
      <c r="AH654" s="237">
        <v>92518.390718865412</v>
      </c>
      <c r="AI654" s="237">
        <v>94856.224020394802</v>
      </c>
      <c r="AJ654" s="237">
        <v>97253.23985371842</v>
      </c>
      <c r="AK654" s="237">
        <v>99710.936431761598</v>
      </c>
      <c r="AL654" s="237">
        <v>102230.84989489042</v>
      </c>
      <c r="AM654" s="237">
        <v>104814.55527104947</v>
      </c>
      <c r="AN654" s="237">
        <v>107463.6674602056</v>
      </c>
      <c r="AO654" s="237">
        <v>110179.84224371295</v>
      </c>
      <c r="AP654" s="237">
        <v>112964.77731923021</v>
      </c>
      <c r="AQ654" s="237">
        <v>115820.2133618369</v>
      </c>
    </row>
    <row r="655" spans="3:43" ht="15" customHeight="1">
      <c r="C655" s="1139" t="s">
        <v>1334</v>
      </c>
      <c r="D655" s="5" t="s">
        <v>1355</v>
      </c>
      <c r="E655" s="237" t="s">
        <v>1224</v>
      </c>
      <c r="F655" s="237"/>
      <c r="G655" s="237"/>
      <c r="H655" s="237"/>
      <c r="I655" s="237"/>
      <c r="J655"/>
      <c r="K655"/>
      <c r="L655"/>
      <c r="M655"/>
      <c r="N655"/>
      <c r="O655"/>
      <c r="P655"/>
      <c r="Q655"/>
      <c r="R655"/>
      <c r="S655"/>
      <c r="T655"/>
      <c r="U655"/>
      <c r="V655"/>
      <c r="W655"/>
      <c r="X655"/>
      <c r="Y655"/>
      <c r="Z655" s="237">
        <v>624717.10601575614</v>
      </c>
      <c r="AA655" s="237">
        <v>624717.10601575614</v>
      </c>
      <c r="AB655" s="237">
        <v>624717.10601575614</v>
      </c>
      <c r="AC655" s="237">
        <v>624717.10601575614</v>
      </c>
      <c r="AD655" s="237">
        <v>624717.10601575614</v>
      </c>
      <c r="AE655" s="237">
        <v>624717.10601575614</v>
      </c>
      <c r="AF655" s="237">
        <v>624717.10601575614</v>
      </c>
      <c r="AG655" s="237">
        <v>624717.10601575614</v>
      </c>
      <c r="AH655" s="237">
        <v>624717.10601575614</v>
      </c>
      <c r="AI655" s="237">
        <v>624717.10601575614</v>
      </c>
      <c r="AJ655" s="237">
        <v>624717.10601575614</v>
      </c>
      <c r="AK655" s="237">
        <v>624717.10601575614</v>
      </c>
      <c r="AL655" s="237">
        <v>624717.10601575614</v>
      </c>
      <c r="AM655" s="237">
        <v>624717.10601575614</v>
      </c>
      <c r="AN655" s="237">
        <v>624717.10601575614</v>
      </c>
      <c r="AO655" s="237">
        <v>624717.10601575614</v>
      </c>
      <c r="AP655" s="237">
        <v>624717.10601575614</v>
      </c>
      <c r="AQ655" s="237">
        <v>624717.10601575614</v>
      </c>
    </row>
    <row r="656" spans="3:43" ht="15" customHeight="1">
      <c r="C656" s="1139" t="s">
        <v>1334</v>
      </c>
      <c r="D656" s="5" t="s">
        <v>1355</v>
      </c>
      <c r="E656" s="237" t="s">
        <v>1226</v>
      </c>
      <c r="F656" s="237"/>
      <c r="G656" s="237"/>
      <c r="H656" s="237"/>
      <c r="I656" s="237"/>
      <c r="J656"/>
      <c r="K656"/>
      <c r="L656"/>
      <c r="M656"/>
      <c r="N656"/>
      <c r="O656"/>
      <c r="P656"/>
      <c r="Q656"/>
      <c r="R656"/>
      <c r="S656"/>
      <c r="T656"/>
      <c r="U656"/>
      <c r="V656"/>
      <c r="W656"/>
      <c r="X656"/>
      <c r="Y656"/>
      <c r="Z656" s="237">
        <v>122665760.99731797</v>
      </c>
      <c r="AA656" s="237">
        <v>122665760.99731797</v>
      </c>
      <c r="AB656" s="237">
        <v>108442518.11507365</v>
      </c>
      <c r="AC656" s="237">
        <v>108280995.1658549</v>
      </c>
      <c r="AD656" s="237">
        <v>92647732.499002218</v>
      </c>
      <c r="AE656" s="237">
        <v>92205352.755698651</v>
      </c>
      <c r="AF656" s="237">
        <v>92066350.021323651</v>
      </c>
      <c r="AG656" s="237">
        <v>92066350.021323651</v>
      </c>
      <c r="AH656" s="237">
        <v>91677635.177573651</v>
      </c>
      <c r="AI656" s="237">
        <v>95514606.609360725</v>
      </c>
      <c r="AJ656" s="237">
        <v>93707269.470683917</v>
      </c>
      <c r="AK656" s="237">
        <v>87022341.33200711</v>
      </c>
      <c r="AL656" s="237">
        <v>91681204.193330303</v>
      </c>
      <c r="AM656" s="237">
        <v>97478258.484189615</v>
      </c>
      <c r="AN656" s="237">
        <v>103645809.91822764</v>
      </c>
      <c r="AO656" s="237">
        <v>102751359.92518234</v>
      </c>
      <c r="AP656" s="237">
        <v>108890514.21604165</v>
      </c>
      <c r="AQ656" s="237">
        <v>114262274.22054355</v>
      </c>
    </row>
    <row r="657" spans="3:43" ht="15" customHeight="1">
      <c r="C657" s="1139"/>
      <c r="D657" s="5"/>
      <c r="E657" s="237" t="s">
        <v>1202</v>
      </c>
      <c r="F657" s="237"/>
      <c r="G657" s="237"/>
      <c r="H657" s="237"/>
      <c r="I657" s="237"/>
      <c r="J657"/>
      <c r="K657"/>
      <c r="L657"/>
      <c r="M657"/>
      <c r="N657"/>
      <c r="O657"/>
      <c r="P657"/>
      <c r="Q657"/>
      <c r="R657"/>
      <c r="S657"/>
      <c r="T657"/>
      <c r="U657"/>
      <c r="V657"/>
      <c r="W657"/>
      <c r="X657"/>
      <c r="Y657"/>
      <c r="Z657" s="237">
        <v>840322.52839489572</v>
      </c>
      <c r="AA657" s="237">
        <v>845086.49290959665</v>
      </c>
      <c r="AB657" s="237">
        <v>854834.22050735832</v>
      </c>
      <c r="AC657" s="237">
        <v>872056.09907650715</v>
      </c>
      <c r="AD657" s="237">
        <v>894073.50924245396</v>
      </c>
      <c r="AE657" s="237">
        <v>916648.2928003876</v>
      </c>
      <c r="AF657" s="237">
        <v>939794.5597249032</v>
      </c>
      <c r="AG657" s="237">
        <v>963526.77718630352</v>
      </c>
      <c r="AH657" s="237">
        <v>987859.77859305113</v>
      </c>
      <c r="AI657" s="237">
        <v>1012808.7728631316</v>
      </c>
      <c r="AJ657" s="237">
        <v>1038389.3539301225</v>
      </c>
      <c r="AK657" s="237">
        <v>1064617.510489909</v>
      </c>
      <c r="AL657" s="237">
        <v>1091509.6359941403</v>
      </c>
      <c r="AM657" s="237">
        <v>1119082.5388966692</v>
      </c>
      <c r="AN657" s="237">
        <v>1147353.453159384</v>
      </c>
      <c r="AO657" s="237">
        <v>1176340.0490239952</v>
      </c>
      <c r="AP657" s="237">
        <v>1206060.4440565121</v>
      </c>
      <c r="AQ657" s="237">
        <v>1236533.2144713106</v>
      </c>
    </row>
    <row r="658" spans="3:43" ht="15" customHeight="1">
      <c r="C658" s="1139"/>
      <c r="D658" s="5"/>
      <c r="E658" s="237" t="s">
        <v>1331</v>
      </c>
      <c r="F658" s="237"/>
      <c r="G658" s="237"/>
      <c r="H658" s="237"/>
      <c r="I658" s="237"/>
      <c r="J658"/>
      <c r="K658"/>
      <c r="L658"/>
      <c r="M658"/>
      <c r="N658"/>
      <c r="O658"/>
      <c r="P658"/>
      <c r="Q658"/>
      <c r="R658"/>
      <c r="S658"/>
      <c r="T658"/>
      <c r="U658"/>
      <c r="V658"/>
      <c r="W658"/>
      <c r="X658"/>
      <c r="Y658"/>
      <c r="Z658" s="237">
        <v>0</v>
      </c>
      <c r="AA658" s="237">
        <v>0</v>
      </c>
      <c r="AB658" s="237">
        <v>0</v>
      </c>
      <c r="AC658" s="237">
        <v>0</v>
      </c>
      <c r="AD658" s="237">
        <v>0</v>
      </c>
      <c r="AE658" s="237">
        <v>0</v>
      </c>
      <c r="AF658" s="237">
        <v>0</v>
      </c>
      <c r="AG658" s="237">
        <v>0</v>
      </c>
      <c r="AH658" s="237">
        <v>0</v>
      </c>
      <c r="AI658" s="237">
        <v>0</v>
      </c>
      <c r="AJ658" s="237">
        <v>0</v>
      </c>
      <c r="AK658" s="237">
        <v>0</v>
      </c>
      <c r="AL658" s="237">
        <v>0</v>
      </c>
      <c r="AM658" s="237">
        <v>0</v>
      </c>
      <c r="AN658" s="237">
        <v>0</v>
      </c>
      <c r="AO658" s="237">
        <v>0</v>
      </c>
      <c r="AP658" s="237">
        <v>0</v>
      </c>
      <c r="AQ658" s="237">
        <v>0</v>
      </c>
    </row>
    <row r="659" spans="3:43" ht="15" customHeight="1">
      <c r="C659" s="1139" t="s">
        <v>1334</v>
      </c>
      <c r="D659" s="5" t="s">
        <v>1355</v>
      </c>
      <c r="E659" s="237" t="s">
        <v>1225</v>
      </c>
      <c r="F659" s="237"/>
      <c r="G659" s="237"/>
      <c r="H659" s="237"/>
      <c r="I659" s="237"/>
      <c r="J659"/>
      <c r="K659"/>
      <c r="L659"/>
      <c r="M659"/>
      <c r="N659"/>
      <c r="O659"/>
      <c r="P659"/>
      <c r="Q659"/>
      <c r="R659"/>
      <c r="S659"/>
      <c r="T659"/>
      <c r="U659"/>
      <c r="V659"/>
      <c r="W659"/>
      <c r="X659"/>
      <c r="Y659"/>
      <c r="Z659" s="237">
        <v>173707.9678446195</v>
      </c>
      <c r="AA659" s="237">
        <v>173707.9678446195</v>
      </c>
      <c r="AB659" s="237">
        <v>173707.9678446195</v>
      </c>
      <c r="AC659" s="237">
        <v>173707.9678446195</v>
      </c>
      <c r="AD659" s="237">
        <v>173707.9678446195</v>
      </c>
      <c r="AE659" s="237">
        <v>173707.9678446195</v>
      </c>
      <c r="AF659" s="237">
        <v>173707.9678446195</v>
      </c>
      <c r="AG659" s="237">
        <v>173707.9678446195</v>
      </c>
      <c r="AH659" s="237">
        <v>173707.9678446195</v>
      </c>
      <c r="AI659" s="237">
        <v>173707.9678446195</v>
      </c>
      <c r="AJ659" s="237">
        <v>173707.9678446195</v>
      </c>
      <c r="AK659" s="237">
        <v>173707.9678446195</v>
      </c>
      <c r="AL659" s="237">
        <v>173707.9678446195</v>
      </c>
      <c r="AM659" s="237">
        <v>173707.9678446195</v>
      </c>
      <c r="AN659" s="237">
        <v>173707.9678446195</v>
      </c>
      <c r="AO659" s="237">
        <v>173707.9678446195</v>
      </c>
      <c r="AP659" s="237">
        <v>173707.9678446195</v>
      </c>
      <c r="AQ659" s="237">
        <v>173707.9678446195</v>
      </c>
    </row>
    <row r="660" spans="3:43" ht="15" customHeight="1">
      <c r="C660" s="1139"/>
      <c r="E660" s="237" t="s">
        <v>1335</v>
      </c>
      <c r="F660" s="237"/>
      <c r="G660" s="237"/>
      <c r="H660" s="237"/>
      <c r="I660" s="237"/>
      <c r="J660"/>
      <c r="K660"/>
      <c r="L660"/>
      <c r="M660"/>
      <c r="N660"/>
      <c r="O660"/>
      <c r="P660"/>
      <c r="Q660"/>
      <c r="R660"/>
      <c r="S660"/>
      <c r="T660"/>
      <c r="U660"/>
      <c r="V660"/>
      <c r="W660"/>
      <c r="X660"/>
      <c r="Y660"/>
      <c r="Z660" s="237">
        <v>0</v>
      </c>
      <c r="AA660" s="237">
        <v>0</v>
      </c>
      <c r="AB660" s="237">
        <v>0</v>
      </c>
      <c r="AC660" s="237">
        <v>0</v>
      </c>
      <c r="AD660" s="237">
        <v>0</v>
      </c>
      <c r="AE660" s="237">
        <v>0</v>
      </c>
      <c r="AF660" s="237">
        <v>0</v>
      </c>
      <c r="AG660" s="237">
        <v>0</v>
      </c>
      <c r="AH660" s="237">
        <v>0</v>
      </c>
      <c r="AI660" s="237">
        <v>0</v>
      </c>
      <c r="AJ660" s="237">
        <v>0</v>
      </c>
      <c r="AK660" s="237">
        <v>0</v>
      </c>
      <c r="AL660" s="237">
        <v>0</v>
      </c>
      <c r="AM660" s="237">
        <v>0</v>
      </c>
      <c r="AN660" s="237">
        <v>0</v>
      </c>
      <c r="AO660" s="237">
        <v>0</v>
      </c>
      <c r="AP660" s="237">
        <v>0</v>
      </c>
      <c r="AQ660" s="237">
        <v>0</v>
      </c>
    </row>
    <row r="661" spans="3:43" ht="15" customHeight="1">
      <c r="D661" s="514"/>
      <c r="E661" s="29" t="s">
        <v>23</v>
      </c>
      <c r="F661" s="29"/>
      <c r="J661"/>
      <c r="K661"/>
      <c r="L661"/>
      <c r="M661"/>
      <c r="N661"/>
      <c r="O661"/>
      <c r="P661"/>
      <c r="Q661"/>
      <c r="R661"/>
      <c r="S661"/>
      <c r="T661"/>
      <c r="U661"/>
      <c r="V661"/>
      <c r="W661"/>
      <c r="X661"/>
      <c r="Y661"/>
      <c r="Z661" s="29">
        <v>1439251216.5401807</v>
      </c>
      <c r="AA661" s="29">
        <v>1530118768.9336126</v>
      </c>
      <c r="AB661" s="29">
        <v>1512571899.4728127</v>
      </c>
      <c r="AC661" s="29">
        <v>1466733887.8273528</v>
      </c>
      <c r="AD661" s="29">
        <v>1407092549.6204419</v>
      </c>
      <c r="AE661" s="29">
        <v>1381464596.4451962</v>
      </c>
      <c r="AF661" s="29">
        <v>1406908737.9516635</v>
      </c>
      <c r="AG661" s="29">
        <v>1450029179.7772102</v>
      </c>
      <c r="AH661" s="29">
        <v>1494659311.0755377</v>
      </c>
      <c r="AI661" s="29">
        <v>1543840972.2741811</v>
      </c>
      <c r="AJ661" s="29">
        <v>1586755306.2479863</v>
      </c>
      <c r="AK661" s="29">
        <v>1649576517.9514492</v>
      </c>
      <c r="AL661" s="29">
        <v>1708410387.5454993</v>
      </c>
      <c r="AM661" s="29">
        <v>2092347823.3841276</v>
      </c>
      <c r="AN661" s="29">
        <v>3150527005.4116158</v>
      </c>
      <c r="AO661" s="29">
        <v>4608701578.8997107</v>
      </c>
      <c r="AP661" s="29">
        <v>6360764263.7490997</v>
      </c>
      <c r="AQ661" s="29">
        <v>8003665625.268321</v>
      </c>
    </row>
    <row r="662" spans="3:43" ht="15" customHeight="1">
      <c r="D662" s="514"/>
      <c r="E662" s="29" t="s">
        <v>1336</v>
      </c>
      <c r="F662" s="29"/>
      <c r="J662"/>
      <c r="K662"/>
      <c r="L662"/>
      <c r="M662"/>
      <c r="N662"/>
      <c r="O662"/>
      <c r="P662"/>
      <c r="Q662"/>
      <c r="R662"/>
      <c r="S662"/>
      <c r="T662"/>
      <c r="U662"/>
      <c r="V662"/>
      <c r="W662"/>
      <c r="X662"/>
      <c r="Y662"/>
      <c r="Z662" s="29">
        <v>1364304314.9547286</v>
      </c>
      <c r="AA662" s="29">
        <v>1525153166.8608472</v>
      </c>
      <c r="AB662" s="29">
        <v>1493243393.5900178</v>
      </c>
      <c r="AC662" s="29">
        <v>1446851816.1201129</v>
      </c>
      <c r="AD662" s="29">
        <v>1360777861.125566</v>
      </c>
      <c r="AE662" s="29">
        <v>1344995933.3190992</v>
      </c>
      <c r="AF662" s="29">
        <v>1362944218.9644432</v>
      </c>
      <c r="AG662" s="29">
        <v>1402632133.9944203</v>
      </c>
      <c r="AH662" s="29">
        <v>1448126498.6575046</v>
      </c>
      <c r="AI662" s="29">
        <v>1495828127.4087956</v>
      </c>
      <c r="AJ662" s="29">
        <v>1534156464.9528108</v>
      </c>
      <c r="AK662" s="29">
        <v>1585246879.2801585</v>
      </c>
      <c r="AL662" s="29">
        <v>1647045311.4251645</v>
      </c>
      <c r="AM662" s="29">
        <v>2027022839.1520085</v>
      </c>
      <c r="AN662" s="29">
        <v>3081669677.7909417</v>
      </c>
      <c r="AO662" s="29">
        <v>4538244429.7579393</v>
      </c>
      <c r="AP662" s="29">
        <v>6292498672.6077871</v>
      </c>
      <c r="AQ662" s="29">
        <v>7994162236.2418375</v>
      </c>
    </row>
    <row r="663" spans="3:43" ht="15" customHeight="1">
      <c r="D663" s="514"/>
      <c r="E663" s="29" t="s">
        <v>1356</v>
      </c>
      <c r="F663" s="29"/>
      <c r="J663"/>
      <c r="K663"/>
      <c r="L663"/>
      <c r="M663"/>
      <c r="N663"/>
      <c r="O663"/>
      <c r="P663"/>
      <c r="Q663"/>
      <c r="R663"/>
      <c r="S663"/>
      <c r="T663"/>
      <c r="U663"/>
      <c r="V663"/>
      <c r="W663"/>
      <c r="X663"/>
      <c r="Y663"/>
      <c r="Z663" s="29">
        <v>1438410894.0117857</v>
      </c>
      <c r="AA663" s="29">
        <v>1529273682.4407029</v>
      </c>
      <c r="AB663" s="29">
        <v>1511717065.2523053</v>
      </c>
      <c r="AC663" s="29">
        <v>1465861831.7282763</v>
      </c>
      <c r="AD663" s="29">
        <v>1406198476.1111994</v>
      </c>
      <c r="AE663" s="29">
        <v>1380547948.1523957</v>
      </c>
      <c r="AF663" s="29">
        <v>1405968943.3919387</v>
      </c>
      <c r="AG663" s="29">
        <v>1449065653.0000238</v>
      </c>
      <c r="AH663" s="29">
        <v>1493671451.2969446</v>
      </c>
      <c r="AI663" s="29">
        <v>1542828163.501318</v>
      </c>
      <c r="AJ663" s="29">
        <v>1585716916.8940561</v>
      </c>
      <c r="AK663" s="29">
        <v>1648511900.4409592</v>
      </c>
      <c r="AL663" s="29">
        <v>1707318877.9095051</v>
      </c>
      <c r="AM663" s="29">
        <v>2091228740.8452311</v>
      </c>
      <c r="AN663" s="29">
        <v>3149379651.9584565</v>
      </c>
      <c r="AO663" s="29">
        <v>4607525238.850687</v>
      </c>
      <c r="AP663" s="29">
        <v>6359558203.3050432</v>
      </c>
      <c r="AQ663" s="29">
        <v>8002429092.0538502</v>
      </c>
    </row>
    <row r="664" spans="3:43" ht="15" customHeight="1">
      <c r="D664" s="514"/>
      <c r="E664" s="29"/>
      <c r="F664" s="29"/>
      <c r="J664"/>
      <c r="K664"/>
      <c r="L664"/>
      <c r="M664"/>
      <c r="N664"/>
      <c r="O664"/>
      <c r="P664"/>
      <c r="Q664"/>
      <c r="R664"/>
      <c r="S664"/>
      <c r="T664"/>
      <c r="U664"/>
      <c r="V664"/>
      <c r="W664"/>
      <c r="X664"/>
      <c r="Y664"/>
    </row>
    <row r="665" spans="3:43" ht="15" customHeight="1">
      <c r="D665" s="514"/>
      <c r="E665" s="29"/>
      <c r="F665" s="29"/>
      <c r="J665"/>
      <c r="K665"/>
      <c r="L665"/>
      <c r="M665"/>
      <c r="N665"/>
      <c r="O665"/>
      <c r="P665"/>
      <c r="Q665"/>
      <c r="R665"/>
      <c r="S665"/>
      <c r="T665"/>
      <c r="U665"/>
      <c r="V665"/>
      <c r="W665"/>
      <c r="X665"/>
      <c r="Y665"/>
    </row>
    <row r="666" spans="3:43" ht="15" customHeight="1">
      <c r="D666" s="514"/>
      <c r="E666" s="29" t="s">
        <v>1357</v>
      </c>
      <c r="F666" s="29"/>
      <c r="J666"/>
      <c r="K666"/>
      <c r="L666"/>
      <c r="M666"/>
      <c r="N666"/>
      <c r="O666"/>
      <c r="P666"/>
      <c r="Q666"/>
      <c r="R666"/>
      <c r="S666"/>
      <c r="T666"/>
      <c r="U666"/>
      <c r="V666"/>
      <c r="W666"/>
      <c r="X666"/>
      <c r="Y666"/>
    </row>
    <row r="667" spans="3:43" ht="15" customHeight="1">
      <c r="D667" s="514"/>
      <c r="E667" s="29"/>
      <c r="F667" s="5" t="s">
        <v>1358</v>
      </c>
      <c r="J667"/>
      <c r="K667"/>
      <c r="L667"/>
      <c r="M667"/>
      <c r="N667"/>
      <c r="O667"/>
      <c r="P667"/>
      <c r="Q667"/>
      <c r="R667"/>
      <c r="S667"/>
      <c r="T667"/>
      <c r="U667"/>
      <c r="V667"/>
      <c r="W667"/>
      <c r="X667"/>
      <c r="Y667"/>
      <c r="Z667" s="5">
        <v>812502529.22684431</v>
      </c>
      <c r="AA667" s="5">
        <v>760605539.2279129</v>
      </c>
      <c r="AB667" s="5">
        <v>754024384.2970717</v>
      </c>
      <c r="AC667" s="5">
        <v>763252563.93979239</v>
      </c>
      <c r="AD667" s="5">
        <v>782485992.61416411</v>
      </c>
      <c r="AE667" s="5">
        <v>768534562.29037738</v>
      </c>
      <c r="AF667" s="5">
        <v>793171401.17835331</v>
      </c>
      <c r="AG667" s="5">
        <v>833908575.80398703</v>
      </c>
      <c r="AH667" s="5">
        <v>881459602.47461665</v>
      </c>
      <c r="AI667" s="5">
        <v>931581114.86380041</v>
      </c>
      <c r="AJ667" s="5">
        <v>962339225.46089137</v>
      </c>
      <c r="AK667" s="5">
        <v>985430882.10319293</v>
      </c>
      <c r="AL667" s="5">
        <v>1025530336.2525262</v>
      </c>
      <c r="AM667" s="5">
        <v>1154446114.5181942</v>
      </c>
      <c r="AN667" s="5">
        <v>1430271428.8361855</v>
      </c>
      <c r="AO667" s="5">
        <v>1709782643.3972802</v>
      </c>
      <c r="AP667" s="5">
        <v>2127870203.7922144</v>
      </c>
      <c r="AQ667" s="5">
        <v>2424241816.4969902</v>
      </c>
    </row>
    <row r="668" spans="3:43" ht="15" customHeight="1">
      <c r="D668" s="514"/>
      <c r="E668" s="29"/>
      <c r="F668" s="5" t="s">
        <v>678</v>
      </c>
      <c r="J668"/>
      <c r="K668"/>
      <c r="L668"/>
      <c r="M668"/>
      <c r="N668"/>
      <c r="O668"/>
      <c r="P668"/>
      <c r="Q668"/>
      <c r="R668"/>
      <c r="S668"/>
      <c r="T668"/>
      <c r="U668"/>
      <c r="V668"/>
      <c r="W668"/>
      <c r="X668"/>
      <c r="Y668"/>
      <c r="Z668" s="5">
        <v>24909600</v>
      </c>
      <c r="AA668" s="5">
        <v>119909600</v>
      </c>
      <c r="AB668" s="5">
        <v>119909600</v>
      </c>
      <c r="AC668" s="5">
        <v>119909600</v>
      </c>
      <c r="AD668" s="5">
        <v>119909600</v>
      </c>
      <c r="AE668" s="5">
        <v>119909600</v>
      </c>
      <c r="AF668" s="5">
        <v>119909600</v>
      </c>
      <c r="AG668" s="5">
        <v>119909600</v>
      </c>
      <c r="AH668" s="5">
        <v>119909600</v>
      </c>
      <c r="AI668" s="5">
        <v>119909600</v>
      </c>
      <c r="AJ668" s="5">
        <v>119909600</v>
      </c>
      <c r="AK668" s="5">
        <v>119909600</v>
      </c>
      <c r="AL668" s="5">
        <v>119909600</v>
      </c>
      <c r="AM668" s="5">
        <v>119909600</v>
      </c>
      <c r="AN668" s="5">
        <v>119909600</v>
      </c>
      <c r="AO668" s="5">
        <v>119909600</v>
      </c>
      <c r="AP668" s="5">
        <v>119909600</v>
      </c>
      <c r="AQ668" s="5">
        <v>119909600</v>
      </c>
    </row>
    <row r="669" spans="3:43" ht="15" customHeight="1">
      <c r="D669" s="514"/>
      <c r="E669" s="29"/>
      <c r="F669" s="5" t="s">
        <v>72</v>
      </c>
      <c r="J669"/>
      <c r="K669"/>
      <c r="L669"/>
      <c r="M669"/>
      <c r="N669"/>
      <c r="O669"/>
      <c r="P669"/>
      <c r="Q669"/>
      <c r="R669"/>
      <c r="S669"/>
      <c r="T669"/>
      <c r="U669"/>
      <c r="V669"/>
      <c r="W669"/>
      <c r="X669"/>
      <c r="Y669"/>
      <c r="Z669" s="5">
        <v>58546743.172285907</v>
      </c>
      <c r="AA669" s="5">
        <v>153546743.17228591</v>
      </c>
      <c r="AB669" s="5">
        <v>148546743.17228594</v>
      </c>
      <c r="AC669" s="5">
        <v>90678441.172285914</v>
      </c>
      <c r="AD669" s="5">
        <v>15871332.172285914</v>
      </c>
      <c r="AE669" s="5">
        <v>0</v>
      </c>
      <c r="AF669" s="5">
        <v>0</v>
      </c>
      <c r="AG669" s="5">
        <v>0</v>
      </c>
      <c r="AH669" s="5">
        <v>0</v>
      </c>
      <c r="AI669" s="5">
        <v>0</v>
      </c>
      <c r="AJ669" s="5">
        <v>0</v>
      </c>
      <c r="AK669" s="5">
        <v>0</v>
      </c>
      <c r="AL669" s="5">
        <v>0</v>
      </c>
      <c r="AM669" s="5">
        <v>0</v>
      </c>
      <c r="AN669" s="5">
        <v>0</v>
      </c>
      <c r="AO669" s="5">
        <v>0</v>
      </c>
      <c r="AP669" s="5">
        <v>0</v>
      </c>
      <c r="AQ669" s="5">
        <v>0</v>
      </c>
    </row>
    <row r="670" spans="3:43" ht="15" customHeight="1">
      <c r="D670" s="514"/>
      <c r="E670" s="29"/>
      <c r="F670" s="5" t="s">
        <v>1359</v>
      </c>
      <c r="J670"/>
      <c r="K670"/>
      <c r="L670"/>
      <c r="M670"/>
      <c r="N670"/>
      <c r="O670"/>
      <c r="P670"/>
      <c r="Q670"/>
      <c r="R670"/>
      <c r="S670"/>
      <c r="T670"/>
      <c r="U670"/>
      <c r="V670"/>
      <c r="W670"/>
      <c r="X670"/>
      <c r="Y670"/>
      <c r="Z670" s="5">
        <v>543292344.14105058</v>
      </c>
      <c r="AA670" s="5">
        <v>496056886.53341389</v>
      </c>
      <c r="AB670" s="5">
        <v>490091172.00345492</v>
      </c>
      <c r="AC670" s="5">
        <v>492893282.71527457</v>
      </c>
      <c r="AD670" s="5">
        <v>488825624.83399177</v>
      </c>
      <c r="AE670" s="5">
        <v>493020434.15481877</v>
      </c>
      <c r="AF670" s="5">
        <v>493827736.77331018</v>
      </c>
      <c r="AG670" s="5">
        <v>496211003.97322327</v>
      </c>
      <c r="AH670" s="5">
        <v>493290108.60092103</v>
      </c>
      <c r="AI670" s="5">
        <v>492350257.41038072</v>
      </c>
      <c r="AJ670" s="5">
        <v>504506480.78709495</v>
      </c>
      <c r="AK670" s="5">
        <v>544236035.84825623</v>
      </c>
      <c r="AL670" s="5">
        <v>562970451.29297316</v>
      </c>
      <c r="AM670" s="5">
        <v>817992108.86593354</v>
      </c>
      <c r="AN670" s="5">
        <v>1600345976.5754304</v>
      </c>
      <c r="AO670" s="5">
        <v>2779009335.5024304</v>
      </c>
      <c r="AP670" s="5">
        <v>4112984459.9568853</v>
      </c>
      <c r="AQ670" s="5">
        <v>5459514208.7713308</v>
      </c>
    </row>
    <row r="671" spans="3:43" ht="15" customHeight="1">
      <c r="D671" s="514"/>
      <c r="E671" s="29"/>
      <c r="J671"/>
      <c r="K671"/>
      <c r="L671"/>
      <c r="M671"/>
      <c r="N671"/>
      <c r="O671"/>
      <c r="P671"/>
      <c r="Q671"/>
      <c r="R671"/>
      <c r="S671"/>
      <c r="T671"/>
      <c r="U671"/>
      <c r="V671"/>
      <c r="W671"/>
      <c r="X671"/>
      <c r="Y671"/>
    </row>
    <row r="672" spans="3:43" ht="15" customHeight="1">
      <c r="D672" s="514"/>
      <c r="E672" s="29"/>
      <c r="F672" s="29"/>
      <c r="J672"/>
      <c r="K672"/>
      <c r="L672"/>
      <c r="M672"/>
      <c r="N672"/>
      <c r="O672"/>
      <c r="P672"/>
      <c r="Q672"/>
      <c r="R672"/>
      <c r="S672"/>
      <c r="T672"/>
      <c r="U672"/>
      <c r="V672"/>
      <c r="W672"/>
      <c r="X672"/>
      <c r="Y672"/>
    </row>
    <row r="673" spans="1:43" ht="15" customHeight="1">
      <c r="E673" s="29" t="s">
        <v>1360</v>
      </c>
      <c r="J673"/>
      <c r="K673"/>
      <c r="L673"/>
      <c r="M673"/>
      <c r="N673"/>
      <c r="O673"/>
      <c r="P673"/>
      <c r="Q673"/>
      <c r="R673"/>
      <c r="S673"/>
      <c r="T673"/>
      <c r="U673"/>
      <c r="V673"/>
      <c r="W673"/>
      <c r="X673"/>
      <c r="Y673"/>
    </row>
    <row r="674" spans="1:43" s="5" customFormat="1" ht="15" customHeight="1">
      <c r="A674" s="207"/>
      <c r="B674" s="207"/>
      <c r="C674" s="1112"/>
      <c r="D674" s="29"/>
      <c r="F674" s="5" t="s">
        <v>498</v>
      </c>
      <c r="AA674" s="5">
        <v>-51335457.607636631</v>
      </c>
      <c r="AB674" s="5">
        <v>-8365714.5299589634</v>
      </c>
      <c r="AC674" s="5">
        <v>902110.71181964874</v>
      </c>
      <c r="AD674" s="5">
        <v>-7167657.8812828064</v>
      </c>
      <c r="AE674" s="5">
        <v>-1905190.6791729927</v>
      </c>
      <c r="AF674" s="5">
        <v>-6792697.3815085888</v>
      </c>
      <c r="AG674" s="5">
        <v>-9416732.8000869453</v>
      </c>
      <c r="AH674" s="5">
        <v>-12720895.372302264</v>
      </c>
      <c r="AI674" s="5">
        <v>-8139851.1905403137</v>
      </c>
      <c r="AJ674" s="5">
        <v>1656223.3767142296</v>
      </c>
      <c r="AK674" s="5">
        <v>26529555.06116128</v>
      </c>
      <c r="AL674" s="5">
        <v>15034415.44471693</v>
      </c>
      <c r="AM674" s="5">
        <v>255021657.57296038</v>
      </c>
      <c r="AN674" s="5">
        <v>782353867.70949686</v>
      </c>
      <c r="AO674" s="5">
        <v>1178663358.927</v>
      </c>
      <c r="AP674" s="5">
        <v>1333975124.4544549</v>
      </c>
      <c r="AQ674" s="5">
        <v>1346529748.8144455</v>
      </c>
    </row>
    <row r="675" spans="1:43" s="5" customFormat="1" ht="15" customHeight="1">
      <c r="A675" s="207"/>
      <c r="B675" s="207"/>
      <c r="C675" s="1112"/>
      <c r="D675" s="29"/>
      <c r="F675" s="5" t="s">
        <v>1284</v>
      </c>
      <c r="AA675" s="5">
        <v>4100000</v>
      </c>
      <c r="AB675" s="5">
        <v>2400000</v>
      </c>
      <c r="AC675" s="5">
        <v>1900000</v>
      </c>
      <c r="AD675" s="5">
        <v>3100000</v>
      </c>
      <c r="AE675" s="5">
        <v>6100000</v>
      </c>
      <c r="AF675" s="5">
        <v>7600000</v>
      </c>
      <c r="AG675" s="5">
        <v>11800000</v>
      </c>
      <c r="AH675" s="5">
        <v>9800000.0000000298</v>
      </c>
      <c r="AI675" s="5">
        <v>7200000</v>
      </c>
      <c r="AJ675" s="5">
        <v>10500000</v>
      </c>
      <c r="AK675" s="5">
        <v>13200000</v>
      </c>
      <c r="AL675" s="5">
        <v>3700000</v>
      </c>
      <c r="AM675" s="5">
        <v>0</v>
      </c>
      <c r="AN675" s="5">
        <v>0</v>
      </c>
      <c r="AO675" s="5">
        <v>0</v>
      </c>
      <c r="AP675" s="5">
        <v>0</v>
      </c>
      <c r="AQ675" s="5">
        <v>0</v>
      </c>
    </row>
    <row r="676" spans="1:43" ht="15" customHeight="1">
      <c r="A676" s="257"/>
      <c r="B676" s="257"/>
      <c r="E676" s="29"/>
      <c r="F676" s="29" t="s">
        <v>23</v>
      </c>
      <c r="G676" s="29"/>
      <c r="H676" s="29"/>
      <c r="I676" s="29"/>
      <c r="J676"/>
      <c r="K676"/>
      <c r="L676"/>
      <c r="M676"/>
      <c r="N676"/>
      <c r="O676"/>
      <c r="P676"/>
      <c r="Q676"/>
      <c r="R676"/>
      <c r="S676"/>
      <c r="T676"/>
      <c r="U676"/>
      <c r="V676"/>
      <c r="W676"/>
      <c r="X676"/>
      <c r="Y676"/>
      <c r="Z676" s="29"/>
      <c r="AA676" s="29">
        <v>-47235457.607636631</v>
      </c>
      <c r="AB676" s="29">
        <v>-5965714.5299589634</v>
      </c>
      <c r="AC676" s="29">
        <v>2802110.7118196487</v>
      </c>
      <c r="AD676" s="29">
        <v>-4067657.8812828064</v>
      </c>
      <c r="AE676" s="29">
        <v>4194809.3208270073</v>
      </c>
      <c r="AF676" s="29">
        <v>807302.61849141121</v>
      </c>
      <c r="AG676" s="29">
        <v>2383267.1999130547</v>
      </c>
      <c r="AH676" s="29">
        <v>-2920895.3723022342</v>
      </c>
      <c r="AI676" s="29">
        <v>-939851.19054031372</v>
      </c>
      <c r="AJ676" s="29">
        <v>12156223.37671423</v>
      </c>
      <c r="AK676" s="29">
        <v>39729555.06116128</v>
      </c>
      <c r="AL676" s="29">
        <v>18734415.44471693</v>
      </c>
      <c r="AM676" s="29">
        <v>255021657.57296038</v>
      </c>
      <c r="AN676" s="29">
        <v>782353867.70949686</v>
      </c>
      <c r="AO676" s="29">
        <v>1178663358.927</v>
      </c>
      <c r="AP676" s="29">
        <v>1333975124.4544549</v>
      </c>
      <c r="AQ676" s="29">
        <v>1346529748.8144455</v>
      </c>
    </row>
    <row r="677" spans="1:43" ht="15" customHeight="1">
      <c r="A677" s="257"/>
      <c r="B677" s="257"/>
      <c r="E677" s="29"/>
      <c r="F677" s="29"/>
      <c r="G677" s="29"/>
      <c r="H677" s="29"/>
      <c r="I677" s="29"/>
      <c r="J677"/>
      <c r="K677"/>
      <c r="L677"/>
      <c r="M677"/>
      <c r="N677"/>
      <c r="O677"/>
      <c r="P677"/>
      <c r="Q677"/>
      <c r="R677"/>
      <c r="S677"/>
      <c r="T677"/>
      <c r="U677"/>
      <c r="V677"/>
      <c r="W677"/>
      <c r="X677"/>
      <c r="Y677"/>
      <c r="Z677" s="29"/>
      <c r="AA677" s="29"/>
      <c r="AB677" s="29"/>
      <c r="AC677" s="29"/>
      <c r="AD677" s="29"/>
      <c r="AE677" s="29"/>
      <c r="AF677" s="29"/>
      <c r="AG677" s="29"/>
      <c r="AH677" s="29"/>
      <c r="AI677" s="29"/>
      <c r="AJ677" s="29"/>
      <c r="AK677" s="29"/>
      <c r="AL677" s="29"/>
      <c r="AM677" s="29"/>
      <c r="AN677" s="29"/>
      <c r="AO677" s="29"/>
      <c r="AP677" s="29"/>
      <c r="AQ677" s="29"/>
    </row>
    <row r="678" spans="1:43" ht="15" customHeight="1">
      <c r="J678"/>
      <c r="K678"/>
      <c r="L678"/>
      <c r="M678"/>
      <c r="N678"/>
      <c r="O678"/>
      <c r="P678"/>
      <c r="Q678"/>
      <c r="R678"/>
      <c r="S678"/>
      <c r="T678"/>
      <c r="U678"/>
      <c r="V678"/>
      <c r="W678"/>
      <c r="X678"/>
      <c r="Y678"/>
    </row>
    <row r="679" spans="1:43" ht="15" customHeight="1">
      <c r="C679" s="5"/>
      <c r="D679" s="1154" t="s">
        <v>575</v>
      </c>
      <c r="E679" s="1056"/>
      <c r="F679" s="1056"/>
      <c r="J679"/>
      <c r="K679"/>
      <c r="L679"/>
      <c r="M679"/>
      <c r="N679"/>
      <c r="O679"/>
      <c r="P679"/>
      <c r="Q679"/>
      <c r="R679"/>
      <c r="S679"/>
      <c r="T679"/>
      <c r="U679"/>
      <c r="V679"/>
      <c r="W679"/>
      <c r="X679"/>
      <c r="Y679"/>
    </row>
    <row r="680" spans="1:43" ht="15" customHeight="1">
      <c r="C680" s="5"/>
      <c r="D680" s="1155"/>
      <c r="E680" s="29" t="s">
        <v>1361</v>
      </c>
      <c r="J680"/>
      <c r="K680"/>
      <c r="L680"/>
      <c r="M680"/>
      <c r="N680"/>
      <c r="O680"/>
      <c r="P680"/>
      <c r="Q680"/>
      <c r="R680"/>
      <c r="S680"/>
      <c r="T680"/>
      <c r="U680"/>
      <c r="V680"/>
      <c r="W680"/>
      <c r="X680"/>
      <c r="Y680"/>
    </row>
    <row r="681" spans="1:43" ht="15" customHeight="1">
      <c r="C681" s="5"/>
      <c r="D681" s="1155"/>
      <c r="E681" s="29"/>
      <c r="F681" s="29" t="s">
        <v>1165</v>
      </c>
      <c r="J681"/>
      <c r="K681"/>
      <c r="L681"/>
      <c r="M681"/>
      <c r="N681"/>
      <c r="O681"/>
      <c r="P681"/>
      <c r="Q681"/>
      <c r="R681"/>
      <c r="S681"/>
      <c r="T681"/>
      <c r="U681"/>
      <c r="V681"/>
      <c r="W681"/>
      <c r="X681"/>
      <c r="Y681"/>
    </row>
    <row r="682" spans="1:43" ht="15" customHeight="1">
      <c r="C682" s="5"/>
      <c r="D682" s="1155"/>
      <c r="E682" s="29"/>
      <c r="F682" s="29" t="s">
        <v>1362</v>
      </c>
      <c r="G682" s="5" t="s">
        <v>1363</v>
      </c>
      <c r="J682"/>
      <c r="K682"/>
      <c r="L682"/>
      <c r="M682"/>
      <c r="N682"/>
      <c r="O682"/>
      <c r="P682"/>
      <c r="Q682"/>
      <c r="R682"/>
      <c r="S682"/>
      <c r="T682"/>
      <c r="U682"/>
      <c r="V682"/>
      <c r="W682"/>
      <c r="X682"/>
      <c r="Y682"/>
      <c r="AA682" s="5">
        <v>1636708772.8774419</v>
      </c>
      <c r="AB682" s="5">
        <v>1503378265.5630374</v>
      </c>
      <c r="AC682" s="5">
        <v>1512712033.7214954</v>
      </c>
      <c r="AD682" s="5">
        <v>1533180906.2662344</v>
      </c>
      <c r="AE682" s="5">
        <v>1577280054.0995784</v>
      </c>
      <c r="AF682" s="5">
        <v>1633587683.7141521</v>
      </c>
      <c r="AG682" s="5">
        <v>1706526926.5092359</v>
      </c>
      <c r="AH682" s="5">
        <v>1795492638.5134919</v>
      </c>
      <c r="AI682" s="5">
        <v>1882749290.4921393</v>
      </c>
      <c r="AJ682" s="5">
        <v>1974266650.5742517</v>
      </c>
      <c r="AK682" s="5">
        <v>2071094005.3691831</v>
      </c>
      <c r="AL682" s="5">
        <v>2153780835.5061922</v>
      </c>
      <c r="AM682" s="5">
        <v>2592890861.0767875</v>
      </c>
      <c r="AN682" s="5">
        <v>3342274299.7089577</v>
      </c>
      <c r="AO682" s="5">
        <v>3802000983.3064389</v>
      </c>
      <c r="AP682" s="5">
        <v>4016934794.8953586</v>
      </c>
      <c r="AQ682" s="5">
        <v>4083768930.8466558</v>
      </c>
    </row>
    <row r="683" spans="1:43" ht="15" customHeight="1">
      <c r="C683" s="5"/>
      <c r="D683" s="1155"/>
      <c r="E683" s="29"/>
      <c r="F683" s="29" t="s">
        <v>1362</v>
      </c>
      <c r="G683" s="5" t="s">
        <v>1364</v>
      </c>
      <c r="J683"/>
      <c r="K683"/>
      <c r="L683"/>
      <c r="M683"/>
      <c r="N683"/>
      <c r="O683"/>
      <c r="P683"/>
      <c r="Q683"/>
      <c r="R683"/>
      <c r="S683"/>
      <c r="T683"/>
      <c r="U683"/>
      <c r="V683"/>
      <c r="W683"/>
      <c r="X683"/>
      <c r="Y683"/>
      <c r="AA683" s="5">
        <v>40697303.610000007</v>
      </c>
      <c r="AB683" s="5">
        <v>67037643.557299949</v>
      </c>
      <c r="AC683" s="5">
        <v>68899679.535314173</v>
      </c>
      <c r="AD683" s="5">
        <v>71019420.602855086</v>
      </c>
      <c r="AE683" s="5">
        <v>77585624.067121089</v>
      </c>
      <c r="AF683" s="5">
        <v>84222426.155605063</v>
      </c>
      <c r="AG683" s="5">
        <v>86461861.495470554</v>
      </c>
      <c r="AH683" s="5">
        <v>94697701.310872272</v>
      </c>
      <c r="AI683" s="5">
        <v>96884486.738668337</v>
      </c>
      <c r="AJ683" s="5">
        <v>105300774.56298369</v>
      </c>
      <c r="AK683" s="5">
        <v>107739339.26909597</v>
      </c>
      <c r="AL683" s="5">
        <v>110239068.85712591</v>
      </c>
      <c r="AM683" s="5">
        <v>112796385.67602703</v>
      </c>
      <c r="AN683" s="5">
        <v>115417997.2783819</v>
      </c>
      <c r="AO683" s="5">
        <v>118100397.29652429</v>
      </c>
      <c r="AP683" s="5">
        <v>120695366.3405201</v>
      </c>
      <c r="AQ683" s="5">
        <v>123512222.91855292</v>
      </c>
    </row>
    <row r="684" spans="1:43" ht="15" customHeight="1">
      <c r="C684" s="5"/>
      <c r="D684" s="1155"/>
      <c r="E684" s="29"/>
      <c r="F684" s="29" t="s">
        <v>1362</v>
      </c>
      <c r="G684" s="5" t="s">
        <v>1365</v>
      </c>
      <c r="J684"/>
      <c r="K684"/>
      <c r="L684"/>
      <c r="M684"/>
      <c r="N684"/>
      <c r="O684"/>
      <c r="P684"/>
      <c r="Q684"/>
      <c r="R684"/>
      <c r="S684"/>
      <c r="T684"/>
      <c r="U684"/>
      <c r="V684"/>
      <c r="W684"/>
      <c r="X684"/>
      <c r="Y684"/>
      <c r="AA684" s="5">
        <v>40393976.259999998</v>
      </c>
      <c r="AB684" s="5">
        <v>23162001.259999998</v>
      </c>
      <c r="AC684" s="5">
        <v>23322213.759999998</v>
      </c>
      <c r="AD684" s="5">
        <v>23272676.259999998</v>
      </c>
      <c r="AE684" s="5">
        <v>18825801.259999998</v>
      </c>
      <c r="AF684" s="5">
        <v>14358651.26</v>
      </c>
      <c r="AG684" s="5">
        <v>14340420</v>
      </c>
      <c r="AH684" s="5">
        <v>8378595</v>
      </c>
      <c r="AI684" s="5">
        <v>8519925</v>
      </c>
      <c r="AJ684" s="5">
        <v>2487175</v>
      </c>
      <c r="AK684" s="5">
        <v>2488925</v>
      </c>
      <c r="AL684" s="5">
        <v>2487675</v>
      </c>
      <c r="AM684" s="5">
        <v>2488425</v>
      </c>
      <c r="AN684" s="5">
        <v>2485925</v>
      </c>
      <c r="AO684" s="5">
        <v>2485175</v>
      </c>
      <c r="AP684" s="5">
        <v>2635925</v>
      </c>
      <c r="AQ684" s="5">
        <v>2630425</v>
      </c>
    </row>
    <row r="685" spans="1:43" ht="15" customHeight="1">
      <c r="C685" s="5"/>
      <c r="D685" s="1155"/>
      <c r="E685" s="29"/>
      <c r="F685" s="29" t="s">
        <v>1362</v>
      </c>
      <c r="G685" s="5" t="s">
        <v>1366</v>
      </c>
      <c r="J685"/>
      <c r="K685"/>
      <c r="L685"/>
      <c r="M685"/>
      <c r="N685"/>
      <c r="O685"/>
      <c r="P685"/>
      <c r="Q685"/>
      <c r="R685"/>
      <c r="S685"/>
      <c r="T685"/>
      <c r="U685"/>
      <c r="V685"/>
      <c r="W685"/>
      <c r="X685"/>
      <c r="Y685"/>
      <c r="AA685" s="5">
        <v>6119527.29</v>
      </c>
      <c r="AB685" s="5">
        <v>10213238.731063884</v>
      </c>
      <c r="AC685" s="5">
        <v>11277432.615171425</v>
      </c>
      <c r="AD685" s="5">
        <v>12009693.5305571</v>
      </c>
      <c r="AE685" s="5">
        <v>12302986.343184451</v>
      </c>
      <c r="AF685" s="5">
        <v>12741091.475292109</v>
      </c>
      <c r="AG685" s="5">
        <v>13416200.025574993</v>
      </c>
      <c r="AH685" s="5">
        <v>14231527.778307442</v>
      </c>
      <c r="AI685" s="5">
        <v>14620230.968779288</v>
      </c>
      <c r="AJ685" s="5">
        <v>15115269.271150801</v>
      </c>
      <c r="AK685" s="5">
        <v>15958441.106183808</v>
      </c>
      <c r="AL685" s="5">
        <v>16260652.549569048</v>
      </c>
      <c r="AM685" s="5">
        <v>16532460.107277565</v>
      </c>
      <c r="AN685" s="5">
        <v>16864305.638312221</v>
      </c>
      <c r="AO685" s="5">
        <v>17195469.541104078</v>
      </c>
      <c r="AP685" s="5">
        <v>17506994.717491761</v>
      </c>
      <c r="AQ685" s="5">
        <v>18080381.962566298</v>
      </c>
    </row>
    <row r="686" spans="1:43" ht="15" customHeight="1">
      <c r="C686" s="5"/>
      <c r="D686" s="1155"/>
      <c r="E686" s="29"/>
      <c r="F686" s="29" t="s">
        <v>1362</v>
      </c>
      <c r="G686" s="5" t="s">
        <v>1367</v>
      </c>
      <c r="J686"/>
      <c r="K686"/>
      <c r="L686"/>
      <c r="M686"/>
      <c r="N686"/>
      <c r="O686"/>
      <c r="P686"/>
      <c r="Q686"/>
      <c r="R686"/>
      <c r="S686"/>
      <c r="T686"/>
      <c r="U686"/>
      <c r="V686"/>
      <c r="W686"/>
      <c r="X686"/>
      <c r="Y686"/>
      <c r="AA686" s="5">
        <v>0</v>
      </c>
      <c r="AB686" s="5">
        <v>0</v>
      </c>
      <c r="AC686" s="5">
        <v>0</v>
      </c>
      <c r="AD686" s="5">
        <v>0</v>
      </c>
      <c r="AE686" s="5">
        <v>0</v>
      </c>
      <c r="AF686" s="5">
        <v>0</v>
      </c>
      <c r="AG686" s="5">
        <v>0</v>
      </c>
      <c r="AH686" s="5">
        <v>0</v>
      </c>
      <c r="AI686" s="5">
        <v>0</v>
      </c>
      <c r="AJ686" s="5">
        <v>0</v>
      </c>
      <c r="AK686" s="5">
        <v>0</v>
      </c>
      <c r="AL686" s="5">
        <v>0</v>
      </c>
      <c r="AM686" s="5">
        <v>0</v>
      </c>
      <c r="AN686" s="5">
        <v>0</v>
      </c>
      <c r="AO686" s="5">
        <v>0</v>
      </c>
      <c r="AP686" s="5">
        <v>0</v>
      </c>
      <c r="AQ686" s="5">
        <v>0</v>
      </c>
    </row>
    <row r="687" spans="1:43" ht="15" customHeight="1">
      <c r="C687" s="5"/>
      <c r="D687" s="1155"/>
      <c r="E687" s="29"/>
      <c r="F687" s="29" t="s">
        <v>1362</v>
      </c>
      <c r="G687" s="5" t="s">
        <v>1368</v>
      </c>
      <c r="J687"/>
      <c r="K687"/>
      <c r="L687"/>
      <c r="M687"/>
      <c r="N687"/>
      <c r="O687"/>
      <c r="P687"/>
      <c r="Q687"/>
      <c r="R687"/>
      <c r="S687"/>
      <c r="T687"/>
      <c r="U687"/>
      <c r="V687"/>
      <c r="W687"/>
      <c r="X687"/>
      <c r="Y687"/>
      <c r="AA687" s="5">
        <v>0</v>
      </c>
      <c r="AB687" s="5">
        <v>0</v>
      </c>
      <c r="AC687" s="5">
        <v>0</v>
      </c>
      <c r="AD687" s="5">
        <v>0</v>
      </c>
      <c r="AE687" s="5">
        <v>0</v>
      </c>
      <c r="AF687" s="5">
        <v>0</v>
      </c>
      <c r="AG687" s="5">
        <v>0</v>
      </c>
      <c r="AH687" s="5">
        <v>0</v>
      </c>
      <c r="AI687" s="5">
        <v>0</v>
      </c>
      <c r="AJ687" s="5">
        <v>0</v>
      </c>
      <c r="AK687" s="5">
        <v>0</v>
      </c>
      <c r="AL687" s="5">
        <v>0</v>
      </c>
      <c r="AM687" s="5">
        <v>0</v>
      </c>
      <c r="AN687" s="5">
        <v>0</v>
      </c>
      <c r="AO687" s="5">
        <v>0</v>
      </c>
      <c r="AP687" s="5">
        <v>0</v>
      </c>
      <c r="AQ687" s="5">
        <v>0</v>
      </c>
    </row>
    <row r="688" spans="1:43" ht="15" customHeight="1">
      <c r="C688" s="5"/>
      <c r="D688" s="1155"/>
      <c r="E688" s="29"/>
      <c r="F688" s="5" t="s">
        <v>1362</v>
      </c>
      <c r="G688" s="5" t="s">
        <v>1369</v>
      </c>
      <c r="J688"/>
      <c r="K688"/>
      <c r="L688"/>
      <c r="M688"/>
      <c r="N688"/>
      <c r="O688"/>
      <c r="P688"/>
      <c r="Q688"/>
      <c r="R688"/>
      <c r="S688"/>
      <c r="T688"/>
      <c r="U688"/>
      <c r="V688"/>
      <c r="W688"/>
      <c r="X688"/>
      <c r="Y688"/>
      <c r="AA688" s="5">
        <v>7511166.12126006</v>
      </c>
      <c r="AB688" s="5">
        <v>16064906.340868562</v>
      </c>
      <c r="AC688" s="5">
        <v>27334671.48511757</v>
      </c>
      <c r="AD688" s="5">
        <v>32482066.822754279</v>
      </c>
      <c r="AE688" s="5">
        <v>31030722.672702048</v>
      </c>
      <c r="AF688" s="5">
        <v>30842152.166233134</v>
      </c>
      <c r="AG688" s="5">
        <v>31314262.612407669</v>
      </c>
      <c r="AH688" s="5">
        <v>32008222.742289811</v>
      </c>
      <c r="AI688" s="5">
        <v>32758136.010857236</v>
      </c>
      <c r="AJ688" s="5">
        <v>33512710.433694344</v>
      </c>
      <c r="AK688" s="5">
        <v>34275624.639252335</v>
      </c>
      <c r="AL688" s="5">
        <v>35399206.896739855</v>
      </c>
      <c r="AM688" s="5">
        <v>38813095.920086518</v>
      </c>
      <c r="AN688" s="5">
        <v>53557230.726746731</v>
      </c>
      <c r="AO688" s="5">
        <v>83102318.010777265</v>
      </c>
      <c r="AP688" s="5">
        <v>122621118.44341397</v>
      </c>
      <c r="AQ688" s="5">
        <v>165904516.25940108</v>
      </c>
    </row>
    <row r="689" spans="1:43" ht="15" customHeight="1">
      <c r="A689" s="257"/>
      <c r="B689" s="257"/>
      <c r="C689" s="5"/>
      <c r="D689" s="1155"/>
      <c r="E689" s="29"/>
      <c r="F689" s="29"/>
      <c r="G689" s="29" t="s">
        <v>37</v>
      </c>
      <c r="H689" s="29"/>
      <c r="I689" s="29"/>
      <c r="J689"/>
      <c r="K689"/>
      <c r="L689"/>
      <c r="M689"/>
      <c r="N689"/>
      <c r="O689"/>
      <c r="P689"/>
      <c r="Q689"/>
      <c r="R689"/>
      <c r="S689"/>
      <c r="T689"/>
      <c r="U689"/>
      <c r="V689"/>
      <c r="W689"/>
      <c r="X689"/>
      <c r="Y689"/>
      <c r="Z689" s="29"/>
      <c r="AA689" s="29">
        <v>1731430746.1587019</v>
      </c>
      <c r="AB689" s="29">
        <v>1619856055.4522696</v>
      </c>
      <c r="AC689" s="29">
        <v>1643546031.1170986</v>
      </c>
      <c r="AD689" s="29">
        <v>1671964763.4824011</v>
      </c>
      <c r="AE689" s="29">
        <v>1717025188.4425859</v>
      </c>
      <c r="AF689" s="29">
        <v>1775752004.7712824</v>
      </c>
      <c r="AG689" s="29">
        <v>1852059670.642689</v>
      </c>
      <c r="AH689" s="29">
        <v>1944808685.3449614</v>
      </c>
      <c r="AI689" s="29">
        <v>2035532069.2104445</v>
      </c>
      <c r="AJ689" s="29">
        <v>2130682579.8420806</v>
      </c>
      <c r="AK689" s="29">
        <v>2231556335.3837152</v>
      </c>
      <c r="AL689" s="29">
        <v>2318167438.8096271</v>
      </c>
      <c r="AM689" s="29">
        <v>2763521227.7801781</v>
      </c>
      <c r="AN689" s="29">
        <v>3530599758.3523984</v>
      </c>
      <c r="AO689" s="29">
        <v>4022884343.1548452</v>
      </c>
      <c r="AP689" s="29">
        <v>4280394199.3967838</v>
      </c>
      <c r="AQ689" s="29">
        <v>4393896476.9871759</v>
      </c>
    </row>
    <row r="690" spans="1:43" s="5" customFormat="1" ht="15" customHeight="1">
      <c r="A690" s="207"/>
      <c r="B690" s="207"/>
      <c r="D690" s="1155"/>
      <c r="E690" s="29"/>
      <c r="F690" s="29"/>
    </row>
    <row r="691" spans="1:43" s="5" customFormat="1" ht="15" customHeight="1">
      <c r="A691" s="207"/>
      <c r="B691" s="207"/>
      <c r="D691" s="1155"/>
      <c r="E691" s="29" t="s">
        <v>1233</v>
      </c>
    </row>
    <row r="692" spans="1:43" s="5" customFormat="1" ht="15" customHeight="1">
      <c r="A692" s="207"/>
      <c r="B692" s="207"/>
      <c r="D692" s="1155"/>
      <c r="E692" s="29"/>
      <c r="F692" s="29" t="s">
        <v>1165</v>
      </c>
    </row>
    <row r="693" spans="1:43" s="5" customFormat="1" ht="15" customHeight="1">
      <c r="A693" s="207"/>
      <c r="B693" s="207"/>
      <c r="D693" s="1155"/>
      <c r="E693" s="29"/>
      <c r="F693" s="29"/>
      <c r="G693" s="5" t="s">
        <v>1269</v>
      </c>
      <c r="AA693" s="5">
        <v>1640581894.2525833</v>
      </c>
      <c r="AB693" s="5">
        <v>1637542585.8408544</v>
      </c>
      <c r="AC693" s="5">
        <v>1689776085.637785</v>
      </c>
      <c r="AD693" s="5">
        <v>1742405455.8100948</v>
      </c>
      <c r="AE693" s="5">
        <v>1793547817.3334632</v>
      </c>
      <c r="AF693" s="5">
        <v>1841061163.3915632</v>
      </c>
      <c r="AG693" s="5">
        <v>1929745126.6127121</v>
      </c>
      <c r="AH693" s="5">
        <v>2021016553.8381271</v>
      </c>
      <c r="AI693" s="5">
        <v>2116648104.8909395</v>
      </c>
      <c r="AJ693" s="5">
        <v>2217985764.1593881</v>
      </c>
      <c r="AK693" s="5">
        <v>2299156591.2716904</v>
      </c>
      <c r="AL693" s="5">
        <v>2389864609.035502</v>
      </c>
      <c r="AM693" s="5">
        <v>2539887272.9330153</v>
      </c>
      <c r="AN693" s="5">
        <v>2642737705.5826645</v>
      </c>
      <c r="AO693" s="5">
        <v>2735091047.6448326</v>
      </c>
      <c r="AP693" s="5">
        <v>2688785396.2047057</v>
      </c>
      <c r="AQ693" s="5">
        <v>2890847114.8047805</v>
      </c>
    </row>
    <row r="694" spans="1:43" s="5" customFormat="1" ht="15" customHeight="1">
      <c r="A694" s="207"/>
      <c r="B694" s="207"/>
      <c r="D694" s="1155"/>
      <c r="E694" s="29"/>
      <c r="F694" s="5" t="s">
        <v>1370</v>
      </c>
      <c r="G694" s="5" t="s">
        <v>1371</v>
      </c>
      <c r="AA694" s="5">
        <v>0</v>
      </c>
      <c r="AB694" s="5">
        <v>0</v>
      </c>
      <c r="AC694" s="5">
        <v>0</v>
      </c>
      <c r="AD694" s="5">
        <v>0</v>
      </c>
      <c r="AE694" s="5">
        <v>0</v>
      </c>
      <c r="AF694" s="5">
        <v>0</v>
      </c>
      <c r="AG694" s="5">
        <v>0</v>
      </c>
      <c r="AH694" s="5">
        <v>0</v>
      </c>
      <c r="AI694" s="5">
        <v>0</v>
      </c>
      <c r="AJ694" s="5">
        <v>0</v>
      </c>
      <c r="AK694" s="5">
        <v>0</v>
      </c>
      <c r="AL694" s="5">
        <v>0</v>
      </c>
      <c r="AM694" s="5">
        <v>0</v>
      </c>
      <c r="AN694" s="5">
        <v>0</v>
      </c>
      <c r="AO694" s="5">
        <v>0</v>
      </c>
      <c r="AP694" s="5">
        <v>0</v>
      </c>
      <c r="AQ694" s="5">
        <v>0</v>
      </c>
    </row>
    <row r="695" spans="1:43" s="5" customFormat="1" ht="15" customHeight="1">
      <c r="A695" s="207"/>
      <c r="B695" s="207"/>
      <c r="D695" s="1155"/>
      <c r="E695" s="29"/>
      <c r="F695" s="5" t="s">
        <v>1372</v>
      </c>
      <c r="G695" s="5" t="s">
        <v>1373</v>
      </c>
      <c r="AA695" s="5">
        <v>95000000</v>
      </c>
      <c r="AB695" s="5">
        <v>0</v>
      </c>
      <c r="AC695" s="5">
        <v>0</v>
      </c>
      <c r="AD695" s="5">
        <v>0</v>
      </c>
      <c r="AE695" s="5">
        <v>0</v>
      </c>
      <c r="AF695" s="5">
        <v>0</v>
      </c>
      <c r="AG695" s="5">
        <v>0</v>
      </c>
      <c r="AH695" s="5">
        <v>0</v>
      </c>
      <c r="AI695" s="5">
        <v>0</v>
      </c>
      <c r="AJ695" s="5">
        <v>0</v>
      </c>
      <c r="AK695" s="5">
        <v>0</v>
      </c>
      <c r="AL695" s="5">
        <v>0</v>
      </c>
      <c r="AM695" s="5">
        <v>0</v>
      </c>
      <c r="AN695" s="5">
        <v>0</v>
      </c>
      <c r="AO695" s="5">
        <v>0</v>
      </c>
      <c r="AP695" s="5">
        <v>0</v>
      </c>
      <c r="AQ695" s="5">
        <v>0</v>
      </c>
    </row>
    <row r="696" spans="1:43" s="5" customFormat="1" ht="15" customHeight="1">
      <c r="A696" s="207"/>
      <c r="B696" s="207"/>
      <c r="D696" s="1155"/>
      <c r="E696" s="29"/>
      <c r="F696" s="5" t="s">
        <v>1370</v>
      </c>
      <c r="G696" s="5" t="s">
        <v>1374</v>
      </c>
      <c r="AA696" s="5">
        <v>-120000000</v>
      </c>
      <c r="AB696" s="5">
        <v>-229763340.8735517</v>
      </c>
      <c r="AC696" s="5">
        <v>-255344981</v>
      </c>
      <c r="AD696" s="5">
        <v>-244807109</v>
      </c>
      <c r="AE696" s="5">
        <v>-189871332.17228591</v>
      </c>
      <c r="AF696" s="5">
        <v>-171000000</v>
      </c>
      <c r="AG696" s="5">
        <v>-146000000</v>
      </c>
      <c r="AH696" s="5">
        <v>-152000000</v>
      </c>
      <c r="AI696" s="5">
        <v>-157000000</v>
      </c>
      <c r="AJ696" s="5">
        <v>-160000000</v>
      </c>
      <c r="AK696" s="5">
        <v>-158000000</v>
      </c>
      <c r="AL696" s="5">
        <v>-163000000</v>
      </c>
      <c r="AM696" s="5">
        <v>-195000000</v>
      </c>
      <c r="AN696" s="5">
        <v>-212000000</v>
      </c>
      <c r="AO696" s="5">
        <v>-225000000</v>
      </c>
      <c r="AP696" s="5">
        <v>-205000000</v>
      </c>
      <c r="AQ696" s="5">
        <v>-261000000</v>
      </c>
    </row>
    <row r="697" spans="1:43" s="5" customFormat="1" ht="15" customHeight="1">
      <c r="A697" s="207"/>
      <c r="B697" s="207"/>
      <c r="D697" s="1155"/>
      <c r="E697" s="29"/>
      <c r="F697" s="5" t="s">
        <v>1372</v>
      </c>
      <c r="G697" s="5" t="s">
        <v>1375</v>
      </c>
      <c r="AA697" s="5">
        <v>215000000</v>
      </c>
      <c r="AB697" s="5">
        <v>224763340.8735517</v>
      </c>
      <c r="AC697" s="5">
        <v>197476679</v>
      </c>
      <c r="AD697" s="5">
        <v>170000000</v>
      </c>
      <c r="AE697" s="5">
        <v>174000000</v>
      </c>
      <c r="AF697" s="5">
        <v>171000000</v>
      </c>
      <c r="AG697" s="5">
        <v>146000000</v>
      </c>
      <c r="AH697" s="5">
        <v>152000000</v>
      </c>
      <c r="AI697" s="5">
        <v>157000000</v>
      </c>
      <c r="AJ697" s="5">
        <v>160000000</v>
      </c>
      <c r="AK697" s="5">
        <v>158000000</v>
      </c>
      <c r="AL697" s="5">
        <v>163000000</v>
      </c>
      <c r="AM697" s="5">
        <v>195000000</v>
      </c>
      <c r="AN697" s="5">
        <v>212000000</v>
      </c>
      <c r="AO697" s="5">
        <v>225000000</v>
      </c>
      <c r="AP697" s="5">
        <v>205000000</v>
      </c>
      <c r="AQ697" s="5">
        <v>261000000</v>
      </c>
    </row>
    <row r="698" spans="1:43" s="5" customFormat="1" ht="15" customHeight="1">
      <c r="A698" s="207"/>
      <c r="B698" s="207"/>
      <c r="D698" s="1155"/>
      <c r="E698" s="29"/>
      <c r="F698" s="5" t="s">
        <v>1370</v>
      </c>
      <c r="G698" s="5" t="s">
        <v>1376</v>
      </c>
      <c r="AA698" s="5">
        <v>-70000000</v>
      </c>
      <c r="AB698" s="5">
        <v>0</v>
      </c>
      <c r="AC698" s="5">
        <v>0</v>
      </c>
      <c r="AD698" s="5">
        <v>0</v>
      </c>
      <c r="AE698" s="5">
        <v>-61183080.8277141</v>
      </c>
      <c r="AF698" s="5">
        <v>-83396447</v>
      </c>
      <c r="AG698" s="5">
        <v>-117373371</v>
      </c>
      <c r="AH698" s="5">
        <v>-122090948</v>
      </c>
      <c r="AI698" s="5">
        <v>-124980693</v>
      </c>
      <c r="AJ698" s="5">
        <v>-127438859</v>
      </c>
      <c r="AK698" s="5">
        <v>-125375598.354</v>
      </c>
      <c r="AL698" s="5">
        <v>-128836739.50955801</v>
      </c>
      <c r="AM698" s="5">
        <v>-150546518.58882099</v>
      </c>
      <c r="AN698" s="5">
        <v>-160617234.43516299</v>
      </c>
      <c r="AO698" s="5">
        <v>-169675906.45003101</v>
      </c>
      <c r="AP698" s="5">
        <v>-156506285.36691001</v>
      </c>
      <c r="AQ698" s="5">
        <v>-193242441.44715399</v>
      </c>
    </row>
    <row r="699" spans="1:43" s="5" customFormat="1" ht="15" customHeight="1">
      <c r="A699" s="207"/>
      <c r="B699" s="207"/>
      <c r="D699" s="1155"/>
      <c r="E699" s="29"/>
      <c r="F699" s="5" t="s">
        <v>1362</v>
      </c>
      <c r="G699" s="5" t="s">
        <v>1377</v>
      </c>
      <c r="AA699" s="1160">
        <v>8596132.6400001515</v>
      </c>
      <c r="AB699" s="1160">
        <v>9500000</v>
      </c>
      <c r="AC699" s="1160">
        <v>19600000</v>
      </c>
      <c r="AD699" s="1160">
        <v>18900000</v>
      </c>
      <c r="AE699" s="1160">
        <v>9800000</v>
      </c>
      <c r="AF699" s="1160">
        <v>33000000</v>
      </c>
      <c r="AG699" s="1160">
        <v>42000000</v>
      </c>
      <c r="AH699" s="1160">
        <v>49900000</v>
      </c>
      <c r="AI699" s="1160">
        <v>49800000</v>
      </c>
      <c r="AJ699" s="1160">
        <v>38900000</v>
      </c>
      <c r="AK699" s="1160">
        <v>35400000</v>
      </c>
      <c r="AL699" s="1160">
        <v>44500000</v>
      </c>
      <c r="AM699" s="1160">
        <v>30700000</v>
      </c>
      <c r="AN699" s="1160">
        <v>30000000</v>
      </c>
      <c r="AO699" s="1160">
        <v>-35900000</v>
      </c>
      <c r="AP699" s="1160">
        <v>62700000</v>
      </c>
      <c r="AQ699" s="1160">
        <v>8700000</v>
      </c>
    </row>
    <row r="700" spans="1:43" s="5" customFormat="1" ht="15" customHeight="1">
      <c r="A700" s="207"/>
      <c r="B700" s="207"/>
      <c r="D700" s="1155"/>
      <c r="E700" s="29"/>
      <c r="F700" s="5" t="s">
        <v>1378</v>
      </c>
      <c r="G700" s="5" t="s">
        <v>1379</v>
      </c>
      <c r="AA700" s="1160">
        <v>-4100000</v>
      </c>
      <c r="AB700" s="1160">
        <v>-2400000</v>
      </c>
      <c r="AC700" s="1160">
        <v>-1900000</v>
      </c>
      <c r="AD700" s="1160">
        <v>-3100000</v>
      </c>
      <c r="AE700" s="1160">
        <v>-6100000</v>
      </c>
      <c r="AF700" s="1160">
        <v>-7600000</v>
      </c>
      <c r="AG700" s="1160">
        <v>-11800000</v>
      </c>
      <c r="AH700" s="1160">
        <v>-9800000</v>
      </c>
      <c r="AI700" s="1160">
        <v>-7200000</v>
      </c>
      <c r="AJ700" s="1160">
        <v>-10500000</v>
      </c>
      <c r="AK700" s="1160">
        <v>-13200000</v>
      </c>
      <c r="AL700" s="1160">
        <v>-3700000</v>
      </c>
      <c r="AM700" s="1160">
        <v>0</v>
      </c>
      <c r="AN700" s="1160">
        <v>0</v>
      </c>
      <c r="AO700" s="1160">
        <v>0</v>
      </c>
      <c r="AP700" s="1160">
        <v>0</v>
      </c>
      <c r="AQ700" s="1160">
        <v>0</v>
      </c>
    </row>
    <row r="701" spans="1:43" s="29" customFormat="1" ht="15" customHeight="1">
      <c r="A701" s="257"/>
      <c r="B701" s="257"/>
      <c r="C701" s="5"/>
      <c r="D701" s="1155"/>
      <c r="F701" s="5"/>
      <c r="G701" s="29" t="s">
        <v>37</v>
      </c>
      <c r="H701" s="5"/>
      <c r="I701" s="5"/>
      <c r="J701" s="5"/>
      <c r="K701" s="5"/>
      <c r="L701" s="5"/>
      <c r="M701" s="5"/>
      <c r="N701" s="5"/>
      <c r="O701" s="5"/>
      <c r="AA701" s="29">
        <v>1765078026.8925834</v>
      </c>
      <c r="AB701" s="29">
        <v>1639642585.8408544</v>
      </c>
      <c r="AC701" s="29">
        <v>1649607783.637785</v>
      </c>
      <c r="AD701" s="29">
        <v>1683398346.8100948</v>
      </c>
      <c r="AE701" s="29">
        <v>1720193404.333463</v>
      </c>
      <c r="AF701" s="29">
        <v>1783064716.3915632</v>
      </c>
      <c r="AG701" s="29">
        <v>1842571755.6127121</v>
      </c>
      <c r="AH701" s="29">
        <v>1939025605.8381271</v>
      </c>
      <c r="AI701" s="29">
        <v>2034267411.8909395</v>
      </c>
      <c r="AJ701" s="29">
        <v>2118946905.1593881</v>
      </c>
      <c r="AK701" s="29">
        <v>2195980992.9176903</v>
      </c>
      <c r="AL701" s="29">
        <v>2301827869.5259438</v>
      </c>
      <c r="AM701" s="29">
        <v>2420040754.3441944</v>
      </c>
      <c r="AN701" s="29">
        <v>2512120471.1475015</v>
      </c>
      <c r="AO701" s="29">
        <v>2529515141.1948018</v>
      </c>
      <c r="AP701" s="29">
        <v>2594979110.8377957</v>
      </c>
      <c r="AQ701" s="29">
        <v>2706304673.3576264</v>
      </c>
    </row>
    <row r="702" spans="1:43" s="5" customFormat="1" ht="15" customHeight="1">
      <c r="A702" s="207"/>
      <c r="B702" s="207"/>
      <c r="D702" s="1155"/>
      <c r="E702" s="29"/>
      <c r="F702" s="29"/>
    </row>
    <row r="703" spans="1:43" s="5" customFormat="1" ht="15" customHeight="1">
      <c r="A703" s="207"/>
      <c r="B703" s="207"/>
      <c r="D703" s="1155"/>
      <c r="E703" s="29"/>
      <c r="F703" s="29" t="s">
        <v>1362</v>
      </c>
      <c r="G703" s="29" t="s">
        <v>1380</v>
      </c>
      <c r="AA703" s="5">
        <v>0</v>
      </c>
      <c r="AB703" s="5">
        <v>0</v>
      </c>
      <c r="AC703" s="5">
        <v>0</v>
      </c>
      <c r="AD703" s="5">
        <v>0</v>
      </c>
      <c r="AE703" s="5">
        <v>0</v>
      </c>
      <c r="AF703" s="5">
        <v>0</v>
      </c>
      <c r="AG703" s="5">
        <v>0</v>
      </c>
      <c r="AH703" s="5">
        <v>0</v>
      </c>
      <c r="AI703" s="5">
        <v>0</v>
      </c>
      <c r="AJ703" s="5">
        <v>0</v>
      </c>
      <c r="AK703" s="5">
        <v>0</v>
      </c>
      <c r="AL703" s="5">
        <v>0</v>
      </c>
      <c r="AM703" s="5">
        <v>0</v>
      </c>
      <c r="AN703" s="5">
        <v>0</v>
      </c>
      <c r="AO703" s="5">
        <v>0</v>
      </c>
      <c r="AP703" s="5">
        <v>0</v>
      </c>
      <c r="AQ703" s="5">
        <v>0</v>
      </c>
    </row>
    <row r="704" spans="1:43" s="5" customFormat="1" ht="15" customHeight="1">
      <c r="A704" s="207"/>
      <c r="B704" s="207"/>
      <c r="D704" s="1155"/>
      <c r="E704" s="29"/>
      <c r="F704" s="29" t="s">
        <v>1362</v>
      </c>
      <c r="G704" s="29" t="s">
        <v>1381</v>
      </c>
      <c r="AA704" s="5">
        <v>14077176.873755472</v>
      </c>
      <c r="AB704" s="5">
        <v>-9460909.8586260527</v>
      </c>
      <c r="AC704" s="5">
        <v>-8863863.232505843</v>
      </c>
      <c r="AD704" s="5">
        <v>-7365925.4464114308</v>
      </c>
      <c r="AE704" s="5">
        <v>-7363025.2117044628</v>
      </c>
      <c r="AF704" s="5">
        <v>-8120014.2387723327</v>
      </c>
      <c r="AG704" s="5">
        <v>2063423.403611958</v>
      </c>
      <c r="AH704" s="5">
        <v>1979644.1321667284</v>
      </c>
      <c r="AI704" s="5">
        <v>1413705.6831332296</v>
      </c>
      <c r="AJ704" s="5">
        <v>4235711.5083486289</v>
      </c>
      <c r="AK704" s="5">
        <v>3745885.2028249502</v>
      </c>
      <c r="AL704" s="5">
        <v>-3038919.6329610199</v>
      </c>
      <c r="AM704" s="5">
        <v>18940217.059001431</v>
      </c>
      <c r="AN704" s="5">
        <v>53891969.697040617</v>
      </c>
      <c r="AO704" s="5">
        <v>63140623.470265418</v>
      </c>
      <c r="AP704" s="5">
        <v>79038280.427067205</v>
      </c>
      <c r="AQ704" s="5">
        <v>99612626.711388186</v>
      </c>
    </row>
    <row r="705" spans="1:43" s="5" customFormat="1" ht="15" customHeight="1">
      <c r="A705" s="207"/>
      <c r="B705" s="207"/>
      <c r="D705" s="1155"/>
      <c r="E705" s="29"/>
      <c r="F705" s="29" t="s">
        <v>1362</v>
      </c>
      <c r="G705" s="29" t="s">
        <v>1382</v>
      </c>
      <c r="AA705" s="5">
        <v>-489000</v>
      </c>
      <c r="AB705" s="5">
        <v>-4359906</v>
      </c>
      <c r="AC705" s="5">
        <v>0</v>
      </c>
      <c r="AD705" s="5">
        <v>0</v>
      </c>
      <c r="AE705" s="5">
        <v>0</v>
      </c>
      <c r="AF705" s="5">
        <v>0</v>
      </c>
      <c r="AG705" s="5">
        <v>5041224.4264520407</v>
      </c>
      <c r="AH705" s="5">
        <v>6724330.7469698191</v>
      </c>
      <c r="AI705" s="5">
        <v>790802.8269109726</v>
      </c>
      <c r="AJ705" s="5">
        <v>-4656260.2023707628</v>
      </c>
      <c r="AK705" s="5">
        <v>-7900097.7979620695</v>
      </c>
      <c r="AL705" s="5">
        <v>644073.4719273448</v>
      </c>
      <c r="AM705" s="5">
        <v>69518598.804022849</v>
      </c>
      <c r="AN705" s="5">
        <v>182233449.79835862</v>
      </c>
      <c r="AO705" s="5">
        <v>251565219.56277668</v>
      </c>
      <c r="AP705" s="5">
        <v>272401683.67746568</v>
      </c>
      <c r="AQ705" s="5">
        <v>241449428.10371554</v>
      </c>
    </row>
    <row r="706" spans="1:43" s="5" customFormat="1" ht="15" customHeight="1">
      <c r="A706" s="207"/>
      <c r="B706" s="207"/>
      <c r="D706" s="1155"/>
      <c r="E706" s="29"/>
      <c r="F706" s="29" t="s">
        <v>1362</v>
      </c>
      <c r="G706" s="29" t="s">
        <v>1383</v>
      </c>
      <c r="AA706" s="5">
        <v>0</v>
      </c>
      <c r="AB706" s="5">
        <v>0</v>
      </c>
      <c r="AC706" s="5">
        <v>0</v>
      </c>
      <c r="AD706" s="5">
        <v>0</v>
      </c>
      <c r="AE706" s="5">
        <v>0</v>
      </c>
      <c r="AF706" s="5">
        <v>0</v>
      </c>
      <c r="AG706" s="5">
        <v>0</v>
      </c>
      <c r="AH706" s="5">
        <v>0</v>
      </c>
      <c r="AI706" s="5">
        <v>0</v>
      </c>
      <c r="AJ706" s="5">
        <v>0</v>
      </c>
      <c r="AK706" s="5">
        <v>0</v>
      </c>
      <c r="AL706" s="5">
        <v>0</v>
      </c>
      <c r="AM706" s="5">
        <v>0</v>
      </c>
      <c r="AN706" s="5">
        <v>0</v>
      </c>
      <c r="AO706" s="5">
        <v>0</v>
      </c>
      <c r="AP706" s="5">
        <v>0</v>
      </c>
      <c r="AQ706" s="5">
        <v>0</v>
      </c>
    </row>
    <row r="707" spans="1:43" s="5" customFormat="1" ht="15" customHeight="1">
      <c r="A707" s="207"/>
      <c r="B707" s="207"/>
      <c r="D707" s="1155"/>
      <c r="E707" s="29"/>
      <c r="F707" s="29"/>
    </row>
    <row r="708" spans="1:43" s="5" customFormat="1" ht="15" customHeight="1">
      <c r="A708" s="207"/>
      <c r="B708" s="207"/>
      <c r="D708" s="1155"/>
      <c r="E708" s="29"/>
      <c r="F708" s="5" t="s">
        <v>1384</v>
      </c>
      <c r="AA708" s="5">
        <v>-47235457.607636943</v>
      </c>
      <c r="AB708" s="5">
        <v>-5965714.5299587995</v>
      </c>
      <c r="AC708" s="5">
        <v>2802110.711819455</v>
      </c>
      <c r="AD708" s="5">
        <v>-4067657.88128227</v>
      </c>
      <c r="AE708" s="5">
        <v>4194809.3208274543</v>
      </c>
      <c r="AF708" s="5">
        <v>807302.61849159002</v>
      </c>
      <c r="AG708" s="5">
        <v>2383267.1999128461</v>
      </c>
      <c r="AH708" s="5">
        <v>-2920895.3723022789</v>
      </c>
      <c r="AI708" s="5">
        <v>-939851.19053922594</v>
      </c>
      <c r="AJ708" s="5">
        <v>12156223.376714662</v>
      </c>
      <c r="AK708" s="5">
        <v>39729555.061161995</v>
      </c>
      <c r="AL708" s="5">
        <v>18734415.444716975</v>
      </c>
      <c r="AM708" s="5">
        <v>255021657.57295936</v>
      </c>
      <c r="AN708" s="5">
        <v>782353867.70949769</v>
      </c>
      <c r="AO708" s="5">
        <v>1178663358.9270015</v>
      </c>
      <c r="AP708" s="5">
        <v>1333975124.4544551</v>
      </c>
      <c r="AQ708" s="5">
        <v>1346529748.814446</v>
      </c>
    </row>
    <row r="709" spans="1:43" s="5" customFormat="1" ht="15" customHeight="1">
      <c r="A709" s="207"/>
      <c r="B709" s="207"/>
      <c r="D709" s="1155"/>
      <c r="E709" s="29"/>
      <c r="F709" s="5" t="s">
        <v>1385</v>
      </c>
      <c r="AA709" s="5">
        <v>-51335457.607636631</v>
      </c>
      <c r="AB709" s="5">
        <v>-8365714.5299589634</v>
      </c>
      <c r="AC709" s="5">
        <v>902110.71181964874</v>
      </c>
      <c r="AD709" s="5">
        <v>-7167657.8812828064</v>
      </c>
      <c r="AE709" s="5">
        <v>-1905190.6791729927</v>
      </c>
      <c r="AF709" s="5">
        <v>-6792697.3815085888</v>
      </c>
      <c r="AG709" s="5">
        <v>-9416732.8000869453</v>
      </c>
      <c r="AH709" s="5">
        <v>-12720895.372302264</v>
      </c>
      <c r="AI709" s="5">
        <v>-8139851.1905403137</v>
      </c>
      <c r="AJ709" s="5">
        <v>1656223.3767142296</v>
      </c>
      <c r="AK709" s="5">
        <v>26529555.06116128</v>
      </c>
      <c r="AL709" s="5">
        <v>15034415.44471693</v>
      </c>
      <c r="AM709" s="5">
        <v>255021657.57296038</v>
      </c>
      <c r="AN709" s="5">
        <v>782353867.70949686</v>
      </c>
      <c r="AO709" s="5">
        <v>1178663358.927</v>
      </c>
      <c r="AP709" s="5">
        <v>1333975124.4544549</v>
      </c>
      <c r="AQ709" s="5">
        <v>1346529748.8144455</v>
      </c>
    </row>
    <row r="710" spans="1:43" s="5" customFormat="1" ht="15" customHeight="1">
      <c r="A710" s="207"/>
      <c r="B710" s="207"/>
      <c r="D710" s="1155"/>
      <c r="E710" s="29"/>
      <c r="F710" s="5" t="s">
        <v>1386</v>
      </c>
      <c r="AA710" s="5">
        <v>4100000</v>
      </c>
      <c r="AB710" s="5">
        <v>2400000</v>
      </c>
      <c r="AC710" s="5">
        <v>1900000</v>
      </c>
      <c r="AD710" s="5">
        <v>3100000</v>
      </c>
      <c r="AE710" s="5">
        <v>6100000</v>
      </c>
      <c r="AF710" s="5">
        <v>7600000</v>
      </c>
      <c r="AG710" s="5">
        <v>11800000</v>
      </c>
      <c r="AH710" s="5">
        <v>9800000.0000000298</v>
      </c>
      <c r="AI710" s="5">
        <v>7200000</v>
      </c>
      <c r="AJ710" s="5">
        <v>10500000</v>
      </c>
      <c r="AK710" s="5">
        <v>13200000</v>
      </c>
      <c r="AL710" s="5">
        <v>3700000</v>
      </c>
      <c r="AM710" s="5">
        <v>0</v>
      </c>
      <c r="AN710" s="5">
        <v>0</v>
      </c>
      <c r="AO710" s="5">
        <v>0</v>
      </c>
      <c r="AP710" s="5">
        <v>0</v>
      </c>
      <c r="AQ710" s="5">
        <v>0</v>
      </c>
    </row>
    <row r="711" spans="1:43" s="29" customFormat="1" ht="15" customHeight="1">
      <c r="A711" s="257"/>
      <c r="B711" s="207">
        <v>0</v>
      </c>
      <c r="C711" s="5"/>
      <c r="D711" s="1155"/>
      <c r="F711" s="5" t="s">
        <v>827</v>
      </c>
      <c r="AA711" s="29">
        <v>0</v>
      </c>
      <c r="AB711" s="29">
        <v>0</v>
      </c>
      <c r="AC711" s="29">
        <v>0</v>
      </c>
      <c r="AD711" s="29">
        <v>0</v>
      </c>
      <c r="AE711" s="29">
        <v>0</v>
      </c>
      <c r="AF711" s="29">
        <v>0</v>
      </c>
      <c r="AG711" s="29">
        <v>0</v>
      </c>
      <c r="AH711" s="29">
        <v>0</v>
      </c>
      <c r="AI711" s="29">
        <v>0</v>
      </c>
      <c r="AJ711" s="29">
        <v>0</v>
      </c>
      <c r="AK711" s="29">
        <v>0</v>
      </c>
      <c r="AL711" s="29">
        <v>0</v>
      </c>
      <c r="AM711" s="29">
        <v>0</v>
      </c>
      <c r="AN711" s="29">
        <v>0</v>
      </c>
      <c r="AO711" s="29">
        <v>0</v>
      </c>
      <c r="AP711" s="29">
        <v>0</v>
      </c>
      <c r="AQ711" s="29">
        <v>0</v>
      </c>
    </row>
    <row r="712" spans="1:43" s="5" customFormat="1" ht="15" customHeight="1">
      <c r="A712" s="207"/>
      <c r="B712" s="207"/>
      <c r="D712" s="29"/>
      <c r="E712" s="29"/>
      <c r="F712" s="29"/>
    </row>
    <row r="713" spans="1:43" s="5" customFormat="1" ht="15" customHeight="1">
      <c r="A713" s="207"/>
      <c r="B713" s="207"/>
      <c r="C713" s="1112"/>
      <c r="D713" s="1156"/>
      <c r="E713" s="29" t="s">
        <v>1233</v>
      </c>
    </row>
    <row r="714" spans="1:43" s="29" customFormat="1" ht="15" customHeight="1">
      <c r="A714" s="257"/>
      <c r="B714" s="257"/>
      <c r="C714" s="1112"/>
      <c r="D714" s="1157"/>
      <c r="F714" s="29" t="s">
        <v>16</v>
      </c>
      <c r="AA714" s="29">
        <v>1674178026.8925834</v>
      </c>
      <c r="AB714" s="29">
        <v>1642042585.8408542</v>
      </c>
      <c r="AC714" s="29">
        <v>1651507783.6377847</v>
      </c>
      <c r="AD714" s="29">
        <v>1686498346.8100948</v>
      </c>
      <c r="AE714" s="29">
        <v>1726293404.3334632</v>
      </c>
      <c r="AF714" s="29">
        <v>1790664716.3915629</v>
      </c>
      <c r="AG714" s="29">
        <v>1854371755.6127119</v>
      </c>
      <c r="AH714" s="29">
        <v>1948825605.8381271</v>
      </c>
      <c r="AI714" s="29">
        <v>2041467411.8909397</v>
      </c>
      <c r="AJ714" s="29">
        <v>2129446905.1593881</v>
      </c>
      <c r="AK714" s="29">
        <v>2209180992.9176903</v>
      </c>
      <c r="AL714" s="29">
        <v>2305527869.5259438</v>
      </c>
      <c r="AM714" s="29">
        <v>2420040754.3441939</v>
      </c>
      <c r="AN714" s="29">
        <v>2512120471.1475015</v>
      </c>
      <c r="AO714" s="29">
        <v>2529515141.1948013</v>
      </c>
      <c r="AP714" s="29">
        <v>2594979110.8377957</v>
      </c>
      <c r="AQ714" s="29">
        <v>2706304673.3576264</v>
      </c>
    </row>
    <row r="715" spans="1:43" s="5" customFormat="1" ht="15" customHeight="1">
      <c r="A715" s="207"/>
      <c r="B715" s="207"/>
      <c r="C715" s="1131"/>
      <c r="D715" s="1156"/>
      <c r="F715" s="5" t="s">
        <v>1378</v>
      </c>
      <c r="G715" s="5" t="s">
        <v>1379</v>
      </c>
      <c r="AA715" s="1160">
        <v>4100000</v>
      </c>
      <c r="AB715" s="1160">
        <v>2400000</v>
      </c>
      <c r="AC715" s="1160">
        <v>1900000</v>
      </c>
      <c r="AD715" s="1160">
        <v>3100000</v>
      </c>
      <c r="AE715" s="1160">
        <v>6100000</v>
      </c>
      <c r="AF715" s="1160">
        <v>7600000</v>
      </c>
      <c r="AG715" s="1160">
        <v>11800000</v>
      </c>
      <c r="AH715" s="1160">
        <v>9800000</v>
      </c>
      <c r="AI715" s="1160">
        <v>7200000</v>
      </c>
      <c r="AJ715" s="1160">
        <v>10500000</v>
      </c>
      <c r="AK715" s="1160">
        <v>13200000</v>
      </c>
      <c r="AL715" s="1160">
        <v>3700000</v>
      </c>
      <c r="AM715" s="1160">
        <v>0</v>
      </c>
      <c r="AN715" s="1160">
        <v>0</v>
      </c>
      <c r="AO715" s="1160">
        <v>0</v>
      </c>
      <c r="AP715" s="1160">
        <v>0</v>
      </c>
      <c r="AQ715" s="1160">
        <v>0</v>
      </c>
    </row>
    <row r="716" spans="1:43" s="5" customFormat="1" ht="15" customHeight="1">
      <c r="A716" s="207"/>
      <c r="B716" s="207"/>
      <c r="C716" s="1131"/>
      <c r="D716" s="1156"/>
      <c r="F716" s="5" t="s">
        <v>1378</v>
      </c>
      <c r="G716" s="5" t="s">
        <v>1387</v>
      </c>
      <c r="AA716" s="1160">
        <v>-95000000</v>
      </c>
      <c r="AB716" s="1160">
        <v>0</v>
      </c>
      <c r="AC716" s="1160">
        <v>0</v>
      </c>
      <c r="AD716" s="1160">
        <v>0</v>
      </c>
      <c r="AE716" s="1160">
        <v>0</v>
      </c>
      <c r="AF716" s="1160">
        <v>0</v>
      </c>
      <c r="AG716" s="1160">
        <v>0</v>
      </c>
      <c r="AH716" s="1160">
        <v>0</v>
      </c>
      <c r="AI716" s="1160">
        <v>0</v>
      </c>
      <c r="AJ716" s="1160">
        <v>0</v>
      </c>
      <c r="AK716" s="1160">
        <v>0</v>
      </c>
      <c r="AL716" s="1160">
        <v>0</v>
      </c>
      <c r="AM716" s="1160">
        <v>0</v>
      </c>
      <c r="AN716" s="1160">
        <v>0</v>
      </c>
      <c r="AO716" s="1160">
        <v>0</v>
      </c>
      <c r="AP716" s="1160">
        <v>0</v>
      </c>
      <c r="AQ716" s="1160">
        <v>0</v>
      </c>
    </row>
    <row r="717" spans="1:43" s="5" customFormat="1" ht="15" customHeight="1">
      <c r="A717" s="207"/>
      <c r="B717" s="207"/>
      <c r="C717" s="1131"/>
      <c r="D717" s="1156"/>
      <c r="G717" s="5" t="s">
        <v>1388</v>
      </c>
      <c r="AA717" s="5">
        <v>1765078026.8925834</v>
      </c>
      <c r="AB717" s="5">
        <v>1639642585.8408542</v>
      </c>
      <c r="AC717" s="5">
        <v>1649607783.6377847</v>
      </c>
      <c r="AD717" s="5">
        <v>1683398346.8100948</v>
      </c>
      <c r="AE717" s="5">
        <v>1720193404.3334632</v>
      </c>
      <c r="AF717" s="5">
        <v>1783064716.3915629</v>
      </c>
      <c r="AG717" s="5">
        <v>1842571755.6127119</v>
      </c>
      <c r="AH717" s="5">
        <v>1939025605.8381271</v>
      </c>
      <c r="AI717" s="5">
        <v>2034267411.8909397</v>
      </c>
      <c r="AJ717" s="5">
        <v>2118946905.1593881</v>
      </c>
      <c r="AK717" s="5">
        <v>2195980992.9176903</v>
      </c>
      <c r="AL717" s="5">
        <v>2301827869.5259438</v>
      </c>
      <c r="AM717" s="5">
        <v>2420040754.3441939</v>
      </c>
      <c r="AN717" s="5">
        <v>2512120471.1475015</v>
      </c>
      <c r="AO717" s="5">
        <v>2529515141.1948013</v>
      </c>
      <c r="AP717" s="5">
        <v>2594979110.8377957</v>
      </c>
      <c r="AQ717" s="5">
        <v>2706304673.3576264</v>
      </c>
    </row>
    <row r="718" spans="1:43" s="29" customFormat="1" ht="15" customHeight="1">
      <c r="A718" s="257"/>
      <c r="B718" s="257">
        <v>0</v>
      </c>
      <c r="C718" s="1112"/>
      <c r="D718" s="1157"/>
      <c r="F718" s="29" t="s">
        <v>827</v>
      </c>
      <c r="AA718" s="29">
        <v>0</v>
      </c>
      <c r="AB718" s="29">
        <v>0</v>
      </c>
      <c r="AC718" s="29">
        <v>0</v>
      </c>
      <c r="AD718" s="29">
        <v>0</v>
      </c>
      <c r="AE718" s="29">
        <v>0</v>
      </c>
      <c r="AF718" s="29">
        <v>0</v>
      </c>
      <c r="AG718" s="29">
        <v>0</v>
      </c>
      <c r="AH718" s="29">
        <v>0</v>
      </c>
      <c r="AI718" s="29">
        <v>0</v>
      </c>
      <c r="AJ718" s="29">
        <v>0</v>
      </c>
      <c r="AK718" s="29">
        <v>0</v>
      </c>
      <c r="AL718" s="29">
        <v>0</v>
      </c>
      <c r="AM718" s="29">
        <v>0</v>
      </c>
      <c r="AN718" s="29">
        <v>0</v>
      </c>
      <c r="AO718" s="29">
        <v>0</v>
      </c>
      <c r="AP718" s="29">
        <v>0</v>
      </c>
      <c r="AQ718" s="29">
        <v>0</v>
      </c>
    </row>
    <row r="719" spans="1:43" s="29" customFormat="1" ht="15" customHeight="1">
      <c r="A719" s="257"/>
      <c r="B719" s="257"/>
      <c r="C719" s="1112"/>
    </row>
    <row r="720" spans="1:43" s="5" customFormat="1" ht="15" customHeight="1">
      <c r="A720" s="207"/>
      <c r="B720" s="207"/>
      <c r="C720" s="1112"/>
      <c r="D720" s="1158"/>
      <c r="E720" s="29" t="s">
        <v>1361</v>
      </c>
    </row>
    <row r="721" spans="1:43" s="5" customFormat="1" ht="15" customHeight="1">
      <c r="A721" s="207"/>
      <c r="B721" s="207"/>
      <c r="C721" s="1112"/>
      <c r="D721" s="1158"/>
      <c r="E721" s="29"/>
      <c r="F721" s="29" t="s">
        <v>1165</v>
      </c>
    </row>
    <row r="722" spans="1:43" s="5" customFormat="1" ht="15" customHeight="1">
      <c r="A722" s="207"/>
      <c r="B722" s="207"/>
      <c r="C722" s="1112"/>
      <c r="D722" s="1158"/>
      <c r="G722" s="5" t="s">
        <v>1337</v>
      </c>
      <c r="AA722" s="5">
        <v>1723919580.0374417</v>
      </c>
      <c r="AB722" s="5">
        <v>1603791149.1114011</v>
      </c>
      <c r="AC722" s="5">
        <v>1616211359.6319809</v>
      </c>
      <c r="AD722" s="5">
        <v>1639482696.6596467</v>
      </c>
      <c r="AE722" s="5">
        <v>1685994465.7698839</v>
      </c>
      <c r="AF722" s="5">
        <v>1744909852.6050494</v>
      </c>
      <c r="AG722" s="5">
        <v>1820745408.0302813</v>
      </c>
      <c r="AH722" s="5">
        <v>1912800462.6026716</v>
      </c>
      <c r="AI722" s="5">
        <v>2002773933.1995871</v>
      </c>
      <c r="AJ722" s="5">
        <v>2097169869.4083862</v>
      </c>
      <c r="AK722" s="5">
        <v>2197280710.744463</v>
      </c>
      <c r="AL722" s="5">
        <v>2282768231.9128871</v>
      </c>
      <c r="AM722" s="5">
        <v>2724708131.8600917</v>
      </c>
      <c r="AN722" s="5">
        <v>3477042527.6256518</v>
      </c>
      <c r="AO722" s="5">
        <v>3939782025.1440678</v>
      </c>
      <c r="AP722" s="5">
        <v>4157773080.9533701</v>
      </c>
      <c r="AQ722" s="5">
        <v>4227991960.7277751</v>
      </c>
    </row>
    <row r="723" spans="1:43" s="5" customFormat="1" ht="15" customHeight="1">
      <c r="A723" s="207"/>
      <c r="B723" s="207"/>
      <c r="C723" s="1112"/>
      <c r="D723" s="1158"/>
      <c r="G723" s="5" t="s">
        <v>481</v>
      </c>
      <c r="AA723" s="5">
        <v>0</v>
      </c>
      <c r="AB723" s="5">
        <v>0</v>
      </c>
      <c r="AC723" s="5">
        <v>0</v>
      </c>
      <c r="AD723" s="5">
        <v>0</v>
      </c>
      <c r="AE723" s="5">
        <v>0</v>
      </c>
      <c r="AF723" s="5">
        <v>0</v>
      </c>
      <c r="AG723" s="5">
        <v>0</v>
      </c>
      <c r="AH723" s="5">
        <v>0</v>
      </c>
      <c r="AI723" s="5">
        <v>0</v>
      </c>
      <c r="AJ723" s="5">
        <v>0</v>
      </c>
      <c r="AK723" s="5">
        <v>0</v>
      </c>
      <c r="AL723" s="5">
        <v>0</v>
      </c>
      <c r="AM723" s="5">
        <v>0</v>
      </c>
      <c r="AN723" s="5">
        <v>0</v>
      </c>
      <c r="AO723" s="5">
        <v>0</v>
      </c>
      <c r="AP723" s="5">
        <v>0</v>
      </c>
      <c r="AQ723" s="5">
        <v>0</v>
      </c>
    </row>
    <row r="724" spans="1:43" s="5" customFormat="1" ht="15" customHeight="1">
      <c r="A724" s="207"/>
      <c r="B724" s="207"/>
      <c r="C724" s="1112"/>
      <c r="D724" s="1158"/>
      <c r="G724" s="5" t="s">
        <v>1369</v>
      </c>
      <c r="AA724" s="5">
        <v>7511166.12126006</v>
      </c>
      <c r="AB724" s="5">
        <v>16064906.340868562</v>
      </c>
      <c r="AC724" s="5">
        <v>27334671.48511757</v>
      </c>
      <c r="AD724" s="5">
        <v>32482066.822754279</v>
      </c>
      <c r="AE724" s="5">
        <v>31030722.672702048</v>
      </c>
      <c r="AF724" s="5">
        <v>30842152.166233134</v>
      </c>
      <c r="AG724" s="5">
        <v>31314262.612407669</v>
      </c>
      <c r="AH724" s="5">
        <v>32008222.742289811</v>
      </c>
      <c r="AI724" s="5">
        <v>32758136.010857236</v>
      </c>
      <c r="AJ724" s="5">
        <v>33512710.433694344</v>
      </c>
      <c r="AK724" s="5">
        <v>34275624.639252335</v>
      </c>
      <c r="AL724" s="5">
        <v>35399206.896739855</v>
      </c>
      <c r="AM724" s="5">
        <v>38813095.920086518</v>
      </c>
      <c r="AN724" s="5">
        <v>53557230.726746731</v>
      </c>
      <c r="AO724" s="5">
        <v>83102318.010777265</v>
      </c>
      <c r="AP724" s="5">
        <v>122621118.44341397</v>
      </c>
      <c r="AQ724" s="5">
        <v>165904516.25940108</v>
      </c>
    </row>
    <row r="725" spans="1:43" s="5" customFormat="1" ht="15" customHeight="1">
      <c r="A725" s="207"/>
      <c r="B725" s="207"/>
      <c r="C725" s="1112"/>
      <c r="D725" s="1158"/>
      <c r="E725" s="29"/>
      <c r="G725" s="29" t="s">
        <v>37</v>
      </c>
      <c r="P725" s="29"/>
      <c r="Q725" s="29"/>
      <c r="R725" s="29"/>
      <c r="S725" s="29"/>
      <c r="T725" s="29"/>
      <c r="U725" s="29"/>
      <c r="V725" s="29"/>
      <c r="W725" s="29"/>
      <c r="X725" s="29"/>
      <c r="Y725" s="29"/>
      <c r="Z725" s="29"/>
      <c r="AA725" s="29">
        <v>1731430746.1587019</v>
      </c>
      <c r="AB725" s="29">
        <v>1619856055.4522696</v>
      </c>
      <c r="AC725" s="29">
        <v>1643546031.1170986</v>
      </c>
      <c r="AD725" s="29">
        <v>1671964763.4824011</v>
      </c>
      <c r="AE725" s="29">
        <v>1717025188.4425859</v>
      </c>
      <c r="AF725" s="29">
        <v>1775752004.7712824</v>
      </c>
      <c r="AG725" s="29">
        <v>1852059670.642689</v>
      </c>
      <c r="AH725" s="29">
        <v>1944808685.3449614</v>
      </c>
      <c r="AI725" s="29">
        <v>2035532069.2104445</v>
      </c>
      <c r="AJ725" s="29">
        <v>2130682579.8420806</v>
      </c>
      <c r="AK725" s="29">
        <v>2231556335.3837152</v>
      </c>
      <c r="AL725" s="29">
        <v>2318167438.8096271</v>
      </c>
      <c r="AM725" s="29">
        <v>2763521227.7801781</v>
      </c>
      <c r="AN725" s="29">
        <v>3530599758.3523984</v>
      </c>
      <c r="AO725" s="29">
        <v>4022884343.1548452</v>
      </c>
      <c r="AP725" s="29">
        <v>4280394199.3967838</v>
      </c>
      <c r="AQ725" s="29">
        <v>4393896476.9871759</v>
      </c>
    </row>
    <row r="726" spans="1:43" s="5" customFormat="1" ht="15" customHeight="1">
      <c r="A726" s="207"/>
      <c r="B726" s="207"/>
      <c r="C726" s="1112"/>
      <c r="D726" s="1158"/>
      <c r="F726" s="29" t="s">
        <v>1389</v>
      </c>
    </row>
    <row r="727" spans="1:43" s="5" customFormat="1" ht="15" customHeight="1">
      <c r="A727" s="207"/>
      <c r="B727" s="207"/>
      <c r="C727" s="1112"/>
      <c r="D727" s="1158"/>
      <c r="G727" s="5" t="s">
        <v>1390</v>
      </c>
      <c r="AA727" s="5">
        <v>1619689482.6300001</v>
      </c>
      <c r="AB727" s="5">
        <v>1484083720.9793134</v>
      </c>
      <c r="AC727" s="5">
        <v>1493846915.1198487</v>
      </c>
      <c r="AD727" s="5">
        <v>1513154458.2851279</v>
      </c>
      <c r="AE727" s="5">
        <v>1556766721.1539826</v>
      </c>
      <c r="AF727" s="5">
        <v>1612862429.1683922</v>
      </c>
      <c r="AG727" s="5">
        <v>1684938475.3701205</v>
      </c>
      <c r="AH727" s="5">
        <v>1774490389.886245</v>
      </c>
      <c r="AI727" s="5">
        <v>1861034410.9210157</v>
      </c>
      <c r="AJ727" s="5">
        <v>1952040174.2313619</v>
      </c>
      <c r="AK727" s="5">
        <v>2048371074.1332383</v>
      </c>
      <c r="AL727" s="5">
        <v>2130495144.0104005</v>
      </c>
      <c r="AM727" s="5">
        <v>2569165612.8179102</v>
      </c>
      <c r="AN727" s="5">
        <v>3317103383.1641045</v>
      </c>
      <c r="AO727" s="5">
        <v>3776245219.1652937</v>
      </c>
      <c r="AP727" s="5">
        <v>3990578238.0516987</v>
      </c>
      <c r="AQ727" s="5">
        <v>4056800470.0483189</v>
      </c>
    </row>
    <row r="728" spans="1:43" s="5" customFormat="1" ht="15" customHeight="1">
      <c r="A728" s="207"/>
      <c r="B728" s="207"/>
      <c r="C728" s="1112"/>
      <c r="D728" s="1158"/>
      <c r="G728" s="5" t="s">
        <v>680</v>
      </c>
      <c r="AA728" s="5">
        <v>111741263.52870196</v>
      </c>
      <c r="AB728" s="5">
        <v>135772334.47295642</v>
      </c>
      <c r="AC728" s="5">
        <v>149699115.99724984</v>
      </c>
      <c r="AD728" s="5">
        <v>158810305.19727296</v>
      </c>
      <c r="AE728" s="5">
        <v>160258467.28860331</v>
      </c>
      <c r="AF728" s="5">
        <v>162889575.60288996</v>
      </c>
      <c r="AG728" s="5">
        <v>167121195.27256852</v>
      </c>
      <c r="AH728" s="5">
        <v>170318295.45871639</v>
      </c>
      <c r="AI728" s="5">
        <v>174497658.28942865</v>
      </c>
      <c r="AJ728" s="5">
        <v>178642405.61071867</v>
      </c>
      <c r="AK728" s="5">
        <v>183185261.25047687</v>
      </c>
      <c r="AL728" s="5">
        <v>187672294.79922667</v>
      </c>
      <c r="AM728" s="5">
        <v>194355614.96226817</v>
      </c>
      <c r="AN728" s="5">
        <v>213496375.18829399</v>
      </c>
      <c r="AO728" s="5">
        <v>246639123.98955107</v>
      </c>
      <c r="AP728" s="5">
        <v>289815961.34508544</v>
      </c>
      <c r="AQ728" s="5">
        <v>337096006.93885767</v>
      </c>
    </row>
    <row r="729" spans="1:43" s="29" customFormat="1" ht="15" customHeight="1">
      <c r="A729" s="257"/>
      <c r="B729" s="257"/>
      <c r="C729" s="1112"/>
      <c r="D729" s="1159"/>
      <c r="G729" s="29" t="s">
        <v>37</v>
      </c>
      <c r="AA729" s="29">
        <v>1731430746.1587021</v>
      </c>
      <c r="AB729" s="29">
        <v>1619856055.4522698</v>
      </c>
      <c r="AC729" s="29">
        <v>1643546031.1170986</v>
      </c>
      <c r="AD729" s="29">
        <v>1671964763.4824009</v>
      </c>
      <c r="AE729" s="29">
        <v>1717025188.4425859</v>
      </c>
      <c r="AF729" s="29">
        <v>1775752004.7712822</v>
      </c>
      <c r="AG729" s="29">
        <v>1852059670.642689</v>
      </c>
      <c r="AH729" s="29">
        <v>1944808685.3449614</v>
      </c>
      <c r="AI729" s="29">
        <v>2035532069.2104445</v>
      </c>
      <c r="AJ729" s="29">
        <v>2130682579.8420806</v>
      </c>
      <c r="AK729" s="29">
        <v>2231556335.3837152</v>
      </c>
      <c r="AL729" s="29">
        <v>2318167438.8096271</v>
      </c>
      <c r="AM729" s="29">
        <v>2763521227.7801785</v>
      </c>
      <c r="AN729" s="29">
        <v>3530599758.3523984</v>
      </c>
      <c r="AO729" s="29">
        <v>4022884343.1548448</v>
      </c>
      <c r="AP729" s="29">
        <v>4280394199.3967843</v>
      </c>
      <c r="AQ729" s="29">
        <v>4393896476.9871769</v>
      </c>
    </row>
    <row r="730" spans="1:43" s="5" customFormat="1" ht="15" customHeight="1">
      <c r="A730" s="207"/>
      <c r="B730" s="434">
        <v>0</v>
      </c>
      <c r="C730" s="1112"/>
      <c r="D730" s="1158"/>
      <c r="E730" s="29"/>
      <c r="F730" s="29" t="s">
        <v>827</v>
      </c>
      <c r="AA730" s="5">
        <v>0</v>
      </c>
      <c r="AB730" s="5">
        <v>0</v>
      </c>
      <c r="AC730" s="5">
        <v>0</v>
      </c>
      <c r="AD730" s="5">
        <v>0</v>
      </c>
      <c r="AE730" s="5">
        <v>0</v>
      </c>
      <c r="AF730" s="5">
        <v>0</v>
      </c>
      <c r="AG730" s="5">
        <v>0</v>
      </c>
      <c r="AH730" s="5">
        <v>0</v>
      </c>
      <c r="AI730" s="5">
        <v>0</v>
      </c>
      <c r="AJ730" s="5">
        <v>0</v>
      </c>
      <c r="AK730" s="5">
        <v>0</v>
      </c>
      <c r="AL730" s="5">
        <v>0</v>
      </c>
      <c r="AM730" s="5">
        <v>0</v>
      </c>
      <c r="AN730" s="5">
        <v>0</v>
      </c>
      <c r="AO730" s="5">
        <v>0</v>
      </c>
      <c r="AP730" s="5">
        <v>0</v>
      </c>
      <c r="AQ730" s="5">
        <v>0</v>
      </c>
    </row>
    <row r="731" spans="1:43" ht="15" customHeight="1">
      <c r="J731"/>
      <c r="K731"/>
      <c r="L731"/>
      <c r="M731"/>
      <c r="N731"/>
      <c r="O731"/>
      <c r="P731"/>
      <c r="Q731"/>
      <c r="R731"/>
      <c r="S731"/>
      <c r="T731"/>
      <c r="U731"/>
      <c r="V731"/>
      <c r="W731"/>
      <c r="X731"/>
      <c r="Y731"/>
    </row>
    <row r="732" spans="1:43" ht="15" customHeight="1">
      <c r="J732"/>
      <c r="K732"/>
      <c r="L732"/>
      <c r="M732"/>
      <c r="N732"/>
      <c r="O732"/>
      <c r="P732"/>
      <c r="Q732"/>
      <c r="R732"/>
      <c r="S732"/>
      <c r="T732"/>
      <c r="U732"/>
      <c r="V732"/>
      <c r="W732"/>
      <c r="X732"/>
      <c r="Y732"/>
    </row>
    <row r="733" spans="1:43" ht="15" customHeight="1">
      <c r="J733"/>
      <c r="K733"/>
      <c r="L733"/>
      <c r="M733"/>
      <c r="N733"/>
      <c r="O733"/>
      <c r="P733"/>
      <c r="Q733"/>
      <c r="R733"/>
      <c r="S733"/>
      <c r="T733"/>
      <c r="U733"/>
      <c r="V733"/>
      <c r="W733"/>
      <c r="X733"/>
      <c r="Y733"/>
    </row>
    <row r="734" spans="1:43" ht="15" customHeight="1">
      <c r="J734"/>
      <c r="K734"/>
      <c r="L734"/>
      <c r="M734"/>
      <c r="N734"/>
      <c r="O734"/>
      <c r="P734"/>
      <c r="Q734"/>
      <c r="R734"/>
      <c r="S734"/>
      <c r="T734"/>
      <c r="U734"/>
      <c r="V734"/>
      <c r="W734"/>
      <c r="X734"/>
      <c r="Y734"/>
    </row>
    <row r="735" spans="1:43" ht="15" customHeight="1">
      <c r="J735"/>
      <c r="K735"/>
      <c r="L735"/>
      <c r="M735"/>
      <c r="N735"/>
      <c r="O735"/>
      <c r="P735"/>
      <c r="Q735"/>
      <c r="R735"/>
      <c r="S735"/>
      <c r="T735"/>
      <c r="U735"/>
      <c r="V735"/>
      <c r="W735"/>
      <c r="X735"/>
      <c r="Y735"/>
    </row>
    <row r="736" spans="1:43" ht="15" customHeight="1">
      <c r="J736"/>
      <c r="K736"/>
      <c r="L736"/>
      <c r="M736"/>
      <c r="N736"/>
      <c r="O736"/>
      <c r="P736"/>
      <c r="Q736"/>
      <c r="R736"/>
      <c r="S736"/>
      <c r="T736"/>
      <c r="U736"/>
      <c r="V736"/>
      <c r="W736"/>
      <c r="X736"/>
      <c r="Y736"/>
    </row>
    <row r="737" spans="3:43" ht="15" customHeight="1">
      <c r="J737"/>
      <c r="K737"/>
      <c r="L737"/>
      <c r="M737"/>
      <c r="N737"/>
      <c r="O737"/>
      <c r="P737"/>
      <c r="Q737"/>
      <c r="R737"/>
      <c r="S737"/>
      <c r="T737"/>
      <c r="U737"/>
      <c r="V737"/>
      <c r="W737"/>
      <c r="X737"/>
      <c r="Y737"/>
    </row>
    <row r="738" spans="3:43" ht="15" customHeight="1">
      <c r="J738"/>
      <c r="K738"/>
      <c r="L738"/>
      <c r="M738"/>
      <c r="N738"/>
      <c r="O738"/>
      <c r="P738"/>
      <c r="Q738"/>
      <c r="R738"/>
      <c r="S738"/>
      <c r="T738"/>
      <c r="U738"/>
      <c r="V738"/>
      <c r="W738"/>
      <c r="X738"/>
      <c r="Y738"/>
    </row>
    <row r="739" spans="3:43" ht="15" customHeight="1">
      <c r="J739"/>
      <c r="K739"/>
      <c r="L739"/>
      <c r="M739"/>
      <c r="N739"/>
      <c r="O739"/>
      <c r="P739"/>
      <c r="Q739"/>
      <c r="R739"/>
      <c r="S739"/>
      <c r="T739"/>
      <c r="U739"/>
      <c r="V739"/>
      <c r="W739"/>
      <c r="X739"/>
      <c r="Y739"/>
    </row>
    <row r="740" spans="3:43" ht="15" customHeight="1">
      <c r="J740"/>
      <c r="K740"/>
      <c r="L740"/>
      <c r="M740"/>
      <c r="N740"/>
      <c r="O740"/>
      <c r="P740"/>
      <c r="Q740"/>
      <c r="R740"/>
      <c r="S740"/>
      <c r="T740"/>
      <c r="U740"/>
      <c r="V740"/>
      <c r="W740"/>
      <c r="X740"/>
      <c r="Y740"/>
    </row>
    <row r="741" spans="3:43" ht="15" customHeight="1">
      <c r="J741"/>
      <c r="K741"/>
      <c r="L741"/>
      <c r="M741"/>
      <c r="N741"/>
      <c r="O741"/>
      <c r="P741"/>
      <c r="Q741"/>
      <c r="R741"/>
      <c r="S741"/>
      <c r="T741"/>
      <c r="U741"/>
      <c r="V741"/>
      <c r="W741"/>
      <c r="X741"/>
      <c r="Y741"/>
    </row>
    <row r="742" spans="3:43" ht="15" customHeight="1">
      <c r="J742"/>
      <c r="K742"/>
      <c r="L742"/>
      <c r="M742"/>
      <c r="N742"/>
      <c r="O742"/>
      <c r="P742"/>
      <c r="Q742"/>
      <c r="R742"/>
      <c r="S742"/>
      <c r="T742"/>
      <c r="U742"/>
      <c r="V742"/>
      <c r="W742"/>
      <c r="X742"/>
      <c r="Y742"/>
    </row>
    <row r="743" spans="3:43" ht="15" customHeight="1">
      <c r="J743"/>
      <c r="K743"/>
      <c r="L743"/>
      <c r="M743"/>
      <c r="N743"/>
      <c r="O743"/>
      <c r="P743"/>
      <c r="Q743"/>
      <c r="R743"/>
      <c r="S743"/>
      <c r="T743"/>
      <c r="U743"/>
      <c r="V743"/>
      <c r="W743"/>
      <c r="X743"/>
      <c r="Y743"/>
    </row>
    <row r="744" spans="3:43" ht="15" customHeight="1">
      <c r="D744" s="29" t="s">
        <v>1222</v>
      </c>
      <c r="J744"/>
      <c r="K744"/>
      <c r="L744"/>
      <c r="M744"/>
      <c r="N744"/>
      <c r="O744"/>
      <c r="P744"/>
      <c r="Q744"/>
      <c r="R744"/>
      <c r="S744"/>
      <c r="T744"/>
      <c r="U744"/>
      <c r="V744"/>
      <c r="W744"/>
      <c r="X744"/>
      <c r="Y744"/>
    </row>
    <row r="745" spans="3:43" ht="15" customHeight="1">
      <c r="D745" s="5"/>
      <c r="E745" s="5" t="s">
        <v>1352</v>
      </c>
      <c r="J745"/>
      <c r="K745"/>
      <c r="L745"/>
      <c r="M745"/>
      <c r="N745"/>
      <c r="O745"/>
      <c r="P745"/>
      <c r="Q745"/>
      <c r="R745"/>
      <c r="S745"/>
      <c r="T745"/>
      <c r="U745"/>
      <c r="V745"/>
      <c r="W745"/>
      <c r="X745"/>
      <c r="Y745"/>
      <c r="AA745" s="5">
        <v>-1636708772.8774421</v>
      </c>
      <c r="AB745" s="5">
        <v>-1503378265.5630376</v>
      </c>
      <c r="AC745" s="5">
        <v>-1512712033.7214954</v>
      </c>
      <c r="AD745" s="5">
        <v>-1533180906.2662344</v>
      </c>
      <c r="AE745" s="5">
        <v>-1577280054.0995784</v>
      </c>
      <c r="AF745" s="5">
        <v>-1633587683.7141521</v>
      </c>
      <c r="AG745" s="5">
        <v>-1706526926.5092361</v>
      </c>
      <c r="AH745" s="5">
        <v>-1795492638.5134916</v>
      </c>
      <c r="AI745" s="5">
        <v>-1882749290.4921389</v>
      </c>
      <c r="AJ745" s="5">
        <v>-1974266650.5742517</v>
      </c>
      <c r="AK745" s="5">
        <v>-2071094005.3691826</v>
      </c>
      <c r="AL745" s="5">
        <v>-2153780835.5061922</v>
      </c>
      <c r="AM745" s="5">
        <v>-2592890861.0767875</v>
      </c>
      <c r="AN745" s="5">
        <v>-3342274299.7089577</v>
      </c>
      <c r="AO745" s="5">
        <v>-3802000983.3064389</v>
      </c>
      <c r="AP745" s="5">
        <v>-4016934794.8953586</v>
      </c>
      <c r="AQ745" s="5">
        <v>-4083768930.8466558</v>
      </c>
    </row>
    <row r="746" spans="3:43" ht="15" customHeight="1">
      <c r="C746" s="1139"/>
      <c r="D746" s="514"/>
      <c r="E746" s="5" t="s">
        <v>498</v>
      </c>
      <c r="J746"/>
      <c r="K746"/>
      <c r="L746"/>
      <c r="M746"/>
      <c r="N746"/>
      <c r="O746"/>
      <c r="P746"/>
      <c r="Q746"/>
      <c r="R746"/>
      <c r="S746"/>
      <c r="T746"/>
      <c r="U746"/>
      <c r="V746"/>
      <c r="W746"/>
      <c r="X746"/>
      <c r="Y746"/>
      <c r="AA746" s="5">
        <v>-52488763.165162243</v>
      </c>
      <c r="AB746" s="5">
        <v>-10411119.759414949</v>
      </c>
      <c r="AC746" s="5">
        <v>-2680100.007602592</v>
      </c>
      <c r="AD746" s="5">
        <v>-11495726.203591185</v>
      </c>
      <c r="AE746" s="5">
        <v>-5957777.242261502</v>
      </c>
      <c r="AF746" s="5">
        <v>-10521366.085256761</v>
      </c>
      <c r="AG746" s="5">
        <v>-12685875.72584299</v>
      </c>
      <c r="AH746" s="5">
        <v>-15329007.590083167</v>
      </c>
      <c r="AI746" s="5">
        <v>-10056886.20878955</v>
      </c>
      <c r="AJ746" s="5">
        <v>152809.98877971806</v>
      </c>
      <c r="AK746" s="5">
        <v>25034537.912000101</v>
      </c>
      <c r="AL746" s="5">
        <v>13315941.183460904</v>
      </c>
      <c r="AM746" s="5">
        <v>252062263.72276115</v>
      </c>
      <c r="AN746" s="5">
        <v>769678540.19774449</v>
      </c>
      <c r="AO746" s="5">
        <v>1143407189.0246935</v>
      </c>
      <c r="AP746" s="5">
        <v>1268037542.5925119</v>
      </c>
      <c r="AQ746" s="5">
        <v>1247123605.0667846</v>
      </c>
    </row>
    <row r="747" spans="3:43" ht="15" customHeight="1">
      <c r="C747" s="1139"/>
      <c r="D747" s="514"/>
      <c r="E747" s="5" t="s">
        <v>1195</v>
      </c>
      <c r="J747"/>
      <c r="K747"/>
      <c r="L747"/>
      <c r="M747"/>
      <c r="N747"/>
      <c r="O747"/>
      <c r="P747"/>
      <c r="Q747"/>
      <c r="R747"/>
      <c r="S747"/>
      <c r="T747"/>
      <c r="U747"/>
      <c r="V747"/>
      <c r="W747"/>
      <c r="X747"/>
      <c r="Y747"/>
      <c r="AA747" s="5">
        <v>-515175.68829985242</v>
      </c>
      <c r="AB747" s="5">
        <v>-4385120.1630571019</v>
      </c>
      <c r="AC747" s="5">
        <v>0</v>
      </c>
      <c r="AD747" s="5">
        <v>0</v>
      </c>
      <c r="AE747" s="5">
        <v>0</v>
      </c>
      <c r="AF747" s="5">
        <v>0</v>
      </c>
      <c r="AG747" s="5">
        <v>4977414.8244788768</v>
      </c>
      <c r="AH747" s="5">
        <v>6511597.921370659</v>
      </c>
      <c r="AI747" s="5">
        <v>482946.74522182532</v>
      </c>
      <c r="AJ747" s="5">
        <v>-4915189.0243890062</v>
      </c>
      <c r="AK747" s="5">
        <v>-8000093.7619171618</v>
      </c>
      <c r="AL747" s="5">
        <v>635921.07314313075</v>
      </c>
      <c r="AM747" s="5">
        <v>68622358.152747795</v>
      </c>
      <c r="AN747" s="5">
        <v>178150642.42076299</v>
      </c>
      <c r="AO747" s="5">
        <v>241991579.38607407</v>
      </c>
      <c r="AP747" s="5">
        <v>256195900.84759378</v>
      </c>
      <c r="AQ747" s="5">
        <v>218739543.86066747</v>
      </c>
    </row>
    <row r="748" spans="3:43" ht="15" customHeight="1">
      <c r="C748" s="1139"/>
      <c r="D748" s="514"/>
      <c r="E748" s="5" t="s">
        <v>1284</v>
      </c>
      <c r="J748"/>
      <c r="K748"/>
      <c r="L748"/>
      <c r="M748"/>
      <c r="N748"/>
      <c r="O748"/>
      <c r="P748"/>
      <c r="Q748"/>
      <c r="R748"/>
      <c r="S748"/>
      <c r="T748"/>
      <c r="U748"/>
      <c r="V748"/>
      <c r="W748"/>
      <c r="X748"/>
      <c r="Y748"/>
      <c r="AA748" s="5">
        <v>2965954.8618522333</v>
      </c>
      <c r="AB748" s="5">
        <v>62075.76581654558</v>
      </c>
      <c r="AC748" s="5">
        <v>-2208863.0388117842</v>
      </c>
      <c r="AD748" s="5">
        <v>-2098479.2486927947</v>
      </c>
      <c r="AE748" s="5">
        <v>786526.74051621743</v>
      </c>
      <c r="AF748" s="5">
        <v>2115285.6592296418</v>
      </c>
      <c r="AG748" s="5">
        <v>6072798.2886486407</v>
      </c>
      <c r="AH748" s="5">
        <v>3802812.3502697796</v>
      </c>
      <c r="AI748" s="5">
        <v>990323.41728641931</v>
      </c>
      <c r="AJ748" s="5">
        <v>4069084.9400037499</v>
      </c>
      <c r="AK748" s="5">
        <v>6472850.3687269362</v>
      </c>
      <c r="AL748" s="5">
        <v>-3238388.6293565165</v>
      </c>
      <c r="AM748" s="5">
        <v>-6984636.2206528783</v>
      </c>
      <c r="AN748" s="5">
        <v>-6984636.2206528615</v>
      </c>
      <c r="AO748" s="5">
        <v>-6984636.2206528643</v>
      </c>
      <c r="AP748" s="5">
        <v>-6984636.220652855</v>
      </c>
      <c r="AQ748" s="5">
        <v>-6984636.2206528429</v>
      </c>
    </row>
    <row r="749" spans="3:43" ht="15" customHeight="1">
      <c r="C749" s="1139"/>
      <c r="D749" s="514"/>
      <c r="E749" s="5" t="s">
        <v>257</v>
      </c>
      <c r="J749"/>
      <c r="K749"/>
      <c r="L749"/>
      <c r="M749"/>
      <c r="N749"/>
      <c r="O749"/>
      <c r="P749"/>
      <c r="Q749"/>
      <c r="R749"/>
      <c r="S749"/>
      <c r="T749"/>
      <c r="U749"/>
      <c r="V749"/>
      <c r="W749"/>
      <c r="X749"/>
      <c r="Y749"/>
      <c r="AA749" s="5">
        <v>94587843.165494248</v>
      </c>
      <c r="AB749" s="5">
        <v>-1387965.5051518232</v>
      </c>
      <c r="AC749" s="5">
        <v>-2424160.8032106906</v>
      </c>
      <c r="AD749" s="5">
        <v>-3037814.4629314691</v>
      </c>
      <c r="AE749" s="5">
        <v>-3037814.4629314691</v>
      </c>
      <c r="AF749" s="5">
        <v>-3037814.4629314691</v>
      </c>
      <c r="AG749" s="5">
        <v>-3037814.4629314691</v>
      </c>
      <c r="AH749" s="5">
        <v>-3037814.4629314691</v>
      </c>
      <c r="AI749" s="5">
        <v>-3037814.4629314691</v>
      </c>
      <c r="AJ749" s="5">
        <v>-3037814.4629314691</v>
      </c>
      <c r="AK749" s="5">
        <v>-3037814.4629314691</v>
      </c>
      <c r="AL749" s="5">
        <v>-3037814.4629314691</v>
      </c>
      <c r="AM749" s="5">
        <v>-3037814.4629314691</v>
      </c>
      <c r="AN749" s="5">
        <v>-3037814.4629314691</v>
      </c>
      <c r="AO749" s="5">
        <v>-3037814.4629314691</v>
      </c>
      <c r="AP749" s="5">
        <v>-3037814.4629314691</v>
      </c>
      <c r="AQ749" s="5">
        <v>-3037814.4629314691</v>
      </c>
    </row>
    <row r="750" spans="3:43" ht="15" customHeight="1">
      <c r="C750" s="1139"/>
      <c r="D750" s="514"/>
      <c r="E750" s="5" t="s">
        <v>1344</v>
      </c>
      <c r="J750"/>
      <c r="K750"/>
      <c r="L750"/>
      <c r="M750"/>
      <c r="N750"/>
      <c r="O750"/>
      <c r="P750"/>
      <c r="Q750"/>
      <c r="R750"/>
      <c r="S750"/>
      <c r="T750"/>
      <c r="U750"/>
      <c r="V750"/>
      <c r="W750"/>
      <c r="X750"/>
      <c r="Y750"/>
      <c r="AA750" s="5">
        <v>13843493.712802844</v>
      </c>
      <c r="AB750" s="5">
        <v>-9963051.6734131128</v>
      </c>
      <c r="AC750" s="5">
        <v>-9555790.0243289694</v>
      </c>
      <c r="AD750" s="5">
        <v>-8027577.5130436085</v>
      </c>
      <c r="AE750" s="5">
        <v>-7838244.6977823526</v>
      </c>
      <c r="AF750" s="5">
        <v>-8399256.2199635711</v>
      </c>
      <c r="AG750" s="5">
        <v>1860843.0859003384</v>
      </c>
      <c r="AH750" s="5">
        <v>1725888.4434767868</v>
      </c>
      <c r="AI750" s="5">
        <v>1116998.4646653552</v>
      </c>
      <c r="AJ750" s="5">
        <v>3867496.4513331819</v>
      </c>
      <c r="AK750" s="5">
        <v>3276642.6044491306</v>
      </c>
      <c r="AL750" s="5">
        <v>-3517110.6906407028</v>
      </c>
      <c r="AM750" s="5">
        <v>18260754.370904248</v>
      </c>
      <c r="AN750" s="5">
        <v>52290629.216049977</v>
      </c>
      <c r="AO750" s="5">
        <v>60057935.888616383</v>
      </c>
      <c r="AP750" s="5">
        <v>74155954.801322088</v>
      </c>
      <c r="AQ750" s="5">
        <v>92469016.46263881</v>
      </c>
    </row>
    <row r="751" spans="3:43" ht="15" customHeight="1">
      <c r="C751" s="1139"/>
      <c r="D751" s="514"/>
      <c r="E751" s="5" t="s">
        <v>266</v>
      </c>
      <c r="J751"/>
      <c r="K751"/>
      <c r="L751"/>
      <c r="M751"/>
      <c r="N751"/>
      <c r="O751"/>
      <c r="P751"/>
      <c r="Q751"/>
      <c r="R751"/>
      <c r="S751"/>
      <c r="T751"/>
      <c r="U751"/>
      <c r="V751"/>
      <c r="W751"/>
      <c r="X751"/>
      <c r="Y751"/>
      <c r="AA751" s="5">
        <v>827580986.27058995</v>
      </c>
      <c r="AB751" s="5">
        <v>929814584.68782675</v>
      </c>
      <c r="AC751" s="5">
        <v>953538077.03451324</v>
      </c>
      <c r="AD751" s="5">
        <v>985195964.44597638</v>
      </c>
      <c r="AE751" s="5">
        <v>1023438095.297797</v>
      </c>
      <c r="AF751" s="5">
        <v>1067008548.928376</v>
      </c>
      <c r="AG751" s="5">
        <v>1111011264.3328257</v>
      </c>
      <c r="AH751" s="5">
        <v>1153572889.8060477</v>
      </c>
      <c r="AI751" s="5">
        <v>1191258071.4042392</v>
      </c>
      <c r="AJ751" s="5">
        <v>1236599498.9654393</v>
      </c>
      <c r="AK751" s="5">
        <v>1278461959.5060978</v>
      </c>
      <c r="AL751" s="5">
        <v>1327577664.4208753</v>
      </c>
      <c r="AM751" s="5">
        <v>1377282825.3454936</v>
      </c>
      <c r="AN751" s="5">
        <v>1410670461.0731421</v>
      </c>
      <c r="AO751" s="5">
        <v>1445057679.1012392</v>
      </c>
      <c r="AP751" s="5">
        <v>1479644095.0817823</v>
      </c>
      <c r="AQ751" s="5">
        <v>1516814191.0029678</v>
      </c>
    </row>
    <row r="752" spans="3:43" ht="15" customHeight="1">
      <c r="C752" s="1139"/>
      <c r="D752" s="514"/>
      <c r="E752" s="5" t="s">
        <v>1303</v>
      </c>
      <c r="J752"/>
      <c r="K752"/>
      <c r="L752"/>
      <c r="M752"/>
      <c r="N752"/>
      <c r="O752"/>
      <c r="P752"/>
      <c r="Q752"/>
      <c r="R752"/>
      <c r="S752"/>
      <c r="T752"/>
      <c r="U752"/>
      <c r="V752"/>
      <c r="W752"/>
      <c r="X752"/>
      <c r="Y752"/>
      <c r="AA752" s="5">
        <v>214395924.75097311</v>
      </c>
      <c r="AB752" s="5">
        <v>223013819.60613889</v>
      </c>
      <c r="AC752" s="5">
        <v>195056052.43920618</v>
      </c>
      <c r="AD752" s="5">
        <v>168645961.4499813</v>
      </c>
      <c r="AE752" s="5">
        <v>173793729.28360319</v>
      </c>
      <c r="AF752" s="5">
        <v>170994621.62701553</v>
      </c>
      <c r="AG752" s="5">
        <v>145994621.62701553</v>
      </c>
      <c r="AH752" s="5">
        <v>151994621.62701553</v>
      </c>
      <c r="AI752" s="5">
        <v>156994621.62701553</v>
      </c>
      <c r="AJ752" s="5">
        <v>159994621.62701553</v>
      </c>
      <c r="AK752" s="5">
        <v>157994621.62701553</v>
      </c>
      <c r="AL752" s="5">
        <v>162994621.62701553</v>
      </c>
      <c r="AM752" s="5">
        <v>194994621.62701553</v>
      </c>
      <c r="AN752" s="5">
        <v>211994621.62701553</v>
      </c>
      <c r="AO752" s="5">
        <v>224994621.62701553</v>
      </c>
      <c r="AP752" s="5">
        <v>204994621.62701553</v>
      </c>
      <c r="AQ752" s="5">
        <v>260994621.62701553</v>
      </c>
    </row>
    <row r="753" spans="2:43" ht="15" customHeight="1">
      <c r="C753" s="1139"/>
      <c r="D753" s="514"/>
      <c r="E753" s="5" t="s">
        <v>262</v>
      </c>
      <c r="J753"/>
      <c r="K753"/>
      <c r="L753"/>
      <c r="M753"/>
      <c r="N753"/>
      <c r="O753"/>
      <c r="P753"/>
      <c r="Q753"/>
      <c r="R753"/>
      <c r="S753"/>
      <c r="T753"/>
      <c r="U753"/>
      <c r="V753"/>
      <c r="W753"/>
      <c r="X753"/>
      <c r="Y753"/>
      <c r="AA753" s="5">
        <v>293801646.45154649</v>
      </c>
      <c r="AB753" s="5">
        <v>295749782.22372401</v>
      </c>
      <c r="AC753" s="5">
        <v>298736916.9009608</v>
      </c>
      <c r="AD753" s="5">
        <v>296852005.13250542</v>
      </c>
      <c r="AE753" s="5">
        <v>286034686.67640197</v>
      </c>
      <c r="AF753" s="5">
        <v>287672462.50531864</v>
      </c>
      <c r="AG753" s="5">
        <v>281498979.75609863</v>
      </c>
      <c r="AH753" s="5">
        <v>283906651.69484437</v>
      </c>
      <c r="AI753" s="5">
        <v>283436906.6993475</v>
      </c>
      <c r="AJ753" s="5">
        <v>278785324.50804919</v>
      </c>
      <c r="AK753" s="5">
        <v>273863311.94017386</v>
      </c>
      <c r="AL753" s="5">
        <v>283021541.23361534</v>
      </c>
      <c r="AM753" s="5">
        <v>286169864.27383333</v>
      </c>
      <c r="AN753" s="5">
        <v>299973508.88116848</v>
      </c>
      <c r="AO753" s="5">
        <v>252847800.88076732</v>
      </c>
      <c r="AP753" s="5">
        <v>304713927.0684399</v>
      </c>
      <c r="AQ753" s="5">
        <v>327098530.82856917</v>
      </c>
    </row>
    <row r="754" spans="2:43" ht="15" customHeight="1">
      <c r="C754" s="1139"/>
      <c r="D754" s="514"/>
      <c r="E754" s="5" t="s">
        <v>263</v>
      </c>
      <c r="F754" s="29"/>
      <c r="G754" s="29"/>
      <c r="H754" s="29"/>
      <c r="I754" s="29"/>
      <c r="J754"/>
      <c r="K754"/>
      <c r="L754"/>
      <c r="M754"/>
      <c r="N754"/>
      <c r="O754"/>
      <c r="P754"/>
      <c r="Q754"/>
      <c r="R754"/>
      <c r="S754"/>
      <c r="T754"/>
      <c r="U754"/>
      <c r="V754"/>
      <c r="W754"/>
      <c r="X754"/>
      <c r="Y754"/>
      <c r="AA754" s="5">
        <v>108658531.3707837</v>
      </c>
      <c r="AB754" s="5">
        <v>69869687.305264026</v>
      </c>
      <c r="AC754" s="5">
        <v>76910640.029882967</v>
      </c>
      <c r="AD754" s="5">
        <v>85903848.562328964</v>
      </c>
      <c r="AE754" s="5">
        <v>88589206.591617286</v>
      </c>
      <c r="AF754" s="5">
        <v>106491584.74722973</v>
      </c>
      <c r="AG754" s="5">
        <v>149917597.21748531</v>
      </c>
      <c r="AH754" s="5">
        <v>192007232.29777697</v>
      </c>
      <c r="AI754" s="5">
        <v>241323245.07593954</v>
      </c>
      <c r="AJ754" s="5">
        <v>278790681.52354562</v>
      </c>
      <c r="AK754" s="5">
        <v>317458876.57830417</v>
      </c>
      <c r="AL754" s="5">
        <v>357750256.58145046</v>
      </c>
      <c r="AM754" s="5">
        <v>387489595.87604249</v>
      </c>
      <c r="AN754" s="5">
        <v>411627234.81729347</v>
      </c>
      <c r="AO754" s="5">
        <v>425884765.50700778</v>
      </c>
      <c r="AP754" s="5">
        <v>421634610.17650992</v>
      </c>
      <c r="AQ754" s="5">
        <v>413306841.10326123</v>
      </c>
    </row>
    <row r="755" spans="2:43" ht="15" customHeight="1">
      <c r="C755" s="1139"/>
      <c r="D755" s="514"/>
      <c r="E755" s="5" t="s">
        <v>259</v>
      </c>
      <c r="J755"/>
      <c r="K755"/>
      <c r="L755"/>
      <c r="M755"/>
      <c r="N755"/>
      <c r="O755"/>
      <c r="P755"/>
      <c r="Q755"/>
      <c r="R755"/>
      <c r="S755"/>
      <c r="T755"/>
      <c r="U755"/>
      <c r="V755"/>
      <c r="W755"/>
      <c r="X755"/>
      <c r="Y755"/>
      <c r="AA755" s="5">
        <v>-2526810.4778087139</v>
      </c>
      <c r="AB755" s="5">
        <v>-432385.86178687587</v>
      </c>
      <c r="AC755" s="5">
        <v>-448483.21606421471</v>
      </c>
      <c r="AD755" s="5">
        <v>-450630.24104885757</v>
      </c>
      <c r="AE755" s="5">
        <v>-341769.94886530936</v>
      </c>
      <c r="AF755" s="5">
        <v>-334175.41270797886</v>
      </c>
      <c r="AG755" s="5">
        <v>-227846.63257687166</v>
      </c>
      <c r="AH755" s="5">
        <v>-222783.60847198591</v>
      </c>
      <c r="AI755" s="5">
        <v>-118986.34039332159</v>
      </c>
      <c r="AJ755" s="5">
        <v>-116454.82834087871</v>
      </c>
      <c r="AK755" s="5">
        <v>-15189.072314657271</v>
      </c>
      <c r="AL755" s="5">
        <v>-15189.072314657271</v>
      </c>
      <c r="AM755" s="5">
        <v>-113923.31628843583</v>
      </c>
      <c r="AN755" s="5">
        <v>-12657.560262214392</v>
      </c>
      <c r="AO755" s="5">
        <v>-12657.560262214392</v>
      </c>
      <c r="AP755" s="5">
        <v>-111391.80423599295</v>
      </c>
      <c r="AQ755" s="5">
        <v>-10126.048209771514</v>
      </c>
    </row>
    <row r="756" spans="2:43" ht="15" customHeight="1">
      <c r="C756" s="1139"/>
      <c r="D756" s="514"/>
      <c r="E756" s="5" t="s">
        <v>1197</v>
      </c>
      <c r="J756"/>
      <c r="K756"/>
      <c r="L756"/>
      <c r="M756"/>
      <c r="N756"/>
      <c r="O756"/>
      <c r="P756"/>
      <c r="Q756"/>
      <c r="R756"/>
      <c r="S756"/>
      <c r="T756"/>
      <c r="U756"/>
      <c r="V756"/>
      <c r="W756"/>
      <c r="X756"/>
      <c r="Y756"/>
      <c r="AA756" s="5">
        <v>0</v>
      </c>
      <c r="AB756" s="5">
        <v>14223242.882244319</v>
      </c>
      <c r="AC756" s="5">
        <v>161522.94921875</v>
      </c>
      <c r="AD756" s="5">
        <v>15633262.666852683</v>
      </c>
      <c r="AE756" s="5">
        <v>442379.74330356717</v>
      </c>
      <c r="AF756" s="5">
        <v>139002.734375</v>
      </c>
      <c r="AG756" s="5">
        <v>0</v>
      </c>
      <c r="AH756" s="5">
        <v>388714.84375</v>
      </c>
      <c r="AI756" s="5">
        <v>0</v>
      </c>
      <c r="AJ756" s="5">
        <v>6795400</v>
      </c>
      <c r="AK756" s="5">
        <v>11672991</v>
      </c>
      <c r="AL756" s="5">
        <v>329200</v>
      </c>
      <c r="AM756" s="5">
        <v>342100</v>
      </c>
      <c r="AN756" s="5">
        <v>355300</v>
      </c>
      <c r="AO756" s="5">
        <v>7417301.4270833358</v>
      </c>
      <c r="AP756" s="5">
        <v>0</v>
      </c>
      <c r="AQ756" s="5">
        <v>0</v>
      </c>
    </row>
    <row r="757" spans="2:43" ht="15" customHeight="1">
      <c r="C757" s="1139"/>
      <c r="D757" s="514"/>
      <c r="E757" s="5" t="s">
        <v>277</v>
      </c>
      <c r="J757"/>
      <c r="K757"/>
      <c r="L757"/>
      <c r="M757"/>
      <c r="N757"/>
      <c r="O757"/>
      <c r="P757"/>
      <c r="Q757"/>
      <c r="R757"/>
      <c r="S757"/>
      <c r="T757"/>
      <c r="U757"/>
      <c r="V757"/>
      <c r="W757"/>
      <c r="X757"/>
      <c r="Y757"/>
      <c r="AA757" s="5">
        <v>137205412.91238692</v>
      </c>
      <c r="AB757" s="5">
        <v>12993912.271609847</v>
      </c>
      <c r="AC757" s="5">
        <v>8342544.179110378</v>
      </c>
      <c r="AD757" s="5">
        <v>24694954.360367391</v>
      </c>
      <c r="AE757" s="5">
        <v>24611537.464540042</v>
      </c>
      <c r="AF757" s="5">
        <v>24388555.147152379</v>
      </c>
      <c r="AG757" s="5">
        <v>23933947.481957495</v>
      </c>
      <c r="AH757" s="5">
        <v>23344633.136440247</v>
      </c>
      <c r="AI757" s="5">
        <v>23187593.688363977</v>
      </c>
      <c r="AJ757" s="5">
        <v>22930010.721947938</v>
      </c>
      <c r="AK757" s="5">
        <v>22330230.606269285</v>
      </c>
      <c r="AL757" s="5">
        <v>21013675.675222255</v>
      </c>
      <c r="AM757" s="5">
        <v>20997581.542660408</v>
      </c>
      <c r="AN757" s="5">
        <v>20927842.272401094</v>
      </c>
      <c r="AO757" s="5">
        <v>20865337.286903955</v>
      </c>
      <c r="AP757" s="5">
        <v>20829187.500743359</v>
      </c>
      <c r="AQ757" s="5">
        <v>20538060.030651592</v>
      </c>
    </row>
    <row r="758" spans="2:43" ht="15" customHeight="1">
      <c r="C758" s="1139"/>
      <c r="D758" s="514"/>
      <c r="E758" s="5" t="s">
        <v>1223</v>
      </c>
      <c r="J758"/>
      <c r="K758"/>
      <c r="L758"/>
      <c r="M758"/>
      <c r="N758"/>
      <c r="O758"/>
      <c r="P758"/>
      <c r="Q758"/>
      <c r="R758"/>
      <c r="S758"/>
      <c r="T758"/>
      <c r="U758"/>
      <c r="V758"/>
      <c r="W758"/>
      <c r="X758"/>
      <c r="Y758"/>
      <c r="AA758" s="5">
        <v>-142123.046381291</v>
      </c>
      <c r="AB758" s="5">
        <v>-289159.48023996502</v>
      </c>
      <c r="AC758" s="5">
        <v>-505033.5006688945</v>
      </c>
      <c r="AD758" s="5">
        <v>-632878.01311071962</v>
      </c>
      <c r="AE758" s="5">
        <v>-632878.01311071962</v>
      </c>
      <c r="AF758" s="5">
        <v>-632878.01311071962</v>
      </c>
      <c r="AG758" s="5">
        <v>-632878.01311071962</v>
      </c>
      <c r="AH758" s="5">
        <v>-632878.01311071962</v>
      </c>
      <c r="AI758" s="5">
        <v>-632878.01311071962</v>
      </c>
      <c r="AJ758" s="5">
        <v>-632878.01311071962</v>
      </c>
      <c r="AK758" s="5">
        <v>-632878.01311071962</v>
      </c>
      <c r="AL758" s="5">
        <v>-632878.01311071962</v>
      </c>
      <c r="AM758" s="5">
        <v>-632878.01311071962</v>
      </c>
      <c r="AN758" s="5">
        <v>-632878.01311071962</v>
      </c>
      <c r="AO758" s="5">
        <v>-632878.01311071962</v>
      </c>
      <c r="AP758" s="5">
        <v>-632878.01311071962</v>
      </c>
      <c r="AQ758" s="5">
        <v>-632878.01311071962</v>
      </c>
    </row>
    <row r="759" spans="2:43" ht="15" customHeight="1">
      <c r="C759" s="1139"/>
      <c r="D759" s="514"/>
      <c r="E759" s="5" t="s">
        <v>1201</v>
      </c>
      <c r="J759"/>
      <c r="K759"/>
      <c r="L759"/>
      <c r="M759"/>
      <c r="N759"/>
      <c r="O759"/>
      <c r="P759"/>
      <c r="Q759"/>
      <c r="R759"/>
      <c r="S759"/>
      <c r="T759"/>
      <c r="U759"/>
      <c r="V759"/>
      <c r="W759"/>
      <c r="X759"/>
      <c r="Y759"/>
      <c r="AA759" s="5">
        <v>0</v>
      </c>
      <c r="AB759" s="5">
        <v>0</v>
      </c>
      <c r="AC759" s="5">
        <v>0</v>
      </c>
      <c r="AD759" s="5">
        <v>0</v>
      </c>
      <c r="AE759" s="5">
        <v>0</v>
      </c>
      <c r="AF759" s="5">
        <v>0</v>
      </c>
      <c r="AG759" s="5">
        <v>0</v>
      </c>
      <c r="AH759" s="5">
        <v>0</v>
      </c>
      <c r="AI759" s="5">
        <v>0</v>
      </c>
      <c r="AJ759" s="5">
        <v>0</v>
      </c>
      <c r="AK759" s="5">
        <v>0</v>
      </c>
      <c r="AL759" s="5">
        <v>0</v>
      </c>
      <c r="AM759" s="5">
        <v>0</v>
      </c>
      <c r="AN759" s="5">
        <v>0</v>
      </c>
      <c r="AO759" s="5">
        <v>0</v>
      </c>
      <c r="AP759" s="5">
        <v>0</v>
      </c>
      <c r="AQ759" s="5">
        <v>0</v>
      </c>
    </row>
    <row r="760" spans="2:43" ht="15" customHeight="1">
      <c r="C760" s="1139"/>
      <c r="D760" s="514"/>
      <c r="E760" s="5" t="s">
        <v>1224</v>
      </c>
      <c r="J760"/>
      <c r="K760"/>
      <c r="L760"/>
      <c r="M760"/>
      <c r="N760"/>
      <c r="O760"/>
      <c r="P760"/>
      <c r="Q760"/>
      <c r="R760"/>
      <c r="S760"/>
      <c r="T760"/>
      <c r="U760"/>
      <c r="V760"/>
      <c r="W760"/>
      <c r="X760"/>
      <c r="Y760"/>
      <c r="AA760" s="5">
        <v>-3564.5059223191347</v>
      </c>
      <c r="AB760" s="5">
        <v>-7252.2416740552289</v>
      </c>
      <c r="AC760" s="5">
        <v>-12666.453118899721</v>
      </c>
      <c r="AD760" s="5">
        <v>-15872.847390187206</v>
      </c>
      <c r="AE760" s="5">
        <v>-15872.847390187206</v>
      </c>
      <c r="AF760" s="5">
        <v>-15872.847390187206</v>
      </c>
      <c r="AG760" s="5">
        <v>-15872.847390187206</v>
      </c>
      <c r="AH760" s="5">
        <v>-15872.847390187206</v>
      </c>
      <c r="AI760" s="5">
        <v>-15872.847390187206</v>
      </c>
      <c r="AJ760" s="5">
        <v>-15872.847390187206</v>
      </c>
      <c r="AK760" s="5">
        <v>-15872.847390187206</v>
      </c>
      <c r="AL760" s="5">
        <v>-15872.847390187206</v>
      </c>
      <c r="AM760" s="5">
        <v>-15872.847390187206</v>
      </c>
      <c r="AN760" s="5">
        <v>-15872.847390187206</v>
      </c>
      <c r="AO760" s="5">
        <v>-15872.847390187206</v>
      </c>
      <c r="AP760" s="5">
        <v>-15872.847390187206</v>
      </c>
      <c r="AQ760" s="5">
        <v>-15872.847390187206</v>
      </c>
    </row>
    <row r="761" spans="2:43" ht="15" customHeight="1">
      <c r="C761" s="1139"/>
      <c r="D761" s="514"/>
      <c r="E761" s="5" t="s">
        <v>1225</v>
      </c>
      <c r="J761"/>
      <c r="K761"/>
      <c r="L761"/>
      <c r="M761"/>
      <c r="N761"/>
      <c r="O761"/>
      <c r="P761"/>
      <c r="Q761"/>
      <c r="R761"/>
      <c r="S761"/>
      <c r="T761"/>
      <c r="U761"/>
      <c r="V761"/>
      <c r="W761"/>
      <c r="X761"/>
      <c r="Y761"/>
      <c r="AA761" s="5">
        <v>-990.68489682808286</v>
      </c>
      <c r="AB761" s="5">
        <v>-2015.6191211934201</v>
      </c>
      <c r="AC761" s="5">
        <v>-3520.3935902316007</v>
      </c>
      <c r="AD761" s="5">
        <v>-4411.548338481778</v>
      </c>
      <c r="AE761" s="5">
        <v>-4411.548338481778</v>
      </c>
      <c r="AF761" s="5">
        <v>-4411.548338481778</v>
      </c>
      <c r="AG761" s="5">
        <v>-4411.548338481778</v>
      </c>
      <c r="AH761" s="5">
        <v>-4411.548338481778</v>
      </c>
      <c r="AI761" s="5">
        <v>-4411.548338481778</v>
      </c>
      <c r="AJ761" s="5">
        <v>-4411.548338481778</v>
      </c>
      <c r="AK761" s="5">
        <v>-4411.548338481778</v>
      </c>
      <c r="AL761" s="5">
        <v>-4411.548338481778</v>
      </c>
      <c r="AM761" s="5">
        <v>-4411.548338481778</v>
      </c>
      <c r="AN761" s="5">
        <v>-4411.548338481778</v>
      </c>
      <c r="AO761" s="5">
        <v>-4411.548338481778</v>
      </c>
      <c r="AP761" s="5">
        <v>-4411.548338481778</v>
      </c>
      <c r="AQ761" s="5">
        <v>-4411.548338481778</v>
      </c>
    </row>
    <row r="762" spans="2:43" ht="15" customHeight="1">
      <c r="C762" s="1139"/>
      <c r="D762" s="514"/>
      <c r="E762" s="5" t="s">
        <v>1335</v>
      </c>
      <c r="J762"/>
      <c r="K762"/>
      <c r="L762"/>
      <c r="M762"/>
      <c r="N762"/>
      <c r="O762"/>
      <c r="P762"/>
      <c r="Q762"/>
      <c r="R762"/>
      <c r="S762"/>
      <c r="T762"/>
      <c r="U762"/>
      <c r="V762"/>
      <c r="W762"/>
      <c r="X762"/>
      <c r="Y762"/>
      <c r="AA762" s="5">
        <v>0</v>
      </c>
      <c r="AB762" s="5">
        <v>0</v>
      </c>
      <c r="AC762" s="5">
        <v>0</v>
      </c>
      <c r="AD762" s="5">
        <v>0</v>
      </c>
      <c r="AE762" s="5">
        <v>0</v>
      </c>
      <c r="AF762" s="5">
        <v>0</v>
      </c>
      <c r="AG762" s="5">
        <v>0</v>
      </c>
      <c r="AH762" s="5">
        <v>0</v>
      </c>
      <c r="AI762" s="5">
        <v>0</v>
      </c>
      <c r="AJ762" s="5">
        <v>0</v>
      </c>
      <c r="AK762" s="5">
        <v>0</v>
      </c>
      <c r="AL762" s="5">
        <v>0</v>
      </c>
      <c r="AM762" s="5">
        <v>0</v>
      </c>
      <c r="AN762" s="5">
        <v>0</v>
      </c>
      <c r="AO762" s="5">
        <v>0</v>
      </c>
      <c r="AP762" s="5">
        <v>0</v>
      </c>
      <c r="AQ762" s="5">
        <v>0</v>
      </c>
    </row>
    <row r="763" spans="2:43" ht="15" customHeight="1">
      <c r="C763" s="1139"/>
      <c r="D763" s="514"/>
      <c r="E763" s="5" t="s">
        <v>1226</v>
      </c>
      <c r="J763"/>
      <c r="K763"/>
      <c r="L763"/>
      <c r="M763"/>
      <c r="N763"/>
      <c r="O763"/>
      <c r="P763"/>
      <c r="Q763"/>
      <c r="R763"/>
      <c r="S763"/>
      <c r="T763"/>
      <c r="U763"/>
      <c r="V763"/>
      <c r="W763"/>
      <c r="X763"/>
      <c r="Y763"/>
      <c r="AA763" s="5">
        <v>-653593.05051608384</v>
      </c>
      <c r="AB763" s="5">
        <v>-15470768.87572819</v>
      </c>
      <c r="AC763" s="5">
        <v>-2195102.3740005642</v>
      </c>
      <c r="AD763" s="5">
        <v>-17981700.273630574</v>
      </c>
      <c r="AE763" s="5">
        <v>-2587338.9375211</v>
      </c>
      <c r="AF763" s="5">
        <v>-2276603.0448459238</v>
      </c>
      <c r="AG763" s="5">
        <v>-2135840.8749839514</v>
      </c>
      <c r="AH763" s="5">
        <v>-2519635.5371743739</v>
      </c>
      <c r="AI763" s="5">
        <v>-2174567.2089870274</v>
      </c>
      <c r="AJ763" s="5">
        <v>-8995657.4273623228</v>
      </c>
      <c r="AK763" s="5">
        <v>-13765757.067851514</v>
      </c>
      <c r="AL763" s="5">
        <v>-2396321.0245082378</v>
      </c>
      <c r="AM763" s="5">
        <v>-2541567.4259587079</v>
      </c>
      <c r="AN763" s="5">
        <v>-2706210.1439352334</v>
      </c>
      <c r="AO763" s="5">
        <v>-9834956.170276694</v>
      </c>
      <c r="AP763" s="5">
        <v>-2484039.9039004445</v>
      </c>
      <c r="AQ763" s="5">
        <v>-2629739.9952671528</v>
      </c>
    </row>
    <row r="764" spans="2:43" ht="15" customHeight="1">
      <c r="D764" s="514"/>
      <c r="E764" s="5" t="s">
        <v>1202</v>
      </c>
      <c r="J764"/>
      <c r="K764"/>
      <c r="L764"/>
      <c r="M764"/>
      <c r="N764"/>
      <c r="O764"/>
      <c r="P764"/>
      <c r="Q764"/>
      <c r="R764"/>
      <c r="S764"/>
      <c r="T764"/>
      <c r="U764"/>
      <c r="V764"/>
      <c r="W764"/>
      <c r="X764"/>
      <c r="Y764"/>
      <c r="Z764" s="29"/>
      <c r="AA764" s="29">
        <v>0</v>
      </c>
      <c r="AB764" s="29">
        <v>0</v>
      </c>
      <c r="AC764" s="29">
        <v>0</v>
      </c>
      <c r="AD764" s="29">
        <v>0</v>
      </c>
      <c r="AE764" s="29">
        <v>0</v>
      </c>
      <c r="AF764" s="29">
        <v>0</v>
      </c>
      <c r="AG764" s="29">
        <v>0</v>
      </c>
      <c r="AH764" s="29">
        <v>0</v>
      </c>
      <c r="AI764" s="29">
        <v>0</v>
      </c>
      <c r="AJ764" s="29">
        <v>0</v>
      </c>
      <c r="AK764" s="29">
        <v>0</v>
      </c>
      <c r="AL764" s="29">
        <v>0</v>
      </c>
      <c r="AM764" s="29">
        <v>0</v>
      </c>
      <c r="AN764" s="29">
        <v>0</v>
      </c>
      <c r="AO764" s="29">
        <v>0</v>
      </c>
      <c r="AP764" s="29">
        <v>0</v>
      </c>
      <c r="AQ764" s="29">
        <v>0</v>
      </c>
    </row>
    <row r="765" spans="2:43" ht="15" customHeight="1">
      <c r="D765" s="514"/>
      <c r="E765" s="5" t="s">
        <v>1331</v>
      </c>
      <c r="J765"/>
      <c r="K765"/>
      <c r="L765"/>
      <c r="M765"/>
      <c r="N765"/>
      <c r="O765"/>
      <c r="P765"/>
      <c r="Q765"/>
      <c r="R765"/>
      <c r="S765"/>
      <c r="T765"/>
      <c r="U765"/>
      <c r="V765"/>
      <c r="W765"/>
      <c r="X765"/>
      <c r="Y765"/>
      <c r="Z765" s="29"/>
      <c r="AA765" s="29">
        <v>0</v>
      </c>
      <c r="AB765" s="29">
        <v>0</v>
      </c>
      <c r="AC765" s="29">
        <v>0</v>
      </c>
      <c r="AD765" s="29">
        <v>0</v>
      </c>
      <c r="AE765" s="29">
        <v>0</v>
      </c>
      <c r="AF765" s="29">
        <v>0</v>
      </c>
      <c r="AG765" s="29">
        <v>0</v>
      </c>
      <c r="AH765" s="29">
        <v>0</v>
      </c>
      <c r="AI765" s="29">
        <v>0</v>
      </c>
      <c r="AJ765" s="29">
        <v>0</v>
      </c>
      <c r="AK765" s="29">
        <v>0</v>
      </c>
      <c r="AL765" s="29">
        <v>0</v>
      </c>
      <c r="AM765" s="29">
        <v>0</v>
      </c>
      <c r="AN765" s="29">
        <v>0</v>
      </c>
      <c r="AO765" s="29">
        <v>0</v>
      </c>
      <c r="AP765" s="29">
        <v>0</v>
      </c>
      <c r="AQ765" s="29">
        <v>0</v>
      </c>
    </row>
    <row r="766" spans="2:43" ht="15" customHeight="1">
      <c r="D766" s="514"/>
      <c r="E766" s="29" t="s">
        <v>23</v>
      </c>
      <c r="J766"/>
      <c r="K766"/>
      <c r="L766"/>
      <c r="M766"/>
      <c r="N766"/>
      <c r="O766"/>
      <c r="P766"/>
      <c r="Q766"/>
      <c r="R766"/>
      <c r="S766"/>
      <c r="T766"/>
      <c r="U766"/>
      <c r="V766"/>
      <c r="W766"/>
      <c r="X766"/>
      <c r="Y766"/>
      <c r="AA766" s="301">
        <v>-1.6321428120136261E-7</v>
      </c>
      <c r="AB766" s="301">
        <v>-4.1350722312927246E-7</v>
      </c>
      <c r="AC766" s="301">
        <v>6.4261257648468018E-8</v>
      </c>
      <c r="AD766" s="301">
        <v>5.2154064178466797E-8</v>
      </c>
      <c r="AE766" s="301">
        <v>-5.0757080316543579E-8</v>
      </c>
      <c r="AF766" s="301">
        <v>-1.5506520867347717E-7</v>
      </c>
      <c r="AG766" s="301">
        <v>-2.5564804673194885E-7</v>
      </c>
      <c r="AH766" s="301">
        <v>1.0943040251731873E-7</v>
      </c>
      <c r="AI766" s="301">
        <v>-1.4016404747962952E-7</v>
      </c>
      <c r="AJ766" s="301">
        <v>-3.0547380447387695E-7</v>
      </c>
      <c r="AK766" s="301">
        <v>2.3096799850463867E-7</v>
      </c>
      <c r="AL766" s="301">
        <v>-2.8172507882118225E-7</v>
      </c>
      <c r="AM766" s="301">
        <v>-8.800998330116272E-8</v>
      </c>
      <c r="AN766" s="301">
        <v>-9.7835436463356018E-7</v>
      </c>
      <c r="AO766" s="301">
        <v>-5.8487057685852051E-7</v>
      </c>
      <c r="AP766" s="301">
        <v>-5.4994598031044006E-7</v>
      </c>
      <c r="AQ766" s="301">
        <v>-4.8289075493812561E-7</v>
      </c>
    </row>
    <row r="767" spans="2:43" ht="15" customHeight="1">
      <c r="B767" s="207">
        <v>0</v>
      </c>
      <c r="E767" s="5" t="s">
        <v>41</v>
      </c>
      <c r="J767"/>
      <c r="K767"/>
      <c r="L767"/>
      <c r="M767"/>
      <c r="N767"/>
      <c r="O767"/>
      <c r="P767"/>
      <c r="Q767"/>
      <c r="R767"/>
      <c r="S767"/>
      <c r="T767"/>
      <c r="U767"/>
      <c r="V767"/>
      <c r="W767"/>
      <c r="X767"/>
      <c r="Y767"/>
      <c r="AA767" s="5">
        <v>0</v>
      </c>
      <c r="AB767" s="5">
        <v>0</v>
      </c>
      <c r="AC767" s="5">
        <v>0</v>
      </c>
      <c r="AD767" s="5">
        <v>0</v>
      </c>
      <c r="AE767" s="5">
        <v>0</v>
      </c>
      <c r="AF767" s="5">
        <v>0</v>
      </c>
      <c r="AG767" s="5">
        <v>0</v>
      </c>
      <c r="AH767" s="5">
        <v>0</v>
      </c>
      <c r="AI767" s="5">
        <v>0</v>
      </c>
      <c r="AJ767" s="5">
        <v>0</v>
      </c>
      <c r="AK767" s="5">
        <v>0</v>
      </c>
      <c r="AL767" s="5">
        <v>0</v>
      </c>
      <c r="AM767" s="5">
        <v>0</v>
      </c>
      <c r="AN767" s="5">
        <v>0</v>
      </c>
      <c r="AO767" s="5">
        <v>0</v>
      </c>
      <c r="AP767" s="5">
        <v>0</v>
      </c>
      <c r="AQ767" s="5">
        <v>0</v>
      </c>
    </row>
    <row r="768" spans="2:43" ht="15" customHeight="1">
      <c r="J768"/>
      <c r="K768"/>
      <c r="L768"/>
      <c r="M768"/>
      <c r="N768"/>
      <c r="O768"/>
      <c r="P768"/>
      <c r="Q768"/>
      <c r="R768"/>
      <c r="S768"/>
      <c r="T768"/>
      <c r="U768"/>
      <c r="V768"/>
      <c r="W768"/>
      <c r="X768"/>
      <c r="Y768"/>
    </row>
    <row r="769" spans="10:25" ht="15" customHeight="1">
      <c r="J769"/>
      <c r="K769"/>
      <c r="L769"/>
      <c r="M769"/>
      <c r="N769"/>
      <c r="O769"/>
      <c r="P769"/>
      <c r="Q769"/>
      <c r="R769"/>
      <c r="S769"/>
      <c r="T769"/>
      <c r="U769"/>
      <c r="V769"/>
      <c r="W769"/>
      <c r="X769"/>
      <c r="Y769"/>
    </row>
    <row r="770" spans="10:25" ht="15" customHeight="1">
      <c r="J770"/>
      <c r="K770"/>
      <c r="L770"/>
      <c r="M770"/>
      <c r="N770"/>
      <c r="O770"/>
      <c r="P770"/>
      <c r="Q770"/>
      <c r="R770"/>
      <c r="S770"/>
      <c r="T770"/>
      <c r="U770"/>
      <c r="V770"/>
      <c r="W770"/>
      <c r="X770"/>
      <c r="Y770"/>
    </row>
    <row r="771" spans="10:25" ht="15" customHeight="1">
      <c r="J771"/>
      <c r="K771"/>
      <c r="L771"/>
      <c r="M771"/>
      <c r="N771"/>
      <c r="O771"/>
      <c r="P771"/>
      <c r="Q771"/>
      <c r="R771"/>
      <c r="S771"/>
      <c r="T771"/>
      <c r="U771"/>
      <c r="V771"/>
      <c r="W771"/>
      <c r="X771"/>
      <c r="Y771"/>
    </row>
    <row r="772" spans="10:25" ht="15" customHeight="1">
      <c r="J772"/>
      <c r="K772"/>
      <c r="L772"/>
      <c r="M772"/>
      <c r="N772"/>
      <c r="O772"/>
      <c r="P772"/>
      <c r="Q772"/>
      <c r="R772"/>
      <c r="S772"/>
      <c r="T772"/>
      <c r="U772"/>
      <c r="V772"/>
      <c r="W772"/>
      <c r="X772"/>
      <c r="Y772"/>
    </row>
    <row r="773" spans="10:25" ht="15" customHeight="1">
      <c r="J773"/>
      <c r="K773"/>
      <c r="L773"/>
      <c r="M773"/>
      <c r="N773"/>
      <c r="O773"/>
      <c r="P773"/>
      <c r="Q773"/>
      <c r="R773"/>
      <c r="S773"/>
      <c r="T773"/>
      <c r="U773"/>
      <c r="V773"/>
      <c r="W773"/>
      <c r="X773"/>
      <c r="Y773"/>
    </row>
    <row r="774" spans="10:25" ht="15" customHeight="1">
      <c r="J774"/>
      <c r="K774"/>
      <c r="L774"/>
      <c r="M774"/>
      <c r="N774"/>
      <c r="O774"/>
      <c r="P774"/>
      <c r="Q774"/>
      <c r="R774"/>
      <c r="S774"/>
      <c r="T774"/>
      <c r="U774"/>
      <c r="V774"/>
      <c r="W774"/>
      <c r="X774"/>
      <c r="Y774"/>
    </row>
    <row r="775" spans="10:25" ht="15" customHeight="1">
      <c r="J775"/>
      <c r="K775"/>
      <c r="L775"/>
      <c r="M775"/>
      <c r="N775"/>
      <c r="O775"/>
      <c r="P775"/>
      <c r="Q775"/>
      <c r="R775"/>
      <c r="S775"/>
      <c r="T775"/>
      <c r="U775"/>
      <c r="V775"/>
      <c r="W775"/>
      <c r="X775"/>
      <c r="Y775"/>
    </row>
    <row r="776" spans="10:25" ht="15" customHeight="1">
      <c r="J776"/>
      <c r="K776"/>
      <c r="L776"/>
      <c r="M776"/>
      <c r="N776"/>
      <c r="O776"/>
      <c r="P776"/>
      <c r="Q776"/>
      <c r="R776"/>
      <c r="S776"/>
      <c r="T776"/>
      <c r="U776"/>
      <c r="V776"/>
      <c r="W776"/>
      <c r="X776"/>
      <c r="Y776"/>
    </row>
    <row r="777" spans="10:25" ht="15" customHeight="1">
      <c r="J777"/>
      <c r="K777"/>
      <c r="L777"/>
      <c r="M777"/>
      <c r="N777"/>
      <c r="O777"/>
      <c r="P777"/>
      <c r="Q777"/>
      <c r="R777"/>
      <c r="S777"/>
      <c r="T777"/>
      <c r="U777"/>
      <c r="V777"/>
      <c r="W777"/>
      <c r="X777"/>
      <c r="Y777"/>
    </row>
    <row r="778" spans="10:25" ht="15" customHeight="1">
      <c r="J778"/>
      <c r="K778"/>
      <c r="L778"/>
      <c r="M778"/>
      <c r="N778"/>
      <c r="O778"/>
      <c r="P778"/>
      <c r="Q778"/>
      <c r="R778"/>
      <c r="S778"/>
      <c r="T778"/>
      <c r="U778"/>
      <c r="V778"/>
      <c r="W778"/>
      <c r="X778"/>
      <c r="Y778"/>
    </row>
    <row r="779" spans="10:25" ht="15" customHeight="1">
      <c r="J779"/>
      <c r="K779"/>
      <c r="L779"/>
      <c r="M779"/>
      <c r="N779"/>
      <c r="O779"/>
      <c r="P779"/>
      <c r="Q779"/>
      <c r="R779"/>
      <c r="S779"/>
      <c r="T779"/>
      <c r="U779"/>
      <c r="V779"/>
      <c r="W779"/>
      <c r="X779"/>
      <c r="Y779"/>
    </row>
    <row r="780" spans="10:25" ht="15" customHeight="1">
      <c r="J780"/>
      <c r="K780"/>
      <c r="L780"/>
      <c r="M780"/>
      <c r="N780"/>
      <c r="O780"/>
      <c r="P780"/>
      <c r="Q780"/>
      <c r="R780"/>
      <c r="S780"/>
      <c r="T780"/>
      <c r="U780"/>
      <c r="V780"/>
      <c r="W780"/>
      <c r="X780"/>
      <c r="Y780"/>
    </row>
    <row r="781" spans="10:25" ht="15" customHeight="1">
      <c r="J781"/>
      <c r="K781"/>
      <c r="L781"/>
      <c r="M781"/>
      <c r="N781"/>
      <c r="O781"/>
      <c r="P781"/>
      <c r="Q781"/>
      <c r="R781"/>
      <c r="S781"/>
      <c r="T781"/>
      <c r="U781"/>
      <c r="V781"/>
      <c r="W781"/>
      <c r="X781"/>
      <c r="Y781"/>
    </row>
    <row r="782" spans="10:25" ht="15" customHeight="1">
      <c r="J782"/>
      <c r="K782"/>
      <c r="L782"/>
      <c r="M782"/>
      <c r="N782"/>
      <c r="O782"/>
      <c r="P782"/>
      <c r="Q782"/>
      <c r="R782"/>
      <c r="S782"/>
      <c r="T782"/>
      <c r="U782"/>
      <c r="V782"/>
      <c r="W782"/>
      <c r="X782"/>
      <c r="Y782"/>
    </row>
    <row r="783" spans="10:25" ht="15" customHeight="1">
      <c r="J783"/>
      <c r="K783"/>
      <c r="L783"/>
      <c r="M783"/>
      <c r="N783"/>
      <c r="O783"/>
      <c r="P783"/>
      <c r="Q783"/>
      <c r="R783"/>
      <c r="S783"/>
      <c r="T783"/>
      <c r="U783"/>
      <c r="V783"/>
      <c r="W783"/>
      <c r="X783"/>
      <c r="Y783"/>
    </row>
    <row r="784" spans="10:25" ht="15" customHeight="1">
      <c r="J784"/>
      <c r="K784"/>
      <c r="L784"/>
      <c r="M784"/>
      <c r="N784"/>
      <c r="O784"/>
      <c r="P784"/>
      <c r="Q784"/>
      <c r="R784"/>
      <c r="S784"/>
      <c r="T784"/>
      <c r="U784"/>
      <c r="V784"/>
      <c r="W784"/>
      <c r="X784"/>
      <c r="Y784"/>
    </row>
    <row r="785" spans="10:25" ht="15" customHeight="1">
      <c r="J785"/>
      <c r="K785"/>
      <c r="L785"/>
      <c r="M785"/>
      <c r="N785"/>
      <c r="O785"/>
      <c r="P785"/>
      <c r="Q785"/>
      <c r="R785"/>
      <c r="S785"/>
      <c r="T785"/>
      <c r="U785"/>
      <c r="V785"/>
      <c r="W785"/>
      <c r="X785"/>
      <c r="Y785"/>
    </row>
    <row r="786" spans="10:25" ht="15" customHeight="1">
      <c r="J786"/>
      <c r="K786"/>
      <c r="L786"/>
      <c r="M786"/>
      <c r="N786"/>
      <c r="O786"/>
      <c r="P786"/>
      <c r="Q786"/>
      <c r="R786"/>
      <c r="S786"/>
      <c r="T786"/>
      <c r="U786"/>
      <c r="V786"/>
      <c r="W786"/>
      <c r="X786"/>
      <c r="Y786"/>
    </row>
    <row r="787" spans="10:25" ht="15" customHeight="1">
      <c r="J787"/>
      <c r="K787"/>
      <c r="L787"/>
      <c r="M787"/>
      <c r="N787"/>
      <c r="O787"/>
      <c r="P787"/>
      <c r="Q787"/>
      <c r="R787"/>
      <c r="S787"/>
      <c r="T787"/>
      <c r="U787"/>
      <c r="V787"/>
      <c r="W787"/>
      <c r="X787"/>
      <c r="Y787"/>
    </row>
    <row r="788" spans="10:25" ht="15" customHeight="1">
      <c r="J788"/>
      <c r="K788"/>
      <c r="L788"/>
      <c r="M788"/>
      <c r="N788"/>
      <c r="O788"/>
      <c r="P788"/>
      <c r="Q788"/>
      <c r="R788"/>
      <c r="S788"/>
      <c r="T788"/>
      <c r="U788"/>
      <c r="V788"/>
      <c r="W788"/>
      <c r="X788"/>
      <c r="Y788"/>
    </row>
    <row r="789" spans="10:25" ht="15" customHeight="1">
      <c r="J789"/>
      <c r="K789"/>
      <c r="L789"/>
      <c r="M789"/>
      <c r="N789"/>
      <c r="O789"/>
      <c r="P789"/>
      <c r="Q789"/>
      <c r="R789"/>
      <c r="S789"/>
      <c r="T789"/>
      <c r="U789"/>
      <c r="V789"/>
      <c r="W789"/>
      <c r="X789"/>
      <c r="Y789"/>
    </row>
    <row r="790" spans="10:25" ht="15" customHeight="1">
      <c r="J790"/>
      <c r="K790"/>
      <c r="L790"/>
      <c r="M790"/>
      <c r="N790"/>
      <c r="O790"/>
      <c r="P790"/>
      <c r="Q790"/>
      <c r="R790"/>
      <c r="S790"/>
      <c r="T790"/>
      <c r="U790"/>
      <c r="V790"/>
      <c r="W790"/>
      <c r="X790"/>
      <c r="Y790"/>
    </row>
    <row r="791" spans="10:25" ht="15" customHeight="1">
      <c r="J791"/>
      <c r="K791"/>
      <c r="L791"/>
      <c r="M791"/>
      <c r="N791"/>
      <c r="O791"/>
      <c r="P791"/>
      <c r="Q791"/>
      <c r="R791"/>
      <c r="S791"/>
      <c r="T791"/>
      <c r="U791"/>
      <c r="V791"/>
      <c r="W791"/>
      <c r="X791"/>
      <c r="Y791"/>
    </row>
    <row r="792" spans="10:25" ht="15" customHeight="1">
      <c r="J792"/>
      <c r="K792"/>
      <c r="L792"/>
      <c r="M792"/>
      <c r="N792"/>
      <c r="O792"/>
      <c r="P792"/>
      <c r="Q792"/>
      <c r="R792"/>
      <c r="S792"/>
      <c r="T792"/>
      <c r="U792"/>
      <c r="V792"/>
      <c r="W792"/>
      <c r="X792"/>
      <c r="Y792"/>
    </row>
    <row r="793" spans="10:25" ht="15" customHeight="1">
      <c r="J793"/>
      <c r="K793"/>
      <c r="L793"/>
      <c r="M793"/>
      <c r="N793"/>
      <c r="O793"/>
      <c r="P793"/>
      <c r="Q793"/>
      <c r="R793"/>
      <c r="S793"/>
      <c r="T793"/>
      <c r="U793"/>
      <c r="V793"/>
      <c r="W793"/>
      <c r="X793"/>
      <c r="Y793"/>
    </row>
    <row r="794" spans="10:25" ht="15" customHeight="1">
      <c r="J794"/>
      <c r="K794"/>
      <c r="L794"/>
      <c r="M794"/>
      <c r="N794"/>
      <c r="O794"/>
      <c r="P794"/>
      <c r="Q794"/>
      <c r="R794"/>
      <c r="S794"/>
      <c r="T794"/>
      <c r="U794"/>
      <c r="V794"/>
      <c r="W794"/>
      <c r="X794"/>
      <c r="Y794"/>
    </row>
    <row r="795" spans="10:25" ht="15" customHeight="1">
      <c r="J795"/>
      <c r="K795"/>
      <c r="L795"/>
      <c r="M795"/>
      <c r="N795"/>
      <c r="O795"/>
      <c r="P795"/>
      <c r="Q795"/>
      <c r="R795"/>
      <c r="S795"/>
      <c r="T795"/>
      <c r="U795"/>
      <c r="V795"/>
      <c r="W795"/>
      <c r="X795"/>
      <c r="Y795"/>
    </row>
    <row r="796" spans="10:25" ht="15" customHeight="1">
      <c r="J796"/>
      <c r="K796"/>
      <c r="L796"/>
      <c r="M796"/>
      <c r="N796"/>
      <c r="O796"/>
      <c r="P796"/>
      <c r="Q796"/>
      <c r="R796"/>
      <c r="S796"/>
      <c r="T796"/>
      <c r="U796"/>
      <c r="V796"/>
      <c r="W796"/>
      <c r="X796"/>
      <c r="Y796"/>
    </row>
    <row r="797" spans="10:25" ht="15" customHeight="1">
      <c r="J797"/>
      <c r="K797"/>
      <c r="L797"/>
      <c r="M797"/>
      <c r="N797"/>
      <c r="O797"/>
      <c r="P797"/>
      <c r="Q797"/>
      <c r="R797"/>
      <c r="S797"/>
      <c r="T797"/>
      <c r="U797"/>
      <c r="V797"/>
      <c r="W797"/>
      <c r="X797"/>
      <c r="Y797"/>
    </row>
    <row r="798" spans="10:25" ht="15" customHeight="1">
      <c r="J798"/>
      <c r="K798"/>
      <c r="L798"/>
      <c r="M798"/>
      <c r="N798"/>
      <c r="O798"/>
      <c r="P798"/>
      <c r="Q798"/>
      <c r="R798"/>
      <c r="S798"/>
      <c r="T798"/>
      <c r="U798"/>
      <c r="V798"/>
      <c r="W798"/>
      <c r="X798"/>
      <c r="Y798"/>
    </row>
    <row r="799" spans="10:25" ht="15" customHeight="1">
      <c r="J799"/>
      <c r="K799"/>
      <c r="L799"/>
      <c r="M799"/>
      <c r="N799"/>
      <c r="O799"/>
      <c r="P799"/>
      <c r="Q799"/>
      <c r="R799"/>
      <c r="S799"/>
      <c r="T799"/>
      <c r="U799"/>
      <c r="V799"/>
      <c r="W799"/>
      <c r="X799"/>
      <c r="Y799"/>
    </row>
    <row r="800" spans="10:25" ht="15" customHeight="1">
      <c r="J800"/>
      <c r="K800"/>
      <c r="L800"/>
      <c r="M800"/>
      <c r="N800"/>
      <c r="O800"/>
      <c r="P800"/>
      <c r="Q800"/>
      <c r="R800"/>
      <c r="S800"/>
      <c r="T800"/>
      <c r="U800"/>
      <c r="V800"/>
      <c r="W800"/>
      <c r="X800"/>
      <c r="Y800"/>
    </row>
    <row r="801" spans="10:25" ht="15" customHeight="1">
      <c r="J801"/>
      <c r="K801"/>
      <c r="L801"/>
      <c r="M801"/>
      <c r="N801"/>
      <c r="O801"/>
      <c r="P801"/>
      <c r="Q801"/>
      <c r="R801"/>
      <c r="S801"/>
      <c r="T801"/>
      <c r="U801"/>
      <c r="V801"/>
      <c r="W801"/>
      <c r="X801"/>
      <c r="Y801"/>
    </row>
    <row r="802" spans="10:25" ht="15" customHeight="1">
      <c r="J802"/>
      <c r="K802"/>
      <c r="L802"/>
      <c r="M802"/>
      <c r="N802"/>
      <c r="O802"/>
      <c r="P802"/>
      <c r="Q802"/>
      <c r="R802"/>
      <c r="S802"/>
      <c r="T802"/>
      <c r="U802"/>
      <c r="V802"/>
      <c r="W802"/>
      <c r="X802"/>
      <c r="Y802"/>
    </row>
    <row r="803" spans="10:25" ht="15" customHeight="1">
      <c r="J803"/>
      <c r="K803"/>
      <c r="L803"/>
      <c r="M803"/>
      <c r="N803"/>
      <c r="O803"/>
      <c r="P803"/>
      <c r="Q803"/>
      <c r="R803"/>
      <c r="S803"/>
      <c r="T803"/>
      <c r="U803"/>
      <c r="V803"/>
      <c r="W803"/>
      <c r="X803"/>
      <c r="Y803"/>
    </row>
    <row r="804" spans="10:25" ht="15" customHeight="1">
      <c r="J804"/>
      <c r="K804"/>
      <c r="L804"/>
      <c r="M804"/>
      <c r="N804"/>
      <c r="O804"/>
      <c r="P804"/>
      <c r="Q804"/>
      <c r="R804"/>
      <c r="S804"/>
      <c r="T804"/>
      <c r="U804"/>
      <c r="V804"/>
      <c r="W804"/>
      <c r="X804"/>
      <c r="Y804"/>
    </row>
    <row r="805" spans="10:25" ht="15" customHeight="1">
      <c r="J805"/>
      <c r="K805"/>
      <c r="L805"/>
      <c r="M805"/>
      <c r="N805"/>
      <c r="O805"/>
      <c r="P805"/>
      <c r="Q805"/>
      <c r="R805"/>
      <c r="S805"/>
      <c r="T805"/>
      <c r="U805"/>
      <c r="V805"/>
      <c r="W805"/>
      <c r="X805"/>
      <c r="Y805"/>
    </row>
    <row r="806" spans="10:25" ht="15" customHeight="1">
      <c r="J806"/>
      <c r="K806"/>
      <c r="L806"/>
      <c r="M806"/>
      <c r="N806"/>
      <c r="O806"/>
      <c r="P806"/>
      <c r="Q806"/>
      <c r="R806"/>
      <c r="S806"/>
      <c r="T806"/>
      <c r="U806"/>
      <c r="V806"/>
      <c r="W806"/>
      <c r="X806"/>
      <c r="Y806"/>
    </row>
    <row r="807" spans="10:25" ht="15" customHeight="1">
      <c r="J807"/>
      <c r="K807"/>
      <c r="L807"/>
      <c r="M807"/>
      <c r="N807"/>
      <c r="O807"/>
      <c r="P807"/>
      <c r="Q807"/>
      <c r="R807"/>
      <c r="S807"/>
      <c r="T807"/>
      <c r="U807"/>
      <c r="V807"/>
      <c r="W807"/>
      <c r="X807"/>
      <c r="Y807"/>
    </row>
    <row r="808" spans="10:25" ht="15" customHeight="1">
      <c r="J808"/>
      <c r="K808"/>
      <c r="L808"/>
      <c r="M808"/>
      <c r="N808"/>
      <c r="O808"/>
      <c r="P808"/>
      <c r="Q808"/>
      <c r="R808"/>
      <c r="S808"/>
      <c r="T808"/>
      <c r="U808"/>
      <c r="V808"/>
      <c r="W808"/>
      <c r="X808"/>
      <c r="Y808"/>
    </row>
    <row r="809" spans="10:25" ht="15" customHeight="1">
      <c r="J809"/>
      <c r="K809"/>
      <c r="L809"/>
      <c r="M809"/>
      <c r="N809"/>
      <c r="O809"/>
      <c r="P809"/>
      <c r="Q809"/>
      <c r="R809"/>
      <c r="S809"/>
      <c r="T809"/>
      <c r="U809"/>
      <c r="V809"/>
      <c r="W809"/>
      <c r="X809"/>
      <c r="Y809"/>
    </row>
    <row r="810" spans="10:25" ht="15" customHeight="1">
      <c r="J810"/>
      <c r="K810"/>
      <c r="L810"/>
      <c r="M810"/>
      <c r="N810"/>
      <c r="O810"/>
      <c r="P810"/>
      <c r="Q810"/>
      <c r="R810"/>
      <c r="S810"/>
      <c r="T810"/>
      <c r="U810"/>
      <c r="V810"/>
      <c r="W810"/>
      <c r="X810"/>
      <c r="Y810"/>
    </row>
    <row r="811" spans="10:25" ht="15" customHeight="1">
      <c r="J811"/>
      <c r="K811"/>
      <c r="L811"/>
      <c r="M811"/>
      <c r="N811"/>
      <c r="O811"/>
      <c r="P811"/>
      <c r="Q811"/>
      <c r="R811"/>
      <c r="S811"/>
      <c r="T811"/>
      <c r="U811"/>
      <c r="V811"/>
      <c r="W811"/>
      <c r="X811"/>
      <c r="Y811"/>
    </row>
    <row r="812" spans="10:25" ht="15" customHeight="1">
      <c r="J812"/>
      <c r="K812"/>
      <c r="L812"/>
      <c r="M812"/>
      <c r="N812"/>
      <c r="O812"/>
      <c r="P812"/>
      <c r="Q812"/>
      <c r="R812"/>
      <c r="S812"/>
      <c r="T812"/>
      <c r="U812"/>
      <c r="V812"/>
      <c r="W812"/>
      <c r="X812"/>
      <c r="Y812"/>
    </row>
    <row r="813" spans="10:25" ht="15" customHeight="1">
      <c r="J813"/>
      <c r="K813"/>
      <c r="L813"/>
      <c r="M813"/>
      <c r="N813"/>
      <c r="O813"/>
      <c r="P813"/>
      <c r="Q813"/>
      <c r="R813"/>
      <c r="S813"/>
      <c r="T813"/>
      <c r="U813"/>
      <c r="V813"/>
      <c r="W813"/>
      <c r="X813"/>
      <c r="Y813"/>
    </row>
    <row r="814" spans="10:25" ht="15" customHeight="1">
      <c r="J814"/>
      <c r="K814"/>
      <c r="L814"/>
      <c r="M814"/>
      <c r="N814"/>
      <c r="O814"/>
      <c r="P814"/>
      <c r="Q814"/>
      <c r="R814"/>
      <c r="S814"/>
      <c r="T814"/>
      <c r="U814"/>
      <c r="V814"/>
      <c r="W814"/>
      <c r="X814"/>
      <c r="Y814"/>
    </row>
    <row r="815" spans="10:25" ht="15" customHeight="1">
      <c r="J815"/>
      <c r="K815"/>
      <c r="L815"/>
      <c r="M815"/>
      <c r="N815"/>
      <c r="O815"/>
      <c r="P815"/>
      <c r="Q815"/>
      <c r="R815"/>
      <c r="S815"/>
      <c r="T815"/>
      <c r="U815"/>
      <c r="V815"/>
      <c r="W815"/>
      <c r="X815"/>
      <c r="Y815"/>
    </row>
    <row r="816" spans="10:25" ht="15" customHeight="1">
      <c r="J816"/>
      <c r="K816"/>
      <c r="L816"/>
      <c r="M816"/>
      <c r="N816"/>
      <c r="O816"/>
      <c r="P816"/>
      <c r="Q816"/>
      <c r="R816"/>
      <c r="S816"/>
      <c r="T816"/>
      <c r="U816"/>
      <c r="V816"/>
      <c r="W816"/>
      <c r="X816"/>
      <c r="Y816"/>
    </row>
    <row r="817" spans="10:25" ht="15" customHeight="1">
      <c r="J817"/>
      <c r="K817"/>
      <c r="L817"/>
      <c r="M817"/>
      <c r="N817"/>
      <c r="O817"/>
      <c r="P817"/>
      <c r="Q817"/>
      <c r="R817"/>
      <c r="S817"/>
      <c r="T817"/>
      <c r="U817"/>
      <c r="V817"/>
      <c r="W817"/>
      <c r="X817"/>
      <c r="Y817"/>
    </row>
    <row r="818" spans="10:25" ht="15" customHeight="1">
      <c r="J818"/>
      <c r="K818"/>
      <c r="L818"/>
      <c r="M818"/>
      <c r="N818"/>
      <c r="O818"/>
      <c r="P818"/>
      <c r="Q818"/>
      <c r="R818"/>
      <c r="S818"/>
      <c r="T818"/>
      <c r="U818"/>
      <c r="V818"/>
      <c r="W818"/>
      <c r="X818"/>
      <c r="Y818"/>
    </row>
    <row r="819" spans="10:25" ht="15" customHeight="1">
      <c r="J819"/>
      <c r="K819"/>
      <c r="L819"/>
      <c r="M819"/>
      <c r="N819"/>
      <c r="O819"/>
      <c r="P819"/>
      <c r="Q819"/>
      <c r="R819"/>
      <c r="S819"/>
      <c r="T819"/>
      <c r="U819"/>
      <c r="V819"/>
      <c r="W819"/>
      <c r="X819"/>
      <c r="Y819"/>
    </row>
    <row r="820" spans="10:25" ht="15" customHeight="1">
      <c r="J820"/>
      <c r="K820"/>
      <c r="L820"/>
      <c r="M820"/>
      <c r="N820"/>
      <c r="O820"/>
      <c r="P820"/>
      <c r="Q820"/>
      <c r="R820"/>
      <c r="S820"/>
      <c r="T820"/>
      <c r="U820"/>
      <c r="V820"/>
      <c r="W820"/>
      <c r="X820"/>
      <c r="Y820"/>
    </row>
    <row r="821" spans="10:25" ht="15" customHeight="1">
      <c r="J821"/>
      <c r="K821"/>
      <c r="L821"/>
      <c r="M821"/>
      <c r="N821"/>
      <c r="O821"/>
      <c r="P821"/>
      <c r="Q821"/>
      <c r="R821"/>
      <c r="S821"/>
      <c r="T821"/>
      <c r="U821"/>
      <c r="V821"/>
      <c r="W821"/>
      <c r="X821"/>
      <c r="Y821"/>
    </row>
    <row r="822" spans="10:25" ht="15" customHeight="1">
      <c r="J822"/>
      <c r="K822"/>
      <c r="L822"/>
      <c r="M822"/>
      <c r="N822"/>
      <c r="O822"/>
      <c r="P822"/>
      <c r="Q822"/>
      <c r="R822"/>
      <c r="S822"/>
      <c r="T822"/>
      <c r="U822"/>
      <c r="V822"/>
      <c r="W822"/>
      <c r="X822"/>
      <c r="Y822"/>
    </row>
    <row r="823" spans="10:25" ht="15" customHeight="1">
      <c r="J823"/>
      <c r="K823"/>
      <c r="L823"/>
      <c r="M823"/>
      <c r="N823"/>
      <c r="O823"/>
      <c r="P823"/>
      <c r="Q823"/>
      <c r="R823"/>
      <c r="S823"/>
      <c r="T823"/>
      <c r="U823"/>
      <c r="V823"/>
      <c r="W823"/>
      <c r="X823"/>
      <c r="Y823"/>
    </row>
    <row r="824" spans="10:25" ht="15" customHeight="1">
      <c r="J824"/>
      <c r="K824"/>
      <c r="L824"/>
      <c r="M824"/>
      <c r="N824"/>
      <c r="O824"/>
      <c r="P824"/>
      <c r="Q824"/>
      <c r="R824"/>
      <c r="S824"/>
      <c r="T824"/>
      <c r="U824"/>
      <c r="V824"/>
      <c r="W824"/>
      <c r="X824"/>
      <c r="Y824"/>
    </row>
    <row r="825" spans="10:25" ht="15" customHeight="1">
      <c r="J825"/>
      <c r="K825"/>
      <c r="L825"/>
      <c r="M825"/>
      <c r="N825"/>
      <c r="O825"/>
      <c r="P825"/>
      <c r="Q825"/>
      <c r="R825"/>
      <c r="S825"/>
      <c r="T825"/>
      <c r="U825"/>
      <c r="V825"/>
      <c r="W825"/>
      <c r="X825"/>
      <c r="Y825"/>
    </row>
    <row r="826" spans="10:25" ht="15" customHeight="1">
      <c r="J826"/>
      <c r="K826"/>
      <c r="L826"/>
      <c r="M826"/>
      <c r="N826"/>
      <c r="O826"/>
      <c r="P826"/>
      <c r="Q826"/>
      <c r="R826"/>
      <c r="S826"/>
      <c r="T826"/>
      <c r="U826"/>
      <c r="V826"/>
      <c r="W826"/>
      <c r="X826"/>
      <c r="Y826"/>
    </row>
    <row r="827" spans="10:25" ht="15" customHeight="1">
      <c r="J827"/>
      <c r="K827"/>
      <c r="L827"/>
      <c r="M827"/>
      <c r="N827"/>
      <c r="O827"/>
      <c r="P827"/>
      <c r="Q827"/>
      <c r="R827"/>
      <c r="S827"/>
      <c r="T827"/>
      <c r="U827"/>
      <c r="V827"/>
      <c r="W827"/>
      <c r="X827"/>
      <c r="Y827"/>
    </row>
    <row r="828" spans="10:25" ht="15" customHeight="1">
      <c r="J828"/>
      <c r="K828"/>
      <c r="L828"/>
      <c r="M828"/>
      <c r="N828"/>
      <c r="O828"/>
      <c r="P828"/>
      <c r="Q828"/>
      <c r="R828"/>
      <c r="S828"/>
      <c r="T828"/>
      <c r="U828"/>
      <c r="V828"/>
      <c r="W828"/>
      <c r="X828"/>
      <c r="Y828"/>
    </row>
    <row r="829" spans="10:25" ht="15" customHeight="1">
      <c r="J829"/>
      <c r="K829"/>
      <c r="L829"/>
      <c r="M829"/>
      <c r="N829"/>
      <c r="O829"/>
      <c r="P829"/>
      <c r="Q829"/>
      <c r="R829"/>
      <c r="S829"/>
      <c r="T829"/>
      <c r="U829"/>
      <c r="V829"/>
      <c r="W829"/>
      <c r="X829"/>
      <c r="Y829"/>
    </row>
    <row r="830" spans="10:25" ht="15" customHeight="1">
      <c r="J830"/>
      <c r="K830"/>
      <c r="L830"/>
      <c r="M830"/>
      <c r="N830"/>
      <c r="O830"/>
      <c r="P830"/>
      <c r="Q830"/>
      <c r="R830"/>
      <c r="S830"/>
      <c r="T830"/>
      <c r="U830"/>
      <c r="V830"/>
      <c r="W830"/>
      <c r="X830"/>
      <c r="Y830"/>
    </row>
    <row r="831" spans="10:25" ht="15" customHeight="1">
      <c r="J831"/>
      <c r="K831"/>
      <c r="L831"/>
      <c r="M831"/>
      <c r="N831"/>
      <c r="O831"/>
      <c r="P831"/>
      <c r="Q831"/>
      <c r="R831"/>
      <c r="S831"/>
      <c r="T831"/>
      <c r="U831"/>
      <c r="V831"/>
      <c r="W831"/>
      <c r="X831"/>
      <c r="Y831"/>
    </row>
    <row r="832" spans="10:25" ht="15" customHeight="1">
      <c r="J832"/>
      <c r="K832"/>
      <c r="L832"/>
      <c r="M832"/>
      <c r="N832"/>
      <c r="O832"/>
      <c r="P832"/>
      <c r="Q832"/>
      <c r="R832"/>
      <c r="S832"/>
      <c r="T832"/>
      <c r="U832"/>
      <c r="V832"/>
      <c r="W832"/>
      <c r="X832"/>
      <c r="Y832"/>
    </row>
    <row r="833" spans="10:25" ht="15" customHeight="1">
      <c r="J833"/>
      <c r="K833"/>
      <c r="L833"/>
      <c r="M833"/>
      <c r="N833"/>
      <c r="O833"/>
      <c r="P833"/>
      <c r="Q833"/>
      <c r="R833"/>
      <c r="S833"/>
      <c r="T833"/>
      <c r="U833"/>
      <c r="V833"/>
      <c r="W833"/>
      <c r="X833"/>
      <c r="Y833"/>
    </row>
    <row r="834" spans="10:25" ht="15" customHeight="1">
      <c r="J834"/>
      <c r="K834"/>
      <c r="L834"/>
      <c r="M834"/>
      <c r="N834"/>
      <c r="O834"/>
      <c r="P834"/>
      <c r="Q834"/>
      <c r="R834"/>
      <c r="S834"/>
      <c r="T834"/>
      <c r="U834"/>
      <c r="V834"/>
      <c r="W834"/>
      <c r="X834"/>
      <c r="Y834"/>
    </row>
    <row r="835" spans="10:25" ht="15" customHeight="1">
      <c r="J835"/>
      <c r="K835"/>
      <c r="L835"/>
      <c r="M835"/>
      <c r="N835"/>
      <c r="O835"/>
      <c r="P835"/>
      <c r="Q835"/>
      <c r="R835"/>
      <c r="S835"/>
      <c r="T835"/>
      <c r="U835"/>
      <c r="V835"/>
      <c r="W835"/>
      <c r="X835"/>
      <c r="Y835"/>
    </row>
    <row r="836" spans="10:25" ht="15" customHeight="1">
      <c r="J836"/>
      <c r="K836"/>
      <c r="L836"/>
      <c r="M836"/>
      <c r="N836"/>
      <c r="O836"/>
      <c r="P836"/>
      <c r="Q836"/>
      <c r="R836"/>
      <c r="S836"/>
      <c r="T836"/>
      <c r="U836"/>
      <c r="V836"/>
      <c r="W836"/>
      <c r="X836"/>
      <c r="Y836"/>
    </row>
    <row r="837" spans="10:25" ht="15" customHeight="1">
      <c r="J837"/>
      <c r="K837"/>
      <c r="L837"/>
      <c r="M837"/>
      <c r="N837"/>
      <c r="O837"/>
      <c r="P837"/>
      <c r="Q837"/>
      <c r="R837"/>
      <c r="S837"/>
      <c r="T837"/>
      <c r="U837"/>
      <c r="V837"/>
      <c r="W837"/>
      <c r="X837"/>
      <c r="Y837"/>
    </row>
    <row r="838" spans="10:25" ht="15" customHeight="1">
      <c r="J838"/>
      <c r="K838"/>
      <c r="L838"/>
      <c r="M838"/>
      <c r="N838"/>
      <c r="O838"/>
      <c r="P838"/>
      <c r="Q838"/>
      <c r="R838"/>
      <c r="S838"/>
      <c r="T838"/>
      <c r="U838"/>
      <c r="V838"/>
      <c r="W838"/>
      <c r="X838"/>
      <c r="Y838"/>
    </row>
    <row r="839" spans="10:25" ht="15" customHeight="1">
      <c r="J839"/>
      <c r="K839"/>
      <c r="L839"/>
      <c r="M839"/>
      <c r="N839"/>
      <c r="O839"/>
      <c r="P839"/>
      <c r="Q839"/>
      <c r="R839"/>
      <c r="S839"/>
      <c r="T839"/>
      <c r="U839"/>
      <c r="V839"/>
      <c r="W839"/>
      <c r="X839"/>
      <c r="Y839"/>
    </row>
    <row r="840" spans="10:25" ht="15" customHeight="1">
      <c r="J840"/>
      <c r="K840"/>
      <c r="L840"/>
      <c r="M840"/>
      <c r="N840"/>
      <c r="O840"/>
      <c r="P840"/>
      <c r="Q840"/>
      <c r="R840"/>
      <c r="S840"/>
      <c r="T840"/>
      <c r="U840"/>
      <c r="V840"/>
      <c r="W840"/>
      <c r="X840"/>
      <c r="Y840"/>
    </row>
    <row r="841" spans="10:25" ht="15" customHeight="1">
      <c r="J841"/>
      <c r="K841"/>
      <c r="L841"/>
      <c r="M841"/>
      <c r="N841"/>
      <c r="O841"/>
      <c r="P841"/>
      <c r="Q841"/>
      <c r="R841"/>
      <c r="S841"/>
      <c r="T841"/>
      <c r="U841"/>
      <c r="V841"/>
      <c r="W841"/>
      <c r="X841"/>
      <c r="Y841"/>
    </row>
    <row r="842" spans="10:25" ht="15" customHeight="1">
      <c r="J842"/>
      <c r="K842"/>
      <c r="L842"/>
      <c r="M842"/>
      <c r="N842"/>
      <c r="O842"/>
      <c r="P842"/>
      <c r="Q842"/>
      <c r="R842"/>
      <c r="S842"/>
      <c r="T842"/>
      <c r="U842"/>
      <c r="V842"/>
      <c r="W842"/>
      <c r="X842"/>
      <c r="Y842"/>
    </row>
    <row r="843" spans="10:25" ht="15" customHeight="1">
      <c r="J843"/>
      <c r="K843"/>
      <c r="L843"/>
      <c r="M843"/>
      <c r="N843"/>
      <c r="O843"/>
      <c r="P843"/>
      <c r="Q843"/>
      <c r="R843"/>
      <c r="S843"/>
      <c r="T843"/>
      <c r="U843"/>
      <c r="V843"/>
      <c r="W843"/>
      <c r="X843"/>
      <c r="Y843"/>
    </row>
    <row r="844" spans="10:25" ht="15" customHeight="1">
      <c r="J844"/>
      <c r="K844"/>
      <c r="L844"/>
      <c r="M844"/>
      <c r="N844"/>
      <c r="O844"/>
      <c r="P844"/>
      <c r="Q844"/>
      <c r="R844"/>
      <c r="S844"/>
      <c r="T844"/>
      <c r="U844"/>
      <c r="V844"/>
      <c r="W844"/>
      <c r="X844"/>
      <c r="Y844"/>
    </row>
    <row r="845" spans="10:25" ht="15" customHeight="1">
      <c r="J845"/>
      <c r="K845"/>
      <c r="L845"/>
      <c r="M845"/>
      <c r="N845"/>
      <c r="O845"/>
      <c r="P845"/>
      <c r="Q845"/>
      <c r="R845"/>
      <c r="S845"/>
      <c r="T845"/>
      <c r="U845"/>
      <c r="V845"/>
      <c r="W845"/>
      <c r="X845"/>
      <c r="Y845"/>
    </row>
    <row r="846" spans="10:25" ht="15" customHeight="1">
      <c r="J846"/>
      <c r="K846"/>
      <c r="L846"/>
      <c r="M846"/>
      <c r="N846"/>
      <c r="O846"/>
      <c r="P846"/>
      <c r="Q846"/>
      <c r="R846"/>
      <c r="S846"/>
      <c r="T846"/>
      <c r="U846"/>
      <c r="V846"/>
      <c r="W846"/>
      <c r="X846"/>
      <c r="Y846"/>
    </row>
    <row r="847" spans="10:25" ht="15" customHeight="1">
      <c r="J847"/>
      <c r="K847"/>
      <c r="L847"/>
      <c r="M847"/>
      <c r="N847"/>
      <c r="O847"/>
      <c r="P847"/>
      <c r="Q847"/>
      <c r="R847"/>
      <c r="S847"/>
      <c r="T847"/>
      <c r="U847"/>
      <c r="V847"/>
      <c r="W847"/>
      <c r="X847"/>
      <c r="Y847"/>
    </row>
    <row r="848" spans="10:25" ht="15" customHeight="1">
      <c r="J848"/>
      <c r="K848"/>
      <c r="L848"/>
      <c r="M848"/>
      <c r="N848"/>
      <c r="O848"/>
      <c r="P848"/>
      <c r="Q848"/>
      <c r="R848"/>
      <c r="S848"/>
      <c r="T848"/>
      <c r="U848"/>
      <c r="V848"/>
      <c r="W848"/>
      <c r="X848"/>
      <c r="Y848"/>
    </row>
    <row r="849" spans="10:25" ht="15" customHeight="1">
      <c r="J849"/>
      <c r="K849"/>
      <c r="L849"/>
      <c r="M849"/>
      <c r="N849"/>
      <c r="O849"/>
      <c r="P849"/>
      <c r="Q849"/>
      <c r="R849"/>
      <c r="S849"/>
      <c r="T849"/>
      <c r="U849"/>
      <c r="V849"/>
      <c r="W849"/>
      <c r="X849"/>
      <c r="Y849"/>
    </row>
    <row r="850" spans="10:25" ht="15" customHeight="1">
      <c r="J850"/>
      <c r="K850"/>
      <c r="L850"/>
      <c r="M850"/>
      <c r="N850"/>
      <c r="O850"/>
      <c r="P850"/>
      <c r="Q850"/>
      <c r="R850"/>
      <c r="S850"/>
      <c r="T850"/>
      <c r="U850"/>
      <c r="V850"/>
      <c r="W850"/>
      <c r="X850"/>
      <c r="Y850"/>
    </row>
    <row r="851" spans="10:25" ht="15" customHeight="1">
      <c r="J851"/>
      <c r="K851"/>
      <c r="L851"/>
      <c r="M851"/>
      <c r="N851"/>
      <c r="O851"/>
      <c r="P851"/>
      <c r="Q851"/>
      <c r="R851"/>
      <c r="S851"/>
      <c r="T851"/>
      <c r="U851"/>
      <c r="V851"/>
      <c r="W851"/>
      <c r="X851"/>
      <c r="Y851"/>
    </row>
    <row r="852" spans="10:25" ht="15" customHeight="1">
      <c r="J852"/>
      <c r="K852"/>
      <c r="L852"/>
      <c r="M852"/>
      <c r="N852"/>
      <c r="O852"/>
      <c r="P852"/>
      <c r="Q852"/>
      <c r="R852"/>
      <c r="S852"/>
      <c r="T852"/>
      <c r="U852"/>
      <c r="V852"/>
      <c r="W852"/>
      <c r="X852"/>
      <c r="Y852"/>
    </row>
    <row r="853" spans="10:25" ht="15" customHeight="1">
      <c r="J853"/>
      <c r="K853"/>
      <c r="L853"/>
      <c r="M853"/>
      <c r="N853"/>
      <c r="O853"/>
      <c r="P853"/>
      <c r="Q853"/>
      <c r="R853"/>
      <c r="S853"/>
      <c r="T853"/>
      <c r="U853"/>
      <c r="V853"/>
      <c r="W853"/>
      <c r="X853"/>
      <c r="Y853"/>
    </row>
    <row r="854" spans="10:25" ht="15" customHeight="1">
      <c r="J854"/>
      <c r="K854"/>
      <c r="L854"/>
      <c r="M854"/>
      <c r="N854"/>
      <c r="O854"/>
      <c r="P854"/>
      <c r="Q854"/>
      <c r="R854"/>
      <c r="S854"/>
      <c r="T854"/>
      <c r="U854"/>
      <c r="V854"/>
      <c r="W854"/>
      <c r="X854"/>
      <c r="Y854"/>
    </row>
    <row r="855" spans="10:25" ht="15" customHeight="1">
      <c r="J855"/>
      <c r="K855"/>
      <c r="L855"/>
      <c r="M855"/>
      <c r="N855"/>
      <c r="O855"/>
      <c r="P855"/>
      <c r="Q855"/>
      <c r="R855"/>
      <c r="S855"/>
      <c r="T855"/>
      <c r="U855"/>
      <c r="V855"/>
      <c r="W855"/>
      <c r="X855"/>
      <c r="Y855"/>
    </row>
    <row r="856" spans="10:25" ht="15" customHeight="1">
      <c r="J856"/>
      <c r="K856"/>
      <c r="L856"/>
      <c r="M856"/>
      <c r="N856"/>
      <c r="O856"/>
      <c r="P856"/>
      <c r="Q856"/>
      <c r="R856"/>
      <c r="S856"/>
      <c r="T856"/>
      <c r="U856"/>
      <c r="V856"/>
      <c r="W856"/>
      <c r="X856"/>
      <c r="Y856"/>
    </row>
    <row r="857" spans="10:25" ht="15" customHeight="1">
      <c r="J857"/>
      <c r="K857"/>
      <c r="L857"/>
      <c r="M857"/>
      <c r="N857"/>
      <c r="O857"/>
      <c r="P857"/>
      <c r="Q857"/>
      <c r="R857"/>
      <c r="S857"/>
      <c r="T857"/>
      <c r="U857"/>
      <c r="V857"/>
      <c r="W857"/>
      <c r="X857"/>
      <c r="Y857"/>
    </row>
    <row r="858" spans="10:25" ht="15" customHeight="1">
      <c r="J858"/>
      <c r="K858"/>
      <c r="L858"/>
      <c r="M858"/>
      <c r="N858"/>
      <c r="O858"/>
      <c r="P858"/>
      <c r="Q858"/>
      <c r="R858"/>
      <c r="S858"/>
      <c r="T858"/>
      <c r="U858"/>
      <c r="V858"/>
      <c r="W858"/>
      <c r="X858"/>
      <c r="Y858"/>
    </row>
    <row r="859" spans="10:25" ht="15" customHeight="1">
      <c r="J859"/>
      <c r="K859"/>
      <c r="L859"/>
      <c r="M859"/>
      <c r="N859"/>
      <c r="O859"/>
      <c r="P859"/>
      <c r="Q859"/>
      <c r="R859"/>
      <c r="S859"/>
      <c r="T859"/>
      <c r="U859"/>
      <c r="V859"/>
      <c r="W859"/>
      <c r="X859"/>
      <c r="Y859"/>
    </row>
    <row r="860" spans="10:25" ht="15" customHeight="1">
      <c r="J860"/>
      <c r="K860"/>
      <c r="L860"/>
      <c r="M860"/>
      <c r="N860"/>
      <c r="O860"/>
      <c r="P860"/>
      <c r="Q860"/>
      <c r="R860"/>
      <c r="S860"/>
      <c r="T860"/>
      <c r="U860"/>
      <c r="V860"/>
      <c r="W860"/>
      <c r="X860"/>
      <c r="Y860"/>
    </row>
    <row r="861" spans="10:25" ht="15" customHeight="1">
      <c r="J861"/>
      <c r="K861"/>
      <c r="L861"/>
      <c r="M861"/>
      <c r="N861"/>
      <c r="O861"/>
      <c r="P861"/>
      <c r="Q861"/>
      <c r="R861"/>
      <c r="S861"/>
      <c r="T861"/>
      <c r="U861"/>
      <c r="V861"/>
      <c r="W861"/>
      <c r="X861"/>
      <c r="Y861"/>
    </row>
    <row r="862" spans="10:25" ht="15" customHeight="1">
      <c r="J862"/>
      <c r="K862"/>
      <c r="L862"/>
      <c r="M862"/>
      <c r="N862"/>
      <c r="O862"/>
      <c r="P862"/>
      <c r="Q862"/>
      <c r="R862"/>
      <c r="S862"/>
      <c r="T862"/>
      <c r="U862"/>
      <c r="V862"/>
      <c r="W862"/>
      <c r="X862"/>
      <c r="Y862"/>
    </row>
    <row r="863" spans="10:25" ht="15" customHeight="1">
      <c r="J863"/>
      <c r="K863"/>
      <c r="L863"/>
      <c r="M863"/>
      <c r="N863"/>
      <c r="O863"/>
      <c r="P863"/>
      <c r="Q863"/>
      <c r="R863"/>
      <c r="S863"/>
      <c r="T863"/>
      <c r="U863"/>
      <c r="V863"/>
      <c r="W863"/>
      <c r="X863"/>
      <c r="Y863"/>
    </row>
    <row r="864" spans="10:25" ht="15" customHeight="1">
      <c r="J864"/>
      <c r="K864"/>
      <c r="L864"/>
      <c r="M864"/>
      <c r="N864"/>
      <c r="O864"/>
      <c r="P864"/>
      <c r="Q864"/>
      <c r="R864"/>
      <c r="S864"/>
      <c r="T864"/>
      <c r="U864"/>
      <c r="V864"/>
      <c r="W864"/>
      <c r="X864"/>
      <c r="Y864"/>
    </row>
    <row r="865" spans="10:25" ht="15" customHeight="1">
      <c r="J865"/>
      <c r="K865"/>
      <c r="L865"/>
      <c r="M865"/>
      <c r="N865"/>
      <c r="O865"/>
      <c r="P865"/>
      <c r="Q865"/>
      <c r="R865"/>
      <c r="S865"/>
      <c r="T865"/>
      <c r="U865"/>
      <c r="V865"/>
      <c r="W865"/>
      <c r="X865"/>
      <c r="Y865"/>
    </row>
    <row r="866" spans="10:25" ht="15" customHeight="1">
      <c r="J866"/>
      <c r="K866"/>
      <c r="L866"/>
      <c r="M866"/>
      <c r="N866"/>
      <c r="O866"/>
      <c r="P866"/>
      <c r="Q866"/>
      <c r="R866"/>
      <c r="S866"/>
      <c r="T866"/>
      <c r="U866"/>
      <c r="V866"/>
      <c r="W866"/>
      <c r="X866"/>
      <c r="Y866"/>
    </row>
    <row r="867" spans="10:25" ht="15" customHeight="1">
      <c r="J867"/>
      <c r="K867"/>
      <c r="L867"/>
      <c r="M867"/>
      <c r="N867"/>
      <c r="O867"/>
      <c r="P867"/>
      <c r="Q867"/>
      <c r="R867"/>
      <c r="S867"/>
      <c r="T867"/>
      <c r="U867"/>
      <c r="V867"/>
      <c r="W867"/>
      <c r="X867"/>
      <c r="Y867"/>
    </row>
    <row r="868" spans="10:25" ht="15" customHeight="1">
      <c r="J868"/>
      <c r="K868"/>
      <c r="L868"/>
      <c r="M868"/>
      <c r="N868"/>
      <c r="O868"/>
      <c r="P868"/>
      <c r="Q868"/>
      <c r="R868"/>
      <c r="S868"/>
      <c r="T868"/>
      <c r="U868"/>
      <c r="V868"/>
      <c r="W868"/>
      <c r="X868"/>
      <c r="Y868"/>
    </row>
    <row r="869" spans="10:25" ht="15" customHeight="1">
      <c r="J869"/>
      <c r="K869"/>
      <c r="L869"/>
      <c r="M869"/>
      <c r="N869"/>
      <c r="O869"/>
      <c r="P869"/>
      <c r="Q869"/>
      <c r="R869"/>
      <c r="S869"/>
      <c r="T869"/>
      <c r="U869"/>
      <c r="V869"/>
      <c r="W869"/>
      <c r="X869"/>
      <c r="Y869"/>
    </row>
    <row r="870" spans="10:25" ht="15" customHeight="1">
      <c r="J870"/>
      <c r="K870"/>
      <c r="L870"/>
      <c r="M870"/>
      <c r="N870"/>
      <c r="O870"/>
      <c r="P870"/>
      <c r="Q870"/>
      <c r="R870"/>
      <c r="S870"/>
      <c r="T870"/>
      <c r="U870"/>
      <c r="V870"/>
      <c r="W870"/>
      <c r="X870"/>
      <c r="Y870"/>
    </row>
    <row r="871" spans="10:25" ht="15" customHeight="1">
      <c r="J871"/>
      <c r="K871"/>
      <c r="L871"/>
      <c r="M871"/>
      <c r="N871"/>
      <c r="O871"/>
      <c r="P871"/>
      <c r="Q871"/>
      <c r="R871"/>
      <c r="S871"/>
      <c r="T871"/>
      <c r="U871"/>
      <c r="V871"/>
      <c r="W871"/>
      <c r="X871"/>
      <c r="Y871"/>
    </row>
    <row r="872" spans="10:25" ht="15" customHeight="1">
      <c r="J872"/>
      <c r="K872"/>
      <c r="L872"/>
      <c r="M872"/>
      <c r="N872"/>
      <c r="O872"/>
      <c r="P872"/>
      <c r="Q872"/>
      <c r="R872"/>
      <c r="S872"/>
      <c r="T872"/>
      <c r="U872"/>
      <c r="V872"/>
      <c r="W872"/>
      <c r="X872"/>
      <c r="Y872"/>
    </row>
    <row r="873" spans="10:25" ht="15" customHeight="1">
      <c r="J873"/>
      <c r="K873"/>
      <c r="L873"/>
      <c r="M873"/>
      <c r="N873"/>
      <c r="O873"/>
      <c r="P873"/>
      <c r="Q873"/>
      <c r="R873"/>
      <c r="S873"/>
      <c r="T873"/>
      <c r="U873"/>
      <c r="V873"/>
      <c r="W873"/>
      <c r="X873"/>
      <c r="Y873"/>
    </row>
    <row r="874" spans="10:25" ht="15" customHeight="1">
      <c r="J874"/>
      <c r="K874"/>
      <c r="L874"/>
      <c r="M874"/>
      <c r="N874"/>
      <c r="O874"/>
      <c r="P874"/>
      <c r="Q874"/>
      <c r="R874"/>
      <c r="S874"/>
      <c r="T874"/>
      <c r="U874"/>
      <c r="V874"/>
      <c r="W874"/>
      <c r="X874"/>
      <c r="Y874"/>
    </row>
    <row r="875" spans="10:25" ht="15" customHeight="1">
      <c r="J875"/>
      <c r="K875"/>
      <c r="L875"/>
      <c r="M875"/>
      <c r="N875"/>
      <c r="O875"/>
      <c r="P875"/>
      <c r="Q875"/>
      <c r="R875"/>
      <c r="S875"/>
      <c r="T875"/>
      <c r="U875"/>
      <c r="V875"/>
      <c r="W875"/>
      <c r="X875"/>
      <c r="Y875"/>
    </row>
    <row r="876" spans="10:25" ht="15" customHeight="1">
      <c r="J876"/>
      <c r="K876"/>
      <c r="L876"/>
      <c r="M876"/>
      <c r="N876"/>
      <c r="O876"/>
      <c r="P876"/>
      <c r="Q876"/>
      <c r="R876"/>
      <c r="S876"/>
      <c r="T876"/>
      <c r="U876"/>
      <c r="V876"/>
      <c r="W876"/>
      <c r="X876"/>
      <c r="Y876"/>
    </row>
    <row r="877" spans="10:25" ht="15" customHeight="1">
      <c r="J877"/>
      <c r="K877"/>
      <c r="L877"/>
      <c r="M877"/>
      <c r="N877"/>
      <c r="O877"/>
      <c r="P877"/>
      <c r="Q877"/>
      <c r="R877"/>
      <c r="S877"/>
      <c r="T877"/>
      <c r="U877"/>
      <c r="V877"/>
      <c r="W877"/>
      <c r="X877"/>
      <c r="Y877"/>
    </row>
    <row r="878" spans="10:25" ht="15" customHeight="1">
      <c r="J878"/>
      <c r="K878"/>
      <c r="L878"/>
      <c r="M878"/>
      <c r="N878"/>
      <c r="O878"/>
      <c r="P878"/>
      <c r="Q878"/>
      <c r="R878"/>
      <c r="S878"/>
      <c r="T878"/>
      <c r="U878"/>
      <c r="V878"/>
      <c r="W878"/>
      <c r="X878"/>
      <c r="Y878"/>
    </row>
    <row r="879" spans="10:25" ht="15" customHeight="1">
      <c r="J879"/>
      <c r="K879"/>
      <c r="L879"/>
      <c r="M879"/>
      <c r="N879"/>
      <c r="O879"/>
      <c r="P879"/>
      <c r="Q879"/>
      <c r="R879"/>
      <c r="S879"/>
      <c r="T879"/>
      <c r="U879"/>
      <c r="V879"/>
      <c r="W879"/>
      <c r="X879"/>
      <c r="Y879"/>
    </row>
    <row r="880" spans="10:25" ht="15" customHeight="1">
      <c r="J880"/>
      <c r="K880"/>
      <c r="L880"/>
      <c r="M880"/>
      <c r="N880"/>
      <c r="O880"/>
      <c r="P880"/>
      <c r="Q880"/>
      <c r="R880"/>
      <c r="S880"/>
      <c r="T880"/>
      <c r="U880"/>
      <c r="V880"/>
      <c r="W880"/>
      <c r="X880"/>
      <c r="Y880"/>
    </row>
    <row r="881" spans="10:25" ht="15" customHeight="1">
      <c r="J881"/>
      <c r="K881"/>
      <c r="L881"/>
      <c r="M881"/>
      <c r="N881"/>
      <c r="O881"/>
      <c r="P881"/>
      <c r="Q881"/>
      <c r="R881"/>
      <c r="S881"/>
      <c r="T881"/>
      <c r="U881"/>
      <c r="V881"/>
      <c r="W881"/>
      <c r="X881"/>
      <c r="Y881"/>
    </row>
    <row r="882" spans="10:25" ht="15" customHeight="1">
      <c r="J882"/>
      <c r="K882"/>
      <c r="L882"/>
      <c r="M882"/>
      <c r="N882"/>
      <c r="O882"/>
      <c r="P882"/>
      <c r="Q882"/>
      <c r="R882"/>
      <c r="S882"/>
      <c r="T882"/>
      <c r="U882"/>
      <c r="V882"/>
      <c r="W882"/>
      <c r="X882"/>
      <c r="Y882"/>
    </row>
    <row r="883" spans="10:25" ht="15" customHeight="1">
      <c r="J883"/>
      <c r="K883"/>
      <c r="L883"/>
      <c r="M883"/>
      <c r="N883"/>
      <c r="O883"/>
      <c r="P883"/>
      <c r="Q883"/>
      <c r="R883"/>
      <c r="S883"/>
      <c r="T883"/>
      <c r="U883"/>
      <c r="V883"/>
      <c r="W883"/>
      <c r="X883"/>
      <c r="Y883"/>
    </row>
    <row r="884" spans="10:25" ht="15" customHeight="1">
      <c r="J884"/>
      <c r="K884"/>
      <c r="L884"/>
      <c r="M884"/>
      <c r="N884"/>
      <c r="O884"/>
      <c r="P884"/>
      <c r="Q884"/>
      <c r="R884"/>
      <c r="S884"/>
      <c r="T884"/>
      <c r="U884"/>
      <c r="V884"/>
      <c r="W884"/>
      <c r="X884"/>
      <c r="Y884"/>
    </row>
    <row r="885" spans="10:25" ht="15" customHeight="1">
      <c r="J885"/>
      <c r="K885"/>
      <c r="L885"/>
      <c r="M885"/>
      <c r="N885"/>
      <c r="O885"/>
      <c r="P885"/>
      <c r="Q885"/>
      <c r="R885"/>
      <c r="S885"/>
      <c r="T885"/>
      <c r="U885"/>
      <c r="V885"/>
      <c r="W885"/>
      <c r="X885"/>
      <c r="Y885"/>
    </row>
    <row r="886" spans="10:25" ht="15" customHeight="1">
      <c r="J886"/>
      <c r="K886"/>
      <c r="L886"/>
      <c r="M886"/>
      <c r="N886"/>
      <c r="O886"/>
      <c r="P886"/>
      <c r="Q886"/>
      <c r="R886"/>
      <c r="S886"/>
      <c r="T886"/>
      <c r="U886"/>
      <c r="V886"/>
      <c r="W886"/>
      <c r="X886"/>
      <c r="Y886"/>
    </row>
    <row r="887" spans="10:25" ht="15" customHeight="1">
      <c r="J887"/>
      <c r="K887"/>
      <c r="L887"/>
      <c r="M887"/>
      <c r="N887"/>
      <c r="O887"/>
      <c r="P887"/>
      <c r="Q887"/>
      <c r="R887"/>
      <c r="S887"/>
      <c r="T887"/>
      <c r="U887"/>
      <c r="V887"/>
      <c r="W887"/>
      <c r="X887"/>
      <c r="Y887"/>
    </row>
    <row r="888" spans="10:25" ht="15" customHeight="1">
      <c r="J888"/>
      <c r="K888"/>
      <c r="L888"/>
      <c r="M888"/>
      <c r="N888"/>
      <c r="O888"/>
      <c r="P888"/>
      <c r="Q888"/>
      <c r="R888"/>
      <c r="S888"/>
      <c r="T888"/>
      <c r="U888"/>
      <c r="V888"/>
      <c r="W888"/>
      <c r="X888"/>
      <c r="Y888"/>
    </row>
    <row r="889" spans="10:25" ht="15" customHeight="1">
      <c r="J889"/>
      <c r="K889"/>
      <c r="L889"/>
      <c r="M889"/>
      <c r="N889"/>
      <c r="O889"/>
      <c r="P889"/>
      <c r="Q889"/>
      <c r="R889"/>
      <c r="S889"/>
      <c r="T889"/>
      <c r="U889"/>
      <c r="V889"/>
      <c r="W889"/>
      <c r="X889"/>
      <c r="Y889"/>
    </row>
    <row r="890" spans="10:25" ht="15" customHeight="1">
      <c r="J890"/>
      <c r="K890"/>
      <c r="L890"/>
      <c r="M890"/>
      <c r="N890"/>
      <c r="O890"/>
      <c r="P890"/>
      <c r="Q890"/>
      <c r="R890"/>
      <c r="S890"/>
      <c r="T890"/>
      <c r="U890"/>
      <c r="V890"/>
      <c r="W890"/>
      <c r="X890"/>
      <c r="Y890"/>
    </row>
    <row r="891" spans="10:25" ht="15" customHeight="1">
      <c r="J891"/>
      <c r="K891"/>
      <c r="L891"/>
      <c r="M891"/>
      <c r="N891"/>
      <c r="O891"/>
      <c r="P891"/>
      <c r="Q891"/>
      <c r="R891"/>
      <c r="S891"/>
      <c r="T891"/>
      <c r="U891"/>
      <c r="V891"/>
      <c r="W891"/>
      <c r="X891"/>
      <c r="Y891"/>
    </row>
    <row r="892" spans="10:25" ht="15" customHeight="1">
      <c r="J892"/>
      <c r="K892"/>
      <c r="L892"/>
      <c r="M892"/>
      <c r="N892"/>
      <c r="O892"/>
      <c r="P892"/>
      <c r="Q892"/>
      <c r="R892"/>
      <c r="S892"/>
      <c r="T892"/>
      <c r="U892"/>
      <c r="V892"/>
      <c r="W892"/>
      <c r="X892"/>
      <c r="Y892"/>
    </row>
    <row r="893" spans="10:25" ht="15" customHeight="1">
      <c r="J893"/>
      <c r="K893"/>
      <c r="L893"/>
      <c r="M893"/>
      <c r="N893"/>
      <c r="O893"/>
      <c r="P893"/>
      <c r="Q893"/>
      <c r="R893"/>
      <c r="S893"/>
      <c r="T893"/>
      <c r="U893"/>
      <c r="V893"/>
      <c r="W893"/>
      <c r="X893"/>
      <c r="Y893"/>
    </row>
    <row r="894" spans="10:25" ht="15" customHeight="1">
      <c r="J894"/>
      <c r="K894"/>
      <c r="L894"/>
      <c r="M894"/>
      <c r="N894"/>
      <c r="O894"/>
      <c r="P894"/>
      <c r="Q894"/>
      <c r="R894"/>
      <c r="S894"/>
      <c r="T894"/>
      <c r="U894"/>
      <c r="V894"/>
      <c r="W894"/>
      <c r="X894"/>
      <c r="Y894"/>
    </row>
    <row r="895" spans="10:25" ht="15" customHeight="1">
      <c r="J895"/>
      <c r="K895"/>
      <c r="L895"/>
      <c r="M895"/>
      <c r="N895"/>
      <c r="O895"/>
      <c r="P895"/>
      <c r="Q895"/>
      <c r="R895"/>
      <c r="S895"/>
      <c r="T895"/>
      <c r="U895"/>
      <c r="V895"/>
      <c r="W895"/>
      <c r="X895"/>
      <c r="Y895"/>
    </row>
    <row r="896" spans="10:25" ht="15" customHeight="1">
      <c r="J896"/>
      <c r="K896"/>
      <c r="L896"/>
      <c r="M896"/>
      <c r="N896"/>
      <c r="O896"/>
      <c r="P896"/>
      <c r="Q896"/>
      <c r="R896"/>
      <c r="S896"/>
      <c r="T896"/>
      <c r="U896"/>
      <c r="V896"/>
      <c r="W896"/>
      <c r="X896"/>
      <c r="Y896"/>
    </row>
    <row r="897" spans="10:25" ht="15" customHeight="1">
      <c r="J897"/>
      <c r="K897"/>
      <c r="L897"/>
      <c r="M897"/>
      <c r="N897"/>
      <c r="O897"/>
      <c r="P897"/>
      <c r="Q897"/>
      <c r="R897"/>
      <c r="S897"/>
      <c r="T897"/>
      <c r="U897"/>
      <c r="V897"/>
      <c r="W897"/>
      <c r="X897"/>
      <c r="Y897"/>
    </row>
    <row r="898" spans="10:25" ht="15" customHeight="1">
      <c r="J898"/>
      <c r="K898"/>
      <c r="L898"/>
      <c r="M898"/>
      <c r="N898"/>
      <c r="O898"/>
      <c r="P898"/>
      <c r="Q898"/>
      <c r="R898"/>
      <c r="S898"/>
      <c r="T898"/>
      <c r="U898"/>
      <c r="V898"/>
      <c r="W898"/>
      <c r="X898"/>
      <c r="Y898"/>
    </row>
    <row r="899" spans="10:25" ht="15" customHeight="1">
      <c r="J899"/>
      <c r="K899"/>
      <c r="L899"/>
      <c r="M899"/>
      <c r="N899"/>
      <c r="O899"/>
      <c r="P899"/>
      <c r="Q899"/>
      <c r="R899"/>
      <c r="S899"/>
      <c r="T899"/>
      <c r="U899"/>
      <c r="V899"/>
      <c r="W899"/>
      <c r="X899"/>
      <c r="Y899"/>
    </row>
    <row r="900" spans="10:25" ht="15" customHeight="1">
      <c r="J900"/>
      <c r="K900"/>
      <c r="L900"/>
      <c r="M900"/>
      <c r="N900"/>
      <c r="O900"/>
      <c r="P900"/>
      <c r="Q900"/>
      <c r="R900"/>
      <c r="S900"/>
      <c r="T900"/>
      <c r="U900"/>
      <c r="V900"/>
      <c r="W900"/>
      <c r="X900"/>
      <c r="Y900"/>
    </row>
    <row r="901" spans="10:25" ht="15" customHeight="1">
      <c r="J901"/>
      <c r="K901"/>
      <c r="L901"/>
      <c r="M901"/>
      <c r="N901"/>
      <c r="O901"/>
      <c r="P901"/>
      <c r="Q901"/>
      <c r="R901"/>
      <c r="S901"/>
      <c r="T901"/>
      <c r="U901"/>
      <c r="V901"/>
      <c r="W901"/>
      <c r="X901"/>
      <c r="Y901"/>
    </row>
    <row r="902" spans="10:25" ht="15" customHeight="1">
      <c r="J902"/>
      <c r="K902"/>
      <c r="L902"/>
      <c r="M902"/>
      <c r="N902"/>
      <c r="O902"/>
      <c r="P902"/>
      <c r="Q902"/>
      <c r="R902"/>
      <c r="S902"/>
      <c r="T902"/>
      <c r="U902"/>
      <c r="V902"/>
      <c r="W902"/>
      <c r="X902"/>
      <c r="Y902"/>
    </row>
    <row r="903" spans="10:25" ht="15" customHeight="1">
      <c r="J903"/>
      <c r="K903"/>
      <c r="L903"/>
      <c r="M903"/>
      <c r="N903"/>
      <c r="O903"/>
      <c r="P903"/>
      <c r="Q903"/>
      <c r="R903"/>
      <c r="S903"/>
      <c r="T903"/>
      <c r="U903"/>
      <c r="V903"/>
      <c r="W903"/>
      <c r="X903"/>
      <c r="Y903"/>
    </row>
    <row r="904" spans="10:25" ht="15" customHeight="1">
      <c r="J904"/>
      <c r="K904"/>
      <c r="L904"/>
      <c r="M904"/>
      <c r="N904"/>
      <c r="O904"/>
      <c r="P904"/>
      <c r="Q904"/>
      <c r="R904"/>
      <c r="S904"/>
      <c r="T904"/>
      <c r="U904"/>
      <c r="V904"/>
      <c r="W904"/>
      <c r="X904"/>
      <c r="Y904"/>
    </row>
    <row r="905" spans="10:25" ht="15" customHeight="1">
      <c r="J905"/>
      <c r="K905"/>
      <c r="L905"/>
      <c r="M905"/>
      <c r="N905"/>
      <c r="O905"/>
      <c r="P905"/>
      <c r="Q905"/>
      <c r="R905"/>
      <c r="S905"/>
      <c r="T905"/>
      <c r="U905"/>
      <c r="V905"/>
      <c r="W905"/>
      <c r="X905"/>
      <c r="Y905"/>
    </row>
    <row r="906" spans="10:25" ht="15" customHeight="1">
      <c r="J906"/>
      <c r="K906"/>
      <c r="L906"/>
      <c r="M906"/>
      <c r="N906"/>
      <c r="O906"/>
      <c r="P906"/>
      <c r="Q906"/>
      <c r="R906"/>
      <c r="S906"/>
      <c r="T906"/>
      <c r="U906"/>
      <c r="V906"/>
      <c r="W906"/>
      <c r="X906"/>
      <c r="Y906"/>
    </row>
    <row r="907" spans="10:25" ht="15" customHeight="1">
      <c r="J907"/>
      <c r="K907"/>
      <c r="L907"/>
      <c r="M907"/>
      <c r="N907"/>
      <c r="O907"/>
      <c r="P907"/>
      <c r="Q907"/>
      <c r="R907"/>
      <c r="S907"/>
      <c r="T907"/>
      <c r="U907"/>
      <c r="V907"/>
      <c r="W907"/>
      <c r="X907"/>
      <c r="Y907"/>
    </row>
    <row r="908" spans="10:25" ht="15" customHeight="1">
      <c r="J908"/>
      <c r="K908"/>
      <c r="L908"/>
      <c r="M908"/>
      <c r="N908"/>
      <c r="O908"/>
      <c r="P908"/>
      <c r="Q908"/>
      <c r="R908"/>
      <c r="S908"/>
      <c r="T908"/>
      <c r="U908"/>
      <c r="V908"/>
      <c r="W908"/>
      <c r="X908"/>
      <c r="Y908"/>
    </row>
    <row r="909" spans="10:25" ht="15" customHeight="1">
      <c r="J909"/>
      <c r="K909"/>
      <c r="L909"/>
      <c r="M909"/>
      <c r="N909"/>
      <c r="O909"/>
      <c r="P909"/>
      <c r="Q909"/>
      <c r="R909"/>
      <c r="S909"/>
      <c r="T909"/>
      <c r="U909"/>
      <c r="V909"/>
      <c r="W909"/>
      <c r="X909"/>
      <c r="Y909"/>
    </row>
    <row r="910" spans="10:25" ht="15" customHeight="1">
      <c r="J910"/>
      <c r="K910"/>
      <c r="L910"/>
      <c r="M910"/>
      <c r="N910"/>
      <c r="O910"/>
      <c r="P910"/>
      <c r="Q910"/>
      <c r="R910"/>
      <c r="S910"/>
      <c r="T910"/>
      <c r="U910"/>
      <c r="V910"/>
      <c r="W910"/>
      <c r="X910"/>
      <c r="Y910"/>
    </row>
    <row r="911" spans="10:25" ht="15" customHeight="1">
      <c r="J911"/>
      <c r="K911"/>
      <c r="L911"/>
      <c r="M911"/>
      <c r="N911"/>
      <c r="O911"/>
      <c r="P911"/>
      <c r="Q911"/>
      <c r="R911"/>
      <c r="S911"/>
      <c r="T911"/>
      <c r="U911"/>
      <c r="V911"/>
      <c r="W911"/>
      <c r="X911"/>
      <c r="Y911"/>
    </row>
    <row r="912" spans="10:25" ht="15" customHeight="1">
      <c r="J912"/>
      <c r="K912"/>
      <c r="L912"/>
      <c r="M912"/>
      <c r="N912"/>
      <c r="O912"/>
      <c r="P912"/>
      <c r="Q912"/>
      <c r="R912"/>
      <c r="S912"/>
      <c r="T912"/>
      <c r="U912"/>
      <c r="V912"/>
      <c r="W912"/>
      <c r="X912"/>
      <c r="Y912"/>
    </row>
    <row r="913" spans="10:25" ht="15" customHeight="1">
      <c r="J913"/>
      <c r="K913"/>
      <c r="L913"/>
      <c r="M913"/>
      <c r="N913"/>
      <c r="O913"/>
      <c r="P913"/>
      <c r="Q913"/>
      <c r="R913"/>
      <c r="S913"/>
      <c r="T913"/>
      <c r="U913"/>
      <c r="V913"/>
      <c r="W913"/>
      <c r="X913"/>
      <c r="Y913"/>
    </row>
    <row r="914" spans="10:25" ht="15" customHeight="1">
      <c r="J914"/>
      <c r="K914"/>
      <c r="L914"/>
      <c r="M914"/>
      <c r="N914"/>
      <c r="O914"/>
      <c r="P914"/>
      <c r="Q914"/>
      <c r="R914"/>
      <c r="S914"/>
      <c r="T914"/>
      <c r="U914"/>
      <c r="V914"/>
      <c r="W914"/>
      <c r="X914"/>
      <c r="Y914"/>
    </row>
    <row r="915" spans="10:25" ht="15" customHeight="1">
      <c r="J915"/>
      <c r="K915"/>
      <c r="L915"/>
      <c r="M915"/>
      <c r="N915"/>
      <c r="O915"/>
      <c r="P915"/>
      <c r="Q915"/>
      <c r="R915"/>
      <c r="S915"/>
      <c r="T915"/>
      <c r="U915"/>
      <c r="V915"/>
      <c r="W915"/>
      <c r="X915"/>
      <c r="Y915"/>
    </row>
    <row r="916" spans="10:25" ht="15" customHeight="1">
      <c r="J916"/>
      <c r="K916"/>
      <c r="L916"/>
      <c r="M916"/>
      <c r="N916"/>
      <c r="O916"/>
      <c r="P916"/>
      <c r="Q916"/>
      <c r="R916"/>
      <c r="S916"/>
      <c r="T916"/>
      <c r="U916"/>
      <c r="V916"/>
      <c r="W916"/>
      <c r="X916"/>
      <c r="Y916"/>
    </row>
    <row r="917" spans="10:25" ht="15" customHeight="1">
      <c r="J917"/>
      <c r="K917"/>
      <c r="L917"/>
      <c r="M917"/>
      <c r="N917"/>
      <c r="O917"/>
      <c r="P917"/>
      <c r="Q917"/>
      <c r="R917"/>
      <c r="S917"/>
      <c r="T917"/>
      <c r="U917"/>
      <c r="V917"/>
      <c r="W917"/>
      <c r="X917"/>
      <c r="Y917"/>
    </row>
    <row r="918" spans="10:25" ht="15" customHeight="1">
      <c r="J918"/>
      <c r="K918"/>
      <c r="L918"/>
      <c r="M918"/>
      <c r="N918"/>
      <c r="O918"/>
      <c r="P918"/>
      <c r="Q918"/>
      <c r="R918"/>
      <c r="S918"/>
      <c r="T918"/>
      <c r="U918"/>
      <c r="V918"/>
      <c r="W918"/>
      <c r="X918"/>
      <c r="Y918"/>
    </row>
    <row r="919" spans="10:25" ht="15" customHeight="1">
      <c r="J919"/>
      <c r="K919"/>
      <c r="L919"/>
      <c r="M919"/>
      <c r="N919"/>
      <c r="O919"/>
      <c r="P919"/>
      <c r="Q919"/>
      <c r="R919"/>
      <c r="S919"/>
      <c r="T919"/>
      <c r="U919"/>
      <c r="V919"/>
      <c r="W919"/>
      <c r="X919"/>
      <c r="Y919"/>
    </row>
    <row r="920" spans="10:25" ht="15" customHeight="1">
      <c r="J920"/>
      <c r="K920"/>
      <c r="L920"/>
      <c r="M920"/>
      <c r="N920"/>
      <c r="O920"/>
      <c r="P920"/>
      <c r="Q920"/>
      <c r="R920"/>
      <c r="S920"/>
      <c r="T920"/>
      <c r="U920"/>
      <c r="V920"/>
      <c r="W920"/>
      <c r="X920"/>
      <c r="Y920"/>
    </row>
    <row r="921" spans="10:25" ht="15" customHeight="1">
      <c r="J921"/>
      <c r="K921"/>
      <c r="L921"/>
      <c r="M921"/>
      <c r="N921"/>
      <c r="O921"/>
      <c r="P921"/>
      <c r="Q921"/>
      <c r="R921"/>
      <c r="S921"/>
      <c r="T921"/>
      <c r="U921"/>
      <c r="V921"/>
      <c r="W921"/>
      <c r="X921"/>
      <c r="Y921"/>
    </row>
    <row r="922" spans="10:25" ht="15" customHeight="1">
      <c r="J922"/>
      <c r="K922"/>
      <c r="L922"/>
      <c r="M922"/>
      <c r="N922"/>
      <c r="O922"/>
      <c r="P922"/>
      <c r="Q922"/>
      <c r="R922"/>
      <c r="S922"/>
      <c r="T922"/>
      <c r="U922"/>
      <c r="V922"/>
      <c r="W922"/>
      <c r="X922"/>
      <c r="Y922"/>
    </row>
    <row r="923" spans="10:25" ht="15" customHeight="1">
      <c r="J923"/>
      <c r="K923"/>
      <c r="L923"/>
      <c r="M923"/>
      <c r="N923"/>
      <c r="O923"/>
      <c r="P923"/>
      <c r="Q923"/>
      <c r="R923"/>
      <c r="S923"/>
      <c r="T923"/>
      <c r="U923"/>
      <c r="V923"/>
      <c r="W923"/>
      <c r="X923"/>
      <c r="Y923"/>
    </row>
    <row r="924" spans="10:25" ht="15" customHeight="1">
      <c r="J924"/>
      <c r="K924"/>
      <c r="L924"/>
      <c r="M924"/>
      <c r="N924"/>
      <c r="O924"/>
      <c r="P924"/>
      <c r="Q924"/>
      <c r="R924"/>
      <c r="S924"/>
      <c r="T924"/>
      <c r="U924"/>
      <c r="V924"/>
      <c r="W924"/>
      <c r="X924"/>
      <c r="Y924"/>
    </row>
    <row r="925" spans="10:25" ht="15" customHeight="1">
      <c r="J925"/>
      <c r="K925"/>
      <c r="L925"/>
      <c r="M925"/>
      <c r="N925"/>
      <c r="O925"/>
      <c r="P925"/>
      <c r="Q925"/>
      <c r="R925"/>
      <c r="S925"/>
      <c r="T925"/>
      <c r="U925"/>
      <c r="V925"/>
      <c r="W925"/>
      <c r="X925"/>
      <c r="Y925"/>
    </row>
    <row r="926" spans="10:25" ht="15" customHeight="1">
      <c r="J926"/>
      <c r="K926"/>
      <c r="L926"/>
      <c r="M926"/>
      <c r="N926"/>
      <c r="O926"/>
      <c r="P926"/>
      <c r="Q926"/>
      <c r="R926"/>
      <c r="S926"/>
      <c r="T926"/>
      <c r="U926"/>
      <c r="V926"/>
      <c r="W926"/>
      <c r="X926"/>
      <c r="Y926"/>
    </row>
    <row r="927" spans="10:25" ht="15" customHeight="1">
      <c r="J927"/>
      <c r="K927"/>
      <c r="L927"/>
      <c r="M927"/>
      <c r="N927"/>
      <c r="O927"/>
      <c r="P927"/>
      <c r="Q927"/>
      <c r="R927"/>
      <c r="S927"/>
      <c r="T927"/>
      <c r="U927"/>
      <c r="V927"/>
      <c r="W927"/>
      <c r="X927"/>
      <c r="Y927"/>
    </row>
    <row r="928" spans="10:25" ht="15" customHeight="1">
      <c r="J928"/>
      <c r="K928"/>
      <c r="L928"/>
      <c r="M928"/>
      <c r="N928"/>
      <c r="O928"/>
      <c r="P928"/>
      <c r="Q928"/>
      <c r="R928"/>
      <c r="S928"/>
      <c r="T928"/>
      <c r="U928"/>
      <c r="V928"/>
      <c r="W928"/>
      <c r="X928"/>
      <c r="Y928"/>
    </row>
    <row r="929" spans="10:25" ht="15" customHeight="1">
      <c r="J929"/>
      <c r="K929"/>
      <c r="L929"/>
      <c r="M929"/>
      <c r="N929"/>
      <c r="O929"/>
      <c r="P929"/>
      <c r="Q929"/>
      <c r="R929"/>
      <c r="S929"/>
      <c r="T929"/>
      <c r="U929"/>
      <c r="V929"/>
      <c r="W929"/>
      <c r="X929"/>
      <c r="Y929"/>
    </row>
    <row r="930" spans="10:25" ht="15" customHeight="1">
      <c r="J930"/>
      <c r="K930"/>
      <c r="L930"/>
      <c r="M930"/>
      <c r="N930"/>
      <c r="O930"/>
      <c r="P930"/>
      <c r="Q930"/>
      <c r="R930"/>
      <c r="S930"/>
      <c r="T930"/>
      <c r="U930"/>
      <c r="V930"/>
      <c r="W930"/>
      <c r="X930"/>
      <c r="Y930"/>
    </row>
    <row r="931" spans="10:25" ht="15" customHeight="1">
      <c r="J931"/>
      <c r="K931"/>
      <c r="L931"/>
      <c r="M931"/>
      <c r="N931"/>
      <c r="O931"/>
      <c r="P931"/>
      <c r="Q931"/>
      <c r="R931"/>
      <c r="S931"/>
      <c r="T931"/>
      <c r="U931"/>
      <c r="V931"/>
      <c r="W931"/>
      <c r="X931"/>
      <c r="Y931"/>
    </row>
    <row r="932" spans="10:25" ht="15" customHeight="1">
      <c r="J932"/>
      <c r="K932"/>
      <c r="L932"/>
      <c r="M932"/>
      <c r="N932"/>
      <c r="O932"/>
      <c r="P932"/>
      <c r="Q932"/>
      <c r="R932"/>
      <c r="S932"/>
      <c r="T932"/>
      <c r="U932"/>
      <c r="V932"/>
      <c r="W932"/>
      <c r="X932"/>
      <c r="Y932"/>
    </row>
    <row r="933" spans="10:25" ht="15" customHeight="1">
      <c r="J933"/>
      <c r="K933"/>
      <c r="L933"/>
      <c r="M933"/>
      <c r="N933"/>
      <c r="O933"/>
      <c r="P933"/>
      <c r="Q933"/>
      <c r="R933"/>
      <c r="S933"/>
      <c r="T933"/>
      <c r="U933"/>
      <c r="V933"/>
      <c r="W933"/>
      <c r="X933"/>
      <c r="Y933"/>
    </row>
    <row r="934" spans="10:25" ht="15" customHeight="1">
      <c r="J934"/>
      <c r="K934"/>
      <c r="L934"/>
      <c r="M934"/>
      <c r="N934"/>
      <c r="O934"/>
      <c r="P934"/>
      <c r="Q934"/>
      <c r="R934"/>
      <c r="S934"/>
      <c r="T934"/>
      <c r="U934"/>
      <c r="V934"/>
      <c r="W934"/>
      <c r="X934"/>
      <c r="Y934"/>
    </row>
    <row r="935" spans="10:25" ht="15" customHeight="1">
      <c r="J935"/>
      <c r="K935"/>
      <c r="L935"/>
      <c r="M935"/>
      <c r="N935"/>
      <c r="O935"/>
      <c r="P935"/>
      <c r="Q935"/>
      <c r="R935"/>
      <c r="S935"/>
      <c r="T935"/>
      <c r="U935"/>
      <c r="V935"/>
      <c r="W935"/>
      <c r="X935"/>
      <c r="Y935"/>
    </row>
    <row r="936" spans="10:25" ht="15" customHeight="1">
      <c r="J936"/>
      <c r="K936"/>
      <c r="L936"/>
      <c r="M936"/>
      <c r="N936"/>
      <c r="O936"/>
      <c r="P936"/>
      <c r="Q936"/>
      <c r="R936"/>
      <c r="S936"/>
      <c r="T936"/>
      <c r="U936"/>
      <c r="V936"/>
      <c r="W936"/>
      <c r="X936"/>
      <c r="Y936"/>
    </row>
    <row r="937" spans="10:25" ht="15" customHeight="1">
      <c r="J937"/>
      <c r="K937"/>
      <c r="L937"/>
      <c r="M937"/>
      <c r="N937"/>
      <c r="O937"/>
      <c r="P937"/>
      <c r="Q937"/>
      <c r="R937"/>
      <c r="S937"/>
      <c r="T937"/>
      <c r="U937"/>
      <c r="V937"/>
      <c r="W937"/>
      <c r="X937"/>
      <c r="Y937"/>
    </row>
    <row r="938" spans="10:25" ht="15" customHeight="1">
      <c r="J938"/>
      <c r="K938"/>
      <c r="L938"/>
      <c r="M938"/>
      <c r="N938"/>
      <c r="O938"/>
      <c r="P938"/>
      <c r="Q938"/>
      <c r="R938"/>
      <c r="S938"/>
      <c r="T938"/>
      <c r="U938"/>
      <c r="V938"/>
      <c r="W938"/>
      <c r="X938"/>
      <c r="Y938"/>
    </row>
    <row r="939" spans="10:25" ht="15" customHeight="1">
      <c r="J939"/>
      <c r="K939"/>
      <c r="L939"/>
      <c r="M939"/>
      <c r="N939"/>
      <c r="O939"/>
      <c r="P939"/>
      <c r="Q939"/>
      <c r="R939"/>
      <c r="S939"/>
      <c r="T939"/>
      <c r="U939"/>
      <c r="V939"/>
      <c r="W939"/>
      <c r="X939"/>
      <c r="Y939"/>
    </row>
    <row r="940" spans="10:25" ht="15" customHeight="1">
      <c r="J940"/>
      <c r="K940"/>
      <c r="L940"/>
      <c r="M940"/>
      <c r="N940"/>
      <c r="O940"/>
      <c r="P940"/>
      <c r="Q940"/>
      <c r="R940"/>
      <c r="S940"/>
      <c r="T940"/>
      <c r="U940"/>
      <c r="V940"/>
      <c r="W940"/>
      <c r="X940"/>
      <c r="Y940"/>
    </row>
    <row r="941" spans="10:25" ht="15" customHeight="1">
      <c r="J941"/>
      <c r="K941"/>
      <c r="L941"/>
      <c r="M941"/>
      <c r="N941"/>
      <c r="O941"/>
      <c r="P941"/>
      <c r="Q941"/>
      <c r="R941"/>
      <c r="S941"/>
      <c r="T941"/>
      <c r="U941"/>
      <c r="V941"/>
      <c r="W941"/>
      <c r="X941"/>
      <c r="Y941"/>
    </row>
    <row r="942" spans="10:25" ht="15" customHeight="1">
      <c r="J942"/>
      <c r="K942"/>
      <c r="L942"/>
      <c r="M942"/>
      <c r="N942"/>
      <c r="O942"/>
      <c r="P942"/>
      <c r="Q942"/>
      <c r="R942"/>
      <c r="S942"/>
      <c r="T942"/>
      <c r="U942"/>
      <c r="V942"/>
      <c r="W942"/>
      <c r="X942"/>
      <c r="Y942"/>
    </row>
    <row r="943" spans="10:25" ht="15" customHeight="1">
      <c r="J943"/>
      <c r="K943"/>
      <c r="L943"/>
      <c r="M943"/>
      <c r="N943"/>
      <c r="O943"/>
      <c r="P943"/>
      <c r="Q943"/>
      <c r="R943"/>
      <c r="S943"/>
      <c r="T943"/>
      <c r="U943"/>
      <c r="V943"/>
      <c r="W943"/>
      <c r="X943"/>
      <c r="Y943"/>
    </row>
    <row r="944" spans="10:25" ht="15" customHeight="1">
      <c r="J944"/>
      <c r="K944"/>
      <c r="L944"/>
      <c r="M944"/>
      <c r="N944"/>
      <c r="O944"/>
      <c r="P944"/>
      <c r="Q944"/>
      <c r="R944"/>
      <c r="S944"/>
      <c r="T944"/>
      <c r="U944"/>
      <c r="V944"/>
      <c r="W944"/>
      <c r="X944"/>
      <c r="Y944"/>
    </row>
    <row r="945" spans="10:25" ht="15" customHeight="1">
      <c r="J945"/>
      <c r="K945"/>
      <c r="L945"/>
      <c r="M945"/>
      <c r="N945"/>
      <c r="O945"/>
      <c r="P945"/>
      <c r="Q945"/>
      <c r="R945"/>
      <c r="S945"/>
      <c r="T945"/>
      <c r="U945"/>
      <c r="V945"/>
      <c r="W945"/>
      <c r="X945"/>
      <c r="Y945"/>
    </row>
    <row r="946" spans="10:25" ht="15" customHeight="1">
      <c r="J946"/>
      <c r="K946"/>
      <c r="L946"/>
      <c r="M946"/>
      <c r="N946"/>
      <c r="O946"/>
      <c r="P946"/>
      <c r="Q946"/>
      <c r="R946"/>
      <c r="S946"/>
      <c r="T946"/>
      <c r="U946"/>
      <c r="V946"/>
      <c r="W946"/>
      <c r="X946"/>
      <c r="Y946"/>
    </row>
    <row r="947" spans="10:25" ht="15" customHeight="1">
      <c r="J947"/>
      <c r="K947"/>
      <c r="L947"/>
      <c r="M947"/>
      <c r="N947"/>
      <c r="O947"/>
      <c r="P947"/>
      <c r="Q947"/>
      <c r="R947"/>
      <c r="S947"/>
      <c r="T947"/>
      <c r="U947"/>
      <c r="V947"/>
      <c r="W947"/>
      <c r="X947"/>
      <c r="Y947"/>
    </row>
    <row r="948" spans="10:25" ht="15" customHeight="1">
      <c r="J948"/>
      <c r="K948"/>
      <c r="L948"/>
      <c r="M948"/>
      <c r="N948"/>
      <c r="O948"/>
      <c r="P948"/>
      <c r="Q948"/>
      <c r="R948"/>
      <c r="S948"/>
      <c r="T948"/>
      <c r="U948"/>
      <c r="V948"/>
      <c r="W948"/>
      <c r="X948"/>
      <c r="Y948"/>
    </row>
    <row r="949" spans="10:25" ht="15" customHeight="1">
      <c r="J949"/>
      <c r="K949"/>
      <c r="L949"/>
      <c r="M949"/>
      <c r="N949"/>
      <c r="O949"/>
      <c r="P949"/>
      <c r="Q949"/>
      <c r="R949"/>
      <c r="S949"/>
      <c r="T949"/>
      <c r="U949"/>
      <c r="V949"/>
      <c r="W949"/>
      <c r="X949"/>
      <c r="Y949"/>
    </row>
    <row r="950" spans="10:25" ht="15" customHeight="1">
      <c r="J950"/>
      <c r="K950"/>
      <c r="L950"/>
      <c r="M950"/>
      <c r="N950"/>
      <c r="O950"/>
      <c r="P950"/>
      <c r="Q950"/>
      <c r="R950"/>
      <c r="S950"/>
      <c r="T950"/>
      <c r="U950"/>
      <c r="V950"/>
      <c r="W950"/>
      <c r="X950"/>
      <c r="Y950"/>
    </row>
    <row r="951" spans="10:25" ht="15" customHeight="1">
      <c r="J951"/>
      <c r="K951"/>
      <c r="L951"/>
      <c r="M951"/>
      <c r="N951"/>
      <c r="O951"/>
      <c r="P951"/>
      <c r="Q951"/>
      <c r="R951"/>
      <c r="S951"/>
      <c r="T951"/>
      <c r="U951"/>
      <c r="V951"/>
      <c r="W951"/>
      <c r="X951"/>
      <c r="Y951"/>
    </row>
    <row r="952" spans="10:25" ht="15" customHeight="1">
      <c r="J952"/>
      <c r="K952"/>
      <c r="L952"/>
      <c r="M952"/>
      <c r="N952"/>
      <c r="O952"/>
      <c r="P952"/>
      <c r="Q952"/>
      <c r="R952"/>
      <c r="S952"/>
      <c r="T952"/>
      <c r="U952"/>
      <c r="V952"/>
      <c r="W952"/>
      <c r="X952"/>
      <c r="Y952"/>
    </row>
    <row r="953" spans="10:25" ht="15" customHeight="1">
      <c r="J953"/>
      <c r="K953"/>
      <c r="L953"/>
      <c r="M953"/>
      <c r="N953"/>
      <c r="O953"/>
      <c r="P953"/>
      <c r="Q953"/>
      <c r="R953"/>
      <c r="S953"/>
      <c r="T953"/>
      <c r="U953"/>
      <c r="V953"/>
      <c r="W953"/>
      <c r="X953"/>
      <c r="Y953"/>
    </row>
    <row r="954" spans="10:25" ht="15" customHeight="1">
      <c r="J954"/>
      <c r="K954"/>
      <c r="L954"/>
      <c r="M954"/>
      <c r="N954"/>
      <c r="O954"/>
      <c r="P954"/>
      <c r="Q954"/>
      <c r="R954"/>
      <c r="S954"/>
      <c r="T954"/>
      <c r="U954"/>
      <c r="V954"/>
      <c r="W954"/>
      <c r="X954"/>
      <c r="Y954"/>
    </row>
    <row r="955" spans="10:25" ht="15" customHeight="1">
      <c r="J955"/>
      <c r="K955"/>
      <c r="L955"/>
      <c r="M955"/>
      <c r="N955"/>
      <c r="O955"/>
      <c r="P955"/>
      <c r="Q955"/>
      <c r="R955"/>
      <c r="S955"/>
      <c r="T955"/>
      <c r="U955"/>
      <c r="V955"/>
      <c r="W955"/>
      <c r="X955"/>
      <c r="Y955"/>
    </row>
    <row r="956" spans="10:25" ht="15" customHeight="1">
      <c r="J956"/>
      <c r="K956"/>
      <c r="L956"/>
      <c r="M956"/>
      <c r="N956"/>
      <c r="O956"/>
      <c r="P956"/>
      <c r="Q956"/>
      <c r="R956"/>
      <c r="S956"/>
      <c r="T956"/>
      <c r="U956"/>
      <c r="V956"/>
      <c r="W956"/>
      <c r="X956"/>
      <c r="Y956"/>
    </row>
    <row r="957" spans="10:25" ht="15" customHeight="1">
      <c r="J957"/>
      <c r="K957"/>
      <c r="L957"/>
      <c r="M957"/>
      <c r="N957"/>
      <c r="O957"/>
      <c r="P957"/>
      <c r="Q957"/>
      <c r="R957"/>
      <c r="S957"/>
      <c r="T957"/>
      <c r="U957"/>
      <c r="V957"/>
      <c r="W957"/>
      <c r="X957"/>
      <c r="Y957"/>
    </row>
    <row r="958" spans="10:25" ht="15" customHeight="1">
      <c r="J958"/>
      <c r="K958"/>
      <c r="L958"/>
      <c r="M958"/>
      <c r="N958"/>
      <c r="O958"/>
      <c r="P958"/>
      <c r="Q958"/>
      <c r="R958"/>
      <c r="S958"/>
      <c r="T958"/>
      <c r="U958"/>
      <c r="V958"/>
      <c r="W958"/>
      <c r="X958"/>
      <c r="Y958"/>
    </row>
    <row r="959" spans="10:25" ht="15" customHeight="1">
      <c r="J959"/>
      <c r="K959"/>
      <c r="L959"/>
      <c r="M959"/>
      <c r="N959"/>
      <c r="O959"/>
      <c r="P959"/>
      <c r="Q959"/>
      <c r="R959"/>
      <c r="S959"/>
      <c r="T959"/>
      <c r="U959"/>
      <c r="V959"/>
      <c r="W959"/>
      <c r="X959"/>
      <c r="Y959"/>
    </row>
    <row r="960" spans="10:25" ht="15" customHeight="1">
      <c r="J960"/>
      <c r="K960"/>
      <c r="L960"/>
      <c r="M960"/>
      <c r="N960"/>
      <c r="O960"/>
      <c r="P960"/>
      <c r="Q960"/>
      <c r="R960"/>
      <c r="S960"/>
      <c r="T960"/>
      <c r="U960"/>
      <c r="V960"/>
      <c r="W960"/>
      <c r="X960"/>
      <c r="Y960"/>
    </row>
    <row r="961" spans="10:25" ht="15" customHeight="1">
      <c r="J961"/>
      <c r="K961"/>
      <c r="L961"/>
      <c r="M961"/>
      <c r="N961"/>
      <c r="O961"/>
      <c r="P961"/>
      <c r="Q961"/>
      <c r="R961"/>
      <c r="S961"/>
      <c r="T961"/>
      <c r="U961"/>
      <c r="V961"/>
      <c r="W961"/>
      <c r="X961"/>
      <c r="Y961"/>
    </row>
    <row r="962" spans="10:25" ht="15" customHeight="1">
      <c r="J962"/>
      <c r="K962"/>
      <c r="L962"/>
      <c r="M962"/>
      <c r="N962"/>
      <c r="O962"/>
      <c r="P962"/>
      <c r="Q962"/>
      <c r="R962"/>
      <c r="S962"/>
      <c r="T962"/>
      <c r="U962"/>
      <c r="V962"/>
      <c r="W962"/>
      <c r="X962"/>
      <c r="Y962"/>
    </row>
    <row r="963" spans="10:25" ht="15" customHeight="1">
      <c r="J963"/>
      <c r="K963"/>
      <c r="L963"/>
      <c r="M963"/>
      <c r="N963"/>
      <c r="O963"/>
      <c r="P963"/>
      <c r="Q963"/>
      <c r="R963"/>
      <c r="S963"/>
      <c r="T963"/>
      <c r="U963"/>
      <c r="V963"/>
      <c r="W963"/>
      <c r="X963"/>
      <c r="Y963"/>
    </row>
    <row r="964" spans="10:25" ht="15" customHeight="1">
      <c r="J964"/>
      <c r="K964"/>
      <c r="L964"/>
      <c r="M964"/>
      <c r="N964"/>
      <c r="O964"/>
      <c r="P964"/>
      <c r="Q964"/>
      <c r="R964"/>
      <c r="S964"/>
      <c r="T964"/>
      <c r="U964"/>
      <c r="V964"/>
      <c r="W964"/>
      <c r="X964"/>
      <c r="Y964"/>
    </row>
    <row r="965" spans="10:25" ht="15" customHeight="1">
      <c r="J965"/>
      <c r="K965"/>
      <c r="L965"/>
      <c r="M965"/>
      <c r="N965"/>
      <c r="O965"/>
      <c r="P965"/>
      <c r="Q965"/>
      <c r="R965"/>
      <c r="S965"/>
      <c r="T965"/>
      <c r="U965"/>
      <c r="V965"/>
      <c r="W965"/>
      <c r="X965"/>
      <c r="Y965"/>
    </row>
    <row r="966" spans="10:25" ht="15" customHeight="1">
      <c r="J966"/>
      <c r="K966"/>
      <c r="L966"/>
      <c r="M966"/>
      <c r="N966"/>
      <c r="O966"/>
      <c r="P966"/>
      <c r="Q966"/>
      <c r="R966"/>
      <c r="S966"/>
      <c r="T966"/>
      <c r="U966"/>
      <c r="V966"/>
      <c r="W966"/>
      <c r="X966"/>
      <c r="Y966"/>
    </row>
    <row r="967" spans="10:25" ht="15" customHeight="1">
      <c r="J967"/>
      <c r="K967"/>
      <c r="L967"/>
      <c r="M967"/>
      <c r="N967"/>
      <c r="O967"/>
      <c r="P967"/>
      <c r="Q967"/>
      <c r="R967"/>
      <c r="S967"/>
      <c r="T967"/>
      <c r="U967"/>
      <c r="V967"/>
      <c r="W967"/>
      <c r="X967"/>
      <c r="Y967"/>
    </row>
    <row r="968" spans="10:25" ht="15" customHeight="1">
      <c r="J968"/>
      <c r="K968"/>
      <c r="L968"/>
      <c r="M968"/>
      <c r="N968"/>
      <c r="O968"/>
      <c r="P968"/>
      <c r="Q968"/>
      <c r="R968"/>
      <c r="S968"/>
      <c r="T968"/>
      <c r="U968"/>
      <c r="V968"/>
      <c r="W968"/>
      <c r="X968"/>
      <c r="Y968"/>
    </row>
    <row r="969" spans="10:25" ht="15" customHeight="1">
      <c r="J969"/>
      <c r="K969"/>
      <c r="L969"/>
      <c r="M969"/>
      <c r="N969"/>
      <c r="O969"/>
      <c r="P969"/>
      <c r="Q969"/>
      <c r="R969"/>
      <c r="S969"/>
      <c r="T969"/>
      <c r="U969"/>
      <c r="V969"/>
      <c r="W969"/>
      <c r="X969"/>
      <c r="Y969"/>
    </row>
    <row r="970" spans="10:25" ht="15" customHeight="1">
      <c r="J970"/>
      <c r="K970"/>
      <c r="L970"/>
      <c r="M970"/>
      <c r="N970"/>
      <c r="O970"/>
      <c r="P970"/>
      <c r="Q970"/>
      <c r="R970"/>
      <c r="S970"/>
      <c r="T970"/>
      <c r="U970"/>
      <c r="V970"/>
      <c r="W970"/>
      <c r="X970"/>
      <c r="Y970"/>
    </row>
    <row r="971" spans="10:25" ht="15" customHeight="1">
      <c r="J971"/>
      <c r="K971"/>
      <c r="L971"/>
      <c r="M971"/>
      <c r="N971"/>
      <c r="O971"/>
      <c r="P971"/>
      <c r="Q971"/>
      <c r="R971"/>
      <c r="S971"/>
      <c r="T971"/>
      <c r="U971"/>
      <c r="V971"/>
      <c r="W971"/>
      <c r="X971"/>
      <c r="Y971"/>
    </row>
    <row r="972" spans="10:25" ht="15" customHeight="1">
      <c r="J972"/>
      <c r="K972"/>
      <c r="L972"/>
      <c r="M972"/>
      <c r="N972"/>
      <c r="O972"/>
      <c r="P972"/>
      <c r="Q972"/>
      <c r="R972"/>
      <c r="S972"/>
      <c r="T972"/>
      <c r="U972"/>
      <c r="V972"/>
      <c r="W972"/>
      <c r="X972"/>
      <c r="Y972"/>
    </row>
    <row r="973" spans="10:25" ht="15" customHeight="1">
      <c r="J973"/>
      <c r="K973"/>
      <c r="L973"/>
      <c r="M973"/>
      <c r="N973"/>
      <c r="O973"/>
      <c r="P973"/>
      <c r="Q973"/>
      <c r="R973"/>
      <c r="S973"/>
      <c r="T973"/>
      <c r="U973"/>
      <c r="V973"/>
      <c r="W973"/>
      <c r="X973"/>
      <c r="Y973"/>
    </row>
    <row r="974" spans="10:25" ht="15" customHeight="1">
      <c r="J974"/>
      <c r="K974"/>
      <c r="L974"/>
      <c r="M974"/>
      <c r="N974"/>
      <c r="O974"/>
      <c r="P974"/>
      <c r="Q974"/>
      <c r="R974"/>
      <c r="S974"/>
      <c r="T974"/>
      <c r="U974"/>
      <c r="V974"/>
      <c r="W974"/>
      <c r="X974"/>
      <c r="Y974"/>
    </row>
    <row r="975" spans="10:25" ht="15" customHeight="1">
      <c r="J975"/>
      <c r="K975"/>
      <c r="L975"/>
      <c r="M975"/>
      <c r="N975"/>
      <c r="O975"/>
      <c r="P975"/>
      <c r="Q975"/>
      <c r="R975"/>
      <c r="S975"/>
      <c r="T975"/>
      <c r="U975"/>
      <c r="V975"/>
      <c r="W975"/>
      <c r="X975"/>
      <c r="Y975"/>
    </row>
    <row r="976" spans="10:25" ht="15" customHeight="1">
      <c r="J976"/>
      <c r="K976"/>
      <c r="L976"/>
      <c r="M976"/>
      <c r="N976"/>
      <c r="O976"/>
      <c r="P976"/>
      <c r="Q976"/>
      <c r="R976"/>
      <c r="S976"/>
      <c r="T976"/>
      <c r="U976"/>
      <c r="V976"/>
      <c r="W976"/>
      <c r="X976"/>
      <c r="Y976"/>
    </row>
    <row r="977" spans="10:25" ht="15" customHeight="1">
      <c r="J977"/>
      <c r="K977"/>
      <c r="L977"/>
      <c r="M977"/>
      <c r="N977"/>
      <c r="O977"/>
      <c r="P977"/>
      <c r="Q977"/>
      <c r="R977"/>
      <c r="S977"/>
      <c r="T977"/>
      <c r="U977"/>
      <c r="V977"/>
      <c r="W977"/>
      <c r="X977"/>
      <c r="Y977"/>
    </row>
    <row r="978" spans="10:25" ht="15" customHeight="1">
      <c r="J978"/>
      <c r="K978"/>
      <c r="L978"/>
      <c r="M978"/>
      <c r="N978"/>
      <c r="O978"/>
      <c r="P978"/>
      <c r="Q978"/>
      <c r="R978"/>
      <c r="S978"/>
      <c r="T978"/>
      <c r="U978"/>
      <c r="V978"/>
      <c r="W978"/>
      <c r="X978"/>
      <c r="Y978"/>
    </row>
    <row r="979" spans="10:25" ht="15" customHeight="1">
      <c r="J979"/>
      <c r="K979"/>
      <c r="L979"/>
      <c r="M979"/>
      <c r="N979"/>
      <c r="O979"/>
      <c r="P979"/>
      <c r="Q979"/>
      <c r="R979"/>
      <c r="S979"/>
      <c r="T979"/>
      <c r="U979"/>
      <c r="V979"/>
      <c r="W979"/>
      <c r="X979"/>
      <c r="Y979"/>
    </row>
    <row r="980" spans="10:25" ht="15" customHeight="1">
      <c r="J980"/>
      <c r="K980"/>
      <c r="L980"/>
      <c r="M980"/>
      <c r="N980"/>
      <c r="O980"/>
      <c r="P980"/>
      <c r="Q980"/>
      <c r="R980"/>
      <c r="S980"/>
      <c r="T980"/>
      <c r="U980"/>
      <c r="V980"/>
      <c r="W980"/>
      <c r="X980"/>
      <c r="Y980"/>
    </row>
    <row r="981" spans="10:25" ht="15" customHeight="1">
      <c r="J981"/>
      <c r="K981"/>
      <c r="L981"/>
      <c r="M981"/>
      <c r="N981"/>
      <c r="O981"/>
      <c r="P981"/>
      <c r="Q981"/>
      <c r="R981"/>
      <c r="S981"/>
      <c r="T981"/>
      <c r="U981"/>
      <c r="V981"/>
      <c r="W981"/>
      <c r="X981"/>
      <c r="Y981"/>
    </row>
    <row r="982" spans="10:25" ht="15" customHeight="1">
      <c r="J982"/>
      <c r="K982"/>
      <c r="L982"/>
      <c r="M982"/>
      <c r="N982"/>
      <c r="O982"/>
      <c r="P982"/>
      <c r="Q982"/>
      <c r="R982"/>
      <c r="S982"/>
      <c r="T982"/>
      <c r="U982"/>
      <c r="V982"/>
      <c r="W982"/>
      <c r="X982"/>
      <c r="Y982"/>
    </row>
    <row r="983" spans="10:25" ht="15" customHeight="1">
      <c r="J983"/>
      <c r="K983"/>
      <c r="L983"/>
      <c r="M983"/>
      <c r="N983"/>
      <c r="O983"/>
      <c r="P983"/>
      <c r="Q983"/>
      <c r="R983"/>
      <c r="S983"/>
      <c r="T983"/>
      <c r="U983"/>
      <c r="V983"/>
      <c r="W983"/>
      <c r="X983"/>
      <c r="Y983"/>
    </row>
    <row r="984" spans="10:25" ht="15" customHeight="1">
      <c r="J984"/>
      <c r="K984"/>
      <c r="L984"/>
      <c r="M984"/>
      <c r="N984"/>
      <c r="O984"/>
      <c r="P984"/>
      <c r="Q984"/>
      <c r="R984"/>
      <c r="S984"/>
      <c r="T984"/>
      <c r="U984"/>
      <c r="V984"/>
      <c r="W984"/>
      <c r="X984"/>
      <c r="Y984"/>
    </row>
    <row r="985" spans="10:25" ht="15" customHeight="1">
      <c r="J985"/>
      <c r="K985"/>
      <c r="L985"/>
      <c r="M985"/>
      <c r="N985"/>
      <c r="O985"/>
      <c r="P985"/>
      <c r="Q985"/>
      <c r="R985"/>
      <c r="S985"/>
      <c r="T985"/>
      <c r="U985"/>
      <c r="V985"/>
      <c r="W985"/>
      <c r="X985"/>
      <c r="Y985"/>
    </row>
    <row r="986" spans="10:25" ht="15" customHeight="1">
      <c r="J986"/>
      <c r="K986"/>
      <c r="L986"/>
      <c r="M986"/>
      <c r="N986"/>
      <c r="O986"/>
      <c r="P986"/>
      <c r="Q986"/>
      <c r="R986"/>
      <c r="S986"/>
      <c r="T986"/>
      <c r="U986"/>
      <c r="V986"/>
      <c r="W986"/>
      <c r="X986"/>
      <c r="Y986"/>
    </row>
    <row r="987" spans="10:25" ht="15" customHeight="1">
      <c r="J987"/>
      <c r="K987"/>
      <c r="L987"/>
      <c r="M987"/>
      <c r="N987"/>
      <c r="O987"/>
      <c r="P987"/>
      <c r="Q987"/>
      <c r="R987"/>
      <c r="S987"/>
      <c r="T987"/>
      <c r="U987"/>
      <c r="V987"/>
      <c r="W987"/>
      <c r="X987"/>
      <c r="Y987"/>
    </row>
    <row r="988" spans="10:25" ht="15" customHeight="1">
      <c r="J988"/>
      <c r="K988"/>
      <c r="L988"/>
      <c r="M988"/>
      <c r="N988"/>
      <c r="O988"/>
      <c r="P988"/>
      <c r="Q988"/>
      <c r="R988"/>
      <c r="S988"/>
      <c r="T988"/>
      <c r="U988"/>
      <c r="V988"/>
      <c r="W988"/>
      <c r="X988"/>
      <c r="Y988"/>
    </row>
    <row r="989" spans="10:25" ht="15" customHeight="1">
      <c r="J989"/>
      <c r="K989"/>
      <c r="L989"/>
      <c r="M989"/>
      <c r="N989"/>
      <c r="O989"/>
      <c r="P989"/>
      <c r="Q989"/>
      <c r="R989"/>
      <c r="S989"/>
      <c r="T989"/>
      <c r="U989"/>
      <c r="V989"/>
      <c r="W989"/>
      <c r="X989"/>
      <c r="Y989"/>
    </row>
    <row r="990" spans="10:25" ht="15" customHeight="1">
      <c r="J990"/>
      <c r="K990"/>
      <c r="L990"/>
      <c r="M990"/>
      <c r="N990"/>
      <c r="O990"/>
      <c r="P990"/>
      <c r="Q990"/>
      <c r="R990"/>
      <c r="S990"/>
      <c r="T990"/>
      <c r="U990"/>
      <c r="V990"/>
      <c r="W990"/>
      <c r="X990"/>
      <c r="Y990"/>
    </row>
    <row r="991" spans="10:25" ht="15" customHeight="1">
      <c r="J991"/>
      <c r="K991"/>
      <c r="L991"/>
      <c r="M991"/>
      <c r="N991"/>
      <c r="O991"/>
      <c r="P991"/>
      <c r="Q991"/>
      <c r="R991"/>
      <c r="S991"/>
      <c r="T991"/>
      <c r="U991"/>
      <c r="V991"/>
      <c r="W991"/>
      <c r="X991"/>
      <c r="Y991"/>
    </row>
    <row r="992" spans="10:25" ht="15" customHeight="1">
      <c r="J992"/>
      <c r="K992"/>
      <c r="L992"/>
      <c r="M992"/>
      <c r="N992"/>
      <c r="O992"/>
      <c r="P992"/>
      <c r="Q992"/>
      <c r="R992"/>
      <c r="S992"/>
      <c r="T992"/>
      <c r="U992"/>
      <c r="V992"/>
      <c r="W992"/>
      <c r="X992"/>
      <c r="Y992"/>
    </row>
    <row r="993" spans="10:25" ht="15" customHeight="1">
      <c r="J993"/>
      <c r="K993"/>
      <c r="L993"/>
      <c r="M993"/>
      <c r="N993"/>
      <c r="O993"/>
      <c r="P993"/>
      <c r="Q993"/>
      <c r="R993"/>
      <c r="S993"/>
      <c r="T993"/>
      <c r="U993"/>
      <c r="V993"/>
      <c r="W993"/>
      <c r="X993"/>
      <c r="Y993"/>
    </row>
    <row r="994" spans="10:25" ht="15" customHeight="1">
      <c r="J994"/>
      <c r="K994"/>
      <c r="L994"/>
      <c r="M994"/>
      <c r="N994"/>
      <c r="O994"/>
      <c r="P994"/>
      <c r="Q994"/>
      <c r="R994"/>
      <c r="S994"/>
      <c r="T994"/>
      <c r="U994"/>
      <c r="V994"/>
      <c r="W994"/>
      <c r="X994"/>
      <c r="Y994"/>
    </row>
    <row r="995" spans="10:25" ht="15" customHeight="1">
      <c r="J995"/>
      <c r="K995"/>
      <c r="L995"/>
      <c r="M995"/>
      <c r="N995"/>
      <c r="O995"/>
      <c r="P995"/>
      <c r="Q995"/>
      <c r="R995"/>
      <c r="S995"/>
      <c r="T995"/>
      <c r="U995"/>
      <c r="V995"/>
      <c r="W995"/>
      <c r="X995"/>
      <c r="Y995"/>
    </row>
    <row r="996" spans="10:25" ht="15" customHeight="1">
      <c r="J996"/>
      <c r="K996"/>
      <c r="L996"/>
      <c r="M996"/>
      <c r="N996"/>
      <c r="O996"/>
      <c r="P996"/>
      <c r="Q996"/>
      <c r="R996"/>
      <c r="S996"/>
      <c r="T996"/>
      <c r="U996"/>
      <c r="V996"/>
      <c r="W996"/>
      <c r="X996"/>
      <c r="Y996"/>
    </row>
    <row r="997" spans="10:25" ht="15" customHeight="1">
      <c r="J997"/>
      <c r="K997"/>
      <c r="L997"/>
      <c r="M997"/>
      <c r="N997"/>
      <c r="O997"/>
      <c r="P997"/>
      <c r="Q997"/>
      <c r="R997"/>
      <c r="S997"/>
      <c r="T997"/>
      <c r="U997"/>
      <c r="V997"/>
      <c r="W997"/>
      <c r="X997"/>
      <c r="Y997"/>
    </row>
    <row r="998" spans="10:25" ht="15" customHeight="1">
      <c r="J998"/>
      <c r="K998"/>
      <c r="L998"/>
      <c r="M998"/>
      <c r="N998"/>
      <c r="O998"/>
      <c r="P998"/>
      <c r="Q998"/>
      <c r="R998"/>
      <c r="S998"/>
      <c r="T998"/>
      <c r="U998"/>
      <c r="V998"/>
      <c r="W998"/>
      <c r="X998"/>
      <c r="Y998"/>
    </row>
    <row r="999" spans="10:25" ht="15" customHeight="1">
      <c r="J999"/>
      <c r="K999"/>
      <c r="L999"/>
      <c r="M999"/>
      <c r="N999"/>
      <c r="O999"/>
      <c r="P999"/>
      <c r="Q999"/>
      <c r="R999"/>
      <c r="S999"/>
      <c r="T999"/>
      <c r="U999"/>
      <c r="V999"/>
      <c r="W999"/>
      <c r="X999"/>
      <c r="Y999"/>
    </row>
    <row r="1000" spans="10:25" ht="15" customHeight="1">
      <c r="J1000"/>
      <c r="K1000"/>
      <c r="L1000"/>
      <c r="M1000"/>
      <c r="N1000"/>
      <c r="O1000"/>
      <c r="P1000"/>
      <c r="Q1000"/>
      <c r="R1000"/>
      <c r="S1000"/>
      <c r="T1000"/>
      <c r="U1000"/>
      <c r="V1000"/>
      <c r="W1000"/>
      <c r="X1000"/>
      <c r="Y1000"/>
    </row>
    <row r="1001" spans="10:25" ht="15" customHeight="1">
      <c r="J1001"/>
      <c r="K1001"/>
      <c r="L1001"/>
      <c r="M1001"/>
      <c r="N1001"/>
      <c r="O1001"/>
      <c r="P1001"/>
      <c r="Q1001"/>
      <c r="R1001"/>
      <c r="S1001"/>
      <c r="T1001"/>
      <c r="U1001"/>
      <c r="V1001"/>
      <c r="W1001"/>
      <c r="X1001"/>
      <c r="Y1001"/>
    </row>
    <row r="1002" spans="10:25" ht="15" customHeight="1">
      <c r="J1002"/>
      <c r="K1002"/>
      <c r="L1002"/>
      <c r="M1002"/>
      <c r="N1002"/>
      <c r="O1002"/>
      <c r="P1002"/>
      <c r="Q1002"/>
      <c r="R1002"/>
      <c r="S1002"/>
      <c r="T1002"/>
      <c r="U1002"/>
      <c r="V1002"/>
      <c r="W1002"/>
      <c r="X1002"/>
      <c r="Y1002"/>
    </row>
    <row r="1003" spans="10:25" ht="15" customHeight="1">
      <c r="J1003"/>
      <c r="K1003"/>
      <c r="L1003"/>
      <c r="M1003"/>
      <c r="N1003"/>
      <c r="O1003"/>
      <c r="P1003"/>
      <c r="Q1003"/>
      <c r="R1003"/>
      <c r="S1003"/>
      <c r="T1003"/>
      <c r="U1003"/>
      <c r="V1003"/>
      <c r="W1003"/>
      <c r="X1003"/>
      <c r="Y1003"/>
    </row>
    <row r="1004" spans="10:25" ht="15" customHeight="1">
      <c r="J1004"/>
      <c r="K1004"/>
      <c r="L1004"/>
      <c r="M1004"/>
      <c r="N1004"/>
      <c r="O1004"/>
      <c r="P1004"/>
      <c r="Q1004"/>
      <c r="R1004"/>
      <c r="S1004"/>
      <c r="T1004"/>
      <c r="U1004"/>
      <c r="V1004"/>
      <c r="W1004"/>
      <c r="X1004"/>
      <c r="Y1004"/>
    </row>
    <row r="1005" spans="10:25" ht="15" customHeight="1">
      <c r="J1005"/>
      <c r="K1005"/>
      <c r="L1005"/>
      <c r="M1005"/>
      <c r="N1005"/>
      <c r="O1005"/>
      <c r="P1005"/>
      <c r="Q1005"/>
      <c r="R1005"/>
      <c r="S1005"/>
      <c r="T1005"/>
      <c r="U1005"/>
      <c r="V1005"/>
      <c r="W1005"/>
      <c r="X1005"/>
      <c r="Y1005"/>
    </row>
    <row r="1006" spans="10:25" ht="15" customHeight="1">
      <c r="J1006"/>
      <c r="K1006"/>
      <c r="L1006"/>
      <c r="M1006"/>
      <c r="N1006"/>
      <c r="O1006"/>
      <c r="P1006"/>
      <c r="Q1006"/>
      <c r="R1006"/>
      <c r="S1006"/>
      <c r="T1006"/>
      <c r="U1006"/>
      <c r="V1006"/>
      <c r="W1006"/>
      <c r="X1006"/>
      <c r="Y1006"/>
    </row>
    <row r="1007" spans="10:25" ht="15" customHeight="1">
      <c r="J1007"/>
      <c r="K1007"/>
      <c r="L1007"/>
      <c r="M1007"/>
      <c r="N1007"/>
      <c r="O1007"/>
      <c r="P1007"/>
      <c r="Q1007"/>
      <c r="R1007"/>
      <c r="S1007"/>
      <c r="T1007"/>
      <c r="U1007"/>
      <c r="V1007"/>
      <c r="W1007"/>
      <c r="X1007"/>
      <c r="Y1007"/>
    </row>
    <row r="1008" spans="10:25" ht="15" customHeight="1">
      <c r="J1008"/>
      <c r="K1008"/>
      <c r="L1008"/>
      <c r="M1008"/>
      <c r="N1008"/>
      <c r="O1008"/>
      <c r="P1008"/>
      <c r="Q1008"/>
      <c r="R1008"/>
      <c r="S1008"/>
      <c r="T1008"/>
      <c r="U1008"/>
      <c r="V1008"/>
      <c r="W1008"/>
      <c r="X1008"/>
      <c r="Y1008"/>
    </row>
    <row r="1009" spans="10:25" ht="15" customHeight="1">
      <c r="J1009"/>
      <c r="K1009"/>
      <c r="L1009"/>
      <c r="M1009"/>
      <c r="N1009"/>
      <c r="O1009"/>
      <c r="P1009"/>
      <c r="Q1009"/>
      <c r="R1009"/>
      <c r="S1009"/>
      <c r="T1009"/>
      <c r="U1009"/>
      <c r="V1009"/>
      <c r="W1009"/>
      <c r="X1009"/>
      <c r="Y1009"/>
    </row>
    <row r="1010" spans="10:25" ht="15" customHeight="1">
      <c r="J1010"/>
      <c r="K1010"/>
      <c r="L1010"/>
      <c r="M1010"/>
      <c r="N1010"/>
      <c r="O1010"/>
      <c r="P1010"/>
      <c r="Q1010"/>
      <c r="R1010"/>
      <c r="S1010"/>
      <c r="T1010"/>
      <c r="U1010"/>
      <c r="V1010"/>
      <c r="W1010"/>
      <c r="X1010"/>
      <c r="Y1010"/>
    </row>
    <row r="1011" spans="10:25" ht="15" customHeight="1">
      <c r="J1011"/>
      <c r="K1011"/>
      <c r="L1011"/>
      <c r="M1011"/>
      <c r="N1011"/>
      <c r="O1011"/>
      <c r="P1011"/>
      <c r="Q1011"/>
      <c r="R1011"/>
      <c r="S1011"/>
      <c r="T1011"/>
      <c r="U1011"/>
      <c r="V1011"/>
      <c r="W1011"/>
      <c r="X1011"/>
      <c r="Y1011"/>
    </row>
    <row r="1012" spans="10:25" ht="15" customHeight="1">
      <c r="J1012"/>
      <c r="K1012"/>
      <c r="L1012"/>
      <c r="M1012"/>
      <c r="N1012"/>
      <c r="O1012"/>
      <c r="P1012"/>
      <c r="Q1012"/>
      <c r="R1012"/>
      <c r="S1012"/>
      <c r="T1012"/>
      <c r="U1012"/>
      <c r="V1012"/>
      <c r="W1012"/>
      <c r="X1012"/>
      <c r="Y1012"/>
    </row>
    <row r="1013" spans="10:25" ht="15" customHeight="1">
      <c r="J1013"/>
      <c r="K1013"/>
      <c r="L1013"/>
      <c r="M1013"/>
      <c r="N1013"/>
      <c r="O1013"/>
      <c r="P1013"/>
      <c r="Q1013"/>
      <c r="R1013"/>
      <c r="S1013"/>
      <c r="T1013"/>
      <c r="U1013"/>
      <c r="V1013"/>
      <c r="W1013"/>
      <c r="X1013"/>
      <c r="Y1013"/>
    </row>
    <row r="1014" spans="10:25" ht="15" customHeight="1">
      <c r="J1014"/>
      <c r="K1014"/>
      <c r="L1014"/>
      <c r="M1014"/>
      <c r="N1014"/>
      <c r="O1014"/>
      <c r="P1014"/>
      <c r="Q1014"/>
      <c r="R1014"/>
      <c r="S1014"/>
      <c r="T1014"/>
      <c r="U1014"/>
      <c r="V1014"/>
      <c r="W1014"/>
      <c r="X1014"/>
      <c r="Y1014"/>
    </row>
    <row r="1015" spans="10:25" ht="15" customHeight="1">
      <c r="J1015"/>
      <c r="K1015"/>
      <c r="L1015"/>
      <c r="M1015"/>
      <c r="N1015"/>
      <c r="O1015"/>
      <c r="P1015"/>
      <c r="Q1015"/>
      <c r="R1015"/>
      <c r="S1015"/>
      <c r="T1015"/>
      <c r="U1015"/>
      <c r="V1015"/>
      <c r="W1015"/>
      <c r="X1015"/>
      <c r="Y1015"/>
    </row>
    <row r="1016" spans="10:25" ht="15" customHeight="1">
      <c r="J1016"/>
      <c r="K1016"/>
      <c r="L1016"/>
      <c r="M1016"/>
      <c r="N1016"/>
      <c r="O1016"/>
      <c r="P1016"/>
      <c r="Q1016"/>
      <c r="R1016"/>
      <c r="S1016"/>
      <c r="T1016"/>
      <c r="U1016"/>
      <c r="V1016"/>
      <c r="W1016"/>
      <c r="X1016"/>
      <c r="Y1016"/>
    </row>
    <row r="1017" spans="10:25" ht="15" customHeight="1">
      <c r="J1017"/>
      <c r="K1017"/>
      <c r="L1017"/>
      <c r="M1017"/>
      <c r="N1017"/>
      <c r="O1017"/>
      <c r="P1017"/>
      <c r="Q1017"/>
      <c r="R1017"/>
      <c r="S1017"/>
      <c r="T1017"/>
      <c r="U1017"/>
      <c r="V1017"/>
      <c r="W1017"/>
      <c r="X1017"/>
      <c r="Y1017"/>
    </row>
    <row r="1018" spans="10:25" ht="15" customHeight="1">
      <c r="J1018"/>
      <c r="K1018"/>
      <c r="L1018"/>
      <c r="M1018"/>
      <c r="N1018"/>
      <c r="O1018"/>
      <c r="P1018"/>
      <c r="Q1018"/>
      <c r="R1018"/>
      <c r="S1018"/>
      <c r="T1018"/>
      <c r="U1018"/>
      <c r="V1018"/>
      <c r="W1018"/>
      <c r="X1018"/>
      <c r="Y1018"/>
    </row>
    <row r="1019" spans="10:25" ht="15" customHeight="1">
      <c r="J1019"/>
      <c r="K1019"/>
      <c r="L1019"/>
      <c r="M1019"/>
      <c r="N1019"/>
      <c r="O1019"/>
      <c r="P1019"/>
      <c r="Q1019"/>
      <c r="R1019"/>
      <c r="S1019"/>
      <c r="T1019"/>
      <c r="U1019"/>
      <c r="V1019"/>
      <c r="W1019"/>
      <c r="X1019"/>
      <c r="Y1019"/>
    </row>
    <row r="1020" spans="10:25" ht="15" customHeight="1">
      <c r="J1020"/>
      <c r="K1020"/>
      <c r="L1020"/>
      <c r="M1020"/>
      <c r="N1020"/>
      <c r="O1020"/>
      <c r="P1020"/>
      <c r="Q1020"/>
      <c r="R1020"/>
      <c r="S1020"/>
      <c r="T1020"/>
      <c r="U1020"/>
      <c r="V1020"/>
      <c r="W1020"/>
      <c r="X1020"/>
      <c r="Y1020"/>
    </row>
    <row r="1021" spans="10:25" ht="15" customHeight="1">
      <c r="J1021"/>
      <c r="K1021"/>
      <c r="L1021"/>
      <c r="M1021"/>
      <c r="N1021"/>
      <c r="O1021"/>
      <c r="P1021"/>
      <c r="Q1021"/>
      <c r="R1021"/>
      <c r="S1021"/>
      <c r="T1021"/>
      <c r="U1021"/>
      <c r="V1021"/>
      <c r="W1021"/>
      <c r="X1021"/>
      <c r="Y1021"/>
    </row>
    <row r="1022" spans="10:25" ht="15" customHeight="1">
      <c r="J1022"/>
      <c r="K1022"/>
      <c r="L1022"/>
      <c r="M1022"/>
      <c r="N1022"/>
      <c r="O1022"/>
      <c r="P1022"/>
      <c r="Q1022"/>
      <c r="R1022"/>
      <c r="S1022"/>
      <c r="T1022"/>
      <c r="U1022"/>
      <c r="V1022"/>
      <c r="W1022"/>
      <c r="X1022"/>
      <c r="Y1022"/>
    </row>
    <row r="1023" spans="10:25" ht="15" customHeight="1">
      <c r="J1023"/>
      <c r="K1023"/>
      <c r="L1023"/>
      <c r="M1023"/>
      <c r="N1023"/>
      <c r="O1023"/>
      <c r="P1023"/>
      <c r="Q1023"/>
      <c r="R1023"/>
      <c r="S1023"/>
      <c r="T1023"/>
      <c r="U1023"/>
      <c r="V1023"/>
      <c r="W1023"/>
      <c r="X1023"/>
      <c r="Y1023"/>
    </row>
    <row r="1024" spans="10:25" ht="15" customHeight="1">
      <c r="J1024"/>
      <c r="K1024"/>
      <c r="L1024"/>
      <c r="M1024"/>
      <c r="N1024"/>
      <c r="O1024"/>
      <c r="P1024"/>
      <c r="Q1024"/>
      <c r="R1024"/>
      <c r="S1024"/>
      <c r="T1024"/>
      <c r="U1024"/>
      <c r="V1024"/>
      <c r="W1024"/>
      <c r="X1024"/>
      <c r="Y1024"/>
    </row>
    <row r="1025" spans="10:25" ht="15" customHeight="1">
      <c r="J1025"/>
      <c r="K1025"/>
      <c r="L1025"/>
      <c r="M1025"/>
      <c r="N1025"/>
      <c r="O1025"/>
      <c r="P1025"/>
      <c r="Q1025"/>
      <c r="R1025"/>
      <c r="S1025"/>
      <c r="T1025"/>
      <c r="U1025"/>
      <c r="V1025"/>
      <c r="W1025"/>
      <c r="X1025"/>
      <c r="Y1025"/>
    </row>
    <row r="1026" spans="10:25" ht="15" customHeight="1">
      <c r="J1026"/>
      <c r="K1026"/>
      <c r="L1026"/>
      <c r="M1026"/>
      <c r="N1026"/>
      <c r="O1026"/>
      <c r="P1026"/>
      <c r="Q1026"/>
      <c r="R1026"/>
      <c r="S1026"/>
      <c r="T1026"/>
      <c r="U1026"/>
      <c r="V1026"/>
      <c r="W1026"/>
      <c r="X1026"/>
      <c r="Y1026"/>
    </row>
    <row r="1027" spans="10:25" ht="15" customHeight="1">
      <c r="J1027"/>
      <c r="K1027"/>
      <c r="L1027"/>
      <c r="M1027"/>
      <c r="N1027"/>
      <c r="O1027"/>
      <c r="P1027"/>
      <c r="Q1027"/>
      <c r="R1027"/>
      <c r="S1027"/>
      <c r="T1027"/>
      <c r="U1027"/>
      <c r="V1027"/>
      <c r="W1027"/>
      <c r="X1027"/>
      <c r="Y1027"/>
    </row>
    <row r="1028" spans="10:25" ht="15" customHeight="1">
      <c r="J1028"/>
      <c r="K1028"/>
      <c r="L1028"/>
      <c r="M1028"/>
      <c r="N1028"/>
      <c r="O1028"/>
      <c r="P1028"/>
      <c r="Q1028"/>
      <c r="R1028"/>
      <c r="S1028"/>
      <c r="T1028"/>
      <c r="U1028"/>
      <c r="V1028"/>
      <c r="W1028"/>
      <c r="X1028"/>
      <c r="Y1028"/>
    </row>
    <row r="1029" spans="10:25" ht="15" customHeight="1">
      <c r="J1029"/>
      <c r="K1029"/>
      <c r="L1029"/>
      <c r="M1029"/>
      <c r="N1029"/>
      <c r="O1029"/>
      <c r="P1029"/>
      <c r="Q1029"/>
      <c r="R1029"/>
      <c r="S1029"/>
      <c r="T1029"/>
      <c r="U1029"/>
      <c r="V1029"/>
      <c r="W1029"/>
      <c r="X1029"/>
      <c r="Y1029"/>
    </row>
    <row r="1030" spans="10:25" ht="15" customHeight="1">
      <c r="J1030"/>
      <c r="K1030"/>
      <c r="L1030"/>
      <c r="M1030"/>
      <c r="N1030"/>
      <c r="O1030"/>
      <c r="P1030"/>
      <c r="Q1030"/>
      <c r="R1030"/>
      <c r="S1030"/>
      <c r="T1030"/>
      <c r="U1030"/>
      <c r="V1030"/>
      <c r="W1030"/>
      <c r="X1030"/>
      <c r="Y1030"/>
    </row>
    <row r="1031" spans="10:25" ht="15" customHeight="1">
      <c r="J1031"/>
      <c r="K1031"/>
      <c r="L1031"/>
      <c r="M1031"/>
      <c r="N1031"/>
      <c r="O1031"/>
      <c r="P1031"/>
      <c r="Q1031"/>
      <c r="R1031"/>
      <c r="S1031"/>
      <c r="T1031"/>
      <c r="U1031"/>
      <c r="V1031"/>
      <c r="W1031"/>
      <c r="X1031"/>
      <c r="Y1031"/>
    </row>
    <row r="1032" spans="10:25" ht="15" customHeight="1">
      <c r="J1032"/>
      <c r="K1032"/>
      <c r="L1032"/>
      <c r="M1032"/>
      <c r="N1032"/>
      <c r="O1032"/>
      <c r="P1032"/>
      <c r="Q1032"/>
      <c r="R1032"/>
      <c r="S1032"/>
      <c r="T1032"/>
      <c r="U1032"/>
      <c r="V1032"/>
      <c r="W1032"/>
      <c r="X1032"/>
      <c r="Y1032"/>
    </row>
    <row r="1033" spans="10:25" ht="15" customHeight="1">
      <c r="J1033"/>
      <c r="K1033"/>
      <c r="L1033"/>
      <c r="M1033"/>
      <c r="N1033"/>
      <c r="O1033"/>
      <c r="P1033"/>
      <c r="Q1033"/>
      <c r="R1033"/>
      <c r="S1033"/>
      <c r="T1033"/>
      <c r="U1033"/>
      <c r="V1033"/>
      <c r="W1033"/>
      <c r="X1033"/>
      <c r="Y1033"/>
    </row>
    <row r="1034" spans="10:25" ht="15" customHeight="1">
      <c r="J1034"/>
      <c r="K1034"/>
      <c r="L1034"/>
      <c r="M1034"/>
      <c r="N1034"/>
      <c r="O1034"/>
      <c r="P1034"/>
      <c r="Q1034"/>
      <c r="R1034"/>
      <c r="S1034"/>
      <c r="T1034"/>
      <c r="U1034"/>
      <c r="V1034"/>
      <c r="W1034"/>
      <c r="X1034"/>
      <c r="Y1034"/>
    </row>
    <row r="1035" spans="10:25" ht="15" customHeight="1">
      <c r="J1035"/>
      <c r="K1035"/>
      <c r="L1035"/>
      <c r="M1035"/>
      <c r="N1035"/>
      <c r="O1035"/>
      <c r="P1035"/>
      <c r="Q1035"/>
      <c r="R1035"/>
      <c r="S1035"/>
      <c r="T1035"/>
      <c r="U1035"/>
      <c r="V1035"/>
      <c r="W1035"/>
      <c r="X1035"/>
      <c r="Y1035"/>
    </row>
    <row r="1036" spans="10:25" ht="15" customHeight="1">
      <c r="J1036"/>
      <c r="K1036"/>
      <c r="L1036"/>
      <c r="M1036"/>
      <c r="N1036"/>
      <c r="O1036"/>
      <c r="P1036"/>
      <c r="Q1036"/>
      <c r="R1036"/>
      <c r="S1036"/>
      <c r="T1036"/>
      <c r="U1036"/>
      <c r="V1036"/>
      <c r="W1036"/>
      <c r="X1036"/>
      <c r="Y1036"/>
    </row>
    <row r="1037" spans="10:25" ht="15" customHeight="1">
      <c r="J1037"/>
      <c r="K1037"/>
      <c r="L1037"/>
      <c r="M1037"/>
      <c r="N1037"/>
      <c r="O1037"/>
      <c r="P1037"/>
      <c r="Q1037"/>
      <c r="R1037"/>
      <c r="S1037"/>
      <c r="T1037"/>
      <c r="U1037"/>
      <c r="V1037"/>
      <c r="W1037"/>
      <c r="X1037"/>
      <c r="Y1037"/>
    </row>
    <row r="1038" spans="10:25" ht="15" customHeight="1">
      <c r="J1038"/>
      <c r="K1038"/>
      <c r="L1038"/>
      <c r="M1038"/>
      <c r="N1038"/>
      <c r="O1038"/>
      <c r="P1038"/>
      <c r="Q1038"/>
      <c r="R1038"/>
      <c r="S1038"/>
      <c r="T1038"/>
      <c r="U1038"/>
      <c r="V1038"/>
      <c r="W1038"/>
      <c r="X1038"/>
      <c r="Y1038"/>
    </row>
    <row r="1039" spans="10:25" ht="15" customHeight="1">
      <c r="J1039"/>
      <c r="K1039"/>
      <c r="L1039"/>
      <c r="M1039"/>
      <c r="N1039"/>
      <c r="O1039"/>
      <c r="P1039"/>
      <c r="Q1039"/>
      <c r="R1039"/>
      <c r="S1039"/>
      <c r="T1039"/>
      <c r="U1039"/>
      <c r="V1039"/>
      <c r="W1039"/>
      <c r="X1039"/>
      <c r="Y1039"/>
    </row>
    <row r="1040" spans="10:25" ht="15" customHeight="1">
      <c r="J1040"/>
      <c r="K1040"/>
      <c r="L1040"/>
      <c r="M1040"/>
      <c r="N1040"/>
      <c r="O1040"/>
      <c r="P1040"/>
      <c r="Q1040"/>
      <c r="R1040"/>
      <c r="S1040"/>
      <c r="T1040"/>
      <c r="U1040"/>
      <c r="V1040"/>
      <c r="W1040"/>
      <c r="X1040"/>
      <c r="Y1040"/>
    </row>
    <row r="1041" spans="10:25" ht="15" customHeight="1">
      <c r="J1041"/>
      <c r="K1041"/>
      <c r="L1041"/>
      <c r="M1041"/>
      <c r="N1041"/>
      <c r="O1041"/>
      <c r="P1041"/>
      <c r="Q1041"/>
      <c r="R1041"/>
      <c r="S1041"/>
      <c r="T1041"/>
      <c r="U1041"/>
      <c r="V1041"/>
      <c r="W1041"/>
      <c r="X1041"/>
      <c r="Y1041"/>
    </row>
    <row r="1042" spans="10:25" ht="15" customHeight="1">
      <c r="J1042"/>
      <c r="K1042"/>
      <c r="L1042"/>
      <c r="M1042"/>
      <c r="N1042"/>
      <c r="O1042"/>
      <c r="P1042"/>
      <c r="Q1042"/>
      <c r="R1042"/>
      <c r="S1042"/>
      <c r="T1042"/>
      <c r="U1042"/>
      <c r="V1042"/>
      <c r="W1042"/>
      <c r="X1042"/>
      <c r="Y1042"/>
    </row>
    <row r="1043" spans="10:25" ht="15" customHeight="1">
      <c r="J1043"/>
      <c r="K1043"/>
      <c r="L1043"/>
      <c r="M1043"/>
      <c r="N1043"/>
      <c r="O1043"/>
      <c r="P1043"/>
      <c r="Q1043"/>
      <c r="R1043"/>
      <c r="S1043"/>
      <c r="T1043"/>
      <c r="U1043"/>
      <c r="V1043"/>
      <c r="W1043"/>
      <c r="X1043"/>
      <c r="Y1043"/>
    </row>
    <row r="1044" spans="10:25" ht="15" customHeight="1">
      <c r="J1044"/>
      <c r="K1044"/>
      <c r="L1044"/>
      <c r="M1044"/>
      <c r="N1044"/>
      <c r="O1044"/>
      <c r="P1044"/>
      <c r="Q1044"/>
      <c r="R1044"/>
      <c r="S1044"/>
      <c r="T1044"/>
      <c r="U1044"/>
      <c r="V1044"/>
      <c r="W1044"/>
      <c r="X1044"/>
      <c r="Y1044"/>
    </row>
    <row r="1045" spans="10:25" ht="15" customHeight="1">
      <c r="J1045"/>
      <c r="K1045"/>
      <c r="L1045"/>
      <c r="M1045"/>
      <c r="N1045"/>
      <c r="O1045"/>
      <c r="P1045"/>
      <c r="Q1045"/>
      <c r="R1045"/>
      <c r="S1045"/>
      <c r="T1045"/>
      <c r="U1045"/>
      <c r="V1045"/>
      <c r="W1045"/>
      <c r="X1045"/>
      <c r="Y1045"/>
    </row>
    <row r="1046" spans="10:25" ht="15" customHeight="1">
      <c r="J1046"/>
      <c r="K1046"/>
      <c r="L1046"/>
      <c r="M1046"/>
      <c r="N1046"/>
      <c r="O1046"/>
      <c r="P1046"/>
      <c r="Q1046"/>
      <c r="R1046"/>
      <c r="S1046"/>
      <c r="T1046"/>
      <c r="U1046"/>
      <c r="V1046"/>
      <c r="W1046"/>
      <c r="X1046"/>
      <c r="Y1046"/>
    </row>
    <row r="1047" spans="10:25" ht="15" customHeight="1">
      <c r="J1047"/>
      <c r="K1047"/>
      <c r="L1047"/>
      <c r="M1047"/>
      <c r="N1047"/>
      <c r="O1047"/>
      <c r="P1047"/>
      <c r="Q1047"/>
      <c r="R1047"/>
      <c r="S1047"/>
      <c r="T1047"/>
      <c r="U1047"/>
      <c r="V1047"/>
      <c r="W1047"/>
      <c r="X1047"/>
      <c r="Y1047"/>
    </row>
    <row r="1048" spans="10:25" ht="15" customHeight="1">
      <c r="J1048"/>
      <c r="K1048"/>
      <c r="L1048"/>
      <c r="M1048"/>
      <c r="N1048"/>
      <c r="O1048"/>
      <c r="P1048"/>
      <c r="Q1048"/>
      <c r="R1048"/>
      <c r="S1048"/>
      <c r="T1048"/>
      <c r="U1048"/>
      <c r="V1048"/>
      <c r="W1048"/>
      <c r="X1048"/>
      <c r="Y1048"/>
    </row>
    <row r="1049" spans="10:25" ht="15" customHeight="1">
      <c r="J1049"/>
      <c r="K1049"/>
      <c r="L1049"/>
      <c r="M1049"/>
      <c r="N1049"/>
      <c r="O1049"/>
      <c r="P1049"/>
      <c r="Q1049"/>
      <c r="R1049"/>
      <c r="S1049"/>
      <c r="T1049"/>
      <c r="U1049"/>
      <c r="V1049"/>
      <c r="W1049"/>
      <c r="X1049"/>
      <c r="Y1049"/>
    </row>
    <row r="1050" spans="10:25" ht="15" customHeight="1">
      <c r="J1050"/>
      <c r="K1050"/>
      <c r="L1050"/>
      <c r="M1050"/>
      <c r="N1050"/>
      <c r="O1050"/>
      <c r="P1050"/>
      <c r="Q1050"/>
      <c r="R1050"/>
      <c r="S1050"/>
      <c r="T1050"/>
      <c r="U1050"/>
      <c r="V1050"/>
      <c r="W1050"/>
      <c r="X1050"/>
      <c r="Y1050"/>
    </row>
    <row r="1051" spans="10:25" ht="15" customHeight="1">
      <c r="J1051"/>
      <c r="K1051"/>
      <c r="L1051"/>
      <c r="M1051"/>
      <c r="N1051"/>
      <c r="O1051"/>
      <c r="P1051"/>
      <c r="Q1051"/>
      <c r="R1051"/>
      <c r="S1051"/>
      <c r="T1051"/>
      <c r="U1051"/>
      <c r="V1051"/>
      <c r="W1051"/>
      <c r="X1051"/>
      <c r="Y1051"/>
    </row>
    <row r="1052" spans="10:25" ht="15" customHeight="1">
      <c r="J1052"/>
      <c r="K1052"/>
      <c r="L1052"/>
      <c r="M1052"/>
      <c r="N1052"/>
      <c r="O1052"/>
      <c r="P1052"/>
      <c r="Q1052"/>
      <c r="R1052"/>
      <c r="S1052"/>
      <c r="T1052"/>
      <c r="U1052"/>
      <c r="V1052"/>
      <c r="W1052"/>
      <c r="X1052"/>
      <c r="Y1052"/>
    </row>
    <row r="1053" spans="10:25" ht="15" customHeight="1">
      <c r="J1053"/>
      <c r="K1053"/>
      <c r="L1053"/>
      <c r="M1053"/>
      <c r="N1053"/>
      <c r="O1053"/>
      <c r="P1053"/>
      <c r="Q1053"/>
      <c r="R1053"/>
      <c r="S1053"/>
      <c r="T1053"/>
      <c r="U1053"/>
      <c r="V1053"/>
      <c r="W1053"/>
      <c r="X1053"/>
      <c r="Y1053"/>
    </row>
    <row r="1054" spans="10:25" ht="15" customHeight="1">
      <c r="J1054"/>
      <c r="K1054"/>
      <c r="L1054"/>
      <c r="M1054"/>
      <c r="N1054"/>
      <c r="O1054"/>
      <c r="P1054"/>
      <c r="Q1054"/>
      <c r="R1054"/>
      <c r="S1054"/>
      <c r="T1054"/>
      <c r="U1054"/>
      <c r="V1054"/>
      <c r="W1054"/>
      <c r="X1054"/>
      <c r="Y1054"/>
    </row>
    <row r="1055" spans="10:25" ht="15" customHeight="1">
      <c r="J1055"/>
      <c r="K1055"/>
      <c r="L1055"/>
      <c r="M1055"/>
      <c r="N1055"/>
      <c r="O1055"/>
      <c r="P1055"/>
      <c r="Q1055"/>
      <c r="R1055"/>
      <c r="S1055"/>
      <c r="T1055"/>
      <c r="U1055"/>
      <c r="V1055"/>
      <c r="W1055"/>
      <c r="X1055"/>
      <c r="Y1055"/>
    </row>
    <row r="1056" spans="10:25" ht="15" customHeight="1">
      <c r="J1056"/>
      <c r="K1056"/>
      <c r="L1056"/>
      <c r="M1056"/>
      <c r="N1056"/>
      <c r="O1056"/>
      <c r="P1056"/>
      <c r="Q1056"/>
      <c r="R1056"/>
      <c r="S1056"/>
      <c r="T1056"/>
      <c r="U1056"/>
      <c r="V1056"/>
      <c r="W1056"/>
      <c r="X1056"/>
      <c r="Y1056"/>
    </row>
    <row r="1057" spans="10:25" ht="15" customHeight="1">
      <c r="J1057"/>
      <c r="K1057"/>
      <c r="L1057"/>
      <c r="M1057"/>
      <c r="N1057"/>
      <c r="O1057"/>
      <c r="P1057"/>
      <c r="Q1057"/>
      <c r="R1057"/>
      <c r="S1057"/>
      <c r="T1057"/>
      <c r="U1057"/>
      <c r="V1057"/>
      <c r="W1057"/>
      <c r="X1057"/>
      <c r="Y1057"/>
    </row>
    <row r="1058" spans="10:25" ht="15" customHeight="1">
      <c r="J1058"/>
      <c r="K1058"/>
      <c r="L1058"/>
      <c r="M1058"/>
      <c r="N1058"/>
      <c r="O1058"/>
      <c r="P1058"/>
      <c r="Q1058"/>
      <c r="R1058"/>
      <c r="S1058"/>
      <c r="T1058"/>
      <c r="U1058"/>
      <c r="V1058"/>
      <c r="W1058"/>
      <c r="X1058"/>
      <c r="Y1058"/>
    </row>
    <row r="1059" spans="10:25" ht="15" customHeight="1">
      <c r="J1059"/>
      <c r="K1059"/>
      <c r="L1059"/>
      <c r="M1059"/>
      <c r="N1059"/>
      <c r="O1059"/>
      <c r="P1059"/>
      <c r="Q1059"/>
      <c r="R1059"/>
      <c r="S1059"/>
      <c r="T1059"/>
      <c r="U1059"/>
      <c r="V1059"/>
      <c r="W1059"/>
      <c r="X1059"/>
      <c r="Y1059"/>
    </row>
    <row r="1060" spans="10:25" ht="15" customHeight="1">
      <c r="J1060"/>
      <c r="K1060"/>
      <c r="L1060"/>
      <c r="M1060"/>
      <c r="N1060"/>
      <c r="O1060"/>
      <c r="P1060"/>
      <c r="Q1060"/>
      <c r="R1060"/>
      <c r="S1060"/>
      <c r="T1060"/>
      <c r="U1060"/>
      <c r="V1060"/>
      <c r="W1060"/>
      <c r="X1060"/>
      <c r="Y1060"/>
    </row>
    <row r="1061" spans="10:25" ht="15" customHeight="1">
      <c r="J1061"/>
      <c r="K1061"/>
      <c r="L1061"/>
      <c r="M1061"/>
      <c r="N1061"/>
      <c r="O1061"/>
      <c r="P1061"/>
      <c r="Q1061"/>
      <c r="R1061"/>
      <c r="S1061"/>
      <c r="T1061"/>
      <c r="U1061"/>
      <c r="V1061"/>
      <c r="W1061"/>
      <c r="X1061"/>
      <c r="Y1061"/>
    </row>
    <row r="1062" spans="10:25" ht="15" customHeight="1">
      <c r="J1062"/>
      <c r="K1062"/>
      <c r="L1062"/>
      <c r="M1062"/>
      <c r="N1062"/>
      <c r="O1062"/>
      <c r="P1062"/>
      <c r="Q1062"/>
      <c r="R1062"/>
      <c r="S1062"/>
      <c r="T1062"/>
      <c r="U1062"/>
      <c r="V1062"/>
      <c r="W1062"/>
      <c r="X1062"/>
      <c r="Y1062"/>
    </row>
    <row r="1063" spans="10:25" ht="15" customHeight="1">
      <c r="J1063"/>
      <c r="K1063"/>
      <c r="L1063"/>
      <c r="M1063"/>
      <c r="N1063"/>
      <c r="O1063"/>
      <c r="P1063"/>
      <c r="Q1063"/>
      <c r="R1063"/>
      <c r="S1063"/>
      <c r="T1063"/>
      <c r="U1063"/>
      <c r="V1063"/>
      <c r="W1063"/>
      <c r="X1063"/>
      <c r="Y1063"/>
    </row>
    <row r="1064" spans="10:25" ht="15" customHeight="1">
      <c r="J1064"/>
      <c r="K1064"/>
      <c r="L1064"/>
      <c r="M1064"/>
      <c r="N1064"/>
      <c r="O1064"/>
      <c r="P1064"/>
      <c r="Q1064"/>
      <c r="R1064"/>
      <c r="S1064"/>
      <c r="T1064"/>
      <c r="U1064"/>
      <c r="V1064"/>
      <c r="W1064"/>
      <c r="X1064"/>
      <c r="Y1064"/>
    </row>
    <row r="1065" spans="10:25" ht="15" customHeight="1">
      <c r="J1065"/>
      <c r="K1065"/>
      <c r="L1065"/>
      <c r="M1065"/>
      <c r="N1065"/>
      <c r="O1065"/>
      <c r="P1065"/>
      <c r="Q1065"/>
      <c r="R1065"/>
      <c r="S1065"/>
      <c r="T1065"/>
      <c r="U1065"/>
      <c r="V1065"/>
      <c r="W1065"/>
      <c r="X1065"/>
      <c r="Y1065"/>
    </row>
    <row r="1066" spans="10:25" ht="15" customHeight="1">
      <c r="J1066"/>
      <c r="K1066"/>
      <c r="L1066"/>
      <c r="M1066"/>
      <c r="N1066"/>
      <c r="O1066"/>
      <c r="P1066"/>
      <c r="Q1066"/>
      <c r="R1066"/>
      <c r="S1066"/>
      <c r="T1066"/>
      <c r="U1066"/>
      <c r="V1066"/>
      <c r="W1066"/>
      <c r="X1066"/>
      <c r="Y1066"/>
    </row>
    <row r="1067" spans="10:25" ht="15" customHeight="1">
      <c r="J1067"/>
      <c r="K1067"/>
      <c r="L1067"/>
      <c r="M1067"/>
      <c r="N1067"/>
      <c r="O1067"/>
      <c r="P1067"/>
      <c r="Q1067"/>
      <c r="R1067"/>
      <c r="S1067"/>
      <c r="T1067"/>
      <c r="U1067"/>
      <c r="V1067"/>
      <c r="W1067"/>
      <c r="X1067"/>
      <c r="Y1067"/>
    </row>
    <row r="1068" spans="10:25" ht="15" customHeight="1">
      <c r="J1068"/>
      <c r="K1068"/>
      <c r="L1068"/>
      <c r="M1068"/>
      <c r="N1068"/>
      <c r="O1068"/>
      <c r="P1068"/>
      <c r="Q1068"/>
      <c r="R1068"/>
      <c r="S1068"/>
      <c r="T1068"/>
      <c r="U1068"/>
      <c r="V1068"/>
      <c r="W1068"/>
      <c r="X1068"/>
      <c r="Y1068"/>
    </row>
    <row r="1069" spans="10:25" ht="15" customHeight="1">
      <c r="J1069"/>
      <c r="K1069"/>
      <c r="L1069"/>
      <c r="M1069"/>
      <c r="N1069"/>
      <c r="O1069"/>
      <c r="P1069"/>
      <c r="Q1069"/>
      <c r="R1069"/>
      <c r="S1069"/>
      <c r="T1069"/>
      <c r="U1069"/>
      <c r="V1069"/>
      <c r="W1069"/>
      <c r="X1069"/>
      <c r="Y1069"/>
    </row>
    <row r="1070" spans="10:25" ht="15" customHeight="1">
      <c r="J1070"/>
      <c r="K1070"/>
      <c r="L1070"/>
      <c r="M1070"/>
      <c r="N1070"/>
      <c r="O1070"/>
      <c r="P1070"/>
      <c r="Q1070"/>
      <c r="R1070"/>
      <c r="S1070"/>
      <c r="T1070"/>
      <c r="U1070"/>
      <c r="V1070"/>
      <c r="W1070"/>
      <c r="X1070"/>
      <c r="Y1070"/>
    </row>
    <row r="1071" spans="10:25" ht="15" customHeight="1">
      <c r="J1071"/>
      <c r="K1071"/>
      <c r="L1071"/>
      <c r="M1071"/>
      <c r="N1071"/>
      <c r="O1071"/>
      <c r="P1071"/>
      <c r="Q1071"/>
      <c r="R1071"/>
      <c r="S1071"/>
      <c r="T1071"/>
      <c r="U1071"/>
      <c r="V1071"/>
      <c r="W1071"/>
      <c r="X1071"/>
      <c r="Y1071"/>
    </row>
    <row r="1072" spans="10:25" ht="15" customHeight="1">
      <c r="J1072"/>
      <c r="K1072"/>
      <c r="L1072"/>
      <c r="M1072"/>
      <c r="N1072"/>
      <c r="O1072"/>
      <c r="P1072"/>
      <c r="Q1072"/>
      <c r="R1072"/>
      <c r="S1072"/>
      <c r="T1072"/>
      <c r="U1072"/>
      <c r="V1072"/>
      <c r="W1072"/>
      <c r="X1072"/>
      <c r="Y1072"/>
    </row>
    <row r="1073" spans="10:25" ht="15" customHeight="1">
      <c r="J1073"/>
      <c r="K1073"/>
      <c r="L1073"/>
      <c r="M1073"/>
      <c r="N1073"/>
      <c r="O1073"/>
      <c r="P1073"/>
      <c r="Q1073"/>
      <c r="R1073"/>
      <c r="S1073"/>
      <c r="T1073"/>
      <c r="U1073"/>
      <c r="V1073"/>
      <c r="W1073"/>
      <c r="X1073"/>
      <c r="Y1073"/>
    </row>
    <row r="1074" spans="10:25" ht="15" customHeight="1">
      <c r="J1074"/>
      <c r="K1074"/>
      <c r="L1074"/>
      <c r="M1074"/>
      <c r="N1074"/>
      <c r="O1074"/>
      <c r="P1074"/>
      <c r="Q1074"/>
      <c r="R1074"/>
      <c r="S1074"/>
      <c r="T1074"/>
      <c r="U1074"/>
      <c r="V1074"/>
      <c r="W1074"/>
      <c r="X1074"/>
      <c r="Y1074"/>
    </row>
    <row r="1075" spans="10:25" ht="15" customHeight="1">
      <c r="J1075"/>
      <c r="K1075"/>
      <c r="L1075"/>
      <c r="M1075"/>
      <c r="N1075"/>
      <c r="O1075"/>
      <c r="P1075"/>
      <c r="Q1075"/>
      <c r="R1075"/>
      <c r="S1075"/>
      <c r="T1075"/>
      <c r="U1075"/>
      <c r="V1075"/>
      <c r="W1075"/>
      <c r="X1075"/>
      <c r="Y1075"/>
    </row>
    <row r="1076" spans="10:25" ht="15" customHeight="1">
      <c r="J1076"/>
      <c r="K1076"/>
      <c r="L1076"/>
      <c r="M1076"/>
      <c r="N1076"/>
      <c r="O1076"/>
      <c r="P1076"/>
      <c r="Q1076"/>
      <c r="R1076"/>
      <c r="S1076"/>
      <c r="T1076"/>
      <c r="U1076"/>
      <c r="V1076"/>
      <c r="W1076"/>
      <c r="X1076"/>
      <c r="Y1076"/>
    </row>
    <row r="1077" spans="10:25" ht="15" customHeight="1">
      <c r="J1077"/>
      <c r="K1077"/>
      <c r="L1077"/>
      <c r="M1077"/>
      <c r="N1077"/>
      <c r="O1077"/>
      <c r="P1077"/>
      <c r="Q1077"/>
      <c r="R1077"/>
      <c r="S1077"/>
      <c r="T1077"/>
      <c r="U1077"/>
      <c r="V1077"/>
      <c r="W1077"/>
      <c r="X1077"/>
      <c r="Y1077"/>
    </row>
    <row r="1078" spans="10:25" ht="15" customHeight="1">
      <c r="J1078"/>
      <c r="K1078"/>
      <c r="L1078"/>
      <c r="M1078"/>
      <c r="N1078"/>
      <c r="O1078"/>
      <c r="P1078"/>
      <c r="Q1078"/>
      <c r="R1078"/>
      <c r="S1078"/>
      <c r="T1078"/>
      <c r="U1078"/>
      <c r="V1078"/>
      <c r="W1078"/>
      <c r="X1078"/>
      <c r="Y1078"/>
    </row>
    <row r="1079" spans="10:25" ht="15" customHeight="1">
      <c r="J1079"/>
      <c r="K1079"/>
      <c r="L1079"/>
      <c r="M1079"/>
      <c r="N1079"/>
      <c r="O1079"/>
      <c r="P1079"/>
      <c r="Q1079"/>
      <c r="R1079"/>
      <c r="S1079"/>
      <c r="T1079"/>
      <c r="U1079"/>
      <c r="V1079"/>
      <c r="W1079"/>
      <c r="X1079"/>
      <c r="Y1079"/>
    </row>
    <row r="1080" spans="10:25" ht="15" customHeight="1">
      <c r="J1080"/>
      <c r="K1080"/>
      <c r="L1080"/>
      <c r="M1080"/>
      <c r="N1080"/>
      <c r="O1080"/>
      <c r="P1080"/>
      <c r="Q1080"/>
      <c r="R1080"/>
      <c r="S1080"/>
      <c r="T1080"/>
      <c r="U1080"/>
      <c r="V1080"/>
      <c r="W1080"/>
      <c r="X1080"/>
      <c r="Y1080"/>
    </row>
    <row r="1081" spans="10:25" ht="15" customHeight="1">
      <c r="J1081"/>
      <c r="K1081"/>
      <c r="L1081"/>
      <c r="M1081"/>
      <c r="N1081"/>
      <c r="O1081"/>
      <c r="P1081"/>
      <c r="Q1081"/>
      <c r="R1081"/>
      <c r="S1081"/>
      <c r="T1081"/>
      <c r="U1081"/>
      <c r="V1081"/>
      <c r="W1081"/>
      <c r="X1081"/>
      <c r="Y1081"/>
    </row>
    <row r="1082" spans="10:25" ht="15" customHeight="1">
      <c r="J1082"/>
      <c r="K1082"/>
      <c r="L1082"/>
      <c r="M1082"/>
      <c r="N1082"/>
      <c r="O1082"/>
      <c r="P1082"/>
      <c r="Q1082"/>
      <c r="R1082"/>
      <c r="S1082"/>
      <c r="T1082"/>
      <c r="U1082"/>
      <c r="V1082"/>
      <c r="W1082"/>
      <c r="X1082"/>
      <c r="Y1082"/>
    </row>
    <row r="1083" spans="10:25" ht="15" customHeight="1">
      <c r="J1083"/>
      <c r="K1083"/>
      <c r="L1083"/>
      <c r="M1083"/>
      <c r="N1083"/>
      <c r="O1083"/>
      <c r="P1083"/>
      <c r="Q1083"/>
      <c r="R1083"/>
      <c r="S1083"/>
      <c r="T1083"/>
      <c r="U1083"/>
      <c r="V1083"/>
      <c r="W1083"/>
      <c r="X1083"/>
      <c r="Y1083"/>
    </row>
    <row r="1084" spans="10:25" ht="15" customHeight="1">
      <c r="J1084"/>
      <c r="K1084"/>
      <c r="L1084"/>
      <c r="M1084"/>
      <c r="N1084"/>
      <c r="O1084"/>
      <c r="P1084"/>
      <c r="Q1084"/>
      <c r="R1084"/>
      <c r="S1084"/>
      <c r="T1084"/>
      <c r="U1084"/>
      <c r="V1084"/>
      <c r="W1084"/>
      <c r="X1084"/>
      <c r="Y1084"/>
    </row>
    <row r="1085" spans="10:25" ht="15" customHeight="1">
      <c r="J1085"/>
      <c r="K1085"/>
      <c r="L1085"/>
      <c r="M1085"/>
      <c r="N1085"/>
      <c r="O1085"/>
      <c r="P1085"/>
      <c r="Q1085"/>
      <c r="R1085"/>
      <c r="S1085"/>
      <c r="T1085"/>
      <c r="U1085"/>
      <c r="V1085"/>
      <c r="W1085"/>
      <c r="X1085"/>
      <c r="Y1085"/>
    </row>
    <row r="1086" spans="10:25" ht="15" customHeight="1">
      <c r="J1086"/>
      <c r="K1086"/>
      <c r="L1086"/>
      <c r="M1086"/>
      <c r="N1086"/>
      <c r="O1086"/>
      <c r="P1086"/>
      <c r="Q1086"/>
      <c r="R1086"/>
      <c r="S1086"/>
      <c r="T1086"/>
      <c r="U1086"/>
      <c r="V1086"/>
      <c r="W1086"/>
      <c r="X1086"/>
      <c r="Y1086"/>
    </row>
    <row r="1087" spans="10:25" ht="15" customHeight="1">
      <c r="J1087"/>
      <c r="K1087"/>
      <c r="L1087"/>
      <c r="M1087"/>
      <c r="N1087"/>
      <c r="O1087"/>
      <c r="P1087"/>
      <c r="Q1087"/>
      <c r="R1087"/>
      <c r="S1087"/>
      <c r="T1087"/>
      <c r="U1087"/>
      <c r="V1087"/>
      <c r="W1087"/>
      <c r="X1087"/>
      <c r="Y1087"/>
    </row>
    <row r="1088" spans="10:25" ht="15" customHeight="1">
      <c r="J1088"/>
      <c r="K1088"/>
      <c r="L1088"/>
      <c r="M1088"/>
      <c r="N1088"/>
      <c r="O1088"/>
      <c r="P1088"/>
      <c r="Q1088"/>
      <c r="R1088"/>
      <c r="S1088"/>
      <c r="T1088"/>
      <c r="U1088"/>
      <c r="V1088"/>
      <c r="W1088"/>
      <c r="X1088"/>
      <c r="Y1088"/>
    </row>
    <row r="1089" spans="10:25" ht="15" customHeight="1">
      <c r="J1089"/>
      <c r="K1089"/>
      <c r="L1089"/>
      <c r="M1089"/>
      <c r="N1089"/>
      <c r="O1089"/>
      <c r="P1089"/>
      <c r="Q1089"/>
      <c r="R1089"/>
      <c r="S1089"/>
      <c r="T1089"/>
      <c r="U1089"/>
      <c r="V1089"/>
      <c r="W1089"/>
      <c r="X1089"/>
      <c r="Y1089"/>
    </row>
    <row r="1090" spans="10:25" ht="15" customHeight="1">
      <c r="J1090"/>
      <c r="K1090"/>
      <c r="L1090"/>
      <c r="M1090"/>
      <c r="N1090"/>
      <c r="O1090"/>
      <c r="P1090"/>
      <c r="Q1090"/>
      <c r="R1090"/>
      <c r="S1090"/>
      <c r="T1090"/>
      <c r="U1090"/>
      <c r="V1090"/>
      <c r="W1090"/>
      <c r="X1090"/>
      <c r="Y1090"/>
    </row>
    <row r="1091" spans="10:25" ht="15" customHeight="1">
      <c r="J1091"/>
      <c r="K1091"/>
      <c r="L1091"/>
      <c r="M1091"/>
      <c r="N1091"/>
      <c r="O1091"/>
      <c r="P1091"/>
      <c r="Q1091"/>
      <c r="R1091"/>
      <c r="S1091"/>
      <c r="T1091"/>
      <c r="U1091"/>
      <c r="V1091"/>
      <c r="W1091"/>
      <c r="X1091"/>
      <c r="Y1091"/>
    </row>
    <row r="1092" spans="10:25" ht="15" customHeight="1">
      <c r="J1092"/>
      <c r="K1092"/>
      <c r="L1092"/>
      <c r="M1092"/>
      <c r="N1092"/>
      <c r="O1092"/>
      <c r="P1092"/>
      <c r="Q1092"/>
      <c r="R1092"/>
      <c r="S1092"/>
      <c r="T1092"/>
      <c r="U1092"/>
      <c r="V1092"/>
      <c r="W1092"/>
      <c r="X1092"/>
      <c r="Y1092"/>
    </row>
    <row r="1093" spans="10:25" ht="15" customHeight="1">
      <c r="J1093"/>
      <c r="K1093"/>
      <c r="L1093"/>
      <c r="M1093"/>
      <c r="N1093"/>
      <c r="O1093"/>
      <c r="P1093"/>
      <c r="Q1093"/>
      <c r="R1093"/>
      <c r="S1093"/>
      <c r="T1093"/>
      <c r="U1093"/>
      <c r="V1093"/>
      <c r="W1093"/>
      <c r="X1093"/>
      <c r="Y1093"/>
    </row>
    <row r="1094" spans="10:25" ht="15" customHeight="1">
      <c r="J1094"/>
      <c r="K1094"/>
      <c r="L1094"/>
      <c r="M1094"/>
      <c r="N1094"/>
      <c r="O1094"/>
      <c r="P1094"/>
      <c r="Q1094"/>
      <c r="R1094"/>
      <c r="S1094"/>
      <c r="T1094"/>
      <c r="U1094"/>
      <c r="V1094"/>
      <c r="W1094"/>
      <c r="X1094"/>
      <c r="Y1094"/>
    </row>
    <row r="1095" spans="10:25" ht="15" customHeight="1">
      <c r="J1095"/>
      <c r="K1095"/>
      <c r="L1095"/>
      <c r="M1095"/>
      <c r="N1095"/>
      <c r="O1095"/>
      <c r="P1095"/>
      <c r="Q1095"/>
      <c r="R1095"/>
      <c r="S1095"/>
      <c r="T1095"/>
      <c r="U1095"/>
      <c r="V1095"/>
      <c r="W1095"/>
      <c r="X1095"/>
      <c r="Y1095"/>
    </row>
    <row r="1096" spans="10:25" ht="15" customHeight="1">
      <c r="J1096"/>
      <c r="K1096"/>
      <c r="L1096"/>
      <c r="M1096"/>
      <c r="N1096"/>
      <c r="O1096"/>
      <c r="P1096"/>
      <c r="Q1096"/>
      <c r="R1096"/>
      <c r="S1096"/>
      <c r="T1096"/>
      <c r="U1096"/>
      <c r="V1096"/>
      <c r="W1096"/>
      <c r="X1096"/>
      <c r="Y1096"/>
    </row>
    <row r="1097" spans="10:25" ht="15" customHeight="1">
      <c r="J1097"/>
      <c r="K1097"/>
      <c r="L1097"/>
      <c r="M1097"/>
      <c r="N1097"/>
      <c r="O1097"/>
      <c r="P1097"/>
      <c r="Q1097"/>
      <c r="R1097"/>
      <c r="S1097"/>
      <c r="T1097"/>
      <c r="U1097"/>
      <c r="V1097"/>
      <c r="W1097"/>
      <c r="X1097"/>
      <c r="Y1097"/>
    </row>
    <row r="1098" spans="10:25" ht="15" customHeight="1">
      <c r="J1098"/>
      <c r="K1098"/>
      <c r="L1098"/>
      <c r="M1098"/>
      <c r="N1098"/>
      <c r="O1098"/>
      <c r="P1098"/>
      <c r="Q1098"/>
      <c r="R1098"/>
      <c r="S1098"/>
      <c r="T1098"/>
      <c r="U1098"/>
      <c r="V1098"/>
      <c r="W1098"/>
      <c r="X1098"/>
      <c r="Y1098"/>
    </row>
    <row r="1099" spans="10:25" ht="15" customHeight="1">
      <c r="J1099"/>
      <c r="K1099"/>
      <c r="L1099"/>
      <c r="M1099"/>
      <c r="N1099"/>
      <c r="O1099"/>
      <c r="P1099"/>
      <c r="Q1099"/>
      <c r="R1099"/>
      <c r="S1099"/>
      <c r="T1099"/>
      <c r="U1099"/>
      <c r="V1099"/>
      <c r="W1099"/>
      <c r="X1099"/>
      <c r="Y1099"/>
    </row>
    <row r="1100" spans="10:25" ht="15" customHeight="1">
      <c r="J1100"/>
      <c r="K1100"/>
      <c r="L1100"/>
      <c r="M1100"/>
      <c r="N1100"/>
      <c r="O1100"/>
      <c r="P1100"/>
      <c r="Q1100"/>
      <c r="R1100"/>
      <c r="S1100"/>
      <c r="T1100"/>
      <c r="U1100"/>
      <c r="V1100"/>
      <c r="W1100"/>
      <c r="X1100"/>
      <c r="Y1100"/>
    </row>
    <row r="1101" spans="10:25" ht="15" customHeight="1">
      <c r="J1101"/>
      <c r="K1101"/>
      <c r="L1101"/>
      <c r="M1101"/>
      <c r="N1101"/>
      <c r="O1101"/>
      <c r="P1101"/>
      <c r="Q1101"/>
      <c r="R1101"/>
      <c r="S1101"/>
      <c r="T1101"/>
      <c r="U1101"/>
      <c r="V1101"/>
      <c r="W1101"/>
      <c r="X1101"/>
      <c r="Y1101"/>
    </row>
    <row r="1102" spans="10:25" ht="15" customHeight="1">
      <c r="J1102"/>
      <c r="K1102"/>
      <c r="L1102"/>
      <c r="M1102"/>
      <c r="N1102"/>
      <c r="O1102"/>
      <c r="P1102"/>
      <c r="Q1102"/>
      <c r="R1102"/>
      <c r="S1102"/>
      <c r="T1102"/>
      <c r="U1102"/>
      <c r="V1102"/>
      <c r="W1102"/>
      <c r="X1102"/>
      <c r="Y1102"/>
    </row>
    <row r="1103" spans="10:25" ht="15" customHeight="1">
      <c r="J1103"/>
      <c r="K1103"/>
      <c r="L1103"/>
      <c r="M1103"/>
      <c r="N1103"/>
      <c r="O1103"/>
      <c r="P1103"/>
      <c r="Q1103"/>
      <c r="R1103"/>
      <c r="S1103"/>
      <c r="T1103"/>
      <c r="U1103"/>
      <c r="V1103"/>
      <c r="W1103"/>
      <c r="X1103"/>
      <c r="Y1103"/>
    </row>
    <row r="1104" spans="10:25" ht="15" customHeight="1">
      <c r="J1104"/>
      <c r="K1104"/>
      <c r="L1104"/>
      <c r="M1104"/>
      <c r="N1104"/>
      <c r="O1104"/>
      <c r="P1104"/>
      <c r="Q1104"/>
      <c r="R1104"/>
      <c r="S1104"/>
      <c r="T1104"/>
      <c r="U1104"/>
      <c r="V1104"/>
      <c r="W1104"/>
      <c r="X1104"/>
      <c r="Y1104"/>
    </row>
    <row r="1105" spans="10:25" ht="15" customHeight="1">
      <c r="J1105"/>
      <c r="K1105"/>
      <c r="L1105"/>
      <c r="M1105"/>
      <c r="N1105"/>
      <c r="O1105"/>
      <c r="P1105"/>
      <c r="Q1105"/>
      <c r="R1105"/>
      <c r="S1105"/>
      <c r="T1105"/>
      <c r="U1105"/>
      <c r="V1105"/>
      <c r="W1105"/>
      <c r="X1105"/>
      <c r="Y1105"/>
    </row>
    <row r="1106" spans="10:25" ht="15" customHeight="1">
      <c r="J1106"/>
      <c r="K1106"/>
      <c r="L1106"/>
      <c r="M1106"/>
      <c r="N1106"/>
      <c r="O1106"/>
      <c r="P1106"/>
      <c r="Q1106"/>
      <c r="R1106"/>
      <c r="S1106"/>
      <c r="T1106"/>
      <c r="U1106"/>
      <c r="V1106"/>
      <c r="W1106"/>
      <c r="X1106"/>
      <c r="Y1106"/>
    </row>
    <row r="1107" spans="10:25" ht="15" customHeight="1">
      <c r="J1107"/>
      <c r="K1107"/>
      <c r="L1107"/>
      <c r="M1107"/>
      <c r="N1107"/>
      <c r="O1107"/>
      <c r="P1107"/>
      <c r="Q1107"/>
      <c r="R1107"/>
      <c r="S1107"/>
      <c r="T1107"/>
      <c r="U1107"/>
      <c r="V1107"/>
      <c r="W1107"/>
      <c r="X1107"/>
      <c r="Y1107"/>
    </row>
    <row r="1108" spans="10:25" ht="15" customHeight="1">
      <c r="J1108"/>
      <c r="K1108"/>
      <c r="L1108"/>
      <c r="M1108"/>
      <c r="N1108"/>
      <c r="O1108"/>
      <c r="P1108"/>
      <c r="Q1108"/>
      <c r="R1108"/>
      <c r="S1108"/>
      <c r="T1108"/>
      <c r="U1108"/>
      <c r="V1108"/>
      <c r="W1108"/>
      <c r="X1108"/>
      <c r="Y1108"/>
    </row>
    <row r="1109" spans="10:25" ht="15" customHeight="1">
      <c r="J1109"/>
      <c r="K1109"/>
      <c r="L1109"/>
      <c r="M1109"/>
      <c r="N1109"/>
      <c r="O1109"/>
      <c r="P1109"/>
      <c r="Q1109"/>
      <c r="R1109"/>
      <c r="S1109"/>
      <c r="T1109"/>
      <c r="U1109"/>
      <c r="V1109"/>
      <c r="W1109"/>
      <c r="X1109"/>
      <c r="Y1109"/>
    </row>
    <row r="1110" spans="10:25" ht="15" customHeight="1">
      <c r="J1110"/>
      <c r="K1110"/>
      <c r="L1110"/>
      <c r="M1110"/>
      <c r="N1110"/>
      <c r="O1110"/>
      <c r="P1110"/>
      <c r="Q1110"/>
      <c r="R1110"/>
      <c r="S1110"/>
      <c r="T1110"/>
      <c r="U1110"/>
      <c r="V1110"/>
      <c r="W1110"/>
      <c r="X1110"/>
      <c r="Y1110"/>
    </row>
    <row r="1111" spans="10:25" ht="15" customHeight="1">
      <c r="J1111"/>
      <c r="K1111"/>
      <c r="L1111"/>
      <c r="M1111"/>
      <c r="N1111"/>
      <c r="O1111"/>
      <c r="P1111"/>
      <c r="Q1111"/>
      <c r="R1111"/>
      <c r="S1111"/>
      <c r="T1111"/>
      <c r="U1111"/>
      <c r="V1111"/>
      <c r="W1111"/>
      <c r="X1111"/>
      <c r="Y1111"/>
    </row>
    <row r="1112" spans="10:25" ht="15" customHeight="1">
      <c r="J1112"/>
      <c r="K1112"/>
      <c r="L1112"/>
      <c r="M1112"/>
      <c r="N1112"/>
      <c r="O1112"/>
      <c r="P1112"/>
      <c r="Q1112"/>
      <c r="R1112"/>
      <c r="S1112"/>
      <c r="T1112"/>
      <c r="U1112"/>
      <c r="V1112"/>
      <c r="W1112"/>
      <c r="X1112"/>
      <c r="Y1112"/>
    </row>
    <row r="1113" spans="10:25" ht="15" customHeight="1">
      <c r="J1113"/>
      <c r="K1113"/>
      <c r="L1113"/>
      <c r="M1113"/>
      <c r="N1113"/>
      <c r="O1113"/>
      <c r="P1113"/>
      <c r="Q1113"/>
      <c r="R1113"/>
      <c r="S1113"/>
      <c r="T1113"/>
      <c r="U1113"/>
      <c r="V1113"/>
      <c r="W1113"/>
      <c r="X1113"/>
      <c r="Y1113"/>
    </row>
    <row r="1114" spans="10:25" ht="15" customHeight="1">
      <c r="J1114"/>
      <c r="K1114"/>
      <c r="L1114"/>
      <c r="M1114"/>
      <c r="N1114"/>
      <c r="O1114"/>
      <c r="P1114"/>
      <c r="Q1114"/>
      <c r="R1114"/>
      <c r="S1114"/>
      <c r="T1114"/>
      <c r="U1114"/>
      <c r="V1114"/>
      <c r="W1114"/>
      <c r="X1114"/>
      <c r="Y1114"/>
    </row>
    <row r="1115" spans="10:25" ht="15" customHeight="1">
      <c r="J1115"/>
      <c r="K1115"/>
      <c r="L1115"/>
      <c r="M1115"/>
      <c r="N1115"/>
      <c r="O1115"/>
      <c r="P1115"/>
      <c r="Q1115"/>
      <c r="R1115"/>
      <c r="S1115"/>
      <c r="T1115"/>
      <c r="U1115"/>
      <c r="V1115"/>
      <c r="W1115"/>
      <c r="X1115"/>
      <c r="Y1115"/>
    </row>
    <row r="1116" spans="10:25" ht="15" customHeight="1">
      <c r="J1116"/>
      <c r="K1116"/>
      <c r="L1116"/>
      <c r="M1116"/>
      <c r="N1116"/>
      <c r="O1116"/>
      <c r="P1116"/>
      <c r="Q1116"/>
      <c r="R1116"/>
      <c r="S1116"/>
      <c r="T1116"/>
      <c r="U1116"/>
      <c r="V1116"/>
      <c r="W1116"/>
      <c r="X1116"/>
      <c r="Y1116"/>
    </row>
    <row r="1117" spans="10:25" ht="15" customHeight="1">
      <c r="J1117"/>
      <c r="K1117"/>
      <c r="L1117"/>
      <c r="M1117"/>
      <c r="N1117"/>
      <c r="O1117"/>
      <c r="P1117"/>
      <c r="Q1117"/>
      <c r="R1117"/>
      <c r="S1117"/>
      <c r="T1117"/>
      <c r="U1117"/>
      <c r="V1117"/>
      <c r="W1117"/>
      <c r="X1117"/>
      <c r="Y1117"/>
    </row>
    <row r="1118" spans="10:25" ht="15" customHeight="1">
      <c r="J1118"/>
      <c r="K1118"/>
      <c r="L1118"/>
      <c r="M1118"/>
      <c r="N1118"/>
      <c r="O1118"/>
      <c r="P1118"/>
      <c r="Q1118"/>
      <c r="R1118"/>
      <c r="S1118"/>
      <c r="T1118"/>
      <c r="U1118"/>
      <c r="V1118"/>
      <c r="W1118"/>
      <c r="X1118"/>
      <c r="Y1118"/>
    </row>
    <row r="1119" spans="10:25" ht="15" customHeight="1">
      <c r="J1119"/>
      <c r="K1119"/>
      <c r="L1119"/>
      <c r="M1119"/>
      <c r="N1119"/>
      <c r="O1119"/>
      <c r="P1119"/>
      <c r="Q1119"/>
      <c r="R1119"/>
      <c r="S1119"/>
      <c r="T1119"/>
      <c r="U1119"/>
      <c r="V1119"/>
      <c r="W1119"/>
      <c r="X1119"/>
      <c r="Y1119"/>
    </row>
    <row r="1120" spans="10:25" ht="15" customHeight="1">
      <c r="J1120"/>
      <c r="K1120"/>
      <c r="L1120"/>
      <c r="M1120"/>
      <c r="N1120"/>
      <c r="O1120"/>
      <c r="P1120"/>
      <c r="Q1120"/>
      <c r="R1120"/>
      <c r="S1120"/>
      <c r="T1120"/>
      <c r="U1120"/>
      <c r="V1120"/>
      <c r="W1120"/>
      <c r="X1120"/>
      <c r="Y1120"/>
    </row>
    <row r="1121" spans="10:25" ht="15" customHeight="1">
      <c r="J1121"/>
      <c r="K1121"/>
      <c r="L1121"/>
      <c r="M1121"/>
      <c r="N1121"/>
      <c r="O1121"/>
      <c r="P1121"/>
      <c r="Q1121"/>
      <c r="R1121"/>
      <c r="S1121"/>
      <c r="T1121"/>
      <c r="U1121"/>
      <c r="V1121"/>
      <c r="W1121"/>
      <c r="X1121"/>
      <c r="Y1121"/>
    </row>
    <row r="1122" spans="10:25" ht="15" customHeight="1">
      <c r="J1122"/>
      <c r="K1122"/>
      <c r="L1122"/>
      <c r="M1122"/>
      <c r="N1122"/>
      <c r="O1122"/>
      <c r="P1122"/>
      <c r="Q1122"/>
      <c r="R1122"/>
      <c r="S1122"/>
      <c r="T1122"/>
      <c r="U1122"/>
      <c r="V1122"/>
      <c r="W1122"/>
      <c r="X1122"/>
      <c r="Y1122"/>
    </row>
    <row r="1123" spans="10:25" ht="15" customHeight="1">
      <c r="J1123"/>
      <c r="K1123"/>
      <c r="L1123"/>
      <c r="M1123"/>
      <c r="N1123"/>
      <c r="O1123"/>
      <c r="P1123"/>
      <c r="Q1123"/>
      <c r="R1123"/>
      <c r="S1123"/>
      <c r="T1123"/>
      <c r="U1123"/>
      <c r="V1123"/>
      <c r="W1123"/>
      <c r="X1123"/>
      <c r="Y1123"/>
    </row>
    <row r="1124" spans="10:25" ht="15" customHeight="1">
      <c r="J1124"/>
      <c r="K1124"/>
      <c r="L1124"/>
      <c r="M1124"/>
      <c r="N1124"/>
      <c r="O1124"/>
      <c r="P1124"/>
      <c r="Q1124"/>
      <c r="R1124"/>
      <c r="S1124"/>
      <c r="T1124"/>
      <c r="U1124"/>
      <c r="V1124"/>
      <c r="W1124"/>
      <c r="X1124"/>
      <c r="Y1124"/>
    </row>
    <row r="1125" spans="10:25" ht="15" customHeight="1">
      <c r="J1125"/>
      <c r="K1125"/>
      <c r="L1125"/>
      <c r="M1125"/>
      <c r="N1125"/>
      <c r="O1125"/>
      <c r="P1125"/>
      <c r="Q1125"/>
      <c r="R1125"/>
      <c r="S1125"/>
      <c r="T1125"/>
      <c r="U1125"/>
      <c r="V1125"/>
      <c r="W1125"/>
      <c r="X1125"/>
      <c r="Y1125"/>
    </row>
    <row r="1126" spans="10:25" ht="15" customHeight="1">
      <c r="J1126"/>
      <c r="K1126"/>
      <c r="L1126"/>
      <c r="M1126"/>
      <c r="N1126"/>
      <c r="O1126"/>
      <c r="P1126"/>
      <c r="Q1126"/>
      <c r="R1126"/>
      <c r="S1126"/>
      <c r="T1126"/>
      <c r="U1126"/>
      <c r="V1126"/>
      <c r="W1126"/>
      <c r="X1126"/>
      <c r="Y1126"/>
    </row>
    <row r="1127" spans="10:25" ht="15" customHeight="1">
      <c r="J1127"/>
      <c r="K1127"/>
      <c r="L1127"/>
      <c r="M1127"/>
      <c r="N1127"/>
      <c r="O1127"/>
      <c r="P1127"/>
      <c r="Q1127"/>
      <c r="R1127"/>
      <c r="S1127"/>
      <c r="T1127"/>
      <c r="U1127"/>
      <c r="V1127"/>
      <c r="W1127"/>
      <c r="X1127"/>
      <c r="Y1127"/>
    </row>
    <row r="1128" spans="10:25" ht="15" customHeight="1">
      <c r="J1128"/>
      <c r="K1128"/>
      <c r="L1128"/>
      <c r="M1128"/>
      <c r="N1128"/>
      <c r="O1128"/>
      <c r="P1128"/>
      <c r="Q1128"/>
      <c r="R1128"/>
      <c r="S1128"/>
      <c r="T1128"/>
      <c r="U1128"/>
      <c r="V1128"/>
      <c r="W1128"/>
      <c r="X1128"/>
      <c r="Y1128"/>
    </row>
    <row r="1129" spans="10:25" ht="15" customHeight="1">
      <c r="J1129"/>
      <c r="K1129"/>
      <c r="L1129"/>
      <c r="M1129"/>
      <c r="N1129"/>
      <c r="O1129"/>
      <c r="P1129"/>
      <c r="Q1129"/>
      <c r="R1129"/>
      <c r="S1129"/>
      <c r="T1129"/>
      <c r="U1129"/>
      <c r="V1129"/>
      <c r="W1129"/>
      <c r="X1129"/>
      <c r="Y1129"/>
    </row>
    <row r="1130" spans="10:25" ht="15" customHeight="1">
      <c r="J1130"/>
      <c r="K1130"/>
      <c r="L1130"/>
      <c r="M1130"/>
      <c r="N1130"/>
      <c r="O1130"/>
      <c r="P1130"/>
      <c r="Q1130"/>
      <c r="R1130"/>
      <c r="S1130"/>
      <c r="T1130"/>
      <c r="U1130"/>
      <c r="V1130"/>
      <c r="W1130"/>
      <c r="X1130"/>
      <c r="Y1130"/>
    </row>
    <row r="1131" spans="10:25" ht="15" customHeight="1">
      <c r="J1131"/>
      <c r="K1131"/>
      <c r="L1131"/>
      <c r="M1131"/>
      <c r="N1131"/>
      <c r="O1131"/>
      <c r="P1131"/>
      <c r="Q1131"/>
      <c r="R1131"/>
      <c r="S1131"/>
      <c r="T1131"/>
      <c r="U1131"/>
      <c r="V1131"/>
      <c r="W1131"/>
      <c r="X1131"/>
      <c r="Y1131"/>
    </row>
    <row r="1132" spans="10:25" ht="15" customHeight="1">
      <c r="J1132"/>
      <c r="K1132"/>
      <c r="L1132"/>
      <c r="M1132"/>
      <c r="N1132"/>
      <c r="O1132"/>
      <c r="P1132"/>
      <c r="Q1132"/>
      <c r="R1132"/>
      <c r="S1132"/>
      <c r="T1132"/>
      <c r="U1132"/>
      <c r="V1132"/>
      <c r="W1132"/>
      <c r="X1132"/>
      <c r="Y1132"/>
    </row>
    <row r="1133" spans="10:25" ht="15" customHeight="1">
      <c r="J1133"/>
      <c r="K1133"/>
      <c r="L1133"/>
      <c r="M1133"/>
      <c r="N1133"/>
      <c r="O1133"/>
      <c r="P1133"/>
      <c r="Q1133"/>
      <c r="R1133"/>
      <c r="S1133"/>
      <c r="T1133"/>
      <c r="U1133"/>
      <c r="V1133"/>
      <c r="W1133"/>
      <c r="X1133"/>
      <c r="Y1133"/>
    </row>
    <row r="1134" spans="10:25" ht="15" customHeight="1">
      <c r="J1134"/>
      <c r="K1134"/>
      <c r="L1134"/>
      <c r="M1134"/>
      <c r="N1134"/>
      <c r="O1134"/>
      <c r="P1134"/>
      <c r="Q1134"/>
      <c r="R1134"/>
      <c r="S1134"/>
      <c r="T1134"/>
      <c r="U1134"/>
      <c r="V1134"/>
      <c r="W1134"/>
      <c r="X1134"/>
      <c r="Y1134"/>
    </row>
    <row r="1135" spans="10:25" ht="15" customHeight="1">
      <c r="J1135"/>
      <c r="K1135"/>
      <c r="L1135"/>
      <c r="M1135"/>
      <c r="N1135"/>
      <c r="O1135"/>
      <c r="P1135"/>
      <c r="Q1135"/>
      <c r="R1135"/>
      <c r="S1135"/>
      <c r="T1135"/>
      <c r="U1135"/>
      <c r="V1135"/>
      <c r="W1135"/>
      <c r="X1135"/>
      <c r="Y1135"/>
    </row>
    <row r="1136" spans="10:25" ht="15" customHeight="1">
      <c r="J1136"/>
      <c r="K1136"/>
      <c r="L1136"/>
      <c r="M1136"/>
      <c r="N1136"/>
      <c r="O1136"/>
      <c r="P1136"/>
      <c r="Q1136"/>
      <c r="R1136"/>
      <c r="S1136"/>
      <c r="T1136"/>
      <c r="U1136"/>
      <c r="V1136"/>
      <c r="W1136"/>
      <c r="X1136"/>
      <c r="Y1136"/>
    </row>
    <row r="1137" spans="10:25" ht="15" customHeight="1">
      <c r="J1137"/>
      <c r="K1137"/>
      <c r="L1137"/>
      <c r="M1137"/>
      <c r="N1137"/>
      <c r="O1137"/>
      <c r="P1137"/>
      <c r="Q1137"/>
      <c r="R1137"/>
      <c r="S1137"/>
      <c r="T1137"/>
      <c r="U1137"/>
      <c r="V1137"/>
      <c r="W1137"/>
      <c r="X1137"/>
      <c r="Y1137"/>
    </row>
    <row r="1138" spans="10:25" ht="15" customHeight="1">
      <c r="J1138"/>
      <c r="K1138"/>
      <c r="L1138"/>
      <c r="M1138"/>
      <c r="N1138"/>
      <c r="O1138"/>
      <c r="P1138"/>
      <c r="Q1138"/>
      <c r="R1138"/>
      <c r="S1138"/>
      <c r="T1138"/>
      <c r="U1138"/>
      <c r="V1138"/>
      <c r="W1138"/>
      <c r="X1138"/>
      <c r="Y1138"/>
    </row>
    <row r="1139" spans="10:25" ht="15" customHeight="1">
      <c r="J1139"/>
      <c r="K1139"/>
      <c r="L1139"/>
      <c r="M1139"/>
      <c r="N1139"/>
      <c r="O1139"/>
      <c r="P1139"/>
      <c r="Q1139"/>
      <c r="R1139"/>
      <c r="S1139"/>
      <c r="T1139"/>
      <c r="U1139"/>
      <c r="V1139"/>
      <c r="W1139"/>
      <c r="X1139"/>
      <c r="Y1139"/>
    </row>
    <row r="1140" spans="10:25" ht="15" customHeight="1">
      <c r="J1140"/>
      <c r="K1140"/>
      <c r="L1140"/>
      <c r="M1140"/>
      <c r="N1140"/>
      <c r="O1140"/>
      <c r="P1140"/>
      <c r="Q1140"/>
      <c r="R1140"/>
      <c r="S1140"/>
      <c r="T1140"/>
      <c r="U1140"/>
      <c r="V1140"/>
      <c r="W1140"/>
      <c r="X1140"/>
      <c r="Y1140"/>
    </row>
    <row r="1141" spans="10:25" ht="15" customHeight="1">
      <c r="J1141"/>
      <c r="K1141"/>
      <c r="L1141"/>
      <c r="M1141"/>
      <c r="N1141"/>
      <c r="O1141"/>
      <c r="P1141"/>
      <c r="Q1141"/>
      <c r="R1141"/>
      <c r="S1141"/>
      <c r="T1141"/>
      <c r="U1141"/>
      <c r="V1141"/>
      <c r="W1141"/>
      <c r="X1141"/>
      <c r="Y1141"/>
    </row>
    <row r="1142" spans="10:25" ht="15" customHeight="1">
      <c r="J1142"/>
      <c r="K1142"/>
      <c r="L1142"/>
      <c r="M1142"/>
      <c r="N1142"/>
      <c r="O1142"/>
      <c r="P1142"/>
      <c r="Q1142"/>
      <c r="R1142"/>
      <c r="S1142"/>
      <c r="T1142"/>
      <c r="U1142"/>
      <c r="V1142"/>
      <c r="W1142"/>
      <c r="X1142"/>
      <c r="Y1142"/>
    </row>
    <row r="1143" spans="10:25" ht="15" customHeight="1">
      <c r="J1143"/>
      <c r="K1143"/>
      <c r="L1143"/>
      <c r="M1143"/>
      <c r="N1143"/>
      <c r="O1143"/>
      <c r="P1143"/>
      <c r="Q1143"/>
      <c r="R1143"/>
      <c r="S1143"/>
      <c r="T1143"/>
      <c r="U1143"/>
      <c r="V1143"/>
      <c r="W1143"/>
      <c r="X1143"/>
      <c r="Y1143"/>
    </row>
    <row r="1144" spans="10:25" ht="15" customHeight="1">
      <c r="J1144"/>
      <c r="K1144"/>
      <c r="L1144"/>
      <c r="M1144"/>
      <c r="N1144"/>
      <c r="O1144"/>
      <c r="P1144"/>
      <c r="Q1144"/>
      <c r="R1144"/>
      <c r="S1144"/>
      <c r="T1144"/>
      <c r="U1144"/>
      <c r="V1144"/>
      <c r="W1144"/>
      <c r="X1144"/>
      <c r="Y1144"/>
    </row>
    <row r="1145" spans="10:25" ht="15" customHeight="1">
      <c r="J1145"/>
      <c r="K1145"/>
      <c r="L1145"/>
      <c r="M1145"/>
      <c r="N1145"/>
      <c r="O1145"/>
      <c r="P1145"/>
      <c r="Q1145"/>
      <c r="R1145"/>
      <c r="S1145"/>
      <c r="T1145"/>
      <c r="U1145"/>
      <c r="V1145"/>
      <c r="W1145"/>
      <c r="X1145"/>
      <c r="Y1145"/>
    </row>
    <row r="1146" spans="10:25" ht="15" customHeight="1">
      <c r="J1146"/>
      <c r="K1146"/>
      <c r="L1146"/>
      <c r="M1146"/>
      <c r="N1146"/>
      <c r="O1146"/>
      <c r="P1146"/>
      <c r="Q1146"/>
      <c r="R1146"/>
      <c r="S1146"/>
      <c r="T1146"/>
      <c r="U1146"/>
      <c r="V1146"/>
      <c r="W1146"/>
      <c r="X1146"/>
      <c r="Y1146"/>
    </row>
    <row r="1147" spans="10:25" ht="15" customHeight="1">
      <c r="J1147"/>
      <c r="K1147"/>
      <c r="L1147"/>
      <c r="M1147"/>
      <c r="N1147"/>
      <c r="O1147"/>
      <c r="P1147"/>
      <c r="Q1147"/>
      <c r="R1147"/>
      <c r="S1147"/>
      <c r="T1147"/>
      <c r="U1147"/>
      <c r="V1147"/>
      <c r="W1147"/>
      <c r="X1147"/>
      <c r="Y1147"/>
    </row>
    <row r="1148" spans="10:25" ht="15" customHeight="1">
      <c r="J1148"/>
      <c r="K1148"/>
      <c r="L1148"/>
      <c r="M1148"/>
      <c r="N1148"/>
      <c r="O1148"/>
      <c r="P1148"/>
      <c r="Q1148"/>
      <c r="R1148"/>
      <c r="S1148"/>
      <c r="T1148"/>
      <c r="U1148"/>
      <c r="V1148"/>
      <c r="W1148"/>
      <c r="X1148"/>
      <c r="Y1148"/>
    </row>
    <row r="1149" spans="10:25" ht="15" customHeight="1">
      <c r="J1149"/>
      <c r="K1149"/>
      <c r="L1149"/>
      <c r="M1149"/>
      <c r="N1149"/>
      <c r="O1149"/>
      <c r="P1149"/>
      <c r="Q1149"/>
      <c r="R1149"/>
      <c r="S1149"/>
      <c r="T1149"/>
      <c r="U1149"/>
      <c r="V1149"/>
      <c r="W1149"/>
      <c r="X1149"/>
      <c r="Y1149"/>
    </row>
    <row r="1150" spans="10:25" ht="15" customHeight="1">
      <c r="J1150"/>
      <c r="K1150"/>
      <c r="L1150"/>
      <c r="M1150"/>
      <c r="N1150"/>
      <c r="O1150"/>
      <c r="P1150"/>
      <c r="Q1150"/>
      <c r="R1150"/>
      <c r="S1150"/>
      <c r="T1150"/>
      <c r="U1150"/>
      <c r="V1150"/>
      <c r="W1150"/>
      <c r="X1150"/>
      <c r="Y1150"/>
    </row>
    <row r="1151" spans="10:25" ht="15" customHeight="1">
      <c r="J1151"/>
      <c r="K1151"/>
      <c r="L1151"/>
      <c r="M1151"/>
      <c r="N1151"/>
      <c r="O1151"/>
      <c r="P1151"/>
      <c r="Q1151"/>
      <c r="R1151"/>
      <c r="S1151"/>
      <c r="T1151"/>
      <c r="U1151"/>
      <c r="V1151"/>
      <c r="W1151"/>
      <c r="X1151"/>
      <c r="Y1151"/>
    </row>
    <row r="1152" spans="10:25" ht="15" customHeight="1">
      <c r="J1152"/>
      <c r="K1152"/>
      <c r="L1152"/>
      <c r="M1152"/>
      <c r="N1152"/>
      <c r="O1152"/>
      <c r="P1152"/>
      <c r="Q1152"/>
      <c r="R1152"/>
      <c r="S1152"/>
      <c r="T1152"/>
      <c r="U1152"/>
      <c r="V1152"/>
      <c r="W1152"/>
      <c r="X1152"/>
      <c r="Y1152"/>
    </row>
    <row r="1153" spans="10:25" ht="15" customHeight="1">
      <c r="J1153"/>
      <c r="K1153"/>
      <c r="L1153"/>
      <c r="M1153"/>
      <c r="N1153"/>
      <c r="O1153"/>
      <c r="P1153"/>
      <c r="Q1153"/>
      <c r="R1153"/>
      <c r="S1153"/>
      <c r="T1153"/>
      <c r="U1153"/>
      <c r="V1153"/>
      <c r="W1153"/>
      <c r="X1153"/>
      <c r="Y1153"/>
    </row>
    <row r="1154" spans="10:25" ht="15" customHeight="1">
      <c r="J1154"/>
      <c r="K1154"/>
      <c r="L1154"/>
      <c r="M1154"/>
      <c r="N1154"/>
      <c r="O1154"/>
      <c r="P1154"/>
      <c r="Q1154"/>
      <c r="R1154"/>
      <c r="S1154"/>
      <c r="T1154"/>
      <c r="U1154"/>
      <c r="V1154"/>
      <c r="W1154"/>
      <c r="X1154"/>
      <c r="Y1154"/>
    </row>
    <row r="1155" spans="10:25" ht="15" customHeight="1">
      <c r="J1155"/>
      <c r="K1155"/>
      <c r="L1155"/>
      <c r="M1155"/>
      <c r="N1155"/>
      <c r="O1155"/>
      <c r="P1155"/>
      <c r="Q1155"/>
      <c r="R1155"/>
      <c r="S1155"/>
      <c r="T1155"/>
      <c r="U1155"/>
      <c r="V1155"/>
      <c r="W1155"/>
      <c r="X1155"/>
      <c r="Y1155"/>
    </row>
    <row r="1156" spans="10:25" ht="15" customHeight="1">
      <c r="J1156"/>
      <c r="K1156"/>
      <c r="L1156"/>
      <c r="M1156"/>
      <c r="N1156"/>
      <c r="O1156"/>
      <c r="P1156"/>
      <c r="Q1156"/>
      <c r="R1156"/>
      <c r="S1156"/>
      <c r="T1156"/>
      <c r="U1156"/>
      <c r="V1156"/>
      <c r="W1156"/>
      <c r="X1156"/>
      <c r="Y1156"/>
    </row>
    <row r="1157" spans="10:25" ht="15" customHeight="1">
      <c r="J1157"/>
      <c r="K1157"/>
      <c r="L1157"/>
      <c r="M1157"/>
      <c r="N1157"/>
      <c r="O1157"/>
      <c r="P1157"/>
      <c r="Q1157"/>
      <c r="R1157"/>
      <c r="S1157"/>
      <c r="T1157"/>
      <c r="U1157"/>
      <c r="V1157"/>
      <c r="W1157"/>
      <c r="X1157"/>
      <c r="Y1157"/>
    </row>
    <row r="1158" spans="10:25" ht="15" customHeight="1">
      <c r="J1158"/>
      <c r="K1158"/>
      <c r="L1158"/>
      <c r="M1158"/>
      <c r="N1158"/>
      <c r="O1158"/>
      <c r="P1158"/>
      <c r="Q1158"/>
      <c r="R1158"/>
      <c r="S1158"/>
      <c r="T1158"/>
      <c r="U1158"/>
      <c r="V1158"/>
      <c r="W1158"/>
      <c r="X1158"/>
      <c r="Y1158"/>
    </row>
    <row r="1159" spans="10:25" ht="15" customHeight="1">
      <c r="J1159"/>
      <c r="K1159"/>
      <c r="L1159"/>
      <c r="M1159"/>
      <c r="N1159"/>
      <c r="O1159"/>
      <c r="P1159"/>
      <c r="Q1159"/>
      <c r="R1159"/>
      <c r="S1159"/>
      <c r="T1159"/>
      <c r="U1159"/>
      <c r="V1159"/>
      <c r="W1159"/>
      <c r="X1159"/>
      <c r="Y1159"/>
    </row>
    <row r="1160" spans="10:25" ht="15" customHeight="1">
      <c r="J1160"/>
      <c r="K1160"/>
      <c r="L1160"/>
      <c r="M1160"/>
      <c r="N1160"/>
      <c r="O1160"/>
      <c r="P1160"/>
      <c r="Q1160"/>
      <c r="R1160"/>
      <c r="S1160"/>
      <c r="T1160"/>
      <c r="U1160"/>
      <c r="V1160"/>
      <c r="W1160"/>
      <c r="X1160"/>
      <c r="Y1160"/>
    </row>
    <row r="1161" spans="10:25" ht="15" customHeight="1">
      <c r="J1161"/>
      <c r="K1161"/>
      <c r="L1161"/>
      <c r="M1161"/>
      <c r="N1161"/>
      <c r="O1161"/>
      <c r="P1161"/>
      <c r="Q1161"/>
      <c r="R1161"/>
      <c r="S1161"/>
      <c r="T1161"/>
      <c r="U1161"/>
      <c r="V1161"/>
      <c r="W1161"/>
      <c r="X1161"/>
      <c r="Y1161"/>
    </row>
    <row r="1162" spans="10:25" ht="15" customHeight="1">
      <c r="J1162"/>
      <c r="K1162"/>
      <c r="L1162"/>
      <c r="M1162"/>
      <c r="N1162"/>
      <c r="O1162"/>
      <c r="P1162"/>
      <c r="Q1162"/>
      <c r="R1162"/>
      <c r="S1162"/>
      <c r="T1162"/>
      <c r="U1162"/>
      <c r="V1162"/>
      <c r="W1162"/>
      <c r="X1162"/>
      <c r="Y1162"/>
    </row>
    <row r="1163" spans="10:25" ht="15" customHeight="1">
      <c r="J1163"/>
      <c r="K1163"/>
      <c r="L1163"/>
      <c r="M1163"/>
      <c r="N1163"/>
      <c r="O1163"/>
      <c r="P1163"/>
      <c r="Q1163"/>
      <c r="R1163"/>
      <c r="S1163"/>
      <c r="T1163"/>
      <c r="U1163"/>
      <c r="V1163"/>
      <c r="W1163"/>
      <c r="X1163"/>
      <c r="Y1163"/>
    </row>
    <row r="1164" spans="10:25" ht="15" customHeight="1">
      <c r="J1164"/>
      <c r="K1164"/>
      <c r="L1164"/>
      <c r="M1164"/>
      <c r="N1164"/>
      <c r="O1164"/>
      <c r="P1164"/>
      <c r="Q1164"/>
      <c r="R1164"/>
      <c r="S1164"/>
      <c r="T1164"/>
      <c r="U1164"/>
      <c r="V1164"/>
      <c r="W1164"/>
      <c r="X1164"/>
      <c r="Y1164"/>
    </row>
    <row r="1165" spans="10:25" ht="15" customHeight="1">
      <c r="J1165"/>
      <c r="K1165"/>
      <c r="L1165"/>
      <c r="M1165"/>
      <c r="N1165"/>
      <c r="O1165"/>
      <c r="P1165"/>
      <c r="Q1165"/>
      <c r="R1165"/>
      <c r="S1165"/>
      <c r="T1165"/>
      <c r="U1165"/>
      <c r="V1165"/>
      <c r="W1165"/>
      <c r="X1165"/>
      <c r="Y1165"/>
    </row>
    <row r="1166" spans="10:25" ht="15" customHeight="1">
      <c r="J1166"/>
      <c r="K1166"/>
      <c r="L1166"/>
      <c r="M1166"/>
      <c r="N1166"/>
      <c r="O1166"/>
      <c r="P1166"/>
      <c r="Q1166"/>
      <c r="R1166"/>
      <c r="S1166"/>
      <c r="T1166"/>
      <c r="U1166"/>
      <c r="V1166"/>
      <c r="W1166"/>
      <c r="X1166"/>
      <c r="Y1166"/>
    </row>
    <row r="1167" spans="10:25" ht="15" customHeight="1">
      <c r="J1167"/>
      <c r="K1167"/>
      <c r="L1167"/>
      <c r="M1167"/>
      <c r="N1167"/>
      <c r="O1167"/>
      <c r="P1167"/>
      <c r="Q1167"/>
      <c r="R1167"/>
      <c r="S1167"/>
      <c r="T1167"/>
      <c r="U1167"/>
      <c r="V1167"/>
      <c r="W1167"/>
      <c r="X1167"/>
      <c r="Y1167"/>
    </row>
    <row r="1168" spans="10:25" ht="15" customHeight="1">
      <c r="J1168"/>
      <c r="K1168"/>
      <c r="L1168"/>
      <c r="M1168"/>
      <c r="N1168"/>
      <c r="O1168"/>
      <c r="P1168"/>
      <c r="Q1168"/>
      <c r="R1168"/>
      <c r="S1168"/>
      <c r="T1168"/>
      <c r="U1168"/>
      <c r="V1168"/>
      <c r="W1168"/>
      <c r="X1168"/>
      <c r="Y1168"/>
    </row>
    <row r="1169" spans="10:25" ht="15" customHeight="1">
      <c r="J1169"/>
      <c r="K1169"/>
      <c r="L1169"/>
      <c r="M1169"/>
      <c r="N1169"/>
      <c r="O1169"/>
      <c r="P1169"/>
      <c r="Q1169"/>
      <c r="R1169"/>
      <c r="S1169"/>
      <c r="T1169"/>
      <c r="U1169"/>
      <c r="V1169"/>
      <c r="W1169"/>
      <c r="X1169"/>
      <c r="Y1169"/>
    </row>
    <row r="1170" spans="10:25" ht="15" customHeight="1">
      <c r="J1170"/>
      <c r="K1170"/>
      <c r="L1170"/>
      <c r="M1170"/>
      <c r="N1170"/>
      <c r="O1170"/>
      <c r="P1170"/>
      <c r="Q1170"/>
      <c r="R1170"/>
      <c r="S1170"/>
      <c r="T1170"/>
      <c r="U1170"/>
      <c r="V1170"/>
      <c r="W1170"/>
      <c r="X1170"/>
      <c r="Y1170"/>
    </row>
    <row r="1171" spans="10:25" ht="15" customHeight="1">
      <c r="J1171"/>
      <c r="K1171"/>
      <c r="L1171"/>
      <c r="M1171"/>
      <c r="N1171"/>
      <c r="O1171"/>
      <c r="P1171"/>
      <c r="Q1171"/>
      <c r="R1171"/>
      <c r="S1171"/>
      <c r="T1171"/>
      <c r="U1171"/>
      <c r="V1171"/>
      <c r="W1171"/>
      <c r="X1171"/>
      <c r="Y1171"/>
    </row>
    <row r="1172" spans="10:25" ht="15" customHeight="1">
      <c r="J1172"/>
      <c r="K1172"/>
      <c r="L1172"/>
      <c r="M1172"/>
      <c r="N1172"/>
      <c r="O1172"/>
      <c r="P1172"/>
      <c r="Q1172"/>
      <c r="R1172"/>
      <c r="S1172"/>
      <c r="T1172"/>
      <c r="U1172"/>
      <c r="V1172"/>
      <c r="W1172"/>
      <c r="X1172"/>
      <c r="Y1172"/>
    </row>
    <row r="1173" spans="10:25" ht="15" customHeight="1">
      <c r="J1173"/>
      <c r="K1173"/>
      <c r="L1173"/>
      <c r="M1173"/>
      <c r="N1173"/>
      <c r="O1173"/>
      <c r="P1173"/>
      <c r="Q1173"/>
      <c r="R1173"/>
      <c r="S1173"/>
      <c r="T1173"/>
      <c r="U1173"/>
      <c r="V1173"/>
      <c r="W1173"/>
      <c r="X1173"/>
      <c r="Y1173"/>
    </row>
    <row r="1174" spans="10:25" ht="15" customHeight="1">
      <c r="J1174"/>
      <c r="K1174"/>
      <c r="L1174"/>
      <c r="M1174"/>
      <c r="N1174"/>
      <c r="O1174"/>
      <c r="P1174"/>
      <c r="Q1174"/>
      <c r="R1174"/>
      <c r="S1174"/>
      <c r="T1174"/>
      <c r="U1174"/>
      <c r="V1174"/>
      <c r="W1174"/>
      <c r="X1174"/>
      <c r="Y1174"/>
    </row>
    <row r="1175" spans="10:25" ht="15" customHeight="1">
      <c r="J1175"/>
      <c r="K1175"/>
      <c r="L1175"/>
      <c r="M1175"/>
      <c r="N1175"/>
      <c r="O1175"/>
      <c r="P1175"/>
      <c r="Q1175"/>
      <c r="R1175"/>
      <c r="S1175"/>
      <c r="T1175"/>
      <c r="U1175"/>
      <c r="V1175"/>
      <c r="W1175"/>
      <c r="X1175"/>
      <c r="Y1175"/>
    </row>
    <row r="1176" spans="10:25" ht="15" customHeight="1">
      <c r="J1176"/>
      <c r="K1176"/>
      <c r="L1176"/>
      <c r="M1176"/>
      <c r="N1176"/>
      <c r="O1176"/>
      <c r="P1176"/>
      <c r="Q1176"/>
      <c r="R1176"/>
      <c r="S1176"/>
      <c r="T1176"/>
      <c r="U1176"/>
      <c r="V1176"/>
      <c r="W1176"/>
      <c r="X1176"/>
      <c r="Y1176"/>
    </row>
    <row r="1177" spans="10:25" ht="15" customHeight="1">
      <c r="J1177"/>
      <c r="K1177"/>
      <c r="L1177"/>
      <c r="M1177"/>
      <c r="N1177"/>
      <c r="O1177"/>
      <c r="P1177"/>
      <c r="Q1177"/>
      <c r="R1177"/>
      <c r="S1177"/>
      <c r="T1177"/>
      <c r="U1177"/>
      <c r="V1177"/>
      <c r="W1177"/>
      <c r="X1177"/>
      <c r="Y1177"/>
    </row>
    <row r="1178" spans="10:25" ht="15" customHeight="1">
      <c r="J1178"/>
      <c r="K1178"/>
      <c r="L1178"/>
      <c r="M1178"/>
      <c r="N1178"/>
      <c r="O1178"/>
      <c r="P1178"/>
      <c r="Q1178"/>
      <c r="R1178"/>
      <c r="S1178"/>
      <c r="T1178"/>
      <c r="U1178"/>
      <c r="V1178"/>
      <c r="W1178"/>
      <c r="X1178"/>
      <c r="Y1178"/>
    </row>
    <row r="1179" spans="10:25" ht="15" customHeight="1">
      <c r="J1179"/>
      <c r="K1179"/>
      <c r="L1179"/>
      <c r="M1179"/>
      <c r="N1179"/>
      <c r="O1179"/>
      <c r="P1179"/>
      <c r="Q1179"/>
      <c r="R1179"/>
      <c r="S1179"/>
      <c r="T1179"/>
      <c r="U1179"/>
      <c r="V1179"/>
      <c r="W1179"/>
      <c r="X1179"/>
      <c r="Y1179"/>
    </row>
    <row r="1180" spans="10:25" ht="15" customHeight="1">
      <c r="J1180"/>
      <c r="K1180"/>
      <c r="L1180"/>
      <c r="M1180"/>
      <c r="N1180"/>
      <c r="O1180"/>
      <c r="P1180"/>
      <c r="Q1180"/>
      <c r="R1180"/>
      <c r="S1180"/>
      <c r="T1180"/>
      <c r="U1180"/>
      <c r="V1180"/>
      <c r="W1180"/>
      <c r="X1180"/>
      <c r="Y1180"/>
    </row>
    <row r="1181" spans="10:25" ht="15" customHeight="1">
      <c r="J1181"/>
      <c r="K1181"/>
      <c r="L1181"/>
      <c r="M1181"/>
      <c r="N1181"/>
      <c r="O1181"/>
      <c r="P1181"/>
      <c r="Q1181"/>
      <c r="R1181"/>
      <c r="S1181"/>
      <c r="T1181"/>
      <c r="U1181"/>
      <c r="V1181"/>
      <c r="W1181"/>
      <c r="X1181"/>
      <c r="Y1181"/>
    </row>
    <row r="1182" spans="10:25" ht="15" customHeight="1">
      <c r="J1182"/>
      <c r="K1182"/>
      <c r="L1182"/>
      <c r="M1182"/>
      <c r="N1182"/>
      <c r="O1182"/>
      <c r="P1182"/>
      <c r="Q1182"/>
      <c r="R1182"/>
      <c r="S1182"/>
      <c r="T1182"/>
      <c r="U1182"/>
      <c r="V1182"/>
      <c r="W1182"/>
      <c r="X1182"/>
      <c r="Y1182"/>
    </row>
    <row r="1183" spans="10:25" ht="15" customHeight="1">
      <c r="J1183"/>
      <c r="K1183"/>
      <c r="L1183"/>
      <c r="M1183"/>
      <c r="N1183"/>
      <c r="O1183"/>
      <c r="P1183"/>
      <c r="Q1183"/>
      <c r="R1183"/>
      <c r="S1183"/>
      <c r="T1183"/>
      <c r="U1183"/>
      <c r="V1183"/>
      <c r="W1183"/>
      <c r="X1183"/>
      <c r="Y1183"/>
    </row>
    <row r="1184" spans="10:25" ht="15" customHeight="1">
      <c r="J1184"/>
      <c r="K1184"/>
      <c r="L1184"/>
      <c r="M1184"/>
      <c r="N1184"/>
      <c r="O1184"/>
      <c r="P1184"/>
      <c r="Q1184"/>
      <c r="R1184"/>
      <c r="S1184"/>
      <c r="T1184"/>
      <c r="U1184"/>
      <c r="V1184"/>
      <c r="W1184"/>
      <c r="X1184"/>
      <c r="Y1184"/>
    </row>
    <row r="1185" spans="10:25" ht="15" customHeight="1">
      <c r="J1185"/>
      <c r="K1185"/>
      <c r="L1185"/>
      <c r="M1185"/>
      <c r="N1185"/>
      <c r="O1185"/>
      <c r="P1185"/>
      <c r="Q1185"/>
      <c r="R1185"/>
      <c r="S1185"/>
      <c r="T1185"/>
      <c r="U1185"/>
      <c r="V1185"/>
      <c r="W1185"/>
      <c r="X1185"/>
      <c r="Y1185"/>
    </row>
    <row r="1186" spans="10:25" ht="15" customHeight="1">
      <c r="J1186"/>
      <c r="K1186"/>
      <c r="L1186"/>
      <c r="M1186"/>
      <c r="N1186"/>
      <c r="O1186"/>
      <c r="P1186"/>
      <c r="Q1186"/>
      <c r="R1186"/>
      <c r="S1186"/>
      <c r="T1186"/>
      <c r="U1186"/>
      <c r="V1186"/>
      <c r="W1186"/>
      <c r="X1186"/>
      <c r="Y1186"/>
    </row>
    <row r="1187" spans="10:25" ht="15" customHeight="1">
      <c r="J1187"/>
      <c r="K1187"/>
      <c r="L1187"/>
      <c r="M1187"/>
      <c r="N1187"/>
      <c r="O1187"/>
      <c r="P1187"/>
      <c r="Q1187"/>
      <c r="R1187"/>
      <c r="S1187"/>
      <c r="T1187"/>
      <c r="U1187"/>
      <c r="V1187"/>
      <c r="W1187"/>
      <c r="X1187"/>
      <c r="Y1187"/>
    </row>
    <row r="1188" spans="10:25" ht="15" customHeight="1">
      <c r="J1188"/>
      <c r="K1188"/>
      <c r="L1188"/>
      <c r="M1188"/>
      <c r="N1188"/>
      <c r="O1188"/>
      <c r="P1188"/>
      <c r="Q1188"/>
      <c r="R1188"/>
      <c r="S1188"/>
      <c r="T1188"/>
      <c r="U1188"/>
      <c r="V1188"/>
      <c r="W1188"/>
      <c r="X1188"/>
      <c r="Y1188"/>
    </row>
    <row r="1189" spans="10:25" ht="15" customHeight="1">
      <c r="J1189"/>
      <c r="K1189"/>
      <c r="L1189"/>
      <c r="M1189"/>
      <c r="N1189"/>
      <c r="O1189"/>
      <c r="P1189"/>
      <c r="Q1189"/>
      <c r="R1189"/>
      <c r="S1189"/>
      <c r="T1189"/>
      <c r="U1189"/>
      <c r="V1189"/>
      <c r="W1189"/>
      <c r="X1189"/>
      <c r="Y1189"/>
    </row>
    <row r="1190" spans="10:25" ht="15" customHeight="1">
      <c r="J1190"/>
      <c r="K1190"/>
      <c r="L1190"/>
      <c r="M1190"/>
      <c r="N1190"/>
      <c r="O1190"/>
      <c r="P1190"/>
      <c r="Q1190"/>
      <c r="R1190"/>
      <c r="S1190"/>
      <c r="T1190"/>
      <c r="U1190"/>
      <c r="V1190"/>
      <c r="W1190"/>
      <c r="X1190"/>
      <c r="Y1190"/>
    </row>
    <row r="1191" spans="10:25" ht="15" customHeight="1">
      <c r="J1191"/>
      <c r="K1191"/>
      <c r="L1191"/>
      <c r="M1191"/>
      <c r="N1191"/>
      <c r="O1191"/>
      <c r="P1191"/>
      <c r="Q1191"/>
      <c r="R1191"/>
      <c r="S1191"/>
      <c r="T1191"/>
      <c r="U1191"/>
      <c r="V1191"/>
      <c r="W1191"/>
      <c r="X1191"/>
      <c r="Y1191"/>
    </row>
    <row r="1192" spans="10:25" ht="15" customHeight="1">
      <c r="J1192"/>
      <c r="K1192"/>
      <c r="L1192"/>
      <c r="M1192"/>
      <c r="N1192"/>
      <c r="O1192"/>
      <c r="P1192"/>
      <c r="Q1192"/>
      <c r="R1192"/>
      <c r="S1192"/>
      <c r="T1192"/>
      <c r="U1192"/>
      <c r="V1192"/>
      <c r="W1192"/>
      <c r="X1192"/>
      <c r="Y1192"/>
    </row>
    <row r="1193" spans="10:25" ht="15" customHeight="1">
      <c r="J1193"/>
      <c r="K1193"/>
      <c r="L1193"/>
      <c r="M1193"/>
      <c r="N1193"/>
      <c r="O1193"/>
      <c r="P1193"/>
      <c r="Q1193"/>
      <c r="R1193"/>
      <c r="S1193"/>
      <c r="T1193"/>
      <c r="U1193"/>
      <c r="V1193"/>
      <c r="W1193"/>
      <c r="X1193"/>
      <c r="Y1193"/>
    </row>
    <row r="1194" spans="10:25" ht="15" customHeight="1">
      <c r="J1194"/>
      <c r="K1194"/>
      <c r="L1194"/>
      <c r="M1194"/>
      <c r="N1194"/>
      <c r="O1194"/>
      <c r="P1194"/>
      <c r="Q1194"/>
      <c r="R1194"/>
      <c r="S1194"/>
      <c r="T1194"/>
      <c r="U1194"/>
      <c r="V1194"/>
      <c r="W1194"/>
      <c r="X1194"/>
      <c r="Y1194"/>
    </row>
    <row r="1195" spans="10:25" ht="15" customHeight="1">
      <c r="J1195"/>
      <c r="K1195"/>
      <c r="L1195"/>
      <c r="M1195"/>
      <c r="N1195"/>
      <c r="O1195"/>
      <c r="P1195"/>
      <c r="Q1195"/>
      <c r="R1195"/>
      <c r="S1195"/>
      <c r="T1195"/>
      <c r="U1195"/>
      <c r="V1195"/>
      <c r="W1195"/>
      <c r="X1195"/>
      <c r="Y1195"/>
    </row>
    <row r="1196" spans="10:25" ht="15" customHeight="1">
      <c r="J1196"/>
      <c r="K1196"/>
      <c r="L1196"/>
      <c r="M1196"/>
      <c r="N1196"/>
      <c r="O1196"/>
      <c r="P1196"/>
      <c r="Q1196"/>
      <c r="R1196"/>
      <c r="S1196"/>
      <c r="T1196"/>
      <c r="U1196"/>
      <c r="V1196"/>
      <c r="W1196"/>
      <c r="X1196"/>
      <c r="Y1196"/>
    </row>
    <row r="1197" spans="10:25" ht="15" customHeight="1">
      <c r="J1197"/>
      <c r="K1197"/>
      <c r="L1197"/>
      <c r="M1197"/>
      <c r="N1197"/>
      <c r="O1197"/>
      <c r="P1197"/>
      <c r="Q1197"/>
      <c r="R1197"/>
      <c r="S1197"/>
      <c r="T1197"/>
      <c r="U1197"/>
      <c r="V1197"/>
      <c r="W1197"/>
      <c r="X1197"/>
      <c r="Y1197"/>
    </row>
    <row r="1198" spans="10:25" ht="15" customHeight="1">
      <c r="J1198"/>
      <c r="K1198"/>
      <c r="L1198"/>
      <c r="M1198"/>
      <c r="N1198"/>
      <c r="O1198"/>
      <c r="P1198"/>
      <c r="Q1198"/>
      <c r="R1198"/>
      <c r="S1198"/>
      <c r="T1198"/>
      <c r="U1198"/>
      <c r="V1198"/>
      <c r="W1198"/>
      <c r="X1198"/>
      <c r="Y1198"/>
    </row>
    <row r="1199" spans="10:25" ht="15" customHeight="1">
      <c r="J1199"/>
      <c r="K1199"/>
      <c r="L1199"/>
      <c r="M1199"/>
      <c r="N1199"/>
      <c r="O1199"/>
      <c r="P1199"/>
      <c r="Q1199"/>
      <c r="R1199"/>
      <c r="S1199"/>
      <c r="T1199"/>
      <c r="U1199"/>
      <c r="V1199"/>
      <c r="W1199"/>
      <c r="X1199"/>
      <c r="Y1199"/>
    </row>
    <row r="1200" spans="10:25" ht="15" customHeight="1">
      <c r="J1200"/>
      <c r="K1200"/>
      <c r="L1200"/>
      <c r="M1200"/>
      <c r="N1200"/>
      <c r="O1200"/>
      <c r="P1200"/>
      <c r="Q1200"/>
      <c r="R1200"/>
      <c r="S1200"/>
      <c r="T1200"/>
      <c r="U1200"/>
      <c r="V1200"/>
      <c r="W1200"/>
      <c r="X1200"/>
      <c r="Y1200"/>
    </row>
    <row r="1201" spans="10:25" ht="15" customHeight="1">
      <c r="J1201"/>
      <c r="K1201"/>
      <c r="L1201"/>
      <c r="M1201"/>
      <c r="N1201"/>
      <c r="O1201"/>
      <c r="P1201"/>
      <c r="Q1201"/>
      <c r="R1201"/>
      <c r="S1201"/>
      <c r="T1201"/>
      <c r="U1201"/>
      <c r="V1201"/>
      <c r="W1201"/>
      <c r="X1201"/>
      <c r="Y1201"/>
    </row>
    <row r="1202" spans="10:25" ht="15" customHeight="1">
      <c r="J1202"/>
      <c r="K1202"/>
      <c r="L1202"/>
      <c r="M1202"/>
      <c r="N1202"/>
      <c r="O1202"/>
      <c r="P1202"/>
      <c r="Q1202"/>
      <c r="R1202"/>
      <c r="S1202"/>
      <c r="T1202"/>
      <c r="U1202"/>
      <c r="V1202"/>
      <c r="W1202"/>
      <c r="X1202"/>
      <c r="Y1202"/>
    </row>
    <row r="1203" spans="10:25" ht="15" customHeight="1">
      <c r="J1203"/>
      <c r="K1203"/>
      <c r="L1203"/>
      <c r="M1203"/>
      <c r="N1203"/>
      <c r="O1203"/>
      <c r="P1203"/>
      <c r="Q1203"/>
      <c r="R1203"/>
      <c r="S1203"/>
      <c r="T1203"/>
      <c r="U1203"/>
      <c r="V1203"/>
      <c r="W1203"/>
      <c r="X1203"/>
      <c r="Y1203"/>
    </row>
    <row r="1204" spans="10:25" ht="15" customHeight="1">
      <c r="J1204"/>
      <c r="K1204"/>
      <c r="L1204"/>
      <c r="M1204"/>
      <c r="N1204"/>
      <c r="O1204"/>
      <c r="P1204"/>
      <c r="Q1204"/>
      <c r="R1204"/>
      <c r="S1204"/>
      <c r="T1204"/>
      <c r="U1204"/>
      <c r="V1204"/>
      <c r="W1204"/>
      <c r="X1204"/>
      <c r="Y1204"/>
    </row>
    <row r="1205" spans="10:25" ht="15" customHeight="1">
      <c r="J1205"/>
      <c r="K1205"/>
      <c r="L1205"/>
      <c r="M1205"/>
      <c r="N1205"/>
      <c r="O1205"/>
      <c r="P1205"/>
      <c r="Q1205"/>
      <c r="R1205"/>
      <c r="S1205"/>
      <c r="T1205"/>
      <c r="U1205"/>
      <c r="V1205"/>
      <c r="W1205"/>
      <c r="X1205"/>
      <c r="Y1205"/>
    </row>
    <row r="1206" spans="10:25" ht="15" customHeight="1">
      <c r="J1206"/>
      <c r="K1206"/>
      <c r="L1206"/>
      <c r="M1206"/>
      <c r="N1206"/>
      <c r="O1206"/>
      <c r="P1206"/>
      <c r="Q1206"/>
      <c r="R1206"/>
      <c r="S1206"/>
      <c r="T1206"/>
      <c r="U1206"/>
      <c r="V1206"/>
      <c r="W1206"/>
      <c r="X1206"/>
      <c r="Y1206"/>
    </row>
    <row r="1207" spans="10:25" ht="15" customHeight="1">
      <c r="J1207"/>
      <c r="K1207"/>
      <c r="L1207"/>
      <c r="M1207"/>
      <c r="N1207"/>
      <c r="O1207"/>
      <c r="P1207"/>
      <c r="Q1207"/>
      <c r="R1207"/>
      <c r="S1207"/>
      <c r="T1207"/>
      <c r="U1207"/>
      <c r="V1207"/>
      <c r="W1207"/>
      <c r="X1207"/>
      <c r="Y1207"/>
    </row>
    <row r="1208" spans="10:25" ht="15" customHeight="1">
      <c r="J1208"/>
      <c r="K1208"/>
      <c r="L1208"/>
      <c r="M1208"/>
      <c r="N1208"/>
      <c r="O1208"/>
      <c r="P1208"/>
      <c r="Q1208"/>
      <c r="R1208"/>
      <c r="S1208"/>
      <c r="T1208"/>
      <c r="U1208"/>
      <c r="V1208"/>
      <c r="W1208"/>
      <c r="X1208"/>
      <c r="Y1208"/>
    </row>
    <row r="1209" spans="10:25" ht="15" customHeight="1">
      <c r="J1209"/>
      <c r="K1209"/>
      <c r="L1209"/>
      <c r="M1209"/>
      <c r="N1209"/>
      <c r="O1209"/>
      <c r="P1209"/>
      <c r="Q1209"/>
      <c r="R1209"/>
      <c r="S1209"/>
      <c r="T1209"/>
      <c r="U1209"/>
      <c r="V1209"/>
      <c r="W1209"/>
      <c r="X1209"/>
      <c r="Y1209"/>
    </row>
    <row r="1210" spans="10:25" ht="15" customHeight="1">
      <c r="J1210"/>
      <c r="K1210"/>
      <c r="L1210"/>
      <c r="M1210"/>
      <c r="N1210"/>
      <c r="O1210"/>
      <c r="P1210"/>
      <c r="Q1210"/>
      <c r="R1210"/>
      <c r="S1210"/>
      <c r="T1210"/>
      <c r="U1210"/>
      <c r="V1210"/>
      <c r="W1210"/>
      <c r="X1210"/>
      <c r="Y1210"/>
    </row>
    <row r="1211" spans="10:25" ht="15" customHeight="1">
      <c r="J1211"/>
      <c r="K1211"/>
      <c r="L1211"/>
      <c r="M1211"/>
      <c r="N1211"/>
      <c r="O1211"/>
      <c r="P1211"/>
      <c r="Q1211"/>
      <c r="R1211"/>
      <c r="S1211"/>
      <c r="T1211"/>
      <c r="U1211"/>
      <c r="V1211"/>
      <c r="W1211"/>
      <c r="X1211"/>
      <c r="Y1211"/>
    </row>
    <row r="1212" spans="10:25" ht="15" customHeight="1">
      <c r="J1212"/>
      <c r="K1212"/>
      <c r="L1212"/>
      <c r="M1212"/>
      <c r="N1212"/>
      <c r="O1212"/>
      <c r="P1212"/>
      <c r="Q1212"/>
      <c r="R1212"/>
      <c r="S1212"/>
      <c r="T1212"/>
      <c r="U1212"/>
      <c r="V1212"/>
      <c r="W1212"/>
      <c r="X1212"/>
      <c r="Y1212"/>
    </row>
    <row r="1213" spans="10:25" ht="15" customHeight="1">
      <c r="J1213"/>
      <c r="K1213"/>
      <c r="L1213"/>
      <c r="M1213"/>
      <c r="N1213"/>
      <c r="O1213"/>
      <c r="P1213"/>
      <c r="Q1213"/>
      <c r="R1213"/>
      <c r="S1213"/>
      <c r="T1213"/>
      <c r="U1213"/>
      <c r="V1213"/>
      <c r="W1213"/>
      <c r="X1213"/>
      <c r="Y1213"/>
    </row>
    <row r="1214" spans="10:25" ht="15" customHeight="1">
      <c r="J1214"/>
      <c r="K1214"/>
      <c r="L1214"/>
      <c r="M1214"/>
      <c r="N1214"/>
      <c r="O1214"/>
      <c r="P1214"/>
      <c r="Q1214"/>
      <c r="R1214"/>
      <c r="S1214"/>
      <c r="T1214"/>
      <c r="U1214"/>
      <c r="V1214"/>
      <c r="W1214"/>
      <c r="X1214"/>
      <c r="Y1214"/>
    </row>
    <row r="1215" spans="10:25" ht="15" customHeight="1">
      <c r="J1215"/>
      <c r="K1215"/>
      <c r="L1215"/>
      <c r="M1215"/>
      <c r="N1215"/>
      <c r="O1215"/>
      <c r="P1215"/>
      <c r="Q1215"/>
      <c r="R1215"/>
      <c r="S1215"/>
      <c r="T1215"/>
      <c r="U1215"/>
      <c r="V1215"/>
      <c r="W1215"/>
      <c r="X1215"/>
      <c r="Y1215"/>
    </row>
    <row r="1216" spans="10:25" ht="15" customHeight="1">
      <c r="J1216"/>
      <c r="K1216"/>
      <c r="L1216"/>
      <c r="M1216"/>
      <c r="N1216"/>
      <c r="O1216"/>
      <c r="P1216"/>
      <c r="Q1216"/>
      <c r="R1216"/>
      <c r="S1216"/>
      <c r="T1216"/>
      <c r="U1216"/>
      <c r="V1216"/>
      <c r="W1216"/>
      <c r="X1216"/>
      <c r="Y1216"/>
    </row>
    <row r="1217" spans="10:25" ht="15" customHeight="1">
      <c r="J1217"/>
      <c r="K1217"/>
      <c r="L1217"/>
      <c r="M1217"/>
      <c r="N1217"/>
      <c r="O1217"/>
      <c r="P1217"/>
      <c r="Q1217"/>
      <c r="R1217"/>
      <c r="S1217"/>
      <c r="T1217"/>
      <c r="U1217"/>
      <c r="V1217"/>
      <c r="W1217"/>
      <c r="X1217"/>
      <c r="Y1217"/>
    </row>
    <row r="1218" spans="10:25" ht="15" customHeight="1">
      <c r="J1218"/>
      <c r="K1218"/>
      <c r="L1218"/>
      <c r="M1218"/>
      <c r="N1218"/>
      <c r="O1218"/>
      <c r="P1218"/>
      <c r="Q1218"/>
      <c r="R1218"/>
      <c r="S1218"/>
      <c r="T1218"/>
      <c r="U1218"/>
      <c r="V1218"/>
      <c r="W1218"/>
      <c r="X1218"/>
      <c r="Y1218"/>
    </row>
    <row r="1219" spans="10:25" ht="15" customHeight="1">
      <c r="J1219"/>
      <c r="K1219"/>
      <c r="L1219"/>
      <c r="M1219"/>
      <c r="N1219"/>
      <c r="O1219"/>
      <c r="P1219"/>
      <c r="Q1219"/>
      <c r="R1219"/>
      <c r="S1219"/>
      <c r="T1219"/>
      <c r="U1219"/>
      <c r="V1219"/>
      <c r="W1219"/>
      <c r="X1219"/>
      <c r="Y1219"/>
    </row>
    <row r="1220" spans="10:25" ht="15" customHeight="1">
      <c r="J1220"/>
      <c r="K1220"/>
      <c r="L1220"/>
      <c r="M1220"/>
      <c r="N1220"/>
      <c r="O1220"/>
      <c r="P1220"/>
      <c r="Q1220"/>
      <c r="R1220"/>
      <c r="S1220"/>
      <c r="T1220"/>
      <c r="U1220"/>
      <c r="V1220"/>
      <c r="W1220"/>
      <c r="X1220"/>
      <c r="Y1220"/>
    </row>
    <row r="1221" spans="10:25" ht="15" customHeight="1">
      <c r="J1221"/>
      <c r="K1221"/>
      <c r="L1221"/>
      <c r="M1221"/>
      <c r="N1221"/>
      <c r="O1221"/>
      <c r="P1221"/>
      <c r="Q1221"/>
      <c r="R1221"/>
      <c r="S1221"/>
      <c r="T1221"/>
      <c r="U1221"/>
      <c r="V1221"/>
      <c r="W1221"/>
      <c r="X1221"/>
      <c r="Y1221"/>
    </row>
    <row r="1222" spans="10:25" ht="15" customHeight="1">
      <c r="J1222"/>
      <c r="K1222"/>
      <c r="L1222"/>
      <c r="M1222"/>
      <c r="N1222"/>
      <c r="O1222"/>
      <c r="P1222"/>
      <c r="Q1222"/>
      <c r="R1222"/>
      <c r="S1222"/>
      <c r="T1222"/>
      <c r="U1222"/>
      <c r="V1222"/>
      <c r="W1222"/>
      <c r="X1222"/>
      <c r="Y1222"/>
    </row>
    <row r="1223" spans="10:25" ht="15" customHeight="1">
      <c r="J1223"/>
      <c r="K1223"/>
      <c r="L1223"/>
      <c r="M1223"/>
      <c r="N1223"/>
      <c r="O1223"/>
      <c r="P1223"/>
      <c r="Q1223"/>
      <c r="R1223"/>
      <c r="S1223"/>
      <c r="T1223"/>
      <c r="U1223"/>
      <c r="V1223"/>
      <c r="W1223"/>
      <c r="X1223"/>
      <c r="Y1223"/>
    </row>
    <row r="1224" spans="10:25" ht="15" customHeight="1">
      <c r="J1224"/>
      <c r="K1224"/>
      <c r="L1224"/>
      <c r="M1224"/>
      <c r="N1224"/>
      <c r="O1224"/>
      <c r="P1224"/>
      <c r="Q1224"/>
      <c r="R1224"/>
      <c r="S1224"/>
      <c r="T1224"/>
      <c r="U1224"/>
      <c r="V1224"/>
      <c r="W1224"/>
      <c r="X1224"/>
      <c r="Y1224"/>
    </row>
    <row r="1225" spans="10:25" ht="15" customHeight="1">
      <c r="J1225"/>
      <c r="K1225"/>
      <c r="L1225"/>
      <c r="M1225"/>
      <c r="N1225"/>
      <c r="O1225"/>
      <c r="P1225"/>
      <c r="Q1225"/>
      <c r="R1225"/>
      <c r="S1225"/>
      <c r="T1225"/>
      <c r="U1225"/>
      <c r="V1225"/>
      <c r="W1225"/>
      <c r="X1225"/>
      <c r="Y1225"/>
    </row>
    <row r="1226" spans="10:25" ht="15" customHeight="1">
      <c r="J1226"/>
      <c r="K1226"/>
      <c r="L1226"/>
      <c r="M1226"/>
      <c r="N1226"/>
      <c r="O1226"/>
      <c r="P1226"/>
      <c r="Q1226"/>
      <c r="R1226"/>
      <c r="S1226"/>
      <c r="T1226"/>
      <c r="U1226"/>
      <c r="V1226"/>
      <c r="W1226"/>
      <c r="X1226"/>
      <c r="Y1226"/>
    </row>
    <row r="1227" spans="10:25" ht="15" customHeight="1">
      <c r="J1227"/>
      <c r="K1227"/>
      <c r="L1227"/>
      <c r="M1227"/>
      <c r="N1227"/>
      <c r="O1227"/>
      <c r="P1227"/>
      <c r="Q1227"/>
      <c r="R1227"/>
      <c r="S1227"/>
      <c r="T1227"/>
      <c r="U1227"/>
      <c r="V1227"/>
      <c r="W1227"/>
      <c r="X1227"/>
      <c r="Y1227"/>
    </row>
    <row r="1228" spans="10:25" ht="15" customHeight="1">
      <c r="J1228"/>
      <c r="K1228"/>
      <c r="L1228"/>
      <c r="M1228"/>
      <c r="N1228"/>
      <c r="O1228"/>
      <c r="P1228"/>
      <c r="Q1228"/>
      <c r="R1228"/>
      <c r="S1228"/>
      <c r="T1228"/>
      <c r="U1228"/>
      <c r="V1228"/>
      <c r="W1228"/>
      <c r="X1228"/>
      <c r="Y1228"/>
    </row>
    <row r="1229" spans="10:25" ht="15" customHeight="1">
      <c r="J1229"/>
      <c r="K1229"/>
      <c r="L1229"/>
      <c r="M1229"/>
      <c r="N1229"/>
      <c r="O1229"/>
      <c r="P1229"/>
      <c r="Q1229"/>
      <c r="R1229"/>
      <c r="S1229"/>
      <c r="T1229"/>
      <c r="U1229"/>
      <c r="V1229"/>
      <c r="W1229"/>
      <c r="X1229"/>
      <c r="Y1229"/>
    </row>
    <row r="1230" spans="10:25" ht="15" customHeight="1">
      <c r="J1230"/>
      <c r="K1230"/>
      <c r="L1230"/>
      <c r="M1230"/>
      <c r="N1230"/>
      <c r="O1230"/>
      <c r="P1230"/>
      <c r="Q1230"/>
      <c r="R1230"/>
      <c r="S1230"/>
      <c r="T1230"/>
      <c r="U1230"/>
      <c r="V1230"/>
      <c r="W1230"/>
      <c r="X1230"/>
      <c r="Y1230"/>
    </row>
    <row r="1231" spans="10:25" ht="15" customHeight="1">
      <c r="J1231"/>
      <c r="K1231"/>
      <c r="L1231"/>
      <c r="M1231"/>
      <c r="N1231"/>
      <c r="O1231"/>
      <c r="P1231"/>
      <c r="Q1231"/>
      <c r="R1231"/>
      <c r="S1231"/>
      <c r="T1231"/>
      <c r="U1231"/>
      <c r="V1231"/>
      <c r="W1231"/>
      <c r="X1231"/>
      <c r="Y1231"/>
    </row>
    <row r="1232" spans="10:25" ht="15" customHeight="1">
      <c r="J1232"/>
      <c r="K1232"/>
      <c r="L1232"/>
      <c r="M1232"/>
      <c r="N1232"/>
      <c r="O1232"/>
      <c r="P1232"/>
      <c r="Q1232"/>
      <c r="R1232"/>
      <c r="S1232"/>
      <c r="T1232"/>
      <c r="U1232"/>
      <c r="V1232"/>
      <c r="W1232"/>
      <c r="X1232"/>
      <c r="Y1232"/>
    </row>
    <row r="1233" spans="10:25" ht="15" customHeight="1">
      <c r="J1233"/>
      <c r="K1233"/>
      <c r="L1233"/>
      <c r="M1233"/>
      <c r="N1233"/>
      <c r="O1233"/>
      <c r="P1233"/>
      <c r="Q1233"/>
      <c r="R1233"/>
      <c r="S1233"/>
      <c r="T1233"/>
      <c r="U1233"/>
      <c r="V1233"/>
      <c r="W1233"/>
      <c r="X1233"/>
      <c r="Y1233"/>
    </row>
    <row r="1234" spans="10:25" ht="15" customHeight="1">
      <c r="J1234"/>
      <c r="K1234"/>
      <c r="L1234"/>
      <c r="M1234"/>
      <c r="N1234"/>
      <c r="O1234"/>
      <c r="P1234"/>
      <c r="Q1234"/>
      <c r="R1234"/>
      <c r="S1234"/>
      <c r="T1234"/>
      <c r="U1234"/>
      <c r="V1234"/>
      <c r="W1234"/>
      <c r="X1234"/>
      <c r="Y1234"/>
    </row>
    <row r="1235" spans="10:25" ht="15" customHeight="1">
      <c r="J1235"/>
      <c r="K1235"/>
      <c r="L1235"/>
      <c r="M1235"/>
      <c r="N1235"/>
      <c r="O1235"/>
      <c r="P1235"/>
      <c r="Q1235"/>
      <c r="R1235"/>
      <c r="S1235"/>
      <c r="T1235"/>
      <c r="U1235"/>
      <c r="V1235"/>
      <c r="W1235"/>
      <c r="X1235"/>
      <c r="Y1235"/>
    </row>
    <row r="1236" spans="10:25" ht="15" customHeight="1">
      <c r="J1236"/>
      <c r="K1236"/>
      <c r="L1236"/>
      <c r="M1236"/>
      <c r="N1236"/>
      <c r="O1236"/>
      <c r="P1236"/>
      <c r="Q1236"/>
      <c r="R1236"/>
      <c r="S1236"/>
      <c r="T1236"/>
      <c r="U1236"/>
      <c r="V1236"/>
      <c r="W1236"/>
      <c r="X1236"/>
      <c r="Y1236"/>
    </row>
    <row r="1237" spans="10:25" ht="15" customHeight="1">
      <c r="J1237"/>
      <c r="K1237"/>
      <c r="L1237"/>
      <c r="M1237"/>
      <c r="N1237"/>
      <c r="O1237"/>
      <c r="P1237"/>
      <c r="Q1237"/>
      <c r="R1237"/>
      <c r="S1237"/>
      <c r="T1237"/>
      <c r="U1237"/>
      <c r="V1237"/>
      <c r="W1237"/>
      <c r="X1237"/>
      <c r="Y1237"/>
    </row>
    <row r="1238" spans="10:25" ht="15" customHeight="1">
      <c r="J1238"/>
      <c r="K1238"/>
      <c r="L1238"/>
      <c r="M1238"/>
      <c r="N1238"/>
      <c r="O1238"/>
      <c r="P1238"/>
      <c r="Q1238"/>
      <c r="R1238"/>
      <c r="S1238"/>
      <c r="T1238"/>
      <c r="U1238"/>
      <c r="V1238"/>
      <c r="W1238"/>
      <c r="X1238"/>
      <c r="Y1238"/>
    </row>
    <row r="1239" spans="10:25" ht="15" customHeight="1">
      <c r="J1239"/>
      <c r="K1239"/>
      <c r="L1239"/>
      <c r="M1239"/>
      <c r="N1239"/>
      <c r="O1239"/>
      <c r="P1239"/>
      <c r="Q1239"/>
      <c r="R1239"/>
      <c r="S1239"/>
      <c r="T1239"/>
      <c r="U1239"/>
      <c r="V1239"/>
      <c r="W1239"/>
      <c r="X1239"/>
      <c r="Y1239"/>
    </row>
    <row r="1240" spans="10:25" ht="15" customHeight="1">
      <c r="J1240"/>
      <c r="K1240"/>
      <c r="L1240"/>
      <c r="M1240"/>
      <c r="N1240"/>
      <c r="O1240"/>
      <c r="P1240"/>
      <c r="Q1240"/>
      <c r="R1240"/>
      <c r="S1240"/>
      <c r="T1240"/>
      <c r="U1240"/>
      <c r="V1240"/>
      <c r="W1240"/>
      <c r="X1240"/>
      <c r="Y1240"/>
    </row>
    <row r="1241" spans="10:25" ht="15" customHeight="1">
      <c r="J1241"/>
      <c r="K1241"/>
      <c r="L1241"/>
      <c r="M1241"/>
      <c r="N1241"/>
      <c r="O1241"/>
      <c r="P1241"/>
      <c r="Q1241"/>
      <c r="R1241"/>
      <c r="S1241"/>
      <c r="T1241"/>
      <c r="U1241"/>
      <c r="V1241"/>
      <c r="W1241"/>
      <c r="X1241"/>
      <c r="Y1241"/>
    </row>
    <row r="1242" spans="10:25" ht="15" customHeight="1">
      <c r="J1242"/>
      <c r="K1242"/>
      <c r="L1242"/>
      <c r="M1242"/>
      <c r="N1242"/>
      <c r="O1242"/>
      <c r="P1242"/>
      <c r="Q1242"/>
      <c r="R1242"/>
      <c r="S1242"/>
      <c r="T1242"/>
      <c r="U1242"/>
      <c r="V1242"/>
      <c r="W1242"/>
      <c r="X1242"/>
      <c r="Y1242"/>
    </row>
    <row r="1243" spans="10:25" ht="15" customHeight="1">
      <c r="J1243"/>
      <c r="K1243"/>
      <c r="L1243"/>
      <c r="M1243"/>
      <c r="N1243"/>
      <c r="O1243"/>
      <c r="P1243"/>
      <c r="Q1243"/>
      <c r="R1243"/>
      <c r="S1243"/>
      <c r="T1243"/>
      <c r="U1243"/>
      <c r="V1243"/>
      <c r="W1243"/>
      <c r="X1243"/>
      <c r="Y1243"/>
    </row>
    <row r="1244" spans="10:25" ht="15" customHeight="1">
      <c r="J1244"/>
      <c r="K1244"/>
      <c r="L1244"/>
      <c r="M1244"/>
      <c r="N1244"/>
      <c r="O1244"/>
      <c r="P1244"/>
      <c r="Q1244"/>
      <c r="R1244"/>
      <c r="S1244"/>
      <c r="T1244"/>
      <c r="U1244"/>
      <c r="V1244"/>
      <c r="W1244"/>
      <c r="X1244"/>
      <c r="Y1244"/>
    </row>
    <row r="1245" spans="10:25" ht="15" customHeight="1">
      <c r="J1245"/>
      <c r="K1245"/>
      <c r="L1245"/>
      <c r="M1245"/>
      <c r="N1245"/>
      <c r="O1245"/>
      <c r="P1245"/>
      <c r="Q1245"/>
      <c r="R1245"/>
      <c r="S1245"/>
      <c r="T1245"/>
      <c r="U1245"/>
      <c r="V1245"/>
      <c r="W1245"/>
      <c r="X1245"/>
      <c r="Y1245"/>
    </row>
    <row r="1246" spans="10:25" ht="15" customHeight="1">
      <c r="J1246"/>
      <c r="K1246"/>
      <c r="L1246"/>
      <c r="M1246"/>
      <c r="N1246"/>
      <c r="O1246"/>
      <c r="P1246"/>
      <c r="Q1246"/>
      <c r="R1246"/>
      <c r="S1246"/>
      <c r="T1246"/>
      <c r="U1246"/>
      <c r="V1246"/>
      <c r="W1246"/>
      <c r="X1246"/>
      <c r="Y1246"/>
    </row>
    <row r="1247" spans="10:25" ht="15" customHeight="1">
      <c r="J1247"/>
      <c r="K1247"/>
      <c r="L1247"/>
      <c r="M1247"/>
      <c r="N1247"/>
      <c r="O1247"/>
      <c r="P1247"/>
      <c r="Q1247"/>
      <c r="R1247"/>
      <c r="S1247"/>
      <c r="T1247"/>
      <c r="U1247"/>
      <c r="V1247"/>
      <c r="W1247"/>
      <c r="X1247"/>
      <c r="Y1247"/>
    </row>
    <row r="1248" spans="10:25" ht="15" customHeight="1">
      <c r="J1248"/>
      <c r="K1248"/>
      <c r="L1248"/>
      <c r="M1248"/>
      <c r="N1248"/>
      <c r="O1248"/>
      <c r="P1248"/>
      <c r="Q1248"/>
      <c r="R1248"/>
      <c r="S1248"/>
      <c r="T1248"/>
      <c r="U1248"/>
      <c r="V1248"/>
      <c r="W1248"/>
      <c r="X1248"/>
      <c r="Y1248"/>
    </row>
    <row r="1249" spans="10:25" ht="15" customHeight="1">
      <c r="J1249"/>
      <c r="K1249"/>
      <c r="L1249"/>
      <c r="M1249"/>
      <c r="N1249"/>
      <c r="O1249"/>
      <c r="P1249"/>
      <c r="Q1249"/>
      <c r="R1249"/>
      <c r="S1249"/>
      <c r="T1249"/>
      <c r="U1249"/>
      <c r="V1249"/>
      <c r="W1249"/>
      <c r="X1249"/>
      <c r="Y1249"/>
    </row>
    <row r="1250" spans="10:25" ht="15" customHeight="1">
      <c r="J1250"/>
      <c r="K1250"/>
      <c r="L1250"/>
      <c r="M1250"/>
      <c r="N1250"/>
      <c r="O1250"/>
      <c r="P1250"/>
      <c r="Q1250"/>
      <c r="R1250"/>
      <c r="S1250"/>
      <c r="T1250"/>
      <c r="U1250"/>
      <c r="V1250"/>
      <c r="W1250"/>
      <c r="X1250"/>
      <c r="Y1250"/>
    </row>
    <row r="1251" spans="10:25" ht="15" customHeight="1">
      <c r="J1251"/>
      <c r="K1251"/>
      <c r="L1251"/>
      <c r="M1251"/>
      <c r="N1251"/>
      <c r="O1251"/>
      <c r="P1251"/>
      <c r="Q1251"/>
      <c r="R1251"/>
      <c r="S1251"/>
      <c r="T1251"/>
      <c r="U1251"/>
      <c r="V1251"/>
      <c r="W1251"/>
      <c r="X1251"/>
      <c r="Y1251"/>
    </row>
    <row r="1252" spans="10:25" ht="15" customHeight="1">
      <c r="J1252"/>
      <c r="K1252"/>
      <c r="L1252"/>
      <c r="M1252"/>
      <c r="N1252"/>
      <c r="O1252"/>
      <c r="P1252"/>
      <c r="Q1252"/>
      <c r="R1252"/>
      <c r="S1252"/>
      <c r="T1252"/>
      <c r="U1252"/>
      <c r="V1252"/>
      <c r="W1252"/>
      <c r="X1252"/>
      <c r="Y1252"/>
    </row>
    <row r="1253" spans="10:25" ht="15" customHeight="1">
      <c r="J1253"/>
      <c r="K1253"/>
      <c r="L1253"/>
      <c r="M1253"/>
      <c r="N1253"/>
      <c r="O1253"/>
      <c r="P1253"/>
      <c r="Q1253"/>
      <c r="R1253"/>
      <c r="S1253"/>
      <c r="T1253"/>
      <c r="U1253"/>
      <c r="V1253"/>
      <c r="W1253"/>
      <c r="X1253"/>
      <c r="Y1253"/>
    </row>
    <row r="1254" spans="10:25" ht="15" customHeight="1">
      <c r="J1254"/>
      <c r="K1254"/>
      <c r="L1254"/>
      <c r="M1254"/>
      <c r="N1254"/>
      <c r="O1254"/>
      <c r="P1254"/>
      <c r="Q1254"/>
      <c r="R1254"/>
      <c r="S1254"/>
      <c r="T1254"/>
      <c r="U1254"/>
      <c r="V1254"/>
      <c r="W1254"/>
      <c r="X1254"/>
      <c r="Y1254"/>
    </row>
    <row r="1255" spans="10:25" ht="15" customHeight="1">
      <c r="J1255"/>
      <c r="K1255"/>
      <c r="L1255"/>
      <c r="M1255"/>
      <c r="N1255"/>
      <c r="O1255"/>
      <c r="P1255"/>
      <c r="Q1255"/>
      <c r="R1255"/>
      <c r="S1255"/>
      <c r="T1255"/>
      <c r="U1255"/>
      <c r="V1255"/>
      <c r="W1255"/>
      <c r="X1255"/>
      <c r="Y1255"/>
    </row>
    <row r="1256" spans="10:25" ht="15" customHeight="1">
      <c r="J1256"/>
      <c r="K1256"/>
      <c r="L1256"/>
      <c r="M1256"/>
      <c r="N1256"/>
      <c r="O1256"/>
      <c r="P1256"/>
      <c r="Q1256"/>
      <c r="R1256"/>
      <c r="S1256"/>
      <c r="T1256"/>
      <c r="U1256"/>
      <c r="V1256"/>
      <c r="W1256"/>
      <c r="X1256"/>
      <c r="Y1256"/>
    </row>
    <row r="1257" spans="10:25" ht="15" customHeight="1">
      <c r="J1257"/>
      <c r="K1257"/>
      <c r="L1257"/>
      <c r="M1257"/>
      <c r="N1257"/>
      <c r="O1257"/>
      <c r="P1257"/>
      <c r="Q1257"/>
      <c r="R1257"/>
      <c r="S1257"/>
      <c r="T1257"/>
      <c r="U1257"/>
      <c r="V1257"/>
      <c r="W1257"/>
      <c r="X1257"/>
      <c r="Y1257"/>
    </row>
    <row r="1258" spans="10:25" ht="15" customHeight="1">
      <c r="J1258"/>
      <c r="K1258"/>
      <c r="L1258"/>
      <c r="M1258"/>
      <c r="N1258"/>
      <c r="O1258"/>
      <c r="P1258"/>
      <c r="Q1258"/>
      <c r="R1258"/>
      <c r="S1258"/>
      <c r="T1258"/>
      <c r="U1258"/>
      <c r="V1258"/>
      <c r="W1258"/>
      <c r="X1258"/>
      <c r="Y1258"/>
    </row>
    <row r="1259" spans="10:25" ht="15" customHeight="1">
      <c r="J1259"/>
      <c r="K1259"/>
      <c r="L1259"/>
      <c r="M1259"/>
      <c r="N1259"/>
      <c r="O1259"/>
      <c r="P1259"/>
      <c r="Q1259"/>
      <c r="R1259"/>
      <c r="S1259"/>
      <c r="T1259"/>
      <c r="U1259"/>
      <c r="V1259"/>
      <c r="W1259"/>
      <c r="X1259"/>
      <c r="Y1259"/>
    </row>
    <row r="1260" spans="10:25" ht="15" customHeight="1">
      <c r="J1260"/>
      <c r="K1260"/>
      <c r="L1260"/>
      <c r="M1260"/>
      <c r="N1260"/>
      <c r="O1260"/>
      <c r="P1260"/>
      <c r="Q1260"/>
      <c r="R1260"/>
      <c r="S1260"/>
      <c r="T1260"/>
      <c r="U1260"/>
      <c r="V1260"/>
      <c r="W1260"/>
      <c r="X1260"/>
      <c r="Y1260"/>
    </row>
    <row r="1261" spans="10:25" ht="15" customHeight="1">
      <c r="J1261"/>
      <c r="K1261"/>
      <c r="L1261"/>
      <c r="M1261"/>
      <c r="N1261"/>
      <c r="O1261"/>
      <c r="P1261"/>
      <c r="Q1261"/>
      <c r="R1261"/>
      <c r="S1261"/>
      <c r="T1261"/>
      <c r="U1261"/>
      <c r="V1261"/>
      <c r="W1261"/>
      <c r="X1261"/>
      <c r="Y1261"/>
    </row>
    <row r="1262" spans="10:25" ht="15" customHeight="1">
      <c r="J1262"/>
      <c r="K1262"/>
      <c r="L1262"/>
      <c r="M1262"/>
      <c r="N1262"/>
      <c r="O1262"/>
      <c r="P1262"/>
      <c r="Q1262"/>
      <c r="R1262"/>
      <c r="S1262"/>
      <c r="T1262"/>
      <c r="U1262"/>
      <c r="V1262"/>
      <c r="W1262"/>
      <c r="X1262"/>
      <c r="Y1262"/>
    </row>
    <row r="1263" spans="10:25" ht="15" customHeight="1">
      <c r="J1263"/>
      <c r="K1263"/>
      <c r="L1263"/>
      <c r="M1263"/>
      <c r="N1263"/>
      <c r="O1263"/>
      <c r="P1263"/>
      <c r="Q1263"/>
      <c r="R1263"/>
      <c r="S1263"/>
      <c r="T1263"/>
      <c r="U1263"/>
      <c r="V1263"/>
      <c r="W1263"/>
      <c r="X1263"/>
      <c r="Y1263"/>
    </row>
    <row r="1264" spans="10:25" ht="15" customHeight="1">
      <c r="J1264"/>
      <c r="K1264"/>
      <c r="L1264"/>
      <c r="M1264"/>
      <c r="N1264"/>
      <c r="O1264"/>
      <c r="P1264"/>
      <c r="Q1264"/>
      <c r="R1264"/>
      <c r="S1264"/>
      <c r="T1264"/>
      <c r="U1264"/>
      <c r="V1264"/>
      <c r="W1264"/>
      <c r="X1264"/>
      <c r="Y1264"/>
    </row>
    <row r="1265" spans="10:25" ht="15" customHeight="1">
      <c r="J1265"/>
      <c r="K1265"/>
      <c r="L1265"/>
      <c r="M1265"/>
      <c r="N1265"/>
      <c r="O1265"/>
      <c r="P1265"/>
      <c r="Q1265"/>
      <c r="R1265"/>
      <c r="S1265"/>
      <c r="T1265"/>
      <c r="U1265"/>
      <c r="V1265"/>
      <c r="W1265"/>
      <c r="X1265"/>
      <c r="Y1265"/>
    </row>
    <row r="1266" spans="10:25" ht="15" customHeight="1">
      <c r="J1266"/>
      <c r="K1266"/>
      <c r="L1266"/>
      <c r="M1266"/>
      <c r="N1266"/>
      <c r="O1266"/>
      <c r="P1266"/>
      <c r="Q1266"/>
      <c r="R1266"/>
      <c r="S1266"/>
      <c r="T1266"/>
      <c r="U1266"/>
      <c r="V1266"/>
      <c r="W1266"/>
      <c r="X1266"/>
      <c r="Y1266"/>
    </row>
    <row r="1267" spans="10:25" ht="15" customHeight="1">
      <c r="J1267"/>
      <c r="K1267"/>
      <c r="L1267"/>
      <c r="M1267"/>
      <c r="N1267"/>
      <c r="O1267"/>
      <c r="P1267"/>
      <c r="Q1267"/>
      <c r="R1267"/>
      <c r="S1267"/>
      <c r="T1267"/>
      <c r="U1267"/>
      <c r="V1267"/>
      <c r="W1267"/>
      <c r="X1267"/>
      <c r="Y1267"/>
    </row>
    <row r="1268" spans="10:25" ht="15" customHeight="1">
      <c r="J1268"/>
      <c r="K1268"/>
      <c r="L1268"/>
      <c r="M1268"/>
      <c r="N1268"/>
      <c r="O1268"/>
      <c r="P1268"/>
      <c r="Q1268"/>
      <c r="R1268"/>
      <c r="S1268"/>
      <c r="T1268"/>
      <c r="U1268"/>
      <c r="V1268"/>
      <c r="W1268"/>
      <c r="X1268"/>
      <c r="Y1268"/>
    </row>
    <row r="1269" spans="10:25" ht="15" customHeight="1">
      <c r="J1269"/>
      <c r="K1269"/>
      <c r="L1269"/>
      <c r="M1269"/>
      <c r="N1269"/>
      <c r="O1269"/>
      <c r="P1269"/>
      <c r="Q1269"/>
      <c r="R1269"/>
      <c r="S1269"/>
      <c r="T1269"/>
      <c r="U1269"/>
      <c r="V1269"/>
      <c r="W1269"/>
      <c r="X1269"/>
      <c r="Y1269"/>
    </row>
    <row r="1270" spans="10:25" ht="15" customHeight="1">
      <c r="J1270"/>
      <c r="K1270"/>
      <c r="L1270"/>
      <c r="M1270"/>
      <c r="N1270"/>
      <c r="O1270"/>
      <c r="P1270"/>
      <c r="Q1270"/>
      <c r="R1270"/>
      <c r="S1270"/>
      <c r="T1270"/>
      <c r="U1270"/>
      <c r="V1270"/>
      <c r="W1270"/>
      <c r="X1270"/>
      <c r="Y1270"/>
    </row>
    <row r="1271" spans="10:25" ht="15" customHeight="1">
      <c r="J1271"/>
      <c r="K1271"/>
      <c r="L1271"/>
      <c r="M1271"/>
      <c r="N1271"/>
      <c r="O1271"/>
      <c r="P1271"/>
      <c r="Q1271"/>
      <c r="R1271"/>
      <c r="S1271"/>
      <c r="T1271"/>
      <c r="U1271"/>
      <c r="V1271"/>
      <c r="W1271"/>
      <c r="X1271"/>
      <c r="Y1271"/>
    </row>
    <row r="1272" spans="10:25" ht="15" customHeight="1">
      <c r="J1272"/>
      <c r="K1272"/>
      <c r="L1272"/>
      <c r="M1272"/>
      <c r="N1272"/>
      <c r="O1272"/>
      <c r="P1272"/>
      <c r="Q1272"/>
      <c r="R1272"/>
      <c r="S1272"/>
      <c r="T1272"/>
      <c r="U1272"/>
      <c r="V1272"/>
      <c r="W1272"/>
      <c r="X1272"/>
      <c r="Y1272"/>
    </row>
    <row r="1273" spans="10:25" ht="15" customHeight="1">
      <c r="J1273"/>
      <c r="K1273"/>
      <c r="L1273"/>
      <c r="M1273"/>
      <c r="N1273"/>
      <c r="O1273"/>
      <c r="P1273"/>
      <c r="Q1273"/>
      <c r="R1273"/>
      <c r="S1273"/>
      <c r="T1273"/>
      <c r="U1273"/>
      <c r="V1273"/>
      <c r="W1273"/>
      <c r="X1273"/>
      <c r="Y1273"/>
    </row>
    <row r="1274" spans="10:25" ht="15" customHeight="1">
      <c r="J1274"/>
      <c r="K1274"/>
      <c r="L1274"/>
      <c r="M1274"/>
      <c r="N1274"/>
      <c r="O1274"/>
      <c r="P1274"/>
      <c r="Q1274"/>
      <c r="R1274"/>
      <c r="S1274"/>
      <c r="T1274"/>
      <c r="U1274"/>
      <c r="V1274"/>
      <c r="W1274"/>
      <c r="X1274"/>
      <c r="Y1274"/>
    </row>
    <row r="1275" spans="10:25" ht="15" customHeight="1">
      <c r="J1275"/>
      <c r="K1275"/>
      <c r="L1275"/>
      <c r="M1275"/>
      <c r="N1275"/>
      <c r="O1275"/>
      <c r="P1275"/>
      <c r="Q1275"/>
      <c r="R1275"/>
      <c r="S1275"/>
      <c r="T1275"/>
      <c r="U1275"/>
      <c r="V1275"/>
      <c r="W1275"/>
      <c r="X1275"/>
      <c r="Y1275"/>
    </row>
    <row r="1276" spans="10:25" ht="15" customHeight="1">
      <c r="J1276"/>
      <c r="K1276"/>
      <c r="L1276"/>
      <c r="M1276"/>
      <c r="N1276"/>
      <c r="O1276"/>
      <c r="P1276"/>
      <c r="Q1276"/>
      <c r="R1276"/>
      <c r="S1276"/>
      <c r="T1276"/>
      <c r="U1276"/>
      <c r="V1276"/>
      <c r="W1276"/>
      <c r="X1276"/>
      <c r="Y1276"/>
    </row>
    <row r="1277" spans="10:25" ht="15" customHeight="1">
      <c r="J1277"/>
      <c r="K1277"/>
      <c r="L1277"/>
      <c r="M1277"/>
      <c r="N1277"/>
      <c r="O1277"/>
      <c r="P1277"/>
      <c r="Q1277"/>
      <c r="R1277"/>
      <c r="S1277"/>
      <c r="T1277"/>
      <c r="U1277"/>
      <c r="V1277"/>
      <c r="W1277"/>
      <c r="X1277"/>
      <c r="Y1277"/>
    </row>
    <row r="1278" spans="10:25" ht="15" customHeight="1">
      <c r="J1278"/>
      <c r="K1278"/>
      <c r="L1278"/>
      <c r="M1278"/>
      <c r="N1278"/>
      <c r="O1278"/>
      <c r="P1278"/>
      <c r="Q1278"/>
      <c r="R1278"/>
      <c r="S1278"/>
      <c r="T1278"/>
      <c r="U1278"/>
      <c r="V1278"/>
      <c r="W1278"/>
      <c r="X1278"/>
      <c r="Y1278"/>
    </row>
    <row r="1279" spans="10:25" ht="15" customHeight="1">
      <c r="J1279"/>
      <c r="K1279"/>
      <c r="L1279"/>
      <c r="M1279"/>
      <c r="N1279"/>
      <c r="O1279"/>
      <c r="P1279"/>
      <c r="Q1279"/>
      <c r="R1279"/>
      <c r="S1279"/>
      <c r="T1279"/>
      <c r="U1279"/>
      <c r="V1279"/>
      <c r="W1279"/>
      <c r="X1279"/>
      <c r="Y1279"/>
    </row>
    <row r="1280" spans="10:25" ht="15" customHeight="1">
      <c r="J1280"/>
      <c r="K1280"/>
      <c r="L1280"/>
      <c r="M1280"/>
      <c r="N1280"/>
      <c r="O1280"/>
      <c r="P1280"/>
      <c r="Q1280"/>
      <c r="R1280"/>
      <c r="S1280"/>
      <c r="T1280"/>
      <c r="U1280"/>
      <c r="V1280"/>
      <c r="W1280"/>
      <c r="X1280"/>
      <c r="Y1280"/>
    </row>
    <row r="1281" spans="10:25" ht="15" customHeight="1">
      <c r="J1281"/>
      <c r="K1281"/>
      <c r="L1281"/>
      <c r="M1281"/>
      <c r="N1281"/>
      <c r="O1281"/>
      <c r="P1281"/>
      <c r="Q1281"/>
      <c r="R1281"/>
      <c r="S1281"/>
      <c r="T1281"/>
      <c r="U1281"/>
      <c r="V1281"/>
      <c r="W1281"/>
      <c r="X1281"/>
      <c r="Y1281"/>
    </row>
    <row r="1282" spans="10:25" ht="15" customHeight="1">
      <c r="J1282"/>
      <c r="K1282"/>
      <c r="L1282"/>
      <c r="M1282"/>
      <c r="N1282"/>
      <c r="O1282"/>
      <c r="P1282"/>
      <c r="Q1282"/>
      <c r="R1282"/>
      <c r="S1282"/>
      <c r="T1282"/>
      <c r="U1282"/>
      <c r="V1282"/>
      <c r="W1282"/>
      <c r="X1282"/>
      <c r="Y1282"/>
    </row>
    <row r="1283" spans="10:25" ht="15" customHeight="1">
      <c r="J1283"/>
      <c r="K1283"/>
      <c r="L1283"/>
      <c r="M1283"/>
      <c r="N1283"/>
      <c r="O1283"/>
      <c r="P1283"/>
      <c r="Q1283"/>
      <c r="R1283"/>
      <c r="S1283"/>
      <c r="T1283"/>
      <c r="U1283"/>
      <c r="V1283"/>
      <c r="W1283"/>
      <c r="X1283"/>
      <c r="Y1283"/>
    </row>
    <row r="1284" spans="10:25" ht="15" customHeight="1">
      <c r="J1284"/>
      <c r="K1284"/>
      <c r="L1284"/>
      <c r="M1284"/>
      <c r="N1284"/>
      <c r="O1284"/>
      <c r="P1284"/>
      <c r="Q1284"/>
      <c r="R1284"/>
      <c r="S1284"/>
      <c r="T1284"/>
      <c r="U1284"/>
      <c r="V1284"/>
      <c r="W1284"/>
      <c r="X1284"/>
      <c r="Y1284"/>
    </row>
    <row r="1285" spans="10:25" ht="15" customHeight="1">
      <c r="J1285"/>
      <c r="K1285"/>
      <c r="L1285"/>
      <c r="M1285"/>
      <c r="N1285"/>
      <c r="O1285"/>
      <c r="P1285"/>
      <c r="Q1285"/>
      <c r="R1285"/>
      <c r="S1285"/>
      <c r="T1285"/>
      <c r="U1285"/>
      <c r="V1285"/>
      <c r="W1285"/>
      <c r="X1285"/>
      <c r="Y1285"/>
    </row>
    <row r="1286" spans="10:25" ht="15" customHeight="1">
      <c r="J1286"/>
      <c r="K1286"/>
      <c r="L1286"/>
      <c r="M1286"/>
      <c r="N1286"/>
      <c r="O1286"/>
      <c r="P1286"/>
      <c r="Q1286"/>
      <c r="R1286"/>
      <c r="S1286"/>
      <c r="T1286"/>
      <c r="U1286"/>
      <c r="V1286"/>
      <c r="W1286"/>
      <c r="X1286"/>
      <c r="Y1286"/>
    </row>
    <row r="1287" spans="10:25" ht="15" customHeight="1">
      <c r="J1287"/>
      <c r="K1287"/>
      <c r="L1287"/>
      <c r="M1287"/>
      <c r="N1287"/>
      <c r="O1287"/>
      <c r="P1287"/>
      <c r="Q1287"/>
      <c r="R1287"/>
      <c r="S1287"/>
      <c r="T1287"/>
      <c r="U1287"/>
      <c r="V1287"/>
      <c r="W1287"/>
      <c r="X1287"/>
      <c r="Y1287"/>
    </row>
    <row r="1288" spans="10:25" ht="15" customHeight="1">
      <c r="J1288"/>
      <c r="K1288"/>
      <c r="L1288"/>
      <c r="M1288"/>
      <c r="N1288"/>
      <c r="O1288"/>
      <c r="P1288"/>
      <c r="Q1288"/>
      <c r="R1288"/>
      <c r="S1288"/>
      <c r="T1288"/>
      <c r="U1288"/>
      <c r="V1288"/>
      <c r="W1288"/>
      <c r="X1288"/>
      <c r="Y1288"/>
    </row>
    <row r="1289" spans="10:25" ht="15" customHeight="1">
      <c r="J1289"/>
      <c r="K1289"/>
      <c r="L1289"/>
      <c r="M1289"/>
      <c r="N1289"/>
      <c r="O1289"/>
      <c r="P1289"/>
      <c r="Q1289"/>
      <c r="R1289"/>
      <c r="S1289"/>
      <c r="T1289"/>
      <c r="U1289"/>
      <c r="V1289"/>
      <c r="W1289"/>
      <c r="X1289"/>
      <c r="Y1289"/>
    </row>
    <row r="1290" spans="10:25" ht="15" customHeight="1">
      <c r="J1290"/>
      <c r="K1290"/>
      <c r="L1290"/>
      <c r="M1290"/>
      <c r="N1290"/>
      <c r="O1290"/>
      <c r="P1290"/>
      <c r="Q1290"/>
      <c r="R1290"/>
      <c r="S1290"/>
      <c r="T1290"/>
      <c r="U1290"/>
      <c r="V1290"/>
      <c r="W1290"/>
      <c r="X1290"/>
      <c r="Y1290"/>
    </row>
    <row r="1291" spans="10:25" ht="15" customHeight="1">
      <c r="J1291"/>
      <c r="K1291"/>
      <c r="L1291"/>
      <c r="M1291"/>
      <c r="N1291"/>
      <c r="O1291"/>
      <c r="P1291"/>
      <c r="Q1291"/>
      <c r="R1291"/>
      <c r="S1291"/>
      <c r="T1291"/>
      <c r="U1291"/>
      <c r="V1291"/>
      <c r="W1291"/>
      <c r="X1291"/>
      <c r="Y1291"/>
    </row>
    <row r="1292" spans="10:25" ht="15" customHeight="1">
      <c r="J1292"/>
      <c r="K1292"/>
      <c r="L1292"/>
      <c r="M1292"/>
      <c r="N1292"/>
      <c r="O1292"/>
      <c r="P1292"/>
      <c r="Q1292"/>
      <c r="R1292"/>
      <c r="S1292"/>
      <c r="T1292"/>
      <c r="U1292"/>
      <c r="V1292"/>
      <c r="W1292"/>
      <c r="X1292"/>
      <c r="Y1292"/>
    </row>
    <row r="1293" spans="10:25" ht="15" customHeight="1">
      <c r="J1293"/>
      <c r="K1293"/>
      <c r="L1293"/>
      <c r="M1293"/>
      <c r="N1293"/>
      <c r="O1293"/>
      <c r="P1293"/>
      <c r="Q1293"/>
      <c r="R1293"/>
      <c r="S1293"/>
      <c r="T1293"/>
      <c r="U1293"/>
      <c r="V1293"/>
      <c r="W1293"/>
      <c r="X1293"/>
      <c r="Y1293"/>
    </row>
    <row r="1294" spans="10:25" ht="15" customHeight="1">
      <c r="J1294"/>
      <c r="K1294"/>
      <c r="L1294"/>
      <c r="M1294"/>
      <c r="N1294"/>
      <c r="O1294"/>
      <c r="P1294"/>
      <c r="Q1294"/>
      <c r="R1294"/>
      <c r="S1294"/>
      <c r="T1294"/>
      <c r="U1294"/>
      <c r="V1294"/>
      <c r="W1294"/>
      <c r="X1294"/>
      <c r="Y1294"/>
    </row>
    <row r="1295" spans="10:25" ht="15" customHeight="1">
      <c r="J1295"/>
      <c r="K1295"/>
      <c r="L1295"/>
      <c r="M1295"/>
      <c r="N1295"/>
      <c r="O1295"/>
      <c r="P1295"/>
      <c r="Q1295"/>
      <c r="R1295"/>
      <c r="S1295"/>
      <c r="T1295"/>
      <c r="U1295"/>
      <c r="V1295"/>
      <c r="W1295"/>
      <c r="X1295"/>
      <c r="Y1295"/>
    </row>
    <row r="1296" spans="10:25" ht="15" customHeight="1">
      <c r="J1296"/>
      <c r="K1296"/>
      <c r="L1296"/>
      <c r="M1296"/>
      <c r="N1296"/>
      <c r="O1296"/>
      <c r="P1296"/>
      <c r="Q1296"/>
      <c r="R1296"/>
      <c r="S1296"/>
      <c r="T1296"/>
      <c r="U1296"/>
      <c r="V1296"/>
      <c r="W1296"/>
      <c r="X1296"/>
      <c r="Y1296"/>
    </row>
    <row r="1297" spans="10:25" ht="15" customHeight="1">
      <c r="J1297"/>
      <c r="K1297"/>
      <c r="L1297"/>
      <c r="M1297"/>
      <c r="N1297"/>
      <c r="O1297"/>
      <c r="P1297"/>
      <c r="Q1297"/>
      <c r="R1297"/>
      <c r="S1297"/>
      <c r="T1297"/>
      <c r="U1297"/>
      <c r="V1297"/>
      <c r="W1297"/>
      <c r="X1297"/>
      <c r="Y1297"/>
    </row>
    <row r="1298" spans="10:25" ht="15" customHeight="1">
      <c r="J1298"/>
      <c r="K1298"/>
      <c r="L1298"/>
      <c r="M1298"/>
      <c r="N1298"/>
      <c r="O1298"/>
      <c r="P1298"/>
      <c r="Q1298"/>
      <c r="R1298"/>
      <c r="S1298"/>
      <c r="T1298"/>
      <c r="U1298"/>
      <c r="V1298"/>
      <c r="W1298"/>
      <c r="X1298"/>
      <c r="Y1298"/>
    </row>
    <row r="1299" spans="10:25" ht="15" customHeight="1">
      <c r="J1299"/>
      <c r="K1299"/>
      <c r="L1299"/>
      <c r="M1299"/>
      <c r="N1299"/>
      <c r="O1299"/>
      <c r="P1299"/>
      <c r="Q1299"/>
      <c r="R1299"/>
      <c r="S1299"/>
      <c r="T1299"/>
      <c r="U1299"/>
      <c r="V1299"/>
      <c r="W1299"/>
      <c r="X1299"/>
      <c r="Y1299"/>
    </row>
    <row r="1300" spans="10:25" ht="15" customHeight="1">
      <c r="J1300"/>
      <c r="K1300"/>
      <c r="L1300"/>
      <c r="M1300"/>
      <c r="N1300"/>
      <c r="O1300"/>
      <c r="P1300"/>
      <c r="Q1300"/>
      <c r="R1300"/>
      <c r="S1300"/>
      <c r="T1300"/>
      <c r="U1300"/>
      <c r="V1300"/>
      <c r="W1300"/>
      <c r="X1300"/>
      <c r="Y1300"/>
    </row>
    <row r="1301" spans="10:25" ht="15" customHeight="1">
      <c r="J1301"/>
      <c r="K1301"/>
      <c r="L1301"/>
      <c r="M1301"/>
      <c r="N1301"/>
      <c r="O1301"/>
      <c r="P1301"/>
      <c r="Q1301"/>
      <c r="R1301"/>
      <c r="S1301"/>
      <c r="T1301"/>
      <c r="U1301"/>
      <c r="V1301"/>
      <c r="W1301"/>
      <c r="X1301"/>
      <c r="Y1301"/>
    </row>
    <row r="1302" spans="10:25" ht="15" customHeight="1">
      <c r="J1302"/>
      <c r="K1302"/>
      <c r="L1302"/>
      <c r="M1302"/>
      <c r="N1302"/>
      <c r="O1302"/>
      <c r="P1302"/>
      <c r="Q1302"/>
      <c r="R1302"/>
      <c r="S1302"/>
      <c r="T1302"/>
      <c r="U1302"/>
      <c r="V1302"/>
      <c r="W1302"/>
      <c r="X1302"/>
      <c r="Y1302"/>
    </row>
    <row r="1303" spans="10:25" ht="15" customHeight="1">
      <c r="J1303"/>
      <c r="K1303"/>
      <c r="L1303"/>
      <c r="M1303"/>
      <c r="N1303"/>
      <c r="O1303"/>
      <c r="P1303"/>
      <c r="Q1303"/>
      <c r="R1303"/>
      <c r="S1303"/>
      <c r="T1303"/>
      <c r="U1303"/>
      <c r="V1303"/>
      <c r="W1303"/>
      <c r="X1303"/>
      <c r="Y1303"/>
    </row>
    <row r="1304" spans="10:25" ht="15" customHeight="1">
      <c r="J1304"/>
      <c r="K1304"/>
      <c r="L1304"/>
      <c r="M1304"/>
      <c r="N1304"/>
      <c r="O1304"/>
      <c r="P1304"/>
      <c r="Q1304"/>
      <c r="R1304"/>
      <c r="S1304"/>
      <c r="T1304"/>
      <c r="U1304"/>
      <c r="V1304"/>
      <c r="W1304"/>
      <c r="X1304"/>
      <c r="Y1304"/>
    </row>
    <row r="1305" spans="10:25" ht="15" customHeight="1">
      <c r="J1305"/>
      <c r="K1305"/>
      <c r="L1305"/>
      <c r="M1305"/>
      <c r="N1305"/>
      <c r="O1305"/>
      <c r="P1305"/>
      <c r="Q1305"/>
      <c r="R1305"/>
      <c r="S1305"/>
      <c r="T1305"/>
      <c r="U1305"/>
      <c r="V1305"/>
      <c r="W1305"/>
      <c r="X1305"/>
      <c r="Y1305"/>
    </row>
    <row r="1306" spans="10:25" ht="15" customHeight="1">
      <c r="J1306"/>
      <c r="K1306"/>
      <c r="L1306"/>
      <c r="M1306"/>
      <c r="N1306"/>
      <c r="O1306"/>
      <c r="P1306"/>
      <c r="Q1306"/>
      <c r="R1306"/>
      <c r="S1306"/>
      <c r="T1306"/>
      <c r="U1306"/>
      <c r="V1306"/>
      <c r="W1306"/>
      <c r="X1306"/>
      <c r="Y1306"/>
    </row>
    <row r="1307" spans="10:25" ht="15" customHeight="1">
      <c r="J1307"/>
      <c r="K1307"/>
      <c r="L1307"/>
      <c r="M1307"/>
      <c r="N1307"/>
      <c r="O1307"/>
      <c r="P1307"/>
      <c r="Q1307"/>
      <c r="R1307"/>
      <c r="S1307"/>
      <c r="T1307"/>
      <c r="U1307"/>
      <c r="V1307"/>
      <c r="W1307"/>
      <c r="X1307"/>
      <c r="Y1307"/>
    </row>
    <row r="1308" spans="10:25" ht="15" customHeight="1">
      <c r="J1308"/>
      <c r="K1308"/>
      <c r="L1308"/>
      <c r="M1308"/>
      <c r="N1308"/>
      <c r="O1308"/>
      <c r="P1308"/>
      <c r="Q1308"/>
      <c r="R1308"/>
      <c r="S1308"/>
      <c r="T1308"/>
      <c r="U1308"/>
      <c r="V1308"/>
      <c r="W1308"/>
      <c r="X1308"/>
      <c r="Y1308"/>
    </row>
    <row r="1309" spans="10:25" ht="15" customHeight="1">
      <c r="J1309"/>
      <c r="K1309"/>
      <c r="L1309"/>
      <c r="M1309"/>
      <c r="N1309"/>
      <c r="O1309"/>
      <c r="P1309"/>
      <c r="Q1309"/>
      <c r="R1309"/>
      <c r="S1309"/>
      <c r="T1309"/>
      <c r="U1309"/>
      <c r="V1309"/>
      <c r="W1309"/>
      <c r="X1309"/>
      <c r="Y1309"/>
    </row>
    <row r="1310" spans="10:25" ht="15" customHeight="1">
      <c r="J1310"/>
      <c r="K1310"/>
      <c r="L1310"/>
      <c r="M1310"/>
      <c r="N1310"/>
      <c r="O1310"/>
      <c r="P1310"/>
      <c r="Q1310"/>
      <c r="R1310"/>
      <c r="S1310"/>
      <c r="T1310"/>
      <c r="U1310"/>
      <c r="V1310"/>
      <c r="W1310"/>
      <c r="X1310"/>
      <c r="Y1310"/>
    </row>
    <row r="1311" spans="10:25" ht="15" customHeight="1">
      <c r="J1311"/>
      <c r="K1311"/>
      <c r="L1311"/>
      <c r="M1311"/>
      <c r="N1311"/>
      <c r="O1311"/>
      <c r="P1311"/>
      <c r="Q1311"/>
      <c r="R1311"/>
      <c r="S1311"/>
      <c r="T1311"/>
      <c r="U1311"/>
      <c r="V1311"/>
      <c r="W1311"/>
      <c r="X1311"/>
      <c r="Y1311"/>
    </row>
    <row r="1312" spans="10:25" ht="15" customHeight="1">
      <c r="J1312"/>
      <c r="K1312"/>
      <c r="L1312"/>
      <c r="M1312"/>
      <c r="N1312"/>
      <c r="O1312"/>
      <c r="P1312"/>
      <c r="Q1312"/>
      <c r="R1312"/>
      <c r="S1312"/>
      <c r="T1312"/>
      <c r="U1312"/>
      <c r="V1312"/>
      <c r="W1312"/>
      <c r="X1312"/>
      <c r="Y1312"/>
    </row>
    <row r="1313" spans="10:25" ht="15" customHeight="1">
      <c r="J1313"/>
      <c r="K1313"/>
      <c r="L1313"/>
      <c r="M1313"/>
      <c r="N1313"/>
      <c r="O1313"/>
      <c r="P1313"/>
      <c r="Q1313"/>
      <c r="R1313"/>
      <c r="S1313"/>
      <c r="T1313"/>
      <c r="U1313"/>
      <c r="V1313"/>
      <c r="W1313"/>
      <c r="X1313"/>
      <c r="Y1313"/>
    </row>
    <row r="1314" spans="10:25" ht="15" customHeight="1">
      <c r="J1314"/>
      <c r="K1314"/>
      <c r="L1314"/>
      <c r="M1314"/>
      <c r="N1314"/>
      <c r="O1314"/>
      <c r="P1314"/>
      <c r="Q1314"/>
      <c r="R1314"/>
      <c r="S1314"/>
      <c r="T1314"/>
      <c r="U1314"/>
      <c r="V1314"/>
      <c r="W1314"/>
      <c r="X1314"/>
      <c r="Y1314"/>
    </row>
    <row r="1315" spans="10:25" ht="15" customHeight="1">
      <c r="J1315"/>
      <c r="K1315"/>
      <c r="L1315"/>
      <c r="M1315"/>
      <c r="N1315"/>
      <c r="O1315"/>
      <c r="P1315"/>
      <c r="Q1315"/>
      <c r="R1315"/>
      <c r="S1315"/>
      <c r="T1315"/>
      <c r="U1315"/>
      <c r="V1315"/>
      <c r="W1315"/>
      <c r="X1315"/>
      <c r="Y1315"/>
    </row>
    <row r="1316" spans="10:25" ht="15" customHeight="1">
      <c r="J1316"/>
      <c r="K1316"/>
      <c r="L1316"/>
      <c r="M1316"/>
      <c r="N1316"/>
      <c r="O1316"/>
      <c r="P1316"/>
      <c r="Q1316"/>
      <c r="R1316"/>
      <c r="S1316"/>
      <c r="T1316"/>
      <c r="U1316"/>
      <c r="V1316"/>
      <c r="W1316"/>
      <c r="X1316"/>
      <c r="Y1316"/>
    </row>
    <row r="1317" spans="10:25" ht="15" customHeight="1">
      <c r="J1317"/>
      <c r="K1317"/>
      <c r="L1317"/>
      <c r="M1317"/>
      <c r="N1317"/>
      <c r="O1317"/>
      <c r="P1317"/>
      <c r="Q1317"/>
      <c r="R1317"/>
      <c r="S1317"/>
      <c r="T1317"/>
      <c r="U1317"/>
      <c r="V1317"/>
      <c r="W1317"/>
      <c r="X1317"/>
      <c r="Y1317"/>
    </row>
    <row r="1318" spans="10:25" ht="15" customHeight="1">
      <c r="J1318"/>
      <c r="K1318"/>
      <c r="L1318"/>
      <c r="M1318"/>
      <c r="N1318"/>
      <c r="O1318"/>
      <c r="P1318"/>
      <c r="Q1318"/>
      <c r="R1318"/>
      <c r="S1318"/>
      <c r="T1318"/>
      <c r="U1318"/>
      <c r="V1318"/>
      <c r="W1318"/>
      <c r="X1318"/>
      <c r="Y1318"/>
    </row>
    <row r="1319" spans="10:25" ht="15" customHeight="1">
      <c r="J1319"/>
      <c r="K1319"/>
      <c r="L1319"/>
      <c r="M1319"/>
      <c r="N1319"/>
      <c r="O1319"/>
      <c r="P1319"/>
      <c r="Q1319"/>
      <c r="R1319"/>
      <c r="S1319"/>
      <c r="T1319"/>
      <c r="U1319"/>
      <c r="V1319"/>
      <c r="W1319"/>
      <c r="X1319"/>
      <c r="Y1319"/>
    </row>
    <row r="1320" spans="10:25" ht="15" customHeight="1">
      <c r="J1320"/>
      <c r="K1320"/>
      <c r="L1320"/>
      <c r="M1320"/>
      <c r="N1320"/>
      <c r="O1320"/>
      <c r="P1320"/>
      <c r="Q1320"/>
      <c r="R1320"/>
      <c r="S1320"/>
      <c r="T1320"/>
      <c r="U1320"/>
      <c r="V1320"/>
      <c r="W1320"/>
      <c r="X1320"/>
      <c r="Y1320"/>
    </row>
    <row r="1321" spans="10:25" ht="15" customHeight="1">
      <c r="J1321"/>
      <c r="K1321"/>
      <c r="L1321"/>
      <c r="M1321"/>
      <c r="N1321"/>
      <c r="O1321"/>
      <c r="P1321"/>
      <c r="Q1321"/>
      <c r="R1321"/>
      <c r="S1321"/>
      <c r="T1321"/>
      <c r="U1321"/>
      <c r="V1321"/>
      <c r="W1321"/>
      <c r="X1321"/>
      <c r="Y1321"/>
    </row>
    <row r="1322" spans="10:25" ht="15" customHeight="1">
      <c r="J1322"/>
      <c r="K1322"/>
      <c r="L1322"/>
      <c r="M1322"/>
      <c r="N1322"/>
      <c r="O1322"/>
      <c r="P1322"/>
      <c r="Q1322"/>
      <c r="R1322"/>
      <c r="S1322"/>
      <c r="T1322"/>
      <c r="U1322"/>
      <c r="V1322"/>
      <c r="W1322"/>
      <c r="X1322"/>
      <c r="Y1322"/>
    </row>
    <row r="1323" spans="10:25" ht="15" customHeight="1">
      <c r="J1323"/>
      <c r="K1323"/>
      <c r="L1323"/>
      <c r="M1323"/>
      <c r="N1323"/>
      <c r="O1323"/>
      <c r="P1323"/>
      <c r="Q1323"/>
      <c r="R1323"/>
      <c r="S1323"/>
      <c r="T1323"/>
      <c r="U1323"/>
      <c r="V1323"/>
      <c r="W1323"/>
      <c r="X1323"/>
      <c r="Y1323"/>
    </row>
    <row r="1324" spans="10:25" ht="15" customHeight="1">
      <c r="J1324"/>
      <c r="K1324"/>
      <c r="L1324"/>
      <c r="M1324"/>
      <c r="N1324"/>
      <c r="O1324"/>
      <c r="P1324"/>
      <c r="Q1324"/>
      <c r="R1324"/>
      <c r="S1324"/>
      <c r="T1324"/>
      <c r="U1324"/>
      <c r="V1324"/>
      <c r="W1324"/>
      <c r="X1324"/>
      <c r="Y1324"/>
    </row>
    <row r="1325" spans="10:25" ht="15" customHeight="1">
      <c r="J1325"/>
      <c r="K1325"/>
      <c r="L1325"/>
      <c r="M1325"/>
      <c r="N1325"/>
      <c r="O1325"/>
      <c r="P1325"/>
      <c r="Q1325"/>
      <c r="R1325"/>
      <c r="S1325"/>
      <c r="T1325"/>
      <c r="U1325"/>
      <c r="V1325"/>
      <c r="W1325"/>
      <c r="X1325"/>
      <c r="Y1325"/>
    </row>
    <row r="1326" spans="10:25" ht="15" customHeight="1">
      <c r="J1326"/>
      <c r="K1326"/>
      <c r="L1326"/>
      <c r="M1326"/>
      <c r="N1326"/>
      <c r="O1326"/>
      <c r="P1326"/>
      <c r="Q1326"/>
      <c r="R1326"/>
      <c r="S1326"/>
      <c r="T1326"/>
      <c r="U1326"/>
      <c r="V1326"/>
      <c r="W1326"/>
      <c r="X1326"/>
      <c r="Y1326"/>
    </row>
    <row r="1327" spans="10:25" ht="15" customHeight="1">
      <c r="J1327"/>
      <c r="K1327"/>
      <c r="L1327"/>
      <c r="M1327"/>
      <c r="N1327"/>
      <c r="O1327"/>
      <c r="P1327"/>
      <c r="Q1327"/>
      <c r="R1327"/>
      <c r="S1327"/>
      <c r="T1327"/>
      <c r="U1327"/>
      <c r="V1327"/>
      <c r="W1327"/>
      <c r="X1327"/>
      <c r="Y1327"/>
    </row>
    <row r="1328" spans="10:25" ht="15" customHeight="1">
      <c r="J1328"/>
      <c r="K1328"/>
      <c r="L1328"/>
      <c r="M1328"/>
      <c r="N1328"/>
      <c r="O1328"/>
      <c r="P1328"/>
      <c r="Q1328"/>
      <c r="R1328"/>
      <c r="S1328"/>
      <c r="T1328"/>
      <c r="U1328"/>
      <c r="V1328"/>
      <c r="W1328"/>
      <c r="X1328"/>
      <c r="Y1328"/>
    </row>
    <row r="1329" spans="10:25" ht="15" customHeight="1">
      <c r="J1329"/>
      <c r="K1329"/>
      <c r="L1329"/>
      <c r="M1329"/>
      <c r="N1329"/>
      <c r="O1329"/>
      <c r="P1329"/>
      <c r="Q1329"/>
      <c r="R1329"/>
      <c r="S1329"/>
      <c r="T1329"/>
      <c r="U1329"/>
      <c r="V1329"/>
      <c r="W1329"/>
      <c r="X1329"/>
      <c r="Y1329"/>
    </row>
    <row r="1330" spans="10:25" ht="15" customHeight="1">
      <c r="J1330"/>
      <c r="K1330"/>
      <c r="L1330"/>
      <c r="M1330"/>
      <c r="N1330"/>
      <c r="O1330"/>
      <c r="P1330"/>
      <c r="Q1330"/>
      <c r="R1330"/>
      <c r="S1330"/>
      <c r="T1330"/>
      <c r="U1330"/>
      <c r="V1330"/>
      <c r="W1330"/>
      <c r="X1330"/>
      <c r="Y1330"/>
    </row>
    <row r="1331" spans="10:25" ht="15" customHeight="1">
      <c r="J1331"/>
      <c r="K1331"/>
      <c r="L1331"/>
      <c r="M1331"/>
      <c r="N1331"/>
      <c r="O1331"/>
      <c r="P1331"/>
      <c r="Q1331"/>
      <c r="R1331"/>
      <c r="S1331"/>
      <c r="T1331"/>
      <c r="U1331"/>
      <c r="V1331"/>
      <c r="W1331"/>
      <c r="X1331"/>
      <c r="Y1331"/>
    </row>
    <row r="1332" spans="10:25" ht="15" customHeight="1">
      <c r="J1332"/>
      <c r="K1332"/>
      <c r="L1332"/>
      <c r="M1332"/>
      <c r="N1332"/>
      <c r="O1332"/>
      <c r="P1332"/>
      <c r="Q1332"/>
      <c r="R1332"/>
      <c r="S1332"/>
      <c r="T1332"/>
      <c r="U1332"/>
      <c r="V1332"/>
      <c r="W1332"/>
      <c r="X1332"/>
      <c r="Y1332"/>
    </row>
    <row r="1333" spans="10:25" ht="15" customHeight="1">
      <c r="J1333"/>
      <c r="K1333"/>
      <c r="L1333"/>
      <c r="M1333"/>
      <c r="N1333"/>
      <c r="O1333"/>
      <c r="P1333"/>
      <c r="Q1333"/>
      <c r="R1333"/>
      <c r="S1333"/>
      <c r="T1333"/>
      <c r="U1333"/>
      <c r="V1333"/>
      <c r="W1333"/>
      <c r="X1333"/>
      <c r="Y1333"/>
    </row>
    <row r="1334" spans="10:25" ht="15" customHeight="1">
      <c r="J1334"/>
      <c r="K1334"/>
      <c r="L1334"/>
      <c r="M1334"/>
      <c r="N1334"/>
      <c r="O1334"/>
      <c r="P1334"/>
      <c r="Q1334"/>
      <c r="R1334"/>
      <c r="S1334"/>
      <c r="T1334"/>
      <c r="U1334"/>
      <c r="V1334"/>
      <c r="W1334"/>
      <c r="X1334"/>
      <c r="Y1334"/>
    </row>
    <row r="1335" spans="10:25" ht="15" customHeight="1">
      <c r="J1335"/>
      <c r="K1335"/>
      <c r="L1335"/>
      <c r="M1335"/>
      <c r="N1335"/>
      <c r="O1335"/>
      <c r="P1335"/>
      <c r="Q1335"/>
      <c r="R1335"/>
      <c r="S1335"/>
      <c r="T1335"/>
      <c r="U1335"/>
      <c r="V1335"/>
      <c r="W1335"/>
      <c r="X1335"/>
      <c r="Y1335"/>
    </row>
    <row r="1336" spans="10:25" ht="15" customHeight="1">
      <c r="J1336"/>
      <c r="K1336"/>
      <c r="L1336"/>
      <c r="M1336"/>
      <c r="N1336"/>
      <c r="O1336"/>
      <c r="P1336"/>
      <c r="Q1336"/>
      <c r="R1336"/>
      <c r="S1336"/>
      <c r="T1336"/>
      <c r="U1336"/>
      <c r="V1336"/>
      <c r="W1336"/>
      <c r="X1336"/>
      <c r="Y1336"/>
    </row>
    <row r="1337" spans="10:25" ht="15" customHeight="1">
      <c r="J1337"/>
      <c r="K1337"/>
      <c r="L1337"/>
      <c r="M1337"/>
      <c r="N1337"/>
      <c r="O1337"/>
      <c r="P1337"/>
      <c r="Q1337"/>
      <c r="R1337"/>
      <c r="S1337"/>
      <c r="T1337"/>
      <c r="U1337"/>
      <c r="V1337"/>
      <c r="W1337"/>
      <c r="X1337"/>
      <c r="Y1337"/>
    </row>
    <row r="1338" spans="10:25" ht="15" customHeight="1">
      <c r="J1338"/>
      <c r="K1338"/>
      <c r="L1338"/>
      <c r="M1338"/>
      <c r="N1338"/>
      <c r="O1338"/>
      <c r="P1338"/>
      <c r="Q1338"/>
      <c r="R1338"/>
      <c r="S1338"/>
      <c r="T1338"/>
      <c r="U1338"/>
      <c r="V1338"/>
      <c r="W1338"/>
      <c r="X1338"/>
      <c r="Y1338"/>
    </row>
    <row r="1339" spans="10:25" ht="15" customHeight="1">
      <c r="J1339"/>
      <c r="K1339"/>
      <c r="L1339"/>
      <c r="M1339"/>
      <c r="N1339"/>
      <c r="O1339"/>
      <c r="P1339"/>
      <c r="Q1339"/>
      <c r="R1339"/>
      <c r="S1339"/>
      <c r="T1339"/>
      <c r="U1339"/>
      <c r="V1339"/>
      <c r="W1339"/>
      <c r="X1339"/>
      <c r="Y1339"/>
    </row>
    <row r="1340" spans="10:25" ht="15" customHeight="1">
      <c r="J1340"/>
      <c r="K1340"/>
      <c r="L1340"/>
      <c r="M1340"/>
      <c r="N1340"/>
      <c r="O1340"/>
      <c r="P1340"/>
      <c r="Q1340"/>
      <c r="R1340"/>
      <c r="S1340"/>
      <c r="T1340"/>
      <c r="U1340"/>
      <c r="V1340"/>
      <c r="W1340"/>
      <c r="X1340"/>
      <c r="Y1340"/>
    </row>
    <row r="1341" spans="10:25" ht="15" customHeight="1">
      <c r="J1341"/>
      <c r="K1341"/>
      <c r="L1341"/>
      <c r="M1341"/>
      <c r="N1341"/>
      <c r="O1341"/>
      <c r="P1341"/>
      <c r="Q1341"/>
      <c r="R1341"/>
      <c r="S1341"/>
      <c r="T1341"/>
      <c r="U1341"/>
      <c r="V1341"/>
      <c r="W1341"/>
      <c r="X1341"/>
      <c r="Y1341"/>
    </row>
    <row r="1342" spans="10:25" ht="15" customHeight="1">
      <c r="J1342"/>
      <c r="K1342"/>
      <c r="L1342"/>
      <c r="M1342"/>
      <c r="N1342"/>
      <c r="O1342"/>
      <c r="P1342"/>
      <c r="Q1342"/>
      <c r="R1342"/>
      <c r="S1342"/>
      <c r="T1342"/>
      <c r="U1342"/>
      <c r="V1342"/>
      <c r="W1342"/>
      <c r="X1342"/>
      <c r="Y1342"/>
    </row>
    <row r="1343" spans="10:25" ht="15" customHeight="1">
      <c r="J1343"/>
      <c r="K1343"/>
      <c r="L1343"/>
      <c r="M1343"/>
      <c r="N1343"/>
      <c r="O1343"/>
      <c r="P1343"/>
      <c r="Q1343"/>
      <c r="R1343"/>
      <c r="S1343"/>
      <c r="T1343"/>
      <c r="U1343"/>
      <c r="V1343"/>
      <c r="W1343"/>
      <c r="X1343"/>
      <c r="Y1343"/>
    </row>
    <row r="1344" spans="10:25" ht="15" customHeight="1">
      <c r="J1344"/>
      <c r="K1344"/>
      <c r="L1344"/>
      <c r="M1344"/>
      <c r="N1344"/>
      <c r="O1344"/>
      <c r="P1344"/>
      <c r="Q1344"/>
      <c r="R1344"/>
      <c r="S1344"/>
      <c r="T1344"/>
      <c r="U1344"/>
      <c r="V1344"/>
      <c r="W1344"/>
      <c r="X1344"/>
      <c r="Y1344"/>
    </row>
    <row r="1345" spans="10:25" ht="15" customHeight="1">
      <c r="J1345"/>
      <c r="K1345"/>
      <c r="L1345"/>
      <c r="M1345"/>
      <c r="N1345"/>
      <c r="O1345"/>
      <c r="P1345"/>
      <c r="Q1345"/>
      <c r="R1345"/>
      <c r="S1345"/>
      <c r="T1345"/>
      <c r="U1345"/>
      <c r="V1345"/>
      <c r="W1345"/>
      <c r="X1345"/>
      <c r="Y1345"/>
    </row>
    <row r="1346" spans="10:25" ht="15" customHeight="1">
      <c r="J1346"/>
      <c r="K1346"/>
      <c r="L1346"/>
      <c r="M1346"/>
      <c r="N1346"/>
      <c r="O1346"/>
      <c r="P1346"/>
      <c r="Q1346"/>
      <c r="R1346"/>
      <c r="S1346"/>
      <c r="T1346"/>
      <c r="U1346"/>
      <c r="V1346"/>
      <c r="W1346"/>
      <c r="X1346"/>
      <c r="Y1346"/>
    </row>
    <row r="1347" spans="10:25" ht="15" customHeight="1">
      <c r="J1347"/>
      <c r="K1347"/>
      <c r="L1347"/>
      <c r="M1347"/>
      <c r="N1347"/>
      <c r="O1347"/>
      <c r="P1347"/>
      <c r="Q1347"/>
      <c r="R1347"/>
      <c r="S1347"/>
      <c r="T1347"/>
      <c r="U1347"/>
      <c r="V1347"/>
      <c r="W1347"/>
      <c r="X1347"/>
      <c r="Y1347"/>
    </row>
    <row r="1348" spans="10:25" ht="15" customHeight="1">
      <c r="J1348"/>
      <c r="K1348"/>
      <c r="L1348"/>
      <c r="M1348"/>
      <c r="N1348"/>
      <c r="O1348"/>
      <c r="P1348"/>
      <c r="Q1348"/>
      <c r="R1348"/>
      <c r="S1348"/>
      <c r="T1348"/>
      <c r="U1348"/>
      <c r="V1348"/>
      <c r="W1348"/>
      <c r="X1348"/>
      <c r="Y1348"/>
    </row>
    <row r="1349" spans="10:25" ht="15" customHeight="1">
      <c r="J1349"/>
      <c r="K1349"/>
      <c r="L1349"/>
      <c r="M1349"/>
      <c r="N1349"/>
      <c r="O1349"/>
      <c r="P1349"/>
      <c r="Q1349"/>
      <c r="R1349"/>
      <c r="S1349"/>
      <c r="T1349"/>
      <c r="U1349"/>
      <c r="V1349"/>
      <c r="W1349"/>
      <c r="X1349"/>
      <c r="Y1349"/>
    </row>
    <row r="1350" spans="10:25" ht="15" customHeight="1">
      <c r="J1350"/>
      <c r="K1350"/>
      <c r="L1350"/>
      <c r="M1350"/>
      <c r="N1350"/>
      <c r="O1350"/>
      <c r="P1350"/>
      <c r="Q1350"/>
      <c r="R1350"/>
      <c r="S1350"/>
      <c r="T1350"/>
      <c r="U1350"/>
      <c r="V1350"/>
      <c r="W1350"/>
      <c r="X1350"/>
      <c r="Y1350"/>
    </row>
    <row r="1351" spans="10:25" ht="15" customHeight="1">
      <c r="J1351"/>
      <c r="K1351"/>
      <c r="L1351"/>
      <c r="M1351"/>
      <c r="N1351"/>
      <c r="O1351"/>
      <c r="P1351"/>
      <c r="Q1351"/>
      <c r="R1351"/>
      <c r="S1351"/>
      <c r="T1351"/>
      <c r="U1351"/>
      <c r="V1351"/>
      <c r="W1351"/>
      <c r="X1351"/>
      <c r="Y1351"/>
    </row>
    <row r="1352" spans="10:25" ht="15" customHeight="1">
      <c r="J1352"/>
      <c r="K1352"/>
      <c r="L1352"/>
      <c r="M1352"/>
      <c r="N1352"/>
      <c r="O1352"/>
      <c r="P1352"/>
      <c r="Q1352"/>
      <c r="R1352"/>
      <c r="S1352"/>
      <c r="T1352"/>
      <c r="U1352"/>
      <c r="V1352"/>
      <c r="W1352"/>
      <c r="X1352"/>
      <c r="Y1352"/>
    </row>
    <row r="1353" spans="10:25" ht="15" customHeight="1">
      <c r="J1353"/>
      <c r="K1353"/>
      <c r="L1353"/>
      <c r="M1353"/>
      <c r="N1353"/>
      <c r="O1353"/>
      <c r="P1353"/>
      <c r="Q1353"/>
      <c r="R1353"/>
      <c r="S1353"/>
      <c r="T1353"/>
      <c r="U1353"/>
      <c r="V1353"/>
      <c r="W1353"/>
      <c r="X1353"/>
      <c r="Y1353"/>
    </row>
    <row r="1354" spans="10:25" ht="15" customHeight="1">
      <c r="J1354"/>
      <c r="K1354"/>
      <c r="L1354"/>
      <c r="M1354"/>
      <c r="N1354"/>
      <c r="O1354"/>
      <c r="P1354"/>
      <c r="Q1354"/>
      <c r="R1354"/>
      <c r="S1354"/>
      <c r="T1354"/>
      <c r="U1354"/>
      <c r="V1354"/>
      <c r="W1354"/>
      <c r="X1354"/>
      <c r="Y1354"/>
    </row>
    <row r="1355" spans="10:25" ht="15" customHeight="1">
      <c r="J1355"/>
      <c r="K1355"/>
      <c r="L1355"/>
      <c r="M1355"/>
      <c r="N1355"/>
      <c r="O1355"/>
      <c r="P1355"/>
      <c r="Q1355"/>
      <c r="R1355"/>
      <c r="S1355"/>
      <c r="T1355"/>
      <c r="U1355"/>
      <c r="V1355"/>
      <c r="W1355"/>
      <c r="X1355"/>
      <c r="Y1355"/>
    </row>
    <row r="1356" spans="10:25" ht="15" customHeight="1">
      <c r="J1356"/>
      <c r="K1356"/>
      <c r="L1356"/>
      <c r="M1356"/>
      <c r="N1356"/>
      <c r="O1356"/>
      <c r="P1356"/>
      <c r="Q1356"/>
      <c r="R1356"/>
      <c r="S1356"/>
      <c r="T1356"/>
      <c r="U1356"/>
      <c r="V1356"/>
      <c r="W1356"/>
      <c r="X1356"/>
      <c r="Y1356"/>
    </row>
    <row r="1357" spans="10:25" ht="15" customHeight="1">
      <c r="J1357"/>
      <c r="K1357"/>
      <c r="L1357"/>
      <c r="M1357"/>
      <c r="N1357"/>
      <c r="O1357"/>
      <c r="P1357"/>
      <c r="Q1357"/>
      <c r="R1357"/>
      <c r="S1357"/>
      <c r="T1357"/>
      <c r="U1357"/>
      <c r="V1357"/>
      <c r="W1357"/>
      <c r="X1357"/>
      <c r="Y1357"/>
    </row>
    <row r="1358" spans="10:25" ht="15" customHeight="1">
      <c r="J1358"/>
      <c r="K1358"/>
      <c r="L1358"/>
      <c r="M1358"/>
      <c r="N1358"/>
      <c r="O1358"/>
      <c r="P1358"/>
      <c r="Q1358"/>
      <c r="R1358"/>
      <c r="S1358"/>
      <c r="T1358"/>
      <c r="U1358"/>
      <c r="V1358"/>
      <c r="W1358"/>
      <c r="X1358"/>
      <c r="Y1358"/>
    </row>
    <row r="1359" spans="10:25" ht="15" customHeight="1">
      <c r="J1359"/>
      <c r="K1359"/>
      <c r="L1359"/>
      <c r="M1359"/>
      <c r="N1359"/>
      <c r="O1359"/>
      <c r="P1359"/>
      <c r="Q1359"/>
      <c r="R1359"/>
      <c r="S1359"/>
      <c r="T1359"/>
      <c r="U1359"/>
      <c r="V1359"/>
      <c r="W1359"/>
      <c r="X1359"/>
      <c r="Y1359"/>
    </row>
    <row r="1360" spans="10:25" ht="15" customHeight="1">
      <c r="J1360"/>
      <c r="K1360"/>
      <c r="L1360"/>
      <c r="M1360"/>
      <c r="N1360"/>
      <c r="O1360"/>
      <c r="P1360"/>
      <c r="Q1360"/>
      <c r="R1360"/>
      <c r="S1360"/>
      <c r="T1360"/>
      <c r="U1360"/>
      <c r="V1360"/>
      <c r="W1360"/>
      <c r="X1360"/>
      <c r="Y1360"/>
    </row>
    <row r="1361" spans="10:25" ht="15" customHeight="1">
      <c r="J1361"/>
      <c r="K1361"/>
      <c r="L1361"/>
      <c r="M1361"/>
      <c r="N1361"/>
      <c r="O1361"/>
      <c r="P1361"/>
      <c r="Q1361"/>
      <c r="R1361"/>
      <c r="S1361"/>
      <c r="T1361"/>
      <c r="U1361"/>
      <c r="V1361"/>
      <c r="W1361"/>
      <c r="X1361"/>
      <c r="Y1361"/>
    </row>
    <row r="1362" spans="10:25" ht="15" customHeight="1">
      <c r="J1362"/>
      <c r="K1362"/>
      <c r="L1362"/>
      <c r="M1362"/>
      <c r="N1362"/>
      <c r="O1362"/>
      <c r="P1362"/>
      <c r="Q1362"/>
      <c r="R1362"/>
      <c r="S1362"/>
      <c r="T1362"/>
      <c r="U1362"/>
      <c r="V1362"/>
      <c r="W1362"/>
      <c r="X1362"/>
      <c r="Y1362"/>
    </row>
    <row r="1363" spans="10:25" ht="15" customHeight="1">
      <c r="J1363"/>
      <c r="K1363"/>
      <c r="L1363"/>
      <c r="M1363"/>
      <c r="N1363"/>
      <c r="O1363"/>
      <c r="P1363"/>
      <c r="Q1363"/>
      <c r="R1363"/>
      <c r="S1363"/>
      <c r="T1363"/>
      <c r="U1363"/>
      <c r="V1363"/>
      <c r="W1363"/>
      <c r="X1363"/>
      <c r="Y1363"/>
    </row>
    <row r="1364" spans="10:25" ht="15" customHeight="1">
      <c r="J1364"/>
      <c r="K1364"/>
      <c r="L1364"/>
      <c r="M1364"/>
      <c r="N1364"/>
      <c r="O1364"/>
      <c r="P1364"/>
      <c r="Q1364"/>
      <c r="R1364"/>
      <c r="S1364"/>
      <c r="T1364"/>
      <c r="U1364"/>
      <c r="V1364"/>
      <c r="W1364"/>
      <c r="X1364"/>
      <c r="Y1364"/>
    </row>
    <row r="1365" spans="10:25" ht="15" customHeight="1">
      <c r="J1365"/>
      <c r="K1365"/>
      <c r="L1365"/>
      <c r="M1365"/>
      <c r="N1365"/>
      <c r="O1365"/>
      <c r="P1365"/>
      <c r="Q1365"/>
      <c r="R1365"/>
      <c r="S1365"/>
      <c r="T1365"/>
      <c r="U1365"/>
      <c r="V1365"/>
      <c r="W1365"/>
      <c r="X1365"/>
      <c r="Y1365"/>
    </row>
    <row r="1366" spans="10:25" ht="15" customHeight="1">
      <c r="J1366"/>
      <c r="K1366"/>
      <c r="L1366"/>
      <c r="M1366"/>
      <c r="N1366"/>
      <c r="O1366"/>
      <c r="P1366"/>
      <c r="Q1366"/>
      <c r="R1366"/>
      <c r="S1366"/>
      <c r="T1366"/>
      <c r="U1366"/>
      <c r="V1366"/>
      <c r="W1366"/>
      <c r="X1366"/>
      <c r="Y1366"/>
    </row>
    <row r="1367" spans="10:25" ht="15" customHeight="1">
      <c r="J1367"/>
      <c r="K1367"/>
      <c r="L1367"/>
      <c r="M1367"/>
      <c r="N1367"/>
      <c r="O1367"/>
      <c r="P1367"/>
      <c r="Q1367"/>
      <c r="R1367"/>
      <c r="S1367"/>
      <c r="T1367"/>
      <c r="U1367"/>
      <c r="V1367"/>
      <c r="W1367"/>
      <c r="X1367"/>
      <c r="Y1367"/>
    </row>
    <row r="1368" spans="10:25" ht="15" customHeight="1">
      <c r="J1368"/>
      <c r="K1368"/>
      <c r="L1368"/>
      <c r="M1368"/>
      <c r="N1368"/>
      <c r="O1368"/>
      <c r="P1368"/>
      <c r="Q1368"/>
      <c r="R1368"/>
      <c r="S1368"/>
      <c r="T1368"/>
      <c r="U1368"/>
      <c r="V1368"/>
      <c r="W1368"/>
      <c r="X1368"/>
      <c r="Y1368"/>
    </row>
    <row r="1369" spans="10:25" ht="15" customHeight="1">
      <c r="J1369"/>
      <c r="K1369"/>
      <c r="L1369"/>
      <c r="M1369"/>
      <c r="N1369"/>
      <c r="O1369"/>
      <c r="P1369"/>
      <c r="Q1369"/>
      <c r="R1369"/>
      <c r="S1369"/>
      <c r="T1369"/>
      <c r="U1369"/>
      <c r="V1369"/>
      <c r="W1369"/>
      <c r="X1369"/>
      <c r="Y1369"/>
    </row>
    <row r="1370" spans="10:25" ht="15" customHeight="1">
      <c r="J1370"/>
      <c r="K1370"/>
      <c r="L1370"/>
      <c r="M1370"/>
      <c r="N1370"/>
      <c r="O1370"/>
      <c r="P1370"/>
      <c r="Q1370"/>
      <c r="R1370"/>
      <c r="S1370"/>
      <c r="T1370"/>
      <c r="U1370"/>
      <c r="V1370"/>
      <c r="W1370"/>
      <c r="X1370"/>
      <c r="Y1370"/>
    </row>
    <row r="1371" spans="10:25" ht="15" customHeight="1">
      <c r="J1371"/>
      <c r="K1371"/>
      <c r="L1371"/>
      <c r="M1371"/>
      <c r="N1371"/>
      <c r="O1371"/>
      <c r="P1371"/>
      <c r="Q1371"/>
      <c r="R1371"/>
      <c r="S1371"/>
      <c r="T1371"/>
      <c r="U1371"/>
      <c r="V1371"/>
      <c r="W1371"/>
      <c r="X1371"/>
      <c r="Y1371"/>
    </row>
    <row r="1372" spans="10:25" ht="15" customHeight="1">
      <c r="J1372"/>
      <c r="K1372"/>
      <c r="L1372"/>
      <c r="M1372"/>
      <c r="N1372"/>
      <c r="O1372"/>
      <c r="P1372"/>
      <c r="Q1372"/>
      <c r="R1372"/>
      <c r="S1372"/>
      <c r="T1372"/>
      <c r="U1372"/>
      <c r="V1372"/>
      <c r="W1372"/>
      <c r="X1372"/>
      <c r="Y1372"/>
    </row>
    <row r="1373" spans="10:25" ht="15" customHeight="1">
      <c r="J1373"/>
      <c r="K1373"/>
      <c r="L1373"/>
      <c r="M1373"/>
      <c r="N1373"/>
      <c r="O1373"/>
      <c r="P1373"/>
      <c r="Q1373"/>
      <c r="R1373"/>
      <c r="S1373"/>
      <c r="T1373"/>
      <c r="U1373"/>
      <c r="V1373"/>
      <c r="W1373"/>
      <c r="X1373"/>
      <c r="Y1373"/>
    </row>
    <row r="1374" spans="10:25" ht="15" customHeight="1">
      <c r="J1374"/>
      <c r="K1374"/>
      <c r="L1374"/>
      <c r="M1374"/>
      <c r="N1374"/>
      <c r="O1374"/>
      <c r="P1374"/>
      <c r="Q1374"/>
      <c r="R1374"/>
      <c r="S1374"/>
      <c r="T1374"/>
      <c r="U1374"/>
      <c r="V1374"/>
      <c r="W1374"/>
      <c r="X1374"/>
      <c r="Y1374"/>
    </row>
    <row r="1375" spans="10:25" ht="15" customHeight="1">
      <c r="J1375"/>
      <c r="K1375"/>
      <c r="L1375"/>
      <c r="M1375"/>
      <c r="N1375"/>
      <c r="O1375"/>
      <c r="P1375"/>
      <c r="Q1375"/>
      <c r="R1375"/>
      <c r="S1375"/>
      <c r="T1375"/>
      <c r="U1375"/>
      <c r="V1375"/>
      <c r="W1375"/>
      <c r="X1375"/>
      <c r="Y1375"/>
    </row>
    <row r="1376" spans="10:25" ht="15" customHeight="1">
      <c r="J1376"/>
      <c r="K1376"/>
      <c r="L1376"/>
      <c r="M1376"/>
      <c r="N1376"/>
      <c r="O1376"/>
      <c r="P1376"/>
      <c r="Q1376"/>
      <c r="R1376"/>
      <c r="S1376"/>
      <c r="T1376"/>
      <c r="U1376"/>
      <c r="V1376"/>
      <c r="W1376"/>
      <c r="X1376"/>
      <c r="Y1376"/>
    </row>
    <row r="1377" spans="10:25" ht="15" customHeight="1">
      <c r="J1377"/>
      <c r="K1377"/>
      <c r="L1377"/>
      <c r="M1377"/>
      <c r="N1377"/>
      <c r="O1377"/>
      <c r="P1377"/>
      <c r="Q1377"/>
      <c r="R1377"/>
      <c r="S1377"/>
      <c r="T1377"/>
      <c r="U1377"/>
      <c r="V1377"/>
      <c r="W1377"/>
      <c r="X1377"/>
      <c r="Y1377"/>
    </row>
    <row r="1378" spans="10:25" ht="15" customHeight="1">
      <c r="J1378"/>
      <c r="K1378"/>
      <c r="L1378"/>
      <c r="M1378"/>
      <c r="N1378"/>
      <c r="O1378"/>
      <c r="P1378"/>
      <c r="Q1378"/>
      <c r="R1378"/>
      <c r="S1378"/>
      <c r="T1378"/>
      <c r="U1378"/>
      <c r="V1378"/>
      <c r="W1378"/>
      <c r="X1378"/>
      <c r="Y1378"/>
    </row>
    <row r="1379" spans="10:25" ht="15" customHeight="1">
      <c r="J1379"/>
      <c r="K1379"/>
      <c r="L1379"/>
      <c r="M1379"/>
      <c r="N1379"/>
      <c r="O1379"/>
      <c r="P1379"/>
      <c r="Q1379"/>
      <c r="R1379"/>
      <c r="S1379"/>
      <c r="T1379"/>
      <c r="U1379"/>
      <c r="V1379"/>
      <c r="W1379"/>
      <c r="X1379"/>
      <c r="Y1379"/>
    </row>
    <row r="1380" spans="10:25" ht="15" customHeight="1">
      <c r="J1380"/>
      <c r="K1380"/>
      <c r="L1380"/>
      <c r="M1380"/>
      <c r="N1380"/>
      <c r="O1380"/>
      <c r="P1380"/>
      <c r="Q1380"/>
      <c r="R1380"/>
      <c r="S1380"/>
      <c r="T1380"/>
      <c r="U1380"/>
      <c r="V1380"/>
      <c r="W1380"/>
      <c r="X1380"/>
      <c r="Y1380"/>
    </row>
    <row r="1381" spans="10:25" ht="15" customHeight="1">
      <c r="J1381"/>
      <c r="K1381"/>
      <c r="L1381"/>
      <c r="M1381"/>
      <c r="N1381"/>
      <c r="O1381"/>
      <c r="P1381"/>
      <c r="Q1381"/>
      <c r="R1381"/>
      <c r="S1381"/>
      <c r="T1381"/>
      <c r="U1381"/>
      <c r="V1381"/>
      <c r="W1381"/>
      <c r="X1381"/>
      <c r="Y1381"/>
    </row>
    <row r="1382" spans="10:25" ht="15" customHeight="1">
      <c r="J1382"/>
      <c r="K1382"/>
      <c r="L1382"/>
      <c r="M1382"/>
      <c r="N1382"/>
      <c r="O1382"/>
      <c r="P1382"/>
      <c r="Q1382"/>
      <c r="R1382"/>
      <c r="S1382"/>
      <c r="T1382"/>
      <c r="U1382"/>
      <c r="V1382"/>
      <c r="W1382"/>
      <c r="X1382"/>
      <c r="Y1382"/>
    </row>
    <row r="1383" spans="10:25" ht="15" customHeight="1">
      <c r="J1383"/>
      <c r="K1383"/>
      <c r="L1383"/>
      <c r="M1383"/>
      <c r="N1383"/>
      <c r="O1383"/>
      <c r="P1383"/>
      <c r="Q1383"/>
      <c r="R1383"/>
      <c r="S1383"/>
      <c r="T1383"/>
      <c r="U1383"/>
      <c r="V1383"/>
      <c r="W1383"/>
      <c r="X1383"/>
      <c r="Y1383"/>
    </row>
    <row r="1384" spans="10:25" ht="15" customHeight="1">
      <c r="J1384"/>
      <c r="K1384"/>
      <c r="L1384"/>
      <c r="M1384"/>
      <c r="N1384"/>
      <c r="O1384"/>
      <c r="P1384"/>
      <c r="Q1384"/>
      <c r="R1384"/>
      <c r="S1384"/>
      <c r="T1384"/>
      <c r="U1384"/>
      <c r="V1384"/>
      <c r="W1384"/>
      <c r="X1384"/>
      <c r="Y1384"/>
    </row>
    <row r="1385" spans="10:25" ht="15" customHeight="1">
      <c r="J1385"/>
      <c r="K1385"/>
      <c r="L1385"/>
      <c r="M1385"/>
      <c r="N1385"/>
      <c r="O1385"/>
      <c r="P1385"/>
      <c r="Q1385"/>
      <c r="R1385"/>
      <c r="S1385"/>
      <c r="T1385"/>
      <c r="U1385"/>
      <c r="V1385"/>
      <c r="W1385"/>
      <c r="X1385"/>
      <c r="Y1385"/>
    </row>
    <row r="1386" spans="10:25" ht="15" customHeight="1">
      <c r="J1386"/>
      <c r="K1386"/>
      <c r="L1386"/>
      <c r="M1386"/>
      <c r="N1386"/>
      <c r="O1386"/>
      <c r="P1386"/>
      <c r="Q1386"/>
      <c r="R1386"/>
      <c r="S1386"/>
      <c r="T1386"/>
      <c r="U1386"/>
      <c r="V1386"/>
      <c r="W1386"/>
      <c r="X1386"/>
      <c r="Y1386"/>
    </row>
    <row r="1387" spans="10:25" ht="15" customHeight="1">
      <c r="J1387"/>
      <c r="K1387"/>
      <c r="L1387"/>
      <c r="M1387"/>
      <c r="N1387"/>
      <c r="O1387"/>
      <c r="P1387"/>
      <c r="Q1387"/>
      <c r="R1387"/>
      <c r="S1387"/>
      <c r="T1387"/>
      <c r="U1387"/>
      <c r="V1387"/>
      <c r="W1387"/>
      <c r="X1387"/>
      <c r="Y1387"/>
    </row>
    <row r="1388" spans="10:25" ht="15" customHeight="1">
      <c r="J1388"/>
      <c r="K1388"/>
      <c r="L1388"/>
      <c r="M1388"/>
      <c r="N1388"/>
      <c r="O1388"/>
      <c r="P1388"/>
      <c r="Q1388"/>
      <c r="R1388"/>
      <c r="S1388"/>
      <c r="T1388"/>
      <c r="U1388"/>
      <c r="V1388"/>
      <c r="W1388"/>
      <c r="X1388"/>
      <c r="Y1388"/>
    </row>
    <row r="1389" spans="10:25" ht="15" customHeight="1">
      <c r="J1389"/>
      <c r="K1389"/>
      <c r="L1389"/>
      <c r="M1389"/>
      <c r="N1389"/>
      <c r="O1389"/>
      <c r="P1389"/>
      <c r="Q1389"/>
      <c r="R1389"/>
      <c r="S1389"/>
      <c r="T1389"/>
      <c r="U1389"/>
      <c r="V1389"/>
      <c r="W1389"/>
      <c r="X1389"/>
      <c r="Y1389"/>
    </row>
    <row r="1390" spans="10:25" ht="15" customHeight="1">
      <c r="J1390"/>
      <c r="K1390"/>
      <c r="L1390"/>
      <c r="M1390"/>
      <c r="N1390"/>
      <c r="O1390"/>
      <c r="P1390"/>
      <c r="Q1390"/>
      <c r="R1390"/>
      <c r="S1390"/>
      <c r="T1390"/>
      <c r="U1390"/>
      <c r="V1390"/>
      <c r="W1390"/>
      <c r="X1390"/>
      <c r="Y1390"/>
    </row>
    <row r="1391" spans="10:25" ht="15" customHeight="1">
      <c r="J1391"/>
      <c r="K1391"/>
      <c r="L1391"/>
      <c r="M1391"/>
      <c r="N1391"/>
      <c r="O1391"/>
      <c r="P1391"/>
      <c r="Q1391"/>
      <c r="R1391"/>
      <c r="S1391"/>
      <c r="T1391"/>
      <c r="U1391"/>
      <c r="V1391"/>
      <c r="W1391"/>
      <c r="X1391"/>
      <c r="Y1391"/>
    </row>
    <row r="1392" spans="10:25" ht="15" customHeight="1">
      <c r="J1392"/>
      <c r="K1392"/>
      <c r="L1392"/>
      <c r="M1392"/>
      <c r="N1392"/>
      <c r="O1392"/>
      <c r="P1392"/>
      <c r="Q1392"/>
      <c r="R1392"/>
      <c r="S1392"/>
      <c r="T1392"/>
      <c r="U1392"/>
      <c r="V1392"/>
      <c r="W1392"/>
      <c r="X1392"/>
      <c r="Y1392"/>
    </row>
    <row r="1393" spans="10:25" ht="15" customHeight="1">
      <c r="J1393"/>
      <c r="K1393"/>
      <c r="L1393"/>
      <c r="M1393"/>
      <c r="N1393"/>
      <c r="O1393"/>
      <c r="P1393"/>
      <c r="Q1393"/>
      <c r="R1393"/>
      <c r="S1393"/>
      <c r="T1393"/>
      <c r="U1393"/>
      <c r="V1393"/>
      <c r="W1393"/>
      <c r="X1393"/>
      <c r="Y1393"/>
    </row>
    <row r="1394" spans="10:25" ht="15" customHeight="1">
      <c r="J1394"/>
      <c r="K1394"/>
      <c r="L1394"/>
      <c r="M1394"/>
      <c r="N1394"/>
      <c r="O1394"/>
      <c r="P1394"/>
      <c r="Q1394"/>
      <c r="R1394"/>
      <c r="S1394"/>
      <c r="T1394"/>
      <c r="U1394"/>
      <c r="V1394"/>
      <c r="W1394"/>
      <c r="X1394"/>
      <c r="Y1394"/>
    </row>
    <row r="1395" spans="10:25" ht="15" customHeight="1">
      <c r="J1395"/>
      <c r="K1395"/>
      <c r="L1395"/>
      <c r="M1395"/>
      <c r="N1395"/>
      <c r="O1395"/>
      <c r="P1395"/>
      <c r="Q1395"/>
      <c r="R1395"/>
      <c r="S1395"/>
      <c r="T1395"/>
      <c r="U1395"/>
      <c r="V1395"/>
      <c r="W1395"/>
      <c r="X1395"/>
      <c r="Y1395"/>
    </row>
    <row r="1396" spans="10:25" ht="15" customHeight="1">
      <c r="J1396"/>
      <c r="K1396"/>
      <c r="L1396"/>
      <c r="M1396"/>
      <c r="N1396"/>
      <c r="O1396"/>
      <c r="P1396"/>
      <c r="Q1396"/>
      <c r="R1396"/>
      <c r="S1396"/>
      <c r="T1396"/>
      <c r="U1396"/>
      <c r="V1396"/>
      <c r="W1396"/>
      <c r="X1396"/>
      <c r="Y1396"/>
    </row>
    <row r="1397" spans="10:25" ht="15" customHeight="1">
      <c r="J1397"/>
      <c r="K1397"/>
      <c r="L1397"/>
      <c r="M1397"/>
      <c r="N1397"/>
      <c r="O1397"/>
      <c r="P1397"/>
      <c r="Q1397"/>
      <c r="R1397"/>
      <c r="S1397"/>
      <c r="T1397"/>
      <c r="U1397"/>
      <c r="V1397"/>
      <c r="W1397"/>
      <c r="X1397"/>
      <c r="Y1397"/>
    </row>
    <row r="1398" spans="10:25" ht="15" customHeight="1">
      <c r="J1398"/>
      <c r="K1398"/>
      <c r="L1398"/>
      <c r="M1398"/>
      <c r="N1398"/>
      <c r="O1398"/>
      <c r="P1398"/>
      <c r="Q1398"/>
      <c r="R1398"/>
      <c r="S1398"/>
      <c r="T1398"/>
      <c r="U1398"/>
      <c r="V1398"/>
      <c r="W1398"/>
      <c r="X1398"/>
      <c r="Y1398"/>
    </row>
    <row r="1399" spans="10:25" ht="15" customHeight="1">
      <c r="J1399"/>
      <c r="K1399"/>
      <c r="L1399"/>
      <c r="M1399"/>
      <c r="N1399"/>
      <c r="O1399"/>
      <c r="P1399"/>
      <c r="Q1399"/>
      <c r="R1399"/>
      <c r="S1399"/>
      <c r="T1399"/>
      <c r="U1399"/>
      <c r="V1399"/>
      <c r="W1399"/>
      <c r="X1399"/>
      <c r="Y1399"/>
    </row>
    <row r="1400" spans="10:25" ht="15" customHeight="1">
      <c r="J1400"/>
      <c r="K1400"/>
      <c r="L1400"/>
      <c r="M1400"/>
      <c r="N1400"/>
      <c r="O1400"/>
      <c r="P1400"/>
      <c r="Q1400"/>
      <c r="R1400"/>
      <c r="S1400"/>
      <c r="T1400"/>
      <c r="U1400"/>
      <c r="V1400"/>
      <c r="W1400"/>
      <c r="X1400"/>
      <c r="Y1400"/>
    </row>
    <row r="1401" spans="10:25" ht="15" customHeight="1">
      <c r="J1401"/>
      <c r="K1401"/>
      <c r="L1401"/>
      <c r="M1401"/>
      <c r="N1401"/>
      <c r="O1401"/>
      <c r="P1401"/>
      <c r="Q1401"/>
      <c r="R1401"/>
      <c r="S1401"/>
      <c r="T1401"/>
      <c r="U1401"/>
      <c r="V1401"/>
      <c r="W1401"/>
      <c r="X1401"/>
      <c r="Y1401"/>
    </row>
    <row r="1402" spans="10:25" ht="15" customHeight="1">
      <c r="J1402"/>
      <c r="K1402"/>
      <c r="L1402"/>
      <c r="M1402"/>
      <c r="N1402"/>
      <c r="O1402"/>
      <c r="P1402"/>
      <c r="Q1402"/>
      <c r="R1402"/>
      <c r="S1402"/>
      <c r="T1402"/>
      <c r="U1402"/>
      <c r="V1402"/>
      <c r="W1402"/>
      <c r="X1402"/>
      <c r="Y1402"/>
    </row>
    <row r="1403" spans="10:25" ht="15" customHeight="1">
      <c r="J1403"/>
      <c r="K1403"/>
      <c r="L1403"/>
      <c r="M1403"/>
      <c r="N1403"/>
      <c r="O1403"/>
      <c r="P1403"/>
      <c r="Q1403"/>
      <c r="R1403"/>
      <c r="S1403"/>
      <c r="T1403"/>
      <c r="U1403"/>
      <c r="V1403"/>
      <c r="W1403"/>
      <c r="X1403"/>
      <c r="Y1403"/>
    </row>
    <row r="1404" spans="10:25" ht="15" customHeight="1">
      <c r="J1404"/>
      <c r="K1404"/>
      <c r="L1404"/>
      <c r="M1404"/>
      <c r="N1404"/>
      <c r="O1404"/>
      <c r="P1404"/>
      <c r="Q1404"/>
      <c r="R1404"/>
      <c r="S1404"/>
      <c r="T1404"/>
      <c r="U1404"/>
      <c r="V1404"/>
      <c r="W1404"/>
      <c r="X1404"/>
      <c r="Y1404"/>
    </row>
    <row r="1405" spans="10:25" ht="15" customHeight="1">
      <c r="J1405"/>
      <c r="K1405"/>
      <c r="L1405"/>
      <c r="M1405"/>
      <c r="N1405"/>
      <c r="O1405"/>
      <c r="P1405"/>
      <c r="Q1405"/>
      <c r="R1405"/>
      <c r="S1405"/>
      <c r="T1405"/>
      <c r="U1405"/>
      <c r="V1405"/>
      <c r="W1405"/>
      <c r="X1405"/>
      <c r="Y1405"/>
    </row>
    <row r="1406" spans="10:25" ht="15" customHeight="1">
      <c r="J1406"/>
      <c r="K1406"/>
      <c r="L1406"/>
      <c r="M1406"/>
      <c r="N1406"/>
      <c r="O1406"/>
      <c r="P1406"/>
      <c r="Q1406"/>
      <c r="R1406"/>
      <c r="S1406"/>
      <c r="T1406"/>
      <c r="U1406"/>
      <c r="V1406"/>
      <c r="W1406"/>
      <c r="X1406"/>
      <c r="Y1406"/>
    </row>
    <row r="1407" spans="10:25" ht="15" customHeight="1">
      <c r="J1407"/>
      <c r="K1407"/>
      <c r="L1407"/>
      <c r="M1407"/>
      <c r="N1407"/>
      <c r="O1407"/>
      <c r="P1407"/>
      <c r="Q1407"/>
      <c r="R1407"/>
      <c r="S1407"/>
      <c r="T1407"/>
      <c r="U1407"/>
      <c r="V1407"/>
      <c r="W1407"/>
      <c r="X1407"/>
      <c r="Y1407"/>
    </row>
    <row r="1408" spans="10:25" ht="15" customHeight="1">
      <c r="J1408"/>
      <c r="K1408"/>
      <c r="L1408"/>
      <c r="M1408"/>
      <c r="N1408"/>
      <c r="O1408"/>
      <c r="P1408"/>
      <c r="Q1408"/>
      <c r="R1408"/>
      <c r="S1408"/>
      <c r="T1408"/>
      <c r="U1408"/>
      <c r="V1408"/>
      <c r="W1408"/>
      <c r="X1408"/>
      <c r="Y1408"/>
    </row>
    <row r="1409" spans="10:25" ht="15" customHeight="1">
      <c r="J1409"/>
      <c r="K1409"/>
      <c r="L1409"/>
      <c r="M1409"/>
      <c r="N1409"/>
      <c r="O1409"/>
      <c r="P1409"/>
      <c r="Q1409"/>
      <c r="R1409"/>
      <c r="S1409"/>
      <c r="T1409"/>
      <c r="U1409"/>
      <c r="V1409"/>
      <c r="W1409"/>
      <c r="X1409"/>
      <c r="Y1409"/>
    </row>
    <row r="1410" spans="10:25" ht="15" customHeight="1">
      <c r="J1410"/>
      <c r="K1410"/>
      <c r="L1410"/>
      <c r="M1410"/>
      <c r="N1410"/>
      <c r="O1410"/>
      <c r="P1410"/>
      <c r="Q1410"/>
      <c r="R1410"/>
      <c r="S1410"/>
      <c r="T1410"/>
      <c r="U1410"/>
      <c r="V1410"/>
      <c r="W1410"/>
      <c r="X1410"/>
      <c r="Y1410"/>
    </row>
    <row r="1411" spans="10:25" ht="15" customHeight="1">
      <c r="J1411"/>
      <c r="K1411"/>
      <c r="L1411"/>
      <c r="M1411"/>
      <c r="N1411"/>
      <c r="O1411"/>
      <c r="P1411"/>
      <c r="Q1411"/>
      <c r="R1411"/>
      <c r="S1411"/>
      <c r="T1411"/>
      <c r="U1411"/>
      <c r="V1411"/>
      <c r="W1411"/>
      <c r="X1411"/>
      <c r="Y1411"/>
    </row>
    <row r="1412" spans="10:25" ht="15" customHeight="1">
      <c r="J1412"/>
      <c r="K1412"/>
      <c r="L1412"/>
      <c r="M1412"/>
      <c r="N1412"/>
      <c r="O1412"/>
      <c r="P1412"/>
      <c r="Q1412"/>
      <c r="R1412"/>
      <c r="S1412"/>
      <c r="T1412"/>
      <c r="U1412"/>
      <c r="V1412"/>
      <c r="W1412"/>
      <c r="X1412"/>
      <c r="Y1412"/>
    </row>
    <row r="1413" spans="10:25" ht="15" customHeight="1">
      <c r="J1413"/>
      <c r="K1413"/>
      <c r="L1413"/>
      <c r="M1413"/>
      <c r="N1413"/>
      <c r="O1413"/>
      <c r="P1413"/>
      <c r="Q1413"/>
      <c r="R1413"/>
      <c r="S1413"/>
      <c r="T1413"/>
      <c r="U1413"/>
      <c r="V1413"/>
      <c r="W1413"/>
      <c r="X1413"/>
      <c r="Y1413"/>
    </row>
    <row r="1414" spans="10:25" ht="15" customHeight="1">
      <c r="J1414"/>
      <c r="K1414"/>
      <c r="L1414"/>
      <c r="M1414"/>
      <c r="N1414"/>
      <c r="O1414"/>
      <c r="P1414"/>
      <c r="Q1414"/>
      <c r="R1414"/>
      <c r="S1414"/>
      <c r="T1414"/>
      <c r="U1414"/>
      <c r="V1414"/>
      <c r="W1414"/>
      <c r="X1414"/>
      <c r="Y1414"/>
    </row>
    <row r="1415" spans="10:25" ht="15" customHeight="1">
      <c r="J1415"/>
      <c r="K1415"/>
      <c r="L1415"/>
      <c r="M1415"/>
      <c r="N1415"/>
      <c r="O1415"/>
      <c r="P1415"/>
      <c r="Q1415"/>
      <c r="R1415"/>
      <c r="S1415"/>
      <c r="T1415"/>
      <c r="U1415"/>
      <c r="V1415"/>
      <c r="W1415"/>
      <c r="X1415"/>
      <c r="Y1415"/>
    </row>
    <row r="1416" spans="10:25" ht="15" customHeight="1">
      <c r="J1416"/>
      <c r="K1416"/>
      <c r="L1416"/>
      <c r="M1416"/>
      <c r="N1416"/>
      <c r="O1416"/>
      <c r="P1416"/>
      <c r="Q1416"/>
      <c r="R1416"/>
      <c r="S1416"/>
      <c r="T1416"/>
      <c r="U1416"/>
      <c r="V1416"/>
      <c r="W1416"/>
      <c r="X1416"/>
      <c r="Y1416"/>
    </row>
    <row r="1417" spans="10:25" ht="15" customHeight="1">
      <c r="J1417"/>
      <c r="K1417"/>
      <c r="L1417"/>
      <c r="M1417"/>
      <c r="N1417"/>
      <c r="O1417"/>
      <c r="P1417"/>
      <c r="Q1417"/>
      <c r="R1417"/>
      <c r="S1417"/>
      <c r="T1417"/>
      <c r="U1417"/>
      <c r="V1417"/>
      <c r="W1417"/>
      <c r="X1417"/>
      <c r="Y1417"/>
    </row>
    <row r="1418" spans="10:25" ht="15" customHeight="1">
      <c r="J1418"/>
      <c r="K1418"/>
      <c r="L1418"/>
      <c r="M1418"/>
      <c r="N1418"/>
      <c r="O1418"/>
      <c r="P1418"/>
      <c r="Q1418"/>
      <c r="R1418"/>
      <c r="S1418"/>
      <c r="T1418"/>
      <c r="U1418"/>
      <c r="V1418"/>
      <c r="W1418"/>
      <c r="X1418"/>
      <c r="Y1418"/>
    </row>
    <row r="1419" spans="10:25" ht="15" customHeight="1">
      <c r="J1419"/>
      <c r="K1419"/>
      <c r="L1419"/>
      <c r="M1419"/>
      <c r="N1419"/>
      <c r="O1419"/>
      <c r="P1419"/>
      <c r="Q1419"/>
      <c r="R1419"/>
      <c r="S1419"/>
      <c r="T1419"/>
      <c r="U1419"/>
      <c r="V1419"/>
      <c r="W1419"/>
      <c r="X1419"/>
      <c r="Y1419"/>
    </row>
    <row r="1420" spans="10:25" ht="15" customHeight="1">
      <c r="J1420"/>
      <c r="K1420"/>
      <c r="L1420"/>
      <c r="M1420"/>
      <c r="N1420"/>
      <c r="O1420"/>
      <c r="P1420"/>
      <c r="Q1420"/>
      <c r="R1420"/>
      <c r="S1420"/>
      <c r="T1420"/>
      <c r="U1420"/>
      <c r="V1420"/>
      <c r="W1420"/>
      <c r="X1420"/>
      <c r="Y1420"/>
    </row>
    <row r="1421" spans="10:25" ht="15" customHeight="1">
      <c r="J1421"/>
      <c r="K1421"/>
      <c r="L1421"/>
      <c r="M1421"/>
      <c r="N1421"/>
      <c r="O1421"/>
      <c r="P1421"/>
      <c r="Q1421"/>
      <c r="R1421"/>
      <c r="S1421"/>
      <c r="T1421"/>
      <c r="U1421"/>
      <c r="V1421"/>
      <c r="W1421"/>
      <c r="X1421"/>
      <c r="Y1421"/>
    </row>
    <row r="1422" spans="10:25" ht="15" customHeight="1">
      <c r="J1422"/>
      <c r="K1422"/>
      <c r="L1422"/>
      <c r="M1422"/>
      <c r="N1422"/>
      <c r="O1422"/>
      <c r="P1422"/>
      <c r="Q1422"/>
      <c r="R1422"/>
      <c r="S1422"/>
      <c r="T1422"/>
      <c r="U1422"/>
      <c r="V1422"/>
      <c r="W1422"/>
      <c r="X1422"/>
      <c r="Y1422"/>
    </row>
    <row r="1423" spans="10:25" ht="15" customHeight="1">
      <c r="J1423"/>
      <c r="K1423"/>
      <c r="L1423"/>
      <c r="M1423"/>
      <c r="N1423"/>
      <c r="O1423"/>
      <c r="P1423"/>
      <c r="Q1423"/>
      <c r="R1423"/>
      <c r="S1423"/>
      <c r="T1423"/>
      <c r="U1423"/>
      <c r="V1423"/>
      <c r="W1423"/>
      <c r="X1423"/>
      <c r="Y1423"/>
    </row>
    <row r="1424" spans="10:25" ht="15" customHeight="1">
      <c r="J1424"/>
      <c r="K1424"/>
      <c r="L1424"/>
      <c r="M1424"/>
      <c r="N1424"/>
      <c r="O1424"/>
      <c r="P1424"/>
      <c r="Q1424"/>
      <c r="R1424"/>
      <c r="S1424"/>
      <c r="T1424"/>
      <c r="U1424"/>
      <c r="V1424"/>
      <c r="W1424"/>
      <c r="X1424"/>
      <c r="Y1424"/>
    </row>
    <row r="1425" spans="10:25" ht="15" customHeight="1">
      <c r="J1425"/>
      <c r="K1425"/>
      <c r="L1425"/>
      <c r="M1425"/>
      <c r="N1425"/>
      <c r="O1425"/>
      <c r="P1425"/>
      <c r="Q1425"/>
      <c r="R1425"/>
      <c r="S1425"/>
      <c r="T1425"/>
      <c r="U1425"/>
      <c r="V1425"/>
      <c r="W1425"/>
      <c r="X1425"/>
      <c r="Y1425"/>
    </row>
    <row r="1426" spans="10:25" ht="15" customHeight="1">
      <c r="J1426"/>
      <c r="K1426"/>
      <c r="L1426"/>
      <c r="M1426"/>
      <c r="N1426"/>
      <c r="O1426"/>
      <c r="P1426"/>
      <c r="Q1426"/>
      <c r="R1426"/>
      <c r="S1426"/>
      <c r="T1426"/>
      <c r="U1426"/>
      <c r="V1426"/>
      <c r="W1426"/>
      <c r="X1426"/>
      <c r="Y1426"/>
    </row>
    <row r="1427" spans="10:25" ht="15" customHeight="1">
      <c r="J1427"/>
      <c r="K1427"/>
      <c r="L1427"/>
      <c r="M1427"/>
      <c r="N1427"/>
      <c r="O1427"/>
      <c r="P1427"/>
      <c r="Q1427"/>
      <c r="R1427"/>
      <c r="S1427"/>
      <c r="T1427"/>
      <c r="U1427"/>
      <c r="V1427"/>
      <c r="W1427"/>
      <c r="X1427"/>
      <c r="Y1427"/>
    </row>
    <row r="1428" spans="10:25" ht="15" customHeight="1">
      <c r="J1428"/>
      <c r="K1428"/>
      <c r="L1428"/>
      <c r="M1428"/>
      <c r="N1428"/>
      <c r="O1428"/>
      <c r="P1428"/>
      <c r="Q1428"/>
      <c r="R1428"/>
      <c r="S1428"/>
      <c r="T1428"/>
      <c r="U1428"/>
      <c r="V1428"/>
      <c r="W1428"/>
      <c r="X1428"/>
      <c r="Y1428"/>
    </row>
    <row r="1429" spans="10:25" ht="15" customHeight="1">
      <c r="J1429"/>
      <c r="K1429"/>
      <c r="L1429"/>
      <c r="M1429"/>
      <c r="N1429"/>
      <c r="O1429"/>
      <c r="P1429"/>
      <c r="Q1429"/>
      <c r="R1429"/>
      <c r="S1429"/>
      <c r="T1429"/>
      <c r="U1429"/>
      <c r="V1429"/>
      <c r="W1429"/>
      <c r="X1429"/>
      <c r="Y1429"/>
    </row>
    <row r="1430" spans="10:25" ht="15" customHeight="1">
      <c r="J1430"/>
      <c r="K1430"/>
      <c r="L1430"/>
      <c r="M1430"/>
      <c r="N1430"/>
      <c r="O1430"/>
      <c r="P1430"/>
      <c r="Q1430"/>
      <c r="R1430"/>
      <c r="S1430"/>
      <c r="T1430"/>
      <c r="U1430"/>
      <c r="V1430"/>
      <c r="W1430"/>
      <c r="X1430"/>
      <c r="Y1430"/>
    </row>
    <row r="1431" spans="10:25" ht="15" customHeight="1">
      <c r="J1431"/>
      <c r="K1431"/>
      <c r="L1431"/>
      <c r="M1431"/>
      <c r="N1431"/>
      <c r="O1431"/>
      <c r="P1431"/>
      <c r="Q1431"/>
      <c r="R1431"/>
      <c r="S1431"/>
      <c r="T1431"/>
      <c r="U1431"/>
      <c r="V1431"/>
      <c r="W1431"/>
      <c r="X1431"/>
      <c r="Y1431"/>
    </row>
    <row r="1432" spans="10:25" ht="15" customHeight="1">
      <c r="J1432"/>
      <c r="K1432"/>
      <c r="L1432"/>
      <c r="M1432"/>
      <c r="N1432"/>
      <c r="O1432"/>
      <c r="P1432"/>
      <c r="Q1432"/>
      <c r="R1432"/>
      <c r="S1432"/>
      <c r="T1432"/>
      <c r="U1432"/>
      <c r="V1432"/>
      <c r="W1432"/>
      <c r="X1432"/>
      <c r="Y1432"/>
    </row>
    <row r="1433" spans="10:25" ht="15" customHeight="1">
      <c r="J1433"/>
      <c r="K1433"/>
      <c r="L1433"/>
      <c r="M1433"/>
      <c r="N1433"/>
      <c r="O1433"/>
      <c r="P1433"/>
      <c r="Q1433"/>
      <c r="R1433"/>
      <c r="S1433"/>
      <c r="T1433"/>
      <c r="U1433"/>
      <c r="V1433"/>
      <c r="W1433"/>
      <c r="X1433"/>
      <c r="Y1433"/>
    </row>
    <row r="1434" spans="10:25" ht="15" customHeight="1">
      <c r="J1434"/>
      <c r="K1434"/>
      <c r="L1434"/>
      <c r="M1434"/>
      <c r="N1434"/>
      <c r="O1434"/>
      <c r="P1434"/>
      <c r="Q1434"/>
      <c r="R1434"/>
      <c r="S1434"/>
      <c r="T1434"/>
      <c r="U1434"/>
      <c r="V1434"/>
      <c r="W1434"/>
      <c r="X1434"/>
      <c r="Y1434"/>
    </row>
    <row r="1435" spans="10:25" ht="15" customHeight="1">
      <c r="J1435"/>
      <c r="K1435"/>
      <c r="L1435"/>
      <c r="M1435"/>
      <c r="N1435"/>
      <c r="O1435"/>
      <c r="P1435"/>
      <c r="Q1435"/>
      <c r="R1435"/>
      <c r="S1435"/>
      <c r="T1435"/>
      <c r="U1435"/>
      <c r="V1435"/>
      <c r="W1435"/>
      <c r="X1435"/>
      <c r="Y1435"/>
    </row>
    <row r="1436" spans="10:25" ht="15" customHeight="1">
      <c r="J1436"/>
      <c r="K1436"/>
      <c r="L1436"/>
      <c r="M1436"/>
      <c r="N1436"/>
      <c r="O1436"/>
      <c r="P1436"/>
      <c r="Q1436"/>
      <c r="R1436"/>
      <c r="S1436"/>
      <c r="T1436"/>
      <c r="U1436"/>
      <c r="V1436"/>
      <c r="W1436"/>
      <c r="X1436"/>
      <c r="Y1436"/>
    </row>
    <row r="1437" spans="10:25" ht="15" customHeight="1">
      <c r="J1437"/>
      <c r="K1437"/>
      <c r="L1437"/>
      <c r="M1437"/>
      <c r="N1437"/>
      <c r="O1437"/>
      <c r="P1437"/>
      <c r="Q1437"/>
      <c r="R1437"/>
      <c r="S1437"/>
      <c r="T1437"/>
      <c r="U1437"/>
      <c r="V1437"/>
      <c r="W1437"/>
      <c r="X1437"/>
      <c r="Y1437"/>
    </row>
    <row r="1438" spans="10:25" ht="15" customHeight="1">
      <c r="J1438"/>
      <c r="K1438"/>
      <c r="L1438"/>
      <c r="M1438"/>
      <c r="N1438"/>
      <c r="O1438"/>
      <c r="P1438"/>
      <c r="Q1438"/>
      <c r="R1438"/>
      <c r="S1438"/>
      <c r="T1438"/>
      <c r="U1438"/>
      <c r="V1438"/>
      <c r="W1438"/>
      <c r="X1438"/>
      <c r="Y1438"/>
    </row>
    <row r="1439" spans="10:25" ht="15" customHeight="1">
      <c r="J1439"/>
      <c r="K1439"/>
      <c r="L1439"/>
      <c r="M1439"/>
      <c r="N1439"/>
      <c r="O1439"/>
      <c r="P1439"/>
      <c r="Q1439"/>
      <c r="R1439"/>
      <c r="S1439"/>
      <c r="T1439"/>
      <c r="U1439"/>
      <c r="V1439"/>
      <c r="W1439"/>
      <c r="X1439"/>
      <c r="Y1439"/>
    </row>
    <row r="1440" spans="10:25" ht="15" customHeight="1">
      <c r="J1440"/>
      <c r="K1440"/>
      <c r="L1440"/>
      <c r="M1440"/>
      <c r="N1440"/>
      <c r="O1440"/>
      <c r="P1440"/>
      <c r="Q1440"/>
      <c r="R1440"/>
      <c r="S1440"/>
      <c r="T1440"/>
      <c r="U1440"/>
      <c r="V1440"/>
      <c r="W1440"/>
      <c r="X1440"/>
      <c r="Y1440"/>
    </row>
    <row r="1441" spans="10:25" ht="15" customHeight="1">
      <c r="J1441"/>
      <c r="K1441"/>
      <c r="L1441"/>
      <c r="M1441"/>
      <c r="N1441"/>
      <c r="O1441"/>
      <c r="P1441"/>
      <c r="Q1441"/>
      <c r="R1441"/>
      <c r="S1441"/>
      <c r="T1441"/>
      <c r="U1441"/>
      <c r="V1441"/>
      <c r="W1441"/>
      <c r="X1441"/>
      <c r="Y1441"/>
    </row>
    <row r="1442" spans="10:25" ht="15" customHeight="1">
      <c r="J1442"/>
      <c r="K1442"/>
      <c r="L1442"/>
      <c r="M1442"/>
      <c r="N1442"/>
      <c r="O1442"/>
      <c r="P1442"/>
      <c r="Q1442"/>
      <c r="R1442"/>
      <c r="S1442"/>
      <c r="T1442"/>
      <c r="U1442"/>
      <c r="V1442"/>
      <c r="W1442"/>
      <c r="X1442"/>
      <c r="Y1442"/>
    </row>
    <row r="1443" spans="10:25" ht="15" customHeight="1">
      <c r="J1443"/>
      <c r="K1443"/>
      <c r="L1443"/>
      <c r="M1443"/>
      <c r="N1443"/>
      <c r="O1443"/>
      <c r="P1443"/>
      <c r="Q1443"/>
      <c r="R1443"/>
      <c r="S1443"/>
      <c r="T1443"/>
      <c r="U1443"/>
      <c r="V1443"/>
      <c r="W1443"/>
      <c r="X1443"/>
      <c r="Y1443"/>
    </row>
    <row r="1444" spans="10:25" ht="15" customHeight="1">
      <c r="J1444"/>
      <c r="K1444"/>
      <c r="L1444"/>
      <c r="M1444"/>
      <c r="N1444"/>
      <c r="O1444"/>
      <c r="P1444"/>
      <c r="Q1444"/>
      <c r="R1444"/>
      <c r="S1444"/>
      <c r="T1444"/>
      <c r="U1444"/>
      <c r="V1444"/>
      <c r="W1444"/>
      <c r="X1444"/>
      <c r="Y1444"/>
    </row>
    <row r="1445" spans="10:25" ht="15" customHeight="1">
      <c r="J1445"/>
      <c r="K1445"/>
      <c r="L1445"/>
      <c r="M1445"/>
      <c r="N1445"/>
      <c r="O1445"/>
      <c r="P1445"/>
      <c r="Q1445"/>
      <c r="R1445"/>
      <c r="S1445"/>
      <c r="T1445"/>
      <c r="U1445"/>
      <c r="V1445"/>
      <c r="W1445"/>
      <c r="X1445"/>
      <c r="Y1445"/>
    </row>
    <row r="1446" spans="10:25" ht="15" customHeight="1">
      <c r="J1446"/>
      <c r="K1446"/>
      <c r="L1446"/>
      <c r="M1446"/>
      <c r="N1446"/>
      <c r="O1446"/>
      <c r="P1446"/>
      <c r="Q1446"/>
      <c r="R1446"/>
      <c r="S1446"/>
      <c r="T1446"/>
      <c r="U1446"/>
      <c r="V1446"/>
      <c r="W1446"/>
      <c r="X1446"/>
      <c r="Y1446"/>
    </row>
    <row r="1447" spans="10:25" ht="15" customHeight="1">
      <c r="J1447"/>
      <c r="K1447"/>
      <c r="L1447"/>
      <c r="M1447"/>
      <c r="N1447"/>
      <c r="O1447"/>
      <c r="P1447"/>
      <c r="Q1447"/>
      <c r="R1447"/>
      <c r="S1447"/>
      <c r="T1447"/>
      <c r="U1447"/>
      <c r="V1447"/>
      <c r="W1447"/>
      <c r="X1447"/>
      <c r="Y1447"/>
    </row>
    <row r="1448" spans="10:25" ht="15" customHeight="1">
      <c r="J1448"/>
      <c r="K1448"/>
      <c r="L1448"/>
      <c r="M1448"/>
      <c r="N1448"/>
      <c r="O1448"/>
      <c r="P1448"/>
      <c r="Q1448"/>
      <c r="R1448"/>
      <c r="S1448"/>
      <c r="T1448"/>
      <c r="U1448"/>
      <c r="V1448"/>
      <c r="W1448"/>
      <c r="X1448"/>
      <c r="Y1448"/>
    </row>
    <row r="1449" spans="10:25" ht="15" customHeight="1">
      <c r="J1449"/>
      <c r="K1449"/>
      <c r="L1449"/>
      <c r="M1449"/>
      <c r="N1449"/>
      <c r="O1449"/>
      <c r="P1449"/>
      <c r="Q1449"/>
      <c r="R1449"/>
      <c r="S1449"/>
      <c r="T1449"/>
      <c r="U1449"/>
      <c r="V1449"/>
      <c r="W1449"/>
      <c r="X1449"/>
      <c r="Y1449"/>
    </row>
    <row r="1450" spans="10:25" ht="15" customHeight="1">
      <c r="J1450"/>
      <c r="K1450"/>
      <c r="L1450"/>
      <c r="M1450"/>
      <c r="N1450"/>
      <c r="O1450"/>
      <c r="P1450"/>
      <c r="Q1450"/>
      <c r="R1450"/>
      <c r="S1450"/>
      <c r="T1450"/>
      <c r="U1450"/>
      <c r="V1450"/>
      <c r="W1450"/>
      <c r="X1450"/>
      <c r="Y1450"/>
    </row>
    <row r="1451" spans="10:25" ht="15" customHeight="1">
      <c r="J1451"/>
      <c r="K1451"/>
      <c r="L1451"/>
      <c r="M1451"/>
      <c r="N1451"/>
      <c r="O1451"/>
      <c r="P1451"/>
      <c r="Q1451"/>
      <c r="R1451"/>
      <c r="S1451"/>
      <c r="T1451"/>
      <c r="U1451"/>
      <c r="V1451"/>
      <c r="W1451"/>
      <c r="X1451"/>
      <c r="Y1451"/>
    </row>
    <row r="1452" spans="10:25" ht="15" customHeight="1">
      <c r="J1452"/>
      <c r="K1452"/>
      <c r="L1452"/>
      <c r="M1452"/>
      <c r="N1452"/>
      <c r="O1452"/>
      <c r="P1452"/>
      <c r="Q1452"/>
      <c r="R1452"/>
      <c r="S1452"/>
      <c r="T1452"/>
      <c r="U1452"/>
      <c r="V1452"/>
      <c r="W1452"/>
      <c r="X1452"/>
      <c r="Y1452"/>
    </row>
    <row r="1453" spans="10:25" ht="15" customHeight="1">
      <c r="J1453"/>
      <c r="K1453"/>
      <c r="L1453"/>
      <c r="M1453"/>
      <c r="N1453"/>
      <c r="O1453"/>
      <c r="P1453"/>
      <c r="Q1453"/>
      <c r="R1453"/>
      <c r="S1453"/>
      <c r="T1453"/>
      <c r="U1453"/>
      <c r="V1453"/>
      <c r="W1453"/>
      <c r="X1453"/>
      <c r="Y1453"/>
    </row>
    <row r="1454" spans="10:25" ht="15" customHeight="1">
      <c r="J1454"/>
      <c r="K1454"/>
      <c r="L1454"/>
      <c r="M1454"/>
      <c r="N1454"/>
      <c r="O1454"/>
      <c r="P1454"/>
      <c r="Q1454"/>
      <c r="R1454"/>
      <c r="S1454"/>
      <c r="T1454"/>
      <c r="U1454"/>
      <c r="V1454"/>
      <c r="W1454"/>
      <c r="X1454"/>
      <c r="Y1454"/>
    </row>
    <row r="1455" spans="10:25" ht="15" customHeight="1">
      <c r="J1455"/>
      <c r="K1455"/>
      <c r="L1455"/>
      <c r="M1455"/>
      <c r="N1455"/>
      <c r="O1455"/>
      <c r="P1455"/>
      <c r="Q1455"/>
      <c r="R1455"/>
      <c r="S1455"/>
      <c r="T1455"/>
      <c r="U1455"/>
      <c r="V1455"/>
      <c r="W1455"/>
      <c r="X1455"/>
      <c r="Y1455"/>
    </row>
    <row r="1456" spans="10:25" ht="15" customHeight="1">
      <c r="J1456"/>
      <c r="K1456"/>
      <c r="L1456"/>
      <c r="M1456"/>
      <c r="N1456"/>
      <c r="O1456"/>
      <c r="P1456"/>
      <c r="Q1456"/>
      <c r="R1456"/>
      <c r="S1456"/>
      <c r="T1456"/>
      <c r="U1456"/>
      <c r="V1456"/>
      <c r="W1456"/>
      <c r="X1456"/>
      <c r="Y1456"/>
    </row>
    <row r="1457" spans="10:25" ht="15" customHeight="1">
      <c r="J1457"/>
      <c r="K1457"/>
      <c r="L1457"/>
      <c r="M1457"/>
      <c r="N1457"/>
      <c r="O1457"/>
      <c r="P1457"/>
      <c r="Q1457"/>
      <c r="R1457"/>
      <c r="S1457"/>
      <c r="T1457"/>
      <c r="U1457"/>
      <c r="V1457"/>
      <c r="W1457"/>
      <c r="X1457"/>
      <c r="Y1457"/>
    </row>
    <row r="1458" spans="10:25" ht="15" customHeight="1">
      <c r="J1458"/>
      <c r="K1458"/>
      <c r="L1458"/>
      <c r="M1458"/>
      <c r="N1458"/>
      <c r="O1458"/>
      <c r="P1458"/>
      <c r="Q1458"/>
      <c r="R1458"/>
      <c r="S1458"/>
      <c r="T1458"/>
      <c r="U1458"/>
      <c r="V1458"/>
      <c r="W1458"/>
      <c r="X1458"/>
      <c r="Y1458"/>
    </row>
    <row r="1459" spans="10:25" ht="15" customHeight="1">
      <c r="J1459"/>
      <c r="K1459"/>
      <c r="L1459"/>
      <c r="M1459"/>
      <c r="N1459"/>
      <c r="O1459"/>
      <c r="P1459"/>
      <c r="Q1459"/>
      <c r="R1459"/>
      <c r="S1459"/>
      <c r="T1459"/>
      <c r="U1459"/>
      <c r="V1459"/>
      <c r="W1459"/>
      <c r="X1459"/>
      <c r="Y1459"/>
    </row>
    <row r="1460" spans="10:25" ht="15" customHeight="1">
      <c r="J1460"/>
      <c r="K1460"/>
      <c r="L1460"/>
      <c r="M1460"/>
      <c r="N1460"/>
      <c r="O1460"/>
      <c r="P1460"/>
      <c r="Q1460"/>
      <c r="R1460"/>
      <c r="S1460"/>
      <c r="T1460"/>
      <c r="U1460"/>
      <c r="V1460"/>
      <c r="W1460"/>
      <c r="X1460"/>
      <c r="Y1460"/>
    </row>
    <row r="1461" spans="10:25" ht="15" customHeight="1">
      <c r="J1461"/>
      <c r="K1461"/>
      <c r="L1461"/>
      <c r="M1461"/>
      <c r="N1461"/>
      <c r="O1461"/>
      <c r="P1461"/>
      <c r="Q1461"/>
      <c r="R1461"/>
      <c r="S1461"/>
      <c r="T1461"/>
      <c r="U1461"/>
      <c r="V1461"/>
      <c r="W1461"/>
      <c r="X1461"/>
      <c r="Y1461"/>
    </row>
    <row r="1462" spans="10:25" ht="15" customHeight="1">
      <c r="J1462"/>
      <c r="K1462"/>
      <c r="L1462"/>
      <c r="M1462"/>
      <c r="N1462"/>
      <c r="O1462"/>
      <c r="P1462"/>
      <c r="Q1462"/>
      <c r="R1462"/>
      <c r="S1462"/>
      <c r="T1462"/>
      <c r="U1462"/>
      <c r="V1462"/>
      <c r="W1462"/>
      <c r="X1462"/>
      <c r="Y1462"/>
    </row>
    <row r="1463" spans="10:25" ht="15" customHeight="1">
      <c r="J1463"/>
      <c r="K1463"/>
      <c r="L1463"/>
      <c r="M1463"/>
      <c r="N1463"/>
      <c r="O1463"/>
      <c r="P1463"/>
      <c r="Q1463"/>
      <c r="R1463"/>
      <c r="S1463"/>
      <c r="T1463"/>
      <c r="U1463"/>
      <c r="V1463"/>
      <c r="W1463"/>
      <c r="X1463"/>
      <c r="Y1463"/>
    </row>
    <row r="1464" spans="10:25" ht="15" customHeight="1">
      <c r="J1464"/>
      <c r="K1464"/>
      <c r="L1464"/>
      <c r="M1464"/>
      <c r="N1464"/>
      <c r="O1464"/>
      <c r="P1464"/>
      <c r="Q1464"/>
      <c r="R1464"/>
      <c r="S1464"/>
      <c r="T1464"/>
      <c r="U1464"/>
      <c r="V1464"/>
      <c r="W1464"/>
      <c r="X1464"/>
      <c r="Y1464"/>
    </row>
    <row r="1465" spans="10:25" ht="15" customHeight="1">
      <c r="J1465"/>
      <c r="K1465"/>
      <c r="L1465"/>
      <c r="M1465"/>
      <c r="N1465"/>
      <c r="O1465"/>
      <c r="P1465"/>
      <c r="Q1465"/>
      <c r="R1465"/>
      <c r="S1465"/>
      <c r="T1465"/>
      <c r="U1465"/>
      <c r="V1465"/>
      <c r="W1465"/>
      <c r="X1465"/>
      <c r="Y1465"/>
    </row>
    <row r="1466" spans="10:25" ht="15" customHeight="1">
      <c r="J1466"/>
      <c r="K1466"/>
      <c r="L1466"/>
      <c r="M1466"/>
      <c r="N1466"/>
      <c r="O1466"/>
      <c r="P1466"/>
      <c r="Q1466"/>
      <c r="R1466"/>
      <c r="S1466"/>
      <c r="T1466"/>
      <c r="U1466"/>
      <c r="V1466"/>
      <c r="W1466"/>
      <c r="X1466"/>
      <c r="Y1466"/>
    </row>
    <row r="1467" spans="10:25" ht="15" customHeight="1">
      <c r="J1467"/>
      <c r="K1467"/>
      <c r="L1467"/>
      <c r="M1467"/>
      <c r="N1467"/>
      <c r="O1467"/>
      <c r="P1467"/>
      <c r="Q1467"/>
      <c r="R1467"/>
      <c r="S1467"/>
      <c r="T1467"/>
      <c r="U1467"/>
      <c r="V1467"/>
      <c r="W1467"/>
      <c r="X1467"/>
      <c r="Y1467"/>
    </row>
    <row r="1468" spans="10:25" ht="15" customHeight="1">
      <c r="J1468"/>
      <c r="K1468"/>
      <c r="L1468"/>
      <c r="M1468"/>
      <c r="N1468"/>
      <c r="O1468"/>
      <c r="P1468"/>
      <c r="Q1468"/>
      <c r="R1468"/>
      <c r="S1468"/>
      <c r="T1468"/>
      <c r="U1468"/>
      <c r="V1468"/>
      <c r="W1468"/>
      <c r="X1468"/>
      <c r="Y1468"/>
    </row>
    <row r="1469" spans="10:25" ht="15" customHeight="1">
      <c r="J1469"/>
      <c r="K1469"/>
      <c r="L1469"/>
      <c r="M1469"/>
      <c r="N1469"/>
      <c r="O1469"/>
      <c r="P1469"/>
      <c r="Q1469"/>
      <c r="R1469"/>
      <c r="S1469"/>
      <c r="T1469"/>
      <c r="U1469"/>
      <c r="V1469"/>
      <c r="W1469"/>
      <c r="X1469"/>
      <c r="Y1469"/>
    </row>
    <row r="1470" spans="10:25" ht="15" customHeight="1">
      <c r="J1470"/>
      <c r="K1470"/>
      <c r="L1470"/>
      <c r="M1470"/>
      <c r="N1470"/>
      <c r="O1470"/>
      <c r="P1470"/>
      <c r="Q1470"/>
      <c r="R1470"/>
      <c r="S1470"/>
      <c r="T1470"/>
      <c r="U1470"/>
      <c r="V1470"/>
      <c r="W1470"/>
      <c r="X1470"/>
      <c r="Y1470"/>
    </row>
    <row r="1471" spans="10:25" ht="15" customHeight="1">
      <c r="J1471"/>
      <c r="K1471"/>
      <c r="L1471"/>
      <c r="M1471"/>
      <c r="N1471"/>
      <c r="O1471"/>
      <c r="P1471"/>
      <c r="Q1471"/>
      <c r="R1471"/>
      <c r="S1471"/>
      <c r="T1471"/>
      <c r="U1471"/>
      <c r="V1471"/>
      <c r="W1471"/>
      <c r="X1471"/>
      <c r="Y1471"/>
    </row>
    <row r="1472" spans="10:25" ht="15" customHeight="1">
      <c r="J1472"/>
      <c r="K1472"/>
      <c r="L1472"/>
      <c r="M1472"/>
      <c r="N1472"/>
      <c r="O1472"/>
      <c r="P1472"/>
      <c r="Q1472"/>
      <c r="R1472"/>
      <c r="S1472"/>
      <c r="T1472"/>
      <c r="U1472"/>
      <c r="V1472"/>
      <c r="W1472"/>
      <c r="X1472"/>
      <c r="Y1472"/>
    </row>
    <row r="1473" spans="10:25" ht="15" customHeight="1">
      <c r="J1473"/>
      <c r="K1473"/>
      <c r="L1473"/>
      <c r="M1473"/>
      <c r="N1473"/>
      <c r="O1473"/>
      <c r="P1473"/>
      <c r="Q1473"/>
      <c r="R1473"/>
      <c r="S1473"/>
      <c r="T1473"/>
      <c r="U1473"/>
      <c r="V1473"/>
      <c r="W1473"/>
      <c r="X1473"/>
      <c r="Y1473"/>
    </row>
    <row r="1474" spans="10:25" ht="15" customHeight="1">
      <c r="J1474"/>
      <c r="K1474"/>
      <c r="L1474"/>
      <c r="M1474"/>
      <c r="N1474"/>
      <c r="O1474"/>
      <c r="P1474"/>
      <c r="Q1474"/>
      <c r="R1474"/>
      <c r="S1474"/>
      <c r="T1474"/>
      <c r="U1474"/>
      <c r="V1474"/>
      <c r="W1474"/>
      <c r="X1474"/>
      <c r="Y1474"/>
    </row>
    <row r="1475" spans="10:25" ht="15" customHeight="1">
      <c r="J1475"/>
      <c r="K1475"/>
      <c r="L1475"/>
      <c r="M1475"/>
      <c r="N1475"/>
      <c r="O1475"/>
      <c r="P1475"/>
      <c r="Q1475"/>
      <c r="R1475"/>
      <c r="S1475"/>
      <c r="T1475"/>
      <c r="U1475"/>
      <c r="V1475"/>
      <c r="W1475"/>
      <c r="X1475"/>
      <c r="Y1475"/>
    </row>
    <row r="1476" spans="10:25" ht="15" customHeight="1">
      <c r="J1476"/>
      <c r="K1476"/>
      <c r="L1476"/>
      <c r="M1476"/>
      <c r="N1476"/>
      <c r="O1476"/>
      <c r="P1476"/>
      <c r="Q1476"/>
      <c r="R1476"/>
      <c r="S1476"/>
      <c r="T1476"/>
      <c r="U1476"/>
      <c r="V1476"/>
      <c r="W1476"/>
      <c r="X1476"/>
      <c r="Y1476"/>
    </row>
    <row r="1477" spans="10:25" ht="15" customHeight="1">
      <c r="J1477"/>
      <c r="K1477"/>
      <c r="L1477"/>
      <c r="M1477"/>
      <c r="N1477"/>
      <c r="O1477"/>
      <c r="P1477"/>
      <c r="Q1477"/>
      <c r="R1477"/>
      <c r="S1477"/>
      <c r="T1477"/>
      <c r="U1477"/>
      <c r="V1477"/>
      <c r="W1477"/>
      <c r="X1477"/>
      <c r="Y1477"/>
    </row>
    <row r="1478" spans="10:25" ht="15" customHeight="1">
      <c r="J1478"/>
      <c r="K1478"/>
      <c r="L1478"/>
      <c r="M1478"/>
      <c r="N1478"/>
      <c r="O1478"/>
      <c r="P1478"/>
      <c r="Q1478"/>
      <c r="R1478"/>
      <c r="S1478"/>
      <c r="T1478"/>
      <c r="U1478"/>
      <c r="V1478"/>
      <c r="W1478"/>
      <c r="X1478"/>
      <c r="Y1478"/>
    </row>
    <row r="1479" spans="10:25" ht="15" customHeight="1">
      <c r="J1479"/>
      <c r="K1479"/>
      <c r="L1479"/>
      <c r="M1479"/>
      <c r="N1479"/>
      <c r="O1479"/>
      <c r="P1479"/>
      <c r="Q1479"/>
      <c r="R1479"/>
      <c r="S1479"/>
      <c r="T1479"/>
      <c r="U1479"/>
      <c r="V1479"/>
      <c r="W1479"/>
      <c r="X1479"/>
      <c r="Y1479"/>
    </row>
    <row r="1480" spans="10:25" ht="15" customHeight="1">
      <c r="J1480"/>
      <c r="K1480"/>
      <c r="L1480"/>
      <c r="M1480"/>
      <c r="N1480"/>
      <c r="O1480"/>
      <c r="P1480"/>
      <c r="Q1480"/>
      <c r="R1480"/>
      <c r="S1480"/>
      <c r="T1480"/>
      <c r="U1480"/>
      <c r="V1480"/>
      <c r="W1480"/>
      <c r="X1480"/>
      <c r="Y1480"/>
    </row>
    <row r="1481" spans="10:25" ht="15" customHeight="1">
      <c r="J1481"/>
      <c r="K1481"/>
      <c r="L1481"/>
      <c r="M1481"/>
      <c r="N1481"/>
      <c r="O1481"/>
      <c r="P1481"/>
      <c r="Q1481"/>
      <c r="R1481"/>
      <c r="S1481"/>
      <c r="T1481"/>
      <c r="U1481"/>
      <c r="V1481"/>
      <c r="W1481"/>
      <c r="X1481"/>
      <c r="Y1481"/>
    </row>
    <row r="1482" spans="10:25" ht="15" customHeight="1">
      <c r="J1482"/>
      <c r="K1482"/>
      <c r="L1482"/>
      <c r="M1482"/>
      <c r="N1482"/>
      <c r="O1482"/>
      <c r="P1482"/>
      <c r="Q1482"/>
      <c r="R1482"/>
      <c r="S1482"/>
      <c r="T1482"/>
      <c r="U1482"/>
      <c r="V1482"/>
      <c r="W1482"/>
      <c r="X1482"/>
      <c r="Y1482"/>
    </row>
    <row r="1483" spans="10:25" ht="15" customHeight="1">
      <c r="J1483"/>
      <c r="K1483"/>
      <c r="L1483"/>
      <c r="M1483"/>
      <c r="N1483"/>
      <c r="O1483"/>
      <c r="P1483"/>
      <c r="Q1483"/>
      <c r="R1483"/>
      <c r="S1483"/>
      <c r="T1483"/>
      <c r="U1483"/>
      <c r="V1483"/>
      <c r="W1483"/>
      <c r="X1483"/>
      <c r="Y1483"/>
    </row>
    <row r="1484" spans="10:25" ht="15" customHeight="1">
      <c r="J1484"/>
      <c r="K1484"/>
      <c r="L1484"/>
      <c r="M1484"/>
      <c r="N1484"/>
      <c r="O1484"/>
      <c r="P1484"/>
      <c r="Q1484"/>
      <c r="R1484"/>
      <c r="S1484"/>
      <c r="T1484"/>
      <c r="U1484"/>
      <c r="V1484"/>
      <c r="W1484"/>
      <c r="X1484"/>
      <c r="Y1484"/>
    </row>
    <row r="1485" spans="10:25" ht="15" customHeight="1">
      <c r="J1485"/>
      <c r="K1485"/>
      <c r="L1485"/>
      <c r="M1485"/>
      <c r="N1485"/>
      <c r="O1485"/>
      <c r="P1485"/>
      <c r="Q1485"/>
      <c r="R1485"/>
      <c r="S1485"/>
      <c r="T1485"/>
      <c r="U1485"/>
      <c r="V1485"/>
      <c r="W1485"/>
      <c r="X1485"/>
      <c r="Y1485"/>
    </row>
    <row r="1486" spans="10:25" ht="15" customHeight="1">
      <c r="J1486"/>
      <c r="K1486"/>
      <c r="L1486"/>
      <c r="M1486"/>
      <c r="N1486"/>
      <c r="O1486"/>
      <c r="P1486"/>
      <c r="Q1486"/>
      <c r="R1486"/>
      <c r="S1486"/>
      <c r="T1486"/>
      <c r="U1486"/>
      <c r="V1486"/>
      <c r="W1486"/>
      <c r="X1486"/>
      <c r="Y1486"/>
    </row>
    <row r="1487" spans="10:25" ht="15" customHeight="1">
      <c r="J1487"/>
      <c r="K1487"/>
      <c r="L1487"/>
      <c r="M1487"/>
      <c r="N1487"/>
      <c r="O1487"/>
      <c r="P1487"/>
      <c r="Q1487"/>
      <c r="R1487"/>
      <c r="S1487"/>
      <c r="T1487"/>
      <c r="U1487"/>
      <c r="V1487"/>
      <c r="W1487"/>
      <c r="X1487"/>
      <c r="Y1487"/>
    </row>
    <row r="1488" spans="10:25" ht="15" customHeight="1">
      <c r="J1488"/>
      <c r="K1488"/>
      <c r="L1488"/>
      <c r="M1488"/>
      <c r="N1488"/>
      <c r="O1488"/>
      <c r="P1488"/>
      <c r="Q1488"/>
      <c r="R1488"/>
      <c r="S1488"/>
      <c r="T1488"/>
      <c r="U1488"/>
      <c r="V1488"/>
      <c r="W1488"/>
      <c r="X1488"/>
      <c r="Y1488"/>
    </row>
    <row r="1489" spans="10:25" ht="15" customHeight="1">
      <c r="J1489"/>
      <c r="K1489"/>
      <c r="L1489"/>
      <c r="M1489"/>
      <c r="N1489"/>
      <c r="O1489"/>
      <c r="P1489"/>
      <c r="Q1489"/>
      <c r="R1489"/>
      <c r="S1489"/>
      <c r="T1489"/>
      <c r="U1489"/>
      <c r="V1489"/>
      <c r="W1489"/>
      <c r="X1489"/>
      <c r="Y1489"/>
    </row>
    <row r="1490" spans="10:25" ht="15" customHeight="1">
      <c r="J1490"/>
      <c r="K1490"/>
      <c r="L1490"/>
      <c r="M1490"/>
      <c r="N1490"/>
      <c r="O1490"/>
      <c r="P1490"/>
      <c r="Q1490"/>
      <c r="R1490"/>
      <c r="S1490"/>
      <c r="T1490"/>
      <c r="U1490"/>
      <c r="V1490"/>
      <c r="W1490"/>
      <c r="X1490"/>
      <c r="Y1490"/>
    </row>
    <row r="1491" spans="10:25" ht="15" customHeight="1">
      <c r="J1491"/>
      <c r="K1491"/>
      <c r="L1491"/>
      <c r="M1491"/>
      <c r="N1491"/>
      <c r="O1491"/>
      <c r="P1491"/>
      <c r="Q1491"/>
      <c r="R1491"/>
      <c r="S1491"/>
      <c r="T1491"/>
      <c r="U1491"/>
      <c r="V1491"/>
      <c r="W1491"/>
      <c r="X1491"/>
      <c r="Y1491"/>
    </row>
    <row r="1492" spans="10:25" ht="15" customHeight="1">
      <c r="J1492"/>
      <c r="K1492"/>
      <c r="L1492"/>
      <c r="M1492"/>
      <c r="N1492"/>
      <c r="O1492"/>
      <c r="P1492"/>
      <c r="Q1492"/>
      <c r="R1492"/>
      <c r="S1492"/>
      <c r="T1492"/>
      <c r="U1492"/>
      <c r="V1492"/>
      <c r="W1492"/>
      <c r="X1492"/>
      <c r="Y1492"/>
    </row>
    <row r="1493" spans="10:25" ht="15" customHeight="1">
      <c r="J1493"/>
      <c r="K1493"/>
      <c r="L1493"/>
      <c r="M1493"/>
      <c r="N1493"/>
      <c r="O1493"/>
      <c r="P1493"/>
      <c r="Q1493"/>
      <c r="R1493"/>
      <c r="S1493"/>
      <c r="T1493"/>
      <c r="U1493"/>
      <c r="V1493"/>
      <c r="W1493"/>
      <c r="X1493"/>
      <c r="Y1493"/>
    </row>
    <row r="1494" spans="10:25" ht="15" customHeight="1">
      <c r="J1494"/>
      <c r="K1494"/>
      <c r="L1494"/>
      <c r="M1494"/>
      <c r="N1494"/>
      <c r="O1494"/>
      <c r="P1494"/>
      <c r="Q1494"/>
      <c r="R1494"/>
      <c r="S1494"/>
      <c r="T1494"/>
      <c r="U1494"/>
      <c r="V1494"/>
      <c r="W1494"/>
      <c r="X1494"/>
      <c r="Y1494"/>
    </row>
    <row r="1495" spans="10:25" ht="15" customHeight="1">
      <c r="J1495"/>
      <c r="K1495"/>
      <c r="L1495"/>
      <c r="M1495"/>
      <c r="N1495"/>
      <c r="O1495"/>
      <c r="P1495"/>
      <c r="Q1495"/>
      <c r="R1495"/>
      <c r="S1495"/>
      <c r="T1495"/>
      <c r="U1495"/>
      <c r="V1495"/>
      <c r="W1495"/>
      <c r="X1495"/>
      <c r="Y1495"/>
    </row>
    <row r="1496" spans="10:25" ht="15" customHeight="1">
      <c r="J1496"/>
      <c r="K1496"/>
      <c r="L1496"/>
      <c r="M1496"/>
      <c r="N1496"/>
      <c r="O1496"/>
      <c r="P1496"/>
      <c r="Q1496"/>
      <c r="R1496"/>
      <c r="S1496"/>
      <c r="T1496"/>
      <c r="U1496"/>
      <c r="V1496"/>
      <c r="W1496"/>
      <c r="X1496"/>
      <c r="Y1496"/>
    </row>
    <row r="1497" spans="10:25" ht="15" customHeight="1">
      <c r="J1497"/>
      <c r="K1497"/>
      <c r="L1497"/>
      <c r="M1497"/>
      <c r="N1497"/>
      <c r="O1497"/>
      <c r="P1497"/>
      <c r="Q1497"/>
      <c r="R1497"/>
      <c r="S1497"/>
      <c r="T1497"/>
      <c r="U1497"/>
      <c r="V1497"/>
      <c r="W1497"/>
      <c r="X1497"/>
      <c r="Y1497"/>
    </row>
    <row r="1498" spans="10:25" ht="15" customHeight="1">
      <c r="J1498"/>
      <c r="K1498"/>
      <c r="L1498"/>
      <c r="M1498"/>
      <c r="N1498"/>
      <c r="O1498"/>
      <c r="P1498"/>
      <c r="Q1498"/>
      <c r="R1498"/>
      <c r="S1498"/>
      <c r="T1498"/>
      <c r="U1498"/>
      <c r="V1498"/>
      <c r="W1498"/>
      <c r="X1498"/>
      <c r="Y1498"/>
    </row>
    <row r="1499" spans="10:25" ht="15" customHeight="1">
      <c r="J1499"/>
      <c r="K1499"/>
      <c r="L1499"/>
      <c r="M1499"/>
      <c r="N1499"/>
      <c r="O1499"/>
      <c r="P1499"/>
      <c r="Q1499"/>
      <c r="R1499"/>
      <c r="S1499"/>
      <c r="T1499"/>
      <c r="U1499"/>
      <c r="V1499"/>
      <c r="W1499"/>
      <c r="X1499"/>
      <c r="Y1499"/>
    </row>
    <row r="1500" spans="10:25" ht="15" customHeight="1">
      <c r="J1500"/>
      <c r="K1500"/>
      <c r="L1500"/>
      <c r="M1500"/>
      <c r="N1500"/>
      <c r="O1500"/>
      <c r="P1500"/>
      <c r="Q1500"/>
      <c r="R1500"/>
      <c r="S1500"/>
      <c r="T1500"/>
      <c r="U1500"/>
      <c r="V1500"/>
      <c r="W1500"/>
      <c r="X1500"/>
      <c r="Y1500"/>
    </row>
    <row r="1501" spans="10:25" ht="15" customHeight="1">
      <c r="J1501"/>
      <c r="K1501"/>
      <c r="L1501"/>
      <c r="M1501"/>
      <c r="N1501"/>
      <c r="O1501"/>
      <c r="P1501"/>
      <c r="Q1501"/>
      <c r="R1501"/>
      <c r="S1501"/>
      <c r="T1501"/>
      <c r="U1501"/>
      <c r="V1501"/>
      <c r="W1501"/>
      <c r="X1501"/>
      <c r="Y1501"/>
    </row>
    <row r="1502" spans="10:25" ht="15" customHeight="1">
      <c r="J1502"/>
      <c r="K1502"/>
      <c r="L1502"/>
      <c r="M1502"/>
      <c r="N1502"/>
      <c r="O1502"/>
      <c r="P1502"/>
      <c r="Q1502"/>
      <c r="R1502"/>
      <c r="S1502"/>
      <c r="T1502"/>
      <c r="U1502"/>
      <c r="V1502"/>
      <c r="W1502"/>
      <c r="X1502"/>
      <c r="Y1502"/>
    </row>
    <row r="1503" spans="10:25" ht="15" customHeight="1">
      <c r="J1503"/>
      <c r="K1503"/>
      <c r="L1503"/>
      <c r="M1503"/>
      <c r="N1503"/>
      <c r="O1503"/>
      <c r="P1503"/>
      <c r="Q1503"/>
      <c r="R1503"/>
      <c r="S1503"/>
      <c r="T1503"/>
      <c r="U1503"/>
      <c r="V1503"/>
      <c r="W1503"/>
      <c r="X1503"/>
      <c r="Y1503"/>
    </row>
    <row r="1504" spans="10:25" ht="15" customHeight="1">
      <c r="J1504"/>
      <c r="K1504"/>
      <c r="L1504"/>
      <c r="M1504"/>
      <c r="N1504"/>
      <c r="O1504"/>
      <c r="P1504"/>
      <c r="Q1504"/>
      <c r="R1504"/>
      <c r="S1504"/>
      <c r="T1504"/>
      <c r="U1504"/>
      <c r="V1504"/>
      <c r="W1504"/>
      <c r="X1504"/>
      <c r="Y1504"/>
    </row>
    <row r="1505" spans="10:25" ht="15" customHeight="1">
      <c r="J1505"/>
      <c r="K1505"/>
      <c r="L1505"/>
      <c r="M1505"/>
      <c r="N1505"/>
      <c r="O1505"/>
      <c r="P1505"/>
      <c r="Q1505"/>
      <c r="R1505"/>
      <c r="S1505"/>
      <c r="T1505"/>
      <c r="U1505"/>
      <c r="V1505"/>
      <c r="W1505"/>
      <c r="X1505"/>
      <c r="Y1505"/>
    </row>
    <row r="1506" spans="10:25" ht="15" customHeight="1">
      <c r="J1506"/>
      <c r="K1506"/>
      <c r="L1506"/>
      <c r="M1506"/>
      <c r="N1506"/>
      <c r="O1506"/>
      <c r="P1506"/>
      <c r="Q1506"/>
      <c r="R1506"/>
      <c r="S1506"/>
      <c r="T1506"/>
      <c r="U1506"/>
      <c r="V1506"/>
      <c r="W1506"/>
      <c r="X1506"/>
      <c r="Y1506"/>
    </row>
    <row r="1507" spans="10:25" ht="15" customHeight="1">
      <c r="J1507"/>
      <c r="K1507"/>
      <c r="L1507"/>
      <c r="M1507"/>
      <c r="N1507"/>
      <c r="O1507"/>
      <c r="P1507"/>
      <c r="Q1507"/>
      <c r="R1507"/>
      <c r="S1507"/>
      <c r="T1507"/>
      <c r="U1507"/>
      <c r="V1507"/>
      <c r="W1507"/>
      <c r="X1507"/>
      <c r="Y1507"/>
    </row>
    <row r="1508" spans="10:25" ht="15" customHeight="1">
      <c r="J1508"/>
      <c r="K1508"/>
      <c r="L1508"/>
      <c r="M1508"/>
      <c r="N1508"/>
      <c r="O1508"/>
      <c r="P1508"/>
      <c r="Q1508"/>
      <c r="R1508"/>
      <c r="S1508"/>
      <c r="T1508"/>
      <c r="U1508"/>
      <c r="V1508"/>
      <c r="W1508"/>
      <c r="X1508"/>
      <c r="Y1508"/>
    </row>
    <row r="1509" spans="10:25" ht="15" customHeight="1">
      <c r="J1509"/>
      <c r="K1509"/>
      <c r="L1509"/>
      <c r="M1509"/>
      <c r="N1509"/>
      <c r="O1509"/>
      <c r="P1509"/>
      <c r="Q1509"/>
      <c r="R1509"/>
      <c r="S1509"/>
      <c r="T1509"/>
      <c r="U1509"/>
      <c r="V1509"/>
      <c r="W1509"/>
      <c r="X1509"/>
      <c r="Y1509"/>
    </row>
    <row r="1510" spans="10:25" ht="15" customHeight="1">
      <c r="J1510"/>
      <c r="K1510"/>
      <c r="L1510"/>
      <c r="M1510"/>
      <c r="N1510"/>
      <c r="O1510"/>
      <c r="P1510"/>
      <c r="Q1510"/>
      <c r="R1510"/>
      <c r="S1510"/>
      <c r="T1510"/>
      <c r="U1510"/>
      <c r="V1510"/>
      <c r="W1510"/>
      <c r="X1510"/>
      <c r="Y1510"/>
    </row>
    <row r="1511" spans="10:25" ht="15" customHeight="1">
      <c r="J1511"/>
      <c r="K1511"/>
      <c r="L1511"/>
      <c r="M1511"/>
      <c r="N1511"/>
      <c r="O1511"/>
      <c r="P1511"/>
      <c r="Q1511"/>
      <c r="R1511"/>
      <c r="S1511"/>
      <c r="T1511"/>
      <c r="U1511"/>
      <c r="V1511"/>
      <c r="W1511"/>
      <c r="X1511"/>
      <c r="Y1511"/>
    </row>
    <row r="1512" spans="10:25" ht="15" customHeight="1">
      <c r="J1512"/>
      <c r="K1512"/>
      <c r="L1512"/>
      <c r="M1512"/>
      <c r="N1512"/>
      <c r="O1512"/>
      <c r="P1512"/>
      <c r="Q1512"/>
      <c r="R1512"/>
      <c r="S1512"/>
      <c r="T1512"/>
      <c r="U1512"/>
      <c r="V1512"/>
      <c r="W1512"/>
      <c r="X1512"/>
      <c r="Y1512"/>
    </row>
    <row r="1513" spans="10:25" ht="15" customHeight="1">
      <c r="J1513"/>
      <c r="K1513"/>
      <c r="L1513"/>
      <c r="M1513"/>
      <c r="N1513"/>
      <c r="O1513"/>
      <c r="P1513"/>
      <c r="Q1513"/>
      <c r="R1513"/>
      <c r="S1513"/>
      <c r="T1513"/>
      <c r="U1513"/>
      <c r="V1513"/>
      <c r="W1513"/>
      <c r="X1513"/>
      <c r="Y1513"/>
    </row>
    <row r="1514" spans="10:25" ht="15" customHeight="1">
      <c r="J1514"/>
      <c r="K1514"/>
      <c r="L1514"/>
      <c r="M1514"/>
      <c r="N1514"/>
      <c r="O1514"/>
      <c r="P1514"/>
      <c r="Q1514"/>
      <c r="R1514"/>
      <c r="S1514"/>
      <c r="T1514"/>
      <c r="U1514"/>
      <c r="V1514"/>
      <c r="W1514"/>
      <c r="X1514"/>
      <c r="Y1514"/>
    </row>
    <row r="1515" spans="10:25" ht="15" customHeight="1">
      <c r="J1515"/>
      <c r="K1515"/>
      <c r="L1515"/>
      <c r="M1515"/>
      <c r="N1515"/>
      <c r="O1515"/>
      <c r="P1515"/>
      <c r="Q1515"/>
      <c r="R1515"/>
      <c r="S1515"/>
      <c r="T1515"/>
      <c r="U1515"/>
      <c r="V1515"/>
      <c r="W1515"/>
      <c r="X1515"/>
      <c r="Y1515"/>
    </row>
    <row r="1516" spans="10:25" ht="15" customHeight="1">
      <c r="J1516"/>
      <c r="K1516"/>
      <c r="L1516"/>
      <c r="M1516"/>
      <c r="N1516"/>
      <c r="O1516"/>
      <c r="P1516"/>
      <c r="Q1516"/>
      <c r="R1516"/>
      <c r="S1516"/>
      <c r="T1516"/>
      <c r="U1516"/>
      <c r="V1516"/>
      <c r="W1516"/>
      <c r="X1516"/>
      <c r="Y1516"/>
    </row>
    <row r="1517" spans="10:25" ht="15" customHeight="1">
      <c r="J1517"/>
      <c r="K1517"/>
      <c r="L1517"/>
      <c r="M1517"/>
      <c r="N1517"/>
      <c r="O1517"/>
      <c r="P1517"/>
      <c r="Q1517"/>
      <c r="R1517"/>
      <c r="S1517"/>
      <c r="T1517"/>
      <c r="U1517"/>
      <c r="V1517"/>
      <c r="W1517"/>
      <c r="X1517"/>
      <c r="Y1517"/>
    </row>
    <row r="1518" spans="10:25" ht="15" customHeight="1">
      <c r="J1518"/>
      <c r="K1518"/>
      <c r="L1518"/>
      <c r="M1518"/>
      <c r="N1518"/>
      <c r="O1518"/>
      <c r="P1518"/>
      <c r="Q1518"/>
      <c r="R1518"/>
      <c r="S1518"/>
      <c r="T1518"/>
      <c r="U1518"/>
      <c r="V1518"/>
      <c r="W1518"/>
      <c r="X1518"/>
      <c r="Y1518"/>
    </row>
    <row r="1519" spans="10:25" ht="15" customHeight="1">
      <c r="J1519"/>
      <c r="K1519"/>
      <c r="L1519"/>
      <c r="M1519"/>
      <c r="N1519"/>
      <c r="O1519"/>
      <c r="P1519"/>
      <c r="Q1519"/>
      <c r="R1519"/>
      <c r="S1519"/>
      <c r="T1519"/>
      <c r="U1519"/>
      <c r="V1519"/>
      <c r="W1519"/>
      <c r="X1519"/>
      <c r="Y1519"/>
    </row>
    <row r="1520" spans="10:25" ht="15" customHeight="1">
      <c r="J1520"/>
      <c r="K1520"/>
      <c r="L1520"/>
      <c r="M1520"/>
      <c r="N1520"/>
      <c r="O1520"/>
      <c r="P1520"/>
      <c r="Q1520"/>
      <c r="R1520"/>
      <c r="S1520"/>
      <c r="T1520"/>
      <c r="U1520"/>
      <c r="V1520"/>
      <c r="W1520"/>
      <c r="X1520"/>
      <c r="Y1520"/>
    </row>
    <row r="1521" spans="10:25" ht="15" customHeight="1">
      <c r="J1521"/>
      <c r="K1521"/>
      <c r="L1521"/>
      <c r="M1521"/>
      <c r="N1521"/>
      <c r="O1521"/>
      <c r="P1521"/>
      <c r="Q1521"/>
      <c r="R1521"/>
      <c r="S1521"/>
      <c r="T1521"/>
      <c r="U1521"/>
      <c r="V1521"/>
      <c r="W1521"/>
      <c r="X1521"/>
      <c r="Y1521"/>
    </row>
    <row r="1522" spans="10:25" ht="15" customHeight="1">
      <c r="J1522"/>
      <c r="K1522"/>
      <c r="L1522"/>
      <c r="M1522"/>
      <c r="N1522"/>
      <c r="O1522"/>
      <c r="P1522"/>
      <c r="Q1522"/>
      <c r="R1522"/>
      <c r="S1522"/>
      <c r="T1522"/>
      <c r="U1522"/>
      <c r="V1522"/>
      <c r="W1522"/>
      <c r="X1522"/>
      <c r="Y1522"/>
    </row>
    <row r="1523" spans="10:25" ht="15" customHeight="1">
      <c r="J1523"/>
      <c r="K1523"/>
      <c r="L1523"/>
      <c r="M1523"/>
      <c r="N1523"/>
      <c r="O1523"/>
      <c r="P1523"/>
      <c r="Q1523"/>
      <c r="R1523"/>
      <c r="S1523"/>
      <c r="T1523"/>
      <c r="U1523"/>
      <c r="V1523"/>
      <c r="W1523"/>
      <c r="X1523"/>
      <c r="Y1523"/>
    </row>
    <row r="1524" spans="10:25" ht="15" customHeight="1">
      <c r="J1524"/>
      <c r="K1524"/>
      <c r="L1524"/>
      <c r="M1524"/>
      <c r="N1524"/>
      <c r="O1524"/>
      <c r="P1524"/>
      <c r="Q1524"/>
      <c r="R1524"/>
      <c r="S1524"/>
      <c r="T1524"/>
      <c r="U1524"/>
      <c r="V1524"/>
      <c r="W1524"/>
      <c r="X1524"/>
      <c r="Y1524"/>
    </row>
    <row r="1525" spans="10:25" ht="15" customHeight="1">
      <c r="J1525"/>
      <c r="K1525"/>
      <c r="L1525"/>
      <c r="M1525"/>
      <c r="N1525"/>
      <c r="O1525"/>
      <c r="P1525"/>
      <c r="Q1525"/>
      <c r="R1525"/>
      <c r="S1525"/>
      <c r="T1525"/>
      <c r="U1525"/>
      <c r="V1525"/>
      <c r="W1525"/>
      <c r="X1525"/>
      <c r="Y1525"/>
    </row>
    <row r="1526" spans="10:25" ht="15" customHeight="1">
      <c r="J1526"/>
      <c r="K1526"/>
      <c r="L1526"/>
      <c r="M1526"/>
      <c r="N1526"/>
      <c r="O1526"/>
      <c r="P1526"/>
      <c r="Q1526"/>
      <c r="R1526"/>
      <c r="S1526"/>
      <c r="T1526"/>
      <c r="U1526"/>
      <c r="V1526"/>
      <c r="W1526"/>
      <c r="X1526"/>
      <c r="Y1526"/>
    </row>
    <row r="1527" spans="10:25" ht="15" customHeight="1">
      <c r="J1527"/>
      <c r="K1527"/>
      <c r="L1527"/>
      <c r="M1527"/>
      <c r="N1527"/>
      <c r="O1527"/>
      <c r="P1527"/>
      <c r="Q1527"/>
      <c r="R1527"/>
      <c r="S1527"/>
      <c r="T1527"/>
      <c r="U1527"/>
      <c r="V1527"/>
      <c r="W1527"/>
      <c r="X1527"/>
      <c r="Y1527"/>
    </row>
    <row r="1528" spans="10:25" ht="15" customHeight="1">
      <c r="J1528"/>
      <c r="K1528"/>
      <c r="L1528"/>
      <c r="M1528"/>
      <c r="N1528"/>
      <c r="O1528"/>
      <c r="P1528"/>
      <c r="Q1528"/>
      <c r="R1528"/>
      <c r="S1528"/>
      <c r="T1528"/>
      <c r="U1528"/>
      <c r="V1528"/>
      <c r="W1528"/>
      <c r="X1528"/>
      <c r="Y1528"/>
    </row>
    <row r="1529" spans="10:25" ht="15" customHeight="1">
      <c r="J1529"/>
      <c r="K1529"/>
      <c r="L1529"/>
      <c r="M1529"/>
      <c r="N1529"/>
      <c r="O1529"/>
      <c r="P1529"/>
      <c r="Q1529"/>
      <c r="R1529"/>
      <c r="S1529"/>
      <c r="T1529"/>
      <c r="U1529"/>
      <c r="V1529"/>
      <c r="W1529"/>
      <c r="X1529"/>
      <c r="Y1529"/>
    </row>
    <row r="1530" spans="10:25" ht="15" customHeight="1">
      <c r="J1530"/>
      <c r="K1530"/>
      <c r="L1530"/>
      <c r="M1530"/>
      <c r="N1530"/>
      <c r="O1530"/>
      <c r="P1530"/>
      <c r="Q1530"/>
      <c r="R1530"/>
      <c r="S1530"/>
      <c r="T1530"/>
      <c r="U1530"/>
      <c r="V1530"/>
      <c r="W1530"/>
      <c r="X1530"/>
      <c r="Y1530"/>
    </row>
    <row r="1531" spans="10:25" ht="15" customHeight="1">
      <c r="J1531"/>
      <c r="K1531"/>
      <c r="L1531"/>
      <c r="M1531"/>
      <c r="N1531"/>
      <c r="O1531"/>
      <c r="P1531"/>
      <c r="Q1531"/>
      <c r="R1531"/>
      <c r="S1531"/>
      <c r="T1531"/>
      <c r="U1531"/>
      <c r="V1531"/>
      <c r="W1531"/>
      <c r="X1531"/>
      <c r="Y1531"/>
    </row>
    <row r="1532" spans="10:25" ht="15" customHeight="1">
      <c r="J1532"/>
      <c r="K1532"/>
      <c r="L1532"/>
      <c r="M1532"/>
      <c r="N1532"/>
      <c r="O1532"/>
      <c r="P1532"/>
      <c r="Q1532"/>
      <c r="R1532"/>
      <c r="S1532"/>
      <c r="T1532"/>
      <c r="U1532"/>
      <c r="V1532"/>
      <c r="W1532"/>
      <c r="X1532"/>
      <c r="Y1532"/>
    </row>
    <row r="1533" spans="10:25" ht="15" customHeight="1">
      <c r="J1533"/>
      <c r="K1533"/>
      <c r="L1533"/>
      <c r="M1533"/>
      <c r="N1533"/>
      <c r="O1533"/>
      <c r="P1533"/>
      <c r="Q1533"/>
      <c r="R1533"/>
      <c r="S1533"/>
      <c r="T1533"/>
      <c r="U1533"/>
      <c r="V1533"/>
      <c r="W1533"/>
      <c r="X1533"/>
      <c r="Y1533"/>
    </row>
    <row r="1534" spans="10:25" ht="15" customHeight="1">
      <c r="J1534"/>
      <c r="K1534"/>
      <c r="L1534"/>
      <c r="M1534"/>
      <c r="N1534"/>
      <c r="O1534"/>
      <c r="P1534"/>
      <c r="Q1534"/>
      <c r="R1534"/>
      <c r="S1534"/>
      <c r="T1534"/>
      <c r="U1534"/>
      <c r="V1534"/>
      <c r="W1534"/>
      <c r="X1534"/>
      <c r="Y1534"/>
    </row>
    <row r="1535" spans="10:25" ht="15" customHeight="1">
      <c r="J1535"/>
      <c r="K1535"/>
      <c r="L1535"/>
      <c r="M1535"/>
      <c r="N1535"/>
      <c r="O1535"/>
      <c r="P1535"/>
      <c r="Q1535"/>
      <c r="R1535"/>
      <c r="S1535"/>
      <c r="T1535"/>
      <c r="U1535"/>
      <c r="V1535"/>
      <c r="W1535"/>
      <c r="X1535"/>
      <c r="Y1535"/>
    </row>
    <row r="1536" spans="10:25" ht="15" customHeight="1">
      <c r="J1536"/>
      <c r="K1536"/>
      <c r="L1536"/>
      <c r="M1536"/>
      <c r="N1536"/>
      <c r="O1536"/>
      <c r="P1536"/>
      <c r="Q1536"/>
      <c r="R1536"/>
      <c r="S1536"/>
      <c r="T1536"/>
      <c r="U1536"/>
      <c r="V1536"/>
      <c r="W1536"/>
      <c r="X1536"/>
      <c r="Y1536"/>
    </row>
    <row r="1537" spans="10:25" ht="15" customHeight="1">
      <c r="J1537"/>
      <c r="K1537"/>
      <c r="L1537"/>
      <c r="M1537"/>
      <c r="N1537"/>
      <c r="O1537"/>
      <c r="P1537"/>
      <c r="Q1537"/>
      <c r="R1537"/>
      <c r="S1537"/>
      <c r="T1537"/>
      <c r="U1537"/>
      <c r="V1537"/>
      <c r="W1537"/>
      <c r="X1537"/>
      <c r="Y1537"/>
    </row>
    <row r="1538" spans="10:25" ht="15" customHeight="1">
      <c r="J1538"/>
      <c r="K1538"/>
      <c r="L1538"/>
      <c r="M1538"/>
      <c r="N1538"/>
      <c r="O1538"/>
      <c r="P1538"/>
      <c r="Q1538"/>
      <c r="R1538"/>
      <c r="S1538"/>
      <c r="T1538"/>
      <c r="U1538"/>
      <c r="V1538"/>
      <c r="W1538"/>
      <c r="X1538"/>
      <c r="Y1538"/>
    </row>
    <row r="1539" spans="10:25" ht="15" customHeight="1">
      <c r="J1539"/>
      <c r="K1539"/>
      <c r="L1539"/>
      <c r="M1539"/>
      <c r="N1539"/>
      <c r="O1539"/>
      <c r="P1539"/>
      <c r="Q1539"/>
      <c r="R1539"/>
      <c r="S1539"/>
      <c r="T1539"/>
      <c r="U1539"/>
      <c r="V1539"/>
      <c r="W1539"/>
      <c r="X1539"/>
      <c r="Y1539"/>
    </row>
    <row r="1540" spans="10:25" ht="15" customHeight="1">
      <c r="J1540"/>
      <c r="K1540"/>
      <c r="L1540"/>
      <c r="M1540"/>
      <c r="N1540"/>
      <c r="O1540"/>
      <c r="P1540"/>
      <c r="Q1540"/>
      <c r="R1540"/>
      <c r="S1540"/>
      <c r="T1540"/>
      <c r="U1540"/>
      <c r="V1540"/>
      <c r="W1540"/>
      <c r="X1540"/>
      <c r="Y1540"/>
    </row>
    <row r="1541" spans="10:25" ht="15" customHeight="1">
      <c r="J1541"/>
      <c r="K1541"/>
      <c r="L1541"/>
      <c r="M1541"/>
      <c r="N1541"/>
      <c r="O1541"/>
      <c r="P1541"/>
      <c r="Q1541"/>
      <c r="R1541"/>
      <c r="S1541"/>
      <c r="T1541"/>
      <c r="U1541"/>
      <c r="V1541"/>
      <c r="W1541"/>
      <c r="X1541"/>
      <c r="Y1541"/>
    </row>
    <row r="1542" spans="10:25" ht="15" customHeight="1">
      <c r="J1542"/>
      <c r="K1542"/>
      <c r="L1542"/>
      <c r="M1542"/>
      <c r="N1542"/>
      <c r="O1542"/>
      <c r="P1542"/>
      <c r="Q1542"/>
      <c r="R1542"/>
      <c r="S1542"/>
      <c r="T1542"/>
      <c r="U1542"/>
      <c r="V1542"/>
      <c r="W1542"/>
      <c r="X1542"/>
      <c r="Y1542"/>
    </row>
    <row r="1543" spans="10:25" ht="15" customHeight="1">
      <c r="J1543"/>
      <c r="K1543"/>
      <c r="L1543"/>
      <c r="M1543"/>
      <c r="N1543"/>
      <c r="O1543"/>
      <c r="P1543"/>
      <c r="Q1543"/>
      <c r="R1543"/>
      <c r="S1543"/>
      <c r="T1543"/>
      <c r="U1543"/>
      <c r="V1543"/>
      <c r="W1543"/>
      <c r="X1543"/>
      <c r="Y1543"/>
    </row>
    <row r="1544" spans="10:25" ht="15" customHeight="1">
      <c r="J1544"/>
      <c r="K1544"/>
      <c r="L1544"/>
      <c r="M1544"/>
      <c r="N1544"/>
      <c r="O1544"/>
      <c r="P1544"/>
      <c r="Q1544"/>
      <c r="R1544"/>
      <c r="S1544"/>
      <c r="T1544"/>
      <c r="U1544"/>
      <c r="V1544"/>
      <c r="W1544"/>
      <c r="X1544"/>
      <c r="Y1544"/>
    </row>
    <row r="1545" spans="10:25" ht="15" customHeight="1">
      <c r="J1545"/>
      <c r="K1545"/>
      <c r="L1545"/>
      <c r="M1545"/>
      <c r="N1545"/>
      <c r="O1545"/>
      <c r="P1545"/>
      <c r="Q1545"/>
      <c r="R1545"/>
      <c r="S1545"/>
      <c r="T1545"/>
      <c r="U1545"/>
      <c r="V1545"/>
      <c r="W1545"/>
      <c r="X1545"/>
      <c r="Y1545"/>
    </row>
    <row r="1546" spans="10:25" ht="15" customHeight="1">
      <c r="J1546"/>
      <c r="K1546"/>
      <c r="L1546"/>
      <c r="M1546"/>
      <c r="N1546"/>
      <c r="O1546"/>
      <c r="P1546"/>
      <c r="Q1546"/>
      <c r="R1546"/>
      <c r="S1546"/>
      <c r="T1546"/>
      <c r="U1546"/>
      <c r="V1546"/>
      <c r="W1546"/>
      <c r="X1546"/>
      <c r="Y1546"/>
    </row>
    <row r="1547" spans="10:25" ht="15" customHeight="1">
      <c r="J1547"/>
      <c r="K1547"/>
      <c r="L1547"/>
      <c r="M1547"/>
      <c r="N1547"/>
      <c r="O1547"/>
      <c r="P1547"/>
      <c r="Q1547"/>
      <c r="R1547"/>
      <c r="S1547"/>
      <c r="T1547"/>
      <c r="U1547"/>
      <c r="V1547"/>
      <c r="W1547"/>
      <c r="X1547"/>
      <c r="Y1547"/>
    </row>
    <row r="1548" spans="10:25" ht="15" customHeight="1">
      <c r="J1548"/>
      <c r="K1548"/>
      <c r="L1548"/>
      <c r="M1548"/>
      <c r="N1548"/>
      <c r="O1548"/>
      <c r="P1548"/>
      <c r="Q1548"/>
      <c r="R1548"/>
      <c r="S1548"/>
      <c r="T1548"/>
      <c r="U1548"/>
      <c r="V1548"/>
      <c r="W1548"/>
      <c r="X1548"/>
      <c r="Y1548"/>
    </row>
    <row r="1549" spans="10:25" ht="15" customHeight="1">
      <c r="J1549"/>
      <c r="K1549"/>
      <c r="L1549"/>
      <c r="M1549"/>
      <c r="N1549"/>
      <c r="O1549"/>
      <c r="P1549"/>
      <c r="Q1549"/>
      <c r="R1549"/>
      <c r="S1549"/>
      <c r="T1549"/>
      <c r="U1549"/>
      <c r="V1549"/>
      <c r="W1549"/>
      <c r="X1549"/>
      <c r="Y1549"/>
    </row>
    <row r="1550" spans="10:25" ht="15" customHeight="1">
      <c r="J1550"/>
      <c r="K1550"/>
      <c r="L1550"/>
      <c r="M1550"/>
      <c r="N1550"/>
      <c r="O1550"/>
      <c r="P1550"/>
      <c r="Q1550"/>
      <c r="R1550"/>
      <c r="S1550"/>
      <c r="T1550"/>
      <c r="U1550"/>
      <c r="V1550"/>
      <c r="W1550"/>
      <c r="X1550"/>
      <c r="Y1550"/>
    </row>
    <row r="1551" spans="10:25" ht="15" customHeight="1">
      <c r="J1551"/>
      <c r="K1551"/>
      <c r="L1551"/>
      <c r="M1551"/>
      <c r="N1551"/>
      <c r="O1551"/>
      <c r="P1551"/>
      <c r="Q1551"/>
      <c r="R1551"/>
      <c r="S1551"/>
      <c r="T1551"/>
      <c r="U1551"/>
      <c r="V1551"/>
      <c r="W1551"/>
      <c r="X1551"/>
      <c r="Y1551"/>
    </row>
    <row r="1552" spans="10:25" ht="15" customHeight="1">
      <c r="J1552"/>
      <c r="K1552"/>
      <c r="L1552"/>
      <c r="M1552"/>
      <c r="N1552"/>
      <c r="O1552"/>
      <c r="P1552"/>
      <c r="Q1552"/>
      <c r="R1552"/>
      <c r="S1552"/>
      <c r="T1552"/>
      <c r="U1552"/>
      <c r="V1552"/>
      <c r="W1552"/>
      <c r="X1552"/>
      <c r="Y1552"/>
    </row>
    <row r="1553" spans="10:25" ht="15" customHeight="1">
      <c r="J1553"/>
      <c r="K1553"/>
      <c r="L1553"/>
      <c r="M1553"/>
      <c r="N1553"/>
      <c r="O1553"/>
      <c r="P1553"/>
      <c r="Q1553"/>
      <c r="R1553"/>
      <c r="S1553"/>
      <c r="T1553"/>
      <c r="U1553"/>
      <c r="V1553"/>
      <c r="W1553"/>
      <c r="X1553"/>
      <c r="Y1553"/>
    </row>
    <row r="1554" spans="10:25" ht="15" customHeight="1">
      <c r="J1554"/>
      <c r="K1554"/>
      <c r="L1554"/>
      <c r="M1554"/>
      <c r="N1554"/>
      <c r="O1554"/>
      <c r="P1554"/>
      <c r="Q1554"/>
      <c r="R1554"/>
      <c r="S1554"/>
      <c r="T1554"/>
      <c r="U1554"/>
      <c r="V1554"/>
      <c r="W1554"/>
      <c r="X1554"/>
      <c r="Y1554"/>
    </row>
    <row r="1555" spans="10:25" ht="15" customHeight="1">
      <c r="J1555"/>
      <c r="K1555"/>
      <c r="L1555"/>
      <c r="M1555"/>
      <c r="N1555"/>
      <c r="O1555"/>
      <c r="P1555"/>
      <c r="Q1555"/>
      <c r="R1555"/>
      <c r="S1555"/>
      <c r="T1555"/>
      <c r="U1555"/>
      <c r="V1555"/>
      <c r="W1555"/>
      <c r="X1555"/>
      <c r="Y1555"/>
    </row>
    <row r="1556" spans="10:25" ht="15" customHeight="1">
      <c r="J1556"/>
      <c r="K1556"/>
      <c r="L1556"/>
      <c r="M1556"/>
      <c r="N1556"/>
      <c r="O1556"/>
      <c r="P1556"/>
      <c r="Q1556"/>
      <c r="R1556"/>
      <c r="S1556"/>
      <c r="T1556"/>
      <c r="U1556"/>
      <c r="V1556"/>
      <c r="W1556"/>
      <c r="X1556"/>
      <c r="Y1556"/>
    </row>
    <row r="1557" spans="10:25" ht="15" customHeight="1">
      <c r="J1557"/>
      <c r="K1557"/>
      <c r="L1557"/>
      <c r="M1557"/>
      <c r="N1557"/>
      <c r="O1557"/>
      <c r="P1557"/>
      <c r="Q1557"/>
      <c r="R1557"/>
      <c r="S1557"/>
      <c r="T1557"/>
      <c r="U1557"/>
      <c r="V1557"/>
      <c r="W1557"/>
      <c r="X1557"/>
      <c r="Y1557"/>
    </row>
    <row r="1558" spans="10:25" ht="15" customHeight="1">
      <c r="J1558"/>
      <c r="K1558"/>
      <c r="L1558"/>
      <c r="M1558"/>
      <c r="N1558"/>
      <c r="O1558"/>
      <c r="P1558"/>
      <c r="Q1558"/>
      <c r="R1558"/>
      <c r="S1558"/>
      <c r="T1558"/>
      <c r="U1558"/>
      <c r="V1558"/>
      <c r="W1558"/>
      <c r="X1558"/>
      <c r="Y1558"/>
    </row>
    <row r="1559" spans="10:25" ht="15" customHeight="1">
      <c r="J1559"/>
      <c r="K1559"/>
      <c r="L1559"/>
      <c r="M1559"/>
      <c r="N1559"/>
      <c r="O1559"/>
      <c r="P1559"/>
      <c r="Q1559"/>
      <c r="R1559"/>
      <c r="S1559"/>
      <c r="T1559"/>
      <c r="U1559"/>
      <c r="V1559"/>
      <c r="W1559"/>
      <c r="X1559"/>
      <c r="Y1559"/>
    </row>
    <row r="1560" spans="10:25" ht="15" customHeight="1">
      <c r="J1560"/>
      <c r="K1560"/>
      <c r="L1560"/>
      <c r="M1560"/>
      <c r="N1560"/>
      <c r="O1560"/>
      <c r="P1560"/>
      <c r="Q1560"/>
      <c r="R1560"/>
      <c r="S1560"/>
      <c r="T1560"/>
      <c r="U1560"/>
      <c r="V1560"/>
      <c r="W1560"/>
      <c r="X1560"/>
      <c r="Y1560"/>
    </row>
    <row r="1561" spans="10:25" ht="15" customHeight="1">
      <c r="J1561"/>
      <c r="K1561"/>
      <c r="L1561"/>
      <c r="M1561"/>
      <c r="N1561"/>
      <c r="O1561"/>
      <c r="P1561"/>
      <c r="Q1561"/>
      <c r="R1561"/>
      <c r="S1561"/>
      <c r="T1561"/>
      <c r="U1561"/>
      <c r="V1561"/>
      <c r="W1561"/>
      <c r="X1561"/>
      <c r="Y1561"/>
    </row>
    <row r="1562" spans="10:25" ht="15" customHeight="1">
      <c r="J1562"/>
      <c r="K1562"/>
      <c r="L1562"/>
      <c r="M1562"/>
      <c r="N1562"/>
      <c r="O1562"/>
      <c r="P1562"/>
      <c r="Q1562"/>
      <c r="R1562"/>
      <c r="S1562"/>
      <c r="T1562"/>
      <c r="U1562"/>
      <c r="V1562"/>
      <c r="W1562"/>
      <c r="X1562"/>
      <c r="Y1562"/>
    </row>
    <row r="1563" spans="10:25" ht="15" customHeight="1">
      <c r="J1563"/>
      <c r="K1563"/>
      <c r="L1563"/>
      <c r="M1563"/>
      <c r="N1563"/>
      <c r="O1563"/>
      <c r="P1563"/>
      <c r="Q1563"/>
      <c r="R1563"/>
      <c r="S1563"/>
      <c r="T1563"/>
      <c r="U1563"/>
      <c r="V1563"/>
      <c r="W1563"/>
      <c r="X1563"/>
      <c r="Y1563"/>
    </row>
    <row r="1564" spans="10:25" ht="15" customHeight="1">
      <c r="J1564"/>
      <c r="K1564"/>
      <c r="L1564"/>
      <c r="M1564"/>
      <c r="N1564"/>
      <c r="O1564"/>
      <c r="P1564"/>
      <c r="Q1564"/>
      <c r="R1564"/>
      <c r="S1564"/>
      <c r="T1564"/>
      <c r="U1564"/>
      <c r="V1564"/>
      <c r="W1564"/>
      <c r="X1564"/>
      <c r="Y1564"/>
    </row>
    <row r="1565" spans="10:25" ht="15" customHeight="1">
      <c r="J1565"/>
      <c r="K1565"/>
      <c r="L1565"/>
      <c r="M1565"/>
      <c r="N1565"/>
      <c r="O1565"/>
      <c r="P1565"/>
      <c r="Q1565"/>
      <c r="R1565"/>
      <c r="S1565"/>
      <c r="T1565"/>
      <c r="U1565"/>
      <c r="V1565"/>
      <c r="W1565"/>
      <c r="X1565"/>
      <c r="Y1565"/>
    </row>
    <row r="1566" spans="10:25" ht="15" customHeight="1">
      <c r="J1566"/>
      <c r="K1566"/>
      <c r="L1566"/>
      <c r="M1566"/>
      <c r="N1566"/>
      <c r="O1566"/>
      <c r="P1566"/>
      <c r="Q1566"/>
      <c r="R1566"/>
      <c r="S1566"/>
      <c r="T1566"/>
      <c r="U1566"/>
      <c r="V1566"/>
      <c r="W1566"/>
      <c r="X1566"/>
      <c r="Y1566"/>
    </row>
    <row r="1567" spans="10:25" ht="15" customHeight="1">
      <c r="J1567"/>
      <c r="K1567"/>
      <c r="L1567"/>
      <c r="M1567"/>
      <c r="N1567"/>
      <c r="O1567"/>
      <c r="P1567"/>
      <c r="Q1567"/>
      <c r="R1567"/>
      <c r="S1567"/>
      <c r="T1567"/>
      <c r="U1567"/>
      <c r="V1567"/>
      <c r="W1567"/>
      <c r="X1567"/>
      <c r="Y1567"/>
    </row>
    <row r="1568" spans="10:25" ht="15" customHeight="1">
      <c r="J1568"/>
      <c r="K1568"/>
      <c r="L1568"/>
      <c r="M1568"/>
      <c r="N1568"/>
      <c r="O1568"/>
      <c r="P1568"/>
      <c r="Q1568"/>
      <c r="R1568"/>
      <c r="S1568"/>
      <c r="T1568"/>
      <c r="U1568"/>
      <c r="V1568"/>
      <c r="W1568"/>
      <c r="X1568"/>
      <c r="Y1568"/>
    </row>
    <row r="1569" spans="10:25" ht="15" customHeight="1">
      <c r="J1569"/>
      <c r="K1569"/>
      <c r="L1569"/>
      <c r="M1569"/>
      <c r="N1569"/>
      <c r="O1569"/>
      <c r="P1569"/>
      <c r="Q1569"/>
      <c r="R1569"/>
      <c r="S1569"/>
      <c r="T1569"/>
      <c r="U1569"/>
      <c r="V1569"/>
      <c r="W1569"/>
      <c r="X1569"/>
      <c r="Y1569"/>
    </row>
    <row r="1570" spans="10:25" ht="15" customHeight="1">
      <c r="J1570"/>
      <c r="K1570"/>
      <c r="L1570"/>
      <c r="M1570"/>
      <c r="N1570"/>
      <c r="O1570"/>
      <c r="P1570"/>
      <c r="Q1570"/>
      <c r="R1570"/>
      <c r="S1570"/>
      <c r="T1570"/>
      <c r="U1570"/>
      <c r="V1570"/>
      <c r="W1570"/>
      <c r="X1570"/>
      <c r="Y1570"/>
    </row>
    <row r="1571" spans="10:25" ht="15" customHeight="1">
      <c r="J1571"/>
      <c r="K1571"/>
      <c r="L1571"/>
      <c r="M1571"/>
      <c r="N1571"/>
      <c r="O1571"/>
      <c r="P1571"/>
      <c r="Q1571"/>
      <c r="R1571"/>
      <c r="S1571"/>
      <c r="T1571"/>
      <c r="U1571"/>
      <c r="V1571"/>
      <c r="W1571"/>
      <c r="X1571"/>
      <c r="Y1571"/>
    </row>
    <row r="1572" spans="10:25" ht="15" customHeight="1">
      <c r="J1572"/>
      <c r="K1572"/>
      <c r="L1572"/>
      <c r="M1572"/>
      <c r="N1572"/>
      <c r="O1572"/>
      <c r="P1572"/>
      <c r="Q1572"/>
      <c r="R1572"/>
      <c r="S1572"/>
      <c r="T1572"/>
      <c r="U1572"/>
      <c r="V1572"/>
      <c r="W1572"/>
      <c r="X1572"/>
      <c r="Y1572"/>
    </row>
    <row r="1573" spans="10:25" ht="15" customHeight="1">
      <c r="J1573"/>
      <c r="K1573"/>
      <c r="L1573"/>
      <c r="M1573"/>
      <c r="N1573"/>
      <c r="O1573"/>
      <c r="P1573"/>
      <c r="Q1573"/>
      <c r="R1573"/>
      <c r="S1573"/>
      <c r="T1573"/>
      <c r="U1573"/>
      <c r="V1573"/>
      <c r="W1573"/>
      <c r="X1573"/>
      <c r="Y1573"/>
    </row>
    <row r="1574" spans="10:25" ht="15" customHeight="1">
      <c r="J1574"/>
      <c r="K1574"/>
      <c r="L1574"/>
      <c r="M1574"/>
      <c r="N1574"/>
      <c r="O1574"/>
      <c r="P1574"/>
      <c r="Q1574"/>
      <c r="R1574"/>
      <c r="S1574"/>
      <c r="T1574"/>
      <c r="U1574"/>
      <c r="V1574"/>
      <c r="W1574"/>
      <c r="X1574"/>
      <c r="Y1574"/>
    </row>
    <row r="1575" spans="10:25" ht="15" customHeight="1">
      <c r="J1575"/>
      <c r="K1575"/>
      <c r="L1575"/>
      <c r="M1575"/>
      <c r="N1575"/>
      <c r="O1575"/>
      <c r="P1575"/>
      <c r="Q1575"/>
      <c r="R1575"/>
      <c r="S1575"/>
      <c r="T1575"/>
      <c r="U1575"/>
      <c r="V1575"/>
      <c r="W1575"/>
      <c r="X1575"/>
      <c r="Y1575"/>
    </row>
    <row r="1576" spans="10:25" ht="15" customHeight="1">
      <c r="J1576"/>
      <c r="K1576"/>
      <c r="L1576"/>
      <c r="M1576"/>
      <c r="N1576"/>
      <c r="O1576"/>
      <c r="P1576"/>
      <c r="Q1576"/>
      <c r="R1576"/>
      <c r="S1576"/>
      <c r="T1576"/>
      <c r="U1576"/>
      <c r="V1576"/>
      <c r="W1576"/>
      <c r="X1576"/>
      <c r="Y1576"/>
    </row>
    <row r="1577" spans="10:25" ht="15" customHeight="1">
      <c r="J1577"/>
      <c r="K1577"/>
      <c r="L1577"/>
      <c r="M1577"/>
      <c r="N1577"/>
      <c r="O1577"/>
      <c r="P1577"/>
      <c r="Q1577"/>
      <c r="R1577"/>
      <c r="S1577"/>
      <c r="T1577"/>
      <c r="U1577"/>
      <c r="V1577"/>
      <c r="W1577"/>
      <c r="X1577"/>
      <c r="Y1577"/>
    </row>
    <row r="1578" spans="10:25" ht="15" customHeight="1">
      <c r="J1578"/>
      <c r="K1578"/>
      <c r="L1578"/>
      <c r="M1578"/>
      <c r="N1578"/>
      <c r="O1578"/>
      <c r="P1578"/>
      <c r="Q1578"/>
      <c r="R1578"/>
      <c r="S1578"/>
      <c r="T1578"/>
      <c r="U1578"/>
      <c r="V1578"/>
      <c r="W1578"/>
      <c r="X1578"/>
      <c r="Y1578"/>
    </row>
    <row r="1579" spans="10:25" ht="15" customHeight="1">
      <c r="J1579"/>
      <c r="K1579"/>
      <c r="L1579"/>
      <c r="M1579"/>
      <c r="N1579"/>
      <c r="O1579"/>
      <c r="P1579"/>
      <c r="Q1579"/>
      <c r="R1579"/>
      <c r="S1579"/>
      <c r="T1579"/>
      <c r="U1579"/>
      <c r="V1579"/>
      <c r="W1579"/>
      <c r="X1579"/>
      <c r="Y1579"/>
    </row>
    <row r="1580" spans="10:25" ht="15" customHeight="1">
      <c r="J1580"/>
      <c r="K1580"/>
      <c r="L1580"/>
      <c r="M1580"/>
      <c r="N1580"/>
      <c r="O1580"/>
      <c r="P1580"/>
      <c r="Q1580"/>
      <c r="R1580"/>
      <c r="S1580"/>
      <c r="T1580"/>
      <c r="U1580"/>
      <c r="V1580"/>
      <c r="W1580"/>
      <c r="X1580"/>
      <c r="Y1580"/>
    </row>
    <row r="1581" spans="10:25" ht="15" customHeight="1">
      <c r="J1581"/>
      <c r="K1581"/>
      <c r="L1581"/>
      <c r="M1581"/>
      <c r="N1581"/>
      <c r="O1581"/>
      <c r="P1581"/>
      <c r="Q1581"/>
      <c r="R1581"/>
      <c r="S1581"/>
      <c r="T1581"/>
      <c r="U1581"/>
      <c r="V1581"/>
      <c r="W1581"/>
      <c r="X1581"/>
      <c r="Y1581"/>
    </row>
    <row r="1582" spans="10:25" ht="15" customHeight="1">
      <c r="J1582"/>
      <c r="K1582"/>
      <c r="L1582"/>
      <c r="M1582"/>
      <c r="N1582"/>
      <c r="O1582"/>
      <c r="P1582"/>
      <c r="Q1582"/>
      <c r="R1582"/>
      <c r="S1582"/>
      <c r="T1582"/>
      <c r="U1582"/>
      <c r="V1582"/>
      <c r="W1582"/>
      <c r="X1582"/>
      <c r="Y1582"/>
    </row>
    <row r="1583" spans="10:25" ht="15" customHeight="1">
      <c r="J1583"/>
      <c r="K1583"/>
      <c r="L1583"/>
      <c r="M1583"/>
      <c r="N1583"/>
      <c r="O1583"/>
      <c r="P1583"/>
      <c r="Q1583"/>
      <c r="R1583"/>
      <c r="S1583"/>
      <c r="T1583"/>
      <c r="U1583"/>
      <c r="V1583"/>
      <c r="W1583"/>
      <c r="X1583"/>
      <c r="Y1583"/>
    </row>
    <row r="1584" spans="10:25" ht="15" customHeight="1">
      <c r="J1584"/>
      <c r="K1584"/>
      <c r="L1584"/>
      <c r="M1584"/>
      <c r="N1584"/>
      <c r="O1584"/>
      <c r="P1584"/>
      <c r="Q1584"/>
      <c r="R1584"/>
      <c r="S1584"/>
      <c r="T1584"/>
      <c r="U1584"/>
      <c r="V1584"/>
      <c r="W1584"/>
      <c r="X1584"/>
      <c r="Y1584"/>
    </row>
    <row r="1585" spans="10:25" ht="15" customHeight="1">
      <c r="J1585"/>
      <c r="K1585"/>
      <c r="L1585"/>
      <c r="M1585"/>
      <c r="N1585"/>
      <c r="O1585"/>
      <c r="P1585"/>
      <c r="Q1585"/>
      <c r="R1585"/>
      <c r="S1585"/>
      <c r="T1585"/>
      <c r="U1585"/>
      <c r="V1585"/>
      <c r="W1585"/>
      <c r="X1585"/>
      <c r="Y1585"/>
    </row>
    <row r="1586" spans="10:25" ht="15" customHeight="1">
      <c r="J1586"/>
      <c r="K1586"/>
      <c r="L1586"/>
      <c r="M1586"/>
      <c r="N1586"/>
      <c r="O1586"/>
      <c r="P1586"/>
      <c r="Q1586"/>
      <c r="R1586"/>
      <c r="S1586"/>
      <c r="T1586"/>
      <c r="U1586"/>
      <c r="V1586"/>
      <c r="W1586"/>
      <c r="X1586"/>
      <c r="Y1586"/>
    </row>
    <row r="1587" spans="10:25" ht="15" customHeight="1">
      <c r="J1587"/>
      <c r="K1587"/>
      <c r="L1587"/>
      <c r="M1587"/>
      <c r="N1587"/>
      <c r="O1587"/>
      <c r="P1587"/>
      <c r="Q1587"/>
      <c r="R1587"/>
      <c r="S1587"/>
      <c r="T1587"/>
      <c r="U1587"/>
      <c r="V1587"/>
      <c r="W1587"/>
      <c r="X1587"/>
      <c r="Y1587"/>
    </row>
    <row r="1588" spans="10:25" ht="15" customHeight="1">
      <c r="J1588"/>
      <c r="K1588"/>
      <c r="L1588"/>
      <c r="M1588"/>
      <c r="N1588"/>
      <c r="O1588"/>
      <c r="P1588"/>
      <c r="Q1588"/>
      <c r="R1588"/>
      <c r="S1588"/>
      <c r="T1588"/>
      <c r="U1588"/>
      <c r="V1588"/>
      <c r="W1588"/>
      <c r="X1588"/>
      <c r="Y1588"/>
    </row>
    <row r="1589" spans="10:25" ht="15" customHeight="1">
      <c r="J1589"/>
      <c r="K1589"/>
      <c r="L1589"/>
      <c r="M1589"/>
      <c r="N1589"/>
      <c r="O1589"/>
      <c r="P1589"/>
      <c r="Q1589"/>
      <c r="R1589"/>
      <c r="S1589"/>
      <c r="T1589"/>
      <c r="U1589"/>
      <c r="V1589"/>
      <c r="W1589"/>
      <c r="X1589"/>
      <c r="Y1589"/>
    </row>
    <row r="1590" spans="10:25" ht="15" customHeight="1">
      <c r="J1590"/>
      <c r="K1590"/>
      <c r="L1590"/>
      <c r="M1590"/>
      <c r="N1590"/>
      <c r="O1590"/>
      <c r="P1590"/>
      <c r="Q1590"/>
      <c r="R1590"/>
      <c r="S1590"/>
      <c r="T1590"/>
      <c r="U1590"/>
      <c r="V1590"/>
      <c r="W1590"/>
      <c r="X1590"/>
      <c r="Y1590"/>
    </row>
    <row r="1591" spans="10:25" ht="15" customHeight="1">
      <c r="J1591"/>
      <c r="K1591"/>
      <c r="L1591"/>
      <c r="M1591"/>
      <c r="N1591"/>
      <c r="O1591"/>
      <c r="P1591"/>
      <c r="Q1591"/>
      <c r="R1591"/>
      <c r="S1591"/>
      <c r="T1591"/>
      <c r="U1591"/>
      <c r="V1591"/>
      <c r="W1591"/>
      <c r="X1591"/>
      <c r="Y1591"/>
    </row>
    <row r="1592" spans="10:25" ht="15" customHeight="1">
      <c r="J1592"/>
      <c r="K1592"/>
      <c r="L1592"/>
      <c r="M1592"/>
      <c r="N1592"/>
      <c r="O1592"/>
      <c r="P1592"/>
      <c r="Q1592"/>
      <c r="R1592"/>
      <c r="S1592"/>
      <c r="T1592"/>
      <c r="U1592"/>
      <c r="V1592"/>
      <c r="W1592"/>
      <c r="X1592"/>
      <c r="Y1592"/>
    </row>
    <row r="1593" spans="10:25" ht="15" customHeight="1">
      <c r="J1593"/>
      <c r="K1593"/>
      <c r="L1593"/>
      <c r="M1593"/>
      <c r="N1593"/>
      <c r="O1593"/>
      <c r="P1593"/>
      <c r="Q1593"/>
      <c r="R1593"/>
      <c r="S1593"/>
      <c r="T1593"/>
      <c r="U1593"/>
      <c r="V1593"/>
      <c r="W1593"/>
      <c r="X1593"/>
      <c r="Y1593"/>
    </row>
    <row r="1594" spans="10:25" ht="15" customHeight="1">
      <c r="J1594"/>
      <c r="K1594"/>
      <c r="L1594"/>
      <c r="M1594"/>
      <c r="N1594"/>
      <c r="O1594"/>
      <c r="P1594"/>
      <c r="Q1594"/>
      <c r="R1594"/>
      <c r="S1594"/>
      <c r="T1594"/>
      <c r="U1594"/>
      <c r="V1594"/>
      <c r="W1594"/>
      <c r="X1594"/>
      <c r="Y1594"/>
    </row>
    <row r="1595" spans="10:25" ht="15" customHeight="1">
      <c r="J1595"/>
      <c r="K1595"/>
      <c r="L1595"/>
      <c r="M1595"/>
      <c r="N1595"/>
      <c r="O1595"/>
      <c r="P1595"/>
      <c r="Q1595"/>
      <c r="R1595"/>
      <c r="S1595"/>
      <c r="T1595"/>
      <c r="U1595"/>
      <c r="V1595"/>
      <c r="W1595"/>
      <c r="X1595"/>
      <c r="Y1595"/>
    </row>
    <row r="1596" spans="10:25" ht="15" customHeight="1">
      <c r="J1596"/>
      <c r="K1596"/>
      <c r="L1596"/>
      <c r="M1596"/>
      <c r="N1596"/>
      <c r="O1596"/>
      <c r="P1596"/>
      <c r="Q1596"/>
      <c r="R1596"/>
      <c r="S1596"/>
      <c r="T1596"/>
      <c r="U1596"/>
      <c r="V1596"/>
      <c r="W1596"/>
      <c r="X1596"/>
      <c r="Y1596"/>
    </row>
    <row r="1597" spans="10:25" ht="15" customHeight="1">
      <c r="J1597"/>
      <c r="K1597"/>
      <c r="L1597"/>
      <c r="M1597"/>
      <c r="N1597"/>
      <c r="O1597"/>
      <c r="P1597"/>
      <c r="Q1597"/>
      <c r="R1597"/>
      <c r="S1597"/>
      <c r="T1597"/>
      <c r="U1597"/>
      <c r="V1597"/>
      <c r="W1597"/>
      <c r="X1597"/>
      <c r="Y1597"/>
    </row>
    <row r="1598" spans="10:25" ht="15" customHeight="1">
      <c r="J1598"/>
      <c r="K1598"/>
      <c r="L1598"/>
      <c r="M1598"/>
      <c r="N1598"/>
      <c r="O1598"/>
      <c r="P1598"/>
      <c r="Q1598"/>
      <c r="R1598"/>
      <c r="S1598"/>
      <c r="T1598"/>
      <c r="U1598"/>
      <c r="V1598"/>
      <c r="W1598"/>
      <c r="X1598"/>
      <c r="Y1598"/>
    </row>
    <row r="1599" spans="10:25" ht="15" customHeight="1">
      <c r="J1599"/>
      <c r="K1599"/>
      <c r="L1599"/>
      <c r="M1599"/>
      <c r="N1599"/>
      <c r="O1599"/>
      <c r="P1599"/>
      <c r="Q1599"/>
      <c r="R1599"/>
      <c r="S1599"/>
      <c r="T1599"/>
      <c r="U1599"/>
      <c r="V1599"/>
      <c r="W1599"/>
      <c r="X1599"/>
      <c r="Y1599"/>
    </row>
    <row r="1600" spans="10:25" ht="15" customHeight="1">
      <c r="J1600"/>
      <c r="K1600"/>
      <c r="L1600"/>
      <c r="M1600"/>
      <c r="N1600"/>
      <c r="O1600"/>
      <c r="P1600"/>
      <c r="Q1600"/>
      <c r="R1600"/>
      <c r="S1600"/>
      <c r="T1600"/>
      <c r="U1600"/>
      <c r="V1600"/>
      <c r="W1600"/>
      <c r="X1600"/>
      <c r="Y1600"/>
    </row>
    <row r="1601" spans="10:25" ht="15" customHeight="1">
      <c r="J1601"/>
      <c r="K1601"/>
      <c r="L1601"/>
      <c r="M1601"/>
      <c r="N1601"/>
      <c r="O1601"/>
      <c r="P1601"/>
      <c r="Q1601"/>
      <c r="R1601"/>
      <c r="S1601"/>
      <c r="T1601"/>
      <c r="U1601"/>
      <c r="V1601"/>
      <c r="W1601"/>
      <c r="X1601"/>
      <c r="Y1601"/>
    </row>
    <row r="1602" spans="10:25" ht="15" customHeight="1">
      <c r="J1602"/>
      <c r="K1602"/>
      <c r="L1602"/>
      <c r="M1602"/>
      <c r="N1602"/>
      <c r="O1602"/>
      <c r="P1602"/>
      <c r="Q1602"/>
      <c r="R1602"/>
      <c r="S1602"/>
      <c r="T1602"/>
      <c r="U1602"/>
      <c r="V1602"/>
      <c r="W1602"/>
      <c r="X1602"/>
      <c r="Y1602"/>
    </row>
    <row r="1603" spans="10:25" ht="15" customHeight="1">
      <c r="J1603"/>
      <c r="K1603"/>
      <c r="L1603"/>
      <c r="M1603"/>
      <c r="N1603"/>
      <c r="O1603"/>
      <c r="P1603"/>
      <c r="Q1603"/>
      <c r="R1603"/>
      <c r="S1603"/>
      <c r="T1603"/>
      <c r="U1603"/>
      <c r="V1603"/>
      <c r="W1603"/>
      <c r="X1603"/>
      <c r="Y1603"/>
    </row>
    <row r="1604" spans="10:25" ht="15" customHeight="1">
      <c r="J1604"/>
      <c r="K1604"/>
      <c r="L1604"/>
      <c r="M1604"/>
      <c r="N1604"/>
      <c r="O1604"/>
      <c r="P1604"/>
      <c r="Q1604"/>
      <c r="R1604"/>
      <c r="S1604"/>
      <c r="T1604"/>
      <c r="U1604"/>
      <c r="V1604"/>
      <c r="W1604"/>
      <c r="X1604"/>
      <c r="Y1604"/>
    </row>
    <row r="1605" spans="10:25" ht="15" customHeight="1">
      <c r="J1605"/>
      <c r="K1605"/>
      <c r="L1605"/>
      <c r="M1605"/>
      <c r="N1605"/>
      <c r="O1605"/>
      <c r="P1605"/>
      <c r="Q1605"/>
      <c r="R1605"/>
      <c r="S1605"/>
      <c r="T1605"/>
      <c r="U1605"/>
      <c r="V1605"/>
      <c r="W1605"/>
      <c r="X1605"/>
      <c r="Y1605"/>
    </row>
    <row r="1606" spans="10:25" ht="15" customHeight="1">
      <c r="J1606"/>
      <c r="K1606"/>
      <c r="L1606"/>
      <c r="M1606"/>
      <c r="N1606"/>
      <c r="O1606"/>
      <c r="P1606"/>
      <c r="Q1606"/>
      <c r="R1606"/>
      <c r="S1606"/>
      <c r="T1606"/>
      <c r="U1606"/>
      <c r="V1606"/>
      <c r="W1606"/>
      <c r="X1606"/>
      <c r="Y1606"/>
    </row>
    <row r="1607" spans="10:25" ht="15" customHeight="1">
      <c r="J1607"/>
      <c r="K1607"/>
      <c r="L1607"/>
      <c r="M1607"/>
      <c r="N1607"/>
      <c r="O1607"/>
      <c r="P1607"/>
      <c r="Q1607"/>
      <c r="R1607"/>
      <c r="S1607"/>
      <c r="T1607"/>
      <c r="U1607"/>
      <c r="V1607"/>
      <c r="W1607"/>
      <c r="X1607"/>
      <c r="Y1607"/>
    </row>
    <row r="1608" spans="10:25" ht="15" customHeight="1">
      <c r="J1608"/>
      <c r="K1608"/>
      <c r="L1608"/>
      <c r="M1608"/>
      <c r="N1608"/>
      <c r="O1608"/>
      <c r="P1608"/>
      <c r="Q1608"/>
      <c r="R1608"/>
      <c r="S1608"/>
      <c r="T1608"/>
      <c r="U1608"/>
      <c r="V1608"/>
      <c r="W1608"/>
      <c r="X1608"/>
      <c r="Y1608"/>
    </row>
    <row r="1609" spans="10:25" ht="15" customHeight="1">
      <c r="J1609"/>
      <c r="K1609"/>
      <c r="L1609"/>
      <c r="M1609"/>
      <c r="N1609"/>
      <c r="O1609"/>
      <c r="P1609"/>
      <c r="Q1609"/>
      <c r="R1609"/>
      <c r="S1609"/>
      <c r="T1609"/>
      <c r="U1609"/>
      <c r="V1609"/>
      <c r="W1609"/>
      <c r="X1609"/>
      <c r="Y1609"/>
    </row>
    <row r="1610" spans="10:25" ht="15" customHeight="1">
      <c r="J1610"/>
      <c r="K1610"/>
      <c r="L1610"/>
      <c r="M1610"/>
      <c r="N1610"/>
      <c r="O1610"/>
      <c r="P1610"/>
      <c r="Q1610"/>
      <c r="R1610"/>
      <c r="S1610"/>
      <c r="T1610"/>
      <c r="U1610"/>
      <c r="V1610"/>
      <c r="W1610"/>
      <c r="X1610"/>
      <c r="Y1610"/>
    </row>
    <row r="1611" spans="10:25" ht="15" customHeight="1">
      <c r="J1611"/>
      <c r="K1611"/>
      <c r="L1611"/>
      <c r="M1611"/>
      <c r="N1611"/>
      <c r="O1611"/>
      <c r="P1611"/>
      <c r="Q1611"/>
      <c r="R1611"/>
      <c r="S1611"/>
      <c r="T1611"/>
      <c r="U1611"/>
      <c r="V1611"/>
      <c r="W1611"/>
      <c r="X1611"/>
      <c r="Y1611"/>
    </row>
    <row r="1612" spans="10:25" ht="15" customHeight="1">
      <c r="J1612"/>
      <c r="K1612"/>
      <c r="L1612"/>
      <c r="M1612"/>
      <c r="N1612"/>
      <c r="O1612"/>
      <c r="P1612"/>
      <c r="Q1612"/>
      <c r="R1612"/>
      <c r="S1612"/>
      <c r="T1612"/>
      <c r="U1612"/>
      <c r="V1612"/>
      <c r="W1612"/>
      <c r="X1612"/>
      <c r="Y1612"/>
    </row>
    <row r="1613" spans="10:25" ht="15" customHeight="1">
      <c r="J1613"/>
      <c r="K1613"/>
      <c r="L1613"/>
      <c r="M1613"/>
      <c r="N1613"/>
      <c r="O1613"/>
      <c r="P1613"/>
      <c r="Q1613"/>
      <c r="R1613"/>
      <c r="S1613"/>
      <c r="T1613"/>
      <c r="U1613"/>
      <c r="V1613"/>
      <c r="W1613"/>
      <c r="X1613"/>
      <c r="Y1613"/>
    </row>
    <row r="1614" spans="10:25" ht="15" customHeight="1">
      <c r="J1614"/>
      <c r="K1614"/>
      <c r="L1614"/>
      <c r="M1614"/>
      <c r="N1614"/>
      <c r="O1614"/>
      <c r="P1614"/>
      <c r="Q1614"/>
      <c r="R1614"/>
      <c r="S1614"/>
      <c r="T1614"/>
      <c r="U1614"/>
      <c r="V1614"/>
      <c r="W1614"/>
      <c r="X1614"/>
      <c r="Y1614"/>
    </row>
    <row r="1615" spans="10:25" ht="15" customHeight="1">
      <c r="J1615"/>
      <c r="K1615"/>
      <c r="L1615"/>
      <c r="M1615"/>
      <c r="N1615"/>
      <c r="O1615"/>
      <c r="P1615"/>
      <c r="Q1615"/>
      <c r="R1615"/>
      <c r="S1615"/>
      <c r="T1615"/>
      <c r="U1615"/>
      <c r="V1615"/>
      <c r="W1615"/>
      <c r="X1615"/>
      <c r="Y1615"/>
    </row>
    <row r="1616" spans="10:25" ht="15" customHeight="1">
      <c r="J1616"/>
      <c r="K1616"/>
      <c r="L1616"/>
      <c r="M1616"/>
      <c r="N1616"/>
      <c r="O1616"/>
      <c r="P1616"/>
      <c r="Q1616"/>
      <c r="R1616"/>
      <c r="S1616"/>
      <c r="T1616"/>
      <c r="U1616"/>
      <c r="V1616"/>
      <c r="W1616"/>
      <c r="X1616"/>
      <c r="Y1616"/>
    </row>
    <row r="1617" spans="10:25" ht="15" customHeight="1">
      <c r="J1617"/>
      <c r="K1617"/>
      <c r="L1617"/>
      <c r="M1617"/>
      <c r="N1617"/>
      <c r="O1617"/>
      <c r="P1617"/>
      <c r="Q1617"/>
      <c r="R1617"/>
      <c r="S1617"/>
      <c r="T1617"/>
      <c r="U1617"/>
      <c r="V1617"/>
      <c r="W1617"/>
      <c r="X1617"/>
      <c r="Y1617"/>
    </row>
    <row r="1618" spans="10:25" ht="15" customHeight="1">
      <c r="J1618"/>
      <c r="K1618"/>
      <c r="L1618"/>
      <c r="M1618"/>
      <c r="N1618"/>
      <c r="O1618"/>
      <c r="P1618"/>
      <c r="Q1618"/>
      <c r="R1618"/>
      <c r="S1618"/>
      <c r="T1618"/>
      <c r="U1618"/>
      <c r="V1618"/>
      <c r="W1618"/>
      <c r="X1618"/>
      <c r="Y1618"/>
    </row>
    <row r="1619" spans="10:25" ht="15" customHeight="1">
      <c r="J1619"/>
      <c r="K1619"/>
      <c r="L1619"/>
      <c r="M1619"/>
      <c r="N1619"/>
      <c r="O1619"/>
      <c r="P1619"/>
      <c r="Q1619"/>
      <c r="R1619"/>
      <c r="S1619"/>
      <c r="T1619"/>
      <c r="U1619"/>
      <c r="V1619"/>
      <c r="W1619"/>
      <c r="X1619"/>
      <c r="Y1619"/>
    </row>
    <row r="1620" spans="10:25" ht="15" customHeight="1">
      <c r="J1620"/>
      <c r="K1620"/>
      <c r="L1620"/>
      <c r="M1620"/>
      <c r="N1620"/>
      <c r="O1620"/>
      <c r="P1620"/>
      <c r="Q1620"/>
      <c r="R1620"/>
      <c r="S1620"/>
      <c r="T1620"/>
      <c r="U1620"/>
      <c r="V1620"/>
      <c r="W1620"/>
      <c r="X1620"/>
      <c r="Y1620"/>
    </row>
    <row r="1621" spans="10:25" ht="15" customHeight="1">
      <c r="J1621"/>
      <c r="K1621"/>
      <c r="L1621"/>
      <c r="M1621"/>
      <c r="N1621"/>
      <c r="O1621"/>
      <c r="P1621"/>
      <c r="Q1621"/>
      <c r="R1621"/>
      <c r="S1621"/>
      <c r="T1621"/>
      <c r="U1621"/>
      <c r="V1621"/>
      <c r="W1621"/>
      <c r="X1621"/>
      <c r="Y1621"/>
    </row>
    <row r="1622" spans="10:25" ht="15" customHeight="1">
      <c r="J1622"/>
      <c r="K1622"/>
      <c r="L1622"/>
      <c r="M1622"/>
      <c r="N1622"/>
      <c r="O1622"/>
      <c r="P1622"/>
      <c r="Q1622"/>
      <c r="R1622"/>
      <c r="S1622"/>
      <c r="T1622"/>
      <c r="U1622"/>
      <c r="V1622"/>
      <c r="W1622"/>
      <c r="X1622"/>
      <c r="Y1622"/>
    </row>
    <row r="1623" spans="10:25" ht="15" customHeight="1">
      <c r="J1623"/>
      <c r="K1623"/>
      <c r="L1623"/>
      <c r="M1623"/>
      <c r="N1623"/>
      <c r="O1623"/>
      <c r="P1623"/>
      <c r="Q1623"/>
      <c r="R1623"/>
      <c r="S1623"/>
      <c r="T1623"/>
      <c r="U1623"/>
      <c r="V1623"/>
      <c r="W1623"/>
      <c r="X1623"/>
      <c r="Y1623"/>
    </row>
    <row r="1624" spans="10:25" ht="15" customHeight="1">
      <c r="J1624"/>
      <c r="K1624"/>
      <c r="L1624"/>
      <c r="M1624"/>
      <c r="N1624"/>
      <c r="O1624"/>
      <c r="P1624"/>
      <c r="Q1624"/>
      <c r="R1624"/>
      <c r="S1624"/>
      <c r="T1624"/>
      <c r="U1624"/>
      <c r="V1624"/>
      <c r="W1624"/>
      <c r="X1624"/>
      <c r="Y1624"/>
    </row>
    <row r="1625" spans="10:25" ht="15" customHeight="1">
      <c r="J1625"/>
      <c r="K1625"/>
      <c r="L1625"/>
      <c r="M1625"/>
      <c r="N1625"/>
      <c r="O1625"/>
      <c r="P1625"/>
      <c r="Q1625"/>
      <c r="R1625"/>
      <c r="S1625"/>
      <c r="T1625"/>
      <c r="U1625"/>
      <c r="V1625"/>
      <c r="W1625"/>
      <c r="X1625"/>
      <c r="Y1625"/>
    </row>
    <row r="1626" spans="10:25" ht="15" customHeight="1">
      <c r="J1626"/>
      <c r="K1626"/>
      <c r="L1626"/>
      <c r="M1626"/>
      <c r="N1626"/>
      <c r="O1626"/>
      <c r="P1626"/>
      <c r="Q1626"/>
      <c r="R1626"/>
      <c r="S1626"/>
      <c r="T1626"/>
      <c r="U1626"/>
      <c r="V1626"/>
      <c r="W1626"/>
      <c r="X1626"/>
      <c r="Y1626"/>
    </row>
    <row r="1627" spans="10:25" ht="15" customHeight="1">
      <c r="J1627"/>
      <c r="K1627"/>
      <c r="L1627"/>
      <c r="M1627"/>
      <c r="N1627"/>
      <c r="O1627"/>
      <c r="P1627"/>
      <c r="Q1627"/>
      <c r="R1627"/>
      <c r="S1627"/>
      <c r="T1627"/>
      <c r="U1627"/>
      <c r="V1627"/>
      <c r="W1627"/>
      <c r="X1627"/>
      <c r="Y1627"/>
    </row>
    <row r="1628" spans="10:25" ht="15" customHeight="1">
      <c r="J1628"/>
      <c r="K1628"/>
      <c r="L1628"/>
      <c r="M1628"/>
      <c r="N1628"/>
      <c r="O1628"/>
      <c r="P1628"/>
      <c r="Q1628"/>
      <c r="R1628"/>
      <c r="S1628"/>
      <c r="T1628"/>
      <c r="U1628"/>
      <c r="V1628"/>
      <c r="W1628"/>
      <c r="X1628"/>
      <c r="Y1628"/>
    </row>
    <row r="1629" spans="10:25" ht="15" customHeight="1">
      <c r="J1629"/>
      <c r="K1629"/>
      <c r="L1629"/>
      <c r="M1629"/>
      <c r="N1629"/>
      <c r="O1629"/>
      <c r="P1629"/>
      <c r="Q1629"/>
      <c r="R1629"/>
      <c r="S1629"/>
      <c r="T1629"/>
      <c r="U1629"/>
      <c r="V1629"/>
      <c r="W1629"/>
      <c r="X1629"/>
      <c r="Y1629"/>
    </row>
    <row r="1630" spans="10:25" ht="15" customHeight="1">
      <c r="J1630"/>
      <c r="K1630"/>
      <c r="L1630"/>
      <c r="M1630"/>
      <c r="N1630"/>
      <c r="O1630"/>
      <c r="P1630"/>
      <c r="Q1630"/>
      <c r="R1630"/>
      <c r="S1630"/>
      <c r="T1630"/>
      <c r="U1630"/>
      <c r="V1630"/>
      <c r="W1630"/>
      <c r="X1630"/>
      <c r="Y1630"/>
    </row>
    <row r="1631" spans="10:25" ht="15" customHeight="1">
      <c r="J1631"/>
      <c r="K1631"/>
      <c r="L1631"/>
      <c r="M1631"/>
      <c r="N1631"/>
      <c r="O1631"/>
      <c r="P1631"/>
      <c r="Q1631"/>
      <c r="R1631"/>
      <c r="S1631"/>
      <c r="T1631"/>
      <c r="U1631"/>
      <c r="V1631"/>
      <c r="W1631"/>
      <c r="X1631"/>
      <c r="Y1631"/>
    </row>
    <row r="1632" spans="10:25" ht="15" customHeight="1">
      <c r="J1632"/>
      <c r="K1632"/>
      <c r="L1632"/>
      <c r="M1632"/>
      <c r="N1632"/>
      <c r="O1632"/>
      <c r="P1632"/>
      <c r="Q1632"/>
      <c r="R1632"/>
      <c r="S1632"/>
      <c r="T1632"/>
      <c r="U1632"/>
      <c r="V1632"/>
      <c r="W1632"/>
      <c r="X1632"/>
      <c r="Y1632"/>
    </row>
    <row r="1633" spans="10:25" ht="15" customHeight="1">
      <c r="J1633"/>
      <c r="K1633"/>
      <c r="L1633"/>
      <c r="M1633"/>
      <c r="N1633"/>
      <c r="O1633"/>
      <c r="P1633"/>
      <c r="Q1633"/>
      <c r="R1633"/>
      <c r="S1633"/>
      <c r="T1633"/>
      <c r="U1633"/>
      <c r="V1633"/>
      <c r="W1633"/>
      <c r="X1633"/>
      <c r="Y1633"/>
    </row>
    <row r="1634" spans="10:25" ht="15" customHeight="1">
      <c r="J1634"/>
      <c r="K1634"/>
      <c r="L1634"/>
      <c r="M1634"/>
      <c r="N1634"/>
      <c r="O1634"/>
      <c r="P1634"/>
      <c r="Q1634"/>
      <c r="R1634"/>
      <c r="S1634"/>
      <c r="T1634"/>
      <c r="U1634"/>
      <c r="V1634"/>
      <c r="W1634"/>
      <c r="X1634"/>
      <c r="Y1634"/>
    </row>
    <row r="1635" spans="10:25" ht="15" customHeight="1">
      <c r="J1635"/>
      <c r="K1635"/>
      <c r="L1635"/>
      <c r="M1635"/>
      <c r="N1635"/>
      <c r="O1635"/>
      <c r="P1635"/>
      <c r="Q1635"/>
      <c r="R1635"/>
      <c r="S1635"/>
      <c r="T1635"/>
      <c r="U1635"/>
      <c r="V1635"/>
      <c r="W1635"/>
      <c r="X1635"/>
      <c r="Y1635"/>
    </row>
    <row r="1636" spans="10:25" ht="15" customHeight="1">
      <c r="J1636"/>
      <c r="K1636"/>
      <c r="L1636"/>
      <c r="M1636"/>
      <c r="N1636"/>
      <c r="O1636"/>
      <c r="P1636"/>
      <c r="Q1636"/>
      <c r="R1636"/>
      <c r="S1636"/>
      <c r="T1636"/>
      <c r="U1636"/>
      <c r="V1636"/>
      <c r="W1636"/>
      <c r="X1636"/>
      <c r="Y1636"/>
    </row>
    <row r="1637" spans="10:25" ht="15" customHeight="1">
      <c r="J1637"/>
      <c r="K1637"/>
      <c r="L1637"/>
      <c r="M1637"/>
      <c r="N1637"/>
      <c r="O1637"/>
      <c r="P1637"/>
      <c r="Q1637"/>
      <c r="R1637"/>
      <c r="S1637"/>
      <c r="T1637"/>
      <c r="U1637"/>
      <c r="V1637"/>
      <c r="W1637"/>
      <c r="X1637"/>
      <c r="Y1637"/>
    </row>
    <row r="1638" spans="10:25" ht="15" customHeight="1">
      <c r="J1638"/>
      <c r="K1638"/>
      <c r="L1638"/>
      <c r="M1638"/>
      <c r="N1638"/>
      <c r="O1638"/>
      <c r="P1638"/>
      <c r="Q1638"/>
      <c r="R1638"/>
      <c r="S1638"/>
      <c r="T1638"/>
      <c r="U1638"/>
      <c r="V1638"/>
      <c r="W1638"/>
      <c r="X1638"/>
      <c r="Y1638"/>
    </row>
    <row r="1639" spans="10:25" ht="15" customHeight="1">
      <c r="J1639"/>
      <c r="K1639"/>
      <c r="L1639"/>
      <c r="M1639"/>
      <c r="N1639"/>
      <c r="O1639"/>
      <c r="P1639"/>
      <c r="Q1639"/>
      <c r="R1639"/>
      <c r="S1639"/>
      <c r="T1639"/>
      <c r="U1639"/>
      <c r="V1639"/>
      <c r="W1639"/>
      <c r="X1639"/>
      <c r="Y1639"/>
    </row>
    <row r="1640" spans="10:25" ht="15" customHeight="1">
      <c r="J1640"/>
      <c r="K1640"/>
      <c r="L1640"/>
      <c r="M1640"/>
      <c r="N1640"/>
      <c r="O1640"/>
      <c r="P1640"/>
      <c r="Q1640"/>
      <c r="R1640"/>
      <c r="S1640"/>
      <c r="T1640"/>
      <c r="U1640"/>
      <c r="V1640"/>
      <c r="W1640"/>
      <c r="X1640"/>
      <c r="Y1640"/>
    </row>
    <row r="1641" spans="10:25" ht="15" customHeight="1">
      <c r="J1641"/>
      <c r="K1641"/>
      <c r="L1641"/>
      <c r="M1641"/>
      <c r="N1641"/>
      <c r="O1641"/>
      <c r="P1641"/>
      <c r="Q1641"/>
      <c r="R1641"/>
      <c r="S1641"/>
      <c r="T1641"/>
      <c r="U1641"/>
      <c r="V1641"/>
      <c r="W1641"/>
      <c r="X1641"/>
      <c r="Y1641"/>
    </row>
    <row r="1642" spans="10:25" ht="15" customHeight="1">
      <c r="J1642"/>
      <c r="K1642"/>
      <c r="L1642"/>
      <c r="M1642"/>
      <c r="N1642"/>
      <c r="O1642"/>
      <c r="P1642"/>
      <c r="Q1642"/>
      <c r="R1642"/>
      <c r="S1642"/>
      <c r="T1642"/>
      <c r="U1642"/>
      <c r="V1642"/>
      <c r="W1642"/>
      <c r="X1642"/>
      <c r="Y1642"/>
    </row>
    <row r="1643" spans="10:25" ht="15" customHeight="1">
      <c r="J1643"/>
      <c r="K1643"/>
      <c r="L1643"/>
      <c r="M1643"/>
      <c r="N1643"/>
      <c r="O1643"/>
      <c r="P1643"/>
      <c r="Q1643"/>
      <c r="R1643"/>
      <c r="S1643"/>
      <c r="T1643"/>
      <c r="U1643"/>
      <c r="V1643"/>
      <c r="W1643"/>
      <c r="X1643"/>
      <c r="Y1643"/>
    </row>
    <row r="1644" spans="10:25" ht="15" customHeight="1">
      <c r="J1644"/>
      <c r="K1644"/>
      <c r="L1644"/>
      <c r="M1644"/>
      <c r="N1644"/>
      <c r="O1644"/>
      <c r="P1644"/>
      <c r="Q1644"/>
      <c r="R1644"/>
      <c r="S1644"/>
      <c r="T1644"/>
      <c r="U1644"/>
      <c r="V1644"/>
      <c r="W1644"/>
      <c r="X1644"/>
      <c r="Y1644"/>
    </row>
    <row r="1645" spans="10:25" ht="15" customHeight="1">
      <c r="J1645"/>
      <c r="K1645"/>
      <c r="L1645"/>
      <c r="M1645"/>
      <c r="N1645"/>
      <c r="O1645"/>
      <c r="P1645"/>
      <c r="Q1645"/>
      <c r="R1645"/>
      <c r="S1645"/>
      <c r="T1645"/>
      <c r="U1645"/>
      <c r="V1645"/>
      <c r="W1645"/>
      <c r="X1645"/>
      <c r="Y1645"/>
    </row>
    <row r="1646" spans="10:25" ht="15" customHeight="1">
      <c r="J1646"/>
      <c r="K1646"/>
      <c r="L1646"/>
      <c r="M1646"/>
      <c r="N1646"/>
      <c r="O1646"/>
      <c r="P1646"/>
      <c r="Q1646"/>
      <c r="R1646"/>
      <c r="S1646"/>
      <c r="T1646"/>
      <c r="U1646"/>
      <c r="V1646"/>
      <c r="W1646"/>
      <c r="X1646"/>
      <c r="Y1646"/>
    </row>
    <row r="1647" spans="10:25" ht="15" customHeight="1">
      <c r="J1647"/>
      <c r="K1647"/>
      <c r="L1647"/>
      <c r="M1647"/>
      <c r="N1647"/>
      <c r="O1647"/>
      <c r="P1647"/>
      <c r="Q1647"/>
      <c r="R1647"/>
      <c r="S1647"/>
      <c r="T1647"/>
      <c r="U1647"/>
      <c r="V1647"/>
      <c r="W1647"/>
      <c r="X1647"/>
      <c r="Y1647"/>
    </row>
    <row r="1648" spans="10:25" ht="15" customHeight="1">
      <c r="J1648"/>
      <c r="K1648"/>
      <c r="L1648"/>
      <c r="M1648"/>
      <c r="N1648"/>
      <c r="O1648"/>
      <c r="P1648"/>
      <c r="Q1648"/>
      <c r="R1648"/>
      <c r="S1648"/>
      <c r="T1648"/>
      <c r="U1648"/>
      <c r="V1648"/>
      <c r="W1648"/>
      <c r="X1648"/>
      <c r="Y1648"/>
    </row>
    <row r="1649" spans="10:25" ht="15" customHeight="1">
      <c r="J1649"/>
      <c r="K1649"/>
      <c r="L1649"/>
      <c r="M1649"/>
      <c r="N1649"/>
      <c r="O1649"/>
      <c r="P1649"/>
      <c r="Q1649"/>
      <c r="R1649"/>
      <c r="S1649"/>
      <c r="T1649"/>
      <c r="U1649"/>
      <c r="V1649"/>
      <c r="W1649"/>
      <c r="X1649"/>
      <c r="Y1649"/>
    </row>
    <row r="1650" spans="10:25" ht="15" customHeight="1">
      <c r="J1650"/>
      <c r="K1650"/>
      <c r="L1650"/>
      <c r="M1650"/>
      <c r="N1650"/>
      <c r="O1650"/>
      <c r="P1650"/>
      <c r="Q1650"/>
      <c r="R1650"/>
      <c r="S1650"/>
      <c r="T1650"/>
      <c r="U1650"/>
      <c r="V1650"/>
      <c r="W1650"/>
      <c r="X1650"/>
      <c r="Y1650"/>
    </row>
    <row r="1651" spans="10:25" ht="15" customHeight="1">
      <c r="J1651"/>
      <c r="K1651"/>
      <c r="L1651"/>
      <c r="M1651"/>
      <c r="N1651"/>
      <c r="O1651"/>
      <c r="P1651"/>
      <c r="Q1651"/>
      <c r="R1651"/>
      <c r="S1651"/>
      <c r="T1651"/>
      <c r="U1651"/>
      <c r="V1651"/>
      <c r="W1651"/>
      <c r="X1651"/>
      <c r="Y1651"/>
    </row>
    <row r="1652" spans="10:25" ht="15" customHeight="1">
      <c r="J1652"/>
      <c r="K1652"/>
      <c r="L1652"/>
      <c r="M1652"/>
      <c r="N1652"/>
      <c r="O1652"/>
      <c r="P1652"/>
      <c r="Q1652"/>
      <c r="R1652"/>
      <c r="S1652"/>
      <c r="T1652"/>
      <c r="U1652"/>
      <c r="V1652"/>
      <c r="W1652"/>
      <c r="X1652"/>
      <c r="Y1652"/>
    </row>
    <row r="1653" spans="10:25" ht="15" customHeight="1">
      <c r="J1653"/>
      <c r="K1653"/>
      <c r="L1653"/>
      <c r="M1653"/>
      <c r="N1653"/>
      <c r="O1653"/>
      <c r="P1653"/>
      <c r="Q1653"/>
      <c r="R1653"/>
      <c r="S1653"/>
      <c r="T1653"/>
      <c r="U1653"/>
      <c r="V1653"/>
      <c r="W1653"/>
      <c r="X1653"/>
      <c r="Y1653"/>
    </row>
    <row r="1654" spans="10:25" ht="15" customHeight="1">
      <c r="J1654"/>
      <c r="K1654"/>
      <c r="L1654"/>
      <c r="M1654"/>
      <c r="N1654"/>
      <c r="O1654"/>
      <c r="P1654"/>
      <c r="Q1654"/>
      <c r="R1654"/>
      <c r="S1654"/>
      <c r="T1654"/>
      <c r="U1654"/>
      <c r="V1654"/>
      <c r="W1654"/>
      <c r="X1654"/>
      <c r="Y1654"/>
    </row>
    <row r="1655" spans="10:25" ht="15" customHeight="1">
      <c r="J1655"/>
      <c r="K1655"/>
      <c r="L1655"/>
      <c r="M1655"/>
      <c r="N1655"/>
      <c r="O1655"/>
      <c r="P1655"/>
      <c r="Q1655"/>
      <c r="R1655"/>
      <c r="S1655"/>
      <c r="T1655"/>
      <c r="U1655"/>
      <c r="V1655"/>
      <c r="W1655"/>
      <c r="X1655"/>
      <c r="Y1655"/>
    </row>
    <row r="1656" spans="10:25" ht="15" customHeight="1">
      <c r="J1656"/>
      <c r="K1656"/>
      <c r="L1656"/>
      <c r="M1656"/>
      <c r="N1656"/>
      <c r="O1656"/>
      <c r="P1656"/>
      <c r="Q1656"/>
      <c r="R1656"/>
      <c r="S1656"/>
      <c r="T1656"/>
      <c r="U1656"/>
      <c r="V1656"/>
      <c r="W1656"/>
      <c r="X1656"/>
      <c r="Y1656"/>
    </row>
    <row r="1657" spans="10:25" ht="15" customHeight="1">
      <c r="J1657"/>
      <c r="K1657"/>
      <c r="L1657"/>
      <c r="M1657"/>
      <c r="N1657"/>
      <c r="O1657"/>
      <c r="P1657"/>
      <c r="Q1657"/>
      <c r="R1657"/>
      <c r="S1657"/>
      <c r="T1657"/>
      <c r="U1657"/>
      <c r="V1657"/>
      <c r="W1657"/>
      <c r="X1657"/>
      <c r="Y1657"/>
    </row>
    <row r="1658" spans="10:25" ht="15" customHeight="1">
      <c r="J1658"/>
      <c r="K1658"/>
      <c r="L1658"/>
      <c r="M1658"/>
      <c r="N1658"/>
      <c r="O1658"/>
      <c r="P1658"/>
      <c r="Q1658"/>
      <c r="R1658"/>
      <c r="S1658"/>
      <c r="T1658"/>
      <c r="U1658"/>
      <c r="V1658"/>
      <c r="W1658"/>
      <c r="X1658"/>
      <c r="Y1658"/>
    </row>
    <row r="1659" spans="10:25" ht="15" customHeight="1">
      <c r="J1659"/>
      <c r="K1659"/>
      <c r="L1659"/>
      <c r="M1659"/>
      <c r="N1659"/>
      <c r="O1659"/>
      <c r="P1659"/>
      <c r="Q1659"/>
      <c r="R1659"/>
      <c r="S1659"/>
      <c r="T1659"/>
      <c r="U1659"/>
      <c r="V1659"/>
      <c r="W1659"/>
      <c r="X1659"/>
      <c r="Y1659"/>
    </row>
    <row r="1660" spans="10:25" ht="15" customHeight="1">
      <c r="J1660"/>
      <c r="K1660"/>
      <c r="L1660"/>
      <c r="M1660"/>
      <c r="N1660"/>
      <c r="O1660"/>
      <c r="P1660"/>
      <c r="Q1660"/>
      <c r="R1660"/>
      <c r="S1660"/>
      <c r="T1660"/>
      <c r="U1660"/>
      <c r="V1660"/>
      <c r="W1660"/>
      <c r="X1660"/>
      <c r="Y1660"/>
    </row>
    <row r="1661" spans="10:25" ht="15" customHeight="1">
      <c r="J1661"/>
      <c r="K1661"/>
      <c r="L1661"/>
      <c r="M1661"/>
      <c r="N1661"/>
      <c r="O1661"/>
      <c r="P1661"/>
      <c r="Q1661"/>
      <c r="R1661"/>
      <c r="S1661"/>
      <c r="T1661"/>
      <c r="U1661"/>
      <c r="V1661"/>
      <c r="W1661"/>
      <c r="X1661"/>
      <c r="Y1661"/>
    </row>
    <row r="1662" spans="10:25" ht="15" customHeight="1">
      <c r="J1662"/>
      <c r="K1662"/>
      <c r="L1662"/>
      <c r="M1662"/>
      <c r="N1662"/>
      <c r="O1662"/>
      <c r="P1662"/>
      <c r="Q1662"/>
      <c r="R1662"/>
      <c r="S1662"/>
      <c r="T1662"/>
      <c r="U1662"/>
      <c r="V1662"/>
      <c r="W1662"/>
      <c r="X1662"/>
      <c r="Y1662"/>
    </row>
    <row r="1663" spans="10:25" ht="15" customHeight="1">
      <c r="J1663"/>
      <c r="K1663"/>
      <c r="L1663"/>
      <c r="M1663"/>
      <c r="N1663"/>
      <c r="O1663"/>
      <c r="P1663"/>
      <c r="Q1663"/>
      <c r="R1663"/>
      <c r="S1663"/>
      <c r="T1663"/>
      <c r="U1663"/>
      <c r="V1663"/>
      <c r="W1663"/>
      <c r="X1663"/>
      <c r="Y1663"/>
    </row>
    <row r="1664" spans="10:25" ht="15" customHeight="1">
      <c r="J1664"/>
      <c r="K1664"/>
      <c r="L1664"/>
      <c r="M1664"/>
      <c r="N1664"/>
      <c r="O1664"/>
      <c r="P1664"/>
      <c r="Q1664"/>
      <c r="R1664"/>
      <c r="S1664"/>
      <c r="T1664"/>
      <c r="U1664"/>
      <c r="V1664"/>
      <c r="W1664"/>
      <c r="X1664"/>
      <c r="Y1664"/>
    </row>
    <row r="1665" spans="10:25" ht="15" customHeight="1">
      <c r="J1665"/>
      <c r="K1665"/>
      <c r="L1665"/>
      <c r="M1665"/>
      <c r="N1665"/>
      <c r="O1665"/>
      <c r="P1665"/>
      <c r="Q1665"/>
      <c r="R1665"/>
      <c r="S1665"/>
      <c r="T1665"/>
      <c r="U1665"/>
      <c r="V1665"/>
      <c r="W1665"/>
      <c r="X1665"/>
      <c r="Y1665"/>
    </row>
    <row r="1666" spans="10:25" ht="15" customHeight="1">
      <c r="J1666"/>
      <c r="K1666"/>
      <c r="L1666"/>
      <c r="M1666"/>
      <c r="N1666"/>
      <c r="O1666"/>
      <c r="P1666"/>
      <c r="Q1666"/>
      <c r="R1666"/>
      <c r="S1666"/>
      <c r="T1666"/>
      <c r="U1666"/>
      <c r="V1666"/>
      <c r="W1666"/>
      <c r="X1666"/>
      <c r="Y1666"/>
    </row>
    <row r="1667" spans="10:25" ht="15" customHeight="1">
      <c r="J1667"/>
      <c r="K1667"/>
      <c r="L1667"/>
      <c r="M1667"/>
      <c r="N1667"/>
      <c r="O1667"/>
      <c r="P1667"/>
      <c r="Q1667"/>
      <c r="R1667"/>
      <c r="S1667"/>
      <c r="T1667"/>
      <c r="U1667"/>
      <c r="V1667"/>
      <c r="W1667"/>
      <c r="X1667"/>
      <c r="Y1667"/>
    </row>
    <row r="1668" spans="10:25" ht="15" customHeight="1">
      <c r="J1668"/>
      <c r="K1668"/>
      <c r="L1668"/>
      <c r="M1668"/>
      <c r="N1668"/>
      <c r="O1668"/>
      <c r="P1668"/>
      <c r="Q1668"/>
      <c r="R1668"/>
      <c r="S1668"/>
      <c r="T1668"/>
      <c r="U1668"/>
      <c r="V1668"/>
      <c r="W1668"/>
      <c r="X1668"/>
      <c r="Y1668"/>
    </row>
    <row r="1669" spans="10:25" ht="15" customHeight="1">
      <c r="J1669"/>
      <c r="K1669"/>
      <c r="L1669"/>
      <c r="M1669"/>
      <c r="N1669"/>
      <c r="O1669"/>
      <c r="P1669"/>
      <c r="Q1669"/>
      <c r="R1669"/>
      <c r="S1669"/>
      <c r="T1669"/>
      <c r="U1669"/>
      <c r="V1669"/>
      <c r="W1669"/>
      <c r="X1669"/>
      <c r="Y1669"/>
    </row>
    <row r="1670" spans="10:25" ht="15" customHeight="1">
      <c r="J1670"/>
      <c r="K1670"/>
      <c r="L1670"/>
      <c r="M1670"/>
      <c r="N1670"/>
      <c r="O1670"/>
      <c r="P1670"/>
      <c r="Q1670"/>
      <c r="R1670"/>
      <c r="S1670"/>
      <c r="T1670"/>
      <c r="U1670"/>
      <c r="V1670"/>
      <c r="W1670"/>
      <c r="X1670"/>
      <c r="Y1670"/>
    </row>
    <row r="1671" spans="10:25" ht="15" customHeight="1">
      <c r="J1671"/>
      <c r="K1671"/>
      <c r="L1671"/>
      <c r="M1671"/>
      <c r="N1671"/>
      <c r="O1671"/>
      <c r="P1671"/>
      <c r="Q1671"/>
      <c r="R1671"/>
      <c r="S1671"/>
      <c r="T1671"/>
      <c r="U1671"/>
      <c r="V1671"/>
      <c r="W1671"/>
      <c r="X1671"/>
      <c r="Y1671"/>
    </row>
    <row r="1672" spans="10:25" ht="15" customHeight="1">
      <c r="J1672"/>
      <c r="K1672"/>
      <c r="L1672"/>
      <c r="M1672"/>
      <c r="N1672"/>
      <c r="O1672"/>
      <c r="P1672"/>
      <c r="Q1672"/>
      <c r="R1672"/>
      <c r="S1672"/>
      <c r="T1672"/>
      <c r="U1672"/>
      <c r="V1672"/>
      <c r="W1672"/>
      <c r="X1672"/>
      <c r="Y1672"/>
    </row>
    <row r="1673" spans="10:25" ht="15" customHeight="1">
      <c r="J1673"/>
      <c r="K1673"/>
      <c r="L1673"/>
      <c r="M1673"/>
      <c r="N1673"/>
      <c r="O1673"/>
      <c r="P1673"/>
      <c r="Q1673"/>
      <c r="R1673"/>
      <c r="S1673"/>
      <c r="T1673"/>
      <c r="U1673"/>
      <c r="V1673"/>
      <c r="W1673"/>
      <c r="X1673"/>
      <c r="Y1673"/>
    </row>
    <row r="1674" spans="10:25" ht="15" customHeight="1">
      <c r="J1674"/>
      <c r="K1674"/>
      <c r="L1674"/>
      <c r="M1674"/>
      <c r="N1674"/>
      <c r="O1674"/>
      <c r="P1674"/>
      <c r="Q1674"/>
      <c r="R1674"/>
      <c r="S1674"/>
      <c r="T1674"/>
      <c r="U1674"/>
      <c r="V1674"/>
      <c r="W1674"/>
      <c r="X1674"/>
      <c r="Y1674"/>
    </row>
    <row r="1675" spans="10:25" ht="15" customHeight="1">
      <c r="J1675"/>
      <c r="K1675"/>
      <c r="L1675"/>
      <c r="M1675"/>
      <c r="N1675"/>
      <c r="O1675"/>
      <c r="P1675"/>
      <c r="Q1675"/>
      <c r="R1675"/>
      <c r="S1675"/>
      <c r="T1675"/>
      <c r="U1675"/>
      <c r="V1675"/>
      <c r="W1675"/>
      <c r="X1675"/>
      <c r="Y1675"/>
    </row>
    <row r="1676" spans="10:25" ht="15" customHeight="1">
      <c r="J1676"/>
      <c r="K1676"/>
      <c r="L1676"/>
      <c r="M1676"/>
      <c r="N1676"/>
      <c r="O1676"/>
      <c r="P1676"/>
      <c r="Q1676"/>
      <c r="R1676"/>
      <c r="S1676"/>
      <c r="T1676"/>
      <c r="U1676"/>
      <c r="V1676"/>
      <c r="W1676"/>
      <c r="X1676"/>
      <c r="Y1676"/>
    </row>
    <row r="1677" spans="10:25" ht="15" customHeight="1">
      <c r="J1677"/>
      <c r="K1677"/>
      <c r="L1677"/>
      <c r="M1677"/>
      <c r="N1677"/>
      <c r="O1677"/>
      <c r="P1677"/>
      <c r="Q1677"/>
      <c r="R1677"/>
      <c r="S1677"/>
      <c r="T1677"/>
      <c r="U1677"/>
      <c r="V1677"/>
      <c r="W1677"/>
      <c r="X1677"/>
      <c r="Y1677"/>
    </row>
    <row r="1678" spans="10:25" ht="15" customHeight="1">
      <c r="J1678"/>
      <c r="K1678"/>
      <c r="L1678"/>
      <c r="M1678"/>
      <c r="N1678"/>
      <c r="O1678"/>
      <c r="P1678"/>
      <c r="Q1678"/>
      <c r="R1678"/>
      <c r="S1678"/>
      <c r="T1678"/>
      <c r="U1678"/>
      <c r="V1678"/>
      <c r="W1678"/>
      <c r="X1678"/>
      <c r="Y1678"/>
    </row>
    <row r="1679" spans="10:25" ht="15" customHeight="1">
      <c r="J1679"/>
      <c r="K1679"/>
      <c r="L1679"/>
      <c r="M1679"/>
      <c r="N1679"/>
      <c r="O1679"/>
      <c r="P1679"/>
      <c r="Q1679"/>
      <c r="R1679"/>
      <c r="S1679"/>
      <c r="T1679"/>
      <c r="U1679"/>
      <c r="V1679"/>
      <c r="W1679"/>
      <c r="X1679"/>
      <c r="Y1679"/>
    </row>
    <row r="1680" spans="10:25" ht="15" customHeight="1">
      <c r="J1680"/>
      <c r="K1680"/>
      <c r="L1680"/>
      <c r="M1680"/>
      <c r="N1680"/>
      <c r="O1680"/>
      <c r="P1680"/>
      <c r="Q1680"/>
      <c r="R1680"/>
      <c r="S1680"/>
      <c r="T1680"/>
      <c r="U1680"/>
      <c r="V1680"/>
      <c r="W1680"/>
      <c r="X1680"/>
      <c r="Y1680"/>
    </row>
    <row r="1681" spans="10:25" ht="15" customHeight="1">
      <c r="J1681"/>
      <c r="K1681"/>
      <c r="L1681"/>
      <c r="M1681"/>
      <c r="N1681"/>
      <c r="O1681"/>
      <c r="P1681"/>
      <c r="Q1681"/>
      <c r="R1681"/>
      <c r="S1681"/>
      <c r="T1681"/>
      <c r="U1681"/>
      <c r="V1681"/>
      <c r="W1681"/>
      <c r="X1681"/>
      <c r="Y1681"/>
    </row>
    <row r="1682" spans="10:25" ht="15" customHeight="1">
      <c r="J1682"/>
      <c r="K1682"/>
      <c r="L1682"/>
      <c r="M1682"/>
      <c r="N1682"/>
      <c r="O1682"/>
      <c r="P1682"/>
      <c r="Q1682"/>
      <c r="R1682"/>
      <c r="S1682"/>
      <c r="T1682"/>
      <c r="U1682"/>
      <c r="V1682"/>
      <c r="W1682"/>
      <c r="X1682"/>
      <c r="Y1682"/>
    </row>
    <row r="1683" spans="10:25" ht="15" customHeight="1">
      <c r="J1683"/>
      <c r="K1683"/>
      <c r="L1683"/>
      <c r="M1683"/>
      <c r="N1683"/>
      <c r="O1683"/>
      <c r="P1683"/>
      <c r="Q1683"/>
      <c r="R1683"/>
      <c r="S1683"/>
      <c r="T1683"/>
      <c r="U1683"/>
      <c r="V1683"/>
      <c r="W1683"/>
      <c r="X1683"/>
      <c r="Y1683"/>
    </row>
    <row r="1684" spans="10:25" ht="15" customHeight="1">
      <c r="J1684"/>
      <c r="K1684"/>
      <c r="L1684"/>
      <c r="M1684"/>
      <c r="N1684"/>
      <c r="O1684"/>
      <c r="P1684"/>
      <c r="Q1684"/>
      <c r="R1684"/>
      <c r="S1684"/>
      <c r="T1684"/>
      <c r="U1684"/>
      <c r="V1684"/>
      <c r="W1684"/>
      <c r="X1684"/>
      <c r="Y1684"/>
    </row>
    <row r="1685" spans="10:25" ht="15" customHeight="1">
      <c r="J1685"/>
      <c r="K1685"/>
      <c r="L1685"/>
      <c r="M1685"/>
      <c r="N1685"/>
      <c r="O1685"/>
      <c r="P1685"/>
      <c r="Q1685"/>
      <c r="R1685"/>
      <c r="S1685"/>
      <c r="T1685"/>
      <c r="U1685"/>
      <c r="V1685"/>
      <c r="W1685"/>
      <c r="X1685"/>
      <c r="Y1685"/>
    </row>
    <row r="1686" spans="10:25" ht="15" customHeight="1">
      <c r="J1686"/>
      <c r="K1686"/>
      <c r="L1686"/>
      <c r="M1686"/>
      <c r="N1686"/>
      <c r="O1686"/>
      <c r="P1686"/>
      <c r="Q1686"/>
      <c r="R1686"/>
      <c r="S1686"/>
      <c r="T1686"/>
      <c r="U1686"/>
      <c r="V1686"/>
      <c r="W1686"/>
      <c r="X1686"/>
      <c r="Y1686"/>
    </row>
    <row r="1687" spans="10:25" ht="15" customHeight="1">
      <c r="J1687"/>
      <c r="K1687"/>
      <c r="L1687"/>
      <c r="M1687"/>
      <c r="N1687"/>
      <c r="O1687"/>
      <c r="P1687"/>
      <c r="Q1687"/>
      <c r="R1687"/>
      <c r="S1687"/>
      <c r="T1687"/>
      <c r="U1687"/>
      <c r="V1687"/>
      <c r="W1687"/>
      <c r="X1687"/>
      <c r="Y1687"/>
    </row>
    <row r="1688" spans="10:25" ht="15" customHeight="1">
      <c r="J1688"/>
      <c r="K1688"/>
      <c r="L1688"/>
      <c r="M1688"/>
      <c r="N1688"/>
      <c r="O1688"/>
      <c r="P1688"/>
      <c r="Q1688"/>
      <c r="R1688"/>
      <c r="S1688"/>
      <c r="T1688"/>
      <c r="U1688"/>
      <c r="V1688"/>
      <c r="W1688"/>
      <c r="X1688"/>
      <c r="Y1688"/>
    </row>
    <row r="1689" spans="10:25" ht="15" customHeight="1">
      <c r="J1689"/>
      <c r="K1689"/>
      <c r="L1689"/>
      <c r="M1689"/>
      <c r="N1689"/>
      <c r="O1689"/>
      <c r="P1689"/>
      <c r="Q1689"/>
      <c r="R1689"/>
      <c r="S1689"/>
      <c r="T1689"/>
      <c r="U1689"/>
      <c r="V1689"/>
      <c r="W1689"/>
      <c r="X1689"/>
      <c r="Y1689"/>
    </row>
    <row r="1690" spans="10:25" ht="15" customHeight="1">
      <c r="J1690"/>
      <c r="K1690"/>
      <c r="L1690"/>
      <c r="M1690"/>
      <c r="N1690"/>
      <c r="O1690"/>
      <c r="P1690"/>
      <c r="Q1690"/>
      <c r="R1690"/>
      <c r="S1690"/>
      <c r="T1690"/>
      <c r="U1690"/>
      <c r="V1690"/>
      <c r="W1690"/>
      <c r="X1690"/>
      <c r="Y1690"/>
    </row>
    <row r="1691" spans="10:25" ht="15" customHeight="1">
      <c r="J1691"/>
      <c r="K1691"/>
      <c r="L1691"/>
      <c r="M1691"/>
      <c r="N1691"/>
      <c r="O1691"/>
      <c r="P1691"/>
      <c r="Q1691"/>
      <c r="R1691"/>
      <c r="S1691"/>
      <c r="T1691"/>
      <c r="U1691"/>
      <c r="V1691"/>
      <c r="W1691"/>
      <c r="X1691"/>
      <c r="Y1691"/>
    </row>
    <row r="1692" spans="10:25" ht="15" customHeight="1">
      <c r="J1692"/>
      <c r="K1692"/>
      <c r="L1692"/>
      <c r="M1692"/>
      <c r="N1692"/>
      <c r="O1692"/>
      <c r="P1692"/>
      <c r="Q1692"/>
      <c r="R1692"/>
      <c r="S1692"/>
      <c r="T1692"/>
      <c r="U1692"/>
      <c r="V1692"/>
      <c r="W1692"/>
      <c r="X1692"/>
      <c r="Y1692"/>
    </row>
    <row r="1693" spans="10:25" ht="15" customHeight="1">
      <c r="J1693"/>
      <c r="K1693"/>
      <c r="L1693"/>
      <c r="M1693"/>
      <c r="N1693"/>
      <c r="O1693"/>
      <c r="P1693"/>
      <c r="Q1693"/>
      <c r="R1693"/>
      <c r="S1693"/>
      <c r="T1693"/>
      <c r="U1693"/>
      <c r="V1693"/>
      <c r="W1693"/>
      <c r="X1693"/>
      <c r="Y1693"/>
    </row>
    <row r="1694" spans="10:25" ht="15" customHeight="1">
      <c r="J1694"/>
      <c r="K1694"/>
      <c r="L1694"/>
      <c r="M1694"/>
      <c r="N1694"/>
      <c r="O1694"/>
      <c r="P1694"/>
      <c r="Q1694"/>
      <c r="R1694"/>
      <c r="S1694"/>
      <c r="T1694"/>
      <c r="U1694"/>
      <c r="V1694"/>
      <c r="W1694"/>
      <c r="X1694"/>
      <c r="Y1694"/>
    </row>
    <row r="1695" spans="10:25" ht="15" customHeight="1">
      <c r="J1695"/>
      <c r="K1695"/>
      <c r="L1695"/>
      <c r="M1695"/>
      <c r="N1695"/>
      <c r="O1695"/>
      <c r="P1695"/>
      <c r="Q1695"/>
      <c r="R1695"/>
      <c r="S1695"/>
      <c r="T1695"/>
      <c r="U1695"/>
      <c r="V1695"/>
      <c r="W1695"/>
      <c r="X1695"/>
      <c r="Y1695"/>
    </row>
    <row r="1696" spans="10:25" ht="15" customHeight="1">
      <c r="J1696"/>
      <c r="K1696"/>
      <c r="L1696"/>
      <c r="M1696"/>
      <c r="N1696"/>
      <c r="O1696"/>
      <c r="P1696"/>
      <c r="Q1696"/>
      <c r="R1696"/>
      <c r="S1696"/>
      <c r="T1696"/>
      <c r="U1696"/>
      <c r="V1696"/>
      <c r="W1696"/>
      <c r="X1696"/>
      <c r="Y1696"/>
    </row>
    <row r="1697" spans="10:25" ht="15" customHeight="1">
      <c r="J1697"/>
      <c r="K1697"/>
      <c r="L1697"/>
      <c r="M1697"/>
      <c r="N1697"/>
      <c r="O1697"/>
      <c r="P1697"/>
      <c r="Q1697"/>
      <c r="R1697"/>
      <c r="S1697"/>
      <c r="T1697"/>
      <c r="U1697"/>
      <c r="V1697"/>
      <c r="W1697"/>
      <c r="X1697"/>
      <c r="Y1697"/>
    </row>
    <row r="1698" spans="10:25" ht="15" customHeight="1">
      <c r="J1698"/>
      <c r="K1698"/>
      <c r="L1698"/>
      <c r="M1698"/>
      <c r="N1698"/>
      <c r="O1698"/>
      <c r="P1698"/>
      <c r="Q1698"/>
      <c r="R1698"/>
      <c r="S1698"/>
      <c r="T1698"/>
      <c r="U1698"/>
      <c r="V1698"/>
      <c r="W1698"/>
      <c r="X1698"/>
      <c r="Y1698"/>
    </row>
    <row r="1699" spans="10:25" ht="15" customHeight="1">
      <c r="J1699"/>
      <c r="K1699"/>
      <c r="L1699"/>
      <c r="M1699"/>
      <c r="N1699"/>
      <c r="O1699"/>
      <c r="P1699"/>
      <c r="Q1699"/>
      <c r="R1699"/>
      <c r="S1699"/>
      <c r="T1699"/>
      <c r="U1699"/>
      <c r="V1699"/>
      <c r="W1699"/>
      <c r="X1699"/>
      <c r="Y1699"/>
    </row>
    <row r="1700" spans="10:25" ht="15" customHeight="1">
      <c r="J1700"/>
      <c r="K1700"/>
      <c r="L1700"/>
      <c r="M1700"/>
      <c r="N1700"/>
      <c r="O1700"/>
      <c r="P1700"/>
      <c r="Q1700"/>
      <c r="R1700"/>
      <c r="S1700"/>
      <c r="T1700"/>
      <c r="U1700"/>
      <c r="V1700"/>
      <c r="W1700"/>
      <c r="X1700"/>
      <c r="Y1700"/>
    </row>
    <row r="1701" spans="10:25" ht="15" customHeight="1">
      <c r="J1701"/>
      <c r="K1701"/>
      <c r="L1701"/>
      <c r="M1701"/>
      <c r="N1701"/>
      <c r="O1701"/>
      <c r="P1701"/>
      <c r="Q1701"/>
      <c r="R1701"/>
      <c r="S1701"/>
      <c r="T1701"/>
      <c r="U1701"/>
      <c r="V1701"/>
      <c r="W1701"/>
      <c r="X1701"/>
      <c r="Y1701"/>
    </row>
    <row r="1702" spans="10:25" ht="15" customHeight="1">
      <c r="J1702"/>
      <c r="K1702"/>
      <c r="L1702"/>
      <c r="M1702"/>
      <c r="N1702"/>
      <c r="O1702"/>
      <c r="P1702"/>
      <c r="Q1702"/>
      <c r="R1702"/>
      <c r="S1702"/>
      <c r="T1702"/>
      <c r="U1702"/>
      <c r="V1702"/>
      <c r="W1702"/>
      <c r="X1702"/>
      <c r="Y1702"/>
    </row>
    <row r="1703" spans="10:25" ht="15" customHeight="1">
      <c r="J1703"/>
      <c r="K1703"/>
      <c r="L1703"/>
      <c r="M1703"/>
      <c r="N1703"/>
      <c r="O1703"/>
      <c r="P1703"/>
      <c r="Q1703"/>
      <c r="R1703"/>
      <c r="S1703"/>
      <c r="T1703"/>
      <c r="U1703"/>
      <c r="V1703"/>
      <c r="W1703"/>
      <c r="X1703"/>
      <c r="Y1703"/>
    </row>
    <row r="1704" spans="10:25" ht="15" customHeight="1">
      <c r="J1704"/>
      <c r="K1704"/>
      <c r="L1704"/>
      <c r="M1704"/>
      <c r="N1704"/>
      <c r="O1704"/>
      <c r="P1704"/>
      <c r="Q1704"/>
      <c r="R1704"/>
      <c r="S1704"/>
      <c r="T1704"/>
      <c r="U1704"/>
      <c r="V1704"/>
      <c r="W1704"/>
      <c r="X1704"/>
      <c r="Y1704"/>
    </row>
    <row r="1705" spans="10:25" ht="15" customHeight="1">
      <c r="J1705"/>
      <c r="K1705"/>
      <c r="L1705"/>
      <c r="M1705"/>
      <c r="N1705"/>
      <c r="O1705"/>
      <c r="P1705"/>
      <c r="Q1705"/>
      <c r="R1705"/>
      <c r="S1705"/>
      <c r="T1705"/>
      <c r="U1705"/>
      <c r="V1705"/>
      <c r="W1705"/>
      <c r="X1705"/>
      <c r="Y1705"/>
    </row>
    <row r="1706" spans="10:25" ht="15" customHeight="1">
      <c r="J1706"/>
      <c r="K1706"/>
      <c r="L1706"/>
      <c r="M1706"/>
      <c r="N1706"/>
      <c r="O1706"/>
      <c r="P1706"/>
      <c r="Q1706"/>
      <c r="R1706"/>
      <c r="S1706"/>
      <c r="T1706"/>
      <c r="U1706"/>
      <c r="V1706"/>
      <c r="W1706"/>
      <c r="X1706"/>
      <c r="Y1706"/>
    </row>
    <row r="1707" spans="10:25" ht="15" customHeight="1">
      <c r="J1707"/>
      <c r="K1707"/>
      <c r="L1707"/>
      <c r="M1707"/>
      <c r="N1707"/>
      <c r="O1707"/>
      <c r="P1707"/>
      <c r="Q1707"/>
      <c r="R1707"/>
      <c r="S1707"/>
      <c r="T1707"/>
      <c r="U1707"/>
      <c r="V1707"/>
      <c r="W1707"/>
      <c r="X1707"/>
      <c r="Y1707"/>
    </row>
    <row r="1708" spans="10:25" ht="15" customHeight="1">
      <c r="J1708"/>
      <c r="K1708"/>
      <c r="L1708"/>
      <c r="M1708"/>
      <c r="N1708"/>
      <c r="O1708"/>
      <c r="P1708"/>
      <c r="Q1708"/>
      <c r="R1708"/>
      <c r="S1708"/>
      <c r="T1708"/>
      <c r="U1708"/>
      <c r="V1708"/>
      <c r="W1708"/>
      <c r="X1708"/>
      <c r="Y1708"/>
    </row>
    <row r="1709" spans="10:25" ht="15" customHeight="1">
      <c r="J1709"/>
      <c r="K1709"/>
      <c r="L1709"/>
      <c r="M1709"/>
      <c r="N1709"/>
      <c r="O1709"/>
      <c r="P1709"/>
      <c r="Q1709"/>
      <c r="R1709"/>
      <c r="S1709"/>
      <c r="T1709"/>
      <c r="U1709"/>
      <c r="V1709"/>
      <c r="W1709"/>
      <c r="X1709"/>
      <c r="Y1709"/>
    </row>
    <row r="1710" spans="10:25" ht="15" customHeight="1">
      <c r="J1710"/>
      <c r="K1710"/>
      <c r="L1710"/>
      <c r="M1710"/>
      <c r="N1710"/>
      <c r="O1710"/>
      <c r="P1710"/>
      <c r="Q1710"/>
      <c r="R1710"/>
      <c r="S1710"/>
      <c r="T1710"/>
      <c r="U1710"/>
      <c r="V1710"/>
      <c r="W1710"/>
      <c r="X1710"/>
      <c r="Y1710"/>
    </row>
    <row r="1711" spans="10:25" ht="15" customHeight="1">
      <c r="J1711"/>
      <c r="K1711"/>
      <c r="L1711"/>
      <c r="M1711"/>
      <c r="N1711"/>
      <c r="O1711"/>
      <c r="P1711"/>
      <c r="Q1711"/>
      <c r="R1711"/>
      <c r="S1711"/>
      <c r="T1711"/>
      <c r="U1711"/>
      <c r="V1711"/>
      <c r="W1711"/>
      <c r="X1711"/>
      <c r="Y1711"/>
    </row>
    <row r="1712" spans="10:25" ht="15" customHeight="1">
      <c r="J1712"/>
      <c r="K1712"/>
      <c r="L1712"/>
      <c r="M1712"/>
      <c r="N1712"/>
      <c r="O1712"/>
      <c r="P1712"/>
      <c r="Q1712"/>
      <c r="R1712"/>
      <c r="S1712"/>
      <c r="T1712"/>
      <c r="U1712"/>
      <c r="V1712"/>
      <c r="W1712"/>
      <c r="X1712"/>
      <c r="Y1712"/>
    </row>
    <row r="1713" spans="10:25" ht="15" customHeight="1">
      <c r="J1713"/>
      <c r="K1713"/>
      <c r="L1713"/>
      <c r="M1713"/>
      <c r="N1713"/>
      <c r="O1713"/>
      <c r="P1713"/>
      <c r="Q1713"/>
      <c r="R1713"/>
      <c r="S1713"/>
      <c r="T1713"/>
      <c r="U1713"/>
      <c r="V1713"/>
      <c r="W1713"/>
      <c r="X1713"/>
      <c r="Y1713"/>
    </row>
    <row r="1714" spans="10:25" ht="15" customHeight="1">
      <c r="J1714"/>
      <c r="K1714"/>
      <c r="L1714"/>
      <c r="M1714"/>
      <c r="N1714"/>
      <c r="O1714"/>
      <c r="P1714"/>
      <c r="Q1714"/>
      <c r="R1714"/>
      <c r="S1714"/>
      <c r="T1714"/>
      <c r="U1714"/>
      <c r="V1714"/>
      <c r="W1714"/>
      <c r="X1714"/>
      <c r="Y1714"/>
    </row>
    <row r="1715" spans="10:25" ht="15" customHeight="1">
      <c r="J1715"/>
      <c r="K1715"/>
      <c r="L1715"/>
      <c r="M1715"/>
      <c r="N1715"/>
      <c r="O1715"/>
      <c r="P1715"/>
      <c r="Q1715"/>
      <c r="R1715"/>
      <c r="S1715"/>
      <c r="T1715"/>
      <c r="U1715"/>
      <c r="V1715"/>
      <c r="W1715"/>
      <c r="X1715"/>
      <c r="Y1715"/>
    </row>
    <row r="1716" spans="10:25" ht="15" customHeight="1">
      <c r="J1716"/>
      <c r="K1716"/>
      <c r="L1716"/>
      <c r="M1716"/>
      <c r="N1716"/>
      <c r="O1716"/>
      <c r="P1716"/>
      <c r="Q1716"/>
      <c r="R1716"/>
      <c r="S1716"/>
      <c r="T1716"/>
      <c r="U1716"/>
      <c r="V1716"/>
      <c r="W1716"/>
      <c r="X1716"/>
      <c r="Y1716"/>
    </row>
    <row r="1717" spans="10:25" ht="15" customHeight="1">
      <c r="J1717"/>
      <c r="K1717"/>
      <c r="L1717"/>
      <c r="M1717"/>
      <c r="N1717"/>
      <c r="O1717"/>
      <c r="P1717"/>
      <c r="Q1717"/>
      <c r="R1717"/>
      <c r="S1717"/>
      <c r="T1717"/>
      <c r="U1717"/>
      <c r="V1717"/>
      <c r="W1717"/>
      <c r="X1717"/>
      <c r="Y1717"/>
    </row>
    <row r="1718" spans="10:25" ht="15" customHeight="1">
      <c r="J1718"/>
      <c r="K1718"/>
      <c r="L1718"/>
      <c r="M1718"/>
      <c r="N1718"/>
      <c r="O1718"/>
      <c r="P1718"/>
      <c r="Q1718"/>
      <c r="R1718"/>
      <c r="S1718"/>
      <c r="T1718"/>
      <c r="U1718"/>
      <c r="V1718"/>
      <c r="W1718"/>
      <c r="X1718"/>
      <c r="Y1718"/>
    </row>
    <row r="1719" spans="10:25" ht="15" customHeight="1">
      <c r="J1719"/>
      <c r="K1719"/>
      <c r="L1719"/>
      <c r="M1719"/>
      <c r="N1719"/>
      <c r="O1719"/>
      <c r="P1719"/>
      <c r="Q1719"/>
      <c r="R1719"/>
      <c r="S1719"/>
      <c r="T1719"/>
      <c r="U1719"/>
      <c r="V1719"/>
      <c r="W1719"/>
      <c r="X1719"/>
      <c r="Y1719"/>
    </row>
    <row r="1720" spans="10:25" ht="15" customHeight="1">
      <c r="J1720"/>
      <c r="K1720"/>
      <c r="L1720"/>
      <c r="M1720"/>
      <c r="N1720"/>
      <c r="O1720"/>
      <c r="P1720"/>
      <c r="Q1720"/>
      <c r="R1720"/>
      <c r="S1720"/>
      <c r="T1720"/>
      <c r="U1720"/>
      <c r="V1720"/>
      <c r="W1720"/>
      <c r="X1720"/>
      <c r="Y1720"/>
    </row>
    <row r="1721" spans="10:25" ht="15" customHeight="1">
      <c r="J1721"/>
      <c r="K1721"/>
      <c r="L1721"/>
      <c r="M1721"/>
      <c r="N1721"/>
      <c r="O1721"/>
      <c r="P1721"/>
      <c r="Q1721"/>
      <c r="R1721"/>
      <c r="S1721"/>
      <c r="T1721"/>
      <c r="U1721"/>
      <c r="V1721"/>
      <c r="W1721"/>
      <c r="X1721"/>
      <c r="Y1721"/>
    </row>
    <row r="1722" spans="10:25" ht="15" customHeight="1">
      <c r="J1722"/>
      <c r="K1722"/>
      <c r="L1722"/>
      <c r="M1722"/>
      <c r="N1722"/>
      <c r="O1722"/>
      <c r="P1722"/>
      <c r="Q1722"/>
      <c r="R1722"/>
      <c r="S1722"/>
      <c r="T1722"/>
      <c r="U1722"/>
      <c r="V1722"/>
      <c r="W1722"/>
      <c r="X1722"/>
      <c r="Y1722"/>
    </row>
    <row r="1723" spans="10:25" ht="15" customHeight="1">
      <c r="J1723"/>
      <c r="K1723"/>
      <c r="L1723"/>
      <c r="M1723"/>
      <c r="N1723"/>
      <c r="O1723"/>
      <c r="P1723"/>
      <c r="Q1723"/>
      <c r="R1723"/>
      <c r="S1723"/>
      <c r="T1723"/>
      <c r="U1723"/>
      <c r="V1723"/>
      <c r="W1723"/>
      <c r="X1723"/>
      <c r="Y1723"/>
    </row>
    <row r="1724" spans="10:25" ht="15" customHeight="1">
      <c r="J1724"/>
      <c r="K1724"/>
      <c r="L1724"/>
      <c r="M1724"/>
      <c r="N1724"/>
      <c r="O1724"/>
      <c r="P1724"/>
      <c r="Q1724"/>
      <c r="R1724"/>
      <c r="S1724"/>
      <c r="T1724"/>
      <c r="U1724"/>
      <c r="V1724"/>
      <c r="W1724"/>
      <c r="X1724"/>
      <c r="Y1724"/>
    </row>
    <row r="1725" spans="10:25" ht="15" customHeight="1">
      <c r="J1725"/>
      <c r="K1725"/>
      <c r="L1725"/>
      <c r="M1725"/>
      <c r="N1725"/>
      <c r="O1725"/>
      <c r="P1725"/>
      <c r="Q1725"/>
      <c r="R1725"/>
      <c r="S1725"/>
      <c r="T1725"/>
      <c r="U1725"/>
      <c r="V1725"/>
      <c r="W1725"/>
      <c r="X1725"/>
      <c r="Y1725"/>
    </row>
    <row r="1726" spans="10:25" ht="15" customHeight="1">
      <c r="J1726"/>
      <c r="K1726"/>
      <c r="L1726"/>
      <c r="M1726"/>
      <c r="N1726"/>
      <c r="O1726"/>
      <c r="P1726"/>
      <c r="Q1726"/>
      <c r="R1726"/>
      <c r="S1726"/>
      <c r="T1726"/>
      <c r="U1726"/>
      <c r="V1726"/>
      <c r="W1726"/>
      <c r="X1726"/>
      <c r="Y1726"/>
    </row>
    <row r="1727" spans="10:25" ht="15" customHeight="1">
      <c r="J1727"/>
      <c r="K1727"/>
      <c r="L1727"/>
      <c r="M1727"/>
      <c r="N1727"/>
      <c r="O1727"/>
      <c r="P1727"/>
      <c r="Q1727"/>
      <c r="R1727"/>
      <c r="S1727"/>
      <c r="T1727"/>
      <c r="U1727"/>
      <c r="V1727"/>
      <c r="W1727"/>
      <c r="X1727"/>
      <c r="Y1727"/>
    </row>
    <row r="1728" spans="10:25" ht="15" customHeight="1">
      <c r="J1728"/>
      <c r="K1728"/>
      <c r="L1728"/>
      <c r="M1728"/>
      <c r="N1728"/>
      <c r="O1728"/>
      <c r="P1728"/>
      <c r="Q1728"/>
      <c r="R1728"/>
      <c r="S1728"/>
      <c r="T1728"/>
      <c r="U1728"/>
      <c r="V1728"/>
      <c r="W1728"/>
      <c r="X1728"/>
      <c r="Y1728"/>
    </row>
    <row r="1729" spans="10:25" ht="15" customHeight="1">
      <c r="J1729"/>
      <c r="K1729"/>
      <c r="L1729"/>
      <c r="M1729"/>
      <c r="N1729"/>
      <c r="O1729"/>
      <c r="P1729"/>
      <c r="Q1729"/>
      <c r="R1729"/>
      <c r="S1729"/>
      <c r="T1729"/>
      <c r="U1729"/>
      <c r="V1729"/>
      <c r="W1729"/>
      <c r="X1729"/>
      <c r="Y1729"/>
    </row>
    <row r="1730" spans="10:25" ht="15" customHeight="1">
      <c r="J1730"/>
      <c r="K1730"/>
      <c r="L1730"/>
      <c r="M1730"/>
      <c r="N1730"/>
      <c r="O1730"/>
      <c r="P1730"/>
      <c r="Q1730"/>
      <c r="R1730"/>
      <c r="S1730"/>
      <c r="T1730"/>
      <c r="U1730"/>
      <c r="V1730"/>
      <c r="W1730"/>
      <c r="X1730"/>
      <c r="Y1730"/>
    </row>
    <row r="1731" spans="10:25" ht="15" customHeight="1">
      <c r="J1731"/>
      <c r="K1731"/>
      <c r="L1731"/>
      <c r="M1731"/>
      <c r="N1731"/>
      <c r="O1731"/>
      <c r="P1731"/>
      <c r="Q1731"/>
      <c r="R1731"/>
      <c r="S1731"/>
      <c r="T1731"/>
      <c r="U1731"/>
      <c r="V1731"/>
      <c r="W1731"/>
      <c r="X1731"/>
      <c r="Y1731"/>
    </row>
    <row r="1732" spans="10:25" ht="15" customHeight="1">
      <c r="J1732"/>
      <c r="K1732"/>
      <c r="L1732"/>
      <c r="M1732"/>
      <c r="N1732"/>
      <c r="O1732"/>
      <c r="P1732"/>
      <c r="Q1732"/>
      <c r="R1732"/>
      <c r="S1732"/>
      <c r="T1732"/>
      <c r="U1732"/>
      <c r="V1732"/>
      <c r="W1732"/>
      <c r="X1732"/>
      <c r="Y1732"/>
    </row>
    <row r="1733" spans="10:25" ht="15" customHeight="1">
      <c r="J1733"/>
      <c r="K1733"/>
      <c r="L1733"/>
      <c r="M1733"/>
      <c r="N1733"/>
      <c r="O1733"/>
      <c r="P1733"/>
      <c r="Q1733"/>
      <c r="R1733"/>
      <c r="S1733"/>
      <c r="T1733"/>
      <c r="U1733"/>
      <c r="V1733"/>
      <c r="W1733"/>
      <c r="X1733"/>
      <c r="Y1733"/>
    </row>
    <row r="1734" spans="10:25" ht="15" customHeight="1">
      <c r="J1734"/>
      <c r="K1734"/>
      <c r="L1734"/>
      <c r="M1734"/>
      <c r="N1734"/>
      <c r="O1734"/>
      <c r="P1734"/>
      <c r="Q1734"/>
      <c r="R1734"/>
      <c r="S1734"/>
      <c r="T1734"/>
      <c r="U1734"/>
      <c r="V1734"/>
      <c r="W1734"/>
      <c r="X1734"/>
      <c r="Y1734"/>
    </row>
    <row r="1735" spans="10:25" ht="15" customHeight="1">
      <c r="J1735"/>
      <c r="K1735"/>
      <c r="L1735"/>
      <c r="M1735"/>
      <c r="N1735"/>
      <c r="O1735"/>
      <c r="P1735"/>
      <c r="Q1735"/>
      <c r="R1735"/>
      <c r="S1735"/>
      <c r="T1735"/>
      <c r="U1735"/>
      <c r="V1735"/>
      <c r="W1735"/>
      <c r="X1735"/>
      <c r="Y1735"/>
    </row>
    <row r="1736" spans="10:25" ht="15" customHeight="1">
      <c r="J1736"/>
      <c r="K1736"/>
      <c r="L1736"/>
      <c r="M1736"/>
      <c r="N1736"/>
      <c r="O1736"/>
      <c r="P1736"/>
      <c r="Q1736"/>
      <c r="R1736"/>
      <c r="S1736"/>
      <c r="T1736"/>
      <c r="U1736"/>
      <c r="V1736"/>
      <c r="W1736"/>
      <c r="X1736"/>
      <c r="Y1736"/>
    </row>
    <row r="1737" spans="10:25" ht="15" customHeight="1">
      <c r="J1737"/>
      <c r="K1737"/>
      <c r="L1737"/>
      <c r="M1737"/>
      <c r="N1737"/>
      <c r="O1737"/>
      <c r="P1737"/>
      <c r="Q1737"/>
      <c r="R1737"/>
      <c r="S1737"/>
      <c r="T1737"/>
      <c r="U1737"/>
      <c r="V1737"/>
      <c r="W1737"/>
      <c r="X1737"/>
      <c r="Y1737"/>
    </row>
    <row r="1738" spans="10:25" ht="15" customHeight="1">
      <c r="J1738"/>
      <c r="K1738"/>
      <c r="L1738"/>
      <c r="M1738"/>
      <c r="N1738"/>
      <c r="O1738"/>
      <c r="P1738"/>
      <c r="Q1738"/>
      <c r="R1738"/>
      <c r="S1738"/>
      <c r="T1738"/>
      <c r="U1738"/>
      <c r="V1738"/>
      <c r="W1738"/>
      <c r="X1738"/>
      <c r="Y1738"/>
    </row>
    <row r="1739" spans="10:25" ht="15" customHeight="1">
      <c r="J1739"/>
      <c r="K1739"/>
      <c r="L1739"/>
      <c r="M1739"/>
      <c r="N1739"/>
      <c r="O1739"/>
      <c r="P1739"/>
      <c r="Q1739"/>
      <c r="R1739"/>
      <c r="S1739"/>
      <c r="T1739"/>
      <c r="U1739"/>
      <c r="V1739"/>
      <c r="W1739"/>
      <c r="X1739"/>
      <c r="Y1739"/>
    </row>
    <row r="1740" spans="10:25" ht="15" customHeight="1">
      <c r="J1740"/>
      <c r="K1740"/>
      <c r="L1740"/>
      <c r="M1740"/>
      <c r="N1740"/>
      <c r="O1740"/>
      <c r="P1740"/>
      <c r="Q1740"/>
      <c r="R1740"/>
      <c r="S1740"/>
      <c r="T1740"/>
      <c r="U1740"/>
      <c r="V1740"/>
      <c r="W1740"/>
      <c r="X1740"/>
      <c r="Y1740"/>
    </row>
    <row r="1741" spans="10:25" ht="15" customHeight="1">
      <c r="J1741"/>
      <c r="K1741"/>
      <c r="L1741"/>
      <c r="M1741"/>
      <c r="N1741"/>
      <c r="O1741"/>
      <c r="P1741"/>
      <c r="Q1741"/>
      <c r="R1741"/>
      <c r="S1741"/>
      <c r="T1741"/>
      <c r="U1741"/>
      <c r="V1741"/>
      <c r="W1741"/>
      <c r="X1741"/>
      <c r="Y1741"/>
    </row>
    <row r="1742" spans="10:25" ht="15" customHeight="1">
      <c r="J1742"/>
      <c r="K1742"/>
      <c r="L1742"/>
      <c r="M1742"/>
      <c r="N1742"/>
      <c r="O1742"/>
      <c r="P1742"/>
      <c r="Q1742"/>
      <c r="R1742"/>
      <c r="S1742"/>
      <c r="T1742"/>
      <c r="U1742"/>
      <c r="V1742"/>
      <c r="W1742"/>
      <c r="X1742"/>
      <c r="Y1742"/>
    </row>
    <row r="1743" spans="10:25" ht="15" customHeight="1">
      <c r="J1743"/>
      <c r="K1743"/>
      <c r="L1743"/>
      <c r="M1743"/>
      <c r="N1743"/>
      <c r="O1743"/>
      <c r="P1743"/>
      <c r="Q1743"/>
      <c r="R1743"/>
      <c r="S1743"/>
      <c r="T1743"/>
      <c r="U1743"/>
      <c r="V1743"/>
      <c r="W1743"/>
      <c r="X1743"/>
      <c r="Y1743"/>
    </row>
    <row r="1744" spans="10:25" ht="15" customHeight="1">
      <c r="J1744"/>
      <c r="K1744"/>
      <c r="L1744"/>
      <c r="M1744"/>
      <c r="N1744"/>
      <c r="O1744"/>
      <c r="P1744"/>
      <c r="Q1744"/>
      <c r="R1744"/>
      <c r="S1744"/>
      <c r="T1744"/>
      <c r="U1744"/>
      <c r="V1744"/>
      <c r="W1744"/>
      <c r="X1744"/>
      <c r="Y1744"/>
    </row>
    <row r="1745" spans="10:25" ht="15" customHeight="1">
      <c r="J1745"/>
      <c r="K1745"/>
      <c r="L1745"/>
      <c r="M1745"/>
      <c r="N1745"/>
      <c r="O1745"/>
      <c r="P1745"/>
      <c r="Q1745"/>
      <c r="R1745"/>
      <c r="S1745"/>
      <c r="T1745"/>
      <c r="U1745"/>
      <c r="V1745"/>
      <c r="W1745"/>
      <c r="X1745"/>
      <c r="Y1745"/>
    </row>
    <row r="1746" spans="10:25" ht="15" customHeight="1">
      <c r="J1746"/>
      <c r="K1746"/>
      <c r="L1746"/>
      <c r="M1746"/>
      <c r="N1746"/>
      <c r="O1746"/>
      <c r="P1746"/>
      <c r="Q1746"/>
      <c r="R1746"/>
      <c r="S1746"/>
      <c r="T1746"/>
      <c r="U1746"/>
      <c r="V1746"/>
      <c r="W1746"/>
      <c r="X1746"/>
      <c r="Y1746"/>
    </row>
    <row r="1747" spans="10:25" ht="15" customHeight="1">
      <c r="J1747"/>
      <c r="K1747"/>
      <c r="L1747"/>
      <c r="M1747"/>
      <c r="N1747"/>
      <c r="O1747"/>
      <c r="P1747"/>
      <c r="Q1747"/>
      <c r="R1747"/>
      <c r="S1747"/>
      <c r="T1747"/>
      <c r="U1747"/>
      <c r="V1747"/>
      <c r="W1747"/>
      <c r="X1747"/>
      <c r="Y1747"/>
    </row>
    <row r="1748" spans="10:25" ht="15" customHeight="1">
      <c r="J1748"/>
      <c r="K1748"/>
      <c r="L1748"/>
      <c r="M1748"/>
      <c r="N1748"/>
      <c r="O1748"/>
      <c r="P1748"/>
      <c r="Q1748"/>
      <c r="R1748"/>
      <c r="S1748"/>
      <c r="T1748"/>
      <c r="U1748"/>
      <c r="V1748"/>
      <c r="W1748"/>
      <c r="X1748"/>
      <c r="Y1748"/>
    </row>
    <row r="1749" spans="10:25" ht="15" customHeight="1">
      <c r="J1749"/>
      <c r="K1749"/>
      <c r="L1749"/>
      <c r="M1749"/>
      <c r="N1749"/>
      <c r="O1749"/>
      <c r="P1749"/>
      <c r="Q1749"/>
      <c r="R1749"/>
      <c r="S1749"/>
      <c r="T1749"/>
      <c r="U1749"/>
      <c r="V1749"/>
      <c r="W1749"/>
      <c r="X1749"/>
      <c r="Y1749"/>
    </row>
    <row r="1750" spans="10:25" ht="15" customHeight="1">
      <c r="J1750"/>
      <c r="K1750"/>
      <c r="L1750"/>
      <c r="M1750"/>
      <c r="N1750"/>
      <c r="O1750"/>
      <c r="P1750"/>
      <c r="Q1750"/>
      <c r="R1750"/>
      <c r="S1750"/>
      <c r="T1750"/>
      <c r="U1750"/>
      <c r="V1750"/>
      <c r="W1750"/>
      <c r="X1750"/>
      <c r="Y1750"/>
    </row>
    <row r="1751" spans="10:25" ht="15" customHeight="1">
      <c r="J1751"/>
      <c r="K1751"/>
      <c r="L1751"/>
      <c r="M1751"/>
      <c r="N1751"/>
      <c r="O1751"/>
      <c r="P1751"/>
      <c r="Q1751"/>
      <c r="R1751"/>
      <c r="S1751"/>
      <c r="T1751"/>
      <c r="U1751"/>
      <c r="V1751"/>
      <c r="W1751"/>
      <c r="X1751"/>
      <c r="Y1751"/>
    </row>
    <row r="1752" spans="10:25" ht="15" customHeight="1">
      <c r="J1752"/>
      <c r="K1752"/>
      <c r="L1752"/>
      <c r="M1752"/>
      <c r="N1752"/>
      <c r="O1752"/>
      <c r="P1752"/>
      <c r="Q1752"/>
      <c r="R1752"/>
      <c r="S1752"/>
      <c r="T1752"/>
      <c r="U1752"/>
      <c r="V1752"/>
      <c r="W1752"/>
      <c r="X1752"/>
      <c r="Y1752"/>
    </row>
    <row r="1753" spans="10:25" ht="15" customHeight="1">
      <c r="J1753"/>
      <c r="K1753"/>
      <c r="L1753"/>
      <c r="M1753"/>
      <c r="N1753"/>
      <c r="O1753"/>
      <c r="P1753"/>
      <c r="Q1753"/>
      <c r="R1753"/>
      <c r="S1753"/>
      <c r="T1753"/>
      <c r="U1753"/>
      <c r="V1753"/>
      <c r="W1753"/>
      <c r="X1753"/>
      <c r="Y1753"/>
    </row>
    <row r="1754" spans="10:25" ht="15" customHeight="1">
      <c r="J1754"/>
      <c r="K1754"/>
      <c r="L1754"/>
      <c r="M1754"/>
      <c r="N1754"/>
      <c r="O1754"/>
      <c r="P1754"/>
      <c r="Q1754"/>
      <c r="R1754"/>
      <c r="S1754"/>
      <c r="T1754"/>
      <c r="U1754"/>
      <c r="V1754"/>
      <c r="W1754"/>
      <c r="X1754"/>
      <c r="Y1754"/>
    </row>
    <row r="1755" spans="10:25" ht="15" customHeight="1">
      <c r="J1755"/>
      <c r="K1755"/>
      <c r="L1755"/>
      <c r="M1755"/>
      <c r="N1755"/>
      <c r="O1755"/>
      <c r="P1755"/>
      <c r="Q1755"/>
      <c r="R1755"/>
      <c r="S1755"/>
      <c r="T1755"/>
      <c r="U1755"/>
      <c r="V1755"/>
      <c r="W1755"/>
      <c r="X1755"/>
      <c r="Y1755"/>
    </row>
    <row r="1756" spans="10:25" ht="15" customHeight="1">
      <c r="J1756"/>
      <c r="K1756"/>
      <c r="L1756"/>
      <c r="M1756"/>
      <c r="N1756"/>
      <c r="O1756"/>
      <c r="P1756"/>
      <c r="Q1756"/>
      <c r="R1756"/>
      <c r="S1756"/>
      <c r="T1756"/>
      <c r="U1756"/>
      <c r="V1756"/>
      <c r="W1756"/>
      <c r="X1756"/>
      <c r="Y1756"/>
    </row>
    <row r="1757" spans="10:25" ht="15" customHeight="1">
      <c r="J1757"/>
      <c r="K1757"/>
      <c r="L1757"/>
      <c r="M1757"/>
      <c r="N1757"/>
      <c r="O1757"/>
      <c r="P1757"/>
      <c r="Q1757"/>
      <c r="R1757"/>
      <c r="S1757"/>
      <c r="T1757"/>
      <c r="U1757"/>
      <c r="V1757"/>
      <c r="W1757"/>
      <c r="X1757"/>
      <c r="Y1757"/>
    </row>
    <row r="1758" spans="10:25" ht="15" customHeight="1">
      <c r="J1758"/>
      <c r="K1758"/>
      <c r="L1758"/>
      <c r="M1758"/>
      <c r="N1758"/>
      <c r="O1758"/>
      <c r="P1758"/>
      <c r="Q1758"/>
      <c r="R1758"/>
      <c r="S1758"/>
      <c r="T1758"/>
      <c r="U1758"/>
      <c r="V1758"/>
      <c r="W1758"/>
      <c r="X1758"/>
      <c r="Y1758"/>
    </row>
    <row r="1759" spans="10:25" ht="15" customHeight="1">
      <c r="J1759"/>
      <c r="K1759"/>
      <c r="L1759"/>
      <c r="M1759"/>
      <c r="N1759"/>
      <c r="O1759"/>
      <c r="P1759"/>
      <c r="Q1759"/>
      <c r="R1759"/>
      <c r="S1759"/>
      <c r="T1759"/>
      <c r="U1759"/>
      <c r="V1759"/>
      <c r="W1759"/>
      <c r="X1759"/>
      <c r="Y1759"/>
    </row>
    <row r="1760" spans="10:25" ht="15" customHeight="1">
      <c r="J1760"/>
      <c r="K1760"/>
      <c r="L1760"/>
      <c r="M1760"/>
      <c r="N1760"/>
      <c r="O1760"/>
      <c r="P1760"/>
      <c r="Q1760"/>
      <c r="R1760"/>
      <c r="S1760"/>
      <c r="T1760"/>
      <c r="U1760"/>
      <c r="V1760"/>
      <c r="W1760"/>
      <c r="X1760"/>
      <c r="Y1760"/>
    </row>
    <row r="1761" spans="10:25" ht="15" customHeight="1">
      <c r="J1761"/>
      <c r="K1761"/>
      <c r="L1761"/>
      <c r="M1761"/>
      <c r="N1761"/>
      <c r="O1761"/>
      <c r="P1761"/>
      <c r="Q1761"/>
      <c r="R1761"/>
      <c r="S1761"/>
      <c r="T1761"/>
      <c r="U1761"/>
      <c r="V1761"/>
      <c r="W1761"/>
      <c r="X1761"/>
      <c r="Y1761"/>
    </row>
    <row r="1762" spans="10:25" ht="15" customHeight="1">
      <c r="J1762"/>
      <c r="K1762"/>
      <c r="L1762"/>
      <c r="M1762"/>
      <c r="N1762"/>
      <c r="O1762"/>
      <c r="P1762"/>
      <c r="Q1762"/>
      <c r="R1762"/>
      <c r="S1762"/>
      <c r="T1762"/>
      <c r="U1762"/>
      <c r="V1762"/>
      <c r="W1762"/>
      <c r="X1762"/>
      <c r="Y1762"/>
    </row>
    <row r="1763" spans="10:25" ht="15" customHeight="1">
      <c r="J1763"/>
      <c r="K1763"/>
      <c r="L1763"/>
      <c r="M1763"/>
      <c r="N1763"/>
      <c r="O1763"/>
      <c r="P1763"/>
      <c r="Q1763"/>
      <c r="R1763"/>
      <c r="S1763"/>
      <c r="T1763"/>
      <c r="U1763"/>
      <c r="V1763"/>
      <c r="W1763"/>
      <c r="X1763"/>
      <c r="Y1763"/>
    </row>
    <row r="1764" spans="10:25" ht="15" customHeight="1">
      <c r="J1764"/>
      <c r="K1764"/>
      <c r="L1764"/>
      <c r="M1764"/>
      <c r="N1764"/>
      <c r="O1764"/>
      <c r="P1764"/>
      <c r="Q1764"/>
      <c r="R1764"/>
      <c r="S1764"/>
      <c r="T1764"/>
      <c r="U1764"/>
      <c r="V1764"/>
      <c r="W1764"/>
      <c r="X1764"/>
      <c r="Y1764"/>
    </row>
    <row r="1765" spans="10:25" ht="15" customHeight="1">
      <c r="J1765"/>
      <c r="K1765"/>
      <c r="L1765"/>
      <c r="M1765"/>
      <c r="N1765"/>
      <c r="O1765"/>
      <c r="P1765"/>
      <c r="Q1765"/>
      <c r="R1765"/>
      <c r="S1765"/>
      <c r="T1765"/>
      <c r="U1765"/>
      <c r="V1765"/>
      <c r="W1765"/>
      <c r="X1765"/>
      <c r="Y1765"/>
    </row>
    <row r="1766" spans="10:25" ht="15" customHeight="1">
      <c r="J1766"/>
      <c r="K1766"/>
      <c r="L1766"/>
      <c r="M1766"/>
      <c r="N1766"/>
      <c r="O1766"/>
      <c r="P1766"/>
      <c r="Q1766"/>
      <c r="R1766"/>
      <c r="S1766"/>
      <c r="T1766"/>
      <c r="U1766"/>
      <c r="V1766"/>
      <c r="W1766"/>
      <c r="X1766"/>
      <c r="Y1766"/>
    </row>
    <row r="1767" spans="10:25" ht="15" customHeight="1">
      <c r="J1767"/>
      <c r="K1767"/>
      <c r="L1767"/>
      <c r="M1767"/>
      <c r="N1767"/>
      <c r="O1767"/>
      <c r="P1767"/>
      <c r="Q1767"/>
      <c r="R1767"/>
      <c r="S1767"/>
      <c r="T1767"/>
      <c r="U1767"/>
      <c r="V1767"/>
      <c r="W1767"/>
      <c r="X1767"/>
      <c r="Y1767"/>
    </row>
    <row r="1768" spans="10:25" ht="15" customHeight="1">
      <c r="J1768"/>
      <c r="K1768"/>
      <c r="L1768"/>
      <c r="M1768"/>
      <c r="N1768"/>
      <c r="O1768"/>
      <c r="P1768"/>
      <c r="Q1768"/>
      <c r="R1768"/>
      <c r="S1768"/>
      <c r="T1768"/>
      <c r="U1768"/>
      <c r="V1768"/>
      <c r="W1768"/>
      <c r="X1768"/>
      <c r="Y1768"/>
    </row>
    <row r="1769" spans="10:25" ht="15" customHeight="1">
      <c r="J1769"/>
      <c r="K1769"/>
      <c r="L1769"/>
      <c r="M1769"/>
      <c r="N1769"/>
      <c r="O1769"/>
      <c r="P1769"/>
      <c r="Q1769"/>
      <c r="R1769"/>
      <c r="S1769"/>
      <c r="T1769"/>
      <c r="U1769"/>
      <c r="V1769"/>
      <c r="W1769"/>
      <c r="X1769"/>
      <c r="Y1769"/>
    </row>
    <row r="1770" spans="10:25" ht="15" customHeight="1">
      <c r="J1770"/>
      <c r="K1770"/>
      <c r="L1770"/>
      <c r="M1770"/>
      <c r="N1770"/>
      <c r="O1770"/>
      <c r="P1770"/>
      <c r="Q1770"/>
      <c r="R1770"/>
      <c r="S1770"/>
      <c r="T1770"/>
      <c r="U1770"/>
      <c r="V1770"/>
      <c r="W1770"/>
      <c r="X1770"/>
      <c r="Y1770"/>
    </row>
    <row r="1771" spans="10:25" ht="15" customHeight="1">
      <c r="J1771"/>
      <c r="K1771"/>
      <c r="L1771"/>
      <c r="M1771"/>
      <c r="N1771"/>
      <c r="O1771"/>
      <c r="P1771"/>
      <c r="Q1771"/>
      <c r="R1771"/>
      <c r="S1771"/>
      <c r="T1771"/>
      <c r="U1771"/>
      <c r="V1771"/>
      <c r="W1771"/>
      <c r="X1771"/>
      <c r="Y1771"/>
    </row>
    <row r="1772" spans="10:25" ht="15" customHeight="1">
      <c r="J1772"/>
      <c r="K1772"/>
      <c r="L1772"/>
      <c r="M1772"/>
      <c r="N1772"/>
      <c r="O1772"/>
      <c r="P1772"/>
      <c r="Q1772"/>
      <c r="R1772"/>
      <c r="S1772"/>
      <c r="T1772"/>
      <c r="U1772"/>
      <c r="V1772"/>
      <c r="W1772"/>
      <c r="X1772"/>
      <c r="Y1772"/>
    </row>
    <row r="1773" spans="10:25" ht="15" customHeight="1">
      <c r="J1773"/>
      <c r="K1773"/>
      <c r="L1773"/>
      <c r="M1773"/>
      <c r="N1773"/>
      <c r="O1773"/>
      <c r="P1773"/>
      <c r="Q1773"/>
      <c r="R1773"/>
      <c r="S1773"/>
      <c r="T1773"/>
      <c r="U1773"/>
      <c r="V1773"/>
      <c r="W1773"/>
      <c r="X1773"/>
      <c r="Y1773"/>
    </row>
    <row r="1774" spans="10:25" ht="15" customHeight="1">
      <c r="J1774"/>
      <c r="K1774"/>
      <c r="L1774"/>
      <c r="M1774"/>
      <c r="N1774"/>
      <c r="O1774"/>
      <c r="P1774"/>
      <c r="Q1774"/>
      <c r="R1774"/>
      <c r="S1774"/>
      <c r="T1774"/>
      <c r="U1774"/>
      <c r="V1774"/>
      <c r="W1774"/>
      <c r="X1774"/>
      <c r="Y1774"/>
    </row>
    <row r="1775" spans="10:25" ht="15" customHeight="1">
      <c r="J1775"/>
      <c r="K1775"/>
      <c r="L1775"/>
      <c r="M1775"/>
      <c r="N1775"/>
      <c r="O1775"/>
      <c r="P1775"/>
      <c r="Q1775"/>
      <c r="R1775"/>
      <c r="S1775"/>
      <c r="T1775"/>
      <c r="U1775"/>
      <c r="V1775"/>
      <c r="W1775"/>
      <c r="X1775"/>
      <c r="Y1775"/>
    </row>
    <row r="1776" spans="10:25" ht="15" customHeight="1">
      <c r="J1776"/>
      <c r="K1776"/>
      <c r="L1776"/>
      <c r="M1776"/>
      <c r="N1776"/>
      <c r="O1776"/>
      <c r="P1776"/>
      <c r="Q1776"/>
      <c r="R1776"/>
      <c r="S1776"/>
      <c r="T1776"/>
      <c r="U1776"/>
      <c r="V1776"/>
      <c r="W1776"/>
      <c r="X1776"/>
      <c r="Y1776"/>
    </row>
    <row r="1777" spans="10:25" ht="15" customHeight="1">
      <c r="J1777"/>
      <c r="K1777"/>
      <c r="L1777"/>
      <c r="M1777"/>
      <c r="N1777"/>
      <c r="O1777"/>
      <c r="P1777"/>
      <c r="Q1777"/>
      <c r="R1777"/>
      <c r="S1777"/>
      <c r="T1777"/>
      <c r="U1777"/>
      <c r="V1777"/>
      <c r="W1777"/>
      <c r="X1777"/>
      <c r="Y1777"/>
    </row>
    <row r="1778" spans="10:25" ht="15" customHeight="1">
      <c r="J1778"/>
      <c r="K1778"/>
      <c r="L1778"/>
      <c r="M1778"/>
      <c r="N1778"/>
      <c r="O1778"/>
      <c r="P1778"/>
      <c r="Q1778"/>
      <c r="R1778"/>
      <c r="S1778"/>
      <c r="T1778"/>
      <c r="U1778"/>
      <c r="V1778"/>
      <c r="W1778"/>
      <c r="X1778"/>
      <c r="Y1778"/>
    </row>
    <row r="1779" spans="10:25" ht="15" customHeight="1">
      <c r="J1779"/>
      <c r="K1779"/>
      <c r="L1779"/>
      <c r="M1779"/>
      <c r="N1779"/>
      <c r="O1779"/>
      <c r="P1779"/>
      <c r="Q1779"/>
      <c r="R1779"/>
      <c r="S1779"/>
      <c r="T1779"/>
      <c r="U1779"/>
      <c r="V1779"/>
      <c r="W1779"/>
      <c r="X1779"/>
      <c r="Y1779"/>
    </row>
    <row r="1780" spans="10:25" ht="15" customHeight="1">
      <c r="J1780"/>
      <c r="K1780"/>
      <c r="L1780"/>
      <c r="M1780"/>
      <c r="N1780"/>
      <c r="O1780"/>
      <c r="P1780"/>
      <c r="Q1780"/>
      <c r="R1780"/>
      <c r="S1780"/>
      <c r="T1780"/>
      <c r="U1780"/>
      <c r="V1780"/>
      <c r="W1780"/>
      <c r="X1780"/>
      <c r="Y1780"/>
    </row>
    <row r="1781" spans="10:25" ht="15" customHeight="1">
      <c r="J1781"/>
      <c r="K1781"/>
      <c r="L1781"/>
      <c r="M1781"/>
      <c r="N1781"/>
      <c r="O1781"/>
      <c r="P1781"/>
      <c r="Q1781"/>
      <c r="R1781"/>
      <c r="S1781"/>
      <c r="T1781"/>
      <c r="U1781"/>
      <c r="V1781"/>
      <c r="W1781"/>
      <c r="X1781"/>
      <c r="Y1781"/>
    </row>
    <row r="1782" spans="10:25" ht="15" customHeight="1">
      <c r="J1782"/>
      <c r="K1782"/>
      <c r="L1782"/>
      <c r="M1782"/>
      <c r="N1782"/>
      <c r="O1782"/>
      <c r="P1782"/>
      <c r="Q1782"/>
      <c r="R1782"/>
      <c r="S1782"/>
      <c r="T1782"/>
      <c r="U1782"/>
      <c r="V1782"/>
      <c r="W1782"/>
      <c r="X1782"/>
      <c r="Y1782"/>
    </row>
    <row r="1783" spans="10:25" ht="15" customHeight="1">
      <c r="J1783"/>
      <c r="K1783"/>
      <c r="L1783"/>
      <c r="M1783"/>
      <c r="N1783"/>
      <c r="O1783"/>
      <c r="P1783"/>
      <c r="Q1783"/>
      <c r="R1783"/>
      <c r="S1783"/>
      <c r="T1783"/>
      <c r="U1783"/>
      <c r="V1783"/>
      <c r="W1783"/>
      <c r="X1783"/>
      <c r="Y1783"/>
    </row>
    <row r="1784" spans="10:25" ht="15" customHeight="1">
      <c r="J1784"/>
      <c r="K1784"/>
      <c r="L1784"/>
      <c r="M1784"/>
      <c r="N1784"/>
      <c r="O1784"/>
      <c r="P1784"/>
      <c r="Q1784"/>
      <c r="R1784"/>
      <c r="S1784"/>
      <c r="T1784"/>
      <c r="U1784"/>
      <c r="V1784"/>
      <c r="W1784"/>
      <c r="X1784"/>
      <c r="Y1784"/>
    </row>
    <row r="1785" spans="10:25" ht="15" customHeight="1">
      <c r="J1785"/>
      <c r="K1785"/>
      <c r="L1785"/>
      <c r="M1785"/>
      <c r="N1785"/>
      <c r="O1785"/>
      <c r="P1785"/>
      <c r="Q1785"/>
      <c r="R1785"/>
      <c r="S1785"/>
      <c r="T1785"/>
      <c r="U1785"/>
      <c r="V1785"/>
      <c r="W1785"/>
      <c r="X1785"/>
      <c r="Y1785"/>
    </row>
    <row r="1786" spans="10:25" ht="15" customHeight="1">
      <c r="J1786"/>
      <c r="K1786"/>
      <c r="L1786"/>
      <c r="M1786"/>
      <c r="N1786"/>
      <c r="O1786"/>
      <c r="P1786"/>
      <c r="Q1786"/>
      <c r="R1786"/>
      <c r="S1786"/>
      <c r="T1786"/>
      <c r="U1786"/>
      <c r="V1786"/>
      <c r="W1786"/>
      <c r="X1786"/>
      <c r="Y1786"/>
    </row>
    <row r="1787" spans="10:25" ht="15" customHeight="1">
      <c r="J1787"/>
      <c r="K1787"/>
      <c r="L1787"/>
      <c r="M1787"/>
      <c r="N1787"/>
      <c r="O1787"/>
      <c r="P1787"/>
      <c r="Q1787"/>
      <c r="R1787"/>
      <c r="S1787"/>
      <c r="T1787"/>
      <c r="U1787"/>
      <c r="V1787"/>
      <c r="W1787"/>
      <c r="X1787"/>
      <c r="Y1787"/>
    </row>
    <row r="1788" spans="10:25" ht="15" customHeight="1">
      <c r="J1788"/>
      <c r="K1788"/>
      <c r="L1788"/>
      <c r="M1788"/>
      <c r="N1788"/>
      <c r="O1788"/>
      <c r="P1788"/>
      <c r="Q1788"/>
      <c r="R1788"/>
      <c r="S1788"/>
      <c r="T1788"/>
      <c r="U1788"/>
      <c r="V1788"/>
      <c r="W1788"/>
      <c r="X1788"/>
      <c r="Y1788"/>
    </row>
    <row r="1789" spans="10:25" ht="15" customHeight="1">
      <c r="J1789"/>
      <c r="K1789"/>
      <c r="L1789"/>
      <c r="M1789"/>
      <c r="N1789"/>
      <c r="O1789"/>
      <c r="P1789"/>
      <c r="Q1789"/>
      <c r="R1789"/>
      <c r="S1789"/>
      <c r="T1789"/>
      <c r="U1789"/>
      <c r="V1789"/>
      <c r="W1789"/>
      <c r="X1789"/>
      <c r="Y1789"/>
    </row>
    <row r="1790" spans="10:25" ht="15" customHeight="1">
      <c r="J1790"/>
      <c r="K1790"/>
      <c r="L1790"/>
      <c r="M1790"/>
      <c r="N1790"/>
      <c r="O1790"/>
      <c r="P1790"/>
      <c r="Q1790"/>
      <c r="R1790"/>
      <c r="S1790"/>
      <c r="T1790"/>
      <c r="U1790"/>
      <c r="V1790"/>
      <c r="W1790"/>
      <c r="X1790"/>
      <c r="Y1790"/>
    </row>
    <row r="1791" spans="10:25" ht="15" customHeight="1">
      <c r="J1791"/>
      <c r="K1791"/>
      <c r="L1791"/>
      <c r="M1791"/>
      <c r="N1791"/>
      <c r="O1791"/>
      <c r="P1791"/>
      <c r="Q1791"/>
      <c r="R1791"/>
      <c r="S1791"/>
      <c r="T1791"/>
      <c r="U1791"/>
      <c r="V1791"/>
      <c r="W1791"/>
      <c r="X1791"/>
      <c r="Y1791"/>
    </row>
    <row r="1792" spans="10:25" ht="15" customHeight="1">
      <c r="J1792"/>
      <c r="K1792"/>
      <c r="L1792"/>
      <c r="M1792"/>
      <c r="N1792"/>
      <c r="O1792"/>
      <c r="P1792"/>
      <c r="Q1792"/>
      <c r="R1792"/>
      <c r="S1792"/>
      <c r="T1792"/>
      <c r="U1792"/>
      <c r="V1792"/>
      <c r="W1792"/>
      <c r="X1792"/>
      <c r="Y1792"/>
    </row>
    <row r="1793" spans="10:25" ht="15" customHeight="1">
      <c r="J1793"/>
      <c r="K1793"/>
      <c r="L1793"/>
      <c r="M1793"/>
      <c r="N1793"/>
      <c r="O1793"/>
      <c r="P1793"/>
      <c r="Q1793"/>
      <c r="R1793"/>
      <c r="S1793"/>
      <c r="T1793"/>
      <c r="U1793"/>
      <c r="V1793"/>
      <c r="W1793"/>
      <c r="X1793"/>
      <c r="Y1793"/>
    </row>
    <row r="1794" spans="10:25" ht="15" customHeight="1">
      <c r="J1794"/>
      <c r="K1794"/>
      <c r="L1794"/>
      <c r="M1794"/>
      <c r="N1794"/>
      <c r="O1794"/>
      <c r="P1794"/>
      <c r="Q1794"/>
      <c r="R1794"/>
      <c r="S1794"/>
      <c r="T1794"/>
      <c r="U1794"/>
      <c r="V1794"/>
      <c r="W1794"/>
      <c r="X1794"/>
      <c r="Y1794"/>
    </row>
    <row r="1795" spans="10:25" ht="15" customHeight="1">
      <c r="J1795"/>
      <c r="K1795"/>
      <c r="L1795"/>
      <c r="M1795"/>
      <c r="N1795"/>
      <c r="O1795"/>
      <c r="P1795"/>
      <c r="Q1795"/>
      <c r="R1795"/>
      <c r="S1795"/>
      <c r="T1795"/>
      <c r="U1795"/>
      <c r="V1795"/>
      <c r="W1795"/>
      <c r="X1795"/>
      <c r="Y1795"/>
    </row>
    <row r="1796" spans="10:25" ht="15" customHeight="1">
      <c r="J1796"/>
      <c r="K1796"/>
      <c r="L1796"/>
      <c r="M1796"/>
      <c r="N1796"/>
      <c r="O1796"/>
      <c r="P1796"/>
      <c r="Q1796"/>
      <c r="R1796"/>
      <c r="S1796"/>
      <c r="T1796"/>
      <c r="U1796"/>
      <c r="V1796"/>
      <c r="W1796"/>
      <c r="X1796"/>
      <c r="Y1796"/>
    </row>
    <row r="1797" spans="10:25" ht="15" customHeight="1">
      <c r="J1797"/>
      <c r="K1797"/>
      <c r="L1797"/>
      <c r="M1797"/>
      <c r="N1797"/>
      <c r="O1797"/>
      <c r="P1797"/>
      <c r="Q1797"/>
      <c r="R1797"/>
      <c r="S1797"/>
      <c r="T1797"/>
      <c r="U1797"/>
      <c r="V1797"/>
      <c r="W1797"/>
      <c r="X1797"/>
      <c r="Y1797"/>
    </row>
    <row r="1798" spans="10:25" ht="15" customHeight="1">
      <c r="J1798"/>
      <c r="K1798"/>
      <c r="L1798"/>
      <c r="M1798"/>
      <c r="N1798"/>
      <c r="O1798"/>
      <c r="P1798"/>
      <c r="Q1798"/>
      <c r="R1798"/>
      <c r="S1798"/>
      <c r="T1798"/>
      <c r="U1798"/>
      <c r="V1798"/>
      <c r="W1798"/>
      <c r="X1798"/>
      <c r="Y1798"/>
    </row>
    <row r="1799" spans="10:25" ht="15" customHeight="1">
      <c r="J1799"/>
      <c r="K1799"/>
      <c r="L1799"/>
      <c r="M1799"/>
      <c r="N1799"/>
      <c r="O1799"/>
      <c r="P1799"/>
      <c r="Q1799"/>
      <c r="R1799"/>
      <c r="S1799"/>
      <c r="T1799"/>
      <c r="U1799"/>
      <c r="V1799"/>
      <c r="W1799"/>
      <c r="X1799"/>
      <c r="Y1799"/>
    </row>
    <row r="1800" spans="10:25" ht="15" customHeight="1">
      <c r="J1800"/>
      <c r="K1800"/>
      <c r="L1800"/>
      <c r="M1800"/>
      <c r="N1800"/>
      <c r="O1800"/>
      <c r="P1800"/>
      <c r="Q1800"/>
      <c r="R1800"/>
      <c r="S1800"/>
      <c r="T1800"/>
      <c r="U1800"/>
      <c r="V1800"/>
      <c r="W1800"/>
      <c r="X1800"/>
      <c r="Y1800"/>
    </row>
    <row r="1801" spans="10:25" ht="15" customHeight="1">
      <c r="J1801"/>
      <c r="K1801"/>
      <c r="L1801"/>
      <c r="M1801"/>
      <c r="N1801"/>
      <c r="O1801"/>
      <c r="P1801"/>
      <c r="Q1801"/>
      <c r="R1801"/>
      <c r="S1801"/>
      <c r="T1801"/>
      <c r="U1801"/>
      <c r="V1801"/>
      <c r="W1801"/>
      <c r="X1801"/>
      <c r="Y1801"/>
    </row>
    <row r="1802" spans="10:25" ht="15" customHeight="1">
      <c r="J1802"/>
      <c r="K1802"/>
      <c r="L1802"/>
      <c r="M1802"/>
      <c r="N1802"/>
      <c r="O1802"/>
      <c r="P1802"/>
      <c r="Q1802"/>
      <c r="R1802"/>
      <c r="S1802"/>
      <c r="T1802"/>
      <c r="U1802"/>
      <c r="V1802"/>
      <c r="W1802"/>
      <c r="X1802"/>
      <c r="Y1802"/>
    </row>
    <row r="1803" spans="10:25" ht="15" customHeight="1">
      <c r="J1803"/>
      <c r="K1803"/>
      <c r="L1803"/>
      <c r="M1803"/>
      <c r="N1803"/>
      <c r="O1803"/>
      <c r="P1803"/>
      <c r="Q1803"/>
      <c r="R1803"/>
      <c r="S1803"/>
      <c r="T1803"/>
      <c r="U1803"/>
      <c r="V1803"/>
      <c r="W1803"/>
      <c r="X1803"/>
      <c r="Y1803"/>
    </row>
    <row r="1804" spans="10:25" ht="15" customHeight="1">
      <c r="J1804"/>
      <c r="K1804"/>
      <c r="L1804"/>
      <c r="M1804"/>
      <c r="N1804"/>
      <c r="O1804"/>
      <c r="P1804"/>
      <c r="Q1804"/>
      <c r="R1804"/>
      <c r="S1804"/>
      <c r="T1804"/>
      <c r="U1804"/>
      <c r="V1804"/>
      <c r="W1804"/>
      <c r="X1804"/>
      <c r="Y1804"/>
    </row>
    <row r="1805" spans="10:25" ht="15" customHeight="1">
      <c r="J1805"/>
      <c r="K1805"/>
      <c r="L1805"/>
      <c r="M1805"/>
      <c r="N1805"/>
      <c r="O1805"/>
      <c r="P1805"/>
      <c r="Q1805"/>
      <c r="R1805"/>
      <c r="S1805"/>
      <c r="T1805"/>
      <c r="U1805"/>
      <c r="V1805"/>
      <c r="W1805"/>
      <c r="X1805"/>
      <c r="Y1805"/>
    </row>
    <row r="1806" spans="10:25" ht="15" customHeight="1">
      <c r="J1806"/>
      <c r="K1806"/>
      <c r="L1806"/>
      <c r="M1806"/>
      <c r="N1806"/>
      <c r="O1806"/>
      <c r="P1806"/>
      <c r="Q1806"/>
      <c r="R1806"/>
      <c r="S1806"/>
      <c r="T1806"/>
      <c r="U1806"/>
      <c r="V1806"/>
      <c r="W1806"/>
      <c r="X1806"/>
      <c r="Y1806"/>
    </row>
    <row r="1807" spans="10:25" ht="15" customHeight="1">
      <c r="J1807"/>
      <c r="K1807"/>
      <c r="L1807"/>
      <c r="M1807"/>
      <c r="N1807"/>
      <c r="O1807"/>
      <c r="P1807"/>
      <c r="Q1807"/>
      <c r="R1807"/>
      <c r="S1807"/>
      <c r="T1807"/>
      <c r="U1807"/>
      <c r="V1807"/>
      <c r="W1807"/>
      <c r="X1807"/>
      <c r="Y1807"/>
    </row>
    <row r="1808" spans="10:25" ht="15" customHeight="1">
      <c r="J1808"/>
      <c r="K1808"/>
      <c r="L1808"/>
      <c r="M1808"/>
      <c r="N1808"/>
      <c r="O1808"/>
      <c r="P1808"/>
      <c r="Q1808"/>
      <c r="R1808"/>
      <c r="S1808"/>
      <c r="T1808"/>
      <c r="U1808"/>
      <c r="V1808"/>
      <c r="W1808"/>
      <c r="X1808"/>
      <c r="Y1808"/>
    </row>
    <row r="1809" spans="10:25" ht="15" customHeight="1">
      <c r="J1809"/>
      <c r="K1809"/>
      <c r="L1809"/>
      <c r="M1809"/>
      <c r="N1809"/>
      <c r="O1809"/>
      <c r="P1809"/>
      <c r="Q1809"/>
      <c r="R1809"/>
      <c r="S1809"/>
      <c r="T1809"/>
      <c r="U1809"/>
      <c r="V1809"/>
      <c r="W1809"/>
      <c r="X1809"/>
      <c r="Y1809"/>
    </row>
    <row r="1810" spans="10:25" ht="15" customHeight="1">
      <c r="J1810"/>
      <c r="K1810"/>
      <c r="L1810"/>
      <c r="M1810"/>
      <c r="N1810"/>
      <c r="O1810"/>
      <c r="P1810"/>
      <c r="Q1810"/>
      <c r="R1810"/>
      <c r="S1810"/>
      <c r="T1810"/>
      <c r="U1810"/>
      <c r="V1810"/>
      <c r="W1810"/>
      <c r="X1810"/>
      <c r="Y1810"/>
    </row>
    <row r="1811" spans="10:25" ht="15" customHeight="1">
      <c r="J1811"/>
      <c r="K1811"/>
      <c r="L1811"/>
      <c r="M1811"/>
      <c r="N1811"/>
      <c r="O1811"/>
      <c r="P1811"/>
      <c r="Q1811"/>
      <c r="R1811"/>
      <c r="S1811"/>
      <c r="T1811"/>
      <c r="U1811"/>
      <c r="V1811"/>
      <c r="W1811"/>
      <c r="X1811"/>
      <c r="Y1811"/>
    </row>
    <row r="1812" spans="10:25" ht="15" customHeight="1">
      <c r="J1812"/>
      <c r="K1812"/>
      <c r="L1812"/>
      <c r="M1812"/>
      <c r="N1812"/>
      <c r="O1812"/>
      <c r="P1812"/>
      <c r="Q1812"/>
      <c r="R1812"/>
      <c r="S1812"/>
      <c r="T1812"/>
      <c r="U1812"/>
      <c r="V1812"/>
      <c r="W1812"/>
      <c r="X1812"/>
      <c r="Y1812"/>
    </row>
    <row r="1813" spans="10:25" ht="15" customHeight="1">
      <c r="J1813"/>
      <c r="K1813"/>
      <c r="L1813"/>
      <c r="M1813"/>
      <c r="N1813"/>
      <c r="O1813"/>
      <c r="P1813"/>
      <c r="Q1813"/>
      <c r="R1813"/>
      <c r="S1813"/>
      <c r="T1813"/>
      <c r="U1813"/>
      <c r="V1813"/>
      <c r="W1813"/>
      <c r="X1813"/>
      <c r="Y1813"/>
    </row>
    <row r="1814" spans="10:25" ht="15" customHeight="1">
      <c r="J1814"/>
      <c r="K1814"/>
      <c r="L1814"/>
      <c r="M1814"/>
      <c r="N1814"/>
      <c r="O1814"/>
      <c r="P1814"/>
      <c r="Q1814"/>
      <c r="R1814"/>
      <c r="S1814"/>
      <c r="T1814"/>
      <c r="U1814"/>
      <c r="V1814"/>
      <c r="W1814"/>
      <c r="X1814"/>
      <c r="Y1814"/>
    </row>
    <row r="1815" spans="10:25" ht="15" customHeight="1">
      <c r="J1815"/>
      <c r="K1815"/>
      <c r="L1815"/>
      <c r="M1815"/>
      <c r="N1815"/>
      <c r="O1815"/>
      <c r="P1815"/>
      <c r="Q1815"/>
      <c r="R1815"/>
      <c r="S1815"/>
      <c r="T1815"/>
      <c r="U1815"/>
      <c r="V1815"/>
      <c r="W1815"/>
      <c r="X1815"/>
      <c r="Y1815"/>
    </row>
    <row r="1816" spans="10:25" ht="15" customHeight="1">
      <c r="J1816"/>
      <c r="K1816"/>
      <c r="L1816"/>
      <c r="M1816"/>
      <c r="N1816"/>
      <c r="O1816"/>
      <c r="P1816"/>
      <c r="Q1816"/>
      <c r="R1816"/>
      <c r="S1816"/>
      <c r="T1816"/>
      <c r="U1816"/>
      <c r="V1816"/>
      <c r="W1816"/>
      <c r="X1816"/>
      <c r="Y1816"/>
    </row>
    <row r="1817" spans="10:25" ht="15" customHeight="1">
      <c r="J1817"/>
      <c r="K1817"/>
      <c r="L1817"/>
      <c r="M1817"/>
      <c r="N1817"/>
      <c r="O1817"/>
      <c r="P1817"/>
      <c r="Q1817"/>
      <c r="R1817"/>
      <c r="S1817"/>
      <c r="T1817"/>
      <c r="U1817"/>
      <c r="V1817"/>
      <c r="W1817"/>
      <c r="X1817"/>
      <c r="Y1817"/>
    </row>
    <row r="1818" spans="10:25" ht="15" customHeight="1">
      <c r="J1818"/>
      <c r="K1818"/>
      <c r="L1818"/>
      <c r="M1818"/>
      <c r="N1818"/>
      <c r="O1818"/>
      <c r="P1818"/>
      <c r="Q1818"/>
      <c r="R1818"/>
      <c r="S1818"/>
      <c r="T1818"/>
      <c r="U1818"/>
      <c r="V1818"/>
      <c r="W1818"/>
      <c r="X1818"/>
      <c r="Y1818"/>
    </row>
    <row r="1819" spans="10:25" ht="15" customHeight="1">
      <c r="J1819"/>
      <c r="K1819"/>
      <c r="L1819"/>
      <c r="M1819"/>
      <c r="N1819"/>
      <c r="O1819"/>
      <c r="P1819"/>
      <c r="Q1819"/>
      <c r="R1819"/>
      <c r="S1819"/>
      <c r="T1819"/>
      <c r="U1819"/>
      <c r="V1819"/>
      <c r="W1819"/>
      <c r="X1819"/>
      <c r="Y1819"/>
    </row>
    <row r="1820" spans="10:25" ht="15" customHeight="1">
      <c r="J1820"/>
      <c r="K1820"/>
      <c r="L1820"/>
      <c r="M1820"/>
      <c r="N1820"/>
      <c r="O1820"/>
      <c r="P1820"/>
      <c r="Q1820"/>
      <c r="R1820"/>
      <c r="S1820"/>
      <c r="T1820"/>
      <c r="U1820"/>
      <c r="V1820"/>
      <c r="W1820"/>
      <c r="X1820"/>
      <c r="Y1820"/>
    </row>
    <row r="1821" spans="10:25" ht="15" customHeight="1">
      <c r="J1821"/>
      <c r="K1821"/>
      <c r="L1821"/>
      <c r="M1821"/>
      <c r="N1821"/>
      <c r="O1821"/>
      <c r="P1821"/>
      <c r="Q1821"/>
      <c r="R1821"/>
      <c r="S1821"/>
      <c r="T1821"/>
      <c r="U1821"/>
      <c r="V1821"/>
      <c r="W1821"/>
      <c r="X1821"/>
      <c r="Y1821"/>
    </row>
    <row r="1822" spans="10:25" ht="15" customHeight="1">
      <c r="J1822"/>
      <c r="K1822"/>
      <c r="L1822"/>
      <c r="M1822"/>
      <c r="N1822"/>
      <c r="O1822"/>
      <c r="P1822"/>
      <c r="Q1822"/>
      <c r="R1822"/>
      <c r="S1822"/>
      <c r="T1822"/>
      <c r="U1822"/>
      <c r="V1822"/>
      <c r="W1822"/>
      <c r="X1822"/>
      <c r="Y1822"/>
    </row>
    <row r="1823" spans="10:25" ht="15" customHeight="1">
      <c r="J1823"/>
      <c r="K1823"/>
      <c r="L1823"/>
      <c r="M1823"/>
      <c r="N1823"/>
      <c r="O1823"/>
      <c r="P1823"/>
      <c r="Q1823"/>
      <c r="R1823"/>
      <c r="S1823"/>
      <c r="T1823"/>
      <c r="U1823"/>
      <c r="V1823"/>
      <c r="W1823"/>
      <c r="X1823"/>
      <c r="Y1823"/>
    </row>
    <row r="1824" spans="10:25" ht="15" customHeight="1">
      <c r="J1824"/>
      <c r="K1824"/>
      <c r="L1824"/>
      <c r="M1824"/>
      <c r="N1824"/>
      <c r="O1824"/>
      <c r="P1824"/>
      <c r="Q1824"/>
      <c r="R1824"/>
      <c r="S1824"/>
      <c r="T1824"/>
      <c r="U1824"/>
      <c r="V1824"/>
      <c r="W1824"/>
      <c r="X1824"/>
      <c r="Y1824"/>
    </row>
    <row r="1825" spans="10:25" ht="15" customHeight="1">
      <c r="J1825"/>
      <c r="K1825"/>
      <c r="L1825"/>
      <c r="M1825"/>
      <c r="N1825"/>
      <c r="O1825"/>
      <c r="P1825"/>
      <c r="Q1825"/>
      <c r="R1825"/>
      <c r="S1825"/>
      <c r="T1825"/>
      <c r="U1825"/>
      <c r="V1825"/>
      <c r="W1825"/>
      <c r="X1825"/>
      <c r="Y1825"/>
    </row>
    <row r="1826" spans="10:25" ht="15" customHeight="1">
      <c r="J1826"/>
      <c r="K1826"/>
      <c r="L1826"/>
      <c r="M1826"/>
      <c r="N1826"/>
      <c r="O1826"/>
      <c r="P1826"/>
      <c r="Q1826"/>
      <c r="R1826"/>
      <c r="S1826"/>
      <c r="T1826"/>
      <c r="U1826"/>
      <c r="V1826"/>
      <c r="W1826"/>
      <c r="X1826"/>
      <c r="Y1826"/>
    </row>
    <row r="1827" spans="10:25" ht="15" customHeight="1">
      <c r="J1827"/>
      <c r="K1827"/>
      <c r="L1827"/>
      <c r="M1827"/>
      <c r="N1827"/>
      <c r="O1827"/>
      <c r="P1827"/>
      <c r="Q1827"/>
      <c r="R1827"/>
      <c r="S1827"/>
      <c r="T1827"/>
      <c r="U1827"/>
      <c r="V1827"/>
      <c r="W1827"/>
      <c r="X1827"/>
      <c r="Y1827"/>
    </row>
    <row r="1828" spans="10:25" ht="15" customHeight="1">
      <c r="J1828"/>
      <c r="K1828"/>
      <c r="L1828"/>
      <c r="M1828"/>
      <c r="N1828"/>
      <c r="O1828"/>
      <c r="P1828"/>
      <c r="Q1828"/>
      <c r="R1828"/>
      <c r="S1828"/>
      <c r="T1828"/>
      <c r="U1828"/>
      <c r="V1828"/>
      <c r="W1828"/>
      <c r="X1828"/>
      <c r="Y1828"/>
    </row>
    <row r="1829" spans="10:25" ht="15" customHeight="1">
      <c r="J1829"/>
      <c r="K1829"/>
      <c r="L1829"/>
      <c r="M1829"/>
      <c r="N1829"/>
      <c r="O1829"/>
      <c r="P1829"/>
      <c r="Q1829"/>
      <c r="R1829"/>
      <c r="S1829"/>
      <c r="T1829"/>
      <c r="U1829"/>
      <c r="V1829"/>
      <c r="W1829"/>
      <c r="X1829"/>
      <c r="Y1829"/>
    </row>
    <row r="1830" spans="10:25" ht="15" customHeight="1">
      <c r="J1830"/>
      <c r="K1830"/>
      <c r="L1830"/>
      <c r="M1830"/>
      <c r="N1830"/>
      <c r="O1830"/>
      <c r="P1830"/>
      <c r="Q1830"/>
      <c r="R1830"/>
      <c r="S1830"/>
      <c r="T1830"/>
      <c r="U1830"/>
      <c r="V1830"/>
      <c r="W1830"/>
      <c r="X1830"/>
      <c r="Y1830"/>
    </row>
    <row r="1831" spans="10:25" ht="15" customHeight="1">
      <c r="J1831"/>
      <c r="K1831"/>
      <c r="L1831"/>
      <c r="M1831"/>
      <c r="N1831"/>
      <c r="O1831"/>
      <c r="P1831"/>
      <c r="Q1831"/>
      <c r="R1831"/>
      <c r="S1831"/>
      <c r="T1831"/>
      <c r="U1831"/>
      <c r="V1831"/>
      <c r="W1831"/>
      <c r="X1831"/>
      <c r="Y1831"/>
    </row>
    <row r="1832" spans="10:25" ht="15" customHeight="1">
      <c r="J1832"/>
      <c r="K1832"/>
      <c r="L1832"/>
      <c r="M1832"/>
      <c r="N1832"/>
      <c r="O1832"/>
      <c r="P1832"/>
      <c r="Q1832"/>
      <c r="R1832"/>
      <c r="S1832"/>
      <c r="T1832"/>
      <c r="U1832"/>
      <c r="V1832"/>
      <c r="W1832"/>
      <c r="X1832"/>
      <c r="Y1832"/>
    </row>
    <row r="1833" spans="10:25" ht="15" customHeight="1">
      <c r="J1833"/>
      <c r="K1833"/>
      <c r="L1833"/>
      <c r="M1833"/>
      <c r="N1833"/>
      <c r="O1833"/>
      <c r="P1833"/>
      <c r="Q1833"/>
      <c r="R1833"/>
      <c r="S1833"/>
      <c r="T1833"/>
      <c r="U1833"/>
      <c r="V1833"/>
      <c r="W1833"/>
      <c r="X1833"/>
      <c r="Y1833"/>
    </row>
    <row r="1834" spans="10:25" ht="15" customHeight="1">
      <c r="J1834"/>
      <c r="K1834"/>
      <c r="L1834"/>
      <c r="M1834"/>
      <c r="N1834"/>
      <c r="O1834"/>
      <c r="P1834"/>
      <c r="Q1834"/>
      <c r="R1834"/>
      <c r="S1834"/>
      <c r="T1834"/>
      <c r="U1834"/>
      <c r="V1834"/>
      <c r="W1834"/>
      <c r="X1834"/>
      <c r="Y1834"/>
    </row>
    <row r="1835" spans="10:25" ht="15" customHeight="1">
      <c r="J1835"/>
      <c r="K1835"/>
      <c r="L1835"/>
      <c r="M1835"/>
      <c r="N1835"/>
      <c r="O1835"/>
      <c r="P1835"/>
      <c r="Q1835"/>
      <c r="R1835"/>
      <c r="S1835"/>
      <c r="T1835"/>
      <c r="U1835"/>
      <c r="V1835"/>
      <c r="W1835"/>
      <c r="X1835"/>
      <c r="Y1835"/>
    </row>
    <row r="1836" spans="10:25" ht="15" customHeight="1">
      <c r="J1836"/>
      <c r="K1836"/>
      <c r="L1836"/>
      <c r="M1836"/>
      <c r="N1836"/>
      <c r="O1836"/>
      <c r="P1836"/>
      <c r="Q1836"/>
      <c r="R1836"/>
      <c r="S1836"/>
      <c r="T1836"/>
      <c r="U1836"/>
      <c r="V1836"/>
      <c r="W1836"/>
      <c r="X1836"/>
      <c r="Y1836"/>
    </row>
    <row r="1837" spans="10:25" ht="15" customHeight="1">
      <c r="J1837"/>
      <c r="K1837"/>
      <c r="L1837"/>
      <c r="M1837"/>
      <c r="N1837"/>
      <c r="O1837"/>
      <c r="P1837"/>
      <c r="Q1837"/>
      <c r="R1837"/>
      <c r="S1837"/>
      <c r="T1837"/>
      <c r="U1837"/>
      <c r="V1837"/>
      <c r="W1837"/>
      <c r="X1837"/>
      <c r="Y1837"/>
    </row>
    <row r="1838" spans="10:25" ht="15" customHeight="1">
      <c r="J1838"/>
      <c r="K1838"/>
      <c r="L1838"/>
      <c r="M1838"/>
      <c r="N1838"/>
      <c r="O1838"/>
      <c r="P1838"/>
      <c r="Q1838"/>
      <c r="R1838"/>
      <c r="S1838"/>
      <c r="T1838"/>
      <c r="U1838"/>
      <c r="V1838"/>
      <c r="W1838"/>
      <c r="X1838"/>
      <c r="Y1838"/>
    </row>
    <row r="1839" spans="10:25" ht="15" customHeight="1">
      <c r="J1839"/>
      <c r="K1839"/>
      <c r="L1839"/>
      <c r="M1839"/>
      <c r="N1839"/>
      <c r="O1839"/>
      <c r="P1839"/>
      <c r="Q1839"/>
      <c r="R1839"/>
      <c r="S1839"/>
      <c r="T1839"/>
      <c r="U1839"/>
      <c r="V1839"/>
      <c r="W1839"/>
      <c r="X1839"/>
      <c r="Y1839"/>
    </row>
    <row r="1840" spans="10:25" ht="15" customHeight="1">
      <c r="J1840"/>
      <c r="K1840"/>
      <c r="L1840"/>
      <c r="M1840"/>
      <c r="N1840"/>
      <c r="O1840"/>
      <c r="P1840"/>
      <c r="Q1840"/>
      <c r="R1840"/>
      <c r="S1840"/>
      <c r="T1840"/>
      <c r="U1840"/>
      <c r="V1840"/>
      <c r="W1840"/>
      <c r="X1840"/>
      <c r="Y1840"/>
    </row>
    <row r="1841" spans="10:25" ht="15" customHeight="1">
      <c r="J1841"/>
      <c r="K1841"/>
      <c r="L1841"/>
      <c r="M1841"/>
      <c r="N1841"/>
      <c r="O1841"/>
      <c r="P1841"/>
      <c r="Q1841"/>
      <c r="R1841"/>
      <c r="S1841"/>
      <c r="T1841"/>
      <c r="U1841"/>
      <c r="V1841"/>
      <c r="W1841"/>
      <c r="X1841"/>
      <c r="Y1841"/>
    </row>
    <row r="1842" spans="10:25" ht="15" customHeight="1">
      <c r="J1842"/>
      <c r="K1842"/>
      <c r="L1842"/>
      <c r="M1842"/>
      <c r="N1842"/>
      <c r="O1842"/>
      <c r="P1842"/>
      <c r="Q1842"/>
      <c r="R1842"/>
      <c r="S1842"/>
      <c r="T1842"/>
      <c r="U1842"/>
      <c r="V1842"/>
      <c r="W1842"/>
      <c r="X1842"/>
      <c r="Y1842"/>
    </row>
    <row r="1843" spans="10:25" ht="15" customHeight="1">
      <c r="J1843"/>
      <c r="K1843"/>
      <c r="L1843"/>
      <c r="M1843"/>
      <c r="N1843"/>
      <c r="O1843"/>
      <c r="P1843"/>
      <c r="Q1843"/>
      <c r="R1843"/>
      <c r="S1843"/>
      <c r="T1843"/>
      <c r="U1843"/>
      <c r="V1843"/>
      <c r="W1843"/>
      <c r="X1843"/>
      <c r="Y1843"/>
    </row>
    <row r="1844" spans="10:25" ht="15" customHeight="1">
      <c r="J1844"/>
      <c r="K1844"/>
      <c r="L1844"/>
      <c r="M1844"/>
      <c r="N1844"/>
      <c r="O1844"/>
      <c r="P1844"/>
      <c r="Q1844"/>
      <c r="R1844"/>
      <c r="S1844"/>
      <c r="T1844"/>
      <c r="U1844"/>
      <c r="V1844"/>
      <c r="W1844"/>
      <c r="X1844"/>
      <c r="Y1844"/>
    </row>
    <row r="1845" spans="10:25" ht="15" customHeight="1">
      <c r="J1845"/>
      <c r="K1845"/>
      <c r="L1845"/>
      <c r="M1845"/>
      <c r="N1845"/>
      <c r="O1845"/>
      <c r="P1845"/>
      <c r="Q1845"/>
      <c r="R1845"/>
      <c r="S1845"/>
      <c r="T1845"/>
      <c r="U1845"/>
      <c r="V1845"/>
      <c r="W1845"/>
      <c r="X1845"/>
      <c r="Y1845"/>
    </row>
    <row r="1846" spans="10:25" ht="15" customHeight="1">
      <c r="J1846"/>
      <c r="K1846"/>
      <c r="L1846"/>
      <c r="M1846"/>
      <c r="N1846"/>
      <c r="O1846"/>
      <c r="P1846"/>
      <c r="Q1846"/>
      <c r="R1846"/>
      <c r="S1846"/>
      <c r="T1846"/>
      <c r="U1846"/>
      <c r="V1846"/>
      <c r="W1846"/>
      <c r="X1846"/>
      <c r="Y1846"/>
    </row>
    <row r="1847" spans="10:25" ht="15" customHeight="1">
      <c r="J1847"/>
      <c r="K1847"/>
      <c r="L1847"/>
      <c r="M1847"/>
      <c r="N1847"/>
      <c r="O1847"/>
      <c r="P1847"/>
      <c r="Q1847"/>
      <c r="R1847"/>
      <c r="S1847"/>
      <c r="T1847"/>
      <c r="U1847"/>
      <c r="V1847"/>
      <c r="W1847"/>
      <c r="X1847"/>
      <c r="Y1847"/>
    </row>
    <row r="1848" spans="10:25" ht="15" customHeight="1">
      <c r="J1848"/>
      <c r="K1848"/>
      <c r="L1848"/>
      <c r="M1848"/>
      <c r="N1848"/>
      <c r="O1848"/>
      <c r="P1848"/>
      <c r="Q1848"/>
      <c r="R1848"/>
      <c r="S1848"/>
      <c r="T1848"/>
      <c r="U1848"/>
      <c r="V1848"/>
      <c r="W1848"/>
      <c r="X1848"/>
      <c r="Y1848"/>
    </row>
    <row r="1849" spans="10:25" ht="15" customHeight="1">
      <c r="J1849"/>
      <c r="K1849"/>
      <c r="L1849"/>
      <c r="M1849"/>
      <c r="N1849"/>
      <c r="O1849"/>
      <c r="P1849"/>
      <c r="Q1849"/>
      <c r="R1849"/>
      <c r="S1849"/>
      <c r="T1849"/>
      <c r="U1849"/>
      <c r="V1849"/>
      <c r="W1849"/>
      <c r="X1849"/>
      <c r="Y1849"/>
    </row>
    <row r="1850" spans="10:25" ht="15" customHeight="1">
      <c r="J1850"/>
      <c r="K1850"/>
      <c r="L1850"/>
      <c r="M1850"/>
      <c r="N1850"/>
      <c r="O1850"/>
      <c r="P1850"/>
      <c r="Q1850"/>
      <c r="R1850"/>
      <c r="S1850"/>
      <c r="T1850"/>
      <c r="U1850"/>
      <c r="V1850"/>
      <c r="W1850"/>
      <c r="X1850"/>
      <c r="Y1850"/>
    </row>
    <row r="1851" spans="10:25" ht="15" customHeight="1">
      <c r="J1851"/>
      <c r="K1851"/>
      <c r="L1851"/>
      <c r="M1851"/>
      <c r="N1851"/>
      <c r="O1851"/>
      <c r="P1851"/>
      <c r="Q1851"/>
      <c r="R1851"/>
      <c r="S1851"/>
      <c r="T1851"/>
      <c r="U1851"/>
      <c r="V1851"/>
      <c r="W1851"/>
      <c r="X1851"/>
      <c r="Y1851"/>
    </row>
    <row r="1852" spans="10:25" ht="15" customHeight="1">
      <c r="J1852"/>
      <c r="K1852"/>
      <c r="L1852"/>
      <c r="M1852"/>
      <c r="N1852"/>
      <c r="O1852"/>
      <c r="P1852"/>
      <c r="Q1852"/>
      <c r="R1852"/>
      <c r="S1852"/>
      <c r="T1852"/>
      <c r="U1852"/>
      <c r="V1852"/>
      <c r="W1852"/>
      <c r="X1852"/>
      <c r="Y1852"/>
    </row>
    <row r="1853" spans="10:25" ht="15" customHeight="1">
      <c r="J1853"/>
      <c r="K1853"/>
      <c r="L1853"/>
      <c r="M1853"/>
      <c r="N1853"/>
      <c r="O1853"/>
      <c r="P1853"/>
      <c r="Q1853"/>
      <c r="R1853"/>
      <c r="S1853"/>
      <c r="T1853"/>
      <c r="U1853"/>
      <c r="V1853"/>
      <c r="W1853"/>
      <c r="X1853"/>
      <c r="Y1853"/>
    </row>
    <row r="1854" spans="10:25" ht="15" customHeight="1">
      <c r="J1854"/>
      <c r="K1854"/>
      <c r="L1854"/>
      <c r="M1854"/>
      <c r="N1854"/>
      <c r="O1854"/>
      <c r="P1854"/>
      <c r="Q1854"/>
      <c r="R1854"/>
      <c r="S1854"/>
      <c r="T1854"/>
      <c r="U1854"/>
      <c r="V1854"/>
      <c r="W1854"/>
      <c r="X1854"/>
      <c r="Y1854"/>
    </row>
    <row r="1855" spans="10:25" ht="15" customHeight="1">
      <c r="J1855"/>
      <c r="K1855"/>
      <c r="L1855"/>
      <c r="M1855"/>
      <c r="N1855"/>
      <c r="O1855"/>
      <c r="P1855"/>
      <c r="Q1855"/>
      <c r="R1855"/>
      <c r="S1855"/>
      <c r="T1855"/>
      <c r="U1855"/>
      <c r="V1855"/>
      <c r="W1855"/>
      <c r="X1855"/>
      <c r="Y1855"/>
    </row>
    <row r="1856" spans="10:25" ht="15" customHeight="1">
      <c r="J1856"/>
      <c r="K1856"/>
      <c r="L1856"/>
      <c r="M1856"/>
      <c r="N1856"/>
      <c r="O1856"/>
      <c r="P1856"/>
      <c r="Q1856"/>
      <c r="R1856"/>
      <c r="S1856"/>
      <c r="T1856"/>
      <c r="U1856"/>
      <c r="V1856"/>
      <c r="W1856"/>
      <c r="X1856"/>
      <c r="Y1856"/>
    </row>
    <row r="1857" spans="10:25" ht="15" customHeight="1">
      <c r="J1857"/>
      <c r="K1857"/>
      <c r="L1857"/>
      <c r="M1857"/>
      <c r="N1857"/>
      <c r="O1857"/>
      <c r="P1857"/>
      <c r="Q1857"/>
      <c r="R1857"/>
      <c r="S1857"/>
      <c r="T1857"/>
      <c r="U1857"/>
      <c r="V1857"/>
      <c r="W1857"/>
      <c r="X1857"/>
      <c r="Y1857"/>
    </row>
    <row r="1858" spans="10:25" ht="15" customHeight="1">
      <c r="J1858"/>
      <c r="K1858"/>
      <c r="L1858"/>
      <c r="M1858"/>
      <c r="N1858"/>
      <c r="O1858"/>
      <c r="P1858"/>
      <c r="Q1858"/>
      <c r="R1858"/>
      <c r="S1858"/>
      <c r="T1858"/>
      <c r="U1858"/>
      <c r="V1858"/>
      <c r="W1858"/>
      <c r="X1858"/>
      <c r="Y1858"/>
    </row>
    <row r="1859" spans="10:25" ht="15" customHeight="1">
      <c r="J1859"/>
      <c r="K1859"/>
      <c r="L1859"/>
      <c r="M1859"/>
      <c r="N1859"/>
      <c r="O1859"/>
      <c r="P1859"/>
      <c r="Q1859"/>
      <c r="R1859"/>
      <c r="S1859"/>
      <c r="T1859"/>
      <c r="U1859"/>
      <c r="V1859"/>
      <c r="W1859"/>
      <c r="X1859"/>
      <c r="Y1859"/>
    </row>
    <row r="1860" spans="10:25" ht="15" customHeight="1">
      <c r="J1860"/>
      <c r="K1860"/>
      <c r="L1860"/>
      <c r="M1860"/>
      <c r="N1860"/>
      <c r="O1860"/>
      <c r="P1860"/>
      <c r="Q1860"/>
      <c r="R1860"/>
      <c r="S1860"/>
      <c r="T1860"/>
      <c r="U1860"/>
      <c r="V1860"/>
      <c r="W1860"/>
      <c r="X1860"/>
      <c r="Y1860"/>
    </row>
    <row r="1861" spans="10:25" ht="15" customHeight="1">
      <c r="J1861"/>
      <c r="K1861"/>
      <c r="L1861"/>
      <c r="M1861"/>
      <c r="N1861"/>
      <c r="O1861"/>
      <c r="P1861"/>
      <c r="Q1861"/>
      <c r="R1861"/>
      <c r="S1861"/>
      <c r="T1861"/>
      <c r="U1861"/>
      <c r="V1861"/>
      <c r="W1861"/>
      <c r="X1861"/>
      <c r="Y1861"/>
    </row>
    <row r="1862" spans="10:25" ht="15" customHeight="1">
      <c r="J1862"/>
      <c r="K1862"/>
      <c r="L1862"/>
      <c r="M1862"/>
      <c r="N1862"/>
      <c r="O1862"/>
      <c r="P1862"/>
      <c r="Q1862"/>
      <c r="R1862"/>
      <c r="S1862"/>
      <c r="T1862"/>
      <c r="U1862"/>
      <c r="V1862"/>
      <c r="W1862"/>
      <c r="X1862"/>
      <c r="Y1862"/>
    </row>
    <row r="1863" spans="10:25" ht="15" customHeight="1">
      <c r="J1863"/>
      <c r="K1863"/>
      <c r="L1863"/>
      <c r="M1863"/>
      <c r="N1863"/>
      <c r="O1863"/>
      <c r="P1863"/>
      <c r="Q1863"/>
      <c r="R1863"/>
      <c r="S1863"/>
      <c r="T1863"/>
      <c r="U1863"/>
      <c r="V1863"/>
      <c r="W1863"/>
      <c r="X1863"/>
      <c r="Y1863"/>
    </row>
    <row r="1864" spans="10:25" ht="15" customHeight="1">
      <c r="J1864"/>
      <c r="K1864"/>
      <c r="L1864"/>
      <c r="M1864"/>
      <c r="N1864"/>
      <c r="O1864"/>
      <c r="P1864"/>
      <c r="Q1864"/>
      <c r="R1864"/>
      <c r="S1864"/>
      <c r="T1864"/>
      <c r="U1864"/>
      <c r="V1864"/>
      <c r="W1864"/>
      <c r="X1864"/>
      <c r="Y1864"/>
    </row>
    <row r="1865" spans="10:25" ht="15" customHeight="1">
      <c r="J1865"/>
      <c r="K1865"/>
      <c r="L1865"/>
      <c r="M1865"/>
      <c r="N1865"/>
      <c r="O1865"/>
      <c r="P1865"/>
      <c r="Q1865"/>
      <c r="R1865"/>
      <c r="S1865"/>
      <c r="T1865"/>
      <c r="U1865"/>
      <c r="V1865"/>
      <c r="W1865"/>
      <c r="X1865"/>
      <c r="Y1865"/>
    </row>
    <row r="1866" spans="10:25" ht="15" customHeight="1">
      <c r="J1866"/>
      <c r="K1866"/>
      <c r="L1866"/>
      <c r="M1866"/>
      <c r="N1866"/>
      <c r="O1866"/>
      <c r="P1866"/>
      <c r="Q1866"/>
      <c r="R1866"/>
      <c r="S1866"/>
      <c r="T1866"/>
      <c r="U1866"/>
      <c r="V1866"/>
      <c r="W1866"/>
      <c r="X1866"/>
      <c r="Y1866"/>
    </row>
    <row r="1867" spans="10:25" ht="15" customHeight="1">
      <c r="J1867"/>
      <c r="K1867"/>
      <c r="L1867"/>
      <c r="M1867"/>
      <c r="N1867"/>
      <c r="O1867"/>
      <c r="P1867"/>
      <c r="Q1867"/>
      <c r="R1867"/>
      <c r="S1867"/>
      <c r="T1867"/>
      <c r="U1867"/>
      <c r="V1867"/>
      <c r="W1867"/>
      <c r="X1867"/>
      <c r="Y1867"/>
    </row>
    <row r="1868" spans="10:25" ht="15" customHeight="1">
      <c r="J1868"/>
      <c r="K1868"/>
      <c r="L1868"/>
      <c r="M1868"/>
      <c r="N1868"/>
      <c r="O1868"/>
      <c r="P1868"/>
      <c r="Q1868"/>
      <c r="R1868"/>
      <c r="S1868"/>
      <c r="T1868"/>
      <c r="U1868"/>
      <c r="V1868"/>
      <c r="W1868"/>
      <c r="X1868"/>
      <c r="Y1868"/>
    </row>
    <row r="1869" spans="10:25" ht="15" customHeight="1">
      <c r="J1869"/>
      <c r="K1869"/>
      <c r="L1869"/>
      <c r="M1869"/>
      <c r="N1869"/>
      <c r="O1869"/>
      <c r="P1869"/>
      <c r="Q1869"/>
      <c r="R1869"/>
      <c r="S1869"/>
      <c r="T1869"/>
      <c r="U1869"/>
      <c r="V1869"/>
      <c r="W1869"/>
      <c r="X1869"/>
      <c r="Y1869"/>
    </row>
    <row r="1870" spans="10:25" ht="15" customHeight="1">
      <c r="J1870"/>
      <c r="K1870"/>
      <c r="L1870"/>
      <c r="M1870"/>
      <c r="N1870"/>
      <c r="O1870"/>
      <c r="P1870"/>
      <c r="Q1870"/>
      <c r="R1870"/>
      <c r="S1870"/>
      <c r="T1870"/>
      <c r="U1870"/>
      <c r="V1870"/>
      <c r="W1870"/>
      <c r="X1870"/>
      <c r="Y1870"/>
    </row>
    <row r="1871" spans="10:25" ht="15" customHeight="1">
      <c r="J1871"/>
      <c r="K1871"/>
      <c r="L1871"/>
      <c r="M1871"/>
      <c r="N1871"/>
      <c r="O1871"/>
      <c r="P1871"/>
      <c r="Q1871"/>
      <c r="R1871"/>
      <c r="S1871"/>
      <c r="T1871"/>
      <c r="U1871"/>
      <c r="V1871"/>
      <c r="W1871"/>
      <c r="X1871"/>
      <c r="Y1871"/>
    </row>
    <row r="1872" spans="10:25" ht="15" customHeight="1">
      <c r="J1872"/>
      <c r="K1872"/>
      <c r="L1872"/>
      <c r="M1872"/>
      <c r="N1872"/>
      <c r="O1872"/>
      <c r="P1872"/>
      <c r="Q1872"/>
      <c r="R1872"/>
      <c r="S1872"/>
      <c r="T1872"/>
      <c r="U1872"/>
      <c r="V1872"/>
      <c r="W1872"/>
      <c r="X1872"/>
      <c r="Y1872"/>
    </row>
    <row r="1873" spans="10:25" ht="15" customHeight="1">
      <c r="J1873"/>
      <c r="K1873"/>
      <c r="L1873"/>
      <c r="M1873"/>
      <c r="N1873"/>
      <c r="O1873"/>
      <c r="P1873"/>
      <c r="Q1873"/>
      <c r="R1873"/>
      <c r="S1873"/>
      <c r="T1873"/>
      <c r="U1873"/>
      <c r="V1873"/>
      <c r="W1873"/>
      <c r="X1873"/>
      <c r="Y1873"/>
    </row>
    <row r="1874" spans="10:25" ht="15" customHeight="1">
      <c r="J1874"/>
      <c r="K1874"/>
      <c r="L1874"/>
      <c r="M1874"/>
      <c r="N1874"/>
      <c r="O1874"/>
      <c r="P1874"/>
      <c r="Q1874"/>
      <c r="R1874"/>
      <c r="S1874"/>
      <c r="T1874"/>
      <c r="U1874"/>
      <c r="V1874"/>
      <c r="W1874"/>
      <c r="X1874"/>
      <c r="Y1874"/>
    </row>
    <row r="1875" spans="10:25" ht="15" customHeight="1">
      <c r="J1875"/>
      <c r="K1875"/>
      <c r="L1875"/>
      <c r="M1875"/>
      <c r="N1875"/>
      <c r="O1875"/>
      <c r="P1875"/>
      <c r="Q1875"/>
      <c r="R1875"/>
      <c r="S1875"/>
      <c r="T1875"/>
      <c r="U1875"/>
      <c r="V1875"/>
      <c r="W1875"/>
      <c r="X1875"/>
      <c r="Y1875"/>
    </row>
    <row r="1876" spans="10:25" ht="15" customHeight="1">
      <c r="J1876"/>
      <c r="K1876"/>
      <c r="L1876"/>
      <c r="M1876"/>
      <c r="N1876"/>
      <c r="O1876"/>
      <c r="P1876"/>
      <c r="Q1876"/>
      <c r="R1876"/>
      <c r="S1876"/>
      <c r="T1876"/>
      <c r="U1876"/>
      <c r="V1876"/>
      <c r="W1876"/>
      <c r="X1876"/>
      <c r="Y1876"/>
    </row>
    <row r="1877" spans="10:25" ht="15" customHeight="1">
      <c r="J1877"/>
      <c r="K1877"/>
      <c r="L1877"/>
      <c r="M1877"/>
      <c r="N1877"/>
      <c r="O1877"/>
      <c r="P1877"/>
      <c r="Q1877"/>
      <c r="R1877"/>
      <c r="S1877"/>
      <c r="T1877"/>
      <c r="U1877"/>
      <c r="V1877"/>
      <c r="W1877"/>
      <c r="X1877"/>
      <c r="Y1877"/>
    </row>
    <row r="1878" spans="10:25" ht="15" customHeight="1">
      <c r="J1878"/>
      <c r="K1878"/>
      <c r="L1878"/>
      <c r="M1878"/>
      <c r="N1878"/>
      <c r="O1878"/>
      <c r="P1878"/>
      <c r="Q1878"/>
      <c r="R1878"/>
      <c r="S1878"/>
      <c r="T1878"/>
      <c r="U1878"/>
      <c r="V1878"/>
      <c r="W1878"/>
      <c r="X1878"/>
      <c r="Y1878"/>
    </row>
    <row r="1879" spans="10:25" ht="15" customHeight="1">
      <c r="J1879"/>
      <c r="K1879"/>
      <c r="L1879"/>
      <c r="M1879"/>
      <c r="N1879"/>
      <c r="O1879"/>
      <c r="P1879"/>
      <c r="Q1879"/>
      <c r="R1879"/>
      <c r="S1879"/>
      <c r="T1879"/>
      <c r="U1879"/>
      <c r="V1879"/>
      <c r="W1879"/>
      <c r="X1879"/>
      <c r="Y1879"/>
    </row>
    <row r="1880" spans="10:25" ht="15" customHeight="1">
      <c r="J1880"/>
      <c r="K1880"/>
      <c r="L1880"/>
      <c r="M1880"/>
      <c r="N1880"/>
      <c r="O1880"/>
      <c r="P1880"/>
      <c r="Q1880"/>
      <c r="R1880"/>
      <c r="S1880"/>
      <c r="T1880"/>
      <c r="U1880"/>
      <c r="V1880"/>
      <c r="W1880"/>
      <c r="X1880"/>
      <c r="Y1880"/>
    </row>
    <row r="1881" spans="10:25" ht="15" customHeight="1">
      <c r="J1881"/>
      <c r="K1881"/>
      <c r="L1881"/>
      <c r="M1881"/>
      <c r="N1881"/>
      <c r="O1881"/>
      <c r="P1881"/>
      <c r="Q1881"/>
      <c r="R1881"/>
      <c r="S1881"/>
      <c r="T1881"/>
      <c r="U1881"/>
      <c r="V1881"/>
      <c r="W1881"/>
      <c r="X1881"/>
      <c r="Y1881"/>
    </row>
    <row r="1882" spans="10:25" ht="15" customHeight="1">
      <c r="J1882"/>
      <c r="K1882"/>
      <c r="L1882"/>
      <c r="M1882"/>
      <c r="N1882"/>
      <c r="O1882"/>
      <c r="P1882"/>
      <c r="Q1882"/>
      <c r="R1882"/>
      <c r="S1882"/>
      <c r="T1882"/>
      <c r="U1882"/>
      <c r="V1882"/>
      <c r="W1882"/>
      <c r="X1882"/>
      <c r="Y1882"/>
    </row>
    <row r="1883" spans="10:25" ht="15" customHeight="1">
      <c r="J1883"/>
      <c r="K1883"/>
      <c r="L1883"/>
      <c r="M1883"/>
      <c r="N1883"/>
      <c r="O1883"/>
      <c r="P1883"/>
      <c r="Q1883"/>
      <c r="R1883"/>
      <c r="S1883"/>
      <c r="T1883"/>
      <c r="U1883"/>
      <c r="V1883"/>
      <c r="W1883"/>
      <c r="X1883"/>
      <c r="Y1883"/>
    </row>
    <row r="1884" spans="10:25" ht="15" customHeight="1">
      <c r="J1884"/>
      <c r="K1884"/>
      <c r="L1884"/>
      <c r="M1884"/>
      <c r="N1884"/>
      <c r="O1884"/>
      <c r="P1884"/>
      <c r="Q1884"/>
      <c r="R1884"/>
      <c r="S1884"/>
      <c r="T1884"/>
      <c r="U1884"/>
      <c r="V1884"/>
      <c r="W1884"/>
      <c r="X1884"/>
      <c r="Y1884"/>
    </row>
    <row r="1885" spans="10:25" ht="15" customHeight="1">
      <c r="J1885"/>
      <c r="K1885"/>
      <c r="L1885"/>
      <c r="M1885"/>
      <c r="N1885"/>
      <c r="O1885"/>
      <c r="P1885"/>
      <c r="Q1885"/>
      <c r="R1885"/>
      <c r="S1885"/>
      <c r="T1885"/>
      <c r="U1885"/>
      <c r="V1885"/>
      <c r="W1885"/>
      <c r="X1885"/>
      <c r="Y1885"/>
    </row>
    <row r="1886" spans="10:25" ht="15" customHeight="1">
      <c r="J1886"/>
      <c r="K1886"/>
      <c r="L1886"/>
      <c r="M1886"/>
      <c r="N1886"/>
      <c r="O1886"/>
      <c r="P1886"/>
      <c r="Q1886"/>
      <c r="R1886"/>
      <c r="S1886"/>
      <c r="T1886"/>
      <c r="U1886"/>
      <c r="V1886"/>
      <c r="W1886"/>
      <c r="X1886"/>
      <c r="Y1886"/>
    </row>
    <row r="1887" spans="10:25" ht="15" customHeight="1">
      <c r="J1887"/>
      <c r="K1887"/>
      <c r="L1887"/>
      <c r="M1887"/>
      <c r="N1887"/>
      <c r="O1887"/>
      <c r="P1887"/>
      <c r="Q1887"/>
      <c r="R1887"/>
      <c r="S1887"/>
      <c r="T1887"/>
      <c r="U1887"/>
      <c r="V1887"/>
      <c r="W1887"/>
      <c r="X1887"/>
      <c r="Y1887"/>
    </row>
    <row r="1888" spans="10:25" ht="15" customHeight="1">
      <c r="J1888"/>
      <c r="K1888"/>
      <c r="L1888"/>
      <c r="M1888"/>
      <c r="N1888"/>
      <c r="O1888"/>
      <c r="P1888"/>
      <c r="Q1888"/>
      <c r="R1888"/>
      <c r="S1888"/>
      <c r="T1888"/>
      <c r="U1888"/>
      <c r="V1888"/>
      <c r="W1888"/>
      <c r="X1888"/>
      <c r="Y1888"/>
    </row>
    <row r="1889" spans="10:25" ht="15" customHeight="1">
      <c r="J1889"/>
      <c r="K1889"/>
      <c r="L1889"/>
      <c r="M1889"/>
      <c r="N1889"/>
      <c r="O1889"/>
      <c r="P1889"/>
      <c r="Q1889"/>
      <c r="R1889"/>
      <c r="S1889"/>
      <c r="T1889"/>
      <c r="U1889"/>
      <c r="V1889"/>
      <c r="W1889"/>
      <c r="X1889"/>
      <c r="Y1889"/>
    </row>
    <row r="1890" spans="10:25" ht="15" customHeight="1">
      <c r="J1890"/>
      <c r="K1890"/>
      <c r="L1890"/>
      <c r="M1890"/>
      <c r="N1890"/>
      <c r="O1890"/>
      <c r="P1890"/>
      <c r="Q1890"/>
      <c r="R1890"/>
      <c r="S1890"/>
      <c r="T1890"/>
      <c r="U1890"/>
      <c r="V1890"/>
      <c r="W1890"/>
      <c r="X1890"/>
      <c r="Y1890"/>
    </row>
    <row r="1891" spans="10:25" ht="15" customHeight="1">
      <c r="J1891"/>
      <c r="K1891"/>
      <c r="L1891"/>
      <c r="M1891"/>
      <c r="N1891"/>
      <c r="O1891"/>
      <c r="P1891"/>
      <c r="Q1891"/>
      <c r="R1891"/>
      <c r="S1891"/>
      <c r="T1891"/>
      <c r="U1891"/>
      <c r="V1891"/>
      <c r="W1891"/>
      <c r="X1891"/>
      <c r="Y1891"/>
    </row>
    <row r="1892" spans="10:25" ht="15" customHeight="1">
      <c r="J1892"/>
      <c r="K1892"/>
      <c r="L1892"/>
      <c r="M1892"/>
      <c r="N1892"/>
      <c r="O1892"/>
      <c r="P1892"/>
      <c r="Q1892"/>
      <c r="R1892"/>
      <c r="S1892"/>
      <c r="T1892"/>
      <c r="U1892"/>
      <c r="V1892"/>
      <c r="W1892"/>
      <c r="X1892"/>
      <c r="Y1892"/>
    </row>
    <row r="1893" spans="10:25" ht="15" customHeight="1">
      <c r="J1893"/>
      <c r="K1893"/>
      <c r="L1893"/>
      <c r="M1893"/>
      <c r="N1893"/>
      <c r="O1893"/>
      <c r="P1893"/>
      <c r="Q1893"/>
      <c r="R1893"/>
      <c r="S1893"/>
      <c r="T1893"/>
      <c r="U1893"/>
      <c r="V1893"/>
      <c r="W1893"/>
      <c r="X1893"/>
      <c r="Y1893"/>
    </row>
    <row r="1894" spans="10:25" ht="15" customHeight="1">
      <c r="J1894"/>
      <c r="K1894"/>
      <c r="L1894"/>
      <c r="M1894"/>
      <c r="N1894"/>
      <c r="O1894"/>
      <c r="P1894"/>
      <c r="Q1894"/>
      <c r="R1894"/>
      <c r="S1894"/>
      <c r="T1894"/>
      <c r="U1894"/>
      <c r="V1894"/>
      <c r="W1894"/>
      <c r="X1894"/>
      <c r="Y1894"/>
    </row>
    <row r="1895" spans="10:25" ht="15" customHeight="1">
      <c r="J1895"/>
      <c r="K1895"/>
      <c r="L1895"/>
      <c r="M1895"/>
      <c r="N1895"/>
      <c r="O1895"/>
      <c r="P1895"/>
      <c r="Q1895"/>
      <c r="R1895"/>
      <c r="S1895"/>
      <c r="T1895"/>
      <c r="U1895"/>
      <c r="V1895"/>
      <c r="W1895"/>
      <c r="X1895"/>
      <c r="Y1895"/>
    </row>
    <row r="1896" spans="10:25" ht="15" customHeight="1">
      <c r="J1896"/>
      <c r="K1896"/>
      <c r="L1896"/>
      <c r="M1896"/>
      <c r="N1896"/>
      <c r="O1896"/>
      <c r="P1896"/>
      <c r="Q1896"/>
      <c r="R1896"/>
      <c r="S1896"/>
      <c r="T1896"/>
      <c r="U1896"/>
      <c r="V1896"/>
      <c r="W1896"/>
      <c r="X1896"/>
      <c r="Y1896"/>
    </row>
    <row r="1897" spans="10:25" ht="15" customHeight="1">
      <c r="J1897"/>
      <c r="K1897"/>
      <c r="L1897"/>
      <c r="M1897"/>
      <c r="N1897"/>
      <c r="O1897"/>
      <c r="P1897"/>
      <c r="Q1897"/>
      <c r="R1897"/>
      <c r="S1897"/>
      <c r="T1897"/>
      <c r="U1897"/>
      <c r="V1897"/>
      <c r="W1897"/>
      <c r="X1897"/>
      <c r="Y1897"/>
    </row>
    <row r="1898" spans="10:25" ht="15" customHeight="1">
      <c r="J1898"/>
      <c r="K1898"/>
      <c r="L1898"/>
      <c r="M1898"/>
      <c r="N1898"/>
      <c r="O1898"/>
      <c r="P1898"/>
      <c r="Q1898"/>
      <c r="R1898"/>
      <c r="S1898"/>
      <c r="T1898"/>
      <c r="U1898"/>
      <c r="V1898"/>
      <c r="W1898"/>
      <c r="X1898"/>
      <c r="Y1898"/>
    </row>
    <row r="1899" spans="10:25" ht="15" customHeight="1">
      <c r="J1899"/>
      <c r="K1899"/>
      <c r="L1899"/>
      <c r="M1899"/>
      <c r="N1899"/>
      <c r="O1899"/>
      <c r="P1899"/>
      <c r="Q1899"/>
      <c r="R1899"/>
      <c r="S1899"/>
      <c r="T1899"/>
      <c r="U1899"/>
      <c r="V1899"/>
      <c r="W1899"/>
      <c r="X1899"/>
      <c r="Y1899"/>
    </row>
    <row r="1900" spans="10:25" ht="15" customHeight="1">
      <c r="J1900"/>
      <c r="K1900"/>
      <c r="L1900"/>
      <c r="M1900"/>
      <c r="N1900"/>
      <c r="O1900"/>
      <c r="P1900"/>
      <c r="Q1900"/>
      <c r="R1900"/>
      <c r="S1900"/>
      <c r="T1900"/>
      <c r="U1900"/>
      <c r="V1900"/>
      <c r="W1900"/>
      <c r="X1900"/>
      <c r="Y1900"/>
    </row>
    <row r="1901" spans="10:25" ht="15" customHeight="1">
      <c r="J1901"/>
      <c r="K1901"/>
      <c r="L1901"/>
      <c r="M1901"/>
      <c r="N1901"/>
      <c r="O1901"/>
      <c r="P1901"/>
      <c r="Q1901"/>
      <c r="R1901"/>
      <c r="S1901"/>
      <c r="T1901"/>
      <c r="U1901"/>
      <c r="V1901"/>
      <c r="W1901"/>
      <c r="X1901"/>
      <c r="Y1901"/>
    </row>
    <row r="1902" spans="10:25" ht="15" customHeight="1">
      <c r="J1902"/>
      <c r="K1902"/>
      <c r="L1902"/>
      <c r="M1902"/>
      <c r="N1902"/>
      <c r="O1902"/>
      <c r="P1902"/>
      <c r="Q1902"/>
      <c r="R1902"/>
      <c r="S1902"/>
      <c r="T1902"/>
      <c r="U1902"/>
      <c r="V1902"/>
      <c r="W1902"/>
      <c r="X1902"/>
      <c r="Y1902"/>
    </row>
    <row r="1903" spans="10:25" ht="15" customHeight="1">
      <c r="J1903"/>
      <c r="K1903"/>
      <c r="L1903"/>
      <c r="M1903"/>
      <c r="N1903"/>
      <c r="O1903"/>
      <c r="P1903"/>
      <c r="Q1903"/>
      <c r="R1903"/>
      <c r="S1903"/>
      <c r="T1903"/>
      <c r="U1903"/>
      <c r="V1903"/>
      <c r="W1903"/>
      <c r="X1903"/>
      <c r="Y1903"/>
    </row>
    <row r="1904" spans="10:25" ht="15" customHeight="1">
      <c r="J1904"/>
      <c r="K1904"/>
      <c r="L1904"/>
      <c r="M1904"/>
      <c r="N1904"/>
      <c r="O1904"/>
      <c r="P1904"/>
      <c r="Q1904"/>
      <c r="R1904"/>
      <c r="S1904"/>
      <c r="T1904"/>
      <c r="U1904"/>
      <c r="V1904"/>
      <c r="W1904"/>
      <c r="X1904"/>
      <c r="Y1904"/>
    </row>
    <row r="1905" spans="10:25" ht="15" customHeight="1">
      <c r="J1905"/>
      <c r="K1905"/>
      <c r="L1905"/>
      <c r="M1905"/>
      <c r="N1905"/>
      <c r="O1905"/>
      <c r="P1905"/>
      <c r="Q1905"/>
      <c r="R1905"/>
      <c r="S1905"/>
      <c r="T1905"/>
      <c r="U1905"/>
      <c r="V1905"/>
      <c r="W1905"/>
      <c r="X1905"/>
      <c r="Y1905"/>
    </row>
    <row r="1906" spans="10:25" ht="15" customHeight="1">
      <c r="J1906"/>
      <c r="K1906"/>
      <c r="L1906"/>
      <c r="M1906"/>
      <c r="N1906"/>
      <c r="O1906"/>
      <c r="P1906"/>
      <c r="Q1906"/>
      <c r="R1906"/>
      <c r="S1906"/>
      <c r="T1906"/>
      <c r="U1906"/>
      <c r="V1906"/>
      <c r="W1906"/>
      <c r="X1906"/>
      <c r="Y1906"/>
    </row>
    <row r="1907" spans="10:25" ht="15" customHeight="1">
      <c r="J1907"/>
      <c r="K1907"/>
      <c r="L1907"/>
      <c r="M1907"/>
      <c r="N1907"/>
      <c r="O1907"/>
      <c r="P1907"/>
      <c r="Q1907"/>
      <c r="R1907"/>
      <c r="S1907"/>
      <c r="T1907"/>
      <c r="U1907"/>
      <c r="V1907"/>
      <c r="W1907"/>
      <c r="X1907"/>
      <c r="Y1907"/>
    </row>
    <row r="1908" spans="10:25" ht="15" customHeight="1">
      <c r="J1908"/>
      <c r="K1908"/>
      <c r="L1908"/>
      <c r="M1908"/>
      <c r="N1908"/>
      <c r="O1908"/>
      <c r="P1908"/>
      <c r="Q1908"/>
      <c r="R1908"/>
      <c r="S1908"/>
      <c r="T1908"/>
      <c r="U1908"/>
      <c r="V1908"/>
      <c r="W1908"/>
      <c r="X1908"/>
      <c r="Y1908"/>
    </row>
    <row r="1909" spans="10:25" ht="15" customHeight="1">
      <c r="J1909"/>
      <c r="K1909"/>
      <c r="L1909"/>
      <c r="M1909"/>
      <c r="N1909"/>
      <c r="O1909"/>
      <c r="P1909"/>
      <c r="Q1909"/>
      <c r="R1909"/>
      <c r="S1909"/>
      <c r="T1909"/>
      <c r="U1909"/>
      <c r="V1909"/>
      <c r="W1909"/>
      <c r="X1909"/>
      <c r="Y1909"/>
    </row>
    <row r="1910" spans="10:25" ht="15" customHeight="1">
      <c r="J1910"/>
      <c r="K1910"/>
      <c r="L1910"/>
      <c r="M1910"/>
      <c r="N1910"/>
      <c r="O1910"/>
      <c r="P1910"/>
      <c r="Q1910"/>
      <c r="R1910"/>
      <c r="S1910"/>
      <c r="T1910"/>
      <c r="U1910"/>
      <c r="V1910"/>
      <c r="W1910"/>
      <c r="X1910"/>
      <c r="Y1910"/>
    </row>
    <row r="1911" spans="10:25" ht="15" customHeight="1">
      <c r="J1911"/>
      <c r="K1911"/>
      <c r="L1911"/>
      <c r="M1911"/>
      <c r="N1911"/>
      <c r="O1911"/>
      <c r="P1911"/>
      <c r="Q1911"/>
      <c r="R1911"/>
      <c r="S1911"/>
      <c r="T1911"/>
      <c r="U1911"/>
      <c r="V1911"/>
      <c r="W1911"/>
      <c r="X1911"/>
      <c r="Y1911"/>
    </row>
    <row r="1912" spans="10:25" ht="15" customHeight="1">
      <c r="J1912"/>
      <c r="K1912"/>
      <c r="L1912"/>
      <c r="M1912"/>
      <c r="N1912"/>
      <c r="O1912"/>
      <c r="P1912"/>
      <c r="Q1912"/>
      <c r="R1912"/>
      <c r="S1912"/>
      <c r="T1912"/>
      <c r="U1912"/>
      <c r="V1912"/>
      <c r="W1912"/>
      <c r="X1912"/>
      <c r="Y1912"/>
    </row>
    <row r="1913" spans="10:25" ht="15" customHeight="1">
      <c r="J1913"/>
      <c r="K1913"/>
      <c r="L1913"/>
      <c r="M1913"/>
      <c r="N1913"/>
      <c r="O1913"/>
      <c r="P1913"/>
      <c r="Q1913"/>
      <c r="R1913"/>
      <c r="S1913"/>
      <c r="T1913"/>
      <c r="U1913"/>
      <c r="V1913"/>
      <c r="W1913"/>
      <c r="X1913"/>
      <c r="Y1913"/>
    </row>
    <row r="1914" spans="10:25" ht="15" customHeight="1">
      <c r="J1914"/>
      <c r="K1914"/>
      <c r="L1914"/>
      <c r="M1914"/>
      <c r="N1914"/>
      <c r="O1914"/>
      <c r="P1914"/>
      <c r="Q1914"/>
      <c r="R1914"/>
      <c r="S1914"/>
      <c r="T1914"/>
      <c r="U1914"/>
      <c r="V1914"/>
      <c r="W1914"/>
      <c r="X1914"/>
      <c r="Y1914"/>
    </row>
    <row r="1915" spans="10:25" ht="15" customHeight="1">
      <c r="J1915"/>
      <c r="K1915"/>
      <c r="L1915"/>
      <c r="M1915"/>
      <c r="N1915"/>
      <c r="O1915"/>
      <c r="P1915"/>
      <c r="Q1915"/>
      <c r="R1915"/>
      <c r="S1915"/>
      <c r="T1915"/>
      <c r="U1915"/>
      <c r="V1915"/>
      <c r="W1915"/>
      <c r="X1915"/>
      <c r="Y1915"/>
    </row>
    <row r="1916" spans="10:25" ht="15" customHeight="1">
      <c r="J1916"/>
      <c r="K1916"/>
      <c r="L1916"/>
      <c r="M1916"/>
      <c r="N1916"/>
      <c r="O1916"/>
      <c r="P1916"/>
      <c r="Q1916"/>
      <c r="R1916"/>
      <c r="S1916"/>
      <c r="T1916"/>
      <c r="U1916"/>
      <c r="V1916"/>
      <c r="W1916"/>
      <c r="X1916"/>
      <c r="Y1916"/>
    </row>
    <row r="1917" spans="10:25" ht="15" customHeight="1">
      <c r="J1917"/>
      <c r="K1917"/>
      <c r="L1917"/>
      <c r="M1917"/>
      <c r="N1917"/>
      <c r="O1917"/>
      <c r="P1917"/>
      <c r="Q1917"/>
      <c r="R1917"/>
      <c r="S1917"/>
      <c r="T1917"/>
      <c r="U1917"/>
      <c r="V1917"/>
      <c r="W1917"/>
      <c r="X1917"/>
      <c r="Y1917"/>
    </row>
    <row r="1918" spans="10:25" ht="15" customHeight="1">
      <c r="J1918"/>
      <c r="K1918"/>
      <c r="L1918"/>
      <c r="M1918"/>
      <c r="N1918"/>
      <c r="O1918"/>
      <c r="P1918"/>
      <c r="Q1918"/>
      <c r="R1918"/>
      <c r="S1918"/>
      <c r="T1918"/>
      <c r="U1918"/>
      <c r="V1918"/>
      <c r="W1918"/>
      <c r="X1918"/>
      <c r="Y1918"/>
    </row>
    <row r="1919" spans="10:25" ht="15" customHeight="1">
      <c r="J1919"/>
      <c r="K1919"/>
      <c r="L1919"/>
      <c r="M1919"/>
      <c r="N1919"/>
      <c r="O1919"/>
      <c r="P1919"/>
      <c r="Q1919"/>
      <c r="R1919"/>
      <c r="S1919"/>
      <c r="T1919"/>
      <c r="U1919"/>
      <c r="V1919"/>
      <c r="W1919"/>
      <c r="X1919"/>
      <c r="Y1919"/>
    </row>
    <row r="1920" spans="10:25" ht="15" customHeight="1">
      <c r="J1920"/>
      <c r="K1920"/>
      <c r="L1920"/>
      <c r="M1920"/>
      <c r="N1920"/>
      <c r="O1920"/>
      <c r="P1920"/>
      <c r="Q1920"/>
      <c r="R1920"/>
      <c r="S1920"/>
      <c r="T1920"/>
      <c r="U1920"/>
      <c r="V1920"/>
      <c r="W1920"/>
      <c r="X1920"/>
      <c r="Y1920"/>
    </row>
    <row r="1921" spans="10:25" ht="15" customHeight="1">
      <c r="J1921"/>
      <c r="K1921"/>
      <c r="L1921"/>
      <c r="M1921"/>
      <c r="N1921"/>
      <c r="O1921"/>
      <c r="P1921"/>
      <c r="Q1921"/>
      <c r="R1921"/>
      <c r="S1921"/>
      <c r="T1921"/>
      <c r="U1921"/>
      <c r="V1921"/>
      <c r="W1921"/>
      <c r="X1921"/>
      <c r="Y1921"/>
    </row>
    <row r="1922" spans="10:25" ht="15" customHeight="1">
      <c r="J1922"/>
      <c r="K1922"/>
      <c r="L1922"/>
      <c r="M1922"/>
      <c r="N1922"/>
      <c r="O1922"/>
      <c r="P1922"/>
      <c r="Q1922"/>
      <c r="R1922"/>
      <c r="S1922"/>
      <c r="T1922"/>
      <c r="U1922"/>
      <c r="V1922"/>
      <c r="W1922"/>
      <c r="X1922"/>
      <c r="Y1922"/>
    </row>
    <row r="1923" spans="10:25" ht="15" customHeight="1">
      <c r="J1923"/>
      <c r="K1923"/>
      <c r="L1923"/>
      <c r="M1923"/>
      <c r="N1923"/>
      <c r="O1923"/>
      <c r="P1923"/>
      <c r="Q1923"/>
      <c r="R1923"/>
      <c r="S1923"/>
      <c r="T1923"/>
      <c r="U1923"/>
      <c r="V1923"/>
      <c r="W1923"/>
      <c r="X1923"/>
      <c r="Y1923"/>
    </row>
    <row r="1924" spans="10:25" ht="15" customHeight="1">
      <c r="J1924"/>
      <c r="K1924"/>
      <c r="L1924"/>
      <c r="M1924"/>
      <c r="N1924"/>
      <c r="O1924"/>
      <c r="P1924"/>
      <c r="Q1924"/>
      <c r="R1924"/>
      <c r="S1924"/>
      <c r="T1924"/>
      <c r="U1924"/>
      <c r="V1924"/>
      <c r="W1924"/>
      <c r="X1924"/>
      <c r="Y1924"/>
    </row>
    <row r="1925" spans="10:25" ht="15" customHeight="1">
      <c r="J1925"/>
      <c r="K1925"/>
      <c r="L1925"/>
      <c r="M1925"/>
      <c r="N1925"/>
      <c r="O1925"/>
      <c r="P1925"/>
      <c r="Q1925"/>
      <c r="R1925"/>
      <c r="S1925"/>
      <c r="T1925"/>
      <c r="U1925"/>
      <c r="V1925"/>
      <c r="W1925"/>
      <c r="X1925"/>
      <c r="Y1925"/>
    </row>
    <row r="1926" spans="10:25" ht="15" customHeight="1">
      <c r="J1926"/>
      <c r="K1926"/>
      <c r="L1926"/>
      <c r="M1926"/>
      <c r="N1926"/>
      <c r="O1926"/>
      <c r="P1926"/>
      <c r="Q1926"/>
      <c r="R1926"/>
      <c r="S1926"/>
      <c r="T1926"/>
      <c r="U1926"/>
      <c r="V1926"/>
      <c r="W1926"/>
      <c r="X1926"/>
      <c r="Y1926"/>
    </row>
    <row r="1927" spans="10:25" ht="15" customHeight="1">
      <c r="J1927"/>
      <c r="K1927"/>
      <c r="L1927"/>
      <c r="M1927"/>
      <c r="N1927"/>
      <c r="O1927"/>
      <c r="P1927"/>
      <c r="Q1927"/>
      <c r="R1927"/>
      <c r="S1927"/>
      <c r="T1927"/>
      <c r="U1927"/>
      <c r="V1927"/>
      <c r="W1927"/>
      <c r="X1927"/>
      <c r="Y1927"/>
    </row>
    <row r="1928" spans="10:25" ht="15" customHeight="1">
      <c r="J1928"/>
      <c r="K1928"/>
      <c r="L1928"/>
      <c r="M1928"/>
      <c r="N1928"/>
      <c r="O1928"/>
      <c r="P1928"/>
      <c r="Q1928"/>
      <c r="R1928"/>
      <c r="S1928"/>
      <c r="T1928"/>
      <c r="U1928"/>
      <c r="V1928"/>
      <c r="W1928"/>
      <c r="X1928"/>
      <c r="Y1928"/>
    </row>
    <row r="1929" spans="10:25" ht="15" customHeight="1">
      <c r="J1929"/>
      <c r="K1929"/>
      <c r="L1929"/>
      <c r="M1929"/>
      <c r="N1929"/>
      <c r="O1929"/>
      <c r="P1929"/>
      <c r="Q1929"/>
      <c r="R1929"/>
      <c r="S1929"/>
      <c r="T1929"/>
      <c r="U1929"/>
      <c r="V1929"/>
      <c r="W1929"/>
      <c r="X1929"/>
      <c r="Y1929"/>
    </row>
    <row r="1930" spans="10:25" ht="15" customHeight="1">
      <c r="J1930"/>
      <c r="K1930"/>
      <c r="L1930"/>
      <c r="M1930"/>
      <c r="N1930"/>
      <c r="O1930"/>
      <c r="P1930"/>
      <c r="Q1930"/>
      <c r="R1930"/>
      <c r="S1930"/>
      <c r="T1930"/>
      <c r="U1930"/>
      <c r="V1930"/>
      <c r="W1930"/>
      <c r="X1930"/>
      <c r="Y1930"/>
    </row>
    <row r="1931" spans="10:25" ht="15" customHeight="1">
      <c r="J1931"/>
      <c r="K1931"/>
      <c r="L1931"/>
      <c r="M1931"/>
      <c r="N1931"/>
      <c r="O1931"/>
      <c r="P1931"/>
      <c r="Q1931"/>
      <c r="R1931"/>
      <c r="S1931"/>
      <c r="T1931"/>
      <c r="U1931"/>
      <c r="V1931"/>
      <c r="W1931"/>
      <c r="X1931"/>
      <c r="Y1931"/>
    </row>
    <row r="1932" spans="10:25" ht="15" customHeight="1">
      <c r="J1932"/>
      <c r="K1932"/>
      <c r="L1932"/>
      <c r="M1932"/>
      <c r="N1932"/>
      <c r="O1932"/>
      <c r="P1932"/>
      <c r="Q1932"/>
      <c r="R1932"/>
      <c r="S1932"/>
      <c r="T1932"/>
      <c r="U1932"/>
      <c r="V1932"/>
      <c r="W1932"/>
      <c r="X1932"/>
      <c r="Y1932"/>
    </row>
    <row r="1933" spans="10:25" ht="15" customHeight="1">
      <c r="J1933"/>
      <c r="K1933"/>
      <c r="L1933"/>
      <c r="M1933"/>
      <c r="N1933"/>
      <c r="O1933"/>
      <c r="P1933"/>
      <c r="Q1933"/>
      <c r="R1933"/>
      <c r="S1933"/>
      <c r="T1933"/>
      <c r="U1933"/>
      <c r="V1933"/>
      <c r="W1933"/>
      <c r="X1933"/>
      <c r="Y1933"/>
    </row>
    <row r="1934" spans="10:25" ht="15" customHeight="1">
      <c r="J1934"/>
      <c r="K1934"/>
      <c r="L1934"/>
      <c r="M1934"/>
      <c r="N1934"/>
      <c r="O1934"/>
      <c r="P1934"/>
      <c r="Q1934"/>
      <c r="R1934"/>
      <c r="S1934"/>
      <c r="T1934"/>
      <c r="U1934"/>
      <c r="V1934"/>
      <c r="W1934"/>
      <c r="X1934"/>
      <c r="Y1934"/>
    </row>
    <row r="1935" spans="10:25" ht="15" customHeight="1">
      <c r="J1935"/>
      <c r="K1935"/>
      <c r="L1935"/>
      <c r="M1935"/>
      <c r="N1935"/>
      <c r="O1935"/>
      <c r="P1935"/>
      <c r="Q1935"/>
      <c r="R1935"/>
      <c r="S1935"/>
      <c r="T1935"/>
      <c r="U1935"/>
      <c r="V1935"/>
      <c r="W1935"/>
      <c r="X1935"/>
      <c r="Y1935"/>
    </row>
    <row r="1936" spans="10:25" ht="15" customHeight="1">
      <c r="J1936"/>
      <c r="K1936"/>
      <c r="L1936"/>
      <c r="M1936"/>
      <c r="N1936"/>
      <c r="O1936"/>
      <c r="P1936"/>
      <c r="Q1936"/>
      <c r="R1936"/>
      <c r="S1936"/>
      <c r="T1936"/>
      <c r="U1936"/>
      <c r="V1936"/>
      <c r="W1936"/>
      <c r="X1936"/>
      <c r="Y1936"/>
    </row>
    <row r="1937" spans="10:25" ht="15" customHeight="1">
      <c r="J1937"/>
      <c r="K1937"/>
      <c r="L1937"/>
      <c r="M1937"/>
      <c r="N1937"/>
      <c r="O1937"/>
      <c r="P1937"/>
      <c r="Q1937"/>
      <c r="R1937"/>
      <c r="S1937"/>
      <c r="T1937"/>
      <c r="U1937"/>
      <c r="V1937"/>
      <c r="W1937"/>
      <c r="X1937"/>
      <c r="Y1937"/>
    </row>
    <row r="1938" spans="10:25" ht="15" customHeight="1">
      <c r="J1938"/>
      <c r="K1938"/>
      <c r="L1938"/>
      <c r="M1938"/>
      <c r="N1938"/>
      <c r="O1938"/>
      <c r="P1938"/>
      <c r="Q1938"/>
      <c r="R1938"/>
      <c r="S1938"/>
      <c r="T1938"/>
      <c r="U1938"/>
      <c r="V1938"/>
      <c r="W1938"/>
      <c r="X1938"/>
      <c r="Y1938"/>
    </row>
    <row r="1939" spans="10:25" ht="15" customHeight="1">
      <c r="J1939"/>
      <c r="K1939"/>
      <c r="L1939"/>
      <c r="M1939"/>
      <c r="N1939"/>
      <c r="O1939"/>
      <c r="P1939"/>
      <c r="Q1939"/>
      <c r="R1939"/>
      <c r="S1939"/>
      <c r="T1939"/>
      <c r="U1939"/>
      <c r="V1939"/>
      <c r="W1939"/>
      <c r="X1939"/>
      <c r="Y1939"/>
    </row>
    <row r="1940" spans="10:25" ht="15" customHeight="1">
      <c r="J1940"/>
      <c r="K1940"/>
      <c r="L1940"/>
      <c r="M1940"/>
      <c r="N1940"/>
      <c r="O1940"/>
      <c r="P1940"/>
      <c r="Q1940"/>
      <c r="R1940"/>
      <c r="S1940"/>
      <c r="T1940"/>
      <c r="U1940"/>
      <c r="V1940"/>
      <c r="W1940"/>
      <c r="X1940"/>
      <c r="Y1940"/>
    </row>
    <row r="1941" spans="10:25" ht="15" customHeight="1">
      <c r="J1941"/>
      <c r="K1941"/>
      <c r="L1941"/>
      <c r="M1941"/>
      <c r="N1941"/>
      <c r="O1941"/>
      <c r="P1941"/>
      <c r="Q1941"/>
      <c r="R1941"/>
      <c r="S1941"/>
      <c r="T1941"/>
      <c r="U1941"/>
      <c r="V1941"/>
      <c r="W1941"/>
      <c r="X1941"/>
      <c r="Y1941"/>
    </row>
    <row r="1942" spans="10:25" ht="15" customHeight="1">
      <c r="J1942"/>
      <c r="K1942"/>
      <c r="L1942"/>
      <c r="M1942"/>
      <c r="N1942"/>
      <c r="O1942"/>
      <c r="P1942"/>
      <c r="Q1942"/>
      <c r="R1942"/>
      <c r="S1942"/>
      <c r="T1942"/>
      <c r="U1942"/>
      <c r="V1942"/>
      <c r="W1942"/>
      <c r="X1942"/>
      <c r="Y1942"/>
    </row>
    <row r="1943" spans="10:25" ht="15" customHeight="1">
      <c r="J1943"/>
      <c r="K1943"/>
      <c r="L1943"/>
      <c r="M1943"/>
      <c r="N1943"/>
      <c r="O1943"/>
      <c r="P1943"/>
      <c r="Q1943"/>
      <c r="R1943"/>
      <c r="S1943"/>
      <c r="T1943"/>
      <c r="U1943"/>
      <c r="V1943"/>
      <c r="W1943"/>
      <c r="X1943"/>
      <c r="Y1943"/>
    </row>
    <row r="1944" spans="10:25" ht="15" customHeight="1">
      <c r="J1944"/>
      <c r="K1944"/>
      <c r="L1944"/>
      <c r="M1944"/>
      <c r="N1944"/>
      <c r="O1944"/>
      <c r="P1944"/>
      <c r="Q1944"/>
      <c r="R1944"/>
      <c r="S1944"/>
      <c r="T1944"/>
      <c r="U1944"/>
      <c r="V1944"/>
      <c r="W1944"/>
      <c r="X1944"/>
      <c r="Y1944"/>
    </row>
    <row r="1945" spans="10:25" ht="15" customHeight="1">
      <c r="J1945"/>
      <c r="K1945"/>
      <c r="L1945"/>
      <c r="M1945"/>
      <c r="N1945"/>
      <c r="O1945"/>
      <c r="P1945"/>
      <c r="Q1945"/>
      <c r="R1945"/>
      <c r="S1945"/>
      <c r="T1945"/>
      <c r="U1945"/>
      <c r="V1945"/>
      <c r="W1945"/>
      <c r="X1945"/>
      <c r="Y1945"/>
    </row>
    <row r="1946" spans="10:25" ht="15" customHeight="1">
      <c r="J1946"/>
      <c r="K1946"/>
      <c r="L1946"/>
      <c r="M1946"/>
      <c r="N1946"/>
      <c r="O1946"/>
      <c r="P1946"/>
      <c r="Q1946"/>
      <c r="R1946"/>
      <c r="S1946"/>
      <c r="T1946"/>
      <c r="U1946"/>
      <c r="V1946"/>
      <c r="W1946"/>
      <c r="X1946"/>
      <c r="Y1946"/>
    </row>
    <row r="1947" spans="10:25" ht="15" customHeight="1">
      <c r="J1947"/>
      <c r="K1947"/>
      <c r="L1947"/>
      <c r="M1947"/>
      <c r="N1947"/>
      <c r="O1947"/>
      <c r="P1947"/>
      <c r="Q1947"/>
      <c r="R1947"/>
      <c r="S1947"/>
      <c r="T1947"/>
      <c r="U1947"/>
      <c r="V1947"/>
      <c r="W1947"/>
      <c r="X1947"/>
      <c r="Y1947"/>
    </row>
    <row r="1948" spans="10:25" ht="15" customHeight="1">
      <c r="J1948"/>
      <c r="K1948"/>
      <c r="L1948"/>
      <c r="M1948"/>
      <c r="N1948"/>
      <c r="O1948"/>
      <c r="P1948"/>
      <c r="Q1948"/>
      <c r="R1948"/>
      <c r="S1948"/>
      <c r="T1948"/>
      <c r="U1948"/>
      <c r="V1948"/>
      <c r="W1948"/>
      <c r="X1948"/>
      <c r="Y1948"/>
    </row>
    <row r="1949" spans="10:25" ht="15" customHeight="1">
      <c r="J1949"/>
      <c r="K1949"/>
      <c r="L1949"/>
      <c r="M1949"/>
      <c r="N1949"/>
      <c r="O1949"/>
      <c r="P1949"/>
      <c r="Q1949"/>
      <c r="R1949"/>
      <c r="S1949"/>
      <c r="T1949"/>
      <c r="U1949"/>
      <c r="V1949"/>
      <c r="W1949"/>
      <c r="X1949"/>
      <c r="Y1949"/>
    </row>
    <row r="1950" spans="10:25" ht="15" customHeight="1">
      <c r="J1950"/>
      <c r="K1950"/>
      <c r="L1950"/>
      <c r="M1950"/>
      <c r="N1950"/>
      <c r="O1950"/>
      <c r="P1950"/>
      <c r="Q1950"/>
      <c r="R1950"/>
      <c r="S1950"/>
      <c r="T1950"/>
      <c r="U1950"/>
      <c r="V1950"/>
      <c r="W1950"/>
      <c r="X1950"/>
      <c r="Y1950"/>
    </row>
    <row r="1951" spans="10:25" ht="15" customHeight="1">
      <c r="J1951"/>
      <c r="K1951"/>
      <c r="L1951"/>
      <c r="M1951"/>
      <c r="N1951"/>
      <c r="O1951"/>
      <c r="P1951"/>
      <c r="Q1951"/>
      <c r="R1951"/>
      <c r="S1951"/>
      <c r="T1951"/>
      <c r="U1951"/>
      <c r="V1951"/>
      <c r="W1951"/>
      <c r="X1951"/>
      <c r="Y1951"/>
    </row>
    <row r="1952" spans="10:25" ht="15" customHeight="1">
      <c r="J1952"/>
      <c r="K1952"/>
      <c r="L1952"/>
      <c r="M1952"/>
      <c r="N1952"/>
      <c r="O1952"/>
      <c r="P1952"/>
      <c r="Q1952"/>
      <c r="R1952"/>
      <c r="S1952"/>
      <c r="T1952"/>
      <c r="U1952"/>
      <c r="V1952"/>
      <c r="W1952"/>
      <c r="X1952"/>
      <c r="Y1952"/>
    </row>
    <row r="1953" spans="10:25" ht="15" customHeight="1">
      <c r="J1953"/>
      <c r="K1953"/>
      <c r="L1953"/>
      <c r="M1953"/>
      <c r="N1953"/>
      <c r="O1953"/>
      <c r="P1953"/>
      <c r="Q1953"/>
      <c r="R1953"/>
      <c r="S1953"/>
      <c r="T1953"/>
      <c r="U1953"/>
      <c r="V1953"/>
      <c r="W1953"/>
      <c r="X1953"/>
      <c r="Y1953"/>
    </row>
    <row r="1954" spans="10:25" ht="15" customHeight="1">
      <c r="J1954"/>
      <c r="K1954"/>
      <c r="L1954"/>
      <c r="M1954"/>
      <c r="N1954"/>
      <c r="O1954"/>
      <c r="P1954"/>
      <c r="Q1954"/>
      <c r="R1954"/>
      <c r="S1954"/>
      <c r="T1954"/>
      <c r="U1954"/>
      <c r="V1954"/>
      <c r="W1954"/>
      <c r="X1954"/>
      <c r="Y1954"/>
    </row>
    <row r="1955" spans="10:25" ht="15" customHeight="1">
      <c r="J1955"/>
      <c r="K1955"/>
      <c r="L1955"/>
      <c r="M1955"/>
      <c r="N1955"/>
      <c r="O1955"/>
      <c r="P1955"/>
      <c r="Q1955"/>
      <c r="R1955"/>
      <c r="S1955"/>
      <c r="T1955"/>
      <c r="U1955"/>
      <c r="V1955"/>
      <c r="W1955"/>
      <c r="X1955"/>
      <c r="Y1955"/>
    </row>
    <row r="1956" spans="10:25" ht="15" customHeight="1">
      <c r="J1956"/>
      <c r="K1956"/>
      <c r="L1956"/>
      <c r="M1956"/>
      <c r="N1956"/>
      <c r="O1956"/>
      <c r="P1956"/>
      <c r="Q1956"/>
      <c r="R1956"/>
      <c r="S1956"/>
      <c r="T1956"/>
      <c r="U1956"/>
      <c r="V1956"/>
      <c r="W1956"/>
      <c r="X1956"/>
      <c r="Y1956"/>
    </row>
    <row r="1957" spans="10:25" ht="15" customHeight="1">
      <c r="J1957"/>
      <c r="K1957"/>
      <c r="L1957"/>
      <c r="M1957"/>
      <c r="N1957"/>
      <c r="O1957"/>
      <c r="P1957"/>
      <c r="Q1957"/>
      <c r="R1957"/>
      <c r="S1957"/>
      <c r="T1957"/>
      <c r="U1957"/>
      <c r="V1957"/>
      <c r="W1957"/>
      <c r="X1957"/>
      <c r="Y1957"/>
    </row>
    <row r="1958" spans="10:25" ht="15" customHeight="1">
      <c r="J1958"/>
      <c r="K1958"/>
      <c r="L1958"/>
      <c r="M1958"/>
      <c r="N1958"/>
      <c r="O1958"/>
      <c r="P1958"/>
      <c r="Q1958"/>
      <c r="R1958"/>
      <c r="S1958"/>
      <c r="T1958"/>
      <c r="U1958"/>
      <c r="V1958"/>
      <c r="W1958"/>
      <c r="X1958"/>
      <c r="Y1958"/>
    </row>
    <row r="1959" spans="10:25" ht="15" customHeight="1">
      <c r="J1959"/>
      <c r="K1959"/>
      <c r="L1959"/>
      <c r="M1959"/>
      <c r="N1959"/>
      <c r="O1959"/>
      <c r="P1959"/>
      <c r="Q1959"/>
      <c r="R1959"/>
      <c r="S1959"/>
      <c r="T1959"/>
      <c r="U1959"/>
      <c r="V1959"/>
      <c r="W1959"/>
      <c r="X1959"/>
      <c r="Y1959"/>
    </row>
    <row r="1960" spans="10:25" ht="15" customHeight="1">
      <c r="J1960"/>
      <c r="K1960"/>
      <c r="L1960"/>
      <c r="M1960"/>
      <c r="N1960"/>
      <c r="O1960"/>
      <c r="P1960"/>
      <c r="Q1960"/>
      <c r="R1960"/>
      <c r="S1960"/>
      <c r="T1960"/>
      <c r="U1960"/>
      <c r="V1960"/>
      <c r="W1960"/>
      <c r="X1960"/>
      <c r="Y1960"/>
    </row>
    <row r="1961" spans="10:25" ht="15" customHeight="1">
      <c r="J1961"/>
      <c r="K1961"/>
      <c r="L1961"/>
      <c r="M1961"/>
      <c r="N1961"/>
      <c r="O1961"/>
      <c r="P1961"/>
      <c r="Q1961"/>
      <c r="R1961"/>
      <c r="S1961"/>
      <c r="T1961"/>
      <c r="U1961"/>
      <c r="V1961"/>
      <c r="W1961"/>
      <c r="X1961"/>
      <c r="Y1961"/>
    </row>
    <row r="1962" spans="10:25" ht="15" customHeight="1">
      <c r="J1962"/>
      <c r="K1962"/>
      <c r="L1962"/>
      <c r="M1962"/>
      <c r="N1962"/>
      <c r="O1962"/>
      <c r="P1962"/>
      <c r="Q1962"/>
      <c r="R1962"/>
      <c r="S1962"/>
      <c r="T1962"/>
      <c r="U1962"/>
      <c r="V1962"/>
      <c r="W1962"/>
      <c r="X1962"/>
      <c r="Y1962"/>
    </row>
    <row r="1963" spans="10:25" ht="15" customHeight="1">
      <c r="J1963"/>
      <c r="K1963"/>
      <c r="L1963"/>
      <c r="M1963"/>
      <c r="N1963"/>
      <c r="O1963"/>
      <c r="P1963"/>
      <c r="Q1963"/>
      <c r="R1963"/>
      <c r="S1963"/>
      <c r="T1963"/>
      <c r="U1963"/>
      <c r="V1963"/>
      <c r="W1963"/>
      <c r="X1963"/>
      <c r="Y1963"/>
    </row>
    <row r="1964" spans="10:25" ht="15" customHeight="1">
      <c r="J1964"/>
      <c r="K1964"/>
      <c r="L1964"/>
      <c r="M1964"/>
      <c r="N1964"/>
      <c r="O1964"/>
      <c r="P1964"/>
      <c r="Q1964"/>
      <c r="R1964"/>
      <c r="S1964"/>
      <c r="T1964"/>
      <c r="U1964"/>
      <c r="V1964"/>
      <c r="W1964"/>
      <c r="X1964"/>
      <c r="Y1964"/>
    </row>
    <row r="1965" spans="10:25" ht="15" customHeight="1">
      <c r="J1965"/>
      <c r="K1965"/>
      <c r="L1965"/>
      <c r="M1965"/>
      <c r="N1965"/>
      <c r="O1965"/>
      <c r="P1965"/>
      <c r="Q1965"/>
      <c r="R1965"/>
      <c r="S1965"/>
      <c r="T1965"/>
      <c r="U1965"/>
      <c r="V1965"/>
      <c r="W1965"/>
      <c r="X1965"/>
      <c r="Y1965"/>
    </row>
    <row r="1966" spans="10:25" ht="15" customHeight="1">
      <c r="J1966"/>
      <c r="K1966"/>
      <c r="L1966"/>
      <c r="M1966"/>
      <c r="N1966"/>
      <c r="O1966"/>
      <c r="P1966"/>
      <c r="Q1966"/>
      <c r="R1966"/>
      <c r="S1966"/>
      <c r="T1966"/>
      <c r="U1966"/>
      <c r="V1966"/>
      <c r="W1966"/>
      <c r="X1966"/>
      <c r="Y1966"/>
    </row>
    <row r="1967" spans="10:25" ht="15" customHeight="1">
      <c r="J1967"/>
      <c r="K1967"/>
      <c r="L1967"/>
      <c r="M1967"/>
      <c r="N1967"/>
      <c r="O1967"/>
      <c r="P1967"/>
      <c r="Q1967"/>
      <c r="R1967"/>
      <c r="S1967"/>
      <c r="T1967"/>
      <c r="U1967"/>
      <c r="V1967"/>
      <c r="W1967"/>
      <c r="X1967"/>
      <c r="Y1967"/>
    </row>
    <row r="1968" spans="10:25" ht="15" customHeight="1">
      <c r="J1968"/>
      <c r="K1968"/>
      <c r="L1968"/>
      <c r="M1968"/>
      <c r="N1968"/>
      <c r="O1968"/>
      <c r="P1968"/>
      <c r="Q1968"/>
      <c r="R1968"/>
      <c r="S1968"/>
      <c r="T1968"/>
      <c r="U1968"/>
      <c r="V1968"/>
      <c r="W1968"/>
      <c r="X1968"/>
      <c r="Y1968"/>
    </row>
    <row r="1969" spans="10:25" ht="15" customHeight="1">
      <c r="J1969"/>
      <c r="K1969"/>
      <c r="L1969"/>
      <c r="M1969"/>
      <c r="N1969"/>
      <c r="O1969"/>
      <c r="P1969"/>
      <c r="Q1969"/>
      <c r="R1969"/>
      <c r="S1969"/>
      <c r="T1969"/>
      <c r="U1969"/>
      <c r="V1969"/>
      <c r="W1969"/>
      <c r="X1969"/>
      <c r="Y1969"/>
    </row>
    <row r="1970" spans="10:25" ht="15" customHeight="1">
      <c r="J1970"/>
      <c r="K1970"/>
      <c r="L1970"/>
      <c r="M1970"/>
      <c r="N1970"/>
      <c r="O1970"/>
      <c r="P1970"/>
      <c r="Q1970"/>
      <c r="R1970"/>
      <c r="S1970"/>
      <c r="T1970"/>
      <c r="U1970"/>
      <c r="V1970"/>
      <c r="W1970"/>
      <c r="X1970"/>
      <c r="Y1970"/>
    </row>
    <row r="1971" spans="10:25" ht="15" customHeight="1">
      <c r="J1971"/>
      <c r="K1971"/>
      <c r="L1971"/>
      <c r="M1971"/>
      <c r="N1971"/>
      <c r="O1971"/>
      <c r="P1971"/>
      <c r="Q1971"/>
      <c r="R1971"/>
      <c r="S1971"/>
      <c r="T1971"/>
      <c r="U1971"/>
      <c r="V1971"/>
      <c r="W1971"/>
      <c r="X1971"/>
      <c r="Y1971"/>
    </row>
    <row r="1972" spans="10:25" ht="15" customHeight="1">
      <c r="J1972"/>
      <c r="K1972"/>
      <c r="L1972"/>
      <c r="M1972"/>
      <c r="N1972"/>
      <c r="O1972"/>
      <c r="P1972"/>
      <c r="Q1972"/>
      <c r="R1972"/>
      <c r="S1972"/>
      <c r="T1972"/>
      <c r="U1972"/>
      <c r="V1972"/>
      <c r="W1972"/>
      <c r="X1972"/>
      <c r="Y1972"/>
    </row>
    <row r="1973" spans="10:25" ht="15" customHeight="1">
      <c r="J1973"/>
      <c r="K1973"/>
      <c r="L1973"/>
      <c r="M1973"/>
      <c r="N1973"/>
      <c r="O1973"/>
      <c r="P1973"/>
      <c r="Q1973"/>
      <c r="R1973"/>
      <c r="S1973"/>
      <c r="T1973"/>
      <c r="U1973"/>
      <c r="V1973"/>
      <c r="W1973"/>
      <c r="X1973"/>
      <c r="Y1973"/>
    </row>
    <row r="1974" spans="10:25" ht="15" customHeight="1">
      <c r="J1974"/>
      <c r="K1974"/>
      <c r="L1974"/>
      <c r="M1974"/>
      <c r="N1974"/>
      <c r="O1974"/>
      <c r="P1974"/>
      <c r="Q1974"/>
      <c r="R1974"/>
      <c r="S1974"/>
      <c r="T1974"/>
      <c r="U1974"/>
      <c r="V1974"/>
      <c r="W1974"/>
      <c r="X1974"/>
      <c r="Y1974"/>
    </row>
    <row r="1975" spans="10:25" ht="15" customHeight="1">
      <c r="J1975"/>
      <c r="K1975"/>
      <c r="L1975"/>
      <c r="M1975"/>
      <c r="N1975"/>
      <c r="O1975"/>
      <c r="P1975"/>
      <c r="Q1975"/>
      <c r="R1975"/>
      <c r="S1975"/>
      <c r="T1975"/>
      <c r="U1975"/>
      <c r="V1975"/>
      <c r="W1975"/>
      <c r="X1975"/>
      <c r="Y1975"/>
    </row>
    <row r="1976" spans="10:25" ht="15" customHeight="1">
      <c r="J1976"/>
      <c r="K1976"/>
      <c r="L1976"/>
      <c r="M1976"/>
      <c r="N1976"/>
      <c r="O1976"/>
      <c r="P1976"/>
      <c r="Q1976"/>
      <c r="R1976"/>
      <c r="S1976"/>
      <c r="T1976"/>
      <c r="U1976"/>
      <c r="V1976"/>
      <c r="W1976"/>
      <c r="X1976"/>
      <c r="Y1976"/>
    </row>
    <row r="1977" spans="10:25" ht="15" customHeight="1">
      <c r="J1977"/>
      <c r="K1977"/>
      <c r="L1977"/>
      <c r="M1977"/>
      <c r="N1977"/>
      <c r="O1977"/>
      <c r="P1977"/>
      <c r="Q1977"/>
      <c r="R1977"/>
      <c r="S1977"/>
      <c r="T1977"/>
      <c r="U1977"/>
      <c r="V1977"/>
      <c r="W1977"/>
      <c r="X1977"/>
      <c r="Y1977"/>
    </row>
    <row r="1978" spans="10:25" ht="15" customHeight="1">
      <c r="J1978"/>
      <c r="K1978"/>
      <c r="L1978"/>
      <c r="M1978"/>
      <c r="N1978"/>
      <c r="O1978"/>
      <c r="P1978"/>
      <c r="Q1978"/>
      <c r="R1978"/>
      <c r="S1978"/>
      <c r="T1978"/>
      <c r="U1978"/>
      <c r="V1978"/>
      <c r="W1978"/>
      <c r="X1978"/>
      <c r="Y1978"/>
    </row>
    <row r="1979" spans="10:25" ht="15" customHeight="1">
      <c r="J1979"/>
      <c r="K1979"/>
      <c r="L1979"/>
      <c r="M1979"/>
      <c r="N1979"/>
      <c r="O1979"/>
      <c r="P1979"/>
      <c r="Q1979"/>
      <c r="R1979"/>
      <c r="S1979"/>
      <c r="T1979"/>
      <c r="U1979"/>
      <c r="V1979"/>
      <c r="W1979"/>
      <c r="X1979"/>
      <c r="Y1979"/>
    </row>
    <row r="1980" spans="10:25" ht="15" customHeight="1">
      <c r="J1980"/>
      <c r="K1980"/>
      <c r="L1980"/>
      <c r="M1980"/>
      <c r="N1980"/>
      <c r="O1980"/>
      <c r="P1980"/>
      <c r="Q1980"/>
      <c r="R1980"/>
      <c r="S1980"/>
      <c r="T1980"/>
      <c r="U1980"/>
      <c r="V1980"/>
      <c r="W1980"/>
      <c r="X1980"/>
      <c r="Y1980"/>
    </row>
    <row r="1981" spans="10:25" ht="15" customHeight="1">
      <c r="J1981"/>
      <c r="K1981"/>
      <c r="L1981"/>
      <c r="M1981"/>
      <c r="N1981"/>
      <c r="O1981"/>
      <c r="P1981"/>
      <c r="Q1981"/>
      <c r="R1981"/>
      <c r="S1981"/>
      <c r="T1981"/>
      <c r="U1981"/>
      <c r="V1981"/>
      <c r="W1981"/>
      <c r="X1981"/>
      <c r="Y1981"/>
    </row>
    <row r="1982" spans="10:25" ht="15" customHeight="1">
      <c r="J1982"/>
      <c r="K1982"/>
      <c r="L1982"/>
      <c r="M1982"/>
      <c r="N1982"/>
      <c r="O1982"/>
      <c r="P1982"/>
      <c r="Q1982"/>
      <c r="R1982"/>
      <c r="S1982"/>
      <c r="T1982"/>
      <c r="U1982"/>
      <c r="V1982"/>
      <c r="W1982"/>
      <c r="X1982"/>
      <c r="Y1982"/>
    </row>
    <row r="1983" spans="10:25" ht="15" customHeight="1">
      <c r="J1983"/>
      <c r="K1983"/>
      <c r="L1983"/>
      <c r="M1983"/>
      <c r="N1983"/>
      <c r="O1983"/>
      <c r="P1983"/>
      <c r="Q1983"/>
      <c r="R1983"/>
      <c r="S1983"/>
      <c r="T1983"/>
      <c r="U1983"/>
      <c r="V1983"/>
      <c r="W1983"/>
      <c r="X1983"/>
      <c r="Y1983"/>
    </row>
    <row r="1984" spans="10:25" ht="15" customHeight="1">
      <c r="J1984"/>
      <c r="K1984"/>
      <c r="L1984"/>
      <c r="M1984"/>
      <c r="N1984"/>
      <c r="O1984"/>
      <c r="P1984"/>
      <c r="Q1984"/>
      <c r="R1984"/>
      <c r="S1984"/>
      <c r="T1984"/>
      <c r="U1984"/>
      <c r="V1984"/>
      <c r="W1984"/>
      <c r="X1984"/>
      <c r="Y1984"/>
    </row>
    <row r="1985" spans="10:25" ht="15" customHeight="1">
      <c r="J1985"/>
      <c r="K1985"/>
      <c r="L1985"/>
      <c r="M1985"/>
      <c r="N1985"/>
      <c r="O1985"/>
      <c r="P1985"/>
      <c r="Q1985"/>
      <c r="R1985"/>
      <c r="S1985"/>
      <c r="T1985"/>
      <c r="U1985"/>
      <c r="V1985"/>
      <c r="W1985"/>
      <c r="X1985"/>
      <c r="Y1985"/>
    </row>
    <row r="1986" spans="10:25" ht="15" customHeight="1">
      <c r="J1986"/>
      <c r="K1986"/>
      <c r="L1986"/>
      <c r="M1986"/>
      <c r="N1986"/>
      <c r="O1986"/>
      <c r="P1986"/>
      <c r="Q1986"/>
      <c r="R1986"/>
      <c r="S1986"/>
      <c r="T1986"/>
      <c r="U1986"/>
      <c r="V1986"/>
      <c r="W1986"/>
      <c r="X1986"/>
      <c r="Y1986"/>
    </row>
    <row r="1987" spans="10:25" ht="15" customHeight="1">
      <c r="J1987"/>
      <c r="K1987"/>
      <c r="L1987"/>
      <c r="M1987"/>
      <c r="N1987"/>
      <c r="O1987"/>
      <c r="P1987"/>
      <c r="Q1987"/>
      <c r="R1987"/>
      <c r="S1987"/>
      <c r="T1987"/>
      <c r="U1987"/>
      <c r="V1987"/>
      <c r="W1987"/>
      <c r="X1987"/>
      <c r="Y1987"/>
    </row>
    <row r="1988" spans="10:25" ht="15" customHeight="1">
      <c r="J1988"/>
      <c r="K1988"/>
      <c r="L1988"/>
      <c r="M1988"/>
      <c r="N1988"/>
      <c r="O1988"/>
      <c r="P1988"/>
      <c r="Q1988"/>
      <c r="R1988"/>
      <c r="S1988"/>
      <c r="T1988"/>
      <c r="U1988"/>
      <c r="V1988"/>
      <c r="W1988"/>
      <c r="X1988"/>
      <c r="Y1988"/>
    </row>
    <row r="1989" spans="10:25" ht="15" customHeight="1">
      <c r="J1989"/>
      <c r="K1989"/>
      <c r="L1989"/>
      <c r="M1989"/>
      <c r="N1989"/>
      <c r="O1989"/>
      <c r="P1989"/>
      <c r="Q1989"/>
      <c r="R1989"/>
      <c r="S1989"/>
      <c r="T1989"/>
      <c r="U1989"/>
      <c r="V1989"/>
      <c r="W1989"/>
      <c r="X1989"/>
      <c r="Y1989"/>
    </row>
    <row r="1990" spans="10:25" ht="15" customHeight="1">
      <c r="J1990"/>
      <c r="K1990"/>
      <c r="L1990"/>
      <c r="M1990"/>
      <c r="N1990"/>
      <c r="O1990"/>
      <c r="P1990"/>
      <c r="Q1990"/>
      <c r="R1990"/>
      <c r="S1990"/>
      <c r="T1990"/>
      <c r="U1990"/>
      <c r="V1990"/>
      <c r="W1990"/>
      <c r="X1990"/>
      <c r="Y1990"/>
    </row>
    <row r="1991" spans="10:25" ht="15" customHeight="1">
      <c r="J1991"/>
      <c r="K1991"/>
      <c r="L1991"/>
      <c r="M1991"/>
      <c r="N1991"/>
      <c r="O1991"/>
      <c r="P1991"/>
      <c r="Q1991"/>
      <c r="R1991"/>
      <c r="S1991"/>
      <c r="T1991"/>
      <c r="U1991"/>
      <c r="V1991"/>
      <c r="W1991"/>
      <c r="X1991"/>
      <c r="Y1991"/>
    </row>
    <row r="1992" spans="10:25" ht="15" customHeight="1">
      <c r="J1992"/>
      <c r="K1992"/>
      <c r="L1992"/>
      <c r="M1992"/>
      <c r="N1992"/>
      <c r="O1992"/>
      <c r="P1992"/>
      <c r="Q1992"/>
      <c r="R1992"/>
      <c r="S1992"/>
      <c r="T1992"/>
      <c r="U1992"/>
      <c r="V1992"/>
      <c r="W1992"/>
      <c r="X1992"/>
      <c r="Y1992"/>
    </row>
    <row r="1993" spans="10:25" ht="15" customHeight="1">
      <c r="J1993"/>
      <c r="K1993"/>
      <c r="L1993"/>
      <c r="M1993"/>
      <c r="N1993"/>
      <c r="O1993"/>
      <c r="P1993"/>
      <c r="Q1993"/>
      <c r="R1993"/>
      <c r="S1993"/>
      <c r="T1993"/>
      <c r="U1993"/>
      <c r="V1993"/>
      <c r="W1993"/>
      <c r="X1993"/>
      <c r="Y1993"/>
    </row>
    <row r="1994" spans="10:25" ht="15" customHeight="1">
      <c r="J1994"/>
      <c r="K1994"/>
      <c r="L1994"/>
      <c r="M1994"/>
      <c r="N1994"/>
      <c r="O1994"/>
      <c r="P1994"/>
      <c r="Q1994"/>
      <c r="R1994"/>
      <c r="S1994"/>
      <c r="T1994"/>
      <c r="U1994"/>
      <c r="V1994"/>
      <c r="W1994"/>
      <c r="X1994"/>
      <c r="Y1994"/>
    </row>
    <row r="1995" spans="10:25" ht="15" customHeight="1">
      <c r="J1995"/>
      <c r="K1995"/>
      <c r="L1995"/>
      <c r="M1995"/>
      <c r="N1995"/>
      <c r="O1995"/>
      <c r="P1995"/>
      <c r="Q1995"/>
      <c r="R1995"/>
      <c r="S1995"/>
      <c r="T1995"/>
      <c r="U1995"/>
      <c r="V1995"/>
      <c r="W1995"/>
      <c r="X1995"/>
      <c r="Y1995"/>
    </row>
    <row r="1996" spans="10:25" ht="15" customHeight="1">
      <c r="J1996"/>
      <c r="K1996"/>
      <c r="L1996"/>
      <c r="M1996"/>
      <c r="N1996"/>
      <c r="O1996"/>
      <c r="P1996"/>
      <c r="Q1996"/>
      <c r="R1996"/>
      <c r="S1996"/>
      <c r="T1996"/>
      <c r="U1996"/>
      <c r="V1996"/>
      <c r="W1996"/>
      <c r="X1996"/>
      <c r="Y1996"/>
    </row>
    <row r="1997" spans="10:25" ht="15" customHeight="1">
      <c r="J1997"/>
      <c r="K1997"/>
      <c r="L1997"/>
      <c r="M1997"/>
      <c r="N1997"/>
      <c r="O1997"/>
      <c r="P1997"/>
      <c r="Q1997"/>
      <c r="R1997"/>
      <c r="S1997"/>
      <c r="T1997"/>
      <c r="U1997"/>
      <c r="V1997"/>
      <c r="W1997"/>
      <c r="X1997"/>
      <c r="Y1997"/>
    </row>
    <row r="1998" spans="10:25" ht="15" customHeight="1">
      <c r="J1998"/>
      <c r="K1998"/>
      <c r="L1998"/>
      <c r="M1998"/>
      <c r="N1998"/>
      <c r="O1998"/>
      <c r="P1998"/>
      <c r="Q1998"/>
      <c r="R1998"/>
      <c r="S1998"/>
      <c r="T1998"/>
      <c r="U1998"/>
      <c r="V1998"/>
      <c r="W1998"/>
      <c r="X1998"/>
      <c r="Y1998"/>
    </row>
    <row r="1999" spans="10:25" ht="15" customHeight="1">
      <c r="J1999"/>
      <c r="K1999"/>
      <c r="L1999"/>
      <c r="M1999"/>
      <c r="N1999"/>
      <c r="O1999"/>
      <c r="P1999"/>
      <c r="Q1999"/>
      <c r="R1999"/>
      <c r="S1999"/>
      <c r="T1999"/>
      <c r="U1999"/>
      <c r="V1999"/>
      <c r="W1999"/>
      <c r="X1999"/>
      <c r="Y1999"/>
    </row>
    <row r="2000" spans="10:25" ht="15" customHeight="1">
      <c r="J2000"/>
      <c r="K2000"/>
      <c r="L2000"/>
      <c r="M2000"/>
      <c r="N2000"/>
      <c r="O2000"/>
      <c r="P2000"/>
      <c r="Q2000"/>
      <c r="R2000"/>
      <c r="S2000"/>
      <c r="T2000"/>
      <c r="U2000"/>
      <c r="V2000"/>
      <c r="W2000"/>
      <c r="X2000"/>
      <c r="Y2000"/>
    </row>
    <row r="2001" spans="10:25" ht="15" customHeight="1">
      <c r="J2001"/>
      <c r="K2001"/>
      <c r="L2001"/>
      <c r="M2001"/>
      <c r="N2001"/>
      <c r="O2001"/>
      <c r="P2001"/>
      <c r="Q2001"/>
      <c r="R2001"/>
      <c r="S2001"/>
      <c r="T2001"/>
      <c r="U2001"/>
      <c r="V2001"/>
      <c r="W2001"/>
      <c r="X2001"/>
      <c r="Y2001"/>
    </row>
    <row r="2002" spans="10:25" ht="15" customHeight="1">
      <c r="J2002"/>
      <c r="K2002"/>
      <c r="L2002"/>
      <c r="M2002"/>
      <c r="N2002"/>
      <c r="O2002"/>
      <c r="P2002"/>
      <c r="Q2002"/>
      <c r="R2002"/>
      <c r="S2002"/>
      <c r="T2002"/>
      <c r="U2002"/>
      <c r="V2002"/>
      <c r="W2002"/>
      <c r="X2002"/>
      <c r="Y2002"/>
    </row>
    <row r="2003" spans="10:25" ht="15" customHeight="1">
      <c r="J2003"/>
      <c r="K2003"/>
      <c r="L2003"/>
      <c r="M2003"/>
      <c r="N2003"/>
      <c r="O2003"/>
      <c r="P2003"/>
      <c r="Q2003"/>
      <c r="R2003"/>
      <c r="S2003"/>
      <c r="T2003"/>
      <c r="U2003"/>
      <c r="V2003"/>
      <c r="W2003"/>
      <c r="X2003"/>
      <c r="Y2003"/>
    </row>
    <row r="2004" spans="10:25" ht="15" customHeight="1">
      <c r="J2004"/>
      <c r="K2004"/>
      <c r="L2004"/>
      <c r="M2004"/>
      <c r="N2004"/>
      <c r="O2004"/>
      <c r="P2004"/>
      <c r="Q2004"/>
      <c r="R2004"/>
      <c r="S2004"/>
      <c r="T2004"/>
      <c r="U2004"/>
      <c r="V2004"/>
      <c r="W2004"/>
      <c r="X2004"/>
      <c r="Y2004"/>
    </row>
    <row r="2005" spans="10:25" ht="15" customHeight="1">
      <c r="J2005"/>
      <c r="K2005"/>
      <c r="L2005"/>
      <c r="M2005"/>
      <c r="N2005"/>
      <c r="O2005"/>
      <c r="P2005"/>
      <c r="Q2005"/>
      <c r="R2005"/>
      <c r="S2005"/>
      <c r="T2005"/>
      <c r="U2005"/>
      <c r="V2005"/>
      <c r="W2005"/>
      <c r="X2005"/>
      <c r="Y2005"/>
    </row>
    <row r="2006" spans="10:25" ht="15" customHeight="1">
      <c r="J2006"/>
      <c r="K2006"/>
      <c r="L2006"/>
      <c r="M2006"/>
      <c r="N2006"/>
      <c r="O2006"/>
      <c r="P2006"/>
      <c r="Q2006"/>
      <c r="R2006"/>
      <c r="S2006"/>
      <c r="T2006"/>
      <c r="U2006"/>
      <c r="V2006"/>
      <c r="W2006"/>
      <c r="X2006"/>
      <c r="Y2006"/>
    </row>
    <row r="2007" spans="10:25" ht="15" customHeight="1">
      <c r="J2007"/>
      <c r="K2007"/>
      <c r="L2007"/>
      <c r="M2007"/>
      <c r="N2007"/>
      <c r="O2007"/>
      <c r="P2007"/>
      <c r="Q2007"/>
      <c r="R2007"/>
      <c r="S2007"/>
      <c r="T2007"/>
      <c r="U2007"/>
      <c r="V2007"/>
      <c r="W2007"/>
      <c r="X2007"/>
      <c r="Y2007"/>
    </row>
    <row r="2008" spans="10:25" ht="15" customHeight="1">
      <c r="J2008"/>
      <c r="K2008"/>
      <c r="L2008"/>
      <c r="M2008"/>
      <c r="N2008"/>
      <c r="O2008"/>
      <c r="P2008"/>
      <c r="Q2008"/>
      <c r="R2008"/>
      <c r="S2008"/>
      <c r="T2008"/>
      <c r="U2008"/>
      <c r="V2008"/>
      <c r="W2008"/>
      <c r="X2008"/>
      <c r="Y2008"/>
    </row>
    <row r="2009" spans="10:25" ht="15" customHeight="1">
      <c r="J2009"/>
      <c r="K2009"/>
      <c r="L2009"/>
      <c r="M2009"/>
      <c r="N2009"/>
      <c r="O2009"/>
      <c r="P2009"/>
      <c r="Q2009"/>
      <c r="R2009"/>
      <c r="S2009"/>
      <c r="T2009"/>
      <c r="U2009"/>
      <c r="V2009"/>
      <c r="W2009"/>
      <c r="X2009"/>
      <c r="Y2009"/>
    </row>
    <row r="2010" spans="10:25" ht="15" customHeight="1">
      <c r="J2010"/>
      <c r="K2010"/>
      <c r="L2010"/>
      <c r="M2010"/>
      <c r="N2010"/>
      <c r="O2010"/>
      <c r="P2010"/>
      <c r="Q2010"/>
      <c r="R2010"/>
      <c r="S2010"/>
      <c r="T2010"/>
      <c r="U2010"/>
      <c r="V2010"/>
      <c r="W2010"/>
      <c r="X2010"/>
      <c r="Y2010"/>
    </row>
    <row r="2011" spans="10:25" ht="15" customHeight="1">
      <c r="J2011"/>
      <c r="K2011"/>
      <c r="L2011"/>
      <c r="M2011"/>
      <c r="N2011"/>
      <c r="O2011"/>
      <c r="P2011"/>
      <c r="Q2011"/>
      <c r="R2011"/>
      <c r="S2011"/>
      <c r="T2011"/>
      <c r="U2011"/>
      <c r="V2011"/>
      <c r="W2011"/>
      <c r="X2011"/>
      <c r="Y2011"/>
    </row>
    <row r="2012" spans="10:25" ht="15" customHeight="1">
      <c r="J2012"/>
      <c r="K2012"/>
      <c r="L2012"/>
      <c r="M2012"/>
      <c r="N2012"/>
      <c r="O2012"/>
      <c r="P2012"/>
      <c r="Q2012"/>
      <c r="R2012"/>
      <c r="S2012"/>
      <c r="T2012"/>
      <c r="U2012"/>
      <c r="V2012"/>
      <c r="W2012"/>
      <c r="X2012"/>
      <c r="Y2012"/>
    </row>
    <row r="2013" spans="10:25" ht="15" customHeight="1">
      <c r="J2013"/>
      <c r="K2013"/>
      <c r="L2013"/>
      <c r="M2013"/>
      <c r="N2013"/>
      <c r="O2013"/>
      <c r="P2013"/>
      <c r="Q2013"/>
      <c r="R2013"/>
      <c r="S2013"/>
      <c r="T2013"/>
      <c r="U2013"/>
      <c r="V2013"/>
      <c r="W2013"/>
      <c r="X2013"/>
      <c r="Y2013"/>
    </row>
    <row r="2014" spans="10:25" ht="15" customHeight="1">
      <c r="J2014"/>
      <c r="K2014"/>
      <c r="L2014"/>
      <c r="M2014"/>
      <c r="N2014"/>
      <c r="O2014"/>
      <c r="P2014"/>
      <c r="Q2014"/>
      <c r="R2014"/>
      <c r="S2014"/>
      <c r="T2014"/>
      <c r="U2014"/>
      <c r="V2014"/>
      <c r="W2014"/>
      <c r="X2014"/>
      <c r="Y2014"/>
    </row>
    <row r="2015" spans="10:25" ht="15" customHeight="1">
      <c r="J2015"/>
      <c r="K2015"/>
      <c r="L2015"/>
      <c r="M2015"/>
      <c r="N2015"/>
      <c r="O2015"/>
      <c r="P2015"/>
      <c r="Q2015"/>
      <c r="R2015"/>
      <c r="S2015"/>
      <c r="T2015"/>
      <c r="U2015"/>
      <c r="V2015"/>
      <c r="W2015"/>
      <c r="X2015"/>
      <c r="Y2015"/>
    </row>
    <row r="2016" spans="10:25" ht="15" customHeight="1">
      <c r="J2016"/>
      <c r="K2016"/>
      <c r="L2016"/>
      <c r="M2016"/>
      <c r="N2016"/>
      <c r="O2016"/>
      <c r="P2016"/>
      <c r="Q2016"/>
      <c r="R2016"/>
      <c r="S2016"/>
      <c r="T2016"/>
      <c r="U2016"/>
      <c r="V2016"/>
      <c r="W2016"/>
      <c r="X2016"/>
      <c r="Y2016"/>
    </row>
    <row r="2017" spans="10:25" ht="15" customHeight="1">
      <c r="J2017"/>
      <c r="K2017"/>
      <c r="L2017"/>
      <c r="M2017"/>
      <c r="N2017"/>
      <c r="O2017"/>
      <c r="P2017"/>
      <c r="Q2017"/>
      <c r="R2017"/>
      <c r="S2017"/>
      <c r="T2017"/>
      <c r="U2017"/>
      <c r="V2017"/>
      <c r="W2017"/>
      <c r="X2017"/>
      <c r="Y2017"/>
    </row>
    <row r="2018" spans="10:25" ht="15" customHeight="1">
      <c r="J2018"/>
      <c r="K2018"/>
      <c r="L2018"/>
      <c r="M2018"/>
      <c r="N2018"/>
      <c r="O2018"/>
      <c r="P2018"/>
      <c r="Q2018"/>
      <c r="R2018"/>
      <c r="S2018"/>
      <c r="T2018"/>
      <c r="U2018"/>
      <c r="V2018"/>
      <c r="W2018"/>
      <c r="X2018"/>
      <c r="Y2018"/>
    </row>
    <row r="2019" spans="10:25" ht="15" customHeight="1">
      <c r="J2019"/>
      <c r="K2019"/>
      <c r="L2019"/>
      <c r="M2019"/>
      <c r="N2019"/>
      <c r="O2019"/>
      <c r="P2019"/>
      <c r="Q2019"/>
      <c r="R2019"/>
      <c r="S2019"/>
      <c r="T2019"/>
      <c r="U2019"/>
      <c r="V2019"/>
      <c r="W2019"/>
      <c r="X2019"/>
      <c r="Y2019"/>
    </row>
    <row r="2020" spans="10:25" ht="15" customHeight="1">
      <c r="J2020"/>
      <c r="K2020"/>
      <c r="L2020"/>
      <c r="M2020"/>
      <c r="N2020"/>
      <c r="O2020"/>
      <c r="P2020"/>
      <c r="Q2020"/>
      <c r="R2020"/>
      <c r="S2020"/>
      <c r="T2020"/>
      <c r="U2020"/>
      <c r="V2020"/>
      <c r="W2020"/>
      <c r="X2020"/>
      <c r="Y2020"/>
    </row>
    <row r="2021" spans="10:25" ht="15" customHeight="1">
      <c r="J2021"/>
      <c r="K2021"/>
      <c r="L2021"/>
      <c r="M2021"/>
      <c r="N2021"/>
      <c r="O2021"/>
      <c r="P2021"/>
      <c r="Q2021"/>
      <c r="R2021"/>
      <c r="S2021"/>
      <c r="T2021"/>
      <c r="U2021"/>
      <c r="V2021"/>
      <c r="W2021"/>
      <c r="X2021"/>
      <c r="Y2021"/>
    </row>
    <row r="2022" spans="10:25" ht="15" customHeight="1">
      <c r="J2022"/>
      <c r="K2022"/>
      <c r="L2022"/>
      <c r="M2022"/>
      <c r="N2022"/>
      <c r="O2022"/>
      <c r="P2022"/>
      <c r="Q2022"/>
      <c r="R2022"/>
      <c r="S2022"/>
      <c r="T2022"/>
      <c r="U2022"/>
      <c r="V2022"/>
      <c r="W2022"/>
      <c r="X2022"/>
      <c r="Y2022"/>
    </row>
    <row r="2023" spans="10:25" ht="15" customHeight="1">
      <c r="J2023"/>
      <c r="K2023"/>
      <c r="L2023"/>
      <c r="M2023"/>
      <c r="N2023"/>
      <c r="O2023"/>
      <c r="P2023"/>
      <c r="Q2023"/>
      <c r="R2023"/>
      <c r="S2023"/>
      <c r="T2023"/>
      <c r="U2023"/>
      <c r="V2023"/>
      <c r="W2023"/>
      <c r="X2023"/>
      <c r="Y2023"/>
    </row>
    <row r="2024" spans="10:25" ht="15" customHeight="1">
      <c r="J2024"/>
      <c r="K2024"/>
      <c r="L2024"/>
      <c r="M2024"/>
      <c r="N2024"/>
      <c r="O2024"/>
      <c r="P2024"/>
      <c r="Q2024"/>
      <c r="R2024"/>
      <c r="S2024"/>
      <c r="T2024"/>
      <c r="U2024"/>
      <c r="V2024"/>
      <c r="W2024"/>
      <c r="X2024"/>
      <c r="Y2024"/>
    </row>
    <row r="2025" spans="10:25" ht="15" customHeight="1">
      <c r="J2025"/>
      <c r="K2025"/>
      <c r="L2025"/>
      <c r="M2025"/>
      <c r="N2025"/>
      <c r="O2025"/>
      <c r="P2025"/>
      <c r="Q2025"/>
      <c r="R2025"/>
      <c r="S2025"/>
      <c r="T2025"/>
      <c r="U2025"/>
      <c r="V2025"/>
      <c r="W2025"/>
      <c r="X2025"/>
      <c r="Y2025"/>
    </row>
    <row r="2026" spans="10:25" ht="15" customHeight="1">
      <c r="J2026"/>
      <c r="K2026"/>
      <c r="L2026"/>
      <c r="M2026"/>
      <c r="N2026"/>
      <c r="O2026"/>
      <c r="P2026"/>
      <c r="Q2026"/>
      <c r="R2026"/>
      <c r="S2026"/>
      <c r="T2026"/>
      <c r="U2026"/>
      <c r="V2026"/>
      <c r="W2026"/>
      <c r="X2026"/>
      <c r="Y2026"/>
    </row>
    <row r="2027" spans="10:25" ht="15" customHeight="1">
      <c r="J2027"/>
      <c r="K2027"/>
      <c r="L2027"/>
      <c r="M2027"/>
      <c r="N2027"/>
      <c r="O2027"/>
      <c r="P2027"/>
      <c r="Q2027"/>
      <c r="R2027"/>
      <c r="S2027"/>
      <c r="T2027"/>
      <c r="U2027"/>
      <c r="V2027"/>
      <c r="W2027"/>
      <c r="X2027"/>
      <c r="Y2027"/>
    </row>
    <row r="2028" spans="10:25" ht="15" customHeight="1">
      <c r="J2028"/>
      <c r="K2028"/>
      <c r="L2028"/>
      <c r="M2028"/>
      <c r="N2028"/>
      <c r="O2028"/>
      <c r="P2028"/>
      <c r="Q2028"/>
      <c r="R2028"/>
      <c r="S2028"/>
      <c r="T2028"/>
      <c r="U2028"/>
      <c r="V2028"/>
      <c r="W2028"/>
      <c r="X2028"/>
      <c r="Y2028"/>
    </row>
    <row r="2029" spans="10:25" ht="15" customHeight="1">
      <c r="J2029"/>
      <c r="K2029"/>
      <c r="L2029"/>
      <c r="M2029"/>
      <c r="N2029"/>
      <c r="O2029"/>
      <c r="P2029"/>
      <c r="Q2029"/>
      <c r="R2029"/>
      <c r="S2029"/>
      <c r="T2029"/>
      <c r="U2029"/>
      <c r="V2029"/>
      <c r="W2029"/>
      <c r="X2029"/>
      <c r="Y2029"/>
    </row>
    <row r="2030" spans="10:25" ht="15" customHeight="1">
      <c r="J2030"/>
      <c r="K2030"/>
      <c r="L2030"/>
      <c r="M2030"/>
      <c r="N2030"/>
      <c r="O2030"/>
      <c r="P2030"/>
      <c r="Q2030"/>
      <c r="R2030"/>
      <c r="S2030"/>
      <c r="T2030"/>
      <c r="U2030"/>
      <c r="V2030"/>
      <c r="W2030"/>
      <c r="X2030"/>
      <c r="Y2030"/>
    </row>
    <row r="2031" spans="10:25" ht="15" customHeight="1">
      <c r="J2031"/>
      <c r="K2031"/>
      <c r="L2031"/>
      <c r="M2031"/>
      <c r="N2031"/>
      <c r="O2031"/>
      <c r="P2031"/>
      <c r="Q2031"/>
      <c r="R2031"/>
      <c r="S2031"/>
      <c r="T2031"/>
      <c r="U2031"/>
      <c r="V2031"/>
      <c r="W2031"/>
      <c r="X2031"/>
      <c r="Y2031"/>
    </row>
    <row r="2032" spans="10:25" ht="15" customHeight="1">
      <c r="J2032"/>
      <c r="K2032"/>
      <c r="L2032"/>
      <c r="M2032"/>
      <c r="N2032"/>
      <c r="O2032"/>
      <c r="P2032"/>
      <c r="Q2032"/>
      <c r="R2032"/>
      <c r="S2032"/>
      <c r="T2032"/>
      <c r="U2032"/>
      <c r="V2032"/>
      <c r="W2032"/>
      <c r="X2032"/>
      <c r="Y2032"/>
    </row>
    <row r="2033" spans="10:25" ht="15" customHeight="1">
      <c r="J2033"/>
      <c r="K2033"/>
      <c r="L2033"/>
      <c r="M2033"/>
      <c r="N2033"/>
      <c r="O2033"/>
      <c r="P2033"/>
      <c r="Q2033"/>
      <c r="R2033"/>
      <c r="S2033"/>
      <c r="T2033"/>
      <c r="U2033"/>
      <c r="V2033"/>
      <c r="W2033"/>
      <c r="X2033"/>
      <c r="Y2033"/>
    </row>
    <row r="2034" spans="10:25" ht="15" customHeight="1">
      <c r="J2034"/>
      <c r="K2034"/>
      <c r="L2034"/>
      <c r="M2034"/>
      <c r="N2034"/>
      <c r="O2034"/>
      <c r="P2034"/>
      <c r="Q2034"/>
      <c r="R2034"/>
      <c r="S2034"/>
      <c r="T2034"/>
      <c r="U2034"/>
      <c r="V2034"/>
      <c r="W2034"/>
      <c r="X2034"/>
      <c r="Y2034"/>
    </row>
    <row r="2035" spans="10:25" ht="15" customHeight="1">
      <c r="J2035"/>
      <c r="K2035"/>
      <c r="L2035"/>
      <c r="M2035"/>
      <c r="N2035"/>
      <c r="O2035"/>
      <c r="P2035"/>
      <c r="Q2035"/>
      <c r="R2035"/>
      <c r="S2035"/>
      <c r="T2035"/>
      <c r="U2035"/>
      <c r="V2035"/>
      <c r="W2035"/>
      <c r="X2035"/>
      <c r="Y2035"/>
    </row>
    <row r="2036" spans="10:25" ht="15" customHeight="1">
      <c r="J2036"/>
      <c r="K2036"/>
      <c r="L2036"/>
      <c r="M2036"/>
      <c r="N2036"/>
      <c r="O2036"/>
      <c r="P2036"/>
      <c r="Q2036"/>
      <c r="R2036"/>
      <c r="S2036"/>
      <c r="T2036"/>
      <c r="U2036"/>
      <c r="V2036"/>
      <c r="W2036"/>
      <c r="X2036"/>
      <c r="Y2036"/>
    </row>
    <row r="2037" spans="10:25" ht="15" customHeight="1">
      <c r="J2037"/>
      <c r="K2037"/>
      <c r="L2037"/>
      <c r="M2037"/>
      <c r="N2037"/>
      <c r="O2037"/>
      <c r="P2037"/>
      <c r="Q2037"/>
      <c r="R2037"/>
      <c r="S2037"/>
      <c r="T2037"/>
      <c r="U2037"/>
      <c r="V2037"/>
      <c r="W2037"/>
      <c r="X2037"/>
      <c r="Y2037"/>
    </row>
    <row r="2038" spans="10:25" ht="15" customHeight="1">
      <c r="J2038"/>
      <c r="K2038"/>
      <c r="L2038"/>
      <c r="M2038"/>
      <c r="N2038"/>
      <c r="O2038"/>
      <c r="P2038"/>
      <c r="Q2038"/>
      <c r="R2038"/>
      <c r="S2038"/>
      <c r="T2038"/>
      <c r="U2038"/>
      <c r="V2038"/>
      <c r="W2038"/>
      <c r="X2038"/>
      <c r="Y2038"/>
    </row>
    <row r="2039" spans="10:25" ht="15" customHeight="1">
      <c r="J2039"/>
      <c r="K2039"/>
      <c r="L2039"/>
      <c r="M2039"/>
      <c r="N2039"/>
      <c r="O2039"/>
      <c r="P2039"/>
      <c r="Q2039"/>
      <c r="R2039"/>
      <c r="S2039"/>
      <c r="T2039"/>
      <c r="U2039"/>
      <c r="V2039"/>
      <c r="W2039"/>
      <c r="X2039"/>
      <c r="Y2039"/>
    </row>
    <row r="2040" spans="10:25" ht="15" customHeight="1">
      <c r="J2040"/>
      <c r="K2040"/>
      <c r="L2040"/>
      <c r="M2040"/>
      <c r="N2040"/>
      <c r="O2040"/>
      <c r="P2040"/>
      <c r="Q2040"/>
      <c r="R2040"/>
      <c r="S2040"/>
      <c r="T2040"/>
      <c r="U2040"/>
      <c r="V2040"/>
      <c r="W2040"/>
      <c r="X2040"/>
      <c r="Y2040"/>
    </row>
    <row r="2041" spans="10:25" ht="15" customHeight="1">
      <c r="J2041"/>
      <c r="K2041"/>
      <c r="L2041"/>
      <c r="M2041"/>
      <c r="N2041"/>
      <c r="O2041"/>
      <c r="P2041"/>
      <c r="Q2041"/>
      <c r="R2041"/>
      <c r="S2041"/>
      <c r="T2041"/>
      <c r="U2041"/>
      <c r="V2041"/>
      <c r="W2041"/>
      <c r="X2041"/>
      <c r="Y2041"/>
    </row>
    <row r="2042" spans="10:25" ht="15" customHeight="1">
      <c r="J2042"/>
      <c r="K2042"/>
      <c r="L2042"/>
      <c r="M2042"/>
      <c r="N2042"/>
      <c r="O2042"/>
      <c r="P2042"/>
      <c r="Q2042"/>
      <c r="R2042"/>
      <c r="S2042"/>
      <c r="T2042"/>
      <c r="U2042"/>
      <c r="V2042"/>
      <c r="W2042"/>
      <c r="X2042"/>
      <c r="Y2042"/>
    </row>
    <row r="2043" spans="10:25" ht="15" customHeight="1">
      <c r="J2043"/>
      <c r="K2043"/>
      <c r="L2043"/>
      <c r="M2043"/>
      <c r="N2043"/>
      <c r="O2043"/>
      <c r="P2043"/>
      <c r="Q2043"/>
      <c r="R2043"/>
      <c r="S2043"/>
      <c r="T2043"/>
      <c r="U2043"/>
      <c r="V2043"/>
      <c r="W2043"/>
      <c r="X2043"/>
      <c r="Y2043"/>
    </row>
    <row r="2044" spans="10:25" ht="15" customHeight="1">
      <c r="J2044"/>
      <c r="K2044"/>
      <c r="L2044"/>
      <c r="M2044"/>
      <c r="N2044"/>
      <c r="O2044"/>
      <c r="P2044"/>
      <c r="Q2044"/>
      <c r="R2044"/>
      <c r="S2044"/>
      <c r="T2044"/>
      <c r="U2044"/>
      <c r="V2044"/>
      <c r="W2044"/>
      <c r="X2044"/>
      <c r="Y2044"/>
    </row>
    <row r="2045" spans="10:25" ht="15" customHeight="1">
      <c r="J2045"/>
      <c r="K2045"/>
      <c r="L2045"/>
      <c r="M2045"/>
      <c r="N2045"/>
      <c r="O2045"/>
      <c r="P2045"/>
      <c r="Q2045"/>
      <c r="R2045"/>
      <c r="S2045"/>
      <c r="T2045"/>
      <c r="U2045"/>
      <c r="V2045"/>
      <c r="W2045"/>
      <c r="X2045"/>
      <c r="Y2045"/>
    </row>
    <row r="2046" spans="10:25" ht="15" customHeight="1">
      <c r="J2046"/>
      <c r="K2046"/>
      <c r="L2046"/>
      <c r="M2046"/>
      <c r="N2046"/>
      <c r="O2046"/>
      <c r="P2046"/>
      <c r="Q2046"/>
      <c r="R2046"/>
      <c r="S2046"/>
      <c r="T2046"/>
      <c r="U2046"/>
      <c r="V2046"/>
      <c r="W2046"/>
      <c r="X2046"/>
      <c r="Y2046"/>
    </row>
    <row r="2047" spans="10:25" ht="15" customHeight="1">
      <c r="J2047"/>
      <c r="K2047"/>
      <c r="L2047"/>
      <c r="M2047"/>
      <c r="N2047"/>
      <c r="O2047"/>
      <c r="P2047"/>
      <c r="Q2047"/>
      <c r="R2047"/>
      <c r="S2047"/>
      <c r="T2047"/>
      <c r="U2047"/>
      <c r="V2047"/>
      <c r="W2047"/>
      <c r="X2047"/>
      <c r="Y2047"/>
    </row>
    <row r="2048" spans="10:25" ht="15" customHeight="1">
      <c r="J2048"/>
      <c r="K2048"/>
      <c r="L2048"/>
      <c r="M2048"/>
      <c r="N2048"/>
      <c r="O2048"/>
      <c r="P2048"/>
      <c r="Q2048"/>
      <c r="R2048"/>
      <c r="S2048"/>
      <c r="T2048"/>
      <c r="U2048"/>
      <c r="V2048"/>
      <c r="W2048"/>
      <c r="X2048"/>
      <c r="Y2048"/>
    </row>
    <row r="2049" spans="10:25" ht="15" customHeight="1">
      <c r="J2049"/>
      <c r="K2049"/>
      <c r="L2049"/>
      <c r="M2049"/>
      <c r="N2049"/>
      <c r="O2049"/>
      <c r="P2049"/>
      <c r="Q2049"/>
      <c r="R2049"/>
      <c r="S2049"/>
      <c r="T2049"/>
      <c r="U2049"/>
      <c r="V2049"/>
      <c r="W2049"/>
      <c r="X2049"/>
      <c r="Y2049"/>
    </row>
    <row r="2050" spans="10:25" ht="15" customHeight="1">
      <c r="J2050"/>
      <c r="K2050"/>
      <c r="L2050"/>
      <c r="M2050"/>
      <c r="N2050"/>
      <c r="O2050"/>
      <c r="P2050"/>
      <c r="Q2050"/>
      <c r="R2050"/>
      <c r="S2050"/>
      <c r="T2050"/>
      <c r="U2050"/>
      <c r="V2050"/>
      <c r="W2050"/>
      <c r="X2050"/>
      <c r="Y2050"/>
    </row>
    <row r="2051" spans="10:25" ht="15" customHeight="1">
      <c r="J2051"/>
      <c r="K2051"/>
      <c r="L2051"/>
      <c r="M2051"/>
      <c r="N2051"/>
      <c r="O2051"/>
      <c r="P2051"/>
      <c r="Q2051"/>
      <c r="R2051"/>
      <c r="S2051"/>
      <c r="T2051"/>
      <c r="U2051"/>
      <c r="V2051"/>
      <c r="W2051"/>
      <c r="X2051"/>
      <c r="Y2051"/>
    </row>
    <row r="2052" spans="10:25" ht="15" customHeight="1">
      <c r="J2052"/>
      <c r="K2052"/>
      <c r="L2052"/>
      <c r="M2052"/>
      <c r="N2052"/>
      <c r="O2052"/>
      <c r="P2052"/>
      <c r="Q2052"/>
      <c r="R2052"/>
      <c r="S2052"/>
      <c r="T2052"/>
      <c r="U2052"/>
      <c r="V2052"/>
      <c r="W2052"/>
      <c r="X2052"/>
      <c r="Y2052"/>
    </row>
    <row r="2053" spans="10:25" ht="15" customHeight="1">
      <c r="J2053"/>
      <c r="K2053"/>
      <c r="L2053"/>
      <c r="M2053"/>
      <c r="N2053"/>
      <c r="O2053"/>
      <c r="P2053"/>
      <c r="Q2053"/>
      <c r="R2053"/>
      <c r="S2053"/>
      <c r="T2053"/>
      <c r="U2053"/>
      <c r="V2053"/>
      <c r="W2053"/>
      <c r="X2053"/>
      <c r="Y2053"/>
    </row>
    <row r="2054" spans="10:25" ht="15" customHeight="1">
      <c r="J2054"/>
      <c r="K2054"/>
      <c r="L2054"/>
      <c r="M2054"/>
      <c r="N2054"/>
      <c r="O2054"/>
      <c r="P2054"/>
      <c r="Q2054"/>
      <c r="R2054"/>
      <c r="S2054"/>
      <c r="T2054"/>
      <c r="U2054"/>
      <c r="V2054"/>
      <c r="W2054"/>
      <c r="X2054"/>
      <c r="Y2054"/>
    </row>
    <row r="2055" spans="10:25" ht="15" customHeight="1">
      <c r="J2055"/>
      <c r="K2055"/>
      <c r="L2055"/>
      <c r="M2055"/>
      <c r="N2055"/>
      <c r="O2055"/>
      <c r="P2055"/>
      <c r="Q2055"/>
      <c r="R2055"/>
      <c r="S2055"/>
      <c r="T2055"/>
      <c r="U2055"/>
      <c r="V2055"/>
      <c r="W2055"/>
      <c r="X2055"/>
      <c r="Y2055"/>
    </row>
    <row r="2056" spans="10:25" ht="15" customHeight="1">
      <c r="J2056"/>
      <c r="K2056"/>
      <c r="L2056"/>
      <c r="M2056"/>
      <c r="N2056"/>
      <c r="O2056"/>
      <c r="P2056"/>
      <c r="Q2056"/>
      <c r="R2056"/>
      <c r="S2056"/>
      <c r="T2056"/>
      <c r="U2056"/>
      <c r="V2056"/>
      <c r="W2056"/>
      <c r="X2056"/>
      <c r="Y2056"/>
    </row>
    <row r="2057" spans="10:25" ht="15" customHeight="1">
      <c r="J2057"/>
      <c r="K2057"/>
      <c r="L2057"/>
      <c r="M2057"/>
      <c r="N2057"/>
      <c r="O2057"/>
      <c r="P2057"/>
      <c r="Q2057"/>
      <c r="R2057"/>
      <c r="S2057"/>
      <c r="T2057"/>
      <c r="U2057"/>
      <c r="V2057"/>
      <c r="W2057"/>
      <c r="X2057"/>
      <c r="Y2057"/>
    </row>
    <row r="2058" spans="10:25" ht="15" customHeight="1">
      <c r="J2058"/>
      <c r="K2058"/>
      <c r="L2058"/>
      <c r="M2058"/>
      <c r="N2058"/>
      <c r="O2058"/>
      <c r="P2058"/>
      <c r="Q2058"/>
      <c r="R2058"/>
      <c r="S2058"/>
      <c r="T2058"/>
      <c r="U2058"/>
      <c r="V2058"/>
      <c r="W2058"/>
      <c r="X2058"/>
      <c r="Y2058"/>
    </row>
    <row r="2059" spans="10:25" ht="15" customHeight="1">
      <c r="J2059"/>
      <c r="K2059"/>
      <c r="L2059"/>
      <c r="M2059"/>
      <c r="N2059"/>
      <c r="O2059"/>
      <c r="P2059"/>
      <c r="Q2059"/>
      <c r="R2059"/>
      <c r="S2059"/>
      <c r="T2059"/>
      <c r="U2059"/>
      <c r="V2059"/>
      <c r="W2059"/>
      <c r="X2059"/>
      <c r="Y2059"/>
    </row>
    <row r="2060" spans="10:25" ht="15" customHeight="1">
      <c r="J2060"/>
      <c r="K2060"/>
      <c r="L2060"/>
      <c r="M2060"/>
      <c r="N2060"/>
      <c r="O2060"/>
      <c r="P2060"/>
      <c r="Q2060"/>
      <c r="R2060"/>
      <c r="S2060"/>
      <c r="T2060"/>
      <c r="U2060"/>
      <c r="V2060"/>
      <c r="W2060"/>
      <c r="X2060"/>
      <c r="Y2060"/>
    </row>
    <row r="2061" spans="10:25" ht="15" customHeight="1">
      <c r="J2061"/>
      <c r="K2061"/>
      <c r="L2061"/>
      <c r="M2061"/>
      <c r="N2061"/>
      <c r="O2061"/>
      <c r="P2061"/>
      <c r="Q2061"/>
      <c r="R2061"/>
      <c r="S2061"/>
      <c r="T2061"/>
      <c r="U2061"/>
      <c r="V2061"/>
      <c r="W2061"/>
      <c r="X2061"/>
      <c r="Y2061"/>
    </row>
    <row r="2062" spans="10:25" ht="15" customHeight="1">
      <c r="J2062"/>
      <c r="K2062"/>
      <c r="L2062"/>
      <c r="M2062"/>
      <c r="N2062"/>
      <c r="O2062"/>
      <c r="P2062"/>
      <c r="Q2062"/>
      <c r="R2062"/>
      <c r="S2062"/>
      <c r="T2062"/>
      <c r="U2062"/>
      <c r="V2062"/>
      <c r="W2062"/>
      <c r="X2062"/>
      <c r="Y2062"/>
    </row>
    <row r="2063" spans="10:25" ht="15" customHeight="1">
      <c r="J2063"/>
      <c r="K2063"/>
      <c r="L2063"/>
      <c r="M2063"/>
      <c r="N2063"/>
      <c r="O2063"/>
      <c r="P2063"/>
      <c r="Q2063"/>
      <c r="R2063"/>
      <c r="S2063"/>
      <c r="T2063"/>
      <c r="U2063"/>
      <c r="V2063"/>
      <c r="W2063"/>
      <c r="X2063"/>
      <c r="Y2063"/>
    </row>
    <row r="2064" spans="10:25" ht="15" customHeight="1">
      <c r="J2064"/>
      <c r="K2064"/>
      <c r="L2064"/>
      <c r="M2064"/>
      <c r="N2064"/>
      <c r="O2064"/>
      <c r="P2064"/>
      <c r="Q2064"/>
      <c r="R2064"/>
      <c r="S2064"/>
      <c r="T2064"/>
      <c r="U2064"/>
      <c r="V2064"/>
      <c r="W2064"/>
      <c r="X2064"/>
      <c r="Y2064"/>
    </row>
    <row r="2065" spans="10:25" ht="15" customHeight="1">
      <c r="J2065"/>
      <c r="K2065"/>
      <c r="L2065"/>
      <c r="M2065"/>
      <c r="N2065"/>
      <c r="O2065"/>
      <c r="P2065"/>
      <c r="Q2065"/>
      <c r="R2065"/>
      <c r="S2065"/>
      <c r="T2065"/>
      <c r="U2065"/>
      <c r="V2065"/>
      <c r="W2065"/>
      <c r="X2065"/>
      <c r="Y2065"/>
    </row>
    <row r="2066" spans="10:25" ht="15" customHeight="1">
      <c r="J2066"/>
      <c r="K2066"/>
      <c r="L2066"/>
      <c r="M2066"/>
      <c r="N2066"/>
      <c r="O2066"/>
      <c r="P2066"/>
      <c r="Q2066"/>
      <c r="R2066"/>
      <c r="S2066"/>
      <c r="T2066"/>
      <c r="U2066"/>
      <c r="V2066"/>
      <c r="W2066"/>
      <c r="X2066"/>
      <c r="Y2066"/>
    </row>
    <row r="2067" spans="10:25" ht="15" customHeight="1">
      <c r="J2067"/>
      <c r="K2067"/>
      <c r="L2067"/>
      <c r="M2067"/>
      <c r="N2067"/>
      <c r="O2067"/>
      <c r="P2067"/>
      <c r="Q2067"/>
      <c r="R2067"/>
      <c r="S2067"/>
      <c r="T2067"/>
      <c r="U2067"/>
      <c r="V2067"/>
      <c r="W2067"/>
      <c r="X2067"/>
      <c r="Y2067"/>
    </row>
    <row r="2068" spans="10:25" ht="15" customHeight="1">
      <c r="J2068"/>
      <c r="K2068"/>
      <c r="L2068"/>
      <c r="M2068"/>
      <c r="N2068"/>
      <c r="O2068"/>
      <c r="P2068"/>
      <c r="Q2068"/>
      <c r="R2068"/>
      <c r="S2068"/>
      <c r="T2068"/>
      <c r="U2068"/>
      <c r="V2068"/>
      <c r="W2068"/>
      <c r="X2068"/>
      <c r="Y2068"/>
    </row>
    <row r="2069" spans="10:25" ht="15" customHeight="1">
      <c r="J2069"/>
      <c r="K2069"/>
      <c r="L2069"/>
      <c r="M2069"/>
      <c r="N2069"/>
      <c r="O2069"/>
      <c r="P2069"/>
      <c r="Q2069"/>
      <c r="R2069"/>
      <c r="S2069"/>
      <c r="T2069"/>
      <c r="U2069"/>
      <c r="V2069"/>
      <c r="W2069"/>
      <c r="X2069"/>
      <c r="Y2069"/>
    </row>
    <row r="2070" spans="10:25" ht="15" customHeight="1">
      <c r="J2070"/>
      <c r="K2070"/>
      <c r="L2070"/>
      <c r="M2070"/>
      <c r="N2070"/>
      <c r="O2070"/>
      <c r="P2070"/>
      <c r="Q2070"/>
      <c r="R2070"/>
      <c r="S2070"/>
      <c r="T2070"/>
      <c r="U2070"/>
      <c r="V2070"/>
      <c r="W2070"/>
      <c r="X2070"/>
      <c r="Y2070"/>
    </row>
    <row r="2071" spans="10:25" ht="15" customHeight="1">
      <c r="J2071"/>
      <c r="K2071"/>
      <c r="L2071"/>
      <c r="M2071"/>
      <c r="N2071"/>
      <c r="O2071"/>
      <c r="P2071"/>
      <c r="Q2071"/>
      <c r="R2071"/>
      <c r="S2071"/>
      <c r="T2071"/>
      <c r="U2071"/>
      <c r="V2071"/>
      <c r="W2071"/>
      <c r="X2071"/>
      <c r="Y2071"/>
    </row>
    <row r="2072" spans="10:25" ht="15" customHeight="1">
      <c r="J2072"/>
      <c r="K2072"/>
      <c r="L2072"/>
      <c r="M2072"/>
      <c r="N2072"/>
      <c r="O2072"/>
      <c r="P2072"/>
      <c r="Q2072"/>
      <c r="R2072"/>
      <c r="S2072"/>
      <c r="T2072"/>
      <c r="U2072"/>
      <c r="V2072"/>
      <c r="W2072"/>
      <c r="X2072"/>
      <c r="Y2072"/>
    </row>
    <row r="2073" spans="10:25" ht="15" customHeight="1">
      <c r="J2073"/>
      <c r="K2073"/>
      <c r="L2073"/>
      <c r="M2073"/>
      <c r="N2073"/>
      <c r="O2073"/>
      <c r="P2073"/>
      <c r="Q2073"/>
      <c r="R2073"/>
      <c r="S2073"/>
      <c r="T2073"/>
      <c r="U2073"/>
      <c r="V2073"/>
      <c r="W2073"/>
      <c r="X2073"/>
      <c r="Y2073"/>
    </row>
    <row r="2074" spans="10:25" ht="15" customHeight="1">
      <c r="J2074"/>
      <c r="K2074"/>
      <c r="L2074"/>
      <c r="M2074"/>
      <c r="N2074"/>
      <c r="O2074"/>
      <c r="P2074"/>
      <c r="Q2074"/>
      <c r="R2074"/>
      <c r="S2074"/>
      <c r="T2074"/>
      <c r="U2074"/>
      <c r="V2074"/>
      <c r="W2074"/>
      <c r="X2074"/>
      <c r="Y2074"/>
    </row>
    <row r="2075" spans="10:25" ht="15" customHeight="1">
      <c r="J2075"/>
      <c r="K2075"/>
      <c r="L2075"/>
      <c r="M2075"/>
      <c r="N2075"/>
      <c r="O2075"/>
      <c r="P2075"/>
      <c r="Q2075"/>
      <c r="R2075"/>
      <c r="S2075"/>
      <c r="T2075"/>
      <c r="U2075"/>
      <c r="V2075"/>
      <c r="W2075"/>
      <c r="X2075"/>
      <c r="Y2075"/>
    </row>
    <row r="2076" spans="10:25" ht="15" customHeight="1">
      <c r="J2076"/>
      <c r="K2076"/>
      <c r="L2076"/>
      <c r="M2076"/>
      <c r="N2076"/>
      <c r="O2076"/>
      <c r="P2076"/>
      <c r="Q2076"/>
      <c r="R2076"/>
      <c r="S2076"/>
      <c r="T2076"/>
      <c r="U2076"/>
      <c r="V2076"/>
      <c r="W2076"/>
      <c r="X2076"/>
      <c r="Y2076"/>
    </row>
    <row r="2077" spans="10:25" ht="15" customHeight="1">
      <c r="J2077"/>
      <c r="K2077"/>
      <c r="L2077"/>
      <c r="M2077"/>
      <c r="N2077"/>
      <c r="O2077"/>
      <c r="P2077"/>
      <c r="Q2077"/>
      <c r="R2077"/>
      <c r="S2077"/>
      <c r="T2077"/>
      <c r="U2077"/>
      <c r="V2077"/>
      <c r="W2077"/>
      <c r="X2077"/>
      <c r="Y2077"/>
    </row>
    <row r="2078" spans="10:25" ht="15" customHeight="1">
      <c r="J2078"/>
      <c r="K2078"/>
      <c r="L2078"/>
      <c r="M2078"/>
      <c r="N2078"/>
      <c r="O2078"/>
      <c r="P2078"/>
      <c r="Q2078"/>
      <c r="R2078"/>
      <c r="S2078"/>
      <c r="T2078"/>
      <c r="U2078"/>
      <c r="V2078"/>
      <c r="W2078"/>
      <c r="X2078"/>
      <c r="Y2078"/>
    </row>
    <row r="2079" spans="10:25" ht="15" customHeight="1">
      <c r="J2079"/>
      <c r="K2079"/>
      <c r="L2079"/>
      <c r="M2079"/>
      <c r="N2079"/>
      <c r="O2079"/>
      <c r="P2079"/>
      <c r="Q2079"/>
      <c r="R2079"/>
      <c r="S2079"/>
      <c r="T2079"/>
      <c r="U2079"/>
      <c r="V2079"/>
      <c r="W2079"/>
      <c r="X2079"/>
      <c r="Y2079"/>
    </row>
    <row r="2080" spans="10:25" ht="15" customHeight="1">
      <c r="J2080"/>
      <c r="K2080"/>
      <c r="L2080"/>
      <c r="M2080"/>
      <c r="N2080"/>
      <c r="O2080"/>
      <c r="P2080"/>
      <c r="Q2080"/>
      <c r="R2080"/>
      <c r="S2080"/>
      <c r="T2080"/>
      <c r="U2080"/>
      <c r="V2080"/>
      <c r="W2080"/>
      <c r="X2080"/>
      <c r="Y2080"/>
    </row>
    <row r="2081" spans="10:25" ht="15" customHeight="1">
      <c r="J2081"/>
      <c r="K2081"/>
      <c r="L2081"/>
      <c r="M2081"/>
      <c r="N2081"/>
      <c r="O2081"/>
      <c r="P2081"/>
      <c r="Q2081"/>
      <c r="R2081"/>
      <c r="S2081"/>
      <c r="T2081"/>
      <c r="U2081"/>
      <c r="V2081"/>
      <c r="W2081"/>
      <c r="X2081"/>
      <c r="Y2081"/>
    </row>
    <row r="2082" spans="10:25" ht="15" customHeight="1">
      <c r="J2082"/>
      <c r="K2082"/>
      <c r="L2082"/>
      <c r="M2082"/>
      <c r="N2082"/>
      <c r="O2082"/>
      <c r="P2082"/>
      <c r="Q2082"/>
      <c r="R2082"/>
      <c r="S2082"/>
      <c r="T2082"/>
      <c r="U2082"/>
      <c r="V2082"/>
      <c r="W2082"/>
      <c r="X2082"/>
      <c r="Y2082"/>
    </row>
    <row r="2083" spans="10:25" ht="15" customHeight="1">
      <c r="J2083"/>
      <c r="K2083"/>
      <c r="L2083"/>
      <c r="M2083"/>
      <c r="N2083"/>
      <c r="O2083"/>
      <c r="P2083"/>
      <c r="Q2083"/>
      <c r="R2083"/>
      <c r="S2083"/>
      <c r="T2083"/>
      <c r="U2083"/>
      <c r="V2083"/>
      <c r="W2083"/>
      <c r="X2083"/>
      <c r="Y2083"/>
    </row>
    <row r="2084" spans="10:25" ht="15" customHeight="1">
      <c r="J2084"/>
      <c r="K2084"/>
      <c r="L2084"/>
      <c r="M2084"/>
      <c r="N2084"/>
      <c r="O2084"/>
      <c r="P2084"/>
      <c r="Q2084"/>
      <c r="R2084"/>
      <c r="S2084"/>
      <c r="T2084"/>
      <c r="U2084"/>
      <c r="V2084"/>
      <c r="W2084"/>
      <c r="X2084"/>
      <c r="Y2084"/>
    </row>
    <row r="2085" spans="10:25" ht="15" customHeight="1">
      <c r="J2085"/>
      <c r="K2085"/>
      <c r="L2085"/>
      <c r="M2085"/>
      <c r="N2085"/>
      <c r="O2085"/>
      <c r="P2085"/>
      <c r="Q2085"/>
      <c r="R2085"/>
      <c r="S2085"/>
      <c r="T2085"/>
      <c r="U2085"/>
      <c r="V2085"/>
      <c r="W2085"/>
      <c r="X2085"/>
      <c r="Y2085"/>
    </row>
    <row r="2086" spans="10:25" ht="15" customHeight="1">
      <c r="J2086"/>
      <c r="K2086"/>
      <c r="L2086"/>
      <c r="M2086"/>
      <c r="N2086"/>
      <c r="O2086"/>
      <c r="P2086"/>
      <c r="Q2086"/>
      <c r="R2086"/>
      <c r="S2086"/>
      <c r="T2086"/>
      <c r="U2086"/>
      <c r="V2086"/>
      <c r="W2086"/>
      <c r="X2086"/>
      <c r="Y2086"/>
    </row>
    <row r="2087" spans="10:25" ht="15" customHeight="1">
      <c r="J2087"/>
      <c r="K2087"/>
      <c r="L2087"/>
      <c r="M2087"/>
      <c r="N2087"/>
      <c r="O2087"/>
      <c r="P2087"/>
      <c r="Q2087"/>
      <c r="R2087"/>
      <c r="S2087"/>
      <c r="T2087"/>
      <c r="U2087"/>
      <c r="V2087"/>
      <c r="W2087"/>
      <c r="X2087"/>
      <c r="Y2087"/>
    </row>
    <row r="2088" spans="10:25" ht="15" customHeight="1">
      <c r="J2088"/>
      <c r="K2088"/>
      <c r="L2088"/>
      <c r="M2088"/>
      <c r="N2088"/>
      <c r="O2088"/>
      <c r="P2088"/>
      <c r="Q2088"/>
      <c r="R2088"/>
      <c r="S2088"/>
      <c r="T2088"/>
      <c r="U2088"/>
      <c r="V2088"/>
      <c r="W2088"/>
      <c r="X2088"/>
      <c r="Y2088"/>
    </row>
    <row r="2089" spans="10:25" ht="15" customHeight="1">
      <c r="J2089"/>
      <c r="K2089"/>
      <c r="L2089"/>
      <c r="M2089"/>
      <c r="N2089"/>
      <c r="O2089"/>
      <c r="P2089"/>
      <c r="Q2089"/>
      <c r="R2089"/>
      <c r="S2089"/>
      <c r="T2089"/>
      <c r="U2089"/>
      <c r="V2089"/>
      <c r="W2089"/>
      <c r="X2089"/>
      <c r="Y2089"/>
    </row>
    <row r="2090" spans="10:25" ht="15" customHeight="1">
      <c r="J2090"/>
      <c r="K2090"/>
      <c r="L2090"/>
      <c r="M2090"/>
      <c r="N2090"/>
      <c r="O2090"/>
      <c r="P2090"/>
      <c r="Q2090"/>
      <c r="R2090"/>
      <c r="S2090"/>
      <c r="T2090"/>
      <c r="U2090"/>
      <c r="V2090"/>
      <c r="W2090"/>
      <c r="X2090"/>
      <c r="Y2090"/>
    </row>
    <row r="2091" spans="10:25" ht="15" customHeight="1">
      <c r="J2091"/>
      <c r="K2091"/>
      <c r="L2091"/>
      <c r="M2091"/>
      <c r="N2091"/>
      <c r="O2091"/>
      <c r="P2091"/>
      <c r="Q2091"/>
      <c r="R2091"/>
      <c r="S2091"/>
      <c r="T2091"/>
      <c r="U2091"/>
      <c r="V2091"/>
      <c r="W2091"/>
      <c r="X2091"/>
      <c r="Y2091"/>
    </row>
    <row r="2092" spans="10:25" ht="15" customHeight="1">
      <c r="J2092"/>
      <c r="K2092"/>
      <c r="L2092"/>
      <c r="M2092"/>
      <c r="N2092"/>
      <c r="O2092"/>
      <c r="P2092"/>
      <c r="Q2092"/>
      <c r="R2092"/>
      <c r="S2092"/>
      <c r="T2092"/>
      <c r="U2092"/>
      <c r="V2092"/>
      <c r="W2092"/>
      <c r="X2092"/>
      <c r="Y2092"/>
    </row>
    <row r="2093" spans="10:25" ht="15" customHeight="1">
      <c r="J2093"/>
      <c r="K2093"/>
      <c r="L2093"/>
      <c r="M2093"/>
      <c r="N2093"/>
      <c r="O2093"/>
      <c r="P2093"/>
      <c r="Q2093"/>
      <c r="R2093"/>
      <c r="S2093"/>
      <c r="T2093"/>
      <c r="U2093"/>
      <c r="V2093"/>
      <c r="W2093"/>
      <c r="X2093"/>
      <c r="Y2093"/>
    </row>
    <row r="2094" spans="10:25" ht="15" customHeight="1">
      <c r="J2094"/>
      <c r="K2094"/>
      <c r="L2094"/>
      <c r="M2094"/>
      <c r="N2094"/>
      <c r="O2094"/>
      <c r="P2094"/>
      <c r="Q2094"/>
      <c r="R2094"/>
      <c r="S2094"/>
      <c r="T2094"/>
      <c r="U2094"/>
      <c r="V2094"/>
      <c r="W2094"/>
      <c r="X2094"/>
      <c r="Y2094"/>
    </row>
    <row r="2095" spans="10:25" ht="15" customHeight="1">
      <c r="J2095"/>
      <c r="K2095"/>
      <c r="L2095"/>
      <c r="M2095"/>
      <c r="N2095"/>
      <c r="O2095"/>
      <c r="P2095"/>
      <c r="Q2095"/>
      <c r="R2095"/>
      <c r="S2095"/>
      <c r="T2095"/>
      <c r="U2095"/>
      <c r="V2095"/>
      <c r="W2095"/>
      <c r="X2095"/>
      <c r="Y2095"/>
    </row>
    <row r="2096" spans="10:25" ht="15" customHeight="1">
      <c r="J2096"/>
      <c r="K2096"/>
      <c r="L2096"/>
      <c r="M2096"/>
      <c r="N2096"/>
      <c r="O2096"/>
      <c r="P2096"/>
      <c r="Q2096"/>
      <c r="R2096"/>
      <c r="S2096"/>
      <c r="T2096"/>
      <c r="U2096"/>
      <c r="V2096"/>
      <c r="W2096"/>
      <c r="X2096"/>
      <c r="Y2096"/>
    </row>
    <row r="2097" spans="10:25" ht="15" customHeight="1">
      <c r="J2097"/>
      <c r="K2097"/>
      <c r="L2097"/>
      <c r="M2097"/>
      <c r="N2097"/>
      <c r="O2097"/>
      <c r="P2097"/>
      <c r="Q2097"/>
      <c r="R2097"/>
      <c r="S2097"/>
      <c r="T2097"/>
      <c r="U2097"/>
      <c r="V2097"/>
      <c r="W2097"/>
      <c r="X2097"/>
      <c r="Y2097"/>
    </row>
    <row r="2098" spans="10:25" ht="15" customHeight="1">
      <c r="J2098"/>
      <c r="K2098"/>
      <c r="L2098"/>
      <c r="M2098"/>
      <c r="N2098"/>
      <c r="O2098"/>
      <c r="P2098"/>
      <c r="Q2098"/>
      <c r="R2098"/>
      <c r="S2098"/>
      <c r="T2098"/>
      <c r="U2098"/>
      <c r="V2098"/>
      <c r="W2098"/>
      <c r="X2098"/>
      <c r="Y2098"/>
    </row>
    <row r="2099" spans="10:25" ht="15" customHeight="1">
      <c r="J2099"/>
      <c r="K2099"/>
      <c r="L2099"/>
      <c r="M2099"/>
      <c r="N2099"/>
      <c r="O2099"/>
      <c r="P2099"/>
      <c r="Q2099"/>
      <c r="R2099"/>
      <c r="S2099"/>
      <c r="T2099"/>
      <c r="U2099"/>
      <c r="V2099"/>
      <c r="W2099"/>
      <c r="X2099"/>
      <c r="Y2099"/>
    </row>
    <row r="2100" spans="10:25" ht="15" customHeight="1">
      <c r="J2100"/>
      <c r="K2100"/>
      <c r="L2100"/>
      <c r="M2100"/>
      <c r="N2100"/>
      <c r="O2100"/>
      <c r="P2100"/>
      <c r="Q2100"/>
      <c r="R2100"/>
      <c r="S2100"/>
      <c r="T2100"/>
      <c r="U2100"/>
      <c r="V2100"/>
      <c r="W2100"/>
      <c r="X2100"/>
      <c r="Y2100"/>
    </row>
    <row r="2101" spans="10:25" ht="15" customHeight="1">
      <c r="J2101"/>
      <c r="K2101"/>
      <c r="L2101"/>
      <c r="M2101"/>
      <c r="N2101"/>
      <c r="O2101"/>
      <c r="P2101"/>
      <c r="Q2101"/>
      <c r="R2101"/>
      <c r="S2101"/>
      <c r="T2101"/>
      <c r="U2101"/>
      <c r="V2101"/>
      <c r="W2101"/>
      <c r="X2101"/>
      <c r="Y2101"/>
    </row>
    <row r="2102" spans="10:25" ht="15" customHeight="1">
      <c r="J2102"/>
      <c r="K2102"/>
      <c r="L2102"/>
      <c r="M2102"/>
      <c r="N2102"/>
      <c r="O2102"/>
      <c r="P2102"/>
      <c r="Q2102"/>
      <c r="R2102"/>
      <c r="S2102"/>
      <c r="T2102"/>
      <c r="U2102"/>
      <c r="V2102"/>
      <c r="W2102"/>
      <c r="X2102"/>
      <c r="Y2102"/>
    </row>
    <row r="2103" spans="10:25" ht="15" customHeight="1">
      <c r="J2103"/>
      <c r="K2103"/>
      <c r="L2103"/>
      <c r="M2103"/>
      <c r="N2103"/>
      <c r="O2103"/>
      <c r="P2103"/>
      <c r="Q2103"/>
      <c r="R2103"/>
      <c r="S2103"/>
      <c r="T2103"/>
      <c r="U2103"/>
      <c r="V2103"/>
      <c r="W2103"/>
      <c r="X2103"/>
      <c r="Y2103"/>
    </row>
    <row r="2104" spans="10:25" ht="15" customHeight="1">
      <c r="J2104"/>
      <c r="K2104"/>
      <c r="L2104"/>
      <c r="M2104"/>
      <c r="N2104"/>
      <c r="O2104"/>
      <c r="P2104"/>
      <c r="Q2104"/>
      <c r="R2104"/>
      <c r="S2104"/>
      <c r="T2104"/>
      <c r="U2104"/>
      <c r="V2104"/>
      <c r="W2104"/>
      <c r="X2104"/>
      <c r="Y2104"/>
    </row>
    <row r="2105" spans="10:25" ht="15" customHeight="1">
      <c r="J2105"/>
      <c r="K2105"/>
      <c r="L2105"/>
      <c r="M2105"/>
      <c r="N2105"/>
      <c r="O2105"/>
      <c r="P2105"/>
      <c r="Q2105"/>
      <c r="R2105"/>
      <c r="S2105"/>
      <c r="T2105"/>
      <c r="U2105"/>
      <c r="V2105"/>
      <c r="W2105"/>
      <c r="X2105"/>
      <c r="Y2105"/>
    </row>
    <row r="2106" spans="10:25" ht="15" customHeight="1">
      <c r="J2106"/>
      <c r="K2106"/>
      <c r="L2106"/>
      <c r="M2106"/>
      <c r="N2106"/>
      <c r="O2106"/>
      <c r="P2106"/>
      <c r="Q2106"/>
      <c r="R2106"/>
      <c r="S2106"/>
      <c r="T2106"/>
      <c r="U2106"/>
      <c r="V2106"/>
      <c r="W2106"/>
      <c r="X2106"/>
      <c r="Y2106"/>
    </row>
    <row r="2107" spans="10:25" ht="15" customHeight="1">
      <c r="J2107"/>
      <c r="K2107"/>
      <c r="L2107"/>
      <c r="M2107"/>
      <c r="N2107"/>
      <c r="O2107"/>
      <c r="P2107"/>
      <c r="Q2107"/>
      <c r="R2107"/>
      <c r="S2107"/>
      <c r="T2107"/>
      <c r="U2107"/>
      <c r="V2107"/>
      <c r="W2107"/>
      <c r="X2107"/>
      <c r="Y2107"/>
    </row>
    <row r="2108" spans="10:25" ht="15" customHeight="1">
      <c r="J2108"/>
      <c r="K2108"/>
      <c r="L2108"/>
      <c r="M2108"/>
      <c r="N2108"/>
      <c r="O2108"/>
      <c r="P2108"/>
      <c r="Q2108"/>
      <c r="R2108"/>
      <c r="S2108"/>
      <c r="T2108"/>
      <c r="U2108"/>
      <c r="V2108"/>
      <c r="W2108"/>
      <c r="X2108"/>
      <c r="Y2108"/>
    </row>
    <row r="2109" spans="10:25" ht="15" customHeight="1">
      <c r="J2109"/>
      <c r="K2109"/>
      <c r="L2109"/>
      <c r="M2109"/>
      <c r="N2109"/>
      <c r="O2109"/>
      <c r="P2109"/>
      <c r="Q2109"/>
      <c r="R2109"/>
      <c r="S2109"/>
      <c r="T2109"/>
      <c r="U2109"/>
      <c r="V2109"/>
      <c r="W2109"/>
      <c r="X2109"/>
      <c r="Y2109"/>
    </row>
    <row r="2110" spans="10:25" ht="15" customHeight="1">
      <c r="J2110"/>
      <c r="K2110"/>
      <c r="L2110"/>
      <c r="M2110"/>
      <c r="N2110"/>
      <c r="O2110"/>
      <c r="P2110"/>
      <c r="Q2110"/>
      <c r="R2110"/>
      <c r="S2110"/>
      <c r="T2110"/>
      <c r="U2110"/>
      <c r="V2110"/>
      <c r="W2110"/>
      <c r="X2110"/>
      <c r="Y2110"/>
    </row>
    <row r="2111" spans="10:25" ht="15" customHeight="1">
      <c r="J2111"/>
      <c r="K2111"/>
      <c r="L2111"/>
      <c r="M2111"/>
      <c r="N2111"/>
      <c r="O2111"/>
      <c r="P2111"/>
      <c r="Q2111"/>
      <c r="R2111"/>
      <c r="S2111"/>
      <c r="T2111"/>
      <c r="U2111"/>
      <c r="V2111"/>
      <c r="W2111"/>
      <c r="X2111"/>
      <c r="Y2111"/>
    </row>
    <row r="2112" spans="10:25" ht="15" customHeight="1">
      <c r="J2112"/>
      <c r="K2112"/>
      <c r="L2112"/>
      <c r="M2112"/>
      <c r="N2112"/>
      <c r="O2112"/>
      <c r="P2112"/>
      <c r="Q2112"/>
      <c r="R2112"/>
      <c r="S2112"/>
      <c r="T2112"/>
      <c r="U2112"/>
      <c r="V2112"/>
      <c r="W2112"/>
      <c r="X2112"/>
      <c r="Y2112"/>
    </row>
    <row r="2113" spans="10:25" ht="15" customHeight="1">
      <c r="J2113"/>
      <c r="K2113"/>
      <c r="L2113"/>
      <c r="M2113"/>
      <c r="N2113"/>
      <c r="O2113"/>
      <c r="P2113"/>
      <c r="Q2113"/>
      <c r="R2113"/>
      <c r="S2113"/>
      <c r="T2113"/>
      <c r="U2113"/>
      <c r="V2113"/>
      <c r="W2113"/>
      <c r="X2113"/>
      <c r="Y2113"/>
    </row>
    <row r="2114" spans="10:25" ht="15" customHeight="1">
      <c r="J2114"/>
      <c r="K2114"/>
      <c r="L2114"/>
      <c r="M2114"/>
      <c r="N2114"/>
      <c r="O2114"/>
      <c r="P2114"/>
      <c r="Q2114"/>
      <c r="R2114"/>
      <c r="S2114"/>
      <c r="T2114"/>
      <c r="U2114"/>
      <c r="V2114"/>
      <c r="W2114"/>
      <c r="X2114"/>
      <c r="Y2114"/>
    </row>
    <row r="2115" spans="10:25" ht="15" customHeight="1">
      <c r="J2115"/>
      <c r="K2115"/>
      <c r="L2115"/>
      <c r="M2115"/>
      <c r="N2115"/>
      <c r="O2115"/>
      <c r="P2115"/>
      <c r="Q2115"/>
      <c r="R2115"/>
      <c r="S2115"/>
      <c r="T2115"/>
      <c r="U2115"/>
      <c r="V2115"/>
      <c r="W2115"/>
      <c r="X2115"/>
      <c r="Y2115"/>
    </row>
    <row r="2116" spans="10:25" ht="15" customHeight="1">
      <c r="J2116"/>
      <c r="K2116"/>
      <c r="L2116"/>
      <c r="M2116"/>
      <c r="N2116"/>
      <c r="O2116"/>
      <c r="P2116"/>
      <c r="Q2116"/>
      <c r="R2116"/>
      <c r="S2116"/>
      <c r="T2116"/>
      <c r="U2116"/>
      <c r="V2116"/>
      <c r="W2116"/>
      <c r="X2116"/>
      <c r="Y2116"/>
    </row>
    <row r="2117" spans="10:25" ht="15" customHeight="1">
      <c r="J2117"/>
      <c r="K2117"/>
      <c r="L2117"/>
      <c r="M2117"/>
      <c r="N2117"/>
      <c r="O2117"/>
      <c r="P2117"/>
      <c r="Q2117"/>
      <c r="R2117"/>
      <c r="S2117"/>
      <c r="T2117"/>
      <c r="U2117"/>
      <c r="V2117"/>
      <c r="W2117"/>
      <c r="X2117"/>
      <c r="Y2117"/>
    </row>
    <row r="2118" spans="10:25" ht="15" customHeight="1">
      <c r="J2118"/>
      <c r="K2118"/>
      <c r="L2118"/>
      <c r="M2118"/>
      <c r="N2118"/>
      <c r="O2118"/>
      <c r="P2118"/>
      <c r="Q2118"/>
      <c r="R2118"/>
      <c r="S2118"/>
      <c r="T2118"/>
      <c r="U2118"/>
      <c r="V2118"/>
      <c r="W2118"/>
      <c r="X2118"/>
      <c r="Y2118"/>
    </row>
    <row r="2119" spans="10:25" ht="15" customHeight="1">
      <c r="J2119"/>
      <c r="K2119"/>
      <c r="L2119"/>
      <c r="M2119"/>
      <c r="N2119"/>
      <c r="O2119"/>
      <c r="P2119"/>
      <c r="Q2119"/>
      <c r="R2119"/>
      <c r="S2119"/>
      <c r="T2119"/>
      <c r="U2119"/>
      <c r="V2119"/>
      <c r="W2119"/>
      <c r="X2119"/>
      <c r="Y2119"/>
    </row>
    <row r="2120" spans="10:25" ht="15" customHeight="1">
      <c r="J2120"/>
      <c r="K2120"/>
      <c r="L2120"/>
      <c r="M2120"/>
      <c r="N2120"/>
      <c r="O2120"/>
      <c r="P2120"/>
      <c r="Q2120"/>
      <c r="R2120"/>
      <c r="S2120"/>
      <c r="T2120"/>
      <c r="U2120"/>
      <c r="V2120"/>
      <c r="W2120"/>
      <c r="X2120"/>
      <c r="Y2120"/>
    </row>
    <row r="2121" spans="10:25" ht="15" customHeight="1">
      <c r="J2121"/>
      <c r="K2121"/>
      <c r="L2121"/>
      <c r="M2121"/>
      <c r="N2121"/>
      <c r="O2121"/>
      <c r="P2121"/>
      <c r="Q2121"/>
      <c r="R2121"/>
      <c r="S2121"/>
      <c r="T2121"/>
      <c r="U2121"/>
      <c r="V2121"/>
      <c r="W2121"/>
      <c r="X2121"/>
      <c r="Y2121"/>
    </row>
    <row r="2122" spans="10:25" ht="15" customHeight="1">
      <c r="J2122"/>
      <c r="K2122"/>
      <c r="L2122"/>
      <c r="M2122"/>
      <c r="N2122"/>
      <c r="O2122"/>
      <c r="P2122"/>
      <c r="Q2122"/>
      <c r="R2122"/>
      <c r="S2122"/>
      <c r="T2122"/>
      <c r="U2122"/>
      <c r="V2122"/>
      <c r="W2122"/>
      <c r="X2122"/>
      <c r="Y2122"/>
    </row>
    <row r="2123" spans="10:25" ht="15" customHeight="1">
      <c r="J2123"/>
      <c r="K2123"/>
      <c r="L2123"/>
      <c r="M2123"/>
      <c r="N2123"/>
      <c r="O2123"/>
      <c r="P2123"/>
      <c r="Q2123"/>
      <c r="R2123"/>
      <c r="S2123"/>
      <c r="T2123"/>
      <c r="U2123"/>
      <c r="V2123"/>
      <c r="W2123"/>
      <c r="X2123"/>
      <c r="Y2123"/>
    </row>
    <row r="2124" spans="10:25" ht="15" customHeight="1">
      <c r="J2124"/>
      <c r="K2124"/>
      <c r="L2124"/>
      <c r="M2124"/>
      <c r="N2124"/>
      <c r="O2124"/>
      <c r="P2124"/>
      <c r="Q2124"/>
      <c r="R2124"/>
      <c r="S2124"/>
      <c r="T2124"/>
      <c r="U2124"/>
      <c r="V2124"/>
      <c r="W2124"/>
      <c r="X2124"/>
      <c r="Y2124"/>
    </row>
    <row r="2125" spans="10:25" ht="15" customHeight="1">
      <c r="J2125"/>
      <c r="K2125"/>
      <c r="L2125"/>
      <c r="M2125"/>
      <c r="N2125"/>
      <c r="O2125"/>
      <c r="P2125"/>
      <c r="Q2125"/>
      <c r="R2125"/>
      <c r="S2125"/>
      <c r="T2125"/>
      <c r="U2125"/>
      <c r="V2125"/>
      <c r="W2125"/>
      <c r="X2125"/>
      <c r="Y2125"/>
    </row>
    <row r="2126" spans="10:25" ht="15" customHeight="1">
      <c r="J2126"/>
      <c r="K2126"/>
      <c r="L2126"/>
      <c r="M2126"/>
      <c r="N2126"/>
      <c r="O2126"/>
      <c r="P2126"/>
      <c r="Q2126"/>
      <c r="R2126"/>
      <c r="S2126"/>
      <c r="T2126"/>
      <c r="U2126"/>
      <c r="V2126"/>
      <c r="W2126"/>
      <c r="X2126"/>
      <c r="Y2126"/>
    </row>
    <row r="2127" spans="10:25" ht="15" customHeight="1">
      <c r="J2127"/>
      <c r="K2127"/>
      <c r="L2127"/>
      <c r="M2127"/>
      <c r="N2127"/>
      <c r="O2127"/>
      <c r="P2127"/>
      <c r="Q2127"/>
      <c r="R2127"/>
      <c r="S2127"/>
      <c r="T2127"/>
      <c r="U2127"/>
      <c r="V2127"/>
      <c r="W2127"/>
      <c r="X2127"/>
      <c r="Y2127"/>
    </row>
    <row r="2128" spans="10:25" ht="15" customHeight="1">
      <c r="J2128"/>
      <c r="K2128"/>
      <c r="L2128"/>
      <c r="M2128"/>
      <c r="N2128"/>
      <c r="O2128"/>
      <c r="P2128"/>
      <c r="Q2128"/>
      <c r="R2128"/>
      <c r="S2128"/>
      <c r="T2128"/>
      <c r="U2128"/>
      <c r="V2128"/>
      <c r="W2128"/>
      <c r="X2128"/>
      <c r="Y2128"/>
    </row>
    <row r="2129" spans="10:25" ht="15" customHeight="1">
      <c r="J2129"/>
      <c r="K2129"/>
      <c r="L2129"/>
      <c r="M2129"/>
      <c r="N2129"/>
      <c r="O2129"/>
      <c r="P2129"/>
      <c r="Q2129"/>
      <c r="R2129"/>
      <c r="S2129"/>
      <c r="T2129"/>
      <c r="U2129"/>
      <c r="V2129"/>
      <c r="W2129"/>
      <c r="X2129"/>
      <c r="Y2129"/>
    </row>
    <row r="2130" spans="10:25" ht="15" customHeight="1">
      <c r="J2130"/>
      <c r="K2130"/>
      <c r="L2130"/>
      <c r="M2130"/>
      <c r="N2130"/>
      <c r="O2130"/>
      <c r="P2130"/>
      <c r="Q2130"/>
      <c r="R2130"/>
      <c r="S2130"/>
      <c r="T2130"/>
      <c r="U2130"/>
      <c r="V2130"/>
      <c r="W2130"/>
      <c r="X2130"/>
      <c r="Y2130"/>
    </row>
    <row r="2131" spans="10:25" ht="15" customHeight="1">
      <c r="J2131"/>
      <c r="K2131"/>
      <c r="L2131"/>
      <c r="M2131"/>
      <c r="N2131"/>
      <c r="O2131"/>
      <c r="P2131"/>
      <c r="Q2131"/>
      <c r="R2131"/>
      <c r="S2131"/>
      <c r="T2131"/>
      <c r="U2131"/>
      <c r="V2131"/>
      <c r="W2131"/>
      <c r="X2131"/>
      <c r="Y2131"/>
    </row>
    <row r="2132" spans="10:25" ht="15" customHeight="1">
      <c r="J2132"/>
      <c r="K2132"/>
      <c r="L2132"/>
      <c r="M2132"/>
      <c r="N2132"/>
      <c r="O2132"/>
      <c r="P2132"/>
      <c r="Q2132"/>
      <c r="R2132"/>
      <c r="S2132"/>
      <c r="T2132"/>
      <c r="U2132"/>
      <c r="V2132"/>
      <c r="W2132"/>
      <c r="X2132"/>
      <c r="Y2132"/>
    </row>
    <row r="2133" spans="10:25" ht="15" customHeight="1">
      <c r="J2133"/>
      <c r="K2133"/>
      <c r="L2133"/>
      <c r="M2133"/>
      <c r="N2133"/>
      <c r="O2133"/>
      <c r="P2133"/>
      <c r="Q2133"/>
      <c r="R2133"/>
      <c r="S2133"/>
      <c r="T2133"/>
      <c r="U2133"/>
      <c r="V2133"/>
      <c r="W2133"/>
      <c r="X2133"/>
      <c r="Y2133"/>
    </row>
    <row r="2134" spans="10:25" ht="15" customHeight="1">
      <c r="J2134"/>
      <c r="K2134"/>
      <c r="L2134"/>
      <c r="M2134"/>
      <c r="N2134"/>
      <c r="O2134"/>
      <c r="P2134"/>
      <c r="Q2134"/>
      <c r="R2134"/>
      <c r="S2134"/>
      <c r="T2134"/>
      <c r="U2134"/>
      <c r="V2134"/>
      <c r="W2134"/>
      <c r="X2134"/>
      <c r="Y2134"/>
    </row>
    <row r="2135" spans="10:25" ht="15" customHeight="1">
      <c r="J2135"/>
      <c r="K2135"/>
      <c r="L2135"/>
      <c r="M2135"/>
      <c r="N2135"/>
      <c r="O2135"/>
      <c r="P2135"/>
      <c r="Q2135"/>
      <c r="R2135"/>
      <c r="S2135"/>
      <c r="T2135"/>
      <c r="U2135"/>
      <c r="V2135"/>
      <c r="W2135"/>
      <c r="X2135"/>
      <c r="Y2135"/>
    </row>
    <row r="2136" spans="10:25" ht="15" customHeight="1">
      <c r="J2136"/>
      <c r="K2136"/>
      <c r="L2136"/>
      <c r="M2136"/>
      <c r="N2136"/>
      <c r="O2136"/>
      <c r="P2136"/>
      <c r="Q2136"/>
      <c r="R2136"/>
      <c r="S2136"/>
      <c r="T2136"/>
      <c r="U2136"/>
      <c r="V2136"/>
      <c r="W2136"/>
      <c r="X2136"/>
      <c r="Y2136"/>
    </row>
    <row r="2137" spans="10:25" ht="15" customHeight="1">
      <c r="J2137"/>
      <c r="K2137"/>
      <c r="L2137"/>
      <c r="M2137"/>
      <c r="N2137"/>
      <c r="O2137"/>
      <c r="P2137"/>
      <c r="Q2137"/>
      <c r="R2137"/>
      <c r="S2137"/>
      <c r="T2137"/>
      <c r="U2137"/>
      <c r="V2137"/>
      <c r="W2137"/>
      <c r="X2137"/>
      <c r="Y2137"/>
    </row>
    <row r="2138" spans="10:25" ht="15" customHeight="1">
      <c r="J2138"/>
      <c r="K2138"/>
      <c r="L2138"/>
      <c r="M2138"/>
      <c r="N2138"/>
      <c r="O2138"/>
      <c r="P2138"/>
      <c r="Q2138"/>
      <c r="R2138"/>
      <c r="S2138"/>
      <c r="T2138"/>
      <c r="U2138"/>
      <c r="V2138"/>
      <c r="W2138"/>
      <c r="X2138"/>
      <c r="Y2138"/>
    </row>
    <row r="2139" spans="10:25" ht="15" customHeight="1">
      <c r="J2139"/>
      <c r="K2139"/>
      <c r="L2139"/>
      <c r="M2139"/>
      <c r="N2139"/>
      <c r="O2139"/>
      <c r="P2139"/>
      <c r="Q2139"/>
      <c r="R2139"/>
      <c r="S2139"/>
      <c r="T2139"/>
      <c r="U2139"/>
      <c r="V2139"/>
      <c r="W2139"/>
      <c r="X2139"/>
      <c r="Y2139"/>
    </row>
    <row r="2140" spans="10:25" ht="15" customHeight="1">
      <c r="J2140"/>
      <c r="K2140"/>
      <c r="L2140"/>
      <c r="M2140"/>
      <c r="N2140"/>
      <c r="O2140"/>
      <c r="P2140"/>
      <c r="Q2140"/>
      <c r="R2140"/>
      <c r="S2140"/>
      <c r="T2140"/>
      <c r="U2140"/>
      <c r="V2140"/>
      <c r="W2140"/>
      <c r="X2140"/>
      <c r="Y2140"/>
    </row>
    <row r="2141" spans="10:25" ht="15" customHeight="1">
      <c r="J2141"/>
      <c r="K2141"/>
      <c r="L2141"/>
      <c r="M2141"/>
      <c r="N2141"/>
      <c r="O2141"/>
      <c r="P2141"/>
      <c r="Q2141"/>
      <c r="R2141"/>
      <c r="S2141"/>
      <c r="T2141"/>
      <c r="U2141"/>
      <c r="V2141"/>
      <c r="W2141"/>
      <c r="X2141"/>
      <c r="Y2141"/>
    </row>
    <row r="2142" spans="10:25" ht="15" customHeight="1">
      <c r="J2142"/>
      <c r="K2142"/>
      <c r="L2142"/>
      <c r="M2142"/>
      <c r="N2142"/>
      <c r="O2142"/>
      <c r="P2142"/>
      <c r="Q2142"/>
      <c r="R2142"/>
      <c r="S2142"/>
      <c r="T2142"/>
      <c r="U2142"/>
      <c r="V2142"/>
      <c r="W2142"/>
      <c r="X2142"/>
      <c r="Y2142"/>
    </row>
    <row r="2143" spans="10:25" ht="15" customHeight="1">
      <c r="J2143"/>
      <c r="K2143"/>
      <c r="L2143"/>
      <c r="M2143"/>
      <c r="N2143"/>
      <c r="O2143"/>
      <c r="P2143"/>
      <c r="Q2143"/>
      <c r="R2143"/>
      <c r="S2143"/>
      <c r="T2143"/>
      <c r="U2143"/>
      <c r="V2143"/>
      <c r="W2143"/>
      <c r="X2143"/>
      <c r="Y2143"/>
    </row>
    <row r="2144" spans="10:25" ht="15" customHeight="1">
      <c r="J2144"/>
      <c r="K2144"/>
      <c r="L2144"/>
      <c r="M2144"/>
      <c r="N2144"/>
      <c r="O2144"/>
      <c r="P2144"/>
      <c r="Q2144"/>
      <c r="R2144"/>
      <c r="S2144"/>
      <c r="T2144"/>
      <c r="U2144"/>
      <c r="V2144"/>
      <c r="W2144"/>
      <c r="X2144"/>
      <c r="Y2144"/>
    </row>
    <row r="2145" spans="10:25" ht="15" customHeight="1">
      <c r="J2145"/>
      <c r="K2145"/>
      <c r="L2145"/>
      <c r="M2145"/>
      <c r="N2145"/>
      <c r="O2145"/>
      <c r="P2145"/>
      <c r="Q2145"/>
      <c r="R2145"/>
      <c r="S2145"/>
      <c r="T2145"/>
      <c r="U2145"/>
      <c r="V2145"/>
      <c r="W2145"/>
      <c r="X2145"/>
      <c r="Y2145"/>
    </row>
    <row r="2146" spans="10:25" ht="15" customHeight="1">
      <c r="J2146"/>
      <c r="K2146"/>
      <c r="L2146"/>
      <c r="M2146"/>
      <c r="N2146"/>
      <c r="O2146"/>
      <c r="P2146"/>
      <c r="Q2146"/>
      <c r="R2146"/>
      <c r="S2146"/>
      <c r="T2146"/>
      <c r="U2146"/>
      <c r="V2146"/>
      <c r="W2146"/>
      <c r="X2146"/>
      <c r="Y2146"/>
    </row>
    <row r="2147" spans="10:25" ht="15" customHeight="1">
      <c r="J2147"/>
      <c r="K2147"/>
      <c r="L2147"/>
      <c r="M2147"/>
      <c r="N2147"/>
      <c r="O2147"/>
      <c r="P2147"/>
      <c r="Q2147"/>
      <c r="R2147"/>
      <c r="S2147"/>
      <c r="T2147"/>
      <c r="U2147"/>
      <c r="V2147"/>
      <c r="W2147"/>
      <c r="X2147"/>
      <c r="Y2147"/>
    </row>
    <row r="2148" spans="10:25" ht="15" customHeight="1">
      <c r="J2148"/>
      <c r="K2148"/>
      <c r="L2148"/>
      <c r="M2148"/>
      <c r="N2148"/>
      <c r="O2148"/>
      <c r="P2148"/>
      <c r="Q2148"/>
      <c r="R2148"/>
      <c r="S2148"/>
      <c r="T2148"/>
      <c r="U2148"/>
      <c r="V2148"/>
      <c r="W2148"/>
      <c r="X2148"/>
      <c r="Y2148"/>
    </row>
    <row r="2149" spans="10:25" ht="15" customHeight="1">
      <c r="J2149"/>
      <c r="K2149"/>
      <c r="L2149"/>
      <c r="M2149"/>
      <c r="N2149"/>
      <c r="O2149"/>
      <c r="P2149"/>
      <c r="Q2149"/>
      <c r="R2149"/>
      <c r="S2149"/>
      <c r="T2149"/>
      <c r="U2149"/>
      <c r="V2149"/>
      <c r="W2149"/>
      <c r="X2149"/>
      <c r="Y2149"/>
    </row>
    <row r="2150" spans="10:25" ht="15" customHeight="1">
      <c r="J2150"/>
      <c r="K2150"/>
      <c r="L2150"/>
      <c r="M2150"/>
      <c r="N2150"/>
      <c r="O2150"/>
      <c r="P2150"/>
      <c r="Q2150"/>
      <c r="R2150"/>
      <c r="S2150"/>
      <c r="T2150"/>
      <c r="U2150"/>
      <c r="V2150"/>
      <c r="W2150"/>
      <c r="X2150"/>
      <c r="Y2150"/>
    </row>
    <row r="2151" spans="10:25" ht="15" customHeight="1">
      <c r="J2151"/>
      <c r="K2151"/>
      <c r="L2151"/>
      <c r="M2151"/>
      <c r="N2151"/>
      <c r="O2151"/>
      <c r="P2151"/>
      <c r="Q2151"/>
      <c r="R2151"/>
      <c r="S2151"/>
      <c r="T2151"/>
      <c r="U2151"/>
      <c r="V2151"/>
      <c r="W2151"/>
      <c r="X2151"/>
      <c r="Y2151"/>
    </row>
    <row r="2152" spans="10:25" ht="15" customHeight="1">
      <c r="J2152"/>
      <c r="K2152"/>
      <c r="L2152"/>
      <c r="M2152"/>
      <c r="N2152"/>
      <c r="O2152"/>
      <c r="P2152"/>
      <c r="Q2152"/>
      <c r="R2152"/>
      <c r="S2152"/>
      <c r="T2152"/>
      <c r="U2152"/>
      <c r="V2152"/>
      <c r="W2152"/>
      <c r="X2152"/>
      <c r="Y2152"/>
    </row>
    <row r="2153" spans="10:25" ht="15" customHeight="1">
      <c r="J2153"/>
      <c r="K2153"/>
      <c r="L2153"/>
      <c r="M2153"/>
      <c r="N2153"/>
      <c r="O2153"/>
      <c r="P2153"/>
      <c r="Q2153"/>
      <c r="R2153"/>
      <c r="S2153"/>
      <c r="T2153"/>
      <c r="U2153"/>
      <c r="V2153"/>
      <c r="W2153"/>
      <c r="X2153"/>
      <c r="Y2153"/>
    </row>
    <row r="2154" spans="10:25" ht="15" customHeight="1">
      <c r="J2154"/>
      <c r="K2154"/>
      <c r="L2154"/>
      <c r="M2154"/>
      <c r="N2154"/>
      <c r="O2154"/>
      <c r="P2154"/>
      <c r="Q2154"/>
      <c r="R2154"/>
      <c r="S2154"/>
      <c r="T2154"/>
      <c r="U2154"/>
      <c r="V2154"/>
      <c r="W2154"/>
      <c r="X2154"/>
      <c r="Y2154"/>
    </row>
    <row r="2155" spans="10:25" ht="15" customHeight="1">
      <c r="J2155"/>
      <c r="K2155"/>
      <c r="L2155"/>
      <c r="M2155"/>
      <c r="N2155"/>
      <c r="O2155"/>
      <c r="P2155"/>
      <c r="Q2155"/>
      <c r="R2155"/>
      <c r="S2155"/>
      <c r="T2155"/>
      <c r="U2155"/>
      <c r="V2155"/>
      <c r="W2155"/>
      <c r="X2155"/>
      <c r="Y2155"/>
    </row>
    <row r="2156" spans="10:25" ht="15" customHeight="1">
      <c r="J2156"/>
      <c r="K2156"/>
      <c r="L2156"/>
      <c r="M2156"/>
      <c r="N2156"/>
      <c r="O2156"/>
      <c r="P2156"/>
      <c r="Q2156"/>
      <c r="R2156"/>
      <c r="S2156"/>
      <c r="T2156"/>
      <c r="U2156"/>
      <c r="V2156"/>
      <c r="W2156"/>
      <c r="X2156"/>
      <c r="Y2156"/>
    </row>
    <row r="2157" spans="10:25" ht="15" customHeight="1">
      <c r="J2157"/>
      <c r="K2157"/>
      <c r="L2157"/>
      <c r="M2157"/>
      <c r="N2157"/>
      <c r="O2157"/>
      <c r="P2157"/>
      <c r="Q2157"/>
      <c r="R2157"/>
      <c r="S2157"/>
      <c r="T2157"/>
      <c r="U2157"/>
      <c r="V2157"/>
      <c r="W2157"/>
      <c r="X2157"/>
      <c r="Y2157"/>
    </row>
    <row r="2158" spans="10:25" ht="15" customHeight="1">
      <c r="J2158"/>
      <c r="K2158"/>
      <c r="L2158"/>
      <c r="M2158"/>
      <c r="N2158"/>
      <c r="O2158"/>
      <c r="P2158"/>
      <c r="Q2158"/>
      <c r="R2158"/>
      <c r="S2158"/>
      <c r="T2158"/>
      <c r="U2158"/>
      <c r="V2158"/>
      <c r="W2158"/>
      <c r="X2158"/>
      <c r="Y2158"/>
    </row>
    <row r="2159" spans="10:25" ht="15" customHeight="1">
      <c r="J2159"/>
      <c r="K2159"/>
      <c r="L2159"/>
      <c r="M2159"/>
      <c r="N2159"/>
      <c r="O2159"/>
      <c r="P2159"/>
      <c r="Q2159"/>
      <c r="R2159"/>
      <c r="S2159"/>
      <c r="T2159"/>
      <c r="U2159"/>
      <c r="V2159"/>
      <c r="W2159"/>
      <c r="X2159"/>
      <c r="Y2159"/>
    </row>
    <row r="2160" spans="10:25" ht="15" customHeight="1">
      <c r="J2160"/>
      <c r="K2160"/>
      <c r="L2160"/>
      <c r="M2160"/>
      <c r="N2160"/>
      <c r="O2160"/>
      <c r="P2160"/>
      <c r="Q2160"/>
      <c r="R2160"/>
      <c r="S2160"/>
      <c r="T2160"/>
      <c r="U2160"/>
      <c r="V2160"/>
      <c r="W2160"/>
      <c r="X2160"/>
      <c r="Y2160"/>
    </row>
    <row r="2161" spans="10:25" ht="15" customHeight="1">
      <c r="J2161"/>
      <c r="K2161"/>
      <c r="L2161"/>
      <c r="M2161"/>
      <c r="N2161"/>
      <c r="O2161"/>
      <c r="P2161"/>
      <c r="Q2161"/>
      <c r="R2161"/>
      <c r="S2161"/>
      <c r="T2161"/>
      <c r="U2161"/>
      <c r="V2161"/>
      <c r="W2161"/>
      <c r="X2161"/>
      <c r="Y2161"/>
    </row>
    <row r="2162" spans="10:25" ht="15" customHeight="1">
      <c r="J2162"/>
      <c r="K2162"/>
      <c r="L2162"/>
      <c r="M2162"/>
      <c r="N2162"/>
      <c r="O2162"/>
      <c r="P2162"/>
      <c r="Q2162"/>
      <c r="R2162"/>
      <c r="S2162"/>
      <c r="T2162"/>
      <c r="U2162"/>
      <c r="V2162"/>
      <c r="W2162"/>
      <c r="X2162"/>
      <c r="Y2162"/>
    </row>
    <row r="2163" spans="10:25" ht="15" customHeight="1">
      <c r="J2163"/>
      <c r="K2163"/>
      <c r="L2163"/>
      <c r="M2163"/>
      <c r="N2163"/>
      <c r="O2163"/>
      <c r="P2163"/>
      <c r="Q2163"/>
      <c r="R2163"/>
      <c r="S2163"/>
      <c r="T2163"/>
      <c r="U2163"/>
      <c r="V2163"/>
      <c r="W2163"/>
      <c r="X2163"/>
      <c r="Y2163"/>
    </row>
    <row r="2164" spans="10:25" ht="15" customHeight="1">
      <c r="J2164"/>
      <c r="K2164"/>
      <c r="L2164"/>
      <c r="M2164"/>
      <c r="N2164"/>
      <c r="O2164"/>
      <c r="P2164"/>
      <c r="Q2164"/>
      <c r="R2164"/>
      <c r="S2164"/>
      <c r="T2164"/>
      <c r="U2164"/>
      <c r="V2164"/>
      <c r="W2164"/>
      <c r="X2164"/>
      <c r="Y2164"/>
    </row>
    <row r="2165" spans="10:25" ht="15" customHeight="1">
      <c r="J2165"/>
      <c r="K2165"/>
      <c r="L2165"/>
      <c r="M2165"/>
      <c r="N2165"/>
      <c r="O2165"/>
      <c r="P2165"/>
      <c r="Q2165"/>
      <c r="R2165"/>
      <c r="S2165"/>
      <c r="T2165"/>
      <c r="U2165"/>
      <c r="V2165"/>
      <c r="W2165"/>
      <c r="X2165"/>
      <c r="Y2165"/>
    </row>
    <row r="2166" spans="10:25" ht="15" customHeight="1">
      <c r="J2166"/>
      <c r="K2166"/>
      <c r="L2166"/>
      <c r="M2166"/>
      <c r="N2166"/>
      <c r="O2166"/>
      <c r="P2166"/>
      <c r="Q2166"/>
      <c r="R2166"/>
      <c r="S2166"/>
      <c r="T2166"/>
      <c r="U2166"/>
      <c r="V2166"/>
      <c r="W2166"/>
      <c r="X2166"/>
      <c r="Y2166"/>
    </row>
    <row r="2167" spans="10:25" ht="15" customHeight="1">
      <c r="J2167"/>
      <c r="K2167"/>
      <c r="L2167"/>
      <c r="M2167"/>
      <c r="N2167"/>
      <c r="O2167"/>
      <c r="P2167"/>
      <c r="Q2167"/>
      <c r="R2167"/>
      <c r="S2167"/>
      <c r="T2167"/>
      <c r="U2167"/>
      <c r="V2167"/>
      <c r="W2167"/>
      <c r="X2167"/>
      <c r="Y2167"/>
    </row>
    <row r="2168" spans="10:25" ht="15" customHeight="1">
      <c r="J2168"/>
      <c r="K2168"/>
      <c r="L2168"/>
      <c r="M2168"/>
      <c r="N2168"/>
      <c r="O2168"/>
      <c r="P2168"/>
      <c r="Q2168"/>
      <c r="R2168"/>
      <c r="S2168"/>
      <c r="T2168"/>
      <c r="U2168"/>
      <c r="V2168"/>
      <c r="W2168"/>
      <c r="X2168"/>
      <c r="Y2168"/>
    </row>
    <row r="2169" spans="10:25" ht="15" customHeight="1">
      <c r="J2169"/>
      <c r="K2169"/>
      <c r="L2169"/>
      <c r="M2169"/>
      <c r="N2169"/>
      <c r="O2169"/>
      <c r="P2169"/>
      <c r="Q2169"/>
      <c r="R2169"/>
      <c r="S2169"/>
      <c r="T2169"/>
      <c r="U2169"/>
      <c r="V2169"/>
      <c r="W2169"/>
      <c r="X2169"/>
      <c r="Y2169"/>
    </row>
    <row r="2170" spans="10:25" ht="15" customHeight="1">
      <c r="J2170"/>
      <c r="K2170"/>
      <c r="L2170"/>
      <c r="M2170"/>
      <c r="N2170"/>
      <c r="O2170"/>
      <c r="P2170"/>
      <c r="Q2170"/>
      <c r="R2170"/>
      <c r="S2170"/>
      <c r="T2170"/>
      <c r="U2170"/>
      <c r="V2170"/>
      <c r="W2170"/>
      <c r="X2170"/>
      <c r="Y2170"/>
    </row>
    <row r="2171" spans="10:25" ht="15" customHeight="1">
      <c r="J2171"/>
      <c r="K2171"/>
      <c r="L2171"/>
      <c r="M2171"/>
      <c r="N2171"/>
      <c r="O2171"/>
      <c r="P2171"/>
      <c r="Q2171"/>
      <c r="R2171"/>
      <c r="S2171"/>
      <c r="T2171"/>
      <c r="U2171"/>
      <c r="V2171"/>
      <c r="W2171"/>
      <c r="X2171"/>
      <c r="Y2171"/>
    </row>
    <row r="2172" spans="10:25" ht="15" customHeight="1">
      <c r="J2172"/>
      <c r="K2172"/>
      <c r="L2172"/>
      <c r="M2172"/>
      <c r="N2172"/>
      <c r="O2172"/>
      <c r="P2172"/>
      <c r="Q2172"/>
      <c r="R2172"/>
      <c r="S2172"/>
      <c r="T2172"/>
      <c r="U2172"/>
      <c r="V2172"/>
      <c r="W2172"/>
      <c r="X2172"/>
      <c r="Y2172"/>
    </row>
    <row r="2173" spans="10:25" ht="15" customHeight="1">
      <c r="J2173"/>
      <c r="K2173"/>
      <c r="L2173"/>
      <c r="M2173"/>
      <c r="N2173"/>
      <c r="O2173"/>
      <c r="P2173"/>
      <c r="Q2173"/>
      <c r="R2173"/>
      <c r="S2173"/>
      <c r="T2173"/>
      <c r="U2173"/>
      <c r="V2173"/>
      <c r="W2173"/>
      <c r="X2173"/>
      <c r="Y2173"/>
    </row>
    <row r="2174" spans="10:25" ht="15" customHeight="1">
      <c r="J2174"/>
      <c r="K2174"/>
      <c r="L2174"/>
      <c r="M2174"/>
      <c r="N2174"/>
      <c r="O2174"/>
      <c r="P2174"/>
      <c r="Q2174"/>
      <c r="R2174"/>
      <c r="S2174"/>
      <c r="T2174"/>
      <c r="U2174"/>
      <c r="V2174"/>
      <c r="W2174"/>
      <c r="X2174"/>
      <c r="Y2174"/>
    </row>
    <row r="2175" spans="10:25" ht="15" customHeight="1">
      <c r="J2175"/>
      <c r="K2175"/>
      <c r="L2175"/>
      <c r="M2175"/>
      <c r="N2175"/>
      <c r="O2175"/>
      <c r="P2175"/>
      <c r="Q2175"/>
      <c r="R2175"/>
      <c r="S2175"/>
      <c r="T2175"/>
      <c r="U2175"/>
      <c r="V2175"/>
      <c r="W2175"/>
      <c r="X2175"/>
      <c r="Y2175"/>
    </row>
    <row r="2176" spans="10:25" ht="15" customHeight="1">
      <c r="J2176"/>
      <c r="K2176"/>
      <c r="L2176"/>
      <c r="M2176"/>
      <c r="N2176"/>
      <c r="O2176"/>
      <c r="P2176"/>
      <c r="Q2176"/>
      <c r="R2176"/>
      <c r="S2176"/>
      <c r="T2176"/>
      <c r="U2176"/>
      <c r="V2176"/>
      <c r="W2176"/>
      <c r="X2176"/>
      <c r="Y2176"/>
    </row>
    <row r="2177" spans="10:25" ht="15" customHeight="1">
      <c r="J2177"/>
      <c r="K2177"/>
      <c r="L2177"/>
      <c r="M2177"/>
      <c r="N2177"/>
      <c r="O2177"/>
      <c r="P2177"/>
      <c r="Q2177"/>
      <c r="R2177"/>
      <c r="S2177"/>
      <c r="T2177"/>
      <c r="U2177"/>
      <c r="V2177"/>
      <c r="W2177"/>
      <c r="X2177"/>
      <c r="Y2177"/>
    </row>
    <row r="2178" spans="10:25" ht="15" customHeight="1">
      <c r="J2178"/>
      <c r="K2178"/>
      <c r="L2178"/>
      <c r="M2178"/>
      <c r="N2178"/>
      <c r="O2178"/>
      <c r="P2178"/>
      <c r="Q2178"/>
      <c r="R2178"/>
      <c r="S2178"/>
      <c r="T2178"/>
      <c r="U2178"/>
      <c r="V2178"/>
      <c r="W2178"/>
      <c r="X2178"/>
      <c r="Y2178"/>
    </row>
    <row r="2179" spans="10:25" ht="15" customHeight="1">
      <c r="J2179"/>
      <c r="K2179"/>
      <c r="L2179"/>
      <c r="M2179"/>
      <c r="N2179"/>
      <c r="O2179"/>
      <c r="P2179"/>
      <c r="Q2179"/>
      <c r="R2179"/>
      <c r="S2179"/>
      <c r="T2179"/>
      <c r="U2179"/>
      <c r="V2179"/>
      <c r="W2179"/>
      <c r="X2179"/>
      <c r="Y2179"/>
    </row>
    <row r="2180" spans="10:25" ht="15" customHeight="1">
      <c r="J2180"/>
      <c r="K2180"/>
      <c r="L2180"/>
      <c r="M2180"/>
      <c r="N2180"/>
      <c r="O2180"/>
      <c r="P2180"/>
      <c r="Q2180"/>
      <c r="R2180"/>
      <c r="S2180"/>
      <c r="T2180"/>
      <c r="U2180"/>
      <c r="V2180"/>
      <c r="W2180"/>
      <c r="X2180"/>
      <c r="Y2180"/>
    </row>
    <row r="2181" spans="10:25" ht="15" customHeight="1">
      <c r="J2181"/>
      <c r="K2181"/>
      <c r="L2181"/>
      <c r="M2181"/>
      <c r="N2181"/>
      <c r="O2181"/>
      <c r="P2181"/>
      <c r="Q2181"/>
      <c r="R2181"/>
      <c r="S2181"/>
      <c r="T2181"/>
      <c r="U2181"/>
      <c r="V2181"/>
      <c r="W2181"/>
      <c r="X2181"/>
      <c r="Y2181"/>
    </row>
    <row r="2182" spans="10:25" ht="15" customHeight="1">
      <c r="J2182"/>
      <c r="K2182"/>
      <c r="L2182"/>
      <c r="M2182"/>
      <c r="N2182"/>
      <c r="O2182"/>
      <c r="P2182"/>
      <c r="Q2182"/>
      <c r="R2182"/>
      <c r="S2182"/>
      <c r="T2182"/>
      <c r="U2182"/>
      <c r="V2182"/>
      <c r="W2182"/>
      <c r="X2182"/>
      <c r="Y2182"/>
    </row>
    <row r="2183" spans="10:25" ht="15" customHeight="1">
      <c r="J2183"/>
      <c r="K2183"/>
      <c r="L2183"/>
      <c r="M2183"/>
      <c r="N2183"/>
      <c r="O2183"/>
      <c r="P2183"/>
      <c r="Q2183"/>
      <c r="R2183"/>
      <c r="S2183"/>
      <c r="T2183"/>
      <c r="U2183"/>
      <c r="V2183"/>
      <c r="W2183"/>
      <c r="X2183"/>
      <c r="Y2183"/>
    </row>
    <row r="2184" spans="10:25" ht="15" customHeight="1">
      <c r="J2184"/>
      <c r="K2184"/>
      <c r="L2184"/>
      <c r="M2184"/>
      <c r="N2184"/>
      <c r="O2184"/>
      <c r="P2184"/>
      <c r="Q2184"/>
      <c r="R2184"/>
      <c r="S2184"/>
      <c r="T2184"/>
      <c r="U2184"/>
      <c r="V2184"/>
      <c r="W2184"/>
      <c r="X2184"/>
      <c r="Y2184"/>
    </row>
    <row r="2185" spans="10:25" ht="15" customHeight="1">
      <c r="J2185"/>
      <c r="K2185"/>
      <c r="L2185"/>
      <c r="M2185"/>
      <c r="N2185"/>
      <c r="O2185"/>
      <c r="P2185"/>
      <c r="Q2185"/>
      <c r="R2185"/>
      <c r="S2185"/>
      <c r="T2185"/>
      <c r="U2185"/>
      <c r="V2185"/>
      <c r="W2185"/>
      <c r="X2185"/>
      <c r="Y2185"/>
    </row>
    <row r="2186" spans="10:25" ht="15" customHeight="1">
      <c r="J2186"/>
      <c r="K2186"/>
      <c r="L2186"/>
      <c r="M2186"/>
      <c r="N2186"/>
      <c r="O2186"/>
      <c r="P2186"/>
      <c r="Q2186"/>
      <c r="R2186"/>
      <c r="S2186"/>
      <c r="T2186"/>
      <c r="U2186"/>
      <c r="V2186"/>
      <c r="W2186"/>
      <c r="X2186"/>
      <c r="Y2186"/>
    </row>
    <row r="2187" spans="10:25" ht="15" customHeight="1">
      <c r="J2187"/>
      <c r="K2187"/>
      <c r="L2187"/>
      <c r="M2187"/>
      <c r="N2187"/>
      <c r="O2187"/>
      <c r="P2187"/>
      <c r="Q2187"/>
      <c r="R2187"/>
      <c r="S2187"/>
      <c r="T2187"/>
      <c r="U2187"/>
      <c r="V2187"/>
      <c r="W2187"/>
      <c r="X2187"/>
      <c r="Y2187"/>
    </row>
    <row r="2188" spans="10:25" ht="15" customHeight="1">
      <c r="J2188"/>
      <c r="K2188"/>
      <c r="L2188"/>
      <c r="M2188"/>
      <c r="N2188"/>
      <c r="O2188"/>
      <c r="P2188"/>
      <c r="Q2188"/>
      <c r="R2188"/>
      <c r="S2188"/>
      <c r="T2188"/>
      <c r="U2188"/>
      <c r="V2188"/>
      <c r="W2188"/>
      <c r="X2188"/>
      <c r="Y2188"/>
    </row>
    <row r="2189" spans="10:25" ht="15" customHeight="1">
      <c r="J2189"/>
      <c r="K2189"/>
      <c r="L2189"/>
      <c r="M2189"/>
      <c r="N2189"/>
      <c r="O2189"/>
      <c r="P2189"/>
      <c r="Q2189"/>
      <c r="R2189"/>
      <c r="S2189"/>
      <c r="T2189"/>
      <c r="U2189"/>
      <c r="V2189"/>
      <c r="W2189"/>
      <c r="X2189"/>
      <c r="Y2189"/>
    </row>
    <row r="2190" spans="10:25" ht="15" customHeight="1">
      <c r="J2190"/>
      <c r="K2190"/>
      <c r="L2190"/>
      <c r="M2190"/>
      <c r="N2190"/>
      <c r="O2190"/>
      <c r="P2190"/>
      <c r="Q2190"/>
      <c r="R2190"/>
      <c r="S2190"/>
      <c r="T2190"/>
      <c r="U2190"/>
      <c r="V2190"/>
      <c r="W2190"/>
      <c r="X2190"/>
      <c r="Y2190"/>
    </row>
    <row r="2191" spans="10:25" ht="15" customHeight="1">
      <c r="J2191"/>
      <c r="K2191"/>
      <c r="L2191"/>
      <c r="M2191"/>
      <c r="N2191"/>
      <c r="O2191"/>
      <c r="P2191"/>
      <c r="Q2191"/>
      <c r="R2191"/>
      <c r="S2191"/>
      <c r="T2191"/>
      <c r="U2191"/>
      <c r="V2191"/>
      <c r="W2191"/>
      <c r="X2191"/>
      <c r="Y2191"/>
    </row>
    <row r="2192" spans="10:25" ht="15" customHeight="1">
      <c r="J2192"/>
      <c r="K2192"/>
      <c r="L2192"/>
      <c r="M2192"/>
      <c r="N2192"/>
      <c r="O2192"/>
      <c r="P2192"/>
      <c r="Q2192"/>
      <c r="R2192"/>
      <c r="S2192"/>
      <c r="T2192"/>
      <c r="U2192"/>
      <c r="V2192"/>
      <c r="W2192"/>
      <c r="X2192"/>
      <c r="Y2192"/>
    </row>
    <row r="2193" spans="10:25" ht="15" customHeight="1">
      <c r="J2193"/>
      <c r="K2193"/>
      <c r="L2193"/>
      <c r="M2193"/>
      <c r="N2193"/>
      <c r="O2193"/>
      <c r="P2193"/>
      <c r="Q2193"/>
      <c r="R2193"/>
      <c r="S2193"/>
      <c r="T2193"/>
      <c r="U2193"/>
      <c r="V2193"/>
      <c r="W2193"/>
      <c r="X2193"/>
      <c r="Y2193"/>
    </row>
    <row r="2194" spans="10:25" ht="15" customHeight="1">
      <c r="J2194"/>
      <c r="K2194"/>
      <c r="L2194"/>
      <c r="M2194"/>
      <c r="N2194"/>
      <c r="O2194"/>
      <c r="P2194"/>
      <c r="Q2194"/>
      <c r="R2194"/>
      <c r="S2194"/>
      <c r="T2194"/>
      <c r="U2194"/>
      <c r="V2194"/>
      <c r="W2194"/>
      <c r="X2194"/>
      <c r="Y2194"/>
    </row>
    <row r="2195" spans="10:25" ht="15" customHeight="1">
      <c r="J2195"/>
      <c r="K2195"/>
      <c r="L2195"/>
      <c r="M2195"/>
      <c r="N2195"/>
      <c r="O2195"/>
      <c r="P2195"/>
      <c r="Q2195"/>
      <c r="R2195"/>
      <c r="S2195"/>
      <c r="T2195"/>
      <c r="U2195"/>
      <c r="V2195"/>
      <c r="W2195"/>
      <c r="X2195"/>
      <c r="Y2195"/>
    </row>
    <row r="2196" spans="10:25" ht="15" customHeight="1">
      <c r="J2196"/>
      <c r="K2196"/>
      <c r="L2196"/>
      <c r="M2196"/>
      <c r="N2196"/>
      <c r="O2196"/>
      <c r="P2196"/>
      <c r="Q2196"/>
      <c r="R2196"/>
      <c r="S2196"/>
      <c r="T2196"/>
      <c r="U2196"/>
      <c r="V2196"/>
      <c r="W2196"/>
      <c r="X2196"/>
      <c r="Y2196"/>
    </row>
    <row r="2197" spans="10:25" ht="15" customHeight="1">
      <c r="J2197"/>
      <c r="K2197"/>
      <c r="L2197"/>
      <c r="M2197"/>
      <c r="N2197"/>
      <c r="O2197"/>
      <c r="P2197"/>
      <c r="Q2197"/>
      <c r="R2197"/>
      <c r="S2197"/>
      <c r="T2197"/>
      <c r="U2197"/>
      <c r="V2197"/>
      <c r="W2197"/>
      <c r="X2197"/>
      <c r="Y2197"/>
    </row>
    <row r="2198" spans="10:25" ht="15" customHeight="1">
      <c r="J2198"/>
      <c r="K2198"/>
      <c r="L2198"/>
      <c r="M2198"/>
      <c r="N2198"/>
      <c r="O2198"/>
      <c r="P2198"/>
      <c r="Q2198"/>
      <c r="R2198"/>
      <c r="S2198"/>
      <c r="T2198"/>
      <c r="U2198"/>
      <c r="V2198"/>
      <c r="W2198"/>
      <c r="X2198"/>
      <c r="Y2198"/>
    </row>
    <row r="2199" spans="10:25" ht="15" customHeight="1">
      <c r="J2199"/>
      <c r="K2199"/>
      <c r="L2199"/>
      <c r="M2199"/>
      <c r="N2199"/>
      <c r="O2199"/>
      <c r="P2199"/>
      <c r="Q2199"/>
      <c r="R2199"/>
      <c r="S2199"/>
      <c r="T2199"/>
      <c r="U2199"/>
      <c r="V2199"/>
      <c r="W2199"/>
      <c r="X2199"/>
      <c r="Y2199"/>
    </row>
    <row r="2200" spans="10:25" ht="15" customHeight="1">
      <c r="J2200"/>
      <c r="K2200"/>
      <c r="L2200"/>
      <c r="M2200"/>
      <c r="N2200"/>
      <c r="O2200"/>
      <c r="P2200"/>
      <c r="Q2200"/>
      <c r="R2200"/>
      <c r="S2200"/>
      <c r="T2200"/>
      <c r="U2200"/>
      <c r="V2200"/>
      <c r="W2200"/>
      <c r="X2200"/>
      <c r="Y2200"/>
    </row>
    <row r="2201" spans="10:25" ht="15" customHeight="1">
      <c r="J2201"/>
      <c r="K2201"/>
      <c r="L2201"/>
      <c r="M2201"/>
      <c r="N2201"/>
      <c r="O2201"/>
      <c r="P2201"/>
      <c r="Q2201"/>
      <c r="R2201"/>
      <c r="S2201"/>
      <c r="T2201"/>
      <c r="U2201"/>
      <c r="V2201"/>
      <c r="W2201"/>
      <c r="X2201"/>
      <c r="Y2201"/>
    </row>
    <row r="2202" spans="10:25" ht="15" customHeight="1">
      <c r="J2202"/>
      <c r="K2202"/>
      <c r="L2202"/>
      <c r="M2202"/>
      <c r="N2202"/>
      <c r="O2202"/>
      <c r="P2202"/>
      <c r="Q2202"/>
      <c r="R2202"/>
      <c r="S2202"/>
      <c r="T2202"/>
      <c r="U2202"/>
      <c r="V2202"/>
      <c r="W2202"/>
      <c r="X2202"/>
      <c r="Y2202"/>
    </row>
    <row r="2203" spans="10:25" ht="15" customHeight="1">
      <c r="J2203"/>
      <c r="K2203"/>
      <c r="L2203"/>
      <c r="M2203"/>
      <c r="N2203"/>
      <c r="O2203"/>
      <c r="P2203"/>
      <c r="Q2203"/>
      <c r="R2203"/>
      <c r="S2203"/>
      <c r="T2203"/>
      <c r="U2203"/>
      <c r="V2203"/>
      <c r="W2203"/>
      <c r="X2203"/>
      <c r="Y2203"/>
    </row>
    <row r="2204" spans="10:25" ht="15" customHeight="1">
      <c r="J2204"/>
      <c r="K2204"/>
      <c r="L2204"/>
      <c r="M2204"/>
      <c r="N2204"/>
      <c r="O2204"/>
      <c r="P2204"/>
      <c r="Q2204"/>
      <c r="R2204"/>
      <c r="S2204"/>
      <c r="T2204"/>
      <c r="U2204"/>
      <c r="V2204"/>
      <c r="W2204"/>
      <c r="X2204"/>
      <c r="Y2204"/>
    </row>
    <row r="2205" spans="10:25" ht="15" customHeight="1">
      <c r="J2205"/>
      <c r="K2205"/>
      <c r="L2205"/>
      <c r="M2205"/>
      <c r="N2205"/>
      <c r="O2205"/>
      <c r="P2205"/>
      <c r="Q2205"/>
      <c r="R2205"/>
      <c r="S2205"/>
      <c r="T2205"/>
      <c r="U2205"/>
      <c r="V2205"/>
      <c r="W2205"/>
      <c r="X2205"/>
      <c r="Y2205"/>
    </row>
    <row r="2206" spans="10:25" ht="15" customHeight="1">
      <c r="J2206"/>
      <c r="K2206"/>
      <c r="L2206"/>
      <c r="M2206"/>
      <c r="N2206"/>
      <c r="O2206"/>
      <c r="P2206"/>
      <c r="Q2206"/>
      <c r="R2206"/>
      <c r="S2206"/>
      <c r="T2206"/>
      <c r="U2206"/>
      <c r="V2206"/>
      <c r="W2206"/>
      <c r="X2206"/>
      <c r="Y2206"/>
    </row>
    <row r="2207" spans="10:25" ht="15" customHeight="1">
      <c r="J2207"/>
      <c r="K2207"/>
      <c r="L2207"/>
      <c r="M2207"/>
      <c r="N2207"/>
      <c r="O2207"/>
      <c r="P2207"/>
      <c r="Q2207"/>
      <c r="R2207"/>
      <c r="S2207"/>
      <c r="T2207"/>
      <c r="U2207"/>
      <c r="V2207"/>
      <c r="W2207"/>
      <c r="X2207"/>
      <c r="Y2207"/>
    </row>
    <row r="2208" spans="10:25" ht="15" customHeight="1">
      <c r="J2208"/>
      <c r="K2208"/>
      <c r="L2208"/>
      <c r="M2208"/>
      <c r="N2208"/>
      <c r="O2208"/>
      <c r="P2208"/>
      <c r="Q2208"/>
      <c r="R2208"/>
      <c r="S2208"/>
      <c r="T2208"/>
      <c r="U2208"/>
      <c r="V2208"/>
      <c r="W2208"/>
      <c r="X2208"/>
      <c r="Y2208"/>
    </row>
    <row r="2209" spans="10:25" ht="15" customHeight="1">
      <c r="J2209"/>
      <c r="K2209"/>
      <c r="L2209"/>
      <c r="M2209"/>
      <c r="N2209"/>
      <c r="O2209"/>
      <c r="P2209"/>
      <c r="Q2209"/>
      <c r="R2209"/>
      <c r="S2209"/>
      <c r="T2209"/>
      <c r="U2209"/>
      <c r="V2209"/>
      <c r="W2209"/>
      <c r="X2209"/>
      <c r="Y2209"/>
    </row>
    <row r="2210" spans="10:25" ht="15" customHeight="1">
      <c r="J2210"/>
      <c r="K2210"/>
      <c r="L2210"/>
      <c r="M2210"/>
      <c r="N2210"/>
      <c r="O2210"/>
      <c r="P2210"/>
      <c r="Q2210"/>
      <c r="R2210"/>
      <c r="S2210"/>
      <c r="T2210"/>
      <c r="U2210"/>
      <c r="V2210"/>
      <c r="W2210"/>
      <c r="X2210"/>
      <c r="Y2210"/>
    </row>
    <row r="2211" spans="10:25" ht="15" customHeight="1">
      <c r="J2211"/>
      <c r="K2211"/>
      <c r="L2211"/>
      <c r="M2211"/>
      <c r="N2211"/>
      <c r="O2211"/>
      <c r="P2211"/>
      <c r="Q2211"/>
      <c r="R2211"/>
      <c r="S2211"/>
      <c r="T2211"/>
      <c r="U2211"/>
      <c r="V2211"/>
      <c r="W2211"/>
      <c r="X2211"/>
      <c r="Y2211"/>
    </row>
    <row r="2212" spans="10:25" ht="15" customHeight="1">
      <c r="J2212"/>
      <c r="K2212"/>
      <c r="L2212"/>
      <c r="M2212"/>
      <c r="N2212"/>
      <c r="O2212"/>
      <c r="P2212"/>
      <c r="Q2212"/>
      <c r="R2212"/>
      <c r="S2212"/>
      <c r="T2212"/>
      <c r="U2212"/>
      <c r="V2212"/>
      <c r="W2212"/>
      <c r="X2212"/>
      <c r="Y2212"/>
    </row>
    <row r="2213" spans="10:25" ht="15" customHeight="1">
      <c r="J2213"/>
      <c r="K2213"/>
      <c r="L2213"/>
      <c r="M2213"/>
      <c r="N2213"/>
      <c r="O2213"/>
      <c r="P2213"/>
      <c r="Q2213"/>
      <c r="R2213"/>
      <c r="S2213"/>
      <c r="T2213"/>
      <c r="U2213"/>
      <c r="V2213"/>
      <c r="W2213"/>
      <c r="X2213"/>
      <c r="Y2213"/>
    </row>
    <row r="2214" spans="10:25" ht="15" customHeight="1">
      <c r="J2214"/>
      <c r="K2214"/>
      <c r="L2214"/>
      <c r="M2214"/>
      <c r="N2214"/>
      <c r="O2214"/>
      <c r="P2214"/>
      <c r="Q2214"/>
      <c r="R2214"/>
      <c r="S2214"/>
      <c r="T2214"/>
      <c r="U2214"/>
      <c r="V2214"/>
      <c r="W2214"/>
      <c r="X2214"/>
      <c r="Y2214"/>
    </row>
    <row r="2215" spans="10:25" ht="15" customHeight="1">
      <c r="J2215"/>
      <c r="K2215"/>
      <c r="L2215"/>
      <c r="M2215"/>
      <c r="N2215"/>
      <c r="O2215"/>
      <c r="P2215"/>
      <c r="Q2215"/>
      <c r="R2215"/>
      <c r="S2215"/>
      <c r="T2215"/>
      <c r="U2215"/>
      <c r="V2215"/>
      <c r="W2215"/>
      <c r="X2215"/>
      <c r="Y2215"/>
    </row>
    <row r="2216" spans="10:25" ht="15" customHeight="1">
      <c r="J2216"/>
      <c r="K2216"/>
      <c r="L2216"/>
      <c r="M2216"/>
      <c r="N2216"/>
      <c r="O2216"/>
      <c r="P2216"/>
      <c r="Q2216"/>
      <c r="R2216"/>
      <c r="S2216"/>
      <c r="T2216"/>
      <c r="U2216"/>
      <c r="V2216"/>
      <c r="W2216"/>
      <c r="X2216"/>
      <c r="Y2216"/>
    </row>
    <row r="2217" spans="10:25" ht="15" customHeight="1">
      <c r="J2217"/>
      <c r="K2217"/>
      <c r="L2217"/>
      <c r="M2217"/>
      <c r="N2217"/>
      <c r="O2217"/>
      <c r="P2217"/>
      <c r="Q2217"/>
      <c r="R2217"/>
      <c r="S2217"/>
      <c r="T2217"/>
      <c r="U2217"/>
      <c r="V2217"/>
      <c r="W2217"/>
      <c r="X2217"/>
      <c r="Y2217"/>
    </row>
    <row r="2218" spans="10:25" ht="15" customHeight="1">
      <c r="J2218"/>
      <c r="K2218"/>
      <c r="L2218"/>
      <c r="M2218"/>
      <c r="N2218"/>
      <c r="O2218"/>
      <c r="P2218"/>
      <c r="Q2218"/>
      <c r="R2218"/>
      <c r="S2218"/>
      <c r="T2218"/>
      <c r="U2218"/>
      <c r="V2218"/>
      <c r="W2218"/>
      <c r="X2218"/>
      <c r="Y2218"/>
    </row>
    <row r="2219" spans="10:25" ht="15" customHeight="1">
      <c r="J2219"/>
      <c r="K2219"/>
      <c r="L2219"/>
      <c r="M2219"/>
      <c r="N2219"/>
      <c r="O2219"/>
      <c r="P2219"/>
      <c r="Q2219"/>
      <c r="R2219"/>
      <c r="S2219"/>
      <c r="T2219"/>
      <c r="U2219"/>
      <c r="V2219"/>
      <c r="W2219"/>
      <c r="X2219"/>
      <c r="Y2219"/>
    </row>
    <row r="2220" spans="10:25" ht="15" customHeight="1">
      <c r="J2220"/>
      <c r="K2220"/>
      <c r="L2220"/>
      <c r="M2220"/>
      <c r="N2220"/>
      <c r="O2220"/>
      <c r="P2220"/>
      <c r="Q2220"/>
      <c r="R2220"/>
      <c r="S2220"/>
      <c r="T2220"/>
      <c r="U2220"/>
      <c r="V2220"/>
      <c r="W2220"/>
      <c r="X2220"/>
      <c r="Y2220"/>
    </row>
    <row r="2221" spans="10:25" ht="15" customHeight="1">
      <c r="J2221"/>
      <c r="K2221"/>
      <c r="L2221"/>
      <c r="M2221"/>
      <c r="N2221"/>
      <c r="O2221"/>
      <c r="P2221"/>
      <c r="Q2221"/>
      <c r="R2221"/>
      <c r="S2221"/>
      <c r="T2221"/>
      <c r="U2221"/>
      <c r="V2221"/>
      <c r="W2221"/>
      <c r="X2221"/>
      <c r="Y2221"/>
    </row>
    <row r="2222" spans="10:25" ht="15" customHeight="1">
      <c r="J2222"/>
      <c r="K2222"/>
      <c r="L2222"/>
      <c r="M2222"/>
      <c r="N2222"/>
      <c r="O2222"/>
      <c r="P2222"/>
      <c r="Q2222"/>
      <c r="R2222"/>
      <c r="S2222"/>
      <c r="T2222"/>
      <c r="U2222"/>
      <c r="V2222"/>
      <c r="W2222"/>
      <c r="X2222"/>
      <c r="Y2222"/>
    </row>
    <row r="2223" spans="10:25" ht="15" customHeight="1">
      <c r="J2223"/>
      <c r="K2223"/>
      <c r="L2223"/>
      <c r="M2223"/>
      <c r="N2223"/>
      <c r="O2223"/>
      <c r="P2223"/>
      <c r="Q2223"/>
      <c r="R2223"/>
      <c r="S2223"/>
      <c r="T2223"/>
      <c r="U2223"/>
      <c r="V2223"/>
      <c r="W2223"/>
      <c r="X2223"/>
      <c r="Y2223"/>
    </row>
    <row r="2224" spans="10:25" ht="15" customHeight="1">
      <c r="J2224"/>
      <c r="K2224"/>
      <c r="L2224"/>
      <c r="M2224"/>
      <c r="N2224"/>
      <c r="O2224"/>
      <c r="P2224"/>
      <c r="Q2224"/>
      <c r="R2224"/>
      <c r="S2224"/>
      <c r="T2224"/>
      <c r="U2224"/>
      <c r="V2224"/>
      <c r="W2224"/>
      <c r="X2224"/>
      <c r="Y2224"/>
    </row>
    <row r="2225" spans="10:25" ht="15" customHeight="1">
      <c r="J2225"/>
      <c r="K2225"/>
      <c r="L2225"/>
      <c r="M2225"/>
      <c r="N2225"/>
      <c r="O2225"/>
      <c r="P2225"/>
      <c r="Q2225"/>
      <c r="R2225"/>
      <c r="S2225"/>
      <c r="T2225"/>
      <c r="U2225"/>
      <c r="V2225"/>
      <c r="W2225"/>
      <c r="X2225"/>
      <c r="Y2225"/>
    </row>
    <row r="2226" spans="10:25" ht="15" customHeight="1">
      <c r="J2226"/>
      <c r="K2226"/>
      <c r="L2226"/>
      <c r="M2226"/>
      <c r="N2226"/>
      <c r="O2226"/>
      <c r="P2226"/>
      <c r="Q2226"/>
      <c r="R2226"/>
      <c r="S2226"/>
      <c r="T2226"/>
      <c r="U2226"/>
      <c r="V2226"/>
      <c r="W2226"/>
      <c r="X2226"/>
      <c r="Y2226"/>
    </row>
    <row r="2227" spans="10:25" ht="15" customHeight="1">
      <c r="J2227"/>
      <c r="K2227"/>
      <c r="L2227"/>
      <c r="M2227"/>
      <c r="N2227"/>
      <c r="O2227"/>
      <c r="P2227"/>
      <c r="Q2227"/>
      <c r="R2227"/>
      <c r="S2227"/>
      <c r="T2227"/>
      <c r="U2227"/>
      <c r="V2227"/>
      <c r="W2227"/>
      <c r="X2227"/>
      <c r="Y2227"/>
    </row>
    <row r="2228" spans="10:25" ht="15" customHeight="1">
      <c r="J2228"/>
      <c r="K2228"/>
      <c r="L2228"/>
      <c r="M2228"/>
      <c r="N2228"/>
      <c r="O2228"/>
      <c r="P2228"/>
      <c r="Q2228"/>
      <c r="R2228"/>
      <c r="S2228"/>
      <c r="T2228"/>
      <c r="U2228"/>
      <c r="V2228"/>
      <c r="W2228"/>
      <c r="X2228"/>
      <c r="Y2228"/>
    </row>
    <row r="2229" spans="10:25" ht="15" customHeight="1">
      <c r="J2229"/>
      <c r="K2229"/>
      <c r="L2229"/>
      <c r="M2229"/>
      <c r="N2229"/>
      <c r="O2229"/>
      <c r="P2229"/>
      <c r="Q2229"/>
      <c r="R2229"/>
      <c r="S2229"/>
      <c r="T2229"/>
      <c r="U2229"/>
      <c r="V2229"/>
      <c r="W2229"/>
      <c r="X2229"/>
      <c r="Y2229"/>
    </row>
    <row r="2230" spans="10:25" ht="15" customHeight="1">
      <c r="J2230"/>
      <c r="K2230"/>
      <c r="L2230"/>
      <c r="M2230"/>
      <c r="N2230"/>
      <c r="O2230"/>
      <c r="P2230"/>
      <c r="Q2230"/>
      <c r="R2230"/>
      <c r="S2230"/>
      <c r="T2230"/>
      <c r="U2230"/>
      <c r="V2230"/>
      <c r="W2230"/>
      <c r="X2230"/>
      <c r="Y2230"/>
    </row>
    <row r="2231" spans="10:25" ht="15" customHeight="1">
      <c r="J2231"/>
      <c r="K2231"/>
      <c r="L2231"/>
      <c r="M2231"/>
      <c r="N2231"/>
      <c r="O2231"/>
      <c r="P2231"/>
      <c r="Q2231"/>
      <c r="R2231"/>
      <c r="S2231"/>
      <c r="T2231"/>
      <c r="U2231"/>
      <c r="V2231"/>
      <c r="W2231"/>
      <c r="X2231"/>
      <c r="Y2231"/>
    </row>
    <row r="2232" spans="10:25" ht="15" customHeight="1">
      <c r="J2232"/>
      <c r="K2232"/>
      <c r="L2232"/>
      <c r="M2232"/>
      <c r="N2232"/>
      <c r="O2232"/>
      <c r="P2232"/>
      <c r="Q2232"/>
      <c r="R2232"/>
      <c r="S2232"/>
      <c r="T2232"/>
      <c r="U2232"/>
      <c r="V2232"/>
      <c r="W2232"/>
      <c r="X2232"/>
      <c r="Y2232"/>
    </row>
    <row r="2233" spans="10:25" ht="15" customHeight="1">
      <c r="J2233"/>
      <c r="K2233"/>
      <c r="L2233"/>
      <c r="M2233"/>
      <c r="N2233"/>
      <c r="O2233"/>
      <c r="P2233"/>
      <c r="Q2233"/>
      <c r="R2233"/>
      <c r="S2233"/>
      <c r="T2233"/>
      <c r="U2233"/>
      <c r="V2233"/>
      <c r="W2233"/>
      <c r="X2233"/>
      <c r="Y2233"/>
    </row>
    <row r="2234" spans="10:25" ht="15" customHeight="1">
      <c r="J2234"/>
      <c r="K2234"/>
      <c r="L2234"/>
      <c r="M2234"/>
      <c r="N2234"/>
      <c r="O2234"/>
      <c r="P2234"/>
      <c r="Q2234"/>
      <c r="R2234"/>
      <c r="S2234"/>
      <c r="T2234"/>
      <c r="U2234"/>
      <c r="V2234"/>
      <c r="W2234"/>
      <c r="X2234"/>
      <c r="Y2234"/>
    </row>
    <row r="2235" spans="10:25" ht="15" customHeight="1">
      <c r="J2235"/>
      <c r="K2235"/>
      <c r="L2235"/>
      <c r="M2235"/>
      <c r="N2235"/>
      <c r="O2235"/>
      <c r="P2235"/>
      <c r="Q2235"/>
      <c r="R2235"/>
      <c r="S2235"/>
      <c r="T2235"/>
      <c r="U2235"/>
      <c r="V2235"/>
      <c r="W2235"/>
      <c r="X2235"/>
      <c r="Y2235"/>
    </row>
    <row r="2236" spans="10:25" ht="15" customHeight="1">
      <c r="J2236"/>
      <c r="K2236"/>
      <c r="L2236"/>
      <c r="M2236"/>
      <c r="N2236"/>
      <c r="O2236"/>
      <c r="P2236"/>
      <c r="Q2236"/>
      <c r="R2236"/>
      <c r="S2236"/>
      <c r="T2236"/>
      <c r="U2236"/>
      <c r="V2236"/>
      <c r="W2236"/>
      <c r="X2236"/>
      <c r="Y2236"/>
    </row>
    <row r="2237" spans="10:25" ht="15" customHeight="1">
      <c r="J2237"/>
      <c r="K2237"/>
      <c r="L2237"/>
      <c r="M2237"/>
      <c r="N2237"/>
      <c r="O2237"/>
      <c r="P2237"/>
      <c r="Q2237"/>
      <c r="R2237"/>
      <c r="S2237"/>
      <c r="T2237"/>
      <c r="U2237"/>
      <c r="V2237"/>
      <c r="W2237"/>
      <c r="X2237"/>
      <c r="Y2237"/>
    </row>
    <row r="2238" spans="10:25" ht="15" customHeight="1">
      <c r="J2238"/>
      <c r="K2238"/>
      <c r="L2238"/>
      <c r="M2238"/>
      <c r="N2238"/>
      <c r="O2238"/>
      <c r="P2238"/>
      <c r="Q2238"/>
      <c r="R2238"/>
      <c r="S2238"/>
      <c r="T2238"/>
      <c r="U2238"/>
      <c r="V2238"/>
      <c r="W2238"/>
      <c r="X2238"/>
      <c r="Y2238"/>
    </row>
    <row r="2239" spans="10:25" ht="15" customHeight="1">
      <c r="J2239"/>
      <c r="K2239"/>
      <c r="L2239"/>
      <c r="M2239"/>
      <c r="N2239"/>
      <c r="O2239"/>
      <c r="P2239"/>
      <c r="Q2239"/>
      <c r="R2239"/>
      <c r="S2239"/>
      <c r="T2239"/>
      <c r="U2239"/>
      <c r="V2239"/>
      <c r="W2239"/>
      <c r="X2239"/>
      <c r="Y2239"/>
    </row>
    <row r="2240" spans="10:25" ht="15" customHeight="1">
      <c r="J2240"/>
      <c r="K2240"/>
      <c r="L2240"/>
      <c r="M2240"/>
      <c r="N2240"/>
      <c r="O2240"/>
      <c r="P2240"/>
      <c r="Q2240"/>
      <c r="R2240"/>
      <c r="S2240"/>
      <c r="T2240"/>
      <c r="U2240"/>
      <c r="V2240"/>
      <c r="W2240"/>
      <c r="X2240"/>
      <c r="Y2240"/>
    </row>
    <row r="2241" spans="10:25" ht="15" customHeight="1">
      <c r="J2241"/>
      <c r="K2241"/>
      <c r="L2241"/>
      <c r="M2241"/>
      <c r="N2241"/>
      <c r="O2241"/>
      <c r="P2241"/>
      <c r="Q2241"/>
      <c r="R2241"/>
      <c r="S2241"/>
      <c r="T2241"/>
      <c r="U2241"/>
      <c r="V2241"/>
      <c r="W2241"/>
      <c r="X2241"/>
      <c r="Y2241"/>
    </row>
    <row r="2242" spans="10:25" ht="15" customHeight="1">
      <c r="J2242"/>
      <c r="K2242"/>
      <c r="L2242"/>
      <c r="M2242"/>
      <c r="N2242"/>
      <c r="O2242"/>
      <c r="P2242"/>
      <c r="Q2242"/>
      <c r="R2242"/>
      <c r="S2242"/>
      <c r="T2242"/>
      <c r="U2242"/>
      <c r="V2242"/>
      <c r="W2242"/>
      <c r="X2242"/>
      <c r="Y2242"/>
    </row>
    <row r="2243" spans="10:25" ht="15" customHeight="1">
      <c r="J2243"/>
      <c r="K2243"/>
      <c r="L2243"/>
      <c r="M2243"/>
      <c r="N2243"/>
      <c r="O2243"/>
      <c r="P2243"/>
      <c r="Q2243"/>
      <c r="R2243"/>
      <c r="S2243"/>
      <c r="T2243"/>
      <c r="U2243"/>
      <c r="V2243"/>
      <c r="W2243"/>
      <c r="X2243"/>
      <c r="Y2243"/>
    </row>
    <row r="2244" spans="10:25" ht="15" customHeight="1">
      <c r="J2244"/>
      <c r="K2244"/>
      <c r="L2244"/>
      <c r="M2244"/>
      <c r="N2244"/>
      <c r="O2244"/>
      <c r="P2244"/>
      <c r="Q2244"/>
      <c r="R2244"/>
      <c r="S2244"/>
      <c r="T2244"/>
      <c r="U2244"/>
      <c r="V2244"/>
      <c r="W2244"/>
      <c r="X2244"/>
      <c r="Y2244"/>
    </row>
    <row r="2245" spans="10:25" ht="15" customHeight="1">
      <c r="J2245"/>
      <c r="K2245"/>
      <c r="L2245"/>
      <c r="M2245"/>
      <c r="N2245"/>
      <c r="O2245"/>
      <c r="P2245"/>
      <c r="Q2245"/>
      <c r="R2245"/>
      <c r="S2245"/>
      <c r="T2245"/>
      <c r="U2245"/>
      <c r="V2245"/>
      <c r="W2245"/>
      <c r="X2245"/>
      <c r="Y2245"/>
    </row>
    <row r="2246" spans="10:25" ht="15" customHeight="1">
      <c r="J2246"/>
      <c r="K2246"/>
      <c r="L2246"/>
      <c r="M2246"/>
      <c r="N2246"/>
      <c r="O2246"/>
      <c r="P2246"/>
      <c r="Q2246"/>
      <c r="R2246"/>
      <c r="S2246"/>
      <c r="T2246"/>
      <c r="U2246"/>
      <c r="V2246"/>
      <c r="W2246"/>
      <c r="X2246"/>
      <c r="Y2246"/>
    </row>
    <row r="2247" spans="10:25" ht="15" customHeight="1">
      <c r="J2247"/>
      <c r="K2247"/>
      <c r="L2247"/>
      <c r="M2247"/>
      <c r="N2247"/>
      <c r="O2247"/>
      <c r="P2247"/>
      <c r="Q2247"/>
      <c r="R2247"/>
      <c r="S2247"/>
      <c r="T2247"/>
      <c r="U2247"/>
      <c r="V2247"/>
      <c r="W2247"/>
      <c r="X2247"/>
      <c r="Y2247"/>
    </row>
    <row r="2248" spans="10:25" ht="15" customHeight="1">
      <c r="J2248"/>
      <c r="K2248"/>
      <c r="L2248"/>
      <c r="M2248"/>
      <c r="N2248"/>
      <c r="O2248"/>
      <c r="P2248"/>
      <c r="Q2248"/>
      <c r="R2248"/>
      <c r="S2248"/>
      <c r="T2248"/>
      <c r="U2248"/>
      <c r="V2248"/>
      <c r="W2248"/>
      <c r="X2248"/>
      <c r="Y2248"/>
    </row>
    <row r="2249" spans="10:25" ht="15" customHeight="1">
      <c r="J2249"/>
      <c r="K2249"/>
      <c r="L2249"/>
      <c r="M2249"/>
      <c r="N2249"/>
      <c r="O2249"/>
      <c r="P2249"/>
      <c r="Q2249"/>
      <c r="R2249"/>
      <c r="S2249"/>
      <c r="T2249"/>
      <c r="U2249"/>
      <c r="V2249"/>
      <c r="W2249"/>
      <c r="X2249"/>
      <c r="Y2249"/>
    </row>
    <row r="2250" spans="10:25" ht="15" customHeight="1">
      <c r="J2250"/>
      <c r="K2250"/>
      <c r="L2250"/>
      <c r="M2250"/>
      <c r="N2250"/>
      <c r="O2250"/>
      <c r="P2250"/>
      <c r="Q2250"/>
      <c r="R2250"/>
      <c r="S2250"/>
      <c r="T2250"/>
      <c r="U2250"/>
      <c r="V2250"/>
      <c r="W2250"/>
      <c r="X2250"/>
      <c r="Y2250"/>
    </row>
    <row r="2251" spans="10:25" ht="15" customHeight="1">
      <c r="J2251"/>
      <c r="K2251"/>
      <c r="L2251"/>
      <c r="M2251"/>
      <c r="N2251"/>
      <c r="O2251"/>
      <c r="P2251"/>
      <c r="Q2251"/>
      <c r="R2251"/>
      <c r="S2251"/>
      <c r="T2251"/>
      <c r="U2251"/>
      <c r="V2251"/>
      <c r="W2251"/>
      <c r="X2251"/>
      <c r="Y2251"/>
    </row>
    <row r="2252" spans="10:25" ht="15" customHeight="1">
      <c r="J2252"/>
      <c r="K2252"/>
      <c r="L2252"/>
      <c r="M2252"/>
      <c r="N2252"/>
      <c r="O2252"/>
      <c r="P2252"/>
      <c r="Q2252"/>
      <c r="R2252"/>
      <c r="S2252"/>
      <c r="T2252"/>
      <c r="U2252"/>
      <c r="V2252"/>
      <c r="W2252"/>
      <c r="X2252"/>
      <c r="Y2252"/>
    </row>
    <row r="2253" spans="10:25" ht="15" customHeight="1">
      <c r="J2253"/>
      <c r="K2253"/>
      <c r="L2253"/>
      <c r="M2253"/>
      <c r="N2253"/>
      <c r="O2253"/>
      <c r="P2253"/>
      <c r="Q2253"/>
      <c r="R2253"/>
      <c r="S2253"/>
      <c r="T2253"/>
      <c r="U2253"/>
      <c r="V2253"/>
      <c r="W2253"/>
      <c r="X2253"/>
      <c r="Y2253"/>
    </row>
    <row r="2254" spans="10:25" ht="15" customHeight="1">
      <c r="J2254"/>
      <c r="K2254"/>
      <c r="L2254"/>
      <c r="M2254"/>
      <c r="N2254"/>
      <c r="O2254"/>
      <c r="P2254"/>
      <c r="Q2254"/>
      <c r="R2254"/>
      <c r="S2254"/>
      <c r="T2254"/>
      <c r="U2254"/>
      <c r="V2254"/>
      <c r="W2254"/>
      <c r="X2254"/>
      <c r="Y2254"/>
    </row>
    <row r="2255" spans="10:25" ht="15" customHeight="1">
      <c r="J2255"/>
      <c r="K2255"/>
      <c r="L2255"/>
      <c r="M2255"/>
      <c r="N2255"/>
      <c r="O2255"/>
      <c r="P2255"/>
      <c r="Q2255"/>
      <c r="R2255"/>
      <c r="S2255"/>
      <c r="T2255"/>
      <c r="U2255"/>
      <c r="V2255"/>
      <c r="W2255"/>
      <c r="X2255"/>
      <c r="Y2255"/>
    </row>
    <row r="2256" spans="10:25" ht="15" customHeight="1">
      <c r="J2256"/>
      <c r="K2256"/>
      <c r="L2256"/>
      <c r="M2256"/>
      <c r="N2256"/>
      <c r="O2256"/>
      <c r="P2256"/>
      <c r="Q2256"/>
      <c r="R2256"/>
      <c r="S2256"/>
      <c r="T2256"/>
      <c r="U2256"/>
      <c r="V2256"/>
      <c r="W2256"/>
      <c r="X2256"/>
      <c r="Y2256"/>
    </row>
    <row r="2257" spans="10:25" ht="15" customHeight="1">
      <c r="J2257"/>
      <c r="K2257"/>
      <c r="L2257"/>
      <c r="M2257"/>
      <c r="N2257"/>
      <c r="O2257"/>
      <c r="P2257"/>
      <c r="Q2257"/>
      <c r="R2257"/>
      <c r="S2257"/>
      <c r="T2257"/>
      <c r="U2257"/>
      <c r="V2257"/>
      <c r="W2257"/>
      <c r="X2257"/>
      <c r="Y2257"/>
    </row>
    <row r="2258" spans="10:25" ht="15" customHeight="1">
      <c r="J2258"/>
      <c r="K2258"/>
      <c r="L2258"/>
      <c r="M2258"/>
      <c r="N2258"/>
      <c r="O2258"/>
      <c r="P2258"/>
      <c r="Q2258"/>
      <c r="R2258"/>
      <c r="S2258"/>
      <c r="T2258"/>
      <c r="U2258"/>
      <c r="V2258"/>
      <c r="W2258"/>
      <c r="X2258"/>
      <c r="Y2258"/>
    </row>
    <row r="2259" spans="10:25" ht="15" customHeight="1">
      <c r="J2259"/>
      <c r="K2259"/>
      <c r="L2259"/>
      <c r="M2259"/>
      <c r="N2259"/>
      <c r="O2259"/>
      <c r="P2259"/>
      <c r="Q2259"/>
      <c r="R2259"/>
      <c r="S2259"/>
      <c r="T2259"/>
      <c r="U2259"/>
      <c r="V2259"/>
      <c r="W2259"/>
      <c r="X2259"/>
      <c r="Y2259"/>
    </row>
    <row r="2260" spans="10:25" ht="15" customHeight="1">
      <c r="J2260"/>
      <c r="K2260"/>
      <c r="L2260"/>
      <c r="M2260"/>
      <c r="N2260"/>
      <c r="O2260"/>
      <c r="P2260"/>
      <c r="Q2260"/>
      <c r="R2260"/>
      <c r="S2260"/>
      <c r="T2260"/>
      <c r="U2260"/>
      <c r="V2260"/>
      <c r="W2260"/>
      <c r="X2260"/>
      <c r="Y2260"/>
    </row>
    <row r="2261" spans="10:25" ht="15" customHeight="1">
      <c r="J2261"/>
      <c r="K2261"/>
      <c r="L2261"/>
      <c r="M2261"/>
      <c r="N2261"/>
      <c r="O2261"/>
      <c r="P2261"/>
      <c r="Q2261"/>
      <c r="R2261"/>
      <c r="S2261"/>
      <c r="T2261"/>
      <c r="U2261"/>
      <c r="V2261"/>
      <c r="W2261"/>
      <c r="X2261"/>
      <c r="Y2261"/>
    </row>
    <row r="2262" spans="10:25" ht="15" customHeight="1">
      <c r="J2262"/>
      <c r="K2262"/>
      <c r="L2262"/>
      <c r="M2262"/>
      <c r="N2262"/>
      <c r="O2262"/>
      <c r="P2262"/>
      <c r="Q2262"/>
      <c r="R2262"/>
      <c r="S2262"/>
      <c r="T2262"/>
      <c r="U2262"/>
      <c r="V2262"/>
      <c r="W2262"/>
      <c r="X2262"/>
      <c r="Y2262"/>
    </row>
    <row r="2263" spans="10:25" ht="15" customHeight="1">
      <c r="J2263"/>
      <c r="K2263"/>
      <c r="L2263"/>
      <c r="M2263"/>
      <c r="N2263"/>
      <c r="O2263"/>
      <c r="P2263"/>
      <c r="Q2263"/>
      <c r="R2263"/>
      <c r="S2263"/>
      <c r="T2263"/>
      <c r="U2263"/>
      <c r="V2263"/>
      <c r="W2263"/>
      <c r="X2263"/>
      <c r="Y2263"/>
    </row>
    <row r="2264" spans="10:25" ht="15" customHeight="1">
      <c r="J2264"/>
      <c r="K2264"/>
      <c r="L2264"/>
      <c r="M2264"/>
      <c r="N2264"/>
      <c r="O2264"/>
      <c r="P2264"/>
      <c r="Q2264"/>
      <c r="R2264"/>
      <c r="S2264"/>
      <c r="T2264"/>
      <c r="U2264"/>
      <c r="V2264"/>
      <c r="W2264"/>
      <c r="X2264"/>
      <c r="Y2264"/>
    </row>
    <row r="2265" spans="10:25" ht="15" customHeight="1">
      <c r="J2265"/>
      <c r="K2265"/>
      <c r="L2265"/>
      <c r="M2265"/>
      <c r="N2265"/>
      <c r="O2265"/>
      <c r="P2265"/>
      <c r="Q2265"/>
      <c r="R2265"/>
      <c r="S2265"/>
      <c r="T2265"/>
      <c r="U2265"/>
      <c r="V2265"/>
      <c r="W2265"/>
      <c r="X2265"/>
      <c r="Y2265"/>
    </row>
    <row r="2266" spans="10:25" ht="15" customHeight="1">
      <c r="J2266"/>
      <c r="K2266"/>
      <c r="L2266"/>
      <c r="M2266"/>
      <c r="N2266"/>
      <c r="O2266"/>
      <c r="P2266"/>
      <c r="Q2266"/>
      <c r="R2266"/>
      <c r="S2266"/>
      <c r="T2266"/>
      <c r="U2266"/>
      <c r="V2266"/>
      <c r="W2266"/>
      <c r="X2266"/>
      <c r="Y2266"/>
    </row>
    <row r="2267" spans="10:25" ht="15" customHeight="1">
      <c r="J2267"/>
      <c r="K2267"/>
      <c r="L2267"/>
      <c r="M2267"/>
      <c r="N2267"/>
      <c r="O2267"/>
      <c r="P2267"/>
      <c r="Q2267"/>
      <c r="R2267"/>
      <c r="S2267"/>
      <c r="T2267"/>
      <c r="U2267"/>
      <c r="V2267"/>
      <c r="W2267"/>
      <c r="X2267"/>
      <c r="Y2267"/>
    </row>
    <row r="2268" spans="10:25" ht="15" customHeight="1">
      <c r="J2268"/>
      <c r="K2268"/>
      <c r="L2268"/>
      <c r="M2268"/>
      <c r="N2268"/>
      <c r="O2268"/>
      <c r="P2268"/>
      <c r="Q2268"/>
      <c r="R2268"/>
      <c r="S2268"/>
      <c r="T2268"/>
      <c r="U2268"/>
      <c r="V2268"/>
      <c r="W2268"/>
      <c r="X2268"/>
      <c r="Y2268"/>
    </row>
    <row r="2269" spans="10:25" ht="15" customHeight="1">
      <c r="J2269"/>
      <c r="K2269"/>
      <c r="L2269"/>
      <c r="M2269"/>
      <c r="N2269"/>
      <c r="O2269"/>
      <c r="P2269"/>
      <c r="Q2269"/>
      <c r="R2269"/>
      <c r="S2269"/>
      <c r="T2269"/>
      <c r="U2269"/>
      <c r="V2269"/>
      <c r="W2269"/>
      <c r="X2269"/>
      <c r="Y2269"/>
    </row>
    <row r="2270" spans="10:25" ht="15" customHeight="1">
      <c r="J2270"/>
      <c r="K2270"/>
      <c r="L2270"/>
      <c r="M2270"/>
      <c r="N2270"/>
      <c r="O2270"/>
      <c r="P2270"/>
      <c r="Q2270"/>
      <c r="R2270"/>
      <c r="S2270"/>
      <c r="T2270"/>
      <c r="U2270"/>
      <c r="V2270"/>
      <c r="W2270"/>
      <c r="X2270"/>
      <c r="Y2270"/>
    </row>
    <row r="2271" spans="10:25" ht="15" customHeight="1">
      <c r="J2271"/>
      <c r="K2271"/>
      <c r="L2271"/>
      <c r="M2271"/>
      <c r="N2271"/>
      <c r="O2271"/>
      <c r="P2271"/>
      <c r="Q2271"/>
      <c r="R2271"/>
      <c r="S2271"/>
      <c r="T2271"/>
      <c r="U2271"/>
      <c r="V2271"/>
      <c r="W2271"/>
      <c r="X2271"/>
      <c r="Y2271"/>
    </row>
    <row r="2272" spans="10:25" ht="15" customHeight="1">
      <c r="J2272"/>
      <c r="K2272"/>
      <c r="L2272"/>
      <c r="M2272"/>
      <c r="N2272"/>
      <c r="O2272"/>
      <c r="P2272"/>
      <c r="Q2272"/>
      <c r="R2272"/>
      <c r="S2272"/>
      <c r="T2272"/>
      <c r="U2272"/>
      <c r="V2272"/>
      <c r="W2272"/>
      <c r="X2272"/>
      <c r="Y2272"/>
    </row>
    <row r="2273" spans="10:25" ht="15" customHeight="1">
      <c r="J2273"/>
      <c r="K2273"/>
      <c r="L2273"/>
      <c r="M2273"/>
      <c r="N2273"/>
      <c r="O2273"/>
      <c r="P2273"/>
      <c r="Q2273"/>
      <c r="R2273"/>
      <c r="S2273"/>
      <c r="T2273"/>
      <c r="U2273"/>
      <c r="V2273"/>
      <c r="W2273"/>
      <c r="X2273"/>
      <c r="Y2273"/>
    </row>
    <row r="2274" spans="10:25" ht="15" customHeight="1">
      <c r="J2274"/>
      <c r="K2274"/>
      <c r="L2274"/>
      <c r="M2274"/>
      <c r="N2274"/>
      <c r="O2274"/>
      <c r="P2274"/>
      <c r="Q2274"/>
      <c r="R2274"/>
      <c r="S2274"/>
      <c r="T2274"/>
      <c r="U2274"/>
      <c r="V2274"/>
      <c r="W2274"/>
      <c r="X2274"/>
      <c r="Y2274"/>
    </row>
    <row r="2275" spans="10:25" ht="15" customHeight="1">
      <c r="J2275"/>
      <c r="K2275"/>
      <c r="L2275"/>
      <c r="M2275"/>
      <c r="N2275"/>
      <c r="O2275"/>
      <c r="P2275"/>
      <c r="Q2275"/>
      <c r="R2275"/>
      <c r="S2275"/>
      <c r="T2275"/>
      <c r="U2275"/>
      <c r="V2275"/>
      <c r="W2275"/>
      <c r="X2275"/>
      <c r="Y2275"/>
    </row>
    <row r="2276" spans="10:25" ht="15" customHeight="1">
      <c r="J2276"/>
      <c r="K2276"/>
      <c r="L2276"/>
      <c r="M2276"/>
      <c r="N2276"/>
      <c r="O2276"/>
      <c r="P2276"/>
      <c r="Q2276"/>
      <c r="R2276"/>
      <c r="S2276"/>
      <c r="T2276"/>
      <c r="U2276"/>
      <c r="V2276"/>
      <c r="W2276"/>
      <c r="X2276"/>
      <c r="Y2276"/>
    </row>
    <row r="2277" spans="10:25" ht="15" customHeight="1">
      <c r="J2277"/>
      <c r="K2277"/>
      <c r="L2277"/>
      <c r="M2277"/>
      <c r="N2277"/>
      <c r="O2277"/>
      <c r="P2277"/>
      <c r="Q2277"/>
      <c r="R2277"/>
      <c r="S2277"/>
      <c r="T2277"/>
      <c r="U2277"/>
      <c r="V2277"/>
      <c r="W2277"/>
      <c r="X2277"/>
      <c r="Y2277"/>
    </row>
    <row r="2278" spans="10:25" ht="15" customHeight="1">
      <c r="J2278"/>
      <c r="K2278"/>
      <c r="L2278"/>
      <c r="M2278"/>
      <c r="N2278"/>
      <c r="O2278"/>
      <c r="P2278"/>
      <c r="Q2278"/>
      <c r="R2278"/>
      <c r="S2278"/>
      <c r="T2278"/>
      <c r="U2278"/>
      <c r="V2278"/>
      <c r="W2278"/>
      <c r="X2278"/>
      <c r="Y2278"/>
    </row>
    <row r="2279" spans="10:25" ht="15" customHeight="1">
      <c r="J2279"/>
      <c r="K2279"/>
      <c r="L2279"/>
      <c r="M2279"/>
      <c r="N2279"/>
      <c r="O2279"/>
      <c r="P2279"/>
      <c r="Q2279"/>
      <c r="R2279"/>
      <c r="S2279"/>
      <c r="T2279"/>
      <c r="U2279"/>
      <c r="V2279"/>
      <c r="W2279"/>
      <c r="X2279"/>
      <c r="Y2279"/>
    </row>
    <row r="2280" spans="10:25" ht="15" customHeight="1">
      <c r="J2280"/>
      <c r="K2280"/>
      <c r="L2280"/>
      <c r="M2280"/>
      <c r="N2280"/>
      <c r="O2280"/>
      <c r="P2280"/>
      <c r="Q2280"/>
      <c r="R2280"/>
      <c r="S2280"/>
      <c r="T2280"/>
      <c r="U2280"/>
      <c r="V2280"/>
      <c r="W2280"/>
      <c r="X2280"/>
      <c r="Y2280"/>
    </row>
    <row r="2281" spans="10:25" ht="15" customHeight="1">
      <c r="J2281"/>
      <c r="K2281"/>
      <c r="L2281"/>
      <c r="M2281"/>
      <c r="N2281"/>
      <c r="O2281"/>
      <c r="P2281"/>
      <c r="Q2281"/>
      <c r="R2281"/>
      <c r="S2281"/>
      <c r="T2281"/>
      <c r="U2281"/>
      <c r="V2281"/>
      <c r="W2281"/>
      <c r="X2281"/>
      <c r="Y2281"/>
    </row>
    <row r="2282" spans="10:25" ht="15" customHeight="1">
      <c r="J2282"/>
      <c r="K2282"/>
      <c r="L2282"/>
      <c r="M2282"/>
      <c r="N2282"/>
      <c r="O2282"/>
      <c r="P2282"/>
      <c r="Q2282"/>
      <c r="R2282"/>
      <c r="S2282"/>
      <c r="T2282"/>
      <c r="U2282"/>
      <c r="V2282"/>
      <c r="W2282"/>
      <c r="X2282"/>
      <c r="Y2282"/>
    </row>
    <row r="2283" spans="10:25" ht="15" customHeight="1">
      <c r="J2283"/>
      <c r="K2283"/>
      <c r="L2283"/>
      <c r="M2283"/>
      <c r="N2283"/>
      <c r="O2283"/>
      <c r="P2283"/>
      <c r="Q2283"/>
      <c r="R2283"/>
      <c r="S2283"/>
      <c r="T2283"/>
      <c r="U2283"/>
      <c r="V2283"/>
      <c r="W2283"/>
      <c r="X2283"/>
      <c r="Y2283"/>
    </row>
    <row r="2284" spans="10:25" ht="15" customHeight="1">
      <c r="J2284"/>
      <c r="K2284"/>
      <c r="L2284"/>
      <c r="M2284"/>
      <c r="N2284"/>
      <c r="O2284"/>
      <c r="P2284"/>
      <c r="Q2284"/>
      <c r="R2284"/>
      <c r="S2284"/>
      <c r="T2284"/>
      <c r="U2284"/>
      <c r="V2284"/>
      <c r="W2284"/>
      <c r="X2284"/>
      <c r="Y2284"/>
    </row>
    <row r="2285" spans="10:25" ht="15" customHeight="1">
      <c r="J2285"/>
      <c r="K2285"/>
      <c r="L2285"/>
      <c r="M2285"/>
      <c r="N2285"/>
      <c r="O2285"/>
      <c r="P2285"/>
      <c r="Q2285"/>
      <c r="R2285"/>
      <c r="S2285"/>
      <c r="T2285"/>
      <c r="U2285"/>
      <c r="V2285"/>
      <c r="W2285"/>
      <c r="X2285"/>
      <c r="Y2285"/>
    </row>
    <row r="2286" spans="10:25" ht="15" customHeight="1">
      <c r="J2286"/>
      <c r="K2286"/>
      <c r="L2286"/>
      <c r="M2286"/>
      <c r="N2286"/>
      <c r="O2286"/>
      <c r="P2286"/>
      <c r="Q2286"/>
      <c r="R2286"/>
      <c r="S2286"/>
      <c r="T2286"/>
      <c r="U2286"/>
      <c r="V2286"/>
      <c r="W2286"/>
      <c r="X2286"/>
      <c r="Y2286"/>
    </row>
    <row r="2287" spans="10:25" ht="15" customHeight="1">
      <c r="J2287"/>
      <c r="K2287"/>
      <c r="L2287"/>
      <c r="M2287"/>
      <c r="N2287"/>
      <c r="O2287"/>
      <c r="P2287"/>
      <c r="Q2287"/>
      <c r="R2287"/>
      <c r="S2287"/>
      <c r="T2287"/>
      <c r="U2287"/>
      <c r="V2287"/>
      <c r="W2287"/>
      <c r="X2287"/>
      <c r="Y2287"/>
    </row>
    <row r="2288" spans="10:25" ht="15" customHeight="1">
      <c r="J2288"/>
      <c r="K2288"/>
      <c r="L2288"/>
      <c r="M2288"/>
      <c r="N2288"/>
      <c r="O2288"/>
      <c r="P2288"/>
      <c r="Q2288"/>
      <c r="R2288"/>
      <c r="S2288"/>
      <c r="T2288"/>
      <c r="U2288"/>
      <c r="V2288"/>
      <c r="W2288"/>
      <c r="X2288"/>
      <c r="Y2288"/>
    </row>
    <row r="2289" spans="10:25" ht="15" customHeight="1">
      <c r="J2289"/>
      <c r="K2289"/>
      <c r="L2289"/>
      <c r="M2289"/>
      <c r="N2289"/>
      <c r="O2289"/>
      <c r="P2289"/>
      <c r="Q2289"/>
      <c r="R2289"/>
      <c r="S2289"/>
      <c r="T2289"/>
      <c r="U2289"/>
      <c r="V2289"/>
      <c r="W2289"/>
      <c r="X2289"/>
      <c r="Y2289"/>
    </row>
    <row r="2290" spans="10:25" ht="15" customHeight="1">
      <c r="J2290"/>
      <c r="K2290"/>
      <c r="L2290"/>
      <c r="M2290"/>
      <c r="N2290"/>
      <c r="O2290"/>
      <c r="P2290"/>
      <c r="Q2290"/>
      <c r="R2290"/>
      <c r="S2290"/>
      <c r="T2290"/>
      <c r="U2290"/>
      <c r="V2290"/>
      <c r="W2290"/>
      <c r="X2290"/>
      <c r="Y2290"/>
    </row>
    <row r="2291" spans="10:25" ht="15" customHeight="1">
      <c r="J2291"/>
      <c r="K2291"/>
      <c r="L2291"/>
      <c r="M2291"/>
      <c r="N2291"/>
      <c r="O2291"/>
      <c r="P2291"/>
      <c r="Q2291"/>
      <c r="R2291"/>
      <c r="S2291"/>
      <c r="T2291"/>
      <c r="U2291"/>
      <c r="V2291"/>
      <c r="W2291"/>
      <c r="X2291"/>
      <c r="Y2291"/>
    </row>
    <row r="2292" spans="10:25" ht="15" customHeight="1">
      <c r="J2292"/>
      <c r="K2292"/>
      <c r="L2292"/>
      <c r="M2292"/>
      <c r="N2292"/>
      <c r="O2292"/>
      <c r="P2292"/>
      <c r="Q2292"/>
      <c r="R2292"/>
      <c r="S2292"/>
      <c r="T2292"/>
      <c r="U2292"/>
      <c r="V2292"/>
      <c r="W2292"/>
      <c r="X2292"/>
      <c r="Y2292"/>
    </row>
    <row r="2293" spans="10:25" ht="15" customHeight="1">
      <c r="J2293"/>
      <c r="K2293"/>
      <c r="L2293"/>
      <c r="M2293"/>
      <c r="N2293"/>
      <c r="O2293"/>
      <c r="P2293"/>
      <c r="Q2293"/>
      <c r="R2293"/>
      <c r="S2293"/>
      <c r="T2293"/>
      <c r="U2293"/>
      <c r="V2293"/>
      <c r="W2293"/>
      <c r="X2293"/>
      <c r="Y2293"/>
    </row>
    <row r="2294" spans="10:25" ht="15" customHeight="1">
      <c r="J2294"/>
      <c r="K2294"/>
      <c r="L2294"/>
      <c r="M2294"/>
      <c r="N2294"/>
      <c r="O2294"/>
      <c r="P2294"/>
      <c r="Q2294"/>
      <c r="R2294"/>
      <c r="S2294"/>
      <c r="T2294"/>
      <c r="U2294"/>
      <c r="V2294"/>
      <c r="W2294"/>
      <c r="X2294"/>
      <c r="Y2294"/>
    </row>
    <row r="2295" spans="10:25" ht="15" customHeight="1">
      <c r="J2295"/>
      <c r="K2295"/>
      <c r="L2295"/>
      <c r="M2295"/>
      <c r="N2295"/>
      <c r="O2295"/>
      <c r="P2295"/>
      <c r="Q2295"/>
      <c r="R2295"/>
      <c r="S2295"/>
      <c r="T2295"/>
      <c r="U2295"/>
      <c r="V2295"/>
      <c r="W2295"/>
      <c r="X2295"/>
      <c r="Y2295"/>
    </row>
    <row r="2296" spans="10:25" ht="15" customHeight="1">
      <c r="J2296"/>
      <c r="K2296"/>
      <c r="L2296"/>
      <c r="M2296"/>
      <c r="N2296"/>
      <c r="O2296"/>
      <c r="P2296"/>
      <c r="Q2296"/>
      <c r="R2296"/>
      <c r="S2296"/>
      <c r="T2296"/>
      <c r="U2296"/>
      <c r="V2296"/>
      <c r="W2296"/>
      <c r="X2296"/>
      <c r="Y2296"/>
    </row>
    <row r="2297" spans="10:25" ht="15" customHeight="1">
      <c r="J2297"/>
      <c r="K2297"/>
      <c r="L2297"/>
      <c r="M2297"/>
      <c r="N2297"/>
      <c r="O2297"/>
      <c r="P2297"/>
      <c r="Q2297"/>
      <c r="R2297"/>
      <c r="S2297"/>
      <c r="T2297"/>
      <c r="U2297"/>
      <c r="V2297"/>
      <c r="W2297"/>
      <c r="X2297"/>
      <c r="Y2297"/>
    </row>
    <row r="2298" spans="10:25" ht="15" customHeight="1">
      <c r="J2298"/>
      <c r="K2298"/>
      <c r="L2298"/>
      <c r="M2298"/>
      <c r="N2298"/>
      <c r="O2298"/>
      <c r="P2298"/>
      <c r="Q2298"/>
      <c r="R2298"/>
      <c r="S2298"/>
      <c r="T2298"/>
      <c r="U2298"/>
      <c r="V2298"/>
      <c r="W2298"/>
      <c r="X2298"/>
      <c r="Y2298"/>
    </row>
    <row r="2299" spans="10:25" ht="15" customHeight="1">
      <c r="J2299"/>
      <c r="K2299"/>
      <c r="L2299"/>
      <c r="M2299"/>
      <c r="N2299"/>
      <c r="O2299"/>
      <c r="P2299"/>
      <c r="Q2299"/>
      <c r="R2299"/>
      <c r="S2299"/>
      <c r="T2299"/>
      <c r="U2299"/>
      <c r="V2299"/>
      <c r="W2299"/>
      <c r="X2299"/>
      <c r="Y2299"/>
    </row>
    <row r="2300" spans="10:25" ht="15" customHeight="1">
      <c r="J2300"/>
      <c r="K2300"/>
      <c r="L2300"/>
      <c r="M2300"/>
      <c r="N2300"/>
      <c r="O2300"/>
      <c r="P2300"/>
      <c r="Q2300"/>
      <c r="R2300"/>
      <c r="S2300"/>
      <c r="T2300"/>
      <c r="U2300"/>
      <c r="V2300"/>
      <c r="W2300"/>
      <c r="X2300"/>
      <c r="Y2300"/>
    </row>
    <row r="2301" spans="10:25" ht="15" customHeight="1">
      <c r="J2301"/>
      <c r="K2301"/>
      <c r="L2301"/>
      <c r="M2301"/>
      <c r="N2301"/>
      <c r="O2301"/>
      <c r="P2301"/>
      <c r="Q2301"/>
      <c r="R2301"/>
      <c r="S2301"/>
      <c r="T2301"/>
      <c r="U2301"/>
      <c r="V2301"/>
      <c r="W2301"/>
      <c r="X2301"/>
      <c r="Y2301"/>
    </row>
    <row r="2302" spans="10:25" ht="15" customHeight="1">
      <c r="J2302"/>
      <c r="K2302"/>
      <c r="L2302"/>
      <c r="M2302"/>
      <c r="N2302"/>
      <c r="O2302"/>
      <c r="P2302"/>
      <c r="Q2302"/>
      <c r="R2302"/>
      <c r="S2302"/>
      <c r="T2302"/>
      <c r="U2302"/>
      <c r="V2302"/>
      <c r="W2302"/>
      <c r="X2302"/>
      <c r="Y2302"/>
    </row>
    <row r="2303" spans="10:25" ht="15" customHeight="1">
      <c r="J2303"/>
      <c r="K2303"/>
      <c r="L2303"/>
      <c r="M2303"/>
      <c r="N2303"/>
      <c r="O2303"/>
      <c r="P2303"/>
      <c r="Q2303"/>
      <c r="R2303"/>
      <c r="S2303"/>
      <c r="T2303"/>
      <c r="U2303"/>
      <c r="V2303"/>
      <c r="W2303"/>
      <c r="X2303"/>
      <c r="Y2303"/>
    </row>
    <row r="2304" spans="10:25" ht="15" customHeight="1">
      <c r="J2304"/>
      <c r="K2304"/>
      <c r="L2304"/>
      <c r="M2304"/>
      <c r="N2304"/>
      <c r="O2304"/>
      <c r="P2304"/>
      <c r="Q2304"/>
      <c r="R2304"/>
      <c r="S2304"/>
      <c r="T2304"/>
      <c r="U2304"/>
      <c r="V2304"/>
      <c r="W2304"/>
      <c r="X2304"/>
      <c r="Y2304"/>
    </row>
    <row r="2305" spans="10:25" ht="15" customHeight="1">
      <c r="J2305"/>
      <c r="K2305"/>
      <c r="L2305"/>
      <c r="M2305"/>
      <c r="N2305"/>
      <c r="O2305"/>
      <c r="P2305"/>
      <c r="Q2305"/>
      <c r="R2305"/>
      <c r="S2305"/>
      <c r="T2305"/>
      <c r="U2305"/>
      <c r="V2305"/>
      <c r="W2305"/>
      <c r="X2305"/>
      <c r="Y2305"/>
    </row>
    <row r="2306" spans="10:25" ht="15" customHeight="1">
      <c r="J2306"/>
      <c r="K2306"/>
      <c r="L2306"/>
      <c r="M2306"/>
      <c r="N2306"/>
      <c r="O2306"/>
      <c r="P2306"/>
      <c r="Q2306"/>
      <c r="R2306"/>
      <c r="S2306"/>
      <c r="T2306"/>
      <c r="U2306"/>
      <c r="V2306"/>
      <c r="W2306"/>
      <c r="X2306"/>
      <c r="Y2306"/>
    </row>
    <row r="2307" spans="10:25" ht="15" customHeight="1">
      <c r="J2307"/>
      <c r="K2307"/>
      <c r="L2307"/>
      <c r="M2307"/>
      <c r="N2307"/>
      <c r="O2307"/>
      <c r="P2307"/>
      <c r="Q2307"/>
      <c r="R2307"/>
      <c r="S2307"/>
      <c r="T2307"/>
      <c r="U2307"/>
      <c r="V2307"/>
      <c r="W2307"/>
      <c r="X2307"/>
      <c r="Y2307"/>
    </row>
    <row r="2308" spans="10:25" ht="15" customHeight="1">
      <c r="J2308"/>
      <c r="K2308"/>
      <c r="L2308"/>
      <c r="M2308"/>
      <c r="N2308"/>
      <c r="O2308"/>
      <c r="P2308"/>
      <c r="Q2308"/>
      <c r="R2308"/>
      <c r="S2308"/>
      <c r="T2308"/>
      <c r="U2308"/>
      <c r="V2308"/>
      <c r="W2308"/>
      <c r="X2308"/>
      <c r="Y2308"/>
    </row>
    <row r="2309" spans="10:25" ht="15" customHeight="1">
      <c r="J2309"/>
      <c r="K2309"/>
      <c r="L2309"/>
      <c r="M2309"/>
      <c r="N2309"/>
      <c r="O2309"/>
      <c r="P2309"/>
      <c r="Q2309"/>
      <c r="R2309"/>
      <c r="S2309"/>
      <c r="T2309"/>
      <c r="U2309"/>
      <c r="V2309"/>
      <c r="W2309"/>
      <c r="X2309"/>
      <c r="Y2309"/>
    </row>
    <row r="2310" spans="10:25" ht="15" customHeight="1">
      <c r="J2310"/>
      <c r="K2310"/>
      <c r="L2310"/>
      <c r="M2310"/>
      <c r="N2310"/>
      <c r="O2310"/>
      <c r="P2310"/>
      <c r="Q2310"/>
      <c r="R2310"/>
      <c r="S2310"/>
      <c r="T2310"/>
      <c r="U2310"/>
      <c r="V2310"/>
      <c r="W2310"/>
      <c r="X2310"/>
      <c r="Y2310"/>
    </row>
    <row r="2311" spans="10:25" ht="15" customHeight="1">
      <c r="J2311"/>
      <c r="K2311"/>
      <c r="L2311"/>
      <c r="M2311"/>
      <c r="N2311"/>
      <c r="O2311"/>
      <c r="P2311"/>
      <c r="Q2311"/>
      <c r="R2311"/>
      <c r="S2311"/>
      <c r="T2311"/>
      <c r="U2311"/>
      <c r="V2311"/>
      <c r="W2311"/>
      <c r="X2311"/>
      <c r="Y2311"/>
    </row>
    <row r="2312" spans="10:25" ht="15" customHeight="1">
      <c r="J2312"/>
      <c r="K2312"/>
      <c r="L2312"/>
      <c r="M2312"/>
      <c r="N2312"/>
      <c r="O2312"/>
      <c r="P2312"/>
      <c r="Q2312"/>
      <c r="R2312"/>
      <c r="S2312"/>
      <c r="T2312"/>
      <c r="U2312"/>
      <c r="V2312"/>
      <c r="W2312"/>
      <c r="X2312"/>
      <c r="Y2312"/>
    </row>
    <row r="2313" spans="10:25" ht="15" customHeight="1">
      <c r="J2313"/>
      <c r="K2313"/>
      <c r="L2313"/>
      <c r="M2313"/>
      <c r="N2313"/>
      <c r="O2313"/>
      <c r="P2313"/>
      <c r="Q2313"/>
      <c r="R2313"/>
      <c r="S2313"/>
      <c r="T2313"/>
      <c r="U2313"/>
      <c r="V2313"/>
      <c r="W2313"/>
      <c r="X2313"/>
      <c r="Y2313"/>
    </row>
    <row r="2314" spans="10:25" ht="15" customHeight="1">
      <c r="J2314"/>
      <c r="K2314"/>
      <c r="L2314"/>
      <c r="M2314"/>
      <c r="N2314"/>
      <c r="O2314"/>
      <c r="P2314"/>
      <c r="Q2314"/>
      <c r="R2314"/>
      <c r="S2314"/>
      <c r="T2314"/>
      <c r="U2314"/>
      <c r="V2314"/>
      <c r="W2314"/>
      <c r="X2314"/>
      <c r="Y2314"/>
    </row>
    <row r="2315" spans="10:25" ht="15" customHeight="1">
      <c r="J2315"/>
      <c r="K2315"/>
      <c r="L2315"/>
      <c r="M2315"/>
      <c r="N2315"/>
      <c r="O2315"/>
      <c r="P2315"/>
      <c r="Q2315"/>
      <c r="R2315"/>
      <c r="S2315"/>
      <c r="T2315"/>
      <c r="U2315"/>
      <c r="V2315"/>
      <c r="W2315"/>
      <c r="X2315"/>
      <c r="Y2315"/>
    </row>
    <row r="2316" spans="10:25" ht="15" customHeight="1">
      <c r="J2316"/>
      <c r="K2316"/>
      <c r="L2316"/>
      <c r="M2316"/>
      <c r="N2316"/>
      <c r="O2316"/>
      <c r="P2316"/>
      <c r="Q2316"/>
      <c r="R2316"/>
      <c r="S2316"/>
      <c r="T2316"/>
      <c r="U2316"/>
      <c r="V2316"/>
      <c r="W2316"/>
      <c r="X2316"/>
      <c r="Y2316"/>
    </row>
    <row r="2317" spans="10:25" ht="15" customHeight="1">
      <c r="J2317"/>
      <c r="K2317"/>
      <c r="L2317"/>
      <c r="M2317"/>
      <c r="N2317"/>
      <c r="O2317"/>
      <c r="P2317"/>
      <c r="Q2317"/>
      <c r="R2317"/>
      <c r="S2317"/>
      <c r="T2317"/>
      <c r="U2317"/>
      <c r="V2317"/>
      <c r="W2317"/>
      <c r="X2317"/>
      <c r="Y2317"/>
    </row>
    <row r="2318" spans="10:25" ht="15" customHeight="1">
      <c r="J2318"/>
      <c r="K2318"/>
      <c r="L2318"/>
      <c r="M2318"/>
      <c r="N2318"/>
      <c r="O2318"/>
      <c r="P2318"/>
      <c r="Q2318"/>
      <c r="R2318"/>
      <c r="S2318"/>
      <c r="T2318"/>
      <c r="U2318"/>
      <c r="V2318"/>
      <c r="W2318"/>
      <c r="X2318"/>
      <c r="Y2318"/>
    </row>
    <row r="2319" spans="10:25" ht="15" customHeight="1">
      <c r="J2319"/>
      <c r="K2319"/>
      <c r="L2319"/>
      <c r="M2319"/>
      <c r="N2319"/>
      <c r="O2319"/>
      <c r="P2319"/>
      <c r="Q2319"/>
      <c r="R2319"/>
      <c r="S2319"/>
      <c r="T2319"/>
      <c r="U2319"/>
      <c r="V2319"/>
      <c r="W2319"/>
      <c r="X2319"/>
      <c r="Y2319"/>
    </row>
    <row r="2320" spans="10:25" ht="15" customHeight="1">
      <c r="J2320"/>
      <c r="K2320"/>
      <c r="L2320"/>
      <c r="M2320"/>
      <c r="N2320"/>
      <c r="O2320"/>
      <c r="P2320"/>
      <c r="Q2320"/>
      <c r="R2320"/>
      <c r="S2320"/>
      <c r="T2320"/>
      <c r="U2320"/>
      <c r="V2320"/>
      <c r="W2320"/>
      <c r="X2320"/>
      <c r="Y2320"/>
    </row>
    <row r="2321" spans="10:25" ht="15" customHeight="1">
      <c r="J2321"/>
      <c r="K2321"/>
      <c r="L2321"/>
      <c r="M2321"/>
      <c r="N2321"/>
      <c r="O2321"/>
      <c r="P2321"/>
      <c r="Q2321"/>
      <c r="R2321"/>
      <c r="S2321"/>
      <c r="T2321"/>
      <c r="U2321"/>
      <c r="V2321"/>
      <c r="W2321"/>
      <c r="X2321"/>
      <c r="Y2321"/>
    </row>
    <row r="2322" spans="10:25" ht="15" customHeight="1">
      <c r="J2322"/>
      <c r="K2322"/>
      <c r="L2322"/>
      <c r="M2322"/>
      <c r="N2322"/>
      <c r="O2322"/>
      <c r="P2322"/>
      <c r="Q2322"/>
      <c r="R2322"/>
      <c r="S2322"/>
      <c r="T2322"/>
      <c r="U2322"/>
      <c r="V2322"/>
      <c r="W2322"/>
      <c r="X2322"/>
      <c r="Y2322"/>
    </row>
    <row r="2323" spans="10:25" ht="15" customHeight="1">
      <c r="J2323"/>
      <c r="K2323"/>
      <c r="L2323"/>
      <c r="M2323"/>
      <c r="N2323"/>
      <c r="O2323"/>
      <c r="P2323"/>
      <c r="Q2323"/>
      <c r="R2323"/>
      <c r="S2323"/>
      <c r="T2323"/>
      <c r="U2323"/>
      <c r="V2323"/>
      <c r="W2323"/>
      <c r="X2323"/>
      <c r="Y2323"/>
    </row>
    <row r="2324" spans="10:25" ht="15" customHeight="1">
      <c r="J2324"/>
      <c r="K2324"/>
      <c r="L2324"/>
      <c r="M2324"/>
      <c r="N2324"/>
      <c r="O2324"/>
      <c r="P2324"/>
      <c r="Q2324"/>
      <c r="R2324"/>
      <c r="S2324"/>
      <c r="T2324"/>
      <c r="U2324"/>
      <c r="V2324"/>
      <c r="W2324"/>
      <c r="X2324"/>
      <c r="Y2324"/>
    </row>
    <row r="2325" spans="10:25" ht="15" customHeight="1">
      <c r="J2325"/>
      <c r="K2325"/>
      <c r="L2325"/>
      <c r="M2325"/>
      <c r="N2325"/>
      <c r="O2325"/>
      <c r="P2325"/>
      <c r="Q2325"/>
      <c r="R2325"/>
      <c r="S2325"/>
      <c r="T2325"/>
      <c r="U2325"/>
      <c r="V2325"/>
      <c r="W2325"/>
      <c r="X2325"/>
      <c r="Y2325"/>
    </row>
    <row r="2326" spans="10:25" ht="15" customHeight="1">
      <c r="J2326"/>
      <c r="K2326"/>
      <c r="L2326"/>
      <c r="M2326"/>
      <c r="N2326"/>
      <c r="O2326"/>
      <c r="P2326"/>
      <c r="Q2326"/>
      <c r="R2326"/>
      <c r="S2326"/>
      <c r="T2326"/>
      <c r="U2326"/>
      <c r="V2326"/>
      <c r="W2326"/>
      <c r="X2326"/>
      <c r="Y2326"/>
    </row>
    <row r="2327" spans="10:25" ht="15" customHeight="1">
      <c r="J2327"/>
      <c r="K2327"/>
      <c r="L2327"/>
      <c r="M2327"/>
      <c r="N2327"/>
      <c r="O2327"/>
      <c r="P2327"/>
      <c r="Q2327"/>
      <c r="R2327"/>
      <c r="S2327"/>
      <c r="T2327"/>
      <c r="U2327"/>
      <c r="V2327"/>
      <c r="W2327"/>
      <c r="X2327"/>
      <c r="Y2327"/>
    </row>
    <row r="2328" spans="10:25" ht="15" customHeight="1">
      <c r="J2328"/>
      <c r="K2328"/>
      <c r="L2328"/>
      <c r="M2328"/>
      <c r="N2328"/>
      <c r="O2328"/>
      <c r="P2328"/>
      <c r="Q2328"/>
      <c r="R2328"/>
      <c r="S2328"/>
      <c r="T2328"/>
      <c r="U2328"/>
      <c r="V2328"/>
      <c r="W2328"/>
      <c r="X2328"/>
      <c r="Y2328"/>
    </row>
    <row r="2329" spans="10:25" ht="15" customHeight="1">
      <c r="J2329"/>
      <c r="K2329"/>
      <c r="L2329"/>
      <c r="M2329"/>
      <c r="N2329"/>
      <c r="O2329"/>
      <c r="P2329"/>
      <c r="Q2329"/>
      <c r="R2329"/>
      <c r="S2329"/>
      <c r="T2329"/>
      <c r="U2329"/>
      <c r="V2329"/>
      <c r="W2329"/>
      <c r="X2329"/>
      <c r="Y2329"/>
    </row>
    <row r="2330" spans="10:25" ht="15" customHeight="1">
      <c r="J2330"/>
      <c r="K2330"/>
      <c r="L2330"/>
      <c r="M2330"/>
      <c r="N2330"/>
      <c r="O2330"/>
      <c r="P2330"/>
      <c r="Q2330"/>
      <c r="R2330"/>
      <c r="S2330"/>
      <c r="T2330"/>
      <c r="U2330"/>
      <c r="V2330"/>
      <c r="W2330"/>
      <c r="X2330"/>
      <c r="Y2330"/>
    </row>
    <row r="2331" spans="10:25" ht="15" customHeight="1">
      <c r="J2331"/>
      <c r="K2331"/>
      <c r="L2331"/>
      <c r="M2331"/>
      <c r="N2331"/>
      <c r="O2331"/>
      <c r="P2331"/>
      <c r="Q2331"/>
      <c r="R2331"/>
      <c r="S2331"/>
      <c r="T2331"/>
      <c r="U2331"/>
      <c r="V2331"/>
      <c r="W2331"/>
      <c r="X2331"/>
      <c r="Y2331"/>
    </row>
    <row r="2332" spans="10:25" ht="15" customHeight="1">
      <c r="J2332"/>
      <c r="K2332"/>
      <c r="L2332"/>
      <c r="M2332"/>
      <c r="N2332"/>
      <c r="O2332"/>
      <c r="P2332"/>
      <c r="Q2332"/>
      <c r="R2332"/>
      <c r="S2332"/>
      <c r="T2332"/>
      <c r="U2332"/>
      <c r="V2332"/>
      <c r="W2332"/>
      <c r="X2332"/>
      <c r="Y2332"/>
    </row>
    <row r="2333" spans="10:25" ht="15" customHeight="1">
      <c r="J2333"/>
      <c r="K2333"/>
      <c r="L2333"/>
      <c r="M2333"/>
      <c r="N2333"/>
      <c r="O2333"/>
      <c r="P2333"/>
      <c r="Q2333"/>
      <c r="R2333"/>
      <c r="S2333"/>
      <c r="T2333"/>
      <c r="U2333"/>
      <c r="V2333"/>
      <c r="W2333"/>
      <c r="X2333"/>
      <c r="Y2333"/>
    </row>
    <row r="2334" spans="10:25" ht="15" customHeight="1">
      <c r="J2334"/>
      <c r="K2334"/>
      <c r="L2334"/>
      <c r="M2334"/>
      <c r="N2334"/>
      <c r="O2334"/>
      <c r="P2334"/>
      <c r="Q2334"/>
      <c r="R2334"/>
      <c r="S2334"/>
      <c r="T2334"/>
      <c r="U2334"/>
      <c r="V2334"/>
      <c r="W2334"/>
      <c r="X2334"/>
      <c r="Y2334"/>
    </row>
    <row r="2335" spans="10:25" ht="15" customHeight="1">
      <c r="J2335"/>
      <c r="K2335"/>
      <c r="L2335"/>
      <c r="M2335"/>
      <c r="N2335"/>
      <c r="O2335"/>
      <c r="P2335"/>
      <c r="Q2335"/>
      <c r="R2335"/>
      <c r="S2335"/>
      <c r="T2335"/>
      <c r="U2335"/>
      <c r="V2335"/>
      <c r="W2335"/>
      <c r="X2335"/>
      <c r="Y2335"/>
    </row>
    <row r="2336" spans="10:25" ht="15" customHeight="1">
      <c r="J2336"/>
      <c r="K2336"/>
      <c r="L2336"/>
      <c r="M2336"/>
      <c r="N2336"/>
      <c r="O2336"/>
      <c r="P2336"/>
      <c r="Q2336"/>
      <c r="R2336"/>
      <c r="S2336"/>
      <c r="T2336"/>
      <c r="U2336"/>
      <c r="V2336"/>
      <c r="W2336"/>
      <c r="X2336"/>
      <c r="Y2336"/>
    </row>
    <row r="2337" spans="10:25" ht="15" customHeight="1">
      <c r="J2337"/>
      <c r="K2337"/>
      <c r="L2337"/>
      <c r="M2337"/>
      <c r="N2337"/>
      <c r="O2337"/>
      <c r="P2337"/>
      <c r="Q2337"/>
      <c r="R2337"/>
      <c r="S2337"/>
      <c r="T2337"/>
      <c r="U2337"/>
      <c r="V2337"/>
      <c r="W2337"/>
      <c r="X2337"/>
      <c r="Y2337"/>
    </row>
    <row r="2338" spans="10:25" ht="15" customHeight="1">
      <c r="J2338"/>
      <c r="K2338"/>
      <c r="L2338"/>
      <c r="M2338"/>
      <c r="N2338"/>
      <c r="O2338"/>
      <c r="P2338"/>
      <c r="Q2338"/>
      <c r="R2338"/>
      <c r="S2338"/>
      <c r="T2338"/>
      <c r="U2338"/>
      <c r="V2338"/>
      <c r="W2338"/>
      <c r="X2338"/>
      <c r="Y2338"/>
    </row>
    <row r="2339" spans="10:25" ht="15" customHeight="1">
      <c r="J2339"/>
      <c r="K2339"/>
      <c r="L2339"/>
      <c r="M2339"/>
      <c r="N2339"/>
      <c r="O2339"/>
      <c r="P2339"/>
      <c r="Q2339"/>
      <c r="R2339"/>
      <c r="S2339"/>
      <c r="T2339"/>
      <c r="U2339"/>
      <c r="V2339"/>
      <c r="W2339"/>
      <c r="X2339"/>
      <c r="Y2339"/>
    </row>
    <row r="2340" spans="10:25" ht="15" customHeight="1">
      <c r="J2340"/>
      <c r="K2340"/>
      <c r="L2340"/>
      <c r="M2340"/>
      <c r="N2340"/>
      <c r="O2340"/>
      <c r="P2340"/>
      <c r="Q2340"/>
      <c r="R2340"/>
      <c r="S2340"/>
      <c r="T2340"/>
      <c r="U2340"/>
      <c r="V2340"/>
      <c r="W2340"/>
      <c r="X2340"/>
      <c r="Y2340"/>
    </row>
    <row r="2341" spans="10:25" ht="15" customHeight="1">
      <c r="J2341"/>
      <c r="K2341"/>
      <c r="L2341"/>
      <c r="M2341"/>
      <c r="N2341"/>
      <c r="O2341"/>
      <c r="P2341"/>
      <c r="Q2341"/>
      <c r="R2341"/>
      <c r="S2341"/>
      <c r="T2341"/>
      <c r="U2341"/>
      <c r="V2341"/>
      <c r="W2341"/>
      <c r="X2341"/>
      <c r="Y2341"/>
    </row>
    <row r="2342" spans="10:25" ht="15" customHeight="1">
      <c r="J2342"/>
      <c r="K2342"/>
      <c r="L2342"/>
      <c r="M2342"/>
      <c r="N2342"/>
      <c r="O2342"/>
      <c r="P2342"/>
      <c r="Q2342"/>
      <c r="R2342"/>
      <c r="S2342"/>
      <c r="T2342"/>
      <c r="U2342"/>
      <c r="V2342"/>
      <c r="W2342"/>
      <c r="X2342"/>
      <c r="Y2342"/>
    </row>
    <row r="2343" spans="10:25" ht="15" customHeight="1">
      <c r="J2343"/>
      <c r="K2343"/>
      <c r="L2343"/>
      <c r="M2343"/>
      <c r="N2343"/>
      <c r="O2343"/>
      <c r="P2343"/>
      <c r="Q2343"/>
      <c r="R2343"/>
      <c r="S2343"/>
      <c r="T2343"/>
      <c r="U2343"/>
      <c r="V2343"/>
      <c r="W2343"/>
      <c r="X2343"/>
      <c r="Y2343"/>
    </row>
    <row r="2344" spans="10:25" ht="15" customHeight="1">
      <c r="J2344"/>
      <c r="K2344"/>
      <c r="L2344"/>
      <c r="M2344"/>
      <c r="N2344"/>
      <c r="O2344"/>
      <c r="P2344"/>
      <c r="Q2344"/>
      <c r="R2344"/>
      <c r="S2344"/>
      <c r="T2344"/>
      <c r="U2344"/>
      <c r="V2344"/>
      <c r="W2344"/>
      <c r="X2344"/>
      <c r="Y2344"/>
    </row>
    <row r="2345" spans="10:25" ht="15" customHeight="1">
      <c r="J2345"/>
      <c r="K2345"/>
      <c r="L2345"/>
      <c r="M2345"/>
      <c r="N2345"/>
      <c r="O2345"/>
      <c r="P2345"/>
      <c r="Q2345"/>
      <c r="R2345"/>
      <c r="S2345"/>
      <c r="T2345"/>
      <c r="U2345"/>
      <c r="V2345"/>
      <c r="W2345"/>
      <c r="X2345"/>
      <c r="Y2345"/>
    </row>
    <row r="2346" spans="10:25" ht="15" customHeight="1">
      <c r="J2346"/>
      <c r="K2346"/>
      <c r="L2346"/>
      <c r="M2346"/>
      <c r="N2346"/>
      <c r="O2346"/>
      <c r="P2346"/>
      <c r="Q2346"/>
      <c r="R2346"/>
      <c r="S2346"/>
      <c r="T2346"/>
      <c r="U2346"/>
      <c r="V2346"/>
      <c r="W2346"/>
      <c r="X2346"/>
      <c r="Y2346"/>
    </row>
    <row r="2347" spans="10:25" ht="15" customHeight="1">
      <c r="J2347"/>
      <c r="K2347"/>
      <c r="L2347"/>
      <c r="M2347"/>
      <c r="N2347"/>
      <c r="O2347"/>
      <c r="P2347"/>
      <c r="Q2347"/>
      <c r="R2347"/>
      <c r="S2347"/>
      <c r="T2347"/>
      <c r="U2347"/>
      <c r="V2347"/>
      <c r="W2347"/>
      <c r="X2347"/>
      <c r="Y2347"/>
    </row>
    <row r="2348" spans="10:25" ht="15" customHeight="1">
      <c r="J2348"/>
      <c r="K2348"/>
      <c r="L2348"/>
      <c r="M2348"/>
      <c r="N2348"/>
      <c r="O2348"/>
      <c r="P2348"/>
      <c r="Q2348"/>
      <c r="R2348"/>
      <c r="S2348"/>
      <c r="T2348"/>
      <c r="U2348"/>
      <c r="V2348"/>
      <c r="W2348"/>
      <c r="X2348"/>
      <c r="Y2348"/>
    </row>
    <row r="2349" spans="10:25" ht="15" customHeight="1">
      <c r="J2349"/>
      <c r="K2349"/>
      <c r="L2349"/>
      <c r="M2349"/>
      <c r="N2349"/>
      <c r="O2349"/>
      <c r="P2349"/>
      <c r="Q2349"/>
      <c r="R2349"/>
      <c r="S2349"/>
      <c r="T2349"/>
      <c r="U2349"/>
      <c r="V2349"/>
      <c r="W2349"/>
      <c r="X2349"/>
      <c r="Y2349"/>
    </row>
    <row r="2350" spans="10:25" ht="15" customHeight="1">
      <c r="J2350"/>
      <c r="K2350"/>
      <c r="L2350"/>
      <c r="M2350"/>
      <c r="N2350"/>
      <c r="O2350"/>
      <c r="P2350"/>
      <c r="Q2350"/>
      <c r="R2350"/>
      <c r="S2350"/>
      <c r="T2350"/>
      <c r="U2350"/>
      <c r="V2350"/>
      <c r="W2350"/>
      <c r="X2350"/>
      <c r="Y2350"/>
    </row>
    <row r="2351" spans="10:25" ht="15" customHeight="1">
      <c r="J2351"/>
      <c r="K2351"/>
      <c r="L2351"/>
      <c r="M2351"/>
      <c r="N2351"/>
      <c r="O2351"/>
      <c r="P2351"/>
      <c r="Q2351"/>
      <c r="R2351"/>
      <c r="S2351"/>
      <c r="T2351"/>
      <c r="U2351"/>
      <c r="V2351"/>
      <c r="W2351"/>
      <c r="X2351"/>
      <c r="Y2351"/>
    </row>
    <row r="2352" spans="10:25" ht="15" customHeight="1">
      <c r="J2352"/>
      <c r="K2352"/>
      <c r="L2352"/>
      <c r="M2352"/>
      <c r="N2352"/>
      <c r="O2352"/>
      <c r="P2352"/>
      <c r="Q2352"/>
      <c r="R2352"/>
      <c r="S2352"/>
      <c r="T2352"/>
      <c r="U2352"/>
      <c r="V2352"/>
      <c r="W2352"/>
      <c r="X2352"/>
      <c r="Y2352"/>
    </row>
    <row r="2353" spans="10:25" ht="15" customHeight="1">
      <c r="J2353"/>
      <c r="K2353"/>
      <c r="L2353"/>
      <c r="M2353"/>
      <c r="N2353"/>
      <c r="O2353"/>
      <c r="P2353"/>
      <c r="Q2353"/>
      <c r="R2353"/>
      <c r="S2353"/>
      <c r="T2353"/>
      <c r="U2353"/>
      <c r="V2353"/>
      <c r="W2353"/>
      <c r="X2353"/>
      <c r="Y2353"/>
    </row>
    <row r="2354" spans="10:25" ht="15" customHeight="1">
      <c r="J2354"/>
      <c r="K2354"/>
      <c r="L2354"/>
      <c r="M2354"/>
      <c r="N2354"/>
      <c r="O2354"/>
      <c r="P2354"/>
      <c r="Q2354"/>
      <c r="R2354"/>
      <c r="S2354"/>
      <c r="T2354"/>
      <c r="U2354"/>
      <c r="V2354"/>
      <c r="W2354"/>
      <c r="X2354"/>
      <c r="Y2354"/>
    </row>
    <row r="2355" spans="10:25" ht="15" customHeight="1">
      <c r="J2355"/>
      <c r="K2355"/>
      <c r="L2355"/>
      <c r="M2355"/>
      <c r="N2355"/>
      <c r="O2355"/>
      <c r="P2355"/>
      <c r="Q2355"/>
      <c r="R2355"/>
      <c r="S2355"/>
      <c r="T2355"/>
      <c r="U2355"/>
      <c r="V2355"/>
      <c r="W2355"/>
      <c r="X2355"/>
      <c r="Y2355"/>
    </row>
    <row r="2356" spans="10:25" ht="15" customHeight="1">
      <c r="J2356"/>
      <c r="K2356"/>
      <c r="L2356"/>
      <c r="M2356"/>
      <c r="N2356"/>
      <c r="O2356"/>
      <c r="P2356"/>
      <c r="Q2356"/>
      <c r="R2356"/>
      <c r="S2356"/>
      <c r="T2356"/>
      <c r="U2356"/>
      <c r="V2356"/>
      <c r="W2356"/>
      <c r="X2356"/>
      <c r="Y2356"/>
    </row>
    <row r="2357" spans="10:25" ht="15" customHeight="1">
      <c r="J2357"/>
      <c r="K2357"/>
      <c r="L2357"/>
      <c r="M2357"/>
      <c r="N2357"/>
      <c r="O2357"/>
      <c r="P2357"/>
      <c r="Q2357"/>
      <c r="R2357"/>
      <c r="S2357"/>
      <c r="T2357"/>
      <c r="U2357"/>
      <c r="V2357"/>
      <c r="W2357"/>
      <c r="X2357"/>
      <c r="Y2357"/>
    </row>
    <row r="2358" spans="10:25" ht="15" customHeight="1">
      <c r="J2358"/>
      <c r="K2358"/>
      <c r="L2358"/>
      <c r="M2358"/>
      <c r="N2358"/>
      <c r="O2358"/>
      <c r="P2358"/>
      <c r="Q2358"/>
      <c r="R2358"/>
      <c r="S2358"/>
      <c r="T2358"/>
      <c r="U2358"/>
      <c r="V2358"/>
      <c r="W2358"/>
      <c r="X2358"/>
      <c r="Y2358"/>
    </row>
    <row r="2359" spans="10:25" ht="15" customHeight="1">
      <c r="J2359"/>
      <c r="K2359"/>
      <c r="L2359"/>
      <c r="M2359"/>
      <c r="N2359"/>
      <c r="O2359"/>
      <c r="P2359"/>
      <c r="Q2359"/>
      <c r="R2359"/>
      <c r="S2359"/>
      <c r="T2359"/>
      <c r="U2359"/>
      <c r="V2359"/>
      <c r="W2359"/>
      <c r="X2359"/>
      <c r="Y2359"/>
    </row>
    <row r="2360" spans="10:25" ht="15" customHeight="1">
      <c r="J2360"/>
      <c r="K2360"/>
      <c r="L2360"/>
      <c r="M2360"/>
      <c r="N2360"/>
      <c r="O2360"/>
      <c r="P2360"/>
      <c r="Q2360"/>
      <c r="R2360"/>
      <c r="S2360"/>
      <c r="T2360"/>
      <c r="U2360"/>
      <c r="V2360"/>
      <c r="W2360"/>
      <c r="X2360"/>
      <c r="Y2360"/>
    </row>
    <row r="2361" spans="10:25" ht="15" customHeight="1">
      <c r="J2361"/>
      <c r="K2361"/>
      <c r="L2361"/>
      <c r="M2361"/>
      <c r="N2361"/>
      <c r="O2361"/>
      <c r="P2361"/>
      <c r="Q2361"/>
      <c r="R2361"/>
      <c r="S2361"/>
      <c r="T2361"/>
      <c r="U2361"/>
      <c r="V2361"/>
      <c r="W2361"/>
      <c r="X2361"/>
      <c r="Y2361"/>
    </row>
    <row r="2362" spans="10:25" ht="15" customHeight="1">
      <c r="J2362"/>
      <c r="K2362"/>
      <c r="L2362"/>
      <c r="M2362"/>
      <c r="N2362"/>
      <c r="O2362"/>
      <c r="P2362"/>
      <c r="Q2362"/>
      <c r="R2362"/>
      <c r="S2362"/>
      <c r="T2362"/>
      <c r="U2362"/>
      <c r="V2362"/>
      <c r="W2362"/>
      <c r="X2362"/>
      <c r="Y2362"/>
    </row>
    <row r="2363" spans="10:25" ht="15" customHeight="1">
      <c r="J2363"/>
      <c r="K2363"/>
      <c r="L2363"/>
      <c r="M2363"/>
      <c r="N2363"/>
      <c r="O2363"/>
      <c r="P2363"/>
      <c r="Q2363"/>
      <c r="R2363"/>
      <c r="S2363"/>
      <c r="T2363"/>
      <c r="U2363"/>
      <c r="V2363"/>
      <c r="W2363"/>
      <c r="X2363"/>
      <c r="Y2363"/>
    </row>
    <row r="2364" spans="10:25" ht="15" customHeight="1">
      <c r="J2364"/>
      <c r="K2364"/>
      <c r="L2364"/>
      <c r="M2364"/>
      <c r="N2364"/>
      <c r="O2364"/>
      <c r="P2364"/>
      <c r="Q2364"/>
      <c r="R2364"/>
      <c r="S2364"/>
      <c r="T2364"/>
      <c r="U2364"/>
      <c r="V2364"/>
      <c r="W2364"/>
      <c r="X2364"/>
      <c r="Y2364"/>
    </row>
    <row r="2365" spans="10:25" ht="15" customHeight="1">
      <c r="J2365"/>
      <c r="K2365"/>
      <c r="L2365"/>
      <c r="M2365"/>
      <c r="N2365"/>
      <c r="O2365"/>
      <c r="P2365"/>
      <c r="Q2365"/>
      <c r="R2365"/>
      <c r="S2365"/>
      <c r="T2365"/>
      <c r="U2365"/>
      <c r="V2365"/>
      <c r="W2365"/>
      <c r="X2365"/>
      <c r="Y2365"/>
    </row>
    <row r="2366" spans="10:25" ht="15" customHeight="1">
      <c r="J2366"/>
      <c r="K2366"/>
      <c r="L2366"/>
      <c r="M2366"/>
      <c r="N2366"/>
      <c r="O2366"/>
      <c r="P2366"/>
      <c r="Q2366"/>
      <c r="R2366"/>
      <c r="S2366"/>
      <c r="T2366"/>
      <c r="U2366"/>
      <c r="V2366"/>
      <c r="W2366"/>
      <c r="X2366"/>
      <c r="Y2366"/>
    </row>
    <row r="2367" spans="10:25" ht="15" customHeight="1">
      <c r="J2367"/>
      <c r="K2367"/>
      <c r="L2367"/>
      <c r="M2367"/>
      <c r="N2367"/>
      <c r="O2367"/>
      <c r="P2367"/>
      <c r="Q2367"/>
      <c r="R2367"/>
      <c r="S2367"/>
      <c r="T2367"/>
      <c r="U2367"/>
      <c r="V2367"/>
      <c r="W2367"/>
      <c r="X2367"/>
      <c r="Y2367"/>
    </row>
    <row r="2368" spans="10:25" ht="15" customHeight="1">
      <c r="J2368"/>
      <c r="K2368"/>
      <c r="L2368"/>
      <c r="M2368"/>
      <c r="N2368"/>
      <c r="O2368"/>
      <c r="P2368"/>
      <c r="Q2368"/>
      <c r="R2368"/>
      <c r="S2368"/>
      <c r="T2368"/>
      <c r="U2368"/>
      <c r="V2368"/>
      <c r="W2368"/>
      <c r="X2368"/>
      <c r="Y2368"/>
    </row>
    <row r="2369" spans="10:25" ht="15" customHeight="1">
      <c r="J2369"/>
      <c r="K2369"/>
      <c r="L2369"/>
      <c r="M2369"/>
      <c r="N2369"/>
      <c r="O2369"/>
      <c r="P2369"/>
      <c r="Q2369"/>
      <c r="R2369"/>
      <c r="S2369"/>
      <c r="T2369"/>
      <c r="U2369"/>
      <c r="V2369"/>
      <c r="W2369"/>
      <c r="X2369"/>
      <c r="Y2369"/>
    </row>
    <row r="2370" spans="10:25" ht="15" customHeight="1">
      <c r="J2370"/>
      <c r="K2370"/>
      <c r="L2370"/>
      <c r="M2370"/>
      <c r="N2370"/>
      <c r="O2370"/>
      <c r="P2370"/>
      <c r="Q2370"/>
      <c r="R2370"/>
      <c r="S2370"/>
      <c r="T2370"/>
      <c r="U2370"/>
      <c r="V2370"/>
      <c r="W2370"/>
      <c r="X2370"/>
      <c r="Y2370"/>
    </row>
    <row r="2371" spans="10:25" ht="15" customHeight="1">
      <c r="J2371"/>
      <c r="K2371"/>
      <c r="L2371"/>
      <c r="M2371"/>
      <c r="N2371"/>
      <c r="O2371"/>
      <c r="P2371"/>
      <c r="Q2371"/>
      <c r="R2371"/>
      <c r="S2371"/>
      <c r="T2371"/>
      <c r="U2371"/>
      <c r="V2371"/>
      <c r="W2371"/>
      <c r="X2371"/>
      <c r="Y2371"/>
    </row>
    <row r="2372" spans="10:25" ht="15" customHeight="1">
      <c r="J2372"/>
      <c r="K2372"/>
      <c r="L2372"/>
      <c r="M2372"/>
      <c r="N2372"/>
      <c r="O2372"/>
      <c r="P2372"/>
      <c r="Q2372"/>
      <c r="R2372"/>
      <c r="S2372"/>
      <c r="T2372"/>
      <c r="U2372"/>
      <c r="V2372"/>
      <c r="W2372"/>
      <c r="X2372"/>
      <c r="Y2372"/>
    </row>
    <row r="2373" spans="10:25" ht="15" customHeight="1">
      <c r="J2373"/>
      <c r="K2373"/>
      <c r="L2373"/>
      <c r="M2373"/>
      <c r="N2373"/>
      <c r="O2373"/>
      <c r="P2373"/>
      <c r="Q2373"/>
      <c r="R2373"/>
      <c r="S2373"/>
      <c r="T2373"/>
      <c r="U2373"/>
      <c r="V2373"/>
      <c r="W2373"/>
      <c r="X2373"/>
      <c r="Y2373"/>
    </row>
    <row r="2374" spans="10:25" ht="15" customHeight="1">
      <c r="J2374"/>
      <c r="K2374"/>
      <c r="L2374"/>
      <c r="M2374"/>
      <c r="N2374"/>
      <c r="O2374"/>
      <c r="P2374"/>
      <c r="Q2374"/>
      <c r="R2374"/>
      <c r="S2374"/>
      <c r="T2374"/>
      <c r="U2374"/>
      <c r="V2374"/>
      <c r="W2374"/>
      <c r="X2374"/>
      <c r="Y2374"/>
    </row>
    <row r="2375" spans="10:25" ht="15" customHeight="1">
      <c r="J2375"/>
      <c r="K2375"/>
      <c r="L2375"/>
      <c r="M2375"/>
      <c r="N2375"/>
      <c r="O2375"/>
      <c r="P2375"/>
      <c r="Q2375"/>
      <c r="R2375"/>
      <c r="S2375"/>
      <c r="T2375"/>
      <c r="U2375"/>
      <c r="V2375"/>
      <c r="W2375"/>
      <c r="X2375"/>
      <c r="Y2375"/>
    </row>
    <row r="2376" spans="10:25" ht="15" customHeight="1">
      <c r="J2376"/>
      <c r="K2376"/>
      <c r="L2376"/>
      <c r="M2376"/>
      <c r="N2376"/>
      <c r="O2376"/>
      <c r="P2376"/>
      <c r="Q2376"/>
      <c r="R2376"/>
      <c r="S2376"/>
      <c r="T2376"/>
      <c r="U2376"/>
      <c r="V2376"/>
      <c r="W2376"/>
      <c r="X2376"/>
      <c r="Y2376"/>
    </row>
    <row r="2377" spans="10:25" ht="15" customHeight="1">
      <c r="J2377"/>
      <c r="K2377"/>
      <c r="L2377"/>
      <c r="M2377"/>
      <c r="N2377"/>
      <c r="O2377"/>
      <c r="P2377"/>
      <c r="Q2377"/>
      <c r="R2377"/>
      <c r="S2377"/>
      <c r="T2377"/>
      <c r="U2377"/>
      <c r="V2377"/>
      <c r="W2377"/>
      <c r="X2377"/>
      <c r="Y2377"/>
    </row>
    <row r="2378" spans="10:25" ht="15" customHeight="1">
      <c r="J2378"/>
      <c r="K2378"/>
      <c r="L2378"/>
      <c r="M2378"/>
      <c r="N2378"/>
      <c r="O2378"/>
      <c r="P2378"/>
      <c r="Q2378"/>
      <c r="R2378"/>
      <c r="S2378"/>
      <c r="T2378"/>
      <c r="U2378"/>
      <c r="V2378"/>
      <c r="W2378"/>
      <c r="X2378"/>
      <c r="Y2378"/>
    </row>
    <row r="2379" spans="10:25" ht="15" customHeight="1">
      <c r="J2379"/>
      <c r="K2379"/>
      <c r="L2379"/>
      <c r="M2379"/>
      <c r="N2379"/>
      <c r="O2379"/>
      <c r="P2379"/>
      <c r="Q2379"/>
      <c r="R2379"/>
      <c r="S2379"/>
      <c r="T2379"/>
      <c r="U2379"/>
      <c r="V2379"/>
      <c r="W2379"/>
      <c r="X2379"/>
      <c r="Y2379"/>
    </row>
    <row r="2380" spans="10:25" ht="15" customHeight="1">
      <c r="J2380"/>
      <c r="K2380"/>
      <c r="L2380"/>
      <c r="M2380"/>
      <c r="N2380"/>
      <c r="O2380"/>
      <c r="P2380"/>
      <c r="Q2380"/>
      <c r="R2380"/>
      <c r="S2380"/>
      <c r="T2380"/>
      <c r="U2380"/>
      <c r="V2380"/>
      <c r="W2380"/>
      <c r="X2380"/>
      <c r="Y2380"/>
    </row>
    <row r="2381" spans="10:25" ht="15" customHeight="1">
      <c r="J2381"/>
      <c r="K2381"/>
      <c r="L2381"/>
      <c r="M2381"/>
      <c r="N2381"/>
      <c r="O2381"/>
      <c r="P2381"/>
      <c r="Q2381"/>
      <c r="R2381"/>
      <c r="S2381"/>
      <c r="T2381"/>
      <c r="U2381"/>
      <c r="V2381"/>
      <c r="W2381"/>
      <c r="X2381"/>
      <c r="Y2381"/>
    </row>
    <row r="2382" spans="10:25" ht="15" customHeight="1">
      <c r="J2382"/>
      <c r="K2382"/>
      <c r="L2382"/>
      <c r="M2382"/>
      <c r="N2382"/>
      <c r="O2382"/>
      <c r="P2382"/>
      <c r="Q2382"/>
      <c r="R2382"/>
      <c r="S2382"/>
      <c r="T2382"/>
      <c r="U2382"/>
      <c r="V2382"/>
      <c r="W2382"/>
      <c r="X2382"/>
      <c r="Y2382"/>
    </row>
    <row r="2383" spans="10:25" ht="15" customHeight="1">
      <c r="J2383"/>
      <c r="K2383"/>
      <c r="L2383"/>
      <c r="M2383"/>
      <c r="N2383"/>
      <c r="O2383"/>
      <c r="P2383"/>
      <c r="Q2383"/>
      <c r="R2383"/>
      <c r="S2383"/>
      <c r="T2383"/>
      <c r="U2383"/>
      <c r="V2383"/>
      <c r="W2383"/>
      <c r="X2383"/>
      <c r="Y2383"/>
    </row>
    <row r="2384" spans="10:25" ht="15" customHeight="1">
      <c r="J2384"/>
      <c r="K2384"/>
      <c r="L2384"/>
      <c r="M2384"/>
      <c r="N2384"/>
      <c r="O2384"/>
      <c r="P2384"/>
      <c r="Q2384"/>
      <c r="R2384"/>
      <c r="S2384"/>
      <c r="T2384"/>
      <c r="U2384"/>
      <c r="V2384"/>
      <c r="W2384"/>
      <c r="X2384"/>
      <c r="Y2384"/>
    </row>
    <row r="2385" spans="10:25" ht="15" customHeight="1">
      <c r="J2385"/>
      <c r="K2385"/>
      <c r="L2385"/>
      <c r="M2385"/>
      <c r="N2385"/>
      <c r="O2385"/>
      <c r="P2385"/>
      <c r="Q2385"/>
      <c r="R2385"/>
      <c r="S2385"/>
      <c r="T2385"/>
      <c r="U2385"/>
      <c r="V2385"/>
      <c r="W2385"/>
      <c r="X2385"/>
      <c r="Y2385"/>
    </row>
    <row r="2386" spans="10:25" ht="15" customHeight="1">
      <c r="J2386"/>
      <c r="K2386"/>
      <c r="L2386"/>
      <c r="M2386"/>
      <c r="N2386"/>
      <c r="O2386"/>
      <c r="P2386"/>
      <c r="Q2386"/>
      <c r="R2386"/>
      <c r="S2386"/>
      <c r="T2386"/>
      <c r="U2386"/>
      <c r="V2386"/>
      <c r="W2386"/>
      <c r="X2386"/>
      <c r="Y2386"/>
    </row>
    <row r="2387" spans="10:25" ht="15" customHeight="1">
      <c r="J2387"/>
      <c r="K2387"/>
      <c r="L2387"/>
      <c r="M2387"/>
      <c r="N2387"/>
      <c r="O2387"/>
      <c r="P2387"/>
      <c r="Q2387"/>
      <c r="R2387"/>
      <c r="S2387"/>
      <c r="T2387"/>
      <c r="U2387"/>
      <c r="V2387"/>
      <c r="W2387"/>
      <c r="X2387"/>
      <c r="Y2387"/>
    </row>
    <row r="2388" spans="10:25" ht="15" customHeight="1">
      <c r="J2388"/>
      <c r="K2388"/>
      <c r="L2388"/>
      <c r="M2388"/>
      <c r="N2388"/>
      <c r="O2388"/>
      <c r="P2388"/>
      <c r="Q2388"/>
      <c r="R2388"/>
      <c r="S2388"/>
      <c r="T2388"/>
      <c r="U2388"/>
      <c r="V2388"/>
      <c r="W2388"/>
      <c r="X2388"/>
      <c r="Y2388"/>
    </row>
    <row r="2389" spans="10:25" ht="15" customHeight="1">
      <c r="J2389"/>
      <c r="K2389"/>
      <c r="L2389"/>
      <c r="M2389"/>
      <c r="N2389"/>
      <c r="O2389"/>
      <c r="P2389"/>
      <c r="Q2389"/>
      <c r="R2389"/>
      <c r="S2389"/>
      <c r="T2389"/>
      <c r="U2389"/>
      <c r="V2389"/>
      <c r="W2389"/>
      <c r="X2389"/>
      <c r="Y2389"/>
    </row>
    <row r="2390" spans="10:25" ht="15" customHeight="1">
      <c r="J2390"/>
      <c r="K2390"/>
      <c r="L2390"/>
      <c r="M2390"/>
      <c r="N2390"/>
      <c r="O2390"/>
      <c r="P2390"/>
      <c r="Q2390"/>
      <c r="R2390"/>
      <c r="S2390"/>
      <c r="T2390"/>
      <c r="U2390"/>
      <c r="V2390"/>
      <c r="W2390"/>
      <c r="X2390"/>
      <c r="Y2390"/>
    </row>
    <row r="2391" spans="10:25" ht="15" customHeight="1">
      <c r="J2391"/>
      <c r="K2391"/>
      <c r="L2391"/>
      <c r="M2391"/>
      <c r="N2391"/>
      <c r="O2391"/>
      <c r="P2391"/>
      <c r="Q2391"/>
      <c r="R2391"/>
      <c r="S2391"/>
      <c r="T2391"/>
      <c r="U2391"/>
      <c r="V2391"/>
      <c r="W2391"/>
      <c r="X2391"/>
      <c r="Y2391"/>
    </row>
    <row r="2392" spans="10:25" ht="15" customHeight="1">
      <c r="J2392"/>
      <c r="K2392"/>
      <c r="L2392"/>
      <c r="M2392"/>
      <c r="N2392"/>
      <c r="O2392"/>
      <c r="P2392"/>
      <c r="Q2392"/>
      <c r="R2392"/>
      <c r="S2392"/>
      <c r="T2392"/>
      <c r="U2392"/>
      <c r="V2392"/>
      <c r="W2392"/>
      <c r="X2392"/>
      <c r="Y2392"/>
    </row>
    <row r="2393" spans="10:25" ht="15" customHeight="1">
      <c r="J2393"/>
      <c r="K2393"/>
      <c r="L2393"/>
      <c r="M2393"/>
      <c r="N2393"/>
      <c r="O2393"/>
      <c r="P2393"/>
      <c r="Q2393"/>
      <c r="R2393"/>
      <c r="S2393"/>
      <c r="T2393"/>
      <c r="U2393"/>
      <c r="V2393"/>
      <c r="W2393"/>
      <c r="X2393"/>
      <c r="Y2393"/>
    </row>
    <row r="2394" spans="10:25" ht="15" customHeight="1">
      <c r="J2394"/>
      <c r="K2394"/>
      <c r="L2394"/>
      <c r="M2394"/>
      <c r="N2394"/>
      <c r="O2394"/>
      <c r="P2394"/>
      <c r="Q2394"/>
      <c r="R2394"/>
      <c r="S2394"/>
      <c r="T2394"/>
      <c r="U2394"/>
      <c r="V2394"/>
      <c r="W2394"/>
      <c r="X2394"/>
      <c r="Y2394"/>
    </row>
    <row r="2395" spans="10:25" ht="15" customHeight="1">
      <c r="J2395"/>
      <c r="K2395"/>
      <c r="L2395"/>
      <c r="M2395"/>
      <c r="N2395"/>
      <c r="O2395"/>
      <c r="P2395"/>
      <c r="Q2395"/>
      <c r="R2395"/>
      <c r="S2395"/>
      <c r="T2395"/>
      <c r="U2395"/>
      <c r="V2395"/>
      <c r="W2395"/>
      <c r="X2395"/>
      <c r="Y2395"/>
    </row>
    <row r="2396" spans="10:25" ht="15" customHeight="1">
      <c r="J2396"/>
      <c r="K2396"/>
      <c r="L2396"/>
      <c r="M2396"/>
      <c r="N2396"/>
      <c r="O2396"/>
      <c r="P2396"/>
      <c r="Q2396"/>
      <c r="R2396"/>
      <c r="S2396"/>
      <c r="T2396"/>
      <c r="U2396"/>
      <c r="V2396"/>
      <c r="W2396"/>
      <c r="X2396"/>
      <c r="Y2396"/>
    </row>
    <row r="2397" spans="10:25" ht="15" customHeight="1">
      <c r="J2397"/>
      <c r="K2397"/>
      <c r="L2397"/>
      <c r="M2397"/>
      <c r="N2397"/>
      <c r="O2397"/>
      <c r="P2397"/>
      <c r="Q2397"/>
      <c r="R2397"/>
      <c r="S2397"/>
      <c r="T2397"/>
      <c r="U2397"/>
      <c r="V2397"/>
      <c r="W2397"/>
      <c r="X2397"/>
      <c r="Y2397"/>
    </row>
    <row r="2398" spans="10:25" ht="15" customHeight="1">
      <c r="J2398"/>
      <c r="K2398"/>
      <c r="L2398"/>
      <c r="M2398"/>
      <c r="N2398"/>
      <c r="O2398"/>
      <c r="P2398"/>
      <c r="Q2398"/>
      <c r="R2398"/>
      <c r="S2398"/>
      <c r="T2398"/>
      <c r="U2398"/>
      <c r="V2398"/>
      <c r="W2398"/>
      <c r="X2398"/>
      <c r="Y2398"/>
    </row>
    <row r="2399" spans="10:25" ht="15" customHeight="1">
      <c r="J2399"/>
      <c r="K2399"/>
      <c r="L2399"/>
      <c r="M2399"/>
      <c r="N2399"/>
      <c r="O2399"/>
      <c r="P2399"/>
      <c r="Q2399"/>
      <c r="R2399"/>
      <c r="S2399"/>
      <c r="T2399"/>
      <c r="U2399"/>
      <c r="V2399"/>
      <c r="W2399"/>
      <c r="X2399"/>
      <c r="Y2399"/>
    </row>
    <row r="2400" spans="10:25" ht="15" customHeight="1">
      <c r="J2400"/>
      <c r="K2400"/>
      <c r="L2400"/>
      <c r="M2400"/>
      <c r="N2400"/>
      <c r="O2400"/>
      <c r="P2400"/>
      <c r="Q2400"/>
      <c r="R2400"/>
      <c r="S2400"/>
      <c r="T2400"/>
      <c r="U2400"/>
      <c r="V2400"/>
      <c r="W2400"/>
      <c r="X2400"/>
      <c r="Y2400"/>
    </row>
    <row r="2401" spans="10:25" ht="15" customHeight="1">
      <c r="J2401"/>
      <c r="K2401"/>
      <c r="L2401"/>
      <c r="M2401"/>
      <c r="N2401"/>
      <c r="O2401"/>
      <c r="P2401"/>
      <c r="Q2401"/>
      <c r="R2401"/>
      <c r="S2401"/>
      <c r="T2401"/>
      <c r="U2401"/>
      <c r="V2401"/>
      <c r="W2401"/>
      <c r="X2401"/>
      <c r="Y2401"/>
    </row>
    <row r="2402" spans="10:25" ht="15" customHeight="1">
      <c r="J2402"/>
      <c r="K2402"/>
      <c r="L2402"/>
      <c r="M2402"/>
      <c r="N2402"/>
      <c r="O2402"/>
      <c r="P2402"/>
      <c r="Q2402"/>
      <c r="R2402"/>
      <c r="S2402"/>
      <c r="T2402"/>
      <c r="U2402"/>
      <c r="V2402"/>
      <c r="W2402"/>
      <c r="X2402"/>
      <c r="Y2402"/>
    </row>
    <row r="2403" spans="10:25" ht="15" customHeight="1">
      <c r="J2403"/>
      <c r="K2403"/>
      <c r="L2403"/>
      <c r="M2403"/>
      <c r="N2403"/>
      <c r="O2403"/>
      <c r="P2403"/>
      <c r="Q2403"/>
      <c r="R2403"/>
      <c r="S2403"/>
      <c r="T2403"/>
      <c r="U2403"/>
      <c r="V2403"/>
      <c r="W2403"/>
      <c r="X2403"/>
      <c r="Y2403"/>
    </row>
    <row r="2404" spans="10:25" ht="15" customHeight="1">
      <c r="J2404"/>
      <c r="K2404"/>
      <c r="L2404"/>
      <c r="M2404"/>
      <c r="N2404"/>
      <c r="O2404"/>
      <c r="P2404"/>
      <c r="Q2404"/>
      <c r="R2404"/>
      <c r="S2404"/>
      <c r="T2404"/>
      <c r="U2404"/>
      <c r="V2404"/>
      <c r="W2404"/>
      <c r="X2404"/>
      <c r="Y2404"/>
    </row>
    <row r="2405" spans="10:25" ht="15" customHeight="1">
      <c r="J2405"/>
      <c r="K2405"/>
      <c r="L2405"/>
      <c r="M2405"/>
      <c r="N2405"/>
      <c r="O2405"/>
      <c r="P2405"/>
      <c r="Q2405"/>
      <c r="R2405"/>
      <c r="S2405"/>
      <c r="T2405"/>
      <c r="U2405"/>
      <c r="V2405"/>
      <c r="W2405"/>
      <c r="X2405"/>
      <c r="Y2405"/>
    </row>
    <row r="2406" spans="10:25" ht="15" customHeight="1">
      <c r="J2406"/>
      <c r="K2406"/>
      <c r="L2406"/>
      <c r="M2406"/>
      <c r="N2406"/>
      <c r="O2406"/>
      <c r="P2406"/>
      <c r="Q2406"/>
      <c r="R2406"/>
      <c r="S2406"/>
      <c r="T2406"/>
      <c r="U2406"/>
      <c r="V2406"/>
      <c r="W2406"/>
      <c r="X2406"/>
      <c r="Y2406"/>
    </row>
    <row r="2407" spans="10:25" ht="15" customHeight="1">
      <c r="J2407"/>
      <c r="K2407"/>
      <c r="L2407"/>
      <c r="M2407"/>
      <c r="N2407"/>
      <c r="O2407"/>
      <c r="P2407"/>
      <c r="Q2407"/>
      <c r="R2407"/>
      <c r="S2407"/>
      <c r="T2407"/>
      <c r="U2407"/>
      <c r="V2407"/>
      <c r="W2407"/>
      <c r="X2407"/>
      <c r="Y2407"/>
    </row>
    <row r="2408" spans="10:25" ht="15" customHeight="1">
      <c r="J2408"/>
      <c r="K2408"/>
      <c r="L2408"/>
      <c r="M2408"/>
      <c r="N2408"/>
      <c r="O2408"/>
      <c r="P2408"/>
      <c r="Q2408"/>
      <c r="R2408"/>
      <c r="S2408"/>
      <c r="T2408"/>
      <c r="U2408"/>
      <c r="V2408"/>
      <c r="W2408"/>
      <c r="X2408"/>
      <c r="Y2408"/>
    </row>
    <row r="2409" spans="10:25" ht="15" customHeight="1">
      <c r="J2409"/>
      <c r="K2409"/>
      <c r="L2409"/>
      <c r="M2409"/>
      <c r="N2409"/>
      <c r="O2409"/>
      <c r="P2409"/>
      <c r="Q2409"/>
      <c r="R2409"/>
      <c r="S2409"/>
      <c r="T2409"/>
      <c r="U2409"/>
      <c r="V2409"/>
      <c r="W2409"/>
      <c r="X2409"/>
      <c r="Y2409"/>
    </row>
    <row r="2410" spans="10:25" ht="15" customHeight="1">
      <c r="J2410"/>
      <c r="K2410"/>
      <c r="L2410"/>
      <c r="M2410"/>
      <c r="N2410"/>
      <c r="O2410"/>
      <c r="P2410"/>
      <c r="Q2410"/>
      <c r="R2410"/>
      <c r="S2410"/>
      <c r="T2410"/>
      <c r="U2410"/>
      <c r="V2410"/>
      <c r="W2410"/>
      <c r="X2410"/>
      <c r="Y2410"/>
    </row>
    <row r="2411" spans="10:25" ht="15" customHeight="1">
      <c r="J2411"/>
      <c r="K2411"/>
      <c r="L2411"/>
      <c r="M2411"/>
      <c r="N2411"/>
      <c r="O2411"/>
      <c r="P2411"/>
      <c r="Q2411"/>
      <c r="R2411"/>
      <c r="S2411"/>
      <c r="T2411"/>
      <c r="U2411"/>
      <c r="V2411"/>
      <c r="W2411"/>
      <c r="X2411"/>
      <c r="Y2411"/>
    </row>
    <row r="2412" spans="10:25" ht="15" customHeight="1">
      <c r="J2412"/>
      <c r="K2412"/>
      <c r="L2412"/>
      <c r="M2412"/>
      <c r="N2412"/>
      <c r="O2412"/>
      <c r="P2412"/>
      <c r="Q2412"/>
      <c r="R2412"/>
      <c r="S2412"/>
      <c r="T2412"/>
      <c r="U2412"/>
      <c r="V2412"/>
      <c r="W2412"/>
      <c r="X2412"/>
      <c r="Y2412"/>
    </row>
    <row r="2413" spans="10:25" ht="15" customHeight="1">
      <c r="J2413"/>
      <c r="K2413"/>
      <c r="L2413"/>
      <c r="M2413"/>
      <c r="N2413"/>
      <c r="O2413"/>
      <c r="P2413"/>
      <c r="Q2413"/>
      <c r="R2413"/>
      <c r="S2413"/>
      <c r="T2413"/>
      <c r="U2413"/>
      <c r="V2413"/>
      <c r="W2413"/>
      <c r="X2413"/>
      <c r="Y2413"/>
    </row>
    <row r="2414" spans="10:25" ht="15" customHeight="1">
      <c r="J2414"/>
      <c r="K2414"/>
      <c r="L2414"/>
      <c r="M2414"/>
      <c r="N2414"/>
      <c r="O2414"/>
      <c r="P2414"/>
      <c r="Q2414"/>
      <c r="R2414"/>
      <c r="S2414"/>
      <c r="T2414"/>
      <c r="U2414"/>
      <c r="V2414"/>
      <c r="W2414"/>
      <c r="X2414"/>
      <c r="Y2414"/>
    </row>
    <row r="2415" spans="10:25" ht="15" customHeight="1">
      <c r="J2415"/>
      <c r="K2415"/>
      <c r="L2415"/>
      <c r="M2415"/>
      <c r="N2415"/>
      <c r="O2415"/>
      <c r="P2415"/>
      <c r="Q2415"/>
      <c r="R2415"/>
      <c r="S2415"/>
      <c r="T2415"/>
      <c r="U2415"/>
      <c r="V2415"/>
      <c r="W2415"/>
      <c r="X2415"/>
      <c r="Y2415"/>
    </row>
    <row r="2416" spans="10:25" ht="15" customHeight="1">
      <c r="J2416"/>
      <c r="K2416"/>
      <c r="L2416"/>
      <c r="M2416"/>
      <c r="N2416"/>
      <c r="O2416"/>
      <c r="P2416"/>
      <c r="Q2416"/>
      <c r="R2416"/>
      <c r="S2416"/>
      <c r="T2416"/>
      <c r="U2416"/>
      <c r="V2416"/>
      <c r="W2416"/>
      <c r="X2416"/>
      <c r="Y2416"/>
    </row>
    <row r="2417" spans="10:25" ht="15" customHeight="1">
      <c r="J2417"/>
      <c r="K2417"/>
      <c r="L2417"/>
      <c r="M2417"/>
      <c r="N2417"/>
      <c r="O2417"/>
      <c r="P2417"/>
      <c r="Q2417"/>
      <c r="R2417"/>
      <c r="S2417"/>
      <c r="T2417"/>
      <c r="U2417"/>
      <c r="V2417"/>
      <c r="W2417"/>
      <c r="X2417"/>
      <c r="Y2417"/>
    </row>
    <row r="2418" spans="10:25" ht="15" customHeight="1">
      <c r="J2418"/>
      <c r="K2418"/>
      <c r="L2418"/>
      <c r="M2418"/>
      <c r="N2418"/>
      <c r="O2418"/>
      <c r="P2418"/>
      <c r="Q2418"/>
      <c r="R2418"/>
      <c r="S2418"/>
      <c r="T2418"/>
      <c r="U2418"/>
      <c r="V2418"/>
      <c r="W2418"/>
      <c r="X2418"/>
      <c r="Y2418"/>
    </row>
    <row r="2419" spans="10:25" ht="15" customHeight="1">
      <c r="J2419"/>
      <c r="K2419"/>
      <c r="L2419"/>
      <c r="M2419"/>
      <c r="N2419"/>
      <c r="O2419"/>
      <c r="P2419"/>
      <c r="Q2419"/>
      <c r="R2419"/>
      <c r="S2419"/>
      <c r="T2419"/>
      <c r="U2419"/>
      <c r="V2419"/>
      <c r="W2419"/>
      <c r="X2419"/>
      <c r="Y2419"/>
    </row>
    <row r="2420" spans="10:25" ht="15" customHeight="1">
      <c r="J2420"/>
      <c r="K2420"/>
      <c r="L2420"/>
      <c r="M2420"/>
      <c r="N2420"/>
      <c r="O2420"/>
      <c r="P2420"/>
      <c r="Q2420"/>
      <c r="R2420"/>
      <c r="S2420"/>
      <c r="T2420"/>
      <c r="U2420"/>
      <c r="V2420"/>
      <c r="W2420"/>
      <c r="X2420"/>
      <c r="Y2420"/>
    </row>
    <row r="2421" spans="10:25" ht="15" customHeight="1">
      <c r="J2421"/>
      <c r="K2421"/>
      <c r="L2421"/>
      <c r="M2421"/>
      <c r="N2421"/>
      <c r="O2421"/>
      <c r="P2421"/>
      <c r="Q2421"/>
      <c r="R2421"/>
      <c r="S2421"/>
      <c r="T2421"/>
      <c r="U2421"/>
      <c r="V2421"/>
      <c r="W2421"/>
      <c r="X2421"/>
      <c r="Y2421"/>
    </row>
    <row r="2422" spans="10:25" ht="15" customHeight="1">
      <c r="J2422"/>
      <c r="K2422"/>
      <c r="L2422"/>
      <c r="M2422"/>
      <c r="N2422"/>
      <c r="O2422"/>
      <c r="P2422"/>
      <c r="Q2422"/>
      <c r="R2422"/>
      <c r="S2422"/>
      <c r="T2422"/>
      <c r="U2422"/>
      <c r="V2422"/>
      <c r="W2422"/>
      <c r="X2422"/>
      <c r="Y2422"/>
    </row>
    <row r="2423" spans="10:25" ht="15" customHeight="1">
      <c r="J2423"/>
      <c r="K2423"/>
      <c r="L2423"/>
      <c r="M2423"/>
      <c r="N2423"/>
      <c r="O2423"/>
      <c r="P2423"/>
      <c r="Q2423"/>
      <c r="R2423"/>
      <c r="S2423"/>
      <c r="T2423"/>
      <c r="U2423"/>
      <c r="V2423"/>
      <c r="W2423"/>
      <c r="X2423"/>
      <c r="Y2423"/>
    </row>
    <row r="2424" spans="10:25" ht="15" customHeight="1">
      <c r="J2424"/>
      <c r="K2424"/>
      <c r="L2424"/>
      <c r="M2424"/>
      <c r="N2424"/>
      <c r="O2424"/>
      <c r="P2424"/>
      <c r="Q2424"/>
      <c r="R2424"/>
      <c r="S2424"/>
      <c r="T2424"/>
      <c r="U2424"/>
      <c r="V2424"/>
      <c r="W2424"/>
      <c r="X2424"/>
      <c r="Y2424"/>
    </row>
    <row r="2425" spans="10:25" ht="15" customHeight="1">
      <c r="J2425"/>
      <c r="K2425"/>
      <c r="L2425"/>
      <c r="M2425"/>
      <c r="N2425"/>
      <c r="O2425"/>
      <c r="P2425"/>
      <c r="Q2425"/>
      <c r="R2425"/>
      <c r="S2425"/>
      <c r="T2425"/>
      <c r="U2425"/>
      <c r="V2425"/>
      <c r="W2425"/>
      <c r="X2425"/>
      <c r="Y2425"/>
    </row>
    <row r="2426" spans="10:25" ht="15" customHeight="1">
      <c r="J2426"/>
      <c r="K2426"/>
      <c r="L2426"/>
      <c r="M2426"/>
      <c r="N2426"/>
      <c r="O2426"/>
      <c r="P2426"/>
      <c r="Q2426"/>
      <c r="R2426"/>
      <c r="S2426"/>
      <c r="T2426"/>
      <c r="U2426"/>
      <c r="V2426"/>
      <c r="W2426"/>
      <c r="X2426"/>
      <c r="Y2426"/>
    </row>
    <row r="2427" spans="10:25" ht="15" customHeight="1">
      <c r="J2427"/>
      <c r="K2427"/>
      <c r="L2427"/>
      <c r="M2427"/>
      <c r="N2427"/>
      <c r="O2427"/>
      <c r="P2427"/>
      <c r="Q2427"/>
      <c r="R2427"/>
      <c r="S2427"/>
      <c r="T2427"/>
      <c r="U2427"/>
      <c r="V2427"/>
      <c r="W2427"/>
      <c r="X2427"/>
      <c r="Y2427"/>
    </row>
    <row r="2428" spans="10:25" ht="15" customHeight="1">
      <c r="J2428"/>
      <c r="K2428"/>
      <c r="L2428"/>
      <c r="M2428"/>
      <c r="N2428"/>
      <c r="O2428"/>
      <c r="P2428"/>
      <c r="Q2428"/>
      <c r="R2428"/>
      <c r="S2428"/>
      <c r="T2428"/>
      <c r="U2428"/>
      <c r="V2428"/>
      <c r="W2428"/>
      <c r="X2428"/>
      <c r="Y2428"/>
    </row>
    <row r="2429" spans="10:25" ht="15" customHeight="1">
      <c r="J2429"/>
      <c r="K2429"/>
      <c r="L2429"/>
      <c r="M2429"/>
      <c r="N2429"/>
      <c r="O2429"/>
      <c r="P2429"/>
      <c r="Q2429"/>
      <c r="R2429"/>
      <c r="S2429"/>
      <c r="T2429"/>
      <c r="U2429"/>
      <c r="V2429"/>
      <c r="W2429"/>
      <c r="X2429"/>
      <c r="Y2429"/>
    </row>
    <row r="2430" spans="10:25" ht="15" customHeight="1">
      <c r="J2430"/>
      <c r="K2430"/>
      <c r="L2430"/>
      <c r="M2430"/>
      <c r="N2430"/>
      <c r="O2430"/>
      <c r="P2430"/>
      <c r="Q2430"/>
      <c r="R2430"/>
      <c r="S2430"/>
      <c r="T2430"/>
      <c r="U2430"/>
      <c r="V2430"/>
      <c r="W2430"/>
      <c r="X2430"/>
      <c r="Y2430"/>
    </row>
    <row r="2431" spans="10:25" ht="15" customHeight="1">
      <c r="J2431"/>
      <c r="K2431"/>
      <c r="L2431"/>
      <c r="M2431"/>
      <c r="N2431"/>
      <c r="O2431"/>
      <c r="P2431"/>
      <c r="Q2431"/>
      <c r="R2431"/>
      <c r="S2431"/>
      <c r="T2431"/>
      <c r="U2431"/>
      <c r="V2431"/>
      <c r="W2431"/>
      <c r="X2431"/>
      <c r="Y2431"/>
    </row>
    <row r="2432" spans="10:25" ht="15" customHeight="1">
      <c r="J2432"/>
      <c r="K2432"/>
      <c r="L2432"/>
      <c r="M2432"/>
      <c r="N2432"/>
      <c r="O2432"/>
      <c r="P2432"/>
      <c r="Q2432"/>
      <c r="R2432"/>
      <c r="S2432"/>
      <c r="T2432"/>
      <c r="U2432"/>
      <c r="V2432"/>
      <c r="W2432"/>
      <c r="X2432"/>
      <c r="Y2432"/>
    </row>
    <row r="2433" spans="10:25" ht="15" customHeight="1">
      <c r="J2433"/>
      <c r="K2433"/>
      <c r="L2433"/>
      <c r="M2433"/>
      <c r="N2433"/>
      <c r="O2433"/>
      <c r="P2433"/>
      <c r="Q2433"/>
      <c r="R2433"/>
      <c r="S2433"/>
      <c r="T2433"/>
      <c r="U2433"/>
      <c r="V2433"/>
      <c r="W2433"/>
      <c r="X2433"/>
      <c r="Y2433"/>
    </row>
    <row r="2434" spans="10:25" ht="15" customHeight="1">
      <c r="J2434"/>
      <c r="K2434"/>
      <c r="L2434"/>
      <c r="M2434"/>
      <c r="N2434"/>
      <c r="O2434"/>
      <c r="P2434"/>
      <c r="Q2434"/>
      <c r="R2434"/>
      <c r="S2434"/>
      <c r="T2434"/>
      <c r="U2434"/>
      <c r="V2434"/>
      <c r="W2434"/>
      <c r="X2434"/>
      <c r="Y2434"/>
    </row>
    <row r="2435" spans="10:25" ht="15" customHeight="1">
      <c r="J2435"/>
      <c r="K2435"/>
      <c r="L2435"/>
      <c r="M2435"/>
      <c r="N2435"/>
      <c r="O2435"/>
      <c r="P2435"/>
      <c r="Q2435"/>
      <c r="R2435"/>
      <c r="S2435"/>
      <c r="T2435"/>
      <c r="U2435"/>
      <c r="V2435"/>
      <c r="W2435"/>
      <c r="X2435"/>
      <c r="Y2435"/>
    </row>
    <row r="2436" spans="10:25" ht="15" customHeight="1">
      <c r="J2436"/>
      <c r="K2436"/>
      <c r="L2436"/>
      <c r="M2436"/>
      <c r="N2436"/>
      <c r="O2436"/>
      <c r="P2436"/>
      <c r="Q2436"/>
      <c r="R2436"/>
      <c r="S2436"/>
      <c r="T2436"/>
      <c r="U2436"/>
      <c r="V2436"/>
      <c r="W2436"/>
      <c r="X2436"/>
      <c r="Y2436"/>
    </row>
    <row r="2437" spans="10:25" ht="15" customHeight="1">
      <c r="J2437"/>
      <c r="K2437"/>
      <c r="L2437"/>
      <c r="M2437"/>
      <c r="N2437"/>
      <c r="O2437"/>
      <c r="P2437"/>
      <c r="Q2437"/>
      <c r="R2437"/>
      <c r="S2437"/>
      <c r="T2437"/>
      <c r="U2437"/>
      <c r="V2437"/>
      <c r="W2437"/>
      <c r="X2437"/>
      <c r="Y2437"/>
    </row>
    <row r="2438" spans="10:25" ht="15" customHeight="1">
      <c r="J2438"/>
      <c r="K2438"/>
      <c r="L2438"/>
      <c r="M2438"/>
      <c r="N2438"/>
      <c r="O2438"/>
      <c r="P2438"/>
      <c r="Q2438"/>
      <c r="R2438"/>
      <c r="S2438"/>
      <c r="T2438"/>
      <c r="U2438"/>
      <c r="V2438"/>
      <c r="W2438"/>
      <c r="X2438"/>
      <c r="Y2438"/>
    </row>
    <row r="2439" spans="10:25" ht="15" customHeight="1">
      <c r="J2439"/>
      <c r="K2439"/>
      <c r="L2439"/>
      <c r="M2439"/>
      <c r="N2439"/>
      <c r="O2439"/>
      <c r="P2439"/>
      <c r="Q2439"/>
      <c r="R2439"/>
      <c r="S2439"/>
      <c r="T2439"/>
      <c r="U2439"/>
      <c r="V2439"/>
      <c r="W2439"/>
      <c r="X2439"/>
      <c r="Y2439"/>
    </row>
    <row r="2440" spans="10:25" ht="15" customHeight="1">
      <c r="J2440"/>
      <c r="K2440"/>
      <c r="L2440"/>
      <c r="M2440"/>
      <c r="N2440"/>
      <c r="O2440"/>
      <c r="P2440"/>
      <c r="Q2440"/>
      <c r="R2440"/>
      <c r="S2440"/>
      <c r="T2440"/>
      <c r="U2440"/>
      <c r="V2440"/>
      <c r="W2440"/>
      <c r="X2440"/>
      <c r="Y2440"/>
    </row>
    <row r="2441" spans="10:25" ht="15" customHeight="1">
      <c r="J2441"/>
      <c r="K2441"/>
      <c r="L2441"/>
      <c r="M2441"/>
      <c r="N2441"/>
      <c r="O2441"/>
      <c r="P2441"/>
      <c r="Q2441"/>
      <c r="R2441"/>
      <c r="S2441"/>
      <c r="T2441"/>
      <c r="U2441"/>
      <c r="V2441"/>
      <c r="W2441"/>
      <c r="X2441"/>
      <c r="Y2441"/>
    </row>
    <row r="2442" spans="10:25" ht="15" customHeight="1">
      <c r="J2442"/>
      <c r="K2442"/>
      <c r="L2442"/>
      <c r="M2442"/>
      <c r="N2442"/>
      <c r="O2442"/>
      <c r="P2442"/>
      <c r="Q2442"/>
      <c r="R2442"/>
      <c r="S2442"/>
      <c r="T2442"/>
      <c r="U2442"/>
      <c r="V2442"/>
      <c r="W2442"/>
      <c r="X2442"/>
      <c r="Y2442"/>
    </row>
    <row r="2443" spans="10:25" ht="15" customHeight="1">
      <c r="J2443"/>
      <c r="K2443"/>
      <c r="L2443"/>
      <c r="M2443"/>
      <c r="N2443"/>
      <c r="O2443"/>
      <c r="P2443"/>
      <c r="Q2443"/>
      <c r="R2443"/>
      <c r="S2443"/>
      <c r="T2443"/>
      <c r="U2443"/>
      <c r="V2443"/>
      <c r="W2443"/>
      <c r="X2443"/>
      <c r="Y2443"/>
    </row>
    <row r="2444" spans="10:25" ht="15" customHeight="1">
      <c r="J2444"/>
      <c r="K2444"/>
      <c r="L2444"/>
      <c r="M2444"/>
      <c r="N2444"/>
      <c r="O2444"/>
      <c r="P2444"/>
      <c r="Q2444"/>
      <c r="R2444"/>
      <c r="S2444"/>
      <c r="T2444"/>
      <c r="U2444"/>
      <c r="V2444"/>
      <c r="W2444"/>
      <c r="X2444"/>
      <c r="Y2444"/>
    </row>
    <row r="2445" spans="10:25" ht="15" customHeight="1">
      <c r="J2445"/>
      <c r="K2445"/>
      <c r="L2445"/>
      <c r="M2445"/>
      <c r="N2445"/>
      <c r="O2445"/>
      <c r="P2445"/>
      <c r="Q2445"/>
      <c r="R2445"/>
      <c r="S2445"/>
      <c r="T2445"/>
      <c r="U2445"/>
      <c r="V2445"/>
      <c r="W2445"/>
      <c r="X2445"/>
      <c r="Y2445"/>
    </row>
    <row r="2446" spans="10:25" ht="15" customHeight="1">
      <c r="J2446"/>
      <c r="K2446"/>
      <c r="L2446"/>
      <c r="M2446"/>
      <c r="N2446"/>
      <c r="O2446"/>
      <c r="P2446"/>
      <c r="Q2446"/>
      <c r="R2446"/>
      <c r="S2446"/>
      <c r="T2446"/>
      <c r="U2446"/>
      <c r="V2446"/>
      <c r="W2446"/>
      <c r="X2446"/>
      <c r="Y2446"/>
    </row>
    <row r="2447" spans="10:25" ht="15" customHeight="1">
      <c r="J2447"/>
      <c r="K2447"/>
      <c r="L2447"/>
      <c r="M2447"/>
      <c r="N2447"/>
      <c r="O2447"/>
      <c r="P2447"/>
      <c r="Q2447"/>
      <c r="R2447"/>
      <c r="S2447"/>
      <c r="T2447"/>
      <c r="U2447"/>
      <c r="V2447"/>
      <c r="W2447"/>
      <c r="X2447"/>
      <c r="Y2447"/>
    </row>
    <row r="2448" spans="10:25" ht="15" customHeight="1">
      <c r="J2448"/>
      <c r="K2448"/>
      <c r="L2448"/>
      <c r="M2448"/>
      <c r="N2448"/>
      <c r="O2448"/>
      <c r="P2448"/>
      <c r="Q2448"/>
      <c r="R2448"/>
      <c r="S2448"/>
      <c r="T2448"/>
      <c r="U2448"/>
      <c r="V2448"/>
      <c r="W2448"/>
      <c r="X2448"/>
      <c r="Y2448"/>
    </row>
    <row r="2449" spans="10:25" ht="15" customHeight="1">
      <c r="J2449"/>
      <c r="K2449"/>
      <c r="L2449"/>
      <c r="M2449"/>
      <c r="N2449"/>
      <c r="O2449"/>
      <c r="P2449"/>
      <c r="Q2449"/>
      <c r="R2449"/>
      <c r="S2449"/>
      <c r="T2449"/>
      <c r="U2449"/>
      <c r="V2449"/>
      <c r="W2449"/>
      <c r="X2449"/>
      <c r="Y2449"/>
    </row>
    <row r="2450" spans="10:25" ht="15" customHeight="1">
      <c r="J2450"/>
      <c r="K2450"/>
      <c r="L2450"/>
      <c r="M2450"/>
      <c r="N2450"/>
      <c r="O2450"/>
      <c r="P2450"/>
      <c r="Q2450"/>
      <c r="R2450"/>
      <c r="S2450"/>
      <c r="T2450"/>
      <c r="U2450"/>
      <c r="V2450"/>
      <c r="W2450"/>
      <c r="X2450"/>
      <c r="Y2450"/>
    </row>
    <row r="2451" spans="10:25" ht="15" customHeight="1">
      <c r="J2451"/>
      <c r="K2451"/>
      <c r="L2451"/>
      <c r="M2451"/>
      <c r="N2451"/>
      <c r="O2451"/>
      <c r="P2451"/>
      <c r="Q2451"/>
      <c r="R2451"/>
      <c r="S2451"/>
      <c r="T2451"/>
      <c r="U2451"/>
      <c r="V2451"/>
      <c r="W2451"/>
      <c r="X2451"/>
      <c r="Y2451"/>
    </row>
    <row r="2452" spans="10:25" ht="15" customHeight="1">
      <c r="J2452"/>
      <c r="K2452"/>
      <c r="L2452"/>
      <c r="M2452"/>
      <c r="N2452"/>
      <c r="O2452"/>
      <c r="P2452"/>
      <c r="Q2452"/>
      <c r="R2452"/>
      <c r="S2452"/>
      <c r="T2452"/>
      <c r="U2452"/>
      <c r="V2452"/>
      <c r="W2452"/>
      <c r="X2452"/>
      <c r="Y2452"/>
    </row>
    <row r="2453" spans="10:25" ht="15" customHeight="1">
      <c r="J2453"/>
      <c r="K2453"/>
      <c r="L2453"/>
      <c r="M2453"/>
      <c r="N2453"/>
      <c r="O2453"/>
      <c r="P2453"/>
      <c r="Q2453"/>
      <c r="R2453"/>
      <c r="S2453"/>
      <c r="T2453"/>
      <c r="U2453"/>
      <c r="V2453"/>
      <c r="W2453"/>
      <c r="X2453"/>
      <c r="Y2453"/>
    </row>
    <row r="2454" spans="10:25" ht="15" customHeight="1">
      <c r="J2454"/>
      <c r="K2454"/>
      <c r="L2454"/>
      <c r="M2454"/>
      <c r="N2454"/>
      <c r="O2454"/>
      <c r="P2454"/>
      <c r="Q2454"/>
      <c r="R2454"/>
      <c r="S2454"/>
      <c r="T2454"/>
      <c r="U2454"/>
      <c r="V2454"/>
      <c r="W2454"/>
      <c r="X2454"/>
      <c r="Y2454"/>
    </row>
    <row r="2455" spans="10:25" ht="15" customHeight="1">
      <c r="J2455"/>
      <c r="K2455"/>
      <c r="L2455"/>
      <c r="M2455"/>
      <c r="N2455"/>
      <c r="O2455"/>
      <c r="P2455"/>
      <c r="Q2455"/>
      <c r="R2455"/>
      <c r="S2455"/>
      <c r="T2455"/>
      <c r="U2455"/>
      <c r="V2455"/>
      <c r="W2455"/>
      <c r="X2455"/>
      <c r="Y2455"/>
    </row>
    <row r="2456" spans="10:25" ht="15" customHeight="1">
      <c r="J2456"/>
      <c r="K2456"/>
      <c r="L2456"/>
      <c r="M2456"/>
      <c r="N2456"/>
      <c r="O2456"/>
      <c r="P2456"/>
      <c r="Q2456"/>
      <c r="R2456"/>
      <c r="S2456"/>
      <c r="T2456"/>
      <c r="U2456"/>
      <c r="V2456"/>
      <c r="W2456"/>
      <c r="X2456"/>
      <c r="Y2456"/>
    </row>
    <row r="2457" spans="10:25" ht="15" customHeight="1">
      <c r="J2457"/>
      <c r="K2457"/>
      <c r="L2457"/>
      <c r="M2457"/>
      <c r="N2457"/>
      <c r="O2457"/>
      <c r="P2457"/>
      <c r="Q2457"/>
      <c r="R2457"/>
      <c r="S2457"/>
      <c r="T2457"/>
      <c r="U2457"/>
      <c r="V2457"/>
      <c r="W2457"/>
      <c r="X2457"/>
      <c r="Y2457"/>
    </row>
    <row r="2458" spans="10:25" ht="15" customHeight="1">
      <c r="J2458"/>
      <c r="K2458"/>
      <c r="L2458"/>
      <c r="M2458"/>
      <c r="N2458"/>
      <c r="O2458"/>
      <c r="P2458"/>
      <c r="Q2458"/>
      <c r="R2458"/>
      <c r="S2458"/>
      <c r="T2458"/>
      <c r="U2458"/>
      <c r="V2458"/>
      <c r="W2458"/>
      <c r="X2458"/>
      <c r="Y2458"/>
    </row>
    <row r="2459" spans="10:25" ht="15" customHeight="1">
      <c r="J2459"/>
      <c r="K2459"/>
      <c r="L2459"/>
      <c r="M2459"/>
      <c r="N2459"/>
      <c r="O2459"/>
      <c r="P2459"/>
      <c r="Q2459"/>
      <c r="R2459"/>
      <c r="S2459"/>
      <c r="T2459"/>
      <c r="U2459"/>
      <c r="V2459"/>
      <c r="W2459"/>
      <c r="X2459"/>
      <c r="Y2459"/>
    </row>
    <row r="2460" spans="10:25" ht="15" customHeight="1">
      <c r="J2460"/>
      <c r="K2460"/>
      <c r="L2460"/>
      <c r="M2460"/>
      <c r="N2460"/>
      <c r="O2460"/>
      <c r="P2460"/>
      <c r="Q2460"/>
      <c r="R2460"/>
      <c r="S2460"/>
      <c r="T2460"/>
      <c r="U2460"/>
      <c r="V2460"/>
      <c r="W2460"/>
      <c r="X2460"/>
      <c r="Y2460"/>
    </row>
    <row r="2461" spans="10:25" ht="15" customHeight="1">
      <c r="J2461"/>
      <c r="K2461"/>
      <c r="L2461"/>
      <c r="M2461"/>
      <c r="N2461"/>
      <c r="O2461"/>
      <c r="P2461"/>
      <c r="Q2461"/>
      <c r="R2461"/>
      <c r="S2461"/>
      <c r="T2461"/>
      <c r="U2461"/>
      <c r="V2461"/>
      <c r="W2461"/>
      <c r="X2461"/>
      <c r="Y2461"/>
    </row>
    <row r="2462" spans="10:25" ht="15" customHeight="1">
      <c r="J2462"/>
      <c r="K2462"/>
      <c r="L2462"/>
      <c r="M2462"/>
      <c r="N2462"/>
      <c r="O2462"/>
      <c r="P2462"/>
      <c r="Q2462"/>
      <c r="R2462"/>
      <c r="S2462"/>
      <c r="T2462"/>
      <c r="U2462"/>
      <c r="V2462"/>
      <c r="W2462"/>
      <c r="X2462"/>
      <c r="Y2462"/>
    </row>
    <row r="2463" spans="10:25" ht="15" customHeight="1">
      <c r="J2463"/>
      <c r="K2463"/>
      <c r="L2463"/>
      <c r="M2463"/>
      <c r="N2463"/>
      <c r="O2463"/>
      <c r="P2463"/>
      <c r="Q2463"/>
      <c r="R2463"/>
      <c r="S2463"/>
      <c r="T2463"/>
      <c r="U2463"/>
      <c r="V2463"/>
      <c r="W2463"/>
      <c r="X2463"/>
      <c r="Y2463"/>
    </row>
    <row r="2464" spans="10:25" ht="15" customHeight="1">
      <c r="J2464"/>
      <c r="K2464"/>
      <c r="L2464"/>
      <c r="M2464"/>
      <c r="N2464"/>
      <c r="O2464"/>
      <c r="P2464"/>
      <c r="Q2464"/>
      <c r="R2464"/>
      <c r="S2464"/>
      <c r="T2464"/>
      <c r="U2464"/>
      <c r="V2464"/>
      <c r="W2464"/>
      <c r="X2464"/>
      <c r="Y2464"/>
    </row>
    <row r="2465" spans="10:25" ht="15" customHeight="1">
      <c r="J2465"/>
      <c r="K2465"/>
      <c r="L2465"/>
      <c r="M2465"/>
      <c r="N2465"/>
      <c r="O2465"/>
      <c r="P2465"/>
      <c r="Q2465"/>
      <c r="R2465"/>
      <c r="S2465"/>
      <c r="T2465"/>
      <c r="U2465"/>
      <c r="V2465"/>
      <c r="W2465"/>
      <c r="X2465"/>
      <c r="Y2465"/>
    </row>
    <row r="2466" spans="10:25" ht="15" customHeight="1">
      <c r="J2466"/>
      <c r="K2466"/>
      <c r="L2466"/>
      <c r="M2466"/>
      <c r="N2466"/>
      <c r="O2466"/>
      <c r="P2466"/>
      <c r="Q2466"/>
      <c r="R2466"/>
      <c r="S2466"/>
      <c r="T2466"/>
      <c r="U2466"/>
      <c r="V2466"/>
      <c r="W2466"/>
      <c r="X2466"/>
      <c r="Y2466"/>
    </row>
    <row r="2467" spans="10:25" ht="15" customHeight="1">
      <c r="J2467"/>
      <c r="K2467"/>
      <c r="L2467"/>
      <c r="M2467"/>
      <c r="N2467"/>
      <c r="O2467"/>
      <c r="P2467"/>
      <c r="Q2467"/>
      <c r="R2467"/>
      <c r="S2467"/>
      <c r="T2467"/>
      <c r="U2467"/>
      <c r="V2467"/>
      <c r="W2467"/>
      <c r="X2467"/>
      <c r="Y2467"/>
    </row>
    <row r="2468" spans="10:25" ht="15" customHeight="1">
      <c r="J2468"/>
      <c r="K2468"/>
      <c r="L2468"/>
      <c r="M2468"/>
      <c r="N2468"/>
      <c r="O2468"/>
      <c r="P2468"/>
      <c r="Q2468"/>
      <c r="R2468"/>
      <c r="S2468"/>
      <c r="T2468"/>
      <c r="U2468"/>
      <c r="V2468"/>
      <c r="W2468"/>
      <c r="X2468"/>
      <c r="Y2468"/>
    </row>
    <row r="2469" spans="10:25" ht="15" customHeight="1">
      <c r="J2469"/>
      <c r="K2469"/>
      <c r="L2469"/>
      <c r="M2469"/>
      <c r="N2469"/>
      <c r="O2469"/>
      <c r="P2469"/>
      <c r="Q2469"/>
      <c r="R2469"/>
      <c r="S2469"/>
      <c r="T2469"/>
      <c r="U2469"/>
      <c r="V2469"/>
      <c r="W2469"/>
      <c r="X2469"/>
      <c r="Y2469"/>
    </row>
    <row r="2470" spans="10:25" ht="15" customHeight="1">
      <c r="J2470"/>
      <c r="K2470"/>
      <c r="L2470"/>
      <c r="M2470"/>
      <c r="N2470"/>
      <c r="O2470"/>
      <c r="P2470"/>
      <c r="Q2470"/>
      <c r="R2470"/>
      <c r="S2470"/>
      <c r="T2470"/>
      <c r="U2470"/>
      <c r="V2470"/>
      <c r="W2470"/>
      <c r="X2470"/>
      <c r="Y2470"/>
    </row>
    <row r="2471" spans="10:25" ht="15" customHeight="1">
      <c r="J2471"/>
      <c r="K2471"/>
      <c r="L2471"/>
      <c r="M2471"/>
      <c r="N2471"/>
      <c r="O2471"/>
      <c r="P2471"/>
      <c r="Q2471"/>
      <c r="R2471"/>
      <c r="S2471"/>
      <c r="T2471"/>
      <c r="U2471"/>
      <c r="V2471"/>
      <c r="W2471"/>
      <c r="X2471"/>
      <c r="Y2471"/>
    </row>
    <row r="2472" spans="10:25" ht="15" customHeight="1">
      <c r="J2472"/>
      <c r="K2472"/>
      <c r="L2472"/>
      <c r="M2472"/>
      <c r="N2472"/>
      <c r="O2472"/>
      <c r="P2472"/>
      <c r="Q2472"/>
      <c r="R2472"/>
      <c r="S2472"/>
      <c r="T2472"/>
      <c r="U2472"/>
      <c r="V2472"/>
      <c r="W2472"/>
      <c r="X2472"/>
      <c r="Y2472"/>
    </row>
    <row r="2473" spans="10:25" ht="15" customHeight="1">
      <c r="J2473"/>
      <c r="K2473"/>
      <c r="L2473"/>
      <c r="M2473"/>
      <c r="N2473"/>
      <c r="O2473"/>
      <c r="P2473"/>
      <c r="Q2473"/>
      <c r="R2473"/>
      <c r="S2473"/>
      <c r="T2473"/>
      <c r="U2473"/>
      <c r="V2473"/>
      <c r="W2473"/>
      <c r="X2473"/>
      <c r="Y2473"/>
    </row>
    <row r="2474" spans="10:25" ht="15" customHeight="1">
      <c r="J2474"/>
      <c r="K2474"/>
      <c r="L2474"/>
      <c r="M2474"/>
      <c r="N2474"/>
      <c r="O2474"/>
      <c r="P2474"/>
      <c r="Q2474"/>
      <c r="R2474"/>
      <c r="S2474"/>
      <c r="T2474"/>
      <c r="U2474"/>
      <c r="V2474"/>
      <c r="W2474"/>
      <c r="X2474"/>
      <c r="Y2474"/>
    </row>
    <row r="2475" spans="10:25" ht="15" customHeight="1">
      <c r="J2475"/>
      <c r="K2475"/>
      <c r="L2475"/>
      <c r="M2475"/>
      <c r="N2475"/>
      <c r="O2475"/>
      <c r="P2475"/>
      <c r="Q2475"/>
      <c r="R2475"/>
      <c r="S2475"/>
      <c r="T2475"/>
      <c r="U2475"/>
      <c r="V2475"/>
      <c r="W2475"/>
      <c r="X2475"/>
      <c r="Y2475"/>
    </row>
    <row r="2476" spans="10:25" ht="15" customHeight="1">
      <c r="J2476"/>
      <c r="K2476"/>
      <c r="L2476"/>
      <c r="M2476"/>
      <c r="N2476"/>
      <c r="O2476"/>
      <c r="P2476"/>
      <c r="Q2476"/>
      <c r="R2476"/>
      <c r="S2476"/>
      <c r="T2476"/>
      <c r="U2476"/>
      <c r="V2476"/>
      <c r="W2476"/>
      <c r="X2476"/>
      <c r="Y2476"/>
    </row>
    <row r="2477" spans="10:25" ht="15" customHeight="1">
      <c r="J2477"/>
      <c r="K2477"/>
      <c r="L2477"/>
      <c r="M2477"/>
      <c r="N2477"/>
      <c r="O2477"/>
      <c r="P2477"/>
      <c r="Q2477"/>
      <c r="R2477"/>
      <c r="S2477"/>
      <c r="T2477"/>
      <c r="U2477"/>
      <c r="V2477"/>
      <c r="W2477"/>
      <c r="X2477"/>
      <c r="Y2477"/>
    </row>
    <row r="2478" spans="10:25" ht="15" customHeight="1">
      <c r="J2478"/>
      <c r="K2478"/>
      <c r="L2478"/>
      <c r="M2478"/>
      <c r="N2478"/>
      <c r="O2478"/>
      <c r="P2478"/>
      <c r="Q2478"/>
      <c r="R2478"/>
      <c r="S2478"/>
      <c r="T2478"/>
      <c r="U2478"/>
      <c r="V2478"/>
      <c r="W2478"/>
      <c r="X2478"/>
      <c r="Y2478"/>
    </row>
    <row r="2479" spans="10:25" ht="15" customHeight="1">
      <c r="J2479"/>
      <c r="K2479"/>
      <c r="L2479"/>
      <c r="M2479"/>
      <c r="N2479"/>
      <c r="O2479"/>
      <c r="P2479"/>
      <c r="Q2479"/>
      <c r="R2479"/>
      <c r="S2479"/>
      <c r="T2479"/>
      <c r="U2479"/>
      <c r="V2479"/>
      <c r="W2479"/>
      <c r="X2479"/>
      <c r="Y2479"/>
    </row>
    <row r="2480" spans="10:25" ht="15" customHeight="1">
      <c r="J2480"/>
      <c r="K2480"/>
      <c r="L2480"/>
      <c r="M2480"/>
      <c r="N2480"/>
      <c r="O2480"/>
      <c r="P2480"/>
      <c r="Q2480"/>
      <c r="R2480"/>
      <c r="S2480"/>
      <c r="T2480"/>
      <c r="U2480"/>
      <c r="V2480"/>
      <c r="W2480"/>
      <c r="X2480"/>
      <c r="Y2480"/>
    </row>
    <row r="2481" spans="10:25" ht="15" customHeight="1">
      <c r="J2481"/>
      <c r="K2481"/>
      <c r="L2481"/>
      <c r="M2481"/>
      <c r="N2481"/>
      <c r="O2481"/>
      <c r="P2481"/>
      <c r="Q2481"/>
      <c r="R2481"/>
      <c r="S2481"/>
      <c r="T2481"/>
      <c r="U2481"/>
      <c r="V2481"/>
      <c r="W2481"/>
      <c r="X2481"/>
      <c r="Y2481"/>
    </row>
    <row r="2482" spans="10:25" ht="15" customHeight="1">
      <c r="J2482"/>
      <c r="K2482"/>
      <c r="L2482"/>
      <c r="M2482"/>
      <c r="N2482"/>
      <c r="O2482"/>
      <c r="P2482"/>
      <c r="Q2482"/>
      <c r="R2482"/>
      <c r="S2482"/>
      <c r="T2482"/>
      <c r="U2482"/>
      <c r="V2482"/>
      <c r="W2482"/>
      <c r="X2482"/>
      <c r="Y2482"/>
    </row>
    <row r="2483" spans="10:25" ht="15" customHeight="1">
      <c r="J2483"/>
      <c r="K2483"/>
      <c r="L2483"/>
      <c r="M2483"/>
      <c r="N2483"/>
      <c r="O2483"/>
      <c r="P2483"/>
      <c r="Q2483"/>
      <c r="R2483"/>
      <c r="S2483"/>
      <c r="T2483"/>
      <c r="U2483"/>
      <c r="V2483"/>
      <c r="W2483"/>
      <c r="X2483"/>
      <c r="Y2483"/>
    </row>
    <row r="2484" spans="10:25" ht="15" customHeight="1">
      <c r="J2484"/>
      <c r="K2484"/>
      <c r="L2484"/>
      <c r="M2484"/>
      <c r="N2484"/>
      <c r="O2484"/>
      <c r="P2484"/>
      <c r="Q2484"/>
      <c r="R2484"/>
      <c r="S2484"/>
      <c r="T2484"/>
      <c r="U2484"/>
      <c r="V2484"/>
      <c r="W2484"/>
      <c r="X2484"/>
      <c r="Y2484"/>
    </row>
    <row r="2485" spans="10:25" ht="15" customHeight="1">
      <c r="J2485"/>
      <c r="K2485"/>
      <c r="L2485"/>
      <c r="M2485"/>
      <c r="N2485"/>
      <c r="O2485"/>
      <c r="P2485"/>
      <c r="Q2485"/>
      <c r="R2485"/>
      <c r="S2485"/>
      <c r="T2485"/>
      <c r="U2485"/>
      <c r="V2485"/>
      <c r="W2485"/>
      <c r="X2485"/>
      <c r="Y2485"/>
    </row>
    <row r="2486" spans="10:25" ht="15" customHeight="1">
      <c r="J2486"/>
      <c r="K2486"/>
      <c r="L2486"/>
      <c r="M2486"/>
      <c r="N2486"/>
      <c r="O2486"/>
      <c r="P2486"/>
      <c r="Q2486"/>
      <c r="R2486"/>
      <c r="S2486"/>
      <c r="T2486"/>
      <c r="U2486"/>
      <c r="V2486"/>
      <c r="W2486"/>
      <c r="X2486"/>
      <c r="Y2486"/>
    </row>
    <row r="2487" spans="10:25" ht="15" customHeight="1">
      <c r="J2487"/>
      <c r="K2487"/>
      <c r="L2487"/>
      <c r="M2487"/>
      <c r="N2487"/>
      <c r="O2487"/>
      <c r="P2487"/>
      <c r="Q2487"/>
      <c r="R2487"/>
      <c r="S2487"/>
      <c r="T2487"/>
      <c r="U2487"/>
      <c r="V2487"/>
      <c r="W2487"/>
      <c r="X2487"/>
      <c r="Y2487"/>
    </row>
    <row r="2488" spans="10:25" ht="15" customHeight="1">
      <c r="J2488"/>
      <c r="K2488"/>
      <c r="L2488"/>
      <c r="M2488"/>
      <c r="N2488"/>
      <c r="O2488"/>
      <c r="P2488"/>
      <c r="Q2488"/>
      <c r="R2488"/>
      <c r="S2488"/>
      <c r="T2488"/>
      <c r="U2488"/>
      <c r="V2488"/>
      <c r="W2488"/>
      <c r="X2488"/>
      <c r="Y2488"/>
    </row>
    <row r="2489" spans="10:25" ht="15" customHeight="1">
      <c r="J2489"/>
      <c r="K2489"/>
      <c r="L2489"/>
      <c r="M2489"/>
      <c r="N2489"/>
      <c r="O2489"/>
      <c r="P2489"/>
      <c r="Q2489"/>
      <c r="R2489"/>
      <c r="S2489"/>
      <c r="T2489"/>
      <c r="U2489"/>
      <c r="V2489"/>
      <c r="W2489"/>
      <c r="X2489"/>
      <c r="Y2489"/>
    </row>
    <row r="2490" spans="10:25" ht="15" customHeight="1">
      <c r="J2490"/>
      <c r="K2490"/>
      <c r="L2490"/>
      <c r="M2490"/>
      <c r="N2490"/>
      <c r="O2490"/>
      <c r="P2490"/>
      <c r="Q2490"/>
      <c r="R2490"/>
      <c r="S2490"/>
      <c r="T2490"/>
      <c r="U2490"/>
      <c r="V2490"/>
      <c r="W2490"/>
      <c r="X2490"/>
      <c r="Y2490"/>
    </row>
    <row r="2491" spans="10:25" ht="15" customHeight="1">
      <c r="J2491"/>
      <c r="K2491"/>
      <c r="L2491"/>
      <c r="M2491"/>
      <c r="N2491"/>
      <c r="O2491"/>
      <c r="P2491"/>
      <c r="Q2491"/>
      <c r="R2491"/>
      <c r="S2491"/>
      <c r="T2491"/>
      <c r="U2491"/>
      <c r="V2491"/>
      <c r="W2491"/>
      <c r="X2491"/>
      <c r="Y2491"/>
    </row>
    <row r="2492" spans="10:25" ht="15" customHeight="1">
      <c r="J2492"/>
      <c r="K2492"/>
      <c r="L2492"/>
      <c r="M2492"/>
      <c r="N2492"/>
      <c r="O2492"/>
      <c r="P2492"/>
      <c r="Q2492"/>
      <c r="R2492"/>
      <c r="S2492"/>
      <c r="T2492"/>
      <c r="U2492"/>
      <c r="V2492"/>
      <c r="W2492"/>
      <c r="X2492"/>
      <c r="Y2492"/>
    </row>
    <row r="2493" spans="10:25" ht="15" customHeight="1">
      <c r="J2493"/>
      <c r="K2493"/>
      <c r="L2493"/>
      <c r="M2493"/>
      <c r="N2493"/>
      <c r="O2493"/>
      <c r="P2493"/>
      <c r="Q2493"/>
      <c r="R2493"/>
      <c r="S2493"/>
      <c r="T2493"/>
      <c r="U2493"/>
      <c r="V2493"/>
      <c r="W2493"/>
      <c r="X2493"/>
      <c r="Y2493"/>
    </row>
    <row r="2494" spans="10:25" ht="15" customHeight="1">
      <c r="J2494"/>
      <c r="K2494"/>
      <c r="L2494"/>
      <c r="M2494"/>
      <c r="N2494"/>
      <c r="O2494"/>
      <c r="P2494"/>
      <c r="Q2494"/>
      <c r="R2494"/>
      <c r="S2494"/>
      <c r="T2494"/>
      <c r="U2494"/>
      <c r="V2494"/>
      <c r="W2494"/>
      <c r="X2494"/>
      <c r="Y2494"/>
    </row>
    <row r="2495" spans="10:25" ht="15" customHeight="1">
      <c r="J2495"/>
      <c r="K2495"/>
      <c r="L2495"/>
      <c r="M2495"/>
      <c r="N2495"/>
      <c r="O2495"/>
      <c r="P2495"/>
      <c r="Q2495"/>
      <c r="R2495"/>
      <c r="S2495"/>
      <c r="T2495"/>
      <c r="U2495"/>
      <c r="V2495"/>
      <c r="W2495"/>
      <c r="X2495"/>
      <c r="Y2495"/>
    </row>
    <row r="2496" spans="10:25" ht="15" customHeight="1">
      <c r="J2496"/>
      <c r="K2496"/>
      <c r="L2496"/>
      <c r="M2496"/>
      <c r="N2496"/>
      <c r="O2496"/>
      <c r="P2496"/>
      <c r="Q2496"/>
      <c r="R2496"/>
      <c r="S2496"/>
      <c r="T2496"/>
      <c r="U2496"/>
      <c r="V2496"/>
      <c r="W2496"/>
      <c r="X2496"/>
      <c r="Y2496"/>
    </row>
    <row r="2497" spans="10:25" ht="15" customHeight="1">
      <c r="J2497"/>
      <c r="K2497"/>
      <c r="L2497"/>
      <c r="M2497"/>
      <c r="N2497"/>
      <c r="O2497"/>
      <c r="P2497"/>
      <c r="Q2497"/>
      <c r="R2497"/>
      <c r="S2497"/>
      <c r="T2497"/>
      <c r="U2497"/>
      <c r="V2497"/>
      <c r="W2497"/>
      <c r="X2497"/>
      <c r="Y2497"/>
    </row>
    <row r="2498" spans="10:25" ht="15" customHeight="1">
      <c r="J2498"/>
      <c r="K2498"/>
      <c r="L2498"/>
      <c r="M2498"/>
      <c r="N2498"/>
      <c r="O2498"/>
      <c r="P2498"/>
      <c r="Q2498"/>
      <c r="R2498"/>
      <c r="S2498"/>
      <c r="T2498"/>
      <c r="U2498"/>
      <c r="V2498"/>
      <c r="W2498"/>
      <c r="X2498"/>
      <c r="Y2498"/>
    </row>
    <row r="2499" spans="10:25" ht="15" customHeight="1">
      <c r="J2499"/>
      <c r="K2499"/>
      <c r="L2499"/>
      <c r="M2499"/>
      <c r="N2499"/>
      <c r="O2499"/>
      <c r="P2499"/>
      <c r="Q2499"/>
      <c r="R2499"/>
      <c r="S2499"/>
      <c r="T2499"/>
      <c r="U2499"/>
      <c r="V2499"/>
      <c r="W2499"/>
      <c r="X2499"/>
      <c r="Y2499"/>
    </row>
    <row r="2500" spans="10:25" ht="15" customHeight="1">
      <c r="J2500"/>
      <c r="K2500"/>
      <c r="L2500"/>
      <c r="M2500"/>
      <c r="N2500"/>
      <c r="O2500"/>
      <c r="P2500"/>
      <c r="Q2500"/>
      <c r="R2500"/>
      <c r="S2500"/>
      <c r="T2500"/>
      <c r="U2500"/>
      <c r="V2500"/>
      <c r="W2500"/>
      <c r="X2500"/>
      <c r="Y2500"/>
    </row>
    <row r="2501" spans="10:25" ht="15" customHeight="1">
      <c r="J2501"/>
      <c r="K2501"/>
      <c r="L2501"/>
      <c r="M2501"/>
      <c r="N2501"/>
      <c r="O2501"/>
      <c r="P2501"/>
      <c r="Q2501"/>
      <c r="R2501"/>
      <c r="S2501"/>
      <c r="T2501"/>
      <c r="U2501"/>
      <c r="V2501"/>
      <c r="W2501"/>
      <c r="X2501"/>
      <c r="Y2501"/>
    </row>
    <row r="2502" spans="10:25" ht="15" customHeight="1">
      <c r="J2502"/>
      <c r="K2502"/>
      <c r="L2502"/>
      <c r="M2502"/>
      <c r="N2502"/>
      <c r="O2502"/>
      <c r="P2502"/>
      <c r="Q2502"/>
      <c r="R2502"/>
      <c r="S2502"/>
      <c r="T2502"/>
      <c r="U2502"/>
      <c r="V2502"/>
      <c r="W2502"/>
      <c r="X2502"/>
      <c r="Y2502"/>
    </row>
    <row r="2503" spans="10:25" ht="15" customHeight="1">
      <c r="J2503"/>
      <c r="K2503"/>
      <c r="L2503"/>
      <c r="M2503"/>
      <c r="N2503"/>
      <c r="O2503"/>
      <c r="P2503"/>
      <c r="Q2503"/>
      <c r="R2503"/>
      <c r="S2503"/>
      <c r="T2503"/>
      <c r="U2503"/>
      <c r="V2503"/>
      <c r="W2503"/>
      <c r="X2503"/>
      <c r="Y2503"/>
    </row>
    <row r="2504" spans="10:25" ht="15" customHeight="1">
      <c r="J2504"/>
      <c r="K2504"/>
      <c r="L2504"/>
      <c r="M2504"/>
      <c r="N2504"/>
      <c r="O2504"/>
      <c r="P2504"/>
      <c r="Q2504"/>
      <c r="R2504"/>
      <c r="S2504"/>
      <c r="T2504"/>
      <c r="U2504"/>
      <c r="V2504"/>
      <c r="W2504"/>
      <c r="X2504"/>
      <c r="Y2504"/>
    </row>
    <row r="2505" spans="10:25" ht="15" customHeight="1">
      <c r="J2505"/>
      <c r="K2505"/>
      <c r="L2505"/>
      <c r="M2505"/>
      <c r="N2505"/>
      <c r="O2505"/>
      <c r="P2505"/>
      <c r="Q2505"/>
      <c r="R2505"/>
      <c r="S2505"/>
      <c r="T2505"/>
      <c r="U2505"/>
      <c r="V2505"/>
      <c r="W2505"/>
      <c r="X2505"/>
      <c r="Y2505"/>
    </row>
    <row r="2506" spans="10:25" ht="15" customHeight="1">
      <c r="J2506"/>
      <c r="K2506"/>
      <c r="L2506"/>
      <c r="M2506"/>
      <c r="N2506"/>
      <c r="O2506"/>
      <c r="P2506"/>
      <c r="Q2506"/>
      <c r="R2506"/>
      <c r="S2506"/>
      <c r="T2506"/>
      <c r="U2506"/>
      <c r="V2506"/>
      <c r="W2506"/>
      <c r="X2506"/>
      <c r="Y2506"/>
    </row>
    <row r="2507" spans="10:25" ht="15" customHeight="1">
      <c r="J2507"/>
      <c r="K2507"/>
      <c r="L2507"/>
      <c r="M2507"/>
      <c r="N2507"/>
      <c r="O2507"/>
      <c r="P2507"/>
      <c r="Q2507"/>
      <c r="R2507"/>
      <c r="S2507"/>
      <c r="T2507"/>
      <c r="U2507"/>
      <c r="V2507"/>
      <c r="W2507"/>
      <c r="X2507"/>
      <c r="Y2507"/>
    </row>
    <row r="2508" spans="10:25" ht="15" customHeight="1">
      <c r="J2508"/>
      <c r="K2508"/>
      <c r="L2508"/>
      <c r="M2508"/>
      <c r="N2508"/>
      <c r="O2508"/>
      <c r="P2508"/>
      <c r="Q2508"/>
      <c r="R2508"/>
      <c r="S2508"/>
      <c r="T2508"/>
      <c r="U2508"/>
      <c r="V2508"/>
      <c r="W2508"/>
      <c r="X2508"/>
      <c r="Y2508"/>
    </row>
    <row r="2509" spans="10:25" ht="15" customHeight="1">
      <c r="J2509"/>
      <c r="K2509"/>
      <c r="L2509"/>
      <c r="M2509"/>
      <c r="N2509"/>
      <c r="O2509"/>
      <c r="P2509"/>
      <c r="Q2509"/>
      <c r="R2509"/>
      <c r="S2509"/>
      <c r="T2509"/>
      <c r="U2509"/>
      <c r="V2509"/>
      <c r="W2509"/>
      <c r="X2509"/>
      <c r="Y2509"/>
    </row>
    <row r="2510" spans="10:25" ht="15" customHeight="1">
      <c r="J2510"/>
      <c r="K2510"/>
      <c r="L2510"/>
      <c r="M2510"/>
      <c r="N2510"/>
      <c r="O2510"/>
      <c r="P2510"/>
      <c r="Q2510"/>
      <c r="R2510"/>
      <c r="S2510"/>
      <c r="T2510"/>
      <c r="U2510"/>
      <c r="V2510"/>
      <c r="W2510"/>
      <c r="X2510"/>
      <c r="Y2510"/>
    </row>
    <row r="2511" spans="10:25" ht="15" customHeight="1">
      <c r="J2511"/>
      <c r="K2511"/>
      <c r="L2511"/>
      <c r="M2511"/>
      <c r="N2511"/>
      <c r="O2511"/>
      <c r="P2511"/>
      <c r="Q2511"/>
      <c r="R2511"/>
      <c r="S2511"/>
      <c r="T2511"/>
      <c r="U2511"/>
      <c r="V2511"/>
      <c r="W2511"/>
      <c r="X2511"/>
      <c r="Y2511"/>
    </row>
    <row r="2512" spans="10:25" ht="15" customHeight="1">
      <c r="J2512"/>
      <c r="K2512"/>
      <c r="L2512"/>
      <c r="M2512"/>
      <c r="N2512"/>
      <c r="O2512"/>
      <c r="P2512"/>
      <c r="Q2512"/>
      <c r="R2512"/>
      <c r="S2512"/>
      <c r="T2512"/>
      <c r="U2512"/>
      <c r="V2512"/>
      <c r="W2512"/>
      <c r="X2512"/>
      <c r="Y2512"/>
    </row>
    <row r="2513" spans="10:25" ht="15" customHeight="1">
      <c r="J2513"/>
      <c r="K2513"/>
      <c r="L2513"/>
      <c r="M2513"/>
      <c r="N2513"/>
      <c r="O2513"/>
      <c r="P2513"/>
      <c r="Q2513"/>
      <c r="R2513"/>
      <c r="S2513"/>
      <c r="T2513"/>
      <c r="U2513"/>
      <c r="V2513"/>
      <c r="W2513"/>
      <c r="X2513"/>
      <c r="Y2513"/>
    </row>
    <row r="2514" spans="10:25" ht="15" customHeight="1">
      <c r="J2514"/>
      <c r="K2514"/>
      <c r="L2514"/>
      <c r="M2514"/>
      <c r="N2514"/>
      <c r="O2514"/>
      <c r="P2514"/>
      <c r="Q2514"/>
      <c r="R2514"/>
      <c r="S2514"/>
      <c r="T2514"/>
      <c r="U2514"/>
      <c r="V2514"/>
      <c r="W2514"/>
      <c r="X2514"/>
      <c r="Y2514"/>
    </row>
    <row r="2515" spans="10:25" ht="15" customHeight="1">
      <c r="J2515"/>
      <c r="K2515"/>
      <c r="L2515"/>
      <c r="M2515"/>
      <c r="N2515"/>
      <c r="O2515"/>
      <c r="P2515"/>
      <c r="Q2515"/>
      <c r="R2515"/>
      <c r="S2515"/>
      <c r="T2515"/>
      <c r="U2515"/>
      <c r="V2515"/>
      <c r="W2515"/>
      <c r="X2515"/>
      <c r="Y2515"/>
    </row>
    <row r="2516" spans="10:25" ht="15" customHeight="1">
      <c r="J2516"/>
      <c r="K2516"/>
      <c r="L2516"/>
      <c r="M2516"/>
      <c r="N2516"/>
      <c r="O2516"/>
      <c r="P2516"/>
      <c r="Q2516"/>
      <c r="R2516"/>
      <c r="S2516"/>
      <c r="T2516"/>
      <c r="U2516"/>
      <c r="V2516"/>
      <c r="W2516"/>
      <c r="X2516"/>
      <c r="Y2516"/>
    </row>
    <row r="2517" spans="10:25" ht="15" customHeight="1">
      <c r="J2517"/>
      <c r="K2517"/>
      <c r="L2517"/>
      <c r="M2517"/>
      <c r="N2517"/>
      <c r="O2517"/>
      <c r="P2517"/>
      <c r="Q2517"/>
      <c r="R2517"/>
      <c r="S2517"/>
      <c r="T2517"/>
      <c r="U2517"/>
      <c r="V2517"/>
      <c r="W2517"/>
      <c r="X2517"/>
      <c r="Y2517"/>
    </row>
    <row r="2518" spans="10:25" ht="15" customHeight="1">
      <c r="J2518"/>
      <c r="K2518"/>
      <c r="L2518"/>
      <c r="M2518"/>
      <c r="N2518"/>
      <c r="O2518"/>
      <c r="P2518"/>
      <c r="Q2518"/>
      <c r="R2518"/>
      <c r="S2518"/>
      <c r="T2518"/>
      <c r="U2518"/>
      <c r="V2518"/>
      <c r="W2518"/>
      <c r="X2518"/>
      <c r="Y2518"/>
    </row>
    <row r="2519" spans="10:25" ht="15" customHeight="1">
      <c r="J2519"/>
      <c r="K2519"/>
      <c r="L2519"/>
      <c r="M2519"/>
      <c r="N2519"/>
      <c r="O2519"/>
      <c r="P2519"/>
      <c r="Q2519"/>
      <c r="R2519"/>
      <c r="S2519"/>
      <c r="T2519"/>
      <c r="U2519"/>
      <c r="V2519"/>
      <c r="W2519"/>
      <c r="X2519"/>
      <c r="Y2519"/>
    </row>
    <row r="2520" spans="10:25" ht="15" customHeight="1">
      <c r="J2520"/>
      <c r="K2520"/>
      <c r="L2520"/>
      <c r="M2520"/>
      <c r="N2520"/>
      <c r="O2520"/>
      <c r="P2520"/>
      <c r="Q2520"/>
      <c r="R2520"/>
      <c r="S2520"/>
      <c r="T2520"/>
      <c r="U2520"/>
      <c r="V2520"/>
      <c r="W2520"/>
      <c r="X2520"/>
      <c r="Y2520"/>
    </row>
    <row r="2521" spans="10:25" ht="15" customHeight="1">
      <c r="J2521"/>
      <c r="K2521"/>
      <c r="L2521"/>
      <c r="M2521"/>
      <c r="N2521"/>
      <c r="O2521"/>
      <c r="P2521"/>
      <c r="Q2521"/>
      <c r="R2521"/>
      <c r="S2521"/>
      <c r="T2521"/>
      <c r="U2521"/>
      <c r="V2521"/>
      <c r="W2521"/>
      <c r="X2521"/>
      <c r="Y2521"/>
    </row>
    <row r="2522" spans="10:25" ht="15" customHeight="1">
      <c r="J2522"/>
      <c r="K2522"/>
      <c r="L2522"/>
      <c r="M2522"/>
      <c r="N2522"/>
      <c r="O2522"/>
      <c r="P2522"/>
      <c r="Q2522"/>
      <c r="R2522"/>
      <c r="S2522"/>
      <c r="T2522"/>
      <c r="U2522"/>
      <c r="V2522"/>
      <c r="W2522"/>
      <c r="X2522"/>
      <c r="Y2522"/>
    </row>
    <row r="2523" spans="10:25" ht="15" customHeight="1">
      <c r="J2523"/>
      <c r="K2523"/>
      <c r="L2523"/>
      <c r="M2523"/>
      <c r="N2523"/>
      <c r="O2523"/>
      <c r="P2523"/>
      <c r="Q2523"/>
      <c r="R2523"/>
      <c r="S2523"/>
      <c r="T2523"/>
      <c r="U2523"/>
      <c r="V2523"/>
      <c r="W2523"/>
      <c r="X2523"/>
      <c r="Y2523"/>
    </row>
    <row r="2524" spans="10:25" ht="15" customHeight="1">
      <c r="J2524"/>
      <c r="K2524"/>
      <c r="L2524"/>
      <c r="M2524"/>
      <c r="N2524"/>
      <c r="O2524"/>
      <c r="P2524"/>
      <c r="Q2524"/>
      <c r="R2524"/>
      <c r="S2524"/>
      <c r="T2524"/>
      <c r="U2524"/>
      <c r="V2524"/>
      <c r="W2524"/>
      <c r="X2524"/>
      <c r="Y2524"/>
    </row>
    <row r="2525" spans="10:25" ht="15" customHeight="1">
      <c r="J2525"/>
      <c r="K2525"/>
      <c r="L2525"/>
      <c r="M2525"/>
      <c r="N2525"/>
      <c r="O2525"/>
      <c r="P2525"/>
      <c r="Q2525"/>
      <c r="R2525"/>
      <c r="S2525"/>
      <c r="T2525"/>
      <c r="U2525"/>
      <c r="V2525"/>
      <c r="W2525"/>
      <c r="X2525"/>
      <c r="Y2525"/>
    </row>
    <row r="2526" spans="10:25" ht="15" customHeight="1">
      <c r="J2526"/>
      <c r="K2526"/>
      <c r="L2526"/>
      <c r="M2526"/>
      <c r="N2526"/>
      <c r="O2526"/>
      <c r="P2526"/>
      <c r="Q2526"/>
      <c r="R2526"/>
      <c r="S2526"/>
      <c r="T2526"/>
      <c r="U2526"/>
      <c r="V2526"/>
      <c r="W2526"/>
      <c r="X2526"/>
      <c r="Y2526"/>
    </row>
    <row r="2527" spans="10:25" ht="15" customHeight="1">
      <c r="J2527"/>
      <c r="K2527"/>
      <c r="L2527"/>
      <c r="M2527"/>
      <c r="N2527"/>
      <c r="O2527"/>
      <c r="P2527"/>
      <c r="Q2527"/>
      <c r="R2527"/>
      <c r="S2527"/>
      <c r="T2527"/>
      <c r="U2527"/>
      <c r="V2527"/>
      <c r="W2527"/>
      <c r="X2527"/>
      <c r="Y2527"/>
    </row>
    <row r="2528" spans="10:25" ht="15" customHeight="1">
      <c r="J2528"/>
      <c r="K2528"/>
      <c r="L2528"/>
      <c r="M2528"/>
      <c r="N2528"/>
      <c r="O2528"/>
      <c r="P2528"/>
      <c r="Q2528"/>
      <c r="R2528"/>
      <c r="S2528"/>
      <c r="T2528"/>
      <c r="U2528"/>
      <c r="V2528"/>
      <c r="W2528"/>
      <c r="X2528"/>
      <c r="Y2528"/>
    </row>
    <row r="2529" spans="10:25" ht="15" customHeight="1">
      <c r="J2529"/>
      <c r="K2529"/>
      <c r="L2529"/>
      <c r="M2529"/>
      <c r="N2529"/>
      <c r="O2529"/>
      <c r="P2529"/>
      <c r="Q2529"/>
      <c r="R2529"/>
      <c r="S2529"/>
      <c r="T2529"/>
      <c r="U2529"/>
      <c r="V2529"/>
      <c r="W2529"/>
      <c r="X2529"/>
      <c r="Y2529"/>
    </row>
    <row r="2530" spans="10:25" ht="15" customHeight="1">
      <c r="J2530"/>
      <c r="K2530"/>
      <c r="L2530"/>
      <c r="M2530"/>
      <c r="N2530"/>
      <c r="O2530"/>
      <c r="P2530"/>
      <c r="Q2530"/>
      <c r="R2530"/>
      <c r="S2530"/>
      <c r="T2530"/>
      <c r="U2530"/>
      <c r="V2530"/>
      <c r="W2530"/>
      <c r="X2530"/>
      <c r="Y2530"/>
    </row>
    <row r="2531" spans="10:25" ht="15" customHeight="1">
      <c r="J2531"/>
      <c r="K2531"/>
      <c r="L2531"/>
      <c r="M2531"/>
      <c r="N2531"/>
      <c r="O2531"/>
      <c r="P2531"/>
      <c r="Q2531"/>
      <c r="R2531"/>
      <c r="S2531"/>
      <c r="T2531"/>
      <c r="U2531"/>
      <c r="V2531"/>
      <c r="W2531"/>
      <c r="X2531"/>
      <c r="Y2531"/>
    </row>
    <row r="2532" spans="10:25" ht="15" customHeight="1">
      <c r="J2532"/>
      <c r="K2532"/>
      <c r="L2532"/>
      <c r="M2532"/>
      <c r="N2532"/>
      <c r="O2532"/>
      <c r="P2532"/>
      <c r="Q2532"/>
      <c r="R2532"/>
      <c r="S2532"/>
      <c r="T2532"/>
      <c r="U2532"/>
      <c r="V2532"/>
      <c r="W2532"/>
      <c r="X2532"/>
      <c r="Y2532"/>
    </row>
    <row r="2533" spans="10:25" ht="15" customHeight="1">
      <c r="J2533"/>
      <c r="K2533"/>
      <c r="L2533"/>
      <c r="M2533"/>
      <c r="N2533"/>
      <c r="O2533"/>
      <c r="P2533"/>
      <c r="Q2533"/>
      <c r="R2533"/>
      <c r="S2533"/>
      <c r="T2533"/>
      <c r="U2533"/>
      <c r="V2533"/>
      <c r="W2533"/>
      <c r="X2533"/>
      <c r="Y2533"/>
    </row>
    <row r="2534" spans="10:25" ht="15" customHeight="1">
      <c r="J2534"/>
      <c r="K2534"/>
      <c r="L2534"/>
      <c r="M2534"/>
      <c r="N2534"/>
      <c r="O2534"/>
      <c r="P2534"/>
      <c r="Q2534"/>
      <c r="R2534"/>
      <c r="S2534"/>
      <c r="T2534"/>
      <c r="U2534"/>
      <c r="V2534"/>
      <c r="W2534"/>
      <c r="X2534"/>
      <c r="Y2534"/>
    </row>
    <row r="2535" spans="10:25" ht="15" customHeight="1">
      <c r="J2535"/>
      <c r="K2535"/>
      <c r="L2535"/>
      <c r="M2535"/>
      <c r="N2535"/>
      <c r="O2535"/>
      <c r="P2535"/>
      <c r="Q2535"/>
      <c r="R2535"/>
      <c r="S2535"/>
      <c r="T2535"/>
      <c r="U2535"/>
      <c r="V2535"/>
      <c r="W2535"/>
      <c r="X2535"/>
      <c r="Y2535"/>
    </row>
    <row r="2536" spans="10:25" ht="15" customHeight="1">
      <c r="J2536"/>
      <c r="K2536"/>
      <c r="L2536"/>
      <c r="M2536"/>
      <c r="N2536"/>
      <c r="O2536"/>
      <c r="P2536"/>
      <c r="Q2536"/>
      <c r="R2536"/>
      <c r="S2536"/>
      <c r="T2536"/>
      <c r="U2536"/>
      <c r="V2536"/>
      <c r="W2536"/>
      <c r="X2536"/>
      <c r="Y2536"/>
    </row>
    <row r="2537" spans="10:25" ht="15" customHeight="1">
      <c r="J2537"/>
      <c r="K2537"/>
      <c r="L2537"/>
      <c r="M2537"/>
      <c r="N2537"/>
      <c r="O2537"/>
      <c r="P2537"/>
      <c r="Q2537"/>
      <c r="R2537"/>
      <c r="S2537"/>
      <c r="T2537"/>
      <c r="U2537"/>
      <c r="V2537"/>
      <c r="W2537"/>
      <c r="X2537"/>
      <c r="Y2537"/>
    </row>
    <row r="2538" spans="10:25" ht="15" customHeight="1">
      <c r="J2538"/>
      <c r="K2538"/>
      <c r="L2538"/>
      <c r="M2538"/>
      <c r="N2538"/>
      <c r="O2538"/>
      <c r="P2538"/>
      <c r="Q2538"/>
      <c r="R2538"/>
      <c r="S2538"/>
      <c r="T2538"/>
      <c r="U2538"/>
      <c r="V2538"/>
      <c r="W2538"/>
      <c r="X2538"/>
      <c r="Y2538"/>
    </row>
    <row r="2539" spans="10:25" ht="15" customHeight="1">
      <c r="J2539"/>
      <c r="K2539"/>
      <c r="L2539"/>
      <c r="M2539"/>
      <c r="N2539"/>
      <c r="O2539"/>
      <c r="P2539"/>
      <c r="Q2539"/>
      <c r="R2539"/>
      <c r="S2539"/>
      <c r="T2539"/>
      <c r="U2539"/>
      <c r="V2539"/>
      <c r="W2539"/>
      <c r="X2539"/>
      <c r="Y2539"/>
    </row>
    <row r="2540" spans="10:25" ht="15" customHeight="1">
      <c r="J2540"/>
      <c r="K2540"/>
      <c r="L2540"/>
      <c r="M2540"/>
      <c r="N2540"/>
      <c r="O2540"/>
      <c r="P2540"/>
      <c r="Q2540"/>
      <c r="R2540"/>
      <c r="S2540"/>
      <c r="T2540"/>
      <c r="U2540"/>
      <c r="V2540"/>
      <c r="W2540"/>
      <c r="X2540"/>
      <c r="Y2540"/>
    </row>
    <row r="2541" spans="10:25" ht="15" customHeight="1">
      <c r="J2541"/>
      <c r="K2541"/>
      <c r="L2541"/>
      <c r="M2541"/>
      <c r="N2541"/>
      <c r="O2541"/>
      <c r="P2541"/>
      <c r="Q2541"/>
      <c r="R2541"/>
      <c r="S2541"/>
      <c r="T2541"/>
      <c r="U2541"/>
      <c r="V2541"/>
      <c r="W2541"/>
      <c r="X2541"/>
      <c r="Y2541"/>
    </row>
    <row r="2542" spans="10:25" ht="15" customHeight="1">
      <c r="J2542"/>
      <c r="K2542"/>
      <c r="L2542"/>
      <c r="M2542"/>
      <c r="N2542"/>
      <c r="O2542"/>
      <c r="P2542"/>
      <c r="Q2542"/>
      <c r="R2542"/>
      <c r="S2542"/>
      <c r="T2542"/>
      <c r="U2542"/>
      <c r="V2542"/>
      <c r="W2542"/>
      <c r="X2542"/>
      <c r="Y2542"/>
    </row>
    <row r="2543" spans="10:25" ht="15" customHeight="1">
      <c r="J2543"/>
      <c r="K2543"/>
      <c r="L2543"/>
      <c r="M2543"/>
      <c r="N2543"/>
      <c r="O2543"/>
      <c r="P2543"/>
      <c r="Q2543"/>
      <c r="R2543"/>
      <c r="S2543"/>
      <c r="T2543"/>
      <c r="U2543"/>
      <c r="V2543"/>
      <c r="W2543"/>
      <c r="X2543"/>
      <c r="Y2543"/>
    </row>
    <row r="2544" spans="10:25" ht="15" customHeight="1">
      <c r="J2544"/>
      <c r="K2544"/>
      <c r="L2544"/>
      <c r="M2544"/>
      <c r="N2544"/>
      <c r="O2544"/>
      <c r="P2544"/>
      <c r="Q2544"/>
      <c r="R2544"/>
      <c r="S2544"/>
      <c r="T2544"/>
      <c r="U2544"/>
      <c r="V2544"/>
      <c r="W2544"/>
      <c r="X2544"/>
      <c r="Y2544"/>
    </row>
    <row r="2545" spans="10:25" ht="15" customHeight="1">
      <c r="J2545"/>
      <c r="K2545"/>
      <c r="L2545"/>
      <c r="M2545"/>
      <c r="N2545"/>
      <c r="O2545"/>
      <c r="P2545"/>
      <c r="Q2545"/>
      <c r="R2545"/>
      <c r="S2545"/>
      <c r="T2545"/>
      <c r="U2545"/>
      <c r="V2545"/>
      <c r="W2545"/>
      <c r="X2545"/>
      <c r="Y2545"/>
    </row>
    <row r="2546" spans="10:25" ht="15" customHeight="1">
      <c r="J2546"/>
      <c r="K2546"/>
      <c r="L2546"/>
      <c r="M2546"/>
      <c r="N2546"/>
      <c r="O2546"/>
      <c r="P2546"/>
      <c r="Q2546"/>
      <c r="R2546"/>
      <c r="S2546"/>
      <c r="T2546"/>
      <c r="U2546"/>
      <c r="V2546"/>
      <c r="W2546"/>
      <c r="X2546"/>
      <c r="Y2546"/>
    </row>
    <row r="2547" spans="10:25" ht="15" customHeight="1">
      <c r="J2547"/>
      <c r="K2547"/>
      <c r="L2547"/>
      <c r="M2547"/>
      <c r="N2547"/>
      <c r="O2547"/>
      <c r="P2547"/>
      <c r="Q2547"/>
      <c r="R2547"/>
      <c r="S2547"/>
      <c r="T2547"/>
      <c r="U2547"/>
      <c r="V2547"/>
      <c r="W2547"/>
      <c r="X2547"/>
      <c r="Y2547"/>
    </row>
    <row r="2548" spans="10:25" ht="15" customHeight="1">
      <c r="J2548"/>
      <c r="K2548"/>
      <c r="L2548"/>
      <c r="M2548"/>
      <c r="N2548"/>
      <c r="O2548"/>
      <c r="P2548"/>
      <c r="Q2548"/>
      <c r="R2548"/>
      <c r="S2548"/>
      <c r="T2548"/>
      <c r="U2548"/>
      <c r="V2548"/>
      <c r="W2548"/>
      <c r="X2548"/>
      <c r="Y2548"/>
    </row>
    <row r="2549" spans="10:25" ht="15" customHeight="1">
      <c r="J2549"/>
      <c r="K2549"/>
      <c r="L2549"/>
      <c r="M2549"/>
      <c r="N2549"/>
      <c r="O2549"/>
      <c r="P2549"/>
      <c r="Q2549"/>
      <c r="R2549"/>
      <c r="S2549"/>
      <c r="T2549"/>
      <c r="U2549"/>
      <c r="V2549"/>
      <c r="W2549"/>
      <c r="X2549"/>
      <c r="Y2549"/>
    </row>
    <row r="2550" spans="10:25" ht="15" customHeight="1">
      <c r="J2550"/>
      <c r="K2550"/>
      <c r="L2550"/>
      <c r="M2550"/>
      <c r="N2550"/>
      <c r="O2550"/>
      <c r="P2550"/>
      <c r="Q2550"/>
      <c r="R2550"/>
      <c r="S2550"/>
      <c r="T2550"/>
      <c r="U2550"/>
      <c r="V2550"/>
      <c r="W2550"/>
      <c r="X2550"/>
      <c r="Y2550"/>
    </row>
    <row r="2551" spans="10:25" ht="15" customHeight="1">
      <c r="J2551"/>
      <c r="K2551"/>
      <c r="L2551"/>
      <c r="M2551"/>
      <c r="N2551"/>
      <c r="O2551"/>
      <c r="P2551"/>
      <c r="Q2551"/>
      <c r="R2551"/>
      <c r="S2551"/>
      <c r="T2551"/>
      <c r="U2551"/>
      <c r="V2551"/>
      <c r="W2551"/>
      <c r="X2551"/>
      <c r="Y2551"/>
    </row>
    <row r="2552" spans="10:25" ht="15" customHeight="1">
      <c r="J2552"/>
      <c r="K2552"/>
      <c r="L2552"/>
      <c r="M2552"/>
      <c r="N2552"/>
      <c r="O2552"/>
      <c r="P2552"/>
      <c r="Q2552"/>
      <c r="R2552"/>
      <c r="S2552"/>
      <c r="T2552"/>
      <c r="U2552"/>
      <c r="V2552"/>
      <c r="W2552"/>
      <c r="X2552"/>
      <c r="Y2552"/>
    </row>
    <row r="2553" spans="10:25" ht="15" customHeight="1">
      <c r="J2553"/>
      <c r="K2553"/>
      <c r="L2553"/>
      <c r="M2553"/>
      <c r="N2553"/>
      <c r="O2553"/>
      <c r="P2553"/>
      <c r="Q2553"/>
      <c r="R2553"/>
      <c r="S2553"/>
      <c r="T2553"/>
      <c r="U2553"/>
      <c r="V2553"/>
      <c r="W2553"/>
      <c r="X2553"/>
      <c r="Y2553"/>
    </row>
    <row r="2554" spans="10:25" ht="15" customHeight="1">
      <c r="J2554"/>
      <c r="K2554"/>
      <c r="L2554"/>
      <c r="M2554"/>
      <c r="N2554"/>
      <c r="O2554"/>
      <c r="P2554"/>
      <c r="Q2554"/>
      <c r="R2554"/>
      <c r="S2554"/>
      <c r="T2554"/>
      <c r="U2554"/>
      <c r="V2554"/>
      <c r="W2554"/>
      <c r="X2554"/>
      <c r="Y2554"/>
    </row>
    <row r="2555" spans="10:25" ht="15" customHeight="1">
      <c r="J2555"/>
      <c r="K2555"/>
      <c r="L2555"/>
      <c r="M2555"/>
      <c r="N2555"/>
      <c r="O2555"/>
      <c r="P2555"/>
      <c r="Q2555"/>
      <c r="R2555"/>
      <c r="S2555"/>
      <c r="T2555"/>
      <c r="U2555"/>
      <c r="V2555"/>
      <c r="W2555"/>
      <c r="X2555"/>
      <c r="Y2555"/>
    </row>
    <row r="2556" spans="10:25" ht="15" customHeight="1">
      <c r="J2556"/>
      <c r="K2556"/>
      <c r="L2556"/>
      <c r="M2556"/>
      <c r="N2556"/>
      <c r="O2556"/>
      <c r="P2556"/>
      <c r="Q2556"/>
      <c r="R2556"/>
      <c r="S2556"/>
      <c r="T2556"/>
      <c r="U2556"/>
      <c r="V2556"/>
      <c r="W2556"/>
      <c r="X2556"/>
      <c r="Y2556"/>
    </row>
    <row r="2557" spans="10:25" ht="15" customHeight="1">
      <c r="J2557"/>
      <c r="K2557"/>
      <c r="L2557"/>
      <c r="M2557"/>
      <c r="N2557"/>
      <c r="O2557"/>
      <c r="P2557"/>
      <c r="Q2557"/>
      <c r="R2557"/>
      <c r="S2557"/>
      <c r="T2557"/>
      <c r="U2557"/>
      <c r="V2557"/>
      <c r="W2557"/>
      <c r="X2557"/>
      <c r="Y2557"/>
    </row>
    <row r="2558" spans="10:25" ht="15" customHeight="1">
      <c r="J2558"/>
      <c r="K2558"/>
      <c r="L2558"/>
      <c r="M2558"/>
      <c r="N2558"/>
      <c r="O2558"/>
      <c r="P2558"/>
      <c r="Q2558"/>
      <c r="R2558"/>
      <c r="S2558"/>
      <c r="T2558"/>
      <c r="U2558"/>
      <c r="V2558"/>
      <c r="W2558"/>
      <c r="X2558"/>
      <c r="Y2558"/>
    </row>
    <row r="2559" spans="10:25" ht="15" customHeight="1">
      <c r="J2559"/>
      <c r="K2559"/>
      <c r="L2559"/>
      <c r="M2559"/>
      <c r="N2559"/>
      <c r="O2559"/>
      <c r="P2559"/>
      <c r="Q2559"/>
      <c r="R2559"/>
      <c r="S2559"/>
      <c r="T2559"/>
      <c r="U2559"/>
      <c r="V2559"/>
      <c r="W2559"/>
      <c r="X2559"/>
      <c r="Y2559"/>
    </row>
    <row r="2560" spans="10:25" ht="15" customHeight="1">
      <c r="J2560"/>
      <c r="K2560"/>
      <c r="L2560"/>
      <c r="M2560"/>
      <c r="N2560"/>
      <c r="O2560"/>
      <c r="P2560"/>
      <c r="Q2560"/>
      <c r="R2560"/>
      <c r="S2560"/>
      <c r="T2560"/>
      <c r="U2560"/>
      <c r="V2560"/>
      <c r="W2560"/>
      <c r="X2560"/>
      <c r="Y2560"/>
    </row>
    <row r="2561" spans="10:25" ht="15" customHeight="1">
      <c r="J2561"/>
      <c r="K2561"/>
      <c r="L2561"/>
      <c r="M2561"/>
      <c r="N2561"/>
      <c r="O2561"/>
      <c r="P2561"/>
      <c r="Q2561"/>
      <c r="R2561"/>
      <c r="S2561"/>
      <c r="T2561"/>
      <c r="U2561"/>
      <c r="V2561"/>
      <c r="W2561"/>
      <c r="X2561"/>
      <c r="Y2561"/>
    </row>
    <row r="2562" spans="10:25" ht="15" customHeight="1">
      <c r="J2562"/>
      <c r="K2562"/>
      <c r="L2562"/>
      <c r="M2562"/>
      <c r="N2562"/>
      <c r="O2562"/>
      <c r="P2562"/>
      <c r="Q2562"/>
      <c r="R2562"/>
      <c r="S2562"/>
      <c r="T2562"/>
      <c r="U2562"/>
      <c r="V2562"/>
      <c r="W2562"/>
      <c r="X2562"/>
      <c r="Y2562"/>
    </row>
    <row r="2563" spans="10:25" ht="15" customHeight="1">
      <c r="J2563"/>
      <c r="K2563"/>
      <c r="L2563"/>
      <c r="M2563"/>
      <c r="N2563"/>
      <c r="O2563"/>
      <c r="P2563"/>
      <c r="Q2563"/>
      <c r="R2563"/>
      <c r="S2563"/>
      <c r="T2563"/>
      <c r="U2563"/>
      <c r="V2563"/>
      <c r="W2563"/>
      <c r="X2563"/>
      <c r="Y2563"/>
    </row>
    <row r="2564" spans="10:25" ht="15" customHeight="1">
      <c r="J2564"/>
      <c r="K2564"/>
      <c r="L2564"/>
      <c r="M2564"/>
      <c r="N2564"/>
      <c r="O2564"/>
      <c r="P2564"/>
      <c r="Q2564"/>
      <c r="R2564"/>
      <c r="S2564"/>
      <c r="T2564"/>
      <c r="U2564"/>
      <c r="V2564"/>
      <c r="W2564"/>
      <c r="X2564"/>
      <c r="Y2564"/>
    </row>
    <row r="2565" spans="10:25" ht="15" customHeight="1">
      <c r="J2565"/>
      <c r="K2565"/>
      <c r="L2565"/>
      <c r="M2565"/>
      <c r="N2565"/>
      <c r="O2565"/>
      <c r="P2565"/>
      <c r="Q2565"/>
      <c r="R2565"/>
      <c r="S2565"/>
      <c r="T2565"/>
      <c r="U2565"/>
      <c r="V2565"/>
      <c r="W2565"/>
      <c r="X2565"/>
      <c r="Y2565"/>
    </row>
    <row r="2566" spans="10:25" ht="15" customHeight="1">
      <c r="J2566"/>
      <c r="K2566"/>
      <c r="L2566"/>
      <c r="M2566"/>
      <c r="N2566"/>
      <c r="O2566"/>
      <c r="P2566"/>
      <c r="Q2566"/>
      <c r="R2566"/>
      <c r="S2566"/>
      <c r="T2566"/>
      <c r="U2566"/>
      <c r="V2566"/>
      <c r="W2566"/>
      <c r="X2566"/>
      <c r="Y2566"/>
    </row>
    <row r="2567" spans="10:25" ht="15" customHeight="1">
      <c r="J2567"/>
      <c r="K2567"/>
      <c r="L2567"/>
      <c r="M2567"/>
      <c r="N2567"/>
      <c r="O2567"/>
      <c r="P2567"/>
      <c r="Q2567"/>
      <c r="R2567"/>
      <c r="S2567"/>
      <c r="T2567"/>
      <c r="U2567"/>
      <c r="V2567"/>
      <c r="W2567"/>
      <c r="X2567"/>
      <c r="Y2567"/>
    </row>
    <row r="2568" spans="10:25" ht="15" customHeight="1">
      <c r="J2568"/>
      <c r="K2568"/>
      <c r="L2568"/>
      <c r="M2568"/>
      <c r="N2568"/>
      <c r="O2568"/>
      <c r="P2568"/>
      <c r="Q2568"/>
      <c r="R2568"/>
      <c r="S2568"/>
      <c r="T2568"/>
      <c r="U2568"/>
      <c r="V2568"/>
      <c r="W2568"/>
      <c r="X2568"/>
      <c r="Y2568"/>
    </row>
    <row r="2569" spans="10:25" ht="15" customHeight="1">
      <c r="J2569"/>
      <c r="K2569"/>
      <c r="L2569"/>
      <c r="M2569"/>
      <c r="N2569"/>
      <c r="O2569"/>
      <c r="P2569"/>
      <c r="Q2569"/>
      <c r="R2569"/>
      <c r="S2569"/>
      <c r="T2569"/>
      <c r="U2569"/>
      <c r="V2569"/>
      <c r="W2569"/>
      <c r="X2569"/>
      <c r="Y2569"/>
    </row>
    <row r="2570" spans="10:25" ht="15" customHeight="1">
      <c r="J2570"/>
      <c r="K2570"/>
      <c r="L2570"/>
      <c r="M2570"/>
      <c r="N2570"/>
      <c r="O2570"/>
      <c r="P2570"/>
      <c r="Q2570"/>
      <c r="R2570"/>
      <c r="S2570"/>
      <c r="T2570"/>
      <c r="U2570"/>
      <c r="V2570"/>
      <c r="W2570"/>
      <c r="X2570"/>
      <c r="Y2570"/>
    </row>
    <row r="2571" spans="10:25" ht="15" customHeight="1">
      <c r="J2571"/>
      <c r="K2571"/>
      <c r="L2571"/>
      <c r="M2571"/>
      <c r="N2571"/>
      <c r="O2571"/>
      <c r="P2571"/>
      <c r="Q2571"/>
      <c r="R2571"/>
      <c r="S2571"/>
      <c r="T2571"/>
      <c r="U2571"/>
      <c r="V2571"/>
      <c r="W2571"/>
      <c r="X2571"/>
      <c r="Y2571"/>
    </row>
    <row r="2572" spans="10:25" ht="15" customHeight="1">
      <c r="J2572"/>
      <c r="K2572"/>
      <c r="L2572"/>
      <c r="M2572"/>
      <c r="N2572"/>
      <c r="O2572"/>
      <c r="P2572"/>
      <c r="Q2572"/>
      <c r="R2572"/>
      <c r="S2572"/>
      <c r="T2572"/>
      <c r="U2572"/>
      <c r="V2572"/>
      <c r="W2572"/>
      <c r="X2572"/>
      <c r="Y2572"/>
    </row>
    <row r="2573" spans="10:25" ht="15" customHeight="1">
      <c r="J2573"/>
      <c r="K2573"/>
      <c r="L2573"/>
      <c r="M2573"/>
      <c r="N2573"/>
      <c r="O2573"/>
      <c r="P2573"/>
      <c r="Q2573"/>
      <c r="R2573"/>
      <c r="S2573"/>
      <c r="T2573"/>
      <c r="U2573"/>
      <c r="V2573"/>
      <c r="W2573"/>
      <c r="X2573"/>
      <c r="Y2573"/>
    </row>
    <row r="2574" spans="10:25" ht="15" customHeight="1">
      <c r="J2574"/>
      <c r="K2574"/>
      <c r="L2574"/>
      <c r="M2574"/>
      <c r="N2574"/>
      <c r="O2574"/>
      <c r="P2574"/>
      <c r="Q2574"/>
      <c r="R2574"/>
      <c r="S2574"/>
      <c r="T2574"/>
      <c r="U2574"/>
      <c r="V2574"/>
      <c r="W2574"/>
      <c r="X2574"/>
      <c r="Y2574"/>
    </row>
    <row r="2575" spans="10:25" ht="15" customHeight="1">
      <c r="J2575"/>
      <c r="K2575"/>
      <c r="L2575"/>
      <c r="M2575"/>
      <c r="N2575"/>
      <c r="O2575"/>
      <c r="P2575"/>
      <c r="Q2575"/>
      <c r="R2575"/>
      <c r="S2575"/>
      <c r="T2575"/>
      <c r="U2575"/>
      <c r="V2575"/>
      <c r="W2575"/>
      <c r="X2575"/>
      <c r="Y2575"/>
    </row>
    <row r="2576" spans="10:25" ht="15" customHeight="1">
      <c r="J2576"/>
      <c r="K2576"/>
      <c r="L2576"/>
      <c r="M2576"/>
      <c r="N2576"/>
      <c r="O2576"/>
      <c r="P2576"/>
      <c r="Q2576"/>
      <c r="R2576"/>
      <c r="S2576"/>
      <c r="T2576"/>
      <c r="U2576"/>
      <c r="V2576"/>
      <c r="W2576"/>
      <c r="X2576"/>
      <c r="Y2576"/>
    </row>
    <row r="2577" spans="10:25" ht="15" customHeight="1">
      <c r="J2577"/>
      <c r="K2577"/>
      <c r="L2577"/>
      <c r="M2577"/>
      <c r="N2577"/>
      <c r="O2577"/>
      <c r="P2577"/>
      <c r="Q2577"/>
      <c r="R2577"/>
      <c r="S2577"/>
      <c r="T2577"/>
      <c r="U2577"/>
      <c r="V2577"/>
      <c r="W2577"/>
      <c r="X2577"/>
      <c r="Y2577"/>
    </row>
    <row r="2578" spans="10:25" ht="15" customHeight="1">
      <c r="J2578"/>
      <c r="K2578"/>
      <c r="L2578"/>
      <c r="M2578"/>
      <c r="N2578"/>
      <c r="O2578"/>
      <c r="P2578"/>
      <c r="Q2578"/>
      <c r="R2578"/>
      <c r="S2578"/>
      <c r="T2578"/>
      <c r="U2578"/>
      <c r="V2578"/>
      <c r="W2578"/>
      <c r="X2578"/>
      <c r="Y2578"/>
    </row>
    <row r="2579" spans="10:25" ht="15" customHeight="1">
      <c r="J2579"/>
      <c r="K2579"/>
      <c r="L2579"/>
      <c r="M2579"/>
      <c r="N2579"/>
      <c r="O2579"/>
      <c r="P2579"/>
      <c r="Q2579"/>
      <c r="R2579"/>
      <c r="S2579"/>
      <c r="T2579"/>
      <c r="U2579"/>
      <c r="V2579"/>
      <c r="W2579"/>
      <c r="X2579"/>
      <c r="Y2579"/>
    </row>
    <row r="2580" spans="10:25" ht="15" customHeight="1">
      <c r="J2580"/>
      <c r="K2580"/>
      <c r="L2580"/>
      <c r="M2580"/>
      <c r="N2580"/>
      <c r="O2580"/>
      <c r="P2580"/>
      <c r="Q2580"/>
      <c r="R2580"/>
      <c r="S2580"/>
      <c r="T2580"/>
      <c r="U2580"/>
      <c r="V2580"/>
      <c r="W2580"/>
      <c r="X2580"/>
      <c r="Y2580"/>
    </row>
    <row r="2581" spans="10:25" ht="15" customHeight="1">
      <c r="J2581"/>
      <c r="K2581"/>
      <c r="L2581"/>
      <c r="M2581"/>
      <c r="N2581"/>
      <c r="O2581"/>
      <c r="P2581"/>
      <c r="Q2581"/>
      <c r="R2581"/>
      <c r="S2581"/>
      <c r="T2581"/>
      <c r="U2581"/>
      <c r="V2581"/>
      <c r="W2581"/>
      <c r="X2581"/>
      <c r="Y2581"/>
    </row>
    <row r="2582" spans="10:25" ht="15" customHeight="1">
      <c r="J2582"/>
      <c r="K2582"/>
      <c r="L2582"/>
      <c r="M2582"/>
      <c r="N2582"/>
      <c r="O2582"/>
      <c r="P2582"/>
      <c r="Q2582"/>
      <c r="R2582"/>
      <c r="S2582"/>
      <c r="T2582"/>
      <c r="U2582"/>
      <c r="V2582"/>
      <c r="W2582"/>
      <c r="X2582"/>
      <c r="Y2582"/>
    </row>
    <row r="2583" spans="10:25" ht="15" customHeight="1">
      <c r="J2583"/>
      <c r="K2583"/>
      <c r="L2583"/>
      <c r="M2583"/>
      <c r="N2583"/>
      <c r="O2583"/>
      <c r="P2583"/>
      <c r="Q2583"/>
      <c r="R2583"/>
      <c r="S2583"/>
      <c r="T2583"/>
      <c r="U2583"/>
      <c r="V2583"/>
      <c r="W2583"/>
      <c r="X2583"/>
      <c r="Y2583"/>
    </row>
    <row r="2584" spans="10:25" ht="15" customHeight="1">
      <c r="J2584"/>
      <c r="K2584"/>
      <c r="L2584"/>
      <c r="M2584"/>
      <c r="N2584"/>
      <c r="O2584"/>
      <c r="P2584"/>
      <c r="Q2584"/>
      <c r="R2584"/>
      <c r="S2584"/>
      <c r="T2584"/>
      <c r="U2584"/>
      <c r="V2584"/>
      <c r="W2584"/>
      <c r="X2584"/>
      <c r="Y2584"/>
    </row>
    <row r="2585" spans="10:25" ht="15" customHeight="1">
      <c r="J2585"/>
      <c r="K2585"/>
      <c r="L2585"/>
      <c r="M2585"/>
      <c r="N2585"/>
      <c r="O2585"/>
      <c r="P2585"/>
      <c r="Q2585"/>
      <c r="R2585"/>
      <c r="S2585"/>
      <c r="T2585"/>
      <c r="U2585"/>
      <c r="V2585"/>
      <c r="W2585"/>
      <c r="X2585"/>
      <c r="Y2585"/>
    </row>
    <row r="2586" spans="10:25" ht="15" customHeight="1">
      <c r="J2586"/>
      <c r="K2586"/>
      <c r="L2586"/>
      <c r="M2586"/>
      <c r="N2586"/>
      <c r="O2586"/>
      <c r="P2586"/>
      <c r="Q2586"/>
      <c r="R2586"/>
      <c r="S2586"/>
      <c r="T2586"/>
      <c r="U2586"/>
      <c r="V2586"/>
      <c r="W2586"/>
      <c r="X2586"/>
      <c r="Y2586"/>
    </row>
    <row r="2587" spans="10:25" ht="15" customHeight="1">
      <c r="J2587"/>
      <c r="K2587"/>
      <c r="L2587"/>
      <c r="M2587"/>
      <c r="N2587"/>
      <c r="O2587"/>
      <c r="P2587"/>
      <c r="Q2587"/>
      <c r="R2587"/>
      <c r="S2587"/>
      <c r="T2587"/>
      <c r="U2587"/>
      <c r="V2587"/>
      <c r="W2587"/>
      <c r="X2587"/>
      <c r="Y2587"/>
    </row>
    <row r="2588" spans="10:25" ht="15" customHeight="1">
      <c r="J2588"/>
      <c r="K2588"/>
      <c r="L2588"/>
      <c r="M2588"/>
      <c r="N2588"/>
      <c r="O2588"/>
      <c r="P2588"/>
      <c r="Q2588"/>
      <c r="R2588"/>
      <c r="S2588"/>
      <c r="T2588"/>
      <c r="U2588"/>
      <c r="V2588"/>
      <c r="W2588"/>
      <c r="X2588"/>
      <c r="Y2588"/>
    </row>
    <row r="2589" spans="10:25" ht="15" customHeight="1">
      <c r="J2589"/>
      <c r="K2589"/>
      <c r="L2589"/>
      <c r="M2589"/>
      <c r="N2589"/>
      <c r="O2589"/>
      <c r="P2589"/>
      <c r="Q2589"/>
      <c r="R2589"/>
      <c r="S2589"/>
      <c r="T2589"/>
      <c r="U2589"/>
      <c r="V2589"/>
      <c r="W2589"/>
      <c r="X2589"/>
      <c r="Y2589"/>
    </row>
    <row r="2590" spans="10:25" ht="15" customHeight="1">
      <c r="J2590"/>
      <c r="K2590"/>
      <c r="L2590"/>
      <c r="M2590"/>
      <c r="N2590"/>
      <c r="O2590"/>
      <c r="P2590"/>
      <c r="Q2590"/>
      <c r="R2590"/>
      <c r="S2590"/>
      <c r="T2590"/>
      <c r="U2590"/>
      <c r="V2590"/>
      <c r="W2590"/>
      <c r="X2590"/>
      <c r="Y2590"/>
    </row>
    <row r="2591" spans="10:25" ht="15" customHeight="1">
      <c r="J2591"/>
      <c r="K2591"/>
      <c r="L2591"/>
      <c r="M2591"/>
      <c r="N2591"/>
      <c r="O2591"/>
      <c r="P2591"/>
      <c r="Q2591"/>
      <c r="R2591"/>
      <c r="S2591"/>
      <c r="T2591"/>
      <c r="U2591"/>
      <c r="V2591"/>
      <c r="W2591"/>
      <c r="X2591"/>
      <c r="Y2591"/>
    </row>
    <row r="2592" spans="10:25" ht="15" customHeight="1">
      <c r="J2592"/>
      <c r="K2592"/>
      <c r="L2592"/>
      <c r="M2592"/>
      <c r="N2592"/>
      <c r="O2592"/>
      <c r="P2592"/>
      <c r="Q2592"/>
      <c r="R2592"/>
      <c r="S2592"/>
      <c r="T2592"/>
      <c r="U2592"/>
      <c r="V2592"/>
      <c r="W2592"/>
      <c r="X2592"/>
      <c r="Y2592"/>
    </row>
    <row r="2593" spans="10:25" ht="15" customHeight="1">
      <c r="J2593"/>
      <c r="K2593"/>
      <c r="L2593"/>
      <c r="M2593"/>
      <c r="N2593"/>
      <c r="O2593"/>
      <c r="P2593"/>
      <c r="Q2593"/>
      <c r="R2593"/>
      <c r="S2593"/>
      <c r="T2593"/>
      <c r="U2593"/>
      <c r="V2593"/>
      <c r="W2593"/>
      <c r="X2593"/>
      <c r="Y2593"/>
    </row>
    <row r="2594" spans="10:25" ht="15" customHeight="1">
      <c r="J2594"/>
      <c r="K2594"/>
      <c r="L2594"/>
      <c r="M2594"/>
      <c r="N2594"/>
      <c r="O2594"/>
      <c r="P2594"/>
      <c r="Q2594"/>
      <c r="R2594"/>
      <c r="S2594"/>
      <c r="T2594"/>
      <c r="U2594"/>
      <c r="V2594"/>
      <c r="W2594"/>
      <c r="X2594"/>
      <c r="Y2594"/>
    </row>
    <row r="2595" spans="10:25" ht="15" customHeight="1">
      <c r="J2595"/>
      <c r="K2595"/>
      <c r="L2595"/>
      <c r="M2595"/>
      <c r="N2595"/>
      <c r="O2595"/>
      <c r="P2595"/>
      <c r="Q2595"/>
      <c r="R2595"/>
      <c r="S2595"/>
      <c r="T2595"/>
      <c r="U2595"/>
      <c r="V2595"/>
      <c r="W2595"/>
      <c r="X2595"/>
      <c r="Y2595"/>
    </row>
    <row r="2596" spans="10:25" ht="15" customHeight="1">
      <c r="J2596"/>
      <c r="K2596"/>
      <c r="L2596"/>
      <c r="M2596"/>
      <c r="N2596"/>
      <c r="O2596"/>
      <c r="P2596"/>
      <c r="Q2596"/>
      <c r="R2596"/>
      <c r="S2596"/>
      <c r="T2596"/>
      <c r="U2596"/>
      <c r="V2596"/>
      <c r="W2596"/>
      <c r="X2596"/>
      <c r="Y2596"/>
    </row>
    <row r="2597" spans="10:25" ht="15" customHeight="1">
      <c r="J2597"/>
      <c r="K2597"/>
      <c r="L2597"/>
      <c r="M2597"/>
      <c r="N2597"/>
      <c r="O2597"/>
      <c r="P2597"/>
      <c r="Q2597"/>
      <c r="R2597"/>
      <c r="S2597"/>
      <c r="T2597"/>
      <c r="U2597"/>
      <c r="V2597"/>
      <c r="W2597"/>
      <c r="X2597"/>
      <c r="Y2597"/>
    </row>
    <row r="2598" spans="10:25" ht="15" customHeight="1">
      <c r="J2598"/>
      <c r="K2598"/>
      <c r="L2598"/>
      <c r="M2598"/>
      <c r="N2598"/>
      <c r="O2598"/>
      <c r="P2598"/>
      <c r="Q2598"/>
      <c r="R2598"/>
      <c r="S2598"/>
      <c r="T2598"/>
      <c r="U2598"/>
      <c r="V2598"/>
      <c r="W2598"/>
      <c r="X2598"/>
      <c r="Y2598"/>
    </row>
    <row r="2599" spans="10:25" ht="15" customHeight="1">
      <c r="J2599"/>
      <c r="K2599"/>
      <c r="L2599"/>
      <c r="M2599"/>
      <c r="N2599"/>
      <c r="O2599"/>
      <c r="P2599"/>
      <c r="Q2599"/>
      <c r="R2599"/>
      <c r="S2599"/>
      <c r="T2599"/>
      <c r="U2599"/>
      <c r="V2599"/>
      <c r="W2599"/>
      <c r="X2599"/>
      <c r="Y2599"/>
    </row>
    <row r="2600" spans="10:25" ht="15" customHeight="1">
      <c r="J2600"/>
      <c r="K2600"/>
      <c r="L2600"/>
      <c r="M2600"/>
      <c r="N2600"/>
      <c r="O2600"/>
      <c r="P2600"/>
      <c r="Q2600"/>
      <c r="R2600"/>
      <c r="S2600"/>
      <c r="T2600"/>
      <c r="U2600"/>
      <c r="V2600"/>
      <c r="W2600"/>
      <c r="X2600"/>
      <c r="Y2600"/>
    </row>
    <row r="2601" spans="10:25" ht="15" customHeight="1">
      <c r="J2601"/>
      <c r="K2601"/>
      <c r="L2601"/>
      <c r="M2601"/>
      <c r="N2601"/>
      <c r="O2601"/>
      <c r="P2601"/>
      <c r="Q2601"/>
      <c r="R2601"/>
      <c r="S2601"/>
      <c r="T2601"/>
      <c r="U2601"/>
      <c r="V2601"/>
      <c r="W2601"/>
      <c r="X2601"/>
      <c r="Y2601"/>
    </row>
    <row r="2602" spans="10:25" ht="15" customHeight="1">
      <c r="J2602"/>
      <c r="K2602"/>
      <c r="L2602"/>
      <c r="M2602"/>
      <c r="N2602"/>
      <c r="O2602"/>
      <c r="P2602"/>
      <c r="Q2602"/>
      <c r="R2602"/>
      <c r="S2602"/>
      <c r="T2602"/>
      <c r="U2602"/>
      <c r="V2602"/>
      <c r="W2602"/>
      <c r="X2602"/>
      <c r="Y2602"/>
    </row>
    <row r="2603" spans="10:25" ht="15" customHeight="1">
      <c r="J2603"/>
      <c r="K2603"/>
      <c r="L2603"/>
      <c r="M2603"/>
      <c r="N2603"/>
      <c r="O2603"/>
      <c r="P2603"/>
      <c r="Q2603"/>
      <c r="R2603"/>
      <c r="S2603"/>
      <c r="T2603"/>
      <c r="U2603"/>
      <c r="V2603"/>
      <c r="W2603"/>
      <c r="X2603"/>
      <c r="Y2603"/>
    </row>
    <row r="2604" spans="10:25" ht="15" customHeight="1">
      <c r="J2604"/>
      <c r="K2604"/>
      <c r="L2604"/>
      <c r="M2604"/>
      <c r="N2604"/>
      <c r="O2604"/>
      <c r="P2604"/>
      <c r="Q2604"/>
      <c r="R2604"/>
      <c r="S2604"/>
      <c r="T2604"/>
      <c r="U2604"/>
      <c r="V2604"/>
      <c r="W2604"/>
      <c r="X2604"/>
      <c r="Y2604"/>
    </row>
    <row r="2605" spans="10:25" ht="15" customHeight="1">
      <c r="J2605"/>
      <c r="K2605"/>
      <c r="L2605"/>
      <c r="M2605"/>
      <c r="N2605"/>
      <c r="O2605"/>
      <c r="P2605"/>
      <c r="Q2605"/>
      <c r="R2605"/>
      <c r="S2605"/>
      <c r="T2605"/>
      <c r="U2605"/>
      <c r="V2605"/>
      <c r="W2605"/>
      <c r="X2605"/>
      <c r="Y2605"/>
    </row>
    <row r="2606" spans="10:25" ht="15" customHeight="1">
      <c r="J2606"/>
      <c r="K2606"/>
      <c r="L2606"/>
      <c r="M2606"/>
      <c r="N2606"/>
      <c r="O2606"/>
      <c r="P2606"/>
      <c r="Q2606"/>
      <c r="R2606"/>
      <c r="S2606"/>
      <c r="T2606"/>
      <c r="U2606"/>
      <c r="V2606"/>
      <c r="W2606"/>
      <c r="X2606"/>
      <c r="Y2606"/>
    </row>
    <row r="2607" spans="10:25" ht="15" customHeight="1">
      <c r="J2607"/>
      <c r="K2607"/>
      <c r="L2607"/>
      <c r="M2607"/>
      <c r="N2607"/>
      <c r="O2607"/>
      <c r="P2607"/>
      <c r="Q2607"/>
      <c r="R2607"/>
      <c r="S2607"/>
      <c r="T2607"/>
      <c r="U2607"/>
      <c r="V2607"/>
      <c r="W2607"/>
      <c r="X2607"/>
      <c r="Y2607"/>
    </row>
    <row r="2608" spans="10:25" ht="15" customHeight="1">
      <c r="J2608"/>
      <c r="K2608"/>
      <c r="L2608"/>
      <c r="M2608"/>
      <c r="N2608"/>
      <c r="O2608"/>
      <c r="P2608"/>
      <c r="Q2608"/>
      <c r="R2608"/>
      <c r="S2608"/>
      <c r="T2608"/>
      <c r="U2608"/>
      <c r="V2608"/>
      <c r="W2608"/>
      <c r="X2608"/>
      <c r="Y2608"/>
    </row>
    <row r="2609" spans="10:25" ht="15" customHeight="1">
      <c r="J2609"/>
      <c r="K2609"/>
      <c r="L2609"/>
      <c r="M2609"/>
      <c r="N2609"/>
      <c r="O2609"/>
      <c r="P2609"/>
      <c r="Q2609"/>
      <c r="R2609"/>
      <c r="S2609"/>
      <c r="T2609"/>
      <c r="U2609"/>
      <c r="V2609"/>
      <c r="W2609"/>
      <c r="X2609"/>
      <c r="Y2609"/>
    </row>
    <row r="2610" spans="10:25" ht="15" customHeight="1">
      <c r="J2610"/>
      <c r="K2610"/>
      <c r="L2610"/>
      <c r="M2610"/>
      <c r="N2610"/>
      <c r="O2610"/>
      <c r="P2610"/>
      <c r="Q2610"/>
      <c r="R2610"/>
      <c r="S2610"/>
      <c r="T2610"/>
      <c r="U2610"/>
      <c r="V2610"/>
      <c r="W2610"/>
      <c r="X2610"/>
      <c r="Y2610"/>
    </row>
    <row r="2611" spans="10:25" ht="15" customHeight="1">
      <c r="J2611"/>
      <c r="K2611"/>
      <c r="L2611"/>
      <c r="M2611"/>
      <c r="N2611"/>
      <c r="O2611"/>
      <c r="P2611"/>
      <c r="Q2611"/>
      <c r="R2611"/>
      <c r="S2611"/>
      <c r="T2611"/>
      <c r="U2611"/>
      <c r="V2611"/>
      <c r="W2611"/>
      <c r="X2611"/>
      <c r="Y2611"/>
    </row>
    <row r="2612" spans="10:25" ht="15" customHeight="1">
      <c r="J2612"/>
      <c r="K2612"/>
      <c r="L2612"/>
      <c r="M2612"/>
      <c r="N2612"/>
      <c r="O2612"/>
      <c r="P2612"/>
      <c r="Q2612"/>
      <c r="R2612"/>
      <c r="S2612"/>
      <c r="T2612"/>
      <c r="U2612"/>
      <c r="V2612"/>
      <c r="W2612"/>
      <c r="X2612"/>
      <c r="Y2612"/>
    </row>
    <row r="2613" spans="10:25" ht="15" customHeight="1">
      <c r="J2613"/>
      <c r="K2613"/>
      <c r="L2613"/>
      <c r="M2613"/>
      <c r="N2613"/>
      <c r="O2613"/>
      <c r="P2613"/>
      <c r="Q2613"/>
      <c r="R2613"/>
      <c r="S2613"/>
      <c r="T2613"/>
      <c r="U2613"/>
      <c r="V2613"/>
      <c r="W2613"/>
      <c r="X2613"/>
      <c r="Y2613"/>
    </row>
    <row r="2614" spans="10:25" ht="15" customHeight="1">
      <c r="J2614"/>
      <c r="K2614"/>
      <c r="L2614"/>
      <c r="M2614"/>
      <c r="N2614"/>
      <c r="O2614"/>
      <c r="P2614"/>
      <c r="Q2614"/>
      <c r="R2614"/>
      <c r="S2614"/>
      <c r="T2614"/>
      <c r="U2614"/>
      <c r="V2614"/>
      <c r="W2614"/>
      <c r="X2614"/>
      <c r="Y2614"/>
    </row>
    <row r="2615" spans="10:25" ht="15" customHeight="1">
      <c r="J2615"/>
      <c r="K2615"/>
      <c r="L2615"/>
      <c r="M2615"/>
      <c r="N2615"/>
      <c r="O2615"/>
      <c r="P2615"/>
      <c r="Q2615"/>
      <c r="R2615"/>
      <c r="S2615"/>
      <c r="T2615"/>
      <c r="U2615"/>
      <c r="V2615"/>
      <c r="W2615"/>
      <c r="X2615"/>
      <c r="Y2615"/>
    </row>
    <row r="2616" spans="10:25" ht="15" customHeight="1">
      <c r="J2616"/>
      <c r="K2616"/>
      <c r="L2616"/>
      <c r="M2616"/>
      <c r="N2616"/>
      <c r="O2616"/>
      <c r="P2616"/>
      <c r="Q2616"/>
      <c r="R2616"/>
      <c r="S2616"/>
      <c r="T2616"/>
      <c r="U2616"/>
      <c r="V2616"/>
      <c r="W2616"/>
      <c r="X2616"/>
      <c r="Y2616"/>
    </row>
    <row r="2617" spans="10:25" ht="15" customHeight="1">
      <c r="J2617"/>
      <c r="K2617"/>
      <c r="L2617"/>
      <c r="M2617"/>
      <c r="N2617"/>
      <c r="O2617"/>
      <c r="P2617"/>
      <c r="Q2617"/>
      <c r="R2617"/>
      <c r="S2617"/>
      <c r="T2617"/>
      <c r="U2617"/>
      <c r="V2617"/>
      <c r="W2617"/>
      <c r="X2617"/>
      <c r="Y2617"/>
    </row>
    <row r="2618" spans="10:25" ht="15" customHeight="1">
      <c r="J2618"/>
      <c r="K2618"/>
      <c r="L2618"/>
      <c r="M2618"/>
      <c r="N2618"/>
      <c r="O2618"/>
      <c r="P2618"/>
      <c r="Q2618"/>
      <c r="R2618"/>
      <c r="S2618"/>
      <c r="T2618"/>
      <c r="U2618"/>
      <c r="V2618"/>
      <c r="W2618"/>
      <c r="X2618"/>
      <c r="Y2618"/>
    </row>
    <row r="2619" spans="10:25" ht="15" customHeight="1">
      <c r="J2619"/>
      <c r="K2619"/>
      <c r="L2619"/>
      <c r="M2619"/>
      <c r="N2619"/>
      <c r="O2619"/>
      <c r="P2619"/>
      <c r="Q2619"/>
      <c r="R2619"/>
      <c r="S2619"/>
      <c r="T2619"/>
      <c r="U2619"/>
      <c r="V2619"/>
      <c r="W2619"/>
      <c r="X2619"/>
      <c r="Y2619"/>
    </row>
    <row r="2620" spans="10:25" ht="15" customHeight="1">
      <c r="J2620"/>
      <c r="K2620"/>
      <c r="L2620"/>
      <c r="M2620"/>
      <c r="N2620"/>
      <c r="O2620"/>
      <c r="P2620"/>
      <c r="Q2620"/>
      <c r="R2620"/>
      <c r="S2620"/>
      <c r="T2620"/>
      <c r="U2620"/>
      <c r="V2620"/>
      <c r="W2620"/>
      <c r="X2620"/>
      <c r="Y2620"/>
    </row>
    <row r="2621" spans="10:25" ht="15" customHeight="1">
      <c r="J2621"/>
      <c r="K2621"/>
      <c r="L2621"/>
      <c r="M2621"/>
      <c r="N2621"/>
      <c r="O2621"/>
      <c r="P2621"/>
      <c r="Q2621"/>
      <c r="R2621"/>
      <c r="S2621"/>
      <c r="T2621"/>
      <c r="U2621"/>
      <c r="V2621"/>
      <c r="W2621"/>
      <c r="X2621"/>
      <c r="Y2621"/>
    </row>
    <row r="2622" spans="10:25" ht="15" customHeight="1">
      <c r="J2622"/>
      <c r="K2622"/>
      <c r="L2622"/>
      <c r="M2622"/>
      <c r="N2622"/>
      <c r="O2622"/>
      <c r="P2622"/>
      <c r="Q2622"/>
      <c r="R2622"/>
      <c r="S2622"/>
      <c r="T2622"/>
      <c r="U2622"/>
      <c r="V2622"/>
      <c r="W2622"/>
      <c r="X2622"/>
      <c r="Y2622"/>
    </row>
    <row r="2623" spans="10:25" ht="15" customHeight="1">
      <c r="J2623"/>
      <c r="K2623"/>
      <c r="L2623"/>
      <c r="M2623"/>
      <c r="N2623"/>
      <c r="O2623"/>
      <c r="P2623"/>
      <c r="Q2623"/>
      <c r="R2623"/>
      <c r="S2623"/>
      <c r="T2623"/>
      <c r="U2623"/>
      <c r="V2623"/>
      <c r="W2623"/>
      <c r="X2623"/>
      <c r="Y2623"/>
    </row>
    <row r="2624" spans="10:25" ht="15" customHeight="1">
      <c r="J2624"/>
      <c r="K2624"/>
      <c r="L2624"/>
      <c r="M2624"/>
      <c r="N2624"/>
      <c r="O2624"/>
      <c r="P2624"/>
      <c r="Q2624"/>
      <c r="R2624"/>
      <c r="S2624"/>
      <c r="T2624"/>
      <c r="U2624"/>
      <c r="V2624"/>
      <c r="W2624"/>
      <c r="X2624"/>
      <c r="Y2624"/>
    </row>
    <row r="2625" spans="10:25" ht="15" customHeight="1">
      <c r="J2625"/>
      <c r="K2625"/>
      <c r="L2625"/>
      <c r="M2625"/>
      <c r="N2625"/>
      <c r="O2625"/>
      <c r="P2625"/>
      <c r="Q2625"/>
      <c r="R2625"/>
      <c r="S2625"/>
      <c r="T2625"/>
      <c r="U2625"/>
      <c r="V2625"/>
      <c r="W2625"/>
      <c r="X2625"/>
      <c r="Y2625"/>
    </row>
    <row r="2626" spans="10:25" ht="15" customHeight="1">
      <c r="J2626"/>
      <c r="K2626"/>
      <c r="L2626"/>
      <c r="M2626"/>
      <c r="N2626"/>
      <c r="O2626"/>
      <c r="P2626"/>
      <c r="Q2626"/>
      <c r="R2626"/>
      <c r="S2626"/>
      <c r="T2626"/>
      <c r="U2626"/>
      <c r="V2626"/>
      <c r="W2626"/>
      <c r="X2626"/>
      <c r="Y2626"/>
    </row>
    <row r="2627" spans="10:25" ht="15" customHeight="1">
      <c r="J2627"/>
      <c r="K2627"/>
      <c r="L2627"/>
      <c r="M2627"/>
      <c r="N2627"/>
      <c r="O2627"/>
      <c r="P2627"/>
      <c r="Q2627"/>
      <c r="R2627"/>
      <c r="S2627"/>
      <c r="T2627"/>
      <c r="U2627"/>
      <c r="V2627"/>
      <c r="W2627"/>
      <c r="X2627"/>
      <c r="Y2627"/>
    </row>
    <row r="2628" spans="10:25" ht="15" customHeight="1">
      <c r="J2628"/>
      <c r="K2628"/>
      <c r="L2628"/>
      <c r="M2628"/>
      <c r="N2628"/>
      <c r="O2628"/>
      <c r="P2628"/>
      <c r="Q2628"/>
      <c r="R2628"/>
      <c r="S2628"/>
      <c r="T2628"/>
      <c r="U2628"/>
      <c r="V2628"/>
      <c r="W2628"/>
      <c r="X2628"/>
      <c r="Y2628"/>
    </row>
    <row r="2629" spans="10:25" ht="15" customHeight="1">
      <c r="J2629"/>
      <c r="K2629"/>
      <c r="L2629"/>
      <c r="M2629"/>
      <c r="N2629"/>
      <c r="O2629"/>
      <c r="P2629"/>
      <c r="Q2629"/>
      <c r="R2629"/>
      <c r="S2629"/>
      <c r="T2629"/>
      <c r="U2629"/>
      <c r="V2629"/>
      <c r="W2629"/>
      <c r="X2629"/>
      <c r="Y2629"/>
    </row>
    <row r="2630" spans="10:25" ht="15" customHeight="1">
      <c r="J2630"/>
      <c r="K2630"/>
      <c r="L2630"/>
      <c r="M2630"/>
      <c r="N2630"/>
      <c r="O2630"/>
      <c r="P2630"/>
      <c r="Q2630"/>
      <c r="R2630"/>
      <c r="S2630"/>
      <c r="T2630"/>
      <c r="U2630"/>
      <c r="V2630"/>
      <c r="W2630"/>
      <c r="X2630"/>
      <c r="Y2630"/>
    </row>
    <row r="2631" spans="10:25" ht="15" customHeight="1">
      <c r="J2631"/>
      <c r="K2631"/>
      <c r="L2631"/>
      <c r="M2631"/>
      <c r="N2631"/>
      <c r="O2631"/>
      <c r="P2631"/>
      <c r="Q2631"/>
      <c r="R2631"/>
      <c r="S2631"/>
      <c r="T2631"/>
      <c r="U2631"/>
      <c r="V2631"/>
      <c r="W2631"/>
      <c r="X2631"/>
      <c r="Y2631"/>
    </row>
    <row r="2632" spans="10:25" ht="15" customHeight="1">
      <c r="J2632"/>
      <c r="K2632"/>
      <c r="L2632"/>
      <c r="M2632"/>
      <c r="N2632"/>
      <c r="O2632"/>
      <c r="P2632"/>
      <c r="Q2632"/>
      <c r="R2632"/>
      <c r="S2632"/>
      <c r="T2632"/>
      <c r="U2632"/>
      <c r="V2632"/>
      <c r="W2632"/>
      <c r="X2632"/>
      <c r="Y2632"/>
    </row>
    <row r="2633" spans="10:25" ht="15" customHeight="1">
      <c r="J2633"/>
      <c r="K2633"/>
      <c r="L2633"/>
      <c r="M2633"/>
      <c r="N2633"/>
      <c r="O2633"/>
      <c r="P2633"/>
      <c r="Q2633"/>
      <c r="R2633"/>
      <c r="S2633"/>
      <c r="T2633"/>
      <c r="U2633"/>
      <c r="V2633"/>
      <c r="W2633"/>
      <c r="X2633"/>
      <c r="Y2633"/>
    </row>
    <row r="2634" spans="10:25" ht="15" customHeight="1">
      <c r="J2634"/>
      <c r="K2634"/>
      <c r="L2634"/>
      <c r="M2634"/>
      <c r="N2634"/>
      <c r="O2634"/>
      <c r="P2634"/>
      <c r="Q2634"/>
      <c r="R2634"/>
      <c r="S2634"/>
      <c r="T2634"/>
      <c r="U2634"/>
      <c r="V2634"/>
      <c r="W2634"/>
      <c r="X2634"/>
      <c r="Y2634"/>
    </row>
    <row r="2635" spans="10:25" ht="15" customHeight="1">
      <c r="J2635"/>
      <c r="K2635"/>
      <c r="L2635"/>
      <c r="M2635"/>
      <c r="N2635"/>
      <c r="O2635"/>
      <c r="P2635"/>
      <c r="Q2635"/>
      <c r="R2635"/>
      <c r="S2635"/>
      <c r="T2635"/>
      <c r="U2635"/>
      <c r="V2635"/>
      <c r="W2635"/>
      <c r="X2635"/>
      <c r="Y2635"/>
    </row>
    <row r="2636" spans="10:25" ht="15" customHeight="1">
      <c r="J2636"/>
      <c r="K2636"/>
      <c r="L2636"/>
      <c r="M2636"/>
      <c r="N2636"/>
      <c r="O2636"/>
      <c r="P2636"/>
      <c r="Q2636"/>
      <c r="R2636"/>
      <c r="S2636"/>
      <c r="T2636"/>
      <c r="U2636"/>
      <c r="V2636"/>
      <c r="W2636"/>
      <c r="X2636"/>
      <c r="Y2636"/>
    </row>
    <row r="2637" spans="10:25" ht="15" customHeight="1">
      <c r="J2637"/>
      <c r="K2637"/>
      <c r="L2637"/>
      <c r="M2637"/>
      <c r="N2637"/>
      <c r="O2637"/>
      <c r="P2637"/>
      <c r="Q2637"/>
      <c r="R2637"/>
      <c r="S2637"/>
      <c r="T2637"/>
      <c r="U2637"/>
      <c r="V2637"/>
      <c r="W2637"/>
      <c r="X2637"/>
      <c r="Y2637"/>
    </row>
    <row r="2638" spans="10:25" ht="15" customHeight="1">
      <c r="J2638"/>
      <c r="K2638"/>
      <c r="L2638"/>
      <c r="M2638"/>
      <c r="N2638"/>
      <c r="O2638"/>
      <c r="P2638"/>
      <c r="Q2638"/>
      <c r="R2638"/>
      <c r="S2638"/>
      <c r="T2638"/>
      <c r="U2638"/>
      <c r="V2638"/>
      <c r="W2638"/>
      <c r="X2638"/>
      <c r="Y2638"/>
    </row>
    <row r="2639" spans="10:25" ht="15" customHeight="1">
      <c r="J2639"/>
      <c r="K2639"/>
      <c r="L2639"/>
      <c r="M2639"/>
      <c r="N2639"/>
      <c r="O2639"/>
      <c r="P2639"/>
      <c r="Q2639"/>
      <c r="R2639"/>
      <c r="S2639"/>
      <c r="T2639"/>
      <c r="U2639"/>
      <c r="V2639"/>
      <c r="W2639"/>
      <c r="X2639"/>
      <c r="Y2639"/>
    </row>
    <row r="2640" spans="10:25" ht="15" customHeight="1">
      <c r="J2640"/>
      <c r="K2640"/>
      <c r="L2640"/>
      <c r="M2640"/>
      <c r="N2640"/>
      <c r="O2640"/>
      <c r="P2640"/>
      <c r="Q2640"/>
      <c r="R2640"/>
      <c r="S2640"/>
      <c r="T2640"/>
      <c r="U2640"/>
      <c r="V2640"/>
      <c r="W2640"/>
      <c r="X2640"/>
      <c r="Y2640"/>
    </row>
    <row r="2641" spans="10:25" ht="15" customHeight="1">
      <c r="J2641"/>
      <c r="K2641"/>
      <c r="L2641"/>
      <c r="M2641"/>
      <c r="N2641"/>
      <c r="O2641"/>
      <c r="P2641"/>
      <c r="Q2641"/>
      <c r="R2641"/>
      <c r="S2641"/>
      <c r="T2641"/>
      <c r="U2641"/>
      <c r="V2641"/>
      <c r="W2641"/>
      <c r="X2641"/>
      <c r="Y2641"/>
    </row>
    <row r="2642" spans="10:25" ht="15" customHeight="1">
      <c r="J2642"/>
      <c r="K2642"/>
      <c r="L2642"/>
      <c r="M2642"/>
      <c r="N2642"/>
      <c r="O2642"/>
      <c r="P2642"/>
      <c r="Q2642"/>
      <c r="R2642"/>
      <c r="S2642"/>
      <c r="T2642"/>
      <c r="U2642"/>
      <c r="V2642"/>
      <c r="W2642"/>
      <c r="X2642"/>
      <c r="Y2642"/>
    </row>
    <row r="2643" spans="10:25" ht="15" customHeight="1">
      <c r="J2643"/>
      <c r="K2643"/>
      <c r="L2643"/>
      <c r="M2643"/>
      <c r="N2643"/>
      <c r="O2643"/>
      <c r="P2643"/>
      <c r="Q2643"/>
      <c r="R2643"/>
      <c r="S2643"/>
      <c r="T2643"/>
      <c r="U2643"/>
      <c r="V2643"/>
      <c r="W2643"/>
      <c r="X2643"/>
      <c r="Y2643"/>
    </row>
    <row r="2644" spans="10:25" ht="15" customHeight="1">
      <c r="J2644"/>
      <c r="K2644"/>
      <c r="L2644"/>
      <c r="M2644"/>
      <c r="N2644"/>
      <c r="O2644"/>
      <c r="P2644"/>
      <c r="Q2644"/>
      <c r="R2644"/>
      <c r="S2644"/>
      <c r="T2644"/>
      <c r="U2644"/>
      <c r="V2644"/>
      <c r="W2644"/>
      <c r="X2644"/>
      <c r="Y2644"/>
    </row>
    <row r="2645" spans="10:25" ht="15" customHeight="1">
      <c r="J2645"/>
      <c r="K2645"/>
      <c r="L2645"/>
      <c r="M2645"/>
      <c r="N2645"/>
      <c r="O2645"/>
      <c r="P2645"/>
      <c r="Q2645"/>
      <c r="R2645"/>
      <c r="S2645"/>
      <c r="T2645"/>
      <c r="U2645"/>
      <c r="V2645"/>
      <c r="W2645"/>
      <c r="X2645"/>
      <c r="Y2645"/>
    </row>
    <row r="2646" spans="10:25" ht="15" customHeight="1">
      <c r="J2646"/>
      <c r="K2646"/>
      <c r="L2646"/>
      <c r="M2646"/>
      <c r="N2646"/>
      <c r="O2646"/>
      <c r="P2646"/>
      <c r="Q2646"/>
      <c r="R2646"/>
      <c r="S2646"/>
      <c r="T2646"/>
      <c r="U2646"/>
      <c r="V2646"/>
      <c r="W2646"/>
      <c r="X2646"/>
      <c r="Y2646"/>
    </row>
    <row r="2647" spans="10:25" ht="15" customHeight="1">
      <c r="J2647"/>
      <c r="K2647"/>
      <c r="L2647"/>
      <c r="M2647"/>
      <c r="N2647"/>
      <c r="O2647"/>
      <c r="P2647"/>
      <c r="Q2647"/>
      <c r="R2647"/>
      <c r="S2647"/>
      <c r="T2647"/>
      <c r="U2647"/>
      <c r="V2647"/>
      <c r="W2647"/>
      <c r="X2647"/>
      <c r="Y2647"/>
    </row>
    <row r="2648" spans="10:25" ht="15" customHeight="1">
      <c r="J2648"/>
      <c r="K2648"/>
      <c r="L2648"/>
      <c r="M2648"/>
      <c r="N2648"/>
      <c r="O2648"/>
      <c r="P2648"/>
      <c r="Q2648"/>
      <c r="R2648"/>
      <c r="S2648"/>
      <c r="T2648"/>
      <c r="U2648"/>
      <c r="V2648"/>
      <c r="W2648"/>
      <c r="X2648"/>
      <c r="Y2648"/>
    </row>
    <row r="2649" spans="10:25" ht="15" customHeight="1">
      <c r="J2649"/>
      <c r="K2649"/>
      <c r="L2649"/>
      <c r="M2649"/>
      <c r="N2649"/>
      <c r="O2649"/>
      <c r="P2649"/>
      <c r="Q2649"/>
      <c r="R2649"/>
      <c r="S2649"/>
      <c r="T2649"/>
      <c r="U2649"/>
      <c r="V2649"/>
      <c r="W2649"/>
      <c r="X2649"/>
      <c r="Y2649"/>
    </row>
    <row r="2650" spans="10:25" ht="15" customHeight="1">
      <c r="J2650"/>
      <c r="K2650"/>
      <c r="L2650"/>
      <c r="M2650"/>
      <c r="N2650"/>
      <c r="O2650"/>
      <c r="P2650"/>
      <c r="Q2650"/>
      <c r="R2650"/>
      <c r="S2650"/>
      <c r="T2650"/>
      <c r="U2650"/>
      <c r="V2650"/>
      <c r="W2650"/>
      <c r="X2650"/>
      <c r="Y2650"/>
    </row>
    <row r="2651" spans="10:25" ht="15" customHeight="1">
      <c r="J2651"/>
      <c r="K2651"/>
      <c r="L2651"/>
      <c r="M2651"/>
      <c r="N2651"/>
      <c r="O2651"/>
      <c r="P2651"/>
      <c r="Q2651"/>
      <c r="R2651"/>
      <c r="S2651"/>
      <c r="T2651"/>
      <c r="U2651"/>
      <c r="V2651"/>
      <c r="W2651"/>
      <c r="X2651"/>
      <c r="Y2651"/>
    </row>
    <row r="2652" spans="10:25" ht="15" customHeight="1">
      <c r="J2652"/>
      <c r="K2652"/>
      <c r="L2652"/>
      <c r="M2652"/>
      <c r="N2652"/>
      <c r="O2652"/>
      <c r="P2652"/>
      <c r="Q2652"/>
      <c r="R2652"/>
      <c r="S2652"/>
      <c r="T2652"/>
      <c r="U2652"/>
      <c r="V2652"/>
      <c r="W2652"/>
      <c r="X2652"/>
      <c r="Y2652"/>
    </row>
    <row r="2653" spans="10:25" ht="15" customHeight="1">
      <c r="J2653"/>
      <c r="K2653"/>
      <c r="L2653"/>
      <c r="M2653"/>
      <c r="N2653"/>
      <c r="O2653"/>
      <c r="P2653"/>
      <c r="Q2653"/>
      <c r="R2653"/>
      <c r="S2653"/>
      <c r="T2653"/>
      <c r="U2653"/>
      <c r="V2653"/>
      <c r="W2653"/>
      <c r="X2653"/>
      <c r="Y2653"/>
    </row>
    <row r="2654" spans="10:25" ht="15" customHeight="1">
      <c r="J2654"/>
      <c r="K2654"/>
      <c r="L2654"/>
      <c r="M2654"/>
      <c r="N2654"/>
      <c r="O2654"/>
      <c r="P2654"/>
      <c r="Q2654"/>
      <c r="R2654"/>
      <c r="S2654"/>
      <c r="T2654"/>
      <c r="U2654"/>
      <c r="V2654"/>
      <c r="W2654"/>
      <c r="X2654"/>
      <c r="Y2654"/>
    </row>
    <row r="2655" spans="10:25" ht="15" customHeight="1">
      <c r="J2655"/>
      <c r="K2655"/>
      <c r="L2655"/>
      <c r="M2655"/>
      <c r="N2655"/>
      <c r="O2655"/>
      <c r="P2655"/>
      <c r="Q2655"/>
      <c r="R2655"/>
      <c r="S2655"/>
      <c r="T2655"/>
      <c r="U2655"/>
      <c r="V2655"/>
      <c r="W2655"/>
      <c r="X2655"/>
      <c r="Y2655"/>
    </row>
    <row r="2656" spans="10:25" ht="15" customHeight="1">
      <c r="J2656"/>
      <c r="K2656"/>
      <c r="L2656"/>
      <c r="M2656"/>
      <c r="N2656"/>
      <c r="O2656"/>
      <c r="P2656"/>
      <c r="Q2656"/>
      <c r="R2656"/>
      <c r="S2656"/>
      <c r="T2656"/>
      <c r="U2656"/>
      <c r="V2656"/>
      <c r="W2656"/>
      <c r="X2656"/>
      <c r="Y2656"/>
    </row>
    <row r="2657" spans="10:25" ht="15" customHeight="1">
      <c r="J2657"/>
      <c r="K2657"/>
      <c r="L2657"/>
      <c r="M2657"/>
      <c r="N2657"/>
      <c r="O2657"/>
      <c r="P2657"/>
      <c r="Q2657"/>
      <c r="R2657"/>
      <c r="S2657"/>
      <c r="T2657"/>
      <c r="U2657"/>
      <c r="V2657"/>
      <c r="W2657"/>
      <c r="X2657"/>
      <c r="Y2657"/>
    </row>
    <row r="2658" spans="10:25" ht="15" customHeight="1">
      <c r="J2658"/>
      <c r="K2658"/>
      <c r="L2658"/>
      <c r="M2658"/>
      <c r="N2658"/>
      <c r="O2658"/>
      <c r="P2658"/>
      <c r="Q2658"/>
      <c r="R2658"/>
      <c r="S2658"/>
      <c r="T2658"/>
      <c r="U2658"/>
      <c r="V2658"/>
      <c r="W2658"/>
      <c r="X2658"/>
      <c r="Y2658"/>
    </row>
    <row r="2659" spans="10:25" ht="15" customHeight="1">
      <c r="J2659"/>
      <c r="K2659"/>
      <c r="L2659"/>
      <c r="M2659"/>
      <c r="N2659"/>
      <c r="O2659"/>
      <c r="P2659"/>
      <c r="Q2659"/>
      <c r="R2659"/>
      <c r="S2659"/>
      <c r="T2659"/>
      <c r="U2659"/>
      <c r="V2659"/>
      <c r="W2659"/>
      <c r="X2659"/>
      <c r="Y2659"/>
    </row>
    <row r="2660" spans="10:25" ht="15" customHeight="1">
      <c r="J2660"/>
      <c r="K2660"/>
      <c r="L2660"/>
      <c r="M2660"/>
      <c r="N2660"/>
      <c r="O2660"/>
      <c r="P2660"/>
      <c r="Q2660"/>
      <c r="R2660"/>
      <c r="S2660"/>
      <c r="T2660"/>
      <c r="U2660"/>
      <c r="V2660"/>
      <c r="W2660"/>
      <c r="X2660"/>
      <c r="Y2660"/>
    </row>
    <row r="2661" spans="10:25" ht="15" customHeight="1">
      <c r="J2661"/>
      <c r="K2661"/>
      <c r="L2661"/>
      <c r="M2661"/>
      <c r="N2661"/>
      <c r="O2661"/>
      <c r="P2661"/>
      <c r="Q2661"/>
      <c r="R2661"/>
      <c r="S2661"/>
      <c r="T2661"/>
      <c r="U2661"/>
      <c r="V2661"/>
      <c r="W2661"/>
      <c r="X2661"/>
      <c r="Y2661"/>
    </row>
    <row r="2662" spans="10:25" ht="15" customHeight="1">
      <c r="J2662"/>
      <c r="K2662"/>
      <c r="L2662"/>
      <c r="M2662"/>
      <c r="N2662"/>
      <c r="O2662"/>
      <c r="P2662"/>
      <c r="Q2662"/>
      <c r="R2662"/>
      <c r="S2662"/>
      <c r="T2662"/>
      <c r="U2662"/>
      <c r="V2662"/>
      <c r="W2662"/>
      <c r="X2662"/>
      <c r="Y2662"/>
    </row>
    <row r="2663" spans="10:25" ht="15" customHeight="1">
      <c r="J2663"/>
      <c r="K2663"/>
      <c r="L2663"/>
      <c r="M2663"/>
      <c r="N2663"/>
      <c r="O2663"/>
      <c r="P2663"/>
      <c r="Q2663"/>
      <c r="R2663"/>
      <c r="S2663"/>
      <c r="T2663"/>
      <c r="U2663"/>
      <c r="V2663"/>
      <c r="W2663"/>
      <c r="X2663"/>
      <c r="Y2663"/>
    </row>
    <row r="2664" spans="10:25" ht="15" customHeight="1">
      <c r="J2664"/>
      <c r="K2664"/>
      <c r="L2664"/>
      <c r="M2664"/>
      <c r="N2664"/>
      <c r="O2664"/>
      <c r="P2664"/>
      <c r="Q2664"/>
      <c r="R2664"/>
      <c r="S2664"/>
      <c r="T2664"/>
      <c r="U2664"/>
      <c r="V2664"/>
      <c r="W2664"/>
      <c r="X2664"/>
      <c r="Y2664"/>
    </row>
    <row r="2665" spans="10:25" ht="15" customHeight="1">
      <c r="J2665"/>
      <c r="K2665"/>
      <c r="L2665"/>
      <c r="M2665"/>
      <c r="N2665"/>
      <c r="O2665"/>
      <c r="P2665"/>
      <c r="Q2665"/>
      <c r="R2665"/>
      <c r="S2665"/>
      <c r="T2665"/>
      <c r="U2665"/>
      <c r="V2665"/>
      <c r="W2665"/>
      <c r="X2665"/>
      <c r="Y2665"/>
    </row>
    <row r="2666" spans="10:25" ht="15" customHeight="1">
      <c r="J2666"/>
      <c r="K2666"/>
      <c r="L2666"/>
      <c r="M2666"/>
      <c r="N2666"/>
      <c r="O2666"/>
      <c r="P2666"/>
      <c r="Q2666"/>
      <c r="R2666"/>
      <c r="S2666"/>
      <c r="T2666"/>
      <c r="U2666"/>
      <c r="V2666"/>
      <c r="W2666"/>
      <c r="X2666"/>
      <c r="Y2666"/>
    </row>
    <row r="2667" spans="10:25" ht="15" customHeight="1">
      <c r="J2667"/>
      <c r="K2667"/>
      <c r="L2667"/>
      <c r="M2667"/>
      <c r="N2667"/>
      <c r="O2667"/>
      <c r="P2667"/>
      <c r="Q2667"/>
      <c r="R2667"/>
      <c r="S2667"/>
      <c r="T2667"/>
      <c r="U2667"/>
      <c r="V2667"/>
      <c r="W2667"/>
      <c r="X2667"/>
      <c r="Y2667"/>
    </row>
    <row r="2668" spans="10:25" ht="15" customHeight="1">
      <c r="J2668"/>
      <c r="K2668"/>
      <c r="L2668"/>
      <c r="M2668"/>
      <c r="N2668"/>
      <c r="O2668"/>
      <c r="P2668"/>
      <c r="Q2668"/>
      <c r="R2668"/>
      <c r="S2668"/>
      <c r="T2668"/>
      <c r="U2668"/>
      <c r="V2668"/>
      <c r="W2668"/>
      <c r="X2668"/>
      <c r="Y2668"/>
    </row>
    <row r="2669" spans="10:25" ht="15" customHeight="1">
      <c r="J2669"/>
      <c r="K2669"/>
      <c r="L2669"/>
      <c r="M2669"/>
      <c r="N2669"/>
      <c r="O2669"/>
      <c r="P2669"/>
      <c r="Q2669"/>
      <c r="R2669"/>
      <c r="S2669"/>
      <c r="T2669"/>
      <c r="U2669"/>
      <c r="V2669"/>
      <c r="W2669"/>
      <c r="X2669"/>
      <c r="Y2669"/>
    </row>
    <row r="2670" spans="10:25" ht="15" customHeight="1">
      <c r="J2670"/>
      <c r="K2670"/>
      <c r="L2670"/>
      <c r="M2670"/>
      <c r="N2670"/>
      <c r="O2670"/>
      <c r="P2670"/>
      <c r="Q2670"/>
      <c r="R2670"/>
      <c r="S2670"/>
      <c r="T2670"/>
      <c r="U2670"/>
      <c r="V2670"/>
      <c r="W2670"/>
      <c r="X2670"/>
      <c r="Y2670"/>
    </row>
    <row r="2671" spans="10:25" ht="15" customHeight="1">
      <c r="J2671"/>
      <c r="K2671"/>
      <c r="L2671"/>
      <c r="M2671"/>
      <c r="N2671"/>
      <c r="O2671"/>
      <c r="P2671"/>
      <c r="Q2671"/>
      <c r="R2671"/>
      <c r="S2671"/>
      <c r="T2671"/>
      <c r="U2671"/>
      <c r="V2671"/>
      <c r="W2671"/>
      <c r="X2671"/>
      <c r="Y2671"/>
    </row>
    <row r="2672" spans="10:25" ht="15" customHeight="1">
      <c r="J2672"/>
      <c r="K2672"/>
      <c r="L2672"/>
      <c r="M2672"/>
      <c r="N2672"/>
      <c r="O2672"/>
      <c r="P2672"/>
      <c r="Q2672"/>
      <c r="R2672"/>
      <c r="S2672"/>
      <c r="T2672"/>
      <c r="U2672"/>
      <c r="V2672"/>
      <c r="W2672"/>
      <c r="X2672"/>
      <c r="Y2672"/>
    </row>
    <row r="2673" spans="10:25" ht="15" customHeight="1">
      <c r="J2673"/>
      <c r="K2673"/>
      <c r="L2673"/>
      <c r="M2673"/>
      <c r="N2673"/>
      <c r="O2673"/>
      <c r="P2673"/>
      <c r="Q2673"/>
      <c r="R2673"/>
      <c r="S2673"/>
      <c r="T2673"/>
      <c r="U2673"/>
      <c r="V2673"/>
      <c r="W2673"/>
      <c r="X2673"/>
      <c r="Y2673"/>
    </row>
    <row r="2674" spans="10:25" ht="15" customHeight="1">
      <c r="J2674"/>
      <c r="K2674"/>
      <c r="L2674"/>
      <c r="M2674"/>
      <c r="N2674"/>
      <c r="O2674"/>
      <c r="P2674"/>
      <c r="Q2674"/>
      <c r="R2674"/>
      <c r="S2674"/>
      <c r="T2674"/>
      <c r="U2674"/>
      <c r="V2674"/>
      <c r="W2674"/>
      <c r="X2674"/>
      <c r="Y2674"/>
    </row>
    <row r="2675" spans="10:25" ht="15" customHeight="1">
      <c r="J2675"/>
      <c r="K2675"/>
      <c r="L2675"/>
      <c r="M2675"/>
      <c r="N2675"/>
      <c r="O2675"/>
      <c r="P2675"/>
      <c r="Q2675"/>
      <c r="R2675"/>
      <c r="S2675"/>
      <c r="T2675"/>
      <c r="U2675"/>
      <c r="V2675"/>
      <c r="W2675"/>
      <c r="X2675"/>
      <c r="Y2675"/>
    </row>
    <row r="2676" spans="10:25" ht="15" customHeight="1">
      <c r="J2676"/>
      <c r="K2676"/>
      <c r="L2676"/>
      <c r="M2676"/>
      <c r="N2676"/>
      <c r="O2676"/>
      <c r="P2676"/>
      <c r="Q2676"/>
      <c r="R2676"/>
      <c r="S2676"/>
      <c r="T2676"/>
      <c r="U2676"/>
      <c r="V2676"/>
      <c r="W2676"/>
      <c r="X2676"/>
      <c r="Y2676"/>
    </row>
    <row r="2677" spans="10:25" ht="15" customHeight="1">
      <c r="J2677"/>
      <c r="K2677"/>
      <c r="L2677"/>
      <c r="M2677"/>
      <c r="N2677"/>
      <c r="O2677"/>
      <c r="P2677"/>
      <c r="Q2677"/>
      <c r="R2677"/>
      <c r="S2677"/>
      <c r="T2677"/>
      <c r="U2677"/>
      <c r="V2677"/>
      <c r="W2677"/>
      <c r="X2677"/>
      <c r="Y2677"/>
    </row>
    <row r="2678" spans="10:25" ht="15" customHeight="1">
      <c r="J2678"/>
      <c r="K2678"/>
      <c r="L2678"/>
      <c r="M2678"/>
      <c r="N2678"/>
      <c r="O2678"/>
      <c r="P2678"/>
      <c r="Q2678"/>
      <c r="R2678"/>
      <c r="S2678"/>
      <c r="T2678"/>
      <c r="U2678"/>
      <c r="V2678"/>
      <c r="W2678"/>
      <c r="X2678"/>
      <c r="Y2678"/>
    </row>
    <row r="2679" spans="10:25" ht="15" customHeight="1">
      <c r="J2679"/>
      <c r="K2679"/>
      <c r="L2679"/>
      <c r="M2679"/>
      <c r="N2679"/>
      <c r="O2679"/>
      <c r="P2679"/>
      <c r="Q2679"/>
      <c r="R2679"/>
      <c r="S2679"/>
      <c r="T2679"/>
      <c r="U2679"/>
      <c r="V2679"/>
      <c r="W2679"/>
      <c r="X2679"/>
      <c r="Y2679"/>
    </row>
    <row r="2680" spans="10:25" ht="15" customHeight="1">
      <c r="J2680"/>
      <c r="K2680"/>
      <c r="L2680"/>
      <c r="M2680"/>
      <c r="N2680"/>
      <c r="O2680"/>
      <c r="P2680"/>
      <c r="Q2680"/>
      <c r="R2680"/>
      <c r="S2680"/>
      <c r="T2680"/>
      <c r="U2680"/>
      <c r="V2680"/>
      <c r="W2680"/>
      <c r="X2680"/>
      <c r="Y2680"/>
    </row>
    <row r="2681" spans="10:25" ht="15" customHeight="1">
      <c r="J2681"/>
      <c r="K2681"/>
      <c r="L2681"/>
      <c r="M2681"/>
      <c r="N2681"/>
      <c r="O2681"/>
      <c r="P2681"/>
      <c r="Q2681"/>
      <c r="R2681"/>
      <c r="S2681"/>
      <c r="T2681"/>
      <c r="U2681"/>
      <c r="V2681"/>
      <c r="W2681"/>
      <c r="X2681"/>
      <c r="Y2681"/>
    </row>
    <row r="2682" spans="10:25" ht="15" customHeight="1">
      <c r="J2682"/>
      <c r="K2682"/>
      <c r="L2682"/>
      <c r="M2682"/>
      <c r="N2682"/>
      <c r="O2682"/>
      <c r="P2682"/>
      <c r="Q2682"/>
      <c r="R2682"/>
      <c r="S2682"/>
      <c r="T2682"/>
      <c r="U2682"/>
      <c r="V2682"/>
      <c r="W2682"/>
      <c r="X2682"/>
      <c r="Y2682"/>
    </row>
    <row r="2683" spans="10:25" ht="15" customHeight="1">
      <c r="J2683"/>
      <c r="K2683"/>
      <c r="L2683"/>
      <c r="M2683"/>
      <c r="N2683"/>
      <c r="O2683"/>
      <c r="P2683"/>
      <c r="Q2683"/>
      <c r="R2683"/>
      <c r="S2683"/>
      <c r="T2683"/>
      <c r="U2683"/>
      <c r="V2683"/>
      <c r="W2683"/>
      <c r="X2683"/>
      <c r="Y2683"/>
    </row>
    <row r="2684" spans="10:25" ht="15" customHeight="1">
      <c r="J2684"/>
      <c r="K2684"/>
      <c r="L2684"/>
      <c r="M2684"/>
      <c r="N2684"/>
      <c r="O2684"/>
      <c r="P2684"/>
      <c r="Q2684"/>
      <c r="R2684"/>
      <c r="S2684"/>
      <c r="T2684"/>
      <c r="U2684"/>
      <c r="V2684"/>
      <c r="W2684"/>
      <c r="X2684"/>
      <c r="Y2684"/>
    </row>
    <row r="2685" spans="10:25" ht="15" customHeight="1">
      <c r="J2685"/>
      <c r="K2685"/>
      <c r="L2685"/>
      <c r="M2685"/>
      <c r="N2685"/>
      <c r="O2685"/>
      <c r="P2685"/>
      <c r="Q2685"/>
      <c r="R2685"/>
      <c r="S2685"/>
      <c r="T2685"/>
      <c r="U2685"/>
      <c r="V2685"/>
      <c r="W2685"/>
      <c r="X2685"/>
      <c r="Y2685"/>
    </row>
    <row r="2686" spans="10:25" ht="15" customHeight="1">
      <c r="J2686"/>
      <c r="K2686"/>
      <c r="L2686"/>
      <c r="M2686"/>
      <c r="N2686"/>
      <c r="O2686"/>
      <c r="P2686"/>
      <c r="Q2686"/>
      <c r="R2686"/>
      <c r="S2686"/>
      <c r="T2686"/>
      <c r="U2686"/>
      <c r="V2686"/>
      <c r="W2686"/>
      <c r="X2686"/>
      <c r="Y2686"/>
    </row>
    <row r="2687" spans="10:25" ht="15" customHeight="1">
      <c r="J2687"/>
      <c r="K2687"/>
      <c r="L2687"/>
      <c r="M2687"/>
      <c r="N2687"/>
      <c r="O2687"/>
      <c r="P2687"/>
      <c r="Q2687"/>
      <c r="R2687"/>
      <c r="S2687"/>
      <c r="T2687"/>
      <c r="U2687"/>
      <c r="V2687"/>
      <c r="W2687"/>
      <c r="X2687"/>
      <c r="Y2687"/>
    </row>
    <row r="2688" spans="10:25" ht="15" customHeight="1">
      <c r="J2688"/>
      <c r="K2688"/>
      <c r="L2688"/>
      <c r="M2688"/>
      <c r="N2688"/>
      <c r="O2688"/>
      <c r="P2688"/>
      <c r="Q2688"/>
      <c r="R2688"/>
      <c r="S2688"/>
      <c r="T2688"/>
      <c r="U2688"/>
      <c r="V2688"/>
      <c r="W2688"/>
      <c r="X2688"/>
      <c r="Y2688"/>
    </row>
    <row r="2689" spans="10:25" ht="15" customHeight="1">
      <c r="J2689"/>
      <c r="K2689"/>
      <c r="L2689"/>
      <c r="M2689"/>
      <c r="N2689"/>
      <c r="O2689"/>
      <c r="P2689"/>
      <c r="Q2689"/>
      <c r="R2689"/>
      <c r="S2689"/>
      <c r="T2689"/>
      <c r="U2689"/>
      <c r="V2689"/>
      <c r="W2689"/>
      <c r="X2689"/>
      <c r="Y2689"/>
    </row>
    <row r="2690" spans="10:25" ht="15" customHeight="1">
      <c r="J2690"/>
      <c r="K2690"/>
      <c r="L2690"/>
      <c r="M2690"/>
      <c r="N2690"/>
      <c r="O2690"/>
      <c r="P2690"/>
      <c r="Q2690"/>
      <c r="R2690"/>
      <c r="S2690"/>
      <c r="T2690"/>
      <c r="U2690"/>
      <c r="V2690"/>
      <c r="W2690"/>
      <c r="X2690"/>
      <c r="Y2690"/>
    </row>
    <row r="2691" spans="10:25" ht="15" customHeight="1">
      <c r="J2691"/>
      <c r="K2691"/>
      <c r="L2691"/>
      <c r="M2691"/>
      <c r="N2691"/>
      <c r="O2691"/>
      <c r="P2691"/>
      <c r="Q2691"/>
      <c r="R2691"/>
      <c r="S2691"/>
      <c r="T2691"/>
      <c r="U2691"/>
      <c r="V2691"/>
      <c r="W2691"/>
      <c r="X2691"/>
      <c r="Y2691"/>
    </row>
    <row r="2692" spans="10:25" ht="15" customHeight="1">
      <c r="J2692"/>
      <c r="K2692"/>
      <c r="L2692"/>
      <c r="M2692"/>
      <c r="N2692"/>
      <c r="O2692"/>
      <c r="P2692"/>
      <c r="Q2692"/>
      <c r="R2692"/>
      <c r="S2692"/>
      <c r="T2692"/>
      <c r="U2692"/>
      <c r="V2692"/>
      <c r="W2692"/>
      <c r="X2692"/>
      <c r="Y2692"/>
    </row>
    <row r="2693" spans="10:25" ht="15" customHeight="1">
      <c r="J2693"/>
      <c r="K2693"/>
      <c r="L2693"/>
      <c r="M2693"/>
      <c r="N2693"/>
      <c r="O2693"/>
      <c r="P2693"/>
      <c r="Q2693"/>
      <c r="R2693"/>
      <c r="S2693"/>
      <c r="T2693"/>
      <c r="U2693"/>
      <c r="V2693"/>
      <c r="W2693"/>
      <c r="X2693"/>
      <c r="Y2693"/>
    </row>
    <row r="2694" spans="10:25" ht="15" customHeight="1">
      <c r="J2694"/>
      <c r="K2694"/>
      <c r="L2694"/>
      <c r="M2694"/>
      <c r="N2694"/>
      <c r="O2694"/>
      <c r="P2694"/>
      <c r="Q2694"/>
      <c r="R2694"/>
      <c r="S2694"/>
      <c r="T2694"/>
      <c r="U2694"/>
      <c r="V2694"/>
      <c r="W2694"/>
      <c r="X2694"/>
      <c r="Y2694"/>
    </row>
    <row r="2695" spans="10:25" ht="15" customHeight="1">
      <c r="J2695"/>
      <c r="K2695"/>
      <c r="L2695"/>
      <c r="M2695"/>
      <c r="N2695"/>
      <c r="O2695"/>
      <c r="P2695"/>
      <c r="Q2695"/>
      <c r="R2695"/>
      <c r="S2695"/>
      <c r="T2695"/>
      <c r="U2695"/>
      <c r="V2695"/>
      <c r="W2695"/>
      <c r="X2695"/>
      <c r="Y2695"/>
    </row>
    <row r="2696" spans="10:25" ht="15" customHeight="1">
      <c r="J2696"/>
      <c r="K2696"/>
      <c r="L2696"/>
      <c r="M2696"/>
      <c r="N2696"/>
      <c r="O2696"/>
      <c r="P2696"/>
      <c r="Q2696"/>
      <c r="R2696"/>
      <c r="S2696"/>
      <c r="T2696"/>
      <c r="U2696"/>
      <c r="V2696"/>
      <c r="W2696"/>
      <c r="X2696"/>
      <c r="Y2696"/>
    </row>
    <row r="2697" spans="10:25" ht="15" customHeight="1">
      <c r="J2697"/>
      <c r="K2697"/>
      <c r="L2697"/>
      <c r="M2697"/>
      <c r="N2697"/>
      <c r="O2697"/>
      <c r="P2697"/>
      <c r="Q2697"/>
      <c r="R2697"/>
      <c r="S2697"/>
      <c r="T2697"/>
      <c r="U2697"/>
      <c r="V2697"/>
      <c r="W2697"/>
      <c r="X2697"/>
      <c r="Y2697"/>
    </row>
    <row r="2698" spans="10:25" ht="15" customHeight="1">
      <c r="J2698"/>
      <c r="K2698"/>
      <c r="L2698"/>
      <c r="M2698"/>
      <c r="N2698"/>
      <c r="O2698"/>
      <c r="P2698"/>
      <c r="Q2698"/>
      <c r="R2698"/>
      <c r="S2698"/>
      <c r="T2698"/>
      <c r="U2698"/>
      <c r="V2698"/>
      <c r="W2698"/>
      <c r="X2698"/>
      <c r="Y2698"/>
    </row>
    <row r="2699" spans="10:25" ht="15" customHeight="1">
      <c r="J2699"/>
      <c r="K2699"/>
      <c r="L2699"/>
      <c r="M2699"/>
      <c r="N2699"/>
      <c r="O2699"/>
      <c r="P2699"/>
      <c r="Q2699"/>
      <c r="R2699"/>
      <c r="S2699"/>
      <c r="T2699"/>
      <c r="U2699"/>
      <c r="V2699"/>
      <c r="W2699"/>
      <c r="X2699"/>
      <c r="Y2699"/>
    </row>
    <row r="2700" spans="10:25" ht="15" customHeight="1">
      <c r="J2700"/>
      <c r="K2700"/>
      <c r="L2700"/>
      <c r="M2700"/>
      <c r="N2700"/>
      <c r="O2700"/>
      <c r="P2700"/>
      <c r="Q2700"/>
      <c r="R2700"/>
      <c r="S2700"/>
      <c r="T2700"/>
      <c r="U2700"/>
      <c r="V2700"/>
      <c r="W2700"/>
      <c r="X2700"/>
      <c r="Y2700"/>
    </row>
    <row r="2701" spans="10:25" ht="15" customHeight="1">
      <c r="J2701"/>
      <c r="K2701"/>
      <c r="L2701"/>
      <c r="M2701"/>
      <c r="N2701"/>
      <c r="O2701"/>
      <c r="P2701"/>
      <c r="Q2701"/>
      <c r="R2701"/>
      <c r="S2701"/>
      <c r="T2701"/>
      <c r="U2701"/>
      <c r="V2701"/>
      <c r="W2701"/>
      <c r="X2701"/>
      <c r="Y2701"/>
    </row>
    <row r="2702" spans="10:25" ht="15" customHeight="1">
      <c r="J2702"/>
      <c r="K2702"/>
      <c r="L2702"/>
      <c r="M2702"/>
      <c r="N2702"/>
      <c r="O2702"/>
      <c r="P2702"/>
      <c r="Q2702"/>
      <c r="R2702"/>
      <c r="S2702"/>
      <c r="T2702"/>
      <c r="U2702"/>
      <c r="V2702"/>
      <c r="W2702"/>
      <c r="X2702"/>
      <c r="Y2702"/>
    </row>
    <row r="2703" spans="10:25" ht="15" customHeight="1">
      <c r="J2703"/>
      <c r="K2703"/>
      <c r="L2703"/>
      <c r="M2703"/>
      <c r="N2703"/>
      <c r="O2703"/>
      <c r="P2703"/>
      <c r="Q2703"/>
      <c r="R2703"/>
      <c r="S2703"/>
      <c r="T2703"/>
      <c r="U2703"/>
      <c r="V2703"/>
      <c r="W2703"/>
      <c r="X2703"/>
      <c r="Y2703"/>
    </row>
    <row r="2704" spans="10:25" ht="15" customHeight="1">
      <c r="J2704"/>
      <c r="K2704"/>
      <c r="L2704"/>
      <c r="M2704"/>
      <c r="N2704"/>
      <c r="O2704"/>
      <c r="P2704"/>
      <c r="Q2704"/>
      <c r="R2704"/>
      <c r="S2704"/>
      <c r="T2704"/>
      <c r="U2704"/>
      <c r="V2704"/>
      <c r="W2704"/>
      <c r="X2704"/>
      <c r="Y2704"/>
    </row>
    <row r="2705" spans="10:25" ht="15" customHeight="1">
      <c r="J2705"/>
      <c r="K2705"/>
      <c r="L2705"/>
      <c r="M2705"/>
      <c r="N2705"/>
      <c r="O2705"/>
      <c r="P2705"/>
      <c r="Q2705"/>
      <c r="R2705"/>
      <c r="S2705"/>
      <c r="T2705"/>
      <c r="U2705"/>
      <c r="V2705"/>
      <c r="W2705"/>
      <c r="X2705"/>
      <c r="Y2705"/>
    </row>
    <row r="2706" spans="10:25" ht="15" customHeight="1">
      <c r="J2706"/>
      <c r="K2706"/>
      <c r="L2706"/>
      <c r="M2706"/>
      <c r="N2706"/>
      <c r="O2706"/>
      <c r="P2706"/>
      <c r="Q2706"/>
      <c r="R2706"/>
      <c r="S2706"/>
      <c r="T2706"/>
      <c r="U2706"/>
      <c r="V2706"/>
      <c r="W2706"/>
      <c r="X2706"/>
      <c r="Y2706"/>
    </row>
    <row r="2707" spans="10:25" ht="15" customHeight="1">
      <c r="J2707"/>
      <c r="K2707"/>
      <c r="L2707"/>
      <c r="M2707"/>
      <c r="N2707"/>
      <c r="O2707"/>
      <c r="P2707"/>
      <c r="Q2707"/>
      <c r="R2707"/>
      <c r="S2707"/>
      <c r="T2707"/>
      <c r="U2707"/>
      <c r="V2707"/>
      <c r="W2707"/>
      <c r="X2707"/>
      <c r="Y2707"/>
    </row>
    <row r="2708" spans="10:25" ht="15" customHeight="1">
      <c r="J2708"/>
      <c r="K2708"/>
      <c r="L2708"/>
      <c r="M2708"/>
      <c r="N2708"/>
      <c r="O2708"/>
      <c r="P2708"/>
      <c r="Q2708"/>
      <c r="R2708"/>
      <c r="S2708"/>
      <c r="T2708"/>
      <c r="U2708"/>
      <c r="V2708"/>
      <c r="W2708"/>
      <c r="X2708"/>
      <c r="Y2708"/>
    </row>
    <row r="2709" spans="10:25" ht="15" customHeight="1">
      <c r="J2709"/>
      <c r="K2709"/>
      <c r="L2709"/>
      <c r="M2709"/>
      <c r="N2709"/>
      <c r="O2709"/>
      <c r="P2709"/>
      <c r="Q2709"/>
      <c r="R2709"/>
      <c r="S2709"/>
      <c r="T2709"/>
      <c r="U2709"/>
      <c r="V2709"/>
      <c r="W2709"/>
      <c r="X2709"/>
      <c r="Y2709"/>
    </row>
  </sheetData>
  <conditionalFormatting sqref="Z94:AQ94 Z79:AQ80 Z72:AQ72 Z37:AQ37 Z733:AQ733">
    <cfRule type="cellIs" dxfId="217" priority="11" stopIfTrue="1" operator="notEqual">
      <formula>0</formula>
    </cfRule>
  </conditionalFormatting>
  <conditionalFormatting sqref="B7:B17">
    <cfRule type="cellIs" dxfId="216" priority="10" stopIfTrue="1" operator="notEqual">
      <formula>0</formula>
    </cfRule>
  </conditionalFormatting>
  <conditionalFormatting sqref="B549 A554:B576 A578:B612 A19:B94 A100:B108 A112:B126 A128:B131 A135:B175 A177:B540">
    <cfRule type="cellIs" dxfId="215" priority="9" stopIfTrue="1" operator="greaterThan">
      <formula>0</formula>
    </cfRule>
  </conditionalFormatting>
  <conditionalFormatting sqref="A744:B766">
    <cfRule type="cellIs" dxfId="214" priority="8" stopIfTrue="1" operator="greaterThan">
      <formula>0</formula>
    </cfRule>
  </conditionalFormatting>
  <conditionalFormatting sqref="A592:B612">
    <cfRule type="cellIs" dxfId="213" priority="7" stopIfTrue="1" operator="greaterThan">
      <formula>0</formula>
    </cfRule>
  </conditionalFormatting>
  <conditionalFormatting sqref="A149:B149">
    <cfRule type="cellIs" dxfId="212" priority="6" stopIfTrue="1" operator="greaterThan">
      <formula>0</formula>
    </cfRule>
  </conditionalFormatting>
  <conditionalFormatting sqref="A95:B99">
    <cfRule type="cellIs" dxfId="211" priority="5" stopIfTrue="1" operator="greaterThan">
      <formula>0</formula>
    </cfRule>
  </conditionalFormatting>
  <conditionalFormatting sqref="A127:B127">
    <cfRule type="cellIs" dxfId="210" priority="4" stopIfTrue="1" operator="greaterThan">
      <formula>0</formula>
    </cfRule>
  </conditionalFormatting>
  <conditionalFormatting sqref="A176:B176">
    <cfRule type="cellIs" dxfId="209" priority="3" stopIfTrue="1" operator="greaterThan">
      <formula>0</formula>
    </cfRule>
  </conditionalFormatting>
  <conditionalFormatting sqref="A109:B111">
    <cfRule type="cellIs" dxfId="208" priority="2" stopIfTrue="1" operator="greaterThan">
      <formula>0</formula>
    </cfRule>
  </conditionalFormatting>
  <conditionalFormatting sqref="A132:B134">
    <cfRule type="cellIs" dxfId="207" priority="1" stopIfTrue="1" operator="greaterThan">
      <formula>0</formula>
    </cfRule>
  </conditionalFormatting>
  <printOptions gridLines="1"/>
  <pageMargins left="0.2" right="0.2" top="1" bottom="1" header="0.5" footer="0.5"/>
  <pageSetup paperSize="17" scale="10" orientation="landscape" cellComments="asDisplayed" r:id="rId1"/>
  <headerFooter alignWithMargins="0">
    <oddFooter>&amp;F</oddFooter>
  </headerFooter>
  <drawing r:id="rId2"/>
  <legacyDrawing r:id="rId3"/>
</worksheet>
</file>

<file path=xl/worksheets/sheet32.xml><?xml version="1.0" encoding="utf-8"?>
<worksheet xmlns="http://schemas.openxmlformats.org/spreadsheetml/2006/main" xmlns:r="http://schemas.openxmlformats.org/officeDocument/2006/relationships">
  <sheetPr codeName="Sheet121">
    <pageSetUpPr fitToPage="1"/>
  </sheetPr>
  <dimension ref="A1:IU370"/>
  <sheetViews>
    <sheetView topLeftCell="A25" workbookViewId="0">
      <selection sqref="A1:XFD1048576"/>
    </sheetView>
  </sheetViews>
  <sheetFormatPr defaultColWidth="8.88671875" defaultRowHeight="15.75"/>
  <cols>
    <col min="1" max="2" width="7.88671875" style="1016" customWidth="1"/>
    <col min="3" max="3" width="5.33203125" style="237" customWidth="1"/>
    <col min="4" max="5" width="14.33203125" style="5" customWidth="1"/>
    <col min="6" max="6" width="3.33203125" style="29" customWidth="1"/>
    <col min="7" max="7" width="2" style="5" customWidth="1"/>
    <col min="8" max="8" width="4.6640625" style="5" customWidth="1"/>
    <col min="9" max="9" width="56.6640625" style="156"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73" t="s">
        <v>14</v>
      </c>
      <c r="B1" s="1074" t="s">
        <v>15</v>
      </c>
      <c r="C1" s="492"/>
      <c r="G1" s="994" t="s">
        <v>1393</v>
      </c>
    </row>
    <row r="3" spans="1:255">
      <c r="A3" s="1016" t="s">
        <v>18</v>
      </c>
      <c r="I3" s="1165" t="s">
        <v>1394</v>
      </c>
      <c r="J3" s="1166">
        <v>2015</v>
      </c>
    </row>
    <row r="4" spans="1:255">
      <c r="A4" s="1079">
        <v>0</v>
      </c>
      <c r="B4" s="434" t="s">
        <v>127</v>
      </c>
      <c r="C4" s="490"/>
      <c r="I4" s="1167" t="s">
        <v>1187</v>
      </c>
      <c r="J4" s="1168">
        <v>1000000</v>
      </c>
      <c r="S4" s="28"/>
    </row>
    <row r="5" spans="1:255">
      <c r="A5" s="1081"/>
      <c r="B5" s="1081"/>
      <c r="C5" s="490"/>
      <c r="I5" s="1169" t="s">
        <v>1395</v>
      </c>
      <c r="J5" s="1170" t="s">
        <v>4673</v>
      </c>
    </row>
    <row r="6" spans="1:255">
      <c r="A6" s="1082" t="s">
        <v>600</v>
      </c>
      <c r="B6" s="1083"/>
      <c r="C6" s="492"/>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84"/>
      <c r="B7" s="1085"/>
      <c r="C7" s="492"/>
      <c r="D7" s="29"/>
      <c r="E7" s="29"/>
      <c r="G7" s="526" t="s">
        <v>1396</v>
      </c>
      <c r="H7" s="29"/>
      <c r="I7" s="29"/>
      <c r="J7" s="29"/>
      <c r="K7" s="29"/>
      <c r="L7" s="1221" t="s">
        <v>1397</v>
      </c>
      <c r="M7" s="1221"/>
      <c r="N7" s="1221"/>
      <c r="O7" s="1221"/>
      <c r="P7" s="1221"/>
      <c r="Q7" s="1221"/>
      <c r="R7" s="1221"/>
      <c r="S7" s="258"/>
      <c r="T7" s="1221" t="s">
        <v>1398</v>
      </c>
      <c r="U7" s="1221"/>
      <c r="V7" s="1221"/>
      <c r="W7" s="1221"/>
      <c r="X7" s="1171"/>
      <c r="Y7" s="1221" t="s">
        <v>1399</v>
      </c>
      <c r="Z7" s="1221"/>
      <c r="AA7" s="1221"/>
      <c r="AB7" s="1221"/>
      <c r="AC7" s="1171"/>
      <c r="AD7" s="1221" t="s">
        <v>1400</v>
      </c>
      <c r="AE7" s="1221"/>
      <c r="AG7" s="332"/>
      <c r="AH7" s="330" t="s">
        <v>1401</v>
      </c>
      <c r="AI7" s="332"/>
    </row>
    <row r="8" spans="1:255">
      <c r="A8" s="1086" t="s">
        <v>1402</v>
      </c>
      <c r="B8" s="1085">
        <v>0</v>
      </c>
      <c r="C8" s="492"/>
      <c r="D8" s="526"/>
      <c r="E8" s="526"/>
      <c r="G8" s="29" t="s">
        <v>4692</v>
      </c>
      <c r="H8" s="526"/>
      <c r="I8" s="526"/>
      <c r="J8" s="1172" t="s">
        <v>1403</v>
      </c>
      <c r="K8" s="1172"/>
      <c r="L8" s="205" t="s">
        <v>1404</v>
      </c>
      <c r="M8" s="205" t="s">
        <v>1405</v>
      </c>
      <c r="N8" s="205" t="s">
        <v>1406</v>
      </c>
      <c r="O8" s="205" t="s">
        <v>1407</v>
      </c>
      <c r="P8" s="205" t="s">
        <v>1408</v>
      </c>
      <c r="Q8" s="205" t="s">
        <v>1409</v>
      </c>
      <c r="R8" s="205" t="s">
        <v>1410</v>
      </c>
      <c r="S8" s="205"/>
      <c r="T8" s="205" t="s">
        <v>1411</v>
      </c>
      <c r="U8" s="205" t="s">
        <v>1412</v>
      </c>
      <c r="V8" s="205" t="s">
        <v>1413</v>
      </c>
      <c r="W8" s="205" t="s">
        <v>1414</v>
      </c>
      <c r="X8" s="205"/>
      <c r="Y8" s="205" t="s">
        <v>1415</v>
      </c>
      <c r="Z8" s="205" t="s">
        <v>1416</v>
      </c>
      <c r="AA8" s="205" t="s">
        <v>1417</v>
      </c>
      <c r="AB8" s="205"/>
      <c r="AC8" s="205"/>
      <c r="AD8" s="205" t="s">
        <v>543</v>
      </c>
      <c r="AE8" s="205" t="s">
        <v>611</v>
      </c>
      <c r="AF8" s="205"/>
      <c r="AG8" s="205" t="s">
        <v>1418</v>
      </c>
      <c r="AH8" s="205" t="s">
        <v>1419</v>
      </c>
      <c r="AI8" s="205" t="s">
        <v>1420</v>
      </c>
      <c r="AJ8" s="205"/>
      <c r="AK8" s="205"/>
      <c r="AL8" s="205"/>
      <c r="AM8" s="205"/>
      <c r="AN8" s="205"/>
      <c r="AO8" s="205"/>
      <c r="AP8" s="205"/>
      <c r="AQ8" s="205"/>
      <c r="AR8" s="205"/>
      <c r="AS8" s="205"/>
      <c r="AT8" s="205"/>
      <c r="AU8" s="205"/>
      <c r="AV8" s="205"/>
      <c r="AW8" s="205"/>
      <c r="AX8" s="205"/>
      <c r="AY8" s="205"/>
      <c r="AZ8" s="205"/>
      <c r="BA8" s="205"/>
      <c r="BB8" s="205"/>
      <c r="BC8" s="205"/>
      <c r="BD8" s="205"/>
      <c r="BE8" s="205"/>
      <c r="BF8" s="205"/>
      <c r="BG8" s="205"/>
      <c r="BH8" s="205"/>
      <c r="BI8" s="205"/>
      <c r="BJ8" s="205"/>
      <c r="BK8" s="205"/>
      <c r="BL8" s="205"/>
      <c r="BM8" s="205"/>
      <c r="BN8" s="205"/>
      <c r="BO8" s="205"/>
      <c r="BP8" s="205"/>
      <c r="BQ8" s="205"/>
      <c r="BR8" s="205"/>
      <c r="BS8" s="205"/>
      <c r="BT8" s="205"/>
      <c r="BU8" s="205"/>
      <c r="BV8" s="205"/>
      <c r="BW8" s="205"/>
      <c r="BX8" s="205"/>
      <c r="BY8" s="205"/>
      <c r="BZ8" s="205"/>
      <c r="CA8" s="205"/>
      <c r="CB8" s="205"/>
      <c r="CC8" s="205"/>
      <c r="CD8" s="205"/>
      <c r="CE8" s="205"/>
      <c r="CF8" s="205"/>
      <c r="CG8" s="205"/>
      <c r="CH8" s="205"/>
      <c r="CI8" s="205"/>
      <c r="CJ8" s="205"/>
      <c r="CK8" s="205"/>
      <c r="CL8" s="205"/>
      <c r="CM8" s="205"/>
      <c r="CN8" s="205"/>
      <c r="CO8" s="205"/>
      <c r="CP8" s="205"/>
      <c r="CQ8" s="205"/>
      <c r="CR8" s="205"/>
      <c r="CS8" s="205"/>
      <c r="CT8" s="205"/>
      <c r="CU8" s="205"/>
      <c r="CV8" s="205"/>
      <c r="CW8" s="205"/>
      <c r="CX8" s="205"/>
      <c r="CY8" s="205"/>
      <c r="CZ8" s="205"/>
      <c r="DA8" s="205"/>
      <c r="DB8" s="205"/>
      <c r="DC8" s="205"/>
      <c r="DD8" s="205"/>
      <c r="DE8" s="205"/>
      <c r="DF8" s="205"/>
      <c r="DG8" s="205"/>
      <c r="DH8" s="205"/>
      <c r="DI8" s="205"/>
      <c r="DJ8" s="205"/>
      <c r="DK8" s="205"/>
      <c r="DL8" s="205"/>
      <c r="DM8" s="205"/>
      <c r="DN8" s="205"/>
      <c r="DO8" s="205"/>
      <c r="DP8" s="205"/>
      <c r="DQ8" s="205"/>
      <c r="DR8" s="205"/>
      <c r="DS8" s="205"/>
      <c r="DT8" s="205"/>
      <c r="DU8" s="205"/>
      <c r="DV8" s="205"/>
      <c r="DW8" s="205"/>
      <c r="DX8" s="205"/>
      <c r="DY8" s="205"/>
      <c r="DZ8" s="205"/>
      <c r="EA8" s="205"/>
      <c r="EB8" s="205"/>
      <c r="EC8" s="205"/>
      <c r="ED8" s="205"/>
      <c r="EE8" s="205"/>
      <c r="EF8" s="205"/>
      <c r="EG8" s="205"/>
      <c r="EH8" s="205"/>
      <c r="EI8" s="205"/>
      <c r="EJ8" s="205"/>
      <c r="EK8" s="205"/>
      <c r="EL8" s="205"/>
      <c r="EM8" s="205"/>
      <c r="EN8" s="205"/>
      <c r="EO8" s="205"/>
      <c r="EP8" s="205"/>
      <c r="EQ8" s="205"/>
      <c r="ER8" s="205"/>
      <c r="ES8" s="205"/>
      <c r="ET8" s="205"/>
      <c r="EU8" s="205"/>
      <c r="EV8" s="205"/>
      <c r="EW8" s="205"/>
      <c r="EX8" s="205"/>
      <c r="EY8" s="205"/>
      <c r="EZ8" s="205"/>
      <c r="FA8" s="205"/>
      <c r="FB8" s="205"/>
      <c r="FC8" s="205"/>
      <c r="FD8" s="205"/>
      <c r="FE8" s="205"/>
      <c r="FF8" s="205"/>
      <c r="FG8" s="205"/>
      <c r="FH8" s="205"/>
      <c r="FI8" s="205"/>
      <c r="FJ8" s="205"/>
      <c r="FK8" s="205"/>
      <c r="FL8" s="205"/>
      <c r="FM8" s="205"/>
      <c r="FN8" s="205"/>
      <c r="FO8" s="205"/>
      <c r="FP8" s="205"/>
      <c r="FQ8" s="205"/>
      <c r="FR8" s="205"/>
      <c r="FS8" s="205"/>
      <c r="FT8" s="205"/>
      <c r="FU8" s="205"/>
      <c r="FV8" s="205"/>
      <c r="FW8" s="205"/>
    </row>
    <row r="9" spans="1:255">
      <c r="A9" s="1090" t="s">
        <v>1421</v>
      </c>
      <c r="B9" s="1089">
        <v>0</v>
      </c>
      <c r="C9" s="492"/>
      <c r="D9" s="526"/>
      <c r="E9" s="526"/>
      <c r="H9" s="526" t="s">
        <v>4690</v>
      </c>
      <c r="I9" s="526"/>
      <c r="J9" s="1172" t="s">
        <v>206</v>
      </c>
      <c r="K9" s="1172"/>
      <c r="L9" s="109" t="s">
        <v>313</v>
      </c>
      <c r="M9" s="205" t="s">
        <v>1422</v>
      </c>
      <c r="N9" s="109" t="s">
        <v>32</v>
      </c>
      <c r="O9" s="205" t="s">
        <v>1422</v>
      </c>
      <c r="P9" s="205" t="s">
        <v>1422</v>
      </c>
      <c r="Q9" s="205" t="s">
        <v>1423</v>
      </c>
      <c r="R9" s="205" t="s">
        <v>1424</v>
      </c>
      <c r="S9" s="205"/>
      <c r="T9" s="205" t="s">
        <v>1425</v>
      </c>
      <c r="U9" s="205" t="s">
        <v>611</v>
      </c>
      <c r="V9" s="1173" t="s">
        <v>1426</v>
      </c>
      <c r="W9" s="205" t="s">
        <v>1427</v>
      </c>
      <c r="X9" s="205"/>
      <c r="Y9" s="205" t="s">
        <v>611</v>
      </c>
      <c r="Z9" s="205" t="s">
        <v>1428</v>
      </c>
      <c r="AA9" s="205" t="s">
        <v>1429</v>
      </c>
      <c r="AB9" s="205" t="s">
        <v>1422</v>
      </c>
      <c r="AC9" s="205"/>
      <c r="AD9" s="205" t="s">
        <v>1430</v>
      </c>
      <c r="AE9" s="205" t="s">
        <v>1431</v>
      </c>
      <c r="AF9" s="205"/>
      <c r="AG9" s="205" t="s">
        <v>1432</v>
      </c>
      <c r="AH9" s="205" t="s">
        <v>1433</v>
      </c>
      <c r="AI9" s="205" t="s">
        <v>1434</v>
      </c>
      <c r="AJ9" s="205"/>
      <c r="AK9" s="205"/>
      <c r="AL9" s="205"/>
      <c r="AM9" s="205"/>
      <c r="AN9" s="205"/>
      <c r="AO9" s="205"/>
      <c r="AP9" s="205"/>
      <c r="AQ9" s="205"/>
      <c r="AR9" s="205"/>
      <c r="AS9" s="205"/>
      <c r="AT9" s="205"/>
      <c r="AU9" s="205"/>
      <c r="AV9" s="205"/>
      <c r="AW9" s="205"/>
      <c r="AX9" s="205"/>
      <c r="AY9" s="205"/>
      <c r="AZ9" s="205"/>
      <c r="BA9" s="205"/>
      <c r="BB9" s="205"/>
      <c r="BC9" s="205"/>
      <c r="BD9" s="205"/>
      <c r="BE9" s="205"/>
      <c r="BF9" s="205"/>
      <c r="BG9" s="205"/>
      <c r="BH9" s="205"/>
      <c r="BI9" s="205"/>
      <c r="BJ9" s="205"/>
      <c r="BK9" s="205"/>
      <c r="BL9" s="205"/>
      <c r="BM9" s="205"/>
      <c r="BN9" s="205"/>
      <c r="BO9" s="205"/>
      <c r="BP9" s="205"/>
      <c r="BQ9" s="205"/>
      <c r="BR9" s="205"/>
      <c r="BS9" s="205"/>
      <c r="BT9" s="205"/>
      <c r="BU9" s="205"/>
      <c r="BV9" s="205"/>
      <c r="BW9" s="205"/>
      <c r="BX9" s="205"/>
      <c r="BY9" s="205"/>
      <c r="BZ9" s="205"/>
      <c r="CA9" s="205"/>
      <c r="CB9" s="205"/>
      <c r="CC9" s="205"/>
      <c r="CD9" s="205"/>
      <c r="CE9" s="205"/>
      <c r="CF9" s="205"/>
      <c r="CG9" s="205"/>
      <c r="CH9" s="205"/>
      <c r="CI9" s="205"/>
      <c r="CJ9" s="205"/>
      <c r="CK9" s="205"/>
      <c r="CL9" s="205"/>
      <c r="CM9" s="205"/>
      <c r="CN9" s="205"/>
      <c r="CO9" s="205"/>
      <c r="CP9" s="205"/>
      <c r="CQ9" s="205"/>
      <c r="CR9" s="205"/>
      <c r="CS9" s="205"/>
      <c r="CT9" s="205"/>
      <c r="CU9" s="205"/>
      <c r="CV9" s="205"/>
      <c r="CW9" s="205"/>
      <c r="CX9" s="205"/>
      <c r="CY9" s="205"/>
      <c r="CZ9" s="205"/>
      <c r="DA9" s="205"/>
      <c r="DB9" s="205"/>
      <c r="DC9" s="205"/>
      <c r="DD9" s="205"/>
      <c r="DE9" s="205"/>
      <c r="DF9" s="205"/>
      <c r="DG9" s="205"/>
      <c r="DH9" s="205"/>
      <c r="DI9" s="205"/>
      <c r="DJ9" s="205"/>
      <c r="DK9" s="205"/>
      <c r="DL9" s="205"/>
      <c r="DM9" s="205"/>
      <c r="DN9" s="205"/>
      <c r="DO9" s="205"/>
      <c r="DP9" s="205"/>
      <c r="DQ9" s="205"/>
      <c r="DR9" s="205"/>
      <c r="DS9" s="205"/>
      <c r="DT9" s="205"/>
      <c r="DU9" s="205"/>
      <c r="DV9" s="205"/>
      <c r="DW9" s="205"/>
      <c r="DX9" s="205"/>
      <c r="DY9" s="205"/>
      <c r="DZ9" s="205"/>
      <c r="EA9" s="205"/>
      <c r="EB9" s="205"/>
      <c r="EC9" s="205"/>
      <c r="ED9" s="205"/>
      <c r="EE9" s="205"/>
      <c r="EF9" s="205"/>
      <c r="EG9" s="205"/>
      <c r="EH9" s="205"/>
      <c r="EI9" s="205"/>
      <c r="EJ9" s="205"/>
      <c r="EK9" s="205"/>
      <c r="EL9" s="205"/>
      <c r="EM9" s="205"/>
      <c r="EN9" s="205"/>
      <c r="EO9" s="205"/>
      <c r="EP9" s="205"/>
      <c r="EQ9" s="205"/>
      <c r="ER9" s="205"/>
      <c r="ES9" s="205"/>
      <c r="ET9" s="205"/>
      <c r="EU9" s="205"/>
      <c r="EV9" s="205"/>
      <c r="EW9" s="205"/>
      <c r="EX9" s="205"/>
      <c r="EY9" s="205"/>
      <c r="EZ9" s="205"/>
      <c r="FA9" s="205"/>
      <c r="FB9" s="205"/>
      <c r="FC9" s="205"/>
      <c r="FD9" s="205"/>
      <c r="FE9" s="205"/>
      <c r="FF9" s="205"/>
      <c r="FG9" s="205"/>
      <c r="FH9" s="205"/>
      <c r="FI9" s="205"/>
      <c r="FJ9" s="205"/>
      <c r="FK9" s="205"/>
      <c r="FL9" s="205"/>
      <c r="FM9" s="205"/>
      <c r="FN9" s="205"/>
      <c r="FO9" s="205"/>
      <c r="FP9" s="205"/>
      <c r="FQ9" s="205"/>
      <c r="FR9" s="205"/>
      <c r="FS9" s="205"/>
      <c r="FT9" s="205"/>
      <c r="FU9" s="205"/>
      <c r="FV9" s="205"/>
      <c r="FW9" s="205"/>
    </row>
    <row r="10" spans="1:255" s="28" customFormat="1">
      <c r="A10" s="1091"/>
      <c r="B10" s="1092"/>
      <c r="C10" s="492"/>
      <c r="D10" s="29" t="s">
        <v>37</v>
      </c>
      <c r="E10" s="29" t="s">
        <v>1435</v>
      </c>
      <c r="F10" s="29"/>
      <c r="G10" s="29"/>
      <c r="H10" s="29"/>
      <c r="I10" s="29"/>
      <c r="J10" s="205"/>
      <c r="K10" s="205"/>
      <c r="L10" s="109"/>
      <c r="M10" s="109" t="s">
        <v>611</v>
      </c>
      <c r="N10" s="109"/>
      <c r="O10" s="109" t="s">
        <v>1436</v>
      </c>
      <c r="P10" s="109" t="s">
        <v>1437</v>
      </c>
      <c r="Q10" s="109" t="s">
        <v>1438</v>
      </c>
      <c r="R10" s="109" t="s">
        <v>1439</v>
      </c>
      <c r="S10" s="109"/>
      <c r="T10" s="109" t="s">
        <v>1440</v>
      </c>
      <c r="U10" s="205" t="s">
        <v>1441</v>
      </c>
      <c r="V10" s="109" t="s">
        <v>1442</v>
      </c>
      <c r="W10" s="109" t="s">
        <v>1440</v>
      </c>
      <c r="X10" s="109"/>
      <c r="Y10" s="109" t="s">
        <v>1443</v>
      </c>
      <c r="Z10" s="109" t="s">
        <v>1444</v>
      </c>
      <c r="AA10" s="109" t="s">
        <v>1444</v>
      </c>
      <c r="AB10" s="109" t="s">
        <v>1445</v>
      </c>
      <c r="AC10" s="109"/>
      <c r="AD10" s="109" t="s">
        <v>1446</v>
      </c>
      <c r="AE10" s="109" t="s">
        <v>1320</v>
      </c>
      <c r="AF10" s="109"/>
      <c r="AG10" s="109" t="s">
        <v>1447</v>
      </c>
      <c r="AH10" s="109"/>
      <c r="AI10" s="109"/>
      <c r="AJ10" s="109"/>
      <c r="AK10" s="109"/>
      <c r="AL10" s="109"/>
      <c r="AM10" s="109"/>
      <c r="AN10" s="109"/>
      <c r="AO10" s="109"/>
      <c r="AP10" s="109"/>
      <c r="AQ10" s="109"/>
      <c r="AR10" s="109"/>
      <c r="AS10" s="109"/>
      <c r="AT10" s="109"/>
      <c r="AU10" s="109"/>
      <c r="AV10" s="109"/>
      <c r="AW10" s="109"/>
      <c r="AX10" s="109"/>
      <c r="AY10" s="109"/>
      <c r="AZ10" s="109"/>
      <c r="BA10" s="109"/>
      <c r="BB10" s="109"/>
      <c r="BC10" s="109"/>
      <c r="BD10" s="109"/>
      <c r="BE10" s="109"/>
      <c r="BF10" s="109"/>
      <c r="BG10" s="109"/>
      <c r="BH10" s="109"/>
      <c r="BI10" s="109"/>
      <c r="BJ10" s="109"/>
      <c r="BK10" s="109"/>
      <c r="BL10" s="109"/>
      <c r="BM10" s="109"/>
      <c r="BN10" s="109"/>
      <c r="BO10" s="109"/>
      <c r="BP10" s="109"/>
      <c r="BQ10" s="109"/>
      <c r="BR10" s="109"/>
      <c r="BS10" s="109"/>
      <c r="BT10" s="109"/>
      <c r="BU10" s="109"/>
      <c r="BV10" s="109"/>
      <c r="BW10" s="109"/>
      <c r="BX10" s="109"/>
      <c r="BY10" s="109"/>
      <c r="BZ10" s="109"/>
      <c r="CA10" s="109"/>
      <c r="CB10" s="109"/>
      <c r="CC10" s="109"/>
      <c r="CD10" s="109"/>
      <c r="CE10" s="109"/>
      <c r="CF10" s="109"/>
      <c r="CG10" s="109"/>
      <c r="CH10" s="109"/>
      <c r="CI10" s="109"/>
      <c r="CJ10" s="109"/>
      <c r="CK10" s="109"/>
      <c r="CL10" s="109"/>
      <c r="CM10" s="109"/>
      <c r="CN10" s="109"/>
      <c r="CO10" s="109"/>
      <c r="CP10" s="109"/>
      <c r="CQ10" s="109"/>
      <c r="CR10" s="109"/>
      <c r="CS10" s="109"/>
      <c r="CT10" s="109"/>
      <c r="CU10" s="109"/>
      <c r="CV10" s="109"/>
      <c r="CW10" s="109"/>
      <c r="CX10" s="109"/>
      <c r="CY10" s="109"/>
      <c r="CZ10" s="109"/>
      <c r="DA10" s="109"/>
      <c r="DB10" s="109"/>
      <c r="DC10" s="109"/>
      <c r="DD10" s="109"/>
      <c r="DE10" s="109"/>
      <c r="DF10" s="109"/>
      <c r="DG10" s="109"/>
      <c r="DH10" s="109"/>
      <c r="DI10" s="109"/>
      <c r="DJ10" s="109"/>
      <c r="DK10" s="109"/>
      <c r="DL10" s="109"/>
      <c r="DM10" s="109"/>
      <c r="DN10" s="109"/>
      <c r="DO10" s="109"/>
      <c r="DP10" s="109"/>
      <c r="DQ10" s="109"/>
      <c r="DR10" s="109"/>
      <c r="DS10" s="109"/>
      <c r="DT10" s="109"/>
      <c r="DU10" s="109"/>
      <c r="DV10" s="109"/>
      <c r="DW10" s="109"/>
      <c r="DX10" s="109"/>
      <c r="DY10" s="109"/>
      <c r="DZ10" s="109"/>
      <c r="EA10" s="109"/>
      <c r="EB10" s="109"/>
      <c r="EC10" s="109"/>
      <c r="ED10" s="109"/>
      <c r="EE10" s="109"/>
      <c r="EF10" s="109"/>
      <c r="EG10" s="109"/>
      <c r="EH10" s="109"/>
      <c r="EI10" s="109"/>
      <c r="EJ10" s="109"/>
      <c r="EK10" s="109"/>
      <c r="EL10" s="109"/>
      <c r="EM10" s="109"/>
      <c r="EN10" s="109"/>
      <c r="EO10" s="109"/>
      <c r="EP10" s="109"/>
      <c r="EQ10" s="109"/>
      <c r="ER10" s="109"/>
      <c r="ES10" s="109"/>
      <c r="ET10" s="109"/>
      <c r="EU10" s="109"/>
      <c r="EV10" s="109"/>
      <c r="EW10" s="109"/>
      <c r="EX10" s="109"/>
      <c r="EY10" s="109"/>
      <c r="EZ10" s="109"/>
      <c r="FA10" s="109"/>
      <c r="FB10" s="109"/>
      <c r="FC10" s="109"/>
      <c r="FD10" s="109"/>
      <c r="FE10" s="109"/>
      <c r="FF10" s="109"/>
      <c r="FG10" s="109"/>
      <c r="FH10" s="109"/>
      <c r="FI10" s="109"/>
      <c r="FJ10" s="109"/>
      <c r="FK10" s="109"/>
      <c r="FL10" s="109"/>
      <c r="FM10" s="109"/>
      <c r="FN10" s="109"/>
      <c r="FO10" s="109"/>
      <c r="FP10" s="109"/>
      <c r="FQ10" s="109"/>
      <c r="FR10" s="109"/>
      <c r="FS10" s="109"/>
      <c r="FT10" s="109"/>
      <c r="FU10" s="109"/>
      <c r="FV10" s="109"/>
      <c r="FW10" s="109"/>
    </row>
    <row r="11" spans="1:255" s="28" customFormat="1">
      <c r="A11" s="105"/>
      <c r="B11" s="1174"/>
      <c r="C11" s="492"/>
      <c r="D11" s="29"/>
      <c r="E11" s="29"/>
      <c r="F11" s="29"/>
      <c r="G11" s="29"/>
      <c r="H11" s="29"/>
      <c r="I11" s="29"/>
      <c r="J11" s="205"/>
      <c r="K11" s="205"/>
      <c r="L11" s="109"/>
      <c r="M11" s="109"/>
      <c r="N11" s="109"/>
      <c r="O11" s="109"/>
      <c r="P11" s="109"/>
      <c r="Q11" s="109"/>
      <c r="R11" s="109"/>
      <c r="S11" s="109"/>
      <c r="T11" s="109"/>
      <c r="U11" s="205"/>
      <c r="V11" s="109"/>
      <c r="W11" s="109"/>
      <c r="X11" s="109"/>
      <c r="Y11" s="109"/>
      <c r="Z11" s="109"/>
      <c r="AA11" s="109"/>
      <c r="AB11" s="109"/>
      <c r="AC11" s="109"/>
      <c r="AD11" s="109"/>
      <c r="AE11" s="109"/>
      <c r="AF11" s="109"/>
      <c r="AG11" s="109"/>
      <c r="AH11" s="109"/>
      <c r="AI11" s="109"/>
      <c r="AJ11" s="109"/>
      <c r="AK11" s="109"/>
      <c r="AL11" s="109"/>
      <c r="AM11" s="109"/>
      <c r="AN11" s="109"/>
      <c r="AO11" s="109"/>
      <c r="AP11" s="109"/>
      <c r="AQ11" s="109"/>
      <c r="AR11" s="109"/>
      <c r="AS11" s="109"/>
      <c r="AT11" s="109"/>
      <c r="AU11" s="109"/>
      <c r="AV11" s="109"/>
      <c r="AW11" s="109"/>
      <c r="AX11" s="109"/>
      <c r="AY11" s="109"/>
      <c r="AZ11" s="109"/>
      <c r="BA11" s="109"/>
      <c r="BB11" s="109"/>
      <c r="BC11" s="109"/>
      <c r="BD11" s="109"/>
      <c r="BE11" s="109"/>
      <c r="BF11" s="109"/>
      <c r="BG11" s="109"/>
      <c r="BH11" s="109"/>
      <c r="BI11" s="109"/>
      <c r="BJ11" s="109"/>
      <c r="BK11" s="109"/>
      <c r="BL11" s="109"/>
      <c r="BM11" s="109"/>
      <c r="BN11" s="109"/>
      <c r="BO11" s="109"/>
      <c r="BP11" s="109"/>
      <c r="BQ11" s="109"/>
      <c r="BR11" s="109"/>
      <c r="BS11" s="109"/>
      <c r="BT11" s="109"/>
      <c r="BU11" s="109"/>
      <c r="BV11" s="109"/>
      <c r="BW11" s="109"/>
      <c r="BX11" s="109"/>
      <c r="BY11" s="109"/>
      <c r="BZ11" s="109"/>
      <c r="CA11" s="109"/>
      <c r="CB11" s="109"/>
      <c r="CC11" s="109"/>
      <c r="CD11" s="109"/>
      <c r="CE11" s="109"/>
      <c r="CF11" s="109"/>
      <c r="CG11" s="109"/>
      <c r="CH11" s="109"/>
      <c r="CI11" s="109"/>
      <c r="CJ11" s="109"/>
      <c r="CK11" s="109"/>
      <c r="CL11" s="109"/>
      <c r="CM11" s="109"/>
      <c r="CN11" s="109"/>
      <c r="CO11" s="109"/>
      <c r="CP11" s="109"/>
      <c r="CQ11" s="109"/>
      <c r="CR11" s="109"/>
      <c r="CS11" s="109"/>
      <c r="CT11" s="109"/>
      <c r="CU11" s="109"/>
      <c r="CV11" s="109"/>
      <c r="CW11" s="109"/>
      <c r="CX11" s="109"/>
      <c r="CY11" s="109"/>
      <c r="CZ11" s="109"/>
      <c r="DA11" s="109"/>
      <c r="DB11" s="109"/>
      <c r="DC11" s="109"/>
      <c r="DD11" s="109"/>
      <c r="DE11" s="109"/>
      <c r="DF11" s="109"/>
      <c r="DG11" s="109"/>
      <c r="DH11" s="109"/>
      <c r="DI11" s="109"/>
      <c r="DJ11" s="109"/>
      <c r="DK11" s="109"/>
      <c r="DL11" s="109"/>
      <c r="DM11" s="109"/>
      <c r="DN11" s="109"/>
      <c r="DO11" s="109"/>
      <c r="DP11" s="109"/>
      <c r="DQ11" s="109"/>
      <c r="DR11" s="109"/>
      <c r="DS11" s="109"/>
      <c r="DT11" s="109"/>
      <c r="DU11" s="109"/>
      <c r="DV11" s="109"/>
      <c r="DW11" s="109"/>
      <c r="DX11" s="109"/>
      <c r="DY11" s="109"/>
      <c r="DZ11" s="109"/>
      <c r="EA11" s="109"/>
      <c r="EB11" s="109"/>
      <c r="EC11" s="109"/>
      <c r="ED11" s="109"/>
      <c r="EE11" s="109"/>
      <c r="EF11" s="109"/>
      <c r="EG11" s="109"/>
      <c r="EH11" s="109"/>
      <c r="EI11" s="109"/>
      <c r="EJ11" s="109"/>
      <c r="EK11" s="109"/>
      <c r="EL11" s="109"/>
      <c r="EM11" s="109"/>
      <c r="EN11" s="109"/>
      <c r="EO11" s="109"/>
      <c r="EP11" s="109"/>
      <c r="EQ11" s="109"/>
      <c r="ER11" s="109"/>
      <c r="ES11" s="109"/>
      <c r="ET11" s="109"/>
      <c r="EU11" s="109"/>
      <c r="EV11" s="109"/>
      <c r="EW11" s="109"/>
      <c r="EX11" s="109"/>
      <c r="EY11" s="109"/>
      <c r="EZ11" s="109"/>
      <c r="FA11" s="109"/>
      <c r="FB11" s="109"/>
      <c r="FC11" s="109"/>
      <c r="FD11" s="109"/>
      <c r="FE11" s="109"/>
      <c r="FF11" s="109"/>
      <c r="FG11" s="109"/>
      <c r="FH11" s="109"/>
      <c r="FI11" s="109"/>
      <c r="FJ11" s="109"/>
      <c r="FK11" s="109"/>
      <c r="FL11" s="109"/>
      <c r="FM11" s="109"/>
      <c r="FN11" s="109"/>
      <c r="FO11" s="109"/>
      <c r="FP11" s="109"/>
      <c r="FQ11" s="109"/>
      <c r="FR11" s="109"/>
      <c r="FS11" s="109"/>
      <c r="FT11" s="109"/>
      <c r="FU11" s="109"/>
      <c r="FV11" s="109"/>
      <c r="FW11" s="109"/>
    </row>
    <row r="12" spans="1:255" s="29" customFormat="1">
      <c r="A12" s="1016"/>
      <c r="B12" s="1016"/>
      <c r="C12" s="526"/>
      <c r="D12" s="1175">
        <v>1530.1187689336123</v>
      </c>
      <c r="E12" s="1175">
        <v>0</v>
      </c>
      <c r="G12" s="29" t="s">
        <v>1448</v>
      </c>
      <c r="J12" s="1175">
        <v>1530.1187689336123</v>
      </c>
      <c r="K12" s="1175"/>
      <c r="L12" s="239">
        <v>117.02483718978858</v>
      </c>
      <c r="M12" s="239">
        <v>0</v>
      </c>
      <c r="N12" s="239">
        <v>169.1828679247607</v>
      </c>
      <c r="O12" s="239">
        <v>0.62471710601575614</v>
      </c>
      <c r="P12" s="239">
        <v>119.9096</v>
      </c>
      <c r="Q12" s="239">
        <v>24.909588201258085</v>
      </c>
      <c r="R12" s="239">
        <v>68.179409894871029</v>
      </c>
      <c r="S12" s="239"/>
      <c r="T12" s="239">
        <v>197.28545643263291</v>
      </c>
      <c r="U12" s="239">
        <v>122.66576099731797</v>
      </c>
      <c r="V12" s="239">
        <v>0.1737079678446195</v>
      </c>
      <c r="W12" s="239">
        <v>2.9800902596390171</v>
      </c>
      <c r="X12" s="239"/>
      <c r="Y12" s="239">
        <v>201.38400050601479</v>
      </c>
      <c r="Z12" s="239">
        <v>294.6728860273991</v>
      </c>
      <c r="AA12" s="239">
        <v>4.3734999999999999</v>
      </c>
      <c r="AB12" s="239">
        <v>48.240001181018734</v>
      </c>
      <c r="AC12" s="239"/>
      <c r="AD12" s="239">
        <v>153.54674317228591</v>
      </c>
      <c r="AE12" s="239">
        <v>4.0413756900183859</v>
      </c>
      <c r="AF12" s="19"/>
      <c r="AG12" s="239">
        <v>0</v>
      </c>
      <c r="AH12" s="239">
        <v>0.8450864929095967</v>
      </c>
      <c r="AI12" s="239">
        <v>7.9139889837175501E-2</v>
      </c>
      <c r="AJ12" s="19"/>
      <c r="AK12" s="19"/>
      <c r="AL12" s="19"/>
      <c r="AM12" s="19"/>
      <c r="AN12" s="19"/>
      <c r="AO12" s="19"/>
      <c r="AP12" s="19"/>
      <c r="AQ12" s="1176"/>
      <c r="AR12" s="1176"/>
      <c r="AS12" s="1176"/>
      <c r="AT12" s="1176"/>
      <c r="AU12" s="1176"/>
      <c r="AV12" s="1176"/>
      <c r="AW12" s="1176"/>
      <c r="AX12" s="1176"/>
      <c r="AY12" s="1176"/>
      <c r="AZ12" s="1176"/>
      <c r="BA12" s="1176"/>
      <c r="BB12" s="1176"/>
      <c r="BC12" s="1176"/>
      <c r="BD12" s="1176"/>
      <c r="BE12" s="1176"/>
      <c r="BF12" s="1176"/>
      <c r="BG12" s="1176"/>
      <c r="BH12" s="1176"/>
      <c r="BI12" s="1176"/>
      <c r="BJ12" s="1176"/>
      <c r="BK12" s="1176"/>
      <c r="BL12" s="1176"/>
      <c r="BM12" s="1176"/>
      <c r="BN12" s="1176"/>
      <c r="BO12" s="1176"/>
      <c r="BP12" s="1176"/>
      <c r="BQ12" s="1176"/>
      <c r="BR12" s="1176"/>
      <c r="BS12" s="1176"/>
      <c r="BT12" s="1176"/>
      <c r="BU12" s="1176"/>
      <c r="BV12" s="1176"/>
      <c r="BW12" s="1176"/>
      <c r="BX12" s="1176"/>
      <c r="BY12" s="1176"/>
      <c r="BZ12" s="1176"/>
      <c r="CA12" s="1176"/>
      <c r="CB12" s="1176"/>
      <c r="CC12" s="1176"/>
      <c r="CD12" s="1176"/>
      <c r="CE12" s="1176"/>
      <c r="CF12" s="1176"/>
      <c r="CG12" s="1176"/>
      <c r="CH12" s="1176"/>
      <c r="CI12" s="1176"/>
      <c r="CJ12" s="1176"/>
      <c r="CK12" s="1176"/>
      <c r="CL12" s="1176"/>
      <c r="CM12" s="1176"/>
      <c r="CN12" s="1176"/>
      <c r="CO12" s="1176"/>
      <c r="CP12" s="1176"/>
      <c r="CQ12" s="1176"/>
      <c r="CR12" s="1176"/>
      <c r="CS12" s="1176"/>
      <c r="CT12" s="1176"/>
      <c r="CU12" s="1176"/>
      <c r="CV12" s="1176"/>
      <c r="CW12" s="1176"/>
      <c r="CX12" s="1176"/>
      <c r="CY12" s="1176"/>
      <c r="CZ12" s="1176"/>
      <c r="DA12" s="1176"/>
      <c r="DB12" s="1176"/>
      <c r="DC12" s="1176"/>
      <c r="DD12" s="1176"/>
      <c r="DE12" s="1176"/>
      <c r="DF12" s="1176"/>
      <c r="DG12" s="1176"/>
      <c r="DH12" s="1176"/>
      <c r="DI12" s="1176"/>
      <c r="DJ12" s="1176"/>
      <c r="DK12" s="1176"/>
      <c r="DL12" s="1176"/>
      <c r="DM12" s="1176"/>
      <c r="DN12" s="1176"/>
      <c r="DO12" s="1176"/>
      <c r="DP12" s="1176"/>
      <c r="DQ12" s="1176"/>
      <c r="DR12" s="1176"/>
      <c r="DS12" s="1176"/>
      <c r="DT12" s="1176"/>
      <c r="DU12" s="1176"/>
      <c r="DV12" s="1176"/>
      <c r="DW12" s="1176"/>
      <c r="DX12" s="1176"/>
      <c r="DY12" s="1176"/>
      <c r="DZ12" s="1176"/>
      <c r="EA12" s="1176"/>
      <c r="EB12" s="1176"/>
      <c r="EC12" s="1176"/>
      <c r="ED12" s="1176"/>
      <c r="EE12" s="1176"/>
      <c r="EF12" s="1176"/>
      <c r="EG12" s="1176"/>
      <c r="EH12" s="1176"/>
      <c r="EI12" s="1176"/>
      <c r="EJ12" s="1176"/>
      <c r="EK12" s="1176"/>
      <c r="EL12" s="1176"/>
      <c r="EM12" s="1176"/>
      <c r="EN12" s="1176"/>
      <c r="EO12" s="1176"/>
      <c r="EP12" s="1176"/>
      <c r="EQ12" s="1176"/>
      <c r="ER12" s="1176"/>
      <c r="ES12" s="1176"/>
      <c r="ET12" s="1176"/>
      <c r="EU12" s="1176"/>
      <c r="EV12" s="1176"/>
      <c r="EW12" s="1176"/>
      <c r="EX12" s="1176"/>
      <c r="EY12" s="1176"/>
      <c r="EZ12" s="1176"/>
      <c r="FA12" s="1176"/>
      <c r="FB12" s="1176"/>
      <c r="FC12" s="1176"/>
      <c r="FD12" s="1176"/>
      <c r="FE12" s="1176"/>
      <c r="FF12" s="1176"/>
      <c r="FG12" s="1176"/>
      <c r="FH12" s="1176"/>
      <c r="FI12" s="1176"/>
      <c r="FJ12" s="1176"/>
      <c r="FK12" s="1176"/>
      <c r="FL12" s="1176"/>
      <c r="FM12" s="1176"/>
      <c r="FN12" s="1176"/>
      <c r="FO12" s="1176"/>
      <c r="FP12" s="1176"/>
      <c r="FQ12" s="1176"/>
      <c r="FR12" s="1176"/>
      <c r="FS12" s="1176"/>
      <c r="FT12" s="1176"/>
      <c r="FU12" s="1176"/>
      <c r="FV12" s="1176"/>
      <c r="FW12" s="1176"/>
      <c r="FX12" s="1176"/>
      <c r="FY12" s="1176"/>
      <c r="FZ12" s="1176"/>
      <c r="GA12" s="1176"/>
      <c r="GB12" s="1176"/>
      <c r="GC12" s="1176"/>
      <c r="GD12" s="1176"/>
      <c r="GE12" s="1176"/>
      <c r="GF12" s="1176"/>
      <c r="GG12" s="1176"/>
      <c r="GH12" s="1176"/>
      <c r="GI12" s="1176"/>
      <c r="GJ12" s="1176"/>
      <c r="GK12" s="1176"/>
      <c r="GL12" s="1176"/>
      <c r="GM12" s="1176"/>
      <c r="GN12" s="1176"/>
      <c r="GO12" s="1176"/>
      <c r="GP12" s="1176"/>
      <c r="GQ12" s="1176"/>
      <c r="GR12" s="1176"/>
      <c r="GS12" s="1176"/>
      <c r="GT12" s="1176"/>
      <c r="GU12" s="1176"/>
      <c r="GV12" s="1176"/>
      <c r="GW12" s="1176"/>
      <c r="GX12" s="1176"/>
      <c r="GY12" s="1176"/>
      <c r="GZ12" s="1176"/>
      <c r="HA12" s="1176"/>
      <c r="HB12" s="1176"/>
      <c r="HC12" s="1176"/>
      <c r="HD12" s="1176"/>
      <c r="HE12" s="1176"/>
      <c r="HF12" s="1176"/>
      <c r="HG12" s="1176"/>
      <c r="HH12" s="1176"/>
      <c r="HI12" s="1176"/>
      <c r="HJ12" s="1176"/>
      <c r="HK12" s="1176"/>
      <c r="HL12" s="1176"/>
      <c r="HM12" s="1176"/>
      <c r="HN12" s="1176"/>
      <c r="HO12" s="1176"/>
      <c r="HP12" s="1176"/>
      <c r="HQ12" s="1176"/>
      <c r="HR12" s="1176"/>
      <c r="HS12" s="1176"/>
      <c r="HT12" s="1176"/>
      <c r="HU12" s="1176"/>
      <c r="HV12" s="1176"/>
      <c r="HW12" s="1176"/>
      <c r="HX12" s="1176"/>
      <c r="HY12" s="1176"/>
      <c r="HZ12" s="1176"/>
      <c r="IA12" s="1176"/>
      <c r="IB12" s="1176"/>
      <c r="IC12" s="1176"/>
      <c r="ID12" s="1176"/>
      <c r="IE12" s="1176"/>
      <c r="IF12" s="1176"/>
      <c r="IG12" s="1176"/>
      <c r="IH12" s="1176"/>
      <c r="II12" s="1176"/>
      <c r="IJ12" s="1176"/>
      <c r="IK12" s="1176"/>
      <c r="IL12" s="1176"/>
      <c r="IM12" s="1176"/>
      <c r="IN12" s="1176"/>
      <c r="IO12" s="1176"/>
      <c r="IP12" s="1176"/>
      <c r="IQ12" s="1176"/>
      <c r="IR12" s="1176"/>
      <c r="IS12" s="1176"/>
      <c r="IT12" s="1176"/>
      <c r="IU12" s="1176"/>
    </row>
    <row r="13" spans="1:255" s="29" customFormat="1">
      <c r="A13" s="1016"/>
      <c r="B13" s="1016"/>
      <c r="C13" s="526"/>
      <c r="D13" s="1175"/>
      <c r="E13" s="1175"/>
      <c r="J13" s="1175"/>
      <c r="K13" s="1175"/>
      <c r="L13" s="239"/>
      <c r="M13" s="239"/>
      <c r="N13" s="239"/>
      <c r="O13" s="239"/>
      <c r="P13" s="239"/>
      <c r="Q13" s="239"/>
      <c r="R13" s="239"/>
      <c r="S13" s="239"/>
      <c r="T13" s="239"/>
      <c r="U13" s="239"/>
      <c r="V13" s="239"/>
      <c r="W13" s="239"/>
      <c r="X13" s="239"/>
      <c r="Y13" s="239"/>
      <c r="Z13" s="239"/>
      <c r="AA13" s="239"/>
      <c r="AB13" s="239"/>
      <c r="AC13" s="239"/>
      <c r="AD13" s="239"/>
      <c r="AE13" s="239"/>
      <c r="AF13" s="19"/>
      <c r="AG13" s="239"/>
      <c r="AH13" s="239"/>
      <c r="AI13" s="239"/>
      <c r="AJ13" s="19"/>
      <c r="AK13" s="19"/>
      <c r="AL13" s="19"/>
      <c r="AM13" s="19"/>
      <c r="AN13" s="19"/>
      <c r="AO13" s="19"/>
      <c r="AP13" s="19"/>
      <c r="AQ13" s="1176"/>
      <c r="AR13" s="1176"/>
      <c r="AS13" s="1176"/>
      <c r="AT13" s="1176"/>
      <c r="AU13" s="1176"/>
      <c r="AV13" s="1176"/>
      <c r="AW13" s="1176"/>
      <c r="AX13" s="1176"/>
      <c r="AY13" s="1176"/>
      <c r="AZ13" s="1176"/>
      <c r="BA13" s="1176"/>
      <c r="BB13" s="1176"/>
      <c r="BC13" s="1176"/>
      <c r="BD13" s="1176"/>
      <c r="BE13" s="1176"/>
      <c r="BF13" s="1176"/>
      <c r="BG13" s="1176"/>
      <c r="BH13" s="1176"/>
      <c r="BI13" s="1176"/>
      <c r="BJ13" s="1176"/>
      <c r="BK13" s="1176"/>
      <c r="BL13" s="1176"/>
      <c r="BM13" s="1176"/>
      <c r="BN13" s="1176"/>
      <c r="BO13" s="1176"/>
      <c r="BP13" s="1176"/>
      <c r="BQ13" s="1176"/>
      <c r="BR13" s="1176"/>
      <c r="BS13" s="1176"/>
      <c r="BT13" s="1176"/>
      <c r="BU13" s="1176"/>
      <c r="BV13" s="1176"/>
      <c r="BW13" s="1176"/>
      <c r="BX13" s="1176"/>
      <c r="BY13" s="1176"/>
      <c r="BZ13" s="1176"/>
      <c r="CA13" s="1176"/>
      <c r="CB13" s="1176"/>
      <c r="CC13" s="1176"/>
      <c r="CD13" s="1176"/>
      <c r="CE13" s="1176"/>
      <c r="CF13" s="1176"/>
      <c r="CG13" s="1176"/>
      <c r="CH13" s="1176"/>
      <c r="CI13" s="1176"/>
      <c r="CJ13" s="1176"/>
      <c r="CK13" s="1176"/>
      <c r="CL13" s="1176"/>
      <c r="CM13" s="1176"/>
      <c r="CN13" s="1176"/>
      <c r="CO13" s="1176"/>
      <c r="CP13" s="1176"/>
      <c r="CQ13" s="1176"/>
      <c r="CR13" s="1176"/>
      <c r="CS13" s="1176"/>
      <c r="CT13" s="1176"/>
      <c r="CU13" s="1176"/>
      <c r="CV13" s="1176"/>
      <c r="CW13" s="1176"/>
      <c r="CX13" s="1176"/>
      <c r="CY13" s="1176"/>
      <c r="CZ13" s="1176"/>
      <c r="DA13" s="1176"/>
      <c r="DB13" s="1176"/>
      <c r="DC13" s="1176"/>
      <c r="DD13" s="1176"/>
      <c r="DE13" s="1176"/>
      <c r="DF13" s="1176"/>
      <c r="DG13" s="1176"/>
      <c r="DH13" s="1176"/>
      <c r="DI13" s="1176"/>
      <c r="DJ13" s="1176"/>
      <c r="DK13" s="1176"/>
      <c r="DL13" s="1176"/>
      <c r="DM13" s="1176"/>
      <c r="DN13" s="1176"/>
      <c r="DO13" s="1176"/>
      <c r="DP13" s="1176"/>
      <c r="DQ13" s="1176"/>
      <c r="DR13" s="1176"/>
      <c r="DS13" s="1176"/>
      <c r="DT13" s="1176"/>
      <c r="DU13" s="1176"/>
      <c r="DV13" s="1176"/>
      <c r="DW13" s="1176"/>
      <c r="DX13" s="1176"/>
      <c r="DY13" s="1176"/>
      <c r="DZ13" s="1176"/>
      <c r="EA13" s="1176"/>
      <c r="EB13" s="1176"/>
      <c r="EC13" s="1176"/>
      <c r="ED13" s="1176"/>
      <c r="EE13" s="1176"/>
      <c r="EF13" s="1176"/>
      <c r="EG13" s="1176"/>
      <c r="EH13" s="1176"/>
      <c r="EI13" s="1176"/>
      <c r="EJ13" s="1176"/>
      <c r="EK13" s="1176"/>
      <c r="EL13" s="1176"/>
      <c r="EM13" s="1176"/>
      <c r="EN13" s="1176"/>
      <c r="EO13" s="1176"/>
      <c r="EP13" s="1176"/>
      <c r="EQ13" s="1176"/>
      <c r="ER13" s="1176"/>
      <c r="ES13" s="1176"/>
      <c r="ET13" s="1176"/>
      <c r="EU13" s="1176"/>
      <c r="EV13" s="1176"/>
      <c r="EW13" s="1176"/>
      <c r="EX13" s="1176"/>
      <c r="EY13" s="1176"/>
      <c r="EZ13" s="1176"/>
      <c r="FA13" s="1176"/>
      <c r="FB13" s="1176"/>
      <c r="FC13" s="1176"/>
      <c r="FD13" s="1176"/>
      <c r="FE13" s="1176"/>
      <c r="FF13" s="1176"/>
      <c r="FG13" s="1176"/>
      <c r="FH13" s="1176"/>
      <c r="FI13" s="1176"/>
      <c r="FJ13" s="1176"/>
      <c r="FK13" s="1176"/>
      <c r="FL13" s="1176"/>
      <c r="FM13" s="1176"/>
      <c r="FN13" s="1176"/>
      <c r="FO13" s="1176"/>
      <c r="FP13" s="1176"/>
      <c r="FQ13" s="1176"/>
      <c r="FR13" s="1176"/>
      <c r="FS13" s="1176"/>
      <c r="FT13" s="1176"/>
      <c r="FU13" s="1176"/>
      <c r="FV13" s="1176"/>
      <c r="FW13" s="1176"/>
      <c r="FX13" s="1176"/>
      <c r="FY13" s="1176"/>
      <c r="FZ13" s="1176"/>
      <c r="GA13" s="1176"/>
      <c r="GB13" s="1176"/>
      <c r="GC13" s="1176"/>
      <c r="GD13" s="1176"/>
      <c r="GE13" s="1176"/>
      <c r="GF13" s="1176"/>
      <c r="GG13" s="1176"/>
      <c r="GH13" s="1176"/>
      <c r="GI13" s="1176"/>
      <c r="GJ13" s="1176"/>
      <c r="GK13" s="1176"/>
      <c r="GL13" s="1176"/>
      <c r="GM13" s="1176"/>
      <c r="GN13" s="1176"/>
      <c r="GO13" s="1176"/>
      <c r="GP13" s="1176"/>
      <c r="GQ13" s="1176"/>
      <c r="GR13" s="1176"/>
      <c r="GS13" s="1176"/>
      <c r="GT13" s="1176"/>
      <c r="GU13" s="1176"/>
      <c r="GV13" s="1176"/>
      <c r="GW13" s="1176"/>
      <c r="GX13" s="1176"/>
      <c r="GY13" s="1176"/>
      <c r="GZ13" s="1176"/>
      <c r="HA13" s="1176"/>
      <c r="HB13" s="1176"/>
      <c r="HC13" s="1176"/>
      <c r="HD13" s="1176"/>
      <c r="HE13" s="1176"/>
      <c r="HF13" s="1176"/>
      <c r="HG13" s="1176"/>
      <c r="HH13" s="1176"/>
      <c r="HI13" s="1176"/>
      <c r="HJ13" s="1176"/>
      <c r="HK13" s="1176"/>
      <c r="HL13" s="1176"/>
      <c r="HM13" s="1176"/>
      <c r="HN13" s="1176"/>
      <c r="HO13" s="1176"/>
      <c r="HP13" s="1176"/>
      <c r="HQ13" s="1176"/>
      <c r="HR13" s="1176"/>
      <c r="HS13" s="1176"/>
      <c r="HT13" s="1176"/>
      <c r="HU13" s="1176"/>
      <c r="HV13" s="1176"/>
      <c r="HW13" s="1176"/>
      <c r="HX13" s="1176"/>
      <c r="HY13" s="1176"/>
      <c r="HZ13" s="1176"/>
      <c r="IA13" s="1176"/>
      <c r="IB13" s="1176"/>
      <c r="IC13" s="1176"/>
      <c r="ID13" s="1176"/>
      <c r="IE13" s="1176"/>
      <c r="IF13" s="1176"/>
      <c r="IG13" s="1176"/>
      <c r="IH13" s="1176"/>
      <c r="II13" s="1176"/>
      <c r="IJ13" s="1176"/>
      <c r="IK13" s="1176"/>
      <c r="IL13" s="1176"/>
      <c r="IM13" s="1176"/>
      <c r="IN13" s="1176"/>
      <c r="IO13" s="1176"/>
      <c r="IP13" s="1176"/>
      <c r="IQ13" s="1176"/>
      <c r="IR13" s="1176"/>
      <c r="IS13" s="1176"/>
      <c r="IT13" s="1176"/>
      <c r="IU13" s="1176"/>
    </row>
    <row r="14" spans="1:255">
      <c r="C14" s="526"/>
      <c r="D14" s="492"/>
      <c r="E14" s="492"/>
      <c r="G14" s="314" t="s">
        <v>1449</v>
      </c>
      <c r="H14" s="156"/>
      <c r="J14" s="492"/>
      <c r="K14" s="492"/>
      <c r="L14" s="227"/>
      <c r="M14" s="227"/>
      <c r="N14" s="227"/>
      <c r="O14" s="227"/>
      <c r="P14" s="227"/>
      <c r="Q14" s="227"/>
      <c r="R14" s="227"/>
      <c r="S14" s="227"/>
      <c r="T14" s="227"/>
      <c r="U14" s="227"/>
      <c r="V14" s="227"/>
      <c r="W14" s="227"/>
      <c r="X14" s="227"/>
      <c r="Y14" s="227"/>
      <c r="Z14" s="227"/>
      <c r="AA14" s="227"/>
      <c r="AB14" s="227"/>
      <c r="AC14" s="227"/>
      <c r="AD14" s="227"/>
      <c r="AE14" s="227"/>
      <c r="AI14" s="227"/>
    </row>
    <row r="15" spans="1:255">
      <c r="D15" s="515"/>
      <c r="E15" s="515"/>
      <c r="G15" s="156"/>
      <c r="H15" s="314" t="s">
        <v>730</v>
      </c>
      <c r="I15" s="314"/>
      <c r="J15" s="515"/>
      <c r="K15" s="515"/>
      <c r="L15" s="227"/>
      <c r="M15" s="227"/>
      <c r="N15" s="227"/>
      <c r="O15" s="227"/>
      <c r="P15" s="227"/>
      <c r="Q15" s="227"/>
      <c r="R15" s="227"/>
      <c r="S15" s="227"/>
      <c r="T15" s="227"/>
      <c r="U15" s="227"/>
      <c r="V15" s="227"/>
      <c r="W15" s="227"/>
      <c r="X15" s="227"/>
      <c r="Y15" s="227"/>
      <c r="Z15" s="227"/>
      <c r="AA15" s="227"/>
      <c r="AB15" s="227"/>
      <c r="AC15" s="227"/>
      <c r="AD15" s="227"/>
      <c r="AE15" s="227"/>
      <c r="AI15" s="227"/>
    </row>
    <row r="16" spans="1:255">
      <c r="D16" s="1030">
        <v>495.70887727815062</v>
      </c>
      <c r="E16" s="1030">
        <v>0</v>
      </c>
      <c r="G16" s="156"/>
      <c r="H16" s="156"/>
      <c r="I16" s="156" t="s">
        <v>1450</v>
      </c>
      <c r="J16" s="1177">
        <v>495.70887727815062</v>
      </c>
      <c r="K16" s="1177"/>
      <c r="L16" s="227"/>
      <c r="M16" s="227"/>
      <c r="N16" s="1177">
        <v>360.79421314675665</v>
      </c>
      <c r="O16" s="227"/>
      <c r="P16" s="227"/>
      <c r="Q16" s="227"/>
      <c r="R16" s="227">
        <v>134.91466413139398</v>
      </c>
      <c r="S16" s="227"/>
      <c r="T16" s="227"/>
      <c r="U16" s="227"/>
      <c r="V16" s="227"/>
      <c r="W16" s="227"/>
      <c r="X16" s="227"/>
      <c r="Y16" s="227"/>
      <c r="Z16" s="227"/>
      <c r="AA16" s="227"/>
      <c r="AB16" s="227"/>
      <c r="AC16" s="227"/>
      <c r="AD16" s="227"/>
      <c r="AE16" s="227"/>
      <c r="AI16" s="227"/>
    </row>
    <row r="17" spans="1:35">
      <c r="D17" s="1030">
        <v>65.524619860991251</v>
      </c>
      <c r="E17" s="1030">
        <v>0</v>
      </c>
      <c r="G17" s="314"/>
      <c r="H17" s="156"/>
      <c r="I17" s="156" t="s">
        <v>31</v>
      </c>
      <c r="J17" s="1177">
        <v>65.524619860991251</v>
      </c>
      <c r="K17" s="1177"/>
      <c r="L17" s="227"/>
      <c r="M17" s="227"/>
      <c r="N17" s="227">
        <v>65.524619860991251</v>
      </c>
      <c r="O17" s="227"/>
      <c r="P17" s="227">
        <v>0</v>
      </c>
      <c r="Q17" s="227"/>
      <c r="R17" s="227"/>
      <c r="S17" s="227"/>
      <c r="T17" s="227"/>
      <c r="U17" s="227"/>
      <c r="V17" s="227"/>
      <c r="W17" s="227"/>
      <c r="X17" s="227"/>
      <c r="Y17" s="227"/>
      <c r="Z17" s="227"/>
      <c r="AA17" s="227"/>
      <c r="AB17" s="227"/>
      <c r="AC17" s="227"/>
      <c r="AD17" s="227"/>
      <c r="AE17" s="227"/>
      <c r="AI17" s="227"/>
    </row>
    <row r="18" spans="1:35">
      <c r="D18" s="1030">
        <v>29.178395783908638</v>
      </c>
      <c r="E18" s="1030">
        <v>0</v>
      </c>
      <c r="G18" s="156"/>
      <c r="H18" s="156"/>
      <c r="I18" s="156" t="s">
        <v>1451</v>
      </c>
      <c r="J18" s="1177">
        <v>29.178395783908638</v>
      </c>
      <c r="K18" s="1177"/>
      <c r="L18" s="227"/>
      <c r="M18" s="227"/>
      <c r="N18" s="227">
        <v>29.178395783908638</v>
      </c>
      <c r="O18" s="227"/>
      <c r="P18" s="227"/>
      <c r="Q18" s="227"/>
      <c r="R18" s="227"/>
      <c r="S18" s="227"/>
      <c r="T18" s="227"/>
      <c r="U18" s="227"/>
      <c r="V18" s="227"/>
      <c r="W18" s="227"/>
      <c r="X18" s="227"/>
      <c r="Y18" s="227"/>
      <c r="Z18" s="227"/>
      <c r="AA18" s="227"/>
      <c r="AB18" s="227"/>
      <c r="AC18" s="227"/>
      <c r="AD18" s="227"/>
      <c r="AE18" s="227"/>
      <c r="AI18" s="227"/>
    </row>
    <row r="19" spans="1:35">
      <c r="D19" s="1030">
        <v>297.54281690202691</v>
      </c>
      <c r="E19" s="1030">
        <v>0</v>
      </c>
      <c r="G19" s="156"/>
      <c r="H19" s="156"/>
      <c r="I19" s="156" t="s">
        <v>113</v>
      </c>
      <c r="J19" s="1177">
        <v>297.54281690202686</v>
      </c>
      <c r="K19" s="1177"/>
      <c r="L19" s="227"/>
      <c r="M19" s="227"/>
      <c r="N19" s="227"/>
      <c r="O19" s="227"/>
      <c r="P19" s="227"/>
      <c r="Q19" s="227"/>
      <c r="R19" s="227"/>
      <c r="S19" s="227"/>
      <c r="T19" s="227">
        <v>297.54281690202691</v>
      </c>
      <c r="U19" s="227"/>
      <c r="V19" s="227"/>
      <c r="W19" s="227"/>
      <c r="X19" s="227"/>
      <c r="Y19" s="227"/>
      <c r="Z19" s="227"/>
      <c r="AA19" s="227"/>
      <c r="AB19" s="227"/>
      <c r="AC19" s="227"/>
      <c r="AD19" s="227"/>
      <c r="AE19" s="227"/>
      <c r="AI19" s="227"/>
    </row>
    <row r="20" spans="1:35">
      <c r="D20" s="1030"/>
      <c r="E20" s="1030"/>
      <c r="G20" s="156"/>
      <c r="I20" s="156" t="s">
        <v>687</v>
      </c>
      <c r="J20" s="1177">
        <v>1.2638199999999999</v>
      </c>
      <c r="K20" s="1177"/>
      <c r="L20" s="227">
        <v>1.2638199999999999</v>
      </c>
      <c r="M20" s="227"/>
      <c r="N20" s="227"/>
      <c r="O20" s="227"/>
      <c r="P20" s="227"/>
      <c r="Q20" s="227"/>
      <c r="R20" s="227"/>
      <c r="S20" s="227"/>
      <c r="T20" s="227"/>
      <c r="U20" s="227"/>
      <c r="V20" s="227"/>
      <c r="W20" s="227"/>
      <c r="X20" s="227"/>
      <c r="Y20" s="227"/>
      <c r="Z20" s="227"/>
      <c r="AA20" s="227"/>
      <c r="AB20" s="227"/>
      <c r="AC20" s="227"/>
      <c r="AD20" s="227"/>
      <c r="AE20" s="227"/>
      <c r="AI20" s="227"/>
    </row>
    <row r="21" spans="1:35">
      <c r="D21" s="1030">
        <v>23.162001259999997</v>
      </c>
      <c r="E21" s="1030">
        <v>0</v>
      </c>
      <c r="G21" s="156"/>
      <c r="H21" s="156"/>
      <c r="I21" s="156" t="s">
        <v>686</v>
      </c>
      <c r="J21" s="1177">
        <v>23.162001259999997</v>
      </c>
      <c r="K21" s="1177"/>
      <c r="L21" s="227"/>
      <c r="M21" s="227"/>
      <c r="N21" s="227"/>
      <c r="O21" s="227"/>
      <c r="P21" s="227"/>
      <c r="Q21" s="227"/>
      <c r="R21" s="227"/>
      <c r="S21" s="227"/>
      <c r="T21" s="227"/>
      <c r="U21" s="227"/>
      <c r="V21" s="227"/>
      <c r="W21" s="227">
        <v>23.162001259999997</v>
      </c>
      <c r="X21" s="227"/>
      <c r="Y21" s="227"/>
      <c r="Z21" s="227"/>
      <c r="AA21" s="227"/>
      <c r="AB21" s="227"/>
      <c r="AC21" s="227"/>
      <c r="AD21" s="227"/>
      <c r="AE21" s="227"/>
      <c r="AI21" s="227"/>
    </row>
    <row r="22" spans="1:35">
      <c r="D22" s="1030">
        <v>3.8746866494246577</v>
      </c>
      <c r="E22" s="1030">
        <v>0</v>
      </c>
      <c r="G22" s="156"/>
      <c r="H22" s="156"/>
      <c r="I22" s="156" t="s">
        <v>690</v>
      </c>
      <c r="J22" s="1177">
        <v>3.8746866494246577</v>
      </c>
      <c r="K22" s="1177"/>
      <c r="L22" s="227"/>
      <c r="M22" s="227"/>
      <c r="N22" s="227">
        <v>3.8746866494246577</v>
      </c>
      <c r="O22" s="227"/>
      <c r="P22" s="227"/>
      <c r="Q22" s="227"/>
      <c r="R22" s="227"/>
      <c r="S22" s="227"/>
      <c r="T22" s="227"/>
      <c r="U22" s="227"/>
      <c r="V22" s="227"/>
      <c r="W22" s="227"/>
      <c r="X22" s="227"/>
      <c r="Y22" s="227"/>
      <c r="Z22" s="227"/>
      <c r="AA22" s="227"/>
      <c r="AB22" s="227"/>
      <c r="AC22" s="227"/>
      <c r="AD22" s="227"/>
      <c r="AE22" s="227"/>
      <c r="AI22" s="227"/>
    </row>
    <row r="23" spans="1:35">
      <c r="D23" s="1030">
        <v>0</v>
      </c>
      <c r="E23" s="1030">
        <v>0</v>
      </c>
      <c r="G23" s="156"/>
      <c r="H23" s="156"/>
      <c r="I23" s="156" t="s">
        <v>1452</v>
      </c>
      <c r="J23" s="1177">
        <v>0</v>
      </c>
      <c r="K23" s="1177"/>
      <c r="L23" s="227"/>
      <c r="M23" s="227"/>
      <c r="N23" s="227"/>
      <c r="O23" s="227"/>
      <c r="P23" s="227"/>
      <c r="Q23" s="227"/>
      <c r="R23" s="227"/>
      <c r="S23" s="227"/>
      <c r="T23" s="227">
        <v>0</v>
      </c>
      <c r="U23" s="227"/>
      <c r="V23" s="227"/>
      <c r="W23" s="227"/>
      <c r="X23" s="227"/>
      <c r="Y23" s="227"/>
      <c r="Z23" s="227"/>
      <c r="AA23" s="227"/>
      <c r="AB23" s="227"/>
      <c r="AC23" s="227"/>
      <c r="AD23" s="227"/>
      <c r="AE23" s="227"/>
      <c r="AI23" s="227"/>
    </row>
    <row r="24" spans="1:35">
      <c r="D24" s="1030">
        <v>62.160117654461438</v>
      </c>
      <c r="E24" s="1030">
        <v>0</v>
      </c>
      <c r="G24" s="156"/>
      <c r="H24" s="156"/>
      <c r="I24" s="156" t="s">
        <v>30</v>
      </c>
      <c r="J24" s="1177">
        <v>62.160117654461438</v>
      </c>
      <c r="K24" s="1177"/>
      <c r="L24" s="227"/>
      <c r="M24" s="227"/>
      <c r="N24" s="227">
        <v>62.160117654461438</v>
      </c>
      <c r="O24" s="227"/>
      <c r="P24" s="227"/>
      <c r="Q24" s="227"/>
      <c r="R24" s="227"/>
      <c r="S24" s="227"/>
      <c r="T24" s="227"/>
      <c r="U24" s="227"/>
      <c r="V24" s="227"/>
      <c r="W24" s="227"/>
      <c r="X24" s="227"/>
      <c r="Y24" s="227"/>
      <c r="Z24" s="227"/>
      <c r="AA24" s="227"/>
      <c r="AB24" s="227"/>
      <c r="AC24" s="227"/>
      <c r="AD24" s="227"/>
      <c r="AE24" s="227"/>
      <c r="AI24" s="227"/>
    </row>
    <row r="25" spans="1:35">
      <c r="D25" s="1030">
        <v>0</v>
      </c>
      <c r="E25" s="1030">
        <v>0</v>
      </c>
      <c r="G25" s="156"/>
      <c r="H25" s="156"/>
      <c r="I25" s="156" t="s">
        <v>489</v>
      </c>
      <c r="J25" s="1177">
        <v>0</v>
      </c>
      <c r="K25" s="1177"/>
      <c r="L25" s="227"/>
      <c r="M25" s="227"/>
      <c r="N25" s="227">
        <v>0</v>
      </c>
      <c r="O25" s="227"/>
      <c r="P25" s="227"/>
      <c r="Q25" s="227"/>
      <c r="R25" s="227"/>
      <c r="S25" s="227"/>
      <c r="T25" s="227"/>
      <c r="U25" s="227"/>
      <c r="V25" s="227"/>
      <c r="W25" s="227"/>
      <c r="X25" s="227"/>
      <c r="Y25" s="227"/>
      <c r="Z25" s="227"/>
      <c r="AA25" s="227"/>
      <c r="AB25" s="227"/>
      <c r="AC25" s="227"/>
      <c r="AD25" s="227"/>
      <c r="AE25" s="227"/>
      <c r="AI25" s="227"/>
    </row>
    <row r="26" spans="1:35">
      <c r="D26" s="1030">
        <v>359.68301217841417</v>
      </c>
      <c r="E26" s="1030">
        <v>0</v>
      </c>
      <c r="G26" s="156"/>
      <c r="H26" s="156"/>
      <c r="I26" s="156" t="s">
        <v>474</v>
      </c>
      <c r="J26" s="1177">
        <v>359.68301217841417</v>
      </c>
      <c r="K26" s="1177"/>
      <c r="L26" s="227"/>
      <c r="M26" s="227"/>
      <c r="N26" s="227">
        <v>359.68301217841417</v>
      </c>
      <c r="O26" s="227"/>
      <c r="P26" s="227"/>
      <c r="Q26" s="227"/>
      <c r="R26" s="227"/>
      <c r="S26" s="227"/>
      <c r="T26" s="227"/>
      <c r="U26" s="227"/>
      <c r="V26" s="227"/>
      <c r="W26" s="227"/>
      <c r="X26" s="227"/>
      <c r="Y26" s="227"/>
      <c r="Z26" s="227"/>
      <c r="AA26" s="227"/>
      <c r="AB26" s="227"/>
      <c r="AC26" s="227"/>
      <c r="AD26" s="227"/>
      <c r="AE26" s="227"/>
      <c r="AI26" s="227"/>
    </row>
    <row r="27" spans="1:35">
      <c r="D27" s="1030">
        <v>26.5657</v>
      </c>
      <c r="E27" s="1030">
        <v>0</v>
      </c>
      <c r="G27" s="156"/>
      <c r="H27" s="156"/>
      <c r="I27" s="156" t="s">
        <v>1453</v>
      </c>
      <c r="J27" s="1177">
        <v>26.5657</v>
      </c>
      <c r="K27" s="1177"/>
      <c r="L27" s="227"/>
      <c r="M27" s="227"/>
      <c r="N27" s="227">
        <v>26.5657</v>
      </c>
      <c r="O27" s="227"/>
      <c r="P27" s="227"/>
      <c r="Q27" s="227"/>
      <c r="R27" s="227"/>
      <c r="S27" s="227"/>
      <c r="T27" s="227"/>
      <c r="U27" s="227"/>
      <c r="V27" s="227"/>
      <c r="W27" s="227"/>
      <c r="X27" s="227"/>
      <c r="Y27" s="227"/>
      <c r="Z27" s="227"/>
      <c r="AA27" s="1178"/>
      <c r="AB27" s="227"/>
      <c r="AC27" s="227"/>
      <c r="AD27" s="227"/>
      <c r="AE27" s="227"/>
      <c r="AI27" s="227"/>
    </row>
    <row r="28" spans="1:35">
      <c r="D28" s="1030">
        <v>27.462998370000001</v>
      </c>
      <c r="E28" s="1030">
        <v>0</v>
      </c>
      <c r="G28" s="156"/>
      <c r="H28" s="156"/>
      <c r="I28" s="156" t="s">
        <v>1454</v>
      </c>
      <c r="J28" s="1177">
        <v>27.462998370000001</v>
      </c>
      <c r="K28" s="1177"/>
      <c r="L28" s="1179">
        <v>7.6408983700000004</v>
      </c>
      <c r="M28" s="227"/>
      <c r="N28" s="227">
        <v>19.822099999999999</v>
      </c>
      <c r="O28" s="227"/>
      <c r="P28" s="227"/>
      <c r="Q28" s="227"/>
      <c r="R28" s="227"/>
      <c r="S28" s="227"/>
      <c r="T28" s="227"/>
      <c r="U28" s="227"/>
      <c r="V28" s="227"/>
      <c r="W28" s="227"/>
      <c r="X28" s="227"/>
      <c r="Y28" s="227"/>
      <c r="Z28" s="227"/>
      <c r="AA28" s="227"/>
      <c r="AB28" s="227"/>
      <c r="AC28" s="227"/>
      <c r="AD28" s="227"/>
      <c r="AE28" s="227"/>
      <c r="AI28" s="227"/>
    </row>
    <row r="29" spans="1:35">
      <c r="D29" s="321">
        <v>1392.1270459373775</v>
      </c>
      <c r="E29" s="1030">
        <v>0</v>
      </c>
      <c r="G29" s="156"/>
      <c r="H29" s="156"/>
      <c r="I29" s="314" t="s">
        <v>1455</v>
      </c>
      <c r="J29" s="321">
        <v>1392.1270459373777</v>
      </c>
      <c r="K29" s="321"/>
      <c r="L29" s="321">
        <v>8.9047183700000012</v>
      </c>
      <c r="M29" s="321">
        <v>0</v>
      </c>
      <c r="N29" s="321">
        <v>927.60284527395675</v>
      </c>
      <c r="O29" s="321">
        <v>0</v>
      </c>
      <c r="P29" s="321">
        <v>0</v>
      </c>
      <c r="Q29" s="321">
        <v>0</v>
      </c>
      <c r="R29" s="321">
        <v>134.91466413139398</v>
      </c>
      <c r="S29" s="321"/>
      <c r="T29" s="321">
        <v>297.54281690202691</v>
      </c>
      <c r="U29" s="321">
        <v>0</v>
      </c>
      <c r="V29" s="321">
        <v>0</v>
      </c>
      <c r="W29" s="321">
        <v>23.162001259999997</v>
      </c>
      <c r="X29" s="321"/>
      <c r="Y29" s="321">
        <v>0</v>
      </c>
      <c r="Z29" s="321">
        <v>0</v>
      </c>
      <c r="AA29" s="321">
        <v>0</v>
      </c>
      <c r="AB29" s="321">
        <v>0</v>
      </c>
      <c r="AC29" s="321"/>
      <c r="AD29" s="321">
        <v>0</v>
      </c>
      <c r="AE29" s="321">
        <v>0</v>
      </c>
      <c r="AG29" s="321">
        <v>0</v>
      </c>
      <c r="AH29" s="321">
        <v>0</v>
      </c>
      <c r="AI29" s="321">
        <v>0</v>
      </c>
    </row>
    <row r="30" spans="1:35">
      <c r="D30" s="1177"/>
      <c r="E30" s="1177"/>
      <c r="G30" s="156"/>
      <c r="H30" s="156"/>
      <c r="J30" s="1177"/>
      <c r="K30" s="1177"/>
      <c r="L30" s="227"/>
      <c r="M30" s="227"/>
      <c r="N30" s="227"/>
      <c r="O30" s="227"/>
      <c r="P30" s="227"/>
      <c r="Q30" s="227"/>
      <c r="R30" s="227"/>
      <c r="S30" s="227"/>
      <c r="T30" s="227"/>
      <c r="U30" s="227"/>
      <c r="V30" s="227"/>
      <c r="W30" s="227"/>
      <c r="X30" s="227"/>
      <c r="Y30" s="227"/>
      <c r="Z30" s="227"/>
      <c r="AA30" s="227"/>
      <c r="AB30" s="227"/>
      <c r="AC30" s="227"/>
      <c r="AD30" s="227"/>
      <c r="AE30" s="227"/>
      <c r="AI30" s="227"/>
    </row>
    <row r="31" spans="1:35" s="29" customFormat="1">
      <c r="A31" s="434"/>
      <c r="B31" s="434"/>
      <c r="C31" s="490"/>
      <c r="D31" s="1175">
        <v>245.41553990347688</v>
      </c>
      <c r="E31" s="1175">
        <v>0</v>
      </c>
      <c r="G31" s="314"/>
      <c r="H31" s="314" t="s">
        <v>1456</v>
      </c>
      <c r="I31" s="314"/>
      <c r="J31" s="1180">
        <v>245.41553990347688</v>
      </c>
      <c r="K31" s="1180"/>
      <c r="L31" s="239">
        <v>15.6521990299252</v>
      </c>
      <c r="M31" s="239"/>
      <c r="N31" s="239"/>
      <c r="O31" s="239"/>
      <c r="P31" s="239"/>
      <c r="Q31" s="239"/>
      <c r="R31" s="239"/>
      <c r="S31" s="239"/>
      <c r="T31" s="239"/>
      <c r="U31" s="239"/>
      <c r="V31" s="239"/>
      <c r="W31" s="239"/>
      <c r="X31" s="239"/>
      <c r="Y31" s="239"/>
      <c r="Z31" s="239"/>
      <c r="AA31" s="239"/>
      <c r="AB31" s="239"/>
      <c r="AC31" s="239"/>
      <c r="AD31" s="239">
        <v>229.7633408735517</v>
      </c>
      <c r="AE31" s="239">
        <v>0</v>
      </c>
      <c r="AI31" s="239"/>
    </row>
    <row r="32" spans="1:35">
      <c r="D32" s="1177"/>
      <c r="E32" s="1177"/>
      <c r="G32" s="156"/>
      <c r="H32" s="156"/>
      <c r="J32" s="1177"/>
      <c r="K32" s="1177"/>
      <c r="L32" s="227"/>
      <c r="M32" s="227"/>
      <c r="N32" s="227"/>
      <c r="O32" s="227"/>
      <c r="P32" s="227"/>
      <c r="Q32" s="227"/>
      <c r="R32" s="227"/>
      <c r="S32" s="227"/>
      <c r="T32" s="227"/>
      <c r="U32" s="227"/>
      <c r="V32" s="227"/>
      <c r="W32" s="227"/>
      <c r="X32" s="227"/>
      <c r="Y32" s="227"/>
      <c r="Z32" s="227"/>
      <c r="AA32" s="227"/>
      <c r="AB32" s="227"/>
      <c r="AC32" s="227"/>
      <c r="AD32" s="227"/>
      <c r="AE32" s="227"/>
      <c r="AI32" s="227"/>
    </row>
    <row r="33" spans="4:35">
      <c r="D33" s="321"/>
      <c r="E33" s="321"/>
      <c r="G33" s="156"/>
      <c r="H33" s="314" t="s">
        <v>1457</v>
      </c>
      <c r="I33" s="314"/>
      <c r="J33" s="321"/>
      <c r="K33" s="321"/>
      <c r="L33" s="227"/>
      <c r="M33" s="227"/>
      <c r="N33" s="227"/>
      <c r="O33" s="227"/>
      <c r="P33" s="227"/>
      <c r="Q33" s="227"/>
      <c r="R33" s="227"/>
      <c r="S33" s="227"/>
      <c r="T33" s="227"/>
      <c r="U33" s="227"/>
      <c r="V33" s="227"/>
      <c r="W33" s="227"/>
      <c r="X33" s="227"/>
      <c r="Y33" s="227"/>
      <c r="Z33" s="227"/>
      <c r="AA33" s="227"/>
      <c r="AB33" s="227"/>
      <c r="AC33" s="227"/>
      <c r="AD33" s="227"/>
      <c r="AE33" s="227"/>
      <c r="AI33" s="227"/>
    </row>
    <row r="34" spans="4:35">
      <c r="D34" s="1030">
        <v>0</v>
      </c>
      <c r="E34" s="1030">
        <v>0</v>
      </c>
      <c r="G34" s="156"/>
      <c r="H34" s="156"/>
      <c r="I34" s="156" t="s">
        <v>678</v>
      </c>
      <c r="J34" s="1177">
        <v>0</v>
      </c>
      <c r="K34" s="1177"/>
      <c r="L34" s="227"/>
      <c r="M34" s="227"/>
      <c r="N34" s="227"/>
      <c r="O34" s="227"/>
      <c r="P34" s="227"/>
      <c r="Q34" s="227"/>
      <c r="R34" s="227"/>
      <c r="S34" s="227"/>
      <c r="T34" s="227"/>
      <c r="U34" s="227"/>
      <c r="V34" s="227"/>
      <c r="W34" s="227"/>
      <c r="X34" s="227"/>
      <c r="Y34" s="227"/>
      <c r="Z34" s="227"/>
      <c r="AA34" s="227"/>
      <c r="AB34" s="227"/>
      <c r="AC34" s="227"/>
      <c r="AD34" s="227"/>
      <c r="AE34" s="227"/>
      <c r="AI34" s="227"/>
    </row>
    <row r="35" spans="4:35">
      <c r="D35" s="1030">
        <v>224.7633408735517</v>
      </c>
      <c r="E35" s="1030">
        <v>0</v>
      </c>
      <c r="G35" s="156"/>
      <c r="H35" s="156"/>
      <c r="I35" s="156" t="s">
        <v>72</v>
      </c>
      <c r="J35" s="1177">
        <v>224.7633408735517</v>
      </c>
      <c r="K35" s="1177"/>
      <c r="L35" s="227"/>
      <c r="M35" s="227"/>
      <c r="N35" s="227"/>
      <c r="O35" s="227"/>
      <c r="P35" s="227"/>
      <c r="Q35" s="227"/>
      <c r="R35" s="227"/>
      <c r="S35" s="227"/>
      <c r="T35" s="227"/>
      <c r="U35" s="227"/>
      <c r="V35" s="227"/>
      <c r="W35" s="227"/>
      <c r="X35" s="227"/>
      <c r="Y35" s="227"/>
      <c r="Z35" s="227"/>
      <c r="AA35" s="227"/>
      <c r="AB35" s="227"/>
      <c r="AC35" s="227"/>
      <c r="AD35" s="271">
        <v>224.7633408735517</v>
      </c>
      <c r="AE35" s="227"/>
      <c r="AI35" s="227"/>
    </row>
    <row r="36" spans="4:35">
      <c r="D36" s="1030"/>
      <c r="E36" s="1030"/>
      <c r="G36" s="156"/>
      <c r="H36" s="156"/>
      <c r="I36" s="156" t="s">
        <v>1458</v>
      </c>
      <c r="J36" s="1177">
        <v>15.6521990299252</v>
      </c>
      <c r="K36" s="1177"/>
      <c r="L36" s="227">
        <v>15.6521990299252</v>
      </c>
      <c r="M36" s="227"/>
      <c r="N36" s="227"/>
      <c r="O36" s="227"/>
      <c r="P36" s="227"/>
      <c r="Q36" s="227"/>
      <c r="R36" s="227"/>
      <c r="S36" s="227"/>
      <c r="T36" s="227"/>
      <c r="U36" s="227"/>
      <c r="V36" s="227"/>
      <c r="W36" s="227"/>
      <c r="X36" s="227"/>
      <c r="Y36" s="227"/>
      <c r="Z36" s="227"/>
      <c r="AA36" s="227"/>
      <c r="AB36" s="227"/>
      <c r="AC36" s="227"/>
      <c r="AD36" s="271"/>
      <c r="AE36" s="227"/>
      <c r="AI36" s="227"/>
    </row>
    <row r="37" spans="4:35">
      <c r="D37" s="1030">
        <v>0</v>
      </c>
      <c r="E37" s="1030">
        <v>0</v>
      </c>
      <c r="G37" s="156"/>
      <c r="H37" s="156"/>
      <c r="I37" s="156" t="s">
        <v>1459</v>
      </c>
      <c r="J37" s="1177">
        <v>0</v>
      </c>
      <c r="K37" s="1177"/>
      <c r="L37" s="227"/>
      <c r="M37" s="227"/>
      <c r="N37" s="227"/>
      <c r="O37" s="227"/>
      <c r="P37" s="227"/>
      <c r="Q37" s="227"/>
      <c r="R37" s="227"/>
      <c r="S37" s="227"/>
      <c r="T37" s="227"/>
      <c r="U37" s="227"/>
      <c r="V37" s="227"/>
      <c r="W37" s="227"/>
      <c r="X37" s="227"/>
      <c r="Y37" s="227"/>
      <c r="Z37" s="227"/>
      <c r="AA37" s="227"/>
      <c r="AB37" s="227"/>
      <c r="AC37" s="227"/>
      <c r="AD37" s="227"/>
      <c r="AE37" s="227"/>
      <c r="AI37" s="227"/>
    </row>
    <row r="38" spans="4:35">
      <c r="D38" s="1030">
        <v>0</v>
      </c>
      <c r="E38" s="1030">
        <v>0</v>
      </c>
      <c r="G38" s="156"/>
      <c r="I38" s="156" t="s">
        <v>1460</v>
      </c>
      <c r="J38" s="1177">
        <v>0</v>
      </c>
      <c r="K38" s="1177"/>
      <c r="L38" s="227"/>
      <c r="M38" s="227"/>
      <c r="N38" s="227"/>
      <c r="O38" s="227"/>
      <c r="P38" s="227"/>
      <c r="Q38" s="227"/>
      <c r="R38" s="227"/>
      <c r="S38" s="227"/>
      <c r="T38" s="227"/>
      <c r="U38" s="227"/>
      <c r="V38" s="227"/>
      <c r="W38" s="227"/>
      <c r="X38" s="227"/>
      <c r="Y38" s="227"/>
      <c r="Z38" s="227"/>
      <c r="AA38" s="227"/>
      <c r="AB38" s="227"/>
      <c r="AC38" s="227"/>
      <c r="AD38" s="227"/>
      <c r="AE38" s="227">
        <v>0</v>
      </c>
      <c r="AI38" s="227"/>
    </row>
    <row r="39" spans="4:35">
      <c r="D39" s="1030">
        <v>0</v>
      </c>
      <c r="E39" s="1030">
        <v>0</v>
      </c>
      <c r="F39" s="1132"/>
      <c r="G39" s="156"/>
      <c r="I39" s="156" t="s">
        <v>747</v>
      </c>
      <c r="J39" s="1177">
        <v>0</v>
      </c>
      <c r="K39" s="1177"/>
      <c r="L39" s="227"/>
      <c r="M39" s="227"/>
      <c r="N39" s="227"/>
      <c r="O39" s="227"/>
      <c r="P39" s="227"/>
      <c r="Q39" s="227"/>
      <c r="R39" s="227"/>
      <c r="S39" s="227"/>
      <c r="T39" s="227"/>
      <c r="U39" s="227"/>
      <c r="V39" s="227"/>
      <c r="W39" s="227"/>
      <c r="X39" s="227"/>
      <c r="Y39" s="227"/>
      <c r="Z39" s="227"/>
      <c r="AA39" s="227"/>
      <c r="AB39" s="227">
        <v>0</v>
      </c>
      <c r="AC39" s="227"/>
      <c r="AD39" s="227"/>
      <c r="AE39" s="227"/>
      <c r="AI39" s="227"/>
    </row>
    <row r="40" spans="4:35">
      <c r="D40" s="1030">
        <v>0</v>
      </c>
      <c r="E40" s="1030">
        <v>0</v>
      </c>
      <c r="F40" s="1132"/>
      <c r="G40" s="156"/>
      <c r="I40" s="156" t="s">
        <v>1195</v>
      </c>
      <c r="J40" s="1177">
        <v>0</v>
      </c>
      <c r="K40" s="1177"/>
      <c r="L40" s="227"/>
      <c r="M40" s="227"/>
      <c r="N40" s="227"/>
      <c r="O40" s="227"/>
      <c r="P40" s="227"/>
      <c r="Q40" s="227"/>
      <c r="R40" s="227"/>
      <c r="S40" s="227"/>
      <c r="T40" s="227"/>
      <c r="U40" s="227"/>
      <c r="V40" s="227"/>
      <c r="W40" s="227"/>
      <c r="X40" s="227"/>
      <c r="Y40" s="227"/>
      <c r="Z40" s="227"/>
      <c r="AA40" s="227">
        <v>0</v>
      </c>
      <c r="AB40" s="227"/>
      <c r="AC40" s="227"/>
      <c r="AD40" s="227"/>
      <c r="AE40" s="227"/>
      <c r="AI40" s="227"/>
    </row>
    <row r="41" spans="4:35">
      <c r="D41" s="1030">
        <v>0.12899979414233564</v>
      </c>
      <c r="E41" s="1030">
        <v>0</v>
      </c>
      <c r="G41" s="156"/>
      <c r="H41" s="156"/>
      <c r="I41" s="156" t="s">
        <v>1461</v>
      </c>
      <c r="J41" s="1177">
        <v>0.12899979414233564</v>
      </c>
      <c r="K41" s="1177"/>
      <c r="L41" s="227"/>
      <c r="M41" s="227"/>
      <c r="N41" s="227"/>
      <c r="O41" s="227"/>
      <c r="P41" s="227"/>
      <c r="Q41" s="227"/>
      <c r="R41" s="227"/>
      <c r="S41" s="227"/>
      <c r="T41" s="227"/>
      <c r="U41" s="227"/>
      <c r="V41" s="227"/>
      <c r="W41" s="227"/>
      <c r="X41" s="227"/>
      <c r="Y41" s="227"/>
      <c r="Z41" s="227"/>
      <c r="AA41" s="227"/>
      <c r="AB41" s="227"/>
      <c r="AC41" s="227"/>
      <c r="AD41" s="227"/>
      <c r="AE41" s="271">
        <v>0.12899979414233564</v>
      </c>
      <c r="AI41" s="227"/>
    </row>
    <row r="42" spans="4:35">
      <c r="D42" s="1030">
        <v>9.747727597761666E-3</v>
      </c>
      <c r="E42" s="1030">
        <v>0</v>
      </c>
      <c r="G42" s="156"/>
      <c r="H42" s="156"/>
      <c r="I42" s="156" t="s">
        <v>1462</v>
      </c>
      <c r="J42" s="1177">
        <v>9.747727597761666E-3</v>
      </c>
      <c r="K42" s="1177"/>
      <c r="L42" s="227"/>
      <c r="M42" s="227"/>
      <c r="N42" s="227"/>
      <c r="O42" s="227"/>
      <c r="P42" s="227"/>
      <c r="Q42" s="227"/>
      <c r="R42" s="227"/>
      <c r="S42" s="227"/>
      <c r="T42" s="227"/>
      <c r="U42" s="227"/>
      <c r="V42" s="227"/>
      <c r="W42" s="227"/>
      <c r="X42" s="227"/>
      <c r="Y42" s="227"/>
      <c r="Z42" s="227"/>
      <c r="AA42" s="227"/>
      <c r="AB42" s="227"/>
      <c r="AC42" s="227"/>
      <c r="AD42" s="227"/>
      <c r="AE42" s="227"/>
      <c r="AH42" s="5">
        <v>9.747727597761666E-3</v>
      </c>
      <c r="AI42" s="227"/>
    </row>
    <row r="43" spans="4:35">
      <c r="D43" s="1030">
        <v>0</v>
      </c>
      <c r="E43" s="1030">
        <v>0</v>
      </c>
      <c r="G43" s="156"/>
      <c r="H43" s="156"/>
      <c r="I43" s="156" t="s">
        <v>1463</v>
      </c>
      <c r="J43" s="1177">
        <v>0</v>
      </c>
      <c r="K43" s="1177"/>
      <c r="L43" s="227"/>
      <c r="M43" s="227"/>
      <c r="N43" s="227"/>
      <c r="O43" s="227"/>
      <c r="P43" s="227"/>
      <c r="Q43" s="227"/>
      <c r="R43" s="227"/>
      <c r="S43" s="227"/>
      <c r="T43" s="227"/>
      <c r="U43" s="227"/>
      <c r="V43" s="227"/>
      <c r="W43" s="227"/>
      <c r="X43" s="227"/>
      <c r="Y43" s="227"/>
      <c r="Z43" s="227"/>
      <c r="AA43" s="227"/>
      <c r="AB43" s="227"/>
      <c r="AC43" s="227"/>
      <c r="AD43" s="227"/>
      <c r="AE43" s="227"/>
      <c r="AG43" s="5">
        <v>0</v>
      </c>
      <c r="AI43" s="227"/>
    </row>
    <row r="44" spans="4:35">
      <c r="D44" s="1030">
        <v>9.1340604537366019E-4</v>
      </c>
      <c r="E44" s="1030">
        <v>0</v>
      </c>
      <c r="G44" s="156"/>
      <c r="H44" s="156"/>
      <c r="I44" s="156" t="s">
        <v>1464</v>
      </c>
      <c r="J44" s="1177">
        <v>9.1340604537366019E-4</v>
      </c>
      <c r="K44" s="1177"/>
      <c r="L44" s="227"/>
      <c r="M44" s="227"/>
      <c r="N44" s="227"/>
      <c r="O44" s="227"/>
      <c r="P44" s="227"/>
      <c r="Q44" s="227"/>
      <c r="R44" s="227"/>
      <c r="S44" s="227"/>
      <c r="T44" s="227"/>
      <c r="U44" s="227"/>
      <c r="V44" s="227"/>
      <c r="W44" s="227"/>
      <c r="X44" s="227"/>
      <c r="Y44" s="227"/>
      <c r="Z44" s="227"/>
      <c r="AA44" s="227"/>
      <c r="AB44" s="227"/>
      <c r="AC44" s="227"/>
      <c r="AD44" s="227"/>
      <c r="AE44" s="227"/>
      <c r="AI44" s="227">
        <v>9.1340604537366019E-4</v>
      </c>
    </row>
    <row r="45" spans="4:35">
      <c r="D45" s="1030">
        <v>0</v>
      </c>
      <c r="E45" s="1030">
        <v>0</v>
      </c>
      <c r="G45" s="156"/>
      <c r="H45" s="156"/>
      <c r="I45" s="492" t="s">
        <v>1465</v>
      </c>
      <c r="J45" s="1177">
        <v>0</v>
      </c>
      <c r="K45" s="1177"/>
      <c r="L45" s="227"/>
      <c r="M45" s="227"/>
      <c r="N45" s="227"/>
      <c r="O45" s="227"/>
      <c r="P45" s="227"/>
      <c r="Q45" s="227"/>
      <c r="R45" s="227"/>
      <c r="S45" s="227"/>
      <c r="T45" s="227"/>
      <c r="U45" s="271">
        <v>0</v>
      </c>
      <c r="V45" s="227"/>
      <c r="W45" s="227"/>
      <c r="X45" s="227"/>
      <c r="Y45" s="227"/>
      <c r="Z45" s="227"/>
      <c r="AA45" s="227"/>
      <c r="AB45" s="227"/>
      <c r="AC45" s="227"/>
      <c r="AD45" s="227"/>
      <c r="AE45" s="227"/>
      <c r="AI45" s="227"/>
    </row>
    <row r="46" spans="4:35">
      <c r="D46" s="1030">
        <v>9.5</v>
      </c>
      <c r="E46" s="1030">
        <v>0</v>
      </c>
      <c r="G46" s="156"/>
      <c r="H46" s="156"/>
      <c r="I46" s="156" t="s">
        <v>36</v>
      </c>
      <c r="J46" s="1177">
        <v>9.5</v>
      </c>
      <c r="K46" s="1177"/>
      <c r="L46" s="227"/>
      <c r="M46" s="227"/>
      <c r="N46" s="1177">
        <v>4.2</v>
      </c>
      <c r="O46" s="227"/>
      <c r="P46" s="227"/>
      <c r="Q46" s="1177">
        <v>0</v>
      </c>
      <c r="R46" s="1177">
        <v>2.8</v>
      </c>
      <c r="S46" s="227"/>
      <c r="T46" s="1177">
        <v>0.5</v>
      </c>
      <c r="U46" s="271"/>
      <c r="V46" s="1177">
        <v>-0.4</v>
      </c>
      <c r="W46" s="227"/>
      <c r="X46" s="227"/>
      <c r="Y46" s="1177">
        <v>2.4</v>
      </c>
      <c r="Z46" s="227"/>
      <c r="AA46" s="227"/>
      <c r="AB46" s="227"/>
      <c r="AC46" s="227"/>
      <c r="AD46" s="227"/>
      <c r="AE46" s="227"/>
      <c r="AI46" s="227"/>
    </row>
    <row r="47" spans="4:35">
      <c r="D47" s="1030">
        <v>2.4</v>
      </c>
      <c r="E47" s="1030">
        <v>0</v>
      </c>
      <c r="G47" s="156"/>
      <c r="H47" s="1131" t="s">
        <v>1466</v>
      </c>
      <c r="I47" s="156" t="s">
        <v>1467</v>
      </c>
      <c r="J47" s="1181">
        <v>2.4</v>
      </c>
      <c r="K47" s="1177"/>
      <c r="L47" s="227"/>
      <c r="M47" s="227"/>
      <c r="N47" s="227"/>
      <c r="O47" s="227"/>
      <c r="P47" s="227"/>
      <c r="Q47" s="227"/>
      <c r="R47" s="227"/>
      <c r="S47" s="227"/>
      <c r="T47" s="227"/>
      <c r="U47" s="227"/>
      <c r="V47" s="227"/>
      <c r="W47" s="227"/>
      <c r="X47" s="227"/>
      <c r="Y47" s="227">
        <v>2.4</v>
      </c>
      <c r="Z47" s="227"/>
      <c r="AA47" s="227"/>
      <c r="AB47" s="227"/>
      <c r="AC47" s="227"/>
      <c r="AD47" s="227"/>
      <c r="AE47" s="227"/>
      <c r="AI47" s="227"/>
    </row>
    <row r="48" spans="4:35">
      <c r="D48" s="1030">
        <v>-2.4</v>
      </c>
      <c r="E48" s="1030">
        <v>0</v>
      </c>
      <c r="G48" s="156"/>
      <c r="H48" s="1131" t="s">
        <v>1466</v>
      </c>
      <c r="I48" s="156" t="s">
        <v>1468</v>
      </c>
      <c r="J48" s="1181">
        <v>-2.4</v>
      </c>
      <c r="K48" s="1177"/>
      <c r="L48" s="227"/>
      <c r="M48" s="227"/>
      <c r="N48" s="227"/>
      <c r="O48" s="227"/>
      <c r="P48" s="227"/>
      <c r="Q48" s="227"/>
      <c r="R48" s="227"/>
      <c r="S48" s="227"/>
      <c r="T48" s="227"/>
      <c r="U48" s="227"/>
      <c r="V48" s="227"/>
      <c r="W48" s="227"/>
      <c r="X48" s="227"/>
      <c r="Y48" s="227">
        <v>-2.4</v>
      </c>
      <c r="Z48" s="227"/>
      <c r="AA48" s="227"/>
      <c r="AB48" s="227"/>
      <c r="AC48" s="227"/>
      <c r="AD48" s="227"/>
      <c r="AE48" s="227"/>
      <c r="AI48" s="227"/>
    </row>
    <row r="49" spans="1:35">
      <c r="D49" s="1030">
        <v>0</v>
      </c>
      <c r="E49" s="1182">
        <v>0</v>
      </c>
      <c r="G49" s="156"/>
      <c r="I49" s="156" t="s">
        <v>1469</v>
      </c>
      <c r="J49" s="1177">
        <v>0</v>
      </c>
      <c r="K49" s="1177"/>
      <c r="L49" s="227"/>
      <c r="M49" s="227"/>
      <c r="N49" s="227"/>
      <c r="O49" s="227"/>
      <c r="P49" s="227"/>
      <c r="Q49" s="227"/>
      <c r="R49" s="227"/>
      <c r="S49" s="227"/>
      <c r="T49" s="227"/>
      <c r="U49" s="227"/>
      <c r="V49" s="227"/>
      <c r="W49" s="227"/>
      <c r="X49" s="227"/>
      <c r="Y49" s="227"/>
      <c r="Z49" s="1177">
        <v>0</v>
      </c>
      <c r="AA49" s="1177"/>
      <c r="AB49" s="227"/>
      <c r="AC49" s="227"/>
      <c r="AD49" s="227"/>
      <c r="AE49" s="227"/>
      <c r="AI49" s="227"/>
    </row>
    <row r="50" spans="1:35">
      <c r="D50" s="321">
        <v>250.05520083126237</v>
      </c>
      <c r="E50" s="1030">
        <v>0</v>
      </c>
      <c r="G50" s="156"/>
      <c r="H50" s="156"/>
      <c r="I50" s="314" t="s">
        <v>1470</v>
      </c>
      <c r="J50" s="321">
        <v>250.05520083126237</v>
      </c>
      <c r="K50" s="321"/>
      <c r="L50" s="321">
        <v>15.6521990299252</v>
      </c>
      <c r="M50" s="321">
        <v>0</v>
      </c>
      <c r="N50" s="321">
        <v>4.2</v>
      </c>
      <c r="O50" s="321">
        <v>0</v>
      </c>
      <c r="P50" s="321">
        <v>0</v>
      </c>
      <c r="Q50" s="321">
        <v>0</v>
      </c>
      <c r="R50" s="321">
        <v>2.8</v>
      </c>
      <c r="S50" s="321"/>
      <c r="T50" s="321">
        <v>0.5</v>
      </c>
      <c r="U50" s="321">
        <v>0</v>
      </c>
      <c r="V50" s="321">
        <v>-0.4</v>
      </c>
      <c r="W50" s="321">
        <v>0</v>
      </c>
      <c r="X50" s="321"/>
      <c r="Y50" s="321">
        <v>2.4</v>
      </c>
      <c r="Z50" s="321">
        <v>0</v>
      </c>
      <c r="AA50" s="321">
        <v>0</v>
      </c>
      <c r="AB50" s="321">
        <v>0</v>
      </c>
      <c r="AC50" s="321"/>
      <c r="AD50" s="321">
        <v>224.7633408735517</v>
      </c>
      <c r="AE50" s="321">
        <v>0.12899979414233564</v>
      </c>
      <c r="AG50" s="321">
        <v>0</v>
      </c>
      <c r="AH50" s="321">
        <v>9.747727597761666E-3</v>
      </c>
      <c r="AI50" s="321">
        <v>9.1340604537366019E-4</v>
      </c>
    </row>
    <row r="51" spans="1:35">
      <c r="D51" s="321"/>
      <c r="E51" s="321"/>
      <c r="G51" s="156"/>
      <c r="H51" s="314"/>
      <c r="I51" s="314"/>
      <c r="J51" s="321"/>
      <c r="K51" s="321"/>
      <c r="L51" s="321"/>
      <c r="M51" s="321"/>
      <c r="N51" s="321"/>
      <c r="O51" s="227"/>
      <c r="P51" s="227"/>
      <c r="Q51" s="227"/>
      <c r="R51" s="227"/>
      <c r="S51" s="227"/>
      <c r="T51" s="227"/>
      <c r="U51" s="227"/>
      <c r="V51" s="227"/>
      <c r="W51" s="227"/>
      <c r="X51" s="227"/>
      <c r="Y51" s="227"/>
      <c r="Z51" s="227"/>
      <c r="AA51" s="227"/>
      <c r="AB51" s="227"/>
      <c r="AC51" s="227"/>
      <c r="AD51" s="227"/>
      <c r="AE51" s="227"/>
      <c r="AI51" s="227"/>
    </row>
    <row r="52" spans="1:35" s="29" customFormat="1">
      <c r="A52" s="434"/>
      <c r="B52" s="434"/>
      <c r="C52" s="490"/>
      <c r="D52" s="1030">
        <v>0</v>
      </c>
      <c r="E52" s="1030">
        <v>0</v>
      </c>
      <c r="G52" s="314"/>
      <c r="H52" s="314" t="s">
        <v>1383</v>
      </c>
      <c r="I52" s="314"/>
      <c r="J52" s="321">
        <v>0</v>
      </c>
      <c r="K52" s="321"/>
      <c r="L52" s="321"/>
      <c r="M52" s="321"/>
      <c r="N52" s="321"/>
      <c r="O52" s="239"/>
      <c r="P52" s="239"/>
      <c r="Q52" s="239"/>
      <c r="R52" s="239"/>
      <c r="S52" s="239"/>
      <c r="T52" s="239"/>
      <c r="U52" s="239"/>
      <c r="V52" s="239"/>
      <c r="W52" s="239"/>
      <c r="X52" s="239"/>
      <c r="Y52" s="239"/>
      <c r="Z52" s="239">
        <v>0</v>
      </c>
      <c r="AA52" s="239"/>
      <c r="AB52" s="239"/>
      <c r="AC52" s="239"/>
      <c r="AD52" s="239"/>
      <c r="AE52" s="239"/>
      <c r="AI52" s="239"/>
    </row>
    <row r="53" spans="1:35">
      <c r="D53" s="1183"/>
      <c r="E53" s="1183"/>
      <c r="G53" s="156"/>
      <c r="H53" s="156"/>
      <c r="J53" s="1183"/>
      <c r="K53" s="1183"/>
      <c r="L53" s="1183"/>
      <c r="M53" s="1183"/>
      <c r="N53" s="1183"/>
      <c r="O53" s="227"/>
      <c r="P53" s="227"/>
      <c r="Q53" s="227"/>
      <c r="R53" s="227"/>
      <c r="S53" s="227"/>
      <c r="T53" s="227"/>
      <c r="U53" s="227"/>
      <c r="V53" s="227"/>
      <c r="W53" s="227"/>
      <c r="X53" s="227"/>
      <c r="Y53" s="227"/>
      <c r="Z53" s="227"/>
      <c r="AA53" s="227"/>
      <c r="AB53" s="227"/>
      <c r="AC53" s="227"/>
      <c r="AD53" s="227"/>
      <c r="AE53" s="227"/>
      <c r="AI53" s="227"/>
    </row>
    <row r="54" spans="1:35">
      <c r="D54" s="321">
        <v>1887.5977866721169</v>
      </c>
      <c r="E54" s="1030">
        <v>0</v>
      </c>
      <c r="G54" s="314" t="s">
        <v>1471</v>
      </c>
      <c r="H54" s="314"/>
      <c r="I54" s="314"/>
      <c r="J54" s="321">
        <v>1887.5977866721169</v>
      </c>
      <c r="K54" s="321"/>
      <c r="L54" s="321">
        <v>40.209116429850397</v>
      </c>
      <c r="M54" s="321">
        <v>0</v>
      </c>
      <c r="N54" s="321">
        <v>931.80284527395679</v>
      </c>
      <c r="O54" s="321">
        <v>0</v>
      </c>
      <c r="P54" s="321">
        <v>0</v>
      </c>
      <c r="Q54" s="321">
        <v>0</v>
      </c>
      <c r="R54" s="321">
        <v>137.71466413139399</v>
      </c>
      <c r="S54" s="321"/>
      <c r="T54" s="321">
        <v>298.04281690202691</v>
      </c>
      <c r="U54" s="321">
        <v>0</v>
      </c>
      <c r="V54" s="321">
        <v>-0.4</v>
      </c>
      <c r="W54" s="321">
        <v>23.162001259999997</v>
      </c>
      <c r="X54" s="321"/>
      <c r="Y54" s="321">
        <v>2.4</v>
      </c>
      <c r="Z54" s="321">
        <v>0</v>
      </c>
      <c r="AA54" s="321">
        <v>0</v>
      </c>
      <c r="AB54" s="321">
        <v>0</v>
      </c>
      <c r="AC54" s="321"/>
      <c r="AD54" s="321">
        <v>454.5266817471034</v>
      </c>
      <c r="AE54" s="321">
        <v>0.12899979414233564</v>
      </c>
      <c r="AG54" s="321">
        <v>0</v>
      </c>
      <c r="AH54" s="321">
        <v>9.747727597761666E-3</v>
      </c>
      <c r="AI54" s="321">
        <v>9.1340604537366019E-4</v>
      </c>
    </row>
    <row r="55" spans="1:35">
      <c r="D55" s="321"/>
      <c r="E55" s="321"/>
      <c r="G55" s="314"/>
      <c r="H55" s="314"/>
      <c r="I55" s="314"/>
      <c r="J55" s="321"/>
      <c r="K55" s="321"/>
      <c r="L55" s="227"/>
      <c r="M55" s="227"/>
      <c r="N55" s="227"/>
      <c r="O55" s="227"/>
      <c r="P55" s="227"/>
      <c r="Q55" s="227"/>
      <c r="R55" s="227"/>
      <c r="S55" s="227"/>
      <c r="T55" s="227"/>
      <c r="U55" s="227"/>
      <c r="V55" s="227"/>
      <c r="W55" s="227"/>
      <c r="X55" s="227"/>
      <c r="Y55" s="227"/>
      <c r="Z55" s="227"/>
      <c r="AA55" s="227"/>
      <c r="AB55" s="227"/>
      <c r="AC55" s="227"/>
      <c r="AD55" s="227"/>
      <c r="AE55" s="227"/>
      <c r="AI55" s="227"/>
    </row>
    <row r="56" spans="1:35">
      <c r="D56" s="1183"/>
      <c r="E56" s="1183"/>
      <c r="G56" s="314" t="s">
        <v>1472</v>
      </c>
      <c r="H56" s="156"/>
      <c r="J56" s="1183"/>
      <c r="K56" s="1183"/>
      <c r="L56" s="227"/>
      <c r="M56" s="227"/>
      <c r="N56" s="227"/>
      <c r="O56" s="227"/>
      <c r="P56" s="227"/>
      <c r="Q56" s="227"/>
      <c r="R56" s="227"/>
      <c r="S56" s="227"/>
      <c r="T56" s="227"/>
      <c r="U56" s="227"/>
      <c r="V56" s="227"/>
      <c r="W56" s="227"/>
      <c r="X56" s="227"/>
      <c r="Y56" s="227"/>
      <c r="Z56" s="227"/>
      <c r="AA56" s="227"/>
      <c r="AB56" s="227"/>
      <c r="AC56" s="227"/>
      <c r="AD56" s="227"/>
      <c r="AE56" s="227"/>
      <c r="AI56" s="227"/>
    </row>
    <row r="57" spans="1:35">
      <c r="D57" s="1183"/>
      <c r="E57" s="1183"/>
      <c r="G57" s="156"/>
      <c r="H57" s="314" t="s">
        <v>718</v>
      </c>
      <c r="I57" s="314"/>
      <c r="J57" s="1183"/>
      <c r="K57" s="1183"/>
      <c r="L57" s="227"/>
      <c r="M57" s="227"/>
      <c r="N57" s="227"/>
      <c r="O57" s="227"/>
      <c r="P57" s="227"/>
      <c r="Q57" s="227"/>
      <c r="R57" s="227"/>
      <c r="S57" s="227"/>
      <c r="T57" s="227"/>
      <c r="U57" s="227"/>
      <c r="V57" s="227"/>
      <c r="W57" s="227"/>
      <c r="X57" s="227"/>
      <c r="Y57" s="227"/>
      <c r="Z57" s="227"/>
      <c r="AA57" s="227"/>
      <c r="AB57" s="227"/>
      <c r="AC57" s="227"/>
      <c r="AD57" s="227"/>
      <c r="AE57" s="227"/>
      <c r="AI57" s="227"/>
    </row>
    <row r="58" spans="1:35">
      <c r="D58" s="1030">
        <v>90.199644817299941</v>
      </c>
      <c r="E58" s="1030">
        <v>0</v>
      </c>
      <c r="G58" s="156"/>
      <c r="H58" s="156"/>
      <c r="I58" s="156" t="s">
        <v>1473</v>
      </c>
      <c r="J58" s="1177">
        <v>90.199644817299941</v>
      </c>
      <c r="K58" s="1177"/>
      <c r="L58" s="227"/>
      <c r="M58" s="227"/>
      <c r="N58" s="227"/>
      <c r="O58" s="227"/>
      <c r="P58" s="227"/>
      <c r="Q58" s="227"/>
      <c r="R58" s="227">
        <v>67.037643557299944</v>
      </c>
      <c r="S58" s="227"/>
      <c r="T58" s="227"/>
      <c r="U58" s="227"/>
      <c r="V58" s="227"/>
      <c r="W58" s="227">
        <v>23.162001259999997</v>
      </c>
      <c r="X58" s="227"/>
      <c r="Y58" s="227"/>
      <c r="Z58" s="227"/>
      <c r="AA58" s="227"/>
      <c r="AB58" s="227"/>
      <c r="AC58" s="227"/>
      <c r="AD58" s="227"/>
      <c r="AE58" s="227"/>
      <c r="AI58" s="227"/>
    </row>
    <row r="59" spans="1:35">
      <c r="D59" s="1030">
        <v>0</v>
      </c>
      <c r="E59" s="1030">
        <v>0</v>
      </c>
      <c r="G59" s="156"/>
      <c r="H59" s="156"/>
      <c r="I59" s="156" t="s">
        <v>1310</v>
      </c>
      <c r="J59" s="1177">
        <v>0</v>
      </c>
      <c r="K59" s="1177"/>
      <c r="L59" s="227"/>
      <c r="M59" s="227"/>
      <c r="N59" s="227"/>
      <c r="O59" s="227"/>
      <c r="P59" s="227"/>
      <c r="Q59" s="227"/>
      <c r="R59" s="227">
        <v>0</v>
      </c>
      <c r="S59" s="227"/>
      <c r="T59" s="227"/>
      <c r="U59" s="227"/>
      <c r="V59" s="227"/>
      <c r="W59" s="227"/>
      <c r="X59" s="227"/>
      <c r="Y59" s="227"/>
      <c r="Z59" s="227"/>
      <c r="AA59" s="227"/>
      <c r="AB59" s="227"/>
      <c r="AC59" s="227"/>
      <c r="AD59" s="227"/>
      <c r="AE59" s="227"/>
      <c r="AI59" s="227"/>
    </row>
    <row r="60" spans="1:35">
      <c r="D60" s="1030">
        <v>16.204567268654031</v>
      </c>
      <c r="E60" s="1030">
        <v>0</v>
      </c>
      <c r="G60" s="156"/>
      <c r="H60" s="156"/>
      <c r="I60" s="492" t="s">
        <v>187</v>
      </c>
      <c r="J60" s="1177">
        <v>16.204567268654031</v>
      </c>
      <c r="K60" s="1177"/>
      <c r="L60" s="227">
        <v>1.349766397251472</v>
      </c>
      <c r="M60" s="227"/>
      <c r="N60" s="227">
        <v>1.9882605861299931</v>
      </c>
      <c r="O60" s="227">
        <v>7.2522416740552287E-3</v>
      </c>
      <c r="P60" s="227">
        <v>1.3879655051518232</v>
      </c>
      <c r="Q60" s="227">
        <v>0.28915948023996502</v>
      </c>
      <c r="R60" s="227">
        <v>0.80733326882998646</v>
      </c>
      <c r="S60" s="227"/>
      <c r="T60" s="227">
        <v>2.2930346783029139</v>
      </c>
      <c r="U60" s="227">
        <v>1.2475259934838712</v>
      </c>
      <c r="V60" s="227">
        <v>2.0156191211934201E-3</v>
      </c>
      <c r="W60" s="227">
        <v>3.2385861786875872E-2</v>
      </c>
      <c r="X60" s="227"/>
      <c r="Y60" s="227">
        <v>2.3379242341834545</v>
      </c>
      <c r="Z60" s="227">
        <v>2.0454052294559846</v>
      </c>
      <c r="AA60" s="227">
        <v>2.521416305710189E-2</v>
      </c>
      <c r="AB60" s="227">
        <v>0.50214181478705999</v>
      </c>
      <c r="AC60" s="227"/>
      <c r="AD60" s="271">
        <v>1.7495212674128116</v>
      </c>
      <c r="AE60" s="271">
        <v>0.12899979414233564</v>
      </c>
      <c r="AG60" s="271">
        <v>0</v>
      </c>
      <c r="AH60" s="271">
        <v>9.747727597761666E-3</v>
      </c>
      <c r="AI60" s="271">
        <v>9.1340604537366019E-4</v>
      </c>
    </row>
    <row r="61" spans="1:35">
      <c r="D61" s="1030">
        <v>17.868970102012792</v>
      </c>
      <c r="E61" s="1030">
        <v>0</v>
      </c>
      <c r="G61" s="156"/>
      <c r="H61" s="156"/>
      <c r="I61" s="156" t="s">
        <v>1155</v>
      </c>
      <c r="J61" s="1177">
        <v>17.868970102012792</v>
      </c>
      <c r="K61" s="1177"/>
      <c r="L61" s="227"/>
      <c r="M61" s="227">
        <v>17.868970102012792</v>
      </c>
      <c r="N61" s="227"/>
      <c r="O61" s="227"/>
      <c r="P61" s="227"/>
      <c r="Q61" s="227"/>
      <c r="R61" s="227"/>
      <c r="S61" s="227"/>
      <c r="T61" s="227"/>
      <c r="U61" s="227"/>
      <c r="V61" s="227"/>
      <c r="W61" s="227"/>
      <c r="X61" s="227"/>
      <c r="Y61" s="227"/>
      <c r="Z61" s="227"/>
      <c r="AA61" s="227"/>
      <c r="AB61" s="227"/>
      <c r="AC61" s="227"/>
      <c r="AD61" s="227"/>
      <c r="AE61" s="227"/>
      <c r="AI61" s="227"/>
    </row>
    <row r="62" spans="1:35">
      <c r="D62" s="1030">
        <v>5.5886244611022774E-8</v>
      </c>
      <c r="E62" s="1030">
        <v>0</v>
      </c>
      <c r="G62" s="156"/>
      <c r="H62" s="156"/>
      <c r="I62" s="156" t="s">
        <v>1221</v>
      </c>
      <c r="J62" s="1177">
        <v>5.5886244611022774E-8</v>
      </c>
      <c r="K62" s="1177"/>
      <c r="L62" s="227"/>
      <c r="M62" s="1179">
        <v>5.5886244611022774E-8</v>
      </c>
      <c r="N62" s="227"/>
      <c r="O62" s="227"/>
      <c r="P62" s="227"/>
      <c r="Q62" s="227"/>
      <c r="R62" s="227"/>
      <c r="S62" s="227"/>
      <c r="T62" s="227"/>
      <c r="U62" s="227"/>
      <c r="V62" s="227"/>
      <c r="W62" s="227"/>
      <c r="X62" s="227"/>
      <c r="Y62" s="227"/>
      <c r="Z62" s="227"/>
      <c r="AA62" s="227"/>
      <c r="AB62" s="227"/>
      <c r="AC62" s="227"/>
      <c r="AD62" s="227"/>
      <c r="AE62" s="227"/>
      <c r="AI62" s="227"/>
    </row>
    <row r="63" spans="1:35">
      <c r="D63" s="1030">
        <v>1.4255744258249998</v>
      </c>
      <c r="E63" s="1030">
        <v>0</v>
      </c>
      <c r="G63" s="156"/>
      <c r="H63" s="156"/>
      <c r="I63" s="156" t="s">
        <v>1474</v>
      </c>
      <c r="J63" s="1177">
        <v>1.4255744258249998</v>
      </c>
      <c r="K63" s="1177"/>
      <c r="L63" s="227"/>
      <c r="M63" s="1179">
        <v>1.4255744258249998</v>
      </c>
      <c r="N63" s="227"/>
      <c r="O63" s="227"/>
      <c r="P63" s="227"/>
      <c r="Q63" s="227"/>
      <c r="R63" s="227"/>
      <c r="S63" s="227"/>
      <c r="T63" s="227"/>
      <c r="U63" s="227"/>
      <c r="V63" s="227"/>
      <c r="W63" s="227"/>
      <c r="X63" s="227"/>
      <c r="Y63" s="227"/>
      <c r="Z63" s="227"/>
      <c r="AA63" s="227"/>
      <c r="AB63" s="227"/>
      <c r="AC63" s="227"/>
      <c r="AD63" s="227"/>
      <c r="AE63" s="227"/>
      <c r="AI63" s="227"/>
    </row>
    <row r="64" spans="1:35">
      <c r="D64" s="1030">
        <v>161.5</v>
      </c>
      <c r="E64" s="1030">
        <v>0</v>
      </c>
      <c r="G64" s="156"/>
      <c r="H64" s="156"/>
      <c r="I64" s="156" t="s">
        <v>1475</v>
      </c>
      <c r="J64" s="1177">
        <v>161.5</v>
      </c>
      <c r="K64" s="1177"/>
      <c r="L64" s="227"/>
      <c r="M64" s="227">
        <v>161.5</v>
      </c>
      <c r="N64" s="227"/>
      <c r="O64" s="227"/>
      <c r="P64" s="227"/>
      <c r="Q64" s="227"/>
      <c r="R64" s="227"/>
      <c r="S64" s="227"/>
      <c r="T64" s="227"/>
      <c r="U64" s="227"/>
      <c r="V64" s="227"/>
      <c r="W64" s="227"/>
      <c r="X64" s="227"/>
      <c r="Y64" s="227"/>
      <c r="Z64" s="227"/>
      <c r="AA64" s="227"/>
      <c r="AB64" s="227"/>
      <c r="AC64" s="227"/>
      <c r="AD64" s="227"/>
      <c r="AE64" s="227"/>
      <c r="AI64" s="227"/>
    </row>
    <row r="65" spans="4:35">
      <c r="D65" s="1030">
        <v>37.285719999999991</v>
      </c>
      <c r="E65" s="1030">
        <v>0</v>
      </c>
      <c r="G65" s="156"/>
      <c r="H65" s="156"/>
      <c r="I65" s="156" t="s">
        <v>942</v>
      </c>
      <c r="J65" s="1177">
        <v>37.285719999999991</v>
      </c>
      <c r="K65" s="1177"/>
      <c r="L65" s="227"/>
      <c r="M65" s="227">
        <v>37.285719999999991</v>
      </c>
      <c r="N65" s="227"/>
      <c r="O65" s="227"/>
      <c r="P65" s="227"/>
      <c r="Q65" s="227"/>
      <c r="R65" s="227"/>
      <c r="S65" s="227"/>
      <c r="T65" s="227"/>
      <c r="U65" s="227"/>
      <c r="V65" s="227"/>
      <c r="W65" s="227"/>
      <c r="X65" s="227"/>
      <c r="Y65" s="227"/>
      <c r="Z65" s="227"/>
      <c r="AA65" s="227"/>
      <c r="AB65" s="227"/>
      <c r="AC65" s="227"/>
      <c r="AD65" s="227"/>
      <c r="AE65" s="227"/>
      <c r="AI65" s="227"/>
    </row>
    <row r="66" spans="4:35">
      <c r="D66" s="1030">
        <v>0</v>
      </c>
      <c r="E66" s="1030">
        <v>0</v>
      </c>
      <c r="G66" s="156"/>
      <c r="H66" s="156"/>
      <c r="I66" s="156" t="s">
        <v>676</v>
      </c>
      <c r="J66" s="1177">
        <v>0</v>
      </c>
      <c r="K66" s="1177"/>
      <c r="L66" s="227"/>
      <c r="M66" s="227">
        <v>0</v>
      </c>
      <c r="N66" s="227"/>
      <c r="O66" s="227"/>
      <c r="P66" s="227"/>
      <c r="Q66" s="227"/>
      <c r="R66" s="227"/>
      <c r="S66" s="227"/>
      <c r="T66" s="227"/>
      <c r="U66" s="227"/>
      <c r="V66" s="227"/>
      <c r="W66" s="227"/>
      <c r="X66" s="227"/>
      <c r="Y66" s="227"/>
      <c r="Z66" s="227"/>
      <c r="AA66" s="227"/>
      <c r="AB66" s="227"/>
      <c r="AC66" s="227"/>
      <c r="AD66" s="227"/>
      <c r="AE66" s="227"/>
      <c r="AI66" s="227"/>
    </row>
    <row r="67" spans="4:35">
      <c r="D67" s="1030">
        <v>0</v>
      </c>
      <c r="E67" s="1030">
        <v>0</v>
      </c>
      <c r="G67" s="156"/>
      <c r="H67" s="156"/>
      <c r="I67" s="156" t="s">
        <v>636</v>
      </c>
      <c r="J67" s="1177">
        <v>0</v>
      </c>
      <c r="K67" s="1177"/>
      <c r="L67" s="227"/>
      <c r="M67" s="227">
        <v>0</v>
      </c>
      <c r="N67" s="227"/>
      <c r="O67" s="227"/>
      <c r="P67" s="227"/>
      <c r="Q67" s="227"/>
      <c r="R67" s="227"/>
      <c r="S67" s="227"/>
      <c r="T67" s="227"/>
      <c r="U67" s="227"/>
      <c r="V67" s="227"/>
      <c r="W67" s="227"/>
      <c r="X67" s="227"/>
      <c r="Y67" s="227"/>
      <c r="Z67" s="227"/>
      <c r="AA67" s="227"/>
      <c r="AB67" s="227"/>
      <c r="AC67" s="227"/>
      <c r="AD67" s="227"/>
      <c r="AE67" s="227"/>
      <c r="AI67" s="227"/>
    </row>
    <row r="68" spans="4:35">
      <c r="D68" s="1030">
        <v>286.77170073868882</v>
      </c>
      <c r="E68" s="1030">
        <v>0</v>
      </c>
      <c r="G68" s="156"/>
      <c r="H68" s="156"/>
      <c r="I68" s="492" t="s">
        <v>1020</v>
      </c>
      <c r="J68" s="1177">
        <v>286.77170073868882</v>
      </c>
      <c r="K68" s="1177"/>
      <c r="L68" s="227"/>
      <c r="M68" s="227">
        <v>286.77170073868882</v>
      </c>
      <c r="N68" s="227"/>
      <c r="O68" s="227"/>
      <c r="P68" s="227"/>
      <c r="Q68" s="227"/>
      <c r="R68" s="227"/>
      <c r="S68" s="227"/>
      <c r="T68" s="227"/>
      <c r="U68" s="227"/>
      <c r="V68" s="227"/>
      <c r="W68" s="227"/>
      <c r="X68" s="227"/>
      <c r="Y68" s="227"/>
      <c r="Z68" s="227"/>
      <c r="AA68" s="1178"/>
      <c r="AB68" s="227"/>
      <c r="AC68" s="227"/>
      <c r="AD68" s="227"/>
      <c r="AE68" s="227"/>
      <c r="AI68" s="227"/>
    </row>
    <row r="69" spans="4:35">
      <c r="D69" s="1030">
        <v>998.52630024062444</v>
      </c>
      <c r="E69" s="1030">
        <v>0</v>
      </c>
      <c r="G69" s="156"/>
      <c r="H69" s="156"/>
      <c r="I69" s="156" t="s">
        <v>1476</v>
      </c>
      <c r="J69" s="1177">
        <v>998.52630024062444</v>
      </c>
      <c r="K69" s="1177"/>
      <c r="L69" s="227"/>
      <c r="M69" s="227">
        <v>998.52630024062444</v>
      </c>
      <c r="N69" s="227"/>
      <c r="O69" s="227"/>
      <c r="P69" s="227"/>
      <c r="Q69" s="227"/>
      <c r="R69" s="227"/>
      <c r="S69" s="227"/>
      <c r="T69" s="227"/>
      <c r="U69" s="227"/>
      <c r="V69" s="227"/>
      <c r="W69" s="227"/>
      <c r="X69" s="227"/>
      <c r="Y69" s="227"/>
      <c r="Z69" s="227"/>
      <c r="AA69" s="227"/>
      <c r="AB69" s="227"/>
      <c r="AC69" s="227"/>
      <c r="AD69" s="227"/>
      <c r="AE69" s="227"/>
      <c r="AI69" s="227"/>
    </row>
    <row r="70" spans="4:35">
      <c r="D70" s="1030">
        <v>5.1132387310638832</v>
      </c>
      <c r="E70" s="1030"/>
      <c r="G70" s="156"/>
      <c r="H70" s="156"/>
      <c r="I70" s="156" t="s">
        <v>1321</v>
      </c>
      <c r="J70" s="1177">
        <v>5.1132387310638832</v>
      </c>
      <c r="K70" s="1177"/>
      <c r="L70" s="227">
        <v>5.1132387310638832</v>
      </c>
      <c r="M70" s="227"/>
      <c r="N70" s="227"/>
      <c r="O70" s="227"/>
      <c r="P70" s="227"/>
      <c r="Q70" s="227"/>
      <c r="R70" s="227"/>
      <c r="S70" s="227"/>
      <c r="T70" s="227"/>
      <c r="U70" s="227"/>
      <c r="V70" s="227"/>
      <c r="W70" s="227"/>
      <c r="X70" s="227"/>
      <c r="Y70" s="227"/>
      <c r="Z70" s="227"/>
      <c r="AA70" s="227"/>
      <c r="AB70" s="227"/>
      <c r="AC70" s="227"/>
      <c r="AD70" s="227"/>
      <c r="AE70" s="227"/>
      <c r="AI70" s="227"/>
    </row>
    <row r="71" spans="4:35">
      <c r="D71" s="1030">
        <v>5.0999999999999996</v>
      </c>
      <c r="E71" s="1030">
        <v>0</v>
      </c>
      <c r="G71" s="156"/>
      <c r="H71" s="156"/>
      <c r="I71" s="156" t="s">
        <v>1323</v>
      </c>
      <c r="J71" s="1177">
        <v>5.0999999999999996</v>
      </c>
      <c r="K71" s="1177"/>
      <c r="L71" s="227">
        <v>5.0999999999999996</v>
      </c>
      <c r="M71" s="227"/>
      <c r="N71" s="227"/>
      <c r="O71" s="227"/>
      <c r="P71" s="227"/>
      <c r="Q71" s="227"/>
      <c r="R71" s="227"/>
      <c r="S71" s="227"/>
      <c r="T71" s="227"/>
      <c r="U71" s="227"/>
      <c r="V71" s="227"/>
      <c r="W71" s="227"/>
      <c r="X71" s="227"/>
      <c r="Y71" s="227"/>
      <c r="Z71" s="227"/>
      <c r="AA71" s="227"/>
      <c r="AB71" s="227"/>
      <c r="AC71" s="227"/>
      <c r="AD71" s="227"/>
      <c r="AE71" s="227"/>
      <c r="AI71" s="227"/>
    </row>
    <row r="72" spans="4:35">
      <c r="D72" s="1030">
        <v>0</v>
      </c>
      <c r="E72" s="1030">
        <v>0</v>
      </c>
      <c r="G72" s="156"/>
      <c r="H72" s="156"/>
      <c r="I72" s="492" t="s">
        <v>1328</v>
      </c>
      <c r="J72" s="1177">
        <v>0</v>
      </c>
      <c r="K72" s="1177"/>
      <c r="L72" s="227"/>
      <c r="M72" s="227"/>
      <c r="N72" s="227"/>
      <c r="O72" s="227"/>
      <c r="P72" s="227"/>
      <c r="Q72" s="227"/>
      <c r="R72" s="227"/>
      <c r="S72" s="227"/>
      <c r="T72" s="227"/>
      <c r="U72" s="271">
        <v>0</v>
      </c>
      <c r="V72" s="227"/>
      <c r="W72" s="227"/>
      <c r="X72" s="227"/>
      <c r="Y72" s="227"/>
      <c r="Z72" s="227"/>
      <c r="AA72" s="227"/>
      <c r="AB72" s="227"/>
      <c r="AC72" s="227"/>
      <c r="AD72" s="227"/>
      <c r="AE72" s="227">
        <v>0</v>
      </c>
      <c r="AI72" s="227"/>
    </row>
    <row r="73" spans="4:35">
      <c r="D73" s="1030">
        <v>1619.9957163800557</v>
      </c>
      <c r="E73" s="1030">
        <v>0</v>
      </c>
      <c r="G73" s="156"/>
      <c r="H73" s="156"/>
      <c r="I73" s="314" t="s">
        <v>1477</v>
      </c>
      <c r="J73" s="321">
        <v>1619.9957163800548</v>
      </c>
      <c r="K73" s="321"/>
      <c r="L73" s="321">
        <v>11.563005128315355</v>
      </c>
      <c r="M73" s="321">
        <v>1503.3782655630373</v>
      </c>
      <c r="N73" s="321">
        <v>1.9882605861299931</v>
      </c>
      <c r="O73" s="321">
        <v>7.2522416740552287E-3</v>
      </c>
      <c r="P73" s="321">
        <v>1.3879655051518232</v>
      </c>
      <c r="Q73" s="321">
        <v>0.28915948023996502</v>
      </c>
      <c r="R73" s="321">
        <v>67.844976826129937</v>
      </c>
      <c r="S73" s="321">
        <v>0</v>
      </c>
      <c r="T73" s="321">
        <v>2.2930346783029139</v>
      </c>
      <c r="U73" s="321">
        <v>1.2475259934838712</v>
      </c>
      <c r="V73" s="321">
        <v>2.0156191211934201E-3</v>
      </c>
      <c r="W73" s="321">
        <v>23.194387121786871</v>
      </c>
      <c r="X73" s="321">
        <v>0</v>
      </c>
      <c r="Y73" s="321">
        <v>2.3379242341834545</v>
      </c>
      <c r="Z73" s="321">
        <v>2.0454052294559846</v>
      </c>
      <c r="AA73" s="321">
        <v>2.521416305710189E-2</v>
      </c>
      <c r="AB73" s="321">
        <v>0.50214181478705999</v>
      </c>
      <c r="AC73" s="321">
        <v>0</v>
      </c>
      <c r="AD73" s="321">
        <v>1.7495212674128116</v>
      </c>
      <c r="AE73" s="321">
        <v>0.12899979414233564</v>
      </c>
      <c r="AF73" s="321">
        <v>0</v>
      </c>
      <c r="AG73" s="321">
        <v>0</v>
      </c>
      <c r="AH73" s="321">
        <v>9.747727597761666E-3</v>
      </c>
      <c r="AI73" s="321">
        <v>9.1340604537366019E-4</v>
      </c>
    </row>
    <row r="74" spans="4:35">
      <c r="D74" s="321"/>
      <c r="E74" s="321"/>
      <c r="G74" s="156"/>
      <c r="H74" s="314"/>
      <c r="I74" s="314"/>
      <c r="J74" s="321"/>
      <c r="K74" s="321"/>
      <c r="L74" s="227"/>
      <c r="M74" s="227"/>
      <c r="N74" s="227"/>
      <c r="O74" s="227"/>
      <c r="P74" s="227"/>
      <c r="Q74" s="227"/>
      <c r="R74" s="227"/>
      <c r="S74" s="227"/>
      <c r="T74" s="227"/>
      <c r="U74" s="227"/>
      <c r="V74" s="227"/>
      <c r="W74" s="227"/>
      <c r="X74" s="227"/>
      <c r="Y74" s="227"/>
      <c r="Z74" s="227"/>
      <c r="AA74" s="227"/>
      <c r="AB74" s="227"/>
      <c r="AC74" s="227"/>
      <c r="AD74" s="227"/>
      <c r="AE74" s="227"/>
      <c r="AI74" s="227"/>
    </row>
    <row r="75" spans="4:35">
      <c r="D75" s="321"/>
      <c r="E75" s="321"/>
      <c r="G75" s="156"/>
      <c r="H75" s="314" t="s">
        <v>1478</v>
      </c>
      <c r="I75" s="314"/>
      <c r="J75" s="321"/>
      <c r="K75" s="321"/>
      <c r="L75" s="227"/>
      <c r="M75" s="227"/>
      <c r="N75" s="227"/>
      <c r="O75" s="227"/>
      <c r="P75" s="227"/>
      <c r="Q75" s="227"/>
      <c r="R75" s="227"/>
      <c r="S75" s="227"/>
      <c r="T75" s="227"/>
      <c r="U75" s="227"/>
      <c r="V75" s="227"/>
      <c r="W75" s="227"/>
      <c r="X75" s="227"/>
      <c r="Y75" s="227"/>
      <c r="Z75" s="227"/>
      <c r="AA75" s="227"/>
      <c r="AB75" s="227"/>
      <c r="AC75" s="227"/>
      <c r="AD75" s="227"/>
      <c r="AE75" s="227"/>
      <c r="AI75" s="227"/>
    </row>
    <row r="76" spans="4:35">
      <c r="D76" s="1030">
        <v>0</v>
      </c>
      <c r="E76" s="1030">
        <v>0</v>
      </c>
      <c r="G76" s="156"/>
      <c r="H76" s="156"/>
      <c r="I76" s="156" t="s">
        <v>1479</v>
      </c>
      <c r="J76" s="1177">
        <v>0</v>
      </c>
      <c r="K76" s="1177"/>
      <c r="L76" s="227"/>
      <c r="M76" s="227"/>
      <c r="N76" s="227"/>
      <c r="O76" s="227"/>
      <c r="P76" s="227">
        <v>0</v>
      </c>
      <c r="Q76" s="227"/>
      <c r="R76" s="227"/>
      <c r="S76" s="227"/>
      <c r="T76" s="227"/>
      <c r="U76" s="227"/>
      <c r="V76" s="227"/>
      <c r="W76" s="227"/>
      <c r="X76" s="227"/>
      <c r="Y76" s="227"/>
      <c r="Z76" s="227"/>
      <c r="AA76" s="227"/>
      <c r="AB76" s="227"/>
      <c r="AC76" s="227"/>
      <c r="AD76" s="227"/>
      <c r="AI76" s="227"/>
    </row>
    <row r="77" spans="4:35">
      <c r="D77" s="1030">
        <v>229.7633408735517</v>
      </c>
      <c r="E77" s="1030">
        <v>0</v>
      </c>
      <c r="G77" s="156"/>
      <c r="H77" s="156"/>
      <c r="I77" s="156" t="s">
        <v>1480</v>
      </c>
      <c r="J77" s="1177">
        <v>229.7633408735517</v>
      </c>
      <c r="K77" s="1177"/>
      <c r="L77" s="227"/>
      <c r="M77" s="227"/>
      <c r="N77" s="227"/>
      <c r="O77" s="227"/>
      <c r="P77" s="227"/>
      <c r="Q77" s="227"/>
      <c r="R77" s="227"/>
      <c r="S77" s="227"/>
      <c r="T77" s="227"/>
      <c r="U77" s="227"/>
      <c r="V77" s="227"/>
      <c r="W77" s="227"/>
      <c r="X77" s="227"/>
      <c r="Y77" s="227"/>
      <c r="Z77" s="227"/>
      <c r="AA77" s="227"/>
      <c r="AB77" s="227"/>
      <c r="AC77" s="227"/>
      <c r="AD77" s="227">
        <v>229.7633408735517</v>
      </c>
      <c r="AE77" s="227"/>
      <c r="AI77" s="227"/>
    </row>
    <row r="78" spans="4:35">
      <c r="D78" s="1030"/>
      <c r="E78" s="1030"/>
      <c r="G78" s="156"/>
      <c r="H78" s="156"/>
      <c r="I78" s="156" t="s">
        <v>1481</v>
      </c>
      <c r="J78" s="1177">
        <v>15.6521990299252</v>
      </c>
      <c r="K78" s="1177"/>
      <c r="L78" s="227">
        <v>15.6521990299252</v>
      </c>
      <c r="M78" s="227"/>
      <c r="N78" s="227"/>
      <c r="O78" s="227"/>
      <c r="P78" s="227"/>
      <c r="Q78" s="227"/>
      <c r="R78" s="227"/>
      <c r="S78" s="227"/>
      <c r="T78" s="227"/>
      <c r="U78" s="227"/>
      <c r="V78" s="227"/>
      <c r="W78" s="227"/>
      <c r="X78" s="227"/>
      <c r="Y78" s="227"/>
      <c r="Z78" s="227"/>
      <c r="AA78" s="227"/>
      <c r="AB78" s="227"/>
      <c r="AC78" s="227"/>
      <c r="AD78" s="227"/>
      <c r="AE78" s="227"/>
      <c r="AI78" s="227"/>
    </row>
    <row r="79" spans="4:35">
      <c r="D79" s="1030">
        <v>0</v>
      </c>
      <c r="E79" s="1030">
        <v>0</v>
      </c>
      <c r="G79" s="156"/>
      <c r="I79" s="492" t="s">
        <v>1197</v>
      </c>
      <c r="J79" s="1177">
        <v>0</v>
      </c>
      <c r="K79" s="1177"/>
      <c r="L79" s="227"/>
      <c r="M79" s="227"/>
      <c r="N79" s="227"/>
      <c r="O79" s="227"/>
      <c r="P79" s="227"/>
      <c r="Q79" s="227"/>
      <c r="R79" s="227"/>
      <c r="S79" s="227"/>
      <c r="T79" s="227"/>
      <c r="U79" s="227"/>
      <c r="V79" s="227"/>
      <c r="W79" s="227"/>
      <c r="X79" s="227"/>
      <c r="Y79" s="227"/>
      <c r="Z79" s="227"/>
      <c r="AA79" s="227"/>
      <c r="AB79" s="227"/>
      <c r="AC79" s="227"/>
      <c r="AD79" s="227"/>
      <c r="AE79" s="271">
        <v>0</v>
      </c>
      <c r="AI79" s="227"/>
    </row>
    <row r="80" spans="4:35">
      <c r="D80" s="1030">
        <v>9.4609098586260529</v>
      </c>
      <c r="E80" s="1030">
        <v>0</v>
      </c>
      <c r="F80" s="1132"/>
      <c r="G80" s="156"/>
      <c r="I80" s="156" t="s">
        <v>747</v>
      </c>
      <c r="J80" s="1177">
        <v>9.4609098586260529</v>
      </c>
      <c r="K80" s="1177"/>
      <c r="L80" s="227"/>
      <c r="M80" s="227"/>
      <c r="N80" s="227"/>
      <c r="O80" s="227"/>
      <c r="P80" s="227"/>
      <c r="Q80" s="227"/>
      <c r="R80" s="227"/>
      <c r="S80" s="227"/>
      <c r="T80" s="227"/>
      <c r="U80" s="227"/>
      <c r="V80" s="227"/>
      <c r="W80" s="227"/>
      <c r="X80" s="227"/>
      <c r="Y80" s="227"/>
      <c r="Z80" s="227"/>
      <c r="AA80" s="227"/>
      <c r="AB80" s="227">
        <v>9.4609098586260529</v>
      </c>
      <c r="AC80" s="227"/>
      <c r="AD80" s="227"/>
      <c r="AE80" s="271"/>
      <c r="AI80" s="227"/>
    </row>
    <row r="81" spans="1:35">
      <c r="D81" s="1030">
        <v>4.3599059999999996</v>
      </c>
      <c r="E81" s="1030">
        <v>0</v>
      </c>
      <c r="F81" s="1132"/>
      <c r="G81" s="156"/>
      <c r="I81" s="156" t="s">
        <v>1195</v>
      </c>
      <c r="J81" s="1177">
        <v>4.3599059999999996</v>
      </c>
      <c r="K81" s="1177"/>
      <c r="L81" s="227"/>
      <c r="M81" s="227"/>
      <c r="N81" s="227"/>
      <c r="O81" s="227"/>
      <c r="P81" s="227"/>
      <c r="Q81" s="227"/>
      <c r="R81" s="227"/>
      <c r="S81" s="227"/>
      <c r="T81" s="227"/>
      <c r="U81" s="227"/>
      <c r="V81" s="227"/>
      <c r="W81" s="227"/>
      <c r="X81" s="227"/>
      <c r="Y81" s="227"/>
      <c r="Z81" s="227"/>
      <c r="AA81" s="227">
        <v>4.3599059999999996</v>
      </c>
      <c r="AB81" s="227"/>
      <c r="AC81" s="227"/>
      <c r="AD81" s="227"/>
      <c r="AE81" s="271"/>
      <c r="AI81" s="227"/>
    </row>
    <row r="82" spans="1:35">
      <c r="D82" s="1030">
        <v>0</v>
      </c>
      <c r="E82" s="1030">
        <v>0</v>
      </c>
      <c r="G82" s="156"/>
      <c r="H82" s="156"/>
      <c r="I82" s="156" t="s">
        <v>1482</v>
      </c>
      <c r="J82" s="1177">
        <v>0</v>
      </c>
      <c r="K82" s="1177"/>
      <c r="L82" s="227"/>
      <c r="M82" s="227"/>
      <c r="N82" s="1177">
        <v>0</v>
      </c>
      <c r="O82" s="227"/>
      <c r="P82" s="227"/>
      <c r="Q82" s="1177">
        <v>0</v>
      </c>
      <c r="R82" s="1177">
        <v>0</v>
      </c>
      <c r="S82" s="227"/>
      <c r="T82" s="1177">
        <v>0</v>
      </c>
      <c r="U82" s="227"/>
      <c r="V82" s="1177">
        <v>0</v>
      </c>
      <c r="W82" s="227"/>
      <c r="X82" s="227"/>
      <c r="Y82" s="1177">
        <v>0</v>
      </c>
      <c r="Z82" s="227"/>
      <c r="AA82" s="227"/>
      <c r="AB82" s="227"/>
      <c r="AC82" s="227"/>
      <c r="AD82" s="227"/>
      <c r="AE82" s="227"/>
      <c r="AI82" s="227"/>
    </row>
    <row r="83" spans="1:35">
      <c r="D83" s="1030">
        <v>0</v>
      </c>
      <c r="E83" s="1030">
        <v>0</v>
      </c>
      <c r="G83" s="156"/>
      <c r="H83" s="156"/>
      <c r="I83" s="1147" t="s">
        <v>1483</v>
      </c>
      <c r="J83" s="1184">
        <v>0</v>
      </c>
      <c r="K83" s="1177"/>
      <c r="L83" s="227"/>
      <c r="M83" s="227"/>
      <c r="N83" s="1177"/>
      <c r="O83" s="227"/>
      <c r="P83" s="227"/>
      <c r="Q83" s="1177"/>
      <c r="R83" s="1177"/>
      <c r="S83" s="227"/>
      <c r="T83" s="1177"/>
      <c r="U83" s="1185">
        <v>0</v>
      </c>
      <c r="V83" s="1177"/>
      <c r="W83" s="227"/>
      <c r="X83" s="227"/>
      <c r="Y83" s="1177"/>
      <c r="Z83" s="227"/>
      <c r="AA83" s="227"/>
      <c r="AB83" s="227"/>
      <c r="AC83" s="227"/>
      <c r="AD83" s="227"/>
      <c r="AE83" s="227"/>
      <c r="AI83" s="227"/>
    </row>
    <row r="84" spans="1:35">
      <c r="D84" s="1030">
        <v>0</v>
      </c>
      <c r="E84" s="1030">
        <v>0</v>
      </c>
      <c r="G84" s="156"/>
      <c r="H84" s="1131" t="s">
        <v>1466</v>
      </c>
      <c r="I84" s="156" t="s">
        <v>1484</v>
      </c>
      <c r="J84" s="1181">
        <v>0</v>
      </c>
      <c r="K84" s="1177"/>
      <c r="L84" s="227"/>
      <c r="M84" s="227"/>
      <c r="N84" s="227"/>
      <c r="O84" s="227"/>
      <c r="P84" s="227"/>
      <c r="Q84" s="227"/>
      <c r="R84" s="227"/>
      <c r="S84" s="227"/>
      <c r="T84" s="227"/>
      <c r="U84" s="227"/>
      <c r="V84" s="227"/>
      <c r="W84" s="227"/>
      <c r="X84" s="227"/>
      <c r="Y84" s="227">
        <v>0</v>
      </c>
      <c r="Z84" s="227"/>
      <c r="AA84" s="227"/>
      <c r="AB84" s="227"/>
      <c r="AC84" s="227"/>
      <c r="AD84" s="227"/>
      <c r="AE84" s="227"/>
      <c r="AI84" s="227"/>
    </row>
    <row r="85" spans="1:35">
      <c r="D85" s="1030">
        <v>0</v>
      </c>
      <c r="E85" s="1030">
        <v>0</v>
      </c>
      <c r="G85" s="156"/>
      <c r="H85" s="1131" t="s">
        <v>1466</v>
      </c>
      <c r="I85" s="156" t="s">
        <v>1485</v>
      </c>
      <c r="J85" s="1181">
        <v>0</v>
      </c>
      <c r="K85" s="1177"/>
      <c r="L85" s="227"/>
      <c r="M85" s="227"/>
      <c r="N85" s="227"/>
      <c r="O85" s="227"/>
      <c r="P85" s="227"/>
      <c r="Q85" s="227"/>
      <c r="R85" s="227"/>
      <c r="S85" s="227"/>
      <c r="T85" s="227"/>
      <c r="U85" s="227"/>
      <c r="V85" s="227"/>
      <c r="W85" s="227"/>
      <c r="X85" s="227"/>
      <c r="Y85" s="227">
        <v>0</v>
      </c>
      <c r="Z85" s="227"/>
      <c r="AA85" s="227"/>
      <c r="AB85" s="227"/>
      <c r="AC85" s="227"/>
      <c r="AD85" s="227"/>
      <c r="AE85" s="227"/>
      <c r="AI85" s="227"/>
    </row>
    <row r="86" spans="1:35">
      <c r="D86" s="1030">
        <v>8.3657145299589502</v>
      </c>
      <c r="E86" s="1030">
        <v>0</v>
      </c>
      <c r="G86" s="156"/>
      <c r="H86" s="156"/>
      <c r="I86" s="156" t="s">
        <v>1486</v>
      </c>
      <c r="J86" s="1177">
        <v>8.3657145299589626</v>
      </c>
      <c r="K86" s="1177"/>
      <c r="L86" s="227"/>
      <c r="M86" s="227"/>
      <c r="N86" s="227"/>
      <c r="O86" s="227"/>
      <c r="P86" s="227"/>
      <c r="Q86" s="227"/>
      <c r="R86" s="227"/>
      <c r="S86" s="227"/>
      <c r="T86" s="227"/>
      <c r="U86" s="227"/>
      <c r="V86" s="227"/>
      <c r="W86" s="227"/>
      <c r="X86" s="227"/>
      <c r="Y86" s="227"/>
      <c r="Z86" s="1177">
        <v>8.3657145299589502</v>
      </c>
      <c r="AA86" s="1177">
        <v>0</v>
      </c>
      <c r="AB86" s="227"/>
      <c r="AC86" s="227"/>
      <c r="AD86" s="227"/>
      <c r="AE86" s="227"/>
      <c r="AI86" s="227"/>
    </row>
    <row r="87" spans="1:35">
      <c r="D87" s="1030">
        <v>267.60207029206191</v>
      </c>
      <c r="E87" s="1030">
        <v>0</v>
      </c>
      <c r="G87" s="156"/>
      <c r="H87" s="156"/>
      <c r="I87" s="314" t="s">
        <v>1487</v>
      </c>
      <c r="J87" s="321">
        <v>267.60207029206191</v>
      </c>
      <c r="K87" s="321"/>
      <c r="L87" s="321">
        <v>15.6521990299252</v>
      </c>
      <c r="M87" s="321">
        <v>0</v>
      </c>
      <c r="N87" s="321">
        <v>0</v>
      </c>
      <c r="O87" s="321">
        <v>0</v>
      </c>
      <c r="P87" s="321">
        <v>0</v>
      </c>
      <c r="Q87" s="321">
        <v>0</v>
      </c>
      <c r="R87" s="321">
        <v>0</v>
      </c>
      <c r="S87" s="321">
        <v>0</v>
      </c>
      <c r="T87" s="321">
        <v>0</v>
      </c>
      <c r="U87" s="321">
        <v>0</v>
      </c>
      <c r="V87" s="321">
        <v>0</v>
      </c>
      <c r="W87" s="321">
        <v>0</v>
      </c>
      <c r="X87" s="321">
        <v>0</v>
      </c>
      <c r="Y87" s="321">
        <v>0</v>
      </c>
      <c r="Z87" s="321">
        <v>8.3657145299589502</v>
      </c>
      <c r="AA87" s="321">
        <v>4.3599059999999996</v>
      </c>
      <c r="AB87" s="321">
        <v>9.4609098586260529</v>
      </c>
      <c r="AC87" s="321">
        <v>0</v>
      </c>
      <c r="AD87" s="321">
        <v>229.7633408735517</v>
      </c>
      <c r="AE87" s="321">
        <v>0</v>
      </c>
      <c r="AF87" s="321">
        <v>0</v>
      </c>
      <c r="AG87" s="321">
        <v>0</v>
      </c>
      <c r="AH87" s="321">
        <v>0</v>
      </c>
      <c r="AI87" s="321">
        <v>0</v>
      </c>
    </row>
    <row r="88" spans="1:35">
      <c r="D88" s="1183"/>
      <c r="E88" s="1030"/>
      <c r="G88" s="156"/>
      <c r="H88" s="156"/>
      <c r="J88" s="1183"/>
      <c r="K88" s="1183"/>
      <c r="L88" s="1183"/>
      <c r="M88" s="1183"/>
      <c r="N88" s="1183"/>
      <c r="O88" s="227"/>
      <c r="P88" s="227"/>
      <c r="Q88" s="227"/>
      <c r="R88" s="227"/>
      <c r="S88" s="227"/>
      <c r="T88" s="227"/>
      <c r="U88" s="227"/>
      <c r="V88" s="227"/>
      <c r="W88" s="227"/>
      <c r="X88" s="227"/>
      <c r="Y88" s="227"/>
      <c r="Z88" s="227"/>
      <c r="AA88" s="227"/>
      <c r="AB88" s="227"/>
      <c r="AC88" s="227"/>
      <c r="AD88" s="227"/>
      <c r="AE88" s="227"/>
      <c r="AI88" s="227"/>
    </row>
    <row r="89" spans="1:35">
      <c r="D89" s="1030">
        <v>1887.5977866721173</v>
      </c>
      <c r="E89" s="1030">
        <v>0</v>
      </c>
      <c r="G89" s="314" t="s">
        <v>1488</v>
      </c>
      <c r="H89" s="314"/>
      <c r="I89" s="314"/>
      <c r="J89" s="321">
        <v>1887.5977866721166</v>
      </c>
      <c r="K89" s="321"/>
      <c r="L89" s="321">
        <v>27.215204158240553</v>
      </c>
      <c r="M89" s="321">
        <v>1503.3782655630373</v>
      </c>
      <c r="N89" s="321">
        <v>1.9882605861299931</v>
      </c>
      <c r="O89" s="321">
        <v>7.2522416740552287E-3</v>
      </c>
      <c r="P89" s="321">
        <v>1.3879655051518232</v>
      </c>
      <c r="Q89" s="321">
        <v>0.28915948023996502</v>
      </c>
      <c r="R89" s="321">
        <v>67.844976826129937</v>
      </c>
      <c r="S89" s="321"/>
      <c r="T89" s="321">
        <v>2.2930346783029139</v>
      </c>
      <c r="U89" s="321">
        <v>1.2475259934838712</v>
      </c>
      <c r="V89" s="321">
        <v>2.0156191211934201E-3</v>
      </c>
      <c r="W89" s="321">
        <v>23.194387121786871</v>
      </c>
      <c r="X89" s="321"/>
      <c r="Y89" s="321">
        <v>2.3379242341834545</v>
      </c>
      <c r="Z89" s="321">
        <v>10.411119759414934</v>
      </c>
      <c r="AA89" s="321">
        <v>4.3851201630571017</v>
      </c>
      <c r="AB89" s="321">
        <v>9.963051673413112</v>
      </c>
      <c r="AC89" s="321"/>
      <c r="AD89" s="321">
        <v>231.5128621409645</v>
      </c>
      <c r="AE89" s="321">
        <v>0.12899979414233564</v>
      </c>
      <c r="AG89" s="321">
        <v>0</v>
      </c>
      <c r="AH89" s="321">
        <v>9.747727597761666E-3</v>
      </c>
      <c r="AI89" s="321">
        <v>9.1340604537366019E-4</v>
      </c>
    </row>
    <row r="90" spans="1:35">
      <c r="D90" s="321"/>
      <c r="E90" s="1030"/>
      <c r="G90" s="314"/>
      <c r="H90" s="314"/>
      <c r="I90" s="314"/>
      <c r="J90" s="321"/>
      <c r="K90" s="321"/>
      <c r="L90" s="321"/>
      <c r="M90" s="321"/>
      <c r="N90" s="321"/>
      <c r="O90" s="321"/>
      <c r="P90" s="321"/>
      <c r="Q90" s="321"/>
      <c r="R90" s="321"/>
      <c r="S90" s="321"/>
      <c r="T90" s="321"/>
      <c r="U90" s="321"/>
      <c r="V90" s="321"/>
      <c r="W90" s="321"/>
      <c r="X90" s="321"/>
      <c r="Y90" s="321"/>
      <c r="Z90" s="321"/>
      <c r="AA90" s="321"/>
      <c r="AB90" s="321"/>
      <c r="AC90" s="321"/>
      <c r="AD90" s="321"/>
      <c r="AE90" s="321"/>
      <c r="AI90" s="321"/>
    </row>
    <row r="91" spans="1:35">
      <c r="B91" s="1016">
        <v>0</v>
      </c>
      <c r="D91" s="1030"/>
      <c r="E91" s="1030"/>
      <c r="G91" s="314" t="s">
        <v>1222</v>
      </c>
      <c r="H91" s="314"/>
      <c r="I91" s="314"/>
      <c r="J91" s="1030">
        <v>0</v>
      </c>
      <c r="K91" s="1030"/>
      <c r="L91" s="227">
        <v>12.993912271609846</v>
      </c>
      <c r="M91" s="227">
        <v>-1503.3782655630375</v>
      </c>
      <c r="N91" s="227">
        <v>929.81458468782671</v>
      </c>
      <c r="O91" s="227">
        <v>-7.2522416740552287E-3</v>
      </c>
      <c r="P91" s="227">
        <v>-1.3879655051518232</v>
      </c>
      <c r="Q91" s="227">
        <v>-0.28915948023996502</v>
      </c>
      <c r="R91" s="227">
        <v>69.869687305264023</v>
      </c>
      <c r="S91" s="227"/>
      <c r="T91" s="227">
        <v>295.74978222372403</v>
      </c>
      <c r="U91" s="227">
        <v>-15.47076887572819</v>
      </c>
      <c r="V91" s="227">
        <v>-2.0156191211934201E-3</v>
      </c>
      <c r="W91" s="227">
        <v>-0.43238586178687588</v>
      </c>
      <c r="X91" s="227"/>
      <c r="Y91" s="227">
        <v>6.2075765816545579E-2</v>
      </c>
      <c r="Z91" s="227">
        <v>-10.411119759414948</v>
      </c>
      <c r="AA91" s="271">
        <v>-4.3851201630571017</v>
      </c>
      <c r="AB91" s="227">
        <v>-9.963051673413112</v>
      </c>
      <c r="AC91" s="239"/>
      <c r="AD91" s="271">
        <v>223.0138196061389</v>
      </c>
      <c r="AE91" s="271">
        <v>14.223242882244319</v>
      </c>
      <c r="AG91" s="5">
        <v>0</v>
      </c>
      <c r="AH91" s="5">
        <v>0</v>
      </c>
      <c r="AI91" s="271">
        <v>0</v>
      </c>
    </row>
    <row r="92" spans="1:35" s="29" customFormat="1">
      <c r="A92" s="434"/>
      <c r="B92" s="434"/>
      <c r="C92" s="490"/>
      <c r="D92" s="1175">
        <v>1512.5718994728129</v>
      </c>
      <c r="E92" s="1175">
        <v>0</v>
      </c>
      <c r="G92" s="29" t="s">
        <v>1489</v>
      </c>
      <c r="J92" s="1175">
        <v>1512.5718994728129</v>
      </c>
      <c r="K92" s="1175"/>
      <c r="L92" s="1186">
        <v>117.02483718978858</v>
      </c>
      <c r="M92" s="1186">
        <v>0</v>
      </c>
      <c r="N92" s="1186">
        <v>173.38286792476057</v>
      </c>
      <c r="O92" s="239">
        <v>0.62471710601575614</v>
      </c>
      <c r="P92" s="239">
        <v>119.9096</v>
      </c>
      <c r="Q92" s="239">
        <v>24.909588201258085</v>
      </c>
      <c r="R92" s="239">
        <v>70.979409894871026</v>
      </c>
      <c r="S92" s="239"/>
      <c r="T92" s="239">
        <v>197.78545643263291</v>
      </c>
      <c r="U92" s="239">
        <v>108.44251811507365</v>
      </c>
      <c r="V92" s="239">
        <v>0.1737079678446195</v>
      </c>
      <c r="W92" s="239">
        <v>2.5800902596390172</v>
      </c>
      <c r="X92" s="239"/>
      <c r="Y92" s="239">
        <v>203.78400050601479</v>
      </c>
      <c r="Z92" s="239">
        <v>286.30717149744015</v>
      </c>
      <c r="AA92" s="239">
        <v>1.3594E-2</v>
      </c>
      <c r="AB92" s="239">
        <v>38.779091322392681</v>
      </c>
      <c r="AC92" s="239"/>
      <c r="AD92" s="239">
        <v>148.54674317228594</v>
      </c>
      <c r="AE92" s="239">
        <v>18.39361836640504</v>
      </c>
      <c r="AG92" s="239">
        <v>0</v>
      </c>
      <c r="AH92" s="239">
        <v>0.85483422050735836</v>
      </c>
      <c r="AI92" s="239">
        <v>8.0053295882549169E-2</v>
      </c>
    </row>
    <row r="93" spans="1:35" s="29" customFormat="1">
      <c r="A93" s="434"/>
      <c r="B93" s="434"/>
      <c r="C93" s="490"/>
      <c r="D93" s="1175"/>
      <c r="E93" s="1175"/>
      <c r="J93" s="1175"/>
      <c r="K93" s="1175"/>
      <c r="L93" s="1186"/>
      <c r="M93" s="1186"/>
      <c r="N93" s="1186"/>
      <c r="O93" s="239"/>
      <c r="P93" s="239"/>
      <c r="Q93" s="239"/>
      <c r="R93" s="239"/>
      <c r="S93" s="239"/>
      <c r="T93" s="239"/>
      <c r="U93" s="239"/>
      <c r="V93" s="239"/>
      <c r="W93" s="239"/>
      <c r="X93" s="239"/>
      <c r="Y93" s="239"/>
      <c r="Z93" s="239"/>
      <c r="AA93" s="239"/>
      <c r="AB93" s="239"/>
      <c r="AC93" s="239"/>
      <c r="AD93" s="239"/>
      <c r="AE93" s="239"/>
      <c r="AI93" s="239"/>
    </row>
    <row r="94" spans="1:35" s="237" customFormat="1">
      <c r="A94" s="1016"/>
      <c r="B94" s="1016">
        <v>0</v>
      </c>
      <c r="D94" s="490"/>
      <c r="E94" s="490">
        <v>0</v>
      </c>
      <c r="F94" s="29"/>
      <c r="G94" s="490" t="s">
        <v>41</v>
      </c>
      <c r="H94" s="490"/>
      <c r="I94" s="490"/>
      <c r="J94" s="1175">
        <v>0</v>
      </c>
      <c r="K94" s="1175"/>
      <c r="L94" s="237">
        <v>0</v>
      </c>
      <c r="M94" s="237">
        <v>0</v>
      </c>
      <c r="N94" s="237">
        <v>0</v>
      </c>
      <c r="O94" s="237">
        <v>0</v>
      </c>
      <c r="P94" s="237">
        <v>0</v>
      </c>
      <c r="Q94" s="237">
        <v>0</v>
      </c>
      <c r="R94" s="237">
        <v>0</v>
      </c>
      <c r="S94" s="237">
        <v>0</v>
      </c>
      <c r="T94" s="237">
        <v>0</v>
      </c>
      <c r="U94" s="237">
        <v>0</v>
      </c>
      <c r="V94" s="237">
        <v>0</v>
      </c>
      <c r="W94" s="237">
        <v>0</v>
      </c>
      <c r="X94" s="237">
        <v>0</v>
      </c>
      <c r="Y94" s="237">
        <v>0</v>
      </c>
      <c r="Z94" s="237">
        <v>0</v>
      </c>
      <c r="AA94" s="237">
        <v>0</v>
      </c>
      <c r="AB94" s="237">
        <v>0</v>
      </c>
      <c r="AC94" s="237">
        <v>0</v>
      </c>
      <c r="AD94" s="237">
        <v>0</v>
      </c>
      <c r="AE94" s="237">
        <v>0</v>
      </c>
      <c r="AF94" s="237">
        <v>0</v>
      </c>
      <c r="AG94" s="237">
        <v>0</v>
      </c>
      <c r="AH94" s="237">
        <v>0</v>
      </c>
      <c r="AI94" s="237">
        <v>0</v>
      </c>
    </row>
    <row r="96" spans="1:35">
      <c r="J96" s="1143">
        <v>0</v>
      </c>
    </row>
    <row r="100" spans="1:35">
      <c r="D100" s="1030">
        <v>9.5</v>
      </c>
      <c r="E100" s="1030">
        <v>0</v>
      </c>
      <c r="I100" s="314" t="s">
        <v>1490</v>
      </c>
      <c r="J100" s="438">
        <v>9.5</v>
      </c>
      <c r="N100" s="1160">
        <v>4.2</v>
      </c>
      <c r="Q100" s="1160">
        <v>0</v>
      </c>
      <c r="R100" s="1160">
        <v>2.8</v>
      </c>
      <c r="T100" s="1160">
        <v>0.5</v>
      </c>
      <c r="V100" s="1160">
        <v>-0.4</v>
      </c>
      <c r="Y100" s="1160">
        <v>2.4</v>
      </c>
    </row>
    <row r="101" spans="1:35">
      <c r="D101" s="1030">
        <v>0</v>
      </c>
      <c r="E101" s="1030">
        <v>0</v>
      </c>
      <c r="H101" s="29">
        <v>0</v>
      </c>
      <c r="I101" s="156" t="s">
        <v>1482</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1030">
        <v>9.5</v>
      </c>
      <c r="E102" s="1030">
        <v>0</v>
      </c>
      <c r="H102" s="5">
        <v>1</v>
      </c>
      <c r="I102" s="156" t="s">
        <v>36</v>
      </c>
      <c r="J102" s="5">
        <v>9.5</v>
      </c>
      <c r="L102" s="5">
        <v>0</v>
      </c>
      <c r="M102" s="5">
        <v>0</v>
      </c>
      <c r="N102" s="5">
        <v>4.2</v>
      </c>
      <c r="O102" s="5">
        <v>0</v>
      </c>
      <c r="P102" s="5">
        <v>0</v>
      </c>
      <c r="Q102" s="5">
        <v>0</v>
      </c>
      <c r="R102" s="5">
        <v>2.8</v>
      </c>
      <c r="T102" s="5">
        <v>0.5</v>
      </c>
      <c r="U102" s="5">
        <v>0</v>
      </c>
      <c r="V102" s="5">
        <v>-0.4</v>
      </c>
      <c r="W102" s="5">
        <v>0</v>
      </c>
      <c r="Y102" s="5">
        <v>2.4</v>
      </c>
      <c r="Z102" s="5">
        <v>0</v>
      </c>
      <c r="AA102" s="5">
        <v>0</v>
      </c>
      <c r="AB102" s="5">
        <v>0</v>
      </c>
      <c r="AC102" s="5">
        <v>0</v>
      </c>
      <c r="AD102" s="5">
        <v>0</v>
      </c>
      <c r="AE102" s="5">
        <v>0</v>
      </c>
      <c r="AG102" s="5">
        <v>0</v>
      </c>
      <c r="AH102" s="5">
        <v>0</v>
      </c>
      <c r="AI102" s="5">
        <v>0</v>
      </c>
    </row>
    <row r="104" spans="1:35">
      <c r="D104" s="1030">
        <v>-8.3657145299589502</v>
      </c>
      <c r="E104" s="1030"/>
      <c r="I104" s="29" t="s">
        <v>1491</v>
      </c>
      <c r="Z104" s="5">
        <v>-8.3657145299589502</v>
      </c>
    </row>
    <row r="105" spans="1:35">
      <c r="D105" s="1030">
        <v>8.3657145299589502</v>
      </c>
      <c r="E105" s="1030"/>
      <c r="H105" s="29">
        <v>-1</v>
      </c>
      <c r="I105" s="5" t="s">
        <v>1492</v>
      </c>
      <c r="Z105" s="5">
        <v>8.3657145299589502</v>
      </c>
    </row>
    <row r="106" spans="1:35">
      <c r="D106" s="1030">
        <v>0</v>
      </c>
      <c r="E106" s="1030"/>
      <c r="G106" s="314"/>
      <c r="H106" s="29">
        <v>0</v>
      </c>
      <c r="I106" s="156" t="s">
        <v>1493</v>
      </c>
      <c r="K106" s="1186"/>
      <c r="U106" s="227"/>
      <c r="Z106" s="5">
        <v>0</v>
      </c>
    </row>
    <row r="107" spans="1:35">
      <c r="D107" s="1186"/>
      <c r="E107" s="1186"/>
      <c r="G107" s="314"/>
      <c r="I107" s="314"/>
      <c r="J107" s="1186"/>
      <c r="K107" s="1186"/>
      <c r="U107" s="227"/>
    </row>
    <row r="108" spans="1:35">
      <c r="D108" s="1186"/>
      <c r="E108" s="1186"/>
      <c r="G108" s="314"/>
      <c r="I108" s="314"/>
      <c r="J108" s="1186"/>
      <c r="K108" s="1186"/>
      <c r="U108" s="227"/>
    </row>
    <row r="109" spans="1:35">
      <c r="C109" s="5"/>
      <c r="G109" s="5" t="s">
        <v>575</v>
      </c>
    </row>
    <row r="110" spans="1:35">
      <c r="B110" s="1016">
        <v>0</v>
      </c>
      <c r="C110" s="5"/>
      <c r="G110" s="237"/>
      <c r="H110" s="237" t="s">
        <v>1494</v>
      </c>
      <c r="I110" s="492"/>
      <c r="J110" s="227">
        <v>0</v>
      </c>
    </row>
    <row r="111" spans="1:35" s="237" customFormat="1">
      <c r="A111" s="1016"/>
      <c r="B111" s="1016"/>
      <c r="D111" s="5"/>
      <c r="E111" s="5"/>
      <c r="F111" s="29"/>
      <c r="G111" s="5"/>
      <c r="H111" s="5"/>
      <c r="I111" s="156"/>
      <c r="J111" s="5"/>
      <c r="K111" s="5"/>
    </row>
    <row r="112" spans="1:35" s="237" customFormat="1">
      <c r="A112" s="1016"/>
      <c r="B112" s="1016"/>
      <c r="D112" s="5"/>
      <c r="E112" s="5"/>
      <c r="F112" s="29"/>
      <c r="G112" s="5" t="s">
        <v>1495</v>
      </c>
      <c r="H112" s="5"/>
      <c r="I112" s="156"/>
      <c r="J112" s="5"/>
      <c r="K112" s="5"/>
    </row>
    <row r="113" spans="1:11" s="237" customFormat="1">
      <c r="A113" s="1016"/>
      <c r="B113" s="1016"/>
      <c r="D113" s="5"/>
      <c r="E113" s="5"/>
      <c r="F113" s="29"/>
      <c r="G113" s="5"/>
      <c r="H113" s="5" t="s">
        <v>1165</v>
      </c>
      <c r="I113" s="156"/>
      <c r="J113" s="5">
        <v>-5965714.5299589625</v>
      </c>
      <c r="K113" s="5"/>
    </row>
    <row r="114" spans="1:11" s="237" customFormat="1">
      <c r="A114" s="1016"/>
      <c r="B114" s="1016"/>
      <c r="D114" s="5"/>
      <c r="E114" s="5"/>
      <c r="F114" s="29"/>
      <c r="G114" s="5"/>
      <c r="H114" s="5"/>
      <c r="I114" s="156" t="s">
        <v>1467</v>
      </c>
      <c r="J114" s="1187">
        <v>2.4</v>
      </c>
      <c r="K114" s="1177"/>
    </row>
    <row r="115" spans="1:11" s="237" customFormat="1">
      <c r="A115" s="1016"/>
      <c r="B115" s="1016"/>
      <c r="D115" s="5"/>
      <c r="E115" s="5"/>
      <c r="F115" s="29"/>
      <c r="G115" s="5"/>
      <c r="H115" s="5"/>
      <c r="I115" s="156" t="s">
        <v>1484</v>
      </c>
      <c r="J115" s="1187">
        <v>0</v>
      </c>
      <c r="K115" s="1177"/>
    </row>
    <row r="116" spans="1:11" s="237" customFormat="1">
      <c r="A116" s="1016"/>
      <c r="B116" s="1016"/>
      <c r="D116" s="5"/>
      <c r="E116" s="5"/>
      <c r="F116" s="29"/>
      <c r="G116" s="5"/>
      <c r="H116" s="5" t="s">
        <v>1496</v>
      </c>
      <c r="I116" s="156"/>
      <c r="J116" s="237">
        <v>-5965714.5299587995</v>
      </c>
      <c r="K116" s="5"/>
    </row>
    <row r="117" spans="1:11">
      <c r="B117" s="1016">
        <v>0</v>
      </c>
      <c r="H117" s="5" t="s">
        <v>827</v>
      </c>
      <c r="J117" s="5">
        <v>0</v>
      </c>
    </row>
    <row r="119" spans="1:11">
      <c r="G119" s="5" t="s">
        <v>1497</v>
      </c>
    </row>
    <row r="120" spans="1:11">
      <c r="D120" s="515"/>
      <c r="E120" s="515"/>
      <c r="H120" s="5" t="s">
        <v>1498</v>
      </c>
      <c r="J120" s="515">
        <v>1642042585.8408546</v>
      </c>
      <c r="K120" s="515"/>
    </row>
    <row r="121" spans="1:11">
      <c r="H121" s="5" t="s">
        <v>16</v>
      </c>
      <c r="J121" s="5">
        <v>1642042585.8408542</v>
      </c>
    </row>
    <row r="122" spans="1:11">
      <c r="B122" s="1016">
        <v>0</v>
      </c>
      <c r="H122" s="5" t="s">
        <v>827</v>
      </c>
      <c r="J122" s="5">
        <v>0</v>
      </c>
    </row>
    <row r="124" spans="1:11">
      <c r="G124" s="5" t="s">
        <v>611</v>
      </c>
    </row>
    <row r="125" spans="1:11">
      <c r="H125" s="5" t="s">
        <v>1499</v>
      </c>
      <c r="J125" s="5">
        <v>1619995716.3800547</v>
      </c>
    </row>
    <row r="126" spans="1:11">
      <c r="H126" s="5" t="s">
        <v>1500</v>
      </c>
      <c r="J126" s="5">
        <v>1619995716.3800552</v>
      </c>
    </row>
    <row r="127" spans="1:11">
      <c r="B127" s="1016">
        <v>0</v>
      </c>
      <c r="H127" s="5" t="s">
        <v>827</v>
      </c>
      <c r="J127" s="5">
        <v>0</v>
      </c>
    </row>
    <row r="129" spans="2:11">
      <c r="G129" s="5" t="s">
        <v>1501</v>
      </c>
    </row>
    <row r="130" spans="2:11">
      <c r="H130" s="5" t="s">
        <v>1498</v>
      </c>
      <c r="J130" s="5">
        <v>1512571899.4728129</v>
      </c>
    </row>
    <row r="131" spans="2:11">
      <c r="H131" s="5" t="s">
        <v>1496</v>
      </c>
      <c r="J131" s="5">
        <v>1512571899.4728127</v>
      </c>
    </row>
    <row r="132" spans="2:11">
      <c r="B132" s="1016">
        <v>0</v>
      </c>
      <c r="H132" s="5" t="s">
        <v>827</v>
      </c>
      <c r="J132" s="5">
        <v>0</v>
      </c>
    </row>
    <row r="135" spans="2:11">
      <c r="D135" s="156"/>
      <c r="E135" s="156"/>
      <c r="F135" s="314"/>
      <c r="G135" s="156"/>
      <c r="H135" s="156"/>
      <c r="J135" s="156"/>
      <c r="K135" s="156"/>
    </row>
    <row r="136" spans="2:11">
      <c r="F136" s="314"/>
      <c r="G136" s="156"/>
      <c r="H136" s="156"/>
    </row>
    <row r="137" spans="2:11">
      <c r="F137" s="314"/>
      <c r="G137" s="156"/>
      <c r="H137" s="156"/>
    </row>
    <row r="138" spans="2:11">
      <c r="F138" s="314"/>
      <c r="G138" s="156"/>
      <c r="H138" s="156"/>
    </row>
    <row r="139" spans="2:11">
      <c r="F139" s="314"/>
      <c r="G139" s="156"/>
      <c r="H139" s="156"/>
    </row>
    <row r="140" spans="2:11">
      <c r="F140" s="314"/>
      <c r="G140" s="156"/>
      <c r="H140" s="156"/>
    </row>
    <row r="210" spans="4:11">
      <c r="D210" s="156"/>
      <c r="E210" s="156"/>
      <c r="J210" s="156"/>
      <c r="K210" s="156"/>
    </row>
    <row r="211" spans="4:11">
      <c r="D211" s="156"/>
      <c r="E211" s="156"/>
      <c r="J211" s="156"/>
      <c r="K211" s="156"/>
    </row>
    <row r="212" spans="4:11">
      <c r="D212" s="156"/>
      <c r="E212" s="156"/>
      <c r="J212" s="156"/>
      <c r="K212" s="156"/>
    </row>
    <row r="213" spans="4:11">
      <c r="D213" s="156"/>
      <c r="E213" s="156"/>
      <c r="J213" s="156"/>
      <c r="K213" s="156"/>
    </row>
    <row r="214" spans="4:11">
      <c r="D214" s="156"/>
      <c r="E214" s="156"/>
      <c r="J214" s="156"/>
      <c r="K214" s="156"/>
    </row>
    <row r="215" spans="4:11">
      <c r="D215" s="156"/>
      <c r="E215" s="156"/>
      <c r="J215" s="156"/>
      <c r="K215" s="156"/>
    </row>
    <row r="216" spans="4:11">
      <c r="D216" s="156"/>
      <c r="E216" s="156"/>
      <c r="J216" s="156"/>
      <c r="K216" s="156"/>
    </row>
    <row r="345" spans="1:3">
      <c r="A345" s="1108"/>
      <c r="B345" s="1108"/>
      <c r="C345" s="492"/>
    </row>
    <row r="346" spans="1:3">
      <c r="A346" s="1108"/>
      <c r="B346" s="1108"/>
      <c r="C346" s="492"/>
    </row>
    <row r="347" spans="1:3">
      <c r="A347" s="1108"/>
      <c r="B347" s="1108"/>
      <c r="C347" s="492"/>
    </row>
    <row r="348" spans="1:3">
      <c r="A348" s="1108"/>
      <c r="B348" s="1108"/>
      <c r="C348" s="492"/>
    </row>
    <row r="349" spans="1:3">
      <c r="A349" s="1108"/>
    </row>
    <row r="350" spans="1:3">
      <c r="A350" s="1108"/>
      <c r="B350" s="1108"/>
      <c r="C350" s="492"/>
    </row>
    <row r="351" spans="1:3">
      <c r="A351" s="1108"/>
      <c r="B351" s="1108"/>
      <c r="C351" s="492"/>
    </row>
    <row r="367" spans="1:3">
      <c r="A367" s="1108"/>
      <c r="B367" s="1108"/>
      <c r="C367" s="492"/>
    </row>
    <row r="368" spans="1:3">
      <c r="A368" s="1108"/>
      <c r="B368" s="1108"/>
      <c r="C368" s="492"/>
    </row>
    <row r="369" spans="1:3">
      <c r="A369" s="1108"/>
      <c r="B369" s="1108"/>
      <c r="C369" s="492"/>
    </row>
    <row r="370" spans="1:3">
      <c r="A370" s="1108"/>
      <c r="B370" s="1108"/>
      <c r="C370" s="492"/>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3.xml><?xml version="1.0" encoding="utf-8"?>
<worksheet xmlns="http://schemas.openxmlformats.org/spreadsheetml/2006/main" xmlns:r="http://schemas.openxmlformats.org/officeDocument/2006/relationships">
  <sheetPr codeName="Sheet141">
    <pageSetUpPr fitToPage="1"/>
  </sheetPr>
  <dimension ref="A1:IU370"/>
  <sheetViews>
    <sheetView workbookViewId="0">
      <selection sqref="A1:XFD1048576"/>
    </sheetView>
  </sheetViews>
  <sheetFormatPr defaultColWidth="8.88671875" defaultRowHeight="15.75"/>
  <cols>
    <col min="1" max="2" width="7.88671875" style="1016" customWidth="1"/>
    <col min="3" max="3" width="5.33203125" style="237" customWidth="1"/>
    <col min="4" max="5" width="14.33203125" style="5" customWidth="1"/>
    <col min="6" max="6" width="3.33203125" style="29" customWidth="1"/>
    <col min="7" max="7" width="2" style="5" customWidth="1"/>
    <col min="8" max="8" width="4.6640625" style="5" customWidth="1"/>
    <col min="9" max="9" width="56.6640625" style="156"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73" t="s">
        <v>14</v>
      </c>
      <c r="B1" s="1074" t="s">
        <v>15</v>
      </c>
      <c r="C1" s="492"/>
      <c r="G1" s="994" t="s">
        <v>1393</v>
      </c>
    </row>
    <row r="3" spans="1:255">
      <c r="A3" s="1016" t="s">
        <v>18</v>
      </c>
      <c r="I3" s="1165" t="s">
        <v>1394</v>
      </c>
      <c r="J3" s="1188">
        <v>2016</v>
      </c>
    </row>
    <row r="4" spans="1:255">
      <c r="A4" s="1079">
        <v>0</v>
      </c>
      <c r="B4" s="434" t="s">
        <v>127</v>
      </c>
      <c r="C4" s="490"/>
      <c r="I4" s="1167" t="s">
        <v>1187</v>
      </c>
      <c r="J4" s="1168">
        <v>1000000</v>
      </c>
      <c r="S4" s="28"/>
    </row>
    <row r="5" spans="1:255">
      <c r="A5" s="1081"/>
      <c r="B5" s="1081"/>
      <c r="C5" s="490"/>
      <c r="I5" s="1169" t="s">
        <v>1395</v>
      </c>
      <c r="J5" s="1170" t="s">
        <v>4673</v>
      </c>
    </row>
    <row r="6" spans="1:255">
      <c r="A6" s="1082" t="s">
        <v>600</v>
      </c>
      <c r="B6" s="1083"/>
      <c r="C6" s="492"/>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84"/>
      <c r="B7" s="1085"/>
      <c r="C7" s="492"/>
      <c r="D7" s="29"/>
      <c r="E7" s="29"/>
      <c r="G7" s="526" t="s">
        <v>1396</v>
      </c>
      <c r="H7" s="29"/>
      <c r="I7" s="29"/>
      <c r="J7" s="29"/>
      <c r="K7" s="29"/>
      <c r="L7" s="1221" t="s">
        <v>1397</v>
      </c>
      <c r="M7" s="1221"/>
      <c r="N7" s="1221"/>
      <c r="O7" s="1221"/>
      <c r="P7" s="1221"/>
      <c r="Q7" s="1221"/>
      <c r="R7" s="1221"/>
      <c r="S7" s="258"/>
      <c r="T7" s="1221" t="s">
        <v>1398</v>
      </c>
      <c r="U7" s="1221"/>
      <c r="V7" s="1221"/>
      <c r="W7" s="1221"/>
      <c r="X7" s="1171"/>
      <c r="Y7" s="1221" t="s">
        <v>1399</v>
      </c>
      <c r="Z7" s="1221"/>
      <c r="AA7" s="1221"/>
      <c r="AB7" s="1221"/>
      <c r="AC7" s="1171"/>
      <c r="AD7" s="1221" t="s">
        <v>1400</v>
      </c>
      <c r="AE7" s="1221"/>
      <c r="AG7" s="332"/>
      <c r="AH7" s="330" t="s">
        <v>1401</v>
      </c>
      <c r="AI7" s="332"/>
    </row>
    <row r="8" spans="1:255">
      <c r="A8" s="1086" t="s">
        <v>1402</v>
      </c>
      <c r="B8" s="1085">
        <v>0</v>
      </c>
      <c r="C8" s="492"/>
      <c r="D8" s="526"/>
      <c r="E8" s="526"/>
      <c r="G8" s="29" t="s">
        <v>4691</v>
      </c>
      <c r="H8" s="526"/>
      <c r="I8" s="526"/>
      <c r="J8" s="1172" t="s">
        <v>1403</v>
      </c>
      <c r="K8" s="1172"/>
      <c r="L8" s="205" t="s">
        <v>1404</v>
      </c>
      <c r="M8" s="205" t="s">
        <v>1405</v>
      </c>
      <c r="N8" s="205" t="s">
        <v>1406</v>
      </c>
      <c r="O8" s="205" t="s">
        <v>1407</v>
      </c>
      <c r="P8" s="205" t="s">
        <v>1408</v>
      </c>
      <c r="Q8" s="205" t="s">
        <v>1409</v>
      </c>
      <c r="R8" s="205" t="s">
        <v>1410</v>
      </c>
      <c r="S8" s="205"/>
      <c r="T8" s="205" t="s">
        <v>1411</v>
      </c>
      <c r="U8" s="205" t="s">
        <v>1412</v>
      </c>
      <c r="V8" s="205" t="s">
        <v>1413</v>
      </c>
      <c r="W8" s="205" t="s">
        <v>1414</v>
      </c>
      <c r="X8" s="205"/>
      <c r="Y8" s="205" t="s">
        <v>1415</v>
      </c>
      <c r="Z8" s="205" t="s">
        <v>1416</v>
      </c>
      <c r="AA8" s="205" t="s">
        <v>1417</v>
      </c>
      <c r="AB8" s="205"/>
      <c r="AC8" s="205"/>
      <c r="AD8" s="205" t="s">
        <v>543</v>
      </c>
      <c r="AE8" s="205" t="s">
        <v>611</v>
      </c>
      <c r="AF8" s="205"/>
      <c r="AG8" s="205" t="s">
        <v>1418</v>
      </c>
      <c r="AH8" s="205" t="s">
        <v>1419</v>
      </c>
      <c r="AI8" s="205" t="s">
        <v>1420</v>
      </c>
      <c r="AJ8" s="205"/>
      <c r="AK8" s="205"/>
      <c r="AL8" s="205"/>
      <c r="AM8" s="205"/>
      <c r="AN8" s="205"/>
      <c r="AO8" s="205"/>
      <c r="AP8" s="205"/>
      <c r="AQ8" s="205"/>
      <c r="AR8" s="205"/>
      <c r="AS8" s="205"/>
      <c r="AT8" s="205"/>
      <c r="AU8" s="205"/>
      <c r="AV8" s="205"/>
      <c r="AW8" s="205"/>
      <c r="AX8" s="205"/>
      <c r="AY8" s="205"/>
      <c r="AZ8" s="205"/>
      <c r="BA8" s="205"/>
      <c r="BB8" s="205"/>
      <c r="BC8" s="205"/>
      <c r="BD8" s="205"/>
      <c r="BE8" s="205"/>
      <c r="BF8" s="205"/>
      <c r="BG8" s="205"/>
      <c r="BH8" s="205"/>
      <c r="BI8" s="205"/>
      <c r="BJ8" s="205"/>
      <c r="BK8" s="205"/>
      <c r="BL8" s="205"/>
      <c r="BM8" s="205"/>
      <c r="BN8" s="205"/>
      <c r="BO8" s="205"/>
      <c r="BP8" s="205"/>
      <c r="BQ8" s="205"/>
      <c r="BR8" s="205"/>
      <c r="BS8" s="205"/>
      <c r="BT8" s="205"/>
      <c r="BU8" s="205"/>
      <c r="BV8" s="205"/>
      <c r="BW8" s="205"/>
      <c r="BX8" s="205"/>
      <c r="BY8" s="205"/>
      <c r="BZ8" s="205"/>
      <c r="CA8" s="205"/>
      <c r="CB8" s="205"/>
      <c r="CC8" s="205"/>
      <c r="CD8" s="205"/>
      <c r="CE8" s="205"/>
      <c r="CF8" s="205"/>
      <c r="CG8" s="205"/>
      <c r="CH8" s="205"/>
      <c r="CI8" s="205"/>
      <c r="CJ8" s="205"/>
      <c r="CK8" s="205"/>
      <c r="CL8" s="205"/>
      <c r="CM8" s="205"/>
      <c r="CN8" s="205"/>
      <c r="CO8" s="205"/>
      <c r="CP8" s="205"/>
      <c r="CQ8" s="205"/>
      <c r="CR8" s="205"/>
      <c r="CS8" s="205"/>
      <c r="CT8" s="205"/>
      <c r="CU8" s="205"/>
      <c r="CV8" s="205"/>
      <c r="CW8" s="205"/>
      <c r="CX8" s="205"/>
      <c r="CY8" s="205"/>
      <c r="CZ8" s="205"/>
      <c r="DA8" s="205"/>
      <c r="DB8" s="205"/>
      <c r="DC8" s="205"/>
      <c r="DD8" s="205"/>
      <c r="DE8" s="205"/>
      <c r="DF8" s="205"/>
      <c r="DG8" s="205"/>
      <c r="DH8" s="205"/>
      <c r="DI8" s="205"/>
      <c r="DJ8" s="205"/>
      <c r="DK8" s="205"/>
      <c r="DL8" s="205"/>
      <c r="DM8" s="205"/>
      <c r="DN8" s="205"/>
      <c r="DO8" s="205"/>
      <c r="DP8" s="205"/>
      <c r="DQ8" s="205"/>
      <c r="DR8" s="205"/>
      <c r="DS8" s="205"/>
      <c r="DT8" s="205"/>
      <c r="DU8" s="205"/>
      <c r="DV8" s="205"/>
      <c r="DW8" s="205"/>
      <c r="DX8" s="205"/>
      <c r="DY8" s="205"/>
      <c r="DZ8" s="205"/>
      <c r="EA8" s="205"/>
      <c r="EB8" s="205"/>
      <c r="EC8" s="205"/>
      <c r="ED8" s="205"/>
      <c r="EE8" s="205"/>
      <c r="EF8" s="205"/>
      <c r="EG8" s="205"/>
      <c r="EH8" s="205"/>
      <c r="EI8" s="205"/>
      <c r="EJ8" s="205"/>
      <c r="EK8" s="205"/>
      <c r="EL8" s="205"/>
      <c r="EM8" s="205"/>
      <c r="EN8" s="205"/>
      <c r="EO8" s="205"/>
      <c r="EP8" s="205"/>
      <c r="EQ8" s="205"/>
      <c r="ER8" s="205"/>
      <c r="ES8" s="205"/>
      <c r="ET8" s="205"/>
      <c r="EU8" s="205"/>
      <c r="EV8" s="205"/>
      <c r="EW8" s="205"/>
      <c r="EX8" s="205"/>
      <c r="EY8" s="205"/>
      <c r="EZ8" s="205"/>
      <c r="FA8" s="205"/>
      <c r="FB8" s="205"/>
      <c r="FC8" s="205"/>
      <c r="FD8" s="205"/>
      <c r="FE8" s="205"/>
      <c r="FF8" s="205"/>
      <c r="FG8" s="205"/>
      <c r="FH8" s="205"/>
      <c r="FI8" s="205"/>
      <c r="FJ8" s="205"/>
      <c r="FK8" s="205"/>
      <c r="FL8" s="205"/>
      <c r="FM8" s="205"/>
      <c r="FN8" s="205"/>
      <c r="FO8" s="205"/>
      <c r="FP8" s="205"/>
      <c r="FQ8" s="205"/>
      <c r="FR8" s="205"/>
      <c r="FS8" s="205"/>
      <c r="FT8" s="205"/>
      <c r="FU8" s="205"/>
      <c r="FV8" s="205"/>
      <c r="FW8" s="205"/>
    </row>
    <row r="9" spans="1:255">
      <c r="A9" s="1090" t="s">
        <v>1421</v>
      </c>
      <c r="B9" s="1089">
        <v>0</v>
      </c>
      <c r="C9" s="492"/>
      <c r="D9" s="526"/>
      <c r="E9" s="526"/>
      <c r="H9" s="526" t="s">
        <v>4690</v>
      </c>
      <c r="I9" s="526"/>
      <c r="J9" s="1172" t="s">
        <v>206</v>
      </c>
      <c r="K9" s="1172"/>
      <c r="L9" s="109" t="s">
        <v>313</v>
      </c>
      <c r="M9" s="205" t="s">
        <v>1422</v>
      </c>
      <c r="N9" s="109" t="s">
        <v>32</v>
      </c>
      <c r="O9" s="205" t="s">
        <v>1422</v>
      </c>
      <c r="P9" s="205" t="s">
        <v>1422</v>
      </c>
      <c r="Q9" s="205" t="s">
        <v>1423</v>
      </c>
      <c r="R9" s="205" t="s">
        <v>1424</v>
      </c>
      <c r="S9" s="205"/>
      <c r="T9" s="205" t="s">
        <v>1425</v>
      </c>
      <c r="U9" s="205" t="s">
        <v>611</v>
      </c>
      <c r="V9" s="1173" t="s">
        <v>1426</v>
      </c>
      <c r="W9" s="205" t="s">
        <v>1427</v>
      </c>
      <c r="X9" s="205"/>
      <c r="Y9" s="205" t="s">
        <v>611</v>
      </c>
      <c r="Z9" s="205" t="s">
        <v>1428</v>
      </c>
      <c r="AA9" s="205" t="s">
        <v>1429</v>
      </c>
      <c r="AB9" s="205" t="s">
        <v>1422</v>
      </c>
      <c r="AC9" s="205"/>
      <c r="AD9" s="205" t="s">
        <v>1430</v>
      </c>
      <c r="AE9" s="205" t="s">
        <v>1431</v>
      </c>
      <c r="AF9" s="205"/>
      <c r="AG9" s="205" t="s">
        <v>1432</v>
      </c>
      <c r="AH9" s="205" t="s">
        <v>1433</v>
      </c>
      <c r="AI9" s="205" t="s">
        <v>1434</v>
      </c>
      <c r="AJ9" s="205"/>
      <c r="AK9" s="205"/>
      <c r="AL9" s="205"/>
      <c r="AM9" s="205"/>
      <c r="AN9" s="205"/>
      <c r="AO9" s="205"/>
      <c r="AP9" s="205"/>
      <c r="AQ9" s="205"/>
      <c r="AR9" s="205"/>
      <c r="AS9" s="205"/>
      <c r="AT9" s="205"/>
      <c r="AU9" s="205"/>
      <c r="AV9" s="205"/>
      <c r="AW9" s="205"/>
      <c r="AX9" s="205"/>
      <c r="AY9" s="205"/>
      <c r="AZ9" s="205"/>
      <c r="BA9" s="205"/>
      <c r="BB9" s="205"/>
      <c r="BC9" s="205"/>
      <c r="BD9" s="205"/>
      <c r="BE9" s="205"/>
      <c r="BF9" s="205"/>
      <c r="BG9" s="205"/>
      <c r="BH9" s="205"/>
      <c r="BI9" s="205"/>
      <c r="BJ9" s="205"/>
      <c r="BK9" s="205"/>
      <c r="BL9" s="205"/>
      <c r="BM9" s="205"/>
      <c r="BN9" s="205"/>
      <c r="BO9" s="205"/>
      <c r="BP9" s="205"/>
      <c r="BQ9" s="205"/>
      <c r="BR9" s="205"/>
      <c r="BS9" s="205"/>
      <c r="BT9" s="205"/>
      <c r="BU9" s="205"/>
      <c r="BV9" s="205"/>
      <c r="BW9" s="205"/>
      <c r="BX9" s="205"/>
      <c r="BY9" s="205"/>
      <c r="BZ9" s="205"/>
      <c r="CA9" s="205"/>
      <c r="CB9" s="205"/>
      <c r="CC9" s="205"/>
      <c r="CD9" s="205"/>
      <c r="CE9" s="205"/>
      <c r="CF9" s="205"/>
      <c r="CG9" s="205"/>
      <c r="CH9" s="205"/>
      <c r="CI9" s="205"/>
      <c r="CJ9" s="205"/>
      <c r="CK9" s="205"/>
      <c r="CL9" s="205"/>
      <c r="CM9" s="205"/>
      <c r="CN9" s="205"/>
      <c r="CO9" s="205"/>
      <c r="CP9" s="205"/>
      <c r="CQ9" s="205"/>
      <c r="CR9" s="205"/>
      <c r="CS9" s="205"/>
      <c r="CT9" s="205"/>
      <c r="CU9" s="205"/>
      <c r="CV9" s="205"/>
      <c r="CW9" s="205"/>
      <c r="CX9" s="205"/>
      <c r="CY9" s="205"/>
      <c r="CZ9" s="205"/>
      <c r="DA9" s="205"/>
      <c r="DB9" s="205"/>
      <c r="DC9" s="205"/>
      <c r="DD9" s="205"/>
      <c r="DE9" s="205"/>
      <c r="DF9" s="205"/>
      <c r="DG9" s="205"/>
      <c r="DH9" s="205"/>
      <c r="DI9" s="205"/>
      <c r="DJ9" s="205"/>
      <c r="DK9" s="205"/>
      <c r="DL9" s="205"/>
      <c r="DM9" s="205"/>
      <c r="DN9" s="205"/>
      <c r="DO9" s="205"/>
      <c r="DP9" s="205"/>
      <c r="DQ9" s="205"/>
      <c r="DR9" s="205"/>
      <c r="DS9" s="205"/>
      <c r="DT9" s="205"/>
      <c r="DU9" s="205"/>
      <c r="DV9" s="205"/>
      <c r="DW9" s="205"/>
      <c r="DX9" s="205"/>
      <c r="DY9" s="205"/>
      <c r="DZ9" s="205"/>
      <c r="EA9" s="205"/>
      <c r="EB9" s="205"/>
      <c r="EC9" s="205"/>
      <c r="ED9" s="205"/>
      <c r="EE9" s="205"/>
      <c r="EF9" s="205"/>
      <c r="EG9" s="205"/>
      <c r="EH9" s="205"/>
      <c r="EI9" s="205"/>
      <c r="EJ9" s="205"/>
      <c r="EK9" s="205"/>
      <c r="EL9" s="205"/>
      <c r="EM9" s="205"/>
      <c r="EN9" s="205"/>
      <c r="EO9" s="205"/>
      <c r="EP9" s="205"/>
      <c r="EQ9" s="205"/>
      <c r="ER9" s="205"/>
      <c r="ES9" s="205"/>
      <c r="ET9" s="205"/>
      <c r="EU9" s="205"/>
      <c r="EV9" s="205"/>
      <c r="EW9" s="205"/>
      <c r="EX9" s="205"/>
      <c r="EY9" s="205"/>
      <c r="EZ9" s="205"/>
      <c r="FA9" s="205"/>
      <c r="FB9" s="205"/>
      <c r="FC9" s="205"/>
      <c r="FD9" s="205"/>
      <c r="FE9" s="205"/>
      <c r="FF9" s="205"/>
      <c r="FG9" s="205"/>
      <c r="FH9" s="205"/>
      <c r="FI9" s="205"/>
      <c r="FJ9" s="205"/>
      <c r="FK9" s="205"/>
      <c r="FL9" s="205"/>
      <c r="FM9" s="205"/>
      <c r="FN9" s="205"/>
      <c r="FO9" s="205"/>
      <c r="FP9" s="205"/>
      <c r="FQ9" s="205"/>
      <c r="FR9" s="205"/>
      <c r="FS9" s="205"/>
      <c r="FT9" s="205"/>
      <c r="FU9" s="205"/>
      <c r="FV9" s="205"/>
      <c r="FW9" s="205"/>
    </row>
    <row r="10" spans="1:255" s="28" customFormat="1">
      <c r="A10" s="1091"/>
      <c r="B10" s="1092"/>
      <c r="C10" s="492"/>
      <c r="D10" s="29" t="s">
        <v>37</v>
      </c>
      <c r="E10" s="29" t="s">
        <v>1435</v>
      </c>
      <c r="F10" s="29"/>
      <c r="G10" s="29"/>
      <c r="H10" s="29"/>
      <c r="I10" s="29"/>
      <c r="J10" s="205"/>
      <c r="K10" s="205"/>
      <c r="L10" s="109"/>
      <c r="M10" s="109" t="s">
        <v>611</v>
      </c>
      <c r="N10" s="109"/>
      <c r="O10" s="109" t="s">
        <v>1436</v>
      </c>
      <c r="P10" s="109" t="s">
        <v>1437</v>
      </c>
      <c r="Q10" s="109" t="s">
        <v>1438</v>
      </c>
      <c r="R10" s="109" t="s">
        <v>1439</v>
      </c>
      <c r="S10" s="109"/>
      <c r="T10" s="109" t="s">
        <v>1440</v>
      </c>
      <c r="U10" s="205" t="s">
        <v>1441</v>
      </c>
      <c r="V10" s="109" t="s">
        <v>1442</v>
      </c>
      <c r="W10" s="109" t="s">
        <v>1440</v>
      </c>
      <c r="X10" s="109"/>
      <c r="Y10" s="109" t="s">
        <v>1443</v>
      </c>
      <c r="Z10" s="109" t="s">
        <v>1444</v>
      </c>
      <c r="AA10" s="109" t="s">
        <v>1444</v>
      </c>
      <c r="AB10" s="109" t="s">
        <v>1445</v>
      </c>
      <c r="AC10" s="109"/>
      <c r="AD10" s="109" t="s">
        <v>1446</v>
      </c>
      <c r="AE10" s="109" t="s">
        <v>1320</v>
      </c>
      <c r="AF10" s="109"/>
      <c r="AG10" s="109" t="s">
        <v>1447</v>
      </c>
      <c r="AH10" s="109"/>
      <c r="AI10" s="109"/>
      <c r="AJ10" s="109"/>
      <c r="AK10" s="109"/>
      <c r="AL10" s="109"/>
      <c r="AM10" s="109"/>
      <c r="AN10" s="109"/>
      <c r="AO10" s="109"/>
      <c r="AP10" s="109"/>
      <c r="AQ10" s="109"/>
      <c r="AR10" s="109"/>
      <c r="AS10" s="109"/>
      <c r="AT10" s="109"/>
      <c r="AU10" s="109"/>
      <c r="AV10" s="109"/>
      <c r="AW10" s="109"/>
      <c r="AX10" s="109"/>
      <c r="AY10" s="109"/>
      <c r="AZ10" s="109"/>
      <c r="BA10" s="109"/>
      <c r="BB10" s="109"/>
      <c r="BC10" s="109"/>
      <c r="BD10" s="109"/>
      <c r="BE10" s="109"/>
      <c r="BF10" s="109"/>
      <c r="BG10" s="109"/>
      <c r="BH10" s="109"/>
      <c r="BI10" s="109"/>
      <c r="BJ10" s="109"/>
      <c r="BK10" s="109"/>
      <c r="BL10" s="109"/>
      <c r="BM10" s="109"/>
      <c r="BN10" s="109"/>
      <c r="BO10" s="109"/>
      <c r="BP10" s="109"/>
      <c r="BQ10" s="109"/>
      <c r="BR10" s="109"/>
      <c r="BS10" s="109"/>
      <c r="BT10" s="109"/>
      <c r="BU10" s="109"/>
      <c r="BV10" s="109"/>
      <c r="BW10" s="109"/>
      <c r="BX10" s="109"/>
      <c r="BY10" s="109"/>
      <c r="BZ10" s="109"/>
      <c r="CA10" s="109"/>
      <c r="CB10" s="109"/>
      <c r="CC10" s="109"/>
      <c r="CD10" s="109"/>
      <c r="CE10" s="109"/>
      <c r="CF10" s="109"/>
      <c r="CG10" s="109"/>
      <c r="CH10" s="109"/>
      <c r="CI10" s="109"/>
      <c r="CJ10" s="109"/>
      <c r="CK10" s="109"/>
      <c r="CL10" s="109"/>
      <c r="CM10" s="109"/>
      <c r="CN10" s="109"/>
      <c r="CO10" s="109"/>
      <c r="CP10" s="109"/>
      <c r="CQ10" s="109"/>
      <c r="CR10" s="109"/>
      <c r="CS10" s="109"/>
      <c r="CT10" s="109"/>
      <c r="CU10" s="109"/>
      <c r="CV10" s="109"/>
      <c r="CW10" s="109"/>
      <c r="CX10" s="109"/>
      <c r="CY10" s="109"/>
      <c r="CZ10" s="109"/>
      <c r="DA10" s="109"/>
      <c r="DB10" s="109"/>
      <c r="DC10" s="109"/>
      <c r="DD10" s="109"/>
      <c r="DE10" s="109"/>
      <c r="DF10" s="109"/>
      <c r="DG10" s="109"/>
      <c r="DH10" s="109"/>
      <c r="DI10" s="109"/>
      <c r="DJ10" s="109"/>
      <c r="DK10" s="109"/>
      <c r="DL10" s="109"/>
      <c r="DM10" s="109"/>
      <c r="DN10" s="109"/>
      <c r="DO10" s="109"/>
      <c r="DP10" s="109"/>
      <c r="DQ10" s="109"/>
      <c r="DR10" s="109"/>
      <c r="DS10" s="109"/>
      <c r="DT10" s="109"/>
      <c r="DU10" s="109"/>
      <c r="DV10" s="109"/>
      <c r="DW10" s="109"/>
      <c r="DX10" s="109"/>
      <c r="DY10" s="109"/>
      <c r="DZ10" s="109"/>
      <c r="EA10" s="109"/>
      <c r="EB10" s="109"/>
      <c r="EC10" s="109"/>
      <c r="ED10" s="109"/>
      <c r="EE10" s="109"/>
      <c r="EF10" s="109"/>
      <c r="EG10" s="109"/>
      <c r="EH10" s="109"/>
      <c r="EI10" s="109"/>
      <c r="EJ10" s="109"/>
      <c r="EK10" s="109"/>
      <c r="EL10" s="109"/>
      <c r="EM10" s="109"/>
      <c r="EN10" s="109"/>
      <c r="EO10" s="109"/>
      <c r="EP10" s="109"/>
      <c r="EQ10" s="109"/>
      <c r="ER10" s="109"/>
      <c r="ES10" s="109"/>
      <c r="ET10" s="109"/>
      <c r="EU10" s="109"/>
      <c r="EV10" s="109"/>
      <c r="EW10" s="109"/>
      <c r="EX10" s="109"/>
      <c r="EY10" s="109"/>
      <c r="EZ10" s="109"/>
      <c r="FA10" s="109"/>
      <c r="FB10" s="109"/>
      <c r="FC10" s="109"/>
      <c r="FD10" s="109"/>
      <c r="FE10" s="109"/>
      <c r="FF10" s="109"/>
      <c r="FG10" s="109"/>
      <c r="FH10" s="109"/>
      <c r="FI10" s="109"/>
      <c r="FJ10" s="109"/>
      <c r="FK10" s="109"/>
      <c r="FL10" s="109"/>
      <c r="FM10" s="109"/>
      <c r="FN10" s="109"/>
      <c r="FO10" s="109"/>
      <c r="FP10" s="109"/>
      <c r="FQ10" s="109"/>
      <c r="FR10" s="109"/>
      <c r="FS10" s="109"/>
      <c r="FT10" s="109"/>
      <c r="FU10" s="109"/>
      <c r="FV10" s="109"/>
      <c r="FW10" s="109"/>
    </row>
    <row r="11" spans="1:255" s="28" customFormat="1">
      <c r="A11" s="105"/>
      <c r="B11" s="1174"/>
      <c r="C11" s="492"/>
      <c r="D11" s="29"/>
      <c r="E11" s="29"/>
      <c r="F11" s="29"/>
      <c r="G11" s="29"/>
      <c r="H11" s="29"/>
      <c r="I11" s="29"/>
      <c r="J11" s="205"/>
      <c r="K11" s="205"/>
      <c r="L11" s="109"/>
      <c r="M11" s="109"/>
      <c r="N11" s="109"/>
      <c r="O11" s="109"/>
      <c r="P11" s="109"/>
      <c r="Q11" s="109"/>
      <c r="R11" s="109"/>
      <c r="S11" s="109"/>
      <c r="T11" s="109"/>
      <c r="U11" s="205"/>
      <c r="V11" s="109"/>
      <c r="W11" s="109"/>
      <c r="X11" s="109"/>
      <c r="Y11" s="109"/>
      <c r="Z11" s="109"/>
      <c r="AA11" s="109"/>
      <c r="AB11" s="109"/>
      <c r="AC11" s="109"/>
      <c r="AD11" s="109"/>
      <c r="AE11" s="109"/>
      <c r="AF11" s="109"/>
      <c r="AG11" s="109"/>
      <c r="AH11" s="109"/>
      <c r="AI11" s="109"/>
      <c r="AJ11" s="109"/>
      <c r="AK11" s="109"/>
      <c r="AL11" s="109"/>
      <c r="AM11" s="109"/>
      <c r="AN11" s="109"/>
      <c r="AO11" s="109"/>
      <c r="AP11" s="109"/>
      <c r="AQ11" s="109"/>
      <c r="AR11" s="109"/>
      <c r="AS11" s="109"/>
      <c r="AT11" s="109"/>
      <c r="AU11" s="109"/>
      <c r="AV11" s="109"/>
      <c r="AW11" s="109"/>
      <c r="AX11" s="109"/>
      <c r="AY11" s="109"/>
      <c r="AZ11" s="109"/>
      <c r="BA11" s="109"/>
      <c r="BB11" s="109"/>
      <c r="BC11" s="109"/>
      <c r="BD11" s="109"/>
      <c r="BE11" s="109"/>
      <c r="BF11" s="109"/>
      <c r="BG11" s="109"/>
      <c r="BH11" s="109"/>
      <c r="BI11" s="109"/>
      <c r="BJ11" s="109"/>
      <c r="BK11" s="109"/>
      <c r="BL11" s="109"/>
      <c r="BM11" s="109"/>
      <c r="BN11" s="109"/>
      <c r="BO11" s="109"/>
      <c r="BP11" s="109"/>
      <c r="BQ11" s="109"/>
      <c r="BR11" s="109"/>
      <c r="BS11" s="109"/>
      <c r="BT11" s="109"/>
      <c r="BU11" s="109"/>
      <c r="BV11" s="109"/>
      <c r="BW11" s="109"/>
      <c r="BX11" s="109"/>
      <c r="BY11" s="109"/>
      <c r="BZ11" s="109"/>
      <c r="CA11" s="109"/>
      <c r="CB11" s="109"/>
      <c r="CC11" s="109"/>
      <c r="CD11" s="109"/>
      <c r="CE11" s="109"/>
      <c r="CF11" s="109"/>
      <c r="CG11" s="109"/>
      <c r="CH11" s="109"/>
      <c r="CI11" s="109"/>
      <c r="CJ11" s="109"/>
      <c r="CK11" s="109"/>
      <c r="CL11" s="109"/>
      <c r="CM11" s="109"/>
      <c r="CN11" s="109"/>
      <c r="CO11" s="109"/>
      <c r="CP11" s="109"/>
      <c r="CQ11" s="109"/>
      <c r="CR11" s="109"/>
      <c r="CS11" s="109"/>
      <c r="CT11" s="109"/>
      <c r="CU11" s="109"/>
      <c r="CV11" s="109"/>
      <c r="CW11" s="109"/>
      <c r="CX11" s="109"/>
      <c r="CY11" s="109"/>
      <c r="CZ11" s="109"/>
      <c r="DA11" s="109"/>
      <c r="DB11" s="109"/>
      <c r="DC11" s="109"/>
      <c r="DD11" s="109"/>
      <c r="DE11" s="109"/>
      <c r="DF11" s="109"/>
      <c r="DG11" s="109"/>
      <c r="DH11" s="109"/>
      <c r="DI11" s="109"/>
      <c r="DJ11" s="109"/>
      <c r="DK11" s="109"/>
      <c r="DL11" s="109"/>
      <c r="DM11" s="109"/>
      <c r="DN11" s="109"/>
      <c r="DO11" s="109"/>
      <c r="DP11" s="109"/>
      <c r="DQ11" s="109"/>
      <c r="DR11" s="109"/>
      <c r="DS11" s="109"/>
      <c r="DT11" s="109"/>
      <c r="DU11" s="109"/>
      <c r="DV11" s="109"/>
      <c r="DW11" s="109"/>
      <c r="DX11" s="109"/>
      <c r="DY11" s="109"/>
      <c r="DZ11" s="109"/>
      <c r="EA11" s="109"/>
      <c r="EB11" s="109"/>
      <c r="EC11" s="109"/>
      <c r="ED11" s="109"/>
      <c r="EE11" s="109"/>
      <c r="EF11" s="109"/>
      <c r="EG11" s="109"/>
      <c r="EH11" s="109"/>
      <c r="EI11" s="109"/>
      <c r="EJ11" s="109"/>
      <c r="EK11" s="109"/>
      <c r="EL11" s="109"/>
      <c r="EM11" s="109"/>
      <c r="EN11" s="109"/>
      <c r="EO11" s="109"/>
      <c r="EP11" s="109"/>
      <c r="EQ11" s="109"/>
      <c r="ER11" s="109"/>
      <c r="ES11" s="109"/>
      <c r="ET11" s="109"/>
      <c r="EU11" s="109"/>
      <c r="EV11" s="109"/>
      <c r="EW11" s="109"/>
      <c r="EX11" s="109"/>
      <c r="EY11" s="109"/>
      <c r="EZ11" s="109"/>
      <c r="FA11" s="109"/>
      <c r="FB11" s="109"/>
      <c r="FC11" s="109"/>
      <c r="FD11" s="109"/>
      <c r="FE11" s="109"/>
      <c r="FF11" s="109"/>
      <c r="FG11" s="109"/>
      <c r="FH11" s="109"/>
      <c r="FI11" s="109"/>
      <c r="FJ11" s="109"/>
      <c r="FK11" s="109"/>
      <c r="FL11" s="109"/>
      <c r="FM11" s="109"/>
      <c r="FN11" s="109"/>
      <c r="FO11" s="109"/>
      <c r="FP11" s="109"/>
      <c r="FQ11" s="109"/>
      <c r="FR11" s="109"/>
      <c r="FS11" s="109"/>
      <c r="FT11" s="109"/>
      <c r="FU11" s="109"/>
      <c r="FV11" s="109"/>
      <c r="FW11" s="109"/>
    </row>
    <row r="12" spans="1:255" s="29" customFormat="1">
      <c r="A12" s="1016"/>
      <c r="B12" s="1016"/>
      <c r="C12" s="526"/>
      <c r="D12" s="1175">
        <v>1512.5718994728129</v>
      </c>
      <c r="E12" s="1175">
        <v>0</v>
      </c>
      <c r="G12" s="29" t="s">
        <v>1448</v>
      </c>
      <c r="J12" s="1175">
        <v>1512.5718994728129</v>
      </c>
      <c r="K12" s="1175"/>
      <c r="L12" s="239">
        <v>117.02483718978858</v>
      </c>
      <c r="M12" s="239">
        <v>0</v>
      </c>
      <c r="N12" s="239">
        <v>173.38286792476057</v>
      </c>
      <c r="O12" s="239">
        <v>0.62471710601575614</v>
      </c>
      <c r="P12" s="239">
        <v>119.9096</v>
      </c>
      <c r="Q12" s="239">
        <v>24.909588201258085</v>
      </c>
      <c r="R12" s="239">
        <v>70.979409894871026</v>
      </c>
      <c r="S12" s="239"/>
      <c r="T12" s="239">
        <v>197.78545643263291</v>
      </c>
      <c r="U12" s="239">
        <v>108.44251811507365</v>
      </c>
      <c r="V12" s="239">
        <v>0.1737079678446195</v>
      </c>
      <c r="W12" s="239">
        <v>2.5800902596390172</v>
      </c>
      <c r="X12" s="239"/>
      <c r="Y12" s="239">
        <v>203.78400050601479</v>
      </c>
      <c r="Z12" s="239">
        <v>286.30717149744015</v>
      </c>
      <c r="AA12" s="239">
        <v>1.3594E-2</v>
      </c>
      <c r="AB12" s="239">
        <v>38.779091322392681</v>
      </c>
      <c r="AC12" s="239"/>
      <c r="AD12" s="239">
        <v>148.54674317228594</v>
      </c>
      <c r="AE12" s="239">
        <v>18.39361836640504</v>
      </c>
      <c r="AF12" s="19"/>
      <c r="AG12" s="239">
        <v>0</v>
      </c>
      <c r="AH12" s="239">
        <v>0.85483422050735836</v>
      </c>
      <c r="AI12" s="239">
        <v>8.0053295882549169E-2</v>
      </c>
      <c r="AJ12" s="19"/>
      <c r="AK12" s="19"/>
      <c r="AL12" s="19"/>
      <c r="AM12" s="19"/>
      <c r="AN12" s="19"/>
      <c r="AO12" s="19"/>
      <c r="AP12" s="19"/>
      <c r="AQ12" s="1176"/>
      <c r="AR12" s="1176"/>
      <c r="AS12" s="1176"/>
      <c r="AT12" s="1176"/>
      <c r="AU12" s="1176"/>
      <c r="AV12" s="1176"/>
      <c r="AW12" s="1176"/>
      <c r="AX12" s="1176"/>
      <c r="AY12" s="1176"/>
      <c r="AZ12" s="1176"/>
      <c r="BA12" s="1176"/>
      <c r="BB12" s="1176"/>
      <c r="BC12" s="1176"/>
      <c r="BD12" s="1176"/>
      <c r="BE12" s="1176"/>
      <c r="BF12" s="1176"/>
      <c r="BG12" s="1176"/>
      <c r="BH12" s="1176"/>
      <c r="BI12" s="1176"/>
      <c r="BJ12" s="1176"/>
      <c r="BK12" s="1176"/>
      <c r="BL12" s="1176"/>
      <c r="BM12" s="1176"/>
      <c r="BN12" s="1176"/>
      <c r="BO12" s="1176"/>
      <c r="BP12" s="1176"/>
      <c r="BQ12" s="1176"/>
      <c r="BR12" s="1176"/>
      <c r="BS12" s="1176"/>
      <c r="BT12" s="1176"/>
      <c r="BU12" s="1176"/>
      <c r="BV12" s="1176"/>
      <c r="BW12" s="1176"/>
      <c r="BX12" s="1176"/>
      <c r="BY12" s="1176"/>
      <c r="BZ12" s="1176"/>
      <c r="CA12" s="1176"/>
      <c r="CB12" s="1176"/>
      <c r="CC12" s="1176"/>
      <c r="CD12" s="1176"/>
      <c r="CE12" s="1176"/>
      <c r="CF12" s="1176"/>
      <c r="CG12" s="1176"/>
      <c r="CH12" s="1176"/>
      <c r="CI12" s="1176"/>
      <c r="CJ12" s="1176"/>
      <c r="CK12" s="1176"/>
      <c r="CL12" s="1176"/>
      <c r="CM12" s="1176"/>
      <c r="CN12" s="1176"/>
      <c r="CO12" s="1176"/>
      <c r="CP12" s="1176"/>
      <c r="CQ12" s="1176"/>
      <c r="CR12" s="1176"/>
      <c r="CS12" s="1176"/>
      <c r="CT12" s="1176"/>
      <c r="CU12" s="1176"/>
      <c r="CV12" s="1176"/>
      <c r="CW12" s="1176"/>
      <c r="CX12" s="1176"/>
      <c r="CY12" s="1176"/>
      <c r="CZ12" s="1176"/>
      <c r="DA12" s="1176"/>
      <c r="DB12" s="1176"/>
      <c r="DC12" s="1176"/>
      <c r="DD12" s="1176"/>
      <c r="DE12" s="1176"/>
      <c r="DF12" s="1176"/>
      <c r="DG12" s="1176"/>
      <c r="DH12" s="1176"/>
      <c r="DI12" s="1176"/>
      <c r="DJ12" s="1176"/>
      <c r="DK12" s="1176"/>
      <c r="DL12" s="1176"/>
      <c r="DM12" s="1176"/>
      <c r="DN12" s="1176"/>
      <c r="DO12" s="1176"/>
      <c r="DP12" s="1176"/>
      <c r="DQ12" s="1176"/>
      <c r="DR12" s="1176"/>
      <c r="DS12" s="1176"/>
      <c r="DT12" s="1176"/>
      <c r="DU12" s="1176"/>
      <c r="DV12" s="1176"/>
      <c r="DW12" s="1176"/>
      <c r="DX12" s="1176"/>
      <c r="DY12" s="1176"/>
      <c r="DZ12" s="1176"/>
      <c r="EA12" s="1176"/>
      <c r="EB12" s="1176"/>
      <c r="EC12" s="1176"/>
      <c r="ED12" s="1176"/>
      <c r="EE12" s="1176"/>
      <c r="EF12" s="1176"/>
      <c r="EG12" s="1176"/>
      <c r="EH12" s="1176"/>
      <c r="EI12" s="1176"/>
      <c r="EJ12" s="1176"/>
      <c r="EK12" s="1176"/>
      <c r="EL12" s="1176"/>
      <c r="EM12" s="1176"/>
      <c r="EN12" s="1176"/>
      <c r="EO12" s="1176"/>
      <c r="EP12" s="1176"/>
      <c r="EQ12" s="1176"/>
      <c r="ER12" s="1176"/>
      <c r="ES12" s="1176"/>
      <c r="ET12" s="1176"/>
      <c r="EU12" s="1176"/>
      <c r="EV12" s="1176"/>
      <c r="EW12" s="1176"/>
      <c r="EX12" s="1176"/>
      <c r="EY12" s="1176"/>
      <c r="EZ12" s="1176"/>
      <c r="FA12" s="1176"/>
      <c r="FB12" s="1176"/>
      <c r="FC12" s="1176"/>
      <c r="FD12" s="1176"/>
      <c r="FE12" s="1176"/>
      <c r="FF12" s="1176"/>
      <c r="FG12" s="1176"/>
      <c r="FH12" s="1176"/>
      <c r="FI12" s="1176"/>
      <c r="FJ12" s="1176"/>
      <c r="FK12" s="1176"/>
      <c r="FL12" s="1176"/>
      <c r="FM12" s="1176"/>
      <c r="FN12" s="1176"/>
      <c r="FO12" s="1176"/>
      <c r="FP12" s="1176"/>
      <c r="FQ12" s="1176"/>
      <c r="FR12" s="1176"/>
      <c r="FS12" s="1176"/>
      <c r="FT12" s="1176"/>
      <c r="FU12" s="1176"/>
      <c r="FV12" s="1176"/>
      <c r="FW12" s="1176"/>
      <c r="FX12" s="1176"/>
      <c r="FY12" s="1176"/>
      <c r="FZ12" s="1176"/>
      <c r="GA12" s="1176"/>
      <c r="GB12" s="1176"/>
      <c r="GC12" s="1176"/>
      <c r="GD12" s="1176"/>
      <c r="GE12" s="1176"/>
      <c r="GF12" s="1176"/>
      <c r="GG12" s="1176"/>
      <c r="GH12" s="1176"/>
      <c r="GI12" s="1176"/>
      <c r="GJ12" s="1176"/>
      <c r="GK12" s="1176"/>
      <c r="GL12" s="1176"/>
      <c r="GM12" s="1176"/>
      <c r="GN12" s="1176"/>
      <c r="GO12" s="1176"/>
      <c r="GP12" s="1176"/>
      <c r="GQ12" s="1176"/>
      <c r="GR12" s="1176"/>
      <c r="GS12" s="1176"/>
      <c r="GT12" s="1176"/>
      <c r="GU12" s="1176"/>
      <c r="GV12" s="1176"/>
      <c r="GW12" s="1176"/>
      <c r="GX12" s="1176"/>
      <c r="GY12" s="1176"/>
      <c r="GZ12" s="1176"/>
      <c r="HA12" s="1176"/>
      <c r="HB12" s="1176"/>
      <c r="HC12" s="1176"/>
      <c r="HD12" s="1176"/>
      <c r="HE12" s="1176"/>
      <c r="HF12" s="1176"/>
      <c r="HG12" s="1176"/>
      <c r="HH12" s="1176"/>
      <c r="HI12" s="1176"/>
      <c r="HJ12" s="1176"/>
      <c r="HK12" s="1176"/>
      <c r="HL12" s="1176"/>
      <c r="HM12" s="1176"/>
      <c r="HN12" s="1176"/>
      <c r="HO12" s="1176"/>
      <c r="HP12" s="1176"/>
      <c r="HQ12" s="1176"/>
      <c r="HR12" s="1176"/>
      <c r="HS12" s="1176"/>
      <c r="HT12" s="1176"/>
      <c r="HU12" s="1176"/>
      <c r="HV12" s="1176"/>
      <c r="HW12" s="1176"/>
      <c r="HX12" s="1176"/>
      <c r="HY12" s="1176"/>
      <c r="HZ12" s="1176"/>
      <c r="IA12" s="1176"/>
      <c r="IB12" s="1176"/>
      <c r="IC12" s="1176"/>
      <c r="ID12" s="1176"/>
      <c r="IE12" s="1176"/>
      <c r="IF12" s="1176"/>
      <c r="IG12" s="1176"/>
      <c r="IH12" s="1176"/>
      <c r="II12" s="1176"/>
      <c r="IJ12" s="1176"/>
      <c r="IK12" s="1176"/>
      <c r="IL12" s="1176"/>
      <c r="IM12" s="1176"/>
      <c r="IN12" s="1176"/>
      <c r="IO12" s="1176"/>
      <c r="IP12" s="1176"/>
      <c r="IQ12" s="1176"/>
      <c r="IR12" s="1176"/>
      <c r="IS12" s="1176"/>
      <c r="IT12" s="1176"/>
      <c r="IU12" s="1176"/>
    </row>
    <row r="13" spans="1:255" s="29" customFormat="1">
      <c r="A13" s="1016"/>
      <c r="B13" s="1016"/>
      <c r="C13" s="526"/>
      <c r="D13" s="1175"/>
      <c r="E13" s="1175"/>
      <c r="J13" s="1175"/>
      <c r="K13" s="1175"/>
      <c r="L13" s="239"/>
      <c r="M13" s="239"/>
      <c r="N13" s="239"/>
      <c r="O13" s="239"/>
      <c r="P13" s="239"/>
      <c r="Q13" s="239"/>
      <c r="R13" s="239"/>
      <c r="S13" s="239"/>
      <c r="T13" s="239"/>
      <c r="U13" s="239"/>
      <c r="V13" s="239"/>
      <c r="W13" s="239"/>
      <c r="X13" s="239"/>
      <c r="Y13" s="239"/>
      <c r="Z13" s="239"/>
      <c r="AA13" s="239"/>
      <c r="AB13" s="239"/>
      <c r="AC13" s="239"/>
      <c r="AD13" s="239"/>
      <c r="AE13" s="239"/>
      <c r="AF13" s="19"/>
      <c r="AG13" s="239"/>
      <c r="AH13" s="239"/>
      <c r="AI13" s="239"/>
      <c r="AJ13" s="19"/>
      <c r="AK13" s="19"/>
      <c r="AL13" s="19"/>
      <c r="AM13" s="19"/>
      <c r="AN13" s="19"/>
      <c r="AO13" s="19"/>
      <c r="AP13" s="19"/>
      <c r="AQ13" s="1176"/>
      <c r="AR13" s="1176"/>
      <c r="AS13" s="1176"/>
      <c r="AT13" s="1176"/>
      <c r="AU13" s="1176"/>
      <c r="AV13" s="1176"/>
      <c r="AW13" s="1176"/>
      <c r="AX13" s="1176"/>
      <c r="AY13" s="1176"/>
      <c r="AZ13" s="1176"/>
      <c r="BA13" s="1176"/>
      <c r="BB13" s="1176"/>
      <c r="BC13" s="1176"/>
      <c r="BD13" s="1176"/>
      <c r="BE13" s="1176"/>
      <c r="BF13" s="1176"/>
      <c r="BG13" s="1176"/>
      <c r="BH13" s="1176"/>
      <c r="BI13" s="1176"/>
      <c r="BJ13" s="1176"/>
      <c r="BK13" s="1176"/>
      <c r="BL13" s="1176"/>
      <c r="BM13" s="1176"/>
      <c r="BN13" s="1176"/>
      <c r="BO13" s="1176"/>
      <c r="BP13" s="1176"/>
      <c r="BQ13" s="1176"/>
      <c r="BR13" s="1176"/>
      <c r="BS13" s="1176"/>
      <c r="BT13" s="1176"/>
      <c r="BU13" s="1176"/>
      <c r="BV13" s="1176"/>
      <c r="BW13" s="1176"/>
      <c r="BX13" s="1176"/>
      <c r="BY13" s="1176"/>
      <c r="BZ13" s="1176"/>
      <c r="CA13" s="1176"/>
      <c r="CB13" s="1176"/>
      <c r="CC13" s="1176"/>
      <c r="CD13" s="1176"/>
      <c r="CE13" s="1176"/>
      <c r="CF13" s="1176"/>
      <c r="CG13" s="1176"/>
      <c r="CH13" s="1176"/>
      <c r="CI13" s="1176"/>
      <c r="CJ13" s="1176"/>
      <c r="CK13" s="1176"/>
      <c r="CL13" s="1176"/>
      <c r="CM13" s="1176"/>
      <c r="CN13" s="1176"/>
      <c r="CO13" s="1176"/>
      <c r="CP13" s="1176"/>
      <c r="CQ13" s="1176"/>
      <c r="CR13" s="1176"/>
      <c r="CS13" s="1176"/>
      <c r="CT13" s="1176"/>
      <c r="CU13" s="1176"/>
      <c r="CV13" s="1176"/>
      <c r="CW13" s="1176"/>
      <c r="CX13" s="1176"/>
      <c r="CY13" s="1176"/>
      <c r="CZ13" s="1176"/>
      <c r="DA13" s="1176"/>
      <c r="DB13" s="1176"/>
      <c r="DC13" s="1176"/>
      <c r="DD13" s="1176"/>
      <c r="DE13" s="1176"/>
      <c r="DF13" s="1176"/>
      <c r="DG13" s="1176"/>
      <c r="DH13" s="1176"/>
      <c r="DI13" s="1176"/>
      <c r="DJ13" s="1176"/>
      <c r="DK13" s="1176"/>
      <c r="DL13" s="1176"/>
      <c r="DM13" s="1176"/>
      <c r="DN13" s="1176"/>
      <c r="DO13" s="1176"/>
      <c r="DP13" s="1176"/>
      <c r="DQ13" s="1176"/>
      <c r="DR13" s="1176"/>
      <c r="DS13" s="1176"/>
      <c r="DT13" s="1176"/>
      <c r="DU13" s="1176"/>
      <c r="DV13" s="1176"/>
      <c r="DW13" s="1176"/>
      <c r="DX13" s="1176"/>
      <c r="DY13" s="1176"/>
      <c r="DZ13" s="1176"/>
      <c r="EA13" s="1176"/>
      <c r="EB13" s="1176"/>
      <c r="EC13" s="1176"/>
      <c r="ED13" s="1176"/>
      <c r="EE13" s="1176"/>
      <c r="EF13" s="1176"/>
      <c r="EG13" s="1176"/>
      <c r="EH13" s="1176"/>
      <c r="EI13" s="1176"/>
      <c r="EJ13" s="1176"/>
      <c r="EK13" s="1176"/>
      <c r="EL13" s="1176"/>
      <c r="EM13" s="1176"/>
      <c r="EN13" s="1176"/>
      <c r="EO13" s="1176"/>
      <c r="EP13" s="1176"/>
      <c r="EQ13" s="1176"/>
      <c r="ER13" s="1176"/>
      <c r="ES13" s="1176"/>
      <c r="ET13" s="1176"/>
      <c r="EU13" s="1176"/>
      <c r="EV13" s="1176"/>
      <c r="EW13" s="1176"/>
      <c r="EX13" s="1176"/>
      <c r="EY13" s="1176"/>
      <c r="EZ13" s="1176"/>
      <c r="FA13" s="1176"/>
      <c r="FB13" s="1176"/>
      <c r="FC13" s="1176"/>
      <c r="FD13" s="1176"/>
      <c r="FE13" s="1176"/>
      <c r="FF13" s="1176"/>
      <c r="FG13" s="1176"/>
      <c r="FH13" s="1176"/>
      <c r="FI13" s="1176"/>
      <c r="FJ13" s="1176"/>
      <c r="FK13" s="1176"/>
      <c r="FL13" s="1176"/>
      <c r="FM13" s="1176"/>
      <c r="FN13" s="1176"/>
      <c r="FO13" s="1176"/>
      <c r="FP13" s="1176"/>
      <c r="FQ13" s="1176"/>
      <c r="FR13" s="1176"/>
      <c r="FS13" s="1176"/>
      <c r="FT13" s="1176"/>
      <c r="FU13" s="1176"/>
      <c r="FV13" s="1176"/>
      <c r="FW13" s="1176"/>
      <c r="FX13" s="1176"/>
      <c r="FY13" s="1176"/>
      <c r="FZ13" s="1176"/>
      <c r="GA13" s="1176"/>
      <c r="GB13" s="1176"/>
      <c r="GC13" s="1176"/>
      <c r="GD13" s="1176"/>
      <c r="GE13" s="1176"/>
      <c r="GF13" s="1176"/>
      <c r="GG13" s="1176"/>
      <c r="GH13" s="1176"/>
      <c r="GI13" s="1176"/>
      <c r="GJ13" s="1176"/>
      <c r="GK13" s="1176"/>
      <c r="GL13" s="1176"/>
      <c r="GM13" s="1176"/>
      <c r="GN13" s="1176"/>
      <c r="GO13" s="1176"/>
      <c r="GP13" s="1176"/>
      <c r="GQ13" s="1176"/>
      <c r="GR13" s="1176"/>
      <c r="GS13" s="1176"/>
      <c r="GT13" s="1176"/>
      <c r="GU13" s="1176"/>
      <c r="GV13" s="1176"/>
      <c r="GW13" s="1176"/>
      <c r="GX13" s="1176"/>
      <c r="GY13" s="1176"/>
      <c r="GZ13" s="1176"/>
      <c r="HA13" s="1176"/>
      <c r="HB13" s="1176"/>
      <c r="HC13" s="1176"/>
      <c r="HD13" s="1176"/>
      <c r="HE13" s="1176"/>
      <c r="HF13" s="1176"/>
      <c r="HG13" s="1176"/>
      <c r="HH13" s="1176"/>
      <c r="HI13" s="1176"/>
      <c r="HJ13" s="1176"/>
      <c r="HK13" s="1176"/>
      <c r="HL13" s="1176"/>
      <c r="HM13" s="1176"/>
      <c r="HN13" s="1176"/>
      <c r="HO13" s="1176"/>
      <c r="HP13" s="1176"/>
      <c r="HQ13" s="1176"/>
      <c r="HR13" s="1176"/>
      <c r="HS13" s="1176"/>
      <c r="HT13" s="1176"/>
      <c r="HU13" s="1176"/>
      <c r="HV13" s="1176"/>
      <c r="HW13" s="1176"/>
      <c r="HX13" s="1176"/>
      <c r="HY13" s="1176"/>
      <c r="HZ13" s="1176"/>
      <c r="IA13" s="1176"/>
      <c r="IB13" s="1176"/>
      <c r="IC13" s="1176"/>
      <c r="ID13" s="1176"/>
      <c r="IE13" s="1176"/>
      <c r="IF13" s="1176"/>
      <c r="IG13" s="1176"/>
      <c r="IH13" s="1176"/>
      <c r="II13" s="1176"/>
      <c r="IJ13" s="1176"/>
      <c r="IK13" s="1176"/>
      <c r="IL13" s="1176"/>
      <c r="IM13" s="1176"/>
      <c r="IN13" s="1176"/>
      <c r="IO13" s="1176"/>
      <c r="IP13" s="1176"/>
      <c r="IQ13" s="1176"/>
      <c r="IR13" s="1176"/>
      <c r="IS13" s="1176"/>
      <c r="IT13" s="1176"/>
      <c r="IU13" s="1176"/>
    </row>
    <row r="14" spans="1:255">
      <c r="C14" s="526"/>
      <c r="D14" s="492"/>
      <c r="E14" s="492"/>
      <c r="G14" s="314" t="s">
        <v>1449</v>
      </c>
      <c r="H14" s="156"/>
      <c r="J14" s="492"/>
      <c r="K14" s="492"/>
      <c r="L14" s="227"/>
      <c r="M14" s="227"/>
      <c r="N14" s="227"/>
      <c r="O14" s="227"/>
      <c r="P14" s="227"/>
      <c r="Q14" s="227"/>
      <c r="R14" s="227"/>
      <c r="S14" s="227"/>
      <c r="T14" s="227"/>
      <c r="U14" s="227"/>
      <c r="V14" s="227"/>
      <c r="W14" s="227"/>
      <c r="X14" s="227"/>
      <c r="Y14" s="227"/>
      <c r="Z14" s="227"/>
      <c r="AA14" s="227"/>
      <c r="AB14" s="227"/>
      <c r="AC14" s="227"/>
      <c r="AD14" s="227"/>
      <c r="AE14" s="227"/>
      <c r="AI14" s="227"/>
    </row>
    <row r="15" spans="1:255">
      <c r="D15" s="515"/>
      <c r="E15" s="515"/>
      <c r="G15" s="156"/>
      <c r="H15" s="314" t="s">
        <v>730</v>
      </c>
      <c r="I15" s="314"/>
      <c r="J15" s="515"/>
      <c r="K15" s="515"/>
      <c r="L15" s="227"/>
      <c r="M15" s="227"/>
      <c r="N15" s="227"/>
      <c r="O15" s="227"/>
      <c r="P15" s="227"/>
      <c r="Q15" s="227"/>
      <c r="R15" s="227"/>
      <c r="S15" s="227"/>
      <c r="T15" s="227"/>
      <c r="U15" s="227"/>
      <c r="V15" s="227"/>
      <c r="W15" s="227"/>
      <c r="X15" s="227"/>
      <c r="Y15" s="227"/>
      <c r="Z15" s="227"/>
      <c r="AA15" s="227"/>
      <c r="AB15" s="227"/>
      <c r="AC15" s="227"/>
      <c r="AD15" s="227"/>
      <c r="AE15" s="227"/>
      <c r="AI15" s="227"/>
    </row>
    <row r="16" spans="1:255">
      <c r="D16" s="1030">
        <v>515.00436214898605</v>
      </c>
      <c r="E16" s="1030">
        <v>0</v>
      </c>
      <c r="G16" s="156"/>
      <c r="H16" s="156"/>
      <c r="I16" s="156" t="s">
        <v>1450</v>
      </c>
      <c r="J16" s="1177">
        <v>515.00436214898605</v>
      </c>
      <c r="K16" s="1177"/>
      <c r="L16" s="227"/>
      <c r="M16" s="227"/>
      <c r="N16" s="1177">
        <v>373.69510315380364</v>
      </c>
      <c r="O16" s="227"/>
      <c r="P16" s="227"/>
      <c r="Q16" s="227"/>
      <c r="R16" s="227">
        <v>141.30925899518243</v>
      </c>
      <c r="S16" s="227"/>
      <c r="T16" s="227"/>
      <c r="U16" s="227"/>
      <c r="V16" s="227"/>
      <c r="W16" s="227"/>
      <c r="X16" s="227"/>
      <c r="Y16" s="227"/>
      <c r="Z16" s="227"/>
      <c r="AA16" s="227"/>
      <c r="AB16" s="227"/>
      <c r="AC16" s="227"/>
      <c r="AD16" s="227"/>
      <c r="AE16" s="227"/>
      <c r="AI16" s="227"/>
    </row>
    <row r="17" spans="1:35">
      <c r="D17" s="1030">
        <v>66.451886271581159</v>
      </c>
      <c r="E17" s="1030">
        <v>0</v>
      </c>
      <c r="G17" s="314"/>
      <c r="H17" s="156"/>
      <c r="I17" s="156" t="s">
        <v>31</v>
      </c>
      <c r="J17" s="1177">
        <v>66.451886271581159</v>
      </c>
      <c r="K17" s="1177"/>
      <c r="L17" s="227"/>
      <c r="M17" s="227"/>
      <c r="N17" s="227">
        <v>66.451886271581159</v>
      </c>
      <c r="O17" s="227"/>
      <c r="P17" s="227">
        <v>0</v>
      </c>
      <c r="Q17" s="227"/>
      <c r="R17" s="227"/>
      <c r="S17" s="227"/>
      <c r="T17" s="227"/>
      <c r="U17" s="227"/>
      <c r="V17" s="227"/>
      <c r="W17" s="227"/>
      <c r="X17" s="227"/>
      <c r="Y17" s="227"/>
      <c r="Z17" s="227"/>
      <c r="AA17" s="227"/>
      <c r="AB17" s="227"/>
      <c r="AC17" s="227"/>
      <c r="AD17" s="227"/>
      <c r="AE17" s="227"/>
      <c r="AI17" s="227"/>
    </row>
    <row r="18" spans="1:35">
      <c r="D18" s="1030">
        <v>36.503151537912423</v>
      </c>
      <c r="E18" s="1030">
        <v>0</v>
      </c>
      <c r="G18" s="156"/>
      <c r="H18" s="156"/>
      <c r="I18" s="156" t="s">
        <v>1451</v>
      </c>
      <c r="J18" s="1177">
        <v>36.503151537912423</v>
      </c>
      <c r="K18" s="1177"/>
      <c r="L18" s="227"/>
      <c r="M18" s="227"/>
      <c r="N18" s="227">
        <v>36.503151537912423</v>
      </c>
      <c r="O18" s="227"/>
      <c r="P18" s="227"/>
      <c r="Q18" s="227"/>
      <c r="R18" s="227"/>
      <c r="S18" s="227"/>
      <c r="T18" s="227"/>
      <c r="U18" s="227"/>
      <c r="V18" s="227"/>
      <c r="W18" s="227"/>
      <c r="X18" s="227"/>
      <c r="Y18" s="227"/>
      <c r="Z18" s="227"/>
      <c r="AA18" s="227"/>
      <c r="AB18" s="227"/>
      <c r="AC18" s="227"/>
      <c r="AD18" s="227"/>
      <c r="AE18" s="227"/>
      <c r="AI18" s="227"/>
    </row>
    <row r="19" spans="1:35">
      <c r="D19" s="1030">
        <v>296.4115271843574</v>
      </c>
      <c r="E19" s="1030">
        <v>0</v>
      </c>
      <c r="G19" s="156"/>
      <c r="H19" s="156"/>
      <c r="I19" s="156" t="s">
        <v>113</v>
      </c>
      <c r="J19" s="1177">
        <v>296.41152718435734</v>
      </c>
      <c r="K19" s="1177"/>
      <c r="L19" s="227"/>
      <c r="M19" s="227"/>
      <c r="N19" s="227"/>
      <c r="O19" s="227"/>
      <c r="P19" s="227"/>
      <c r="Q19" s="227"/>
      <c r="R19" s="227"/>
      <c r="S19" s="227"/>
      <c r="T19" s="227">
        <v>296.4115271843574</v>
      </c>
      <c r="U19" s="227"/>
      <c r="V19" s="227"/>
      <c r="W19" s="227"/>
      <c r="X19" s="227"/>
      <c r="Y19" s="227"/>
      <c r="Z19" s="227"/>
      <c r="AA19" s="227"/>
      <c r="AB19" s="227"/>
      <c r="AC19" s="227"/>
      <c r="AD19" s="227"/>
      <c r="AE19" s="227"/>
      <c r="AI19" s="227"/>
    </row>
    <row r="20" spans="1:35">
      <c r="D20" s="1030"/>
      <c r="E20" s="1030"/>
      <c r="G20" s="156"/>
      <c r="I20" s="156" t="s">
        <v>687</v>
      </c>
      <c r="J20" s="1177">
        <v>1.2638199999999999</v>
      </c>
      <c r="K20" s="1177"/>
      <c r="L20" s="227">
        <v>1.2638199999999999</v>
      </c>
      <c r="M20" s="227"/>
      <c r="N20" s="227"/>
      <c r="O20" s="227"/>
      <c r="P20" s="227"/>
      <c r="Q20" s="227"/>
      <c r="R20" s="227"/>
      <c r="S20" s="227"/>
      <c r="T20" s="227"/>
      <c r="U20" s="227"/>
      <c r="V20" s="227"/>
      <c r="W20" s="227"/>
      <c r="X20" s="227"/>
      <c r="Y20" s="227"/>
      <c r="Z20" s="227"/>
      <c r="AA20" s="227"/>
      <c r="AB20" s="227"/>
      <c r="AC20" s="227"/>
      <c r="AD20" s="227"/>
      <c r="AE20" s="227"/>
      <c r="AI20" s="227"/>
    </row>
    <row r="21" spans="1:35">
      <c r="D21" s="1030">
        <v>23.322213759999997</v>
      </c>
      <c r="E21" s="1030">
        <v>0</v>
      </c>
      <c r="G21" s="156"/>
      <c r="H21" s="156"/>
      <c r="I21" s="156" t="s">
        <v>686</v>
      </c>
      <c r="J21" s="1177">
        <v>23.322213759999997</v>
      </c>
      <c r="K21" s="1177"/>
      <c r="L21" s="227"/>
      <c r="M21" s="227"/>
      <c r="N21" s="227"/>
      <c r="O21" s="227"/>
      <c r="P21" s="227"/>
      <c r="Q21" s="227"/>
      <c r="R21" s="227"/>
      <c r="S21" s="227"/>
      <c r="T21" s="227"/>
      <c r="U21" s="227"/>
      <c r="V21" s="227"/>
      <c r="W21" s="227">
        <v>23.322213759999997</v>
      </c>
      <c r="X21" s="227"/>
      <c r="Y21" s="227"/>
      <c r="Z21" s="227"/>
      <c r="AA21" s="227"/>
      <c r="AB21" s="227"/>
      <c r="AC21" s="227"/>
      <c r="AD21" s="227"/>
      <c r="AE21" s="227"/>
      <c r="AI21" s="227"/>
    </row>
    <row r="22" spans="1:35">
      <c r="D22" s="1030">
        <v>3.7098092469589048</v>
      </c>
      <c r="E22" s="1030">
        <v>0</v>
      </c>
      <c r="G22" s="156"/>
      <c r="H22" s="156"/>
      <c r="I22" s="156" t="s">
        <v>690</v>
      </c>
      <c r="J22" s="1177">
        <v>3.7098092469589048</v>
      </c>
      <c r="K22" s="1177"/>
      <c r="L22" s="227"/>
      <c r="M22" s="227"/>
      <c r="N22" s="227">
        <v>3.7098092469589048</v>
      </c>
      <c r="O22" s="227"/>
      <c r="P22" s="227"/>
      <c r="Q22" s="227"/>
      <c r="R22" s="227"/>
      <c r="S22" s="227"/>
      <c r="T22" s="227"/>
      <c r="U22" s="227"/>
      <c r="V22" s="227"/>
      <c r="W22" s="227"/>
      <c r="X22" s="227"/>
      <c r="Y22" s="227"/>
      <c r="Z22" s="227"/>
      <c r="AA22" s="227"/>
      <c r="AB22" s="227"/>
      <c r="AC22" s="227"/>
      <c r="AD22" s="227"/>
      <c r="AE22" s="227"/>
      <c r="AI22" s="227"/>
    </row>
    <row r="23" spans="1:35">
      <c r="D23" s="1030">
        <v>0</v>
      </c>
      <c r="E23" s="1030">
        <v>0</v>
      </c>
      <c r="G23" s="156"/>
      <c r="H23" s="156"/>
      <c r="I23" s="156" t="s">
        <v>1452</v>
      </c>
      <c r="J23" s="1177">
        <v>0</v>
      </c>
      <c r="K23" s="1177"/>
      <c r="L23" s="227"/>
      <c r="M23" s="227"/>
      <c r="N23" s="227"/>
      <c r="O23" s="227"/>
      <c r="P23" s="227"/>
      <c r="Q23" s="227"/>
      <c r="R23" s="227"/>
      <c r="S23" s="227"/>
      <c r="T23" s="227">
        <v>0</v>
      </c>
      <c r="U23" s="227"/>
      <c r="V23" s="227"/>
      <c r="W23" s="227"/>
      <c r="X23" s="227"/>
      <c r="Y23" s="227"/>
      <c r="Z23" s="227"/>
      <c r="AA23" s="227"/>
      <c r="AB23" s="227"/>
      <c r="AC23" s="227"/>
      <c r="AD23" s="227"/>
      <c r="AE23" s="227"/>
      <c r="AI23" s="227"/>
    </row>
    <row r="24" spans="1:35">
      <c r="D24" s="1030">
        <v>61.654767594064495</v>
      </c>
      <c r="E24" s="1030">
        <v>0</v>
      </c>
      <c r="G24" s="156"/>
      <c r="H24" s="156"/>
      <c r="I24" s="156" t="s">
        <v>30</v>
      </c>
      <c r="J24" s="1177">
        <v>61.654767594064495</v>
      </c>
      <c r="K24" s="1177"/>
      <c r="L24" s="227"/>
      <c r="M24" s="227"/>
      <c r="N24" s="227">
        <v>61.654767594064495</v>
      </c>
      <c r="O24" s="227"/>
      <c r="P24" s="227"/>
      <c r="Q24" s="227"/>
      <c r="R24" s="227"/>
      <c r="S24" s="227"/>
      <c r="T24" s="227"/>
      <c r="U24" s="227"/>
      <c r="V24" s="227"/>
      <c r="W24" s="227"/>
      <c r="X24" s="227"/>
      <c r="Y24" s="227"/>
      <c r="Z24" s="227"/>
      <c r="AA24" s="227"/>
      <c r="AB24" s="227"/>
      <c r="AC24" s="227"/>
      <c r="AD24" s="227"/>
      <c r="AE24" s="227"/>
      <c r="AI24" s="227"/>
    </row>
    <row r="25" spans="1:35">
      <c r="D25" s="1030">
        <v>0</v>
      </c>
      <c r="E25" s="1030">
        <v>0</v>
      </c>
      <c r="G25" s="156"/>
      <c r="H25" s="156"/>
      <c r="I25" s="156" t="s">
        <v>489</v>
      </c>
      <c r="J25" s="1177">
        <v>0</v>
      </c>
      <c r="K25" s="1177"/>
      <c r="L25" s="227"/>
      <c r="M25" s="227"/>
      <c r="N25" s="227">
        <v>0</v>
      </c>
      <c r="O25" s="227"/>
      <c r="P25" s="227"/>
      <c r="Q25" s="227"/>
      <c r="R25" s="227"/>
      <c r="S25" s="227"/>
      <c r="T25" s="227"/>
      <c r="U25" s="227"/>
      <c r="V25" s="227"/>
      <c r="W25" s="227"/>
      <c r="X25" s="227"/>
      <c r="Y25" s="227"/>
      <c r="Z25" s="227"/>
      <c r="AA25" s="227"/>
      <c r="AB25" s="227"/>
      <c r="AC25" s="227"/>
      <c r="AD25" s="227"/>
      <c r="AE25" s="227"/>
      <c r="AI25" s="227"/>
    </row>
    <row r="26" spans="1:35">
      <c r="D26" s="1030">
        <v>363.30725321392435</v>
      </c>
      <c r="E26" s="1030">
        <v>0</v>
      </c>
      <c r="G26" s="156"/>
      <c r="H26" s="156"/>
      <c r="I26" s="156" t="s">
        <v>474</v>
      </c>
      <c r="J26" s="1177">
        <v>363.30725321392435</v>
      </c>
      <c r="K26" s="1177"/>
      <c r="L26" s="227"/>
      <c r="M26" s="227"/>
      <c r="N26" s="227">
        <v>363.30725321392435</v>
      </c>
      <c r="O26" s="227"/>
      <c r="P26" s="227"/>
      <c r="Q26" s="227"/>
      <c r="R26" s="227"/>
      <c r="S26" s="227"/>
      <c r="T26" s="227"/>
      <c r="U26" s="227"/>
      <c r="V26" s="227"/>
      <c r="W26" s="227"/>
      <c r="X26" s="227"/>
      <c r="Y26" s="227"/>
      <c r="Z26" s="227"/>
      <c r="AA26" s="227"/>
      <c r="AB26" s="227"/>
      <c r="AC26" s="227"/>
      <c r="AD26" s="227"/>
      <c r="AE26" s="227"/>
      <c r="AI26" s="227"/>
    </row>
    <row r="27" spans="1:35">
      <c r="D27" s="1030">
        <v>27.644213000000001</v>
      </c>
      <c r="E27" s="1030">
        <v>0</v>
      </c>
      <c r="G27" s="156"/>
      <c r="H27" s="156"/>
      <c r="I27" s="156" t="s">
        <v>1453</v>
      </c>
      <c r="J27" s="1177">
        <v>27.644213000000001</v>
      </c>
      <c r="K27" s="1177"/>
      <c r="L27" s="227"/>
      <c r="M27" s="227"/>
      <c r="N27" s="227">
        <v>27.644213000000001</v>
      </c>
      <c r="O27" s="227"/>
      <c r="P27" s="227"/>
      <c r="Q27" s="227"/>
      <c r="R27" s="227"/>
      <c r="S27" s="227"/>
      <c r="T27" s="227"/>
      <c r="U27" s="227"/>
      <c r="V27" s="227"/>
      <c r="W27" s="227"/>
      <c r="X27" s="227"/>
      <c r="Y27" s="227"/>
      <c r="Z27" s="227"/>
      <c r="AA27" s="1178"/>
      <c r="AB27" s="227"/>
      <c r="AC27" s="227"/>
      <c r="AD27" s="227"/>
      <c r="AE27" s="227"/>
      <c r="AI27" s="227"/>
    </row>
    <row r="28" spans="1:35">
      <c r="D28" s="1030">
        <v>26.634779680000001</v>
      </c>
      <c r="E28" s="1030">
        <v>0</v>
      </c>
      <c r="G28" s="156"/>
      <c r="H28" s="156"/>
      <c r="I28" s="156" t="s">
        <v>1454</v>
      </c>
      <c r="J28" s="1177">
        <v>26.634779680000001</v>
      </c>
      <c r="K28" s="1177"/>
      <c r="L28" s="1179">
        <v>8.1902796799999997</v>
      </c>
      <c r="M28" s="227"/>
      <c r="N28" s="227">
        <v>18.444500000000001</v>
      </c>
      <c r="O28" s="227"/>
      <c r="P28" s="227"/>
      <c r="Q28" s="227"/>
      <c r="R28" s="227"/>
      <c r="S28" s="227"/>
      <c r="T28" s="227"/>
      <c r="U28" s="227"/>
      <c r="V28" s="227"/>
      <c r="W28" s="227"/>
      <c r="X28" s="227"/>
      <c r="Y28" s="227"/>
      <c r="Z28" s="227"/>
      <c r="AA28" s="227"/>
      <c r="AB28" s="227"/>
      <c r="AC28" s="227"/>
      <c r="AD28" s="227"/>
      <c r="AE28" s="227"/>
      <c r="AI28" s="227"/>
    </row>
    <row r="29" spans="1:35">
      <c r="D29" s="321">
        <v>1421.9077836377851</v>
      </c>
      <c r="E29" s="1030">
        <v>0</v>
      </c>
      <c r="G29" s="156"/>
      <c r="H29" s="156"/>
      <c r="I29" s="314" t="s">
        <v>1455</v>
      </c>
      <c r="J29" s="321">
        <v>1421.9077836377849</v>
      </c>
      <c r="K29" s="321"/>
      <c r="L29" s="321">
        <v>9.4540996799999988</v>
      </c>
      <c r="M29" s="321">
        <v>0</v>
      </c>
      <c r="N29" s="321">
        <v>951.41068401824498</v>
      </c>
      <c r="O29" s="321">
        <v>0</v>
      </c>
      <c r="P29" s="321">
        <v>0</v>
      </c>
      <c r="Q29" s="321">
        <v>0</v>
      </c>
      <c r="R29" s="321">
        <v>141.30925899518243</v>
      </c>
      <c r="S29" s="321"/>
      <c r="T29" s="321">
        <v>296.4115271843574</v>
      </c>
      <c r="U29" s="321">
        <v>0</v>
      </c>
      <c r="V29" s="321">
        <v>0</v>
      </c>
      <c r="W29" s="321">
        <v>23.322213759999997</v>
      </c>
      <c r="X29" s="321"/>
      <c r="Y29" s="321">
        <v>0</v>
      </c>
      <c r="Z29" s="321">
        <v>0</v>
      </c>
      <c r="AA29" s="321">
        <v>0</v>
      </c>
      <c r="AB29" s="321">
        <v>0</v>
      </c>
      <c r="AC29" s="321"/>
      <c r="AD29" s="321">
        <v>0</v>
      </c>
      <c r="AE29" s="321">
        <v>0</v>
      </c>
      <c r="AG29" s="321">
        <v>0</v>
      </c>
      <c r="AH29" s="321">
        <v>0</v>
      </c>
      <c r="AI29" s="321">
        <v>0</v>
      </c>
    </row>
    <row r="30" spans="1:35">
      <c r="D30" s="1177"/>
      <c r="E30" s="1177"/>
      <c r="G30" s="156"/>
      <c r="H30" s="156"/>
      <c r="J30" s="1177"/>
      <c r="K30" s="1177"/>
      <c r="L30" s="227"/>
      <c r="M30" s="227"/>
      <c r="N30" s="227"/>
      <c r="O30" s="227"/>
      <c r="P30" s="227"/>
      <c r="Q30" s="227"/>
      <c r="R30" s="227"/>
      <c r="S30" s="227"/>
      <c r="T30" s="227"/>
      <c r="U30" s="227"/>
      <c r="V30" s="227"/>
      <c r="W30" s="227"/>
      <c r="X30" s="227"/>
      <c r="Y30" s="227"/>
      <c r="Z30" s="227"/>
      <c r="AA30" s="227"/>
      <c r="AB30" s="227"/>
      <c r="AC30" s="227"/>
      <c r="AD30" s="227"/>
      <c r="AE30" s="227"/>
      <c r="AI30" s="227"/>
    </row>
    <row r="31" spans="1:35" s="29" customFormat="1">
      <c r="A31" s="434"/>
      <c r="B31" s="434"/>
      <c r="C31" s="490"/>
      <c r="D31" s="1175">
        <v>267.86830199999997</v>
      </c>
      <c r="E31" s="1175">
        <v>0</v>
      </c>
      <c r="G31" s="314"/>
      <c r="H31" s="314" t="s">
        <v>1456</v>
      </c>
      <c r="I31" s="314"/>
      <c r="J31" s="1180">
        <v>267.86830199999997</v>
      </c>
      <c r="K31" s="1180"/>
      <c r="L31" s="239">
        <v>12.523320999999999</v>
      </c>
      <c r="M31" s="239"/>
      <c r="N31" s="239"/>
      <c r="O31" s="239"/>
      <c r="P31" s="239"/>
      <c r="Q31" s="239"/>
      <c r="R31" s="239"/>
      <c r="S31" s="239"/>
      <c r="T31" s="239"/>
      <c r="U31" s="239"/>
      <c r="V31" s="239"/>
      <c r="W31" s="239"/>
      <c r="X31" s="239"/>
      <c r="Y31" s="239"/>
      <c r="Z31" s="239"/>
      <c r="AA31" s="239"/>
      <c r="AB31" s="239"/>
      <c r="AC31" s="239"/>
      <c r="AD31" s="239">
        <v>255.34498099999999</v>
      </c>
      <c r="AE31" s="239">
        <v>0</v>
      </c>
      <c r="AI31" s="239"/>
    </row>
    <row r="32" spans="1:35">
      <c r="D32" s="1177"/>
      <c r="E32" s="1177"/>
      <c r="G32" s="156"/>
      <c r="H32" s="156"/>
      <c r="J32" s="1177"/>
      <c r="K32" s="1177"/>
      <c r="L32" s="227"/>
      <c r="M32" s="227"/>
      <c r="N32" s="227"/>
      <c r="O32" s="227"/>
      <c r="P32" s="227"/>
      <c r="Q32" s="227"/>
      <c r="R32" s="227"/>
      <c r="S32" s="227"/>
      <c r="T32" s="227"/>
      <c r="U32" s="227"/>
      <c r="V32" s="227"/>
      <c r="W32" s="227"/>
      <c r="X32" s="227"/>
      <c r="Y32" s="227"/>
      <c r="Z32" s="227"/>
      <c r="AA32" s="227"/>
      <c r="AB32" s="227"/>
      <c r="AC32" s="227"/>
      <c r="AD32" s="227"/>
      <c r="AE32" s="227"/>
      <c r="AI32" s="227"/>
    </row>
    <row r="33" spans="4:35">
      <c r="D33" s="321"/>
      <c r="E33" s="321"/>
      <c r="G33" s="156"/>
      <c r="H33" s="314" t="s">
        <v>1457</v>
      </c>
      <c r="I33" s="314"/>
      <c r="J33" s="321"/>
      <c r="K33" s="321"/>
      <c r="L33" s="227"/>
      <c r="M33" s="227"/>
      <c r="N33" s="227"/>
      <c r="O33" s="227"/>
      <c r="P33" s="227"/>
      <c r="Q33" s="227"/>
      <c r="R33" s="227"/>
      <c r="S33" s="227"/>
      <c r="T33" s="227"/>
      <c r="U33" s="227"/>
      <c r="V33" s="227"/>
      <c r="W33" s="227"/>
      <c r="X33" s="227"/>
      <c r="Y33" s="227"/>
      <c r="Z33" s="227"/>
      <c r="AA33" s="227"/>
      <c r="AB33" s="227"/>
      <c r="AC33" s="227"/>
      <c r="AD33" s="227"/>
      <c r="AE33" s="227"/>
      <c r="AI33" s="227"/>
    </row>
    <row r="34" spans="4:35">
      <c r="D34" s="1030">
        <v>0</v>
      </c>
      <c r="E34" s="1030">
        <v>0</v>
      </c>
      <c r="G34" s="156"/>
      <c r="H34" s="156"/>
      <c r="I34" s="156" t="s">
        <v>678</v>
      </c>
      <c r="J34" s="1177">
        <v>0</v>
      </c>
      <c r="K34" s="1177"/>
      <c r="L34" s="227"/>
      <c r="M34" s="227"/>
      <c r="N34" s="227"/>
      <c r="O34" s="227"/>
      <c r="P34" s="227"/>
      <c r="Q34" s="227"/>
      <c r="R34" s="227"/>
      <c r="S34" s="227"/>
      <c r="T34" s="227"/>
      <c r="U34" s="227"/>
      <c r="V34" s="227"/>
      <c r="W34" s="227"/>
      <c r="X34" s="227"/>
      <c r="Y34" s="227"/>
      <c r="Z34" s="227"/>
      <c r="AA34" s="227"/>
      <c r="AB34" s="227"/>
      <c r="AC34" s="227"/>
      <c r="AD34" s="227"/>
      <c r="AE34" s="227"/>
      <c r="AI34" s="227"/>
    </row>
    <row r="35" spans="4:35">
      <c r="D35" s="1030">
        <v>197.47667899999999</v>
      </c>
      <c r="E35" s="1030">
        <v>0</v>
      </c>
      <c r="G35" s="156"/>
      <c r="H35" s="156"/>
      <c r="I35" s="156" t="s">
        <v>72</v>
      </c>
      <c r="J35" s="1177">
        <v>197.47667899999999</v>
      </c>
      <c r="K35" s="1177"/>
      <c r="L35" s="227"/>
      <c r="M35" s="227"/>
      <c r="N35" s="227"/>
      <c r="O35" s="227"/>
      <c r="P35" s="227"/>
      <c r="Q35" s="227"/>
      <c r="R35" s="227"/>
      <c r="S35" s="227"/>
      <c r="T35" s="227"/>
      <c r="U35" s="227"/>
      <c r="V35" s="227"/>
      <c r="W35" s="227"/>
      <c r="X35" s="227"/>
      <c r="Y35" s="227"/>
      <c r="Z35" s="227"/>
      <c r="AA35" s="227"/>
      <c r="AB35" s="227"/>
      <c r="AC35" s="227"/>
      <c r="AD35" s="271">
        <v>197.47667899999999</v>
      </c>
      <c r="AE35" s="227"/>
      <c r="AI35" s="227"/>
    </row>
    <row r="36" spans="4:35">
      <c r="D36" s="1030"/>
      <c r="E36" s="1030"/>
      <c r="G36" s="156"/>
      <c r="H36" s="156"/>
      <c r="I36" s="156" t="s">
        <v>1458</v>
      </c>
      <c r="J36" s="1177">
        <v>12.523320999999999</v>
      </c>
      <c r="K36" s="1177"/>
      <c r="L36" s="227">
        <v>12.523320999999999</v>
      </c>
      <c r="M36" s="227"/>
      <c r="N36" s="227"/>
      <c r="O36" s="227"/>
      <c r="P36" s="227"/>
      <c r="Q36" s="227"/>
      <c r="R36" s="227"/>
      <c r="S36" s="227"/>
      <c r="T36" s="227"/>
      <c r="U36" s="227"/>
      <c r="V36" s="227"/>
      <c r="W36" s="227"/>
      <c r="X36" s="227"/>
      <c r="Y36" s="227"/>
      <c r="Z36" s="227"/>
      <c r="AA36" s="227"/>
      <c r="AB36" s="227"/>
      <c r="AC36" s="227"/>
      <c r="AD36" s="271"/>
      <c r="AE36" s="227"/>
      <c r="AI36" s="227"/>
    </row>
    <row r="37" spans="4:35">
      <c r="D37" s="1030">
        <v>0</v>
      </c>
      <c r="E37" s="1030">
        <v>0</v>
      </c>
      <c r="G37" s="156"/>
      <c r="H37" s="156"/>
      <c r="I37" s="156" t="s">
        <v>1459</v>
      </c>
      <c r="J37" s="1177">
        <v>0</v>
      </c>
      <c r="K37" s="1177"/>
      <c r="L37" s="227"/>
      <c r="M37" s="227"/>
      <c r="N37" s="227"/>
      <c r="O37" s="227"/>
      <c r="P37" s="227"/>
      <c r="Q37" s="227"/>
      <c r="R37" s="227"/>
      <c r="S37" s="227"/>
      <c r="T37" s="227"/>
      <c r="U37" s="227"/>
      <c r="V37" s="227"/>
      <c r="W37" s="227"/>
      <c r="X37" s="227"/>
      <c r="Y37" s="227"/>
      <c r="Z37" s="227"/>
      <c r="AA37" s="227"/>
      <c r="AB37" s="227"/>
      <c r="AC37" s="227"/>
      <c r="AD37" s="227"/>
      <c r="AE37" s="227"/>
      <c r="AI37" s="227"/>
    </row>
    <row r="38" spans="4:35">
      <c r="D38" s="1030">
        <v>0</v>
      </c>
      <c r="E38" s="1030">
        <v>0</v>
      </c>
      <c r="G38" s="156"/>
      <c r="I38" s="156" t="s">
        <v>1460</v>
      </c>
      <c r="J38" s="1177">
        <v>0</v>
      </c>
      <c r="K38" s="1177"/>
      <c r="L38" s="227"/>
      <c r="M38" s="227"/>
      <c r="N38" s="227"/>
      <c r="O38" s="227"/>
      <c r="P38" s="227"/>
      <c r="Q38" s="227"/>
      <c r="R38" s="227"/>
      <c r="S38" s="227"/>
      <c r="T38" s="227"/>
      <c r="U38" s="227"/>
      <c r="V38" s="227"/>
      <c r="W38" s="227"/>
      <c r="X38" s="227"/>
      <c r="Y38" s="227"/>
      <c r="Z38" s="227"/>
      <c r="AA38" s="227"/>
      <c r="AB38" s="227"/>
      <c r="AC38" s="227"/>
      <c r="AD38" s="227"/>
      <c r="AE38" s="227">
        <v>0</v>
      </c>
      <c r="AI38" s="227"/>
    </row>
    <row r="39" spans="4:35">
      <c r="D39" s="1030">
        <v>0</v>
      </c>
      <c r="E39" s="1030">
        <v>0</v>
      </c>
      <c r="F39" s="1132"/>
      <c r="G39" s="156"/>
      <c r="I39" s="156" t="s">
        <v>747</v>
      </c>
      <c r="J39" s="1177">
        <v>0</v>
      </c>
      <c r="K39" s="1177"/>
      <c r="L39" s="227"/>
      <c r="M39" s="227"/>
      <c r="N39" s="227"/>
      <c r="O39" s="227"/>
      <c r="P39" s="227"/>
      <c r="Q39" s="227"/>
      <c r="R39" s="227"/>
      <c r="S39" s="227"/>
      <c r="T39" s="227"/>
      <c r="U39" s="227"/>
      <c r="V39" s="227"/>
      <c r="W39" s="227"/>
      <c r="X39" s="227"/>
      <c r="Y39" s="227"/>
      <c r="Z39" s="227"/>
      <c r="AA39" s="227"/>
      <c r="AB39" s="227">
        <v>0</v>
      </c>
      <c r="AC39" s="227"/>
      <c r="AD39" s="227"/>
      <c r="AE39" s="227"/>
      <c r="AI39" s="227"/>
    </row>
    <row r="40" spans="4:35">
      <c r="D40" s="1030">
        <v>0</v>
      </c>
      <c r="E40" s="1030">
        <v>0</v>
      </c>
      <c r="F40" s="1132"/>
      <c r="G40" s="156"/>
      <c r="I40" s="156" t="s">
        <v>1195</v>
      </c>
      <c r="J40" s="1177">
        <v>0</v>
      </c>
      <c r="K40" s="1177"/>
      <c r="L40" s="227"/>
      <c r="M40" s="227"/>
      <c r="N40" s="227"/>
      <c r="O40" s="227"/>
      <c r="P40" s="227"/>
      <c r="Q40" s="227"/>
      <c r="R40" s="227"/>
      <c r="S40" s="227"/>
      <c r="T40" s="227"/>
      <c r="U40" s="227"/>
      <c r="V40" s="227"/>
      <c r="W40" s="227"/>
      <c r="X40" s="227"/>
      <c r="Y40" s="227"/>
      <c r="Z40" s="227"/>
      <c r="AA40" s="227">
        <v>0</v>
      </c>
      <c r="AB40" s="227"/>
      <c r="AC40" s="227"/>
      <c r="AD40" s="227"/>
      <c r="AE40" s="227"/>
      <c r="AI40" s="227"/>
    </row>
    <row r="41" spans="4:35">
      <c r="D41" s="1030">
        <v>0.37320722895177455</v>
      </c>
      <c r="E41" s="1030">
        <v>0</v>
      </c>
      <c r="G41" s="156"/>
      <c r="H41" s="156"/>
      <c r="I41" s="156" t="s">
        <v>1461</v>
      </c>
      <c r="J41" s="1177">
        <v>0.37320722895177455</v>
      </c>
      <c r="K41" s="1177"/>
      <c r="L41" s="227"/>
      <c r="M41" s="227"/>
      <c r="N41" s="227"/>
      <c r="O41" s="227"/>
      <c r="P41" s="227"/>
      <c r="Q41" s="227"/>
      <c r="R41" s="227"/>
      <c r="S41" s="227"/>
      <c r="T41" s="227"/>
      <c r="U41" s="227"/>
      <c r="V41" s="227"/>
      <c r="W41" s="227"/>
      <c r="X41" s="227"/>
      <c r="Y41" s="227"/>
      <c r="Z41" s="227"/>
      <c r="AA41" s="227"/>
      <c r="AB41" s="227"/>
      <c r="AC41" s="227"/>
      <c r="AD41" s="227"/>
      <c r="AE41" s="271">
        <v>0.37320722895177455</v>
      </c>
      <c r="AI41" s="227"/>
    </row>
    <row r="42" spans="4:35">
      <c r="D42" s="1030">
        <v>1.7221878569148832E-2</v>
      </c>
      <c r="E42" s="1030">
        <v>0</v>
      </c>
      <c r="G42" s="156"/>
      <c r="H42" s="156"/>
      <c r="I42" s="156" t="s">
        <v>1462</v>
      </c>
      <c r="J42" s="1177">
        <v>1.7221878569148832E-2</v>
      </c>
      <c r="K42" s="1177"/>
      <c r="L42" s="227"/>
      <c r="M42" s="227"/>
      <c r="N42" s="227"/>
      <c r="O42" s="227"/>
      <c r="P42" s="227"/>
      <c r="Q42" s="227"/>
      <c r="R42" s="227"/>
      <c r="S42" s="227"/>
      <c r="T42" s="227"/>
      <c r="U42" s="227"/>
      <c r="V42" s="227"/>
      <c r="W42" s="227"/>
      <c r="X42" s="227"/>
      <c r="Y42" s="227"/>
      <c r="Z42" s="227"/>
      <c r="AA42" s="227"/>
      <c r="AB42" s="227"/>
      <c r="AC42" s="227"/>
      <c r="AD42" s="227"/>
      <c r="AE42" s="227"/>
      <c r="AH42" s="5">
        <v>1.7221878569148832E-2</v>
      </c>
      <c r="AI42" s="227"/>
    </row>
    <row r="43" spans="4:35">
      <c r="D43" s="1030">
        <v>0</v>
      </c>
      <c r="E43" s="1030">
        <v>0</v>
      </c>
      <c r="G43" s="156"/>
      <c r="H43" s="156"/>
      <c r="I43" s="156" t="s">
        <v>1463</v>
      </c>
      <c r="J43" s="1177">
        <v>0</v>
      </c>
      <c r="K43" s="1177"/>
      <c r="L43" s="227"/>
      <c r="M43" s="227"/>
      <c r="N43" s="227"/>
      <c r="O43" s="227"/>
      <c r="P43" s="227"/>
      <c r="Q43" s="227"/>
      <c r="R43" s="227"/>
      <c r="S43" s="227"/>
      <c r="T43" s="227"/>
      <c r="U43" s="227"/>
      <c r="V43" s="227"/>
      <c r="W43" s="227"/>
      <c r="X43" s="227"/>
      <c r="Y43" s="227"/>
      <c r="Z43" s="227"/>
      <c r="AA43" s="227"/>
      <c r="AB43" s="227"/>
      <c r="AC43" s="227"/>
      <c r="AD43" s="227"/>
      <c r="AE43" s="227"/>
      <c r="AG43" s="5">
        <v>0</v>
      </c>
      <c r="AI43" s="227"/>
    </row>
    <row r="44" spans="4:35">
      <c r="D44" s="1030">
        <v>1.6137677053433145E-3</v>
      </c>
      <c r="E44" s="1030">
        <v>0</v>
      </c>
      <c r="G44" s="156"/>
      <c r="H44" s="156"/>
      <c r="I44" s="156" t="s">
        <v>1464</v>
      </c>
      <c r="J44" s="1177">
        <v>1.6137677053433145E-3</v>
      </c>
      <c r="K44" s="1177"/>
      <c r="L44" s="227"/>
      <c r="M44" s="227"/>
      <c r="N44" s="227"/>
      <c r="O44" s="227"/>
      <c r="P44" s="227"/>
      <c r="Q44" s="227"/>
      <c r="R44" s="227"/>
      <c r="S44" s="227"/>
      <c r="T44" s="227"/>
      <c r="U44" s="227"/>
      <c r="V44" s="227"/>
      <c r="W44" s="227"/>
      <c r="X44" s="227"/>
      <c r="Y44" s="227"/>
      <c r="Z44" s="227"/>
      <c r="AA44" s="227"/>
      <c r="AB44" s="227"/>
      <c r="AC44" s="227"/>
      <c r="AD44" s="227"/>
      <c r="AE44" s="227"/>
      <c r="AI44" s="227">
        <v>1.6137677053433145E-3</v>
      </c>
    </row>
    <row r="45" spans="4:35">
      <c r="D45" s="1030">
        <v>0</v>
      </c>
      <c r="E45" s="1030">
        <v>0</v>
      </c>
      <c r="G45" s="156"/>
      <c r="H45" s="156"/>
      <c r="I45" s="492" t="s">
        <v>1465</v>
      </c>
      <c r="J45" s="1177">
        <v>0</v>
      </c>
      <c r="K45" s="1177"/>
      <c r="L45" s="227"/>
      <c r="M45" s="227"/>
      <c r="N45" s="227"/>
      <c r="O45" s="227"/>
      <c r="P45" s="227"/>
      <c r="Q45" s="227"/>
      <c r="R45" s="227"/>
      <c r="S45" s="227"/>
      <c r="T45" s="227"/>
      <c r="U45" s="271">
        <v>0</v>
      </c>
      <c r="V45" s="227"/>
      <c r="W45" s="227"/>
      <c r="X45" s="227"/>
      <c r="Y45" s="227"/>
      <c r="Z45" s="227"/>
      <c r="AA45" s="227"/>
      <c r="AB45" s="227"/>
      <c r="AC45" s="227"/>
      <c r="AD45" s="227"/>
      <c r="AE45" s="227"/>
      <c r="AI45" s="227"/>
    </row>
    <row r="46" spans="4:35">
      <c r="D46" s="1030">
        <v>19.600000000000001</v>
      </c>
      <c r="E46" s="1030">
        <v>0</v>
      </c>
      <c r="G46" s="156"/>
      <c r="H46" s="156"/>
      <c r="I46" s="156" t="s">
        <v>36</v>
      </c>
      <c r="J46" s="1177">
        <v>19.600000000000001</v>
      </c>
      <c r="K46" s="1177"/>
      <c r="L46" s="227"/>
      <c r="M46" s="227"/>
      <c r="N46" s="1177">
        <v>5.7</v>
      </c>
      <c r="O46" s="227"/>
      <c r="P46" s="227"/>
      <c r="Q46" s="1177">
        <v>0</v>
      </c>
      <c r="R46" s="1177">
        <v>6</v>
      </c>
      <c r="S46" s="227"/>
      <c r="T46" s="1177">
        <v>6.4</v>
      </c>
      <c r="U46" s="271"/>
      <c r="V46" s="1177">
        <v>-0.4</v>
      </c>
      <c r="W46" s="227"/>
      <c r="X46" s="227"/>
      <c r="Y46" s="1177">
        <v>1.9</v>
      </c>
      <c r="Z46" s="227"/>
      <c r="AA46" s="227"/>
      <c r="AB46" s="227"/>
      <c r="AC46" s="227"/>
      <c r="AD46" s="227"/>
      <c r="AE46" s="227"/>
      <c r="AI46" s="227"/>
    </row>
    <row r="47" spans="4:35">
      <c r="D47" s="1030">
        <v>1.9</v>
      </c>
      <c r="E47" s="1030">
        <v>0</v>
      </c>
      <c r="G47" s="156"/>
      <c r="H47" s="1131" t="s">
        <v>1466</v>
      </c>
      <c r="I47" s="156" t="s">
        <v>1467</v>
      </c>
      <c r="J47" s="1181">
        <v>1.9</v>
      </c>
      <c r="K47" s="1177"/>
      <c r="L47" s="227"/>
      <c r="M47" s="227"/>
      <c r="N47" s="227"/>
      <c r="O47" s="227"/>
      <c r="P47" s="227"/>
      <c r="Q47" s="227"/>
      <c r="R47" s="227"/>
      <c r="S47" s="227"/>
      <c r="T47" s="227"/>
      <c r="U47" s="227"/>
      <c r="V47" s="227"/>
      <c r="W47" s="227"/>
      <c r="X47" s="227"/>
      <c r="Y47" s="227">
        <v>1.9</v>
      </c>
      <c r="Z47" s="227"/>
      <c r="AA47" s="227"/>
      <c r="AB47" s="227"/>
      <c r="AC47" s="227"/>
      <c r="AD47" s="227"/>
      <c r="AE47" s="227"/>
      <c r="AI47" s="227"/>
    </row>
    <row r="48" spans="4:35">
      <c r="D48" s="1030">
        <v>-1.9</v>
      </c>
      <c r="E48" s="1030">
        <v>0</v>
      </c>
      <c r="G48" s="156"/>
      <c r="H48" s="1131" t="s">
        <v>1466</v>
      </c>
      <c r="I48" s="156" t="s">
        <v>1468</v>
      </c>
      <c r="J48" s="1181">
        <v>-1.9</v>
      </c>
      <c r="K48" s="1177"/>
      <c r="L48" s="227"/>
      <c r="M48" s="227"/>
      <c r="N48" s="227"/>
      <c r="O48" s="227"/>
      <c r="P48" s="227"/>
      <c r="Q48" s="227"/>
      <c r="R48" s="227"/>
      <c r="S48" s="227"/>
      <c r="T48" s="227"/>
      <c r="U48" s="227"/>
      <c r="V48" s="227"/>
      <c r="W48" s="227"/>
      <c r="X48" s="227"/>
      <c r="Y48" s="227">
        <v>-1.9</v>
      </c>
      <c r="Z48" s="227"/>
      <c r="AA48" s="227"/>
      <c r="AB48" s="227"/>
      <c r="AC48" s="227"/>
      <c r="AD48" s="227"/>
      <c r="AE48" s="227"/>
      <c r="AI48" s="227"/>
    </row>
    <row r="49" spans="1:35">
      <c r="D49" s="1030">
        <v>0.90211071181965963</v>
      </c>
      <c r="E49" s="1182">
        <v>0</v>
      </c>
      <c r="G49" s="156"/>
      <c r="I49" s="156" t="s">
        <v>1469</v>
      </c>
      <c r="J49" s="1177">
        <v>0.90211071181964875</v>
      </c>
      <c r="K49" s="1177"/>
      <c r="L49" s="227"/>
      <c r="M49" s="227"/>
      <c r="N49" s="227"/>
      <c r="O49" s="227"/>
      <c r="P49" s="227"/>
      <c r="Q49" s="227"/>
      <c r="R49" s="227"/>
      <c r="S49" s="227"/>
      <c r="T49" s="227"/>
      <c r="U49" s="227"/>
      <c r="V49" s="227"/>
      <c r="W49" s="227"/>
      <c r="X49" s="227"/>
      <c r="Y49" s="227"/>
      <c r="Z49" s="1177">
        <v>0.90211071181965963</v>
      </c>
      <c r="AA49" s="1177"/>
      <c r="AB49" s="227"/>
      <c r="AC49" s="227"/>
      <c r="AD49" s="227"/>
      <c r="AE49" s="227"/>
      <c r="AI49" s="227"/>
    </row>
    <row r="50" spans="1:35">
      <c r="D50" s="321">
        <v>230.89415358704593</v>
      </c>
      <c r="E50" s="1030">
        <v>0</v>
      </c>
      <c r="G50" s="156"/>
      <c r="H50" s="156"/>
      <c r="I50" s="314" t="s">
        <v>1470</v>
      </c>
      <c r="J50" s="321">
        <v>230.89415358704593</v>
      </c>
      <c r="K50" s="321"/>
      <c r="L50" s="321">
        <v>12.523320999999999</v>
      </c>
      <c r="M50" s="321">
        <v>0</v>
      </c>
      <c r="N50" s="321">
        <v>5.7</v>
      </c>
      <c r="O50" s="321">
        <v>0</v>
      </c>
      <c r="P50" s="321">
        <v>0</v>
      </c>
      <c r="Q50" s="321">
        <v>0</v>
      </c>
      <c r="R50" s="321">
        <v>6</v>
      </c>
      <c r="S50" s="321"/>
      <c r="T50" s="321">
        <v>6.4</v>
      </c>
      <c r="U50" s="321">
        <v>0</v>
      </c>
      <c r="V50" s="321">
        <v>-0.4</v>
      </c>
      <c r="W50" s="321">
        <v>0</v>
      </c>
      <c r="X50" s="321"/>
      <c r="Y50" s="321">
        <v>1.9</v>
      </c>
      <c r="Z50" s="321">
        <v>0.90211071181965963</v>
      </c>
      <c r="AA50" s="321">
        <v>0</v>
      </c>
      <c r="AB50" s="321">
        <v>0</v>
      </c>
      <c r="AC50" s="321"/>
      <c r="AD50" s="321">
        <v>197.47667899999999</v>
      </c>
      <c r="AE50" s="321">
        <v>0.37320722895177455</v>
      </c>
      <c r="AG50" s="321">
        <v>0</v>
      </c>
      <c r="AH50" s="321">
        <v>1.7221878569148832E-2</v>
      </c>
      <c r="AI50" s="321">
        <v>1.6137677053433145E-3</v>
      </c>
    </row>
    <row r="51" spans="1:35">
      <c r="D51" s="321"/>
      <c r="E51" s="321"/>
      <c r="G51" s="156"/>
      <c r="H51" s="314"/>
      <c r="I51" s="314"/>
      <c r="J51" s="321"/>
      <c r="K51" s="321"/>
      <c r="L51" s="321"/>
      <c r="M51" s="321"/>
      <c r="N51" s="321"/>
      <c r="O51" s="227"/>
      <c r="P51" s="227"/>
      <c r="Q51" s="227"/>
      <c r="R51" s="227"/>
      <c r="S51" s="227"/>
      <c r="T51" s="227"/>
      <c r="U51" s="227"/>
      <c r="V51" s="227"/>
      <c r="W51" s="227"/>
      <c r="X51" s="227"/>
      <c r="Y51" s="227"/>
      <c r="Z51" s="227"/>
      <c r="AA51" s="227"/>
      <c r="AB51" s="227"/>
      <c r="AC51" s="227"/>
      <c r="AD51" s="227"/>
      <c r="AE51" s="227"/>
      <c r="AI51" s="227"/>
    </row>
    <row r="52" spans="1:35" s="29" customFormat="1">
      <c r="A52" s="434"/>
      <c r="B52" s="434"/>
      <c r="C52" s="490"/>
      <c r="D52" s="1030">
        <v>0</v>
      </c>
      <c r="E52" s="1030">
        <v>0</v>
      </c>
      <c r="G52" s="314"/>
      <c r="H52" s="314" t="s">
        <v>1383</v>
      </c>
      <c r="I52" s="314"/>
      <c r="J52" s="321">
        <v>0</v>
      </c>
      <c r="K52" s="321"/>
      <c r="L52" s="321"/>
      <c r="M52" s="321"/>
      <c r="N52" s="321"/>
      <c r="O52" s="239"/>
      <c r="P52" s="239"/>
      <c r="Q52" s="239"/>
      <c r="R52" s="239"/>
      <c r="S52" s="239"/>
      <c r="T52" s="239"/>
      <c r="U52" s="239"/>
      <c r="V52" s="239"/>
      <c r="W52" s="239"/>
      <c r="X52" s="239"/>
      <c r="Y52" s="239"/>
      <c r="Z52" s="239">
        <v>0</v>
      </c>
      <c r="AA52" s="239"/>
      <c r="AB52" s="239"/>
      <c r="AC52" s="239"/>
      <c r="AD52" s="239"/>
      <c r="AE52" s="239"/>
      <c r="AI52" s="239"/>
    </row>
    <row r="53" spans="1:35">
      <c r="D53" s="1183"/>
      <c r="E53" s="1183"/>
      <c r="G53" s="156"/>
      <c r="H53" s="156"/>
      <c r="J53" s="1183"/>
      <c r="K53" s="1183"/>
      <c r="L53" s="1183"/>
      <c r="M53" s="1183"/>
      <c r="N53" s="1183"/>
      <c r="O53" s="227"/>
      <c r="P53" s="227"/>
      <c r="Q53" s="227"/>
      <c r="R53" s="227"/>
      <c r="S53" s="227"/>
      <c r="T53" s="227"/>
      <c r="U53" s="227"/>
      <c r="V53" s="227"/>
      <c r="W53" s="227"/>
      <c r="X53" s="227"/>
      <c r="Y53" s="227"/>
      <c r="Z53" s="227"/>
      <c r="AA53" s="227"/>
      <c r="AB53" s="227"/>
      <c r="AC53" s="227"/>
      <c r="AD53" s="227"/>
      <c r="AE53" s="227"/>
      <c r="AI53" s="227"/>
    </row>
    <row r="54" spans="1:35">
      <c r="D54" s="321">
        <v>1920.6702392248308</v>
      </c>
      <c r="E54" s="1030">
        <v>0</v>
      </c>
      <c r="G54" s="314" t="s">
        <v>1471</v>
      </c>
      <c r="H54" s="314"/>
      <c r="I54" s="314"/>
      <c r="J54" s="321">
        <v>1920.6702392248308</v>
      </c>
      <c r="K54" s="321"/>
      <c r="L54" s="321">
        <v>34.500741679999997</v>
      </c>
      <c r="M54" s="321">
        <v>0</v>
      </c>
      <c r="N54" s="321">
        <v>957.11068401824502</v>
      </c>
      <c r="O54" s="321">
        <v>0</v>
      </c>
      <c r="P54" s="321">
        <v>0</v>
      </c>
      <c r="Q54" s="321">
        <v>0</v>
      </c>
      <c r="R54" s="321">
        <v>147.30925899518243</v>
      </c>
      <c r="S54" s="321"/>
      <c r="T54" s="321">
        <v>302.81152718435737</v>
      </c>
      <c r="U54" s="321">
        <v>0</v>
      </c>
      <c r="V54" s="321">
        <v>-0.4</v>
      </c>
      <c r="W54" s="321">
        <v>23.322213759999997</v>
      </c>
      <c r="X54" s="321"/>
      <c r="Y54" s="321">
        <v>1.9</v>
      </c>
      <c r="Z54" s="321">
        <v>0.90211071181965963</v>
      </c>
      <c r="AA54" s="321">
        <v>0</v>
      </c>
      <c r="AB54" s="321">
        <v>0</v>
      </c>
      <c r="AC54" s="321"/>
      <c r="AD54" s="321">
        <v>452.82165999999995</v>
      </c>
      <c r="AE54" s="321">
        <v>0.37320722895177455</v>
      </c>
      <c r="AG54" s="321">
        <v>0</v>
      </c>
      <c r="AH54" s="321">
        <v>1.7221878569148832E-2</v>
      </c>
      <c r="AI54" s="321">
        <v>1.6137677053433145E-3</v>
      </c>
    </row>
    <row r="55" spans="1:35">
      <c r="D55" s="321"/>
      <c r="E55" s="321"/>
      <c r="G55" s="314"/>
      <c r="H55" s="314"/>
      <c r="I55" s="314"/>
      <c r="J55" s="321"/>
      <c r="K55" s="321"/>
      <c r="L55" s="227"/>
      <c r="M55" s="227"/>
      <c r="N55" s="227"/>
      <c r="O55" s="227"/>
      <c r="P55" s="227"/>
      <c r="Q55" s="227"/>
      <c r="R55" s="227"/>
      <c r="S55" s="227"/>
      <c r="T55" s="227"/>
      <c r="U55" s="227"/>
      <c r="V55" s="227"/>
      <c r="W55" s="227"/>
      <c r="X55" s="227"/>
      <c r="Y55" s="227"/>
      <c r="Z55" s="227"/>
      <c r="AA55" s="227"/>
      <c r="AB55" s="227"/>
      <c r="AC55" s="227"/>
      <c r="AD55" s="227"/>
      <c r="AE55" s="227"/>
      <c r="AI55" s="227"/>
    </row>
    <row r="56" spans="1:35">
      <c r="D56" s="1183"/>
      <c r="E56" s="1183"/>
      <c r="G56" s="314" t="s">
        <v>1472</v>
      </c>
      <c r="H56" s="156"/>
      <c r="J56" s="1183"/>
      <c r="K56" s="1183"/>
      <c r="L56" s="227"/>
      <c r="M56" s="227"/>
      <c r="N56" s="227"/>
      <c r="O56" s="227"/>
      <c r="P56" s="227"/>
      <c r="Q56" s="227"/>
      <c r="R56" s="227"/>
      <c r="S56" s="227"/>
      <c r="T56" s="227"/>
      <c r="U56" s="227"/>
      <c r="V56" s="227"/>
      <c r="W56" s="227"/>
      <c r="X56" s="227"/>
      <c r="Y56" s="227"/>
      <c r="Z56" s="227"/>
      <c r="AA56" s="227"/>
      <c r="AB56" s="227"/>
      <c r="AC56" s="227"/>
      <c r="AD56" s="227"/>
      <c r="AE56" s="227"/>
      <c r="AI56" s="227"/>
    </row>
    <row r="57" spans="1:35">
      <c r="D57" s="1183"/>
      <c r="E57" s="1183"/>
      <c r="G57" s="156"/>
      <c r="H57" s="314" t="s">
        <v>718</v>
      </c>
      <c r="I57" s="314"/>
      <c r="J57" s="1183"/>
      <c r="K57" s="1183"/>
      <c r="L57" s="227"/>
      <c r="M57" s="227"/>
      <c r="N57" s="227"/>
      <c r="O57" s="227"/>
      <c r="P57" s="227"/>
      <c r="Q57" s="227"/>
      <c r="R57" s="227"/>
      <c r="S57" s="227"/>
      <c r="T57" s="227"/>
      <c r="U57" s="227"/>
      <c r="V57" s="227"/>
      <c r="W57" s="227"/>
      <c r="X57" s="227"/>
      <c r="Y57" s="227"/>
      <c r="Z57" s="227"/>
      <c r="AA57" s="227"/>
      <c r="AB57" s="227"/>
      <c r="AC57" s="227"/>
      <c r="AD57" s="227"/>
      <c r="AE57" s="227"/>
      <c r="AI57" s="227"/>
    </row>
    <row r="58" spans="1:35">
      <c r="D58" s="1030">
        <v>92.221893295314175</v>
      </c>
      <c r="E58" s="1030">
        <v>0</v>
      </c>
      <c r="G58" s="156"/>
      <c r="H58" s="156"/>
      <c r="I58" s="156" t="s">
        <v>1473</v>
      </c>
      <c r="J58" s="1177">
        <v>92.221893295314175</v>
      </c>
      <c r="K58" s="1177"/>
      <c r="L58" s="227"/>
      <c r="M58" s="227"/>
      <c r="N58" s="227"/>
      <c r="O58" s="227"/>
      <c r="P58" s="227"/>
      <c r="Q58" s="227"/>
      <c r="R58" s="227">
        <v>68.899679535314178</v>
      </c>
      <c r="S58" s="227"/>
      <c r="T58" s="227"/>
      <c r="U58" s="227"/>
      <c r="V58" s="227"/>
      <c r="W58" s="227">
        <v>23.322213759999997</v>
      </c>
      <c r="X58" s="227"/>
      <c r="Y58" s="227"/>
      <c r="Z58" s="227"/>
      <c r="AA58" s="227"/>
      <c r="AB58" s="227"/>
      <c r="AC58" s="227"/>
      <c r="AD58" s="227"/>
      <c r="AE58" s="227"/>
      <c r="AI58" s="227"/>
    </row>
    <row r="59" spans="1:35">
      <c r="D59" s="1030">
        <v>0</v>
      </c>
      <c r="E59" s="1030">
        <v>0</v>
      </c>
      <c r="G59" s="156"/>
      <c r="H59" s="156"/>
      <c r="I59" s="156" t="s">
        <v>1310</v>
      </c>
      <c r="J59" s="1177">
        <v>0</v>
      </c>
      <c r="K59" s="1177"/>
      <c r="L59" s="227"/>
      <c r="M59" s="227"/>
      <c r="N59" s="227"/>
      <c r="O59" s="227"/>
      <c r="P59" s="227"/>
      <c r="Q59" s="227"/>
      <c r="R59" s="227">
        <v>0</v>
      </c>
      <c r="S59" s="227"/>
      <c r="T59" s="227"/>
      <c r="U59" s="227"/>
      <c r="V59" s="227"/>
      <c r="W59" s="227"/>
      <c r="X59" s="227"/>
      <c r="Y59" s="227"/>
      <c r="Z59" s="227"/>
      <c r="AA59" s="227"/>
      <c r="AB59" s="227"/>
      <c r="AC59" s="227"/>
      <c r="AD59" s="227"/>
      <c r="AE59" s="227"/>
      <c r="AI59" s="227"/>
    </row>
    <row r="60" spans="1:35">
      <c r="D60" s="1030">
        <v>27.726714360343834</v>
      </c>
      <c r="E60" s="1030">
        <v>0</v>
      </c>
      <c r="G60" s="156"/>
      <c r="H60" s="156"/>
      <c r="I60" s="492" t="s">
        <v>187</v>
      </c>
      <c r="J60" s="1177">
        <v>27.726714360343834</v>
      </c>
      <c r="K60" s="1177"/>
      <c r="L60" s="227">
        <v>2.3574438857181965</v>
      </c>
      <c r="M60" s="227"/>
      <c r="N60" s="227">
        <v>3.5726069837317467</v>
      </c>
      <c r="O60" s="227">
        <v>1.2666453118899721E-2</v>
      </c>
      <c r="P60" s="227">
        <v>2.4241608032106905</v>
      </c>
      <c r="Q60" s="227">
        <v>0.50503350066889452</v>
      </c>
      <c r="R60" s="227">
        <v>1.4989394299852847</v>
      </c>
      <c r="S60" s="227"/>
      <c r="T60" s="227">
        <v>4.0746102833966313</v>
      </c>
      <c r="U60" s="227">
        <v>2.0335794247818142</v>
      </c>
      <c r="V60" s="227">
        <v>3.5203935902316007E-3</v>
      </c>
      <c r="W60" s="227">
        <v>4.8483216064213776E-2</v>
      </c>
      <c r="X60" s="227"/>
      <c r="Y60" s="227">
        <v>4.1088630388117844</v>
      </c>
      <c r="Z60" s="227">
        <v>3.5822107194222408</v>
      </c>
      <c r="AA60" s="227">
        <v>0</v>
      </c>
      <c r="AB60" s="227">
        <v>0.69192679182312633</v>
      </c>
      <c r="AC60" s="227"/>
      <c r="AD60" s="271">
        <v>2.4206265607938171</v>
      </c>
      <c r="AE60" s="271">
        <v>0.37320722895177455</v>
      </c>
      <c r="AG60" s="271">
        <v>0</v>
      </c>
      <c r="AH60" s="271">
        <v>1.7221878569148832E-2</v>
      </c>
      <c r="AI60" s="271">
        <v>1.6137677053433145E-3</v>
      </c>
    </row>
    <row r="61" spans="1:35">
      <c r="D61" s="1030">
        <v>17.344836634678948</v>
      </c>
      <c r="E61" s="1030">
        <v>0</v>
      </c>
      <c r="G61" s="156"/>
      <c r="H61" s="156"/>
      <c r="I61" s="156" t="s">
        <v>1155</v>
      </c>
      <c r="J61" s="1177">
        <v>17.344836634678948</v>
      </c>
      <c r="K61" s="1177"/>
      <c r="L61" s="227"/>
      <c r="M61" s="227">
        <v>17.344836634678948</v>
      </c>
      <c r="N61" s="227"/>
      <c r="O61" s="227"/>
      <c r="P61" s="227"/>
      <c r="Q61" s="227"/>
      <c r="R61" s="227"/>
      <c r="S61" s="227"/>
      <c r="T61" s="227"/>
      <c r="U61" s="227"/>
      <c r="V61" s="227"/>
      <c r="W61" s="227"/>
      <c r="X61" s="227"/>
      <c r="Y61" s="227"/>
      <c r="Z61" s="227"/>
      <c r="AA61" s="227"/>
      <c r="AB61" s="227"/>
      <c r="AC61" s="227"/>
      <c r="AD61" s="227"/>
      <c r="AE61" s="227"/>
      <c r="AI61" s="227"/>
    </row>
    <row r="62" spans="1:35">
      <c r="D62" s="1030">
        <v>4.0785487128567562E-8</v>
      </c>
      <c r="E62" s="1030">
        <v>0</v>
      </c>
      <c r="G62" s="156"/>
      <c r="H62" s="156"/>
      <c r="I62" s="156" t="s">
        <v>1221</v>
      </c>
      <c r="J62" s="1177">
        <v>4.0785487128567562E-8</v>
      </c>
      <c r="K62" s="1177"/>
      <c r="L62" s="227"/>
      <c r="M62" s="1179">
        <v>4.0785487128567562E-8</v>
      </c>
      <c r="N62" s="227"/>
      <c r="O62" s="227"/>
      <c r="P62" s="227"/>
      <c r="Q62" s="227"/>
      <c r="R62" s="227"/>
      <c r="S62" s="227"/>
      <c r="T62" s="227"/>
      <c r="U62" s="227"/>
      <c r="V62" s="227"/>
      <c r="W62" s="227"/>
      <c r="X62" s="227"/>
      <c r="Y62" s="227"/>
      <c r="Z62" s="227"/>
      <c r="AA62" s="227"/>
      <c r="AB62" s="227"/>
      <c r="AC62" s="227"/>
      <c r="AD62" s="227"/>
      <c r="AE62" s="227"/>
      <c r="AI62" s="227"/>
    </row>
    <row r="63" spans="1:35">
      <c r="D63" s="1030">
        <v>1.52028192618225</v>
      </c>
      <c r="E63" s="1030">
        <v>0</v>
      </c>
      <c r="G63" s="156"/>
      <c r="H63" s="156"/>
      <c r="I63" s="156" t="s">
        <v>1474</v>
      </c>
      <c r="J63" s="1177">
        <v>1.52028192618225</v>
      </c>
      <c r="K63" s="1177"/>
      <c r="L63" s="227"/>
      <c r="M63" s="1179">
        <v>1.52028192618225</v>
      </c>
      <c r="N63" s="227"/>
      <c r="O63" s="227"/>
      <c r="P63" s="227"/>
      <c r="Q63" s="227"/>
      <c r="R63" s="227"/>
      <c r="S63" s="227"/>
      <c r="T63" s="227"/>
      <c r="U63" s="227"/>
      <c r="V63" s="227"/>
      <c r="W63" s="227"/>
      <c r="X63" s="227"/>
      <c r="Y63" s="227"/>
      <c r="Z63" s="227"/>
      <c r="AA63" s="227"/>
      <c r="AB63" s="227"/>
      <c r="AC63" s="227"/>
      <c r="AD63" s="227"/>
      <c r="AE63" s="227"/>
      <c r="AI63" s="227"/>
    </row>
    <row r="64" spans="1:35">
      <c r="D64" s="1030">
        <v>153.5</v>
      </c>
      <c r="E64" s="1030">
        <v>0</v>
      </c>
      <c r="G64" s="156"/>
      <c r="H64" s="156"/>
      <c r="I64" s="156" t="s">
        <v>1475</v>
      </c>
      <c r="J64" s="1177">
        <v>153.5</v>
      </c>
      <c r="K64" s="1177"/>
      <c r="L64" s="227"/>
      <c r="M64" s="227">
        <v>153.5</v>
      </c>
      <c r="N64" s="227"/>
      <c r="O64" s="227"/>
      <c r="P64" s="227"/>
      <c r="Q64" s="227"/>
      <c r="R64" s="227"/>
      <c r="S64" s="227"/>
      <c r="T64" s="227"/>
      <c r="U64" s="227"/>
      <c r="V64" s="227"/>
      <c r="W64" s="227"/>
      <c r="X64" s="227"/>
      <c r="Y64" s="227"/>
      <c r="Z64" s="227"/>
      <c r="AA64" s="227"/>
      <c r="AB64" s="227"/>
      <c r="AC64" s="227"/>
      <c r="AD64" s="227"/>
      <c r="AE64" s="227"/>
      <c r="AI64" s="227"/>
    </row>
    <row r="65" spans="4:35">
      <c r="D65" s="1030">
        <v>42.71644999999998</v>
      </c>
      <c r="E65" s="1030">
        <v>0</v>
      </c>
      <c r="G65" s="156"/>
      <c r="H65" s="156"/>
      <c r="I65" s="156" t="s">
        <v>942</v>
      </c>
      <c r="J65" s="1177">
        <v>42.71644999999998</v>
      </c>
      <c r="K65" s="1177"/>
      <c r="L65" s="227"/>
      <c r="M65" s="227">
        <v>42.71644999999998</v>
      </c>
      <c r="N65" s="227"/>
      <c r="O65" s="227"/>
      <c r="P65" s="227"/>
      <c r="Q65" s="227"/>
      <c r="R65" s="227"/>
      <c r="S65" s="227"/>
      <c r="T65" s="227"/>
      <c r="U65" s="227"/>
      <c r="V65" s="227"/>
      <c r="W65" s="227"/>
      <c r="X65" s="227"/>
      <c r="Y65" s="227"/>
      <c r="Z65" s="227"/>
      <c r="AA65" s="227"/>
      <c r="AB65" s="227"/>
      <c r="AC65" s="227"/>
      <c r="AD65" s="227"/>
      <c r="AE65" s="227"/>
      <c r="AI65" s="227"/>
    </row>
    <row r="66" spans="4:35">
      <c r="D66" s="1030">
        <v>0</v>
      </c>
      <c r="E66" s="1030">
        <v>0</v>
      </c>
      <c r="G66" s="156"/>
      <c r="H66" s="156"/>
      <c r="I66" s="156" t="s">
        <v>676</v>
      </c>
      <c r="J66" s="1177">
        <v>0</v>
      </c>
      <c r="K66" s="1177"/>
      <c r="L66" s="227"/>
      <c r="M66" s="227">
        <v>0</v>
      </c>
      <c r="N66" s="227"/>
      <c r="O66" s="227"/>
      <c r="P66" s="227"/>
      <c r="Q66" s="227"/>
      <c r="R66" s="227"/>
      <c r="S66" s="227"/>
      <c r="T66" s="227"/>
      <c r="U66" s="227"/>
      <c r="V66" s="227"/>
      <c r="W66" s="227"/>
      <c r="X66" s="227"/>
      <c r="Y66" s="227"/>
      <c r="Z66" s="227"/>
      <c r="AA66" s="227"/>
      <c r="AB66" s="227"/>
      <c r="AC66" s="227"/>
      <c r="AD66" s="227"/>
      <c r="AE66" s="227"/>
      <c r="AI66" s="227"/>
    </row>
    <row r="67" spans="4:35">
      <c r="D67" s="1030">
        <v>0</v>
      </c>
      <c r="E67" s="1030">
        <v>0</v>
      </c>
      <c r="G67" s="156"/>
      <c r="H67" s="156"/>
      <c r="I67" s="156" t="s">
        <v>636</v>
      </c>
      <c r="J67" s="1177">
        <v>0</v>
      </c>
      <c r="K67" s="1177"/>
      <c r="L67" s="227"/>
      <c r="M67" s="227">
        <v>0</v>
      </c>
      <c r="N67" s="227"/>
      <c r="O67" s="227"/>
      <c r="P67" s="227"/>
      <c r="Q67" s="227"/>
      <c r="R67" s="227"/>
      <c r="S67" s="227"/>
      <c r="T67" s="227"/>
      <c r="U67" s="227"/>
      <c r="V67" s="227"/>
      <c r="W67" s="227"/>
      <c r="X67" s="227"/>
      <c r="Y67" s="227"/>
      <c r="Z67" s="227"/>
      <c r="AA67" s="227"/>
      <c r="AB67" s="227"/>
      <c r="AC67" s="227"/>
      <c r="AD67" s="227"/>
      <c r="AE67" s="227"/>
      <c r="AI67" s="227"/>
    </row>
    <row r="68" spans="4:35">
      <c r="D68" s="1030">
        <v>304.91076679860237</v>
      </c>
      <c r="E68" s="1030">
        <v>0</v>
      </c>
      <c r="G68" s="156"/>
      <c r="H68" s="156"/>
      <c r="I68" s="492" t="s">
        <v>1020</v>
      </c>
      <c r="J68" s="1177">
        <v>304.91076679860237</v>
      </c>
      <c r="K68" s="1177"/>
      <c r="L68" s="227"/>
      <c r="M68" s="227">
        <v>304.91076679860237</v>
      </c>
      <c r="N68" s="227"/>
      <c r="O68" s="227"/>
      <c r="P68" s="227"/>
      <c r="Q68" s="227"/>
      <c r="R68" s="227"/>
      <c r="S68" s="227"/>
      <c r="T68" s="227"/>
      <c r="U68" s="227"/>
      <c r="V68" s="227"/>
      <c r="W68" s="227"/>
      <c r="X68" s="227"/>
      <c r="Y68" s="227"/>
      <c r="Z68" s="227"/>
      <c r="AA68" s="1178"/>
      <c r="AB68" s="227"/>
      <c r="AC68" s="227"/>
      <c r="AD68" s="227"/>
      <c r="AE68" s="227"/>
      <c r="AI68" s="227"/>
    </row>
    <row r="69" spans="4:35">
      <c r="D69" s="1030">
        <v>992.71969832124648</v>
      </c>
      <c r="E69" s="1030">
        <v>0</v>
      </c>
      <c r="G69" s="156"/>
      <c r="H69" s="156"/>
      <c r="I69" s="156" t="s">
        <v>1476</v>
      </c>
      <c r="J69" s="1177">
        <v>992.71969832124648</v>
      </c>
      <c r="K69" s="1177"/>
      <c r="L69" s="227"/>
      <c r="M69" s="227">
        <v>992.71969832124648</v>
      </c>
      <c r="N69" s="227"/>
      <c r="O69" s="227"/>
      <c r="P69" s="227"/>
      <c r="Q69" s="227"/>
      <c r="R69" s="227"/>
      <c r="S69" s="227"/>
      <c r="T69" s="227"/>
      <c r="U69" s="227"/>
      <c r="V69" s="227"/>
      <c r="W69" s="227"/>
      <c r="X69" s="227"/>
      <c r="Y69" s="227"/>
      <c r="Z69" s="227"/>
      <c r="AA69" s="227"/>
      <c r="AB69" s="227"/>
      <c r="AC69" s="227"/>
      <c r="AD69" s="227"/>
      <c r="AE69" s="227"/>
      <c r="AI69" s="227"/>
    </row>
    <row r="70" spans="4:35">
      <c r="D70" s="1030">
        <v>6.0754326151714242</v>
      </c>
      <c r="E70" s="1030"/>
      <c r="G70" s="156"/>
      <c r="H70" s="156"/>
      <c r="I70" s="156" t="s">
        <v>1321</v>
      </c>
      <c r="J70" s="1177">
        <v>6.0754326151714242</v>
      </c>
      <c r="K70" s="1177"/>
      <c r="L70" s="227">
        <v>6.0754326151714242</v>
      </c>
      <c r="M70" s="227"/>
      <c r="N70" s="227"/>
      <c r="O70" s="227"/>
      <c r="P70" s="227"/>
      <c r="Q70" s="227"/>
      <c r="R70" s="227"/>
      <c r="S70" s="227"/>
      <c r="T70" s="227"/>
      <c r="U70" s="227"/>
      <c r="V70" s="227"/>
      <c r="W70" s="227"/>
      <c r="X70" s="227"/>
      <c r="Y70" s="227"/>
      <c r="Z70" s="227"/>
      <c r="AA70" s="227"/>
      <c r="AB70" s="227"/>
      <c r="AC70" s="227"/>
      <c r="AD70" s="227"/>
      <c r="AE70" s="227"/>
      <c r="AI70" s="227"/>
    </row>
    <row r="71" spans="4:35">
      <c r="D71" s="1030">
        <v>5.202</v>
      </c>
      <c r="E71" s="1030">
        <v>0</v>
      </c>
      <c r="G71" s="156"/>
      <c r="H71" s="156"/>
      <c r="I71" s="156" t="s">
        <v>1323</v>
      </c>
      <c r="J71" s="1177">
        <v>5.202</v>
      </c>
      <c r="K71" s="1177"/>
      <c r="L71" s="227">
        <v>5.202</v>
      </c>
      <c r="M71" s="227"/>
      <c r="N71" s="227"/>
      <c r="O71" s="227"/>
      <c r="P71" s="227"/>
      <c r="Q71" s="227"/>
      <c r="R71" s="227"/>
      <c r="S71" s="227"/>
      <c r="T71" s="227"/>
      <c r="U71" s="227"/>
      <c r="V71" s="227"/>
      <c r="W71" s="227"/>
      <c r="X71" s="227"/>
      <c r="Y71" s="227"/>
      <c r="Z71" s="227"/>
      <c r="AA71" s="227"/>
      <c r="AB71" s="227"/>
      <c r="AC71" s="227"/>
      <c r="AD71" s="227"/>
      <c r="AE71" s="227"/>
      <c r="AI71" s="227"/>
    </row>
    <row r="72" spans="4:35">
      <c r="D72" s="1030">
        <v>0</v>
      </c>
      <c r="E72" s="1030">
        <v>0</v>
      </c>
      <c r="G72" s="156"/>
      <c r="H72" s="156"/>
      <c r="I72" s="492" t="s">
        <v>1328</v>
      </c>
      <c r="J72" s="1177">
        <v>0</v>
      </c>
      <c r="K72" s="1177"/>
      <c r="L72" s="227"/>
      <c r="M72" s="227"/>
      <c r="N72" s="227"/>
      <c r="O72" s="227"/>
      <c r="P72" s="227"/>
      <c r="Q72" s="227"/>
      <c r="R72" s="227"/>
      <c r="S72" s="227"/>
      <c r="T72" s="227"/>
      <c r="U72" s="271">
        <v>0</v>
      </c>
      <c r="V72" s="227"/>
      <c r="W72" s="227"/>
      <c r="X72" s="227"/>
      <c r="Y72" s="227"/>
      <c r="Z72" s="227"/>
      <c r="AA72" s="227"/>
      <c r="AB72" s="227"/>
      <c r="AC72" s="227"/>
      <c r="AD72" s="227"/>
      <c r="AE72" s="227">
        <v>0</v>
      </c>
      <c r="AI72" s="227"/>
    </row>
    <row r="73" spans="4:35">
      <c r="D73" s="1030">
        <v>1643.9380739923249</v>
      </c>
      <c r="E73" s="1030">
        <v>0</v>
      </c>
      <c r="G73" s="156"/>
      <c r="H73" s="156"/>
      <c r="I73" s="314" t="s">
        <v>1477</v>
      </c>
      <c r="J73" s="321">
        <v>1643.9380739923249</v>
      </c>
      <c r="K73" s="321"/>
      <c r="L73" s="321">
        <v>13.63487650088962</v>
      </c>
      <c r="M73" s="321">
        <v>1512.7120337214956</v>
      </c>
      <c r="N73" s="321">
        <v>3.5726069837317467</v>
      </c>
      <c r="O73" s="321">
        <v>1.2666453118899721E-2</v>
      </c>
      <c r="P73" s="321">
        <v>2.4241608032106905</v>
      </c>
      <c r="Q73" s="321">
        <v>0.50503350066889452</v>
      </c>
      <c r="R73" s="321">
        <v>70.398618965299463</v>
      </c>
      <c r="S73" s="321">
        <v>0</v>
      </c>
      <c r="T73" s="321">
        <v>4.0746102833966313</v>
      </c>
      <c r="U73" s="321">
        <v>2.0335794247818142</v>
      </c>
      <c r="V73" s="321">
        <v>3.5203935902316007E-3</v>
      </c>
      <c r="W73" s="321">
        <v>23.37069697606421</v>
      </c>
      <c r="X73" s="321">
        <v>0</v>
      </c>
      <c r="Y73" s="321">
        <v>4.1088630388117844</v>
      </c>
      <c r="Z73" s="321">
        <v>3.5822107194222408</v>
      </c>
      <c r="AA73" s="321">
        <v>0</v>
      </c>
      <c r="AB73" s="321">
        <v>0.69192679182312633</v>
      </c>
      <c r="AC73" s="321">
        <v>0</v>
      </c>
      <c r="AD73" s="321">
        <v>2.4206265607938171</v>
      </c>
      <c r="AE73" s="321">
        <v>0.37320722895177455</v>
      </c>
      <c r="AF73" s="321">
        <v>0</v>
      </c>
      <c r="AG73" s="321">
        <v>0</v>
      </c>
      <c r="AH73" s="321">
        <v>1.7221878569148832E-2</v>
      </c>
      <c r="AI73" s="321">
        <v>1.6137677053433145E-3</v>
      </c>
    </row>
    <row r="74" spans="4:35">
      <c r="D74" s="321"/>
      <c r="E74" s="321"/>
      <c r="G74" s="156"/>
      <c r="H74" s="314"/>
      <c r="I74" s="314"/>
      <c r="J74" s="321"/>
      <c r="K74" s="321"/>
      <c r="L74" s="227"/>
      <c r="M74" s="227"/>
      <c r="N74" s="227"/>
      <c r="O74" s="227"/>
      <c r="P74" s="227"/>
      <c r="Q74" s="227"/>
      <c r="R74" s="227"/>
      <c r="S74" s="227"/>
      <c r="T74" s="227"/>
      <c r="U74" s="227"/>
      <c r="V74" s="227"/>
      <c r="W74" s="227"/>
      <c r="X74" s="227"/>
      <c r="Y74" s="227"/>
      <c r="Z74" s="227"/>
      <c r="AA74" s="227"/>
      <c r="AB74" s="227"/>
      <c r="AC74" s="227"/>
      <c r="AD74" s="227"/>
      <c r="AE74" s="227"/>
      <c r="AI74" s="227"/>
    </row>
    <row r="75" spans="4:35">
      <c r="D75" s="321"/>
      <c r="E75" s="321"/>
      <c r="G75" s="156"/>
      <c r="H75" s="314" t="s">
        <v>1478</v>
      </c>
      <c r="I75" s="314"/>
      <c r="J75" s="321"/>
      <c r="K75" s="321"/>
      <c r="L75" s="227"/>
      <c r="M75" s="227"/>
      <c r="N75" s="227"/>
      <c r="O75" s="227"/>
      <c r="P75" s="227"/>
      <c r="Q75" s="227"/>
      <c r="R75" s="227"/>
      <c r="S75" s="227"/>
      <c r="T75" s="227"/>
      <c r="U75" s="227"/>
      <c r="V75" s="227"/>
      <c r="W75" s="227"/>
      <c r="X75" s="227"/>
      <c r="Y75" s="227"/>
      <c r="Z75" s="227"/>
      <c r="AA75" s="227"/>
      <c r="AB75" s="227"/>
      <c r="AC75" s="227"/>
      <c r="AD75" s="227"/>
      <c r="AE75" s="227"/>
      <c r="AI75" s="227"/>
    </row>
    <row r="76" spans="4:35">
      <c r="D76" s="1030">
        <v>0</v>
      </c>
      <c r="E76" s="1030">
        <v>0</v>
      </c>
      <c r="G76" s="156"/>
      <c r="H76" s="156"/>
      <c r="I76" s="156" t="s">
        <v>1479</v>
      </c>
      <c r="J76" s="1177">
        <v>0</v>
      </c>
      <c r="K76" s="1177"/>
      <c r="L76" s="227"/>
      <c r="M76" s="227"/>
      <c r="N76" s="227"/>
      <c r="O76" s="227"/>
      <c r="P76" s="227">
        <v>0</v>
      </c>
      <c r="Q76" s="227"/>
      <c r="R76" s="227"/>
      <c r="S76" s="227"/>
      <c r="T76" s="227"/>
      <c r="U76" s="227"/>
      <c r="V76" s="227"/>
      <c r="W76" s="227"/>
      <c r="X76" s="227"/>
      <c r="Y76" s="227"/>
      <c r="Z76" s="227"/>
      <c r="AA76" s="227"/>
      <c r="AB76" s="227"/>
      <c r="AC76" s="227"/>
      <c r="AD76" s="227"/>
      <c r="AI76" s="227"/>
    </row>
    <row r="77" spans="4:35">
      <c r="D77" s="1030">
        <v>255.34498099999999</v>
      </c>
      <c r="E77" s="1030">
        <v>0</v>
      </c>
      <c r="G77" s="156"/>
      <c r="H77" s="156"/>
      <c r="I77" s="156" t="s">
        <v>1480</v>
      </c>
      <c r="J77" s="1177">
        <v>255.34498099999999</v>
      </c>
      <c r="K77" s="1177"/>
      <c r="L77" s="227"/>
      <c r="M77" s="227"/>
      <c r="N77" s="227"/>
      <c r="O77" s="227"/>
      <c r="P77" s="227"/>
      <c r="Q77" s="227"/>
      <c r="R77" s="227"/>
      <c r="S77" s="227"/>
      <c r="T77" s="227"/>
      <c r="U77" s="227"/>
      <c r="V77" s="227"/>
      <c r="W77" s="227"/>
      <c r="X77" s="227"/>
      <c r="Y77" s="227"/>
      <c r="Z77" s="227"/>
      <c r="AA77" s="227"/>
      <c r="AB77" s="227"/>
      <c r="AC77" s="227"/>
      <c r="AD77" s="227">
        <v>255.34498099999999</v>
      </c>
      <c r="AE77" s="227"/>
      <c r="AI77" s="227"/>
    </row>
    <row r="78" spans="4:35">
      <c r="D78" s="1030"/>
      <c r="E78" s="1030"/>
      <c r="G78" s="156"/>
      <c r="H78" s="156"/>
      <c r="I78" s="156" t="s">
        <v>1481</v>
      </c>
      <c r="J78" s="1177">
        <v>12.523320999999999</v>
      </c>
      <c r="K78" s="1177"/>
      <c r="L78" s="227">
        <v>12.523320999999999</v>
      </c>
      <c r="M78" s="227"/>
      <c r="N78" s="227"/>
      <c r="O78" s="227"/>
      <c r="P78" s="227"/>
      <c r="Q78" s="227"/>
      <c r="R78" s="227"/>
      <c r="S78" s="227"/>
      <c r="T78" s="227"/>
      <c r="U78" s="227"/>
      <c r="V78" s="227"/>
      <c r="W78" s="227"/>
      <c r="X78" s="227"/>
      <c r="Y78" s="227"/>
      <c r="Z78" s="227"/>
      <c r="AA78" s="227"/>
      <c r="AB78" s="227"/>
      <c r="AC78" s="227"/>
      <c r="AD78" s="227"/>
      <c r="AE78" s="227"/>
      <c r="AI78" s="227"/>
    </row>
    <row r="79" spans="4:35">
      <c r="D79" s="1030">
        <v>0</v>
      </c>
      <c r="E79" s="1030">
        <v>0</v>
      </c>
      <c r="G79" s="156"/>
      <c r="I79" s="492" t="s">
        <v>1197</v>
      </c>
      <c r="J79" s="1177">
        <v>0</v>
      </c>
      <c r="K79" s="1177"/>
      <c r="L79" s="227"/>
      <c r="M79" s="227"/>
      <c r="N79" s="227"/>
      <c r="O79" s="227"/>
      <c r="P79" s="227"/>
      <c r="Q79" s="227"/>
      <c r="R79" s="227"/>
      <c r="S79" s="227"/>
      <c r="T79" s="227"/>
      <c r="U79" s="227"/>
      <c r="V79" s="227"/>
      <c r="W79" s="227"/>
      <c r="X79" s="227"/>
      <c r="Y79" s="227"/>
      <c r="Z79" s="227"/>
      <c r="AA79" s="227"/>
      <c r="AB79" s="227"/>
      <c r="AC79" s="227"/>
      <c r="AD79" s="227"/>
      <c r="AE79" s="271">
        <v>0</v>
      </c>
      <c r="AI79" s="227"/>
    </row>
    <row r="80" spans="4:35">
      <c r="D80" s="1030">
        <v>8.8638632325058424</v>
      </c>
      <c r="E80" s="1030">
        <v>0</v>
      </c>
      <c r="F80" s="1132"/>
      <c r="G80" s="156"/>
      <c r="I80" s="156" t="s">
        <v>747</v>
      </c>
      <c r="J80" s="1177">
        <v>8.8638632325058424</v>
      </c>
      <c r="K80" s="1177"/>
      <c r="L80" s="227"/>
      <c r="M80" s="227"/>
      <c r="N80" s="227"/>
      <c r="O80" s="227"/>
      <c r="P80" s="227"/>
      <c r="Q80" s="227"/>
      <c r="R80" s="227"/>
      <c r="S80" s="227"/>
      <c r="T80" s="227"/>
      <c r="U80" s="227"/>
      <c r="V80" s="227"/>
      <c r="W80" s="227"/>
      <c r="X80" s="227"/>
      <c r="Y80" s="227"/>
      <c r="Z80" s="227"/>
      <c r="AA80" s="227"/>
      <c r="AB80" s="227">
        <v>8.8638632325058424</v>
      </c>
      <c r="AC80" s="227"/>
      <c r="AD80" s="227"/>
      <c r="AE80" s="271"/>
      <c r="AI80" s="227"/>
    </row>
    <row r="81" spans="1:35">
      <c r="D81" s="1030">
        <v>0</v>
      </c>
      <c r="E81" s="1030">
        <v>0</v>
      </c>
      <c r="F81" s="1132"/>
      <c r="G81" s="156"/>
      <c r="I81" s="156" t="s">
        <v>747</v>
      </c>
      <c r="J81" s="1177">
        <v>0</v>
      </c>
      <c r="K81" s="1177"/>
      <c r="L81" s="227"/>
      <c r="M81" s="227"/>
      <c r="N81" s="227"/>
      <c r="O81" s="227"/>
      <c r="P81" s="227"/>
      <c r="Q81" s="227"/>
      <c r="R81" s="227"/>
      <c r="S81" s="227"/>
      <c r="T81" s="227"/>
      <c r="U81" s="227"/>
      <c r="V81" s="227"/>
      <c r="W81" s="227"/>
      <c r="X81" s="227"/>
      <c r="Y81" s="227"/>
      <c r="Z81" s="227"/>
      <c r="AA81" s="227">
        <v>0</v>
      </c>
      <c r="AB81" s="227"/>
      <c r="AC81" s="227"/>
      <c r="AD81" s="227"/>
      <c r="AE81" s="271"/>
      <c r="AI81" s="227"/>
    </row>
    <row r="82" spans="1:35">
      <c r="D82" s="1030">
        <v>0</v>
      </c>
      <c r="E82" s="1030">
        <v>0</v>
      </c>
      <c r="G82" s="156"/>
      <c r="H82" s="156"/>
      <c r="I82" s="156" t="s">
        <v>1482</v>
      </c>
      <c r="J82" s="1177">
        <v>0</v>
      </c>
      <c r="K82" s="1177"/>
      <c r="L82" s="227"/>
      <c r="M82" s="227"/>
      <c r="N82" s="1177">
        <v>0</v>
      </c>
      <c r="O82" s="227"/>
      <c r="P82" s="227"/>
      <c r="Q82" s="1177">
        <v>0</v>
      </c>
      <c r="R82" s="1177">
        <v>0</v>
      </c>
      <c r="S82" s="227"/>
      <c r="T82" s="1177">
        <v>0</v>
      </c>
      <c r="U82" s="227"/>
      <c r="V82" s="1177">
        <v>0</v>
      </c>
      <c r="W82" s="227"/>
      <c r="X82" s="227"/>
      <c r="Y82" s="1177">
        <v>0</v>
      </c>
      <c r="Z82" s="227"/>
      <c r="AA82" s="227"/>
      <c r="AB82" s="227"/>
      <c r="AC82" s="227"/>
      <c r="AD82" s="227"/>
      <c r="AE82" s="227"/>
      <c r="AI82" s="227"/>
    </row>
    <row r="83" spans="1:35">
      <c r="D83" s="1030">
        <v>0</v>
      </c>
      <c r="E83" s="1030">
        <v>0</v>
      </c>
      <c r="G83" s="156"/>
      <c r="H83" s="156"/>
      <c r="I83" s="1147" t="s">
        <v>1483</v>
      </c>
      <c r="J83" s="1184">
        <v>0</v>
      </c>
      <c r="K83" s="1177"/>
      <c r="L83" s="227"/>
      <c r="M83" s="227"/>
      <c r="N83" s="1177"/>
      <c r="O83" s="227"/>
      <c r="P83" s="227"/>
      <c r="Q83" s="1177"/>
      <c r="R83" s="1177"/>
      <c r="S83" s="227"/>
      <c r="T83" s="1177"/>
      <c r="U83" s="1185">
        <v>0</v>
      </c>
      <c r="V83" s="1177"/>
      <c r="W83" s="227"/>
      <c r="X83" s="227"/>
      <c r="Y83" s="1177"/>
      <c r="Z83" s="227"/>
      <c r="AA83" s="227"/>
      <c r="AB83" s="227"/>
      <c r="AC83" s="227"/>
      <c r="AD83" s="227"/>
      <c r="AE83" s="227"/>
      <c r="AI83" s="227"/>
    </row>
    <row r="84" spans="1:35">
      <c r="D84" s="1030">
        <v>0</v>
      </c>
      <c r="E84" s="1030">
        <v>0</v>
      </c>
      <c r="G84" s="156"/>
      <c r="H84" s="1131" t="s">
        <v>1466</v>
      </c>
      <c r="I84" s="156" t="s">
        <v>1484</v>
      </c>
      <c r="J84" s="1181">
        <v>0</v>
      </c>
      <c r="K84" s="1177"/>
      <c r="L84" s="227"/>
      <c r="M84" s="227"/>
      <c r="N84" s="227"/>
      <c r="O84" s="227"/>
      <c r="P84" s="227"/>
      <c r="Q84" s="227"/>
      <c r="R84" s="227"/>
      <c r="S84" s="227"/>
      <c r="T84" s="227"/>
      <c r="U84" s="227"/>
      <c r="V84" s="227"/>
      <c r="W84" s="227"/>
      <c r="X84" s="227"/>
      <c r="Y84" s="227">
        <v>0</v>
      </c>
      <c r="Z84" s="227"/>
      <c r="AA84" s="227"/>
      <c r="AB84" s="227"/>
      <c r="AC84" s="227"/>
      <c r="AD84" s="227"/>
      <c r="AE84" s="227"/>
      <c r="AI84" s="227"/>
    </row>
    <row r="85" spans="1:35">
      <c r="D85" s="1030">
        <v>0</v>
      </c>
      <c r="E85" s="1030">
        <v>0</v>
      </c>
      <c r="G85" s="156"/>
      <c r="H85" s="1131" t="s">
        <v>1466</v>
      </c>
      <c r="I85" s="156" t="s">
        <v>1485</v>
      </c>
      <c r="J85" s="1181">
        <v>0</v>
      </c>
      <c r="K85" s="1177"/>
      <c r="L85" s="227"/>
      <c r="M85" s="227"/>
      <c r="N85" s="227"/>
      <c r="O85" s="227"/>
      <c r="P85" s="227"/>
      <c r="Q85" s="227"/>
      <c r="R85" s="227"/>
      <c r="S85" s="227"/>
      <c r="T85" s="227"/>
      <c r="U85" s="227"/>
      <c r="V85" s="227"/>
      <c r="W85" s="227"/>
      <c r="X85" s="227"/>
      <c r="Y85" s="227">
        <v>0</v>
      </c>
      <c r="Z85" s="227"/>
      <c r="AA85" s="227"/>
      <c r="AB85" s="227"/>
      <c r="AC85" s="227"/>
      <c r="AD85" s="227"/>
      <c r="AE85" s="227"/>
      <c r="AI85" s="227"/>
    </row>
    <row r="86" spans="1:35">
      <c r="D86" s="1030">
        <v>0</v>
      </c>
      <c r="E86" s="1030">
        <v>0</v>
      </c>
      <c r="G86" s="156"/>
      <c r="H86" s="156"/>
      <c r="I86" s="156" t="s">
        <v>1486</v>
      </c>
      <c r="J86" s="1177">
        <v>0</v>
      </c>
      <c r="K86" s="1177"/>
      <c r="L86" s="227"/>
      <c r="M86" s="227"/>
      <c r="N86" s="227"/>
      <c r="O86" s="227"/>
      <c r="P86" s="227"/>
      <c r="Q86" s="227"/>
      <c r="R86" s="227"/>
      <c r="S86" s="227"/>
      <c r="T86" s="227"/>
      <c r="U86" s="227"/>
      <c r="V86" s="227"/>
      <c r="W86" s="227"/>
      <c r="X86" s="227"/>
      <c r="Y86" s="227"/>
      <c r="Z86" s="1177">
        <v>0</v>
      </c>
      <c r="AA86" s="1177">
        <v>0</v>
      </c>
      <c r="AB86" s="227"/>
      <c r="AC86" s="227"/>
      <c r="AD86" s="227"/>
      <c r="AE86" s="227"/>
      <c r="AI86" s="227"/>
    </row>
    <row r="87" spans="1:35">
      <c r="D87" s="1030">
        <v>276.73216523250585</v>
      </c>
      <c r="E87" s="1030">
        <v>0</v>
      </c>
      <c r="G87" s="156"/>
      <c r="H87" s="156"/>
      <c r="I87" s="314" t="s">
        <v>1487</v>
      </c>
      <c r="J87" s="321">
        <v>276.73216523250579</v>
      </c>
      <c r="K87" s="321"/>
      <c r="L87" s="321">
        <v>12.523320999999999</v>
      </c>
      <c r="M87" s="321">
        <v>0</v>
      </c>
      <c r="N87" s="321">
        <v>0</v>
      </c>
      <c r="O87" s="321">
        <v>0</v>
      </c>
      <c r="P87" s="321">
        <v>0</v>
      </c>
      <c r="Q87" s="321">
        <v>0</v>
      </c>
      <c r="R87" s="321">
        <v>0</v>
      </c>
      <c r="S87" s="321">
        <v>0</v>
      </c>
      <c r="T87" s="321">
        <v>0</v>
      </c>
      <c r="U87" s="321">
        <v>0</v>
      </c>
      <c r="V87" s="321">
        <v>0</v>
      </c>
      <c r="W87" s="321">
        <v>0</v>
      </c>
      <c r="X87" s="321">
        <v>0</v>
      </c>
      <c r="Y87" s="321">
        <v>0</v>
      </c>
      <c r="Z87" s="321">
        <v>0</v>
      </c>
      <c r="AA87" s="321">
        <v>0</v>
      </c>
      <c r="AB87" s="321">
        <v>8.8638632325058424</v>
      </c>
      <c r="AC87" s="321">
        <v>0</v>
      </c>
      <c r="AD87" s="321">
        <v>255.34498099999999</v>
      </c>
      <c r="AE87" s="321">
        <v>0</v>
      </c>
      <c r="AF87" s="321">
        <v>0</v>
      </c>
      <c r="AG87" s="321">
        <v>0</v>
      </c>
      <c r="AH87" s="321">
        <v>0</v>
      </c>
      <c r="AI87" s="321">
        <v>0</v>
      </c>
    </row>
    <row r="88" spans="1:35">
      <c r="D88" s="1183"/>
      <c r="E88" s="1030"/>
      <c r="G88" s="156"/>
      <c r="H88" s="156"/>
      <c r="J88" s="1183"/>
      <c r="K88" s="1183"/>
      <c r="L88" s="1183"/>
      <c r="M88" s="1183"/>
      <c r="N88" s="1183"/>
      <c r="O88" s="227"/>
      <c r="P88" s="227"/>
      <c r="Q88" s="227"/>
      <c r="R88" s="227"/>
      <c r="S88" s="227"/>
      <c r="T88" s="227"/>
      <c r="U88" s="227"/>
      <c r="V88" s="227"/>
      <c r="W88" s="227"/>
      <c r="X88" s="227"/>
      <c r="Y88" s="227"/>
      <c r="Z88" s="227"/>
      <c r="AA88" s="227"/>
      <c r="AB88" s="227"/>
      <c r="AC88" s="227"/>
      <c r="AD88" s="227"/>
      <c r="AE88" s="227"/>
      <c r="AI88" s="227"/>
    </row>
    <row r="89" spans="1:35">
      <c r="D89" s="1030">
        <v>1920.6702392248305</v>
      </c>
      <c r="E89" s="1030">
        <v>0</v>
      </c>
      <c r="G89" s="314" t="s">
        <v>1488</v>
      </c>
      <c r="H89" s="314"/>
      <c r="I89" s="314"/>
      <c r="J89" s="321">
        <v>1920.6702392248308</v>
      </c>
      <c r="K89" s="321"/>
      <c r="L89" s="321">
        <v>26.158197500889621</v>
      </c>
      <c r="M89" s="321">
        <v>1512.7120337214956</v>
      </c>
      <c r="N89" s="321">
        <v>3.5726069837317467</v>
      </c>
      <c r="O89" s="321">
        <v>1.2666453118899721E-2</v>
      </c>
      <c r="P89" s="321">
        <v>2.4241608032106905</v>
      </c>
      <c r="Q89" s="321">
        <v>0.50503350066889452</v>
      </c>
      <c r="R89" s="321">
        <v>70.398618965299463</v>
      </c>
      <c r="S89" s="321"/>
      <c r="T89" s="321">
        <v>4.0746102833966313</v>
      </c>
      <c r="U89" s="321">
        <v>2.0335794247818142</v>
      </c>
      <c r="V89" s="321">
        <v>3.5203935902316007E-3</v>
      </c>
      <c r="W89" s="321">
        <v>23.37069697606421</v>
      </c>
      <c r="X89" s="321"/>
      <c r="Y89" s="321">
        <v>4.1088630388117844</v>
      </c>
      <c r="Z89" s="321">
        <v>3.5822107194222408</v>
      </c>
      <c r="AA89" s="321">
        <v>0</v>
      </c>
      <c r="AB89" s="321">
        <v>9.5557900243289691</v>
      </c>
      <c r="AC89" s="321"/>
      <c r="AD89" s="321">
        <v>257.7656075607938</v>
      </c>
      <c r="AE89" s="321">
        <v>0.37320722895177455</v>
      </c>
      <c r="AG89" s="321">
        <v>0</v>
      </c>
      <c r="AH89" s="321">
        <v>1.7221878569148832E-2</v>
      </c>
      <c r="AI89" s="321">
        <v>1.6137677053433145E-3</v>
      </c>
    </row>
    <row r="90" spans="1:35">
      <c r="D90" s="321"/>
      <c r="E90" s="1030"/>
      <c r="G90" s="314"/>
      <c r="H90" s="314"/>
      <c r="I90" s="314"/>
      <c r="J90" s="321"/>
      <c r="K90" s="321"/>
      <c r="L90" s="321"/>
      <c r="M90" s="321"/>
      <c r="N90" s="321"/>
      <c r="O90" s="321"/>
      <c r="P90" s="321"/>
      <c r="Q90" s="321"/>
      <c r="R90" s="321"/>
      <c r="S90" s="321"/>
      <c r="T90" s="321"/>
      <c r="U90" s="321"/>
      <c r="V90" s="321"/>
      <c r="W90" s="321"/>
      <c r="X90" s="321"/>
      <c r="Y90" s="321"/>
      <c r="Z90" s="321"/>
      <c r="AA90" s="321"/>
      <c r="AB90" s="321"/>
      <c r="AC90" s="321"/>
      <c r="AD90" s="321"/>
      <c r="AE90" s="321"/>
      <c r="AI90" s="321"/>
    </row>
    <row r="91" spans="1:35">
      <c r="B91" s="1016">
        <v>0</v>
      </c>
      <c r="D91" s="1030"/>
      <c r="E91" s="1030"/>
      <c r="G91" s="314" t="s">
        <v>1222</v>
      </c>
      <c r="H91" s="314"/>
      <c r="I91" s="314"/>
      <c r="J91" s="1030">
        <v>0</v>
      </c>
      <c r="K91" s="1030"/>
      <c r="L91" s="227">
        <v>8.3425441791103783</v>
      </c>
      <c r="M91" s="227">
        <v>-1512.7120337214953</v>
      </c>
      <c r="N91" s="227">
        <v>953.53807703451321</v>
      </c>
      <c r="O91" s="227">
        <v>-1.2666453118899721E-2</v>
      </c>
      <c r="P91" s="227">
        <v>-2.4241608032106905</v>
      </c>
      <c r="Q91" s="227">
        <v>-0.50503350066889452</v>
      </c>
      <c r="R91" s="227">
        <v>76.91064002988297</v>
      </c>
      <c r="S91" s="227"/>
      <c r="T91" s="227">
        <v>298.73691690096081</v>
      </c>
      <c r="U91" s="227">
        <v>-2.1951023740005642</v>
      </c>
      <c r="V91" s="227">
        <v>-3.5203935902316007E-3</v>
      </c>
      <c r="W91" s="227">
        <v>-0.44848321606421471</v>
      </c>
      <c r="X91" s="227"/>
      <c r="Y91" s="227">
        <v>-2.208863038811784</v>
      </c>
      <c r="Z91" s="227">
        <v>-2.6801000076025918</v>
      </c>
      <c r="AA91" s="271">
        <v>0</v>
      </c>
      <c r="AB91" s="227">
        <v>-9.5557900243289691</v>
      </c>
      <c r="AC91" s="239"/>
      <c r="AD91" s="271">
        <v>195.05605243920618</v>
      </c>
      <c r="AE91" s="271">
        <v>0.16152294921874999</v>
      </c>
      <c r="AG91" s="5">
        <v>0</v>
      </c>
      <c r="AH91" s="5">
        <v>0</v>
      </c>
      <c r="AI91" s="271">
        <v>0</v>
      </c>
    </row>
    <row r="92" spans="1:35" s="29" customFormat="1">
      <c r="A92" s="434"/>
      <c r="B92" s="434"/>
      <c r="C92" s="490"/>
      <c r="D92" s="1175">
        <v>1466.7338878273526</v>
      </c>
      <c r="E92" s="1175">
        <v>0</v>
      </c>
      <c r="G92" s="29" t="s">
        <v>1489</v>
      </c>
      <c r="J92" s="1175">
        <v>1466.7338878273526</v>
      </c>
      <c r="K92" s="1175"/>
      <c r="L92" s="1186">
        <v>117.02483718978858</v>
      </c>
      <c r="M92" s="1186">
        <v>0</v>
      </c>
      <c r="N92" s="1186">
        <v>179.08286792476059</v>
      </c>
      <c r="O92" s="239">
        <v>0.62471710601575614</v>
      </c>
      <c r="P92" s="239">
        <v>119.9096</v>
      </c>
      <c r="Q92" s="239">
        <v>24.909588201258085</v>
      </c>
      <c r="R92" s="239">
        <v>76.979409894871026</v>
      </c>
      <c r="S92" s="239"/>
      <c r="T92" s="239">
        <v>204.18545643263292</v>
      </c>
      <c r="U92" s="239">
        <v>108.2809951658549</v>
      </c>
      <c r="V92" s="239">
        <v>0.1737079678446195</v>
      </c>
      <c r="W92" s="239">
        <v>2.1800902596390173</v>
      </c>
      <c r="X92" s="239"/>
      <c r="Y92" s="239">
        <v>205.6840005060148</v>
      </c>
      <c r="Z92" s="239">
        <v>287.20928220925981</v>
      </c>
      <c r="AA92" s="239">
        <v>1.3594E-2</v>
      </c>
      <c r="AB92" s="239">
        <v>29.915228089886838</v>
      </c>
      <c r="AC92" s="239"/>
      <c r="AD92" s="239">
        <v>90.678441172285915</v>
      </c>
      <c r="AE92" s="239">
        <v>18.928348544575563</v>
      </c>
      <c r="AG92" s="239">
        <v>0</v>
      </c>
      <c r="AH92" s="239">
        <v>0.87205609907650716</v>
      </c>
      <c r="AI92" s="239">
        <v>8.1667063587892483E-2</v>
      </c>
    </row>
    <row r="93" spans="1:35" s="29" customFormat="1">
      <c r="A93" s="434"/>
      <c r="B93" s="434"/>
      <c r="C93" s="490"/>
      <c r="D93" s="1175"/>
      <c r="E93" s="1175"/>
      <c r="J93" s="1175"/>
      <c r="K93" s="1175"/>
      <c r="L93" s="1186"/>
      <c r="M93" s="1186"/>
      <c r="N93" s="1186"/>
      <c r="O93" s="239"/>
      <c r="P93" s="239"/>
      <c r="Q93" s="239"/>
      <c r="R93" s="239"/>
      <c r="S93" s="239"/>
      <c r="T93" s="239"/>
      <c r="U93" s="239"/>
      <c r="V93" s="239"/>
      <c r="W93" s="239"/>
      <c r="X93" s="239"/>
      <c r="Y93" s="239"/>
      <c r="Z93" s="239"/>
      <c r="AA93" s="239"/>
      <c r="AB93" s="239"/>
      <c r="AC93" s="239"/>
      <c r="AD93" s="239"/>
      <c r="AE93" s="239"/>
      <c r="AI93" s="239"/>
    </row>
    <row r="94" spans="1:35" s="237" customFormat="1">
      <c r="A94" s="1016"/>
      <c r="B94" s="1016">
        <v>0</v>
      </c>
      <c r="D94" s="490"/>
      <c r="E94" s="490">
        <v>0</v>
      </c>
      <c r="F94" s="29"/>
      <c r="G94" s="490" t="s">
        <v>41</v>
      </c>
      <c r="H94" s="490"/>
      <c r="I94" s="490"/>
      <c r="J94" s="1175">
        <v>0</v>
      </c>
      <c r="K94" s="1175"/>
      <c r="L94" s="237">
        <v>0</v>
      </c>
      <c r="M94" s="237">
        <v>0</v>
      </c>
      <c r="N94" s="237">
        <v>0</v>
      </c>
      <c r="O94" s="237">
        <v>0</v>
      </c>
      <c r="P94" s="237">
        <v>0</v>
      </c>
      <c r="Q94" s="237">
        <v>0</v>
      </c>
      <c r="R94" s="237">
        <v>0</v>
      </c>
      <c r="S94" s="237">
        <v>0</v>
      </c>
      <c r="T94" s="237">
        <v>0</v>
      </c>
      <c r="U94" s="237">
        <v>0</v>
      </c>
      <c r="V94" s="237">
        <v>0</v>
      </c>
      <c r="W94" s="237">
        <v>0</v>
      </c>
      <c r="X94" s="237">
        <v>0</v>
      </c>
      <c r="Y94" s="237">
        <v>0</v>
      </c>
      <c r="Z94" s="237">
        <v>0</v>
      </c>
      <c r="AA94" s="237">
        <v>0</v>
      </c>
      <c r="AB94" s="237">
        <v>0</v>
      </c>
      <c r="AC94" s="237">
        <v>0</v>
      </c>
      <c r="AD94" s="237">
        <v>0</v>
      </c>
      <c r="AE94" s="237">
        <v>0</v>
      </c>
      <c r="AF94" s="237">
        <v>0</v>
      </c>
      <c r="AG94" s="237">
        <v>0</v>
      </c>
      <c r="AH94" s="237">
        <v>0</v>
      </c>
      <c r="AI94" s="237">
        <v>0</v>
      </c>
    </row>
    <row r="96" spans="1:35">
      <c r="J96" s="1143">
        <v>0</v>
      </c>
    </row>
    <row r="100" spans="1:35">
      <c r="D100" s="1030">
        <v>19.600000000000001</v>
      </c>
      <c r="E100" s="1030">
        <v>0</v>
      </c>
      <c r="I100" s="314" t="s">
        <v>1490</v>
      </c>
      <c r="J100" s="438">
        <v>19.600000000000001</v>
      </c>
      <c r="N100" s="1160">
        <v>5.7</v>
      </c>
      <c r="Q100" s="1160">
        <v>0</v>
      </c>
      <c r="R100" s="1160">
        <v>6</v>
      </c>
      <c r="T100" s="1160">
        <v>6.4</v>
      </c>
      <c r="V100" s="1160">
        <v>-0.4</v>
      </c>
      <c r="Y100" s="1160">
        <v>1.9</v>
      </c>
    </row>
    <row r="101" spans="1:35">
      <c r="D101" s="1030">
        <v>0</v>
      </c>
      <c r="E101" s="1030">
        <v>0</v>
      </c>
      <c r="H101" s="29">
        <v>0</v>
      </c>
      <c r="I101" s="156" t="s">
        <v>1482</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1030">
        <v>19.600000000000001</v>
      </c>
      <c r="E102" s="1030">
        <v>0</v>
      </c>
      <c r="H102" s="5">
        <v>1</v>
      </c>
      <c r="I102" s="156" t="s">
        <v>36</v>
      </c>
      <c r="J102" s="5">
        <v>19.600000000000001</v>
      </c>
      <c r="L102" s="5">
        <v>0</v>
      </c>
      <c r="M102" s="5">
        <v>0</v>
      </c>
      <c r="N102" s="5">
        <v>5.7</v>
      </c>
      <c r="O102" s="5">
        <v>0</v>
      </c>
      <c r="P102" s="5">
        <v>0</v>
      </c>
      <c r="Q102" s="5">
        <v>0</v>
      </c>
      <c r="R102" s="5">
        <v>6</v>
      </c>
      <c r="T102" s="5">
        <v>6.4</v>
      </c>
      <c r="U102" s="5">
        <v>0</v>
      </c>
      <c r="V102" s="5">
        <v>-0.4</v>
      </c>
      <c r="W102" s="5">
        <v>0</v>
      </c>
      <c r="Y102" s="5">
        <v>1.9</v>
      </c>
      <c r="Z102" s="5">
        <v>0</v>
      </c>
      <c r="AA102" s="5">
        <v>0</v>
      </c>
      <c r="AB102" s="5">
        <v>0</v>
      </c>
      <c r="AC102" s="5">
        <v>0</v>
      </c>
      <c r="AD102" s="5">
        <v>0</v>
      </c>
      <c r="AE102" s="5">
        <v>0</v>
      </c>
      <c r="AG102" s="5">
        <v>0</v>
      </c>
      <c r="AH102" s="5">
        <v>0</v>
      </c>
      <c r="AI102" s="5">
        <v>0</v>
      </c>
    </row>
    <row r="104" spans="1:35">
      <c r="D104" s="1030">
        <v>0.90211071181965963</v>
      </c>
      <c r="E104" s="1030"/>
      <c r="I104" s="29" t="s">
        <v>1491</v>
      </c>
      <c r="Z104" s="5">
        <v>0.90211071181965963</v>
      </c>
    </row>
    <row r="105" spans="1:35">
      <c r="D105" s="1030">
        <v>0</v>
      </c>
      <c r="E105" s="1030"/>
      <c r="H105" s="29">
        <v>0</v>
      </c>
      <c r="I105" s="5" t="s">
        <v>1492</v>
      </c>
      <c r="Z105" s="5">
        <v>0</v>
      </c>
    </row>
    <row r="106" spans="1:35">
      <c r="D106" s="1030">
        <v>0.90211071181965963</v>
      </c>
      <c r="E106" s="1030"/>
      <c r="G106" s="314"/>
      <c r="H106" s="29">
        <v>1</v>
      </c>
      <c r="I106" s="156" t="s">
        <v>1493</v>
      </c>
      <c r="K106" s="1186"/>
      <c r="U106" s="227"/>
      <c r="Z106" s="5">
        <v>0.90211071181965963</v>
      </c>
    </row>
    <row r="107" spans="1:35">
      <c r="D107" s="1186"/>
      <c r="E107" s="1186"/>
      <c r="G107" s="314"/>
      <c r="I107" s="314"/>
      <c r="J107" s="1186"/>
      <c r="K107" s="1186"/>
      <c r="U107" s="227"/>
    </row>
    <row r="108" spans="1:35">
      <c r="D108" s="1186"/>
      <c r="E108" s="1186"/>
      <c r="G108" s="314"/>
      <c r="I108" s="314"/>
      <c r="J108" s="1186"/>
      <c r="K108" s="1186"/>
      <c r="U108" s="227"/>
    </row>
    <row r="109" spans="1:35">
      <c r="C109" s="5"/>
      <c r="G109" s="5" t="s">
        <v>575</v>
      </c>
    </row>
    <row r="110" spans="1:35">
      <c r="B110" s="1016">
        <v>0</v>
      </c>
      <c r="C110" s="5"/>
      <c r="G110" s="237"/>
      <c r="H110" s="237" t="s">
        <v>1494</v>
      </c>
      <c r="I110" s="492"/>
      <c r="J110" s="227">
        <v>0</v>
      </c>
    </row>
    <row r="111" spans="1:35" s="237" customFormat="1">
      <c r="A111" s="1016"/>
      <c r="B111" s="1016"/>
      <c r="D111" s="5"/>
      <c r="E111" s="5"/>
      <c r="F111" s="29"/>
      <c r="G111" s="5"/>
      <c r="H111" s="5"/>
      <c r="I111" s="156"/>
      <c r="J111" s="5"/>
      <c r="K111" s="5"/>
    </row>
    <row r="112" spans="1:35" s="237" customFormat="1">
      <c r="A112" s="1016"/>
      <c r="B112" s="1016"/>
      <c r="D112" s="5"/>
      <c r="E112" s="5"/>
      <c r="F112" s="29"/>
      <c r="G112" s="5" t="s">
        <v>1495</v>
      </c>
      <c r="H112" s="5"/>
      <c r="I112" s="156"/>
      <c r="J112" s="5"/>
      <c r="K112" s="5"/>
    </row>
    <row r="113" spans="1:11" s="237" customFormat="1">
      <c r="A113" s="1016"/>
      <c r="B113" s="1016"/>
      <c r="D113" s="5"/>
      <c r="E113" s="5"/>
      <c r="F113" s="29"/>
      <c r="G113" s="5"/>
      <c r="H113" s="5" t="s">
        <v>1165</v>
      </c>
      <c r="I113" s="156"/>
      <c r="J113" s="5">
        <v>2802110.7118196483</v>
      </c>
      <c r="K113" s="5"/>
    </row>
    <row r="114" spans="1:11" s="237" customFormat="1">
      <c r="A114" s="1016"/>
      <c r="B114" s="1016"/>
      <c r="D114" s="5"/>
      <c r="E114" s="5"/>
      <c r="F114" s="29"/>
      <c r="G114" s="5"/>
      <c r="H114" s="5"/>
      <c r="I114" s="156" t="s">
        <v>1467</v>
      </c>
      <c r="J114" s="1187">
        <v>1.9</v>
      </c>
      <c r="K114" s="1177"/>
    </row>
    <row r="115" spans="1:11" s="237" customFormat="1">
      <c r="A115" s="1016"/>
      <c r="B115" s="1016"/>
      <c r="D115" s="5"/>
      <c r="E115" s="5"/>
      <c r="F115" s="29"/>
      <c r="G115" s="5"/>
      <c r="H115" s="5"/>
      <c r="I115" s="156" t="s">
        <v>1484</v>
      </c>
      <c r="J115" s="1187">
        <v>0</v>
      </c>
      <c r="K115" s="1177"/>
    </row>
    <row r="116" spans="1:11" s="237" customFormat="1">
      <c r="A116" s="1016"/>
      <c r="B116" s="1016"/>
      <c r="D116" s="5"/>
      <c r="E116" s="5"/>
      <c r="F116" s="29"/>
      <c r="G116" s="5"/>
      <c r="H116" s="5" t="s">
        <v>1496</v>
      </c>
      <c r="I116" s="156"/>
      <c r="J116" s="237">
        <v>2802110.711819455</v>
      </c>
      <c r="K116" s="5"/>
    </row>
    <row r="117" spans="1:11">
      <c r="B117" s="1016">
        <v>0</v>
      </c>
      <c r="H117" s="5" t="s">
        <v>827</v>
      </c>
      <c r="J117" s="5">
        <v>0</v>
      </c>
    </row>
    <row r="119" spans="1:11">
      <c r="G119" s="5" t="s">
        <v>1497</v>
      </c>
    </row>
    <row r="120" spans="1:11">
      <c r="D120" s="515"/>
      <c r="E120" s="515"/>
      <c r="H120" s="5" t="s">
        <v>1498</v>
      </c>
      <c r="J120" s="515">
        <v>1651507783.6377847</v>
      </c>
      <c r="K120" s="515"/>
    </row>
    <row r="121" spans="1:11">
      <c r="H121" s="5" t="s">
        <v>16</v>
      </c>
      <c r="J121" s="5">
        <v>1651507783.6377847</v>
      </c>
    </row>
    <row r="122" spans="1:11">
      <c r="B122" s="1016">
        <v>0</v>
      </c>
      <c r="H122" s="5" t="s">
        <v>827</v>
      </c>
      <c r="J122" s="5">
        <v>0</v>
      </c>
    </row>
    <row r="124" spans="1:11">
      <c r="G124" s="5" t="s">
        <v>611</v>
      </c>
    </row>
    <row r="125" spans="1:11">
      <c r="H125" s="5" t="s">
        <v>1499</v>
      </c>
      <c r="J125" s="5">
        <v>1643938073.9923248</v>
      </c>
    </row>
    <row r="126" spans="1:11">
      <c r="H126" s="5" t="s">
        <v>1500</v>
      </c>
      <c r="J126" s="5">
        <v>1643938073.9923248</v>
      </c>
    </row>
    <row r="127" spans="1:11">
      <c r="B127" s="1016">
        <v>0</v>
      </c>
      <c r="H127" s="5" t="s">
        <v>827</v>
      </c>
      <c r="J127" s="5">
        <v>0</v>
      </c>
    </row>
    <row r="129" spans="2:11">
      <c r="G129" s="5" t="s">
        <v>1501</v>
      </c>
    </row>
    <row r="130" spans="2:11">
      <c r="H130" s="5" t="s">
        <v>1498</v>
      </c>
      <c r="J130" s="5">
        <v>1466733887.8273528</v>
      </c>
    </row>
    <row r="131" spans="2:11">
      <c r="H131" s="5" t="s">
        <v>1496</v>
      </c>
      <c r="J131" s="5">
        <v>1466733887.8273528</v>
      </c>
    </row>
    <row r="132" spans="2:11">
      <c r="B132" s="1016">
        <v>0</v>
      </c>
      <c r="H132" s="5" t="s">
        <v>827</v>
      </c>
      <c r="J132" s="5">
        <v>0</v>
      </c>
    </row>
    <row r="135" spans="2:11">
      <c r="D135" s="156"/>
      <c r="E135" s="156"/>
      <c r="F135" s="314"/>
      <c r="G135" s="156"/>
      <c r="H135" s="156"/>
      <c r="J135" s="156"/>
      <c r="K135" s="156"/>
    </row>
    <row r="136" spans="2:11">
      <c r="F136" s="314"/>
      <c r="G136" s="156"/>
      <c r="H136" s="156"/>
    </row>
    <row r="137" spans="2:11">
      <c r="F137" s="314"/>
      <c r="G137" s="156"/>
      <c r="H137" s="156"/>
    </row>
    <row r="138" spans="2:11">
      <c r="F138" s="314"/>
      <c r="G138" s="156"/>
      <c r="H138" s="156"/>
    </row>
    <row r="139" spans="2:11">
      <c r="F139" s="314"/>
      <c r="G139" s="156"/>
      <c r="H139" s="156"/>
    </row>
    <row r="140" spans="2:11">
      <c r="F140" s="314"/>
      <c r="G140" s="156"/>
      <c r="H140" s="156"/>
    </row>
    <row r="210" spans="4:11">
      <c r="D210" s="156"/>
      <c r="E210" s="156"/>
      <c r="J210" s="156"/>
      <c r="K210" s="156"/>
    </row>
    <row r="211" spans="4:11">
      <c r="D211" s="156"/>
      <c r="E211" s="156"/>
      <c r="J211" s="156"/>
      <c r="K211" s="156"/>
    </row>
    <row r="212" spans="4:11">
      <c r="D212" s="156"/>
      <c r="E212" s="156"/>
      <c r="J212" s="156"/>
      <c r="K212" s="156"/>
    </row>
    <row r="213" spans="4:11">
      <c r="D213" s="156"/>
      <c r="E213" s="156"/>
      <c r="J213" s="156"/>
      <c r="K213" s="156"/>
    </row>
    <row r="214" spans="4:11">
      <c r="D214" s="156"/>
      <c r="E214" s="156"/>
      <c r="J214" s="156"/>
      <c r="K214" s="156"/>
    </row>
    <row r="215" spans="4:11">
      <c r="D215" s="156"/>
      <c r="E215" s="156"/>
      <c r="J215" s="156"/>
      <c r="K215" s="156"/>
    </row>
    <row r="216" spans="4:11">
      <c r="D216" s="156"/>
      <c r="E216" s="156"/>
      <c r="J216" s="156"/>
      <c r="K216" s="156"/>
    </row>
    <row r="345" spans="1:3">
      <c r="A345" s="1108"/>
      <c r="B345" s="1108"/>
      <c r="C345" s="492"/>
    </row>
    <row r="346" spans="1:3">
      <c r="A346" s="1108"/>
      <c r="B346" s="1108"/>
      <c r="C346" s="492"/>
    </row>
    <row r="347" spans="1:3">
      <c r="A347" s="1108"/>
      <c r="B347" s="1108"/>
      <c r="C347" s="492"/>
    </row>
    <row r="348" spans="1:3">
      <c r="A348" s="1108"/>
      <c r="B348" s="1108"/>
      <c r="C348" s="492"/>
    </row>
    <row r="349" spans="1:3">
      <c r="A349" s="1108"/>
    </row>
    <row r="350" spans="1:3">
      <c r="A350" s="1108"/>
      <c r="B350" s="1108"/>
      <c r="C350" s="492"/>
    </row>
    <row r="351" spans="1:3">
      <c r="A351" s="1108"/>
      <c r="B351" s="1108"/>
      <c r="C351" s="492"/>
    </row>
    <row r="367" spans="1:3">
      <c r="A367" s="1108"/>
      <c r="B367" s="1108"/>
      <c r="C367" s="492"/>
    </row>
    <row r="368" spans="1:3">
      <c r="A368" s="1108"/>
      <c r="B368" s="1108"/>
      <c r="C368" s="492"/>
    </row>
    <row r="369" spans="1:3">
      <c r="A369" s="1108"/>
      <c r="B369" s="1108"/>
      <c r="C369" s="492"/>
    </row>
    <row r="370" spans="1:3">
      <c r="A370" s="1108"/>
      <c r="B370" s="1108"/>
      <c r="C370" s="492"/>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4.xml><?xml version="1.0" encoding="utf-8"?>
<worksheet xmlns="http://schemas.openxmlformats.org/spreadsheetml/2006/main" xmlns:r="http://schemas.openxmlformats.org/officeDocument/2006/relationships">
  <sheetPr codeName="Sheet139">
    <pageSetUpPr fitToPage="1"/>
  </sheetPr>
  <dimension ref="A1:IU370"/>
  <sheetViews>
    <sheetView workbookViewId="0">
      <selection sqref="A1:XFD1048576"/>
    </sheetView>
  </sheetViews>
  <sheetFormatPr defaultColWidth="8.88671875" defaultRowHeight="15.75"/>
  <cols>
    <col min="1" max="2" width="7.88671875" style="1016" customWidth="1"/>
    <col min="3" max="3" width="5.33203125" style="237" customWidth="1"/>
    <col min="4" max="5" width="14.33203125" style="5" customWidth="1"/>
    <col min="6" max="6" width="3.33203125" style="29" customWidth="1"/>
    <col min="7" max="7" width="2" style="5" customWidth="1"/>
    <col min="8" max="8" width="3.109375" style="5" customWidth="1"/>
    <col min="9" max="9" width="56.6640625" style="156"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73" t="s">
        <v>14</v>
      </c>
      <c r="B1" s="1074" t="s">
        <v>15</v>
      </c>
      <c r="C1" s="492"/>
      <c r="G1" s="994" t="s">
        <v>1393</v>
      </c>
    </row>
    <row r="3" spans="1:255">
      <c r="A3" s="1016" t="s">
        <v>18</v>
      </c>
      <c r="I3" s="1165" t="s">
        <v>1394</v>
      </c>
      <c r="J3" s="1166">
        <v>2015</v>
      </c>
    </row>
    <row r="4" spans="1:255">
      <c r="A4" s="1079">
        <v>0</v>
      </c>
      <c r="B4" s="434" t="s">
        <v>127</v>
      </c>
      <c r="C4" s="490"/>
      <c r="I4" s="1167" t="s">
        <v>1187</v>
      </c>
      <c r="J4" s="1168">
        <v>1000000</v>
      </c>
      <c r="S4" s="28"/>
    </row>
    <row r="5" spans="1:255">
      <c r="A5" s="1081"/>
      <c r="B5" s="1081"/>
      <c r="C5" s="490"/>
      <c r="I5" s="1169" t="s">
        <v>1395</v>
      </c>
      <c r="J5" s="1170" t="s">
        <v>4673</v>
      </c>
    </row>
    <row r="6" spans="1:255">
      <c r="A6" s="1082" t="s">
        <v>600</v>
      </c>
      <c r="B6" s="1083"/>
      <c r="C6" s="492"/>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84"/>
      <c r="B7" s="1085"/>
      <c r="C7" s="492"/>
      <c r="D7" s="29"/>
      <c r="E7" s="29"/>
      <c r="G7" s="526" t="s">
        <v>1396</v>
      </c>
      <c r="H7" s="29"/>
      <c r="I7" s="29"/>
      <c r="J7" s="29"/>
      <c r="K7" s="29"/>
      <c r="L7" s="1221" t="s">
        <v>1397</v>
      </c>
      <c r="M7" s="1221"/>
      <c r="N7" s="1221"/>
      <c r="O7" s="1221"/>
      <c r="P7" s="1221"/>
      <c r="Q7" s="1221"/>
      <c r="R7" s="1221"/>
      <c r="S7" s="258"/>
      <c r="T7" s="1221" t="s">
        <v>1398</v>
      </c>
      <c r="U7" s="1221"/>
      <c r="V7" s="1221"/>
      <c r="W7" s="1221"/>
      <c r="X7" s="1171"/>
      <c r="Y7" s="1221" t="s">
        <v>1399</v>
      </c>
      <c r="Z7" s="1221"/>
      <c r="AA7" s="1221"/>
      <c r="AB7" s="1221"/>
      <c r="AC7" s="1171"/>
      <c r="AD7" s="1221" t="s">
        <v>1400</v>
      </c>
      <c r="AE7" s="1221"/>
      <c r="AG7" s="332"/>
      <c r="AH7" s="330" t="s">
        <v>1401</v>
      </c>
      <c r="AI7" s="332"/>
    </row>
    <row r="8" spans="1:255">
      <c r="A8" s="1086" t="s">
        <v>1402</v>
      </c>
      <c r="B8" s="1085">
        <v>0</v>
      </c>
      <c r="C8" s="492"/>
      <c r="D8" s="526"/>
      <c r="E8" s="526"/>
      <c r="G8" s="29" t="s">
        <v>4692</v>
      </c>
      <c r="H8" s="526"/>
      <c r="I8" s="526"/>
      <c r="J8" s="1172" t="s">
        <v>1403</v>
      </c>
      <c r="K8" s="1172"/>
      <c r="L8" s="205" t="s">
        <v>1404</v>
      </c>
      <c r="M8" s="205" t="s">
        <v>1405</v>
      </c>
      <c r="N8" s="205" t="s">
        <v>1406</v>
      </c>
      <c r="O8" s="205" t="s">
        <v>1407</v>
      </c>
      <c r="P8" s="205" t="s">
        <v>1408</v>
      </c>
      <c r="Q8" s="205" t="s">
        <v>1409</v>
      </c>
      <c r="R8" s="205" t="s">
        <v>1410</v>
      </c>
      <c r="S8" s="205"/>
      <c r="T8" s="205" t="s">
        <v>1411</v>
      </c>
      <c r="U8" s="205" t="s">
        <v>1412</v>
      </c>
      <c r="V8" s="205" t="s">
        <v>1413</v>
      </c>
      <c r="W8" s="205" t="s">
        <v>1414</v>
      </c>
      <c r="X8" s="205"/>
      <c r="Y8" s="205" t="s">
        <v>1415</v>
      </c>
      <c r="Z8" s="205" t="s">
        <v>1416</v>
      </c>
      <c r="AA8" s="205" t="s">
        <v>1417</v>
      </c>
      <c r="AB8" s="205"/>
      <c r="AC8" s="205"/>
      <c r="AD8" s="205" t="s">
        <v>543</v>
      </c>
      <c r="AE8" s="205" t="s">
        <v>611</v>
      </c>
      <c r="AF8" s="205"/>
      <c r="AG8" s="205" t="s">
        <v>1418</v>
      </c>
      <c r="AH8" s="205" t="s">
        <v>1419</v>
      </c>
      <c r="AI8" s="205" t="s">
        <v>1420</v>
      </c>
      <c r="AJ8" s="205"/>
      <c r="AK8" s="205"/>
      <c r="AL8" s="205"/>
      <c r="AM8" s="205"/>
      <c r="AN8" s="205"/>
      <c r="AO8" s="205"/>
      <c r="AP8" s="205"/>
      <c r="AQ8" s="205"/>
      <c r="AR8" s="205"/>
      <c r="AS8" s="205"/>
      <c r="AT8" s="205"/>
      <c r="AU8" s="205"/>
      <c r="AV8" s="205"/>
      <c r="AW8" s="205"/>
      <c r="AX8" s="205"/>
      <c r="AY8" s="205"/>
      <c r="AZ8" s="205"/>
      <c r="BA8" s="205"/>
      <c r="BB8" s="205"/>
      <c r="BC8" s="205"/>
      <c r="BD8" s="205"/>
      <c r="BE8" s="205"/>
      <c r="BF8" s="205"/>
      <c r="BG8" s="205"/>
      <c r="BH8" s="205"/>
      <c r="BI8" s="205"/>
      <c r="BJ8" s="205"/>
      <c r="BK8" s="205"/>
      <c r="BL8" s="205"/>
      <c r="BM8" s="205"/>
      <c r="BN8" s="205"/>
      <c r="BO8" s="205"/>
      <c r="BP8" s="205"/>
      <c r="BQ8" s="205"/>
      <c r="BR8" s="205"/>
      <c r="BS8" s="205"/>
      <c r="BT8" s="205"/>
      <c r="BU8" s="205"/>
      <c r="BV8" s="205"/>
      <c r="BW8" s="205"/>
      <c r="BX8" s="205"/>
      <c r="BY8" s="205"/>
      <c r="BZ8" s="205"/>
      <c r="CA8" s="205"/>
      <c r="CB8" s="205"/>
      <c r="CC8" s="205"/>
      <c r="CD8" s="205"/>
      <c r="CE8" s="205"/>
      <c r="CF8" s="205"/>
      <c r="CG8" s="205"/>
      <c r="CH8" s="205"/>
      <c r="CI8" s="205"/>
      <c r="CJ8" s="205"/>
      <c r="CK8" s="205"/>
      <c r="CL8" s="205"/>
      <c r="CM8" s="205"/>
      <c r="CN8" s="205"/>
      <c r="CO8" s="205"/>
      <c r="CP8" s="205"/>
      <c r="CQ8" s="205"/>
      <c r="CR8" s="205"/>
      <c r="CS8" s="205"/>
      <c r="CT8" s="205"/>
      <c r="CU8" s="205"/>
      <c r="CV8" s="205"/>
      <c r="CW8" s="205"/>
      <c r="CX8" s="205"/>
      <c r="CY8" s="205"/>
      <c r="CZ8" s="205"/>
      <c r="DA8" s="205"/>
      <c r="DB8" s="205"/>
      <c r="DC8" s="205"/>
      <c r="DD8" s="205"/>
      <c r="DE8" s="205"/>
      <c r="DF8" s="205"/>
      <c r="DG8" s="205"/>
      <c r="DH8" s="205"/>
      <c r="DI8" s="205"/>
      <c r="DJ8" s="205"/>
      <c r="DK8" s="205"/>
      <c r="DL8" s="205"/>
      <c r="DM8" s="205"/>
      <c r="DN8" s="205"/>
      <c r="DO8" s="205"/>
      <c r="DP8" s="205"/>
      <c r="DQ8" s="205"/>
      <c r="DR8" s="205"/>
      <c r="DS8" s="205"/>
      <c r="DT8" s="205"/>
      <c r="DU8" s="205"/>
      <c r="DV8" s="205"/>
      <c r="DW8" s="205"/>
      <c r="DX8" s="205"/>
      <c r="DY8" s="205"/>
      <c r="DZ8" s="205"/>
      <c r="EA8" s="205"/>
      <c r="EB8" s="205"/>
      <c r="EC8" s="205"/>
      <c r="ED8" s="205"/>
      <c r="EE8" s="205"/>
      <c r="EF8" s="205"/>
      <c r="EG8" s="205"/>
      <c r="EH8" s="205"/>
      <c r="EI8" s="205"/>
      <c r="EJ8" s="205"/>
      <c r="EK8" s="205"/>
      <c r="EL8" s="205"/>
      <c r="EM8" s="205"/>
      <c r="EN8" s="205"/>
      <c r="EO8" s="205"/>
      <c r="EP8" s="205"/>
      <c r="EQ8" s="205"/>
      <c r="ER8" s="205"/>
      <c r="ES8" s="205"/>
      <c r="ET8" s="205"/>
      <c r="EU8" s="205"/>
      <c r="EV8" s="205"/>
      <c r="EW8" s="205"/>
      <c r="EX8" s="205"/>
      <c r="EY8" s="205"/>
      <c r="EZ8" s="205"/>
      <c r="FA8" s="205"/>
      <c r="FB8" s="205"/>
      <c r="FC8" s="205"/>
      <c r="FD8" s="205"/>
      <c r="FE8" s="205"/>
      <c r="FF8" s="205"/>
      <c r="FG8" s="205"/>
      <c r="FH8" s="205"/>
      <c r="FI8" s="205"/>
      <c r="FJ8" s="205"/>
      <c r="FK8" s="205"/>
      <c r="FL8" s="205"/>
      <c r="FM8" s="205"/>
      <c r="FN8" s="205"/>
      <c r="FO8" s="205"/>
      <c r="FP8" s="205"/>
      <c r="FQ8" s="205"/>
      <c r="FR8" s="205"/>
      <c r="FS8" s="205"/>
      <c r="FT8" s="205"/>
      <c r="FU8" s="205"/>
      <c r="FV8" s="205"/>
      <c r="FW8" s="205"/>
    </row>
    <row r="9" spans="1:255">
      <c r="A9" s="1090" t="s">
        <v>1421</v>
      </c>
      <c r="B9" s="1089">
        <v>0</v>
      </c>
      <c r="C9" s="492"/>
      <c r="D9" s="526"/>
      <c r="E9" s="526"/>
      <c r="H9" s="526" t="s">
        <v>4690</v>
      </c>
      <c r="I9" s="526"/>
      <c r="J9" s="1172" t="s">
        <v>206</v>
      </c>
      <c r="K9" s="1172"/>
      <c r="L9" s="109" t="s">
        <v>313</v>
      </c>
      <c r="M9" s="205" t="s">
        <v>1422</v>
      </c>
      <c r="N9" s="109" t="s">
        <v>32</v>
      </c>
      <c r="O9" s="205" t="s">
        <v>1422</v>
      </c>
      <c r="P9" s="205" t="s">
        <v>1422</v>
      </c>
      <c r="Q9" s="205" t="s">
        <v>1423</v>
      </c>
      <c r="R9" s="205" t="s">
        <v>1424</v>
      </c>
      <c r="S9" s="205"/>
      <c r="T9" s="205" t="s">
        <v>1425</v>
      </c>
      <c r="U9" s="205" t="s">
        <v>611</v>
      </c>
      <c r="V9" s="1173" t="s">
        <v>1426</v>
      </c>
      <c r="W9" s="205" t="s">
        <v>1427</v>
      </c>
      <c r="X9" s="205"/>
      <c r="Y9" s="205" t="s">
        <v>611</v>
      </c>
      <c r="Z9" s="205" t="s">
        <v>1428</v>
      </c>
      <c r="AA9" s="205" t="s">
        <v>1429</v>
      </c>
      <c r="AB9" s="205" t="s">
        <v>1422</v>
      </c>
      <c r="AC9" s="205"/>
      <c r="AD9" s="205" t="s">
        <v>1430</v>
      </c>
      <c r="AE9" s="205" t="s">
        <v>1431</v>
      </c>
      <c r="AF9" s="205"/>
      <c r="AG9" s="205" t="s">
        <v>1432</v>
      </c>
      <c r="AH9" s="205" t="s">
        <v>1433</v>
      </c>
      <c r="AI9" s="205" t="s">
        <v>1434</v>
      </c>
      <c r="AJ9" s="205"/>
      <c r="AK9" s="205"/>
      <c r="AL9" s="205"/>
      <c r="AM9" s="205"/>
      <c r="AN9" s="205"/>
      <c r="AO9" s="205"/>
      <c r="AP9" s="205"/>
      <c r="AQ9" s="205"/>
      <c r="AR9" s="205"/>
      <c r="AS9" s="205"/>
      <c r="AT9" s="205"/>
      <c r="AU9" s="205"/>
      <c r="AV9" s="205"/>
      <c r="AW9" s="205"/>
      <c r="AX9" s="205"/>
      <c r="AY9" s="205"/>
      <c r="AZ9" s="205"/>
      <c r="BA9" s="205"/>
      <c r="BB9" s="205"/>
      <c r="BC9" s="205"/>
      <c r="BD9" s="205"/>
      <c r="BE9" s="205"/>
      <c r="BF9" s="205"/>
      <c r="BG9" s="205"/>
      <c r="BH9" s="205"/>
      <c r="BI9" s="205"/>
      <c r="BJ9" s="205"/>
      <c r="BK9" s="205"/>
      <c r="BL9" s="205"/>
      <c r="BM9" s="205"/>
      <c r="BN9" s="205"/>
      <c r="BO9" s="205"/>
      <c r="BP9" s="205"/>
      <c r="BQ9" s="205"/>
      <c r="BR9" s="205"/>
      <c r="BS9" s="205"/>
      <c r="BT9" s="205"/>
      <c r="BU9" s="205"/>
      <c r="BV9" s="205"/>
      <c r="BW9" s="205"/>
      <c r="BX9" s="205"/>
      <c r="BY9" s="205"/>
      <c r="BZ9" s="205"/>
      <c r="CA9" s="205"/>
      <c r="CB9" s="205"/>
      <c r="CC9" s="205"/>
      <c r="CD9" s="205"/>
      <c r="CE9" s="205"/>
      <c r="CF9" s="205"/>
      <c r="CG9" s="205"/>
      <c r="CH9" s="205"/>
      <c r="CI9" s="205"/>
      <c r="CJ9" s="205"/>
      <c r="CK9" s="205"/>
      <c r="CL9" s="205"/>
      <c r="CM9" s="205"/>
      <c r="CN9" s="205"/>
      <c r="CO9" s="205"/>
      <c r="CP9" s="205"/>
      <c r="CQ9" s="205"/>
      <c r="CR9" s="205"/>
      <c r="CS9" s="205"/>
      <c r="CT9" s="205"/>
      <c r="CU9" s="205"/>
      <c r="CV9" s="205"/>
      <c r="CW9" s="205"/>
      <c r="CX9" s="205"/>
      <c r="CY9" s="205"/>
      <c r="CZ9" s="205"/>
      <c r="DA9" s="205"/>
      <c r="DB9" s="205"/>
      <c r="DC9" s="205"/>
      <c r="DD9" s="205"/>
      <c r="DE9" s="205"/>
      <c r="DF9" s="205"/>
      <c r="DG9" s="205"/>
      <c r="DH9" s="205"/>
      <c r="DI9" s="205"/>
      <c r="DJ9" s="205"/>
      <c r="DK9" s="205"/>
      <c r="DL9" s="205"/>
      <c r="DM9" s="205"/>
      <c r="DN9" s="205"/>
      <c r="DO9" s="205"/>
      <c r="DP9" s="205"/>
      <c r="DQ9" s="205"/>
      <c r="DR9" s="205"/>
      <c r="DS9" s="205"/>
      <c r="DT9" s="205"/>
      <c r="DU9" s="205"/>
      <c r="DV9" s="205"/>
      <c r="DW9" s="205"/>
      <c r="DX9" s="205"/>
      <c r="DY9" s="205"/>
      <c r="DZ9" s="205"/>
      <c r="EA9" s="205"/>
      <c r="EB9" s="205"/>
      <c r="EC9" s="205"/>
      <c r="ED9" s="205"/>
      <c r="EE9" s="205"/>
      <c r="EF9" s="205"/>
      <c r="EG9" s="205"/>
      <c r="EH9" s="205"/>
      <c r="EI9" s="205"/>
      <c r="EJ9" s="205"/>
      <c r="EK9" s="205"/>
      <c r="EL9" s="205"/>
      <c r="EM9" s="205"/>
      <c r="EN9" s="205"/>
      <c r="EO9" s="205"/>
      <c r="EP9" s="205"/>
      <c r="EQ9" s="205"/>
      <c r="ER9" s="205"/>
      <c r="ES9" s="205"/>
      <c r="ET9" s="205"/>
      <c r="EU9" s="205"/>
      <c r="EV9" s="205"/>
      <c r="EW9" s="205"/>
      <c r="EX9" s="205"/>
      <c r="EY9" s="205"/>
      <c r="EZ9" s="205"/>
      <c r="FA9" s="205"/>
      <c r="FB9" s="205"/>
      <c r="FC9" s="205"/>
      <c r="FD9" s="205"/>
      <c r="FE9" s="205"/>
      <c r="FF9" s="205"/>
      <c r="FG9" s="205"/>
      <c r="FH9" s="205"/>
      <c r="FI9" s="205"/>
      <c r="FJ9" s="205"/>
      <c r="FK9" s="205"/>
      <c r="FL9" s="205"/>
      <c r="FM9" s="205"/>
      <c r="FN9" s="205"/>
      <c r="FO9" s="205"/>
      <c r="FP9" s="205"/>
      <c r="FQ9" s="205"/>
      <c r="FR9" s="205"/>
      <c r="FS9" s="205"/>
      <c r="FT9" s="205"/>
      <c r="FU9" s="205"/>
      <c r="FV9" s="205"/>
      <c r="FW9" s="205"/>
    </row>
    <row r="10" spans="1:255" s="28" customFormat="1">
      <c r="A10" s="1091"/>
      <c r="B10" s="1092"/>
      <c r="C10" s="492"/>
      <c r="D10" s="29" t="s">
        <v>37</v>
      </c>
      <c r="E10" s="29" t="s">
        <v>1435</v>
      </c>
      <c r="F10" s="29"/>
      <c r="G10" s="29"/>
      <c r="H10" s="29"/>
      <c r="I10" s="29"/>
      <c r="J10" s="205"/>
      <c r="K10" s="205"/>
      <c r="L10" s="109"/>
      <c r="M10" s="109" t="s">
        <v>611</v>
      </c>
      <c r="N10" s="109"/>
      <c r="O10" s="109" t="s">
        <v>1436</v>
      </c>
      <c r="P10" s="109" t="s">
        <v>1437</v>
      </c>
      <c r="Q10" s="109" t="s">
        <v>1438</v>
      </c>
      <c r="R10" s="109" t="s">
        <v>1439</v>
      </c>
      <c r="S10" s="109"/>
      <c r="T10" s="109" t="s">
        <v>1440</v>
      </c>
      <c r="U10" s="205" t="s">
        <v>1441</v>
      </c>
      <c r="V10" s="109" t="s">
        <v>1442</v>
      </c>
      <c r="W10" s="109" t="s">
        <v>1440</v>
      </c>
      <c r="X10" s="109"/>
      <c r="Y10" s="109" t="s">
        <v>1443</v>
      </c>
      <c r="Z10" s="109" t="s">
        <v>1444</v>
      </c>
      <c r="AA10" s="109" t="s">
        <v>1444</v>
      </c>
      <c r="AB10" s="109" t="s">
        <v>1445</v>
      </c>
      <c r="AC10" s="109"/>
      <c r="AD10" s="109" t="s">
        <v>1446</v>
      </c>
      <c r="AE10" s="109" t="s">
        <v>1320</v>
      </c>
      <c r="AF10" s="109"/>
      <c r="AG10" s="109" t="s">
        <v>1447</v>
      </c>
      <c r="AH10" s="109"/>
      <c r="AI10" s="109"/>
      <c r="AJ10" s="109"/>
      <c r="AK10" s="109"/>
      <c r="AL10" s="109"/>
      <c r="AM10" s="109"/>
      <c r="AN10" s="109"/>
      <c r="AO10" s="109"/>
      <c r="AP10" s="109"/>
      <c r="AQ10" s="109"/>
      <c r="AR10" s="109"/>
      <c r="AS10" s="109"/>
      <c r="AT10" s="109"/>
      <c r="AU10" s="109"/>
      <c r="AV10" s="109"/>
      <c r="AW10" s="109"/>
      <c r="AX10" s="109"/>
      <c r="AY10" s="109"/>
      <c r="AZ10" s="109"/>
      <c r="BA10" s="109"/>
      <c r="BB10" s="109"/>
      <c r="BC10" s="109"/>
      <c r="BD10" s="109"/>
      <c r="BE10" s="109"/>
      <c r="BF10" s="109"/>
      <c r="BG10" s="109"/>
      <c r="BH10" s="109"/>
      <c r="BI10" s="109"/>
      <c r="BJ10" s="109"/>
      <c r="BK10" s="109"/>
      <c r="BL10" s="109"/>
      <c r="BM10" s="109"/>
      <c r="BN10" s="109"/>
      <c r="BO10" s="109"/>
      <c r="BP10" s="109"/>
      <c r="BQ10" s="109"/>
      <c r="BR10" s="109"/>
      <c r="BS10" s="109"/>
      <c r="BT10" s="109"/>
      <c r="BU10" s="109"/>
      <c r="BV10" s="109"/>
      <c r="BW10" s="109"/>
      <c r="BX10" s="109"/>
      <c r="BY10" s="109"/>
      <c r="BZ10" s="109"/>
      <c r="CA10" s="109"/>
      <c r="CB10" s="109"/>
      <c r="CC10" s="109"/>
      <c r="CD10" s="109"/>
      <c r="CE10" s="109"/>
      <c r="CF10" s="109"/>
      <c r="CG10" s="109"/>
      <c r="CH10" s="109"/>
      <c r="CI10" s="109"/>
      <c r="CJ10" s="109"/>
      <c r="CK10" s="109"/>
      <c r="CL10" s="109"/>
      <c r="CM10" s="109"/>
      <c r="CN10" s="109"/>
      <c r="CO10" s="109"/>
      <c r="CP10" s="109"/>
      <c r="CQ10" s="109"/>
      <c r="CR10" s="109"/>
      <c r="CS10" s="109"/>
      <c r="CT10" s="109"/>
      <c r="CU10" s="109"/>
      <c r="CV10" s="109"/>
      <c r="CW10" s="109"/>
      <c r="CX10" s="109"/>
      <c r="CY10" s="109"/>
      <c r="CZ10" s="109"/>
      <c r="DA10" s="109"/>
      <c r="DB10" s="109"/>
      <c r="DC10" s="109"/>
      <c r="DD10" s="109"/>
      <c r="DE10" s="109"/>
      <c r="DF10" s="109"/>
      <c r="DG10" s="109"/>
      <c r="DH10" s="109"/>
      <c r="DI10" s="109"/>
      <c r="DJ10" s="109"/>
      <c r="DK10" s="109"/>
      <c r="DL10" s="109"/>
      <c r="DM10" s="109"/>
      <c r="DN10" s="109"/>
      <c r="DO10" s="109"/>
      <c r="DP10" s="109"/>
      <c r="DQ10" s="109"/>
      <c r="DR10" s="109"/>
      <c r="DS10" s="109"/>
      <c r="DT10" s="109"/>
      <c r="DU10" s="109"/>
      <c r="DV10" s="109"/>
      <c r="DW10" s="109"/>
      <c r="DX10" s="109"/>
      <c r="DY10" s="109"/>
      <c r="DZ10" s="109"/>
      <c r="EA10" s="109"/>
      <c r="EB10" s="109"/>
      <c r="EC10" s="109"/>
      <c r="ED10" s="109"/>
      <c r="EE10" s="109"/>
      <c r="EF10" s="109"/>
      <c r="EG10" s="109"/>
      <c r="EH10" s="109"/>
      <c r="EI10" s="109"/>
      <c r="EJ10" s="109"/>
      <c r="EK10" s="109"/>
      <c r="EL10" s="109"/>
      <c r="EM10" s="109"/>
      <c r="EN10" s="109"/>
      <c r="EO10" s="109"/>
      <c r="EP10" s="109"/>
      <c r="EQ10" s="109"/>
      <c r="ER10" s="109"/>
      <c r="ES10" s="109"/>
      <c r="ET10" s="109"/>
      <c r="EU10" s="109"/>
      <c r="EV10" s="109"/>
      <c r="EW10" s="109"/>
      <c r="EX10" s="109"/>
      <c r="EY10" s="109"/>
      <c r="EZ10" s="109"/>
      <c r="FA10" s="109"/>
      <c r="FB10" s="109"/>
      <c r="FC10" s="109"/>
      <c r="FD10" s="109"/>
      <c r="FE10" s="109"/>
      <c r="FF10" s="109"/>
      <c r="FG10" s="109"/>
      <c r="FH10" s="109"/>
      <c r="FI10" s="109"/>
      <c r="FJ10" s="109"/>
      <c r="FK10" s="109"/>
      <c r="FL10" s="109"/>
      <c r="FM10" s="109"/>
      <c r="FN10" s="109"/>
      <c r="FO10" s="109"/>
      <c r="FP10" s="109"/>
      <c r="FQ10" s="109"/>
      <c r="FR10" s="109"/>
      <c r="FS10" s="109"/>
      <c r="FT10" s="109"/>
      <c r="FU10" s="109"/>
      <c r="FV10" s="109"/>
      <c r="FW10" s="109"/>
    </row>
    <row r="11" spans="1:255" s="28" customFormat="1">
      <c r="A11" s="105"/>
      <c r="B11" s="1174"/>
      <c r="C11" s="492"/>
      <c r="D11" s="29"/>
      <c r="E11" s="29"/>
      <c r="F11" s="29"/>
      <c r="G11" s="29"/>
      <c r="H11" s="29"/>
      <c r="I11" s="29"/>
      <c r="J11" s="205"/>
      <c r="K11" s="205"/>
      <c r="L11" s="109"/>
      <c r="M11" s="109"/>
      <c r="N11" s="109"/>
      <c r="O11" s="109"/>
      <c r="P11" s="109"/>
      <c r="Q11" s="109"/>
      <c r="R11" s="109"/>
      <c r="S11" s="109"/>
      <c r="T11" s="109"/>
      <c r="U11" s="205"/>
      <c r="V11" s="109"/>
      <c r="W11" s="109"/>
      <c r="X11" s="109"/>
      <c r="Y11" s="109"/>
      <c r="Z11" s="109"/>
      <c r="AA11" s="109"/>
      <c r="AB11" s="109"/>
      <c r="AC11" s="109"/>
      <c r="AD11" s="109"/>
      <c r="AE11" s="109"/>
      <c r="AF11" s="109"/>
      <c r="AG11" s="109"/>
      <c r="AH11" s="109"/>
      <c r="AI11" s="109"/>
      <c r="AJ11" s="109"/>
      <c r="AK11" s="109"/>
      <c r="AL11" s="109"/>
      <c r="AM11" s="109"/>
      <c r="AN11" s="109"/>
      <c r="AO11" s="109"/>
      <c r="AP11" s="109"/>
      <c r="AQ11" s="109"/>
      <c r="AR11" s="109"/>
      <c r="AS11" s="109"/>
      <c r="AT11" s="109"/>
      <c r="AU11" s="109"/>
      <c r="AV11" s="109"/>
      <c r="AW11" s="109"/>
      <c r="AX11" s="109"/>
      <c r="AY11" s="109"/>
      <c r="AZ11" s="109"/>
      <c r="BA11" s="109"/>
      <c r="BB11" s="109"/>
      <c r="BC11" s="109"/>
      <c r="BD11" s="109"/>
      <c r="BE11" s="109"/>
      <c r="BF11" s="109"/>
      <c r="BG11" s="109"/>
      <c r="BH11" s="109"/>
      <c r="BI11" s="109"/>
      <c r="BJ11" s="109"/>
      <c r="BK11" s="109"/>
      <c r="BL11" s="109"/>
      <c r="BM11" s="109"/>
      <c r="BN11" s="109"/>
      <c r="BO11" s="109"/>
      <c r="BP11" s="109"/>
      <c r="BQ11" s="109"/>
      <c r="BR11" s="109"/>
      <c r="BS11" s="109"/>
      <c r="BT11" s="109"/>
      <c r="BU11" s="109"/>
      <c r="BV11" s="109"/>
      <c r="BW11" s="109"/>
      <c r="BX11" s="109"/>
      <c r="BY11" s="109"/>
      <c r="BZ11" s="109"/>
      <c r="CA11" s="109"/>
      <c r="CB11" s="109"/>
      <c r="CC11" s="109"/>
      <c r="CD11" s="109"/>
      <c r="CE11" s="109"/>
      <c r="CF11" s="109"/>
      <c r="CG11" s="109"/>
      <c r="CH11" s="109"/>
      <c r="CI11" s="109"/>
      <c r="CJ11" s="109"/>
      <c r="CK11" s="109"/>
      <c r="CL11" s="109"/>
      <c r="CM11" s="109"/>
      <c r="CN11" s="109"/>
      <c r="CO11" s="109"/>
      <c r="CP11" s="109"/>
      <c r="CQ11" s="109"/>
      <c r="CR11" s="109"/>
      <c r="CS11" s="109"/>
      <c r="CT11" s="109"/>
      <c r="CU11" s="109"/>
      <c r="CV11" s="109"/>
      <c r="CW11" s="109"/>
      <c r="CX11" s="109"/>
      <c r="CY11" s="109"/>
      <c r="CZ11" s="109"/>
      <c r="DA11" s="109"/>
      <c r="DB11" s="109"/>
      <c r="DC11" s="109"/>
      <c r="DD11" s="109"/>
      <c r="DE11" s="109"/>
      <c r="DF11" s="109"/>
      <c r="DG11" s="109"/>
      <c r="DH11" s="109"/>
      <c r="DI11" s="109"/>
      <c r="DJ11" s="109"/>
      <c r="DK11" s="109"/>
      <c r="DL11" s="109"/>
      <c r="DM11" s="109"/>
      <c r="DN11" s="109"/>
      <c r="DO11" s="109"/>
      <c r="DP11" s="109"/>
      <c r="DQ11" s="109"/>
      <c r="DR11" s="109"/>
      <c r="DS11" s="109"/>
      <c r="DT11" s="109"/>
      <c r="DU11" s="109"/>
      <c r="DV11" s="109"/>
      <c r="DW11" s="109"/>
      <c r="DX11" s="109"/>
      <c r="DY11" s="109"/>
      <c r="DZ11" s="109"/>
      <c r="EA11" s="109"/>
      <c r="EB11" s="109"/>
      <c r="EC11" s="109"/>
      <c r="ED11" s="109"/>
      <c r="EE11" s="109"/>
      <c r="EF11" s="109"/>
      <c r="EG11" s="109"/>
      <c r="EH11" s="109"/>
      <c r="EI11" s="109"/>
      <c r="EJ11" s="109"/>
      <c r="EK11" s="109"/>
      <c r="EL11" s="109"/>
      <c r="EM11" s="109"/>
      <c r="EN11" s="109"/>
      <c r="EO11" s="109"/>
      <c r="EP11" s="109"/>
      <c r="EQ11" s="109"/>
      <c r="ER11" s="109"/>
      <c r="ES11" s="109"/>
      <c r="ET11" s="109"/>
      <c r="EU11" s="109"/>
      <c r="EV11" s="109"/>
      <c r="EW11" s="109"/>
      <c r="EX11" s="109"/>
      <c r="EY11" s="109"/>
      <c r="EZ11" s="109"/>
      <c r="FA11" s="109"/>
      <c r="FB11" s="109"/>
      <c r="FC11" s="109"/>
      <c r="FD11" s="109"/>
      <c r="FE11" s="109"/>
      <c r="FF11" s="109"/>
      <c r="FG11" s="109"/>
      <c r="FH11" s="109"/>
      <c r="FI11" s="109"/>
      <c r="FJ11" s="109"/>
      <c r="FK11" s="109"/>
      <c r="FL11" s="109"/>
      <c r="FM11" s="109"/>
      <c r="FN11" s="109"/>
      <c r="FO11" s="109"/>
      <c r="FP11" s="109"/>
      <c r="FQ11" s="109"/>
      <c r="FR11" s="109"/>
      <c r="FS11" s="109"/>
      <c r="FT11" s="109"/>
      <c r="FU11" s="109"/>
      <c r="FV11" s="109"/>
      <c r="FW11" s="109"/>
    </row>
    <row r="12" spans="1:255" s="29" customFormat="1">
      <c r="A12" s="1016"/>
      <c r="B12" s="1016"/>
      <c r="C12" s="526"/>
      <c r="D12" s="1175">
        <v>1407.7747244056159</v>
      </c>
      <c r="E12" s="1175">
        <v>0</v>
      </c>
      <c r="G12" s="29" t="s">
        <v>1448</v>
      </c>
      <c r="J12" s="1175">
        <v>1407.7747244056159</v>
      </c>
      <c r="K12" s="1175"/>
      <c r="L12" s="239">
        <v>116.69740139</v>
      </c>
      <c r="M12" s="239">
        <v>0</v>
      </c>
      <c r="N12" s="239">
        <v>169.8</v>
      </c>
      <c r="O12" s="239">
        <v>0.62701054000000001</v>
      </c>
      <c r="P12" s="239">
        <v>120</v>
      </c>
      <c r="Q12" s="239">
        <v>25</v>
      </c>
      <c r="R12" s="239">
        <v>68.400000000000006</v>
      </c>
      <c r="S12" s="239"/>
      <c r="T12" s="239">
        <v>198</v>
      </c>
      <c r="U12" s="239">
        <v>114.96957515999999</v>
      </c>
      <c r="V12" s="239">
        <v>0.17426534999999999</v>
      </c>
      <c r="W12" s="239">
        <v>3</v>
      </c>
      <c r="X12" s="239"/>
      <c r="Y12" s="239">
        <v>202.1</v>
      </c>
      <c r="Z12" s="239">
        <v>177.77988454236342</v>
      </c>
      <c r="AA12" s="239">
        <v>4.3599059999999996</v>
      </c>
      <c r="AB12" s="239">
        <v>48.14437087375547</v>
      </c>
      <c r="AC12" s="239"/>
      <c r="AD12" s="239">
        <v>153.75920011000002</v>
      </c>
      <c r="AE12" s="239">
        <v>4.0413756900183859</v>
      </c>
      <c r="AF12" s="19"/>
      <c r="AG12" s="239">
        <v>0</v>
      </c>
      <c r="AH12" s="239">
        <v>0.84276396451470093</v>
      </c>
      <c r="AI12" s="239">
        <v>7.8970784964032092E-2</v>
      </c>
      <c r="AJ12" s="19"/>
      <c r="AK12" s="19"/>
      <c r="AL12" s="19"/>
      <c r="AM12" s="19"/>
      <c r="AN12" s="19"/>
      <c r="AO12" s="19"/>
      <c r="AP12" s="19"/>
      <c r="AQ12" s="1176"/>
      <c r="AR12" s="1176"/>
      <c r="AS12" s="1176"/>
      <c r="AT12" s="1176"/>
      <c r="AU12" s="1176"/>
      <c r="AV12" s="1176"/>
      <c r="AW12" s="1176"/>
      <c r="AX12" s="1176"/>
      <c r="AY12" s="1176"/>
      <c r="AZ12" s="1176"/>
      <c r="BA12" s="1176"/>
      <c r="BB12" s="1176"/>
      <c r="BC12" s="1176"/>
      <c r="BD12" s="1176"/>
      <c r="BE12" s="1176"/>
      <c r="BF12" s="1176"/>
      <c r="BG12" s="1176"/>
      <c r="BH12" s="1176"/>
      <c r="BI12" s="1176"/>
      <c r="BJ12" s="1176"/>
      <c r="BK12" s="1176"/>
      <c r="BL12" s="1176"/>
      <c r="BM12" s="1176"/>
      <c r="BN12" s="1176"/>
      <c r="BO12" s="1176"/>
      <c r="BP12" s="1176"/>
      <c r="BQ12" s="1176"/>
      <c r="BR12" s="1176"/>
      <c r="BS12" s="1176"/>
      <c r="BT12" s="1176"/>
      <c r="BU12" s="1176"/>
      <c r="BV12" s="1176"/>
      <c r="BW12" s="1176"/>
      <c r="BX12" s="1176"/>
      <c r="BY12" s="1176"/>
      <c r="BZ12" s="1176"/>
      <c r="CA12" s="1176"/>
      <c r="CB12" s="1176"/>
      <c r="CC12" s="1176"/>
      <c r="CD12" s="1176"/>
      <c r="CE12" s="1176"/>
      <c r="CF12" s="1176"/>
      <c r="CG12" s="1176"/>
      <c r="CH12" s="1176"/>
      <c r="CI12" s="1176"/>
      <c r="CJ12" s="1176"/>
      <c r="CK12" s="1176"/>
      <c r="CL12" s="1176"/>
      <c r="CM12" s="1176"/>
      <c r="CN12" s="1176"/>
      <c r="CO12" s="1176"/>
      <c r="CP12" s="1176"/>
      <c r="CQ12" s="1176"/>
      <c r="CR12" s="1176"/>
      <c r="CS12" s="1176"/>
      <c r="CT12" s="1176"/>
      <c r="CU12" s="1176"/>
      <c r="CV12" s="1176"/>
      <c r="CW12" s="1176"/>
      <c r="CX12" s="1176"/>
      <c r="CY12" s="1176"/>
      <c r="CZ12" s="1176"/>
      <c r="DA12" s="1176"/>
      <c r="DB12" s="1176"/>
      <c r="DC12" s="1176"/>
      <c r="DD12" s="1176"/>
      <c r="DE12" s="1176"/>
      <c r="DF12" s="1176"/>
      <c r="DG12" s="1176"/>
      <c r="DH12" s="1176"/>
      <c r="DI12" s="1176"/>
      <c r="DJ12" s="1176"/>
      <c r="DK12" s="1176"/>
      <c r="DL12" s="1176"/>
      <c r="DM12" s="1176"/>
      <c r="DN12" s="1176"/>
      <c r="DO12" s="1176"/>
      <c r="DP12" s="1176"/>
      <c r="DQ12" s="1176"/>
      <c r="DR12" s="1176"/>
      <c r="DS12" s="1176"/>
      <c r="DT12" s="1176"/>
      <c r="DU12" s="1176"/>
      <c r="DV12" s="1176"/>
      <c r="DW12" s="1176"/>
      <c r="DX12" s="1176"/>
      <c r="DY12" s="1176"/>
      <c r="DZ12" s="1176"/>
      <c r="EA12" s="1176"/>
      <c r="EB12" s="1176"/>
      <c r="EC12" s="1176"/>
      <c r="ED12" s="1176"/>
      <c r="EE12" s="1176"/>
      <c r="EF12" s="1176"/>
      <c r="EG12" s="1176"/>
      <c r="EH12" s="1176"/>
      <c r="EI12" s="1176"/>
      <c r="EJ12" s="1176"/>
      <c r="EK12" s="1176"/>
      <c r="EL12" s="1176"/>
      <c r="EM12" s="1176"/>
      <c r="EN12" s="1176"/>
      <c r="EO12" s="1176"/>
      <c r="EP12" s="1176"/>
      <c r="EQ12" s="1176"/>
      <c r="ER12" s="1176"/>
      <c r="ES12" s="1176"/>
      <c r="ET12" s="1176"/>
      <c r="EU12" s="1176"/>
      <c r="EV12" s="1176"/>
      <c r="EW12" s="1176"/>
      <c r="EX12" s="1176"/>
      <c r="EY12" s="1176"/>
      <c r="EZ12" s="1176"/>
      <c r="FA12" s="1176"/>
      <c r="FB12" s="1176"/>
      <c r="FC12" s="1176"/>
      <c r="FD12" s="1176"/>
      <c r="FE12" s="1176"/>
      <c r="FF12" s="1176"/>
      <c r="FG12" s="1176"/>
      <c r="FH12" s="1176"/>
      <c r="FI12" s="1176"/>
      <c r="FJ12" s="1176"/>
      <c r="FK12" s="1176"/>
      <c r="FL12" s="1176"/>
      <c r="FM12" s="1176"/>
      <c r="FN12" s="1176"/>
      <c r="FO12" s="1176"/>
      <c r="FP12" s="1176"/>
      <c r="FQ12" s="1176"/>
      <c r="FR12" s="1176"/>
      <c r="FS12" s="1176"/>
      <c r="FT12" s="1176"/>
      <c r="FU12" s="1176"/>
      <c r="FV12" s="1176"/>
      <c r="FW12" s="1176"/>
      <c r="FX12" s="1176"/>
      <c r="FY12" s="1176"/>
      <c r="FZ12" s="1176"/>
      <c r="GA12" s="1176"/>
      <c r="GB12" s="1176"/>
      <c r="GC12" s="1176"/>
      <c r="GD12" s="1176"/>
      <c r="GE12" s="1176"/>
      <c r="GF12" s="1176"/>
      <c r="GG12" s="1176"/>
      <c r="GH12" s="1176"/>
      <c r="GI12" s="1176"/>
      <c r="GJ12" s="1176"/>
      <c r="GK12" s="1176"/>
      <c r="GL12" s="1176"/>
      <c r="GM12" s="1176"/>
      <c r="GN12" s="1176"/>
      <c r="GO12" s="1176"/>
      <c r="GP12" s="1176"/>
      <c r="GQ12" s="1176"/>
      <c r="GR12" s="1176"/>
      <c r="GS12" s="1176"/>
      <c r="GT12" s="1176"/>
      <c r="GU12" s="1176"/>
      <c r="GV12" s="1176"/>
      <c r="GW12" s="1176"/>
      <c r="GX12" s="1176"/>
      <c r="GY12" s="1176"/>
      <c r="GZ12" s="1176"/>
      <c r="HA12" s="1176"/>
      <c r="HB12" s="1176"/>
      <c r="HC12" s="1176"/>
      <c r="HD12" s="1176"/>
      <c r="HE12" s="1176"/>
      <c r="HF12" s="1176"/>
      <c r="HG12" s="1176"/>
      <c r="HH12" s="1176"/>
      <c r="HI12" s="1176"/>
      <c r="HJ12" s="1176"/>
      <c r="HK12" s="1176"/>
      <c r="HL12" s="1176"/>
      <c r="HM12" s="1176"/>
      <c r="HN12" s="1176"/>
      <c r="HO12" s="1176"/>
      <c r="HP12" s="1176"/>
      <c r="HQ12" s="1176"/>
      <c r="HR12" s="1176"/>
      <c r="HS12" s="1176"/>
      <c r="HT12" s="1176"/>
      <c r="HU12" s="1176"/>
      <c r="HV12" s="1176"/>
      <c r="HW12" s="1176"/>
      <c r="HX12" s="1176"/>
      <c r="HY12" s="1176"/>
      <c r="HZ12" s="1176"/>
      <c r="IA12" s="1176"/>
      <c r="IB12" s="1176"/>
      <c r="IC12" s="1176"/>
      <c r="ID12" s="1176"/>
      <c r="IE12" s="1176"/>
      <c r="IF12" s="1176"/>
      <c r="IG12" s="1176"/>
      <c r="IH12" s="1176"/>
      <c r="II12" s="1176"/>
      <c r="IJ12" s="1176"/>
      <c r="IK12" s="1176"/>
      <c r="IL12" s="1176"/>
      <c r="IM12" s="1176"/>
      <c r="IN12" s="1176"/>
      <c r="IO12" s="1176"/>
      <c r="IP12" s="1176"/>
      <c r="IQ12" s="1176"/>
      <c r="IR12" s="1176"/>
      <c r="IS12" s="1176"/>
      <c r="IT12" s="1176"/>
      <c r="IU12" s="1176"/>
    </row>
    <row r="13" spans="1:255" s="29" customFormat="1">
      <c r="A13" s="1016"/>
      <c r="B13" s="1016"/>
      <c r="C13" s="526"/>
      <c r="D13" s="1175"/>
      <c r="E13" s="1175"/>
      <c r="J13" s="1175"/>
      <c r="K13" s="1175"/>
      <c r="L13" s="239"/>
      <c r="M13" s="239"/>
      <c r="N13" s="239"/>
      <c r="O13" s="239"/>
      <c r="P13" s="239"/>
      <c r="Q13" s="239"/>
      <c r="R13" s="239"/>
      <c r="S13" s="239"/>
      <c r="T13" s="239"/>
      <c r="U13" s="239"/>
      <c r="V13" s="239"/>
      <c r="W13" s="239"/>
      <c r="X13" s="239"/>
      <c r="Y13" s="239"/>
      <c r="Z13" s="239"/>
      <c r="AA13" s="239"/>
      <c r="AB13" s="239"/>
      <c r="AC13" s="239"/>
      <c r="AD13" s="239"/>
      <c r="AE13" s="239"/>
      <c r="AF13" s="19"/>
      <c r="AG13" s="239"/>
      <c r="AH13" s="239"/>
      <c r="AI13" s="239"/>
      <c r="AJ13" s="19"/>
      <c r="AK13" s="19"/>
      <c r="AL13" s="19"/>
      <c r="AM13" s="19"/>
      <c r="AN13" s="19"/>
      <c r="AO13" s="19"/>
      <c r="AP13" s="19"/>
      <c r="AQ13" s="1176"/>
      <c r="AR13" s="1176"/>
      <c r="AS13" s="1176"/>
      <c r="AT13" s="1176"/>
      <c r="AU13" s="1176"/>
      <c r="AV13" s="1176"/>
      <c r="AW13" s="1176"/>
      <c r="AX13" s="1176"/>
      <c r="AY13" s="1176"/>
      <c r="AZ13" s="1176"/>
      <c r="BA13" s="1176"/>
      <c r="BB13" s="1176"/>
      <c r="BC13" s="1176"/>
      <c r="BD13" s="1176"/>
      <c r="BE13" s="1176"/>
      <c r="BF13" s="1176"/>
      <c r="BG13" s="1176"/>
      <c r="BH13" s="1176"/>
      <c r="BI13" s="1176"/>
      <c r="BJ13" s="1176"/>
      <c r="BK13" s="1176"/>
      <c r="BL13" s="1176"/>
      <c r="BM13" s="1176"/>
      <c r="BN13" s="1176"/>
      <c r="BO13" s="1176"/>
      <c r="BP13" s="1176"/>
      <c r="BQ13" s="1176"/>
      <c r="BR13" s="1176"/>
      <c r="BS13" s="1176"/>
      <c r="BT13" s="1176"/>
      <c r="BU13" s="1176"/>
      <c r="BV13" s="1176"/>
      <c r="BW13" s="1176"/>
      <c r="BX13" s="1176"/>
      <c r="BY13" s="1176"/>
      <c r="BZ13" s="1176"/>
      <c r="CA13" s="1176"/>
      <c r="CB13" s="1176"/>
      <c r="CC13" s="1176"/>
      <c r="CD13" s="1176"/>
      <c r="CE13" s="1176"/>
      <c r="CF13" s="1176"/>
      <c r="CG13" s="1176"/>
      <c r="CH13" s="1176"/>
      <c r="CI13" s="1176"/>
      <c r="CJ13" s="1176"/>
      <c r="CK13" s="1176"/>
      <c r="CL13" s="1176"/>
      <c r="CM13" s="1176"/>
      <c r="CN13" s="1176"/>
      <c r="CO13" s="1176"/>
      <c r="CP13" s="1176"/>
      <c r="CQ13" s="1176"/>
      <c r="CR13" s="1176"/>
      <c r="CS13" s="1176"/>
      <c r="CT13" s="1176"/>
      <c r="CU13" s="1176"/>
      <c r="CV13" s="1176"/>
      <c r="CW13" s="1176"/>
      <c r="CX13" s="1176"/>
      <c r="CY13" s="1176"/>
      <c r="CZ13" s="1176"/>
      <c r="DA13" s="1176"/>
      <c r="DB13" s="1176"/>
      <c r="DC13" s="1176"/>
      <c r="DD13" s="1176"/>
      <c r="DE13" s="1176"/>
      <c r="DF13" s="1176"/>
      <c r="DG13" s="1176"/>
      <c r="DH13" s="1176"/>
      <c r="DI13" s="1176"/>
      <c r="DJ13" s="1176"/>
      <c r="DK13" s="1176"/>
      <c r="DL13" s="1176"/>
      <c r="DM13" s="1176"/>
      <c r="DN13" s="1176"/>
      <c r="DO13" s="1176"/>
      <c r="DP13" s="1176"/>
      <c r="DQ13" s="1176"/>
      <c r="DR13" s="1176"/>
      <c r="DS13" s="1176"/>
      <c r="DT13" s="1176"/>
      <c r="DU13" s="1176"/>
      <c r="DV13" s="1176"/>
      <c r="DW13" s="1176"/>
      <c r="DX13" s="1176"/>
      <c r="DY13" s="1176"/>
      <c r="DZ13" s="1176"/>
      <c r="EA13" s="1176"/>
      <c r="EB13" s="1176"/>
      <c r="EC13" s="1176"/>
      <c r="ED13" s="1176"/>
      <c r="EE13" s="1176"/>
      <c r="EF13" s="1176"/>
      <c r="EG13" s="1176"/>
      <c r="EH13" s="1176"/>
      <c r="EI13" s="1176"/>
      <c r="EJ13" s="1176"/>
      <c r="EK13" s="1176"/>
      <c r="EL13" s="1176"/>
      <c r="EM13" s="1176"/>
      <c r="EN13" s="1176"/>
      <c r="EO13" s="1176"/>
      <c r="EP13" s="1176"/>
      <c r="EQ13" s="1176"/>
      <c r="ER13" s="1176"/>
      <c r="ES13" s="1176"/>
      <c r="ET13" s="1176"/>
      <c r="EU13" s="1176"/>
      <c r="EV13" s="1176"/>
      <c r="EW13" s="1176"/>
      <c r="EX13" s="1176"/>
      <c r="EY13" s="1176"/>
      <c r="EZ13" s="1176"/>
      <c r="FA13" s="1176"/>
      <c r="FB13" s="1176"/>
      <c r="FC13" s="1176"/>
      <c r="FD13" s="1176"/>
      <c r="FE13" s="1176"/>
      <c r="FF13" s="1176"/>
      <c r="FG13" s="1176"/>
      <c r="FH13" s="1176"/>
      <c r="FI13" s="1176"/>
      <c r="FJ13" s="1176"/>
      <c r="FK13" s="1176"/>
      <c r="FL13" s="1176"/>
      <c r="FM13" s="1176"/>
      <c r="FN13" s="1176"/>
      <c r="FO13" s="1176"/>
      <c r="FP13" s="1176"/>
      <c r="FQ13" s="1176"/>
      <c r="FR13" s="1176"/>
      <c r="FS13" s="1176"/>
      <c r="FT13" s="1176"/>
      <c r="FU13" s="1176"/>
      <c r="FV13" s="1176"/>
      <c r="FW13" s="1176"/>
      <c r="FX13" s="1176"/>
      <c r="FY13" s="1176"/>
      <c r="FZ13" s="1176"/>
      <c r="GA13" s="1176"/>
      <c r="GB13" s="1176"/>
      <c r="GC13" s="1176"/>
      <c r="GD13" s="1176"/>
      <c r="GE13" s="1176"/>
      <c r="GF13" s="1176"/>
      <c r="GG13" s="1176"/>
      <c r="GH13" s="1176"/>
      <c r="GI13" s="1176"/>
      <c r="GJ13" s="1176"/>
      <c r="GK13" s="1176"/>
      <c r="GL13" s="1176"/>
      <c r="GM13" s="1176"/>
      <c r="GN13" s="1176"/>
      <c r="GO13" s="1176"/>
      <c r="GP13" s="1176"/>
      <c r="GQ13" s="1176"/>
      <c r="GR13" s="1176"/>
      <c r="GS13" s="1176"/>
      <c r="GT13" s="1176"/>
      <c r="GU13" s="1176"/>
      <c r="GV13" s="1176"/>
      <c r="GW13" s="1176"/>
      <c r="GX13" s="1176"/>
      <c r="GY13" s="1176"/>
      <c r="GZ13" s="1176"/>
      <c r="HA13" s="1176"/>
      <c r="HB13" s="1176"/>
      <c r="HC13" s="1176"/>
      <c r="HD13" s="1176"/>
      <c r="HE13" s="1176"/>
      <c r="HF13" s="1176"/>
      <c r="HG13" s="1176"/>
      <c r="HH13" s="1176"/>
      <c r="HI13" s="1176"/>
      <c r="HJ13" s="1176"/>
      <c r="HK13" s="1176"/>
      <c r="HL13" s="1176"/>
      <c r="HM13" s="1176"/>
      <c r="HN13" s="1176"/>
      <c r="HO13" s="1176"/>
      <c r="HP13" s="1176"/>
      <c r="HQ13" s="1176"/>
      <c r="HR13" s="1176"/>
      <c r="HS13" s="1176"/>
      <c r="HT13" s="1176"/>
      <c r="HU13" s="1176"/>
      <c r="HV13" s="1176"/>
      <c r="HW13" s="1176"/>
      <c r="HX13" s="1176"/>
      <c r="HY13" s="1176"/>
      <c r="HZ13" s="1176"/>
      <c r="IA13" s="1176"/>
      <c r="IB13" s="1176"/>
      <c r="IC13" s="1176"/>
      <c r="ID13" s="1176"/>
      <c r="IE13" s="1176"/>
      <c r="IF13" s="1176"/>
      <c r="IG13" s="1176"/>
      <c r="IH13" s="1176"/>
      <c r="II13" s="1176"/>
      <c r="IJ13" s="1176"/>
      <c r="IK13" s="1176"/>
      <c r="IL13" s="1176"/>
      <c r="IM13" s="1176"/>
      <c r="IN13" s="1176"/>
      <c r="IO13" s="1176"/>
      <c r="IP13" s="1176"/>
      <c r="IQ13" s="1176"/>
      <c r="IR13" s="1176"/>
      <c r="IS13" s="1176"/>
      <c r="IT13" s="1176"/>
      <c r="IU13" s="1176"/>
    </row>
    <row r="14" spans="1:255">
      <c r="C14" s="526"/>
      <c r="D14" s="492"/>
      <c r="E14" s="492"/>
      <c r="G14" s="314" t="s">
        <v>1449</v>
      </c>
      <c r="H14" s="156"/>
      <c r="J14" s="492"/>
      <c r="K14" s="492"/>
      <c r="L14" s="227"/>
      <c r="M14" s="227"/>
      <c r="N14" s="227"/>
      <c r="O14" s="227"/>
      <c r="P14" s="227"/>
      <c r="Q14" s="227"/>
      <c r="R14" s="227"/>
      <c r="S14" s="227"/>
      <c r="T14" s="227"/>
      <c r="U14" s="227"/>
      <c r="V14" s="227"/>
      <c r="W14" s="227"/>
      <c r="X14" s="227"/>
      <c r="Y14" s="227"/>
      <c r="Z14" s="227"/>
      <c r="AA14" s="227"/>
      <c r="AB14" s="227"/>
      <c r="AC14" s="227"/>
      <c r="AD14" s="227"/>
      <c r="AE14" s="227"/>
      <c r="AI14" s="227"/>
    </row>
    <row r="15" spans="1:255">
      <c r="D15" s="515"/>
      <c r="E15" s="515"/>
      <c r="G15" s="156"/>
      <c r="H15" s="314" t="s">
        <v>730</v>
      </c>
      <c r="I15" s="314"/>
      <c r="J15" s="515"/>
      <c r="K15" s="515"/>
      <c r="L15" s="227"/>
      <c r="M15" s="227"/>
      <c r="N15" s="227"/>
      <c r="O15" s="227"/>
      <c r="P15" s="227"/>
      <c r="Q15" s="227"/>
      <c r="R15" s="227"/>
      <c r="S15" s="227"/>
      <c r="T15" s="227"/>
      <c r="U15" s="227"/>
      <c r="V15" s="227"/>
      <c r="W15" s="227"/>
      <c r="X15" s="227"/>
      <c r="Y15" s="227"/>
      <c r="Z15" s="227"/>
      <c r="AA15" s="227"/>
      <c r="AB15" s="227"/>
      <c r="AC15" s="227"/>
      <c r="AD15" s="227"/>
      <c r="AE15" s="227"/>
      <c r="AI15" s="227"/>
    </row>
    <row r="16" spans="1:255">
      <c r="D16" s="1030">
        <v>495.70887727815062</v>
      </c>
      <c r="E16" s="1030">
        <v>0</v>
      </c>
      <c r="G16" s="156"/>
      <c r="H16" s="156"/>
      <c r="I16" s="156" t="s">
        <v>1450</v>
      </c>
      <c r="J16" s="1177">
        <v>495.70887727815062</v>
      </c>
      <c r="K16" s="1177"/>
      <c r="L16" s="227"/>
      <c r="M16" s="227"/>
      <c r="N16" s="1177">
        <v>360.79421314675665</v>
      </c>
      <c r="O16" s="227"/>
      <c r="P16" s="227"/>
      <c r="Q16" s="227"/>
      <c r="R16" s="227">
        <v>134.91466413139398</v>
      </c>
      <c r="S16" s="227"/>
      <c r="T16" s="227"/>
      <c r="U16" s="227"/>
      <c r="V16" s="227"/>
      <c r="W16" s="227"/>
      <c r="X16" s="227"/>
      <c r="Y16" s="227"/>
      <c r="Z16" s="227"/>
      <c r="AA16" s="227"/>
      <c r="AB16" s="227"/>
      <c r="AC16" s="227"/>
      <c r="AD16" s="227"/>
      <c r="AE16" s="227"/>
      <c r="AI16" s="227"/>
    </row>
    <row r="17" spans="1:35">
      <c r="D17" s="1030">
        <v>65.524619860991251</v>
      </c>
      <c r="E17" s="1030">
        <v>0</v>
      </c>
      <c r="G17" s="314"/>
      <c r="H17" s="156"/>
      <c r="I17" s="156" t="s">
        <v>31</v>
      </c>
      <c r="J17" s="1177">
        <v>65.524619860991251</v>
      </c>
      <c r="K17" s="1177"/>
      <c r="L17" s="227"/>
      <c r="M17" s="227"/>
      <c r="N17" s="227">
        <v>65.524619860991251</v>
      </c>
      <c r="O17" s="227"/>
      <c r="P17" s="227">
        <v>0</v>
      </c>
      <c r="Q17" s="227"/>
      <c r="R17" s="227"/>
      <c r="S17" s="227"/>
      <c r="T17" s="227"/>
      <c r="U17" s="227"/>
      <c r="V17" s="227"/>
      <c r="W17" s="227"/>
      <c r="X17" s="227"/>
      <c r="Y17" s="227"/>
      <c r="Z17" s="227"/>
      <c r="AA17" s="227"/>
      <c r="AB17" s="227"/>
      <c r="AC17" s="227"/>
      <c r="AD17" s="227"/>
      <c r="AE17" s="227"/>
      <c r="AI17" s="227"/>
    </row>
    <row r="18" spans="1:35">
      <c r="D18" s="1030">
        <v>29.178395783908638</v>
      </c>
      <c r="E18" s="1030">
        <v>0</v>
      </c>
      <c r="G18" s="156"/>
      <c r="H18" s="156"/>
      <c r="I18" s="156" t="s">
        <v>1451</v>
      </c>
      <c r="J18" s="1177">
        <v>29.178395783908638</v>
      </c>
      <c r="K18" s="1177"/>
      <c r="L18" s="227"/>
      <c r="M18" s="227"/>
      <c r="N18" s="227">
        <v>29.178395783908638</v>
      </c>
      <c r="O18" s="227"/>
      <c r="P18" s="227"/>
      <c r="Q18" s="227"/>
      <c r="R18" s="227"/>
      <c r="S18" s="227"/>
      <c r="T18" s="227"/>
      <c r="U18" s="227"/>
      <c r="V18" s="227"/>
      <c r="W18" s="227"/>
      <c r="X18" s="227"/>
      <c r="Y18" s="227"/>
      <c r="Z18" s="227"/>
      <c r="AA18" s="227"/>
      <c r="AB18" s="227"/>
      <c r="AC18" s="227"/>
      <c r="AD18" s="227"/>
      <c r="AE18" s="227"/>
      <c r="AI18" s="227"/>
    </row>
    <row r="19" spans="1:35">
      <c r="D19" s="1030">
        <v>297.54281690202691</v>
      </c>
      <c r="E19" s="1030">
        <v>0</v>
      </c>
      <c r="G19" s="156"/>
      <c r="H19" s="156"/>
      <c r="I19" s="156" t="s">
        <v>113</v>
      </c>
      <c r="J19" s="1177">
        <v>297.54281690202686</v>
      </c>
      <c r="K19" s="1177"/>
      <c r="L19" s="227"/>
      <c r="M19" s="227"/>
      <c r="N19" s="227"/>
      <c r="O19" s="227"/>
      <c r="P19" s="227"/>
      <c r="Q19" s="227"/>
      <c r="R19" s="227"/>
      <c r="S19" s="227"/>
      <c r="T19" s="227">
        <v>297.54281690202691</v>
      </c>
      <c r="U19" s="227"/>
      <c r="V19" s="227"/>
      <c r="W19" s="227"/>
      <c r="X19" s="227"/>
      <c r="Y19" s="227"/>
      <c r="Z19" s="227"/>
      <c r="AA19" s="227"/>
      <c r="AB19" s="227"/>
      <c r="AC19" s="227"/>
      <c r="AD19" s="227"/>
      <c r="AE19" s="227"/>
      <c r="AI19" s="227"/>
    </row>
    <row r="20" spans="1:35">
      <c r="D20" s="1030">
        <v>1.2638199999999999</v>
      </c>
      <c r="E20" s="1030">
        <v>0</v>
      </c>
      <c r="G20" s="156"/>
      <c r="I20" s="156" t="s">
        <v>687</v>
      </c>
      <c r="J20" s="1177">
        <v>1.2638199999999999</v>
      </c>
      <c r="K20" s="1177"/>
      <c r="L20" s="227">
        <v>1.2638199999999999</v>
      </c>
      <c r="M20" s="227"/>
      <c r="N20" s="227"/>
      <c r="O20" s="227"/>
      <c r="P20" s="227"/>
      <c r="Q20" s="227"/>
      <c r="R20" s="227"/>
      <c r="S20" s="227"/>
      <c r="T20" s="227"/>
      <c r="U20" s="227"/>
      <c r="V20" s="227"/>
      <c r="W20" s="227"/>
      <c r="X20" s="227"/>
      <c r="Y20" s="227"/>
      <c r="Z20" s="227"/>
      <c r="AA20" s="227"/>
      <c r="AB20" s="227"/>
      <c r="AC20" s="227"/>
      <c r="AD20" s="227"/>
      <c r="AE20" s="227"/>
      <c r="AI20" s="227"/>
    </row>
    <row r="21" spans="1:35">
      <c r="D21" s="1030">
        <v>23.162001259999997</v>
      </c>
      <c r="E21" s="1030">
        <v>0</v>
      </c>
      <c r="G21" s="156"/>
      <c r="H21" s="156"/>
      <c r="I21" s="156" t="s">
        <v>686</v>
      </c>
      <c r="J21" s="1177">
        <v>23.162001259999997</v>
      </c>
      <c r="K21" s="1177"/>
      <c r="L21" s="227"/>
      <c r="M21" s="227"/>
      <c r="N21" s="227"/>
      <c r="O21" s="227"/>
      <c r="P21" s="227"/>
      <c r="Q21" s="227"/>
      <c r="R21" s="227"/>
      <c r="S21" s="227"/>
      <c r="T21" s="227"/>
      <c r="U21" s="227"/>
      <c r="V21" s="227"/>
      <c r="W21" s="227">
        <v>23.162001259999997</v>
      </c>
      <c r="X21" s="227"/>
      <c r="Y21" s="227"/>
      <c r="Z21" s="227"/>
      <c r="AA21" s="227"/>
      <c r="AB21" s="227"/>
      <c r="AC21" s="227"/>
      <c r="AD21" s="227"/>
      <c r="AE21" s="227"/>
      <c r="AI21" s="227"/>
    </row>
    <row r="22" spans="1:35">
      <c r="D22" s="1030">
        <v>3.8746866494246577</v>
      </c>
      <c r="E22" s="1030">
        <v>0</v>
      </c>
      <c r="G22" s="156"/>
      <c r="H22" s="156"/>
      <c r="I22" s="156" t="s">
        <v>690</v>
      </c>
      <c r="J22" s="1177">
        <v>3.8746866494246577</v>
      </c>
      <c r="K22" s="1177"/>
      <c r="L22" s="227"/>
      <c r="M22" s="227"/>
      <c r="N22" s="227">
        <v>3.8746866494246577</v>
      </c>
      <c r="O22" s="227"/>
      <c r="P22" s="227"/>
      <c r="Q22" s="227"/>
      <c r="R22" s="227"/>
      <c r="S22" s="227"/>
      <c r="T22" s="227"/>
      <c r="U22" s="227"/>
      <c r="V22" s="227"/>
      <c r="W22" s="227"/>
      <c r="X22" s="227"/>
      <c r="Y22" s="227"/>
      <c r="Z22" s="227"/>
      <c r="AA22" s="227"/>
      <c r="AB22" s="227"/>
      <c r="AC22" s="227"/>
      <c r="AD22" s="227"/>
      <c r="AE22" s="227"/>
      <c r="AI22" s="227"/>
    </row>
    <row r="23" spans="1:35">
      <c r="D23" s="1030">
        <v>0</v>
      </c>
      <c r="E23" s="1030">
        <v>0</v>
      </c>
      <c r="G23" s="156"/>
      <c r="H23" s="156"/>
      <c r="I23" s="156" t="s">
        <v>1452</v>
      </c>
      <c r="J23" s="1177">
        <v>0</v>
      </c>
      <c r="K23" s="1177"/>
      <c r="L23" s="227"/>
      <c r="M23" s="227"/>
      <c r="N23" s="227"/>
      <c r="O23" s="227"/>
      <c r="P23" s="227"/>
      <c r="Q23" s="227"/>
      <c r="R23" s="227"/>
      <c r="S23" s="227"/>
      <c r="T23" s="227">
        <v>0</v>
      </c>
      <c r="U23" s="227"/>
      <c r="V23" s="227"/>
      <c r="W23" s="227"/>
      <c r="X23" s="227"/>
      <c r="Y23" s="227"/>
      <c r="Z23" s="227"/>
      <c r="AA23" s="227"/>
      <c r="AB23" s="227"/>
      <c r="AC23" s="227"/>
      <c r="AD23" s="227"/>
      <c r="AE23" s="227"/>
      <c r="AI23" s="227"/>
    </row>
    <row r="24" spans="1:35">
      <c r="D24" s="1030">
        <v>62.160117654461438</v>
      </c>
      <c r="E24" s="1030">
        <v>0</v>
      </c>
      <c r="G24" s="156"/>
      <c r="H24" s="156"/>
      <c r="I24" s="156" t="s">
        <v>30</v>
      </c>
      <c r="J24" s="1177">
        <v>62.160117654461438</v>
      </c>
      <c r="K24" s="1177"/>
      <c r="L24" s="227"/>
      <c r="M24" s="227"/>
      <c r="N24" s="227">
        <v>62.160117654461438</v>
      </c>
      <c r="O24" s="227"/>
      <c r="P24" s="227"/>
      <c r="Q24" s="227"/>
      <c r="R24" s="227"/>
      <c r="S24" s="227"/>
      <c r="T24" s="227"/>
      <c r="U24" s="227"/>
      <c r="V24" s="227"/>
      <c r="W24" s="227"/>
      <c r="X24" s="227"/>
      <c r="Y24" s="227"/>
      <c r="Z24" s="227"/>
      <c r="AA24" s="227"/>
      <c r="AB24" s="227"/>
      <c r="AC24" s="227"/>
      <c r="AD24" s="227"/>
      <c r="AE24" s="227"/>
      <c r="AI24" s="227"/>
    </row>
    <row r="25" spans="1:35">
      <c r="D25" s="1030">
        <v>0</v>
      </c>
      <c r="E25" s="1030">
        <v>0</v>
      </c>
      <c r="G25" s="156"/>
      <c r="H25" s="156"/>
      <c r="I25" s="156" t="s">
        <v>489</v>
      </c>
      <c r="J25" s="1177">
        <v>0</v>
      </c>
      <c r="K25" s="1177"/>
      <c r="L25" s="227"/>
      <c r="M25" s="227"/>
      <c r="N25" s="227">
        <v>0</v>
      </c>
      <c r="O25" s="227"/>
      <c r="P25" s="227"/>
      <c r="Q25" s="227"/>
      <c r="R25" s="227"/>
      <c r="S25" s="227"/>
      <c r="T25" s="227"/>
      <c r="U25" s="227"/>
      <c r="V25" s="227"/>
      <c r="W25" s="227"/>
      <c r="X25" s="227"/>
      <c r="Y25" s="227"/>
      <c r="Z25" s="227"/>
      <c r="AA25" s="227"/>
      <c r="AB25" s="227"/>
      <c r="AC25" s="227"/>
      <c r="AD25" s="227"/>
      <c r="AE25" s="227"/>
      <c r="AI25" s="227"/>
    </row>
    <row r="26" spans="1:35">
      <c r="D26" s="1030">
        <v>359.68301217841417</v>
      </c>
      <c r="E26" s="1030">
        <v>0</v>
      </c>
      <c r="G26" s="156"/>
      <c r="H26" s="156"/>
      <c r="I26" s="156" t="s">
        <v>474</v>
      </c>
      <c r="J26" s="1177">
        <v>359.68301217841417</v>
      </c>
      <c r="K26" s="1177"/>
      <c r="L26" s="227"/>
      <c r="M26" s="227"/>
      <c r="N26" s="227">
        <v>359.68301217841417</v>
      </c>
      <c r="O26" s="227"/>
      <c r="P26" s="227"/>
      <c r="Q26" s="227"/>
      <c r="R26" s="227"/>
      <c r="S26" s="227"/>
      <c r="T26" s="227"/>
      <c r="U26" s="227"/>
      <c r="V26" s="227"/>
      <c r="W26" s="227"/>
      <c r="X26" s="227"/>
      <c r="Y26" s="227"/>
      <c r="Z26" s="227"/>
      <c r="AA26" s="227"/>
      <c r="AB26" s="227"/>
      <c r="AC26" s="227"/>
      <c r="AD26" s="227"/>
      <c r="AE26" s="227"/>
      <c r="AI26" s="227"/>
    </row>
    <row r="27" spans="1:35">
      <c r="D27" s="1030">
        <v>26.5657</v>
      </c>
      <c r="E27" s="1030">
        <v>0</v>
      </c>
      <c r="G27" s="156"/>
      <c r="H27" s="156"/>
      <c r="I27" s="156" t="s">
        <v>1453</v>
      </c>
      <c r="J27" s="1177">
        <v>26.5657</v>
      </c>
      <c r="K27" s="1177"/>
      <c r="L27" s="227"/>
      <c r="M27" s="227"/>
      <c r="N27" s="227">
        <v>26.5657</v>
      </c>
      <c r="O27" s="227"/>
      <c r="P27" s="227"/>
      <c r="Q27" s="227"/>
      <c r="R27" s="227"/>
      <c r="S27" s="227"/>
      <c r="T27" s="227"/>
      <c r="U27" s="227"/>
      <c r="V27" s="227"/>
      <c r="W27" s="227"/>
      <c r="X27" s="227"/>
      <c r="Y27" s="227"/>
      <c r="Z27" s="227"/>
      <c r="AA27" s="1178"/>
      <c r="AB27" s="227"/>
      <c r="AC27" s="227"/>
      <c r="AD27" s="227"/>
      <c r="AE27" s="227"/>
      <c r="AI27" s="227"/>
    </row>
    <row r="28" spans="1:35">
      <c r="D28" s="1030">
        <v>27.462998370000001</v>
      </c>
      <c r="E28" s="1030">
        <v>0</v>
      </c>
      <c r="G28" s="156"/>
      <c r="H28" s="156"/>
      <c r="I28" s="156" t="s">
        <v>1454</v>
      </c>
      <c r="J28" s="1177">
        <v>27.462998370000001</v>
      </c>
      <c r="K28" s="1177"/>
      <c r="L28" s="1179">
        <v>7.6408983700000004</v>
      </c>
      <c r="M28" s="227"/>
      <c r="N28" s="227">
        <v>19.822099999999999</v>
      </c>
      <c r="O28" s="227"/>
      <c r="P28" s="227"/>
      <c r="Q28" s="227"/>
      <c r="R28" s="227"/>
      <c r="S28" s="227"/>
      <c r="T28" s="227"/>
      <c r="U28" s="227"/>
      <c r="V28" s="227"/>
      <c r="W28" s="227"/>
      <c r="X28" s="227"/>
      <c r="Y28" s="227"/>
      <c r="Z28" s="227"/>
      <c r="AA28" s="227"/>
      <c r="AB28" s="227"/>
      <c r="AC28" s="227"/>
      <c r="AD28" s="227"/>
      <c r="AE28" s="227"/>
      <c r="AI28" s="227"/>
    </row>
    <row r="29" spans="1:35">
      <c r="D29" s="321">
        <v>1392.1270459373775</v>
      </c>
      <c r="E29" s="1030">
        <v>0</v>
      </c>
      <c r="G29" s="156"/>
      <c r="H29" s="156"/>
      <c r="I29" s="314" t="s">
        <v>1455</v>
      </c>
      <c r="J29" s="321">
        <v>1392.1270459373777</v>
      </c>
      <c r="K29" s="321"/>
      <c r="L29" s="321">
        <v>8.9047183700000012</v>
      </c>
      <c r="M29" s="321">
        <v>0</v>
      </c>
      <c r="N29" s="321">
        <v>927.60284527395675</v>
      </c>
      <c r="O29" s="321">
        <v>0</v>
      </c>
      <c r="P29" s="321">
        <v>0</v>
      </c>
      <c r="Q29" s="321">
        <v>0</v>
      </c>
      <c r="R29" s="321">
        <v>134.91466413139398</v>
      </c>
      <c r="S29" s="321"/>
      <c r="T29" s="321">
        <v>297.54281690202691</v>
      </c>
      <c r="U29" s="321">
        <v>0</v>
      </c>
      <c r="V29" s="321">
        <v>0</v>
      </c>
      <c r="W29" s="321">
        <v>23.162001259999997</v>
      </c>
      <c r="X29" s="321"/>
      <c r="Y29" s="321">
        <v>0</v>
      </c>
      <c r="Z29" s="321">
        <v>0</v>
      </c>
      <c r="AA29" s="321">
        <v>0</v>
      </c>
      <c r="AB29" s="321">
        <v>0</v>
      </c>
      <c r="AC29" s="321"/>
      <c r="AD29" s="321">
        <v>0</v>
      </c>
      <c r="AE29" s="321">
        <v>0</v>
      </c>
      <c r="AG29" s="321">
        <v>0</v>
      </c>
      <c r="AH29" s="321">
        <v>0</v>
      </c>
      <c r="AI29" s="321">
        <v>0</v>
      </c>
    </row>
    <row r="30" spans="1:35">
      <c r="D30" s="1177"/>
      <c r="E30" s="1177"/>
      <c r="G30" s="156"/>
      <c r="H30" s="156"/>
      <c r="J30" s="1177"/>
      <c r="K30" s="1177"/>
      <c r="L30" s="227"/>
      <c r="M30" s="227"/>
      <c r="N30" s="227"/>
      <c r="O30" s="227"/>
      <c r="P30" s="227"/>
      <c r="Q30" s="227"/>
      <c r="R30" s="227"/>
      <c r="S30" s="227"/>
      <c r="T30" s="227"/>
      <c r="U30" s="227"/>
      <c r="V30" s="227"/>
      <c r="W30" s="227"/>
      <c r="X30" s="227"/>
      <c r="Y30" s="227"/>
      <c r="Z30" s="227"/>
      <c r="AA30" s="227"/>
      <c r="AB30" s="227"/>
      <c r="AC30" s="227"/>
      <c r="AD30" s="227"/>
      <c r="AE30" s="227"/>
      <c r="AI30" s="227"/>
    </row>
    <row r="31" spans="1:35" s="29" customFormat="1">
      <c r="A31" s="434"/>
      <c r="B31" s="434"/>
      <c r="C31" s="490"/>
      <c r="D31" s="1175">
        <v>245.41553990347688</v>
      </c>
      <c r="E31" s="1175">
        <v>0</v>
      </c>
      <c r="G31" s="314"/>
      <c r="H31" s="314" t="s">
        <v>1456</v>
      </c>
      <c r="I31" s="314"/>
      <c r="J31" s="1180">
        <v>245.41553990347688</v>
      </c>
      <c r="K31" s="1180"/>
      <c r="L31" s="239">
        <v>15.6521990299252</v>
      </c>
      <c r="M31" s="239"/>
      <c r="N31" s="239"/>
      <c r="O31" s="239"/>
      <c r="P31" s="239"/>
      <c r="Q31" s="239"/>
      <c r="R31" s="239"/>
      <c r="S31" s="239"/>
      <c r="T31" s="239"/>
      <c r="U31" s="239"/>
      <c r="V31" s="239"/>
      <c r="W31" s="239"/>
      <c r="X31" s="239"/>
      <c r="Y31" s="239"/>
      <c r="Z31" s="239"/>
      <c r="AA31" s="239"/>
      <c r="AB31" s="239"/>
      <c r="AC31" s="239"/>
      <c r="AD31" s="239">
        <v>229.7633408735517</v>
      </c>
      <c r="AE31" s="239">
        <v>0</v>
      </c>
      <c r="AI31" s="239"/>
    </row>
    <row r="32" spans="1:35">
      <c r="D32" s="1177"/>
      <c r="E32" s="1177"/>
      <c r="G32" s="156"/>
      <c r="H32" s="156"/>
      <c r="J32" s="1177"/>
      <c r="K32" s="1177"/>
      <c r="L32" s="227"/>
      <c r="M32" s="227"/>
      <c r="N32" s="227"/>
      <c r="O32" s="227"/>
      <c r="P32" s="227"/>
      <c r="Q32" s="227"/>
      <c r="R32" s="227"/>
      <c r="S32" s="227"/>
      <c r="T32" s="227"/>
      <c r="U32" s="227"/>
      <c r="V32" s="227"/>
      <c r="W32" s="227"/>
      <c r="X32" s="227"/>
      <c r="Y32" s="227"/>
      <c r="Z32" s="227"/>
      <c r="AA32" s="227"/>
      <c r="AB32" s="227"/>
      <c r="AC32" s="227"/>
      <c r="AD32" s="227"/>
      <c r="AE32" s="227"/>
      <c r="AI32" s="227"/>
    </row>
    <row r="33" spans="4:35">
      <c r="D33" s="321"/>
      <c r="E33" s="321"/>
      <c r="G33" s="156"/>
      <c r="H33" s="314" t="s">
        <v>1457</v>
      </c>
      <c r="I33" s="314"/>
      <c r="J33" s="321"/>
      <c r="K33" s="321"/>
      <c r="L33" s="227"/>
      <c r="M33" s="227"/>
      <c r="N33" s="227"/>
      <c r="O33" s="227"/>
      <c r="P33" s="227"/>
      <c r="Q33" s="227"/>
      <c r="R33" s="227"/>
      <c r="S33" s="227"/>
      <c r="T33" s="227"/>
      <c r="U33" s="227"/>
      <c r="V33" s="227"/>
      <c r="W33" s="227"/>
      <c r="X33" s="227"/>
      <c r="Y33" s="227"/>
      <c r="Z33" s="227"/>
      <c r="AA33" s="227"/>
      <c r="AB33" s="227"/>
      <c r="AC33" s="227"/>
      <c r="AD33" s="227"/>
      <c r="AE33" s="227"/>
      <c r="AI33" s="227"/>
    </row>
    <row r="34" spans="4:35">
      <c r="D34" s="1030">
        <v>0</v>
      </c>
      <c r="E34" s="1030">
        <v>0</v>
      </c>
      <c r="G34" s="156"/>
      <c r="H34" s="156"/>
      <c r="I34" s="156" t="s">
        <v>678</v>
      </c>
      <c r="J34" s="1177">
        <v>0</v>
      </c>
      <c r="K34" s="1177"/>
      <c r="L34" s="227"/>
      <c r="M34" s="227"/>
      <c r="N34" s="227"/>
      <c r="O34" s="227"/>
      <c r="P34" s="227"/>
      <c r="Q34" s="227"/>
      <c r="R34" s="227"/>
      <c r="S34" s="227"/>
      <c r="T34" s="227"/>
      <c r="U34" s="227"/>
      <c r="V34" s="227"/>
      <c r="W34" s="227"/>
      <c r="X34" s="227"/>
      <c r="Y34" s="227"/>
      <c r="Z34" s="227"/>
      <c r="AA34" s="227"/>
      <c r="AB34" s="227"/>
      <c r="AC34" s="227"/>
      <c r="AD34" s="227"/>
      <c r="AE34" s="227"/>
      <c r="AI34" s="227"/>
    </row>
    <row r="35" spans="4:35">
      <c r="D35" s="1030">
        <v>224.7633408735517</v>
      </c>
      <c r="E35" s="1030">
        <v>0</v>
      </c>
      <c r="G35" s="156"/>
      <c r="H35" s="156"/>
      <c r="I35" s="156" t="s">
        <v>72</v>
      </c>
      <c r="J35" s="1177">
        <v>224.7633408735517</v>
      </c>
      <c r="K35" s="1177"/>
      <c r="L35" s="227"/>
      <c r="M35" s="227"/>
      <c r="N35" s="227"/>
      <c r="O35" s="227"/>
      <c r="P35" s="227"/>
      <c r="Q35" s="227"/>
      <c r="R35" s="227"/>
      <c r="S35" s="227"/>
      <c r="T35" s="227"/>
      <c r="U35" s="227"/>
      <c r="V35" s="227"/>
      <c r="W35" s="227"/>
      <c r="X35" s="227"/>
      <c r="Y35" s="227"/>
      <c r="Z35" s="227"/>
      <c r="AA35" s="227"/>
      <c r="AB35" s="227"/>
      <c r="AC35" s="227"/>
      <c r="AD35" s="271">
        <v>224.7633408735517</v>
      </c>
      <c r="AE35" s="227"/>
      <c r="AI35" s="227"/>
    </row>
    <row r="36" spans="4:35">
      <c r="D36" s="1030"/>
      <c r="E36" s="1030"/>
      <c r="G36" s="156"/>
      <c r="H36" s="156"/>
      <c r="I36" s="156" t="s">
        <v>1458</v>
      </c>
      <c r="J36" s="1177">
        <v>15.6521990299252</v>
      </c>
      <c r="K36" s="1177"/>
      <c r="L36" s="227">
        <v>15.6521990299252</v>
      </c>
      <c r="M36" s="227"/>
      <c r="N36" s="227"/>
      <c r="O36" s="227"/>
      <c r="P36" s="227"/>
      <c r="Q36" s="227"/>
      <c r="R36" s="227"/>
      <c r="S36" s="227"/>
      <c r="T36" s="227"/>
      <c r="U36" s="227"/>
      <c r="V36" s="227"/>
      <c r="W36" s="227"/>
      <c r="X36" s="227"/>
      <c r="Y36" s="227"/>
      <c r="Z36" s="227"/>
      <c r="AA36" s="227"/>
      <c r="AB36" s="227"/>
      <c r="AC36" s="227"/>
      <c r="AD36" s="271"/>
      <c r="AE36" s="227"/>
      <c r="AI36" s="227"/>
    </row>
    <row r="37" spans="4:35">
      <c r="D37" s="1030">
        <v>0</v>
      </c>
      <c r="E37" s="1030">
        <v>0</v>
      </c>
      <c r="G37" s="156"/>
      <c r="H37" s="156"/>
      <c r="I37" s="156" t="s">
        <v>1459</v>
      </c>
      <c r="J37" s="1177">
        <v>0</v>
      </c>
      <c r="K37" s="1177"/>
      <c r="L37" s="227"/>
      <c r="M37" s="227"/>
      <c r="N37" s="227"/>
      <c r="O37" s="227"/>
      <c r="P37" s="227"/>
      <c r="Q37" s="227"/>
      <c r="R37" s="227"/>
      <c r="S37" s="227"/>
      <c r="T37" s="227"/>
      <c r="U37" s="227"/>
      <c r="V37" s="227"/>
      <c r="W37" s="227"/>
      <c r="X37" s="227"/>
      <c r="Y37" s="227"/>
      <c r="Z37" s="227"/>
      <c r="AA37" s="227"/>
      <c r="AB37" s="227"/>
      <c r="AC37" s="227"/>
      <c r="AD37" s="227"/>
      <c r="AE37" s="227"/>
      <c r="AI37" s="227"/>
    </row>
    <row r="38" spans="4:35">
      <c r="D38" s="1030">
        <v>0</v>
      </c>
      <c r="E38" s="1030">
        <v>0</v>
      </c>
      <c r="G38" s="156"/>
      <c r="I38" s="156" t="s">
        <v>1460</v>
      </c>
      <c r="J38" s="1177">
        <v>0</v>
      </c>
      <c r="K38" s="1177"/>
      <c r="L38" s="227"/>
      <c r="M38" s="227"/>
      <c r="N38" s="227"/>
      <c r="O38" s="227"/>
      <c r="P38" s="227"/>
      <c r="Q38" s="227"/>
      <c r="R38" s="227"/>
      <c r="S38" s="227"/>
      <c r="T38" s="227"/>
      <c r="U38" s="227"/>
      <c r="V38" s="227"/>
      <c r="W38" s="227"/>
      <c r="X38" s="227"/>
      <c r="Y38" s="227"/>
      <c r="Z38" s="227"/>
      <c r="AA38" s="227"/>
      <c r="AB38" s="227"/>
      <c r="AC38" s="227"/>
      <c r="AD38" s="227"/>
      <c r="AE38" s="227">
        <v>0</v>
      </c>
      <c r="AI38" s="227"/>
    </row>
    <row r="39" spans="4:35">
      <c r="D39" s="1030">
        <v>0</v>
      </c>
      <c r="E39" s="1030">
        <v>0</v>
      </c>
      <c r="F39" s="1132"/>
      <c r="G39" s="156"/>
      <c r="I39" s="156" t="s">
        <v>747</v>
      </c>
      <c r="J39" s="1177">
        <v>0</v>
      </c>
      <c r="K39" s="1177"/>
      <c r="L39" s="227"/>
      <c r="M39" s="227"/>
      <c r="N39" s="227"/>
      <c r="O39" s="227"/>
      <c r="P39" s="227"/>
      <c r="Q39" s="227"/>
      <c r="R39" s="227"/>
      <c r="S39" s="227"/>
      <c r="T39" s="227"/>
      <c r="U39" s="227"/>
      <c r="V39" s="227"/>
      <c r="W39" s="227"/>
      <c r="X39" s="227"/>
      <c r="Y39" s="227"/>
      <c r="Z39" s="227"/>
      <c r="AA39" s="227"/>
      <c r="AB39" s="227">
        <v>0</v>
      </c>
      <c r="AC39" s="227"/>
      <c r="AD39" s="227"/>
      <c r="AE39" s="227"/>
      <c r="AI39" s="227"/>
    </row>
    <row r="40" spans="4:35">
      <c r="D40" s="1030">
        <v>0</v>
      </c>
      <c r="E40" s="1030"/>
      <c r="F40" s="1132"/>
      <c r="G40" s="156"/>
      <c r="I40" s="402" t="s">
        <v>1195</v>
      </c>
      <c r="J40" s="1177">
        <v>0</v>
      </c>
      <c r="K40" s="1177"/>
      <c r="L40" s="227"/>
      <c r="M40" s="227"/>
      <c r="N40" s="227"/>
      <c r="O40" s="227"/>
      <c r="P40" s="227"/>
      <c r="Q40" s="227"/>
      <c r="R40" s="227"/>
      <c r="S40" s="227"/>
      <c r="T40" s="227"/>
      <c r="U40" s="227"/>
      <c r="V40" s="227"/>
      <c r="W40" s="227"/>
      <c r="X40" s="227"/>
      <c r="Y40" s="227"/>
      <c r="Z40" s="227"/>
      <c r="AA40" s="227">
        <v>0</v>
      </c>
      <c r="AB40" s="227"/>
      <c r="AC40" s="227"/>
      <c r="AD40" s="227"/>
      <c r="AE40" s="227"/>
      <c r="AI40" s="227"/>
    </row>
    <row r="41" spans="4:35">
      <c r="D41" s="1030">
        <v>0.12899979414233564</v>
      </c>
      <c r="E41" s="1030">
        <v>0</v>
      </c>
      <c r="G41" s="156"/>
      <c r="H41" s="156"/>
      <c r="I41" s="156" t="s">
        <v>1461</v>
      </c>
      <c r="J41" s="1177">
        <v>0.12899979414233564</v>
      </c>
      <c r="K41" s="1177"/>
      <c r="L41" s="227"/>
      <c r="M41" s="227"/>
      <c r="N41" s="227"/>
      <c r="O41" s="227"/>
      <c r="P41" s="227"/>
      <c r="Q41" s="227"/>
      <c r="R41" s="227"/>
      <c r="S41" s="227"/>
      <c r="T41" s="227"/>
      <c r="U41" s="227"/>
      <c r="V41" s="227"/>
      <c r="W41" s="227"/>
      <c r="X41" s="227"/>
      <c r="Y41" s="227"/>
      <c r="Z41" s="227"/>
      <c r="AA41" s="227"/>
      <c r="AB41" s="227"/>
      <c r="AC41" s="227"/>
      <c r="AD41" s="227"/>
      <c r="AE41" s="271">
        <v>0.12899979414233564</v>
      </c>
      <c r="AI41" s="227"/>
    </row>
    <row r="42" spans="4:35">
      <c r="D42" s="1030">
        <v>9.747727597761666E-3</v>
      </c>
      <c r="E42" s="1030">
        <v>0</v>
      </c>
      <c r="G42" s="156"/>
      <c r="H42" s="156"/>
      <c r="I42" s="156" t="s">
        <v>1462</v>
      </c>
      <c r="J42" s="1177">
        <v>9.747727597761666E-3</v>
      </c>
      <c r="K42" s="1177"/>
      <c r="L42" s="227"/>
      <c r="M42" s="227"/>
      <c r="N42" s="227"/>
      <c r="O42" s="227"/>
      <c r="P42" s="227"/>
      <c r="Q42" s="227"/>
      <c r="R42" s="227"/>
      <c r="S42" s="227"/>
      <c r="T42" s="227"/>
      <c r="U42" s="227"/>
      <c r="V42" s="227"/>
      <c r="W42" s="227"/>
      <c r="X42" s="227"/>
      <c r="Y42" s="227"/>
      <c r="Z42" s="227"/>
      <c r="AA42" s="227"/>
      <c r="AB42" s="227"/>
      <c r="AC42" s="227"/>
      <c r="AD42" s="227"/>
      <c r="AE42" s="227"/>
      <c r="AH42" s="5">
        <v>9.747727597761666E-3</v>
      </c>
      <c r="AI42" s="227"/>
    </row>
    <row r="43" spans="4:35">
      <c r="D43" s="1030">
        <v>0</v>
      </c>
      <c r="E43" s="1030">
        <v>0</v>
      </c>
      <c r="G43" s="156"/>
      <c r="H43" s="156"/>
      <c r="I43" s="156" t="s">
        <v>1463</v>
      </c>
      <c r="J43" s="1177">
        <v>0</v>
      </c>
      <c r="K43" s="1177"/>
      <c r="L43" s="227"/>
      <c r="M43" s="227"/>
      <c r="N43" s="227"/>
      <c r="O43" s="227"/>
      <c r="P43" s="227"/>
      <c r="Q43" s="227"/>
      <c r="R43" s="227"/>
      <c r="S43" s="227"/>
      <c r="T43" s="227"/>
      <c r="U43" s="227"/>
      <c r="V43" s="227"/>
      <c r="W43" s="227"/>
      <c r="X43" s="227"/>
      <c r="Y43" s="227"/>
      <c r="Z43" s="227"/>
      <c r="AA43" s="227"/>
      <c r="AB43" s="227"/>
      <c r="AC43" s="227"/>
      <c r="AD43" s="227"/>
      <c r="AE43" s="227"/>
      <c r="AG43" s="5">
        <v>0</v>
      </c>
      <c r="AI43" s="227"/>
    </row>
    <row r="44" spans="4:35">
      <c r="D44" s="1030">
        <v>9.1340604537366019E-4</v>
      </c>
      <c r="E44" s="1030">
        <v>0</v>
      </c>
      <c r="G44" s="156"/>
      <c r="H44" s="156"/>
      <c r="I44" s="156" t="s">
        <v>1464</v>
      </c>
      <c r="J44" s="1177">
        <v>9.1340604537366019E-4</v>
      </c>
      <c r="K44" s="1177"/>
      <c r="L44" s="227"/>
      <c r="M44" s="227"/>
      <c r="N44" s="227"/>
      <c r="O44" s="227"/>
      <c r="P44" s="227"/>
      <c r="Q44" s="227"/>
      <c r="R44" s="227"/>
      <c r="S44" s="227"/>
      <c r="T44" s="227"/>
      <c r="U44" s="227"/>
      <c r="V44" s="227"/>
      <c r="W44" s="227"/>
      <c r="X44" s="227"/>
      <c r="Y44" s="227"/>
      <c r="Z44" s="227"/>
      <c r="AA44" s="227"/>
      <c r="AB44" s="227"/>
      <c r="AC44" s="227"/>
      <c r="AD44" s="227"/>
      <c r="AE44" s="227"/>
      <c r="AI44" s="227">
        <v>9.1340604537366019E-4</v>
      </c>
    </row>
    <row r="45" spans="4:35">
      <c r="D45" s="1030">
        <v>0</v>
      </c>
      <c r="E45" s="1030">
        <v>0</v>
      </c>
      <c r="G45" s="156"/>
      <c r="H45" s="156"/>
      <c r="I45" s="492" t="s">
        <v>1465</v>
      </c>
      <c r="J45" s="1177">
        <v>0</v>
      </c>
      <c r="K45" s="1177"/>
      <c r="L45" s="227"/>
      <c r="M45" s="227"/>
      <c r="N45" s="227"/>
      <c r="O45" s="227"/>
      <c r="P45" s="227"/>
      <c r="Q45" s="227"/>
      <c r="R45" s="227"/>
      <c r="S45" s="227"/>
      <c r="T45" s="227"/>
      <c r="U45" s="271">
        <v>0</v>
      </c>
      <c r="V45" s="227"/>
      <c r="W45" s="227"/>
      <c r="X45" s="227"/>
      <c r="Y45" s="227"/>
      <c r="Z45" s="227"/>
      <c r="AA45" s="227"/>
      <c r="AB45" s="227"/>
      <c r="AC45" s="227"/>
      <c r="AD45" s="227"/>
      <c r="AE45" s="227"/>
      <c r="AI45" s="227"/>
    </row>
    <row r="46" spans="4:35">
      <c r="D46" s="1030">
        <v>9.5</v>
      </c>
      <c r="E46" s="1030">
        <v>0</v>
      </c>
      <c r="G46" s="156"/>
      <c r="H46" s="156"/>
      <c r="I46" s="156" t="s">
        <v>36</v>
      </c>
      <c r="J46" s="1177">
        <v>9.5</v>
      </c>
      <c r="K46" s="1177"/>
      <c r="L46" s="227"/>
      <c r="M46" s="227"/>
      <c r="N46" s="1177">
        <v>4.2</v>
      </c>
      <c r="O46" s="227"/>
      <c r="P46" s="227"/>
      <c r="Q46" s="1177">
        <v>0</v>
      </c>
      <c r="R46" s="1177">
        <v>2.8</v>
      </c>
      <c r="S46" s="227"/>
      <c r="T46" s="1177">
        <v>0.5</v>
      </c>
      <c r="U46" s="271"/>
      <c r="V46" s="1177">
        <v>-0.4</v>
      </c>
      <c r="W46" s="227"/>
      <c r="X46" s="227"/>
      <c r="Y46" s="1177">
        <v>2.4</v>
      </c>
      <c r="Z46" s="227"/>
      <c r="AA46" s="227"/>
      <c r="AB46" s="227"/>
      <c r="AC46" s="227"/>
      <c r="AD46" s="227"/>
      <c r="AE46" s="227"/>
      <c r="AI46" s="227"/>
    </row>
    <row r="47" spans="4:35">
      <c r="D47" s="1030">
        <v>2.4</v>
      </c>
      <c r="E47" s="1030">
        <v>0</v>
      </c>
      <c r="G47" s="156"/>
      <c r="H47" s="1131" t="s">
        <v>1466</v>
      </c>
      <c r="I47" s="156" t="s">
        <v>1467</v>
      </c>
      <c r="J47" s="1177">
        <v>2.4</v>
      </c>
      <c r="K47" s="1177"/>
      <c r="L47" s="227"/>
      <c r="M47" s="227"/>
      <c r="N47" s="227"/>
      <c r="O47" s="227"/>
      <c r="P47" s="227"/>
      <c r="Q47" s="227"/>
      <c r="R47" s="227"/>
      <c r="S47" s="227"/>
      <c r="T47" s="227"/>
      <c r="U47" s="227"/>
      <c r="V47" s="227"/>
      <c r="W47" s="227"/>
      <c r="X47" s="227"/>
      <c r="Y47" s="227">
        <v>2.4</v>
      </c>
      <c r="Z47" s="227"/>
      <c r="AA47" s="227"/>
      <c r="AB47" s="227"/>
      <c r="AC47" s="227"/>
      <c r="AD47" s="227"/>
      <c r="AE47" s="227"/>
      <c r="AI47" s="227"/>
    </row>
    <row r="48" spans="4:35">
      <c r="D48" s="1030">
        <v>-2.4</v>
      </c>
      <c r="E48" s="1030">
        <v>0</v>
      </c>
      <c r="G48" s="156"/>
      <c r="H48" s="1131" t="s">
        <v>1466</v>
      </c>
      <c r="I48" s="156" t="s">
        <v>1468</v>
      </c>
      <c r="J48" s="1177">
        <v>-2.4</v>
      </c>
      <c r="K48" s="1177"/>
      <c r="L48" s="227"/>
      <c r="M48" s="227"/>
      <c r="N48" s="227"/>
      <c r="O48" s="227"/>
      <c r="P48" s="227"/>
      <c r="Q48" s="227"/>
      <c r="R48" s="227"/>
      <c r="S48" s="227"/>
      <c r="T48" s="227"/>
      <c r="U48" s="227"/>
      <c r="V48" s="227"/>
      <c r="W48" s="227"/>
      <c r="X48" s="227"/>
      <c r="Y48" s="227">
        <v>-2.4</v>
      </c>
      <c r="Z48" s="227"/>
      <c r="AA48" s="227"/>
      <c r="AB48" s="227"/>
      <c r="AC48" s="227"/>
      <c r="AD48" s="227"/>
      <c r="AE48" s="227"/>
      <c r="AI48" s="227"/>
    </row>
    <row r="49" spans="1:35">
      <c r="D49" s="1030">
        <v>0.1667998676969944</v>
      </c>
      <c r="E49" s="1182">
        <v>0</v>
      </c>
      <c r="G49" s="156"/>
      <c r="I49" s="156" t="s">
        <v>1469</v>
      </c>
      <c r="J49" s="1177">
        <v>0.1667998676970005</v>
      </c>
      <c r="K49" s="1177"/>
      <c r="L49" s="227"/>
      <c r="M49" s="227"/>
      <c r="N49" s="227"/>
      <c r="O49" s="227"/>
      <c r="P49" s="227"/>
      <c r="Q49" s="227"/>
      <c r="R49" s="227"/>
      <c r="S49" s="227"/>
      <c r="T49" s="227"/>
      <c r="U49" s="227"/>
      <c r="V49" s="227"/>
      <c r="W49" s="227"/>
      <c r="X49" s="227"/>
      <c r="Y49" s="227"/>
      <c r="Z49" s="1177">
        <v>0.1667998676969944</v>
      </c>
      <c r="AA49" s="1177"/>
      <c r="AB49" s="227"/>
      <c r="AC49" s="227"/>
      <c r="AD49" s="227"/>
      <c r="AE49" s="227"/>
      <c r="AI49" s="227"/>
    </row>
    <row r="50" spans="1:35">
      <c r="D50" s="321">
        <v>250.22200069895939</v>
      </c>
      <c r="E50" s="1030">
        <v>0</v>
      </c>
      <c r="G50" s="156"/>
      <c r="H50" s="156"/>
      <c r="I50" s="314" t="s">
        <v>1470</v>
      </c>
      <c r="J50" s="321">
        <v>250.22200069895936</v>
      </c>
      <c r="K50" s="321"/>
      <c r="L50" s="321">
        <v>15.6521990299252</v>
      </c>
      <c r="M50" s="321">
        <v>0</v>
      </c>
      <c r="N50" s="321">
        <v>4.2</v>
      </c>
      <c r="O50" s="321">
        <v>0</v>
      </c>
      <c r="P50" s="321">
        <v>0</v>
      </c>
      <c r="Q50" s="321">
        <v>0</v>
      </c>
      <c r="R50" s="321">
        <v>2.8</v>
      </c>
      <c r="S50" s="321"/>
      <c r="T50" s="321">
        <v>0.5</v>
      </c>
      <c r="U50" s="321">
        <v>0</v>
      </c>
      <c r="V50" s="321">
        <v>-0.4</v>
      </c>
      <c r="W50" s="321">
        <v>0</v>
      </c>
      <c r="X50" s="321"/>
      <c r="Y50" s="321">
        <v>2.4</v>
      </c>
      <c r="Z50" s="321">
        <v>0.1667998676969944</v>
      </c>
      <c r="AA50" s="321">
        <v>0</v>
      </c>
      <c r="AB50" s="321">
        <v>0</v>
      </c>
      <c r="AC50" s="321"/>
      <c r="AD50" s="321">
        <v>224.7633408735517</v>
      </c>
      <c r="AE50" s="321">
        <v>0.12899979414233564</v>
      </c>
      <c r="AG50" s="321">
        <v>0</v>
      </c>
      <c r="AH50" s="321">
        <v>9.747727597761666E-3</v>
      </c>
      <c r="AI50" s="321">
        <v>9.1340604537366019E-4</v>
      </c>
    </row>
    <row r="51" spans="1:35">
      <c r="D51" s="321"/>
      <c r="E51" s="321"/>
      <c r="G51" s="156"/>
      <c r="H51" s="314"/>
      <c r="I51" s="314"/>
      <c r="J51" s="321"/>
      <c r="K51" s="321"/>
      <c r="L51" s="321"/>
      <c r="M51" s="321"/>
      <c r="N51" s="321"/>
      <c r="O51" s="227"/>
      <c r="P51" s="227"/>
      <c r="Q51" s="227"/>
      <c r="R51" s="227"/>
      <c r="S51" s="227"/>
      <c r="T51" s="227"/>
      <c r="U51" s="227"/>
      <c r="V51" s="227"/>
      <c r="W51" s="227"/>
      <c r="X51" s="227"/>
      <c r="Y51" s="227"/>
      <c r="Z51" s="227"/>
      <c r="AA51" s="227"/>
      <c r="AB51" s="227"/>
      <c r="AC51" s="227"/>
      <c r="AD51" s="227"/>
      <c r="AE51" s="227"/>
      <c r="AI51" s="227"/>
    </row>
    <row r="52" spans="1:35" s="29" customFormat="1">
      <c r="A52" s="434"/>
      <c r="B52" s="434"/>
      <c r="C52" s="490"/>
      <c r="D52" s="1030">
        <v>0</v>
      </c>
      <c r="E52" s="1030">
        <v>0</v>
      </c>
      <c r="G52" s="314"/>
      <c r="H52" s="314" t="s">
        <v>1383</v>
      </c>
      <c r="I52" s="314"/>
      <c r="J52" s="321">
        <v>0</v>
      </c>
      <c r="K52" s="321"/>
      <c r="L52" s="321"/>
      <c r="M52" s="321"/>
      <c r="N52" s="321"/>
      <c r="O52" s="239"/>
      <c r="P52" s="239"/>
      <c r="Q52" s="239"/>
      <c r="R52" s="239"/>
      <c r="S52" s="239"/>
      <c r="T52" s="239"/>
      <c r="U52" s="239"/>
      <c r="V52" s="239"/>
      <c r="W52" s="239"/>
      <c r="X52" s="239"/>
      <c r="Y52" s="239"/>
      <c r="Z52" s="239">
        <v>0</v>
      </c>
      <c r="AA52" s="239"/>
      <c r="AB52" s="239"/>
      <c r="AC52" s="239"/>
      <c r="AD52" s="239"/>
      <c r="AE52" s="239"/>
      <c r="AI52" s="239"/>
    </row>
    <row r="53" spans="1:35">
      <c r="D53" s="1183"/>
      <c r="E53" s="1183"/>
      <c r="G53" s="156"/>
      <c r="H53" s="156"/>
      <c r="J53" s="1183"/>
      <c r="K53" s="1183"/>
      <c r="L53" s="1183"/>
      <c r="M53" s="1183"/>
      <c r="N53" s="1183"/>
      <c r="O53" s="227"/>
      <c r="P53" s="227"/>
      <c r="Q53" s="227"/>
      <c r="R53" s="227"/>
      <c r="S53" s="227"/>
      <c r="T53" s="227"/>
      <c r="U53" s="227"/>
      <c r="V53" s="227"/>
      <c r="W53" s="227"/>
      <c r="X53" s="227"/>
      <c r="Y53" s="227"/>
      <c r="Z53" s="227"/>
      <c r="AA53" s="227"/>
      <c r="AB53" s="227"/>
      <c r="AC53" s="227"/>
      <c r="AD53" s="227"/>
      <c r="AE53" s="227"/>
      <c r="AI53" s="227"/>
    </row>
    <row r="54" spans="1:35">
      <c r="D54" s="321">
        <v>1887.7645865398138</v>
      </c>
      <c r="E54" s="1030">
        <v>0</v>
      </c>
      <c r="G54" s="314" t="s">
        <v>1471</v>
      </c>
      <c r="H54" s="314"/>
      <c r="I54" s="314"/>
      <c r="J54" s="321">
        <v>1887.764586539814</v>
      </c>
      <c r="K54" s="321"/>
      <c r="L54" s="321">
        <v>40.209116429850397</v>
      </c>
      <c r="M54" s="321">
        <v>0</v>
      </c>
      <c r="N54" s="321">
        <v>931.80284527395679</v>
      </c>
      <c r="O54" s="321">
        <v>0</v>
      </c>
      <c r="P54" s="321">
        <v>0</v>
      </c>
      <c r="Q54" s="321">
        <v>0</v>
      </c>
      <c r="R54" s="321">
        <v>137.71466413139399</v>
      </c>
      <c r="S54" s="321"/>
      <c r="T54" s="321">
        <v>298.04281690202691</v>
      </c>
      <c r="U54" s="321">
        <v>0</v>
      </c>
      <c r="V54" s="321">
        <v>-0.4</v>
      </c>
      <c r="W54" s="321">
        <v>23.162001259999997</v>
      </c>
      <c r="X54" s="321"/>
      <c r="Y54" s="321">
        <v>2.4</v>
      </c>
      <c r="Z54" s="321">
        <v>0.1667998676969944</v>
      </c>
      <c r="AA54" s="321">
        <v>0</v>
      </c>
      <c r="AB54" s="321">
        <v>0</v>
      </c>
      <c r="AC54" s="321"/>
      <c r="AD54" s="321">
        <v>454.5266817471034</v>
      </c>
      <c r="AE54" s="321">
        <v>0.12899979414233564</v>
      </c>
      <c r="AG54" s="321">
        <v>0</v>
      </c>
      <c r="AH54" s="321">
        <v>9.747727597761666E-3</v>
      </c>
      <c r="AI54" s="321">
        <v>9.1340604537366019E-4</v>
      </c>
    </row>
    <row r="55" spans="1:35">
      <c r="D55" s="321"/>
      <c r="E55" s="321"/>
      <c r="G55" s="314"/>
      <c r="H55" s="314"/>
      <c r="I55" s="314"/>
      <c r="J55" s="321"/>
      <c r="K55" s="321"/>
      <c r="L55" s="227"/>
      <c r="M55" s="227"/>
      <c r="N55" s="227"/>
      <c r="O55" s="227"/>
      <c r="P55" s="227"/>
      <c r="Q55" s="227"/>
      <c r="R55" s="227"/>
      <c r="S55" s="227"/>
      <c r="T55" s="227"/>
      <c r="U55" s="227"/>
      <c r="V55" s="227"/>
      <c r="W55" s="227"/>
      <c r="X55" s="227"/>
      <c r="Y55" s="227"/>
      <c r="Z55" s="227"/>
      <c r="AA55" s="227"/>
      <c r="AB55" s="227"/>
      <c r="AC55" s="227"/>
      <c r="AD55" s="227"/>
      <c r="AE55" s="227"/>
      <c r="AI55" s="227"/>
    </row>
    <row r="56" spans="1:35">
      <c r="D56" s="1183"/>
      <c r="E56" s="1183"/>
      <c r="G56" s="314" t="s">
        <v>1472</v>
      </c>
      <c r="H56" s="156"/>
      <c r="J56" s="321"/>
      <c r="K56" s="1183"/>
      <c r="L56" s="227"/>
      <c r="M56" s="227"/>
      <c r="N56" s="227"/>
      <c r="O56" s="227"/>
      <c r="P56" s="227"/>
      <c r="Q56" s="227"/>
      <c r="R56" s="227"/>
      <c r="S56" s="227"/>
      <c r="T56" s="227"/>
      <c r="U56" s="227"/>
      <c r="V56" s="227"/>
      <c r="W56" s="227"/>
      <c r="X56" s="227"/>
      <c r="Y56" s="227"/>
      <c r="Z56" s="227"/>
      <c r="AA56" s="227"/>
      <c r="AB56" s="227"/>
      <c r="AC56" s="227"/>
      <c r="AD56" s="227"/>
      <c r="AE56" s="227"/>
      <c r="AI56" s="227"/>
    </row>
    <row r="57" spans="1:35">
      <c r="D57" s="1183"/>
      <c r="E57" s="1183"/>
      <c r="G57" s="156"/>
      <c r="H57" s="314" t="s">
        <v>718</v>
      </c>
      <c r="I57" s="314"/>
      <c r="J57" s="1183"/>
      <c r="K57" s="1183"/>
      <c r="L57" s="227"/>
      <c r="M57" s="227"/>
      <c r="N57" s="227"/>
      <c r="O57" s="227"/>
      <c r="P57" s="227"/>
      <c r="Q57" s="227"/>
      <c r="R57" s="227"/>
      <c r="S57" s="227"/>
      <c r="T57" s="227"/>
      <c r="U57" s="227"/>
      <c r="V57" s="227"/>
      <c r="W57" s="227"/>
      <c r="X57" s="227"/>
      <c r="Y57" s="227"/>
      <c r="Z57" s="227"/>
      <c r="AA57" s="227"/>
      <c r="AB57" s="227"/>
      <c r="AC57" s="227"/>
      <c r="AD57" s="227"/>
      <c r="AE57" s="227"/>
      <c r="AI57" s="227"/>
    </row>
    <row r="58" spans="1:35">
      <c r="D58" s="1030">
        <v>90.199644817299941</v>
      </c>
      <c r="E58" s="1030">
        <v>0</v>
      </c>
      <c r="G58" s="156"/>
      <c r="H58" s="156"/>
      <c r="I58" s="156" t="s">
        <v>1473</v>
      </c>
      <c r="J58" s="1177">
        <v>90.199644817299941</v>
      </c>
      <c r="K58" s="1177"/>
      <c r="L58" s="227"/>
      <c r="M58" s="227"/>
      <c r="N58" s="227"/>
      <c r="O58" s="227"/>
      <c r="P58" s="227"/>
      <c r="Q58" s="227"/>
      <c r="R58" s="227">
        <v>67.037643557299944</v>
      </c>
      <c r="S58" s="227"/>
      <c r="T58" s="227"/>
      <c r="U58" s="227"/>
      <c r="V58" s="227"/>
      <c r="W58" s="227">
        <v>23.162001259999997</v>
      </c>
      <c r="X58" s="227"/>
      <c r="Y58" s="227"/>
      <c r="Z58" s="227"/>
      <c r="AA58" s="227"/>
      <c r="AB58" s="227"/>
      <c r="AC58" s="227"/>
      <c r="AD58" s="227"/>
      <c r="AE58" s="227"/>
      <c r="AI58" s="227"/>
    </row>
    <row r="59" spans="1:35">
      <c r="D59" s="1030">
        <v>0</v>
      </c>
      <c r="E59" s="1030">
        <v>0</v>
      </c>
      <c r="G59" s="156"/>
      <c r="H59" s="156"/>
      <c r="I59" s="156" t="s">
        <v>1310</v>
      </c>
      <c r="J59" s="1177">
        <v>0</v>
      </c>
      <c r="K59" s="1177"/>
      <c r="L59" s="227"/>
      <c r="M59" s="227"/>
      <c r="N59" s="227"/>
      <c r="O59" s="227"/>
      <c r="P59" s="227"/>
      <c r="Q59" s="227"/>
      <c r="R59" s="227">
        <v>0</v>
      </c>
      <c r="S59" s="227"/>
      <c r="T59" s="227"/>
      <c r="U59" s="227"/>
      <c r="V59" s="227"/>
      <c r="W59" s="227"/>
      <c r="X59" s="227"/>
      <c r="Y59" s="227"/>
      <c r="Z59" s="227"/>
      <c r="AA59" s="227"/>
      <c r="AB59" s="227"/>
      <c r="AC59" s="227"/>
      <c r="AD59" s="227"/>
      <c r="AE59" s="227"/>
      <c r="AI59" s="227"/>
    </row>
    <row r="60" spans="1:35">
      <c r="D60" s="1030">
        <v>16.204567268654031</v>
      </c>
      <c r="E60" s="1030">
        <v>0</v>
      </c>
      <c r="G60" s="156"/>
      <c r="H60" s="156"/>
      <c r="I60" s="492" t="s">
        <v>187</v>
      </c>
      <c r="J60" s="1177">
        <v>16.204567268654031</v>
      </c>
      <c r="K60" s="1177"/>
      <c r="L60" s="227">
        <v>1.349766397251472</v>
      </c>
      <c r="M60" s="227"/>
      <c r="N60" s="227">
        <v>1.9882605861299931</v>
      </c>
      <c r="O60" s="227">
        <v>7.2522416740552287E-3</v>
      </c>
      <c r="P60" s="227">
        <v>1.3879655051518232</v>
      </c>
      <c r="Q60" s="227">
        <v>0.28915948023996502</v>
      </c>
      <c r="R60" s="227">
        <v>0.80733326882998646</v>
      </c>
      <c r="S60" s="227"/>
      <c r="T60" s="227">
        <v>2.2930346783029139</v>
      </c>
      <c r="U60" s="227">
        <v>1.2475259934838712</v>
      </c>
      <c r="V60" s="227">
        <v>2.0156191211934201E-3</v>
      </c>
      <c r="W60" s="227">
        <v>3.2385861786875872E-2</v>
      </c>
      <c r="X60" s="227"/>
      <c r="Y60" s="227">
        <v>2.3379242341834545</v>
      </c>
      <c r="Z60" s="227">
        <v>2.0454052294559846</v>
      </c>
      <c r="AA60" s="227">
        <v>2.521416305710189E-2</v>
      </c>
      <c r="AB60" s="227">
        <v>0.50214181478705999</v>
      </c>
      <c r="AC60" s="227"/>
      <c r="AD60" s="271">
        <v>1.7495212674128116</v>
      </c>
      <c r="AE60" s="271">
        <v>0.12899979414233564</v>
      </c>
      <c r="AG60" s="271">
        <v>0</v>
      </c>
      <c r="AH60" s="271">
        <v>9.747727597761666E-3</v>
      </c>
      <c r="AI60" s="271">
        <v>9.1340604537366019E-4</v>
      </c>
    </row>
    <row r="61" spans="1:35">
      <c r="D61" s="1030">
        <v>17.868970102012792</v>
      </c>
      <c r="E61" s="1030">
        <v>0</v>
      </c>
      <c r="G61" s="156"/>
      <c r="H61" s="156"/>
      <c r="I61" s="156" t="s">
        <v>1155</v>
      </c>
      <c r="J61" s="1177">
        <v>17.868970102012792</v>
      </c>
      <c r="K61" s="1177"/>
      <c r="L61" s="227"/>
      <c r="M61" s="227">
        <v>17.868970102012792</v>
      </c>
      <c r="N61" s="227"/>
      <c r="O61" s="227"/>
      <c r="P61" s="227"/>
      <c r="Q61" s="227"/>
      <c r="R61" s="227"/>
      <c r="S61" s="227"/>
      <c r="T61" s="227"/>
      <c r="U61" s="227"/>
      <c r="V61" s="227"/>
      <c r="W61" s="227"/>
      <c r="X61" s="227"/>
      <c r="Y61" s="227"/>
      <c r="Z61" s="227"/>
      <c r="AA61" s="227"/>
      <c r="AB61" s="227"/>
      <c r="AC61" s="227"/>
      <c r="AD61" s="227"/>
      <c r="AE61" s="227"/>
      <c r="AI61" s="227"/>
    </row>
    <row r="62" spans="1:35">
      <c r="D62" s="1030">
        <v>5.5886244611022774E-8</v>
      </c>
      <c r="E62" s="1030">
        <v>0</v>
      </c>
      <c r="G62" s="156"/>
      <c r="H62" s="156"/>
      <c r="I62" s="156" t="s">
        <v>1221</v>
      </c>
      <c r="J62" s="1177">
        <v>5.5886244611022774E-8</v>
      </c>
      <c r="K62" s="1177"/>
      <c r="L62" s="227"/>
      <c r="M62" s="1179">
        <v>5.5886244611022774E-8</v>
      </c>
      <c r="N62" s="227"/>
      <c r="O62" s="227"/>
      <c r="P62" s="227"/>
      <c r="Q62" s="227"/>
      <c r="R62" s="227"/>
      <c r="S62" s="227"/>
      <c r="T62" s="227"/>
      <c r="U62" s="227"/>
      <c r="V62" s="227"/>
      <c r="W62" s="227"/>
      <c r="X62" s="227"/>
      <c r="Y62" s="227"/>
      <c r="Z62" s="227"/>
      <c r="AA62" s="227"/>
      <c r="AB62" s="227"/>
      <c r="AC62" s="227"/>
      <c r="AD62" s="227"/>
      <c r="AE62" s="227"/>
      <c r="AI62" s="227"/>
    </row>
    <row r="63" spans="1:35">
      <c r="D63" s="1030">
        <v>1.4255744258249998</v>
      </c>
      <c r="E63" s="1030">
        <v>0</v>
      </c>
      <c r="G63" s="156"/>
      <c r="H63" s="156"/>
      <c r="I63" s="156" t="s">
        <v>1474</v>
      </c>
      <c r="J63" s="1177">
        <v>1.4255744258249998</v>
      </c>
      <c r="K63" s="1177"/>
      <c r="L63" s="227"/>
      <c r="M63" s="1179">
        <v>1.4255744258249998</v>
      </c>
      <c r="N63" s="227"/>
      <c r="O63" s="227"/>
      <c r="P63" s="227"/>
      <c r="Q63" s="227"/>
      <c r="R63" s="227"/>
      <c r="S63" s="227"/>
      <c r="T63" s="227"/>
      <c r="U63" s="227"/>
      <c r="V63" s="227"/>
      <c r="W63" s="227"/>
      <c r="X63" s="227"/>
      <c r="Y63" s="227"/>
      <c r="Z63" s="227"/>
      <c r="AA63" s="227"/>
      <c r="AB63" s="227"/>
      <c r="AC63" s="227"/>
      <c r="AD63" s="227"/>
      <c r="AE63" s="227"/>
      <c r="AI63" s="227"/>
    </row>
    <row r="64" spans="1:35">
      <c r="D64" s="1030">
        <v>161.49999999999997</v>
      </c>
      <c r="E64" s="1030">
        <v>0</v>
      </c>
      <c r="G64" s="156"/>
      <c r="H64" s="156"/>
      <c r="I64" s="156" t="s">
        <v>1475</v>
      </c>
      <c r="J64" s="1177">
        <v>161.49999999999997</v>
      </c>
      <c r="K64" s="1177"/>
      <c r="L64" s="227"/>
      <c r="M64" s="227">
        <v>161.49999999999997</v>
      </c>
      <c r="N64" s="227"/>
      <c r="O64" s="227"/>
      <c r="P64" s="227"/>
      <c r="Q64" s="227"/>
      <c r="R64" s="227"/>
      <c r="S64" s="227"/>
      <c r="T64" s="227"/>
      <c r="U64" s="227"/>
      <c r="V64" s="227"/>
      <c r="W64" s="227"/>
      <c r="X64" s="227"/>
      <c r="Y64" s="227"/>
      <c r="Z64" s="227"/>
      <c r="AA64" s="227"/>
      <c r="AB64" s="227"/>
      <c r="AC64" s="227"/>
      <c r="AD64" s="227"/>
      <c r="AE64" s="227"/>
      <c r="AI64" s="227"/>
    </row>
    <row r="65" spans="4:35">
      <c r="D65" s="1030">
        <v>37.285719999999991</v>
      </c>
      <c r="E65" s="1030">
        <v>0</v>
      </c>
      <c r="G65" s="156"/>
      <c r="H65" s="156"/>
      <c r="I65" s="156" t="s">
        <v>942</v>
      </c>
      <c r="J65" s="1177">
        <v>37.285719999999991</v>
      </c>
      <c r="K65" s="1177"/>
      <c r="L65" s="227"/>
      <c r="M65" s="227">
        <v>37.285719999999991</v>
      </c>
      <c r="N65" s="227"/>
      <c r="O65" s="227"/>
      <c r="P65" s="227"/>
      <c r="Q65" s="227"/>
      <c r="R65" s="227"/>
      <c r="S65" s="227"/>
      <c r="T65" s="227"/>
      <c r="U65" s="227"/>
      <c r="V65" s="227"/>
      <c r="W65" s="227"/>
      <c r="X65" s="227"/>
      <c r="Y65" s="227"/>
      <c r="Z65" s="227"/>
      <c r="AA65" s="227"/>
      <c r="AB65" s="227"/>
      <c r="AC65" s="227"/>
      <c r="AD65" s="227"/>
      <c r="AE65" s="227"/>
      <c r="AI65" s="227"/>
    </row>
    <row r="66" spans="4:35">
      <c r="D66" s="1030">
        <v>0</v>
      </c>
      <c r="E66" s="1030">
        <v>0</v>
      </c>
      <c r="G66" s="156"/>
      <c r="H66" s="156"/>
      <c r="I66" s="156" t="s">
        <v>676</v>
      </c>
      <c r="J66" s="1177">
        <v>0</v>
      </c>
      <c r="K66" s="1177"/>
      <c r="L66" s="227"/>
      <c r="M66" s="227">
        <v>0</v>
      </c>
      <c r="N66" s="227"/>
      <c r="O66" s="227"/>
      <c r="P66" s="227"/>
      <c r="Q66" s="227"/>
      <c r="R66" s="227"/>
      <c r="S66" s="227"/>
      <c r="T66" s="227"/>
      <c r="U66" s="227"/>
      <c r="V66" s="227"/>
      <c r="W66" s="227"/>
      <c r="X66" s="227"/>
      <c r="Y66" s="227"/>
      <c r="Z66" s="227"/>
      <c r="AA66" s="227"/>
      <c r="AB66" s="227"/>
      <c r="AC66" s="227"/>
      <c r="AD66" s="227"/>
      <c r="AE66" s="227"/>
      <c r="AI66" s="227"/>
    </row>
    <row r="67" spans="4:35">
      <c r="D67" s="1030">
        <v>0</v>
      </c>
      <c r="E67" s="1030">
        <v>0</v>
      </c>
      <c r="G67" s="156"/>
      <c r="H67" s="156"/>
      <c r="I67" s="156" t="s">
        <v>636</v>
      </c>
      <c r="J67" s="1177">
        <v>0</v>
      </c>
      <c r="K67" s="1177"/>
      <c r="L67" s="227"/>
      <c r="M67" s="227">
        <v>0</v>
      </c>
      <c r="N67" s="227"/>
      <c r="O67" s="227"/>
      <c r="P67" s="227"/>
      <c r="Q67" s="227"/>
      <c r="R67" s="227"/>
      <c r="S67" s="227"/>
      <c r="T67" s="227"/>
      <c r="U67" s="227"/>
      <c r="V67" s="227"/>
      <c r="W67" s="227"/>
      <c r="X67" s="227"/>
      <c r="Y67" s="227"/>
      <c r="Z67" s="227"/>
      <c r="AA67" s="227"/>
      <c r="AB67" s="227"/>
      <c r="AC67" s="227"/>
      <c r="AD67" s="227"/>
      <c r="AE67" s="227"/>
      <c r="AI67" s="227"/>
    </row>
    <row r="68" spans="4:35">
      <c r="D68" s="1030">
        <v>283.1865364923674</v>
      </c>
      <c r="E68" s="1030">
        <v>0</v>
      </c>
      <c r="G68" s="156"/>
      <c r="H68" s="156"/>
      <c r="I68" s="492" t="s">
        <v>1020</v>
      </c>
      <c r="J68" s="1177">
        <v>283.1865364923674</v>
      </c>
      <c r="K68" s="1177"/>
      <c r="L68" s="227"/>
      <c r="M68" s="227">
        <v>283.1865364923674</v>
      </c>
      <c r="N68" s="227"/>
      <c r="O68" s="227"/>
      <c r="P68" s="227"/>
      <c r="Q68" s="227"/>
      <c r="R68" s="227"/>
      <c r="S68" s="227"/>
      <c r="T68" s="227"/>
      <c r="U68" s="227"/>
      <c r="V68" s="227"/>
      <c r="W68" s="227"/>
      <c r="X68" s="227"/>
      <c r="Y68" s="227"/>
      <c r="Z68" s="227"/>
      <c r="AA68" s="1178"/>
      <c r="AB68" s="227"/>
      <c r="AC68" s="227"/>
      <c r="AD68" s="227"/>
      <c r="AE68" s="227"/>
      <c r="AI68" s="227"/>
    </row>
    <row r="69" spans="4:35">
      <c r="D69" s="1030">
        <v>1010.6439788846021</v>
      </c>
      <c r="E69" s="1030">
        <v>0</v>
      </c>
      <c r="G69" s="156"/>
      <c r="H69" s="156"/>
      <c r="I69" s="156" t="s">
        <v>1476</v>
      </c>
      <c r="J69" s="1177">
        <v>1010.6439788846021</v>
      </c>
      <c r="K69" s="1177"/>
      <c r="L69" s="227"/>
      <c r="M69" s="227">
        <v>1010.6439788846021</v>
      </c>
      <c r="N69" s="227"/>
      <c r="O69" s="227"/>
      <c r="P69" s="227"/>
      <c r="Q69" s="227"/>
      <c r="R69" s="227"/>
      <c r="S69" s="227"/>
      <c r="T69" s="227"/>
      <c r="U69" s="227"/>
      <c r="V69" s="227"/>
      <c r="W69" s="227"/>
      <c r="X69" s="227"/>
      <c r="Y69" s="227"/>
      <c r="Z69" s="227"/>
      <c r="AA69" s="227"/>
      <c r="AB69" s="227"/>
      <c r="AC69" s="227"/>
      <c r="AD69" s="227"/>
      <c r="AE69" s="227"/>
      <c r="AI69" s="227"/>
    </row>
    <row r="70" spans="4:35">
      <c r="D70" s="1030">
        <v>5.1132387310638832</v>
      </c>
      <c r="E70" s="1030"/>
      <c r="G70" s="156"/>
      <c r="H70" s="156"/>
      <c r="I70" s="156" t="s">
        <v>1321</v>
      </c>
      <c r="J70" s="1177">
        <v>5.1132387310638832</v>
      </c>
      <c r="K70" s="1177"/>
      <c r="L70" s="227">
        <v>5.1132387310638832</v>
      </c>
      <c r="M70" s="227"/>
      <c r="N70" s="227"/>
      <c r="O70" s="227"/>
      <c r="P70" s="227"/>
      <c r="Q70" s="227"/>
      <c r="R70" s="227"/>
      <c r="S70" s="227"/>
      <c r="T70" s="227"/>
      <c r="U70" s="227"/>
      <c r="V70" s="227"/>
      <c r="W70" s="227"/>
      <c r="X70" s="227"/>
      <c r="Y70" s="227"/>
      <c r="Z70" s="227"/>
      <c r="AA70" s="227"/>
      <c r="AB70" s="227"/>
      <c r="AC70" s="227"/>
      <c r="AD70" s="227"/>
      <c r="AE70" s="227"/>
      <c r="AI70" s="227"/>
    </row>
    <row r="71" spans="4:35">
      <c r="D71" s="1030">
        <v>5.0999999999999996</v>
      </c>
      <c r="E71" s="1030">
        <v>0</v>
      </c>
      <c r="G71" s="156"/>
      <c r="H71" s="156"/>
      <c r="I71" s="156" t="s">
        <v>1323</v>
      </c>
      <c r="J71" s="1177">
        <v>5.0999999999999996</v>
      </c>
      <c r="K71" s="1177"/>
      <c r="L71" s="227">
        <v>5.0999999999999996</v>
      </c>
      <c r="M71" s="227"/>
      <c r="N71" s="227"/>
      <c r="O71" s="227"/>
      <c r="P71" s="227"/>
      <c r="Q71" s="227"/>
      <c r="R71" s="227"/>
      <c r="S71" s="227"/>
      <c r="T71" s="227"/>
      <c r="U71" s="227"/>
      <c r="V71" s="227"/>
      <c r="W71" s="227"/>
      <c r="X71" s="227"/>
      <c r="Y71" s="227"/>
      <c r="Z71" s="227"/>
      <c r="AA71" s="227"/>
      <c r="AB71" s="227"/>
      <c r="AC71" s="227"/>
      <c r="AD71" s="227"/>
      <c r="AE71" s="227"/>
      <c r="AI71" s="227"/>
    </row>
    <row r="72" spans="4:35">
      <c r="D72" s="1030">
        <v>0</v>
      </c>
      <c r="E72" s="1030">
        <v>0</v>
      </c>
      <c r="G72" s="156"/>
      <c r="H72" s="156"/>
      <c r="I72" s="492" t="s">
        <v>1328</v>
      </c>
      <c r="J72" s="1177">
        <v>0</v>
      </c>
      <c r="K72" s="1177"/>
      <c r="L72" s="227"/>
      <c r="M72" s="227"/>
      <c r="N72" s="227"/>
      <c r="O72" s="227"/>
      <c r="P72" s="227"/>
      <c r="Q72" s="227"/>
      <c r="R72" s="227"/>
      <c r="S72" s="227"/>
      <c r="T72" s="227"/>
      <c r="U72" s="271">
        <v>0</v>
      </c>
      <c r="V72" s="227"/>
      <c r="W72" s="227"/>
      <c r="X72" s="227"/>
      <c r="Y72" s="227"/>
      <c r="Z72" s="227"/>
      <c r="AA72" s="227"/>
      <c r="AB72" s="227"/>
      <c r="AC72" s="227"/>
      <c r="AD72" s="227"/>
      <c r="AE72" s="227">
        <v>0</v>
      </c>
      <c r="AI72" s="227"/>
    </row>
    <row r="73" spans="4:35">
      <c r="D73" s="1030">
        <v>1628.5282307777118</v>
      </c>
      <c r="E73" s="1030">
        <v>0</v>
      </c>
      <c r="G73" s="156"/>
      <c r="H73" s="156"/>
      <c r="I73" s="314" t="s">
        <v>1477</v>
      </c>
      <c r="J73" s="321">
        <v>1628.5282307777113</v>
      </c>
      <c r="K73" s="321"/>
      <c r="L73" s="321">
        <v>11.563005128315355</v>
      </c>
      <c r="M73" s="321">
        <v>1511.9107799606936</v>
      </c>
      <c r="N73" s="321">
        <v>1.9882605861299931</v>
      </c>
      <c r="O73" s="321">
        <v>7.2522416740552287E-3</v>
      </c>
      <c r="P73" s="321">
        <v>1.3879655051518232</v>
      </c>
      <c r="Q73" s="321">
        <v>0.28915948023996502</v>
      </c>
      <c r="R73" s="321">
        <v>67.844976826129937</v>
      </c>
      <c r="S73" s="321">
        <v>0</v>
      </c>
      <c r="T73" s="321">
        <v>2.2930346783029139</v>
      </c>
      <c r="U73" s="321">
        <v>1.2475259934838712</v>
      </c>
      <c r="V73" s="321">
        <v>2.0156191211934201E-3</v>
      </c>
      <c r="W73" s="321">
        <v>23.194387121786871</v>
      </c>
      <c r="X73" s="321">
        <v>0</v>
      </c>
      <c r="Y73" s="321">
        <v>2.3379242341834545</v>
      </c>
      <c r="Z73" s="321">
        <v>2.0454052294559846</v>
      </c>
      <c r="AA73" s="321">
        <v>2.521416305710189E-2</v>
      </c>
      <c r="AB73" s="321">
        <v>0.50214181478705999</v>
      </c>
      <c r="AC73" s="321">
        <v>0</v>
      </c>
      <c r="AD73" s="321">
        <v>1.7495212674128116</v>
      </c>
      <c r="AE73" s="321">
        <v>0.12899979414233564</v>
      </c>
      <c r="AF73" s="321">
        <v>0</v>
      </c>
      <c r="AG73" s="321">
        <v>0</v>
      </c>
      <c r="AH73" s="321">
        <v>9.747727597761666E-3</v>
      </c>
      <c r="AI73" s="321">
        <v>9.1340604537366019E-4</v>
      </c>
    </row>
    <row r="74" spans="4:35">
      <c r="D74" s="321"/>
      <c r="E74" s="321"/>
      <c r="G74" s="156"/>
      <c r="H74" s="314"/>
      <c r="I74" s="314"/>
      <c r="J74" s="321"/>
      <c r="K74" s="321"/>
      <c r="L74" s="227"/>
      <c r="M74" s="227"/>
      <c r="N74" s="227"/>
      <c r="O74" s="227"/>
      <c r="P74" s="227"/>
      <c r="Q74" s="227"/>
      <c r="R74" s="227"/>
      <c r="S74" s="227"/>
      <c r="T74" s="227"/>
      <c r="U74" s="227"/>
      <c r="V74" s="227"/>
      <c r="W74" s="227"/>
      <c r="X74" s="227"/>
      <c r="Y74" s="227"/>
      <c r="Z74" s="227"/>
      <c r="AA74" s="227"/>
      <c r="AB74" s="227"/>
      <c r="AC74" s="227"/>
      <c r="AD74" s="227"/>
      <c r="AE74" s="227"/>
      <c r="AI74" s="227"/>
    </row>
    <row r="75" spans="4:35">
      <c r="D75" s="321"/>
      <c r="E75" s="321"/>
      <c r="G75" s="156"/>
      <c r="H75" s="314" t="s">
        <v>1478</v>
      </c>
      <c r="I75" s="314"/>
      <c r="J75" s="321"/>
      <c r="K75" s="321"/>
      <c r="L75" s="227"/>
      <c r="M75" s="227"/>
      <c r="N75" s="227"/>
      <c r="O75" s="227"/>
      <c r="P75" s="227"/>
      <c r="Q75" s="227"/>
      <c r="R75" s="227"/>
      <c r="S75" s="227"/>
      <c r="T75" s="227"/>
      <c r="U75" s="227"/>
      <c r="V75" s="227"/>
      <c r="W75" s="227"/>
      <c r="X75" s="227"/>
      <c r="Y75" s="227"/>
      <c r="Z75" s="227"/>
      <c r="AA75" s="227"/>
      <c r="AB75" s="227"/>
      <c r="AC75" s="227"/>
      <c r="AD75" s="227"/>
      <c r="AE75" s="227"/>
      <c r="AI75" s="227"/>
    </row>
    <row r="76" spans="4:35">
      <c r="D76" s="1030">
        <v>0</v>
      </c>
      <c r="E76" s="1030">
        <v>0</v>
      </c>
      <c r="G76" s="156"/>
      <c r="H76" s="156"/>
      <c r="I76" s="156" t="s">
        <v>1479</v>
      </c>
      <c r="J76" s="1177">
        <v>0</v>
      </c>
      <c r="K76" s="1177"/>
      <c r="L76" s="227"/>
      <c r="M76" s="227"/>
      <c r="N76" s="227"/>
      <c r="O76" s="227"/>
      <c r="P76" s="227">
        <v>0</v>
      </c>
      <c r="Q76" s="227"/>
      <c r="R76" s="227"/>
      <c r="S76" s="227"/>
      <c r="T76" s="227"/>
      <c r="U76" s="227"/>
      <c r="V76" s="227"/>
      <c r="W76" s="227"/>
      <c r="X76" s="227"/>
      <c r="Y76" s="227"/>
      <c r="Z76" s="227"/>
      <c r="AA76" s="227"/>
      <c r="AB76" s="227"/>
      <c r="AC76" s="227"/>
      <c r="AD76" s="227"/>
      <c r="AI76" s="227"/>
    </row>
    <row r="77" spans="4:35">
      <c r="D77" s="1030">
        <v>229.7633408735517</v>
      </c>
      <c r="E77" s="1030">
        <v>0</v>
      </c>
      <c r="G77" s="156"/>
      <c r="H77" s="156"/>
      <c r="I77" s="156" t="s">
        <v>1480</v>
      </c>
      <c r="J77" s="1177">
        <v>229.7633408735517</v>
      </c>
      <c r="K77" s="1177"/>
      <c r="L77" s="227"/>
      <c r="M77" s="227"/>
      <c r="N77" s="227"/>
      <c r="O77" s="227"/>
      <c r="P77" s="227"/>
      <c r="Q77" s="227"/>
      <c r="R77" s="227"/>
      <c r="S77" s="227"/>
      <c r="T77" s="227"/>
      <c r="U77" s="227"/>
      <c r="V77" s="227"/>
      <c r="W77" s="227"/>
      <c r="X77" s="227"/>
      <c r="Y77" s="227"/>
      <c r="Z77" s="227"/>
      <c r="AA77" s="227"/>
      <c r="AB77" s="227"/>
      <c r="AC77" s="227"/>
      <c r="AD77" s="227">
        <v>229.7633408735517</v>
      </c>
      <c r="AE77" s="227"/>
      <c r="AI77" s="227"/>
    </row>
    <row r="78" spans="4:35">
      <c r="D78" s="1030"/>
      <c r="E78" s="1030"/>
      <c r="G78" s="156"/>
      <c r="H78" s="156"/>
      <c r="I78" s="156" t="s">
        <v>1481</v>
      </c>
      <c r="J78" s="1177">
        <v>15.6521990299252</v>
      </c>
      <c r="K78" s="1177"/>
      <c r="L78" s="227">
        <v>15.6521990299252</v>
      </c>
      <c r="M78" s="227"/>
      <c r="N78" s="227"/>
      <c r="O78" s="227"/>
      <c r="P78" s="227"/>
      <c r="Q78" s="227"/>
      <c r="R78" s="227"/>
      <c r="S78" s="227"/>
      <c r="T78" s="227"/>
      <c r="U78" s="227"/>
      <c r="V78" s="227"/>
      <c r="W78" s="227"/>
      <c r="X78" s="227"/>
      <c r="Y78" s="227"/>
      <c r="Z78" s="227"/>
      <c r="AA78" s="227"/>
      <c r="AB78" s="227"/>
      <c r="AC78" s="227"/>
      <c r="AD78" s="227"/>
      <c r="AE78" s="227"/>
      <c r="AI78" s="227"/>
    </row>
    <row r="79" spans="4:35">
      <c r="D79" s="1030">
        <v>0</v>
      </c>
      <c r="E79" s="1030">
        <v>0</v>
      </c>
      <c r="G79" s="156"/>
      <c r="I79" s="492" t="s">
        <v>1197</v>
      </c>
      <c r="J79" s="1177">
        <v>0</v>
      </c>
      <c r="K79" s="1177"/>
      <c r="L79" s="227"/>
      <c r="M79" s="227"/>
      <c r="N79" s="227"/>
      <c r="O79" s="227"/>
      <c r="P79" s="227"/>
      <c r="Q79" s="227"/>
      <c r="R79" s="227"/>
      <c r="S79" s="227"/>
      <c r="T79" s="227"/>
      <c r="U79" s="227"/>
      <c r="V79" s="227"/>
      <c r="W79" s="227"/>
      <c r="X79" s="227"/>
      <c r="Y79" s="227"/>
      <c r="Z79" s="227"/>
      <c r="AA79" s="227"/>
      <c r="AB79" s="227"/>
      <c r="AC79" s="227"/>
      <c r="AD79" s="227"/>
      <c r="AE79" s="271">
        <v>0</v>
      </c>
      <c r="AI79" s="227"/>
    </row>
    <row r="80" spans="4:35">
      <c r="D80" s="1030">
        <v>9.4609098586260529</v>
      </c>
      <c r="E80" s="1030">
        <v>0</v>
      </c>
      <c r="F80" s="1132"/>
      <c r="G80" s="156"/>
      <c r="I80" s="156" t="s">
        <v>747</v>
      </c>
      <c r="J80" s="1177">
        <v>9.4609098586260529</v>
      </c>
      <c r="K80" s="1177"/>
      <c r="L80" s="227"/>
      <c r="M80" s="227"/>
      <c r="N80" s="227"/>
      <c r="O80" s="227"/>
      <c r="P80" s="227"/>
      <c r="Q80" s="227"/>
      <c r="R80" s="227"/>
      <c r="S80" s="227"/>
      <c r="T80" s="227"/>
      <c r="U80" s="227"/>
      <c r="V80" s="227"/>
      <c r="W80" s="227"/>
      <c r="X80" s="227"/>
      <c r="Y80" s="227"/>
      <c r="Z80" s="227"/>
      <c r="AA80" s="227"/>
      <c r="AB80" s="227">
        <v>9.4609098586260529</v>
      </c>
      <c r="AC80" s="227"/>
      <c r="AD80" s="227"/>
      <c r="AE80" s="271"/>
      <c r="AI80" s="227"/>
    </row>
    <row r="81" spans="1:35">
      <c r="D81" s="1030">
        <v>4.3599059999999996</v>
      </c>
      <c r="E81" s="1030">
        <v>0</v>
      </c>
      <c r="F81" s="1132"/>
      <c r="G81" s="156"/>
      <c r="I81" s="402" t="s">
        <v>1195</v>
      </c>
      <c r="J81" s="1177">
        <v>4.3599059999999996</v>
      </c>
      <c r="K81" s="1177"/>
      <c r="L81" s="227"/>
      <c r="M81" s="227"/>
      <c r="N81" s="227"/>
      <c r="O81" s="227"/>
      <c r="P81" s="227"/>
      <c r="Q81" s="227"/>
      <c r="R81" s="227"/>
      <c r="S81" s="227"/>
      <c r="T81" s="227"/>
      <c r="U81" s="227"/>
      <c r="V81" s="227"/>
      <c r="W81" s="227"/>
      <c r="X81" s="227"/>
      <c r="Y81" s="227"/>
      <c r="Z81" s="227"/>
      <c r="AA81" s="227">
        <v>4.3599059999999996</v>
      </c>
      <c r="AB81" s="227"/>
      <c r="AC81" s="227"/>
      <c r="AD81" s="227"/>
      <c r="AE81" s="271"/>
      <c r="AI81" s="227"/>
    </row>
    <row r="82" spans="1:35">
      <c r="D82" s="1030">
        <v>0</v>
      </c>
      <c r="E82" s="1030">
        <v>0</v>
      </c>
      <c r="G82" s="156"/>
      <c r="H82" s="156"/>
      <c r="I82" s="156" t="s">
        <v>1482</v>
      </c>
      <c r="J82" s="1177">
        <v>0</v>
      </c>
      <c r="K82" s="1177"/>
      <c r="L82" s="227"/>
      <c r="M82" s="227"/>
      <c r="N82" s="1177">
        <v>0</v>
      </c>
      <c r="O82" s="227"/>
      <c r="P82" s="227"/>
      <c r="Q82" s="1177">
        <v>0</v>
      </c>
      <c r="R82" s="1177">
        <v>0</v>
      </c>
      <c r="S82" s="227"/>
      <c r="T82" s="1177">
        <v>0</v>
      </c>
      <c r="U82" s="227"/>
      <c r="V82" s="1177">
        <v>0</v>
      </c>
      <c r="W82" s="227"/>
      <c r="X82" s="227"/>
      <c r="Y82" s="1177">
        <v>0</v>
      </c>
      <c r="Z82" s="227"/>
      <c r="AA82" s="227"/>
      <c r="AB82" s="227"/>
      <c r="AC82" s="227"/>
      <c r="AD82" s="227"/>
      <c r="AE82" s="227"/>
      <c r="AI82" s="227"/>
    </row>
    <row r="83" spans="1:35">
      <c r="D83" s="1030">
        <v>0</v>
      </c>
      <c r="E83" s="1030">
        <v>0</v>
      </c>
      <c r="G83" s="156"/>
      <c r="H83" s="156"/>
      <c r="I83" s="1147" t="s">
        <v>1483</v>
      </c>
      <c r="J83" s="1184">
        <v>0</v>
      </c>
      <c r="K83" s="1177"/>
      <c r="L83" s="227"/>
      <c r="M83" s="227"/>
      <c r="N83" s="1177"/>
      <c r="O83" s="227"/>
      <c r="P83" s="227"/>
      <c r="Q83" s="1177"/>
      <c r="R83" s="1177"/>
      <c r="S83" s="227"/>
      <c r="T83" s="1177"/>
      <c r="U83" s="1185">
        <v>0</v>
      </c>
      <c r="V83" s="1177"/>
      <c r="W83" s="227"/>
      <c r="X83" s="227"/>
      <c r="Y83" s="1177"/>
      <c r="Z83" s="227"/>
      <c r="AA83" s="227"/>
      <c r="AB83" s="227"/>
      <c r="AC83" s="227"/>
      <c r="AD83" s="227"/>
      <c r="AE83" s="227"/>
      <c r="AI83" s="227"/>
    </row>
    <row r="84" spans="1:35">
      <c r="D84" s="1030">
        <v>0</v>
      </c>
      <c r="E84" s="1030">
        <v>0</v>
      </c>
      <c r="G84" s="156"/>
      <c r="H84" s="1131" t="s">
        <v>1466</v>
      </c>
      <c r="I84" s="156" t="s">
        <v>1484</v>
      </c>
      <c r="J84" s="1177">
        <v>0</v>
      </c>
      <c r="K84" s="1177"/>
      <c r="L84" s="227"/>
      <c r="M84" s="227"/>
      <c r="N84" s="227"/>
      <c r="O84" s="227"/>
      <c r="P84" s="227"/>
      <c r="Q84" s="227"/>
      <c r="R84" s="227"/>
      <c r="S84" s="227"/>
      <c r="T84" s="227"/>
      <c r="U84" s="227"/>
      <c r="V84" s="227"/>
      <c r="W84" s="227"/>
      <c r="X84" s="227"/>
      <c r="Y84" s="227">
        <v>0</v>
      </c>
      <c r="Z84" s="227"/>
      <c r="AA84" s="227"/>
      <c r="AB84" s="227"/>
      <c r="AC84" s="227"/>
      <c r="AD84" s="227"/>
      <c r="AE84" s="227"/>
      <c r="AI84" s="227"/>
    </row>
    <row r="85" spans="1:35">
      <c r="D85" s="1030">
        <v>0</v>
      </c>
      <c r="E85" s="1030">
        <v>0</v>
      </c>
      <c r="G85" s="156"/>
      <c r="H85" s="1131" t="s">
        <v>1466</v>
      </c>
      <c r="I85" s="156" t="s">
        <v>1485</v>
      </c>
      <c r="J85" s="1177">
        <v>0</v>
      </c>
      <c r="K85" s="1177"/>
      <c r="L85" s="227"/>
      <c r="M85" s="227"/>
      <c r="N85" s="227"/>
      <c r="O85" s="227"/>
      <c r="P85" s="227"/>
      <c r="Q85" s="227"/>
      <c r="R85" s="227"/>
      <c r="S85" s="227"/>
      <c r="T85" s="227"/>
      <c r="U85" s="227"/>
      <c r="V85" s="227"/>
      <c r="W85" s="227"/>
      <c r="X85" s="227"/>
      <c r="Y85" s="227">
        <v>0</v>
      </c>
      <c r="Z85" s="227"/>
      <c r="AA85" s="227"/>
      <c r="AB85" s="227"/>
      <c r="AC85" s="227"/>
      <c r="AD85" s="227"/>
      <c r="AE85" s="227"/>
      <c r="AI85" s="227"/>
    </row>
    <row r="86" spans="1:35">
      <c r="D86" s="1030">
        <v>0</v>
      </c>
      <c r="E86" s="1030">
        <v>0</v>
      </c>
      <c r="G86" s="156"/>
      <c r="H86" s="156"/>
      <c r="I86" s="156" t="s">
        <v>1486</v>
      </c>
      <c r="J86" s="1177">
        <v>0</v>
      </c>
      <c r="K86" s="1177"/>
      <c r="L86" s="227"/>
      <c r="M86" s="227"/>
      <c r="N86" s="227"/>
      <c r="O86" s="227"/>
      <c r="P86" s="227"/>
      <c r="Q86" s="227"/>
      <c r="R86" s="227"/>
      <c r="S86" s="227"/>
      <c r="T86" s="227"/>
      <c r="U86" s="227"/>
      <c r="V86" s="227"/>
      <c r="W86" s="227"/>
      <c r="X86" s="227"/>
      <c r="Y86" s="227"/>
      <c r="Z86" s="1177">
        <v>0</v>
      </c>
      <c r="AA86" s="1177">
        <v>0</v>
      </c>
      <c r="AB86" s="227"/>
      <c r="AC86" s="227"/>
      <c r="AD86" s="227"/>
      <c r="AE86" s="227"/>
      <c r="AI86" s="227"/>
    </row>
    <row r="87" spans="1:35">
      <c r="D87" s="1030">
        <v>259.23635576210296</v>
      </c>
      <c r="E87" s="1030">
        <v>0</v>
      </c>
      <c r="G87" s="156"/>
      <c r="H87" s="156"/>
      <c r="I87" s="314" t="s">
        <v>1487</v>
      </c>
      <c r="J87" s="321">
        <v>259.23635576210296</v>
      </c>
      <c r="K87" s="321"/>
      <c r="L87" s="321">
        <v>15.6521990299252</v>
      </c>
      <c r="M87" s="321">
        <v>0</v>
      </c>
      <c r="N87" s="321">
        <v>0</v>
      </c>
      <c r="O87" s="321">
        <v>0</v>
      </c>
      <c r="P87" s="321">
        <v>0</v>
      </c>
      <c r="Q87" s="321">
        <v>0</v>
      </c>
      <c r="R87" s="321">
        <v>0</v>
      </c>
      <c r="S87" s="321">
        <v>0</v>
      </c>
      <c r="T87" s="321">
        <v>0</v>
      </c>
      <c r="U87" s="321">
        <v>0</v>
      </c>
      <c r="V87" s="321">
        <v>0</v>
      </c>
      <c r="W87" s="321">
        <v>0</v>
      </c>
      <c r="X87" s="321">
        <v>0</v>
      </c>
      <c r="Y87" s="321">
        <v>0</v>
      </c>
      <c r="Z87" s="321">
        <v>0</v>
      </c>
      <c r="AA87" s="321">
        <v>4.3599059999999996</v>
      </c>
      <c r="AB87" s="321">
        <v>9.4609098586260529</v>
      </c>
      <c r="AC87" s="321">
        <v>0</v>
      </c>
      <c r="AD87" s="321">
        <v>229.7633408735517</v>
      </c>
      <c r="AE87" s="321">
        <v>0</v>
      </c>
      <c r="AF87" s="321">
        <v>0</v>
      </c>
      <c r="AG87" s="321">
        <v>0</v>
      </c>
      <c r="AH87" s="321">
        <v>0</v>
      </c>
      <c r="AI87" s="321">
        <v>0</v>
      </c>
    </row>
    <row r="88" spans="1:35">
      <c r="D88" s="1183"/>
      <c r="E88" s="1030"/>
      <c r="G88" s="156"/>
      <c r="H88" s="156"/>
      <c r="J88" s="1183"/>
      <c r="K88" s="1183"/>
      <c r="L88" s="1183"/>
      <c r="M88" s="1183"/>
      <c r="N88" s="1183"/>
      <c r="O88" s="227"/>
      <c r="P88" s="227"/>
      <c r="Q88" s="227"/>
      <c r="R88" s="227"/>
      <c r="S88" s="227"/>
      <c r="T88" s="227"/>
      <c r="U88" s="227"/>
      <c r="V88" s="227"/>
      <c r="W88" s="227"/>
      <c r="X88" s="227"/>
      <c r="Y88" s="227"/>
      <c r="Z88" s="227"/>
      <c r="AA88" s="227"/>
      <c r="AB88" s="227"/>
      <c r="AC88" s="227"/>
      <c r="AD88" s="227"/>
      <c r="AE88" s="227"/>
      <c r="AI88" s="227"/>
    </row>
    <row r="89" spans="1:35">
      <c r="D89" s="1030">
        <v>1887.7645865398144</v>
      </c>
      <c r="E89" s="1030">
        <v>0</v>
      </c>
      <c r="G89" s="314" t="s">
        <v>1488</v>
      </c>
      <c r="H89" s="314"/>
      <c r="I89" s="314"/>
      <c r="J89" s="321">
        <v>1887.7645865398142</v>
      </c>
      <c r="K89" s="321"/>
      <c r="L89" s="321">
        <v>27.215204158240553</v>
      </c>
      <c r="M89" s="321">
        <v>1511.9107799606936</v>
      </c>
      <c r="N89" s="321">
        <v>1.9882605861299931</v>
      </c>
      <c r="O89" s="321">
        <v>7.2522416740552287E-3</v>
      </c>
      <c r="P89" s="321">
        <v>1.3879655051518232</v>
      </c>
      <c r="Q89" s="321">
        <v>0.28915948023996502</v>
      </c>
      <c r="R89" s="321">
        <v>67.844976826129937</v>
      </c>
      <c r="S89" s="321"/>
      <c r="T89" s="321">
        <v>2.2930346783029139</v>
      </c>
      <c r="U89" s="321">
        <v>1.2475259934838712</v>
      </c>
      <c r="V89" s="321">
        <v>2.0156191211934201E-3</v>
      </c>
      <c r="W89" s="321">
        <v>23.194387121786871</v>
      </c>
      <c r="X89" s="321"/>
      <c r="Y89" s="321">
        <v>2.3379242341834545</v>
      </c>
      <c r="Z89" s="321">
        <v>2.0454052294559846</v>
      </c>
      <c r="AA89" s="321">
        <v>4.3851201630571017</v>
      </c>
      <c r="AB89" s="321">
        <v>9.963051673413112</v>
      </c>
      <c r="AC89" s="321"/>
      <c r="AD89" s="321">
        <v>231.5128621409645</v>
      </c>
      <c r="AE89" s="321">
        <v>0.12899979414233564</v>
      </c>
      <c r="AG89" s="321">
        <v>0</v>
      </c>
      <c r="AH89" s="321">
        <v>9.747727597761666E-3</v>
      </c>
      <c r="AI89" s="321">
        <v>9.1340604537366019E-4</v>
      </c>
    </row>
    <row r="90" spans="1:35">
      <c r="D90" s="321"/>
      <c r="E90" s="1030"/>
      <c r="G90" s="314"/>
      <c r="H90" s="314"/>
      <c r="I90" s="314"/>
      <c r="J90" s="321"/>
      <c r="K90" s="321"/>
      <c r="L90" s="321"/>
      <c r="M90" s="321"/>
      <c r="N90" s="321"/>
      <c r="O90" s="321"/>
      <c r="P90" s="321"/>
      <c r="Q90" s="321"/>
      <c r="R90" s="321"/>
      <c r="S90" s="321"/>
      <c r="T90" s="321"/>
      <c r="U90" s="321"/>
      <c r="V90" s="321"/>
      <c r="W90" s="321"/>
      <c r="X90" s="321"/>
      <c r="Y90" s="321"/>
      <c r="Z90" s="321"/>
      <c r="AA90" s="321"/>
      <c r="AB90" s="321"/>
      <c r="AC90" s="321"/>
      <c r="AD90" s="321"/>
      <c r="AE90" s="321"/>
      <c r="AI90" s="321"/>
    </row>
    <row r="91" spans="1:35">
      <c r="B91" s="1016">
        <v>0</v>
      </c>
      <c r="D91" s="1030"/>
      <c r="E91" s="1030"/>
      <c r="G91" s="314" t="s">
        <v>1222</v>
      </c>
      <c r="H91" s="314"/>
      <c r="I91" s="314"/>
      <c r="J91" s="1030">
        <v>0</v>
      </c>
      <c r="K91" s="1030"/>
      <c r="L91" s="227">
        <v>12.993912271609846</v>
      </c>
      <c r="M91" s="227">
        <v>-1511.9107799606936</v>
      </c>
      <c r="N91" s="227">
        <v>929.81458468782671</v>
      </c>
      <c r="O91" s="227">
        <v>-7.2522416740552287E-3</v>
      </c>
      <c r="P91" s="227">
        <v>-1.3879655051518232</v>
      </c>
      <c r="Q91" s="227">
        <v>-0.28915948023996502</v>
      </c>
      <c r="R91" s="227">
        <v>69.869687305264023</v>
      </c>
      <c r="S91" s="227"/>
      <c r="T91" s="227">
        <v>295.74978222372403</v>
      </c>
      <c r="U91" s="227">
        <v>-15.47076887572819</v>
      </c>
      <c r="V91" s="227">
        <v>-2.0156191211934201E-3</v>
      </c>
      <c r="W91" s="227">
        <v>-0.43238586178687588</v>
      </c>
      <c r="X91" s="227"/>
      <c r="Y91" s="227">
        <v>6.2075765816545579E-2</v>
      </c>
      <c r="Z91" s="227">
        <v>-1.878605361758984</v>
      </c>
      <c r="AA91" s="271">
        <v>-4.3851201630571017</v>
      </c>
      <c r="AB91" s="227">
        <v>-9.963051673413112</v>
      </c>
      <c r="AC91" s="239"/>
      <c r="AD91" s="271">
        <v>223.0138196061389</v>
      </c>
      <c r="AE91" s="271">
        <v>14.223242882244319</v>
      </c>
      <c r="AG91" s="5">
        <v>0</v>
      </c>
      <c r="AH91" s="5">
        <v>0</v>
      </c>
      <c r="AI91" s="271">
        <v>0</v>
      </c>
    </row>
    <row r="92" spans="1:35" s="29" customFormat="1">
      <c r="A92" s="434"/>
      <c r="B92" s="434"/>
      <c r="C92" s="490"/>
      <c r="D92" s="1175">
        <v>1398.7603693424726</v>
      </c>
      <c r="E92" s="1175">
        <v>0</v>
      </c>
      <c r="G92" s="29" t="s">
        <v>1489</v>
      </c>
      <c r="J92" s="1175">
        <v>1398.7603693424726</v>
      </c>
      <c r="K92" s="1175"/>
      <c r="L92" s="1186">
        <v>116.69740139</v>
      </c>
      <c r="M92" s="1186">
        <v>0</v>
      </c>
      <c r="N92" s="1186">
        <v>174</v>
      </c>
      <c r="O92" s="239">
        <v>0.62701054000000001</v>
      </c>
      <c r="P92" s="239">
        <v>120</v>
      </c>
      <c r="Q92" s="239">
        <v>25</v>
      </c>
      <c r="R92" s="239">
        <v>71.2</v>
      </c>
      <c r="S92" s="239"/>
      <c r="T92" s="239">
        <v>198.5</v>
      </c>
      <c r="U92" s="239">
        <v>100.74633227775568</v>
      </c>
      <c r="V92" s="239">
        <v>0.17426534999999999</v>
      </c>
      <c r="W92" s="239">
        <v>2.6</v>
      </c>
      <c r="X92" s="239"/>
      <c r="Y92" s="239">
        <v>204.5</v>
      </c>
      <c r="Z92" s="239">
        <v>177.94668441006041</v>
      </c>
      <c r="AA92" s="239">
        <v>0</v>
      </c>
      <c r="AB92" s="239">
        <v>38.683461015129417</v>
      </c>
      <c r="AC92" s="239"/>
      <c r="AD92" s="239">
        <v>148.75920011000002</v>
      </c>
      <c r="AE92" s="239">
        <v>18.39361836640504</v>
      </c>
      <c r="AG92" s="239">
        <v>0</v>
      </c>
      <c r="AH92" s="239">
        <v>0.85251169211246258</v>
      </c>
      <c r="AI92" s="239">
        <v>7.9884191009405747E-2</v>
      </c>
    </row>
    <row r="93" spans="1:35" s="29" customFormat="1">
      <c r="A93" s="434"/>
      <c r="B93" s="434"/>
      <c r="C93" s="490"/>
      <c r="D93" s="1175"/>
      <c r="E93" s="1175"/>
      <c r="J93" s="1175"/>
      <c r="K93" s="1175"/>
      <c r="L93" s="1186"/>
      <c r="M93" s="1186"/>
      <c r="N93" s="1186"/>
      <c r="O93" s="239"/>
      <c r="P93" s="239"/>
      <c r="Q93" s="239"/>
      <c r="R93" s="239"/>
      <c r="S93" s="239"/>
      <c r="T93" s="239"/>
      <c r="U93" s="239"/>
      <c r="V93" s="239"/>
      <c r="W93" s="239"/>
      <c r="X93" s="239"/>
      <c r="Y93" s="239"/>
      <c r="Z93" s="239"/>
      <c r="AA93" s="239"/>
      <c r="AB93" s="239"/>
      <c r="AC93" s="239"/>
      <c r="AD93" s="239"/>
      <c r="AE93" s="239"/>
      <c r="AI93" s="239"/>
    </row>
    <row r="94" spans="1:35" s="237" customFormat="1">
      <c r="A94" s="1016"/>
      <c r="B94" s="1016">
        <v>0</v>
      </c>
      <c r="D94" s="490"/>
      <c r="E94" s="490">
        <v>0</v>
      </c>
      <c r="F94" s="29"/>
      <c r="G94" s="490" t="s">
        <v>41</v>
      </c>
      <c r="H94" s="490"/>
      <c r="I94" s="490"/>
      <c r="J94" s="1175">
        <v>0</v>
      </c>
      <c r="K94" s="1175"/>
      <c r="L94" s="237">
        <v>0</v>
      </c>
      <c r="M94" s="237">
        <v>0</v>
      </c>
      <c r="N94" s="237">
        <v>0</v>
      </c>
      <c r="O94" s="237">
        <v>0</v>
      </c>
      <c r="P94" s="237">
        <v>0</v>
      </c>
      <c r="Q94" s="237">
        <v>0</v>
      </c>
      <c r="R94" s="237">
        <v>0</v>
      </c>
      <c r="S94" s="237">
        <v>0</v>
      </c>
      <c r="T94" s="237">
        <v>0</v>
      </c>
      <c r="U94" s="237">
        <v>0</v>
      </c>
      <c r="V94" s="237">
        <v>0</v>
      </c>
      <c r="W94" s="237">
        <v>0</v>
      </c>
      <c r="X94" s="237">
        <v>0</v>
      </c>
      <c r="Y94" s="237">
        <v>0</v>
      </c>
      <c r="Z94" s="237">
        <v>0</v>
      </c>
      <c r="AA94" s="237">
        <v>0</v>
      </c>
      <c r="AB94" s="237">
        <v>0</v>
      </c>
      <c r="AC94" s="237">
        <v>0</v>
      </c>
      <c r="AD94" s="237">
        <v>0</v>
      </c>
      <c r="AE94" s="237">
        <v>0</v>
      </c>
      <c r="AF94" s="237">
        <v>0</v>
      </c>
      <c r="AG94" s="237">
        <v>0</v>
      </c>
      <c r="AH94" s="237">
        <v>0</v>
      </c>
      <c r="AI94" s="237">
        <v>0</v>
      </c>
    </row>
    <row r="100" spans="1:35">
      <c r="D100" s="1030">
        <v>9.5</v>
      </c>
      <c r="E100" s="1030">
        <v>0</v>
      </c>
      <c r="I100" s="314" t="s">
        <v>1490</v>
      </c>
      <c r="J100" s="227">
        <v>9.5</v>
      </c>
      <c r="N100" s="301">
        <v>4.2</v>
      </c>
      <c r="Q100" s="5">
        <v>0</v>
      </c>
      <c r="R100" s="5">
        <v>2.8</v>
      </c>
      <c r="T100" s="5">
        <v>0.5</v>
      </c>
      <c r="V100" s="5">
        <v>-0.4</v>
      </c>
      <c r="Y100" s="5">
        <v>2.4</v>
      </c>
    </row>
    <row r="101" spans="1:35">
      <c r="D101" s="1030">
        <v>0</v>
      </c>
      <c r="E101" s="1030">
        <v>0</v>
      </c>
      <c r="H101" s="29">
        <v>0</v>
      </c>
      <c r="I101" s="156" t="s">
        <v>1482</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1030">
        <v>9.5</v>
      </c>
      <c r="E102" s="1030">
        <v>0</v>
      </c>
      <c r="H102" s="5">
        <v>1</v>
      </c>
      <c r="I102" s="156" t="s">
        <v>36</v>
      </c>
      <c r="J102" s="5">
        <v>9.5</v>
      </c>
      <c r="L102" s="5">
        <v>0</v>
      </c>
      <c r="M102" s="5">
        <v>0</v>
      </c>
      <c r="N102" s="5">
        <v>4.2</v>
      </c>
      <c r="O102" s="5">
        <v>0</v>
      </c>
      <c r="P102" s="5">
        <v>0</v>
      </c>
      <c r="Q102" s="5">
        <v>0</v>
      </c>
      <c r="R102" s="5">
        <v>2.8</v>
      </c>
      <c r="T102" s="5">
        <v>0.5</v>
      </c>
      <c r="U102" s="5">
        <v>0</v>
      </c>
      <c r="V102" s="5">
        <v>-0.4</v>
      </c>
      <c r="W102" s="5">
        <v>0</v>
      </c>
      <c r="Y102" s="5">
        <v>2.4</v>
      </c>
      <c r="Z102" s="5">
        <v>0</v>
      </c>
      <c r="AA102" s="5">
        <v>0</v>
      </c>
      <c r="AB102" s="5">
        <v>0</v>
      </c>
      <c r="AC102" s="5">
        <v>0</v>
      </c>
      <c r="AD102" s="5">
        <v>0</v>
      </c>
      <c r="AE102" s="5">
        <v>0</v>
      </c>
      <c r="AG102" s="5">
        <v>0</v>
      </c>
      <c r="AH102" s="5">
        <v>0</v>
      </c>
      <c r="AI102" s="5">
        <v>0</v>
      </c>
    </row>
    <row r="104" spans="1:35">
      <c r="D104" s="1030">
        <v>0.1667998676969944</v>
      </c>
      <c r="E104" s="1030"/>
      <c r="I104" s="29" t="s">
        <v>1491</v>
      </c>
      <c r="Z104" s="5">
        <v>0.1667998676969944</v>
      </c>
    </row>
    <row r="105" spans="1:35">
      <c r="D105" s="1030">
        <v>0</v>
      </c>
      <c r="E105" s="1030"/>
      <c r="H105" s="29">
        <v>0</v>
      </c>
      <c r="I105" s="5" t="s">
        <v>1502</v>
      </c>
      <c r="Z105" s="5">
        <v>0</v>
      </c>
    </row>
    <row r="106" spans="1:35">
      <c r="D106" s="1030">
        <v>0.1667998676969944</v>
      </c>
      <c r="E106" s="1030"/>
      <c r="G106" s="314"/>
      <c r="H106" s="29">
        <v>1</v>
      </c>
      <c r="I106" s="156" t="s">
        <v>1503</v>
      </c>
      <c r="K106" s="1186"/>
      <c r="U106" s="227"/>
      <c r="Z106" s="5">
        <v>0.1667998676969944</v>
      </c>
    </row>
    <row r="107" spans="1:35">
      <c r="D107" s="1186"/>
      <c r="E107" s="1186"/>
      <c r="G107" s="314"/>
      <c r="I107" s="314"/>
      <c r="J107" s="1186"/>
      <c r="K107" s="1186"/>
      <c r="U107" s="227"/>
    </row>
    <row r="108" spans="1:35">
      <c r="D108" s="1186"/>
      <c r="E108" s="1186"/>
      <c r="G108" s="314"/>
      <c r="I108" s="314"/>
      <c r="J108" s="1186"/>
      <c r="K108" s="1186"/>
      <c r="U108" s="227"/>
    </row>
    <row r="109" spans="1:35">
      <c r="C109" s="5"/>
      <c r="G109" s="5" t="s">
        <v>575</v>
      </c>
    </row>
    <row r="110" spans="1:35">
      <c r="B110" s="1016">
        <v>0</v>
      </c>
      <c r="C110" s="5"/>
      <c r="G110" s="237"/>
      <c r="H110" s="237" t="s">
        <v>1494</v>
      </c>
      <c r="I110" s="492"/>
      <c r="J110" s="227">
        <v>0</v>
      </c>
    </row>
    <row r="111" spans="1:35" s="237" customFormat="1">
      <c r="A111" s="1016"/>
      <c r="B111" s="1016"/>
      <c r="D111" s="5"/>
      <c r="E111" s="5"/>
      <c r="F111" s="29"/>
      <c r="G111" s="5"/>
      <c r="H111" s="5"/>
      <c r="I111" s="156"/>
      <c r="K111" s="5"/>
    </row>
    <row r="112" spans="1:35" s="237" customFormat="1">
      <c r="A112" s="1016"/>
      <c r="B112" s="1016"/>
      <c r="D112" s="5"/>
      <c r="E112" s="5"/>
      <c r="F112" s="29"/>
      <c r="G112" s="5" t="s">
        <v>1495</v>
      </c>
      <c r="H112" s="5"/>
      <c r="I112" s="156"/>
      <c r="J112" s="5"/>
      <c r="K112" s="5"/>
    </row>
    <row r="113" spans="1:11" s="237" customFormat="1">
      <c r="A113" s="1016"/>
      <c r="B113" s="1016"/>
      <c r="D113" s="5"/>
      <c r="E113" s="5"/>
      <c r="F113" s="29"/>
      <c r="G113" s="5"/>
      <c r="H113" s="5" t="s">
        <v>1165</v>
      </c>
      <c r="I113" s="156"/>
      <c r="J113" s="5">
        <v>2566799.8676970005</v>
      </c>
      <c r="K113" s="5"/>
    </row>
    <row r="114" spans="1:11" s="237" customFormat="1">
      <c r="A114" s="1016"/>
      <c r="B114" s="1016"/>
      <c r="D114" s="5"/>
      <c r="E114" s="5"/>
      <c r="F114" s="29"/>
      <c r="G114" s="5"/>
      <c r="H114" s="5"/>
      <c r="I114" s="156" t="s">
        <v>1467</v>
      </c>
      <c r="J114" s="1177">
        <v>2.4</v>
      </c>
      <c r="K114" s="1177"/>
    </row>
    <row r="115" spans="1:11" s="237" customFormat="1">
      <c r="A115" s="1016"/>
      <c r="B115" s="1016"/>
      <c r="D115" s="5"/>
      <c r="E115" s="5"/>
      <c r="F115" s="29"/>
      <c r="G115" s="5"/>
      <c r="H115" s="5"/>
      <c r="I115" s="156" t="s">
        <v>1484</v>
      </c>
      <c r="J115" s="1177">
        <v>0</v>
      </c>
      <c r="K115" s="1177"/>
    </row>
    <row r="116" spans="1:11" s="237" customFormat="1">
      <c r="A116" s="1016"/>
      <c r="B116" s="1016"/>
      <c r="D116" s="5"/>
      <c r="E116" s="5"/>
      <c r="F116" s="29"/>
      <c r="G116" s="5"/>
      <c r="H116" s="5" t="s">
        <v>1496</v>
      </c>
      <c r="I116" s="156"/>
      <c r="J116" s="5">
        <v>2566799.8676971644</v>
      </c>
      <c r="K116" s="5"/>
    </row>
    <row r="117" spans="1:11">
      <c r="B117" s="1016">
        <v>0</v>
      </c>
      <c r="H117" s="5" t="s">
        <v>827</v>
      </c>
      <c r="J117" s="5">
        <v>0</v>
      </c>
    </row>
    <row r="119" spans="1:11">
      <c r="G119" s="5" t="s">
        <v>1497</v>
      </c>
    </row>
    <row r="120" spans="1:11">
      <c r="D120" s="515"/>
      <c r="E120" s="515"/>
      <c r="H120" s="5" t="s">
        <v>1498</v>
      </c>
      <c r="J120" s="515">
        <v>1642042585.8408546</v>
      </c>
      <c r="K120" s="515"/>
    </row>
    <row r="121" spans="1:11">
      <c r="H121" s="5" t="s">
        <v>16</v>
      </c>
      <c r="J121" s="5">
        <v>1642042585.8408542</v>
      </c>
    </row>
    <row r="122" spans="1:11">
      <c r="B122" s="1016">
        <v>0</v>
      </c>
      <c r="H122" s="5" t="s">
        <v>827</v>
      </c>
      <c r="J122" s="5">
        <v>0</v>
      </c>
    </row>
    <row r="124" spans="1:11">
      <c r="G124" s="5" t="s">
        <v>611</v>
      </c>
    </row>
    <row r="125" spans="1:11">
      <c r="H125" s="5" t="s">
        <v>1499</v>
      </c>
      <c r="J125" s="5">
        <v>1628528230.7777114</v>
      </c>
    </row>
    <row r="126" spans="1:11">
      <c r="H126" s="5" t="s">
        <v>1500</v>
      </c>
      <c r="J126" s="5">
        <v>1628528230.7777112</v>
      </c>
    </row>
    <row r="127" spans="1:11">
      <c r="B127" s="1016">
        <v>0</v>
      </c>
      <c r="H127" s="5" t="s">
        <v>827</v>
      </c>
      <c r="J127" s="5">
        <v>0</v>
      </c>
    </row>
    <row r="129" spans="2:11">
      <c r="G129" s="5" t="s">
        <v>1501</v>
      </c>
    </row>
    <row r="130" spans="2:11">
      <c r="H130" s="5" t="s">
        <v>1498</v>
      </c>
      <c r="J130" s="5">
        <v>1398760369.3424726</v>
      </c>
    </row>
    <row r="131" spans="2:11">
      <c r="H131" s="5" t="s">
        <v>1496</v>
      </c>
      <c r="J131" s="5">
        <v>1398760369.3424726</v>
      </c>
    </row>
    <row r="132" spans="2:11">
      <c r="B132" s="1016">
        <v>0</v>
      </c>
      <c r="H132" s="5" t="s">
        <v>827</v>
      </c>
      <c r="J132" s="5">
        <v>0</v>
      </c>
    </row>
    <row r="135" spans="2:11">
      <c r="D135" s="156"/>
      <c r="E135" s="156"/>
      <c r="F135" s="314"/>
      <c r="G135" s="156"/>
      <c r="H135" s="156"/>
      <c r="J135" s="156"/>
      <c r="K135" s="156"/>
    </row>
    <row r="136" spans="2:11">
      <c r="F136" s="314"/>
      <c r="G136" s="156"/>
      <c r="H136" s="156"/>
    </row>
    <row r="137" spans="2:11">
      <c r="F137" s="314"/>
      <c r="G137" s="156"/>
      <c r="H137" s="156"/>
    </row>
    <row r="138" spans="2:11">
      <c r="F138" s="314"/>
      <c r="G138" s="156"/>
      <c r="H138" s="156"/>
    </row>
    <row r="139" spans="2:11">
      <c r="F139" s="314"/>
      <c r="G139" s="156"/>
      <c r="H139" s="156"/>
    </row>
    <row r="140" spans="2:11">
      <c r="F140" s="314"/>
      <c r="G140" s="156"/>
      <c r="H140" s="156"/>
    </row>
    <row r="210" spans="4:11">
      <c r="D210" s="156"/>
      <c r="E210" s="156"/>
      <c r="J210" s="156"/>
      <c r="K210" s="156"/>
    </row>
    <row r="211" spans="4:11">
      <c r="D211" s="156"/>
      <c r="E211" s="156"/>
      <c r="J211" s="156"/>
      <c r="K211" s="156"/>
    </row>
    <row r="212" spans="4:11">
      <c r="D212" s="156"/>
      <c r="E212" s="156"/>
      <c r="J212" s="156"/>
      <c r="K212" s="156"/>
    </row>
    <row r="213" spans="4:11">
      <c r="D213" s="156"/>
      <c r="E213" s="156"/>
      <c r="J213" s="156"/>
      <c r="K213" s="156"/>
    </row>
    <row r="214" spans="4:11">
      <c r="D214" s="156"/>
      <c r="E214" s="156"/>
      <c r="J214" s="156"/>
      <c r="K214" s="156"/>
    </row>
    <row r="215" spans="4:11">
      <c r="D215" s="156"/>
      <c r="E215" s="156"/>
      <c r="J215" s="156"/>
      <c r="K215" s="156"/>
    </row>
    <row r="216" spans="4:11">
      <c r="D216" s="156"/>
      <c r="E216" s="156"/>
      <c r="J216" s="156"/>
      <c r="K216" s="156"/>
    </row>
    <row r="345" spans="1:3">
      <c r="A345" s="1108"/>
      <c r="B345" s="1108"/>
      <c r="C345" s="492"/>
    </row>
    <row r="346" spans="1:3">
      <c r="A346" s="1108"/>
      <c r="B346" s="1108"/>
      <c r="C346" s="492"/>
    </row>
    <row r="347" spans="1:3">
      <c r="A347" s="1108"/>
      <c r="B347" s="1108"/>
      <c r="C347" s="492"/>
    </row>
    <row r="348" spans="1:3">
      <c r="A348" s="1108"/>
      <c r="B348" s="1108"/>
      <c r="C348" s="492"/>
    </row>
    <row r="349" spans="1:3">
      <c r="A349" s="1108"/>
    </row>
    <row r="350" spans="1:3">
      <c r="A350" s="1108"/>
      <c r="B350" s="1108"/>
      <c r="C350" s="492"/>
    </row>
    <row r="351" spans="1:3">
      <c r="A351" s="1108"/>
      <c r="B351" s="1108"/>
      <c r="C351" s="492"/>
    </row>
    <row r="367" spans="1:3">
      <c r="A367" s="1108"/>
      <c r="B367" s="1108"/>
      <c r="C367" s="492"/>
    </row>
    <row r="368" spans="1:3">
      <c r="A368" s="1108"/>
      <c r="B368" s="1108"/>
      <c r="C368" s="492"/>
    </row>
    <row r="369" spans="1:3">
      <c r="A369" s="1108"/>
      <c r="B369" s="1108"/>
      <c r="C369" s="492"/>
    </row>
    <row r="370" spans="1:3">
      <c r="A370" s="1108"/>
      <c r="B370" s="1108"/>
      <c r="C370" s="492"/>
    </row>
  </sheetData>
  <printOptions horizontalCentered="1" gridLines="1"/>
  <pageMargins left="0.25" right="0.25" top="0.75" bottom="0.75" header="0.3" footer="0.3"/>
  <pageSetup paperSize="17" scale="68" fitToWidth="3" orientation="portrait" r:id="rId1"/>
  <headerFooter alignWithMargins="0">
    <oddFooter>&amp;F</oddFooter>
  </headerFooter>
</worksheet>
</file>

<file path=xl/worksheets/sheet35.xml><?xml version="1.0" encoding="utf-8"?>
<worksheet xmlns="http://schemas.openxmlformats.org/spreadsheetml/2006/main" xmlns:r="http://schemas.openxmlformats.org/officeDocument/2006/relationships">
  <sheetPr codeName="Sheet140">
    <pageSetUpPr fitToPage="1"/>
  </sheetPr>
  <dimension ref="A1:IU370"/>
  <sheetViews>
    <sheetView workbookViewId="0">
      <selection sqref="A1:XFD1048576"/>
    </sheetView>
  </sheetViews>
  <sheetFormatPr defaultColWidth="8.88671875" defaultRowHeight="15.75"/>
  <cols>
    <col min="1" max="2" width="7.88671875" style="1016" customWidth="1"/>
    <col min="3" max="3" width="5.33203125" style="237" customWidth="1"/>
    <col min="4" max="5" width="14.33203125" style="5" customWidth="1"/>
    <col min="6" max="6" width="3.33203125" style="29" customWidth="1"/>
    <col min="7" max="7" width="2" style="5" customWidth="1"/>
    <col min="8" max="8" width="3.109375" style="5" customWidth="1"/>
    <col min="9" max="9" width="56.6640625" style="156" customWidth="1"/>
    <col min="10" max="10" width="14.33203125" style="5" bestFit="1" customWidth="1"/>
    <col min="11" max="11" width="2.33203125" style="5" customWidth="1"/>
    <col min="12" max="12" width="12.33203125" style="5" customWidth="1"/>
    <col min="13" max="13" width="16.33203125" style="5" bestFit="1" customWidth="1"/>
    <col min="14" max="14" width="10.88671875" style="5" customWidth="1"/>
    <col min="15" max="16" width="12.33203125" style="5" bestFit="1" customWidth="1"/>
    <col min="17" max="17" width="18.109375" style="5" bestFit="1" customWidth="1"/>
    <col min="18" max="18" width="20.33203125" style="5" bestFit="1" customWidth="1"/>
    <col min="19" max="19" width="3.33203125" style="5" customWidth="1"/>
    <col min="20" max="20" width="19" style="5" bestFit="1" customWidth="1"/>
    <col min="21" max="21" width="16.33203125" style="5" bestFit="1" customWidth="1"/>
    <col min="22" max="22" width="13.77734375" style="5" bestFit="1" customWidth="1"/>
    <col min="23" max="23" width="17.33203125" style="5" bestFit="1" customWidth="1"/>
    <col min="24" max="24" width="3" style="5" customWidth="1"/>
    <col min="25" max="25" width="16.88671875" style="5" bestFit="1" customWidth="1"/>
    <col min="26" max="26" width="23.109375" style="5" bestFit="1" customWidth="1"/>
    <col min="27" max="27" width="18.88671875" style="5" bestFit="1" customWidth="1"/>
    <col min="28" max="28" width="12.33203125" style="5" customWidth="1"/>
    <col min="29" max="29" width="2.33203125" style="5" customWidth="1"/>
    <col min="30" max="30" width="13.33203125" style="5" bestFit="1" customWidth="1"/>
    <col min="31" max="31" width="18.77734375" style="5" customWidth="1"/>
    <col min="32" max="32" width="2.6640625" style="5" customWidth="1"/>
    <col min="33" max="35" width="12.33203125" style="5" customWidth="1"/>
    <col min="36" max="16384" width="8.88671875" style="5"/>
  </cols>
  <sheetData>
    <row r="1" spans="1:255" ht="33.75" thickBot="1">
      <c r="A1" s="1073" t="s">
        <v>14</v>
      </c>
      <c r="B1" s="1074" t="s">
        <v>15</v>
      </c>
      <c r="C1" s="492"/>
      <c r="G1" s="994" t="s">
        <v>1393</v>
      </c>
    </row>
    <row r="3" spans="1:255">
      <c r="A3" s="1016" t="s">
        <v>18</v>
      </c>
      <c r="I3" s="1165" t="s">
        <v>1394</v>
      </c>
      <c r="J3" s="1188">
        <v>2016</v>
      </c>
    </row>
    <row r="4" spans="1:255">
      <c r="A4" s="1079">
        <v>0</v>
      </c>
      <c r="B4" s="434" t="s">
        <v>127</v>
      </c>
      <c r="C4" s="490"/>
      <c r="I4" s="1167" t="s">
        <v>1187</v>
      </c>
      <c r="J4" s="1168">
        <v>1000000</v>
      </c>
      <c r="S4" s="28"/>
    </row>
    <row r="5" spans="1:255">
      <c r="A5" s="1081"/>
      <c r="B5" s="1081"/>
      <c r="C5" s="490"/>
      <c r="I5" s="1169" t="s">
        <v>1395</v>
      </c>
      <c r="J5" s="1170" t="s">
        <v>4673</v>
      </c>
    </row>
    <row r="6" spans="1:255">
      <c r="A6" s="1082" t="s">
        <v>600</v>
      </c>
      <c r="B6" s="1083"/>
      <c r="C6" s="492"/>
      <c r="G6" s="29"/>
      <c r="H6" s="29"/>
      <c r="I6" s="29"/>
      <c r="J6" s="29"/>
      <c r="K6" s="29"/>
      <c r="L6" s="29"/>
      <c r="M6" s="29"/>
      <c r="N6" s="29"/>
      <c r="O6" s="29"/>
      <c r="P6" s="29"/>
      <c r="Q6" s="29"/>
      <c r="R6" s="29"/>
      <c r="S6" s="29"/>
      <c r="T6" s="29"/>
      <c r="U6" s="29"/>
      <c r="V6" s="29"/>
      <c r="W6" s="29"/>
      <c r="X6" s="29"/>
      <c r="Y6" s="29"/>
      <c r="Z6" s="29"/>
      <c r="AA6" s="29"/>
      <c r="AB6" s="29"/>
      <c r="AC6" s="29"/>
      <c r="AD6" s="29"/>
      <c r="AI6" s="29"/>
    </row>
    <row r="7" spans="1:255">
      <c r="A7" s="1084"/>
      <c r="B7" s="1085"/>
      <c r="C7" s="492"/>
      <c r="D7" s="29"/>
      <c r="E7" s="29"/>
      <c r="G7" s="526" t="s">
        <v>1396</v>
      </c>
      <c r="H7" s="29"/>
      <c r="I7" s="29"/>
      <c r="J7" s="29"/>
      <c r="K7" s="29"/>
      <c r="L7" s="1221" t="s">
        <v>1397</v>
      </c>
      <c r="M7" s="1221"/>
      <c r="N7" s="1221"/>
      <c r="O7" s="1221"/>
      <c r="P7" s="1221"/>
      <c r="Q7" s="1221"/>
      <c r="R7" s="1221"/>
      <c r="S7" s="258"/>
      <c r="T7" s="1221" t="s">
        <v>1398</v>
      </c>
      <c r="U7" s="1221"/>
      <c r="V7" s="1221"/>
      <c r="W7" s="1221"/>
      <c r="X7" s="1171"/>
      <c r="Y7" s="1221" t="s">
        <v>1504</v>
      </c>
      <c r="Z7" s="1221"/>
      <c r="AA7" s="1221"/>
      <c r="AB7" s="1221"/>
      <c r="AC7" s="1171"/>
      <c r="AD7" s="1221" t="s">
        <v>1400</v>
      </c>
      <c r="AE7" s="1221"/>
      <c r="AG7" s="332"/>
      <c r="AH7" s="330" t="s">
        <v>1401</v>
      </c>
      <c r="AI7" s="332"/>
    </row>
    <row r="8" spans="1:255">
      <c r="A8" s="1086" t="s">
        <v>1402</v>
      </c>
      <c r="B8" s="1085">
        <v>0</v>
      </c>
      <c r="C8" s="492"/>
      <c r="D8" s="526"/>
      <c r="E8" s="526"/>
      <c r="G8" s="29" t="s">
        <v>4691</v>
      </c>
      <c r="H8" s="526"/>
      <c r="I8" s="526"/>
      <c r="J8" s="1172" t="s">
        <v>1403</v>
      </c>
      <c r="K8" s="1172"/>
      <c r="L8" s="205" t="s">
        <v>1404</v>
      </c>
      <c r="M8" s="205" t="s">
        <v>1405</v>
      </c>
      <c r="N8" s="205" t="s">
        <v>1406</v>
      </c>
      <c r="O8" s="205" t="s">
        <v>1407</v>
      </c>
      <c r="P8" s="205" t="s">
        <v>1408</v>
      </c>
      <c r="Q8" s="205" t="s">
        <v>1409</v>
      </c>
      <c r="R8" s="205" t="s">
        <v>1410</v>
      </c>
      <c r="S8" s="205"/>
      <c r="T8" s="205" t="s">
        <v>1411</v>
      </c>
      <c r="U8" s="205" t="s">
        <v>1412</v>
      </c>
      <c r="V8" s="205" t="s">
        <v>1413</v>
      </c>
      <c r="W8" s="205" t="s">
        <v>1414</v>
      </c>
      <c r="X8" s="205"/>
      <c r="Y8" s="205" t="s">
        <v>1415</v>
      </c>
      <c r="Z8" s="205" t="s">
        <v>1416</v>
      </c>
      <c r="AA8" s="205" t="s">
        <v>1417</v>
      </c>
      <c r="AB8" s="205"/>
      <c r="AC8" s="205"/>
      <c r="AD8" s="205" t="s">
        <v>543</v>
      </c>
      <c r="AE8" s="205" t="s">
        <v>611</v>
      </c>
      <c r="AF8" s="205"/>
      <c r="AG8" s="205" t="s">
        <v>1418</v>
      </c>
      <c r="AH8" s="205" t="s">
        <v>1419</v>
      </c>
      <c r="AI8" s="205" t="s">
        <v>1420</v>
      </c>
      <c r="AJ8" s="205"/>
      <c r="AK8" s="205"/>
      <c r="AL8" s="205"/>
      <c r="AM8" s="205"/>
      <c r="AN8" s="205"/>
      <c r="AO8" s="205"/>
      <c r="AP8" s="205"/>
      <c r="AQ8" s="205"/>
      <c r="AR8" s="205"/>
      <c r="AS8" s="205"/>
      <c r="AT8" s="205"/>
      <c r="AU8" s="205"/>
      <c r="AV8" s="205"/>
      <c r="AW8" s="205"/>
      <c r="AX8" s="205"/>
      <c r="AY8" s="205"/>
      <c r="AZ8" s="205"/>
      <c r="BA8" s="205"/>
      <c r="BB8" s="205"/>
      <c r="BC8" s="205"/>
      <c r="BD8" s="205"/>
      <c r="BE8" s="205"/>
      <c r="BF8" s="205"/>
      <c r="BG8" s="205"/>
      <c r="BH8" s="205"/>
      <c r="BI8" s="205"/>
      <c r="BJ8" s="205"/>
      <c r="BK8" s="205"/>
      <c r="BL8" s="205"/>
      <c r="BM8" s="205"/>
      <c r="BN8" s="205"/>
      <c r="BO8" s="205"/>
      <c r="BP8" s="205"/>
      <c r="BQ8" s="205"/>
      <c r="BR8" s="205"/>
      <c r="BS8" s="205"/>
      <c r="BT8" s="205"/>
      <c r="BU8" s="205"/>
      <c r="BV8" s="205"/>
      <c r="BW8" s="205"/>
      <c r="BX8" s="205"/>
      <c r="BY8" s="205"/>
      <c r="BZ8" s="205"/>
      <c r="CA8" s="205"/>
      <c r="CB8" s="205"/>
      <c r="CC8" s="205"/>
      <c r="CD8" s="205"/>
      <c r="CE8" s="205"/>
      <c r="CF8" s="205"/>
      <c r="CG8" s="205"/>
      <c r="CH8" s="205"/>
      <c r="CI8" s="205"/>
      <c r="CJ8" s="205"/>
      <c r="CK8" s="205"/>
      <c r="CL8" s="205"/>
      <c r="CM8" s="205"/>
      <c r="CN8" s="205"/>
      <c r="CO8" s="205"/>
      <c r="CP8" s="205"/>
      <c r="CQ8" s="205"/>
      <c r="CR8" s="205"/>
      <c r="CS8" s="205"/>
      <c r="CT8" s="205"/>
      <c r="CU8" s="205"/>
      <c r="CV8" s="205"/>
      <c r="CW8" s="205"/>
      <c r="CX8" s="205"/>
      <c r="CY8" s="205"/>
      <c r="CZ8" s="205"/>
      <c r="DA8" s="205"/>
      <c r="DB8" s="205"/>
      <c r="DC8" s="205"/>
      <c r="DD8" s="205"/>
      <c r="DE8" s="205"/>
      <c r="DF8" s="205"/>
      <c r="DG8" s="205"/>
      <c r="DH8" s="205"/>
      <c r="DI8" s="205"/>
      <c r="DJ8" s="205"/>
      <c r="DK8" s="205"/>
      <c r="DL8" s="205"/>
      <c r="DM8" s="205"/>
      <c r="DN8" s="205"/>
      <c r="DO8" s="205"/>
      <c r="DP8" s="205"/>
      <c r="DQ8" s="205"/>
      <c r="DR8" s="205"/>
      <c r="DS8" s="205"/>
      <c r="DT8" s="205"/>
      <c r="DU8" s="205"/>
      <c r="DV8" s="205"/>
      <c r="DW8" s="205"/>
      <c r="DX8" s="205"/>
      <c r="DY8" s="205"/>
      <c r="DZ8" s="205"/>
      <c r="EA8" s="205"/>
      <c r="EB8" s="205"/>
      <c r="EC8" s="205"/>
      <c r="ED8" s="205"/>
      <c r="EE8" s="205"/>
      <c r="EF8" s="205"/>
      <c r="EG8" s="205"/>
      <c r="EH8" s="205"/>
      <c r="EI8" s="205"/>
      <c r="EJ8" s="205"/>
      <c r="EK8" s="205"/>
      <c r="EL8" s="205"/>
      <c r="EM8" s="205"/>
      <c r="EN8" s="205"/>
      <c r="EO8" s="205"/>
      <c r="EP8" s="205"/>
      <c r="EQ8" s="205"/>
      <c r="ER8" s="205"/>
      <c r="ES8" s="205"/>
      <c r="ET8" s="205"/>
      <c r="EU8" s="205"/>
      <c r="EV8" s="205"/>
      <c r="EW8" s="205"/>
      <c r="EX8" s="205"/>
      <c r="EY8" s="205"/>
      <c r="EZ8" s="205"/>
      <c r="FA8" s="205"/>
      <c r="FB8" s="205"/>
      <c r="FC8" s="205"/>
      <c r="FD8" s="205"/>
      <c r="FE8" s="205"/>
      <c r="FF8" s="205"/>
      <c r="FG8" s="205"/>
      <c r="FH8" s="205"/>
      <c r="FI8" s="205"/>
      <c r="FJ8" s="205"/>
      <c r="FK8" s="205"/>
      <c r="FL8" s="205"/>
      <c r="FM8" s="205"/>
      <c r="FN8" s="205"/>
      <c r="FO8" s="205"/>
      <c r="FP8" s="205"/>
      <c r="FQ8" s="205"/>
      <c r="FR8" s="205"/>
      <c r="FS8" s="205"/>
      <c r="FT8" s="205"/>
      <c r="FU8" s="205"/>
      <c r="FV8" s="205"/>
      <c r="FW8" s="205"/>
    </row>
    <row r="9" spans="1:255">
      <c r="A9" s="1090" t="s">
        <v>1421</v>
      </c>
      <c r="B9" s="1089">
        <v>0</v>
      </c>
      <c r="C9" s="492"/>
      <c r="D9" s="526"/>
      <c r="E9" s="526"/>
      <c r="H9" s="526" t="s">
        <v>4690</v>
      </c>
      <c r="I9" s="526"/>
      <c r="J9" s="1172" t="s">
        <v>206</v>
      </c>
      <c r="K9" s="1172"/>
      <c r="L9" s="109" t="s">
        <v>313</v>
      </c>
      <c r="M9" s="205" t="s">
        <v>1422</v>
      </c>
      <c r="N9" s="109" t="s">
        <v>32</v>
      </c>
      <c r="O9" s="205" t="s">
        <v>1422</v>
      </c>
      <c r="P9" s="205" t="s">
        <v>1422</v>
      </c>
      <c r="Q9" s="205" t="s">
        <v>1423</v>
      </c>
      <c r="R9" s="205" t="s">
        <v>1424</v>
      </c>
      <c r="S9" s="205"/>
      <c r="T9" s="205" t="s">
        <v>1425</v>
      </c>
      <c r="U9" s="205" t="s">
        <v>611</v>
      </c>
      <c r="V9" s="1173" t="s">
        <v>1426</v>
      </c>
      <c r="W9" s="205" t="s">
        <v>1427</v>
      </c>
      <c r="X9" s="205"/>
      <c r="Y9" s="205" t="s">
        <v>611</v>
      </c>
      <c r="Z9" s="205" t="s">
        <v>1428</v>
      </c>
      <c r="AA9" s="205" t="s">
        <v>1429</v>
      </c>
      <c r="AB9" s="205" t="s">
        <v>1422</v>
      </c>
      <c r="AC9" s="205"/>
      <c r="AD9" s="205" t="s">
        <v>1430</v>
      </c>
      <c r="AE9" s="205" t="s">
        <v>1431</v>
      </c>
      <c r="AF9" s="205"/>
      <c r="AG9" s="205" t="s">
        <v>1432</v>
      </c>
      <c r="AH9" s="205" t="s">
        <v>1433</v>
      </c>
      <c r="AI9" s="205" t="s">
        <v>1434</v>
      </c>
      <c r="AJ9" s="205"/>
      <c r="AK9" s="205"/>
      <c r="AL9" s="205"/>
      <c r="AM9" s="205"/>
      <c r="AN9" s="205"/>
      <c r="AO9" s="205"/>
      <c r="AP9" s="205"/>
      <c r="AQ9" s="205"/>
      <c r="AR9" s="205"/>
      <c r="AS9" s="205"/>
      <c r="AT9" s="205"/>
      <c r="AU9" s="205"/>
      <c r="AV9" s="205"/>
      <c r="AW9" s="205"/>
      <c r="AX9" s="205"/>
      <c r="AY9" s="205"/>
      <c r="AZ9" s="205"/>
      <c r="BA9" s="205"/>
      <c r="BB9" s="205"/>
      <c r="BC9" s="205"/>
      <c r="BD9" s="205"/>
      <c r="BE9" s="205"/>
      <c r="BF9" s="205"/>
      <c r="BG9" s="205"/>
      <c r="BH9" s="205"/>
      <c r="BI9" s="205"/>
      <c r="BJ9" s="205"/>
      <c r="BK9" s="205"/>
      <c r="BL9" s="205"/>
      <c r="BM9" s="205"/>
      <c r="BN9" s="205"/>
      <c r="BO9" s="205"/>
      <c r="BP9" s="205"/>
      <c r="BQ9" s="205"/>
      <c r="BR9" s="205"/>
      <c r="BS9" s="205"/>
      <c r="BT9" s="205"/>
      <c r="BU9" s="205"/>
      <c r="BV9" s="205"/>
      <c r="BW9" s="205"/>
      <c r="BX9" s="205"/>
      <c r="BY9" s="205"/>
      <c r="BZ9" s="205"/>
      <c r="CA9" s="205"/>
      <c r="CB9" s="205"/>
      <c r="CC9" s="205"/>
      <c r="CD9" s="205"/>
      <c r="CE9" s="205"/>
      <c r="CF9" s="205"/>
      <c r="CG9" s="205"/>
      <c r="CH9" s="205"/>
      <c r="CI9" s="205"/>
      <c r="CJ9" s="205"/>
      <c r="CK9" s="205"/>
      <c r="CL9" s="205"/>
      <c r="CM9" s="205"/>
      <c r="CN9" s="205"/>
      <c r="CO9" s="205"/>
      <c r="CP9" s="205"/>
      <c r="CQ9" s="205"/>
      <c r="CR9" s="205"/>
      <c r="CS9" s="205"/>
      <c r="CT9" s="205"/>
      <c r="CU9" s="205"/>
      <c r="CV9" s="205"/>
      <c r="CW9" s="205"/>
      <c r="CX9" s="205"/>
      <c r="CY9" s="205"/>
      <c r="CZ9" s="205"/>
      <c r="DA9" s="205"/>
      <c r="DB9" s="205"/>
      <c r="DC9" s="205"/>
      <c r="DD9" s="205"/>
      <c r="DE9" s="205"/>
      <c r="DF9" s="205"/>
      <c r="DG9" s="205"/>
      <c r="DH9" s="205"/>
      <c r="DI9" s="205"/>
      <c r="DJ9" s="205"/>
      <c r="DK9" s="205"/>
      <c r="DL9" s="205"/>
      <c r="DM9" s="205"/>
      <c r="DN9" s="205"/>
      <c r="DO9" s="205"/>
      <c r="DP9" s="205"/>
      <c r="DQ9" s="205"/>
      <c r="DR9" s="205"/>
      <c r="DS9" s="205"/>
      <c r="DT9" s="205"/>
      <c r="DU9" s="205"/>
      <c r="DV9" s="205"/>
      <c r="DW9" s="205"/>
      <c r="DX9" s="205"/>
      <c r="DY9" s="205"/>
      <c r="DZ9" s="205"/>
      <c r="EA9" s="205"/>
      <c r="EB9" s="205"/>
      <c r="EC9" s="205"/>
      <c r="ED9" s="205"/>
      <c r="EE9" s="205"/>
      <c r="EF9" s="205"/>
      <c r="EG9" s="205"/>
      <c r="EH9" s="205"/>
      <c r="EI9" s="205"/>
      <c r="EJ9" s="205"/>
      <c r="EK9" s="205"/>
      <c r="EL9" s="205"/>
      <c r="EM9" s="205"/>
      <c r="EN9" s="205"/>
      <c r="EO9" s="205"/>
      <c r="EP9" s="205"/>
      <c r="EQ9" s="205"/>
      <c r="ER9" s="205"/>
      <c r="ES9" s="205"/>
      <c r="ET9" s="205"/>
      <c r="EU9" s="205"/>
      <c r="EV9" s="205"/>
      <c r="EW9" s="205"/>
      <c r="EX9" s="205"/>
      <c r="EY9" s="205"/>
      <c r="EZ9" s="205"/>
      <c r="FA9" s="205"/>
      <c r="FB9" s="205"/>
      <c r="FC9" s="205"/>
      <c r="FD9" s="205"/>
      <c r="FE9" s="205"/>
      <c r="FF9" s="205"/>
      <c r="FG9" s="205"/>
      <c r="FH9" s="205"/>
      <c r="FI9" s="205"/>
      <c r="FJ9" s="205"/>
      <c r="FK9" s="205"/>
      <c r="FL9" s="205"/>
      <c r="FM9" s="205"/>
      <c r="FN9" s="205"/>
      <c r="FO9" s="205"/>
      <c r="FP9" s="205"/>
      <c r="FQ9" s="205"/>
      <c r="FR9" s="205"/>
      <c r="FS9" s="205"/>
      <c r="FT9" s="205"/>
      <c r="FU9" s="205"/>
      <c r="FV9" s="205"/>
      <c r="FW9" s="205"/>
    </row>
    <row r="10" spans="1:255" s="28" customFormat="1">
      <c r="A10" s="1091"/>
      <c r="B10" s="1092"/>
      <c r="C10" s="492"/>
      <c r="D10" s="29" t="s">
        <v>37</v>
      </c>
      <c r="E10" s="29" t="s">
        <v>1435</v>
      </c>
      <c r="F10" s="29"/>
      <c r="G10" s="29"/>
      <c r="H10" s="29"/>
      <c r="I10" s="29"/>
      <c r="J10" s="205"/>
      <c r="K10" s="205"/>
      <c r="L10" s="109"/>
      <c r="M10" s="109" t="s">
        <v>611</v>
      </c>
      <c r="N10" s="109"/>
      <c r="O10" s="109" t="s">
        <v>1436</v>
      </c>
      <c r="P10" s="109" t="s">
        <v>1437</v>
      </c>
      <c r="Q10" s="109" t="s">
        <v>1438</v>
      </c>
      <c r="R10" s="109" t="s">
        <v>1439</v>
      </c>
      <c r="S10" s="109"/>
      <c r="T10" s="109" t="s">
        <v>1440</v>
      </c>
      <c r="U10" s="205" t="s">
        <v>1441</v>
      </c>
      <c r="V10" s="109" t="s">
        <v>1442</v>
      </c>
      <c r="W10" s="109" t="s">
        <v>1440</v>
      </c>
      <c r="X10" s="109"/>
      <c r="Y10" s="109" t="s">
        <v>1443</v>
      </c>
      <c r="Z10" s="109" t="s">
        <v>1444</v>
      </c>
      <c r="AA10" s="109" t="s">
        <v>1444</v>
      </c>
      <c r="AB10" s="109" t="s">
        <v>1445</v>
      </c>
      <c r="AC10" s="109"/>
      <c r="AD10" s="109" t="s">
        <v>1446</v>
      </c>
      <c r="AE10" s="109" t="s">
        <v>1320</v>
      </c>
      <c r="AF10" s="109"/>
      <c r="AG10" s="109" t="s">
        <v>1447</v>
      </c>
      <c r="AH10" s="109"/>
      <c r="AI10" s="109"/>
      <c r="AJ10" s="109"/>
      <c r="AK10" s="109"/>
      <c r="AL10" s="109"/>
      <c r="AM10" s="109"/>
      <c r="AN10" s="109"/>
      <c r="AO10" s="109"/>
      <c r="AP10" s="109"/>
      <c r="AQ10" s="109"/>
      <c r="AR10" s="109"/>
      <c r="AS10" s="109"/>
      <c r="AT10" s="109"/>
      <c r="AU10" s="109"/>
      <c r="AV10" s="109"/>
      <c r="AW10" s="109"/>
      <c r="AX10" s="109"/>
      <c r="AY10" s="109"/>
      <c r="AZ10" s="109"/>
      <c r="BA10" s="109"/>
      <c r="BB10" s="109"/>
      <c r="BC10" s="109"/>
      <c r="BD10" s="109"/>
      <c r="BE10" s="109"/>
      <c r="BF10" s="109"/>
      <c r="BG10" s="109"/>
      <c r="BH10" s="109"/>
      <c r="BI10" s="109"/>
      <c r="BJ10" s="109"/>
      <c r="BK10" s="109"/>
      <c r="BL10" s="109"/>
      <c r="BM10" s="109"/>
      <c r="BN10" s="109"/>
      <c r="BO10" s="109"/>
      <c r="BP10" s="109"/>
      <c r="BQ10" s="109"/>
      <c r="BR10" s="109"/>
      <c r="BS10" s="109"/>
      <c r="BT10" s="109"/>
      <c r="BU10" s="109"/>
      <c r="BV10" s="109"/>
      <c r="BW10" s="109"/>
      <c r="BX10" s="109"/>
      <c r="BY10" s="109"/>
      <c r="BZ10" s="109"/>
      <c r="CA10" s="109"/>
      <c r="CB10" s="109"/>
      <c r="CC10" s="109"/>
      <c r="CD10" s="109"/>
      <c r="CE10" s="109"/>
      <c r="CF10" s="109"/>
      <c r="CG10" s="109"/>
      <c r="CH10" s="109"/>
      <c r="CI10" s="109"/>
      <c r="CJ10" s="109"/>
      <c r="CK10" s="109"/>
      <c r="CL10" s="109"/>
      <c r="CM10" s="109"/>
      <c r="CN10" s="109"/>
      <c r="CO10" s="109"/>
      <c r="CP10" s="109"/>
      <c r="CQ10" s="109"/>
      <c r="CR10" s="109"/>
      <c r="CS10" s="109"/>
      <c r="CT10" s="109"/>
      <c r="CU10" s="109"/>
      <c r="CV10" s="109"/>
      <c r="CW10" s="109"/>
      <c r="CX10" s="109"/>
      <c r="CY10" s="109"/>
      <c r="CZ10" s="109"/>
      <c r="DA10" s="109"/>
      <c r="DB10" s="109"/>
      <c r="DC10" s="109"/>
      <c r="DD10" s="109"/>
      <c r="DE10" s="109"/>
      <c r="DF10" s="109"/>
      <c r="DG10" s="109"/>
      <c r="DH10" s="109"/>
      <c r="DI10" s="109"/>
      <c r="DJ10" s="109"/>
      <c r="DK10" s="109"/>
      <c r="DL10" s="109"/>
      <c r="DM10" s="109"/>
      <c r="DN10" s="109"/>
      <c r="DO10" s="109"/>
      <c r="DP10" s="109"/>
      <c r="DQ10" s="109"/>
      <c r="DR10" s="109"/>
      <c r="DS10" s="109"/>
      <c r="DT10" s="109"/>
      <c r="DU10" s="109"/>
      <c r="DV10" s="109"/>
      <c r="DW10" s="109"/>
      <c r="DX10" s="109"/>
      <c r="DY10" s="109"/>
      <c r="DZ10" s="109"/>
      <c r="EA10" s="109"/>
      <c r="EB10" s="109"/>
      <c r="EC10" s="109"/>
      <c r="ED10" s="109"/>
      <c r="EE10" s="109"/>
      <c r="EF10" s="109"/>
      <c r="EG10" s="109"/>
      <c r="EH10" s="109"/>
      <c r="EI10" s="109"/>
      <c r="EJ10" s="109"/>
      <c r="EK10" s="109"/>
      <c r="EL10" s="109"/>
      <c r="EM10" s="109"/>
      <c r="EN10" s="109"/>
      <c r="EO10" s="109"/>
      <c r="EP10" s="109"/>
      <c r="EQ10" s="109"/>
      <c r="ER10" s="109"/>
      <c r="ES10" s="109"/>
      <c r="ET10" s="109"/>
      <c r="EU10" s="109"/>
      <c r="EV10" s="109"/>
      <c r="EW10" s="109"/>
      <c r="EX10" s="109"/>
      <c r="EY10" s="109"/>
      <c r="EZ10" s="109"/>
      <c r="FA10" s="109"/>
      <c r="FB10" s="109"/>
      <c r="FC10" s="109"/>
      <c r="FD10" s="109"/>
      <c r="FE10" s="109"/>
      <c r="FF10" s="109"/>
      <c r="FG10" s="109"/>
      <c r="FH10" s="109"/>
      <c r="FI10" s="109"/>
      <c r="FJ10" s="109"/>
      <c r="FK10" s="109"/>
      <c r="FL10" s="109"/>
      <c r="FM10" s="109"/>
      <c r="FN10" s="109"/>
      <c r="FO10" s="109"/>
      <c r="FP10" s="109"/>
      <c r="FQ10" s="109"/>
      <c r="FR10" s="109"/>
      <c r="FS10" s="109"/>
      <c r="FT10" s="109"/>
      <c r="FU10" s="109"/>
      <c r="FV10" s="109"/>
      <c r="FW10" s="109"/>
    </row>
    <row r="11" spans="1:255" s="28" customFormat="1">
      <c r="A11" s="105"/>
      <c r="B11" s="1174"/>
      <c r="C11" s="492"/>
      <c r="D11" s="29"/>
      <c r="E11" s="29"/>
      <c r="F11" s="29"/>
      <c r="G11" s="29"/>
      <c r="H11" s="29"/>
      <c r="I11" s="29"/>
      <c r="J11" s="205"/>
      <c r="K11" s="205"/>
      <c r="L11" s="109"/>
      <c r="M11" s="109"/>
      <c r="N11" s="109"/>
      <c r="O11" s="109"/>
      <c r="P11" s="109"/>
      <c r="Q11" s="109"/>
      <c r="R11" s="109"/>
      <c r="S11" s="109"/>
      <c r="T11" s="109"/>
      <c r="U11" s="205"/>
      <c r="V11" s="109"/>
      <c r="W11" s="109"/>
      <c r="X11" s="109"/>
      <c r="Y11" s="109"/>
      <c r="Z11" s="109"/>
      <c r="AA11" s="109"/>
      <c r="AB11" s="109"/>
      <c r="AC11" s="109"/>
      <c r="AD11" s="109"/>
      <c r="AE11" s="109"/>
      <c r="AF11" s="109"/>
      <c r="AG11" s="109"/>
      <c r="AH11" s="109"/>
      <c r="AI11" s="109"/>
      <c r="AJ11" s="109"/>
      <c r="AK11" s="109"/>
      <c r="AL11" s="109"/>
      <c r="AM11" s="109"/>
      <c r="AN11" s="109"/>
      <c r="AO11" s="109"/>
      <c r="AP11" s="109"/>
      <c r="AQ11" s="109"/>
      <c r="AR11" s="109"/>
      <c r="AS11" s="109"/>
      <c r="AT11" s="109"/>
      <c r="AU11" s="109"/>
      <c r="AV11" s="109"/>
      <c r="AW11" s="109"/>
      <c r="AX11" s="109"/>
      <c r="AY11" s="109"/>
      <c r="AZ11" s="109"/>
      <c r="BA11" s="109"/>
      <c r="BB11" s="109"/>
      <c r="BC11" s="109"/>
      <c r="BD11" s="109"/>
      <c r="BE11" s="109"/>
      <c r="BF11" s="109"/>
      <c r="BG11" s="109"/>
      <c r="BH11" s="109"/>
      <c r="BI11" s="109"/>
      <c r="BJ11" s="109"/>
      <c r="BK11" s="109"/>
      <c r="BL11" s="109"/>
      <c r="BM11" s="109"/>
      <c r="BN11" s="109"/>
      <c r="BO11" s="109"/>
      <c r="BP11" s="109"/>
      <c r="BQ11" s="109"/>
      <c r="BR11" s="109"/>
      <c r="BS11" s="109"/>
      <c r="BT11" s="109"/>
      <c r="BU11" s="109"/>
      <c r="BV11" s="109"/>
      <c r="BW11" s="109"/>
      <c r="BX11" s="109"/>
      <c r="BY11" s="109"/>
      <c r="BZ11" s="109"/>
      <c r="CA11" s="109"/>
      <c r="CB11" s="109"/>
      <c r="CC11" s="109"/>
      <c r="CD11" s="109"/>
      <c r="CE11" s="109"/>
      <c r="CF11" s="109"/>
      <c r="CG11" s="109"/>
      <c r="CH11" s="109"/>
      <c r="CI11" s="109"/>
      <c r="CJ11" s="109"/>
      <c r="CK11" s="109"/>
      <c r="CL11" s="109"/>
      <c r="CM11" s="109"/>
      <c r="CN11" s="109"/>
      <c r="CO11" s="109"/>
      <c r="CP11" s="109"/>
      <c r="CQ11" s="109"/>
      <c r="CR11" s="109"/>
      <c r="CS11" s="109"/>
      <c r="CT11" s="109"/>
      <c r="CU11" s="109"/>
      <c r="CV11" s="109"/>
      <c r="CW11" s="109"/>
      <c r="CX11" s="109"/>
      <c r="CY11" s="109"/>
      <c r="CZ11" s="109"/>
      <c r="DA11" s="109"/>
      <c r="DB11" s="109"/>
      <c r="DC11" s="109"/>
      <c r="DD11" s="109"/>
      <c r="DE11" s="109"/>
      <c r="DF11" s="109"/>
      <c r="DG11" s="109"/>
      <c r="DH11" s="109"/>
      <c r="DI11" s="109"/>
      <c r="DJ11" s="109"/>
      <c r="DK11" s="109"/>
      <c r="DL11" s="109"/>
      <c r="DM11" s="109"/>
      <c r="DN11" s="109"/>
      <c r="DO11" s="109"/>
      <c r="DP11" s="109"/>
      <c r="DQ11" s="109"/>
      <c r="DR11" s="109"/>
      <c r="DS11" s="109"/>
      <c r="DT11" s="109"/>
      <c r="DU11" s="109"/>
      <c r="DV11" s="109"/>
      <c r="DW11" s="109"/>
      <c r="DX11" s="109"/>
      <c r="DY11" s="109"/>
      <c r="DZ11" s="109"/>
      <c r="EA11" s="109"/>
      <c r="EB11" s="109"/>
      <c r="EC11" s="109"/>
      <c r="ED11" s="109"/>
      <c r="EE11" s="109"/>
      <c r="EF11" s="109"/>
      <c r="EG11" s="109"/>
      <c r="EH11" s="109"/>
      <c r="EI11" s="109"/>
      <c r="EJ11" s="109"/>
      <c r="EK11" s="109"/>
      <c r="EL11" s="109"/>
      <c r="EM11" s="109"/>
      <c r="EN11" s="109"/>
      <c r="EO11" s="109"/>
      <c r="EP11" s="109"/>
      <c r="EQ11" s="109"/>
      <c r="ER11" s="109"/>
      <c r="ES11" s="109"/>
      <c r="ET11" s="109"/>
      <c r="EU11" s="109"/>
      <c r="EV11" s="109"/>
      <c r="EW11" s="109"/>
      <c r="EX11" s="109"/>
      <c r="EY11" s="109"/>
      <c r="EZ11" s="109"/>
      <c r="FA11" s="109"/>
      <c r="FB11" s="109"/>
      <c r="FC11" s="109"/>
      <c r="FD11" s="109"/>
      <c r="FE11" s="109"/>
      <c r="FF11" s="109"/>
      <c r="FG11" s="109"/>
      <c r="FH11" s="109"/>
      <c r="FI11" s="109"/>
      <c r="FJ11" s="109"/>
      <c r="FK11" s="109"/>
      <c r="FL11" s="109"/>
      <c r="FM11" s="109"/>
      <c r="FN11" s="109"/>
      <c r="FO11" s="109"/>
      <c r="FP11" s="109"/>
      <c r="FQ11" s="109"/>
      <c r="FR11" s="109"/>
      <c r="FS11" s="109"/>
      <c r="FT11" s="109"/>
      <c r="FU11" s="109"/>
      <c r="FV11" s="109"/>
      <c r="FW11" s="109"/>
    </row>
    <row r="12" spans="1:255" s="29" customFormat="1">
      <c r="A12" s="1016"/>
      <c r="B12" s="1016"/>
      <c r="C12" s="526"/>
      <c r="D12" s="1175">
        <v>1398.7603693424726</v>
      </c>
      <c r="E12" s="1175">
        <v>0</v>
      </c>
      <c r="G12" s="29" t="s">
        <v>1448</v>
      </c>
      <c r="J12" s="1175">
        <v>1398.7603693424726</v>
      </c>
      <c r="K12" s="1175"/>
      <c r="L12" s="239">
        <v>116.69740139</v>
      </c>
      <c r="M12" s="239">
        <v>0</v>
      </c>
      <c r="N12" s="239">
        <v>174</v>
      </c>
      <c r="O12" s="239">
        <v>0.62701054000000001</v>
      </c>
      <c r="P12" s="239">
        <v>120</v>
      </c>
      <c r="Q12" s="239">
        <v>25</v>
      </c>
      <c r="R12" s="239">
        <v>71.2</v>
      </c>
      <c r="S12" s="239"/>
      <c r="T12" s="239">
        <v>198.5</v>
      </c>
      <c r="U12" s="239">
        <v>100.74633227775568</v>
      </c>
      <c r="V12" s="239">
        <v>0.17426534999999999</v>
      </c>
      <c r="W12" s="239">
        <v>2.6</v>
      </c>
      <c r="X12" s="239"/>
      <c r="Y12" s="239">
        <v>204.5</v>
      </c>
      <c r="Z12" s="239">
        <v>177.94668441006041</v>
      </c>
      <c r="AA12" s="239">
        <v>0</v>
      </c>
      <c r="AB12" s="239">
        <v>38.683461015129417</v>
      </c>
      <c r="AC12" s="239"/>
      <c r="AD12" s="239">
        <v>148.75920011000002</v>
      </c>
      <c r="AE12" s="239">
        <v>18.39361836640504</v>
      </c>
      <c r="AF12" s="19"/>
      <c r="AG12" s="239">
        <v>0</v>
      </c>
      <c r="AH12" s="239">
        <v>0.85251169211246258</v>
      </c>
      <c r="AI12" s="239">
        <v>7.9884191009405747E-2</v>
      </c>
      <c r="AJ12" s="19"/>
      <c r="AK12" s="19"/>
      <c r="AL12" s="19"/>
      <c r="AM12" s="19"/>
      <c r="AN12" s="19"/>
      <c r="AO12" s="19"/>
      <c r="AP12" s="19"/>
      <c r="AQ12" s="1176"/>
      <c r="AR12" s="1176"/>
      <c r="AS12" s="1176"/>
      <c r="AT12" s="1176"/>
      <c r="AU12" s="1176"/>
      <c r="AV12" s="1176"/>
      <c r="AW12" s="1176"/>
      <c r="AX12" s="1176"/>
      <c r="AY12" s="1176"/>
      <c r="AZ12" s="1176"/>
      <c r="BA12" s="1176"/>
      <c r="BB12" s="1176"/>
      <c r="BC12" s="1176"/>
      <c r="BD12" s="1176"/>
      <c r="BE12" s="1176"/>
      <c r="BF12" s="1176"/>
      <c r="BG12" s="1176"/>
      <c r="BH12" s="1176"/>
      <c r="BI12" s="1176"/>
      <c r="BJ12" s="1176"/>
      <c r="BK12" s="1176"/>
      <c r="BL12" s="1176"/>
      <c r="BM12" s="1176"/>
      <c r="BN12" s="1176"/>
      <c r="BO12" s="1176"/>
      <c r="BP12" s="1176"/>
      <c r="BQ12" s="1176"/>
      <c r="BR12" s="1176"/>
      <c r="BS12" s="1176"/>
      <c r="BT12" s="1176"/>
      <c r="BU12" s="1176"/>
      <c r="BV12" s="1176"/>
      <c r="BW12" s="1176"/>
      <c r="BX12" s="1176"/>
      <c r="BY12" s="1176"/>
      <c r="BZ12" s="1176"/>
      <c r="CA12" s="1176"/>
      <c r="CB12" s="1176"/>
      <c r="CC12" s="1176"/>
      <c r="CD12" s="1176"/>
      <c r="CE12" s="1176"/>
      <c r="CF12" s="1176"/>
      <c r="CG12" s="1176"/>
      <c r="CH12" s="1176"/>
      <c r="CI12" s="1176"/>
      <c r="CJ12" s="1176"/>
      <c r="CK12" s="1176"/>
      <c r="CL12" s="1176"/>
      <c r="CM12" s="1176"/>
      <c r="CN12" s="1176"/>
      <c r="CO12" s="1176"/>
      <c r="CP12" s="1176"/>
      <c r="CQ12" s="1176"/>
      <c r="CR12" s="1176"/>
      <c r="CS12" s="1176"/>
      <c r="CT12" s="1176"/>
      <c r="CU12" s="1176"/>
      <c r="CV12" s="1176"/>
      <c r="CW12" s="1176"/>
      <c r="CX12" s="1176"/>
      <c r="CY12" s="1176"/>
      <c r="CZ12" s="1176"/>
      <c r="DA12" s="1176"/>
      <c r="DB12" s="1176"/>
      <c r="DC12" s="1176"/>
      <c r="DD12" s="1176"/>
      <c r="DE12" s="1176"/>
      <c r="DF12" s="1176"/>
      <c r="DG12" s="1176"/>
      <c r="DH12" s="1176"/>
      <c r="DI12" s="1176"/>
      <c r="DJ12" s="1176"/>
      <c r="DK12" s="1176"/>
      <c r="DL12" s="1176"/>
      <c r="DM12" s="1176"/>
      <c r="DN12" s="1176"/>
      <c r="DO12" s="1176"/>
      <c r="DP12" s="1176"/>
      <c r="DQ12" s="1176"/>
      <c r="DR12" s="1176"/>
      <c r="DS12" s="1176"/>
      <c r="DT12" s="1176"/>
      <c r="DU12" s="1176"/>
      <c r="DV12" s="1176"/>
      <c r="DW12" s="1176"/>
      <c r="DX12" s="1176"/>
      <c r="DY12" s="1176"/>
      <c r="DZ12" s="1176"/>
      <c r="EA12" s="1176"/>
      <c r="EB12" s="1176"/>
      <c r="EC12" s="1176"/>
      <c r="ED12" s="1176"/>
      <c r="EE12" s="1176"/>
      <c r="EF12" s="1176"/>
      <c r="EG12" s="1176"/>
      <c r="EH12" s="1176"/>
      <c r="EI12" s="1176"/>
      <c r="EJ12" s="1176"/>
      <c r="EK12" s="1176"/>
      <c r="EL12" s="1176"/>
      <c r="EM12" s="1176"/>
      <c r="EN12" s="1176"/>
      <c r="EO12" s="1176"/>
      <c r="EP12" s="1176"/>
      <c r="EQ12" s="1176"/>
      <c r="ER12" s="1176"/>
      <c r="ES12" s="1176"/>
      <c r="ET12" s="1176"/>
      <c r="EU12" s="1176"/>
      <c r="EV12" s="1176"/>
      <c r="EW12" s="1176"/>
      <c r="EX12" s="1176"/>
      <c r="EY12" s="1176"/>
      <c r="EZ12" s="1176"/>
      <c r="FA12" s="1176"/>
      <c r="FB12" s="1176"/>
      <c r="FC12" s="1176"/>
      <c r="FD12" s="1176"/>
      <c r="FE12" s="1176"/>
      <c r="FF12" s="1176"/>
      <c r="FG12" s="1176"/>
      <c r="FH12" s="1176"/>
      <c r="FI12" s="1176"/>
      <c r="FJ12" s="1176"/>
      <c r="FK12" s="1176"/>
      <c r="FL12" s="1176"/>
      <c r="FM12" s="1176"/>
      <c r="FN12" s="1176"/>
      <c r="FO12" s="1176"/>
      <c r="FP12" s="1176"/>
      <c r="FQ12" s="1176"/>
      <c r="FR12" s="1176"/>
      <c r="FS12" s="1176"/>
      <c r="FT12" s="1176"/>
      <c r="FU12" s="1176"/>
      <c r="FV12" s="1176"/>
      <c r="FW12" s="1176"/>
      <c r="FX12" s="1176"/>
      <c r="FY12" s="1176"/>
      <c r="FZ12" s="1176"/>
      <c r="GA12" s="1176"/>
      <c r="GB12" s="1176"/>
      <c r="GC12" s="1176"/>
      <c r="GD12" s="1176"/>
      <c r="GE12" s="1176"/>
      <c r="GF12" s="1176"/>
      <c r="GG12" s="1176"/>
      <c r="GH12" s="1176"/>
      <c r="GI12" s="1176"/>
      <c r="GJ12" s="1176"/>
      <c r="GK12" s="1176"/>
      <c r="GL12" s="1176"/>
      <c r="GM12" s="1176"/>
      <c r="GN12" s="1176"/>
      <c r="GO12" s="1176"/>
      <c r="GP12" s="1176"/>
      <c r="GQ12" s="1176"/>
      <c r="GR12" s="1176"/>
      <c r="GS12" s="1176"/>
      <c r="GT12" s="1176"/>
      <c r="GU12" s="1176"/>
      <c r="GV12" s="1176"/>
      <c r="GW12" s="1176"/>
      <c r="GX12" s="1176"/>
      <c r="GY12" s="1176"/>
      <c r="GZ12" s="1176"/>
      <c r="HA12" s="1176"/>
      <c r="HB12" s="1176"/>
      <c r="HC12" s="1176"/>
      <c r="HD12" s="1176"/>
      <c r="HE12" s="1176"/>
      <c r="HF12" s="1176"/>
      <c r="HG12" s="1176"/>
      <c r="HH12" s="1176"/>
      <c r="HI12" s="1176"/>
      <c r="HJ12" s="1176"/>
      <c r="HK12" s="1176"/>
      <c r="HL12" s="1176"/>
      <c r="HM12" s="1176"/>
      <c r="HN12" s="1176"/>
      <c r="HO12" s="1176"/>
      <c r="HP12" s="1176"/>
      <c r="HQ12" s="1176"/>
      <c r="HR12" s="1176"/>
      <c r="HS12" s="1176"/>
      <c r="HT12" s="1176"/>
      <c r="HU12" s="1176"/>
      <c r="HV12" s="1176"/>
      <c r="HW12" s="1176"/>
      <c r="HX12" s="1176"/>
      <c r="HY12" s="1176"/>
      <c r="HZ12" s="1176"/>
      <c r="IA12" s="1176"/>
      <c r="IB12" s="1176"/>
      <c r="IC12" s="1176"/>
      <c r="ID12" s="1176"/>
      <c r="IE12" s="1176"/>
      <c r="IF12" s="1176"/>
      <c r="IG12" s="1176"/>
      <c r="IH12" s="1176"/>
      <c r="II12" s="1176"/>
      <c r="IJ12" s="1176"/>
      <c r="IK12" s="1176"/>
      <c r="IL12" s="1176"/>
      <c r="IM12" s="1176"/>
      <c r="IN12" s="1176"/>
      <c r="IO12" s="1176"/>
      <c r="IP12" s="1176"/>
      <c r="IQ12" s="1176"/>
      <c r="IR12" s="1176"/>
      <c r="IS12" s="1176"/>
      <c r="IT12" s="1176"/>
      <c r="IU12" s="1176"/>
    </row>
    <row r="13" spans="1:255" s="29" customFormat="1">
      <c r="A13" s="1016"/>
      <c r="B13" s="1016"/>
      <c r="C13" s="526"/>
      <c r="D13" s="1175"/>
      <c r="E13" s="1175"/>
      <c r="J13" s="1175"/>
      <c r="K13" s="1175"/>
      <c r="L13" s="239"/>
      <c r="M13" s="239"/>
      <c r="N13" s="239"/>
      <c r="O13" s="239"/>
      <c r="P13" s="239"/>
      <c r="Q13" s="239"/>
      <c r="R13" s="239"/>
      <c r="S13" s="239"/>
      <c r="T13" s="239"/>
      <c r="U13" s="239"/>
      <c r="V13" s="239"/>
      <c r="W13" s="239"/>
      <c r="X13" s="239"/>
      <c r="Y13" s="239"/>
      <c r="Z13" s="239"/>
      <c r="AA13" s="239"/>
      <c r="AB13" s="239"/>
      <c r="AC13" s="239"/>
      <c r="AD13" s="239"/>
      <c r="AE13" s="239"/>
      <c r="AF13" s="19"/>
      <c r="AG13" s="239"/>
      <c r="AH13" s="239"/>
      <c r="AI13" s="239"/>
      <c r="AJ13" s="19"/>
      <c r="AK13" s="19"/>
      <c r="AL13" s="19"/>
      <c r="AM13" s="19"/>
      <c r="AN13" s="19"/>
      <c r="AO13" s="19"/>
      <c r="AP13" s="19"/>
      <c r="AQ13" s="1176"/>
      <c r="AR13" s="1176"/>
      <c r="AS13" s="1176"/>
      <c r="AT13" s="1176"/>
      <c r="AU13" s="1176"/>
      <c r="AV13" s="1176"/>
      <c r="AW13" s="1176"/>
      <c r="AX13" s="1176"/>
      <c r="AY13" s="1176"/>
      <c r="AZ13" s="1176"/>
      <c r="BA13" s="1176"/>
      <c r="BB13" s="1176"/>
      <c r="BC13" s="1176"/>
      <c r="BD13" s="1176"/>
      <c r="BE13" s="1176"/>
      <c r="BF13" s="1176"/>
      <c r="BG13" s="1176"/>
      <c r="BH13" s="1176"/>
      <c r="BI13" s="1176"/>
      <c r="BJ13" s="1176"/>
      <c r="BK13" s="1176"/>
      <c r="BL13" s="1176"/>
      <c r="BM13" s="1176"/>
      <c r="BN13" s="1176"/>
      <c r="BO13" s="1176"/>
      <c r="BP13" s="1176"/>
      <c r="BQ13" s="1176"/>
      <c r="BR13" s="1176"/>
      <c r="BS13" s="1176"/>
      <c r="BT13" s="1176"/>
      <c r="BU13" s="1176"/>
      <c r="BV13" s="1176"/>
      <c r="BW13" s="1176"/>
      <c r="BX13" s="1176"/>
      <c r="BY13" s="1176"/>
      <c r="BZ13" s="1176"/>
      <c r="CA13" s="1176"/>
      <c r="CB13" s="1176"/>
      <c r="CC13" s="1176"/>
      <c r="CD13" s="1176"/>
      <c r="CE13" s="1176"/>
      <c r="CF13" s="1176"/>
      <c r="CG13" s="1176"/>
      <c r="CH13" s="1176"/>
      <c r="CI13" s="1176"/>
      <c r="CJ13" s="1176"/>
      <c r="CK13" s="1176"/>
      <c r="CL13" s="1176"/>
      <c r="CM13" s="1176"/>
      <c r="CN13" s="1176"/>
      <c r="CO13" s="1176"/>
      <c r="CP13" s="1176"/>
      <c r="CQ13" s="1176"/>
      <c r="CR13" s="1176"/>
      <c r="CS13" s="1176"/>
      <c r="CT13" s="1176"/>
      <c r="CU13" s="1176"/>
      <c r="CV13" s="1176"/>
      <c r="CW13" s="1176"/>
      <c r="CX13" s="1176"/>
      <c r="CY13" s="1176"/>
      <c r="CZ13" s="1176"/>
      <c r="DA13" s="1176"/>
      <c r="DB13" s="1176"/>
      <c r="DC13" s="1176"/>
      <c r="DD13" s="1176"/>
      <c r="DE13" s="1176"/>
      <c r="DF13" s="1176"/>
      <c r="DG13" s="1176"/>
      <c r="DH13" s="1176"/>
      <c r="DI13" s="1176"/>
      <c r="DJ13" s="1176"/>
      <c r="DK13" s="1176"/>
      <c r="DL13" s="1176"/>
      <c r="DM13" s="1176"/>
      <c r="DN13" s="1176"/>
      <c r="DO13" s="1176"/>
      <c r="DP13" s="1176"/>
      <c r="DQ13" s="1176"/>
      <c r="DR13" s="1176"/>
      <c r="DS13" s="1176"/>
      <c r="DT13" s="1176"/>
      <c r="DU13" s="1176"/>
      <c r="DV13" s="1176"/>
      <c r="DW13" s="1176"/>
      <c r="DX13" s="1176"/>
      <c r="DY13" s="1176"/>
      <c r="DZ13" s="1176"/>
      <c r="EA13" s="1176"/>
      <c r="EB13" s="1176"/>
      <c r="EC13" s="1176"/>
      <c r="ED13" s="1176"/>
      <c r="EE13" s="1176"/>
      <c r="EF13" s="1176"/>
      <c r="EG13" s="1176"/>
      <c r="EH13" s="1176"/>
      <c r="EI13" s="1176"/>
      <c r="EJ13" s="1176"/>
      <c r="EK13" s="1176"/>
      <c r="EL13" s="1176"/>
      <c r="EM13" s="1176"/>
      <c r="EN13" s="1176"/>
      <c r="EO13" s="1176"/>
      <c r="EP13" s="1176"/>
      <c r="EQ13" s="1176"/>
      <c r="ER13" s="1176"/>
      <c r="ES13" s="1176"/>
      <c r="ET13" s="1176"/>
      <c r="EU13" s="1176"/>
      <c r="EV13" s="1176"/>
      <c r="EW13" s="1176"/>
      <c r="EX13" s="1176"/>
      <c r="EY13" s="1176"/>
      <c r="EZ13" s="1176"/>
      <c r="FA13" s="1176"/>
      <c r="FB13" s="1176"/>
      <c r="FC13" s="1176"/>
      <c r="FD13" s="1176"/>
      <c r="FE13" s="1176"/>
      <c r="FF13" s="1176"/>
      <c r="FG13" s="1176"/>
      <c r="FH13" s="1176"/>
      <c r="FI13" s="1176"/>
      <c r="FJ13" s="1176"/>
      <c r="FK13" s="1176"/>
      <c r="FL13" s="1176"/>
      <c r="FM13" s="1176"/>
      <c r="FN13" s="1176"/>
      <c r="FO13" s="1176"/>
      <c r="FP13" s="1176"/>
      <c r="FQ13" s="1176"/>
      <c r="FR13" s="1176"/>
      <c r="FS13" s="1176"/>
      <c r="FT13" s="1176"/>
      <c r="FU13" s="1176"/>
      <c r="FV13" s="1176"/>
      <c r="FW13" s="1176"/>
      <c r="FX13" s="1176"/>
      <c r="FY13" s="1176"/>
      <c r="FZ13" s="1176"/>
      <c r="GA13" s="1176"/>
      <c r="GB13" s="1176"/>
      <c r="GC13" s="1176"/>
      <c r="GD13" s="1176"/>
      <c r="GE13" s="1176"/>
      <c r="GF13" s="1176"/>
      <c r="GG13" s="1176"/>
      <c r="GH13" s="1176"/>
      <c r="GI13" s="1176"/>
      <c r="GJ13" s="1176"/>
      <c r="GK13" s="1176"/>
      <c r="GL13" s="1176"/>
      <c r="GM13" s="1176"/>
      <c r="GN13" s="1176"/>
      <c r="GO13" s="1176"/>
      <c r="GP13" s="1176"/>
      <c r="GQ13" s="1176"/>
      <c r="GR13" s="1176"/>
      <c r="GS13" s="1176"/>
      <c r="GT13" s="1176"/>
      <c r="GU13" s="1176"/>
      <c r="GV13" s="1176"/>
      <c r="GW13" s="1176"/>
      <c r="GX13" s="1176"/>
      <c r="GY13" s="1176"/>
      <c r="GZ13" s="1176"/>
      <c r="HA13" s="1176"/>
      <c r="HB13" s="1176"/>
      <c r="HC13" s="1176"/>
      <c r="HD13" s="1176"/>
      <c r="HE13" s="1176"/>
      <c r="HF13" s="1176"/>
      <c r="HG13" s="1176"/>
      <c r="HH13" s="1176"/>
      <c r="HI13" s="1176"/>
      <c r="HJ13" s="1176"/>
      <c r="HK13" s="1176"/>
      <c r="HL13" s="1176"/>
      <c r="HM13" s="1176"/>
      <c r="HN13" s="1176"/>
      <c r="HO13" s="1176"/>
      <c r="HP13" s="1176"/>
      <c r="HQ13" s="1176"/>
      <c r="HR13" s="1176"/>
      <c r="HS13" s="1176"/>
      <c r="HT13" s="1176"/>
      <c r="HU13" s="1176"/>
      <c r="HV13" s="1176"/>
      <c r="HW13" s="1176"/>
      <c r="HX13" s="1176"/>
      <c r="HY13" s="1176"/>
      <c r="HZ13" s="1176"/>
      <c r="IA13" s="1176"/>
      <c r="IB13" s="1176"/>
      <c r="IC13" s="1176"/>
      <c r="ID13" s="1176"/>
      <c r="IE13" s="1176"/>
      <c r="IF13" s="1176"/>
      <c r="IG13" s="1176"/>
      <c r="IH13" s="1176"/>
      <c r="II13" s="1176"/>
      <c r="IJ13" s="1176"/>
      <c r="IK13" s="1176"/>
      <c r="IL13" s="1176"/>
      <c r="IM13" s="1176"/>
      <c r="IN13" s="1176"/>
      <c r="IO13" s="1176"/>
      <c r="IP13" s="1176"/>
      <c r="IQ13" s="1176"/>
      <c r="IR13" s="1176"/>
      <c r="IS13" s="1176"/>
      <c r="IT13" s="1176"/>
      <c r="IU13" s="1176"/>
    </row>
    <row r="14" spans="1:255">
      <c r="C14" s="526"/>
      <c r="D14" s="492"/>
      <c r="E14" s="492"/>
      <c r="G14" s="314" t="s">
        <v>1449</v>
      </c>
      <c r="H14" s="156"/>
      <c r="J14" s="492"/>
      <c r="K14" s="492"/>
      <c r="L14" s="227"/>
      <c r="M14" s="227"/>
      <c r="N14" s="227"/>
      <c r="O14" s="227"/>
      <c r="P14" s="227"/>
      <c r="Q14" s="227"/>
      <c r="R14" s="227"/>
      <c r="S14" s="227"/>
      <c r="T14" s="227"/>
      <c r="U14" s="227"/>
      <c r="V14" s="227"/>
      <c r="W14" s="227"/>
      <c r="X14" s="227"/>
      <c r="Y14" s="227"/>
      <c r="Z14" s="227"/>
      <c r="AA14" s="227"/>
      <c r="AB14" s="227"/>
      <c r="AC14" s="227"/>
      <c r="AD14" s="227"/>
      <c r="AE14" s="227"/>
      <c r="AI14" s="227"/>
    </row>
    <row r="15" spans="1:255">
      <c r="D15" s="515"/>
      <c r="E15" s="515"/>
      <c r="G15" s="156"/>
      <c r="H15" s="314" t="s">
        <v>730</v>
      </c>
      <c r="I15" s="314"/>
      <c r="J15" s="515"/>
      <c r="K15" s="515"/>
      <c r="L15" s="227"/>
      <c r="M15" s="227"/>
      <c r="N15" s="227"/>
      <c r="O15" s="227"/>
      <c r="P15" s="227"/>
      <c r="Q15" s="227"/>
      <c r="R15" s="227"/>
      <c r="S15" s="227"/>
      <c r="T15" s="227"/>
      <c r="U15" s="227"/>
      <c r="V15" s="227"/>
      <c r="W15" s="227"/>
      <c r="X15" s="227"/>
      <c r="Y15" s="227"/>
      <c r="Z15" s="227"/>
      <c r="AA15" s="227"/>
      <c r="AB15" s="227"/>
      <c r="AC15" s="227"/>
      <c r="AD15" s="227"/>
      <c r="AE15" s="227"/>
      <c r="AI15" s="227"/>
    </row>
    <row r="16" spans="1:255">
      <c r="D16" s="1030">
        <v>515.00436214898605</v>
      </c>
      <c r="E16" s="1030">
        <v>0</v>
      </c>
      <c r="G16" s="156"/>
      <c r="H16" s="156"/>
      <c r="I16" s="156" t="s">
        <v>1450</v>
      </c>
      <c r="J16" s="1177">
        <v>515.00436214898605</v>
      </c>
      <c r="K16" s="1177"/>
      <c r="L16" s="227"/>
      <c r="M16" s="227"/>
      <c r="N16" s="1177">
        <v>373.69510315380364</v>
      </c>
      <c r="O16" s="227"/>
      <c r="P16" s="227"/>
      <c r="Q16" s="227"/>
      <c r="R16" s="227">
        <v>141.30925899518243</v>
      </c>
      <c r="S16" s="227"/>
      <c r="T16" s="227"/>
      <c r="U16" s="227"/>
      <c r="V16" s="227"/>
      <c r="W16" s="227"/>
      <c r="X16" s="227"/>
      <c r="Y16" s="227"/>
      <c r="Z16" s="227"/>
      <c r="AA16" s="227"/>
      <c r="AB16" s="227"/>
      <c r="AC16" s="227"/>
      <c r="AD16" s="227"/>
      <c r="AE16" s="227"/>
      <c r="AI16" s="227"/>
    </row>
    <row r="17" spans="1:35">
      <c r="D17" s="1030">
        <v>66.451886271581159</v>
      </c>
      <c r="E17" s="1030">
        <v>0</v>
      </c>
      <c r="G17" s="314"/>
      <c r="H17" s="156"/>
      <c r="I17" s="156" t="s">
        <v>31</v>
      </c>
      <c r="J17" s="1177">
        <v>66.451886271581159</v>
      </c>
      <c r="K17" s="1177"/>
      <c r="L17" s="227"/>
      <c r="M17" s="227"/>
      <c r="N17" s="227">
        <v>66.451886271581159</v>
      </c>
      <c r="O17" s="227"/>
      <c r="P17" s="227">
        <v>0</v>
      </c>
      <c r="Q17" s="227"/>
      <c r="R17" s="227"/>
      <c r="S17" s="227"/>
      <c r="T17" s="227"/>
      <c r="U17" s="227"/>
      <c r="V17" s="227"/>
      <c r="W17" s="227"/>
      <c r="X17" s="227"/>
      <c r="Y17" s="227"/>
      <c r="Z17" s="227"/>
      <c r="AA17" s="227"/>
      <c r="AB17" s="227"/>
      <c r="AC17" s="227"/>
      <c r="AD17" s="227"/>
      <c r="AE17" s="227"/>
      <c r="AI17" s="227"/>
    </row>
    <row r="18" spans="1:35">
      <c r="D18" s="1030">
        <v>36.503151537912423</v>
      </c>
      <c r="E18" s="1030">
        <v>0</v>
      </c>
      <c r="G18" s="156"/>
      <c r="H18" s="156"/>
      <c r="I18" s="156" t="s">
        <v>1451</v>
      </c>
      <c r="J18" s="1177">
        <v>36.503151537912423</v>
      </c>
      <c r="K18" s="1177"/>
      <c r="L18" s="227"/>
      <c r="M18" s="227"/>
      <c r="N18" s="227">
        <v>36.503151537912423</v>
      </c>
      <c r="O18" s="227"/>
      <c r="P18" s="227"/>
      <c r="Q18" s="227"/>
      <c r="R18" s="227"/>
      <c r="S18" s="227"/>
      <c r="T18" s="227"/>
      <c r="U18" s="227"/>
      <c r="V18" s="227"/>
      <c r="W18" s="227"/>
      <c r="X18" s="227"/>
      <c r="Y18" s="227"/>
      <c r="Z18" s="227"/>
      <c r="AA18" s="227"/>
      <c r="AB18" s="227"/>
      <c r="AC18" s="227"/>
      <c r="AD18" s="227"/>
      <c r="AE18" s="227"/>
      <c r="AI18" s="227"/>
    </row>
    <row r="19" spans="1:35">
      <c r="D19" s="1030">
        <v>296.4115271843574</v>
      </c>
      <c r="E19" s="1030">
        <v>0</v>
      </c>
      <c r="G19" s="156"/>
      <c r="H19" s="156"/>
      <c r="I19" s="156" t="s">
        <v>113</v>
      </c>
      <c r="J19" s="1177">
        <v>296.41152718435734</v>
      </c>
      <c r="K19" s="1177"/>
      <c r="L19" s="227"/>
      <c r="M19" s="227"/>
      <c r="N19" s="227"/>
      <c r="O19" s="227"/>
      <c r="P19" s="227"/>
      <c r="Q19" s="227"/>
      <c r="R19" s="227"/>
      <c r="S19" s="227"/>
      <c r="T19" s="227">
        <v>296.4115271843574</v>
      </c>
      <c r="U19" s="227"/>
      <c r="V19" s="227"/>
      <c r="W19" s="227"/>
      <c r="X19" s="227"/>
      <c r="Y19" s="227"/>
      <c r="Z19" s="227"/>
      <c r="AA19" s="227"/>
      <c r="AB19" s="227"/>
      <c r="AC19" s="227"/>
      <c r="AD19" s="227"/>
      <c r="AE19" s="227"/>
      <c r="AI19" s="227"/>
    </row>
    <row r="20" spans="1:35">
      <c r="D20" s="1030">
        <v>1.2638199999999999</v>
      </c>
      <c r="E20" s="1030">
        <v>0</v>
      </c>
      <c r="G20" s="156"/>
      <c r="I20" s="156" t="s">
        <v>687</v>
      </c>
      <c r="J20" s="1177">
        <v>1.2638199999999999</v>
      </c>
      <c r="K20" s="1177"/>
      <c r="L20" s="227">
        <v>1.2638199999999999</v>
      </c>
      <c r="M20" s="227"/>
      <c r="N20" s="227"/>
      <c r="O20" s="227"/>
      <c r="P20" s="227"/>
      <c r="Q20" s="227"/>
      <c r="R20" s="227"/>
      <c r="S20" s="227"/>
      <c r="T20" s="227"/>
      <c r="U20" s="227"/>
      <c r="V20" s="227"/>
      <c r="W20" s="227"/>
      <c r="X20" s="227"/>
      <c r="Y20" s="227"/>
      <c r="Z20" s="227"/>
      <c r="AA20" s="227"/>
      <c r="AB20" s="227"/>
      <c r="AC20" s="227"/>
      <c r="AD20" s="227"/>
      <c r="AE20" s="227"/>
      <c r="AI20" s="227"/>
    </row>
    <row r="21" spans="1:35">
      <c r="D21" s="1030">
        <v>23.322213759999997</v>
      </c>
      <c r="E21" s="1030">
        <v>0</v>
      </c>
      <c r="G21" s="156"/>
      <c r="H21" s="156"/>
      <c r="I21" s="156" t="s">
        <v>686</v>
      </c>
      <c r="J21" s="1177">
        <v>23.322213759999997</v>
      </c>
      <c r="K21" s="1177"/>
      <c r="L21" s="227"/>
      <c r="M21" s="227"/>
      <c r="N21" s="227"/>
      <c r="O21" s="227"/>
      <c r="P21" s="227"/>
      <c r="Q21" s="227"/>
      <c r="R21" s="227"/>
      <c r="S21" s="227"/>
      <c r="T21" s="227"/>
      <c r="U21" s="227"/>
      <c r="V21" s="227"/>
      <c r="W21" s="227">
        <v>23.322213759999997</v>
      </c>
      <c r="X21" s="227"/>
      <c r="Y21" s="227"/>
      <c r="Z21" s="227"/>
      <c r="AA21" s="227"/>
      <c r="AB21" s="227"/>
      <c r="AC21" s="227"/>
      <c r="AD21" s="227"/>
      <c r="AE21" s="227"/>
      <c r="AI21" s="227"/>
    </row>
    <row r="22" spans="1:35">
      <c r="D22" s="1030">
        <v>3.7098092469589048</v>
      </c>
      <c r="E22" s="1030">
        <v>0</v>
      </c>
      <c r="G22" s="156"/>
      <c r="H22" s="156"/>
      <c r="I22" s="156" t="s">
        <v>690</v>
      </c>
      <c r="J22" s="1177">
        <v>3.7098092469589048</v>
      </c>
      <c r="K22" s="1177"/>
      <c r="L22" s="227"/>
      <c r="M22" s="227"/>
      <c r="N22" s="227">
        <v>3.7098092469589048</v>
      </c>
      <c r="O22" s="227"/>
      <c r="P22" s="227"/>
      <c r="Q22" s="227"/>
      <c r="R22" s="227"/>
      <c r="S22" s="227"/>
      <c r="T22" s="227"/>
      <c r="U22" s="227"/>
      <c r="V22" s="227"/>
      <c r="W22" s="227"/>
      <c r="X22" s="227"/>
      <c r="Y22" s="227"/>
      <c r="Z22" s="227"/>
      <c r="AA22" s="227"/>
      <c r="AB22" s="227"/>
      <c r="AC22" s="227"/>
      <c r="AD22" s="227"/>
      <c r="AE22" s="227"/>
      <c r="AI22" s="227"/>
    </row>
    <row r="23" spans="1:35">
      <c r="D23" s="1030">
        <v>0</v>
      </c>
      <c r="E23" s="1030">
        <v>0</v>
      </c>
      <c r="G23" s="156"/>
      <c r="H23" s="156"/>
      <c r="I23" s="156" t="s">
        <v>1452</v>
      </c>
      <c r="J23" s="1177">
        <v>0</v>
      </c>
      <c r="K23" s="1177"/>
      <c r="L23" s="227"/>
      <c r="M23" s="227"/>
      <c r="N23" s="227"/>
      <c r="O23" s="227"/>
      <c r="P23" s="227"/>
      <c r="Q23" s="227"/>
      <c r="R23" s="227"/>
      <c r="S23" s="227"/>
      <c r="T23" s="227">
        <v>0</v>
      </c>
      <c r="U23" s="227"/>
      <c r="V23" s="227"/>
      <c r="W23" s="227"/>
      <c r="X23" s="227"/>
      <c r="Y23" s="227"/>
      <c r="Z23" s="227"/>
      <c r="AA23" s="227"/>
      <c r="AB23" s="227"/>
      <c r="AC23" s="227"/>
      <c r="AD23" s="227"/>
      <c r="AE23" s="227"/>
      <c r="AI23" s="227"/>
    </row>
    <row r="24" spans="1:35">
      <c r="D24" s="1030">
        <v>61.654767594064495</v>
      </c>
      <c r="E24" s="1030">
        <v>0</v>
      </c>
      <c r="G24" s="156"/>
      <c r="H24" s="156"/>
      <c r="I24" s="156" t="s">
        <v>30</v>
      </c>
      <c r="J24" s="1177">
        <v>61.654767594064495</v>
      </c>
      <c r="K24" s="1177"/>
      <c r="L24" s="227"/>
      <c r="M24" s="227"/>
      <c r="N24" s="227">
        <v>61.654767594064495</v>
      </c>
      <c r="O24" s="227"/>
      <c r="P24" s="227"/>
      <c r="Q24" s="227"/>
      <c r="R24" s="227"/>
      <c r="S24" s="227"/>
      <c r="T24" s="227"/>
      <c r="U24" s="227"/>
      <c r="V24" s="227"/>
      <c r="W24" s="227"/>
      <c r="X24" s="227"/>
      <c r="Y24" s="227"/>
      <c r="Z24" s="227"/>
      <c r="AA24" s="227"/>
      <c r="AB24" s="227"/>
      <c r="AC24" s="227"/>
      <c r="AD24" s="227"/>
      <c r="AE24" s="227"/>
      <c r="AI24" s="227"/>
    </row>
    <row r="25" spans="1:35">
      <c r="D25" s="1030">
        <v>0</v>
      </c>
      <c r="E25" s="1030">
        <v>0</v>
      </c>
      <c r="G25" s="156"/>
      <c r="H25" s="156"/>
      <c r="I25" s="156" t="s">
        <v>489</v>
      </c>
      <c r="J25" s="1177">
        <v>0</v>
      </c>
      <c r="K25" s="1177"/>
      <c r="L25" s="227"/>
      <c r="M25" s="227"/>
      <c r="N25" s="227">
        <v>0</v>
      </c>
      <c r="O25" s="227"/>
      <c r="P25" s="227"/>
      <c r="Q25" s="227"/>
      <c r="R25" s="227"/>
      <c r="S25" s="227"/>
      <c r="T25" s="227"/>
      <c r="U25" s="227"/>
      <c r="V25" s="227"/>
      <c r="W25" s="227"/>
      <c r="X25" s="227"/>
      <c r="Y25" s="227"/>
      <c r="Z25" s="227"/>
      <c r="AA25" s="227"/>
      <c r="AB25" s="227"/>
      <c r="AC25" s="227"/>
      <c r="AD25" s="227"/>
      <c r="AE25" s="227"/>
      <c r="AI25" s="227"/>
    </row>
    <row r="26" spans="1:35">
      <c r="D26" s="1030">
        <v>363.30725321392435</v>
      </c>
      <c r="E26" s="1030">
        <v>0</v>
      </c>
      <c r="G26" s="156"/>
      <c r="H26" s="156"/>
      <c r="I26" s="156" t="s">
        <v>474</v>
      </c>
      <c r="J26" s="1177">
        <v>363.30725321392435</v>
      </c>
      <c r="K26" s="1177"/>
      <c r="L26" s="227"/>
      <c r="M26" s="227"/>
      <c r="N26" s="227">
        <v>363.30725321392435</v>
      </c>
      <c r="O26" s="227"/>
      <c r="P26" s="227"/>
      <c r="Q26" s="227"/>
      <c r="R26" s="227"/>
      <c r="S26" s="227"/>
      <c r="T26" s="227"/>
      <c r="U26" s="227"/>
      <c r="V26" s="227"/>
      <c r="W26" s="227"/>
      <c r="X26" s="227"/>
      <c r="Y26" s="227"/>
      <c r="Z26" s="227"/>
      <c r="AA26" s="227"/>
      <c r="AB26" s="227"/>
      <c r="AC26" s="227"/>
      <c r="AD26" s="227"/>
      <c r="AE26" s="227"/>
      <c r="AI26" s="227"/>
    </row>
    <row r="27" spans="1:35">
      <c r="D27" s="1030">
        <v>27.644213000000001</v>
      </c>
      <c r="E27" s="1030">
        <v>0</v>
      </c>
      <c r="G27" s="156"/>
      <c r="H27" s="156"/>
      <c r="I27" s="156" t="s">
        <v>1453</v>
      </c>
      <c r="J27" s="1177">
        <v>27.644213000000001</v>
      </c>
      <c r="K27" s="1177"/>
      <c r="L27" s="227"/>
      <c r="M27" s="227"/>
      <c r="N27" s="227">
        <v>27.644213000000001</v>
      </c>
      <c r="O27" s="227"/>
      <c r="P27" s="227"/>
      <c r="Q27" s="227"/>
      <c r="R27" s="227"/>
      <c r="S27" s="227"/>
      <c r="T27" s="227"/>
      <c r="U27" s="227"/>
      <c r="V27" s="227"/>
      <c r="W27" s="227"/>
      <c r="X27" s="227"/>
      <c r="Y27" s="227"/>
      <c r="Z27" s="227"/>
      <c r="AA27" s="1178"/>
      <c r="AB27" s="227"/>
      <c r="AC27" s="227"/>
      <c r="AD27" s="227"/>
      <c r="AE27" s="227"/>
      <c r="AI27" s="227"/>
    </row>
    <row r="28" spans="1:35">
      <c r="D28" s="1030">
        <v>26.634779680000001</v>
      </c>
      <c r="E28" s="1030">
        <v>0</v>
      </c>
      <c r="G28" s="156"/>
      <c r="H28" s="156"/>
      <c r="I28" s="156" t="s">
        <v>1454</v>
      </c>
      <c r="J28" s="1177">
        <v>26.634779680000001</v>
      </c>
      <c r="K28" s="1177"/>
      <c r="L28" s="1179">
        <v>8.1902796799999997</v>
      </c>
      <c r="M28" s="227"/>
      <c r="N28" s="227">
        <v>18.444500000000001</v>
      </c>
      <c r="O28" s="227"/>
      <c r="P28" s="227"/>
      <c r="Q28" s="227"/>
      <c r="R28" s="227"/>
      <c r="S28" s="227"/>
      <c r="T28" s="227"/>
      <c r="U28" s="227"/>
      <c r="V28" s="227"/>
      <c r="W28" s="227"/>
      <c r="X28" s="227"/>
      <c r="Y28" s="227"/>
      <c r="Z28" s="227"/>
      <c r="AA28" s="227"/>
      <c r="AB28" s="227"/>
      <c r="AC28" s="227"/>
      <c r="AD28" s="227"/>
      <c r="AE28" s="227"/>
      <c r="AI28" s="227"/>
    </row>
    <row r="29" spans="1:35">
      <c r="D29" s="321">
        <v>1421.9077836377851</v>
      </c>
      <c r="E29" s="1030">
        <v>0</v>
      </c>
      <c r="G29" s="156"/>
      <c r="H29" s="156"/>
      <c r="I29" s="314" t="s">
        <v>1455</v>
      </c>
      <c r="J29" s="321">
        <v>1421.9077836377849</v>
      </c>
      <c r="K29" s="321"/>
      <c r="L29" s="321">
        <v>9.4540996799999988</v>
      </c>
      <c r="M29" s="321">
        <v>0</v>
      </c>
      <c r="N29" s="321">
        <v>951.41068401824498</v>
      </c>
      <c r="O29" s="321">
        <v>0</v>
      </c>
      <c r="P29" s="321">
        <v>0</v>
      </c>
      <c r="Q29" s="321">
        <v>0</v>
      </c>
      <c r="R29" s="321">
        <v>141.30925899518243</v>
      </c>
      <c r="S29" s="321"/>
      <c r="T29" s="321">
        <v>296.4115271843574</v>
      </c>
      <c r="U29" s="321">
        <v>0</v>
      </c>
      <c r="V29" s="321">
        <v>0</v>
      </c>
      <c r="W29" s="321">
        <v>23.322213759999997</v>
      </c>
      <c r="X29" s="321"/>
      <c r="Y29" s="321">
        <v>0</v>
      </c>
      <c r="Z29" s="321">
        <v>0</v>
      </c>
      <c r="AA29" s="321">
        <v>0</v>
      </c>
      <c r="AB29" s="321">
        <v>0</v>
      </c>
      <c r="AC29" s="321"/>
      <c r="AD29" s="321">
        <v>0</v>
      </c>
      <c r="AE29" s="321">
        <v>0</v>
      </c>
      <c r="AG29" s="321">
        <v>0</v>
      </c>
      <c r="AH29" s="321">
        <v>0</v>
      </c>
      <c r="AI29" s="321">
        <v>0</v>
      </c>
    </row>
    <row r="30" spans="1:35">
      <c r="D30" s="1177"/>
      <c r="E30" s="1177"/>
      <c r="G30" s="156"/>
      <c r="H30" s="156"/>
      <c r="J30" s="1177"/>
      <c r="K30" s="1177"/>
      <c r="L30" s="227"/>
      <c r="M30" s="227"/>
      <c r="N30" s="227"/>
      <c r="O30" s="227"/>
      <c r="P30" s="227"/>
      <c r="Q30" s="227"/>
      <c r="R30" s="227"/>
      <c r="S30" s="227"/>
      <c r="T30" s="227"/>
      <c r="U30" s="227"/>
      <c r="V30" s="227"/>
      <c r="W30" s="227"/>
      <c r="X30" s="227"/>
      <c r="Y30" s="227"/>
      <c r="Z30" s="227"/>
      <c r="AA30" s="227"/>
      <c r="AB30" s="227"/>
      <c r="AC30" s="227"/>
      <c r="AD30" s="227"/>
      <c r="AE30" s="227"/>
      <c r="AI30" s="227"/>
    </row>
    <row r="31" spans="1:35" s="29" customFormat="1">
      <c r="A31" s="434"/>
      <c r="B31" s="434"/>
      <c r="C31" s="490"/>
      <c r="D31" s="1175">
        <v>267.86830199999997</v>
      </c>
      <c r="E31" s="1175">
        <v>0</v>
      </c>
      <c r="G31" s="314"/>
      <c r="H31" s="314" t="s">
        <v>1456</v>
      </c>
      <c r="I31" s="314"/>
      <c r="J31" s="1180">
        <v>267.86830199999997</v>
      </c>
      <c r="K31" s="1180"/>
      <c r="L31" s="239">
        <v>12.523320999999999</v>
      </c>
      <c r="M31" s="239"/>
      <c r="N31" s="239"/>
      <c r="O31" s="239"/>
      <c r="P31" s="239"/>
      <c r="Q31" s="239"/>
      <c r="R31" s="239"/>
      <c r="S31" s="239"/>
      <c r="T31" s="239"/>
      <c r="U31" s="239"/>
      <c r="V31" s="239"/>
      <c r="W31" s="239"/>
      <c r="X31" s="239"/>
      <c r="Y31" s="239"/>
      <c r="Z31" s="239"/>
      <c r="AA31" s="239"/>
      <c r="AB31" s="239"/>
      <c r="AC31" s="239"/>
      <c r="AD31" s="239">
        <v>255.34498099999999</v>
      </c>
      <c r="AE31" s="239">
        <v>0</v>
      </c>
      <c r="AI31" s="239"/>
    </row>
    <row r="32" spans="1:35">
      <c r="D32" s="1177"/>
      <c r="E32" s="1177"/>
      <c r="G32" s="156"/>
      <c r="H32" s="156"/>
      <c r="J32" s="1177"/>
      <c r="K32" s="1177"/>
      <c r="L32" s="227"/>
      <c r="M32" s="227"/>
      <c r="N32" s="227"/>
      <c r="O32" s="227"/>
      <c r="P32" s="227"/>
      <c r="Q32" s="227"/>
      <c r="R32" s="227"/>
      <c r="S32" s="227"/>
      <c r="T32" s="227"/>
      <c r="U32" s="227"/>
      <c r="V32" s="227"/>
      <c r="W32" s="227"/>
      <c r="X32" s="227"/>
      <c r="Y32" s="227"/>
      <c r="Z32" s="227"/>
      <c r="AA32" s="227"/>
      <c r="AB32" s="227"/>
      <c r="AC32" s="227"/>
      <c r="AD32" s="227"/>
      <c r="AE32" s="227"/>
      <c r="AI32" s="227"/>
    </row>
    <row r="33" spans="4:35">
      <c r="D33" s="321"/>
      <c r="E33" s="321"/>
      <c r="G33" s="156"/>
      <c r="H33" s="314" t="s">
        <v>1457</v>
      </c>
      <c r="I33" s="314"/>
      <c r="J33" s="321"/>
      <c r="K33" s="321"/>
      <c r="L33" s="227"/>
      <c r="M33" s="227"/>
      <c r="N33" s="227"/>
      <c r="O33" s="227"/>
      <c r="P33" s="227"/>
      <c r="Q33" s="227"/>
      <c r="R33" s="227"/>
      <c r="S33" s="227"/>
      <c r="T33" s="227"/>
      <c r="U33" s="227"/>
      <c r="V33" s="227"/>
      <c r="W33" s="227"/>
      <c r="X33" s="227"/>
      <c r="Y33" s="227"/>
      <c r="Z33" s="227"/>
      <c r="AA33" s="227"/>
      <c r="AB33" s="227"/>
      <c r="AC33" s="227"/>
      <c r="AD33" s="227"/>
      <c r="AE33" s="227"/>
      <c r="AI33" s="227"/>
    </row>
    <row r="34" spans="4:35">
      <c r="D34" s="1030">
        <v>0</v>
      </c>
      <c r="E34" s="1030">
        <v>0</v>
      </c>
      <c r="G34" s="156"/>
      <c r="H34" s="156"/>
      <c r="I34" s="156" t="s">
        <v>678</v>
      </c>
      <c r="J34" s="1177">
        <v>0</v>
      </c>
      <c r="K34" s="1177"/>
      <c r="L34" s="227"/>
      <c r="M34" s="227"/>
      <c r="N34" s="227"/>
      <c r="O34" s="227"/>
      <c r="P34" s="227"/>
      <c r="Q34" s="227"/>
      <c r="R34" s="227"/>
      <c r="S34" s="227"/>
      <c r="T34" s="227"/>
      <c r="U34" s="227"/>
      <c r="V34" s="227"/>
      <c r="W34" s="227"/>
      <c r="X34" s="227"/>
      <c r="Y34" s="227"/>
      <c r="Z34" s="227"/>
      <c r="AA34" s="227"/>
      <c r="AB34" s="227"/>
      <c r="AC34" s="227"/>
      <c r="AD34" s="227"/>
      <c r="AE34" s="227"/>
      <c r="AI34" s="227"/>
    </row>
    <row r="35" spans="4:35">
      <c r="D35" s="1030">
        <v>197.47667899999999</v>
      </c>
      <c r="E35" s="1030">
        <v>0</v>
      </c>
      <c r="G35" s="156"/>
      <c r="H35" s="156"/>
      <c r="I35" s="156" t="s">
        <v>72</v>
      </c>
      <c r="J35" s="1177">
        <v>197.47667899999999</v>
      </c>
      <c r="K35" s="1177"/>
      <c r="L35" s="227"/>
      <c r="M35" s="227"/>
      <c r="N35" s="227"/>
      <c r="O35" s="227"/>
      <c r="P35" s="227"/>
      <c r="Q35" s="227"/>
      <c r="R35" s="227"/>
      <c r="S35" s="227"/>
      <c r="T35" s="227"/>
      <c r="U35" s="227"/>
      <c r="V35" s="227"/>
      <c r="W35" s="227"/>
      <c r="X35" s="227"/>
      <c r="Y35" s="227"/>
      <c r="Z35" s="227"/>
      <c r="AA35" s="227"/>
      <c r="AB35" s="227"/>
      <c r="AC35" s="227"/>
      <c r="AD35" s="271">
        <v>197.47667899999999</v>
      </c>
      <c r="AE35" s="227"/>
      <c r="AI35" s="227"/>
    </row>
    <row r="36" spans="4:35">
      <c r="D36" s="1030"/>
      <c r="E36" s="1030"/>
      <c r="G36" s="156"/>
      <c r="H36" s="156"/>
      <c r="I36" s="156" t="s">
        <v>1458</v>
      </c>
      <c r="J36" s="1177">
        <v>12.523320999999999</v>
      </c>
      <c r="K36" s="1177"/>
      <c r="L36" s="227">
        <v>12.523320999999999</v>
      </c>
      <c r="M36" s="227"/>
      <c r="N36" s="227"/>
      <c r="O36" s="227"/>
      <c r="P36" s="227"/>
      <c r="Q36" s="227"/>
      <c r="R36" s="227"/>
      <c r="S36" s="227"/>
      <c r="T36" s="227"/>
      <c r="U36" s="227"/>
      <c r="V36" s="227"/>
      <c r="W36" s="227"/>
      <c r="X36" s="227"/>
      <c r="Y36" s="227"/>
      <c r="Z36" s="227"/>
      <c r="AA36" s="227"/>
      <c r="AB36" s="227"/>
      <c r="AC36" s="227"/>
      <c r="AD36" s="271"/>
      <c r="AE36" s="227"/>
      <c r="AI36" s="227"/>
    </row>
    <row r="37" spans="4:35">
      <c r="D37" s="1030">
        <v>0</v>
      </c>
      <c r="E37" s="1030">
        <v>0</v>
      </c>
      <c r="G37" s="156"/>
      <c r="H37" s="156"/>
      <c r="I37" s="156" t="s">
        <v>1459</v>
      </c>
      <c r="J37" s="1177">
        <v>0</v>
      </c>
      <c r="K37" s="1177"/>
      <c r="L37" s="227"/>
      <c r="M37" s="227"/>
      <c r="N37" s="227"/>
      <c r="O37" s="227"/>
      <c r="P37" s="227"/>
      <c r="Q37" s="227"/>
      <c r="R37" s="227"/>
      <c r="S37" s="227"/>
      <c r="T37" s="227"/>
      <c r="U37" s="227"/>
      <c r="V37" s="227"/>
      <c r="W37" s="227"/>
      <c r="X37" s="227"/>
      <c r="Y37" s="227"/>
      <c r="Z37" s="227"/>
      <c r="AA37" s="227"/>
      <c r="AB37" s="227"/>
      <c r="AC37" s="227"/>
      <c r="AD37" s="227"/>
      <c r="AE37" s="227"/>
      <c r="AI37" s="227"/>
    </row>
    <row r="38" spans="4:35">
      <c r="D38" s="1030">
        <v>0</v>
      </c>
      <c r="E38" s="1030">
        <v>0</v>
      </c>
      <c r="G38" s="156"/>
      <c r="I38" s="156" t="s">
        <v>1460</v>
      </c>
      <c r="J38" s="1177">
        <v>0</v>
      </c>
      <c r="K38" s="1177"/>
      <c r="L38" s="227"/>
      <c r="M38" s="227"/>
      <c r="N38" s="227"/>
      <c r="O38" s="227"/>
      <c r="P38" s="227"/>
      <c r="Q38" s="227"/>
      <c r="R38" s="227"/>
      <c r="S38" s="227"/>
      <c r="T38" s="227"/>
      <c r="U38" s="227"/>
      <c r="V38" s="227"/>
      <c r="W38" s="227"/>
      <c r="X38" s="227"/>
      <c r="Y38" s="227"/>
      <c r="Z38" s="227"/>
      <c r="AA38" s="227"/>
      <c r="AB38" s="227"/>
      <c r="AC38" s="227"/>
      <c r="AD38" s="227"/>
      <c r="AE38" s="227">
        <v>0</v>
      </c>
      <c r="AI38" s="227"/>
    </row>
    <row r="39" spans="4:35">
      <c r="D39" s="1030">
        <v>0</v>
      </c>
      <c r="E39" s="1030">
        <v>0</v>
      </c>
      <c r="F39" s="1132"/>
      <c r="G39" s="156"/>
      <c r="I39" s="156" t="s">
        <v>747</v>
      </c>
      <c r="J39" s="1177">
        <v>0</v>
      </c>
      <c r="K39" s="1177"/>
      <c r="L39" s="227"/>
      <c r="M39" s="227"/>
      <c r="N39" s="227"/>
      <c r="O39" s="227"/>
      <c r="P39" s="227"/>
      <c r="Q39" s="227"/>
      <c r="R39" s="227"/>
      <c r="S39" s="227"/>
      <c r="T39" s="227"/>
      <c r="U39" s="227"/>
      <c r="V39" s="227"/>
      <c r="W39" s="227"/>
      <c r="X39" s="227"/>
      <c r="Y39" s="227"/>
      <c r="Z39" s="227"/>
      <c r="AA39" s="227"/>
      <c r="AB39" s="227">
        <v>0</v>
      </c>
      <c r="AC39" s="227"/>
      <c r="AD39" s="227"/>
      <c r="AE39" s="227"/>
      <c r="AI39" s="227"/>
    </row>
    <row r="40" spans="4:35">
      <c r="D40" s="1030">
        <v>0</v>
      </c>
      <c r="E40" s="1030"/>
      <c r="F40" s="1132"/>
      <c r="G40" s="156"/>
      <c r="I40" s="402" t="s">
        <v>1195</v>
      </c>
      <c r="J40" s="1177">
        <v>0</v>
      </c>
      <c r="K40" s="1177"/>
      <c r="L40" s="227"/>
      <c r="M40" s="227"/>
      <c r="N40" s="227"/>
      <c r="O40" s="227"/>
      <c r="P40" s="227"/>
      <c r="Q40" s="227"/>
      <c r="R40" s="227"/>
      <c r="S40" s="227"/>
      <c r="T40" s="227"/>
      <c r="U40" s="227"/>
      <c r="V40" s="227"/>
      <c r="W40" s="227"/>
      <c r="X40" s="227"/>
      <c r="Y40" s="227"/>
      <c r="Z40" s="227"/>
      <c r="AA40" s="227">
        <v>0</v>
      </c>
      <c r="AB40" s="227"/>
      <c r="AC40" s="227"/>
      <c r="AD40" s="227"/>
      <c r="AE40" s="227"/>
      <c r="AI40" s="227"/>
    </row>
    <row r="41" spans="4:35">
      <c r="D41" s="1030">
        <v>0.37320722895177455</v>
      </c>
      <c r="E41" s="1030">
        <v>0</v>
      </c>
      <c r="G41" s="156"/>
      <c r="H41" s="156"/>
      <c r="I41" s="156" t="s">
        <v>1461</v>
      </c>
      <c r="J41" s="1177">
        <v>0.37320722895177455</v>
      </c>
      <c r="K41" s="1177"/>
      <c r="L41" s="227"/>
      <c r="M41" s="227"/>
      <c r="N41" s="227"/>
      <c r="O41" s="227"/>
      <c r="P41" s="227"/>
      <c r="Q41" s="227"/>
      <c r="R41" s="227"/>
      <c r="S41" s="227"/>
      <c r="T41" s="227"/>
      <c r="U41" s="227"/>
      <c r="V41" s="227"/>
      <c r="W41" s="227"/>
      <c r="X41" s="227"/>
      <c r="Y41" s="227"/>
      <c r="Z41" s="227"/>
      <c r="AA41" s="227"/>
      <c r="AB41" s="227"/>
      <c r="AC41" s="227"/>
      <c r="AD41" s="227"/>
      <c r="AE41" s="271">
        <v>0.37320722895177455</v>
      </c>
      <c r="AI41" s="227"/>
    </row>
    <row r="42" spans="4:35">
      <c r="D42" s="1030">
        <v>1.7221878569148832E-2</v>
      </c>
      <c r="E42" s="1030">
        <v>0</v>
      </c>
      <c r="G42" s="156"/>
      <c r="H42" s="156"/>
      <c r="I42" s="156" t="s">
        <v>1462</v>
      </c>
      <c r="J42" s="1177">
        <v>1.7221878569148832E-2</v>
      </c>
      <c r="K42" s="1177"/>
      <c r="L42" s="227"/>
      <c r="M42" s="227"/>
      <c r="N42" s="227"/>
      <c r="O42" s="227"/>
      <c r="P42" s="227"/>
      <c r="Q42" s="227"/>
      <c r="R42" s="227"/>
      <c r="S42" s="227"/>
      <c r="T42" s="227"/>
      <c r="U42" s="227"/>
      <c r="V42" s="227"/>
      <c r="W42" s="227"/>
      <c r="X42" s="227"/>
      <c r="Y42" s="227"/>
      <c r="Z42" s="227"/>
      <c r="AA42" s="227"/>
      <c r="AB42" s="227"/>
      <c r="AC42" s="227"/>
      <c r="AD42" s="227"/>
      <c r="AE42" s="227"/>
      <c r="AH42" s="5">
        <v>1.7221878569148832E-2</v>
      </c>
      <c r="AI42" s="227"/>
    </row>
    <row r="43" spans="4:35">
      <c r="D43" s="1030">
        <v>0</v>
      </c>
      <c r="E43" s="1030">
        <v>0</v>
      </c>
      <c r="G43" s="156"/>
      <c r="H43" s="156"/>
      <c r="I43" s="156" t="s">
        <v>1463</v>
      </c>
      <c r="J43" s="1177">
        <v>0</v>
      </c>
      <c r="K43" s="1177"/>
      <c r="L43" s="227"/>
      <c r="M43" s="227"/>
      <c r="N43" s="227"/>
      <c r="O43" s="227"/>
      <c r="P43" s="227"/>
      <c r="Q43" s="227"/>
      <c r="R43" s="227"/>
      <c r="S43" s="227"/>
      <c r="T43" s="227"/>
      <c r="U43" s="227"/>
      <c r="V43" s="227"/>
      <c r="W43" s="227"/>
      <c r="X43" s="227"/>
      <c r="Y43" s="227"/>
      <c r="Z43" s="227"/>
      <c r="AA43" s="227"/>
      <c r="AB43" s="227"/>
      <c r="AC43" s="227"/>
      <c r="AD43" s="227"/>
      <c r="AE43" s="227"/>
      <c r="AG43" s="5">
        <v>0</v>
      </c>
      <c r="AI43" s="227"/>
    </row>
    <row r="44" spans="4:35">
      <c r="D44" s="1030">
        <v>1.6137677053433145E-3</v>
      </c>
      <c r="E44" s="1030">
        <v>0</v>
      </c>
      <c r="G44" s="156"/>
      <c r="H44" s="156"/>
      <c r="I44" s="156" t="s">
        <v>1464</v>
      </c>
      <c r="J44" s="1177">
        <v>1.6137677053433145E-3</v>
      </c>
      <c r="K44" s="1177"/>
      <c r="L44" s="227"/>
      <c r="M44" s="227"/>
      <c r="N44" s="227"/>
      <c r="O44" s="227"/>
      <c r="P44" s="227"/>
      <c r="Q44" s="227"/>
      <c r="R44" s="227"/>
      <c r="S44" s="227"/>
      <c r="T44" s="227"/>
      <c r="U44" s="227"/>
      <c r="V44" s="227"/>
      <c r="W44" s="227"/>
      <c r="X44" s="227"/>
      <c r="Y44" s="227"/>
      <c r="Z44" s="227"/>
      <c r="AA44" s="227"/>
      <c r="AB44" s="227"/>
      <c r="AC44" s="227"/>
      <c r="AD44" s="227"/>
      <c r="AE44" s="227"/>
      <c r="AI44" s="227">
        <v>1.6137677053433145E-3</v>
      </c>
    </row>
    <row r="45" spans="4:35">
      <c r="D45" s="1030">
        <v>0</v>
      </c>
      <c r="E45" s="1030">
        <v>0</v>
      </c>
      <c r="G45" s="156"/>
      <c r="H45" s="156"/>
      <c r="I45" s="492" t="s">
        <v>1465</v>
      </c>
      <c r="J45" s="1177">
        <v>0</v>
      </c>
      <c r="K45" s="1177"/>
      <c r="L45" s="227"/>
      <c r="M45" s="227"/>
      <c r="N45" s="227"/>
      <c r="O45" s="227"/>
      <c r="P45" s="227"/>
      <c r="Q45" s="227"/>
      <c r="R45" s="227"/>
      <c r="S45" s="227"/>
      <c r="T45" s="227"/>
      <c r="U45" s="271">
        <v>0</v>
      </c>
      <c r="V45" s="227"/>
      <c r="W45" s="227"/>
      <c r="X45" s="227"/>
      <c r="Y45" s="227"/>
      <c r="Z45" s="227"/>
      <c r="AA45" s="227"/>
      <c r="AB45" s="227"/>
      <c r="AC45" s="227"/>
      <c r="AD45" s="227"/>
      <c r="AE45" s="227"/>
      <c r="AI45" s="227"/>
    </row>
    <row r="46" spans="4:35">
      <c r="D46" s="1030">
        <v>19.600000000000001</v>
      </c>
      <c r="E46" s="1030">
        <v>0</v>
      </c>
      <c r="G46" s="156"/>
      <c r="H46" s="156"/>
      <c r="I46" s="156" t="s">
        <v>36</v>
      </c>
      <c r="J46" s="1177">
        <v>19.600000000000001</v>
      </c>
      <c r="K46" s="1177"/>
      <c r="L46" s="227"/>
      <c r="M46" s="227"/>
      <c r="N46" s="1177">
        <v>5.7</v>
      </c>
      <c r="O46" s="227"/>
      <c r="P46" s="227"/>
      <c r="Q46" s="1177">
        <v>0</v>
      </c>
      <c r="R46" s="1177">
        <v>6</v>
      </c>
      <c r="S46" s="227"/>
      <c r="T46" s="1177">
        <v>6.4</v>
      </c>
      <c r="U46" s="271"/>
      <c r="V46" s="1177">
        <v>-0.4</v>
      </c>
      <c r="W46" s="227"/>
      <c r="X46" s="227"/>
      <c r="Y46" s="1177">
        <v>1.9</v>
      </c>
      <c r="Z46" s="227"/>
      <c r="AA46" s="227"/>
      <c r="AB46" s="227"/>
      <c r="AC46" s="227"/>
      <c r="AD46" s="227"/>
      <c r="AE46" s="227"/>
      <c r="AI46" s="227"/>
    </row>
    <row r="47" spans="4:35">
      <c r="D47" s="1030">
        <v>1.9</v>
      </c>
      <c r="E47" s="1030">
        <v>0</v>
      </c>
      <c r="G47" s="156"/>
      <c r="H47" s="1131" t="s">
        <v>1466</v>
      </c>
      <c r="I47" s="156" t="s">
        <v>1467</v>
      </c>
      <c r="J47" s="1177">
        <v>1.9</v>
      </c>
      <c r="K47" s="1177"/>
      <c r="L47" s="227"/>
      <c r="M47" s="227"/>
      <c r="N47" s="227"/>
      <c r="O47" s="227"/>
      <c r="P47" s="227"/>
      <c r="Q47" s="227"/>
      <c r="R47" s="227"/>
      <c r="S47" s="227"/>
      <c r="T47" s="227"/>
      <c r="U47" s="227"/>
      <c r="V47" s="227"/>
      <c r="W47" s="227"/>
      <c r="X47" s="227"/>
      <c r="Y47" s="227">
        <v>1.9</v>
      </c>
      <c r="Z47" s="227"/>
      <c r="AA47" s="227"/>
      <c r="AB47" s="227"/>
      <c r="AC47" s="227"/>
      <c r="AD47" s="227"/>
      <c r="AE47" s="227"/>
      <c r="AI47" s="227"/>
    </row>
    <row r="48" spans="4:35">
      <c r="D48" s="1030">
        <v>-1.9</v>
      </c>
      <c r="E48" s="1030">
        <v>0</v>
      </c>
      <c r="G48" s="156"/>
      <c r="H48" s="1131" t="s">
        <v>1466</v>
      </c>
      <c r="I48" s="156" t="s">
        <v>1468</v>
      </c>
      <c r="J48" s="1177">
        <v>-1.9</v>
      </c>
      <c r="K48" s="1177"/>
      <c r="L48" s="227"/>
      <c r="M48" s="227"/>
      <c r="N48" s="227"/>
      <c r="O48" s="227"/>
      <c r="P48" s="227"/>
      <c r="Q48" s="227"/>
      <c r="R48" s="227"/>
      <c r="S48" s="227"/>
      <c r="T48" s="227"/>
      <c r="U48" s="227"/>
      <c r="V48" s="227"/>
      <c r="W48" s="227"/>
      <c r="X48" s="227"/>
      <c r="Y48" s="227">
        <v>-1.9</v>
      </c>
      <c r="Z48" s="227"/>
      <c r="AA48" s="227"/>
      <c r="AB48" s="227"/>
      <c r="AC48" s="227"/>
      <c r="AD48" s="227"/>
      <c r="AE48" s="227"/>
      <c r="AI48" s="227"/>
    </row>
    <row r="49" spans="1:35">
      <c r="D49" s="1030">
        <v>2.3396437448968754</v>
      </c>
      <c r="E49" s="1182">
        <v>0</v>
      </c>
      <c r="G49" s="156"/>
      <c r="I49" s="156" t="s">
        <v>1469</v>
      </c>
      <c r="J49" s="1177">
        <v>2.3396437448968888</v>
      </c>
      <c r="K49" s="1177"/>
      <c r="L49" s="227"/>
      <c r="M49" s="227"/>
      <c r="N49" s="227"/>
      <c r="O49" s="227"/>
      <c r="P49" s="227"/>
      <c r="Q49" s="227"/>
      <c r="R49" s="227"/>
      <c r="S49" s="227"/>
      <c r="T49" s="227"/>
      <c r="U49" s="227"/>
      <c r="V49" s="227"/>
      <c r="W49" s="227"/>
      <c r="X49" s="227"/>
      <c r="Y49" s="227"/>
      <c r="Z49" s="1177">
        <v>2.3396437448968754</v>
      </c>
      <c r="AA49" s="1177"/>
      <c r="AB49" s="227"/>
      <c r="AC49" s="227"/>
      <c r="AD49" s="227"/>
      <c r="AE49" s="227"/>
      <c r="AI49" s="227"/>
    </row>
    <row r="50" spans="1:35">
      <c r="D50" s="321">
        <v>232.33168662012315</v>
      </c>
      <c r="E50" s="1030">
        <v>0</v>
      </c>
      <c r="G50" s="156"/>
      <c r="H50" s="156"/>
      <c r="I50" s="314" t="s">
        <v>1470</v>
      </c>
      <c r="J50" s="321">
        <v>232.33168662012315</v>
      </c>
      <c r="K50" s="321"/>
      <c r="L50" s="321">
        <v>12.523320999999999</v>
      </c>
      <c r="M50" s="321">
        <v>0</v>
      </c>
      <c r="N50" s="321">
        <v>5.7</v>
      </c>
      <c r="O50" s="321">
        <v>0</v>
      </c>
      <c r="P50" s="321">
        <v>0</v>
      </c>
      <c r="Q50" s="321">
        <v>0</v>
      </c>
      <c r="R50" s="321">
        <v>6</v>
      </c>
      <c r="S50" s="321"/>
      <c r="T50" s="321">
        <v>6.4</v>
      </c>
      <c r="U50" s="321">
        <v>0</v>
      </c>
      <c r="V50" s="321">
        <v>-0.4</v>
      </c>
      <c r="W50" s="321">
        <v>0</v>
      </c>
      <c r="X50" s="321"/>
      <c r="Y50" s="321">
        <v>1.9</v>
      </c>
      <c r="Z50" s="321">
        <v>2.3396437448968754</v>
      </c>
      <c r="AA50" s="321">
        <v>0</v>
      </c>
      <c r="AB50" s="321">
        <v>0</v>
      </c>
      <c r="AC50" s="321"/>
      <c r="AD50" s="321">
        <v>197.47667899999999</v>
      </c>
      <c r="AE50" s="321">
        <v>0.37320722895177455</v>
      </c>
      <c r="AG50" s="321">
        <v>0</v>
      </c>
      <c r="AH50" s="321">
        <v>1.7221878569148832E-2</v>
      </c>
      <c r="AI50" s="321">
        <v>1.6137677053433145E-3</v>
      </c>
    </row>
    <row r="51" spans="1:35">
      <c r="D51" s="321"/>
      <c r="E51" s="321"/>
      <c r="G51" s="156"/>
      <c r="H51" s="314"/>
      <c r="I51" s="314"/>
      <c r="J51" s="321"/>
      <c r="K51" s="321"/>
      <c r="L51" s="321"/>
      <c r="M51" s="321"/>
      <c r="N51" s="321"/>
      <c r="O51" s="227"/>
      <c r="P51" s="227"/>
      <c r="Q51" s="227"/>
      <c r="R51" s="227"/>
      <c r="S51" s="227"/>
      <c r="T51" s="227"/>
      <c r="U51" s="227"/>
      <c r="V51" s="227"/>
      <c r="W51" s="227"/>
      <c r="X51" s="227"/>
      <c r="Y51" s="227"/>
      <c r="Z51" s="227"/>
      <c r="AA51" s="227"/>
      <c r="AB51" s="227"/>
      <c r="AC51" s="227"/>
      <c r="AD51" s="227"/>
      <c r="AE51" s="227"/>
      <c r="AI51" s="227"/>
    </row>
    <row r="52" spans="1:35" s="29" customFormat="1">
      <c r="A52" s="434"/>
      <c r="B52" s="434"/>
      <c r="C52" s="490"/>
      <c r="D52" s="1030">
        <v>0</v>
      </c>
      <c r="E52" s="1030">
        <v>0</v>
      </c>
      <c r="G52" s="314"/>
      <c r="H52" s="314" t="s">
        <v>1383</v>
      </c>
      <c r="I52" s="314"/>
      <c r="J52" s="321">
        <v>0</v>
      </c>
      <c r="K52" s="321"/>
      <c r="L52" s="321"/>
      <c r="M52" s="321"/>
      <c r="N52" s="321"/>
      <c r="O52" s="239"/>
      <c r="P52" s="239"/>
      <c r="Q52" s="239"/>
      <c r="R52" s="239"/>
      <c r="S52" s="239"/>
      <c r="T52" s="239"/>
      <c r="U52" s="239"/>
      <c r="V52" s="239"/>
      <c r="W52" s="239"/>
      <c r="X52" s="239"/>
      <c r="Y52" s="239"/>
      <c r="Z52" s="239">
        <v>0</v>
      </c>
      <c r="AA52" s="239"/>
      <c r="AB52" s="239"/>
      <c r="AC52" s="239"/>
      <c r="AD52" s="239"/>
      <c r="AE52" s="239"/>
      <c r="AI52" s="239"/>
    </row>
    <row r="53" spans="1:35">
      <c r="D53" s="1183"/>
      <c r="E53" s="1183"/>
      <c r="G53" s="156"/>
      <c r="H53" s="156"/>
      <c r="J53" s="1183"/>
      <c r="K53" s="1183"/>
      <c r="L53" s="1183"/>
      <c r="M53" s="1183"/>
      <c r="N53" s="1183"/>
      <c r="O53" s="227"/>
      <c r="P53" s="227"/>
      <c r="Q53" s="227"/>
      <c r="R53" s="227"/>
      <c r="S53" s="227"/>
      <c r="T53" s="227"/>
      <c r="U53" s="227"/>
      <c r="V53" s="227"/>
      <c r="W53" s="227"/>
      <c r="X53" s="227"/>
      <c r="Y53" s="227"/>
      <c r="Z53" s="227"/>
      <c r="AA53" s="227"/>
      <c r="AB53" s="227"/>
      <c r="AC53" s="227"/>
      <c r="AD53" s="227"/>
      <c r="AE53" s="227"/>
      <c r="AI53" s="227"/>
    </row>
    <row r="54" spans="1:35">
      <c r="D54" s="321">
        <v>1922.107772257908</v>
      </c>
      <c r="E54" s="1030">
        <v>0</v>
      </c>
      <c r="G54" s="314" t="s">
        <v>1471</v>
      </c>
      <c r="H54" s="314"/>
      <c r="I54" s="314"/>
      <c r="J54" s="321">
        <v>1922.107772257908</v>
      </c>
      <c r="K54" s="321"/>
      <c r="L54" s="321">
        <v>34.500741679999997</v>
      </c>
      <c r="M54" s="321">
        <v>0</v>
      </c>
      <c r="N54" s="321">
        <v>957.11068401824502</v>
      </c>
      <c r="O54" s="321">
        <v>0</v>
      </c>
      <c r="P54" s="321">
        <v>0</v>
      </c>
      <c r="Q54" s="321">
        <v>0</v>
      </c>
      <c r="R54" s="321">
        <v>147.30925899518243</v>
      </c>
      <c r="S54" s="321"/>
      <c r="T54" s="321">
        <v>302.81152718435737</v>
      </c>
      <c r="U54" s="321">
        <v>0</v>
      </c>
      <c r="V54" s="321">
        <v>-0.4</v>
      </c>
      <c r="W54" s="321">
        <v>23.322213759999997</v>
      </c>
      <c r="X54" s="321"/>
      <c r="Y54" s="321">
        <v>1.9</v>
      </c>
      <c r="Z54" s="321">
        <v>2.3396437448968754</v>
      </c>
      <c r="AA54" s="321">
        <v>0</v>
      </c>
      <c r="AB54" s="321">
        <v>0</v>
      </c>
      <c r="AC54" s="321"/>
      <c r="AD54" s="321">
        <v>452.82165999999995</v>
      </c>
      <c r="AE54" s="321">
        <v>0.37320722895177455</v>
      </c>
      <c r="AG54" s="321">
        <v>0</v>
      </c>
      <c r="AH54" s="321">
        <v>1.7221878569148832E-2</v>
      </c>
      <c r="AI54" s="321">
        <v>1.6137677053433145E-3</v>
      </c>
    </row>
    <row r="55" spans="1:35">
      <c r="D55" s="321"/>
      <c r="E55" s="321"/>
      <c r="G55" s="314"/>
      <c r="H55" s="314"/>
      <c r="I55" s="314"/>
      <c r="J55" s="321"/>
      <c r="K55" s="321"/>
      <c r="L55" s="227"/>
      <c r="M55" s="227"/>
      <c r="N55" s="227"/>
      <c r="O55" s="227"/>
      <c r="P55" s="227"/>
      <c r="Q55" s="227"/>
      <c r="R55" s="227"/>
      <c r="S55" s="227"/>
      <c r="T55" s="227"/>
      <c r="U55" s="227"/>
      <c r="V55" s="227"/>
      <c r="W55" s="227"/>
      <c r="X55" s="227"/>
      <c r="Y55" s="227"/>
      <c r="Z55" s="227"/>
      <c r="AA55" s="227"/>
      <c r="AB55" s="227"/>
      <c r="AC55" s="227"/>
      <c r="AD55" s="227"/>
      <c r="AE55" s="227"/>
      <c r="AI55" s="227"/>
    </row>
    <row r="56" spans="1:35">
      <c r="D56" s="1183"/>
      <c r="E56" s="1183"/>
      <c r="G56" s="314" t="s">
        <v>1472</v>
      </c>
      <c r="H56" s="156"/>
      <c r="J56" s="321"/>
      <c r="K56" s="1183"/>
      <c r="L56" s="227"/>
      <c r="M56" s="227"/>
      <c r="N56" s="227"/>
      <c r="O56" s="227"/>
      <c r="P56" s="227"/>
      <c r="Q56" s="227"/>
      <c r="R56" s="227"/>
      <c r="S56" s="227"/>
      <c r="T56" s="227"/>
      <c r="U56" s="227"/>
      <c r="V56" s="227"/>
      <c r="W56" s="227"/>
      <c r="X56" s="227"/>
      <c r="Y56" s="227"/>
      <c r="Z56" s="227"/>
      <c r="AA56" s="227"/>
      <c r="AB56" s="227"/>
      <c r="AC56" s="227"/>
      <c r="AD56" s="227"/>
      <c r="AE56" s="227"/>
      <c r="AI56" s="227"/>
    </row>
    <row r="57" spans="1:35">
      <c r="D57" s="1183"/>
      <c r="E57" s="1183"/>
      <c r="G57" s="156"/>
      <c r="H57" s="314" t="s">
        <v>718</v>
      </c>
      <c r="I57" s="314"/>
      <c r="J57" s="1183"/>
      <c r="K57" s="1183"/>
      <c r="L57" s="227"/>
      <c r="M57" s="227"/>
      <c r="N57" s="227"/>
      <c r="O57" s="227"/>
      <c r="P57" s="227"/>
      <c r="Q57" s="227"/>
      <c r="R57" s="227"/>
      <c r="S57" s="227"/>
      <c r="T57" s="227"/>
      <c r="U57" s="227"/>
      <c r="V57" s="227"/>
      <c r="W57" s="227"/>
      <c r="X57" s="227"/>
      <c r="Y57" s="227"/>
      <c r="Z57" s="227"/>
      <c r="AA57" s="227"/>
      <c r="AB57" s="227"/>
      <c r="AC57" s="227"/>
      <c r="AD57" s="227"/>
      <c r="AE57" s="227"/>
      <c r="AI57" s="227"/>
    </row>
    <row r="58" spans="1:35">
      <c r="D58" s="1030">
        <v>92.221893295314175</v>
      </c>
      <c r="E58" s="1030">
        <v>0</v>
      </c>
      <c r="G58" s="156"/>
      <c r="H58" s="156"/>
      <c r="I58" s="156" t="s">
        <v>1473</v>
      </c>
      <c r="J58" s="1177">
        <v>92.221893295314175</v>
      </c>
      <c r="K58" s="1177"/>
      <c r="L58" s="227"/>
      <c r="M58" s="227"/>
      <c r="N58" s="227"/>
      <c r="O58" s="227"/>
      <c r="P58" s="227"/>
      <c r="Q58" s="227"/>
      <c r="R58" s="227">
        <v>68.899679535314178</v>
      </c>
      <c r="S58" s="227"/>
      <c r="T58" s="227"/>
      <c r="U58" s="227"/>
      <c r="V58" s="227"/>
      <c r="W58" s="227">
        <v>23.322213759999997</v>
      </c>
      <c r="X58" s="227"/>
      <c r="Y58" s="227"/>
      <c r="Z58" s="227"/>
      <c r="AA58" s="227"/>
      <c r="AB58" s="227"/>
      <c r="AC58" s="227"/>
      <c r="AD58" s="227"/>
      <c r="AE58" s="227"/>
      <c r="AI58" s="227"/>
    </row>
    <row r="59" spans="1:35">
      <c r="D59" s="1030">
        <v>0</v>
      </c>
      <c r="E59" s="1030">
        <v>0</v>
      </c>
      <c r="G59" s="156"/>
      <c r="H59" s="156"/>
      <c r="I59" s="156" t="s">
        <v>1310</v>
      </c>
      <c r="J59" s="1177">
        <v>0</v>
      </c>
      <c r="K59" s="1177"/>
      <c r="L59" s="227"/>
      <c r="M59" s="227"/>
      <c r="N59" s="227"/>
      <c r="O59" s="227"/>
      <c r="P59" s="227"/>
      <c r="Q59" s="227"/>
      <c r="R59" s="227">
        <v>0</v>
      </c>
      <c r="S59" s="227"/>
      <c r="T59" s="227"/>
      <c r="U59" s="227"/>
      <c r="V59" s="227"/>
      <c r="W59" s="227"/>
      <c r="X59" s="227"/>
      <c r="Y59" s="227"/>
      <c r="Z59" s="227"/>
      <c r="AA59" s="227"/>
      <c r="AB59" s="227"/>
      <c r="AC59" s="227"/>
      <c r="AD59" s="227"/>
      <c r="AE59" s="227"/>
      <c r="AI59" s="227"/>
    </row>
    <row r="60" spans="1:35">
      <c r="D60" s="1030">
        <v>27.726714360343834</v>
      </c>
      <c r="E60" s="1030">
        <v>0</v>
      </c>
      <c r="G60" s="156"/>
      <c r="H60" s="156"/>
      <c r="I60" s="492" t="s">
        <v>187</v>
      </c>
      <c r="J60" s="1177">
        <v>27.726714360343834</v>
      </c>
      <c r="K60" s="1177"/>
      <c r="L60" s="227">
        <v>2.3574438857181965</v>
      </c>
      <c r="M60" s="227"/>
      <c r="N60" s="227">
        <v>3.5726069837317467</v>
      </c>
      <c r="O60" s="227">
        <v>1.2666453118899721E-2</v>
      </c>
      <c r="P60" s="227">
        <v>2.4241608032106905</v>
      </c>
      <c r="Q60" s="227">
        <v>0.50503350066889452</v>
      </c>
      <c r="R60" s="227">
        <v>1.4989394299852847</v>
      </c>
      <c r="S60" s="227"/>
      <c r="T60" s="227">
        <v>4.0746102833966313</v>
      </c>
      <c r="U60" s="227">
        <v>2.0335794247818142</v>
      </c>
      <c r="V60" s="227">
        <v>3.5203935902316007E-3</v>
      </c>
      <c r="W60" s="227">
        <v>4.8483216064213776E-2</v>
      </c>
      <c r="X60" s="227"/>
      <c r="Y60" s="227">
        <v>4.1088630388117844</v>
      </c>
      <c r="Z60" s="227">
        <v>3.5822107194222408</v>
      </c>
      <c r="AA60" s="227">
        <v>0</v>
      </c>
      <c r="AB60" s="227">
        <v>0.69192679182312633</v>
      </c>
      <c r="AC60" s="227"/>
      <c r="AD60" s="271">
        <v>2.4206265607938171</v>
      </c>
      <c r="AE60" s="271">
        <v>0.37320722895177455</v>
      </c>
      <c r="AG60" s="271">
        <v>0</v>
      </c>
      <c r="AH60" s="271">
        <v>1.7221878569148832E-2</v>
      </c>
      <c r="AI60" s="271">
        <v>1.6137677053433145E-3</v>
      </c>
    </row>
    <row r="61" spans="1:35">
      <c r="D61" s="1030">
        <v>17.344836634678948</v>
      </c>
      <c r="E61" s="1030">
        <v>0</v>
      </c>
      <c r="G61" s="156"/>
      <c r="H61" s="156"/>
      <c r="I61" s="156" t="s">
        <v>1155</v>
      </c>
      <c r="J61" s="1177">
        <v>17.344836634678948</v>
      </c>
      <c r="K61" s="1177"/>
      <c r="L61" s="227"/>
      <c r="M61" s="227">
        <v>17.344836634678948</v>
      </c>
      <c r="N61" s="227"/>
      <c r="O61" s="227"/>
      <c r="P61" s="227"/>
      <c r="Q61" s="227"/>
      <c r="R61" s="227"/>
      <c r="S61" s="227"/>
      <c r="T61" s="227"/>
      <c r="U61" s="227"/>
      <c r="V61" s="227"/>
      <c r="W61" s="227"/>
      <c r="X61" s="227"/>
      <c r="Y61" s="227"/>
      <c r="Z61" s="227"/>
      <c r="AA61" s="227"/>
      <c r="AB61" s="227"/>
      <c r="AC61" s="227"/>
      <c r="AD61" s="227"/>
      <c r="AE61" s="227"/>
      <c r="AI61" s="227"/>
    </row>
    <row r="62" spans="1:35">
      <c r="D62" s="1030">
        <v>4.0785487128567562E-8</v>
      </c>
      <c r="E62" s="1030">
        <v>0</v>
      </c>
      <c r="G62" s="156"/>
      <c r="H62" s="156"/>
      <c r="I62" s="156" t="s">
        <v>1221</v>
      </c>
      <c r="J62" s="1177">
        <v>4.0785487128567562E-8</v>
      </c>
      <c r="K62" s="1177"/>
      <c r="L62" s="227"/>
      <c r="M62" s="1179">
        <v>4.0785487128567562E-8</v>
      </c>
      <c r="N62" s="227"/>
      <c r="O62" s="227"/>
      <c r="P62" s="227"/>
      <c r="Q62" s="227"/>
      <c r="R62" s="227"/>
      <c r="S62" s="227"/>
      <c r="T62" s="227"/>
      <c r="U62" s="227"/>
      <c r="V62" s="227"/>
      <c r="W62" s="227"/>
      <c r="X62" s="227"/>
      <c r="Y62" s="227"/>
      <c r="Z62" s="227"/>
      <c r="AA62" s="227"/>
      <c r="AB62" s="227"/>
      <c r="AC62" s="227"/>
      <c r="AD62" s="227"/>
      <c r="AE62" s="227"/>
      <c r="AI62" s="227"/>
    </row>
    <row r="63" spans="1:35">
      <c r="D63" s="1030">
        <v>1.52028192618225</v>
      </c>
      <c r="E63" s="1030">
        <v>0</v>
      </c>
      <c r="G63" s="156"/>
      <c r="H63" s="156"/>
      <c r="I63" s="156" t="s">
        <v>1474</v>
      </c>
      <c r="J63" s="1177">
        <v>1.52028192618225</v>
      </c>
      <c r="K63" s="1177"/>
      <c r="L63" s="227"/>
      <c r="M63" s="1179">
        <v>1.52028192618225</v>
      </c>
      <c r="N63" s="227"/>
      <c r="O63" s="227"/>
      <c r="P63" s="227"/>
      <c r="Q63" s="227"/>
      <c r="R63" s="227"/>
      <c r="S63" s="227"/>
      <c r="T63" s="227"/>
      <c r="U63" s="227"/>
      <c r="V63" s="227"/>
      <c r="W63" s="227"/>
      <c r="X63" s="227"/>
      <c r="Y63" s="227"/>
      <c r="Z63" s="227"/>
      <c r="AA63" s="227"/>
      <c r="AB63" s="227"/>
      <c r="AC63" s="227"/>
      <c r="AD63" s="227"/>
      <c r="AE63" s="227"/>
      <c r="AI63" s="227"/>
    </row>
    <row r="64" spans="1:35">
      <c r="D64" s="1030">
        <v>153.5</v>
      </c>
      <c r="E64" s="1030">
        <v>0</v>
      </c>
      <c r="G64" s="156"/>
      <c r="H64" s="156"/>
      <c r="I64" s="156" t="s">
        <v>1475</v>
      </c>
      <c r="J64" s="1177">
        <v>153.5</v>
      </c>
      <c r="K64" s="1177"/>
      <c r="L64" s="227"/>
      <c r="M64" s="227">
        <v>153.5</v>
      </c>
      <c r="N64" s="227"/>
      <c r="O64" s="227"/>
      <c r="P64" s="227"/>
      <c r="Q64" s="227"/>
      <c r="R64" s="227"/>
      <c r="S64" s="227"/>
      <c r="T64" s="227"/>
      <c r="U64" s="227"/>
      <c r="V64" s="227"/>
      <c r="W64" s="227"/>
      <c r="X64" s="227"/>
      <c r="Y64" s="227"/>
      <c r="Z64" s="227"/>
      <c r="AA64" s="227"/>
      <c r="AB64" s="227"/>
      <c r="AC64" s="227"/>
      <c r="AD64" s="227"/>
      <c r="AE64" s="227"/>
      <c r="AI64" s="227"/>
    </row>
    <row r="65" spans="4:35">
      <c r="D65" s="1030">
        <v>42.71644999999998</v>
      </c>
      <c r="E65" s="1030">
        <v>0</v>
      </c>
      <c r="G65" s="156"/>
      <c r="H65" s="156"/>
      <c r="I65" s="156" t="s">
        <v>942</v>
      </c>
      <c r="J65" s="1177">
        <v>42.71644999999998</v>
      </c>
      <c r="K65" s="1177"/>
      <c r="L65" s="227"/>
      <c r="M65" s="227">
        <v>42.71644999999998</v>
      </c>
      <c r="N65" s="227"/>
      <c r="O65" s="227"/>
      <c r="P65" s="227"/>
      <c r="Q65" s="227"/>
      <c r="R65" s="227"/>
      <c r="S65" s="227"/>
      <c r="T65" s="227"/>
      <c r="U65" s="227"/>
      <c r="V65" s="227"/>
      <c r="W65" s="227"/>
      <c r="X65" s="227"/>
      <c r="Y65" s="227"/>
      <c r="Z65" s="227"/>
      <c r="AA65" s="227"/>
      <c r="AB65" s="227"/>
      <c r="AC65" s="227"/>
      <c r="AD65" s="227"/>
      <c r="AE65" s="227"/>
      <c r="AI65" s="227"/>
    </row>
    <row r="66" spans="4:35">
      <c r="D66" s="1030">
        <v>0</v>
      </c>
      <c r="E66" s="1030">
        <v>0</v>
      </c>
      <c r="G66" s="156"/>
      <c r="H66" s="156"/>
      <c r="I66" s="156" t="s">
        <v>676</v>
      </c>
      <c r="J66" s="1177">
        <v>0</v>
      </c>
      <c r="K66" s="1177"/>
      <c r="L66" s="227"/>
      <c r="M66" s="227">
        <v>0</v>
      </c>
      <c r="N66" s="227"/>
      <c r="O66" s="227"/>
      <c r="P66" s="227"/>
      <c r="Q66" s="227"/>
      <c r="R66" s="227"/>
      <c r="S66" s="227"/>
      <c r="T66" s="227"/>
      <c r="U66" s="227"/>
      <c r="V66" s="227"/>
      <c r="W66" s="227"/>
      <c r="X66" s="227"/>
      <c r="Y66" s="227"/>
      <c r="Z66" s="227"/>
      <c r="AA66" s="227"/>
      <c r="AB66" s="227"/>
      <c r="AC66" s="227"/>
      <c r="AD66" s="227"/>
      <c r="AE66" s="227"/>
      <c r="AI66" s="227"/>
    </row>
    <row r="67" spans="4:35">
      <c r="D67" s="1030">
        <v>0</v>
      </c>
      <c r="E67" s="1030">
        <v>0</v>
      </c>
      <c r="G67" s="156"/>
      <c r="H67" s="156"/>
      <c r="I67" s="156" t="s">
        <v>636</v>
      </c>
      <c r="J67" s="1177">
        <v>0</v>
      </c>
      <c r="K67" s="1177"/>
      <c r="L67" s="227"/>
      <c r="M67" s="227">
        <v>0</v>
      </c>
      <c r="N67" s="227"/>
      <c r="O67" s="227"/>
      <c r="P67" s="227"/>
      <c r="Q67" s="227"/>
      <c r="R67" s="227"/>
      <c r="S67" s="227"/>
      <c r="T67" s="227"/>
      <c r="U67" s="227"/>
      <c r="V67" s="227"/>
      <c r="W67" s="227"/>
      <c r="X67" s="227"/>
      <c r="Y67" s="227"/>
      <c r="Z67" s="227"/>
      <c r="AA67" s="227"/>
      <c r="AB67" s="227"/>
      <c r="AC67" s="227"/>
      <c r="AD67" s="227"/>
      <c r="AE67" s="227"/>
      <c r="AI67" s="227"/>
    </row>
    <row r="68" spans="4:35">
      <c r="D68" s="1030">
        <v>305.21950581621445</v>
      </c>
      <c r="E68" s="1030">
        <v>0</v>
      </c>
      <c r="G68" s="156"/>
      <c r="H68" s="156"/>
      <c r="I68" s="492" t="s">
        <v>1020</v>
      </c>
      <c r="J68" s="1177">
        <v>305.21950581621445</v>
      </c>
      <c r="K68" s="1177"/>
      <c r="L68" s="227"/>
      <c r="M68" s="227">
        <v>305.21950581621445</v>
      </c>
      <c r="N68" s="227"/>
      <c r="O68" s="227"/>
      <c r="P68" s="227"/>
      <c r="Q68" s="227"/>
      <c r="R68" s="227"/>
      <c r="S68" s="227"/>
      <c r="T68" s="227"/>
      <c r="U68" s="227"/>
      <c r="V68" s="227"/>
      <c r="W68" s="227"/>
      <c r="X68" s="227"/>
      <c r="Y68" s="227"/>
      <c r="Z68" s="227"/>
      <c r="AA68" s="1178"/>
      <c r="AB68" s="227"/>
      <c r="AC68" s="227"/>
      <c r="AD68" s="227"/>
      <c r="AE68" s="227"/>
      <c r="AI68" s="227"/>
    </row>
    <row r="69" spans="4:35">
      <c r="D69" s="1030">
        <v>993.8484923367115</v>
      </c>
      <c r="E69" s="1030">
        <v>0</v>
      </c>
      <c r="G69" s="156"/>
      <c r="H69" s="156"/>
      <c r="I69" s="156" t="s">
        <v>1476</v>
      </c>
      <c r="J69" s="1177">
        <v>993.8484923367115</v>
      </c>
      <c r="K69" s="1177"/>
      <c r="L69" s="227"/>
      <c r="M69" s="227">
        <v>993.8484923367115</v>
      </c>
      <c r="N69" s="227"/>
      <c r="O69" s="227"/>
      <c r="P69" s="227"/>
      <c r="Q69" s="227"/>
      <c r="R69" s="227"/>
      <c r="S69" s="227"/>
      <c r="T69" s="227"/>
      <c r="U69" s="227"/>
      <c r="V69" s="227"/>
      <c r="W69" s="227"/>
      <c r="X69" s="227"/>
      <c r="Y69" s="227"/>
      <c r="Z69" s="227"/>
      <c r="AA69" s="227"/>
      <c r="AB69" s="227"/>
      <c r="AC69" s="227"/>
      <c r="AD69" s="227"/>
      <c r="AE69" s="227"/>
      <c r="AI69" s="227"/>
    </row>
    <row r="70" spans="4:35">
      <c r="D70" s="1030">
        <v>6.0754326151714242</v>
      </c>
      <c r="E70" s="1030"/>
      <c r="G70" s="156"/>
      <c r="H70" s="156"/>
      <c r="I70" s="156" t="s">
        <v>1321</v>
      </c>
      <c r="J70" s="1177">
        <v>6.0754326151714242</v>
      </c>
      <c r="K70" s="1177"/>
      <c r="L70" s="227">
        <v>6.0754326151714242</v>
      </c>
      <c r="M70" s="227"/>
      <c r="N70" s="227"/>
      <c r="O70" s="227"/>
      <c r="P70" s="227"/>
      <c r="Q70" s="227"/>
      <c r="R70" s="227"/>
      <c r="S70" s="227"/>
      <c r="T70" s="227"/>
      <c r="U70" s="227"/>
      <c r="V70" s="227"/>
      <c r="W70" s="227"/>
      <c r="X70" s="227"/>
      <c r="Y70" s="227"/>
      <c r="Z70" s="227"/>
      <c r="AA70" s="227"/>
      <c r="AB70" s="227"/>
      <c r="AC70" s="227"/>
      <c r="AD70" s="227"/>
      <c r="AE70" s="227"/>
      <c r="AI70" s="227"/>
    </row>
    <row r="71" spans="4:35">
      <c r="D71" s="1030">
        <v>5.202</v>
      </c>
      <c r="E71" s="1030">
        <v>0</v>
      </c>
      <c r="G71" s="156"/>
      <c r="H71" s="156"/>
      <c r="I71" s="156" t="s">
        <v>1323</v>
      </c>
      <c r="J71" s="1177">
        <v>5.202</v>
      </c>
      <c r="K71" s="1177"/>
      <c r="L71" s="227">
        <v>5.202</v>
      </c>
      <c r="M71" s="227"/>
      <c r="N71" s="227"/>
      <c r="O71" s="227"/>
      <c r="P71" s="227"/>
      <c r="Q71" s="227"/>
      <c r="R71" s="227"/>
      <c r="S71" s="227"/>
      <c r="T71" s="227"/>
      <c r="U71" s="227"/>
      <c r="V71" s="227"/>
      <c r="W71" s="227"/>
      <c r="X71" s="227"/>
      <c r="Y71" s="227"/>
      <c r="Z71" s="227"/>
      <c r="AA71" s="227"/>
      <c r="AB71" s="227"/>
      <c r="AC71" s="227"/>
      <c r="AD71" s="227"/>
      <c r="AE71" s="227"/>
      <c r="AI71" s="227"/>
    </row>
    <row r="72" spans="4:35">
      <c r="D72" s="1030">
        <v>0</v>
      </c>
      <c r="E72" s="1030">
        <v>0</v>
      </c>
      <c r="G72" s="156"/>
      <c r="H72" s="156"/>
      <c r="I72" s="492" t="s">
        <v>1328</v>
      </c>
      <c r="J72" s="1177">
        <v>0</v>
      </c>
      <c r="K72" s="1177"/>
      <c r="L72" s="227"/>
      <c r="M72" s="227"/>
      <c r="N72" s="227"/>
      <c r="O72" s="227"/>
      <c r="P72" s="227"/>
      <c r="Q72" s="227"/>
      <c r="R72" s="227"/>
      <c r="S72" s="227"/>
      <c r="T72" s="227"/>
      <c r="U72" s="271">
        <v>0</v>
      </c>
      <c r="V72" s="227"/>
      <c r="W72" s="227"/>
      <c r="X72" s="227"/>
      <c r="Y72" s="227"/>
      <c r="Z72" s="227"/>
      <c r="AA72" s="227"/>
      <c r="AB72" s="227"/>
      <c r="AC72" s="227"/>
      <c r="AD72" s="227"/>
      <c r="AE72" s="227">
        <v>0</v>
      </c>
      <c r="AI72" s="227"/>
    </row>
    <row r="73" spans="4:35">
      <c r="D73" s="1030">
        <v>1645.3756070254021</v>
      </c>
      <c r="E73" s="1030">
        <v>0</v>
      </c>
      <c r="G73" s="156"/>
      <c r="H73" s="156"/>
      <c r="I73" s="314" t="s">
        <v>1477</v>
      </c>
      <c r="J73" s="321">
        <v>1645.3756070254019</v>
      </c>
      <c r="K73" s="321"/>
      <c r="L73" s="321">
        <v>13.63487650088962</v>
      </c>
      <c r="M73" s="321">
        <v>1514.1495667545728</v>
      </c>
      <c r="N73" s="321">
        <v>3.5726069837317467</v>
      </c>
      <c r="O73" s="321">
        <v>1.2666453118899721E-2</v>
      </c>
      <c r="P73" s="321">
        <v>2.4241608032106905</v>
      </c>
      <c r="Q73" s="321">
        <v>0.50503350066889452</v>
      </c>
      <c r="R73" s="321">
        <v>70.398618965299463</v>
      </c>
      <c r="S73" s="321">
        <v>0</v>
      </c>
      <c r="T73" s="321">
        <v>4.0746102833966313</v>
      </c>
      <c r="U73" s="321">
        <v>2.0335794247818142</v>
      </c>
      <c r="V73" s="321">
        <v>3.5203935902316007E-3</v>
      </c>
      <c r="W73" s="321">
        <v>23.37069697606421</v>
      </c>
      <c r="X73" s="321">
        <v>0</v>
      </c>
      <c r="Y73" s="321">
        <v>4.1088630388117844</v>
      </c>
      <c r="Z73" s="321">
        <v>3.5822107194222408</v>
      </c>
      <c r="AA73" s="321">
        <v>0</v>
      </c>
      <c r="AB73" s="321">
        <v>0.69192679182312633</v>
      </c>
      <c r="AC73" s="321">
        <v>0</v>
      </c>
      <c r="AD73" s="321">
        <v>2.4206265607938171</v>
      </c>
      <c r="AE73" s="321">
        <v>0.37320722895177455</v>
      </c>
      <c r="AF73" s="321">
        <v>0</v>
      </c>
      <c r="AG73" s="321">
        <v>0</v>
      </c>
      <c r="AH73" s="321">
        <v>1.7221878569148832E-2</v>
      </c>
      <c r="AI73" s="321">
        <v>1.6137677053433145E-3</v>
      </c>
    </row>
    <row r="74" spans="4:35">
      <c r="D74" s="321"/>
      <c r="E74" s="321"/>
      <c r="G74" s="156"/>
      <c r="H74" s="314"/>
      <c r="I74" s="314"/>
      <c r="J74" s="321"/>
      <c r="K74" s="321"/>
      <c r="L74" s="227"/>
      <c r="M74" s="227"/>
      <c r="N74" s="227"/>
      <c r="O74" s="227"/>
      <c r="P74" s="227"/>
      <c r="Q74" s="227"/>
      <c r="R74" s="227"/>
      <c r="S74" s="227"/>
      <c r="T74" s="227"/>
      <c r="U74" s="227"/>
      <c r="V74" s="227"/>
      <c r="W74" s="227"/>
      <c r="X74" s="227"/>
      <c r="Y74" s="227"/>
      <c r="Z74" s="227"/>
      <c r="AA74" s="227"/>
      <c r="AB74" s="227"/>
      <c r="AC74" s="227"/>
      <c r="AD74" s="227"/>
      <c r="AE74" s="227"/>
      <c r="AI74" s="227"/>
    </row>
    <row r="75" spans="4:35">
      <c r="D75" s="321"/>
      <c r="E75" s="321"/>
      <c r="G75" s="156"/>
      <c r="H75" s="314" t="s">
        <v>1478</v>
      </c>
      <c r="I75" s="314"/>
      <c r="J75" s="321"/>
      <c r="K75" s="321"/>
      <c r="L75" s="227"/>
      <c r="M75" s="227"/>
      <c r="N75" s="227"/>
      <c r="O75" s="227"/>
      <c r="P75" s="227"/>
      <c r="Q75" s="227"/>
      <c r="R75" s="227"/>
      <c r="S75" s="227"/>
      <c r="T75" s="227"/>
      <c r="U75" s="227"/>
      <c r="V75" s="227"/>
      <c r="W75" s="227"/>
      <c r="X75" s="227"/>
      <c r="Y75" s="227"/>
      <c r="Z75" s="227"/>
      <c r="AA75" s="227"/>
      <c r="AB75" s="227"/>
      <c r="AC75" s="227"/>
      <c r="AD75" s="227"/>
      <c r="AE75" s="227"/>
      <c r="AI75" s="227"/>
    </row>
    <row r="76" spans="4:35">
      <c r="D76" s="1030">
        <v>0</v>
      </c>
      <c r="E76" s="1030">
        <v>0</v>
      </c>
      <c r="G76" s="156"/>
      <c r="H76" s="156"/>
      <c r="I76" s="156" t="s">
        <v>1479</v>
      </c>
      <c r="J76" s="1177">
        <v>0</v>
      </c>
      <c r="K76" s="1177"/>
      <c r="L76" s="227"/>
      <c r="M76" s="227"/>
      <c r="N76" s="227"/>
      <c r="O76" s="227"/>
      <c r="P76" s="227">
        <v>0</v>
      </c>
      <c r="Q76" s="227"/>
      <c r="R76" s="227"/>
      <c r="S76" s="227"/>
      <c r="T76" s="227"/>
      <c r="U76" s="227"/>
      <c r="V76" s="227"/>
      <c r="W76" s="227"/>
      <c r="X76" s="227"/>
      <c r="Y76" s="227"/>
      <c r="Z76" s="227"/>
      <c r="AA76" s="227"/>
      <c r="AB76" s="227"/>
      <c r="AC76" s="227"/>
      <c r="AD76" s="227"/>
      <c r="AI76" s="227"/>
    </row>
    <row r="77" spans="4:35">
      <c r="D77" s="1030">
        <v>255.34498099999999</v>
      </c>
      <c r="E77" s="1030">
        <v>0</v>
      </c>
      <c r="G77" s="156"/>
      <c r="H77" s="156"/>
      <c r="I77" s="156" t="s">
        <v>1480</v>
      </c>
      <c r="J77" s="1177">
        <v>255.34498099999999</v>
      </c>
      <c r="K77" s="1177"/>
      <c r="L77" s="227"/>
      <c r="M77" s="227"/>
      <c r="N77" s="227"/>
      <c r="O77" s="227"/>
      <c r="P77" s="227"/>
      <c r="Q77" s="227"/>
      <c r="R77" s="227"/>
      <c r="S77" s="227"/>
      <c r="T77" s="227"/>
      <c r="U77" s="227"/>
      <c r="V77" s="227"/>
      <c r="W77" s="227"/>
      <c r="X77" s="227"/>
      <c r="Y77" s="227"/>
      <c r="Z77" s="227"/>
      <c r="AA77" s="227"/>
      <c r="AB77" s="227"/>
      <c r="AC77" s="227"/>
      <c r="AD77" s="227">
        <v>255.34498099999999</v>
      </c>
      <c r="AE77" s="227"/>
      <c r="AI77" s="227"/>
    </row>
    <row r="78" spans="4:35">
      <c r="D78" s="1030"/>
      <c r="E78" s="1030"/>
      <c r="G78" s="156"/>
      <c r="H78" s="156"/>
      <c r="I78" s="156" t="s">
        <v>1481</v>
      </c>
      <c r="J78" s="1177">
        <v>12.523320999999999</v>
      </c>
      <c r="K78" s="1177"/>
      <c r="L78" s="227">
        <v>12.523320999999999</v>
      </c>
      <c r="M78" s="227"/>
      <c r="N78" s="227"/>
      <c r="O78" s="227"/>
      <c r="P78" s="227"/>
      <c r="Q78" s="227"/>
      <c r="R78" s="227"/>
      <c r="S78" s="227"/>
      <c r="T78" s="227"/>
      <c r="U78" s="227"/>
      <c r="V78" s="227"/>
      <c r="W78" s="227"/>
      <c r="X78" s="227"/>
      <c r="Y78" s="227"/>
      <c r="Z78" s="227"/>
      <c r="AA78" s="227"/>
      <c r="AB78" s="227"/>
      <c r="AC78" s="227"/>
      <c r="AD78" s="227"/>
      <c r="AE78" s="227"/>
      <c r="AI78" s="227"/>
    </row>
    <row r="79" spans="4:35">
      <c r="D79" s="1030">
        <v>0</v>
      </c>
      <c r="E79" s="1030">
        <v>0</v>
      </c>
      <c r="G79" s="156"/>
      <c r="I79" s="492" t="s">
        <v>1197</v>
      </c>
      <c r="J79" s="1177">
        <v>0</v>
      </c>
      <c r="K79" s="1177"/>
      <c r="L79" s="227"/>
      <c r="M79" s="227"/>
      <c r="N79" s="227"/>
      <c r="O79" s="227"/>
      <c r="P79" s="227"/>
      <c r="Q79" s="227"/>
      <c r="R79" s="227"/>
      <c r="S79" s="227"/>
      <c r="T79" s="227"/>
      <c r="U79" s="227"/>
      <c r="V79" s="227"/>
      <c r="W79" s="227"/>
      <c r="X79" s="227"/>
      <c r="Y79" s="227"/>
      <c r="Z79" s="227"/>
      <c r="AA79" s="227"/>
      <c r="AB79" s="227"/>
      <c r="AC79" s="227"/>
      <c r="AD79" s="227"/>
      <c r="AE79" s="271">
        <v>0</v>
      </c>
      <c r="AI79" s="227"/>
    </row>
    <row r="80" spans="4:35">
      <c r="D80" s="1030">
        <v>8.8638632325058424</v>
      </c>
      <c r="E80" s="1030">
        <v>0</v>
      </c>
      <c r="F80" s="1132"/>
      <c r="G80" s="156"/>
      <c r="I80" s="156" t="s">
        <v>747</v>
      </c>
      <c r="J80" s="1177">
        <v>8.8638632325058424</v>
      </c>
      <c r="K80" s="1177"/>
      <c r="L80" s="227"/>
      <c r="M80" s="227"/>
      <c r="N80" s="227"/>
      <c r="O80" s="227"/>
      <c r="P80" s="227"/>
      <c r="Q80" s="227"/>
      <c r="R80" s="227"/>
      <c r="S80" s="227"/>
      <c r="T80" s="227"/>
      <c r="U80" s="227"/>
      <c r="V80" s="227"/>
      <c r="W80" s="227"/>
      <c r="X80" s="227"/>
      <c r="Y80" s="227"/>
      <c r="Z80" s="227"/>
      <c r="AA80" s="227"/>
      <c r="AB80" s="227">
        <v>8.8638632325058424</v>
      </c>
      <c r="AC80" s="227"/>
      <c r="AD80" s="227"/>
      <c r="AE80" s="271"/>
      <c r="AI80" s="227"/>
    </row>
    <row r="81" spans="1:35">
      <c r="D81" s="1030">
        <v>0</v>
      </c>
      <c r="E81" s="1030">
        <v>0</v>
      </c>
      <c r="F81" s="1132"/>
      <c r="G81" s="156"/>
      <c r="I81" s="402" t="s">
        <v>1195</v>
      </c>
      <c r="J81" s="1177">
        <v>0</v>
      </c>
      <c r="K81" s="1177"/>
      <c r="L81" s="227"/>
      <c r="M81" s="227"/>
      <c r="N81" s="227"/>
      <c r="O81" s="227"/>
      <c r="P81" s="227"/>
      <c r="Q81" s="227"/>
      <c r="R81" s="227"/>
      <c r="S81" s="227"/>
      <c r="T81" s="227"/>
      <c r="U81" s="227"/>
      <c r="V81" s="227"/>
      <c r="W81" s="227"/>
      <c r="X81" s="227"/>
      <c r="Y81" s="227"/>
      <c r="Z81" s="227"/>
      <c r="AA81" s="227">
        <v>0</v>
      </c>
      <c r="AB81" s="227"/>
      <c r="AC81" s="227"/>
      <c r="AD81" s="227"/>
      <c r="AE81" s="271"/>
      <c r="AI81" s="227"/>
    </row>
    <row r="82" spans="1:35">
      <c r="D82" s="1030">
        <v>0</v>
      </c>
      <c r="E82" s="1030">
        <v>0</v>
      </c>
      <c r="G82" s="156"/>
      <c r="H82" s="156"/>
      <c r="I82" s="156" t="s">
        <v>1482</v>
      </c>
      <c r="J82" s="1177">
        <v>0</v>
      </c>
      <c r="K82" s="1177"/>
      <c r="L82" s="227"/>
      <c r="M82" s="227"/>
      <c r="N82" s="1177">
        <v>0</v>
      </c>
      <c r="O82" s="227"/>
      <c r="P82" s="227"/>
      <c r="Q82" s="1177">
        <v>0</v>
      </c>
      <c r="R82" s="1177">
        <v>0</v>
      </c>
      <c r="S82" s="227"/>
      <c r="T82" s="1177">
        <v>0</v>
      </c>
      <c r="U82" s="227"/>
      <c r="V82" s="1177">
        <v>0</v>
      </c>
      <c r="W82" s="227"/>
      <c r="X82" s="227"/>
      <c r="Y82" s="1177">
        <v>0</v>
      </c>
      <c r="Z82" s="227"/>
      <c r="AA82" s="227"/>
      <c r="AB82" s="227"/>
      <c r="AC82" s="227"/>
      <c r="AD82" s="227"/>
      <c r="AE82" s="227"/>
      <c r="AI82" s="227"/>
    </row>
    <row r="83" spans="1:35">
      <c r="D83" s="1030">
        <v>0</v>
      </c>
      <c r="E83" s="1030">
        <v>0</v>
      </c>
      <c r="G83" s="156"/>
      <c r="H83" s="156"/>
      <c r="I83" s="1147" t="s">
        <v>1483</v>
      </c>
      <c r="J83" s="1184">
        <v>0</v>
      </c>
      <c r="K83" s="1177"/>
      <c r="L83" s="227"/>
      <c r="M83" s="227"/>
      <c r="N83" s="1177"/>
      <c r="O83" s="227"/>
      <c r="P83" s="227"/>
      <c r="Q83" s="1177"/>
      <c r="R83" s="1177"/>
      <c r="S83" s="227"/>
      <c r="T83" s="1177"/>
      <c r="U83" s="1185">
        <v>0</v>
      </c>
      <c r="V83" s="1177"/>
      <c r="W83" s="227"/>
      <c r="X83" s="227"/>
      <c r="Y83" s="1177"/>
      <c r="Z83" s="227"/>
      <c r="AA83" s="227"/>
      <c r="AB83" s="227"/>
      <c r="AC83" s="227"/>
      <c r="AD83" s="227"/>
      <c r="AE83" s="227"/>
      <c r="AI83" s="227"/>
    </row>
    <row r="84" spans="1:35">
      <c r="D84" s="1030">
        <v>0</v>
      </c>
      <c r="E84" s="1030">
        <v>0</v>
      </c>
      <c r="G84" s="156"/>
      <c r="H84" s="1131" t="s">
        <v>1466</v>
      </c>
      <c r="I84" s="156" t="s">
        <v>1484</v>
      </c>
      <c r="J84" s="1177">
        <v>0</v>
      </c>
      <c r="K84" s="1177"/>
      <c r="L84" s="227"/>
      <c r="M84" s="227"/>
      <c r="N84" s="227"/>
      <c r="O84" s="227"/>
      <c r="P84" s="227"/>
      <c r="Q84" s="227"/>
      <c r="R84" s="227"/>
      <c r="S84" s="227"/>
      <c r="T84" s="227"/>
      <c r="U84" s="227"/>
      <c r="V84" s="227"/>
      <c r="W84" s="227"/>
      <c r="X84" s="227"/>
      <c r="Y84" s="227">
        <v>0</v>
      </c>
      <c r="Z84" s="227"/>
      <c r="AA84" s="227"/>
      <c r="AB84" s="227"/>
      <c r="AC84" s="227"/>
      <c r="AD84" s="227"/>
      <c r="AE84" s="227"/>
      <c r="AI84" s="227"/>
    </row>
    <row r="85" spans="1:35">
      <c r="D85" s="1030">
        <v>0</v>
      </c>
      <c r="E85" s="1030">
        <v>0</v>
      </c>
      <c r="G85" s="156"/>
      <c r="H85" s="1131" t="s">
        <v>1466</v>
      </c>
      <c r="I85" s="156" t="s">
        <v>1485</v>
      </c>
      <c r="J85" s="1177">
        <v>0</v>
      </c>
      <c r="K85" s="1177"/>
      <c r="L85" s="227"/>
      <c r="M85" s="227"/>
      <c r="N85" s="227"/>
      <c r="O85" s="227"/>
      <c r="P85" s="227"/>
      <c r="Q85" s="227"/>
      <c r="R85" s="227"/>
      <c r="S85" s="227"/>
      <c r="T85" s="227"/>
      <c r="U85" s="227"/>
      <c r="V85" s="227"/>
      <c r="W85" s="227"/>
      <c r="X85" s="227"/>
      <c r="Y85" s="227">
        <v>0</v>
      </c>
      <c r="Z85" s="227"/>
      <c r="AA85" s="227"/>
      <c r="AB85" s="227"/>
      <c r="AC85" s="227"/>
      <c r="AD85" s="227"/>
      <c r="AE85" s="227"/>
      <c r="AI85" s="227"/>
    </row>
    <row r="86" spans="1:35">
      <c r="D86" s="1030">
        <v>0</v>
      </c>
      <c r="E86" s="1030">
        <v>0</v>
      </c>
      <c r="G86" s="156"/>
      <c r="H86" s="156"/>
      <c r="I86" s="156" t="s">
        <v>1486</v>
      </c>
      <c r="J86" s="1177">
        <v>0</v>
      </c>
      <c r="K86" s="1177"/>
      <c r="L86" s="227"/>
      <c r="M86" s="227"/>
      <c r="N86" s="227"/>
      <c r="O86" s="227"/>
      <c r="P86" s="227"/>
      <c r="Q86" s="227"/>
      <c r="R86" s="227"/>
      <c r="S86" s="227"/>
      <c r="T86" s="227"/>
      <c r="U86" s="227"/>
      <c r="V86" s="227"/>
      <c r="W86" s="227"/>
      <c r="X86" s="227"/>
      <c r="Y86" s="227"/>
      <c r="Z86" s="1177">
        <v>0</v>
      </c>
      <c r="AA86" s="1177">
        <v>0</v>
      </c>
      <c r="AB86" s="227"/>
      <c r="AC86" s="227"/>
      <c r="AD86" s="227"/>
      <c r="AE86" s="227"/>
      <c r="AI86" s="227"/>
    </row>
    <row r="87" spans="1:35">
      <c r="D87" s="1030">
        <v>276.73216523250585</v>
      </c>
      <c r="E87" s="1030">
        <v>0</v>
      </c>
      <c r="G87" s="156"/>
      <c r="H87" s="156"/>
      <c r="I87" s="314" t="s">
        <v>1487</v>
      </c>
      <c r="J87" s="321">
        <v>276.73216523250579</v>
      </c>
      <c r="K87" s="321"/>
      <c r="L87" s="321">
        <v>12.523320999999999</v>
      </c>
      <c r="M87" s="321">
        <v>0</v>
      </c>
      <c r="N87" s="321">
        <v>0</v>
      </c>
      <c r="O87" s="321">
        <v>0</v>
      </c>
      <c r="P87" s="321">
        <v>0</v>
      </c>
      <c r="Q87" s="321">
        <v>0</v>
      </c>
      <c r="R87" s="321">
        <v>0</v>
      </c>
      <c r="S87" s="321">
        <v>0</v>
      </c>
      <c r="T87" s="321">
        <v>0</v>
      </c>
      <c r="U87" s="321">
        <v>0</v>
      </c>
      <c r="V87" s="321">
        <v>0</v>
      </c>
      <c r="W87" s="321">
        <v>0</v>
      </c>
      <c r="X87" s="321">
        <v>0</v>
      </c>
      <c r="Y87" s="321">
        <v>0</v>
      </c>
      <c r="Z87" s="321">
        <v>0</v>
      </c>
      <c r="AA87" s="321">
        <v>0</v>
      </c>
      <c r="AB87" s="321">
        <v>8.8638632325058424</v>
      </c>
      <c r="AC87" s="321">
        <v>0</v>
      </c>
      <c r="AD87" s="321">
        <v>255.34498099999999</v>
      </c>
      <c r="AE87" s="321">
        <v>0</v>
      </c>
      <c r="AF87" s="321">
        <v>0</v>
      </c>
      <c r="AG87" s="321">
        <v>0</v>
      </c>
      <c r="AH87" s="321">
        <v>0</v>
      </c>
      <c r="AI87" s="321">
        <v>0</v>
      </c>
    </row>
    <row r="88" spans="1:35">
      <c r="D88" s="1183"/>
      <c r="E88" s="1030"/>
      <c r="G88" s="156"/>
      <c r="H88" s="156"/>
      <c r="J88" s="1183"/>
      <c r="K88" s="1183"/>
      <c r="L88" s="1183"/>
      <c r="M88" s="1183"/>
      <c r="N88" s="1183"/>
      <c r="O88" s="227"/>
      <c r="P88" s="227"/>
      <c r="Q88" s="227"/>
      <c r="R88" s="227"/>
      <c r="S88" s="227"/>
      <c r="T88" s="227"/>
      <c r="U88" s="227"/>
      <c r="V88" s="227"/>
      <c r="W88" s="227"/>
      <c r="X88" s="227"/>
      <c r="Y88" s="227"/>
      <c r="Z88" s="227"/>
      <c r="AA88" s="227"/>
      <c r="AB88" s="227"/>
      <c r="AC88" s="227"/>
      <c r="AD88" s="227"/>
      <c r="AE88" s="227"/>
      <c r="AI88" s="227"/>
    </row>
    <row r="89" spans="1:35">
      <c r="D89" s="1030">
        <v>1922.1077722579078</v>
      </c>
      <c r="E89" s="1030">
        <v>0</v>
      </c>
      <c r="G89" s="314" t="s">
        <v>1488</v>
      </c>
      <c r="H89" s="314"/>
      <c r="I89" s="314"/>
      <c r="J89" s="321">
        <v>1922.1077722579078</v>
      </c>
      <c r="K89" s="321"/>
      <c r="L89" s="321">
        <v>26.158197500889621</v>
      </c>
      <c r="M89" s="321">
        <v>1514.1495667545728</v>
      </c>
      <c r="N89" s="321">
        <v>3.5726069837317467</v>
      </c>
      <c r="O89" s="321">
        <v>1.2666453118899721E-2</v>
      </c>
      <c r="P89" s="321">
        <v>2.4241608032106905</v>
      </c>
      <c r="Q89" s="321">
        <v>0.50503350066889452</v>
      </c>
      <c r="R89" s="321">
        <v>70.398618965299463</v>
      </c>
      <c r="S89" s="321"/>
      <c r="T89" s="321">
        <v>4.0746102833966313</v>
      </c>
      <c r="U89" s="321">
        <v>2.0335794247818142</v>
      </c>
      <c r="V89" s="321">
        <v>3.5203935902316007E-3</v>
      </c>
      <c r="W89" s="321">
        <v>23.37069697606421</v>
      </c>
      <c r="X89" s="321"/>
      <c r="Y89" s="321">
        <v>4.1088630388117844</v>
      </c>
      <c r="Z89" s="321">
        <v>3.5822107194222408</v>
      </c>
      <c r="AA89" s="321">
        <v>0</v>
      </c>
      <c r="AB89" s="321">
        <v>9.5557900243289691</v>
      </c>
      <c r="AC89" s="321"/>
      <c r="AD89" s="321">
        <v>257.7656075607938</v>
      </c>
      <c r="AE89" s="321">
        <v>0.37320722895177455</v>
      </c>
      <c r="AG89" s="321">
        <v>0</v>
      </c>
      <c r="AH89" s="321">
        <v>1.7221878569148832E-2</v>
      </c>
      <c r="AI89" s="321">
        <v>1.6137677053433145E-3</v>
      </c>
    </row>
    <row r="90" spans="1:35">
      <c r="D90" s="321"/>
      <c r="E90" s="1030"/>
      <c r="G90" s="314"/>
      <c r="H90" s="314"/>
      <c r="I90" s="314"/>
      <c r="J90" s="321"/>
      <c r="K90" s="321"/>
      <c r="L90" s="321"/>
      <c r="M90" s="321"/>
      <c r="N90" s="321"/>
      <c r="O90" s="321"/>
      <c r="P90" s="321"/>
      <c r="Q90" s="321"/>
      <c r="R90" s="321"/>
      <c r="S90" s="321"/>
      <c r="T90" s="321"/>
      <c r="U90" s="321"/>
      <c r="V90" s="321"/>
      <c r="W90" s="321"/>
      <c r="X90" s="321"/>
      <c r="Y90" s="321"/>
      <c r="Z90" s="321"/>
      <c r="AA90" s="321"/>
      <c r="AB90" s="321"/>
      <c r="AC90" s="321"/>
      <c r="AD90" s="321"/>
      <c r="AE90" s="321"/>
      <c r="AI90" s="321"/>
    </row>
    <row r="91" spans="1:35">
      <c r="B91" s="1016">
        <v>0</v>
      </c>
      <c r="D91" s="1030"/>
      <c r="E91" s="1030"/>
      <c r="G91" s="314" t="s">
        <v>1222</v>
      </c>
      <c r="H91" s="314"/>
      <c r="I91" s="314"/>
      <c r="J91" s="1030">
        <v>0</v>
      </c>
      <c r="K91" s="1030"/>
      <c r="L91" s="227">
        <v>8.3425441791103783</v>
      </c>
      <c r="M91" s="227">
        <v>-1514.1495667545726</v>
      </c>
      <c r="N91" s="227">
        <v>953.53807703451321</v>
      </c>
      <c r="O91" s="227">
        <v>-1.2666453118899721E-2</v>
      </c>
      <c r="P91" s="227">
        <v>-2.4241608032106905</v>
      </c>
      <c r="Q91" s="227">
        <v>-0.50503350066889452</v>
      </c>
      <c r="R91" s="227">
        <v>76.91064002988297</v>
      </c>
      <c r="S91" s="227"/>
      <c r="T91" s="227">
        <v>298.73691690096081</v>
      </c>
      <c r="U91" s="227">
        <v>-2.1951023740005642</v>
      </c>
      <c r="V91" s="227">
        <v>-3.5203935902316007E-3</v>
      </c>
      <c r="W91" s="227">
        <v>-0.44848321606421471</v>
      </c>
      <c r="X91" s="227"/>
      <c r="Y91" s="227">
        <v>-2.208863038811784</v>
      </c>
      <c r="Z91" s="227">
        <v>-1.242566974525352</v>
      </c>
      <c r="AA91" s="271">
        <v>0</v>
      </c>
      <c r="AB91" s="227">
        <v>-9.5557900243289691</v>
      </c>
      <c r="AC91" s="239"/>
      <c r="AD91" s="271">
        <v>195.05605243920618</v>
      </c>
      <c r="AE91" s="271">
        <v>0.16152294921874999</v>
      </c>
      <c r="AG91" s="5">
        <v>0</v>
      </c>
      <c r="AH91" s="5">
        <v>0</v>
      </c>
      <c r="AI91" s="271">
        <v>0</v>
      </c>
    </row>
    <row r="92" spans="1:35" s="29" customFormat="1">
      <c r="A92" s="434"/>
      <c r="B92" s="434"/>
      <c r="C92" s="490"/>
      <c r="D92" s="1175">
        <v>1354.3598907300898</v>
      </c>
      <c r="E92" s="1175">
        <v>0</v>
      </c>
      <c r="G92" s="29" t="s">
        <v>1489</v>
      </c>
      <c r="J92" s="1175">
        <v>1354.3598907300898</v>
      </c>
      <c r="K92" s="1175"/>
      <c r="L92" s="1186">
        <v>116.69740139</v>
      </c>
      <c r="M92" s="1186">
        <v>0</v>
      </c>
      <c r="N92" s="1186">
        <v>179.7</v>
      </c>
      <c r="O92" s="239">
        <v>0.62701054000000001</v>
      </c>
      <c r="P92" s="239">
        <v>120</v>
      </c>
      <c r="Q92" s="239">
        <v>25</v>
      </c>
      <c r="R92" s="239">
        <v>77.2</v>
      </c>
      <c r="S92" s="239"/>
      <c r="T92" s="239">
        <v>204.9</v>
      </c>
      <c r="U92" s="239">
        <v>100.58480932853693</v>
      </c>
      <c r="V92" s="239">
        <v>0.17426534999999999</v>
      </c>
      <c r="W92" s="239">
        <v>2.2000000000000002</v>
      </c>
      <c r="X92" s="239"/>
      <c r="Y92" s="239">
        <v>206.4</v>
      </c>
      <c r="Z92" s="239">
        <v>180.28632815495729</v>
      </c>
      <c r="AA92" s="239">
        <v>0</v>
      </c>
      <c r="AB92" s="239">
        <v>29.819597782623575</v>
      </c>
      <c r="AC92" s="239"/>
      <c r="AD92" s="239">
        <v>90.890898110000009</v>
      </c>
      <c r="AE92" s="239">
        <v>18.928348544575563</v>
      </c>
      <c r="AG92" s="239">
        <v>0</v>
      </c>
      <c r="AH92" s="239">
        <v>0.86973357068161139</v>
      </c>
      <c r="AI92" s="239">
        <v>8.1497958714749061E-2</v>
      </c>
    </row>
    <row r="93" spans="1:35" s="29" customFormat="1">
      <c r="A93" s="434"/>
      <c r="B93" s="434"/>
      <c r="C93" s="490"/>
      <c r="D93" s="1175"/>
      <c r="E93" s="1175"/>
      <c r="J93" s="1175"/>
      <c r="K93" s="1175"/>
      <c r="L93" s="1186"/>
      <c r="M93" s="1186"/>
      <c r="N93" s="1186"/>
      <c r="O93" s="239"/>
      <c r="P93" s="239"/>
      <c r="Q93" s="239"/>
      <c r="R93" s="239"/>
      <c r="S93" s="239"/>
      <c r="T93" s="239"/>
      <c r="U93" s="239"/>
      <c r="V93" s="239"/>
      <c r="W93" s="239"/>
      <c r="X93" s="239"/>
      <c r="Y93" s="239"/>
      <c r="Z93" s="239"/>
      <c r="AA93" s="239"/>
      <c r="AB93" s="239"/>
      <c r="AC93" s="239"/>
      <c r="AD93" s="239"/>
      <c r="AE93" s="239"/>
      <c r="AI93" s="239"/>
    </row>
    <row r="94" spans="1:35" s="237" customFormat="1">
      <c r="A94" s="1016"/>
      <c r="B94" s="1016">
        <v>0</v>
      </c>
      <c r="D94" s="490"/>
      <c r="E94" s="490">
        <v>0</v>
      </c>
      <c r="F94" s="29"/>
      <c r="G94" s="490" t="s">
        <v>41</v>
      </c>
      <c r="H94" s="490"/>
      <c r="I94" s="490"/>
      <c r="J94" s="1175">
        <v>0</v>
      </c>
      <c r="K94" s="1175"/>
      <c r="L94" s="237">
        <v>0</v>
      </c>
      <c r="M94" s="237">
        <v>0</v>
      </c>
      <c r="N94" s="237">
        <v>0</v>
      </c>
      <c r="O94" s="237">
        <v>0</v>
      </c>
      <c r="P94" s="237">
        <v>0</v>
      </c>
      <c r="Q94" s="237">
        <v>0</v>
      </c>
      <c r="R94" s="237">
        <v>0</v>
      </c>
      <c r="S94" s="237">
        <v>0</v>
      </c>
      <c r="T94" s="237">
        <v>0</v>
      </c>
      <c r="U94" s="237">
        <v>0</v>
      </c>
      <c r="V94" s="237">
        <v>0</v>
      </c>
      <c r="W94" s="237">
        <v>0</v>
      </c>
      <c r="X94" s="237">
        <v>0</v>
      </c>
      <c r="Y94" s="237">
        <v>0</v>
      </c>
      <c r="Z94" s="237">
        <v>0</v>
      </c>
      <c r="AA94" s="237">
        <v>0</v>
      </c>
      <c r="AB94" s="237">
        <v>0</v>
      </c>
      <c r="AC94" s="237">
        <v>0</v>
      </c>
      <c r="AD94" s="237">
        <v>0</v>
      </c>
      <c r="AE94" s="237">
        <v>0</v>
      </c>
      <c r="AF94" s="237">
        <v>0</v>
      </c>
      <c r="AG94" s="237">
        <v>0</v>
      </c>
      <c r="AH94" s="237">
        <v>0</v>
      </c>
      <c r="AI94" s="237">
        <v>0</v>
      </c>
    </row>
    <row r="100" spans="1:35">
      <c r="D100" s="1030">
        <v>19.600000000000001</v>
      </c>
      <c r="E100" s="1030">
        <v>0</v>
      </c>
      <c r="I100" s="314" t="s">
        <v>1490</v>
      </c>
      <c r="J100" s="227">
        <v>19.600000000000001</v>
      </c>
      <c r="N100" s="301">
        <v>5.7</v>
      </c>
      <c r="Q100" s="5">
        <v>0</v>
      </c>
      <c r="R100" s="5">
        <v>6</v>
      </c>
      <c r="T100" s="5">
        <v>6.4</v>
      </c>
      <c r="V100" s="5">
        <v>-0.4</v>
      </c>
      <c r="Y100" s="5">
        <v>1.9</v>
      </c>
    </row>
    <row r="101" spans="1:35">
      <c r="D101" s="1030">
        <v>0</v>
      </c>
      <c r="E101" s="1030">
        <v>0</v>
      </c>
      <c r="H101" s="29">
        <v>0</v>
      </c>
      <c r="I101" s="156" t="s">
        <v>1482</v>
      </c>
      <c r="J101" s="5">
        <v>0</v>
      </c>
      <c r="L101" s="5">
        <v>0</v>
      </c>
      <c r="M101" s="5">
        <v>0</v>
      </c>
      <c r="N101" s="5">
        <v>0</v>
      </c>
      <c r="O101" s="5">
        <v>0</v>
      </c>
      <c r="P101" s="5">
        <v>0</v>
      </c>
      <c r="Q101" s="5">
        <v>0</v>
      </c>
      <c r="R101" s="5">
        <v>0</v>
      </c>
      <c r="T101" s="5">
        <v>0</v>
      </c>
      <c r="U101" s="5">
        <v>0</v>
      </c>
      <c r="V101" s="5">
        <v>0</v>
      </c>
      <c r="W101" s="5">
        <v>0</v>
      </c>
      <c r="Y101" s="5">
        <v>0</v>
      </c>
      <c r="Z101" s="5">
        <v>0</v>
      </c>
      <c r="AA101" s="5">
        <v>0</v>
      </c>
      <c r="AB101" s="5">
        <v>0</v>
      </c>
      <c r="AC101" s="5">
        <v>0</v>
      </c>
      <c r="AD101" s="5">
        <v>0</v>
      </c>
      <c r="AE101" s="5">
        <v>0</v>
      </c>
      <c r="AG101" s="5">
        <v>0</v>
      </c>
      <c r="AH101" s="5">
        <v>0</v>
      </c>
      <c r="AI101" s="5">
        <v>0</v>
      </c>
    </row>
    <row r="102" spans="1:35">
      <c r="D102" s="1030">
        <v>19.600000000000001</v>
      </c>
      <c r="E102" s="1030">
        <v>0</v>
      </c>
      <c r="H102" s="5">
        <v>1</v>
      </c>
      <c r="I102" s="156" t="s">
        <v>36</v>
      </c>
      <c r="J102" s="5">
        <v>19.600000000000001</v>
      </c>
      <c r="L102" s="5">
        <v>0</v>
      </c>
      <c r="M102" s="5">
        <v>0</v>
      </c>
      <c r="N102" s="5">
        <v>5.7</v>
      </c>
      <c r="O102" s="5">
        <v>0</v>
      </c>
      <c r="P102" s="5">
        <v>0</v>
      </c>
      <c r="Q102" s="5">
        <v>0</v>
      </c>
      <c r="R102" s="5">
        <v>6</v>
      </c>
      <c r="T102" s="5">
        <v>6.4</v>
      </c>
      <c r="U102" s="5">
        <v>0</v>
      </c>
      <c r="V102" s="5">
        <v>-0.4</v>
      </c>
      <c r="W102" s="5">
        <v>0</v>
      </c>
      <c r="Y102" s="5">
        <v>1.9</v>
      </c>
      <c r="Z102" s="5">
        <v>0</v>
      </c>
      <c r="AA102" s="5">
        <v>0</v>
      </c>
      <c r="AB102" s="5">
        <v>0</v>
      </c>
      <c r="AC102" s="5">
        <v>0</v>
      </c>
      <c r="AD102" s="5">
        <v>0</v>
      </c>
      <c r="AE102" s="5">
        <v>0</v>
      </c>
      <c r="AG102" s="5">
        <v>0</v>
      </c>
      <c r="AH102" s="5">
        <v>0</v>
      </c>
      <c r="AI102" s="5">
        <v>0</v>
      </c>
    </row>
    <row r="104" spans="1:35">
      <c r="D104" s="1030">
        <v>2.3396437448968754</v>
      </c>
      <c r="E104" s="1030"/>
      <c r="I104" s="29" t="s">
        <v>1491</v>
      </c>
      <c r="Z104" s="5">
        <v>2.3396437448968754</v>
      </c>
    </row>
    <row r="105" spans="1:35">
      <c r="D105" s="1030">
        <v>0</v>
      </c>
      <c r="E105" s="1030"/>
      <c r="H105" s="29">
        <v>0</v>
      </c>
      <c r="I105" s="5" t="s">
        <v>1502</v>
      </c>
      <c r="Z105" s="5">
        <v>0</v>
      </c>
    </row>
    <row r="106" spans="1:35">
      <c r="D106" s="1030">
        <v>2.3396437448968754</v>
      </c>
      <c r="E106" s="1030"/>
      <c r="G106" s="314"/>
      <c r="H106" s="29">
        <v>1</v>
      </c>
      <c r="I106" s="156" t="s">
        <v>1503</v>
      </c>
      <c r="K106" s="1186"/>
      <c r="U106" s="227"/>
      <c r="Z106" s="5">
        <v>2.3396437448968754</v>
      </c>
    </row>
    <row r="107" spans="1:35">
      <c r="D107" s="1186"/>
      <c r="E107" s="1186"/>
      <c r="G107" s="314"/>
      <c r="I107" s="314"/>
      <c r="J107" s="1186"/>
      <c r="K107" s="1186"/>
      <c r="U107" s="227"/>
    </row>
    <row r="108" spans="1:35">
      <c r="D108" s="1186"/>
      <c r="E108" s="1186"/>
      <c r="G108" s="314"/>
      <c r="I108" s="314"/>
      <c r="J108" s="1186"/>
      <c r="K108" s="1186"/>
      <c r="U108" s="227"/>
    </row>
    <row r="109" spans="1:35">
      <c r="C109" s="5"/>
      <c r="G109" s="5" t="s">
        <v>575</v>
      </c>
    </row>
    <row r="110" spans="1:35">
      <c r="B110" s="1016">
        <v>0</v>
      </c>
      <c r="C110" s="5"/>
      <c r="G110" s="237"/>
      <c r="H110" s="237" t="s">
        <v>1494</v>
      </c>
      <c r="I110" s="492"/>
      <c r="J110" s="227">
        <v>0</v>
      </c>
    </row>
    <row r="111" spans="1:35" s="237" customFormat="1">
      <c r="A111" s="1016"/>
      <c r="B111" s="1016"/>
      <c r="D111" s="5"/>
      <c r="E111" s="5"/>
      <c r="F111" s="29"/>
      <c r="G111" s="5"/>
      <c r="H111" s="5"/>
      <c r="I111" s="156"/>
      <c r="K111" s="5"/>
    </row>
    <row r="112" spans="1:35" s="237" customFormat="1">
      <c r="A112" s="1016"/>
      <c r="B112" s="1016"/>
      <c r="D112" s="5"/>
      <c r="E112" s="5"/>
      <c r="F112" s="29"/>
      <c r="G112" s="5" t="s">
        <v>1495</v>
      </c>
      <c r="H112" s="5"/>
      <c r="I112" s="156"/>
      <c r="J112" s="5"/>
      <c r="K112" s="5"/>
    </row>
    <row r="113" spans="1:11" s="237" customFormat="1">
      <c r="A113" s="1016"/>
      <c r="B113" s="1016"/>
      <c r="D113" s="5"/>
      <c r="E113" s="5"/>
      <c r="F113" s="29"/>
      <c r="G113" s="5"/>
      <c r="H113" s="5" t="s">
        <v>1165</v>
      </c>
      <c r="I113" s="156"/>
      <c r="J113" s="5">
        <v>4239643.7448968878</v>
      </c>
      <c r="K113" s="5"/>
    </row>
    <row r="114" spans="1:11" s="237" customFormat="1">
      <c r="A114" s="1016"/>
      <c r="B114" s="1016"/>
      <c r="D114" s="5"/>
      <c r="E114" s="5"/>
      <c r="F114" s="29"/>
      <c r="G114" s="5"/>
      <c r="H114" s="5"/>
      <c r="I114" s="156" t="s">
        <v>1467</v>
      </c>
      <c r="J114" s="1177">
        <v>1.9</v>
      </c>
      <c r="K114" s="1177"/>
    </row>
    <row r="115" spans="1:11" s="237" customFormat="1">
      <c r="A115" s="1016"/>
      <c r="B115" s="1016"/>
      <c r="D115" s="5"/>
      <c r="E115" s="5"/>
      <c r="F115" s="29"/>
      <c r="G115" s="5"/>
      <c r="H115" s="5"/>
      <c r="I115" s="156" t="s">
        <v>1484</v>
      </c>
      <c r="J115" s="1177">
        <v>0</v>
      </c>
      <c r="K115" s="1177"/>
    </row>
    <row r="116" spans="1:11" s="237" customFormat="1">
      <c r="A116" s="1016"/>
      <c r="B116" s="1016"/>
      <c r="D116" s="5"/>
      <c r="E116" s="5"/>
      <c r="F116" s="29"/>
      <c r="G116" s="5"/>
      <c r="H116" s="5" t="s">
        <v>1496</v>
      </c>
      <c r="I116" s="156"/>
      <c r="J116" s="5">
        <v>4239643.744896695</v>
      </c>
      <c r="K116" s="5"/>
    </row>
    <row r="117" spans="1:11">
      <c r="B117" s="1016">
        <v>0</v>
      </c>
      <c r="H117" s="5" t="s">
        <v>827</v>
      </c>
      <c r="J117" s="5">
        <v>0</v>
      </c>
    </row>
    <row r="119" spans="1:11">
      <c r="G119" s="5" t="s">
        <v>1497</v>
      </c>
    </row>
    <row r="120" spans="1:11">
      <c r="D120" s="515"/>
      <c r="E120" s="515"/>
      <c r="H120" s="5" t="s">
        <v>1498</v>
      </c>
      <c r="J120" s="515">
        <v>1651507783.6377847</v>
      </c>
      <c r="K120" s="515"/>
    </row>
    <row r="121" spans="1:11">
      <c r="H121" s="5" t="s">
        <v>16</v>
      </c>
      <c r="J121" s="5">
        <v>1651507783.6377847</v>
      </c>
    </row>
    <row r="122" spans="1:11">
      <c r="B122" s="1016">
        <v>0</v>
      </c>
      <c r="H122" s="5" t="s">
        <v>827</v>
      </c>
      <c r="J122" s="5">
        <v>0</v>
      </c>
    </row>
    <row r="124" spans="1:11">
      <c r="G124" s="5" t="s">
        <v>611</v>
      </c>
    </row>
    <row r="125" spans="1:11">
      <c r="H125" s="5" t="s">
        <v>1499</v>
      </c>
      <c r="J125" s="5">
        <v>1645375607.0254018</v>
      </c>
    </row>
    <row r="126" spans="1:11">
      <c r="H126" s="5" t="s">
        <v>1500</v>
      </c>
      <c r="J126" s="5">
        <v>1645375607.0254021</v>
      </c>
    </row>
    <row r="127" spans="1:11">
      <c r="B127" s="1016">
        <v>0</v>
      </c>
      <c r="H127" s="5" t="s">
        <v>827</v>
      </c>
      <c r="J127" s="5">
        <v>0</v>
      </c>
    </row>
    <row r="129" spans="2:11">
      <c r="G129" s="5" t="s">
        <v>1501</v>
      </c>
    </row>
    <row r="130" spans="2:11">
      <c r="H130" s="5" t="s">
        <v>1498</v>
      </c>
      <c r="J130" s="5">
        <v>1354359890.7300897</v>
      </c>
    </row>
    <row r="131" spans="2:11">
      <c r="H131" s="5" t="s">
        <v>1496</v>
      </c>
      <c r="J131" s="5">
        <v>1354359890.7300894</v>
      </c>
    </row>
    <row r="132" spans="2:11">
      <c r="B132" s="1016">
        <v>0</v>
      </c>
      <c r="H132" s="5" t="s">
        <v>827</v>
      </c>
      <c r="J132" s="5">
        <v>0</v>
      </c>
    </row>
    <row r="135" spans="2:11">
      <c r="D135" s="156"/>
      <c r="E135" s="156"/>
      <c r="F135" s="314"/>
      <c r="G135" s="156"/>
      <c r="H135" s="156"/>
      <c r="K135" s="156"/>
    </row>
    <row r="136" spans="2:11">
      <c r="F136" s="314"/>
      <c r="G136" s="156"/>
      <c r="H136" s="156"/>
    </row>
    <row r="137" spans="2:11">
      <c r="F137" s="314"/>
      <c r="G137" s="156"/>
      <c r="H137" s="156"/>
    </row>
    <row r="138" spans="2:11">
      <c r="F138" s="314"/>
      <c r="G138" s="156"/>
      <c r="H138" s="156"/>
    </row>
    <row r="139" spans="2:11">
      <c r="F139" s="314"/>
      <c r="G139" s="156"/>
      <c r="H139" s="156"/>
    </row>
    <row r="140" spans="2:11">
      <c r="F140" s="314"/>
      <c r="G140" s="156"/>
      <c r="H140" s="156"/>
    </row>
    <row r="210" spans="4:11">
      <c r="D210" s="156"/>
      <c r="E210" s="156"/>
      <c r="J210" s="156"/>
      <c r="K210" s="156"/>
    </row>
    <row r="211" spans="4:11">
      <c r="D211" s="156"/>
      <c r="E211" s="156"/>
      <c r="J211" s="156"/>
      <c r="K211" s="156"/>
    </row>
    <row r="212" spans="4:11">
      <c r="D212" s="156"/>
      <c r="E212" s="156"/>
      <c r="J212" s="156"/>
      <c r="K212" s="156"/>
    </row>
    <row r="213" spans="4:11">
      <c r="D213" s="156"/>
      <c r="E213" s="156"/>
      <c r="J213" s="156"/>
      <c r="K213" s="156"/>
    </row>
    <row r="214" spans="4:11">
      <c r="D214" s="156"/>
      <c r="E214" s="156"/>
      <c r="J214" s="156"/>
      <c r="K214" s="156"/>
    </row>
    <row r="215" spans="4:11">
      <c r="D215" s="156"/>
      <c r="E215" s="156"/>
      <c r="J215" s="156"/>
      <c r="K215" s="156"/>
    </row>
    <row r="216" spans="4:11">
      <c r="D216" s="156"/>
      <c r="E216" s="156"/>
      <c r="J216" s="156"/>
      <c r="K216" s="156"/>
    </row>
    <row r="345" spans="1:3">
      <c r="A345" s="1108"/>
      <c r="B345" s="1108"/>
      <c r="C345" s="492"/>
    </row>
    <row r="346" spans="1:3">
      <c r="A346" s="1108"/>
      <c r="B346" s="1108"/>
      <c r="C346" s="492"/>
    </row>
    <row r="347" spans="1:3">
      <c r="A347" s="1108"/>
      <c r="B347" s="1108"/>
      <c r="C347" s="492"/>
    </row>
    <row r="348" spans="1:3">
      <c r="A348" s="1108"/>
      <c r="B348" s="1108"/>
      <c r="C348" s="492"/>
    </row>
    <row r="349" spans="1:3">
      <c r="A349" s="1108"/>
    </row>
    <row r="350" spans="1:3">
      <c r="A350" s="1108"/>
      <c r="B350" s="1108"/>
      <c r="C350" s="492"/>
    </row>
    <row r="351" spans="1:3">
      <c r="A351" s="1108"/>
      <c r="B351" s="1108"/>
      <c r="C351" s="492"/>
    </row>
    <row r="367" spans="1:3">
      <c r="A367" s="1108"/>
      <c r="B367" s="1108"/>
      <c r="C367" s="492"/>
    </row>
    <row r="368" spans="1:3">
      <c r="A368" s="1108"/>
      <c r="B368" s="1108"/>
      <c r="C368" s="492"/>
    </row>
    <row r="369" spans="1:3">
      <c r="A369" s="1108"/>
      <c r="B369" s="1108"/>
      <c r="C369" s="492"/>
    </row>
    <row r="370" spans="1:3">
      <c r="A370" s="1108"/>
      <c r="B370" s="1108"/>
      <c r="C370" s="492"/>
    </row>
  </sheetData>
  <printOptions horizontalCentered="1" gridLines="1"/>
  <pageMargins left="0.2" right="0.2" top="1" bottom="0.5" header="0.2" footer="0.2"/>
  <pageSetup paperSize="17" scale="19" orientation="portrait" r:id="rId1"/>
  <headerFooter alignWithMargins="0">
    <oddFooter>&amp;F</oddFooter>
  </headerFooter>
</worksheet>
</file>

<file path=xl/worksheets/sheet36.xml><?xml version="1.0" encoding="utf-8"?>
<worksheet xmlns="http://schemas.openxmlformats.org/spreadsheetml/2006/main" xmlns:r="http://schemas.openxmlformats.org/officeDocument/2006/relationships">
  <sheetPr codeName="Sheet114">
    <pageSetUpPr fitToPage="1"/>
  </sheetPr>
  <dimension ref="A1:FJ394"/>
  <sheetViews>
    <sheetView workbookViewId="0">
      <selection sqref="A1:XFD1048576"/>
    </sheetView>
  </sheetViews>
  <sheetFormatPr defaultColWidth="8.88671875" defaultRowHeight="15.75"/>
  <cols>
    <col min="1" max="1" width="7.44140625" style="1016" customWidth="1"/>
    <col min="2" max="2" width="9.109375" style="1016" customWidth="1"/>
    <col min="3" max="3" width="5.33203125" style="237" customWidth="1"/>
    <col min="4" max="4" width="3.33203125" style="29" customWidth="1"/>
    <col min="5" max="5" width="2" style="5" customWidth="1"/>
    <col min="6" max="6" width="2.33203125" style="5" customWidth="1"/>
    <col min="7" max="7" width="40.33203125" style="156" customWidth="1"/>
    <col min="8" max="8" width="14.21875" style="5" customWidth="1"/>
    <col min="9" max="9" width="14.77734375" style="5" customWidth="1"/>
    <col min="10" max="24" width="11.33203125" style="5" customWidth="1"/>
    <col min="25" max="16384" width="8.88671875" style="5"/>
  </cols>
  <sheetData>
    <row r="1" spans="1:166" ht="33.75" thickBot="1">
      <c r="A1" s="1073" t="s">
        <v>14</v>
      </c>
      <c r="B1" s="1074" t="s">
        <v>15</v>
      </c>
      <c r="C1" s="492"/>
      <c r="E1" s="994" t="s">
        <v>1393</v>
      </c>
    </row>
    <row r="3" spans="1:166">
      <c r="A3" s="1016" t="s">
        <v>18</v>
      </c>
      <c r="I3" s="1165" t="s">
        <v>883</v>
      </c>
      <c r="J3" s="1189">
        <v>2014</v>
      </c>
      <c r="K3" s="5" t="s">
        <v>1505</v>
      </c>
    </row>
    <row r="4" spans="1:166">
      <c r="A4" s="1079">
        <v>0</v>
      </c>
      <c r="B4" s="434" t="s">
        <v>127</v>
      </c>
      <c r="C4" s="490"/>
      <c r="I4" s="1167" t="s">
        <v>1187</v>
      </c>
      <c r="J4" s="887">
        <v>1000000</v>
      </c>
    </row>
    <row r="5" spans="1:166">
      <c r="A5" s="1081"/>
      <c r="B5" s="1081"/>
      <c r="C5" s="490"/>
      <c r="I5" s="1169" t="s">
        <v>1395</v>
      </c>
      <c r="J5" s="1167" t="s">
        <v>4673</v>
      </c>
    </row>
    <row r="6" spans="1:166">
      <c r="A6" s="1082" t="s">
        <v>600</v>
      </c>
      <c r="B6" s="1083"/>
      <c r="C6" s="492"/>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c r="A7" s="1084"/>
      <c r="B7" s="1085"/>
      <c r="C7" s="492"/>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91" customFormat="1">
      <c r="A8" s="1086"/>
      <c r="B8" s="1085"/>
      <c r="C8" s="492"/>
      <c r="D8" s="29"/>
      <c r="E8" s="1190" t="s">
        <v>1396</v>
      </c>
      <c r="F8" s="1190"/>
      <c r="G8" s="1190"/>
      <c r="H8" s="1190"/>
      <c r="I8" s="1190"/>
      <c r="J8" s="1190"/>
      <c r="K8" s="1190"/>
      <c r="L8" s="1190"/>
      <c r="M8" s="1190"/>
      <c r="N8" s="1190"/>
      <c r="O8" s="1190"/>
      <c r="P8" s="1190"/>
      <c r="Q8" s="1190"/>
      <c r="R8" s="1190"/>
      <c r="S8" s="1190"/>
      <c r="T8" s="1190"/>
      <c r="U8" s="1190"/>
      <c r="V8" s="1190"/>
      <c r="W8" s="1190"/>
      <c r="X8" s="1190"/>
    </row>
    <row r="9" spans="1:166" s="1191" customFormat="1">
      <c r="A9" s="1090"/>
      <c r="B9" s="1089"/>
      <c r="C9" s="492"/>
      <c r="D9" s="29"/>
      <c r="E9" s="1190" t="s">
        <v>4690</v>
      </c>
      <c r="F9" s="1190"/>
      <c r="G9" s="1190"/>
      <c r="H9" s="1190"/>
      <c r="I9" s="1190"/>
      <c r="J9" s="1190"/>
      <c r="K9" s="1190"/>
      <c r="L9" s="1190"/>
      <c r="M9" s="1190"/>
      <c r="N9" s="1190"/>
      <c r="O9" s="1190"/>
      <c r="P9" s="1190"/>
      <c r="Q9" s="1190"/>
      <c r="R9" s="1190"/>
      <c r="S9" s="1190"/>
      <c r="T9" s="1190"/>
      <c r="U9" s="1190"/>
      <c r="V9" s="1190"/>
      <c r="W9" s="1190"/>
      <c r="X9" s="1190"/>
    </row>
    <row r="10" spans="1:166" s="461" customFormat="1">
      <c r="A10" s="1192"/>
      <c r="B10" s="1193"/>
      <c r="C10" s="492"/>
      <c r="D10" s="29"/>
      <c r="E10" s="1190" t="s">
        <v>22</v>
      </c>
      <c r="F10" s="1190"/>
      <c r="G10" s="1190"/>
      <c r="H10" s="722">
        <v>2014</v>
      </c>
      <c r="I10" s="722">
        <v>2015</v>
      </c>
      <c r="J10" s="722">
        <v>2016</v>
      </c>
      <c r="K10" s="722">
        <v>2017</v>
      </c>
      <c r="L10" s="722">
        <v>2018</v>
      </c>
      <c r="M10" s="722">
        <v>2019</v>
      </c>
      <c r="N10" s="722">
        <v>2020</v>
      </c>
      <c r="O10" s="722">
        <v>2021</v>
      </c>
      <c r="P10" s="722">
        <v>2022</v>
      </c>
      <c r="Q10" s="722">
        <v>2023</v>
      </c>
      <c r="R10" s="722">
        <v>2024</v>
      </c>
      <c r="S10" s="722">
        <v>2025</v>
      </c>
      <c r="T10" s="722">
        <v>2026</v>
      </c>
      <c r="U10" s="722">
        <v>2027</v>
      </c>
      <c r="V10" s="722">
        <v>2028</v>
      </c>
      <c r="W10" s="722">
        <v>2029</v>
      </c>
      <c r="X10" s="722">
        <v>2030</v>
      </c>
    </row>
    <row r="11" spans="1:166">
      <c r="A11" s="1194"/>
      <c r="B11" s="1195"/>
      <c r="C11" s="526"/>
      <c r="E11" s="314" t="s">
        <v>1449</v>
      </c>
      <c r="F11" s="156"/>
      <c r="H11" s="492"/>
      <c r="I11" s="492"/>
      <c r="J11" s="492"/>
      <c r="K11" s="492"/>
      <c r="L11" s="492"/>
      <c r="M11" s="492"/>
      <c r="N11" s="492"/>
      <c r="O11" s="492"/>
      <c r="P11" s="492"/>
      <c r="Q11" s="492"/>
      <c r="R11" s="492"/>
      <c r="S11" s="492"/>
      <c r="T11" s="492"/>
      <c r="U11" s="492"/>
      <c r="V11" s="492"/>
      <c r="W11" s="492"/>
      <c r="X11" s="492"/>
    </row>
    <row r="12" spans="1:166">
      <c r="E12" s="156"/>
      <c r="F12" s="314" t="s">
        <v>730</v>
      </c>
      <c r="G12" s="314"/>
      <c r="H12" s="515"/>
      <c r="I12" s="515"/>
      <c r="J12" s="515"/>
      <c r="K12" s="515"/>
      <c r="L12" s="515"/>
      <c r="M12" s="515"/>
      <c r="N12" s="515"/>
      <c r="O12" s="515"/>
      <c r="P12" s="515"/>
      <c r="Q12" s="515"/>
      <c r="R12" s="515"/>
      <c r="S12" s="515"/>
      <c r="T12" s="515"/>
      <c r="U12" s="515"/>
      <c r="V12" s="515"/>
      <c r="W12" s="515"/>
      <c r="X12" s="515"/>
    </row>
    <row r="13" spans="1:166">
      <c r="E13" s="156"/>
      <c r="F13" s="156"/>
      <c r="G13" s="156" t="s">
        <v>1506</v>
      </c>
      <c r="H13" s="1177">
        <v>426.006956</v>
      </c>
      <c r="I13" s="1177">
        <v>495.70887727815062</v>
      </c>
      <c r="J13" s="1177">
        <v>515.00436214898605</v>
      </c>
      <c r="K13" s="1177">
        <v>549.60625935843234</v>
      </c>
      <c r="L13" s="1177">
        <v>569.82821464148662</v>
      </c>
      <c r="M13" s="1177">
        <v>598.36458643189076</v>
      </c>
      <c r="N13" s="1177">
        <v>663.03715202192927</v>
      </c>
      <c r="O13" s="1177">
        <v>733.03202601927535</v>
      </c>
      <c r="P13" s="1177">
        <v>797.06368796173615</v>
      </c>
      <c r="Q13" s="1177">
        <v>873.22077168682256</v>
      </c>
      <c r="R13" s="1177">
        <v>934.92026101930367</v>
      </c>
      <c r="S13" s="1177">
        <v>998.23158791818287</v>
      </c>
      <c r="T13" s="1177">
        <v>1056.6436440428338</v>
      </c>
      <c r="U13" s="1177">
        <v>1103.1282262356526</v>
      </c>
      <c r="V13" s="1177">
        <v>1140.5529941749778</v>
      </c>
      <c r="W13" s="1177">
        <v>1154.6084557554937</v>
      </c>
      <c r="X13" s="1177">
        <v>1174.527240642044</v>
      </c>
    </row>
    <row r="14" spans="1:166">
      <c r="E14" s="314"/>
      <c r="F14" s="156"/>
      <c r="G14" s="156" t="s">
        <v>31</v>
      </c>
      <c r="H14" s="1177">
        <v>76.533695099999989</v>
      </c>
      <c r="I14" s="1177">
        <v>65.524619860991251</v>
      </c>
      <c r="J14" s="1177">
        <v>66.451886271581159</v>
      </c>
      <c r="K14" s="1177">
        <v>59.646719750613563</v>
      </c>
      <c r="L14" s="1177">
        <v>54.915360292394809</v>
      </c>
      <c r="M14" s="1177">
        <v>56.467329908845073</v>
      </c>
      <c r="N14" s="1177">
        <v>57.858047408728545</v>
      </c>
      <c r="O14" s="1177">
        <v>58.91730730513455</v>
      </c>
      <c r="P14" s="1177">
        <v>60.234397662097166</v>
      </c>
      <c r="Q14" s="1177">
        <v>61.709807541812424</v>
      </c>
      <c r="R14" s="1177">
        <v>63.228322036678904</v>
      </c>
      <c r="S14" s="1177">
        <v>64.791388088608088</v>
      </c>
      <c r="T14" s="1177">
        <v>64.297887764040865</v>
      </c>
      <c r="U14" s="1177">
        <v>65.22050877580233</v>
      </c>
      <c r="V14" s="1177">
        <v>66.882067212633132</v>
      </c>
      <c r="W14" s="1177">
        <v>68.594720689839392</v>
      </c>
      <c r="X14" s="1177">
        <v>70.360228853639143</v>
      </c>
    </row>
    <row r="15" spans="1:166">
      <c r="E15" s="156"/>
      <c r="F15" s="156"/>
      <c r="G15" s="156" t="s">
        <v>1507</v>
      </c>
      <c r="H15" s="1177">
        <v>24.925927968999996</v>
      </c>
      <c r="I15" s="1177">
        <v>29.178395783908638</v>
      </c>
      <c r="J15" s="1177">
        <v>36.503151537912423</v>
      </c>
      <c r="K15" s="1177">
        <v>39.269084746522083</v>
      </c>
      <c r="L15" s="1177">
        <v>52.204542630996762</v>
      </c>
      <c r="M15" s="1177">
        <v>59.375124497248983</v>
      </c>
      <c r="N15" s="1177">
        <v>68.903626674600986</v>
      </c>
      <c r="O15" s="1177">
        <v>75.993161264138536</v>
      </c>
      <c r="P15" s="1177">
        <v>81.337546679135698</v>
      </c>
      <c r="Q15" s="1177">
        <v>86.320088843627957</v>
      </c>
      <c r="R15" s="1177">
        <v>89.816775763143639</v>
      </c>
      <c r="S15" s="1177">
        <v>93.497326310224921</v>
      </c>
      <c r="T15" s="1177">
        <v>102.13449181087503</v>
      </c>
      <c r="U15" s="1177">
        <v>104.06095950633775</v>
      </c>
      <c r="V15" s="1177">
        <v>108.88635157588918</v>
      </c>
      <c r="W15" s="1177">
        <v>114.23136635429096</v>
      </c>
      <c r="X15" s="1177">
        <v>119.87332425072516</v>
      </c>
    </row>
    <row r="16" spans="1:166">
      <c r="E16" s="156"/>
      <c r="F16" s="156"/>
      <c r="G16" s="156" t="s">
        <v>113</v>
      </c>
      <c r="H16" s="1177">
        <v>294.49726751358321</v>
      </c>
      <c r="I16" s="1177">
        <v>297.54281690202686</v>
      </c>
      <c r="J16" s="1177">
        <v>296.41152718435734</v>
      </c>
      <c r="K16" s="1177">
        <v>297.39856386119322</v>
      </c>
      <c r="L16" s="1177">
        <v>300.91795760377875</v>
      </c>
      <c r="M16" s="1177">
        <v>294.21396875775855</v>
      </c>
      <c r="N16" s="1177">
        <v>288.79238727954214</v>
      </c>
      <c r="O16" s="1177">
        <v>279.68866214012343</v>
      </c>
      <c r="P16" s="1177">
        <v>280.63915869318907</v>
      </c>
      <c r="Q16" s="1177">
        <v>285.67111639962138</v>
      </c>
      <c r="R16" s="1177">
        <v>287.03012276528119</v>
      </c>
      <c r="S16" s="1177">
        <v>278.41366717924723</v>
      </c>
      <c r="T16" s="1177">
        <v>286.74932211134598</v>
      </c>
      <c r="U16" s="1177">
        <v>296.3327040744046</v>
      </c>
      <c r="V16" s="1177">
        <v>302.85765268469476</v>
      </c>
      <c r="W16" s="1177">
        <v>252.2883271557761</v>
      </c>
      <c r="X16" s="1177">
        <v>324.61465867334272</v>
      </c>
    </row>
    <row r="17" spans="1:24">
      <c r="E17" s="156"/>
      <c r="F17" s="156"/>
      <c r="G17" s="156" t="s">
        <v>687</v>
      </c>
      <c r="H17" s="1177">
        <v>26.863700899999998</v>
      </c>
      <c r="I17" s="1177">
        <v>1.2638199999999999</v>
      </c>
      <c r="J17" s="1177">
        <v>1.2638199999999999</v>
      </c>
      <c r="K17" s="1177">
        <v>1.2638199999999999</v>
      </c>
      <c r="L17" s="1177">
        <v>1.2638199999999999</v>
      </c>
      <c r="M17" s="1177">
        <v>1.2638199999999999</v>
      </c>
      <c r="N17" s="1177">
        <v>1.2638199999999999</v>
      </c>
      <c r="O17" s="1177">
        <v>1.2638199999999999</v>
      </c>
      <c r="P17" s="1177">
        <v>1.2638199999999999</v>
      </c>
      <c r="Q17" s="1177">
        <v>1.2638199999999999</v>
      </c>
      <c r="R17" s="1177">
        <v>1.2638199999999999</v>
      </c>
      <c r="S17" s="1177">
        <v>0</v>
      </c>
      <c r="T17" s="1177">
        <v>0</v>
      </c>
      <c r="U17" s="1177">
        <v>0</v>
      </c>
      <c r="V17" s="1177">
        <v>0</v>
      </c>
      <c r="W17" s="1177">
        <v>0</v>
      </c>
      <c r="X17" s="1177">
        <v>0</v>
      </c>
    </row>
    <row r="18" spans="1:24">
      <c r="E18" s="156"/>
      <c r="F18" s="156"/>
      <c r="G18" s="156" t="s">
        <v>686</v>
      </c>
      <c r="H18" s="1177">
        <v>40.393976259999995</v>
      </c>
      <c r="I18" s="1177">
        <v>23.162001259999997</v>
      </c>
      <c r="J18" s="1177">
        <v>23.322213759999997</v>
      </c>
      <c r="K18" s="1177">
        <v>23.272676259999997</v>
      </c>
      <c r="L18" s="1177">
        <v>18.825801259999999</v>
      </c>
      <c r="M18" s="1177">
        <v>14.35865126</v>
      </c>
      <c r="N18" s="1177">
        <v>14.34042</v>
      </c>
      <c r="O18" s="1177">
        <v>8.3785950000000007</v>
      </c>
      <c r="P18" s="1177">
        <v>8.5199250000000006</v>
      </c>
      <c r="Q18" s="1177">
        <v>2.4871750000000001</v>
      </c>
      <c r="R18" s="1177">
        <v>2.4889250000000001</v>
      </c>
      <c r="S18" s="1177">
        <v>2.4876749999999999</v>
      </c>
      <c r="T18" s="1177">
        <v>2.4884249999999999</v>
      </c>
      <c r="U18" s="1177">
        <v>2.4859249999999999</v>
      </c>
      <c r="V18" s="1177">
        <v>2.4851749999999999</v>
      </c>
      <c r="W18" s="1177">
        <v>2.6359249999999999</v>
      </c>
      <c r="X18" s="1177">
        <v>2.6304249999999998</v>
      </c>
    </row>
    <row r="19" spans="1:24">
      <c r="E19" s="156"/>
      <c r="F19" s="156"/>
      <c r="G19" s="156" t="s">
        <v>690</v>
      </c>
      <c r="H19" s="1177">
        <v>7.2723527499999996</v>
      </c>
      <c r="I19" s="1177">
        <v>3.8746866494246577</v>
      </c>
      <c r="J19" s="1177">
        <v>3.7098092469589048</v>
      </c>
      <c r="K19" s="1177">
        <v>5.3664140646575342</v>
      </c>
      <c r="L19" s="1177">
        <v>6.2457361945753425</v>
      </c>
      <c r="M19" s="1177">
        <v>6.8327999445753402</v>
      </c>
      <c r="N19" s="1177">
        <v>7.2153575158219176</v>
      </c>
      <c r="O19" s="1177">
        <v>8.5443702005136988</v>
      </c>
      <c r="P19" s="1177">
        <v>7.9384055272123284</v>
      </c>
      <c r="Q19" s="1177">
        <v>7.9456783575342467</v>
      </c>
      <c r="R19" s="1177">
        <v>7.5622816539178066</v>
      </c>
      <c r="S19" s="1177">
        <v>7.4711429409862999</v>
      </c>
      <c r="T19" s="1177">
        <v>7.036299015041096</v>
      </c>
      <c r="U19" s="1177">
        <v>7.2446342297808215</v>
      </c>
      <c r="V19" s="1177">
        <v>6.7227384815068483</v>
      </c>
      <c r="W19" s="1177">
        <v>6.9708928565068486</v>
      </c>
      <c r="X19" s="1177">
        <v>6.4989102535616441</v>
      </c>
    </row>
    <row r="20" spans="1:24">
      <c r="E20" s="156"/>
      <c r="F20" s="156"/>
      <c r="G20" s="156" t="s">
        <v>1452</v>
      </c>
      <c r="H20" s="1177">
        <v>0</v>
      </c>
      <c r="I20" s="1177">
        <v>0</v>
      </c>
      <c r="J20" s="1177">
        <v>0</v>
      </c>
      <c r="K20" s="1177">
        <v>0</v>
      </c>
      <c r="L20" s="1177">
        <v>0</v>
      </c>
      <c r="M20" s="1177">
        <v>0</v>
      </c>
      <c r="N20" s="1177">
        <v>0</v>
      </c>
      <c r="O20" s="1177">
        <v>0</v>
      </c>
      <c r="P20" s="1177">
        <v>0</v>
      </c>
      <c r="Q20" s="1177">
        <v>0</v>
      </c>
      <c r="R20" s="1177">
        <v>0</v>
      </c>
      <c r="S20" s="1177">
        <v>0</v>
      </c>
      <c r="T20" s="1177">
        <v>0</v>
      </c>
      <c r="U20" s="1177">
        <v>0</v>
      </c>
      <c r="V20" s="1177">
        <v>0</v>
      </c>
      <c r="W20" s="1177">
        <v>0</v>
      </c>
      <c r="X20" s="1177">
        <v>0</v>
      </c>
    </row>
    <row r="21" spans="1:24">
      <c r="E21" s="156"/>
      <c r="F21" s="156"/>
      <c r="G21" s="156" t="s">
        <v>675</v>
      </c>
      <c r="H21" s="1177">
        <v>53.624594500000001</v>
      </c>
      <c r="I21" s="1177">
        <v>62.160117654461438</v>
      </c>
      <c r="J21" s="1177">
        <v>61.654767594064495</v>
      </c>
      <c r="K21" s="1177">
        <v>59.83435959667608</v>
      </c>
      <c r="L21" s="1177">
        <v>59.293306308930916</v>
      </c>
      <c r="M21" s="1177">
        <v>58.549791054911751</v>
      </c>
      <c r="N21" s="1177">
        <v>48.657631562348264</v>
      </c>
      <c r="O21" s="1177">
        <v>48.199555430457181</v>
      </c>
      <c r="P21" s="1177">
        <v>48.414991677122607</v>
      </c>
      <c r="Q21" s="1177">
        <v>45.816664172261731</v>
      </c>
      <c r="R21" s="1177">
        <v>45.946291942715114</v>
      </c>
      <c r="S21" s="1177">
        <v>51.494692033627807</v>
      </c>
      <c r="T21" s="1177">
        <v>54.532714793614197</v>
      </c>
      <c r="U21" s="1177">
        <v>51.805374273919028</v>
      </c>
      <c r="V21" s="1177">
        <v>52.097744537205799</v>
      </c>
      <c r="W21" s="1177">
        <v>47.201285059797364</v>
      </c>
      <c r="X21" s="1177">
        <v>35.772339269069604</v>
      </c>
    </row>
    <row r="22" spans="1:24">
      <c r="E22" s="156"/>
      <c r="F22" s="156"/>
      <c r="G22" s="156" t="s">
        <v>507</v>
      </c>
      <c r="H22" s="1177">
        <v>0</v>
      </c>
      <c r="I22" s="1177">
        <v>0</v>
      </c>
      <c r="J22" s="1177">
        <v>0</v>
      </c>
      <c r="K22" s="1177">
        <v>0</v>
      </c>
      <c r="L22" s="1177">
        <v>0</v>
      </c>
      <c r="M22" s="1177">
        <v>0</v>
      </c>
      <c r="N22" s="1177">
        <v>0</v>
      </c>
      <c r="O22" s="1177">
        <v>0</v>
      </c>
      <c r="P22" s="1177">
        <v>0</v>
      </c>
      <c r="Q22" s="1177">
        <v>0</v>
      </c>
      <c r="R22" s="1177">
        <v>0</v>
      </c>
      <c r="S22" s="1177">
        <v>0</v>
      </c>
      <c r="T22" s="1177">
        <v>0</v>
      </c>
      <c r="U22" s="1177">
        <v>0</v>
      </c>
      <c r="V22" s="1177">
        <v>0</v>
      </c>
      <c r="W22" s="1177">
        <v>0</v>
      </c>
      <c r="X22" s="1177">
        <v>0</v>
      </c>
    </row>
    <row r="23" spans="1:24">
      <c r="E23" s="156"/>
      <c r="F23" s="156"/>
      <c r="G23" s="156" t="s">
        <v>474</v>
      </c>
      <c r="H23" s="1177">
        <v>336.06256835000005</v>
      </c>
      <c r="I23" s="1177">
        <v>359.68301217841417</v>
      </c>
      <c r="J23" s="1177">
        <v>363.30725321392435</v>
      </c>
      <c r="K23" s="1177">
        <v>376.98610000000002</v>
      </c>
      <c r="L23" s="1177">
        <v>392.65269999999998</v>
      </c>
      <c r="M23" s="1177">
        <v>409.19299999999998</v>
      </c>
      <c r="N23" s="1177">
        <v>426.25189999999998</v>
      </c>
      <c r="O23" s="1177">
        <v>440.64659999999998</v>
      </c>
      <c r="P23" s="1177">
        <v>455.5401</v>
      </c>
      <c r="Q23" s="1177">
        <v>470.95299999999997</v>
      </c>
      <c r="R23" s="1177">
        <v>486.89920000000001</v>
      </c>
      <c r="S23" s="1177">
        <v>503.43990000000002</v>
      </c>
      <c r="T23" s="1177">
        <v>520.59699999999998</v>
      </c>
      <c r="U23" s="1177">
        <v>538.39200000000005</v>
      </c>
      <c r="V23" s="1177">
        <v>556.8501</v>
      </c>
      <c r="W23" s="1177">
        <v>575.995</v>
      </c>
      <c r="X23" s="1177">
        <v>595.8528</v>
      </c>
    </row>
    <row r="24" spans="1:24">
      <c r="E24" s="156"/>
      <c r="F24" s="156"/>
      <c r="G24" s="156" t="s">
        <v>1453</v>
      </c>
      <c r="H24" s="1177">
        <v>26.409500000000001</v>
      </c>
      <c r="I24" s="1177">
        <v>26.5657</v>
      </c>
      <c r="J24" s="1177">
        <v>27.644213000000001</v>
      </c>
      <c r="K24" s="1177">
        <v>27.653700000000001</v>
      </c>
      <c r="L24" s="1177">
        <v>28.3628</v>
      </c>
      <c r="M24" s="1177">
        <v>29.3629</v>
      </c>
      <c r="N24" s="1177">
        <v>30.651599999999998</v>
      </c>
      <c r="O24" s="1177">
        <v>32.1267</v>
      </c>
      <c r="P24" s="1177">
        <v>32.827199999999998</v>
      </c>
      <c r="Q24" s="1177">
        <v>33.498399999999997</v>
      </c>
      <c r="R24" s="1177">
        <v>34.173099999999998</v>
      </c>
      <c r="S24" s="1177">
        <v>34.9373</v>
      </c>
      <c r="T24" s="1177">
        <v>35.766199999999998</v>
      </c>
      <c r="U24" s="1177">
        <v>36.503</v>
      </c>
      <c r="V24" s="1177">
        <v>37.259500000000003</v>
      </c>
      <c r="W24" s="1177">
        <v>38.036799999999999</v>
      </c>
      <c r="X24" s="1177">
        <v>38.840499999999999</v>
      </c>
    </row>
    <row r="25" spans="1:24">
      <c r="E25" s="1196"/>
      <c r="F25" s="156"/>
      <c r="G25" s="156" t="s">
        <v>1454</v>
      </c>
      <c r="H25" s="1177">
        <v>127.99135491</v>
      </c>
      <c r="I25" s="1177">
        <v>27.462998370000001</v>
      </c>
      <c r="J25" s="1177">
        <v>26.634779680000001</v>
      </c>
      <c r="K25" s="1177">
        <v>27.300649172</v>
      </c>
      <c r="L25" s="1177">
        <v>27.983165401299999</v>
      </c>
      <c r="M25" s="1177">
        <v>28.682744536332496</v>
      </c>
      <c r="N25" s="1177">
        <v>29.399813149740805</v>
      </c>
      <c r="O25" s="1177">
        <v>30.134808478484317</v>
      </c>
      <c r="P25" s="1177">
        <v>30.888178690446424</v>
      </c>
      <c r="Q25" s="1177">
        <v>31.660383157707578</v>
      </c>
      <c r="R25" s="1177">
        <v>32.451892736650272</v>
      </c>
      <c r="S25" s="1177">
        <v>33.263190055066524</v>
      </c>
      <c r="T25" s="1177">
        <v>34.094769806443182</v>
      </c>
      <c r="U25" s="1177">
        <v>34.947139051604253</v>
      </c>
      <c r="V25" s="1177">
        <v>35.820817527894363</v>
      </c>
      <c r="W25" s="1177">
        <v>36.716337966091722</v>
      </c>
      <c r="X25" s="1177">
        <v>37.634246415244014</v>
      </c>
    </row>
    <row r="26" spans="1:24">
      <c r="E26" s="156"/>
      <c r="F26" s="156"/>
      <c r="G26" s="314" t="s">
        <v>1455</v>
      </c>
      <c r="H26" s="321">
        <v>1440.5818942525832</v>
      </c>
      <c r="I26" s="321">
        <v>1392.1270459373777</v>
      </c>
      <c r="J26" s="321">
        <v>1421.9077836377849</v>
      </c>
      <c r="K26" s="321">
        <v>1467.5983468100949</v>
      </c>
      <c r="L26" s="321">
        <v>1512.4934043334636</v>
      </c>
      <c r="M26" s="321">
        <v>1556.6647163915629</v>
      </c>
      <c r="N26" s="321">
        <v>1636.3717556127119</v>
      </c>
      <c r="O26" s="321">
        <v>1716.9256058381268</v>
      </c>
      <c r="P26" s="321">
        <v>1804.6674118909393</v>
      </c>
      <c r="Q26" s="321">
        <v>1900.5469051593875</v>
      </c>
      <c r="R26" s="321">
        <v>1985.7809929176908</v>
      </c>
      <c r="S26" s="321">
        <v>2068.027869525944</v>
      </c>
      <c r="T26" s="321">
        <v>2164.340754344194</v>
      </c>
      <c r="U26" s="321">
        <v>2240.1204711475011</v>
      </c>
      <c r="V26" s="321">
        <v>2310.4151411948019</v>
      </c>
      <c r="W26" s="321">
        <v>2297.2791108377965</v>
      </c>
      <c r="X26" s="321">
        <v>2406.6046733576263</v>
      </c>
    </row>
    <row r="27" spans="1:24">
      <c r="E27" s="156"/>
      <c r="F27" s="156"/>
      <c r="H27" s="1177"/>
      <c r="I27" s="1177"/>
      <c r="J27" s="1177"/>
      <c r="K27" s="1177"/>
      <c r="L27" s="1177"/>
      <c r="M27" s="1177"/>
      <c r="N27" s="1177"/>
      <c r="O27" s="1177"/>
      <c r="P27" s="1177"/>
      <c r="Q27" s="1177"/>
      <c r="R27" s="1177"/>
      <c r="S27" s="1177"/>
      <c r="T27" s="1177"/>
      <c r="U27" s="1177"/>
      <c r="V27" s="1177"/>
      <c r="W27" s="1177"/>
      <c r="X27" s="1177"/>
    </row>
    <row r="28" spans="1:24" s="29" customFormat="1">
      <c r="A28" s="434"/>
      <c r="B28" s="434"/>
      <c r="C28" s="237"/>
      <c r="F28" s="314" t="s">
        <v>1456</v>
      </c>
      <c r="G28" s="314"/>
      <c r="H28" s="1180">
        <v>200</v>
      </c>
      <c r="I28" s="1180">
        <v>245.41553990347688</v>
      </c>
      <c r="J28" s="1180">
        <v>267.86830199999997</v>
      </c>
      <c r="K28" s="1180">
        <v>274.80710899999997</v>
      </c>
      <c r="L28" s="1180">
        <v>281.05441300000001</v>
      </c>
      <c r="M28" s="1180">
        <v>284.39644699999997</v>
      </c>
      <c r="N28" s="1180">
        <v>293.37337100000002</v>
      </c>
      <c r="O28" s="1180">
        <v>304.09094800000003</v>
      </c>
      <c r="P28" s="1180">
        <v>311.98069299999997</v>
      </c>
      <c r="Q28" s="1180">
        <v>317.43885899999998</v>
      </c>
      <c r="R28" s="1180">
        <v>313.37559835399998</v>
      </c>
      <c r="S28" s="1180">
        <v>321.83673950955802</v>
      </c>
      <c r="T28" s="1180">
        <v>375.54651858882096</v>
      </c>
      <c r="U28" s="1180">
        <v>402.61723443516303</v>
      </c>
      <c r="V28" s="1180">
        <v>424.67590645003099</v>
      </c>
      <c r="W28" s="1180">
        <v>391.50628536690999</v>
      </c>
      <c r="X28" s="1180">
        <v>484.24244144715396</v>
      </c>
    </row>
    <row r="29" spans="1:24">
      <c r="F29" s="156"/>
      <c r="H29" s="1177"/>
      <c r="I29" s="1177"/>
      <c r="J29" s="1177"/>
      <c r="K29" s="1177"/>
      <c r="L29" s="1177"/>
      <c r="M29" s="1177"/>
      <c r="N29" s="1177"/>
      <c r="O29" s="1177"/>
      <c r="P29" s="1177"/>
      <c r="Q29" s="1177"/>
      <c r="R29" s="1177"/>
      <c r="S29" s="1177"/>
      <c r="T29" s="1177"/>
      <c r="U29" s="1177"/>
      <c r="V29" s="1177"/>
      <c r="W29" s="1177"/>
      <c r="X29" s="1177"/>
    </row>
    <row r="30" spans="1:24">
      <c r="F30" s="314" t="s">
        <v>1457</v>
      </c>
      <c r="G30" s="314"/>
      <c r="H30" s="321"/>
      <c r="I30" s="321"/>
      <c r="J30" s="321"/>
      <c r="K30" s="321"/>
      <c r="L30" s="321"/>
      <c r="M30" s="321"/>
      <c r="N30" s="321"/>
      <c r="O30" s="321"/>
      <c r="P30" s="321"/>
      <c r="Q30" s="321"/>
      <c r="R30" s="321"/>
      <c r="S30" s="321"/>
      <c r="T30" s="321"/>
      <c r="U30" s="321"/>
      <c r="V30" s="321"/>
      <c r="W30" s="321"/>
      <c r="X30" s="321"/>
    </row>
    <row r="31" spans="1:24">
      <c r="F31" s="156"/>
      <c r="G31" s="156" t="s">
        <v>678</v>
      </c>
      <c r="H31" s="1177">
        <v>95</v>
      </c>
      <c r="I31" s="1177">
        <v>0</v>
      </c>
      <c r="J31" s="1177">
        <v>0</v>
      </c>
      <c r="K31" s="1177">
        <v>0</v>
      </c>
      <c r="L31" s="1177">
        <v>0</v>
      </c>
      <c r="M31" s="1177">
        <v>0</v>
      </c>
      <c r="N31" s="1177">
        <v>0</v>
      </c>
      <c r="O31" s="1177">
        <v>0</v>
      </c>
      <c r="P31" s="1177">
        <v>0</v>
      </c>
      <c r="Q31" s="1177">
        <v>0</v>
      </c>
      <c r="R31" s="1177">
        <v>0</v>
      </c>
      <c r="S31" s="1177">
        <v>0</v>
      </c>
      <c r="T31" s="1177">
        <v>0</v>
      </c>
      <c r="U31" s="1177">
        <v>0</v>
      </c>
      <c r="V31" s="1177">
        <v>0</v>
      </c>
      <c r="W31" s="1177">
        <v>0</v>
      </c>
      <c r="X31" s="1177">
        <v>0</v>
      </c>
    </row>
    <row r="32" spans="1:24">
      <c r="F32" s="156"/>
      <c r="G32" s="156" t="s">
        <v>72</v>
      </c>
      <c r="H32" s="1177">
        <v>215</v>
      </c>
      <c r="I32" s="1177">
        <v>224.7633408735517</v>
      </c>
      <c r="J32" s="1177">
        <v>197.47667899999999</v>
      </c>
      <c r="K32" s="1177">
        <v>170</v>
      </c>
      <c r="L32" s="1177">
        <v>174</v>
      </c>
      <c r="M32" s="1177">
        <v>171</v>
      </c>
      <c r="N32" s="1177">
        <v>146</v>
      </c>
      <c r="O32" s="1177">
        <v>152</v>
      </c>
      <c r="P32" s="1177">
        <v>157</v>
      </c>
      <c r="Q32" s="1177">
        <v>160</v>
      </c>
      <c r="R32" s="1177">
        <v>158</v>
      </c>
      <c r="S32" s="1177">
        <v>163</v>
      </c>
      <c r="T32" s="1177">
        <v>195</v>
      </c>
      <c r="U32" s="1177">
        <v>212</v>
      </c>
      <c r="V32" s="1177">
        <v>225</v>
      </c>
      <c r="W32" s="1177">
        <v>205</v>
      </c>
      <c r="X32" s="1177">
        <v>261</v>
      </c>
    </row>
    <row r="33" spans="3:24">
      <c r="G33" s="156" t="s">
        <v>1458</v>
      </c>
      <c r="H33" s="1177">
        <v>10</v>
      </c>
      <c r="I33" s="1177">
        <v>15.6521990299252</v>
      </c>
      <c r="J33" s="1177">
        <v>12.523320999999999</v>
      </c>
      <c r="K33" s="1177">
        <v>30</v>
      </c>
      <c r="L33" s="1177">
        <v>30</v>
      </c>
      <c r="M33" s="1177">
        <v>30</v>
      </c>
      <c r="N33" s="1177">
        <v>30</v>
      </c>
      <c r="O33" s="1177">
        <v>30</v>
      </c>
      <c r="P33" s="1177">
        <v>30</v>
      </c>
      <c r="Q33" s="1177">
        <v>30</v>
      </c>
      <c r="R33" s="1177">
        <v>30</v>
      </c>
      <c r="S33" s="1177">
        <v>30</v>
      </c>
      <c r="T33" s="1177">
        <v>30</v>
      </c>
      <c r="U33" s="1177">
        <v>30</v>
      </c>
      <c r="V33" s="1177">
        <v>30</v>
      </c>
      <c r="W33" s="1177">
        <v>30</v>
      </c>
      <c r="X33" s="1177">
        <v>30</v>
      </c>
    </row>
    <row r="34" spans="3:24">
      <c r="G34" s="156" t="s">
        <v>1459</v>
      </c>
      <c r="H34" s="1177">
        <v>0</v>
      </c>
      <c r="I34" s="1177">
        <v>0</v>
      </c>
      <c r="J34" s="1177">
        <v>0</v>
      </c>
      <c r="K34" s="1177">
        <v>0</v>
      </c>
      <c r="L34" s="1177">
        <v>0</v>
      </c>
      <c r="M34" s="1177">
        <v>0</v>
      </c>
      <c r="N34" s="1177">
        <v>0</v>
      </c>
      <c r="O34" s="1177">
        <v>0</v>
      </c>
      <c r="P34" s="1177">
        <v>0</v>
      </c>
      <c r="Q34" s="1177">
        <v>0</v>
      </c>
      <c r="R34" s="1177">
        <v>0</v>
      </c>
      <c r="S34" s="1177">
        <v>0</v>
      </c>
      <c r="T34" s="1177">
        <v>0</v>
      </c>
      <c r="U34" s="1177">
        <v>0</v>
      </c>
      <c r="V34" s="1177">
        <v>0</v>
      </c>
      <c r="W34" s="1177">
        <v>0</v>
      </c>
      <c r="X34" s="1177">
        <v>0</v>
      </c>
    </row>
    <row r="35" spans="3:24">
      <c r="G35" s="156" t="s">
        <v>1460</v>
      </c>
      <c r="H35" s="1177">
        <v>0</v>
      </c>
      <c r="I35" s="1177">
        <v>0</v>
      </c>
      <c r="J35" s="1177">
        <v>0</v>
      </c>
      <c r="K35" s="1177">
        <v>9.9719999999999995</v>
      </c>
      <c r="L35" s="1177">
        <v>0</v>
      </c>
      <c r="M35" s="1177">
        <v>6.3515530000000098</v>
      </c>
      <c r="N35" s="1177">
        <v>2.2906289999999956</v>
      </c>
      <c r="O35" s="1177">
        <v>0</v>
      </c>
      <c r="P35" s="1177">
        <v>0.29833556821292007</v>
      </c>
      <c r="Q35" s="1177">
        <v>0</v>
      </c>
      <c r="R35" s="1177">
        <v>0</v>
      </c>
      <c r="S35" s="1177">
        <v>0</v>
      </c>
      <c r="T35" s="1177">
        <v>2.0343271203196878</v>
      </c>
      <c r="U35" s="1177">
        <v>1.4999141307989987</v>
      </c>
      <c r="V35" s="1177">
        <v>0</v>
      </c>
      <c r="W35" s="1177">
        <v>0</v>
      </c>
      <c r="X35" s="1177">
        <v>0</v>
      </c>
    </row>
    <row r="36" spans="3:24" ht="15">
      <c r="D36" s="1140"/>
      <c r="G36" s="156" t="s">
        <v>747</v>
      </c>
      <c r="H36" s="1177">
        <v>14.077176873755471</v>
      </c>
      <c r="I36" s="1177">
        <v>0</v>
      </c>
      <c r="J36" s="1177">
        <v>0</v>
      </c>
      <c r="K36" s="1177">
        <v>0</v>
      </c>
      <c r="L36" s="1177">
        <v>0</v>
      </c>
      <c r="M36" s="1177">
        <v>0</v>
      </c>
      <c r="N36" s="1177">
        <v>2.0634234036119579</v>
      </c>
      <c r="O36" s="1177">
        <v>1.9796441321667284</v>
      </c>
      <c r="P36" s="1177">
        <v>1.4137056831332295</v>
      </c>
      <c r="Q36" s="1177">
        <v>4.2357115083486292</v>
      </c>
      <c r="R36" s="1177">
        <v>3.7458852028249501</v>
      </c>
      <c r="S36" s="1177">
        <v>0</v>
      </c>
      <c r="T36" s="1177">
        <v>18.94021705900143</v>
      </c>
      <c r="U36" s="1177">
        <v>53.891969697040615</v>
      </c>
      <c r="V36" s="1177">
        <v>63.140623470265417</v>
      </c>
      <c r="W36" s="1177">
        <v>79.038280427067207</v>
      </c>
      <c r="X36" s="1177">
        <v>99.612626711388188</v>
      </c>
    </row>
    <row r="37" spans="3:24" ht="15">
      <c r="D37" s="1140"/>
      <c r="G37" s="156" t="s">
        <v>1195</v>
      </c>
      <c r="H37" s="1177">
        <v>0</v>
      </c>
      <c r="I37" s="1177">
        <v>0</v>
      </c>
      <c r="J37" s="1177">
        <v>0</v>
      </c>
      <c r="K37" s="1177">
        <v>0</v>
      </c>
      <c r="L37" s="1177">
        <v>0</v>
      </c>
      <c r="M37" s="1177">
        <v>0</v>
      </c>
      <c r="N37" s="1177">
        <v>5.0412244264520405</v>
      </c>
      <c r="O37" s="1177">
        <v>6.7243307469698195</v>
      </c>
      <c r="P37" s="1177">
        <v>0.79080282691097259</v>
      </c>
      <c r="Q37" s="1177">
        <v>0</v>
      </c>
      <c r="R37" s="1177">
        <v>0</v>
      </c>
      <c r="S37" s="1177">
        <v>0.64407347192734477</v>
      </c>
      <c r="T37" s="1177">
        <v>69.518598804022844</v>
      </c>
      <c r="U37" s="1177">
        <v>182.23344979835861</v>
      </c>
      <c r="V37" s="1177">
        <v>251.56521956277669</v>
      </c>
      <c r="W37" s="1177">
        <v>272.40168367746566</v>
      </c>
      <c r="X37" s="1177">
        <v>241.44942810371555</v>
      </c>
    </row>
    <row r="38" spans="3:24">
      <c r="G38" s="156" t="s">
        <v>1461</v>
      </c>
      <c r="H38" s="1177">
        <v>0.22069255001838506</v>
      </c>
      <c r="I38" s="1177">
        <v>0.12899979414233564</v>
      </c>
      <c r="J38" s="1177">
        <v>0.37320722895177455</v>
      </c>
      <c r="K38" s="1177">
        <v>0.80327357996984572</v>
      </c>
      <c r="L38" s="1177">
        <v>1.0099855730253235</v>
      </c>
      <c r="M38" s="1177">
        <v>0.97998495020643617</v>
      </c>
      <c r="N38" s="1177">
        <v>1.1159417622820289</v>
      </c>
      <c r="O38" s="1177">
        <v>1.1473866780946405</v>
      </c>
      <c r="P38" s="1177">
        <v>1.1544100515680686</v>
      </c>
      <c r="Q38" s="1177">
        <v>1.2295406942129061</v>
      </c>
      <c r="R38" s="1177">
        <v>1.4327817383004651</v>
      </c>
      <c r="S38" s="1177">
        <v>1.541627780957967</v>
      </c>
      <c r="T38" s="1177">
        <v>1.5533243831860646</v>
      </c>
      <c r="U38" s="1177">
        <v>1.6462092313040571</v>
      </c>
      <c r="V38" s="1177">
        <v>1.7095752074340731</v>
      </c>
      <c r="W38" s="1177">
        <v>1.7013763272031694</v>
      </c>
      <c r="X38" s="1177">
        <v>0.93867113037022953</v>
      </c>
    </row>
    <row r="39" spans="3:24">
      <c r="G39" s="156" t="s">
        <v>1462</v>
      </c>
      <c r="H39" s="1177">
        <v>4.7639645147009285E-3</v>
      </c>
      <c r="I39" s="1177">
        <v>9.747727597761666E-3</v>
      </c>
      <c r="J39" s="1177">
        <v>1.7221878569148832E-2</v>
      </c>
      <c r="K39" s="1177">
        <v>2.2017410165946813E-2</v>
      </c>
      <c r="L39" s="1177">
        <v>2.2574783557933638E-2</v>
      </c>
      <c r="M39" s="1177">
        <v>2.3146266924515598E-2</v>
      </c>
      <c r="N39" s="1177">
        <v>2.3732217461400317E-2</v>
      </c>
      <c r="O39" s="1177">
        <v>2.4333001406747615E-2</v>
      </c>
      <c r="P39" s="1177">
        <v>2.4948994270080467E-2</v>
      </c>
      <c r="Q39" s="1177">
        <v>2.5580581066990852E-2</v>
      </c>
      <c r="R39" s="1177">
        <v>2.6228156559786643E-2</v>
      </c>
      <c r="S39" s="1177">
        <v>2.6892125504231312E-2</v>
      </c>
      <c r="T39" s="1177">
        <v>2.7572902902528878E-2</v>
      </c>
      <c r="U39" s="1177">
        <v>2.8270914262714796E-2</v>
      </c>
      <c r="V39" s="1177">
        <v>2.8986595864611213E-2</v>
      </c>
      <c r="W39" s="1177">
        <v>2.9720395032516913E-2</v>
      </c>
      <c r="X39" s="1177">
        <v>3.0472770414798522E-2</v>
      </c>
    </row>
    <row r="40" spans="3:24">
      <c r="G40" s="156" t="s">
        <v>1463</v>
      </c>
      <c r="H40" s="1177">
        <v>0</v>
      </c>
      <c r="I40" s="1177">
        <v>0</v>
      </c>
      <c r="J40" s="1177">
        <v>0</v>
      </c>
      <c r="K40" s="1177">
        <v>0</v>
      </c>
      <c r="L40" s="1177">
        <v>0</v>
      </c>
      <c r="M40" s="1177">
        <v>0</v>
      </c>
      <c r="N40" s="1177">
        <v>0</v>
      </c>
      <c r="O40" s="1177">
        <v>0</v>
      </c>
      <c r="P40" s="1177">
        <v>0</v>
      </c>
      <c r="Q40" s="1177">
        <v>0</v>
      </c>
      <c r="R40" s="1177">
        <v>0</v>
      </c>
      <c r="S40" s="1177">
        <v>0</v>
      </c>
      <c r="T40" s="1177">
        <v>0</v>
      </c>
      <c r="U40" s="1177">
        <v>0</v>
      </c>
      <c r="V40" s="1177">
        <v>0</v>
      </c>
      <c r="W40" s="1177">
        <v>0</v>
      </c>
      <c r="X40" s="1177">
        <v>0</v>
      </c>
    </row>
    <row r="41" spans="3:24">
      <c r="G41" s="156" t="s">
        <v>1464</v>
      </c>
      <c r="H41" s="1177">
        <v>4.4640496403208817E-4</v>
      </c>
      <c r="I41" s="1177">
        <v>9.1340604537366019E-4</v>
      </c>
      <c r="J41" s="1177">
        <v>1.6137677053433145E-3</v>
      </c>
      <c r="K41" s="1177">
        <v>2.0631306473588048E-3</v>
      </c>
      <c r="L41" s="1177">
        <v>2.1153590483543377E-3</v>
      </c>
      <c r="M41" s="1177">
        <v>2.1689096176158635E-3</v>
      </c>
      <c r="N41" s="1177">
        <v>2.2238158259923948E-3</v>
      </c>
      <c r="O41" s="1177">
        <v>2.2801119916515309E-3</v>
      </c>
      <c r="P41" s="1177">
        <v>2.3378333015293901E-3</v>
      </c>
      <c r="Q41" s="1177">
        <v>2.3970158333236177E-3</v>
      </c>
      <c r="R41" s="1177">
        <v>2.4576965780431781E-3</v>
      </c>
      <c r="S41" s="1177">
        <v>2.5199134631288178E-3</v>
      </c>
      <c r="T41" s="1177">
        <v>2.5837053761590505E-3</v>
      </c>
      <c r="U41" s="1177">
        <v>2.6491121891561342E-3</v>
      </c>
      <c r="V41" s="1177">
        <v>2.7161747835073476E-3</v>
      </c>
      <c r="W41" s="1177">
        <v>2.7849350755172636E-3</v>
      </c>
      <c r="X41" s="1177">
        <v>2.8554360426066849E-3</v>
      </c>
    </row>
    <row r="42" spans="3:24">
      <c r="G42" s="156" t="s">
        <v>1465</v>
      </c>
      <c r="H42" s="1181">
        <v>0</v>
      </c>
      <c r="I42" s="1181">
        <v>0</v>
      </c>
      <c r="J42" s="1181">
        <v>0</v>
      </c>
      <c r="K42" s="1181">
        <v>0</v>
      </c>
      <c r="L42" s="1181">
        <v>0</v>
      </c>
      <c r="M42" s="1181">
        <v>0</v>
      </c>
      <c r="N42" s="1181">
        <v>0</v>
      </c>
      <c r="O42" s="1181">
        <v>0</v>
      </c>
      <c r="P42" s="1181">
        <v>3.8369714317870711</v>
      </c>
      <c r="Q42" s="1181">
        <v>4.9880628613231925</v>
      </c>
      <c r="R42" s="1181">
        <v>4.9880628613231925</v>
      </c>
      <c r="S42" s="1181">
        <v>4.9880628613231925</v>
      </c>
      <c r="T42" s="1181">
        <v>6.1391542908593149</v>
      </c>
      <c r="U42" s="1181">
        <v>6.5228514340380217</v>
      </c>
      <c r="V42" s="1181">
        <v>6.5228514340380217</v>
      </c>
      <c r="W42" s="1181">
        <v>6.1391542908593149</v>
      </c>
      <c r="X42" s="1181">
        <v>5.3717600045018994</v>
      </c>
    </row>
    <row r="43" spans="3:24">
      <c r="E43" s="156"/>
      <c r="F43" s="156"/>
      <c r="G43" s="156" t="s">
        <v>36</v>
      </c>
      <c r="H43" s="1181">
        <v>8.5961326400001514</v>
      </c>
      <c r="I43" s="1181">
        <v>9.5</v>
      </c>
      <c r="J43" s="1181">
        <v>19.600000000000001</v>
      </c>
      <c r="K43" s="1181">
        <v>18.899999999999999</v>
      </c>
      <c r="L43" s="1181">
        <v>9.8000000000000007</v>
      </c>
      <c r="M43" s="1181">
        <v>33</v>
      </c>
      <c r="N43" s="1181">
        <v>42</v>
      </c>
      <c r="O43" s="1181">
        <v>49.9</v>
      </c>
      <c r="P43" s="1181">
        <v>49.8</v>
      </c>
      <c r="Q43" s="1181">
        <v>38.9</v>
      </c>
      <c r="R43" s="1181">
        <v>35.4</v>
      </c>
      <c r="S43" s="1181">
        <v>44.5</v>
      </c>
      <c r="T43" s="1181">
        <v>30.7</v>
      </c>
      <c r="U43" s="1181">
        <v>30</v>
      </c>
      <c r="V43" s="1181">
        <v>0</v>
      </c>
      <c r="W43" s="1181">
        <v>62.7</v>
      </c>
      <c r="X43" s="1181">
        <v>8.6999999999999993</v>
      </c>
    </row>
    <row r="44" spans="3:24" ht="15">
      <c r="D44" s="1131" t="s">
        <v>1466</v>
      </c>
      <c r="E44" s="156"/>
      <c r="G44" s="156" t="s">
        <v>1467</v>
      </c>
      <c r="H44" s="1181">
        <v>4.0999999999999996</v>
      </c>
      <c r="I44" s="1181">
        <v>2.4</v>
      </c>
      <c r="J44" s="1181">
        <v>1.9</v>
      </c>
      <c r="K44" s="1181">
        <v>3.1</v>
      </c>
      <c r="L44" s="1181">
        <v>6.1</v>
      </c>
      <c r="M44" s="1181">
        <v>7.6</v>
      </c>
      <c r="N44" s="1181">
        <v>11.8</v>
      </c>
      <c r="O44" s="1181">
        <v>9.8000000000000007</v>
      </c>
      <c r="P44" s="1181">
        <v>7.2</v>
      </c>
      <c r="Q44" s="1181">
        <v>10.5</v>
      </c>
      <c r="R44" s="1181">
        <v>13.2</v>
      </c>
      <c r="S44" s="1181">
        <v>3.7</v>
      </c>
      <c r="T44" s="1181">
        <v>0</v>
      </c>
      <c r="U44" s="1181">
        <v>0</v>
      </c>
      <c r="V44" s="1181">
        <v>0</v>
      </c>
      <c r="W44" s="1181">
        <v>0</v>
      </c>
      <c r="X44" s="1181">
        <v>0</v>
      </c>
    </row>
    <row r="45" spans="3:24" ht="15">
      <c r="C45" s="5"/>
      <c r="D45" s="1131" t="s">
        <v>1466</v>
      </c>
      <c r="E45" s="156"/>
      <c r="G45" s="156" t="s">
        <v>1468</v>
      </c>
      <c r="H45" s="1181">
        <v>-4.0999999999999996</v>
      </c>
      <c r="I45" s="1181">
        <v>-2.4</v>
      </c>
      <c r="J45" s="1181">
        <v>-1.9</v>
      </c>
      <c r="K45" s="1181">
        <v>-3.1</v>
      </c>
      <c r="L45" s="1181">
        <v>-6.1</v>
      </c>
      <c r="M45" s="1181">
        <v>-7.6</v>
      </c>
      <c r="N45" s="1181">
        <v>-11.8</v>
      </c>
      <c r="O45" s="1181">
        <v>-9.8000000000000007</v>
      </c>
      <c r="P45" s="1181">
        <v>-7.2</v>
      </c>
      <c r="Q45" s="1181">
        <v>-10.5</v>
      </c>
      <c r="R45" s="1181">
        <v>-13.2</v>
      </c>
      <c r="S45" s="1181">
        <v>-3.7</v>
      </c>
      <c r="T45" s="1181">
        <v>0</v>
      </c>
      <c r="U45" s="1181">
        <v>0</v>
      </c>
      <c r="V45" s="1181">
        <v>0</v>
      </c>
      <c r="W45" s="1181">
        <v>0</v>
      </c>
      <c r="X45" s="1181">
        <v>0</v>
      </c>
    </row>
    <row r="46" spans="3:24">
      <c r="E46" s="156"/>
      <c r="F46" s="156"/>
      <c r="G46" s="156" t="s">
        <v>1469</v>
      </c>
      <c r="H46" s="1177">
        <v>0</v>
      </c>
      <c r="I46" s="1177">
        <v>0</v>
      </c>
      <c r="J46" s="1177">
        <v>0.90211071181964875</v>
      </c>
      <c r="K46" s="1177">
        <v>0</v>
      </c>
      <c r="L46" s="1177">
        <v>0</v>
      </c>
      <c r="M46" s="1177">
        <v>0</v>
      </c>
      <c r="N46" s="1177">
        <v>0</v>
      </c>
      <c r="O46" s="1177">
        <v>0</v>
      </c>
      <c r="P46" s="1177">
        <v>0</v>
      </c>
      <c r="Q46" s="1177">
        <v>1.6562233767142296</v>
      </c>
      <c r="R46" s="1177">
        <v>26.529555061161279</v>
      </c>
      <c r="S46" s="1177">
        <v>15.034415444716931</v>
      </c>
      <c r="T46" s="1177">
        <v>255.02165757296038</v>
      </c>
      <c r="U46" s="1177">
        <v>782.35386770949685</v>
      </c>
      <c r="V46" s="1177">
        <v>1178.663358927</v>
      </c>
      <c r="W46" s="1177">
        <v>1333.975124454455</v>
      </c>
      <c r="X46" s="1177">
        <v>1346.5297488144454</v>
      </c>
    </row>
    <row r="47" spans="3:24">
      <c r="E47" s="156"/>
      <c r="F47" s="156"/>
      <c r="G47" s="314" t="s">
        <v>1470</v>
      </c>
      <c r="H47" s="321">
        <v>342.89921243325279</v>
      </c>
      <c r="I47" s="321">
        <v>250.05520083126237</v>
      </c>
      <c r="J47" s="321">
        <v>230.89415358704593</v>
      </c>
      <c r="K47" s="321">
        <v>229.69935412078317</v>
      </c>
      <c r="L47" s="321">
        <v>214.83467571563162</v>
      </c>
      <c r="M47" s="321">
        <v>241.3568531267486</v>
      </c>
      <c r="N47" s="321">
        <v>228.53717462563341</v>
      </c>
      <c r="O47" s="321">
        <v>241.77797467062959</v>
      </c>
      <c r="P47" s="321">
        <v>244.32151238918391</v>
      </c>
      <c r="Q47" s="321">
        <v>241.03751603749927</v>
      </c>
      <c r="R47" s="321">
        <v>260.12497071674773</v>
      </c>
      <c r="S47" s="321">
        <v>259.73759159789279</v>
      </c>
      <c r="T47" s="321">
        <v>608.9374358386284</v>
      </c>
      <c r="U47" s="321">
        <v>1300.1791820274889</v>
      </c>
      <c r="V47" s="321">
        <v>1756.6333313721623</v>
      </c>
      <c r="W47" s="321">
        <v>1990.9881245071585</v>
      </c>
      <c r="X47" s="321">
        <v>1993.6355629708787</v>
      </c>
    </row>
    <row r="48" spans="3:24">
      <c r="E48" s="156"/>
      <c r="F48" s="314"/>
      <c r="G48" s="314"/>
      <c r="H48" s="321"/>
      <c r="I48" s="321"/>
      <c r="J48" s="321"/>
      <c r="K48" s="321"/>
      <c r="L48" s="321"/>
      <c r="M48" s="321"/>
      <c r="N48" s="321"/>
      <c r="O48" s="321"/>
      <c r="P48" s="321"/>
      <c r="Q48" s="321"/>
      <c r="R48" s="321"/>
      <c r="S48" s="321"/>
      <c r="T48" s="321"/>
      <c r="U48" s="321"/>
      <c r="V48" s="321"/>
      <c r="W48" s="321"/>
      <c r="X48" s="321"/>
    </row>
    <row r="49" spans="1:24" s="29" customFormat="1">
      <c r="A49" s="434"/>
      <c r="B49" s="434"/>
      <c r="C49" s="490"/>
      <c r="E49" s="314"/>
      <c r="F49" s="314" t="s">
        <v>1383</v>
      </c>
      <c r="G49" s="314"/>
      <c r="H49" s="321">
        <v>0</v>
      </c>
      <c r="I49" s="321">
        <v>0</v>
      </c>
      <c r="J49" s="321">
        <v>0</v>
      </c>
      <c r="K49" s="321">
        <v>0</v>
      </c>
      <c r="L49" s="321">
        <v>0</v>
      </c>
      <c r="M49" s="321">
        <v>0</v>
      </c>
      <c r="N49" s="321">
        <v>0</v>
      </c>
      <c r="O49" s="321">
        <v>0</v>
      </c>
      <c r="P49" s="321">
        <v>0</v>
      </c>
      <c r="Q49" s="321">
        <v>0</v>
      </c>
      <c r="R49" s="321">
        <v>0</v>
      </c>
      <c r="S49" s="321">
        <v>0</v>
      </c>
      <c r="T49" s="321">
        <v>0</v>
      </c>
      <c r="U49" s="321">
        <v>0</v>
      </c>
      <c r="V49" s="321">
        <v>0</v>
      </c>
      <c r="W49" s="321">
        <v>0</v>
      </c>
      <c r="X49" s="321">
        <v>0</v>
      </c>
    </row>
    <row r="50" spans="1:24">
      <c r="E50" s="156"/>
      <c r="F50" s="156"/>
      <c r="H50" s="1183"/>
      <c r="I50" s="1183"/>
      <c r="J50" s="1183"/>
      <c r="K50" s="1183"/>
      <c r="L50" s="1183"/>
      <c r="M50" s="1183"/>
      <c r="N50" s="1183"/>
      <c r="O50" s="1183"/>
      <c r="P50" s="1183"/>
      <c r="Q50" s="1183"/>
      <c r="R50" s="1183"/>
      <c r="S50" s="1183"/>
      <c r="T50" s="1183"/>
      <c r="U50" s="1183"/>
      <c r="V50" s="1183"/>
      <c r="W50" s="1183"/>
      <c r="X50" s="1183"/>
    </row>
    <row r="51" spans="1:24">
      <c r="E51" s="314" t="s">
        <v>1471</v>
      </c>
      <c r="F51" s="314"/>
      <c r="G51" s="314"/>
      <c r="H51" s="321">
        <v>1983.481106685836</v>
      </c>
      <c r="I51" s="321">
        <v>1887.5977866721169</v>
      </c>
      <c r="J51" s="321">
        <v>1920.6702392248308</v>
      </c>
      <c r="K51" s="321">
        <v>1972.104809930878</v>
      </c>
      <c r="L51" s="321">
        <v>2008.382493049095</v>
      </c>
      <c r="M51" s="321">
        <v>2082.4180165183116</v>
      </c>
      <c r="N51" s="321">
        <v>2158.2823012383451</v>
      </c>
      <c r="O51" s="321">
        <v>2262.7945285087562</v>
      </c>
      <c r="P51" s="321">
        <v>2360.9696172801232</v>
      </c>
      <c r="Q51" s="321">
        <v>2459.0232801968868</v>
      </c>
      <c r="R51" s="321">
        <v>2559.2815619884386</v>
      </c>
      <c r="S51" s="321">
        <v>2649.6022006333947</v>
      </c>
      <c r="T51" s="321">
        <v>3148.8247087716436</v>
      </c>
      <c r="U51" s="321">
        <v>3942.916887610153</v>
      </c>
      <c r="V51" s="321">
        <v>4491.724379016995</v>
      </c>
      <c r="W51" s="321">
        <v>4679.7735207118649</v>
      </c>
      <c r="X51" s="321">
        <v>4884.4826777756589</v>
      </c>
    </row>
    <row r="52" spans="1:24">
      <c r="E52" s="314"/>
      <c r="F52" s="314"/>
      <c r="G52" s="314"/>
      <c r="H52" s="321"/>
      <c r="I52" s="321"/>
      <c r="J52" s="321"/>
      <c r="K52" s="321"/>
      <c r="L52" s="321"/>
      <c r="M52" s="321"/>
      <c r="N52" s="321"/>
      <c r="O52" s="321"/>
      <c r="P52" s="321"/>
      <c r="Q52" s="321"/>
      <c r="R52" s="321"/>
      <c r="S52" s="321"/>
      <c r="T52" s="321"/>
      <c r="U52" s="321"/>
      <c r="V52" s="321"/>
      <c r="W52" s="321"/>
      <c r="X52" s="321"/>
    </row>
    <row r="53" spans="1:24">
      <c r="E53" s="314"/>
      <c r="F53" s="314"/>
      <c r="G53" s="314"/>
      <c r="H53" s="321"/>
      <c r="I53" s="321"/>
      <c r="J53" s="321"/>
      <c r="K53" s="321"/>
      <c r="L53" s="321"/>
      <c r="M53" s="321"/>
      <c r="N53" s="321"/>
      <c r="O53" s="321"/>
      <c r="P53" s="321"/>
      <c r="Q53" s="321"/>
      <c r="R53" s="321"/>
      <c r="S53" s="321"/>
      <c r="T53" s="321"/>
      <c r="U53" s="321"/>
      <c r="V53" s="321"/>
      <c r="W53" s="321"/>
      <c r="X53" s="321"/>
    </row>
    <row r="54" spans="1:24">
      <c r="E54" s="314" t="s">
        <v>1472</v>
      </c>
      <c r="F54" s="156"/>
      <c r="H54" s="1183"/>
      <c r="I54" s="1183"/>
      <c r="J54" s="1183"/>
      <c r="K54" s="1183"/>
      <c r="L54" s="1183"/>
      <c r="M54" s="1183"/>
      <c r="N54" s="1183"/>
      <c r="O54" s="1183"/>
      <c r="P54" s="1183"/>
      <c r="Q54" s="1183"/>
      <c r="R54" s="1183"/>
      <c r="S54" s="1183"/>
      <c r="T54" s="1183"/>
      <c r="U54" s="1183"/>
      <c r="V54" s="1183"/>
      <c r="W54" s="1183"/>
      <c r="X54" s="1183"/>
    </row>
    <row r="55" spans="1:24">
      <c r="E55" s="156"/>
      <c r="F55" s="314" t="s">
        <v>718</v>
      </c>
      <c r="G55" s="314"/>
      <c r="H55" s="1183"/>
      <c r="I55" s="1183"/>
      <c r="J55" s="1183"/>
      <c r="K55" s="1183"/>
      <c r="L55" s="1183"/>
      <c r="M55" s="1183"/>
      <c r="N55" s="1183"/>
      <c r="O55" s="1183"/>
      <c r="P55" s="1183"/>
      <c r="Q55" s="1183"/>
      <c r="R55" s="1183"/>
      <c r="S55" s="1183"/>
      <c r="T55" s="1183"/>
      <c r="U55" s="1183"/>
      <c r="V55" s="1183"/>
      <c r="W55" s="1183"/>
      <c r="X55" s="1183"/>
    </row>
    <row r="56" spans="1:24">
      <c r="E56" s="156"/>
      <c r="F56" s="156"/>
      <c r="G56" s="156" t="s">
        <v>1473</v>
      </c>
      <c r="H56" s="1177">
        <v>81.091279870000008</v>
      </c>
      <c r="I56" s="1177">
        <v>90.199644817299941</v>
      </c>
      <c r="J56" s="1177">
        <v>92.221893295314175</v>
      </c>
      <c r="K56" s="1177">
        <v>94.292096862855075</v>
      </c>
      <c r="L56" s="1177">
        <v>96.411425327121094</v>
      </c>
      <c r="M56" s="1177">
        <v>98.581077415605051</v>
      </c>
      <c r="N56" s="1177">
        <v>100.80228149547057</v>
      </c>
      <c r="O56" s="1177">
        <v>103.07629631087227</v>
      </c>
      <c r="P56" s="1177">
        <v>105.40441173866834</v>
      </c>
      <c r="Q56" s="1177">
        <v>107.78794956298368</v>
      </c>
      <c r="R56" s="1177">
        <v>110.22826426909597</v>
      </c>
      <c r="S56" s="1177">
        <v>112.7267438571259</v>
      </c>
      <c r="T56" s="1177">
        <v>115.28481067602704</v>
      </c>
      <c r="U56" s="1177">
        <v>117.9039222783819</v>
      </c>
      <c r="V56" s="1177">
        <v>120.58557229652429</v>
      </c>
      <c r="W56" s="1177">
        <v>123.3312913405201</v>
      </c>
      <c r="X56" s="1177">
        <v>126.14264791855292</v>
      </c>
    </row>
    <row r="57" spans="1:24">
      <c r="E57" s="156"/>
      <c r="F57" s="156"/>
      <c r="G57" s="156" t="s">
        <v>1310</v>
      </c>
      <c r="H57" s="1177">
        <v>0</v>
      </c>
      <c r="I57" s="1177">
        <v>0</v>
      </c>
      <c r="J57" s="1177">
        <v>0</v>
      </c>
      <c r="K57" s="1177">
        <v>0</v>
      </c>
      <c r="L57" s="1177">
        <v>0</v>
      </c>
      <c r="M57" s="1177">
        <v>0</v>
      </c>
      <c r="N57" s="1177">
        <v>0</v>
      </c>
      <c r="O57" s="1177">
        <v>0</v>
      </c>
      <c r="P57" s="1177">
        <v>0</v>
      </c>
      <c r="Q57" s="1177">
        <v>0</v>
      </c>
      <c r="R57" s="1177">
        <v>0</v>
      </c>
      <c r="S57" s="1177">
        <v>0</v>
      </c>
      <c r="T57" s="1177">
        <v>0</v>
      </c>
      <c r="U57" s="1177">
        <v>0</v>
      </c>
      <c r="V57" s="1177">
        <v>0</v>
      </c>
      <c r="W57" s="1177">
        <v>0</v>
      </c>
      <c r="X57" s="1177">
        <v>0</v>
      </c>
    </row>
    <row r="58" spans="1:24">
      <c r="D58" s="1197" t="s">
        <v>1508</v>
      </c>
      <c r="E58" s="156"/>
      <c r="F58" s="156"/>
      <c r="G58" s="156" t="s">
        <v>1193</v>
      </c>
      <c r="H58" s="1177">
        <v>7.7370690407571781</v>
      </c>
      <c r="I58" s="1177">
        <v>16.204567268654031</v>
      </c>
      <c r="J58" s="1177">
        <v>27.726714360343838</v>
      </c>
      <c r="K58" s="1177">
        <v>33.309420943537432</v>
      </c>
      <c r="L58" s="1177">
        <v>32.065398388333662</v>
      </c>
      <c r="M58" s="1177">
        <v>31.847452292981703</v>
      </c>
      <c r="N58" s="1177">
        <v>32.456160407977087</v>
      </c>
      <c r="O58" s="1177">
        <v>33.182222533782848</v>
      </c>
      <c r="P58" s="1177">
        <v>33.939832889996914</v>
      </c>
      <c r="Q58" s="1177">
        <v>34.770228724807566</v>
      </c>
      <c r="R58" s="1177">
        <v>35.737092230690628</v>
      </c>
      <c r="S58" s="1177">
        <v>36.970246716665187</v>
      </c>
      <c r="T58" s="1177">
        <v>40.396576911551264</v>
      </c>
      <c r="U58" s="1177">
        <v>55.23435998450266</v>
      </c>
      <c r="V58" s="1177">
        <v>84.843595988859462</v>
      </c>
      <c r="W58" s="1177">
        <v>124.35500010072518</v>
      </c>
      <c r="X58" s="1177">
        <v>166.8765155962287</v>
      </c>
    </row>
    <row r="59" spans="1:24">
      <c r="E59" s="156"/>
      <c r="F59" s="156"/>
      <c r="G59" s="156" t="s">
        <v>1509</v>
      </c>
      <c r="H59" s="1177">
        <v>15.559050394941874</v>
      </c>
      <c r="I59" s="1177">
        <v>17.868970102012792</v>
      </c>
      <c r="J59" s="1177">
        <v>17.344836634678948</v>
      </c>
      <c r="K59" s="1177">
        <v>18.432581332795102</v>
      </c>
      <c r="L59" s="1177">
        <v>18.801569152287946</v>
      </c>
      <c r="M59" s="1177">
        <v>18.852915932922766</v>
      </c>
      <c r="N59" s="1177">
        <v>19.394937938870804</v>
      </c>
      <c r="O59" s="1177">
        <v>18.909902091963556</v>
      </c>
      <c r="P59" s="1177">
        <v>19.496390788924074</v>
      </c>
      <c r="Q59" s="1177">
        <v>19.873816207815675</v>
      </c>
      <c r="R59" s="1177">
        <v>20.227531427251325</v>
      </c>
      <c r="S59" s="1177">
        <v>20.638406496448948</v>
      </c>
      <c r="T59" s="1177">
        <v>20.920565556981561</v>
      </c>
      <c r="U59" s="1177">
        <v>21.33105644658378</v>
      </c>
      <c r="V59" s="1177">
        <v>21.695003517431509</v>
      </c>
      <c r="W59" s="1177">
        <v>22.061827223395419</v>
      </c>
      <c r="X59" s="1177">
        <v>22.425898477518228</v>
      </c>
    </row>
    <row r="60" spans="1:24">
      <c r="E60" s="156"/>
      <c r="F60" s="156"/>
      <c r="G60" s="156" t="s">
        <v>1221</v>
      </c>
      <c r="H60" s="1177">
        <v>0</v>
      </c>
      <c r="I60" s="1177">
        <v>5.5886244611022774E-8</v>
      </c>
      <c r="J60" s="1177">
        <v>4.0785487128567562E-8</v>
      </c>
      <c r="K60" s="1177">
        <v>2.1725459324783185E-8</v>
      </c>
      <c r="L60" s="1177">
        <v>6.2065489046475266E-9</v>
      </c>
      <c r="M60" s="1177">
        <v>4.6574821283496964E-2</v>
      </c>
      <c r="N60" s="1177">
        <v>0.23317776620470337</v>
      </c>
      <c r="O60" s="1177">
        <v>0</v>
      </c>
      <c r="P60" s="1177">
        <v>0</v>
      </c>
      <c r="Q60" s="1177">
        <v>0</v>
      </c>
      <c r="R60" s="1177">
        <v>0</v>
      </c>
      <c r="S60" s="1177">
        <v>0</v>
      </c>
      <c r="T60" s="1177">
        <v>0</v>
      </c>
      <c r="U60" s="1177">
        <v>0.87394350086497308</v>
      </c>
      <c r="V60" s="1177">
        <v>0.92407845279619705</v>
      </c>
      <c r="W60" s="1177">
        <v>0.97717071510250508</v>
      </c>
      <c r="X60" s="1177">
        <v>1.0333998609023649</v>
      </c>
    </row>
    <row r="61" spans="1:24">
      <c r="E61" s="156"/>
      <c r="F61" s="156"/>
      <c r="G61" s="156" t="s">
        <v>1474</v>
      </c>
      <c r="H61" s="1177">
        <v>1.4602398524999998</v>
      </c>
      <c r="I61" s="1177">
        <v>1.4255744258249998</v>
      </c>
      <c r="J61" s="1177">
        <v>1.52028192618225</v>
      </c>
      <c r="K61" s="1177">
        <v>1.5938666265859422</v>
      </c>
      <c r="L61" s="1177">
        <v>1.711763787101237</v>
      </c>
      <c r="M61" s="1177">
        <v>1.8257637915533855</v>
      </c>
      <c r="N61" s="1177">
        <v>1.960335434039792</v>
      </c>
      <c r="O61" s="1177">
        <v>2.0923465352833039</v>
      </c>
      <c r="P61" s="1177">
        <v>2.2184887821997181</v>
      </c>
      <c r="Q61" s="1177">
        <v>2.352660135074133</v>
      </c>
      <c r="R61" s="1177">
        <v>2.4953998086934237</v>
      </c>
      <c r="S61" s="1177">
        <v>2.6472849993429248</v>
      </c>
      <c r="T61" s="1177">
        <v>2.8046827018955054</v>
      </c>
      <c r="U61" s="1177">
        <v>2.9659165974044006</v>
      </c>
      <c r="V61" s="1177">
        <v>3.1366821709177288</v>
      </c>
      <c r="W61" s="1177">
        <v>3.317558905161742</v>
      </c>
      <c r="X61" s="1177">
        <v>3.5091624599168245</v>
      </c>
    </row>
    <row r="62" spans="1:24">
      <c r="E62" s="156"/>
      <c r="F62" s="156"/>
      <c r="G62" s="156" t="s">
        <v>1321</v>
      </c>
      <c r="H62" s="1177">
        <v>0</v>
      </c>
      <c r="I62" s="1177">
        <v>5.1132387310638832</v>
      </c>
      <c r="J62" s="1177">
        <v>6.0754326151714242</v>
      </c>
      <c r="K62" s="1177">
        <v>6.7036535305570988</v>
      </c>
      <c r="L62" s="1177">
        <v>6.8908255431844498</v>
      </c>
      <c r="M62" s="1177">
        <v>7.2206874592921082</v>
      </c>
      <c r="N62" s="1177">
        <v>7.785387929254993</v>
      </c>
      <c r="O62" s="1177">
        <v>8.4880994400610419</v>
      </c>
      <c r="P62" s="1177">
        <v>8.7619340637679599</v>
      </c>
      <c r="Q62" s="1177">
        <v>9.1398064280392468</v>
      </c>
      <c r="R62" s="1177">
        <v>9.863469006210023</v>
      </c>
      <c r="S62" s="1177">
        <v>10.043781007595785</v>
      </c>
      <c r="T62" s="1177">
        <v>10.191251134464837</v>
      </c>
      <c r="U62" s="1177">
        <v>10.396272486043239</v>
      </c>
      <c r="V62" s="1177">
        <v>10.598075725789718</v>
      </c>
      <c r="W62" s="1177">
        <v>10.777653025871111</v>
      </c>
      <c r="X62" s="1177">
        <v>11.216453437113234</v>
      </c>
    </row>
    <row r="63" spans="1:24">
      <c r="E63" s="156"/>
      <c r="F63" s="156"/>
      <c r="G63" s="156" t="s">
        <v>1475</v>
      </c>
      <c r="H63" s="1177">
        <v>153.99967624999996</v>
      </c>
      <c r="I63" s="1177">
        <v>161.5</v>
      </c>
      <c r="J63" s="1177">
        <v>153.5</v>
      </c>
      <c r="K63" s="1177">
        <v>150</v>
      </c>
      <c r="L63" s="1177">
        <v>151.5</v>
      </c>
      <c r="M63" s="1177">
        <v>155.5</v>
      </c>
      <c r="N63" s="1177">
        <v>163.5</v>
      </c>
      <c r="O63" s="1177">
        <v>179.00000000000003</v>
      </c>
      <c r="P63" s="1177">
        <v>201.5</v>
      </c>
      <c r="Q63" s="1177">
        <v>225.00000000000006</v>
      </c>
      <c r="R63" s="1177">
        <v>247.99999999999997</v>
      </c>
      <c r="S63" s="1177">
        <v>265.99999999999994</v>
      </c>
      <c r="T63" s="1177">
        <v>297</v>
      </c>
      <c r="U63" s="1177">
        <v>347</v>
      </c>
      <c r="V63" s="1177">
        <v>397</v>
      </c>
      <c r="W63" s="1177">
        <v>447.00000000000011</v>
      </c>
      <c r="X63" s="1177">
        <v>496.99999999999989</v>
      </c>
    </row>
    <row r="64" spans="1:24">
      <c r="E64" s="156"/>
      <c r="F64" s="156"/>
      <c r="G64" s="156" t="s">
        <v>942</v>
      </c>
      <c r="H64" s="1177">
        <v>28.143449999999998</v>
      </c>
      <c r="I64" s="1177">
        <v>37.285719999999991</v>
      </c>
      <c r="J64" s="1177">
        <v>42.71644999999998</v>
      </c>
      <c r="K64" s="1177">
        <v>42.322749999999985</v>
      </c>
      <c r="L64" s="1177">
        <v>43.700699999999991</v>
      </c>
      <c r="M64" s="1177">
        <v>46.25974999999999</v>
      </c>
      <c r="N64" s="1177">
        <v>47.637700000000002</v>
      </c>
      <c r="O64" s="1177">
        <v>47.637700000000002</v>
      </c>
      <c r="P64" s="1177">
        <v>47.83455</v>
      </c>
      <c r="Q64" s="1177">
        <v>48.425099999999979</v>
      </c>
      <c r="R64" s="1177">
        <v>49.015649999999972</v>
      </c>
      <c r="S64" s="1177">
        <v>49.212499999999977</v>
      </c>
      <c r="T64" s="1177">
        <v>67.519549999999981</v>
      </c>
      <c r="U64" s="1177">
        <v>88.582499999999996</v>
      </c>
      <c r="V64" s="1177">
        <v>93.503749999999968</v>
      </c>
      <c r="W64" s="1177">
        <v>95.669099999999986</v>
      </c>
      <c r="X64" s="1177">
        <v>107.28324999999998</v>
      </c>
    </row>
    <row r="65" spans="4:24">
      <c r="E65" s="156"/>
      <c r="F65" s="156"/>
      <c r="G65" s="156" t="s">
        <v>676</v>
      </c>
      <c r="H65" s="1177">
        <v>0</v>
      </c>
      <c r="I65" s="1177">
        <v>0</v>
      </c>
      <c r="J65" s="1177">
        <v>0</v>
      </c>
      <c r="K65" s="1177">
        <v>0</v>
      </c>
      <c r="L65" s="1177">
        <v>0</v>
      </c>
      <c r="M65" s="1177">
        <v>0</v>
      </c>
      <c r="N65" s="1177">
        <v>0</v>
      </c>
      <c r="O65" s="1177">
        <v>0</v>
      </c>
      <c r="P65" s="1177">
        <v>0</v>
      </c>
      <c r="Q65" s="1177">
        <v>0</v>
      </c>
      <c r="R65" s="1177">
        <v>0</v>
      </c>
      <c r="S65" s="1177">
        <v>0</v>
      </c>
      <c r="T65" s="1177">
        <v>0</v>
      </c>
      <c r="U65" s="1177">
        <v>0</v>
      </c>
      <c r="V65" s="1177">
        <v>0</v>
      </c>
      <c r="W65" s="1177">
        <v>0</v>
      </c>
      <c r="X65" s="1177">
        <v>0</v>
      </c>
    </row>
    <row r="66" spans="4:24">
      <c r="E66" s="156"/>
      <c r="F66" s="156"/>
      <c r="G66" s="156" t="s">
        <v>636</v>
      </c>
      <c r="H66" s="1177">
        <v>0</v>
      </c>
      <c r="I66" s="1177">
        <v>0</v>
      </c>
      <c r="J66" s="1177">
        <v>0</v>
      </c>
      <c r="K66" s="1177">
        <v>0</v>
      </c>
      <c r="L66" s="1177">
        <v>0</v>
      </c>
      <c r="M66" s="1177">
        <v>0</v>
      </c>
      <c r="N66" s="1177">
        <v>0</v>
      </c>
      <c r="O66" s="1177">
        <v>0</v>
      </c>
      <c r="P66" s="1177">
        <v>0</v>
      </c>
      <c r="Q66" s="1177">
        <v>0</v>
      </c>
      <c r="R66" s="1177">
        <v>0</v>
      </c>
      <c r="S66" s="1177">
        <v>0</v>
      </c>
      <c r="T66" s="1177">
        <v>0</v>
      </c>
      <c r="U66" s="1177">
        <v>0</v>
      </c>
      <c r="V66" s="1177">
        <v>0</v>
      </c>
      <c r="W66" s="1177">
        <v>0</v>
      </c>
      <c r="X66" s="1177">
        <v>0</v>
      </c>
    </row>
    <row r="67" spans="4:24">
      <c r="E67" s="156"/>
      <c r="F67" s="156"/>
      <c r="G67" s="492" t="s">
        <v>1020</v>
      </c>
      <c r="H67" s="1177">
        <v>290.25942609398737</v>
      </c>
      <c r="I67" s="1177">
        <v>286.77170073868882</v>
      </c>
      <c r="J67" s="1177">
        <v>304.91076679860237</v>
      </c>
      <c r="K67" s="1177">
        <v>305.17725837026779</v>
      </c>
      <c r="L67" s="1177">
        <v>313.15621470332565</v>
      </c>
      <c r="M67" s="1177">
        <v>318.72787660072265</v>
      </c>
      <c r="N67" s="1177">
        <v>324.60057722156915</v>
      </c>
      <c r="O67" s="1177">
        <v>331.92425181829412</v>
      </c>
      <c r="P67" s="1177">
        <v>330.88919486915552</v>
      </c>
      <c r="Q67" s="1177">
        <v>329.41994618766034</v>
      </c>
      <c r="R67" s="1177">
        <v>327.85787085487505</v>
      </c>
      <c r="S67" s="1177">
        <v>340.53042976165409</v>
      </c>
      <c r="T67" s="1177">
        <v>423.40775811874846</v>
      </c>
      <c r="U67" s="1177">
        <v>546.36194910803681</v>
      </c>
      <c r="V67" s="1177">
        <v>611.14275061267858</v>
      </c>
      <c r="W67" s="1177">
        <v>625.37311790433785</v>
      </c>
      <c r="X67" s="1177">
        <v>623.01158054132668</v>
      </c>
    </row>
    <row r="68" spans="4:24">
      <c r="E68" s="156"/>
      <c r="F68" s="156"/>
      <c r="G68" s="156" t="s">
        <v>1476</v>
      </c>
      <c r="H68" s="1177">
        <v>1147.2869302860126</v>
      </c>
      <c r="I68" s="1177">
        <v>998.52630024062444</v>
      </c>
      <c r="J68" s="1177">
        <v>992.71969832124648</v>
      </c>
      <c r="K68" s="1177">
        <v>1015.65444991486</v>
      </c>
      <c r="L68" s="1177">
        <v>1048.409806450657</v>
      </c>
      <c r="M68" s="1177">
        <v>1092.3748025676693</v>
      </c>
      <c r="N68" s="1177">
        <v>1149.2001981485514</v>
      </c>
      <c r="O68" s="1177">
        <v>1215.928438067951</v>
      </c>
      <c r="P68" s="1177">
        <v>1280.8106660518602</v>
      </c>
      <c r="Q68" s="1177">
        <v>1349.1951280437015</v>
      </c>
      <c r="R68" s="1177">
        <v>1423.4975532783633</v>
      </c>
      <c r="S68" s="1177">
        <v>1474.7522142487464</v>
      </c>
      <c r="T68" s="1177">
        <v>1781.2383046991615</v>
      </c>
      <c r="U68" s="1177">
        <v>2335.1589340560677</v>
      </c>
      <c r="V68" s="1177">
        <v>2674.5987185526151</v>
      </c>
      <c r="W68" s="1177">
        <v>2822.5360201473609</v>
      </c>
      <c r="X68" s="1177">
        <v>2829.5056395069923</v>
      </c>
    </row>
    <row r="69" spans="4:24">
      <c r="E69" s="156"/>
      <c r="F69" s="156"/>
      <c r="G69" s="156" t="s">
        <v>154</v>
      </c>
      <c r="H69" s="1177">
        <v>6.1195272899999997</v>
      </c>
      <c r="I69" s="1177">
        <v>5.0999999999999996</v>
      </c>
      <c r="J69" s="1177">
        <v>5.202</v>
      </c>
      <c r="K69" s="1177">
        <v>5.3060400000000003</v>
      </c>
      <c r="L69" s="1177">
        <v>5.4121608000000005</v>
      </c>
      <c r="M69" s="1177">
        <v>5.5204040160000005</v>
      </c>
      <c r="N69" s="1177">
        <v>5.6308120963200006</v>
      </c>
      <c r="O69" s="1177">
        <v>5.7434283382464004</v>
      </c>
      <c r="P69" s="1177">
        <v>5.8582969050113283</v>
      </c>
      <c r="Q69" s="1177">
        <v>5.9754628431115551</v>
      </c>
      <c r="R69" s="1177">
        <v>6.094972099973786</v>
      </c>
      <c r="S69" s="1177">
        <v>6.2168715419732621</v>
      </c>
      <c r="T69" s="1177">
        <v>6.3412089728127272</v>
      </c>
      <c r="U69" s="1177">
        <v>6.4680331522689816</v>
      </c>
      <c r="V69" s="1177">
        <v>6.5973938153143612</v>
      </c>
      <c r="W69" s="1177">
        <v>6.7293416916206485</v>
      </c>
      <c r="X69" s="1177">
        <v>6.863928525453062</v>
      </c>
    </row>
    <row r="70" spans="4:24">
      <c r="E70" s="156"/>
      <c r="G70" s="156" t="s">
        <v>1510</v>
      </c>
      <c r="H70" s="1177">
        <v>0</v>
      </c>
      <c r="I70" s="1177">
        <v>0</v>
      </c>
      <c r="J70" s="1177">
        <v>0</v>
      </c>
      <c r="K70" s="1177">
        <v>9.9719999999999995</v>
      </c>
      <c r="L70" s="1177">
        <v>49.86</v>
      </c>
      <c r="M70" s="1177">
        <v>89.748000000000005</v>
      </c>
      <c r="N70" s="1177">
        <v>119.664</v>
      </c>
      <c r="O70" s="1177">
        <v>119.664</v>
      </c>
      <c r="P70" s="1177">
        <v>129.11599999999999</v>
      </c>
      <c r="Q70" s="1177">
        <v>128.96</v>
      </c>
      <c r="R70" s="1177">
        <v>128.96</v>
      </c>
      <c r="S70" s="1177">
        <v>128.96</v>
      </c>
      <c r="T70" s="1177">
        <v>158.72</v>
      </c>
      <c r="U70" s="1177">
        <v>168.64000000000001</v>
      </c>
      <c r="V70" s="1177">
        <v>168.64000000000001</v>
      </c>
      <c r="W70" s="1177">
        <v>158.72</v>
      </c>
      <c r="X70" s="1177">
        <v>138.88000000000002</v>
      </c>
    </row>
    <row r="71" spans="4:24">
      <c r="E71" s="156"/>
      <c r="F71" s="156"/>
      <c r="G71" s="314" t="s">
        <v>1477</v>
      </c>
      <c r="H71" s="321">
        <v>1731.6566490781991</v>
      </c>
      <c r="I71" s="321">
        <v>1619.995716380055</v>
      </c>
      <c r="J71" s="321">
        <v>1643.9380739923251</v>
      </c>
      <c r="K71" s="321">
        <v>1682.7641176031839</v>
      </c>
      <c r="L71" s="321">
        <v>1767.9198641582177</v>
      </c>
      <c r="M71" s="321">
        <v>1866.5053048980305</v>
      </c>
      <c r="N71" s="321">
        <v>1972.8655684382584</v>
      </c>
      <c r="O71" s="321">
        <v>2065.6466851364544</v>
      </c>
      <c r="P71" s="321">
        <v>2165.8297660895842</v>
      </c>
      <c r="Q71" s="321">
        <v>2260.9000981331938</v>
      </c>
      <c r="R71" s="321">
        <v>2361.9778029751537</v>
      </c>
      <c r="S71" s="321">
        <v>2448.6984786295529</v>
      </c>
      <c r="T71" s="321">
        <v>2923.8247087716427</v>
      </c>
      <c r="U71" s="321">
        <v>3700.9168876101544</v>
      </c>
      <c r="V71" s="321">
        <v>4193.2656211329268</v>
      </c>
      <c r="W71" s="321">
        <v>4440.8480810540959</v>
      </c>
      <c r="X71" s="321">
        <v>4533.7484763240045</v>
      </c>
    </row>
    <row r="72" spans="4:24">
      <c r="E72" s="156"/>
      <c r="F72" s="314"/>
      <c r="G72" s="314"/>
      <c r="H72" s="321"/>
      <c r="I72" s="321"/>
      <c r="J72" s="321"/>
      <c r="K72" s="321"/>
      <c r="L72" s="321"/>
      <c r="M72" s="321"/>
      <c r="N72" s="321"/>
      <c r="O72" s="321"/>
      <c r="P72" s="321"/>
      <c r="Q72" s="321"/>
      <c r="R72" s="321"/>
      <c r="S72" s="321"/>
      <c r="T72" s="321"/>
      <c r="U72" s="321"/>
      <c r="V72" s="321"/>
      <c r="W72" s="321"/>
      <c r="X72" s="321"/>
    </row>
    <row r="73" spans="4:24">
      <c r="E73" s="156"/>
      <c r="F73" s="314" t="s">
        <v>1478</v>
      </c>
      <c r="G73" s="314"/>
      <c r="H73" s="321"/>
      <c r="I73" s="321"/>
      <c r="J73" s="321"/>
      <c r="K73" s="321"/>
      <c r="L73" s="321"/>
      <c r="M73" s="321"/>
      <c r="N73" s="321"/>
      <c r="O73" s="321"/>
      <c r="P73" s="321"/>
      <c r="Q73" s="321"/>
      <c r="R73" s="321"/>
      <c r="S73" s="321"/>
      <c r="T73" s="321"/>
      <c r="U73" s="321"/>
      <c r="V73" s="321"/>
      <c r="W73" s="321"/>
      <c r="X73" s="321"/>
    </row>
    <row r="74" spans="4:24">
      <c r="E74" s="156"/>
      <c r="F74" s="156"/>
      <c r="G74" s="156" t="s">
        <v>1479</v>
      </c>
      <c r="H74" s="1177">
        <v>0</v>
      </c>
      <c r="I74" s="1177">
        <v>0</v>
      </c>
      <c r="J74" s="1177">
        <v>0</v>
      </c>
      <c r="K74" s="1177">
        <v>0</v>
      </c>
      <c r="L74" s="1177">
        <v>0</v>
      </c>
      <c r="M74" s="1177">
        <v>0</v>
      </c>
      <c r="N74" s="1177">
        <v>0</v>
      </c>
      <c r="O74" s="1177">
        <v>0</v>
      </c>
      <c r="P74" s="1177">
        <v>0</v>
      </c>
      <c r="Q74" s="1177">
        <v>0</v>
      </c>
      <c r="R74" s="1177">
        <v>0</v>
      </c>
      <c r="S74" s="1177">
        <v>0</v>
      </c>
      <c r="T74" s="1177">
        <v>0</v>
      </c>
      <c r="U74" s="1177">
        <v>0</v>
      </c>
      <c r="V74" s="1177">
        <v>0</v>
      </c>
      <c r="W74" s="1177">
        <v>0</v>
      </c>
      <c r="X74" s="1177">
        <v>0</v>
      </c>
    </row>
    <row r="75" spans="4:24" ht="15">
      <c r="D75" s="1140"/>
      <c r="G75" s="156" t="s">
        <v>747</v>
      </c>
      <c r="H75" s="1177">
        <v>0</v>
      </c>
      <c r="I75" s="1177">
        <v>9.4609098586260529</v>
      </c>
      <c r="J75" s="1177">
        <v>8.8638632325058424</v>
      </c>
      <c r="K75" s="1177">
        <v>7.3659254464114312</v>
      </c>
      <c r="L75" s="1177">
        <v>7.3630252117044623</v>
      </c>
      <c r="M75" s="1177">
        <v>8.1200142387723329</v>
      </c>
      <c r="N75" s="1177">
        <v>0</v>
      </c>
      <c r="O75" s="1177">
        <v>0</v>
      </c>
      <c r="P75" s="1177">
        <v>0</v>
      </c>
      <c r="Q75" s="1177">
        <v>0</v>
      </c>
      <c r="R75" s="1177">
        <v>0</v>
      </c>
      <c r="S75" s="1177">
        <v>3.03891963296102</v>
      </c>
      <c r="T75" s="1177">
        <v>0</v>
      </c>
      <c r="U75" s="1177">
        <v>0</v>
      </c>
      <c r="V75" s="1177">
        <v>0</v>
      </c>
      <c r="W75" s="1177">
        <v>0</v>
      </c>
      <c r="X75" s="1177">
        <v>0</v>
      </c>
    </row>
    <row r="76" spans="4:24" ht="15">
      <c r="D76" s="1140"/>
      <c r="G76" s="156" t="s">
        <v>1195</v>
      </c>
      <c r="H76" s="1177">
        <v>0.48899999999999999</v>
      </c>
      <c r="I76" s="1177">
        <v>4.3599059999999996</v>
      </c>
      <c r="J76" s="1177">
        <v>0</v>
      </c>
      <c r="K76" s="1177">
        <v>0</v>
      </c>
      <c r="L76" s="1177">
        <v>0</v>
      </c>
      <c r="M76" s="1177">
        <v>0</v>
      </c>
      <c r="N76" s="1177">
        <v>0</v>
      </c>
      <c r="O76" s="1177">
        <v>0</v>
      </c>
      <c r="P76" s="1177">
        <v>0</v>
      </c>
      <c r="Q76" s="1177">
        <v>4.6562602023707624</v>
      </c>
      <c r="R76" s="1177">
        <v>7.9000977979620695</v>
      </c>
      <c r="S76" s="1177">
        <v>0</v>
      </c>
      <c r="T76" s="1177">
        <v>0</v>
      </c>
      <c r="U76" s="1177">
        <v>0</v>
      </c>
      <c r="V76" s="1177">
        <v>0</v>
      </c>
      <c r="W76" s="1177">
        <v>0</v>
      </c>
      <c r="X76" s="1177">
        <v>0</v>
      </c>
    </row>
    <row r="77" spans="4:24">
      <c r="E77" s="156"/>
      <c r="F77" s="156"/>
      <c r="G77" s="156" t="s">
        <v>1480</v>
      </c>
      <c r="H77" s="1177">
        <v>120</v>
      </c>
      <c r="I77" s="1177">
        <v>229.7633408735517</v>
      </c>
      <c r="J77" s="1177">
        <v>255.34498099999999</v>
      </c>
      <c r="K77" s="1177">
        <v>244.807109</v>
      </c>
      <c r="L77" s="1177">
        <v>189.87133217228592</v>
      </c>
      <c r="M77" s="1177">
        <v>171</v>
      </c>
      <c r="N77" s="1177">
        <v>146</v>
      </c>
      <c r="O77" s="1177">
        <v>152</v>
      </c>
      <c r="P77" s="1177">
        <v>157</v>
      </c>
      <c r="Q77" s="1177">
        <v>160</v>
      </c>
      <c r="R77" s="1177">
        <v>158</v>
      </c>
      <c r="S77" s="1177">
        <v>163</v>
      </c>
      <c r="T77" s="1177">
        <v>195</v>
      </c>
      <c r="U77" s="1177">
        <v>212</v>
      </c>
      <c r="V77" s="1177">
        <v>225</v>
      </c>
      <c r="W77" s="1177">
        <v>205</v>
      </c>
      <c r="X77" s="1177">
        <v>261</v>
      </c>
    </row>
    <row r="78" spans="4:24">
      <c r="E78" s="156"/>
      <c r="G78" s="156" t="s">
        <v>1511</v>
      </c>
      <c r="H78" s="1177">
        <v>10</v>
      </c>
      <c r="I78" s="1177">
        <v>15.6521990299252</v>
      </c>
      <c r="J78" s="1177">
        <v>12.523320999999999</v>
      </c>
      <c r="K78" s="1177">
        <v>30</v>
      </c>
      <c r="L78" s="1177">
        <v>30</v>
      </c>
      <c r="M78" s="1177">
        <v>30</v>
      </c>
      <c r="N78" s="1177">
        <v>30</v>
      </c>
      <c r="O78" s="1177">
        <v>30</v>
      </c>
      <c r="P78" s="1177">
        <v>30</v>
      </c>
      <c r="Q78" s="1177">
        <v>30</v>
      </c>
      <c r="R78" s="1177">
        <v>30</v>
      </c>
      <c r="S78" s="1177">
        <v>30</v>
      </c>
      <c r="T78" s="1177">
        <v>30</v>
      </c>
      <c r="U78" s="1177">
        <v>30</v>
      </c>
      <c r="V78" s="1177">
        <v>30</v>
      </c>
      <c r="W78" s="1177">
        <v>30</v>
      </c>
      <c r="X78" s="1177">
        <v>30</v>
      </c>
    </row>
    <row r="79" spans="4:24">
      <c r="E79" s="156"/>
      <c r="F79" s="156"/>
      <c r="G79" s="492" t="s">
        <v>1197</v>
      </c>
      <c r="H79" s="1177">
        <v>70</v>
      </c>
      <c r="I79" s="1177">
        <v>0</v>
      </c>
      <c r="J79" s="1177">
        <v>0</v>
      </c>
      <c r="K79" s="1177">
        <v>0</v>
      </c>
      <c r="L79" s="1177">
        <v>11.323080827714101</v>
      </c>
      <c r="M79" s="1177">
        <v>0</v>
      </c>
      <c r="N79" s="1177">
        <v>0</v>
      </c>
      <c r="O79" s="1177">
        <v>2.4269479999999959</v>
      </c>
      <c r="P79" s="1177">
        <v>0</v>
      </c>
      <c r="Q79" s="1177">
        <v>3.4669218613231862</v>
      </c>
      <c r="R79" s="1177">
        <v>1.4036612153231971</v>
      </c>
      <c r="S79" s="1177">
        <v>4.8648023708812076</v>
      </c>
      <c r="T79" s="1177">
        <v>0</v>
      </c>
      <c r="U79" s="1177">
        <v>0</v>
      </c>
      <c r="V79" s="1177">
        <v>7.5587578840690242</v>
      </c>
      <c r="W79" s="1177">
        <v>3.9254396577693456</v>
      </c>
      <c r="X79" s="1177">
        <v>59.734201451655878</v>
      </c>
    </row>
    <row r="80" spans="4:24">
      <c r="E80" s="156"/>
      <c r="F80" s="156"/>
      <c r="G80" s="156" t="s">
        <v>1482</v>
      </c>
      <c r="H80" s="1181">
        <v>0</v>
      </c>
      <c r="I80" s="1181">
        <v>0</v>
      </c>
      <c r="J80" s="1181">
        <v>0</v>
      </c>
      <c r="K80" s="1181">
        <v>0</v>
      </c>
      <c r="L80" s="1181">
        <v>0</v>
      </c>
      <c r="M80" s="1181">
        <v>0</v>
      </c>
      <c r="N80" s="1181">
        <v>0</v>
      </c>
      <c r="O80" s="1181">
        <v>0</v>
      </c>
      <c r="P80" s="1181">
        <v>0</v>
      </c>
      <c r="Q80" s="1181">
        <v>0</v>
      </c>
      <c r="R80" s="1181">
        <v>0</v>
      </c>
      <c r="S80" s="1181">
        <v>0</v>
      </c>
      <c r="T80" s="1181">
        <v>0</v>
      </c>
      <c r="U80" s="1181">
        <v>0</v>
      </c>
      <c r="V80" s="1181">
        <v>35.9</v>
      </c>
      <c r="W80" s="1181">
        <v>0</v>
      </c>
      <c r="X80" s="1181">
        <v>0</v>
      </c>
    </row>
    <row r="81" spans="1:24">
      <c r="E81" s="156"/>
      <c r="F81" s="156"/>
      <c r="G81" s="1147" t="s">
        <v>1512</v>
      </c>
      <c r="H81" s="1181">
        <v>0</v>
      </c>
      <c r="I81" s="1181">
        <v>0</v>
      </c>
      <c r="J81" s="1181">
        <v>0</v>
      </c>
      <c r="K81" s="1181">
        <v>0</v>
      </c>
      <c r="L81" s="1181">
        <v>0</v>
      </c>
      <c r="M81" s="1181">
        <v>0</v>
      </c>
      <c r="N81" s="1181">
        <v>0</v>
      </c>
      <c r="O81" s="1181">
        <v>0</v>
      </c>
      <c r="P81" s="1181">
        <v>0</v>
      </c>
      <c r="Q81" s="1181">
        <v>0</v>
      </c>
      <c r="R81" s="1181">
        <v>0</v>
      </c>
      <c r="S81" s="1181">
        <v>0</v>
      </c>
      <c r="T81" s="1181">
        <v>0</v>
      </c>
      <c r="U81" s="1181">
        <v>0</v>
      </c>
      <c r="V81" s="1181">
        <v>0</v>
      </c>
      <c r="W81" s="1181">
        <v>0</v>
      </c>
      <c r="X81" s="1181">
        <v>0</v>
      </c>
    </row>
    <row r="82" spans="1:24" ht="15">
      <c r="D82" s="1131" t="s">
        <v>1466</v>
      </c>
      <c r="E82" s="156"/>
      <c r="G82" s="156" t="s">
        <v>1484</v>
      </c>
      <c r="H82" s="1181">
        <v>0</v>
      </c>
      <c r="I82" s="1181">
        <v>0</v>
      </c>
      <c r="J82" s="1181">
        <v>0</v>
      </c>
      <c r="K82" s="1181">
        <v>0</v>
      </c>
      <c r="L82" s="1181">
        <v>0</v>
      </c>
      <c r="M82" s="1181">
        <v>0</v>
      </c>
      <c r="N82" s="1181">
        <v>0</v>
      </c>
      <c r="O82" s="1181">
        <v>0</v>
      </c>
      <c r="P82" s="1181">
        <v>0</v>
      </c>
      <c r="Q82" s="1181">
        <v>0</v>
      </c>
      <c r="R82" s="1181">
        <v>0</v>
      </c>
      <c r="S82" s="1181">
        <v>0</v>
      </c>
      <c r="T82" s="1181">
        <v>0</v>
      </c>
      <c r="U82" s="1181">
        <v>0</v>
      </c>
      <c r="V82" s="1181">
        <v>0</v>
      </c>
      <c r="W82" s="1181">
        <v>0</v>
      </c>
      <c r="X82" s="1181">
        <v>0</v>
      </c>
    </row>
    <row r="83" spans="1:24" ht="15">
      <c r="D83" s="1131" t="s">
        <v>1466</v>
      </c>
      <c r="E83" s="156"/>
      <c r="G83" s="156" t="s">
        <v>1485</v>
      </c>
      <c r="H83" s="1181">
        <v>0</v>
      </c>
      <c r="I83" s="1181">
        <v>0</v>
      </c>
      <c r="J83" s="1181">
        <v>0</v>
      </c>
      <c r="K83" s="1181">
        <v>0</v>
      </c>
      <c r="L83" s="1181">
        <v>0</v>
      </c>
      <c r="M83" s="1181">
        <v>0</v>
      </c>
      <c r="N83" s="1181">
        <v>0</v>
      </c>
      <c r="O83" s="1181">
        <v>0</v>
      </c>
      <c r="P83" s="1181">
        <v>0</v>
      </c>
      <c r="Q83" s="1181">
        <v>0</v>
      </c>
      <c r="R83" s="1181">
        <v>0</v>
      </c>
      <c r="S83" s="1181">
        <v>0</v>
      </c>
      <c r="T83" s="1181">
        <v>0</v>
      </c>
      <c r="U83" s="1181">
        <v>0</v>
      </c>
      <c r="V83" s="1181">
        <v>0</v>
      </c>
      <c r="W83" s="1181">
        <v>0</v>
      </c>
      <c r="X83" s="1181">
        <v>0</v>
      </c>
    </row>
    <row r="84" spans="1:24">
      <c r="E84" s="156"/>
      <c r="F84" s="156"/>
      <c r="G84" s="156" t="s">
        <v>1486</v>
      </c>
      <c r="H84" s="1177">
        <v>51.335457607636627</v>
      </c>
      <c r="I84" s="1177">
        <v>8.3657145299589626</v>
      </c>
      <c r="J84" s="1177">
        <v>0</v>
      </c>
      <c r="K84" s="1177">
        <v>7.167657881282806</v>
      </c>
      <c r="L84" s="1177">
        <v>1.9051906791729927</v>
      </c>
      <c r="M84" s="1177">
        <v>6.7926973815085887</v>
      </c>
      <c r="N84" s="1177">
        <v>9.4167328000869457</v>
      </c>
      <c r="O84" s="1177">
        <v>12.720895372302264</v>
      </c>
      <c r="P84" s="1177">
        <v>8.1398511905403144</v>
      </c>
      <c r="Q84" s="1177">
        <v>0</v>
      </c>
      <c r="R84" s="1177">
        <v>0</v>
      </c>
      <c r="S84" s="1177">
        <v>0</v>
      </c>
      <c r="T84" s="1177">
        <v>0</v>
      </c>
      <c r="U84" s="1177">
        <v>0</v>
      </c>
      <c r="V84" s="1177">
        <v>0</v>
      </c>
      <c r="W84" s="1177">
        <v>0</v>
      </c>
      <c r="X84" s="1177">
        <v>0</v>
      </c>
    </row>
    <row r="85" spans="1:24">
      <c r="E85" s="156"/>
      <c r="F85" s="156"/>
      <c r="G85" s="314" t="s">
        <v>1487</v>
      </c>
      <c r="H85" s="321">
        <v>251.82445760763665</v>
      </c>
      <c r="I85" s="321">
        <v>267.60207029206191</v>
      </c>
      <c r="J85" s="321">
        <v>276.73216523250585</v>
      </c>
      <c r="K85" s="321">
        <v>289.34069232769423</v>
      </c>
      <c r="L85" s="321">
        <v>240.46262889087748</v>
      </c>
      <c r="M85" s="321">
        <v>215.91271162028093</v>
      </c>
      <c r="N85" s="321">
        <v>185.41673280008695</v>
      </c>
      <c r="O85" s="321">
        <v>197.14784337230225</v>
      </c>
      <c r="P85" s="321">
        <v>195.13985119054033</v>
      </c>
      <c r="Q85" s="321">
        <v>198.12318206369395</v>
      </c>
      <c r="R85" s="321">
        <v>197.30375901328529</v>
      </c>
      <c r="S85" s="321">
        <v>200.90372200384223</v>
      </c>
      <c r="T85" s="321">
        <v>225</v>
      </c>
      <c r="U85" s="321">
        <v>242</v>
      </c>
      <c r="V85" s="321">
        <v>298.45875788406897</v>
      </c>
      <c r="W85" s="321">
        <v>238.92543965776935</v>
      </c>
      <c r="X85" s="321">
        <v>350.73420145165585</v>
      </c>
    </row>
    <row r="86" spans="1:24">
      <c r="E86" s="156"/>
      <c r="F86" s="156"/>
      <c r="H86" s="1183"/>
      <c r="I86" s="1183"/>
      <c r="J86" s="1183"/>
      <c r="K86" s="1183"/>
      <c r="L86" s="1183"/>
      <c r="M86" s="1183"/>
      <c r="N86" s="1183"/>
      <c r="O86" s="1183"/>
      <c r="P86" s="1183"/>
      <c r="Q86" s="1183"/>
      <c r="R86" s="1183"/>
      <c r="S86" s="1183"/>
      <c r="T86" s="1183"/>
      <c r="U86" s="1183"/>
      <c r="V86" s="1183"/>
      <c r="W86" s="1183"/>
      <c r="X86" s="1183"/>
    </row>
    <row r="87" spans="1:24">
      <c r="E87" s="314" t="s">
        <v>1488</v>
      </c>
      <c r="F87" s="314"/>
      <c r="G87" s="314"/>
      <c r="H87" s="321">
        <v>1983.4811066858356</v>
      </c>
      <c r="I87" s="321">
        <v>1887.5977866721169</v>
      </c>
      <c r="J87" s="321">
        <v>1920.670239224831</v>
      </c>
      <c r="K87" s="321">
        <v>1972.1048099308782</v>
      </c>
      <c r="L87" s="321">
        <v>2008.3824930490953</v>
      </c>
      <c r="M87" s="321">
        <v>2082.4180165183116</v>
      </c>
      <c r="N87" s="321">
        <v>2158.2823012383451</v>
      </c>
      <c r="O87" s="321">
        <v>2262.7945285087567</v>
      </c>
      <c r="P87" s="321">
        <v>2360.9696172801246</v>
      </c>
      <c r="Q87" s="321">
        <v>2459.0232801968878</v>
      </c>
      <c r="R87" s="321">
        <v>2559.2815619884391</v>
      </c>
      <c r="S87" s="321">
        <v>2649.6022006333951</v>
      </c>
      <c r="T87" s="321">
        <v>3148.8247087716427</v>
      </c>
      <c r="U87" s="321">
        <v>3942.9168876101544</v>
      </c>
      <c r="V87" s="321">
        <v>4491.724379016996</v>
      </c>
      <c r="W87" s="321">
        <v>4679.7735207118649</v>
      </c>
      <c r="X87" s="321">
        <v>4884.4826777756607</v>
      </c>
    </row>
    <row r="88" spans="1:24">
      <c r="E88" s="314"/>
      <c r="F88" s="314"/>
      <c r="G88" s="314"/>
      <c r="H88" s="321"/>
      <c r="I88" s="321"/>
      <c r="J88" s="321"/>
      <c r="K88" s="321"/>
      <c r="L88" s="321"/>
      <c r="M88" s="321"/>
      <c r="N88" s="321"/>
      <c r="O88" s="321"/>
      <c r="P88" s="321"/>
      <c r="Q88" s="321"/>
      <c r="R88" s="321"/>
      <c r="S88" s="321"/>
      <c r="T88" s="321"/>
      <c r="U88" s="321"/>
      <c r="V88" s="321"/>
      <c r="W88" s="321"/>
      <c r="X88" s="321"/>
    </row>
    <row r="89" spans="1:24">
      <c r="E89" s="314"/>
      <c r="F89" s="314"/>
      <c r="G89" s="314"/>
      <c r="H89" s="321"/>
      <c r="I89" s="321"/>
      <c r="J89" s="321"/>
      <c r="K89" s="321"/>
      <c r="L89" s="321"/>
      <c r="M89" s="321"/>
      <c r="N89" s="321"/>
      <c r="O89" s="321"/>
      <c r="P89" s="321"/>
      <c r="Q89" s="321"/>
      <c r="R89" s="321"/>
      <c r="S89" s="321"/>
      <c r="T89" s="321"/>
      <c r="U89" s="321"/>
      <c r="V89" s="321"/>
      <c r="W89" s="321"/>
      <c r="X89" s="321"/>
    </row>
    <row r="90" spans="1:24">
      <c r="E90" s="314" t="s">
        <v>1513</v>
      </c>
      <c r="F90" s="314"/>
      <c r="G90" s="314"/>
      <c r="H90" s="1198">
        <v>1.9722686999999997</v>
      </c>
      <c r="I90" s="1198">
        <v>1.75</v>
      </c>
      <c r="J90" s="1198">
        <v>1.7499999999999996</v>
      </c>
      <c r="K90" s="1198">
        <v>1.75</v>
      </c>
      <c r="L90" s="1198">
        <v>1.7499999999999996</v>
      </c>
      <c r="M90" s="1198">
        <v>1.7500000000000007</v>
      </c>
      <c r="N90" s="1198">
        <v>1.7500000000000004</v>
      </c>
      <c r="O90" s="1198">
        <v>1.7500000000000002</v>
      </c>
      <c r="P90" s="1198">
        <v>1.7500000000000002</v>
      </c>
      <c r="Q90" s="1198">
        <v>1.7500000000000004</v>
      </c>
      <c r="R90" s="1198">
        <v>1.75</v>
      </c>
      <c r="S90" s="1198">
        <v>1.7499999999999996</v>
      </c>
      <c r="T90" s="1198">
        <v>1.75</v>
      </c>
      <c r="U90" s="1198">
        <v>1.75</v>
      </c>
      <c r="V90" s="1198">
        <v>1.7500000000000004</v>
      </c>
      <c r="W90" s="1198">
        <v>1.75</v>
      </c>
      <c r="X90" s="1198">
        <v>1.7499999999999996</v>
      </c>
    </row>
    <row r="91" spans="1:24">
      <c r="E91" s="314"/>
      <c r="F91" s="314"/>
      <c r="G91" s="314"/>
      <c r="H91" s="1186"/>
      <c r="I91" s="1186"/>
      <c r="J91" s="1186"/>
      <c r="K91" s="1186"/>
      <c r="L91" s="1186"/>
      <c r="M91" s="1186"/>
      <c r="N91" s="1186"/>
      <c r="O91" s="1186"/>
      <c r="P91" s="1186"/>
      <c r="Q91" s="1186"/>
      <c r="R91" s="1186"/>
      <c r="S91" s="1186"/>
      <c r="T91" s="1186"/>
      <c r="U91" s="1186"/>
      <c r="V91" s="1186"/>
      <c r="W91" s="1186"/>
      <c r="X91" s="1186"/>
    </row>
    <row r="92" spans="1:24">
      <c r="E92" s="314" t="s">
        <v>1514</v>
      </c>
      <c r="F92" s="314"/>
      <c r="G92" s="314"/>
      <c r="H92" s="1186"/>
      <c r="I92" s="1186"/>
      <c r="J92" s="1186"/>
      <c r="K92" s="1186"/>
      <c r="L92" s="1186"/>
      <c r="M92" s="1186"/>
      <c r="N92" s="1186"/>
      <c r="O92" s="1186"/>
      <c r="P92" s="1186"/>
      <c r="Q92" s="1186"/>
      <c r="R92" s="1186"/>
      <c r="S92" s="1186"/>
      <c r="T92" s="1186"/>
      <c r="U92" s="1186"/>
      <c r="V92" s="1186"/>
      <c r="W92" s="1186"/>
      <c r="X92" s="1186"/>
    </row>
    <row r="93" spans="1:24" s="237" customFormat="1">
      <c r="A93" s="1016"/>
      <c r="B93" s="1016"/>
      <c r="D93" s="490"/>
      <c r="E93" s="492"/>
      <c r="F93" s="526" t="s">
        <v>539</v>
      </c>
      <c r="G93" s="526"/>
      <c r="H93" s="1186">
        <v>2.04</v>
      </c>
      <c r="I93" s="1186">
        <v>1.62</v>
      </c>
      <c r="J93" s="1186">
        <v>1.6</v>
      </c>
      <c r="K93" s="1186">
        <v>1.54</v>
      </c>
      <c r="L93" s="1186">
        <v>1.53</v>
      </c>
      <c r="M93" s="1186">
        <v>1.57</v>
      </c>
      <c r="N93" s="1186">
        <v>1.52</v>
      </c>
      <c r="O93" s="1186">
        <v>1.51</v>
      </c>
      <c r="P93" s="1186">
        <v>1.47</v>
      </c>
      <c r="Q93" s="1186">
        <v>1.43</v>
      </c>
      <c r="R93" s="1186">
        <v>1.42</v>
      </c>
      <c r="S93" s="1186">
        <v>1.41</v>
      </c>
      <c r="T93" s="1186">
        <v>1.91</v>
      </c>
      <c r="U93" s="1186">
        <v>2.83</v>
      </c>
      <c r="V93" s="1186">
        <v>3.32</v>
      </c>
      <c r="W93" s="1186">
        <v>3.88</v>
      </c>
      <c r="X93" s="1186">
        <v>3.65</v>
      </c>
    </row>
    <row r="94" spans="1:24" s="237" customFormat="1">
      <c r="A94" s="1016"/>
      <c r="B94" s="1016"/>
      <c r="D94" s="490"/>
      <c r="E94" s="492"/>
      <c r="F94" s="526" t="s">
        <v>540</v>
      </c>
      <c r="G94" s="526"/>
      <c r="H94" s="1186">
        <v>2.72</v>
      </c>
      <c r="I94" s="1186">
        <v>1.98</v>
      </c>
      <c r="J94" s="1186">
        <v>1.98</v>
      </c>
      <c r="K94" s="1186">
        <v>1.96</v>
      </c>
      <c r="L94" s="1186">
        <v>1.95</v>
      </c>
      <c r="M94" s="1186">
        <v>2.04</v>
      </c>
      <c r="N94" s="1186">
        <v>2.1800000000000002</v>
      </c>
      <c r="O94" s="1186">
        <v>2.4</v>
      </c>
      <c r="P94" s="1186">
        <v>2.57</v>
      </c>
      <c r="Q94" s="1186">
        <v>2.69</v>
      </c>
      <c r="R94" s="1186">
        <v>2.87</v>
      </c>
      <c r="S94" s="1186">
        <v>3.09</v>
      </c>
      <c r="T94" s="1186">
        <v>4.3099999999999996</v>
      </c>
      <c r="U94" s="1186">
        <v>6.56</v>
      </c>
      <c r="V94" s="1186">
        <v>7.89</v>
      </c>
      <c r="W94" s="1186">
        <v>10.26</v>
      </c>
      <c r="X94" s="1186">
        <v>8.24</v>
      </c>
    </row>
    <row r="95" spans="1:24" s="28" customFormat="1">
      <c r="A95" s="1016"/>
      <c r="B95" s="1016"/>
      <c r="C95" s="237"/>
      <c r="D95" s="29"/>
      <c r="E95" s="156"/>
      <c r="F95" s="314" t="s">
        <v>1515</v>
      </c>
      <c r="G95" s="314"/>
      <c r="H95" s="1199">
        <v>0.10729686970279127</v>
      </c>
      <c r="I95" s="1199">
        <v>0.11754706443580853</v>
      </c>
      <c r="J95" s="1199">
        <v>0.1302300125304259</v>
      </c>
      <c r="K95" s="1199">
        <v>0.14720744911431538</v>
      </c>
      <c r="L95" s="1199">
        <v>0.16643426623691637</v>
      </c>
      <c r="M95" s="1199">
        <v>0.19517312798793926</v>
      </c>
      <c r="N95" s="1199">
        <v>0.23458411401482004</v>
      </c>
      <c r="O95" s="1199">
        <v>0.28534983608189879</v>
      </c>
      <c r="P95" s="1199">
        <v>0.30150674193778254</v>
      </c>
      <c r="Q95" s="1199">
        <v>0.30790833311140109</v>
      </c>
      <c r="R95" s="1199">
        <v>0.3094875429239673</v>
      </c>
      <c r="S95" s="1199">
        <v>0.31322442783581544</v>
      </c>
      <c r="T95" s="1199">
        <v>0.31421597459105044</v>
      </c>
      <c r="U95" s="1199">
        <v>0.31062423890789337</v>
      </c>
      <c r="V95" s="1199">
        <v>0.30762055401695321</v>
      </c>
      <c r="W95" s="1199">
        <v>0.30652447083637119</v>
      </c>
      <c r="X95" s="1199">
        <v>0.30197435455388871</v>
      </c>
    </row>
    <row r="96" spans="1:24">
      <c r="E96" s="314"/>
      <c r="F96" s="314"/>
      <c r="G96" s="314"/>
      <c r="H96" s="1186"/>
      <c r="I96" s="1186"/>
      <c r="J96" s="1186"/>
      <c r="K96" s="1186"/>
      <c r="L96" s="1186"/>
      <c r="M96" s="1186"/>
      <c r="N96" s="1186"/>
      <c r="O96" s="1186"/>
      <c r="P96" s="1186"/>
      <c r="Q96" s="1186"/>
      <c r="R96" s="1186"/>
      <c r="S96" s="1186"/>
      <c r="T96" s="1186"/>
      <c r="U96" s="1186"/>
      <c r="V96" s="1186"/>
      <c r="W96" s="1186"/>
      <c r="X96" s="1186"/>
    </row>
    <row r="97" spans="3:24" ht="15.75" customHeight="1">
      <c r="E97" s="314" t="s">
        <v>1516</v>
      </c>
      <c r="F97" s="314"/>
      <c r="G97" s="314"/>
      <c r="H97" s="1186"/>
      <c r="I97" s="1186"/>
      <c r="J97" s="1186"/>
      <c r="K97" s="1186"/>
      <c r="L97" s="1186"/>
      <c r="M97" s="1186"/>
      <c r="N97" s="1186"/>
      <c r="O97" s="1186"/>
      <c r="P97" s="1186"/>
      <c r="Q97" s="1186"/>
      <c r="R97" s="1186"/>
      <c r="S97" s="1186"/>
      <c r="T97" s="1186"/>
      <c r="U97" s="1186"/>
      <c r="V97" s="1186"/>
      <c r="W97" s="1186"/>
      <c r="X97" s="1186"/>
    </row>
    <row r="98" spans="3:24">
      <c r="E98" s="156"/>
      <c r="F98" s="156" t="s">
        <v>1200</v>
      </c>
      <c r="H98" s="1200">
        <v>0.1737079678446195</v>
      </c>
      <c r="I98" s="1200">
        <v>0.1737079678446195</v>
      </c>
      <c r="J98" s="1200">
        <v>0.1737079678446195</v>
      </c>
      <c r="K98" s="1200">
        <v>0.1737079678446195</v>
      </c>
      <c r="L98" s="1200">
        <v>0.1737079678446195</v>
      </c>
      <c r="M98" s="1200">
        <v>0.1737079678446195</v>
      </c>
      <c r="N98" s="1200">
        <v>0.1737079678446195</v>
      </c>
      <c r="O98" s="1200">
        <v>0.1737079678446195</v>
      </c>
      <c r="P98" s="1200">
        <v>0.1737079678446195</v>
      </c>
      <c r="Q98" s="1200">
        <v>0.1737079678446195</v>
      </c>
      <c r="R98" s="1200">
        <v>0.1737079678446195</v>
      </c>
      <c r="S98" s="1200">
        <v>0.1737079678446195</v>
      </c>
      <c r="T98" s="1200">
        <v>0.1737079678446195</v>
      </c>
      <c r="U98" s="1200">
        <v>0.1737079678446195</v>
      </c>
      <c r="V98" s="1200">
        <v>0.1737079678446195</v>
      </c>
      <c r="W98" s="1200">
        <v>0.1737079678446195</v>
      </c>
      <c r="X98" s="1200">
        <v>0.1737079678446195</v>
      </c>
    </row>
    <row r="99" spans="3:24">
      <c r="E99" s="156"/>
      <c r="F99" s="492" t="s">
        <v>1331</v>
      </c>
      <c r="H99" s="1200">
        <v>0</v>
      </c>
      <c r="I99" s="1200">
        <v>0</v>
      </c>
      <c r="J99" s="1200">
        <v>0</v>
      </c>
      <c r="K99" s="1200">
        <v>0</v>
      </c>
      <c r="L99" s="1200">
        <v>0</v>
      </c>
      <c r="M99" s="1200">
        <v>0</v>
      </c>
      <c r="N99" s="1200">
        <v>0</v>
      </c>
      <c r="O99" s="1200">
        <v>0</v>
      </c>
      <c r="P99" s="1200">
        <v>0</v>
      </c>
      <c r="Q99" s="1200">
        <v>0</v>
      </c>
      <c r="R99" s="1200">
        <v>0</v>
      </c>
      <c r="S99" s="1200">
        <v>0</v>
      </c>
      <c r="T99" s="1200">
        <v>0</v>
      </c>
      <c r="U99" s="1200">
        <v>0</v>
      </c>
      <c r="V99" s="1200">
        <v>0</v>
      </c>
      <c r="W99" s="1200">
        <v>0</v>
      </c>
      <c r="X99" s="1200">
        <v>0</v>
      </c>
    </row>
    <row r="100" spans="3:24">
      <c r="E100" s="156"/>
      <c r="F100" s="156" t="s">
        <v>1201</v>
      </c>
      <c r="H100" s="1200">
        <v>7.9139889837175501E-2</v>
      </c>
      <c r="I100" s="1200">
        <v>8.0053295882549169E-2</v>
      </c>
      <c r="J100" s="1200">
        <v>8.1667063587892483E-2</v>
      </c>
      <c r="K100" s="1200">
        <v>8.3730194235251285E-2</v>
      </c>
      <c r="L100" s="1200">
        <v>8.5845553283605616E-2</v>
      </c>
      <c r="M100" s="1200">
        <v>8.8014462901221488E-2</v>
      </c>
      <c r="N100" s="1200">
        <v>9.0238278727213878E-2</v>
      </c>
      <c r="O100" s="1200">
        <v>9.2518390718865418E-2</v>
      </c>
      <c r="P100" s="1200">
        <v>9.48562240203948E-2</v>
      </c>
      <c r="Q100" s="1200">
        <v>9.7253239853718421E-2</v>
      </c>
      <c r="R100" s="1200">
        <v>9.9710936431761599E-2</v>
      </c>
      <c r="S100" s="1200">
        <v>0.10223084989489041</v>
      </c>
      <c r="T100" s="1200">
        <v>0.10481455527104946</v>
      </c>
      <c r="U100" s="1200">
        <v>0.10746366746020559</v>
      </c>
      <c r="V100" s="1200">
        <v>0.11017984224371295</v>
      </c>
      <c r="W100" s="1200">
        <v>0.11296477731923021</v>
      </c>
      <c r="X100" s="1200">
        <v>0.1158202133618369</v>
      </c>
    </row>
    <row r="101" spans="3:24">
      <c r="C101" s="5"/>
      <c r="E101" s="156"/>
      <c r="F101" s="156" t="s">
        <v>683</v>
      </c>
      <c r="H101" s="1200">
        <v>116.09250681478444</v>
      </c>
      <c r="I101" s="1200">
        <v>116.09250681478444</v>
      </c>
      <c r="J101" s="1200">
        <v>116.09250681478444</v>
      </c>
      <c r="K101" s="1200">
        <v>116.09250681478444</v>
      </c>
      <c r="L101" s="1200">
        <v>116.09250681478444</v>
      </c>
      <c r="M101" s="1200">
        <v>116.09250681478444</v>
      </c>
      <c r="N101" s="1200">
        <v>116.09250681478444</v>
      </c>
      <c r="O101" s="1200">
        <v>116.09250681478444</v>
      </c>
      <c r="P101" s="1200">
        <v>116.09250681478444</v>
      </c>
      <c r="Q101" s="1200">
        <v>116.09250681478444</v>
      </c>
      <c r="R101" s="1200">
        <v>116.09250681478444</v>
      </c>
      <c r="S101" s="1200">
        <v>116.09250681478446</v>
      </c>
      <c r="T101" s="1200">
        <v>116.09250681478446</v>
      </c>
      <c r="U101" s="1200">
        <v>116.09250681478446</v>
      </c>
      <c r="V101" s="1200">
        <v>116.09250681478446</v>
      </c>
      <c r="W101" s="1200">
        <v>116.09250681478446</v>
      </c>
      <c r="X101" s="1200">
        <v>116.09250681478446</v>
      </c>
    </row>
    <row r="102" spans="3:24">
      <c r="E102" s="156"/>
      <c r="F102" s="156" t="s">
        <v>516</v>
      </c>
      <c r="H102" s="1200">
        <v>2.9800902596390171</v>
      </c>
      <c r="I102" s="1200">
        <v>2.5800902596390172</v>
      </c>
      <c r="J102" s="1200">
        <v>2.1800902596390173</v>
      </c>
      <c r="K102" s="1200">
        <v>1.7800902596390173</v>
      </c>
      <c r="L102" s="1200">
        <v>1.4800902596390173</v>
      </c>
      <c r="M102" s="1200">
        <v>1.1800902596390173</v>
      </c>
      <c r="N102" s="1200">
        <v>0.9800902596390173</v>
      </c>
      <c r="O102" s="1200">
        <v>0.78009025963901724</v>
      </c>
      <c r="P102" s="1200">
        <v>0.68009025963901726</v>
      </c>
      <c r="Q102" s="1200">
        <v>0.58009025963901728</v>
      </c>
      <c r="R102" s="1200">
        <v>0.58009025963901728</v>
      </c>
      <c r="S102" s="1200">
        <v>0.58009025963901728</v>
      </c>
      <c r="T102" s="1200">
        <v>0.4800902596390173</v>
      </c>
      <c r="U102" s="1200">
        <v>0.4800902596390173</v>
      </c>
      <c r="V102" s="1200">
        <v>0.4800902596390173</v>
      </c>
      <c r="W102" s="1200">
        <v>0.38009025963901727</v>
      </c>
      <c r="X102" s="1200">
        <v>0.38009025963901727</v>
      </c>
    </row>
    <row r="103" spans="3:24">
      <c r="E103" s="156"/>
      <c r="F103" s="492" t="s">
        <v>1202</v>
      </c>
      <c r="H103" s="1200">
        <v>0.8450864929095967</v>
      </c>
      <c r="I103" s="1200">
        <v>0.85483422050735836</v>
      </c>
      <c r="J103" s="1200">
        <v>0.87205609907650716</v>
      </c>
      <c r="K103" s="1200">
        <v>0.89407350924245399</v>
      </c>
      <c r="L103" s="1200">
        <v>0.91664829280038762</v>
      </c>
      <c r="M103" s="1200">
        <v>0.93979455972490322</v>
      </c>
      <c r="N103" s="1200">
        <v>0.96352677718630353</v>
      </c>
      <c r="O103" s="1200">
        <v>0.98785977859305119</v>
      </c>
      <c r="P103" s="1200">
        <v>1.0128087728631316</v>
      </c>
      <c r="Q103" s="1200">
        <v>1.0383893539301225</v>
      </c>
      <c r="R103" s="1200">
        <v>1.0646175104899089</v>
      </c>
      <c r="S103" s="1200">
        <v>1.0915096359941403</v>
      </c>
      <c r="T103" s="1200">
        <v>1.1190825388966692</v>
      </c>
      <c r="U103" s="1200">
        <v>1.1473534531593839</v>
      </c>
      <c r="V103" s="1200">
        <v>1.1763400490239952</v>
      </c>
      <c r="W103" s="1200">
        <v>1.2060604440565121</v>
      </c>
      <c r="X103" s="1200">
        <v>1.2365332144713106</v>
      </c>
    </row>
    <row r="104" spans="3:24">
      <c r="E104" s="156"/>
      <c r="F104" s="156" t="s">
        <v>513</v>
      </c>
      <c r="H104" s="1200">
        <v>169.1828679247607</v>
      </c>
      <c r="I104" s="1200">
        <v>173.38286792476057</v>
      </c>
      <c r="J104" s="1200">
        <v>179.08286792476059</v>
      </c>
      <c r="K104" s="1200">
        <v>185.48286792476057</v>
      </c>
      <c r="L104" s="1200">
        <v>192.88286792476069</v>
      </c>
      <c r="M104" s="1200">
        <v>200.28286792476058</v>
      </c>
      <c r="N104" s="1200">
        <v>207.88286792476057</v>
      </c>
      <c r="O104" s="1200">
        <v>213.98286792476057</v>
      </c>
      <c r="P104" s="1200">
        <v>222.08286792476059</v>
      </c>
      <c r="Q104" s="1200">
        <v>228.78286792476058</v>
      </c>
      <c r="R104" s="1200">
        <v>237.88286792476057</v>
      </c>
      <c r="S104" s="1200">
        <v>248.48286792476057</v>
      </c>
      <c r="T104" s="1200">
        <v>254.68286792476059</v>
      </c>
      <c r="U104" s="1200">
        <v>260.68286792476056</v>
      </c>
      <c r="V104" s="1200">
        <v>266.28286792476081</v>
      </c>
      <c r="W104" s="1200">
        <v>273.9828679247608</v>
      </c>
      <c r="X104" s="1200">
        <v>273.9828679247608</v>
      </c>
    </row>
    <row r="105" spans="3:24">
      <c r="E105" s="156"/>
      <c r="F105" s="156" t="s">
        <v>1197</v>
      </c>
      <c r="H105" s="1200">
        <v>4.0413756900183859</v>
      </c>
      <c r="I105" s="1200">
        <v>18.39361836640504</v>
      </c>
      <c r="J105" s="1200">
        <v>18.928348544575563</v>
      </c>
      <c r="K105" s="1200">
        <v>45.336884791398091</v>
      </c>
      <c r="L105" s="1200">
        <v>35.466169280012892</v>
      </c>
      <c r="M105" s="1200">
        <v>42.936709964594307</v>
      </c>
      <c r="N105" s="1200">
        <v>46.343280726876351</v>
      </c>
      <c r="O105" s="1200">
        <v>45.452434248721005</v>
      </c>
      <c r="P105" s="1200">
        <v>46.905179868501961</v>
      </c>
      <c r="Q105" s="1200">
        <v>51.463198701391697</v>
      </c>
      <c r="R105" s="1200">
        <v>63.165310224368959</v>
      </c>
      <c r="S105" s="1200">
        <v>60.17133563444574</v>
      </c>
      <c r="T105" s="1200">
        <v>64.101087137951495</v>
      </c>
      <c r="U105" s="1200">
        <v>67.602510500054535</v>
      </c>
      <c r="V105" s="1200">
        <v>69.170629250502941</v>
      </c>
      <c r="W105" s="1200">
        <v>66.946565919936774</v>
      </c>
      <c r="X105" s="1200">
        <v>8.1510355986511112</v>
      </c>
    </row>
    <row r="106" spans="3:24">
      <c r="C106" s="5"/>
      <c r="E106" s="156"/>
      <c r="F106" s="156" t="s">
        <v>514</v>
      </c>
      <c r="H106" s="1200">
        <v>197.28545643263291</v>
      </c>
      <c r="I106" s="1200">
        <v>197.78545643263291</v>
      </c>
      <c r="J106" s="1200">
        <v>204.18545643263292</v>
      </c>
      <c r="K106" s="1200">
        <v>208.88545643263294</v>
      </c>
      <c r="L106" s="1200">
        <v>199.18545643263292</v>
      </c>
      <c r="M106" s="1200">
        <v>197.68545643263292</v>
      </c>
      <c r="N106" s="1200">
        <v>195.38545643263294</v>
      </c>
      <c r="O106" s="1200">
        <v>204.68545643263292</v>
      </c>
      <c r="P106" s="1200">
        <v>212.78545643263291</v>
      </c>
      <c r="Q106" s="1200">
        <v>211.28545643263291</v>
      </c>
      <c r="R106" s="1200">
        <v>203.38545643263299</v>
      </c>
      <c r="S106" s="1200">
        <v>213.28545643263297</v>
      </c>
      <c r="T106" s="1200">
        <v>218.18545643263298</v>
      </c>
      <c r="U106" s="1200">
        <v>227.48545643263293</v>
      </c>
      <c r="V106" s="1200">
        <v>182.68545643263292</v>
      </c>
      <c r="W106" s="1200">
        <v>240.48545643263296</v>
      </c>
      <c r="X106" s="1200">
        <v>249.18545643263292</v>
      </c>
    </row>
    <row r="107" spans="3:24">
      <c r="C107" s="5"/>
      <c r="E107" s="156"/>
      <c r="F107" s="156" t="s">
        <v>1199</v>
      </c>
      <c r="H107" s="1200">
        <v>122.66576099731797</v>
      </c>
      <c r="I107" s="1200">
        <v>108.44251811507365</v>
      </c>
      <c r="J107" s="1200">
        <v>108.2809951658549</v>
      </c>
      <c r="K107" s="1200">
        <v>92.647732499002217</v>
      </c>
      <c r="L107" s="1200">
        <v>92.205352755698655</v>
      </c>
      <c r="M107" s="1200">
        <v>92.066350021323657</v>
      </c>
      <c r="N107" s="1200">
        <v>92.066350021323657</v>
      </c>
      <c r="O107" s="1200">
        <v>91.677635177573649</v>
      </c>
      <c r="P107" s="1200">
        <v>95.514606609360726</v>
      </c>
      <c r="Q107" s="1200">
        <v>93.707269470683912</v>
      </c>
      <c r="R107" s="1200">
        <v>87.022341332007116</v>
      </c>
      <c r="S107" s="1200">
        <v>91.681204193330302</v>
      </c>
      <c r="T107" s="1200">
        <v>97.47825848418961</v>
      </c>
      <c r="U107" s="1200">
        <v>103.64580991822764</v>
      </c>
      <c r="V107" s="1200">
        <v>102.75135992518234</v>
      </c>
      <c r="W107" s="1200">
        <v>108.89051421604165</v>
      </c>
      <c r="X107" s="1200">
        <v>114.26227422054355</v>
      </c>
    </row>
    <row r="108" spans="3:24">
      <c r="C108" s="5"/>
      <c r="E108" s="156"/>
      <c r="F108" s="156" t="s">
        <v>1517</v>
      </c>
      <c r="H108" s="1200">
        <v>0</v>
      </c>
      <c r="I108" s="1200">
        <v>0</v>
      </c>
      <c r="J108" s="1200">
        <v>0</v>
      </c>
      <c r="K108" s="1200">
        <v>0</v>
      </c>
      <c r="L108" s="1200">
        <v>0</v>
      </c>
      <c r="M108" s="1200">
        <v>0</v>
      </c>
      <c r="N108" s="1200">
        <v>0</v>
      </c>
      <c r="O108" s="1200">
        <v>0</v>
      </c>
      <c r="P108" s="1200">
        <v>0</v>
      </c>
      <c r="Q108" s="1200">
        <v>0</v>
      </c>
      <c r="R108" s="1200">
        <v>0</v>
      </c>
      <c r="S108" s="1200">
        <v>0</v>
      </c>
      <c r="T108" s="1200">
        <v>0</v>
      </c>
      <c r="U108" s="1200">
        <v>0</v>
      </c>
      <c r="V108" s="1200">
        <v>0</v>
      </c>
      <c r="W108" s="1200">
        <v>0</v>
      </c>
      <c r="X108" s="1200">
        <v>0</v>
      </c>
    </row>
    <row r="109" spans="3:24">
      <c r="C109" s="5"/>
      <c r="E109" s="156"/>
      <c r="F109" s="156" t="s">
        <v>1518</v>
      </c>
      <c r="H109" s="1200">
        <v>24.909588201258085</v>
      </c>
      <c r="I109" s="1200">
        <v>24.909588201258085</v>
      </c>
      <c r="J109" s="1200">
        <v>24.909588201258085</v>
      </c>
      <c r="K109" s="1200">
        <v>24.909588201258085</v>
      </c>
      <c r="L109" s="1200">
        <v>24.909588201258085</v>
      </c>
      <c r="M109" s="1200">
        <v>24.909588201258085</v>
      </c>
      <c r="N109" s="1200">
        <v>24.909588201258085</v>
      </c>
      <c r="O109" s="1200">
        <v>24.909588201258085</v>
      </c>
      <c r="P109" s="1200">
        <v>24.909588201258085</v>
      </c>
      <c r="Q109" s="1200">
        <v>24.909588201258085</v>
      </c>
      <c r="R109" s="1200">
        <v>24.909588201258085</v>
      </c>
      <c r="S109" s="1200">
        <v>24.909588201258085</v>
      </c>
      <c r="T109" s="1200">
        <v>24.909588201258085</v>
      </c>
      <c r="U109" s="1200">
        <v>24.909588201258085</v>
      </c>
      <c r="V109" s="1200">
        <v>24.909588201258085</v>
      </c>
      <c r="W109" s="1200">
        <v>24.909588201258085</v>
      </c>
      <c r="X109" s="1200">
        <v>24.909588201258085</v>
      </c>
    </row>
    <row r="110" spans="3:24">
      <c r="C110" s="5"/>
      <c r="E110" s="156"/>
      <c r="F110" s="156" t="s">
        <v>515</v>
      </c>
      <c r="H110" s="1200">
        <v>68.179409894871029</v>
      </c>
      <c r="I110" s="1200">
        <v>70.979409894871026</v>
      </c>
      <c r="J110" s="1200">
        <v>76.979409894871026</v>
      </c>
      <c r="K110" s="1200">
        <v>82.07940989487102</v>
      </c>
      <c r="L110" s="1200">
        <v>88.379409894871031</v>
      </c>
      <c r="M110" s="1200">
        <v>108.17940989487103</v>
      </c>
      <c r="N110" s="1200">
        <v>133.27940989487101</v>
      </c>
      <c r="O110" s="1200">
        <v>158.17940989487101</v>
      </c>
      <c r="P110" s="1200">
        <v>184.67940989487104</v>
      </c>
      <c r="Q110" s="1200">
        <v>207.97940989487111</v>
      </c>
      <c r="R110" s="1200">
        <v>228.97940989487111</v>
      </c>
      <c r="S110" s="1200">
        <v>249.27940989487107</v>
      </c>
      <c r="T110" s="1200">
        <v>268.97940989487097</v>
      </c>
      <c r="U110" s="1200">
        <v>283.67940989487096</v>
      </c>
      <c r="V110" s="1200">
        <v>286.97940989487086</v>
      </c>
      <c r="W110" s="1200">
        <v>284.27940989487087</v>
      </c>
      <c r="X110" s="1200">
        <v>284.27940989487087</v>
      </c>
    </row>
    <row r="111" spans="3:24">
      <c r="C111" s="5"/>
      <c r="E111" s="156"/>
      <c r="F111" s="156" t="s">
        <v>1198</v>
      </c>
      <c r="H111" s="1200">
        <v>0.62471710601575614</v>
      </c>
      <c r="I111" s="1200">
        <v>0.62471710601575614</v>
      </c>
      <c r="J111" s="1200">
        <v>0.62471710601575614</v>
      </c>
      <c r="K111" s="1200">
        <v>0.62471710601575614</v>
      </c>
      <c r="L111" s="1200">
        <v>0.62471710601575614</v>
      </c>
      <c r="M111" s="1200">
        <v>0.62471710601575614</v>
      </c>
      <c r="N111" s="1200">
        <v>0.62471710601575614</v>
      </c>
      <c r="O111" s="1200">
        <v>0.62471710601575614</v>
      </c>
      <c r="P111" s="1200">
        <v>0.62471710601575614</v>
      </c>
      <c r="Q111" s="1200">
        <v>0.62471710601575614</v>
      </c>
      <c r="R111" s="1200">
        <v>0.62471710601575614</v>
      </c>
      <c r="S111" s="1200">
        <v>0.62471710601575614</v>
      </c>
      <c r="T111" s="1200">
        <v>0.62471710601575614</v>
      </c>
      <c r="U111" s="1200">
        <v>0.62471710601575614</v>
      </c>
      <c r="V111" s="1200">
        <v>0.62471710601575614</v>
      </c>
      <c r="W111" s="1200">
        <v>0.62471710601575614</v>
      </c>
      <c r="X111" s="1200">
        <v>0.62471710601575614</v>
      </c>
    </row>
    <row r="112" spans="3:24">
      <c r="C112" s="5"/>
      <c r="E112" s="156"/>
      <c r="F112" s="156" t="s">
        <v>678</v>
      </c>
      <c r="H112" s="1200">
        <v>119.9096</v>
      </c>
      <c r="I112" s="1200">
        <v>119.9096</v>
      </c>
      <c r="J112" s="1200">
        <v>119.9096</v>
      </c>
      <c r="K112" s="1200">
        <v>119.9096</v>
      </c>
      <c r="L112" s="1200">
        <v>119.9096</v>
      </c>
      <c r="M112" s="1200">
        <v>119.9096</v>
      </c>
      <c r="N112" s="1200">
        <v>119.9096</v>
      </c>
      <c r="O112" s="1200">
        <v>119.9096</v>
      </c>
      <c r="P112" s="1200">
        <v>119.9096</v>
      </c>
      <c r="Q112" s="1200">
        <v>119.9096</v>
      </c>
      <c r="R112" s="1200">
        <v>119.9096</v>
      </c>
      <c r="S112" s="1200">
        <v>119.9096</v>
      </c>
      <c r="T112" s="1200">
        <v>119.9096</v>
      </c>
      <c r="U112" s="1200">
        <v>119.9096</v>
      </c>
      <c r="V112" s="1200">
        <v>119.9096</v>
      </c>
      <c r="W112" s="1200">
        <v>119.9096</v>
      </c>
      <c r="X112" s="1200">
        <v>119.9096</v>
      </c>
    </row>
    <row r="113" spans="2:24">
      <c r="C113" s="5"/>
      <c r="E113" s="314"/>
      <c r="F113" s="314" t="s">
        <v>1519</v>
      </c>
      <c r="G113" s="314"/>
      <c r="H113" s="1186">
        <v>826.96930767188962</v>
      </c>
      <c r="I113" s="1186">
        <v>834.2089685996749</v>
      </c>
      <c r="J113" s="1186">
        <v>852.3010114749012</v>
      </c>
      <c r="K113" s="1186">
        <v>878.90036559568443</v>
      </c>
      <c r="L113" s="1186">
        <v>872.31196048360198</v>
      </c>
      <c r="M113" s="1186">
        <v>905.06881361035039</v>
      </c>
      <c r="N113" s="1186">
        <v>938.70134040591984</v>
      </c>
      <c r="O113" s="1186">
        <v>977.54839219741291</v>
      </c>
      <c r="P113" s="1186">
        <v>1025.4653960765527</v>
      </c>
      <c r="Q113" s="1186">
        <v>1056.6440553676659</v>
      </c>
      <c r="R113" s="1186">
        <v>1083.8899246051044</v>
      </c>
      <c r="S113" s="1186">
        <v>1126.3842249154716</v>
      </c>
      <c r="T113" s="1186">
        <v>1166.8411873181153</v>
      </c>
      <c r="U113" s="1186">
        <v>1206.5410821407083</v>
      </c>
      <c r="V113" s="1186">
        <v>1171.3464536687595</v>
      </c>
      <c r="W113" s="1186">
        <v>1237.9940499591607</v>
      </c>
      <c r="X113" s="1186">
        <v>1193.3036078488344</v>
      </c>
    </row>
    <row r="114" spans="2:24">
      <c r="C114" s="5"/>
      <c r="E114" s="314"/>
      <c r="F114" s="314"/>
      <c r="G114" s="314"/>
      <c r="H114" s="1186"/>
      <c r="I114" s="1186"/>
      <c r="J114" s="1186"/>
      <c r="K114" s="1186"/>
      <c r="L114" s="1186"/>
      <c r="M114" s="1186"/>
      <c r="N114" s="1186"/>
      <c r="O114" s="1186"/>
      <c r="P114" s="1186"/>
      <c r="Q114" s="1186"/>
      <c r="R114" s="1186"/>
      <c r="S114" s="1186"/>
      <c r="T114" s="1186"/>
      <c r="U114" s="1186"/>
      <c r="V114" s="1186"/>
      <c r="W114" s="1186"/>
      <c r="X114" s="1186"/>
    </row>
    <row r="115" spans="2:24" ht="15.75" customHeight="1">
      <c r="C115" s="5"/>
      <c r="E115" s="314" t="s">
        <v>1520</v>
      </c>
      <c r="F115" s="314"/>
      <c r="G115" s="314"/>
      <c r="H115" s="1186"/>
      <c r="I115" s="1186"/>
      <c r="J115" s="1186"/>
      <c r="K115" s="1186"/>
      <c r="L115" s="1186"/>
      <c r="M115" s="1186"/>
      <c r="N115" s="1186"/>
      <c r="O115" s="1186"/>
      <c r="P115" s="1186"/>
      <c r="Q115" s="1186"/>
      <c r="R115" s="1186"/>
      <c r="S115" s="1186"/>
      <c r="T115" s="1186"/>
      <c r="U115" s="1186"/>
      <c r="V115" s="1186"/>
      <c r="W115" s="1186"/>
      <c r="X115" s="1186"/>
    </row>
    <row r="116" spans="2:24">
      <c r="C116" s="5"/>
      <c r="E116" s="314"/>
      <c r="F116" s="156" t="s">
        <v>499</v>
      </c>
      <c r="H116" s="1200">
        <v>201.38400050601479</v>
      </c>
      <c r="I116" s="1200">
        <v>203.78400050601479</v>
      </c>
      <c r="J116" s="1200">
        <v>205.6840005060148</v>
      </c>
      <c r="K116" s="1200">
        <v>208.78400050601479</v>
      </c>
      <c r="L116" s="1200">
        <v>214.88400050601479</v>
      </c>
      <c r="M116" s="1200">
        <v>222.48400050601478</v>
      </c>
      <c r="N116" s="1200">
        <v>234.28400050601479</v>
      </c>
      <c r="O116" s="1200">
        <v>244.08400050601483</v>
      </c>
      <c r="P116" s="1200">
        <v>251.28400050601482</v>
      </c>
      <c r="Q116" s="1200">
        <v>261.78400050601482</v>
      </c>
      <c r="R116" s="1200">
        <v>274.98400050601481</v>
      </c>
      <c r="S116" s="1200">
        <v>278.6840005060148</v>
      </c>
      <c r="T116" s="1200">
        <v>278.6840005060148</v>
      </c>
      <c r="U116" s="1200">
        <v>278.6840005060148</v>
      </c>
      <c r="V116" s="1200">
        <v>278.6840005060148</v>
      </c>
      <c r="W116" s="1200">
        <v>278.6840005060148</v>
      </c>
      <c r="X116" s="1200">
        <v>278.6840005060148</v>
      </c>
    </row>
    <row r="117" spans="2:24">
      <c r="C117" s="5"/>
      <c r="E117" s="314"/>
      <c r="F117" s="156" t="s">
        <v>498</v>
      </c>
      <c r="H117" s="1200">
        <v>294.6728860273991</v>
      </c>
      <c r="I117" s="1200">
        <v>286.30717149744015</v>
      </c>
      <c r="J117" s="1200">
        <v>287.20928220925981</v>
      </c>
      <c r="K117" s="1200">
        <v>280.04162432797699</v>
      </c>
      <c r="L117" s="1200">
        <v>278.13643364880403</v>
      </c>
      <c r="M117" s="1200">
        <v>271.34373626729541</v>
      </c>
      <c r="N117" s="1200">
        <v>261.92700346720846</v>
      </c>
      <c r="O117" s="1200">
        <v>249.2061080949062</v>
      </c>
      <c r="P117" s="1200">
        <v>241.0662569043659</v>
      </c>
      <c r="Q117" s="1200">
        <v>242.72248028108012</v>
      </c>
      <c r="R117" s="1200">
        <v>269.25203534224141</v>
      </c>
      <c r="S117" s="1200">
        <v>284.28645078695831</v>
      </c>
      <c r="T117" s="1200">
        <v>539.30810835991872</v>
      </c>
      <c r="U117" s="1200">
        <v>1321.6619760694155</v>
      </c>
      <c r="V117" s="1200">
        <v>2500.3253349964157</v>
      </c>
      <c r="W117" s="1200">
        <v>3834.3004594508707</v>
      </c>
      <c r="X117" s="1200">
        <v>5180.8302082653163</v>
      </c>
    </row>
    <row r="118" spans="2:24">
      <c r="C118" s="5"/>
      <c r="E118" s="314"/>
      <c r="F118" s="156" t="s">
        <v>1195</v>
      </c>
      <c r="H118" s="1200">
        <v>4.3734999999999999</v>
      </c>
      <c r="I118" s="1200">
        <v>1.3594E-2</v>
      </c>
      <c r="J118" s="1200">
        <v>1.3594E-2</v>
      </c>
      <c r="K118" s="1200">
        <v>1.3594E-2</v>
      </c>
      <c r="L118" s="1200">
        <v>1.3594E-2</v>
      </c>
      <c r="M118" s="1200">
        <v>1.3594E-2</v>
      </c>
      <c r="N118" s="1200">
        <v>5.0548184264520408</v>
      </c>
      <c r="O118" s="1200">
        <v>11.77914917342186</v>
      </c>
      <c r="P118" s="1200">
        <v>12.569952000332833</v>
      </c>
      <c r="Q118" s="1200">
        <v>7.9136917979620698</v>
      </c>
      <c r="R118" s="1200">
        <v>1.3594E-2</v>
      </c>
      <c r="S118" s="1200">
        <v>0.65766747192734476</v>
      </c>
      <c r="T118" s="1200">
        <v>70.176266275950198</v>
      </c>
      <c r="U118" s="1200">
        <v>252.40971607430882</v>
      </c>
      <c r="V118" s="1200">
        <v>503.97493563708548</v>
      </c>
      <c r="W118" s="1200">
        <v>776.37661931455114</v>
      </c>
      <c r="X118" s="1200">
        <v>1017.8260474182666</v>
      </c>
    </row>
    <row r="119" spans="2:24">
      <c r="C119" s="5"/>
      <c r="E119" s="156"/>
      <c r="F119" s="156" t="s">
        <v>747</v>
      </c>
      <c r="H119" s="1200">
        <v>48.240001181018734</v>
      </c>
      <c r="I119" s="1200">
        <v>38.779091322392681</v>
      </c>
      <c r="J119" s="1200">
        <v>29.915228089886838</v>
      </c>
      <c r="K119" s="1200">
        <v>22.549302643475407</v>
      </c>
      <c r="L119" s="1200">
        <v>15.186277431770943</v>
      </c>
      <c r="M119" s="1200">
        <v>7.0662631929986102</v>
      </c>
      <c r="N119" s="1200">
        <v>9.1296865966105685</v>
      </c>
      <c r="O119" s="1200">
        <v>11.109330728777296</v>
      </c>
      <c r="P119" s="1200">
        <v>12.523036411910526</v>
      </c>
      <c r="Q119" s="1200">
        <v>16.758747920259154</v>
      </c>
      <c r="R119" s="1200">
        <v>20.504633123084105</v>
      </c>
      <c r="S119" s="1200">
        <v>17.465713490123086</v>
      </c>
      <c r="T119" s="1200">
        <v>36.40593054912452</v>
      </c>
      <c r="U119" s="1200">
        <v>90.297900246165128</v>
      </c>
      <c r="V119" s="1200">
        <v>153.43852371643055</v>
      </c>
      <c r="W119" s="1200">
        <v>232.47680414349776</v>
      </c>
      <c r="X119" s="1200">
        <v>332.08943085488596</v>
      </c>
    </row>
    <row r="120" spans="2:24">
      <c r="C120" s="5"/>
      <c r="E120" s="314"/>
      <c r="F120" s="156" t="s">
        <v>72</v>
      </c>
      <c r="H120" s="1200">
        <v>153.54674317228591</v>
      </c>
      <c r="I120" s="1200">
        <v>148.54674317228594</v>
      </c>
      <c r="J120" s="1200">
        <v>90.678441172285915</v>
      </c>
      <c r="K120" s="1200">
        <v>15.871332172285914</v>
      </c>
      <c r="L120" s="1200">
        <v>0</v>
      </c>
      <c r="M120" s="1200">
        <v>0</v>
      </c>
      <c r="N120" s="1200">
        <v>0</v>
      </c>
      <c r="O120" s="1200">
        <v>0</v>
      </c>
      <c r="P120" s="1200">
        <v>0</v>
      </c>
      <c r="Q120" s="1200">
        <v>0</v>
      </c>
      <c r="R120" s="1200">
        <v>0</v>
      </c>
      <c r="S120" s="1200">
        <v>0</v>
      </c>
      <c r="T120" s="1200">
        <v>0</v>
      </c>
      <c r="U120" s="1200">
        <v>0</v>
      </c>
      <c r="V120" s="1200">
        <v>0</v>
      </c>
      <c r="W120" s="1200">
        <v>0</v>
      </c>
      <c r="X120" s="1200">
        <v>0</v>
      </c>
    </row>
    <row r="121" spans="2:24">
      <c r="C121" s="5"/>
      <c r="E121" s="314"/>
      <c r="F121" s="156" t="s">
        <v>683</v>
      </c>
      <c r="H121" s="1200">
        <v>0.93233037500413507</v>
      </c>
      <c r="I121" s="1200">
        <v>0.93233037500413507</v>
      </c>
      <c r="J121" s="1200">
        <v>0.93233037500413507</v>
      </c>
      <c r="K121" s="1200">
        <v>0.93233037500413507</v>
      </c>
      <c r="L121" s="1200">
        <v>0.93233037500414995</v>
      </c>
      <c r="M121" s="1200">
        <v>0.93233037500413507</v>
      </c>
      <c r="N121" s="1200">
        <v>0.93233037500414995</v>
      </c>
      <c r="O121" s="1200">
        <v>0.93233037500413507</v>
      </c>
      <c r="P121" s="1200">
        <v>0.93233037500413507</v>
      </c>
      <c r="Q121" s="1200">
        <v>0.93233037500413507</v>
      </c>
      <c r="R121" s="1200">
        <v>0.93233037500413507</v>
      </c>
      <c r="S121" s="1200">
        <v>0.93233037500412019</v>
      </c>
      <c r="T121" s="1200">
        <v>0.93233037500412019</v>
      </c>
      <c r="U121" s="1200">
        <v>0.93233037500410532</v>
      </c>
      <c r="V121" s="1200">
        <v>0.93233037500410532</v>
      </c>
      <c r="W121" s="1200">
        <v>0.93233037500409033</v>
      </c>
      <c r="X121" s="1200">
        <v>0.93233037500410532</v>
      </c>
    </row>
    <row r="122" spans="2:24">
      <c r="C122" s="5"/>
      <c r="E122" s="314"/>
      <c r="F122" s="314" t="s">
        <v>1521</v>
      </c>
      <c r="G122" s="314"/>
      <c r="H122" s="1186">
        <v>703.14946126172265</v>
      </c>
      <c r="I122" s="1186">
        <v>678.36293087313766</v>
      </c>
      <c r="J122" s="1186">
        <v>614.43287635245144</v>
      </c>
      <c r="K122" s="1186">
        <v>528.19218402475724</v>
      </c>
      <c r="L122" s="1186">
        <v>509.15263596159389</v>
      </c>
      <c r="M122" s="1186">
        <v>501.83992434131301</v>
      </c>
      <c r="N122" s="1186">
        <v>511.32783937128994</v>
      </c>
      <c r="O122" s="1186">
        <v>517.11091887812427</v>
      </c>
      <c r="P122" s="1186">
        <v>518.37557619762811</v>
      </c>
      <c r="Q122" s="1186">
        <v>530.1112508803202</v>
      </c>
      <c r="R122" s="1186">
        <v>565.68659334634447</v>
      </c>
      <c r="S122" s="1186">
        <v>582.02616263002767</v>
      </c>
      <c r="T122" s="1186">
        <v>925.50663606601222</v>
      </c>
      <c r="U122" s="1186">
        <v>1943.9859232709084</v>
      </c>
      <c r="V122" s="1186">
        <v>3437.3551252309508</v>
      </c>
      <c r="W122" s="1186">
        <v>5122.7702137899387</v>
      </c>
      <c r="X122" s="1186">
        <v>6810.3620174194884</v>
      </c>
    </row>
    <row r="123" spans="2:24">
      <c r="C123" s="5"/>
      <c r="E123" s="314"/>
      <c r="F123" s="314"/>
      <c r="G123" s="314"/>
      <c r="H123" s="1186"/>
      <c r="I123" s="1186"/>
      <c r="J123" s="1186"/>
      <c r="K123" s="1186"/>
      <c r="L123" s="1186"/>
      <c r="M123" s="1186"/>
      <c r="N123" s="1186"/>
      <c r="O123" s="1186"/>
      <c r="P123" s="1186"/>
      <c r="Q123" s="1186"/>
      <c r="R123" s="1186"/>
      <c r="S123" s="1186"/>
      <c r="T123" s="1186"/>
      <c r="U123" s="1186"/>
      <c r="V123" s="1186"/>
      <c r="W123" s="1186"/>
      <c r="X123" s="1186"/>
    </row>
    <row r="124" spans="2:24">
      <c r="C124" s="5"/>
      <c r="E124" s="314"/>
      <c r="F124" s="314" t="s">
        <v>1522</v>
      </c>
      <c r="G124" s="314"/>
      <c r="H124" s="1186">
        <v>1530.1187689336123</v>
      </c>
      <c r="I124" s="1186">
        <v>1512.5718994728127</v>
      </c>
      <c r="J124" s="1186">
        <v>1466.7338878273526</v>
      </c>
      <c r="K124" s="1186">
        <v>1407.0925496204418</v>
      </c>
      <c r="L124" s="1186">
        <v>1381.4645964451959</v>
      </c>
      <c r="M124" s="1186">
        <v>1406.9087379516634</v>
      </c>
      <c r="N124" s="1186">
        <v>1450.0291797772097</v>
      </c>
      <c r="O124" s="1186">
        <v>1494.6593110755371</v>
      </c>
      <c r="P124" s="1186">
        <v>1543.8409722741808</v>
      </c>
      <c r="Q124" s="1186">
        <v>1586.755306247986</v>
      </c>
      <c r="R124" s="1186">
        <v>1649.5765179514487</v>
      </c>
      <c r="S124" s="1186">
        <v>1708.4103875454994</v>
      </c>
      <c r="T124" s="1186">
        <v>2092.3478233841274</v>
      </c>
      <c r="U124" s="1186">
        <v>3150.5270054116168</v>
      </c>
      <c r="V124" s="1186">
        <v>4608.7015788997105</v>
      </c>
      <c r="W124" s="1186">
        <v>6360.764263749099</v>
      </c>
      <c r="X124" s="1186">
        <v>8003.6656252683224</v>
      </c>
    </row>
    <row r="125" spans="2:24">
      <c r="C125" s="5"/>
      <c r="E125" s="314"/>
      <c r="F125" s="314"/>
      <c r="G125" s="314"/>
      <c r="H125" s="1186"/>
      <c r="I125" s="1186"/>
      <c r="J125" s="1186"/>
      <c r="K125" s="1186"/>
      <c r="L125" s="1186"/>
      <c r="M125" s="1186"/>
      <c r="N125" s="1186"/>
      <c r="O125" s="1186"/>
      <c r="P125" s="1186"/>
      <c r="Q125" s="1186"/>
      <c r="R125" s="1186"/>
      <c r="S125" s="1186"/>
      <c r="T125" s="1186"/>
      <c r="U125" s="1186"/>
      <c r="V125" s="1186"/>
      <c r="W125" s="1186"/>
      <c r="X125" s="1186"/>
    </row>
    <row r="126" spans="2:24">
      <c r="C126" s="5"/>
      <c r="E126" s="156"/>
      <c r="F126" s="314" t="s">
        <v>1504</v>
      </c>
      <c r="H126" s="446">
        <v>500.43038653341387</v>
      </c>
      <c r="I126" s="446">
        <v>490.10476600345498</v>
      </c>
      <c r="J126" s="446">
        <v>492.90687671527462</v>
      </c>
      <c r="K126" s="446">
        <v>488.83921883399182</v>
      </c>
      <c r="L126" s="446">
        <v>493.03402815481883</v>
      </c>
      <c r="M126" s="446">
        <v>493.84133077331023</v>
      </c>
      <c r="N126" s="446">
        <v>501.26582239967524</v>
      </c>
      <c r="O126" s="446">
        <v>505.06925777434287</v>
      </c>
      <c r="P126" s="446">
        <v>504.92020941071354</v>
      </c>
      <c r="Q126" s="446">
        <v>512.420172585057</v>
      </c>
      <c r="R126" s="446">
        <v>544.24962984825629</v>
      </c>
      <c r="S126" s="446">
        <v>563.62811876490048</v>
      </c>
      <c r="T126" s="446">
        <v>888.16837514188364</v>
      </c>
      <c r="U126" s="446">
        <v>1852.7556926497391</v>
      </c>
      <c r="V126" s="446">
        <v>3282.9842711395158</v>
      </c>
      <c r="W126" s="446">
        <v>4889.3610792714362</v>
      </c>
      <c r="X126" s="446">
        <v>6477.3402561895982</v>
      </c>
    </row>
    <row r="127" spans="2:24">
      <c r="C127" s="5"/>
      <c r="E127" s="5" t="s">
        <v>575</v>
      </c>
    </row>
    <row r="128" spans="2:24">
      <c r="B128" s="1016">
        <v>0</v>
      </c>
      <c r="C128" s="5"/>
      <c r="E128" s="237"/>
      <c r="F128" s="237" t="s">
        <v>1494</v>
      </c>
      <c r="G128" s="492"/>
      <c r="H128" s="227">
        <v>0</v>
      </c>
      <c r="I128" s="5">
        <v>0</v>
      </c>
      <c r="J128" s="5">
        <v>0</v>
      </c>
      <c r="K128" s="5">
        <v>0</v>
      </c>
      <c r="L128" s="5">
        <v>0</v>
      </c>
      <c r="M128" s="5">
        <v>0</v>
      </c>
      <c r="N128" s="5">
        <v>0</v>
      </c>
      <c r="O128" s="5">
        <v>0</v>
      </c>
      <c r="P128" s="5">
        <v>0</v>
      </c>
      <c r="Q128" s="5">
        <v>0</v>
      </c>
      <c r="R128" s="5">
        <v>0</v>
      </c>
      <c r="S128" s="5">
        <v>0</v>
      </c>
      <c r="T128" s="5">
        <v>0</v>
      </c>
      <c r="U128" s="5">
        <v>0</v>
      </c>
      <c r="V128" s="5">
        <v>0</v>
      </c>
      <c r="W128" s="5">
        <v>0</v>
      </c>
      <c r="X128" s="301">
        <v>0</v>
      </c>
    </row>
    <row r="129" spans="1:24" s="237" customFormat="1" ht="15">
      <c r="A129" s="1016"/>
      <c r="B129" s="1016"/>
      <c r="E129" s="5"/>
      <c r="F129" s="5"/>
      <c r="G129" s="156"/>
      <c r="H129" s="5"/>
      <c r="I129" s="5"/>
      <c r="J129" s="5"/>
      <c r="K129" s="5"/>
      <c r="L129" s="5"/>
      <c r="M129" s="5"/>
      <c r="N129" s="5"/>
      <c r="O129" s="5"/>
      <c r="P129" s="5"/>
      <c r="Q129" s="5"/>
      <c r="R129" s="5"/>
      <c r="S129" s="5"/>
      <c r="T129" s="5"/>
      <c r="U129" s="5"/>
      <c r="V129" s="5"/>
      <c r="W129" s="5"/>
      <c r="X129" s="5"/>
    </row>
    <row r="130" spans="1:24" s="237" customFormat="1" ht="15">
      <c r="A130" s="1016"/>
      <c r="B130" s="1016"/>
      <c r="E130" s="5" t="s">
        <v>1495</v>
      </c>
      <c r="F130" s="5"/>
      <c r="G130" s="156"/>
      <c r="H130" s="5"/>
      <c r="I130" s="5"/>
      <c r="J130" s="5"/>
      <c r="K130" s="5"/>
      <c r="L130" s="5"/>
      <c r="M130" s="5"/>
      <c r="N130" s="5"/>
      <c r="O130" s="5"/>
      <c r="P130" s="5"/>
      <c r="Q130" s="5"/>
      <c r="R130" s="5"/>
      <c r="S130" s="5"/>
      <c r="T130" s="5"/>
      <c r="U130" s="5"/>
      <c r="V130" s="5"/>
      <c r="W130" s="5"/>
      <c r="X130" s="5"/>
    </row>
    <row r="131" spans="1:24" s="237" customFormat="1" ht="15">
      <c r="A131" s="1016"/>
      <c r="B131" s="1016"/>
      <c r="E131" s="5"/>
      <c r="F131" s="5" t="s">
        <v>1165</v>
      </c>
      <c r="G131" s="156"/>
      <c r="H131" s="5">
        <v>-47235457.607636623</v>
      </c>
      <c r="I131" s="1201">
        <v>-5965714.5299589625</v>
      </c>
      <c r="J131" s="5">
        <v>2802110.7118196483</v>
      </c>
      <c r="K131" s="5">
        <v>-4067657.8812828055</v>
      </c>
      <c r="L131" s="5">
        <v>4194809.3208270073</v>
      </c>
      <c r="M131" s="5">
        <v>807302.61849141098</v>
      </c>
      <c r="N131" s="5">
        <v>2383267.1999130552</v>
      </c>
      <c r="O131" s="5">
        <v>-2920895.3723022635</v>
      </c>
      <c r="P131" s="5">
        <v>-939851.19054031419</v>
      </c>
      <c r="Q131" s="5">
        <v>12156223.37671423</v>
      </c>
      <c r="R131" s="5">
        <v>39729555.06116128</v>
      </c>
      <c r="S131" s="5">
        <v>18734415.44471693</v>
      </c>
      <c r="T131" s="5">
        <v>255021657.57296038</v>
      </c>
      <c r="U131" s="5">
        <v>782353867.70949686</v>
      </c>
      <c r="V131" s="5">
        <v>1178663358.927</v>
      </c>
      <c r="W131" s="5">
        <v>1333975124.4544549</v>
      </c>
      <c r="X131" s="5">
        <v>1346529748.8144455</v>
      </c>
    </row>
    <row r="132" spans="1:24" s="237" customFormat="1" ht="15">
      <c r="A132" s="1016"/>
      <c r="B132" s="1016"/>
      <c r="E132" s="5"/>
      <c r="F132" s="5" t="s">
        <v>1496</v>
      </c>
      <c r="G132" s="156"/>
      <c r="H132" s="1160">
        <v>-47235457.607636943</v>
      </c>
      <c r="I132" s="1160">
        <v>-5965714.5299587995</v>
      </c>
      <c r="J132" s="1160">
        <v>2802110.711819455</v>
      </c>
      <c r="K132" s="1160">
        <v>-4067657.88128227</v>
      </c>
      <c r="L132" s="1160">
        <v>4194809.3208274543</v>
      </c>
      <c r="M132" s="1160">
        <v>807302.61849159002</v>
      </c>
      <c r="N132" s="1160">
        <v>2383267.1999128461</v>
      </c>
      <c r="O132" s="1160">
        <v>-2920895.3723022789</v>
      </c>
      <c r="P132" s="1160">
        <v>-939851.19053922594</v>
      </c>
      <c r="Q132" s="1160">
        <v>12156223.376714662</v>
      </c>
      <c r="R132" s="1160">
        <v>39729555.061161995</v>
      </c>
      <c r="S132" s="1160">
        <v>18734415.444716975</v>
      </c>
      <c r="T132" s="1160">
        <v>255021657.57295936</v>
      </c>
      <c r="U132" s="1160">
        <v>782353867.70949769</v>
      </c>
      <c r="V132" s="1160">
        <v>1178663358.9270015</v>
      </c>
      <c r="W132" s="1160">
        <v>1333975124.4544551</v>
      </c>
      <c r="X132" s="1160">
        <v>1346529748.814446</v>
      </c>
    </row>
    <row r="133" spans="1:24">
      <c r="B133" s="1016">
        <v>0</v>
      </c>
      <c r="F133" s="5" t="s">
        <v>827</v>
      </c>
      <c r="H133" s="5">
        <v>0</v>
      </c>
      <c r="I133" s="5">
        <v>0</v>
      </c>
      <c r="J133" s="5">
        <v>0</v>
      </c>
      <c r="K133" s="5">
        <v>0</v>
      </c>
      <c r="L133" s="5">
        <v>0</v>
      </c>
      <c r="M133" s="5">
        <v>0</v>
      </c>
      <c r="N133" s="5">
        <v>0</v>
      </c>
      <c r="O133" s="5">
        <v>0</v>
      </c>
      <c r="P133" s="5">
        <v>0</v>
      </c>
      <c r="Q133" s="5">
        <v>0</v>
      </c>
      <c r="R133" s="5">
        <v>0</v>
      </c>
      <c r="S133" s="5">
        <v>0</v>
      </c>
      <c r="T133" s="5">
        <v>0</v>
      </c>
      <c r="U133" s="5">
        <v>0</v>
      </c>
      <c r="V133" s="5">
        <v>0</v>
      </c>
      <c r="W133" s="5">
        <v>0</v>
      </c>
      <c r="X133" s="5">
        <v>0</v>
      </c>
    </row>
    <row r="135" spans="1:24">
      <c r="E135" s="5" t="s">
        <v>1497</v>
      </c>
    </row>
    <row r="136" spans="1:24">
      <c r="F136" s="5" t="s">
        <v>1498</v>
      </c>
      <c r="H136" s="1202">
        <v>1674178026.8925834</v>
      </c>
      <c r="I136" s="1202">
        <v>1642042585.8408546</v>
      </c>
      <c r="J136" s="1202">
        <v>1651507783.6377847</v>
      </c>
      <c r="K136" s="1202">
        <v>1686498346.8100951</v>
      </c>
      <c r="L136" s="1202">
        <v>1726293404.3334634</v>
      </c>
      <c r="M136" s="1202">
        <v>1790664716.3915629</v>
      </c>
      <c r="N136" s="1202">
        <v>1854371755.6127119</v>
      </c>
      <c r="O136" s="1202">
        <v>1948825605.8381269</v>
      </c>
      <c r="P136" s="1202">
        <v>2041467411.8909392</v>
      </c>
      <c r="Q136" s="1202">
        <v>2129446905.1593878</v>
      </c>
      <c r="R136" s="1202">
        <v>2209180992.9176908</v>
      </c>
      <c r="S136" s="1202">
        <v>2305527869.5259438</v>
      </c>
      <c r="T136" s="1202">
        <v>2420040754.3441939</v>
      </c>
      <c r="U136" s="1202">
        <v>2512120471.147501</v>
      </c>
      <c r="V136" s="1202">
        <v>2529515141.1948018</v>
      </c>
      <c r="W136" s="1202">
        <v>2594979110.8377962</v>
      </c>
      <c r="X136" s="1202">
        <v>2706304673.357626</v>
      </c>
    </row>
    <row r="137" spans="1:24">
      <c r="F137" s="5" t="s">
        <v>1523</v>
      </c>
      <c r="H137" s="5">
        <v>1674178026.8925834</v>
      </c>
      <c r="I137" s="5">
        <v>1642042585.8408542</v>
      </c>
      <c r="J137" s="5">
        <v>1651507783.6377847</v>
      </c>
      <c r="K137" s="5">
        <v>1686498346.8100948</v>
      </c>
      <c r="L137" s="5">
        <v>1726293404.3334632</v>
      </c>
      <c r="M137" s="5">
        <v>1790664716.3915629</v>
      </c>
      <c r="N137" s="5">
        <v>1854371755.6127119</v>
      </c>
      <c r="O137" s="5">
        <v>1948825605.8381271</v>
      </c>
      <c r="P137" s="5">
        <v>2041467411.8909397</v>
      </c>
      <c r="Q137" s="5">
        <v>2129446905.1593881</v>
      </c>
      <c r="R137" s="5">
        <v>2209180992.9176903</v>
      </c>
      <c r="S137" s="5">
        <v>2305527869.5259438</v>
      </c>
      <c r="T137" s="5">
        <v>2420040754.3441939</v>
      </c>
      <c r="U137" s="5">
        <v>2512120471.1475015</v>
      </c>
      <c r="V137" s="5">
        <v>2529515141.1948013</v>
      </c>
      <c r="W137" s="5">
        <v>2594979110.8377957</v>
      </c>
      <c r="X137" s="5">
        <v>2706304673.3576264</v>
      </c>
    </row>
    <row r="138" spans="1:24">
      <c r="B138" s="1016">
        <v>0</v>
      </c>
      <c r="F138" s="5" t="s">
        <v>827</v>
      </c>
      <c r="H138" s="5">
        <v>0</v>
      </c>
      <c r="I138" s="5">
        <v>0</v>
      </c>
      <c r="J138" s="5">
        <v>0</v>
      </c>
      <c r="K138" s="5">
        <v>0</v>
      </c>
      <c r="L138" s="5">
        <v>0</v>
      </c>
      <c r="M138" s="5">
        <v>0</v>
      </c>
      <c r="N138" s="5">
        <v>0</v>
      </c>
      <c r="O138" s="5">
        <v>0</v>
      </c>
      <c r="P138" s="5">
        <v>0</v>
      </c>
      <c r="Q138" s="5">
        <v>0</v>
      </c>
      <c r="R138" s="5">
        <v>0</v>
      </c>
      <c r="S138" s="5">
        <v>0</v>
      </c>
      <c r="T138" s="5">
        <v>0</v>
      </c>
      <c r="U138" s="5">
        <v>0</v>
      </c>
      <c r="V138" s="5">
        <v>0</v>
      </c>
      <c r="W138" s="5">
        <v>0</v>
      </c>
      <c r="X138" s="5">
        <v>0</v>
      </c>
    </row>
    <row r="140" spans="1:24">
      <c r="E140" s="5" t="s">
        <v>611</v>
      </c>
    </row>
    <row r="141" spans="1:24">
      <c r="F141" s="5" t="s">
        <v>1499</v>
      </c>
      <c r="H141" s="1201">
        <v>1731656649.0781991</v>
      </c>
      <c r="I141" s="1201">
        <v>1619995716.380055</v>
      </c>
      <c r="J141" s="1201">
        <v>1643938073.9923251</v>
      </c>
      <c r="K141" s="1201">
        <v>1672792117.603184</v>
      </c>
      <c r="L141" s="1201">
        <v>1718059864.1582179</v>
      </c>
      <c r="M141" s="1201">
        <v>1776757304.8980305</v>
      </c>
      <c r="N141" s="1201">
        <v>1853201568.4382584</v>
      </c>
      <c r="O141" s="1201">
        <v>1945982685.1364543</v>
      </c>
      <c r="P141" s="1201">
        <v>2036713766.0895841</v>
      </c>
      <c r="Q141" s="1201">
        <v>2131940098.1331937</v>
      </c>
      <c r="R141" s="1201">
        <v>2233017802.9751539</v>
      </c>
      <c r="S141" s="1201">
        <v>2319738478.6295528</v>
      </c>
      <c r="T141" s="1201">
        <v>2765104708.7716427</v>
      </c>
      <c r="U141" s="1201">
        <v>3532276887.6101546</v>
      </c>
      <c r="V141" s="1201">
        <v>4024625621.1329269</v>
      </c>
      <c r="W141" s="1201">
        <v>4282128081.0540957</v>
      </c>
      <c r="X141" s="1201">
        <v>4394868476.3240042</v>
      </c>
    </row>
    <row r="142" spans="1:24">
      <c r="F142" s="5" t="s">
        <v>1500</v>
      </c>
      <c r="H142" s="5">
        <v>1731656649.0781991</v>
      </c>
      <c r="I142" s="5">
        <v>1619995716.3800552</v>
      </c>
      <c r="J142" s="5">
        <v>1643938073.9923248</v>
      </c>
      <c r="K142" s="5">
        <v>1672792117.603184</v>
      </c>
      <c r="L142" s="5">
        <v>1718059864.1582177</v>
      </c>
      <c r="M142" s="5">
        <v>1776757304.8980308</v>
      </c>
      <c r="N142" s="5">
        <v>1853201568.4382584</v>
      </c>
      <c r="O142" s="5">
        <v>1945982685.1364543</v>
      </c>
      <c r="P142" s="5">
        <v>2036713766.0895841</v>
      </c>
      <c r="Q142" s="5">
        <v>2131940098.1331937</v>
      </c>
      <c r="R142" s="5">
        <v>2233017802.9751534</v>
      </c>
      <c r="S142" s="5">
        <v>2319738478.6295524</v>
      </c>
      <c r="T142" s="5">
        <v>2765104708.7716432</v>
      </c>
      <c r="U142" s="5">
        <v>3532276887.6101542</v>
      </c>
      <c r="V142" s="5">
        <v>4024625621.1329269</v>
      </c>
      <c r="W142" s="5">
        <v>4282128081.0540957</v>
      </c>
      <c r="X142" s="5">
        <v>4394868476.3240042</v>
      </c>
    </row>
    <row r="143" spans="1:24">
      <c r="B143" s="1016">
        <v>0</v>
      </c>
      <c r="F143" s="5" t="s">
        <v>827</v>
      </c>
      <c r="H143" s="5">
        <v>0</v>
      </c>
      <c r="I143" s="5">
        <v>0</v>
      </c>
      <c r="J143" s="5">
        <v>0</v>
      </c>
      <c r="K143" s="5">
        <v>0</v>
      </c>
      <c r="L143" s="5">
        <v>0</v>
      </c>
      <c r="M143" s="5">
        <v>0</v>
      </c>
      <c r="N143" s="5">
        <v>0</v>
      </c>
      <c r="O143" s="5">
        <v>0</v>
      </c>
      <c r="P143" s="5">
        <v>0</v>
      </c>
      <c r="Q143" s="5">
        <v>0</v>
      </c>
      <c r="R143" s="5">
        <v>0</v>
      </c>
      <c r="S143" s="5">
        <v>0</v>
      </c>
      <c r="T143" s="5">
        <v>0</v>
      </c>
      <c r="U143" s="5">
        <v>0</v>
      </c>
      <c r="V143" s="5">
        <v>0</v>
      </c>
      <c r="W143" s="5">
        <v>0</v>
      </c>
      <c r="X143" s="5">
        <v>0</v>
      </c>
    </row>
    <row r="145" spans="2:24">
      <c r="E145" s="5" t="s">
        <v>1501</v>
      </c>
    </row>
    <row r="146" spans="2:24">
      <c r="F146" s="5" t="s">
        <v>1498</v>
      </c>
      <c r="H146" s="5">
        <v>1530118768.9336123</v>
      </c>
      <c r="I146" s="5">
        <v>1512571899.4728127</v>
      </c>
      <c r="J146" s="5">
        <v>1466733887.8273528</v>
      </c>
      <c r="K146" s="5">
        <v>1407092549.6204417</v>
      </c>
      <c r="L146" s="5">
        <v>1381464596.4451959</v>
      </c>
      <c r="M146" s="5">
        <v>1406908737.9516635</v>
      </c>
      <c r="N146" s="5">
        <v>1450029179.7772098</v>
      </c>
      <c r="O146" s="5">
        <v>1494659311.075537</v>
      </c>
      <c r="P146" s="5">
        <v>1543840972.2741809</v>
      </c>
      <c r="Q146" s="5">
        <v>1586755306.2479861</v>
      </c>
      <c r="R146" s="5">
        <v>1649576517.9514487</v>
      </c>
      <c r="S146" s="5">
        <v>1708410387.5454993</v>
      </c>
      <c r="T146" s="5">
        <v>2092347823.3841274</v>
      </c>
      <c r="U146" s="5">
        <v>3150527005.4116168</v>
      </c>
      <c r="V146" s="5">
        <v>4608701578.8997107</v>
      </c>
      <c r="W146" s="5">
        <v>6360764263.7490988</v>
      </c>
      <c r="X146" s="5">
        <v>8003665625.268322</v>
      </c>
    </row>
    <row r="147" spans="2:24">
      <c r="F147" s="5" t="s">
        <v>1496</v>
      </c>
      <c r="H147" s="5">
        <v>1530118768.9336126</v>
      </c>
      <c r="I147" s="5">
        <v>1512571899.4728127</v>
      </c>
      <c r="J147" s="5">
        <v>1466733887.8273528</v>
      </c>
      <c r="K147" s="5">
        <v>1407092549.6204419</v>
      </c>
      <c r="L147" s="5">
        <v>1381464596.4451962</v>
      </c>
      <c r="M147" s="5">
        <v>1406908737.9516635</v>
      </c>
      <c r="N147" s="5">
        <v>1450029179.7772102</v>
      </c>
      <c r="O147" s="5">
        <v>1494659311.0755377</v>
      </c>
      <c r="P147" s="5">
        <v>1543840972.2741811</v>
      </c>
      <c r="Q147" s="5">
        <v>1586755306.2479863</v>
      </c>
      <c r="R147" s="5">
        <v>1649576517.9514492</v>
      </c>
      <c r="S147" s="5">
        <v>1708410387.5454993</v>
      </c>
      <c r="T147" s="5">
        <v>2092347823.3841276</v>
      </c>
      <c r="U147" s="5">
        <v>3150527005.4116158</v>
      </c>
      <c r="V147" s="5">
        <v>4608701578.8997107</v>
      </c>
      <c r="W147" s="5">
        <v>6360764263.7490997</v>
      </c>
      <c r="X147" s="5">
        <v>8003665625.268321</v>
      </c>
    </row>
    <row r="148" spans="2:24">
      <c r="B148" s="1016">
        <v>0</v>
      </c>
      <c r="F148" s="5" t="s">
        <v>827</v>
      </c>
      <c r="H148" s="5">
        <v>0</v>
      </c>
      <c r="I148" s="5">
        <v>0</v>
      </c>
      <c r="J148" s="5">
        <v>0</v>
      </c>
      <c r="K148" s="5">
        <v>0</v>
      </c>
      <c r="L148" s="5">
        <v>0</v>
      </c>
      <c r="M148" s="5">
        <v>0</v>
      </c>
      <c r="N148" s="5">
        <v>0</v>
      </c>
      <c r="O148" s="5">
        <v>0</v>
      </c>
      <c r="P148" s="5">
        <v>0</v>
      </c>
      <c r="Q148" s="5">
        <v>0</v>
      </c>
      <c r="R148" s="5">
        <v>0</v>
      </c>
      <c r="S148" s="5">
        <v>0</v>
      </c>
      <c r="T148" s="5">
        <v>0</v>
      </c>
      <c r="U148" s="5">
        <v>0</v>
      </c>
      <c r="V148" s="5">
        <v>0</v>
      </c>
      <c r="W148" s="5">
        <v>0</v>
      </c>
      <c r="X148" s="5">
        <v>0</v>
      </c>
    </row>
    <row r="151" spans="2:24">
      <c r="D151" s="314"/>
      <c r="E151" s="156"/>
      <c r="F151" s="156"/>
      <c r="H151" s="156"/>
      <c r="I151" s="156"/>
      <c r="J151" s="156"/>
      <c r="K151" s="156"/>
      <c r="L151" s="156"/>
      <c r="M151" s="156"/>
      <c r="N151" s="156"/>
      <c r="O151" s="156"/>
      <c r="P151" s="156"/>
      <c r="Q151" s="156"/>
      <c r="R151" s="156"/>
      <c r="S151" s="156"/>
      <c r="T151" s="156"/>
      <c r="U151" s="156"/>
      <c r="V151" s="156"/>
      <c r="W151" s="156"/>
      <c r="X151" s="156"/>
    </row>
    <row r="152" spans="2:24">
      <c r="F152" s="29" t="s">
        <v>1524</v>
      </c>
    </row>
    <row r="153" spans="2:24">
      <c r="G153" s="5" t="s">
        <v>1497</v>
      </c>
      <c r="H153" s="227">
        <v>-1440.5818942525832</v>
      </c>
      <c r="I153" s="227">
        <v>-1392.1270459373777</v>
      </c>
      <c r="J153" s="227">
        <v>-1421.9077836377849</v>
      </c>
      <c r="K153" s="227">
        <v>-1467.5983468100949</v>
      </c>
      <c r="L153" s="227">
        <v>-1512.4934043334636</v>
      </c>
      <c r="M153" s="227">
        <v>-1556.6647163915629</v>
      </c>
      <c r="N153" s="227">
        <v>-1636.3717556127119</v>
      </c>
      <c r="O153" s="227">
        <v>-1716.9256058381268</v>
      </c>
      <c r="P153" s="227">
        <v>-1804.6674118909393</v>
      </c>
      <c r="Q153" s="227">
        <v>-1900.5469051593875</v>
      </c>
      <c r="R153" s="227">
        <v>-1985.7809929176908</v>
      </c>
      <c r="S153" s="227">
        <v>-2068.027869525944</v>
      </c>
      <c r="T153" s="227">
        <v>-2164.340754344194</v>
      </c>
      <c r="U153" s="227">
        <v>-2240.1204711475011</v>
      </c>
      <c r="V153" s="227">
        <v>-2310.4151411948019</v>
      </c>
      <c r="W153" s="227">
        <v>-2297.2791108377965</v>
      </c>
      <c r="X153" s="227">
        <v>-2406.6046733576263</v>
      </c>
    </row>
    <row r="154" spans="2:24">
      <c r="G154" s="5" t="s">
        <v>1383</v>
      </c>
      <c r="H154" s="227">
        <v>0</v>
      </c>
      <c r="I154" s="227">
        <v>0</v>
      </c>
      <c r="J154" s="227">
        <v>0</v>
      </c>
      <c r="K154" s="227">
        <v>0</v>
      </c>
      <c r="L154" s="227">
        <v>0</v>
      </c>
      <c r="M154" s="227">
        <v>0</v>
      </c>
      <c r="N154" s="227">
        <v>0</v>
      </c>
      <c r="O154" s="227">
        <v>0</v>
      </c>
      <c r="P154" s="227">
        <v>0</v>
      </c>
      <c r="Q154" s="227">
        <v>0</v>
      </c>
      <c r="R154" s="227">
        <v>0</v>
      </c>
      <c r="S154" s="227">
        <v>0</v>
      </c>
      <c r="T154" s="227">
        <v>0</v>
      </c>
      <c r="U154" s="227">
        <v>0</v>
      </c>
      <c r="V154" s="227">
        <v>0</v>
      </c>
      <c r="W154" s="227">
        <v>0</v>
      </c>
      <c r="X154" s="227">
        <v>0</v>
      </c>
    </row>
    <row r="155" spans="2:24">
      <c r="G155" s="5" t="s">
        <v>36</v>
      </c>
      <c r="H155" s="227">
        <v>-8.5961326400001514</v>
      </c>
      <c r="I155" s="227">
        <v>-9.5</v>
      </c>
      <c r="J155" s="227">
        <v>-19.600000000000001</v>
      </c>
      <c r="K155" s="227">
        <v>-18.899999999999999</v>
      </c>
      <c r="L155" s="227">
        <v>-9.8000000000000007</v>
      </c>
      <c r="M155" s="227">
        <v>-33</v>
      </c>
      <c r="N155" s="227">
        <v>-42</v>
      </c>
      <c r="O155" s="227">
        <v>-49.900000000000006</v>
      </c>
      <c r="P155" s="227">
        <v>-49.8</v>
      </c>
      <c r="Q155" s="227">
        <v>-38.9</v>
      </c>
      <c r="R155" s="227">
        <v>-35.399999999999991</v>
      </c>
      <c r="S155" s="227">
        <v>-44.5</v>
      </c>
      <c r="T155" s="227">
        <v>-30.7</v>
      </c>
      <c r="U155" s="227">
        <v>-30</v>
      </c>
      <c r="V155" s="227">
        <v>35.9</v>
      </c>
      <c r="W155" s="227">
        <v>-62.7</v>
      </c>
      <c r="X155" s="227">
        <v>-8.6999999999999993</v>
      </c>
    </row>
    <row r="156" spans="2:24">
      <c r="G156" s="5" t="s">
        <v>1525</v>
      </c>
      <c r="H156" s="227">
        <v>-225</v>
      </c>
      <c r="I156" s="227">
        <v>-240.41553990347688</v>
      </c>
      <c r="J156" s="227">
        <v>-210</v>
      </c>
      <c r="K156" s="227">
        <v>-200</v>
      </c>
      <c r="L156" s="227">
        <v>-204</v>
      </c>
      <c r="M156" s="227">
        <v>-201</v>
      </c>
      <c r="N156" s="227">
        <v>-176</v>
      </c>
      <c r="O156" s="227">
        <v>-182</v>
      </c>
      <c r="P156" s="227">
        <v>-187</v>
      </c>
      <c r="Q156" s="227">
        <v>-190</v>
      </c>
      <c r="R156" s="227">
        <v>-188</v>
      </c>
      <c r="S156" s="227">
        <v>-193</v>
      </c>
      <c r="T156" s="227">
        <v>-225</v>
      </c>
      <c r="U156" s="227">
        <v>-242</v>
      </c>
      <c r="V156" s="227">
        <v>-255</v>
      </c>
      <c r="W156" s="227">
        <v>-235</v>
      </c>
      <c r="X156" s="227">
        <v>-291</v>
      </c>
    </row>
    <row r="157" spans="2:24">
      <c r="G157" s="5" t="s">
        <v>1526</v>
      </c>
      <c r="H157" s="227">
        <v>-95</v>
      </c>
      <c r="I157" s="227">
        <v>0</v>
      </c>
      <c r="J157" s="227">
        <v>0</v>
      </c>
      <c r="K157" s="227">
        <v>0</v>
      </c>
      <c r="L157" s="227">
        <v>0</v>
      </c>
      <c r="M157" s="227">
        <v>0</v>
      </c>
      <c r="N157" s="227">
        <v>0</v>
      </c>
      <c r="O157" s="227">
        <v>0</v>
      </c>
      <c r="P157" s="227">
        <v>0</v>
      </c>
      <c r="Q157" s="227">
        <v>0</v>
      </c>
      <c r="R157" s="227">
        <v>0</v>
      </c>
      <c r="S157" s="227">
        <v>0</v>
      </c>
      <c r="T157" s="227">
        <v>0</v>
      </c>
      <c r="U157" s="227">
        <v>0</v>
      </c>
      <c r="V157" s="227">
        <v>0</v>
      </c>
      <c r="W157" s="227">
        <v>0</v>
      </c>
      <c r="X157" s="227">
        <v>0</v>
      </c>
    </row>
    <row r="158" spans="2:24">
      <c r="G158" s="5" t="s">
        <v>1527</v>
      </c>
      <c r="H158" s="227">
        <v>-14.077176873755471</v>
      </c>
      <c r="I158" s="227">
        <v>9.4609098586260529</v>
      </c>
      <c r="J158" s="227">
        <v>8.8638632325058424</v>
      </c>
      <c r="K158" s="227">
        <v>7.3659254464114312</v>
      </c>
      <c r="L158" s="227">
        <v>7.3630252117044623</v>
      </c>
      <c r="M158" s="227">
        <v>8.1200142387723329</v>
      </c>
      <c r="N158" s="227">
        <v>-2.0634234036119579</v>
      </c>
      <c r="O158" s="227">
        <v>-1.9796441321667284</v>
      </c>
      <c r="P158" s="227">
        <v>-1.4137056831332295</v>
      </c>
      <c r="Q158" s="227">
        <v>-4.2357115083486292</v>
      </c>
      <c r="R158" s="227">
        <v>-3.7458852028249501</v>
      </c>
      <c r="S158" s="227">
        <v>3.03891963296102</v>
      </c>
      <c r="T158" s="227">
        <v>-18.94021705900143</v>
      </c>
      <c r="U158" s="227">
        <v>-53.891969697040615</v>
      </c>
      <c r="V158" s="227">
        <v>-63.140623470265417</v>
      </c>
      <c r="W158" s="227">
        <v>-79.038280427067207</v>
      </c>
      <c r="X158" s="227">
        <v>-99.612626711388188</v>
      </c>
    </row>
    <row r="159" spans="2:24">
      <c r="G159" s="5" t="s">
        <v>1528</v>
      </c>
      <c r="H159" s="227">
        <v>0.48899999999999999</v>
      </c>
      <c r="I159" s="227">
        <v>4.3599059999999996</v>
      </c>
      <c r="J159" s="227">
        <v>0</v>
      </c>
      <c r="K159" s="227">
        <v>0</v>
      </c>
      <c r="L159" s="227">
        <v>0</v>
      </c>
      <c r="M159" s="227">
        <v>0</v>
      </c>
      <c r="N159" s="227">
        <v>-5.0412244264520405</v>
      </c>
      <c r="O159" s="227">
        <v>-6.7243307469698195</v>
      </c>
      <c r="P159" s="227">
        <v>-0.79080282691097259</v>
      </c>
      <c r="Q159" s="227">
        <v>4.6562602023707624</v>
      </c>
      <c r="R159" s="227">
        <v>7.9000977979620695</v>
      </c>
      <c r="S159" s="227">
        <v>-0.64407347192734477</v>
      </c>
      <c r="T159" s="227">
        <v>-69.518598804022844</v>
      </c>
      <c r="U159" s="227">
        <v>-182.23344979835861</v>
      </c>
      <c r="V159" s="227">
        <v>-251.56521956277669</v>
      </c>
      <c r="W159" s="227">
        <v>-272.40168367746566</v>
      </c>
      <c r="X159" s="227">
        <v>-241.44942810371555</v>
      </c>
    </row>
    <row r="160" spans="2:24">
      <c r="G160" s="5" t="s">
        <v>1529</v>
      </c>
      <c r="H160" s="227">
        <v>-0.22590291949711808</v>
      </c>
      <c r="I160" s="227">
        <v>-0.13966092778547096</v>
      </c>
      <c r="J160" s="227">
        <v>-0.39204287522626668</v>
      </c>
      <c r="K160" s="227">
        <v>-0.8273541207831514</v>
      </c>
      <c r="L160" s="227">
        <v>-1.0346757156316115</v>
      </c>
      <c r="M160" s="227">
        <v>-1.0053001267485675</v>
      </c>
      <c r="N160" s="227">
        <v>-1.1418977955694216</v>
      </c>
      <c r="O160" s="227">
        <v>-1.1739997914930396</v>
      </c>
      <c r="P160" s="227">
        <v>-1.1816968791396785</v>
      </c>
      <c r="Q160" s="227">
        <v>-1.2575182911132206</v>
      </c>
      <c r="R160" s="227">
        <v>-1.4614675914382949</v>
      </c>
      <c r="S160" s="227">
        <v>-1.5710398199253273</v>
      </c>
      <c r="T160" s="227">
        <v>-1.5834809914647525</v>
      </c>
      <c r="U160" s="227">
        <v>-1.677129257755928</v>
      </c>
      <c r="V160" s="227">
        <v>-1.7412779780821916</v>
      </c>
      <c r="W160" s="227">
        <v>-1.7338816573112037</v>
      </c>
      <c r="X160" s="227">
        <v>-0.97199933682763473</v>
      </c>
    </row>
    <row r="161" spans="2:24">
      <c r="G161" s="5" t="s">
        <v>1499</v>
      </c>
      <c r="H161" s="227">
        <v>1731.6566490781991</v>
      </c>
      <c r="I161" s="227">
        <v>1619.995716380055</v>
      </c>
      <c r="J161" s="227">
        <v>1643.9380739923251</v>
      </c>
      <c r="K161" s="227">
        <v>1672.7921176031839</v>
      </c>
      <c r="L161" s="227">
        <v>1718.0598641582178</v>
      </c>
      <c r="M161" s="227">
        <v>1776.7573048980305</v>
      </c>
      <c r="N161" s="227">
        <v>1853.2015684382584</v>
      </c>
      <c r="O161" s="227">
        <v>1945.9826851364544</v>
      </c>
      <c r="P161" s="227">
        <v>2036.7137660895842</v>
      </c>
      <c r="Q161" s="227">
        <v>2131.9400981331937</v>
      </c>
      <c r="R161" s="227">
        <v>2233.0178029751537</v>
      </c>
      <c r="S161" s="227">
        <v>2319.7384786295529</v>
      </c>
      <c r="T161" s="227">
        <v>2765.1047087716429</v>
      </c>
      <c r="U161" s="227">
        <v>3532.2768876101545</v>
      </c>
      <c r="V161" s="227">
        <v>4024.6256211329269</v>
      </c>
      <c r="W161" s="227">
        <v>4282.1280810540957</v>
      </c>
      <c r="X161" s="227">
        <v>4394.8684763240044</v>
      </c>
    </row>
    <row r="162" spans="2:24">
      <c r="G162" s="5" t="s">
        <v>1530</v>
      </c>
      <c r="H162" s="227">
        <v>0</v>
      </c>
      <c r="I162" s="227">
        <v>0</v>
      </c>
      <c r="J162" s="227">
        <v>0</v>
      </c>
      <c r="K162" s="227">
        <v>0</v>
      </c>
      <c r="L162" s="227">
        <v>0</v>
      </c>
      <c r="M162" s="227">
        <v>0</v>
      </c>
      <c r="N162" s="227">
        <v>0</v>
      </c>
      <c r="O162" s="227">
        <v>0</v>
      </c>
      <c r="P162" s="227">
        <v>0</v>
      </c>
      <c r="Q162" s="227">
        <v>0</v>
      </c>
      <c r="R162" s="227">
        <v>0</v>
      </c>
      <c r="S162" s="227">
        <v>0</v>
      </c>
      <c r="T162" s="227">
        <v>0</v>
      </c>
      <c r="U162" s="227">
        <v>0</v>
      </c>
      <c r="V162" s="227">
        <v>0</v>
      </c>
      <c r="W162" s="227">
        <v>0</v>
      </c>
      <c r="X162" s="227">
        <v>0</v>
      </c>
    </row>
    <row r="163" spans="2:24">
      <c r="G163" s="5" t="s">
        <v>1531</v>
      </c>
      <c r="H163" s="227">
        <v>0</v>
      </c>
      <c r="I163" s="227">
        <v>0</v>
      </c>
      <c r="J163" s="227">
        <v>0</v>
      </c>
      <c r="K163" s="227">
        <v>0</v>
      </c>
      <c r="L163" s="227">
        <v>0</v>
      </c>
      <c r="M163" s="227">
        <v>0</v>
      </c>
      <c r="N163" s="227">
        <v>0</v>
      </c>
      <c r="O163" s="227">
        <v>0</v>
      </c>
      <c r="P163" s="227">
        <v>0</v>
      </c>
      <c r="Q163" s="227">
        <v>0</v>
      </c>
      <c r="R163" s="227">
        <v>0</v>
      </c>
      <c r="S163" s="227">
        <v>0</v>
      </c>
      <c r="T163" s="227">
        <v>0</v>
      </c>
      <c r="U163" s="227">
        <v>0</v>
      </c>
      <c r="V163" s="227">
        <v>0</v>
      </c>
      <c r="W163" s="227">
        <v>0</v>
      </c>
      <c r="X163" s="227">
        <v>0</v>
      </c>
    </row>
    <row r="164" spans="2:24">
      <c r="G164" s="29" t="s">
        <v>1532</v>
      </c>
      <c r="H164" s="239">
        <v>-51.335457607636954</v>
      </c>
      <c r="I164" s="239">
        <v>-8.3657145299589502</v>
      </c>
      <c r="J164" s="239">
        <v>0.902110711819887</v>
      </c>
      <c r="K164" s="239">
        <v>-7.1676578812828211</v>
      </c>
      <c r="L164" s="239">
        <v>-1.905190679172847</v>
      </c>
      <c r="M164" s="239">
        <v>-6.7926973815087877</v>
      </c>
      <c r="N164" s="239">
        <v>-9.4167328000869475</v>
      </c>
      <c r="O164" s="239">
        <v>-12.720895372302039</v>
      </c>
      <c r="P164" s="239">
        <v>-8.1398511905390478</v>
      </c>
      <c r="Q164" s="239">
        <v>1.6562233767149337</v>
      </c>
      <c r="R164" s="239">
        <v>26.529555061162228</v>
      </c>
      <c r="S164" s="239">
        <v>15.034415444717524</v>
      </c>
      <c r="T164" s="239">
        <v>255.02165757295961</v>
      </c>
      <c r="U164" s="239">
        <v>782.35386770949845</v>
      </c>
      <c r="V164" s="239">
        <v>1178.6633589270009</v>
      </c>
      <c r="W164" s="239">
        <v>1333.9751244544555</v>
      </c>
      <c r="X164" s="239">
        <v>1346.529748814447</v>
      </c>
    </row>
    <row r="165" spans="2:24">
      <c r="B165" s="1016">
        <v>0</v>
      </c>
      <c r="G165" s="5" t="s">
        <v>41</v>
      </c>
      <c r="H165" s="239">
        <v>0</v>
      </c>
      <c r="I165" s="239">
        <v>0</v>
      </c>
      <c r="J165" s="239">
        <v>0</v>
      </c>
      <c r="K165" s="239">
        <v>0</v>
      </c>
      <c r="L165" s="239">
        <v>0</v>
      </c>
      <c r="M165" s="239">
        <v>0</v>
      </c>
      <c r="N165" s="239">
        <v>0</v>
      </c>
      <c r="O165" s="239">
        <v>0</v>
      </c>
      <c r="P165" s="239">
        <v>0</v>
      </c>
      <c r="Q165" s="239">
        <v>0</v>
      </c>
      <c r="R165" s="239">
        <v>0</v>
      </c>
      <c r="S165" s="239">
        <v>0</v>
      </c>
      <c r="T165" s="239">
        <v>0</v>
      </c>
      <c r="U165" s="239">
        <v>0</v>
      </c>
      <c r="V165" s="239">
        <v>0</v>
      </c>
      <c r="W165" s="239">
        <v>0</v>
      </c>
      <c r="X165" s="239">
        <v>0</v>
      </c>
    </row>
    <row r="166" spans="2:24">
      <c r="G166" s="29"/>
      <c r="H166" s="239"/>
      <c r="I166" s="239"/>
      <c r="J166" s="239"/>
      <c r="K166" s="239"/>
      <c r="L166" s="239"/>
      <c r="M166" s="239"/>
      <c r="N166" s="239"/>
      <c r="O166" s="239"/>
      <c r="P166" s="239"/>
      <c r="Q166" s="239"/>
      <c r="R166" s="239"/>
      <c r="S166" s="239"/>
      <c r="T166" s="239"/>
      <c r="U166" s="239"/>
      <c r="V166" s="239"/>
      <c r="W166" s="239"/>
      <c r="X166" s="239"/>
    </row>
    <row r="167" spans="2:24">
      <c r="G167" s="5" t="s">
        <v>1533</v>
      </c>
      <c r="H167" s="227">
        <v>4.0999999999999996</v>
      </c>
      <c r="I167" s="227">
        <v>2.4</v>
      </c>
      <c r="J167" s="227">
        <v>1.9</v>
      </c>
      <c r="K167" s="227">
        <v>3.1</v>
      </c>
      <c r="L167" s="227">
        <v>6.1</v>
      </c>
      <c r="M167" s="227">
        <v>7.6</v>
      </c>
      <c r="N167" s="227">
        <v>11.8</v>
      </c>
      <c r="O167" s="227">
        <v>9.8000000000000007</v>
      </c>
      <c r="P167" s="227">
        <v>7.2</v>
      </c>
      <c r="Q167" s="227">
        <v>10.5</v>
      </c>
      <c r="R167" s="227">
        <v>13.2</v>
      </c>
      <c r="S167" s="227">
        <v>3.7</v>
      </c>
      <c r="T167" s="227">
        <v>0</v>
      </c>
      <c r="U167" s="227">
        <v>0</v>
      </c>
      <c r="V167" s="227">
        <v>0</v>
      </c>
      <c r="W167" s="227">
        <v>0</v>
      </c>
      <c r="X167" s="227">
        <v>0</v>
      </c>
    </row>
    <row r="168" spans="2:24">
      <c r="G168" s="29" t="s">
        <v>1534</v>
      </c>
      <c r="H168" s="239">
        <v>-47.235457607636953</v>
      </c>
      <c r="I168" s="239">
        <v>-5.9657145299589498</v>
      </c>
      <c r="J168" s="239">
        <v>2.8021107118198869</v>
      </c>
      <c r="K168" s="239">
        <v>-4.0676578812828215</v>
      </c>
      <c r="L168" s="239">
        <v>4.1948093208271526</v>
      </c>
      <c r="M168" s="239">
        <v>0.80730261849121199</v>
      </c>
      <c r="N168" s="239">
        <v>2.3832671999130532</v>
      </c>
      <c r="O168" s="239">
        <v>-2.9208953723020379</v>
      </c>
      <c r="P168" s="239">
        <v>-0.93985119053904764</v>
      </c>
      <c r="Q168" s="239">
        <v>12.156223376714934</v>
      </c>
      <c r="R168" s="239">
        <v>39.72955506116223</v>
      </c>
      <c r="S168" s="239">
        <v>18.734415444717524</v>
      </c>
      <c r="T168" s="239">
        <v>255.02165757295961</v>
      </c>
      <c r="U168" s="239">
        <v>782.35386770949845</v>
      </c>
      <c r="V168" s="239">
        <v>1178.6633589270009</v>
      </c>
      <c r="W168" s="239">
        <v>1333.9751244544555</v>
      </c>
      <c r="X168" s="239">
        <v>1346.529748814447</v>
      </c>
    </row>
    <row r="169" spans="2:24">
      <c r="G169" s="5"/>
      <c r="H169" s="227"/>
      <c r="I169" s="227"/>
      <c r="J169" s="227"/>
      <c r="K169" s="227"/>
      <c r="L169" s="227"/>
      <c r="M169" s="227"/>
      <c r="N169" s="227"/>
      <c r="O169" s="227"/>
      <c r="P169" s="227"/>
      <c r="Q169" s="227"/>
      <c r="R169" s="227"/>
      <c r="S169" s="227"/>
      <c r="T169" s="227"/>
      <c r="U169" s="227"/>
      <c r="V169" s="227"/>
      <c r="W169" s="227"/>
      <c r="X169" s="227"/>
    </row>
    <row r="170" spans="2:24">
      <c r="G170" s="5" t="s">
        <v>1535</v>
      </c>
      <c r="H170" s="438">
        <v>487</v>
      </c>
      <c r="I170" s="438">
        <v>482.7</v>
      </c>
      <c r="J170" s="438">
        <v>491.2</v>
      </c>
      <c r="K170" s="438">
        <v>504.1</v>
      </c>
      <c r="L170" s="438">
        <v>523.70000000000005</v>
      </c>
      <c r="M170" s="438">
        <v>545.1</v>
      </c>
      <c r="N170" s="438">
        <v>567.79999999999995</v>
      </c>
      <c r="O170" s="438">
        <v>590.4</v>
      </c>
      <c r="P170" s="438">
        <v>613.5</v>
      </c>
      <c r="Q170" s="438">
        <v>633</v>
      </c>
      <c r="R170" s="438">
        <v>638.9</v>
      </c>
      <c r="S170" s="438">
        <v>638.9</v>
      </c>
      <c r="T170" s="438">
        <v>638.9</v>
      </c>
      <c r="U170" s="438">
        <v>638.9</v>
      </c>
      <c r="V170" s="438">
        <v>638.9</v>
      </c>
      <c r="W170" s="438">
        <v>638.9</v>
      </c>
      <c r="X170" s="438">
        <v>638.9</v>
      </c>
    </row>
    <row r="171" spans="2:24">
      <c r="G171" s="5"/>
      <c r="H171" s="227"/>
      <c r="I171" s="227"/>
      <c r="J171" s="227"/>
      <c r="K171" s="227"/>
      <c r="L171" s="227"/>
      <c r="M171" s="227"/>
      <c r="N171" s="227"/>
      <c r="O171" s="227"/>
      <c r="P171" s="227"/>
      <c r="Q171" s="227"/>
      <c r="R171" s="227"/>
      <c r="S171" s="227"/>
      <c r="T171" s="227"/>
      <c r="U171" s="227"/>
      <c r="V171" s="227"/>
      <c r="W171" s="227"/>
      <c r="X171" s="227"/>
    </row>
    <row r="172" spans="2:24">
      <c r="G172" s="5" t="s">
        <v>1536</v>
      </c>
      <c r="H172" s="271">
        <v>543.29234414105053</v>
      </c>
      <c r="I172" s="271">
        <v>496.05688653341389</v>
      </c>
      <c r="J172" s="271">
        <v>490.09117200345491</v>
      </c>
      <c r="K172" s="271">
        <v>492.89328271527455</v>
      </c>
      <c r="L172" s="271">
        <v>488.82562483399175</v>
      </c>
      <c r="M172" s="271">
        <v>493.02043415481876</v>
      </c>
      <c r="N172" s="271">
        <v>493.82773677331016</v>
      </c>
      <c r="O172" s="271">
        <v>496.21100397322328</v>
      </c>
      <c r="P172" s="271">
        <v>493.29010860092103</v>
      </c>
      <c r="Q172" s="271">
        <v>492.35025741038072</v>
      </c>
      <c r="R172" s="271">
        <v>504.50648078709497</v>
      </c>
      <c r="S172" s="271">
        <v>544.23603584825628</v>
      </c>
      <c r="T172" s="271">
        <v>562.97045129297317</v>
      </c>
      <c r="U172" s="271">
        <v>817.99210886593357</v>
      </c>
      <c r="V172" s="271">
        <v>1600.3459765754303</v>
      </c>
      <c r="W172" s="271">
        <v>2779.0093355024305</v>
      </c>
      <c r="X172" s="271">
        <v>4112.9844599568851</v>
      </c>
    </row>
    <row r="173" spans="2:24">
      <c r="G173" s="5" t="s">
        <v>1534</v>
      </c>
      <c r="H173" s="227">
        <v>-47.235457607636953</v>
      </c>
      <c r="I173" s="227">
        <v>-5.9657145299589498</v>
      </c>
      <c r="J173" s="227">
        <v>2.8021107118198869</v>
      </c>
      <c r="K173" s="227">
        <v>-4.0676578812828215</v>
      </c>
      <c r="L173" s="227">
        <v>4.1948093208271526</v>
      </c>
      <c r="M173" s="227">
        <v>0.80730261849121199</v>
      </c>
      <c r="N173" s="227">
        <v>2.3832671999130532</v>
      </c>
      <c r="O173" s="227">
        <v>-2.9208953723020379</v>
      </c>
      <c r="P173" s="227">
        <v>-0.93985119053904764</v>
      </c>
      <c r="Q173" s="227">
        <v>12.156223376714934</v>
      </c>
      <c r="R173" s="227">
        <v>39.72955506116223</v>
      </c>
      <c r="S173" s="227">
        <v>18.734415444717524</v>
      </c>
      <c r="T173" s="227">
        <v>255.02165757295961</v>
      </c>
      <c r="U173" s="227">
        <v>782.35386770949845</v>
      </c>
      <c r="V173" s="227">
        <v>1178.6633589270009</v>
      </c>
      <c r="W173" s="227">
        <v>1333.9751244544555</v>
      </c>
      <c r="X173" s="227">
        <v>1346.529748814447</v>
      </c>
    </row>
    <row r="174" spans="2:24">
      <c r="G174" s="5" t="s">
        <v>1537</v>
      </c>
      <c r="H174" s="239">
        <v>496.0568865334136</v>
      </c>
      <c r="I174" s="239">
        <v>490.09117200345491</v>
      </c>
      <c r="J174" s="239">
        <v>492.89328271527478</v>
      </c>
      <c r="K174" s="239">
        <v>488.82562483399175</v>
      </c>
      <c r="L174" s="239">
        <v>493.02043415481893</v>
      </c>
      <c r="M174" s="239">
        <v>493.82773677330999</v>
      </c>
      <c r="N174" s="239">
        <v>496.21100397322323</v>
      </c>
      <c r="O174" s="239">
        <v>493.29010860092126</v>
      </c>
      <c r="P174" s="239">
        <v>492.35025741038197</v>
      </c>
      <c r="Q174" s="239">
        <v>504.50648078709565</v>
      </c>
      <c r="R174" s="239">
        <v>544.23603584825719</v>
      </c>
      <c r="S174" s="239">
        <v>562.97045129297385</v>
      </c>
      <c r="T174" s="239">
        <v>817.99210886593278</v>
      </c>
      <c r="U174" s="239">
        <v>1600.3459765754319</v>
      </c>
      <c r="V174" s="239">
        <v>2779.009335502431</v>
      </c>
      <c r="W174" s="239">
        <v>4112.984459956886</v>
      </c>
      <c r="X174" s="239">
        <v>5459.5142087713321</v>
      </c>
    </row>
    <row r="176" spans="2:24">
      <c r="G176" s="5" t="s">
        <v>1538</v>
      </c>
      <c r="H176" s="227">
        <v>0</v>
      </c>
      <c r="I176" s="227">
        <v>0</v>
      </c>
      <c r="J176" s="227">
        <v>0</v>
      </c>
      <c r="K176" s="227">
        <v>0</v>
      </c>
      <c r="L176" s="227">
        <v>0</v>
      </c>
      <c r="M176" s="227">
        <v>0</v>
      </c>
      <c r="N176" s="227">
        <v>0</v>
      </c>
      <c r="O176" s="227">
        <v>0</v>
      </c>
      <c r="P176" s="227">
        <v>0</v>
      </c>
      <c r="Q176" s="227">
        <v>0</v>
      </c>
      <c r="R176" s="227">
        <v>0</v>
      </c>
      <c r="S176" s="227">
        <v>0</v>
      </c>
      <c r="T176" s="227">
        <v>0</v>
      </c>
      <c r="U176" s="227">
        <v>0</v>
      </c>
      <c r="V176" s="227">
        <v>0</v>
      </c>
      <c r="W176" s="227">
        <v>0</v>
      </c>
      <c r="X176" s="227">
        <v>0</v>
      </c>
    </row>
    <row r="177" spans="2:24">
      <c r="G177" s="5" t="s">
        <v>1539</v>
      </c>
      <c r="H177" s="227">
        <v>-9.0568865334136035</v>
      </c>
      <c r="I177" s="227">
        <v>-7.3911720034549262</v>
      </c>
      <c r="J177" s="227">
        <v>-1.6932827152747905</v>
      </c>
      <c r="K177" s="227">
        <v>15.274375166008269</v>
      </c>
      <c r="L177" s="227">
        <v>30.679565845181116</v>
      </c>
      <c r="M177" s="227">
        <v>51.272263226690029</v>
      </c>
      <c r="N177" s="227">
        <v>71.588996026776726</v>
      </c>
      <c r="O177" s="227">
        <v>97.10989139907872</v>
      </c>
      <c r="P177" s="227">
        <v>121.14974258961803</v>
      </c>
      <c r="Q177" s="227">
        <v>128.49351921290435</v>
      </c>
      <c r="R177" s="227">
        <v>94.663964151742789</v>
      </c>
      <c r="S177" s="227">
        <v>75.929548707026129</v>
      </c>
      <c r="T177" s="227">
        <v>-179.0921088659328</v>
      </c>
      <c r="U177" s="227">
        <v>-961.44597657543193</v>
      </c>
      <c r="V177" s="227">
        <v>-2140.1093355024309</v>
      </c>
      <c r="W177" s="227">
        <v>-3474.0844599568859</v>
      </c>
      <c r="X177" s="227">
        <v>-4820.6142087713324</v>
      </c>
    </row>
    <row r="178" spans="2:24">
      <c r="B178" s="1016">
        <v>0</v>
      </c>
      <c r="G178" s="156" t="s">
        <v>41</v>
      </c>
      <c r="H178" s="1203">
        <v>0</v>
      </c>
      <c r="I178" s="1203">
        <v>0</v>
      </c>
      <c r="J178" s="1203">
        <v>0</v>
      </c>
      <c r="K178" s="1203">
        <v>0</v>
      </c>
      <c r="L178" s="1203">
        <v>0</v>
      </c>
      <c r="M178" s="1203">
        <v>0</v>
      </c>
      <c r="N178" s="1203">
        <v>0</v>
      </c>
      <c r="O178" s="1203">
        <v>0</v>
      </c>
      <c r="P178" s="1203">
        <v>0</v>
      </c>
      <c r="Q178" s="1203">
        <v>0</v>
      </c>
      <c r="R178" s="1203">
        <v>0</v>
      </c>
      <c r="S178" s="1203">
        <v>0</v>
      </c>
      <c r="T178" s="1203">
        <v>0</v>
      </c>
      <c r="U178" s="1203">
        <v>0</v>
      </c>
      <c r="V178" s="1203">
        <v>0</v>
      </c>
      <c r="W178" s="1203">
        <v>0</v>
      </c>
      <c r="X178" s="1203">
        <v>0</v>
      </c>
    </row>
    <row r="179" spans="2:24">
      <c r="H179" s="156"/>
    </row>
    <row r="194" spans="7:7">
      <c r="G194" s="29"/>
    </row>
    <row r="195" spans="7:7">
      <c r="G195" s="29"/>
    </row>
    <row r="196" spans="7:7">
      <c r="G196" s="29"/>
    </row>
    <row r="197" spans="7:7">
      <c r="G197" s="29"/>
    </row>
    <row r="234" spans="8:10">
      <c r="H234" s="156"/>
      <c r="I234" s="156"/>
      <c r="J234" s="156"/>
    </row>
    <row r="235" spans="8:10">
      <c r="H235" s="156"/>
      <c r="I235" s="156"/>
      <c r="J235" s="156"/>
    </row>
    <row r="236" spans="8:10">
      <c r="H236" s="156"/>
      <c r="I236" s="156"/>
      <c r="J236" s="156"/>
    </row>
    <row r="237" spans="8:10">
      <c r="H237" s="156"/>
      <c r="I237" s="156"/>
      <c r="J237" s="156"/>
    </row>
    <row r="238" spans="8:10">
      <c r="H238" s="156"/>
      <c r="I238" s="156"/>
      <c r="J238" s="156"/>
    </row>
    <row r="239" spans="8:10">
      <c r="H239" s="156"/>
      <c r="I239" s="156"/>
      <c r="J239" s="156"/>
    </row>
    <row r="240" spans="8:10">
      <c r="H240" s="156"/>
      <c r="I240" s="156"/>
      <c r="J240" s="156"/>
    </row>
    <row r="369" spans="1:3">
      <c r="A369" s="1108"/>
      <c r="B369" s="1108"/>
      <c r="C369" s="492"/>
    </row>
    <row r="370" spans="1:3">
      <c r="A370" s="1108"/>
      <c r="B370" s="1108"/>
      <c r="C370" s="492"/>
    </row>
    <row r="371" spans="1:3">
      <c r="A371" s="1108"/>
      <c r="B371" s="1108"/>
      <c r="C371" s="492"/>
    </row>
    <row r="372" spans="1:3">
      <c r="A372" s="1108"/>
      <c r="B372" s="1108"/>
      <c r="C372" s="492"/>
    </row>
    <row r="373" spans="1:3">
      <c r="A373" s="1108"/>
    </row>
    <row r="374" spans="1:3">
      <c r="A374" s="1108"/>
      <c r="B374" s="1108"/>
      <c r="C374" s="492"/>
    </row>
    <row r="375" spans="1:3">
      <c r="A375" s="1108"/>
      <c r="B375" s="1108"/>
      <c r="C375" s="492"/>
    </row>
    <row r="391" spans="1:3">
      <c r="A391" s="1108"/>
      <c r="B391" s="1108"/>
      <c r="C391" s="492"/>
    </row>
    <row r="392" spans="1:3">
      <c r="A392" s="1108"/>
      <c r="B392" s="1108"/>
      <c r="C392" s="492"/>
    </row>
    <row r="393" spans="1:3">
      <c r="A393" s="1108"/>
      <c r="B393" s="1108"/>
      <c r="C393" s="492"/>
    </row>
    <row r="394" spans="1:3">
      <c r="A394" s="1108"/>
      <c r="B394" s="1108"/>
      <c r="C394" s="492"/>
    </row>
  </sheetData>
  <conditionalFormatting sqref="H151:X151 H143:X143">
    <cfRule type="cellIs" dxfId="206" priority="1" stopIfTrue="1" operator="notEqual">
      <formula>0</formula>
    </cfRule>
  </conditionalFormatting>
  <conditionalFormatting sqref="B7:C10 B12:B324">
    <cfRule type="cellIs" dxfId="205" priority="2" stopIfTrue="1" operator="notEqual">
      <formula>0</formula>
    </cfRule>
  </conditionalFormatting>
  <conditionalFormatting sqref="B430:C430 B392:C392 B325:B385 C137:C138 C144:C385 C119 C84:C100 C102:C111 C12:C43 C46:C81 A13:A385">
    <cfRule type="cellIs" dxfId="204" priority="3" stopIfTrue="1" operator="greaterThan">
      <formula>0</formula>
    </cfRule>
  </conditionalFormatting>
  <printOptions horizontalCentered="1" gridLines="1"/>
  <pageMargins left="0.2" right="0.2" top="0.22" bottom="0.5" header="0.2" footer="0.2"/>
  <pageSetup paperSize="17" scale="90" orientation="portrait" r:id="rId1"/>
  <headerFooter alignWithMargins="0">
    <oddFooter>&amp;F</oddFooter>
  </headerFooter>
</worksheet>
</file>

<file path=xl/worksheets/sheet37.xml><?xml version="1.0" encoding="utf-8"?>
<worksheet xmlns="http://schemas.openxmlformats.org/spreadsheetml/2006/main" xmlns:r="http://schemas.openxmlformats.org/officeDocument/2006/relationships">
  <sheetPr codeName="Sheet137">
    <pageSetUpPr fitToPage="1"/>
  </sheetPr>
  <dimension ref="A1:FJ394"/>
  <sheetViews>
    <sheetView workbookViewId="0">
      <selection activeCell="M37" sqref="M37"/>
    </sheetView>
  </sheetViews>
  <sheetFormatPr defaultColWidth="8.88671875" defaultRowHeight="15.75"/>
  <cols>
    <col min="1" max="2" width="7.44140625" style="1016" customWidth="1"/>
    <col min="3" max="3" width="5.33203125" style="237" customWidth="1"/>
    <col min="4" max="4" width="3.33203125" style="29" customWidth="1"/>
    <col min="5" max="5" width="2" style="5" customWidth="1"/>
    <col min="6" max="6" width="2.33203125" style="5" customWidth="1"/>
    <col min="7" max="7" width="40.33203125" style="156" customWidth="1"/>
    <col min="8" max="8" width="12.77734375" style="5" customWidth="1"/>
    <col min="9" max="9" width="13.77734375" style="5" customWidth="1"/>
    <col min="10" max="10" width="12.77734375" style="5" customWidth="1"/>
    <col min="11" max="24" width="10.109375" style="5" customWidth="1"/>
    <col min="25" max="16384" width="8.88671875" style="5"/>
  </cols>
  <sheetData>
    <row r="1" spans="1:166" ht="33.75" thickBot="1">
      <c r="A1" s="1073" t="s">
        <v>14</v>
      </c>
      <c r="B1" s="1074" t="s">
        <v>15</v>
      </c>
      <c r="C1" s="492"/>
      <c r="E1" s="994" t="s">
        <v>1393</v>
      </c>
    </row>
    <row r="3" spans="1:166">
      <c r="A3" s="1016" t="s">
        <v>18</v>
      </c>
      <c r="I3" s="1165" t="s">
        <v>883</v>
      </c>
      <c r="J3" s="1189">
        <v>2014</v>
      </c>
      <c r="K3" s="5" t="s">
        <v>1505</v>
      </c>
    </row>
    <row r="4" spans="1:166">
      <c r="A4" s="1079">
        <v>0</v>
      </c>
      <c r="B4" s="434" t="s">
        <v>127</v>
      </c>
      <c r="C4" s="490"/>
      <c r="I4" s="1167" t="s">
        <v>1187</v>
      </c>
      <c r="J4" s="887">
        <v>1000000</v>
      </c>
    </row>
    <row r="5" spans="1:166">
      <c r="A5" s="1081"/>
      <c r="B5" s="1081"/>
      <c r="C5" s="490"/>
      <c r="I5" s="1169" t="s">
        <v>1395</v>
      </c>
      <c r="J5" s="1167" t="s">
        <v>4673</v>
      </c>
    </row>
    <row r="6" spans="1:166">
      <c r="A6" s="1082" t="s">
        <v>600</v>
      </c>
      <c r="B6" s="1083"/>
      <c r="C6" s="492"/>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c r="A7" s="1084"/>
      <c r="B7" s="1085"/>
      <c r="C7" s="492"/>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91" customFormat="1">
      <c r="A8" s="1086"/>
      <c r="B8" s="1085"/>
      <c r="C8" s="492"/>
      <c r="D8" s="29"/>
      <c r="E8" s="1190" t="s">
        <v>1396</v>
      </c>
      <c r="F8" s="1190"/>
      <c r="G8" s="1190"/>
      <c r="H8" s="1190"/>
      <c r="I8" s="1190"/>
      <c r="J8" s="1190"/>
      <c r="K8" s="1190"/>
      <c r="L8" s="1190"/>
      <c r="M8" s="1190"/>
      <c r="N8" s="1190"/>
      <c r="O8" s="1190"/>
      <c r="P8" s="1190"/>
      <c r="Q8" s="1190"/>
      <c r="R8" s="1190"/>
      <c r="S8" s="1190"/>
      <c r="T8" s="1190"/>
      <c r="U8" s="1190"/>
      <c r="V8" s="1190"/>
      <c r="W8" s="1190"/>
      <c r="X8" s="1190"/>
    </row>
    <row r="9" spans="1:166" s="1191" customFormat="1">
      <c r="A9" s="1090"/>
      <c r="B9" s="1089"/>
      <c r="C9" s="492"/>
      <c r="D9" s="29"/>
      <c r="E9" s="1190" t="s">
        <v>4690</v>
      </c>
      <c r="F9" s="1190"/>
      <c r="G9" s="1190"/>
      <c r="H9" s="1190"/>
      <c r="I9" s="1190"/>
      <c r="J9" s="1190"/>
      <c r="K9" s="1190"/>
      <c r="L9" s="1190"/>
      <c r="M9" s="1190"/>
      <c r="N9" s="1190"/>
      <c r="O9" s="1190"/>
      <c r="P9" s="1190"/>
      <c r="Q9" s="1190"/>
      <c r="R9" s="1190"/>
      <c r="S9" s="1190"/>
      <c r="T9" s="1190"/>
      <c r="U9" s="1190"/>
      <c r="V9" s="1190"/>
      <c r="W9" s="1190"/>
      <c r="X9" s="1190"/>
    </row>
    <row r="10" spans="1:166" s="461" customFormat="1">
      <c r="A10" s="1192"/>
      <c r="B10" s="1193"/>
      <c r="C10" s="492"/>
      <c r="D10" s="29"/>
      <c r="E10" s="1190" t="s">
        <v>22</v>
      </c>
      <c r="F10" s="1190"/>
      <c r="G10" s="1190"/>
      <c r="H10" s="722">
        <v>2014</v>
      </c>
      <c r="I10" s="722">
        <v>2015</v>
      </c>
      <c r="J10" s="722">
        <v>2016</v>
      </c>
      <c r="K10" s="722">
        <v>2017</v>
      </c>
      <c r="L10" s="722">
        <v>2018</v>
      </c>
      <c r="M10" s="722">
        <v>2019</v>
      </c>
      <c r="N10" s="722">
        <v>2020</v>
      </c>
      <c r="O10" s="722">
        <v>2021</v>
      </c>
      <c r="P10" s="722">
        <v>2022</v>
      </c>
      <c r="Q10" s="722">
        <v>2023</v>
      </c>
      <c r="R10" s="722">
        <v>2024</v>
      </c>
      <c r="S10" s="722">
        <v>2025</v>
      </c>
      <c r="T10" s="722">
        <v>2026</v>
      </c>
      <c r="U10" s="722">
        <v>2027</v>
      </c>
      <c r="V10" s="722">
        <v>2028</v>
      </c>
      <c r="W10" s="722">
        <v>2029</v>
      </c>
      <c r="X10" s="722">
        <v>2030</v>
      </c>
    </row>
    <row r="11" spans="1:166">
      <c r="A11" s="1194"/>
      <c r="B11" s="1195"/>
      <c r="C11" s="526"/>
      <c r="E11" s="314" t="s">
        <v>1449</v>
      </c>
      <c r="F11" s="156"/>
      <c r="H11" s="492"/>
      <c r="I11" s="492"/>
      <c r="J11" s="492"/>
      <c r="K11" s="492"/>
      <c r="L11" s="492"/>
      <c r="M11" s="492"/>
      <c r="N11" s="492"/>
      <c r="O11" s="492"/>
      <c r="P11" s="492"/>
      <c r="Q11" s="492"/>
      <c r="R11" s="492"/>
      <c r="S11" s="492"/>
      <c r="T11" s="492"/>
      <c r="U11" s="492"/>
      <c r="V11" s="492"/>
      <c r="W11" s="492"/>
      <c r="X11" s="492"/>
    </row>
    <row r="12" spans="1:166">
      <c r="E12" s="156"/>
      <c r="F12" s="314" t="s">
        <v>730</v>
      </c>
      <c r="G12" s="314"/>
      <c r="H12" s="515"/>
      <c r="I12" s="515"/>
      <c r="J12" s="515"/>
      <c r="K12" s="515"/>
      <c r="L12" s="515"/>
      <c r="M12" s="515"/>
      <c r="N12" s="515"/>
      <c r="O12" s="515"/>
      <c r="P12" s="515"/>
      <c r="Q12" s="515"/>
      <c r="R12" s="515"/>
      <c r="S12" s="515"/>
      <c r="T12" s="515"/>
      <c r="U12" s="515"/>
      <c r="V12" s="515"/>
      <c r="W12" s="515"/>
      <c r="X12" s="515"/>
    </row>
    <row r="13" spans="1:166">
      <c r="E13" s="156"/>
      <c r="F13" s="156"/>
      <c r="G13" s="156" t="s">
        <v>1506</v>
      </c>
      <c r="H13" s="1177">
        <v>426.006956</v>
      </c>
      <c r="I13" s="1177">
        <v>495.70887727815062</v>
      </c>
      <c r="J13" s="1177">
        <v>515.00436214898605</v>
      </c>
      <c r="K13" s="1177">
        <v>549.60625935843234</v>
      </c>
      <c r="L13" s="1177">
        <v>569.82821464148662</v>
      </c>
      <c r="M13" s="1177">
        <v>598.36458643189076</v>
      </c>
      <c r="N13" s="1177">
        <v>663.03715202192927</v>
      </c>
      <c r="O13" s="1177">
        <v>733.03202601927535</v>
      </c>
      <c r="P13" s="1177">
        <v>797.06368796173615</v>
      </c>
      <c r="Q13" s="1177">
        <v>873.22077168682256</v>
      </c>
      <c r="R13" s="1177">
        <v>934.92026101930367</v>
      </c>
      <c r="S13" s="1177">
        <v>998.23158791818287</v>
      </c>
      <c r="T13" s="1177">
        <v>1056.6436440428338</v>
      </c>
      <c r="U13" s="1177">
        <v>1103.1282262356526</v>
      </c>
      <c r="V13" s="1177">
        <v>1140.5529941749778</v>
      </c>
      <c r="W13" s="1177">
        <v>1154.6084557554937</v>
      </c>
      <c r="X13" s="1177">
        <v>1174.527240642044</v>
      </c>
    </row>
    <row r="14" spans="1:166">
      <c r="E14" s="314"/>
      <c r="F14" s="156"/>
      <c r="G14" s="156" t="s">
        <v>31</v>
      </c>
      <c r="H14" s="1177">
        <v>76.533695099999989</v>
      </c>
      <c r="I14" s="1177">
        <v>65.524619860991251</v>
      </c>
      <c r="J14" s="1177">
        <v>66.451886271581159</v>
      </c>
      <c r="K14" s="1177">
        <v>59.646719750613563</v>
      </c>
      <c r="L14" s="1177">
        <v>54.915360292394809</v>
      </c>
      <c r="M14" s="1177">
        <v>56.467329908845073</v>
      </c>
      <c r="N14" s="1177">
        <v>57.858047408728545</v>
      </c>
      <c r="O14" s="1177">
        <v>58.91730730513455</v>
      </c>
      <c r="P14" s="1177">
        <v>60.234397662097166</v>
      </c>
      <c r="Q14" s="1177">
        <v>61.709807541812424</v>
      </c>
      <c r="R14" s="1177">
        <v>63.228322036678904</v>
      </c>
      <c r="S14" s="1177">
        <v>64.791388088608088</v>
      </c>
      <c r="T14" s="1177">
        <v>64.297887764040865</v>
      </c>
      <c r="U14" s="1177">
        <v>65.22050877580233</v>
      </c>
      <c r="V14" s="1177">
        <v>66.882067212633132</v>
      </c>
      <c r="W14" s="1177">
        <v>68.594720689839392</v>
      </c>
      <c r="X14" s="1177">
        <v>70.360228853639143</v>
      </c>
    </row>
    <row r="15" spans="1:166">
      <c r="E15" s="156"/>
      <c r="F15" s="156"/>
      <c r="G15" s="156" t="s">
        <v>1507</v>
      </c>
      <c r="H15" s="1177">
        <v>24.925927968999996</v>
      </c>
      <c r="I15" s="1177">
        <v>29.178395783908638</v>
      </c>
      <c r="J15" s="1177">
        <v>36.503151537912423</v>
      </c>
      <c r="K15" s="1177">
        <v>39.269084746522083</v>
      </c>
      <c r="L15" s="1177">
        <v>52.204542630996762</v>
      </c>
      <c r="M15" s="1177">
        <v>59.375124497248983</v>
      </c>
      <c r="N15" s="1177">
        <v>68.903626674600986</v>
      </c>
      <c r="O15" s="1177">
        <v>75.993161264138536</v>
      </c>
      <c r="P15" s="1177">
        <v>81.337546679135698</v>
      </c>
      <c r="Q15" s="1177">
        <v>86.320088843627957</v>
      </c>
      <c r="R15" s="1177">
        <v>89.816775763143639</v>
      </c>
      <c r="S15" s="1177">
        <v>93.497326310224921</v>
      </c>
      <c r="T15" s="1177">
        <v>102.13449181087503</v>
      </c>
      <c r="U15" s="1177">
        <v>104.06095950633775</v>
      </c>
      <c r="V15" s="1177">
        <v>108.88635157588918</v>
      </c>
      <c r="W15" s="1177">
        <v>114.23136635429096</v>
      </c>
      <c r="X15" s="1177">
        <v>119.87332425072516</v>
      </c>
    </row>
    <row r="16" spans="1:166">
      <c r="E16" s="156"/>
      <c r="F16" s="156"/>
      <c r="G16" s="156" t="s">
        <v>113</v>
      </c>
      <c r="H16" s="1177">
        <v>294.49726751358321</v>
      </c>
      <c r="I16" s="1177">
        <v>297.54281690202686</v>
      </c>
      <c r="J16" s="1177">
        <v>296.41152718435734</v>
      </c>
      <c r="K16" s="1177">
        <v>297.39856386119322</v>
      </c>
      <c r="L16" s="1177">
        <v>300.91795760377875</v>
      </c>
      <c r="M16" s="1177">
        <v>294.21396875775855</v>
      </c>
      <c r="N16" s="1177">
        <v>288.79238727954214</v>
      </c>
      <c r="O16" s="1177">
        <v>279.68866214012343</v>
      </c>
      <c r="P16" s="1177">
        <v>280.63915869318907</v>
      </c>
      <c r="Q16" s="1177">
        <v>285.67111639962138</v>
      </c>
      <c r="R16" s="1177">
        <v>287.03012276528119</v>
      </c>
      <c r="S16" s="1177">
        <v>278.41366717924723</v>
      </c>
      <c r="T16" s="1177">
        <v>286.74932211134598</v>
      </c>
      <c r="U16" s="1177">
        <v>296.3327040744046</v>
      </c>
      <c r="V16" s="1177">
        <v>302.85765268469476</v>
      </c>
      <c r="W16" s="1177">
        <v>252.2883271557761</v>
      </c>
      <c r="X16" s="1177">
        <v>324.61465867334272</v>
      </c>
    </row>
    <row r="17" spans="1:24">
      <c r="E17" s="156"/>
      <c r="F17" s="156"/>
      <c r="G17" s="156" t="s">
        <v>687</v>
      </c>
      <c r="H17" s="1177">
        <v>26.863700899999998</v>
      </c>
      <c r="I17" s="1177">
        <v>1.2638199999999999</v>
      </c>
      <c r="J17" s="1177">
        <v>1.2638199999999999</v>
      </c>
      <c r="K17" s="1177">
        <v>1.2638199999999999</v>
      </c>
      <c r="L17" s="1177">
        <v>1.2638199999999999</v>
      </c>
      <c r="M17" s="1177">
        <v>1.2638199999999999</v>
      </c>
      <c r="N17" s="1177">
        <v>1.2638199999999999</v>
      </c>
      <c r="O17" s="1177">
        <v>1.2638199999999999</v>
      </c>
      <c r="P17" s="1177">
        <v>1.2638199999999999</v>
      </c>
      <c r="Q17" s="1177">
        <v>1.2638199999999999</v>
      </c>
      <c r="R17" s="1177">
        <v>1.2638199999999999</v>
      </c>
      <c r="S17" s="1177">
        <v>0</v>
      </c>
      <c r="T17" s="1177">
        <v>0</v>
      </c>
      <c r="U17" s="1177">
        <v>0</v>
      </c>
      <c r="V17" s="1177">
        <v>0</v>
      </c>
      <c r="W17" s="1177">
        <v>0</v>
      </c>
      <c r="X17" s="1177">
        <v>0</v>
      </c>
    </row>
    <row r="18" spans="1:24">
      <c r="E18" s="156"/>
      <c r="F18" s="156"/>
      <c r="G18" s="156" t="s">
        <v>686</v>
      </c>
      <c r="H18" s="1177">
        <v>40.393976259999995</v>
      </c>
      <c r="I18" s="1177">
        <v>23.162001259999997</v>
      </c>
      <c r="J18" s="1177">
        <v>23.322213759999997</v>
      </c>
      <c r="K18" s="1177">
        <v>23.272676259999997</v>
      </c>
      <c r="L18" s="1177">
        <v>18.825801259999999</v>
      </c>
      <c r="M18" s="1177">
        <v>14.35865126</v>
      </c>
      <c r="N18" s="1177">
        <v>14.34042</v>
      </c>
      <c r="O18" s="1177">
        <v>8.3785950000000007</v>
      </c>
      <c r="P18" s="1177">
        <v>8.5199250000000006</v>
      </c>
      <c r="Q18" s="1177">
        <v>2.4871750000000001</v>
      </c>
      <c r="R18" s="1177">
        <v>2.4889250000000001</v>
      </c>
      <c r="S18" s="1177">
        <v>2.4876749999999999</v>
      </c>
      <c r="T18" s="1177">
        <v>2.4884249999999999</v>
      </c>
      <c r="U18" s="1177">
        <v>2.4859249999999999</v>
      </c>
      <c r="V18" s="1177">
        <v>2.4851749999999999</v>
      </c>
      <c r="W18" s="1177">
        <v>2.6359249999999999</v>
      </c>
      <c r="X18" s="1177">
        <v>2.6304249999999998</v>
      </c>
    </row>
    <row r="19" spans="1:24">
      <c r="E19" s="156"/>
      <c r="F19" s="156"/>
      <c r="G19" s="156" t="s">
        <v>690</v>
      </c>
      <c r="H19" s="1177">
        <v>7.2723527499999996</v>
      </c>
      <c r="I19" s="1177">
        <v>3.8746866494246577</v>
      </c>
      <c r="J19" s="1177">
        <v>3.7098092469589048</v>
      </c>
      <c r="K19" s="1177">
        <v>5.3664140646575342</v>
      </c>
      <c r="L19" s="1177">
        <v>6.2457361945753425</v>
      </c>
      <c r="M19" s="1177">
        <v>6.8327999445753402</v>
      </c>
      <c r="N19" s="1177">
        <v>7.2153575158219176</v>
      </c>
      <c r="O19" s="1177">
        <v>8.5443702005136988</v>
      </c>
      <c r="P19" s="1177">
        <v>7.9384055272123284</v>
      </c>
      <c r="Q19" s="1177">
        <v>7.9456783575342467</v>
      </c>
      <c r="R19" s="1177">
        <v>7.5622816539178066</v>
      </c>
      <c r="S19" s="1177">
        <v>7.4711429409862999</v>
      </c>
      <c r="T19" s="1177">
        <v>7.036299015041096</v>
      </c>
      <c r="U19" s="1177">
        <v>7.2446342297808215</v>
      </c>
      <c r="V19" s="1177">
        <v>6.7227384815068483</v>
      </c>
      <c r="W19" s="1177">
        <v>6.9708928565068486</v>
      </c>
      <c r="X19" s="1177">
        <v>6.4989102535616441</v>
      </c>
    </row>
    <row r="20" spans="1:24">
      <c r="E20" s="156"/>
      <c r="F20" s="156"/>
      <c r="G20" s="156" t="s">
        <v>1452</v>
      </c>
      <c r="H20" s="1177">
        <v>0</v>
      </c>
      <c r="I20" s="1177">
        <v>0</v>
      </c>
      <c r="J20" s="1177">
        <v>0</v>
      </c>
      <c r="K20" s="1177">
        <v>0</v>
      </c>
      <c r="L20" s="1177">
        <v>0</v>
      </c>
      <c r="M20" s="1177">
        <v>0</v>
      </c>
      <c r="N20" s="1177">
        <v>0</v>
      </c>
      <c r="O20" s="1177">
        <v>0</v>
      </c>
      <c r="P20" s="1177">
        <v>0</v>
      </c>
      <c r="Q20" s="1177">
        <v>0</v>
      </c>
      <c r="R20" s="1177">
        <v>0</v>
      </c>
      <c r="S20" s="1177">
        <v>0</v>
      </c>
      <c r="T20" s="1177">
        <v>0</v>
      </c>
      <c r="U20" s="1177">
        <v>0</v>
      </c>
      <c r="V20" s="1177">
        <v>0</v>
      </c>
      <c r="W20" s="1177">
        <v>0</v>
      </c>
      <c r="X20" s="1177">
        <v>0</v>
      </c>
    </row>
    <row r="21" spans="1:24">
      <c r="E21" s="156"/>
      <c r="F21" s="156"/>
      <c r="G21" s="156" t="s">
        <v>675</v>
      </c>
      <c r="H21" s="1177">
        <v>53.624594500000001</v>
      </c>
      <c r="I21" s="1177">
        <v>62.160117654461438</v>
      </c>
      <c r="J21" s="1177">
        <v>61.654767594064495</v>
      </c>
      <c r="K21" s="1177">
        <v>59.83435959667608</v>
      </c>
      <c r="L21" s="1177">
        <v>59.293306308930916</v>
      </c>
      <c r="M21" s="1177">
        <v>58.549791054911751</v>
      </c>
      <c r="N21" s="1177">
        <v>48.657631562348264</v>
      </c>
      <c r="O21" s="1177">
        <v>48.199555430457181</v>
      </c>
      <c r="P21" s="1177">
        <v>48.414991677122607</v>
      </c>
      <c r="Q21" s="1177">
        <v>45.816664172261731</v>
      </c>
      <c r="R21" s="1177">
        <v>45.946291942715114</v>
      </c>
      <c r="S21" s="1177">
        <v>51.494692033627807</v>
      </c>
      <c r="T21" s="1177">
        <v>54.532714793614197</v>
      </c>
      <c r="U21" s="1177">
        <v>51.805374273919028</v>
      </c>
      <c r="V21" s="1177">
        <v>52.097744537205799</v>
      </c>
      <c r="W21" s="1177">
        <v>47.201285059797364</v>
      </c>
      <c r="X21" s="1177">
        <v>35.772339269069604</v>
      </c>
    </row>
    <row r="22" spans="1:24">
      <c r="E22" s="156"/>
      <c r="F22" s="156"/>
      <c r="G22" s="156" t="s">
        <v>507</v>
      </c>
      <c r="H22" s="1177">
        <v>0</v>
      </c>
      <c r="I22" s="1177">
        <v>0</v>
      </c>
      <c r="J22" s="1177">
        <v>0</v>
      </c>
      <c r="K22" s="1177">
        <v>0</v>
      </c>
      <c r="L22" s="1177">
        <v>0</v>
      </c>
      <c r="M22" s="1177">
        <v>0</v>
      </c>
      <c r="N22" s="1177">
        <v>0</v>
      </c>
      <c r="O22" s="1177">
        <v>0</v>
      </c>
      <c r="P22" s="1177">
        <v>0</v>
      </c>
      <c r="Q22" s="1177">
        <v>0</v>
      </c>
      <c r="R22" s="1177">
        <v>0</v>
      </c>
      <c r="S22" s="1177">
        <v>0</v>
      </c>
      <c r="T22" s="1177">
        <v>0</v>
      </c>
      <c r="U22" s="1177">
        <v>0</v>
      </c>
      <c r="V22" s="1177">
        <v>0</v>
      </c>
      <c r="W22" s="1177">
        <v>0</v>
      </c>
      <c r="X22" s="1177">
        <v>0</v>
      </c>
    </row>
    <row r="23" spans="1:24">
      <c r="E23" s="156"/>
      <c r="F23" s="156"/>
      <c r="G23" s="156" t="s">
        <v>474</v>
      </c>
      <c r="H23" s="1177">
        <v>336.06256835000005</v>
      </c>
      <c r="I23" s="1177">
        <v>359.68301217841417</v>
      </c>
      <c r="J23" s="1177">
        <v>363.30725321392435</v>
      </c>
      <c r="K23" s="1177">
        <v>376.98610000000002</v>
      </c>
      <c r="L23" s="1177">
        <v>392.65269999999998</v>
      </c>
      <c r="M23" s="1177">
        <v>409.19299999999998</v>
      </c>
      <c r="N23" s="1177">
        <v>426.25189999999998</v>
      </c>
      <c r="O23" s="1177">
        <v>440.64659999999998</v>
      </c>
      <c r="P23" s="1177">
        <v>455.5401</v>
      </c>
      <c r="Q23" s="1177">
        <v>470.95299999999997</v>
      </c>
      <c r="R23" s="1177">
        <v>486.89920000000001</v>
      </c>
      <c r="S23" s="1177">
        <v>503.43990000000002</v>
      </c>
      <c r="T23" s="1177">
        <v>520.59699999999998</v>
      </c>
      <c r="U23" s="1177">
        <v>538.39200000000005</v>
      </c>
      <c r="V23" s="1177">
        <v>556.8501</v>
      </c>
      <c r="W23" s="1177">
        <v>575.995</v>
      </c>
      <c r="X23" s="1177">
        <v>595.8528</v>
      </c>
    </row>
    <row r="24" spans="1:24">
      <c r="E24" s="156"/>
      <c r="F24" s="156"/>
      <c r="G24" s="156" t="s">
        <v>1453</v>
      </c>
      <c r="H24" s="1177">
        <v>26.409500000000001</v>
      </c>
      <c r="I24" s="1177">
        <v>26.5657</v>
      </c>
      <c r="J24" s="1177">
        <v>27.644213000000001</v>
      </c>
      <c r="K24" s="1177">
        <v>27.653700000000001</v>
      </c>
      <c r="L24" s="1177">
        <v>28.3628</v>
      </c>
      <c r="M24" s="1177">
        <v>29.3629</v>
      </c>
      <c r="N24" s="1177">
        <v>30.651599999999998</v>
      </c>
      <c r="O24" s="1177">
        <v>32.1267</v>
      </c>
      <c r="P24" s="1177">
        <v>32.827199999999998</v>
      </c>
      <c r="Q24" s="1177">
        <v>33.498399999999997</v>
      </c>
      <c r="R24" s="1177">
        <v>34.173099999999998</v>
      </c>
      <c r="S24" s="1177">
        <v>34.9373</v>
      </c>
      <c r="T24" s="1177">
        <v>35.766199999999998</v>
      </c>
      <c r="U24" s="1177">
        <v>36.503</v>
      </c>
      <c r="V24" s="1177">
        <v>37.259500000000003</v>
      </c>
      <c r="W24" s="1177">
        <v>38.036799999999999</v>
      </c>
      <c r="X24" s="1177">
        <v>38.840499999999999</v>
      </c>
    </row>
    <row r="25" spans="1:24">
      <c r="E25" s="1196"/>
      <c r="F25" s="156"/>
      <c r="G25" s="156" t="s">
        <v>1454</v>
      </c>
      <c r="H25" s="1177">
        <v>127.99135491</v>
      </c>
      <c r="I25" s="1177">
        <v>27.462998370000001</v>
      </c>
      <c r="J25" s="1177">
        <v>26.634779680000001</v>
      </c>
      <c r="K25" s="1177">
        <v>27.300649172</v>
      </c>
      <c r="L25" s="1177">
        <v>27.983165401299999</v>
      </c>
      <c r="M25" s="1177">
        <v>28.682744536332496</v>
      </c>
      <c r="N25" s="1177">
        <v>29.399813149740805</v>
      </c>
      <c r="O25" s="1177">
        <v>30.134808478484317</v>
      </c>
      <c r="P25" s="1177">
        <v>30.888178690446424</v>
      </c>
      <c r="Q25" s="1177">
        <v>31.660383157707578</v>
      </c>
      <c r="R25" s="1177">
        <v>32.451892736650272</v>
      </c>
      <c r="S25" s="1177">
        <v>33.263190055066524</v>
      </c>
      <c r="T25" s="1177">
        <v>34.094769806443182</v>
      </c>
      <c r="U25" s="1177">
        <v>34.947139051604253</v>
      </c>
      <c r="V25" s="1177">
        <v>35.820817527894363</v>
      </c>
      <c r="W25" s="1177">
        <v>36.716337966091722</v>
      </c>
      <c r="X25" s="1177">
        <v>37.634246415244014</v>
      </c>
    </row>
    <row r="26" spans="1:24">
      <c r="E26" s="156"/>
      <c r="F26" s="156"/>
      <c r="G26" s="314" t="s">
        <v>1455</v>
      </c>
      <c r="H26" s="321">
        <v>1440.5818942525832</v>
      </c>
      <c r="I26" s="321">
        <v>1392.1270459373777</v>
      </c>
      <c r="J26" s="321">
        <v>1421.9077836377849</v>
      </c>
      <c r="K26" s="321">
        <v>1467.5983468100949</v>
      </c>
      <c r="L26" s="321">
        <v>1512.4934043334636</v>
      </c>
      <c r="M26" s="321">
        <v>1556.6647163915629</v>
      </c>
      <c r="N26" s="321">
        <v>1636.3717556127119</v>
      </c>
      <c r="O26" s="321">
        <v>1716.9256058381268</v>
      </c>
      <c r="P26" s="321">
        <v>1804.6674118909393</v>
      </c>
      <c r="Q26" s="321">
        <v>1900.5469051593875</v>
      </c>
      <c r="R26" s="321">
        <v>1985.7809929176908</v>
      </c>
      <c r="S26" s="321">
        <v>2068.027869525944</v>
      </c>
      <c r="T26" s="321">
        <v>2164.340754344194</v>
      </c>
      <c r="U26" s="321">
        <v>2240.1204711475011</v>
      </c>
      <c r="V26" s="321">
        <v>2310.4151411948019</v>
      </c>
      <c r="W26" s="321">
        <v>2297.2791108377965</v>
      </c>
      <c r="X26" s="321">
        <v>2406.6046733576263</v>
      </c>
    </row>
    <row r="27" spans="1:24">
      <c r="E27" s="156"/>
      <c r="F27" s="156"/>
      <c r="H27" s="1177"/>
      <c r="I27" s="1177"/>
      <c r="J27" s="1177"/>
      <c r="K27" s="1177"/>
      <c r="L27" s="1177"/>
      <c r="M27" s="1177"/>
      <c r="N27" s="1177"/>
      <c r="O27" s="1177"/>
      <c r="P27" s="1177"/>
      <c r="Q27" s="1177"/>
      <c r="R27" s="1177"/>
      <c r="S27" s="1177"/>
      <c r="T27" s="1177"/>
      <c r="U27" s="1177"/>
      <c r="V27" s="1177"/>
      <c r="W27" s="1177"/>
      <c r="X27" s="1177"/>
    </row>
    <row r="28" spans="1:24" s="29" customFormat="1">
      <c r="A28" s="434"/>
      <c r="B28" s="434"/>
      <c r="C28" s="237"/>
      <c r="F28" s="314" t="s">
        <v>1456</v>
      </c>
      <c r="G28" s="314"/>
      <c r="H28" s="1180">
        <v>200</v>
      </c>
      <c r="I28" s="1180">
        <v>245.41553990347688</v>
      </c>
      <c r="J28" s="1180">
        <v>267.86830199999997</v>
      </c>
      <c r="K28" s="1180">
        <v>274.80710899999997</v>
      </c>
      <c r="L28" s="1180">
        <v>281.05441300000001</v>
      </c>
      <c r="M28" s="1180">
        <v>284.39644699999997</v>
      </c>
      <c r="N28" s="1180">
        <v>293.37337100000002</v>
      </c>
      <c r="O28" s="1180">
        <v>304.09094800000003</v>
      </c>
      <c r="P28" s="1180">
        <v>311.98069299999997</v>
      </c>
      <c r="Q28" s="1180">
        <v>317.43885899999998</v>
      </c>
      <c r="R28" s="1180">
        <v>313.37559835399998</v>
      </c>
      <c r="S28" s="1180">
        <v>321.83673950955802</v>
      </c>
      <c r="T28" s="1180">
        <v>375.54651858882096</v>
      </c>
      <c r="U28" s="1180">
        <v>402.61723443516303</v>
      </c>
      <c r="V28" s="1180">
        <v>424.67590645003099</v>
      </c>
      <c r="W28" s="1180">
        <v>391.50628536690999</v>
      </c>
      <c r="X28" s="1180">
        <v>484.24244144715396</v>
      </c>
    </row>
    <row r="29" spans="1:24">
      <c r="F29" s="156"/>
      <c r="H29" s="1177"/>
      <c r="I29" s="1177"/>
      <c r="J29" s="1177"/>
      <c r="K29" s="1177"/>
      <c r="L29" s="1177"/>
      <c r="M29" s="1177"/>
      <c r="N29" s="1177"/>
      <c r="O29" s="1177"/>
      <c r="P29" s="1177"/>
      <c r="Q29" s="1177"/>
      <c r="R29" s="1177"/>
      <c r="S29" s="1177"/>
      <c r="T29" s="1177"/>
      <c r="U29" s="1177"/>
      <c r="V29" s="1177"/>
      <c r="W29" s="1177"/>
      <c r="X29" s="1177"/>
    </row>
    <row r="30" spans="1:24">
      <c r="F30" s="314" t="s">
        <v>1457</v>
      </c>
      <c r="G30" s="314"/>
      <c r="H30" s="321"/>
      <c r="I30" s="321"/>
      <c r="J30" s="321"/>
      <c r="K30" s="321"/>
      <c r="L30" s="321"/>
      <c r="M30" s="321"/>
      <c r="N30" s="321"/>
      <c r="O30" s="321"/>
      <c r="P30" s="321"/>
      <c r="Q30" s="321"/>
      <c r="R30" s="321"/>
      <c r="S30" s="321"/>
      <c r="T30" s="321"/>
      <c r="U30" s="321"/>
      <c r="V30" s="321"/>
      <c r="W30" s="321"/>
      <c r="X30" s="321"/>
    </row>
    <row r="31" spans="1:24">
      <c r="F31" s="156"/>
      <c r="G31" s="156" t="s">
        <v>678</v>
      </c>
      <c r="H31" s="1177">
        <v>95</v>
      </c>
      <c r="I31" s="1177">
        <v>0</v>
      </c>
      <c r="J31" s="1177">
        <v>0</v>
      </c>
      <c r="K31" s="1177">
        <v>0</v>
      </c>
      <c r="L31" s="1177">
        <v>0</v>
      </c>
      <c r="M31" s="1177">
        <v>0</v>
      </c>
      <c r="N31" s="1177">
        <v>0</v>
      </c>
      <c r="O31" s="1177">
        <v>0</v>
      </c>
      <c r="P31" s="1177">
        <v>0</v>
      </c>
      <c r="Q31" s="1177">
        <v>0</v>
      </c>
      <c r="R31" s="1177">
        <v>0</v>
      </c>
      <c r="S31" s="1177">
        <v>0</v>
      </c>
      <c r="T31" s="1177">
        <v>0</v>
      </c>
      <c r="U31" s="1177">
        <v>0</v>
      </c>
      <c r="V31" s="1177">
        <v>0</v>
      </c>
      <c r="W31" s="1177">
        <v>0</v>
      </c>
      <c r="X31" s="1177">
        <v>0</v>
      </c>
    </row>
    <row r="32" spans="1:24">
      <c r="F32" s="156"/>
      <c r="G32" s="156" t="s">
        <v>72</v>
      </c>
      <c r="H32" s="1177">
        <v>215</v>
      </c>
      <c r="I32" s="1177">
        <v>224.7633408735517</v>
      </c>
      <c r="J32" s="1177">
        <v>197.47667899999999</v>
      </c>
      <c r="K32" s="1177">
        <v>170</v>
      </c>
      <c r="L32" s="1177">
        <v>174</v>
      </c>
      <c r="M32" s="1177">
        <v>171</v>
      </c>
      <c r="N32" s="1177">
        <v>146</v>
      </c>
      <c r="O32" s="1177">
        <v>152</v>
      </c>
      <c r="P32" s="1177">
        <v>157</v>
      </c>
      <c r="Q32" s="1177">
        <v>160</v>
      </c>
      <c r="R32" s="1177">
        <v>158</v>
      </c>
      <c r="S32" s="1177">
        <v>163</v>
      </c>
      <c r="T32" s="1177">
        <v>195</v>
      </c>
      <c r="U32" s="1177">
        <v>212</v>
      </c>
      <c r="V32" s="1177">
        <v>225</v>
      </c>
      <c r="W32" s="1177">
        <v>205</v>
      </c>
      <c r="X32" s="1177">
        <v>261</v>
      </c>
    </row>
    <row r="33" spans="3:24">
      <c r="G33" s="156" t="s">
        <v>1458</v>
      </c>
      <c r="H33" s="1177">
        <v>10</v>
      </c>
      <c r="I33" s="1177">
        <v>15.6521990299252</v>
      </c>
      <c r="J33" s="1177">
        <v>12.523320999999999</v>
      </c>
      <c r="K33" s="1177">
        <v>30</v>
      </c>
      <c r="L33" s="1177">
        <v>30</v>
      </c>
      <c r="M33" s="1177">
        <v>30</v>
      </c>
      <c r="N33" s="1177">
        <v>30</v>
      </c>
      <c r="O33" s="1177">
        <v>30</v>
      </c>
      <c r="P33" s="1177">
        <v>30</v>
      </c>
      <c r="Q33" s="1177">
        <v>30</v>
      </c>
      <c r="R33" s="1177">
        <v>30</v>
      </c>
      <c r="S33" s="1177">
        <v>30</v>
      </c>
      <c r="T33" s="1177">
        <v>30</v>
      </c>
      <c r="U33" s="1177">
        <v>30</v>
      </c>
      <c r="V33" s="1177">
        <v>30</v>
      </c>
      <c r="W33" s="1177">
        <v>30</v>
      </c>
      <c r="X33" s="1177">
        <v>30</v>
      </c>
    </row>
    <row r="34" spans="3:24">
      <c r="G34" s="156" t="s">
        <v>1459</v>
      </c>
      <c r="H34" s="1177">
        <v>0</v>
      </c>
      <c r="I34" s="1177">
        <v>0</v>
      </c>
      <c r="J34" s="1177">
        <v>0</v>
      </c>
      <c r="K34" s="1177">
        <v>0</v>
      </c>
      <c r="L34" s="1177">
        <v>0</v>
      </c>
      <c r="M34" s="1177">
        <v>0</v>
      </c>
      <c r="N34" s="1177">
        <v>0</v>
      </c>
      <c r="O34" s="1177">
        <v>0</v>
      </c>
      <c r="P34" s="1177">
        <v>0</v>
      </c>
      <c r="Q34" s="1177">
        <v>0</v>
      </c>
      <c r="R34" s="1177">
        <v>0</v>
      </c>
      <c r="S34" s="1177">
        <v>0</v>
      </c>
      <c r="T34" s="1177">
        <v>0</v>
      </c>
      <c r="U34" s="1177">
        <v>0</v>
      </c>
      <c r="V34" s="1177">
        <v>0</v>
      </c>
      <c r="W34" s="1177">
        <v>0</v>
      </c>
      <c r="X34" s="1177">
        <v>0</v>
      </c>
    </row>
    <row r="35" spans="3:24">
      <c r="G35" s="156" t="s">
        <v>1460</v>
      </c>
      <c r="H35" s="1177">
        <v>0</v>
      </c>
      <c r="I35" s="1177">
        <v>0</v>
      </c>
      <c r="J35" s="1177">
        <v>0</v>
      </c>
      <c r="K35" s="1177">
        <v>9.9719999999999995</v>
      </c>
      <c r="L35" s="1177">
        <v>0</v>
      </c>
      <c r="M35" s="1177">
        <v>6.3515530000000098</v>
      </c>
      <c r="N35" s="1177">
        <v>2.2906289999999956</v>
      </c>
      <c r="O35" s="1177">
        <v>0</v>
      </c>
      <c r="P35" s="1177">
        <v>0.29833556821292007</v>
      </c>
      <c r="Q35" s="1177">
        <v>0</v>
      </c>
      <c r="R35" s="1177">
        <v>0</v>
      </c>
      <c r="S35" s="1177">
        <v>0</v>
      </c>
      <c r="T35" s="1177">
        <v>2.0343271203196878</v>
      </c>
      <c r="U35" s="1177">
        <v>1.4999141307989987</v>
      </c>
      <c r="V35" s="1177">
        <v>0</v>
      </c>
      <c r="W35" s="1177">
        <v>0</v>
      </c>
      <c r="X35" s="1177">
        <v>0</v>
      </c>
    </row>
    <row r="36" spans="3:24" ht="15">
      <c r="D36" s="1140"/>
      <c r="G36" s="156" t="s">
        <v>747</v>
      </c>
      <c r="H36" s="1177">
        <v>14.077176873755471</v>
      </c>
      <c r="I36" s="1177">
        <v>0</v>
      </c>
      <c r="J36" s="1177">
        <v>0</v>
      </c>
      <c r="K36" s="1177">
        <v>0</v>
      </c>
      <c r="L36" s="1177">
        <v>0</v>
      </c>
      <c r="M36" s="1177">
        <v>0</v>
      </c>
      <c r="N36" s="1177">
        <v>2.0634234036119579</v>
      </c>
      <c r="O36" s="1177">
        <v>1.9796441321667284</v>
      </c>
      <c r="P36" s="1177">
        <v>1.4137056831332295</v>
      </c>
      <c r="Q36" s="1177">
        <v>4.2357115083486292</v>
      </c>
      <c r="R36" s="1177">
        <v>3.7458852028249501</v>
      </c>
      <c r="S36" s="1177">
        <v>0</v>
      </c>
      <c r="T36" s="1177">
        <v>18.94021705900143</v>
      </c>
      <c r="U36" s="1177">
        <v>53.891969697040615</v>
      </c>
      <c r="V36" s="1177">
        <v>63.140623470265417</v>
      </c>
      <c r="W36" s="1177">
        <v>79.038280427067207</v>
      </c>
      <c r="X36" s="1177">
        <v>99.612626711388188</v>
      </c>
    </row>
    <row r="37" spans="3:24" ht="15">
      <c r="D37" s="1140"/>
      <c r="G37" s="156" t="s">
        <v>1195</v>
      </c>
      <c r="H37" s="1177">
        <v>0</v>
      </c>
      <c r="I37" s="1177">
        <v>0</v>
      </c>
      <c r="J37" s="1177">
        <v>0</v>
      </c>
      <c r="K37" s="1177">
        <v>0</v>
      </c>
      <c r="L37" s="1177">
        <v>0</v>
      </c>
      <c r="M37" s="1177">
        <v>0</v>
      </c>
      <c r="N37" s="1177">
        <v>5.0412244264520405</v>
      </c>
      <c r="O37" s="1177">
        <v>6.7243307469698195</v>
      </c>
      <c r="P37" s="1177">
        <v>0.79080282691097259</v>
      </c>
      <c r="Q37" s="1177">
        <v>0</v>
      </c>
      <c r="R37" s="1177">
        <v>0</v>
      </c>
      <c r="S37" s="1177">
        <v>0.64407347192734477</v>
      </c>
      <c r="T37" s="1177">
        <v>69.518598804022844</v>
      </c>
      <c r="U37" s="1177">
        <v>182.23344979835861</v>
      </c>
      <c r="V37" s="1177">
        <v>251.56521956277669</v>
      </c>
      <c r="W37" s="1177">
        <v>272.40168367746566</v>
      </c>
      <c r="X37" s="1177">
        <v>241.44942810371555</v>
      </c>
    </row>
    <row r="38" spans="3:24">
      <c r="G38" s="156" t="s">
        <v>1461</v>
      </c>
      <c r="H38" s="1177">
        <v>0.22069255001838506</v>
      </c>
      <c r="I38" s="1177">
        <v>0.12899979414233564</v>
      </c>
      <c r="J38" s="1177">
        <v>0.37320722895177455</v>
      </c>
      <c r="K38" s="1177">
        <v>0.80327357996984572</v>
      </c>
      <c r="L38" s="1177">
        <v>1.0099855730253235</v>
      </c>
      <c r="M38" s="1177">
        <v>0.97998495020643617</v>
      </c>
      <c r="N38" s="1177">
        <v>1.1159417622820289</v>
      </c>
      <c r="O38" s="1177">
        <v>1.1473866780946405</v>
      </c>
      <c r="P38" s="1177">
        <v>1.1544100515680686</v>
      </c>
      <c r="Q38" s="1177">
        <v>1.2295406942129061</v>
      </c>
      <c r="R38" s="1177">
        <v>1.4327817383004651</v>
      </c>
      <c r="S38" s="1177">
        <v>1.541627780957967</v>
      </c>
      <c r="T38" s="1177">
        <v>1.5533243831860646</v>
      </c>
      <c r="U38" s="1177">
        <v>1.6462092313040571</v>
      </c>
      <c r="V38" s="1177">
        <v>1.7095752074340731</v>
      </c>
      <c r="W38" s="1177">
        <v>1.7013763272031694</v>
      </c>
      <c r="X38" s="1177">
        <v>0.93867113037022953</v>
      </c>
    </row>
    <row r="39" spans="3:24">
      <c r="G39" s="156" t="s">
        <v>1462</v>
      </c>
      <c r="H39" s="1177">
        <v>4.7639645147009285E-3</v>
      </c>
      <c r="I39" s="1177">
        <v>9.747727597761666E-3</v>
      </c>
      <c r="J39" s="1177">
        <v>1.7221878569148832E-2</v>
      </c>
      <c r="K39" s="1177">
        <v>2.2017410165946813E-2</v>
      </c>
      <c r="L39" s="1177">
        <v>2.2574783557933638E-2</v>
      </c>
      <c r="M39" s="1177">
        <v>2.3146266924515598E-2</v>
      </c>
      <c r="N39" s="1177">
        <v>2.3732217461400317E-2</v>
      </c>
      <c r="O39" s="1177">
        <v>2.4333001406747615E-2</v>
      </c>
      <c r="P39" s="1177">
        <v>2.4948994270080467E-2</v>
      </c>
      <c r="Q39" s="1177">
        <v>2.5580581066990852E-2</v>
      </c>
      <c r="R39" s="1177">
        <v>2.6228156559786643E-2</v>
      </c>
      <c r="S39" s="1177">
        <v>2.6892125504231312E-2</v>
      </c>
      <c r="T39" s="1177">
        <v>2.7572902902528878E-2</v>
      </c>
      <c r="U39" s="1177">
        <v>2.8270914262714796E-2</v>
      </c>
      <c r="V39" s="1177">
        <v>2.8986595864611213E-2</v>
      </c>
      <c r="W39" s="1177">
        <v>2.9720395032516913E-2</v>
      </c>
      <c r="X39" s="1177">
        <v>3.0472770414798522E-2</v>
      </c>
    </row>
    <row r="40" spans="3:24">
      <c r="G40" s="156" t="s">
        <v>1463</v>
      </c>
      <c r="H40" s="1177">
        <v>0</v>
      </c>
      <c r="I40" s="1177">
        <v>0</v>
      </c>
      <c r="J40" s="1177">
        <v>0</v>
      </c>
      <c r="K40" s="1177">
        <v>0</v>
      </c>
      <c r="L40" s="1177">
        <v>0</v>
      </c>
      <c r="M40" s="1177">
        <v>0</v>
      </c>
      <c r="N40" s="1177">
        <v>0</v>
      </c>
      <c r="O40" s="1177">
        <v>0</v>
      </c>
      <c r="P40" s="1177">
        <v>0</v>
      </c>
      <c r="Q40" s="1177">
        <v>0</v>
      </c>
      <c r="R40" s="1177">
        <v>0</v>
      </c>
      <c r="S40" s="1177">
        <v>0</v>
      </c>
      <c r="T40" s="1177">
        <v>0</v>
      </c>
      <c r="U40" s="1177">
        <v>0</v>
      </c>
      <c r="V40" s="1177">
        <v>0</v>
      </c>
      <c r="W40" s="1177">
        <v>0</v>
      </c>
      <c r="X40" s="1177">
        <v>0</v>
      </c>
    </row>
    <row r="41" spans="3:24">
      <c r="G41" s="156" t="s">
        <v>1464</v>
      </c>
      <c r="H41" s="1177">
        <v>4.4640496403208817E-4</v>
      </c>
      <c r="I41" s="1177">
        <v>9.1340604537366019E-4</v>
      </c>
      <c r="J41" s="1177">
        <v>1.6137677053433145E-3</v>
      </c>
      <c r="K41" s="1177">
        <v>2.0631306473588048E-3</v>
      </c>
      <c r="L41" s="1177">
        <v>2.1153590483543377E-3</v>
      </c>
      <c r="M41" s="1177">
        <v>2.1689096176158635E-3</v>
      </c>
      <c r="N41" s="1177">
        <v>2.2238158259923948E-3</v>
      </c>
      <c r="O41" s="1177">
        <v>2.2801119916515309E-3</v>
      </c>
      <c r="P41" s="1177">
        <v>2.3378333015293901E-3</v>
      </c>
      <c r="Q41" s="1177">
        <v>2.3970158333236177E-3</v>
      </c>
      <c r="R41" s="1177">
        <v>2.4576965780431781E-3</v>
      </c>
      <c r="S41" s="1177">
        <v>2.5199134631288178E-3</v>
      </c>
      <c r="T41" s="1177">
        <v>2.5837053761590505E-3</v>
      </c>
      <c r="U41" s="1177">
        <v>2.6491121891561342E-3</v>
      </c>
      <c r="V41" s="1177">
        <v>2.7161747835073476E-3</v>
      </c>
      <c r="W41" s="1177">
        <v>2.7849350755172636E-3</v>
      </c>
      <c r="X41" s="1177">
        <v>2.8554360426066849E-3</v>
      </c>
    </row>
    <row r="42" spans="3:24">
      <c r="G42" s="156" t="s">
        <v>1465</v>
      </c>
      <c r="H42" s="1177">
        <v>0</v>
      </c>
      <c r="I42" s="1177">
        <v>0</v>
      </c>
      <c r="J42" s="1177">
        <v>0</v>
      </c>
      <c r="K42" s="1177">
        <v>0</v>
      </c>
      <c r="L42" s="1177">
        <v>0</v>
      </c>
      <c r="M42" s="1177">
        <v>0</v>
      </c>
      <c r="N42" s="1177">
        <v>0</v>
      </c>
      <c r="O42" s="1177">
        <v>0</v>
      </c>
      <c r="P42" s="1177">
        <v>3.8369714317870711</v>
      </c>
      <c r="Q42" s="1177">
        <v>4.9880628613231925</v>
      </c>
      <c r="R42" s="1177">
        <v>4.9880628613231925</v>
      </c>
      <c r="S42" s="1177">
        <v>4.9880628613231925</v>
      </c>
      <c r="T42" s="1177">
        <v>6.1391542908593149</v>
      </c>
      <c r="U42" s="1177">
        <v>6.5228514340380217</v>
      </c>
      <c r="V42" s="1177">
        <v>6.5228514340380217</v>
      </c>
      <c r="W42" s="1177">
        <v>6.1391542908593149</v>
      </c>
      <c r="X42" s="1177">
        <v>5.3717600045018994</v>
      </c>
    </row>
    <row r="43" spans="3:24">
      <c r="E43" s="156"/>
      <c r="F43" s="156"/>
      <c r="G43" s="156" t="s">
        <v>36</v>
      </c>
      <c r="H43" s="1177">
        <v>8.5961326400001514</v>
      </c>
      <c r="I43" s="1177">
        <v>9.5</v>
      </c>
      <c r="J43" s="1177">
        <v>19.600000000000001</v>
      </c>
      <c r="K43" s="1177">
        <v>18.899999999999999</v>
      </c>
      <c r="L43" s="1177">
        <v>9.8000000000000007</v>
      </c>
      <c r="M43" s="1177">
        <v>33</v>
      </c>
      <c r="N43" s="1177">
        <v>42</v>
      </c>
      <c r="O43" s="1177">
        <v>49.9</v>
      </c>
      <c r="P43" s="1177">
        <v>49.8</v>
      </c>
      <c r="Q43" s="1177">
        <v>38.9</v>
      </c>
      <c r="R43" s="1177">
        <v>35.4</v>
      </c>
      <c r="S43" s="1177">
        <v>44.5</v>
      </c>
      <c r="T43" s="1177">
        <v>30.7</v>
      </c>
      <c r="U43" s="1177">
        <v>30</v>
      </c>
      <c r="V43" s="1177">
        <v>0</v>
      </c>
      <c r="W43" s="1177">
        <v>62.7</v>
      </c>
      <c r="X43" s="1177">
        <v>8.6999999999999993</v>
      </c>
    </row>
    <row r="44" spans="3:24" ht="15">
      <c r="D44" s="1131" t="s">
        <v>1466</v>
      </c>
      <c r="E44" s="156"/>
      <c r="G44" s="156" t="s">
        <v>1467</v>
      </c>
      <c r="H44" s="1177">
        <v>4.0999999999999996</v>
      </c>
      <c r="I44" s="1177">
        <v>2.4</v>
      </c>
      <c r="J44" s="1177">
        <v>1.9</v>
      </c>
      <c r="K44" s="1177">
        <v>3.1</v>
      </c>
      <c r="L44" s="1177">
        <v>6.1</v>
      </c>
      <c r="M44" s="1177">
        <v>7.6</v>
      </c>
      <c r="N44" s="1177">
        <v>11.8</v>
      </c>
      <c r="O44" s="1177">
        <v>9.8000000000000007</v>
      </c>
      <c r="P44" s="1177">
        <v>7.2</v>
      </c>
      <c r="Q44" s="1177">
        <v>10.5</v>
      </c>
      <c r="R44" s="1177">
        <v>13.2</v>
      </c>
      <c r="S44" s="1177">
        <v>3.7</v>
      </c>
      <c r="T44" s="1177">
        <v>0</v>
      </c>
      <c r="U44" s="1177">
        <v>0</v>
      </c>
      <c r="V44" s="1177">
        <v>0</v>
      </c>
      <c r="W44" s="1177">
        <v>0</v>
      </c>
      <c r="X44" s="1177">
        <v>0</v>
      </c>
    </row>
    <row r="45" spans="3:24" ht="15">
      <c r="C45" s="5"/>
      <c r="D45" s="1131" t="s">
        <v>1466</v>
      </c>
      <c r="E45" s="156"/>
      <c r="G45" s="156" t="s">
        <v>1468</v>
      </c>
      <c r="H45" s="1177">
        <v>-4.0999999999999996</v>
      </c>
      <c r="I45" s="1177">
        <v>-2.4</v>
      </c>
      <c r="J45" s="1177">
        <v>-1.9</v>
      </c>
      <c r="K45" s="1177">
        <v>-3.1</v>
      </c>
      <c r="L45" s="1177">
        <v>-6.1</v>
      </c>
      <c r="M45" s="1177">
        <v>-7.6</v>
      </c>
      <c r="N45" s="1177">
        <v>-11.8</v>
      </c>
      <c r="O45" s="1177">
        <v>-9.8000000000000007</v>
      </c>
      <c r="P45" s="1177">
        <v>-7.2</v>
      </c>
      <c r="Q45" s="1177">
        <v>-10.5</v>
      </c>
      <c r="R45" s="1177">
        <v>-13.2</v>
      </c>
      <c r="S45" s="1177">
        <v>-3.7</v>
      </c>
      <c r="T45" s="1177">
        <v>0</v>
      </c>
      <c r="U45" s="1177">
        <v>0</v>
      </c>
      <c r="V45" s="1177">
        <v>0</v>
      </c>
      <c r="W45" s="1177">
        <v>0</v>
      </c>
      <c r="X45" s="1177">
        <v>0</v>
      </c>
    </row>
    <row r="46" spans="3:24">
      <c r="E46" s="156"/>
      <c r="F46" s="156"/>
      <c r="G46" s="156" t="s">
        <v>1469</v>
      </c>
      <c r="H46" s="1177">
        <v>0</v>
      </c>
      <c r="I46" s="1177">
        <v>0.1667998676970005</v>
      </c>
      <c r="J46" s="1177">
        <v>2.3396437448968888</v>
      </c>
      <c r="K46" s="1177">
        <v>0</v>
      </c>
      <c r="L46" s="1177">
        <v>0</v>
      </c>
      <c r="M46" s="1177">
        <v>0</v>
      </c>
      <c r="N46" s="1177">
        <v>0</v>
      </c>
      <c r="O46" s="1177">
        <v>0</v>
      </c>
      <c r="P46" s="1177">
        <v>0</v>
      </c>
      <c r="Q46" s="1177">
        <v>0</v>
      </c>
      <c r="R46" s="1177">
        <v>11.436145237458952</v>
      </c>
      <c r="S46" s="1177">
        <v>6.4413547917299274</v>
      </c>
      <c r="T46" s="1177">
        <v>92.837382768154626</v>
      </c>
      <c r="U46" s="1177">
        <v>684.4777927913342</v>
      </c>
      <c r="V46" s="1177">
        <v>1122.083684316226</v>
      </c>
      <c r="W46" s="1177">
        <v>1332.5571103395948</v>
      </c>
      <c r="X46" s="1177">
        <v>1345.0672914064335</v>
      </c>
    </row>
    <row r="47" spans="3:24">
      <c r="E47" s="156"/>
      <c r="F47" s="156"/>
      <c r="G47" s="314" t="s">
        <v>1470</v>
      </c>
      <c r="H47" s="321">
        <v>342.89921243325279</v>
      </c>
      <c r="I47" s="321">
        <v>250.22200069895936</v>
      </c>
      <c r="J47" s="321">
        <v>232.33168662012315</v>
      </c>
      <c r="K47" s="321">
        <v>229.69935412078317</v>
      </c>
      <c r="L47" s="321">
        <v>214.83467571563162</v>
      </c>
      <c r="M47" s="321">
        <v>241.3568531267486</v>
      </c>
      <c r="N47" s="321">
        <v>228.53717462563341</v>
      </c>
      <c r="O47" s="321">
        <v>241.77797467062959</v>
      </c>
      <c r="P47" s="321">
        <v>244.32151238918391</v>
      </c>
      <c r="Q47" s="321">
        <v>239.38129266078505</v>
      </c>
      <c r="R47" s="321">
        <v>245.03156089304539</v>
      </c>
      <c r="S47" s="321">
        <v>251.1445309449058</v>
      </c>
      <c r="T47" s="321">
        <v>446.75316103382266</v>
      </c>
      <c r="U47" s="321">
        <v>1202.3031071093264</v>
      </c>
      <c r="V47" s="321">
        <v>1700.0536567613883</v>
      </c>
      <c r="W47" s="321">
        <v>1989.5701103922984</v>
      </c>
      <c r="X47" s="321">
        <v>1992.1731055628668</v>
      </c>
    </row>
    <row r="48" spans="3:24">
      <c r="E48" s="156"/>
      <c r="F48" s="314"/>
      <c r="G48" s="314"/>
      <c r="H48" s="321"/>
      <c r="I48" s="321"/>
      <c r="J48" s="321"/>
      <c r="K48" s="321"/>
      <c r="L48" s="321"/>
      <c r="M48" s="321"/>
      <c r="N48" s="321"/>
      <c r="O48" s="321"/>
      <c r="P48" s="321"/>
      <c r="Q48" s="321"/>
      <c r="R48" s="321"/>
      <c r="S48" s="321"/>
      <c r="T48" s="321"/>
      <c r="U48" s="321"/>
      <c r="V48" s="321"/>
      <c r="W48" s="321"/>
      <c r="X48" s="321"/>
    </row>
    <row r="49" spans="1:24" s="29" customFormat="1">
      <c r="A49" s="434"/>
      <c r="B49" s="434"/>
      <c r="C49" s="490"/>
      <c r="E49" s="314"/>
      <c r="F49" s="314" t="s">
        <v>1383</v>
      </c>
      <c r="G49" s="314"/>
      <c r="H49" s="321">
        <v>0</v>
      </c>
      <c r="I49" s="321">
        <v>0</v>
      </c>
      <c r="J49" s="321">
        <v>0</v>
      </c>
      <c r="K49" s="321">
        <v>0</v>
      </c>
      <c r="L49" s="321">
        <v>0</v>
      </c>
      <c r="M49" s="321">
        <v>0</v>
      </c>
      <c r="N49" s="321">
        <v>0</v>
      </c>
      <c r="O49" s="321">
        <v>0</v>
      </c>
      <c r="P49" s="321">
        <v>0</v>
      </c>
      <c r="Q49" s="321">
        <v>0</v>
      </c>
      <c r="R49" s="321">
        <v>0</v>
      </c>
      <c r="S49" s="321">
        <v>0</v>
      </c>
      <c r="T49" s="321">
        <v>0</v>
      </c>
      <c r="U49" s="321">
        <v>0</v>
      </c>
      <c r="V49" s="321">
        <v>0</v>
      </c>
      <c r="W49" s="321">
        <v>0</v>
      </c>
      <c r="X49" s="321">
        <v>0</v>
      </c>
    </row>
    <row r="50" spans="1:24">
      <c r="E50" s="156"/>
      <c r="F50" s="156"/>
      <c r="H50" s="1183"/>
      <c r="I50" s="1183"/>
      <c r="J50" s="1183"/>
      <c r="K50" s="1183"/>
      <c r="L50" s="1183"/>
      <c r="M50" s="1183"/>
      <c r="N50" s="1183"/>
      <c r="O50" s="1183"/>
      <c r="P50" s="1183"/>
      <c r="Q50" s="1183"/>
      <c r="R50" s="1183"/>
      <c r="S50" s="1183"/>
      <c r="T50" s="1183"/>
      <c r="U50" s="1183"/>
      <c r="V50" s="1183"/>
      <c r="W50" s="1183"/>
      <c r="X50" s="1183"/>
    </row>
    <row r="51" spans="1:24">
      <c r="E51" s="314" t="s">
        <v>1471</v>
      </c>
      <c r="F51" s="314"/>
      <c r="G51" s="314"/>
      <c r="H51" s="321">
        <v>1983.481106685836</v>
      </c>
      <c r="I51" s="321">
        <v>1887.764586539814</v>
      </c>
      <c r="J51" s="321">
        <v>1922.107772257908</v>
      </c>
      <c r="K51" s="321">
        <v>1972.104809930878</v>
      </c>
      <c r="L51" s="321">
        <v>2008.382493049095</v>
      </c>
      <c r="M51" s="321">
        <v>2082.4180165183116</v>
      </c>
      <c r="N51" s="321">
        <v>2158.2823012383451</v>
      </c>
      <c r="O51" s="321">
        <v>2262.7945285087562</v>
      </c>
      <c r="P51" s="321">
        <v>2360.9696172801232</v>
      </c>
      <c r="Q51" s="321">
        <v>2457.3670568201724</v>
      </c>
      <c r="R51" s="321">
        <v>2544.188152164736</v>
      </c>
      <c r="S51" s="321">
        <v>2641.0091399804078</v>
      </c>
      <c r="T51" s="321">
        <v>2986.6404339668379</v>
      </c>
      <c r="U51" s="321">
        <v>3845.0408126919906</v>
      </c>
      <c r="V51" s="321">
        <v>4435.1447044062206</v>
      </c>
      <c r="W51" s="321">
        <v>4678.3555065970049</v>
      </c>
      <c r="X51" s="321">
        <v>4883.0202203676472</v>
      </c>
    </row>
    <row r="52" spans="1:24">
      <c r="E52" s="314"/>
      <c r="F52" s="314"/>
      <c r="G52" s="314"/>
      <c r="H52" s="321"/>
      <c r="I52" s="321"/>
      <c r="J52" s="321"/>
      <c r="K52" s="321"/>
      <c r="L52" s="321"/>
      <c r="M52" s="321"/>
      <c r="N52" s="321"/>
      <c r="O52" s="321"/>
      <c r="P52" s="321"/>
      <c r="Q52" s="321"/>
      <c r="R52" s="321"/>
      <c r="S52" s="321"/>
      <c r="T52" s="321"/>
      <c r="U52" s="321"/>
      <c r="V52" s="321"/>
      <c r="W52" s="321"/>
      <c r="X52" s="321"/>
    </row>
    <row r="53" spans="1:24">
      <c r="E53" s="314"/>
      <c r="F53" s="314"/>
      <c r="G53" s="314"/>
      <c r="H53" s="321"/>
      <c r="I53" s="321"/>
      <c r="J53" s="321"/>
      <c r="K53" s="321"/>
      <c r="L53" s="321"/>
      <c r="M53" s="321"/>
      <c r="N53" s="321"/>
      <c r="O53" s="321"/>
      <c r="P53" s="321"/>
      <c r="Q53" s="321"/>
      <c r="R53" s="321"/>
      <c r="S53" s="321"/>
      <c r="T53" s="321"/>
      <c r="U53" s="321"/>
      <c r="V53" s="321"/>
      <c r="W53" s="321"/>
      <c r="X53" s="321"/>
    </row>
    <row r="54" spans="1:24">
      <c r="E54" s="314" t="s">
        <v>1472</v>
      </c>
      <c r="F54" s="156"/>
      <c r="H54" s="1183"/>
      <c r="I54" s="1183"/>
      <c r="J54" s="1183"/>
      <c r="K54" s="1183"/>
      <c r="L54" s="1183"/>
      <c r="M54" s="1183"/>
      <c r="N54" s="1183"/>
      <c r="O54" s="1183"/>
      <c r="P54" s="1183"/>
      <c r="Q54" s="1183"/>
      <c r="R54" s="1183"/>
      <c r="S54" s="1183"/>
      <c r="T54" s="1183"/>
      <c r="U54" s="1183"/>
      <c r="V54" s="1183"/>
      <c r="W54" s="1183"/>
      <c r="X54" s="1183"/>
    </row>
    <row r="55" spans="1:24">
      <c r="E55" s="156"/>
      <c r="F55" s="314" t="s">
        <v>718</v>
      </c>
      <c r="G55" s="314"/>
      <c r="H55" s="1183"/>
      <c r="I55" s="1183"/>
      <c r="J55" s="1183"/>
      <c r="K55" s="1183"/>
      <c r="L55" s="1183"/>
      <c r="M55" s="1183"/>
      <c r="N55" s="1183"/>
      <c r="O55" s="1183"/>
      <c r="P55" s="1183"/>
      <c r="Q55" s="1183"/>
      <c r="R55" s="1183"/>
      <c r="S55" s="1183"/>
      <c r="T55" s="1183"/>
      <c r="U55" s="1183"/>
      <c r="V55" s="1183"/>
      <c r="W55" s="1183"/>
      <c r="X55" s="1183"/>
    </row>
    <row r="56" spans="1:24">
      <c r="E56" s="156"/>
      <c r="F56" s="156"/>
      <c r="G56" s="156" t="s">
        <v>1473</v>
      </c>
      <c r="H56" s="1177">
        <v>81.091279870000008</v>
      </c>
      <c r="I56" s="1177">
        <v>90.199644817299941</v>
      </c>
      <c r="J56" s="1177">
        <v>92.221893295314175</v>
      </c>
      <c r="K56" s="1177">
        <v>94.292096862855075</v>
      </c>
      <c r="L56" s="1177">
        <v>96.411425327121094</v>
      </c>
      <c r="M56" s="1177">
        <v>98.581077415605051</v>
      </c>
      <c r="N56" s="1177">
        <v>100.80228149547057</v>
      </c>
      <c r="O56" s="1177">
        <v>103.07629631087227</v>
      </c>
      <c r="P56" s="1177">
        <v>105.40441173866834</v>
      </c>
      <c r="Q56" s="1177">
        <v>107.78794956298368</v>
      </c>
      <c r="R56" s="1177">
        <v>110.22826426909597</v>
      </c>
      <c r="S56" s="1177">
        <v>112.7267438571259</v>
      </c>
      <c r="T56" s="1177">
        <v>115.28481067602704</v>
      </c>
      <c r="U56" s="1177">
        <v>117.9039222783819</v>
      </c>
      <c r="V56" s="1177">
        <v>120.58557229652429</v>
      </c>
      <c r="W56" s="1177">
        <v>123.3312913405201</v>
      </c>
      <c r="X56" s="1177">
        <v>126.14264791855292</v>
      </c>
    </row>
    <row r="57" spans="1:24">
      <c r="E57" s="156"/>
      <c r="F57" s="156"/>
      <c r="G57" s="156" t="s">
        <v>1310</v>
      </c>
      <c r="H57" s="1177">
        <v>0</v>
      </c>
      <c r="I57" s="1177">
        <v>0</v>
      </c>
      <c r="J57" s="1177">
        <v>0</v>
      </c>
      <c r="K57" s="1177">
        <v>0</v>
      </c>
      <c r="L57" s="1177">
        <v>0</v>
      </c>
      <c r="M57" s="1177">
        <v>0</v>
      </c>
      <c r="N57" s="1177">
        <v>0</v>
      </c>
      <c r="O57" s="1177">
        <v>0</v>
      </c>
      <c r="P57" s="1177">
        <v>0</v>
      </c>
      <c r="Q57" s="1177">
        <v>0</v>
      </c>
      <c r="R57" s="1177">
        <v>0</v>
      </c>
      <c r="S57" s="1177">
        <v>0</v>
      </c>
      <c r="T57" s="1177">
        <v>0</v>
      </c>
      <c r="U57" s="1177">
        <v>0</v>
      </c>
      <c r="V57" s="1177">
        <v>0</v>
      </c>
      <c r="W57" s="1177">
        <v>0</v>
      </c>
      <c r="X57" s="1177">
        <v>0</v>
      </c>
    </row>
    <row r="58" spans="1:24">
      <c r="D58" s="1197" t="s">
        <v>1508</v>
      </c>
      <c r="E58" s="156"/>
      <c r="F58" s="156"/>
      <c r="G58" s="156" t="s">
        <v>1193</v>
      </c>
      <c r="H58" s="1177">
        <v>7.7370690407571781</v>
      </c>
      <c r="I58" s="1177">
        <v>16.204567268654031</v>
      </c>
      <c r="J58" s="1177">
        <v>27.726714360343838</v>
      </c>
      <c r="K58" s="1177">
        <v>33.309420943537432</v>
      </c>
      <c r="L58" s="1177">
        <v>32.065398388333662</v>
      </c>
      <c r="M58" s="1177">
        <v>31.847452292981703</v>
      </c>
      <c r="N58" s="1177">
        <v>32.456160407977087</v>
      </c>
      <c r="O58" s="1177">
        <v>33.182222533782848</v>
      </c>
      <c r="P58" s="1177">
        <v>33.939832889996914</v>
      </c>
      <c r="Q58" s="1177">
        <v>34.770228724807566</v>
      </c>
      <c r="R58" s="1177">
        <v>35.737092230690628</v>
      </c>
      <c r="S58" s="1177">
        <v>36.970246716665187</v>
      </c>
      <c r="T58" s="1177">
        <v>40.396576911551264</v>
      </c>
      <c r="U58" s="1177">
        <v>55.23435998450266</v>
      </c>
      <c r="V58" s="1177">
        <v>84.843595988859462</v>
      </c>
      <c r="W58" s="1177">
        <v>124.35500010072518</v>
      </c>
      <c r="X58" s="1177">
        <v>166.8765155962287</v>
      </c>
    </row>
    <row r="59" spans="1:24">
      <c r="E59" s="156"/>
      <c r="F59" s="156"/>
      <c r="G59" s="156" t="s">
        <v>1509</v>
      </c>
      <c r="H59" s="1177">
        <v>15.559050394941874</v>
      </c>
      <c r="I59" s="1177">
        <v>17.868970102012792</v>
      </c>
      <c r="J59" s="1177">
        <v>17.344836634678948</v>
      </c>
      <c r="K59" s="1177">
        <v>18.432581332795102</v>
      </c>
      <c r="L59" s="1177">
        <v>18.801569152287946</v>
      </c>
      <c r="M59" s="1177">
        <v>18.852915932922766</v>
      </c>
      <c r="N59" s="1177">
        <v>19.394937938870804</v>
      </c>
      <c r="O59" s="1177">
        <v>18.909902091963556</v>
      </c>
      <c r="P59" s="1177">
        <v>19.496390788924074</v>
      </c>
      <c r="Q59" s="1177">
        <v>19.873816207815675</v>
      </c>
      <c r="R59" s="1177">
        <v>20.227531427251325</v>
      </c>
      <c r="S59" s="1177">
        <v>20.638406496448948</v>
      </c>
      <c r="T59" s="1177">
        <v>20.920565556981561</v>
      </c>
      <c r="U59" s="1177">
        <v>21.33105644658378</v>
      </c>
      <c r="V59" s="1177">
        <v>21.695003517431509</v>
      </c>
      <c r="W59" s="1177">
        <v>22.061827223395419</v>
      </c>
      <c r="X59" s="1177">
        <v>22.425898477518228</v>
      </c>
    </row>
    <row r="60" spans="1:24">
      <c r="E60" s="156"/>
      <c r="F60" s="156"/>
      <c r="G60" s="156" t="s">
        <v>1221</v>
      </c>
      <c r="H60" s="1177">
        <v>0</v>
      </c>
      <c r="I60" s="1177">
        <v>5.5886244611022774E-8</v>
      </c>
      <c r="J60" s="1177">
        <v>4.0785487128567562E-8</v>
      </c>
      <c r="K60" s="1177">
        <v>2.1725459324783185E-8</v>
      </c>
      <c r="L60" s="1177">
        <v>6.2065489046475266E-9</v>
      </c>
      <c r="M60" s="1177">
        <v>4.6574821283496964E-2</v>
      </c>
      <c r="N60" s="1177">
        <v>0.23317776620470337</v>
      </c>
      <c r="O60" s="1177">
        <v>0</v>
      </c>
      <c r="P60" s="1177">
        <v>0</v>
      </c>
      <c r="Q60" s="1177">
        <v>0</v>
      </c>
      <c r="R60" s="1177">
        <v>0</v>
      </c>
      <c r="S60" s="1177">
        <v>0</v>
      </c>
      <c r="T60" s="1177">
        <v>0</v>
      </c>
      <c r="U60" s="1177">
        <v>0.87394350086497308</v>
      </c>
      <c r="V60" s="1177">
        <v>0.92407845279619705</v>
      </c>
      <c r="W60" s="1177">
        <v>0.97717071510250508</v>
      </c>
      <c r="X60" s="1177">
        <v>1.0333998609023649</v>
      </c>
    </row>
    <row r="61" spans="1:24">
      <c r="E61" s="156"/>
      <c r="F61" s="156"/>
      <c r="G61" s="156" t="s">
        <v>1474</v>
      </c>
      <c r="H61" s="1177">
        <v>1.4602398524999998</v>
      </c>
      <c r="I61" s="1177">
        <v>1.4255744258249998</v>
      </c>
      <c r="J61" s="1177">
        <v>1.52028192618225</v>
      </c>
      <c r="K61" s="1177">
        <v>1.5938666265859422</v>
      </c>
      <c r="L61" s="1177">
        <v>1.711763787101237</v>
      </c>
      <c r="M61" s="1177">
        <v>1.8257637915533855</v>
      </c>
      <c r="N61" s="1177">
        <v>1.960335434039792</v>
      </c>
      <c r="O61" s="1177">
        <v>2.0923465352833039</v>
      </c>
      <c r="P61" s="1177">
        <v>2.2184887821997181</v>
      </c>
      <c r="Q61" s="1177">
        <v>2.352660135074133</v>
      </c>
      <c r="R61" s="1177">
        <v>2.4953998086934237</v>
      </c>
      <c r="S61" s="1177">
        <v>2.6472849993429248</v>
      </c>
      <c r="T61" s="1177">
        <v>2.8046827018955054</v>
      </c>
      <c r="U61" s="1177">
        <v>2.9659165974044006</v>
      </c>
      <c r="V61" s="1177">
        <v>3.1366821709177288</v>
      </c>
      <c r="W61" s="1177">
        <v>3.317558905161742</v>
      </c>
      <c r="X61" s="1177">
        <v>3.5091624599168245</v>
      </c>
    </row>
    <row r="62" spans="1:24">
      <c r="E62" s="156"/>
      <c r="F62" s="156"/>
      <c r="G62" s="156" t="s">
        <v>1321</v>
      </c>
      <c r="H62" s="1177">
        <v>0</v>
      </c>
      <c r="I62" s="1177">
        <v>5.1132387310638832</v>
      </c>
      <c r="J62" s="1177">
        <v>6.0754326151714242</v>
      </c>
      <c r="K62" s="1177">
        <v>6.7036535305570988</v>
      </c>
      <c r="L62" s="1177">
        <v>6.8908255431844498</v>
      </c>
      <c r="M62" s="1177">
        <v>7.2206874592921082</v>
      </c>
      <c r="N62" s="1177">
        <v>7.785387929254993</v>
      </c>
      <c r="O62" s="1177">
        <v>8.4880994400610419</v>
      </c>
      <c r="P62" s="1177">
        <v>8.7619340637679599</v>
      </c>
      <c r="Q62" s="1177">
        <v>9.1398064280392468</v>
      </c>
      <c r="R62" s="1177">
        <v>9.863469006210023</v>
      </c>
      <c r="S62" s="1177">
        <v>10.043781007595785</v>
      </c>
      <c r="T62" s="1177">
        <v>10.191251134464837</v>
      </c>
      <c r="U62" s="1177">
        <v>10.396272486043239</v>
      </c>
      <c r="V62" s="1177">
        <v>10.598075725789718</v>
      </c>
      <c r="W62" s="1177">
        <v>10.777653025871111</v>
      </c>
      <c r="X62" s="1177">
        <v>11.216453437113234</v>
      </c>
    </row>
    <row r="63" spans="1:24">
      <c r="E63" s="156"/>
      <c r="F63" s="156"/>
      <c r="G63" s="156" t="s">
        <v>1475</v>
      </c>
      <c r="H63" s="1177">
        <v>153.99967624999996</v>
      </c>
      <c r="I63" s="1177">
        <v>161.5</v>
      </c>
      <c r="J63" s="1177">
        <v>153.5</v>
      </c>
      <c r="K63" s="1177">
        <v>150</v>
      </c>
      <c r="L63" s="1177">
        <v>151.5</v>
      </c>
      <c r="M63" s="1177">
        <v>155.5</v>
      </c>
      <c r="N63" s="1177">
        <v>163.5</v>
      </c>
      <c r="O63" s="1177">
        <v>179.00000000000003</v>
      </c>
      <c r="P63" s="1177">
        <v>201.5</v>
      </c>
      <c r="Q63" s="1177">
        <v>225.00000000000006</v>
      </c>
      <c r="R63" s="1177">
        <v>247.99999999999997</v>
      </c>
      <c r="S63" s="1177">
        <v>265.99999999999994</v>
      </c>
      <c r="T63" s="1177">
        <v>297</v>
      </c>
      <c r="U63" s="1177">
        <v>347</v>
      </c>
      <c r="V63" s="1177">
        <v>397</v>
      </c>
      <c r="W63" s="1177">
        <v>447.00000000000011</v>
      </c>
      <c r="X63" s="1177">
        <v>496.99999999999989</v>
      </c>
    </row>
    <row r="64" spans="1:24">
      <c r="E64" s="156"/>
      <c r="F64" s="156"/>
      <c r="G64" s="156" t="s">
        <v>942</v>
      </c>
      <c r="H64" s="1177">
        <v>28.143449999999998</v>
      </c>
      <c r="I64" s="1177">
        <v>37.285719999999991</v>
      </c>
      <c r="J64" s="1177">
        <v>42.71644999999998</v>
      </c>
      <c r="K64" s="1177">
        <v>42.322749999999985</v>
      </c>
      <c r="L64" s="1177">
        <v>43.700699999999991</v>
      </c>
      <c r="M64" s="1177">
        <v>46.25974999999999</v>
      </c>
      <c r="N64" s="1177">
        <v>47.637700000000002</v>
      </c>
      <c r="O64" s="1177">
        <v>47.637700000000002</v>
      </c>
      <c r="P64" s="1177">
        <v>47.83455</v>
      </c>
      <c r="Q64" s="1177">
        <v>48.425099999999979</v>
      </c>
      <c r="R64" s="1177">
        <v>49.015649999999972</v>
      </c>
      <c r="S64" s="1177">
        <v>49.212499999999977</v>
      </c>
      <c r="T64" s="1177">
        <v>67.519549999999981</v>
      </c>
      <c r="U64" s="1177">
        <v>88.582499999999996</v>
      </c>
      <c r="V64" s="1177">
        <v>93.503749999999968</v>
      </c>
      <c r="W64" s="1177">
        <v>95.669099999999986</v>
      </c>
      <c r="X64" s="1177">
        <v>107.28324999999998</v>
      </c>
    </row>
    <row r="65" spans="4:24">
      <c r="E65" s="156"/>
      <c r="F65" s="156"/>
      <c r="G65" s="156" t="s">
        <v>676</v>
      </c>
      <c r="H65" s="1177">
        <v>0</v>
      </c>
      <c r="I65" s="1177">
        <v>0</v>
      </c>
      <c r="J65" s="1177">
        <v>0</v>
      </c>
      <c r="K65" s="1177">
        <v>0</v>
      </c>
      <c r="L65" s="1177">
        <v>0</v>
      </c>
      <c r="M65" s="1177">
        <v>0</v>
      </c>
      <c r="N65" s="1177">
        <v>0</v>
      </c>
      <c r="O65" s="1177">
        <v>0</v>
      </c>
      <c r="P65" s="1177">
        <v>0</v>
      </c>
      <c r="Q65" s="1177">
        <v>0</v>
      </c>
      <c r="R65" s="1177">
        <v>0</v>
      </c>
      <c r="S65" s="1177">
        <v>0</v>
      </c>
      <c r="T65" s="1177">
        <v>0</v>
      </c>
      <c r="U65" s="1177">
        <v>0</v>
      </c>
      <c r="V65" s="1177">
        <v>0</v>
      </c>
      <c r="W65" s="1177">
        <v>0</v>
      </c>
      <c r="X65" s="1177">
        <v>0</v>
      </c>
    </row>
    <row r="66" spans="4:24">
      <c r="E66" s="156"/>
      <c r="F66" s="156"/>
      <c r="G66" s="156" t="s">
        <v>636</v>
      </c>
      <c r="H66" s="1177">
        <v>0</v>
      </c>
      <c r="I66" s="1177">
        <v>0</v>
      </c>
      <c r="J66" s="1177">
        <v>0</v>
      </c>
      <c r="K66" s="1177">
        <v>0</v>
      </c>
      <c r="L66" s="1177">
        <v>0</v>
      </c>
      <c r="M66" s="1177">
        <v>0</v>
      </c>
      <c r="N66" s="1177">
        <v>0</v>
      </c>
      <c r="O66" s="1177">
        <v>0</v>
      </c>
      <c r="P66" s="1177">
        <v>0</v>
      </c>
      <c r="Q66" s="1177">
        <v>0</v>
      </c>
      <c r="R66" s="1177">
        <v>0</v>
      </c>
      <c r="S66" s="1177">
        <v>0</v>
      </c>
      <c r="T66" s="1177">
        <v>0</v>
      </c>
      <c r="U66" s="1177">
        <v>0</v>
      </c>
      <c r="V66" s="1177">
        <v>0</v>
      </c>
      <c r="W66" s="1177">
        <v>0</v>
      </c>
      <c r="X66" s="1177">
        <v>0</v>
      </c>
    </row>
    <row r="67" spans="4:24">
      <c r="E67" s="156"/>
      <c r="F67" s="156"/>
      <c r="G67" s="492" t="s">
        <v>1020</v>
      </c>
      <c r="H67" s="1177">
        <v>290.25942609398737</v>
      </c>
      <c r="I67" s="1177">
        <v>283.1865364923674</v>
      </c>
      <c r="J67" s="1177">
        <v>305.21950581621445</v>
      </c>
      <c r="K67" s="1177">
        <v>304.36847952064625</v>
      </c>
      <c r="L67" s="1177">
        <v>311.94845293290211</v>
      </c>
      <c r="M67" s="1177">
        <v>318.15739819745397</v>
      </c>
      <c r="N67" s="1177">
        <v>323.80158912368398</v>
      </c>
      <c r="O67" s="1177">
        <v>329.79041297358981</v>
      </c>
      <c r="P67" s="1177">
        <v>331.06310180704594</v>
      </c>
      <c r="Q67" s="1177">
        <v>329.69451895298971</v>
      </c>
      <c r="R67" s="1177">
        <v>328.12500550446583</v>
      </c>
      <c r="S67" s="1177">
        <v>334.89705905621696</v>
      </c>
      <c r="T67" s="1177">
        <v>394.18572479121434</v>
      </c>
      <c r="U67" s="1177">
        <v>527.55566843900351</v>
      </c>
      <c r="V67" s="1177">
        <v>605.56285772613785</v>
      </c>
      <c r="W67" s="1177">
        <v>625.8103529704232</v>
      </c>
      <c r="X67" s="1177">
        <v>623.41300729205227</v>
      </c>
    </row>
    <row r="68" spans="4:24">
      <c r="E68" s="156"/>
      <c r="F68" s="156"/>
      <c r="G68" s="156" t="s">
        <v>1476</v>
      </c>
      <c r="H68" s="1177">
        <v>1147.2869302860126</v>
      </c>
      <c r="I68" s="1177">
        <v>1010.6439788846021</v>
      </c>
      <c r="J68" s="1177">
        <v>993.8484923367115</v>
      </c>
      <c r="K68" s="1177">
        <v>1009.3217295506812</v>
      </c>
      <c r="L68" s="1177">
        <v>1043.7922274290406</v>
      </c>
      <c r="M68" s="1177">
        <v>1081.5537314327448</v>
      </c>
      <c r="N68" s="1177">
        <v>1140.8361890560561</v>
      </c>
      <c r="O68" s="1177">
        <v>1196.4776913714868</v>
      </c>
      <c r="P68" s="1177">
        <v>1267.7930357971125</v>
      </c>
      <c r="Q68" s="1177">
        <v>1335.1564525783695</v>
      </c>
      <c r="R68" s="1177">
        <v>1408.1370088050701</v>
      </c>
      <c r="S68" s="1177">
        <v>1471.7925243011964</v>
      </c>
      <c r="T68" s="1177">
        <v>1648.2760632218899</v>
      </c>
      <c r="U68" s="1177">
        <v>2256.089139806938</v>
      </c>
      <c r="V68" s="1177">
        <v>2623.5989368283817</v>
      </c>
      <c r="W68" s="1177">
        <v>2820.6807709664149</v>
      </c>
      <c r="X68" s="1177">
        <v>2827.6417553482547</v>
      </c>
    </row>
    <row r="69" spans="4:24">
      <c r="E69" s="156"/>
      <c r="F69" s="156"/>
      <c r="G69" s="156" t="s">
        <v>154</v>
      </c>
      <c r="H69" s="1177">
        <v>6.1195272899999997</v>
      </c>
      <c r="I69" s="1177">
        <v>5.0999999999999996</v>
      </c>
      <c r="J69" s="1177">
        <v>5.202</v>
      </c>
      <c r="K69" s="1177">
        <v>5.3060400000000003</v>
      </c>
      <c r="L69" s="1177">
        <v>5.4121608000000005</v>
      </c>
      <c r="M69" s="1177">
        <v>5.5204040160000005</v>
      </c>
      <c r="N69" s="1177">
        <v>5.6308120963200006</v>
      </c>
      <c r="O69" s="1177">
        <v>5.7434283382464004</v>
      </c>
      <c r="P69" s="1177">
        <v>5.8582969050113283</v>
      </c>
      <c r="Q69" s="1177">
        <v>5.9754628431115551</v>
      </c>
      <c r="R69" s="1177">
        <v>6.094972099973786</v>
      </c>
      <c r="S69" s="1177">
        <v>6.2168715419732621</v>
      </c>
      <c r="T69" s="1177">
        <v>6.3412089728127272</v>
      </c>
      <c r="U69" s="1177">
        <v>6.4680331522689816</v>
      </c>
      <c r="V69" s="1177">
        <v>6.5973938153143612</v>
      </c>
      <c r="W69" s="1177">
        <v>6.7293416916206485</v>
      </c>
      <c r="X69" s="1177">
        <v>6.863928525453062</v>
      </c>
    </row>
    <row r="70" spans="4:24">
      <c r="E70" s="156"/>
      <c r="G70" s="156" t="s">
        <v>1510</v>
      </c>
      <c r="H70" s="1177">
        <v>0</v>
      </c>
      <c r="I70" s="1177">
        <v>0</v>
      </c>
      <c r="J70" s="1177">
        <v>0</v>
      </c>
      <c r="K70" s="1177">
        <v>9.9719999999999995</v>
      </c>
      <c r="L70" s="1177">
        <v>49.86</v>
      </c>
      <c r="M70" s="1177">
        <v>89.748000000000005</v>
      </c>
      <c r="N70" s="1177">
        <v>119.664</v>
      </c>
      <c r="O70" s="1177">
        <v>119.664</v>
      </c>
      <c r="P70" s="1177">
        <v>129.11599999999999</v>
      </c>
      <c r="Q70" s="1177">
        <v>128.96</v>
      </c>
      <c r="R70" s="1177">
        <v>128.96</v>
      </c>
      <c r="S70" s="1177">
        <v>128.96</v>
      </c>
      <c r="T70" s="1177">
        <v>158.72</v>
      </c>
      <c r="U70" s="1177">
        <v>168.64000000000001</v>
      </c>
      <c r="V70" s="1177">
        <v>168.64000000000001</v>
      </c>
      <c r="W70" s="1177">
        <v>158.72</v>
      </c>
      <c r="X70" s="1177">
        <v>138.88000000000002</v>
      </c>
    </row>
    <row r="71" spans="4:24">
      <c r="E71" s="156"/>
      <c r="F71" s="156"/>
      <c r="G71" s="314" t="s">
        <v>1477</v>
      </c>
      <c r="H71" s="321">
        <v>1731.6566490781991</v>
      </c>
      <c r="I71" s="321">
        <v>1628.5282307777113</v>
      </c>
      <c r="J71" s="321">
        <v>1645.3756070254021</v>
      </c>
      <c r="K71" s="321">
        <v>1675.6226183893834</v>
      </c>
      <c r="L71" s="321">
        <v>1762.0945233661776</v>
      </c>
      <c r="M71" s="321">
        <v>1855.1137553598373</v>
      </c>
      <c r="N71" s="321">
        <v>1963.702571247878</v>
      </c>
      <c r="O71" s="321">
        <v>2044.0620995952859</v>
      </c>
      <c r="P71" s="321">
        <v>2152.9860427727267</v>
      </c>
      <c r="Q71" s="321">
        <v>2247.1359954331911</v>
      </c>
      <c r="R71" s="321">
        <v>2346.8843931514511</v>
      </c>
      <c r="S71" s="321">
        <v>2440.1054179765656</v>
      </c>
      <c r="T71" s="321">
        <v>2761.6404339668366</v>
      </c>
      <c r="U71" s="321">
        <v>3603.0408126919915</v>
      </c>
      <c r="V71" s="321">
        <v>4136.6859465221523</v>
      </c>
      <c r="W71" s="321">
        <v>4439.4300669392351</v>
      </c>
      <c r="X71" s="321">
        <v>4532.2860189159919</v>
      </c>
    </row>
    <row r="72" spans="4:24">
      <c r="E72" s="156"/>
      <c r="F72" s="314"/>
      <c r="G72" s="314"/>
      <c r="H72" s="321"/>
      <c r="I72" s="321"/>
      <c r="J72" s="321"/>
      <c r="K72" s="321"/>
      <c r="L72" s="321"/>
      <c r="M72" s="321"/>
      <c r="N72" s="321"/>
      <c r="O72" s="321"/>
      <c r="P72" s="321"/>
      <c r="Q72" s="321"/>
      <c r="R72" s="321"/>
      <c r="S72" s="321"/>
      <c r="T72" s="321"/>
      <c r="U72" s="321"/>
      <c r="V72" s="321"/>
      <c r="W72" s="321"/>
      <c r="X72" s="321"/>
    </row>
    <row r="73" spans="4:24">
      <c r="E73" s="156"/>
      <c r="F73" s="314" t="s">
        <v>1478</v>
      </c>
      <c r="G73" s="314"/>
      <c r="H73" s="321"/>
      <c r="I73" s="321"/>
      <c r="J73" s="321"/>
      <c r="K73" s="321"/>
      <c r="L73" s="321"/>
      <c r="M73" s="321"/>
      <c r="N73" s="321"/>
      <c r="O73" s="321"/>
      <c r="P73" s="321"/>
      <c r="Q73" s="321"/>
      <c r="R73" s="321"/>
      <c r="S73" s="321"/>
      <c r="T73" s="321"/>
      <c r="U73" s="321"/>
      <c r="V73" s="321"/>
      <c r="W73" s="321"/>
      <c r="X73" s="321"/>
    </row>
    <row r="74" spans="4:24">
      <c r="E74" s="156"/>
      <c r="F74" s="156"/>
      <c r="G74" s="156" t="s">
        <v>1479</v>
      </c>
      <c r="H74" s="1177">
        <v>0</v>
      </c>
      <c r="I74" s="1177">
        <v>0</v>
      </c>
      <c r="J74" s="1177">
        <v>0</v>
      </c>
      <c r="K74" s="1177">
        <v>0</v>
      </c>
      <c r="L74" s="1177">
        <v>0</v>
      </c>
      <c r="M74" s="1177">
        <v>0</v>
      </c>
      <c r="N74" s="1177">
        <v>0</v>
      </c>
      <c r="O74" s="1177">
        <v>0</v>
      </c>
      <c r="P74" s="1177">
        <v>0</v>
      </c>
      <c r="Q74" s="1177">
        <v>0</v>
      </c>
      <c r="R74" s="1177">
        <v>0</v>
      </c>
      <c r="S74" s="1177">
        <v>0</v>
      </c>
      <c r="T74" s="1177">
        <v>0</v>
      </c>
      <c r="U74" s="1177">
        <v>0</v>
      </c>
      <c r="V74" s="1177">
        <v>0</v>
      </c>
      <c r="W74" s="1177">
        <v>0</v>
      </c>
      <c r="X74" s="1177">
        <v>0</v>
      </c>
    </row>
    <row r="75" spans="4:24" ht="15">
      <c r="D75" s="1140"/>
      <c r="G75" s="156" t="s">
        <v>747</v>
      </c>
      <c r="H75" s="1177">
        <v>0</v>
      </c>
      <c r="I75" s="1177">
        <v>9.4609098586260529</v>
      </c>
      <c r="J75" s="1177">
        <v>8.8638632325058424</v>
      </c>
      <c r="K75" s="1177">
        <v>7.3659254464114312</v>
      </c>
      <c r="L75" s="1177">
        <v>7.3630252117044623</v>
      </c>
      <c r="M75" s="1177">
        <v>8.1200142387723329</v>
      </c>
      <c r="N75" s="1177">
        <v>0</v>
      </c>
      <c r="O75" s="1177">
        <v>0</v>
      </c>
      <c r="P75" s="1177">
        <v>0</v>
      </c>
      <c r="Q75" s="1177">
        <v>0</v>
      </c>
      <c r="R75" s="1177">
        <v>0</v>
      </c>
      <c r="S75" s="1177">
        <v>3.03891963296102</v>
      </c>
      <c r="T75" s="1177">
        <v>0</v>
      </c>
      <c r="U75" s="1177">
        <v>0</v>
      </c>
      <c r="V75" s="1177">
        <v>0</v>
      </c>
      <c r="W75" s="1177">
        <v>0</v>
      </c>
      <c r="X75" s="1177">
        <v>0</v>
      </c>
    </row>
    <row r="76" spans="4:24" ht="15">
      <c r="D76" s="1140"/>
      <c r="G76" s="156" t="s">
        <v>1195</v>
      </c>
      <c r="H76" s="1177">
        <v>0.48899999999999999</v>
      </c>
      <c r="I76" s="1177">
        <v>4.3599059999999996</v>
      </c>
      <c r="J76" s="1177">
        <v>0</v>
      </c>
      <c r="K76" s="1177">
        <v>0</v>
      </c>
      <c r="L76" s="1177">
        <v>0</v>
      </c>
      <c r="M76" s="1177">
        <v>0</v>
      </c>
      <c r="N76" s="1177">
        <v>0</v>
      </c>
      <c r="O76" s="1177">
        <v>0</v>
      </c>
      <c r="P76" s="1177">
        <v>0</v>
      </c>
      <c r="Q76" s="1177">
        <v>4.6562602023707624</v>
      </c>
      <c r="R76" s="1177">
        <v>7.9000977979620695</v>
      </c>
      <c r="S76" s="1177">
        <v>0</v>
      </c>
      <c r="T76" s="1177">
        <v>0</v>
      </c>
      <c r="U76" s="1177">
        <v>0</v>
      </c>
      <c r="V76" s="1177">
        <v>0</v>
      </c>
      <c r="W76" s="1177">
        <v>0</v>
      </c>
      <c r="X76" s="1177">
        <v>0</v>
      </c>
    </row>
    <row r="77" spans="4:24">
      <c r="E77" s="156"/>
      <c r="F77" s="156"/>
      <c r="G77" s="156" t="s">
        <v>1480</v>
      </c>
      <c r="H77" s="1177">
        <v>120</v>
      </c>
      <c r="I77" s="1177">
        <v>229.7633408735517</v>
      </c>
      <c r="J77" s="1177">
        <v>255.34498099999999</v>
      </c>
      <c r="K77" s="1177">
        <v>244.807109</v>
      </c>
      <c r="L77" s="1177">
        <v>189.87133217228592</v>
      </c>
      <c r="M77" s="1177">
        <v>171</v>
      </c>
      <c r="N77" s="1177">
        <v>146</v>
      </c>
      <c r="O77" s="1177">
        <v>152</v>
      </c>
      <c r="P77" s="1177">
        <v>157</v>
      </c>
      <c r="Q77" s="1177">
        <v>160</v>
      </c>
      <c r="R77" s="1177">
        <v>158</v>
      </c>
      <c r="S77" s="1177">
        <v>163</v>
      </c>
      <c r="T77" s="1177">
        <v>195</v>
      </c>
      <c r="U77" s="1177">
        <v>212</v>
      </c>
      <c r="V77" s="1177">
        <v>225</v>
      </c>
      <c r="W77" s="1177">
        <v>205</v>
      </c>
      <c r="X77" s="1177">
        <v>261</v>
      </c>
    </row>
    <row r="78" spans="4:24">
      <c r="E78" s="156"/>
      <c r="G78" s="156" t="s">
        <v>1511</v>
      </c>
      <c r="H78" s="1177">
        <v>10</v>
      </c>
      <c r="I78" s="1177">
        <v>15.6521990299252</v>
      </c>
      <c r="J78" s="1177">
        <v>12.523320999999999</v>
      </c>
      <c r="K78" s="1177">
        <v>30</v>
      </c>
      <c r="L78" s="1177">
        <v>30</v>
      </c>
      <c r="M78" s="1177">
        <v>30</v>
      </c>
      <c r="N78" s="1177">
        <v>30</v>
      </c>
      <c r="O78" s="1177">
        <v>30</v>
      </c>
      <c r="P78" s="1177">
        <v>30</v>
      </c>
      <c r="Q78" s="1177">
        <v>30</v>
      </c>
      <c r="R78" s="1177">
        <v>30</v>
      </c>
      <c r="S78" s="1177">
        <v>30</v>
      </c>
      <c r="T78" s="1177">
        <v>30</v>
      </c>
      <c r="U78" s="1177">
        <v>30</v>
      </c>
      <c r="V78" s="1177">
        <v>30</v>
      </c>
      <c r="W78" s="1177">
        <v>30</v>
      </c>
      <c r="X78" s="1177">
        <v>30</v>
      </c>
    </row>
    <row r="79" spans="4:24">
      <c r="E79" s="156"/>
      <c r="F79" s="156"/>
      <c r="G79" s="492" t="s">
        <v>1197</v>
      </c>
      <c r="H79" s="1177">
        <v>70</v>
      </c>
      <c r="I79" s="1177">
        <v>0</v>
      </c>
      <c r="J79" s="1177">
        <v>0</v>
      </c>
      <c r="K79" s="1177">
        <v>0</v>
      </c>
      <c r="L79" s="1177">
        <v>11.323080827714101</v>
      </c>
      <c r="M79" s="1177">
        <v>0</v>
      </c>
      <c r="N79" s="1177">
        <v>0</v>
      </c>
      <c r="O79" s="1177">
        <v>2.4269479999999959</v>
      </c>
      <c r="P79" s="1177">
        <v>0</v>
      </c>
      <c r="Q79" s="1177">
        <v>3.4669218613231862</v>
      </c>
      <c r="R79" s="1177">
        <v>1.4036612153231971</v>
      </c>
      <c r="S79" s="1177">
        <v>4.8648023708812076</v>
      </c>
      <c r="T79" s="1177">
        <v>0</v>
      </c>
      <c r="U79" s="1177">
        <v>0</v>
      </c>
      <c r="V79" s="1177">
        <v>7.5587578840690242</v>
      </c>
      <c r="W79" s="1177">
        <v>3.9254396577693456</v>
      </c>
      <c r="X79" s="1177">
        <v>59.734201451655878</v>
      </c>
    </row>
    <row r="80" spans="4:24">
      <c r="E80" s="156"/>
      <c r="F80" s="156"/>
      <c r="G80" s="156" t="s">
        <v>1482</v>
      </c>
      <c r="H80" s="1177">
        <v>0</v>
      </c>
      <c r="I80" s="1177">
        <v>0</v>
      </c>
      <c r="J80" s="1177">
        <v>0</v>
      </c>
      <c r="K80" s="1177">
        <v>0</v>
      </c>
      <c r="L80" s="1177">
        <v>0</v>
      </c>
      <c r="M80" s="1177">
        <v>0</v>
      </c>
      <c r="N80" s="1177">
        <v>0</v>
      </c>
      <c r="O80" s="1177">
        <v>0</v>
      </c>
      <c r="P80" s="1177">
        <v>0</v>
      </c>
      <c r="Q80" s="1177">
        <v>0</v>
      </c>
      <c r="R80" s="1177">
        <v>0</v>
      </c>
      <c r="S80" s="1177">
        <v>0</v>
      </c>
      <c r="T80" s="1177">
        <v>0</v>
      </c>
      <c r="U80" s="1177">
        <v>0</v>
      </c>
      <c r="V80" s="1177">
        <v>35.9</v>
      </c>
      <c r="W80" s="1177">
        <v>0</v>
      </c>
      <c r="X80" s="1177">
        <v>0</v>
      </c>
    </row>
    <row r="81" spans="1:24">
      <c r="E81" s="156"/>
      <c r="F81" s="156"/>
      <c r="G81" s="1147" t="s">
        <v>481</v>
      </c>
      <c r="H81" s="1177">
        <v>0</v>
      </c>
      <c r="I81" s="1177">
        <v>0</v>
      </c>
      <c r="J81" s="1177">
        <v>0</v>
      </c>
      <c r="K81" s="1177">
        <v>0</v>
      </c>
      <c r="L81" s="1177">
        <v>0</v>
      </c>
      <c r="M81" s="1177">
        <v>0</v>
      </c>
      <c r="N81" s="1177">
        <v>0</v>
      </c>
      <c r="O81" s="1177">
        <v>0</v>
      </c>
      <c r="P81" s="1177">
        <v>0</v>
      </c>
      <c r="Q81" s="1177">
        <v>0</v>
      </c>
      <c r="R81" s="1177">
        <v>0</v>
      </c>
      <c r="S81" s="1177">
        <v>0</v>
      </c>
      <c r="T81" s="1177">
        <v>0</v>
      </c>
      <c r="U81" s="1177">
        <v>0</v>
      </c>
      <c r="V81" s="1177">
        <v>0</v>
      </c>
      <c r="W81" s="1177">
        <v>0</v>
      </c>
      <c r="X81" s="1177">
        <v>0</v>
      </c>
    </row>
    <row r="82" spans="1:24" ht="15">
      <c r="D82" s="1131" t="s">
        <v>1466</v>
      </c>
      <c r="E82" s="156"/>
      <c r="G82" s="156" t="s">
        <v>1484</v>
      </c>
      <c r="H82" s="1177">
        <v>0</v>
      </c>
      <c r="I82" s="1177">
        <v>0</v>
      </c>
      <c r="J82" s="1177">
        <v>0</v>
      </c>
      <c r="K82" s="1177">
        <v>0</v>
      </c>
      <c r="L82" s="1177">
        <v>0</v>
      </c>
      <c r="M82" s="1177">
        <v>0</v>
      </c>
      <c r="N82" s="1177">
        <v>0</v>
      </c>
      <c r="O82" s="1177">
        <v>0</v>
      </c>
      <c r="P82" s="1177">
        <v>0</v>
      </c>
      <c r="Q82" s="1177">
        <v>0</v>
      </c>
      <c r="R82" s="1177">
        <v>0</v>
      </c>
      <c r="S82" s="1177">
        <v>0</v>
      </c>
      <c r="T82" s="1177">
        <v>0</v>
      </c>
      <c r="U82" s="1177">
        <v>0</v>
      </c>
      <c r="V82" s="1177">
        <v>0</v>
      </c>
      <c r="W82" s="1177">
        <v>0</v>
      </c>
      <c r="X82" s="1177">
        <v>0</v>
      </c>
    </row>
    <row r="83" spans="1:24" ht="15">
      <c r="D83" s="1131" t="s">
        <v>1466</v>
      </c>
      <c r="E83" s="156"/>
      <c r="G83" s="156" t="s">
        <v>1485</v>
      </c>
      <c r="H83" s="1177">
        <v>0</v>
      </c>
      <c r="I83" s="1177">
        <v>0</v>
      </c>
      <c r="J83" s="1177">
        <v>0</v>
      </c>
      <c r="K83" s="1177">
        <v>0</v>
      </c>
      <c r="L83" s="1177">
        <v>0</v>
      </c>
      <c r="M83" s="1177">
        <v>0</v>
      </c>
      <c r="N83" s="1177">
        <v>0</v>
      </c>
      <c r="O83" s="1177">
        <v>0</v>
      </c>
      <c r="P83" s="1177">
        <v>0</v>
      </c>
      <c r="Q83" s="1177">
        <v>0</v>
      </c>
      <c r="R83" s="1177">
        <v>0</v>
      </c>
      <c r="S83" s="1177">
        <v>0</v>
      </c>
      <c r="T83" s="1177">
        <v>0</v>
      </c>
      <c r="U83" s="1177">
        <v>0</v>
      </c>
      <c r="V83" s="1177">
        <v>0</v>
      </c>
      <c r="W83" s="1177">
        <v>0</v>
      </c>
      <c r="X83" s="1177">
        <v>0</v>
      </c>
    </row>
    <row r="84" spans="1:24">
      <c r="E84" s="156"/>
      <c r="F84" s="156"/>
      <c r="G84" s="156" t="s">
        <v>1486</v>
      </c>
      <c r="H84" s="1177">
        <v>51.335457607636599</v>
      </c>
      <c r="I84" s="1177">
        <v>0</v>
      </c>
      <c r="J84" s="1177">
        <v>0</v>
      </c>
      <c r="K84" s="1177">
        <v>14.309157095083236</v>
      </c>
      <c r="L84" s="1177">
        <v>7.7305314712128643</v>
      </c>
      <c r="M84" s="1177">
        <v>18.184246919702051</v>
      </c>
      <c r="N84" s="1177">
        <v>18.579729990467548</v>
      </c>
      <c r="O84" s="1177">
        <v>34.305480913470504</v>
      </c>
      <c r="P84" s="1177">
        <v>20.983574507397645</v>
      </c>
      <c r="Q84" s="1177">
        <v>12.107879323288456</v>
      </c>
      <c r="R84" s="1177">
        <v>0</v>
      </c>
      <c r="S84" s="1177">
        <v>0</v>
      </c>
      <c r="T84" s="1177">
        <v>0</v>
      </c>
      <c r="U84" s="1177">
        <v>0</v>
      </c>
      <c r="V84" s="1177">
        <v>0</v>
      </c>
      <c r="W84" s="1177">
        <v>0</v>
      </c>
      <c r="X84" s="1177">
        <v>0</v>
      </c>
    </row>
    <row r="85" spans="1:24">
      <c r="E85" s="156"/>
      <c r="F85" s="156"/>
      <c r="G85" s="314" t="s">
        <v>1487</v>
      </c>
      <c r="H85" s="321">
        <v>251.82445760763659</v>
      </c>
      <c r="I85" s="321">
        <v>259.23635576210296</v>
      </c>
      <c r="J85" s="321">
        <v>276.73216523250585</v>
      </c>
      <c r="K85" s="321">
        <v>296.48219154149467</v>
      </c>
      <c r="L85" s="321">
        <v>246.28796968291735</v>
      </c>
      <c r="M85" s="321">
        <v>227.30426115847439</v>
      </c>
      <c r="N85" s="321">
        <v>194.57972999046754</v>
      </c>
      <c r="O85" s="321">
        <v>218.73242891347047</v>
      </c>
      <c r="P85" s="321">
        <v>207.98357450739763</v>
      </c>
      <c r="Q85" s="321">
        <v>210.23106138698239</v>
      </c>
      <c r="R85" s="321">
        <v>197.30375901328529</v>
      </c>
      <c r="S85" s="321">
        <v>200.90372200384223</v>
      </c>
      <c r="T85" s="321">
        <v>225</v>
      </c>
      <c r="U85" s="321">
        <v>242</v>
      </c>
      <c r="V85" s="321">
        <v>298.45875788406897</v>
      </c>
      <c r="W85" s="321">
        <v>238.92543965776935</v>
      </c>
      <c r="X85" s="321">
        <v>350.73420145165585</v>
      </c>
    </row>
    <row r="86" spans="1:24">
      <c r="E86" s="156"/>
      <c r="F86" s="156"/>
      <c r="H86" s="1183"/>
      <c r="I86" s="1183"/>
      <c r="J86" s="1183"/>
      <c r="K86" s="1183"/>
      <c r="L86" s="1183"/>
      <c r="M86" s="1183"/>
      <c r="N86" s="1183"/>
      <c r="O86" s="1183"/>
      <c r="P86" s="1183"/>
      <c r="Q86" s="1183"/>
      <c r="R86" s="1183"/>
      <c r="S86" s="1183"/>
      <c r="T86" s="1183"/>
      <c r="U86" s="1183"/>
      <c r="V86" s="1183"/>
      <c r="W86" s="1183"/>
      <c r="X86" s="1183"/>
    </row>
    <row r="87" spans="1:24">
      <c r="E87" s="314" t="s">
        <v>1488</v>
      </c>
      <c r="F87" s="314"/>
      <c r="G87" s="314"/>
      <c r="H87" s="321">
        <v>1983.4811066858356</v>
      </c>
      <c r="I87" s="321">
        <v>1887.7645865398142</v>
      </c>
      <c r="J87" s="321">
        <v>1922.107772257908</v>
      </c>
      <c r="K87" s="321">
        <v>1972.1048099308782</v>
      </c>
      <c r="L87" s="321">
        <v>2008.3824930490948</v>
      </c>
      <c r="M87" s="321">
        <v>2082.4180165183116</v>
      </c>
      <c r="N87" s="321">
        <v>2158.2823012383456</v>
      </c>
      <c r="O87" s="321">
        <v>2262.7945285087562</v>
      </c>
      <c r="P87" s="321">
        <v>2360.9696172801241</v>
      </c>
      <c r="Q87" s="321">
        <v>2457.3670568201733</v>
      </c>
      <c r="R87" s="321">
        <v>2544.1881521647365</v>
      </c>
      <c r="S87" s="321">
        <v>2641.0091399804078</v>
      </c>
      <c r="T87" s="321">
        <v>2986.6404339668366</v>
      </c>
      <c r="U87" s="321">
        <v>3845.0408126919915</v>
      </c>
      <c r="V87" s="321">
        <v>4435.1447044062215</v>
      </c>
      <c r="W87" s="321">
        <v>4678.355506597004</v>
      </c>
      <c r="X87" s="321">
        <v>4883.0202203676481</v>
      </c>
    </row>
    <row r="88" spans="1:24">
      <c r="E88" s="314"/>
      <c r="F88" s="314"/>
      <c r="G88" s="314"/>
      <c r="H88" s="321"/>
      <c r="I88" s="321"/>
      <c r="J88" s="321"/>
      <c r="K88" s="321"/>
      <c r="L88" s="321"/>
      <c r="M88" s="321"/>
      <c r="N88" s="321"/>
      <c r="O88" s="321"/>
      <c r="P88" s="321"/>
      <c r="Q88" s="321"/>
      <c r="R88" s="321"/>
      <c r="S88" s="321"/>
      <c r="T88" s="321"/>
      <c r="U88" s="321"/>
      <c r="V88" s="321"/>
      <c r="W88" s="321"/>
      <c r="X88" s="321"/>
    </row>
    <row r="89" spans="1:24">
      <c r="E89" s="314"/>
      <c r="F89" s="314"/>
      <c r="G89" s="314"/>
      <c r="H89" s="321"/>
      <c r="I89" s="321"/>
      <c r="J89" s="321"/>
      <c r="K89" s="321"/>
      <c r="L89" s="321"/>
      <c r="M89" s="321"/>
      <c r="N89" s="321"/>
      <c r="O89" s="321"/>
      <c r="P89" s="321"/>
      <c r="Q89" s="321"/>
      <c r="R89" s="321"/>
      <c r="S89" s="321"/>
      <c r="T89" s="321"/>
      <c r="U89" s="321"/>
      <c r="V89" s="321"/>
      <c r="W89" s="321"/>
      <c r="X89" s="321"/>
    </row>
    <row r="90" spans="1:24">
      <c r="E90" s="314" t="s">
        <v>1540</v>
      </c>
      <c r="F90" s="314"/>
      <c r="G90" s="314"/>
      <c r="H90" s="1198">
        <v>1.9722686999999997</v>
      </c>
      <c r="I90" s="1198">
        <v>1.7611371842257693</v>
      </c>
      <c r="J90" s="1198">
        <v>1.7593963946684013</v>
      </c>
      <c r="K90" s="1198">
        <v>1.7479496845175322</v>
      </c>
      <c r="L90" s="1198">
        <v>1.754520094047513</v>
      </c>
      <c r="M90" s="1198">
        <v>1.7481578763841037</v>
      </c>
      <c r="N90" s="1198">
        <v>1.7562098476234711</v>
      </c>
      <c r="O90" s="1198">
        <v>1.7401752906973875</v>
      </c>
      <c r="P90" s="1198">
        <v>1.7494811009480791</v>
      </c>
      <c r="Q90" s="1198">
        <v>1.7499940898811583</v>
      </c>
      <c r="R90" s="1198">
        <v>1.7494167336689941</v>
      </c>
      <c r="S90" s="1198">
        <v>1.7508445556287482</v>
      </c>
      <c r="T90" s="1198">
        <v>1.74787997163189</v>
      </c>
      <c r="U90" s="1198">
        <v>1.7496563651682855</v>
      </c>
      <c r="V90" s="1198">
        <v>1.7496485171926781</v>
      </c>
      <c r="W90" s="1198">
        <v>1.7497047872939455</v>
      </c>
      <c r="X90" s="1198">
        <v>1.749701142740645</v>
      </c>
    </row>
    <row r="91" spans="1:24">
      <c r="E91" s="314"/>
      <c r="F91" s="314"/>
      <c r="G91" s="314"/>
      <c r="H91" s="1186"/>
      <c r="I91" s="1186"/>
      <c r="J91" s="1186"/>
      <c r="K91" s="1186"/>
      <c r="L91" s="1186"/>
      <c r="M91" s="1186"/>
      <c r="N91" s="1186"/>
      <c r="O91" s="1186"/>
      <c r="P91" s="1186"/>
      <c r="Q91" s="1186"/>
      <c r="R91" s="1186"/>
      <c r="S91" s="1186"/>
      <c r="T91" s="1186"/>
      <c r="U91" s="1186"/>
      <c r="V91" s="1186"/>
      <c r="W91" s="1186"/>
      <c r="X91" s="1186"/>
    </row>
    <row r="92" spans="1:24">
      <c r="E92" s="314" t="s">
        <v>1514</v>
      </c>
      <c r="F92" s="314"/>
      <c r="G92" s="314"/>
      <c r="H92" s="1186"/>
      <c r="I92" s="1186"/>
      <c r="J92" s="1186"/>
      <c r="K92" s="1186"/>
      <c r="L92" s="1186"/>
      <c r="M92" s="1186"/>
      <c r="N92" s="1186"/>
      <c r="O92" s="1186"/>
      <c r="P92" s="1186"/>
      <c r="Q92" s="1186"/>
      <c r="R92" s="1186"/>
      <c r="S92" s="1186"/>
      <c r="T92" s="1186"/>
      <c r="U92" s="1186"/>
      <c r="V92" s="1186"/>
      <c r="W92" s="1186"/>
      <c r="X92" s="1186"/>
    </row>
    <row r="93" spans="1:24" s="237" customFormat="1">
      <c r="A93" s="1016"/>
      <c r="B93" s="1016"/>
      <c r="D93" s="490"/>
      <c r="E93" s="492"/>
      <c r="F93" s="526" t="s">
        <v>539</v>
      </c>
      <c r="G93" s="526"/>
      <c r="H93" s="1186">
        <v>2.04</v>
      </c>
      <c r="I93" s="1186">
        <v>1.62</v>
      </c>
      <c r="J93" s="1186">
        <v>1.6</v>
      </c>
      <c r="K93" s="1186">
        <v>1.54</v>
      </c>
      <c r="L93" s="1186">
        <v>1.53</v>
      </c>
      <c r="M93" s="1186">
        <v>1.57</v>
      </c>
      <c r="N93" s="1186">
        <v>1.52</v>
      </c>
      <c r="O93" s="1186">
        <v>1.51</v>
      </c>
      <c r="P93" s="1186">
        <v>1.47</v>
      </c>
      <c r="Q93" s="1186">
        <v>1.43</v>
      </c>
      <c r="R93" s="1186">
        <v>1.42</v>
      </c>
      <c r="S93" s="1186">
        <v>1.41</v>
      </c>
      <c r="T93" s="1186">
        <v>1.91</v>
      </c>
      <c r="U93" s="1186">
        <v>2.83</v>
      </c>
      <c r="V93" s="1186">
        <v>3.32</v>
      </c>
      <c r="W93" s="1186">
        <v>3.88</v>
      </c>
      <c r="X93" s="1186">
        <v>3.65</v>
      </c>
    </row>
    <row r="94" spans="1:24" s="237" customFormat="1">
      <c r="A94" s="1016"/>
      <c r="B94" s="1016"/>
      <c r="D94" s="490"/>
      <c r="E94" s="492"/>
      <c r="F94" s="526" t="s">
        <v>540</v>
      </c>
      <c r="G94" s="526"/>
      <c r="H94" s="1186">
        <v>2.72</v>
      </c>
      <c r="I94" s="1186">
        <v>1.98</v>
      </c>
      <c r="J94" s="1186">
        <v>1.98</v>
      </c>
      <c r="K94" s="1186">
        <v>1.96</v>
      </c>
      <c r="L94" s="1186">
        <v>1.95</v>
      </c>
      <c r="M94" s="1186">
        <v>2.04</v>
      </c>
      <c r="N94" s="1186">
        <v>2.1800000000000002</v>
      </c>
      <c r="O94" s="1186">
        <v>2.4</v>
      </c>
      <c r="P94" s="1186">
        <v>2.57</v>
      </c>
      <c r="Q94" s="1186">
        <v>2.69</v>
      </c>
      <c r="R94" s="1186">
        <v>2.87</v>
      </c>
      <c r="S94" s="1186">
        <v>3.09</v>
      </c>
      <c r="T94" s="1186">
        <v>4.3099999999999996</v>
      </c>
      <c r="U94" s="1186">
        <v>6.56</v>
      </c>
      <c r="V94" s="1186">
        <v>7.89</v>
      </c>
      <c r="W94" s="1186">
        <v>10.26</v>
      </c>
      <c r="X94" s="1186">
        <v>8.24</v>
      </c>
    </row>
    <row r="95" spans="1:24" s="28" customFormat="1">
      <c r="A95" s="1016"/>
      <c r="B95" s="1016"/>
      <c r="C95" s="237"/>
      <c r="D95" s="29"/>
      <c r="E95" s="156"/>
      <c r="F95" s="314" t="s">
        <v>1515</v>
      </c>
      <c r="G95" s="314"/>
      <c r="H95" s="1199">
        <v>0.10729686970279127</v>
      </c>
      <c r="I95" s="1199">
        <v>0.11754706443580853</v>
      </c>
      <c r="J95" s="1199">
        <v>0.1302300125304259</v>
      </c>
      <c r="K95" s="1199">
        <v>0.14720744911431538</v>
      </c>
      <c r="L95" s="1199">
        <v>0.16643426623691637</v>
      </c>
      <c r="M95" s="1199">
        <v>0.19517312798793926</v>
      </c>
      <c r="N95" s="1199">
        <v>0.23458411401482004</v>
      </c>
      <c r="O95" s="1199">
        <v>0.28534983608189879</v>
      </c>
      <c r="P95" s="1199">
        <v>0.30150674193778254</v>
      </c>
      <c r="Q95" s="1199">
        <v>0.30790833311140109</v>
      </c>
      <c r="R95" s="1199">
        <v>0.3094875429239673</v>
      </c>
      <c r="S95" s="1199">
        <v>0.31322442783581544</v>
      </c>
      <c r="T95" s="1199">
        <v>0.31421597459105044</v>
      </c>
      <c r="U95" s="1199">
        <v>0.31062423890789337</v>
      </c>
      <c r="V95" s="1199">
        <v>0.30762055401695321</v>
      </c>
      <c r="W95" s="1199">
        <v>0.30652447083637119</v>
      </c>
      <c r="X95" s="1199">
        <v>0.30197435455388871</v>
      </c>
    </row>
    <row r="96" spans="1:24">
      <c r="E96" s="314"/>
      <c r="F96" s="314"/>
      <c r="G96" s="314"/>
      <c r="H96" s="1186"/>
      <c r="I96" s="1186"/>
      <c r="J96" s="1186"/>
      <c r="K96" s="1186"/>
      <c r="L96" s="1186"/>
      <c r="M96" s="1186"/>
      <c r="N96" s="1186"/>
      <c r="O96" s="1186"/>
      <c r="P96" s="1186"/>
      <c r="Q96" s="1186"/>
      <c r="R96" s="1186"/>
      <c r="S96" s="1186"/>
      <c r="T96" s="1186"/>
      <c r="U96" s="1186"/>
      <c r="V96" s="1186"/>
      <c r="W96" s="1186"/>
      <c r="X96" s="1186"/>
    </row>
    <row r="97" spans="3:24" ht="15.75" customHeight="1">
      <c r="E97" s="314" t="s">
        <v>1516</v>
      </c>
      <c r="F97" s="314"/>
      <c r="G97" s="314"/>
      <c r="H97" s="1186"/>
      <c r="I97" s="1186"/>
      <c r="J97" s="1186"/>
      <c r="K97" s="1186"/>
      <c r="L97" s="1186"/>
      <c r="M97" s="1186"/>
      <c r="N97" s="1186"/>
      <c r="O97" s="1186"/>
      <c r="P97" s="1186"/>
      <c r="Q97" s="1186"/>
      <c r="R97" s="1186"/>
      <c r="S97" s="1186"/>
      <c r="T97" s="1186"/>
      <c r="U97" s="1186"/>
      <c r="V97" s="1186"/>
      <c r="W97" s="1186"/>
      <c r="X97" s="1186"/>
    </row>
    <row r="98" spans="3:24">
      <c r="E98" s="156"/>
      <c r="F98" s="156" t="s">
        <v>1200</v>
      </c>
      <c r="H98" s="1200">
        <v>0.17426534999999999</v>
      </c>
      <c r="I98" s="1200">
        <v>0.17426534999999999</v>
      </c>
      <c r="J98" s="1200">
        <v>0.17426534999999999</v>
      </c>
      <c r="K98" s="1200">
        <v>0.17426534999999999</v>
      </c>
      <c r="L98" s="1200">
        <v>0.17426534999999999</v>
      </c>
      <c r="M98" s="1200">
        <v>0.17426534999999999</v>
      </c>
      <c r="N98" s="1200">
        <v>0.17426534999999999</v>
      </c>
      <c r="O98" s="1200">
        <v>0.17426534999999999</v>
      </c>
      <c r="P98" s="1200">
        <v>0.17426534999999999</v>
      </c>
      <c r="Q98" s="1200">
        <v>0.17426534999999999</v>
      </c>
      <c r="R98" s="1200">
        <v>0.17426534999999999</v>
      </c>
      <c r="S98" s="1200">
        <v>0.17426534999999999</v>
      </c>
      <c r="T98" s="1200">
        <v>0.17426534999999999</v>
      </c>
      <c r="U98" s="1200">
        <v>0.17426534999999999</v>
      </c>
      <c r="V98" s="1200">
        <v>0.17426534999999999</v>
      </c>
      <c r="W98" s="1200">
        <v>0.17426534999999999</v>
      </c>
      <c r="X98" s="1200">
        <v>0.17426534999999999</v>
      </c>
    </row>
    <row r="99" spans="3:24">
      <c r="E99" s="156"/>
      <c r="F99" s="492" t="s">
        <v>1331</v>
      </c>
      <c r="H99" s="1200">
        <v>0</v>
      </c>
      <c r="I99" s="1200">
        <v>0</v>
      </c>
      <c r="J99" s="1200">
        <v>0</v>
      </c>
      <c r="K99" s="1200">
        <v>0</v>
      </c>
      <c r="L99" s="1200">
        <v>0</v>
      </c>
      <c r="M99" s="1200">
        <v>0</v>
      </c>
      <c r="N99" s="1200">
        <v>0</v>
      </c>
      <c r="O99" s="1200">
        <v>0</v>
      </c>
      <c r="P99" s="1200">
        <v>0</v>
      </c>
      <c r="Q99" s="1200">
        <v>0</v>
      </c>
      <c r="R99" s="1200">
        <v>0</v>
      </c>
      <c r="S99" s="1200">
        <v>0</v>
      </c>
      <c r="T99" s="1200">
        <v>0</v>
      </c>
      <c r="U99" s="1200">
        <v>0</v>
      </c>
      <c r="V99" s="1200">
        <v>0</v>
      </c>
      <c r="W99" s="1200">
        <v>0</v>
      </c>
      <c r="X99" s="1200">
        <v>0</v>
      </c>
    </row>
    <row r="100" spans="3:24">
      <c r="E100" s="156"/>
      <c r="F100" s="156" t="s">
        <v>1201</v>
      </c>
      <c r="H100" s="1200">
        <v>7.8970784964032092E-2</v>
      </c>
      <c r="I100" s="1200">
        <v>7.9884191009405747E-2</v>
      </c>
      <c r="J100" s="1200">
        <v>8.1497958714749061E-2</v>
      </c>
      <c r="K100" s="1200">
        <v>8.3561089362107877E-2</v>
      </c>
      <c r="L100" s="1200">
        <v>8.5676448410462208E-2</v>
      </c>
      <c r="M100" s="1200">
        <v>8.784535802807808E-2</v>
      </c>
      <c r="N100" s="1200">
        <v>9.0069173854070469E-2</v>
      </c>
      <c r="O100" s="1200">
        <v>9.2349285845721996E-2</v>
      </c>
      <c r="P100" s="1200">
        <v>9.4687119147251392E-2</v>
      </c>
      <c r="Q100" s="1200">
        <v>9.7084134980575013E-2</v>
      </c>
      <c r="R100" s="1200">
        <v>9.9541831558618191E-2</v>
      </c>
      <c r="S100" s="1200">
        <v>0.102061745021747</v>
      </c>
      <c r="T100" s="1200">
        <v>0.10464545039790606</v>
      </c>
      <c r="U100" s="1200">
        <v>0.10729456258706219</v>
      </c>
      <c r="V100" s="1200">
        <v>0.11001073737056953</v>
      </c>
      <c r="W100" s="1200">
        <v>0.11279567244608679</v>
      </c>
      <c r="X100" s="1200">
        <v>0.11565110848869349</v>
      </c>
    </row>
    <row r="101" spans="3:24">
      <c r="C101" s="5"/>
      <c r="E101" s="156"/>
      <c r="F101" s="156" t="s">
        <v>683</v>
      </c>
      <c r="H101" s="1200">
        <v>116.69740139</v>
      </c>
      <c r="I101" s="1200">
        <v>116.69740139</v>
      </c>
      <c r="J101" s="1200">
        <v>116.69740139</v>
      </c>
      <c r="K101" s="1200">
        <v>116.69740139</v>
      </c>
      <c r="L101" s="1200">
        <v>116.69740139</v>
      </c>
      <c r="M101" s="1200">
        <v>116.69740139</v>
      </c>
      <c r="N101" s="1200">
        <v>116.69740139</v>
      </c>
      <c r="O101" s="1200">
        <v>116.69740139</v>
      </c>
      <c r="P101" s="1200">
        <v>116.69740139</v>
      </c>
      <c r="Q101" s="1200">
        <v>116.69740139</v>
      </c>
      <c r="R101" s="1200">
        <v>116.69740139</v>
      </c>
      <c r="S101" s="1200">
        <v>116.69740139</v>
      </c>
      <c r="T101" s="1200">
        <v>116.69740139</v>
      </c>
      <c r="U101" s="1200">
        <v>116.69740139</v>
      </c>
      <c r="V101" s="1200">
        <v>116.69740139</v>
      </c>
      <c r="W101" s="1200">
        <v>116.69740139</v>
      </c>
      <c r="X101" s="1200">
        <v>116.69740139</v>
      </c>
    </row>
    <row r="102" spans="3:24">
      <c r="E102" s="156"/>
      <c r="F102" s="156" t="s">
        <v>516</v>
      </c>
      <c r="H102" s="1200">
        <v>3</v>
      </c>
      <c r="I102" s="1200">
        <v>2.6</v>
      </c>
      <c r="J102" s="1200">
        <v>2.2000000000000002</v>
      </c>
      <c r="K102" s="1200">
        <v>1.8</v>
      </c>
      <c r="L102" s="1200">
        <v>1.5</v>
      </c>
      <c r="M102" s="1200">
        <v>1.2</v>
      </c>
      <c r="N102" s="1200">
        <v>1</v>
      </c>
      <c r="O102" s="1200">
        <v>0.8</v>
      </c>
      <c r="P102" s="1200">
        <v>0.7</v>
      </c>
      <c r="Q102" s="1200">
        <v>0.6</v>
      </c>
      <c r="R102" s="1200">
        <v>0.6</v>
      </c>
      <c r="S102" s="1200">
        <v>0.6</v>
      </c>
      <c r="T102" s="1200">
        <v>0.5</v>
      </c>
      <c r="U102" s="1200">
        <v>0.5</v>
      </c>
      <c r="V102" s="1200">
        <v>0.5</v>
      </c>
      <c r="W102" s="1200">
        <v>0.4</v>
      </c>
      <c r="X102" s="1200">
        <v>0.4</v>
      </c>
    </row>
    <row r="103" spans="3:24">
      <c r="E103" s="156"/>
      <c r="F103" s="492" t="s">
        <v>1202</v>
      </c>
      <c r="H103" s="1200">
        <v>0.84276396451470093</v>
      </c>
      <c r="I103" s="1200">
        <v>0.85251169211246258</v>
      </c>
      <c r="J103" s="1200">
        <v>0.86973357068161139</v>
      </c>
      <c r="K103" s="1200">
        <v>0.89175098084755822</v>
      </c>
      <c r="L103" s="1200">
        <v>0.91432576440549185</v>
      </c>
      <c r="M103" s="1200">
        <v>0.93747203133000745</v>
      </c>
      <c r="N103" s="1200">
        <v>0.96120424879140776</v>
      </c>
      <c r="O103" s="1200">
        <v>0.98553725019815541</v>
      </c>
      <c r="P103" s="1200">
        <v>1.0104862444682359</v>
      </c>
      <c r="Q103" s="1200">
        <v>1.0360668255352268</v>
      </c>
      <c r="R103" s="1200">
        <v>1.0622949820950134</v>
      </c>
      <c r="S103" s="1200">
        <v>1.0891871075992448</v>
      </c>
      <c r="T103" s="1200">
        <v>1.1167600105017736</v>
      </c>
      <c r="U103" s="1200">
        <v>1.1450309247644883</v>
      </c>
      <c r="V103" s="1200">
        <v>1.1740175206290995</v>
      </c>
      <c r="W103" s="1200">
        <v>1.2037379156616166</v>
      </c>
      <c r="X103" s="1200">
        <v>1.234210686076415</v>
      </c>
    </row>
    <row r="104" spans="3:24">
      <c r="E104" s="156"/>
      <c r="F104" s="156" t="s">
        <v>513</v>
      </c>
      <c r="H104" s="1200">
        <v>169.8</v>
      </c>
      <c r="I104" s="1200">
        <v>174</v>
      </c>
      <c r="J104" s="1200">
        <v>179.7</v>
      </c>
      <c r="K104" s="1200">
        <v>186.1</v>
      </c>
      <c r="L104" s="1200">
        <v>193.5</v>
      </c>
      <c r="M104" s="1200">
        <v>200.9</v>
      </c>
      <c r="N104" s="1200">
        <v>208.5</v>
      </c>
      <c r="O104" s="1200">
        <v>214.6</v>
      </c>
      <c r="P104" s="1200">
        <v>222.7</v>
      </c>
      <c r="Q104" s="1200">
        <v>229.4</v>
      </c>
      <c r="R104" s="1200">
        <v>238.5</v>
      </c>
      <c r="S104" s="1200">
        <v>249.1</v>
      </c>
      <c r="T104" s="1200">
        <v>255.3</v>
      </c>
      <c r="U104" s="1200">
        <v>261.3</v>
      </c>
      <c r="V104" s="1200">
        <v>266.89999999999998</v>
      </c>
      <c r="W104" s="1200">
        <v>274.60000000000002</v>
      </c>
      <c r="X104" s="1200">
        <v>274.60000000000002</v>
      </c>
    </row>
    <row r="105" spans="3:24">
      <c r="E105" s="156"/>
      <c r="F105" s="156" t="s">
        <v>1197</v>
      </c>
      <c r="H105" s="1200">
        <v>4.0413756900183859</v>
      </c>
      <c r="I105" s="1200">
        <v>18.39361836640504</v>
      </c>
      <c r="J105" s="1200">
        <v>18.928348544575563</v>
      </c>
      <c r="K105" s="1200">
        <v>45.336884791398091</v>
      </c>
      <c r="L105" s="1200">
        <v>35.466169280012885</v>
      </c>
      <c r="M105" s="1200">
        <v>42.936709964594321</v>
      </c>
      <c r="N105" s="1200">
        <v>46.343280726876351</v>
      </c>
      <c r="O105" s="1200">
        <v>45.452434248720991</v>
      </c>
      <c r="P105" s="1200">
        <v>46.905179868501989</v>
      </c>
      <c r="Q105" s="1200">
        <v>51.463198701391711</v>
      </c>
      <c r="R105" s="1200">
        <v>63.165310224368973</v>
      </c>
      <c r="S105" s="1200">
        <v>60.17133563444574</v>
      </c>
      <c r="T105" s="1200">
        <v>64.101087137951495</v>
      </c>
      <c r="U105" s="1200">
        <v>67.602510500054535</v>
      </c>
      <c r="V105" s="1200">
        <v>69.170629250502913</v>
      </c>
      <c r="W105" s="1200">
        <v>66.946565919936759</v>
      </c>
      <c r="X105" s="1200">
        <v>8.1510355986511112</v>
      </c>
    </row>
    <row r="106" spans="3:24">
      <c r="C106" s="5"/>
      <c r="E106" s="156"/>
      <c r="F106" s="156" t="s">
        <v>514</v>
      </c>
      <c r="H106" s="1200">
        <v>198</v>
      </c>
      <c r="I106" s="1200">
        <v>198.5</v>
      </c>
      <c r="J106" s="1200">
        <v>204.9</v>
      </c>
      <c r="K106" s="1200">
        <v>209.6</v>
      </c>
      <c r="L106" s="1200">
        <v>199.9</v>
      </c>
      <c r="M106" s="1200">
        <v>198.4</v>
      </c>
      <c r="N106" s="1200">
        <v>196.1</v>
      </c>
      <c r="O106" s="1200">
        <v>205.4</v>
      </c>
      <c r="P106" s="1200">
        <v>213.5</v>
      </c>
      <c r="Q106" s="1200">
        <v>212</v>
      </c>
      <c r="R106" s="1200">
        <v>204.1</v>
      </c>
      <c r="S106" s="1200">
        <v>214</v>
      </c>
      <c r="T106" s="1200">
        <v>218.9</v>
      </c>
      <c r="U106" s="1200">
        <v>228.2</v>
      </c>
      <c r="V106" s="1200">
        <v>183.4</v>
      </c>
      <c r="W106" s="1200">
        <v>241.2</v>
      </c>
      <c r="X106" s="1200">
        <v>249.9</v>
      </c>
    </row>
    <row r="107" spans="3:24">
      <c r="C107" s="5"/>
      <c r="E107" s="156"/>
      <c r="F107" s="156" t="s">
        <v>1199</v>
      </c>
      <c r="H107" s="1200">
        <v>114.96957515999999</v>
      </c>
      <c r="I107" s="1200">
        <v>100.74633227775568</v>
      </c>
      <c r="J107" s="1200">
        <v>100.58480932853693</v>
      </c>
      <c r="K107" s="1200">
        <v>84.951546661684247</v>
      </c>
      <c r="L107" s="1200">
        <v>84.509166918380672</v>
      </c>
      <c r="M107" s="1200">
        <v>84.370164184005674</v>
      </c>
      <c r="N107" s="1200">
        <v>84.370164184005674</v>
      </c>
      <c r="O107" s="1200">
        <v>83.981449340255679</v>
      </c>
      <c r="P107" s="1200">
        <v>87.818420772042757</v>
      </c>
      <c r="Q107" s="1200">
        <v>86.011083633365942</v>
      </c>
      <c r="R107" s="1200">
        <v>79.326155494689132</v>
      </c>
      <c r="S107" s="1200">
        <v>83.985018356012333</v>
      </c>
      <c r="T107" s="1200">
        <v>89.78207264687164</v>
      </c>
      <c r="U107" s="1200">
        <v>95.949624080909672</v>
      </c>
      <c r="V107" s="1200">
        <v>95.055174087864373</v>
      </c>
      <c r="W107" s="1200">
        <v>101.19432837872368</v>
      </c>
      <c r="X107" s="1200">
        <v>106.56608838322558</v>
      </c>
    </row>
    <row r="108" spans="3:24">
      <c r="C108" s="5"/>
      <c r="E108" s="156"/>
      <c r="F108" s="156" t="s">
        <v>1517</v>
      </c>
      <c r="H108" s="1200">
        <v>0</v>
      </c>
      <c r="I108" s="1200">
        <v>0</v>
      </c>
      <c r="J108" s="1200">
        <v>0</v>
      </c>
      <c r="K108" s="1200">
        <v>0</v>
      </c>
      <c r="L108" s="1200">
        <v>0</v>
      </c>
      <c r="M108" s="1200">
        <v>0</v>
      </c>
      <c r="N108" s="1200">
        <v>0</v>
      </c>
      <c r="O108" s="1200">
        <v>0</v>
      </c>
      <c r="P108" s="1200">
        <v>0</v>
      </c>
      <c r="Q108" s="1200">
        <v>0</v>
      </c>
      <c r="R108" s="1200">
        <v>0</v>
      </c>
      <c r="S108" s="1200">
        <v>0</v>
      </c>
      <c r="T108" s="1200">
        <v>0</v>
      </c>
      <c r="U108" s="1200">
        <v>0</v>
      </c>
      <c r="V108" s="1200">
        <v>0</v>
      </c>
      <c r="W108" s="1200">
        <v>0</v>
      </c>
      <c r="X108" s="1200">
        <v>0</v>
      </c>
    </row>
    <row r="109" spans="3:24">
      <c r="C109" s="5"/>
      <c r="E109" s="156"/>
      <c r="F109" s="156" t="s">
        <v>1518</v>
      </c>
      <c r="H109" s="1200">
        <v>25</v>
      </c>
      <c r="I109" s="1200">
        <v>25</v>
      </c>
      <c r="J109" s="1200">
        <v>25</v>
      </c>
      <c r="K109" s="1200">
        <v>25</v>
      </c>
      <c r="L109" s="1200">
        <v>25</v>
      </c>
      <c r="M109" s="1200">
        <v>25</v>
      </c>
      <c r="N109" s="1200">
        <v>25</v>
      </c>
      <c r="O109" s="1200">
        <v>25</v>
      </c>
      <c r="P109" s="1200">
        <v>25</v>
      </c>
      <c r="Q109" s="1200">
        <v>25</v>
      </c>
      <c r="R109" s="1200">
        <v>25</v>
      </c>
      <c r="S109" s="1200">
        <v>25</v>
      </c>
      <c r="T109" s="1200">
        <v>25</v>
      </c>
      <c r="U109" s="1200">
        <v>25</v>
      </c>
      <c r="V109" s="1200">
        <v>25</v>
      </c>
      <c r="W109" s="1200">
        <v>25</v>
      </c>
      <c r="X109" s="1200">
        <v>25</v>
      </c>
    </row>
    <row r="110" spans="3:24">
      <c r="C110" s="5"/>
      <c r="E110" s="156"/>
      <c r="F110" s="156" t="s">
        <v>515</v>
      </c>
      <c r="H110" s="1200">
        <v>68.400000000000006</v>
      </c>
      <c r="I110" s="1200">
        <v>71.2</v>
      </c>
      <c r="J110" s="1200">
        <v>77.2</v>
      </c>
      <c r="K110" s="1200">
        <v>82.3</v>
      </c>
      <c r="L110" s="1200">
        <v>88.6</v>
      </c>
      <c r="M110" s="1200">
        <v>108.4</v>
      </c>
      <c r="N110" s="1200">
        <v>133.5</v>
      </c>
      <c r="O110" s="1200">
        <v>158.4</v>
      </c>
      <c r="P110" s="1200">
        <v>184.9</v>
      </c>
      <c r="Q110" s="1200">
        <v>208.2</v>
      </c>
      <c r="R110" s="1200">
        <v>229.2</v>
      </c>
      <c r="S110" s="1200">
        <v>249.5</v>
      </c>
      <c r="T110" s="1200">
        <v>269.2</v>
      </c>
      <c r="U110" s="1200">
        <v>283.89999999999998</v>
      </c>
      <c r="V110" s="1200">
        <v>287.2</v>
      </c>
      <c r="W110" s="1200">
        <v>284.5</v>
      </c>
      <c r="X110" s="1200">
        <v>284.5</v>
      </c>
    </row>
    <row r="111" spans="3:24">
      <c r="C111" s="5"/>
      <c r="E111" s="156"/>
      <c r="F111" s="156" t="s">
        <v>1198</v>
      </c>
      <c r="H111" s="1200">
        <v>0.62701054000000001</v>
      </c>
      <c r="I111" s="1200">
        <v>0.62701054000000001</v>
      </c>
      <c r="J111" s="1200">
        <v>0.62701054000000001</v>
      </c>
      <c r="K111" s="1200">
        <v>0.62701054000000001</v>
      </c>
      <c r="L111" s="1200">
        <v>0.62701054000000001</v>
      </c>
      <c r="M111" s="1200">
        <v>0.62701054000000001</v>
      </c>
      <c r="N111" s="1200">
        <v>0.62701054000000001</v>
      </c>
      <c r="O111" s="1200">
        <v>0.62701054000000001</v>
      </c>
      <c r="P111" s="1200">
        <v>0.62701054000000001</v>
      </c>
      <c r="Q111" s="1200">
        <v>0.62701054000000001</v>
      </c>
      <c r="R111" s="1200">
        <v>0.62701054000000001</v>
      </c>
      <c r="S111" s="1200">
        <v>0.62701054000000001</v>
      </c>
      <c r="T111" s="1200">
        <v>0.62701054000000001</v>
      </c>
      <c r="U111" s="1200">
        <v>0.62701054000000001</v>
      </c>
      <c r="V111" s="1200">
        <v>0.62701054000000001</v>
      </c>
      <c r="W111" s="1200">
        <v>0.62701054000000001</v>
      </c>
      <c r="X111" s="1200">
        <v>0.62701054000000001</v>
      </c>
    </row>
    <row r="112" spans="3:24">
      <c r="C112" s="5"/>
      <c r="E112" s="156"/>
      <c r="F112" s="156" t="s">
        <v>678</v>
      </c>
      <c r="H112" s="1200">
        <v>120</v>
      </c>
      <c r="I112" s="1200">
        <v>120</v>
      </c>
      <c r="J112" s="1200">
        <v>120</v>
      </c>
      <c r="K112" s="1200">
        <v>120</v>
      </c>
      <c r="L112" s="1200">
        <v>120</v>
      </c>
      <c r="M112" s="1200">
        <v>120</v>
      </c>
      <c r="N112" s="1200">
        <v>120</v>
      </c>
      <c r="O112" s="1200">
        <v>120</v>
      </c>
      <c r="P112" s="1200">
        <v>120</v>
      </c>
      <c r="Q112" s="1200">
        <v>120</v>
      </c>
      <c r="R112" s="1200">
        <v>120</v>
      </c>
      <c r="S112" s="1200">
        <v>120</v>
      </c>
      <c r="T112" s="1200">
        <v>120</v>
      </c>
      <c r="U112" s="1200">
        <v>120</v>
      </c>
      <c r="V112" s="1200">
        <v>120</v>
      </c>
      <c r="W112" s="1200">
        <v>120</v>
      </c>
      <c r="X112" s="1200">
        <v>120</v>
      </c>
    </row>
    <row r="113" spans="2:24">
      <c r="C113" s="5"/>
      <c r="E113" s="314"/>
      <c r="F113" s="314" t="s">
        <v>1519</v>
      </c>
      <c r="G113" s="314"/>
      <c r="H113" s="1186">
        <v>821.63136287949715</v>
      </c>
      <c r="I113" s="1186">
        <v>828.87102380728265</v>
      </c>
      <c r="J113" s="1186">
        <v>846.96306668250895</v>
      </c>
      <c r="K113" s="1186">
        <v>873.56242080329196</v>
      </c>
      <c r="L113" s="1186">
        <v>866.9740156912095</v>
      </c>
      <c r="M113" s="1186">
        <v>899.73086881795814</v>
      </c>
      <c r="N113" s="1186">
        <v>933.36339561352759</v>
      </c>
      <c r="O113" s="1186">
        <v>972.21044740502055</v>
      </c>
      <c r="P113" s="1186">
        <v>1020.1274512841602</v>
      </c>
      <c r="Q113" s="1186">
        <v>1051.3061105752736</v>
      </c>
      <c r="R113" s="1186">
        <v>1078.5519798127116</v>
      </c>
      <c r="S113" s="1186">
        <v>1121.0462801230792</v>
      </c>
      <c r="T113" s="1186">
        <v>1161.5032425257227</v>
      </c>
      <c r="U113" s="1186">
        <v>1201.2031373483155</v>
      </c>
      <c r="V113" s="1186">
        <v>1166.0085088763669</v>
      </c>
      <c r="W113" s="1186">
        <v>1232.6561051667679</v>
      </c>
      <c r="X113" s="1186">
        <v>1187.9656630564416</v>
      </c>
    </row>
    <row r="114" spans="2:24">
      <c r="C114" s="5"/>
      <c r="E114" s="314"/>
      <c r="F114" s="314"/>
      <c r="G114" s="314"/>
      <c r="H114" s="1186"/>
      <c r="I114" s="1186"/>
      <c r="J114" s="1186"/>
      <c r="K114" s="1186"/>
      <c r="L114" s="1186"/>
      <c r="M114" s="1186"/>
      <c r="N114" s="1186"/>
      <c r="O114" s="1186"/>
      <c r="P114" s="1186"/>
      <c r="Q114" s="1186"/>
      <c r="R114" s="1186"/>
      <c r="S114" s="1186"/>
      <c r="T114" s="1186"/>
      <c r="U114" s="1186"/>
      <c r="V114" s="1186"/>
      <c r="W114" s="1186"/>
      <c r="X114" s="1186"/>
    </row>
    <row r="115" spans="2:24" ht="15.75" customHeight="1">
      <c r="C115" s="5"/>
      <c r="E115" s="314" t="s">
        <v>1520</v>
      </c>
      <c r="F115" s="314"/>
      <c r="G115" s="314"/>
      <c r="H115" s="1186"/>
      <c r="I115" s="1186"/>
      <c r="J115" s="1186"/>
      <c r="K115" s="1186"/>
      <c r="L115" s="1186"/>
      <c r="M115" s="1186"/>
      <c r="N115" s="1186"/>
      <c r="O115" s="1186"/>
      <c r="P115" s="1186"/>
      <c r="Q115" s="1186"/>
      <c r="R115" s="1186"/>
      <c r="S115" s="1186"/>
      <c r="T115" s="1186"/>
      <c r="U115" s="1186"/>
      <c r="V115" s="1186"/>
      <c r="W115" s="1186"/>
      <c r="X115" s="1186"/>
    </row>
    <row r="116" spans="2:24">
      <c r="C116" s="5"/>
      <c r="E116" s="314"/>
      <c r="F116" s="156" t="s">
        <v>499</v>
      </c>
      <c r="H116" s="1200">
        <v>202.1</v>
      </c>
      <c r="I116" s="1200">
        <v>204.5</v>
      </c>
      <c r="J116" s="1200">
        <v>206.4</v>
      </c>
      <c r="K116" s="1200">
        <v>209.5</v>
      </c>
      <c r="L116" s="1200">
        <v>215.6</v>
      </c>
      <c r="M116" s="1200">
        <v>223.2</v>
      </c>
      <c r="N116" s="1200">
        <v>235</v>
      </c>
      <c r="O116" s="1200">
        <v>244.8</v>
      </c>
      <c r="P116" s="1200">
        <v>252</v>
      </c>
      <c r="Q116" s="1200">
        <v>262.5</v>
      </c>
      <c r="R116" s="1200">
        <v>275.7</v>
      </c>
      <c r="S116" s="1200">
        <v>279.39999999999998</v>
      </c>
      <c r="T116" s="1200">
        <v>279.39999999999998</v>
      </c>
      <c r="U116" s="1200">
        <v>279.39999999999998</v>
      </c>
      <c r="V116" s="1200">
        <v>279.39999999999998</v>
      </c>
      <c r="W116" s="1200">
        <v>279.39999999999998</v>
      </c>
      <c r="X116" s="1200">
        <v>279.39999999999998</v>
      </c>
    </row>
    <row r="117" spans="2:24">
      <c r="C117" s="5"/>
      <c r="E117" s="314"/>
      <c r="F117" s="156" t="s">
        <v>498</v>
      </c>
      <c r="H117" s="1200">
        <v>177.77988454236342</v>
      </c>
      <c r="I117" s="1200">
        <v>177.94668441006041</v>
      </c>
      <c r="J117" s="1200">
        <v>180.28632815495729</v>
      </c>
      <c r="K117" s="1200">
        <v>165.97717105987405</v>
      </c>
      <c r="L117" s="1200">
        <v>158.2466395886612</v>
      </c>
      <c r="M117" s="1200">
        <v>140.06239266895915</v>
      </c>
      <c r="N117" s="1200">
        <v>121.48266267849159</v>
      </c>
      <c r="O117" s="1200">
        <v>87.177181765021089</v>
      </c>
      <c r="P117" s="1200">
        <v>66.193607257623441</v>
      </c>
      <c r="Q117" s="1200">
        <v>54.085727934334983</v>
      </c>
      <c r="R117" s="1200">
        <v>65.521873171793942</v>
      </c>
      <c r="S117" s="1200">
        <v>71.963227963523863</v>
      </c>
      <c r="T117" s="1200">
        <v>164.80061073167849</v>
      </c>
      <c r="U117" s="1200">
        <v>849.27840352301268</v>
      </c>
      <c r="V117" s="1200">
        <v>1971.3620878392387</v>
      </c>
      <c r="W117" s="1200">
        <v>3303.9191981788335</v>
      </c>
      <c r="X117" s="1200">
        <v>4648.986489585267</v>
      </c>
    </row>
    <row r="118" spans="2:24">
      <c r="C118" s="5"/>
      <c r="E118" s="314"/>
      <c r="F118" s="156" t="s">
        <v>1195</v>
      </c>
      <c r="H118" s="1200">
        <v>4.3599059999999996</v>
      </c>
      <c r="I118" s="1200">
        <v>0</v>
      </c>
      <c r="J118" s="1200">
        <v>0</v>
      </c>
      <c r="K118" s="1200">
        <v>0</v>
      </c>
      <c r="L118" s="1200">
        <v>0</v>
      </c>
      <c r="M118" s="1200">
        <v>0</v>
      </c>
      <c r="N118" s="1200">
        <v>5.0412244264520405</v>
      </c>
      <c r="O118" s="1200">
        <v>11.765555173421859</v>
      </c>
      <c r="P118" s="1200">
        <v>12.556358000332832</v>
      </c>
      <c r="Q118" s="1200">
        <v>7.9000977979620695</v>
      </c>
      <c r="R118" s="1200">
        <v>0</v>
      </c>
      <c r="S118" s="1200">
        <v>0.64407347192734477</v>
      </c>
      <c r="T118" s="1200">
        <v>70.1626722759502</v>
      </c>
      <c r="U118" s="1200">
        <v>252.39612207430881</v>
      </c>
      <c r="V118" s="1200">
        <v>503.96134163708552</v>
      </c>
      <c r="W118" s="1200">
        <v>776.36302531455112</v>
      </c>
      <c r="X118" s="1200">
        <v>1017.8124534182666</v>
      </c>
    </row>
    <row r="119" spans="2:24">
      <c r="C119" s="5"/>
      <c r="E119" s="156"/>
      <c r="F119" s="156" t="s">
        <v>747</v>
      </c>
      <c r="H119" s="1200">
        <v>48.14437087375547</v>
      </c>
      <c r="I119" s="1200">
        <v>38.683461015129417</v>
      </c>
      <c r="J119" s="1200">
        <v>29.819597782623575</v>
      </c>
      <c r="K119" s="1200">
        <v>22.453672336212144</v>
      </c>
      <c r="L119" s="1200">
        <v>15.090647124507681</v>
      </c>
      <c r="M119" s="1200">
        <v>6.9706328857353475</v>
      </c>
      <c r="N119" s="1200">
        <v>9.0340562893473066</v>
      </c>
      <c r="O119" s="1200">
        <v>11.013700421514034</v>
      </c>
      <c r="P119" s="1200">
        <v>12.427406104647265</v>
      </c>
      <c r="Q119" s="1200">
        <v>16.663117612995894</v>
      </c>
      <c r="R119" s="1200">
        <v>20.409002815820845</v>
      </c>
      <c r="S119" s="1200">
        <v>17.370083182859823</v>
      </c>
      <c r="T119" s="1200">
        <v>36.310300241861256</v>
      </c>
      <c r="U119" s="1200">
        <v>90.202269938901878</v>
      </c>
      <c r="V119" s="1200">
        <v>153.34289340916729</v>
      </c>
      <c r="W119" s="1200">
        <v>232.38117383623452</v>
      </c>
      <c r="X119" s="1200">
        <v>331.9938005476227</v>
      </c>
    </row>
    <row r="120" spans="2:24">
      <c r="C120" s="5"/>
      <c r="E120" s="314"/>
      <c r="F120" s="156" t="s">
        <v>72</v>
      </c>
      <c r="H120" s="1200">
        <v>153.75920011000002</v>
      </c>
      <c r="I120" s="1200">
        <v>148.75920011000002</v>
      </c>
      <c r="J120" s="1200">
        <v>90.890898110000009</v>
      </c>
      <c r="K120" s="1200">
        <v>16.083789110000016</v>
      </c>
      <c r="L120" s="1200">
        <v>0.21245693771409987</v>
      </c>
      <c r="M120" s="1200">
        <v>0.21245693771409987</v>
      </c>
      <c r="N120" s="1200">
        <v>0.21245693771409987</v>
      </c>
      <c r="O120" s="1200">
        <v>0.21245693771409987</v>
      </c>
      <c r="P120" s="1200">
        <v>0.21245693771409987</v>
      </c>
      <c r="Q120" s="1200">
        <v>0.21245693771409987</v>
      </c>
      <c r="R120" s="1200">
        <v>0.21245693771409987</v>
      </c>
      <c r="S120" s="1200">
        <v>0.21245693771409987</v>
      </c>
      <c r="T120" s="1200">
        <v>0.21245693771409987</v>
      </c>
      <c r="U120" s="1200">
        <v>0.21245693771409987</v>
      </c>
      <c r="V120" s="1200">
        <v>0.21245693771409987</v>
      </c>
      <c r="W120" s="1200">
        <v>0.21245693771409987</v>
      </c>
      <c r="X120" s="1200">
        <v>0.21245693771409987</v>
      </c>
    </row>
    <row r="121" spans="2:24">
      <c r="C121" s="5"/>
      <c r="E121" s="314"/>
      <c r="F121" s="156" t="s">
        <v>683</v>
      </c>
      <c r="H121" s="1200">
        <v>0</v>
      </c>
      <c r="I121" s="1200">
        <v>0</v>
      </c>
      <c r="J121" s="1200">
        <v>0</v>
      </c>
      <c r="K121" s="1200">
        <v>0</v>
      </c>
      <c r="L121" s="1200">
        <v>0</v>
      </c>
      <c r="M121" s="1200">
        <v>0</v>
      </c>
      <c r="N121" s="1200">
        <v>0</v>
      </c>
      <c r="O121" s="1200">
        <v>0</v>
      </c>
      <c r="P121" s="1200">
        <v>0</v>
      </c>
      <c r="Q121" s="1200">
        <v>0</v>
      </c>
      <c r="R121" s="1200">
        <v>0</v>
      </c>
      <c r="S121" s="1200">
        <v>0</v>
      </c>
      <c r="T121" s="1200">
        <v>0</v>
      </c>
      <c r="U121" s="1200">
        <v>0</v>
      </c>
      <c r="V121" s="1200">
        <v>0</v>
      </c>
      <c r="W121" s="1200">
        <v>0</v>
      </c>
      <c r="X121" s="1200">
        <v>0</v>
      </c>
    </row>
    <row r="122" spans="2:24">
      <c r="C122" s="5"/>
      <c r="E122" s="314"/>
      <c r="F122" s="314" t="s">
        <v>1521</v>
      </c>
      <c r="G122" s="314"/>
      <c r="H122" s="1186">
        <v>586.14336152611895</v>
      </c>
      <c r="I122" s="1186">
        <v>569.88934553518982</v>
      </c>
      <c r="J122" s="1186">
        <v>507.39682404758094</v>
      </c>
      <c r="K122" s="1186">
        <v>414.01463250608623</v>
      </c>
      <c r="L122" s="1186">
        <v>389.14974365088295</v>
      </c>
      <c r="M122" s="1186">
        <v>370.44548249240859</v>
      </c>
      <c r="N122" s="1186">
        <v>370.77040033200501</v>
      </c>
      <c r="O122" s="1186">
        <v>354.96889429767106</v>
      </c>
      <c r="P122" s="1186">
        <v>343.38982830031762</v>
      </c>
      <c r="Q122" s="1186">
        <v>341.36140028300701</v>
      </c>
      <c r="R122" s="1186">
        <v>361.84333292532887</v>
      </c>
      <c r="S122" s="1186">
        <v>369.58984155602514</v>
      </c>
      <c r="T122" s="1186">
        <v>550.886040187204</v>
      </c>
      <c r="U122" s="1186">
        <v>1471.4892524739373</v>
      </c>
      <c r="V122" s="1186">
        <v>2908.2787798232052</v>
      </c>
      <c r="W122" s="1186">
        <v>4592.2758542673328</v>
      </c>
      <c r="X122" s="1186">
        <v>6278.4052004888699</v>
      </c>
    </row>
    <row r="123" spans="2:24">
      <c r="C123" s="5"/>
      <c r="E123" s="314"/>
      <c r="F123" s="314"/>
      <c r="G123" s="314"/>
      <c r="H123" s="1186"/>
      <c r="I123" s="1186"/>
      <c r="J123" s="1186"/>
      <c r="K123" s="1186"/>
      <c r="L123" s="1186"/>
      <c r="M123" s="1186"/>
      <c r="N123" s="1186"/>
      <c r="O123" s="1186"/>
      <c r="P123" s="1186"/>
      <c r="Q123" s="1186"/>
      <c r="R123" s="1186"/>
      <c r="S123" s="1186"/>
      <c r="T123" s="1186"/>
      <c r="U123" s="1186"/>
      <c r="V123" s="1186"/>
      <c r="W123" s="1186"/>
      <c r="X123" s="1186"/>
    </row>
    <row r="124" spans="2:24">
      <c r="C124" s="5"/>
      <c r="E124" s="314"/>
      <c r="F124" s="314" t="s">
        <v>1522</v>
      </c>
      <c r="G124" s="314"/>
      <c r="H124" s="1186">
        <v>1407.7747244056161</v>
      </c>
      <c r="I124" s="1186">
        <v>1398.7603693424726</v>
      </c>
      <c r="J124" s="1186">
        <v>1354.3598907300898</v>
      </c>
      <c r="K124" s="1186">
        <v>1287.5770533093782</v>
      </c>
      <c r="L124" s="1186">
        <v>1256.1237593420924</v>
      </c>
      <c r="M124" s="1186">
        <v>1270.1763513103667</v>
      </c>
      <c r="N124" s="1186">
        <v>1304.1337959455327</v>
      </c>
      <c r="O124" s="1186">
        <v>1327.1793417026915</v>
      </c>
      <c r="P124" s="1186">
        <v>1363.5172795844778</v>
      </c>
      <c r="Q124" s="1186">
        <v>1392.6675108582806</v>
      </c>
      <c r="R124" s="1186">
        <v>1440.3953127380405</v>
      </c>
      <c r="S124" s="1186">
        <v>1490.6361216791042</v>
      </c>
      <c r="T124" s="1186">
        <v>1712.3892827129266</v>
      </c>
      <c r="U124" s="1186">
        <v>2672.6923898222531</v>
      </c>
      <c r="V124" s="1186">
        <v>4074.2872886995719</v>
      </c>
      <c r="W124" s="1186">
        <v>5824.9319594341005</v>
      </c>
      <c r="X124" s="1186">
        <v>7466.3708635453113</v>
      </c>
    </row>
    <row r="125" spans="2:24">
      <c r="C125" s="5"/>
      <c r="E125" s="314"/>
      <c r="F125" s="314"/>
      <c r="G125" s="314"/>
      <c r="H125" s="1186"/>
      <c r="I125" s="1186"/>
      <c r="J125" s="1186"/>
      <c r="K125" s="1186"/>
      <c r="L125" s="1186"/>
      <c r="M125" s="1186"/>
      <c r="N125" s="1186"/>
      <c r="O125" s="1186"/>
      <c r="P125" s="1186"/>
      <c r="Q125" s="1186"/>
      <c r="R125" s="1186"/>
      <c r="S125" s="1186"/>
      <c r="T125" s="1186"/>
      <c r="U125" s="1186"/>
      <c r="V125" s="1186"/>
      <c r="W125" s="1186"/>
      <c r="X125" s="1186"/>
    </row>
    <row r="126" spans="2:24">
      <c r="C126" s="5"/>
      <c r="E126" s="156"/>
      <c r="F126" s="314" t="s">
        <v>1504</v>
      </c>
      <c r="H126" s="446">
        <v>384.23979054236344</v>
      </c>
      <c r="I126" s="446">
        <v>382.44668441006041</v>
      </c>
      <c r="J126" s="446">
        <v>386.68632815495732</v>
      </c>
      <c r="K126" s="446">
        <v>375.47717105987408</v>
      </c>
      <c r="L126" s="446">
        <v>373.84663958866122</v>
      </c>
      <c r="M126" s="446">
        <v>363.26239266895914</v>
      </c>
      <c r="N126" s="446">
        <v>361.52388710494364</v>
      </c>
      <c r="O126" s="446">
        <v>343.74273693844293</v>
      </c>
      <c r="P126" s="446">
        <v>330.74996525795626</v>
      </c>
      <c r="Q126" s="446">
        <v>324.48582573229703</v>
      </c>
      <c r="R126" s="446">
        <v>341.22187317179396</v>
      </c>
      <c r="S126" s="446">
        <v>352.00730143545121</v>
      </c>
      <c r="T126" s="446">
        <v>514.36328300762864</v>
      </c>
      <c r="U126" s="446">
        <v>1381.0745255973213</v>
      </c>
      <c r="V126" s="446">
        <v>2754.7234294763239</v>
      </c>
      <c r="W126" s="446">
        <v>4359.6822234933843</v>
      </c>
      <c r="X126" s="446">
        <v>5946.1989430035337</v>
      </c>
    </row>
    <row r="127" spans="2:24">
      <c r="C127" s="5"/>
      <c r="E127" s="5" t="s">
        <v>575</v>
      </c>
    </row>
    <row r="128" spans="2:24">
      <c r="B128" s="1016">
        <v>0</v>
      </c>
      <c r="C128" s="5"/>
      <c r="E128" s="237"/>
      <c r="F128" s="237" t="s">
        <v>1494</v>
      </c>
      <c r="G128" s="492"/>
      <c r="H128" s="227">
        <v>0</v>
      </c>
      <c r="I128" s="227">
        <v>0</v>
      </c>
      <c r="J128" s="227">
        <v>0</v>
      </c>
      <c r="K128" s="227">
        <v>0</v>
      </c>
      <c r="L128" s="227">
        <v>0</v>
      </c>
      <c r="M128" s="227">
        <v>0</v>
      </c>
      <c r="N128" s="227">
        <v>0</v>
      </c>
      <c r="O128" s="227">
        <v>0</v>
      </c>
      <c r="P128" s="227">
        <v>0</v>
      </c>
      <c r="Q128" s="227">
        <v>0</v>
      </c>
      <c r="R128" s="227">
        <v>0</v>
      </c>
      <c r="S128" s="227">
        <v>0</v>
      </c>
      <c r="T128" s="227">
        <v>0</v>
      </c>
      <c r="U128" s="227">
        <v>0</v>
      </c>
      <c r="V128" s="227">
        <v>0</v>
      </c>
      <c r="W128" s="227">
        <v>0</v>
      </c>
      <c r="X128" s="227">
        <v>0</v>
      </c>
    </row>
    <row r="129" spans="1:24" s="237" customFormat="1" ht="15">
      <c r="A129" s="1016"/>
      <c r="B129" s="1016"/>
      <c r="E129" s="5"/>
      <c r="F129" s="5"/>
      <c r="G129" s="156"/>
      <c r="H129" s="5"/>
      <c r="I129" s="5"/>
      <c r="J129" s="5"/>
      <c r="K129" s="5"/>
      <c r="L129" s="5"/>
      <c r="M129" s="5"/>
      <c r="N129" s="5"/>
      <c r="O129" s="5"/>
      <c r="P129" s="5"/>
      <c r="Q129" s="5"/>
      <c r="R129" s="5"/>
      <c r="S129" s="5"/>
      <c r="T129" s="5"/>
      <c r="U129" s="5"/>
      <c r="V129" s="5"/>
      <c r="W129" s="5"/>
      <c r="X129" s="5"/>
    </row>
    <row r="130" spans="1:24" s="237" customFormat="1" ht="15">
      <c r="A130" s="1016"/>
      <c r="B130" s="1016"/>
      <c r="E130" s="5" t="s">
        <v>1495</v>
      </c>
      <c r="F130" s="5"/>
      <c r="G130" s="156"/>
      <c r="H130" s="5"/>
      <c r="I130" s="5"/>
      <c r="J130" s="5"/>
      <c r="K130" s="5"/>
      <c r="L130" s="5"/>
      <c r="M130" s="5"/>
      <c r="N130" s="5"/>
      <c r="O130" s="5"/>
      <c r="P130" s="5"/>
      <c r="Q130" s="5"/>
      <c r="R130" s="5"/>
      <c r="S130" s="5"/>
      <c r="T130" s="5"/>
      <c r="U130" s="5"/>
      <c r="V130" s="5"/>
      <c r="W130" s="5"/>
      <c r="X130" s="5"/>
    </row>
    <row r="131" spans="1:24" s="237" customFormat="1" ht="15">
      <c r="A131" s="1016"/>
      <c r="B131" s="1016"/>
      <c r="E131" s="5"/>
      <c r="F131" s="5" t="s">
        <v>1165</v>
      </c>
      <c r="G131" s="156"/>
      <c r="H131" s="5">
        <v>-47235457.607636601</v>
      </c>
      <c r="I131" s="5">
        <v>2566799.8676970005</v>
      </c>
      <c r="J131" s="5">
        <v>4239643.7448968878</v>
      </c>
      <c r="K131" s="5">
        <v>-11209157.095083237</v>
      </c>
      <c r="L131" s="5">
        <v>-1630531.4712128646</v>
      </c>
      <c r="M131" s="5">
        <v>-10584246.919702051</v>
      </c>
      <c r="N131" s="5">
        <v>-6779729.9904675474</v>
      </c>
      <c r="O131" s="5">
        <v>-24505480.913470503</v>
      </c>
      <c r="P131" s="5">
        <v>-13783574.507397646</v>
      </c>
      <c r="Q131" s="5">
        <v>-1607879.3232884561</v>
      </c>
      <c r="R131" s="5">
        <v>24636145.237458952</v>
      </c>
      <c r="S131" s="5">
        <v>10141354.791729927</v>
      </c>
      <c r="T131" s="5">
        <v>92837382.768154621</v>
      </c>
      <c r="U131" s="5">
        <v>684477792.79133415</v>
      </c>
      <c r="V131" s="5">
        <v>1122083684.316226</v>
      </c>
      <c r="W131" s="5">
        <v>1332557110.3395948</v>
      </c>
      <c r="X131" s="5">
        <v>1345067291.4064336</v>
      </c>
    </row>
    <row r="132" spans="1:24" s="237" customFormat="1" ht="15">
      <c r="A132" s="1016"/>
      <c r="B132" s="1016"/>
      <c r="E132" s="5"/>
      <c r="F132" s="5" t="s">
        <v>1496</v>
      </c>
      <c r="G132" s="156"/>
      <c r="H132" s="5">
        <v>-47235457.607636943</v>
      </c>
      <c r="I132" s="5">
        <v>2566799.8676971644</v>
      </c>
      <c r="J132" s="5">
        <v>4239643.744896695</v>
      </c>
      <c r="K132" s="5">
        <v>-11209157.0950827</v>
      </c>
      <c r="L132" s="5">
        <v>-1630531.4712124169</v>
      </c>
      <c r="M132" s="5">
        <v>-10584246.919701874</v>
      </c>
      <c r="N132" s="5">
        <v>-6779729.9904677272</v>
      </c>
      <c r="O132" s="5">
        <v>-24505480.913470492</v>
      </c>
      <c r="P132" s="5">
        <v>-13783574.507396564</v>
      </c>
      <c r="Q132" s="5">
        <v>-1607879.3232880086</v>
      </c>
      <c r="R132" s="5">
        <v>24636145.23745966</v>
      </c>
      <c r="S132" s="5">
        <v>10141354.791729972</v>
      </c>
      <c r="T132" s="5">
        <v>92837382.768153608</v>
      </c>
      <c r="U132" s="5">
        <v>684477792.79133487</v>
      </c>
      <c r="V132" s="5">
        <v>1122083684.3162274</v>
      </c>
      <c r="W132" s="5">
        <v>1332557110.3395946</v>
      </c>
      <c r="X132" s="5">
        <v>1345067291.4064345</v>
      </c>
    </row>
    <row r="133" spans="1:24">
      <c r="B133" s="1016">
        <v>0</v>
      </c>
      <c r="F133" s="5" t="s">
        <v>827</v>
      </c>
      <c r="H133" s="5">
        <v>0</v>
      </c>
      <c r="I133" s="5">
        <v>0</v>
      </c>
      <c r="J133" s="5">
        <v>0</v>
      </c>
      <c r="K133" s="5">
        <v>0</v>
      </c>
      <c r="L133" s="5">
        <v>0</v>
      </c>
      <c r="M133" s="5">
        <v>0</v>
      </c>
      <c r="N133" s="5">
        <v>0</v>
      </c>
      <c r="O133" s="5">
        <v>0</v>
      </c>
      <c r="P133" s="5">
        <v>0</v>
      </c>
      <c r="Q133" s="5">
        <v>0</v>
      </c>
      <c r="R133" s="5">
        <v>0</v>
      </c>
      <c r="S133" s="5">
        <v>0</v>
      </c>
      <c r="T133" s="5">
        <v>0</v>
      </c>
      <c r="U133" s="5">
        <v>0</v>
      </c>
      <c r="V133" s="5">
        <v>0</v>
      </c>
      <c r="W133" s="5">
        <v>0</v>
      </c>
      <c r="X133" s="5">
        <v>0</v>
      </c>
    </row>
    <row r="135" spans="1:24">
      <c r="E135" s="5" t="s">
        <v>1497</v>
      </c>
    </row>
    <row r="136" spans="1:24">
      <c r="F136" s="5" t="s">
        <v>1498</v>
      </c>
      <c r="H136" s="1202">
        <v>1674178026.8925834</v>
      </c>
      <c r="I136" s="1202">
        <v>1642042585.8408546</v>
      </c>
      <c r="J136" s="1202">
        <v>1651507783.6377847</v>
      </c>
      <c r="K136" s="1202">
        <v>1686498346.8100951</v>
      </c>
      <c r="L136" s="1202">
        <v>1726293404.3334634</v>
      </c>
      <c r="M136" s="1202">
        <v>1790664716.3915629</v>
      </c>
      <c r="N136" s="1202">
        <v>1854371755.6127119</v>
      </c>
      <c r="O136" s="1202">
        <v>1948825605.8381269</v>
      </c>
      <c r="P136" s="1202">
        <v>2041467411.8909392</v>
      </c>
      <c r="Q136" s="1202">
        <v>2129446905.1593878</v>
      </c>
      <c r="R136" s="1202">
        <v>2209180992.9176908</v>
      </c>
      <c r="S136" s="1202">
        <v>2305527869.5259438</v>
      </c>
      <c r="T136" s="1202">
        <v>2420040754.3441939</v>
      </c>
      <c r="U136" s="1202">
        <v>2512120471.147501</v>
      </c>
      <c r="V136" s="1202">
        <v>2529515141.1948018</v>
      </c>
      <c r="W136" s="1202">
        <v>2594979110.8377962</v>
      </c>
      <c r="X136" s="1202">
        <v>2706304673.357626</v>
      </c>
    </row>
    <row r="137" spans="1:24">
      <c r="F137" s="5" t="s">
        <v>1523</v>
      </c>
      <c r="H137" s="5">
        <v>1674178026.8925834</v>
      </c>
      <c r="I137" s="5">
        <v>1642042585.8408542</v>
      </c>
      <c r="J137" s="5">
        <v>1651507783.6377847</v>
      </c>
      <c r="K137" s="5">
        <v>1686498346.8100948</v>
      </c>
      <c r="L137" s="5">
        <v>1726293404.3334632</v>
      </c>
      <c r="M137" s="5">
        <v>1790664716.3915629</v>
      </c>
      <c r="N137" s="5">
        <v>1854371755.6127119</v>
      </c>
      <c r="O137" s="5">
        <v>1948825605.8381271</v>
      </c>
      <c r="P137" s="5">
        <v>2041467411.8909397</v>
      </c>
      <c r="Q137" s="5">
        <v>2129446905.1593881</v>
      </c>
      <c r="R137" s="5">
        <v>2209180992.9176903</v>
      </c>
      <c r="S137" s="5">
        <v>2305527869.5259438</v>
      </c>
      <c r="T137" s="5">
        <v>2420040754.3441939</v>
      </c>
      <c r="U137" s="5">
        <v>2512120471.1475015</v>
      </c>
      <c r="V137" s="5">
        <v>2529515141.1948013</v>
      </c>
      <c r="W137" s="5">
        <v>2594979110.8377957</v>
      </c>
      <c r="X137" s="5">
        <v>2706304673.3576264</v>
      </c>
    </row>
    <row r="138" spans="1:24">
      <c r="B138" s="1016">
        <v>0</v>
      </c>
      <c r="F138" s="5" t="s">
        <v>827</v>
      </c>
      <c r="H138" s="5">
        <v>0</v>
      </c>
      <c r="I138" s="5">
        <v>0</v>
      </c>
      <c r="J138" s="5">
        <v>0</v>
      </c>
      <c r="K138" s="5">
        <v>0</v>
      </c>
      <c r="L138" s="5">
        <v>0</v>
      </c>
      <c r="M138" s="5">
        <v>0</v>
      </c>
      <c r="N138" s="5">
        <v>0</v>
      </c>
      <c r="O138" s="5">
        <v>0</v>
      </c>
      <c r="P138" s="5">
        <v>0</v>
      </c>
      <c r="Q138" s="5">
        <v>0</v>
      </c>
      <c r="R138" s="5">
        <v>0</v>
      </c>
      <c r="S138" s="5">
        <v>0</v>
      </c>
      <c r="T138" s="5">
        <v>0</v>
      </c>
      <c r="U138" s="5">
        <v>0</v>
      </c>
      <c r="V138" s="5">
        <v>0</v>
      </c>
      <c r="W138" s="5">
        <v>0</v>
      </c>
      <c r="X138" s="5">
        <v>0</v>
      </c>
    </row>
    <row r="140" spans="1:24">
      <c r="E140" s="5" t="s">
        <v>611</v>
      </c>
    </row>
    <row r="141" spans="1:24">
      <c r="F141" s="5" t="s">
        <v>1499</v>
      </c>
      <c r="H141" s="1201">
        <v>1731656649.0781991</v>
      </c>
      <c r="I141" s="1201">
        <v>1628528230.7777114</v>
      </c>
      <c r="J141" s="1201">
        <v>1645375607.0254021</v>
      </c>
      <c r="K141" s="1201">
        <v>1665650618.3893836</v>
      </c>
      <c r="L141" s="1201">
        <v>1712234523.3661776</v>
      </c>
      <c r="M141" s="1201">
        <v>1765365755.3598373</v>
      </c>
      <c r="N141" s="1201">
        <v>1844038571.2478781</v>
      </c>
      <c r="O141" s="1201">
        <v>1924398099.5952859</v>
      </c>
      <c r="P141" s="1201">
        <v>2023870042.7727268</v>
      </c>
      <c r="Q141" s="1201">
        <v>2118175995.4331911</v>
      </c>
      <c r="R141" s="1201">
        <v>2217924393.1514511</v>
      </c>
      <c r="S141" s="1201">
        <v>2311145417.9765654</v>
      </c>
      <c r="T141" s="1201">
        <v>2602920433.9668369</v>
      </c>
      <c r="U141" s="1201">
        <v>3434400812.6919918</v>
      </c>
      <c r="V141" s="1201">
        <v>3968045946.5221524</v>
      </c>
      <c r="W141" s="1201">
        <v>4280710066.9392347</v>
      </c>
      <c r="X141" s="1201">
        <v>4393406018.9159918</v>
      </c>
    </row>
    <row r="142" spans="1:24">
      <c r="F142" s="5" t="s">
        <v>1500</v>
      </c>
      <c r="H142" s="5">
        <v>1731656649.0781991</v>
      </c>
      <c r="I142" s="5">
        <v>1628528230.7777112</v>
      </c>
      <c r="J142" s="5">
        <v>1645375607.0254021</v>
      </c>
      <c r="K142" s="5">
        <v>1665650618.3893836</v>
      </c>
      <c r="L142" s="5">
        <v>1712234523.3661778</v>
      </c>
      <c r="M142" s="5">
        <v>1765365755.3598373</v>
      </c>
      <c r="N142" s="5">
        <v>1844038571.2478778</v>
      </c>
      <c r="O142" s="5">
        <v>1924398099.5952861</v>
      </c>
      <c r="P142" s="5">
        <v>2023870042.7727268</v>
      </c>
      <c r="Q142" s="5">
        <v>2118175995.4331911</v>
      </c>
      <c r="R142" s="5">
        <v>2217924393.1514511</v>
      </c>
      <c r="S142" s="5">
        <v>2311145417.9765654</v>
      </c>
      <c r="T142" s="5">
        <v>2602920433.9668374</v>
      </c>
      <c r="U142" s="5">
        <v>3434400812.6919913</v>
      </c>
      <c r="V142" s="5">
        <v>3968045946.5221529</v>
      </c>
      <c r="W142" s="5">
        <v>4280710066.9392352</v>
      </c>
      <c r="X142" s="5">
        <v>4393406018.9159918</v>
      </c>
    </row>
    <row r="143" spans="1:24">
      <c r="B143" s="1016">
        <v>0</v>
      </c>
      <c r="F143" s="5" t="s">
        <v>827</v>
      </c>
      <c r="H143" s="5">
        <v>0</v>
      </c>
      <c r="I143" s="5">
        <v>0</v>
      </c>
      <c r="J143" s="5">
        <v>0</v>
      </c>
      <c r="K143" s="5">
        <v>0</v>
      </c>
      <c r="L143" s="5">
        <v>0</v>
      </c>
      <c r="M143" s="5">
        <v>0</v>
      </c>
      <c r="N143" s="5">
        <v>0</v>
      </c>
      <c r="O143" s="5">
        <v>0</v>
      </c>
      <c r="P143" s="5">
        <v>0</v>
      </c>
      <c r="Q143" s="5">
        <v>0</v>
      </c>
      <c r="R143" s="5">
        <v>0</v>
      </c>
      <c r="S143" s="5">
        <v>0</v>
      </c>
      <c r="T143" s="5">
        <v>0</v>
      </c>
      <c r="U143" s="5">
        <v>0</v>
      </c>
      <c r="V143" s="5">
        <v>0</v>
      </c>
      <c r="W143" s="5">
        <v>0</v>
      </c>
      <c r="X143" s="5">
        <v>0</v>
      </c>
    </row>
    <row r="145" spans="2:24">
      <c r="E145" s="5" t="s">
        <v>1501</v>
      </c>
    </row>
    <row r="146" spans="2:24">
      <c r="F146" s="5" t="s">
        <v>1498</v>
      </c>
      <c r="H146" s="5">
        <v>1407774724.405616</v>
      </c>
      <c r="I146" s="5">
        <v>1398760369.3424726</v>
      </c>
      <c r="J146" s="5">
        <v>1354359890.7300897</v>
      </c>
      <c r="K146" s="5">
        <v>1287577053.3093781</v>
      </c>
      <c r="L146" s="5">
        <v>1256123759.3420925</v>
      </c>
      <c r="M146" s="5">
        <v>1270176351.3103666</v>
      </c>
      <c r="N146" s="5">
        <v>1304133795.9455328</v>
      </c>
      <c r="O146" s="5">
        <v>1327179341.7026916</v>
      </c>
      <c r="P146" s="5">
        <v>1363517279.5844779</v>
      </c>
      <c r="Q146" s="5">
        <v>1392667510.8582807</v>
      </c>
      <c r="R146" s="5">
        <v>1440395312.7380404</v>
      </c>
      <c r="S146" s="5">
        <v>1490636121.6791043</v>
      </c>
      <c r="T146" s="5">
        <v>1712389282.7129266</v>
      </c>
      <c r="U146" s="5">
        <v>2672692389.8222532</v>
      </c>
      <c r="V146" s="5">
        <v>4074287288.6995721</v>
      </c>
      <c r="W146" s="5">
        <v>5824931959.4341002</v>
      </c>
      <c r="X146" s="5">
        <v>7466370863.545311</v>
      </c>
    </row>
    <row r="147" spans="2:24">
      <c r="F147" s="5" t="s">
        <v>1496</v>
      </c>
      <c r="H147" s="5">
        <v>1407774724.405616</v>
      </c>
      <c r="I147" s="5">
        <v>1398760369.3424726</v>
      </c>
      <c r="J147" s="5">
        <v>1354359890.7300894</v>
      </c>
      <c r="K147" s="5">
        <v>1287577053.3093781</v>
      </c>
      <c r="L147" s="5">
        <v>1256123759.3420925</v>
      </c>
      <c r="M147" s="5">
        <v>1270176351.3103669</v>
      </c>
      <c r="N147" s="5">
        <v>1304133795.9455326</v>
      </c>
      <c r="O147" s="5">
        <v>1327179341.7026916</v>
      </c>
      <c r="P147" s="5">
        <v>1363517279.5844779</v>
      </c>
      <c r="Q147" s="5">
        <v>1392667510.8582807</v>
      </c>
      <c r="R147" s="5">
        <v>1440395312.7380407</v>
      </c>
      <c r="S147" s="5">
        <v>1490636121.6791041</v>
      </c>
      <c r="T147" s="5">
        <v>1712389282.7129266</v>
      </c>
      <c r="U147" s="5">
        <v>2672692389.8222532</v>
      </c>
      <c r="V147" s="5">
        <v>4074287288.6995721</v>
      </c>
      <c r="W147" s="5">
        <v>5824931959.4341021</v>
      </c>
      <c r="X147" s="5">
        <v>7466370863.5453129</v>
      </c>
    </row>
    <row r="148" spans="2:24">
      <c r="B148" s="1016">
        <v>0</v>
      </c>
      <c r="F148" s="5" t="s">
        <v>827</v>
      </c>
      <c r="H148" s="5">
        <v>0</v>
      </c>
      <c r="I148" s="5">
        <v>0</v>
      </c>
      <c r="J148" s="5">
        <v>0</v>
      </c>
      <c r="K148" s="5">
        <v>0</v>
      </c>
      <c r="L148" s="5">
        <v>0</v>
      </c>
      <c r="M148" s="5">
        <v>0</v>
      </c>
      <c r="N148" s="5">
        <v>0</v>
      </c>
      <c r="O148" s="5">
        <v>0</v>
      </c>
      <c r="P148" s="5">
        <v>0</v>
      </c>
      <c r="Q148" s="5">
        <v>0</v>
      </c>
      <c r="R148" s="5">
        <v>0</v>
      </c>
      <c r="S148" s="5">
        <v>0</v>
      </c>
      <c r="T148" s="5">
        <v>0</v>
      </c>
      <c r="U148" s="5">
        <v>0</v>
      </c>
      <c r="V148" s="5">
        <v>0</v>
      </c>
      <c r="W148" s="5">
        <v>0</v>
      </c>
      <c r="X148" s="5">
        <v>0</v>
      </c>
    </row>
    <row r="151" spans="2:24">
      <c r="D151" s="314"/>
      <c r="E151" s="156"/>
      <c r="F151" s="156"/>
      <c r="H151" s="156"/>
      <c r="I151" s="156"/>
      <c r="J151" s="156"/>
      <c r="K151" s="156"/>
      <c r="L151" s="156"/>
      <c r="M151" s="156"/>
      <c r="N151" s="156"/>
      <c r="O151" s="156"/>
      <c r="P151" s="156"/>
      <c r="Q151" s="156"/>
      <c r="R151" s="156"/>
      <c r="S151" s="156"/>
      <c r="T151" s="156"/>
      <c r="U151" s="156"/>
      <c r="V151" s="156"/>
      <c r="W151" s="156"/>
      <c r="X151" s="156"/>
    </row>
    <row r="152" spans="2:24">
      <c r="F152" s="29" t="s">
        <v>1524</v>
      </c>
    </row>
    <row r="153" spans="2:24">
      <c r="G153" s="5" t="s">
        <v>1497</v>
      </c>
      <c r="H153" s="227">
        <v>-1440.5818942525832</v>
      </c>
      <c r="I153" s="227">
        <v>-1392.1270459373777</v>
      </c>
      <c r="J153" s="227">
        <v>-1421.9077836377849</v>
      </c>
      <c r="K153" s="227">
        <v>-1467.5983468100949</v>
      </c>
      <c r="L153" s="227">
        <v>-1512.4934043334636</v>
      </c>
      <c r="M153" s="227">
        <v>-1556.6647163915629</v>
      </c>
      <c r="N153" s="227">
        <v>-1636.3717556127119</v>
      </c>
      <c r="O153" s="227">
        <v>-1716.9256058381268</v>
      </c>
      <c r="P153" s="227">
        <v>-1804.6674118909393</v>
      </c>
      <c r="Q153" s="227">
        <v>-1900.5469051593875</v>
      </c>
      <c r="R153" s="227">
        <v>-1985.7809929176908</v>
      </c>
      <c r="S153" s="227">
        <v>-2068.027869525944</v>
      </c>
      <c r="T153" s="227">
        <v>-2164.340754344194</v>
      </c>
      <c r="U153" s="227">
        <v>-2240.1204711475011</v>
      </c>
      <c r="V153" s="227">
        <v>-2310.4151411948019</v>
      </c>
      <c r="W153" s="227">
        <v>-2297.2791108377965</v>
      </c>
      <c r="X153" s="227">
        <v>-2406.6046733576263</v>
      </c>
    </row>
    <row r="154" spans="2:24">
      <c r="G154" s="5" t="s">
        <v>1383</v>
      </c>
      <c r="H154" s="227">
        <v>0</v>
      </c>
      <c r="I154" s="227">
        <v>0</v>
      </c>
      <c r="J154" s="227">
        <v>0</v>
      </c>
      <c r="K154" s="227">
        <v>0</v>
      </c>
      <c r="L154" s="227">
        <v>0</v>
      </c>
      <c r="M154" s="227">
        <v>0</v>
      </c>
      <c r="N154" s="227">
        <v>0</v>
      </c>
      <c r="O154" s="227">
        <v>0</v>
      </c>
      <c r="P154" s="227">
        <v>0</v>
      </c>
      <c r="Q154" s="227">
        <v>0</v>
      </c>
      <c r="R154" s="227">
        <v>0</v>
      </c>
      <c r="S154" s="227">
        <v>0</v>
      </c>
      <c r="T154" s="227">
        <v>0</v>
      </c>
      <c r="U154" s="227">
        <v>0</v>
      </c>
      <c r="V154" s="227">
        <v>0</v>
      </c>
      <c r="W154" s="227">
        <v>0</v>
      </c>
      <c r="X154" s="227">
        <v>0</v>
      </c>
    </row>
    <row r="155" spans="2:24">
      <c r="G155" s="5" t="s">
        <v>36</v>
      </c>
      <c r="H155" s="227">
        <v>-8.5961326400001514</v>
      </c>
      <c r="I155" s="227">
        <v>-9.5</v>
      </c>
      <c r="J155" s="227">
        <v>-19.600000000000001</v>
      </c>
      <c r="K155" s="227">
        <v>-18.899999999999999</v>
      </c>
      <c r="L155" s="227">
        <v>-9.8000000000000007</v>
      </c>
      <c r="M155" s="227">
        <v>-33</v>
      </c>
      <c r="N155" s="227">
        <v>-42</v>
      </c>
      <c r="O155" s="227">
        <v>-49.900000000000006</v>
      </c>
      <c r="P155" s="227">
        <v>-49.8</v>
      </c>
      <c r="Q155" s="227">
        <v>-38.9</v>
      </c>
      <c r="R155" s="227">
        <v>-35.399999999999991</v>
      </c>
      <c r="S155" s="227">
        <v>-44.5</v>
      </c>
      <c r="T155" s="227">
        <v>-30.7</v>
      </c>
      <c r="U155" s="227">
        <v>-30</v>
      </c>
      <c r="V155" s="227">
        <v>35.9</v>
      </c>
      <c r="W155" s="227">
        <v>-62.7</v>
      </c>
      <c r="X155" s="227">
        <v>-8.6999999999999993</v>
      </c>
    </row>
    <row r="156" spans="2:24">
      <c r="G156" s="5" t="s">
        <v>1525</v>
      </c>
      <c r="H156" s="227">
        <v>-225</v>
      </c>
      <c r="I156" s="227">
        <v>-240.41553990347688</v>
      </c>
      <c r="J156" s="227">
        <v>-210</v>
      </c>
      <c r="K156" s="227">
        <v>-200</v>
      </c>
      <c r="L156" s="227">
        <v>-204</v>
      </c>
      <c r="M156" s="227">
        <v>-201</v>
      </c>
      <c r="N156" s="227">
        <v>-176</v>
      </c>
      <c r="O156" s="227">
        <v>-182</v>
      </c>
      <c r="P156" s="227">
        <v>-187</v>
      </c>
      <c r="Q156" s="227">
        <v>-190</v>
      </c>
      <c r="R156" s="227">
        <v>-188</v>
      </c>
      <c r="S156" s="227">
        <v>-193</v>
      </c>
      <c r="T156" s="227">
        <v>-225</v>
      </c>
      <c r="U156" s="227">
        <v>-242</v>
      </c>
      <c r="V156" s="227">
        <v>-255</v>
      </c>
      <c r="W156" s="227">
        <v>-235</v>
      </c>
      <c r="X156" s="227">
        <v>-291</v>
      </c>
    </row>
    <row r="157" spans="2:24">
      <c r="G157" s="5" t="s">
        <v>1526</v>
      </c>
      <c r="H157" s="227">
        <v>-95</v>
      </c>
      <c r="I157" s="227">
        <v>9.4609098586260529</v>
      </c>
      <c r="J157" s="227">
        <v>8.8638632325058424</v>
      </c>
      <c r="K157" s="227">
        <v>7.3659254464114312</v>
      </c>
      <c r="L157" s="227">
        <v>7.3630252117044623</v>
      </c>
      <c r="M157" s="227">
        <v>8.1200142387723329</v>
      </c>
      <c r="N157" s="227">
        <v>0</v>
      </c>
      <c r="O157" s="227">
        <v>0</v>
      </c>
      <c r="P157" s="227">
        <v>0</v>
      </c>
      <c r="Q157" s="227">
        <v>0</v>
      </c>
      <c r="R157" s="227">
        <v>0</v>
      </c>
      <c r="S157" s="227">
        <v>3.03891963296102</v>
      </c>
      <c r="T157" s="227">
        <v>0</v>
      </c>
      <c r="U157" s="227">
        <v>0</v>
      </c>
      <c r="V157" s="227">
        <v>0</v>
      </c>
      <c r="W157" s="227">
        <v>0</v>
      </c>
      <c r="X157" s="227">
        <v>0</v>
      </c>
    </row>
    <row r="158" spans="2:24">
      <c r="G158" s="5" t="s">
        <v>1527</v>
      </c>
      <c r="H158" s="227">
        <v>-14.077176873755471</v>
      </c>
      <c r="I158" s="227">
        <v>0</v>
      </c>
      <c r="J158" s="227">
        <v>0</v>
      </c>
      <c r="K158" s="227">
        <v>0</v>
      </c>
      <c r="L158" s="227">
        <v>0</v>
      </c>
      <c r="M158" s="227">
        <v>0</v>
      </c>
      <c r="N158" s="227">
        <v>-2.0634234036119579</v>
      </c>
      <c r="O158" s="227">
        <v>-1.9796441321667284</v>
      </c>
      <c r="P158" s="227">
        <v>-1.4137056831332295</v>
      </c>
      <c r="Q158" s="227">
        <v>-4.2357115083486292</v>
      </c>
      <c r="R158" s="227">
        <v>-3.7458852028249501</v>
      </c>
      <c r="S158" s="227">
        <v>0</v>
      </c>
      <c r="T158" s="227">
        <v>-18.94021705900143</v>
      </c>
      <c r="U158" s="227">
        <v>-53.891969697040615</v>
      </c>
      <c r="V158" s="227">
        <v>-63.140623470265417</v>
      </c>
      <c r="W158" s="227">
        <v>-79.038280427067207</v>
      </c>
      <c r="X158" s="227">
        <v>-99.612626711388188</v>
      </c>
    </row>
    <row r="159" spans="2:24">
      <c r="G159" s="5" t="s">
        <v>1528</v>
      </c>
      <c r="H159" s="271">
        <v>0.48899999999999999</v>
      </c>
      <c r="I159" s="271">
        <v>4.3599059999999996</v>
      </c>
      <c r="J159" s="271">
        <v>0</v>
      </c>
      <c r="K159" s="271">
        <v>0</v>
      </c>
      <c r="L159" s="271">
        <v>0</v>
      </c>
      <c r="M159" s="271">
        <v>0</v>
      </c>
      <c r="N159" s="271">
        <v>-5.0412244264520405</v>
      </c>
      <c r="O159" s="271">
        <v>-6.7243307469698195</v>
      </c>
      <c r="P159" s="271">
        <v>-0.79080282691097259</v>
      </c>
      <c r="Q159" s="271">
        <v>4.6562602023707624</v>
      </c>
      <c r="R159" s="271">
        <v>7.9000977979620695</v>
      </c>
      <c r="S159" s="271">
        <v>-0.64407347192734477</v>
      </c>
      <c r="T159" s="271">
        <v>-69.518598804022844</v>
      </c>
      <c r="U159" s="271">
        <v>-182.23344979835861</v>
      </c>
      <c r="V159" s="271">
        <v>-251.56521956277669</v>
      </c>
      <c r="W159" s="271">
        <v>-272.40168367746566</v>
      </c>
      <c r="X159" s="271">
        <v>-241.44942810371555</v>
      </c>
    </row>
    <row r="160" spans="2:24">
      <c r="G160" s="5" t="s">
        <v>1529</v>
      </c>
      <c r="H160" s="271">
        <v>-0.22590291949711808</v>
      </c>
      <c r="I160" s="271">
        <v>-0.13966092778547096</v>
      </c>
      <c r="J160" s="271">
        <v>-0.39204287522626668</v>
      </c>
      <c r="K160" s="271">
        <v>-0.8273541207831514</v>
      </c>
      <c r="L160" s="271">
        <v>-1.0346757156316115</v>
      </c>
      <c r="M160" s="271">
        <v>-1.0053001267485675</v>
      </c>
      <c r="N160" s="271">
        <v>-1.1418977955694216</v>
      </c>
      <c r="O160" s="271">
        <v>-1.1739997914930396</v>
      </c>
      <c r="P160" s="271">
        <v>-1.1816968791396785</v>
      </c>
      <c r="Q160" s="271">
        <v>-1.2575182911132206</v>
      </c>
      <c r="R160" s="271">
        <v>-1.4614675914382949</v>
      </c>
      <c r="S160" s="271">
        <v>-1.5710398199253273</v>
      </c>
      <c r="T160" s="271">
        <v>-1.5834809914647525</v>
      </c>
      <c r="U160" s="271">
        <v>-1.677129257755928</v>
      </c>
      <c r="V160" s="271">
        <v>-1.7412779780821916</v>
      </c>
      <c r="W160" s="271">
        <v>-1.7338816573112037</v>
      </c>
      <c r="X160" s="271">
        <v>-0.97199933682763473</v>
      </c>
    </row>
    <row r="161" spans="2:24">
      <c r="G161" s="5" t="s">
        <v>1499</v>
      </c>
      <c r="H161" s="227">
        <v>1731.6566490781991</v>
      </c>
      <c r="I161" s="227">
        <v>1628.5282307777113</v>
      </c>
      <c r="J161" s="227">
        <v>1645.3756070254021</v>
      </c>
      <c r="K161" s="227">
        <v>1665.6506183893835</v>
      </c>
      <c r="L161" s="227">
        <v>1712.2345233661777</v>
      </c>
      <c r="M161" s="227">
        <v>1765.3657553598373</v>
      </c>
      <c r="N161" s="227">
        <v>1844.0385712478781</v>
      </c>
      <c r="O161" s="227">
        <v>1924.3980995952859</v>
      </c>
      <c r="P161" s="227">
        <v>2023.8700427727267</v>
      </c>
      <c r="Q161" s="227">
        <v>2118.175995433191</v>
      </c>
      <c r="R161" s="227">
        <v>2217.9243931514511</v>
      </c>
      <c r="S161" s="227">
        <v>2311.1454179765656</v>
      </c>
      <c r="T161" s="227">
        <v>2602.9204339668368</v>
      </c>
      <c r="U161" s="227">
        <v>3434.4008126919916</v>
      </c>
      <c r="V161" s="227">
        <v>3968.0459465221525</v>
      </c>
      <c r="W161" s="227">
        <v>4280.7100669392348</v>
      </c>
      <c r="X161" s="227">
        <v>4393.4060189159918</v>
      </c>
    </row>
    <row r="162" spans="2:24">
      <c r="G162" s="5" t="s">
        <v>1530</v>
      </c>
      <c r="H162" s="227">
        <v>0</v>
      </c>
      <c r="I162" s="227">
        <v>0</v>
      </c>
      <c r="J162" s="227">
        <v>0</v>
      </c>
      <c r="K162" s="227">
        <v>0</v>
      </c>
      <c r="L162" s="227">
        <v>0</v>
      </c>
      <c r="M162" s="227">
        <v>0</v>
      </c>
      <c r="N162" s="227">
        <v>0</v>
      </c>
      <c r="O162" s="227">
        <v>0</v>
      </c>
      <c r="P162" s="227">
        <v>0</v>
      </c>
      <c r="Q162" s="227">
        <v>0</v>
      </c>
      <c r="R162" s="227">
        <v>0</v>
      </c>
      <c r="S162" s="227">
        <v>0</v>
      </c>
      <c r="T162" s="227">
        <v>0</v>
      </c>
      <c r="U162" s="227">
        <v>0</v>
      </c>
      <c r="V162" s="227">
        <v>0</v>
      </c>
      <c r="W162" s="227">
        <v>0</v>
      </c>
      <c r="X162" s="227">
        <v>0</v>
      </c>
    </row>
    <row r="163" spans="2:24">
      <c r="G163" s="5" t="s">
        <v>1531</v>
      </c>
      <c r="H163" s="227">
        <v>0</v>
      </c>
      <c r="I163" s="227">
        <v>0</v>
      </c>
      <c r="J163" s="227">
        <v>0</v>
      </c>
      <c r="K163" s="227">
        <v>0</v>
      </c>
      <c r="L163" s="227">
        <v>0</v>
      </c>
      <c r="M163" s="227">
        <v>0</v>
      </c>
      <c r="N163" s="227">
        <v>0</v>
      </c>
      <c r="O163" s="227">
        <v>0</v>
      </c>
      <c r="P163" s="227">
        <v>0</v>
      </c>
      <c r="Q163" s="227">
        <v>0</v>
      </c>
      <c r="R163" s="227">
        <v>0</v>
      </c>
      <c r="S163" s="227">
        <v>0</v>
      </c>
      <c r="T163" s="227">
        <v>0</v>
      </c>
      <c r="U163" s="227">
        <v>0</v>
      </c>
      <c r="V163" s="227">
        <v>0</v>
      </c>
      <c r="W163" s="227">
        <v>0</v>
      </c>
      <c r="X163" s="227">
        <v>0</v>
      </c>
    </row>
    <row r="164" spans="2:24">
      <c r="G164" s="29" t="s">
        <v>1532</v>
      </c>
      <c r="H164" s="239">
        <v>-51.335457607636954</v>
      </c>
      <c r="I164" s="239">
        <v>0.16679986769736388</v>
      </c>
      <c r="J164" s="239">
        <v>2.3396437448968754</v>
      </c>
      <c r="K164" s="239">
        <v>-14.309157095083265</v>
      </c>
      <c r="L164" s="239">
        <v>-7.7305314712129984</v>
      </c>
      <c r="M164" s="239">
        <v>-18.184246919701991</v>
      </c>
      <c r="N164" s="239">
        <v>-18.579729990467285</v>
      </c>
      <c r="O164" s="239">
        <v>-34.305480913470547</v>
      </c>
      <c r="P164" s="239">
        <v>-20.983574507396497</v>
      </c>
      <c r="Q164" s="239">
        <v>-12.107879323287762</v>
      </c>
      <c r="R164" s="239">
        <v>11.436145237459641</v>
      </c>
      <c r="S164" s="239">
        <v>6.4413547917301912</v>
      </c>
      <c r="T164" s="239">
        <v>92.837382768153475</v>
      </c>
      <c r="U164" s="239">
        <v>684.47779279133556</v>
      </c>
      <c r="V164" s="239">
        <v>1122.0836843162265</v>
      </c>
      <c r="W164" s="239">
        <v>1332.5571103395946</v>
      </c>
      <c r="X164" s="239">
        <v>1345.0672914064344</v>
      </c>
    </row>
    <row r="165" spans="2:24">
      <c r="B165" s="1016">
        <v>0</v>
      </c>
      <c r="G165" s="5" t="s">
        <v>41</v>
      </c>
      <c r="H165" s="239">
        <v>0</v>
      </c>
      <c r="I165" s="239">
        <v>0</v>
      </c>
      <c r="J165" s="239">
        <v>0</v>
      </c>
      <c r="K165" s="239">
        <v>0</v>
      </c>
      <c r="L165" s="239">
        <v>0</v>
      </c>
      <c r="M165" s="239">
        <v>0</v>
      </c>
      <c r="N165" s="239">
        <v>0</v>
      </c>
      <c r="O165" s="239">
        <v>0</v>
      </c>
      <c r="P165" s="239">
        <v>0</v>
      </c>
      <c r="Q165" s="239">
        <v>0</v>
      </c>
      <c r="R165" s="239">
        <v>0</v>
      </c>
      <c r="S165" s="239">
        <v>0</v>
      </c>
      <c r="T165" s="239">
        <v>0</v>
      </c>
      <c r="U165" s="239">
        <v>0</v>
      </c>
      <c r="V165" s="239">
        <v>0</v>
      </c>
      <c r="W165" s="239">
        <v>0</v>
      </c>
      <c r="X165" s="239">
        <v>0</v>
      </c>
    </row>
    <row r="166" spans="2:24">
      <c r="G166" s="29"/>
      <c r="H166" s="239"/>
      <c r="I166" s="239"/>
      <c r="J166" s="239"/>
      <c r="K166" s="239"/>
      <c r="L166" s="239"/>
      <c r="M166" s="239"/>
      <c r="N166" s="239"/>
      <c r="O166" s="239"/>
      <c r="P166" s="239"/>
      <c r="Q166" s="239"/>
      <c r="R166" s="239"/>
      <c r="S166" s="239"/>
      <c r="T166" s="239"/>
      <c r="U166" s="239"/>
      <c r="V166" s="239"/>
      <c r="W166" s="239"/>
      <c r="X166" s="239"/>
    </row>
    <row r="167" spans="2:24">
      <c r="G167" s="5" t="s">
        <v>1533</v>
      </c>
      <c r="H167" s="227">
        <v>4.0999999999999996</v>
      </c>
      <c r="I167" s="227">
        <v>2.4</v>
      </c>
      <c r="J167" s="227">
        <v>1.9</v>
      </c>
      <c r="K167" s="227">
        <v>3.1</v>
      </c>
      <c r="L167" s="227">
        <v>6.1</v>
      </c>
      <c r="M167" s="227">
        <v>7.6</v>
      </c>
      <c r="N167" s="227">
        <v>11.8</v>
      </c>
      <c r="O167" s="227">
        <v>9.8000000000000007</v>
      </c>
      <c r="P167" s="227">
        <v>7.2</v>
      </c>
      <c r="Q167" s="227">
        <v>10.5</v>
      </c>
      <c r="R167" s="227">
        <v>13.2</v>
      </c>
      <c r="S167" s="227">
        <v>3.7</v>
      </c>
      <c r="T167" s="227">
        <v>0</v>
      </c>
      <c r="U167" s="227">
        <v>0</v>
      </c>
      <c r="V167" s="227">
        <v>0</v>
      </c>
      <c r="W167" s="227">
        <v>0</v>
      </c>
      <c r="X167" s="227">
        <v>0</v>
      </c>
    </row>
    <row r="168" spans="2:24">
      <c r="G168" s="29" t="s">
        <v>1534</v>
      </c>
      <c r="H168" s="239">
        <v>-47.235457607636953</v>
      </c>
      <c r="I168" s="239">
        <v>2.5667998676973638</v>
      </c>
      <c r="J168" s="239">
        <v>4.2396437448968758</v>
      </c>
      <c r="K168" s="239">
        <v>-11.209157095083265</v>
      </c>
      <c r="L168" s="239">
        <v>-1.6305314712129988</v>
      </c>
      <c r="M168" s="239">
        <v>-10.584246919701991</v>
      </c>
      <c r="N168" s="239">
        <v>-6.7797299904672848</v>
      </c>
      <c r="O168" s="239">
        <v>-24.505480913470546</v>
      </c>
      <c r="P168" s="239">
        <v>-13.783574507396498</v>
      </c>
      <c r="Q168" s="239">
        <v>-1.6078793232877615</v>
      </c>
      <c r="R168" s="239">
        <v>24.63614523745964</v>
      </c>
      <c r="S168" s="239">
        <v>10.14135479173019</v>
      </c>
      <c r="T168" s="239">
        <v>92.837382768153475</v>
      </c>
      <c r="U168" s="239">
        <v>684.47779279133556</v>
      </c>
      <c r="V168" s="239">
        <v>1122.0836843162265</v>
      </c>
      <c r="W168" s="239">
        <v>1332.5571103395946</v>
      </c>
      <c r="X168" s="239">
        <v>1345.0672914064344</v>
      </c>
    </row>
    <row r="169" spans="2:24">
      <c r="G169" s="5"/>
      <c r="H169" s="227"/>
      <c r="I169" s="227"/>
      <c r="J169" s="227"/>
      <c r="K169" s="227"/>
      <c r="L169" s="227"/>
      <c r="M169" s="227"/>
      <c r="N169" s="227"/>
      <c r="O169" s="227"/>
      <c r="P169" s="227"/>
      <c r="Q169" s="227"/>
      <c r="R169" s="227"/>
      <c r="S169" s="227"/>
      <c r="T169" s="227"/>
      <c r="U169" s="227"/>
      <c r="V169" s="227"/>
      <c r="W169" s="227"/>
      <c r="X169" s="227"/>
    </row>
    <row r="170" spans="2:24">
      <c r="G170" s="5" t="s">
        <v>1535</v>
      </c>
      <c r="H170" s="227">
        <v>487</v>
      </c>
      <c r="I170" s="227">
        <v>482.7</v>
      </c>
      <c r="J170" s="227">
        <v>491.2</v>
      </c>
      <c r="K170" s="227">
        <v>504.1</v>
      </c>
      <c r="L170" s="227">
        <v>523.70000000000005</v>
      </c>
      <c r="M170" s="227">
        <v>545.1</v>
      </c>
      <c r="N170" s="227">
        <v>567.79999999999995</v>
      </c>
      <c r="O170" s="227">
        <v>590.4</v>
      </c>
      <c r="P170" s="227">
        <v>613.5</v>
      </c>
      <c r="Q170" s="227">
        <v>633</v>
      </c>
      <c r="R170" s="227">
        <v>638.9</v>
      </c>
      <c r="S170" s="227">
        <v>638.9</v>
      </c>
      <c r="T170" s="227">
        <v>638.9</v>
      </c>
      <c r="U170" s="227">
        <v>638.9</v>
      </c>
      <c r="V170" s="227">
        <v>638.9</v>
      </c>
      <c r="W170" s="227">
        <v>638.9</v>
      </c>
      <c r="X170" s="227">
        <v>638.9</v>
      </c>
    </row>
    <row r="171" spans="2:24">
      <c r="G171" s="5"/>
      <c r="H171" s="227"/>
      <c r="I171" s="227"/>
      <c r="J171" s="227"/>
      <c r="K171" s="227"/>
      <c r="L171" s="227"/>
      <c r="M171" s="227"/>
      <c r="N171" s="227"/>
      <c r="O171" s="227"/>
      <c r="P171" s="227"/>
      <c r="Q171" s="227"/>
      <c r="R171" s="227"/>
      <c r="S171" s="227"/>
      <c r="T171" s="227"/>
      <c r="U171" s="227"/>
      <c r="V171" s="227"/>
      <c r="W171" s="227"/>
      <c r="X171" s="227"/>
    </row>
    <row r="172" spans="2:24">
      <c r="G172" s="5" t="s">
        <v>1536</v>
      </c>
      <c r="H172" s="227">
        <v>427.11534215</v>
      </c>
      <c r="I172" s="227">
        <v>379.87988454236341</v>
      </c>
      <c r="J172" s="227">
        <v>382.44668441006041</v>
      </c>
      <c r="K172" s="227">
        <v>386.68632815495727</v>
      </c>
      <c r="L172" s="227">
        <v>375.47717105987408</v>
      </c>
      <c r="M172" s="227">
        <v>373.84663958866122</v>
      </c>
      <c r="N172" s="227">
        <v>363.26239266895914</v>
      </c>
      <c r="O172" s="227">
        <v>356.48266267849158</v>
      </c>
      <c r="P172" s="227">
        <v>331.9771817650211</v>
      </c>
      <c r="Q172" s="227">
        <v>318.19360725762346</v>
      </c>
      <c r="R172" s="227">
        <v>316.58572793433501</v>
      </c>
      <c r="S172" s="227">
        <v>341.22187317179396</v>
      </c>
      <c r="T172" s="227">
        <v>351.36322796352385</v>
      </c>
      <c r="U172" s="227">
        <v>444.20061073167847</v>
      </c>
      <c r="V172" s="227">
        <v>1128.6784035230125</v>
      </c>
      <c r="W172" s="227">
        <v>2250.7620878392386</v>
      </c>
      <c r="X172" s="227">
        <v>3583.3191981788336</v>
      </c>
    </row>
    <row r="173" spans="2:24">
      <c r="G173" s="5" t="s">
        <v>1534</v>
      </c>
      <c r="H173" s="227">
        <v>-47.235457607636953</v>
      </c>
      <c r="I173" s="227">
        <v>2.5667998676973638</v>
      </c>
      <c r="J173" s="227">
        <v>4.2396437448968758</v>
      </c>
      <c r="K173" s="227">
        <v>-11.209157095083265</v>
      </c>
      <c r="L173" s="227">
        <v>-1.6305314712129988</v>
      </c>
      <c r="M173" s="227">
        <v>-10.584246919701991</v>
      </c>
      <c r="N173" s="227">
        <v>-6.7797299904672848</v>
      </c>
      <c r="O173" s="227">
        <v>-24.505480913470546</v>
      </c>
      <c r="P173" s="227">
        <v>-13.783574507396498</v>
      </c>
      <c r="Q173" s="227">
        <v>-1.6078793232877615</v>
      </c>
      <c r="R173" s="227">
        <v>24.63614523745964</v>
      </c>
      <c r="S173" s="227">
        <v>10.14135479173019</v>
      </c>
      <c r="T173" s="227">
        <v>92.837382768153475</v>
      </c>
      <c r="U173" s="227">
        <v>684.47779279133556</v>
      </c>
      <c r="V173" s="227">
        <v>1122.0836843162265</v>
      </c>
      <c r="W173" s="227">
        <v>1332.5571103395946</v>
      </c>
      <c r="X173" s="227">
        <v>1345.0672914064344</v>
      </c>
    </row>
    <row r="174" spans="2:24">
      <c r="G174" s="5" t="s">
        <v>1537</v>
      </c>
      <c r="H174" s="239">
        <v>379.87988454236307</v>
      </c>
      <c r="I174" s="239">
        <v>382.44668441006075</v>
      </c>
      <c r="J174" s="239">
        <v>386.68632815495727</v>
      </c>
      <c r="K174" s="239">
        <v>375.47717105987402</v>
      </c>
      <c r="L174" s="239">
        <v>373.84663958866111</v>
      </c>
      <c r="M174" s="239">
        <v>363.26239266895925</v>
      </c>
      <c r="N174" s="239">
        <v>356.48266267849186</v>
      </c>
      <c r="O174" s="239">
        <v>331.97718176502104</v>
      </c>
      <c r="P174" s="239">
        <v>318.19360725762459</v>
      </c>
      <c r="Q174" s="239">
        <v>316.58572793433569</v>
      </c>
      <c r="R174" s="239">
        <v>341.22187317179464</v>
      </c>
      <c r="S174" s="239">
        <v>351.36322796352414</v>
      </c>
      <c r="T174" s="239">
        <v>444.20061073167733</v>
      </c>
      <c r="U174" s="239">
        <v>1128.6784035230139</v>
      </c>
      <c r="V174" s="239">
        <v>2250.762087839239</v>
      </c>
      <c r="W174" s="239">
        <v>3583.3191981788332</v>
      </c>
      <c r="X174" s="239">
        <v>4928.3864895852676</v>
      </c>
    </row>
    <row r="176" spans="2:24">
      <c r="G176" s="5" t="s">
        <v>1538</v>
      </c>
      <c r="H176" s="227">
        <v>0</v>
      </c>
      <c r="I176" s="227">
        <v>0</v>
      </c>
      <c r="J176" s="227">
        <v>0</v>
      </c>
      <c r="K176" s="227">
        <v>0</v>
      </c>
      <c r="L176" s="227">
        <v>0</v>
      </c>
      <c r="M176" s="227">
        <v>0</v>
      </c>
      <c r="N176" s="227">
        <v>0</v>
      </c>
      <c r="O176" s="227">
        <v>0</v>
      </c>
      <c r="P176" s="227">
        <v>0</v>
      </c>
      <c r="Q176" s="227">
        <v>0</v>
      </c>
      <c r="R176" s="227">
        <v>0</v>
      </c>
      <c r="S176" s="227">
        <v>0</v>
      </c>
      <c r="T176" s="227">
        <v>0</v>
      </c>
      <c r="U176" s="227">
        <v>0</v>
      </c>
      <c r="V176" s="227">
        <v>0</v>
      </c>
      <c r="W176" s="227">
        <v>0</v>
      </c>
      <c r="X176" s="227">
        <v>0</v>
      </c>
    </row>
    <row r="177" spans="2:24">
      <c r="G177" s="5" t="s">
        <v>1539</v>
      </c>
      <c r="H177" s="227">
        <v>107.12011545763693</v>
      </c>
      <c r="I177" s="227">
        <v>100.25331558993923</v>
      </c>
      <c r="J177" s="227">
        <v>104.51367184504272</v>
      </c>
      <c r="K177" s="227">
        <v>128.622828940126</v>
      </c>
      <c r="L177" s="227">
        <v>149.85336041133894</v>
      </c>
      <c r="M177" s="227">
        <v>181.83760733104077</v>
      </c>
      <c r="N177" s="227">
        <v>211.31733732150809</v>
      </c>
      <c r="O177" s="227">
        <v>258.42281823497893</v>
      </c>
      <c r="P177" s="227">
        <v>295.30639274237541</v>
      </c>
      <c r="Q177" s="227">
        <v>316.41427206566431</v>
      </c>
      <c r="R177" s="227">
        <v>297.67812682820534</v>
      </c>
      <c r="S177" s="227">
        <v>287.53677203647584</v>
      </c>
      <c r="T177" s="227">
        <v>194.69938926832265</v>
      </c>
      <c r="U177" s="227">
        <v>-489.77840352301394</v>
      </c>
      <c r="V177" s="227">
        <v>-1611.8620878392389</v>
      </c>
      <c r="W177" s="227">
        <v>-2944.4191981788331</v>
      </c>
      <c r="X177" s="227">
        <v>-4289.4864895852679</v>
      </c>
    </row>
    <row r="178" spans="2:24">
      <c r="B178" s="1016">
        <v>0</v>
      </c>
      <c r="G178" s="156" t="s">
        <v>41</v>
      </c>
      <c r="H178" s="301">
        <v>0</v>
      </c>
      <c r="I178" s="301">
        <v>0</v>
      </c>
      <c r="J178" s="301">
        <v>0</v>
      </c>
      <c r="K178" s="301">
        <v>0</v>
      </c>
      <c r="L178" s="301">
        <v>0</v>
      </c>
      <c r="M178" s="301">
        <v>0</v>
      </c>
      <c r="N178" s="301">
        <v>0</v>
      </c>
      <c r="O178" s="301">
        <v>0</v>
      </c>
      <c r="P178" s="301">
        <v>0</v>
      </c>
      <c r="Q178" s="301">
        <v>0</v>
      </c>
      <c r="R178" s="301">
        <v>0</v>
      </c>
      <c r="S178" s="301">
        <v>0</v>
      </c>
      <c r="T178" s="301">
        <v>0</v>
      </c>
      <c r="U178" s="301">
        <v>0</v>
      </c>
      <c r="V178" s="301">
        <v>0</v>
      </c>
      <c r="W178" s="301">
        <v>0</v>
      </c>
      <c r="X178" s="301">
        <v>0</v>
      </c>
    </row>
    <row r="179" spans="2:24">
      <c r="H179" s="156"/>
    </row>
    <row r="194" spans="7:7">
      <c r="G194" s="29"/>
    </row>
    <row r="195" spans="7:7">
      <c r="G195" s="29"/>
    </row>
    <row r="196" spans="7:7">
      <c r="G196" s="29"/>
    </row>
    <row r="197" spans="7:7">
      <c r="G197" s="29"/>
    </row>
    <row r="234" spans="8:10">
      <c r="H234" s="156"/>
      <c r="I234" s="156"/>
      <c r="J234" s="156"/>
    </row>
    <row r="235" spans="8:10">
      <c r="H235" s="156"/>
      <c r="I235" s="156"/>
      <c r="J235" s="156"/>
    </row>
    <row r="236" spans="8:10">
      <c r="H236" s="156"/>
      <c r="I236" s="156"/>
      <c r="J236" s="156"/>
    </row>
    <row r="237" spans="8:10">
      <c r="H237" s="156"/>
      <c r="I237" s="156"/>
      <c r="J237" s="156"/>
    </row>
    <row r="238" spans="8:10">
      <c r="H238" s="156"/>
      <c r="I238" s="156"/>
      <c r="J238" s="156"/>
    </row>
    <row r="239" spans="8:10">
      <c r="H239" s="156"/>
      <c r="I239" s="156"/>
      <c r="J239" s="156"/>
    </row>
    <row r="240" spans="8:10">
      <c r="H240" s="156"/>
      <c r="I240" s="156"/>
      <c r="J240" s="156"/>
    </row>
    <row r="369" spans="1:3">
      <c r="A369" s="1108"/>
      <c r="B369" s="1108"/>
      <c r="C369" s="492"/>
    </row>
    <row r="370" spans="1:3">
      <c r="A370" s="1108"/>
      <c r="B370" s="1108"/>
      <c r="C370" s="492"/>
    </row>
    <row r="371" spans="1:3">
      <c r="A371" s="1108"/>
      <c r="B371" s="1108"/>
      <c r="C371" s="492"/>
    </row>
    <row r="372" spans="1:3">
      <c r="A372" s="1108"/>
      <c r="B372" s="1108"/>
      <c r="C372" s="492"/>
    </row>
    <row r="373" spans="1:3">
      <c r="A373" s="1108"/>
    </row>
    <row r="374" spans="1:3">
      <c r="A374" s="1108"/>
      <c r="B374" s="1108"/>
      <c r="C374" s="492"/>
    </row>
    <row r="375" spans="1:3">
      <c r="A375" s="1108"/>
      <c r="B375" s="1108"/>
      <c r="C375" s="492"/>
    </row>
    <row r="391" spans="1:3">
      <c r="A391" s="1108"/>
      <c r="B391" s="1108"/>
      <c r="C391" s="492"/>
    </row>
    <row r="392" spans="1:3">
      <c r="A392" s="1108"/>
      <c r="B392" s="1108"/>
      <c r="C392" s="492"/>
    </row>
    <row r="393" spans="1:3">
      <c r="A393" s="1108"/>
      <c r="B393" s="1108"/>
      <c r="C393" s="492"/>
    </row>
    <row r="394" spans="1:3">
      <c r="A394" s="1108"/>
      <c r="B394" s="1108"/>
      <c r="C394" s="492"/>
    </row>
  </sheetData>
  <conditionalFormatting sqref="H151:X151 H143:X143">
    <cfRule type="cellIs" dxfId="203" priority="3" stopIfTrue="1" operator="notEqual">
      <formula>0</formula>
    </cfRule>
  </conditionalFormatting>
  <conditionalFormatting sqref="B7:C10 B12:B324">
    <cfRule type="cellIs" dxfId="202" priority="2" stopIfTrue="1" operator="notEqual">
      <formula>0</formula>
    </cfRule>
  </conditionalFormatting>
  <conditionalFormatting sqref="B430:C430 B392:C392 B325:B385 C137:C138 C144:C385 C119 C84:C100 C102:C111 C12:C43 C46:C81 A13:A385">
    <cfRule type="cellIs" dxfId="201" priority="1" stopIfTrue="1" operator="greaterThan">
      <formula>0</formula>
    </cfRule>
  </conditionalFormatting>
  <printOptions horizontalCentered="1" gridLines="1"/>
  <pageMargins left="0.2" right="0.2" top="0.22" bottom="0.5" header="0.2" footer="0.2"/>
  <pageSetup paperSize="17" scale="90" orientation="portrait" r:id="rId1"/>
  <headerFooter alignWithMargins="0">
    <oddFooter>&amp;F</oddFooter>
  </headerFooter>
</worksheet>
</file>

<file path=xl/worksheets/sheet38.xml><?xml version="1.0" encoding="utf-8"?>
<worksheet xmlns="http://schemas.openxmlformats.org/spreadsheetml/2006/main" xmlns:r="http://schemas.openxmlformats.org/officeDocument/2006/relationships">
  <sheetPr codeName="Sheet130">
    <pageSetUpPr fitToPage="1"/>
  </sheetPr>
  <dimension ref="A1:FJ160"/>
  <sheetViews>
    <sheetView workbookViewId="0">
      <selection sqref="A1:XFD1048576"/>
    </sheetView>
  </sheetViews>
  <sheetFormatPr defaultColWidth="8.88671875" defaultRowHeight="15.75"/>
  <cols>
    <col min="1" max="2" width="7.44140625" style="1016" customWidth="1"/>
    <col min="3" max="3" width="5.33203125" style="237" customWidth="1"/>
    <col min="4" max="4" width="3.33203125" style="29" customWidth="1"/>
    <col min="5" max="5" width="2" style="5" customWidth="1"/>
    <col min="6" max="6" width="2.33203125" style="5" customWidth="1"/>
    <col min="7" max="7" width="54.44140625" style="156" customWidth="1"/>
    <col min="8" max="24" width="10.109375" style="5" customWidth="1"/>
    <col min="25" max="16384" width="8.88671875" style="5"/>
  </cols>
  <sheetData>
    <row r="1" spans="1:166" ht="33.75" thickBot="1">
      <c r="A1" s="1073" t="s">
        <v>14</v>
      </c>
      <c r="B1" s="1074" t="s">
        <v>15</v>
      </c>
      <c r="C1" s="492"/>
      <c r="E1" s="994" t="s">
        <v>1541</v>
      </c>
    </row>
    <row r="3" spans="1:166">
      <c r="A3" s="1016" t="s">
        <v>18</v>
      </c>
    </row>
    <row r="4" spans="1:166">
      <c r="A4" s="1079">
        <v>0</v>
      </c>
      <c r="B4" s="1204" t="s">
        <v>127</v>
      </c>
      <c r="C4" s="490"/>
    </row>
    <row r="5" spans="1:166">
      <c r="A5" s="1081"/>
      <c r="B5" s="1081"/>
      <c r="C5" s="490"/>
    </row>
    <row r="6" spans="1:166">
      <c r="C6" s="492"/>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M6" s="29"/>
      <c r="AN6" s="29"/>
      <c r="AO6" s="29"/>
      <c r="AP6" s="29"/>
      <c r="AQ6" s="29"/>
      <c r="AR6" s="29"/>
      <c r="AS6" s="29"/>
      <c r="AT6" s="29"/>
      <c r="AU6" s="29"/>
      <c r="AV6" s="29"/>
      <c r="AW6" s="29"/>
      <c r="AX6" s="29"/>
      <c r="AY6" s="29"/>
      <c r="AZ6" s="29"/>
      <c r="BA6" s="29"/>
      <c r="BB6" s="29"/>
      <c r="BC6" s="29"/>
      <c r="BD6" s="29"/>
      <c r="BE6" s="29"/>
      <c r="BF6" s="29"/>
      <c r="BG6" s="29"/>
      <c r="BH6" s="29"/>
      <c r="BI6" s="29"/>
      <c r="BJ6" s="29"/>
      <c r="BK6" s="29"/>
      <c r="BL6" s="29"/>
      <c r="BM6" s="29"/>
      <c r="BN6" s="29"/>
      <c r="BO6" s="29"/>
      <c r="BP6" s="29"/>
      <c r="BQ6" s="29"/>
      <c r="BR6" s="29"/>
      <c r="BS6" s="29"/>
      <c r="BT6" s="29"/>
      <c r="BU6" s="29"/>
      <c r="BV6" s="29"/>
      <c r="BW6" s="29"/>
      <c r="BX6" s="29"/>
      <c r="BY6" s="29"/>
      <c r="BZ6" s="29"/>
      <c r="CA6" s="29"/>
      <c r="CB6" s="29"/>
      <c r="CC6" s="29"/>
      <c r="CD6" s="29"/>
      <c r="CE6" s="29"/>
      <c r="CF6" s="29"/>
      <c r="CG6" s="29"/>
      <c r="CH6" s="29"/>
      <c r="CI6" s="29"/>
      <c r="CJ6" s="29"/>
      <c r="CK6" s="29"/>
      <c r="CL6" s="29"/>
      <c r="CM6" s="29"/>
      <c r="CN6" s="29"/>
      <c r="CO6" s="29"/>
      <c r="CP6" s="29"/>
      <c r="CQ6" s="29"/>
      <c r="CR6" s="29"/>
      <c r="CS6" s="29"/>
      <c r="CT6" s="29"/>
      <c r="CU6" s="29"/>
      <c r="CV6" s="29"/>
      <c r="CW6" s="29"/>
      <c r="CX6" s="29"/>
      <c r="CY6" s="29"/>
      <c r="CZ6" s="29"/>
      <c r="DA6" s="29"/>
      <c r="DB6" s="29"/>
      <c r="DC6" s="29"/>
      <c r="DD6" s="29"/>
      <c r="DE6" s="29"/>
      <c r="DF6" s="29"/>
      <c r="DG6" s="29"/>
      <c r="DH6" s="29"/>
      <c r="DI6" s="29"/>
      <c r="DJ6" s="29"/>
      <c r="DK6" s="29"/>
      <c r="DL6" s="29"/>
      <c r="DM6" s="29"/>
      <c r="DN6" s="29"/>
      <c r="DO6" s="29"/>
      <c r="DP6" s="29"/>
      <c r="DQ6" s="29"/>
      <c r="DR6" s="29"/>
      <c r="DS6" s="29"/>
      <c r="DT6" s="29"/>
      <c r="DU6" s="29"/>
      <c r="DV6" s="29"/>
      <c r="DW6" s="29"/>
      <c r="DX6" s="29"/>
      <c r="DY6" s="29"/>
      <c r="DZ6" s="29"/>
      <c r="EA6" s="29"/>
      <c r="EB6" s="29"/>
      <c r="EC6" s="29"/>
      <c r="ED6" s="29"/>
      <c r="EE6" s="29"/>
      <c r="EF6" s="29"/>
      <c r="EG6" s="29"/>
      <c r="EH6" s="29"/>
      <c r="EI6" s="29"/>
      <c r="EJ6" s="29"/>
      <c r="EK6" s="29"/>
      <c r="EL6" s="29"/>
      <c r="EM6" s="29"/>
      <c r="EN6" s="29"/>
      <c r="EO6" s="29"/>
      <c r="EP6" s="29"/>
      <c r="EQ6" s="29"/>
      <c r="ER6" s="29"/>
      <c r="ES6" s="29"/>
      <c r="ET6" s="29"/>
      <c r="EU6" s="29"/>
      <c r="EV6" s="29"/>
      <c r="EW6" s="29"/>
      <c r="EX6" s="29"/>
      <c r="EY6" s="29"/>
      <c r="EZ6" s="29"/>
      <c r="FA6" s="29"/>
      <c r="FB6" s="29"/>
      <c r="FC6" s="29"/>
      <c r="FD6" s="29"/>
      <c r="FE6" s="29"/>
      <c r="FF6" s="29"/>
      <c r="FG6" s="29"/>
      <c r="FH6" s="29"/>
      <c r="FI6" s="29"/>
      <c r="FJ6" s="29"/>
    </row>
    <row r="7" spans="1:166" ht="20.25">
      <c r="C7" s="492"/>
      <c r="E7" s="212" t="s">
        <v>1542</v>
      </c>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M7" s="29"/>
      <c r="AN7" s="29"/>
      <c r="AO7" s="29"/>
      <c r="AP7" s="29"/>
      <c r="AQ7" s="29"/>
      <c r="AR7" s="29"/>
      <c r="AS7" s="29"/>
      <c r="AT7" s="29"/>
      <c r="AU7" s="29"/>
      <c r="AV7" s="29"/>
      <c r="AW7" s="29"/>
      <c r="AX7" s="29"/>
      <c r="AY7" s="29"/>
      <c r="AZ7" s="29"/>
      <c r="BA7" s="29"/>
      <c r="BB7" s="29"/>
      <c r="BC7" s="29"/>
      <c r="BD7" s="29"/>
      <c r="BE7" s="29"/>
      <c r="BF7" s="29"/>
      <c r="BG7" s="29"/>
      <c r="BH7" s="29"/>
      <c r="BI7" s="29"/>
      <c r="BJ7" s="29"/>
      <c r="BK7" s="29"/>
      <c r="BL7" s="29"/>
      <c r="BM7" s="29"/>
      <c r="BN7" s="29"/>
      <c r="BO7" s="29"/>
      <c r="BP7" s="29"/>
      <c r="BQ7" s="29"/>
      <c r="BR7" s="29"/>
      <c r="BS7" s="29"/>
      <c r="BT7" s="29"/>
      <c r="BU7" s="29"/>
      <c r="BV7" s="29"/>
      <c r="BW7" s="29"/>
      <c r="BX7" s="29"/>
      <c r="BY7" s="29"/>
      <c r="BZ7" s="29"/>
      <c r="CA7" s="29"/>
      <c r="CB7" s="29"/>
      <c r="CC7" s="29"/>
      <c r="CD7" s="29"/>
      <c r="CE7" s="29"/>
      <c r="CF7" s="29"/>
      <c r="CG7" s="29"/>
      <c r="CH7" s="29"/>
      <c r="CI7" s="29"/>
      <c r="CJ7" s="29"/>
      <c r="CK7" s="29"/>
      <c r="CL7" s="29"/>
      <c r="CM7" s="29"/>
      <c r="CN7" s="29"/>
      <c r="CO7" s="29"/>
      <c r="CP7" s="29"/>
      <c r="CQ7" s="29"/>
      <c r="CR7" s="29"/>
      <c r="CS7" s="29"/>
      <c r="CT7" s="29"/>
      <c r="CU7" s="29"/>
      <c r="CV7" s="29"/>
      <c r="CW7" s="29"/>
      <c r="CX7" s="29"/>
      <c r="CY7" s="29"/>
      <c r="CZ7" s="29"/>
      <c r="DA7" s="29"/>
      <c r="DB7" s="29"/>
      <c r="DC7" s="29"/>
      <c r="DD7" s="29"/>
      <c r="DE7" s="29"/>
      <c r="DF7" s="29"/>
      <c r="DG7" s="29"/>
      <c r="DH7" s="29"/>
      <c r="DI7" s="29"/>
      <c r="DJ7" s="29"/>
      <c r="DK7" s="29"/>
      <c r="DL7" s="29"/>
      <c r="DM7" s="29"/>
      <c r="DN7" s="29"/>
      <c r="DO7" s="29"/>
      <c r="DP7" s="29"/>
      <c r="DQ7" s="29"/>
      <c r="DR7" s="29"/>
      <c r="DS7" s="29"/>
      <c r="DT7" s="29"/>
      <c r="DU7" s="29"/>
      <c r="DV7" s="29"/>
      <c r="DW7" s="29"/>
      <c r="DX7" s="29"/>
      <c r="DY7" s="29"/>
      <c r="DZ7" s="29"/>
      <c r="EA7" s="29"/>
      <c r="EB7" s="29"/>
      <c r="EC7" s="29"/>
      <c r="ED7" s="29"/>
      <c r="EE7" s="29"/>
      <c r="EF7" s="29"/>
      <c r="EG7" s="29"/>
      <c r="EH7" s="29"/>
      <c r="EI7" s="29"/>
      <c r="EJ7" s="29"/>
      <c r="EK7" s="29"/>
      <c r="EL7" s="29"/>
      <c r="EM7" s="29"/>
      <c r="EN7" s="29"/>
      <c r="EO7" s="29"/>
      <c r="EP7" s="29"/>
      <c r="EQ7" s="29"/>
      <c r="ER7" s="29"/>
      <c r="ES7" s="29"/>
      <c r="ET7" s="29"/>
      <c r="EU7" s="29"/>
      <c r="EV7" s="29"/>
      <c r="EW7" s="29"/>
      <c r="EX7" s="29"/>
      <c r="EY7" s="29"/>
      <c r="EZ7" s="29"/>
      <c r="FA7" s="29"/>
      <c r="FB7" s="29"/>
      <c r="FC7" s="29"/>
      <c r="FD7" s="29"/>
      <c r="FE7" s="29"/>
      <c r="FF7" s="29"/>
      <c r="FG7" s="29"/>
      <c r="FH7" s="29"/>
      <c r="FI7" s="29"/>
      <c r="FJ7" s="29"/>
    </row>
    <row r="8" spans="1:166" s="1191" customFormat="1">
      <c r="A8" s="1016"/>
      <c r="B8" s="1016"/>
      <c r="C8" s="492"/>
      <c r="D8" s="29"/>
      <c r="E8" s="1190" t="s">
        <v>1543</v>
      </c>
      <c r="F8" s="1190"/>
      <c r="G8" s="1190"/>
      <c r="H8" s="1190"/>
      <c r="I8" s="1190"/>
      <c r="J8" s="1190"/>
      <c r="K8" s="1190"/>
      <c r="L8" s="1190"/>
      <c r="M8" s="1190"/>
      <c r="N8" s="1190"/>
      <c r="O8" s="1190"/>
      <c r="P8" s="1190"/>
      <c r="Q8" s="1190"/>
      <c r="R8" s="1190"/>
      <c r="S8" s="1190"/>
      <c r="T8" s="1190"/>
      <c r="U8" s="1190"/>
      <c r="V8" s="1190"/>
      <c r="W8" s="1190"/>
      <c r="X8" s="1190"/>
    </row>
    <row r="9" spans="1:166" s="461" customFormat="1">
      <c r="A9" s="1016"/>
      <c r="B9" s="1016"/>
      <c r="C9" s="492"/>
      <c r="D9" s="29"/>
      <c r="E9" s="1190" t="s">
        <v>22</v>
      </c>
      <c r="F9" s="1190"/>
      <c r="G9" s="1190"/>
      <c r="H9" s="722">
        <v>2014</v>
      </c>
      <c r="I9" s="722">
        <v>2015</v>
      </c>
      <c r="J9" s="722">
        <v>2016</v>
      </c>
      <c r="K9" s="722">
        <v>2017</v>
      </c>
      <c r="L9" s="722">
        <v>2018</v>
      </c>
      <c r="M9" s="722">
        <v>2019</v>
      </c>
      <c r="N9" s="722">
        <v>2020</v>
      </c>
      <c r="O9" s="722">
        <v>2021</v>
      </c>
      <c r="P9" s="722">
        <v>2022</v>
      </c>
      <c r="Q9" s="722">
        <v>2023</v>
      </c>
      <c r="R9" s="722">
        <v>2024</v>
      </c>
      <c r="S9" s="722">
        <v>2025</v>
      </c>
      <c r="T9" s="722">
        <v>2026</v>
      </c>
      <c r="U9" s="722">
        <v>2027</v>
      </c>
      <c r="V9" s="722">
        <v>2028</v>
      </c>
      <c r="W9" s="722">
        <v>2029</v>
      </c>
      <c r="X9" s="722">
        <v>2030</v>
      </c>
    </row>
    <row r="10" spans="1:166">
      <c r="E10" s="28" t="s">
        <v>1544</v>
      </c>
    </row>
    <row r="11" spans="1:166">
      <c r="F11" s="5" t="s">
        <v>1545</v>
      </c>
      <c r="H11" s="227"/>
      <c r="I11" s="227">
        <v>0</v>
      </c>
      <c r="J11" s="227">
        <v>0</v>
      </c>
      <c r="K11" s="227">
        <v>0</v>
      </c>
      <c r="L11" s="227">
        <v>0</v>
      </c>
      <c r="M11" s="227">
        <v>0</v>
      </c>
      <c r="N11" s="227">
        <v>0</v>
      </c>
      <c r="O11" s="227">
        <v>0</v>
      </c>
      <c r="P11" s="227">
        <v>1.1250000000000002</v>
      </c>
      <c r="Q11" s="227">
        <v>5.9625000000000012</v>
      </c>
      <c r="R11" s="227">
        <v>12.721029999194307</v>
      </c>
      <c r="S11" s="227">
        <v>20.660648997341216</v>
      </c>
      <c r="T11" s="227">
        <v>29.210326995246419</v>
      </c>
      <c r="U11" s="227">
        <v>38.885004993151611</v>
      </c>
      <c r="V11" s="227">
        <v>49.169741990815105</v>
      </c>
      <c r="W11" s="227">
        <v>59.705390988156317</v>
      </c>
      <c r="X11" s="227">
        <v>69.769392985416985</v>
      </c>
    </row>
    <row r="12" spans="1:166">
      <c r="F12" s="5" t="s">
        <v>1546</v>
      </c>
      <c r="H12" s="227"/>
      <c r="I12" s="227">
        <v>283.26336758999997</v>
      </c>
      <c r="J12" s="227">
        <v>281.56274488999998</v>
      </c>
      <c r="K12" s="227">
        <v>281.79623075000001</v>
      </c>
      <c r="L12" s="227">
        <v>285.43755780999999</v>
      </c>
      <c r="M12" s="227">
        <v>255.34228418000001</v>
      </c>
      <c r="N12" s="227">
        <v>227.51922163</v>
      </c>
      <c r="O12" s="227">
        <v>225.77189974999999</v>
      </c>
      <c r="P12" s="227">
        <v>220.40792175000001</v>
      </c>
      <c r="Q12" s="227">
        <v>220.20755256999999</v>
      </c>
      <c r="R12" s="227">
        <v>194.92501329000001</v>
      </c>
      <c r="S12" s="227">
        <v>187.07858356</v>
      </c>
      <c r="T12" s="227">
        <v>181.78509607999999</v>
      </c>
      <c r="U12" s="227">
        <v>181.68440812</v>
      </c>
      <c r="V12" s="227">
        <v>177.87840251999998</v>
      </c>
      <c r="W12" s="227">
        <v>182.69487082000001</v>
      </c>
      <c r="X12" s="227">
        <v>199.05859187000001</v>
      </c>
    </row>
    <row r="13" spans="1:166">
      <c r="E13" s="28" t="s">
        <v>1547</v>
      </c>
      <c r="H13" s="227"/>
      <c r="I13" s="227"/>
      <c r="J13" s="227"/>
      <c r="K13" s="227"/>
      <c r="L13" s="227"/>
      <c r="M13" s="227"/>
      <c r="N13" s="227"/>
      <c r="O13" s="227"/>
      <c r="P13" s="227"/>
      <c r="Q13" s="227"/>
      <c r="R13" s="227"/>
      <c r="S13" s="227"/>
      <c r="T13" s="227"/>
      <c r="U13" s="227"/>
      <c r="V13" s="227"/>
      <c r="W13" s="227"/>
      <c r="X13" s="227"/>
    </row>
    <row r="14" spans="1:166">
      <c r="F14" s="5" t="s">
        <v>1545</v>
      </c>
      <c r="H14" s="227"/>
      <c r="I14" s="227">
        <v>0</v>
      </c>
      <c r="J14" s="227">
        <v>0</v>
      </c>
      <c r="K14" s="227">
        <v>3.0800000000000001E-2</v>
      </c>
      <c r="L14" s="227">
        <v>0.20019999999999999</v>
      </c>
      <c r="M14" s="227">
        <v>0.5544</v>
      </c>
      <c r="N14" s="227">
        <v>1.0626</v>
      </c>
      <c r="O14" s="227">
        <v>1.617</v>
      </c>
      <c r="P14" s="227">
        <v>1.8942000000000001</v>
      </c>
      <c r="Q14" s="227">
        <v>1.9403999999999999</v>
      </c>
      <c r="R14" s="227">
        <v>1.9403999999999999</v>
      </c>
      <c r="S14" s="227">
        <v>1.9403999999999999</v>
      </c>
      <c r="T14" s="227">
        <v>1.9403999999999999</v>
      </c>
      <c r="U14" s="227">
        <v>1.9403999999999999</v>
      </c>
      <c r="V14" s="227">
        <v>1.9403999999999999</v>
      </c>
      <c r="W14" s="227">
        <v>1.9403999999999999</v>
      </c>
      <c r="X14" s="227">
        <v>1.9403999999999999</v>
      </c>
    </row>
    <row r="15" spans="1:166">
      <c r="F15" s="5" t="s">
        <v>1546</v>
      </c>
      <c r="H15" s="227"/>
      <c r="I15" s="227">
        <v>2.9138308333333334</v>
      </c>
      <c r="J15" s="227">
        <v>4.8318800000000008</v>
      </c>
      <c r="K15" s="227">
        <v>6.7913227499999991</v>
      </c>
      <c r="L15" s="227">
        <v>6.8110734999999982</v>
      </c>
      <c r="M15" s="227">
        <v>30.565379</v>
      </c>
      <c r="N15" s="227">
        <v>54.187180875000003</v>
      </c>
      <c r="O15" s="227">
        <v>48.708431149999996</v>
      </c>
      <c r="P15" s="227">
        <v>56.160215774999998</v>
      </c>
      <c r="Q15" s="227">
        <v>57.926478325000005</v>
      </c>
      <c r="R15" s="227">
        <v>79.148607641666672</v>
      </c>
      <c r="S15" s="227">
        <v>71.930606566666668</v>
      </c>
      <c r="T15" s="227">
        <v>78.577147866666678</v>
      </c>
      <c r="U15" s="227">
        <v>80.122285408333326</v>
      </c>
      <c r="V15" s="227">
        <v>81.668249200000005</v>
      </c>
      <c r="W15" s="227">
        <v>16.056114350000001</v>
      </c>
      <c r="X15" s="227">
        <v>62.257430549999995</v>
      </c>
    </row>
    <row r="16" spans="1:166">
      <c r="E16" s="28" t="s">
        <v>1548</v>
      </c>
      <c r="H16" s="227"/>
      <c r="I16" s="227">
        <v>23.686200753253559</v>
      </c>
      <c r="J16" s="227">
        <v>22.337484568917358</v>
      </c>
      <c r="K16" s="227">
        <v>21.100792635753258</v>
      </c>
      <c r="L16" s="227">
        <v>20.789708568338742</v>
      </c>
      <c r="M16" s="227">
        <v>20.072487852318606</v>
      </c>
      <c r="N16" s="227">
        <v>18.343967049102194</v>
      </c>
      <c r="O16" s="227">
        <v>15.911913514683455</v>
      </c>
      <c r="P16" s="227">
        <v>13.334843002349064</v>
      </c>
      <c r="Q16" s="227">
        <v>11.648368819741391</v>
      </c>
      <c r="R16" s="227">
        <v>9.8364158080202468</v>
      </c>
      <c r="S16" s="227">
        <v>7.8507933391593205</v>
      </c>
      <c r="T16" s="227">
        <v>5.7626063264728993</v>
      </c>
      <c r="U16" s="227">
        <v>3.8369259837996577</v>
      </c>
      <c r="V16" s="227">
        <v>2.0866837058796235</v>
      </c>
      <c r="W16" s="227">
        <v>1.5133111534598165</v>
      </c>
      <c r="X16" s="227">
        <v>0.93526512080570789</v>
      </c>
    </row>
    <row r="17" spans="2:24">
      <c r="E17" s="1205" t="s">
        <v>1549</v>
      </c>
      <c r="H17" s="227">
        <v>40.393976259999995</v>
      </c>
      <c r="I17" s="227">
        <v>23.162001259999997</v>
      </c>
      <c r="J17" s="227">
        <v>23.322213759999997</v>
      </c>
      <c r="K17" s="227">
        <v>23.272676259999997</v>
      </c>
      <c r="L17" s="227">
        <v>18.825801259999999</v>
      </c>
      <c r="M17" s="227">
        <v>14.35865126</v>
      </c>
      <c r="N17" s="227">
        <v>14.34042</v>
      </c>
      <c r="O17" s="227">
        <v>8.3785950000000007</v>
      </c>
      <c r="P17" s="227">
        <v>8.5199250000000006</v>
      </c>
      <c r="Q17" s="227">
        <v>2.4871750000000001</v>
      </c>
      <c r="R17" s="227">
        <v>2.4889250000000001</v>
      </c>
      <c r="S17" s="227">
        <v>2.4876749999999999</v>
      </c>
      <c r="T17" s="227">
        <v>2.4884249999999999</v>
      </c>
      <c r="U17" s="227">
        <v>2.4859249999999999</v>
      </c>
      <c r="V17" s="227">
        <v>2.4851749999999999</v>
      </c>
      <c r="W17" s="227">
        <v>2.6359249999999999</v>
      </c>
      <c r="X17" s="227">
        <v>2.6304249999999998</v>
      </c>
    </row>
    <row r="18" spans="2:24">
      <c r="E18" s="28" t="s">
        <v>483</v>
      </c>
      <c r="H18" s="227"/>
      <c r="I18" s="227">
        <v>3.8746866494246577</v>
      </c>
      <c r="J18" s="227">
        <v>3.7098092469589048</v>
      </c>
      <c r="K18" s="227">
        <v>5.3664140646575342</v>
      </c>
      <c r="L18" s="227">
        <v>6.2457361945753425</v>
      </c>
      <c r="M18" s="227">
        <v>6.8327999445753402</v>
      </c>
      <c r="N18" s="227">
        <v>7.2153575158219176</v>
      </c>
      <c r="O18" s="227">
        <v>8.5443702005136988</v>
      </c>
      <c r="P18" s="227">
        <v>7.9384055272123284</v>
      </c>
      <c r="Q18" s="227">
        <v>7.9456783575342467</v>
      </c>
      <c r="R18" s="227">
        <v>7.5622816539178066</v>
      </c>
      <c r="S18" s="227">
        <v>7.4711429409862999</v>
      </c>
      <c r="T18" s="227">
        <v>7.036299015041096</v>
      </c>
      <c r="U18" s="227">
        <v>7.2446342297808215</v>
      </c>
      <c r="V18" s="227">
        <v>6.7227384815068483</v>
      </c>
      <c r="W18" s="227">
        <v>6.9708928565068486</v>
      </c>
      <c r="X18" s="227">
        <v>6.4989102535616441</v>
      </c>
    </row>
    <row r="19" spans="2:24">
      <c r="E19" s="188" t="s">
        <v>687</v>
      </c>
      <c r="H19" s="227"/>
      <c r="I19" s="227">
        <v>1.2638199999999999</v>
      </c>
      <c r="J19" s="227">
        <v>1.2638199999999999</v>
      </c>
      <c r="K19" s="227">
        <v>1.2638199999999999</v>
      </c>
      <c r="L19" s="227">
        <v>1.2638199999999999</v>
      </c>
      <c r="M19" s="227">
        <v>1.2638199999999999</v>
      </c>
      <c r="N19" s="227">
        <v>1.2638199999999999</v>
      </c>
      <c r="O19" s="227">
        <v>1.2638199999999999</v>
      </c>
      <c r="P19" s="227">
        <v>1.2638199999999999</v>
      </c>
      <c r="Q19" s="227">
        <v>1.2638199999999999</v>
      </c>
      <c r="R19" s="227">
        <v>1.2638199999999999</v>
      </c>
      <c r="S19" s="227">
        <v>0</v>
      </c>
      <c r="T19" s="227">
        <v>0</v>
      </c>
      <c r="U19" s="227">
        <v>0</v>
      </c>
      <c r="V19" s="227">
        <v>0</v>
      </c>
      <c r="W19" s="227">
        <v>0</v>
      </c>
      <c r="X19" s="227">
        <v>0</v>
      </c>
    </row>
    <row r="20" spans="2:24">
      <c r="E20" s="188" t="s">
        <v>482</v>
      </c>
      <c r="H20" s="227"/>
      <c r="I20" s="227">
        <v>-12.320582274559998</v>
      </c>
      <c r="J20" s="227">
        <v>-12.320582274559998</v>
      </c>
      <c r="K20" s="227">
        <v>-12.320582274559998</v>
      </c>
      <c r="L20" s="227">
        <v>-12.320582274559998</v>
      </c>
      <c r="M20" s="227">
        <v>-12.320582274559998</v>
      </c>
      <c r="N20" s="227">
        <v>-12.320582274559998</v>
      </c>
      <c r="O20" s="227">
        <v>-12.320582274559998</v>
      </c>
      <c r="P20" s="227">
        <v>-12.283021834159998</v>
      </c>
      <c r="Q20" s="227">
        <v>-12.014183315119999</v>
      </c>
      <c r="R20" s="227">
        <v>-11.541343973599998</v>
      </c>
      <c r="S20" s="227">
        <v>-11.04736528392</v>
      </c>
      <c r="T20" s="227">
        <v>-10.526255157039998</v>
      </c>
      <c r="U20" s="227">
        <v>-10.13632043088</v>
      </c>
      <c r="V20" s="227">
        <v>-9.8858247319999997</v>
      </c>
      <c r="W20" s="227">
        <v>-9.6217601558400006</v>
      </c>
      <c r="X20" s="227">
        <v>-9.3464218528799989</v>
      </c>
    </row>
    <row r="21" spans="2:24">
      <c r="E21" s="182" t="s">
        <v>1550</v>
      </c>
      <c r="H21" s="239"/>
      <c r="I21" s="239">
        <v>325.84332481145151</v>
      </c>
      <c r="J21" s="239">
        <v>324.70737019131627</v>
      </c>
      <c r="K21" s="239">
        <v>327.30147418585079</v>
      </c>
      <c r="L21" s="239">
        <v>327.25331505835408</v>
      </c>
      <c r="M21" s="239">
        <v>316.6692399623339</v>
      </c>
      <c r="N21" s="239">
        <v>311.61198479536409</v>
      </c>
      <c r="O21" s="239">
        <v>297.87544734063715</v>
      </c>
      <c r="P21" s="239">
        <v>298.36130922040144</v>
      </c>
      <c r="Q21" s="239">
        <v>297.36778975715561</v>
      </c>
      <c r="R21" s="239">
        <v>298.34514941919906</v>
      </c>
      <c r="S21" s="239">
        <v>288.37248512023353</v>
      </c>
      <c r="T21" s="239">
        <v>296.27404612638708</v>
      </c>
      <c r="U21" s="239">
        <v>306.0632633041854</v>
      </c>
      <c r="V21" s="239">
        <v>312.06556616620162</v>
      </c>
      <c r="W21" s="239">
        <v>261.89514501228302</v>
      </c>
      <c r="X21" s="239">
        <v>333.74399392690435</v>
      </c>
    </row>
    <row r="22" spans="2:24">
      <c r="E22" s="279" t="s">
        <v>1551</v>
      </c>
      <c r="H22" s="227"/>
      <c r="I22" s="227">
        <v>0</v>
      </c>
      <c r="J22" s="227">
        <v>0</v>
      </c>
      <c r="K22" s="227">
        <v>0</v>
      </c>
      <c r="L22" s="227">
        <v>0</v>
      </c>
      <c r="M22" s="227">
        <v>0</v>
      </c>
      <c r="N22" s="227">
        <v>0</v>
      </c>
      <c r="O22" s="227">
        <v>0</v>
      </c>
      <c r="P22" s="227">
        <v>0</v>
      </c>
      <c r="Q22" s="227">
        <v>0</v>
      </c>
      <c r="R22" s="227">
        <v>0</v>
      </c>
      <c r="S22" s="227">
        <v>0</v>
      </c>
      <c r="T22" s="227">
        <v>0</v>
      </c>
      <c r="U22" s="227">
        <v>0</v>
      </c>
      <c r="V22" s="227">
        <v>0</v>
      </c>
      <c r="W22" s="227">
        <v>0</v>
      </c>
      <c r="X22" s="227">
        <v>0</v>
      </c>
    </row>
    <row r="23" spans="2:24">
      <c r="I23" s="5">
        <v>309.86339917658688</v>
      </c>
      <c r="J23" s="5">
        <v>308.73210945891736</v>
      </c>
      <c r="K23" s="5">
        <v>309.71914613575325</v>
      </c>
      <c r="L23" s="5">
        <v>313.23853987833877</v>
      </c>
      <c r="M23" s="5">
        <v>306.53455103231857</v>
      </c>
      <c r="N23" s="5">
        <v>301.11296955410222</v>
      </c>
      <c r="O23" s="5">
        <v>292.00924441468345</v>
      </c>
      <c r="P23" s="5">
        <v>292.9221805273491</v>
      </c>
      <c r="Q23" s="5">
        <v>297.6852997147414</v>
      </c>
      <c r="R23" s="5">
        <v>298.57146673888127</v>
      </c>
    </row>
    <row r="24" spans="2:24">
      <c r="B24" s="1016">
        <v>0</v>
      </c>
      <c r="E24" s="5" t="s">
        <v>41</v>
      </c>
      <c r="I24" s="5">
        <v>0</v>
      </c>
      <c r="J24" s="5">
        <v>0</v>
      </c>
      <c r="K24" s="5">
        <v>0</v>
      </c>
      <c r="L24" s="5">
        <v>0</v>
      </c>
      <c r="M24" s="5">
        <v>0</v>
      </c>
      <c r="N24" s="5">
        <v>0</v>
      </c>
      <c r="O24" s="5">
        <v>0</v>
      </c>
      <c r="P24" s="5">
        <v>0</v>
      </c>
      <c r="Q24" s="5">
        <v>0</v>
      </c>
      <c r="R24" s="5">
        <v>0</v>
      </c>
      <c r="S24" s="5">
        <v>0</v>
      </c>
      <c r="T24" s="5">
        <v>0</v>
      </c>
      <c r="U24" s="5">
        <v>0</v>
      </c>
      <c r="V24" s="5">
        <v>0</v>
      </c>
      <c r="W24" s="5">
        <v>0</v>
      </c>
      <c r="X24" s="5">
        <v>0</v>
      </c>
    </row>
    <row r="27" spans="2:24" ht="20.25">
      <c r="E27" s="212" t="s">
        <v>428</v>
      </c>
    </row>
    <row r="28" spans="2:24">
      <c r="E28" s="1206" t="s">
        <v>1543</v>
      </c>
      <c r="F28" s="1206"/>
      <c r="G28" s="1206"/>
      <c r="H28" s="1206"/>
      <c r="I28" s="1206"/>
      <c r="J28" s="1206"/>
      <c r="K28" s="1206"/>
      <c r="L28" s="1206"/>
      <c r="M28" s="1206"/>
      <c r="N28" s="1206"/>
      <c r="O28" s="1206"/>
      <c r="P28" s="1206"/>
      <c r="Q28" s="1206"/>
      <c r="R28" s="1206"/>
      <c r="S28" s="1206"/>
      <c r="T28" s="1206"/>
      <c r="U28" s="1206"/>
      <c r="V28" s="1206"/>
      <c r="W28" s="1206"/>
      <c r="X28" s="1206"/>
    </row>
    <row r="29" spans="2:24">
      <c r="E29" s="1206" t="s">
        <v>22</v>
      </c>
      <c r="F29" s="1206"/>
      <c r="G29" s="1206"/>
      <c r="H29" s="722">
        <v>2014</v>
      </c>
      <c r="I29" s="722">
        <v>2015</v>
      </c>
      <c r="J29" s="722">
        <v>2016</v>
      </c>
      <c r="K29" s="722">
        <v>2017</v>
      </c>
      <c r="L29" s="722">
        <v>2018</v>
      </c>
      <c r="M29" s="722">
        <v>2019</v>
      </c>
      <c r="N29" s="722">
        <v>2020</v>
      </c>
      <c r="O29" s="722">
        <v>2021</v>
      </c>
      <c r="P29" s="722">
        <v>2022</v>
      </c>
      <c r="Q29" s="722">
        <v>2023</v>
      </c>
      <c r="R29" s="722">
        <v>2024</v>
      </c>
      <c r="S29" s="722">
        <v>2025</v>
      </c>
      <c r="T29" s="722">
        <v>2026</v>
      </c>
      <c r="U29" s="722">
        <v>2027</v>
      </c>
      <c r="V29" s="722">
        <v>2028</v>
      </c>
      <c r="W29" s="722">
        <v>2029</v>
      </c>
      <c r="X29" s="722">
        <v>2030</v>
      </c>
    </row>
    <row r="30" spans="2:24">
      <c r="E30" s="28" t="s">
        <v>1544</v>
      </c>
      <c r="F30" s="195"/>
      <c r="G30" s="74"/>
      <c r="H30" s="195"/>
      <c r="I30" s="195"/>
      <c r="J30" s="195"/>
      <c r="K30" s="195"/>
      <c r="L30" s="195"/>
      <c r="M30" s="195"/>
      <c r="N30" s="195"/>
      <c r="O30" s="195"/>
      <c r="P30" s="195"/>
      <c r="Q30" s="195"/>
      <c r="R30" s="195"/>
      <c r="S30" s="195"/>
      <c r="T30" s="195"/>
      <c r="U30" s="195"/>
      <c r="V30" s="195"/>
      <c r="W30" s="195"/>
      <c r="X30" s="195"/>
    </row>
    <row r="31" spans="2:24">
      <c r="E31" s="195"/>
      <c r="F31" s="195" t="s">
        <v>1545</v>
      </c>
      <c r="G31" s="74"/>
      <c r="H31" s="246">
        <v>1.8000000000000054</v>
      </c>
      <c r="I31" s="246">
        <v>9.4500000000000277</v>
      </c>
      <c r="J31" s="246">
        <v>19.678647998710954</v>
      </c>
      <c r="K31" s="246">
        <v>30.149355995810502</v>
      </c>
      <c r="L31" s="246">
        <v>38.551769992748902</v>
      </c>
      <c r="M31" s="246">
        <v>47.620653990492997</v>
      </c>
      <c r="N31" s="246">
        <v>57.451125988559369</v>
      </c>
      <c r="O31" s="246">
        <v>70.189215986142344</v>
      </c>
      <c r="P31" s="246">
        <v>86.622423983241887</v>
      </c>
      <c r="Q31" s="246">
        <v>103.33672097929404</v>
      </c>
      <c r="R31" s="246">
        <v>117.24704797454054</v>
      </c>
      <c r="S31" s="246">
        <v>130.2488449705927</v>
      </c>
      <c r="T31" s="246">
        <v>142.36375896753108</v>
      </c>
      <c r="U31" s="246">
        <v>154.92867296446948</v>
      </c>
      <c r="V31" s="246">
        <v>168.70943996132735</v>
      </c>
      <c r="W31" s="246">
        <v>184.58441295802405</v>
      </c>
      <c r="X31" s="246">
        <v>197.81120995407622</v>
      </c>
    </row>
    <row r="32" spans="2:24">
      <c r="E32" s="195"/>
      <c r="F32" s="195" t="s">
        <v>1546</v>
      </c>
      <c r="G32" s="74"/>
      <c r="H32" s="246">
        <v>259.62004371</v>
      </c>
      <c r="I32" s="246">
        <v>256.19031202999997</v>
      </c>
      <c r="J32" s="246">
        <v>247.13635732999998</v>
      </c>
      <c r="K32" s="246">
        <v>252.25757822</v>
      </c>
      <c r="L32" s="246">
        <v>203.43313031</v>
      </c>
      <c r="M32" s="246">
        <v>196.89905668</v>
      </c>
      <c r="N32" s="246">
        <v>176.11744413</v>
      </c>
      <c r="O32" s="246">
        <v>174.55194725000001</v>
      </c>
      <c r="P32" s="246">
        <v>199.76221924999999</v>
      </c>
      <c r="Q32" s="246">
        <v>203.77460006999999</v>
      </c>
      <c r="R32" s="246">
        <v>194.71392954000001</v>
      </c>
      <c r="S32" s="246">
        <v>187.40331856</v>
      </c>
      <c r="T32" s="246">
        <v>181.78976857999999</v>
      </c>
      <c r="U32" s="246">
        <v>181.56642436999999</v>
      </c>
      <c r="V32" s="246">
        <v>177.61813126999999</v>
      </c>
      <c r="W32" s="246">
        <v>143.43220081999999</v>
      </c>
      <c r="X32" s="246">
        <v>200.80686686999999</v>
      </c>
    </row>
    <row r="33" spans="5:25">
      <c r="E33" s="28" t="s">
        <v>1547</v>
      </c>
      <c r="F33" s="195"/>
      <c r="G33" s="74"/>
      <c r="H33" s="246"/>
      <c r="I33" s="246"/>
      <c r="J33" s="246"/>
      <c r="K33" s="246"/>
      <c r="L33" s="246"/>
      <c r="M33" s="246"/>
      <c r="N33" s="246"/>
      <c r="O33" s="246"/>
      <c r="P33" s="246"/>
      <c r="Q33" s="246"/>
      <c r="R33" s="246"/>
      <c r="S33" s="246"/>
      <c r="T33" s="246"/>
      <c r="U33" s="246"/>
      <c r="V33" s="246"/>
      <c r="W33" s="246"/>
      <c r="X33" s="246"/>
    </row>
    <row r="34" spans="5:25">
      <c r="E34" s="195"/>
      <c r="F34" s="195" t="s">
        <v>1545</v>
      </c>
      <c r="G34" s="74"/>
      <c r="H34" s="246">
        <v>0.96425000000000016</v>
      </c>
      <c r="I34" s="246">
        <v>1.29</v>
      </c>
      <c r="J34" s="246">
        <v>1.29</v>
      </c>
      <c r="K34" s="246">
        <v>1.677</v>
      </c>
      <c r="L34" s="246">
        <v>2.4295</v>
      </c>
      <c r="M34" s="246">
        <v>3.3540000000000001</v>
      </c>
      <c r="N34" s="246">
        <v>4.2785000000000002</v>
      </c>
      <c r="O34" s="246">
        <v>4.8804999999999996</v>
      </c>
      <c r="P34" s="246">
        <v>5.3535000000000004</v>
      </c>
      <c r="Q34" s="246">
        <v>6.2672499999999998</v>
      </c>
      <c r="R34" s="246">
        <v>7.4175000000000004</v>
      </c>
      <c r="S34" s="246">
        <v>8.5785</v>
      </c>
      <c r="T34" s="246">
        <v>9.7825000000000006</v>
      </c>
      <c r="U34" s="246">
        <v>10.986499999999999</v>
      </c>
      <c r="V34" s="246">
        <v>11.96475</v>
      </c>
      <c r="W34" s="246">
        <v>12.878500000000001</v>
      </c>
      <c r="X34" s="246">
        <v>14.007250000000001</v>
      </c>
    </row>
    <row r="35" spans="5:25">
      <c r="E35" s="195"/>
      <c r="F35" s="195" t="s">
        <v>1546</v>
      </c>
      <c r="G35" s="74"/>
      <c r="H35" s="246">
        <v>14.93010684375</v>
      </c>
      <c r="I35" s="246">
        <v>20.336605312500001</v>
      </c>
      <c r="J35" s="246">
        <v>29.549086312499998</v>
      </c>
      <c r="K35" s="246">
        <v>27.139939250000001</v>
      </c>
      <c r="L35" s="246">
        <v>81.797099750000001</v>
      </c>
      <c r="M35" s="246">
        <v>84.247992624999995</v>
      </c>
      <c r="N35" s="246">
        <v>105.7245458125</v>
      </c>
      <c r="O35" s="246">
        <v>79.732924499999996</v>
      </c>
      <c r="P35" s="246">
        <v>78.099507562499994</v>
      </c>
      <c r="Q35" s="246">
        <v>60.142033875000003</v>
      </c>
      <c r="R35" s="246">
        <v>81.563636000000002</v>
      </c>
      <c r="S35" s="246">
        <v>74.234208124999995</v>
      </c>
      <c r="T35" s="246">
        <v>80.813551375000003</v>
      </c>
      <c r="U35" s="246">
        <v>82.287093499999997</v>
      </c>
      <c r="V35" s="246">
        <v>83.757822500000003</v>
      </c>
      <c r="W35" s="246">
        <v>117.32258568749999</v>
      </c>
      <c r="X35" s="246">
        <v>63.408987437500002</v>
      </c>
    </row>
    <row r="36" spans="5:25">
      <c r="E36" s="28" t="s">
        <v>1548</v>
      </c>
      <c r="F36" s="195"/>
      <c r="G36" s="74"/>
      <c r="H36" s="246">
        <v>33.202501591783808</v>
      </c>
      <c r="I36" s="246">
        <v>31.447822483072617</v>
      </c>
      <c r="J36" s="246">
        <v>29.788589233975632</v>
      </c>
      <c r="K36" s="246">
        <v>27.930460096345673</v>
      </c>
      <c r="L36" s="246">
        <v>25.574160781789249</v>
      </c>
      <c r="M36" s="246">
        <v>22.938353932822785</v>
      </c>
      <c r="N36" s="246">
        <v>19.781493573072918</v>
      </c>
      <c r="O36" s="246">
        <v>16.329456324907024</v>
      </c>
      <c r="P36" s="246">
        <v>13.431842361882472</v>
      </c>
      <c r="Q36" s="246">
        <v>11.735626369858146</v>
      </c>
      <c r="R36" s="246">
        <v>9.9155089638810523</v>
      </c>
      <c r="S36" s="246">
        <v>7.9211402448630919</v>
      </c>
      <c r="T36" s="246">
        <v>5.8242389424504744</v>
      </c>
      <c r="U36" s="246">
        <v>3.8889834204664391</v>
      </c>
      <c r="V36" s="246">
        <v>2.1284276896933565</v>
      </c>
      <c r="W36" s="246">
        <v>1.5417662650749777</v>
      </c>
      <c r="X36" s="246">
        <v>0.95007200600146113</v>
      </c>
    </row>
    <row r="37" spans="5:25">
      <c r="E37" s="1205" t="s">
        <v>1549</v>
      </c>
      <c r="F37" s="195"/>
      <c r="G37" s="74"/>
      <c r="H37" s="246">
        <v>40.393976259999995</v>
      </c>
      <c r="I37" s="246">
        <v>23.162001259999997</v>
      </c>
      <c r="J37" s="246">
        <v>23.322213759999997</v>
      </c>
      <c r="K37" s="246">
        <v>23.272676259999997</v>
      </c>
      <c r="L37" s="246">
        <v>18.825801259999999</v>
      </c>
      <c r="M37" s="246">
        <v>14.35865126</v>
      </c>
      <c r="N37" s="246">
        <v>14.34042</v>
      </c>
      <c r="O37" s="246">
        <v>8.3785950000000007</v>
      </c>
      <c r="P37" s="246">
        <v>8.5199250000000006</v>
      </c>
      <c r="Q37" s="246">
        <v>2.4871750000000001</v>
      </c>
      <c r="R37" s="246">
        <v>2.4889250000000001</v>
      </c>
      <c r="S37" s="246">
        <v>2.4876749999999999</v>
      </c>
      <c r="T37" s="246">
        <v>2.4884249999999999</v>
      </c>
      <c r="U37" s="246">
        <v>2.4859249999999999</v>
      </c>
      <c r="V37" s="246">
        <v>2.4851749999999999</v>
      </c>
      <c r="W37" s="246">
        <v>2.6359249999999999</v>
      </c>
      <c r="X37" s="246">
        <v>2.6304249999999998</v>
      </c>
    </row>
    <row r="38" spans="5:25">
      <c r="E38" s="279" t="s">
        <v>1551</v>
      </c>
      <c r="F38" s="195"/>
      <c r="G38" s="74"/>
      <c r="H38" s="246">
        <v>-3.0029606250000001</v>
      </c>
      <c r="I38" s="246">
        <v>-2.9184999999999999</v>
      </c>
      <c r="J38" s="246">
        <v>-2.29975</v>
      </c>
      <c r="K38" s="246">
        <v>-3.3860000000000001</v>
      </c>
      <c r="L38" s="246">
        <v>-1.9510000000000001</v>
      </c>
      <c r="M38" s="246">
        <v>-1.4572499999999999</v>
      </c>
      <c r="N38" s="246">
        <v>-1.2987500000000001</v>
      </c>
      <c r="O38" s="246">
        <v>-0.84099999999999997</v>
      </c>
      <c r="P38" s="246">
        <v>-5.2445500000000003</v>
      </c>
      <c r="Q38" s="246">
        <v>-3.7810000000000001</v>
      </c>
      <c r="R38" s="246">
        <v>-3.1862499999999998</v>
      </c>
      <c r="S38" s="246">
        <v>-1.6451406299999953</v>
      </c>
      <c r="T38" s="246">
        <v>-1.9592499999999999</v>
      </c>
      <c r="U38" s="246">
        <v>-2.028</v>
      </c>
      <c r="V38" s="246">
        <v>-2.10575</v>
      </c>
      <c r="W38" s="246">
        <v>-3.8062499999999999</v>
      </c>
      <c r="X38" s="246">
        <v>-3.3624999999999998</v>
      </c>
    </row>
    <row r="39" spans="5:25">
      <c r="E39" s="28" t="s">
        <v>483</v>
      </c>
      <c r="F39" s="195"/>
      <c r="G39" s="74"/>
      <c r="H39" s="246">
        <v>7.2720005979246602</v>
      </c>
      <c r="I39" s="246">
        <v>8.9335930336438345</v>
      </c>
      <c r="J39" s="246">
        <v>8.5786676889999995</v>
      </c>
      <c r="K39" s="246">
        <v>10.344769569938357</v>
      </c>
      <c r="L39" s="246">
        <v>10.621477796794519</v>
      </c>
      <c r="M39" s="246">
        <v>11.508094566493149</v>
      </c>
      <c r="N39" s="246">
        <v>11.739476277986299</v>
      </c>
      <c r="O39" s="246">
        <v>12.230631652568492</v>
      </c>
      <c r="P39" s="246">
        <v>12.026116370609589</v>
      </c>
      <c r="Q39" s="246">
        <v>13.145981700931506</v>
      </c>
      <c r="R39" s="246">
        <v>13.619330226767122</v>
      </c>
      <c r="S39" s="246">
        <v>14.781835493287669</v>
      </c>
      <c r="T39" s="246">
        <v>15.508634296794519</v>
      </c>
      <c r="U39" s="246">
        <v>16.677008490986303</v>
      </c>
      <c r="V39" s="246">
        <v>16.958513722164383</v>
      </c>
      <c r="W39" s="246">
        <v>17.377030494424655</v>
      </c>
      <c r="X39" s="246">
        <v>18.050555881205476</v>
      </c>
    </row>
    <row r="40" spans="5:25">
      <c r="E40" s="188" t="s">
        <v>687</v>
      </c>
      <c r="F40" s="195"/>
      <c r="G40" s="74"/>
      <c r="H40" s="246">
        <v>1.2638199999999999</v>
      </c>
      <c r="I40" s="246">
        <v>1.2638199999999999</v>
      </c>
      <c r="J40" s="246">
        <v>1.2638199999999999</v>
      </c>
      <c r="K40" s="246">
        <v>1.2638199999999999</v>
      </c>
      <c r="L40" s="246">
        <v>1.2638199999999999</v>
      </c>
      <c r="M40" s="246">
        <v>1.2638199999999999</v>
      </c>
      <c r="N40" s="246">
        <v>1.2638199999999999</v>
      </c>
      <c r="O40" s="246">
        <v>1.2638199999999999</v>
      </c>
      <c r="P40" s="246">
        <v>1.2638199999999999</v>
      </c>
      <c r="Q40" s="246">
        <v>1.2638199999999999</v>
      </c>
      <c r="R40" s="246">
        <v>1.2638199999999999</v>
      </c>
      <c r="S40" s="246">
        <v>0</v>
      </c>
      <c r="T40" s="246">
        <v>0</v>
      </c>
      <c r="U40" s="246">
        <v>0</v>
      </c>
      <c r="V40" s="246">
        <v>0</v>
      </c>
      <c r="W40" s="246">
        <v>0</v>
      </c>
      <c r="X40" s="246">
        <v>0</v>
      </c>
    </row>
    <row r="41" spans="5:25">
      <c r="E41" s="188" t="s">
        <v>482</v>
      </c>
      <c r="F41" s="195"/>
      <c r="G41" s="74"/>
      <c r="H41" s="246">
        <v>-13.016614000000001</v>
      </c>
      <c r="I41" s="246">
        <v>-13.016614000000001</v>
      </c>
      <c r="J41" s="246">
        <v>-13.016614000000001</v>
      </c>
      <c r="K41" s="246">
        <v>-13.016614000000001</v>
      </c>
      <c r="L41" s="246">
        <v>-13.016614000000001</v>
      </c>
      <c r="M41" s="246">
        <v>-13.016614000000001</v>
      </c>
      <c r="N41" s="246">
        <v>-13.016614000000001</v>
      </c>
      <c r="O41" s="246">
        <v>-13.016614000000001</v>
      </c>
      <c r="P41" s="246">
        <v>-12.976139999999999</v>
      </c>
      <c r="Q41" s="246">
        <v>-12.686444</v>
      </c>
      <c r="R41" s="246">
        <v>-12.176918000000001</v>
      </c>
      <c r="S41" s="246">
        <v>-11.644613</v>
      </c>
      <c r="T41" s="246">
        <v>-11.083072</v>
      </c>
      <c r="U41" s="246">
        <v>-10.662884</v>
      </c>
      <c r="V41" s="246">
        <v>-10.392954</v>
      </c>
      <c r="W41" s="246">
        <v>-10.108402</v>
      </c>
      <c r="X41" s="246">
        <v>-9.8117000000000001</v>
      </c>
    </row>
    <row r="42" spans="5:25">
      <c r="E42" s="182" t="s">
        <v>1550</v>
      </c>
      <c r="F42" s="195"/>
      <c r="G42" s="74"/>
      <c r="H42" s="240">
        <v>343.42712437845847</v>
      </c>
      <c r="I42" s="240">
        <v>336.13904011921653</v>
      </c>
      <c r="J42" s="240">
        <v>345.29101832418655</v>
      </c>
      <c r="K42" s="240">
        <v>357.6329853920945</v>
      </c>
      <c r="L42" s="240">
        <v>367.52914589133263</v>
      </c>
      <c r="M42" s="240">
        <v>367.71675905480896</v>
      </c>
      <c r="N42" s="240">
        <v>376.38146178211855</v>
      </c>
      <c r="O42" s="240">
        <v>353.69947671361791</v>
      </c>
      <c r="P42" s="240">
        <v>386.85866452823393</v>
      </c>
      <c r="Q42" s="240">
        <v>385.68576399508362</v>
      </c>
      <c r="R42" s="240">
        <v>412.86652970518878</v>
      </c>
      <c r="S42" s="240">
        <v>412.36576876374346</v>
      </c>
      <c r="T42" s="240">
        <v>425.52855516177607</v>
      </c>
      <c r="U42" s="240">
        <v>440.12972374592215</v>
      </c>
      <c r="V42" s="240">
        <v>451.12355614318511</v>
      </c>
      <c r="W42" s="240">
        <v>465.85776922502367</v>
      </c>
      <c r="X42" s="240">
        <v>484.49116714878312</v>
      </c>
    </row>
    <row r="43" spans="5:25">
      <c r="E43" s="182"/>
      <c r="F43" s="195"/>
      <c r="G43" s="74"/>
      <c r="H43" s="240"/>
      <c r="I43" s="240"/>
      <c r="J43" s="240"/>
      <c r="K43" s="240"/>
      <c r="L43" s="240"/>
      <c r="M43" s="240"/>
      <c r="N43" s="240"/>
      <c r="O43" s="240"/>
      <c r="P43" s="240"/>
      <c r="Q43" s="240"/>
      <c r="R43" s="240"/>
      <c r="S43" s="240"/>
      <c r="T43" s="240"/>
      <c r="U43" s="240"/>
      <c r="V43" s="240"/>
      <c r="W43" s="240"/>
      <c r="X43" s="240"/>
    </row>
    <row r="45" spans="5:25" ht="20.25">
      <c r="E45" s="212" t="s">
        <v>24</v>
      </c>
    </row>
    <row r="46" spans="5:25">
      <c r="E46" s="1206" t="s">
        <v>1543</v>
      </c>
      <c r="F46" s="1206"/>
      <c r="G46" s="1206"/>
      <c r="H46" s="1206"/>
      <c r="I46" s="1206"/>
      <c r="J46" s="1206"/>
      <c r="K46" s="1206"/>
      <c r="L46" s="1206"/>
      <c r="M46" s="1206"/>
      <c r="N46" s="1206"/>
      <c r="O46" s="1206"/>
      <c r="P46" s="1206"/>
      <c r="Q46" s="1206"/>
      <c r="R46" s="1206"/>
      <c r="S46" s="1206"/>
      <c r="T46" s="1206"/>
      <c r="U46" s="1206"/>
      <c r="V46" s="1206"/>
      <c r="W46" s="1206"/>
      <c r="X46" s="1206"/>
    </row>
    <row r="47" spans="5:25">
      <c r="E47" s="1206" t="s">
        <v>22</v>
      </c>
      <c r="F47" s="1206"/>
      <c r="G47" s="1206"/>
      <c r="H47" s="722">
        <v>2014</v>
      </c>
      <c r="I47" s="722">
        <v>2015</v>
      </c>
      <c r="J47" s="722">
        <v>2016</v>
      </c>
      <c r="K47" s="722">
        <v>2017</v>
      </c>
      <c r="L47" s="722">
        <v>2018</v>
      </c>
      <c r="M47" s="722">
        <v>2019</v>
      </c>
      <c r="N47" s="722">
        <v>2020</v>
      </c>
      <c r="O47" s="722">
        <v>2021</v>
      </c>
      <c r="P47" s="722">
        <v>2022</v>
      </c>
      <c r="Q47" s="722">
        <v>2023</v>
      </c>
      <c r="R47" s="722">
        <v>2024</v>
      </c>
      <c r="S47" s="722">
        <v>2025</v>
      </c>
      <c r="T47" s="722">
        <v>2026</v>
      </c>
      <c r="U47" s="722">
        <v>2027</v>
      </c>
      <c r="V47" s="722">
        <v>2028</v>
      </c>
      <c r="W47" s="722">
        <v>2029</v>
      </c>
      <c r="X47" s="722">
        <v>2030</v>
      </c>
    </row>
    <row r="48" spans="5:25">
      <c r="E48" s="28" t="s">
        <v>1544</v>
      </c>
      <c r="F48" s="195"/>
      <c r="G48" s="74"/>
      <c r="H48" s="195"/>
      <c r="I48" s="195"/>
      <c r="J48" s="195"/>
      <c r="K48" s="195"/>
      <c r="L48" s="195"/>
      <c r="M48" s="195"/>
      <c r="N48" s="195"/>
      <c r="O48" s="195"/>
      <c r="P48" s="195"/>
      <c r="Q48" s="195"/>
      <c r="R48" s="195"/>
      <c r="S48" s="195"/>
      <c r="T48" s="195"/>
      <c r="U48" s="195"/>
      <c r="V48" s="195"/>
      <c r="W48" s="195"/>
      <c r="X48" s="195"/>
      <c r="Y48" s="195"/>
    </row>
    <row r="49" spans="3:33">
      <c r="E49" s="195"/>
      <c r="F49" s="195" t="s">
        <v>1545</v>
      </c>
      <c r="G49" s="74"/>
      <c r="H49" s="246"/>
      <c r="I49" s="246">
        <v>-9.4500000000000277</v>
      </c>
      <c r="J49" s="246">
        <v>-19.678647998710954</v>
      </c>
      <c r="K49" s="246">
        <v>-30.149355995810502</v>
      </c>
      <c r="L49" s="246">
        <v>-38.551769992748902</v>
      </c>
      <c r="M49" s="246">
        <v>-47.620653990492997</v>
      </c>
      <c r="N49" s="246">
        <v>-57.451125988559369</v>
      </c>
      <c r="O49" s="246">
        <v>-70.189215986142344</v>
      </c>
      <c r="P49" s="246">
        <v>-85.497423983241887</v>
      </c>
      <c r="Q49" s="246">
        <v>-97.374220979294037</v>
      </c>
      <c r="R49" s="246">
        <v>-104.52601797534624</v>
      </c>
      <c r="S49" s="246">
        <v>-109.58819597325149</v>
      </c>
      <c r="T49" s="246">
        <v>-113.15343197228466</v>
      </c>
      <c r="U49" s="246">
        <v>-116.04366797131787</v>
      </c>
      <c r="V49" s="246">
        <v>-119.53969797051224</v>
      </c>
      <c r="W49" s="246">
        <v>-124.87902196986772</v>
      </c>
      <c r="X49" s="246">
        <v>-128.04181696865925</v>
      </c>
      <c r="Y49" s="246">
        <v>0</v>
      </c>
    </row>
    <row r="50" spans="3:33">
      <c r="E50" s="195"/>
      <c r="F50" s="195" t="s">
        <v>1546</v>
      </c>
      <c r="G50" s="74"/>
      <c r="H50" s="246"/>
      <c r="I50" s="246">
        <v>27.07305556</v>
      </c>
      <c r="J50" s="246">
        <v>34.426387559999995</v>
      </c>
      <c r="K50" s="246">
        <v>29.538652530000007</v>
      </c>
      <c r="L50" s="246">
        <v>82.004427499999991</v>
      </c>
      <c r="M50" s="246">
        <v>58.443227500000006</v>
      </c>
      <c r="N50" s="246">
        <v>51.401777500000009</v>
      </c>
      <c r="O50" s="246">
        <v>51.219952499999977</v>
      </c>
      <c r="P50" s="246">
        <v>20.645702500000027</v>
      </c>
      <c r="Q50" s="246">
        <v>16.432952499999999</v>
      </c>
      <c r="R50" s="246">
        <v>0.21108375000000024</v>
      </c>
      <c r="S50" s="246">
        <v>-0.32473500000000399</v>
      </c>
      <c r="T50" s="246">
        <v>-4.672499999998081E-3</v>
      </c>
      <c r="U50" s="246">
        <v>0.1179837500000076</v>
      </c>
      <c r="V50" s="246">
        <v>0.26027124999998819</v>
      </c>
      <c r="W50" s="246">
        <v>39.262670000000014</v>
      </c>
      <c r="X50" s="246">
        <v>-1.7482749999999783</v>
      </c>
      <c r="Y50" s="246">
        <v>0</v>
      </c>
    </row>
    <row r="51" spans="3:33">
      <c r="E51" s="28" t="s">
        <v>1547</v>
      </c>
      <c r="F51" s="195"/>
      <c r="G51" s="74"/>
      <c r="H51" s="246"/>
      <c r="I51" s="246"/>
      <c r="J51" s="246"/>
      <c r="K51" s="246"/>
      <c r="L51" s="246"/>
      <c r="M51" s="246"/>
      <c r="N51" s="246"/>
      <c r="O51" s="246"/>
      <c r="P51" s="246"/>
      <c r="Q51" s="246"/>
      <c r="R51" s="246"/>
      <c r="S51" s="246"/>
      <c r="T51" s="246"/>
      <c r="U51" s="246"/>
      <c r="V51" s="246"/>
      <c r="W51" s="246"/>
      <c r="X51" s="246"/>
      <c r="Y51" s="246"/>
    </row>
    <row r="52" spans="3:33">
      <c r="E52" s="195"/>
      <c r="F52" s="195" t="s">
        <v>1545</v>
      </c>
      <c r="G52" s="74"/>
      <c r="H52" s="246"/>
      <c r="I52" s="246">
        <v>-1.29</v>
      </c>
      <c r="J52" s="246">
        <v>-1.29</v>
      </c>
      <c r="K52" s="246">
        <v>-1.6462000000000001</v>
      </c>
      <c r="L52" s="246">
        <v>-2.2292999999999998</v>
      </c>
      <c r="M52" s="246">
        <v>-2.7995999999999999</v>
      </c>
      <c r="N52" s="246">
        <v>-3.2159000000000004</v>
      </c>
      <c r="O52" s="246">
        <v>-3.2634999999999996</v>
      </c>
      <c r="P52" s="246">
        <v>-3.4593000000000003</v>
      </c>
      <c r="Q52" s="246">
        <v>-4.3268500000000003</v>
      </c>
      <c r="R52" s="246">
        <v>-5.4771000000000001</v>
      </c>
      <c r="S52" s="246">
        <v>-6.6380999999999997</v>
      </c>
      <c r="T52" s="246">
        <v>-7.8421000000000003</v>
      </c>
      <c r="U52" s="246">
        <v>-9.0460999999999991</v>
      </c>
      <c r="V52" s="246">
        <v>-10.02435</v>
      </c>
      <c r="W52" s="246">
        <v>-10.9381</v>
      </c>
      <c r="X52" s="246">
        <v>-12.066850000000001</v>
      </c>
      <c r="Y52" s="246">
        <v>0</v>
      </c>
    </row>
    <row r="53" spans="3:33">
      <c r="E53" s="195"/>
      <c r="F53" s="195" t="s">
        <v>1546</v>
      </c>
      <c r="G53" s="74"/>
      <c r="H53" s="246"/>
      <c r="I53" s="246">
        <v>-17.422774479166669</v>
      </c>
      <c r="J53" s="246">
        <v>-24.717206312499997</v>
      </c>
      <c r="K53" s="246">
        <v>-20.348616500000002</v>
      </c>
      <c r="L53" s="246">
        <v>-74.986026250000009</v>
      </c>
      <c r="M53" s="246">
        <v>-53.682613624999995</v>
      </c>
      <c r="N53" s="246">
        <v>-51.537364937499994</v>
      </c>
      <c r="O53" s="246">
        <v>-31.02449335</v>
      </c>
      <c r="P53" s="246">
        <v>-21.939291787499997</v>
      </c>
      <c r="Q53" s="246">
        <v>-2.2155555499999977</v>
      </c>
      <c r="R53" s="246">
        <v>-2.4150283583333305</v>
      </c>
      <c r="S53" s="246">
        <v>-2.3036015583333267</v>
      </c>
      <c r="T53" s="246">
        <v>-2.2364035083333249</v>
      </c>
      <c r="U53" s="246">
        <v>-2.1648080916666714</v>
      </c>
      <c r="V53" s="246">
        <v>-2.0895732999999979</v>
      </c>
      <c r="W53" s="246">
        <v>-101.26647133749999</v>
      </c>
      <c r="X53" s="246">
        <v>-1.1515568875000071</v>
      </c>
      <c r="Y53" s="246">
        <v>0</v>
      </c>
    </row>
    <row r="54" spans="3:33">
      <c r="E54" s="28" t="s">
        <v>1548</v>
      </c>
      <c r="F54" s="195"/>
      <c r="G54" s="74"/>
      <c r="H54" s="246"/>
      <c r="I54" s="246">
        <v>-7.7616217298190584</v>
      </c>
      <c r="J54" s="246">
        <v>-7.4511046650582742</v>
      </c>
      <c r="K54" s="246">
        <v>-6.8296674605924146</v>
      </c>
      <c r="L54" s="246">
        <v>-4.784452213450507</v>
      </c>
      <c r="M54" s="246">
        <v>-2.8658660805041798</v>
      </c>
      <c r="N54" s="246">
        <v>-1.4375265239707247</v>
      </c>
      <c r="O54" s="246">
        <v>-0.41754281022356921</v>
      </c>
      <c r="P54" s="246">
        <v>-9.699935953340777E-2</v>
      </c>
      <c r="Q54" s="246">
        <v>-8.7257550116754956E-2</v>
      </c>
      <c r="R54" s="246">
        <v>-7.9093155860805453E-2</v>
      </c>
      <c r="S54" s="246">
        <v>-7.0346905703771334E-2</v>
      </c>
      <c r="T54" s="246">
        <v>-6.1632615977575078E-2</v>
      </c>
      <c r="U54" s="246">
        <v>-5.205743666678142E-2</v>
      </c>
      <c r="V54" s="246">
        <v>-4.174398381373301E-2</v>
      </c>
      <c r="W54" s="246">
        <v>-2.8455111615161233E-2</v>
      </c>
      <c r="X54" s="246">
        <v>-1.4806885195753239E-2</v>
      </c>
      <c r="Y54" s="246">
        <v>0</v>
      </c>
    </row>
    <row r="55" spans="3:33">
      <c r="E55" s="1205" t="s">
        <v>1549</v>
      </c>
      <c r="F55" s="195"/>
      <c r="G55" s="74"/>
      <c r="H55" s="246"/>
      <c r="I55" s="246">
        <v>0</v>
      </c>
      <c r="J55" s="246">
        <v>0</v>
      </c>
      <c r="K55" s="246">
        <v>0</v>
      </c>
      <c r="L55" s="246">
        <v>0</v>
      </c>
      <c r="M55" s="246">
        <v>0</v>
      </c>
      <c r="N55" s="246">
        <v>0</v>
      </c>
      <c r="O55" s="246">
        <v>0</v>
      </c>
      <c r="P55" s="246">
        <v>0</v>
      </c>
      <c r="Q55" s="246">
        <v>0</v>
      </c>
      <c r="R55" s="246">
        <v>0</v>
      </c>
      <c r="S55" s="246">
        <v>0</v>
      </c>
      <c r="T55" s="246">
        <v>0</v>
      </c>
      <c r="U55" s="246">
        <v>0</v>
      </c>
      <c r="V55" s="246">
        <v>0</v>
      </c>
      <c r="W55" s="246">
        <v>0</v>
      </c>
      <c r="X55" s="246">
        <v>0</v>
      </c>
      <c r="Y55" s="246">
        <v>0</v>
      </c>
    </row>
    <row r="56" spans="3:33">
      <c r="E56" s="279" t="s">
        <v>1551</v>
      </c>
      <c r="F56" s="195"/>
      <c r="G56" s="74"/>
      <c r="H56" s="246"/>
      <c r="I56" s="246">
        <v>2.9184999999999999</v>
      </c>
      <c r="J56" s="246">
        <v>2.29975</v>
      </c>
      <c r="K56" s="246">
        <v>3.3860000000000001</v>
      </c>
      <c r="L56" s="246">
        <v>1.9510000000000001</v>
      </c>
      <c r="M56" s="246">
        <v>1.4572499999999999</v>
      </c>
      <c r="N56" s="246">
        <v>1.2987500000000001</v>
      </c>
      <c r="O56" s="246">
        <v>0.84099999999999997</v>
      </c>
      <c r="P56" s="246">
        <v>5.2445500000000003</v>
      </c>
      <c r="Q56" s="246">
        <v>3.7810000000000001</v>
      </c>
      <c r="R56" s="246">
        <v>3.1862499999999998</v>
      </c>
      <c r="S56" s="246">
        <v>1.6451406299999953</v>
      </c>
      <c r="T56" s="246">
        <v>1.9592499999999999</v>
      </c>
      <c r="U56" s="246">
        <v>2.028</v>
      </c>
      <c r="V56" s="246">
        <v>2.10575</v>
      </c>
      <c r="W56" s="246">
        <v>3.8062499999999999</v>
      </c>
      <c r="X56" s="246">
        <v>3.3624999999999998</v>
      </c>
      <c r="Y56" s="246">
        <v>0</v>
      </c>
    </row>
    <row r="57" spans="3:33">
      <c r="E57" s="28" t="s">
        <v>483</v>
      </c>
      <c r="F57" s="195"/>
      <c r="G57" s="74"/>
      <c r="H57" s="246"/>
      <c r="I57" s="246">
        <v>-5.0589063842191768</v>
      </c>
      <c r="J57" s="246">
        <v>-4.8688584420410947</v>
      </c>
      <c r="K57" s="246">
        <v>-4.978355505280823</v>
      </c>
      <c r="L57" s="246">
        <v>-4.3757416022191764</v>
      </c>
      <c r="M57" s="246">
        <v>-4.6752946219178089</v>
      </c>
      <c r="N57" s="246">
        <v>-4.524118762164381</v>
      </c>
      <c r="O57" s="246">
        <v>-3.6862614520547936</v>
      </c>
      <c r="P57" s="246">
        <v>-4.0877108433972609</v>
      </c>
      <c r="Q57" s="246">
        <v>-5.200303343397259</v>
      </c>
      <c r="R57" s="246">
        <v>-6.0570485728493155</v>
      </c>
      <c r="S57" s="246">
        <v>-7.3106925523013695</v>
      </c>
      <c r="T57" s="246">
        <v>-8.4723352817534234</v>
      </c>
      <c r="U57" s="246">
        <v>-9.4323742612054815</v>
      </c>
      <c r="V57" s="246">
        <v>-10.235775240657535</v>
      </c>
      <c r="W57" s="246">
        <v>-10.406137637917807</v>
      </c>
      <c r="X57" s="246">
        <v>-11.551645627643833</v>
      </c>
      <c r="Y57" s="246">
        <v>0</v>
      </c>
    </row>
    <row r="58" spans="3:33">
      <c r="E58" s="188" t="s">
        <v>687</v>
      </c>
      <c r="F58" s="195"/>
      <c r="G58" s="74"/>
      <c r="H58" s="246"/>
      <c r="I58" s="246">
        <v>0</v>
      </c>
      <c r="J58" s="246">
        <v>0</v>
      </c>
      <c r="K58" s="246">
        <v>0</v>
      </c>
      <c r="L58" s="246">
        <v>0</v>
      </c>
      <c r="M58" s="246">
        <v>0</v>
      </c>
      <c r="N58" s="246">
        <v>0</v>
      </c>
      <c r="O58" s="246">
        <v>0</v>
      </c>
      <c r="P58" s="246">
        <v>0</v>
      </c>
      <c r="Q58" s="246">
        <v>0</v>
      </c>
      <c r="R58" s="246">
        <v>0</v>
      </c>
      <c r="S58" s="246">
        <v>0</v>
      </c>
      <c r="T58" s="246">
        <v>0</v>
      </c>
      <c r="U58" s="246">
        <v>0</v>
      </c>
      <c r="V58" s="246">
        <v>0</v>
      </c>
      <c r="W58" s="246">
        <v>0</v>
      </c>
      <c r="X58" s="246">
        <v>0</v>
      </c>
      <c r="Y58" s="246">
        <v>0</v>
      </c>
    </row>
    <row r="59" spans="3:33">
      <c r="E59" s="188" t="s">
        <v>482</v>
      </c>
      <c r="F59" s="195"/>
      <c r="G59" s="74"/>
      <c r="H59" s="246"/>
      <c r="I59" s="246">
        <v>0.6960317254400028</v>
      </c>
      <c r="J59" s="246">
        <v>0.6960317254400028</v>
      </c>
      <c r="K59" s="246">
        <v>0.6960317254400028</v>
      </c>
      <c r="L59" s="246">
        <v>0.6960317254400028</v>
      </c>
      <c r="M59" s="246">
        <v>0.6960317254400028</v>
      </c>
      <c r="N59" s="246">
        <v>0.6960317254400028</v>
      </c>
      <c r="O59" s="246">
        <v>0.6960317254400028</v>
      </c>
      <c r="P59" s="246">
        <v>0.69311816584000141</v>
      </c>
      <c r="Q59" s="246">
        <v>0.67226068488000124</v>
      </c>
      <c r="R59" s="246">
        <v>0.63557402640000227</v>
      </c>
      <c r="S59" s="246">
        <v>0.59724771608000005</v>
      </c>
      <c r="T59" s="246">
        <v>0.55681684296000178</v>
      </c>
      <c r="U59" s="246">
        <v>0.52656356912000035</v>
      </c>
      <c r="V59" s="246">
        <v>0.50712926799999991</v>
      </c>
      <c r="W59" s="246">
        <v>0.48664184415999934</v>
      </c>
      <c r="X59" s="246">
        <v>0.46527814712000115</v>
      </c>
      <c r="Y59" s="246">
        <v>0</v>
      </c>
    </row>
    <row r="60" spans="3:33">
      <c r="E60" s="182" t="s">
        <v>1550</v>
      </c>
      <c r="F60" s="195"/>
      <c r="G60" s="74"/>
      <c r="H60" s="240"/>
      <c r="I60" s="240">
        <v>-10.295715307765022</v>
      </c>
      <c r="J60" s="240">
        <v>-20.58364813287028</v>
      </c>
      <c r="K60" s="240">
        <v>-30.331511206243704</v>
      </c>
      <c r="L60" s="240">
        <v>-40.275830832978556</v>
      </c>
      <c r="M60" s="240">
        <v>-51.047519092475056</v>
      </c>
      <c r="N60" s="240">
        <v>-64.769476986754455</v>
      </c>
      <c r="O60" s="240">
        <v>-55.82402937298076</v>
      </c>
      <c r="P60" s="240">
        <v>-88.497355307832493</v>
      </c>
      <c r="Q60" s="240">
        <v>-88.317974237928013</v>
      </c>
      <c r="R60" s="240">
        <v>-114.52138028598972</v>
      </c>
      <c r="S60" s="240">
        <v>-123.99328364350993</v>
      </c>
      <c r="T60" s="240">
        <v>-129.25450903538899</v>
      </c>
      <c r="U60" s="240">
        <v>-134.06646044173675</v>
      </c>
      <c r="V60" s="240">
        <v>-139.05798997698349</v>
      </c>
      <c r="W60" s="240">
        <v>-203.96262421274065</v>
      </c>
      <c r="X60" s="240">
        <v>-150.74717322187877</v>
      </c>
      <c r="Y60" s="240">
        <v>0</v>
      </c>
    </row>
    <row r="63" spans="3:33">
      <c r="C63" s="1207"/>
      <c r="D63" s="1208"/>
      <c r="E63" s="1207"/>
      <c r="F63" s="1207"/>
      <c r="G63" s="1209"/>
      <c r="H63" s="1207"/>
      <c r="I63" s="1207"/>
      <c r="J63" s="1207"/>
      <c r="K63" s="1207"/>
      <c r="L63" s="1207"/>
      <c r="M63" s="1207"/>
      <c r="N63" s="1207"/>
      <c r="O63" s="1207"/>
      <c r="P63" s="1207"/>
      <c r="Q63" s="1207"/>
      <c r="R63" s="1207"/>
      <c r="S63" s="1207"/>
      <c r="T63" s="1207"/>
      <c r="U63" s="1207"/>
      <c r="V63" s="1207"/>
      <c r="W63" s="1207"/>
      <c r="X63" s="1207"/>
      <c r="Y63" s="1207"/>
      <c r="Z63" s="1207"/>
      <c r="AA63" s="1207"/>
      <c r="AB63" s="1207"/>
      <c r="AC63" s="1207"/>
      <c r="AD63" s="1207"/>
      <c r="AE63" s="1207"/>
      <c r="AF63" s="1207"/>
      <c r="AG63" s="1207"/>
    </row>
    <row r="65" spans="5:24" ht="20.25">
      <c r="E65" s="212" t="s">
        <v>1552</v>
      </c>
      <c r="F65" s="29"/>
      <c r="G65" s="29"/>
      <c r="H65" s="29"/>
      <c r="I65" s="29"/>
      <c r="J65" s="29"/>
      <c r="K65" s="29"/>
      <c r="L65" s="29"/>
      <c r="M65" s="29"/>
      <c r="N65" s="29"/>
      <c r="O65" s="29"/>
      <c r="P65" s="29"/>
      <c r="Q65" s="29"/>
      <c r="R65" s="29"/>
      <c r="S65" s="29"/>
      <c r="T65" s="29"/>
      <c r="U65" s="29"/>
      <c r="V65" s="29"/>
      <c r="W65" s="29"/>
      <c r="X65" s="29"/>
    </row>
    <row r="66" spans="5:24">
      <c r="E66" s="1190" t="s">
        <v>1543</v>
      </c>
      <c r="F66" s="1190"/>
      <c r="G66" s="1190"/>
      <c r="H66" s="1190"/>
      <c r="I66" s="1190"/>
      <c r="J66" s="1190"/>
      <c r="K66" s="1190"/>
      <c r="L66" s="29"/>
      <c r="M66" s="29"/>
      <c r="N66" s="29"/>
      <c r="O66" s="29"/>
      <c r="P66" s="29"/>
      <c r="Q66" s="29"/>
      <c r="R66" s="29"/>
      <c r="S66" s="29"/>
      <c r="T66" s="29"/>
      <c r="U66" s="29"/>
      <c r="V66" s="29"/>
      <c r="W66" s="29"/>
      <c r="X66" s="29"/>
    </row>
    <row r="67" spans="5:24">
      <c r="E67" s="1190" t="s">
        <v>22</v>
      </c>
      <c r="F67" s="1190"/>
      <c r="G67" s="1190"/>
      <c r="H67" s="722">
        <v>2014</v>
      </c>
      <c r="I67" s="722">
        <v>2015</v>
      </c>
      <c r="J67" s="722">
        <v>2016</v>
      </c>
      <c r="K67" s="722">
        <v>2017</v>
      </c>
      <c r="L67" s="29"/>
      <c r="M67" s="29"/>
      <c r="N67" s="29"/>
      <c r="O67" s="29"/>
      <c r="P67" s="29"/>
      <c r="Q67" s="29"/>
      <c r="R67" s="29"/>
      <c r="S67" s="29"/>
      <c r="T67" s="29"/>
      <c r="U67" s="29"/>
      <c r="V67" s="29"/>
      <c r="W67" s="29"/>
      <c r="X67" s="29"/>
    </row>
    <row r="68" spans="5:24">
      <c r="E68" s="28" t="s">
        <v>1544</v>
      </c>
      <c r="L68" s="29"/>
      <c r="M68" s="29"/>
      <c r="N68" s="29"/>
      <c r="O68" s="29"/>
      <c r="P68" s="29"/>
      <c r="Q68" s="29"/>
      <c r="R68" s="29"/>
      <c r="S68" s="29"/>
      <c r="T68" s="29"/>
      <c r="U68" s="29"/>
      <c r="V68" s="29"/>
      <c r="W68" s="29"/>
      <c r="X68" s="29"/>
    </row>
    <row r="69" spans="5:24">
      <c r="F69" s="5" t="s">
        <v>1545</v>
      </c>
      <c r="H69" s="227">
        <v>1.8000000000000054</v>
      </c>
      <c r="I69" s="227">
        <v>9.4500000000000277</v>
      </c>
      <c r="J69" s="227">
        <v>19.678647998710954</v>
      </c>
      <c r="K69" s="227">
        <v>30.149355995810502</v>
      </c>
      <c r="L69" s="29"/>
      <c r="M69" s="29"/>
      <c r="N69" s="29"/>
      <c r="O69" s="29"/>
      <c r="P69" s="29"/>
      <c r="Q69" s="29"/>
      <c r="R69" s="29"/>
      <c r="S69" s="29"/>
      <c r="T69" s="29"/>
      <c r="U69" s="29"/>
      <c r="V69" s="29"/>
      <c r="W69" s="29"/>
      <c r="X69" s="29"/>
    </row>
    <row r="70" spans="5:24">
      <c r="F70" s="5" t="s">
        <v>1546</v>
      </c>
      <c r="H70" s="227">
        <v>0</v>
      </c>
      <c r="I70" s="227">
        <v>283.26336758999997</v>
      </c>
      <c r="J70" s="227">
        <v>281.56274488999998</v>
      </c>
      <c r="K70" s="227">
        <v>281.79623075000001</v>
      </c>
      <c r="L70" s="29"/>
      <c r="M70" s="29"/>
      <c r="N70" s="29"/>
      <c r="O70" s="29"/>
      <c r="P70" s="29"/>
      <c r="Q70" s="29"/>
      <c r="R70" s="29"/>
      <c r="S70" s="29"/>
      <c r="T70" s="29"/>
      <c r="U70" s="29"/>
      <c r="V70" s="29"/>
      <c r="W70" s="29"/>
      <c r="X70" s="29"/>
    </row>
    <row r="71" spans="5:24">
      <c r="E71" s="28" t="s">
        <v>1547</v>
      </c>
      <c r="H71" s="227"/>
      <c r="I71" s="227"/>
      <c r="J71" s="227"/>
      <c r="K71" s="227"/>
      <c r="L71" s="29"/>
      <c r="M71" s="29"/>
      <c r="N71" s="29"/>
      <c r="O71" s="29"/>
      <c r="P71" s="29"/>
      <c r="Q71" s="29"/>
      <c r="R71" s="29"/>
      <c r="S71" s="29"/>
      <c r="T71" s="29"/>
      <c r="U71" s="29"/>
      <c r="V71" s="29"/>
      <c r="W71" s="29"/>
      <c r="X71" s="29"/>
    </row>
    <row r="72" spans="5:24">
      <c r="F72" s="5" t="s">
        <v>1545</v>
      </c>
      <c r="H72" s="227">
        <v>0.96425000000000016</v>
      </c>
      <c r="I72" s="227">
        <v>1.29</v>
      </c>
      <c r="J72" s="227">
        <v>1.29</v>
      </c>
      <c r="K72" s="227">
        <v>1.677</v>
      </c>
      <c r="L72" s="29"/>
      <c r="M72" s="29"/>
      <c r="N72" s="29"/>
      <c r="O72" s="29"/>
      <c r="P72" s="29"/>
      <c r="Q72" s="29"/>
      <c r="R72" s="29"/>
      <c r="S72" s="29"/>
      <c r="T72" s="29"/>
      <c r="U72" s="29"/>
      <c r="V72" s="29"/>
      <c r="W72" s="29"/>
      <c r="X72" s="29"/>
    </row>
    <row r="73" spans="5:24">
      <c r="F73" s="5" t="s">
        <v>1546</v>
      </c>
      <c r="H73" s="227">
        <v>0</v>
      </c>
      <c r="I73" s="227">
        <v>2.9138308333333334</v>
      </c>
      <c r="J73" s="227">
        <v>4.8318800000000008</v>
      </c>
      <c r="K73" s="227">
        <v>6.7913227499999991</v>
      </c>
      <c r="L73" s="29"/>
      <c r="M73" s="29"/>
      <c r="N73" s="29"/>
      <c r="O73" s="29"/>
      <c r="P73" s="29"/>
      <c r="Q73" s="29"/>
      <c r="R73" s="29"/>
      <c r="S73" s="29"/>
      <c r="T73" s="29"/>
      <c r="U73" s="29"/>
      <c r="V73" s="29"/>
      <c r="W73" s="29"/>
      <c r="X73" s="29"/>
    </row>
    <row r="74" spans="5:24">
      <c r="E74" s="28" t="s">
        <v>1548</v>
      </c>
      <c r="H74" s="227">
        <v>0</v>
      </c>
      <c r="I74" s="227">
        <v>23.686200753253559</v>
      </c>
      <c r="J74" s="227">
        <v>22.337484568917358</v>
      </c>
      <c r="K74" s="227">
        <v>21.100792635753258</v>
      </c>
      <c r="L74" s="29"/>
      <c r="M74" s="29"/>
      <c r="N74" s="29"/>
      <c r="O74" s="29"/>
      <c r="P74" s="29"/>
      <c r="Q74" s="29"/>
      <c r="R74" s="29"/>
      <c r="S74" s="29"/>
      <c r="T74" s="29"/>
      <c r="U74" s="29"/>
      <c r="V74" s="29"/>
      <c r="W74" s="29"/>
      <c r="X74" s="29"/>
    </row>
    <row r="75" spans="5:24">
      <c r="E75" s="1205" t="s">
        <v>1549</v>
      </c>
      <c r="H75" s="227">
        <v>40.393976259999995</v>
      </c>
      <c r="I75" s="227">
        <v>23.162001259999997</v>
      </c>
      <c r="J75" s="227">
        <v>23.322213759999997</v>
      </c>
      <c r="K75" s="227">
        <v>23.272676259999997</v>
      </c>
      <c r="L75" s="29"/>
      <c r="M75" s="29"/>
      <c r="N75" s="29"/>
      <c r="O75" s="29"/>
      <c r="P75" s="29"/>
      <c r="Q75" s="29"/>
      <c r="R75" s="29"/>
      <c r="S75" s="29"/>
      <c r="T75" s="29"/>
      <c r="U75" s="29"/>
      <c r="V75" s="29"/>
      <c r="W75" s="29"/>
      <c r="X75" s="29"/>
    </row>
    <row r="76" spans="5:24">
      <c r="E76" s="279" t="s">
        <v>1551</v>
      </c>
      <c r="H76" s="227">
        <v>0</v>
      </c>
      <c r="I76" s="227">
        <v>0</v>
      </c>
      <c r="J76" s="227">
        <v>0</v>
      </c>
      <c r="K76" s="227">
        <v>0</v>
      </c>
      <c r="L76" s="29"/>
      <c r="M76" s="29"/>
      <c r="N76" s="29"/>
      <c r="O76" s="29"/>
      <c r="P76" s="29"/>
      <c r="Q76" s="29"/>
      <c r="R76" s="29"/>
      <c r="S76" s="29"/>
      <c r="T76" s="29"/>
      <c r="U76" s="29"/>
      <c r="V76" s="29"/>
      <c r="W76" s="29"/>
      <c r="X76" s="29"/>
    </row>
    <row r="77" spans="5:24">
      <c r="E77" s="28" t="s">
        <v>483</v>
      </c>
      <c r="H77" s="227">
        <v>0</v>
      </c>
      <c r="I77" s="227">
        <v>3.8746866494246577</v>
      </c>
      <c r="J77" s="227">
        <v>3.7098092469589048</v>
      </c>
      <c r="K77" s="227">
        <v>5.3664140646575342</v>
      </c>
      <c r="L77" s="29"/>
      <c r="M77" s="29"/>
      <c r="N77" s="29"/>
      <c r="O77" s="29"/>
      <c r="P77" s="29"/>
      <c r="Q77" s="29"/>
      <c r="R77" s="29"/>
      <c r="S77" s="29"/>
      <c r="T77" s="29"/>
      <c r="U77" s="29"/>
      <c r="V77" s="29"/>
      <c r="W77" s="29"/>
      <c r="X77" s="29"/>
    </row>
    <row r="78" spans="5:24">
      <c r="E78" s="188" t="s">
        <v>687</v>
      </c>
      <c r="H78" s="227">
        <v>0</v>
      </c>
      <c r="I78" s="227">
        <v>1.2638199999999999</v>
      </c>
      <c r="J78" s="227">
        <v>1.2638199999999999</v>
      </c>
      <c r="K78" s="227">
        <v>1.2638199999999999</v>
      </c>
      <c r="L78" s="29"/>
      <c r="M78" s="29"/>
      <c r="N78" s="29"/>
      <c r="O78" s="29"/>
      <c r="P78" s="29"/>
      <c r="Q78" s="29"/>
      <c r="R78" s="29"/>
      <c r="S78" s="29"/>
      <c r="T78" s="29"/>
      <c r="U78" s="29"/>
      <c r="V78" s="29"/>
      <c r="W78" s="29"/>
      <c r="X78" s="29"/>
    </row>
    <row r="79" spans="5:24">
      <c r="E79" s="188" t="s">
        <v>482</v>
      </c>
      <c r="H79" s="227">
        <v>0</v>
      </c>
      <c r="I79" s="227">
        <v>-12.320582274559998</v>
      </c>
      <c r="J79" s="227">
        <v>-12.320582274559998</v>
      </c>
      <c r="K79" s="227">
        <v>-12.320582274559998</v>
      </c>
      <c r="L79" s="29"/>
      <c r="M79" s="29"/>
      <c r="N79" s="29"/>
      <c r="O79" s="29"/>
      <c r="P79" s="29"/>
      <c r="Q79" s="29"/>
      <c r="R79" s="29"/>
      <c r="S79" s="29"/>
      <c r="T79" s="29"/>
      <c r="U79" s="29"/>
      <c r="V79" s="29"/>
      <c r="W79" s="29"/>
      <c r="X79" s="29"/>
    </row>
    <row r="80" spans="5:24">
      <c r="E80" s="182" t="s">
        <v>1550</v>
      </c>
      <c r="H80" s="239">
        <v>43.158226259999999</v>
      </c>
      <c r="I80" s="239">
        <v>336.58332481145158</v>
      </c>
      <c r="J80" s="239">
        <v>345.67601819002726</v>
      </c>
      <c r="K80" s="239">
        <v>359.09703018166124</v>
      </c>
      <c r="L80" s="29"/>
      <c r="M80" s="29"/>
      <c r="N80" s="29"/>
      <c r="O80" s="29"/>
      <c r="P80" s="29"/>
      <c r="Q80" s="29"/>
      <c r="R80" s="29"/>
      <c r="S80" s="29"/>
      <c r="T80" s="29"/>
      <c r="U80" s="29"/>
      <c r="V80" s="29"/>
      <c r="W80" s="29"/>
      <c r="X80" s="29"/>
    </row>
    <row r="81" spans="5:24">
      <c r="L81" s="29"/>
      <c r="M81" s="29"/>
      <c r="N81" s="29"/>
      <c r="O81" s="29"/>
      <c r="P81" s="29"/>
      <c r="Q81" s="29"/>
      <c r="R81" s="29"/>
      <c r="S81" s="29"/>
      <c r="T81" s="29"/>
      <c r="U81" s="29"/>
      <c r="V81" s="29"/>
      <c r="W81" s="29"/>
      <c r="X81" s="29"/>
    </row>
    <row r="82" spans="5:24">
      <c r="L82" s="29"/>
      <c r="M82" s="29"/>
      <c r="N82" s="29"/>
      <c r="O82" s="29"/>
      <c r="P82" s="29"/>
      <c r="Q82" s="29"/>
      <c r="R82" s="29"/>
      <c r="S82" s="29"/>
      <c r="T82" s="29"/>
      <c r="U82" s="29"/>
      <c r="V82" s="29"/>
      <c r="W82" s="29"/>
      <c r="X82" s="29"/>
    </row>
    <row r="83" spans="5:24">
      <c r="L83" s="29"/>
      <c r="M83" s="29"/>
      <c r="N83" s="29"/>
      <c r="O83" s="29"/>
      <c r="P83" s="29"/>
      <c r="Q83" s="29"/>
      <c r="R83" s="29"/>
      <c r="S83" s="29"/>
      <c r="T83" s="29"/>
      <c r="U83" s="29"/>
      <c r="V83" s="29"/>
      <c r="W83" s="29"/>
      <c r="X83" s="29"/>
    </row>
    <row r="84" spans="5:24" ht="20.25">
      <c r="E84" s="212" t="s">
        <v>428</v>
      </c>
      <c r="L84" s="29"/>
      <c r="M84" s="29"/>
      <c r="N84" s="29"/>
      <c r="O84" s="29"/>
      <c r="P84" s="29"/>
      <c r="Q84" s="29"/>
      <c r="R84" s="29"/>
      <c r="S84" s="29"/>
      <c r="T84" s="29"/>
      <c r="U84" s="29"/>
      <c r="V84" s="29"/>
      <c r="W84" s="29"/>
      <c r="X84" s="29"/>
    </row>
    <row r="85" spans="5:24">
      <c r="E85" s="1206" t="s">
        <v>1543</v>
      </c>
      <c r="F85" s="1206"/>
      <c r="G85" s="1206"/>
      <c r="H85" s="1206"/>
      <c r="I85" s="1206"/>
      <c r="J85" s="1206"/>
      <c r="K85" s="1206"/>
      <c r="L85" s="29"/>
      <c r="M85" s="29"/>
      <c r="N85" s="29"/>
      <c r="O85" s="29"/>
      <c r="P85" s="29"/>
      <c r="Q85" s="29"/>
      <c r="R85" s="29"/>
      <c r="S85" s="29"/>
      <c r="T85" s="29"/>
      <c r="U85" s="29"/>
      <c r="V85" s="29"/>
      <c r="W85" s="29"/>
      <c r="X85" s="29"/>
    </row>
    <row r="86" spans="5:24">
      <c r="E86" s="1206" t="s">
        <v>22</v>
      </c>
      <c r="F86" s="1206"/>
      <c r="G86" s="1206"/>
      <c r="H86" s="722">
        <v>2014</v>
      </c>
      <c r="I86" s="722">
        <v>2015</v>
      </c>
      <c r="J86" s="722">
        <v>2016</v>
      </c>
      <c r="K86" s="722">
        <v>2017</v>
      </c>
      <c r="L86" s="29"/>
      <c r="M86" s="29"/>
      <c r="N86" s="29"/>
      <c r="O86" s="29"/>
      <c r="P86" s="29"/>
      <c r="Q86" s="29"/>
      <c r="R86" s="29"/>
      <c r="S86" s="29"/>
      <c r="T86" s="29"/>
      <c r="U86" s="29"/>
      <c r="V86" s="29"/>
      <c r="W86" s="29"/>
      <c r="X86" s="29"/>
    </row>
    <row r="87" spans="5:24">
      <c r="E87" s="28" t="s">
        <v>1544</v>
      </c>
      <c r="F87" s="195"/>
      <c r="G87" s="74"/>
      <c r="H87" s="195"/>
      <c r="I87" s="195"/>
      <c r="J87" s="195"/>
      <c r="K87" s="195"/>
      <c r="L87" s="29"/>
      <c r="M87" s="29"/>
      <c r="N87" s="29"/>
      <c r="O87" s="29"/>
      <c r="P87" s="29"/>
      <c r="Q87" s="29"/>
      <c r="R87" s="29"/>
      <c r="S87" s="29"/>
      <c r="T87" s="29"/>
      <c r="U87" s="29"/>
      <c r="V87" s="29"/>
      <c r="W87" s="29"/>
      <c r="X87" s="29"/>
    </row>
    <row r="88" spans="5:24">
      <c r="E88" s="195"/>
      <c r="F88" s="195" t="s">
        <v>1545</v>
      </c>
      <c r="G88" s="74"/>
      <c r="H88" s="246">
        <v>1.8000000000000054</v>
      </c>
      <c r="I88" s="246">
        <v>9.4500000000000277</v>
      </c>
      <c r="J88" s="246">
        <v>19.678647998710954</v>
      </c>
      <c r="K88" s="246">
        <v>30.149355995810502</v>
      </c>
      <c r="L88" s="29"/>
      <c r="M88" s="29"/>
      <c r="N88" s="29"/>
      <c r="O88" s="29"/>
      <c r="P88" s="29"/>
      <c r="Q88" s="29"/>
      <c r="R88" s="29"/>
      <c r="S88" s="29"/>
      <c r="T88" s="29"/>
      <c r="U88" s="29"/>
      <c r="V88" s="29"/>
      <c r="W88" s="29"/>
      <c r="X88" s="29"/>
    </row>
    <row r="89" spans="5:24">
      <c r="E89" s="195"/>
      <c r="F89" s="195" t="s">
        <v>1546</v>
      </c>
      <c r="G89" s="74"/>
      <c r="H89" s="246">
        <v>259.62004371</v>
      </c>
      <c r="I89" s="246">
        <v>256.19031202999997</v>
      </c>
      <c r="J89" s="246">
        <v>247.13635732999998</v>
      </c>
      <c r="K89" s="246">
        <v>252.25757822</v>
      </c>
      <c r="L89" s="29"/>
      <c r="M89" s="29"/>
      <c r="N89" s="29"/>
      <c r="O89" s="29"/>
      <c r="P89" s="29"/>
      <c r="Q89" s="29"/>
      <c r="R89" s="29"/>
      <c r="S89" s="29"/>
      <c r="T89" s="29"/>
      <c r="U89" s="29"/>
      <c r="V89" s="29"/>
      <c r="W89" s="29"/>
      <c r="X89" s="29"/>
    </row>
    <row r="90" spans="5:24">
      <c r="E90" s="28" t="s">
        <v>1547</v>
      </c>
      <c r="F90" s="195"/>
      <c r="G90" s="74"/>
      <c r="H90" s="246"/>
      <c r="I90" s="246"/>
      <c r="J90" s="246"/>
      <c r="K90" s="246"/>
      <c r="L90" s="29"/>
      <c r="M90" s="29"/>
      <c r="N90" s="29"/>
      <c r="O90" s="29"/>
      <c r="P90" s="29"/>
      <c r="Q90" s="29"/>
      <c r="R90" s="29"/>
      <c r="S90" s="29"/>
      <c r="T90" s="29"/>
      <c r="U90" s="29"/>
      <c r="V90" s="29"/>
      <c r="W90" s="29"/>
      <c r="X90" s="29"/>
    </row>
    <row r="91" spans="5:24">
      <c r="E91" s="195"/>
      <c r="F91" s="195" t="s">
        <v>1545</v>
      </c>
      <c r="G91" s="74"/>
      <c r="H91" s="246">
        <v>0.96425000000000016</v>
      </c>
      <c r="I91" s="246">
        <v>1.29</v>
      </c>
      <c r="J91" s="246">
        <v>1.29</v>
      </c>
      <c r="K91" s="246">
        <v>1.677</v>
      </c>
      <c r="L91" s="29"/>
      <c r="M91" s="29"/>
      <c r="N91" s="29"/>
      <c r="O91" s="29"/>
      <c r="P91" s="29"/>
      <c r="Q91" s="29"/>
      <c r="R91" s="29"/>
      <c r="S91" s="29"/>
      <c r="T91" s="29"/>
      <c r="U91" s="29"/>
      <c r="V91" s="29"/>
      <c r="W91" s="29"/>
      <c r="X91" s="29"/>
    </row>
    <row r="92" spans="5:24">
      <c r="E92" s="195"/>
      <c r="F92" s="195" t="s">
        <v>1546</v>
      </c>
      <c r="G92" s="74"/>
      <c r="H92" s="246">
        <v>14.93010684375</v>
      </c>
      <c r="I92" s="246">
        <v>20.336605312500001</v>
      </c>
      <c r="J92" s="246">
        <v>29.549086312499998</v>
      </c>
      <c r="K92" s="246">
        <v>27.139939250000001</v>
      </c>
      <c r="L92" s="29"/>
      <c r="M92" s="29"/>
      <c r="N92" s="29"/>
      <c r="O92" s="29"/>
      <c r="P92" s="29"/>
      <c r="Q92" s="29"/>
      <c r="R92" s="29"/>
      <c r="S92" s="29"/>
      <c r="T92" s="29"/>
      <c r="U92" s="29"/>
      <c r="V92" s="29"/>
      <c r="W92" s="29"/>
      <c r="X92" s="29"/>
    </row>
    <row r="93" spans="5:24">
      <c r="E93" s="28" t="s">
        <v>1548</v>
      </c>
      <c r="F93" s="195"/>
      <c r="G93" s="74"/>
      <c r="H93" s="246">
        <v>33.202501591783808</v>
      </c>
      <c r="I93" s="246">
        <v>31.447822483072617</v>
      </c>
      <c r="J93" s="246">
        <v>29.788589233975632</v>
      </c>
      <c r="K93" s="246">
        <v>27.930460096345673</v>
      </c>
      <c r="L93" s="29"/>
      <c r="M93" s="29"/>
      <c r="N93" s="29"/>
      <c r="O93" s="29"/>
      <c r="P93" s="29"/>
      <c r="Q93" s="29"/>
      <c r="R93" s="29"/>
      <c r="S93" s="29"/>
      <c r="T93" s="29"/>
      <c r="U93" s="29"/>
      <c r="V93" s="29"/>
      <c r="W93" s="29"/>
      <c r="X93" s="29"/>
    </row>
    <row r="94" spans="5:24">
      <c r="E94" s="1205" t="s">
        <v>1549</v>
      </c>
      <c r="F94" s="195"/>
      <c r="G94" s="74"/>
      <c r="H94" s="246">
        <v>40.393976259999995</v>
      </c>
      <c r="I94" s="246">
        <v>23.162001259999997</v>
      </c>
      <c r="J94" s="246">
        <v>23.322213759999997</v>
      </c>
      <c r="K94" s="246">
        <v>23.272676259999997</v>
      </c>
      <c r="L94" s="29"/>
      <c r="M94" s="29"/>
      <c r="N94" s="29"/>
      <c r="O94" s="29"/>
      <c r="P94" s="29"/>
      <c r="Q94" s="29"/>
      <c r="R94" s="29"/>
      <c r="S94" s="29"/>
      <c r="T94" s="29"/>
      <c r="U94" s="29"/>
      <c r="V94" s="29"/>
      <c r="W94" s="29"/>
      <c r="X94" s="29"/>
    </row>
    <row r="95" spans="5:24">
      <c r="E95" s="279" t="s">
        <v>1551</v>
      </c>
      <c r="F95" s="195"/>
      <c r="G95" s="74"/>
      <c r="H95" s="246">
        <v>-3.0029606250000001</v>
      </c>
      <c r="I95" s="246">
        <v>-2.9184999999999999</v>
      </c>
      <c r="J95" s="246">
        <v>-2.29975</v>
      </c>
      <c r="K95" s="246">
        <v>-3.3860000000000001</v>
      </c>
      <c r="L95" s="29"/>
      <c r="M95" s="29"/>
      <c r="N95" s="29"/>
      <c r="O95" s="29"/>
      <c r="P95" s="29"/>
      <c r="Q95" s="29"/>
      <c r="R95" s="29"/>
      <c r="S95" s="29"/>
      <c r="T95" s="29"/>
      <c r="U95" s="29"/>
      <c r="V95" s="29"/>
      <c r="W95" s="29"/>
      <c r="X95" s="29"/>
    </row>
    <row r="96" spans="5:24">
      <c r="E96" s="28" t="s">
        <v>483</v>
      </c>
      <c r="F96" s="195"/>
      <c r="G96" s="74"/>
      <c r="H96" s="246">
        <v>7.2720005979246602</v>
      </c>
      <c r="I96" s="246">
        <v>8.9335930336438345</v>
      </c>
      <c r="J96" s="246">
        <v>8.5786676889999995</v>
      </c>
      <c r="K96" s="246">
        <v>10.344769569938357</v>
      </c>
      <c r="L96" s="29"/>
      <c r="M96" s="29"/>
      <c r="N96" s="29"/>
      <c r="O96" s="29"/>
      <c r="P96" s="29"/>
      <c r="Q96" s="29"/>
      <c r="R96" s="29"/>
      <c r="S96" s="29"/>
      <c r="T96" s="29"/>
      <c r="U96" s="29"/>
      <c r="V96" s="29"/>
      <c r="W96" s="29"/>
      <c r="X96" s="29"/>
    </row>
    <row r="97" spans="5:24">
      <c r="E97" s="188" t="s">
        <v>687</v>
      </c>
      <c r="F97" s="195"/>
      <c r="G97" s="74"/>
      <c r="H97" s="246">
        <v>1.2638199999999999</v>
      </c>
      <c r="I97" s="246">
        <v>1.2638199999999999</v>
      </c>
      <c r="J97" s="246">
        <v>1.2638199999999999</v>
      </c>
      <c r="K97" s="246">
        <v>1.2638199999999999</v>
      </c>
      <c r="L97" s="29"/>
      <c r="M97" s="29"/>
      <c r="N97" s="29"/>
      <c r="O97" s="29"/>
      <c r="P97" s="29"/>
      <c r="Q97" s="29"/>
      <c r="R97" s="29"/>
      <c r="S97" s="29"/>
      <c r="T97" s="29"/>
      <c r="U97" s="29"/>
      <c r="V97" s="29"/>
      <c r="W97" s="29"/>
      <c r="X97" s="29"/>
    </row>
    <row r="98" spans="5:24">
      <c r="E98" s="188" t="s">
        <v>482</v>
      </c>
      <c r="F98" s="195"/>
      <c r="G98" s="74"/>
      <c r="H98" s="246">
        <v>-13.016614000000001</v>
      </c>
      <c r="I98" s="246">
        <v>-13.016614000000001</v>
      </c>
      <c r="J98" s="246">
        <v>-13.016614000000001</v>
      </c>
      <c r="K98" s="246">
        <v>-13.016614000000001</v>
      </c>
      <c r="L98" s="29"/>
      <c r="M98" s="29"/>
      <c r="N98" s="29"/>
      <c r="O98" s="29"/>
      <c r="P98" s="29"/>
      <c r="Q98" s="29"/>
      <c r="R98" s="29"/>
      <c r="S98" s="29"/>
      <c r="T98" s="29"/>
      <c r="U98" s="29"/>
      <c r="V98" s="29"/>
      <c r="W98" s="29"/>
      <c r="X98" s="29"/>
    </row>
    <row r="99" spans="5:24">
      <c r="E99" s="182" t="s">
        <v>1550</v>
      </c>
      <c r="F99" s="195"/>
      <c r="G99" s="74"/>
      <c r="H99" s="240">
        <v>343.42712437845847</v>
      </c>
      <c r="I99" s="240">
        <v>336.13904011921653</v>
      </c>
      <c r="J99" s="240">
        <v>345.29101832418655</v>
      </c>
      <c r="K99" s="240">
        <v>357.6329853920945</v>
      </c>
      <c r="L99" s="29"/>
      <c r="M99" s="29"/>
      <c r="N99" s="29"/>
      <c r="O99" s="29"/>
      <c r="P99" s="29"/>
      <c r="Q99" s="29"/>
      <c r="R99" s="29"/>
      <c r="S99" s="29"/>
      <c r="T99" s="29"/>
      <c r="U99" s="29"/>
      <c r="V99" s="29"/>
      <c r="W99" s="29"/>
      <c r="X99" s="29"/>
    </row>
    <row r="100" spans="5:24">
      <c r="E100" s="182"/>
      <c r="F100" s="195"/>
      <c r="G100" s="74"/>
      <c r="H100" s="240"/>
      <c r="I100" s="240"/>
      <c r="J100" s="240"/>
      <c r="K100" s="240"/>
      <c r="L100" s="29"/>
      <c r="M100" s="29"/>
      <c r="N100" s="29"/>
      <c r="O100" s="29"/>
      <c r="P100" s="29"/>
      <c r="Q100" s="29"/>
      <c r="R100" s="29"/>
      <c r="S100" s="29"/>
      <c r="T100" s="29"/>
      <c r="U100" s="29"/>
      <c r="V100" s="29"/>
      <c r="W100" s="29"/>
      <c r="X100" s="29"/>
    </row>
    <row r="101" spans="5:24">
      <c r="L101" s="29"/>
      <c r="M101" s="29"/>
      <c r="N101" s="29"/>
      <c r="O101" s="29"/>
      <c r="P101" s="29"/>
      <c r="Q101" s="29"/>
      <c r="R101" s="29"/>
      <c r="S101" s="29"/>
      <c r="T101" s="29"/>
      <c r="U101" s="29"/>
      <c r="V101" s="29"/>
      <c r="W101" s="29"/>
      <c r="X101" s="29"/>
    </row>
    <row r="102" spans="5:24" ht="20.25">
      <c r="E102" s="212" t="s">
        <v>24</v>
      </c>
      <c r="L102" s="29"/>
      <c r="M102" s="29"/>
      <c r="N102" s="29"/>
      <c r="O102" s="29"/>
      <c r="P102" s="29"/>
      <c r="Q102" s="29"/>
      <c r="R102" s="29"/>
      <c r="S102" s="29"/>
      <c r="T102" s="29"/>
      <c r="U102" s="29"/>
      <c r="V102" s="29"/>
      <c r="W102" s="29"/>
      <c r="X102" s="29"/>
    </row>
    <row r="103" spans="5:24">
      <c r="E103" s="1206" t="s">
        <v>1543</v>
      </c>
      <c r="F103" s="1206"/>
      <c r="G103" s="1206"/>
      <c r="H103" s="1206"/>
      <c r="I103" s="1206"/>
      <c r="J103" s="1206"/>
      <c r="K103" s="1206"/>
      <c r="L103" s="29"/>
      <c r="M103" s="29"/>
      <c r="N103" s="29"/>
      <c r="O103" s="29"/>
      <c r="P103" s="29"/>
      <c r="Q103" s="29"/>
      <c r="R103" s="29"/>
      <c r="S103" s="29"/>
      <c r="T103" s="29"/>
      <c r="U103" s="29"/>
      <c r="V103" s="29"/>
      <c r="W103" s="29"/>
      <c r="X103" s="29"/>
    </row>
    <row r="104" spans="5:24">
      <c r="E104" s="1206" t="s">
        <v>22</v>
      </c>
      <c r="F104" s="1206"/>
      <c r="G104" s="1206"/>
      <c r="H104" s="722">
        <v>2014</v>
      </c>
      <c r="I104" s="722">
        <v>2015</v>
      </c>
      <c r="J104" s="722">
        <v>2016</v>
      </c>
      <c r="K104" s="722">
        <v>2017</v>
      </c>
      <c r="L104" s="29"/>
      <c r="M104" s="29"/>
      <c r="N104" s="29"/>
      <c r="O104" s="29"/>
      <c r="P104" s="29"/>
      <c r="Q104" s="29"/>
      <c r="R104" s="29"/>
      <c r="S104" s="29"/>
      <c r="T104" s="29"/>
      <c r="U104" s="29"/>
      <c r="V104" s="29"/>
      <c r="W104" s="29"/>
      <c r="X104" s="29"/>
    </row>
    <row r="105" spans="5:24">
      <c r="E105" s="28" t="s">
        <v>1544</v>
      </c>
      <c r="F105" s="195"/>
      <c r="G105" s="74"/>
      <c r="H105" s="195"/>
      <c r="I105" s="195"/>
      <c r="J105" s="195"/>
      <c r="K105" s="195"/>
      <c r="L105" s="29"/>
      <c r="M105" s="29"/>
      <c r="N105" s="29"/>
      <c r="O105" s="29"/>
      <c r="P105" s="29"/>
      <c r="Q105" s="29"/>
      <c r="R105" s="29"/>
      <c r="S105" s="29"/>
      <c r="T105" s="29"/>
      <c r="U105" s="29"/>
      <c r="V105" s="29"/>
      <c r="W105" s="29"/>
      <c r="X105" s="29"/>
    </row>
    <row r="106" spans="5:24">
      <c r="E106" s="195"/>
      <c r="F106" s="195" t="s">
        <v>1545</v>
      </c>
      <c r="G106" s="74"/>
      <c r="H106" s="246">
        <v>0</v>
      </c>
      <c r="I106" s="246">
        <v>0</v>
      </c>
      <c r="J106" s="246">
        <v>0</v>
      </c>
      <c r="K106" s="246">
        <v>0</v>
      </c>
      <c r="L106" s="29"/>
      <c r="M106" s="29"/>
      <c r="N106" s="29"/>
      <c r="O106" s="29"/>
      <c r="P106" s="29"/>
      <c r="Q106" s="29"/>
      <c r="R106" s="29"/>
      <c r="S106" s="29"/>
      <c r="T106" s="29"/>
      <c r="U106" s="29"/>
      <c r="V106" s="29"/>
      <c r="W106" s="29"/>
      <c r="X106" s="29"/>
    </row>
    <row r="107" spans="5:24">
      <c r="E107" s="195"/>
      <c r="F107" s="195" t="s">
        <v>1546</v>
      </c>
      <c r="G107" s="74"/>
      <c r="H107" s="246">
        <v>-259.62004371</v>
      </c>
      <c r="I107" s="246">
        <v>27.07305556</v>
      </c>
      <c r="J107" s="246">
        <v>34.426387559999995</v>
      </c>
      <c r="K107" s="246">
        <v>29.538652530000007</v>
      </c>
      <c r="L107" s="29"/>
      <c r="M107" s="29"/>
      <c r="N107" s="29"/>
      <c r="O107" s="29"/>
      <c r="P107" s="29"/>
      <c r="Q107" s="29"/>
      <c r="R107" s="29"/>
      <c r="S107" s="29"/>
      <c r="T107" s="29"/>
      <c r="U107" s="29"/>
      <c r="V107" s="29"/>
      <c r="W107" s="29"/>
      <c r="X107" s="29"/>
    </row>
    <row r="108" spans="5:24">
      <c r="E108" s="28" t="s">
        <v>1547</v>
      </c>
      <c r="F108" s="195"/>
      <c r="G108" s="74"/>
      <c r="H108" s="246"/>
      <c r="I108" s="246"/>
      <c r="J108" s="246"/>
      <c r="K108" s="246"/>
      <c r="L108" s="29"/>
      <c r="M108" s="29"/>
      <c r="N108" s="29"/>
      <c r="O108" s="29"/>
      <c r="P108" s="29"/>
      <c r="Q108" s="29"/>
      <c r="R108" s="29"/>
      <c r="S108" s="29"/>
      <c r="T108" s="29"/>
      <c r="U108" s="29"/>
      <c r="V108" s="29"/>
      <c r="W108" s="29"/>
      <c r="X108" s="29"/>
    </row>
    <row r="109" spans="5:24">
      <c r="E109" s="195"/>
      <c r="F109" s="195" t="s">
        <v>1545</v>
      </c>
      <c r="G109" s="74"/>
      <c r="H109" s="246">
        <v>0</v>
      </c>
      <c r="I109" s="246">
        <v>0</v>
      </c>
      <c r="J109" s="246">
        <v>0</v>
      </c>
      <c r="K109" s="246">
        <v>0</v>
      </c>
      <c r="L109" s="29"/>
      <c r="M109" s="29"/>
      <c r="N109" s="29"/>
      <c r="O109" s="29"/>
      <c r="P109" s="29"/>
      <c r="Q109" s="29"/>
      <c r="R109" s="29"/>
      <c r="S109" s="29"/>
      <c r="T109" s="29"/>
      <c r="U109" s="29"/>
      <c r="V109" s="29"/>
      <c r="W109" s="29"/>
      <c r="X109" s="29"/>
    </row>
    <row r="110" spans="5:24">
      <c r="E110" s="195"/>
      <c r="F110" s="195" t="s">
        <v>1546</v>
      </c>
      <c r="G110" s="74"/>
      <c r="H110" s="246">
        <v>-14.93010684375</v>
      </c>
      <c r="I110" s="246">
        <v>-17.422774479166669</v>
      </c>
      <c r="J110" s="246">
        <v>-24.717206312499997</v>
      </c>
      <c r="K110" s="246">
        <v>-20.348616500000002</v>
      </c>
      <c r="L110" s="29"/>
      <c r="M110" s="29"/>
      <c r="N110" s="29"/>
      <c r="O110" s="29"/>
      <c r="P110" s="29"/>
      <c r="Q110" s="29"/>
      <c r="R110" s="29"/>
      <c r="S110" s="29"/>
      <c r="T110" s="29"/>
      <c r="U110" s="29"/>
      <c r="V110" s="29"/>
      <c r="W110" s="29"/>
      <c r="X110" s="29"/>
    </row>
    <row r="111" spans="5:24">
      <c r="E111" s="28" t="s">
        <v>1548</v>
      </c>
      <c r="F111" s="195"/>
      <c r="G111" s="74"/>
      <c r="H111" s="246">
        <v>-33.202501591783808</v>
      </c>
      <c r="I111" s="246">
        <v>-7.7616217298190584</v>
      </c>
      <c r="J111" s="246">
        <v>-7.4511046650582742</v>
      </c>
      <c r="K111" s="246">
        <v>-6.8296674605924146</v>
      </c>
      <c r="L111" s="29"/>
      <c r="M111" s="29"/>
      <c r="N111" s="29"/>
      <c r="O111" s="29"/>
      <c r="P111" s="29"/>
      <c r="Q111" s="29"/>
      <c r="R111" s="29"/>
      <c r="S111" s="29"/>
      <c r="T111" s="29"/>
      <c r="U111" s="29"/>
      <c r="V111" s="29"/>
      <c r="W111" s="29"/>
      <c r="X111" s="29"/>
    </row>
    <row r="112" spans="5:24">
      <c r="E112" s="1205" t="s">
        <v>1549</v>
      </c>
      <c r="F112" s="195"/>
      <c r="G112" s="74"/>
      <c r="H112" s="246">
        <v>0</v>
      </c>
      <c r="I112" s="246">
        <v>0</v>
      </c>
      <c r="J112" s="246">
        <v>0</v>
      </c>
      <c r="K112" s="246">
        <v>0</v>
      </c>
      <c r="L112" s="29"/>
      <c r="M112" s="29"/>
      <c r="N112" s="29"/>
      <c r="O112" s="29"/>
      <c r="P112" s="29"/>
      <c r="Q112" s="29"/>
      <c r="R112" s="29"/>
      <c r="S112" s="29"/>
      <c r="T112" s="29"/>
      <c r="U112" s="29"/>
      <c r="V112" s="29"/>
      <c r="W112" s="29"/>
      <c r="X112" s="29"/>
    </row>
    <row r="113" spans="5:24">
      <c r="E113" s="279" t="s">
        <v>1551</v>
      </c>
      <c r="F113" s="195"/>
      <c r="G113" s="74"/>
      <c r="H113" s="246">
        <v>3.0029606250000001</v>
      </c>
      <c r="I113" s="246">
        <v>2.9184999999999999</v>
      </c>
      <c r="J113" s="246">
        <v>2.29975</v>
      </c>
      <c r="K113" s="246">
        <v>3.3860000000000001</v>
      </c>
      <c r="L113" s="29"/>
      <c r="M113" s="29"/>
      <c r="N113" s="29"/>
      <c r="O113" s="29"/>
      <c r="P113" s="29"/>
      <c r="Q113" s="29"/>
      <c r="R113" s="29"/>
      <c r="S113" s="29"/>
      <c r="T113" s="29"/>
      <c r="U113" s="29"/>
      <c r="V113" s="29"/>
      <c r="W113" s="29"/>
      <c r="X113" s="29"/>
    </row>
    <row r="114" spans="5:24">
      <c r="E114" s="28" t="s">
        <v>483</v>
      </c>
      <c r="F114" s="195"/>
      <c r="G114" s="74"/>
      <c r="H114" s="246">
        <v>-7.2720005979246602</v>
      </c>
      <c r="I114" s="246">
        <v>-5.0589063842191768</v>
      </c>
      <c r="J114" s="246">
        <v>-4.8688584420410947</v>
      </c>
      <c r="K114" s="246">
        <v>-4.978355505280823</v>
      </c>
      <c r="L114" s="29"/>
      <c r="M114" s="29"/>
      <c r="N114" s="29"/>
      <c r="O114" s="29"/>
      <c r="P114" s="29"/>
      <c r="Q114" s="29"/>
      <c r="R114" s="29"/>
      <c r="S114" s="29"/>
      <c r="T114" s="29"/>
      <c r="U114" s="29"/>
      <c r="V114" s="29"/>
      <c r="W114" s="29"/>
      <c r="X114" s="29"/>
    </row>
    <row r="115" spans="5:24">
      <c r="E115" s="188" t="s">
        <v>687</v>
      </c>
      <c r="F115" s="195"/>
      <c r="G115" s="74"/>
      <c r="H115" s="246">
        <v>-1.2638199999999999</v>
      </c>
      <c r="I115" s="246">
        <v>0</v>
      </c>
      <c r="J115" s="246">
        <v>0</v>
      </c>
      <c r="K115" s="246">
        <v>0</v>
      </c>
      <c r="L115" s="29"/>
      <c r="M115" s="29"/>
      <c r="N115" s="29"/>
      <c r="O115" s="29"/>
      <c r="P115" s="29"/>
      <c r="Q115" s="29"/>
      <c r="R115" s="29"/>
      <c r="S115" s="29"/>
      <c r="T115" s="29"/>
      <c r="U115" s="29"/>
      <c r="V115" s="29"/>
      <c r="W115" s="29"/>
      <c r="X115" s="29"/>
    </row>
    <row r="116" spans="5:24">
      <c r="E116" s="188" t="s">
        <v>482</v>
      </c>
      <c r="F116" s="195"/>
      <c r="G116" s="74"/>
      <c r="H116" s="246">
        <v>13.016614000000001</v>
      </c>
      <c r="I116" s="246">
        <v>0.6960317254400028</v>
      </c>
      <c r="J116" s="246">
        <v>0.6960317254400028</v>
      </c>
      <c r="K116" s="246">
        <v>0.6960317254400028</v>
      </c>
      <c r="L116" s="29"/>
      <c r="M116" s="29"/>
      <c r="N116" s="29"/>
      <c r="O116" s="29"/>
      <c r="P116" s="29"/>
      <c r="Q116" s="29"/>
      <c r="R116" s="29"/>
      <c r="S116" s="29"/>
      <c r="T116" s="29"/>
      <c r="U116" s="29"/>
      <c r="V116" s="29"/>
      <c r="W116" s="29"/>
      <c r="X116" s="29"/>
    </row>
    <row r="117" spans="5:24">
      <c r="E117" s="182" t="s">
        <v>1550</v>
      </c>
      <c r="F117" s="195"/>
      <c r="G117" s="74"/>
      <c r="H117" s="240">
        <v>-300.26889811845848</v>
      </c>
      <c r="I117" s="240">
        <v>0.44428469223504408</v>
      </c>
      <c r="J117" s="240">
        <v>0.38499986584071166</v>
      </c>
      <c r="K117" s="240">
        <v>1.4640447895667421</v>
      </c>
      <c r="L117" s="29"/>
      <c r="M117" s="29"/>
      <c r="N117" s="29"/>
      <c r="O117" s="29"/>
      <c r="P117" s="29"/>
      <c r="Q117" s="29"/>
      <c r="R117" s="29"/>
      <c r="S117" s="29"/>
      <c r="T117" s="29"/>
      <c r="U117" s="29"/>
      <c r="V117" s="29"/>
      <c r="W117" s="29"/>
      <c r="X117" s="29"/>
    </row>
    <row r="118" spans="5:24">
      <c r="L118" s="29"/>
      <c r="M118" s="29"/>
      <c r="N118" s="29"/>
      <c r="O118" s="29"/>
      <c r="P118" s="29"/>
      <c r="Q118" s="29"/>
      <c r="R118" s="29"/>
      <c r="S118" s="29"/>
      <c r="T118" s="29"/>
      <c r="U118" s="29"/>
      <c r="V118" s="29"/>
      <c r="W118" s="29"/>
      <c r="X118" s="29"/>
    </row>
    <row r="119" spans="5:24">
      <c r="L119" s="29"/>
      <c r="M119" s="29"/>
      <c r="N119" s="29"/>
      <c r="O119" s="29"/>
      <c r="P119" s="29"/>
      <c r="Q119" s="29"/>
      <c r="R119" s="29"/>
      <c r="S119" s="29"/>
      <c r="T119" s="29"/>
      <c r="U119" s="29"/>
      <c r="V119" s="29"/>
      <c r="W119" s="29"/>
      <c r="X119" s="29"/>
    </row>
    <row r="120" spans="5:24">
      <c r="L120" s="29"/>
      <c r="M120" s="29"/>
      <c r="N120" s="29"/>
      <c r="O120" s="29"/>
      <c r="P120" s="29"/>
      <c r="Q120" s="29"/>
      <c r="R120" s="29"/>
      <c r="S120" s="29"/>
      <c r="T120" s="29"/>
      <c r="U120" s="29"/>
      <c r="V120" s="29"/>
      <c r="W120" s="29"/>
      <c r="X120" s="29"/>
    </row>
    <row r="121" spans="5:24">
      <c r="L121" s="29"/>
      <c r="M121" s="29"/>
      <c r="N121" s="29"/>
      <c r="O121" s="29"/>
      <c r="P121" s="29"/>
      <c r="Q121" s="29"/>
      <c r="R121" s="29"/>
      <c r="S121" s="29"/>
      <c r="T121" s="29"/>
      <c r="U121" s="29"/>
      <c r="V121" s="29"/>
      <c r="W121" s="29"/>
      <c r="X121" s="29"/>
    </row>
    <row r="122" spans="5:24">
      <c r="L122" s="29"/>
      <c r="M122" s="29"/>
      <c r="N122" s="29"/>
      <c r="O122" s="29"/>
      <c r="P122" s="29"/>
      <c r="Q122" s="29"/>
      <c r="R122" s="29"/>
      <c r="S122" s="29"/>
      <c r="T122" s="29"/>
      <c r="U122" s="29"/>
      <c r="V122" s="29"/>
      <c r="W122" s="29"/>
      <c r="X122" s="29"/>
    </row>
    <row r="123" spans="5:24">
      <c r="L123" s="29"/>
      <c r="M123" s="29"/>
      <c r="N123" s="29"/>
      <c r="O123" s="29"/>
      <c r="P123" s="29"/>
      <c r="Q123" s="29"/>
      <c r="R123" s="29"/>
      <c r="S123" s="29"/>
      <c r="T123" s="29"/>
      <c r="U123" s="29"/>
      <c r="V123" s="29"/>
      <c r="W123" s="29"/>
      <c r="X123" s="29"/>
    </row>
    <row r="135" spans="1:166" s="29" customFormat="1">
      <c r="A135" s="1108"/>
      <c r="B135" s="1108"/>
      <c r="C135" s="492"/>
      <c r="E135" s="5"/>
      <c r="F135" s="5"/>
      <c r="G135" s="156"/>
      <c r="H135" s="5"/>
      <c r="I135" s="5"/>
      <c r="J135" s="5"/>
      <c r="K135" s="5"/>
      <c r="L135" s="5"/>
      <c r="M135" s="5"/>
      <c r="N135" s="5"/>
      <c r="O135" s="5"/>
      <c r="P135" s="5"/>
      <c r="Q135" s="5"/>
      <c r="R135" s="5"/>
      <c r="S135" s="5"/>
      <c r="T135" s="5"/>
      <c r="U135" s="5"/>
      <c r="V135" s="5"/>
      <c r="W135" s="5"/>
      <c r="X135" s="5"/>
      <c r="Y135" s="5"/>
      <c r="Z135" s="5"/>
      <c r="AA135" s="5"/>
      <c r="AB135" s="5"/>
      <c r="AC135" s="5"/>
      <c r="AD135" s="5"/>
      <c r="AE135" s="5"/>
      <c r="AF135" s="5"/>
      <c r="AG135" s="5"/>
      <c r="AH135" s="5"/>
      <c r="AI135" s="5"/>
      <c r="AJ135" s="5"/>
      <c r="AK135" s="5"/>
      <c r="AL135" s="5"/>
      <c r="AM135" s="5"/>
      <c r="AN135" s="5"/>
      <c r="AO135" s="5"/>
      <c r="AP135" s="5"/>
      <c r="AQ135" s="5"/>
      <c r="AR135" s="5"/>
      <c r="AS135" s="5"/>
      <c r="AT135" s="5"/>
      <c r="AU135" s="5"/>
      <c r="AV135" s="5"/>
      <c r="AW135" s="5"/>
      <c r="AX135" s="5"/>
      <c r="AY135" s="5"/>
      <c r="AZ135" s="5"/>
      <c r="BA135" s="5"/>
      <c r="BB135" s="5"/>
      <c r="BC135" s="5"/>
      <c r="BD135" s="5"/>
      <c r="BE135" s="5"/>
      <c r="BF135" s="5"/>
      <c r="BG135" s="5"/>
      <c r="BH135" s="5"/>
      <c r="BI135" s="5"/>
      <c r="BJ135" s="5"/>
      <c r="BK135" s="5"/>
      <c r="BL135" s="5"/>
      <c r="BM135" s="5"/>
      <c r="BN135" s="5"/>
      <c r="BO135" s="5"/>
      <c r="BP135" s="5"/>
      <c r="BQ135" s="5"/>
      <c r="BR135" s="5"/>
      <c r="BS135" s="5"/>
      <c r="BT135" s="5"/>
      <c r="BU135" s="5"/>
      <c r="BV135" s="5"/>
      <c r="BW135" s="5"/>
      <c r="BX135" s="5"/>
      <c r="BY135" s="5"/>
      <c r="BZ135" s="5"/>
      <c r="CA135" s="5"/>
      <c r="CB135" s="5"/>
      <c r="CC135" s="5"/>
      <c r="CD135" s="5"/>
      <c r="CE135" s="5"/>
      <c r="CF135" s="5"/>
      <c r="CG135" s="5"/>
      <c r="CH135" s="5"/>
      <c r="CI135" s="5"/>
      <c r="CJ135" s="5"/>
      <c r="CK135" s="5"/>
      <c r="CL135" s="5"/>
      <c r="CM135" s="5"/>
      <c r="CN135" s="5"/>
      <c r="CO135" s="5"/>
      <c r="CP135" s="5"/>
      <c r="CQ135" s="5"/>
      <c r="CR135" s="5"/>
      <c r="CS135" s="5"/>
      <c r="CT135" s="5"/>
      <c r="CU135" s="5"/>
      <c r="CV135" s="5"/>
      <c r="CW135" s="5"/>
      <c r="CX135" s="5"/>
      <c r="CY135" s="5"/>
      <c r="CZ135" s="5"/>
      <c r="DA135" s="5"/>
      <c r="DB135" s="5"/>
      <c r="DC135" s="5"/>
      <c r="DD135" s="5"/>
      <c r="DE135" s="5"/>
      <c r="DF135" s="5"/>
      <c r="DG135" s="5"/>
      <c r="DH135" s="5"/>
      <c r="DI135" s="5"/>
      <c r="DJ135" s="5"/>
      <c r="DK135" s="5"/>
      <c r="DL135" s="5"/>
      <c r="DM135" s="5"/>
      <c r="DN135" s="5"/>
      <c r="DO135" s="5"/>
      <c r="DP135" s="5"/>
      <c r="DQ135" s="5"/>
      <c r="DR135" s="5"/>
      <c r="DS135" s="5"/>
      <c r="DT135" s="5"/>
      <c r="DU135" s="5"/>
      <c r="DV135" s="5"/>
      <c r="DW135" s="5"/>
      <c r="DX135" s="5"/>
      <c r="DY135" s="5"/>
      <c r="DZ135" s="5"/>
      <c r="EA135" s="5"/>
      <c r="EB135" s="5"/>
      <c r="EC135" s="5"/>
      <c r="ED135" s="5"/>
      <c r="EE135" s="5"/>
      <c r="EF135" s="5"/>
      <c r="EG135" s="5"/>
      <c r="EH135" s="5"/>
      <c r="EI135" s="5"/>
      <c r="EJ135" s="5"/>
      <c r="EK135" s="5"/>
      <c r="EL135" s="5"/>
      <c r="EM135" s="5"/>
      <c r="EN135" s="5"/>
      <c r="EO135" s="5"/>
      <c r="EP135" s="5"/>
      <c r="EQ135" s="5"/>
      <c r="ER135" s="5"/>
      <c r="ES135" s="5"/>
      <c r="ET135" s="5"/>
      <c r="EU135" s="5"/>
      <c r="EV135" s="5"/>
      <c r="EW135" s="5"/>
      <c r="EX135" s="5"/>
      <c r="EY135" s="5"/>
      <c r="EZ135" s="5"/>
      <c r="FA135" s="5"/>
      <c r="FB135" s="5"/>
      <c r="FC135" s="5"/>
      <c r="FD135" s="5"/>
      <c r="FE135" s="5"/>
      <c r="FF135" s="5"/>
      <c r="FG135" s="5"/>
      <c r="FH135" s="5"/>
      <c r="FI135" s="5"/>
      <c r="FJ135" s="5"/>
    </row>
    <row r="136" spans="1:166" s="29" customFormat="1">
      <c r="A136" s="1108"/>
      <c r="B136" s="1108"/>
      <c r="C136" s="492"/>
      <c r="E136" s="5"/>
      <c r="F136" s="5"/>
      <c r="G136" s="156"/>
      <c r="H136" s="5"/>
      <c r="I136" s="5"/>
      <c r="J136" s="5"/>
      <c r="K136" s="5"/>
      <c r="L136" s="5"/>
      <c r="M136" s="5"/>
      <c r="N136" s="5"/>
      <c r="O136" s="5"/>
      <c r="P136" s="5"/>
      <c r="Q136" s="5"/>
      <c r="R136" s="5"/>
      <c r="S136" s="5"/>
      <c r="T136" s="5"/>
      <c r="U136" s="5"/>
      <c r="V136" s="5"/>
      <c r="W136" s="5"/>
      <c r="X136" s="5"/>
      <c r="Y136" s="5"/>
      <c r="Z136" s="5"/>
      <c r="AA136" s="5"/>
      <c r="AB136" s="5"/>
      <c r="AC136" s="5"/>
      <c r="AD136" s="5"/>
      <c r="AE136" s="5"/>
      <c r="AF136" s="5"/>
      <c r="AG136" s="5"/>
      <c r="AH136" s="5"/>
      <c r="AI136" s="5"/>
      <c r="AJ136" s="5"/>
      <c r="AK136" s="5"/>
      <c r="AL136" s="5"/>
      <c r="AM136" s="5"/>
      <c r="AN136" s="5"/>
      <c r="AO136" s="5"/>
      <c r="AP136" s="5"/>
      <c r="AQ136" s="5"/>
      <c r="AR136" s="5"/>
      <c r="AS136" s="5"/>
      <c r="AT136" s="5"/>
      <c r="AU136" s="5"/>
      <c r="AV136" s="5"/>
      <c r="AW136" s="5"/>
      <c r="AX136" s="5"/>
      <c r="AY136" s="5"/>
      <c r="AZ136" s="5"/>
      <c r="BA136" s="5"/>
      <c r="BB136" s="5"/>
      <c r="BC136" s="5"/>
      <c r="BD136" s="5"/>
      <c r="BE136" s="5"/>
      <c r="BF136" s="5"/>
      <c r="BG136" s="5"/>
      <c r="BH136" s="5"/>
      <c r="BI136" s="5"/>
      <c r="BJ136" s="5"/>
      <c r="BK136" s="5"/>
      <c r="BL136" s="5"/>
      <c r="BM136" s="5"/>
      <c r="BN136" s="5"/>
      <c r="BO136" s="5"/>
      <c r="BP136" s="5"/>
      <c r="BQ136" s="5"/>
      <c r="BR136" s="5"/>
      <c r="BS136" s="5"/>
      <c r="BT136" s="5"/>
      <c r="BU136" s="5"/>
      <c r="BV136" s="5"/>
      <c r="BW136" s="5"/>
      <c r="BX136" s="5"/>
      <c r="BY136" s="5"/>
      <c r="BZ136" s="5"/>
      <c r="CA136" s="5"/>
      <c r="CB136" s="5"/>
      <c r="CC136" s="5"/>
      <c r="CD136" s="5"/>
      <c r="CE136" s="5"/>
      <c r="CF136" s="5"/>
      <c r="CG136" s="5"/>
      <c r="CH136" s="5"/>
      <c r="CI136" s="5"/>
      <c r="CJ136" s="5"/>
      <c r="CK136" s="5"/>
      <c r="CL136" s="5"/>
      <c r="CM136" s="5"/>
      <c r="CN136" s="5"/>
      <c r="CO136" s="5"/>
      <c r="CP136" s="5"/>
      <c r="CQ136" s="5"/>
      <c r="CR136" s="5"/>
      <c r="CS136" s="5"/>
      <c r="CT136" s="5"/>
      <c r="CU136" s="5"/>
      <c r="CV136" s="5"/>
      <c r="CW136" s="5"/>
      <c r="CX136" s="5"/>
      <c r="CY136" s="5"/>
      <c r="CZ136" s="5"/>
      <c r="DA136" s="5"/>
      <c r="DB136" s="5"/>
      <c r="DC136" s="5"/>
      <c r="DD136" s="5"/>
      <c r="DE136" s="5"/>
      <c r="DF136" s="5"/>
      <c r="DG136" s="5"/>
      <c r="DH136" s="5"/>
      <c r="DI136" s="5"/>
      <c r="DJ136" s="5"/>
      <c r="DK136" s="5"/>
      <c r="DL136" s="5"/>
      <c r="DM136" s="5"/>
      <c r="DN136" s="5"/>
      <c r="DO136" s="5"/>
      <c r="DP136" s="5"/>
      <c r="DQ136" s="5"/>
      <c r="DR136" s="5"/>
      <c r="DS136" s="5"/>
      <c r="DT136" s="5"/>
      <c r="DU136" s="5"/>
      <c r="DV136" s="5"/>
      <c r="DW136" s="5"/>
      <c r="DX136" s="5"/>
      <c r="DY136" s="5"/>
      <c r="DZ136" s="5"/>
      <c r="EA136" s="5"/>
      <c r="EB136" s="5"/>
      <c r="EC136" s="5"/>
      <c r="ED136" s="5"/>
      <c r="EE136" s="5"/>
      <c r="EF136" s="5"/>
      <c r="EG136" s="5"/>
      <c r="EH136" s="5"/>
      <c r="EI136" s="5"/>
      <c r="EJ136" s="5"/>
      <c r="EK136" s="5"/>
      <c r="EL136" s="5"/>
      <c r="EM136" s="5"/>
      <c r="EN136" s="5"/>
      <c r="EO136" s="5"/>
      <c r="EP136" s="5"/>
      <c r="EQ136" s="5"/>
      <c r="ER136" s="5"/>
      <c r="ES136" s="5"/>
      <c r="ET136" s="5"/>
      <c r="EU136" s="5"/>
      <c r="EV136" s="5"/>
      <c r="EW136" s="5"/>
      <c r="EX136" s="5"/>
      <c r="EY136" s="5"/>
      <c r="EZ136" s="5"/>
      <c r="FA136" s="5"/>
      <c r="FB136" s="5"/>
      <c r="FC136" s="5"/>
      <c r="FD136" s="5"/>
      <c r="FE136" s="5"/>
      <c r="FF136" s="5"/>
      <c r="FG136" s="5"/>
      <c r="FH136" s="5"/>
      <c r="FI136" s="5"/>
      <c r="FJ136" s="5"/>
    </row>
    <row r="137" spans="1:166" s="29" customFormat="1">
      <c r="A137" s="1108"/>
      <c r="B137" s="1108"/>
      <c r="C137" s="492"/>
      <c r="E137" s="5"/>
      <c r="F137" s="5"/>
      <c r="G137" s="156"/>
      <c r="H137" s="5"/>
      <c r="I137" s="5"/>
      <c r="J137" s="5"/>
      <c r="K137" s="5"/>
      <c r="L137" s="5"/>
      <c r="M137" s="5"/>
      <c r="N137" s="5"/>
      <c r="O137" s="5"/>
      <c r="P137" s="5"/>
      <c r="Q137" s="5"/>
      <c r="R137" s="5"/>
      <c r="S137" s="5"/>
      <c r="T137" s="5"/>
      <c r="U137" s="5"/>
      <c r="V137" s="5"/>
      <c r="W137" s="5"/>
      <c r="X137" s="5"/>
      <c r="Y137" s="5"/>
      <c r="Z137" s="5"/>
      <c r="AA137" s="5"/>
      <c r="AB137" s="5"/>
      <c r="AC137" s="5"/>
      <c r="AD137" s="5"/>
      <c r="AE137" s="5"/>
      <c r="AF137" s="5"/>
      <c r="AG137" s="5"/>
      <c r="AH137" s="5"/>
      <c r="AI137" s="5"/>
      <c r="AJ137" s="5"/>
      <c r="AK137" s="5"/>
      <c r="AL137" s="5"/>
      <c r="AM137" s="5"/>
      <c r="AN137" s="5"/>
      <c r="AO137" s="5"/>
      <c r="AP137" s="5"/>
      <c r="AQ137" s="5"/>
      <c r="AR137" s="5"/>
      <c r="AS137" s="5"/>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row>
    <row r="138" spans="1:166" s="29" customFormat="1">
      <c r="A138" s="1108"/>
      <c r="B138" s="1108"/>
      <c r="C138" s="492"/>
      <c r="E138" s="5"/>
      <c r="F138" s="5"/>
      <c r="G138" s="156"/>
      <c r="H138" s="5"/>
      <c r="I138" s="5"/>
      <c r="J138" s="5"/>
      <c r="K138" s="5"/>
      <c r="L138" s="5"/>
      <c r="M138" s="5"/>
      <c r="N138" s="5"/>
      <c r="O138" s="5"/>
      <c r="P138" s="5"/>
      <c r="Q138" s="5"/>
      <c r="R138" s="5"/>
      <c r="S138" s="5"/>
      <c r="T138" s="5"/>
      <c r="U138" s="5"/>
      <c r="V138" s="5"/>
      <c r="W138" s="5"/>
      <c r="X138" s="5"/>
      <c r="Y138" s="5"/>
      <c r="Z138" s="5"/>
      <c r="AA138" s="5"/>
      <c r="AB138" s="5"/>
      <c r="AC138" s="5"/>
      <c r="AD138" s="5"/>
      <c r="AE138" s="5"/>
      <c r="AF138" s="5"/>
      <c r="AG138" s="5"/>
      <c r="AH138" s="5"/>
      <c r="AI138" s="5"/>
      <c r="AJ138" s="5"/>
      <c r="AK138" s="5"/>
      <c r="AL138" s="5"/>
      <c r="AM138" s="5"/>
      <c r="AN138" s="5"/>
      <c r="AO138" s="5"/>
      <c r="AP138" s="5"/>
      <c r="AQ138" s="5"/>
      <c r="AR138" s="5"/>
      <c r="AS138" s="5"/>
      <c r="AT138" s="5"/>
      <c r="AU138" s="5"/>
      <c r="AV138" s="5"/>
      <c r="AW138" s="5"/>
      <c r="AX138" s="5"/>
      <c r="AY138" s="5"/>
      <c r="AZ138" s="5"/>
      <c r="BA138" s="5"/>
      <c r="BB138" s="5"/>
      <c r="BC138" s="5"/>
      <c r="BD138" s="5"/>
      <c r="BE138" s="5"/>
      <c r="BF138" s="5"/>
      <c r="BG138" s="5"/>
      <c r="BH138" s="5"/>
      <c r="BI138" s="5"/>
      <c r="BJ138" s="5"/>
      <c r="BK138" s="5"/>
      <c r="BL138" s="5"/>
      <c r="BM138" s="5"/>
      <c r="BN138" s="5"/>
      <c r="BO138" s="5"/>
      <c r="BP138" s="5"/>
      <c r="BQ138" s="5"/>
      <c r="BR138" s="5"/>
      <c r="BS138" s="5"/>
      <c r="BT138" s="5"/>
      <c r="BU138" s="5"/>
      <c r="BV138" s="5"/>
      <c r="BW138" s="5"/>
      <c r="BX138" s="5"/>
      <c r="BY138" s="5"/>
      <c r="BZ138" s="5"/>
      <c r="CA138" s="5"/>
      <c r="CB138" s="5"/>
      <c r="CC138" s="5"/>
      <c r="CD138" s="5"/>
      <c r="CE138" s="5"/>
      <c r="CF138" s="5"/>
      <c r="CG138" s="5"/>
      <c r="CH138" s="5"/>
      <c r="CI138" s="5"/>
      <c r="CJ138" s="5"/>
      <c r="CK138" s="5"/>
      <c r="CL138" s="5"/>
      <c r="CM138" s="5"/>
      <c r="CN138" s="5"/>
      <c r="CO138" s="5"/>
      <c r="CP138" s="5"/>
      <c r="CQ138" s="5"/>
      <c r="CR138" s="5"/>
      <c r="CS138" s="5"/>
      <c r="CT138" s="5"/>
      <c r="CU138" s="5"/>
      <c r="CV138" s="5"/>
      <c r="CW138" s="5"/>
      <c r="CX138" s="5"/>
      <c r="CY138" s="5"/>
      <c r="CZ138" s="5"/>
      <c r="DA138" s="5"/>
      <c r="DB138" s="5"/>
      <c r="DC138" s="5"/>
      <c r="DD138" s="5"/>
      <c r="DE138" s="5"/>
      <c r="DF138" s="5"/>
      <c r="DG138" s="5"/>
      <c r="DH138" s="5"/>
      <c r="DI138" s="5"/>
      <c r="DJ138" s="5"/>
      <c r="DK138" s="5"/>
      <c r="DL138" s="5"/>
      <c r="DM138" s="5"/>
      <c r="DN138" s="5"/>
      <c r="DO138" s="5"/>
      <c r="DP138" s="5"/>
      <c r="DQ138" s="5"/>
      <c r="DR138" s="5"/>
      <c r="DS138" s="5"/>
      <c r="DT138" s="5"/>
      <c r="DU138" s="5"/>
      <c r="DV138" s="5"/>
      <c r="DW138" s="5"/>
      <c r="DX138" s="5"/>
      <c r="DY138" s="5"/>
      <c r="DZ138" s="5"/>
      <c r="EA138" s="5"/>
      <c r="EB138" s="5"/>
      <c r="EC138" s="5"/>
      <c r="ED138" s="5"/>
      <c r="EE138" s="5"/>
      <c r="EF138" s="5"/>
      <c r="EG138" s="5"/>
      <c r="EH138" s="5"/>
      <c r="EI138" s="5"/>
      <c r="EJ138" s="5"/>
      <c r="EK138" s="5"/>
      <c r="EL138" s="5"/>
      <c r="EM138" s="5"/>
      <c r="EN138" s="5"/>
      <c r="EO138" s="5"/>
      <c r="EP138" s="5"/>
      <c r="EQ138" s="5"/>
      <c r="ER138" s="5"/>
      <c r="ES138" s="5"/>
      <c r="ET138" s="5"/>
      <c r="EU138" s="5"/>
      <c r="EV138" s="5"/>
      <c r="EW138" s="5"/>
      <c r="EX138" s="5"/>
      <c r="EY138" s="5"/>
      <c r="EZ138" s="5"/>
      <c r="FA138" s="5"/>
      <c r="FB138" s="5"/>
      <c r="FC138" s="5"/>
      <c r="FD138" s="5"/>
      <c r="FE138" s="5"/>
      <c r="FF138" s="5"/>
      <c r="FG138" s="5"/>
      <c r="FH138" s="5"/>
      <c r="FI138" s="5"/>
      <c r="FJ138" s="5"/>
    </row>
    <row r="139" spans="1:166" s="29" customFormat="1">
      <c r="A139" s="1108"/>
      <c r="B139" s="1016"/>
      <c r="C139" s="237"/>
      <c r="E139" s="5"/>
      <c r="F139" s="5"/>
      <c r="G139" s="156"/>
      <c r="H139" s="5"/>
      <c r="I139" s="5"/>
      <c r="J139" s="5"/>
      <c r="K139" s="5"/>
      <c r="L139" s="5"/>
      <c r="M139" s="5"/>
      <c r="N139" s="5"/>
      <c r="O139" s="5"/>
      <c r="P139" s="5"/>
      <c r="Q139" s="5"/>
      <c r="R139" s="5"/>
      <c r="S139" s="5"/>
      <c r="T139" s="5"/>
      <c r="U139" s="5"/>
      <c r="V139" s="5"/>
      <c r="W139" s="5"/>
      <c r="X139" s="5"/>
      <c r="Y139" s="5"/>
      <c r="Z139" s="5"/>
      <c r="AA139" s="5"/>
      <c r="AB139" s="5"/>
      <c r="AC139" s="5"/>
      <c r="AD139" s="5"/>
      <c r="AE139" s="5"/>
      <c r="AF139" s="5"/>
      <c r="AG139" s="5"/>
      <c r="AH139" s="5"/>
      <c r="AI139" s="5"/>
      <c r="AJ139" s="5"/>
      <c r="AK139" s="5"/>
      <c r="AL139" s="5"/>
      <c r="AM139" s="5"/>
      <c r="AN139" s="5"/>
      <c r="AO139" s="5"/>
      <c r="AP139" s="5"/>
      <c r="AQ139" s="5"/>
      <c r="AR139" s="5"/>
      <c r="AS139" s="5"/>
      <c r="AT139" s="5"/>
      <c r="AU139" s="5"/>
      <c r="AV139" s="5"/>
      <c r="AW139" s="5"/>
      <c r="AX139" s="5"/>
      <c r="AY139" s="5"/>
      <c r="AZ139" s="5"/>
      <c r="BA139" s="5"/>
      <c r="BB139" s="5"/>
      <c r="BC139" s="5"/>
      <c r="BD139" s="5"/>
      <c r="BE139" s="5"/>
      <c r="BF139" s="5"/>
      <c r="BG139" s="5"/>
      <c r="BH139" s="5"/>
      <c r="BI139" s="5"/>
      <c r="BJ139" s="5"/>
      <c r="BK139" s="5"/>
      <c r="BL139" s="5"/>
      <c r="BM139" s="5"/>
      <c r="BN139" s="5"/>
      <c r="BO139" s="5"/>
      <c r="BP139" s="5"/>
      <c r="BQ139" s="5"/>
      <c r="BR139" s="5"/>
      <c r="BS139" s="5"/>
      <c r="BT139" s="5"/>
      <c r="BU139" s="5"/>
      <c r="BV139" s="5"/>
      <c r="BW139" s="5"/>
      <c r="BX139" s="5"/>
      <c r="BY139" s="5"/>
      <c r="BZ139" s="5"/>
      <c r="CA139" s="5"/>
      <c r="CB139" s="5"/>
      <c r="CC139" s="5"/>
      <c r="CD139" s="5"/>
      <c r="CE139" s="5"/>
      <c r="CF139" s="5"/>
      <c r="CG139" s="5"/>
      <c r="CH139" s="5"/>
      <c r="CI139" s="5"/>
      <c r="CJ139" s="5"/>
      <c r="CK139" s="5"/>
      <c r="CL139" s="5"/>
      <c r="CM139" s="5"/>
      <c r="CN139" s="5"/>
      <c r="CO139" s="5"/>
      <c r="CP139" s="5"/>
      <c r="CQ139" s="5"/>
      <c r="CR139" s="5"/>
      <c r="CS139" s="5"/>
      <c r="CT139" s="5"/>
      <c r="CU139" s="5"/>
      <c r="CV139" s="5"/>
      <c r="CW139" s="5"/>
      <c r="CX139" s="5"/>
      <c r="CY139" s="5"/>
      <c r="CZ139" s="5"/>
      <c r="DA139" s="5"/>
      <c r="DB139" s="5"/>
      <c r="DC139" s="5"/>
      <c r="DD139" s="5"/>
      <c r="DE139" s="5"/>
      <c r="DF139" s="5"/>
      <c r="DG139" s="5"/>
      <c r="DH139" s="5"/>
      <c r="DI139" s="5"/>
      <c r="DJ139" s="5"/>
      <c r="DK139" s="5"/>
      <c r="DL139" s="5"/>
      <c r="DM139" s="5"/>
      <c r="DN139" s="5"/>
      <c r="DO139" s="5"/>
      <c r="DP139" s="5"/>
      <c r="DQ139" s="5"/>
      <c r="DR139" s="5"/>
      <c r="DS139" s="5"/>
      <c r="DT139" s="5"/>
      <c r="DU139" s="5"/>
      <c r="DV139" s="5"/>
      <c r="DW139" s="5"/>
      <c r="DX139" s="5"/>
      <c r="DY139" s="5"/>
      <c r="DZ139" s="5"/>
      <c r="EA139" s="5"/>
      <c r="EB139" s="5"/>
      <c r="EC139" s="5"/>
      <c r="ED139" s="5"/>
      <c r="EE139" s="5"/>
      <c r="EF139" s="5"/>
      <c r="EG139" s="5"/>
      <c r="EH139" s="5"/>
      <c r="EI139" s="5"/>
      <c r="EJ139" s="5"/>
      <c r="EK139" s="5"/>
      <c r="EL139" s="5"/>
      <c r="EM139" s="5"/>
      <c r="EN139" s="5"/>
      <c r="EO139" s="5"/>
      <c r="EP139" s="5"/>
      <c r="EQ139" s="5"/>
      <c r="ER139" s="5"/>
      <c r="ES139" s="5"/>
      <c r="ET139" s="5"/>
      <c r="EU139" s="5"/>
      <c r="EV139" s="5"/>
      <c r="EW139" s="5"/>
      <c r="EX139" s="5"/>
      <c r="EY139" s="5"/>
      <c r="EZ139" s="5"/>
      <c r="FA139" s="5"/>
      <c r="FB139" s="5"/>
      <c r="FC139" s="5"/>
      <c r="FD139" s="5"/>
      <c r="FE139" s="5"/>
      <c r="FF139" s="5"/>
      <c r="FG139" s="5"/>
      <c r="FH139" s="5"/>
      <c r="FI139" s="5"/>
      <c r="FJ139" s="5"/>
    </row>
    <row r="140" spans="1:166" s="29" customFormat="1">
      <c r="A140" s="1108"/>
      <c r="B140" s="1108"/>
      <c r="C140" s="492"/>
      <c r="E140" s="5"/>
      <c r="F140" s="5"/>
      <c r="G140" s="156"/>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row>
    <row r="141" spans="1:166" s="29" customFormat="1">
      <c r="A141" s="1108"/>
      <c r="B141" s="1108"/>
      <c r="C141" s="492"/>
      <c r="E141" s="5"/>
      <c r="F141" s="5"/>
      <c r="G141" s="156"/>
      <c r="H141" s="5"/>
      <c r="I141" s="5"/>
      <c r="J141" s="5"/>
      <c r="K141" s="5"/>
      <c r="L141" s="5"/>
      <c r="M141" s="5"/>
      <c r="N141" s="5"/>
      <c r="O141" s="5"/>
      <c r="P141" s="5"/>
      <c r="Q141" s="5"/>
      <c r="R141" s="5"/>
      <c r="S141" s="5"/>
      <c r="T141" s="5"/>
      <c r="U141" s="5"/>
      <c r="V141" s="5"/>
      <c r="W141" s="5"/>
      <c r="X141" s="5"/>
      <c r="Y141" s="5"/>
      <c r="Z141" s="5"/>
      <c r="AA141" s="5"/>
      <c r="AB141" s="5"/>
      <c r="AC141" s="5"/>
      <c r="AD141" s="5"/>
      <c r="AE141" s="5"/>
      <c r="AF141" s="5"/>
      <c r="AG141" s="5"/>
      <c r="AH141" s="5"/>
      <c r="AI141" s="5"/>
      <c r="AJ141" s="5"/>
      <c r="AK141" s="5"/>
      <c r="AL141" s="5"/>
      <c r="AM141" s="5"/>
      <c r="AN141" s="5"/>
      <c r="AO141" s="5"/>
      <c r="AP141" s="5"/>
      <c r="AQ141" s="5"/>
      <c r="AR141" s="5"/>
      <c r="AS141" s="5"/>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row>
    <row r="157" spans="1:166" s="29" customFormat="1">
      <c r="A157" s="1108"/>
      <c r="B157" s="1108"/>
      <c r="C157" s="492"/>
      <c r="E157" s="5"/>
      <c r="F157" s="5"/>
      <c r="G157" s="156"/>
      <c r="H157" s="5"/>
      <c r="I157" s="5"/>
      <c r="J157" s="5"/>
      <c r="K157" s="5"/>
      <c r="L157" s="5"/>
      <c r="M157" s="5"/>
      <c r="N157" s="5"/>
      <c r="O157" s="5"/>
      <c r="P157" s="5"/>
      <c r="Q157" s="5"/>
      <c r="R157" s="5"/>
      <c r="S157" s="5"/>
      <c r="T157" s="5"/>
      <c r="U157" s="5"/>
      <c r="V157" s="5"/>
      <c r="W157" s="5"/>
      <c r="X157" s="5"/>
      <c r="Y157" s="5"/>
      <c r="Z157" s="5"/>
      <c r="AA157" s="5"/>
      <c r="AB157" s="5"/>
      <c r="AC157" s="5"/>
      <c r="AD157" s="5"/>
      <c r="AE157" s="5"/>
      <c r="AF157" s="5"/>
      <c r="AG157" s="5"/>
      <c r="AH157" s="5"/>
      <c r="AI157" s="5"/>
      <c r="AJ157" s="5"/>
      <c r="AK157" s="5"/>
      <c r="AL157" s="5"/>
      <c r="AM157" s="5"/>
      <c r="AN157" s="5"/>
      <c r="AO157" s="5"/>
      <c r="AP157" s="5"/>
      <c r="AQ157" s="5"/>
      <c r="AR157" s="5"/>
      <c r="AS157" s="5"/>
      <c r="AT157" s="5"/>
      <c r="AU157" s="5"/>
      <c r="AV157" s="5"/>
      <c r="AW157" s="5"/>
      <c r="AX157" s="5"/>
      <c r="AY157" s="5"/>
      <c r="AZ157" s="5"/>
      <c r="BA157" s="5"/>
      <c r="BB157" s="5"/>
      <c r="BC157" s="5"/>
      <c r="BD157" s="5"/>
      <c r="BE157" s="5"/>
      <c r="BF157" s="5"/>
      <c r="BG157" s="5"/>
      <c r="BH157" s="5"/>
      <c r="BI157" s="5"/>
      <c r="BJ157" s="5"/>
      <c r="BK157" s="5"/>
      <c r="BL157" s="5"/>
      <c r="BM157" s="5"/>
      <c r="BN157" s="5"/>
      <c r="BO157" s="5"/>
      <c r="BP157" s="5"/>
      <c r="BQ157" s="5"/>
      <c r="BR157" s="5"/>
      <c r="BS157" s="5"/>
      <c r="BT157" s="5"/>
      <c r="BU157" s="5"/>
      <c r="BV157" s="5"/>
      <c r="BW157" s="5"/>
      <c r="BX157" s="5"/>
      <c r="BY157" s="5"/>
      <c r="BZ157" s="5"/>
      <c r="CA157" s="5"/>
      <c r="CB157" s="5"/>
      <c r="CC157" s="5"/>
      <c r="CD157" s="5"/>
      <c r="CE157" s="5"/>
      <c r="CF157" s="5"/>
      <c r="CG157" s="5"/>
      <c r="CH157" s="5"/>
      <c r="CI157" s="5"/>
      <c r="CJ157" s="5"/>
      <c r="CK157" s="5"/>
      <c r="CL157" s="5"/>
      <c r="CM157" s="5"/>
      <c r="CN157" s="5"/>
      <c r="CO157" s="5"/>
      <c r="CP157" s="5"/>
      <c r="CQ157" s="5"/>
      <c r="CR157" s="5"/>
      <c r="CS157" s="5"/>
      <c r="CT157" s="5"/>
      <c r="CU157" s="5"/>
      <c r="CV157" s="5"/>
      <c r="CW157" s="5"/>
      <c r="CX157" s="5"/>
      <c r="CY157" s="5"/>
      <c r="CZ157" s="5"/>
      <c r="DA157" s="5"/>
      <c r="DB157" s="5"/>
      <c r="DC157" s="5"/>
      <c r="DD157" s="5"/>
      <c r="DE157" s="5"/>
      <c r="DF157" s="5"/>
      <c r="DG157" s="5"/>
      <c r="DH157" s="5"/>
      <c r="DI157" s="5"/>
      <c r="DJ157" s="5"/>
      <c r="DK157" s="5"/>
      <c r="DL157" s="5"/>
      <c r="DM157" s="5"/>
      <c r="DN157" s="5"/>
      <c r="DO157" s="5"/>
      <c r="DP157" s="5"/>
      <c r="DQ157" s="5"/>
      <c r="DR157" s="5"/>
      <c r="DS157" s="5"/>
      <c r="DT157" s="5"/>
      <c r="DU157" s="5"/>
      <c r="DV157" s="5"/>
      <c r="DW157" s="5"/>
      <c r="DX157" s="5"/>
      <c r="DY157" s="5"/>
      <c r="DZ157" s="5"/>
      <c r="EA157" s="5"/>
      <c r="EB157" s="5"/>
      <c r="EC157" s="5"/>
      <c r="ED157" s="5"/>
      <c r="EE157" s="5"/>
      <c r="EF157" s="5"/>
      <c r="EG157" s="5"/>
      <c r="EH157" s="5"/>
      <c r="EI157" s="5"/>
      <c r="EJ157" s="5"/>
      <c r="EK157" s="5"/>
      <c r="EL157" s="5"/>
      <c r="EM157" s="5"/>
      <c r="EN157" s="5"/>
      <c r="EO157" s="5"/>
      <c r="EP157" s="5"/>
      <c r="EQ157" s="5"/>
      <c r="ER157" s="5"/>
      <c r="ES157" s="5"/>
      <c r="ET157" s="5"/>
      <c r="EU157" s="5"/>
      <c r="EV157" s="5"/>
      <c r="EW157" s="5"/>
      <c r="EX157" s="5"/>
      <c r="EY157" s="5"/>
      <c r="EZ157" s="5"/>
      <c r="FA157" s="5"/>
      <c r="FB157" s="5"/>
      <c r="FC157" s="5"/>
      <c r="FD157" s="5"/>
      <c r="FE157" s="5"/>
      <c r="FF157" s="5"/>
      <c r="FG157" s="5"/>
      <c r="FH157" s="5"/>
      <c r="FI157" s="5"/>
      <c r="FJ157" s="5"/>
    </row>
    <row r="158" spans="1:166" s="29" customFormat="1">
      <c r="A158" s="1108"/>
      <c r="B158" s="1108"/>
      <c r="C158" s="492"/>
      <c r="E158" s="5"/>
      <c r="F158" s="5"/>
      <c r="G158" s="156"/>
      <c r="H158" s="5"/>
      <c r="I158" s="5"/>
      <c r="J158" s="5"/>
      <c r="K158" s="5"/>
      <c r="L158" s="5"/>
      <c r="M158" s="5"/>
      <c r="N158" s="5"/>
      <c r="O158" s="5"/>
      <c r="P158" s="5"/>
      <c r="Q158" s="5"/>
      <c r="R158" s="5"/>
      <c r="S158" s="5"/>
      <c r="T158" s="5"/>
      <c r="U158" s="5"/>
      <c r="V158" s="5"/>
      <c r="W158" s="5"/>
      <c r="X158" s="5"/>
      <c r="Y158" s="5"/>
      <c r="Z158" s="5"/>
      <c r="AA158" s="5"/>
      <c r="AB158" s="5"/>
      <c r="AC158" s="5"/>
      <c r="AD158" s="5"/>
      <c r="AE158" s="5"/>
      <c r="AF158" s="5"/>
      <c r="AG158" s="5"/>
      <c r="AH158" s="5"/>
      <c r="AI158" s="5"/>
      <c r="AJ158" s="5"/>
      <c r="AK158" s="5"/>
      <c r="AL158" s="5"/>
      <c r="AM158" s="5"/>
      <c r="AN158" s="5"/>
      <c r="AO158" s="5"/>
      <c r="AP158" s="5"/>
      <c r="AQ158" s="5"/>
      <c r="AR158" s="5"/>
      <c r="AS158" s="5"/>
      <c r="AT158" s="5"/>
      <c r="AU158" s="5"/>
      <c r="AV158" s="5"/>
      <c r="AW158" s="5"/>
      <c r="AX158" s="5"/>
      <c r="AY158" s="5"/>
      <c r="AZ158" s="5"/>
      <c r="BA158" s="5"/>
      <c r="BB158" s="5"/>
      <c r="BC158" s="5"/>
      <c r="BD158" s="5"/>
      <c r="BE158" s="5"/>
      <c r="BF158" s="5"/>
      <c r="BG158" s="5"/>
      <c r="BH158" s="5"/>
      <c r="BI158" s="5"/>
      <c r="BJ158" s="5"/>
      <c r="BK158" s="5"/>
      <c r="BL158" s="5"/>
      <c r="BM158" s="5"/>
      <c r="BN158" s="5"/>
      <c r="BO158" s="5"/>
      <c r="BP158" s="5"/>
      <c r="BQ158" s="5"/>
      <c r="BR158" s="5"/>
      <c r="BS158" s="5"/>
      <c r="BT158" s="5"/>
      <c r="BU158" s="5"/>
      <c r="BV158" s="5"/>
      <c r="BW158" s="5"/>
      <c r="BX158" s="5"/>
      <c r="BY158" s="5"/>
      <c r="BZ158" s="5"/>
      <c r="CA158" s="5"/>
      <c r="CB158" s="5"/>
      <c r="CC158" s="5"/>
      <c r="CD158" s="5"/>
      <c r="CE158" s="5"/>
      <c r="CF158" s="5"/>
      <c r="CG158" s="5"/>
      <c r="CH158" s="5"/>
      <c r="CI158" s="5"/>
      <c r="CJ158" s="5"/>
      <c r="CK158" s="5"/>
      <c r="CL158" s="5"/>
      <c r="CM158" s="5"/>
      <c r="CN158" s="5"/>
      <c r="CO158" s="5"/>
      <c r="CP158" s="5"/>
      <c r="CQ158" s="5"/>
      <c r="CR158" s="5"/>
      <c r="CS158" s="5"/>
      <c r="CT158" s="5"/>
      <c r="CU158" s="5"/>
      <c r="CV158" s="5"/>
      <c r="CW158" s="5"/>
      <c r="CX158" s="5"/>
      <c r="CY158" s="5"/>
      <c r="CZ158" s="5"/>
      <c r="DA158" s="5"/>
      <c r="DB158" s="5"/>
      <c r="DC158" s="5"/>
      <c r="DD158" s="5"/>
      <c r="DE158" s="5"/>
      <c r="DF158" s="5"/>
      <c r="DG158" s="5"/>
      <c r="DH158" s="5"/>
      <c r="DI158" s="5"/>
      <c r="DJ158" s="5"/>
      <c r="DK158" s="5"/>
      <c r="DL158" s="5"/>
      <c r="DM158" s="5"/>
      <c r="DN158" s="5"/>
      <c r="DO158" s="5"/>
      <c r="DP158" s="5"/>
      <c r="DQ158" s="5"/>
      <c r="DR158" s="5"/>
      <c r="DS158" s="5"/>
      <c r="DT158" s="5"/>
      <c r="DU158" s="5"/>
      <c r="DV158" s="5"/>
      <c r="DW158" s="5"/>
      <c r="DX158" s="5"/>
      <c r="DY158" s="5"/>
      <c r="DZ158" s="5"/>
      <c r="EA158" s="5"/>
      <c r="EB158" s="5"/>
      <c r="EC158" s="5"/>
      <c r="ED158" s="5"/>
      <c r="EE158" s="5"/>
      <c r="EF158" s="5"/>
      <c r="EG158" s="5"/>
      <c r="EH158" s="5"/>
      <c r="EI158" s="5"/>
      <c r="EJ158" s="5"/>
      <c r="EK158" s="5"/>
      <c r="EL158" s="5"/>
      <c r="EM158" s="5"/>
      <c r="EN158" s="5"/>
      <c r="EO158" s="5"/>
      <c r="EP158" s="5"/>
      <c r="EQ158" s="5"/>
      <c r="ER158" s="5"/>
      <c r="ES158" s="5"/>
      <c r="ET158" s="5"/>
      <c r="EU158" s="5"/>
      <c r="EV158" s="5"/>
      <c r="EW158" s="5"/>
      <c r="EX158" s="5"/>
      <c r="EY158" s="5"/>
      <c r="EZ158" s="5"/>
      <c r="FA158" s="5"/>
      <c r="FB158" s="5"/>
      <c r="FC158" s="5"/>
      <c r="FD158" s="5"/>
      <c r="FE158" s="5"/>
      <c r="FF158" s="5"/>
      <c r="FG158" s="5"/>
      <c r="FH158" s="5"/>
      <c r="FI158" s="5"/>
      <c r="FJ158" s="5"/>
    </row>
    <row r="159" spans="1:166" s="29" customFormat="1">
      <c r="A159" s="1108"/>
      <c r="B159" s="1108"/>
      <c r="C159" s="492"/>
      <c r="E159" s="5"/>
      <c r="F159" s="5"/>
      <c r="G159" s="156"/>
      <c r="H159" s="5"/>
      <c r="I159" s="5"/>
      <c r="J159" s="5"/>
      <c r="K159" s="5"/>
      <c r="L159" s="5"/>
      <c r="M159" s="5"/>
      <c r="N159" s="5"/>
      <c r="O159" s="5"/>
      <c r="P159" s="5"/>
      <c r="Q159" s="5"/>
      <c r="R159" s="5"/>
      <c r="S159" s="5"/>
      <c r="T159" s="5"/>
      <c r="U159" s="5"/>
      <c r="V159" s="5"/>
      <c r="W159" s="5"/>
      <c r="X159" s="5"/>
      <c r="Y159" s="5"/>
      <c r="Z159" s="5"/>
      <c r="AA159" s="5"/>
      <c r="AB159" s="5"/>
      <c r="AC159" s="5"/>
      <c r="AD159" s="5"/>
      <c r="AE159" s="5"/>
      <c r="AF159" s="5"/>
      <c r="AG159" s="5"/>
      <c r="AH159" s="5"/>
      <c r="AI159" s="5"/>
      <c r="AJ159" s="5"/>
      <c r="AK159" s="5"/>
      <c r="AL159" s="5"/>
      <c r="AM159" s="5"/>
      <c r="AN159" s="5"/>
      <c r="AO159" s="5"/>
      <c r="AP159" s="5"/>
      <c r="AQ159" s="5"/>
      <c r="AR159" s="5"/>
      <c r="AS159" s="5"/>
      <c r="AT159" s="5"/>
      <c r="AU159" s="5"/>
      <c r="AV159" s="5"/>
      <c r="AW159" s="5"/>
      <c r="AX159" s="5"/>
      <c r="AY159" s="5"/>
      <c r="AZ159" s="5"/>
      <c r="BA159" s="5"/>
      <c r="BB159" s="5"/>
      <c r="BC159" s="5"/>
      <c r="BD159" s="5"/>
      <c r="BE159" s="5"/>
      <c r="BF159" s="5"/>
      <c r="BG159" s="5"/>
      <c r="BH159" s="5"/>
      <c r="BI159" s="5"/>
      <c r="BJ159" s="5"/>
      <c r="BK159" s="5"/>
      <c r="BL159" s="5"/>
      <c r="BM159" s="5"/>
      <c r="BN159" s="5"/>
      <c r="BO159" s="5"/>
      <c r="BP159" s="5"/>
      <c r="BQ159" s="5"/>
      <c r="BR159" s="5"/>
      <c r="BS159" s="5"/>
      <c r="BT159" s="5"/>
      <c r="BU159" s="5"/>
      <c r="BV159" s="5"/>
      <c r="BW159" s="5"/>
      <c r="BX159" s="5"/>
      <c r="BY159" s="5"/>
      <c r="BZ159" s="5"/>
      <c r="CA159" s="5"/>
      <c r="CB159" s="5"/>
      <c r="CC159" s="5"/>
      <c r="CD159" s="5"/>
      <c r="CE159" s="5"/>
      <c r="CF159" s="5"/>
      <c r="CG159" s="5"/>
      <c r="CH159" s="5"/>
      <c r="CI159" s="5"/>
      <c r="CJ159" s="5"/>
      <c r="CK159" s="5"/>
      <c r="CL159" s="5"/>
      <c r="CM159" s="5"/>
      <c r="CN159" s="5"/>
      <c r="CO159" s="5"/>
      <c r="CP159" s="5"/>
      <c r="CQ159" s="5"/>
      <c r="CR159" s="5"/>
      <c r="CS159" s="5"/>
      <c r="CT159" s="5"/>
      <c r="CU159" s="5"/>
      <c r="CV159" s="5"/>
      <c r="CW159" s="5"/>
      <c r="CX159" s="5"/>
      <c r="CY159" s="5"/>
      <c r="CZ159" s="5"/>
      <c r="DA159" s="5"/>
      <c r="DB159" s="5"/>
      <c r="DC159" s="5"/>
      <c r="DD159" s="5"/>
      <c r="DE159" s="5"/>
      <c r="DF159" s="5"/>
      <c r="DG159" s="5"/>
      <c r="DH159" s="5"/>
      <c r="DI159" s="5"/>
      <c r="DJ159" s="5"/>
      <c r="DK159" s="5"/>
      <c r="DL159" s="5"/>
      <c r="DM159" s="5"/>
      <c r="DN159" s="5"/>
      <c r="DO159" s="5"/>
      <c r="DP159" s="5"/>
      <c r="DQ159" s="5"/>
      <c r="DR159" s="5"/>
      <c r="DS159" s="5"/>
      <c r="DT159" s="5"/>
      <c r="DU159" s="5"/>
      <c r="DV159" s="5"/>
      <c r="DW159" s="5"/>
      <c r="DX159" s="5"/>
      <c r="DY159" s="5"/>
      <c r="DZ159" s="5"/>
      <c r="EA159" s="5"/>
      <c r="EB159" s="5"/>
      <c r="EC159" s="5"/>
      <c r="ED159" s="5"/>
      <c r="EE159" s="5"/>
      <c r="EF159" s="5"/>
      <c r="EG159" s="5"/>
      <c r="EH159" s="5"/>
      <c r="EI159" s="5"/>
      <c r="EJ159" s="5"/>
      <c r="EK159" s="5"/>
      <c r="EL159" s="5"/>
      <c r="EM159" s="5"/>
      <c r="EN159" s="5"/>
      <c r="EO159" s="5"/>
      <c r="EP159" s="5"/>
      <c r="EQ159" s="5"/>
      <c r="ER159" s="5"/>
      <c r="ES159" s="5"/>
      <c r="ET159" s="5"/>
      <c r="EU159" s="5"/>
      <c r="EV159" s="5"/>
      <c r="EW159" s="5"/>
      <c r="EX159" s="5"/>
      <c r="EY159" s="5"/>
      <c r="EZ159" s="5"/>
      <c r="FA159" s="5"/>
      <c r="FB159" s="5"/>
      <c r="FC159" s="5"/>
      <c r="FD159" s="5"/>
      <c r="FE159" s="5"/>
      <c r="FF159" s="5"/>
      <c r="FG159" s="5"/>
      <c r="FH159" s="5"/>
      <c r="FI159" s="5"/>
      <c r="FJ159" s="5"/>
    </row>
    <row r="160" spans="1:166" s="29" customFormat="1">
      <c r="A160" s="1108"/>
      <c r="B160" s="1108"/>
      <c r="C160" s="492"/>
      <c r="E160" s="5"/>
      <c r="F160" s="5"/>
      <c r="G160" s="156"/>
      <c r="H160" s="5"/>
      <c r="I160" s="5"/>
      <c r="J160" s="5"/>
      <c r="K160" s="5"/>
      <c r="L160" s="5"/>
      <c r="M160" s="5"/>
      <c r="N160" s="5"/>
      <c r="O160" s="5"/>
      <c r="P160" s="5"/>
      <c r="Q160" s="5"/>
      <c r="R160" s="5"/>
      <c r="S160" s="5"/>
      <c r="T160" s="5"/>
      <c r="U160" s="5"/>
      <c r="V160" s="5"/>
      <c r="W160" s="5"/>
      <c r="X160" s="5"/>
      <c r="Y160" s="5"/>
      <c r="Z160" s="5"/>
      <c r="AA160" s="5"/>
      <c r="AB160" s="5"/>
      <c r="AC160" s="5"/>
      <c r="AD160" s="5"/>
      <c r="AE160" s="5"/>
      <c r="AF160" s="5"/>
      <c r="AG160" s="5"/>
      <c r="AH160" s="5"/>
      <c r="AI160" s="5"/>
      <c r="AJ160" s="5"/>
      <c r="AK160" s="5"/>
      <c r="AL160" s="5"/>
      <c r="AM160" s="5"/>
      <c r="AN160" s="5"/>
      <c r="AO160" s="5"/>
      <c r="AP160" s="5"/>
      <c r="AQ160" s="5"/>
      <c r="AR160" s="5"/>
      <c r="AS160" s="5"/>
      <c r="AT160" s="5"/>
      <c r="AU160" s="5"/>
      <c r="AV160" s="5"/>
      <c r="AW160" s="5"/>
      <c r="AX160" s="5"/>
      <c r="AY160" s="5"/>
      <c r="AZ160" s="5"/>
      <c r="BA160" s="5"/>
      <c r="BB160" s="5"/>
      <c r="BC160" s="5"/>
      <c r="BD160" s="5"/>
      <c r="BE160" s="5"/>
      <c r="BF160" s="5"/>
      <c r="BG160" s="5"/>
      <c r="BH160" s="5"/>
      <c r="BI160" s="5"/>
      <c r="BJ160" s="5"/>
      <c r="BK160" s="5"/>
      <c r="BL160" s="5"/>
      <c r="BM160" s="5"/>
      <c r="BN160" s="5"/>
      <c r="BO160" s="5"/>
      <c r="BP160" s="5"/>
      <c r="BQ160" s="5"/>
      <c r="BR160" s="5"/>
      <c r="BS160" s="5"/>
      <c r="BT160" s="5"/>
      <c r="BU160" s="5"/>
      <c r="BV160" s="5"/>
      <c r="BW160" s="5"/>
      <c r="BX160" s="5"/>
      <c r="BY160" s="5"/>
      <c r="BZ160" s="5"/>
      <c r="CA160" s="5"/>
      <c r="CB160" s="5"/>
      <c r="CC160" s="5"/>
      <c r="CD160" s="5"/>
      <c r="CE160" s="5"/>
      <c r="CF160" s="5"/>
      <c r="CG160" s="5"/>
      <c r="CH160" s="5"/>
      <c r="CI160" s="5"/>
      <c r="CJ160" s="5"/>
      <c r="CK160" s="5"/>
      <c r="CL160" s="5"/>
      <c r="CM160" s="5"/>
      <c r="CN160" s="5"/>
      <c r="CO160" s="5"/>
      <c r="CP160" s="5"/>
      <c r="CQ160" s="5"/>
      <c r="CR160" s="5"/>
      <c r="CS160" s="5"/>
      <c r="CT160" s="5"/>
      <c r="CU160" s="5"/>
      <c r="CV160" s="5"/>
      <c r="CW160" s="5"/>
      <c r="CX160" s="5"/>
      <c r="CY160" s="5"/>
      <c r="CZ160" s="5"/>
      <c r="DA160" s="5"/>
      <c r="DB160" s="5"/>
      <c r="DC160" s="5"/>
      <c r="DD160" s="5"/>
      <c r="DE160" s="5"/>
      <c r="DF160" s="5"/>
      <c r="DG160" s="5"/>
      <c r="DH160" s="5"/>
      <c r="DI160" s="5"/>
      <c r="DJ160" s="5"/>
      <c r="DK160" s="5"/>
      <c r="DL160" s="5"/>
      <c r="DM160" s="5"/>
      <c r="DN160" s="5"/>
      <c r="DO160" s="5"/>
      <c r="DP160" s="5"/>
      <c r="DQ160" s="5"/>
      <c r="DR160" s="5"/>
      <c r="DS160" s="5"/>
      <c r="DT160" s="5"/>
      <c r="DU160" s="5"/>
      <c r="DV160" s="5"/>
      <c r="DW160" s="5"/>
      <c r="DX160" s="5"/>
      <c r="DY160" s="5"/>
      <c r="DZ160" s="5"/>
      <c r="EA160" s="5"/>
      <c r="EB160" s="5"/>
      <c r="EC160" s="5"/>
      <c r="ED160" s="5"/>
      <c r="EE160" s="5"/>
      <c r="EF160" s="5"/>
      <c r="EG160" s="5"/>
      <c r="EH160" s="5"/>
      <c r="EI160" s="5"/>
      <c r="EJ160" s="5"/>
      <c r="EK160" s="5"/>
      <c r="EL160" s="5"/>
      <c r="EM160" s="5"/>
      <c r="EN160" s="5"/>
      <c r="EO160" s="5"/>
      <c r="EP160" s="5"/>
      <c r="EQ160" s="5"/>
      <c r="ER160" s="5"/>
      <c r="ES160" s="5"/>
      <c r="ET160" s="5"/>
      <c r="EU160" s="5"/>
      <c r="EV160" s="5"/>
      <c r="EW160" s="5"/>
      <c r="EX160" s="5"/>
      <c r="EY160" s="5"/>
      <c r="EZ160" s="5"/>
      <c r="FA160" s="5"/>
      <c r="FB160" s="5"/>
      <c r="FC160" s="5"/>
      <c r="FD160" s="5"/>
      <c r="FE160" s="5"/>
      <c r="FF160" s="5"/>
      <c r="FG160" s="5"/>
      <c r="FH160" s="5"/>
      <c r="FI160" s="5"/>
      <c r="FJ160" s="5"/>
    </row>
  </sheetData>
  <conditionalFormatting sqref="B7:C9 B6 B10:B90">
    <cfRule type="cellIs" dxfId="200" priority="2" stopIfTrue="1" operator="notEqual">
      <formula>0</formula>
    </cfRule>
  </conditionalFormatting>
  <conditionalFormatting sqref="B196:C196 B158:C158 B91:B151 C10:C151 A6:A151">
    <cfRule type="cellIs" dxfId="199" priority="1" stopIfTrue="1" operator="greaterThan">
      <formula>0</formula>
    </cfRule>
  </conditionalFormatting>
  <printOptions horizontalCentered="1" gridLines="1"/>
  <pageMargins left="0.2" right="0.2" top="0.42" bottom="0.5" header="0.2" footer="0.2"/>
  <pageSetup paperSize="17" scale="83" orientation="portrait" r:id="rId1"/>
  <headerFooter alignWithMargins="0">
    <oddFooter>&amp;F</oddFooter>
  </headerFooter>
</worksheet>
</file>

<file path=xl/worksheets/sheet39.xml><?xml version="1.0" encoding="utf-8"?>
<worksheet xmlns="http://schemas.openxmlformats.org/spreadsheetml/2006/main" xmlns:r="http://schemas.openxmlformats.org/officeDocument/2006/relationships">
  <sheetPr codeName="Sheet66"/>
  <dimension ref="A1:IV417"/>
  <sheetViews>
    <sheetView workbookViewId="0">
      <selection sqref="A1:XFD1048576"/>
    </sheetView>
  </sheetViews>
  <sheetFormatPr defaultColWidth="3.88671875" defaultRowHeight="15.75" outlineLevelRow="1"/>
  <cols>
    <col min="1" max="1" width="10.77734375" style="207" customWidth="1"/>
    <col min="2" max="2" width="12.109375" style="207" customWidth="1"/>
    <col min="3" max="3" width="2.6640625" style="5" customWidth="1"/>
    <col min="4" max="4" width="4.33203125" style="205" customWidth="1"/>
    <col min="5" max="5" width="2" style="205" customWidth="1"/>
    <col min="6" max="6" width="4.6640625" style="205" customWidth="1"/>
    <col min="7" max="7" width="6.33203125" style="29" customWidth="1"/>
    <col min="8" max="8" width="2" style="5" customWidth="1"/>
    <col min="9" max="9" width="26.88671875" style="5" customWidth="1"/>
    <col min="10" max="10" width="5.77734375" style="5" hidden="1" customWidth="1"/>
    <col min="11" max="13" width="14.77734375" style="5" hidden="1" customWidth="1"/>
    <col min="14" max="14" width="6.33203125" style="5" hidden="1" customWidth="1"/>
    <col min="15" max="15" width="9.21875" style="5" hidden="1" customWidth="1"/>
    <col min="16" max="16" width="15.21875" style="5" hidden="1" customWidth="1"/>
    <col min="17" max="18" width="5.88671875" style="5" hidden="1" customWidth="1"/>
    <col min="19" max="19" width="5.6640625" style="5" hidden="1" customWidth="1"/>
    <col min="20" max="21" width="5.88671875" style="5" hidden="1" customWidth="1"/>
    <col min="22" max="26" width="1.5546875" style="5" customWidth="1"/>
    <col min="27" max="27" width="13.77734375" style="5" bestFit="1" customWidth="1"/>
    <col min="28" max="28" width="15.77734375" style="5" customWidth="1"/>
    <col min="29" max="29" width="14.77734375" style="5" customWidth="1"/>
    <col min="30" max="30" width="14.44140625" style="5" customWidth="1"/>
    <col min="31" max="34" width="12" style="5" customWidth="1"/>
    <col min="35" max="45" width="12" style="5" bestFit="1" customWidth="1"/>
    <col min="46" max="46" width="3.88671875" style="5"/>
    <col min="47" max="47" width="12" style="5" bestFit="1" customWidth="1"/>
    <col min="48" max="16384" width="3.88671875" style="5"/>
  </cols>
  <sheetData>
    <row r="1" spans="1:45" ht="33.75" thickBot="1">
      <c r="A1" s="202" t="s">
        <v>14</v>
      </c>
      <c r="B1" s="203" t="s">
        <v>15</v>
      </c>
      <c r="E1" s="994" t="s">
        <v>1553</v>
      </c>
    </row>
    <row r="2" spans="1:45">
      <c r="C2" s="1112"/>
      <c r="D2" s="258"/>
    </row>
    <row r="3" spans="1:45">
      <c r="A3" s="207" t="s">
        <v>18</v>
      </c>
    </row>
    <row r="4" spans="1:45">
      <c r="A4" s="221">
        <v>0</v>
      </c>
      <c r="B4" s="1115" t="s">
        <v>127</v>
      </c>
      <c r="E4" s="1113" t="s">
        <v>22</v>
      </c>
      <c r="F4" s="1210"/>
      <c r="G4" s="1210"/>
      <c r="H4" s="1210"/>
      <c r="I4" s="1210"/>
      <c r="J4" s="1211"/>
      <c r="K4" s="1211">
        <v>1996</v>
      </c>
      <c r="L4" s="1211">
        <v>1997</v>
      </c>
      <c r="M4" s="1211">
        <v>1998</v>
      </c>
      <c r="N4" s="1211">
        <v>1999</v>
      </c>
      <c r="O4" s="1211">
        <v>2000</v>
      </c>
      <c r="P4" s="1211">
        <v>2001</v>
      </c>
      <c r="Q4" s="1114">
        <v>2002</v>
      </c>
      <c r="R4" s="1114">
        <v>2003</v>
      </c>
      <c r="S4" s="1114">
        <v>2004</v>
      </c>
      <c r="T4" s="1114">
        <v>2005</v>
      </c>
      <c r="U4" s="1114">
        <v>2006</v>
      </c>
      <c r="V4" s="1114">
        <v>2007</v>
      </c>
      <c r="W4" s="1114">
        <v>2008</v>
      </c>
      <c r="X4" s="1114">
        <v>2009</v>
      </c>
      <c r="Y4" s="1114">
        <v>2010</v>
      </c>
      <c r="Z4" s="1114">
        <v>2011</v>
      </c>
      <c r="AA4" s="1114">
        <v>2012</v>
      </c>
      <c r="AB4" s="1114">
        <v>2013</v>
      </c>
      <c r="AC4" s="1114">
        <v>2014</v>
      </c>
      <c r="AD4" s="1114">
        <v>2015</v>
      </c>
      <c r="AE4" s="1114">
        <v>2016</v>
      </c>
      <c r="AF4" s="1114">
        <v>2017</v>
      </c>
      <c r="AG4" s="1114">
        <v>2018</v>
      </c>
      <c r="AH4" s="1114">
        <v>2019</v>
      </c>
      <c r="AI4" s="1114">
        <v>2020</v>
      </c>
      <c r="AJ4" s="1114">
        <v>2021</v>
      </c>
      <c r="AK4" s="1114">
        <v>2022</v>
      </c>
      <c r="AL4" s="1114">
        <v>2023</v>
      </c>
      <c r="AM4" s="1114">
        <v>2024</v>
      </c>
      <c r="AN4" s="1114">
        <v>2025</v>
      </c>
      <c r="AO4" s="1114">
        <v>2026</v>
      </c>
      <c r="AP4" s="1114">
        <v>2027</v>
      </c>
      <c r="AQ4" s="1114">
        <v>2028</v>
      </c>
      <c r="AR4" s="1114">
        <v>2029</v>
      </c>
      <c r="AS4" s="1114">
        <v>2030</v>
      </c>
    </row>
    <row r="5" spans="1:45">
      <c r="A5" s="226"/>
      <c r="B5" s="226"/>
      <c r="C5" s="29"/>
      <c r="D5" s="29"/>
      <c r="E5" s="29" t="s">
        <v>1554</v>
      </c>
      <c r="F5" s="5"/>
      <c r="G5" s="5"/>
    </row>
    <row r="6" spans="1:45">
      <c r="A6" s="1116" t="s">
        <v>600</v>
      </c>
      <c r="B6" s="1117"/>
      <c r="C6" s="29"/>
      <c r="D6" s="29"/>
      <c r="E6" s="5"/>
      <c r="F6" s="29" t="s">
        <v>1555</v>
      </c>
      <c r="G6" s="5"/>
      <c r="Q6" s="29"/>
    </row>
    <row r="7" spans="1:45">
      <c r="A7" s="1118"/>
      <c r="B7" s="476"/>
      <c r="C7" s="29"/>
      <c r="D7" s="29"/>
      <c r="E7" s="5"/>
      <c r="F7" s="29"/>
      <c r="G7" s="5" t="s">
        <v>32</v>
      </c>
      <c r="AB7" s="5">
        <v>29767777.509374999</v>
      </c>
      <c r="AC7" s="5">
        <v>30379304.456984363</v>
      </c>
      <c r="AD7" s="5">
        <v>40416141.860991254</v>
      </c>
      <c r="AE7" s="5">
        <v>43104457.59479069</v>
      </c>
      <c r="AF7" s="5">
        <v>34811486.062713668</v>
      </c>
      <c r="AG7" s="5">
        <v>30524134.911244173</v>
      </c>
      <c r="AH7" s="5">
        <v>31383269.076641038</v>
      </c>
      <c r="AI7" s="5">
        <v>32268714.174011853</v>
      </c>
      <c r="AJ7" s="5">
        <v>32809950.854455397</v>
      </c>
      <c r="AK7" s="5">
        <v>33595945.399084404</v>
      </c>
      <c r="AL7" s="5">
        <v>34526856.9663366</v>
      </c>
      <c r="AM7" s="5">
        <v>35487132.419063695</v>
      </c>
      <c r="AN7" s="5">
        <v>36477871.933717541</v>
      </c>
      <c r="AO7" s="5">
        <v>35397602.059939213</v>
      </c>
      <c r="AP7" s="5">
        <v>35718646.021549284</v>
      </c>
      <c r="AQ7" s="5">
        <v>36763446.219640367</v>
      </c>
      <c r="AR7" s="5">
        <v>37843777.151073329</v>
      </c>
      <c r="AS7" s="5">
        <v>38961005.674810588</v>
      </c>
    </row>
    <row r="8" spans="1:45">
      <c r="A8" s="1119"/>
      <c r="B8" s="476"/>
      <c r="C8" s="29"/>
      <c r="D8" s="29"/>
      <c r="E8" s="5"/>
      <c r="F8" s="29"/>
      <c r="G8" s="5" t="s">
        <v>1556</v>
      </c>
      <c r="AB8" s="5">
        <v>0</v>
      </c>
      <c r="AC8" s="5">
        <v>0</v>
      </c>
      <c r="AD8" s="5">
        <v>0</v>
      </c>
      <c r="AE8" s="5">
        <v>0</v>
      </c>
      <c r="AF8" s="5">
        <v>0</v>
      </c>
      <c r="AG8" s="5">
        <v>0</v>
      </c>
      <c r="AH8" s="5">
        <v>0</v>
      </c>
      <c r="AI8" s="5">
        <v>0</v>
      </c>
      <c r="AJ8" s="5">
        <v>0</v>
      </c>
      <c r="AK8" s="5">
        <v>0</v>
      </c>
      <c r="AL8" s="5">
        <v>0</v>
      </c>
      <c r="AM8" s="5">
        <v>0</v>
      </c>
      <c r="AN8" s="5">
        <v>0</v>
      </c>
      <c r="AO8" s="5">
        <v>0</v>
      </c>
      <c r="AP8" s="5">
        <v>0</v>
      </c>
      <c r="AQ8" s="5">
        <v>0</v>
      </c>
      <c r="AR8" s="5">
        <v>0</v>
      </c>
      <c r="AS8" s="5">
        <v>0</v>
      </c>
    </row>
    <row r="9" spans="1:45">
      <c r="A9" s="1212"/>
      <c r="B9" s="479"/>
      <c r="C9" s="29"/>
      <c r="D9" s="29"/>
      <c r="E9" s="5"/>
      <c r="F9" s="29"/>
      <c r="G9" s="29" t="s">
        <v>37</v>
      </c>
      <c r="Q9" s="29"/>
      <c r="R9" s="29"/>
      <c r="S9" s="29"/>
      <c r="T9" s="29"/>
      <c r="U9" s="29"/>
      <c r="V9" s="29"/>
      <c r="AB9" s="29">
        <v>29767777.509374999</v>
      </c>
      <c r="AC9" s="29">
        <v>30379304.456984363</v>
      </c>
      <c r="AD9" s="29">
        <v>40416141.860991254</v>
      </c>
      <c r="AE9" s="29">
        <v>43104457.59479069</v>
      </c>
      <c r="AF9" s="29">
        <v>34811486.062713668</v>
      </c>
      <c r="AG9" s="29">
        <v>30524134.911244173</v>
      </c>
      <c r="AH9" s="29">
        <v>31383269.076641038</v>
      </c>
      <c r="AI9" s="29">
        <v>32268714.174011853</v>
      </c>
      <c r="AJ9" s="29">
        <v>32809950.854455397</v>
      </c>
      <c r="AK9" s="29">
        <v>33595945.399084404</v>
      </c>
      <c r="AL9" s="29">
        <v>34526856.9663366</v>
      </c>
      <c r="AM9" s="29">
        <v>35487132.419063695</v>
      </c>
      <c r="AN9" s="29">
        <v>36477871.933717541</v>
      </c>
      <c r="AO9" s="29">
        <v>35397602.059939213</v>
      </c>
      <c r="AP9" s="29">
        <v>35718646.021549284</v>
      </c>
      <c r="AQ9" s="29">
        <v>36763446.219640367</v>
      </c>
      <c r="AR9" s="29">
        <v>37843777.151073329</v>
      </c>
      <c r="AS9" s="29">
        <v>38961005.674810588</v>
      </c>
    </row>
    <row r="10" spans="1:45">
      <c r="A10" s="1119"/>
      <c r="B10" s="479"/>
      <c r="C10" s="29"/>
      <c r="D10" s="29"/>
      <c r="E10" s="5"/>
      <c r="F10" s="29" t="s">
        <v>1557</v>
      </c>
      <c r="G10" s="5"/>
      <c r="Q10" s="29"/>
      <c r="R10" s="29"/>
      <c r="S10" s="29"/>
      <c r="T10" s="29"/>
      <c r="U10" s="29"/>
      <c r="V10" s="29"/>
      <c r="AB10" s="29"/>
      <c r="AC10" s="29"/>
      <c r="AD10" s="29"/>
      <c r="AE10" s="29"/>
      <c r="AF10" s="29"/>
      <c r="AG10" s="29"/>
      <c r="AH10" s="29"/>
      <c r="AI10" s="29"/>
      <c r="AJ10" s="29"/>
      <c r="AK10" s="29"/>
      <c r="AL10" s="29"/>
      <c r="AM10" s="29"/>
      <c r="AN10" s="29"/>
      <c r="AO10" s="29"/>
      <c r="AP10" s="29"/>
      <c r="AQ10" s="29"/>
      <c r="AR10" s="29"/>
      <c r="AS10" s="29"/>
    </row>
    <row r="11" spans="1:45">
      <c r="A11" s="1119"/>
      <c r="B11" s="479"/>
      <c r="C11" s="29"/>
      <c r="D11" s="29"/>
      <c r="E11" s="5"/>
      <c r="F11" s="29"/>
      <c r="G11" s="5" t="s">
        <v>32</v>
      </c>
      <c r="AB11" s="5">
        <v>8887289.4800838921</v>
      </c>
      <c r="AC11" s="5">
        <v>21520430.791101184</v>
      </c>
      <c r="AD11" s="5">
        <v>23792200.000000004</v>
      </c>
      <c r="AE11" s="5">
        <v>22023144.061101243</v>
      </c>
      <c r="AF11" s="5">
        <v>23502739.768080279</v>
      </c>
      <c r="AG11" s="5">
        <v>23050314.337677144</v>
      </c>
      <c r="AH11" s="5">
        <v>23534519.584576908</v>
      </c>
      <c r="AI11" s="5">
        <v>24030943.308277622</v>
      </c>
      <c r="AJ11" s="5">
        <v>24539893.840057533</v>
      </c>
      <c r="AK11" s="5">
        <v>25061687.292115033</v>
      </c>
      <c r="AL11" s="5">
        <v>25596647.753930438</v>
      </c>
      <c r="AM11" s="5">
        <v>26145107.493583478</v>
      </c>
      <c r="AN11" s="5">
        <v>26707407.164151382</v>
      </c>
      <c r="AO11" s="5">
        <v>27283896.015315864</v>
      </c>
      <c r="AP11" s="5">
        <v>27874932.110310532</v>
      </c>
      <c r="AQ11" s="5">
        <v>28480882.54834326</v>
      </c>
      <c r="AR11" s="5">
        <v>29102123.69263209</v>
      </c>
      <c r="AS11" s="5">
        <v>29739041.404195935</v>
      </c>
    </row>
    <row r="12" spans="1:45">
      <c r="A12" s="1213"/>
      <c r="B12" s="1214"/>
      <c r="C12" s="29"/>
      <c r="D12" s="29"/>
      <c r="E12" s="5"/>
      <c r="F12" s="29"/>
      <c r="G12" s="5" t="s">
        <v>1556</v>
      </c>
      <c r="AB12" s="5">
        <v>0</v>
      </c>
      <c r="AC12" s="5">
        <v>0</v>
      </c>
      <c r="AD12" s="5">
        <v>0</v>
      </c>
      <c r="AE12" s="5">
        <v>0</v>
      </c>
      <c r="AF12" s="5">
        <v>0</v>
      </c>
      <c r="AG12" s="5">
        <v>0</v>
      </c>
      <c r="AH12" s="5">
        <v>0</v>
      </c>
      <c r="AI12" s="5">
        <v>0</v>
      </c>
      <c r="AJ12" s="5">
        <v>0</v>
      </c>
      <c r="AK12" s="5">
        <v>0</v>
      </c>
      <c r="AL12" s="5">
        <v>0</v>
      </c>
      <c r="AM12" s="5">
        <v>0</v>
      </c>
      <c r="AN12" s="5">
        <v>0</v>
      </c>
      <c r="AO12" s="5">
        <v>0</v>
      </c>
      <c r="AP12" s="5">
        <v>0</v>
      </c>
      <c r="AQ12" s="5">
        <v>0</v>
      </c>
      <c r="AR12" s="5">
        <v>0</v>
      </c>
      <c r="AS12" s="5">
        <v>0</v>
      </c>
    </row>
    <row r="13" spans="1:45">
      <c r="A13" s="1119"/>
      <c r="B13" s="1120"/>
      <c r="C13" s="29"/>
      <c r="D13" s="29"/>
      <c r="E13" s="5"/>
      <c r="F13" s="29"/>
      <c r="G13" s="29" t="s">
        <v>37</v>
      </c>
      <c r="Q13" s="29"/>
      <c r="R13" s="29"/>
      <c r="S13" s="29"/>
      <c r="T13" s="29"/>
      <c r="U13" s="29"/>
      <c r="V13" s="29"/>
      <c r="AB13" s="29">
        <v>8887289.4800838921</v>
      </c>
      <c r="AC13" s="29">
        <v>21520430.791101184</v>
      </c>
      <c r="AD13" s="29">
        <v>23792200.000000004</v>
      </c>
      <c r="AE13" s="29">
        <v>22023144.061101243</v>
      </c>
      <c r="AF13" s="29">
        <v>23502739.768080279</v>
      </c>
      <c r="AG13" s="29">
        <v>23050314.337677144</v>
      </c>
      <c r="AH13" s="29">
        <v>23534519.584576908</v>
      </c>
      <c r="AI13" s="29">
        <v>24030943.308277622</v>
      </c>
      <c r="AJ13" s="29">
        <v>24539893.840057533</v>
      </c>
      <c r="AK13" s="29">
        <v>25061687.292115033</v>
      </c>
      <c r="AL13" s="29">
        <v>25596647.753930438</v>
      </c>
      <c r="AM13" s="29">
        <v>26145107.493583478</v>
      </c>
      <c r="AN13" s="29">
        <v>26707407.164151382</v>
      </c>
      <c r="AO13" s="29">
        <v>27283896.015315864</v>
      </c>
      <c r="AP13" s="29">
        <v>27874932.110310532</v>
      </c>
      <c r="AQ13" s="29">
        <v>28480882.54834326</v>
      </c>
      <c r="AR13" s="29">
        <v>29102123.69263209</v>
      </c>
      <c r="AS13" s="29">
        <v>29739041.404195935</v>
      </c>
    </row>
    <row r="14" spans="1:45">
      <c r="A14" s="1119"/>
      <c r="B14" s="1120"/>
      <c r="C14" s="29"/>
      <c r="D14" s="29"/>
      <c r="E14" s="5"/>
      <c r="F14" s="29" t="s">
        <v>1558</v>
      </c>
      <c r="G14" s="5"/>
    </row>
    <row r="15" spans="1:45">
      <c r="A15" s="1119"/>
      <c r="B15" s="1120"/>
      <c r="C15" s="29"/>
      <c r="D15" s="29"/>
      <c r="E15" s="5"/>
      <c r="F15" s="29"/>
      <c r="G15" s="5" t="s">
        <v>32</v>
      </c>
      <c r="AB15" s="5">
        <v>312999.99747273343</v>
      </c>
      <c r="AC15" s="5">
        <v>320923.6301329016</v>
      </c>
      <c r="AD15" s="5">
        <v>1316278</v>
      </c>
      <c r="AE15" s="5">
        <v>1324284.6156892255</v>
      </c>
      <c r="AF15" s="5">
        <v>1332493.9198196162</v>
      </c>
      <c r="AG15" s="5">
        <v>1340911.0434734896</v>
      </c>
      <c r="AH15" s="5">
        <v>1549541.2476271298</v>
      </c>
      <c r="AI15" s="5">
        <v>1558389.9264390697</v>
      </c>
      <c r="AJ15" s="5">
        <v>1567462.610621616</v>
      </c>
      <c r="AK15" s="5">
        <v>1576764.9708977235</v>
      </c>
      <c r="AL15" s="5">
        <v>1586302.8215453823</v>
      </c>
      <c r="AM15" s="5">
        <v>1596082.1240317305</v>
      </c>
      <c r="AN15" s="5">
        <v>1606108.9907391656</v>
      </c>
      <c r="AO15" s="5">
        <v>1616389.6887857816</v>
      </c>
      <c r="AP15" s="5">
        <v>1626930.6439425233</v>
      </c>
      <c r="AQ15" s="5">
        <v>1637738.4446495003</v>
      </c>
      <c r="AR15" s="5">
        <v>1648819.8461339783</v>
      </c>
      <c r="AS15" s="5">
        <v>1660181.7746326157</v>
      </c>
    </row>
    <row r="16" spans="1:45">
      <c r="A16" s="1119"/>
      <c r="B16" s="1120"/>
      <c r="C16" s="29"/>
      <c r="D16" s="29"/>
      <c r="E16" s="5"/>
      <c r="F16" s="29"/>
      <c r="G16" s="5" t="s">
        <v>1556</v>
      </c>
      <c r="AB16" s="5">
        <v>0</v>
      </c>
      <c r="AC16" s="5">
        <v>0</v>
      </c>
      <c r="AD16" s="5">
        <v>0</v>
      </c>
      <c r="AE16" s="5">
        <v>0</v>
      </c>
      <c r="AF16" s="5">
        <v>0</v>
      </c>
      <c r="AG16" s="5">
        <v>0</v>
      </c>
      <c r="AH16" s="5">
        <v>0</v>
      </c>
      <c r="AI16" s="5">
        <v>0</v>
      </c>
      <c r="AJ16" s="5">
        <v>0</v>
      </c>
      <c r="AK16" s="5">
        <v>0</v>
      </c>
      <c r="AL16" s="5">
        <v>0</v>
      </c>
      <c r="AM16" s="5">
        <v>0</v>
      </c>
      <c r="AN16" s="5">
        <v>0</v>
      </c>
      <c r="AO16" s="5">
        <v>0</v>
      </c>
      <c r="AP16" s="5">
        <v>0</v>
      </c>
      <c r="AQ16" s="5">
        <v>0</v>
      </c>
      <c r="AR16" s="5">
        <v>0</v>
      </c>
      <c r="AS16" s="5">
        <v>0</v>
      </c>
    </row>
    <row r="17" spans="1:45">
      <c r="A17" s="1119"/>
      <c r="B17" s="1120"/>
      <c r="C17" s="29"/>
      <c r="D17" s="29"/>
      <c r="E17" s="5"/>
      <c r="F17" s="29"/>
      <c r="G17" s="29" t="s">
        <v>37</v>
      </c>
      <c r="Q17" s="29"/>
      <c r="R17" s="29"/>
      <c r="S17" s="29"/>
      <c r="T17" s="29"/>
      <c r="U17" s="29"/>
      <c r="V17" s="29"/>
      <c r="AB17" s="29">
        <v>312999.99747273343</v>
      </c>
      <c r="AC17" s="29">
        <v>320923.6301329016</v>
      </c>
      <c r="AD17" s="29">
        <v>1316278</v>
      </c>
      <c r="AE17" s="29">
        <v>1324284.6156892255</v>
      </c>
      <c r="AF17" s="29">
        <v>1332493.9198196162</v>
      </c>
      <c r="AG17" s="29">
        <v>1340911.0434734896</v>
      </c>
      <c r="AH17" s="29">
        <v>1549541.2476271298</v>
      </c>
      <c r="AI17" s="29">
        <v>1558389.9264390697</v>
      </c>
      <c r="AJ17" s="29">
        <v>1567462.610621616</v>
      </c>
      <c r="AK17" s="29">
        <v>1576764.9708977235</v>
      </c>
      <c r="AL17" s="29">
        <v>1586302.8215453823</v>
      </c>
      <c r="AM17" s="29">
        <v>1596082.1240317305</v>
      </c>
      <c r="AN17" s="29">
        <v>1606108.9907391656</v>
      </c>
      <c r="AO17" s="29">
        <v>1616389.6887857816</v>
      </c>
      <c r="AP17" s="29">
        <v>1626930.6439425233</v>
      </c>
      <c r="AQ17" s="29">
        <v>1637738.4446495003</v>
      </c>
      <c r="AR17" s="29">
        <v>1648819.8461339783</v>
      </c>
      <c r="AS17" s="29">
        <v>1660181.7746326157</v>
      </c>
    </row>
    <row r="18" spans="1:45">
      <c r="A18" s="1121"/>
      <c r="B18" s="1122"/>
      <c r="C18" s="1112"/>
      <c r="E18" s="5"/>
      <c r="F18" s="29" t="s">
        <v>37</v>
      </c>
    </row>
    <row r="19" spans="1:45">
      <c r="A19" s="1123"/>
      <c r="B19" s="1124"/>
      <c r="C19" s="1112"/>
      <c r="E19" s="5"/>
      <c r="F19" s="5"/>
      <c r="G19" s="5" t="s">
        <v>32</v>
      </c>
      <c r="AB19" s="5">
        <v>38968066.986931622</v>
      </c>
      <c r="AC19" s="5">
        <v>52220658.878218442</v>
      </c>
      <c r="AD19" s="5">
        <v>65524619.860991254</v>
      </c>
      <c r="AE19" s="5">
        <v>66451886.271581158</v>
      </c>
      <c r="AF19" s="5">
        <v>59646719.750613563</v>
      </c>
      <c r="AG19" s="5">
        <v>54915360.292394809</v>
      </c>
      <c r="AH19" s="5">
        <v>56467329.908845074</v>
      </c>
      <c r="AI19" s="5">
        <v>57858047.408728547</v>
      </c>
      <c r="AJ19" s="5">
        <v>58917307.30513455</v>
      </c>
      <c r="AK19" s="5">
        <v>60234397.662097163</v>
      </c>
      <c r="AL19" s="5">
        <v>61709807.541812427</v>
      </c>
      <c r="AM19" s="5">
        <v>63228322.036678903</v>
      </c>
      <c r="AN19" s="5">
        <v>64791388.088608086</v>
      </c>
      <c r="AO19" s="5">
        <v>64297887.764040865</v>
      </c>
      <c r="AP19" s="5">
        <v>65220508.775802337</v>
      </c>
      <c r="AQ19" s="5">
        <v>66882067.212633133</v>
      </c>
      <c r="AR19" s="5">
        <v>68594720.689839393</v>
      </c>
      <c r="AS19" s="5">
        <v>70360228.853639141</v>
      </c>
    </row>
    <row r="20" spans="1:45">
      <c r="C20" s="1112"/>
      <c r="E20" s="5"/>
      <c r="F20" s="5"/>
      <c r="G20" s="5" t="s">
        <v>1556</v>
      </c>
      <c r="AB20" s="5">
        <v>0</v>
      </c>
      <c r="AC20" s="5">
        <v>0</v>
      </c>
      <c r="AD20" s="5">
        <v>0</v>
      </c>
      <c r="AE20" s="5">
        <v>0</v>
      </c>
      <c r="AF20" s="5">
        <v>0</v>
      </c>
      <c r="AG20" s="5">
        <v>0</v>
      </c>
      <c r="AH20" s="5">
        <v>0</v>
      </c>
      <c r="AI20" s="5">
        <v>0</v>
      </c>
      <c r="AJ20" s="5">
        <v>0</v>
      </c>
      <c r="AK20" s="5">
        <v>0</v>
      </c>
      <c r="AL20" s="5">
        <v>0</v>
      </c>
      <c r="AM20" s="5">
        <v>0</v>
      </c>
      <c r="AN20" s="5">
        <v>0</v>
      </c>
      <c r="AO20" s="5">
        <v>0</v>
      </c>
      <c r="AP20" s="5">
        <v>0</v>
      </c>
      <c r="AQ20" s="5">
        <v>0</v>
      </c>
      <c r="AR20" s="5">
        <v>0</v>
      </c>
      <c r="AS20" s="5">
        <v>0</v>
      </c>
    </row>
    <row r="21" spans="1:45">
      <c r="C21" s="1112"/>
      <c r="E21" s="5"/>
      <c r="F21" s="5"/>
      <c r="G21" s="29" t="s">
        <v>37</v>
      </c>
      <c r="Q21" s="29"/>
      <c r="R21" s="29"/>
      <c r="S21" s="29"/>
      <c r="T21" s="29"/>
      <c r="U21" s="29"/>
      <c r="V21" s="29"/>
      <c r="AB21" s="29">
        <v>38968066.986931622</v>
      </c>
      <c r="AC21" s="29">
        <v>52220658.878218442</v>
      </c>
      <c r="AD21" s="29">
        <v>65524619.860991254</v>
      </c>
      <c r="AE21" s="29">
        <v>66451886.271581158</v>
      </c>
      <c r="AF21" s="29">
        <v>59646719.750613563</v>
      </c>
      <c r="AG21" s="29">
        <v>54915360.292394809</v>
      </c>
      <c r="AH21" s="29">
        <v>56467329.908845074</v>
      </c>
      <c r="AI21" s="29">
        <v>57858047.408728547</v>
      </c>
      <c r="AJ21" s="29">
        <v>58917307.30513455</v>
      </c>
      <c r="AK21" s="29">
        <v>60234397.662097163</v>
      </c>
      <c r="AL21" s="29">
        <v>61709807.541812427</v>
      </c>
      <c r="AM21" s="29">
        <v>63228322.036678903</v>
      </c>
      <c r="AN21" s="29">
        <v>64791388.088608086</v>
      </c>
      <c r="AO21" s="29">
        <v>64297887.764040865</v>
      </c>
      <c r="AP21" s="29">
        <v>65220508.775802337</v>
      </c>
      <c r="AQ21" s="29">
        <v>66882067.212633133</v>
      </c>
      <c r="AR21" s="29">
        <v>68594720.689839393</v>
      </c>
      <c r="AS21" s="29">
        <v>70360228.853639141</v>
      </c>
    </row>
    <row r="22" spans="1:45">
      <c r="C22" s="1112"/>
      <c r="G22" s="5"/>
    </row>
    <row r="23" spans="1:45">
      <c r="E23" s="29" t="s">
        <v>1555</v>
      </c>
      <c r="F23" s="5"/>
      <c r="G23" s="5"/>
    </row>
    <row r="24" spans="1:45">
      <c r="F24" s="29" t="s">
        <v>32</v>
      </c>
      <c r="I24" s="29"/>
      <c r="Q24" s="29"/>
      <c r="R24" s="29"/>
      <c r="S24" s="29"/>
      <c r="T24" s="29"/>
      <c r="U24" s="29"/>
      <c r="V24" s="29"/>
      <c r="AB24" s="29">
        <v>29767777.509374999</v>
      </c>
      <c r="AC24" s="29">
        <v>30379304.456984363</v>
      </c>
      <c r="AD24" s="29">
        <v>40416141.860991254</v>
      </c>
      <c r="AE24" s="29">
        <v>43104457.59479069</v>
      </c>
      <c r="AF24" s="29">
        <v>34811486.062713668</v>
      </c>
      <c r="AG24" s="29">
        <v>30524134.911244173</v>
      </c>
      <c r="AH24" s="29">
        <v>31383269.076641038</v>
      </c>
      <c r="AI24" s="29">
        <v>32268714.174011853</v>
      </c>
      <c r="AJ24" s="29">
        <v>32809950.854455397</v>
      </c>
      <c r="AK24" s="29">
        <v>33595945.399084404</v>
      </c>
      <c r="AL24" s="29">
        <v>34526856.9663366</v>
      </c>
      <c r="AM24" s="29">
        <v>35487132.419063695</v>
      </c>
      <c r="AN24" s="29">
        <v>36477871.933717541</v>
      </c>
      <c r="AO24" s="29">
        <v>35397602.059939213</v>
      </c>
      <c r="AP24" s="29">
        <v>35718646.021549284</v>
      </c>
      <c r="AQ24" s="29">
        <v>36763446.219640367</v>
      </c>
      <c r="AR24" s="29">
        <v>37843777.151073329</v>
      </c>
      <c r="AS24" s="29">
        <v>38961005.674810588</v>
      </c>
    </row>
    <row r="25" spans="1:45" ht="15" outlineLevel="1">
      <c r="F25" s="5" t="s">
        <v>1559</v>
      </c>
      <c r="G25" s="5" t="s">
        <v>1560</v>
      </c>
    </row>
    <row r="26" spans="1:45" ht="15" outlineLevel="1">
      <c r="F26" s="5">
        <v>1</v>
      </c>
      <c r="G26" s="5">
        <v>1</v>
      </c>
      <c r="I26" s="5" t="s">
        <v>4708</v>
      </c>
      <c r="AB26" s="5">
        <v>0</v>
      </c>
      <c r="AC26" s="5">
        <v>0</v>
      </c>
      <c r="AD26" s="5">
        <v>0</v>
      </c>
      <c r="AE26" s="5">
        <v>0</v>
      </c>
      <c r="AF26" s="5">
        <v>0</v>
      </c>
      <c r="AG26" s="5">
        <v>0</v>
      </c>
      <c r="AH26" s="5">
        <v>0</v>
      </c>
      <c r="AI26" s="5">
        <v>0</v>
      </c>
      <c r="AJ26" s="5">
        <v>0</v>
      </c>
      <c r="AK26" s="5">
        <v>0</v>
      </c>
      <c r="AL26" s="5">
        <v>0</v>
      </c>
      <c r="AM26" s="5">
        <v>0</v>
      </c>
      <c r="AN26" s="5">
        <v>0</v>
      </c>
      <c r="AO26" s="5">
        <v>0</v>
      </c>
      <c r="AP26" s="5">
        <v>0</v>
      </c>
      <c r="AQ26" s="5">
        <v>0</v>
      </c>
      <c r="AR26" s="5">
        <v>0</v>
      </c>
      <c r="AS26" s="5">
        <v>0</v>
      </c>
    </row>
    <row r="27" spans="1:45" ht="15" outlineLevel="1">
      <c r="F27" s="5">
        <v>2</v>
      </c>
      <c r="G27" s="5">
        <v>4</v>
      </c>
      <c r="I27" s="5" t="s">
        <v>4709</v>
      </c>
      <c r="AB27" s="5">
        <v>0</v>
      </c>
      <c r="AC27" s="5">
        <v>0</v>
      </c>
      <c r="AD27" s="5">
        <v>0</v>
      </c>
      <c r="AE27" s="5">
        <v>0</v>
      </c>
      <c r="AF27" s="5">
        <v>0</v>
      </c>
      <c r="AG27" s="5">
        <v>0</v>
      </c>
      <c r="AH27" s="5">
        <v>0</v>
      </c>
      <c r="AI27" s="5">
        <v>0</v>
      </c>
      <c r="AJ27" s="5">
        <v>0</v>
      </c>
      <c r="AK27" s="5">
        <v>0</v>
      </c>
      <c r="AL27" s="5">
        <v>0</v>
      </c>
      <c r="AM27" s="5">
        <v>0</v>
      </c>
      <c r="AN27" s="5">
        <v>0</v>
      </c>
      <c r="AO27" s="5">
        <v>0</v>
      </c>
      <c r="AP27" s="5">
        <v>0</v>
      </c>
      <c r="AQ27" s="5">
        <v>0</v>
      </c>
      <c r="AR27" s="5">
        <v>0</v>
      </c>
      <c r="AS27" s="5">
        <v>0</v>
      </c>
    </row>
    <row r="28" spans="1:45" ht="15" outlineLevel="1">
      <c r="F28" s="5">
        <v>3</v>
      </c>
      <c r="G28" s="5">
        <v>7</v>
      </c>
      <c r="I28" s="5" t="s">
        <v>4710</v>
      </c>
      <c r="AB28" s="5">
        <v>12197927.09</v>
      </c>
      <c r="AC28" s="5">
        <v>11957255.960000001</v>
      </c>
      <c r="AD28" s="5">
        <v>12246219.46325</v>
      </c>
      <c r="AE28" s="5">
        <v>12552374.949831249</v>
      </c>
      <c r="AF28" s="5">
        <v>12866184.323577028</v>
      </c>
      <c r="AG28" s="5">
        <v>13187838.931666452</v>
      </c>
      <c r="AH28" s="5">
        <v>13517534.904958112</v>
      </c>
      <c r="AI28" s="5">
        <v>13855473.277582064</v>
      </c>
      <c r="AJ28" s="5">
        <v>14201860.109521613</v>
      </c>
      <c r="AK28" s="5">
        <v>14556906.612259652</v>
      </c>
      <c r="AL28" s="5">
        <v>14920829.277566142</v>
      </c>
      <c r="AM28" s="5">
        <v>15293850.009505294</v>
      </c>
      <c r="AN28" s="5">
        <v>15676196.259742927</v>
      </c>
      <c r="AO28" s="5">
        <v>16068101.166236497</v>
      </c>
      <c r="AP28" s="5">
        <v>16469803.695392409</v>
      </c>
      <c r="AQ28" s="5">
        <v>16881548.787777219</v>
      </c>
      <c r="AR28" s="5">
        <v>17303587.507471647</v>
      </c>
      <c r="AS28" s="5">
        <v>17736177.195158437</v>
      </c>
    </row>
    <row r="29" spans="1:45" ht="15" outlineLevel="1">
      <c r="F29" s="5">
        <v>4</v>
      </c>
      <c r="G29" s="5">
        <v>10</v>
      </c>
      <c r="I29" s="5" t="s">
        <v>4711</v>
      </c>
      <c r="AB29" s="5">
        <v>0</v>
      </c>
      <c r="AC29" s="5">
        <v>0</v>
      </c>
      <c r="AD29" s="5">
        <v>0</v>
      </c>
      <c r="AE29" s="5">
        <v>0</v>
      </c>
      <c r="AF29" s="5">
        <v>0</v>
      </c>
      <c r="AG29" s="5">
        <v>0</v>
      </c>
      <c r="AH29" s="5">
        <v>0</v>
      </c>
      <c r="AI29" s="5">
        <v>0</v>
      </c>
      <c r="AJ29" s="5">
        <v>0</v>
      </c>
      <c r="AK29" s="5">
        <v>0</v>
      </c>
      <c r="AL29" s="5">
        <v>0</v>
      </c>
      <c r="AM29" s="5">
        <v>0</v>
      </c>
      <c r="AN29" s="5">
        <v>0</v>
      </c>
      <c r="AO29" s="5">
        <v>0</v>
      </c>
      <c r="AP29" s="5">
        <v>0</v>
      </c>
      <c r="AQ29" s="5">
        <v>0</v>
      </c>
      <c r="AR29" s="5">
        <v>0</v>
      </c>
      <c r="AS29" s="5">
        <v>0</v>
      </c>
    </row>
    <row r="30" spans="1:45" ht="15" outlineLevel="1">
      <c r="F30" s="5">
        <v>5</v>
      </c>
      <c r="G30" s="5">
        <v>13</v>
      </c>
      <c r="I30" s="5" t="s">
        <v>4712</v>
      </c>
      <c r="AB30" s="5">
        <v>0</v>
      </c>
      <c r="AC30" s="5">
        <v>0</v>
      </c>
      <c r="AD30" s="5">
        <v>0</v>
      </c>
      <c r="AE30" s="5">
        <v>0</v>
      </c>
      <c r="AF30" s="5">
        <v>0</v>
      </c>
      <c r="AG30" s="5">
        <v>0</v>
      </c>
      <c r="AH30" s="5">
        <v>0</v>
      </c>
      <c r="AI30" s="5">
        <v>0</v>
      </c>
      <c r="AJ30" s="5">
        <v>0</v>
      </c>
      <c r="AK30" s="5">
        <v>0</v>
      </c>
      <c r="AL30" s="5">
        <v>0</v>
      </c>
      <c r="AM30" s="5">
        <v>0</v>
      </c>
      <c r="AN30" s="5">
        <v>0</v>
      </c>
      <c r="AO30" s="5">
        <v>0</v>
      </c>
      <c r="AP30" s="5">
        <v>0</v>
      </c>
      <c r="AQ30" s="5">
        <v>0</v>
      </c>
      <c r="AR30" s="5">
        <v>0</v>
      </c>
      <c r="AS30" s="5">
        <v>0</v>
      </c>
    </row>
    <row r="31" spans="1:45" ht="15" outlineLevel="1">
      <c r="F31" s="5">
        <v>6</v>
      </c>
      <c r="G31" s="5">
        <v>16</v>
      </c>
      <c r="I31" s="5" t="s">
        <v>4713</v>
      </c>
      <c r="AB31" s="5">
        <v>0</v>
      </c>
      <c r="AC31" s="5">
        <v>0</v>
      </c>
      <c r="AD31" s="5">
        <v>0</v>
      </c>
      <c r="AE31" s="5">
        <v>0</v>
      </c>
      <c r="AF31" s="5">
        <v>0</v>
      </c>
      <c r="AG31" s="5">
        <v>0</v>
      </c>
      <c r="AH31" s="5">
        <v>0</v>
      </c>
      <c r="AI31" s="5">
        <v>0</v>
      </c>
      <c r="AJ31" s="5">
        <v>0</v>
      </c>
      <c r="AK31" s="5">
        <v>0</v>
      </c>
      <c r="AL31" s="5">
        <v>0</v>
      </c>
      <c r="AM31" s="5">
        <v>0</v>
      </c>
      <c r="AN31" s="5">
        <v>0</v>
      </c>
      <c r="AO31" s="5">
        <v>0</v>
      </c>
      <c r="AP31" s="5">
        <v>0</v>
      </c>
      <c r="AQ31" s="5">
        <v>0</v>
      </c>
      <c r="AR31" s="5">
        <v>0</v>
      </c>
      <c r="AS31" s="5">
        <v>0</v>
      </c>
    </row>
    <row r="32" spans="1:45" ht="15" outlineLevel="1">
      <c r="F32" s="5">
        <v>7</v>
      </c>
      <c r="G32" s="5">
        <v>19</v>
      </c>
      <c r="I32" s="5" t="s">
        <v>4714</v>
      </c>
      <c r="AB32" s="5">
        <v>2425185</v>
      </c>
      <c r="AC32" s="5">
        <v>5885501.8750000019</v>
      </c>
      <c r="AD32" s="5">
        <v>8595539.7916666679</v>
      </c>
      <c r="AE32" s="5">
        <v>9419510.0331442188</v>
      </c>
      <c r="AF32" s="5">
        <v>7202991.4796284065</v>
      </c>
      <c r="AG32" s="5">
        <v>5921803.9433682756</v>
      </c>
      <c r="AH32" s="5">
        <v>6210577.094439555</v>
      </c>
      <c r="AI32" s="5">
        <v>6513603.6711605676</v>
      </c>
      <c r="AJ32" s="5">
        <v>6831591.6556458268</v>
      </c>
      <c r="AK32" s="5">
        <v>7165284.3104087235</v>
      </c>
      <c r="AL32" s="5">
        <v>7515461.9393763933</v>
      </c>
      <c r="AM32" s="5">
        <v>7882943.7368792268</v>
      </c>
      <c r="AN32" s="5">
        <v>8268589.7290119166</v>
      </c>
      <c r="AO32" s="5">
        <v>8673302.8119825199</v>
      </c>
      <c r="AP32" s="5">
        <v>9098030.892297022</v>
      </c>
      <c r="AQ32" s="5">
        <v>9543769.133869011</v>
      </c>
      <c r="AR32" s="5">
        <v>10011562.317398667</v>
      </c>
      <c r="AS32" s="5">
        <v>10502507.317632306</v>
      </c>
    </row>
    <row r="33" spans="3:45" ht="15" outlineLevel="1">
      <c r="F33" s="5">
        <v>8</v>
      </c>
      <c r="G33" s="5">
        <v>22</v>
      </c>
      <c r="I33" s="5" t="s">
        <v>4715</v>
      </c>
      <c r="AB33" s="5">
        <v>0</v>
      </c>
      <c r="AC33" s="5">
        <v>0</v>
      </c>
      <c r="AD33" s="5">
        <v>0</v>
      </c>
      <c r="AE33" s="5">
        <v>0</v>
      </c>
      <c r="AF33" s="5">
        <v>0</v>
      </c>
      <c r="AG33" s="5">
        <v>0</v>
      </c>
      <c r="AH33" s="5">
        <v>0</v>
      </c>
      <c r="AI33" s="5">
        <v>0</v>
      </c>
      <c r="AJ33" s="5">
        <v>0</v>
      </c>
      <c r="AK33" s="5">
        <v>0</v>
      </c>
      <c r="AL33" s="5">
        <v>0</v>
      </c>
      <c r="AM33" s="5">
        <v>0</v>
      </c>
      <c r="AN33" s="5">
        <v>0</v>
      </c>
      <c r="AO33" s="5">
        <v>0</v>
      </c>
      <c r="AP33" s="5">
        <v>0</v>
      </c>
      <c r="AQ33" s="5">
        <v>0</v>
      </c>
      <c r="AR33" s="5">
        <v>0</v>
      </c>
      <c r="AS33" s="5">
        <v>0</v>
      </c>
    </row>
    <row r="34" spans="3:45" ht="15" outlineLevel="1">
      <c r="F34" s="5">
        <v>9</v>
      </c>
      <c r="G34" s="5">
        <v>25</v>
      </c>
      <c r="I34" s="5" t="s">
        <v>4712</v>
      </c>
      <c r="AB34" s="5">
        <v>0</v>
      </c>
      <c r="AC34" s="5">
        <v>0</v>
      </c>
      <c r="AD34" s="5">
        <v>0</v>
      </c>
      <c r="AE34" s="5">
        <v>0</v>
      </c>
      <c r="AF34" s="5">
        <v>0</v>
      </c>
      <c r="AG34" s="5">
        <v>0</v>
      </c>
      <c r="AH34" s="5">
        <v>0</v>
      </c>
      <c r="AI34" s="5">
        <v>0</v>
      </c>
      <c r="AJ34" s="5">
        <v>0</v>
      </c>
      <c r="AK34" s="5">
        <v>0</v>
      </c>
      <c r="AL34" s="5">
        <v>0</v>
      </c>
      <c r="AM34" s="5">
        <v>0</v>
      </c>
      <c r="AN34" s="5">
        <v>0</v>
      </c>
      <c r="AO34" s="5">
        <v>0</v>
      </c>
      <c r="AP34" s="5">
        <v>0</v>
      </c>
      <c r="AQ34" s="5">
        <v>0</v>
      </c>
      <c r="AR34" s="5">
        <v>0</v>
      </c>
      <c r="AS34" s="5">
        <v>0</v>
      </c>
    </row>
    <row r="35" spans="3:45" ht="15" outlineLevel="1">
      <c r="F35" s="5">
        <v>10</v>
      </c>
      <c r="G35" s="5">
        <v>28</v>
      </c>
      <c r="I35" s="5" t="s">
        <v>4716</v>
      </c>
      <c r="AB35" s="5">
        <v>5156305.5599999996</v>
      </c>
      <c r="AC35" s="5">
        <v>3892766.0143593624</v>
      </c>
      <c r="AD35" s="5">
        <v>6103028.11675</v>
      </c>
      <c r="AE35" s="5">
        <v>4471064.0982500007</v>
      </c>
      <c r="AF35" s="5">
        <v>3972647.0024999999</v>
      </c>
      <c r="AG35" s="5">
        <v>4046501.7525000004</v>
      </c>
      <c r="AH35" s="5">
        <v>4120356.5025000009</v>
      </c>
      <c r="AI35" s="5">
        <v>4194211.2525000004</v>
      </c>
      <c r="AJ35" s="5">
        <v>3911287.9738875004</v>
      </c>
      <c r="AK35" s="5">
        <v>3860069.6084125005</v>
      </c>
      <c r="AL35" s="5">
        <v>3925728.2171625011</v>
      </c>
      <c r="AM35" s="5">
        <v>3991386.8259125007</v>
      </c>
      <c r="AN35" s="5">
        <v>4057045.4346625009</v>
      </c>
      <c r="AO35" s="5">
        <v>2020328.5144125</v>
      </c>
      <c r="AP35" s="5">
        <v>1351845.4145375004</v>
      </c>
      <c r="AQ35" s="5">
        <v>1373037.5357875002</v>
      </c>
      <c r="AR35" s="5">
        <v>1394229.6570375003</v>
      </c>
      <c r="AS35" s="5">
        <v>1415421.7782875001</v>
      </c>
    </row>
    <row r="36" spans="3:45" ht="15" outlineLevel="1">
      <c r="F36" s="5">
        <v>11</v>
      </c>
      <c r="G36" s="5">
        <v>31</v>
      </c>
      <c r="I36" s="5" t="s">
        <v>4717</v>
      </c>
      <c r="AB36" s="5">
        <v>182309.85937499997</v>
      </c>
      <c r="AC36" s="5">
        <v>1034087.807625</v>
      </c>
      <c r="AD36" s="5">
        <v>1523621.15599125</v>
      </c>
      <c r="AE36" s="5">
        <v>1704102.5135652185</v>
      </c>
      <c r="AF36" s="5">
        <v>1728799.9236748982</v>
      </c>
      <c r="AG36" s="5">
        <v>1753880.2837094448</v>
      </c>
      <c r="AH36" s="5">
        <v>1779243.8313797193</v>
      </c>
      <c r="AI36" s="5">
        <v>1804891.0406098338</v>
      </c>
      <c r="AJ36" s="5">
        <v>1815980.0597031908</v>
      </c>
      <c r="AK36" s="5">
        <v>1811981.8346824821</v>
      </c>
      <c r="AL36" s="5">
        <v>1806957.2816219397</v>
      </c>
      <c r="AM36" s="5">
        <v>1800868.2502716428</v>
      </c>
      <c r="AN36" s="5">
        <v>1793665.0089803003</v>
      </c>
      <c r="AO36" s="5">
        <v>1785179.5914491506</v>
      </c>
      <c r="AP36" s="5">
        <v>1775613.3679966086</v>
      </c>
      <c r="AQ36" s="5">
        <v>1764789.9418082549</v>
      </c>
      <c r="AR36" s="5">
        <v>1752664.1898899537</v>
      </c>
      <c r="AS36" s="5">
        <v>1739178.0129288563</v>
      </c>
    </row>
    <row r="37" spans="3:45" ht="15" outlineLevel="1">
      <c r="F37" s="5">
        <v>12</v>
      </c>
      <c r="G37" s="5">
        <v>34</v>
      </c>
      <c r="I37" s="5" t="s">
        <v>4718</v>
      </c>
      <c r="AB37" s="5">
        <v>1884610</v>
      </c>
      <c r="AC37" s="5">
        <v>1931670</v>
      </c>
      <c r="AD37" s="5">
        <v>1979900.0000000002</v>
      </c>
      <c r="AE37" s="5">
        <v>2029430.0000000002</v>
      </c>
      <c r="AF37" s="5">
        <v>2080129.9999999998</v>
      </c>
      <c r="AG37" s="5">
        <v>2132130</v>
      </c>
      <c r="AH37" s="5">
        <v>2185430</v>
      </c>
      <c r="AI37" s="5">
        <v>2240030</v>
      </c>
      <c r="AJ37" s="5">
        <v>2296060</v>
      </c>
      <c r="AK37" s="5">
        <v>2353520</v>
      </c>
      <c r="AL37" s="5">
        <v>2412280</v>
      </c>
      <c r="AM37" s="5">
        <v>2472600</v>
      </c>
      <c r="AN37" s="5">
        <v>2534480</v>
      </c>
      <c r="AO37" s="5">
        <v>2597790</v>
      </c>
      <c r="AP37" s="5">
        <v>2662790</v>
      </c>
      <c r="AQ37" s="5">
        <v>2729350</v>
      </c>
      <c r="AR37" s="5">
        <v>2797600</v>
      </c>
      <c r="AS37" s="5">
        <v>2867540</v>
      </c>
    </row>
    <row r="38" spans="3:45" ht="15" outlineLevel="1">
      <c r="F38" s="5">
        <v>13</v>
      </c>
      <c r="G38" s="5">
        <v>37</v>
      </c>
      <c r="I38" s="5" t="s">
        <v>4719</v>
      </c>
      <c r="AB38" s="5">
        <v>7921440</v>
      </c>
      <c r="AC38" s="5">
        <v>5678022.8000000007</v>
      </c>
      <c r="AD38" s="5">
        <v>5820800</v>
      </c>
      <c r="AE38" s="5">
        <v>5967242.6666666651</v>
      </c>
      <c r="AF38" s="5">
        <v>0</v>
      </c>
      <c r="AG38" s="5">
        <v>0</v>
      </c>
      <c r="AH38" s="5">
        <v>0</v>
      </c>
      <c r="AI38" s="5">
        <v>0</v>
      </c>
      <c r="AJ38" s="5">
        <v>0</v>
      </c>
      <c r="AK38" s="5">
        <v>0</v>
      </c>
      <c r="AL38" s="5">
        <v>0</v>
      </c>
      <c r="AM38" s="5">
        <v>0</v>
      </c>
      <c r="AN38" s="5">
        <v>0</v>
      </c>
      <c r="AO38" s="5">
        <v>0</v>
      </c>
      <c r="AP38" s="5">
        <v>0</v>
      </c>
      <c r="AQ38" s="5">
        <v>0</v>
      </c>
      <c r="AR38" s="5">
        <v>0</v>
      </c>
      <c r="AS38" s="5">
        <v>0</v>
      </c>
    </row>
    <row r="39" spans="3:45" ht="15" outlineLevel="1">
      <c r="F39" s="5">
        <v>14</v>
      </c>
      <c r="G39" s="5">
        <v>40</v>
      </c>
      <c r="I39" s="5" t="s">
        <v>4720</v>
      </c>
      <c r="AB39" s="5">
        <v>0</v>
      </c>
      <c r="AC39" s="5">
        <v>0</v>
      </c>
      <c r="AD39" s="5">
        <v>2813700</v>
      </c>
      <c r="AE39" s="5">
        <v>5627400</v>
      </c>
      <c r="AF39" s="5">
        <v>5627400</v>
      </c>
      <c r="AG39" s="5">
        <v>3481980</v>
      </c>
      <c r="AH39" s="5">
        <v>3570126.7433636505</v>
      </c>
      <c r="AI39" s="5">
        <v>3660504.932159387</v>
      </c>
      <c r="AJ39" s="5">
        <v>3753171.0556972702</v>
      </c>
      <c r="AK39" s="5">
        <v>3848183.033321043</v>
      </c>
      <c r="AL39" s="5">
        <v>3945600.2506096284</v>
      </c>
      <c r="AM39" s="5">
        <v>4045483.5964950281</v>
      </c>
      <c r="AN39" s="5">
        <v>4147895.5013198997</v>
      </c>
      <c r="AO39" s="5">
        <v>4252899.9758585496</v>
      </c>
      <c r="AP39" s="5">
        <v>4360562.6513257483</v>
      </c>
      <c r="AQ39" s="5">
        <v>4470950.8203983838</v>
      </c>
      <c r="AR39" s="5">
        <v>4584133.4792755637</v>
      </c>
      <c r="AS39" s="5">
        <v>4700181.3708034931</v>
      </c>
    </row>
    <row r="40" spans="3:45" ht="15" outlineLevel="1">
      <c r="F40" s="5">
        <v>15</v>
      </c>
      <c r="G40" s="5">
        <v>43</v>
      </c>
      <c r="I40" s="5" t="s">
        <v>4721</v>
      </c>
      <c r="AB40" s="5">
        <v>0</v>
      </c>
      <c r="AC40" s="5">
        <v>0</v>
      </c>
      <c r="AD40" s="5">
        <v>1333333.3333333333</v>
      </c>
      <c r="AE40" s="5">
        <v>1333333.3333333333</v>
      </c>
      <c r="AF40" s="5">
        <v>1333333.3333333333</v>
      </c>
      <c r="AG40" s="5">
        <v>0</v>
      </c>
      <c r="AH40" s="5">
        <v>0</v>
      </c>
      <c r="AI40" s="5">
        <v>0</v>
      </c>
      <c r="AJ40" s="5">
        <v>0</v>
      </c>
      <c r="AK40" s="5">
        <v>0</v>
      </c>
      <c r="AL40" s="5">
        <v>0</v>
      </c>
      <c r="AM40" s="5">
        <v>0</v>
      </c>
      <c r="AN40" s="5">
        <v>0</v>
      </c>
      <c r="AO40" s="5">
        <v>0</v>
      </c>
      <c r="AP40" s="5">
        <v>0</v>
      </c>
      <c r="AQ40" s="5">
        <v>0</v>
      </c>
      <c r="AR40" s="5">
        <v>0</v>
      </c>
      <c r="AS40" s="5">
        <v>0</v>
      </c>
    </row>
    <row r="41" spans="3:45" ht="15" outlineLevel="1">
      <c r="F41" s="5">
        <v>16</v>
      </c>
      <c r="G41" s="5">
        <v>46</v>
      </c>
      <c r="I41" s="5" t="e">
        <v>#N/A</v>
      </c>
      <c r="AB41" s="5">
        <v>0</v>
      </c>
      <c r="AC41" s="5">
        <v>0</v>
      </c>
      <c r="AD41" s="5">
        <v>0</v>
      </c>
      <c r="AE41" s="5">
        <v>0</v>
      </c>
      <c r="AF41" s="5">
        <v>0</v>
      </c>
      <c r="AG41" s="5">
        <v>0</v>
      </c>
      <c r="AH41" s="5">
        <v>0</v>
      </c>
      <c r="AI41" s="5">
        <v>0</v>
      </c>
      <c r="AJ41" s="5">
        <v>0</v>
      </c>
      <c r="AK41" s="5">
        <v>0</v>
      </c>
      <c r="AL41" s="5">
        <v>0</v>
      </c>
      <c r="AM41" s="5">
        <v>0</v>
      </c>
      <c r="AN41" s="5">
        <v>0</v>
      </c>
      <c r="AO41" s="5">
        <v>0</v>
      </c>
      <c r="AP41" s="5">
        <v>0</v>
      </c>
      <c r="AQ41" s="5">
        <v>0</v>
      </c>
      <c r="AR41" s="5">
        <v>0</v>
      </c>
      <c r="AS41" s="5">
        <v>0</v>
      </c>
    </row>
    <row r="42" spans="3:45" outlineLevel="1">
      <c r="C42" s="29"/>
      <c r="F42" s="5">
        <v>17</v>
      </c>
      <c r="G42" s="5">
        <v>49</v>
      </c>
      <c r="I42" s="5" t="e">
        <v>#N/A</v>
      </c>
      <c r="AB42" s="5">
        <v>0</v>
      </c>
      <c r="AC42" s="5">
        <v>0</v>
      </c>
      <c r="AD42" s="5">
        <v>0</v>
      </c>
      <c r="AE42" s="5">
        <v>0</v>
      </c>
      <c r="AF42" s="5">
        <v>0</v>
      </c>
      <c r="AG42" s="5">
        <v>0</v>
      </c>
      <c r="AH42" s="5">
        <v>0</v>
      </c>
      <c r="AI42" s="5">
        <v>0</v>
      </c>
      <c r="AJ42" s="5">
        <v>0</v>
      </c>
      <c r="AK42" s="5">
        <v>0</v>
      </c>
      <c r="AL42" s="5">
        <v>0</v>
      </c>
      <c r="AM42" s="5">
        <v>0</v>
      </c>
      <c r="AN42" s="5">
        <v>0</v>
      </c>
      <c r="AO42" s="5">
        <v>0</v>
      </c>
      <c r="AP42" s="5">
        <v>0</v>
      </c>
      <c r="AQ42" s="5">
        <v>0</v>
      </c>
      <c r="AR42" s="5">
        <v>0</v>
      </c>
      <c r="AS42" s="5">
        <v>0</v>
      </c>
    </row>
    <row r="43" spans="3:45" ht="15" outlineLevel="1">
      <c r="F43" s="5">
        <v>18</v>
      </c>
      <c r="G43" s="5">
        <v>52</v>
      </c>
      <c r="I43" s="5" t="e">
        <v>#N/A</v>
      </c>
      <c r="AB43" s="5">
        <v>0</v>
      </c>
      <c r="AC43" s="5">
        <v>0</v>
      </c>
      <c r="AD43" s="5">
        <v>0</v>
      </c>
      <c r="AE43" s="5">
        <v>0</v>
      </c>
      <c r="AF43" s="5">
        <v>0</v>
      </c>
      <c r="AG43" s="5">
        <v>0</v>
      </c>
      <c r="AH43" s="5">
        <v>0</v>
      </c>
      <c r="AI43" s="5">
        <v>0</v>
      </c>
      <c r="AJ43" s="5">
        <v>0</v>
      </c>
      <c r="AK43" s="5">
        <v>0</v>
      </c>
      <c r="AL43" s="5">
        <v>0</v>
      </c>
      <c r="AM43" s="5">
        <v>0</v>
      </c>
      <c r="AN43" s="5">
        <v>0</v>
      </c>
      <c r="AO43" s="5">
        <v>0</v>
      </c>
      <c r="AP43" s="5">
        <v>0</v>
      </c>
      <c r="AQ43" s="5">
        <v>0</v>
      </c>
      <c r="AR43" s="5">
        <v>0</v>
      </c>
      <c r="AS43" s="5">
        <v>0</v>
      </c>
    </row>
    <row r="44" spans="3:45" ht="15" outlineLevel="1">
      <c r="F44" s="5">
        <v>19</v>
      </c>
      <c r="G44" s="5">
        <v>55</v>
      </c>
      <c r="I44" s="5" t="e">
        <v>#N/A</v>
      </c>
      <c r="AB44" s="5">
        <v>0</v>
      </c>
      <c r="AC44" s="5">
        <v>0</v>
      </c>
      <c r="AD44" s="5">
        <v>0</v>
      </c>
      <c r="AE44" s="5">
        <v>0</v>
      </c>
      <c r="AF44" s="5">
        <v>0</v>
      </c>
      <c r="AG44" s="5">
        <v>0</v>
      </c>
      <c r="AH44" s="5">
        <v>0</v>
      </c>
      <c r="AI44" s="5">
        <v>0</v>
      </c>
      <c r="AJ44" s="5">
        <v>0</v>
      </c>
      <c r="AK44" s="5">
        <v>0</v>
      </c>
      <c r="AL44" s="5">
        <v>0</v>
      </c>
      <c r="AM44" s="5">
        <v>0</v>
      </c>
      <c r="AN44" s="5">
        <v>0</v>
      </c>
      <c r="AO44" s="5">
        <v>0</v>
      </c>
      <c r="AP44" s="5">
        <v>0</v>
      </c>
      <c r="AQ44" s="5">
        <v>0</v>
      </c>
      <c r="AR44" s="5">
        <v>0</v>
      </c>
      <c r="AS44" s="5">
        <v>0</v>
      </c>
    </row>
    <row r="45" spans="3:45" ht="15" outlineLevel="1">
      <c r="F45" s="5">
        <v>20</v>
      </c>
      <c r="G45" s="5">
        <v>58</v>
      </c>
      <c r="I45" s="5" t="e">
        <v>#N/A</v>
      </c>
      <c r="AB45" s="5">
        <v>0</v>
      </c>
      <c r="AC45" s="5">
        <v>0</v>
      </c>
      <c r="AD45" s="5">
        <v>0</v>
      </c>
      <c r="AE45" s="5">
        <v>0</v>
      </c>
      <c r="AF45" s="5">
        <v>0</v>
      </c>
      <c r="AG45" s="5">
        <v>0</v>
      </c>
      <c r="AH45" s="5">
        <v>0</v>
      </c>
      <c r="AI45" s="5">
        <v>0</v>
      </c>
      <c r="AJ45" s="5">
        <v>0</v>
      </c>
      <c r="AK45" s="5">
        <v>0</v>
      </c>
      <c r="AL45" s="5">
        <v>0</v>
      </c>
      <c r="AM45" s="5">
        <v>0</v>
      </c>
      <c r="AN45" s="5">
        <v>0</v>
      </c>
      <c r="AO45" s="5">
        <v>0</v>
      </c>
      <c r="AP45" s="5">
        <v>0</v>
      </c>
      <c r="AQ45" s="5">
        <v>0</v>
      </c>
      <c r="AR45" s="5">
        <v>0</v>
      </c>
      <c r="AS45" s="5">
        <v>0</v>
      </c>
    </row>
    <row r="46" spans="3:45" outlineLevel="1">
      <c r="F46" s="5"/>
    </row>
    <row r="47" spans="3:45">
      <c r="F47" s="29" t="s">
        <v>1556</v>
      </c>
      <c r="I47" s="29"/>
      <c r="Q47" s="29"/>
      <c r="R47" s="29"/>
      <c r="S47" s="29"/>
      <c r="T47" s="29"/>
      <c r="U47" s="29"/>
      <c r="V47" s="29"/>
      <c r="AB47" s="29">
        <v>0</v>
      </c>
      <c r="AC47" s="29">
        <v>0</v>
      </c>
      <c r="AD47" s="29">
        <v>0</v>
      </c>
      <c r="AE47" s="29">
        <v>0</v>
      </c>
      <c r="AF47" s="29">
        <v>0</v>
      </c>
      <c r="AG47" s="29">
        <v>0</v>
      </c>
      <c r="AH47" s="29">
        <v>0</v>
      </c>
      <c r="AI47" s="29">
        <v>0</v>
      </c>
      <c r="AJ47" s="29">
        <v>0</v>
      </c>
      <c r="AK47" s="29">
        <v>0</v>
      </c>
      <c r="AL47" s="29">
        <v>0</v>
      </c>
      <c r="AM47" s="29">
        <v>0</v>
      </c>
      <c r="AN47" s="29">
        <v>0</v>
      </c>
      <c r="AO47" s="29">
        <v>0</v>
      </c>
      <c r="AP47" s="29">
        <v>0</v>
      </c>
      <c r="AQ47" s="29">
        <v>0</v>
      </c>
      <c r="AR47" s="29">
        <v>0</v>
      </c>
      <c r="AS47" s="29">
        <v>0</v>
      </c>
    </row>
    <row r="48" spans="3:45" ht="15" outlineLevel="1">
      <c r="F48" s="5" t="s">
        <v>1559</v>
      </c>
      <c r="G48" s="5" t="s">
        <v>1560</v>
      </c>
    </row>
    <row r="49" spans="6:45" ht="15" outlineLevel="1">
      <c r="F49" s="5">
        <v>1</v>
      </c>
      <c r="G49" s="5">
        <v>2</v>
      </c>
      <c r="I49" s="5" t="s">
        <v>4722</v>
      </c>
      <c r="AB49" s="5">
        <v>0</v>
      </c>
      <c r="AC49" s="5">
        <v>0</v>
      </c>
      <c r="AD49" s="5">
        <v>0</v>
      </c>
      <c r="AE49" s="5">
        <v>0</v>
      </c>
      <c r="AF49" s="5">
        <v>0</v>
      </c>
      <c r="AG49" s="5">
        <v>0</v>
      </c>
      <c r="AH49" s="5">
        <v>0</v>
      </c>
      <c r="AI49" s="5">
        <v>0</v>
      </c>
      <c r="AJ49" s="5">
        <v>0</v>
      </c>
      <c r="AK49" s="5">
        <v>0</v>
      </c>
      <c r="AL49" s="5">
        <v>0</v>
      </c>
      <c r="AM49" s="5">
        <v>0</v>
      </c>
      <c r="AN49" s="5">
        <v>0</v>
      </c>
      <c r="AO49" s="5">
        <v>0</v>
      </c>
      <c r="AP49" s="5">
        <v>0</v>
      </c>
      <c r="AQ49" s="5">
        <v>0</v>
      </c>
      <c r="AR49" s="5">
        <v>0</v>
      </c>
      <c r="AS49" s="5">
        <v>0</v>
      </c>
    </row>
    <row r="50" spans="6:45" ht="15" outlineLevel="1">
      <c r="F50" s="5">
        <v>2</v>
      </c>
      <c r="G50" s="5">
        <v>5</v>
      </c>
      <c r="I50" s="5" t="s">
        <v>4723</v>
      </c>
      <c r="AB50" s="5">
        <v>0</v>
      </c>
      <c r="AC50" s="5">
        <v>0</v>
      </c>
      <c r="AD50" s="5">
        <v>0</v>
      </c>
      <c r="AE50" s="5">
        <v>0</v>
      </c>
      <c r="AF50" s="5">
        <v>0</v>
      </c>
      <c r="AG50" s="5">
        <v>0</v>
      </c>
      <c r="AH50" s="5">
        <v>0</v>
      </c>
      <c r="AI50" s="5">
        <v>0</v>
      </c>
      <c r="AJ50" s="5">
        <v>0</v>
      </c>
      <c r="AK50" s="5">
        <v>0</v>
      </c>
      <c r="AL50" s="5">
        <v>0</v>
      </c>
      <c r="AM50" s="5">
        <v>0</v>
      </c>
      <c r="AN50" s="5">
        <v>0</v>
      </c>
      <c r="AO50" s="5">
        <v>0</v>
      </c>
      <c r="AP50" s="5">
        <v>0</v>
      </c>
      <c r="AQ50" s="5">
        <v>0</v>
      </c>
      <c r="AR50" s="5">
        <v>0</v>
      </c>
      <c r="AS50" s="5">
        <v>0</v>
      </c>
    </row>
    <row r="51" spans="6:45" ht="15" outlineLevel="1">
      <c r="F51" s="5">
        <v>3</v>
      </c>
      <c r="G51" s="5">
        <v>8</v>
      </c>
      <c r="I51" s="5" t="s">
        <v>4724</v>
      </c>
      <c r="AB51" s="5">
        <v>0</v>
      </c>
      <c r="AC51" s="5">
        <v>0</v>
      </c>
      <c r="AD51" s="5">
        <v>0</v>
      </c>
      <c r="AE51" s="5">
        <v>0</v>
      </c>
      <c r="AF51" s="5">
        <v>0</v>
      </c>
      <c r="AG51" s="5">
        <v>0</v>
      </c>
      <c r="AH51" s="5">
        <v>0</v>
      </c>
      <c r="AI51" s="5">
        <v>0</v>
      </c>
      <c r="AJ51" s="5">
        <v>0</v>
      </c>
      <c r="AK51" s="5">
        <v>0</v>
      </c>
      <c r="AL51" s="5">
        <v>0</v>
      </c>
      <c r="AM51" s="5">
        <v>0</v>
      </c>
      <c r="AN51" s="5">
        <v>0</v>
      </c>
      <c r="AO51" s="5">
        <v>0</v>
      </c>
      <c r="AP51" s="5">
        <v>0</v>
      </c>
      <c r="AQ51" s="5">
        <v>0</v>
      </c>
      <c r="AR51" s="5">
        <v>0</v>
      </c>
      <c r="AS51" s="5">
        <v>0</v>
      </c>
    </row>
    <row r="52" spans="6:45" ht="15" outlineLevel="1">
      <c r="F52" s="5">
        <v>4</v>
      </c>
      <c r="G52" s="5">
        <v>11</v>
      </c>
      <c r="I52" s="5" t="s">
        <v>4725</v>
      </c>
      <c r="AB52" s="5">
        <v>0</v>
      </c>
      <c r="AC52" s="5">
        <v>0</v>
      </c>
      <c r="AD52" s="5">
        <v>0</v>
      </c>
      <c r="AE52" s="5">
        <v>0</v>
      </c>
      <c r="AF52" s="5">
        <v>0</v>
      </c>
      <c r="AG52" s="5">
        <v>0</v>
      </c>
      <c r="AH52" s="5">
        <v>0</v>
      </c>
      <c r="AI52" s="5">
        <v>0</v>
      </c>
      <c r="AJ52" s="5">
        <v>0</v>
      </c>
      <c r="AK52" s="5">
        <v>0</v>
      </c>
      <c r="AL52" s="5">
        <v>0</v>
      </c>
      <c r="AM52" s="5">
        <v>0</v>
      </c>
      <c r="AN52" s="5">
        <v>0</v>
      </c>
      <c r="AO52" s="5">
        <v>0</v>
      </c>
      <c r="AP52" s="5">
        <v>0</v>
      </c>
      <c r="AQ52" s="5">
        <v>0</v>
      </c>
      <c r="AR52" s="5">
        <v>0</v>
      </c>
      <c r="AS52" s="5">
        <v>0</v>
      </c>
    </row>
    <row r="53" spans="6:45" ht="15" outlineLevel="1">
      <c r="F53" s="5">
        <v>5</v>
      </c>
      <c r="G53" s="5">
        <v>14</v>
      </c>
      <c r="I53" s="5" t="s">
        <v>4726</v>
      </c>
      <c r="AB53" s="5">
        <v>0</v>
      </c>
      <c r="AC53" s="5">
        <v>0</v>
      </c>
      <c r="AD53" s="5">
        <v>0</v>
      </c>
      <c r="AE53" s="5">
        <v>0</v>
      </c>
      <c r="AF53" s="5">
        <v>0</v>
      </c>
      <c r="AG53" s="5">
        <v>0</v>
      </c>
      <c r="AH53" s="5">
        <v>0</v>
      </c>
      <c r="AI53" s="5">
        <v>0</v>
      </c>
      <c r="AJ53" s="5">
        <v>0</v>
      </c>
      <c r="AK53" s="5">
        <v>0</v>
      </c>
      <c r="AL53" s="5">
        <v>0</v>
      </c>
      <c r="AM53" s="5">
        <v>0</v>
      </c>
      <c r="AN53" s="5">
        <v>0</v>
      </c>
      <c r="AO53" s="5">
        <v>0</v>
      </c>
      <c r="AP53" s="5">
        <v>0</v>
      </c>
      <c r="AQ53" s="5">
        <v>0</v>
      </c>
      <c r="AR53" s="5">
        <v>0</v>
      </c>
      <c r="AS53" s="5">
        <v>0</v>
      </c>
    </row>
    <row r="54" spans="6:45" ht="15" outlineLevel="1">
      <c r="F54" s="5">
        <v>6</v>
      </c>
      <c r="G54" s="5">
        <v>17</v>
      </c>
      <c r="I54" s="5" t="s">
        <v>4727</v>
      </c>
      <c r="AB54" s="5">
        <v>0</v>
      </c>
      <c r="AC54" s="5">
        <v>0</v>
      </c>
      <c r="AD54" s="5">
        <v>0</v>
      </c>
      <c r="AE54" s="5">
        <v>0</v>
      </c>
      <c r="AF54" s="5">
        <v>0</v>
      </c>
      <c r="AG54" s="5">
        <v>0</v>
      </c>
      <c r="AH54" s="5">
        <v>0</v>
      </c>
      <c r="AI54" s="5">
        <v>0</v>
      </c>
      <c r="AJ54" s="5">
        <v>0</v>
      </c>
      <c r="AK54" s="5">
        <v>0</v>
      </c>
      <c r="AL54" s="5">
        <v>0</v>
      </c>
      <c r="AM54" s="5">
        <v>0</v>
      </c>
      <c r="AN54" s="5">
        <v>0</v>
      </c>
      <c r="AO54" s="5">
        <v>0</v>
      </c>
      <c r="AP54" s="5">
        <v>0</v>
      </c>
      <c r="AQ54" s="5">
        <v>0</v>
      </c>
      <c r="AR54" s="5">
        <v>0</v>
      </c>
      <c r="AS54" s="5">
        <v>0</v>
      </c>
    </row>
    <row r="55" spans="6:45" ht="15" outlineLevel="1">
      <c r="F55" s="5">
        <v>7</v>
      </c>
      <c r="G55" s="5">
        <v>20</v>
      </c>
      <c r="I55" s="5" t="s">
        <v>4728</v>
      </c>
      <c r="AB55" s="5">
        <v>0</v>
      </c>
      <c r="AC55" s="5">
        <v>0</v>
      </c>
      <c r="AD55" s="5">
        <v>0</v>
      </c>
      <c r="AE55" s="5">
        <v>0</v>
      </c>
      <c r="AF55" s="5">
        <v>0</v>
      </c>
      <c r="AG55" s="5">
        <v>0</v>
      </c>
      <c r="AH55" s="5">
        <v>0</v>
      </c>
      <c r="AI55" s="5">
        <v>0</v>
      </c>
      <c r="AJ55" s="5">
        <v>0</v>
      </c>
      <c r="AK55" s="5">
        <v>0</v>
      </c>
      <c r="AL55" s="5">
        <v>0</v>
      </c>
      <c r="AM55" s="5">
        <v>0</v>
      </c>
      <c r="AN55" s="5">
        <v>0</v>
      </c>
      <c r="AO55" s="5">
        <v>0</v>
      </c>
      <c r="AP55" s="5">
        <v>0</v>
      </c>
      <c r="AQ55" s="5">
        <v>0</v>
      </c>
      <c r="AR55" s="5">
        <v>0</v>
      </c>
      <c r="AS55" s="5">
        <v>0</v>
      </c>
    </row>
    <row r="56" spans="6:45" ht="15" outlineLevel="1">
      <c r="F56" s="5">
        <v>8</v>
      </c>
      <c r="G56" s="5">
        <v>23</v>
      </c>
      <c r="I56" s="5" t="s">
        <v>4729</v>
      </c>
      <c r="AB56" s="5">
        <v>0</v>
      </c>
      <c r="AC56" s="5">
        <v>0</v>
      </c>
      <c r="AD56" s="5">
        <v>0</v>
      </c>
      <c r="AE56" s="5">
        <v>0</v>
      </c>
      <c r="AF56" s="5">
        <v>0</v>
      </c>
      <c r="AG56" s="5">
        <v>0</v>
      </c>
      <c r="AH56" s="5">
        <v>0</v>
      </c>
      <c r="AI56" s="5">
        <v>0</v>
      </c>
      <c r="AJ56" s="5">
        <v>0</v>
      </c>
      <c r="AK56" s="5">
        <v>0</v>
      </c>
      <c r="AL56" s="5">
        <v>0</v>
      </c>
      <c r="AM56" s="5">
        <v>0</v>
      </c>
      <c r="AN56" s="5">
        <v>0</v>
      </c>
      <c r="AO56" s="5">
        <v>0</v>
      </c>
      <c r="AP56" s="5">
        <v>0</v>
      </c>
      <c r="AQ56" s="5">
        <v>0</v>
      </c>
      <c r="AR56" s="5">
        <v>0</v>
      </c>
      <c r="AS56" s="5">
        <v>0</v>
      </c>
    </row>
    <row r="57" spans="6:45" ht="15" outlineLevel="1">
      <c r="F57" s="5">
        <v>9</v>
      </c>
      <c r="G57" s="5">
        <v>26</v>
      </c>
      <c r="I57" s="5" t="s">
        <v>4726</v>
      </c>
      <c r="AB57" s="5">
        <v>0</v>
      </c>
      <c r="AC57" s="5">
        <v>0</v>
      </c>
      <c r="AD57" s="5">
        <v>0</v>
      </c>
      <c r="AE57" s="5">
        <v>0</v>
      </c>
      <c r="AF57" s="5">
        <v>0</v>
      </c>
      <c r="AG57" s="5">
        <v>0</v>
      </c>
      <c r="AH57" s="5">
        <v>0</v>
      </c>
      <c r="AI57" s="5">
        <v>0</v>
      </c>
      <c r="AJ57" s="5">
        <v>0</v>
      </c>
      <c r="AK57" s="5">
        <v>0</v>
      </c>
      <c r="AL57" s="5">
        <v>0</v>
      </c>
      <c r="AM57" s="5">
        <v>0</v>
      </c>
      <c r="AN57" s="5">
        <v>0</v>
      </c>
      <c r="AO57" s="5">
        <v>0</v>
      </c>
      <c r="AP57" s="5">
        <v>0</v>
      </c>
      <c r="AQ57" s="5">
        <v>0</v>
      </c>
      <c r="AR57" s="5">
        <v>0</v>
      </c>
      <c r="AS57" s="5">
        <v>0</v>
      </c>
    </row>
    <row r="58" spans="6:45" ht="15" outlineLevel="1">
      <c r="F58" s="5">
        <v>10</v>
      </c>
      <c r="G58" s="5">
        <v>29</v>
      </c>
      <c r="I58" s="5" t="s">
        <v>4730</v>
      </c>
      <c r="AB58" s="5">
        <v>0</v>
      </c>
      <c r="AC58" s="5">
        <v>0</v>
      </c>
      <c r="AD58" s="5">
        <v>0</v>
      </c>
      <c r="AE58" s="5">
        <v>0</v>
      </c>
      <c r="AF58" s="5">
        <v>0</v>
      </c>
      <c r="AG58" s="5">
        <v>0</v>
      </c>
      <c r="AH58" s="5">
        <v>0</v>
      </c>
      <c r="AI58" s="5">
        <v>0</v>
      </c>
      <c r="AJ58" s="5">
        <v>0</v>
      </c>
      <c r="AK58" s="5">
        <v>0</v>
      </c>
      <c r="AL58" s="5">
        <v>0</v>
      </c>
      <c r="AM58" s="5">
        <v>0</v>
      </c>
      <c r="AN58" s="5">
        <v>0</v>
      </c>
      <c r="AO58" s="5">
        <v>0</v>
      </c>
      <c r="AP58" s="5">
        <v>0</v>
      </c>
      <c r="AQ58" s="5">
        <v>0</v>
      </c>
      <c r="AR58" s="5">
        <v>0</v>
      </c>
      <c r="AS58" s="5">
        <v>0</v>
      </c>
    </row>
    <row r="59" spans="6:45" ht="15" outlineLevel="1">
      <c r="F59" s="5">
        <v>11</v>
      </c>
      <c r="G59" s="5">
        <v>32</v>
      </c>
      <c r="I59" s="5" t="s">
        <v>4731</v>
      </c>
      <c r="AB59" s="5">
        <v>0</v>
      </c>
      <c r="AC59" s="5">
        <v>0</v>
      </c>
      <c r="AD59" s="5">
        <v>0</v>
      </c>
      <c r="AE59" s="5">
        <v>0</v>
      </c>
      <c r="AF59" s="5">
        <v>0</v>
      </c>
      <c r="AG59" s="5">
        <v>0</v>
      </c>
      <c r="AH59" s="5">
        <v>0</v>
      </c>
      <c r="AI59" s="5">
        <v>0</v>
      </c>
      <c r="AJ59" s="5">
        <v>0</v>
      </c>
      <c r="AK59" s="5">
        <v>0</v>
      </c>
      <c r="AL59" s="5">
        <v>0</v>
      </c>
      <c r="AM59" s="5">
        <v>0</v>
      </c>
      <c r="AN59" s="5">
        <v>0</v>
      </c>
      <c r="AO59" s="5">
        <v>0</v>
      </c>
      <c r="AP59" s="5">
        <v>0</v>
      </c>
      <c r="AQ59" s="5">
        <v>0</v>
      </c>
      <c r="AR59" s="5">
        <v>0</v>
      </c>
      <c r="AS59" s="5">
        <v>0</v>
      </c>
    </row>
    <row r="60" spans="6:45" ht="15" outlineLevel="1">
      <c r="F60" s="5">
        <v>12</v>
      </c>
      <c r="G60" s="5">
        <v>35</v>
      </c>
      <c r="I60" s="5" t="s">
        <v>4732</v>
      </c>
      <c r="AB60" s="5">
        <v>0</v>
      </c>
      <c r="AC60" s="5">
        <v>0</v>
      </c>
      <c r="AD60" s="5">
        <v>0</v>
      </c>
      <c r="AE60" s="5">
        <v>0</v>
      </c>
      <c r="AF60" s="5">
        <v>0</v>
      </c>
      <c r="AG60" s="5">
        <v>0</v>
      </c>
      <c r="AH60" s="5">
        <v>0</v>
      </c>
      <c r="AI60" s="5">
        <v>0</v>
      </c>
      <c r="AJ60" s="5">
        <v>0</v>
      </c>
      <c r="AK60" s="5">
        <v>0</v>
      </c>
      <c r="AL60" s="5">
        <v>0</v>
      </c>
      <c r="AM60" s="5">
        <v>0</v>
      </c>
      <c r="AN60" s="5">
        <v>0</v>
      </c>
      <c r="AO60" s="5">
        <v>0</v>
      </c>
      <c r="AP60" s="5">
        <v>0</v>
      </c>
      <c r="AQ60" s="5">
        <v>0</v>
      </c>
      <c r="AR60" s="5">
        <v>0</v>
      </c>
      <c r="AS60" s="5">
        <v>0</v>
      </c>
    </row>
    <row r="61" spans="6:45" ht="15" outlineLevel="1">
      <c r="F61" s="5">
        <v>13</v>
      </c>
      <c r="G61" s="5">
        <v>38</v>
      </c>
      <c r="I61" s="5" t="s">
        <v>4733</v>
      </c>
      <c r="AB61" s="5">
        <v>0</v>
      </c>
      <c r="AC61" s="5">
        <v>0</v>
      </c>
      <c r="AD61" s="5">
        <v>0</v>
      </c>
      <c r="AE61" s="5">
        <v>0</v>
      </c>
      <c r="AF61" s="5">
        <v>0</v>
      </c>
      <c r="AG61" s="5">
        <v>0</v>
      </c>
      <c r="AH61" s="5">
        <v>0</v>
      </c>
      <c r="AI61" s="5">
        <v>0</v>
      </c>
      <c r="AJ61" s="5">
        <v>0</v>
      </c>
      <c r="AK61" s="5">
        <v>0</v>
      </c>
      <c r="AL61" s="5">
        <v>0</v>
      </c>
      <c r="AM61" s="5">
        <v>0</v>
      </c>
      <c r="AN61" s="5">
        <v>0</v>
      </c>
      <c r="AO61" s="5">
        <v>0</v>
      </c>
      <c r="AP61" s="5">
        <v>0</v>
      </c>
      <c r="AQ61" s="5">
        <v>0</v>
      </c>
      <c r="AR61" s="5">
        <v>0</v>
      </c>
      <c r="AS61" s="5">
        <v>0</v>
      </c>
    </row>
    <row r="62" spans="6:45" ht="15" outlineLevel="1">
      <c r="F62" s="5">
        <v>14</v>
      </c>
      <c r="G62" s="5">
        <v>41</v>
      </c>
      <c r="I62" s="5" t="s">
        <v>4734</v>
      </c>
      <c r="AB62" s="5">
        <v>0</v>
      </c>
      <c r="AC62" s="5">
        <v>0</v>
      </c>
      <c r="AD62" s="5">
        <v>0</v>
      </c>
      <c r="AE62" s="5">
        <v>0</v>
      </c>
      <c r="AF62" s="5">
        <v>0</v>
      </c>
      <c r="AG62" s="5">
        <v>0</v>
      </c>
      <c r="AH62" s="5">
        <v>0</v>
      </c>
      <c r="AI62" s="5">
        <v>0</v>
      </c>
      <c r="AJ62" s="5">
        <v>0</v>
      </c>
      <c r="AK62" s="5">
        <v>0</v>
      </c>
      <c r="AL62" s="5">
        <v>0</v>
      </c>
      <c r="AM62" s="5">
        <v>0</v>
      </c>
      <c r="AN62" s="5">
        <v>0</v>
      </c>
      <c r="AO62" s="5">
        <v>0</v>
      </c>
      <c r="AP62" s="5">
        <v>0</v>
      </c>
      <c r="AQ62" s="5">
        <v>0</v>
      </c>
      <c r="AR62" s="5">
        <v>0</v>
      </c>
      <c r="AS62" s="5">
        <v>0</v>
      </c>
    </row>
    <row r="63" spans="6:45" ht="15" outlineLevel="1">
      <c r="F63" s="5">
        <v>15</v>
      </c>
      <c r="G63" s="5">
        <v>44</v>
      </c>
      <c r="I63" s="5" t="s">
        <v>4735</v>
      </c>
      <c r="AB63" s="5">
        <v>0</v>
      </c>
      <c r="AC63" s="5">
        <v>0</v>
      </c>
      <c r="AD63" s="5">
        <v>0</v>
      </c>
      <c r="AE63" s="5">
        <v>0</v>
      </c>
      <c r="AF63" s="5">
        <v>0</v>
      </c>
      <c r="AG63" s="5">
        <v>0</v>
      </c>
      <c r="AH63" s="5">
        <v>0</v>
      </c>
      <c r="AI63" s="5">
        <v>0</v>
      </c>
      <c r="AJ63" s="5">
        <v>0</v>
      </c>
      <c r="AK63" s="5">
        <v>0</v>
      </c>
      <c r="AL63" s="5">
        <v>0</v>
      </c>
      <c r="AM63" s="5">
        <v>0</v>
      </c>
      <c r="AN63" s="5">
        <v>0</v>
      </c>
      <c r="AO63" s="5">
        <v>0</v>
      </c>
      <c r="AP63" s="5">
        <v>0</v>
      </c>
      <c r="AQ63" s="5">
        <v>0</v>
      </c>
      <c r="AR63" s="5">
        <v>0</v>
      </c>
      <c r="AS63" s="5">
        <v>0</v>
      </c>
    </row>
    <row r="64" spans="6:45" ht="15" outlineLevel="1">
      <c r="F64" s="5">
        <v>16</v>
      </c>
      <c r="G64" s="5">
        <v>47</v>
      </c>
      <c r="I64" s="5" t="e">
        <v>#N/A</v>
      </c>
      <c r="AB64" s="5">
        <v>0</v>
      </c>
      <c r="AC64" s="5">
        <v>0</v>
      </c>
      <c r="AD64" s="5">
        <v>0</v>
      </c>
      <c r="AE64" s="5">
        <v>0</v>
      </c>
      <c r="AF64" s="5">
        <v>0</v>
      </c>
      <c r="AG64" s="5">
        <v>0</v>
      </c>
      <c r="AH64" s="5">
        <v>0</v>
      </c>
      <c r="AI64" s="5">
        <v>0</v>
      </c>
      <c r="AJ64" s="5">
        <v>0</v>
      </c>
      <c r="AK64" s="5">
        <v>0</v>
      </c>
      <c r="AL64" s="5">
        <v>0</v>
      </c>
      <c r="AM64" s="5">
        <v>0</v>
      </c>
      <c r="AN64" s="5">
        <v>0</v>
      </c>
      <c r="AO64" s="5">
        <v>0</v>
      </c>
      <c r="AP64" s="5">
        <v>0</v>
      </c>
      <c r="AQ64" s="5">
        <v>0</v>
      </c>
      <c r="AR64" s="5">
        <v>0</v>
      </c>
      <c r="AS64" s="5">
        <v>0</v>
      </c>
    </row>
    <row r="65" spans="3:48" outlineLevel="1">
      <c r="C65" s="29"/>
      <c r="F65" s="5">
        <v>17</v>
      </c>
      <c r="G65" s="5">
        <v>50</v>
      </c>
      <c r="I65" s="5" t="e">
        <v>#N/A</v>
      </c>
      <c r="AB65" s="5">
        <v>0</v>
      </c>
      <c r="AC65" s="5">
        <v>0</v>
      </c>
      <c r="AD65" s="5">
        <v>0</v>
      </c>
      <c r="AE65" s="5">
        <v>0</v>
      </c>
      <c r="AF65" s="5">
        <v>0</v>
      </c>
      <c r="AG65" s="5">
        <v>0</v>
      </c>
      <c r="AH65" s="5">
        <v>0</v>
      </c>
      <c r="AI65" s="5">
        <v>0</v>
      </c>
      <c r="AJ65" s="5">
        <v>0</v>
      </c>
      <c r="AK65" s="5">
        <v>0</v>
      </c>
      <c r="AL65" s="5">
        <v>0</v>
      </c>
      <c r="AM65" s="5">
        <v>0</v>
      </c>
      <c r="AN65" s="5">
        <v>0</v>
      </c>
      <c r="AO65" s="5">
        <v>0</v>
      </c>
      <c r="AP65" s="5">
        <v>0</v>
      </c>
      <c r="AQ65" s="5">
        <v>0</v>
      </c>
      <c r="AR65" s="5">
        <v>0</v>
      </c>
      <c r="AS65" s="5">
        <v>0</v>
      </c>
    </row>
    <row r="66" spans="3:48" ht="15" outlineLevel="1">
      <c r="F66" s="5">
        <v>18</v>
      </c>
      <c r="G66" s="5">
        <v>53</v>
      </c>
      <c r="I66" s="5" t="e">
        <v>#N/A</v>
      </c>
      <c r="AB66" s="5">
        <v>0</v>
      </c>
      <c r="AC66" s="5">
        <v>0</v>
      </c>
      <c r="AD66" s="5">
        <v>0</v>
      </c>
      <c r="AE66" s="5">
        <v>0</v>
      </c>
      <c r="AF66" s="5">
        <v>0</v>
      </c>
      <c r="AG66" s="5">
        <v>0</v>
      </c>
      <c r="AH66" s="5">
        <v>0</v>
      </c>
      <c r="AI66" s="5">
        <v>0</v>
      </c>
      <c r="AJ66" s="5">
        <v>0</v>
      </c>
      <c r="AK66" s="5">
        <v>0</v>
      </c>
      <c r="AL66" s="5">
        <v>0</v>
      </c>
      <c r="AM66" s="5">
        <v>0</v>
      </c>
      <c r="AN66" s="5">
        <v>0</v>
      </c>
      <c r="AO66" s="5">
        <v>0</v>
      </c>
      <c r="AP66" s="5">
        <v>0</v>
      </c>
      <c r="AQ66" s="5">
        <v>0</v>
      </c>
      <c r="AR66" s="5">
        <v>0</v>
      </c>
      <c r="AS66" s="5">
        <v>0</v>
      </c>
    </row>
    <row r="67" spans="3:48" ht="15" outlineLevel="1">
      <c r="F67" s="5">
        <v>19</v>
      </c>
      <c r="G67" s="5">
        <v>56</v>
      </c>
      <c r="I67" s="5" t="e">
        <v>#N/A</v>
      </c>
      <c r="AB67" s="5">
        <v>0</v>
      </c>
      <c r="AC67" s="5">
        <v>0</v>
      </c>
      <c r="AD67" s="5">
        <v>0</v>
      </c>
      <c r="AE67" s="5">
        <v>0</v>
      </c>
      <c r="AF67" s="5">
        <v>0</v>
      </c>
      <c r="AG67" s="5">
        <v>0</v>
      </c>
      <c r="AH67" s="5">
        <v>0</v>
      </c>
      <c r="AI67" s="5">
        <v>0</v>
      </c>
      <c r="AJ67" s="5">
        <v>0</v>
      </c>
      <c r="AK67" s="5">
        <v>0</v>
      </c>
      <c r="AL67" s="5">
        <v>0</v>
      </c>
      <c r="AM67" s="5">
        <v>0</v>
      </c>
      <c r="AN67" s="5">
        <v>0</v>
      </c>
      <c r="AO67" s="5">
        <v>0</v>
      </c>
      <c r="AP67" s="5">
        <v>0</v>
      </c>
      <c r="AQ67" s="5">
        <v>0</v>
      </c>
      <c r="AR67" s="5">
        <v>0</v>
      </c>
      <c r="AS67" s="5">
        <v>0</v>
      </c>
    </row>
    <row r="68" spans="3:48" ht="15" outlineLevel="1">
      <c r="F68" s="5">
        <v>20</v>
      </c>
      <c r="G68" s="5">
        <v>59</v>
      </c>
      <c r="I68" s="5" t="e">
        <v>#N/A</v>
      </c>
      <c r="AB68" s="5">
        <v>0</v>
      </c>
      <c r="AC68" s="5">
        <v>0</v>
      </c>
      <c r="AD68" s="5">
        <v>0</v>
      </c>
      <c r="AE68" s="5">
        <v>0</v>
      </c>
      <c r="AF68" s="5">
        <v>0</v>
      </c>
      <c r="AG68" s="5">
        <v>0</v>
      </c>
      <c r="AH68" s="5">
        <v>0</v>
      </c>
      <c r="AI68" s="5">
        <v>0</v>
      </c>
      <c r="AJ68" s="5">
        <v>0</v>
      </c>
      <c r="AK68" s="5">
        <v>0</v>
      </c>
      <c r="AL68" s="5">
        <v>0</v>
      </c>
      <c r="AM68" s="5">
        <v>0</v>
      </c>
      <c r="AN68" s="5">
        <v>0</v>
      </c>
      <c r="AO68" s="5">
        <v>0</v>
      </c>
      <c r="AP68" s="5">
        <v>0</v>
      </c>
      <c r="AQ68" s="5">
        <v>0</v>
      </c>
      <c r="AR68" s="5">
        <v>0</v>
      </c>
      <c r="AS68" s="5">
        <v>0</v>
      </c>
    </row>
    <row r="69" spans="3:48" ht="15" outlineLevel="1">
      <c r="G69" s="5"/>
    </row>
    <row r="70" spans="3:48">
      <c r="F70" s="29" t="s">
        <v>37</v>
      </c>
      <c r="I70" s="29"/>
      <c r="Q70" s="29"/>
      <c r="R70" s="29"/>
      <c r="S70" s="29"/>
      <c r="T70" s="29"/>
      <c r="U70" s="29"/>
      <c r="V70" s="29"/>
      <c r="AB70" s="29">
        <v>29767777.509374999</v>
      </c>
      <c r="AC70" s="29">
        <v>30379304.456984363</v>
      </c>
      <c r="AD70" s="29">
        <v>40416141.860991254</v>
      </c>
      <c r="AE70" s="29">
        <v>43104457.59479069</v>
      </c>
      <c r="AF70" s="29">
        <v>34811486.062713668</v>
      </c>
      <c r="AG70" s="29">
        <v>30524134.911244173</v>
      </c>
      <c r="AH70" s="29">
        <v>31383269.076641038</v>
      </c>
      <c r="AI70" s="29">
        <v>32268714.174011853</v>
      </c>
      <c r="AJ70" s="29">
        <v>32809950.854455397</v>
      </c>
      <c r="AK70" s="29">
        <v>33595945.399084404</v>
      </c>
      <c r="AL70" s="29">
        <v>34526856.9663366</v>
      </c>
      <c r="AM70" s="29">
        <v>35487132.419063695</v>
      </c>
      <c r="AN70" s="29">
        <v>36477871.933717541</v>
      </c>
      <c r="AO70" s="29">
        <v>35397602.059939213</v>
      </c>
      <c r="AP70" s="29">
        <v>35718646.021549284</v>
      </c>
      <c r="AQ70" s="29">
        <v>36763446.219640367</v>
      </c>
      <c r="AR70" s="29">
        <v>37843777.151073329</v>
      </c>
      <c r="AS70" s="29">
        <v>38961005.674810588</v>
      </c>
    </row>
    <row r="71" spans="3:48" ht="15" outlineLevel="1">
      <c r="F71" s="5" t="s">
        <v>1559</v>
      </c>
      <c r="G71" s="5" t="s">
        <v>1560</v>
      </c>
    </row>
    <row r="72" spans="3:48" ht="15" outlineLevel="1">
      <c r="F72" s="5">
        <v>1</v>
      </c>
      <c r="G72" s="5"/>
      <c r="I72" s="5" t="s">
        <v>4736</v>
      </c>
      <c r="AB72" s="5">
        <v>0</v>
      </c>
      <c r="AC72" s="5">
        <v>0</v>
      </c>
      <c r="AD72" s="5">
        <v>0</v>
      </c>
      <c r="AE72" s="5">
        <v>0</v>
      </c>
      <c r="AF72" s="5">
        <v>0</v>
      </c>
      <c r="AG72" s="5">
        <v>0</v>
      </c>
      <c r="AH72" s="5">
        <v>0</v>
      </c>
      <c r="AI72" s="5">
        <v>0</v>
      </c>
      <c r="AJ72" s="5">
        <v>0</v>
      </c>
      <c r="AK72" s="5">
        <v>0</v>
      </c>
      <c r="AL72" s="5">
        <v>0</v>
      </c>
      <c r="AM72" s="5">
        <v>0</v>
      </c>
      <c r="AN72" s="5">
        <v>0</v>
      </c>
      <c r="AO72" s="5">
        <v>0</v>
      </c>
      <c r="AP72" s="5">
        <v>0</v>
      </c>
      <c r="AQ72" s="5">
        <v>0</v>
      </c>
      <c r="AR72" s="5">
        <v>0</v>
      </c>
      <c r="AS72" s="5">
        <v>0</v>
      </c>
      <c r="AU72" s="5">
        <v>0</v>
      </c>
      <c r="AV72" s="5" t="s">
        <v>543</v>
      </c>
    </row>
    <row r="73" spans="3:48" ht="15" outlineLevel="1">
      <c r="F73" s="5">
        <v>2</v>
      </c>
      <c r="G73" s="5"/>
      <c r="I73" s="5" t="s">
        <v>4737</v>
      </c>
      <c r="AB73" s="5">
        <v>0</v>
      </c>
      <c r="AC73" s="5">
        <v>0</v>
      </c>
      <c r="AD73" s="5">
        <v>0</v>
      </c>
      <c r="AE73" s="5">
        <v>0</v>
      </c>
      <c r="AF73" s="5">
        <v>0</v>
      </c>
      <c r="AG73" s="5">
        <v>0</v>
      </c>
      <c r="AH73" s="5">
        <v>0</v>
      </c>
      <c r="AI73" s="5">
        <v>0</v>
      </c>
      <c r="AJ73" s="5">
        <v>0</v>
      </c>
      <c r="AK73" s="5">
        <v>0</v>
      </c>
      <c r="AL73" s="5">
        <v>0</v>
      </c>
      <c r="AM73" s="5">
        <v>0</v>
      </c>
      <c r="AN73" s="5">
        <v>0</v>
      </c>
      <c r="AO73" s="5">
        <v>0</v>
      </c>
      <c r="AP73" s="5">
        <v>0</v>
      </c>
      <c r="AQ73" s="5">
        <v>0</v>
      </c>
      <c r="AR73" s="5">
        <v>0</v>
      </c>
      <c r="AS73" s="5">
        <v>0</v>
      </c>
      <c r="AU73" s="5">
        <v>0</v>
      </c>
      <c r="AV73" s="5" t="s">
        <v>543</v>
      </c>
    </row>
    <row r="74" spans="3:48" ht="15" outlineLevel="1">
      <c r="F74" s="5">
        <v>3</v>
      </c>
      <c r="G74" s="5"/>
      <c r="I74" s="5" t="s">
        <v>4676</v>
      </c>
      <c r="AB74" s="5">
        <v>12197927.09</v>
      </c>
      <c r="AC74" s="5">
        <v>11957255.960000001</v>
      </c>
      <c r="AD74" s="5">
        <v>12246219.46325</v>
      </c>
      <c r="AE74" s="5">
        <v>12552374.949831249</v>
      </c>
      <c r="AF74" s="5">
        <v>12866184.323577028</v>
      </c>
      <c r="AG74" s="5">
        <v>13187838.931666452</v>
      </c>
      <c r="AH74" s="5">
        <v>13517534.904958112</v>
      </c>
      <c r="AI74" s="5">
        <v>13855473.277582064</v>
      </c>
      <c r="AJ74" s="5">
        <v>14201860.109521613</v>
      </c>
      <c r="AK74" s="5">
        <v>14556906.612259652</v>
      </c>
      <c r="AL74" s="5">
        <v>14920829.277566142</v>
      </c>
      <c r="AM74" s="5">
        <v>15293850.009505294</v>
      </c>
      <c r="AN74" s="5">
        <v>15676196.259742927</v>
      </c>
      <c r="AO74" s="5">
        <v>16068101.166236497</v>
      </c>
      <c r="AP74" s="5">
        <v>16469803.695392409</v>
      </c>
      <c r="AQ74" s="5">
        <v>16881548.787777219</v>
      </c>
      <c r="AR74" s="5">
        <v>17303587.507471647</v>
      </c>
      <c r="AS74" s="5">
        <v>17736177.195158437</v>
      </c>
      <c r="AU74" s="5">
        <v>261489669.52149671</v>
      </c>
      <c r="AV74" s="5">
        <v>1</v>
      </c>
    </row>
    <row r="75" spans="3:48" ht="15" outlineLevel="1">
      <c r="F75" s="5">
        <v>4</v>
      </c>
      <c r="G75" s="5"/>
      <c r="I75" s="5" t="s">
        <v>4738</v>
      </c>
      <c r="AB75" s="5">
        <v>0</v>
      </c>
      <c r="AC75" s="5">
        <v>0</v>
      </c>
      <c r="AD75" s="5">
        <v>0</v>
      </c>
      <c r="AE75" s="5">
        <v>0</v>
      </c>
      <c r="AF75" s="5">
        <v>0</v>
      </c>
      <c r="AG75" s="5">
        <v>0</v>
      </c>
      <c r="AH75" s="5">
        <v>0</v>
      </c>
      <c r="AI75" s="5">
        <v>0</v>
      </c>
      <c r="AJ75" s="5">
        <v>0</v>
      </c>
      <c r="AK75" s="5">
        <v>0</v>
      </c>
      <c r="AL75" s="5">
        <v>0</v>
      </c>
      <c r="AM75" s="5">
        <v>0</v>
      </c>
      <c r="AN75" s="5">
        <v>0</v>
      </c>
      <c r="AO75" s="5">
        <v>0</v>
      </c>
      <c r="AP75" s="5">
        <v>0</v>
      </c>
      <c r="AQ75" s="5">
        <v>0</v>
      </c>
      <c r="AR75" s="5">
        <v>0</v>
      </c>
      <c r="AS75" s="5">
        <v>0</v>
      </c>
      <c r="AU75" s="5">
        <v>0</v>
      </c>
      <c r="AV75" s="5" t="s">
        <v>543</v>
      </c>
    </row>
    <row r="76" spans="3:48" ht="15" outlineLevel="1">
      <c r="F76" s="5">
        <v>5</v>
      </c>
      <c r="G76" s="5"/>
      <c r="I76" s="5" t="s">
        <v>4739</v>
      </c>
      <c r="AB76" s="5">
        <v>0</v>
      </c>
      <c r="AC76" s="5">
        <v>0</v>
      </c>
      <c r="AD76" s="5">
        <v>0</v>
      </c>
      <c r="AE76" s="5">
        <v>0</v>
      </c>
      <c r="AF76" s="5">
        <v>0</v>
      </c>
      <c r="AG76" s="5">
        <v>0</v>
      </c>
      <c r="AH76" s="5">
        <v>0</v>
      </c>
      <c r="AI76" s="5">
        <v>0</v>
      </c>
      <c r="AJ76" s="5">
        <v>0</v>
      </c>
      <c r="AK76" s="5">
        <v>0</v>
      </c>
      <c r="AL76" s="5">
        <v>0</v>
      </c>
      <c r="AM76" s="5">
        <v>0</v>
      </c>
      <c r="AN76" s="5">
        <v>0</v>
      </c>
      <c r="AO76" s="5">
        <v>0</v>
      </c>
      <c r="AP76" s="5">
        <v>0</v>
      </c>
      <c r="AQ76" s="5">
        <v>0</v>
      </c>
      <c r="AR76" s="5">
        <v>0</v>
      </c>
      <c r="AS76" s="5">
        <v>0</v>
      </c>
      <c r="AU76" s="5">
        <v>0</v>
      </c>
      <c r="AV76" s="5" t="s">
        <v>543</v>
      </c>
    </row>
    <row r="77" spans="3:48" ht="15" outlineLevel="1">
      <c r="F77" s="5">
        <v>6</v>
      </c>
      <c r="G77" s="5"/>
      <c r="I77" s="5" t="s">
        <v>4740</v>
      </c>
      <c r="AB77" s="5">
        <v>0</v>
      </c>
      <c r="AC77" s="5">
        <v>0</v>
      </c>
      <c r="AD77" s="5">
        <v>0</v>
      </c>
      <c r="AE77" s="5">
        <v>0</v>
      </c>
      <c r="AF77" s="5">
        <v>0</v>
      </c>
      <c r="AG77" s="5">
        <v>0</v>
      </c>
      <c r="AH77" s="5">
        <v>0</v>
      </c>
      <c r="AI77" s="5">
        <v>0</v>
      </c>
      <c r="AJ77" s="5">
        <v>0</v>
      </c>
      <c r="AK77" s="5">
        <v>0</v>
      </c>
      <c r="AL77" s="5">
        <v>0</v>
      </c>
      <c r="AM77" s="5">
        <v>0</v>
      </c>
      <c r="AN77" s="5">
        <v>0</v>
      </c>
      <c r="AO77" s="5">
        <v>0</v>
      </c>
      <c r="AP77" s="5">
        <v>0</v>
      </c>
      <c r="AQ77" s="5">
        <v>0</v>
      </c>
      <c r="AR77" s="5">
        <v>0</v>
      </c>
      <c r="AS77" s="5">
        <v>0</v>
      </c>
      <c r="AU77" s="5">
        <v>0</v>
      </c>
      <c r="AV77" s="5" t="s">
        <v>543</v>
      </c>
    </row>
    <row r="78" spans="3:48" ht="15" outlineLevel="1">
      <c r="F78" s="5">
        <v>7</v>
      </c>
      <c r="G78" s="5"/>
      <c r="I78" s="5" t="s">
        <v>2899</v>
      </c>
      <c r="AB78" s="5">
        <v>2425185</v>
      </c>
      <c r="AC78" s="5">
        <v>5885501.8750000019</v>
      </c>
      <c r="AD78" s="5">
        <v>8595539.7916666679</v>
      </c>
      <c r="AE78" s="5">
        <v>9419510.0331442188</v>
      </c>
      <c r="AF78" s="5">
        <v>7202991.4796284065</v>
      </c>
      <c r="AG78" s="5">
        <v>5921803.9433682756</v>
      </c>
      <c r="AH78" s="5">
        <v>6210577.094439555</v>
      </c>
      <c r="AI78" s="5">
        <v>6513603.6711605676</v>
      </c>
      <c r="AJ78" s="5">
        <v>6831591.6556458268</v>
      </c>
      <c r="AK78" s="5">
        <v>7165284.3104087235</v>
      </c>
      <c r="AL78" s="5">
        <v>7515461.9393763933</v>
      </c>
      <c r="AM78" s="5">
        <v>7882943.7368792268</v>
      </c>
      <c r="AN78" s="5">
        <v>8268589.7290119166</v>
      </c>
      <c r="AO78" s="5">
        <v>8673302.8119825199</v>
      </c>
      <c r="AP78" s="5">
        <v>9098030.892297022</v>
      </c>
      <c r="AQ78" s="5">
        <v>9543769.133869011</v>
      </c>
      <c r="AR78" s="5">
        <v>10011562.317398667</v>
      </c>
      <c r="AS78" s="5">
        <v>10502507.317632306</v>
      </c>
      <c r="AU78" s="5">
        <v>137667756.73290932</v>
      </c>
      <c r="AV78" s="5">
        <v>2</v>
      </c>
    </row>
    <row r="79" spans="3:48" ht="15" outlineLevel="1">
      <c r="F79" s="5">
        <v>8</v>
      </c>
      <c r="G79" s="5"/>
      <c r="I79" s="5" t="s">
        <v>4741</v>
      </c>
      <c r="AB79" s="5">
        <v>0</v>
      </c>
      <c r="AC79" s="5">
        <v>0</v>
      </c>
      <c r="AD79" s="5">
        <v>0</v>
      </c>
      <c r="AE79" s="5">
        <v>0</v>
      </c>
      <c r="AF79" s="5">
        <v>0</v>
      </c>
      <c r="AG79" s="5">
        <v>0</v>
      </c>
      <c r="AH79" s="5">
        <v>0</v>
      </c>
      <c r="AI79" s="5">
        <v>0</v>
      </c>
      <c r="AJ79" s="5">
        <v>0</v>
      </c>
      <c r="AK79" s="5">
        <v>0</v>
      </c>
      <c r="AL79" s="5">
        <v>0</v>
      </c>
      <c r="AM79" s="5">
        <v>0</v>
      </c>
      <c r="AN79" s="5">
        <v>0</v>
      </c>
      <c r="AO79" s="5">
        <v>0</v>
      </c>
      <c r="AP79" s="5">
        <v>0</v>
      </c>
      <c r="AQ79" s="5">
        <v>0</v>
      </c>
      <c r="AR79" s="5">
        <v>0</v>
      </c>
      <c r="AS79" s="5">
        <v>0</v>
      </c>
      <c r="AU79" s="5">
        <v>0</v>
      </c>
      <c r="AV79" s="5" t="s">
        <v>543</v>
      </c>
    </row>
    <row r="80" spans="3:48" ht="15" outlineLevel="1">
      <c r="F80" s="5">
        <v>9</v>
      </c>
      <c r="G80" s="5"/>
      <c r="I80" s="5" t="s">
        <v>4739</v>
      </c>
      <c r="AB80" s="5">
        <v>0</v>
      </c>
      <c r="AC80" s="5">
        <v>0</v>
      </c>
      <c r="AD80" s="5">
        <v>0</v>
      </c>
      <c r="AE80" s="5">
        <v>0</v>
      </c>
      <c r="AF80" s="5">
        <v>0</v>
      </c>
      <c r="AG80" s="5">
        <v>0</v>
      </c>
      <c r="AH80" s="5">
        <v>0</v>
      </c>
      <c r="AI80" s="5">
        <v>0</v>
      </c>
      <c r="AJ80" s="5">
        <v>0</v>
      </c>
      <c r="AK80" s="5">
        <v>0</v>
      </c>
      <c r="AL80" s="5">
        <v>0</v>
      </c>
      <c r="AM80" s="5">
        <v>0</v>
      </c>
      <c r="AN80" s="5">
        <v>0</v>
      </c>
      <c r="AO80" s="5">
        <v>0</v>
      </c>
      <c r="AP80" s="5">
        <v>0</v>
      </c>
      <c r="AQ80" s="5">
        <v>0</v>
      </c>
      <c r="AR80" s="5">
        <v>0</v>
      </c>
      <c r="AS80" s="5">
        <v>0</v>
      </c>
      <c r="AU80" s="5">
        <v>0</v>
      </c>
      <c r="AV80" s="5" t="s">
        <v>543</v>
      </c>
    </row>
    <row r="81" spans="1:256" ht="15" outlineLevel="1">
      <c r="F81" s="5">
        <v>10</v>
      </c>
      <c r="G81" s="5"/>
      <c r="I81" s="5" t="s">
        <v>4677</v>
      </c>
      <c r="AB81" s="5">
        <v>5156305.5599999996</v>
      </c>
      <c r="AC81" s="5">
        <v>3892766.0143593624</v>
      </c>
      <c r="AD81" s="5">
        <v>6103028.11675</v>
      </c>
      <c r="AE81" s="5">
        <v>4471064.0982500007</v>
      </c>
      <c r="AF81" s="5">
        <v>3972647.0024999999</v>
      </c>
      <c r="AG81" s="5">
        <v>4046501.7525000004</v>
      </c>
      <c r="AH81" s="5">
        <v>4120356.5025000009</v>
      </c>
      <c r="AI81" s="5">
        <v>4194211.2525000004</v>
      </c>
      <c r="AJ81" s="5">
        <v>3911287.9738875004</v>
      </c>
      <c r="AK81" s="5">
        <v>3860069.6084125005</v>
      </c>
      <c r="AL81" s="5">
        <v>3925728.2171625011</v>
      </c>
      <c r="AM81" s="5">
        <v>3991386.8259125007</v>
      </c>
      <c r="AN81" s="5">
        <v>4057045.4346625009</v>
      </c>
      <c r="AO81" s="5">
        <v>2020328.5144125</v>
      </c>
      <c r="AP81" s="5">
        <v>1351845.4145375004</v>
      </c>
      <c r="AQ81" s="5">
        <v>1373037.5357875002</v>
      </c>
      <c r="AR81" s="5">
        <v>1394229.6570375003</v>
      </c>
      <c r="AS81" s="5">
        <v>1415421.7782875001</v>
      </c>
      <c r="AU81" s="5">
        <v>63257261.259459376</v>
      </c>
      <c r="AV81" s="5">
        <v>3</v>
      </c>
    </row>
    <row r="82" spans="1:256" ht="15" outlineLevel="1">
      <c r="F82" s="5">
        <v>11</v>
      </c>
      <c r="G82" s="5"/>
      <c r="I82" s="5" t="s">
        <v>4678</v>
      </c>
      <c r="AB82" s="5">
        <v>182309.85937499997</v>
      </c>
      <c r="AC82" s="5">
        <v>1034087.807625</v>
      </c>
      <c r="AD82" s="5">
        <v>1523621.15599125</v>
      </c>
      <c r="AE82" s="5">
        <v>1704102.5135652185</v>
      </c>
      <c r="AF82" s="5">
        <v>1728799.9236748982</v>
      </c>
      <c r="AG82" s="5">
        <v>1753880.2837094448</v>
      </c>
      <c r="AH82" s="5">
        <v>1779243.8313797193</v>
      </c>
      <c r="AI82" s="5">
        <v>1804891.0406098338</v>
      </c>
      <c r="AJ82" s="5">
        <v>1815980.0597031908</v>
      </c>
      <c r="AK82" s="5">
        <v>1811981.8346824821</v>
      </c>
      <c r="AL82" s="5">
        <v>1806957.2816219397</v>
      </c>
      <c r="AM82" s="5">
        <v>1800868.2502716428</v>
      </c>
      <c r="AN82" s="5">
        <v>1793665.0089803003</v>
      </c>
      <c r="AO82" s="5">
        <v>1785179.5914491506</v>
      </c>
      <c r="AP82" s="5">
        <v>1775613.3679966086</v>
      </c>
      <c r="AQ82" s="5">
        <v>1764789.9418082549</v>
      </c>
      <c r="AR82" s="5">
        <v>1752664.1898899537</v>
      </c>
      <c r="AS82" s="5">
        <v>1739178.0129288563</v>
      </c>
      <c r="AU82" s="5">
        <v>29357813.955262735</v>
      </c>
      <c r="AV82" s="5">
        <v>4</v>
      </c>
    </row>
    <row r="83" spans="1:256" ht="15" outlineLevel="1">
      <c r="F83" s="5">
        <v>12</v>
      </c>
      <c r="G83" s="5"/>
      <c r="I83" s="5" t="s">
        <v>4679</v>
      </c>
      <c r="AB83" s="5">
        <v>1884610</v>
      </c>
      <c r="AC83" s="5">
        <v>1931670</v>
      </c>
      <c r="AD83" s="5">
        <v>1979900.0000000002</v>
      </c>
      <c r="AE83" s="5">
        <v>2029430.0000000002</v>
      </c>
      <c r="AF83" s="5">
        <v>2080129.9999999998</v>
      </c>
      <c r="AG83" s="5">
        <v>2132130</v>
      </c>
      <c r="AH83" s="5">
        <v>2185430</v>
      </c>
      <c r="AI83" s="5">
        <v>2240030</v>
      </c>
      <c r="AJ83" s="5">
        <v>2296060</v>
      </c>
      <c r="AK83" s="5">
        <v>2353520</v>
      </c>
      <c r="AL83" s="5">
        <v>2412280</v>
      </c>
      <c r="AM83" s="5">
        <v>2472600</v>
      </c>
      <c r="AN83" s="5">
        <v>2534480</v>
      </c>
      <c r="AO83" s="5">
        <v>2597790</v>
      </c>
      <c r="AP83" s="5">
        <v>2662790</v>
      </c>
      <c r="AQ83" s="5">
        <v>2729350</v>
      </c>
      <c r="AR83" s="5">
        <v>2797600</v>
      </c>
      <c r="AS83" s="5">
        <v>2867540</v>
      </c>
      <c r="AU83" s="5">
        <v>42187340</v>
      </c>
      <c r="AV83" s="5">
        <v>5</v>
      </c>
    </row>
    <row r="84" spans="1:256" ht="15" outlineLevel="1">
      <c r="F84" s="5">
        <v>13</v>
      </c>
      <c r="G84" s="5"/>
      <c r="I84" s="5" t="s">
        <v>907</v>
      </c>
      <c r="AB84" s="5">
        <v>7921440</v>
      </c>
      <c r="AC84" s="5">
        <v>5678022.8000000007</v>
      </c>
      <c r="AD84" s="5">
        <v>5820800</v>
      </c>
      <c r="AE84" s="5">
        <v>5967242.6666666651</v>
      </c>
      <c r="AF84" s="5">
        <v>0</v>
      </c>
      <c r="AG84" s="5">
        <v>0</v>
      </c>
      <c r="AH84" s="5">
        <v>0</v>
      </c>
      <c r="AI84" s="5">
        <v>0</v>
      </c>
      <c r="AJ84" s="5">
        <v>0</v>
      </c>
      <c r="AK84" s="5">
        <v>0</v>
      </c>
      <c r="AL84" s="5">
        <v>0</v>
      </c>
      <c r="AM84" s="5">
        <v>0</v>
      </c>
      <c r="AN84" s="5">
        <v>0</v>
      </c>
      <c r="AO84" s="5">
        <v>0</v>
      </c>
      <c r="AP84" s="5">
        <v>0</v>
      </c>
      <c r="AQ84" s="5">
        <v>0</v>
      </c>
      <c r="AR84" s="5">
        <v>0</v>
      </c>
      <c r="AS84" s="5">
        <v>0</v>
      </c>
      <c r="AU84" s="5">
        <v>25387505.466666665</v>
      </c>
      <c r="AV84" s="5">
        <v>6</v>
      </c>
    </row>
    <row r="85" spans="1:256" ht="15" outlineLevel="1">
      <c r="F85" s="5">
        <v>14</v>
      </c>
      <c r="G85" s="5"/>
      <c r="I85" s="5" t="s">
        <v>4680</v>
      </c>
      <c r="AB85" s="5">
        <v>0</v>
      </c>
      <c r="AC85" s="5">
        <v>0</v>
      </c>
      <c r="AD85" s="5">
        <v>2813700</v>
      </c>
      <c r="AE85" s="5">
        <v>5627400</v>
      </c>
      <c r="AF85" s="5">
        <v>5627400</v>
      </c>
      <c r="AG85" s="5">
        <v>3481980</v>
      </c>
      <c r="AH85" s="5">
        <v>3570126.7433636505</v>
      </c>
      <c r="AI85" s="5">
        <v>3660504.932159387</v>
      </c>
      <c r="AJ85" s="5">
        <v>3753171.0556972702</v>
      </c>
      <c r="AK85" s="5">
        <v>3848183.033321043</v>
      </c>
      <c r="AL85" s="5">
        <v>3945600.2506096284</v>
      </c>
      <c r="AM85" s="5">
        <v>4045483.5964950281</v>
      </c>
      <c r="AN85" s="5">
        <v>4147895.5013198997</v>
      </c>
      <c r="AO85" s="5">
        <v>4252899.9758585496</v>
      </c>
      <c r="AP85" s="5">
        <v>4360562.6513257483</v>
      </c>
      <c r="AQ85" s="5">
        <v>4470950.8203983838</v>
      </c>
      <c r="AR85" s="5">
        <v>4584133.4792755637</v>
      </c>
      <c r="AS85" s="5">
        <v>4700181.3708034931</v>
      </c>
      <c r="AU85" s="5">
        <v>66890173.410627626</v>
      </c>
      <c r="AV85" s="5">
        <v>7</v>
      </c>
    </row>
    <row r="86" spans="1:256" ht="15" outlineLevel="1">
      <c r="F86" s="5">
        <v>15</v>
      </c>
      <c r="G86" s="5"/>
      <c r="I86" s="5" t="s">
        <v>4681</v>
      </c>
      <c r="AB86" s="5">
        <v>0</v>
      </c>
      <c r="AC86" s="5">
        <v>0</v>
      </c>
      <c r="AD86" s="5">
        <v>1333333.3333333333</v>
      </c>
      <c r="AE86" s="5">
        <v>1333333.3333333333</v>
      </c>
      <c r="AF86" s="5">
        <v>1333333.3333333333</v>
      </c>
      <c r="AG86" s="5">
        <v>0</v>
      </c>
      <c r="AH86" s="5">
        <v>0</v>
      </c>
      <c r="AI86" s="5">
        <v>0</v>
      </c>
      <c r="AJ86" s="5">
        <v>0</v>
      </c>
      <c r="AK86" s="5">
        <v>0</v>
      </c>
      <c r="AL86" s="5">
        <v>0</v>
      </c>
      <c r="AM86" s="5">
        <v>0</v>
      </c>
      <c r="AN86" s="5">
        <v>0</v>
      </c>
      <c r="AO86" s="5">
        <v>0</v>
      </c>
      <c r="AP86" s="5">
        <v>0</v>
      </c>
      <c r="AQ86" s="5">
        <v>0</v>
      </c>
      <c r="AR86" s="5">
        <v>0</v>
      </c>
      <c r="AS86" s="5">
        <v>0</v>
      </c>
      <c r="AU86" s="5">
        <v>4000000</v>
      </c>
      <c r="AV86" s="5">
        <v>8</v>
      </c>
    </row>
    <row r="87" spans="1:256" ht="15" outlineLevel="1">
      <c r="F87" s="5">
        <v>16</v>
      </c>
      <c r="G87" s="5"/>
      <c r="I87" s="5" t="e">
        <v>#N/A</v>
      </c>
      <c r="AB87" s="5">
        <v>0</v>
      </c>
      <c r="AC87" s="5">
        <v>0</v>
      </c>
      <c r="AD87" s="5">
        <v>0</v>
      </c>
      <c r="AE87" s="5">
        <v>0</v>
      </c>
      <c r="AF87" s="5">
        <v>0</v>
      </c>
      <c r="AG87" s="5">
        <v>0</v>
      </c>
      <c r="AH87" s="5">
        <v>0</v>
      </c>
      <c r="AI87" s="5">
        <v>0</v>
      </c>
      <c r="AJ87" s="5">
        <v>0</v>
      </c>
      <c r="AK87" s="5">
        <v>0</v>
      </c>
      <c r="AL87" s="5">
        <v>0</v>
      </c>
      <c r="AM87" s="5">
        <v>0</v>
      </c>
      <c r="AN87" s="5">
        <v>0</v>
      </c>
      <c r="AO87" s="5">
        <v>0</v>
      </c>
      <c r="AP87" s="5">
        <v>0</v>
      </c>
      <c r="AQ87" s="5">
        <v>0</v>
      </c>
      <c r="AR87" s="5">
        <v>0</v>
      </c>
      <c r="AS87" s="5">
        <v>0</v>
      </c>
      <c r="AU87" s="5">
        <v>0</v>
      </c>
      <c r="AV87" s="5" t="s">
        <v>543</v>
      </c>
    </row>
    <row r="88" spans="1:256" s="29" customFormat="1" outlineLevel="1">
      <c r="A88" s="207"/>
      <c r="B88" s="207"/>
      <c r="C88" s="5"/>
      <c r="D88" s="205"/>
      <c r="E88" s="205"/>
      <c r="F88" s="5">
        <v>17</v>
      </c>
      <c r="G88" s="5"/>
      <c r="H88" s="5"/>
      <c r="I88" s="5" t="e">
        <v>#N/A</v>
      </c>
      <c r="J88" s="5"/>
      <c r="K88" s="5"/>
      <c r="L88" s="5"/>
      <c r="M88" s="5"/>
      <c r="N88" s="5"/>
      <c r="O88" s="5"/>
      <c r="P88" s="5"/>
      <c r="Q88" s="5"/>
      <c r="R88" s="5"/>
      <c r="S88" s="5"/>
      <c r="T88" s="5"/>
      <c r="U88" s="5"/>
      <c r="V88" s="5"/>
      <c r="W88" s="5"/>
      <c r="X88" s="5"/>
      <c r="Y88" s="5"/>
      <c r="Z88" s="5"/>
      <c r="AA88" s="5"/>
      <c r="AB88" s="5">
        <v>0</v>
      </c>
      <c r="AC88" s="5">
        <v>0</v>
      </c>
      <c r="AD88" s="5">
        <v>0</v>
      </c>
      <c r="AE88" s="5">
        <v>0</v>
      </c>
      <c r="AF88" s="5">
        <v>0</v>
      </c>
      <c r="AG88" s="5">
        <v>0</v>
      </c>
      <c r="AH88" s="5">
        <v>0</v>
      </c>
      <c r="AI88" s="5">
        <v>0</v>
      </c>
      <c r="AJ88" s="5">
        <v>0</v>
      </c>
      <c r="AK88" s="5">
        <v>0</v>
      </c>
      <c r="AL88" s="5">
        <v>0</v>
      </c>
      <c r="AM88" s="5">
        <v>0</v>
      </c>
      <c r="AN88" s="5">
        <v>0</v>
      </c>
      <c r="AO88" s="5">
        <v>0</v>
      </c>
      <c r="AP88" s="5">
        <v>0</v>
      </c>
      <c r="AQ88" s="5">
        <v>0</v>
      </c>
      <c r="AR88" s="5">
        <v>0</v>
      </c>
      <c r="AS88" s="5">
        <v>0</v>
      </c>
      <c r="AT88" s="5"/>
      <c r="AU88" s="5">
        <v>0</v>
      </c>
      <c r="AV88" s="5" t="s">
        <v>543</v>
      </c>
      <c r="AW88" s="5"/>
      <c r="AX88" s="5"/>
      <c r="AY88" s="5"/>
      <c r="AZ88" s="5"/>
      <c r="BA88" s="5"/>
      <c r="BB88" s="5"/>
      <c r="BC88" s="5"/>
      <c r="BD88" s="5"/>
      <c r="BE88" s="5"/>
      <c r="BF88" s="5"/>
      <c r="BG88" s="5"/>
      <c r="BH88" s="5"/>
      <c r="BI88" s="5"/>
      <c r="BJ88" s="5"/>
      <c r="BK88" s="5"/>
      <c r="BL88" s="5"/>
      <c r="BM88" s="5"/>
      <c r="BN88" s="5"/>
      <c r="BO88" s="5"/>
      <c r="BP88" s="5"/>
      <c r="BQ88" s="5"/>
      <c r="BR88" s="5"/>
      <c r="BS88" s="5"/>
      <c r="BT88" s="5"/>
      <c r="BU88" s="5"/>
      <c r="BV88" s="5"/>
      <c r="BW88" s="5"/>
      <c r="BX88" s="5"/>
      <c r="BY88" s="5"/>
      <c r="BZ88" s="5"/>
      <c r="CA88" s="5"/>
      <c r="CB88" s="5"/>
      <c r="CC88" s="5"/>
      <c r="CD88" s="5"/>
      <c r="CE88" s="5"/>
      <c r="CF88" s="5"/>
      <c r="CG88" s="5"/>
      <c r="CH88" s="5"/>
      <c r="CI88" s="5"/>
      <c r="CJ88" s="5"/>
      <c r="CK88" s="5"/>
      <c r="CL88" s="5"/>
      <c r="CM88" s="5"/>
      <c r="CN88" s="5"/>
      <c r="CO88" s="5"/>
      <c r="CP88" s="5"/>
      <c r="CQ88" s="5"/>
      <c r="CR88" s="5"/>
      <c r="CS88" s="5"/>
      <c r="CT88" s="5"/>
      <c r="CU88" s="5"/>
      <c r="CV88" s="5"/>
      <c r="CW88" s="5"/>
      <c r="CX88" s="5"/>
      <c r="CY88" s="5"/>
      <c r="CZ88" s="5"/>
      <c r="DA88" s="5"/>
      <c r="DB88" s="5"/>
      <c r="DC88" s="5"/>
      <c r="DD88" s="5"/>
      <c r="DE88" s="5"/>
      <c r="DF88" s="5"/>
      <c r="DG88" s="5"/>
      <c r="DH88" s="5"/>
      <c r="DI88" s="5"/>
      <c r="DJ88" s="5"/>
      <c r="DK88" s="5"/>
      <c r="DL88" s="5"/>
      <c r="DM88" s="5"/>
      <c r="DN88" s="5"/>
      <c r="DO88" s="5"/>
      <c r="DP88" s="5"/>
      <c r="DQ88" s="5"/>
      <c r="DR88" s="5"/>
      <c r="DS88" s="5"/>
      <c r="DT88" s="5"/>
      <c r="DU88" s="5"/>
      <c r="DV88" s="5"/>
      <c r="DW88" s="5"/>
      <c r="DX88" s="5"/>
      <c r="DY88" s="5"/>
      <c r="DZ88" s="5"/>
      <c r="EA88" s="5"/>
      <c r="EB88" s="5"/>
      <c r="EC88" s="5"/>
      <c r="ED88" s="5"/>
      <c r="EE88" s="5"/>
      <c r="EF88" s="5"/>
      <c r="EG88" s="5"/>
      <c r="EH88" s="5"/>
      <c r="EI88" s="5"/>
      <c r="EJ88" s="5"/>
      <c r="EK88" s="5"/>
      <c r="EL88" s="5"/>
      <c r="EM88" s="5"/>
      <c r="EN88" s="5"/>
      <c r="EO88" s="5"/>
      <c r="EP88" s="5"/>
      <c r="EQ88" s="5"/>
      <c r="ER88" s="5"/>
      <c r="ES88" s="5"/>
      <c r="ET88" s="5"/>
      <c r="EU88" s="5"/>
      <c r="EV88" s="5"/>
      <c r="EW88" s="5"/>
      <c r="EX88" s="5"/>
      <c r="EY88" s="5"/>
      <c r="EZ88" s="5"/>
      <c r="FA88" s="5"/>
      <c r="FB88" s="5"/>
      <c r="FC88" s="5"/>
      <c r="FD88" s="5"/>
      <c r="FE88" s="5"/>
      <c r="FF88" s="5"/>
      <c r="FG88" s="5"/>
      <c r="FH88" s="5"/>
      <c r="FI88" s="5"/>
      <c r="FJ88" s="5"/>
      <c r="FK88" s="5"/>
      <c r="FL88" s="5"/>
      <c r="FM88" s="5"/>
      <c r="FN88" s="5"/>
      <c r="FO88" s="5"/>
      <c r="FP88" s="5"/>
      <c r="FQ88" s="5"/>
      <c r="FR88" s="5"/>
      <c r="FS88" s="5"/>
      <c r="FT88" s="5"/>
      <c r="FU88" s="5"/>
      <c r="FV88" s="5"/>
      <c r="FW88" s="5"/>
      <c r="FX88" s="5"/>
      <c r="FY88" s="5"/>
      <c r="FZ88" s="5"/>
      <c r="GA88" s="5"/>
      <c r="GB88" s="5"/>
      <c r="GC88" s="5"/>
      <c r="GD88" s="5"/>
      <c r="GE88" s="5"/>
      <c r="GF88" s="5"/>
      <c r="GG88" s="5"/>
      <c r="GH88" s="5"/>
      <c r="GI88" s="5"/>
      <c r="GJ88" s="5"/>
      <c r="GK88" s="5"/>
      <c r="GL88" s="5"/>
      <c r="GM88" s="5"/>
      <c r="GN88" s="5"/>
      <c r="GO88" s="5"/>
      <c r="GP88" s="5"/>
      <c r="GQ88" s="5"/>
      <c r="GR88" s="5"/>
      <c r="GS88" s="5"/>
      <c r="GT88" s="5"/>
      <c r="GU88" s="5"/>
      <c r="GV88" s="5"/>
      <c r="GW88" s="5"/>
      <c r="GX88" s="5"/>
      <c r="GY88" s="5"/>
      <c r="GZ88" s="5"/>
      <c r="HA88" s="5"/>
      <c r="HB88" s="5"/>
      <c r="HC88" s="5"/>
      <c r="HD88" s="5"/>
      <c r="HE88" s="5"/>
      <c r="HF88" s="5"/>
      <c r="HG88" s="5"/>
      <c r="HH88" s="5"/>
      <c r="HI88" s="5"/>
      <c r="HJ88" s="5"/>
      <c r="HK88" s="5"/>
      <c r="HL88" s="5"/>
      <c r="HM88" s="5"/>
      <c r="HN88" s="5"/>
      <c r="HO88" s="5"/>
      <c r="HP88" s="5"/>
      <c r="HQ88" s="5"/>
      <c r="HR88" s="5"/>
      <c r="HS88" s="5"/>
      <c r="HT88" s="5"/>
      <c r="HU88" s="5"/>
      <c r="HV88" s="5"/>
      <c r="HW88" s="5"/>
      <c r="HX88" s="5"/>
      <c r="HY88" s="5"/>
      <c r="HZ88" s="5"/>
      <c r="IA88" s="5"/>
      <c r="IB88" s="5"/>
      <c r="IC88" s="5"/>
      <c r="ID88" s="5"/>
      <c r="IE88" s="5"/>
      <c r="IF88" s="5"/>
      <c r="IG88" s="5"/>
      <c r="IH88" s="5"/>
      <c r="II88" s="5"/>
      <c r="IJ88" s="5"/>
      <c r="IK88" s="5"/>
      <c r="IL88" s="5"/>
      <c r="IM88" s="5"/>
      <c r="IN88" s="5"/>
      <c r="IO88" s="5"/>
      <c r="IP88" s="5"/>
      <c r="IQ88" s="5"/>
      <c r="IR88" s="5"/>
      <c r="IS88" s="5"/>
      <c r="IT88" s="5"/>
      <c r="IU88" s="5"/>
      <c r="IV88" s="5"/>
    </row>
    <row r="89" spans="1:256" ht="15" outlineLevel="1">
      <c r="F89" s="5">
        <v>18</v>
      </c>
      <c r="G89" s="5"/>
      <c r="I89" s="5" t="e">
        <v>#N/A</v>
      </c>
      <c r="AB89" s="5">
        <v>0</v>
      </c>
      <c r="AC89" s="5">
        <v>0</v>
      </c>
      <c r="AD89" s="5">
        <v>0</v>
      </c>
      <c r="AE89" s="5">
        <v>0</v>
      </c>
      <c r="AF89" s="5">
        <v>0</v>
      </c>
      <c r="AG89" s="5">
        <v>0</v>
      </c>
      <c r="AH89" s="5">
        <v>0</v>
      </c>
      <c r="AI89" s="5">
        <v>0</v>
      </c>
      <c r="AJ89" s="5">
        <v>0</v>
      </c>
      <c r="AK89" s="5">
        <v>0</v>
      </c>
      <c r="AL89" s="5">
        <v>0</v>
      </c>
      <c r="AM89" s="5">
        <v>0</v>
      </c>
      <c r="AN89" s="5">
        <v>0</v>
      </c>
      <c r="AO89" s="5">
        <v>0</v>
      </c>
      <c r="AP89" s="5">
        <v>0</v>
      </c>
      <c r="AQ89" s="5">
        <v>0</v>
      </c>
      <c r="AR89" s="5">
        <v>0</v>
      </c>
      <c r="AS89" s="5">
        <v>0</v>
      </c>
      <c r="AU89" s="5">
        <v>0</v>
      </c>
      <c r="AV89" s="5" t="s">
        <v>543</v>
      </c>
    </row>
    <row r="90" spans="1:256" ht="15" outlineLevel="1">
      <c r="F90" s="5">
        <v>19</v>
      </c>
      <c r="G90" s="5"/>
      <c r="I90" s="5" t="e">
        <v>#N/A</v>
      </c>
      <c r="AB90" s="5">
        <v>0</v>
      </c>
      <c r="AC90" s="5">
        <v>0</v>
      </c>
      <c r="AD90" s="5">
        <v>0</v>
      </c>
      <c r="AE90" s="5">
        <v>0</v>
      </c>
      <c r="AF90" s="5">
        <v>0</v>
      </c>
      <c r="AG90" s="5">
        <v>0</v>
      </c>
      <c r="AH90" s="5">
        <v>0</v>
      </c>
      <c r="AI90" s="5">
        <v>0</v>
      </c>
      <c r="AJ90" s="5">
        <v>0</v>
      </c>
      <c r="AK90" s="5">
        <v>0</v>
      </c>
      <c r="AL90" s="5">
        <v>0</v>
      </c>
      <c r="AM90" s="5">
        <v>0</v>
      </c>
      <c r="AN90" s="5">
        <v>0</v>
      </c>
      <c r="AO90" s="5">
        <v>0</v>
      </c>
      <c r="AP90" s="5">
        <v>0</v>
      </c>
      <c r="AQ90" s="5">
        <v>0</v>
      </c>
      <c r="AR90" s="5">
        <v>0</v>
      </c>
      <c r="AS90" s="5">
        <v>0</v>
      </c>
      <c r="AU90" s="5">
        <v>0</v>
      </c>
      <c r="AV90" s="5" t="s">
        <v>543</v>
      </c>
    </row>
    <row r="91" spans="1:256" ht="15" outlineLevel="1">
      <c r="F91" s="5">
        <v>20</v>
      </c>
      <c r="G91" s="5"/>
      <c r="I91" s="5" t="e">
        <v>#N/A</v>
      </c>
      <c r="AB91" s="5">
        <v>0</v>
      </c>
      <c r="AC91" s="5">
        <v>0</v>
      </c>
      <c r="AD91" s="5">
        <v>0</v>
      </c>
      <c r="AE91" s="5">
        <v>0</v>
      </c>
      <c r="AF91" s="5">
        <v>0</v>
      </c>
      <c r="AG91" s="5">
        <v>0</v>
      </c>
      <c r="AH91" s="5">
        <v>0</v>
      </c>
      <c r="AI91" s="5">
        <v>0</v>
      </c>
      <c r="AJ91" s="5">
        <v>0</v>
      </c>
      <c r="AK91" s="5">
        <v>0</v>
      </c>
      <c r="AL91" s="5">
        <v>0</v>
      </c>
      <c r="AM91" s="5">
        <v>0</v>
      </c>
      <c r="AN91" s="5">
        <v>0</v>
      </c>
      <c r="AO91" s="5">
        <v>0</v>
      </c>
      <c r="AP91" s="5">
        <v>0</v>
      </c>
      <c r="AQ91" s="5">
        <v>0</v>
      </c>
      <c r="AR91" s="5">
        <v>0</v>
      </c>
      <c r="AS91" s="5">
        <v>0</v>
      </c>
      <c r="AU91" s="5">
        <v>0</v>
      </c>
      <c r="AV91" s="5" t="s">
        <v>543</v>
      </c>
    </row>
    <row r="92" spans="1:256" ht="15" outlineLevel="1">
      <c r="G92" s="5"/>
    </row>
    <row r="93" spans="1:256" ht="15">
      <c r="G93" s="5"/>
    </row>
    <row r="94" spans="1:256">
      <c r="E94" s="29" t="s">
        <v>1557</v>
      </c>
      <c r="F94" s="5"/>
      <c r="G94" s="5"/>
    </row>
    <row r="95" spans="1:256">
      <c r="F95" s="29" t="s">
        <v>32</v>
      </c>
      <c r="I95" s="29"/>
      <c r="Q95" s="29"/>
      <c r="R95" s="29"/>
      <c r="S95" s="29"/>
      <c r="T95" s="29"/>
      <c r="U95" s="29"/>
      <c r="V95" s="29"/>
      <c r="AB95" s="29">
        <v>8887289.4800838921</v>
      </c>
      <c r="AC95" s="29">
        <v>21520430.791101184</v>
      </c>
      <c r="AD95" s="29">
        <v>23792200.000000004</v>
      </c>
      <c r="AE95" s="29">
        <v>22023144.061101243</v>
      </c>
      <c r="AF95" s="29">
        <v>23502739.768080279</v>
      </c>
      <c r="AG95" s="29">
        <v>23050314.337677144</v>
      </c>
      <c r="AH95" s="29">
        <v>23534519.584576908</v>
      </c>
      <c r="AI95" s="29">
        <v>24030943.308277622</v>
      </c>
      <c r="AJ95" s="29">
        <v>24539893.840057533</v>
      </c>
      <c r="AK95" s="29">
        <v>25061687.292115033</v>
      </c>
      <c r="AL95" s="29">
        <v>25596647.753930438</v>
      </c>
      <c r="AM95" s="29">
        <v>26145107.493583478</v>
      </c>
      <c r="AN95" s="29">
        <v>26707407.164151382</v>
      </c>
      <c r="AO95" s="29">
        <v>27283896.015315864</v>
      </c>
      <c r="AP95" s="29">
        <v>27874932.110310532</v>
      </c>
      <c r="AQ95" s="29">
        <v>28480882.54834326</v>
      </c>
      <c r="AR95" s="29">
        <v>29102123.69263209</v>
      </c>
      <c r="AS95" s="29">
        <v>29739041.404195935</v>
      </c>
    </row>
    <row r="96" spans="1:256" ht="15" outlineLevel="1">
      <c r="F96" s="5" t="s">
        <v>1559</v>
      </c>
      <c r="G96" s="5" t="s">
        <v>1560</v>
      </c>
    </row>
    <row r="97" spans="6:45" ht="15" outlineLevel="1">
      <c r="F97" s="5">
        <v>1</v>
      </c>
      <c r="G97" s="5">
        <v>1</v>
      </c>
      <c r="I97" s="5" t="s">
        <v>4742</v>
      </c>
      <c r="AB97" s="5">
        <v>4300504.4289604733</v>
      </c>
      <c r="AC97" s="5">
        <v>6078869.5175424851</v>
      </c>
      <c r="AD97" s="5">
        <v>6025000.0000000019</v>
      </c>
      <c r="AE97" s="5">
        <v>8459709.8500071112</v>
      </c>
      <c r="AF97" s="5">
        <v>8673868.4244617373</v>
      </c>
      <c r="AG97" s="5">
        <v>7848978.7068328187</v>
      </c>
      <c r="AH97" s="5">
        <v>8047676.548789965</v>
      </c>
      <c r="AI97" s="5">
        <v>8251404.4505642056</v>
      </c>
      <c r="AJ97" s="5">
        <v>8460289.7487260476</v>
      </c>
      <c r="AK97" s="5">
        <v>8674463.0033866353</v>
      </c>
      <c r="AL97" s="5">
        <v>8894058.0798020698</v>
      </c>
      <c r="AM97" s="5">
        <v>9119212.2320435271</v>
      </c>
      <c r="AN97" s="5">
        <v>9350066.1887855548</v>
      </c>
      <c r="AO97" s="5">
        <v>9586764.2412660476</v>
      </c>
      <c r="AP97" s="5">
        <v>9829454.3334729839</v>
      </c>
      <c r="AQ97" s="5">
        <v>10078288.154614223</v>
      </c>
      <c r="AR97" s="5">
        <v>10333421.233928204</v>
      </c>
      <c r="AS97" s="5">
        <v>10595013.037894789</v>
      </c>
    </row>
    <row r="98" spans="6:45" ht="15" outlineLevel="1">
      <c r="F98" s="5">
        <v>2</v>
      </c>
      <c r="G98" s="5">
        <v>4</v>
      </c>
      <c r="I98" s="5" t="s">
        <v>4743</v>
      </c>
      <c r="AB98" s="5">
        <v>0</v>
      </c>
      <c r="AC98" s="5">
        <v>0</v>
      </c>
      <c r="AD98" s="5">
        <v>0</v>
      </c>
      <c r="AE98" s="5">
        <v>0</v>
      </c>
      <c r="AF98" s="5">
        <v>0</v>
      </c>
      <c r="AG98" s="5">
        <v>0</v>
      </c>
      <c r="AH98" s="5">
        <v>0</v>
      </c>
      <c r="AI98" s="5">
        <v>0</v>
      </c>
      <c r="AJ98" s="5">
        <v>0</v>
      </c>
      <c r="AK98" s="5">
        <v>0</v>
      </c>
      <c r="AL98" s="5">
        <v>0</v>
      </c>
      <c r="AM98" s="5">
        <v>0</v>
      </c>
      <c r="AN98" s="5">
        <v>0</v>
      </c>
      <c r="AO98" s="5">
        <v>0</v>
      </c>
      <c r="AP98" s="5">
        <v>0</v>
      </c>
      <c r="AQ98" s="5">
        <v>0</v>
      </c>
      <c r="AR98" s="5">
        <v>0</v>
      </c>
      <c r="AS98" s="5">
        <v>0</v>
      </c>
    </row>
    <row r="99" spans="6:45" ht="15" outlineLevel="1">
      <c r="F99" s="5">
        <v>3</v>
      </c>
      <c r="G99" s="5">
        <v>7</v>
      </c>
      <c r="I99" s="5" t="s">
        <v>4744</v>
      </c>
      <c r="AB99" s="5">
        <v>1505288.8011234193</v>
      </c>
      <c r="AC99" s="5">
        <v>3528868.9259024481</v>
      </c>
      <c r="AD99" s="5">
        <v>5900000.0000000009</v>
      </c>
      <c r="AE99" s="5">
        <v>6049359.2110941308</v>
      </c>
      <c r="AF99" s="5">
        <v>6202499.4686185429</v>
      </c>
      <c r="AG99" s="5">
        <v>6359516.4902193286</v>
      </c>
      <c r="AH99" s="5">
        <v>6520508.4166463204</v>
      </c>
      <c r="AI99" s="5">
        <v>6685575.8730942793</v>
      </c>
      <c r="AJ99" s="5">
        <v>6854822.0320968712</v>
      </c>
      <c r="AK99" s="5">
        <v>7028352.6780129159</v>
      </c>
      <c r="AL99" s="5">
        <v>7206276.2731450023</v>
      </c>
      <c r="AM99" s="5">
        <v>7388704.0255320007</v>
      </c>
      <c r="AN99" s="5">
        <v>7575749.9584576776</v>
      </c>
      <c r="AO99" s="5">
        <v>7767530.9817189686</v>
      </c>
      <c r="AP99" s="5">
        <v>7964166.9646984227</v>
      </c>
      <c r="AQ99" s="5">
        <v>8165780.8112864355</v>
      </c>
      <c r="AR99" s="5">
        <v>8372498.5367002226</v>
      </c>
      <c r="AS99" s="5">
        <v>8584449.3462473899</v>
      </c>
    </row>
    <row r="100" spans="6:45" ht="15" outlineLevel="1">
      <c r="F100" s="5">
        <v>4</v>
      </c>
      <c r="G100" s="5">
        <v>10</v>
      </c>
      <c r="I100" s="5" t="s">
        <v>4745</v>
      </c>
      <c r="AB100" s="5">
        <v>0</v>
      </c>
      <c r="AC100" s="5">
        <v>943600.00000000023</v>
      </c>
      <c r="AD100" s="5">
        <v>1887200.0000000007</v>
      </c>
      <c r="AE100" s="5">
        <v>1887200.0000000007</v>
      </c>
      <c r="AF100" s="5">
        <v>1887200.0000000007</v>
      </c>
      <c r="AG100" s="5">
        <v>1887200.0000000007</v>
      </c>
      <c r="AH100" s="5">
        <v>1887200.0000000007</v>
      </c>
      <c r="AI100" s="5">
        <v>1887200.0000000007</v>
      </c>
      <c r="AJ100" s="5">
        <v>1887200.0000000007</v>
      </c>
      <c r="AK100" s="5">
        <v>1887200.0000000007</v>
      </c>
      <c r="AL100" s="5">
        <v>1887200.0000000007</v>
      </c>
      <c r="AM100" s="5">
        <v>1887200.0000000007</v>
      </c>
      <c r="AN100" s="5">
        <v>1887200.0000000007</v>
      </c>
      <c r="AO100" s="5">
        <v>1887200.0000000007</v>
      </c>
      <c r="AP100" s="5">
        <v>1887200.0000000007</v>
      </c>
      <c r="AQ100" s="5">
        <v>1887200.0000000007</v>
      </c>
      <c r="AR100" s="5">
        <v>1887200.0000000007</v>
      </c>
      <c r="AS100" s="5">
        <v>1887200.0000000007</v>
      </c>
    </row>
    <row r="101" spans="6:45" ht="15" outlineLevel="1">
      <c r="F101" s="5">
        <v>5</v>
      </c>
      <c r="G101" s="5">
        <v>13</v>
      </c>
      <c r="I101" s="5" t="s">
        <v>4746</v>
      </c>
      <c r="AB101" s="5">
        <v>3019496.2499999995</v>
      </c>
      <c r="AC101" s="5">
        <v>3317092.3476562495</v>
      </c>
      <c r="AD101" s="5">
        <v>2375000.0000000005</v>
      </c>
      <c r="AE101" s="5">
        <v>5611874.9999999981</v>
      </c>
      <c r="AF101" s="5">
        <v>5752171.875</v>
      </c>
      <c r="AG101" s="5">
        <v>4980619.1406249981</v>
      </c>
      <c r="AH101" s="5">
        <v>5105134.6191406231</v>
      </c>
      <c r="AI101" s="5">
        <v>5232762.9846191378</v>
      </c>
      <c r="AJ101" s="5">
        <v>5363582.0592346154</v>
      </c>
      <c r="AK101" s="5">
        <v>5497671.6107154805</v>
      </c>
      <c r="AL101" s="5">
        <v>5635113.400983368</v>
      </c>
      <c r="AM101" s="5">
        <v>5775991.2360079503</v>
      </c>
      <c r="AN101" s="5">
        <v>5920391.0169081502</v>
      </c>
      <c r="AO101" s="5">
        <v>6068400.7923308508</v>
      </c>
      <c r="AP101" s="5">
        <v>6220110.8121391218</v>
      </c>
      <c r="AQ101" s="5">
        <v>6375613.5824426012</v>
      </c>
      <c r="AR101" s="5">
        <v>6535003.9220036631</v>
      </c>
      <c r="AS101" s="5">
        <v>6698379.0200537546</v>
      </c>
    </row>
    <row r="102" spans="6:45" ht="15" outlineLevel="1">
      <c r="F102" s="5">
        <v>6</v>
      </c>
      <c r="G102" s="5">
        <v>16</v>
      </c>
      <c r="I102" s="5" t="s">
        <v>4747</v>
      </c>
      <c r="AB102" s="5">
        <v>62000</v>
      </c>
      <c r="AC102" s="5">
        <v>62000</v>
      </c>
      <c r="AD102" s="5">
        <v>15000</v>
      </c>
      <c r="AE102" s="5">
        <v>15000</v>
      </c>
      <c r="AF102" s="5">
        <v>987000</v>
      </c>
      <c r="AG102" s="5">
        <v>1974000</v>
      </c>
      <c r="AH102" s="5">
        <v>1974000</v>
      </c>
      <c r="AI102" s="5">
        <v>1974000</v>
      </c>
      <c r="AJ102" s="5">
        <v>1974000</v>
      </c>
      <c r="AK102" s="5">
        <v>1974000</v>
      </c>
      <c r="AL102" s="5">
        <v>1974000</v>
      </c>
      <c r="AM102" s="5">
        <v>1974000</v>
      </c>
      <c r="AN102" s="5">
        <v>1974000</v>
      </c>
      <c r="AO102" s="5">
        <v>1974000</v>
      </c>
      <c r="AP102" s="5">
        <v>1974000</v>
      </c>
      <c r="AQ102" s="5">
        <v>1974000</v>
      </c>
      <c r="AR102" s="5">
        <v>1974000</v>
      </c>
      <c r="AS102" s="5">
        <v>1974000</v>
      </c>
    </row>
    <row r="103" spans="6:45" ht="15" outlineLevel="1">
      <c r="F103" s="5">
        <v>7</v>
      </c>
      <c r="G103" s="5">
        <v>19</v>
      </c>
      <c r="I103" s="5" t="s">
        <v>4748</v>
      </c>
      <c r="AB103" s="5">
        <v>0</v>
      </c>
      <c r="AC103" s="5">
        <v>0</v>
      </c>
      <c r="AD103" s="5">
        <v>0</v>
      </c>
      <c r="AE103" s="5">
        <v>0</v>
      </c>
      <c r="AF103" s="5">
        <v>0</v>
      </c>
      <c r="AG103" s="5">
        <v>0</v>
      </c>
      <c r="AH103" s="5">
        <v>0</v>
      </c>
      <c r="AI103" s="5">
        <v>0</v>
      </c>
      <c r="AJ103" s="5">
        <v>0</v>
      </c>
      <c r="AK103" s="5">
        <v>0</v>
      </c>
      <c r="AL103" s="5">
        <v>0</v>
      </c>
      <c r="AM103" s="5">
        <v>0</v>
      </c>
      <c r="AN103" s="5">
        <v>0</v>
      </c>
      <c r="AO103" s="5">
        <v>0</v>
      </c>
      <c r="AP103" s="5">
        <v>0</v>
      </c>
      <c r="AQ103" s="5">
        <v>0</v>
      </c>
      <c r="AR103" s="5">
        <v>0</v>
      </c>
      <c r="AS103" s="5">
        <v>0</v>
      </c>
    </row>
    <row r="104" spans="6:45" ht="15" outlineLevel="1">
      <c r="F104" s="5">
        <v>8</v>
      </c>
      <c r="G104" s="5">
        <v>22</v>
      </c>
      <c r="I104" s="5" t="s">
        <v>4749</v>
      </c>
      <c r="AB104" s="5">
        <v>0</v>
      </c>
      <c r="AC104" s="5">
        <v>7590000</v>
      </c>
      <c r="AD104" s="5">
        <v>7590000</v>
      </c>
      <c r="AE104" s="5">
        <v>0</v>
      </c>
      <c r="AF104" s="5">
        <v>0</v>
      </c>
      <c r="AG104" s="5">
        <v>0</v>
      </c>
      <c r="AH104" s="5">
        <v>0</v>
      </c>
      <c r="AI104" s="5">
        <v>0</v>
      </c>
      <c r="AJ104" s="5">
        <v>0</v>
      </c>
      <c r="AK104" s="5">
        <v>0</v>
      </c>
      <c r="AL104" s="5">
        <v>0</v>
      </c>
      <c r="AM104" s="5">
        <v>0</v>
      </c>
      <c r="AN104" s="5">
        <v>0</v>
      </c>
      <c r="AO104" s="5">
        <v>0</v>
      </c>
      <c r="AP104" s="5">
        <v>0</v>
      </c>
      <c r="AQ104" s="5">
        <v>0</v>
      </c>
      <c r="AR104" s="5">
        <v>0</v>
      </c>
      <c r="AS104" s="5">
        <v>0</v>
      </c>
    </row>
    <row r="105" spans="6:45" ht="15" outlineLevel="1">
      <c r="F105" s="5">
        <v>9</v>
      </c>
      <c r="G105" s="5">
        <v>25</v>
      </c>
      <c r="I105" s="5" t="e">
        <v>#N/A</v>
      </c>
      <c r="AB105" s="5">
        <v>0</v>
      </c>
      <c r="AC105" s="5">
        <v>0</v>
      </c>
      <c r="AD105" s="5">
        <v>0</v>
      </c>
      <c r="AE105" s="5">
        <v>0</v>
      </c>
      <c r="AF105" s="5">
        <v>0</v>
      </c>
      <c r="AG105" s="5">
        <v>0</v>
      </c>
      <c r="AH105" s="5">
        <v>0</v>
      </c>
      <c r="AI105" s="5">
        <v>0</v>
      </c>
      <c r="AJ105" s="5">
        <v>0</v>
      </c>
      <c r="AK105" s="5">
        <v>0</v>
      </c>
      <c r="AL105" s="5">
        <v>0</v>
      </c>
      <c r="AM105" s="5">
        <v>0</v>
      </c>
      <c r="AN105" s="5">
        <v>0</v>
      </c>
      <c r="AO105" s="5">
        <v>0</v>
      </c>
      <c r="AP105" s="5">
        <v>0</v>
      </c>
      <c r="AQ105" s="5">
        <v>0</v>
      </c>
      <c r="AR105" s="5">
        <v>0</v>
      </c>
      <c r="AS105" s="5">
        <v>0</v>
      </c>
    </row>
    <row r="106" spans="6:45" ht="15" outlineLevel="1">
      <c r="F106" s="5">
        <v>10</v>
      </c>
      <c r="G106" s="5">
        <v>28</v>
      </c>
      <c r="I106" s="5" t="e">
        <v>#N/A</v>
      </c>
      <c r="AB106" s="5">
        <v>0</v>
      </c>
      <c r="AC106" s="5">
        <v>0</v>
      </c>
      <c r="AD106" s="5">
        <v>0</v>
      </c>
      <c r="AE106" s="5">
        <v>0</v>
      </c>
      <c r="AF106" s="5">
        <v>0</v>
      </c>
      <c r="AG106" s="5">
        <v>0</v>
      </c>
      <c r="AH106" s="5">
        <v>0</v>
      </c>
      <c r="AI106" s="5">
        <v>0</v>
      </c>
      <c r="AJ106" s="5">
        <v>0</v>
      </c>
      <c r="AK106" s="5">
        <v>0</v>
      </c>
      <c r="AL106" s="5">
        <v>0</v>
      </c>
      <c r="AM106" s="5">
        <v>0</v>
      </c>
      <c r="AN106" s="5">
        <v>0</v>
      </c>
      <c r="AO106" s="5">
        <v>0</v>
      </c>
      <c r="AP106" s="5">
        <v>0</v>
      </c>
      <c r="AQ106" s="5">
        <v>0</v>
      </c>
      <c r="AR106" s="5">
        <v>0</v>
      </c>
      <c r="AS106" s="5">
        <v>0</v>
      </c>
    </row>
    <row r="107" spans="6:45" ht="15" outlineLevel="1">
      <c r="F107" s="5">
        <v>11</v>
      </c>
      <c r="G107" s="5">
        <v>31</v>
      </c>
      <c r="I107" s="5" t="e">
        <v>#N/A</v>
      </c>
      <c r="AB107" s="5">
        <v>0</v>
      </c>
      <c r="AC107" s="5">
        <v>0</v>
      </c>
      <c r="AD107" s="5">
        <v>0</v>
      </c>
      <c r="AE107" s="5">
        <v>0</v>
      </c>
      <c r="AF107" s="5">
        <v>0</v>
      </c>
      <c r="AG107" s="5">
        <v>0</v>
      </c>
      <c r="AH107" s="5">
        <v>0</v>
      </c>
      <c r="AI107" s="5">
        <v>0</v>
      </c>
      <c r="AJ107" s="5">
        <v>0</v>
      </c>
      <c r="AK107" s="5">
        <v>0</v>
      </c>
      <c r="AL107" s="5">
        <v>0</v>
      </c>
      <c r="AM107" s="5">
        <v>0</v>
      </c>
      <c r="AN107" s="5">
        <v>0</v>
      </c>
      <c r="AO107" s="5">
        <v>0</v>
      </c>
      <c r="AP107" s="5">
        <v>0</v>
      </c>
      <c r="AQ107" s="5">
        <v>0</v>
      </c>
      <c r="AR107" s="5">
        <v>0</v>
      </c>
      <c r="AS107" s="5">
        <v>0</v>
      </c>
    </row>
    <row r="108" spans="6:45" ht="15" outlineLevel="1">
      <c r="F108" s="5">
        <v>12</v>
      </c>
      <c r="G108" s="5">
        <v>34</v>
      </c>
      <c r="I108" s="5" t="e">
        <v>#N/A</v>
      </c>
      <c r="AB108" s="5">
        <v>0</v>
      </c>
      <c r="AC108" s="5">
        <v>0</v>
      </c>
      <c r="AD108" s="5">
        <v>0</v>
      </c>
      <c r="AE108" s="5">
        <v>0</v>
      </c>
      <c r="AF108" s="5">
        <v>0</v>
      </c>
      <c r="AG108" s="5">
        <v>0</v>
      </c>
      <c r="AH108" s="5">
        <v>0</v>
      </c>
      <c r="AI108" s="5">
        <v>0</v>
      </c>
      <c r="AJ108" s="5">
        <v>0</v>
      </c>
      <c r="AK108" s="5">
        <v>0</v>
      </c>
      <c r="AL108" s="5">
        <v>0</v>
      </c>
      <c r="AM108" s="5">
        <v>0</v>
      </c>
      <c r="AN108" s="5">
        <v>0</v>
      </c>
      <c r="AO108" s="5">
        <v>0</v>
      </c>
      <c r="AP108" s="5">
        <v>0</v>
      </c>
      <c r="AQ108" s="5">
        <v>0</v>
      </c>
      <c r="AR108" s="5">
        <v>0</v>
      </c>
      <c r="AS108" s="5">
        <v>0</v>
      </c>
    </row>
    <row r="109" spans="6:45" ht="15" outlineLevel="1">
      <c r="F109" s="5">
        <v>13</v>
      </c>
      <c r="G109" s="5">
        <v>37</v>
      </c>
      <c r="I109" s="5" t="e">
        <v>#N/A</v>
      </c>
      <c r="AB109" s="5">
        <v>0</v>
      </c>
      <c r="AC109" s="5">
        <v>0</v>
      </c>
      <c r="AD109" s="5">
        <v>0</v>
      </c>
      <c r="AE109" s="5">
        <v>0</v>
      </c>
      <c r="AF109" s="5">
        <v>0</v>
      </c>
      <c r="AG109" s="5">
        <v>0</v>
      </c>
      <c r="AH109" s="5">
        <v>0</v>
      </c>
      <c r="AI109" s="5">
        <v>0</v>
      </c>
      <c r="AJ109" s="5">
        <v>0</v>
      </c>
      <c r="AK109" s="5">
        <v>0</v>
      </c>
      <c r="AL109" s="5">
        <v>0</v>
      </c>
      <c r="AM109" s="5">
        <v>0</v>
      </c>
      <c r="AN109" s="5">
        <v>0</v>
      </c>
      <c r="AO109" s="5">
        <v>0</v>
      </c>
      <c r="AP109" s="5">
        <v>0</v>
      </c>
      <c r="AQ109" s="5">
        <v>0</v>
      </c>
      <c r="AR109" s="5">
        <v>0</v>
      </c>
      <c r="AS109" s="5">
        <v>0</v>
      </c>
    </row>
    <row r="110" spans="6:45" ht="15" outlineLevel="1">
      <c r="F110" s="5">
        <v>14</v>
      </c>
      <c r="G110" s="5">
        <v>40</v>
      </c>
      <c r="I110" s="5" t="e">
        <v>#N/A</v>
      </c>
      <c r="AB110" s="5">
        <v>0</v>
      </c>
      <c r="AC110" s="5">
        <v>0</v>
      </c>
      <c r="AD110" s="5">
        <v>0</v>
      </c>
      <c r="AE110" s="5">
        <v>0</v>
      </c>
      <c r="AF110" s="5">
        <v>0</v>
      </c>
      <c r="AG110" s="5">
        <v>0</v>
      </c>
      <c r="AH110" s="5">
        <v>0</v>
      </c>
      <c r="AI110" s="5">
        <v>0</v>
      </c>
      <c r="AJ110" s="5">
        <v>0</v>
      </c>
      <c r="AK110" s="5">
        <v>0</v>
      </c>
      <c r="AL110" s="5">
        <v>0</v>
      </c>
      <c r="AM110" s="5">
        <v>0</v>
      </c>
      <c r="AN110" s="5">
        <v>0</v>
      </c>
      <c r="AO110" s="5">
        <v>0</v>
      </c>
      <c r="AP110" s="5">
        <v>0</v>
      </c>
      <c r="AQ110" s="5">
        <v>0</v>
      </c>
      <c r="AR110" s="5">
        <v>0</v>
      </c>
      <c r="AS110" s="5">
        <v>0</v>
      </c>
    </row>
    <row r="111" spans="6:45" ht="15" outlineLevel="1">
      <c r="F111" s="5">
        <v>15</v>
      </c>
      <c r="G111" s="5">
        <v>43</v>
      </c>
      <c r="I111" s="5" t="e">
        <v>#N/A</v>
      </c>
      <c r="AB111" s="5">
        <v>0</v>
      </c>
      <c r="AC111" s="5">
        <v>0</v>
      </c>
      <c r="AD111" s="5">
        <v>0</v>
      </c>
      <c r="AE111" s="5">
        <v>0</v>
      </c>
      <c r="AF111" s="5">
        <v>0</v>
      </c>
      <c r="AG111" s="5">
        <v>0</v>
      </c>
      <c r="AH111" s="5">
        <v>0</v>
      </c>
      <c r="AI111" s="5">
        <v>0</v>
      </c>
      <c r="AJ111" s="5">
        <v>0</v>
      </c>
      <c r="AK111" s="5">
        <v>0</v>
      </c>
      <c r="AL111" s="5">
        <v>0</v>
      </c>
      <c r="AM111" s="5">
        <v>0</v>
      </c>
      <c r="AN111" s="5">
        <v>0</v>
      </c>
      <c r="AO111" s="5">
        <v>0</v>
      </c>
      <c r="AP111" s="5">
        <v>0</v>
      </c>
      <c r="AQ111" s="5">
        <v>0</v>
      </c>
      <c r="AR111" s="5">
        <v>0</v>
      </c>
      <c r="AS111" s="5">
        <v>0</v>
      </c>
    </row>
    <row r="112" spans="6:45" ht="15" outlineLevel="1">
      <c r="F112" s="5">
        <v>16</v>
      </c>
      <c r="G112" s="5">
        <v>46</v>
      </c>
      <c r="I112" s="5" t="e">
        <v>#N/A</v>
      </c>
      <c r="AB112" s="5">
        <v>0</v>
      </c>
      <c r="AC112" s="5">
        <v>0</v>
      </c>
      <c r="AD112" s="5">
        <v>0</v>
      </c>
      <c r="AE112" s="5">
        <v>0</v>
      </c>
      <c r="AF112" s="5">
        <v>0</v>
      </c>
      <c r="AG112" s="5">
        <v>0</v>
      </c>
      <c r="AH112" s="5">
        <v>0</v>
      </c>
      <c r="AI112" s="5">
        <v>0</v>
      </c>
      <c r="AJ112" s="5">
        <v>0</v>
      </c>
      <c r="AK112" s="5">
        <v>0</v>
      </c>
      <c r="AL112" s="5">
        <v>0</v>
      </c>
      <c r="AM112" s="5">
        <v>0</v>
      </c>
      <c r="AN112" s="5">
        <v>0</v>
      </c>
      <c r="AO112" s="5">
        <v>0</v>
      </c>
      <c r="AP112" s="5">
        <v>0</v>
      </c>
      <c r="AQ112" s="5">
        <v>0</v>
      </c>
      <c r="AR112" s="5">
        <v>0</v>
      </c>
      <c r="AS112" s="5">
        <v>0</v>
      </c>
    </row>
    <row r="113" spans="1:256" outlineLevel="1">
      <c r="C113" s="29"/>
      <c r="F113" s="5">
        <v>17</v>
      </c>
      <c r="G113" s="5">
        <v>49</v>
      </c>
      <c r="I113" s="5" t="e">
        <v>#N/A</v>
      </c>
      <c r="AB113" s="5">
        <v>0</v>
      </c>
      <c r="AC113" s="5">
        <v>0</v>
      </c>
      <c r="AD113" s="5">
        <v>0</v>
      </c>
      <c r="AE113" s="5">
        <v>0</v>
      </c>
      <c r="AF113" s="5">
        <v>0</v>
      </c>
      <c r="AG113" s="5">
        <v>0</v>
      </c>
      <c r="AH113" s="5">
        <v>0</v>
      </c>
      <c r="AI113" s="5">
        <v>0</v>
      </c>
      <c r="AJ113" s="5">
        <v>0</v>
      </c>
      <c r="AK113" s="5">
        <v>0</v>
      </c>
      <c r="AL113" s="5">
        <v>0</v>
      </c>
      <c r="AM113" s="5">
        <v>0</v>
      </c>
      <c r="AN113" s="5">
        <v>0</v>
      </c>
      <c r="AO113" s="5">
        <v>0</v>
      </c>
      <c r="AP113" s="5">
        <v>0</v>
      </c>
      <c r="AQ113" s="5">
        <v>0</v>
      </c>
      <c r="AR113" s="5">
        <v>0</v>
      </c>
      <c r="AS113" s="5">
        <v>0</v>
      </c>
    </row>
    <row r="114" spans="1:256" ht="15" outlineLevel="1">
      <c r="F114" s="5">
        <v>18</v>
      </c>
      <c r="G114" s="5">
        <v>52</v>
      </c>
      <c r="I114" s="5" t="e">
        <v>#N/A</v>
      </c>
      <c r="AB114" s="5">
        <v>0</v>
      </c>
      <c r="AC114" s="5">
        <v>0</v>
      </c>
      <c r="AD114" s="5">
        <v>0</v>
      </c>
      <c r="AE114" s="5">
        <v>0</v>
      </c>
      <c r="AF114" s="5">
        <v>0</v>
      </c>
      <c r="AG114" s="5">
        <v>0</v>
      </c>
      <c r="AH114" s="5">
        <v>0</v>
      </c>
      <c r="AI114" s="5">
        <v>0</v>
      </c>
      <c r="AJ114" s="5">
        <v>0</v>
      </c>
      <c r="AK114" s="5">
        <v>0</v>
      </c>
      <c r="AL114" s="5">
        <v>0</v>
      </c>
      <c r="AM114" s="5">
        <v>0</v>
      </c>
      <c r="AN114" s="5">
        <v>0</v>
      </c>
      <c r="AO114" s="5">
        <v>0</v>
      </c>
      <c r="AP114" s="5">
        <v>0</v>
      </c>
      <c r="AQ114" s="5">
        <v>0</v>
      </c>
      <c r="AR114" s="5">
        <v>0</v>
      </c>
      <c r="AS114" s="5">
        <v>0</v>
      </c>
    </row>
    <row r="115" spans="1:256" ht="15" outlineLevel="1">
      <c r="F115" s="5">
        <v>19</v>
      </c>
      <c r="G115" s="5">
        <v>55</v>
      </c>
      <c r="I115" s="5" t="e">
        <v>#N/A</v>
      </c>
      <c r="AB115" s="5">
        <v>0</v>
      </c>
      <c r="AC115" s="5">
        <v>0</v>
      </c>
      <c r="AD115" s="5">
        <v>0</v>
      </c>
      <c r="AE115" s="5">
        <v>0</v>
      </c>
      <c r="AF115" s="5">
        <v>0</v>
      </c>
      <c r="AG115" s="5">
        <v>0</v>
      </c>
      <c r="AH115" s="5">
        <v>0</v>
      </c>
      <c r="AI115" s="5">
        <v>0</v>
      </c>
      <c r="AJ115" s="5">
        <v>0</v>
      </c>
      <c r="AK115" s="5">
        <v>0</v>
      </c>
      <c r="AL115" s="5">
        <v>0</v>
      </c>
      <c r="AM115" s="5">
        <v>0</v>
      </c>
      <c r="AN115" s="5">
        <v>0</v>
      </c>
      <c r="AO115" s="5">
        <v>0</v>
      </c>
      <c r="AP115" s="5">
        <v>0</v>
      </c>
      <c r="AQ115" s="5">
        <v>0</v>
      </c>
      <c r="AR115" s="5">
        <v>0</v>
      </c>
      <c r="AS115" s="5">
        <v>0</v>
      </c>
    </row>
    <row r="116" spans="1:256" ht="15" outlineLevel="1">
      <c r="F116" s="5">
        <v>20</v>
      </c>
      <c r="G116" s="5">
        <v>58</v>
      </c>
      <c r="I116" s="5" t="e">
        <v>#N/A</v>
      </c>
      <c r="AB116" s="5">
        <v>0</v>
      </c>
      <c r="AC116" s="5">
        <v>0</v>
      </c>
      <c r="AD116" s="5">
        <v>0</v>
      </c>
      <c r="AE116" s="5">
        <v>0</v>
      </c>
      <c r="AF116" s="5">
        <v>0</v>
      </c>
      <c r="AG116" s="5">
        <v>0</v>
      </c>
      <c r="AH116" s="5">
        <v>0</v>
      </c>
      <c r="AI116" s="5">
        <v>0</v>
      </c>
      <c r="AJ116" s="5">
        <v>0</v>
      </c>
      <c r="AK116" s="5">
        <v>0</v>
      </c>
      <c r="AL116" s="5">
        <v>0</v>
      </c>
      <c r="AM116" s="5">
        <v>0</v>
      </c>
      <c r="AN116" s="5">
        <v>0</v>
      </c>
      <c r="AO116" s="5">
        <v>0</v>
      </c>
      <c r="AP116" s="5">
        <v>0</v>
      </c>
      <c r="AQ116" s="5">
        <v>0</v>
      </c>
      <c r="AR116" s="5">
        <v>0</v>
      </c>
      <c r="AS116" s="5">
        <v>0</v>
      </c>
    </row>
    <row r="117" spans="1:256" outlineLevel="1">
      <c r="F117" s="5"/>
    </row>
    <row r="118" spans="1:256">
      <c r="F118" s="29" t="s">
        <v>1556</v>
      </c>
      <c r="I118" s="29"/>
      <c r="Q118" s="29"/>
      <c r="R118" s="29"/>
      <c r="S118" s="29"/>
      <c r="T118" s="29"/>
      <c r="U118" s="29"/>
      <c r="V118" s="29"/>
      <c r="AB118" s="29">
        <v>0</v>
      </c>
      <c r="AC118" s="29">
        <v>0</v>
      </c>
      <c r="AD118" s="29">
        <v>0</v>
      </c>
      <c r="AE118" s="29">
        <v>0</v>
      </c>
      <c r="AF118" s="29">
        <v>0</v>
      </c>
      <c r="AG118" s="29">
        <v>0</v>
      </c>
      <c r="AH118" s="29">
        <v>0</v>
      </c>
      <c r="AI118" s="29">
        <v>0</v>
      </c>
      <c r="AJ118" s="29">
        <v>0</v>
      </c>
      <c r="AK118" s="29">
        <v>0</v>
      </c>
      <c r="AL118" s="29">
        <v>0</v>
      </c>
      <c r="AM118" s="29">
        <v>0</v>
      </c>
      <c r="AN118" s="29">
        <v>0</v>
      </c>
      <c r="AO118" s="29">
        <v>0</v>
      </c>
      <c r="AP118" s="29">
        <v>0</v>
      </c>
      <c r="AQ118" s="29">
        <v>0</v>
      </c>
      <c r="AR118" s="29">
        <v>0</v>
      </c>
      <c r="AS118" s="29">
        <v>0</v>
      </c>
    </row>
    <row r="119" spans="1:256" ht="15" outlineLevel="1">
      <c r="F119" s="5" t="s">
        <v>1559</v>
      </c>
      <c r="G119" s="5" t="s">
        <v>1560</v>
      </c>
    </row>
    <row r="120" spans="1:256" ht="15" outlineLevel="1">
      <c r="F120" s="5">
        <v>1</v>
      </c>
      <c r="G120" s="5">
        <v>2</v>
      </c>
      <c r="I120" s="5" t="s">
        <v>4750</v>
      </c>
      <c r="AB120" s="5">
        <v>0</v>
      </c>
      <c r="AC120" s="5">
        <v>0</v>
      </c>
      <c r="AD120" s="5">
        <v>0</v>
      </c>
      <c r="AE120" s="5">
        <v>0</v>
      </c>
      <c r="AF120" s="5">
        <v>0</v>
      </c>
      <c r="AG120" s="5">
        <v>0</v>
      </c>
      <c r="AH120" s="5">
        <v>0</v>
      </c>
      <c r="AI120" s="5">
        <v>0</v>
      </c>
      <c r="AJ120" s="5">
        <v>0</v>
      </c>
      <c r="AK120" s="5">
        <v>0</v>
      </c>
      <c r="AL120" s="5">
        <v>0</v>
      </c>
      <c r="AM120" s="5">
        <v>0</v>
      </c>
      <c r="AN120" s="5">
        <v>0</v>
      </c>
      <c r="AO120" s="5">
        <v>0</v>
      </c>
      <c r="AP120" s="5">
        <v>0</v>
      </c>
      <c r="AQ120" s="5">
        <v>0</v>
      </c>
      <c r="AR120" s="5">
        <v>0</v>
      </c>
      <c r="AS120" s="5">
        <v>0</v>
      </c>
    </row>
    <row r="121" spans="1:256" ht="15" outlineLevel="1">
      <c r="F121" s="5">
        <v>2</v>
      </c>
      <c r="G121" s="5">
        <v>5</v>
      </c>
      <c r="I121" s="5" t="s">
        <v>4751</v>
      </c>
      <c r="AB121" s="5">
        <v>0</v>
      </c>
      <c r="AC121" s="5">
        <v>0</v>
      </c>
      <c r="AD121" s="5">
        <v>0</v>
      </c>
      <c r="AE121" s="5">
        <v>0</v>
      </c>
      <c r="AF121" s="5">
        <v>0</v>
      </c>
      <c r="AG121" s="5">
        <v>0</v>
      </c>
      <c r="AH121" s="5">
        <v>0</v>
      </c>
      <c r="AI121" s="5">
        <v>0</v>
      </c>
      <c r="AJ121" s="5">
        <v>0</v>
      </c>
      <c r="AK121" s="5">
        <v>0</v>
      </c>
      <c r="AL121" s="5">
        <v>0</v>
      </c>
      <c r="AM121" s="5">
        <v>0</v>
      </c>
      <c r="AN121" s="5">
        <v>0</v>
      </c>
      <c r="AO121" s="5">
        <v>0</v>
      </c>
      <c r="AP121" s="5">
        <v>0</v>
      </c>
      <c r="AQ121" s="5">
        <v>0</v>
      </c>
      <c r="AR121" s="5">
        <v>0</v>
      </c>
      <c r="AS121" s="5">
        <v>0</v>
      </c>
    </row>
    <row r="122" spans="1:256" ht="15" outlineLevel="1">
      <c r="F122" s="5">
        <v>3</v>
      </c>
      <c r="G122" s="5">
        <v>8</v>
      </c>
      <c r="I122" s="5" t="s">
        <v>2909</v>
      </c>
      <c r="AB122" s="5">
        <v>0</v>
      </c>
      <c r="AC122" s="5">
        <v>0</v>
      </c>
      <c r="AD122" s="5">
        <v>0</v>
      </c>
      <c r="AE122" s="5">
        <v>0</v>
      </c>
      <c r="AF122" s="5">
        <v>0</v>
      </c>
      <c r="AG122" s="5">
        <v>0</v>
      </c>
      <c r="AH122" s="5">
        <v>0</v>
      </c>
      <c r="AI122" s="5">
        <v>0</v>
      </c>
      <c r="AJ122" s="5">
        <v>0</v>
      </c>
      <c r="AK122" s="5">
        <v>0</v>
      </c>
      <c r="AL122" s="5">
        <v>0</v>
      </c>
      <c r="AM122" s="5">
        <v>0</v>
      </c>
      <c r="AN122" s="5">
        <v>0</v>
      </c>
      <c r="AO122" s="5">
        <v>0</v>
      </c>
      <c r="AP122" s="5">
        <v>0</v>
      </c>
      <c r="AQ122" s="5">
        <v>0</v>
      </c>
      <c r="AR122" s="5">
        <v>0</v>
      </c>
      <c r="AS122" s="5">
        <v>0</v>
      </c>
    </row>
    <row r="123" spans="1:256" ht="15" outlineLevel="1">
      <c r="F123" s="5">
        <v>4</v>
      </c>
      <c r="G123" s="5">
        <v>11</v>
      </c>
      <c r="I123" s="5" t="s">
        <v>4752</v>
      </c>
      <c r="AB123" s="5">
        <v>0</v>
      </c>
      <c r="AC123" s="5">
        <v>0</v>
      </c>
      <c r="AD123" s="5">
        <v>0</v>
      </c>
      <c r="AE123" s="5">
        <v>0</v>
      </c>
      <c r="AF123" s="5">
        <v>0</v>
      </c>
      <c r="AG123" s="5">
        <v>0</v>
      </c>
      <c r="AH123" s="5">
        <v>0</v>
      </c>
      <c r="AI123" s="5">
        <v>0</v>
      </c>
      <c r="AJ123" s="5">
        <v>0</v>
      </c>
      <c r="AK123" s="5">
        <v>0</v>
      </c>
      <c r="AL123" s="5">
        <v>0</v>
      </c>
      <c r="AM123" s="5">
        <v>0</v>
      </c>
      <c r="AN123" s="5">
        <v>0</v>
      </c>
      <c r="AO123" s="5">
        <v>0</v>
      </c>
      <c r="AP123" s="5">
        <v>0</v>
      </c>
      <c r="AQ123" s="5">
        <v>0</v>
      </c>
      <c r="AR123" s="5">
        <v>0</v>
      </c>
      <c r="AS123" s="5">
        <v>0</v>
      </c>
    </row>
    <row r="124" spans="1:256" s="29" customFormat="1" outlineLevel="1">
      <c r="A124" s="207"/>
      <c r="B124" s="207"/>
      <c r="C124" s="5"/>
      <c r="D124" s="205"/>
      <c r="E124" s="205"/>
      <c r="F124" s="5">
        <v>5</v>
      </c>
      <c r="G124" s="5">
        <v>14</v>
      </c>
      <c r="H124" s="5"/>
      <c r="I124" s="5" t="s">
        <v>4753</v>
      </c>
      <c r="J124" s="5"/>
      <c r="K124" s="5"/>
      <c r="L124" s="5"/>
      <c r="M124" s="5"/>
      <c r="N124" s="5"/>
      <c r="O124" s="5"/>
      <c r="P124" s="5"/>
      <c r="Q124" s="5"/>
      <c r="R124" s="5"/>
      <c r="S124" s="5"/>
      <c r="T124" s="5"/>
      <c r="U124" s="5"/>
      <c r="V124" s="5"/>
      <c r="W124" s="5"/>
      <c r="X124" s="5"/>
      <c r="Y124" s="5"/>
      <c r="Z124" s="5"/>
      <c r="AA124" s="5"/>
      <c r="AB124" s="5">
        <v>0</v>
      </c>
      <c r="AC124" s="5">
        <v>0</v>
      </c>
      <c r="AD124" s="5">
        <v>0</v>
      </c>
      <c r="AE124" s="5">
        <v>0</v>
      </c>
      <c r="AF124" s="5">
        <v>0</v>
      </c>
      <c r="AG124" s="5">
        <v>0</v>
      </c>
      <c r="AH124" s="5">
        <v>0</v>
      </c>
      <c r="AI124" s="5">
        <v>0</v>
      </c>
      <c r="AJ124" s="5">
        <v>0</v>
      </c>
      <c r="AK124" s="5">
        <v>0</v>
      </c>
      <c r="AL124" s="5">
        <v>0</v>
      </c>
      <c r="AM124" s="5">
        <v>0</v>
      </c>
      <c r="AN124" s="5">
        <v>0</v>
      </c>
      <c r="AO124" s="5">
        <v>0</v>
      </c>
      <c r="AP124" s="5">
        <v>0</v>
      </c>
      <c r="AQ124" s="5">
        <v>0</v>
      </c>
      <c r="AR124" s="5">
        <v>0</v>
      </c>
      <c r="AS124" s="5">
        <v>0</v>
      </c>
      <c r="AT124" s="5"/>
      <c r="AU124" s="5"/>
      <c r="AV124" s="5"/>
      <c r="AW124" s="5"/>
      <c r="AX124" s="5"/>
      <c r="AY124" s="5"/>
      <c r="AZ124" s="5"/>
      <c r="BA124" s="5"/>
      <c r="BB124" s="5"/>
      <c r="BC124" s="5"/>
      <c r="BD124" s="5"/>
      <c r="BE124" s="5"/>
      <c r="BF124" s="5"/>
      <c r="BG124" s="5"/>
      <c r="BH124" s="5"/>
      <c r="BI124" s="5"/>
      <c r="BJ124" s="5"/>
      <c r="BK124" s="5"/>
      <c r="BL124" s="5"/>
      <c r="BM124" s="5"/>
      <c r="BN124" s="5"/>
      <c r="BO124" s="5"/>
      <c r="BP124" s="5"/>
      <c r="BQ124" s="5"/>
      <c r="BR124" s="5"/>
      <c r="BS124" s="5"/>
      <c r="BT124" s="5"/>
      <c r="BU124" s="5"/>
      <c r="BV124" s="5"/>
      <c r="BW124" s="5"/>
      <c r="BX124" s="5"/>
      <c r="BY124" s="5"/>
      <c r="BZ124" s="5"/>
      <c r="CA124" s="5"/>
      <c r="CB124" s="5"/>
      <c r="CC124" s="5"/>
      <c r="CD124" s="5"/>
      <c r="CE124" s="5"/>
      <c r="CF124" s="5"/>
      <c r="CG124" s="5"/>
      <c r="CH124" s="5"/>
      <c r="CI124" s="5"/>
      <c r="CJ124" s="5"/>
      <c r="CK124" s="5"/>
      <c r="CL124" s="5"/>
      <c r="CM124" s="5"/>
      <c r="CN124" s="5"/>
      <c r="CO124" s="5"/>
      <c r="CP124" s="5"/>
      <c r="CQ124" s="5"/>
      <c r="CR124" s="5"/>
      <c r="CS124" s="5"/>
      <c r="CT124" s="5"/>
      <c r="CU124" s="5"/>
      <c r="CV124" s="5"/>
      <c r="CW124" s="5"/>
      <c r="CX124" s="5"/>
      <c r="CY124" s="5"/>
      <c r="CZ124" s="5"/>
      <c r="DA124" s="5"/>
      <c r="DB124" s="5"/>
      <c r="DC124" s="5"/>
      <c r="DD124" s="5"/>
      <c r="DE124" s="5"/>
      <c r="DF124" s="5"/>
      <c r="DG124" s="5"/>
      <c r="DH124" s="5"/>
      <c r="DI124" s="5"/>
      <c r="DJ124" s="5"/>
      <c r="DK124" s="5"/>
      <c r="DL124" s="5"/>
      <c r="DM124" s="5"/>
      <c r="DN124" s="5"/>
      <c r="DO124" s="5"/>
      <c r="DP124" s="5"/>
      <c r="DQ124" s="5"/>
      <c r="DR124" s="5"/>
      <c r="DS124" s="5"/>
      <c r="DT124" s="5"/>
      <c r="DU124" s="5"/>
      <c r="DV124" s="5"/>
      <c r="DW124" s="5"/>
      <c r="DX124" s="5"/>
      <c r="DY124" s="5"/>
      <c r="DZ124" s="5"/>
      <c r="EA124" s="5"/>
      <c r="EB124" s="5"/>
      <c r="EC124" s="5"/>
      <c r="ED124" s="5"/>
      <c r="EE124" s="5"/>
      <c r="EF124" s="5"/>
      <c r="EG124" s="5"/>
      <c r="EH124" s="5"/>
      <c r="EI124" s="5"/>
      <c r="EJ124" s="5"/>
      <c r="EK124" s="5"/>
      <c r="EL124" s="5"/>
      <c r="EM124" s="5"/>
      <c r="EN124" s="5"/>
      <c r="EO124" s="5"/>
      <c r="EP124" s="5"/>
      <c r="EQ124" s="5"/>
      <c r="ER124" s="5"/>
      <c r="ES124" s="5"/>
      <c r="ET124" s="5"/>
      <c r="EU124" s="5"/>
      <c r="EV124" s="5"/>
      <c r="EW124" s="5"/>
      <c r="EX124" s="5"/>
      <c r="EY124" s="5"/>
      <c r="EZ124" s="5"/>
      <c r="FA124" s="5"/>
      <c r="FB124" s="5"/>
      <c r="FC124" s="5"/>
      <c r="FD124" s="5"/>
      <c r="FE124" s="5"/>
      <c r="FF124" s="5"/>
      <c r="FG124" s="5"/>
      <c r="FH124" s="5"/>
      <c r="FI124" s="5"/>
      <c r="FJ124" s="5"/>
      <c r="FK124" s="5"/>
      <c r="FL124" s="5"/>
      <c r="FM124" s="5"/>
      <c r="FN124" s="5"/>
      <c r="FO124" s="5"/>
      <c r="FP124" s="5"/>
      <c r="FQ124" s="5"/>
      <c r="FR124" s="5"/>
      <c r="FS124" s="5"/>
      <c r="FT124" s="5"/>
      <c r="FU124" s="5"/>
      <c r="FV124" s="5"/>
      <c r="FW124" s="5"/>
      <c r="FX124" s="5"/>
      <c r="FY124" s="5"/>
      <c r="FZ124" s="5"/>
      <c r="GA124" s="5"/>
      <c r="GB124" s="5"/>
      <c r="GC124" s="5"/>
      <c r="GD124" s="5"/>
      <c r="GE124" s="5"/>
      <c r="GF124" s="5"/>
      <c r="GG124" s="5"/>
      <c r="GH124" s="5"/>
      <c r="GI124" s="5"/>
      <c r="GJ124" s="5"/>
      <c r="GK124" s="5"/>
      <c r="GL124" s="5"/>
      <c r="GM124" s="5"/>
      <c r="GN124" s="5"/>
      <c r="GO124" s="5"/>
      <c r="GP124" s="5"/>
      <c r="GQ124" s="5"/>
      <c r="GR124" s="5"/>
      <c r="GS124" s="5"/>
      <c r="GT124" s="5"/>
      <c r="GU124" s="5"/>
      <c r="GV124" s="5"/>
      <c r="GW124" s="5"/>
      <c r="GX124" s="5"/>
      <c r="GY124" s="5"/>
      <c r="GZ124" s="5"/>
      <c r="HA124" s="5"/>
      <c r="HB124" s="5"/>
      <c r="HC124" s="5"/>
      <c r="HD124" s="5"/>
      <c r="HE124" s="5"/>
      <c r="HF124" s="5"/>
      <c r="HG124" s="5"/>
      <c r="HH124" s="5"/>
      <c r="HI124" s="5"/>
      <c r="HJ124" s="5"/>
      <c r="HK124" s="5"/>
      <c r="HL124" s="5"/>
      <c r="HM124" s="5"/>
      <c r="HN124" s="5"/>
      <c r="HO124" s="5"/>
      <c r="HP124" s="5"/>
      <c r="HQ124" s="5"/>
      <c r="HR124" s="5"/>
      <c r="HS124" s="5"/>
      <c r="HT124" s="5"/>
      <c r="HU124" s="5"/>
      <c r="HV124" s="5"/>
      <c r="HW124" s="5"/>
      <c r="HX124" s="5"/>
      <c r="HY124" s="5"/>
      <c r="HZ124" s="5"/>
      <c r="IA124" s="5"/>
      <c r="IB124" s="5"/>
      <c r="IC124" s="5"/>
      <c r="ID124" s="5"/>
      <c r="IE124" s="5"/>
      <c r="IF124" s="5"/>
      <c r="IG124" s="5"/>
      <c r="IH124" s="5"/>
      <c r="II124" s="5"/>
      <c r="IJ124" s="5"/>
      <c r="IK124" s="5"/>
      <c r="IL124" s="5"/>
      <c r="IM124" s="5"/>
      <c r="IN124" s="5"/>
      <c r="IO124" s="5"/>
      <c r="IP124" s="5"/>
      <c r="IQ124" s="5"/>
      <c r="IR124" s="5"/>
      <c r="IS124" s="5"/>
      <c r="IT124" s="5"/>
      <c r="IU124" s="5"/>
      <c r="IV124" s="5"/>
    </row>
    <row r="125" spans="1:256" s="29" customFormat="1" outlineLevel="1">
      <c r="A125" s="207"/>
      <c r="B125" s="207"/>
      <c r="C125" s="5"/>
      <c r="D125" s="205"/>
      <c r="E125" s="205"/>
      <c r="F125" s="5">
        <v>6</v>
      </c>
      <c r="G125" s="5">
        <v>17</v>
      </c>
      <c r="H125" s="5"/>
      <c r="I125" s="5" t="s">
        <v>4754</v>
      </c>
      <c r="J125" s="5"/>
      <c r="K125" s="5"/>
      <c r="L125" s="5"/>
      <c r="M125" s="5"/>
      <c r="N125" s="5"/>
      <c r="O125" s="5"/>
      <c r="P125" s="5"/>
      <c r="Q125" s="5"/>
      <c r="R125" s="5"/>
      <c r="S125" s="5"/>
      <c r="T125" s="5"/>
      <c r="U125" s="5"/>
      <c r="V125" s="5"/>
      <c r="W125" s="5"/>
      <c r="X125" s="5"/>
      <c r="Y125" s="5"/>
      <c r="Z125" s="5"/>
      <c r="AA125" s="5"/>
      <c r="AB125" s="5">
        <v>0</v>
      </c>
      <c r="AC125" s="5">
        <v>0</v>
      </c>
      <c r="AD125" s="5">
        <v>0</v>
      </c>
      <c r="AE125" s="5">
        <v>0</v>
      </c>
      <c r="AF125" s="5">
        <v>0</v>
      </c>
      <c r="AG125" s="5">
        <v>0</v>
      </c>
      <c r="AH125" s="5">
        <v>0</v>
      </c>
      <c r="AI125" s="5">
        <v>0</v>
      </c>
      <c r="AJ125" s="5">
        <v>0</v>
      </c>
      <c r="AK125" s="5">
        <v>0</v>
      </c>
      <c r="AL125" s="5">
        <v>0</v>
      </c>
      <c r="AM125" s="5">
        <v>0</v>
      </c>
      <c r="AN125" s="5">
        <v>0</v>
      </c>
      <c r="AO125" s="5">
        <v>0</v>
      </c>
      <c r="AP125" s="5">
        <v>0</v>
      </c>
      <c r="AQ125" s="5">
        <v>0</v>
      </c>
      <c r="AR125" s="5">
        <v>0</v>
      </c>
      <c r="AS125" s="5">
        <v>0</v>
      </c>
      <c r="AT125" s="5"/>
      <c r="AU125" s="5"/>
      <c r="AV125" s="5"/>
      <c r="AW125" s="5"/>
      <c r="AX125" s="5"/>
      <c r="AY125" s="5"/>
      <c r="AZ125" s="5"/>
      <c r="BA125" s="5"/>
      <c r="BB125" s="5"/>
      <c r="BC125" s="5"/>
      <c r="BD125" s="5"/>
      <c r="BE125" s="5"/>
      <c r="BF125" s="5"/>
      <c r="BG125" s="5"/>
      <c r="BH125" s="5"/>
      <c r="BI125" s="5"/>
      <c r="BJ125" s="5"/>
      <c r="BK125" s="5"/>
      <c r="BL125" s="5"/>
      <c r="BM125" s="5"/>
      <c r="BN125" s="5"/>
      <c r="BO125" s="5"/>
      <c r="BP125" s="5"/>
      <c r="BQ125" s="5"/>
      <c r="BR125" s="5"/>
      <c r="BS125" s="5"/>
      <c r="BT125" s="5"/>
      <c r="BU125" s="5"/>
      <c r="BV125" s="5"/>
      <c r="BW125" s="5"/>
      <c r="BX125" s="5"/>
      <c r="BY125" s="5"/>
      <c r="BZ125" s="5"/>
      <c r="CA125" s="5"/>
      <c r="CB125" s="5"/>
      <c r="CC125" s="5"/>
      <c r="CD125" s="5"/>
      <c r="CE125" s="5"/>
      <c r="CF125" s="5"/>
      <c r="CG125" s="5"/>
      <c r="CH125" s="5"/>
      <c r="CI125" s="5"/>
      <c r="CJ125" s="5"/>
      <c r="CK125" s="5"/>
      <c r="CL125" s="5"/>
      <c r="CM125" s="5"/>
      <c r="CN125" s="5"/>
      <c r="CO125" s="5"/>
      <c r="CP125" s="5"/>
      <c r="CQ125" s="5"/>
      <c r="CR125" s="5"/>
      <c r="CS125" s="5"/>
      <c r="CT125" s="5"/>
      <c r="CU125" s="5"/>
      <c r="CV125" s="5"/>
      <c r="CW125" s="5"/>
      <c r="CX125" s="5"/>
      <c r="CY125" s="5"/>
      <c r="CZ125" s="5"/>
      <c r="DA125" s="5"/>
      <c r="DB125" s="5"/>
      <c r="DC125" s="5"/>
      <c r="DD125" s="5"/>
      <c r="DE125" s="5"/>
      <c r="DF125" s="5"/>
      <c r="DG125" s="5"/>
      <c r="DH125" s="5"/>
      <c r="DI125" s="5"/>
      <c r="DJ125" s="5"/>
      <c r="DK125" s="5"/>
      <c r="DL125" s="5"/>
      <c r="DM125" s="5"/>
      <c r="DN125" s="5"/>
      <c r="DO125" s="5"/>
      <c r="DP125" s="5"/>
      <c r="DQ125" s="5"/>
      <c r="DR125" s="5"/>
      <c r="DS125" s="5"/>
      <c r="DT125" s="5"/>
      <c r="DU125" s="5"/>
      <c r="DV125" s="5"/>
      <c r="DW125" s="5"/>
      <c r="DX125" s="5"/>
      <c r="DY125" s="5"/>
      <c r="DZ125" s="5"/>
      <c r="EA125" s="5"/>
      <c r="EB125" s="5"/>
      <c r="EC125" s="5"/>
      <c r="ED125" s="5"/>
      <c r="EE125" s="5"/>
      <c r="EF125" s="5"/>
      <c r="EG125" s="5"/>
      <c r="EH125" s="5"/>
      <c r="EI125" s="5"/>
      <c r="EJ125" s="5"/>
      <c r="EK125" s="5"/>
      <c r="EL125" s="5"/>
      <c r="EM125" s="5"/>
      <c r="EN125" s="5"/>
      <c r="EO125" s="5"/>
      <c r="EP125" s="5"/>
      <c r="EQ125" s="5"/>
      <c r="ER125" s="5"/>
      <c r="ES125" s="5"/>
      <c r="ET125" s="5"/>
      <c r="EU125" s="5"/>
      <c r="EV125" s="5"/>
      <c r="EW125" s="5"/>
      <c r="EX125" s="5"/>
      <c r="EY125" s="5"/>
      <c r="EZ125" s="5"/>
      <c r="FA125" s="5"/>
      <c r="FB125" s="5"/>
      <c r="FC125" s="5"/>
      <c r="FD125" s="5"/>
      <c r="FE125" s="5"/>
      <c r="FF125" s="5"/>
      <c r="FG125" s="5"/>
      <c r="FH125" s="5"/>
      <c r="FI125" s="5"/>
      <c r="FJ125" s="5"/>
      <c r="FK125" s="5"/>
      <c r="FL125" s="5"/>
      <c r="FM125" s="5"/>
      <c r="FN125" s="5"/>
      <c r="FO125" s="5"/>
      <c r="FP125" s="5"/>
      <c r="FQ125" s="5"/>
      <c r="FR125" s="5"/>
      <c r="FS125" s="5"/>
      <c r="FT125" s="5"/>
      <c r="FU125" s="5"/>
      <c r="FV125" s="5"/>
      <c r="FW125" s="5"/>
      <c r="FX125" s="5"/>
      <c r="FY125" s="5"/>
      <c r="FZ125" s="5"/>
      <c r="GA125" s="5"/>
      <c r="GB125" s="5"/>
      <c r="GC125" s="5"/>
      <c r="GD125" s="5"/>
      <c r="GE125" s="5"/>
      <c r="GF125" s="5"/>
      <c r="GG125" s="5"/>
      <c r="GH125" s="5"/>
      <c r="GI125" s="5"/>
      <c r="GJ125" s="5"/>
      <c r="GK125" s="5"/>
      <c r="GL125" s="5"/>
      <c r="GM125" s="5"/>
      <c r="GN125" s="5"/>
      <c r="GO125" s="5"/>
      <c r="GP125" s="5"/>
      <c r="GQ125" s="5"/>
      <c r="GR125" s="5"/>
      <c r="GS125" s="5"/>
      <c r="GT125" s="5"/>
      <c r="GU125" s="5"/>
      <c r="GV125" s="5"/>
      <c r="GW125" s="5"/>
      <c r="GX125" s="5"/>
      <c r="GY125" s="5"/>
      <c r="GZ125" s="5"/>
      <c r="HA125" s="5"/>
      <c r="HB125" s="5"/>
      <c r="HC125" s="5"/>
      <c r="HD125" s="5"/>
      <c r="HE125" s="5"/>
      <c r="HF125" s="5"/>
      <c r="HG125" s="5"/>
      <c r="HH125" s="5"/>
      <c r="HI125" s="5"/>
      <c r="HJ125" s="5"/>
      <c r="HK125" s="5"/>
      <c r="HL125" s="5"/>
      <c r="HM125" s="5"/>
      <c r="HN125" s="5"/>
      <c r="HO125" s="5"/>
      <c r="HP125" s="5"/>
      <c r="HQ125" s="5"/>
      <c r="HR125" s="5"/>
      <c r="HS125" s="5"/>
      <c r="HT125" s="5"/>
      <c r="HU125" s="5"/>
      <c r="HV125" s="5"/>
      <c r="HW125" s="5"/>
      <c r="HX125" s="5"/>
      <c r="HY125" s="5"/>
      <c r="HZ125" s="5"/>
      <c r="IA125" s="5"/>
      <c r="IB125" s="5"/>
      <c r="IC125" s="5"/>
      <c r="ID125" s="5"/>
      <c r="IE125" s="5"/>
      <c r="IF125" s="5"/>
      <c r="IG125" s="5"/>
      <c r="IH125" s="5"/>
      <c r="II125" s="5"/>
      <c r="IJ125" s="5"/>
      <c r="IK125" s="5"/>
      <c r="IL125" s="5"/>
      <c r="IM125" s="5"/>
      <c r="IN125" s="5"/>
      <c r="IO125" s="5"/>
      <c r="IP125" s="5"/>
      <c r="IQ125" s="5"/>
      <c r="IR125" s="5"/>
      <c r="IS125" s="5"/>
      <c r="IT125" s="5"/>
      <c r="IU125" s="5"/>
      <c r="IV125" s="5"/>
    </row>
    <row r="126" spans="1:256" s="29" customFormat="1" outlineLevel="1">
      <c r="A126" s="207"/>
      <c r="B126" s="207"/>
      <c r="C126" s="5"/>
      <c r="D126" s="205"/>
      <c r="E126" s="205"/>
      <c r="F126" s="5">
        <v>7</v>
      </c>
      <c r="G126" s="5">
        <v>20</v>
      </c>
      <c r="H126" s="5"/>
      <c r="I126" s="5" t="s">
        <v>4755</v>
      </c>
      <c r="J126" s="5"/>
      <c r="K126" s="5"/>
      <c r="L126" s="5"/>
      <c r="M126" s="5"/>
      <c r="N126" s="5"/>
      <c r="O126" s="5"/>
      <c r="P126" s="5"/>
      <c r="Q126" s="5"/>
      <c r="R126" s="5"/>
      <c r="S126" s="5"/>
      <c r="T126" s="5"/>
      <c r="U126" s="5"/>
      <c r="V126" s="5"/>
      <c r="W126" s="5"/>
      <c r="X126" s="5"/>
      <c r="Y126" s="5"/>
      <c r="Z126" s="5"/>
      <c r="AA126" s="5"/>
      <c r="AB126" s="5">
        <v>0</v>
      </c>
      <c r="AC126" s="5">
        <v>0</v>
      </c>
      <c r="AD126" s="5">
        <v>0</v>
      </c>
      <c r="AE126" s="5">
        <v>0</v>
      </c>
      <c r="AF126" s="5">
        <v>0</v>
      </c>
      <c r="AG126" s="5">
        <v>0</v>
      </c>
      <c r="AH126" s="5">
        <v>0</v>
      </c>
      <c r="AI126" s="5">
        <v>0</v>
      </c>
      <c r="AJ126" s="5">
        <v>0</v>
      </c>
      <c r="AK126" s="5">
        <v>0</v>
      </c>
      <c r="AL126" s="5">
        <v>0</v>
      </c>
      <c r="AM126" s="5">
        <v>0</v>
      </c>
      <c r="AN126" s="5">
        <v>0</v>
      </c>
      <c r="AO126" s="5">
        <v>0</v>
      </c>
      <c r="AP126" s="5">
        <v>0</v>
      </c>
      <c r="AQ126" s="5">
        <v>0</v>
      </c>
      <c r="AR126" s="5">
        <v>0</v>
      </c>
      <c r="AS126" s="5">
        <v>0</v>
      </c>
      <c r="AT126" s="5"/>
      <c r="AU126" s="5"/>
      <c r="AV126" s="5"/>
      <c r="AW126" s="5"/>
      <c r="AX126" s="5"/>
      <c r="AY126" s="5"/>
      <c r="AZ126" s="5"/>
      <c r="BA126" s="5"/>
      <c r="BB126" s="5"/>
      <c r="BC126" s="5"/>
      <c r="BD126" s="5"/>
      <c r="BE126" s="5"/>
      <c r="BF126" s="5"/>
      <c r="BG126" s="5"/>
      <c r="BH126" s="5"/>
      <c r="BI126" s="5"/>
      <c r="BJ126" s="5"/>
      <c r="BK126" s="5"/>
      <c r="BL126" s="5"/>
      <c r="BM126" s="5"/>
      <c r="BN126" s="5"/>
      <c r="BO126" s="5"/>
      <c r="BP126" s="5"/>
      <c r="BQ126" s="5"/>
      <c r="BR126" s="5"/>
      <c r="BS126" s="5"/>
      <c r="BT126" s="5"/>
      <c r="BU126" s="5"/>
      <c r="BV126" s="5"/>
      <c r="BW126" s="5"/>
      <c r="BX126" s="5"/>
      <c r="BY126" s="5"/>
      <c r="BZ126" s="5"/>
      <c r="CA126" s="5"/>
      <c r="CB126" s="5"/>
      <c r="CC126" s="5"/>
      <c r="CD126" s="5"/>
      <c r="CE126" s="5"/>
      <c r="CF126" s="5"/>
      <c r="CG126" s="5"/>
      <c r="CH126" s="5"/>
      <c r="CI126" s="5"/>
      <c r="CJ126" s="5"/>
      <c r="CK126" s="5"/>
      <c r="CL126" s="5"/>
      <c r="CM126" s="5"/>
      <c r="CN126" s="5"/>
      <c r="CO126" s="5"/>
      <c r="CP126" s="5"/>
      <c r="CQ126" s="5"/>
      <c r="CR126" s="5"/>
      <c r="CS126" s="5"/>
      <c r="CT126" s="5"/>
      <c r="CU126" s="5"/>
      <c r="CV126" s="5"/>
      <c r="CW126" s="5"/>
      <c r="CX126" s="5"/>
      <c r="CY126" s="5"/>
      <c r="CZ126" s="5"/>
      <c r="DA126" s="5"/>
      <c r="DB126" s="5"/>
      <c r="DC126" s="5"/>
      <c r="DD126" s="5"/>
      <c r="DE126" s="5"/>
      <c r="DF126" s="5"/>
      <c r="DG126" s="5"/>
      <c r="DH126" s="5"/>
      <c r="DI126" s="5"/>
      <c r="DJ126" s="5"/>
      <c r="DK126" s="5"/>
      <c r="DL126" s="5"/>
      <c r="DM126" s="5"/>
      <c r="DN126" s="5"/>
      <c r="DO126" s="5"/>
      <c r="DP126" s="5"/>
      <c r="DQ126" s="5"/>
      <c r="DR126" s="5"/>
      <c r="DS126" s="5"/>
      <c r="DT126" s="5"/>
      <c r="DU126" s="5"/>
      <c r="DV126" s="5"/>
      <c r="DW126" s="5"/>
      <c r="DX126" s="5"/>
      <c r="DY126" s="5"/>
      <c r="DZ126" s="5"/>
      <c r="EA126" s="5"/>
      <c r="EB126" s="5"/>
      <c r="EC126" s="5"/>
      <c r="ED126" s="5"/>
      <c r="EE126" s="5"/>
      <c r="EF126" s="5"/>
      <c r="EG126" s="5"/>
      <c r="EH126" s="5"/>
      <c r="EI126" s="5"/>
      <c r="EJ126" s="5"/>
      <c r="EK126" s="5"/>
      <c r="EL126" s="5"/>
      <c r="EM126" s="5"/>
      <c r="EN126" s="5"/>
      <c r="EO126" s="5"/>
      <c r="EP126" s="5"/>
      <c r="EQ126" s="5"/>
      <c r="ER126" s="5"/>
      <c r="ES126" s="5"/>
      <c r="ET126" s="5"/>
      <c r="EU126" s="5"/>
      <c r="EV126" s="5"/>
      <c r="EW126" s="5"/>
      <c r="EX126" s="5"/>
      <c r="EY126" s="5"/>
      <c r="EZ126" s="5"/>
      <c r="FA126" s="5"/>
      <c r="FB126" s="5"/>
      <c r="FC126" s="5"/>
      <c r="FD126" s="5"/>
      <c r="FE126" s="5"/>
      <c r="FF126" s="5"/>
      <c r="FG126" s="5"/>
      <c r="FH126" s="5"/>
      <c r="FI126" s="5"/>
      <c r="FJ126" s="5"/>
      <c r="FK126" s="5"/>
      <c r="FL126" s="5"/>
      <c r="FM126" s="5"/>
      <c r="FN126" s="5"/>
      <c r="FO126" s="5"/>
      <c r="FP126" s="5"/>
      <c r="FQ126" s="5"/>
      <c r="FR126" s="5"/>
      <c r="FS126" s="5"/>
      <c r="FT126" s="5"/>
      <c r="FU126" s="5"/>
      <c r="FV126" s="5"/>
      <c r="FW126" s="5"/>
      <c r="FX126" s="5"/>
      <c r="FY126" s="5"/>
      <c r="FZ126" s="5"/>
      <c r="GA126" s="5"/>
      <c r="GB126" s="5"/>
      <c r="GC126" s="5"/>
      <c r="GD126" s="5"/>
      <c r="GE126" s="5"/>
      <c r="GF126" s="5"/>
      <c r="GG126" s="5"/>
      <c r="GH126" s="5"/>
      <c r="GI126" s="5"/>
      <c r="GJ126" s="5"/>
      <c r="GK126" s="5"/>
      <c r="GL126" s="5"/>
      <c r="GM126" s="5"/>
      <c r="GN126" s="5"/>
      <c r="GO126" s="5"/>
      <c r="GP126" s="5"/>
      <c r="GQ126" s="5"/>
      <c r="GR126" s="5"/>
      <c r="GS126" s="5"/>
      <c r="GT126" s="5"/>
      <c r="GU126" s="5"/>
      <c r="GV126" s="5"/>
      <c r="GW126" s="5"/>
      <c r="GX126" s="5"/>
      <c r="GY126" s="5"/>
      <c r="GZ126" s="5"/>
      <c r="HA126" s="5"/>
      <c r="HB126" s="5"/>
      <c r="HC126" s="5"/>
      <c r="HD126" s="5"/>
      <c r="HE126" s="5"/>
      <c r="HF126" s="5"/>
      <c r="HG126" s="5"/>
      <c r="HH126" s="5"/>
      <c r="HI126" s="5"/>
      <c r="HJ126" s="5"/>
      <c r="HK126" s="5"/>
      <c r="HL126" s="5"/>
      <c r="HM126" s="5"/>
      <c r="HN126" s="5"/>
      <c r="HO126" s="5"/>
      <c r="HP126" s="5"/>
      <c r="HQ126" s="5"/>
      <c r="HR126" s="5"/>
      <c r="HS126" s="5"/>
      <c r="HT126" s="5"/>
      <c r="HU126" s="5"/>
      <c r="HV126" s="5"/>
      <c r="HW126" s="5"/>
      <c r="HX126" s="5"/>
      <c r="HY126" s="5"/>
      <c r="HZ126" s="5"/>
      <c r="IA126" s="5"/>
      <c r="IB126" s="5"/>
      <c r="IC126" s="5"/>
      <c r="ID126" s="5"/>
      <c r="IE126" s="5"/>
      <c r="IF126" s="5"/>
      <c r="IG126" s="5"/>
      <c r="IH126" s="5"/>
      <c r="II126" s="5"/>
      <c r="IJ126" s="5"/>
      <c r="IK126" s="5"/>
      <c r="IL126" s="5"/>
      <c r="IM126" s="5"/>
      <c r="IN126" s="5"/>
      <c r="IO126" s="5"/>
      <c r="IP126" s="5"/>
      <c r="IQ126" s="5"/>
      <c r="IR126" s="5"/>
      <c r="IS126" s="5"/>
      <c r="IT126" s="5"/>
      <c r="IU126" s="5"/>
      <c r="IV126" s="5"/>
    </row>
    <row r="127" spans="1:256" s="29" customFormat="1" outlineLevel="1">
      <c r="A127" s="207"/>
      <c r="B127" s="207"/>
      <c r="C127" s="5"/>
      <c r="D127" s="205"/>
      <c r="E127" s="205"/>
      <c r="F127" s="5">
        <v>8</v>
      </c>
      <c r="G127" s="5">
        <v>23</v>
      </c>
      <c r="H127" s="5"/>
      <c r="I127" s="5" t="s">
        <v>4756</v>
      </c>
      <c r="J127" s="5"/>
      <c r="K127" s="5"/>
      <c r="L127" s="5"/>
      <c r="M127" s="5"/>
      <c r="N127" s="5"/>
      <c r="O127" s="5"/>
      <c r="P127" s="5"/>
      <c r="Q127" s="5"/>
      <c r="R127" s="5"/>
      <c r="S127" s="5"/>
      <c r="T127" s="5"/>
      <c r="U127" s="5"/>
      <c r="V127" s="5"/>
      <c r="W127" s="5"/>
      <c r="X127" s="5"/>
      <c r="Y127" s="5"/>
      <c r="Z127" s="5"/>
      <c r="AA127" s="5"/>
      <c r="AB127" s="5">
        <v>0</v>
      </c>
      <c r="AC127" s="5">
        <v>0</v>
      </c>
      <c r="AD127" s="5">
        <v>0</v>
      </c>
      <c r="AE127" s="5">
        <v>0</v>
      </c>
      <c r="AF127" s="5">
        <v>0</v>
      </c>
      <c r="AG127" s="5">
        <v>0</v>
      </c>
      <c r="AH127" s="5">
        <v>0</v>
      </c>
      <c r="AI127" s="5">
        <v>0</v>
      </c>
      <c r="AJ127" s="5">
        <v>0</v>
      </c>
      <c r="AK127" s="5">
        <v>0</v>
      </c>
      <c r="AL127" s="5">
        <v>0</v>
      </c>
      <c r="AM127" s="5">
        <v>0</v>
      </c>
      <c r="AN127" s="5">
        <v>0</v>
      </c>
      <c r="AO127" s="5">
        <v>0</v>
      </c>
      <c r="AP127" s="5">
        <v>0</v>
      </c>
      <c r="AQ127" s="5">
        <v>0</v>
      </c>
      <c r="AR127" s="5">
        <v>0</v>
      </c>
      <c r="AS127" s="5">
        <v>0</v>
      </c>
      <c r="AT127" s="5"/>
      <c r="AU127" s="5"/>
      <c r="AV127" s="5"/>
      <c r="AW127" s="5"/>
      <c r="AX127" s="5"/>
      <c r="AY127" s="5"/>
      <c r="AZ127" s="5"/>
      <c r="BA127" s="5"/>
      <c r="BB127" s="5"/>
      <c r="BC127" s="5"/>
      <c r="BD127" s="5"/>
      <c r="BE127" s="5"/>
      <c r="BF127" s="5"/>
      <c r="BG127" s="5"/>
      <c r="BH127" s="5"/>
      <c r="BI127" s="5"/>
      <c r="BJ127" s="5"/>
      <c r="BK127" s="5"/>
      <c r="BL127" s="5"/>
      <c r="BM127" s="5"/>
      <c r="BN127" s="5"/>
      <c r="BO127" s="5"/>
      <c r="BP127" s="5"/>
      <c r="BQ127" s="5"/>
      <c r="BR127" s="5"/>
      <c r="BS127" s="5"/>
      <c r="BT127" s="5"/>
      <c r="BU127" s="5"/>
      <c r="BV127" s="5"/>
      <c r="BW127" s="5"/>
      <c r="BX127" s="5"/>
      <c r="BY127" s="5"/>
      <c r="BZ127" s="5"/>
      <c r="CA127" s="5"/>
      <c r="CB127" s="5"/>
      <c r="CC127" s="5"/>
      <c r="CD127" s="5"/>
      <c r="CE127" s="5"/>
      <c r="CF127" s="5"/>
      <c r="CG127" s="5"/>
      <c r="CH127" s="5"/>
      <c r="CI127" s="5"/>
      <c r="CJ127" s="5"/>
      <c r="CK127" s="5"/>
      <c r="CL127" s="5"/>
      <c r="CM127" s="5"/>
      <c r="CN127" s="5"/>
      <c r="CO127" s="5"/>
      <c r="CP127" s="5"/>
      <c r="CQ127" s="5"/>
      <c r="CR127" s="5"/>
      <c r="CS127" s="5"/>
      <c r="CT127" s="5"/>
      <c r="CU127" s="5"/>
      <c r="CV127" s="5"/>
      <c r="CW127" s="5"/>
      <c r="CX127" s="5"/>
      <c r="CY127" s="5"/>
      <c r="CZ127" s="5"/>
      <c r="DA127" s="5"/>
      <c r="DB127" s="5"/>
      <c r="DC127" s="5"/>
      <c r="DD127" s="5"/>
      <c r="DE127" s="5"/>
      <c r="DF127" s="5"/>
      <c r="DG127" s="5"/>
      <c r="DH127" s="5"/>
      <c r="DI127" s="5"/>
      <c r="DJ127" s="5"/>
      <c r="DK127" s="5"/>
      <c r="DL127" s="5"/>
      <c r="DM127" s="5"/>
      <c r="DN127" s="5"/>
      <c r="DO127" s="5"/>
      <c r="DP127" s="5"/>
      <c r="DQ127" s="5"/>
      <c r="DR127" s="5"/>
      <c r="DS127" s="5"/>
      <c r="DT127" s="5"/>
      <c r="DU127" s="5"/>
      <c r="DV127" s="5"/>
      <c r="DW127" s="5"/>
      <c r="DX127" s="5"/>
      <c r="DY127" s="5"/>
      <c r="DZ127" s="5"/>
      <c r="EA127" s="5"/>
      <c r="EB127" s="5"/>
      <c r="EC127" s="5"/>
      <c r="ED127" s="5"/>
      <c r="EE127" s="5"/>
      <c r="EF127" s="5"/>
      <c r="EG127" s="5"/>
      <c r="EH127" s="5"/>
      <c r="EI127" s="5"/>
      <c r="EJ127" s="5"/>
      <c r="EK127" s="5"/>
      <c r="EL127" s="5"/>
      <c r="EM127" s="5"/>
      <c r="EN127" s="5"/>
      <c r="EO127" s="5"/>
      <c r="EP127" s="5"/>
      <c r="EQ127" s="5"/>
      <c r="ER127" s="5"/>
      <c r="ES127" s="5"/>
      <c r="ET127" s="5"/>
      <c r="EU127" s="5"/>
      <c r="EV127" s="5"/>
      <c r="EW127" s="5"/>
      <c r="EX127" s="5"/>
      <c r="EY127" s="5"/>
      <c r="EZ127" s="5"/>
      <c r="FA127" s="5"/>
      <c r="FB127" s="5"/>
      <c r="FC127" s="5"/>
      <c r="FD127" s="5"/>
      <c r="FE127" s="5"/>
      <c r="FF127" s="5"/>
      <c r="FG127" s="5"/>
      <c r="FH127" s="5"/>
      <c r="FI127" s="5"/>
      <c r="FJ127" s="5"/>
      <c r="FK127" s="5"/>
      <c r="FL127" s="5"/>
      <c r="FM127" s="5"/>
      <c r="FN127" s="5"/>
      <c r="FO127" s="5"/>
      <c r="FP127" s="5"/>
      <c r="FQ127" s="5"/>
      <c r="FR127" s="5"/>
      <c r="FS127" s="5"/>
      <c r="FT127" s="5"/>
      <c r="FU127" s="5"/>
      <c r="FV127" s="5"/>
      <c r="FW127" s="5"/>
      <c r="FX127" s="5"/>
      <c r="FY127" s="5"/>
      <c r="FZ127" s="5"/>
      <c r="GA127" s="5"/>
      <c r="GB127" s="5"/>
      <c r="GC127" s="5"/>
      <c r="GD127" s="5"/>
      <c r="GE127" s="5"/>
      <c r="GF127" s="5"/>
      <c r="GG127" s="5"/>
      <c r="GH127" s="5"/>
      <c r="GI127" s="5"/>
      <c r="GJ127" s="5"/>
      <c r="GK127" s="5"/>
      <c r="GL127" s="5"/>
      <c r="GM127" s="5"/>
      <c r="GN127" s="5"/>
      <c r="GO127" s="5"/>
      <c r="GP127" s="5"/>
      <c r="GQ127" s="5"/>
      <c r="GR127" s="5"/>
      <c r="GS127" s="5"/>
      <c r="GT127" s="5"/>
      <c r="GU127" s="5"/>
      <c r="GV127" s="5"/>
      <c r="GW127" s="5"/>
      <c r="GX127" s="5"/>
      <c r="GY127" s="5"/>
      <c r="GZ127" s="5"/>
      <c r="HA127" s="5"/>
      <c r="HB127" s="5"/>
      <c r="HC127" s="5"/>
      <c r="HD127" s="5"/>
      <c r="HE127" s="5"/>
      <c r="HF127" s="5"/>
      <c r="HG127" s="5"/>
      <c r="HH127" s="5"/>
      <c r="HI127" s="5"/>
      <c r="HJ127" s="5"/>
      <c r="HK127" s="5"/>
      <c r="HL127" s="5"/>
      <c r="HM127" s="5"/>
      <c r="HN127" s="5"/>
      <c r="HO127" s="5"/>
      <c r="HP127" s="5"/>
      <c r="HQ127" s="5"/>
      <c r="HR127" s="5"/>
      <c r="HS127" s="5"/>
      <c r="HT127" s="5"/>
      <c r="HU127" s="5"/>
      <c r="HV127" s="5"/>
      <c r="HW127" s="5"/>
      <c r="HX127" s="5"/>
      <c r="HY127" s="5"/>
      <c r="HZ127" s="5"/>
      <c r="IA127" s="5"/>
      <c r="IB127" s="5"/>
      <c r="IC127" s="5"/>
      <c r="ID127" s="5"/>
      <c r="IE127" s="5"/>
      <c r="IF127" s="5"/>
      <c r="IG127" s="5"/>
      <c r="IH127" s="5"/>
      <c r="II127" s="5"/>
      <c r="IJ127" s="5"/>
      <c r="IK127" s="5"/>
      <c r="IL127" s="5"/>
      <c r="IM127" s="5"/>
      <c r="IN127" s="5"/>
      <c r="IO127" s="5"/>
      <c r="IP127" s="5"/>
      <c r="IQ127" s="5"/>
      <c r="IR127" s="5"/>
      <c r="IS127" s="5"/>
      <c r="IT127" s="5"/>
      <c r="IU127" s="5"/>
      <c r="IV127" s="5"/>
    </row>
    <row r="128" spans="1:256" s="29" customFormat="1" outlineLevel="1">
      <c r="A128" s="207"/>
      <c r="B128" s="207"/>
      <c r="C128" s="5"/>
      <c r="D128" s="205"/>
      <c r="E128" s="205"/>
      <c r="F128" s="5">
        <v>9</v>
      </c>
      <c r="G128" s="5">
        <v>26</v>
      </c>
      <c r="H128" s="5"/>
      <c r="I128" s="5" t="e">
        <v>#N/A</v>
      </c>
      <c r="J128" s="5"/>
      <c r="K128" s="5"/>
      <c r="L128" s="5"/>
      <c r="M128" s="5"/>
      <c r="N128" s="5"/>
      <c r="O128" s="5"/>
      <c r="P128" s="5"/>
      <c r="Q128" s="5"/>
      <c r="R128" s="5"/>
      <c r="S128" s="5"/>
      <c r="T128" s="5"/>
      <c r="U128" s="5"/>
      <c r="V128" s="5"/>
      <c r="W128" s="5"/>
      <c r="X128" s="5"/>
      <c r="Y128" s="5"/>
      <c r="Z128" s="5"/>
      <c r="AA128" s="5"/>
      <c r="AB128" s="5">
        <v>0</v>
      </c>
      <c r="AC128" s="5">
        <v>0</v>
      </c>
      <c r="AD128" s="5">
        <v>0</v>
      </c>
      <c r="AE128" s="5">
        <v>0</v>
      </c>
      <c r="AF128" s="5">
        <v>0</v>
      </c>
      <c r="AG128" s="5">
        <v>0</v>
      </c>
      <c r="AH128" s="5">
        <v>0</v>
      </c>
      <c r="AI128" s="5">
        <v>0</v>
      </c>
      <c r="AJ128" s="5">
        <v>0</v>
      </c>
      <c r="AK128" s="5">
        <v>0</v>
      </c>
      <c r="AL128" s="5">
        <v>0</v>
      </c>
      <c r="AM128" s="5">
        <v>0</v>
      </c>
      <c r="AN128" s="5">
        <v>0</v>
      </c>
      <c r="AO128" s="5">
        <v>0</v>
      </c>
      <c r="AP128" s="5">
        <v>0</v>
      </c>
      <c r="AQ128" s="5">
        <v>0</v>
      </c>
      <c r="AR128" s="5">
        <v>0</v>
      </c>
      <c r="AS128" s="5">
        <v>0</v>
      </c>
      <c r="AT128" s="5"/>
      <c r="AU128" s="5"/>
      <c r="AV128" s="5"/>
      <c r="AW128" s="5"/>
      <c r="AX128" s="5"/>
      <c r="AY128" s="5"/>
      <c r="AZ128" s="5"/>
      <c r="BA128" s="5"/>
      <c r="BB128" s="5"/>
      <c r="BC128" s="5"/>
      <c r="BD128" s="5"/>
      <c r="BE128" s="5"/>
      <c r="BF128" s="5"/>
      <c r="BG128" s="5"/>
      <c r="BH128" s="5"/>
      <c r="BI128" s="5"/>
      <c r="BJ128" s="5"/>
      <c r="BK128" s="5"/>
      <c r="BL128" s="5"/>
      <c r="BM128" s="5"/>
      <c r="BN128" s="5"/>
      <c r="BO128" s="5"/>
      <c r="BP128" s="5"/>
      <c r="BQ128" s="5"/>
      <c r="BR128" s="5"/>
      <c r="BS128" s="5"/>
      <c r="BT128" s="5"/>
      <c r="BU128" s="5"/>
      <c r="BV128" s="5"/>
      <c r="BW128" s="5"/>
      <c r="BX128" s="5"/>
      <c r="BY128" s="5"/>
      <c r="BZ128" s="5"/>
      <c r="CA128" s="5"/>
      <c r="CB128" s="5"/>
      <c r="CC128" s="5"/>
      <c r="CD128" s="5"/>
      <c r="CE128" s="5"/>
      <c r="CF128" s="5"/>
      <c r="CG128" s="5"/>
      <c r="CH128" s="5"/>
      <c r="CI128" s="5"/>
      <c r="CJ128" s="5"/>
      <c r="CK128" s="5"/>
      <c r="CL128" s="5"/>
      <c r="CM128" s="5"/>
      <c r="CN128" s="5"/>
      <c r="CO128" s="5"/>
      <c r="CP128" s="5"/>
      <c r="CQ128" s="5"/>
      <c r="CR128" s="5"/>
      <c r="CS128" s="5"/>
      <c r="CT128" s="5"/>
      <c r="CU128" s="5"/>
      <c r="CV128" s="5"/>
      <c r="CW128" s="5"/>
      <c r="CX128" s="5"/>
      <c r="CY128" s="5"/>
      <c r="CZ128" s="5"/>
      <c r="DA128" s="5"/>
      <c r="DB128" s="5"/>
      <c r="DC128" s="5"/>
      <c r="DD128" s="5"/>
      <c r="DE128" s="5"/>
      <c r="DF128" s="5"/>
      <c r="DG128" s="5"/>
      <c r="DH128" s="5"/>
      <c r="DI128" s="5"/>
      <c r="DJ128" s="5"/>
      <c r="DK128" s="5"/>
      <c r="DL128" s="5"/>
      <c r="DM128" s="5"/>
      <c r="DN128" s="5"/>
      <c r="DO128" s="5"/>
      <c r="DP128" s="5"/>
      <c r="DQ128" s="5"/>
      <c r="DR128" s="5"/>
      <c r="DS128" s="5"/>
      <c r="DT128" s="5"/>
      <c r="DU128" s="5"/>
      <c r="DV128" s="5"/>
      <c r="DW128" s="5"/>
      <c r="DX128" s="5"/>
      <c r="DY128" s="5"/>
      <c r="DZ128" s="5"/>
      <c r="EA128" s="5"/>
      <c r="EB128" s="5"/>
      <c r="EC128" s="5"/>
      <c r="ED128" s="5"/>
      <c r="EE128" s="5"/>
      <c r="EF128" s="5"/>
      <c r="EG128" s="5"/>
      <c r="EH128" s="5"/>
      <c r="EI128" s="5"/>
      <c r="EJ128" s="5"/>
      <c r="EK128" s="5"/>
      <c r="EL128" s="5"/>
      <c r="EM128" s="5"/>
      <c r="EN128" s="5"/>
      <c r="EO128" s="5"/>
      <c r="EP128" s="5"/>
      <c r="EQ128" s="5"/>
      <c r="ER128" s="5"/>
      <c r="ES128" s="5"/>
      <c r="ET128" s="5"/>
      <c r="EU128" s="5"/>
      <c r="EV128" s="5"/>
      <c r="EW128" s="5"/>
      <c r="EX128" s="5"/>
      <c r="EY128" s="5"/>
      <c r="EZ128" s="5"/>
      <c r="FA128" s="5"/>
      <c r="FB128" s="5"/>
      <c r="FC128" s="5"/>
      <c r="FD128" s="5"/>
      <c r="FE128" s="5"/>
      <c r="FF128" s="5"/>
      <c r="FG128" s="5"/>
      <c r="FH128" s="5"/>
      <c r="FI128" s="5"/>
      <c r="FJ128" s="5"/>
      <c r="FK128" s="5"/>
      <c r="FL128" s="5"/>
      <c r="FM128" s="5"/>
      <c r="FN128" s="5"/>
      <c r="FO128" s="5"/>
      <c r="FP128" s="5"/>
      <c r="FQ128" s="5"/>
      <c r="FR128" s="5"/>
      <c r="FS128" s="5"/>
      <c r="FT128" s="5"/>
      <c r="FU128" s="5"/>
      <c r="FV128" s="5"/>
      <c r="FW128" s="5"/>
      <c r="FX128" s="5"/>
      <c r="FY128" s="5"/>
      <c r="FZ128" s="5"/>
      <c r="GA128" s="5"/>
      <c r="GB128" s="5"/>
      <c r="GC128" s="5"/>
      <c r="GD128" s="5"/>
      <c r="GE128" s="5"/>
      <c r="GF128" s="5"/>
      <c r="GG128" s="5"/>
      <c r="GH128" s="5"/>
      <c r="GI128" s="5"/>
      <c r="GJ128" s="5"/>
      <c r="GK128" s="5"/>
      <c r="GL128" s="5"/>
      <c r="GM128" s="5"/>
      <c r="GN128" s="5"/>
      <c r="GO128" s="5"/>
      <c r="GP128" s="5"/>
      <c r="GQ128" s="5"/>
      <c r="GR128" s="5"/>
      <c r="GS128" s="5"/>
      <c r="GT128" s="5"/>
      <c r="GU128" s="5"/>
      <c r="GV128" s="5"/>
      <c r="GW128" s="5"/>
      <c r="GX128" s="5"/>
      <c r="GY128" s="5"/>
      <c r="GZ128" s="5"/>
      <c r="HA128" s="5"/>
      <c r="HB128" s="5"/>
      <c r="HC128" s="5"/>
      <c r="HD128" s="5"/>
      <c r="HE128" s="5"/>
      <c r="HF128" s="5"/>
      <c r="HG128" s="5"/>
      <c r="HH128" s="5"/>
      <c r="HI128" s="5"/>
      <c r="HJ128" s="5"/>
      <c r="HK128" s="5"/>
      <c r="HL128" s="5"/>
      <c r="HM128" s="5"/>
      <c r="HN128" s="5"/>
      <c r="HO128" s="5"/>
      <c r="HP128" s="5"/>
      <c r="HQ128" s="5"/>
      <c r="HR128" s="5"/>
      <c r="HS128" s="5"/>
      <c r="HT128" s="5"/>
      <c r="HU128" s="5"/>
      <c r="HV128" s="5"/>
      <c r="HW128" s="5"/>
      <c r="HX128" s="5"/>
      <c r="HY128" s="5"/>
      <c r="HZ128" s="5"/>
      <c r="IA128" s="5"/>
      <c r="IB128" s="5"/>
      <c r="IC128" s="5"/>
      <c r="ID128" s="5"/>
      <c r="IE128" s="5"/>
      <c r="IF128" s="5"/>
      <c r="IG128" s="5"/>
      <c r="IH128" s="5"/>
      <c r="II128" s="5"/>
      <c r="IJ128" s="5"/>
      <c r="IK128" s="5"/>
      <c r="IL128" s="5"/>
      <c r="IM128" s="5"/>
      <c r="IN128" s="5"/>
      <c r="IO128" s="5"/>
      <c r="IP128" s="5"/>
      <c r="IQ128" s="5"/>
      <c r="IR128" s="5"/>
      <c r="IS128" s="5"/>
      <c r="IT128" s="5"/>
      <c r="IU128" s="5"/>
      <c r="IV128" s="5"/>
    </row>
    <row r="129" spans="1:256" s="29" customFormat="1" outlineLevel="1">
      <c r="A129" s="207"/>
      <c r="B129" s="207"/>
      <c r="C129" s="5"/>
      <c r="D129" s="205"/>
      <c r="E129" s="205"/>
      <c r="F129" s="5">
        <v>10</v>
      </c>
      <c r="G129" s="5">
        <v>29</v>
      </c>
      <c r="H129" s="5"/>
      <c r="I129" s="5" t="e">
        <v>#N/A</v>
      </c>
      <c r="J129" s="5"/>
      <c r="K129" s="5"/>
      <c r="L129" s="5"/>
      <c r="M129" s="5"/>
      <c r="N129" s="5"/>
      <c r="O129" s="5"/>
      <c r="P129" s="5"/>
      <c r="Q129" s="5"/>
      <c r="R129" s="5"/>
      <c r="S129" s="5"/>
      <c r="T129" s="5"/>
      <c r="U129" s="5"/>
      <c r="V129" s="5"/>
      <c r="W129" s="5"/>
      <c r="X129" s="5"/>
      <c r="Y129" s="5"/>
      <c r="Z129" s="5"/>
      <c r="AA129" s="5"/>
      <c r="AB129" s="5">
        <v>0</v>
      </c>
      <c r="AC129" s="5">
        <v>0</v>
      </c>
      <c r="AD129" s="5">
        <v>0</v>
      </c>
      <c r="AE129" s="5">
        <v>0</v>
      </c>
      <c r="AF129" s="5">
        <v>0</v>
      </c>
      <c r="AG129" s="5">
        <v>0</v>
      </c>
      <c r="AH129" s="5">
        <v>0</v>
      </c>
      <c r="AI129" s="5">
        <v>0</v>
      </c>
      <c r="AJ129" s="5">
        <v>0</v>
      </c>
      <c r="AK129" s="5">
        <v>0</v>
      </c>
      <c r="AL129" s="5">
        <v>0</v>
      </c>
      <c r="AM129" s="5">
        <v>0</v>
      </c>
      <c r="AN129" s="5">
        <v>0</v>
      </c>
      <c r="AO129" s="5">
        <v>0</v>
      </c>
      <c r="AP129" s="5">
        <v>0</v>
      </c>
      <c r="AQ129" s="5">
        <v>0</v>
      </c>
      <c r="AR129" s="5">
        <v>0</v>
      </c>
      <c r="AS129" s="5">
        <v>0</v>
      </c>
      <c r="AT129" s="5"/>
      <c r="AU129" s="5"/>
      <c r="AV129" s="5"/>
      <c r="AW129" s="5"/>
      <c r="AX129" s="5"/>
      <c r="AY129" s="5"/>
      <c r="AZ129" s="5"/>
      <c r="BA129" s="5"/>
      <c r="BB129" s="5"/>
      <c r="BC129" s="5"/>
      <c r="BD129" s="5"/>
      <c r="BE129" s="5"/>
      <c r="BF129" s="5"/>
      <c r="BG129" s="5"/>
      <c r="BH129" s="5"/>
      <c r="BI129" s="5"/>
      <c r="BJ129" s="5"/>
      <c r="BK129" s="5"/>
      <c r="BL129" s="5"/>
      <c r="BM129" s="5"/>
      <c r="BN129" s="5"/>
      <c r="BO129" s="5"/>
      <c r="BP129" s="5"/>
      <c r="BQ129" s="5"/>
      <c r="BR129" s="5"/>
      <c r="BS129" s="5"/>
      <c r="BT129" s="5"/>
      <c r="BU129" s="5"/>
      <c r="BV129" s="5"/>
      <c r="BW129" s="5"/>
      <c r="BX129" s="5"/>
      <c r="BY129" s="5"/>
      <c r="BZ129" s="5"/>
      <c r="CA129" s="5"/>
      <c r="CB129" s="5"/>
      <c r="CC129" s="5"/>
      <c r="CD129" s="5"/>
      <c r="CE129" s="5"/>
      <c r="CF129" s="5"/>
      <c r="CG129" s="5"/>
      <c r="CH129" s="5"/>
      <c r="CI129" s="5"/>
      <c r="CJ129" s="5"/>
      <c r="CK129" s="5"/>
      <c r="CL129" s="5"/>
      <c r="CM129" s="5"/>
      <c r="CN129" s="5"/>
      <c r="CO129" s="5"/>
      <c r="CP129" s="5"/>
      <c r="CQ129" s="5"/>
      <c r="CR129" s="5"/>
      <c r="CS129" s="5"/>
      <c r="CT129" s="5"/>
      <c r="CU129" s="5"/>
      <c r="CV129" s="5"/>
      <c r="CW129" s="5"/>
      <c r="CX129" s="5"/>
      <c r="CY129" s="5"/>
      <c r="CZ129" s="5"/>
      <c r="DA129" s="5"/>
      <c r="DB129" s="5"/>
      <c r="DC129" s="5"/>
      <c r="DD129" s="5"/>
      <c r="DE129" s="5"/>
      <c r="DF129" s="5"/>
      <c r="DG129" s="5"/>
      <c r="DH129" s="5"/>
      <c r="DI129" s="5"/>
      <c r="DJ129" s="5"/>
      <c r="DK129" s="5"/>
      <c r="DL129" s="5"/>
      <c r="DM129" s="5"/>
      <c r="DN129" s="5"/>
      <c r="DO129" s="5"/>
      <c r="DP129" s="5"/>
      <c r="DQ129" s="5"/>
      <c r="DR129" s="5"/>
      <c r="DS129" s="5"/>
      <c r="DT129" s="5"/>
      <c r="DU129" s="5"/>
      <c r="DV129" s="5"/>
      <c r="DW129" s="5"/>
      <c r="DX129" s="5"/>
      <c r="DY129" s="5"/>
      <c r="DZ129" s="5"/>
      <c r="EA129" s="5"/>
      <c r="EB129" s="5"/>
      <c r="EC129" s="5"/>
      <c r="ED129" s="5"/>
      <c r="EE129" s="5"/>
      <c r="EF129" s="5"/>
      <c r="EG129" s="5"/>
      <c r="EH129" s="5"/>
      <c r="EI129" s="5"/>
      <c r="EJ129" s="5"/>
      <c r="EK129" s="5"/>
      <c r="EL129" s="5"/>
      <c r="EM129" s="5"/>
      <c r="EN129" s="5"/>
      <c r="EO129" s="5"/>
      <c r="EP129" s="5"/>
      <c r="EQ129" s="5"/>
      <c r="ER129" s="5"/>
      <c r="ES129" s="5"/>
      <c r="ET129" s="5"/>
      <c r="EU129" s="5"/>
      <c r="EV129" s="5"/>
      <c r="EW129" s="5"/>
      <c r="EX129" s="5"/>
      <c r="EY129" s="5"/>
      <c r="EZ129" s="5"/>
      <c r="FA129" s="5"/>
      <c r="FB129" s="5"/>
      <c r="FC129" s="5"/>
      <c r="FD129" s="5"/>
      <c r="FE129" s="5"/>
      <c r="FF129" s="5"/>
      <c r="FG129" s="5"/>
      <c r="FH129" s="5"/>
      <c r="FI129" s="5"/>
      <c r="FJ129" s="5"/>
      <c r="FK129" s="5"/>
      <c r="FL129" s="5"/>
      <c r="FM129" s="5"/>
      <c r="FN129" s="5"/>
      <c r="FO129" s="5"/>
      <c r="FP129" s="5"/>
      <c r="FQ129" s="5"/>
      <c r="FR129" s="5"/>
      <c r="FS129" s="5"/>
      <c r="FT129" s="5"/>
      <c r="FU129" s="5"/>
      <c r="FV129" s="5"/>
      <c r="FW129" s="5"/>
      <c r="FX129" s="5"/>
      <c r="FY129" s="5"/>
      <c r="FZ129" s="5"/>
      <c r="GA129" s="5"/>
      <c r="GB129" s="5"/>
      <c r="GC129" s="5"/>
      <c r="GD129" s="5"/>
      <c r="GE129" s="5"/>
      <c r="GF129" s="5"/>
      <c r="GG129" s="5"/>
      <c r="GH129" s="5"/>
      <c r="GI129" s="5"/>
      <c r="GJ129" s="5"/>
      <c r="GK129" s="5"/>
      <c r="GL129" s="5"/>
      <c r="GM129" s="5"/>
      <c r="GN129" s="5"/>
      <c r="GO129" s="5"/>
      <c r="GP129" s="5"/>
      <c r="GQ129" s="5"/>
      <c r="GR129" s="5"/>
      <c r="GS129" s="5"/>
      <c r="GT129" s="5"/>
      <c r="GU129" s="5"/>
      <c r="GV129" s="5"/>
      <c r="GW129" s="5"/>
      <c r="GX129" s="5"/>
      <c r="GY129" s="5"/>
      <c r="GZ129" s="5"/>
      <c r="HA129" s="5"/>
      <c r="HB129" s="5"/>
      <c r="HC129" s="5"/>
      <c r="HD129" s="5"/>
      <c r="HE129" s="5"/>
      <c r="HF129" s="5"/>
      <c r="HG129" s="5"/>
      <c r="HH129" s="5"/>
      <c r="HI129" s="5"/>
      <c r="HJ129" s="5"/>
      <c r="HK129" s="5"/>
      <c r="HL129" s="5"/>
      <c r="HM129" s="5"/>
      <c r="HN129" s="5"/>
      <c r="HO129" s="5"/>
      <c r="HP129" s="5"/>
      <c r="HQ129" s="5"/>
      <c r="HR129" s="5"/>
      <c r="HS129" s="5"/>
      <c r="HT129" s="5"/>
      <c r="HU129" s="5"/>
      <c r="HV129" s="5"/>
      <c r="HW129" s="5"/>
      <c r="HX129" s="5"/>
      <c r="HY129" s="5"/>
      <c r="HZ129" s="5"/>
      <c r="IA129" s="5"/>
      <c r="IB129" s="5"/>
      <c r="IC129" s="5"/>
      <c r="ID129" s="5"/>
      <c r="IE129" s="5"/>
      <c r="IF129" s="5"/>
      <c r="IG129" s="5"/>
      <c r="IH129" s="5"/>
      <c r="II129" s="5"/>
      <c r="IJ129" s="5"/>
      <c r="IK129" s="5"/>
      <c r="IL129" s="5"/>
      <c r="IM129" s="5"/>
      <c r="IN129" s="5"/>
      <c r="IO129" s="5"/>
      <c r="IP129" s="5"/>
      <c r="IQ129" s="5"/>
      <c r="IR129" s="5"/>
      <c r="IS129" s="5"/>
      <c r="IT129" s="5"/>
      <c r="IU129" s="5"/>
      <c r="IV129" s="5"/>
    </row>
    <row r="130" spans="1:256" s="29" customFormat="1" outlineLevel="1">
      <c r="A130" s="207"/>
      <c r="B130" s="207"/>
      <c r="C130" s="5"/>
      <c r="D130" s="205"/>
      <c r="E130" s="205"/>
      <c r="F130" s="5">
        <v>11</v>
      </c>
      <c r="G130" s="5">
        <v>32</v>
      </c>
      <c r="H130" s="5"/>
      <c r="I130" s="5" t="e">
        <v>#N/A</v>
      </c>
      <c r="J130" s="5"/>
      <c r="K130" s="5"/>
      <c r="L130" s="5"/>
      <c r="M130" s="5"/>
      <c r="N130" s="5"/>
      <c r="O130" s="5"/>
      <c r="P130" s="5"/>
      <c r="Q130" s="5"/>
      <c r="R130" s="5"/>
      <c r="S130" s="5"/>
      <c r="T130" s="5"/>
      <c r="U130" s="5"/>
      <c r="V130" s="5"/>
      <c r="W130" s="5"/>
      <c r="X130" s="5"/>
      <c r="Y130" s="5"/>
      <c r="Z130" s="5"/>
      <c r="AA130" s="5"/>
      <c r="AB130" s="5">
        <v>0</v>
      </c>
      <c r="AC130" s="5">
        <v>0</v>
      </c>
      <c r="AD130" s="5">
        <v>0</v>
      </c>
      <c r="AE130" s="5">
        <v>0</v>
      </c>
      <c r="AF130" s="5">
        <v>0</v>
      </c>
      <c r="AG130" s="5">
        <v>0</v>
      </c>
      <c r="AH130" s="5">
        <v>0</v>
      </c>
      <c r="AI130" s="5">
        <v>0</v>
      </c>
      <c r="AJ130" s="5">
        <v>0</v>
      </c>
      <c r="AK130" s="5">
        <v>0</v>
      </c>
      <c r="AL130" s="5">
        <v>0</v>
      </c>
      <c r="AM130" s="5">
        <v>0</v>
      </c>
      <c r="AN130" s="5">
        <v>0</v>
      </c>
      <c r="AO130" s="5">
        <v>0</v>
      </c>
      <c r="AP130" s="5">
        <v>0</v>
      </c>
      <c r="AQ130" s="5">
        <v>0</v>
      </c>
      <c r="AR130" s="5">
        <v>0</v>
      </c>
      <c r="AS130" s="5">
        <v>0</v>
      </c>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c r="DN130" s="5"/>
      <c r="DO130" s="5"/>
      <c r="DP130" s="5"/>
      <c r="DQ130" s="5"/>
      <c r="DR130" s="5"/>
      <c r="DS130" s="5"/>
      <c r="DT130" s="5"/>
      <c r="DU130" s="5"/>
      <c r="DV130" s="5"/>
      <c r="DW130" s="5"/>
      <c r="DX130" s="5"/>
      <c r="DY130" s="5"/>
      <c r="DZ130" s="5"/>
      <c r="EA130" s="5"/>
      <c r="EB130" s="5"/>
      <c r="EC130" s="5"/>
      <c r="ED130" s="5"/>
      <c r="EE130" s="5"/>
      <c r="EF130" s="5"/>
      <c r="EG130" s="5"/>
      <c r="EH130" s="5"/>
      <c r="EI130" s="5"/>
      <c r="EJ130" s="5"/>
      <c r="EK130" s="5"/>
      <c r="EL130" s="5"/>
      <c r="EM130" s="5"/>
      <c r="EN130" s="5"/>
      <c r="EO130" s="5"/>
      <c r="EP130" s="5"/>
      <c r="EQ130" s="5"/>
      <c r="ER130" s="5"/>
      <c r="ES130" s="5"/>
      <c r="ET130" s="5"/>
      <c r="EU130" s="5"/>
      <c r="EV130" s="5"/>
      <c r="EW130" s="5"/>
      <c r="EX130" s="5"/>
      <c r="EY130" s="5"/>
      <c r="EZ130" s="5"/>
      <c r="FA130" s="5"/>
      <c r="FB130" s="5"/>
      <c r="FC130" s="5"/>
      <c r="FD130" s="5"/>
      <c r="FE130" s="5"/>
      <c r="FF130" s="5"/>
      <c r="FG130" s="5"/>
      <c r="FH130" s="5"/>
      <c r="FI130" s="5"/>
      <c r="FJ130" s="5"/>
      <c r="FK130" s="5"/>
      <c r="FL130" s="5"/>
      <c r="FM130" s="5"/>
      <c r="FN130" s="5"/>
      <c r="FO130" s="5"/>
      <c r="FP130" s="5"/>
      <c r="FQ130" s="5"/>
      <c r="FR130" s="5"/>
      <c r="FS130" s="5"/>
      <c r="FT130" s="5"/>
      <c r="FU130" s="5"/>
      <c r="FV130" s="5"/>
      <c r="FW130" s="5"/>
      <c r="FX130" s="5"/>
      <c r="FY130" s="5"/>
      <c r="FZ130" s="5"/>
      <c r="GA130" s="5"/>
      <c r="GB130" s="5"/>
      <c r="GC130" s="5"/>
      <c r="GD130" s="5"/>
      <c r="GE130" s="5"/>
      <c r="GF130" s="5"/>
      <c r="GG130" s="5"/>
      <c r="GH130" s="5"/>
      <c r="GI130" s="5"/>
      <c r="GJ130" s="5"/>
      <c r="GK130" s="5"/>
      <c r="GL130" s="5"/>
      <c r="GM130" s="5"/>
      <c r="GN130" s="5"/>
      <c r="GO130" s="5"/>
      <c r="GP130" s="5"/>
      <c r="GQ130" s="5"/>
      <c r="GR130" s="5"/>
      <c r="GS130" s="5"/>
      <c r="GT130" s="5"/>
      <c r="GU130" s="5"/>
      <c r="GV130" s="5"/>
      <c r="GW130" s="5"/>
      <c r="GX130" s="5"/>
      <c r="GY130" s="5"/>
      <c r="GZ130" s="5"/>
      <c r="HA130" s="5"/>
      <c r="HB130" s="5"/>
      <c r="HC130" s="5"/>
      <c r="HD130" s="5"/>
      <c r="HE130" s="5"/>
      <c r="HF130" s="5"/>
      <c r="HG130" s="5"/>
      <c r="HH130" s="5"/>
      <c r="HI130" s="5"/>
      <c r="HJ130" s="5"/>
      <c r="HK130" s="5"/>
      <c r="HL130" s="5"/>
      <c r="HM130" s="5"/>
      <c r="HN130" s="5"/>
      <c r="HO130" s="5"/>
      <c r="HP130" s="5"/>
      <c r="HQ130" s="5"/>
      <c r="HR130" s="5"/>
      <c r="HS130" s="5"/>
      <c r="HT130" s="5"/>
      <c r="HU130" s="5"/>
      <c r="HV130" s="5"/>
      <c r="HW130" s="5"/>
      <c r="HX130" s="5"/>
      <c r="HY130" s="5"/>
      <c r="HZ130" s="5"/>
      <c r="IA130" s="5"/>
      <c r="IB130" s="5"/>
      <c r="IC130" s="5"/>
      <c r="ID130" s="5"/>
      <c r="IE130" s="5"/>
      <c r="IF130" s="5"/>
      <c r="IG130" s="5"/>
      <c r="IH130" s="5"/>
      <c r="II130" s="5"/>
      <c r="IJ130" s="5"/>
      <c r="IK130" s="5"/>
      <c r="IL130" s="5"/>
      <c r="IM130" s="5"/>
      <c r="IN130" s="5"/>
      <c r="IO130" s="5"/>
      <c r="IP130" s="5"/>
      <c r="IQ130" s="5"/>
      <c r="IR130" s="5"/>
      <c r="IS130" s="5"/>
      <c r="IT130" s="5"/>
      <c r="IU130" s="5"/>
      <c r="IV130" s="5"/>
    </row>
    <row r="131" spans="1:256" s="29" customFormat="1" outlineLevel="1">
      <c r="A131" s="207"/>
      <c r="B131" s="207"/>
      <c r="C131" s="5"/>
      <c r="D131" s="205"/>
      <c r="E131" s="205"/>
      <c r="F131" s="5">
        <v>12</v>
      </c>
      <c r="G131" s="5">
        <v>35</v>
      </c>
      <c r="H131" s="5"/>
      <c r="I131" s="5" t="e">
        <v>#N/A</v>
      </c>
      <c r="J131" s="5"/>
      <c r="K131" s="5"/>
      <c r="L131" s="5"/>
      <c r="M131" s="5"/>
      <c r="N131" s="5"/>
      <c r="O131" s="5"/>
      <c r="P131" s="5"/>
      <c r="Q131" s="5"/>
      <c r="R131" s="5"/>
      <c r="S131" s="5"/>
      <c r="T131" s="5"/>
      <c r="U131" s="5"/>
      <c r="V131" s="5"/>
      <c r="W131" s="5"/>
      <c r="X131" s="5"/>
      <c r="Y131" s="5"/>
      <c r="Z131" s="5"/>
      <c r="AA131" s="5"/>
      <c r="AB131" s="5">
        <v>0</v>
      </c>
      <c r="AC131" s="5">
        <v>0</v>
      </c>
      <c r="AD131" s="5">
        <v>0</v>
      </c>
      <c r="AE131" s="5">
        <v>0</v>
      </c>
      <c r="AF131" s="5">
        <v>0</v>
      </c>
      <c r="AG131" s="5">
        <v>0</v>
      </c>
      <c r="AH131" s="5">
        <v>0</v>
      </c>
      <c r="AI131" s="5">
        <v>0</v>
      </c>
      <c r="AJ131" s="5">
        <v>0</v>
      </c>
      <c r="AK131" s="5">
        <v>0</v>
      </c>
      <c r="AL131" s="5">
        <v>0</v>
      </c>
      <c r="AM131" s="5">
        <v>0</v>
      </c>
      <c r="AN131" s="5">
        <v>0</v>
      </c>
      <c r="AO131" s="5">
        <v>0</v>
      </c>
      <c r="AP131" s="5">
        <v>0</v>
      </c>
      <c r="AQ131" s="5">
        <v>0</v>
      </c>
      <c r="AR131" s="5">
        <v>0</v>
      </c>
      <c r="AS131" s="5">
        <v>0</v>
      </c>
      <c r="AT131" s="5"/>
      <c r="AU131" s="5"/>
      <c r="AV131" s="5"/>
      <c r="AW131" s="5"/>
      <c r="AX131" s="5"/>
      <c r="AY131" s="5"/>
      <c r="AZ131" s="5"/>
      <c r="BA131" s="5"/>
      <c r="BB131" s="5"/>
      <c r="BC131" s="5"/>
      <c r="BD131" s="5"/>
      <c r="BE131" s="5"/>
      <c r="BF131" s="5"/>
      <c r="BG131" s="5"/>
      <c r="BH131" s="5"/>
      <c r="BI131" s="5"/>
      <c r="BJ131" s="5"/>
      <c r="BK131" s="5"/>
      <c r="BL131" s="5"/>
      <c r="BM131" s="5"/>
      <c r="BN131" s="5"/>
      <c r="BO131" s="5"/>
      <c r="BP131" s="5"/>
      <c r="BQ131" s="5"/>
      <c r="BR131" s="5"/>
      <c r="BS131" s="5"/>
      <c r="BT131" s="5"/>
      <c r="BU131" s="5"/>
      <c r="BV131" s="5"/>
      <c r="BW131" s="5"/>
      <c r="BX131" s="5"/>
      <c r="BY131" s="5"/>
      <c r="BZ131" s="5"/>
      <c r="CA131" s="5"/>
      <c r="CB131" s="5"/>
      <c r="CC131" s="5"/>
      <c r="CD131" s="5"/>
      <c r="CE131" s="5"/>
      <c r="CF131" s="5"/>
      <c r="CG131" s="5"/>
      <c r="CH131" s="5"/>
      <c r="CI131" s="5"/>
      <c r="CJ131" s="5"/>
      <c r="CK131" s="5"/>
      <c r="CL131" s="5"/>
      <c r="CM131" s="5"/>
      <c r="CN131" s="5"/>
      <c r="CO131" s="5"/>
      <c r="CP131" s="5"/>
      <c r="CQ131" s="5"/>
      <c r="CR131" s="5"/>
      <c r="CS131" s="5"/>
      <c r="CT131" s="5"/>
      <c r="CU131" s="5"/>
      <c r="CV131" s="5"/>
      <c r="CW131" s="5"/>
      <c r="CX131" s="5"/>
      <c r="CY131" s="5"/>
      <c r="CZ131" s="5"/>
      <c r="DA131" s="5"/>
      <c r="DB131" s="5"/>
      <c r="DC131" s="5"/>
      <c r="DD131" s="5"/>
      <c r="DE131" s="5"/>
      <c r="DF131" s="5"/>
      <c r="DG131" s="5"/>
      <c r="DH131" s="5"/>
      <c r="DI131" s="5"/>
      <c r="DJ131" s="5"/>
      <c r="DK131" s="5"/>
      <c r="DL131" s="5"/>
      <c r="DM131" s="5"/>
      <c r="DN131" s="5"/>
      <c r="DO131" s="5"/>
      <c r="DP131" s="5"/>
      <c r="DQ131" s="5"/>
      <c r="DR131" s="5"/>
      <c r="DS131" s="5"/>
      <c r="DT131" s="5"/>
      <c r="DU131" s="5"/>
      <c r="DV131" s="5"/>
      <c r="DW131" s="5"/>
      <c r="DX131" s="5"/>
      <c r="DY131" s="5"/>
      <c r="DZ131" s="5"/>
      <c r="EA131" s="5"/>
      <c r="EB131" s="5"/>
      <c r="EC131" s="5"/>
      <c r="ED131" s="5"/>
      <c r="EE131" s="5"/>
      <c r="EF131" s="5"/>
      <c r="EG131" s="5"/>
      <c r="EH131" s="5"/>
      <c r="EI131" s="5"/>
      <c r="EJ131" s="5"/>
      <c r="EK131" s="5"/>
      <c r="EL131" s="5"/>
      <c r="EM131" s="5"/>
      <c r="EN131" s="5"/>
      <c r="EO131" s="5"/>
      <c r="EP131" s="5"/>
      <c r="EQ131" s="5"/>
      <c r="ER131" s="5"/>
      <c r="ES131" s="5"/>
      <c r="ET131" s="5"/>
      <c r="EU131" s="5"/>
      <c r="EV131" s="5"/>
      <c r="EW131" s="5"/>
      <c r="EX131" s="5"/>
      <c r="EY131" s="5"/>
      <c r="EZ131" s="5"/>
      <c r="FA131" s="5"/>
      <c r="FB131" s="5"/>
      <c r="FC131" s="5"/>
      <c r="FD131" s="5"/>
      <c r="FE131" s="5"/>
      <c r="FF131" s="5"/>
      <c r="FG131" s="5"/>
      <c r="FH131" s="5"/>
      <c r="FI131" s="5"/>
      <c r="FJ131" s="5"/>
      <c r="FK131" s="5"/>
      <c r="FL131" s="5"/>
      <c r="FM131" s="5"/>
      <c r="FN131" s="5"/>
      <c r="FO131" s="5"/>
      <c r="FP131" s="5"/>
      <c r="FQ131" s="5"/>
      <c r="FR131" s="5"/>
      <c r="FS131" s="5"/>
      <c r="FT131" s="5"/>
      <c r="FU131" s="5"/>
      <c r="FV131" s="5"/>
      <c r="FW131" s="5"/>
      <c r="FX131" s="5"/>
      <c r="FY131" s="5"/>
      <c r="FZ131" s="5"/>
      <c r="GA131" s="5"/>
      <c r="GB131" s="5"/>
      <c r="GC131" s="5"/>
      <c r="GD131" s="5"/>
      <c r="GE131" s="5"/>
      <c r="GF131" s="5"/>
      <c r="GG131" s="5"/>
      <c r="GH131" s="5"/>
      <c r="GI131" s="5"/>
      <c r="GJ131" s="5"/>
      <c r="GK131" s="5"/>
      <c r="GL131" s="5"/>
      <c r="GM131" s="5"/>
      <c r="GN131" s="5"/>
      <c r="GO131" s="5"/>
      <c r="GP131" s="5"/>
      <c r="GQ131" s="5"/>
      <c r="GR131" s="5"/>
      <c r="GS131" s="5"/>
      <c r="GT131" s="5"/>
      <c r="GU131" s="5"/>
      <c r="GV131" s="5"/>
      <c r="GW131" s="5"/>
      <c r="GX131" s="5"/>
      <c r="GY131" s="5"/>
      <c r="GZ131" s="5"/>
      <c r="HA131" s="5"/>
      <c r="HB131" s="5"/>
      <c r="HC131" s="5"/>
      <c r="HD131" s="5"/>
      <c r="HE131" s="5"/>
      <c r="HF131" s="5"/>
      <c r="HG131" s="5"/>
      <c r="HH131" s="5"/>
      <c r="HI131" s="5"/>
      <c r="HJ131" s="5"/>
      <c r="HK131" s="5"/>
      <c r="HL131" s="5"/>
      <c r="HM131" s="5"/>
      <c r="HN131" s="5"/>
      <c r="HO131" s="5"/>
      <c r="HP131" s="5"/>
      <c r="HQ131" s="5"/>
      <c r="HR131" s="5"/>
      <c r="HS131" s="5"/>
      <c r="HT131" s="5"/>
      <c r="HU131" s="5"/>
      <c r="HV131" s="5"/>
      <c r="HW131" s="5"/>
      <c r="HX131" s="5"/>
      <c r="HY131" s="5"/>
      <c r="HZ131" s="5"/>
      <c r="IA131" s="5"/>
      <c r="IB131" s="5"/>
      <c r="IC131" s="5"/>
      <c r="ID131" s="5"/>
      <c r="IE131" s="5"/>
      <c r="IF131" s="5"/>
      <c r="IG131" s="5"/>
      <c r="IH131" s="5"/>
      <c r="II131" s="5"/>
      <c r="IJ131" s="5"/>
      <c r="IK131" s="5"/>
      <c r="IL131" s="5"/>
      <c r="IM131" s="5"/>
      <c r="IN131" s="5"/>
      <c r="IO131" s="5"/>
      <c r="IP131" s="5"/>
      <c r="IQ131" s="5"/>
      <c r="IR131" s="5"/>
      <c r="IS131" s="5"/>
      <c r="IT131" s="5"/>
      <c r="IU131" s="5"/>
      <c r="IV131" s="5"/>
    </row>
    <row r="132" spans="1:256" s="29" customFormat="1" outlineLevel="1">
      <c r="A132" s="207"/>
      <c r="B132" s="207"/>
      <c r="C132" s="5"/>
      <c r="D132" s="205"/>
      <c r="E132" s="205"/>
      <c r="F132" s="5">
        <v>13</v>
      </c>
      <c r="G132" s="5">
        <v>38</v>
      </c>
      <c r="H132" s="5"/>
      <c r="I132" s="5" t="e">
        <v>#N/A</v>
      </c>
      <c r="J132" s="5"/>
      <c r="K132" s="5"/>
      <c r="L132" s="5"/>
      <c r="M132" s="5"/>
      <c r="N132" s="5"/>
      <c r="O132" s="5"/>
      <c r="P132" s="5"/>
      <c r="Q132" s="5"/>
      <c r="R132" s="5"/>
      <c r="S132" s="5"/>
      <c r="T132" s="5"/>
      <c r="U132" s="5"/>
      <c r="V132" s="5"/>
      <c r="W132" s="5"/>
      <c r="X132" s="5"/>
      <c r="Y132" s="5"/>
      <c r="Z132" s="5"/>
      <c r="AA132" s="5"/>
      <c r="AB132" s="5">
        <v>0</v>
      </c>
      <c r="AC132" s="5">
        <v>0</v>
      </c>
      <c r="AD132" s="5">
        <v>0</v>
      </c>
      <c r="AE132" s="5">
        <v>0</v>
      </c>
      <c r="AF132" s="5">
        <v>0</v>
      </c>
      <c r="AG132" s="5">
        <v>0</v>
      </c>
      <c r="AH132" s="5">
        <v>0</v>
      </c>
      <c r="AI132" s="5">
        <v>0</v>
      </c>
      <c r="AJ132" s="5">
        <v>0</v>
      </c>
      <c r="AK132" s="5">
        <v>0</v>
      </c>
      <c r="AL132" s="5">
        <v>0</v>
      </c>
      <c r="AM132" s="5">
        <v>0</v>
      </c>
      <c r="AN132" s="5">
        <v>0</v>
      </c>
      <c r="AO132" s="5">
        <v>0</v>
      </c>
      <c r="AP132" s="5">
        <v>0</v>
      </c>
      <c r="AQ132" s="5">
        <v>0</v>
      </c>
      <c r="AR132" s="5">
        <v>0</v>
      </c>
      <c r="AS132" s="5">
        <v>0</v>
      </c>
      <c r="AT132" s="5"/>
      <c r="AU132" s="5"/>
      <c r="AV132" s="5"/>
      <c r="AW132" s="5"/>
      <c r="AX132" s="5"/>
      <c r="AY132" s="5"/>
      <c r="AZ132" s="5"/>
      <c r="BA132" s="5"/>
      <c r="BB132" s="5"/>
      <c r="BC132" s="5"/>
      <c r="BD132" s="5"/>
      <c r="BE132" s="5"/>
      <c r="BF132" s="5"/>
      <c r="BG132" s="5"/>
      <c r="BH132" s="5"/>
      <c r="BI132" s="5"/>
      <c r="BJ132" s="5"/>
      <c r="BK132" s="5"/>
      <c r="BL132" s="5"/>
      <c r="BM132" s="5"/>
      <c r="BN132" s="5"/>
      <c r="BO132" s="5"/>
      <c r="BP132" s="5"/>
      <c r="BQ132" s="5"/>
      <c r="BR132" s="5"/>
      <c r="BS132" s="5"/>
      <c r="BT132" s="5"/>
      <c r="BU132" s="5"/>
      <c r="BV132" s="5"/>
      <c r="BW132" s="5"/>
      <c r="BX132" s="5"/>
      <c r="BY132" s="5"/>
      <c r="BZ132" s="5"/>
      <c r="CA132" s="5"/>
      <c r="CB132" s="5"/>
      <c r="CC132" s="5"/>
      <c r="CD132" s="5"/>
      <c r="CE132" s="5"/>
      <c r="CF132" s="5"/>
      <c r="CG132" s="5"/>
      <c r="CH132" s="5"/>
      <c r="CI132" s="5"/>
      <c r="CJ132" s="5"/>
      <c r="CK132" s="5"/>
      <c r="CL132" s="5"/>
      <c r="CM132" s="5"/>
      <c r="CN132" s="5"/>
      <c r="CO132" s="5"/>
      <c r="CP132" s="5"/>
      <c r="CQ132" s="5"/>
      <c r="CR132" s="5"/>
      <c r="CS132" s="5"/>
      <c r="CT132" s="5"/>
      <c r="CU132" s="5"/>
      <c r="CV132" s="5"/>
      <c r="CW132" s="5"/>
      <c r="CX132" s="5"/>
      <c r="CY132" s="5"/>
      <c r="CZ132" s="5"/>
      <c r="DA132" s="5"/>
      <c r="DB132" s="5"/>
      <c r="DC132" s="5"/>
      <c r="DD132" s="5"/>
      <c r="DE132" s="5"/>
      <c r="DF132" s="5"/>
      <c r="DG132" s="5"/>
      <c r="DH132" s="5"/>
      <c r="DI132" s="5"/>
      <c r="DJ132" s="5"/>
      <c r="DK132" s="5"/>
      <c r="DL132" s="5"/>
      <c r="DM132" s="5"/>
      <c r="DN132" s="5"/>
      <c r="DO132" s="5"/>
      <c r="DP132" s="5"/>
      <c r="DQ132" s="5"/>
      <c r="DR132" s="5"/>
      <c r="DS132" s="5"/>
      <c r="DT132" s="5"/>
      <c r="DU132" s="5"/>
      <c r="DV132" s="5"/>
      <c r="DW132" s="5"/>
      <c r="DX132" s="5"/>
      <c r="DY132" s="5"/>
      <c r="DZ132" s="5"/>
      <c r="EA132" s="5"/>
      <c r="EB132" s="5"/>
      <c r="EC132" s="5"/>
      <c r="ED132" s="5"/>
      <c r="EE132" s="5"/>
      <c r="EF132" s="5"/>
      <c r="EG132" s="5"/>
      <c r="EH132" s="5"/>
      <c r="EI132" s="5"/>
      <c r="EJ132" s="5"/>
      <c r="EK132" s="5"/>
      <c r="EL132" s="5"/>
      <c r="EM132" s="5"/>
      <c r="EN132" s="5"/>
      <c r="EO132" s="5"/>
      <c r="EP132" s="5"/>
      <c r="EQ132" s="5"/>
      <c r="ER132" s="5"/>
      <c r="ES132" s="5"/>
      <c r="ET132" s="5"/>
      <c r="EU132" s="5"/>
      <c r="EV132" s="5"/>
      <c r="EW132" s="5"/>
      <c r="EX132" s="5"/>
      <c r="EY132" s="5"/>
      <c r="EZ132" s="5"/>
      <c r="FA132" s="5"/>
      <c r="FB132" s="5"/>
      <c r="FC132" s="5"/>
      <c r="FD132" s="5"/>
      <c r="FE132" s="5"/>
      <c r="FF132" s="5"/>
      <c r="FG132" s="5"/>
      <c r="FH132" s="5"/>
      <c r="FI132" s="5"/>
      <c r="FJ132" s="5"/>
      <c r="FK132" s="5"/>
      <c r="FL132" s="5"/>
      <c r="FM132" s="5"/>
      <c r="FN132" s="5"/>
      <c r="FO132" s="5"/>
      <c r="FP132" s="5"/>
      <c r="FQ132" s="5"/>
      <c r="FR132" s="5"/>
      <c r="FS132" s="5"/>
      <c r="FT132" s="5"/>
      <c r="FU132" s="5"/>
      <c r="FV132" s="5"/>
      <c r="FW132" s="5"/>
      <c r="FX132" s="5"/>
      <c r="FY132" s="5"/>
      <c r="FZ132" s="5"/>
      <c r="GA132" s="5"/>
      <c r="GB132" s="5"/>
      <c r="GC132" s="5"/>
      <c r="GD132" s="5"/>
      <c r="GE132" s="5"/>
      <c r="GF132" s="5"/>
      <c r="GG132" s="5"/>
      <c r="GH132" s="5"/>
      <c r="GI132" s="5"/>
      <c r="GJ132" s="5"/>
      <c r="GK132" s="5"/>
      <c r="GL132" s="5"/>
      <c r="GM132" s="5"/>
      <c r="GN132" s="5"/>
      <c r="GO132" s="5"/>
      <c r="GP132" s="5"/>
      <c r="GQ132" s="5"/>
      <c r="GR132" s="5"/>
      <c r="GS132" s="5"/>
      <c r="GT132" s="5"/>
      <c r="GU132" s="5"/>
      <c r="GV132" s="5"/>
      <c r="GW132" s="5"/>
      <c r="GX132" s="5"/>
      <c r="GY132" s="5"/>
      <c r="GZ132" s="5"/>
      <c r="HA132" s="5"/>
      <c r="HB132" s="5"/>
      <c r="HC132" s="5"/>
      <c r="HD132" s="5"/>
      <c r="HE132" s="5"/>
      <c r="HF132" s="5"/>
      <c r="HG132" s="5"/>
      <c r="HH132" s="5"/>
      <c r="HI132" s="5"/>
      <c r="HJ132" s="5"/>
      <c r="HK132" s="5"/>
      <c r="HL132" s="5"/>
      <c r="HM132" s="5"/>
      <c r="HN132" s="5"/>
      <c r="HO132" s="5"/>
      <c r="HP132" s="5"/>
      <c r="HQ132" s="5"/>
      <c r="HR132" s="5"/>
      <c r="HS132" s="5"/>
      <c r="HT132" s="5"/>
      <c r="HU132" s="5"/>
      <c r="HV132" s="5"/>
      <c r="HW132" s="5"/>
      <c r="HX132" s="5"/>
      <c r="HY132" s="5"/>
      <c r="HZ132" s="5"/>
      <c r="IA132" s="5"/>
      <c r="IB132" s="5"/>
      <c r="IC132" s="5"/>
      <c r="ID132" s="5"/>
      <c r="IE132" s="5"/>
      <c r="IF132" s="5"/>
      <c r="IG132" s="5"/>
      <c r="IH132" s="5"/>
      <c r="II132" s="5"/>
      <c r="IJ132" s="5"/>
      <c r="IK132" s="5"/>
      <c r="IL132" s="5"/>
      <c r="IM132" s="5"/>
      <c r="IN132" s="5"/>
      <c r="IO132" s="5"/>
      <c r="IP132" s="5"/>
      <c r="IQ132" s="5"/>
      <c r="IR132" s="5"/>
      <c r="IS132" s="5"/>
      <c r="IT132" s="5"/>
      <c r="IU132" s="5"/>
      <c r="IV132" s="5"/>
    </row>
    <row r="133" spans="1:256" s="29" customFormat="1" outlineLevel="1">
      <c r="A133" s="207"/>
      <c r="B133" s="207"/>
      <c r="C133" s="5"/>
      <c r="D133" s="205"/>
      <c r="E133" s="205"/>
      <c r="F133" s="5">
        <v>14</v>
      </c>
      <c r="G133" s="5">
        <v>41</v>
      </c>
      <c r="H133" s="5"/>
      <c r="I133" s="5" t="e">
        <v>#N/A</v>
      </c>
      <c r="J133" s="5"/>
      <c r="K133" s="5"/>
      <c r="L133" s="5"/>
      <c r="M133" s="5"/>
      <c r="N133" s="5"/>
      <c r="O133" s="5"/>
      <c r="P133" s="5"/>
      <c r="Q133" s="5"/>
      <c r="R133" s="5"/>
      <c r="S133" s="5"/>
      <c r="T133" s="5"/>
      <c r="U133" s="5"/>
      <c r="V133" s="5"/>
      <c r="W133" s="5"/>
      <c r="X133" s="5"/>
      <c r="Y133" s="5"/>
      <c r="Z133" s="5"/>
      <c r="AA133" s="5"/>
      <c r="AB133" s="5">
        <v>0</v>
      </c>
      <c r="AC133" s="5">
        <v>0</v>
      </c>
      <c r="AD133" s="5">
        <v>0</v>
      </c>
      <c r="AE133" s="5">
        <v>0</v>
      </c>
      <c r="AF133" s="5">
        <v>0</v>
      </c>
      <c r="AG133" s="5">
        <v>0</v>
      </c>
      <c r="AH133" s="5">
        <v>0</v>
      </c>
      <c r="AI133" s="5">
        <v>0</v>
      </c>
      <c r="AJ133" s="5">
        <v>0</v>
      </c>
      <c r="AK133" s="5">
        <v>0</v>
      </c>
      <c r="AL133" s="5">
        <v>0</v>
      </c>
      <c r="AM133" s="5">
        <v>0</v>
      </c>
      <c r="AN133" s="5">
        <v>0</v>
      </c>
      <c r="AO133" s="5">
        <v>0</v>
      </c>
      <c r="AP133" s="5">
        <v>0</v>
      </c>
      <c r="AQ133" s="5">
        <v>0</v>
      </c>
      <c r="AR133" s="5">
        <v>0</v>
      </c>
      <c r="AS133" s="5">
        <v>0</v>
      </c>
      <c r="AT133" s="5"/>
      <c r="AU133" s="5"/>
      <c r="AV133" s="5"/>
      <c r="AW133" s="5"/>
      <c r="AX133" s="5"/>
      <c r="AY133" s="5"/>
      <c r="AZ133" s="5"/>
      <c r="BA133" s="5"/>
      <c r="BB133" s="5"/>
      <c r="BC133" s="5"/>
      <c r="BD133" s="5"/>
      <c r="BE133" s="5"/>
      <c r="BF133" s="5"/>
      <c r="BG133" s="5"/>
      <c r="BH133" s="5"/>
      <c r="BI133" s="5"/>
      <c r="BJ133" s="5"/>
      <c r="BK133" s="5"/>
      <c r="BL133" s="5"/>
      <c r="BM133" s="5"/>
      <c r="BN133" s="5"/>
      <c r="BO133" s="5"/>
      <c r="BP133" s="5"/>
      <c r="BQ133" s="5"/>
      <c r="BR133" s="5"/>
      <c r="BS133" s="5"/>
      <c r="BT133" s="5"/>
      <c r="BU133" s="5"/>
      <c r="BV133" s="5"/>
      <c r="BW133" s="5"/>
      <c r="BX133" s="5"/>
      <c r="BY133" s="5"/>
      <c r="BZ133" s="5"/>
      <c r="CA133" s="5"/>
      <c r="CB133" s="5"/>
      <c r="CC133" s="5"/>
      <c r="CD133" s="5"/>
      <c r="CE133" s="5"/>
      <c r="CF133" s="5"/>
      <c r="CG133" s="5"/>
      <c r="CH133" s="5"/>
      <c r="CI133" s="5"/>
      <c r="CJ133" s="5"/>
      <c r="CK133" s="5"/>
      <c r="CL133" s="5"/>
      <c r="CM133" s="5"/>
      <c r="CN133" s="5"/>
      <c r="CO133" s="5"/>
      <c r="CP133" s="5"/>
      <c r="CQ133" s="5"/>
      <c r="CR133" s="5"/>
      <c r="CS133" s="5"/>
      <c r="CT133" s="5"/>
      <c r="CU133" s="5"/>
      <c r="CV133" s="5"/>
      <c r="CW133" s="5"/>
      <c r="CX133" s="5"/>
      <c r="CY133" s="5"/>
      <c r="CZ133" s="5"/>
      <c r="DA133" s="5"/>
      <c r="DB133" s="5"/>
      <c r="DC133" s="5"/>
      <c r="DD133" s="5"/>
      <c r="DE133" s="5"/>
      <c r="DF133" s="5"/>
      <c r="DG133" s="5"/>
      <c r="DH133" s="5"/>
      <c r="DI133" s="5"/>
      <c r="DJ133" s="5"/>
      <c r="DK133" s="5"/>
      <c r="DL133" s="5"/>
      <c r="DM133" s="5"/>
      <c r="DN133" s="5"/>
      <c r="DO133" s="5"/>
      <c r="DP133" s="5"/>
      <c r="DQ133" s="5"/>
      <c r="DR133" s="5"/>
      <c r="DS133" s="5"/>
      <c r="DT133" s="5"/>
      <c r="DU133" s="5"/>
      <c r="DV133" s="5"/>
      <c r="DW133" s="5"/>
      <c r="DX133" s="5"/>
      <c r="DY133" s="5"/>
      <c r="DZ133" s="5"/>
      <c r="EA133" s="5"/>
      <c r="EB133" s="5"/>
      <c r="EC133" s="5"/>
      <c r="ED133" s="5"/>
      <c r="EE133" s="5"/>
      <c r="EF133" s="5"/>
      <c r="EG133" s="5"/>
      <c r="EH133" s="5"/>
      <c r="EI133" s="5"/>
      <c r="EJ133" s="5"/>
      <c r="EK133" s="5"/>
      <c r="EL133" s="5"/>
      <c r="EM133" s="5"/>
      <c r="EN133" s="5"/>
      <c r="EO133" s="5"/>
      <c r="EP133" s="5"/>
      <c r="EQ133" s="5"/>
      <c r="ER133" s="5"/>
      <c r="ES133" s="5"/>
      <c r="ET133" s="5"/>
      <c r="EU133" s="5"/>
      <c r="EV133" s="5"/>
      <c r="EW133" s="5"/>
      <c r="EX133" s="5"/>
      <c r="EY133" s="5"/>
      <c r="EZ133" s="5"/>
      <c r="FA133" s="5"/>
      <c r="FB133" s="5"/>
      <c r="FC133" s="5"/>
      <c r="FD133" s="5"/>
      <c r="FE133" s="5"/>
      <c r="FF133" s="5"/>
      <c r="FG133" s="5"/>
      <c r="FH133" s="5"/>
      <c r="FI133" s="5"/>
      <c r="FJ133" s="5"/>
      <c r="FK133" s="5"/>
      <c r="FL133" s="5"/>
      <c r="FM133" s="5"/>
      <c r="FN133" s="5"/>
      <c r="FO133" s="5"/>
      <c r="FP133" s="5"/>
      <c r="FQ133" s="5"/>
      <c r="FR133" s="5"/>
      <c r="FS133" s="5"/>
      <c r="FT133" s="5"/>
      <c r="FU133" s="5"/>
      <c r="FV133" s="5"/>
      <c r="FW133" s="5"/>
      <c r="FX133" s="5"/>
      <c r="FY133" s="5"/>
      <c r="FZ133" s="5"/>
      <c r="GA133" s="5"/>
      <c r="GB133" s="5"/>
      <c r="GC133" s="5"/>
      <c r="GD133" s="5"/>
      <c r="GE133" s="5"/>
      <c r="GF133" s="5"/>
      <c r="GG133" s="5"/>
      <c r="GH133" s="5"/>
      <c r="GI133" s="5"/>
      <c r="GJ133" s="5"/>
      <c r="GK133" s="5"/>
      <c r="GL133" s="5"/>
      <c r="GM133" s="5"/>
      <c r="GN133" s="5"/>
      <c r="GO133" s="5"/>
      <c r="GP133" s="5"/>
      <c r="GQ133" s="5"/>
      <c r="GR133" s="5"/>
      <c r="GS133" s="5"/>
      <c r="GT133" s="5"/>
      <c r="GU133" s="5"/>
      <c r="GV133" s="5"/>
      <c r="GW133" s="5"/>
      <c r="GX133" s="5"/>
      <c r="GY133" s="5"/>
      <c r="GZ133" s="5"/>
      <c r="HA133" s="5"/>
      <c r="HB133" s="5"/>
      <c r="HC133" s="5"/>
      <c r="HD133" s="5"/>
      <c r="HE133" s="5"/>
      <c r="HF133" s="5"/>
      <c r="HG133" s="5"/>
      <c r="HH133" s="5"/>
      <c r="HI133" s="5"/>
      <c r="HJ133" s="5"/>
      <c r="HK133" s="5"/>
      <c r="HL133" s="5"/>
      <c r="HM133" s="5"/>
      <c r="HN133" s="5"/>
      <c r="HO133" s="5"/>
      <c r="HP133" s="5"/>
      <c r="HQ133" s="5"/>
      <c r="HR133" s="5"/>
      <c r="HS133" s="5"/>
      <c r="HT133" s="5"/>
      <c r="HU133" s="5"/>
      <c r="HV133" s="5"/>
      <c r="HW133" s="5"/>
      <c r="HX133" s="5"/>
      <c r="HY133" s="5"/>
      <c r="HZ133" s="5"/>
      <c r="IA133" s="5"/>
      <c r="IB133" s="5"/>
      <c r="IC133" s="5"/>
      <c r="ID133" s="5"/>
      <c r="IE133" s="5"/>
      <c r="IF133" s="5"/>
      <c r="IG133" s="5"/>
      <c r="IH133" s="5"/>
      <c r="II133" s="5"/>
      <c r="IJ133" s="5"/>
      <c r="IK133" s="5"/>
      <c r="IL133" s="5"/>
      <c r="IM133" s="5"/>
      <c r="IN133" s="5"/>
      <c r="IO133" s="5"/>
      <c r="IP133" s="5"/>
      <c r="IQ133" s="5"/>
      <c r="IR133" s="5"/>
      <c r="IS133" s="5"/>
      <c r="IT133" s="5"/>
      <c r="IU133" s="5"/>
      <c r="IV133" s="5"/>
    </row>
    <row r="134" spans="1:256" s="29" customFormat="1" outlineLevel="1">
      <c r="A134" s="207"/>
      <c r="B134" s="207"/>
      <c r="C134" s="5"/>
      <c r="D134" s="205"/>
      <c r="E134" s="205"/>
      <c r="F134" s="5">
        <v>15</v>
      </c>
      <c r="G134" s="5">
        <v>44</v>
      </c>
      <c r="H134" s="5"/>
      <c r="I134" s="5" t="e">
        <v>#N/A</v>
      </c>
      <c r="J134" s="5"/>
      <c r="K134" s="5"/>
      <c r="L134" s="5"/>
      <c r="M134" s="5"/>
      <c r="N134" s="5"/>
      <c r="O134" s="5"/>
      <c r="P134" s="5"/>
      <c r="Q134" s="5"/>
      <c r="R134" s="5"/>
      <c r="S134" s="5"/>
      <c r="T134" s="5"/>
      <c r="U134" s="5"/>
      <c r="V134" s="5"/>
      <c r="W134" s="5"/>
      <c r="X134" s="5"/>
      <c r="Y134" s="5"/>
      <c r="Z134" s="5"/>
      <c r="AA134" s="5"/>
      <c r="AB134" s="5">
        <v>0</v>
      </c>
      <c r="AC134" s="5">
        <v>0</v>
      </c>
      <c r="AD134" s="5">
        <v>0</v>
      </c>
      <c r="AE134" s="5">
        <v>0</v>
      </c>
      <c r="AF134" s="5">
        <v>0</v>
      </c>
      <c r="AG134" s="5">
        <v>0</v>
      </c>
      <c r="AH134" s="5">
        <v>0</v>
      </c>
      <c r="AI134" s="5">
        <v>0</v>
      </c>
      <c r="AJ134" s="5">
        <v>0</v>
      </c>
      <c r="AK134" s="5">
        <v>0</v>
      </c>
      <c r="AL134" s="5">
        <v>0</v>
      </c>
      <c r="AM134" s="5">
        <v>0</v>
      </c>
      <c r="AN134" s="5">
        <v>0</v>
      </c>
      <c r="AO134" s="5">
        <v>0</v>
      </c>
      <c r="AP134" s="5">
        <v>0</v>
      </c>
      <c r="AQ134" s="5">
        <v>0</v>
      </c>
      <c r="AR134" s="5">
        <v>0</v>
      </c>
      <c r="AS134" s="5">
        <v>0</v>
      </c>
      <c r="AT134" s="5"/>
      <c r="AU134" s="5"/>
      <c r="AV134" s="5"/>
      <c r="AW134" s="5"/>
      <c r="AX134" s="5"/>
      <c r="AY134" s="5"/>
      <c r="AZ134" s="5"/>
      <c r="BA134" s="5"/>
      <c r="BB134" s="5"/>
      <c r="BC134" s="5"/>
      <c r="BD134" s="5"/>
      <c r="BE134" s="5"/>
      <c r="BF134" s="5"/>
      <c r="BG134" s="5"/>
      <c r="BH134" s="5"/>
      <c r="BI134" s="5"/>
      <c r="BJ134" s="5"/>
      <c r="BK134" s="5"/>
      <c r="BL134" s="5"/>
      <c r="BM134" s="5"/>
      <c r="BN134" s="5"/>
      <c r="BO134" s="5"/>
      <c r="BP134" s="5"/>
      <c r="BQ134" s="5"/>
      <c r="BR134" s="5"/>
      <c r="BS134" s="5"/>
      <c r="BT134" s="5"/>
      <c r="BU134" s="5"/>
      <c r="BV134" s="5"/>
      <c r="BW134" s="5"/>
      <c r="BX134" s="5"/>
      <c r="BY134" s="5"/>
      <c r="BZ134" s="5"/>
      <c r="CA134" s="5"/>
      <c r="CB134" s="5"/>
      <c r="CC134" s="5"/>
      <c r="CD134" s="5"/>
      <c r="CE134" s="5"/>
      <c r="CF134" s="5"/>
      <c r="CG134" s="5"/>
      <c r="CH134" s="5"/>
      <c r="CI134" s="5"/>
      <c r="CJ134" s="5"/>
      <c r="CK134" s="5"/>
      <c r="CL134" s="5"/>
      <c r="CM134" s="5"/>
      <c r="CN134" s="5"/>
      <c r="CO134" s="5"/>
      <c r="CP134" s="5"/>
      <c r="CQ134" s="5"/>
      <c r="CR134" s="5"/>
      <c r="CS134" s="5"/>
      <c r="CT134" s="5"/>
      <c r="CU134" s="5"/>
      <c r="CV134" s="5"/>
      <c r="CW134" s="5"/>
      <c r="CX134" s="5"/>
      <c r="CY134" s="5"/>
      <c r="CZ134" s="5"/>
      <c r="DA134" s="5"/>
      <c r="DB134" s="5"/>
      <c r="DC134" s="5"/>
      <c r="DD134" s="5"/>
      <c r="DE134" s="5"/>
      <c r="DF134" s="5"/>
      <c r="DG134" s="5"/>
      <c r="DH134" s="5"/>
      <c r="DI134" s="5"/>
      <c r="DJ134" s="5"/>
      <c r="DK134" s="5"/>
      <c r="DL134" s="5"/>
      <c r="DM134" s="5"/>
      <c r="DN134" s="5"/>
      <c r="DO134" s="5"/>
      <c r="DP134" s="5"/>
      <c r="DQ134" s="5"/>
      <c r="DR134" s="5"/>
      <c r="DS134" s="5"/>
      <c r="DT134" s="5"/>
      <c r="DU134" s="5"/>
      <c r="DV134" s="5"/>
      <c r="DW134" s="5"/>
      <c r="DX134" s="5"/>
      <c r="DY134" s="5"/>
      <c r="DZ134" s="5"/>
      <c r="EA134" s="5"/>
      <c r="EB134" s="5"/>
      <c r="EC134" s="5"/>
      <c r="ED134" s="5"/>
      <c r="EE134" s="5"/>
      <c r="EF134" s="5"/>
      <c r="EG134" s="5"/>
      <c r="EH134" s="5"/>
      <c r="EI134" s="5"/>
      <c r="EJ134" s="5"/>
      <c r="EK134" s="5"/>
      <c r="EL134" s="5"/>
      <c r="EM134" s="5"/>
      <c r="EN134" s="5"/>
      <c r="EO134" s="5"/>
      <c r="EP134" s="5"/>
      <c r="EQ134" s="5"/>
      <c r="ER134" s="5"/>
      <c r="ES134" s="5"/>
      <c r="ET134" s="5"/>
      <c r="EU134" s="5"/>
      <c r="EV134" s="5"/>
      <c r="EW134" s="5"/>
      <c r="EX134" s="5"/>
      <c r="EY134" s="5"/>
      <c r="EZ134" s="5"/>
      <c r="FA134" s="5"/>
      <c r="FB134" s="5"/>
      <c r="FC134" s="5"/>
      <c r="FD134" s="5"/>
      <c r="FE134" s="5"/>
      <c r="FF134" s="5"/>
      <c r="FG134" s="5"/>
      <c r="FH134" s="5"/>
      <c r="FI134" s="5"/>
      <c r="FJ134" s="5"/>
      <c r="FK134" s="5"/>
      <c r="FL134" s="5"/>
      <c r="FM134" s="5"/>
      <c r="FN134" s="5"/>
      <c r="FO134" s="5"/>
      <c r="FP134" s="5"/>
      <c r="FQ134" s="5"/>
      <c r="FR134" s="5"/>
      <c r="FS134" s="5"/>
      <c r="FT134" s="5"/>
      <c r="FU134" s="5"/>
      <c r="FV134" s="5"/>
      <c r="FW134" s="5"/>
      <c r="FX134" s="5"/>
      <c r="FY134" s="5"/>
      <c r="FZ134" s="5"/>
      <c r="GA134" s="5"/>
      <c r="GB134" s="5"/>
      <c r="GC134" s="5"/>
      <c r="GD134" s="5"/>
      <c r="GE134" s="5"/>
      <c r="GF134" s="5"/>
      <c r="GG134" s="5"/>
      <c r="GH134" s="5"/>
      <c r="GI134" s="5"/>
      <c r="GJ134" s="5"/>
      <c r="GK134" s="5"/>
      <c r="GL134" s="5"/>
      <c r="GM134" s="5"/>
      <c r="GN134" s="5"/>
      <c r="GO134" s="5"/>
      <c r="GP134" s="5"/>
      <c r="GQ134" s="5"/>
      <c r="GR134" s="5"/>
      <c r="GS134" s="5"/>
      <c r="GT134" s="5"/>
      <c r="GU134" s="5"/>
      <c r="GV134" s="5"/>
      <c r="GW134" s="5"/>
      <c r="GX134" s="5"/>
      <c r="GY134" s="5"/>
      <c r="GZ134" s="5"/>
      <c r="HA134" s="5"/>
      <c r="HB134" s="5"/>
      <c r="HC134" s="5"/>
      <c r="HD134" s="5"/>
      <c r="HE134" s="5"/>
      <c r="HF134" s="5"/>
      <c r="HG134" s="5"/>
      <c r="HH134" s="5"/>
      <c r="HI134" s="5"/>
      <c r="HJ134" s="5"/>
      <c r="HK134" s="5"/>
      <c r="HL134" s="5"/>
      <c r="HM134" s="5"/>
      <c r="HN134" s="5"/>
      <c r="HO134" s="5"/>
      <c r="HP134" s="5"/>
      <c r="HQ134" s="5"/>
      <c r="HR134" s="5"/>
      <c r="HS134" s="5"/>
      <c r="HT134" s="5"/>
      <c r="HU134" s="5"/>
      <c r="HV134" s="5"/>
      <c r="HW134" s="5"/>
      <c r="HX134" s="5"/>
      <c r="HY134" s="5"/>
      <c r="HZ134" s="5"/>
      <c r="IA134" s="5"/>
      <c r="IB134" s="5"/>
      <c r="IC134" s="5"/>
      <c r="ID134" s="5"/>
      <c r="IE134" s="5"/>
      <c r="IF134" s="5"/>
      <c r="IG134" s="5"/>
      <c r="IH134" s="5"/>
      <c r="II134" s="5"/>
      <c r="IJ134" s="5"/>
      <c r="IK134" s="5"/>
      <c r="IL134" s="5"/>
      <c r="IM134" s="5"/>
      <c r="IN134" s="5"/>
      <c r="IO134" s="5"/>
      <c r="IP134" s="5"/>
      <c r="IQ134" s="5"/>
      <c r="IR134" s="5"/>
      <c r="IS134" s="5"/>
      <c r="IT134" s="5"/>
      <c r="IU134" s="5"/>
      <c r="IV134" s="5"/>
    </row>
    <row r="135" spans="1:256" s="29" customFormat="1" outlineLevel="1">
      <c r="A135" s="207"/>
      <c r="B135" s="207"/>
      <c r="C135" s="5"/>
      <c r="D135" s="205"/>
      <c r="E135" s="205"/>
      <c r="F135" s="5">
        <v>16</v>
      </c>
      <c r="G135" s="5">
        <v>47</v>
      </c>
      <c r="H135" s="5"/>
      <c r="I135" s="5" t="e">
        <v>#N/A</v>
      </c>
      <c r="J135" s="5"/>
      <c r="K135" s="5"/>
      <c r="L135" s="5"/>
      <c r="M135" s="5"/>
      <c r="N135" s="5"/>
      <c r="O135" s="5"/>
      <c r="P135" s="5"/>
      <c r="Q135" s="5"/>
      <c r="R135" s="5"/>
      <c r="S135" s="5"/>
      <c r="T135" s="5"/>
      <c r="U135" s="5"/>
      <c r="V135" s="5"/>
      <c r="W135" s="5"/>
      <c r="X135" s="5"/>
      <c r="Y135" s="5"/>
      <c r="Z135" s="5"/>
      <c r="AA135" s="5"/>
      <c r="AB135" s="5">
        <v>0</v>
      </c>
      <c r="AC135" s="5">
        <v>0</v>
      </c>
      <c r="AD135" s="5">
        <v>0</v>
      </c>
      <c r="AE135" s="5">
        <v>0</v>
      </c>
      <c r="AF135" s="5">
        <v>0</v>
      </c>
      <c r="AG135" s="5">
        <v>0</v>
      </c>
      <c r="AH135" s="5">
        <v>0</v>
      </c>
      <c r="AI135" s="5">
        <v>0</v>
      </c>
      <c r="AJ135" s="5">
        <v>0</v>
      </c>
      <c r="AK135" s="5">
        <v>0</v>
      </c>
      <c r="AL135" s="5">
        <v>0</v>
      </c>
      <c r="AM135" s="5">
        <v>0</v>
      </c>
      <c r="AN135" s="5">
        <v>0</v>
      </c>
      <c r="AO135" s="5">
        <v>0</v>
      </c>
      <c r="AP135" s="5">
        <v>0</v>
      </c>
      <c r="AQ135" s="5">
        <v>0</v>
      </c>
      <c r="AR135" s="5">
        <v>0</v>
      </c>
      <c r="AS135" s="5">
        <v>0</v>
      </c>
      <c r="AT135" s="5"/>
      <c r="AU135" s="5"/>
      <c r="AV135" s="5"/>
      <c r="AW135" s="5"/>
      <c r="AX135" s="5"/>
      <c r="AY135" s="5"/>
      <c r="AZ135" s="5"/>
      <c r="BA135" s="5"/>
      <c r="BB135" s="5"/>
      <c r="BC135" s="5"/>
      <c r="BD135" s="5"/>
      <c r="BE135" s="5"/>
      <c r="BF135" s="5"/>
      <c r="BG135" s="5"/>
      <c r="BH135" s="5"/>
      <c r="BI135" s="5"/>
      <c r="BJ135" s="5"/>
      <c r="BK135" s="5"/>
      <c r="BL135" s="5"/>
      <c r="BM135" s="5"/>
      <c r="BN135" s="5"/>
      <c r="BO135" s="5"/>
      <c r="BP135" s="5"/>
      <c r="BQ135" s="5"/>
      <c r="BR135" s="5"/>
      <c r="BS135" s="5"/>
      <c r="BT135" s="5"/>
      <c r="BU135" s="5"/>
      <c r="BV135" s="5"/>
      <c r="BW135" s="5"/>
      <c r="BX135" s="5"/>
      <c r="BY135" s="5"/>
      <c r="BZ135" s="5"/>
      <c r="CA135" s="5"/>
      <c r="CB135" s="5"/>
      <c r="CC135" s="5"/>
      <c r="CD135" s="5"/>
      <c r="CE135" s="5"/>
      <c r="CF135" s="5"/>
      <c r="CG135" s="5"/>
      <c r="CH135" s="5"/>
      <c r="CI135" s="5"/>
      <c r="CJ135" s="5"/>
      <c r="CK135" s="5"/>
      <c r="CL135" s="5"/>
      <c r="CM135" s="5"/>
      <c r="CN135" s="5"/>
      <c r="CO135" s="5"/>
      <c r="CP135" s="5"/>
      <c r="CQ135" s="5"/>
      <c r="CR135" s="5"/>
      <c r="CS135" s="5"/>
      <c r="CT135" s="5"/>
      <c r="CU135" s="5"/>
      <c r="CV135" s="5"/>
      <c r="CW135" s="5"/>
      <c r="CX135" s="5"/>
      <c r="CY135" s="5"/>
      <c r="CZ135" s="5"/>
      <c r="DA135" s="5"/>
      <c r="DB135" s="5"/>
      <c r="DC135" s="5"/>
      <c r="DD135" s="5"/>
      <c r="DE135" s="5"/>
      <c r="DF135" s="5"/>
      <c r="DG135" s="5"/>
      <c r="DH135" s="5"/>
      <c r="DI135" s="5"/>
      <c r="DJ135" s="5"/>
      <c r="DK135" s="5"/>
      <c r="DL135" s="5"/>
      <c r="DM135" s="5"/>
      <c r="DN135" s="5"/>
      <c r="DO135" s="5"/>
      <c r="DP135" s="5"/>
      <c r="DQ135" s="5"/>
      <c r="DR135" s="5"/>
      <c r="DS135" s="5"/>
      <c r="DT135" s="5"/>
      <c r="DU135" s="5"/>
      <c r="DV135" s="5"/>
      <c r="DW135" s="5"/>
      <c r="DX135" s="5"/>
      <c r="DY135" s="5"/>
      <c r="DZ135" s="5"/>
      <c r="EA135" s="5"/>
      <c r="EB135" s="5"/>
      <c r="EC135" s="5"/>
      <c r="ED135" s="5"/>
      <c r="EE135" s="5"/>
      <c r="EF135" s="5"/>
      <c r="EG135" s="5"/>
      <c r="EH135" s="5"/>
      <c r="EI135" s="5"/>
      <c r="EJ135" s="5"/>
      <c r="EK135" s="5"/>
      <c r="EL135" s="5"/>
      <c r="EM135" s="5"/>
      <c r="EN135" s="5"/>
      <c r="EO135" s="5"/>
      <c r="EP135" s="5"/>
      <c r="EQ135" s="5"/>
      <c r="ER135" s="5"/>
      <c r="ES135" s="5"/>
      <c r="ET135" s="5"/>
      <c r="EU135" s="5"/>
      <c r="EV135" s="5"/>
      <c r="EW135" s="5"/>
      <c r="EX135" s="5"/>
      <c r="EY135" s="5"/>
      <c r="EZ135" s="5"/>
      <c r="FA135" s="5"/>
      <c r="FB135" s="5"/>
      <c r="FC135" s="5"/>
      <c r="FD135" s="5"/>
      <c r="FE135" s="5"/>
      <c r="FF135" s="5"/>
      <c r="FG135" s="5"/>
      <c r="FH135" s="5"/>
      <c r="FI135" s="5"/>
      <c r="FJ135" s="5"/>
      <c r="FK135" s="5"/>
      <c r="FL135" s="5"/>
      <c r="FM135" s="5"/>
      <c r="FN135" s="5"/>
      <c r="FO135" s="5"/>
      <c r="FP135" s="5"/>
      <c r="FQ135" s="5"/>
      <c r="FR135" s="5"/>
      <c r="FS135" s="5"/>
      <c r="FT135" s="5"/>
      <c r="FU135" s="5"/>
      <c r="FV135" s="5"/>
      <c r="FW135" s="5"/>
      <c r="FX135" s="5"/>
      <c r="FY135" s="5"/>
      <c r="FZ135" s="5"/>
      <c r="GA135" s="5"/>
      <c r="GB135" s="5"/>
      <c r="GC135" s="5"/>
      <c r="GD135" s="5"/>
      <c r="GE135" s="5"/>
      <c r="GF135" s="5"/>
      <c r="GG135" s="5"/>
      <c r="GH135" s="5"/>
      <c r="GI135" s="5"/>
      <c r="GJ135" s="5"/>
      <c r="GK135" s="5"/>
      <c r="GL135" s="5"/>
      <c r="GM135" s="5"/>
      <c r="GN135" s="5"/>
      <c r="GO135" s="5"/>
      <c r="GP135" s="5"/>
      <c r="GQ135" s="5"/>
      <c r="GR135" s="5"/>
      <c r="GS135" s="5"/>
      <c r="GT135" s="5"/>
      <c r="GU135" s="5"/>
      <c r="GV135" s="5"/>
      <c r="GW135" s="5"/>
      <c r="GX135" s="5"/>
      <c r="GY135" s="5"/>
      <c r="GZ135" s="5"/>
      <c r="HA135" s="5"/>
      <c r="HB135" s="5"/>
      <c r="HC135" s="5"/>
      <c r="HD135" s="5"/>
      <c r="HE135" s="5"/>
      <c r="HF135" s="5"/>
      <c r="HG135" s="5"/>
      <c r="HH135" s="5"/>
      <c r="HI135" s="5"/>
      <c r="HJ135" s="5"/>
      <c r="HK135" s="5"/>
      <c r="HL135" s="5"/>
      <c r="HM135" s="5"/>
      <c r="HN135" s="5"/>
      <c r="HO135" s="5"/>
      <c r="HP135" s="5"/>
      <c r="HQ135" s="5"/>
      <c r="HR135" s="5"/>
      <c r="HS135" s="5"/>
      <c r="HT135" s="5"/>
      <c r="HU135" s="5"/>
      <c r="HV135" s="5"/>
      <c r="HW135" s="5"/>
      <c r="HX135" s="5"/>
      <c r="HY135" s="5"/>
      <c r="HZ135" s="5"/>
      <c r="IA135" s="5"/>
      <c r="IB135" s="5"/>
      <c r="IC135" s="5"/>
      <c r="ID135" s="5"/>
      <c r="IE135" s="5"/>
      <c r="IF135" s="5"/>
      <c r="IG135" s="5"/>
      <c r="IH135" s="5"/>
      <c r="II135" s="5"/>
      <c r="IJ135" s="5"/>
      <c r="IK135" s="5"/>
      <c r="IL135" s="5"/>
      <c r="IM135" s="5"/>
      <c r="IN135" s="5"/>
      <c r="IO135" s="5"/>
      <c r="IP135" s="5"/>
      <c r="IQ135" s="5"/>
      <c r="IR135" s="5"/>
      <c r="IS135" s="5"/>
      <c r="IT135" s="5"/>
      <c r="IU135" s="5"/>
      <c r="IV135" s="5"/>
    </row>
    <row r="136" spans="1:256" s="29" customFormat="1" outlineLevel="1">
      <c r="A136" s="207"/>
      <c r="B136" s="207"/>
      <c r="D136" s="205"/>
      <c r="E136" s="205"/>
      <c r="F136" s="5">
        <v>17</v>
      </c>
      <c r="G136" s="5">
        <v>50</v>
      </c>
      <c r="H136" s="5"/>
      <c r="I136" s="5" t="e">
        <v>#N/A</v>
      </c>
      <c r="J136" s="5"/>
      <c r="K136" s="5"/>
      <c r="L136" s="5"/>
      <c r="M136" s="5"/>
      <c r="N136" s="5"/>
      <c r="O136" s="5"/>
      <c r="P136" s="5"/>
      <c r="Q136" s="5"/>
      <c r="R136" s="5"/>
      <c r="S136" s="5"/>
      <c r="T136" s="5"/>
      <c r="U136" s="5"/>
      <c r="V136" s="5"/>
      <c r="W136" s="5"/>
      <c r="X136" s="5"/>
      <c r="Y136" s="5"/>
      <c r="Z136" s="5"/>
      <c r="AA136" s="5"/>
      <c r="AB136" s="5">
        <v>0</v>
      </c>
      <c r="AC136" s="5">
        <v>0</v>
      </c>
      <c r="AD136" s="5">
        <v>0</v>
      </c>
      <c r="AE136" s="5">
        <v>0</v>
      </c>
      <c r="AF136" s="5">
        <v>0</v>
      </c>
      <c r="AG136" s="5">
        <v>0</v>
      </c>
      <c r="AH136" s="5">
        <v>0</v>
      </c>
      <c r="AI136" s="5">
        <v>0</v>
      </c>
      <c r="AJ136" s="5">
        <v>0</v>
      </c>
      <c r="AK136" s="5">
        <v>0</v>
      </c>
      <c r="AL136" s="5">
        <v>0</v>
      </c>
      <c r="AM136" s="5">
        <v>0</v>
      </c>
      <c r="AN136" s="5">
        <v>0</v>
      </c>
      <c r="AO136" s="5">
        <v>0</v>
      </c>
      <c r="AP136" s="5">
        <v>0</v>
      </c>
      <c r="AQ136" s="5">
        <v>0</v>
      </c>
      <c r="AR136" s="5">
        <v>0</v>
      </c>
      <c r="AS136" s="5">
        <v>0</v>
      </c>
      <c r="AT136" s="5"/>
      <c r="AU136" s="5"/>
      <c r="AV136" s="5"/>
      <c r="AW136" s="5"/>
      <c r="AX136" s="5"/>
      <c r="AY136" s="5"/>
      <c r="AZ136" s="5"/>
      <c r="BA136" s="5"/>
      <c r="BB136" s="5"/>
      <c r="BC136" s="5"/>
      <c r="BD136" s="5"/>
      <c r="BE136" s="5"/>
      <c r="BF136" s="5"/>
      <c r="BG136" s="5"/>
      <c r="BH136" s="5"/>
      <c r="BI136" s="5"/>
      <c r="BJ136" s="5"/>
      <c r="BK136" s="5"/>
      <c r="BL136" s="5"/>
      <c r="BM136" s="5"/>
      <c r="BN136" s="5"/>
      <c r="BO136" s="5"/>
      <c r="BP136" s="5"/>
      <c r="BQ136" s="5"/>
      <c r="BR136" s="5"/>
      <c r="BS136" s="5"/>
      <c r="BT136" s="5"/>
      <c r="BU136" s="5"/>
      <c r="BV136" s="5"/>
      <c r="BW136" s="5"/>
      <c r="BX136" s="5"/>
      <c r="BY136" s="5"/>
      <c r="BZ136" s="5"/>
      <c r="CA136" s="5"/>
      <c r="CB136" s="5"/>
      <c r="CC136" s="5"/>
      <c r="CD136" s="5"/>
      <c r="CE136" s="5"/>
      <c r="CF136" s="5"/>
      <c r="CG136" s="5"/>
      <c r="CH136" s="5"/>
      <c r="CI136" s="5"/>
      <c r="CJ136" s="5"/>
      <c r="CK136" s="5"/>
      <c r="CL136" s="5"/>
      <c r="CM136" s="5"/>
      <c r="CN136" s="5"/>
      <c r="CO136" s="5"/>
      <c r="CP136" s="5"/>
      <c r="CQ136" s="5"/>
      <c r="CR136" s="5"/>
      <c r="CS136" s="5"/>
      <c r="CT136" s="5"/>
      <c r="CU136" s="5"/>
      <c r="CV136" s="5"/>
      <c r="CW136" s="5"/>
      <c r="CX136" s="5"/>
      <c r="CY136" s="5"/>
      <c r="CZ136" s="5"/>
      <c r="DA136" s="5"/>
      <c r="DB136" s="5"/>
      <c r="DC136" s="5"/>
      <c r="DD136" s="5"/>
      <c r="DE136" s="5"/>
      <c r="DF136" s="5"/>
      <c r="DG136" s="5"/>
      <c r="DH136" s="5"/>
      <c r="DI136" s="5"/>
      <c r="DJ136" s="5"/>
      <c r="DK136" s="5"/>
      <c r="DL136" s="5"/>
      <c r="DM136" s="5"/>
      <c r="DN136" s="5"/>
      <c r="DO136" s="5"/>
      <c r="DP136" s="5"/>
      <c r="DQ136" s="5"/>
      <c r="DR136" s="5"/>
      <c r="DS136" s="5"/>
      <c r="DT136" s="5"/>
      <c r="DU136" s="5"/>
      <c r="DV136" s="5"/>
      <c r="DW136" s="5"/>
      <c r="DX136" s="5"/>
      <c r="DY136" s="5"/>
      <c r="DZ136" s="5"/>
      <c r="EA136" s="5"/>
      <c r="EB136" s="5"/>
      <c r="EC136" s="5"/>
      <c r="ED136" s="5"/>
      <c r="EE136" s="5"/>
      <c r="EF136" s="5"/>
      <c r="EG136" s="5"/>
      <c r="EH136" s="5"/>
      <c r="EI136" s="5"/>
      <c r="EJ136" s="5"/>
      <c r="EK136" s="5"/>
      <c r="EL136" s="5"/>
      <c r="EM136" s="5"/>
      <c r="EN136" s="5"/>
      <c r="EO136" s="5"/>
      <c r="EP136" s="5"/>
      <c r="EQ136" s="5"/>
      <c r="ER136" s="5"/>
      <c r="ES136" s="5"/>
      <c r="ET136" s="5"/>
      <c r="EU136" s="5"/>
      <c r="EV136" s="5"/>
      <c r="EW136" s="5"/>
      <c r="EX136" s="5"/>
      <c r="EY136" s="5"/>
      <c r="EZ136" s="5"/>
      <c r="FA136" s="5"/>
      <c r="FB136" s="5"/>
      <c r="FC136" s="5"/>
      <c r="FD136" s="5"/>
      <c r="FE136" s="5"/>
      <c r="FF136" s="5"/>
      <c r="FG136" s="5"/>
      <c r="FH136" s="5"/>
      <c r="FI136" s="5"/>
      <c r="FJ136" s="5"/>
      <c r="FK136" s="5"/>
      <c r="FL136" s="5"/>
      <c r="FM136" s="5"/>
      <c r="FN136" s="5"/>
      <c r="FO136" s="5"/>
      <c r="FP136" s="5"/>
      <c r="FQ136" s="5"/>
      <c r="FR136" s="5"/>
      <c r="FS136" s="5"/>
      <c r="FT136" s="5"/>
      <c r="FU136" s="5"/>
      <c r="FV136" s="5"/>
      <c r="FW136" s="5"/>
      <c r="FX136" s="5"/>
      <c r="FY136" s="5"/>
      <c r="FZ136" s="5"/>
      <c r="GA136" s="5"/>
      <c r="GB136" s="5"/>
      <c r="GC136" s="5"/>
      <c r="GD136" s="5"/>
      <c r="GE136" s="5"/>
      <c r="GF136" s="5"/>
      <c r="GG136" s="5"/>
      <c r="GH136" s="5"/>
      <c r="GI136" s="5"/>
      <c r="GJ136" s="5"/>
      <c r="GK136" s="5"/>
      <c r="GL136" s="5"/>
      <c r="GM136" s="5"/>
      <c r="GN136" s="5"/>
      <c r="GO136" s="5"/>
      <c r="GP136" s="5"/>
      <c r="GQ136" s="5"/>
      <c r="GR136" s="5"/>
      <c r="GS136" s="5"/>
      <c r="GT136" s="5"/>
      <c r="GU136" s="5"/>
      <c r="GV136" s="5"/>
      <c r="GW136" s="5"/>
      <c r="GX136" s="5"/>
      <c r="GY136" s="5"/>
      <c r="GZ136" s="5"/>
      <c r="HA136" s="5"/>
      <c r="HB136" s="5"/>
      <c r="HC136" s="5"/>
      <c r="HD136" s="5"/>
      <c r="HE136" s="5"/>
      <c r="HF136" s="5"/>
      <c r="HG136" s="5"/>
      <c r="HH136" s="5"/>
      <c r="HI136" s="5"/>
      <c r="HJ136" s="5"/>
      <c r="HK136" s="5"/>
      <c r="HL136" s="5"/>
      <c r="HM136" s="5"/>
      <c r="HN136" s="5"/>
      <c r="HO136" s="5"/>
      <c r="HP136" s="5"/>
      <c r="HQ136" s="5"/>
      <c r="HR136" s="5"/>
      <c r="HS136" s="5"/>
      <c r="HT136" s="5"/>
      <c r="HU136" s="5"/>
      <c r="HV136" s="5"/>
      <c r="HW136" s="5"/>
      <c r="HX136" s="5"/>
      <c r="HY136" s="5"/>
      <c r="HZ136" s="5"/>
      <c r="IA136" s="5"/>
      <c r="IB136" s="5"/>
      <c r="IC136" s="5"/>
      <c r="ID136" s="5"/>
      <c r="IE136" s="5"/>
      <c r="IF136" s="5"/>
      <c r="IG136" s="5"/>
      <c r="IH136" s="5"/>
      <c r="II136" s="5"/>
      <c r="IJ136" s="5"/>
      <c r="IK136" s="5"/>
      <c r="IL136" s="5"/>
      <c r="IM136" s="5"/>
      <c r="IN136" s="5"/>
      <c r="IO136" s="5"/>
      <c r="IP136" s="5"/>
      <c r="IQ136" s="5"/>
      <c r="IR136" s="5"/>
      <c r="IS136" s="5"/>
      <c r="IT136" s="5"/>
      <c r="IU136" s="5"/>
      <c r="IV136" s="5"/>
    </row>
    <row r="137" spans="1:256" s="29" customFormat="1" outlineLevel="1">
      <c r="A137" s="207"/>
      <c r="B137" s="207"/>
      <c r="C137" s="5"/>
      <c r="D137" s="205"/>
      <c r="E137" s="205"/>
      <c r="F137" s="5">
        <v>18</v>
      </c>
      <c r="G137" s="5">
        <v>53</v>
      </c>
      <c r="H137" s="5"/>
      <c r="I137" s="5" t="e">
        <v>#N/A</v>
      </c>
      <c r="J137" s="5"/>
      <c r="K137" s="5"/>
      <c r="L137" s="5"/>
      <c r="M137" s="5"/>
      <c r="N137" s="5"/>
      <c r="O137" s="5"/>
      <c r="P137" s="5"/>
      <c r="Q137" s="5"/>
      <c r="R137" s="5"/>
      <c r="S137" s="5"/>
      <c r="T137" s="5"/>
      <c r="U137" s="5"/>
      <c r="V137" s="5"/>
      <c r="W137" s="5"/>
      <c r="X137" s="5"/>
      <c r="Y137" s="5"/>
      <c r="Z137" s="5"/>
      <c r="AA137" s="5"/>
      <c r="AB137" s="5">
        <v>0</v>
      </c>
      <c r="AC137" s="5">
        <v>0</v>
      </c>
      <c r="AD137" s="5">
        <v>0</v>
      </c>
      <c r="AE137" s="5">
        <v>0</v>
      </c>
      <c r="AF137" s="5">
        <v>0</v>
      </c>
      <c r="AG137" s="5">
        <v>0</v>
      </c>
      <c r="AH137" s="5">
        <v>0</v>
      </c>
      <c r="AI137" s="5">
        <v>0</v>
      </c>
      <c r="AJ137" s="5">
        <v>0</v>
      </c>
      <c r="AK137" s="5">
        <v>0</v>
      </c>
      <c r="AL137" s="5">
        <v>0</v>
      </c>
      <c r="AM137" s="5">
        <v>0</v>
      </c>
      <c r="AN137" s="5">
        <v>0</v>
      </c>
      <c r="AO137" s="5">
        <v>0</v>
      </c>
      <c r="AP137" s="5">
        <v>0</v>
      </c>
      <c r="AQ137" s="5">
        <v>0</v>
      </c>
      <c r="AR137" s="5">
        <v>0</v>
      </c>
      <c r="AS137" s="5">
        <v>0</v>
      </c>
      <c r="AT137" s="5"/>
      <c r="AU137" s="5"/>
      <c r="AV137" s="5"/>
      <c r="AW137" s="5"/>
      <c r="AX137" s="5"/>
      <c r="AY137" s="5"/>
      <c r="AZ137" s="5"/>
      <c r="BA137" s="5"/>
      <c r="BB137" s="5"/>
      <c r="BC137" s="5"/>
      <c r="BD137" s="5"/>
      <c r="BE137" s="5"/>
      <c r="BF137" s="5"/>
      <c r="BG137" s="5"/>
      <c r="BH137" s="5"/>
      <c r="BI137" s="5"/>
      <c r="BJ137" s="5"/>
      <c r="BK137" s="5"/>
      <c r="BL137" s="5"/>
      <c r="BM137" s="5"/>
      <c r="BN137" s="5"/>
      <c r="BO137" s="5"/>
      <c r="BP137" s="5"/>
      <c r="BQ137" s="5"/>
      <c r="BR137" s="5"/>
      <c r="BS137" s="5"/>
      <c r="BT137" s="5"/>
      <c r="BU137" s="5"/>
      <c r="BV137" s="5"/>
      <c r="BW137" s="5"/>
      <c r="BX137" s="5"/>
      <c r="BY137" s="5"/>
      <c r="BZ137" s="5"/>
      <c r="CA137" s="5"/>
      <c r="CB137" s="5"/>
      <c r="CC137" s="5"/>
      <c r="CD137" s="5"/>
      <c r="CE137" s="5"/>
      <c r="CF137" s="5"/>
      <c r="CG137" s="5"/>
      <c r="CH137" s="5"/>
      <c r="CI137" s="5"/>
      <c r="CJ137" s="5"/>
      <c r="CK137" s="5"/>
      <c r="CL137" s="5"/>
      <c r="CM137" s="5"/>
      <c r="CN137" s="5"/>
      <c r="CO137" s="5"/>
      <c r="CP137" s="5"/>
      <c r="CQ137" s="5"/>
      <c r="CR137" s="5"/>
      <c r="CS137" s="5"/>
      <c r="CT137" s="5"/>
      <c r="CU137" s="5"/>
      <c r="CV137" s="5"/>
      <c r="CW137" s="5"/>
      <c r="CX137" s="5"/>
      <c r="CY137" s="5"/>
      <c r="CZ137" s="5"/>
      <c r="DA137" s="5"/>
      <c r="DB137" s="5"/>
      <c r="DC137" s="5"/>
      <c r="DD137" s="5"/>
      <c r="DE137" s="5"/>
      <c r="DF137" s="5"/>
      <c r="DG137" s="5"/>
      <c r="DH137" s="5"/>
      <c r="DI137" s="5"/>
      <c r="DJ137" s="5"/>
      <c r="DK137" s="5"/>
      <c r="DL137" s="5"/>
      <c r="DM137" s="5"/>
      <c r="DN137" s="5"/>
      <c r="DO137" s="5"/>
      <c r="DP137" s="5"/>
      <c r="DQ137" s="5"/>
      <c r="DR137" s="5"/>
      <c r="DS137" s="5"/>
      <c r="DT137" s="5"/>
      <c r="DU137" s="5"/>
      <c r="DV137" s="5"/>
      <c r="DW137" s="5"/>
      <c r="DX137" s="5"/>
      <c r="DY137" s="5"/>
      <c r="DZ137" s="5"/>
      <c r="EA137" s="5"/>
      <c r="EB137" s="5"/>
      <c r="EC137" s="5"/>
      <c r="ED137" s="5"/>
      <c r="EE137" s="5"/>
      <c r="EF137" s="5"/>
      <c r="EG137" s="5"/>
      <c r="EH137" s="5"/>
      <c r="EI137" s="5"/>
      <c r="EJ137" s="5"/>
      <c r="EK137" s="5"/>
      <c r="EL137" s="5"/>
      <c r="EM137" s="5"/>
      <c r="EN137" s="5"/>
      <c r="EO137" s="5"/>
      <c r="EP137" s="5"/>
      <c r="EQ137" s="5"/>
      <c r="ER137" s="5"/>
      <c r="ES137" s="5"/>
      <c r="ET137" s="5"/>
      <c r="EU137" s="5"/>
      <c r="EV137" s="5"/>
      <c r="EW137" s="5"/>
      <c r="EX137" s="5"/>
      <c r="EY137" s="5"/>
      <c r="EZ137" s="5"/>
      <c r="FA137" s="5"/>
      <c r="FB137" s="5"/>
      <c r="FC137" s="5"/>
      <c r="FD137" s="5"/>
      <c r="FE137" s="5"/>
      <c r="FF137" s="5"/>
      <c r="FG137" s="5"/>
      <c r="FH137" s="5"/>
      <c r="FI137" s="5"/>
      <c r="FJ137" s="5"/>
      <c r="FK137" s="5"/>
      <c r="FL137" s="5"/>
      <c r="FM137" s="5"/>
      <c r="FN137" s="5"/>
      <c r="FO137" s="5"/>
      <c r="FP137" s="5"/>
      <c r="FQ137" s="5"/>
      <c r="FR137" s="5"/>
      <c r="FS137" s="5"/>
      <c r="FT137" s="5"/>
      <c r="FU137" s="5"/>
      <c r="FV137" s="5"/>
      <c r="FW137" s="5"/>
      <c r="FX137" s="5"/>
      <c r="FY137" s="5"/>
      <c r="FZ137" s="5"/>
      <c r="GA137" s="5"/>
      <c r="GB137" s="5"/>
      <c r="GC137" s="5"/>
      <c r="GD137" s="5"/>
      <c r="GE137" s="5"/>
      <c r="GF137" s="5"/>
      <c r="GG137" s="5"/>
      <c r="GH137" s="5"/>
      <c r="GI137" s="5"/>
      <c r="GJ137" s="5"/>
      <c r="GK137" s="5"/>
      <c r="GL137" s="5"/>
      <c r="GM137" s="5"/>
      <c r="GN137" s="5"/>
      <c r="GO137" s="5"/>
      <c r="GP137" s="5"/>
      <c r="GQ137" s="5"/>
      <c r="GR137" s="5"/>
      <c r="GS137" s="5"/>
      <c r="GT137" s="5"/>
      <c r="GU137" s="5"/>
      <c r="GV137" s="5"/>
      <c r="GW137" s="5"/>
      <c r="GX137" s="5"/>
      <c r="GY137" s="5"/>
      <c r="GZ137" s="5"/>
      <c r="HA137" s="5"/>
      <c r="HB137" s="5"/>
      <c r="HC137" s="5"/>
      <c r="HD137" s="5"/>
      <c r="HE137" s="5"/>
      <c r="HF137" s="5"/>
      <c r="HG137" s="5"/>
      <c r="HH137" s="5"/>
      <c r="HI137" s="5"/>
      <c r="HJ137" s="5"/>
      <c r="HK137" s="5"/>
      <c r="HL137" s="5"/>
      <c r="HM137" s="5"/>
      <c r="HN137" s="5"/>
      <c r="HO137" s="5"/>
      <c r="HP137" s="5"/>
      <c r="HQ137" s="5"/>
      <c r="HR137" s="5"/>
      <c r="HS137" s="5"/>
      <c r="HT137" s="5"/>
      <c r="HU137" s="5"/>
      <c r="HV137" s="5"/>
      <c r="HW137" s="5"/>
      <c r="HX137" s="5"/>
      <c r="HY137" s="5"/>
      <c r="HZ137" s="5"/>
      <c r="IA137" s="5"/>
      <c r="IB137" s="5"/>
      <c r="IC137" s="5"/>
      <c r="ID137" s="5"/>
      <c r="IE137" s="5"/>
      <c r="IF137" s="5"/>
      <c r="IG137" s="5"/>
      <c r="IH137" s="5"/>
      <c r="II137" s="5"/>
      <c r="IJ137" s="5"/>
      <c r="IK137" s="5"/>
      <c r="IL137" s="5"/>
      <c r="IM137" s="5"/>
      <c r="IN137" s="5"/>
      <c r="IO137" s="5"/>
      <c r="IP137" s="5"/>
      <c r="IQ137" s="5"/>
      <c r="IR137" s="5"/>
      <c r="IS137" s="5"/>
      <c r="IT137" s="5"/>
      <c r="IU137" s="5"/>
      <c r="IV137" s="5"/>
    </row>
    <row r="138" spans="1:256" s="29" customFormat="1" outlineLevel="1">
      <c r="A138" s="207"/>
      <c r="B138" s="207"/>
      <c r="C138" s="5"/>
      <c r="D138" s="205"/>
      <c r="E138" s="205"/>
      <c r="F138" s="5">
        <v>19</v>
      </c>
      <c r="G138" s="5">
        <v>56</v>
      </c>
      <c r="H138" s="5"/>
      <c r="I138" s="5" t="e">
        <v>#N/A</v>
      </c>
      <c r="J138" s="5"/>
      <c r="K138" s="5"/>
      <c r="L138" s="5"/>
      <c r="M138" s="5"/>
      <c r="N138" s="5"/>
      <c r="O138" s="5"/>
      <c r="P138" s="5"/>
      <c r="Q138" s="5"/>
      <c r="R138" s="5"/>
      <c r="S138" s="5"/>
      <c r="T138" s="5"/>
      <c r="U138" s="5"/>
      <c r="V138" s="5"/>
      <c r="W138" s="5"/>
      <c r="X138" s="5"/>
      <c r="Y138" s="5"/>
      <c r="Z138" s="5"/>
      <c r="AA138" s="5"/>
      <c r="AB138" s="5">
        <v>0</v>
      </c>
      <c r="AC138" s="5">
        <v>0</v>
      </c>
      <c r="AD138" s="5">
        <v>0</v>
      </c>
      <c r="AE138" s="5">
        <v>0</v>
      </c>
      <c r="AF138" s="5">
        <v>0</v>
      </c>
      <c r="AG138" s="5">
        <v>0</v>
      </c>
      <c r="AH138" s="5">
        <v>0</v>
      </c>
      <c r="AI138" s="5">
        <v>0</v>
      </c>
      <c r="AJ138" s="5">
        <v>0</v>
      </c>
      <c r="AK138" s="5">
        <v>0</v>
      </c>
      <c r="AL138" s="5">
        <v>0</v>
      </c>
      <c r="AM138" s="5">
        <v>0</v>
      </c>
      <c r="AN138" s="5">
        <v>0</v>
      </c>
      <c r="AO138" s="5">
        <v>0</v>
      </c>
      <c r="AP138" s="5">
        <v>0</v>
      </c>
      <c r="AQ138" s="5">
        <v>0</v>
      </c>
      <c r="AR138" s="5">
        <v>0</v>
      </c>
      <c r="AS138" s="5">
        <v>0</v>
      </c>
      <c r="AT138" s="5"/>
      <c r="AU138" s="5"/>
      <c r="AV138" s="5"/>
      <c r="AW138" s="5"/>
      <c r="AX138" s="5"/>
      <c r="AY138" s="5"/>
      <c r="AZ138" s="5"/>
      <c r="BA138" s="5"/>
      <c r="BB138" s="5"/>
      <c r="BC138" s="5"/>
      <c r="BD138" s="5"/>
      <c r="BE138" s="5"/>
      <c r="BF138" s="5"/>
      <c r="BG138" s="5"/>
      <c r="BH138" s="5"/>
      <c r="BI138" s="5"/>
      <c r="BJ138" s="5"/>
      <c r="BK138" s="5"/>
      <c r="BL138" s="5"/>
      <c r="BM138" s="5"/>
      <c r="BN138" s="5"/>
      <c r="BO138" s="5"/>
      <c r="BP138" s="5"/>
      <c r="BQ138" s="5"/>
      <c r="BR138" s="5"/>
      <c r="BS138" s="5"/>
      <c r="BT138" s="5"/>
      <c r="BU138" s="5"/>
      <c r="BV138" s="5"/>
      <c r="BW138" s="5"/>
      <c r="BX138" s="5"/>
      <c r="BY138" s="5"/>
      <c r="BZ138" s="5"/>
      <c r="CA138" s="5"/>
      <c r="CB138" s="5"/>
      <c r="CC138" s="5"/>
      <c r="CD138" s="5"/>
      <c r="CE138" s="5"/>
      <c r="CF138" s="5"/>
      <c r="CG138" s="5"/>
      <c r="CH138" s="5"/>
      <c r="CI138" s="5"/>
      <c r="CJ138" s="5"/>
      <c r="CK138" s="5"/>
      <c r="CL138" s="5"/>
      <c r="CM138" s="5"/>
      <c r="CN138" s="5"/>
      <c r="CO138" s="5"/>
      <c r="CP138" s="5"/>
      <c r="CQ138" s="5"/>
      <c r="CR138" s="5"/>
      <c r="CS138" s="5"/>
      <c r="CT138" s="5"/>
      <c r="CU138" s="5"/>
      <c r="CV138" s="5"/>
      <c r="CW138" s="5"/>
      <c r="CX138" s="5"/>
      <c r="CY138" s="5"/>
      <c r="CZ138" s="5"/>
      <c r="DA138" s="5"/>
      <c r="DB138" s="5"/>
      <c r="DC138" s="5"/>
      <c r="DD138" s="5"/>
      <c r="DE138" s="5"/>
      <c r="DF138" s="5"/>
      <c r="DG138" s="5"/>
      <c r="DH138" s="5"/>
      <c r="DI138" s="5"/>
      <c r="DJ138" s="5"/>
      <c r="DK138" s="5"/>
      <c r="DL138" s="5"/>
      <c r="DM138" s="5"/>
      <c r="DN138" s="5"/>
      <c r="DO138" s="5"/>
      <c r="DP138" s="5"/>
      <c r="DQ138" s="5"/>
      <c r="DR138" s="5"/>
      <c r="DS138" s="5"/>
      <c r="DT138" s="5"/>
      <c r="DU138" s="5"/>
      <c r="DV138" s="5"/>
      <c r="DW138" s="5"/>
      <c r="DX138" s="5"/>
      <c r="DY138" s="5"/>
      <c r="DZ138" s="5"/>
      <c r="EA138" s="5"/>
      <c r="EB138" s="5"/>
      <c r="EC138" s="5"/>
      <c r="ED138" s="5"/>
      <c r="EE138" s="5"/>
      <c r="EF138" s="5"/>
      <c r="EG138" s="5"/>
      <c r="EH138" s="5"/>
      <c r="EI138" s="5"/>
      <c r="EJ138" s="5"/>
      <c r="EK138" s="5"/>
      <c r="EL138" s="5"/>
      <c r="EM138" s="5"/>
      <c r="EN138" s="5"/>
      <c r="EO138" s="5"/>
      <c r="EP138" s="5"/>
      <c r="EQ138" s="5"/>
      <c r="ER138" s="5"/>
      <c r="ES138" s="5"/>
      <c r="ET138" s="5"/>
      <c r="EU138" s="5"/>
      <c r="EV138" s="5"/>
      <c r="EW138" s="5"/>
      <c r="EX138" s="5"/>
      <c r="EY138" s="5"/>
      <c r="EZ138" s="5"/>
      <c r="FA138" s="5"/>
      <c r="FB138" s="5"/>
      <c r="FC138" s="5"/>
      <c r="FD138" s="5"/>
      <c r="FE138" s="5"/>
      <c r="FF138" s="5"/>
      <c r="FG138" s="5"/>
      <c r="FH138" s="5"/>
      <c r="FI138" s="5"/>
      <c r="FJ138" s="5"/>
      <c r="FK138" s="5"/>
      <c r="FL138" s="5"/>
      <c r="FM138" s="5"/>
      <c r="FN138" s="5"/>
      <c r="FO138" s="5"/>
      <c r="FP138" s="5"/>
      <c r="FQ138" s="5"/>
      <c r="FR138" s="5"/>
      <c r="FS138" s="5"/>
      <c r="FT138" s="5"/>
      <c r="FU138" s="5"/>
      <c r="FV138" s="5"/>
      <c r="FW138" s="5"/>
      <c r="FX138" s="5"/>
      <c r="FY138" s="5"/>
      <c r="FZ138" s="5"/>
      <c r="GA138" s="5"/>
      <c r="GB138" s="5"/>
      <c r="GC138" s="5"/>
      <c r="GD138" s="5"/>
      <c r="GE138" s="5"/>
      <c r="GF138" s="5"/>
      <c r="GG138" s="5"/>
      <c r="GH138" s="5"/>
      <c r="GI138" s="5"/>
      <c r="GJ138" s="5"/>
      <c r="GK138" s="5"/>
      <c r="GL138" s="5"/>
      <c r="GM138" s="5"/>
      <c r="GN138" s="5"/>
      <c r="GO138" s="5"/>
      <c r="GP138" s="5"/>
      <c r="GQ138" s="5"/>
      <c r="GR138" s="5"/>
      <c r="GS138" s="5"/>
      <c r="GT138" s="5"/>
      <c r="GU138" s="5"/>
      <c r="GV138" s="5"/>
      <c r="GW138" s="5"/>
      <c r="GX138" s="5"/>
      <c r="GY138" s="5"/>
      <c r="GZ138" s="5"/>
      <c r="HA138" s="5"/>
      <c r="HB138" s="5"/>
      <c r="HC138" s="5"/>
      <c r="HD138" s="5"/>
      <c r="HE138" s="5"/>
      <c r="HF138" s="5"/>
      <c r="HG138" s="5"/>
      <c r="HH138" s="5"/>
      <c r="HI138" s="5"/>
      <c r="HJ138" s="5"/>
      <c r="HK138" s="5"/>
      <c r="HL138" s="5"/>
      <c r="HM138" s="5"/>
      <c r="HN138" s="5"/>
      <c r="HO138" s="5"/>
      <c r="HP138" s="5"/>
      <c r="HQ138" s="5"/>
      <c r="HR138" s="5"/>
      <c r="HS138" s="5"/>
      <c r="HT138" s="5"/>
      <c r="HU138" s="5"/>
      <c r="HV138" s="5"/>
      <c r="HW138" s="5"/>
      <c r="HX138" s="5"/>
      <c r="HY138" s="5"/>
      <c r="HZ138" s="5"/>
      <c r="IA138" s="5"/>
      <c r="IB138" s="5"/>
      <c r="IC138" s="5"/>
      <c r="ID138" s="5"/>
      <c r="IE138" s="5"/>
      <c r="IF138" s="5"/>
      <c r="IG138" s="5"/>
      <c r="IH138" s="5"/>
      <c r="II138" s="5"/>
      <c r="IJ138" s="5"/>
      <c r="IK138" s="5"/>
      <c r="IL138" s="5"/>
      <c r="IM138" s="5"/>
      <c r="IN138" s="5"/>
      <c r="IO138" s="5"/>
      <c r="IP138" s="5"/>
      <c r="IQ138" s="5"/>
      <c r="IR138" s="5"/>
      <c r="IS138" s="5"/>
      <c r="IT138" s="5"/>
      <c r="IU138" s="5"/>
      <c r="IV138" s="5"/>
    </row>
    <row r="139" spans="1:256" s="29" customFormat="1" outlineLevel="1">
      <c r="A139" s="207"/>
      <c r="B139" s="207"/>
      <c r="C139" s="5"/>
      <c r="D139" s="205"/>
      <c r="E139" s="205"/>
      <c r="F139" s="5">
        <v>20</v>
      </c>
      <c r="G139" s="5">
        <v>59</v>
      </c>
      <c r="H139" s="5"/>
      <c r="I139" s="5" t="e">
        <v>#N/A</v>
      </c>
      <c r="J139" s="5"/>
      <c r="K139" s="5"/>
      <c r="L139" s="5"/>
      <c r="M139" s="5"/>
      <c r="N139" s="5"/>
      <c r="O139" s="5"/>
      <c r="P139" s="5"/>
      <c r="Q139" s="5"/>
      <c r="R139" s="5"/>
      <c r="S139" s="5"/>
      <c r="T139" s="5"/>
      <c r="U139" s="5"/>
      <c r="V139" s="5"/>
      <c r="W139" s="5"/>
      <c r="X139" s="5"/>
      <c r="Y139" s="5"/>
      <c r="Z139" s="5"/>
      <c r="AA139" s="5"/>
      <c r="AB139" s="5">
        <v>0</v>
      </c>
      <c r="AC139" s="5">
        <v>0</v>
      </c>
      <c r="AD139" s="5">
        <v>0</v>
      </c>
      <c r="AE139" s="5">
        <v>0</v>
      </c>
      <c r="AF139" s="5">
        <v>0</v>
      </c>
      <c r="AG139" s="5">
        <v>0</v>
      </c>
      <c r="AH139" s="5">
        <v>0</v>
      </c>
      <c r="AI139" s="5">
        <v>0</v>
      </c>
      <c r="AJ139" s="5">
        <v>0</v>
      </c>
      <c r="AK139" s="5">
        <v>0</v>
      </c>
      <c r="AL139" s="5">
        <v>0</v>
      </c>
      <c r="AM139" s="5">
        <v>0</v>
      </c>
      <c r="AN139" s="5">
        <v>0</v>
      </c>
      <c r="AO139" s="5">
        <v>0</v>
      </c>
      <c r="AP139" s="5">
        <v>0</v>
      </c>
      <c r="AQ139" s="5">
        <v>0</v>
      </c>
      <c r="AR139" s="5">
        <v>0</v>
      </c>
      <c r="AS139" s="5">
        <v>0</v>
      </c>
      <c r="AT139" s="5"/>
      <c r="AU139" s="5"/>
      <c r="AV139" s="5"/>
      <c r="AW139" s="5"/>
      <c r="AX139" s="5"/>
      <c r="AY139" s="5"/>
      <c r="AZ139" s="5"/>
      <c r="BA139" s="5"/>
      <c r="BB139" s="5"/>
      <c r="BC139" s="5"/>
      <c r="BD139" s="5"/>
      <c r="BE139" s="5"/>
      <c r="BF139" s="5"/>
      <c r="BG139" s="5"/>
      <c r="BH139" s="5"/>
      <c r="BI139" s="5"/>
      <c r="BJ139" s="5"/>
      <c r="BK139" s="5"/>
      <c r="BL139" s="5"/>
      <c r="BM139" s="5"/>
      <c r="BN139" s="5"/>
      <c r="BO139" s="5"/>
      <c r="BP139" s="5"/>
      <c r="BQ139" s="5"/>
      <c r="BR139" s="5"/>
      <c r="BS139" s="5"/>
      <c r="BT139" s="5"/>
      <c r="BU139" s="5"/>
      <c r="BV139" s="5"/>
      <c r="BW139" s="5"/>
      <c r="BX139" s="5"/>
      <c r="BY139" s="5"/>
      <c r="BZ139" s="5"/>
      <c r="CA139" s="5"/>
      <c r="CB139" s="5"/>
      <c r="CC139" s="5"/>
      <c r="CD139" s="5"/>
      <c r="CE139" s="5"/>
      <c r="CF139" s="5"/>
      <c r="CG139" s="5"/>
      <c r="CH139" s="5"/>
      <c r="CI139" s="5"/>
      <c r="CJ139" s="5"/>
      <c r="CK139" s="5"/>
      <c r="CL139" s="5"/>
      <c r="CM139" s="5"/>
      <c r="CN139" s="5"/>
      <c r="CO139" s="5"/>
      <c r="CP139" s="5"/>
      <c r="CQ139" s="5"/>
      <c r="CR139" s="5"/>
      <c r="CS139" s="5"/>
      <c r="CT139" s="5"/>
      <c r="CU139" s="5"/>
      <c r="CV139" s="5"/>
      <c r="CW139" s="5"/>
      <c r="CX139" s="5"/>
      <c r="CY139" s="5"/>
      <c r="CZ139" s="5"/>
      <c r="DA139" s="5"/>
      <c r="DB139" s="5"/>
      <c r="DC139" s="5"/>
      <c r="DD139" s="5"/>
      <c r="DE139" s="5"/>
      <c r="DF139" s="5"/>
      <c r="DG139" s="5"/>
      <c r="DH139" s="5"/>
      <c r="DI139" s="5"/>
      <c r="DJ139" s="5"/>
      <c r="DK139" s="5"/>
      <c r="DL139" s="5"/>
      <c r="DM139" s="5"/>
      <c r="DN139" s="5"/>
      <c r="DO139" s="5"/>
      <c r="DP139" s="5"/>
      <c r="DQ139" s="5"/>
      <c r="DR139" s="5"/>
      <c r="DS139" s="5"/>
      <c r="DT139" s="5"/>
      <c r="DU139" s="5"/>
      <c r="DV139" s="5"/>
      <c r="DW139" s="5"/>
      <c r="DX139" s="5"/>
      <c r="DY139" s="5"/>
      <c r="DZ139" s="5"/>
      <c r="EA139" s="5"/>
      <c r="EB139" s="5"/>
      <c r="EC139" s="5"/>
      <c r="ED139" s="5"/>
      <c r="EE139" s="5"/>
      <c r="EF139" s="5"/>
      <c r="EG139" s="5"/>
      <c r="EH139" s="5"/>
      <c r="EI139" s="5"/>
      <c r="EJ139" s="5"/>
      <c r="EK139" s="5"/>
      <c r="EL139" s="5"/>
      <c r="EM139" s="5"/>
      <c r="EN139" s="5"/>
      <c r="EO139" s="5"/>
      <c r="EP139" s="5"/>
      <c r="EQ139" s="5"/>
      <c r="ER139" s="5"/>
      <c r="ES139" s="5"/>
      <c r="ET139" s="5"/>
      <c r="EU139" s="5"/>
      <c r="EV139" s="5"/>
      <c r="EW139" s="5"/>
      <c r="EX139" s="5"/>
      <c r="EY139" s="5"/>
      <c r="EZ139" s="5"/>
      <c r="FA139" s="5"/>
      <c r="FB139" s="5"/>
      <c r="FC139" s="5"/>
      <c r="FD139" s="5"/>
      <c r="FE139" s="5"/>
      <c r="FF139" s="5"/>
      <c r="FG139" s="5"/>
      <c r="FH139" s="5"/>
      <c r="FI139" s="5"/>
      <c r="FJ139" s="5"/>
      <c r="FK139" s="5"/>
      <c r="FL139" s="5"/>
      <c r="FM139" s="5"/>
      <c r="FN139" s="5"/>
      <c r="FO139" s="5"/>
      <c r="FP139" s="5"/>
      <c r="FQ139" s="5"/>
      <c r="FR139" s="5"/>
      <c r="FS139" s="5"/>
      <c r="FT139" s="5"/>
      <c r="FU139" s="5"/>
      <c r="FV139" s="5"/>
      <c r="FW139" s="5"/>
      <c r="FX139" s="5"/>
      <c r="FY139" s="5"/>
      <c r="FZ139" s="5"/>
      <c r="GA139" s="5"/>
      <c r="GB139" s="5"/>
      <c r="GC139" s="5"/>
      <c r="GD139" s="5"/>
      <c r="GE139" s="5"/>
      <c r="GF139" s="5"/>
      <c r="GG139" s="5"/>
      <c r="GH139" s="5"/>
      <c r="GI139" s="5"/>
      <c r="GJ139" s="5"/>
      <c r="GK139" s="5"/>
      <c r="GL139" s="5"/>
      <c r="GM139" s="5"/>
      <c r="GN139" s="5"/>
      <c r="GO139" s="5"/>
      <c r="GP139" s="5"/>
      <c r="GQ139" s="5"/>
      <c r="GR139" s="5"/>
      <c r="GS139" s="5"/>
      <c r="GT139" s="5"/>
      <c r="GU139" s="5"/>
      <c r="GV139" s="5"/>
      <c r="GW139" s="5"/>
      <c r="GX139" s="5"/>
      <c r="GY139" s="5"/>
      <c r="GZ139" s="5"/>
      <c r="HA139" s="5"/>
      <c r="HB139" s="5"/>
      <c r="HC139" s="5"/>
      <c r="HD139" s="5"/>
      <c r="HE139" s="5"/>
      <c r="HF139" s="5"/>
      <c r="HG139" s="5"/>
      <c r="HH139" s="5"/>
      <c r="HI139" s="5"/>
      <c r="HJ139" s="5"/>
      <c r="HK139" s="5"/>
      <c r="HL139" s="5"/>
      <c r="HM139" s="5"/>
      <c r="HN139" s="5"/>
      <c r="HO139" s="5"/>
      <c r="HP139" s="5"/>
      <c r="HQ139" s="5"/>
      <c r="HR139" s="5"/>
      <c r="HS139" s="5"/>
      <c r="HT139" s="5"/>
      <c r="HU139" s="5"/>
      <c r="HV139" s="5"/>
      <c r="HW139" s="5"/>
      <c r="HX139" s="5"/>
      <c r="HY139" s="5"/>
      <c r="HZ139" s="5"/>
      <c r="IA139" s="5"/>
      <c r="IB139" s="5"/>
      <c r="IC139" s="5"/>
      <c r="ID139" s="5"/>
      <c r="IE139" s="5"/>
      <c r="IF139" s="5"/>
      <c r="IG139" s="5"/>
      <c r="IH139" s="5"/>
      <c r="II139" s="5"/>
      <c r="IJ139" s="5"/>
      <c r="IK139" s="5"/>
      <c r="IL139" s="5"/>
      <c r="IM139" s="5"/>
      <c r="IN139" s="5"/>
      <c r="IO139" s="5"/>
      <c r="IP139" s="5"/>
      <c r="IQ139" s="5"/>
      <c r="IR139" s="5"/>
      <c r="IS139" s="5"/>
      <c r="IT139" s="5"/>
      <c r="IU139" s="5"/>
      <c r="IV139" s="5"/>
    </row>
    <row r="140" spans="1:256" s="29" customFormat="1" outlineLevel="1">
      <c r="A140" s="207"/>
      <c r="B140" s="207"/>
      <c r="C140" s="5"/>
      <c r="D140" s="205"/>
      <c r="E140" s="205"/>
      <c r="F140" s="205"/>
      <c r="G140" s="5"/>
      <c r="H140" s="5"/>
      <c r="I140" s="5"/>
      <c r="J140" s="5"/>
      <c r="K140" s="5"/>
      <c r="L140" s="5"/>
      <c r="M140" s="5"/>
      <c r="N140" s="5"/>
      <c r="O140" s="5"/>
      <c r="P140" s="5"/>
      <c r="Q140" s="5"/>
      <c r="R140" s="5"/>
      <c r="S140" s="5"/>
      <c r="T140" s="5"/>
      <c r="U140" s="5"/>
      <c r="V140" s="5"/>
      <c r="W140" s="5"/>
      <c r="X140" s="5"/>
      <c r="Y140" s="5"/>
      <c r="Z140" s="5"/>
      <c r="AA140" s="5"/>
      <c r="AB140" s="5"/>
      <c r="AC140" s="5"/>
      <c r="AD140" s="5"/>
      <c r="AE140" s="5"/>
      <c r="AF140" s="5"/>
      <c r="AG140" s="5"/>
      <c r="AH140" s="5"/>
      <c r="AI140" s="5"/>
      <c r="AJ140" s="5"/>
      <c r="AK140" s="5"/>
      <c r="AL140" s="5"/>
      <c r="AM140" s="5"/>
      <c r="AN140" s="5"/>
      <c r="AO140" s="5"/>
      <c r="AP140" s="5"/>
      <c r="AQ140" s="5"/>
      <c r="AR140" s="5"/>
      <c r="AS140" s="5"/>
      <c r="AT140" s="5"/>
      <c r="AU140" s="5"/>
      <c r="AV140" s="5"/>
      <c r="AW140" s="5"/>
      <c r="AX140" s="5"/>
      <c r="AY140" s="5"/>
      <c r="AZ140" s="5"/>
      <c r="BA140" s="5"/>
      <c r="BB140" s="5"/>
      <c r="BC140" s="5"/>
      <c r="BD140" s="5"/>
      <c r="BE140" s="5"/>
      <c r="BF140" s="5"/>
      <c r="BG140" s="5"/>
      <c r="BH140" s="5"/>
      <c r="BI140" s="5"/>
      <c r="BJ140" s="5"/>
      <c r="BK140" s="5"/>
      <c r="BL140" s="5"/>
      <c r="BM140" s="5"/>
      <c r="BN140" s="5"/>
      <c r="BO140" s="5"/>
      <c r="BP140" s="5"/>
      <c r="BQ140" s="5"/>
      <c r="BR140" s="5"/>
      <c r="BS140" s="5"/>
      <c r="BT140" s="5"/>
      <c r="BU140" s="5"/>
      <c r="BV140" s="5"/>
      <c r="BW140" s="5"/>
      <c r="BX140" s="5"/>
      <c r="BY140" s="5"/>
      <c r="BZ140" s="5"/>
      <c r="CA140" s="5"/>
      <c r="CB140" s="5"/>
      <c r="CC140" s="5"/>
      <c r="CD140" s="5"/>
      <c r="CE140" s="5"/>
      <c r="CF140" s="5"/>
      <c r="CG140" s="5"/>
      <c r="CH140" s="5"/>
      <c r="CI140" s="5"/>
      <c r="CJ140" s="5"/>
      <c r="CK140" s="5"/>
      <c r="CL140" s="5"/>
      <c r="CM140" s="5"/>
      <c r="CN140" s="5"/>
      <c r="CO140" s="5"/>
      <c r="CP140" s="5"/>
      <c r="CQ140" s="5"/>
      <c r="CR140" s="5"/>
      <c r="CS140" s="5"/>
      <c r="CT140" s="5"/>
      <c r="CU140" s="5"/>
      <c r="CV140" s="5"/>
      <c r="CW140" s="5"/>
      <c r="CX140" s="5"/>
      <c r="CY140" s="5"/>
      <c r="CZ140" s="5"/>
      <c r="DA140" s="5"/>
      <c r="DB140" s="5"/>
      <c r="DC140" s="5"/>
      <c r="DD140" s="5"/>
      <c r="DE140" s="5"/>
      <c r="DF140" s="5"/>
      <c r="DG140" s="5"/>
      <c r="DH140" s="5"/>
      <c r="DI140" s="5"/>
      <c r="DJ140" s="5"/>
      <c r="DK140" s="5"/>
      <c r="DL140" s="5"/>
      <c r="DM140" s="5"/>
      <c r="DN140" s="5"/>
      <c r="DO140" s="5"/>
      <c r="DP140" s="5"/>
      <c r="DQ140" s="5"/>
      <c r="DR140" s="5"/>
      <c r="DS140" s="5"/>
      <c r="DT140" s="5"/>
      <c r="DU140" s="5"/>
      <c r="DV140" s="5"/>
      <c r="DW140" s="5"/>
      <c r="DX140" s="5"/>
      <c r="DY140" s="5"/>
      <c r="DZ140" s="5"/>
      <c r="EA140" s="5"/>
      <c r="EB140" s="5"/>
      <c r="EC140" s="5"/>
      <c r="ED140" s="5"/>
      <c r="EE140" s="5"/>
      <c r="EF140" s="5"/>
      <c r="EG140" s="5"/>
      <c r="EH140" s="5"/>
      <c r="EI140" s="5"/>
      <c r="EJ140" s="5"/>
      <c r="EK140" s="5"/>
      <c r="EL140" s="5"/>
      <c r="EM140" s="5"/>
      <c r="EN140" s="5"/>
      <c r="EO140" s="5"/>
      <c r="EP140" s="5"/>
      <c r="EQ140" s="5"/>
      <c r="ER140" s="5"/>
      <c r="ES140" s="5"/>
      <c r="ET140" s="5"/>
      <c r="EU140" s="5"/>
      <c r="EV140" s="5"/>
      <c r="EW140" s="5"/>
      <c r="EX140" s="5"/>
      <c r="EY140" s="5"/>
      <c r="EZ140" s="5"/>
      <c r="FA140" s="5"/>
      <c r="FB140" s="5"/>
      <c r="FC140" s="5"/>
      <c r="FD140" s="5"/>
      <c r="FE140" s="5"/>
      <c r="FF140" s="5"/>
      <c r="FG140" s="5"/>
      <c r="FH140" s="5"/>
      <c r="FI140" s="5"/>
      <c r="FJ140" s="5"/>
      <c r="FK140" s="5"/>
      <c r="FL140" s="5"/>
      <c r="FM140" s="5"/>
      <c r="FN140" s="5"/>
      <c r="FO140" s="5"/>
      <c r="FP140" s="5"/>
      <c r="FQ140" s="5"/>
      <c r="FR140" s="5"/>
      <c r="FS140" s="5"/>
      <c r="FT140" s="5"/>
      <c r="FU140" s="5"/>
      <c r="FV140" s="5"/>
      <c r="FW140" s="5"/>
      <c r="FX140" s="5"/>
      <c r="FY140" s="5"/>
      <c r="FZ140" s="5"/>
      <c r="GA140" s="5"/>
      <c r="GB140" s="5"/>
      <c r="GC140" s="5"/>
      <c r="GD140" s="5"/>
      <c r="GE140" s="5"/>
      <c r="GF140" s="5"/>
      <c r="GG140" s="5"/>
      <c r="GH140" s="5"/>
      <c r="GI140" s="5"/>
      <c r="GJ140" s="5"/>
      <c r="GK140" s="5"/>
      <c r="GL140" s="5"/>
      <c r="GM140" s="5"/>
      <c r="GN140" s="5"/>
      <c r="GO140" s="5"/>
      <c r="GP140" s="5"/>
      <c r="GQ140" s="5"/>
      <c r="GR140" s="5"/>
      <c r="GS140" s="5"/>
      <c r="GT140" s="5"/>
      <c r="GU140" s="5"/>
      <c r="GV140" s="5"/>
      <c r="GW140" s="5"/>
      <c r="GX140" s="5"/>
      <c r="GY140" s="5"/>
      <c r="GZ140" s="5"/>
      <c r="HA140" s="5"/>
      <c r="HB140" s="5"/>
      <c r="HC140" s="5"/>
      <c r="HD140" s="5"/>
      <c r="HE140" s="5"/>
      <c r="HF140" s="5"/>
      <c r="HG140" s="5"/>
      <c r="HH140" s="5"/>
      <c r="HI140" s="5"/>
      <c r="HJ140" s="5"/>
      <c r="HK140" s="5"/>
      <c r="HL140" s="5"/>
      <c r="HM140" s="5"/>
      <c r="HN140" s="5"/>
      <c r="HO140" s="5"/>
      <c r="HP140" s="5"/>
      <c r="HQ140" s="5"/>
      <c r="HR140" s="5"/>
      <c r="HS140" s="5"/>
      <c r="HT140" s="5"/>
      <c r="HU140" s="5"/>
      <c r="HV140" s="5"/>
      <c r="HW140" s="5"/>
      <c r="HX140" s="5"/>
      <c r="HY140" s="5"/>
      <c r="HZ140" s="5"/>
      <c r="IA140" s="5"/>
      <c r="IB140" s="5"/>
      <c r="IC140" s="5"/>
      <c r="ID140" s="5"/>
      <c r="IE140" s="5"/>
      <c r="IF140" s="5"/>
      <c r="IG140" s="5"/>
      <c r="IH140" s="5"/>
      <c r="II140" s="5"/>
      <c r="IJ140" s="5"/>
      <c r="IK140" s="5"/>
      <c r="IL140" s="5"/>
      <c r="IM140" s="5"/>
      <c r="IN140" s="5"/>
      <c r="IO140" s="5"/>
      <c r="IP140" s="5"/>
      <c r="IQ140" s="5"/>
      <c r="IR140" s="5"/>
      <c r="IS140" s="5"/>
      <c r="IT140" s="5"/>
      <c r="IU140" s="5"/>
      <c r="IV140" s="5"/>
    </row>
    <row r="141" spans="1:256" s="29" customFormat="1">
      <c r="A141" s="207"/>
      <c r="B141" s="207"/>
      <c r="C141" s="5"/>
      <c r="D141" s="205"/>
      <c r="E141" s="205"/>
      <c r="F141" s="29" t="s">
        <v>37</v>
      </c>
      <c r="H141" s="5"/>
      <c r="J141" s="5"/>
      <c r="K141" s="5"/>
      <c r="L141" s="5"/>
      <c r="M141" s="5"/>
      <c r="N141" s="5"/>
      <c r="O141" s="5"/>
      <c r="P141" s="5"/>
      <c r="W141" s="5"/>
      <c r="X141" s="5"/>
      <c r="Y141" s="5"/>
      <c r="Z141" s="5"/>
      <c r="AA141" s="5"/>
      <c r="AB141" s="29">
        <v>8887289.4800838921</v>
      </c>
      <c r="AC141" s="29">
        <v>21520430.791101184</v>
      </c>
      <c r="AD141" s="29">
        <v>23792200.000000004</v>
      </c>
      <c r="AE141" s="29">
        <v>22023144.061101243</v>
      </c>
      <c r="AF141" s="29">
        <v>23502739.768080279</v>
      </c>
      <c r="AG141" s="29">
        <v>23050314.337677144</v>
      </c>
      <c r="AH141" s="29">
        <v>23534519.584576908</v>
      </c>
      <c r="AI141" s="29">
        <v>24030943.308277622</v>
      </c>
      <c r="AJ141" s="29">
        <v>24539893.840057533</v>
      </c>
      <c r="AK141" s="29">
        <v>25061687.292115033</v>
      </c>
      <c r="AL141" s="29">
        <v>25596647.753930438</v>
      </c>
      <c r="AM141" s="29">
        <v>26145107.493583478</v>
      </c>
      <c r="AN141" s="29">
        <v>26707407.164151382</v>
      </c>
      <c r="AO141" s="29">
        <v>27283896.015315864</v>
      </c>
      <c r="AP141" s="29">
        <v>27874932.110310532</v>
      </c>
      <c r="AQ141" s="29">
        <v>28480882.54834326</v>
      </c>
      <c r="AR141" s="29">
        <v>29102123.69263209</v>
      </c>
      <c r="AS141" s="29">
        <v>29739041.404195935</v>
      </c>
      <c r="AT141" s="5"/>
      <c r="AU141" s="5"/>
      <c r="AV141" s="5"/>
      <c r="AW141" s="5"/>
      <c r="AX141" s="5"/>
      <c r="AY141" s="5"/>
      <c r="AZ141" s="5"/>
      <c r="BA141" s="5"/>
      <c r="BB141" s="5"/>
      <c r="BC141" s="5"/>
      <c r="BD141" s="5"/>
      <c r="BE141" s="5"/>
      <c r="BF141" s="5"/>
      <c r="BG141" s="5"/>
      <c r="BH141" s="5"/>
      <c r="BI141" s="5"/>
      <c r="BJ141" s="5"/>
      <c r="BK141" s="5"/>
      <c r="BL141" s="5"/>
      <c r="BM141" s="5"/>
      <c r="BN141" s="5"/>
      <c r="BO141" s="5"/>
      <c r="BP141" s="5"/>
      <c r="BQ141" s="5"/>
      <c r="BR141" s="5"/>
      <c r="BS141" s="5"/>
      <c r="BT141" s="5"/>
      <c r="BU141" s="5"/>
      <c r="BV141" s="5"/>
      <c r="BW141" s="5"/>
      <c r="BX141" s="5"/>
      <c r="BY141" s="5"/>
      <c r="BZ141" s="5"/>
      <c r="CA141" s="5"/>
      <c r="CB141" s="5"/>
      <c r="CC141" s="5"/>
      <c r="CD141" s="5"/>
      <c r="CE141" s="5"/>
      <c r="CF141" s="5"/>
      <c r="CG141" s="5"/>
      <c r="CH141" s="5"/>
      <c r="CI141" s="5"/>
      <c r="CJ141" s="5"/>
      <c r="CK141" s="5"/>
      <c r="CL141" s="5"/>
      <c r="CM141" s="5"/>
      <c r="CN141" s="5"/>
      <c r="CO141" s="5"/>
      <c r="CP141" s="5"/>
      <c r="CQ141" s="5"/>
      <c r="CR141" s="5"/>
      <c r="CS141" s="5"/>
      <c r="CT141" s="5"/>
      <c r="CU141" s="5"/>
      <c r="CV141" s="5"/>
      <c r="CW141" s="5"/>
      <c r="CX141" s="5"/>
      <c r="CY141" s="5"/>
      <c r="CZ141" s="5"/>
      <c r="DA141" s="5"/>
      <c r="DB141" s="5"/>
      <c r="DC141" s="5"/>
      <c r="DD141" s="5"/>
      <c r="DE141" s="5"/>
      <c r="DF141" s="5"/>
      <c r="DG141" s="5"/>
      <c r="DH141" s="5"/>
      <c r="DI141" s="5"/>
      <c r="DJ141" s="5"/>
      <c r="DK141" s="5"/>
      <c r="DL141" s="5"/>
      <c r="DM141" s="5"/>
      <c r="DN141" s="5"/>
      <c r="DO141" s="5"/>
      <c r="DP141" s="5"/>
      <c r="DQ141" s="5"/>
      <c r="DR141" s="5"/>
      <c r="DS141" s="5"/>
      <c r="DT141" s="5"/>
      <c r="DU141" s="5"/>
      <c r="DV141" s="5"/>
      <c r="DW141" s="5"/>
      <c r="DX141" s="5"/>
      <c r="DY141" s="5"/>
      <c r="DZ141" s="5"/>
      <c r="EA141" s="5"/>
      <c r="EB141" s="5"/>
      <c r="EC141" s="5"/>
      <c r="ED141" s="5"/>
      <c r="EE141" s="5"/>
      <c r="EF141" s="5"/>
      <c r="EG141" s="5"/>
      <c r="EH141" s="5"/>
      <c r="EI141" s="5"/>
      <c r="EJ141" s="5"/>
      <c r="EK141" s="5"/>
      <c r="EL141" s="5"/>
      <c r="EM141" s="5"/>
      <c r="EN141" s="5"/>
      <c r="EO141" s="5"/>
      <c r="EP141" s="5"/>
      <c r="EQ141" s="5"/>
      <c r="ER141" s="5"/>
      <c r="ES141" s="5"/>
      <c r="ET141" s="5"/>
      <c r="EU141" s="5"/>
      <c r="EV141" s="5"/>
      <c r="EW141" s="5"/>
      <c r="EX141" s="5"/>
      <c r="EY141" s="5"/>
      <c r="EZ141" s="5"/>
      <c r="FA141" s="5"/>
      <c r="FB141" s="5"/>
      <c r="FC141" s="5"/>
      <c r="FD141" s="5"/>
      <c r="FE141" s="5"/>
      <c r="FF141" s="5"/>
      <c r="FG141" s="5"/>
      <c r="FH141" s="5"/>
      <c r="FI141" s="5"/>
      <c r="FJ141" s="5"/>
      <c r="FK141" s="5"/>
      <c r="FL141" s="5"/>
      <c r="FM141" s="5"/>
      <c r="FN141" s="5"/>
      <c r="FO141" s="5"/>
      <c r="FP141" s="5"/>
      <c r="FQ141" s="5"/>
      <c r="FR141" s="5"/>
      <c r="FS141" s="5"/>
      <c r="FT141" s="5"/>
      <c r="FU141" s="5"/>
      <c r="FV141" s="5"/>
      <c r="FW141" s="5"/>
      <c r="FX141" s="5"/>
      <c r="FY141" s="5"/>
      <c r="FZ141" s="5"/>
      <c r="GA141" s="5"/>
      <c r="GB141" s="5"/>
      <c r="GC141" s="5"/>
      <c r="GD141" s="5"/>
      <c r="GE141" s="5"/>
      <c r="GF141" s="5"/>
      <c r="GG141" s="5"/>
      <c r="GH141" s="5"/>
      <c r="GI141" s="5"/>
      <c r="GJ141" s="5"/>
      <c r="GK141" s="5"/>
      <c r="GL141" s="5"/>
      <c r="GM141" s="5"/>
      <c r="GN141" s="5"/>
      <c r="GO141" s="5"/>
      <c r="GP141" s="5"/>
      <c r="GQ141" s="5"/>
      <c r="GR141" s="5"/>
      <c r="GS141" s="5"/>
      <c r="GT141" s="5"/>
      <c r="GU141" s="5"/>
      <c r="GV141" s="5"/>
      <c r="GW141" s="5"/>
      <c r="GX141" s="5"/>
      <c r="GY141" s="5"/>
      <c r="GZ141" s="5"/>
      <c r="HA141" s="5"/>
      <c r="HB141" s="5"/>
      <c r="HC141" s="5"/>
      <c r="HD141" s="5"/>
      <c r="HE141" s="5"/>
      <c r="HF141" s="5"/>
      <c r="HG141" s="5"/>
      <c r="HH141" s="5"/>
      <c r="HI141" s="5"/>
      <c r="HJ141" s="5"/>
      <c r="HK141" s="5"/>
      <c r="HL141" s="5"/>
      <c r="HM141" s="5"/>
      <c r="HN141" s="5"/>
      <c r="HO141" s="5"/>
      <c r="HP141" s="5"/>
      <c r="HQ141" s="5"/>
      <c r="HR141" s="5"/>
      <c r="HS141" s="5"/>
      <c r="HT141" s="5"/>
      <c r="HU141" s="5"/>
      <c r="HV141" s="5"/>
      <c r="HW141" s="5"/>
      <c r="HX141" s="5"/>
      <c r="HY141" s="5"/>
      <c r="HZ141" s="5"/>
      <c r="IA141" s="5"/>
      <c r="IB141" s="5"/>
      <c r="IC141" s="5"/>
      <c r="ID141" s="5"/>
      <c r="IE141" s="5"/>
      <c r="IF141" s="5"/>
      <c r="IG141" s="5"/>
      <c r="IH141" s="5"/>
      <c r="II141" s="5"/>
      <c r="IJ141" s="5"/>
      <c r="IK141" s="5"/>
      <c r="IL141" s="5"/>
      <c r="IM141" s="5"/>
      <c r="IN141" s="5"/>
      <c r="IO141" s="5"/>
      <c r="IP141" s="5"/>
      <c r="IQ141" s="5"/>
      <c r="IR141" s="5"/>
      <c r="IS141" s="5"/>
      <c r="IT141" s="5"/>
      <c r="IU141" s="5"/>
      <c r="IV141" s="5"/>
    </row>
    <row r="142" spans="1:256" s="29" customFormat="1" outlineLevel="1">
      <c r="A142" s="207"/>
      <c r="B142" s="207"/>
      <c r="C142" s="5"/>
      <c r="D142" s="205"/>
      <c r="E142" s="205"/>
      <c r="F142" s="5" t="s">
        <v>1559</v>
      </c>
      <c r="G142" s="5" t="s">
        <v>1560</v>
      </c>
      <c r="H142" s="5"/>
      <c r="I142" s="5"/>
      <c r="J142" s="5"/>
      <c r="K142" s="5"/>
      <c r="L142" s="5"/>
      <c r="M142" s="5"/>
      <c r="N142" s="5"/>
      <c r="O142" s="5"/>
      <c r="P142" s="5"/>
      <c r="Q142" s="5"/>
      <c r="R142" s="5"/>
      <c r="S142" s="5"/>
      <c r="T142" s="5"/>
      <c r="U142" s="5"/>
      <c r="V142" s="5"/>
      <c r="W142" s="5"/>
      <c r="X142" s="5"/>
      <c r="Y142" s="5"/>
      <c r="Z142" s="5"/>
      <c r="AA142" s="5"/>
      <c r="AB142" s="5"/>
      <c r="AC142" s="5"/>
      <c r="AD142" s="5"/>
      <c r="AE142" s="5"/>
      <c r="AF142" s="5"/>
      <c r="AG142" s="5"/>
      <c r="AH142" s="5"/>
      <c r="AI142" s="5"/>
      <c r="AJ142" s="5"/>
      <c r="AK142" s="5"/>
      <c r="AL142" s="5"/>
      <c r="AM142" s="5"/>
      <c r="AN142" s="5"/>
      <c r="AO142" s="5"/>
      <c r="AP142" s="5"/>
      <c r="AQ142" s="5"/>
      <c r="AR142" s="5"/>
      <c r="AS142" s="5"/>
      <c r="AT142" s="5"/>
      <c r="AU142" s="5"/>
      <c r="AV142" s="5"/>
      <c r="AW142" s="5"/>
      <c r="AX142" s="5"/>
      <c r="AY142" s="5"/>
      <c r="AZ142" s="5"/>
      <c r="BA142" s="5"/>
      <c r="BB142" s="5"/>
      <c r="BC142" s="5"/>
      <c r="BD142" s="5"/>
      <c r="BE142" s="5"/>
      <c r="BF142" s="5"/>
      <c r="BG142" s="5"/>
      <c r="BH142" s="5"/>
      <c r="BI142" s="5"/>
      <c r="BJ142" s="5"/>
      <c r="BK142" s="5"/>
      <c r="BL142" s="5"/>
      <c r="BM142" s="5"/>
      <c r="BN142" s="5"/>
      <c r="BO142" s="5"/>
      <c r="BP142" s="5"/>
      <c r="BQ142" s="5"/>
      <c r="BR142" s="5"/>
      <c r="BS142" s="5"/>
      <c r="BT142" s="5"/>
      <c r="BU142" s="5"/>
      <c r="BV142" s="5"/>
      <c r="BW142" s="5"/>
      <c r="BX142" s="5"/>
      <c r="BY142" s="5"/>
      <c r="BZ142" s="5"/>
      <c r="CA142" s="5"/>
      <c r="CB142" s="5"/>
      <c r="CC142" s="5"/>
      <c r="CD142" s="5"/>
      <c r="CE142" s="5"/>
      <c r="CF142" s="5"/>
      <c r="CG142" s="5"/>
      <c r="CH142" s="5"/>
      <c r="CI142" s="5"/>
      <c r="CJ142" s="5"/>
      <c r="CK142" s="5"/>
      <c r="CL142" s="5"/>
      <c r="CM142" s="5"/>
      <c r="CN142" s="5"/>
      <c r="CO142" s="5"/>
      <c r="CP142" s="5"/>
      <c r="CQ142" s="5"/>
      <c r="CR142" s="5"/>
      <c r="CS142" s="5"/>
      <c r="CT142" s="5"/>
      <c r="CU142" s="5"/>
      <c r="CV142" s="5"/>
      <c r="CW142" s="5"/>
      <c r="CX142" s="5"/>
      <c r="CY142" s="5"/>
      <c r="CZ142" s="5"/>
      <c r="DA142" s="5"/>
      <c r="DB142" s="5"/>
      <c r="DC142" s="5"/>
      <c r="DD142" s="5"/>
      <c r="DE142" s="5"/>
      <c r="DF142" s="5"/>
      <c r="DG142" s="5"/>
      <c r="DH142" s="5"/>
      <c r="DI142" s="5"/>
      <c r="DJ142" s="5"/>
      <c r="DK142" s="5"/>
      <c r="DL142" s="5"/>
      <c r="DM142" s="5"/>
      <c r="DN142" s="5"/>
      <c r="DO142" s="5"/>
      <c r="DP142" s="5"/>
      <c r="DQ142" s="5"/>
      <c r="DR142" s="5"/>
      <c r="DS142" s="5"/>
      <c r="DT142" s="5"/>
      <c r="DU142" s="5"/>
      <c r="DV142" s="5"/>
      <c r="DW142" s="5"/>
      <c r="DX142" s="5"/>
      <c r="DY142" s="5"/>
      <c r="DZ142" s="5"/>
      <c r="EA142" s="5"/>
      <c r="EB142" s="5"/>
      <c r="EC142" s="5"/>
      <c r="ED142" s="5"/>
      <c r="EE142" s="5"/>
      <c r="EF142" s="5"/>
      <c r="EG142" s="5"/>
      <c r="EH142" s="5"/>
      <c r="EI142" s="5"/>
      <c r="EJ142" s="5"/>
      <c r="EK142" s="5"/>
      <c r="EL142" s="5"/>
      <c r="EM142" s="5"/>
      <c r="EN142" s="5"/>
      <c r="EO142" s="5"/>
      <c r="EP142" s="5"/>
      <c r="EQ142" s="5"/>
      <c r="ER142" s="5"/>
      <c r="ES142" s="5"/>
      <c r="ET142" s="5"/>
      <c r="EU142" s="5"/>
      <c r="EV142" s="5"/>
      <c r="EW142" s="5"/>
      <c r="EX142" s="5"/>
      <c r="EY142" s="5"/>
      <c r="EZ142" s="5"/>
      <c r="FA142" s="5"/>
      <c r="FB142" s="5"/>
      <c r="FC142" s="5"/>
      <c r="FD142" s="5"/>
      <c r="FE142" s="5"/>
      <c r="FF142" s="5"/>
      <c r="FG142" s="5"/>
      <c r="FH142" s="5"/>
      <c r="FI142" s="5"/>
      <c r="FJ142" s="5"/>
      <c r="FK142" s="5"/>
      <c r="FL142" s="5"/>
      <c r="FM142" s="5"/>
      <c r="FN142" s="5"/>
      <c r="FO142" s="5"/>
      <c r="FP142" s="5"/>
      <c r="FQ142" s="5"/>
      <c r="FR142" s="5"/>
      <c r="FS142" s="5"/>
      <c r="FT142" s="5"/>
      <c r="FU142" s="5"/>
      <c r="FV142" s="5"/>
      <c r="FW142" s="5"/>
      <c r="FX142" s="5"/>
      <c r="FY142" s="5"/>
      <c r="FZ142" s="5"/>
      <c r="GA142" s="5"/>
      <c r="GB142" s="5"/>
      <c r="GC142" s="5"/>
      <c r="GD142" s="5"/>
      <c r="GE142" s="5"/>
      <c r="GF142" s="5"/>
      <c r="GG142" s="5"/>
      <c r="GH142" s="5"/>
      <c r="GI142" s="5"/>
      <c r="GJ142" s="5"/>
      <c r="GK142" s="5"/>
      <c r="GL142" s="5"/>
      <c r="GM142" s="5"/>
      <c r="GN142" s="5"/>
      <c r="GO142" s="5"/>
      <c r="GP142" s="5"/>
      <c r="GQ142" s="5"/>
      <c r="GR142" s="5"/>
      <c r="GS142" s="5"/>
      <c r="GT142" s="5"/>
      <c r="GU142" s="5"/>
      <c r="GV142" s="5"/>
      <c r="GW142" s="5"/>
      <c r="GX142" s="5"/>
      <c r="GY142" s="5"/>
      <c r="GZ142" s="5"/>
      <c r="HA142" s="5"/>
      <c r="HB142" s="5"/>
      <c r="HC142" s="5"/>
      <c r="HD142" s="5"/>
      <c r="HE142" s="5"/>
      <c r="HF142" s="5"/>
      <c r="HG142" s="5"/>
      <c r="HH142" s="5"/>
      <c r="HI142" s="5"/>
      <c r="HJ142" s="5"/>
      <c r="HK142" s="5"/>
      <c r="HL142" s="5"/>
      <c r="HM142" s="5"/>
      <c r="HN142" s="5"/>
      <c r="HO142" s="5"/>
      <c r="HP142" s="5"/>
      <c r="HQ142" s="5"/>
      <c r="HR142" s="5"/>
      <c r="HS142" s="5"/>
      <c r="HT142" s="5"/>
      <c r="HU142" s="5"/>
      <c r="HV142" s="5"/>
      <c r="HW142" s="5"/>
      <c r="HX142" s="5"/>
      <c r="HY142" s="5"/>
      <c r="HZ142" s="5"/>
      <c r="IA142" s="5"/>
      <c r="IB142" s="5"/>
      <c r="IC142" s="5"/>
      <c r="ID142" s="5"/>
      <c r="IE142" s="5"/>
      <c r="IF142" s="5"/>
      <c r="IG142" s="5"/>
      <c r="IH142" s="5"/>
      <c r="II142" s="5"/>
      <c r="IJ142" s="5"/>
      <c r="IK142" s="5"/>
      <c r="IL142" s="5"/>
      <c r="IM142" s="5"/>
      <c r="IN142" s="5"/>
      <c r="IO142" s="5"/>
      <c r="IP142" s="5"/>
      <c r="IQ142" s="5"/>
      <c r="IR142" s="5"/>
      <c r="IS142" s="5"/>
      <c r="IT142" s="5"/>
      <c r="IU142" s="5"/>
      <c r="IV142" s="5"/>
    </row>
    <row r="143" spans="1:256" s="29" customFormat="1" outlineLevel="1">
      <c r="A143" s="207"/>
      <c r="B143" s="207"/>
      <c r="C143" s="5"/>
      <c r="D143" s="205"/>
      <c r="E143" s="205"/>
      <c r="F143" s="5">
        <v>1</v>
      </c>
      <c r="G143" s="5"/>
      <c r="H143" s="5"/>
      <c r="I143" s="5" t="s">
        <v>4682</v>
      </c>
      <c r="J143" s="5"/>
      <c r="K143" s="5"/>
      <c r="L143" s="5"/>
      <c r="M143" s="5"/>
      <c r="N143" s="5"/>
      <c r="O143" s="5"/>
      <c r="P143" s="5"/>
      <c r="Q143" s="5"/>
      <c r="R143" s="5"/>
      <c r="S143" s="5"/>
      <c r="T143" s="5"/>
      <c r="U143" s="5"/>
      <c r="V143" s="5"/>
      <c r="W143" s="5"/>
      <c r="X143" s="5"/>
      <c r="Y143" s="5"/>
      <c r="Z143" s="5"/>
      <c r="AA143" s="5"/>
      <c r="AB143" s="5">
        <v>4300504.4289604733</v>
      </c>
      <c r="AC143" s="5">
        <v>6078869.5175424851</v>
      </c>
      <c r="AD143" s="5">
        <v>6025000.0000000019</v>
      </c>
      <c r="AE143" s="5">
        <v>8459709.8500071112</v>
      </c>
      <c r="AF143" s="5">
        <v>8673868.4244617373</v>
      </c>
      <c r="AG143" s="5">
        <v>7848978.7068328187</v>
      </c>
      <c r="AH143" s="5">
        <v>8047676.548789965</v>
      </c>
      <c r="AI143" s="5">
        <v>8251404.4505642056</v>
      </c>
      <c r="AJ143" s="5">
        <v>8460289.7487260476</v>
      </c>
      <c r="AK143" s="5">
        <v>8674463.0033866353</v>
      </c>
      <c r="AL143" s="5">
        <v>8894058.0798020698</v>
      </c>
      <c r="AM143" s="5">
        <v>9119212.2320435271</v>
      </c>
      <c r="AN143" s="5">
        <v>9350066.1887855548</v>
      </c>
      <c r="AO143" s="5">
        <v>9586764.2412660476</v>
      </c>
      <c r="AP143" s="5">
        <v>9829454.3334729839</v>
      </c>
      <c r="AQ143" s="5">
        <v>10078288.154614223</v>
      </c>
      <c r="AR143" s="5">
        <v>10333421.233928204</v>
      </c>
      <c r="AS143" s="5">
        <v>10595013.037894789</v>
      </c>
      <c r="AT143" s="5"/>
      <c r="AU143" s="5">
        <v>152607042.18107885</v>
      </c>
      <c r="AV143" s="5">
        <v>9</v>
      </c>
      <c r="AW143" s="5"/>
      <c r="AX143" s="5"/>
      <c r="AY143" s="5"/>
      <c r="AZ143" s="5"/>
      <c r="BA143" s="5"/>
      <c r="BB143" s="5"/>
      <c r="BC143" s="5"/>
      <c r="BD143" s="5"/>
      <c r="BE143" s="5"/>
      <c r="BF143" s="5"/>
      <c r="BG143" s="5"/>
      <c r="BH143" s="5"/>
      <c r="BI143" s="5"/>
      <c r="BJ143" s="5"/>
      <c r="BK143" s="5"/>
      <c r="BL143" s="5"/>
      <c r="BM143" s="5"/>
      <c r="BN143" s="5"/>
      <c r="BO143" s="5"/>
      <c r="BP143" s="5"/>
      <c r="BQ143" s="5"/>
      <c r="BR143" s="5"/>
      <c r="BS143" s="5"/>
      <c r="BT143" s="5"/>
      <c r="BU143" s="5"/>
      <c r="BV143" s="5"/>
      <c r="BW143" s="5"/>
      <c r="BX143" s="5"/>
      <c r="BY143" s="5"/>
      <c r="BZ143" s="5"/>
      <c r="CA143" s="5"/>
      <c r="CB143" s="5"/>
      <c r="CC143" s="5"/>
      <c r="CD143" s="5"/>
      <c r="CE143" s="5"/>
      <c r="CF143" s="5"/>
      <c r="CG143" s="5"/>
      <c r="CH143" s="5"/>
      <c r="CI143" s="5"/>
      <c r="CJ143" s="5"/>
      <c r="CK143" s="5"/>
      <c r="CL143" s="5"/>
      <c r="CM143" s="5"/>
      <c r="CN143" s="5"/>
      <c r="CO143" s="5"/>
      <c r="CP143" s="5"/>
      <c r="CQ143" s="5"/>
      <c r="CR143" s="5"/>
      <c r="CS143" s="5"/>
      <c r="CT143" s="5"/>
      <c r="CU143" s="5"/>
      <c r="CV143" s="5"/>
      <c r="CW143" s="5"/>
      <c r="CX143" s="5"/>
      <c r="CY143" s="5"/>
      <c r="CZ143" s="5"/>
      <c r="DA143" s="5"/>
      <c r="DB143" s="5"/>
      <c r="DC143" s="5"/>
      <c r="DD143" s="5"/>
      <c r="DE143" s="5"/>
      <c r="DF143" s="5"/>
      <c r="DG143" s="5"/>
      <c r="DH143" s="5"/>
      <c r="DI143" s="5"/>
      <c r="DJ143" s="5"/>
      <c r="DK143" s="5"/>
      <c r="DL143" s="5"/>
      <c r="DM143" s="5"/>
      <c r="DN143" s="5"/>
      <c r="DO143" s="5"/>
      <c r="DP143" s="5"/>
      <c r="DQ143" s="5"/>
      <c r="DR143" s="5"/>
      <c r="DS143" s="5"/>
      <c r="DT143" s="5"/>
      <c r="DU143" s="5"/>
      <c r="DV143" s="5"/>
      <c r="DW143" s="5"/>
      <c r="DX143" s="5"/>
      <c r="DY143" s="5"/>
      <c r="DZ143" s="5"/>
      <c r="EA143" s="5"/>
      <c r="EB143" s="5"/>
      <c r="EC143" s="5"/>
      <c r="ED143" s="5"/>
      <c r="EE143" s="5"/>
      <c r="EF143" s="5"/>
      <c r="EG143" s="5"/>
      <c r="EH143" s="5"/>
      <c r="EI143" s="5"/>
      <c r="EJ143" s="5"/>
      <c r="EK143" s="5"/>
      <c r="EL143" s="5"/>
      <c r="EM143" s="5"/>
      <c r="EN143" s="5"/>
      <c r="EO143" s="5"/>
      <c r="EP143" s="5"/>
      <c r="EQ143" s="5"/>
      <c r="ER143" s="5"/>
      <c r="ES143" s="5"/>
      <c r="ET143" s="5"/>
      <c r="EU143" s="5"/>
      <c r="EV143" s="5"/>
      <c r="EW143" s="5"/>
      <c r="EX143" s="5"/>
      <c r="EY143" s="5"/>
      <c r="EZ143" s="5"/>
      <c r="FA143" s="5"/>
      <c r="FB143" s="5"/>
      <c r="FC143" s="5"/>
      <c r="FD143" s="5"/>
      <c r="FE143" s="5"/>
      <c r="FF143" s="5"/>
      <c r="FG143" s="5"/>
      <c r="FH143" s="5"/>
      <c r="FI143" s="5"/>
      <c r="FJ143" s="5"/>
      <c r="FK143" s="5"/>
      <c r="FL143" s="5"/>
      <c r="FM143" s="5"/>
      <c r="FN143" s="5"/>
      <c r="FO143" s="5"/>
      <c r="FP143" s="5"/>
      <c r="FQ143" s="5"/>
      <c r="FR143" s="5"/>
      <c r="FS143" s="5"/>
      <c r="FT143" s="5"/>
      <c r="FU143" s="5"/>
      <c r="FV143" s="5"/>
      <c r="FW143" s="5"/>
      <c r="FX143" s="5"/>
      <c r="FY143" s="5"/>
      <c r="FZ143" s="5"/>
      <c r="GA143" s="5"/>
      <c r="GB143" s="5"/>
      <c r="GC143" s="5"/>
      <c r="GD143" s="5"/>
      <c r="GE143" s="5"/>
      <c r="GF143" s="5"/>
      <c r="GG143" s="5"/>
      <c r="GH143" s="5"/>
      <c r="GI143" s="5"/>
      <c r="GJ143" s="5"/>
      <c r="GK143" s="5"/>
      <c r="GL143" s="5"/>
      <c r="GM143" s="5"/>
      <c r="GN143" s="5"/>
      <c r="GO143" s="5"/>
      <c r="GP143" s="5"/>
      <c r="GQ143" s="5"/>
      <c r="GR143" s="5"/>
      <c r="GS143" s="5"/>
      <c r="GT143" s="5"/>
      <c r="GU143" s="5"/>
      <c r="GV143" s="5"/>
      <c r="GW143" s="5"/>
      <c r="GX143" s="5"/>
      <c r="GY143" s="5"/>
      <c r="GZ143" s="5"/>
      <c r="HA143" s="5"/>
      <c r="HB143" s="5"/>
      <c r="HC143" s="5"/>
      <c r="HD143" s="5"/>
      <c r="HE143" s="5"/>
      <c r="HF143" s="5"/>
      <c r="HG143" s="5"/>
      <c r="HH143" s="5"/>
      <c r="HI143" s="5"/>
      <c r="HJ143" s="5"/>
      <c r="HK143" s="5"/>
      <c r="HL143" s="5"/>
      <c r="HM143" s="5"/>
      <c r="HN143" s="5"/>
      <c r="HO143" s="5"/>
      <c r="HP143" s="5"/>
      <c r="HQ143" s="5"/>
      <c r="HR143" s="5"/>
      <c r="HS143" s="5"/>
      <c r="HT143" s="5"/>
      <c r="HU143" s="5"/>
      <c r="HV143" s="5"/>
      <c r="HW143" s="5"/>
      <c r="HX143" s="5"/>
      <c r="HY143" s="5"/>
      <c r="HZ143" s="5"/>
      <c r="IA143" s="5"/>
      <c r="IB143" s="5"/>
      <c r="IC143" s="5"/>
      <c r="ID143" s="5"/>
      <c r="IE143" s="5"/>
      <c r="IF143" s="5"/>
      <c r="IG143" s="5"/>
      <c r="IH143" s="5"/>
      <c r="II143" s="5"/>
      <c r="IJ143" s="5"/>
      <c r="IK143" s="5"/>
      <c r="IL143" s="5"/>
      <c r="IM143" s="5"/>
      <c r="IN143" s="5"/>
      <c r="IO143" s="5"/>
      <c r="IP143" s="5"/>
      <c r="IQ143" s="5"/>
      <c r="IR143" s="5"/>
      <c r="IS143" s="5"/>
      <c r="IT143" s="5"/>
      <c r="IU143" s="5"/>
      <c r="IV143" s="5"/>
    </row>
    <row r="144" spans="1:256" s="29" customFormat="1" outlineLevel="1">
      <c r="A144" s="207"/>
      <c r="B144" s="207"/>
      <c r="C144" s="5"/>
      <c r="D144" s="205"/>
      <c r="E144" s="205"/>
      <c r="F144" s="5">
        <v>2</v>
      </c>
      <c r="G144" s="5"/>
      <c r="H144" s="5"/>
      <c r="I144" s="5" t="s">
        <v>4757</v>
      </c>
      <c r="J144" s="5"/>
      <c r="K144" s="5"/>
      <c r="L144" s="5"/>
      <c r="M144" s="5"/>
      <c r="N144" s="5"/>
      <c r="O144" s="5"/>
      <c r="P144" s="5"/>
      <c r="Q144" s="5"/>
      <c r="R144" s="5"/>
      <c r="S144" s="5"/>
      <c r="T144" s="5"/>
      <c r="U144" s="5"/>
      <c r="V144" s="5"/>
      <c r="W144" s="5"/>
      <c r="X144" s="5"/>
      <c r="Y144" s="5"/>
      <c r="Z144" s="5"/>
      <c r="AA144" s="5"/>
      <c r="AB144" s="5">
        <v>0</v>
      </c>
      <c r="AC144" s="5">
        <v>0</v>
      </c>
      <c r="AD144" s="5">
        <v>0</v>
      </c>
      <c r="AE144" s="5">
        <v>0</v>
      </c>
      <c r="AF144" s="5">
        <v>0</v>
      </c>
      <c r="AG144" s="5">
        <v>0</v>
      </c>
      <c r="AH144" s="5">
        <v>0</v>
      </c>
      <c r="AI144" s="5">
        <v>0</v>
      </c>
      <c r="AJ144" s="5">
        <v>0</v>
      </c>
      <c r="AK144" s="5">
        <v>0</v>
      </c>
      <c r="AL144" s="5">
        <v>0</v>
      </c>
      <c r="AM144" s="5">
        <v>0</v>
      </c>
      <c r="AN144" s="5">
        <v>0</v>
      </c>
      <c r="AO144" s="5">
        <v>0</v>
      </c>
      <c r="AP144" s="5">
        <v>0</v>
      </c>
      <c r="AQ144" s="5">
        <v>0</v>
      </c>
      <c r="AR144" s="5">
        <v>0</v>
      </c>
      <c r="AS144" s="5">
        <v>0</v>
      </c>
      <c r="AT144" s="5"/>
      <c r="AU144" s="5">
        <v>0</v>
      </c>
      <c r="AV144" s="5" t="s">
        <v>543</v>
      </c>
      <c r="AW144" s="5"/>
      <c r="AX144" s="5"/>
      <c r="AY144" s="5"/>
      <c r="AZ144" s="5"/>
      <c r="BA144" s="5"/>
      <c r="BB144" s="5"/>
      <c r="BC144" s="5"/>
      <c r="BD144" s="5"/>
      <c r="BE144" s="5"/>
      <c r="BF144" s="5"/>
      <c r="BG144" s="5"/>
      <c r="BH144" s="5"/>
      <c r="BI144" s="5"/>
      <c r="BJ144" s="5"/>
      <c r="BK144" s="5"/>
      <c r="BL144" s="5"/>
      <c r="BM144" s="5"/>
      <c r="BN144" s="5"/>
      <c r="BO144" s="5"/>
      <c r="BP144" s="5"/>
      <c r="BQ144" s="5"/>
      <c r="BR144" s="5"/>
      <c r="BS144" s="5"/>
      <c r="BT144" s="5"/>
      <c r="BU144" s="5"/>
      <c r="BV144" s="5"/>
      <c r="BW144" s="5"/>
      <c r="BX144" s="5"/>
      <c r="BY144" s="5"/>
      <c r="BZ144" s="5"/>
      <c r="CA144" s="5"/>
      <c r="CB144" s="5"/>
      <c r="CC144" s="5"/>
      <c r="CD144" s="5"/>
      <c r="CE144" s="5"/>
      <c r="CF144" s="5"/>
      <c r="CG144" s="5"/>
      <c r="CH144" s="5"/>
      <c r="CI144" s="5"/>
      <c r="CJ144" s="5"/>
      <c r="CK144" s="5"/>
      <c r="CL144" s="5"/>
      <c r="CM144" s="5"/>
      <c r="CN144" s="5"/>
      <c r="CO144" s="5"/>
      <c r="CP144" s="5"/>
      <c r="CQ144" s="5"/>
      <c r="CR144" s="5"/>
      <c r="CS144" s="5"/>
      <c r="CT144" s="5"/>
      <c r="CU144" s="5"/>
      <c r="CV144" s="5"/>
      <c r="CW144" s="5"/>
      <c r="CX144" s="5"/>
      <c r="CY144" s="5"/>
      <c r="CZ144" s="5"/>
      <c r="DA144" s="5"/>
      <c r="DB144" s="5"/>
      <c r="DC144" s="5"/>
      <c r="DD144" s="5"/>
      <c r="DE144" s="5"/>
      <c r="DF144" s="5"/>
      <c r="DG144" s="5"/>
      <c r="DH144" s="5"/>
      <c r="DI144" s="5"/>
      <c r="DJ144" s="5"/>
      <c r="DK144" s="5"/>
      <c r="DL144" s="5"/>
      <c r="DM144" s="5"/>
      <c r="DN144" s="5"/>
      <c r="DO144" s="5"/>
      <c r="DP144" s="5"/>
      <c r="DQ144" s="5"/>
      <c r="DR144" s="5"/>
      <c r="DS144" s="5"/>
      <c r="DT144" s="5"/>
      <c r="DU144" s="5"/>
      <c r="DV144" s="5"/>
      <c r="DW144" s="5"/>
      <c r="DX144" s="5"/>
      <c r="DY144" s="5"/>
      <c r="DZ144" s="5"/>
      <c r="EA144" s="5"/>
      <c r="EB144" s="5"/>
      <c r="EC144" s="5"/>
      <c r="ED144" s="5"/>
      <c r="EE144" s="5"/>
      <c r="EF144" s="5"/>
      <c r="EG144" s="5"/>
      <c r="EH144" s="5"/>
      <c r="EI144" s="5"/>
      <c r="EJ144" s="5"/>
      <c r="EK144" s="5"/>
      <c r="EL144" s="5"/>
      <c r="EM144" s="5"/>
      <c r="EN144" s="5"/>
      <c r="EO144" s="5"/>
      <c r="EP144" s="5"/>
      <c r="EQ144" s="5"/>
      <c r="ER144" s="5"/>
      <c r="ES144" s="5"/>
      <c r="ET144" s="5"/>
      <c r="EU144" s="5"/>
      <c r="EV144" s="5"/>
      <c r="EW144" s="5"/>
      <c r="EX144" s="5"/>
      <c r="EY144" s="5"/>
      <c r="EZ144" s="5"/>
      <c r="FA144" s="5"/>
      <c r="FB144" s="5"/>
      <c r="FC144" s="5"/>
      <c r="FD144" s="5"/>
      <c r="FE144" s="5"/>
      <c r="FF144" s="5"/>
      <c r="FG144" s="5"/>
      <c r="FH144" s="5"/>
      <c r="FI144" s="5"/>
      <c r="FJ144" s="5"/>
      <c r="FK144" s="5"/>
      <c r="FL144" s="5"/>
      <c r="FM144" s="5"/>
      <c r="FN144" s="5"/>
      <c r="FO144" s="5"/>
      <c r="FP144" s="5"/>
      <c r="FQ144" s="5"/>
      <c r="FR144" s="5"/>
      <c r="FS144" s="5"/>
      <c r="FT144" s="5"/>
      <c r="FU144" s="5"/>
      <c r="FV144" s="5"/>
      <c r="FW144" s="5"/>
      <c r="FX144" s="5"/>
      <c r="FY144" s="5"/>
      <c r="FZ144" s="5"/>
      <c r="GA144" s="5"/>
      <c r="GB144" s="5"/>
      <c r="GC144" s="5"/>
      <c r="GD144" s="5"/>
      <c r="GE144" s="5"/>
      <c r="GF144" s="5"/>
      <c r="GG144" s="5"/>
      <c r="GH144" s="5"/>
      <c r="GI144" s="5"/>
      <c r="GJ144" s="5"/>
      <c r="GK144" s="5"/>
      <c r="GL144" s="5"/>
      <c r="GM144" s="5"/>
      <c r="GN144" s="5"/>
      <c r="GO144" s="5"/>
      <c r="GP144" s="5"/>
      <c r="GQ144" s="5"/>
      <c r="GR144" s="5"/>
      <c r="GS144" s="5"/>
      <c r="GT144" s="5"/>
      <c r="GU144" s="5"/>
      <c r="GV144" s="5"/>
      <c r="GW144" s="5"/>
      <c r="GX144" s="5"/>
      <c r="GY144" s="5"/>
      <c r="GZ144" s="5"/>
      <c r="HA144" s="5"/>
      <c r="HB144" s="5"/>
      <c r="HC144" s="5"/>
      <c r="HD144" s="5"/>
      <c r="HE144" s="5"/>
      <c r="HF144" s="5"/>
      <c r="HG144" s="5"/>
      <c r="HH144" s="5"/>
      <c r="HI144" s="5"/>
      <c r="HJ144" s="5"/>
      <c r="HK144" s="5"/>
      <c r="HL144" s="5"/>
      <c r="HM144" s="5"/>
      <c r="HN144" s="5"/>
      <c r="HO144" s="5"/>
      <c r="HP144" s="5"/>
      <c r="HQ144" s="5"/>
      <c r="HR144" s="5"/>
      <c r="HS144" s="5"/>
      <c r="HT144" s="5"/>
      <c r="HU144" s="5"/>
      <c r="HV144" s="5"/>
      <c r="HW144" s="5"/>
      <c r="HX144" s="5"/>
      <c r="HY144" s="5"/>
      <c r="HZ144" s="5"/>
      <c r="IA144" s="5"/>
      <c r="IB144" s="5"/>
      <c r="IC144" s="5"/>
      <c r="ID144" s="5"/>
      <c r="IE144" s="5"/>
      <c r="IF144" s="5"/>
      <c r="IG144" s="5"/>
      <c r="IH144" s="5"/>
      <c r="II144" s="5"/>
      <c r="IJ144" s="5"/>
      <c r="IK144" s="5"/>
      <c r="IL144" s="5"/>
      <c r="IM144" s="5"/>
      <c r="IN144" s="5"/>
      <c r="IO144" s="5"/>
      <c r="IP144" s="5"/>
      <c r="IQ144" s="5"/>
      <c r="IR144" s="5"/>
      <c r="IS144" s="5"/>
      <c r="IT144" s="5"/>
      <c r="IU144" s="5"/>
      <c r="IV144" s="5"/>
    </row>
    <row r="145" spans="1:256" s="29" customFormat="1" outlineLevel="1">
      <c r="A145" s="207"/>
      <c r="B145" s="207"/>
      <c r="C145" s="5"/>
      <c r="D145" s="205"/>
      <c r="E145" s="205"/>
      <c r="F145" s="5">
        <v>3</v>
      </c>
      <c r="G145" s="5"/>
      <c r="H145" s="5"/>
      <c r="I145" s="5" t="s">
        <v>4683</v>
      </c>
      <c r="J145" s="5"/>
      <c r="K145" s="5"/>
      <c r="L145" s="5"/>
      <c r="M145" s="5"/>
      <c r="N145" s="5"/>
      <c r="O145" s="5"/>
      <c r="P145" s="5"/>
      <c r="Q145" s="5"/>
      <c r="R145" s="5"/>
      <c r="S145" s="5"/>
      <c r="T145" s="5"/>
      <c r="U145" s="5"/>
      <c r="V145" s="5"/>
      <c r="W145" s="5"/>
      <c r="X145" s="5"/>
      <c r="Y145" s="5"/>
      <c r="Z145" s="5"/>
      <c r="AA145" s="5"/>
      <c r="AB145" s="5">
        <v>1505288.8011234193</v>
      </c>
      <c r="AC145" s="5">
        <v>3528868.9259024481</v>
      </c>
      <c r="AD145" s="5">
        <v>5900000.0000000009</v>
      </c>
      <c r="AE145" s="5">
        <v>6049359.2110941308</v>
      </c>
      <c r="AF145" s="5">
        <v>6202499.4686185429</v>
      </c>
      <c r="AG145" s="5">
        <v>6359516.4902193286</v>
      </c>
      <c r="AH145" s="5">
        <v>6520508.4166463204</v>
      </c>
      <c r="AI145" s="5">
        <v>6685575.8730942793</v>
      </c>
      <c r="AJ145" s="5">
        <v>6854822.0320968712</v>
      </c>
      <c r="AK145" s="5">
        <v>7028352.6780129159</v>
      </c>
      <c r="AL145" s="5">
        <v>7206276.2731450023</v>
      </c>
      <c r="AM145" s="5">
        <v>7388704.0255320007</v>
      </c>
      <c r="AN145" s="5">
        <v>7575749.9584576776</v>
      </c>
      <c r="AO145" s="5">
        <v>7767530.9817189686</v>
      </c>
      <c r="AP145" s="5">
        <v>7964166.9646984227</v>
      </c>
      <c r="AQ145" s="5">
        <v>8165780.8112864355</v>
      </c>
      <c r="AR145" s="5">
        <v>8372498.5367002226</v>
      </c>
      <c r="AS145" s="5">
        <v>8584449.3462473899</v>
      </c>
      <c r="AT145" s="5"/>
      <c r="AU145" s="5">
        <v>119659948.79459438</v>
      </c>
      <c r="AV145" s="5">
        <v>10</v>
      </c>
      <c r="AW145" s="5"/>
      <c r="AX145" s="5"/>
      <c r="AY145" s="5"/>
      <c r="AZ145" s="5"/>
      <c r="BA145" s="5"/>
      <c r="BB145" s="5"/>
      <c r="BC145" s="5"/>
      <c r="BD145" s="5"/>
      <c r="BE145" s="5"/>
      <c r="BF145" s="5"/>
      <c r="BG145" s="5"/>
      <c r="BH145" s="5"/>
      <c r="BI145" s="5"/>
      <c r="BJ145" s="5"/>
      <c r="BK145" s="5"/>
      <c r="BL145" s="5"/>
      <c r="BM145" s="5"/>
      <c r="BN145" s="5"/>
      <c r="BO145" s="5"/>
      <c r="BP145" s="5"/>
      <c r="BQ145" s="5"/>
      <c r="BR145" s="5"/>
      <c r="BS145" s="5"/>
      <c r="BT145" s="5"/>
      <c r="BU145" s="5"/>
      <c r="BV145" s="5"/>
      <c r="BW145" s="5"/>
      <c r="BX145" s="5"/>
      <c r="BY145" s="5"/>
      <c r="BZ145" s="5"/>
      <c r="CA145" s="5"/>
      <c r="CB145" s="5"/>
      <c r="CC145" s="5"/>
      <c r="CD145" s="5"/>
      <c r="CE145" s="5"/>
      <c r="CF145" s="5"/>
      <c r="CG145" s="5"/>
      <c r="CH145" s="5"/>
      <c r="CI145" s="5"/>
      <c r="CJ145" s="5"/>
      <c r="CK145" s="5"/>
      <c r="CL145" s="5"/>
      <c r="CM145" s="5"/>
      <c r="CN145" s="5"/>
      <c r="CO145" s="5"/>
      <c r="CP145" s="5"/>
      <c r="CQ145" s="5"/>
      <c r="CR145" s="5"/>
      <c r="CS145" s="5"/>
      <c r="CT145" s="5"/>
      <c r="CU145" s="5"/>
      <c r="CV145" s="5"/>
      <c r="CW145" s="5"/>
      <c r="CX145" s="5"/>
      <c r="CY145" s="5"/>
      <c r="CZ145" s="5"/>
      <c r="DA145" s="5"/>
      <c r="DB145" s="5"/>
      <c r="DC145" s="5"/>
      <c r="DD145" s="5"/>
      <c r="DE145" s="5"/>
      <c r="DF145" s="5"/>
      <c r="DG145" s="5"/>
      <c r="DH145" s="5"/>
      <c r="DI145" s="5"/>
      <c r="DJ145" s="5"/>
      <c r="DK145" s="5"/>
      <c r="DL145" s="5"/>
      <c r="DM145" s="5"/>
      <c r="DN145" s="5"/>
      <c r="DO145" s="5"/>
      <c r="DP145" s="5"/>
      <c r="DQ145" s="5"/>
      <c r="DR145" s="5"/>
      <c r="DS145" s="5"/>
      <c r="DT145" s="5"/>
      <c r="DU145" s="5"/>
      <c r="DV145" s="5"/>
      <c r="DW145" s="5"/>
      <c r="DX145" s="5"/>
      <c r="DY145" s="5"/>
      <c r="DZ145" s="5"/>
      <c r="EA145" s="5"/>
      <c r="EB145" s="5"/>
      <c r="EC145" s="5"/>
      <c r="ED145" s="5"/>
      <c r="EE145" s="5"/>
      <c r="EF145" s="5"/>
      <c r="EG145" s="5"/>
      <c r="EH145" s="5"/>
      <c r="EI145" s="5"/>
      <c r="EJ145" s="5"/>
      <c r="EK145" s="5"/>
      <c r="EL145" s="5"/>
      <c r="EM145" s="5"/>
      <c r="EN145" s="5"/>
      <c r="EO145" s="5"/>
      <c r="EP145" s="5"/>
      <c r="EQ145" s="5"/>
      <c r="ER145" s="5"/>
      <c r="ES145" s="5"/>
      <c r="ET145" s="5"/>
      <c r="EU145" s="5"/>
      <c r="EV145" s="5"/>
      <c r="EW145" s="5"/>
      <c r="EX145" s="5"/>
      <c r="EY145" s="5"/>
      <c r="EZ145" s="5"/>
      <c r="FA145" s="5"/>
      <c r="FB145" s="5"/>
      <c r="FC145" s="5"/>
      <c r="FD145" s="5"/>
      <c r="FE145" s="5"/>
      <c r="FF145" s="5"/>
      <c r="FG145" s="5"/>
      <c r="FH145" s="5"/>
      <c r="FI145" s="5"/>
      <c r="FJ145" s="5"/>
      <c r="FK145" s="5"/>
      <c r="FL145" s="5"/>
      <c r="FM145" s="5"/>
      <c r="FN145" s="5"/>
      <c r="FO145" s="5"/>
      <c r="FP145" s="5"/>
      <c r="FQ145" s="5"/>
      <c r="FR145" s="5"/>
      <c r="FS145" s="5"/>
      <c r="FT145" s="5"/>
      <c r="FU145" s="5"/>
      <c r="FV145" s="5"/>
      <c r="FW145" s="5"/>
      <c r="FX145" s="5"/>
      <c r="FY145" s="5"/>
      <c r="FZ145" s="5"/>
      <c r="GA145" s="5"/>
      <c r="GB145" s="5"/>
      <c r="GC145" s="5"/>
      <c r="GD145" s="5"/>
      <c r="GE145" s="5"/>
      <c r="GF145" s="5"/>
      <c r="GG145" s="5"/>
      <c r="GH145" s="5"/>
      <c r="GI145" s="5"/>
      <c r="GJ145" s="5"/>
      <c r="GK145" s="5"/>
      <c r="GL145" s="5"/>
      <c r="GM145" s="5"/>
      <c r="GN145" s="5"/>
      <c r="GO145" s="5"/>
      <c r="GP145" s="5"/>
      <c r="GQ145" s="5"/>
      <c r="GR145" s="5"/>
      <c r="GS145" s="5"/>
      <c r="GT145" s="5"/>
      <c r="GU145" s="5"/>
      <c r="GV145" s="5"/>
      <c r="GW145" s="5"/>
      <c r="GX145" s="5"/>
      <c r="GY145" s="5"/>
      <c r="GZ145" s="5"/>
      <c r="HA145" s="5"/>
      <c r="HB145" s="5"/>
      <c r="HC145" s="5"/>
      <c r="HD145" s="5"/>
      <c r="HE145" s="5"/>
      <c r="HF145" s="5"/>
      <c r="HG145" s="5"/>
      <c r="HH145" s="5"/>
      <c r="HI145" s="5"/>
      <c r="HJ145" s="5"/>
      <c r="HK145" s="5"/>
      <c r="HL145" s="5"/>
      <c r="HM145" s="5"/>
      <c r="HN145" s="5"/>
      <c r="HO145" s="5"/>
      <c r="HP145" s="5"/>
      <c r="HQ145" s="5"/>
      <c r="HR145" s="5"/>
      <c r="HS145" s="5"/>
      <c r="HT145" s="5"/>
      <c r="HU145" s="5"/>
      <c r="HV145" s="5"/>
      <c r="HW145" s="5"/>
      <c r="HX145" s="5"/>
      <c r="HY145" s="5"/>
      <c r="HZ145" s="5"/>
      <c r="IA145" s="5"/>
      <c r="IB145" s="5"/>
      <c r="IC145" s="5"/>
      <c r="ID145" s="5"/>
      <c r="IE145" s="5"/>
      <c r="IF145" s="5"/>
      <c r="IG145" s="5"/>
      <c r="IH145" s="5"/>
      <c r="II145" s="5"/>
      <c r="IJ145" s="5"/>
      <c r="IK145" s="5"/>
      <c r="IL145" s="5"/>
      <c r="IM145" s="5"/>
      <c r="IN145" s="5"/>
      <c r="IO145" s="5"/>
      <c r="IP145" s="5"/>
      <c r="IQ145" s="5"/>
      <c r="IR145" s="5"/>
      <c r="IS145" s="5"/>
      <c r="IT145" s="5"/>
      <c r="IU145" s="5"/>
      <c r="IV145" s="5"/>
    </row>
    <row r="146" spans="1:256" s="29" customFormat="1" outlineLevel="1">
      <c r="A146" s="207"/>
      <c r="B146" s="207"/>
      <c r="C146" s="5"/>
      <c r="D146" s="205"/>
      <c r="E146" s="205"/>
      <c r="F146" s="5">
        <v>4</v>
      </c>
      <c r="G146" s="5"/>
      <c r="H146" s="5"/>
      <c r="I146" s="5" t="s">
        <v>4684</v>
      </c>
      <c r="J146" s="5"/>
      <c r="K146" s="5"/>
      <c r="L146" s="5"/>
      <c r="M146" s="5"/>
      <c r="N146" s="5"/>
      <c r="O146" s="5"/>
      <c r="P146" s="5"/>
      <c r="Q146" s="5"/>
      <c r="R146" s="5"/>
      <c r="S146" s="5"/>
      <c r="T146" s="5"/>
      <c r="U146" s="5"/>
      <c r="V146" s="5"/>
      <c r="W146" s="5"/>
      <c r="X146" s="5"/>
      <c r="Y146" s="5"/>
      <c r="Z146" s="5"/>
      <c r="AA146" s="5"/>
      <c r="AB146" s="5">
        <v>0</v>
      </c>
      <c r="AC146" s="5">
        <v>943600.00000000023</v>
      </c>
      <c r="AD146" s="5">
        <v>1887200.0000000007</v>
      </c>
      <c r="AE146" s="5">
        <v>1887200.0000000007</v>
      </c>
      <c r="AF146" s="5">
        <v>1887200.0000000007</v>
      </c>
      <c r="AG146" s="5">
        <v>1887200.0000000007</v>
      </c>
      <c r="AH146" s="5">
        <v>1887200.0000000007</v>
      </c>
      <c r="AI146" s="5">
        <v>1887200.0000000007</v>
      </c>
      <c r="AJ146" s="5">
        <v>1887200.0000000007</v>
      </c>
      <c r="AK146" s="5">
        <v>1887200.0000000007</v>
      </c>
      <c r="AL146" s="5">
        <v>1887200.0000000007</v>
      </c>
      <c r="AM146" s="5">
        <v>1887200.0000000007</v>
      </c>
      <c r="AN146" s="5">
        <v>1887200.0000000007</v>
      </c>
      <c r="AO146" s="5">
        <v>1887200.0000000007</v>
      </c>
      <c r="AP146" s="5">
        <v>1887200.0000000007</v>
      </c>
      <c r="AQ146" s="5">
        <v>1887200.0000000007</v>
      </c>
      <c r="AR146" s="5">
        <v>1887200.0000000007</v>
      </c>
      <c r="AS146" s="5">
        <v>1887200.0000000007</v>
      </c>
      <c r="AT146" s="5"/>
      <c r="AU146" s="5">
        <v>31138800.000000004</v>
      </c>
      <c r="AV146" s="5">
        <v>11</v>
      </c>
      <c r="AW146" s="5"/>
      <c r="AX146" s="5"/>
      <c r="AY146" s="5"/>
      <c r="AZ146" s="5"/>
      <c r="BA146" s="5"/>
      <c r="BB146" s="5"/>
      <c r="BC146" s="5"/>
      <c r="BD146" s="5"/>
      <c r="BE146" s="5"/>
      <c r="BF146" s="5"/>
      <c r="BG146" s="5"/>
      <c r="BH146" s="5"/>
      <c r="BI146" s="5"/>
      <c r="BJ146" s="5"/>
      <c r="BK146" s="5"/>
      <c r="BL146" s="5"/>
      <c r="BM146" s="5"/>
      <c r="BN146" s="5"/>
      <c r="BO146" s="5"/>
      <c r="BP146" s="5"/>
      <c r="BQ146" s="5"/>
      <c r="BR146" s="5"/>
      <c r="BS146" s="5"/>
      <c r="BT146" s="5"/>
      <c r="BU146" s="5"/>
      <c r="BV146" s="5"/>
      <c r="BW146" s="5"/>
      <c r="BX146" s="5"/>
      <c r="BY146" s="5"/>
      <c r="BZ146" s="5"/>
      <c r="CA146" s="5"/>
      <c r="CB146" s="5"/>
      <c r="CC146" s="5"/>
      <c r="CD146" s="5"/>
      <c r="CE146" s="5"/>
      <c r="CF146" s="5"/>
      <c r="CG146" s="5"/>
      <c r="CH146" s="5"/>
      <c r="CI146" s="5"/>
      <c r="CJ146" s="5"/>
      <c r="CK146" s="5"/>
      <c r="CL146" s="5"/>
      <c r="CM146" s="5"/>
      <c r="CN146" s="5"/>
      <c r="CO146" s="5"/>
      <c r="CP146" s="5"/>
      <c r="CQ146" s="5"/>
      <c r="CR146" s="5"/>
      <c r="CS146" s="5"/>
      <c r="CT146" s="5"/>
      <c r="CU146" s="5"/>
      <c r="CV146" s="5"/>
      <c r="CW146" s="5"/>
      <c r="CX146" s="5"/>
      <c r="CY146" s="5"/>
      <c r="CZ146" s="5"/>
      <c r="DA146" s="5"/>
      <c r="DB146" s="5"/>
      <c r="DC146" s="5"/>
      <c r="DD146" s="5"/>
      <c r="DE146" s="5"/>
      <c r="DF146" s="5"/>
      <c r="DG146" s="5"/>
      <c r="DH146" s="5"/>
      <c r="DI146" s="5"/>
      <c r="DJ146" s="5"/>
      <c r="DK146" s="5"/>
      <c r="DL146" s="5"/>
      <c r="DM146" s="5"/>
      <c r="DN146" s="5"/>
      <c r="DO146" s="5"/>
      <c r="DP146" s="5"/>
      <c r="DQ146" s="5"/>
      <c r="DR146" s="5"/>
      <c r="DS146" s="5"/>
      <c r="DT146" s="5"/>
      <c r="DU146" s="5"/>
      <c r="DV146" s="5"/>
      <c r="DW146" s="5"/>
      <c r="DX146" s="5"/>
      <c r="DY146" s="5"/>
      <c r="DZ146" s="5"/>
      <c r="EA146" s="5"/>
      <c r="EB146" s="5"/>
      <c r="EC146" s="5"/>
      <c r="ED146" s="5"/>
      <c r="EE146" s="5"/>
      <c r="EF146" s="5"/>
      <c r="EG146" s="5"/>
      <c r="EH146" s="5"/>
      <c r="EI146" s="5"/>
      <c r="EJ146" s="5"/>
      <c r="EK146" s="5"/>
      <c r="EL146" s="5"/>
      <c r="EM146" s="5"/>
      <c r="EN146" s="5"/>
      <c r="EO146" s="5"/>
      <c r="EP146" s="5"/>
      <c r="EQ146" s="5"/>
      <c r="ER146" s="5"/>
      <c r="ES146" s="5"/>
      <c r="ET146" s="5"/>
      <c r="EU146" s="5"/>
      <c r="EV146" s="5"/>
      <c r="EW146" s="5"/>
      <c r="EX146" s="5"/>
      <c r="EY146" s="5"/>
      <c r="EZ146" s="5"/>
      <c r="FA146" s="5"/>
      <c r="FB146" s="5"/>
      <c r="FC146" s="5"/>
      <c r="FD146" s="5"/>
      <c r="FE146" s="5"/>
      <c r="FF146" s="5"/>
      <c r="FG146" s="5"/>
      <c r="FH146" s="5"/>
      <c r="FI146" s="5"/>
      <c r="FJ146" s="5"/>
      <c r="FK146" s="5"/>
      <c r="FL146" s="5"/>
      <c r="FM146" s="5"/>
      <c r="FN146" s="5"/>
      <c r="FO146" s="5"/>
      <c r="FP146" s="5"/>
      <c r="FQ146" s="5"/>
      <c r="FR146" s="5"/>
      <c r="FS146" s="5"/>
      <c r="FT146" s="5"/>
      <c r="FU146" s="5"/>
      <c r="FV146" s="5"/>
      <c r="FW146" s="5"/>
      <c r="FX146" s="5"/>
      <c r="FY146" s="5"/>
      <c r="FZ146" s="5"/>
      <c r="GA146" s="5"/>
      <c r="GB146" s="5"/>
      <c r="GC146" s="5"/>
      <c r="GD146" s="5"/>
      <c r="GE146" s="5"/>
      <c r="GF146" s="5"/>
      <c r="GG146" s="5"/>
      <c r="GH146" s="5"/>
      <c r="GI146" s="5"/>
      <c r="GJ146" s="5"/>
      <c r="GK146" s="5"/>
      <c r="GL146" s="5"/>
      <c r="GM146" s="5"/>
      <c r="GN146" s="5"/>
      <c r="GO146" s="5"/>
      <c r="GP146" s="5"/>
      <c r="GQ146" s="5"/>
      <c r="GR146" s="5"/>
      <c r="GS146" s="5"/>
      <c r="GT146" s="5"/>
      <c r="GU146" s="5"/>
      <c r="GV146" s="5"/>
      <c r="GW146" s="5"/>
      <c r="GX146" s="5"/>
      <c r="GY146" s="5"/>
      <c r="GZ146" s="5"/>
      <c r="HA146" s="5"/>
      <c r="HB146" s="5"/>
      <c r="HC146" s="5"/>
      <c r="HD146" s="5"/>
      <c r="HE146" s="5"/>
      <c r="HF146" s="5"/>
      <c r="HG146" s="5"/>
      <c r="HH146" s="5"/>
      <c r="HI146" s="5"/>
      <c r="HJ146" s="5"/>
      <c r="HK146" s="5"/>
      <c r="HL146" s="5"/>
      <c r="HM146" s="5"/>
      <c r="HN146" s="5"/>
      <c r="HO146" s="5"/>
      <c r="HP146" s="5"/>
      <c r="HQ146" s="5"/>
      <c r="HR146" s="5"/>
      <c r="HS146" s="5"/>
      <c r="HT146" s="5"/>
      <c r="HU146" s="5"/>
      <c r="HV146" s="5"/>
      <c r="HW146" s="5"/>
      <c r="HX146" s="5"/>
      <c r="HY146" s="5"/>
      <c r="HZ146" s="5"/>
      <c r="IA146" s="5"/>
      <c r="IB146" s="5"/>
      <c r="IC146" s="5"/>
      <c r="ID146" s="5"/>
      <c r="IE146" s="5"/>
      <c r="IF146" s="5"/>
      <c r="IG146" s="5"/>
      <c r="IH146" s="5"/>
      <c r="II146" s="5"/>
      <c r="IJ146" s="5"/>
      <c r="IK146" s="5"/>
      <c r="IL146" s="5"/>
      <c r="IM146" s="5"/>
      <c r="IN146" s="5"/>
      <c r="IO146" s="5"/>
      <c r="IP146" s="5"/>
      <c r="IQ146" s="5"/>
      <c r="IR146" s="5"/>
      <c r="IS146" s="5"/>
      <c r="IT146" s="5"/>
      <c r="IU146" s="5"/>
      <c r="IV146" s="5"/>
    </row>
    <row r="147" spans="1:256" s="29" customFormat="1" outlineLevel="1">
      <c r="A147" s="207"/>
      <c r="B147" s="207"/>
      <c r="C147" s="5"/>
      <c r="D147" s="205"/>
      <c r="E147" s="205"/>
      <c r="F147" s="5">
        <v>5</v>
      </c>
      <c r="G147" s="5"/>
      <c r="H147" s="5"/>
      <c r="I147" s="5" t="s">
        <v>2901</v>
      </c>
      <c r="J147" s="5"/>
      <c r="K147" s="5"/>
      <c r="L147" s="5"/>
      <c r="M147" s="5"/>
      <c r="N147" s="5"/>
      <c r="O147" s="5"/>
      <c r="P147" s="5"/>
      <c r="Q147" s="5"/>
      <c r="R147" s="5"/>
      <c r="S147" s="5"/>
      <c r="T147" s="5"/>
      <c r="U147" s="5"/>
      <c r="V147" s="5"/>
      <c r="W147" s="5"/>
      <c r="X147" s="5"/>
      <c r="Y147" s="5"/>
      <c r="Z147" s="5"/>
      <c r="AA147" s="5"/>
      <c r="AB147" s="5">
        <v>3019496.2499999995</v>
      </c>
      <c r="AC147" s="5">
        <v>3317092.3476562495</v>
      </c>
      <c r="AD147" s="5">
        <v>2375000.0000000005</v>
      </c>
      <c r="AE147" s="5">
        <v>5611874.9999999981</v>
      </c>
      <c r="AF147" s="5">
        <v>5752171.875</v>
      </c>
      <c r="AG147" s="5">
        <v>4980619.1406249981</v>
      </c>
      <c r="AH147" s="5">
        <v>5105134.6191406231</v>
      </c>
      <c r="AI147" s="5">
        <v>5232762.9846191378</v>
      </c>
      <c r="AJ147" s="5">
        <v>5363582.0592346154</v>
      </c>
      <c r="AK147" s="5">
        <v>5497671.6107154805</v>
      </c>
      <c r="AL147" s="5">
        <v>5635113.400983368</v>
      </c>
      <c r="AM147" s="5">
        <v>5775991.2360079503</v>
      </c>
      <c r="AN147" s="5">
        <v>5920391.0169081502</v>
      </c>
      <c r="AO147" s="5">
        <v>6068400.7923308508</v>
      </c>
      <c r="AP147" s="5">
        <v>6220110.8121391218</v>
      </c>
      <c r="AQ147" s="5">
        <v>6375613.5824426012</v>
      </c>
      <c r="AR147" s="5">
        <v>6535003.9220036631</v>
      </c>
      <c r="AS147" s="5">
        <v>6698379.0200537546</v>
      </c>
      <c r="AT147" s="5"/>
      <c r="AU147" s="5">
        <v>95484409.669860572</v>
      </c>
      <c r="AV147" s="5">
        <v>12</v>
      </c>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c r="DN147" s="5"/>
      <c r="DO147" s="5"/>
      <c r="DP147" s="5"/>
      <c r="DQ147" s="5"/>
      <c r="DR147" s="5"/>
      <c r="DS147" s="5"/>
      <c r="DT147" s="5"/>
      <c r="DU147" s="5"/>
      <c r="DV147" s="5"/>
      <c r="DW147" s="5"/>
      <c r="DX147" s="5"/>
      <c r="DY147" s="5"/>
      <c r="DZ147" s="5"/>
      <c r="EA147" s="5"/>
      <c r="EB147" s="5"/>
      <c r="EC147" s="5"/>
      <c r="ED147" s="5"/>
      <c r="EE147" s="5"/>
      <c r="EF147" s="5"/>
      <c r="EG147" s="5"/>
      <c r="EH147" s="5"/>
      <c r="EI147" s="5"/>
      <c r="EJ147" s="5"/>
      <c r="EK147" s="5"/>
      <c r="EL147" s="5"/>
      <c r="EM147" s="5"/>
      <c r="EN147" s="5"/>
      <c r="EO147" s="5"/>
      <c r="EP147" s="5"/>
      <c r="EQ147" s="5"/>
      <c r="ER147" s="5"/>
      <c r="ES147" s="5"/>
      <c r="ET147" s="5"/>
      <c r="EU147" s="5"/>
      <c r="EV147" s="5"/>
      <c r="EW147" s="5"/>
      <c r="EX147" s="5"/>
      <c r="EY147" s="5"/>
      <c r="EZ147" s="5"/>
      <c r="FA147" s="5"/>
      <c r="FB147" s="5"/>
      <c r="FC147" s="5"/>
      <c r="FD147" s="5"/>
      <c r="FE147" s="5"/>
      <c r="FF147" s="5"/>
      <c r="FG147" s="5"/>
      <c r="FH147" s="5"/>
      <c r="FI147" s="5"/>
      <c r="FJ147" s="5"/>
      <c r="FK147" s="5"/>
      <c r="FL147" s="5"/>
      <c r="FM147" s="5"/>
      <c r="FN147" s="5"/>
      <c r="FO147" s="5"/>
      <c r="FP147" s="5"/>
      <c r="FQ147" s="5"/>
      <c r="FR147" s="5"/>
      <c r="FS147" s="5"/>
      <c r="FT147" s="5"/>
      <c r="FU147" s="5"/>
      <c r="FV147" s="5"/>
      <c r="FW147" s="5"/>
      <c r="FX147" s="5"/>
      <c r="FY147" s="5"/>
      <c r="FZ147" s="5"/>
      <c r="GA147" s="5"/>
      <c r="GB147" s="5"/>
      <c r="GC147" s="5"/>
      <c r="GD147" s="5"/>
      <c r="GE147" s="5"/>
      <c r="GF147" s="5"/>
      <c r="GG147" s="5"/>
      <c r="GH147" s="5"/>
      <c r="GI147" s="5"/>
      <c r="GJ147" s="5"/>
      <c r="GK147" s="5"/>
      <c r="GL147" s="5"/>
      <c r="GM147" s="5"/>
      <c r="GN147" s="5"/>
      <c r="GO147" s="5"/>
      <c r="GP147" s="5"/>
      <c r="GQ147" s="5"/>
      <c r="GR147" s="5"/>
      <c r="GS147" s="5"/>
      <c r="GT147" s="5"/>
      <c r="GU147" s="5"/>
      <c r="GV147" s="5"/>
      <c r="GW147" s="5"/>
      <c r="GX147" s="5"/>
      <c r="GY147" s="5"/>
      <c r="GZ147" s="5"/>
      <c r="HA147" s="5"/>
      <c r="HB147" s="5"/>
      <c r="HC147" s="5"/>
      <c r="HD147" s="5"/>
      <c r="HE147" s="5"/>
      <c r="HF147" s="5"/>
      <c r="HG147" s="5"/>
      <c r="HH147" s="5"/>
      <c r="HI147" s="5"/>
      <c r="HJ147" s="5"/>
      <c r="HK147" s="5"/>
      <c r="HL147" s="5"/>
      <c r="HM147" s="5"/>
      <c r="HN147" s="5"/>
      <c r="HO147" s="5"/>
      <c r="HP147" s="5"/>
      <c r="HQ147" s="5"/>
      <c r="HR147" s="5"/>
      <c r="HS147" s="5"/>
      <c r="HT147" s="5"/>
      <c r="HU147" s="5"/>
      <c r="HV147" s="5"/>
      <c r="HW147" s="5"/>
      <c r="HX147" s="5"/>
      <c r="HY147" s="5"/>
      <c r="HZ147" s="5"/>
      <c r="IA147" s="5"/>
      <c r="IB147" s="5"/>
      <c r="IC147" s="5"/>
      <c r="ID147" s="5"/>
      <c r="IE147" s="5"/>
      <c r="IF147" s="5"/>
      <c r="IG147" s="5"/>
      <c r="IH147" s="5"/>
      <c r="II147" s="5"/>
      <c r="IJ147" s="5"/>
      <c r="IK147" s="5"/>
      <c r="IL147" s="5"/>
      <c r="IM147" s="5"/>
      <c r="IN147" s="5"/>
      <c r="IO147" s="5"/>
      <c r="IP147" s="5"/>
      <c r="IQ147" s="5"/>
      <c r="IR147" s="5"/>
      <c r="IS147" s="5"/>
      <c r="IT147" s="5"/>
      <c r="IU147" s="5"/>
      <c r="IV147" s="5"/>
    </row>
    <row r="148" spans="1:256" ht="15" outlineLevel="1">
      <c r="F148" s="5">
        <v>6</v>
      </c>
      <c r="G148" s="5"/>
      <c r="I148" s="5" t="s">
        <v>4685</v>
      </c>
      <c r="AB148" s="5">
        <v>62000</v>
      </c>
      <c r="AC148" s="5">
        <v>62000</v>
      </c>
      <c r="AD148" s="5">
        <v>15000</v>
      </c>
      <c r="AE148" s="5">
        <v>15000</v>
      </c>
      <c r="AF148" s="5">
        <v>987000</v>
      </c>
      <c r="AG148" s="5">
        <v>1974000</v>
      </c>
      <c r="AH148" s="5">
        <v>1974000</v>
      </c>
      <c r="AI148" s="5">
        <v>1974000</v>
      </c>
      <c r="AJ148" s="5">
        <v>1974000</v>
      </c>
      <c r="AK148" s="5">
        <v>1974000</v>
      </c>
      <c r="AL148" s="5">
        <v>1974000</v>
      </c>
      <c r="AM148" s="5">
        <v>1974000</v>
      </c>
      <c r="AN148" s="5">
        <v>1974000</v>
      </c>
      <c r="AO148" s="5">
        <v>1974000</v>
      </c>
      <c r="AP148" s="5">
        <v>1974000</v>
      </c>
      <c r="AQ148" s="5">
        <v>1974000</v>
      </c>
      <c r="AR148" s="5">
        <v>1974000</v>
      </c>
      <c r="AS148" s="5">
        <v>1974000</v>
      </c>
      <c r="AU148" s="5">
        <v>26803000</v>
      </c>
      <c r="AV148" s="5">
        <v>13</v>
      </c>
    </row>
    <row r="149" spans="1:256" ht="15" outlineLevel="1">
      <c r="F149" s="5">
        <v>7</v>
      </c>
      <c r="G149" s="5"/>
      <c r="I149" s="5" t="s">
        <v>4758</v>
      </c>
      <c r="AB149" s="5">
        <v>0</v>
      </c>
      <c r="AC149" s="5">
        <v>0</v>
      </c>
      <c r="AD149" s="5">
        <v>0</v>
      </c>
      <c r="AE149" s="5">
        <v>0</v>
      </c>
      <c r="AF149" s="5">
        <v>0</v>
      </c>
      <c r="AG149" s="5">
        <v>0</v>
      </c>
      <c r="AH149" s="5">
        <v>0</v>
      </c>
      <c r="AI149" s="5">
        <v>0</v>
      </c>
      <c r="AJ149" s="5">
        <v>0</v>
      </c>
      <c r="AK149" s="5">
        <v>0</v>
      </c>
      <c r="AL149" s="5">
        <v>0</v>
      </c>
      <c r="AM149" s="5">
        <v>0</v>
      </c>
      <c r="AN149" s="5">
        <v>0</v>
      </c>
      <c r="AO149" s="5">
        <v>0</v>
      </c>
      <c r="AP149" s="5">
        <v>0</v>
      </c>
      <c r="AQ149" s="5">
        <v>0</v>
      </c>
      <c r="AR149" s="5">
        <v>0</v>
      </c>
      <c r="AS149" s="5">
        <v>0</v>
      </c>
      <c r="AU149" s="5">
        <v>0</v>
      </c>
      <c r="AV149" s="5" t="s">
        <v>543</v>
      </c>
    </row>
    <row r="150" spans="1:256" ht="15" outlineLevel="1">
      <c r="F150" s="5">
        <v>8</v>
      </c>
      <c r="G150" s="5"/>
      <c r="I150" s="5" t="s">
        <v>4686</v>
      </c>
      <c r="AB150" s="5">
        <v>0</v>
      </c>
      <c r="AC150" s="5">
        <v>7590000</v>
      </c>
      <c r="AD150" s="5">
        <v>7590000</v>
      </c>
      <c r="AE150" s="5">
        <v>0</v>
      </c>
      <c r="AF150" s="5">
        <v>0</v>
      </c>
      <c r="AG150" s="5">
        <v>0</v>
      </c>
      <c r="AH150" s="5">
        <v>0</v>
      </c>
      <c r="AI150" s="5">
        <v>0</v>
      </c>
      <c r="AJ150" s="5">
        <v>0</v>
      </c>
      <c r="AK150" s="5">
        <v>0</v>
      </c>
      <c r="AL150" s="5">
        <v>0</v>
      </c>
      <c r="AM150" s="5">
        <v>0</v>
      </c>
      <c r="AN150" s="5">
        <v>0</v>
      </c>
      <c r="AO150" s="5">
        <v>0</v>
      </c>
      <c r="AP150" s="5">
        <v>0</v>
      </c>
      <c r="AQ150" s="5">
        <v>0</v>
      </c>
      <c r="AR150" s="5">
        <v>0</v>
      </c>
      <c r="AS150" s="5">
        <v>0</v>
      </c>
      <c r="AU150" s="5">
        <v>15180000</v>
      </c>
      <c r="AV150" s="5">
        <v>14</v>
      </c>
    </row>
    <row r="151" spans="1:256" ht="15" outlineLevel="1">
      <c r="F151" s="5">
        <v>9</v>
      </c>
      <c r="G151" s="5"/>
      <c r="I151" s="5" t="e">
        <v>#N/A</v>
      </c>
      <c r="AB151" s="5">
        <v>0</v>
      </c>
      <c r="AC151" s="5">
        <v>0</v>
      </c>
      <c r="AD151" s="5">
        <v>0</v>
      </c>
      <c r="AE151" s="5">
        <v>0</v>
      </c>
      <c r="AF151" s="5">
        <v>0</v>
      </c>
      <c r="AG151" s="5">
        <v>0</v>
      </c>
      <c r="AH151" s="5">
        <v>0</v>
      </c>
      <c r="AI151" s="5">
        <v>0</v>
      </c>
      <c r="AJ151" s="5">
        <v>0</v>
      </c>
      <c r="AK151" s="5">
        <v>0</v>
      </c>
      <c r="AL151" s="5">
        <v>0</v>
      </c>
      <c r="AM151" s="5">
        <v>0</v>
      </c>
      <c r="AN151" s="5">
        <v>0</v>
      </c>
      <c r="AO151" s="5">
        <v>0</v>
      </c>
      <c r="AP151" s="5">
        <v>0</v>
      </c>
      <c r="AQ151" s="5">
        <v>0</v>
      </c>
      <c r="AR151" s="5">
        <v>0</v>
      </c>
      <c r="AS151" s="5">
        <v>0</v>
      </c>
      <c r="AU151" s="5">
        <v>0</v>
      </c>
      <c r="AV151" s="5" t="s">
        <v>543</v>
      </c>
    </row>
    <row r="152" spans="1:256" ht="15" outlineLevel="1">
      <c r="F152" s="5">
        <v>10</v>
      </c>
      <c r="G152" s="5"/>
      <c r="I152" s="5" t="e">
        <v>#N/A</v>
      </c>
      <c r="AB152" s="5">
        <v>0</v>
      </c>
      <c r="AC152" s="5">
        <v>0</v>
      </c>
      <c r="AD152" s="5">
        <v>0</v>
      </c>
      <c r="AE152" s="5">
        <v>0</v>
      </c>
      <c r="AF152" s="5">
        <v>0</v>
      </c>
      <c r="AG152" s="5">
        <v>0</v>
      </c>
      <c r="AH152" s="5">
        <v>0</v>
      </c>
      <c r="AI152" s="5">
        <v>0</v>
      </c>
      <c r="AJ152" s="5">
        <v>0</v>
      </c>
      <c r="AK152" s="5">
        <v>0</v>
      </c>
      <c r="AL152" s="5">
        <v>0</v>
      </c>
      <c r="AM152" s="5">
        <v>0</v>
      </c>
      <c r="AN152" s="5">
        <v>0</v>
      </c>
      <c r="AO152" s="5">
        <v>0</v>
      </c>
      <c r="AP152" s="5">
        <v>0</v>
      </c>
      <c r="AQ152" s="5">
        <v>0</v>
      </c>
      <c r="AR152" s="5">
        <v>0</v>
      </c>
      <c r="AS152" s="5">
        <v>0</v>
      </c>
      <c r="AU152" s="5">
        <v>0</v>
      </c>
      <c r="AV152" s="5" t="s">
        <v>543</v>
      </c>
    </row>
    <row r="153" spans="1:256" ht="15" outlineLevel="1">
      <c r="F153" s="5">
        <v>11</v>
      </c>
      <c r="G153" s="5"/>
      <c r="I153" s="5" t="e">
        <v>#N/A</v>
      </c>
      <c r="AB153" s="5">
        <v>0</v>
      </c>
      <c r="AC153" s="5">
        <v>0</v>
      </c>
      <c r="AD153" s="5">
        <v>0</v>
      </c>
      <c r="AE153" s="5">
        <v>0</v>
      </c>
      <c r="AF153" s="5">
        <v>0</v>
      </c>
      <c r="AG153" s="5">
        <v>0</v>
      </c>
      <c r="AH153" s="5">
        <v>0</v>
      </c>
      <c r="AI153" s="5">
        <v>0</v>
      </c>
      <c r="AJ153" s="5">
        <v>0</v>
      </c>
      <c r="AK153" s="5">
        <v>0</v>
      </c>
      <c r="AL153" s="5">
        <v>0</v>
      </c>
      <c r="AM153" s="5">
        <v>0</v>
      </c>
      <c r="AN153" s="5">
        <v>0</v>
      </c>
      <c r="AO153" s="5">
        <v>0</v>
      </c>
      <c r="AP153" s="5">
        <v>0</v>
      </c>
      <c r="AQ153" s="5">
        <v>0</v>
      </c>
      <c r="AR153" s="5">
        <v>0</v>
      </c>
      <c r="AS153" s="5">
        <v>0</v>
      </c>
      <c r="AU153" s="5">
        <v>0</v>
      </c>
      <c r="AV153" s="5" t="s">
        <v>543</v>
      </c>
    </row>
    <row r="154" spans="1:256" ht="15" outlineLevel="1">
      <c r="F154" s="5">
        <v>12</v>
      </c>
      <c r="G154" s="5"/>
      <c r="I154" s="5" t="e">
        <v>#N/A</v>
      </c>
      <c r="AB154" s="5">
        <v>0</v>
      </c>
      <c r="AC154" s="5">
        <v>0</v>
      </c>
      <c r="AD154" s="5">
        <v>0</v>
      </c>
      <c r="AE154" s="5">
        <v>0</v>
      </c>
      <c r="AF154" s="5">
        <v>0</v>
      </c>
      <c r="AG154" s="5">
        <v>0</v>
      </c>
      <c r="AH154" s="5">
        <v>0</v>
      </c>
      <c r="AI154" s="5">
        <v>0</v>
      </c>
      <c r="AJ154" s="5">
        <v>0</v>
      </c>
      <c r="AK154" s="5">
        <v>0</v>
      </c>
      <c r="AL154" s="5">
        <v>0</v>
      </c>
      <c r="AM154" s="5">
        <v>0</v>
      </c>
      <c r="AN154" s="5">
        <v>0</v>
      </c>
      <c r="AO154" s="5">
        <v>0</v>
      </c>
      <c r="AP154" s="5">
        <v>0</v>
      </c>
      <c r="AQ154" s="5">
        <v>0</v>
      </c>
      <c r="AR154" s="5">
        <v>0</v>
      </c>
      <c r="AS154" s="5">
        <v>0</v>
      </c>
      <c r="AU154" s="5">
        <v>0</v>
      </c>
      <c r="AV154" s="5" t="s">
        <v>543</v>
      </c>
    </row>
    <row r="155" spans="1:256" ht="15" outlineLevel="1">
      <c r="F155" s="5">
        <v>13</v>
      </c>
      <c r="G155" s="5"/>
      <c r="I155" s="5" t="e">
        <v>#N/A</v>
      </c>
      <c r="AB155" s="5">
        <v>0</v>
      </c>
      <c r="AC155" s="5">
        <v>0</v>
      </c>
      <c r="AD155" s="5">
        <v>0</v>
      </c>
      <c r="AE155" s="5">
        <v>0</v>
      </c>
      <c r="AF155" s="5">
        <v>0</v>
      </c>
      <c r="AG155" s="5">
        <v>0</v>
      </c>
      <c r="AH155" s="5">
        <v>0</v>
      </c>
      <c r="AI155" s="5">
        <v>0</v>
      </c>
      <c r="AJ155" s="5">
        <v>0</v>
      </c>
      <c r="AK155" s="5">
        <v>0</v>
      </c>
      <c r="AL155" s="5">
        <v>0</v>
      </c>
      <c r="AM155" s="5">
        <v>0</v>
      </c>
      <c r="AN155" s="5">
        <v>0</v>
      </c>
      <c r="AO155" s="5">
        <v>0</v>
      </c>
      <c r="AP155" s="5">
        <v>0</v>
      </c>
      <c r="AQ155" s="5">
        <v>0</v>
      </c>
      <c r="AR155" s="5">
        <v>0</v>
      </c>
      <c r="AS155" s="5">
        <v>0</v>
      </c>
      <c r="AU155" s="5">
        <v>0</v>
      </c>
      <c r="AV155" s="5" t="s">
        <v>543</v>
      </c>
    </row>
    <row r="156" spans="1:256" ht="15" outlineLevel="1">
      <c r="F156" s="5">
        <v>14</v>
      </c>
      <c r="G156" s="5"/>
      <c r="I156" s="5" t="e">
        <v>#N/A</v>
      </c>
      <c r="AB156" s="5">
        <v>0</v>
      </c>
      <c r="AC156" s="5">
        <v>0</v>
      </c>
      <c r="AD156" s="5">
        <v>0</v>
      </c>
      <c r="AE156" s="5">
        <v>0</v>
      </c>
      <c r="AF156" s="5">
        <v>0</v>
      </c>
      <c r="AG156" s="5">
        <v>0</v>
      </c>
      <c r="AH156" s="5">
        <v>0</v>
      </c>
      <c r="AI156" s="5">
        <v>0</v>
      </c>
      <c r="AJ156" s="5">
        <v>0</v>
      </c>
      <c r="AK156" s="5">
        <v>0</v>
      </c>
      <c r="AL156" s="5">
        <v>0</v>
      </c>
      <c r="AM156" s="5">
        <v>0</v>
      </c>
      <c r="AN156" s="5">
        <v>0</v>
      </c>
      <c r="AO156" s="5">
        <v>0</v>
      </c>
      <c r="AP156" s="5">
        <v>0</v>
      </c>
      <c r="AQ156" s="5">
        <v>0</v>
      </c>
      <c r="AR156" s="5">
        <v>0</v>
      </c>
      <c r="AS156" s="5">
        <v>0</v>
      </c>
      <c r="AU156" s="5">
        <v>0</v>
      </c>
      <c r="AV156" s="5" t="s">
        <v>543</v>
      </c>
    </row>
    <row r="157" spans="1:256" ht="15" outlineLevel="1">
      <c r="F157" s="5">
        <v>15</v>
      </c>
      <c r="G157" s="5"/>
      <c r="I157" s="5" t="e">
        <v>#N/A</v>
      </c>
      <c r="AB157" s="5">
        <v>0</v>
      </c>
      <c r="AC157" s="5">
        <v>0</v>
      </c>
      <c r="AD157" s="5">
        <v>0</v>
      </c>
      <c r="AE157" s="5">
        <v>0</v>
      </c>
      <c r="AF157" s="5">
        <v>0</v>
      </c>
      <c r="AG157" s="5">
        <v>0</v>
      </c>
      <c r="AH157" s="5">
        <v>0</v>
      </c>
      <c r="AI157" s="5">
        <v>0</v>
      </c>
      <c r="AJ157" s="5">
        <v>0</v>
      </c>
      <c r="AK157" s="5">
        <v>0</v>
      </c>
      <c r="AL157" s="5">
        <v>0</v>
      </c>
      <c r="AM157" s="5">
        <v>0</v>
      </c>
      <c r="AN157" s="5">
        <v>0</v>
      </c>
      <c r="AO157" s="5">
        <v>0</v>
      </c>
      <c r="AP157" s="5">
        <v>0</v>
      </c>
      <c r="AQ157" s="5">
        <v>0</v>
      </c>
      <c r="AR157" s="5">
        <v>0</v>
      </c>
      <c r="AS157" s="5">
        <v>0</v>
      </c>
      <c r="AU157" s="5">
        <v>0</v>
      </c>
      <c r="AV157" s="5" t="s">
        <v>543</v>
      </c>
    </row>
    <row r="158" spans="1:256" ht="15" outlineLevel="1">
      <c r="F158" s="5">
        <v>16</v>
      </c>
      <c r="G158" s="5"/>
      <c r="I158" s="5" t="e">
        <v>#N/A</v>
      </c>
      <c r="AB158" s="5">
        <v>0</v>
      </c>
      <c r="AC158" s="5">
        <v>0</v>
      </c>
      <c r="AD158" s="5">
        <v>0</v>
      </c>
      <c r="AE158" s="5">
        <v>0</v>
      </c>
      <c r="AF158" s="5">
        <v>0</v>
      </c>
      <c r="AG158" s="5">
        <v>0</v>
      </c>
      <c r="AH158" s="5">
        <v>0</v>
      </c>
      <c r="AI158" s="5">
        <v>0</v>
      </c>
      <c r="AJ158" s="5">
        <v>0</v>
      </c>
      <c r="AK158" s="5">
        <v>0</v>
      </c>
      <c r="AL158" s="5">
        <v>0</v>
      </c>
      <c r="AM158" s="5">
        <v>0</v>
      </c>
      <c r="AN158" s="5">
        <v>0</v>
      </c>
      <c r="AO158" s="5">
        <v>0</v>
      </c>
      <c r="AP158" s="5">
        <v>0</v>
      </c>
      <c r="AQ158" s="5">
        <v>0</v>
      </c>
      <c r="AR158" s="5">
        <v>0</v>
      </c>
      <c r="AS158" s="5">
        <v>0</v>
      </c>
      <c r="AU158" s="5">
        <v>0</v>
      </c>
      <c r="AV158" s="5" t="s">
        <v>543</v>
      </c>
    </row>
    <row r="159" spans="1:256" s="29" customFormat="1" outlineLevel="1">
      <c r="A159" s="207"/>
      <c r="B159" s="207"/>
      <c r="C159" s="5"/>
      <c r="D159" s="205"/>
      <c r="E159" s="205"/>
      <c r="F159" s="5">
        <v>17</v>
      </c>
      <c r="G159" s="5"/>
      <c r="H159" s="5"/>
      <c r="I159" s="5" t="e">
        <v>#N/A</v>
      </c>
      <c r="J159" s="5"/>
      <c r="K159" s="5"/>
      <c r="L159" s="5"/>
      <c r="M159" s="5"/>
      <c r="N159" s="5"/>
      <c r="O159" s="5"/>
      <c r="P159" s="5"/>
      <c r="Q159" s="5"/>
      <c r="R159" s="5"/>
      <c r="S159" s="5"/>
      <c r="T159" s="5"/>
      <c r="U159" s="5"/>
      <c r="V159" s="5"/>
      <c r="W159" s="5"/>
      <c r="X159" s="5"/>
      <c r="Y159" s="5"/>
      <c r="Z159" s="5"/>
      <c r="AA159" s="5"/>
      <c r="AB159" s="5">
        <v>0</v>
      </c>
      <c r="AC159" s="5">
        <v>0</v>
      </c>
      <c r="AD159" s="5">
        <v>0</v>
      </c>
      <c r="AE159" s="5">
        <v>0</v>
      </c>
      <c r="AF159" s="5">
        <v>0</v>
      </c>
      <c r="AG159" s="5">
        <v>0</v>
      </c>
      <c r="AH159" s="5">
        <v>0</v>
      </c>
      <c r="AI159" s="5">
        <v>0</v>
      </c>
      <c r="AJ159" s="5">
        <v>0</v>
      </c>
      <c r="AK159" s="5">
        <v>0</v>
      </c>
      <c r="AL159" s="5">
        <v>0</v>
      </c>
      <c r="AM159" s="5">
        <v>0</v>
      </c>
      <c r="AN159" s="5">
        <v>0</v>
      </c>
      <c r="AO159" s="5">
        <v>0</v>
      </c>
      <c r="AP159" s="5">
        <v>0</v>
      </c>
      <c r="AQ159" s="5">
        <v>0</v>
      </c>
      <c r="AR159" s="5">
        <v>0</v>
      </c>
      <c r="AS159" s="5">
        <v>0</v>
      </c>
      <c r="AT159" s="5"/>
      <c r="AU159" s="5">
        <v>0</v>
      </c>
      <c r="AV159" s="5" t="s">
        <v>543</v>
      </c>
      <c r="AW159" s="5"/>
      <c r="AX159" s="5"/>
      <c r="AY159" s="5"/>
      <c r="AZ159" s="5"/>
      <c r="BA159" s="5"/>
      <c r="BB159" s="5"/>
      <c r="BC159" s="5"/>
      <c r="BD159" s="5"/>
      <c r="BE159" s="5"/>
      <c r="BF159" s="5"/>
      <c r="BG159" s="5"/>
      <c r="BH159" s="5"/>
      <c r="BI159" s="5"/>
      <c r="BJ159" s="5"/>
      <c r="BK159" s="5"/>
      <c r="BL159" s="5"/>
      <c r="BM159" s="5"/>
      <c r="BN159" s="5"/>
      <c r="BO159" s="5"/>
      <c r="BP159" s="5"/>
      <c r="BQ159" s="5"/>
      <c r="BR159" s="5"/>
      <c r="BS159" s="5"/>
      <c r="BT159" s="5"/>
      <c r="BU159" s="5"/>
      <c r="BV159" s="5"/>
      <c r="BW159" s="5"/>
      <c r="BX159" s="5"/>
      <c r="BY159" s="5"/>
      <c r="BZ159" s="5"/>
      <c r="CA159" s="5"/>
      <c r="CB159" s="5"/>
      <c r="CC159" s="5"/>
      <c r="CD159" s="5"/>
      <c r="CE159" s="5"/>
      <c r="CF159" s="5"/>
      <c r="CG159" s="5"/>
      <c r="CH159" s="5"/>
      <c r="CI159" s="5"/>
      <c r="CJ159" s="5"/>
      <c r="CK159" s="5"/>
      <c r="CL159" s="5"/>
      <c r="CM159" s="5"/>
      <c r="CN159" s="5"/>
      <c r="CO159" s="5"/>
      <c r="CP159" s="5"/>
      <c r="CQ159" s="5"/>
      <c r="CR159" s="5"/>
      <c r="CS159" s="5"/>
      <c r="CT159" s="5"/>
      <c r="CU159" s="5"/>
      <c r="CV159" s="5"/>
      <c r="CW159" s="5"/>
      <c r="CX159" s="5"/>
      <c r="CY159" s="5"/>
      <c r="CZ159" s="5"/>
      <c r="DA159" s="5"/>
      <c r="DB159" s="5"/>
      <c r="DC159" s="5"/>
      <c r="DD159" s="5"/>
      <c r="DE159" s="5"/>
      <c r="DF159" s="5"/>
      <c r="DG159" s="5"/>
      <c r="DH159" s="5"/>
      <c r="DI159" s="5"/>
      <c r="DJ159" s="5"/>
      <c r="DK159" s="5"/>
      <c r="DL159" s="5"/>
      <c r="DM159" s="5"/>
      <c r="DN159" s="5"/>
      <c r="DO159" s="5"/>
      <c r="DP159" s="5"/>
      <c r="DQ159" s="5"/>
      <c r="DR159" s="5"/>
      <c r="DS159" s="5"/>
      <c r="DT159" s="5"/>
      <c r="DU159" s="5"/>
      <c r="DV159" s="5"/>
      <c r="DW159" s="5"/>
      <c r="DX159" s="5"/>
      <c r="DY159" s="5"/>
      <c r="DZ159" s="5"/>
      <c r="EA159" s="5"/>
      <c r="EB159" s="5"/>
      <c r="EC159" s="5"/>
      <c r="ED159" s="5"/>
      <c r="EE159" s="5"/>
      <c r="EF159" s="5"/>
      <c r="EG159" s="5"/>
      <c r="EH159" s="5"/>
      <c r="EI159" s="5"/>
      <c r="EJ159" s="5"/>
      <c r="EK159" s="5"/>
      <c r="EL159" s="5"/>
      <c r="EM159" s="5"/>
      <c r="EN159" s="5"/>
      <c r="EO159" s="5"/>
      <c r="EP159" s="5"/>
      <c r="EQ159" s="5"/>
      <c r="ER159" s="5"/>
      <c r="ES159" s="5"/>
      <c r="ET159" s="5"/>
      <c r="EU159" s="5"/>
      <c r="EV159" s="5"/>
      <c r="EW159" s="5"/>
      <c r="EX159" s="5"/>
      <c r="EY159" s="5"/>
      <c r="EZ159" s="5"/>
      <c r="FA159" s="5"/>
      <c r="FB159" s="5"/>
      <c r="FC159" s="5"/>
      <c r="FD159" s="5"/>
      <c r="FE159" s="5"/>
      <c r="FF159" s="5"/>
      <c r="FG159" s="5"/>
      <c r="FH159" s="5"/>
      <c r="FI159" s="5"/>
      <c r="FJ159" s="5"/>
      <c r="FK159" s="5"/>
      <c r="FL159" s="5"/>
      <c r="FM159" s="5"/>
      <c r="FN159" s="5"/>
      <c r="FO159" s="5"/>
      <c r="FP159" s="5"/>
      <c r="FQ159" s="5"/>
      <c r="FR159" s="5"/>
      <c r="FS159" s="5"/>
      <c r="FT159" s="5"/>
      <c r="FU159" s="5"/>
      <c r="FV159" s="5"/>
      <c r="FW159" s="5"/>
      <c r="FX159" s="5"/>
      <c r="FY159" s="5"/>
      <c r="FZ159" s="5"/>
      <c r="GA159" s="5"/>
      <c r="GB159" s="5"/>
      <c r="GC159" s="5"/>
      <c r="GD159" s="5"/>
      <c r="GE159" s="5"/>
      <c r="GF159" s="5"/>
      <c r="GG159" s="5"/>
      <c r="GH159" s="5"/>
      <c r="GI159" s="5"/>
      <c r="GJ159" s="5"/>
      <c r="GK159" s="5"/>
      <c r="GL159" s="5"/>
      <c r="GM159" s="5"/>
      <c r="GN159" s="5"/>
      <c r="GO159" s="5"/>
      <c r="GP159" s="5"/>
      <c r="GQ159" s="5"/>
      <c r="GR159" s="5"/>
      <c r="GS159" s="5"/>
      <c r="GT159" s="5"/>
      <c r="GU159" s="5"/>
      <c r="GV159" s="5"/>
      <c r="GW159" s="5"/>
      <c r="GX159" s="5"/>
      <c r="GY159" s="5"/>
      <c r="GZ159" s="5"/>
      <c r="HA159" s="5"/>
      <c r="HB159" s="5"/>
      <c r="HC159" s="5"/>
      <c r="HD159" s="5"/>
      <c r="HE159" s="5"/>
      <c r="HF159" s="5"/>
      <c r="HG159" s="5"/>
      <c r="HH159" s="5"/>
      <c r="HI159" s="5"/>
      <c r="HJ159" s="5"/>
      <c r="HK159" s="5"/>
      <c r="HL159" s="5"/>
      <c r="HM159" s="5"/>
      <c r="HN159" s="5"/>
      <c r="HO159" s="5"/>
      <c r="HP159" s="5"/>
      <c r="HQ159" s="5"/>
      <c r="HR159" s="5"/>
      <c r="HS159" s="5"/>
      <c r="HT159" s="5"/>
      <c r="HU159" s="5"/>
      <c r="HV159" s="5"/>
      <c r="HW159" s="5"/>
      <c r="HX159" s="5"/>
      <c r="HY159" s="5"/>
      <c r="HZ159" s="5"/>
      <c r="IA159" s="5"/>
      <c r="IB159" s="5"/>
      <c r="IC159" s="5"/>
      <c r="ID159" s="5"/>
      <c r="IE159" s="5"/>
      <c r="IF159" s="5"/>
      <c r="IG159" s="5"/>
      <c r="IH159" s="5"/>
      <c r="II159" s="5"/>
      <c r="IJ159" s="5"/>
      <c r="IK159" s="5"/>
      <c r="IL159" s="5"/>
      <c r="IM159" s="5"/>
      <c r="IN159" s="5"/>
      <c r="IO159" s="5"/>
      <c r="IP159" s="5"/>
      <c r="IQ159" s="5"/>
      <c r="IR159" s="5"/>
      <c r="IS159" s="5"/>
      <c r="IT159" s="5"/>
      <c r="IU159" s="5"/>
      <c r="IV159" s="5"/>
    </row>
    <row r="160" spans="1:256" ht="15" outlineLevel="1">
      <c r="F160" s="5">
        <v>18</v>
      </c>
      <c r="G160" s="5"/>
      <c r="I160" s="5" t="e">
        <v>#N/A</v>
      </c>
      <c r="AB160" s="5">
        <v>0</v>
      </c>
      <c r="AC160" s="5">
        <v>0</v>
      </c>
      <c r="AD160" s="5">
        <v>0</v>
      </c>
      <c r="AE160" s="5">
        <v>0</v>
      </c>
      <c r="AF160" s="5">
        <v>0</v>
      </c>
      <c r="AG160" s="5">
        <v>0</v>
      </c>
      <c r="AH160" s="5">
        <v>0</v>
      </c>
      <c r="AI160" s="5">
        <v>0</v>
      </c>
      <c r="AJ160" s="5">
        <v>0</v>
      </c>
      <c r="AK160" s="5">
        <v>0</v>
      </c>
      <c r="AL160" s="5">
        <v>0</v>
      </c>
      <c r="AM160" s="5">
        <v>0</v>
      </c>
      <c r="AN160" s="5">
        <v>0</v>
      </c>
      <c r="AO160" s="5">
        <v>0</v>
      </c>
      <c r="AP160" s="5">
        <v>0</v>
      </c>
      <c r="AQ160" s="5">
        <v>0</v>
      </c>
      <c r="AR160" s="5">
        <v>0</v>
      </c>
      <c r="AS160" s="5">
        <v>0</v>
      </c>
      <c r="AU160" s="5">
        <v>0</v>
      </c>
      <c r="AV160" s="5" t="s">
        <v>543</v>
      </c>
    </row>
    <row r="161" spans="5:48" ht="15" outlineLevel="1">
      <c r="F161" s="5">
        <v>19</v>
      </c>
      <c r="G161" s="5"/>
      <c r="I161" s="5" t="e">
        <v>#N/A</v>
      </c>
      <c r="AB161" s="5">
        <v>0</v>
      </c>
      <c r="AC161" s="5">
        <v>0</v>
      </c>
      <c r="AD161" s="5">
        <v>0</v>
      </c>
      <c r="AE161" s="5">
        <v>0</v>
      </c>
      <c r="AF161" s="5">
        <v>0</v>
      </c>
      <c r="AG161" s="5">
        <v>0</v>
      </c>
      <c r="AH161" s="5">
        <v>0</v>
      </c>
      <c r="AI161" s="5">
        <v>0</v>
      </c>
      <c r="AJ161" s="5">
        <v>0</v>
      </c>
      <c r="AK161" s="5">
        <v>0</v>
      </c>
      <c r="AL161" s="5">
        <v>0</v>
      </c>
      <c r="AM161" s="5">
        <v>0</v>
      </c>
      <c r="AN161" s="5">
        <v>0</v>
      </c>
      <c r="AO161" s="5">
        <v>0</v>
      </c>
      <c r="AP161" s="5">
        <v>0</v>
      </c>
      <c r="AQ161" s="5">
        <v>0</v>
      </c>
      <c r="AR161" s="5">
        <v>0</v>
      </c>
      <c r="AS161" s="5">
        <v>0</v>
      </c>
      <c r="AU161" s="5">
        <v>0</v>
      </c>
      <c r="AV161" s="5" t="s">
        <v>543</v>
      </c>
    </row>
    <row r="162" spans="5:48" ht="15" outlineLevel="1">
      <c r="F162" s="5">
        <v>20</v>
      </c>
      <c r="G162" s="5"/>
      <c r="I162" s="5" t="e">
        <v>#N/A</v>
      </c>
      <c r="AB162" s="5">
        <v>0</v>
      </c>
      <c r="AC162" s="5">
        <v>0</v>
      </c>
      <c r="AD162" s="5">
        <v>0</v>
      </c>
      <c r="AE162" s="5">
        <v>0</v>
      </c>
      <c r="AF162" s="5">
        <v>0</v>
      </c>
      <c r="AG162" s="5">
        <v>0</v>
      </c>
      <c r="AH162" s="5">
        <v>0</v>
      </c>
      <c r="AI162" s="5">
        <v>0</v>
      </c>
      <c r="AJ162" s="5">
        <v>0</v>
      </c>
      <c r="AK162" s="5">
        <v>0</v>
      </c>
      <c r="AL162" s="5">
        <v>0</v>
      </c>
      <c r="AM162" s="5">
        <v>0</v>
      </c>
      <c r="AN162" s="5">
        <v>0</v>
      </c>
      <c r="AO162" s="5">
        <v>0</v>
      </c>
      <c r="AP162" s="5">
        <v>0</v>
      </c>
      <c r="AQ162" s="5">
        <v>0</v>
      </c>
      <c r="AR162" s="5">
        <v>0</v>
      </c>
      <c r="AS162" s="5">
        <v>0</v>
      </c>
      <c r="AU162" s="5">
        <v>0</v>
      </c>
      <c r="AV162" s="5" t="s">
        <v>543</v>
      </c>
    </row>
    <row r="163" spans="5:48" ht="15" outlineLevel="1">
      <c r="G163" s="5"/>
    </row>
    <row r="164" spans="5:48" ht="15">
      <c r="G164" s="5"/>
    </row>
    <row r="165" spans="5:48">
      <c r="E165" s="29" t="s">
        <v>1558</v>
      </c>
      <c r="F165" s="5"/>
      <c r="G165" s="5"/>
    </row>
    <row r="166" spans="5:48">
      <c r="F166" s="29" t="s">
        <v>32</v>
      </c>
      <c r="I166" s="29"/>
      <c r="Q166" s="29"/>
      <c r="R166" s="29"/>
      <c r="S166" s="29"/>
      <c r="T166" s="29"/>
      <c r="U166" s="29"/>
      <c r="V166" s="29"/>
      <c r="AB166" s="29">
        <v>312999.99747273343</v>
      </c>
      <c r="AC166" s="29">
        <v>320923.6301329016</v>
      </c>
      <c r="AD166" s="29">
        <v>1316278</v>
      </c>
      <c r="AE166" s="29">
        <v>1324284.6156892255</v>
      </c>
      <c r="AF166" s="29">
        <v>1332493.9198196162</v>
      </c>
      <c r="AG166" s="29">
        <v>1340911.0434734896</v>
      </c>
      <c r="AH166" s="29">
        <v>1549541.2476271298</v>
      </c>
      <c r="AI166" s="29">
        <v>1558389.9264390697</v>
      </c>
      <c r="AJ166" s="29">
        <v>1567462.610621616</v>
      </c>
      <c r="AK166" s="29">
        <v>1576764.9708977235</v>
      </c>
      <c r="AL166" s="29">
        <v>1586302.8215453823</v>
      </c>
      <c r="AM166" s="29">
        <v>1596082.1240317305</v>
      </c>
      <c r="AN166" s="29">
        <v>1606108.9907391656</v>
      </c>
      <c r="AO166" s="29">
        <v>1616389.6887857816</v>
      </c>
      <c r="AP166" s="29">
        <v>1626930.6439425233</v>
      </c>
      <c r="AQ166" s="29">
        <v>1637738.4446495003</v>
      </c>
      <c r="AR166" s="29">
        <v>1648819.8461339783</v>
      </c>
      <c r="AS166" s="29">
        <v>1660181.7746326157</v>
      </c>
    </row>
    <row r="167" spans="5:48" ht="15" hidden="1" outlineLevel="1">
      <c r="F167" s="5" t="s">
        <v>1559</v>
      </c>
      <c r="G167" s="5" t="s">
        <v>1560</v>
      </c>
    </row>
    <row r="168" spans="5:48" ht="15" hidden="1" outlineLevel="1">
      <c r="F168" s="5">
        <v>1</v>
      </c>
      <c r="G168" s="5">
        <v>1</v>
      </c>
      <c r="I168" s="5" t="s">
        <v>4759</v>
      </c>
      <c r="AB168" s="5">
        <v>0</v>
      </c>
      <c r="AC168" s="5">
        <v>0</v>
      </c>
      <c r="AD168" s="5">
        <v>0</v>
      </c>
      <c r="AE168" s="5">
        <v>0</v>
      </c>
      <c r="AF168" s="5">
        <v>0</v>
      </c>
      <c r="AG168" s="5">
        <v>0</v>
      </c>
      <c r="AH168" s="5">
        <v>0</v>
      </c>
      <c r="AI168" s="5">
        <v>0</v>
      </c>
      <c r="AJ168" s="5">
        <v>0</v>
      </c>
      <c r="AK168" s="5">
        <v>0</v>
      </c>
      <c r="AL168" s="5">
        <v>0</v>
      </c>
      <c r="AM168" s="5">
        <v>0</v>
      </c>
      <c r="AN168" s="5">
        <v>0</v>
      </c>
      <c r="AO168" s="5">
        <v>0</v>
      </c>
      <c r="AP168" s="5">
        <v>0</v>
      </c>
      <c r="AQ168" s="5">
        <v>0</v>
      </c>
      <c r="AR168" s="5">
        <v>0</v>
      </c>
      <c r="AS168" s="5">
        <v>0</v>
      </c>
    </row>
    <row r="169" spans="5:48" ht="15" hidden="1" outlineLevel="1">
      <c r="F169" s="5">
        <v>2</v>
      </c>
      <c r="G169" s="5">
        <v>4</v>
      </c>
      <c r="I169" s="5" t="s">
        <v>4760</v>
      </c>
      <c r="AB169" s="5">
        <v>312999.99747273343</v>
      </c>
      <c r="AC169" s="5">
        <v>320923.6301329016</v>
      </c>
      <c r="AD169" s="5">
        <v>316278</v>
      </c>
      <c r="AE169" s="5">
        <v>324284.61568922532</v>
      </c>
      <c r="AF169" s="5">
        <v>332493.91981961613</v>
      </c>
      <c r="AG169" s="5">
        <v>340911.04347348952</v>
      </c>
      <c r="AH169" s="5">
        <v>349541.24762712972</v>
      </c>
      <c r="AI169" s="5">
        <v>358389.92643906974</v>
      </c>
      <c r="AJ169" s="5">
        <v>367462.61062161595</v>
      </c>
      <c r="AK169" s="5">
        <v>376764.97089772345</v>
      </c>
      <c r="AL169" s="5">
        <v>386302.82154538226</v>
      </c>
      <c r="AM169" s="5">
        <v>396082.12403173052</v>
      </c>
      <c r="AN169" s="5">
        <v>406108.99073916557</v>
      </c>
      <c r="AO169" s="5">
        <v>416389.68878578173</v>
      </c>
      <c r="AP169" s="5">
        <v>426930.64394252322</v>
      </c>
      <c r="AQ169" s="5">
        <v>437738.44464950025</v>
      </c>
      <c r="AR169" s="5">
        <v>448819.8461339784</v>
      </c>
      <c r="AS169" s="5">
        <v>460181.77463261568</v>
      </c>
    </row>
    <row r="170" spans="5:48" ht="15" hidden="1" outlineLevel="1">
      <c r="F170" s="5">
        <v>3</v>
      </c>
      <c r="G170" s="5">
        <v>7</v>
      </c>
      <c r="I170" s="5" t="s">
        <v>4761</v>
      </c>
      <c r="AB170" s="5">
        <v>0</v>
      </c>
      <c r="AC170" s="5">
        <v>0</v>
      </c>
      <c r="AD170" s="5">
        <v>1000000.0000000001</v>
      </c>
      <c r="AE170" s="5">
        <v>1000000.0000000001</v>
      </c>
      <c r="AF170" s="5">
        <v>1000000.0000000001</v>
      </c>
      <c r="AG170" s="5">
        <v>1000000.0000000001</v>
      </c>
      <c r="AH170" s="5">
        <v>1200000</v>
      </c>
      <c r="AI170" s="5">
        <v>1200000</v>
      </c>
      <c r="AJ170" s="5">
        <v>1200000</v>
      </c>
      <c r="AK170" s="5">
        <v>1200000</v>
      </c>
      <c r="AL170" s="5">
        <v>1200000</v>
      </c>
      <c r="AM170" s="5">
        <v>1200000</v>
      </c>
      <c r="AN170" s="5">
        <v>1200000</v>
      </c>
      <c r="AO170" s="5">
        <v>1200000</v>
      </c>
      <c r="AP170" s="5">
        <v>1200000</v>
      </c>
      <c r="AQ170" s="5">
        <v>1200000</v>
      </c>
      <c r="AR170" s="5">
        <v>1200000</v>
      </c>
      <c r="AS170" s="5">
        <v>1200000</v>
      </c>
    </row>
    <row r="171" spans="5:48" ht="15" hidden="1" outlineLevel="1">
      <c r="F171" s="5">
        <v>4</v>
      </c>
      <c r="G171" s="5">
        <v>10</v>
      </c>
      <c r="I171" s="5" t="e">
        <v>#N/A</v>
      </c>
      <c r="AB171" s="5">
        <v>0</v>
      </c>
      <c r="AC171" s="5">
        <v>0</v>
      </c>
      <c r="AD171" s="5">
        <v>0</v>
      </c>
      <c r="AE171" s="5">
        <v>0</v>
      </c>
      <c r="AF171" s="5">
        <v>0</v>
      </c>
      <c r="AG171" s="5">
        <v>0</v>
      </c>
      <c r="AH171" s="5">
        <v>0</v>
      </c>
      <c r="AI171" s="5">
        <v>0</v>
      </c>
      <c r="AJ171" s="5">
        <v>0</v>
      </c>
      <c r="AK171" s="5">
        <v>0</v>
      </c>
      <c r="AL171" s="5">
        <v>0</v>
      </c>
      <c r="AM171" s="5">
        <v>0</v>
      </c>
      <c r="AN171" s="5">
        <v>0</v>
      </c>
      <c r="AO171" s="5">
        <v>0</v>
      </c>
      <c r="AP171" s="5">
        <v>0</v>
      </c>
      <c r="AQ171" s="5">
        <v>0</v>
      </c>
      <c r="AR171" s="5">
        <v>0</v>
      </c>
      <c r="AS171" s="5">
        <v>0</v>
      </c>
    </row>
    <row r="172" spans="5:48" ht="15" hidden="1" outlineLevel="1">
      <c r="F172" s="5">
        <v>5</v>
      </c>
      <c r="G172" s="5">
        <v>13</v>
      </c>
      <c r="I172" s="5" t="e">
        <v>#N/A</v>
      </c>
      <c r="AB172" s="5">
        <v>0</v>
      </c>
      <c r="AC172" s="5">
        <v>0</v>
      </c>
      <c r="AD172" s="5">
        <v>0</v>
      </c>
      <c r="AE172" s="5">
        <v>0</v>
      </c>
      <c r="AF172" s="5">
        <v>0</v>
      </c>
      <c r="AG172" s="5">
        <v>0</v>
      </c>
      <c r="AH172" s="5">
        <v>0</v>
      </c>
      <c r="AI172" s="5">
        <v>0</v>
      </c>
      <c r="AJ172" s="5">
        <v>0</v>
      </c>
      <c r="AK172" s="5">
        <v>0</v>
      </c>
      <c r="AL172" s="5">
        <v>0</v>
      </c>
      <c r="AM172" s="5">
        <v>0</v>
      </c>
      <c r="AN172" s="5">
        <v>0</v>
      </c>
      <c r="AO172" s="5">
        <v>0</v>
      </c>
      <c r="AP172" s="5">
        <v>0</v>
      </c>
      <c r="AQ172" s="5">
        <v>0</v>
      </c>
      <c r="AR172" s="5">
        <v>0</v>
      </c>
      <c r="AS172" s="5">
        <v>0</v>
      </c>
    </row>
    <row r="173" spans="5:48" ht="15" hidden="1" outlineLevel="1">
      <c r="F173" s="5">
        <v>6</v>
      </c>
      <c r="G173" s="5">
        <v>16</v>
      </c>
      <c r="I173" s="5" t="e">
        <v>#N/A</v>
      </c>
      <c r="AB173" s="5">
        <v>0</v>
      </c>
      <c r="AC173" s="5">
        <v>0</v>
      </c>
      <c r="AD173" s="5">
        <v>0</v>
      </c>
      <c r="AE173" s="5">
        <v>0</v>
      </c>
      <c r="AF173" s="5">
        <v>0</v>
      </c>
      <c r="AG173" s="5">
        <v>0</v>
      </c>
      <c r="AH173" s="5">
        <v>0</v>
      </c>
      <c r="AI173" s="5">
        <v>0</v>
      </c>
      <c r="AJ173" s="5">
        <v>0</v>
      </c>
      <c r="AK173" s="5">
        <v>0</v>
      </c>
      <c r="AL173" s="5">
        <v>0</v>
      </c>
      <c r="AM173" s="5">
        <v>0</v>
      </c>
      <c r="AN173" s="5">
        <v>0</v>
      </c>
      <c r="AO173" s="5">
        <v>0</v>
      </c>
      <c r="AP173" s="5">
        <v>0</v>
      </c>
      <c r="AQ173" s="5">
        <v>0</v>
      </c>
      <c r="AR173" s="5">
        <v>0</v>
      </c>
      <c r="AS173" s="5">
        <v>0</v>
      </c>
    </row>
    <row r="174" spans="5:48" ht="15" hidden="1" outlineLevel="1">
      <c r="F174" s="5">
        <v>7</v>
      </c>
      <c r="G174" s="5">
        <v>19</v>
      </c>
      <c r="I174" s="5" t="e">
        <v>#N/A</v>
      </c>
      <c r="AB174" s="5">
        <v>0</v>
      </c>
      <c r="AC174" s="5">
        <v>0</v>
      </c>
      <c r="AD174" s="5">
        <v>0</v>
      </c>
      <c r="AE174" s="5">
        <v>0</v>
      </c>
      <c r="AF174" s="5">
        <v>0</v>
      </c>
      <c r="AG174" s="5">
        <v>0</v>
      </c>
      <c r="AH174" s="5">
        <v>0</v>
      </c>
      <c r="AI174" s="5">
        <v>0</v>
      </c>
      <c r="AJ174" s="5">
        <v>0</v>
      </c>
      <c r="AK174" s="5">
        <v>0</v>
      </c>
      <c r="AL174" s="5">
        <v>0</v>
      </c>
      <c r="AM174" s="5">
        <v>0</v>
      </c>
      <c r="AN174" s="5">
        <v>0</v>
      </c>
      <c r="AO174" s="5">
        <v>0</v>
      </c>
      <c r="AP174" s="5">
        <v>0</v>
      </c>
      <c r="AQ174" s="5">
        <v>0</v>
      </c>
      <c r="AR174" s="5">
        <v>0</v>
      </c>
      <c r="AS174" s="5">
        <v>0</v>
      </c>
    </row>
    <row r="175" spans="5:48" ht="15" hidden="1" outlineLevel="1">
      <c r="F175" s="5">
        <v>8</v>
      </c>
      <c r="G175" s="5">
        <v>22</v>
      </c>
      <c r="I175" s="5" t="e">
        <v>#N/A</v>
      </c>
      <c r="AB175" s="5">
        <v>0</v>
      </c>
      <c r="AC175" s="5">
        <v>0</v>
      </c>
      <c r="AD175" s="5">
        <v>0</v>
      </c>
      <c r="AE175" s="5">
        <v>0</v>
      </c>
      <c r="AF175" s="5">
        <v>0</v>
      </c>
      <c r="AG175" s="5">
        <v>0</v>
      </c>
      <c r="AH175" s="5">
        <v>0</v>
      </c>
      <c r="AI175" s="5">
        <v>0</v>
      </c>
      <c r="AJ175" s="5">
        <v>0</v>
      </c>
      <c r="AK175" s="5">
        <v>0</v>
      </c>
      <c r="AL175" s="5">
        <v>0</v>
      </c>
      <c r="AM175" s="5">
        <v>0</v>
      </c>
      <c r="AN175" s="5">
        <v>0</v>
      </c>
      <c r="AO175" s="5">
        <v>0</v>
      </c>
      <c r="AP175" s="5">
        <v>0</v>
      </c>
      <c r="AQ175" s="5">
        <v>0</v>
      </c>
      <c r="AR175" s="5">
        <v>0</v>
      </c>
      <c r="AS175" s="5">
        <v>0</v>
      </c>
    </row>
    <row r="176" spans="5:48" ht="15" hidden="1" outlineLevel="1">
      <c r="F176" s="5">
        <v>9</v>
      </c>
      <c r="G176" s="5">
        <v>25</v>
      </c>
      <c r="I176" s="5" t="e">
        <v>#N/A</v>
      </c>
      <c r="AB176" s="5">
        <v>0</v>
      </c>
      <c r="AC176" s="5">
        <v>0</v>
      </c>
      <c r="AD176" s="5">
        <v>0</v>
      </c>
      <c r="AE176" s="5">
        <v>0</v>
      </c>
      <c r="AF176" s="5">
        <v>0</v>
      </c>
      <c r="AG176" s="5">
        <v>0</v>
      </c>
      <c r="AH176" s="5">
        <v>0</v>
      </c>
      <c r="AI176" s="5">
        <v>0</v>
      </c>
      <c r="AJ176" s="5">
        <v>0</v>
      </c>
      <c r="AK176" s="5">
        <v>0</v>
      </c>
      <c r="AL176" s="5">
        <v>0</v>
      </c>
      <c r="AM176" s="5">
        <v>0</v>
      </c>
      <c r="AN176" s="5">
        <v>0</v>
      </c>
      <c r="AO176" s="5">
        <v>0</v>
      </c>
      <c r="AP176" s="5">
        <v>0</v>
      </c>
      <c r="AQ176" s="5">
        <v>0</v>
      </c>
      <c r="AR176" s="5">
        <v>0</v>
      </c>
      <c r="AS176" s="5">
        <v>0</v>
      </c>
    </row>
    <row r="177" spans="3:45" ht="15" hidden="1" outlineLevel="1">
      <c r="F177" s="5">
        <v>10</v>
      </c>
      <c r="G177" s="5">
        <v>28</v>
      </c>
      <c r="I177" s="5" t="e">
        <v>#N/A</v>
      </c>
      <c r="AB177" s="5">
        <v>0</v>
      </c>
      <c r="AC177" s="5">
        <v>0</v>
      </c>
      <c r="AD177" s="5">
        <v>0</v>
      </c>
      <c r="AE177" s="5">
        <v>0</v>
      </c>
      <c r="AF177" s="5">
        <v>0</v>
      </c>
      <c r="AG177" s="5">
        <v>0</v>
      </c>
      <c r="AH177" s="5">
        <v>0</v>
      </c>
      <c r="AI177" s="5">
        <v>0</v>
      </c>
      <c r="AJ177" s="5">
        <v>0</v>
      </c>
      <c r="AK177" s="5">
        <v>0</v>
      </c>
      <c r="AL177" s="5">
        <v>0</v>
      </c>
      <c r="AM177" s="5">
        <v>0</v>
      </c>
      <c r="AN177" s="5">
        <v>0</v>
      </c>
      <c r="AO177" s="5">
        <v>0</v>
      </c>
      <c r="AP177" s="5">
        <v>0</v>
      </c>
      <c r="AQ177" s="5">
        <v>0</v>
      </c>
      <c r="AR177" s="5">
        <v>0</v>
      </c>
      <c r="AS177" s="5">
        <v>0</v>
      </c>
    </row>
    <row r="178" spans="3:45" ht="15" hidden="1" outlineLevel="1">
      <c r="F178" s="5">
        <v>11</v>
      </c>
      <c r="G178" s="5">
        <v>31</v>
      </c>
      <c r="I178" s="5" t="e">
        <v>#N/A</v>
      </c>
      <c r="AB178" s="5">
        <v>0</v>
      </c>
      <c r="AC178" s="5">
        <v>0</v>
      </c>
      <c r="AD178" s="5">
        <v>0</v>
      </c>
      <c r="AE178" s="5">
        <v>0</v>
      </c>
      <c r="AF178" s="5">
        <v>0</v>
      </c>
      <c r="AG178" s="5">
        <v>0</v>
      </c>
      <c r="AH178" s="5">
        <v>0</v>
      </c>
      <c r="AI178" s="5">
        <v>0</v>
      </c>
      <c r="AJ178" s="5">
        <v>0</v>
      </c>
      <c r="AK178" s="5">
        <v>0</v>
      </c>
      <c r="AL178" s="5">
        <v>0</v>
      </c>
      <c r="AM178" s="5">
        <v>0</v>
      </c>
      <c r="AN178" s="5">
        <v>0</v>
      </c>
      <c r="AO178" s="5">
        <v>0</v>
      </c>
      <c r="AP178" s="5">
        <v>0</v>
      </c>
      <c r="AQ178" s="5">
        <v>0</v>
      </c>
      <c r="AR178" s="5">
        <v>0</v>
      </c>
      <c r="AS178" s="5">
        <v>0</v>
      </c>
    </row>
    <row r="179" spans="3:45" ht="15" hidden="1" outlineLevel="1">
      <c r="F179" s="5">
        <v>12</v>
      </c>
      <c r="G179" s="5">
        <v>34</v>
      </c>
      <c r="I179" s="5" t="e">
        <v>#N/A</v>
      </c>
      <c r="AB179" s="5">
        <v>0</v>
      </c>
      <c r="AC179" s="5">
        <v>0</v>
      </c>
      <c r="AD179" s="5">
        <v>0</v>
      </c>
      <c r="AE179" s="5">
        <v>0</v>
      </c>
      <c r="AF179" s="5">
        <v>0</v>
      </c>
      <c r="AG179" s="5">
        <v>0</v>
      </c>
      <c r="AH179" s="5">
        <v>0</v>
      </c>
      <c r="AI179" s="5">
        <v>0</v>
      </c>
      <c r="AJ179" s="5">
        <v>0</v>
      </c>
      <c r="AK179" s="5">
        <v>0</v>
      </c>
      <c r="AL179" s="5">
        <v>0</v>
      </c>
      <c r="AM179" s="5">
        <v>0</v>
      </c>
      <c r="AN179" s="5">
        <v>0</v>
      </c>
      <c r="AO179" s="5">
        <v>0</v>
      </c>
      <c r="AP179" s="5">
        <v>0</v>
      </c>
      <c r="AQ179" s="5">
        <v>0</v>
      </c>
      <c r="AR179" s="5">
        <v>0</v>
      </c>
      <c r="AS179" s="5">
        <v>0</v>
      </c>
    </row>
    <row r="180" spans="3:45" ht="15" hidden="1" outlineLevel="1">
      <c r="F180" s="5">
        <v>13</v>
      </c>
      <c r="G180" s="5">
        <v>37</v>
      </c>
      <c r="I180" s="5" t="e">
        <v>#N/A</v>
      </c>
      <c r="AB180" s="5">
        <v>0</v>
      </c>
      <c r="AC180" s="5">
        <v>0</v>
      </c>
      <c r="AD180" s="5">
        <v>0</v>
      </c>
      <c r="AE180" s="5">
        <v>0</v>
      </c>
      <c r="AF180" s="5">
        <v>0</v>
      </c>
      <c r="AG180" s="5">
        <v>0</v>
      </c>
      <c r="AH180" s="5">
        <v>0</v>
      </c>
      <c r="AI180" s="5">
        <v>0</v>
      </c>
      <c r="AJ180" s="5">
        <v>0</v>
      </c>
      <c r="AK180" s="5">
        <v>0</v>
      </c>
      <c r="AL180" s="5">
        <v>0</v>
      </c>
      <c r="AM180" s="5">
        <v>0</v>
      </c>
      <c r="AN180" s="5">
        <v>0</v>
      </c>
      <c r="AO180" s="5">
        <v>0</v>
      </c>
      <c r="AP180" s="5">
        <v>0</v>
      </c>
      <c r="AQ180" s="5">
        <v>0</v>
      </c>
      <c r="AR180" s="5">
        <v>0</v>
      </c>
      <c r="AS180" s="5">
        <v>0</v>
      </c>
    </row>
    <row r="181" spans="3:45" ht="15" hidden="1" outlineLevel="1">
      <c r="F181" s="5">
        <v>14</v>
      </c>
      <c r="G181" s="5">
        <v>40</v>
      </c>
      <c r="I181" s="5" t="e">
        <v>#N/A</v>
      </c>
      <c r="AB181" s="5">
        <v>0</v>
      </c>
      <c r="AC181" s="5">
        <v>0</v>
      </c>
      <c r="AD181" s="5">
        <v>0</v>
      </c>
      <c r="AE181" s="5">
        <v>0</v>
      </c>
      <c r="AF181" s="5">
        <v>0</v>
      </c>
      <c r="AG181" s="5">
        <v>0</v>
      </c>
      <c r="AH181" s="5">
        <v>0</v>
      </c>
      <c r="AI181" s="5">
        <v>0</v>
      </c>
      <c r="AJ181" s="5">
        <v>0</v>
      </c>
      <c r="AK181" s="5">
        <v>0</v>
      </c>
      <c r="AL181" s="5">
        <v>0</v>
      </c>
      <c r="AM181" s="5">
        <v>0</v>
      </c>
      <c r="AN181" s="5">
        <v>0</v>
      </c>
      <c r="AO181" s="5">
        <v>0</v>
      </c>
      <c r="AP181" s="5">
        <v>0</v>
      </c>
      <c r="AQ181" s="5">
        <v>0</v>
      </c>
      <c r="AR181" s="5">
        <v>0</v>
      </c>
      <c r="AS181" s="5">
        <v>0</v>
      </c>
    </row>
    <row r="182" spans="3:45" ht="15" hidden="1" outlineLevel="1">
      <c r="F182" s="5">
        <v>15</v>
      </c>
      <c r="G182" s="5">
        <v>43</v>
      </c>
      <c r="I182" s="5" t="e">
        <v>#N/A</v>
      </c>
      <c r="AB182" s="5">
        <v>0</v>
      </c>
      <c r="AC182" s="5">
        <v>0</v>
      </c>
      <c r="AD182" s="5">
        <v>0</v>
      </c>
      <c r="AE182" s="5">
        <v>0</v>
      </c>
      <c r="AF182" s="5">
        <v>0</v>
      </c>
      <c r="AG182" s="5">
        <v>0</v>
      </c>
      <c r="AH182" s="5">
        <v>0</v>
      </c>
      <c r="AI182" s="5">
        <v>0</v>
      </c>
      <c r="AJ182" s="5">
        <v>0</v>
      </c>
      <c r="AK182" s="5">
        <v>0</v>
      </c>
      <c r="AL182" s="5">
        <v>0</v>
      </c>
      <c r="AM182" s="5">
        <v>0</v>
      </c>
      <c r="AN182" s="5">
        <v>0</v>
      </c>
      <c r="AO182" s="5">
        <v>0</v>
      </c>
      <c r="AP182" s="5">
        <v>0</v>
      </c>
      <c r="AQ182" s="5">
        <v>0</v>
      </c>
      <c r="AR182" s="5">
        <v>0</v>
      </c>
      <c r="AS182" s="5">
        <v>0</v>
      </c>
    </row>
    <row r="183" spans="3:45" ht="15" hidden="1" outlineLevel="1">
      <c r="F183" s="5">
        <v>16</v>
      </c>
      <c r="G183" s="5">
        <v>46</v>
      </c>
      <c r="I183" s="5" t="e">
        <v>#N/A</v>
      </c>
      <c r="AB183" s="5">
        <v>0</v>
      </c>
      <c r="AC183" s="5">
        <v>0</v>
      </c>
      <c r="AD183" s="5">
        <v>0</v>
      </c>
      <c r="AE183" s="5">
        <v>0</v>
      </c>
      <c r="AF183" s="5">
        <v>0</v>
      </c>
      <c r="AG183" s="5">
        <v>0</v>
      </c>
      <c r="AH183" s="5">
        <v>0</v>
      </c>
      <c r="AI183" s="5">
        <v>0</v>
      </c>
      <c r="AJ183" s="5">
        <v>0</v>
      </c>
      <c r="AK183" s="5">
        <v>0</v>
      </c>
      <c r="AL183" s="5">
        <v>0</v>
      </c>
      <c r="AM183" s="5">
        <v>0</v>
      </c>
      <c r="AN183" s="5">
        <v>0</v>
      </c>
      <c r="AO183" s="5">
        <v>0</v>
      </c>
      <c r="AP183" s="5">
        <v>0</v>
      </c>
      <c r="AQ183" s="5">
        <v>0</v>
      </c>
      <c r="AR183" s="5">
        <v>0</v>
      </c>
      <c r="AS183" s="5">
        <v>0</v>
      </c>
    </row>
    <row r="184" spans="3:45" hidden="1" outlineLevel="1">
      <c r="C184" s="29"/>
      <c r="F184" s="5">
        <v>17</v>
      </c>
      <c r="G184" s="5">
        <v>49</v>
      </c>
      <c r="I184" s="5" t="e">
        <v>#N/A</v>
      </c>
      <c r="AB184" s="5">
        <v>0</v>
      </c>
      <c r="AC184" s="5">
        <v>0</v>
      </c>
      <c r="AD184" s="5">
        <v>0</v>
      </c>
      <c r="AE184" s="5">
        <v>0</v>
      </c>
      <c r="AF184" s="5">
        <v>0</v>
      </c>
      <c r="AG184" s="5">
        <v>0</v>
      </c>
      <c r="AH184" s="5">
        <v>0</v>
      </c>
      <c r="AI184" s="5">
        <v>0</v>
      </c>
      <c r="AJ184" s="5">
        <v>0</v>
      </c>
      <c r="AK184" s="5">
        <v>0</v>
      </c>
      <c r="AL184" s="5">
        <v>0</v>
      </c>
      <c r="AM184" s="5">
        <v>0</v>
      </c>
      <c r="AN184" s="5">
        <v>0</v>
      </c>
      <c r="AO184" s="5">
        <v>0</v>
      </c>
      <c r="AP184" s="5">
        <v>0</v>
      </c>
      <c r="AQ184" s="5">
        <v>0</v>
      </c>
      <c r="AR184" s="5">
        <v>0</v>
      </c>
      <c r="AS184" s="5">
        <v>0</v>
      </c>
    </row>
    <row r="185" spans="3:45" ht="15" hidden="1" outlineLevel="1">
      <c r="F185" s="5">
        <v>18</v>
      </c>
      <c r="G185" s="5">
        <v>52</v>
      </c>
      <c r="I185" s="5" t="e">
        <v>#N/A</v>
      </c>
      <c r="AB185" s="5">
        <v>0</v>
      </c>
      <c r="AC185" s="5">
        <v>0</v>
      </c>
      <c r="AD185" s="5">
        <v>0</v>
      </c>
      <c r="AE185" s="5">
        <v>0</v>
      </c>
      <c r="AF185" s="5">
        <v>0</v>
      </c>
      <c r="AG185" s="5">
        <v>0</v>
      </c>
      <c r="AH185" s="5">
        <v>0</v>
      </c>
      <c r="AI185" s="5">
        <v>0</v>
      </c>
      <c r="AJ185" s="5">
        <v>0</v>
      </c>
      <c r="AK185" s="5">
        <v>0</v>
      </c>
      <c r="AL185" s="5">
        <v>0</v>
      </c>
      <c r="AM185" s="5">
        <v>0</v>
      </c>
      <c r="AN185" s="5">
        <v>0</v>
      </c>
      <c r="AO185" s="5">
        <v>0</v>
      </c>
      <c r="AP185" s="5">
        <v>0</v>
      </c>
      <c r="AQ185" s="5">
        <v>0</v>
      </c>
      <c r="AR185" s="5">
        <v>0</v>
      </c>
      <c r="AS185" s="5">
        <v>0</v>
      </c>
    </row>
    <row r="186" spans="3:45" ht="15" hidden="1" outlineLevel="1">
      <c r="F186" s="5">
        <v>19</v>
      </c>
      <c r="G186" s="5">
        <v>55</v>
      </c>
      <c r="I186" s="5" t="e">
        <v>#N/A</v>
      </c>
      <c r="AB186" s="5">
        <v>0</v>
      </c>
      <c r="AC186" s="5">
        <v>0</v>
      </c>
      <c r="AD186" s="5">
        <v>0</v>
      </c>
      <c r="AE186" s="5">
        <v>0</v>
      </c>
      <c r="AF186" s="5">
        <v>0</v>
      </c>
      <c r="AG186" s="5">
        <v>0</v>
      </c>
      <c r="AH186" s="5">
        <v>0</v>
      </c>
      <c r="AI186" s="5">
        <v>0</v>
      </c>
      <c r="AJ186" s="5">
        <v>0</v>
      </c>
      <c r="AK186" s="5">
        <v>0</v>
      </c>
      <c r="AL186" s="5">
        <v>0</v>
      </c>
      <c r="AM186" s="5">
        <v>0</v>
      </c>
      <c r="AN186" s="5">
        <v>0</v>
      </c>
      <c r="AO186" s="5">
        <v>0</v>
      </c>
      <c r="AP186" s="5">
        <v>0</v>
      </c>
      <c r="AQ186" s="5">
        <v>0</v>
      </c>
      <c r="AR186" s="5">
        <v>0</v>
      </c>
      <c r="AS186" s="5">
        <v>0</v>
      </c>
    </row>
    <row r="187" spans="3:45" ht="15" hidden="1" outlineLevel="1">
      <c r="F187" s="5">
        <v>20</v>
      </c>
      <c r="G187" s="5">
        <v>58</v>
      </c>
      <c r="I187" s="5" t="e">
        <v>#N/A</v>
      </c>
      <c r="AB187" s="5">
        <v>0</v>
      </c>
      <c r="AC187" s="5">
        <v>0</v>
      </c>
      <c r="AD187" s="5">
        <v>0</v>
      </c>
      <c r="AE187" s="5">
        <v>0</v>
      </c>
      <c r="AF187" s="5">
        <v>0</v>
      </c>
      <c r="AG187" s="5">
        <v>0</v>
      </c>
      <c r="AH187" s="5">
        <v>0</v>
      </c>
      <c r="AI187" s="5">
        <v>0</v>
      </c>
      <c r="AJ187" s="5">
        <v>0</v>
      </c>
      <c r="AK187" s="5">
        <v>0</v>
      </c>
      <c r="AL187" s="5">
        <v>0</v>
      </c>
      <c r="AM187" s="5">
        <v>0</v>
      </c>
      <c r="AN187" s="5">
        <v>0</v>
      </c>
      <c r="AO187" s="5">
        <v>0</v>
      </c>
      <c r="AP187" s="5">
        <v>0</v>
      </c>
      <c r="AQ187" s="5">
        <v>0</v>
      </c>
      <c r="AR187" s="5">
        <v>0</v>
      </c>
      <c r="AS187" s="5">
        <v>0</v>
      </c>
    </row>
    <row r="188" spans="3:45" hidden="1" outlineLevel="1">
      <c r="F188" s="5"/>
    </row>
    <row r="189" spans="3:45" collapsed="1">
      <c r="F189" s="29" t="s">
        <v>1556</v>
      </c>
      <c r="I189" s="29"/>
      <c r="Q189" s="29"/>
      <c r="R189" s="29"/>
      <c r="S189" s="29"/>
      <c r="T189" s="29"/>
      <c r="U189" s="29"/>
      <c r="V189" s="29"/>
      <c r="AB189" s="29">
        <v>0</v>
      </c>
      <c r="AC189" s="29">
        <v>0</v>
      </c>
      <c r="AD189" s="29">
        <v>0</v>
      </c>
      <c r="AE189" s="29">
        <v>0</v>
      </c>
      <c r="AF189" s="29">
        <v>0</v>
      </c>
      <c r="AG189" s="29">
        <v>0</v>
      </c>
      <c r="AH189" s="29">
        <v>0</v>
      </c>
      <c r="AI189" s="29">
        <v>0</v>
      </c>
      <c r="AJ189" s="29">
        <v>0</v>
      </c>
      <c r="AK189" s="29">
        <v>0</v>
      </c>
      <c r="AL189" s="29">
        <v>0</v>
      </c>
      <c r="AM189" s="29">
        <v>0</v>
      </c>
      <c r="AN189" s="29">
        <v>0</v>
      </c>
      <c r="AO189" s="29">
        <v>0</v>
      </c>
      <c r="AP189" s="29">
        <v>0</v>
      </c>
      <c r="AQ189" s="29">
        <v>0</v>
      </c>
      <c r="AR189" s="29">
        <v>0</v>
      </c>
      <c r="AS189" s="29">
        <v>0</v>
      </c>
    </row>
    <row r="190" spans="3:45" ht="15" hidden="1" outlineLevel="1">
      <c r="F190" s="5" t="s">
        <v>1559</v>
      </c>
      <c r="G190" s="5" t="s">
        <v>1560</v>
      </c>
    </row>
    <row r="191" spans="3:45" ht="15" hidden="1" outlineLevel="1">
      <c r="F191" s="5">
        <v>1</v>
      </c>
      <c r="G191" s="5">
        <v>2</v>
      </c>
      <c r="I191" s="5" t="s">
        <v>4762</v>
      </c>
      <c r="AB191" s="5">
        <v>0</v>
      </c>
      <c r="AC191" s="5">
        <v>0</v>
      </c>
      <c r="AD191" s="5">
        <v>0</v>
      </c>
      <c r="AE191" s="5">
        <v>0</v>
      </c>
      <c r="AF191" s="5">
        <v>0</v>
      </c>
      <c r="AG191" s="5">
        <v>0</v>
      </c>
      <c r="AH191" s="5">
        <v>0</v>
      </c>
      <c r="AI191" s="5">
        <v>0</v>
      </c>
      <c r="AJ191" s="5">
        <v>0</v>
      </c>
      <c r="AK191" s="5">
        <v>0</v>
      </c>
      <c r="AL191" s="5">
        <v>0</v>
      </c>
      <c r="AM191" s="5">
        <v>0</v>
      </c>
      <c r="AN191" s="5">
        <v>0</v>
      </c>
      <c r="AO191" s="5">
        <v>0</v>
      </c>
      <c r="AP191" s="5">
        <v>0</v>
      </c>
      <c r="AQ191" s="5">
        <v>0</v>
      </c>
      <c r="AR191" s="5">
        <v>0</v>
      </c>
      <c r="AS191" s="5">
        <v>0</v>
      </c>
    </row>
    <row r="192" spans="3:45" ht="15" hidden="1" outlineLevel="1">
      <c r="F192" s="5">
        <v>2</v>
      </c>
      <c r="G192" s="5">
        <v>5</v>
      </c>
      <c r="I192" s="5" t="s">
        <v>4763</v>
      </c>
      <c r="AB192" s="5">
        <v>0</v>
      </c>
      <c r="AC192" s="5">
        <v>0</v>
      </c>
      <c r="AD192" s="5">
        <v>0</v>
      </c>
      <c r="AE192" s="5">
        <v>0</v>
      </c>
      <c r="AF192" s="5">
        <v>0</v>
      </c>
      <c r="AG192" s="5">
        <v>0</v>
      </c>
      <c r="AH192" s="5">
        <v>0</v>
      </c>
      <c r="AI192" s="5">
        <v>0</v>
      </c>
      <c r="AJ192" s="5">
        <v>0</v>
      </c>
      <c r="AK192" s="5">
        <v>0</v>
      </c>
      <c r="AL192" s="5">
        <v>0</v>
      </c>
      <c r="AM192" s="5">
        <v>0</v>
      </c>
      <c r="AN192" s="5">
        <v>0</v>
      </c>
      <c r="AO192" s="5">
        <v>0</v>
      </c>
      <c r="AP192" s="5">
        <v>0</v>
      </c>
      <c r="AQ192" s="5">
        <v>0</v>
      </c>
      <c r="AR192" s="5">
        <v>0</v>
      </c>
      <c r="AS192" s="5">
        <v>0</v>
      </c>
    </row>
    <row r="193" spans="1:256" ht="15" hidden="1" outlineLevel="1">
      <c r="F193" s="5">
        <v>3</v>
      </c>
      <c r="G193" s="5">
        <v>8</v>
      </c>
      <c r="I193" s="5" t="s">
        <v>4764</v>
      </c>
      <c r="AB193" s="5">
        <v>0</v>
      </c>
      <c r="AC193" s="5">
        <v>0</v>
      </c>
      <c r="AD193" s="5">
        <v>0</v>
      </c>
      <c r="AE193" s="5">
        <v>0</v>
      </c>
      <c r="AF193" s="5">
        <v>0</v>
      </c>
      <c r="AG193" s="5">
        <v>0</v>
      </c>
      <c r="AH193" s="5">
        <v>0</v>
      </c>
      <c r="AI193" s="5">
        <v>0</v>
      </c>
      <c r="AJ193" s="5">
        <v>0</v>
      </c>
      <c r="AK193" s="5">
        <v>0</v>
      </c>
      <c r="AL193" s="5">
        <v>0</v>
      </c>
      <c r="AM193" s="5">
        <v>0</v>
      </c>
      <c r="AN193" s="5">
        <v>0</v>
      </c>
      <c r="AO193" s="5">
        <v>0</v>
      </c>
      <c r="AP193" s="5">
        <v>0</v>
      </c>
      <c r="AQ193" s="5">
        <v>0</v>
      </c>
      <c r="AR193" s="5">
        <v>0</v>
      </c>
      <c r="AS193" s="5">
        <v>0</v>
      </c>
    </row>
    <row r="194" spans="1:256" s="29" customFormat="1" hidden="1" outlineLevel="1">
      <c r="A194" s="207"/>
      <c r="B194" s="207"/>
      <c r="C194" s="5"/>
      <c r="D194" s="205"/>
      <c r="E194" s="205"/>
      <c r="F194" s="5">
        <v>4</v>
      </c>
      <c r="G194" s="5">
        <v>11</v>
      </c>
      <c r="H194" s="5"/>
      <c r="I194" s="5" t="e">
        <v>#N/A</v>
      </c>
      <c r="J194" s="5"/>
      <c r="K194" s="5"/>
      <c r="L194" s="5"/>
      <c r="M194" s="5"/>
      <c r="N194" s="5"/>
      <c r="O194" s="5"/>
      <c r="P194" s="5"/>
      <c r="Q194" s="5"/>
      <c r="R194" s="5"/>
      <c r="S194" s="5"/>
      <c r="T194" s="5"/>
      <c r="U194" s="5"/>
      <c r="V194" s="5"/>
      <c r="W194" s="5"/>
      <c r="X194" s="5"/>
      <c r="Y194" s="5"/>
      <c r="Z194" s="5"/>
      <c r="AA194" s="5"/>
      <c r="AB194" s="5">
        <v>0</v>
      </c>
      <c r="AC194" s="5">
        <v>0</v>
      </c>
      <c r="AD194" s="5">
        <v>0</v>
      </c>
      <c r="AE194" s="5">
        <v>0</v>
      </c>
      <c r="AF194" s="5">
        <v>0</v>
      </c>
      <c r="AG194" s="5">
        <v>0</v>
      </c>
      <c r="AH194" s="5">
        <v>0</v>
      </c>
      <c r="AI194" s="5">
        <v>0</v>
      </c>
      <c r="AJ194" s="5">
        <v>0</v>
      </c>
      <c r="AK194" s="5">
        <v>0</v>
      </c>
      <c r="AL194" s="5">
        <v>0</v>
      </c>
      <c r="AM194" s="5">
        <v>0</v>
      </c>
      <c r="AN194" s="5">
        <v>0</v>
      </c>
      <c r="AO194" s="5">
        <v>0</v>
      </c>
      <c r="AP194" s="5">
        <v>0</v>
      </c>
      <c r="AQ194" s="5">
        <v>0</v>
      </c>
      <c r="AR194" s="5">
        <v>0</v>
      </c>
      <c r="AS194" s="5">
        <v>0</v>
      </c>
      <c r="AT194" s="5"/>
      <c r="AU194" s="5"/>
      <c r="AV194" s="5"/>
      <c r="AW194" s="5"/>
      <c r="AX194" s="5"/>
      <c r="AY194" s="5"/>
      <c r="AZ194" s="5"/>
      <c r="BA194" s="5"/>
      <c r="BB194" s="5"/>
      <c r="BC194" s="5"/>
      <c r="BD194" s="5"/>
      <c r="BE194" s="5"/>
      <c r="BF194" s="5"/>
      <c r="BG194" s="5"/>
      <c r="BH194" s="5"/>
      <c r="BI194" s="5"/>
      <c r="BJ194" s="5"/>
      <c r="BK194" s="5"/>
      <c r="BL194" s="5"/>
      <c r="BM194" s="5"/>
      <c r="BN194" s="5"/>
      <c r="BO194" s="5"/>
      <c r="BP194" s="5"/>
      <c r="BQ194" s="5"/>
      <c r="BR194" s="5"/>
      <c r="BS194" s="5"/>
      <c r="BT194" s="5"/>
      <c r="BU194" s="5"/>
      <c r="BV194" s="5"/>
      <c r="BW194" s="5"/>
      <c r="BX194" s="5"/>
      <c r="BY194" s="5"/>
      <c r="BZ194" s="5"/>
      <c r="CA194" s="5"/>
      <c r="CB194" s="5"/>
      <c r="CC194" s="5"/>
      <c r="CD194" s="5"/>
      <c r="CE194" s="5"/>
      <c r="CF194" s="5"/>
      <c r="CG194" s="5"/>
      <c r="CH194" s="5"/>
      <c r="CI194" s="5"/>
      <c r="CJ194" s="5"/>
      <c r="CK194" s="5"/>
      <c r="CL194" s="5"/>
      <c r="CM194" s="5"/>
      <c r="CN194" s="5"/>
      <c r="CO194" s="5"/>
      <c r="CP194" s="5"/>
      <c r="CQ194" s="5"/>
      <c r="CR194" s="5"/>
      <c r="CS194" s="5"/>
      <c r="CT194" s="5"/>
      <c r="CU194" s="5"/>
      <c r="CV194" s="5"/>
      <c r="CW194" s="5"/>
      <c r="CX194" s="5"/>
      <c r="CY194" s="5"/>
      <c r="CZ194" s="5"/>
      <c r="DA194" s="5"/>
      <c r="DB194" s="5"/>
      <c r="DC194" s="5"/>
      <c r="DD194" s="5"/>
      <c r="DE194" s="5"/>
      <c r="DF194" s="5"/>
      <c r="DG194" s="5"/>
      <c r="DH194" s="5"/>
      <c r="DI194" s="5"/>
      <c r="DJ194" s="5"/>
      <c r="DK194" s="5"/>
      <c r="DL194" s="5"/>
      <c r="DM194" s="5"/>
      <c r="DN194" s="5"/>
      <c r="DO194" s="5"/>
      <c r="DP194" s="5"/>
      <c r="DQ194" s="5"/>
      <c r="DR194" s="5"/>
      <c r="DS194" s="5"/>
      <c r="DT194" s="5"/>
      <c r="DU194" s="5"/>
      <c r="DV194" s="5"/>
      <c r="DW194" s="5"/>
      <c r="DX194" s="5"/>
      <c r="DY194" s="5"/>
      <c r="DZ194" s="5"/>
      <c r="EA194" s="5"/>
      <c r="EB194" s="5"/>
      <c r="EC194" s="5"/>
      <c r="ED194" s="5"/>
      <c r="EE194" s="5"/>
      <c r="EF194" s="5"/>
      <c r="EG194" s="5"/>
      <c r="EH194" s="5"/>
      <c r="EI194" s="5"/>
      <c r="EJ194" s="5"/>
      <c r="EK194" s="5"/>
      <c r="EL194" s="5"/>
      <c r="EM194" s="5"/>
      <c r="EN194" s="5"/>
      <c r="EO194" s="5"/>
      <c r="EP194" s="5"/>
      <c r="EQ194" s="5"/>
      <c r="ER194" s="5"/>
      <c r="ES194" s="5"/>
      <c r="ET194" s="5"/>
      <c r="EU194" s="5"/>
      <c r="EV194" s="5"/>
      <c r="EW194" s="5"/>
      <c r="EX194" s="5"/>
      <c r="EY194" s="5"/>
      <c r="EZ194" s="5"/>
      <c r="FA194" s="5"/>
      <c r="FB194" s="5"/>
      <c r="FC194" s="5"/>
      <c r="FD194" s="5"/>
      <c r="FE194" s="5"/>
      <c r="FF194" s="5"/>
      <c r="FG194" s="5"/>
      <c r="FH194" s="5"/>
      <c r="FI194" s="5"/>
      <c r="FJ194" s="5"/>
      <c r="FK194" s="5"/>
      <c r="FL194" s="5"/>
      <c r="FM194" s="5"/>
      <c r="FN194" s="5"/>
      <c r="FO194" s="5"/>
      <c r="FP194" s="5"/>
      <c r="FQ194" s="5"/>
      <c r="FR194" s="5"/>
      <c r="FS194" s="5"/>
      <c r="FT194" s="5"/>
      <c r="FU194" s="5"/>
      <c r="FV194" s="5"/>
      <c r="FW194" s="5"/>
      <c r="FX194" s="5"/>
      <c r="FY194" s="5"/>
      <c r="FZ194" s="5"/>
      <c r="GA194" s="5"/>
      <c r="GB194" s="5"/>
      <c r="GC194" s="5"/>
      <c r="GD194" s="5"/>
      <c r="GE194" s="5"/>
      <c r="GF194" s="5"/>
      <c r="GG194" s="5"/>
      <c r="GH194" s="5"/>
      <c r="GI194" s="5"/>
      <c r="GJ194" s="5"/>
      <c r="GK194" s="5"/>
      <c r="GL194" s="5"/>
      <c r="GM194" s="5"/>
      <c r="GN194" s="5"/>
      <c r="GO194" s="5"/>
      <c r="GP194" s="5"/>
      <c r="GQ194" s="5"/>
      <c r="GR194" s="5"/>
      <c r="GS194" s="5"/>
      <c r="GT194" s="5"/>
      <c r="GU194" s="5"/>
      <c r="GV194" s="5"/>
      <c r="GW194" s="5"/>
      <c r="GX194" s="5"/>
      <c r="GY194" s="5"/>
      <c r="GZ194" s="5"/>
      <c r="HA194" s="5"/>
      <c r="HB194" s="5"/>
      <c r="HC194" s="5"/>
      <c r="HD194" s="5"/>
      <c r="HE194" s="5"/>
      <c r="HF194" s="5"/>
      <c r="HG194" s="5"/>
      <c r="HH194" s="5"/>
      <c r="HI194" s="5"/>
      <c r="HJ194" s="5"/>
      <c r="HK194" s="5"/>
      <c r="HL194" s="5"/>
      <c r="HM194" s="5"/>
      <c r="HN194" s="5"/>
      <c r="HO194" s="5"/>
      <c r="HP194" s="5"/>
      <c r="HQ194" s="5"/>
      <c r="HR194" s="5"/>
      <c r="HS194" s="5"/>
      <c r="HT194" s="5"/>
      <c r="HU194" s="5"/>
      <c r="HV194" s="5"/>
      <c r="HW194" s="5"/>
      <c r="HX194" s="5"/>
      <c r="HY194" s="5"/>
      <c r="HZ194" s="5"/>
      <c r="IA194" s="5"/>
      <c r="IB194" s="5"/>
      <c r="IC194" s="5"/>
      <c r="ID194" s="5"/>
      <c r="IE194" s="5"/>
      <c r="IF194" s="5"/>
      <c r="IG194" s="5"/>
      <c r="IH194" s="5"/>
      <c r="II194" s="5"/>
      <c r="IJ194" s="5"/>
      <c r="IK194" s="5"/>
      <c r="IL194" s="5"/>
      <c r="IM194" s="5"/>
      <c r="IN194" s="5"/>
      <c r="IO194" s="5"/>
      <c r="IP194" s="5"/>
      <c r="IQ194" s="5"/>
      <c r="IR194" s="5"/>
      <c r="IS194" s="5"/>
      <c r="IT194" s="5"/>
      <c r="IU194" s="5"/>
      <c r="IV194" s="5"/>
    </row>
    <row r="195" spans="1:256" s="29" customFormat="1" hidden="1" outlineLevel="1">
      <c r="A195" s="207"/>
      <c r="B195" s="207"/>
      <c r="C195" s="5"/>
      <c r="D195" s="205"/>
      <c r="E195" s="205"/>
      <c r="F195" s="5">
        <v>5</v>
      </c>
      <c r="G195" s="5">
        <v>14</v>
      </c>
      <c r="H195" s="5"/>
      <c r="I195" s="5" t="e">
        <v>#N/A</v>
      </c>
      <c r="J195" s="5"/>
      <c r="K195" s="5"/>
      <c r="L195" s="5"/>
      <c r="M195" s="5"/>
      <c r="N195" s="5"/>
      <c r="O195" s="5"/>
      <c r="P195" s="5"/>
      <c r="Q195" s="5"/>
      <c r="R195" s="5"/>
      <c r="S195" s="5"/>
      <c r="T195" s="5"/>
      <c r="U195" s="5"/>
      <c r="V195" s="5"/>
      <c r="W195" s="5"/>
      <c r="X195" s="5"/>
      <c r="Y195" s="5"/>
      <c r="Z195" s="5"/>
      <c r="AA195" s="5"/>
      <c r="AB195" s="5">
        <v>0</v>
      </c>
      <c r="AC195" s="5">
        <v>0</v>
      </c>
      <c r="AD195" s="5">
        <v>0</v>
      </c>
      <c r="AE195" s="5">
        <v>0</v>
      </c>
      <c r="AF195" s="5">
        <v>0</v>
      </c>
      <c r="AG195" s="5">
        <v>0</v>
      </c>
      <c r="AH195" s="5">
        <v>0</v>
      </c>
      <c r="AI195" s="5">
        <v>0</v>
      </c>
      <c r="AJ195" s="5">
        <v>0</v>
      </c>
      <c r="AK195" s="5">
        <v>0</v>
      </c>
      <c r="AL195" s="5">
        <v>0</v>
      </c>
      <c r="AM195" s="5">
        <v>0</v>
      </c>
      <c r="AN195" s="5">
        <v>0</v>
      </c>
      <c r="AO195" s="5">
        <v>0</v>
      </c>
      <c r="AP195" s="5">
        <v>0</v>
      </c>
      <c r="AQ195" s="5">
        <v>0</v>
      </c>
      <c r="AR195" s="5">
        <v>0</v>
      </c>
      <c r="AS195" s="5">
        <v>0</v>
      </c>
      <c r="AT195" s="5"/>
      <c r="AU195" s="5"/>
      <c r="AV195" s="5"/>
      <c r="AW195" s="5"/>
      <c r="AX195" s="5"/>
      <c r="AY195" s="5"/>
      <c r="AZ195" s="5"/>
      <c r="BA195" s="5"/>
      <c r="BB195" s="5"/>
      <c r="BC195" s="5"/>
      <c r="BD195" s="5"/>
      <c r="BE195" s="5"/>
      <c r="BF195" s="5"/>
      <c r="BG195" s="5"/>
      <c r="BH195" s="5"/>
      <c r="BI195" s="5"/>
      <c r="BJ195" s="5"/>
      <c r="BK195" s="5"/>
      <c r="BL195" s="5"/>
      <c r="BM195" s="5"/>
      <c r="BN195" s="5"/>
      <c r="BO195" s="5"/>
      <c r="BP195" s="5"/>
      <c r="BQ195" s="5"/>
      <c r="BR195" s="5"/>
      <c r="BS195" s="5"/>
      <c r="BT195" s="5"/>
      <c r="BU195" s="5"/>
      <c r="BV195" s="5"/>
      <c r="BW195" s="5"/>
      <c r="BX195" s="5"/>
      <c r="BY195" s="5"/>
      <c r="BZ195" s="5"/>
      <c r="CA195" s="5"/>
      <c r="CB195" s="5"/>
      <c r="CC195" s="5"/>
      <c r="CD195" s="5"/>
      <c r="CE195" s="5"/>
      <c r="CF195" s="5"/>
      <c r="CG195" s="5"/>
      <c r="CH195" s="5"/>
      <c r="CI195" s="5"/>
      <c r="CJ195" s="5"/>
      <c r="CK195" s="5"/>
      <c r="CL195" s="5"/>
      <c r="CM195" s="5"/>
      <c r="CN195" s="5"/>
      <c r="CO195" s="5"/>
      <c r="CP195" s="5"/>
      <c r="CQ195" s="5"/>
      <c r="CR195" s="5"/>
      <c r="CS195" s="5"/>
      <c r="CT195" s="5"/>
      <c r="CU195" s="5"/>
      <c r="CV195" s="5"/>
      <c r="CW195" s="5"/>
      <c r="CX195" s="5"/>
      <c r="CY195" s="5"/>
      <c r="CZ195" s="5"/>
      <c r="DA195" s="5"/>
      <c r="DB195" s="5"/>
      <c r="DC195" s="5"/>
      <c r="DD195" s="5"/>
      <c r="DE195" s="5"/>
      <c r="DF195" s="5"/>
      <c r="DG195" s="5"/>
      <c r="DH195" s="5"/>
      <c r="DI195" s="5"/>
      <c r="DJ195" s="5"/>
      <c r="DK195" s="5"/>
      <c r="DL195" s="5"/>
      <c r="DM195" s="5"/>
      <c r="DN195" s="5"/>
      <c r="DO195" s="5"/>
      <c r="DP195" s="5"/>
      <c r="DQ195" s="5"/>
      <c r="DR195" s="5"/>
      <c r="DS195" s="5"/>
      <c r="DT195" s="5"/>
      <c r="DU195" s="5"/>
      <c r="DV195" s="5"/>
      <c r="DW195" s="5"/>
      <c r="DX195" s="5"/>
      <c r="DY195" s="5"/>
      <c r="DZ195" s="5"/>
      <c r="EA195" s="5"/>
      <c r="EB195" s="5"/>
      <c r="EC195" s="5"/>
      <c r="ED195" s="5"/>
      <c r="EE195" s="5"/>
      <c r="EF195" s="5"/>
      <c r="EG195" s="5"/>
      <c r="EH195" s="5"/>
      <c r="EI195" s="5"/>
      <c r="EJ195" s="5"/>
      <c r="EK195" s="5"/>
      <c r="EL195" s="5"/>
      <c r="EM195" s="5"/>
      <c r="EN195" s="5"/>
      <c r="EO195" s="5"/>
      <c r="EP195" s="5"/>
      <c r="EQ195" s="5"/>
      <c r="ER195" s="5"/>
      <c r="ES195" s="5"/>
      <c r="ET195" s="5"/>
      <c r="EU195" s="5"/>
      <c r="EV195" s="5"/>
      <c r="EW195" s="5"/>
      <c r="EX195" s="5"/>
      <c r="EY195" s="5"/>
      <c r="EZ195" s="5"/>
      <c r="FA195" s="5"/>
      <c r="FB195" s="5"/>
      <c r="FC195" s="5"/>
      <c r="FD195" s="5"/>
      <c r="FE195" s="5"/>
      <c r="FF195" s="5"/>
      <c r="FG195" s="5"/>
      <c r="FH195" s="5"/>
      <c r="FI195" s="5"/>
      <c r="FJ195" s="5"/>
      <c r="FK195" s="5"/>
      <c r="FL195" s="5"/>
      <c r="FM195" s="5"/>
      <c r="FN195" s="5"/>
      <c r="FO195" s="5"/>
      <c r="FP195" s="5"/>
      <c r="FQ195" s="5"/>
      <c r="FR195" s="5"/>
      <c r="FS195" s="5"/>
      <c r="FT195" s="5"/>
      <c r="FU195" s="5"/>
      <c r="FV195" s="5"/>
      <c r="FW195" s="5"/>
      <c r="FX195" s="5"/>
      <c r="FY195" s="5"/>
      <c r="FZ195" s="5"/>
      <c r="GA195" s="5"/>
      <c r="GB195" s="5"/>
      <c r="GC195" s="5"/>
      <c r="GD195" s="5"/>
      <c r="GE195" s="5"/>
      <c r="GF195" s="5"/>
      <c r="GG195" s="5"/>
      <c r="GH195" s="5"/>
      <c r="GI195" s="5"/>
      <c r="GJ195" s="5"/>
      <c r="GK195" s="5"/>
      <c r="GL195" s="5"/>
      <c r="GM195" s="5"/>
      <c r="GN195" s="5"/>
      <c r="GO195" s="5"/>
      <c r="GP195" s="5"/>
      <c r="GQ195" s="5"/>
      <c r="GR195" s="5"/>
      <c r="GS195" s="5"/>
      <c r="GT195" s="5"/>
      <c r="GU195" s="5"/>
      <c r="GV195" s="5"/>
      <c r="GW195" s="5"/>
      <c r="GX195" s="5"/>
      <c r="GY195" s="5"/>
      <c r="GZ195" s="5"/>
      <c r="HA195" s="5"/>
      <c r="HB195" s="5"/>
      <c r="HC195" s="5"/>
      <c r="HD195" s="5"/>
      <c r="HE195" s="5"/>
      <c r="HF195" s="5"/>
      <c r="HG195" s="5"/>
      <c r="HH195" s="5"/>
      <c r="HI195" s="5"/>
      <c r="HJ195" s="5"/>
      <c r="HK195" s="5"/>
      <c r="HL195" s="5"/>
      <c r="HM195" s="5"/>
      <c r="HN195" s="5"/>
      <c r="HO195" s="5"/>
      <c r="HP195" s="5"/>
      <c r="HQ195" s="5"/>
      <c r="HR195" s="5"/>
      <c r="HS195" s="5"/>
      <c r="HT195" s="5"/>
      <c r="HU195" s="5"/>
      <c r="HV195" s="5"/>
      <c r="HW195" s="5"/>
      <c r="HX195" s="5"/>
      <c r="HY195" s="5"/>
      <c r="HZ195" s="5"/>
      <c r="IA195" s="5"/>
      <c r="IB195" s="5"/>
      <c r="IC195" s="5"/>
      <c r="ID195" s="5"/>
      <c r="IE195" s="5"/>
      <c r="IF195" s="5"/>
      <c r="IG195" s="5"/>
      <c r="IH195" s="5"/>
      <c r="II195" s="5"/>
      <c r="IJ195" s="5"/>
      <c r="IK195" s="5"/>
      <c r="IL195" s="5"/>
      <c r="IM195" s="5"/>
      <c r="IN195" s="5"/>
      <c r="IO195" s="5"/>
      <c r="IP195" s="5"/>
      <c r="IQ195" s="5"/>
      <c r="IR195" s="5"/>
      <c r="IS195" s="5"/>
      <c r="IT195" s="5"/>
      <c r="IU195" s="5"/>
      <c r="IV195" s="5"/>
    </row>
    <row r="196" spans="1:256" s="29" customFormat="1" hidden="1" outlineLevel="1">
      <c r="A196" s="207"/>
      <c r="B196" s="207"/>
      <c r="C196" s="5"/>
      <c r="D196" s="205"/>
      <c r="E196" s="205"/>
      <c r="F196" s="5">
        <v>6</v>
      </c>
      <c r="G196" s="5">
        <v>17</v>
      </c>
      <c r="H196" s="5"/>
      <c r="I196" s="5" t="e">
        <v>#N/A</v>
      </c>
      <c r="J196" s="5"/>
      <c r="K196" s="5"/>
      <c r="L196" s="5"/>
      <c r="M196" s="5"/>
      <c r="N196" s="5"/>
      <c r="O196" s="5"/>
      <c r="P196" s="5"/>
      <c r="Q196" s="5"/>
      <c r="R196" s="5"/>
      <c r="S196" s="5"/>
      <c r="T196" s="5"/>
      <c r="U196" s="5"/>
      <c r="V196" s="5"/>
      <c r="W196" s="5"/>
      <c r="X196" s="5"/>
      <c r="Y196" s="5"/>
      <c r="Z196" s="5"/>
      <c r="AA196" s="5"/>
      <c r="AB196" s="5">
        <v>0</v>
      </c>
      <c r="AC196" s="5">
        <v>0</v>
      </c>
      <c r="AD196" s="5">
        <v>0</v>
      </c>
      <c r="AE196" s="5">
        <v>0</v>
      </c>
      <c r="AF196" s="5">
        <v>0</v>
      </c>
      <c r="AG196" s="5">
        <v>0</v>
      </c>
      <c r="AH196" s="5">
        <v>0</v>
      </c>
      <c r="AI196" s="5">
        <v>0</v>
      </c>
      <c r="AJ196" s="5">
        <v>0</v>
      </c>
      <c r="AK196" s="5">
        <v>0</v>
      </c>
      <c r="AL196" s="5">
        <v>0</v>
      </c>
      <c r="AM196" s="5">
        <v>0</v>
      </c>
      <c r="AN196" s="5">
        <v>0</v>
      </c>
      <c r="AO196" s="5">
        <v>0</v>
      </c>
      <c r="AP196" s="5">
        <v>0</v>
      </c>
      <c r="AQ196" s="5">
        <v>0</v>
      </c>
      <c r="AR196" s="5">
        <v>0</v>
      </c>
      <c r="AS196" s="5">
        <v>0</v>
      </c>
      <c r="AT196" s="5"/>
      <c r="AU196" s="5"/>
      <c r="AV196" s="5"/>
      <c r="AW196" s="5"/>
      <c r="AX196" s="5"/>
      <c r="AY196" s="5"/>
      <c r="AZ196" s="5"/>
      <c r="BA196" s="5"/>
      <c r="BB196" s="5"/>
      <c r="BC196" s="5"/>
      <c r="BD196" s="5"/>
      <c r="BE196" s="5"/>
      <c r="BF196" s="5"/>
      <c r="BG196" s="5"/>
      <c r="BH196" s="5"/>
      <c r="BI196" s="5"/>
      <c r="BJ196" s="5"/>
      <c r="BK196" s="5"/>
      <c r="BL196" s="5"/>
      <c r="BM196" s="5"/>
      <c r="BN196" s="5"/>
      <c r="BO196" s="5"/>
      <c r="BP196" s="5"/>
      <c r="BQ196" s="5"/>
      <c r="BR196" s="5"/>
      <c r="BS196" s="5"/>
      <c r="BT196" s="5"/>
      <c r="BU196" s="5"/>
      <c r="BV196" s="5"/>
      <c r="BW196" s="5"/>
      <c r="BX196" s="5"/>
      <c r="BY196" s="5"/>
      <c r="BZ196" s="5"/>
      <c r="CA196" s="5"/>
      <c r="CB196" s="5"/>
      <c r="CC196" s="5"/>
      <c r="CD196" s="5"/>
      <c r="CE196" s="5"/>
      <c r="CF196" s="5"/>
      <c r="CG196" s="5"/>
      <c r="CH196" s="5"/>
      <c r="CI196" s="5"/>
      <c r="CJ196" s="5"/>
      <c r="CK196" s="5"/>
      <c r="CL196" s="5"/>
      <c r="CM196" s="5"/>
      <c r="CN196" s="5"/>
      <c r="CO196" s="5"/>
      <c r="CP196" s="5"/>
      <c r="CQ196" s="5"/>
      <c r="CR196" s="5"/>
      <c r="CS196" s="5"/>
      <c r="CT196" s="5"/>
      <c r="CU196" s="5"/>
      <c r="CV196" s="5"/>
      <c r="CW196" s="5"/>
      <c r="CX196" s="5"/>
      <c r="CY196" s="5"/>
      <c r="CZ196" s="5"/>
      <c r="DA196" s="5"/>
      <c r="DB196" s="5"/>
      <c r="DC196" s="5"/>
      <c r="DD196" s="5"/>
      <c r="DE196" s="5"/>
      <c r="DF196" s="5"/>
      <c r="DG196" s="5"/>
      <c r="DH196" s="5"/>
      <c r="DI196" s="5"/>
      <c r="DJ196" s="5"/>
      <c r="DK196" s="5"/>
      <c r="DL196" s="5"/>
      <c r="DM196" s="5"/>
      <c r="DN196" s="5"/>
      <c r="DO196" s="5"/>
      <c r="DP196" s="5"/>
      <c r="DQ196" s="5"/>
      <c r="DR196" s="5"/>
      <c r="DS196" s="5"/>
      <c r="DT196" s="5"/>
      <c r="DU196" s="5"/>
      <c r="DV196" s="5"/>
      <c r="DW196" s="5"/>
      <c r="DX196" s="5"/>
      <c r="DY196" s="5"/>
      <c r="DZ196" s="5"/>
      <c r="EA196" s="5"/>
      <c r="EB196" s="5"/>
      <c r="EC196" s="5"/>
      <c r="ED196" s="5"/>
      <c r="EE196" s="5"/>
      <c r="EF196" s="5"/>
      <c r="EG196" s="5"/>
      <c r="EH196" s="5"/>
      <c r="EI196" s="5"/>
      <c r="EJ196" s="5"/>
      <c r="EK196" s="5"/>
      <c r="EL196" s="5"/>
      <c r="EM196" s="5"/>
      <c r="EN196" s="5"/>
      <c r="EO196" s="5"/>
      <c r="EP196" s="5"/>
      <c r="EQ196" s="5"/>
      <c r="ER196" s="5"/>
      <c r="ES196" s="5"/>
      <c r="ET196" s="5"/>
      <c r="EU196" s="5"/>
      <c r="EV196" s="5"/>
      <c r="EW196" s="5"/>
      <c r="EX196" s="5"/>
      <c r="EY196" s="5"/>
      <c r="EZ196" s="5"/>
      <c r="FA196" s="5"/>
      <c r="FB196" s="5"/>
      <c r="FC196" s="5"/>
      <c r="FD196" s="5"/>
      <c r="FE196" s="5"/>
      <c r="FF196" s="5"/>
      <c r="FG196" s="5"/>
      <c r="FH196" s="5"/>
      <c r="FI196" s="5"/>
      <c r="FJ196" s="5"/>
      <c r="FK196" s="5"/>
      <c r="FL196" s="5"/>
      <c r="FM196" s="5"/>
      <c r="FN196" s="5"/>
      <c r="FO196" s="5"/>
      <c r="FP196" s="5"/>
      <c r="FQ196" s="5"/>
      <c r="FR196" s="5"/>
      <c r="FS196" s="5"/>
      <c r="FT196" s="5"/>
      <c r="FU196" s="5"/>
      <c r="FV196" s="5"/>
      <c r="FW196" s="5"/>
      <c r="FX196" s="5"/>
      <c r="FY196" s="5"/>
      <c r="FZ196" s="5"/>
      <c r="GA196" s="5"/>
      <c r="GB196" s="5"/>
      <c r="GC196" s="5"/>
      <c r="GD196" s="5"/>
      <c r="GE196" s="5"/>
      <c r="GF196" s="5"/>
      <c r="GG196" s="5"/>
      <c r="GH196" s="5"/>
      <c r="GI196" s="5"/>
      <c r="GJ196" s="5"/>
      <c r="GK196" s="5"/>
      <c r="GL196" s="5"/>
      <c r="GM196" s="5"/>
      <c r="GN196" s="5"/>
      <c r="GO196" s="5"/>
      <c r="GP196" s="5"/>
      <c r="GQ196" s="5"/>
      <c r="GR196" s="5"/>
      <c r="GS196" s="5"/>
      <c r="GT196" s="5"/>
      <c r="GU196" s="5"/>
      <c r="GV196" s="5"/>
      <c r="GW196" s="5"/>
      <c r="GX196" s="5"/>
      <c r="GY196" s="5"/>
      <c r="GZ196" s="5"/>
      <c r="HA196" s="5"/>
      <c r="HB196" s="5"/>
      <c r="HC196" s="5"/>
      <c r="HD196" s="5"/>
      <c r="HE196" s="5"/>
      <c r="HF196" s="5"/>
      <c r="HG196" s="5"/>
      <c r="HH196" s="5"/>
      <c r="HI196" s="5"/>
      <c r="HJ196" s="5"/>
      <c r="HK196" s="5"/>
      <c r="HL196" s="5"/>
      <c r="HM196" s="5"/>
      <c r="HN196" s="5"/>
      <c r="HO196" s="5"/>
      <c r="HP196" s="5"/>
      <c r="HQ196" s="5"/>
      <c r="HR196" s="5"/>
      <c r="HS196" s="5"/>
      <c r="HT196" s="5"/>
      <c r="HU196" s="5"/>
      <c r="HV196" s="5"/>
      <c r="HW196" s="5"/>
      <c r="HX196" s="5"/>
      <c r="HY196" s="5"/>
      <c r="HZ196" s="5"/>
      <c r="IA196" s="5"/>
      <c r="IB196" s="5"/>
      <c r="IC196" s="5"/>
      <c r="ID196" s="5"/>
      <c r="IE196" s="5"/>
      <c r="IF196" s="5"/>
      <c r="IG196" s="5"/>
      <c r="IH196" s="5"/>
      <c r="II196" s="5"/>
      <c r="IJ196" s="5"/>
      <c r="IK196" s="5"/>
      <c r="IL196" s="5"/>
      <c r="IM196" s="5"/>
      <c r="IN196" s="5"/>
      <c r="IO196" s="5"/>
      <c r="IP196" s="5"/>
      <c r="IQ196" s="5"/>
      <c r="IR196" s="5"/>
      <c r="IS196" s="5"/>
      <c r="IT196" s="5"/>
      <c r="IU196" s="5"/>
      <c r="IV196" s="5"/>
    </row>
    <row r="197" spans="1:256" s="29" customFormat="1" hidden="1" outlineLevel="1">
      <c r="A197" s="207"/>
      <c r="B197" s="207"/>
      <c r="C197" s="5"/>
      <c r="D197" s="205"/>
      <c r="E197" s="205"/>
      <c r="F197" s="5">
        <v>7</v>
      </c>
      <c r="G197" s="5">
        <v>20</v>
      </c>
      <c r="H197" s="5"/>
      <c r="I197" s="5" t="e">
        <v>#N/A</v>
      </c>
      <c r="J197" s="5"/>
      <c r="K197" s="5"/>
      <c r="L197" s="5"/>
      <c r="M197" s="5"/>
      <c r="N197" s="5"/>
      <c r="O197" s="5"/>
      <c r="P197" s="5"/>
      <c r="Q197" s="5"/>
      <c r="R197" s="5"/>
      <c r="S197" s="5"/>
      <c r="T197" s="5"/>
      <c r="U197" s="5"/>
      <c r="V197" s="5"/>
      <c r="W197" s="5"/>
      <c r="X197" s="5"/>
      <c r="Y197" s="5"/>
      <c r="Z197" s="5"/>
      <c r="AA197" s="5"/>
      <c r="AB197" s="5">
        <v>0</v>
      </c>
      <c r="AC197" s="5">
        <v>0</v>
      </c>
      <c r="AD197" s="5">
        <v>0</v>
      </c>
      <c r="AE197" s="5">
        <v>0</v>
      </c>
      <c r="AF197" s="5">
        <v>0</v>
      </c>
      <c r="AG197" s="5">
        <v>0</v>
      </c>
      <c r="AH197" s="5">
        <v>0</v>
      </c>
      <c r="AI197" s="5">
        <v>0</v>
      </c>
      <c r="AJ197" s="5">
        <v>0</v>
      </c>
      <c r="AK197" s="5">
        <v>0</v>
      </c>
      <c r="AL197" s="5">
        <v>0</v>
      </c>
      <c r="AM197" s="5">
        <v>0</v>
      </c>
      <c r="AN197" s="5">
        <v>0</v>
      </c>
      <c r="AO197" s="5">
        <v>0</v>
      </c>
      <c r="AP197" s="5">
        <v>0</v>
      </c>
      <c r="AQ197" s="5">
        <v>0</v>
      </c>
      <c r="AR197" s="5">
        <v>0</v>
      </c>
      <c r="AS197" s="5">
        <v>0</v>
      </c>
      <c r="AT197" s="5"/>
      <c r="AU197" s="5"/>
      <c r="AV197" s="5"/>
      <c r="AW197" s="5"/>
      <c r="AX197" s="5"/>
      <c r="AY197" s="5"/>
      <c r="AZ197" s="5"/>
      <c r="BA197" s="5"/>
      <c r="BB197" s="5"/>
      <c r="BC197" s="5"/>
      <c r="BD197" s="5"/>
      <c r="BE197" s="5"/>
      <c r="BF197" s="5"/>
      <c r="BG197" s="5"/>
      <c r="BH197" s="5"/>
      <c r="BI197" s="5"/>
      <c r="BJ197" s="5"/>
      <c r="BK197" s="5"/>
      <c r="BL197" s="5"/>
      <c r="BM197" s="5"/>
      <c r="BN197" s="5"/>
      <c r="BO197" s="5"/>
      <c r="BP197" s="5"/>
      <c r="BQ197" s="5"/>
      <c r="BR197" s="5"/>
      <c r="BS197" s="5"/>
      <c r="BT197" s="5"/>
      <c r="BU197" s="5"/>
      <c r="BV197" s="5"/>
      <c r="BW197" s="5"/>
      <c r="BX197" s="5"/>
      <c r="BY197" s="5"/>
      <c r="BZ197" s="5"/>
      <c r="CA197" s="5"/>
      <c r="CB197" s="5"/>
      <c r="CC197" s="5"/>
      <c r="CD197" s="5"/>
      <c r="CE197" s="5"/>
      <c r="CF197" s="5"/>
      <c r="CG197" s="5"/>
      <c r="CH197" s="5"/>
      <c r="CI197" s="5"/>
      <c r="CJ197" s="5"/>
      <c r="CK197" s="5"/>
      <c r="CL197" s="5"/>
      <c r="CM197" s="5"/>
      <c r="CN197" s="5"/>
      <c r="CO197" s="5"/>
      <c r="CP197" s="5"/>
      <c r="CQ197" s="5"/>
      <c r="CR197" s="5"/>
      <c r="CS197" s="5"/>
      <c r="CT197" s="5"/>
      <c r="CU197" s="5"/>
      <c r="CV197" s="5"/>
      <c r="CW197" s="5"/>
      <c r="CX197" s="5"/>
      <c r="CY197" s="5"/>
      <c r="CZ197" s="5"/>
      <c r="DA197" s="5"/>
      <c r="DB197" s="5"/>
      <c r="DC197" s="5"/>
      <c r="DD197" s="5"/>
      <c r="DE197" s="5"/>
      <c r="DF197" s="5"/>
      <c r="DG197" s="5"/>
      <c r="DH197" s="5"/>
      <c r="DI197" s="5"/>
      <c r="DJ197" s="5"/>
      <c r="DK197" s="5"/>
      <c r="DL197" s="5"/>
      <c r="DM197" s="5"/>
      <c r="DN197" s="5"/>
      <c r="DO197" s="5"/>
      <c r="DP197" s="5"/>
      <c r="DQ197" s="5"/>
      <c r="DR197" s="5"/>
      <c r="DS197" s="5"/>
      <c r="DT197" s="5"/>
      <c r="DU197" s="5"/>
      <c r="DV197" s="5"/>
      <c r="DW197" s="5"/>
      <c r="DX197" s="5"/>
      <c r="DY197" s="5"/>
      <c r="DZ197" s="5"/>
      <c r="EA197" s="5"/>
      <c r="EB197" s="5"/>
      <c r="EC197" s="5"/>
      <c r="ED197" s="5"/>
      <c r="EE197" s="5"/>
      <c r="EF197" s="5"/>
      <c r="EG197" s="5"/>
      <c r="EH197" s="5"/>
      <c r="EI197" s="5"/>
      <c r="EJ197" s="5"/>
      <c r="EK197" s="5"/>
      <c r="EL197" s="5"/>
      <c r="EM197" s="5"/>
      <c r="EN197" s="5"/>
      <c r="EO197" s="5"/>
      <c r="EP197" s="5"/>
      <c r="EQ197" s="5"/>
      <c r="ER197" s="5"/>
      <c r="ES197" s="5"/>
      <c r="ET197" s="5"/>
      <c r="EU197" s="5"/>
      <c r="EV197" s="5"/>
      <c r="EW197" s="5"/>
      <c r="EX197" s="5"/>
      <c r="EY197" s="5"/>
      <c r="EZ197" s="5"/>
      <c r="FA197" s="5"/>
      <c r="FB197" s="5"/>
      <c r="FC197" s="5"/>
      <c r="FD197" s="5"/>
      <c r="FE197" s="5"/>
      <c r="FF197" s="5"/>
      <c r="FG197" s="5"/>
      <c r="FH197" s="5"/>
      <c r="FI197" s="5"/>
      <c r="FJ197" s="5"/>
      <c r="FK197" s="5"/>
      <c r="FL197" s="5"/>
      <c r="FM197" s="5"/>
      <c r="FN197" s="5"/>
      <c r="FO197" s="5"/>
      <c r="FP197" s="5"/>
      <c r="FQ197" s="5"/>
      <c r="FR197" s="5"/>
      <c r="FS197" s="5"/>
      <c r="FT197" s="5"/>
      <c r="FU197" s="5"/>
      <c r="FV197" s="5"/>
      <c r="FW197" s="5"/>
      <c r="FX197" s="5"/>
      <c r="FY197" s="5"/>
      <c r="FZ197" s="5"/>
      <c r="GA197" s="5"/>
      <c r="GB197" s="5"/>
      <c r="GC197" s="5"/>
      <c r="GD197" s="5"/>
      <c r="GE197" s="5"/>
      <c r="GF197" s="5"/>
      <c r="GG197" s="5"/>
      <c r="GH197" s="5"/>
      <c r="GI197" s="5"/>
      <c r="GJ197" s="5"/>
      <c r="GK197" s="5"/>
      <c r="GL197" s="5"/>
      <c r="GM197" s="5"/>
      <c r="GN197" s="5"/>
      <c r="GO197" s="5"/>
      <c r="GP197" s="5"/>
      <c r="GQ197" s="5"/>
      <c r="GR197" s="5"/>
      <c r="GS197" s="5"/>
      <c r="GT197" s="5"/>
      <c r="GU197" s="5"/>
      <c r="GV197" s="5"/>
      <c r="GW197" s="5"/>
      <c r="GX197" s="5"/>
      <c r="GY197" s="5"/>
      <c r="GZ197" s="5"/>
      <c r="HA197" s="5"/>
      <c r="HB197" s="5"/>
      <c r="HC197" s="5"/>
      <c r="HD197" s="5"/>
      <c r="HE197" s="5"/>
      <c r="HF197" s="5"/>
      <c r="HG197" s="5"/>
      <c r="HH197" s="5"/>
      <c r="HI197" s="5"/>
      <c r="HJ197" s="5"/>
      <c r="HK197" s="5"/>
      <c r="HL197" s="5"/>
      <c r="HM197" s="5"/>
      <c r="HN197" s="5"/>
      <c r="HO197" s="5"/>
      <c r="HP197" s="5"/>
      <c r="HQ197" s="5"/>
      <c r="HR197" s="5"/>
      <c r="HS197" s="5"/>
      <c r="HT197" s="5"/>
      <c r="HU197" s="5"/>
      <c r="HV197" s="5"/>
      <c r="HW197" s="5"/>
      <c r="HX197" s="5"/>
      <c r="HY197" s="5"/>
      <c r="HZ197" s="5"/>
      <c r="IA197" s="5"/>
      <c r="IB197" s="5"/>
      <c r="IC197" s="5"/>
      <c r="ID197" s="5"/>
      <c r="IE197" s="5"/>
      <c r="IF197" s="5"/>
      <c r="IG197" s="5"/>
      <c r="IH197" s="5"/>
      <c r="II197" s="5"/>
      <c r="IJ197" s="5"/>
      <c r="IK197" s="5"/>
      <c r="IL197" s="5"/>
      <c r="IM197" s="5"/>
      <c r="IN197" s="5"/>
      <c r="IO197" s="5"/>
      <c r="IP197" s="5"/>
      <c r="IQ197" s="5"/>
      <c r="IR197" s="5"/>
      <c r="IS197" s="5"/>
      <c r="IT197" s="5"/>
      <c r="IU197" s="5"/>
      <c r="IV197" s="5"/>
    </row>
    <row r="198" spans="1:256" s="29" customFormat="1" hidden="1" outlineLevel="1">
      <c r="A198" s="207"/>
      <c r="B198" s="207"/>
      <c r="C198" s="5"/>
      <c r="D198" s="205"/>
      <c r="E198" s="205"/>
      <c r="F198" s="5">
        <v>8</v>
      </c>
      <c r="G198" s="5">
        <v>23</v>
      </c>
      <c r="H198" s="5"/>
      <c r="I198" s="5" t="e">
        <v>#N/A</v>
      </c>
      <c r="J198" s="5"/>
      <c r="K198" s="5"/>
      <c r="L198" s="5"/>
      <c r="M198" s="5"/>
      <c r="N198" s="5"/>
      <c r="O198" s="5"/>
      <c r="P198" s="5"/>
      <c r="Q198" s="5"/>
      <c r="R198" s="5"/>
      <c r="S198" s="5"/>
      <c r="T198" s="5"/>
      <c r="U198" s="5"/>
      <c r="V198" s="5"/>
      <c r="W198" s="5"/>
      <c r="X198" s="5"/>
      <c r="Y198" s="5"/>
      <c r="Z198" s="5"/>
      <c r="AA198" s="5"/>
      <c r="AB198" s="5">
        <v>0</v>
      </c>
      <c r="AC198" s="5">
        <v>0</v>
      </c>
      <c r="AD198" s="5">
        <v>0</v>
      </c>
      <c r="AE198" s="5">
        <v>0</v>
      </c>
      <c r="AF198" s="5">
        <v>0</v>
      </c>
      <c r="AG198" s="5">
        <v>0</v>
      </c>
      <c r="AH198" s="5">
        <v>0</v>
      </c>
      <c r="AI198" s="5">
        <v>0</v>
      </c>
      <c r="AJ198" s="5">
        <v>0</v>
      </c>
      <c r="AK198" s="5">
        <v>0</v>
      </c>
      <c r="AL198" s="5">
        <v>0</v>
      </c>
      <c r="AM198" s="5">
        <v>0</v>
      </c>
      <c r="AN198" s="5">
        <v>0</v>
      </c>
      <c r="AO198" s="5">
        <v>0</v>
      </c>
      <c r="AP198" s="5">
        <v>0</v>
      </c>
      <c r="AQ198" s="5">
        <v>0</v>
      </c>
      <c r="AR198" s="5">
        <v>0</v>
      </c>
      <c r="AS198" s="5">
        <v>0</v>
      </c>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c r="DN198" s="5"/>
      <c r="DO198" s="5"/>
      <c r="DP198" s="5"/>
      <c r="DQ198" s="5"/>
      <c r="DR198" s="5"/>
      <c r="DS198" s="5"/>
      <c r="DT198" s="5"/>
      <c r="DU198" s="5"/>
      <c r="DV198" s="5"/>
      <c r="DW198" s="5"/>
      <c r="DX198" s="5"/>
      <c r="DY198" s="5"/>
      <c r="DZ198" s="5"/>
      <c r="EA198" s="5"/>
      <c r="EB198" s="5"/>
      <c r="EC198" s="5"/>
      <c r="ED198" s="5"/>
      <c r="EE198" s="5"/>
      <c r="EF198" s="5"/>
      <c r="EG198" s="5"/>
      <c r="EH198" s="5"/>
      <c r="EI198" s="5"/>
      <c r="EJ198" s="5"/>
      <c r="EK198" s="5"/>
      <c r="EL198" s="5"/>
      <c r="EM198" s="5"/>
      <c r="EN198" s="5"/>
      <c r="EO198" s="5"/>
      <c r="EP198" s="5"/>
      <c r="EQ198" s="5"/>
      <c r="ER198" s="5"/>
      <c r="ES198" s="5"/>
      <c r="ET198" s="5"/>
      <c r="EU198" s="5"/>
      <c r="EV198" s="5"/>
      <c r="EW198" s="5"/>
      <c r="EX198" s="5"/>
      <c r="EY198" s="5"/>
      <c r="EZ198" s="5"/>
      <c r="FA198" s="5"/>
      <c r="FB198" s="5"/>
      <c r="FC198" s="5"/>
      <c r="FD198" s="5"/>
      <c r="FE198" s="5"/>
      <c r="FF198" s="5"/>
      <c r="FG198" s="5"/>
      <c r="FH198" s="5"/>
      <c r="FI198" s="5"/>
      <c r="FJ198" s="5"/>
      <c r="FK198" s="5"/>
      <c r="FL198" s="5"/>
      <c r="FM198" s="5"/>
      <c r="FN198" s="5"/>
      <c r="FO198" s="5"/>
      <c r="FP198" s="5"/>
      <c r="FQ198" s="5"/>
      <c r="FR198" s="5"/>
      <c r="FS198" s="5"/>
      <c r="FT198" s="5"/>
      <c r="FU198" s="5"/>
      <c r="FV198" s="5"/>
      <c r="FW198" s="5"/>
      <c r="FX198" s="5"/>
      <c r="FY198" s="5"/>
      <c r="FZ198" s="5"/>
      <c r="GA198" s="5"/>
      <c r="GB198" s="5"/>
      <c r="GC198" s="5"/>
      <c r="GD198" s="5"/>
      <c r="GE198" s="5"/>
      <c r="GF198" s="5"/>
      <c r="GG198" s="5"/>
      <c r="GH198" s="5"/>
      <c r="GI198" s="5"/>
      <c r="GJ198" s="5"/>
      <c r="GK198" s="5"/>
      <c r="GL198" s="5"/>
      <c r="GM198" s="5"/>
      <c r="GN198" s="5"/>
      <c r="GO198" s="5"/>
      <c r="GP198" s="5"/>
      <c r="GQ198" s="5"/>
      <c r="GR198" s="5"/>
      <c r="GS198" s="5"/>
      <c r="GT198" s="5"/>
      <c r="GU198" s="5"/>
      <c r="GV198" s="5"/>
      <c r="GW198" s="5"/>
      <c r="GX198" s="5"/>
      <c r="GY198" s="5"/>
      <c r="GZ198" s="5"/>
      <c r="HA198" s="5"/>
      <c r="HB198" s="5"/>
      <c r="HC198" s="5"/>
      <c r="HD198" s="5"/>
      <c r="HE198" s="5"/>
      <c r="HF198" s="5"/>
      <c r="HG198" s="5"/>
      <c r="HH198" s="5"/>
      <c r="HI198" s="5"/>
      <c r="HJ198" s="5"/>
      <c r="HK198" s="5"/>
      <c r="HL198" s="5"/>
      <c r="HM198" s="5"/>
      <c r="HN198" s="5"/>
      <c r="HO198" s="5"/>
      <c r="HP198" s="5"/>
      <c r="HQ198" s="5"/>
      <c r="HR198" s="5"/>
      <c r="HS198" s="5"/>
      <c r="HT198" s="5"/>
      <c r="HU198" s="5"/>
      <c r="HV198" s="5"/>
      <c r="HW198" s="5"/>
      <c r="HX198" s="5"/>
      <c r="HY198" s="5"/>
      <c r="HZ198" s="5"/>
      <c r="IA198" s="5"/>
      <c r="IB198" s="5"/>
      <c r="IC198" s="5"/>
      <c r="ID198" s="5"/>
      <c r="IE198" s="5"/>
      <c r="IF198" s="5"/>
      <c r="IG198" s="5"/>
      <c r="IH198" s="5"/>
      <c r="II198" s="5"/>
      <c r="IJ198" s="5"/>
      <c r="IK198" s="5"/>
      <c r="IL198" s="5"/>
      <c r="IM198" s="5"/>
      <c r="IN198" s="5"/>
      <c r="IO198" s="5"/>
      <c r="IP198" s="5"/>
      <c r="IQ198" s="5"/>
      <c r="IR198" s="5"/>
      <c r="IS198" s="5"/>
      <c r="IT198" s="5"/>
      <c r="IU198" s="5"/>
      <c r="IV198" s="5"/>
    </row>
    <row r="199" spans="1:256" s="29" customFormat="1" hidden="1" outlineLevel="1">
      <c r="A199" s="207"/>
      <c r="B199" s="207"/>
      <c r="C199" s="5"/>
      <c r="D199" s="205"/>
      <c r="E199" s="205"/>
      <c r="F199" s="5">
        <v>9</v>
      </c>
      <c r="G199" s="5">
        <v>26</v>
      </c>
      <c r="H199" s="5"/>
      <c r="I199" s="5" t="e">
        <v>#N/A</v>
      </c>
      <c r="J199" s="5"/>
      <c r="K199" s="5"/>
      <c r="L199" s="5"/>
      <c r="M199" s="5"/>
      <c r="N199" s="5"/>
      <c r="O199" s="5"/>
      <c r="P199" s="5"/>
      <c r="Q199" s="5"/>
      <c r="R199" s="5"/>
      <c r="S199" s="5"/>
      <c r="T199" s="5"/>
      <c r="U199" s="5"/>
      <c r="V199" s="5"/>
      <c r="W199" s="5"/>
      <c r="X199" s="5"/>
      <c r="Y199" s="5"/>
      <c r="Z199" s="5"/>
      <c r="AA199" s="5"/>
      <c r="AB199" s="5">
        <v>0</v>
      </c>
      <c r="AC199" s="5">
        <v>0</v>
      </c>
      <c r="AD199" s="5">
        <v>0</v>
      </c>
      <c r="AE199" s="5">
        <v>0</v>
      </c>
      <c r="AF199" s="5">
        <v>0</v>
      </c>
      <c r="AG199" s="5">
        <v>0</v>
      </c>
      <c r="AH199" s="5">
        <v>0</v>
      </c>
      <c r="AI199" s="5">
        <v>0</v>
      </c>
      <c r="AJ199" s="5">
        <v>0</v>
      </c>
      <c r="AK199" s="5">
        <v>0</v>
      </c>
      <c r="AL199" s="5">
        <v>0</v>
      </c>
      <c r="AM199" s="5">
        <v>0</v>
      </c>
      <c r="AN199" s="5">
        <v>0</v>
      </c>
      <c r="AO199" s="5">
        <v>0</v>
      </c>
      <c r="AP199" s="5">
        <v>0</v>
      </c>
      <c r="AQ199" s="5">
        <v>0</v>
      </c>
      <c r="AR199" s="5">
        <v>0</v>
      </c>
      <c r="AS199" s="5">
        <v>0</v>
      </c>
      <c r="AT199" s="5"/>
      <c r="AU199" s="5"/>
      <c r="AV199" s="5"/>
      <c r="AW199" s="5"/>
      <c r="AX199" s="5"/>
      <c r="AY199" s="5"/>
      <c r="AZ199" s="5"/>
      <c r="BA199" s="5"/>
      <c r="BB199" s="5"/>
      <c r="BC199" s="5"/>
      <c r="BD199" s="5"/>
      <c r="BE199" s="5"/>
      <c r="BF199" s="5"/>
      <c r="BG199" s="5"/>
      <c r="BH199" s="5"/>
      <c r="BI199" s="5"/>
      <c r="BJ199" s="5"/>
      <c r="BK199" s="5"/>
      <c r="BL199" s="5"/>
      <c r="BM199" s="5"/>
      <c r="BN199" s="5"/>
      <c r="BO199" s="5"/>
      <c r="BP199" s="5"/>
      <c r="BQ199" s="5"/>
      <c r="BR199" s="5"/>
      <c r="BS199" s="5"/>
      <c r="BT199" s="5"/>
      <c r="BU199" s="5"/>
      <c r="BV199" s="5"/>
      <c r="BW199" s="5"/>
      <c r="BX199" s="5"/>
      <c r="BY199" s="5"/>
      <c r="BZ199" s="5"/>
      <c r="CA199" s="5"/>
      <c r="CB199" s="5"/>
      <c r="CC199" s="5"/>
      <c r="CD199" s="5"/>
      <c r="CE199" s="5"/>
      <c r="CF199" s="5"/>
      <c r="CG199" s="5"/>
      <c r="CH199" s="5"/>
      <c r="CI199" s="5"/>
      <c r="CJ199" s="5"/>
      <c r="CK199" s="5"/>
      <c r="CL199" s="5"/>
      <c r="CM199" s="5"/>
      <c r="CN199" s="5"/>
      <c r="CO199" s="5"/>
      <c r="CP199" s="5"/>
      <c r="CQ199" s="5"/>
      <c r="CR199" s="5"/>
      <c r="CS199" s="5"/>
      <c r="CT199" s="5"/>
      <c r="CU199" s="5"/>
      <c r="CV199" s="5"/>
      <c r="CW199" s="5"/>
      <c r="CX199" s="5"/>
      <c r="CY199" s="5"/>
      <c r="CZ199" s="5"/>
      <c r="DA199" s="5"/>
      <c r="DB199" s="5"/>
      <c r="DC199" s="5"/>
      <c r="DD199" s="5"/>
      <c r="DE199" s="5"/>
      <c r="DF199" s="5"/>
      <c r="DG199" s="5"/>
      <c r="DH199" s="5"/>
      <c r="DI199" s="5"/>
      <c r="DJ199" s="5"/>
      <c r="DK199" s="5"/>
      <c r="DL199" s="5"/>
      <c r="DM199" s="5"/>
      <c r="DN199" s="5"/>
      <c r="DO199" s="5"/>
      <c r="DP199" s="5"/>
      <c r="DQ199" s="5"/>
      <c r="DR199" s="5"/>
      <c r="DS199" s="5"/>
      <c r="DT199" s="5"/>
      <c r="DU199" s="5"/>
      <c r="DV199" s="5"/>
      <c r="DW199" s="5"/>
      <c r="DX199" s="5"/>
      <c r="DY199" s="5"/>
      <c r="DZ199" s="5"/>
      <c r="EA199" s="5"/>
      <c r="EB199" s="5"/>
      <c r="EC199" s="5"/>
      <c r="ED199" s="5"/>
      <c r="EE199" s="5"/>
      <c r="EF199" s="5"/>
      <c r="EG199" s="5"/>
      <c r="EH199" s="5"/>
      <c r="EI199" s="5"/>
      <c r="EJ199" s="5"/>
      <c r="EK199" s="5"/>
      <c r="EL199" s="5"/>
      <c r="EM199" s="5"/>
      <c r="EN199" s="5"/>
      <c r="EO199" s="5"/>
      <c r="EP199" s="5"/>
      <c r="EQ199" s="5"/>
      <c r="ER199" s="5"/>
      <c r="ES199" s="5"/>
      <c r="ET199" s="5"/>
      <c r="EU199" s="5"/>
      <c r="EV199" s="5"/>
      <c r="EW199" s="5"/>
      <c r="EX199" s="5"/>
      <c r="EY199" s="5"/>
      <c r="EZ199" s="5"/>
      <c r="FA199" s="5"/>
      <c r="FB199" s="5"/>
      <c r="FC199" s="5"/>
      <c r="FD199" s="5"/>
      <c r="FE199" s="5"/>
      <c r="FF199" s="5"/>
      <c r="FG199" s="5"/>
      <c r="FH199" s="5"/>
      <c r="FI199" s="5"/>
      <c r="FJ199" s="5"/>
      <c r="FK199" s="5"/>
      <c r="FL199" s="5"/>
      <c r="FM199" s="5"/>
      <c r="FN199" s="5"/>
      <c r="FO199" s="5"/>
      <c r="FP199" s="5"/>
      <c r="FQ199" s="5"/>
      <c r="FR199" s="5"/>
      <c r="FS199" s="5"/>
      <c r="FT199" s="5"/>
      <c r="FU199" s="5"/>
      <c r="FV199" s="5"/>
      <c r="FW199" s="5"/>
      <c r="FX199" s="5"/>
      <c r="FY199" s="5"/>
      <c r="FZ199" s="5"/>
      <c r="GA199" s="5"/>
      <c r="GB199" s="5"/>
      <c r="GC199" s="5"/>
      <c r="GD199" s="5"/>
      <c r="GE199" s="5"/>
      <c r="GF199" s="5"/>
      <c r="GG199" s="5"/>
      <c r="GH199" s="5"/>
      <c r="GI199" s="5"/>
      <c r="GJ199" s="5"/>
      <c r="GK199" s="5"/>
      <c r="GL199" s="5"/>
      <c r="GM199" s="5"/>
      <c r="GN199" s="5"/>
      <c r="GO199" s="5"/>
      <c r="GP199" s="5"/>
      <c r="GQ199" s="5"/>
      <c r="GR199" s="5"/>
      <c r="GS199" s="5"/>
      <c r="GT199" s="5"/>
      <c r="GU199" s="5"/>
      <c r="GV199" s="5"/>
      <c r="GW199" s="5"/>
      <c r="GX199" s="5"/>
      <c r="GY199" s="5"/>
      <c r="GZ199" s="5"/>
      <c r="HA199" s="5"/>
      <c r="HB199" s="5"/>
      <c r="HC199" s="5"/>
      <c r="HD199" s="5"/>
      <c r="HE199" s="5"/>
      <c r="HF199" s="5"/>
      <c r="HG199" s="5"/>
      <c r="HH199" s="5"/>
      <c r="HI199" s="5"/>
      <c r="HJ199" s="5"/>
      <c r="HK199" s="5"/>
      <c r="HL199" s="5"/>
      <c r="HM199" s="5"/>
      <c r="HN199" s="5"/>
      <c r="HO199" s="5"/>
      <c r="HP199" s="5"/>
      <c r="HQ199" s="5"/>
      <c r="HR199" s="5"/>
      <c r="HS199" s="5"/>
      <c r="HT199" s="5"/>
      <c r="HU199" s="5"/>
      <c r="HV199" s="5"/>
      <c r="HW199" s="5"/>
      <c r="HX199" s="5"/>
      <c r="HY199" s="5"/>
      <c r="HZ199" s="5"/>
      <c r="IA199" s="5"/>
      <c r="IB199" s="5"/>
      <c r="IC199" s="5"/>
      <c r="ID199" s="5"/>
      <c r="IE199" s="5"/>
      <c r="IF199" s="5"/>
      <c r="IG199" s="5"/>
      <c r="IH199" s="5"/>
      <c r="II199" s="5"/>
      <c r="IJ199" s="5"/>
      <c r="IK199" s="5"/>
      <c r="IL199" s="5"/>
      <c r="IM199" s="5"/>
      <c r="IN199" s="5"/>
      <c r="IO199" s="5"/>
      <c r="IP199" s="5"/>
      <c r="IQ199" s="5"/>
      <c r="IR199" s="5"/>
      <c r="IS199" s="5"/>
      <c r="IT199" s="5"/>
      <c r="IU199" s="5"/>
      <c r="IV199" s="5"/>
    </row>
    <row r="200" spans="1:256" s="29" customFormat="1" hidden="1" outlineLevel="1">
      <c r="A200" s="207"/>
      <c r="B200" s="207"/>
      <c r="C200" s="5"/>
      <c r="D200" s="205"/>
      <c r="E200" s="205"/>
      <c r="F200" s="5">
        <v>10</v>
      </c>
      <c r="G200" s="5">
        <v>29</v>
      </c>
      <c r="H200" s="5"/>
      <c r="I200" s="5" t="e">
        <v>#N/A</v>
      </c>
      <c r="J200" s="5"/>
      <c r="K200" s="5"/>
      <c r="L200" s="5"/>
      <c r="M200" s="5"/>
      <c r="N200" s="5"/>
      <c r="O200" s="5"/>
      <c r="P200" s="5"/>
      <c r="Q200" s="5"/>
      <c r="R200" s="5"/>
      <c r="S200" s="5"/>
      <c r="T200" s="5"/>
      <c r="U200" s="5"/>
      <c r="V200" s="5"/>
      <c r="W200" s="5"/>
      <c r="X200" s="5"/>
      <c r="Y200" s="5"/>
      <c r="Z200" s="5"/>
      <c r="AA200" s="5"/>
      <c r="AB200" s="5">
        <v>0</v>
      </c>
      <c r="AC200" s="5">
        <v>0</v>
      </c>
      <c r="AD200" s="5">
        <v>0</v>
      </c>
      <c r="AE200" s="5">
        <v>0</v>
      </c>
      <c r="AF200" s="5">
        <v>0</v>
      </c>
      <c r="AG200" s="5">
        <v>0</v>
      </c>
      <c r="AH200" s="5">
        <v>0</v>
      </c>
      <c r="AI200" s="5">
        <v>0</v>
      </c>
      <c r="AJ200" s="5">
        <v>0</v>
      </c>
      <c r="AK200" s="5">
        <v>0</v>
      </c>
      <c r="AL200" s="5">
        <v>0</v>
      </c>
      <c r="AM200" s="5">
        <v>0</v>
      </c>
      <c r="AN200" s="5">
        <v>0</v>
      </c>
      <c r="AO200" s="5">
        <v>0</v>
      </c>
      <c r="AP200" s="5">
        <v>0</v>
      </c>
      <c r="AQ200" s="5">
        <v>0</v>
      </c>
      <c r="AR200" s="5">
        <v>0</v>
      </c>
      <c r="AS200" s="5">
        <v>0</v>
      </c>
      <c r="AT200" s="5"/>
      <c r="AU200" s="5"/>
      <c r="AV200" s="5"/>
      <c r="AW200" s="5"/>
      <c r="AX200" s="5"/>
      <c r="AY200" s="5"/>
      <c r="AZ200" s="5"/>
      <c r="BA200" s="5"/>
      <c r="BB200" s="5"/>
      <c r="BC200" s="5"/>
      <c r="BD200" s="5"/>
      <c r="BE200" s="5"/>
      <c r="BF200" s="5"/>
      <c r="BG200" s="5"/>
      <c r="BH200" s="5"/>
      <c r="BI200" s="5"/>
      <c r="BJ200" s="5"/>
      <c r="BK200" s="5"/>
      <c r="BL200" s="5"/>
      <c r="BM200" s="5"/>
      <c r="BN200" s="5"/>
      <c r="BO200" s="5"/>
      <c r="BP200" s="5"/>
      <c r="BQ200" s="5"/>
      <c r="BR200" s="5"/>
      <c r="BS200" s="5"/>
      <c r="BT200" s="5"/>
      <c r="BU200" s="5"/>
      <c r="BV200" s="5"/>
      <c r="BW200" s="5"/>
      <c r="BX200" s="5"/>
      <c r="BY200" s="5"/>
      <c r="BZ200" s="5"/>
      <c r="CA200" s="5"/>
      <c r="CB200" s="5"/>
      <c r="CC200" s="5"/>
      <c r="CD200" s="5"/>
      <c r="CE200" s="5"/>
      <c r="CF200" s="5"/>
      <c r="CG200" s="5"/>
      <c r="CH200" s="5"/>
      <c r="CI200" s="5"/>
      <c r="CJ200" s="5"/>
      <c r="CK200" s="5"/>
      <c r="CL200" s="5"/>
      <c r="CM200" s="5"/>
      <c r="CN200" s="5"/>
      <c r="CO200" s="5"/>
      <c r="CP200" s="5"/>
      <c r="CQ200" s="5"/>
      <c r="CR200" s="5"/>
      <c r="CS200" s="5"/>
      <c r="CT200" s="5"/>
      <c r="CU200" s="5"/>
      <c r="CV200" s="5"/>
      <c r="CW200" s="5"/>
      <c r="CX200" s="5"/>
      <c r="CY200" s="5"/>
      <c r="CZ200" s="5"/>
      <c r="DA200" s="5"/>
      <c r="DB200" s="5"/>
      <c r="DC200" s="5"/>
      <c r="DD200" s="5"/>
      <c r="DE200" s="5"/>
      <c r="DF200" s="5"/>
      <c r="DG200" s="5"/>
      <c r="DH200" s="5"/>
      <c r="DI200" s="5"/>
      <c r="DJ200" s="5"/>
      <c r="DK200" s="5"/>
      <c r="DL200" s="5"/>
      <c r="DM200" s="5"/>
      <c r="DN200" s="5"/>
      <c r="DO200" s="5"/>
      <c r="DP200" s="5"/>
      <c r="DQ200" s="5"/>
      <c r="DR200" s="5"/>
      <c r="DS200" s="5"/>
      <c r="DT200" s="5"/>
      <c r="DU200" s="5"/>
      <c r="DV200" s="5"/>
      <c r="DW200" s="5"/>
      <c r="DX200" s="5"/>
      <c r="DY200" s="5"/>
      <c r="DZ200" s="5"/>
      <c r="EA200" s="5"/>
      <c r="EB200" s="5"/>
      <c r="EC200" s="5"/>
      <c r="ED200" s="5"/>
      <c r="EE200" s="5"/>
      <c r="EF200" s="5"/>
      <c r="EG200" s="5"/>
      <c r="EH200" s="5"/>
      <c r="EI200" s="5"/>
      <c r="EJ200" s="5"/>
      <c r="EK200" s="5"/>
      <c r="EL200" s="5"/>
      <c r="EM200" s="5"/>
      <c r="EN200" s="5"/>
      <c r="EO200" s="5"/>
      <c r="EP200" s="5"/>
      <c r="EQ200" s="5"/>
      <c r="ER200" s="5"/>
      <c r="ES200" s="5"/>
      <c r="ET200" s="5"/>
      <c r="EU200" s="5"/>
      <c r="EV200" s="5"/>
      <c r="EW200" s="5"/>
      <c r="EX200" s="5"/>
      <c r="EY200" s="5"/>
      <c r="EZ200" s="5"/>
      <c r="FA200" s="5"/>
      <c r="FB200" s="5"/>
      <c r="FC200" s="5"/>
      <c r="FD200" s="5"/>
      <c r="FE200" s="5"/>
      <c r="FF200" s="5"/>
      <c r="FG200" s="5"/>
      <c r="FH200" s="5"/>
      <c r="FI200" s="5"/>
      <c r="FJ200" s="5"/>
      <c r="FK200" s="5"/>
      <c r="FL200" s="5"/>
      <c r="FM200" s="5"/>
      <c r="FN200" s="5"/>
      <c r="FO200" s="5"/>
      <c r="FP200" s="5"/>
      <c r="FQ200" s="5"/>
      <c r="FR200" s="5"/>
      <c r="FS200" s="5"/>
      <c r="FT200" s="5"/>
      <c r="FU200" s="5"/>
      <c r="FV200" s="5"/>
      <c r="FW200" s="5"/>
      <c r="FX200" s="5"/>
      <c r="FY200" s="5"/>
      <c r="FZ200" s="5"/>
      <c r="GA200" s="5"/>
      <c r="GB200" s="5"/>
      <c r="GC200" s="5"/>
      <c r="GD200" s="5"/>
      <c r="GE200" s="5"/>
      <c r="GF200" s="5"/>
      <c r="GG200" s="5"/>
      <c r="GH200" s="5"/>
      <c r="GI200" s="5"/>
      <c r="GJ200" s="5"/>
      <c r="GK200" s="5"/>
      <c r="GL200" s="5"/>
      <c r="GM200" s="5"/>
      <c r="GN200" s="5"/>
      <c r="GO200" s="5"/>
      <c r="GP200" s="5"/>
      <c r="GQ200" s="5"/>
      <c r="GR200" s="5"/>
      <c r="GS200" s="5"/>
      <c r="GT200" s="5"/>
      <c r="GU200" s="5"/>
      <c r="GV200" s="5"/>
      <c r="GW200" s="5"/>
      <c r="GX200" s="5"/>
      <c r="GY200" s="5"/>
      <c r="GZ200" s="5"/>
      <c r="HA200" s="5"/>
      <c r="HB200" s="5"/>
      <c r="HC200" s="5"/>
      <c r="HD200" s="5"/>
      <c r="HE200" s="5"/>
      <c r="HF200" s="5"/>
      <c r="HG200" s="5"/>
      <c r="HH200" s="5"/>
      <c r="HI200" s="5"/>
      <c r="HJ200" s="5"/>
      <c r="HK200" s="5"/>
      <c r="HL200" s="5"/>
      <c r="HM200" s="5"/>
      <c r="HN200" s="5"/>
      <c r="HO200" s="5"/>
      <c r="HP200" s="5"/>
      <c r="HQ200" s="5"/>
      <c r="HR200" s="5"/>
      <c r="HS200" s="5"/>
      <c r="HT200" s="5"/>
      <c r="HU200" s="5"/>
      <c r="HV200" s="5"/>
      <c r="HW200" s="5"/>
      <c r="HX200" s="5"/>
      <c r="HY200" s="5"/>
      <c r="HZ200" s="5"/>
      <c r="IA200" s="5"/>
      <c r="IB200" s="5"/>
      <c r="IC200" s="5"/>
      <c r="ID200" s="5"/>
      <c r="IE200" s="5"/>
      <c r="IF200" s="5"/>
      <c r="IG200" s="5"/>
      <c r="IH200" s="5"/>
      <c r="II200" s="5"/>
      <c r="IJ200" s="5"/>
      <c r="IK200" s="5"/>
      <c r="IL200" s="5"/>
      <c r="IM200" s="5"/>
      <c r="IN200" s="5"/>
      <c r="IO200" s="5"/>
      <c r="IP200" s="5"/>
      <c r="IQ200" s="5"/>
      <c r="IR200" s="5"/>
      <c r="IS200" s="5"/>
      <c r="IT200" s="5"/>
      <c r="IU200" s="5"/>
      <c r="IV200" s="5"/>
    </row>
    <row r="201" spans="1:256" s="29" customFormat="1" hidden="1" outlineLevel="1">
      <c r="A201" s="207"/>
      <c r="B201" s="207"/>
      <c r="C201" s="5"/>
      <c r="D201" s="205"/>
      <c r="E201" s="205"/>
      <c r="F201" s="5">
        <v>11</v>
      </c>
      <c r="G201" s="5">
        <v>32</v>
      </c>
      <c r="H201" s="5"/>
      <c r="I201" s="5" t="e">
        <v>#N/A</v>
      </c>
      <c r="J201" s="5"/>
      <c r="K201" s="5"/>
      <c r="L201" s="5"/>
      <c r="M201" s="5"/>
      <c r="N201" s="5"/>
      <c r="O201" s="5"/>
      <c r="P201" s="5"/>
      <c r="Q201" s="5"/>
      <c r="R201" s="5"/>
      <c r="S201" s="5"/>
      <c r="T201" s="5"/>
      <c r="U201" s="5"/>
      <c r="V201" s="5"/>
      <c r="W201" s="5"/>
      <c r="X201" s="5"/>
      <c r="Y201" s="5"/>
      <c r="Z201" s="5"/>
      <c r="AA201" s="5"/>
      <c r="AB201" s="5">
        <v>0</v>
      </c>
      <c r="AC201" s="5">
        <v>0</v>
      </c>
      <c r="AD201" s="5">
        <v>0</v>
      </c>
      <c r="AE201" s="5">
        <v>0</v>
      </c>
      <c r="AF201" s="5">
        <v>0</v>
      </c>
      <c r="AG201" s="5">
        <v>0</v>
      </c>
      <c r="AH201" s="5">
        <v>0</v>
      </c>
      <c r="AI201" s="5">
        <v>0</v>
      </c>
      <c r="AJ201" s="5">
        <v>0</v>
      </c>
      <c r="AK201" s="5">
        <v>0</v>
      </c>
      <c r="AL201" s="5">
        <v>0</v>
      </c>
      <c r="AM201" s="5">
        <v>0</v>
      </c>
      <c r="AN201" s="5">
        <v>0</v>
      </c>
      <c r="AO201" s="5">
        <v>0</v>
      </c>
      <c r="AP201" s="5">
        <v>0</v>
      </c>
      <c r="AQ201" s="5">
        <v>0</v>
      </c>
      <c r="AR201" s="5">
        <v>0</v>
      </c>
      <c r="AS201" s="5">
        <v>0</v>
      </c>
      <c r="AT201" s="5"/>
      <c r="AU201" s="5"/>
      <c r="AV201" s="5"/>
      <c r="AW201" s="5"/>
      <c r="AX201" s="5"/>
      <c r="AY201" s="5"/>
      <c r="AZ201" s="5"/>
      <c r="BA201" s="5"/>
      <c r="BB201" s="5"/>
      <c r="BC201" s="5"/>
      <c r="BD201" s="5"/>
      <c r="BE201" s="5"/>
      <c r="BF201" s="5"/>
      <c r="BG201" s="5"/>
      <c r="BH201" s="5"/>
      <c r="BI201" s="5"/>
      <c r="BJ201" s="5"/>
      <c r="BK201" s="5"/>
      <c r="BL201" s="5"/>
      <c r="BM201" s="5"/>
      <c r="BN201" s="5"/>
      <c r="BO201" s="5"/>
      <c r="BP201" s="5"/>
      <c r="BQ201" s="5"/>
      <c r="BR201" s="5"/>
      <c r="BS201" s="5"/>
      <c r="BT201" s="5"/>
      <c r="BU201" s="5"/>
      <c r="BV201" s="5"/>
      <c r="BW201" s="5"/>
      <c r="BX201" s="5"/>
      <c r="BY201" s="5"/>
      <c r="BZ201" s="5"/>
      <c r="CA201" s="5"/>
      <c r="CB201" s="5"/>
      <c r="CC201" s="5"/>
      <c r="CD201" s="5"/>
      <c r="CE201" s="5"/>
      <c r="CF201" s="5"/>
      <c r="CG201" s="5"/>
      <c r="CH201" s="5"/>
      <c r="CI201" s="5"/>
      <c r="CJ201" s="5"/>
      <c r="CK201" s="5"/>
      <c r="CL201" s="5"/>
      <c r="CM201" s="5"/>
      <c r="CN201" s="5"/>
      <c r="CO201" s="5"/>
      <c r="CP201" s="5"/>
      <c r="CQ201" s="5"/>
      <c r="CR201" s="5"/>
      <c r="CS201" s="5"/>
      <c r="CT201" s="5"/>
      <c r="CU201" s="5"/>
      <c r="CV201" s="5"/>
      <c r="CW201" s="5"/>
      <c r="CX201" s="5"/>
      <c r="CY201" s="5"/>
      <c r="CZ201" s="5"/>
      <c r="DA201" s="5"/>
      <c r="DB201" s="5"/>
      <c r="DC201" s="5"/>
      <c r="DD201" s="5"/>
      <c r="DE201" s="5"/>
      <c r="DF201" s="5"/>
      <c r="DG201" s="5"/>
      <c r="DH201" s="5"/>
      <c r="DI201" s="5"/>
      <c r="DJ201" s="5"/>
      <c r="DK201" s="5"/>
      <c r="DL201" s="5"/>
      <c r="DM201" s="5"/>
      <c r="DN201" s="5"/>
      <c r="DO201" s="5"/>
      <c r="DP201" s="5"/>
      <c r="DQ201" s="5"/>
      <c r="DR201" s="5"/>
      <c r="DS201" s="5"/>
      <c r="DT201" s="5"/>
      <c r="DU201" s="5"/>
      <c r="DV201" s="5"/>
      <c r="DW201" s="5"/>
      <c r="DX201" s="5"/>
      <c r="DY201" s="5"/>
      <c r="DZ201" s="5"/>
      <c r="EA201" s="5"/>
      <c r="EB201" s="5"/>
      <c r="EC201" s="5"/>
      <c r="ED201" s="5"/>
      <c r="EE201" s="5"/>
      <c r="EF201" s="5"/>
      <c r="EG201" s="5"/>
      <c r="EH201" s="5"/>
      <c r="EI201" s="5"/>
      <c r="EJ201" s="5"/>
      <c r="EK201" s="5"/>
      <c r="EL201" s="5"/>
      <c r="EM201" s="5"/>
      <c r="EN201" s="5"/>
      <c r="EO201" s="5"/>
      <c r="EP201" s="5"/>
      <c r="EQ201" s="5"/>
      <c r="ER201" s="5"/>
      <c r="ES201" s="5"/>
      <c r="ET201" s="5"/>
      <c r="EU201" s="5"/>
      <c r="EV201" s="5"/>
      <c r="EW201" s="5"/>
      <c r="EX201" s="5"/>
      <c r="EY201" s="5"/>
      <c r="EZ201" s="5"/>
      <c r="FA201" s="5"/>
      <c r="FB201" s="5"/>
      <c r="FC201" s="5"/>
      <c r="FD201" s="5"/>
      <c r="FE201" s="5"/>
      <c r="FF201" s="5"/>
      <c r="FG201" s="5"/>
      <c r="FH201" s="5"/>
      <c r="FI201" s="5"/>
      <c r="FJ201" s="5"/>
      <c r="FK201" s="5"/>
      <c r="FL201" s="5"/>
      <c r="FM201" s="5"/>
      <c r="FN201" s="5"/>
      <c r="FO201" s="5"/>
      <c r="FP201" s="5"/>
      <c r="FQ201" s="5"/>
      <c r="FR201" s="5"/>
      <c r="FS201" s="5"/>
      <c r="FT201" s="5"/>
      <c r="FU201" s="5"/>
      <c r="FV201" s="5"/>
      <c r="FW201" s="5"/>
      <c r="FX201" s="5"/>
      <c r="FY201" s="5"/>
      <c r="FZ201" s="5"/>
      <c r="GA201" s="5"/>
      <c r="GB201" s="5"/>
      <c r="GC201" s="5"/>
      <c r="GD201" s="5"/>
      <c r="GE201" s="5"/>
      <c r="GF201" s="5"/>
      <c r="GG201" s="5"/>
      <c r="GH201" s="5"/>
      <c r="GI201" s="5"/>
      <c r="GJ201" s="5"/>
      <c r="GK201" s="5"/>
      <c r="GL201" s="5"/>
      <c r="GM201" s="5"/>
      <c r="GN201" s="5"/>
      <c r="GO201" s="5"/>
      <c r="GP201" s="5"/>
      <c r="GQ201" s="5"/>
      <c r="GR201" s="5"/>
      <c r="GS201" s="5"/>
      <c r="GT201" s="5"/>
      <c r="GU201" s="5"/>
      <c r="GV201" s="5"/>
      <c r="GW201" s="5"/>
      <c r="GX201" s="5"/>
      <c r="GY201" s="5"/>
      <c r="GZ201" s="5"/>
      <c r="HA201" s="5"/>
      <c r="HB201" s="5"/>
      <c r="HC201" s="5"/>
      <c r="HD201" s="5"/>
      <c r="HE201" s="5"/>
      <c r="HF201" s="5"/>
      <c r="HG201" s="5"/>
      <c r="HH201" s="5"/>
      <c r="HI201" s="5"/>
      <c r="HJ201" s="5"/>
      <c r="HK201" s="5"/>
      <c r="HL201" s="5"/>
      <c r="HM201" s="5"/>
      <c r="HN201" s="5"/>
      <c r="HO201" s="5"/>
      <c r="HP201" s="5"/>
      <c r="HQ201" s="5"/>
      <c r="HR201" s="5"/>
      <c r="HS201" s="5"/>
      <c r="HT201" s="5"/>
      <c r="HU201" s="5"/>
      <c r="HV201" s="5"/>
      <c r="HW201" s="5"/>
      <c r="HX201" s="5"/>
      <c r="HY201" s="5"/>
      <c r="HZ201" s="5"/>
      <c r="IA201" s="5"/>
      <c r="IB201" s="5"/>
      <c r="IC201" s="5"/>
      <c r="ID201" s="5"/>
      <c r="IE201" s="5"/>
      <c r="IF201" s="5"/>
      <c r="IG201" s="5"/>
      <c r="IH201" s="5"/>
      <c r="II201" s="5"/>
      <c r="IJ201" s="5"/>
      <c r="IK201" s="5"/>
      <c r="IL201" s="5"/>
      <c r="IM201" s="5"/>
      <c r="IN201" s="5"/>
      <c r="IO201" s="5"/>
      <c r="IP201" s="5"/>
      <c r="IQ201" s="5"/>
      <c r="IR201" s="5"/>
      <c r="IS201" s="5"/>
      <c r="IT201" s="5"/>
      <c r="IU201" s="5"/>
      <c r="IV201" s="5"/>
    </row>
    <row r="202" spans="1:256" s="29" customFormat="1" hidden="1" outlineLevel="1">
      <c r="A202" s="207"/>
      <c r="B202" s="207"/>
      <c r="C202" s="5"/>
      <c r="D202" s="205"/>
      <c r="E202" s="205"/>
      <c r="F202" s="5">
        <v>12</v>
      </c>
      <c r="G202" s="5">
        <v>35</v>
      </c>
      <c r="H202" s="5"/>
      <c r="I202" s="5" t="e">
        <v>#N/A</v>
      </c>
      <c r="J202" s="5"/>
      <c r="K202" s="5"/>
      <c r="L202" s="5"/>
      <c r="M202" s="5"/>
      <c r="N202" s="5"/>
      <c r="O202" s="5"/>
      <c r="P202" s="5"/>
      <c r="Q202" s="5"/>
      <c r="R202" s="5"/>
      <c r="S202" s="5"/>
      <c r="T202" s="5"/>
      <c r="U202" s="5"/>
      <c r="V202" s="5"/>
      <c r="W202" s="5"/>
      <c r="X202" s="5"/>
      <c r="Y202" s="5"/>
      <c r="Z202" s="5"/>
      <c r="AA202" s="5"/>
      <c r="AB202" s="5">
        <v>0</v>
      </c>
      <c r="AC202" s="5">
        <v>0</v>
      </c>
      <c r="AD202" s="5">
        <v>0</v>
      </c>
      <c r="AE202" s="5">
        <v>0</v>
      </c>
      <c r="AF202" s="5">
        <v>0</v>
      </c>
      <c r="AG202" s="5">
        <v>0</v>
      </c>
      <c r="AH202" s="5">
        <v>0</v>
      </c>
      <c r="AI202" s="5">
        <v>0</v>
      </c>
      <c r="AJ202" s="5">
        <v>0</v>
      </c>
      <c r="AK202" s="5">
        <v>0</v>
      </c>
      <c r="AL202" s="5">
        <v>0</v>
      </c>
      <c r="AM202" s="5">
        <v>0</v>
      </c>
      <c r="AN202" s="5">
        <v>0</v>
      </c>
      <c r="AO202" s="5">
        <v>0</v>
      </c>
      <c r="AP202" s="5">
        <v>0</v>
      </c>
      <c r="AQ202" s="5">
        <v>0</v>
      </c>
      <c r="AR202" s="5">
        <v>0</v>
      </c>
      <c r="AS202" s="5">
        <v>0</v>
      </c>
      <c r="AT202" s="5"/>
      <c r="AU202" s="5"/>
      <c r="AV202" s="5"/>
      <c r="AW202" s="5"/>
      <c r="AX202" s="5"/>
      <c r="AY202" s="5"/>
      <c r="AZ202" s="5"/>
      <c r="BA202" s="5"/>
      <c r="BB202" s="5"/>
      <c r="BC202" s="5"/>
      <c r="BD202" s="5"/>
      <c r="BE202" s="5"/>
      <c r="BF202" s="5"/>
      <c r="BG202" s="5"/>
      <c r="BH202" s="5"/>
      <c r="BI202" s="5"/>
      <c r="BJ202" s="5"/>
      <c r="BK202" s="5"/>
      <c r="BL202" s="5"/>
      <c r="BM202" s="5"/>
      <c r="BN202" s="5"/>
      <c r="BO202" s="5"/>
      <c r="BP202" s="5"/>
      <c r="BQ202" s="5"/>
      <c r="BR202" s="5"/>
      <c r="BS202" s="5"/>
      <c r="BT202" s="5"/>
      <c r="BU202" s="5"/>
      <c r="BV202" s="5"/>
      <c r="BW202" s="5"/>
      <c r="BX202" s="5"/>
      <c r="BY202" s="5"/>
      <c r="BZ202" s="5"/>
      <c r="CA202" s="5"/>
      <c r="CB202" s="5"/>
      <c r="CC202" s="5"/>
      <c r="CD202" s="5"/>
      <c r="CE202" s="5"/>
      <c r="CF202" s="5"/>
      <c r="CG202" s="5"/>
      <c r="CH202" s="5"/>
      <c r="CI202" s="5"/>
      <c r="CJ202" s="5"/>
      <c r="CK202" s="5"/>
      <c r="CL202" s="5"/>
      <c r="CM202" s="5"/>
      <c r="CN202" s="5"/>
      <c r="CO202" s="5"/>
      <c r="CP202" s="5"/>
      <c r="CQ202" s="5"/>
      <c r="CR202" s="5"/>
      <c r="CS202" s="5"/>
      <c r="CT202" s="5"/>
      <c r="CU202" s="5"/>
      <c r="CV202" s="5"/>
      <c r="CW202" s="5"/>
      <c r="CX202" s="5"/>
      <c r="CY202" s="5"/>
      <c r="CZ202" s="5"/>
      <c r="DA202" s="5"/>
      <c r="DB202" s="5"/>
      <c r="DC202" s="5"/>
      <c r="DD202" s="5"/>
      <c r="DE202" s="5"/>
      <c r="DF202" s="5"/>
      <c r="DG202" s="5"/>
      <c r="DH202" s="5"/>
      <c r="DI202" s="5"/>
      <c r="DJ202" s="5"/>
      <c r="DK202" s="5"/>
      <c r="DL202" s="5"/>
      <c r="DM202" s="5"/>
      <c r="DN202" s="5"/>
      <c r="DO202" s="5"/>
      <c r="DP202" s="5"/>
      <c r="DQ202" s="5"/>
      <c r="DR202" s="5"/>
      <c r="DS202" s="5"/>
      <c r="DT202" s="5"/>
      <c r="DU202" s="5"/>
      <c r="DV202" s="5"/>
      <c r="DW202" s="5"/>
      <c r="DX202" s="5"/>
      <c r="DY202" s="5"/>
      <c r="DZ202" s="5"/>
      <c r="EA202" s="5"/>
      <c r="EB202" s="5"/>
      <c r="EC202" s="5"/>
      <c r="ED202" s="5"/>
      <c r="EE202" s="5"/>
      <c r="EF202" s="5"/>
      <c r="EG202" s="5"/>
      <c r="EH202" s="5"/>
      <c r="EI202" s="5"/>
      <c r="EJ202" s="5"/>
      <c r="EK202" s="5"/>
      <c r="EL202" s="5"/>
      <c r="EM202" s="5"/>
      <c r="EN202" s="5"/>
      <c r="EO202" s="5"/>
      <c r="EP202" s="5"/>
      <c r="EQ202" s="5"/>
      <c r="ER202" s="5"/>
      <c r="ES202" s="5"/>
      <c r="ET202" s="5"/>
      <c r="EU202" s="5"/>
      <c r="EV202" s="5"/>
      <c r="EW202" s="5"/>
      <c r="EX202" s="5"/>
      <c r="EY202" s="5"/>
      <c r="EZ202" s="5"/>
      <c r="FA202" s="5"/>
      <c r="FB202" s="5"/>
      <c r="FC202" s="5"/>
      <c r="FD202" s="5"/>
      <c r="FE202" s="5"/>
      <c r="FF202" s="5"/>
      <c r="FG202" s="5"/>
      <c r="FH202" s="5"/>
      <c r="FI202" s="5"/>
      <c r="FJ202" s="5"/>
      <c r="FK202" s="5"/>
      <c r="FL202" s="5"/>
      <c r="FM202" s="5"/>
      <c r="FN202" s="5"/>
      <c r="FO202" s="5"/>
      <c r="FP202" s="5"/>
      <c r="FQ202" s="5"/>
      <c r="FR202" s="5"/>
      <c r="FS202" s="5"/>
      <c r="FT202" s="5"/>
      <c r="FU202" s="5"/>
      <c r="FV202" s="5"/>
      <c r="FW202" s="5"/>
      <c r="FX202" s="5"/>
      <c r="FY202" s="5"/>
      <c r="FZ202" s="5"/>
      <c r="GA202" s="5"/>
      <c r="GB202" s="5"/>
      <c r="GC202" s="5"/>
      <c r="GD202" s="5"/>
      <c r="GE202" s="5"/>
      <c r="GF202" s="5"/>
      <c r="GG202" s="5"/>
      <c r="GH202" s="5"/>
      <c r="GI202" s="5"/>
      <c r="GJ202" s="5"/>
      <c r="GK202" s="5"/>
      <c r="GL202" s="5"/>
      <c r="GM202" s="5"/>
      <c r="GN202" s="5"/>
      <c r="GO202" s="5"/>
      <c r="GP202" s="5"/>
      <c r="GQ202" s="5"/>
      <c r="GR202" s="5"/>
      <c r="GS202" s="5"/>
      <c r="GT202" s="5"/>
      <c r="GU202" s="5"/>
      <c r="GV202" s="5"/>
      <c r="GW202" s="5"/>
      <c r="GX202" s="5"/>
      <c r="GY202" s="5"/>
      <c r="GZ202" s="5"/>
      <c r="HA202" s="5"/>
      <c r="HB202" s="5"/>
      <c r="HC202" s="5"/>
      <c r="HD202" s="5"/>
      <c r="HE202" s="5"/>
      <c r="HF202" s="5"/>
      <c r="HG202" s="5"/>
      <c r="HH202" s="5"/>
      <c r="HI202" s="5"/>
      <c r="HJ202" s="5"/>
      <c r="HK202" s="5"/>
      <c r="HL202" s="5"/>
      <c r="HM202" s="5"/>
      <c r="HN202" s="5"/>
      <c r="HO202" s="5"/>
      <c r="HP202" s="5"/>
      <c r="HQ202" s="5"/>
      <c r="HR202" s="5"/>
      <c r="HS202" s="5"/>
      <c r="HT202" s="5"/>
      <c r="HU202" s="5"/>
      <c r="HV202" s="5"/>
      <c r="HW202" s="5"/>
      <c r="HX202" s="5"/>
      <c r="HY202" s="5"/>
      <c r="HZ202" s="5"/>
      <c r="IA202" s="5"/>
      <c r="IB202" s="5"/>
      <c r="IC202" s="5"/>
      <c r="ID202" s="5"/>
      <c r="IE202" s="5"/>
      <c r="IF202" s="5"/>
      <c r="IG202" s="5"/>
      <c r="IH202" s="5"/>
      <c r="II202" s="5"/>
      <c r="IJ202" s="5"/>
      <c r="IK202" s="5"/>
      <c r="IL202" s="5"/>
      <c r="IM202" s="5"/>
      <c r="IN202" s="5"/>
      <c r="IO202" s="5"/>
      <c r="IP202" s="5"/>
      <c r="IQ202" s="5"/>
      <c r="IR202" s="5"/>
      <c r="IS202" s="5"/>
      <c r="IT202" s="5"/>
      <c r="IU202" s="5"/>
      <c r="IV202" s="5"/>
    </row>
    <row r="203" spans="1:256" s="29" customFormat="1" hidden="1" outlineLevel="1">
      <c r="A203" s="207"/>
      <c r="B203" s="207"/>
      <c r="C203" s="5"/>
      <c r="D203" s="205"/>
      <c r="E203" s="205"/>
      <c r="F203" s="5">
        <v>13</v>
      </c>
      <c r="G203" s="5">
        <v>38</v>
      </c>
      <c r="H203" s="5"/>
      <c r="I203" s="5" t="e">
        <v>#N/A</v>
      </c>
      <c r="J203" s="5"/>
      <c r="K203" s="5"/>
      <c r="L203" s="5"/>
      <c r="M203" s="5"/>
      <c r="N203" s="5"/>
      <c r="O203" s="5"/>
      <c r="P203" s="5"/>
      <c r="Q203" s="5"/>
      <c r="R203" s="5"/>
      <c r="S203" s="5"/>
      <c r="T203" s="5"/>
      <c r="U203" s="5"/>
      <c r="V203" s="5"/>
      <c r="W203" s="5"/>
      <c r="X203" s="5"/>
      <c r="Y203" s="5"/>
      <c r="Z203" s="5"/>
      <c r="AA203" s="5"/>
      <c r="AB203" s="5">
        <v>0</v>
      </c>
      <c r="AC203" s="5">
        <v>0</v>
      </c>
      <c r="AD203" s="5">
        <v>0</v>
      </c>
      <c r="AE203" s="5">
        <v>0</v>
      </c>
      <c r="AF203" s="5">
        <v>0</v>
      </c>
      <c r="AG203" s="5">
        <v>0</v>
      </c>
      <c r="AH203" s="5">
        <v>0</v>
      </c>
      <c r="AI203" s="5">
        <v>0</v>
      </c>
      <c r="AJ203" s="5">
        <v>0</v>
      </c>
      <c r="AK203" s="5">
        <v>0</v>
      </c>
      <c r="AL203" s="5">
        <v>0</v>
      </c>
      <c r="AM203" s="5">
        <v>0</v>
      </c>
      <c r="AN203" s="5">
        <v>0</v>
      </c>
      <c r="AO203" s="5">
        <v>0</v>
      </c>
      <c r="AP203" s="5">
        <v>0</v>
      </c>
      <c r="AQ203" s="5">
        <v>0</v>
      </c>
      <c r="AR203" s="5">
        <v>0</v>
      </c>
      <c r="AS203" s="5">
        <v>0</v>
      </c>
      <c r="AT203" s="5"/>
      <c r="AU203" s="5"/>
      <c r="AV203" s="5"/>
      <c r="AW203" s="5"/>
      <c r="AX203" s="5"/>
      <c r="AY203" s="5"/>
      <c r="AZ203" s="5"/>
      <c r="BA203" s="5"/>
      <c r="BB203" s="5"/>
      <c r="BC203" s="5"/>
      <c r="BD203" s="5"/>
      <c r="BE203" s="5"/>
      <c r="BF203" s="5"/>
      <c r="BG203" s="5"/>
      <c r="BH203" s="5"/>
      <c r="BI203" s="5"/>
      <c r="BJ203" s="5"/>
      <c r="BK203" s="5"/>
      <c r="BL203" s="5"/>
      <c r="BM203" s="5"/>
      <c r="BN203" s="5"/>
      <c r="BO203" s="5"/>
      <c r="BP203" s="5"/>
      <c r="BQ203" s="5"/>
      <c r="BR203" s="5"/>
      <c r="BS203" s="5"/>
      <c r="BT203" s="5"/>
      <c r="BU203" s="5"/>
      <c r="BV203" s="5"/>
      <c r="BW203" s="5"/>
      <c r="BX203" s="5"/>
      <c r="BY203" s="5"/>
      <c r="BZ203" s="5"/>
      <c r="CA203" s="5"/>
      <c r="CB203" s="5"/>
      <c r="CC203" s="5"/>
      <c r="CD203" s="5"/>
      <c r="CE203" s="5"/>
      <c r="CF203" s="5"/>
      <c r="CG203" s="5"/>
      <c r="CH203" s="5"/>
      <c r="CI203" s="5"/>
      <c r="CJ203" s="5"/>
      <c r="CK203" s="5"/>
      <c r="CL203" s="5"/>
      <c r="CM203" s="5"/>
      <c r="CN203" s="5"/>
      <c r="CO203" s="5"/>
      <c r="CP203" s="5"/>
      <c r="CQ203" s="5"/>
      <c r="CR203" s="5"/>
      <c r="CS203" s="5"/>
      <c r="CT203" s="5"/>
      <c r="CU203" s="5"/>
      <c r="CV203" s="5"/>
      <c r="CW203" s="5"/>
      <c r="CX203" s="5"/>
      <c r="CY203" s="5"/>
      <c r="CZ203" s="5"/>
      <c r="DA203" s="5"/>
      <c r="DB203" s="5"/>
      <c r="DC203" s="5"/>
      <c r="DD203" s="5"/>
      <c r="DE203" s="5"/>
      <c r="DF203" s="5"/>
      <c r="DG203" s="5"/>
      <c r="DH203" s="5"/>
      <c r="DI203" s="5"/>
      <c r="DJ203" s="5"/>
      <c r="DK203" s="5"/>
      <c r="DL203" s="5"/>
      <c r="DM203" s="5"/>
      <c r="DN203" s="5"/>
      <c r="DO203" s="5"/>
      <c r="DP203" s="5"/>
      <c r="DQ203" s="5"/>
      <c r="DR203" s="5"/>
      <c r="DS203" s="5"/>
      <c r="DT203" s="5"/>
      <c r="DU203" s="5"/>
      <c r="DV203" s="5"/>
      <c r="DW203" s="5"/>
      <c r="DX203" s="5"/>
      <c r="DY203" s="5"/>
      <c r="DZ203" s="5"/>
      <c r="EA203" s="5"/>
      <c r="EB203" s="5"/>
      <c r="EC203" s="5"/>
      <c r="ED203" s="5"/>
      <c r="EE203" s="5"/>
      <c r="EF203" s="5"/>
      <c r="EG203" s="5"/>
      <c r="EH203" s="5"/>
      <c r="EI203" s="5"/>
      <c r="EJ203" s="5"/>
      <c r="EK203" s="5"/>
      <c r="EL203" s="5"/>
      <c r="EM203" s="5"/>
      <c r="EN203" s="5"/>
      <c r="EO203" s="5"/>
      <c r="EP203" s="5"/>
      <c r="EQ203" s="5"/>
      <c r="ER203" s="5"/>
      <c r="ES203" s="5"/>
      <c r="ET203" s="5"/>
      <c r="EU203" s="5"/>
      <c r="EV203" s="5"/>
      <c r="EW203" s="5"/>
      <c r="EX203" s="5"/>
      <c r="EY203" s="5"/>
      <c r="EZ203" s="5"/>
      <c r="FA203" s="5"/>
      <c r="FB203" s="5"/>
      <c r="FC203" s="5"/>
      <c r="FD203" s="5"/>
      <c r="FE203" s="5"/>
      <c r="FF203" s="5"/>
      <c r="FG203" s="5"/>
      <c r="FH203" s="5"/>
      <c r="FI203" s="5"/>
      <c r="FJ203" s="5"/>
      <c r="FK203" s="5"/>
      <c r="FL203" s="5"/>
      <c r="FM203" s="5"/>
      <c r="FN203" s="5"/>
      <c r="FO203" s="5"/>
      <c r="FP203" s="5"/>
      <c r="FQ203" s="5"/>
      <c r="FR203" s="5"/>
      <c r="FS203" s="5"/>
      <c r="FT203" s="5"/>
      <c r="FU203" s="5"/>
      <c r="FV203" s="5"/>
      <c r="FW203" s="5"/>
      <c r="FX203" s="5"/>
      <c r="FY203" s="5"/>
      <c r="FZ203" s="5"/>
      <c r="GA203" s="5"/>
      <c r="GB203" s="5"/>
      <c r="GC203" s="5"/>
      <c r="GD203" s="5"/>
      <c r="GE203" s="5"/>
      <c r="GF203" s="5"/>
      <c r="GG203" s="5"/>
      <c r="GH203" s="5"/>
      <c r="GI203" s="5"/>
      <c r="GJ203" s="5"/>
      <c r="GK203" s="5"/>
      <c r="GL203" s="5"/>
      <c r="GM203" s="5"/>
      <c r="GN203" s="5"/>
      <c r="GO203" s="5"/>
      <c r="GP203" s="5"/>
      <c r="GQ203" s="5"/>
      <c r="GR203" s="5"/>
      <c r="GS203" s="5"/>
      <c r="GT203" s="5"/>
      <c r="GU203" s="5"/>
      <c r="GV203" s="5"/>
      <c r="GW203" s="5"/>
      <c r="GX203" s="5"/>
      <c r="GY203" s="5"/>
      <c r="GZ203" s="5"/>
      <c r="HA203" s="5"/>
      <c r="HB203" s="5"/>
      <c r="HC203" s="5"/>
      <c r="HD203" s="5"/>
      <c r="HE203" s="5"/>
      <c r="HF203" s="5"/>
      <c r="HG203" s="5"/>
      <c r="HH203" s="5"/>
      <c r="HI203" s="5"/>
      <c r="HJ203" s="5"/>
      <c r="HK203" s="5"/>
      <c r="HL203" s="5"/>
      <c r="HM203" s="5"/>
      <c r="HN203" s="5"/>
      <c r="HO203" s="5"/>
      <c r="HP203" s="5"/>
      <c r="HQ203" s="5"/>
      <c r="HR203" s="5"/>
      <c r="HS203" s="5"/>
      <c r="HT203" s="5"/>
      <c r="HU203" s="5"/>
      <c r="HV203" s="5"/>
      <c r="HW203" s="5"/>
      <c r="HX203" s="5"/>
      <c r="HY203" s="5"/>
      <c r="HZ203" s="5"/>
      <c r="IA203" s="5"/>
      <c r="IB203" s="5"/>
      <c r="IC203" s="5"/>
      <c r="ID203" s="5"/>
      <c r="IE203" s="5"/>
      <c r="IF203" s="5"/>
      <c r="IG203" s="5"/>
      <c r="IH203" s="5"/>
      <c r="II203" s="5"/>
      <c r="IJ203" s="5"/>
      <c r="IK203" s="5"/>
      <c r="IL203" s="5"/>
      <c r="IM203" s="5"/>
      <c r="IN203" s="5"/>
      <c r="IO203" s="5"/>
      <c r="IP203" s="5"/>
      <c r="IQ203" s="5"/>
      <c r="IR203" s="5"/>
      <c r="IS203" s="5"/>
      <c r="IT203" s="5"/>
      <c r="IU203" s="5"/>
      <c r="IV203" s="5"/>
    </row>
    <row r="204" spans="1:256" s="29" customFormat="1" hidden="1" outlineLevel="1">
      <c r="A204" s="207"/>
      <c r="B204" s="207"/>
      <c r="C204" s="5"/>
      <c r="D204" s="205"/>
      <c r="E204" s="205"/>
      <c r="F204" s="5">
        <v>14</v>
      </c>
      <c r="G204" s="5">
        <v>41</v>
      </c>
      <c r="H204" s="5"/>
      <c r="I204" s="5" t="e">
        <v>#N/A</v>
      </c>
      <c r="J204" s="5"/>
      <c r="K204" s="5"/>
      <c r="L204" s="5"/>
      <c r="M204" s="5"/>
      <c r="N204" s="5"/>
      <c r="O204" s="5"/>
      <c r="P204" s="5"/>
      <c r="Q204" s="5"/>
      <c r="R204" s="5"/>
      <c r="S204" s="5"/>
      <c r="T204" s="5"/>
      <c r="U204" s="5"/>
      <c r="V204" s="5"/>
      <c r="W204" s="5"/>
      <c r="X204" s="5"/>
      <c r="Y204" s="5"/>
      <c r="Z204" s="5"/>
      <c r="AA204" s="5"/>
      <c r="AB204" s="5">
        <v>0</v>
      </c>
      <c r="AC204" s="5">
        <v>0</v>
      </c>
      <c r="AD204" s="5">
        <v>0</v>
      </c>
      <c r="AE204" s="5">
        <v>0</v>
      </c>
      <c r="AF204" s="5">
        <v>0</v>
      </c>
      <c r="AG204" s="5">
        <v>0</v>
      </c>
      <c r="AH204" s="5">
        <v>0</v>
      </c>
      <c r="AI204" s="5">
        <v>0</v>
      </c>
      <c r="AJ204" s="5">
        <v>0</v>
      </c>
      <c r="AK204" s="5">
        <v>0</v>
      </c>
      <c r="AL204" s="5">
        <v>0</v>
      </c>
      <c r="AM204" s="5">
        <v>0</v>
      </c>
      <c r="AN204" s="5">
        <v>0</v>
      </c>
      <c r="AO204" s="5">
        <v>0</v>
      </c>
      <c r="AP204" s="5">
        <v>0</v>
      </c>
      <c r="AQ204" s="5">
        <v>0</v>
      </c>
      <c r="AR204" s="5">
        <v>0</v>
      </c>
      <c r="AS204" s="5">
        <v>0</v>
      </c>
      <c r="AT204" s="5"/>
      <c r="AU204" s="5"/>
      <c r="AV204" s="5"/>
      <c r="AW204" s="5"/>
      <c r="AX204" s="5"/>
      <c r="AY204" s="5"/>
      <c r="AZ204" s="5"/>
      <c r="BA204" s="5"/>
      <c r="BB204" s="5"/>
      <c r="BC204" s="5"/>
      <c r="BD204" s="5"/>
      <c r="BE204" s="5"/>
      <c r="BF204" s="5"/>
      <c r="BG204" s="5"/>
      <c r="BH204" s="5"/>
      <c r="BI204" s="5"/>
      <c r="BJ204" s="5"/>
      <c r="BK204" s="5"/>
      <c r="BL204" s="5"/>
      <c r="BM204" s="5"/>
      <c r="BN204" s="5"/>
      <c r="BO204" s="5"/>
      <c r="BP204" s="5"/>
      <c r="BQ204" s="5"/>
      <c r="BR204" s="5"/>
      <c r="BS204" s="5"/>
      <c r="BT204" s="5"/>
      <c r="BU204" s="5"/>
      <c r="BV204" s="5"/>
      <c r="BW204" s="5"/>
      <c r="BX204" s="5"/>
      <c r="BY204" s="5"/>
      <c r="BZ204" s="5"/>
      <c r="CA204" s="5"/>
      <c r="CB204" s="5"/>
      <c r="CC204" s="5"/>
      <c r="CD204" s="5"/>
      <c r="CE204" s="5"/>
      <c r="CF204" s="5"/>
      <c r="CG204" s="5"/>
      <c r="CH204" s="5"/>
      <c r="CI204" s="5"/>
      <c r="CJ204" s="5"/>
      <c r="CK204" s="5"/>
      <c r="CL204" s="5"/>
      <c r="CM204" s="5"/>
      <c r="CN204" s="5"/>
      <c r="CO204" s="5"/>
      <c r="CP204" s="5"/>
      <c r="CQ204" s="5"/>
      <c r="CR204" s="5"/>
      <c r="CS204" s="5"/>
      <c r="CT204" s="5"/>
      <c r="CU204" s="5"/>
      <c r="CV204" s="5"/>
      <c r="CW204" s="5"/>
      <c r="CX204" s="5"/>
      <c r="CY204" s="5"/>
      <c r="CZ204" s="5"/>
      <c r="DA204" s="5"/>
      <c r="DB204" s="5"/>
      <c r="DC204" s="5"/>
      <c r="DD204" s="5"/>
      <c r="DE204" s="5"/>
      <c r="DF204" s="5"/>
      <c r="DG204" s="5"/>
      <c r="DH204" s="5"/>
      <c r="DI204" s="5"/>
      <c r="DJ204" s="5"/>
      <c r="DK204" s="5"/>
      <c r="DL204" s="5"/>
      <c r="DM204" s="5"/>
      <c r="DN204" s="5"/>
      <c r="DO204" s="5"/>
      <c r="DP204" s="5"/>
      <c r="DQ204" s="5"/>
      <c r="DR204" s="5"/>
      <c r="DS204" s="5"/>
      <c r="DT204" s="5"/>
      <c r="DU204" s="5"/>
      <c r="DV204" s="5"/>
      <c r="DW204" s="5"/>
      <c r="DX204" s="5"/>
      <c r="DY204" s="5"/>
      <c r="DZ204" s="5"/>
      <c r="EA204" s="5"/>
      <c r="EB204" s="5"/>
      <c r="EC204" s="5"/>
      <c r="ED204" s="5"/>
      <c r="EE204" s="5"/>
      <c r="EF204" s="5"/>
      <c r="EG204" s="5"/>
      <c r="EH204" s="5"/>
      <c r="EI204" s="5"/>
      <c r="EJ204" s="5"/>
      <c r="EK204" s="5"/>
      <c r="EL204" s="5"/>
      <c r="EM204" s="5"/>
      <c r="EN204" s="5"/>
      <c r="EO204" s="5"/>
      <c r="EP204" s="5"/>
      <c r="EQ204" s="5"/>
      <c r="ER204" s="5"/>
      <c r="ES204" s="5"/>
      <c r="ET204" s="5"/>
      <c r="EU204" s="5"/>
      <c r="EV204" s="5"/>
      <c r="EW204" s="5"/>
      <c r="EX204" s="5"/>
      <c r="EY204" s="5"/>
      <c r="EZ204" s="5"/>
      <c r="FA204" s="5"/>
      <c r="FB204" s="5"/>
      <c r="FC204" s="5"/>
      <c r="FD204" s="5"/>
      <c r="FE204" s="5"/>
      <c r="FF204" s="5"/>
      <c r="FG204" s="5"/>
      <c r="FH204" s="5"/>
      <c r="FI204" s="5"/>
      <c r="FJ204" s="5"/>
      <c r="FK204" s="5"/>
      <c r="FL204" s="5"/>
      <c r="FM204" s="5"/>
      <c r="FN204" s="5"/>
      <c r="FO204" s="5"/>
      <c r="FP204" s="5"/>
      <c r="FQ204" s="5"/>
      <c r="FR204" s="5"/>
      <c r="FS204" s="5"/>
      <c r="FT204" s="5"/>
      <c r="FU204" s="5"/>
      <c r="FV204" s="5"/>
      <c r="FW204" s="5"/>
      <c r="FX204" s="5"/>
      <c r="FY204" s="5"/>
      <c r="FZ204" s="5"/>
      <c r="GA204" s="5"/>
      <c r="GB204" s="5"/>
      <c r="GC204" s="5"/>
      <c r="GD204" s="5"/>
      <c r="GE204" s="5"/>
      <c r="GF204" s="5"/>
      <c r="GG204" s="5"/>
      <c r="GH204" s="5"/>
      <c r="GI204" s="5"/>
      <c r="GJ204" s="5"/>
      <c r="GK204" s="5"/>
      <c r="GL204" s="5"/>
      <c r="GM204" s="5"/>
      <c r="GN204" s="5"/>
      <c r="GO204" s="5"/>
      <c r="GP204" s="5"/>
      <c r="GQ204" s="5"/>
      <c r="GR204" s="5"/>
      <c r="GS204" s="5"/>
      <c r="GT204" s="5"/>
      <c r="GU204" s="5"/>
      <c r="GV204" s="5"/>
      <c r="GW204" s="5"/>
      <c r="GX204" s="5"/>
      <c r="GY204" s="5"/>
      <c r="GZ204" s="5"/>
      <c r="HA204" s="5"/>
      <c r="HB204" s="5"/>
      <c r="HC204" s="5"/>
      <c r="HD204" s="5"/>
      <c r="HE204" s="5"/>
      <c r="HF204" s="5"/>
      <c r="HG204" s="5"/>
      <c r="HH204" s="5"/>
      <c r="HI204" s="5"/>
      <c r="HJ204" s="5"/>
      <c r="HK204" s="5"/>
      <c r="HL204" s="5"/>
      <c r="HM204" s="5"/>
      <c r="HN204" s="5"/>
      <c r="HO204" s="5"/>
      <c r="HP204" s="5"/>
      <c r="HQ204" s="5"/>
      <c r="HR204" s="5"/>
      <c r="HS204" s="5"/>
      <c r="HT204" s="5"/>
      <c r="HU204" s="5"/>
      <c r="HV204" s="5"/>
      <c r="HW204" s="5"/>
      <c r="HX204" s="5"/>
      <c r="HY204" s="5"/>
      <c r="HZ204" s="5"/>
      <c r="IA204" s="5"/>
      <c r="IB204" s="5"/>
      <c r="IC204" s="5"/>
      <c r="ID204" s="5"/>
      <c r="IE204" s="5"/>
      <c r="IF204" s="5"/>
      <c r="IG204" s="5"/>
      <c r="IH204" s="5"/>
      <c r="II204" s="5"/>
      <c r="IJ204" s="5"/>
      <c r="IK204" s="5"/>
      <c r="IL204" s="5"/>
      <c r="IM204" s="5"/>
      <c r="IN204" s="5"/>
      <c r="IO204" s="5"/>
      <c r="IP204" s="5"/>
      <c r="IQ204" s="5"/>
      <c r="IR204" s="5"/>
      <c r="IS204" s="5"/>
      <c r="IT204" s="5"/>
      <c r="IU204" s="5"/>
      <c r="IV204" s="5"/>
    </row>
    <row r="205" spans="1:256" s="29" customFormat="1" hidden="1" outlineLevel="1">
      <c r="A205" s="207"/>
      <c r="B205" s="207"/>
      <c r="C205" s="5"/>
      <c r="D205" s="205"/>
      <c r="E205" s="205"/>
      <c r="F205" s="5">
        <v>15</v>
      </c>
      <c r="G205" s="5">
        <v>44</v>
      </c>
      <c r="H205" s="5"/>
      <c r="I205" s="5" t="e">
        <v>#N/A</v>
      </c>
      <c r="J205" s="5"/>
      <c r="K205" s="5"/>
      <c r="L205" s="5"/>
      <c r="M205" s="5"/>
      <c r="N205" s="5"/>
      <c r="O205" s="5"/>
      <c r="P205" s="5"/>
      <c r="Q205" s="5"/>
      <c r="R205" s="5"/>
      <c r="S205" s="5"/>
      <c r="T205" s="5"/>
      <c r="U205" s="5"/>
      <c r="V205" s="5"/>
      <c r="W205" s="5"/>
      <c r="X205" s="5"/>
      <c r="Y205" s="5"/>
      <c r="Z205" s="5"/>
      <c r="AA205" s="5"/>
      <c r="AB205" s="5">
        <v>0</v>
      </c>
      <c r="AC205" s="5">
        <v>0</v>
      </c>
      <c r="AD205" s="5">
        <v>0</v>
      </c>
      <c r="AE205" s="5">
        <v>0</v>
      </c>
      <c r="AF205" s="5">
        <v>0</v>
      </c>
      <c r="AG205" s="5">
        <v>0</v>
      </c>
      <c r="AH205" s="5">
        <v>0</v>
      </c>
      <c r="AI205" s="5">
        <v>0</v>
      </c>
      <c r="AJ205" s="5">
        <v>0</v>
      </c>
      <c r="AK205" s="5">
        <v>0</v>
      </c>
      <c r="AL205" s="5">
        <v>0</v>
      </c>
      <c r="AM205" s="5">
        <v>0</v>
      </c>
      <c r="AN205" s="5">
        <v>0</v>
      </c>
      <c r="AO205" s="5">
        <v>0</v>
      </c>
      <c r="AP205" s="5">
        <v>0</v>
      </c>
      <c r="AQ205" s="5">
        <v>0</v>
      </c>
      <c r="AR205" s="5">
        <v>0</v>
      </c>
      <c r="AS205" s="5">
        <v>0</v>
      </c>
      <c r="AT205" s="5"/>
      <c r="AU205" s="5"/>
      <c r="AV205" s="5"/>
      <c r="AW205" s="5"/>
      <c r="AX205" s="5"/>
      <c r="AY205" s="5"/>
      <c r="AZ205" s="5"/>
      <c r="BA205" s="5"/>
      <c r="BB205" s="5"/>
      <c r="BC205" s="5"/>
      <c r="BD205" s="5"/>
      <c r="BE205" s="5"/>
      <c r="BF205" s="5"/>
      <c r="BG205" s="5"/>
      <c r="BH205" s="5"/>
      <c r="BI205" s="5"/>
      <c r="BJ205" s="5"/>
      <c r="BK205" s="5"/>
      <c r="BL205" s="5"/>
      <c r="BM205" s="5"/>
      <c r="BN205" s="5"/>
      <c r="BO205" s="5"/>
      <c r="BP205" s="5"/>
      <c r="BQ205" s="5"/>
      <c r="BR205" s="5"/>
      <c r="BS205" s="5"/>
      <c r="BT205" s="5"/>
      <c r="BU205" s="5"/>
      <c r="BV205" s="5"/>
      <c r="BW205" s="5"/>
      <c r="BX205" s="5"/>
      <c r="BY205" s="5"/>
      <c r="BZ205" s="5"/>
      <c r="CA205" s="5"/>
      <c r="CB205" s="5"/>
      <c r="CC205" s="5"/>
      <c r="CD205" s="5"/>
      <c r="CE205" s="5"/>
      <c r="CF205" s="5"/>
      <c r="CG205" s="5"/>
      <c r="CH205" s="5"/>
      <c r="CI205" s="5"/>
      <c r="CJ205" s="5"/>
      <c r="CK205" s="5"/>
      <c r="CL205" s="5"/>
      <c r="CM205" s="5"/>
      <c r="CN205" s="5"/>
      <c r="CO205" s="5"/>
      <c r="CP205" s="5"/>
      <c r="CQ205" s="5"/>
      <c r="CR205" s="5"/>
      <c r="CS205" s="5"/>
      <c r="CT205" s="5"/>
      <c r="CU205" s="5"/>
      <c r="CV205" s="5"/>
      <c r="CW205" s="5"/>
      <c r="CX205" s="5"/>
      <c r="CY205" s="5"/>
      <c r="CZ205" s="5"/>
      <c r="DA205" s="5"/>
      <c r="DB205" s="5"/>
      <c r="DC205" s="5"/>
      <c r="DD205" s="5"/>
      <c r="DE205" s="5"/>
      <c r="DF205" s="5"/>
      <c r="DG205" s="5"/>
      <c r="DH205" s="5"/>
      <c r="DI205" s="5"/>
      <c r="DJ205" s="5"/>
      <c r="DK205" s="5"/>
      <c r="DL205" s="5"/>
      <c r="DM205" s="5"/>
      <c r="DN205" s="5"/>
      <c r="DO205" s="5"/>
      <c r="DP205" s="5"/>
      <c r="DQ205" s="5"/>
      <c r="DR205" s="5"/>
      <c r="DS205" s="5"/>
      <c r="DT205" s="5"/>
      <c r="DU205" s="5"/>
      <c r="DV205" s="5"/>
      <c r="DW205" s="5"/>
      <c r="DX205" s="5"/>
      <c r="DY205" s="5"/>
      <c r="DZ205" s="5"/>
      <c r="EA205" s="5"/>
      <c r="EB205" s="5"/>
      <c r="EC205" s="5"/>
      <c r="ED205" s="5"/>
      <c r="EE205" s="5"/>
      <c r="EF205" s="5"/>
      <c r="EG205" s="5"/>
      <c r="EH205" s="5"/>
      <c r="EI205" s="5"/>
      <c r="EJ205" s="5"/>
      <c r="EK205" s="5"/>
      <c r="EL205" s="5"/>
      <c r="EM205" s="5"/>
      <c r="EN205" s="5"/>
      <c r="EO205" s="5"/>
      <c r="EP205" s="5"/>
      <c r="EQ205" s="5"/>
      <c r="ER205" s="5"/>
      <c r="ES205" s="5"/>
      <c r="ET205" s="5"/>
      <c r="EU205" s="5"/>
      <c r="EV205" s="5"/>
      <c r="EW205" s="5"/>
      <c r="EX205" s="5"/>
      <c r="EY205" s="5"/>
      <c r="EZ205" s="5"/>
      <c r="FA205" s="5"/>
      <c r="FB205" s="5"/>
      <c r="FC205" s="5"/>
      <c r="FD205" s="5"/>
      <c r="FE205" s="5"/>
      <c r="FF205" s="5"/>
      <c r="FG205" s="5"/>
      <c r="FH205" s="5"/>
      <c r="FI205" s="5"/>
      <c r="FJ205" s="5"/>
      <c r="FK205" s="5"/>
      <c r="FL205" s="5"/>
      <c r="FM205" s="5"/>
      <c r="FN205" s="5"/>
      <c r="FO205" s="5"/>
      <c r="FP205" s="5"/>
      <c r="FQ205" s="5"/>
      <c r="FR205" s="5"/>
      <c r="FS205" s="5"/>
      <c r="FT205" s="5"/>
      <c r="FU205" s="5"/>
      <c r="FV205" s="5"/>
      <c r="FW205" s="5"/>
      <c r="FX205" s="5"/>
      <c r="FY205" s="5"/>
      <c r="FZ205" s="5"/>
      <c r="GA205" s="5"/>
      <c r="GB205" s="5"/>
      <c r="GC205" s="5"/>
      <c r="GD205" s="5"/>
      <c r="GE205" s="5"/>
      <c r="GF205" s="5"/>
      <c r="GG205" s="5"/>
      <c r="GH205" s="5"/>
      <c r="GI205" s="5"/>
      <c r="GJ205" s="5"/>
      <c r="GK205" s="5"/>
      <c r="GL205" s="5"/>
      <c r="GM205" s="5"/>
      <c r="GN205" s="5"/>
      <c r="GO205" s="5"/>
      <c r="GP205" s="5"/>
      <c r="GQ205" s="5"/>
      <c r="GR205" s="5"/>
      <c r="GS205" s="5"/>
      <c r="GT205" s="5"/>
      <c r="GU205" s="5"/>
      <c r="GV205" s="5"/>
      <c r="GW205" s="5"/>
      <c r="GX205" s="5"/>
      <c r="GY205" s="5"/>
      <c r="GZ205" s="5"/>
      <c r="HA205" s="5"/>
      <c r="HB205" s="5"/>
      <c r="HC205" s="5"/>
      <c r="HD205" s="5"/>
      <c r="HE205" s="5"/>
      <c r="HF205" s="5"/>
      <c r="HG205" s="5"/>
      <c r="HH205" s="5"/>
      <c r="HI205" s="5"/>
      <c r="HJ205" s="5"/>
      <c r="HK205" s="5"/>
      <c r="HL205" s="5"/>
      <c r="HM205" s="5"/>
      <c r="HN205" s="5"/>
      <c r="HO205" s="5"/>
      <c r="HP205" s="5"/>
      <c r="HQ205" s="5"/>
      <c r="HR205" s="5"/>
      <c r="HS205" s="5"/>
      <c r="HT205" s="5"/>
      <c r="HU205" s="5"/>
      <c r="HV205" s="5"/>
      <c r="HW205" s="5"/>
      <c r="HX205" s="5"/>
      <c r="HY205" s="5"/>
      <c r="HZ205" s="5"/>
      <c r="IA205" s="5"/>
      <c r="IB205" s="5"/>
      <c r="IC205" s="5"/>
      <c r="ID205" s="5"/>
      <c r="IE205" s="5"/>
      <c r="IF205" s="5"/>
      <c r="IG205" s="5"/>
      <c r="IH205" s="5"/>
      <c r="II205" s="5"/>
      <c r="IJ205" s="5"/>
      <c r="IK205" s="5"/>
      <c r="IL205" s="5"/>
      <c r="IM205" s="5"/>
      <c r="IN205" s="5"/>
      <c r="IO205" s="5"/>
      <c r="IP205" s="5"/>
      <c r="IQ205" s="5"/>
      <c r="IR205" s="5"/>
      <c r="IS205" s="5"/>
      <c r="IT205" s="5"/>
      <c r="IU205" s="5"/>
      <c r="IV205" s="5"/>
    </row>
    <row r="206" spans="1:256" s="29" customFormat="1" hidden="1" outlineLevel="1">
      <c r="A206" s="207"/>
      <c r="B206" s="207"/>
      <c r="C206" s="5"/>
      <c r="D206" s="205"/>
      <c r="E206" s="205"/>
      <c r="F206" s="5">
        <v>16</v>
      </c>
      <c r="G206" s="5">
        <v>47</v>
      </c>
      <c r="H206" s="5"/>
      <c r="I206" s="5" t="e">
        <v>#N/A</v>
      </c>
      <c r="J206" s="5"/>
      <c r="K206" s="5"/>
      <c r="L206" s="5"/>
      <c r="M206" s="5"/>
      <c r="N206" s="5"/>
      <c r="O206" s="5"/>
      <c r="P206" s="5"/>
      <c r="Q206" s="5"/>
      <c r="R206" s="5"/>
      <c r="S206" s="5"/>
      <c r="T206" s="5"/>
      <c r="U206" s="5"/>
      <c r="V206" s="5"/>
      <c r="W206" s="5"/>
      <c r="X206" s="5"/>
      <c r="Y206" s="5"/>
      <c r="Z206" s="5"/>
      <c r="AA206" s="5"/>
      <c r="AB206" s="5">
        <v>0</v>
      </c>
      <c r="AC206" s="5">
        <v>0</v>
      </c>
      <c r="AD206" s="5">
        <v>0</v>
      </c>
      <c r="AE206" s="5">
        <v>0</v>
      </c>
      <c r="AF206" s="5">
        <v>0</v>
      </c>
      <c r="AG206" s="5">
        <v>0</v>
      </c>
      <c r="AH206" s="5">
        <v>0</v>
      </c>
      <c r="AI206" s="5">
        <v>0</v>
      </c>
      <c r="AJ206" s="5">
        <v>0</v>
      </c>
      <c r="AK206" s="5">
        <v>0</v>
      </c>
      <c r="AL206" s="5">
        <v>0</v>
      </c>
      <c r="AM206" s="5">
        <v>0</v>
      </c>
      <c r="AN206" s="5">
        <v>0</v>
      </c>
      <c r="AO206" s="5">
        <v>0</v>
      </c>
      <c r="AP206" s="5">
        <v>0</v>
      </c>
      <c r="AQ206" s="5">
        <v>0</v>
      </c>
      <c r="AR206" s="5">
        <v>0</v>
      </c>
      <c r="AS206" s="5">
        <v>0</v>
      </c>
      <c r="AT206" s="5"/>
      <c r="AU206" s="5"/>
      <c r="AV206" s="5"/>
      <c r="AW206" s="5"/>
      <c r="AX206" s="5"/>
      <c r="AY206" s="5"/>
      <c r="AZ206" s="5"/>
      <c r="BA206" s="5"/>
      <c r="BB206" s="5"/>
      <c r="BC206" s="5"/>
      <c r="BD206" s="5"/>
      <c r="BE206" s="5"/>
      <c r="BF206" s="5"/>
      <c r="BG206" s="5"/>
      <c r="BH206" s="5"/>
      <c r="BI206" s="5"/>
      <c r="BJ206" s="5"/>
      <c r="BK206" s="5"/>
      <c r="BL206" s="5"/>
      <c r="BM206" s="5"/>
      <c r="BN206" s="5"/>
      <c r="BO206" s="5"/>
      <c r="BP206" s="5"/>
      <c r="BQ206" s="5"/>
      <c r="BR206" s="5"/>
      <c r="BS206" s="5"/>
      <c r="BT206" s="5"/>
      <c r="BU206" s="5"/>
      <c r="BV206" s="5"/>
      <c r="BW206" s="5"/>
      <c r="BX206" s="5"/>
      <c r="BY206" s="5"/>
      <c r="BZ206" s="5"/>
      <c r="CA206" s="5"/>
      <c r="CB206" s="5"/>
      <c r="CC206" s="5"/>
      <c r="CD206" s="5"/>
      <c r="CE206" s="5"/>
      <c r="CF206" s="5"/>
      <c r="CG206" s="5"/>
      <c r="CH206" s="5"/>
      <c r="CI206" s="5"/>
      <c r="CJ206" s="5"/>
      <c r="CK206" s="5"/>
      <c r="CL206" s="5"/>
      <c r="CM206" s="5"/>
      <c r="CN206" s="5"/>
      <c r="CO206" s="5"/>
      <c r="CP206" s="5"/>
      <c r="CQ206" s="5"/>
      <c r="CR206" s="5"/>
      <c r="CS206" s="5"/>
      <c r="CT206" s="5"/>
      <c r="CU206" s="5"/>
      <c r="CV206" s="5"/>
      <c r="CW206" s="5"/>
      <c r="CX206" s="5"/>
      <c r="CY206" s="5"/>
      <c r="CZ206" s="5"/>
      <c r="DA206" s="5"/>
      <c r="DB206" s="5"/>
      <c r="DC206" s="5"/>
      <c r="DD206" s="5"/>
      <c r="DE206" s="5"/>
      <c r="DF206" s="5"/>
      <c r="DG206" s="5"/>
      <c r="DH206" s="5"/>
      <c r="DI206" s="5"/>
      <c r="DJ206" s="5"/>
      <c r="DK206" s="5"/>
      <c r="DL206" s="5"/>
      <c r="DM206" s="5"/>
      <c r="DN206" s="5"/>
      <c r="DO206" s="5"/>
      <c r="DP206" s="5"/>
      <c r="DQ206" s="5"/>
      <c r="DR206" s="5"/>
      <c r="DS206" s="5"/>
      <c r="DT206" s="5"/>
      <c r="DU206" s="5"/>
      <c r="DV206" s="5"/>
      <c r="DW206" s="5"/>
      <c r="DX206" s="5"/>
      <c r="DY206" s="5"/>
      <c r="DZ206" s="5"/>
      <c r="EA206" s="5"/>
      <c r="EB206" s="5"/>
      <c r="EC206" s="5"/>
      <c r="ED206" s="5"/>
      <c r="EE206" s="5"/>
      <c r="EF206" s="5"/>
      <c r="EG206" s="5"/>
      <c r="EH206" s="5"/>
      <c r="EI206" s="5"/>
      <c r="EJ206" s="5"/>
      <c r="EK206" s="5"/>
      <c r="EL206" s="5"/>
      <c r="EM206" s="5"/>
      <c r="EN206" s="5"/>
      <c r="EO206" s="5"/>
      <c r="EP206" s="5"/>
      <c r="EQ206" s="5"/>
      <c r="ER206" s="5"/>
      <c r="ES206" s="5"/>
      <c r="ET206" s="5"/>
      <c r="EU206" s="5"/>
      <c r="EV206" s="5"/>
      <c r="EW206" s="5"/>
      <c r="EX206" s="5"/>
      <c r="EY206" s="5"/>
      <c r="EZ206" s="5"/>
      <c r="FA206" s="5"/>
      <c r="FB206" s="5"/>
      <c r="FC206" s="5"/>
      <c r="FD206" s="5"/>
      <c r="FE206" s="5"/>
      <c r="FF206" s="5"/>
      <c r="FG206" s="5"/>
      <c r="FH206" s="5"/>
      <c r="FI206" s="5"/>
      <c r="FJ206" s="5"/>
      <c r="FK206" s="5"/>
      <c r="FL206" s="5"/>
      <c r="FM206" s="5"/>
      <c r="FN206" s="5"/>
      <c r="FO206" s="5"/>
      <c r="FP206" s="5"/>
      <c r="FQ206" s="5"/>
      <c r="FR206" s="5"/>
      <c r="FS206" s="5"/>
      <c r="FT206" s="5"/>
      <c r="FU206" s="5"/>
      <c r="FV206" s="5"/>
      <c r="FW206" s="5"/>
      <c r="FX206" s="5"/>
      <c r="FY206" s="5"/>
      <c r="FZ206" s="5"/>
      <c r="GA206" s="5"/>
      <c r="GB206" s="5"/>
      <c r="GC206" s="5"/>
      <c r="GD206" s="5"/>
      <c r="GE206" s="5"/>
      <c r="GF206" s="5"/>
      <c r="GG206" s="5"/>
      <c r="GH206" s="5"/>
      <c r="GI206" s="5"/>
      <c r="GJ206" s="5"/>
      <c r="GK206" s="5"/>
      <c r="GL206" s="5"/>
      <c r="GM206" s="5"/>
      <c r="GN206" s="5"/>
      <c r="GO206" s="5"/>
      <c r="GP206" s="5"/>
      <c r="GQ206" s="5"/>
      <c r="GR206" s="5"/>
      <c r="GS206" s="5"/>
      <c r="GT206" s="5"/>
      <c r="GU206" s="5"/>
      <c r="GV206" s="5"/>
      <c r="GW206" s="5"/>
      <c r="GX206" s="5"/>
      <c r="GY206" s="5"/>
      <c r="GZ206" s="5"/>
      <c r="HA206" s="5"/>
      <c r="HB206" s="5"/>
      <c r="HC206" s="5"/>
      <c r="HD206" s="5"/>
      <c r="HE206" s="5"/>
      <c r="HF206" s="5"/>
      <c r="HG206" s="5"/>
      <c r="HH206" s="5"/>
      <c r="HI206" s="5"/>
      <c r="HJ206" s="5"/>
      <c r="HK206" s="5"/>
      <c r="HL206" s="5"/>
      <c r="HM206" s="5"/>
      <c r="HN206" s="5"/>
      <c r="HO206" s="5"/>
      <c r="HP206" s="5"/>
      <c r="HQ206" s="5"/>
      <c r="HR206" s="5"/>
      <c r="HS206" s="5"/>
      <c r="HT206" s="5"/>
      <c r="HU206" s="5"/>
      <c r="HV206" s="5"/>
      <c r="HW206" s="5"/>
      <c r="HX206" s="5"/>
      <c r="HY206" s="5"/>
      <c r="HZ206" s="5"/>
      <c r="IA206" s="5"/>
      <c r="IB206" s="5"/>
      <c r="IC206" s="5"/>
      <c r="ID206" s="5"/>
      <c r="IE206" s="5"/>
      <c r="IF206" s="5"/>
      <c r="IG206" s="5"/>
      <c r="IH206" s="5"/>
      <c r="II206" s="5"/>
      <c r="IJ206" s="5"/>
      <c r="IK206" s="5"/>
      <c r="IL206" s="5"/>
      <c r="IM206" s="5"/>
      <c r="IN206" s="5"/>
      <c r="IO206" s="5"/>
      <c r="IP206" s="5"/>
      <c r="IQ206" s="5"/>
      <c r="IR206" s="5"/>
      <c r="IS206" s="5"/>
      <c r="IT206" s="5"/>
      <c r="IU206" s="5"/>
      <c r="IV206" s="5"/>
    </row>
    <row r="207" spans="1:256" s="29" customFormat="1" hidden="1" outlineLevel="1">
      <c r="A207" s="207"/>
      <c r="B207" s="207"/>
      <c r="D207" s="205"/>
      <c r="E207" s="205"/>
      <c r="F207" s="5">
        <v>17</v>
      </c>
      <c r="G207" s="5">
        <v>50</v>
      </c>
      <c r="H207" s="5"/>
      <c r="I207" s="5" t="e">
        <v>#N/A</v>
      </c>
      <c r="J207" s="5"/>
      <c r="K207" s="5"/>
      <c r="L207" s="5"/>
      <c r="M207" s="5"/>
      <c r="N207" s="5"/>
      <c r="O207" s="5"/>
      <c r="P207" s="5"/>
      <c r="Q207" s="5"/>
      <c r="R207" s="5"/>
      <c r="S207" s="5"/>
      <c r="T207" s="5"/>
      <c r="U207" s="5"/>
      <c r="V207" s="5"/>
      <c r="W207" s="5"/>
      <c r="X207" s="5"/>
      <c r="Y207" s="5"/>
      <c r="Z207" s="5"/>
      <c r="AA207" s="5"/>
      <c r="AB207" s="5">
        <v>0</v>
      </c>
      <c r="AC207" s="5">
        <v>0</v>
      </c>
      <c r="AD207" s="5">
        <v>0</v>
      </c>
      <c r="AE207" s="5">
        <v>0</v>
      </c>
      <c r="AF207" s="5">
        <v>0</v>
      </c>
      <c r="AG207" s="5">
        <v>0</v>
      </c>
      <c r="AH207" s="5">
        <v>0</v>
      </c>
      <c r="AI207" s="5">
        <v>0</v>
      </c>
      <c r="AJ207" s="5">
        <v>0</v>
      </c>
      <c r="AK207" s="5">
        <v>0</v>
      </c>
      <c r="AL207" s="5">
        <v>0</v>
      </c>
      <c r="AM207" s="5">
        <v>0</v>
      </c>
      <c r="AN207" s="5">
        <v>0</v>
      </c>
      <c r="AO207" s="5">
        <v>0</v>
      </c>
      <c r="AP207" s="5">
        <v>0</v>
      </c>
      <c r="AQ207" s="5">
        <v>0</v>
      </c>
      <c r="AR207" s="5">
        <v>0</v>
      </c>
      <c r="AS207" s="5">
        <v>0</v>
      </c>
      <c r="AT207" s="5"/>
      <c r="AU207" s="5"/>
      <c r="AV207" s="5"/>
      <c r="AW207" s="5"/>
      <c r="AX207" s="5"/>
      <c r="AY207" s="5"/>
      <c r="AZ207" s="5"/>
      <c r="BA207" s="5"/>
      <c r="BB207" s="5"/>
      <c r="BC207" s="5"/>
      <c r="BD207" s="5"/>
      <c r="BE207" s="5"/>
      <c r="BF207" s="5"/>
      <c r="BG207" s="5"/>
      <c r="BH207" s="5"/>
      <c r="BI207" s="5"/>
      <c r="BJ207" s="5"/>
      <c r="BK207" s="5"/>
      <c r="BL207" s="5"/>
      <c r="BM207" s="5"/>
      <c r="BN207" s="5"/>
      <c r="BO207" s="5"/>
      <c r="BP207" s="5"/>
      <c r="BQ207" s="5"/>
      <c r="BR207" s="5"/>
      <c r="BS207" s="5"/>
      <c r="BT207" s="5"/>
      <c r="BU207" s="5"/>
      <c r="BV207" s="5"/>
      <c r="BW207" s="5"/>
      <c r="BX207" s="5"/>
      <c r="BY207" s="5"/>
      <c r="BZ207" s="5"/>
      <c r="CA207" s="5"/>
      <c r="CB207" s="5"/>
      <c r="CC207" s="5"/>
      <c r="CD207" s="5"/>
      <c r="CE207" s="5"/>
      <c r="CF207" s="5"/>
      <c r="CG207" s="5"/>
      <c r="CH207" s="5"/>
      <c r="CI207" s="5"/>
      <c r="CJ207" s="5"/>
      <c r="CK207" s="5"/>
      <c r="CL207" s="5"/>
      <c r="CM207" s="5"/>
      <c r="CN207" s="5"/>
      <c r="CO207" s="5"/>
      <c r="CP207" s="5"/>
      <c r="CQ207" s="5"/>
      <c r="CR207" s="5"/>
      <c r="CS207" s="5"/>
      <c r="CT207" s="5"/>
      <c r="CU207" s="5"/>
      <c r="CV207" s="5"/>
      <c r="CW207" s="5"/>
      <c r="CX207" s="5"/>
      <c r="CY207" s="5"/>
      <c r="CZ207" s="5"/>
      <c r="DA207" s="5"/>
      <c r="DB207" s="5"/>
      <c r="DC207" s="5"/>
      <c r="DD207" s="5"/>
      <c r="DE207" s="5"/>
      <c r="DF207" s="5"/>
      <c r="DG207" s="5"/>
      <c r="DH207" s="5"/>
      <c r="DI207" s="5"/>
      <c r="DJ207" s="5"/>
      <c r="DK207" s="5"/>
      <c r="DL207" s="5"/>
      <c r="DM207" s="5"/>
      <c r="DN207" s="5"/>
      <c r="DO207" s="5"/>
      <c r="DP207" s="5"/>
      <c r="DQ207" s="5"/>
      <c r="DR207" s="5"/>
      <c r="DS207" s="5"/>
      <c r="DT207" s="5"/>
      <c r="DU207" s="5"/>
      <c r="DV207" s="5"/>
      <c r="DW207" s="5"/>
      <c r="DX207" s="5"/>
      <c r="DY207" s="5"/>
      <c r="DZ207" s="5"/>
      <c r="EA207" s="5"/>
      <c r="EB207" s="5"/>
      <c r="EC207" s="5"/>
      <c r="ED207" s="5"/>
      <c r="EE207" s="5"/>
      <c r="EF207" s="5"/>
      <c r="EG207" s="5"/>
      <c r="EH207" s="5"/>
      <c r="EI207" s="5"/>
      <c r="EJ207" s="5"/>
      <c r="EK207" s="5"/>
      <c r="EL207" s="5"/>
      <c r="EM207" s="5"/>
      <c r="EN207" s="5"/>
      <c r="EO207" s="5"/>
      <c r="EP207" s="5"/>
      <c r="EQ207" s="5"/>
      <c r="ER207" s="5"/>
      <c r="ES207" s="5"/>
      <c r="ET207" s="5"/>
      <c r="EU207" s="5"/>
      <c r="EV207" s="5"/>
      <c r="EW207" s="5"/>
      <c r="EX207" s="5"/>
      <c r="EY207" s="5"/>
      <c r="EZ207" s="5"/>
      <c r="FA207" s="5"/>
      <c r="FB207" s="5"/>
      <c r="FC207" s="5"/>
      <c r="FD207" s="5"/>
      <c r="FE207" s="5"/>
      <c r="FF207" s="5"/>
      <c r="FG207" s="5"/>
      <c r="FH207" s="5"/>
      <c r="FI207" s="5"/>
      <c r="FJ207" s="5"/>
      <c r="FK207" s="5"/>
      <c r="FL207" s="5"/>
      <c r="FM207" s="5"/>
      <c r="FN207" s="5"/>
      <c r="FO207" s="5"/>
      <c r="FP207" s="5"/>
      <c r="FQ207" s="5"/>
      <c r="FR207" s="5"/>
      <c r="FS207" s="5"/>
      <c r="FT207" s="5"/>
      <c r="FU207" s="5"/>
      <c r="FV207" s="5"/>
      <c r="FW207" s="5"/>
      <c r="FX207" s="5"/>
      <c r="FY207" s="5"/>
      <c r="FZ207" s="5"/>
      <c r="GA207" s="5"/>
      <c r="GB207" s="5"/>
      <c r="GC207" s="5"/>
      <c r="GD207" s="5"/>
      <c r="GE207" s="5"/>
      <c r="GF207" s="5"/>
      <c r="GG207" s="5"/>
      <c r="GH207" s="5"/>
      <c r="GI207" s="5"/>
      <c r="GJ207" s="5"/>
      <c r="GK207" s="5"/>
      <c r="GL207" s="5"/>
      <c r="GM207" s="5"/>
      <c r="GN207" s="5"/>
      <c r="GO207" s="5"/>
      <c r="GP207" s="5"/>
      <c r="GQ207" s="5"/>
      <c r="GR207" s="5"/>
      <c r="GS207" s="5"/>
      <c r="GT207" s="5"/>
      <c r="GU207" s="5"/>
      <c r="GV207" s="5"/>
      <c r="GW207" s="5"/>
      <c r="GX207" s="5"/>
      <c r="GY207" s="5"/>
      <c r="GZ207" s="5"/>
      <c r="HA207" s="5"/>
      <c r="HB207" s="5"/>
      <c r="HC207" s="5"/>
      <c r="HD207" s="5"/>
      <c r="HE207" s="5"/>
      <c r="HF207" s="5"/>
      <c r="HG207" s="5"/>
      <c r="HH207" s="5"/>
      <c r="HI207" s="5"/>
      <c r="HJ207" s="5"/>
      <c r="HK207" s="5"/>
      <c r="HL207" s="5"/>
      <c r="HM207" s="5"/>
      <c r="HN207" s="5"/>
      <c r="HO207" s="5"/>
      <c r="HP207" s="5"/>
      <c r="HQ207" s="5"/>
      <c r="HR207" s="5"/>
      <c r="HS207" s="5"/>
      <c r="HT207" s="5"/>
      <c r="HU207" s="5"/>
      <c r="HV207" s="5"/>
      <c r="HW207" s="5"/>
      <c r="HX207" s="5"/>
      <c r="HY207" s="5"/>
      <c r="HZ207" s="5"/>
      <c r="IA207" s="5"/>
      <c r="IB207" s="5"/>
      <c r="IC207" s="5"/>
      <c r="ID207" s="5"/>
      <c r="IE207" s="5"/>
      <c r="IF207" s="5"/>
      <c r="IG207" s="5"/>
      <c r="IH207" s="5"/>
      <c r="II207" s="5"/>
      <c r="IJ207" s="5"/>
      <c r="IK207" s="5"/>
      <c r="IL207" s="5"/>
      <c r="IM207" s="5"/>
      <c r="IN207" s="5"/>
      <c r="IO207" s="5"/>
      <c r="IP207" s="5"/>
      <c r="IQ207" s="5"/>
      <c r="IR207" s="5"/>
      <c r="IS207" s="5"/>
      <c r="IT207" s="5"/>
      <c r="IU207" s="5"/>
      <c r="IV207" s="5"/>
    </row>
    <row r="208" spans="1:256" s="29" customFormat="1" hidden="1" outlineLevel="1">
      <c r="A208" s="207"/>
      <c r="B208" s="207"/>
      <c r="C208" s="5"/>
      <c r="D208" s="205"/>
      <c r="E208" s="205"/>
      <c r="F208" s="5">
        <v>18</v>
      </c>
      <c r="G208" s="5">
        <v>53</v>
      </c>
      <c r="H208" s="5"/>
      <c r="I208" s="5" t="e">
        <v>#N/A</v>
      </c>
      <c r="J208" s="5"/>
      <c r="K208" s="5"/>
      <c r="L208" s="5"/>
      <c r="M208" s="5"/>
      <c r="N208" s="5"/>
      <c r="O208" s="5"/>
      <c r="P208" s="5"/>
      <c r="Q208" s="5"/>
      <c r="R208" s="5"/>
      <c r="S208" s="5"/>
      <c r="T208" s="5"/>
      <c r="U208" s="5"/>
      <c r="V208" s="5"/>
      <c r="W208" s="5"/>
      <c r="X208" s="5"/>
      <c r="Y208" s="5"/>
      <c r="Z208" s="5"/>
      <c r="AA208" s="5"/>
      <c r="AB208" s="5">
        <v>0</v>
      </c>
      <c r="AC208" s="5">
        <v>0</v>
      </c>
      <c r="AD208" s="5">
        <v>0</v>
      </c>
      <c r="AE208" s="5">
        <v>0</v>
      </c>
      <c r="AF208" s="5">
        <v>0</v>
      </c>
      <c r="AG208" s="5">
        <v>0</v>
      </c>
      <c r="AH208" s="5">
        <v>0</v>
      </c>
      <c r="AI208" s="5">
        <v>0</v>
      </c>
      <c r="AJ208" s="5">
        <v>0</v>
      </c>
      <c r="AK208" s="5">
        <v>0</v>
      </c>
      <c r="AL208" s="5">
        <v>0</v>
      </c>
      <c r="AM208" s="5">
        <v>0</v>
      </c>
      <c r="AN208" s="5">
        <v>0</v>
      </c>
      <c r="AO208" s="5">
        <v>0</v>
      </c>
      <c r="AP208" s="5">
        <v>0</v>
      </c>
      <c r="AQ208" s="5">
        <v>0</v>
      </c>
      <c r="AR208" s="5">
        <v>0</v>
      </c>
      <c r="AS208" s="5">
        <v>0</v>
      </c>
      <c r="AT208" s="5"/>
      <c r="AU208" s="5"/>
      <c r="AV208" s="5"/>
      <c r="AW208" s="5"/>
      <c r="AX208" s="5"/>
      <c r="AY208" s="5"/>
      <c r="AZ208" s="5"/>
      <c r="BA208" s="5"/>
      <c r="BB208" s="5"/>
      <c r="BC208" s="5"/>
      <c r="BD208" s="5"/>
      <c r="BE208" s="5"/>
      <c r="BF208" s="5"/>
      <c r="BG208" s="5"/>
      <c r="BH208" s="5"/>
      <c r="BI208" s="5"/>
      <c r="BJ208" s="5"/>
      <c r="BK208" s="5"/>
      <c r="BL208" s="5"/>
      <c r="BM208" s="5"/>
      <c r="BN208" s="5"/>
      <c r="BO208" s="5"/>
      <c r="BP208" s="5"/>
      <c r="BQ208" s="5"/>
      <c r="BR208" s="5"/>
      <c r="BS208" s="5"/>
      <c r="BT208" s="5"/>
      <c r="BU208" s="5"/>
      <c r="BV208" s="5"/>
      <c r="BW208" s="5"/>
      <c r="BX208" s="5"/>
      <c r="BY208" s="5"/>
      <c r="BZ208" s="5"/>
      <c r="CA208" s="5"/>
      <c r="CB208" s="5"/>
      <c r="CC208" s="5"/>
      <c r="CD208" s="5"/>
      <c r="CE208" s="5"/>
      <c r="CF208" s="5"/>
      <c r="CG208" s="5"/>
      <c r="CH208" s="5"/>
      <c r="CI208" s="5"/>
      <c r="CJ208" s="5"/>
      <c r="CK208" s="5"/>
      <c r="CL208" s="5"/>
      <c r="CM208" s="5"/>
      <c r="CN208" s="5"/>
      <c r="CO208" s="5"/>
      <c r="CP208" s="5"/>
      <c r="CQ208" s="5"/>
      <c r="CR208" s="5"/>
      <c r="CS208" s="5"/>
      <c r="CT208" s="5"/>
      <c r="CU208" s="5"/>
      <c r="CV208" s="5"/>
      <c r="CW208" s="5"/>
      <c r="CX208" s="5"/>
      <c r="CY208" s="5"/>
      <c r="CZ208" s="5"/>
      <c r="DA208" s="5"/>
      <c r="DB208" s="5"/>
      <c r="DC208" s="5"/>
      <c r="DD208" s="5"/>
      <c r="DE208" s="5"/>
      <c r="DF208" s="5"/>
      <c r="DG208" s="5"/>
      <c r="DH208" s="5"/>
      <c r="DI208" s="5"/>
      <c r="DJ208" s="5"/>
      <c r="DK208" s="5"/>
      <c r="DL208" s="5"/>
      <c r="DM208" s="5"/>
      <c r="DN208" s="5"/>
      <c r="DO208" s="5"/>
      <c r="DP208" s="5"/>
      <c r="DQ208" s="5"/>
      <c r="DR208" s="5"/>
      <c r="DS208" s="5"/>
      <c r="DT208" s="5"/>
      <c r="DU208" s="5"/>
      <c r="DV208" s="5"/>
      <c r="DW208" s="5"/>
      <c r="DX208" s="5"/>
      <c r="DY208" s="5"/>
      <c r="DZ208" s="5"/>
      <c r="EA208" s="5"/>
      <c r="EB208" s="5"/>
      <c r="EC208" s="5"/>
      <c r="ED208" s="5"/>
      <c r="EE208" s="5"/>
      <c r="EF208" s="5"/>
      <c r="EG208" s="5"/>
      <c r="EH208" s="5"/>
      <c r="EI208" s="5"/>
      <c r="EJ208" s="5"/>
      <c r="EK208" s="5"/>
      <c r="EL208" s="5"/>
      <c r="EM208" s="5"/>
      <c r="EN208" s="5"/>
      <c r="EO208" s="5"/>
      <c r="EP208" s="5"/>
      <c r="EQ208" s="5"/>
      <c r="ER208" s="5"/>
      <c r="ES208" s="5"/>
      <c r="ET208" s="5"/>
      <c r="EU208" s="5"/>
      <c r="EV208" s="5"/>
      <c r="EW208" s="5"/>
      <c r="EX208" s="5"/>
      <c r="EY208" s="5"/>
      <c r="EZ208" s="5"/>
      <c r="FA208" s="5"/>
      <c r="FB208" s="5"/>
      <c r="FC208" s="5"/>
      <c r="FD208" s="5"/>
      <c r="FE208" s="5"/>
      <c r="FF208" s="5"/>
      <c r="FG208" s="5"/>
      <c r="FH208" s="5"/>
      <c r="FI208" s="5"/>
      <c r="FJ208" s="5"/>
      <c r="FK208" s="5"/>
      <c r="FL208" s="5"/>
      <c r="FM208" s="5"/>
      <c r="FN208" s="5"/>
      <c r="FO208" s="5"/>
      <c r="FP208" s="5"/>
      <c r="FQ208" s="5"/>
      <c r="FR208" s="5"/>
      <c r="FS208" s="5"/>
      <c r="FT208" s="5"/>
      <c r="FU208" s="5"/>
      <c r="FV208" s="5"/>
      <c r="FW208" s="5"/>
      <c r="FX208" s="5"/>
      <c r="FY208" s="5"/>
      <c r="FZ208" s="5"/>
      <c r="GA208" s="5"/>
      <c r="GB208" s="5"/>
      <c r="GC208" s="5"/>
      <c r="GD208" s="5"/>
      <c r="GE208" s="5"/>
      <c r="GF208" s="5"/>
      <c r="GG208" s="5"/>
      <c r="GH208" s="5"/>
      <c r="GI208" s="5"/>
      <c r="GJ208" s="5"/>
      <c r="GK208" s="5"/>
      <c r="GL208" s="5"/>
      <c r="GM208" s="5"/>
      <c r="GN208" s="5"/>
      <c r="GO208" s="5"/>
      <c r="GP208" s="5"/>
      <c r="GQ208" s="5"/>
      <c r="GR208" s="5"/>
      <c r="GS208" s="5"/>
      <c r="GT208" s="5"/>
      <c r="GU208" s="5"/>
      <c r="GV208" s="5"/>
      <c r="GW208" s="5"/>
      <c r="GX208" s="5"/>
      <c r="GY208" s="5"/>
      <c r="GZ208" s="5"/>
      <c r="HA208" s="5"/>
      <c r="HB208" s="5"/>
      <c r="HC208" s="5"/>
      <c r="HD208" s="5"/>
      <c r="HE208" s="5"/>
      <c r="HF208" s="5"/>
      <c r="HG208" s="5"/>
      <c r="HH208" s="5"/>
      <c r="HI208" s="5"/>
      <c r="HJ208" s="5"/>
      <c r="HK208" s="5"/>
      <c r="HL208" s="5"/>
      <c r="HM208" s="5"/>
      <c r="HN208" s="5"/>
      <c r="HO208" s="5"/>
      <c r="HP208" s="5"/>
      <c r="HQ208" s="5"/>
      <c r="HR208" s="5"/>
      <c r="HS208" s="5"/>
      <c r="HT208" s="5"/>
      <c r="HU208" s="5"/>
      <c r="HV208" s="5"/>
      <c r="HW208" s="5"/>
      <c r="HX208" s="5"/>
      <c r="HY208" s="5"/>
      <c r="HZ208" s="5"/>
      <c r="IA208" s="5"/>
      <c r="IB208" s="5"/>
      <c r="IC208" s="5"/>
      <c r="ID208" s="5"/>
      <c r="IE208" s="5"/>
      <c r="IF208" s="5"/>
      <c r="IG208" s="5"/>
      <c r="IH208" s="5"/>
      <c r="II208" s="5"/>
      <c r="IJ208" s="5"/>
      <c r="IK208" s="5"/>
      <c r="IL208" s="5"/>
      <c r="IM208" s="5"/>
      <c r="IN208" s="5"/>
      <c r="IO208" s="5"/>
      <c r="IP208" s="5"/>
      <c r="IQ208" s="5"/>
      <c r="IR208" s="5"/>
      <c r="IS208" s="5"/>
      <c r="IT208" s="5"/>
      <c r="IU208" s="5"/>
      <c r="IV208" s="5"/>
    </row>
    <row r="209" spans="1:256" s="29" customFormat="1" hidden="1" outlineLevel="1">
      <c r="A209" s="207"/>
      <c r="B209" s="207"/>
      <c r="C209" s="5"/>
      <c r="D209" s="205"/>
      <c r="E209" s="205"/>
      <c r="F209" s="5">
        <v>19</v>
      </c>
      <c r="G209" s="5">
        <v>56</v>
      </c>
      <c r="H209" s="5"/>
      <c r="I209" s="5" t="e">
        <v>#N/A</v>
      </c>
      <c r="J209" s="5"/>
      <c r="K209" s="5"/>
      <c r="L209" s="5"/>
      <c r="M209" s="5"/>
      <c r="N209" s="5"/>
      <c r="O209" s="5"/>
      <c r="P209" s="5"/>
      <c r="Q209" s="5"/>
      <c r="R209" s="5"/>
      <c r="S209" s="5"/>
      <c r="T209" s="5"/>
      <c r="U209" s="5"/>
      <c r="V209" s="5"/>
      <c r="W209" s="5"/>
      <c r="X209" s="5"/>
      <c r="Y209" s="5"/>
      <c r="Z209" s="5"/>
      <c r="AA209" s="5"/>
      <c r="AB209" s="5">
        <v>0</v>
      </c>
      <c r="AC209" s="5">
        <v>0</v>
      </c>
      <c r="AD209" s="5">
        <v>0</v>
      </c>
      <c r="AE209" s="5">
        <v>0</v>
      </c>
      <c r="AF209" s="5">
        <v>0</v>
      </c>
      <c r="AG209" s="5">
        <v>0</v>
      </c>
      <c r="AH209" s="5">
        <v>0</v>
      </c>
      <c r="AI209" s="5">
        <v>0</v>
      </c>
      <c r="AJ209" s="5">
        <v>0</v>
      </c>
      <c r="AK209" s="5">
        <v>0</v>
      </c>
      <c r="AL209" s="5">
        <v>0</v>
      </c>
      <c r="AM209" s="5">
        <v>0</v>
      </c>
      <c r="AN209" s="5">
        <v>0</v>
      </c>
      <c r="AO209" s="5">
        <v>0</v>
      </c>
      <c r="AP209" s="5">
        <v>0</v>
      </c>
      <c r="AQ209" s="5">
        <v>0</v>
      </c>
      <c r="AR209" s="5">
        <v>0</v>
      </c>
      <c r="AS209" s="5">
        <v>0</v>
      </c>
      <c r="AT209" s="5"/>
      <c r="AU209" s="5"/>
      <c r="AV209" s="5"/>
      <c r="AW209" s="5"/>
      <c r="AX209" s="5"/>
      <c r="AY209" s="5"/>
      <c r="AZ209" s="5"/>
      <c r="BA209" s="5"/>
      <c r="BB209" s="5"/>
      <c r="BC209" s="5"/>
      <c r="BD209" s="5"/>
      <c r="BE209" s="5"/>
      <c r="BF209" s="5"/>
      <c r="BG209" s="5"/>
      <c r="BH209" s="5"/>
      <c r="BI209" s="5"/>
      <c r="BJ209" s="5"/>
      <c r="BK209" s="5"/>
      <c r="BL209" s="5"/>
      <c r="BM209" s="5"/>
      <c r="BN209" s="5"/>
      <c r="BO209" s="5"/>
      <c r="BP209" s="5"/>
      <c r="BQ209" s="5"/>
      <c r="BR209" s="5"/>
      <c r="BS209" s="5"/>
      <c r="BT209" s="5"/>
      <c r="BU209" s="5"/>
      <c r="BV209" s="5"/>
      <c r="BW209" s="5"/>
      <c r="BX209" s="5"/>
      <c r="BY209" s="5"/>
      <c r="BZ209" s="5"/>
      <c r="CA209" s="5"/>
      <c r="CB209" s="5"/>
      <c r="CC209" s="5"/>
      <c r="CD209" s="5"/>
      <c r="CE209" s="5"/>
      <c r="CF209" s="5"/>
      <c r="CG209" s="5"/>
      <c r="CH209" s="5"/>
      <c r="CI209" s="5"/>
      <c r="CJ209" s="5"/>
      <c r="CK209" s="5"/>
      <c r="CL209" s="5"/>
      <c r="CM209" s="5"/>
      <c r="CN209" s="5"/>
      <c r="CO209" s="5"/>
      <c r="CP209" s="5"/>
      <c r="CQ209" s="5"/>
      <c r="CR209" s="5"/>
      <c r="CS209" s="5"/>
      <c r="CT209" s="5"/>
      <c r="CU209" s="5"/>
      <c r="CV209" s="5"/>
      <c r="CW209" s="5"/>
      <c r="CX209" s="5"/>
      <c r="CY209" s="5"/>
      <c r="CZ209" s="5"/>
      <c r="DA209" s="5"/>
      <c r="DB209" s="5"/>
      <c r="DC209" s="5"/>
      <c r="DD209" s="5"/>
      <c r="DE209" s="5"/>
      <c r="DF209" s="5"/>
      <c r="DG209" s="5"/>
      <c r="DH209" s="5"/>
      <c r="DI209" s="5"/>
      <c r="DJ209" s="5"/>
      <c r="DK209" s="5"/>
      <c r="DL209" s="5"/>
      <c r="DM209" s="5"/>
      <c r="DN209" s="5"/>
      <c r="DO209" s="5"/>
      <c r="DP209" s="5"/>
      <c r="DQ209" s="5"/>
      <c r="DR209" s="5"/>
      <c r="DS209" s="5"/>
      <c r="DT209" s="5"/>
      <c r="DU209" s="5"/>
      <c r="DV209" s="5"/>
      <c r="DW209" s="5"/>
      <c r="DX209" s="5"/>
      <c r="DY209" s="5"/>
      <c r="DZ209" s="5"/>
      <c r="EA209" s="5"/>
      <c r="EB209" s="5"/>
      <c r="EC209" s="5"/>
      <c r="ED209" s="5"/>
      <c r="EE209" s="5"/>
      <c r="EF209" s="5"/>
      <c r="EG209" s="5"/>
      <c r="EH209" s="5"/>
      <c r="EI209" s="5"/>
      <c r="EJ209" s="5"/>
      <c r="EK209" s="5"/>
      <c r="EL209" s="5"/>
      <c r="EM209" s="5"/>
      <c r="EN209" s="5"/>
      <c r="EO209" s="5"/>
      <c r="EP209" s="5"/>
      <c r="EQ209" s="5"/>
      <c r="ER209" s="5"/>
      <c r="ES209" s="5"/>
      <c r="ET209" s="5"/>
      <c r="EU209" s="5"/>
      <c r="EV209" s="5"/>
      <c r="EW209" s="5"/>
      <c r="EX209" s="5"/>
      <c r="EY209" s="5"/>
      <c r="EZ209" s="5"/>
      <c r="FA209" s="5"/>
      <c r="FB209" s="5"/>
      <c r="FC209" s="5"/>
      <c r="FD209" s="5"/>
      <c r="FE209" s="5"/>
      <c r="FF209" s="5"/>
      <c r="FG209" s="5"/>
      <c r="FH209" s="5"/>
      <c r="FI209" s="5"/>
      <c r="FJ209" s="5"/>
      <c r="FK209" s="5"/>
      <c r="FL209" s="5"/>
      <c r="FM209" s="5"/>
      <c r="FN209" s="5"/>
      <c r="FO209" s="5"/>
      <c r="FP209" s="5"/>
      <c r="FQ209" s="5"/>
      <c r="FR209" s="5"/>
      <c r="FS209" s="5"/>
      <c r="FT209" s="5"/>
      <c r="FU209" s="5"/>
      <c r="FV209" s="5"/>
      <c r="FW209" s="5"/>
      <c r="FX209" s="5"/>
      <c r="FY209" s="5"/>
      <c r="FZ209" s="5"/>
      <c r="GA209" s="5"/>
      <c r="GB209" s="5"/>
      <c r="GC209" s="5"/>
      <c r="GD209" s="5"/>
      <c r="GE209" s="5"/>
      <c r="GF209" s="5"/>
      <c r="GG209" s="5"/>
      <c r="GH209" s="5"/>
      <c r="GI209" s="5"/>
      <c r="GJ209" s="5"/>
      <c r="GK209" s="5"/>
      <c r="GL209" s="5"/>
      <c r="GM209" s="5"/>
      <c r="GN209" s="5"/>
      <c r="GO209" s="5"/>
      <c r="GP209" s="5"/>
      <c r="GQ209" s="5"/>
      <c r="GR209" s="5"/>
      <c r="GS209" s="5"/>
      <c r="GT209" s="5"/>
      <c r="GU209" s="5"/>
      <c r="GV209" s="5"/>
      <c r="GW209" s="5"/>
      <c r="GX209" s="5"/>
      <c r="GY209" s="5"/>
      <c r="GZ209" s="5"/>
      <c r="HA209" s="5"/>
      <c r="HB209" s="5"/>
      <c r="HC209" s="5"/>
      <c r="HD209" s="5"/>
      <c r="HE209" s="5"/>
      <c r="HF209" s="5"/>
      <c r="HG209" s="5"/>
      <c r="HH209" s="5"/>
      <c r="HI209" s="5"/>
      <c r="HJ209" s="5"/>
      <c r="HK209" s="5"/>
      <c r="HL209" s="5"/>
      <c r="HM209" s="5"/>
      <c r="HN209" s="5"/>
      <c r="HO209" s="5"/>
      <c r="HP209" s="5"/>
      <c r="HQ209" s="5"/>
      <c r="HR209" s="5"/>
      <c r="HS209" s="5"/>
      <c r="HT209" s="5"/>
      <c r="HU209" s="5"/>
      <c r="HV209" s="5"/>
      <c r="HW209" s="5"/>
      <c r="HX209" s="5"/>
      <c r="HY209" s="5"/>
      <c r="HZ209" s="5"/>
      <c r="IA209" s="5"/>
      <c r="IB209" s="5"/>
      <c r="IC209" s="5"/>
      <c r="ID209" s="5"/>
      <c r="IE209" s="5"/>
      <c r="IF209" s="5"/>
      <c r="IG209" s="5"/>
      <c r="IH209" s="5"/>
      <c r="II209" s="5"/>
      <c r="IJ209" s="5"/>
      <c r="IK209" s="5"/>
      <c r="IL209" s="5"/>
      <c r="IM209" s="5"/>
      <c r="IN209" s="5"/>
      <c r="IO209" s="5"/>
      <c r="IP209" s="5"/>
      <c r="IQ209" s="5"/>
      <c r="IR209" s="5"/>
      <c r="IS209" s="5"/>
      <c r="IT209" s="5"/>
      <c r="IU209" s="5"/>
      <c r="IV209" s="5"/>
    </row>
    <row r="210" spans="1:256" s="29" customFormat="1" hidden="1" outlineLevel="1">
      <c r="A210" s="207"/>
      <c r="B210" s="207"/>
      <c r="C210" s="5"/>
      <c r="D210" s="205"/>
      <c r="E210" s="205"/>
      <c r="F210" s="5">
        <v>20</v>
      </c>
      <c r="G210" s="5">
        <v>59</v>
      </c>
      <c r="H210" s="5"/>
      <c r="I210" s="5" t="e">
        <v>#N/A</v>
      </c>
      <c r="J210" s="5"/>
      <c r="K210" s="5"/>
      <c r="L210" s="5"/>
      <c r="M210" s="5"/>
      <c r="N210" s="5"/>
      <c r="O210" s="5"/>
      <c r="P210" s="5"/>
      <c r="Q210" s="5"/>
      <c r="R210" s="5"/>
      <c r="S210" s="5"/>
      <c r="T210" s="5"/>
      <c r="U210" s="5"/>
      <c r="V210" s="5"/>
      <c r="W210" s="5"/>
      <c r="X210" s="5"/>
      <c r="Y210" s="5"/>
      <c r="Z210" s="5"/>
      <c r="AA210" s="5"/>
      <c r="AB210" s="5">
        <v>0</v>
      </c>
      <c r="AC210" s="5">
        <v>0</v>
      </c>
      <c r="AD210" s="5">
        <v>0</v>
      </c>
      <c r="AE210" s="5">
        <v>0</v>
      </c>
      <c r="AF210" s="5">
        <v>0</v>
      </c>
      <c r="AG210" s="5">
        <v>0</v>
      </c>
      <c r="AH210" s="5">
        <v>0</v>
      </c>
      <c r="AI210" s="5">
        <v>0</v>
      </c>
      <c r="AJ210" s="5">
        <v>0</v>
      </c>
      <c r="AK210" s="5">
        <v>0</v>
      </c>
      <c r="AL210" s="5">
        <v>0</v>
      </c>
      <c r="AM210" s="5">
        <v>0</v>
      </c>
      <c r="AN210" s="5">
        <v>0</v>
      </c>
      <c r="AO210" s="5">
        <v>0</v>
      </c>
      <c r="AP210" s="5">
        <v>0</v>
      </c>
      <c r="AQ210" s="5">
        <v>0</v>
      </c>
      <c r="AR210" s="5">
        <v>0</v>
      </c>
      <c r="AS210" s="5">
        <v>0</v>
      </c>
      <c r="AT210" s="5"/>
      <c r="AU210" s="5"/>
      <c r="AV210" s="5"/>
      <c r="AW210" s="5"/>
      <c r="AX210" s="5"/>
      <c r="AY210" s="5"/>
      <c r="AZ210" s="5"/>
      <c r="BA210" s="5"/>
      <c r="BB210" s="5"/>
      <c r="BC210" s="5"/>
      <c r="BD210" s="5"/>
      <c r="BE210" s="5"/>
      <c r="BF210" s="5"/>
      <c r="BG210" s="5"/>
      <c r="BH210" s="5"/>
      <c r="BI210" s="5"/>
      <c r="BJ210" s="5"/>
      <c r="BK210" s="5"/>
      <c r="BL210" s="5"/>
      <c r="BM210" s="5"/>
      <c r="BN210" s="5"/>
      <c r="BO210" s="5"/>
      <c r="BP210" s="5"/>
      <c r="BQ210" s="5"/>
      <c r="BR210" s="5"/>
      <c r="BS210" s="5"/>
      <c r="BT210" s="5"/>
      <c r="BU210" s="5"/>
      <c r="BV210" s="5"/>
      <c r="BW210" s="5"/>
      <c r="BX210" s="5"/>
      <c r="BY210" s="5"/>
      <c r="BZ210" s="5"/>
      <c r="CA210" s="5"/>
      <c r="CB210" s="5"/>
      <c r="CC210" s="5"/>
      <c r="CD210" s="5"/>
      <c r="CE210" s="5"/>
      <c r="CF210" s="5"/>
      <c r="CG210" s="5"/>
      <c r="CH210" s="5"/>
      <c r="CI210" s="5"/>
      <c r="CJ210" s="5"/>
      <c r="CK210" s="5"/>
      <c r="CL210" s="5"/>
      <c r="CM210" s="5"/>
      <c r="CN210" s="5"/>
      <c r="CO210" s="5"/>
      <c r="CP210" s="5"/>
      <c r="CQ210" s="5"/>
      <c r="CR210" s="5"/>
      <c r="CS210" s="5"/>
      <c r="CT210" s="5"/>
      <c r="CU210" s="5"/>
      <c r="CV210" s="5"/>
      <c r="CW210" s="5"/>
      <c r="CX210" s="5"/>
      <c r="CY210" s="5"/>
      <c r="CZ210" s="5"/>
      <c r="DA210" s="5"/>
      <c r="DB210" s="5"/>
      <c r="DC210" s="5"/>
      <c r="DD210" s="5"/>
      <c r="DE210" s="5"/>
      <c r="DF210" s="5"/>
      <c r="DG210" s="5"/>
      <c r="DH210" s="5"/>
      <c r="DI210" s="5"/>
      <c r="DJ210" s="5"/>
      <c r="DK210" s="5"/>
      <c r="DL210" s="5"/>
      <c r="DM210" s="5"/>
      <c r="DN210" s="5"/>
      <c r="DO210" s="5"/>
      <c r="DP210" s="5"/>
      <c r="DQ210" s="5"/>
      <c r="DR210" s="5"/>
      <c r="DS210" s="5"/>
      <c r="DT210" s="5"/>
      <c r="DU210" s="5"/>
      <c r="DV210" s="5"/>
      <c r="DW210" s="5"/>
      <c r="DX210" s="5"/>
      <c r="DY210" s="5"/>
      <c r="DZ210" s="5"/>
      <c r="EA210" s="5"/>
      <c r="EB210" s="5"/>
      <c r="EC210" s="5"/>
      <c r="ED210" s="5"/>
      <c r="EE210" s="5"/>
      <c r="EF210" s="5"/>
      <c r="EG210" s="5"/>
      <c r="EH210" s="5"/>
      <c r="EI210" s="5"/>
      <c r="EJ210" s="5"/>
      <c r="EK210" s="5"/>
      <c r="EL210" s="5"/>
      <c r="EM210" s="5"/>
      <c r="EN210" s="5"/>
      <c r="EO210" s="5"/>
      <c r="EP210" s="5"/>
      <c r="EQ210" s="5"/>
      <c r="ER210" s="5"/>
      <c r="ES210" s="5"/>
      <c r="ET210" s="5"/>
      <c r="EU210" s="5"/>
      <c r="EV210" s="5"/>
      <c r="EW210" s="5"/>
      <c r="EX210" s="5"/>
      <c r="EY210" s="5"/>
      <c r="EZ210" s="5"/>
      <c r="FA210" s="5"/>
      <c r="FB210" s="5"/>
      <c r="FC210" s="5"/>
      <c r="FD210" s="5"/>
      <c r="FE210" s="5"/>
      <c r="FF210" s="5"/>
      <c r="FG210" s="5"/>
      <c r="FH210" s="5"/>
      <c r="FI210" s="5"/>
      <c r="FJ210" s="5"/>
      <c r="FK210" s="5"/>
      <c r="FL210" s="5"/>
      <c r="FM210" s="5"/>
      <c r="FN210" s="5"/>
      <c r="FO210" s="5"/>
      <c r="FP210" s="5"/>
      <c r="FQ210" s="5"/>
      <c r="FR210" s="5"/>
      <c r="FS210" s="5"/>
      <c r="FT210" s="5"/>
      <c r="FU210" s="5"/>
      <c r="FV210" s="5"/>
      <c r="FW210" s="5"/>
      <c r="FX210" s="5"/>
      <c r="FY210" s="5"/>
      <c r="FZ210" s="5"/>
      <c r="GA210" s="5"/>
      <c r="GB210" s="5"/>
      <c r="GC210" s="5"/>
      <c r="GD210" s="5"/>
      <c r="GE210" s="5"/>
      <c r="GF210" s="5"/>
      <c r="GG210" s="5"/>
      <c r="GH210" s="5"/>
      <c r="GI210" s="5"/>
      <c r="GJ210" s="5"/>
      <c r="GK210" s="5"/>
      <c r="GL210" s="5"/>
      <c r="GM210" s="5"/>
      <c r="GN210" s="5"/>
      <c r="GO210" s="5"/>
      <c r="GP210" s="5"/>
      <c r="GQ210" s="5"/>
      <c r="GR210" s="5"/>
      <c r="GS210" s="5"/>
      <c r="GT210" s="5"/>
      <c r="GU210" s="5"/>
      <c r="GV210" s="5"/>
      <c r="GW210" s="5"/>
      <c r="GX210" s="5"/>
      <c r="GY210" s="5"/>
      <c r="GZ210" s="5"/>
      <c r="HA210" s="5"/>
      <c r="HB210" s="5"/>
      <c r="HC210" s="5"/>
      <c r="HD210" s="5"/>
      <c r="HE210" s="5"/>
      <c r="HF210" s="5"/>
      <c r="HG210" s="5"/>
      <c r="HH210" s="5"/>
      <c r="HI210" s="5"/>
      <c r="HJ210" s="5"/>
      <c r="HK210" s="5"/>
      <c r="HL210" s="5"/>
      <c r="HM210" s="5"/>
      <c r="HN210" s="5"/>
      <c r="HO210" s="5"/>
      <c r="HP210" s="5"/>
      <c r="HQ210" s="5"/>
      <c r="HR210" s="5"/>
      <c r="HS210" s="5"/>
      <c r="HT210" s="5"/>
      <c r="HU210" s="5"/>
      <c r="HV210" s="5"/>
      <c r="HW210" s="5"/>
      <c r="HX210" s="5"/>
      <c r="HY210" s="5"/>
      <c r="HZ210" s="5"/>
      <c r="IA210" s="5"/>
      <c r="IB210" s="5"/>
      <c r="IC210" s="5"/>
      <c r="ID210" s="5"/>
      <c r="IE210" s="5"/>
      <c r="IF210" s="5"/>
      <c r="IG210" s="5"/>
      <c r="IH210" s="5"/>
      <c r="II210" s="5"/>
      <c r="IJ210" s="5"/>
      <c r="IK210" s="5"/>
      <c r="IL210" s="5"/>
      <c r="IM210" s="5"/>
      <c r="IN210" s="5"/>
      <c r="IO210" s="5"/>
      <c r="IP210" s="5"/>
      <c r="IQ210" s="5"/>
      <c r="IR210" s="5"/>
      <c r="IS210" s="5"/>
      <c r="IT210" s="5"/>
      <c r="IU210" s="5"/>
      <c r="IV210" s="5"/>
    </row>
    <row r="211" spans="1:256" s="29" customFormat="1" hidden="1" outlineLevel="1">
      <c r="A211" s="207"/>
      <c r="B211" s="207"/>
      <c r="C211" s="1112"/>
      <c r="D211" s="205"/>
      <c r="E211" s="205"/>
      <c r="F211" s="205"/>
      <c r="G211" s="5"/>
      <c r="H211" s="5"/>
      <c r="I211" s="5"/>
      <c r="J211" s="5"/>
      <c r="K211" s="5"/>
      <c r="L211" s="5"/>
      <c r="M211" s="5"/>
      <c r="N211" s="5"/>
      <c r="O211" s="5"/>
      <c r="P211" s="5"/>
      <c r="Q211" s="5"/>
      <c r="R211" s="5"/>
      <c r="S211" s="5"/>
      <c r="T211" s="5"/>
      <c r="U211" s="5"/>
      <c r="V211" s="5"/>
      <c r="W211" s="5"/>
      <c r="X211" s="5"/>
      <c r="Y211" s="5"/>
      <c r="Z211" s="5"/>
      <c r="AA211" s="5"/>
      <c r="AB211" s="5"/>
      <c r="AC211" s="5"/>
      <c r="AD211" s="5"/>
      <c r="AE211" s="5"/>
      <c r="AF211" s="5"/>
      <c r="AG211" s="5"/>
      <c r="AH211" s="5"/>
      <c r="AI211" s="5"/>
      <c r="AJ211" s="5"/>
      <c r="AK211" s="5"/>
      <c r="AL211" s="5"/>
      <c r="AM211" s="5"/>
      <c r="AN211" s="5"/>
      <c r="AO211" s="5"/>
      <c r="AP211" s="5"/>
      <c r="AQ211" s="5"/>
      <c r="AR211" s="5"/>
      <c r="AS211" s="5"/>
      <c r="AT211" s="5"/>
      <c r="AU211" s="5"/>
      <c r="AV211" s="5"/>
      <c r="AW211" s="5"/>
      <c r="AX211" s="5"/>
      <c r="AY211" s="5"/>
      <c r="AZ211" s="5"/>
      <c r="BA211" s="5"/>
      <c r="BB211" s="5"/>
      <c r="BC211" s="5"/>
      <c r="BD211" s="5"/>
      <c r="BE211" s="5"/>
      <c r="BF211" s="5"/>
      <c r="BG211" s="5"/>
      <c r="BH211" s="5"/>
      <c r="BI211" s="5"/>
      <c r="BJ211" s="5"/>
      <c r="BK211" s="5"/>
      <c r="BL211" s="5"/>
      <c r="BM211" s="5"/>
      <c r="BN211" s="5"/>
      <c r="BO211" s="5"/>
      <c r="BP211" s="5"/>
      <c r="BQ211" s="5"/>
      <c r="BR211" s="5"/>
      <c r="BS211" s="5"/>
      <c r="BT211" s="5"/>
      <c r="BU211" s="5"/>
      <c r="BV211" s="5"/>
      <c r="BW211" s="5"/>
      <c r="BX211" s="5"/>
      <c r="BY211" s="5"/>
      <c r="BZ211" s="5"/>
      <c r="CA211" s="5"/>
      <c r="CB211" s="5"/>
      <c r="CC211" s="5"/>
      <c r="CD211" s="5"/>
      <c r="CE211" s="5"/>
      <c r="CF211" s="5"/>
      <c r="CG211" s="5"/>
      <c r="CH211" s="5"/>
      <c r="CI211" s="5"/>
      <c r="CJ211" s="5"/>
      <c r="CK211" s="5"/>
      <c r="CL211" s="5"/>
      <c r="CM211" s="5"/>
      <c r="CN211" s="5"/>
      <c r="CO211" s="5"/>
      <c r="CP211" s="5"/>
      <c r="CQ211" s="5"/>
      <c r="CR211" s="5"/>
      <c r="CS211" s="5"/>
      <c r="CT211" s="5"/>
      <c r="CU211" s="5"/>
      <c r="CV211" s="5"/>
      <c r="CW211" s="5"/>
      <c r="CX211" s="5"/>
      <c r="CY211" s="5"/>
      <c r="CZ211" s="5"/>
      <c r="DA211" s="5"/>
      <c r="DB211" s="5"/>
      <c r="DC211" s="5"/>
      <c r="DD211" s="5"/>
      <c r="DE211" s="5"/>
      <c r="DF211" s="5"/>
      <c r="DG211" s="5"/>
      <c r="DH211" s="5"/>
      <c r="DI211" s="5"/>
      <c r="DJ211" s="5"/>
      <c r="DK211" s="5"/>
      <c r="DL211" s="5"/>
      <c r="DM211" s="5"/>
      <c r="DN211" s="5"/>
      <c r="DO211" s="5"/>
      <c r="DP211" s="5"/>
      <c r="DQ211" s="5"/>
      <c r="DR211" s="5"/>
      <c r="DS211" s="5"/>
      <c r="DT211" s="5"/>
      <c r="DU211" s="5"/>
      <c r="DV211" s="5"/>
      <c r="DW211" s="5"/>
      <c r="DX211" s="5"/>
      <c r="DY211" s="5"/>
      <c r="DZ211" s="5"/>
      <c r="EA211" s="5"/>
      <c r="EB211" s="5"/>
      <c r="EC211" s="5"/>
      <c r="ED211" s="5"/>
      <c r="EE211" s="5"/>
      <c r="EF211" s="5"/>
      <c r="EG211" s="5"/>
      <c r="EH211" s="5"/>
      <c r="EI211" s="5"/>
      <c r="EJ211" s="5"/>
      <c r="EK211" s="5"/>
      <c r="EL211" s="5"/>
      <c r="EM211" s="5"/>
      <c r="EN211" s="5"/>
      <c r="EO211" s="5"/>
      <c r="EP211" s="5"/>
      <c r="EQ211" s="5"/>
      <c r="ER211" s="5"/>
      <c r="ES211" s="5"/>
      <c r="ET211" s="5"/>
      <c r="EU211" s="5"/>
      <c r="EV211" s="5"/>
      <c r="EW211" s="5"/>
      <c r="EX211" s="5"/>
      <c r="EY211" s="5"/>
      <c r="EZ211" s="5"/>
      <c r="FA211" s="5"/>
      <c r="FB211" s="5"/>
      <c r="FC211" s="5"/>
      <c r="FD211" s="5"/>
      <c r="FE211" s="5"/>
      <c r="FF211" s="5"/>
      <c r="FG211" s="5"/>
      <c r="FH211" s="5"/>
      <c r="FI211" s="5"/>
      <c r="FJ211" s="5"/>
      <c r="FK211" s="5"/>
      <c r="FL211" s="5"/>
      <c r="FM211" s="5"/>
      <c r="FN211" s="5"/>
      <c r="FO211" s="5"/>
      <c r="FP211" s="5"/>
      <c r="FQ211" s="5"/>
      <c r="FR211" s="5"/>
      <c r="FS211" s="5"/>
      <c r="FT211" s="5"/>
      <c r="FU211" s="5"/>
      <c r="FV211" s="5"/>
      <c r="FW211" s="5"/>
      <c r="FX211" s="5"/>
      <c r="FY211" s="5"/>
      <c r="FZ211" s="5"/>
      <c r="GA211" s="5"/>
      <c r="GB211" s="5"/>
      <c r="GC211" s="5"/>
      <c r="GD211" s="5"/>
      <c r="GE211" s="5"/>
      <c r="GF211" s="5"/>
      <c r="GG211" s="5"/>
      <c r="GH211" s="5"/>
      <c r="GI211" s="5"/>
      <c r="GJ211" s="5"/>
      <c r="GK211" s="5"/>
      <c r="GL211" s="5"/>
      <c r="GM211" s="5"/>
      <c r="GN211" s="5"/>
      <c r="GO211" s="5"/>
      <c r="GP211" s="5"/>
      <c r="GQ211" s="5"/>
      <c r="GR211" s="5"/>
      <c r="GS211" s="5"/>
      <c r="GT211" s="5"/>
      <c r="GU211" s="5"/>
      <c r="GV211" s="5"/>
      <c r="GW211" s="5"/>
      <c r="GX211" s="5"/>
      <c r="GY211" s="5"/>
      <c r="GZ211" s="5"/>
      <c r="HA211" s="5"/>
      <c r="HB211" s="5"/>
      <c r="HC211" s="5"/>
      <c r="HD211" s="5"/>
      <c r="HE211" s="5"/>
      <c r="HF211" s="5"/>
      <c r="HG211" s="5"/>
      <c r="HH211" s="5"/>
      <c r="HI211" s="5"/>
      <c r="HJ211" s="5"/>
      <c r="HK211" s="5"/>
      <c r="HL211" s="5"/>
      <c r="HM211" s="5"/>
      <c r="HN211" s="5"/>
      <c r="HO211" s="5"/>
      <c r="HP211" s="5"/>
      <c r="HQ211" s="5"/>
      <c r="HR211" s="5"/>
      <c r="HS211" s="5"/>
      <c r="HT211" s="5"/>
      <c r="HU211" s="5"/>
      <c r="HV211" s="5"/>
      <c r="HW211" s="5"/>
      <c r="HX211" s="5"/>
      <c r="HY211" s="5"/>
      <c r="HZ211" s="5"/>
      <c r="IA211" s="5"/>
      <c r="IB211" s="5"/>
      <c r="IC211" s="5"/>
      <c r="ID211" s="5"/>
      <c r="IE211" s="5"/>
      <c r="IF211" s="5"/>
      <c r="IG211" s="5"/>
      <c r="IH211" s="5"/>
      <c r="II211" s="5"/>
      <c r="IJ211" s="5"/>
      <c r="IK211" s="5"/>
      <c r="IL211" s="5"/>
      <c r="IM211" s="5"/>
      <c r="IN211" s="5"/>
      <c r="IO211" s="5"/>
      <c r="IP211" s="5"/>
      <c r="IQ211" s="5"/>
      <c r="IR211" s="5"/>
      <c r="IS211" s="5"/>
      <c r="IT211" s="5"/>
      <c r="IU211" s="5"/>
      <c r="IV211" s="5"/>
    </row>
    <row r="212" spans="1:256" s="29" customFormat="1" collapsed="1">
      <c r="A212" s="207"/>
      <c r="B212" s="207"/>
      <c r="C212" s="1112"/>
      <c r="D212" s="205"/>
      <c r="E212" s="205"/>
      <c r="F212" s="29" t="s">
        <v>37</v>
      </c>
      <c r="H212" s="5"/>
      <c r="J212" s="5"/>
      <c r="K212" s="5"/>
      <c r="L212" s="5"/>
      <c r="M212" s="5"/>
      <c r="N212" s="5"/>
      <c r="O212" s="5"/>
      <c r="P212" s="5"/>
      <c r="W212" s="5"/>
      <c r="X212" s="5"/>
      <c r="Y212" s="5"/>
      <c r="Z212" s="5"/>
      <c r="AA212" s="5"/>
      <c r="AB212" s="29">
        <v>312999.99747273343</v>
      </c>
      <c r="AC212" s="29">
        <v>320923.6301329016</v>
      </c>
      <c r="AD212" s="29">
        <v>1316278</v>
      </c>
      <c r="AE212" s="29">
        <v>1324284.6156892255</v>
      </c>
      <c r="AF212" s="29">
        <v>1332493.9198196162</v>
      </c>
      <c r="AG212" s="29">
        <v>1340911.0434734896</v>
      </c>
      <c r="AH212" s="29">
        <v>1549541.2476271298</v>
      </c>
      <c r="AI212" s="29">
        <v>1558389.9264390697</v>
      </c>
      <c r="AJ212" s="29">
        <v>1567462.610621616</v>
      </c>
      <c r="AK212" s="29">
        <v>1576764.9708977235</v>
      </c>
      <c r="AL212" s="29">
        <v>1586302.8215453823</v>
      </c>
      <c r="AM212" s="29">
        <v>1596082.1240317305</v>
      </c>
      <c r="AN212" s="29">
        <v>1606108.9907391656</v>
      </c>
      <c r="AO212" s="29">
        <v>1616389.6887857816</v>
      </c>
      <c r="AP212" s="29">
        <v>1626930.6439425233</v>
      </c>
      <c r="AQ212" s="29">
        <v>1637738.4446495003</v>
      </c>
      <c r="AR212" s="29">
        <v>1648819.8461339783</v>
      </c>
      <c r="AS212" s="29">
        <v>1660181.7746326157</v>
      </c>
      <c r="AT212" s="5"/>
      <c r="AU212" s="5"/>
      <c r="AV212" s="5"/>
      <c r="AW212" s="5"/>
      <c r="AX212" s="5"/>
      <c r="AY212" s="5"/>
      <c r="AZ212" s="5"/>
      <c r="BA212" s="5"/>
      <c r="BB212" s="5"/>
      <c r="BC212" s="5"/>
      <c r="BD212" s="5"/>
      <c r="BE212" s="5"/>
      <c r="BF212" s="5"/>
      <c r="BG212" s="5"/>
      <c r="BH212" s="5"/>
      <c r="BI212" s="5"/>
      <c r="BJ212" s="5"/>
      <c r="BK212" s="5"/>
      <c r="BL212" s="5"/>
      <c r="BM212" s="5"/>
      <c r="BN212" s="5"/>
      <c r="BO212" s="5"/>
      <c r="BP212" s="5"/>
      <c r="BQ212" s="5"/>
      <c r="BR212" s="5"/>
      <c r="BS212" s="5"/>
      <c r="BT212" s="5"/>
      <c r="BU212" s="5"/>
      <c r="BV212" s="5"/>
      <c r="BW212" s="5"/>
      <c r="BX212" s="5"/>
      <c r="BY212" s="5"/>
      <c r="BZ212" s="5"/>
      <c r="CA212" s="5"/>
      <c r="CB212" s="5"/>
      <c r="CC212" s="5"/>
      <c r="CD212" s="5"/>
      <c r="CE212" s="5"/>
      <c r="CF212" s="5"/>
      <c r="CG212" s="5"/>
      <c r="CH212" s="5"/>
      <c r="CI212" s="5"/>
      <c r="CJ212" s="5"/>
      <c r="CK212" s="5"/>
      <c r="CL212" s="5"/>
      <c r="CM212" s="5"/>
      <c r="CN212" s="5"/>
      <c r="CO212" s="5"/>
      <c r="CP212" s="5"/>
      <c r="CQ212" s="5"/>
      <c r="CR212" s="5"/>
      <c r="CS212" s="5"/>
      <c r="CT212" s="5"/>
      <c r="CU212" s="5"/>
      <c r="CV212" s="5"/>
      <c r="CW212" s="5"/>
      <c r="CX212" s="5"/>
      <c r="CY212" s="5"/>
      <c r="CZ212" s="5"/>
      <c r="DA212" s="5"/>
      <c r="DB212" s="5"/>
      <c r="DC212" s="5"/>
      <c r="DD212" s="5"/>
      <c r="DE212" s="5"/>
      <c r="DF212" s="5"/>
      <c r="DG212" s="5"/>
      <c r="DH212" s="5"/>
      <c r="DI212" s="5"/>
      <c r="DJ212" s="5"/>
      <c r="DK212" s="5"/>
      <c r="DL212" s="5"/>
      <c r="DM212" s="5"/>
      <c r="DN212" s="5"/>
      <c r="DO212" s="5"/>
      <c r="DP212" s="5"/>
      <c r="DQ212" s="5"/>
      <c r="DR212" s="5"/>
      <c r="DS212" s="5"/>
      <c r="DT212" s="5"/>
      <c r="DU212" s="5"/>
      <c r="DV212" s="5"/>
      <c r="DW212" s="5"/>
      <c r="DX212" s="5"/>
      <c r="DY212" s="5"/>
      <c r="DZ212" s="5"/>
      <c r="EA212" s="5"/>
      <c r="EB212" s="5"/>
      <c r="EC212" s="5"/>
      <c r="ED212" s="5"/>
      <c r="EE212" s="5"/>
      <c r="EF212" s="5"/>
      <c r="EG212" s="5"/>
      <c r="EH212" s="5"/>
      <c r="EI212" s="5"/>
      <c r="EJ212" s="5"/>
      <c r="EK212" s="5"/>
      <c r="EL212" s="5"/>
      <c r="EM212" s="5"/>
      <c r="EN212" s="5"/>
      <c r="EO212" s="5"/>
      <c r="EP212" s="5"/>
      <c r="EQ212" s="5"/>
      <c r="ER212" s="5"/>
      <c r="ES212" s="5"/>
      <c r="ET212" s="5"/>
      <c r="EU212" s="5"/>
      <c r="EV212" s="5"/>
      <c r="EW212" s="5"/>
      <c r="EX212" s="5"/>
      <c r="EY212" s="5"/>
      <c r="EZ212" s="5"/>
      <c r="FA212" s="5"/>
      <c r="FB212" s="5"/>
      <c r="FC212" s="5"/>
      <c r="FD212" s="5"/>
      <c r="FE212" s="5"/>
      <c r="FF212" s="5"/>
      <c r="FG212" s="5"/>
      <c r="FH212" s="5"/>
      <c r="FI212" s="5"/>
      <c r="FJ212" s="5"/>
      <c r="FK212" s="5"/>
      <c r="FL212" s="5"/>
      <c r="FM212" s="5"/>
      <c r="FN212" s="5"/>
      <c r="FO212" s="5"/>
      <c r="FP212" s="5"/>
      <c r="FQ212" s="5"/>
      <c r="FR212" s="5"/>
      <c r="FS212" s="5"/>
      <c r="FT212" s="5"/>
      <c r="FU212" s="5"/>
      <c r="FV212" s="5"/>
      <c r="FW212" s="5"/>
      <c r="FX212" s="5"/>
      <c r="FY212" s="5"/>
      <c r="FZ212" s="5"/>
      <c r="GA212" s="5"/>
      <c r="GB212" s="5"/>
      <c r="GC212" s="5"/>
      <c r="GD212" s="5"/>
      <c r="GE212" s="5"/>
      <c r="GF212" s="5"/>
      <c r="GG212" s="5"/>
      <c r="GH212" s="5"/>
      <c r="GI212" s="5"/>
      <c r="GJ212" s="5"/>
      <c r="GK212" s="5"/>
      <c r="GL212" s="5"/>
      <c r="GM212" s="5"/>
      <c r="GN212" s="5"/>
      <c r="GO212" s="5"/>
      <c r="GP212" s="5"/>
      <c r="GQ212" s="5"/>
      <c r="GR212" s="5"/>
      <c r="GS212" s="5"/>
      <c r="GT212" s="5"/>
      <c r="GU212" s="5"/>
      <c r="GV212" s="5"/>
      <c r="GW212" s="5"/>
      <c r="GX212" s="5"/>
      <c r="GY212" s="5"/>
      <c r="GZ212" s="5"/>
      <c r="HA212" s="5"/>
      <c r="HB212" s="5"/>
      <c r="HC212" s="5"/>
      <c r="HD212" s="5"/>
      <c r="HE212" s="5"/>
      <c r="HF212" s="5"/>
      <c r="HG212" s="5"/>
      <c r="HH212" s="5"/>
      <c r="HI212" s="5"/>
      <c r="HJ212" s="5"/>
      <c r="HK212" s="5"/>
      <c r="HL212" s="5"/>
      <c r="HM212" s="5"/>
      <c r="HN212" s="5"/>
      <c r="HO212" s="5"/>
      <c r="HP212" s="5"/>
      <c r="HQ212" s="5"/>
      <c r="HR212" s="5"/>
      <c r="HS212" s="5"/>
      <c r="HT212" s="5"/>
      <c r="HU212" s="5"/>
      <c r="HV212" s="5"/>
      <c r="HW212" s="5"/>
      <c r="HX212" s="5"/>
      <c r="HY212" s="5"/>
      <c r="HZ212" s="5"/>
      <c r="IA212" s="5"/>
      <c r="IB212" s="5"/>
      <c r="IC212" s="5"/>
      <c r="ID212" s="5"/>
      <c r="IE212" s="5"/>
      <c r="IF212" s="5"/>
      <c r="IG212" s="5"/>
      <c r="IH212" s="5"/>
      <c r="II212" s="5"/>
      <c r="IJ212" s="5"/>
      <c r="IK212" s="5"/>
      <c r="IL212" s="5"/>
      <c r="IM212" s="5"/>
      <c r="IN212" s="5"/>
      <c r="IO212" s="5"/>
      <c r="IP212" s="5"/>
      <c r="IQ212" s="5"/>
      <c r="IR212" s="5"/>
      <c r="IS212" s="5"/>
      <c r="IT212" s="5"/>
      <c r="IU212" s="5"/>
      <c r="IV212" s="5"/>
    </row>
    <row r="213" spans="1:256" s="29" customFormat="1" hidden="1" outlineLevel="1">
      <c r="A213" s="207"/>
      <c r="B213" s="207"/>
      <c r="C213" s="1112"/>
      <c r="D213" s="205"/>
      <c r="E213" s="205"/>
      <c r="F213" s="5" t="s">
        <v>1559</v>
      </c>
      <c r="G213" s="5" t="s">
        <v>1560</v>
      </c>
      <c r="H213" s="5"/>
      <c r="I213" s="5"/>
      <c r="J213" s="5"/>
      <c r="K213" s="5"/>
      <c r="L213" s="5"/>
      <c r="M213" s="5"/>
      <c r="N213" s="5"/>
      <c r="O213" s="5"/>
      <c r="P213" s="5"/>
      <c r="Q213" s="5"/>
      <c r="R213" s="5"/>
      <c r="S213" s="5"/>
      <c r="T213" s="5"/>
      <c r="U213" s="5"/>
      <c r="V213" s="5"/>
      <c r="W213" s="5"/>
      <c r="X213" s="5"/>
      <c r="Y213" s="5"/>
      <c r="Z213" s="5"/>
      <c r="AA213" s="5"/>
      <c r="AB213" s="5"/>
      <c r="AC213" s="5"/>
      <c r="AD213" s="5"/>
      <c r="AE213" s="5"/>
      <c r="AF213" s="5"/>
      <c r="AG213" s="5"/>
      <c r="AH213" s="5"/>
      <c r="AI213" s="5"/>
      <c r="AJ213" s="5"/>
      <c r="AK213" s="5"/>
      <c r="AL213" s="5"/>
      <c r="AM213" s="5"/>
      <c r="AN213" s="5"/>
      <c r="AO213" s="5"/>
      <c r="AP213" s="5"/>
      <c r="AQ213" s="5"/>
      <c r="AR213" s="5"/>
      <c r="AS213" s="5"/>
      <c r="AT213" s="5"/>
      <c r="AU213" s="5"/>
      <c r="AV213" s="5"/>
      <c r="AW213" s="5"/>
      <c r="AX213" s="5"/>
      <c r="AY213" s="5"/>
      <c r="AZ213" s="5"/>
      <c r="BA213" s="5"/>
      <c r="BB213" s="5"/>
      <c r="BC213" s="5"/>
      <c r="BD213" s="5"/>
      <c r="BE213" s="5"/>
      <c r="BF213" s="5"/>
      <c r="BG213" s="5"/>
      <c r="BH213" s="5"/>
      <c r="BI213" s="5"/>
      <c r="BJ213" s="5"/>
      <c r="BK213" s="5"/>
      <c r="BL213" s="5"/>
      <c r="BM213" s="5"/>
      <c r="BN213" s="5"/>
      <c r="BO213" s="5"/>
      <c r="BP213" s="5"/>
      <c r="BQ213" s="5"/>
      <c r="BR213" s="5"/>
      <c r="BS213" s="5"/>
      <c r="BT213" s="5"/>
      <c r="BU213" s="5"/>
      <c r="BV213" s="5"/>
      <c r="BW213" s="5"/>
      <c r="BX213" s="5"/>
      <c r="BY213" s="5"/>
      <c r="BZ213" s="5"/>
      <c r="CA213" s="5"/>
      <c r="CB213" s="5"/>
      <c r="CC213" s="5"/>
      <c r="CD213" s="5"/>
      <c r="CE213" s="5"/>
      <c r="CF213" s="5"/>
      <c r="CG213" s="5"/>
      <c r="CH213" s="5"/>
      <c r="CI213" s="5"/>
      <c r="CJ213" s="5"/>
      <c r="CK213" s="5"/>
      <c r="CL213" s="5"/>
      <c r="CM213" s="5"/>
      <c r="CN213" s="5"/>
      <c r="CO213" s="5"/>
      <c r="CP213" s="5"/>
      <c r="CQ213" s="5"/>
      <c r="CR213" s="5"/>
      <c r="CS213" s="5"/>
      <c r="CT213" s="5"/>
      <c r="CU213" s="5"/>
      <c r="CV213" s="5"/>
      <c r="CW213" s="5"/>
      <c r="CX213" s="5"/>
      <c r="CY213" s="5"/>
      <c r="CZ213" s="5"/>
      <c r="DA213" s="5"/>
      <c r="DB213" s="5"/>
      <c r="DC213" s="5"/>
      <c r="DD213" s="5"/>
      <c r="DE213" s="5"/>
      <c r="DF213" s="5"/>
      <c r="DG213" s="5"/>
      <c r="DH213" s="5"/>
      <c r="DI213" s="5"/>
      <c r="DJ213" s="5"/>
      <c r="DK213" s="5"/>
      <c r="DL213" s="5"/>
      <c r="DM213" s="5"/>
      <c r="DN213" s="5"/>
      <c r="DO213" s="5"/>
      <c r="DP213" s="5"/>
      <c r="DQ213" s="5"/>
      <c r="DR213" s="5"/>
      <c r="DS213" s="5"/>
      <c r="DT213" s="5"/>
      <c r="DU213" s="5"/>
      <c r="DV213" s="5"/>
      <c r="DW213" s="5"/>
      <c r="DX213" s="5"/>
      <c r="DY213" s="5"/>
      <c r="DZ213" s="5"/>
      <c r="EA213" s="5"/>
      <c r="EB213" s="5"/>
      <c r="EC213" s="5"/>
      <c r="ED213" s="5"/>
      <c r="EE213" s="5"/>
      <c r="EF213" s="5"/>
      <c r="EG213" s="5"/>
      <c r="EH213" s="5"/>
      <c r="EI213" s="5"/>
      <c r="EJ213" s="5"/>
      <c r="EK213" s="5"/>
      <c r="EL213" s="5"/>
      <c r="EM213" s="5"/>
      <c r="EN213" s="5"/>
      <c r="EO213" s="5"/>
      <c r="EP213" s="5"/>
      <c r="EQ213" s="5"/>
      <c r="ER213" s="5"/>
      <c r="ES213" s="5"/>
      <c r="ET213" s="5"/>
      <c r="EU213" s="5"/>
      <c r="EV213" s="5"/>
      <c r="EW213" s="5"/>
      <c r="EX213" s="5"/>
      <c r="EY213" s="5"/>
      <c r="EZ213" s="5"/>
      <c r="FA213" s="5"/>
      <c r="FB213" s="5"/>
      <c r="FC213" s="5"/>
      <c r="FD213" s="5"/>
      <c r="FE213" s="5"/>
      <c r="FF213" s="5"/>
      <c r="FG213" s="5"/>
      <c r="FH213" s="5"/>
      <c r="FI213" s="5"/>
      <c r="FJ213" s="5"/>
      <c r="FK213" s="5"/>
      <c r="FL213" s="5"/>
      <c r="FM213" s="5"/>
      <c r="FN213" s="5"/>
      <c r="FO213" s="5"/>
      <c r="FP213" s="5"/>
      <c r="FQ213" s="5"/>
      <c r="FR213" s="5"/>
      <c r="FS213" s="5"/>
      <c r="FT213" s="5"/>
      <c r="FU213" s="5"/>
      <c r="FV213" s="5"/>
      <c r="FW213" s="5"/>
      <c r="FX213" s="5"/>
      <c r="FY213" s="5"/>
      <c r="FZ213" s="5"/>
      <c r="GA213" s="5"/>
      <c r="GB213" s="5"/>
      <c r="GC213" s="5"/>
      <c r="GD213" s="5"/>
      <c r="GE213" s="5"/>
      <c r="GF213" s="5"/>
      <c r="GG213" s="5"/>
      <c r="GH213" s="5"/>
      <c r="GI213" s="5"/>
      <c r="GJ213" s="5"/>
      <c r="GK213" s="5"/>
      <c r="GL213" s="5"/>
      <c r="GM213" s="5"/>
      <c r="GN213" s="5"/>
      <c r="GO213" s="5"/>
      <c r="GP213" s="5"/>
      <c r="GQ213" s="5"/>
      <c r="GR213" s="5"/>
      <c r="GS213" s="5"/>
      <c r="GT213" s="5"/>
      <c r="GU213" s="5"/>
      <c r="GV213" s="5"/>
      <c r="GW213" s="5"/>
      <c r="GX213" s="5"/>
      <c r="GY213" s="5"/>
      <c r="GZ213" s="5"/>
      <c r="HA213" s="5"/>
      <c r="HB213" s="5"/>
      <c r="HC213" s="5"/>
      <c r="HD213" s="5"/>
      <c r="HE213" s="5"/>
      <c r="HF213" s="5"/>
      <c r="HG213" s="5"/>
      <c r="HH213" s="5"/>
      <c r="HI213" s="5"/>
      <c r="HJ213" s="5"/>
      <c r="HK213" s="5"/>
      <c r="HL213" s="5"/>
      <c r="HM213" s="5"/>
      <c r="HN213" s="5"/>
      <c r="HO213" s="5"/>
      <c r="HP213" s="5"/>
      <c r="HQ213" s="5"/>
      <c r="HR213" s="5"/>
      <c r="HS213" s="5"/>
      <c r="HT213" s="5"/>
      <c r="HU213" s="5"/>
      <c r="HV213" s="5"/>
      <c r="HW213" s="5"/>
      <c r="HX213" s="5"/>
      <c r="HY213" s="5"/>
      <c r="HZ213" s="5"/>
      <c r="IA213" s="5"/>
      <c r="IB213" s="5"/>
      <c r="IC213" s="5"/>
      <c r="ID213" s="5"/>
      <c r="IE213" s="5"/>
      <c r="IF213" s="5"/>
      <c r="IG213" s="5"/>
      <c r="IH213" s="5"/>
      <c r="II213" s="5"/>
      <c r="IJ213" s="5"/>
      <c r="IK213" s="5"/>
      <c r="IL213" s="5"/>
      <c r="IM213" s="5"/>
      <c r="IN213" s="5"/>
      <c r="IO213" s="5"/>
      <c r="IP213" s="5"/>
      <c r="IQ213" s="5"/>
      <c r="IR213" s="5"/>
      <c r="IS213" s="5"/>
      <c r="IT213" s="5"/>
      <c r="IU213" s="5"/>
      <c r="IV213" s="5"/>
    </row>
    <row r="214" spans="1:256" s="29" customFormat="1" hidden="1" outlineLevel="1">
      <c r="A214" s="207"/>
      <c r="B214" s="207"/>
      <c r="C214" s="1112"/>
      <c r="D214" s="205"/>
      <c r="E214" s="205"/>
      <c r="F214" s="5">
        <v>1</v>
      </c>
      <c r="G214" s="5"/>
      <c r="H214" s="5"/>
      <c r="I214" s="5" t="s">
        <v>4765</v>
      </c>
      <c r="J214" s="5"/>
      <c r="K214" s="5"/>
      <c r="L214" s="5"/>
      <c r="M214" s="5"/>
      <c r="N214" s="5"/>
      <c r="O214" s="5"/>
      <c r="P214" s="5"/>
      <c r="Q214" s="5"/>
      <c r="R214" s="5"/>
      <c r="S214" s="5"/>
      <c r="T214" s="5"/>
      <c r="U214" s="5"/>
      <c r="V214" s="5"/>
      <c r="W214" s="5"/>
      <c r="X214" s="5"/>
      <c r="Y214" s="5"/>
      <c r="Z214" s="5"/>
      <c r="AA214" s="5"/>
      <c r="AB214" s="5">
        <v>0</v>
      </c>
      <c r="AC214" s="5">
        <v>0</v>
      </c>
      <c r="AD214" s="5">
        <v>0</v>
      </c>
      <c r="AE214" s="5">
        <v>0</v>
      </c>
      <c r="AF214" s="5">
        <v>0</v>
      </c>
      <c r="AG214" s="5">
        <v>0</v>
      </c>
      <c r="AH214" s="5">
        <v>0</v>
      </c>
      <c r="AI214" s="5">
        <v>0</v>
      </c>
      <c r="AJ214" s="5">
        <v>0</v>
      </c>
      <c r="AK214" s="5">
        <v>0</v>
      </c>
      <c r="AL214" s="5">
        <v>0</v>
      </c>
      <c r="AM214" s="5">
        <v>0</v>
      </c>
      <c r="AN214" s="5">
        <v>0</v>
      </c>
      <c r="AO214" s="5">
        <v>0</v>
      </c>
      <c r="AP214" s="5">
        <v>0</v>
      </c>
      <c r="AQ214" s="5">
        <v>0</v>
      </c>
      <c r="AR214" s="5">
        <v>0</v>
      </c>
      <c r="AS214" s="5">
        <v>0</v>
      </c>
      <c r="AT214" s="5"/>
      <c r="AU214" s="5">
        <v>0</v>
      </c>
      <c r="AV214" s="5" t="s">
        <v>543</v>
      </c>
      <c r="AW214" s="5"/>
      <c r="AX214" s="5"/>
      <c r="AY214" s="5"/>
      <c r="AZ214" s="5"/>
      <c r="BA214" s="5"/>
      <c r="BB214" s="5"/>
      <c r="BC214" s="5"/>
      <c r="BD214" s="5"/>
      <c r="BE214" s="5"/>
      <c r="BF214" s="5"/>
      <c r="BG214" s="5"/>
      <c r="BH214" s="5"/>
      <c r="BI214" s="5"/>
      <c r="BJ214" s="5"/>
      <c r="BK214" s="5"/>
      <c r="BL214" s="5"/>
      <c r="BM214" s="5"/>
      <c r="BN214" s="5"/>
      <c r="BO214" s="5"/>
      <c r="BP214" s="5"/>
      <c r="BQ214" s="5"/>
      <c r="BR214" s="5"/>
      <c r="BS214" s="5"/>
      <c r="BT214" s="5"/>
      <c r="BU214" s="5"/>
      <c r="BV214" s="5"/>
      <c r="BW214" s="5"/>
      <c r="BX214" s="5"/>
      <c r="BY214" s="5"/>
      <c r="BZ214" s="5"/>
      <c r="CA214" s="5"/>
      <c r="CB214" s="5"/>
      <c r="CC214" s="5"/>
      <c r="CD214" s="5"/>
      <c r="CE214" s="5"/>
      <c r="CF214" s="5"/>
      <c r="CG214" s="5"/>
      <c r="CH214" s="5"/>
      <c r="CI214" s="5"/>
      <c r="CJ214" s="5"/>
      <c r="CK214" s="5"/>
      <c r="CL214" s="5"/>
      <c r="CM214" s="5"/>
      <c r="CN214" s="5"/>
      <c r="CO214" s="5"/>
      <c r="CP214" s="5"/>
      <c r="CQ214" s="5"/>
      <c r="CR214" s="5"/>
      <c r="CS214" s="5"/>
      <c r="CT214" s="5"/>
      <c r="CU214" s="5"/>
      <c r="CV214" s="5"/>
      <c r="CW214" s="5"/>
      <c r="CX214" s="5"/>
      <c r="CY214" s="5"/>
      <c r="CZ214" s="5"/>
      <c r="DA214" s="5"/>
      <c r="DB214" s="5"/>
      <c r="DC214" s="5"/>
      <c r="DD214" s="5"/>
      <c r="DE214" s="5"/>
      <c r="DF214" s="5"/>
      <c r="DG214" s="5"/>
      <c r="DH214" s="5"/>
      <c r="DI214" s="5"/>
      <c r="DJ214" s="5"/>
      <c r="DK214" s="5"/>
      <c r="DL214" s="5"/>
      <c r="DM214" s="5"/>
      <c r="DN214" s="5"/>
      <c r="DO214" s="5"/>
      <c r="DP214" s="5"/>
      <c r="DQ214" s="5"/>
      <c r="DR214" s="5"/>
      <c r="DS214" s="5"/>
      <c r="DT214" s="5"/>
      <c r="DU214" s="5"/>
      <c r="DV214" s="5"/>
      <c r="DW214" s="5"/>
      <c r="DX214" s="5"/>
      <c r="DY214" s="5"/>
      <c r="DZ214" s="5"/>
      <c r="EA214" s="5"/>
      <c r="EB214" s="5"/>
      <c r="EC214" s="5"/>
      <c r="ED214" s="5"/>
      <c r="EE214" s="5"/>
      <c r="EF214" s="5"/>
      <c r="EG214" s="5"/>
      <c r="EH214" s="5"/>
      <c r="EI214" s="5"/>
      <c r="EJ214" s="5"/>
      <c r="EK214" s="5"/>
      <c r="EL214" s="5"/>
      <c r="EM214" s="5"/>
      <c r="EN214" s="5"/>
      <c r="EO214" s="5"/>
      <c r="EP214" s="5"/>
      <c r="EQ214" s="5"/>
      <c r="ER214" s="5"/>
      <c r="ES214" s="5"/>
      <c r="ET214" s="5"/>
      <c r="EU214" s="5"/>
      <c r="EV214" s="5"/>
      <c r="EW214" s="5"/>
      <c r="EX214" s="5"/>
      <c r="EY214" s="5"/>
      <c r="EZ214" s="5"/>
      <c r="FA214" s="5"/>
      <c r="FB214" s="5"/>
      <c r="FC214" s="5"/>
      <c r="FD214" s="5"/>
      <c r="FE214" s="5"/>
      <c r="FF214" s="5"/>
      <c r="FG214" s="5"/>
      <c r="FH214" s="5"/>
      <c r="FI214" s="5"/>
      <c r="FJ214" s="5"/>
      <c r="FK214" s="5"/>
      <c r="FL214" s="5"/>
      <c r="FM214" s="5"/>
      <c r="FN214" s="5"/>
      <c r="FO214" s="5"/>
      <c r="FP214" s="5"/>
      <c r="FQ214" s="5"/>
      <c r="FR214" s="5"/>
      <c r="FS214" s="5"/>
      <c r="FT214" s="5"/>
      <c r="FU214" s="5"/>
      <c r="FV214" s="5"/>
      <c r="FW214" s="5"/>
      <c r="FX214" s="5"/>
      <c r="FY214" s="5"/>
      <c r="FZ214" s="5"/>
      <c r="GA214" s="5"/>
      <c r="GB214" s="5"/>
      <c r="GC214" s="5"/>
      <c r="GD214" s="5"/>
      <c r="GE214" s="5"/>
      <c r="GF214" s="5"/>
      <c r="GG214" s="5"/>
      <c r="GH214" s="5"/>
      <c r="GI214" s="5"/>
      <c r="GJ214" s="5"/>
      <c r="GK214" s="5"/>
      <c r="GL214" s="5"/>
      <c r="GM214" s="5"/>
      <c r="GN214" s="5"/>
      <c r="GO214" s="5"/>
      <c r="GP214" s="5"/>
      <c r="GQ214" s="5"/>
      <c r="GR214" s="5"/>
      <c r="GS214" s="5"/>
      <c r="GT214" s="5"/>
      <c r="GU214" s="5"/>
      <c r="GV214" s="5"/>
      <c r="GW214" s="5"/>
      <c r="GX214" s="5"/>
      <c r="GY214" s="5"/>
      <c r="GZ214" s="5"/>
      <c r="HA214" s="5"/>
      <c r="HB214" s="5"/>
      <c r="HC214" s="5"/>
      <c r="HD214" s="5"/>
      <c r="HE214" s="5"/>
      <c r="HF214" s="5"/>
      <c r="HG214" s="5"/>
      <c r="HH214" s="5"/>
      <c r="HI214" s="5"/>
      <c r="HJ214" s="5"/>
      <c r="HK214" s="5"/>
      <c r="HL214" s="5"/>
      <c r="HM214" s="5"/>
      <c r="HN214" s="5"/>
      <c r="HO214" s="5"/>
      <c r="HP214" s="5"/>
      <c r="HQ214" s="5"/>
      <c r="HR214" s="5"/>
      <c r="HS214" s="5"/>
      <c r="HT214" s="5"/>
      <c r="HU214" s="5"/>
      <c r="HV214" s="5"/>
      <c r="HW214" s="5"/>
      <c r="HX214" s="5"/>
      <c r="HY214" s="5"/>
      <c r="HZ214" s="5"/>
      <c r="IA214" s="5"/>
      <c r="IB214" s="5"/>
      <c r="IC214" s="5"/>
      <c r="ID214" s="5"/>
      <c r="IE214" s="5"/>
      <c r="IF214" s="5"/>
      <c r="IG214" s="5"/>
      <c r="IH214" s="5"/>
      <c r="II214" s="5"/>
      <c r="IJ214" s="5"/>
      <c r="IK214" s="5"/>
      <c r="IL214" s="5"/>
      <c r="IM214" s="5"/>
      <c r="IN214" s="5"/>
      <c r="IO214" s="5"/>
      <c r="IP214" s="5"/>
      <c r="IQ214" s="5"/>
      <c r="IR214" s="5"/>
      <c r="IS214" s="5"/>
      <c r="IT214" s="5"/>
      <c r="IU214" s="5"/>
      <c r="IV214" s="5"/>
    </row>
    <row r="215" spans="1:256" s="29" customFormat="1" hidden="1" outlineLevel="1">
      <c r="A215" s="207"/>
      <c r="B215" s="207"/>
      <c r="C215" s="1112"/>
      <c r="D215" s="205"/>
      <c r="E215" s="205"/>
      <c r="F215" s="5">
        <v>2</v>
      </c>
      <c r="G215" s="5"/>
      <c r="H215" s="5"/>
      <c r="I215" s="5" t="s">
        <v>4687</v>
      </c>
      <c r="J215" s="5"/>
      <c r="K215" s="5"/>
      <c r="L215" s="5"/>
      <c r="M215" s="5"/>
      <c r="N215" s="5"/>
      <c r="O215" s="5"/>
      <c r="P215" s="5"/>
      <c r="Q215" s="5"/>
      <c r="R215" s="5"/>
      <c r="S215" s="5"/>
      <c r="T215" s="5"/>
      <c r="U215" s="5"/>
      <c r="V215" s="5"/>
      <c r="W215" s="5"/>
      <c r="X215" s="5"/>
      <c r="Y215" s="5"/>
      <c r="Z215" s="5"/>
      <c r="AA215" s="5"/>
      <c r="AB215" s="5">
        <v>312999.99747273343</v>
      </c>
      <c r="AC215" s="5">
        <v>320923.6301329016</v>
      </c>
      <c r="AD215" s="5">
        <v>316278</v>
      </c>
      <c r="AE215" s="5">
        <v>324284.61568922532</v>
      </c>
      <c r="AF215" s="5">
        <v>332493.91981961613</v>
      </c>
      <c r="AG215" s="5">
        <v>340911.04347348952</v>
      </c>
      <c r="AH215" s="5">
        <v>349541.24762712972</v>
      </c>
      <c r="AI215" s="5">
        <v>358389.92643906974</v>
      </c>
      <c r="AJ215" s="5">
        <v>367462.61062161595</v>
      </c>
      <c r="AK215" s="5">
        <v>376764.97089772345</v>
      </c>
      <c r="AL215" s="5">
        <v>386302.82154538226</v>
      </c>
      <c r="AM215" s="5">
        <v>396082.12403173052</v>
      </c>
      <c r="AN215" s="5">
        <v>406108.99073916557</v>
      </c>
      <c r="AO215" s="5">
        <v>416389.68878578173</v>
      </c>
      <c r="AP215" s="5">
        <v>426930.64394252322</v>
      </c>
      <c r="AQ215" s="5">
        <v>437738.44464950025</v>
      </c>
      <c r="AR215" s="5">
        <v>448819.8461339784</v>
      </c>
      <c r="AS215" s="5">
        <v>460181.77463261568</v>
      </c>
      <c r="AT215" s="5"/>
      <c r="AU215" s="5">
        <v>6778604.2966341814</v>
      </c>
      <c r="AV215" s="5">
        <v>15</v>
      </c>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c r="DN215" s="5"/>
      <c r="DO215" s="5"/>
      <c r="DP215" s="5"/>
      <c r="DQ215" s="5"/>
      <c r="DR215" s="5"/>
      <c r="DS215" s="5"/>
      <c r="DT215" s="5"/>
      <c r="DU215" s="5"/>
      <c r="DV215" s="5"/>
      <c r="DW215" s="5"/>
      <c r="DX215" s="5"/>
      <c r="DY215" s="5"/>
      <c r="DZ215" s="5"/>
      <c r="EA215" s="5"/>
      <c r="EB215" s="5"/>
      <c r="EC215" s="5"/>
      <c r="ED215" s="5"/>
      <c r="EE215" s="5"/>
      <c r="EF215" s="5"/>
      <c r="EG215" s="5"/>
      <c r="EH215" s="5"/>
      <c r="EI215" s="5"/>
      <c r="EJ215" s="5"/>
      <c r="EK215" s="5"/>
      <c r="EL215" s="5"/>
      <c r="EM215" s="5"/>
      <c r="EN215" s="5"/>
      <c r="EO215" s="5"/>
      <c r="EP215" s="5"/>
      <c r="EQ215" s="5"/>
      <c r="ER215" s="5"/>
      <c r="ES215" s="5"/>
      <c r="ET215" s="5"/>
      <c r="EU215" s="5"/>
      <c r="EV215" s="5"/>
      <c r="EW215" s="5"/>
      <c r="EX215" s="5"/>
      <c r="EY215" s="5"/>
      <c r="EZ215" s="5"/>
      <c r="FA215" s="5"/>
      <c r="FB215" s="5"/>
      <c r="FC215" s="5"/>
      <c r="FD215" s="5"/>
      <c r="FE215" s="5"/>
      <c r="FF215" s="5"/>
      <c r="FG215" s="5"/>
      <c r="FH215" s="5"/>
      <c r="FI215" s="5"/>
      <c r="FJ215" s="5"/>
      <c r="FK215" s="5"/>
      <c r="FL215" s="5"/>
      <c r="FM215" s="5"/>
      <c r="FN215" s="5"/>
      <c r="FO215" s="5"/>
      <c r="FP215" s="5"/>
      <c r="FQ215" s="5"/>
      <c r="FR215" s="5"/>
      <c r="FS215" s="5"/>
      <c r="FT215" s="5"/>
      <c r="FU215" s="5"/>
      <c r="FV215" s="5"/>
      <c r="FW215" s="5"/>
      <c r="FX215" s="5"/>
      <c r="FY215" s="5"/>
      <c r="FZ215" s="5"/>
      <c r="GA215" s="5"/>
      <c r="GB215" s="5"/>
      <c r="GC215" s="5"/>
      <c r="GD215" s="5"/>
      <c r="GE215" s="5"/>
      <c r="GF215" s="5"/>
      <c r="GG215" s="5"/>
      <c r="GH215" s="5"/>
      <c r="GI215" s="5"/>
      <c r="GJ215" s="5"/>
      <c r="GK215" s="5"/>
      <c r="GL215" s="5"/>
      <c r="GM215" s="5"/>
      <c r="GN215" s="5"/>
      <c r="GO215" s="5"/>
      <c r="GP215" s="5"/>
      <c r="GQ215" s="5"/>
      <c r="GR215" s="5"/>
      <c r="GS215" s="5"/>
      <c r="GT215" s="5"/>
      <c r="GU215" s="5"/>
      <c r="GV215" s="5"/>
      <c r="GW215" s="5"/>
      <c r="GX215" s="5"/>
      <c r="GY215" s="5"/>
      <c r="GZ215" s="5"/>
      <c r="HA215" s="5"/>
      <c r="HB215" s="5"/>
      <c r="HC215" s="5"/>
      <c r="HD215" s="5"/>
      <c r="HE215" s="5"/>
      <c r="HF215" s="5"/>
      <c r="HG215" s="5"/>
      <c r="HH215" s="5"/>
      <c r="HI215" s="5"/>
      <c r="HJ215" s="5"/>
      <c r="HK215" s="5"/>
      <c r="HL215" s="5"/>
      <c r="HM215" s="5"/>
      <c r="HN215" s="5"/>
      <c r="HO215" s="5"/>
      <c r="HP215" s="5"/>
      <c r="HQ215" s="5"/>
      <c r="HR215" s="5"/>
      <c r="HS215" s="5"/>
      <c r="HT215" s="5"/>
      <c r="HU215" s="5"/>
      <c r="HV215" s="5"/>
      <c r="HW215" s="5"/>
      <c r="HX215" s="5"/>
      <c r="HY215" s="5"/>
      <c r="HZ215" s="5"/>
      <c r="IA215" s="5"/>
      <c r="IB215" s="5"/>
      <c r="IC215" s="5"/>
      <c r="ID215" s="5"/>
      <c r="IE215" s="5"/>
      <c r="IF215" s="5"/>
      <c r="IG215" s="5"/>
      <c r="IH215" s="5"/>
      <c r="II215" s="5"/>
      <c r="IJ215" s="5"/>
      <c r="IK215" s="5"/>
      <c r="IL215" s="5"/>
      <c r="IM215" s="5"/>
      <c r="IN215" s="5"/>
      <c r="IO215" s="5"/>
      <c r="IP215" s="5"/>
      <c r="IQ215" s="5"/>
      <c r="IR215" s="5"/>
      <c r="IS215" s="5"/>
      <c r="IT215" s="5"/>
      <c r="IU215" s="5"/>
      <c r="IV215" s="5"/>
    </row>
    <row r="216" spans="1:256" s="29" customFormat="1" hidden="1" outlineLevel="1">
      <c r="A216" s="207"/>
      <c r="B216" s="207"/>
      <c r="C216" s="1112"/>
      <c r="D216" s="205"/>
      <c r="E216" s="205"/>
      <c r="F216" s="5">
        <v>3</v>
      </c>
      <c r="G216" s="5"/>
      <c r="H216" s="5"/>
      <c r="I216" s="5" t="s">
        <v>4688</v>
      </c>
      <c r="J216" s="5"/>
      <c r="K216" s="5"/>
      <c r="L216" s="5"/>
      <c r="M216" s="5"/>
      <c r="N216" s="5"/>
      <c r="O216" s="5"/>
      <c r="P216" s="5"/>
      <c r="Q216" s="5"/>
      <c r="R216" s="5"/>
      <c r="S216" s="5"/>
      <c r="T216" s="5"/>
      <c r="U216" s="5"/>
      <c r="V216" s="5"/>
      <c r="W216" s="5"/>
      <c r="X216" s="5"/>
      <c r="Y216" s="5"/>
      <c r="Z216" s="5"/>
      <c r="AA216" s="5"/>
      <c r="AB216" s="5">
        <v>0</v>
      </c>
      <c r="AC216" s="5">
        <v>0</v>
      </c>
      <c r="AD216" s="5">
        <v>1000000.0000000001</v>
      </c>
      <c r="AE216" s="5">
        <v>1000000.0000000001</v>
      </c>
      <c r="AF216" s="5">
        <v>1000000.0000000001</v>
      </c>
      <c r="AG216" s="5">
        <v>1000000.0000000001</v>
      </c>
      <c r="AH216" s="5">
        <v>1200000</v>
      </c>
      <c r="AI216" s="5">
        <v>1200000</v>
      </c>
      <c r="AJ216" s="5">
        <v>1200000</v>
      </c>
      <c r="AK216" s="5">
        <v>1200000</v>
      </c>
      <c r="AL216" s="5">
        <v>1200000</v>
      </c>
      <c r="AM216" s="5">
        <v>1200000</v>
      </c>
      <c r="AN216" s="5">
        <v>1200000</v>
      </c>
      <c r="AO216" s="5">
        <v>1200000</v>
      </c>
      <c r="AP216" s="5">
        <v>1200000</v>
      </c>
      <c r="AQ216" s="5">
        <v>1200000</v>
      </c>
      <c r="AR216" s="5">
        <v>1200000</v>
      </c>
      <c r="AS216" s="5">
        <v>1200000</v>
      </c>
      <c r="AT216" s="5"/>
      <c r="AU216" s="5">
        <v>18400000</v>
      </c>
      <c r="AV216" s="5">
        <v>16</v>
      </c>
      <c r="AW216" s="5"/>
      <c r="AX216" s="5"/>
      <c r="AY216" s="5"/>
      <c r="AZ216" s="5"/>
      <c r="BA216" s="5"/>
      <c r="BB216" s="5"/>
      <c r="BC216" s="5"/>
      <c r="BD216" s="5"/>
      <c r="BE216" s="5"/>
      <c r="BF216" s="5"/>
      <c r="BG216" s="5"/>
      <c r="BH216" s="5"/>
      <c r="BI216" s="5"/>
      <c r="BJ216" s="5"/>
      <c r="BK216" s="5"/>
      <c r="BL216" s="5"/>
      <c r="BM216" s="5"/>
      <c r="BN216" s="5"/>
      <c r="BO216" s="5"/>
      <c r="BP216" s="5"/>
      <c r="BQ216" s="5"/>
      <c r="BR216" s="5"/>
      <c r="BS216" s="5"/>
      <c r="BT216" s="5"/>
      <c r="BU216" s="5"/>
      <c r="BV216" s="5"/>
      <c r="BW216" s="5"/>
      <c r="BX216" s="5"/>
      <c r="BY216" s="5"/>
      <c r="BZ216" s="5"/>
      <c r="CA216" s="5"/>
      <c r="CB216" s="5"/>
      <c r="CC216" s="5"/>
      <c r="CD216" s="5"/>
      <c r="CE216" s="5"/>
      <c r="CF216" s="5"/>
      <c r="CG216" s="5"/>
      <c r="CH216" s="5"/>
      <c r="CI216" s="5"/>
      <c r="CJ216" s="5"/>
      <c r="CK216" s="5"/>
      <c r="CL216" s="5"/>
      <c r="CM216" s="5"/>
      <c r="CN216" s="5"/>
      <c r="CO216" s="5"/>
      <c r="CP216" s="5"/>
      <c r="CQ216" s="5"/>
      <c r="CR216" s="5"/>
      <c r="CS216" s="5"/>
      <c r="CT216" s="5"/>
      <c r="CU216" s="5"/>
      <c r="CV216" s="5"/>
      <c r="CW216" s="5"/>
      <c r="CX216" s="5"/>
      <c r="CY216" s="5"/>
      <c r="CZ216" s="5"/>
      <c r="DA216" s="5"/>
      <c r="DB216" s="5"/>
      <c r="DC216" s="5"/>
      <c r="DD216" s="5"/>
      <c r="DE216" s="5"/>
      <c r="DF216" s="5"/>
      <c r="DG216" s="5"/>
      <c r="DH216" s="5"/>
      <c r="DI216" s="5"/>
      <c r="DJ216" s="5"/>
      <c r="DK216" s="5"/>
      <c r="DL216" s="5"/>
      <c r="DM216" s="5"/>
      <c r="DN216" s="5"/>
      <c r="DO216" s="5"/>
      <c r="DP216" s="5"/>
      <c r="DQ216" s="5"/>
      <c r="DR216" s="5"/>
      <c r="DS216" s="5"/>
      <c r="DT216" s="5"/>
      <c r="DU216" s="5"/>
      <c r="DV216" s="5"/>
      <c r="DW216" s="5"/>
      <c r="DX216" s="5"/>
      <c r="DY216" s="5"/>
      <c r="DZ216" s="5"/>
      <c r="EA216" s="5"/>
      <c r="EB216" s="5"/>
      <c r="EC216" s="5"/>
      <c r="ED216" s="5"/>
      <c r="EE216" s="5"/>
      <c r="EF216" s="5"/>
      <c r="EG216" s="5"/>
      <c r="EH216" s="5"/>
      <c r="EI216" s="5"/>
      <c r="EJ216" s="5"/>
      <c r="EK216" s="5"/>
      <c r="EL216" s="5"/>
      <c r="EM216" s="5"/>
      <c r="EN216" s="5"/>
      <c r="EO216" s="5"/>
      <c r="EP216" s="5"/>
      <c r="EQ216" s="5"/>
      <c r="ER216" s="5"/>
      <c r="ES216" s="5"/>
      <c r="ET216" s="5"/>
      <c r="EU216" s="5"/>
      <c r="EV216" s="5"/>
      <c r="EW216" s="5"/>
      <c r="EX216" s="5"/>
      <c r="EY216" s="5"/>
      <c r="EZ216" s="5"/>
      <c r="FA216" s="5"/>
      <c r="FB216" s="5"/>
      <c r="FC216" s="5"/>
      <c r="FD216" s="5"/>
      <c r="FE216" s="5"/>
      <c r="FF216" s="5"/>
      <c r="FG216" s="5"/>
      <c r="FH216" s="5"/>
      <c r="FI216" s="5"/>
      <c r="FJ216" s="5"/>
      <c r="FK216" s="5"/>
      <c r="FL216" s="5"/>
      <c r="FM216" s="5"/>
      <c r="FN216" s="5"/>
      <c r="FO216" s="5"/>
      <c r="FP216" s="5"/>
      <c r="FQ216" s="5"/>
      <c r="FR216" s="5"/>
      <c r="FS216" s="5"/>
      <c r="FT216" s="5"/>
      <c r="FU216" s="5"/>
      <c r="FV216" s="5"/>
      <c r="FW216" s="5"/>
      <c r="FX216" s="5"/>
      <c r="FY216" s="5"/>
      <c r="FZ216" s="5"/>
      <c r="GA216" s="5"/>
      <c r="GB216" s="5"/>
      <c r="GC216" s="5"/>
      <c r="GD216" s="5"/>
      <c r="GE216" s="5"/>
      <c r="GF216" s="5"/>
      <c r="GG216" s="5"/>
      <c r="GH216" s="5"/>
      <c r="GI216" s="5"/>
      <c r="GJ216" s="5"/>
      <c r="GK216" s="5"/>
      <c r="GL216" s="5"/>
      <c r="GM216" s="5"/>
      <c r="GN216" s="5"/>
      <c r="GO216" s="5"/>
      <c r="GP216" s="5"/>
      <c r="GQ216" s="5"/>
      <c r="GR216" s="5"/>
      <c r="GS216" s="5"/>
      <c r="GT216" s="5"/>
      <c r="GU216" s="5"/>
      <c r="GV216" s="5"/>
      <c r="GW216" s="5"/>
      <c r="GX216" s="5"/>
      <c r="GY216" s="5"/>
      <c r="GZ216" s="5"/>
      <c r="HA216" s="5"/>
      <c r="HB216" s="5"/>
      <c r="HC216" s="5"/>
      <c r="HD216" s="5"/>
      <c r="HE216" s="5"/>
      <c r="HF216" s="5"/>
      <c r="HG216" s="5"/>
      <c r="HH216" s="5"/>
      <c r="HI216" s="5"/>
      <c r="HJ216" s="5"/>
      <c r="HK216" s="5"/>
      <c r="HL216" s="5"/>
      <c r="HM216" s="5"/>
      <c r="HN216" s="5"/>
      <c r="HO216" s="5"/>
      <c r="HP216" s="5"/>
      <c r="HQ216" s="5"/>
      <c r="HR216" s="5"/>
      <c r="HS216" s="5"/>
      <c r="HT216" s="5"/>
      <c r="HU216" s="5"/>
      <c r="HV216" s="5"/>
      <c r="HW216" s="5"/>
      <c r="HX216" s="5"/>
      <c r="HY216" s="5"/>
      <c r="HZ216" s="5"/>
      <c r="IA216" s="5"/>
      <c r="IB216" s="5"/>
      <c r="IC216" s="5"/>
      <c r="ID216" s="5"/>
      <c r="IE216" s="5"/>
      <c r="IF216" s="5"/>
      <c r="IG216" s="5"/>
      <c r="IH216" s="5"/>
      <c r="II216" s="5"/>
      <c r="IJ216" s="5"/>
      <c r="IK216" s="5"/>
      <c r="IL216" s="5"/>
      <c r="IM216" s="5"/>
      <c r="IN216" s="5"/>
      <c r="IO216" s="5"/>
      <c r="IP216" s="5"/>
      <c r="IQ216" s="5"/>
      <c r="IR216" s="5"/>
      <c r="IS216" s="5"/>
      <c r="IT216" s="5"/>
      <c r="IU216" s="5"/>
      <c r="IV216" s="5"/>
    </row>
    <row r="217" spans="1:256" s="29" customFormat="1" hidden="1" outlineLevel="1">
      <c r="A217" s="207"/>
      <c r="B217" s="207"/>
      <c r="C217" s="1112"/>
      <c r="D217" s="205"/>
      <c r="E217" s="205"/>
      <c r="F217" s="5">
        <v>4</v>
      </c>
      <c r="G217" s="5"/>
      <c r="H217" s="5"/>
      <c r="I217" s="5" t="e">
        <v>#N/A</v>
      </c>
      <c r="J217" s="5"/>
      <c r="K217" s="5"/>
      <c r="L217" s="5"/>
      <c r="M217" s="5"/>
      <c r="N217" s="5"/>
      <c r="O217" s="5"/>
      <c r="P217" s="5"/>
      <c r="Q217" s="5"/>
      <c r="R217" s="5"/>
      <c r="S217" s="5"/>
      <c r="T217" s="5"/>
      <c r="U217" s="5"/>
      <c r="V217" s="5"/>
      <c r="W217" s="5"/>
      <c r="X217" s="5"/>
      <c r="Y217" s="5"/>
      <c r="Z217" s="5"/>
      <c r="AA217" s="5"/>
      <c r="AB217" s="5">
        <v>0</v>
      </c>
      <c r="AC217" s="5">
        <v>0</v>
      </c>
      <c r="AD217" s="5">
        <v>0</v>
      </c>
      <c r="AE217" s="5">
        <v>0</v>
      </c>
      <c r="AF217" s="5">
        <v>0</v>
      </c>
      <c r="AG217" s="5">
        <v>0</v>
      </c>
      <c r="AH217" s="5">
        <v>0</v>
      </c>
      <c r="AI217" s="5">
        <v>0</v>
      </c>
      <c r="AJ217" s="5">
        <v>0</v>
      </c>
      <c r="AK217" s="5">
        <v>0</v>
      </c>
      <c r="AL217" s="5">
        <v>0</v>
      </c>
      <c r="AM217" s="5">
        <v>0</v>
      </c>
      <c r="AN217" s="5">
        <v>0</v>
      </c>
      <c r="AO217" s="5">
        <v>0</v>
      </c>
      <c r="AP217" s="5">
        <v>0</v>
      </c>
      <c r="AQ217" s="5">
        <v>0</v>
      </c>
      <c r="AR217" s="5">
        <v>0</v>
      </c>
      <c r="AS217" s="5">
        <v>0</v>
      </c>
      <c r="AT217" s="5"/>
      <c r="AU217" s="5">
        <v>0</v>
      </c>
      <c r="AV217" s="5" t="s">
        <v>543</v>
      </c>
      <c r="AW217" s="5"/>
      <c r="AX217" s="5"/>
      <c r="AY217" s="5"/>
      <c r="AZ217" s="5"/>
      <c r="BA217" s="5"/>
      <c r="BB217" s="5"/>
      <c r="BC217" s="5"/>
      <c r="BD217" s="5"/>
      <c r="BE217" s="5"/>
      <c r="BF217" s="5"/>
      <c r="BG217" s="5"/>
      <c r="BH217" s="5"/>
      <c r="BI217" s="5"/>
      <c r="BJ217" s="5"/>
      <c r="BK217" s="5"/>
      <c r="BL217" s="5"/>
      <c r="BM217" s="5"/>
      <c r="BN217" s="5"/>
      <c r="BO217" s="5"/>
      <c r="BP217" s="5"/>
      <c r="BQ217" s="5"/>
      <c r="BR217" s="5"/>
      <c r="BS217" s="5"/>
      <c r="BT217" s="5"/>
      <c r="BU217" s="5"/>
      <c r="BV217" s="5"/>
      <c r="BW217" s="5"/>
      <c r="BX217" s="5"/>
      <c r="BY217" s="5"/>
      <c r="BZ217" s="5"/>
      <c r="CA217" s="5"/>
      <c r="CB217" s="5"/>
      <c r="CC217" s="5"/>
      <c r="CD217" s="5"/>
      <c r="CE217" s="5"/>
      <c r="CF217" s="5"/>
      <c r="CG217" s="5"/>
      <c r="CH217" s="5"/>
      <c r="CI217" s="5"/>
      <c r="CJ217" s="5"/>
      <c r="CK217" s="5"/>
      <c r="CL217" s="5"/>
      <c r="CM217" s="5"/>
      <c r="CN217" s="5"/>
      <c r="CO217" s="5"/>
      <c r="CP217" s="5"/>
      <c r="CQ217" s="5"/>
      <c r="CR217" s="5"/>
      <c r="CS217" s="5"/>
      <c r="CT217" s="5"/>
      <c r="CU217" s="5"/>
      <c r="CV217" s="5"/>
      <c r="CW217" s="5"/>
      <c r="CX217" s="5"/>
      <c r="CY217" s="5"/>
      <c r="CZ217" s="5"/>
      <c r="DA217" s="5"/>
      <c r="DB217" s="5"/>
      <c r="DC217" s="5"/>
      <c r="DD217" s="5"/>
      <c r="DE217" s="5"/>
      <c r="DF217" s="5"/>
      <c r="DG217" s="5"/>
      <c r="DH217" s="5"/>
      <c r="DI217" s="5"/>
      <c r="DJ217" s="5"/>
      <c r="DK217" s="5"/>
      <c r="DL217" s="5"/>
      <c r="DM217" s="5"/>
      <c r="DN217" s="5"/>
      <c r="DO217" s="5"/>
      <c r="DP217" s="5"/>
      <c r="DQ217" s="5"/>
      <c r="DR217" s="5"/>
      <c r="DS217" s="5"/>
      <c r="DT217" s="5"/>
      <c r="DU217" s="5"/>
      <c r="DV217" s="5"/>
      <c r="DW217" s="5"/>
      <c r="DX217" s="5"/>
      <c r="DY217" s="5"/>
      <c r="DZ217" s="5"/>
      <c r="EA217" s="5"/>
      <c r="EB217" s="5"/>
      <c r="EC217" s="5"/>
      <c r="ED217" s="5"/>
      <c r="EE217" s="5"/>
      <c r="EF217" s="5"/>
      <c r="EG217" s="5"/>
      <c r="EH217" s="5"/>
      <c r="EI217" s="5"/>
      <c r="EJ217" s="5"/>
      <c r="EK217" s="5"/>
      <c r="EL217" s="5"/>
      <c r="EM217" s="5"/>
      <c r="EN217" s="5"/>
      <c r="EO217" s="5"/>
      <c r="EP217" s="5"/>
      <c r="EQ217" s="5"/>
      <c r="ER217" s="5"/>
      <c r="ES217" s="5"/>
      <c r="ET217" s="5"/>
      <c r="EU217" s="5"/>
      <c r="EV217" s="5"/>
      <c r="EW217" s="5"/>
      <c r="EX217" s="5"/>
      <c r="EY217" s="5"/>
      <c r="EZ217" s="5"/>
      <c r="FA217" s="5"/>
      <c r="FB217" s="5"/>
      <c r="FC217" s="5"/>
      <c r="FD217" s="5"/>
      <c r="FE217" s="5"/>
      <c r="FF217" s="5"/>
      <c r="FG217" s="5"/>
      <c r="FH217" s="5"/>
      <c r="FI217" s="5"/>
      <c r="FJ217" s="5"/>
      <c r="FK217" s="5"/>
      <c r="FL217" s="5"/>
      <c r="FM217" s="5"/>
      <c r="FN217" s="5"/>
      <c r="FO217" s="5"/>
      <c r="FP217" s="5"/>
      <c r="FQ217" s="5"/>
      <c r="FR217" s="5"/>
      <c r="FS217" s="5"/>
      <c r="FT217" s="5"/>
      <c r="FU217" s="5"/>
      <c r="FV217" s="5"/>
      <c r="FW217" s="5"/>
      <c r="FX217" s="5"/>
      <c r="FY217" s="5"/>
      <c r="FZ217" s="5"/>
      <c r="GA217" s="5"/>
      <c r="GB217" s="5"/>
      <c r="GC217" s="5"/>
      <c r="GD217" s="5"/>
      <c r="GE217" s="5"/>
      <c r="GF217" s="5"/>
      <c r="GG217" s="5"/>
      <c r="GH217" s="5"/>
      <c r="GI217" s="5"/>
      <c r="GJ217" s="5"/>
      <c r="GK217" s="5"/>
      <c r="GL217" s="5"/>
      <c r="GM217" s="5"/>
      <c r="GN217" s="5"/>
      <c r="GO217" s="5"/>
      <c r="GP217" s="5"/>
      <c r="GQ217" s="5"/>
      <c r="GR217" s="5"/>
      <c r="GS217" s="5"/>
      <c r="GT217" s="5"/>
      <c r="GU217" s="5"/>
      <c r="GV217" s="5"/>
      <c r="GW217" s="5"/>
      <c r="GX217" s="5"/>
      <c r="GY217" s="5"/>
      <c r="GZ217" s="5"/>
      <c r="HA217" s="5"/>
      <c r="HB217" s="5"/>
      <c r="HC217" s="5"/>
      <c r="HD217" s="5"/>
      <c r="HE217" s="5"/>
      <c r="HF217" s="5"/>
      <c r="HG217" s="5"/>
      <c r="HH217" s="5"/>
      <c r="HI217" s="5"/>
      <c r="HJ217" s="5"/>
      <c r="HK217" s="5"/>
      <c r="HL217" s="5"/>
      <c r="HM217" s="5"/>
      <c r="HN217" s="5"/>
      <c r="HO217" s="5"/>
      <c r="HP217" s="5"/>
      <c r="HQ217" s="5"/>
      <c r="HR217" s="5"/>
      <c r="HS217" s="5"/>
      <c r="HT217" s="5"/>
      <c r="HU217" s="5"/>
      <c r="HV217" s="5"/>
      <c r="HW217" s="5"/>
      <c r="HX217" s="5"/>
      <c r="HY217" s="5"/>
      <c r="HZ217" s="5"/>
      <c r="IA217" s="5"/>
      <c r="IB217" s="5"/>
      <c r="IC217" s="5"/>
      <c r="ID217" s="5"/>
      <c r="IE217" s="5"/>
      <c r="IF217" s="5"/>
      <c r="IG217" s="5"/>
      <c r="IH217" s="5"/>
      <c r="II217" s="5"/>
      <c r="IJ217" s="5"/>
      <c r="IK217" s="5"/>
      <c r="IL217" s="5"/>
      <c r="IM217" s="5"/>
      <c r="IN217" s="5"/>
      <c r="IO217" s="5"/>
      <c r="IP217" s="5"/>
      <c r="IQ217" s="5"/>
      <c r="IR217" s="5"/>
      <c r="IS217" s="5"/>
      <c r="IT217" s="5"/>
      <c r="IU217" s="5"/>
      <c r="IV217" s="5"/>
    </row>
    <row r="218" spans="1:256" s="29" customFormat="1" hidden="1" outlineLevel="1">
      <c r="A218" s="207"/>
      <c r="B218" s="207"/>
      <c r="C218" s="1112"/>
      <c r="D218" s="205"/>
      <c r="E218" s="205"/>
      <c r="F218" s="5">
        <v>5</v>
      </c>
      <c r="G218" s="5"/>
      <c r="H218" s="5"/>
      <c r="I218" s="5" t="e">
        <v>#N/A</v>
      </c>
      <c r="J218" s="5"/>
      <c r="K218" s="5"/>
      <c r="L218" s="5"/>
      <c r="M218" s="5"/>
      <c r="N218" s="5"/>
      <c r="O218" s="5"/>
      <c r="P218" s="5"/>
      <c r="Q218" s="5"/>
      <c r="R218" s="5"/>
      <c r="S218" s="5"/>
      <c r="T218" s="5"/>
      <c r="U218" s="5"/>
      <c r="V218" s="5"/>
      <c r="W218" s="5"/>
      <c r="X218" s="5"/>
      <c r="Y218" s="5"/>
      <c r="Z218" s="5"/>
      <c r="AA218" s="5"/>
      <c r="AB218" s="5">
        <v>0</v>
      </c>
      <c r="AC218" s="5">
        <v>0</v>
      </c>
      <c r="AD218" s="5">
        <v>0</v>
      </c>
      <c r="AE218" s="5">
        <v>0</v>
      </c>
      <c r="AF218" s="5">
        <v>0</v>
      </c>
      <c r="AG218" s="5">
        <v>0</v>
      </c>
      <c r="AH218" s="5">
        <v>0</v>
      </c>
      <c r="AI218" s="5">
        <v>0</v>
      </c>
      <c r="AJ218" s="5">
        <v>0</v>
      </c>
      <c r="AK218" s="5">
        <v>0</v>
      </c>
      <c r="AL218" s="5">
        <v>0</v>
      </c>
      <c r="AM218" s="5">
        <v>0</v>
      </c>
      <c r="AN218" s="5">
        <v>0</v>
      </c>
      <c r="AO218" s="5">
        <v>0</v>
      </c>
      <c r="AP218" s="5">
        <v>0</v>
      </c>
      <c r="AQ218" s="5">
        <v>0</v>
      </c>
      <c r="AR218" s="5">
        <v>0</v>
      </c>
      <c r="AS218" s="5">
        <v>0</v>
      </c>
      <c r="AT218" s="5"/>
      <c r="AU218" s="5">
        <v>0</v>
      </c>
      <c r="AV218" s="5" t="s">
        <v>543</v>
      </c>
      <c r="AW218" s="5"/>
      <c r="AX218" s="5"/>
      <c r="AY218" s="5"/>
      <c r="AZ218" s="5"/>
      <c r="BA218" s="5"/>
      <c r="BB218" s="5"/>
      <c r="BC218" s="5"/>
      <c r="BD218" s="5"/>
      <c r="BE218" s="5"/>
      <c r="BF218" s="5"/>
      <c r="BG218" s="5"/>
      <c r="BH218" s="5"/>
      <c r="BI218" s="5"/>
      <c r="BJ218" s="5"/>
      <c r="BK218" s="5"/>
      <c r="BL218" s="5"/>
      <c r="BM218" s="5"/>
      <c r="BN218" s="5"/>
      <c r="BO218" s="5"/>
      <c r="BP218" s="5"/>
      <c r="BQ218" s="5"/>
      <c r="BR218" s="5"/>
      <c r="BS218" s="5"/>
      <c r="BT218" s="5"/>
      <c r="BU218" s="5"/>
      <c r="BV218" s="5"/>
      <c r="BW218" s="5"/>
      <c r="BX218" s="5"/>
      <c r="BY218" s="5"/>
      <c r="BZ218" s="5"/>
      <c r="CA218" s="5"/>
      <c r="CB218" s="5"/>
      <c r="CC218" s="5"/>
      <c r="CD218" s="5"/>
      <c r="CE218" s="5"/>
      <c r="CF218" s="5"/>
      <c r="CG218" s="5"/>
      <c r="CH218" s="5"/>
      <c r="CI218" s="5"/>
      <c r="CJ218" s="5"/>
      <c r="CK218" s="5"/>
      <c r="CL218" s="5"/>
      <c r="CM218" s="5"/>
      <c r="CN218" s="5"/>
      <c r="CO218" s="5"/>
      <c r="CP218" s="5"/>
      <c r="CQ218" s="5"/>
      <c r="CR218" s="5"/>
      <c r="CS218" s="5"/>
      <c r="CT218" s="5"/>
      <c r="CU218" s="5"/>
      <c r="CV218" s="5"/>
      <c r="CW218" s="5"/>
      <c r="CX218" s="5"/>
      <c r="CY218" s="5"/>
      <c r="CZ218" s="5"/>
      <c r="DA218" s="5"/>
      <c r="DB218" s="5"/>
      <c r="DC218" s="5"/>
      <c r="DD218" s="5"/>
      <c r="DE218" s="5"/>
      <c r="DF218" s="5"/>
      <c r="DG218" s="5"/>
      <c r="DH218" s="5"/>
      <c r="DI218" s="5"/>
      <c r="DJ218" s="5"/>
      <c r="DK218" s="5"/>
      <c r="DL218" s="5"/>
      <c r="DM218" s="5"/>
      <c r="DN218" s="5"/>
      <c r="DO218" s="5"/>
      <c r="DP218" s="5"/>
      <c r="DQ218" s="5"/>
      <c r="DR218" s="5"/>
      <c r="DS218" s="5"/>
      <c r="DT218" s="5"/>
      <c r="DU218" s="5"/>
      <c r="DV218" s="5"/>
      <c r="DW218" s="5"/>
      <c r="DX218" s="5"/>
      <c r="DY218" s="5"/>
      <c r="DZ218" s="5"/>
      <c r="EA218" s="5"/>
      <c r="EB218" s="5"/>
      <c r="EC218" s="5"/>
      <c r="ED218" s="5"/>
      <c r="EE218" s="5"/>
      <c r="EF218" s="5"/>
      <c r="EG218" s="5"/>
      <c r="EH218" s="5"/>
      <c r="EI218" s="5"/>
      <c r="EJ218" s="5"/>
      <c r="EK218" s="5"/>
      <c r="EL218" s="5"/>
      <c r="EM218" s="5"/>
      <c r="EN218" s="5"/>
      <c r="EO218" s="5"/>
      <c r="EP218" s="5"/>
      <c r="EQ218" s="5"/>
      <c r="ER218" s="5"/>
      <c r="ES218" s="5"/>
      <c r="ET218" s="5"/>
      <c r="EU218" s="5"/>
      <c r="EV218" s="5"/>
      <c r="EW218" s="5"/>
      <c r="EX218" s="5"/>
      <c r="EY218" s="5"/>
      <c r="EZ218" s="5"/>
      <c r="FA218" s="5"/>
      <c r="FB218" s="5"/>
      <c r="FC218" s="5"/>
      <c r="FD218" s="5"/>
      <c r="FE218" s="5"/>
      <c r="FF218" s="5"/>
      <c r="FG218" s="5"/>
      <c r="FH218" s="5"/>
      <c r="FI218" s="5"/>
      <c r="FJ218" s="5"/>
      <c r="FK218" s="5"/>
      <c r="FL218" s="5"/>
      <c r="FM218" s="5"/>
      <c r="FN218" s="5"/>
      <c r="FO218" s="5"/>
      <c r="FP218" s="5"/>
      <c r="FQ218" s="5"/>
      <c r="FR218" s="5"/>
      <c r="FS218" s="5"/>
      <c r="FT218" s="5"/>
      <c r="FU218" s="5"/>
      <c r="FV218" s="5"/>
      <c r="FW218" s="5"/>
      <c r="FX218" s="5"/>
      <c r="FY218" s="5"/>
      <c r="FZ218" s="5"/>
      <c r="GA218" s="5"/>
      <c r="GB218" s="5"/>
      <c r="GC218" s="5"/>
      <c r="GD218" s="5"/>
      <c r="GE218" s="5"/>
      <c r="GF218" s="5"/>
      <c r="GG218" s="5"/>
      <c r="GH218" s="5"/>
      <c r="GI218" s="5"/>
      <c r="GJ218" s="5"/>
      <c r="GK218" s="5"/>
      <c r="GL218" s="5"/>
      <c r="GM218" s="5"/>
      <c r="GN218" s="5"/>
      <c r="GO218" s="5"/>
      <c r="GP218" s="5"/>
      <c r="GQ218" s="5"/>
      <c r="GR218" s="5"/>
      <c r="GS218" s="5"/>
      <c r="GT218" s="5"/>
      <c r="GU218" s="5"/>
      <c r="GV218" s="5"/>
      <c r="GW218" s="5"/>
      <c r="GX218" s="5"/>
      <c r="GY218" s="5"/>
      <c r="GZ218" s="5"/>
      <c r="HA218" s="5"/>
      <c r="HB218" s="5"/>
      <c r="HC218" s="5"/>
      <c r="HD218" s="5"/>
      <c r="HE218" s="5"/>
      <c r="HF218" s="5"/>
      <c r="HG218" s="5"/>
      <c r="HH218" s="5"/>
      <c r="HI218" s="5"/>
      <c r="HJ218" s="5"/>
      <c r="HK218" s="5"/>
      <c r="HL218" s="5"/>
      <c r="HM218" s="5"/>
      <c r="HN218" s="5"/>
      <c r="HO218" s="5"/>
      <c r="HP218" s="5"/>
      <c r="HQ218" s="5"/>
      <c r="HR218" s="5"/>
      <c r="HS218" s="5"/>
      <c r="HT218" s="5"/>
      <c r="HU218" s="5"/>
      <c r="HV218" s="5"/>
      <c r="HW218" s="5"/>
      <c r="HX218" s="5"/>
      <c r="HY218" s="5"/>
      <c r="HZ218" s="5"/>
      <c r="IA218" s="5"/>
      <c r="IB218" s="5"/>
      <c r="IC218" s="5"/>
      <c r="ID218" s="5"/>
      <c r="IE218" s="5"/>
      <c r="IF218" s="5"/>
      <c r="IG218" s="5"/>
      <c r="IH218" s="5"/>
      <c r="II218" s="5"/>
      <c r="IJ218" s="5"/>
      <c r="IK218" s="5"/>
      <c r="IL218" s="5"/>
      <c r="IM218" s="5"/>
      <c r="IN218" s="5"/>
      <c r="IO218" s="5"/>
      <c r="IP218" s="5"/>
      <c r="IQ218" s="5"/>
      <c r="IR218" s="5"/>
      <c r="IS218" s="5"/>
      <c r="IT218" s="5"/>
      <c r="IU218" s="5"/>
      <c r="IV218" s="5"/>
    </row>
    <row r="219" spans="1:256" s="29" customFormat="1" hidden="1" outlineLevel="1">
      <c r="A219" s="207"/>
      <c r="B219" s="207"/>
      <c r="C219" s="1112"/>
      <c r="D219" s="205"/>
      <c r="E219" s="205"/>
      <c r="F219" s="5">
        <v>6</v>
      </c>
      <c r="G219" s="5"/>
      <c r="H219" s="5"/>
      <c r="I219" s="5" t="e">
        <v>#N/A</v>
      </c>
      <c r="J219" s="5"/>
      <c r="K219" s="5"/>
      <c r="L219" s="5"/>
      <c r="M219" s="5"/>
      <c r="N219" s="5"/>
      <c r="O219" s="5"/>
      <c r="P219" s="5"/>
      <c r="Q219" s="5"/>
      <c r="R219" s="5"/>
      <c r="S219" s="5"/>
      <c r="T219" s="5"/>
      <c r="U219" s="5"/>
      <c r="V219" s="5"/>
      <c r="W219" s="5"/>
      <c r="X219" s="5"/>
      <c r="Y219" s="5"/>
      <c r="Z219" s="5"/>
      <c r="AA219" s="5"/>
      <c r="AB219" s="5">
        <v>0</v>
      </c>
      <c r="AC219" s="5">
        <v>0</v>
      </c>
      <c r="AD219" s="5">
        <v>0</v>
      </c>
      <c r="AE219" s="5">
        <v>0</v>
      </c>
      <c r="AF219" s="5">
        <v>0</v>
      </c>
      <c r="AG219" s="5">
        <v>0</v>
      </c>
      <c r="AH219" s="5">
        <v>0</v>
      </c>
      <c r="AI219" s="5">
        <v>0</v>
      </c>
      <c r="AJ219" s="5">
        <v>0</v>
      </c>
      <c r="AK219" s="5">
        <v>0</v>
      </c>
      <c r="AL219" s="5">
        <v>0</v>
      </c>
      <c r="AM219" s="5">
        <v>0</v>
      </c>
      <c r="AN219" s="5">
        <v>0</v>
      </c>
      <c r="AO219" s="5">
        <v>0</v>
      </c>
      <c r="AP219" s="5">
        <v>0</v>
      </c>
      <c r="AQ219" s="5">
        <v>0</v>
      </c>
      <c r="AR219" s="5">
        <v>0</v>
      </c>
      <c r="AS219" s="5">
        <v>0</v>
      </c>
      <c r="AT219" s="5"/>
      <c r="AU219" s="5">
        <v>0</v>
      </c>
      <c r="AV219" s="5" t="s">
        <v>543</v>
      </c>
      <c r="AW219" s="5"/>
      <c r="AX219" s="5"/>
      <c r="AY219" s="5"/>
      <c r="AZ219" s="5"/>
      <c r="BA219" s="5"/>
      <c r="BB219" s="5"/>
      <c r="BC219" s="5"/>
      <c r="BD219" s="5"/>
      <c r="BE219" s="5"/>
      <c r="BF219" s="5"/>
      <c r="BG219" s="5"/>
      <c r="BH219" s="5"/>
      <c r="BI219" s="5"/>
      <c r="BJ219" s="5"/>
      <c r="BK219" s="5"/>
      <c r="BL219" s="5"/>
      <c r="BM219" s="5"/>
      <c r="BN219" s="5"/>
      <c r="BO219" s="5"/>
      <c r="BP219" s="5"/>
      <c r="BQ219" s="5"/>
      <c r="BR219" s="5"/>
      <c r="BS219" s="5"/>
      <c r="BT219" s="5"/>
      <c r="BU219" s="5"/>
      <c r="BV219" s="5"/>
      <c r="BW219" s="5"/>
      <c r="BX219" s="5"/>
      <c r="BY219" s="5"/>
      <c r="BZ219" s="5"/>
      <c r="CA219" s="5"/>
      <c r="CB219" s="5"/>
      <c r="CC219" s="5"/>
      <c r="CD219" s="5"/>
      <c r="CE219" s="5"/>
      <c r="CF219" s="5"/>
      <c r="CG219" s="5"/>
      <c r="CH219" s="5"/>
      <c r="CI219" s="5"/>
      <c r="CJ219" s="5"/>
      <c r="CK219" s="5"/>
      <c r="CL219" s="5"/>
      <c r="CM219" s="5"/>
      <c r="CN219" s="5"/>
      <c r="CO219" s="5"/>
      <c r="CP219" s="5"/>
      <c r="CQ219" s="5"/>
      <c r="CR219" s="5"/>
      <c r="CS219" s="5"/>
      <c r="CT219" s="5"/>
      <c r="CU219" s="5"/>
      <c r="CV219" s="5"/>
      <c r="CW219" s="5"/>
      <c r="CX219" s="5"/>
      <c r="CY219" s="5"/>
      <c r="CZ219" s="5"/>
      <c r="DA219" s="5"/>
      <c r="DB219" s="5"/>
      <c r="DC219" s="5"/>
      <c r="DD219" s="5"/>
      <c r="DE219" s="5"/>
      <c r="DF219" s="5"/>
      <c r="DG219" s="5"/>
      <c r="DH219" s="5"/>
      <c r="DI219" s="5"/>
      <c r="DJ219" s="5"/>
      <c r="DK219" s="5"/>
      <c r="DL219" s="5"/>
      <c r="DM219" s="5"/>
      <c r="DN219" s="5"/>
      <c r="DO219" s="5"/>
      <c r="DP219" s="5"/>
      <c r="DQ219" s="5"/>
      <c r="DR219" s="5"/>
      <c r="DS219" s="5"/>
      <c r="DT219" s="5"/>
      <c r="DU219" s="5"/>
      <c r="DV219" s="5"/>
      <c r="DW219" s="5"/>
      <c r="DX219" s="5"/>
      <c r="DY219" s="5"/>
      <c r="DZ219" s="5"/>
      <c r="EA219" s="5"/>
      <c r="EB219" s="5"/>
      <c r="EC219" s="5"/>
      <c r="ED219" s="5"/>
      <c r="EE219" s="5"/>
      <c r="EF219" s="5"/>
      <c r="EG219" s="5"/>
      <c r="EH219" s="5"/>
      <c r="EI219" s="5"/>
      <c r="EJ219" s="5"/>
      <c r="EK219" s="5"/>
      <c r="EL219" s="5"/>
      <c r="EM219" s="5"/>
      <c r="EN219" s="5"/>
      <c r="EO219" s="5"/>
      <c r="EP219" s="5"/>
      <c r="EQ219" s="5"/>
      <c r="ER219" s="5"/>
      <c r="ES219" s="5"/>
      <c r="ET219" s="5"/>
      <c r="EU219" s="5"/>
      <c r="EV219" s="5"/>
      <c r="EW219" s="5"/>
      <c r="EX219" s="5"/>
      <c r="EY219" s="5"/>
      <c r="EZ219" s="5"/>
      <c r="FA219" s="5"/>
      <c r="FB219" s="5"/>
      <c r="FC219" s="5"/>
      <c r="FD219" s="5"/>
      <c r="FE219" s="5"/>
      <c r="FF219" s="5"/>
      <c r="FG219" s="5"/>
      <c r="FH219" s="5"/>
      <c r="FI219" s="5"/>
      <c r="FJ219" s="5"/>
      <c r="FK219" s="5"/>
      <c r="FL219" s="5"/>
      <c r="FM219" s="5"/>
      <c r="FN219" s="5"/>
      <c r="FO219" s="5"/>
      <c r="FP219" s="5"/>
      <c r="FQ219" s="5"/>
      <c r="FR219" s="5"/>
      <c r="FS219" s="5"/>
      <c r="FT219" s="5"/>
      <c r="FU219" s="5"/>
      <c r="FV219" s="5"/>
      <c r="FW219" s="5"/>
      <c r="FX219" s="5"/>
      <c r="FY219" s="5"/>
      <c r="FZ219" s="5"/>
      <c r="GA219" s="5"/>
      <c r="GB219" s="5"/>
      <c r="GC219" s="5"/>
      <c r="GD219" s="5"/>
      <c r="GE219" s="5"/>
      <c r="GF219" s="5"/>
      <c r="GG219" s="5"/>
      <c r="GH219" s="5"/>
      <c r="GI219" s="5"/>
      <c r="GJ219" s="5"/>
      <c r="GK219" s="5"/>
      <c r="GL219" s="5"/>
      <c r="GM219" s="5"/>
      <c r="GN219" s="5"/>
      <c r="GO219" s="5"/>
      <c r="GP219" s="5"/>
      <c r="GQ219" s="5"/>
      <c r="GR219" s="5"/>
      <c r="GS219" s="5"/>
      <c r="GT219" s="5"/>
      <c r="GU219" s="5"/>
      <c r="GV219" s="5"/>
      <c r="GW219" s="5"/>
      <c r="GX219" s="5"/>
      <c r="GY219" s="5"/>
      <c r="GZ219" s="5"/>
      <c r="HA219" s="5"/>
      <c r="HB219" s="5"/>
      <c r="HC219" s="5"/>
      <c r="HD219" s="5"/>
      <c r="HE219" s="5"/>
      <c r="HF219" s="5"/>
      <c r="HG219" s="5"/>
      <c r="HH219" s="5"/>
      <c r="HI219" s="5"/>
      <c r="HJ219" s="5"/>
      <c r="HK219" s="5"/>
      <c r="HL219" s="5"/>
      <c r="HM219" s="5"/>
      <c r="HN219" s="5"/>
      <c r="HO219" s="5"/>
      <c r="HP219" s="5"/>
      <c r="HQ219" s="5"/>
      <c r="HR219" s="5"/>
      <c r="HS219" s="5"/>
      <c r="HT219" s="5"/>
      <c r="HU219" s="5"/>
      <c r="HV219" s="5"/>
      <c r="HW219" s="5"/>
      <c r="HX219" s="5"/>
      <c r="HY219" s="5"/>
      <c r="HZ219" s="5"/>
      <c r="IA219" s="5"/>
      <c r="IB219" s="5"/>
      <c r="IC219" s="5"/>
      <c r="ID219" s="5"/>
      <c r="IE219" s="5"/>
      <c r="IF219" s="5"/>
      <c r="IG219" s="5"/>
      <c r="IH219" s="5"/>
      <c r="II219" s="5"/>
      <c r="IJ219" s="5"/>
      <c r="IK219" s="5"/>
      <c r="IL219" s="5"/>
      <c r="IM219" s="5"/>
      <c r="IN219" s="5"/>
      <c r="IO219" s="5"/>
      <c r="IP219" s="5"/>
      <c r="IQ219" s="5"/>
      <c r="IR219" s="5"/>
      <c r="IS219" s="5"/>
      <c r="IT219" s="5"/>
      <c r="IU219" s="5"/>
      <c r="IV219" s="5"/>
    </row>
    <row r="220" spans="1:256" s="29" customFormat="1" hidden="1" outlineLevel="1">
      <c r="A220" s="207"/>
      <c r="B220" s="207"/>
      <c r="C220" s="1112"/>
      <c r="D220" s="205"/>
      <c r="E220" s="205"/>
      <c r="F220" s="5">
        <v>7</v>
      </c>
      <c r="G220" s="5"/>
      <c r="H220" s="5"/>
      <c r="I220" s="5" t="e">
        <v>#N/A</v>
      </c>
      <c r="J220" s="5"/>
      <c r="K220" s="5"/>
      <c r="L220" s="5"/>
      <c r="M220" s="5"/>
      <c r="N220" s="5"/>
      <c r="O220" s="5"/>
      <c r="P220" s="5"/>
      <c r="Q220" s="5"/>
      <c r="R220" s="5"/>
      <c r="S220" s="5"/>
      <c r="T220" s="5"/>
      <c r="U220" s="5"/>
      <c r="V220" s="5"/>
      <c r="W220" s="5"/>
      <c r="X220" s="5"/>
      <c r="Y220" s="5"/>
      <c r="Z220" s="5"/>
      <c r="AA220" s="5"/>
      <c r="AB220" s="5">
        <v>0</v>
      </c>
      <c r="AC220" s="5">
        <v>0</v>
      </c>
      <c r="AD220" s="5">
        <v>0</v>
      </c>
      <c r="AE220" s="5">
        <v>0</v>
      </c>
      <c r="AF220" s="5">
        <v>0</v>
      </c>
      <c r="AG220" s="5">
        <v>0</v>
      </c>
      <c r="AH220" s="5">
        <v>0</v>
      </c>
      <c r="AI220" s="5">
        <v>0</v>
      </c>
      <c r="AJ220" s="5">
        <v>0</v>
      </c>
      <c r="AK220" s="5">
        <v>0</v>
      </c>
      <c r="AL220" s="5">
        <v>0</v>
      </c>
      <c r="AM220" s="5">
        <v>0</v>
      </c>
      <c r="AN220" s="5">
        <v>0</v>
      </c>
      <c r="AO220" s="5">
        <v>0</v>
      </c>
      <c r="AP220" s="5">
        <v>0</v>
      </c>
      <c r="AQ220" s="5">
        <v>0</v>
      </c>
      <c r="AR220" s="5">
        <v>0</v>
      </c>
      <c r="AS220" s="5">
        <v>0</v>
      </c>
      <c r="AT220" s="5"/>
      <c r="AU220" s="5">
        <v>0</v>
      </c>
      <c r="AV220" s="5" t="s">
        <v>543</v>
      </c>
      <c r="AW220" s="5"/>
      <c r="AX220" s="5"/>
      <c r="AY220" s="5"/>
      <c r="AZ220" s="5"/>
      <c r="BA220" s="5"/>
      <c r="BB220" s="5"/>
      <c r="BC220" s="5"/>
      <c r="BD220" s="5"/>
      <c r="BE220" s="5"/>
      <c r="BF220" s="5"/>
      <c r="BG220" s="5"/>
      <c r="BH220" s="5"/>
      <c r="BI220" s="5"/>
      <c r="BJ220" s="5"/>
      <c r="BK220" s="5"/>
      <c r="BL220" s="5"/>
      <c r="BM220" s="5"/>
      <c r="BN220" s="5"/>
      <c r="BO220" s="5"/>
      <c r="BP220" s="5"/>
      <c r="BQ220" s="5"/>
      <c r="BR220" s="5"/>
      <c r="BS220" s="5"/>
      <c r="BT220" s="5"/>
      <c r="BU220" s="5"/>
      <c r="BV220" s="5"/>
      <c r="BW220" s="5"/>
      <c r="BX220" s="5"/>
      <c r="BY220" s="5"/>
      <c r="BZ220" s="5"/>
      <c r="CA220" s="5"/>
      <c r="CB220" s="5"/>
      <c r="CC220" s="5"/>
      <c r="CD220" s="5"/>
      <c r="CE220" s="5"/>
      <c r="CF220" s="5"/>
      <c r="CG220" s="5"/>
      <c r="CH220" s="5"/>
      <c r="CI220" s="5"/>
      <c r="CJ220" s="5"/>
      <c r="CK220" s="5"/>
      <c r="CL220" s="5"/>
      <c r="CM220" s="5"/>
      <c r="CN220" s="5"/>
      <c r="CO220" s="5"/>
      <c r="CP220" s="5"/>
      <c r="CQ220" s="5"/>
      <c r="CR220" s="5"/>
      <c r="CS220" s="5"/>
      <c r="CT220" s="5"/>
      <c r="CU220" s="5"/>
      <c r="CV220" s="5"/>
      <c r="CW220" s="5"/>
      <c r="CX220" s="5"/>
      <c r="CY220" s="5"/>
      <c r="CZ220" s="5"/>
      <c r="DA220" s="5"/>
      <c r="DB220" s="5"/>
      <c r="DC220" s="5"/>
      <c r="DD220" s="5"/>
      <c r="DE220" s="5"/>
      <c r="DF220" s="5"/>
      <c r="DG220" s="5"/>
      <c r="DH220" s="5"/>
      <c r="DI220" s="5"/>
      <c r="DJ220" s="5"/>
      <c r="DK220" s="5"/>
      <c r="DL220" s="5"/>
      <c r="DM220" s="5"/>
      <c r="DN220" s="5"/>
      <c r="DO220" s="5"/>
      <c r="DP220" s="5"/>
      <c r="DQ220" s="5"/>
      <c r="DR220" s="5"/>
      <c r="DS220" s="5"/>
      <c r="DT220" s="5"/>
      <c r="DU220" s="5"/>
      <c r="DV220" s="5"/>
      <c r="DW220" s="5"/>
      <c r="DX220" s="5"/>
      <c r="DY220" s="5"/>
      <c r="DZ220" s="5"/>
      <c r="EA220" s="5"/>
      <c r="EB220" s="5"/>
      <c r="EC220" s="5"/>
      <c r="ED220" s="5"/>
      <c r="EE220" s="5"/>
      <c r="EF220" s="5"/>
      <c r="EG220" s="5"/>
      <c r="EH220" s="5"/>
      <c r="EI220" s="5"/>
      <c r="EJ220" s="5"/>
      <c r="EK220" s="5"/>
      <c r="EL220" s="5"/>
      <c r="EM220" s="5"/>
      <c r="EN220" s="5"/>
      <c r="EO220" s="5"/>
      <c r="EP220" s="5"/>
      <c r="EQ220" s="5"/>
      <c r="ER220" s="5"/>
      <c r="ES220" s="5"/>
      <c r="ET220" s="5"/>
      <c r="EU220" s="5"/>
      <c r="EV220" s="5"/>
      <c r="EW220" s="5"/>
      <c r="EX220" s="5"/>
      <c r="EY220" s="5"/>
      <c r="EZ220" s="5"/>
      <c r="FA220" s="5"/>
      <c r="FB220" s="5"/>
      <c r="FC220" s="5"/>
      <c r="FD220" s="5"/>
      <c r="FE220" s="5"/>
      <c r="FF220" s="5"/>
      <c r="FG220" s="5"/>
      <c r="FH220" s="5"/>
      <c r="FI220" s="5"/>
      <c r="FJ220" s="5"/>
      <c r="FK220" s="5"/>
      <c r="FL220" s="5"/>
      <c r="FM220" s="5"/>
      <c r="FN220" s="5"/>
      <c r="FO220" s="5"/>
      <c r="FP220" s="5"/>
      <c r="FQ220" s="5"/>
      <c r="FR220" s="5"/>
      <c r="FS220" s="5"/>
      <c r="FT220" s="5"/>
      <c r="FU220" s="5"/>
      <c r="FV220" s="5"/>
      <c r="FW220" s="5"/>
      <c r="FX220" s="5"/>
      <c r="FY220" s="5"/>
      <c r="FZ220" s="5"/>
      <c r="GA220" s="5"/>
      <c r="GB220" s="5"/>
      <c r="GC220" s="5"/>
      <c r="GD220" s="5"/>
      <c r="GE220" s="5"/>
      <c r="GF220" s="5"/>
      <c r="GG220" s="5"/>
      <c r="GH220" s="5"/>
      <c r="GI220" s="5"/>
      <c r="GJ220" s="5"/>
      <c r="GK220" s="5"/>
      <c r="GL220" s="5"/>
      <c r="GM220" s="5"/>
      <c r="GN220" s="5"/>
      <c r="GO220" s="5"/>
      <c r="GP220" s="5"/>
      <c r="GQ220" s="5"/>
      <c r="GR220" s="5"/>
      <c r="GS220" s="5"/>
      <c r="GT220" s="5"/>
      <c r="GU220" s="5"/>
      <c r="GV220" s="5"/>
      <c r="GW220" s="5"/>
      <c r="GX220" s="5"/>
      <c r="GY220" s="5"/>
      <c r="GZ220" s="5"/>
      <c r="HA220" s="5"/>
      <c r="HB220" s="5"/>
      <c r="HC220" s="5"/>
      <c r="HD220" s="5"/>
      <c r="HE220" s="5"/>
      <c r="HF220" s="5"/>
      <c r="HG220" s="5"/>
      <c r="HH220" s="5"/>
      <c r="HI220" s="5"/>
      <c r="HJ220" s="5"/>
      <c r="HK220" s="5"/>
      <c r="HL220" s="5"/>
      <c r="HM220" s="5"/>
      <c r="HN220" s="5"/>
      <c r="HO220" s="5"/>
      <c r="HP220" s="5"/>
      <c r="HQ220" s="5"/>
      <c r="HR220" s="5"/>
      <c r="HS220" s="5"/>
      <c r="HT220" s="5"/>
      <c r="HU220" s="5"/>
      <c r="HV220" s="5"/>
      <c r="HW220" s="5"/>
      <c r="HX220" s="5"/>
      <c r="HY220" s="5"/>
      <c r="HZ220" s="5"/>
      <c r="IA220" s="5"/>
      <c r="IB220" s="5"/>
      <c r="IC220" s="5"/>
      <c r="ID220" s="5"/>
      <c r="IE220" s="5"/>
      <c r="IF220" s="5"/>
      <c r="IG220" s="5"/>
      <c r="IH220" s="5"/>
      <c r="II220" s="5"/>
      <c r="IJ220" s="5"/>
      <c r="IK220" s="5"/>
      <c r="IL220" s="5"/>
      <c r="IM220" s="5"/>
      <c r="IN220" s="5"/>
      <c r="IO220" s="5"/>
      <c r="IP220" s="5"/>
      <c r="IQ220" s="5"/>
      <c r="IR220" s="5"/>
      <c r="IS220" s="5"/>
      <c r="IT220" s="5"/>
      <c r="IU220" s="5"/>
      <c r="IV220" s="5"/>
    </row>
    <row r="221" spans="1:256" s="29" customFormat="1" hidden="1" outlineLevel="1">
      <c r="A221" s="207"/>
      <c r="B221" s="207"/>
      <c r="C221" s="1112"/>
      <c r="D221" s="205"/>
      <c r="E221" s="205"/>
      <c r="F221" s="5">
        <v>8</v>
      </c>
      <c r="G221" s="5"/>
      <c r="H221" s="5"/>
      <c r="I221" s="5" t="e">
        <v>#N/A</v>
      </c>
      <c r="J221" s="5"/>
      <c r="K221" s="5"/>
      <c r="L221" s="5"/>
      <c r="M221" s="5"/>
      <c r="N221" s="5"/>
      <c r="O221" s="5"/>
      <c r="P221" s="5"/>
      <c r="Q221" s="5"/>
      <c r="R221" s="5"/>
      <c r="S221" s="5"/>
      <c r="T221" s="5"/>
      <c r="U221" s="5"/>
      <c r="V221" s="5"/>
      <c r="W221" s="5"/>
      <c r="X221" s="5"/>
      <c r="Y221" s="5"/>
      <c r="Z221" s="5"/>
      <c r="AA221" s="5"/>
      <c r="AB221" s="5">
        <v>0</v>
      </c>
      <c r="AC221" s="5">
        <v>0</v>
      </c>
      <c r="AD221" s="5">
        <v>0</v>
      </c>
      <c r="AE221" s="5">
        <v>0</v>
      </c>
      <c r="AF221" s="5">
        <v>0</v>
      </c>
      <c r="AG221" s="5">
        <v>0</v>
      </c>
      <c r="AH221" s="5">
        <v>0</v>
      </c>
      <c r="AI221" s="5">
        <v>0</v>
      </c>
      <c r="AJ221" s="5">
        <v>0</v>
      </c>
      <c r="AK221" s="5">
        <v>0</v>
      </c>
      <c r="AL221" s="5">
        <v>0</v>
      </c>
      <c r="AM221" s="5">
        <v>0</v>
      </c>
      <c r="AN221" s="5">
        <v>0</v>
      </c>
      <c r="AO221" s="5">
        <v>0</v>
      </c>
      <c r="AP221" s="5">
        <v>0</v>
      </c>
      <c r="AQ221" s="5">
        <v>0</v>
      </c>
      <c r="AR221" s="5">
        <v>0</v>
      </c>
      <c r="AS221" s="5">
        <v>0</v>
      </c>
      <c r="AT221" s="5"/>
      <c r="AU221" s="5">
        <v>0</v>
      </c>
      <c r="AV221" s="5" t="s">
        <v>543</v>
      </c>
      <c r="AW221" s="5"/>
      <c r="AX221" s="5"/>
      <c r="AY221" s="5"/>
      <c r="AZ221" s="5"/>
      <c r="BA221" s="5"/>
      <c r="BB221" s="5"/>
      <c r="BC221" s="5"/>
      <c r="BD221" s="5"/>
      <c r="BE221" s="5"/>
      <c r="BF221" s="5"/>
      <c r="BG221" s="5"/>
      <c r="BH221" s="5"/>
      <c r="BI221" s="5"/>
      <c r="BJ221" s="5"/>
      <c r="BK221" s="5"/>
      <c r="BL221" s="5"/>
      <c r="BM221" s="5"/>
      <c r="BN221" s="5"/>
      <c r="BO221" s="5"/>
      <c r="BP221" s="5"/>
      <c r="BQ221" s="5"/>
      <c r="BR221" s="5"/>
      <c r="BS221" s="5"/>
      <c r="BT221" s="5"/>
      <c r="BU221" s="5"/>
      <c r="BV221" s="5"/>
      <c r="BW221" s="5"/>
      <c r="BX221" s="5"/>
      <c r="BY221" s="5"/>
      <c r="BZ221" s="5"/>
      <c r="CA221" s="5"/>
      <c r="CB221" s="5"/>
      <c r="CC221" s="5"/>
      <c r="CD221" s="5"/>
      <c r="CE221" s="5"/>
      <c r="CF221" s="5"/>
      <c r="CG221" s="5"/>
      <c r="CH221" s="5"/>
      <c r="CI221" s="5"/>
      <c r="CJ221" s="5"/>
      <c r="CK221" s="5"/>
      <c r="CL221" s="5"/>
      <c r="CM221" s="5"/>
      <c r="CN221" s="5"/>
      <c r="CO221" s="5"/>
      <c r="CP221" s="5"/>
      <c r="CQ221" s="5"/>
      <c r="CR221" s="5"/>
      <c r="CS221" s="5"/>
      <c r="CT221" s="5"/>
      <c r="CU221" s="5"/>
      <c r="CV221" s="5"/>
      <c r="CW221" s="5"/>
      <c r="CX221" s="5"/>
      <c r="CY221" s="5"/>
      <c r="CZ221" s="5"/>
      <c r="DA221" s="5"/>
      <c r="DB221" s="5"/>
      <c r="DC221" s="5"/>
      <c r="DD221" s="5"/>
      <c r="DE221" s="5"/>
      <c r="DF221" s="5"/>
      <c r="DG221" s="5"/>
      <c r="DH221" s="5"/>
      <c r="DI221" s="5"/>
      <c r="DJ221" s="5"/>
      <c r="DK221" s="5"/>
      <c r="DL221" s="5"/>
      <c r="DM221" s="5"/>
      <c r="DN221" s="5"/>
      <c r="DO221" s="5"/>
      <c r="DP221" s="5"/>
      <c r="DQ221" s="5"/>
      <c r="DR221" s="5"/>
      <c r="DS221" s="5"/>
      <c r="DT221" s="5"/>
      <c r="DU221" s="5"/>
      <c r="DV221" s="5"/>
      <c r="DW221" s="5"/>
      <c r="DX221" s="5"/>
      <c r="DY221" s="5"/>
      <c r="DZ221" s="5"/>
      <c r="EA221" s="5"/>
      <c r="EB221" s="5"/>
      <c r="EC221" s="5"/>
      <c r="ED221" s="5"/>
      <c r="EE221" s="5"/>
      <c r="EF221" s="5"/>
      <c r="EG221" s="5"/>
      <c r="EH221" s="5"/>
      <c r="EI221" s="5"/>
      <c r="EJ221" s="5"/>
      <c r="EK221" s="5"/>
      <c r="EL221" s="5"/>
      <c r="EM221" s="5"/>
      <c r="EN221" s="5"/>
      <c r="EO221" s="5"/>
      <c r="EP221" s="5"/>
      <c r="EQ221" s="5"/>
      <c r="ER221" s="5"/>
      <c r="ES221" s="5"/>
      <c r="ET221" s="5"/>
      <c r="EU221" s="5"/>
      <c r="EV221" s="5"/>
      <c r="EW221" s="5"/>
      <c r="EX221" s="5"/>
      <c r="EY221" s="5"/>
      <c r="EZ221" s="5"/>
      <c r="FA221" s="5"/>
      <c r="FB221" s="5"/>
      <c r="FC221" s="5"/>
      <c r="FD221" s="5"/>
      <c r="FE221" s="5"/>
      <c r="FF221" s="5"/>
      <c r="FG221" s="5"/>
      <c r="FH221" s="5"/>
      <c r="FI221" s="5"/>
      <c r="FJ221" s="5"/>
      <c r="FK221" s="5"/>
      <c r="FL221" s="5"/>
      <c r="FM221" s="5"/>
      <c r="FN221" s="5"/>
      <c r="FO221" s="5"/>
      <c r="FP221" s="5"/>
      <c r="FQ221" s="5"/>
      <c r="FR221" s="5"/>
      <c r="FS221" s="5"/>
      <c r="FT221" s="5"/>
      <c r="FU221" s="5"/>
      <c r="FV221" s="5"/>
      <c r="FW221" s="5"/>
      <c r="FX221" s="5"/>
      <c r="FY221" s="5"/>
      <c r="FZ221" s="5"/>
      <c r="GA221" s="5"/>
      <c r="GB221" s="5"/>
      <c r="GC221" s="5"/>
      <c r="GD221" s="5"/>
      <c r="GE221" s="5"/>
      <c r="GF221" s="5"/>
      <c r="GG221" s="5"/>
      <c r="GH221" s="5"/>
      <c r="GI221" s="5"/>
      <c r="GJ221" s="5"/>
      <c r="GK221" s="5"/>
      <c r="GL221" s="5"/>
      <c r="GM221" s="5"/>
      <c r="GN221" s="5"/>
      <c r="GO221" s="5"/>
      <c r="GP221" s="5"/>
      <c r="GQ221" s="5"/>
      <c r="GR221" s="5"/>
      <c r="GS221" s="5"/>
      <c r="GT221" s="5"/>
      <c r="GU221" s="5"/>
      <c r="GV221" s="5"/>
      <c r="GW221" s="5"/>
      <c r="GX221" s="5"/>
      <c r="GY221" s="5"/>
      <c r="GZ221" s="5"/>
      <c r="HA221" s="5"/>
      <c r="HB221" s="5"/>
      <c r="HC221" s="5"/>
      <c r="HD221" s="5"/>
      <c r="HE221" s="5"/>
      <c r="HF221" s="5"/>
      <c r="HG221" s="5"/>
      <c r="HH221" s="5"/>
      <c r="HI221" s="5"/>
      <c r="HJ221" s="5"/>
      <c r="HK221" s="5"/>
      <c r="HL221" s="5"/>
      <c r="HM221" s="5"/>
      <c r="HN221" s="5"/>
      <c r="HO221" s="5"/>
      <c r="HP221" s="5"/>
      <c r="HQ221" s="5"/>
      <c r="HR221" s="5"/>
      <c r="HS221" s="5"/>
      <c r="HT221" s="5"/>
      <c r="HU221" s="5"/>
      <c r="HV221" s="5"/>
      <c r="HW221" s="5"/>
      <c r="HX221" s="5"/>
      <c r="HY221" s="5"/>
      <c r="HZ221" s="5"/>
      <c r="IA221" s="5"/>
      <c r="IB221" s="5"/>
      <c r="IC221" s="5"/>
      <c r="ID221" s="5"/>
      <c r="IE221" s="5"/>
      <c r="IF221" s="5"/>
      <c r="IG221" s="5"/>
      <c r="IH221" s="5"/>
      <c r="II221" s="5"/>
      <c r="IJ221" s="5"/>
      <c r="IK221" s="5"/>
      <c r="IL221" s="5"/>
      <c r="IM221" s="5"/>
      <c r="IN221" s="5"/>
      <c r="IO221" s="5"/>
      <c r="IP221" s="5"/>
      <c r="IQ221" s="5"/>
      <c r="IR221" s="5"/>
      <c r="IS221" s="5"/>
      <c r="IT221" s="5"/>
      <c r="IU221" s="5"/>
      <c r="IV221" s="5"/>
    </row>
    <row r="222" spans="1:256" s="29" customFormat="1" hidden="1" outlineLevel="1">
      <c r="A222" s="207"/>
      <c r="B222" s="207"/>
      <c r="C222" s="1112"/>
      <c r="D222" s="205"/>
      <c r="E222" s="205"/>
      <c r="F222" s="5">
        <v>9</v>
      </c>
      <c r="G222" s="5"/>
      <c r="H222" s="5"/>
      <c r="I222" s="5" t="e">
        <v>#N/A</v>
      </c>
      <c r="J222" s="5"/>
      <c r="K222" s="5"/>
      <c r="L222" s="5"/>
      <c r="M222" s="5"/>
      <c r="N222" s="5"/>
      <c r="O222" s="5"/>
      <c r="P222" s="5"/>
      <c r="Q222" s="5"/>
      <c r="R222" s="5"/>
      <c r="S222" s="5"/>
      <c r="T222" s="5"/>
      <c r="U222" s="5"/>
      <c r="V222" s="5"/>
      <c r="W222" s="5"/>
      <c r="X222" s="5"/>
      <c r="Y222" s="5"/>
      <c r="Z222" s="5"/>
      <c r="AA222" s="5"/>
      <c r="AB222" s="5">
        <v>0</v>
      </c>
      <c r="AC222" s="5">
        <v>0</v>
      </c>
      <c r="AD222" s="5">
        <v>0</v>
      </c>
      <c r="AE222" s="5">
        <v>0</v>
      </c>
      <c r="AF222" s="5">
        <v>0</v>
      </c>
      <c r="AG222" s="5">
        <v>0</v>
      </c>
      <c r="AH222" s="5">
        <v>0</v>
      </c>
      <c r="AI222" s="5">
        <v>0</v>
      </c>
      <c r="AJ222" s="5">
        <v>0</v>
      </c>
      <c r="AK222" s="5">
        <v>0</v>
      </c>
      <c r="AL222" s="5">
        <v>0</v>
      </c>
      <c r="AM222" s="5">
        <v>0</v>
      </c>
      <c r="AN222" s="5">
        <v>0</v>
      </c>
      <c r="AO222" s="5">
        <v>0</v>
      </c>
      <c r="AP222" s="5">
        <v>0</v>
      </c>
      <c r="AQ222" s="5">
        <v>0</v>
      </c>
      <c r="AR222" s="5">
        <v>0</v>
      </c>
      <c r="AS222" s="5">
        <v>0</v>
      </c>
      <c r="AT222" s="5"/>
      <c r="AU222" s="5">
        <v>0</v>
      </c>
      <c r="AV222" s="5" t="s">
        <v>543</v>
      </c>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c r="DN222" s="5"/>
      <c r="DO222" s="5"/>
      <c r="DP222" s="5"/>
      <c r="DQ222" s="5"/>
      <c r="DR222" s="5"/>
      <c r="DS222" s="5"/>
      <c r="DT222" s="5"/>
      <c r="DU222" s="5"/>
      <c r="DV222" s="5"/>
      <c r="DW222" s="5"/>
      <c r="DX222" s="5"/>
      <c r="DY222" s="5"/>
      <c r="DZ222" s="5"/>
      <c r="EA222" s="5"/>
      <c r="EB222" s="5"/>
      <c r="EC222" s="5"/>
      <c r="ED222" s="5"/>
      <c r="EE222" s="5"/>
      <c r="EF222" s="5"/>
      <c r="EG222" s="5"/>
      <c r="EH222" s="5"/>
      <c r="EI222" s="5"/>
      <c r="EJ222" s="5"/>
      <c r="EK222" s="5"/>
      <c r="EL222" s="5"/>
      <c r="EM222" s="5"/>
      <c r="EN222" s="5"/>
      <c r="EO222" s="5"/>
      <c r="EP222" s="5"/>
      <c r="EQ222" s="5"/>
      <c r="ER222" s="5"/>
      <c r="ES222" s="5"/>
      <c r="ET222" s="5"/>
      <c r="EU222" s="5"/>
      <c r="EV222" s="5"/>
      <c r="EW222" s="5"/>
      <c r="EX222" s="5"/>
      <c r="EY222" s="5"/>
      <c r="EZ222" s="5"/>
      <c r="FA222" s="5"/>
      <c r="FB222" s="5"/>
      <c r="FC222" s="5"/>
      <c r="FD222" s="5"/>
      <c r="FE222" s="5"/>
      <c r="FF222" s="5"/>
      <c r="FG222" s="5"/>
      <c r="FH222" s="5"/>
      <c r="FI222" s="5"/>
      <c r="FJ222" s="5"/>
      <c r="FK222" s="5"/>
      <c r="FL222" s="5"/>
      <c r="FM222" s="5"/>
      <c r="FN222" s="5"/>
      <c r="FO222" s="5"/>
      <c r="FP222" s="5"/>
      <c r="FQ222" s="5"/>
      <c r="FR222" s="5"/>
      <c r="FS222" s="5"/>
      <c r="FT222" s="5"/>
      <c r="FU222" s="5"/>
      <c r="FV222" s="5"/>
      <c r="FW222" s="5"/>
      <c r="FX222" s="5"/>
      <c r="FY222" s="5"/>
      <c r="FZ222" s="5"/>
      <c r="GA222" s="5"/>
      <c r="GB222" s="5"/>
      <c r="GC222" s="5"/>
      <c r="GD222" s="5"/>
      <c r="GE222" s="5"/>
      <c r="GF222" s="5"/>
      <c r="GG222" s="5"/>
      <c r="GH222" s="5"/>
      <c r="GI222" s="5"/>
      <c r="GJ222" s="5"/>
      <c r="GK222" s="5"/>
      <c r="GL222" s="5"/>
      <c r="GM222" s="5"/>
      <c r="GN222" s="5"/>
      <c r="GO222" s="5"/>
      <c r="GP222" s="5"/>
      <c r="GQ222" s="5"/>
      <c r="GR222" s="5"/>
      <c r="GS222" s="5"/>
      <c r="GT222" s="5"/>
      <c r="GU222" s="5"/>
      <c r="GV222" s="5"/>
      <c r="GW222" s="5"/>
      <c r="GX222" s="5"/>
      <c r="GY222" s="5"/>
      <c r="GZ222" s="5"/>
      <c r="HA222" s="5"/>
      <c r="HB222" s="5"/>
      <c r="HC222" s="5"/>
      <c r="HD222" s="5"/>
      <c r="HE222" s="5"/>
      <c r="HF222" s="5"/>
      <c r="HG222" s="5"/>
      <c r="HH222" s="5"/>
      <c r="HI222" s="5"/>
      <c r="HJ222" s="5"/>
      <c r="HK222" s="5"/>
      <c r="HL222" s="5"/>
      <c r="HM222" s="5"/>
      <c r="HN222" s="5"/>
      <c r="HO222" s="5"/>
      <c r="HP222" s="5"/>
      <c r="HQ222" s="5"/>
      <c r="HR222" s="5"/>
      <c r="HS222" s="5"/>
      <c r="HT222" s="5"/>
      <c r="HU222" s="5"/>
      <c r="HV222" s="5"/>
      <c r="HW222" s="5"/>
      <c r="HX222" s="5"/>
      <c r="HY222" s="5"/>
      <c r="HZ222" s="5"/>
      <c r="IA222" s="5"/>
      <c r="IB222" s="5"/>
      <c r="IC222" s="5"/>
      <c r="ID222" s="5"/>
      <c r="IE222" s="5"/>
      <c r="IF222" s="5"/>
      <c r="IG222" s="5"/>
      <c r="IH222" s="5"/>
      <c r="II222" s="5"/>
      <c r="IJ222" s="5"/>
      <c r="IK222" s="5"/>
      <c r="IL222" s="5"/>
      <c r="IM222" s="5"/>
      <c r="IN222" s="5"/>
      <c r="IO222" s="5"/>
      <c r="IP222" s="5"/>
      <c r="IQ222" s="5"/>
      <c r="IR222" s="5"/>
      <c r="IS222" s="5"/>
      <c r="IT222" s="5"/>
      <c r="IU222" s="5"/>
      <c r="IV222" s="5"/>
    </row>
    <row r="223" spans="1:256" s="29" customFormat="1" hidden="1" outlineLevel="1">
      <c r="A223" s="207"/>
      <c r="B223" s="207"/>
      <c r="C223" s="1112"/>
      <c r="D223" s="205"/>
      <c r="E223" s="205"/>
      <c r="F223" s="5">
        <v>10</v>
      </c>
      <c r="G223" s="5"/>
      <c r="H223" s="5"/>
      <c r="I223" s="5" t="e">
        <v>#N/A</v>
      </c>
      <c r="J223" s="5"/>
      <c r="K223" s="5"/>
      <c r="L223" s="5"/>
      <c r="M223" s="5"/>
      <c r="N223" s="5"/>
      <c r="O223" s="5"/>
      <c r="P223" s="5"/>
      <c r="Q223" s="5"/>
      <c r="R223" s="5"/>
      <c r="S223" s="5"/>
      <c r="T223" s="5"/>
      <c r="U223" s="5"/>
      <c r="V223" s="5"/>
      <c r="W223" s="5"/>
      <c r="X223" s="5"/>
      <c r="Y223" s="5"/>
      <c r="Z223" s="5"/>
      <c r="AA223" s="5"/>
      <c r="AB223" s="5">
        <v>0</v>
      </c>
      <c r="AC223" s="5">
        <v>0</v>
      </c>
      <c r="AD223" s="5">
        <v>0</v>
      </c>
      <c r="AE223" s="5">
        <v>0</v>
      </c>
      <c r="AF223" s="5">
        <v>0</v>
      </c>
      <c r="AG223" s="5">
        <v>0</v>
      </c>
      <c r="AH223" s="5">
        <v>0</v>
      </c>
      <c r="AI223" s="5">
        <v>0</v>
      </c>
      <c r="AJ223" s="5">
        <v>0</v>
      </c>
      <c r="AK223" s="5">
        <v>0</v>
      </c>
      <c r="AL223" s="5">
        <v>0</v>
      </c>
      <c r="AM223" s="5">
        <v>0</v>
      </c>
      <c r="AN223" s="5">
        <v>0</v>
      </c>
      <c r="AO223" s="5">
        <v>0</v>
      </c>
      <c r="AP223" s="5">
        <v>0</v>
      </c>
      <c r="AQ223" s="5">
        <v>0</v>
      </c>
      <c r="AR223" s="5">
        <v>0</v>
      </c>
      <c r="AS223" s="5">
        <v>0</v>
      </c>
      <c r="AT223" s="5"/>
      <c r="AU223" s="5">
        <v>0</v>
      </c>
      <c r="AV223" s="5" t="s">
        <v>543</v>
      </c>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c r="DN223" s="5"/>
      <c r="DO223" s="5"/>
      <c r="DP223" s="5"/>
      <c r="DQ223" s="5"/>
      <c r="DR223" s="5"/>
      <c r="DS223" s="5"/>
      <c r="DT223" s="5"/>
      <c r="DU223" s="5"/>
      <c r="DV223" s="5"/>
      <c r="DW223" s="5"/>
      <c r="DX223" s="5"/>
      <c r="DY223" s="5"/>
      <c r="DZ223" s="5"/>
      <c r="EA223" s="5"/>
      <c r="EB223" s="5"/>
      <c r="EC223" s="5"/>
      <c r="ED223" s="5"/>
      <c r="EE223" s="5"/>
      <c r="EF223" s="5"/>
      <c r="EG223" s="5"/>
      <c r="EH223" s="5"/>
      <c r="EI223" s="5"/>
      <c r="EJ223" s="5"/>
      <c r="EK223" s="5"/>
      <c r="EL223" s="5"/>
      <c r="EM223" s="5"/>
      <c r="EN223" s="5"/>
      <c r="EO223" s="5"/>
      <c r="EP223" s="5"/>
      <c r="EQ223" s="5"/>
      <c r="ER223" s="5"/>
      <c r="ES223" s="5"/>
      <c r="ET223" s="5"/>
      <c r="EU223" s="5"/>
      <c r="EV223" s="5"/>
      <c r="EW223" s="5"/>
      <c r="EX223" s="5"/>
      <c r="EY223" s="5"/>
      <c r="EZ223" s="5"/>
      <c r="FA223" s="5"/>
      <c r="FB223" s="5"/>
      <c r="FC223" s="5"/>
      <c r="FD223" s="5"/>
      <c r="FE223" s="5"/>
      <c r="FF223" s="5"/>
      <c r="FG223" s="5"/>
      <c r="FH223" s="5"/>
      <c r="FI223" s="5"/>
      <c r="FJ223" s="5"/>
      <c r="FK223" s="5"/>
      <c r="FL223" s="5"/>
      <c r="FM223" s="5"/>
      <c r="FN223" s="5"/>
      <c r="FO223" s="5"/>
      <c r="FP223" s="5"/>
      <c r="FQ223" s="5"/>
      <c r="FR223" s="5"/>
      <c r="FS223" s="5"/>
      <c r="FT223" s="5"/>
      <c r="FU223" s="5"/>
      <c r="FV223" s="5"/>
      <c r="FW223" s="5"/>
      <c r="FX223" s="5"/>
      <c r="FY223" s="5"/>
      <c r="FZ223" s="5"/>
      <c r="GA223" s="5"/>
      <c r="GB223" s="5"/>
      <c r="GC223" s="5"/>
      <c r="GD223" s="5"/>
      <c r="GE223" s="5"/>
      <c r="GF223" s="5"/>
      <c r="GG223" s="5"/>
      <c r="GH223" s="5"/>
      <c r="GI223" s="5"/>
      <c r="GJ223" s="5"/>
      <c r="GK223" s="5"/>
      <c r="GL223" s="5"/>
      <c r="GM223" s="5"/>
      <c r="GN223" s="5"/>
      <c r="GO223" s="5"/>
      <c r="GP223" s="5"/>
      <c r="GQ223" s="5"/>
      <c r="GR223" s="5"/>
      <c r="GS223" s="5"/>
      <c r="GT223" s="5"/>
      <c r="GU223" s="5"/>
      <c r="GV223" s="5"/>
      <c r="GW223" s="5"/>
      <c r="GX223" s="5"/>
      <c r="GY223" s="5"/>
      <c r="GZ223" s="5"/>
      <c r="HA223" s="5"/>
      <c r="HB223" s="5"/>
      <c r="HC223" s="5"/>
      <c r="HD223" s="5"/>
      <c r="HE223" s="5"/>
      <c r="HF223" s="5"/>
      <c r="HG223" s="5"/>
      <c r="HH223" s="5"/>
      <c r="HI223" s="5"/>
      <c r="HJ223" s="5"/>
      <c r="HK223" s="5"/>
      <c r="HL223" s="5"/>
      <c r="HM223" s="5"/>
      <c r="HN223" s="5"/>
      <c r="HO223" s="5"/>
      <c r="HP223" s="5"/>
      <c r="HQ223" s="5"/>
      <c r="HR223" s="5"/>
      <c r="HS223" s="5"/>
      <c r="HT223" s="5"/>
      <c r="HU223" s="5"/>
      <c r="HV223" s="5"/>
      <c r="HW223" s="5"/>
      <c r="HX223" s="5"/>
      <c r="HY223" s="5"/>
      <c r="HZ223" s="5"/>
      <c r="IA223" s="5"/>
      <c r="IB223" s="5"/>
      <c r="IC223" s="5"/>
      <c r="ID223" s="5"/>
      <c r="IE223" s="5"/>
      <c r="IF223" s="5"/>
      <c r="IG223" s="5"/>
      <c r="IH223" s="5"/>
      <c r="II223" s="5"/>
      <c r="IJ223" s="5"/>
      <c r="IK223" s="5"/>
      <c r="IL223" s="5"/>
      <c r="IM223" s="5"/>
      <c r="IN223" s="5"/>
      <c r="IO223" s="5"/>
      <c r="IP223" s="5"/>
      <c r="IQ223" s="5"/>
      <c r="IR223" s="5"/>
      <c r="IS223" s="5"/>
      <c r="IT223" s="5"/>
      <c r="IU223" s="5"/>
      <c r="IV223" s="5"/>
    </row>
    <row r="224" spans="1:256" s="29" customFormat="1" hidden="1" outlineLevel="1">
      <c r="A224" s="207"/>
      <c r="B224" s="207"/>
      <c r="C224" s="1112"/>
      <c r="D224" s="205"/>
      <c r="E224" s="205"/>
      <c r="F224" s="5">
        <v>11</v>
      </c>
      <c r="G224" s="5"/>
      <c r="H224" s="5"/>
      <c r="I224" s="5" t="e">
        <v>#N/A</v>
      </c>
      <c r="J224" s="5"/>
      <c r="K224" s="5"/>
      <c r="L224" s="5"/>
      <c r="M224" s="5"/>
      <c r="N224" s="5"/>
      <c r="O224" s="5"/>
      <c r="P224" s="5"/>
      <c r="Q224" s="5"/>
      <c r="R224" s="5"/>
      <c r="S224" s="5"/>
      <c r="T224" s="5"/>
      <c r="U224" s="5"/>
      <c r="V224" s="5"/>
      <c r="W224" s="5"/>
      <c r="X224" s="5"/>
      <c r="Y224" s="5"/>
      <c r="Z224" s="5"/>
      <c r="AA224" s="5"/>
      <c r="AB224" s="5">
        <v>0</v>
      </c>
      <c r="AC224" s="5">
        <v>0</v>
      </c>
      <c r="AD224" s="5">
        <v>0</v>
      </c>
      <c r="AE224" s="5">
        <v>0</v>
      </c>
      <c r="AF224" s="5">
        <v>0</v>
      </c>
      <c r="AG224" s="5">
        <v>0</v>
      </c>
      <c r="AH224" s="5">
        <v>0</v>
      </c>
      <c r="AI224" s="5">
        <v>0</v>
      </c>
      <c r="AJ224" s="5">
        <v>0</v>
      </c>
      <c r="AK224" s="5">
        <v>0</v>
      </c>
      <c r="AL224" s="5">
        <v>0</v>
      </c>
      <c r="AM224" s="5">
        <v>0</v>
      </c>
      <c r="AN224" s="5">
        <v>0</v>
      </c>
      <c r="AO224" s="5">
        <v>0</v>
      </c>
      <c r="AP224" s="5">
        <v>0</v>
      </c>
      <c r="AQ224" s="5">
        <v>0</v>
      </c>
      <c r="AR224" s="5">
        <v>0</v>
      </c>
      <c r="AS224" s="5">
        <v>0</v>
      </c>
      <c r="AT224" s="5"/>
      <c r="AU224" s="5">
        <v>0</v>
      </c>
      <c r="AV224" s="5" t="s">
        <v>543</v>
      </c>
      <c r="AW224" s="5"/>
      <c r="AX224" s="5"/>
      <c r="AY224" s="5"/>
      <c r="AZ224" s="5"/>
      <c r="BA224" s="5"/>
      <c r="BB224" s="5"/>
      <c r="BC224" s="5"/>
      <c r="BD224" s="5"/>
      <c r="BE224" s="5"/>
      <c r="BF224" s="5"/>
      <c r="BG224" s="5"/>
      <c r="BH224" s="5"/>
      <c r="BI224" s="5"/>
      <c r="BJ224" s="5"/>
      <c r="BK224" s="5"/>
      <c r="BL224" s="5"/>
      <c r="BM224" s="5"/>
      <c r="BN224" s="5"/>
      <c r="BO224" s="5"/>
      <c r="BP224" s="5"/>
      <c r="BQ224" s="5"/>
      <c r="BR224" s="5"/>
      <c r="BS224" s="5"/>
      <c r="BT224" s="5"/>
      <c r="BU224" s="5"/>
      <c r="BV224" s="5"/>
      <c r="BW224" s="5"/>
      <c r="BX224" s="5"/>
      <c r="BY224" s="5"/>
      <c r="BZ224" s="5"/>
      <c r="CA224" s="5"/>
      <c r="CB224" s="5"/>
      <c r="CC224" s="5"/>
      <c r="CD224" s="5"/>
      <c r="CE224" s="5"/>
      <c r="CF224" s="5"/>
      <c r="CG224" s="5"/>
      <c r="CH224" s="5"/>
      <c r="CI224" s="5"/>
      <c r="CJ224" s="5"/>
      <c r="CK224" s="5"/>
      <c r="CL224" s="5"/>
      <c r="CM224" s="5"/>
      <c r="CN224" s="5"/>
      <c r="CO224" s="5"/>
      <c r="CP224" s="5"/>
      <c r="CQ224" s="5"/>
      <c r="CR224" s="5"/>
      <c r="CS224" s="5"/>
      <c r="CT224" s="5"/>
      <c r="CU224" s="5"/>
      <c r="CV224" s="5"/>
      <c r="CW224" s="5"/>
      <c r="CX224" s="5"/>
      <c r="CY224" s="5"/>
      <c r="CZ224" s="5"/>
      <c r="DA224" s="5"/>
      <c r="DB224" s="5"/>
      <c r="DC224" s="5"/>
      <c r="DD224" s="5"/>
      <c r="DE224" s="5"/>
      <c r="DF224" s="5"/>
      <c r="DG224" s="5"/>
      <c r="DH224" s="5"/>
      <c r="DI224" s="5"/>
      <c r="DJ224" s="5"/>
      <c r="DK224" s="5"/>
      <c r="DL224" s="5"/>
      <c r="DM224" s="5"/>
      <c r="DN224" s="5"/>
      <c r="DO224" s="5"/>
      <c r="DP224" s="5"/>
      <c r="DQ224" s="5"/>
      <c r="DR224" s="5"/>
      <c r="DS224" s="5"/>
      <c r="DT224" s="5"/>
      <c r="DU224" s="5"/>
      <c r="DV224" s="5"/>
      <c r="DW224" s="5"/>
      <c r="DX224" s="5"/>
      <c r="DY224" s="5"/>
      <c r="DZ224" s="5"/>
      <c r="EA224" s="5"/>
      <c r="EB224" s="5"/>
      <c r="EC224" s="5"/>
      <c r="ED224" s="5"/>
      <c r="EE224" s="5"/>
      <c r="EF224" s="5"/>
      <c r="EG224" s="5"/>
      <c r="EH224" s="5"/>
      <c r="EI224" s="5"/>
      <c r="EJ224" s="5"/>
      <c r="EK224" s="5"/>
      <c r="EL224" s="5"/>
      <c r="EM224" s="5"/>
      <c r="EN224" s="5"/>
      <c r="EO224" s="5"/>
      <c r="EP224" s="5"/>
      <c r="EQ224" s="5"/>
      <c r="ER224" s="5"/>
      <c r="ES224" s="5"/>
      <c r="ET224" s="5"/>
      <c r="EU224" s="5"/>
      <c r="EV224" s="5"/>
      <c r="EW224" s="5"/>
      <c r="EX224" s="5"/>
      <c r="EY224" s="5"/>
      <c r="EZ224" s="5"/>
      <c r="FA224" s="5"/>
      <c r="FB224" s="5"/>
      <c r="FC224" s="5"/>
      <c r="FD224" s="5"/>
      <c r="FE224" s="5"/>
      <c r="FF224" s="5"/>
      <c r="FG224" s="5"/>
      <c r="FH224" s="5"/>
      <c r="FI224" s="5"/>
      <c r="FJ224" s="5"/>
      <c r="FK224" s="5"/>
      <c r="FL224" s="5"/>
      <c r="FM224" s="5"/>
      <c r="FN224" s="5"/>
      <c r="FO224" s="5"/>
      <c r="FP224" s="5"/>
      <c r="FQ224" s="5"/>
      <c r="FR224" s="5"/>
      <c r="FS224" s="5"/>
      <c r="FT224" s="5"/>
      <c r="FU224" s="5"/>
      <c r="FV224" s="5"/>
      <c r="FW224" s="5"/>
      <c r="FX224" s="5"/>
      <c r="FY224" s="5"/>
      <c r="FZ224" s="5"/>
      <c r="GA224" s="5"/>
      <c r="GB224" s="5"/>
      <c r="GC224" s="5"/>
      <c r="GD224" s="5"/>
      <c r="GE224" s="5"/>
      <c r="GF224" s="5"/>
      <c r="GG224" s="5"/>
      <c r="GH224" s="5"/>
      <c r="GI224" s="5"/>
      <c r="GJ224" s="5"/>
      <c r="GK224" s="5"/>
      <c r="GL224" s="5"/>
      <c r="GM224" s="5"/>
      <c r="GN224" s="5"/>
      <c r="GO224" s="5"/>
      <c r="GP224" s="5"/>
      <c r="GQ224" s="5"/>
      <c r="GR224" s="5"/>
      <c r="GS224" s="5"/>
      <c r="GT224" s="5"/>
      <c r="GU224" s="5"/>
      <c r="GV224" s="5"/>
      <c r="GW224" s="5"/>
      <c r="GX224" s="5"/>
      <c r="GY224" s="5"/>
      <c r="GZ224" s="5"/>
      <c r="HA224" s="5"/>
      <c r="HB224" s="5"/>
      <c r="HC224" s="5"/>
      <c r="HD224" s="5"/>
      <c r="HE224" s="5"/>
      <c r="HF224" s="5"/>
      <c r="HG224" s="5"/>
      <c r="HH224" s="5"/>
      <c r="HI224" s="5"/>
      <c r="HJ224" s="5"/>
      <c r="HK224" s="5"/>
      <c r="HL224" s="5"/>
      <c r="HM224" s="5"/>
      <c r="HN224" s="5"/>
      <c r="HO224" s="5"/>
      <c r="HP224" s="5"/>
      <c r="HQ224" s="5"/>
      <c r="HR224" s="5"/>
      <c r="HS224" s="5"/>
      <c r="HT224" s="5"/>
      <c r="HU224" s="5"/>
      <c r="HV224" s="5"/>
      <c r="HW224" s="5"/>
      <c r="HX224" s="5"/>
      <c r="HY224" s="5"/>
      <c r="HZ224" s="5"/>
      <c r="IA224" s="5"/>
      <c r="IB224" s="5"/>
      <c r="IC224" s="5"/>
      <c r="ID224" s="5"/>
      <c r="IE224" s="5"/>
      <c r="IF224" s="5"/>
      <c r="IG224" s="5"/>
      <c r="IH224" s="5"/>
      <c r="II224" s="5"/>
      <c r="IJ224" s="5"/>
      <c r="IK224" s="5"/>
      <c r="IL224" s="5"/>
      <c r="IM224" s="5"/>
      <c r="IN224" s="5"/>
      <c r="IO224" s="5"/>
      <c r="IP224" s="5"/>
      <c r="IQ224" s="5"/>
      <c r="IR224" s="5"/>
      <c r="IS224" s="5"/>
      <c r="IT224" s="5"/>
      <c r="IU224" s="5"/>
      <c r="IV224" s="5"/>
    </row>
    <row r="225" spans="1:256" s="29" customFormat="1" hidden="1" outlineLevel="1">
      <c r="A225" s="207"/>
      <c r="B225" s="207"/>
      <c r="C225" s="1112"/>
      <c r="D225" s="205"/>
      <c r="E225" s="205"/>
      <c r="F225" s="5">
        <v>12</v>
      </c>
      <c r="G225" s="5"/>
      <c r="H225" s="5"/>
      <c r="I225" s="5" t="e">
        <v>#N/A</v>
      </c>
      <c r="J225" s="5"/>
      <c r="K225" s="5"/>
      <c r="L225" s="5"/>
      <c r="M225" s="5"/>
      <c r="N225" s="5"/>
      <c r="O225" s="5"/>
      <c r="P225" s="5"/>
      <c r="Q225" s="5"/>
      <c r="R225" s="5"/>
      <c r="S225" s="5"/>
      <c r="T225" s="5"/>
      <c r="U225" s="5"/>
      <c r="V225" s="5"/>
      <c r="W225" s="5"/>
      <c r="X225" s="5"/>
      <c r="Y225" s="5"/>
      <c r="Z225" s="5"/>
      <c r="AA225" s="5"/>
      <c r="AB225" s="5">
        <v>0</v>
      </c>
      <c r="AC225" s="5">
        <v>0</v>
      </c>
      <c r="AD225" s="5">
        <v>0</v>
      </c>
      <c r="AE225" s="5">
        <v>0</v>
      </c>
      <c r="AF225" s="5">
        <v>0</v>
      </c>
      <c r="AG225" s="5">
        <v>0</v>
      </c>
      <c r="AH225" s="5">
        <v>0</v>
      </c>
      <c r="AI225" s="5">
        <v>0</v>
      </c>
      <c r="AJ225" s="5">
        <v>0</v>
      </c>
      <c r="AK225" s="5">
        <v>0</v>
      </c>
      <c r="AL225" s="5">
        <v>0</v>
      </c>
      <c r="AM225" s="5">
        <v>0</v>
      </c>
      <c r="AN225" s="5">
        <v>0</v>
      </c>
      <c r="AO225" s="5">
        <v>0</v>
      </c>
      <c r="AP225" s="5">
        <v>0</v>
      </c>
      <c r="AQ225" s="5">
        <v>0</v>
      </c>
      <c r="AR225" s="5">
        <v>0</v>
      </c>
      <c r="AS225" s="5">
        <v>0</v>
      </c>
      <c r="AT225" s="5"/>
      <c r="AU225" s="5">
        <v>0</v>
      </c>
      <c r="AV225" s="5" t="s">
        <v>543</v>
      </c>
      <c r="AW225" s="5"/>
      <c r="AX225" s="5"/>
      <c r="AY225" s="5"/>
      <c r="AZ225" s="5"/>
      <c r="BA225" s="5"/>
      <c r="BB225" s="5"/>
      <c r="BC225" s="5"/>
      <c r="BD225" s="5"/>
      <c r="BE225" s="5"/>
      <c r="BF225" s="5"/>
      <c r="BG225" s="5"/>
      <c r="BH225" s="5"/>
      <c r="BI225" s="5"/>
      <c r="BJ225" s="5"/>
      <c r="BK225" s="5"/>
      <c r="BL225" s="5"/>
      <c r="BM225" s="5"/>
      <c r="BN225" s="5"/>
      <c r="BO225" s="5"/>
      <c r="BP225" s="5"/>
      <c r="BQ225" s="5"/>
      <c r="BR225" s="5"/>
      <c r="BS225" s="5"/>
      <c r="BT225" s="5"/>
      <c r="BU225" s="5"/>
      <c r="BV225" s="5"/>
      <c r="BW225" s="5"/>
      <c r="BX225" s="5"/>
      <c r="BY225" s="5"/>
      <c r="BZ225" s="5"/>
      <c r="CA225" s="5"/>
      <c r="CB225" s="5"/>
      <c r="CC225" s="5"/>
      <c r="CD225" s="5"/>
      <c r="CE225" s="5"/>
      <c r="CF225" s="5"/>
      <c r="CG225" s="5"/>
      <c r="CH225" s="5"/>
      <c r="CI225" s="5"/>
      <c r="CJ225" s="5"/>
      <c r="CK225" s="5"/>
      <c r="CL225" s="5"/>
      <c r="CM225" s="5"/>
      <c r="CN225" s="5"/>
      <c r="CO225" s="5"/>
      <c r="CP225" s="5"/>
      <c r="CQ225" s="5"/>
      <c r="CR225" s="5"/>
      <c r="CS225" s="5"/>
      <c r="CT225" s="5"/>
      <c r="CU225" s="5"/>
      <c r="CV225" s="5"/>
      <c r="CW225" s="5"/>
      <c r="CX225" s="5"/>
      <c r="CY225" s="5"/>
      <c r="CZ225" s="5"/>
      <c r="DA225" s="5"/>
      <c r="DB225" s="5"/>
      <c r="DC225" s="5"/>
      <c r="DD225" s="5"/>
      <c r="DE225" s="5"/>
      <c r="DF225" s="5"/>
      <c r="DG225" s="5"/>
      <c r="DH225" s="5"/>
      <c r="DI225" s="5"/>
      <c r="DJ225" s="5"/>
      <c r="DK225" s="5"/>
      <c r="DL225" s="5"/>
      <c r="DM225" s="5"/>
      <c r="DN225" s="5"/>
      <c r="DO225" s="5"/>
      <c r="DP225" s="5"/>
      <c r="DQ225" s="5"/>
      <c r="DR225" s="5"/>
      <c r="DS225" s="5"/>
      <c r="DT225" s="5"/>
      <c r="DU225" s="5"/>
      <c r="DV225" s="5"/>
      <c r="DW225" s="5"/>
      <c r="DX225" s="5"/>
      <c r="DY225" s="5"/>
      <c r="DZ225" s="5"/>
      <c r="EA225" s="5"/>
      <c r="EB225" s="5"/>
      <c r="EC225" s="5"/>
      <c r="ED225" s="5"/>
      <c r="EE225" s="5"/>
      <c r="EF225" s="5"/>
      <c r="EG225" s="5"/>
      <c r="EH225" s="5"/>
      <c r="EI225" s="5"/>
      <c r="EJ225" s="5"/>
      <c r="EK225" s="5"/>
      <c r="EL225" s="5"/>
      <c r="EM225" s="5"/>
      <c r="EN225" s="5"/>
      <c r="EO225" s="5"/>
      <c r="EP225" s="5"/>
      <c r="EQ225" s="5"/>
      <c r="ER225" s="5"/>
      <c r="ES225" s="5"/>
      <c r="ET225" s="5"/>
      <c r="EU225" s="5"/>
      <c r="EV225" s="5"/>
      <c r="EW225" s="5"/>
      <c r="EX225" s="5"/>
      <c r="EY225" s="5"/>
      <c r="EZ225" s="5"/>
      <c r="FA225" s="5"/>
      <c r="FB225" s="5"/>
      <c r="FC225" s="5"/>
      <c r="FD225" s="5"/>
      <c r="FE225" s="5"/>
      <c r="FF225" s="5"/>
      <c r="FG225" s="5"/>
      <c r="FH225" s="5"/>
      <c r="FI225" s="5"/>
      <c r="FJ225" s="5"/>
      <c r="FK225" s="5"/>
      <c r="FL225" s="5"/>
      <c r="FM225" s="5"/>
      <c r="FN225" s="5"/>
      <c r="FO225" s="5"/>
      <c r="FP225" s="5"/>
      <c r="FQ225" s="5"/>
      <c r="FR225" s="5"/>
      <c r="FS225" s="5"/>
      <c r="FT225" s="5"/>
      <c r="FU225" s="5"/>
      <c r="FV225" s="5"/>
      <c r="FW225" s="5"/>
      <c r="FX225" s="5"/>
      <c r="FY225" s="5"/>
      <c r="FZ225" s="5"/>
      <c r="GA225" s="5"/>
      <c r="GB225" s="5"/>
      <c r="GC225" s="5"/>
      <c r="GD225" s="5"/>
      <c r="GE225" s="5"/>
      <c r="GF225" s="5"/>
      <c r="GG225" s="5"/>
      <c r="GH225" s="5"/>
      <c r="GI225" s="5"/>
      <c r="GJ225" s="5"/>
      <c r="GK225" s="5"/>
      <c r="GL225" s="5"/>
      <c r="GM225" s="5"/>
      <c r="GN225" s="5"/>
      <c r="GO225" s="5"/>
      <c r="GP225" s="5"/>
      <c r="GQ225" s="5"/>
      <c r="GR225" s="5"/>
      <c r="GS225" s="5"/>
      <c r="GT225" s="5"/>
      <c r="GU225" s="5"/>
      <c r="GV225" s="5"/>
      <c r="GW225" s="5"/>
      <c r="GX225" s="5"/>
      <c r="GY225" s="5"/>
      <c r="GZ225" s="5"/>
      <c r="HA225" s="5"/>
      <c r="HB225" s="5"/>
      <c r="HC225" s="5"/>
      <c r="HD225" s="5"/>
      <c r="HE225" s="5"/>
      <c r="HF225" s="5"/>
      <c r="HG225" s="5"/>
      <c r="HH225" s="5"/>
      <c r="HI225" s="5"/>
      <c r="HJ225" s="5"/>
      <c r="HK225" s="5"/>
      <c r="HL225" s="5"/>
      <c r="HM225" s="5"/>
      <c r="HN225" s="5"/>
      <c r="HO225" s="5"/>
      <c r="HP225" s="5"/>
      <c r="HQ225" s="5"/>
      <c r="HR225" s="5"/>
      <c r="HS225" s="5"/>
      <c r="HT225" s="5"/>
      <c r="HU225" s="5"/>
      <c r="HV225" s="5"/>
      <c r="HW225" s="5"/>
      <c r="HX225" s="5"/>
      <c r="HY225" s="5"/>
      <c r="HZ225" s="5"/>
      <c r="IA225" s="5"/>
      <c r="IB225" s="5"/>
      <c r="IC225" s="5"/>
      <c r="ID225" s="5"/>
      <c r="IE225" s="5"/>
      <c r="IF225" s="5"/>
      <c r="IG225" s="5"/>
      <c r="IH225" s="5"/>
      <c r="II225" s="5"/>
      <c r="IJ225" s="5"/>
      <c r="IK225" s="5"/>
      <c r="IL225" s="5"/>
      <c r="IM225" s="5"/>
      <c r="IN225" s="5"/>
      <c r="IO225" s="5"/>
      <c r="IP225" s="5"/>
      <c r="IQ225" s="5"/>
      <c r="IR225" s="5"/>
      <c r="IS225" s="5"/>
      <c r="IT225" s="5"/>
      <c r="IU225" s="5"/>
      <c r="IV225" s="5"/>
    </row>
    <row r="226" spans="1:256" s="29" customFormat="1" hidden="1" outlineLevel="1">
      <c r="A226" s="207"/>
      <c r="B226" s="207"/>
      <c r="C226" s="1112"/>
      <c r="D226" s="205"/>
      <c r="E226" s="205"/>
      <c r="F226" s="5">
        <v>13</v>
      </c>
      <c r="G226" s="5"/>
      <c r="H226" s="5"/>
      <c r="I226" s="5" t="e">
        <v>#N/A</v>
      </c>
      <c r="J226" s="5"/>
      <c r="K226" s="5"/>
      <c r="L226" s="5"/>
      <c r="M226" s="5"/>
      <c r="N226" s="5"/>
      <c r="O226" s="5"/>
      <c r="P226" s="5"/>
      <c r="Q226" s="5"/>
      <c r="R226" s="5"/>
      <c r="S226" s="5"/>
      <c r="T226" s="5"/>
      <c r="U226" s="5"/>
      <c r="V226" s="5"/>
      <c r="W226" s="5"/>
      <c r="X226" s="5"/>
      <c r="Y226" s="5"/>
      <c r="Z226" s="5"/>
      <c r="AA226" s="5"/>
      <c r="AB226" s="5">
        <v>0</v>
      </c>
      <c r="AC226" s="5">
        <v>0</v>
      </c>
      <c r="AD226" s="5">
        <v>0</v>
      </c>
      <c r="AE226" s="5">
        <v>0</v>
      </c>
      <c r="AF226" s="5">
        <v>0</v>
      </c>
      <c r="AG226" s="5">
        <v>0</v>
      </c>
      <c r="AH226" s="5">
        <v>0</v>
      </c>
      <c r="AI226" s="5">
        <v>0</v>
      </c>
      <c r="AJ226" s="5">
        <v>0</v>
      </c>
      <c r="AK226" s="5">
        <v>0</v>
      </c>
      <c r="AL226" s="5">
        <v>0</v>
      </c>
      <c r="AM226" s="5">
        <v>0</v>
      </c>
      <c r="AN226" s="5">
        <v>0</v>
      </c>
      <c r="AO226" s="5">
        <v>0</v>
      </c>
      <c r="AP226" s="5">
        <v>0</v>
      </c>
      <c r="AQ226" s="5">
        <v>0</v>
      </c>
      <c r="AR226" s="5">
        <v>0</v>
      </c>
      <c r="AS226" s="5">
        <v>0</v>
      </c>
      <c r="AT226" s="5"/>
      <c r="AU226" s="5">
        <v>0</v>
      </c>
      <c r="AV226" s="5" t="s">
        <v>543</v>
      </c>
      <c r="AW226" s="5"/>
      <c r="AX226" s="5"/>
      <c r="AY226" s="5"/>
      <c r="AZ226" s="5"/>
      <c r="BA226" s="5"/>
      <c r="BB226" s="5"/>
      <c r="BC226" s="5"/>
      <c r="BD226" s="5"/>
      <c r="BE226" s="5"/>
      <c r="BF226" s="5"/>
      <c r="BG226" s="5"/>
      <c r="BH226" s="5"/>
      <c r="BI226" s="5"/>
      <c r="BJ226" s="5"/>
      <c r="BK226" s="5"/>
      <c r="BL226" s="5"/>
      <c r="BM226" s="5"/>
      <c r="BN226" s="5"/>
      <c r="BO226" s="5"/>
      <c r="BP226" s="5"/>
      <c r="BQ226" s="5"/>
      <c r="BR226" s="5"/>
      <c r="BS226" s="5"/>
      <c r="BT226" s="5"/>
      <c r="BU226" s="5"/>
      <c r="BV226" s="5"/>
      <c r="BW226" s="5"/>
      <c r="BX226" s="5"/>
      <c r="BY226" s="5"/>
      <c r="BZ226" s="5"/>
      <c r="CA226" s="5"/>
      <c r="CB226" s="5"/>
      <c r="CC226" s="5"/>
      <c r="CD226" s="5"/>
      <c r="CE226" s="5"/>
      <c r="CF226" s="5"/>
      <c r="CG226" s="5"/>
      <c r="CH226" s="5"/>
      <c r="CI226" s="5"/>
      <c r="CJ226" s="5"/>
      <c r="CK226" s="5"/>
      <c r="CL226" s="5"/>
      <c r="CM226" s="5"/>
      <c r="CN226" s="5"/>
      <c r="CO226" s="5"/>
      <c r="CP226" s="5"/>
      <c r="CQ226" s="5"/>
      <c r="CR226" s="5"/>
      <c r="CS226" s="5"/>
      <c r="CT226" s="5"/>
      <c r="CU226" s="5"/>
      <c r="CV226" s="5"/>
      <c r="CW226" s="5"/>
      <c r="CX226" s="5"/>
      <c r="CY226" s="5"/>
      <c r="CZ226" s="5"/>
      <c r="DA226" s="5"/>
      <c r="DB226" s="5"/>
      <c r="DC226" s="5"/>
      <c r="DD226" s="5"/>
      <c r="DE226" s="5"/>
      <c r="DF226" s="5"/>
      <c r="DG226" s="5"/>
      <c r="DH226" s="5"/>
      <c r="DI226" s="5"/>
      <c r="DJ226" s="5"/>
      <c r="DK226" s="5"/>
      <c r="DL226" s="5"/>
      <c r="DM226" s="5"/>
      <c r="DN226" s="5"/>
      <c r="DO226" s="5"/>
      <c r="DP226" s="5"/>
      <c r="DQ226" s="5"/>
      <c r="DR226" s="5"/>
      <c r="DS226" s="5"/>
      <c r="DT226" s="5"/>
      <c r="DU226" s="5"/>
      <c r="DV226" s="5"/>
      <c r="DW226" s="5"/>
      <c r="DX226" s="5"/>
      <c r="DY226" s="5"/>
      <c r="DZ226" s="5"/>
      <c r="EA226" s="5"/>
      <c r="EB226" s="5"/>
      <c r="EC226" s="5"/>
      <c r="ED226" s="5"/>
      <c r="EE226" s="5"/>
      <c r="EF226" s="5"/>
      <c r="EG226" s="5"/>
      <c r="EH226" s="5"/>
      <c r="EI226" s="5"/>
      <c r="EJ226" s="5"/>
      <c r="EK226" s="5"/>
      <c r="EL226" s="5"/>
      <c r="EM226" s="5"/>
      <c r="EN226" s="5"/>
      <c r="EO226" s="5"/>
      <c r="EP226" s="5"/>
      <c r="EQ226" s="5"/>
      <c r="ER226" s="5"/>
      <c r="ES226" s="5"/>
      <c r="ET226" s="5"/>
      <c r="EU226" s="5"/>
      <c r="EV226" s="5"/>
      <c r="EW226" s="5"/>
      <c r="EX226" s="5"/>
      <c r="EY226" s="5"/>
      <c r="EZ226" s="5"/>
      <c r="FA226" s="5"/>
      <c r="FB226" s="5"/>
      <c r="FC226" s="5"/>
      <c r="FD226" s="5"/>
      <c r="FE226" s="5"/>
      <c r="FF226" s="5"/>
      <c r="FG226" s="5"/>
      <c r="FH226" s="5"/>
      <c r="FI226" s="5"/>
      <c r="FJ226" s="5"/>
      <c r="FK226" s="5"/>
      <c r="FL226" s="5"/>
      <c r="FM226" s="5"/>
      <c r="FN226" s="5"/>
      <c r="FO226" s="5"/>
      <c r="FP226" s="5"/>
      <c r="FQ226" s="5"/>
      <c r="FR226" s="5"/>
      <c r="FS226" s="5"/>
      <c r="FT226" s="5"/>
      <c r="FU226" s="5"/>
      <c r="FV226" s="5"/>
      <c r="FW226" s="5"/>
      <c r="FX226" s="5"/>
      <c r="FY226" s="5"/>
      <c r="FZ226" s="5"/>
      <c r="GA226" s="5"/>
      <c r="GB226" s="5"/>
      <c r="GC226" s="5"/>
      <c r="GD226" s="5"/>
      <c r="GE226" s="5"/>
      <c r="GF226" s="5"/>
      <c r="GG226" s="5"/>
      <c r="GH226" s="5"/>
      <c r="GI226" s="5"/>
      <c r="GJ226" s="5"/>
      <c r="GK226" s="5"/>
      <c r="GL226" s="5"/>
      <c r="GM226" s="5"/>
      <c r="GN226" s="5"/>
      <c r="GO226" s="5"/>
      <c r="GP226" s="5"/>
      <c r="GQ226" s="5"/>
      <c r="GR226" s="5"/>
      <c r="GS226" s="5"/>
      <c r="GT226" s="5"/>
      <c r="GU226" s="5"/>
      <c r="GV226" s="5"/>
      <c r="GW226" s="5"/>
      <c r="GX226" s="5"/>
      <c r="GY226" s="5"/>
      <c r="GZ226" s="5"/>
      <c r="HA226" s="5"/>
      <c r="HB226" s="5"/>
      <c r="HC226" s="5"/>
      <c r="HD226" s="5"/>
      <c r="HE226" s="5"/>
      <c r="HF226" s="5"/>
      <c r="HG226" s="5"/>
      <c r="HH226" s="5"/>
      <c r="HI226" s="5"/>
      <c r="HJ226" s="5"/>
      <c r="HK226" s="5"/>
      <c r="HL226" s="5"/>
      <c r="HM226" s="5"/>
      <c r="HN226" s="5"/>
      <c r="HO226" s="5"/>
      <c r="HP226" s="5"/>
      <c r="HQ226" s="5"/>
      <c r="HR226" s="5"/>
      <c r="HS226" s="5"/>
      <c r="HT226" s="5"/>
      <c r="HU226" s="5"/>
      <c r="HV226" s="5"/>
      <c r="HW226" s="5"/>
      <c r="HX226" s="5"/>
      <c r="HY226" s="5"/>
      <c r="HZ226" s="5"/>
      <c r="IA226" s="5"/>
      <c r="IB226" s="5"/>
      <c r="IC226" s="5"/>
      <c r="ID226" s="5"/>
      <c r="IE226" s="5"/>
      <c r="IF226" s="5"/>
      <c r="IG226" s="5"/>
      <c r="IH226" s="5"/>
      <c r="II226" s="5"/>
      <c r="IJ226" s="5"/>
      <c r="IK226" s="5"/>
      <c r="IL226" s="5"/>
      <c r="IM226" s="5"/>
      <c r="IN226" s="5"/>
      <c r="IO226" s="5"/>
      <c r="IP226" s="5"/>
      <c r="IQ226" s="5"/>
      <c r="IR226" s="5"/>
      <c r="IS226" s="5"/>
      <c r="IT226" s="5"/>
      <c r="IU226" s="5"/>
      <c r="IV226" s="5"/>
    </row>
    <row r="227" spans="1:256" s="29" customFormat="1" hidden="1" outlineLevel="1">
      <c r="A227" s="207"/>
      <c r="B227" s="207"/>
      <c r="C227" s="1112"/>
      <c r="D227" s="205"/>
      <c r="E227" s="205"/>
      <c r="F227" s="5">
        <v>14</v>
      </c>
      <c r="G227" s="5"/>
      <c r="H227" s="5"/>
      <c r="I227" s="5" t="e">
        <v>#N/A</v>
      </c>
      <c r="J227" s="5"/>
      <c r="K227" s="5"/>
      <c r="L227" s="5"/>
      <c r="M227" s="5"/>
      <c r="N227" s="5"/>
      <c r="O227" s="5"/>
      <c r="P227" s="5"/>
      <c r="Q227" s="5"/>
      <c r="R227" s="5"/>
      <c r="S227" s="5"/>
      <c r="T227" s="5"/>
      <c r="U227" s="5"/>
      <c r="V227" s="5"/>
      <c r="W227" s="5"/>
      <c r="X227" s="5"/>
      <c r="Y227" s="5"/>
      <c r="Z227" s="5"/>
      <c r="AA227" s="5"/>
      <c r="AB227" s="5">
        <v>0</v>
      </c>
      <c r="AC227" s="5">
        <v>0</v>
      </c>
      <c r="AD227" s="5">
        <v>0</v>
      </c>
      <c r="AE227" s="5">
        <v>0</v>
      </c>
      <c r="AF227" s="5">
        <v>0</v>
      </c>
      <c r="AG227" s="5">
        <v>0</v>
      </c>
      <c r="AH227" s="5">
        <v>0</v>
      </c>
      <c r="AI227" s="5">
        <v>0</v>
      </c>
      <c r="AJ227" s="5">
        <v>0</v>
      </c>
      <c r="AK227" s="5">
        <v>0</v>
      </c>
      <c r="AL227" s="5">
        <v>0</v>
      </c>
      <c r="AM227" s="5">
        <v>0</v>
      </c>
      <c r="AN227" s="5">
        <v>0</v>
      </c>
      <c r="AO227" s="5">
        <v>0</v>
      </c>
      <c r="AP227" s="5">
        <v>0</v>
      </c>
      <c r="AQ227" s="5">
        <v>0</v>
      </c>
      <c r="AR227" s="5">
        <v>0</v>
      </c>
      <c r="AS227" s="5">
        <v>0</v>
      </c>
      <c r="AT227" s="5"/>
      <c r="AU227" s="5">
        <v>0</v>
      </c>
      <c r="AV227" s="5" t="s">
        <v>543</v>
      </c>
      <c r="AW227" s="5"/>
      <c r="AX227" s="5"/>
      <c r="AY227" s="5"/>
      <c r="AZ227" s="5"/>
      <c r="BA227" s="5"/>
      <c r="BB227" s="5"/>
      <c r="BC227" s="5"/>
      <c r="BD227" s="5"/>
      <c r="BE227" s="5"/>
      <c r="BF227" s="5"/>
      <c r="BG227" s="5"/>
      <c r="BH227" s="5"/>
      <c r="BI227" s="5"/>
      <c r="BJ227" s="5"/>
      <c r="BK227" s="5"/>
      <c r="BL227" s="5"/>
      <c r="BM227" s="5"/>
      <c r="BN227" s="5"/>
      <c r="BO227" s="5"/>
      <c r="BP227" s="5"/>
      <c r="BQ227" s="5"/>
      <c r="BR227" s="5"/>
      <c r="BS227" s="5"/>
      <c r="BT227" s="5"/>
      <c r="BU227" s="5"/>
      <c r="BV227" s="5"/>
      <c r="BW227" s="5"/>
      <c r="BX227" s="5"/>
      <c r="BY227" s="5"/>
      <c r="BZ227" s="5"/>
      <c r="CA227" s="5"/>
      <c r="CB227" s="5"/>
      <c r="CC227" s="5"/>
      <c r="CD227" s="5"/>
      <c r="CE227" s="5"/>
      <c r="CF227" s="5"/>
      <c r="CG227" s="5"/>
      <c r="CH227" s="5"/>
      <c r="CI227" s="5"/>
      <c r="CJ227" s="5"/>
      <c r="CK227" s="5"/>
      <c r="CL227" s="5"/>
      <c r="CM227" s="5"/>
      <c r="CN227" s="5"/>
      <c r="CO227" s="5"/>
      <c r="CP227" s="5"/>
      <c r="CQ227" s="5"/>
      <c r="CR227" s="5"/>
      <c r="CS227" s="5"/>
      <c r="CT227" s="5"/>
      <c r="CU227" s="5"/>
      <c r="CV227" s="5"/>
      <c r="CW227" s="5"/>
      <c r="CX227" s="5"/>
      <c r="CY227" s="5"/>
      <c r="CZ227" s="5"/>
      <c r="DA227" s="5"/>
      <c r="DB227" s="5"/>
      <c r="DC227" s="5"/>
      <c r="DD227" s="5"/>
      <c r="DE227" s="5"/>
      <c r="DF227" s="5"/>
      <c r="DG227" s="5"/>
      <c r="DH227" s="5"/>
      <c r="DI227" s="5"/>
      <c r="DJ227" s="5"/>
      <c r="DK227" s="5"/>
      <c r="DL227" s="5"/>
      <c r="DM227" s="5"/>
      <c r="DN227" s="5"/>
      <c r="DO227" s="5"/>
      <c r="DP227" s="5"/>
      <c r="DQ227" s="5"/>
      <c r="DR227" s="5"/>
      <c r="DS227" s="5"/>
      <c r="DT227" s="5"/>
      <c r="DU227" s="5"/>
      <c r="DV227" s="5"/>
      <c r="DW227" s="5"/>
      <c r="DX227" s="5"/>
      <c r="DY227" s="5"/>
      <c r="DZ227" s="5"/>
      <c r="EA227" s="5"/>
      <c r="EB227" s="5"/>
      <c r="EC227" s="5"/>
      <c r="ED227" s="5"/>
      <c r="EE227" s="5"/>
      <c r="EF227" s="5"/>
      <c r="EG227" s="5"/>
      <c r="EH227" s="5"/>
      <c r="EI227" s="5"/>
      <c r="EJ227" s="5"/>
      <c r="EK227" s="5"/>
      <c r="EL227" s="5"/>
      <c r="EM227" s="5"/>
      <c r="EN227" s="5"/>
      <c r="EO227" s="5"/>
      <c r="EP227" s="5"/>
      <c r="EQ227" s="5"/>
      <c r="ER227" s="5"/>
      <c r="ES227" s="5"/>
      <c r="ET227" s="5"/>
      <c r="EU227" s="5"/>
      <c r="EV227" s="5"/>
      <c r="EW227" s="5"/>
      <c r="EX227" s="5"/>
      <c r="EY227" s="5"/>
      <c r="EZ227" s="5"/>
      <c r="FA227" s="5"/>
      <c r="FB227" s="5"/>
      <c r="FC227" s="5"/>
      <c r="FD227" s="5"/>
      <c r="FE227" s="5"/>
      <c r="FF227" s="5"/>
      <c r="FG227" s="5"/>
      <c r="FH227" s="5"/>
      <c r="FI227" s="5"/>
      <c r="FJ227" s="5"/>
      <c r="FK227" s="5"/>
      <c r="FL227" s="5"/>
      <c r="FM227" s="5"/>
      <c r="FN227" s="5"/>
      <c r="FO227" s="5"/>
      <c r="FP227" s="5"/>
      <c r="FQ227" s="5"/>
      <c r="FR227" s="5"/>
      <c r="FS227" s="5"/>
      <c r="FT227" s="5"/>
      <c r="FU227" s="5"/>
      <c r="FV227" s="5"/>
      <c r="FW227" s="5"/>
      <c r="FX227" s="5"/>
      <c r="FY227" s="5"/>
      <c r="FZ227" s="5"/>
      <c r="GA227" s="5"/>
      <c r="GB227" s="5"/>
      <c r="GC227" s="5"/>
      <c r="GD227" s="5"/>
      <c r="GE227" s="5"/>
      <c r="GF227" s="5"/>
      <c r="GG227" s="5"/>
      <c r="GH227" s="5"/>
      <c r="GI227" s="5"/>
      <c r="GJ227" s="5"/>
      <c r="GK227" s="5"/>
      <c r="GL227" s="5"/>
      <c r="GM227" s="5"/>
      <c r="GN227" s="5"/>
      <c r="GO227" s="5"/>
      <c r="GP227" s="5"/>
      <c r="GQ227" s="5"/>
      <c r="GR227" s="5"/>
      <c r="GS227" s="5"/>
      <c r="GT227" s="5"/>
      <c r="GU227" s="5"/>
      <c r="GV227" s="5"/>
      <c r="GW227" s="5"/>
      <c r="GX227" s="5"/>
      <c r="GY227" s="5"/>
      <c r="GZ227" s="5"/>
      <c r="HA227" s="5"/>
      <c r="HB227" s="5"/>
      <c r="HC227" s="5"/>
      <c r="HD227" s="5"/>
      <c r="HE227" s="5"/>
      <c r="HF227" s="5"/>
      <c r="HG227" s="5"/>
      <c r="HH227" s="5"/>
      <c r="HI227" s="5"/>
      <c r="HJ227" s="5"/>
      <c r="HK227" s="5"/>
      <c r="HL227" s="5"/>
      <c r="HM227" s="5"/>
      <c r="HN227" s="5"/>
      <c r="HO227" s="5"/>
      <c r="HP227" s="5"/>
      <c r="HQ227" s="5"/>
      <c r="HR227" s="5"/>
      <c r="HS227" s="5"/>
      <c r="HT227" s="5"/>
      <c r="HU227" s="5"/>
      <c r="HV227" s="5"/>
      <c r="HW227" s="5"/>
      <c r="HX227" s="5"/>
      <c r="HY227" s="5"/>
      <c r="HZ227" s="5"/>
      <c r="IA227" s="5"/>
      <c r="IB227" s="5"/>
      <c r="IC227" s="5"/>
      <c r="ID227" s="5"/>
      <c r="IE227" s="5"/>
      <c r="IF227" s="5"/>
      <c r="IG227" s="5"/>
      <c r="IH227" s="5"/>
      <c r="II227" s="5"/>
      <c r="IJ227" s="5"/>
      <c r="IK227" s="5"/>
      <c r="IL227" s="5"/>
      <c r="IM227" s="5"/>
      <c r="IN227" s="5"/>
      <c r="IO227" s="5"/>
      <c r="IP227" s="5"/>
      <c r="IQ227" s="5"/>
      <c r="IR227" s="5"/>
      <c r="IS227" s="5"/>
      <c r="IT227" s="5"/>
      <c r="IU227" s="5"/>
      <c r="IV227" s="5"/>
    </row>
    <row r="228" spans="1:256" s="29" customFormat="1" hidden="1" outlineLevel="1">
      <c r="A228" s="207"/>
      <c r="B228" s="207"/>
      <c r="C228" s="1112"/>
      <c r="D228" s="205"/>
      <c r="E228" s="205"/>
      <c r="F228" s="5">
        <v>15</v>
      </c>
      <c r="G228" s="5"/>
      <c r="H228" s="5"/>
      <c r="I228" s="5" t="e">
        <v>#N/A</v>
      </c>
      <c r="J228" s="5"/>
      <c r="K228" s="5"/>
      <c r="L228" s="5"/>
      <c r="M228" s="5"/>
      <c r="N228" s="5"/>
      <c r="O228" s="5"/>
      <c r="P228" s="5"/>
      <c r="Q228" s="5"/>
      <c r="R228" s="5"/>
      <c r="S228" s="5"/>
      <c r="T228" s="5"/>
      <c r="U228" s="5"/>
      <c r="V228" s="5"/>
      <c r="W228" s="5"/>
      <c r="X228" s="5"/>
      <c r="Y228" s="5"/>
      <c r="Z228" s="5"/>
      <c r="AA228" s="5"/>
      <c r="AB228" s="5">
        <v>0</v>
      </c>
      <c r="AC228" s="5">
        <v>0</v>
      </c>
      <c r="AD228" s="5">
        <v>0</v>
      </c>
      <c r="AE228" s="5">
        <v>0</v>
      </c>
      <c r="AF228" s="5">
        <v>0</v>
      </c>
      <c r="AG228" s="5">
        <v>0</v>
      </c>
      <c r="AH228" s="5">
        <v>0</v>
      </c>
      <c r="AI228" s="5">
        <v>0</v>
      </c>
      <c r="AJ228" s="5">
        <v>0</v>
      </c>
      <c r="AK228" s="5">
        <v>0</v>
      </c>
      <c r="AL228" s="5">
        <v>0</v>
      </c>
      <c r="AM228" s="5">
        <v>0</v>
      </c>
      <c r="AN228" s="5">
        <v>0</v>
      </c>
      <c r="AO228" s="5">
        <v>0</v>
      </c>
      <c r="AP228" s="5">
        <v>0</v>
      </c>
      <c r="AQ228" s="5">
        <v>0</v>
      </c>
      <c r="AR228" s="5">
        <v>0</v>
      </c>
      <c r="AS228" s="5">
        <v>0</v>
      </c>
      <c r="AT228" s="5"/>
      <c r="AU228" s="5">
        <v>0</v>
      </c>
      <c r="AV228" s="5" t="s">
        <v>543</v>
      </c>
      <c r="AW228" s="5"/>
      <c r="AX228" s="5"/>
      <c r="AY228" s="5"/>
      <c r="AZ228" s="5"/>
      <c r="BA228" s="5"/>
      <c r="BB228" s="5"/>
      <c r="BC228" s="5"/>
      <c r="BD228" s="5"/>
      <c r="BE228" s="5"/>
      <c r="BF228" s="5"/>
      <c r="BG228" s="5"/>
      <c r="BH228" s="5"/>
      <c r="BI228" s="5"/>
      <c r="BJ228" s="5"/>
      <c r="BK228" s="5"/>
      <c r="BL228" s="5"/>
      <c r="BM228" s="5"/>
      <c r="BN228" s="5"/>
      <c r="BO228" s="5"/>
      <c r="BP228" s="5"/>
      <c r="BQ228" s="5"/>
      <c r="BR228" s="5"/>
      <c r="BS228" s="5"/>
      <c r="BT228" s="5"/>
      <c r="BU228" s="5"/>
      <c r="BV228" s="5"/>
      <c r="BW228" s="5"/>
      <c r="BX228" s="5"/>
      <c r="BY228" s="5"/>
      <c r="BZ228" s="5"/>
      <c r="CA228" s="5"/>
      <c r="CB228" s="5"/>
      <c r="CC228" s="5"/>
      <c r="CD228" s="5"/>
      <c r="CE228" s="5"/>
      <c r="CF228" s="5"/>
      <c r="CG228" s="5"/>
      <c r="CH228" s="5"/>
      <c r="CI228" s="5"/>
      <c r="CJ228" s="5"/>
      <c r="CK228" s="5"/>
      <c r="CL228" s="5"/>
      <c r="CM228" s="5"/>
      <c r="CN228" s="5"/>
      <c r="CO228" s="5"/>
      <c r="CP228" s="5"/>
      <c r="CQ228" s="5"/>
      <c r="CR228" s="5"/>
      <c r="CS228" s="5"/>
      <c r="CT228" s="5"/>
      <c r="CU228" s="5"/>
      <c r="CV228" s="5"/>
      <c r="CW228" s="5"/>
      <c r="CX228" s="5"/>
      <c r="CY228" s="5"/>
      <c r="CZ228" s="5"/>
      <c r="DA228" s="5"/>
      <c r="DB228" s="5"/>
      <c r="DC228" s="5"/>
      <c r="DD228" s="5"/>
      <c r="DE228" s="5"/>
      <c r="DF228" s="5"/>
      <c r="DG228" s="5"/>
      <c r="DH228" s="5"/>
      <c r="DI228" s="5"/>
      <c r="DJ228" s="5"/>
      <c r="DK228" s="5"/>
      <c r="DL228" s="5"/>
      <c r="DM228" s="5"/>
      <c r="DN228" s="5"/>
      <c r="DO228" s="5"/>
      <c r="DP228" s="5"/>
      <c r="DQ228" s="5"/>
      <c r="DR228" s="5"/>
      <c r="DS228" s="5"/>
      <c r="DT228" s="5"/>
      <c r="DU228" s="5"/>
      <c r="DV228" s="5"/>
      <c r="DW228" s="5"/>
      <c r="DX228" s="5"/>
      <c r="DY228" s="5"/>
      <c r="DZ228" s="5"/>
      <c r="EA228" s="5"/>
      <c r="EB228" s="5"/>
      <c r="EC228" s="5"/>
      <c r="ED228" s="5"/>
      <c r="EE228" s="5"/>
      <c r="EF228" s="5"/>
      <c r="EG228" s="5"/>
      <c r="EH228" s="5"/>
      <c r="EI228" s="5"/>
      <c r="EJ228" s="5"/>
      <c r="EK228" s="5"/>
      <c r="EL228" s="5"/>
      <c r="EM228" s="5"/>
      <c r="EN228" s="5"/>
      <c r="EO228" s="5"/>
      <c r="EP228" s="5"/>
      <c r="EQ228" s="5"/>
      <c r="ER228" s="5"/>
      <c r="ES228" s="5"/>
      <c r="ET228" s="5"/>
      <c r="EU228" s="5"/>
      <c r="EV228" s="5"/>
      <c r="EW228" s="5"/>
      <c r="EX228" s="5"/>
      <c r="EY228" s="5"/>
      <c r="EZ228" s="5"/>
      <c r="FA228" s="5"/>
      <c r="FB228" s="5"/>
      <c r="FC228" s="5"/>
      <c r="FD228" s="5"/>
      <c r="FE228" s="5"/>
      <c r="FF228" s="5"/>
      <c r="FG228" s="5"/>
      <c r="FH228" s="5"/>
      <c r="FI228" s="5"/>
      <c r="FJ228" s="5"/>
      <c r="FK228" s="5"/>
      <c r="FL228" s="5"/>
      <c r="FM228" s="5"/>
      <c r="FN228" s="5"/>
      <c r="FO228" s="5"/>
      <c r="FP228" s="5"/>
      <c r="FQ228" s="5"/>
      <c r="FR228" s="5"/>
      <c r="FS228" s="5"/>
      <c r="FT228" s="5"/>
      <c r="FU228" s="5"/>
      <c r="FV228" s="5"/>
      <c r="FW228" s="5"/>
      <c r="FX228" s="5"/>
      <c r="FY228" s="5"/>
      <c r="FZ228" s="5"/>
      <c r="GA228" s="5"/>
      <c r="GB228" s="5"/>
      <c r="GC228" s="5"/>
      <c r="GD228" s="5"/>
      <c r="GE228" s="5"/>
      <c r="GF228" s="5"/>
      <c r="GG228" s="5"/>
      <c r="GH228" s="5"/>
      <c r="GI228" s="5"/>
      <c r="GJ228" s="5"/>
      <c r="GK228" s="5"/>
      <c r="GL228" s="5"/>
      <c r="GM228" s="5"/>
      <c r="GN228" s="5"/>
      <c r="GO228" s="5"/>
      <c r="GP228" s="5"/>
      <c r="GQ228" s="5"/>
      <c r="GR228" s="5"/>
      <c r="GS228" s="5"/>
      <c r="GT228" s="5"/>
      <c r="GU228" s="5"/>
      <c r="GV228" s="5"/>
      <c r="GW228" s="5"/>
      <c r="GX228" s="5"/>
      <c r="GY228" s="5"/>
      <c r="GZ228" s="5"/>
      <c r="HA228" s="5"/>
      <c r="HB228" s="5"/>
      <c r="HC228" s="5"/>
      <c r="HD228" s="5"/>
      <c r="HE228" s="5"/>
      <c r="HF228" s="5"/>
      <c r="HG228" s="5"/>
      <c r="HH228" s="5"/>
      <c r="HI228" s="5"/>
      <c r="HJ228" s="5"/>
      <c r="HK228" s="5"/>
      <c r="HL228" s="5"/>
      <c r="HM228" s="5"/>
      <c r="HN228" s="5"/>
      <c r="HO228" s="5"/>
      <c r="HP228" s="5"/>
      <c r="HQ228" s="5"/>
      <c r="HR228" s="5"/>
      <c r="HS228" s="5"/>
      <c r="HT228" s="5"/>
      <c r="HU228" s="5"/>
      <c r="HV228" s="5"/>
      <c r="HW228" s="5"/>
      <c r="HX228" s="5"/>
      <c r="HY228" s="5"/>
      <c r="HZ228" s="5"/>
      <c r="IA228" s="5"/>
      <c r="IB228" s="5"/>
      <c r="IC228" s="5"/>
      <c r="ID228" s="5"/>
      <c r="IE228" s="5"/>
      <c r="IF228" s="5"/>
      <c r="IG228" s="5"/>
      <c r="IH228" s="5"/>
      <c r="II228" s="5"/>
      <c r="IJ228" s="5"/>
      <c r="IK228" s="5"/>
      <c r="IL228" s="5"/>
      <c r="IM228" s="5"/>
      <c r="IN228" s="5"/>
      <c r="IO228" s="5"/>
      <c r="IP228" s="5"/>
      <c r="IQ228" s="5"/>
      <c r="IR228" s="5"/>
      <c r="IS228" s="5"/>
      <c r="IT228" s="5"/>
      <c r="IU228" s="5"/>
      <c r="IV228" s="5"/>
    </row>
    <row r="229" spans="1:256" s="29" customFormat="1" hidden="1" outlineLevel="1">
      <c r="A229" s="207"/>
      <c r="B229" s="207"/>
      <c r="C229" s="1112"/>
      <c r="D229" s="205"/>
      <c r="E229" s="205"/>
      <c r="F229" s="5">
        <v>16</v>
      </c>
      <c r="G229" s="5"/>
      <c r="H229" s="5"/>
      <c r="I229" s="5" t="e">
        <v>#N/A</v>
      </c>
      <c r="J229" s="5"/>
      <c r="K229" s="5"/>
      <c r="L229" s="5"/>
      <c r="M229" s="5"/>
      <c r="N229" s="5"/>
      <c r="O229" s="5"/>
      <c r="P229" s="5"/>
      <c r="Q229" s="5"/>
      <c r="R229" s="5"/>
      <c r="S229" s="5"/>
      <c r="T229" s="5"/>
      <c r="U229" s="5"/>
      <c r="V229" s="5"/>
      <c r="W229" s="5"/>
      <c r="X229" s="5"/>
      <c r="Y229" s="5"/>
      <c r="Z229" s="5"/>
      <c r="AA229" s="5"/>
      <c r="AB229" s="5">
        <v>0</v>
      </c>
      <c r="AC229" s="5">
        <v>0</v>
      </c>
      <c r="AD229" s="5">
        <v>0</v>
      </c>
      <c r="AE229" s="5">
        <v>0</v>
      </c>
      <c r="AF229" s="5">
        <v>0</v>
      </c>
      <c r="AG229" s="5">
        <v>0</v>
      </c>
      <c r="AH229" s="5">
        <v>0</v>
      </c>
      <c r="AI229" s="5">
        <v>0</v>
      </c>
      <c r="AJ229" s="5">
        <v>0</v>
      </c>
      <c r="AK229" s="5">
        <v>0</v>
      </c>
      <c r="AL229" s="5">
        <v>0</v>
      </c>
      <c r="AM229" s="5">
        <v>0</v>
      </c>
      <c r="AN229" s="5">
        <v>0</v>
      </c>
      <c r="AO229" s="5">
        <v>0</v>
      </c>
      <c r="AP229" s="5">
        <v>0</v>
      </c>
      <c r="AQ229" s="5">
        <v>0</v>
      </c>
      <c r="AR229" s="5">
        <v>0</v>
      </c>
      <c r="AS229" s="5">
        <v>0</v>
      </c>
      <c r="AT229" s="5"/>
      <c r="AU229" s="5">
        <v>0</v>
      </c>
      <c r="AV229" s="5" t="s">
        <v>543</v>
      </c>
      <c r="AW229" s="5"/>
      <c r="AX229" s="5"/>
      <c r="AY229" s="5"/>
      <c r="AZ229" s="5"/>
      <c r="BA229" s="5"/>
      <c r="BB229" s="5"/>
      <c r="BC229" s="5"/>
      <c r="BD229" s="5"/>
      <c r="BE229" s="5"/>
      <c r="BF229" s="5"/>
      <c r="BG229" s="5"/>
      <c r="BH229" s="5"/>
      <c r="BI229" s="5"/>
      <c r="BJ229" s="5"/>
      <c r="BK229" s="5"/>
      <c r="BL229" s="5"/>
      <c r="BM229" s="5"/>
      <c r="BN229" s="5"/>
      <c r="BO229" s="5"/>
      <c r="BP229" s="5"/>
      <c r="BQ229" s="5"/>
      <c r="BR229" s="5"/>
      <c r="BS229" s="5"/>
      <c r="BT229" s="5"/>
      <c r="BU229" s="5"/>
      <c r="BV229" s="5"/>
      <c r="BW229" s="5"/>
      <c r="BX229" s="5"/>
      <c r="BY229" s="5"/>
      <c r="BZ229" s="5"/>
      <c r="CA229" s="5"/>
      <c r="CB229" s="5"/>
      <c r="CC229" s="5"/>
      <c r="CD229" s="5"/>
      <c r="CE229" s="5"/>
      <c r="CF229" s="5"/>
      <c r="CG229" s="5"/>
      <c r="CH229" s="5"/>
      <c r="CI229" s="5"/>
      <c r="CJ229" s="5"/>
      <c r="CK229" s="5"/>
      <c r="CL229" s="5"/>
      <c r="CM229" s="5"/>
      <c r="CN229" s="5"/>
      <c r="CO229" s="5"/>
      <c r="CP229" s="5"/>
      <c r="CQ229" s="5"/>
      <c r="CR229" s="5"/>
      <c r="CS229" s="5"/>
      <c r="CT229" s="5"/>
      <c r="CU229" s="5"/>
      <c r="CV229" s="5"/>
      <c r="CW229" s="5"/>
      <c r="CX229" s="5"/>
      <c r="CY229" s="5"/>
      <c r="CZ229" s="5"/>
      <c r="DA229" s="5"/>
      <c r="DB229" s="5"/>
      <c r="DC229" s="5"/>
      <c r="DD229" s="5"/>
      <c r="DE229" s="5"/>
      <c r="DF229" s="5"/>
      <c r="DG229" s="5"/>
      <c r="DH229" s="5"/>
      <c r="DI229" s="5"/>
      <c r="DJ229" s="5"/>
      <c r="DK229" s="5"/>
      <c r="DL229" s="5"/>
      <c r="DM229" s="5"/>
      <c r="DN229" s="5"/>
      <c r="DO229" s="5"/>
      <c r="DP229" s="5"/>
      <c r="DQ229" s="5"/>
      <c r="DR229" s="5"/>
      <c r="DS229" s="5"/>
      <c r="DT229" s="5"/>
      <c r="DU229" s="5"/>
      <c r="DV229" s="5"/>
      <c r="DW229" s="5"/>
      <c r="DX229" s="5"/>
      <c r="DY229" s="5"/>
      <c r="DZ229" s="5"/>
      <c r="EA229" s="5"/>
      <c r="EB229" s="5"/>
      <c r="EC229" s="5"/>
      <c r="ED229" s="5"/>
      <c r="EE229" s="5"/>
      <c r="EF229" s="5"/>
      <c r="EG229" s="5"/>
      <c r="EH229" s="5"/>
      <c r="EI229" s="5"/>
      <c r="EJ229" s="5"/>
      <c r="EK229" s="5"/>
      <c r="EL229" s="5"/>
      <c r="EM229" s="5"/>
      <c r="EN229" s="5"/>
      <c r="EO229" s="5"/>
      <c r="EP229" s="5"/>
      <c r="EQ229" s="5"/>
      <c r="ER229" s="5"/>
      <c r="ES229" s="5"/>
      <c r="ET229" s="5"/>
      <c r="EU229" s="5"/>
      <c r="EV229" s="5"/>
      <c r="EW229" s="5"/>
      <c r="EX229" s="5"/>
      <c r="EY229" s="5"/>
      <c r="EZ229" s="5"/>
      <c r="FA229" s="5"/>
      <c r="FB229" s="5"/>
      <c r="FC229" s="5"/>
      <c r="FD229" s="5"/>
      <c r="FE229" s="5"/>
      <c r="FF229" s="5"/>
      <c r="FG229" s="5"/>
      <c r="FH229" s="5"/>
      <c r="FI229" s="5"/>
      <c r="FJ229" s="5"/>
      <c r="FK229" s="5"/>
      <c r="FL229" s="5"/>
      <c r="FM229" s="5"/>
      <c r="FN229" s="5"/>
      <c r="FO229" s="5"/>
      <c r="FP229" s="5"/>
      <c r="FQ229" s="5"/>
      <c r="FR229" s="5"/>
      <c r="FS229" s="5"/>
      <c r="FT229" s="5"/>
      <c r="FU229" s="5"/>
      <c r="FV229" s="5"/>
      <c r="FW229" s="5"/>
      <c r="FX229" s="5"/>
      <c r="FY229" s="5"/>
      <c r="FZ229" s="5"/>
      <c r="GA229" s="5"/>
      <c r="GB229" s="5"/>
      <c r="GC229" s="5"/>
      <c r="GD229" s="5"/>
      <c r="GE229" s="5"/>
      <c r="GF229" s="5"/>
      <c r="GG229" s="5"/>
      <c r="GH229" s="5"/>
      <c r="GI229" s="5"/>
      <c r="GJ229" s="5"/>
      <c r="GK229" s="5"/>
      <c r="GL229" s="5"/>
      <c r="GM229" s="5"/>
      <c r="GN229" s="5"/>
      <c r="GO229" s="5"/>
      <c r="GP229" s="5"/>
      <c r="GQ229" s="5"/>
      <c r="GR229" s="5"/>
      <c r="GS229" s="5"/>
      <c r="GT229" s="5"/>
      <c r="GU229" s="5"/>
      <c r="GV229" s="5"/>
      <c r="GW229" s="5"/>
      <c r="GX229" s="5"/>
      <c r="GY229" s="5"/>
      <c r="GZ229" s="5"/>
      <c r="HA229" s="5"/>
      <c r="HB229" s="5"/>
      <c r="HC229" s="5"/>
      <c r="HD229" s="5"/>
      <c r="HE229" s="5"/>
      <c r="HF229" s="5"/>
      <c r="HG229" s="5"/>
      <c r="HH229" s="5"/>
      <c r="HI229" s="5"/>
      <c r="HJ229" s="5"/>
      <c r="HK229" s="5"/>
      <c r="HL229" s="5"/>
      <c r="HM229" s="5"/>
      <c r="HN229" s="5"/>
      <c r="HO229" s="5"/>
      <c r="HP229" s="5"/>
      <c r="HQ229" s="5"/>
      <c r="HR229" s="5"/>
      <c r="HS229" s="5"/>
      <c r="HT229" s="5"/>
      <c r="HU229" s="5"/>
      <c r="HV229" s="5"/>
      <c r="HW229" s="5"/>
      <c r="HX229" s="5"/>
      <c r="HY229" s="5"/>
      <c r="HZ229" s="5"/>
      <c r="IA229" s="5"/>
      <c r="IB229" s="5"/>
      <c r="IC229" s="5"/>
      <c r="ID229" s="5"/>
      <c r="IE229" s="5"/>
      <c r="IF229" s="5"/>
      <c r="IG229" s="5"/>
      <c r="IH229" s="5"/>
      <c r="II229" s="5"/>
      <c r="IJ229" s="5"/>
      <c r="IK229" s="5"/>
      <c r="IL229" s="5"/>
      <c r="IM229" s="5"/>
      <c r="IN229" s="5"/>
      <c r="IO229" s="5"/>
      <c r="IP229" s="5"/>
      <c r="IQ229" s="5"/>
      <c r="IR229" s="5"/>
      <c r="IS229" s="5"/>
      <c r="IT229" s="5"/>
      <c r="IU229" s="5"/>
      <c r="IV229" s="5"/>
    </row>
    <row r="230" spans="1:256" s="29" customFormat="1" hidden="1" outlineLevel="1">
      <c r="A230" s="207"/>
      <c r="B230" s="207"/>
      <c r="C230" s="1112"/>
      <c r="D230" s="205"/>
      <c r="E230" s="205"/>
      <c r="F230" s="5">
        <v>17</v>
      </c>
      <c r="G230" s="5"/>
      <c r="H230" s="5"/>
      <c r="I230" s="5" t="e">
        <v>#N/A</v>
      </c>
      <c r="J230" s="5"/>
      <c r="K230" s="5"/>
      <c r="L230" s="5"/>
      <c r="M230" s="5"/>
      <c r="N230" s="5"/>
      <c r="O230" s="5"/>
      <c r="P230" s="5"/>
      <c r="Q230" s="5"/>
      <c r="R230" s="5"/>
      <c r="S230" s="5"/>
      <c r="T230" s="5"/>
      <c r="U230" s="5"/>
      <c r="V230" s="5"/>
      <c r="W230" s="5"/>
      <c r="X230" s="5"/>
      <c r="Y230" s="5"/>
      <c r="Z230" s="5"/>
      <c r="AA230" s="5"/>
      <c r="AB230" s="5">
        <v>0</v>
      </c>
      <c r="AC230" s="5">
        <v>0</v>
      </c>
      <c r="AD230" s="5">
        <v>0</v>
      </c>
      <c r="AE230" s="5">
        <v>0</v>
      </c>
      <c r="AF230" s="5">
        <v>0</v>
      </c>
      <c r="AG230" s="5">
        <v>0</v>
      </c>
      <c r="AH230" s="5">
        <v>0</v>
      </c>
      <c r="AI230" s="5">
        <v>0</v>
      </c>
      <c r="AJ230" s="5">
        <v>0</v>
      </c>
      <c r="AK230" s="5">
        <v>0</v>
      </c>
      <c r="AL230" s="5">
        <v>0</v>
      </c>
      <c r="AM230" s="5">
        <v>0</v>
      </c>
      <c r="AN230" s="5">
        <v>0</v>
      </c>
      <c r="AO230" s="5">
        <v>0</v>
      </c>
      <c r="AP230" s="5">
        <v>0</v>
      </c>
      <c r="AQ230" s="5">
        <v>0</v>
      </c>
      <c r="AR230" s="5">
        <v>0</v>
      </c>
      <c r="AS230" s="5">
        <v>0</v>
      </c>
      <c r="AT230" s="5"/>
      <c r="AU230" s="5">
        <v>0</v>
      </c>
      <c r="AV230" s="5" t="s">
        <v>543</v>
      </c>
      <c r="AW230" s="5"/>
      <c r="AX230" s="5"/>
      <c r="AY230" s="5"/>
      <c r="AZ230" s="5"/>
      <c r="BA230" s="5"/>
      <c r="BB230" s="5"/>
      <c r="BC230" s="5"/>
      <c r="BD230" s="5"/>
      <c r="BE230" s="5"/>
      <c r="BF230" s="5"/>
      <c r="BG230" s="5"/>
      <c r="BH230" s="5"/>
      <c r="BI230" s="5"/>
      <c r="BJ230" s="5"/>
      <c r="BK230" s="5"/>
      <c r="BL230" s="5"/>
      <c r="BM230" s="5"/>
      <c r="BN230" s="5"/>
      <c r="BO230" s="5"/>
      <c r="BP230" s="5"/>
      <c r="BQ230" s="5"/>
      <c r="BR230" s="5"/>
      <c r="BS230" s="5"/>
      <c r="BT230" s="5"/>
      <c r="BU230" s="5"/>
      <c r="BV230" s="5"/>
      <c r="BW230" s="5"/>
      <c r="BX230" s="5"/>
      <c r="BY230" s="5"/>
      <c r="BZ230" s="5"/>
      <c r="CA230" s="5"/>
      <c r="CB230" s="5"/>
      <c r="CC230" s="5"/>
      <c r="CD230" s="5"/>
      <c r="CE230" s="5"/>
      <c r="CF230" s="5"/>
      <c r="CG230" s="5"/>
      <c r="CH230" s="5"/>
      <c r="CI230" s="5"/>
      <c r="CJ230" s="5"/>
      <c r="CK230" s="5"/>
      <c r="CL230" s="5"/>
      <c r="CM230" s="5"/>
      <c r="CN230" s="5"/>
      <c r="CO230" s="5"/>
      <c r="CP230" s="5"/>
      <c r="CQ230" s="5"/>
      <c r="CR230" s="5"/>
      <c r="CS230" s="5"/>
      <c r="CT230" s="5"/>
      <c r="CU230" s="5"/>
      <c r="CV230" s="5"/>
      <c r="CW230" s="5"/>
      <c r="CX230" s="5"/>
      <c r="CY230" s="5"/>
      <c r="CZ230" s="5"/>
      <c r="DA230" s="5"/>
      <c r="DB230" s="5"/>
      <c r="DC230" s="5"/>
      <c r="DD230" s="5"/>
      <c r="DE230" s="5"/>
      <c r="DF230" s="5"/>
      <c r="DG230" s="5"/>
      <c r="DH230" s="5"/>
      <c r="DI230" s="5"/>
      <c r="DJ230" s="5"/>
      <c r="DK230" s="5"/>
      <c r="DL230" s="5"/>
      <c r="DM230" s="5"/>
      <c r="DN230" s="5"/>
      <c r="DO230" s="5"/>
      <c r="DP230" s="5"/>
      <c r="DQ230" s="5"/>
      <c r="DR230" s="5"/>
      <c r="DS230" s="5"/>
      <c r="DT230" s="5"/>
      <c r="DU230" s="5"/>
      <c r="DV230" s="5"/>
      <c r="DW230" s="5"/>
      <c r="DX230" s="5"/>
      <c r="DY230" s="5"/>
      <c r="DZ230" s="5"/>
      <c r="EA230" s="5"/>
      <c r="EB230" s="5"/>
      <c r="EC230" s="5"/>
      <c r="ED230" s="5"/>
      <c r="EE230" s="5"/>
      <c r="EF230" s="5"/>
      <c r="EG230" s="5"/>
      <c r="EH230" s="5"/>
      <c r="EI230" s="5"/>
      <c r="EJ230" s="5"/>
      <c r="EK230" s="5"/>
      <c r="EL230" s="5"/>
      <c r="EM230" s="5"/>
      <c r="EN230" s="5"/>
      <c r="EO230" s="5"/>
      <c r="EP230" s="5"/>
      <c r="EQ230" s="5"/>
      <c r="ER230" s="5"/>
      <c r="ES230" s="5"/>
      <c r="ET230" s="5"/>
      <c r="EU230" s="5"/>
      <c r="EV230" s="5"/>
      <c r="EW230" s="5"/>
      <c r="EX230" s="5"/>
      <c r="EY230" s="5"/>
      <c r="EZ230" s="5"/>
      <c r="FA230" s="5"/>
      <c r="FB230" s="5"/>
      <c r="FC230" s="5"/>
      <c r="FD230" s="5"/>
      <c r="FE230" s="5"/>
      <c r="FF230" s="5"/>
      <c r="FG230" s="5"/>
      <c r="FH230" s="5"/>
      <c r="FI230" s="5"/>
      <c r="FJ230" s="5"/>
      <c r="FK230" s="5"/>
      <c r="FL230" s="5"/>
      <c r="FM230" s="5"/>
      <c r="FN230" s="5"/>
      <c r="FO230" s="5"/>
      <c r="FP230" s="5"/>
      <c r="FQ230" s="5"/>
      <c r="FR230" s="5"/>
      <c r="FS230" s="5"/>
      <c r="FT230" s="5"/>
      <c r="FU230" s="5"/>
      <c r="FV230" s="5"/>
      <c r="FW230" s="5"/>
      <c r="FX230" s="5"/>
      <c r="FY230" s="5"/>
      <c r="FZ230" s="5"/>
      <c r="GA230" s="5"/>
      <c r="GB230" s="5"/>
      <c r="GC230" s="5"/>
      <c r="GD230" s="5"/>
      <c r="GE230" s="5"/>
      <c r="GF230" s="5"/>
      <c r="GG230" s="5"/>
      <c r="GH230" s="5"/>
      <c r="GI230" s="5"/>
      <c r="GJ230" s="5"/>
      <c r="GK230" s="5"/>
      <c r="GL230" s="5"/>
      <c r="GM230" s="5"/>
      <c r="GN230" s="5"/>
      <c r="GO230" s="5"/>
      <c r="GP230" s="5"/>
      <c r="GQ230" s="5"/>
      <c r="GR230" s="5"/>
      <c r="GS230" s="5"/>
      <c r="GT230" s="5"/>
      <c r="GU230" s="5"/>
      <c r="GV230" s="5"/>
      <c r="GW230" s="5"/>
      <c r="GX230" s="5"/>
      <c r="GY230" s="5"/>
      <c r="GZ230" s="5"/>
      <c r="HA230" s="5"/>
      <c r="HB230" s="5"/>
      <c r="HC230" s="5"/>
      <c r="HD230" s="5"/>
      <c r="HE230" s="5"/>
      <c r="HF230" s="5"/>
      <c r="HG230" s="5"/>
      <c r="HH230" s="5"/>
      <c r="HI230" s="5"/>
      <c r="HJ230" s="5"/>
      <c r="HK230" s="5"/>
      <c r="HL230" s="5"/>
      <c r="HM230" s="5"/>
      <c r="HN230" s="5"/>
      <c r="HO230" s="5"/>
      <c r="HP230" s="5"/>
      <c r="HQ230" s="5"/>
      <c r="HR230" s="5"/>
      <c r="HS230" s="5"/>
      <c r="HT230" s="5"/>
      <c r="HU230" s="5"/>
      <c r="HV230" s="5"/>
      <c r="HW230" s="5"/>
      <c r="HX230" s="5"/>
      <c r="HY230" s="5"/>
      <c r="HZ230" s="5"/>
      <c r="IA230" s="5"/>
      <c r="IB230" s="5"/>
      <c r="IC230" s="5"/>
      <c r="ID230" s="5"/>
      <c r="IE230" s="5"/>
      <c r="IF230" s="5"/>
      <c r="IG230" s="5"/>
      <c r="IH230" s="5"/>
      <c r="II230" s="5"/>
      <c r="IJ230" s="5"/>
      <c r="IK230" s="5"/>
      <c r="IL230" s="5"/>
      <c r="IM230" s="5"/>
      <c r="IN230" s="5"/>
      <c r="IO230" s="5"/>
      <c r="IP230" s="5"/>
      <c r="IQ230" s="5"/>
      <c r="IR230" s="5"/>
      <c r="IS230" s="5"/>
      <c r="IT230" s="5"/>
      <c r="IU230" s="5"/>
      <c r="IV230" s="5"/>
    </row>
    <row r="231" spans="1:256" s="29" customFormat="1" hidden="1" outlineLevel="1">
      <c r="A231" s="207"/>
      <c r="B231" s="207"/>
      <c r="C231" s="1112"/>
      <c r="D231" s="205"/>
      <c r="F231" s="5">
        <v>18</v>
      </c>
      <c r="G231" s="5"/>
      <c r="H231" s="5"/>
      <c r="I231" s="5" t="e">
        <v>#N/A</v>
      </c>
      <c r="J231" s="5"/>
      <c r="K231" s="5"/>
      <c r="L231" s="5"/>
      <c r="M231" s="5"/>
      <c r="N231" s="5"/>
      <c r="O231" s="5"/>
      <c r="P231" s="5"/>
      <c r="Q231" s="5"/>
      <c r="R231" s="5"/>
      <c r="S231" s="5"/>
      <c r="T231" s="5"/>
      <c r="U231" s="5"/>
      <c r="V231" s="5"/>
      <c r="W231" s="5"/>
      <c r="X231" s="5"/>
      <c r="Y231" s="5"/>
      <c r="Z231" s="5"/>
      <c r="AA231" s="5"/>
      <c r="AB231" s="5">
        <v>0</v>
      </c>
      <c r="AC231" s="5">
        <v>0</v>
      </c>
      <c r="AD231" s="5">
        <v>0</v>
      </c>
      <c r="AE231" s="5">
        <v>0</v>
      </c>
      <c r="AF231" s="5">
        <v>0</v>
      </c>
      <c r="AG231" s="5">
        <v>0</v>
      </c>
      <c r="AH231" s="5">
        <v>0</v>
      </c>
      <c r="AI231" s="5">
        <v>0</v>
      </c>
      <c r="AJ231" s="5">
        <v>0</v>
      </c>
      <c r="AK231" s="5">
        <v>0</v>
      </c>
      <c r="AL231" s="5">
        <v>0</v>
      </c>
      <c r="AM231" s="5">
        <v>0</v>
      </c>
      <c r="AN231" s="5">
        <v>0</v>
      </c>
      <c r="AO231" s="5">
        <v>0</v>
      </c>
      <c r="AP231" s="5">
        <v>0</v>
      </c>
      <c r="AQ231" s="5">
        <v>0</v>
      </c>
      <c r="AR231" s="5">
        <v>0</v>
      </c>
      <c r="AS231" s="5">
        <v>0</v>
      </c>
      <c r="AT231" s="5"/>
      <c r="AU231" s="5">
        <v>0</v>
      </c>
      <c r="AV231" s="5" t="s">
        <v>543</v>
      </c>
      <c r="AW231" s="5"/>
      <c r="AX231" s="5"/>
      <c r="AY231" s="5"/>
      <c r="AZ231" s="5"/>
      <c r="BA231" s="5"/>
      <c r="BB231" s="5"/>
      <c r="BC231" s="5"/>
      <c r="BD231" s="5"/>
      <c r="BE231" s="5"/>
      <c r="BF231" s="5"/>
      <c r="BG231" s="5"/>
      <c r="BH231" s="5"/>
      <c r="BI231" s="5"/>
      <c r="BJ231" s="5"/>
      <c r="BK231" s="5"/>
      <c r="BL231" s="5"/>
      <c r="BM231" s="5"/>
      <c r="BN231" s="5"/>
      <c r="BO231" s="5"/>
      <c r="BP231" s="5"/>
      <c r="BQ231" s="5"/>
      <c r="BR231" s="5"/>
      <c r="BS231" s="5"/>
      <c r="BT231" s="5"/>
      <c r="BU231" s="5"/>
      <c r="BV231" s="5"/>
      <c r="BW231" s="5"/>
      <c r="BX231" s="5"/>
      <c r="BY231" s="5"/>
      <c r="BZ231" s="5"/>
      <c r="CA231" s="5"/>
      <c r="CB231" s="5"/>
      <c r="CC231" s="5"/>
      <c r="CD231" s="5"/>
      <c r="CE231" s="5"/>
      <c r="CF231" s="5"/>
      <c r="CG231" s="5"/>
      <c r="CH231" s="5"/>
      <c r="CI231" s="5"/>
      <c r="CJ231" s="5"/>
      <c r="CK231" s="5"/>
      <c r="CL231" s="5"/>
      <c r="CM231" s="5"/>
      <c r="CN231" s="5"/>
      <c r="CO231" s="5"/>
      <c r="CP231" s="5"/>
      <c r="CQ231" s="5"/>
      <c r="CR231" s="5"/>
      <c r="CS231" s="5"/>
      <c r="CT231" s="5"/>
      <c r="CU231" s="5"/>
      <c r="CV231" s="5"/>
      <c r="CW231" s="5"/>
      <c r="CX231" s="5"/>
      <c r="CY231" s="5"/>
      <c r="CZ231" s="5"/>
      <c r="DA231" s="5"/>
      <c r="DB231" s="5"/>
      <c r="DC231" s="5"/>
      <c r="DD231" s="5"/>
      <c r="DE231" s="5"/>
      <c r="DF231" s="5"/>
      <c r="DG231" s="5"/>
      <c r="DH231" s="5"/>
      <c r="DI231" s="5"/>
      <c r="DJ231" s="5"/>
      <c r="DK231" s="5"/>
      <c r="DL231" s="5"/>
      <c r="DM231" s="5"/>
      <c r="DN231" s="5"/>
      <c r="DO231" s="5"/>
      <c r="DP231" s="5"/>
      <c r="DQ231" s="5"/>
      <c r="DR231" s="5"/>
      <c r="DS231" s="5"/>
      <c r="DT231" s="5"/>
      <c r="DU231" s="5"/>
      <c r="DV231" s="5"/>
      <c r="DW231" s="5"/>
      <c r="DX231" s="5"/>
      <c r="DY231" s="5"/>
      <c r="DZ231" s="5"/>
      <c r="EA231" s="5"/>
      <c r="EB231" s="5"/>
      <c r="EC231" s="5"/>
      <c r="ED231" s="5"/>
      <c r="EE231" s="5"/>
      <c r="EF231" s="5"/>
      <c r="EG231" s="5"/>
      <c r="EH231" s="5"/>
      <c r="EI231" s="5"/>
      <c r="EJ231" s="5"/>
      <c r="EK231" s="5"/>
      <c r="EL231" s="5"/>
      <c r="EM231" s="5"/>
      <c r="EN231" s="5"/>
      <c r="EO231" s="5"/>
      <c r="EP231" s="5"/>
      <c r="EQ231" s="5"/>
      <c r="ER231" s="5"/>
      <c r="ES231" s="5"/>
      <c r="ET231" s="5"/>
      <c r="EU231" s="5"/>
      <c r="EV231" s="5"/>
      <c r="EW231" s="5"/>
      <c r="EX231" s="5"/>
      <c r="EY231" s="5"/>
      <c r="EZ231" s="5"/>
      <c r="FA231" s="5"/>
      <c r="FB231" s="5"/>
      <c r="FC231" s="5"/>
      <c r="FD231" s="5"/>
      <c r="FE231" s="5"/>
      <c r="FF231" s="5"/>
      <c r="FG231" s="5"/>
      <c r="FH231" s="5"/>
      <c r="FI231" s="5"/>
      <c r="FJ231" s="5"/>
      <c r="FK231" s="5"/>
      <c r="FL231" s="5"/>
      <c r="FM231" s="5"/>
      <c r="FN231" s="5"/>
      <c r="FO231" s="5"/>
      <c r="FP231" s="5"/>
      <c r="FQ231" s="5"/>
      <c r="FR231" s="5"/>
      <c r="FS231" s="5"/>
      <c r="FT231" s="5"/>
      <c r="FU231" s="5"/>
      <c r="FV231" s="5"/>
      <c r="FW231" s="5"/>
      <c r="FX231" s="5"/>
      <c r="FY231" s="5"/>
      <c r="FZ231" s="5"/>
      <c r="GA231" s="5"/>
      <c r="GB231" s="5"/>
      <c r="GC231" s="5"/>
      <c r="GD231" s="5"/>
      <c r="GE231" s="5"/>
      <c r="GF231" s="5"/>
      <c r="GG231" s="5"/>
      <c r="GH231" s="5"/>
      <c r="GI231" s="5"/>
      <c r="GJ231" s="5"/>
      <c r="GK231" s="5"/>
      <c r="GL231" s="5"/>
      <c r="GM231" s="5"/>
      <c r="GN231" s="5"/>
      <c r="GO231" s="5"/>
      <c r="GP231" s="5"/>
      <c r="GQ231" s="5"/>
      <c r="GR231" s="5"/>
      <c r="GS231" s="5"/>
      <c r="GT231" s="5"/>
      <c r="GU231" s="5"/>
      <c r="GV231" s="5"/>
      <c r="GW231" s="5"/>
      <c r="GX231" s="5"/>
      <c r="GY231" s="5"/>
      <c r="GZ231" s="5"/>
      <c r="HA231" s="5"/>
      <c r="HB231" s="5"/>
      <c r="HC231" s="5"/>
      <c r="HD231" s="5"/>
      <c r="HE231" s="5"/>
      <c r="HF231" s="5"/>
      <c r="HG231" s="5"/>
      <c r="HH231" s="5"/>
      <c r="HI231" s="5"/>
      <c r="HJ231" s="5"/>
      <c r="HK231" s="5"/>
      <c r="HL231" s="5"/>
      <c r="HM231" s="5"/>
      <c r="HN231" s="5"/>
      <c r="HO231" s="5"/>
      <c r="HP231" s="5"/>
      <c r="HQ231" s="5"/>
      <c r="HR231" s="5"/>
      <c r="HS231" s="5"/>
      <c r="HT231" s="5"/>
      <c r="HU231" s="5"/>
      <c r="HV231" s="5"/>
      <c r="HW231" s="5"/>
      <c r="HX231" s="5"/>
      <c r="HY231" s="5"/>
      <c r="HZ231" s="5"/>
      <c r="IA231" s="5"/>
      <c r="IB231" s="5"/>
      <c r="IC231" s="5"/>
      <c r="ID231" s="5"/>
      <c r="IE231" s="5"/>
      <c r="IF231" s="5"/>
      <c r="IG231" s="5"/>
      <c r="IH231" s="5"/>
      <c r="II231" s="5"/>
      <c r="IJ231" s="5"/>
      <c r="IK231" s="5"/>
      <c r="IL231" s="5"/>
      <c r="IM231" s="5"/>
      <c r="IN231" s="5"/>
      <c r="IO231" s="5"/>
      <c r="IP231" s="5"/>
      <c r="IQ231" s="5"/>
      <c r="IR231" s="5"/>
      <c r="IS231" s="5"/>
      <c r="IT231" s="5"/>
      <c r="IU231" s="5"/>
      <c r="IV231" s="5"/>
    </row>
    <row r="232" spans="1:256" s="29" customFormat="1" hidden="1" outlineLevel="1">
      <c r="A232" s="207"/>
      <c r="B232" s="207"/>
      <c r="C232" s="1112"/>
      <c r="D232" s="205"/>
      <c r="E232" s="205"/>
      <c r="F232" s="5">
        <v>19</v>
      </c>
      <c r="G232" s="5"/>
      <c r="H232" s="5"/>
      <c r="I232" s="5" t="e">
        <v>#N/A</v>
      </c>
      <c r="J232" s="5"/>
      <c r="K232" s="5"/>
      <c r="L232" s="5"/>
      <c r="M232" s="5"/>
      <c r="N232" s="5"/>
      <c r="O232" s="5"/>
      <c r="P232" s="5"/>
      <c r="Q232" s="5"/>
      <c r="R232" s="5"/>
      <c r="S232" s="5"/>
      <c r="T232" s="5"/>
      <c r="U232" s="5"/>
      <c r="V232" s="5"/>
      <c r="W232" s="5"/>
      <c r="X232" s="5"/>
      <c r="Y232" s="5"/>
      <c r="Z232" s="5"/>
      <c r="AA232" s="5"/>
      <c r="AB232" s="5">
        <v>0</v>
      </c>
      <c r="AC232" s="5">
        <v>0</v>
      </c>
      <c r="AD232" s="5">
        <v>0</v>
      </c>
      <c r="AE232" s="5">
        <v>0</v>
      </c>
      <c r="AF232" s="5">
        <v>0</v>
      </c>
      <c r="AG232" s="5">
        <v>0</v>
      </c>
      <c r="AH232" s="5">
        <v>0</v>
      </c>
      <c r="AI232" s="5">
        <v>0</v>
      </c>
      <c r="AJ232" s="5">
        <v>0</v>
      </c>
      <c r="AK232" s="5">
        <v>0</v>
      </c>
      <c r="AL232" s="5">
        <v>0</v>
      </c>
      <c r="AM232" s="5">
        <v>0</v>
      </c>
      <c r="AN232" s="5">
        <v>0</v>
      </c>
      <c r="AO232" s="5">
        <v>0</v>
      </c>
      <c r="AP232" s="5">
        <v>0</v>
      </c>
      <c r="AQ232" s="5">
        <v>0</v>
      </c>
      <c r="AR232" s="5">
        <v>0</v>
      </c>
      <c r="AS232" s="5">
        <v>0</v>
      </c>
      <c r="AT232" s="5"/>
      <c r="AU232" s="5">
        <v>0</v>
      </c>
      <c r="AV232" s="5" t="s">
        <v>543</v>
      </c>
      <c r="AW232" s="5"/>
      <c r="AX232" s="5"/>
      <c r="AY232" s="5"/>
      <c r="AZ232" s="5"/>
      <c r="BA232" s="5"/>
      <c r="BB232" s="5"/>
      <c r="BC232" s="5"/>
      <c r="BD232" s="5"/>
      <c r="BE232" s="5"/>
      <c r="BF232" s="5"/>
      <c r="BG232" s="5"/>
      <c r="BH232" s="5"/>
      <c r="BI232" s="5"/>
      <c r="BJ232" s="5"/>
      <c r="BK232" s="5"/>
      <c r="BL232" s="5"/>
      <c r="BM232" s="5"/>
      <c r="BN232" s="5"/>
      <c r="BO232" s="5"/>
      <c r="BP232" s="5"/>
      <c r="BQ232" s="5"/>
      <c r="BR232" s="5"/>
      <c r="BS232" s="5"/>
      <c r="BT232" s="5"/>
      <c r="BU232" s="5"/>
      <c r="BV232" s="5"/>
      <c r="BW232" s="5"/>
      <c r="BX232" s="5"/>
      <c r="BY232" s="5"/>
      <c r="BZ232" s="5"/>
      <c r="CA232" s="5"/>
      <c r="CB232" s="5"/>
      <c r="CC232" s="5"/>
      <c r="CD232" s="5"/>
      <c r="CE232" s="5"/>
      <c r="CF232" s="5"/>
      <c r="CG232" s="5"/>
      <c r="CH232" s="5"/>
      <c r="CI232" s="5"/>
      <c r="CJ232" s="5"/>
      <c r="CK232" s="5"/>
      <c r="CL232" s="5"/>
      <c r="CM232" s="5"/>
      <c r="CN232" s="5"/>
      <c r="CO232" s="5"/>
      <c r="CP232" s="5"/>
      <c r="CQ232" s="5"/>
      <c r="CR232" s="5"/>
      <c r="CS232" s="5"/>
      <c r="CT232" s="5"/>
      <c r="CU232" s="5"/>
      <c r="CV232" s="5"/>
      <c r="CW232" s="5"/>
      <c r="CX232" s="5"/>
      <c r="CY232" s="5"/>
      <c r="CZ232" s="5"/>
      <c r="DA232" s="5"/>
      <c r="DB232" s="5"/>
      <c r="DC232" s="5"/>
      <c r="DD232" s="5"/>
      <c r="DE232" s="5"/>
      <c r="DF232" s="5"/>
      <c r="DG232" s="5"/>
      <c r="DH232" s="5"/>
      <c r="DI232" s="5"/>
      <c r="DJ232" s="5"/>
      <c r="DK232" s="5"/>
      <c r="DL232" s="5"/>
      <c r="DM232" s="5"/>
      <c r="DN232" s="5"/>
      <c r="DO232" s="5"/>
      <c r="DP232" s="5"/>
      <c r="DQ232" s="5"/>
      <c r="DR232" s="5"/>
      <c r="DS232" s="5"/>
      <c r="DT232" s="5"/>
      <c r="DU232" s="5"/>
      <c r="DV232" s="5"/>
      <c r="DW232" s="5"/>
      <c r="DX232" s="5"/>
      <c r="DY232" s="5"/>
      <c r="DZ232" s="5"/>
      <c r="EA232" s="5"/>
      <c r="EB232" s="5"/>
      <c r="EC232" s="5"/>
      <c r="ED232" s="5"/>
      <c r="EE232" s="5"/>
      <c r="EF232" s="5"/>
      <c r="EG232" s="5"/>
      <c r="EH232" s="5"/>
      <c r="EI232" s="5"/>
      <c r="EJ232" s="5"/>
      <c r="EK232" s="5"/>
      <c r="EL232" s="5"/>
      <c r="EM232" s="5"/>
      <c r="EN232" s="5"/>
      <c r="EO232" s="5"/>
      <c r="EP232" s="5"/>
      <c r="EQ232" s="5"/>
      <c r="ER232" s="5"/>
      <c r="ES232" s="5"/>
      <c r="ET232" s="5"/>
      <c r="EU232" s="5"/>
      <c r="EV232" s="5"/>
      <c r="EW232" s="5"/>
      <c r="EX232" s="5"/>
      <c r="EY232" s="5"/>
      <c r="EZ232" s="5"/>
      <c r="FA232" s="5"/>
      <c r="FB232" s="5"/>
      <c r="FC232" s="5"/>
      <c r="FD232" s="5"/>
      <c r="FE232" s="5"/>
      <c r="FF232" s="5"/>
      <c r="FG232" s="5"/>
      <c r="FH232" s="5"/>
      <c r="FI232" s="5"/>
      <c r="FJ232" s="5"/>
      <c r="FK232" s="5"/>
      <c r="FL232" s="5"/>
      <c r="FM232" s="5"/>
      <c r="FN232" s="5"/>
      <c r="FO232" s="5"/>
      <c r="FP232" s="5"/>
      <c r="FQ232" s="5"/>
      <c r="FR232" s="5"/>
      <c r="FS232" s="5"/>
      <c r="FT232" s="5"/>
      <c r="FU232" s="5"/>
      <c r="FV232" s="5"/>
      <c r="FW232" s="5"/>
      <c r="FX232" s="5"/>
      <c r="FY232" s="5"/>
      <c r="FZ232" s="5"/>
      <c r="GA232" s="5"/>
      <c r="GB232" s="5"/>
      <c r="GC232" s="5"/>
      <c r="GD232" s="5"/>
      <c r="GE232" s="5"/>
      <c r="GF232" s="5"/>
      <c r="GG232" s="5"/>
      <c r="GH232" s="5"/>
      <c r="GI232" s="5"/>
      <c r="GJ232" s="5"/>
      <c r="GK232" s="5"/>
      <c r="GL232" s="5"/>
      <c r="GM232" s="5"/>
      <c r="GN232" s="5"/>
      <c r="GO232" s="5"/>
      <c r="GP232" s="5"/>
      <c r="GQ232" s="5"/>
      <c r="GR232" s="5"/>
      <c r="GS232" s="5"/>
      <c r="GT232" s="5"/>
      <c r="GU232" s="5"/>
      <c r="GV232" s="5"/>
      <c r="GW232" s="5"/>
      <c r="GX232" s="5"/>
      <c r="GY232" s="5"/>
      <c r="GZ232" s="5"/>
      <c r="HA232" s="5"/>
      <c r="HB232" s="5"/>
      <c r="HC232" s="5"/>
      <c r="HD232" s="5"/>
      <c r="HE232" s="5"/>
      <c r="HF232" s="5"/>
      <c r="HG232" s="5"/>
      <c r="HH232" s="5"/>
      <c r="HI232" s="5"/>
      <c r="HJ232" s="5"/>
      <c r="HK232" s="5"/>
      <c r="HL232" s="5"/>
      <c r="HM232" s="5"/>
      <c r="HN232" s="5"/>
      <c r="HO232" s="5"/>
      <c r="HP232" s="5"/>
      <c r="HQ232" s="5"/>
      <c r="HR232" s="5"/>
      <c r="HS232" s="5"/>
      <c r="HT232" s="5"/>
      <c r="HU232" s="5"/>
      <c r="HV232" s="5"/>
      <c r="HW232" s="5"/>
      <c r="HX232" s="5"/>
      <c r="HY232" s="5"/>
      <c r="HZ232" s="5"/>
      <c r="IA232" s="5"/>
      <c r="IB232" s="5"/>
      <c r="IC232" s="5"/>
      <c r="ID232" s="5"/>
      <c r="IE232" s="5"/>
      <c r="IF232" s="5"/>
      <c r="IG232" s="5"/>
      <c r="IH232" s="5"/>
      <c r="II232" s="5"/>
      <c r="IJ232" s="5"/>
      <c r="IK232" s="5"/>
      <c r="IL232" s="5"/>
      <c r="IM232" s="5"/>
      <c r="IN232" s="5"/>
      <c r="IO232" s="5"/>
      <c r="IP232" s="5"/>
      <c r="IQ232" s="5"/>
      <c r="IR232" s="5"/>
      <c r="IS232" s="5"/>
      <c r="IT232" s="5"/>
      <c r="IU232" s="5"/>
      <c r="IV232" s="5"/>
    </row>
    <row r="233" spans="1:256" s="29" customFormat="1" hidden="1" outlineLevel="1">
      <c r="A233" s="207"/>
      <c r="B233" s="207"/>
      <c r="C233" s="1112"/>
      <c r="D233" s="205"/>
      <c r="E233" s="205"/>
      <c r="F233" s="5">
        <v>20</v>
      </c>
      <c r="G233" s="5"/>
      <c r="H233" s="5"/>
      <c r="I233" s="5" t="e">
        <v>#N/A</v>
      </c>
      <c r="J233" s="5"/>
      <c r="K233" s="5"/>
      <c r="L233" s="5"/>
      <c r="M233" s="5"/>
      <c r="N233" s="5"/>
      <c r="O233" s="5"/>
      <c r="P233" s="5"/>
      <c r="Q233" s="5"/>
      <c r="R233" s="5"/>
      <c r="S233" s="5"/>
      <c r="T233" s="5"/>
      <c r="U233" s="5"/>
      <c r="V233" s="5"/>
      <c r="W233" s="5"/>
      <c r="X233" s="5"/>
      <c r="Y233" s="5"/>
      <c r="Z233" s="5"/>
      <c r="AA233" s="5"/>
      <c r="AB233" s="5">
        <v>0</v>
      </c>
      <c r="AC233" s="5">
        <v>0</v>
      </c>
      <c r="AD233" s="5">
        <v>0</v>
      </c>
      <c r="AE233" s="5">
        <v>0</v>
      </c>
      <c r="AF233" s="5">
        <v>0</v>
      </c>
      <c r="AG233" s="5">
        <v>0</v>
      </c>
      <c r="AH233" s="5">
        <v>0</v>
      </c>
      <c r="AI233" s="5">
        <v>0</v>
      </c>
      <c r="AJ233" s="5">
        <v>0</v>
      </c>
      <c r="AK233" s="5">
        <v>0</v>
      </c>
      <c r="AL233" s="5">
        <v>0</v>
      </c>
      <c r="AM233" s="5">
        <v>0</v>
      </c>
      <c r="AN233" s="5">
        <v>0</v>
      </c>
      <c r="AO233" s="5">
        <v>0</v>
      </c>
      <c r="AP233" s="5">
        <v>0</v>
      </c>
      <c r="AQ233" s="5">
        <v>0</v>
      </c>
      <c r="AR233" s="5">
        <v>0</v>
      </c>
      <c r="AS233" s="5">
        <v>0</v>
      </c>
      <c r="AT233" s="5"/>
      <c r="AU233" s="5">
        <v>0</v>
      </c>
      <c r="AV233" s="5" t="s">
        <v>543</v>
      </c>
      <c r="AW233" s="5"/>
      <c r="AX233" s="5"/>
      <c r="AY233" s="5"/>
      <c r="AZ233" s="5"/>
      <c r="BA233" s="5"/>
      <c r="BB233" s="5"/>
      <c r="BC233" s="5"/>
      <c r="BD233" s="5"/>
      <c r="BE233" s="5"/>
      <c r="BF233" s="5"/>
      <c r="BG233" s="5"/>
      <c r="BH233" s="5"/>
      <c r="BI233" s="5"/>
      <c r="BJ233" s="5"/>
      <c r="BK233" s="5"/>
      <c r="BL233" s="5"/>
      <c r="BM233" s="5"/>
      <c r="BN233" s="5"/>
      <c r="BO233" s="5"/>
      <c r="BP233" s="5"/>
      <c r="BQ233" s="5"/>
      <c r="BR233" s="5"/>
      <c r="BS233" s="5"/>
      <c r="BT233" s="5"/>
      <c r="BU233" s="5"/>
      <c r="BV233" s="5"/>
      <c r="BW233" s="5"/>
      <c r="BX233" s="5"/>
      <c r="BY233" s="5"/>
      <c r="BZ233" s="5"/>
      <c r="CA233" s="5"/>
      <c r="CB233" s="5"/>
      <c r="CC233" s="5"/>
      <c r="CD233" s="5"/>
      <c r="CE233" s="5"/>
      <c r="CF233" s="5"/>
      <c r="CG233" s="5"/>
      <c r="CH233" s="5"/>
      <c r="CI233" s="5"/>
      <c r="CJ233" s="5"/>
      <c r="CK233" s="5"/>
      <c r="CL233" s="5"/>
      <c r="CM233" s="5"/>
      <c r="CN233" s="5"/>
      <c r="CO233" s="5"/>
      <c r="CP233" s="5"/>
      <c r="CQ233" s="5"/>
      <c r="CR233" s="5"/>
      <c r="CS233" s="5"/>
      <c r="CT233" s="5"/>
      <c r="CU233" s="5"/>
      <c r="CV233" s="5"/>
      <c r="CW233" s="5"/>
      <c r="CX233" s="5"/>
      <c r="CY233" s="5"/>
      <c r="CZ233" s="5"/>
      <c r="DA233" s="5"/>
      <c r="DB233" s="5"/>
      <c r="DC233" s="5"/>
      <c r="DD233" s="5"/>
      <c r="DE233" s="5"/>
      <c r="DF233" s="5"/>
      <c r="DG233" s="5"/>
      <c r="DH233" s="5"/>
      <c r="DI233" s="5"/>
      <c r="DJ233" s="5"/>
      <c r="DK233" s="5"/>
      <c r="DL233" s="5"/>
      <c r="DM233" s="5"/>
      <c r="DN233" s="5"/>
      <c r="DO233" s="5"/>
      <c r="DP233" s="5"/>
      <c r="DQ233" s="5"/>
      <c r="DR233" s="5"/>
      <c r="DS233" s="5"/>
      <c r="DT233" s="5"/>
      <c r="DU233" s="5"/>
      <c r="DV233" s="5"/>
      <c r="DW233" s="5"/>
      <c r="DX233" s="5"/>
      <c r="DY233" s="5"/>
      <c r="DZ233" s="5"/>
      <c r="EA233" s="5"/>
      <c r="EB233" s="5"/>
      <c r="EC233" s="5"/>
      <c r="ED233" s="5"/>
      <c r="EE233" s="5"/>
      <c r="EF233" s="5"/>
      <c r="EG233" s="5"/>
      <c r="EH233" s="5"/>
      <c r="EI233" s="5"/>
      <c r="EJ233" s="5"/>
      <c r="EK233" s="5"/>
      <c r="EL233" s="5"/>
      <c r="EM233" s="5"/>
      <c r="EN233" s="5"/>
      <c r="EO233" s="5"/>
      <c r="EP233" s="5"/>
      <c r="EQ233" s="5"/>
      <c r="ER233" s="5"/>
      <c r="ES233" s="5"/>
      <c r="ET233" s="5"/>
      <c r="EU233" s="5"/>
      <c r="EV233" s="5"/>
      <c r="EW233" s="5"/>
      <c r="EX233" s="5"/>
      <c r="EY233" s="5"/>
      <c r="EZ233" s="5"/>
      <c r="FA233" s="5"/>
      <c r="FB233" s="5"/>
      <c r="FC233" s="5"/>
      <c r="FD233" s="5"/>
      <c r="FE233" s="5"/>
      <c r="FF233" s="5"/>
      <c r="FG233" s="5"/>
      <c r="FH233" s="5"/>
      <c r="FI233" s="5"/>
      <c r="FJ233" s="5"/>
      <c r="FK233" s="5"/>
      <c r="FL233" s="5"/>
      <c r="FM233" s="5"/>
      <c r="FN233" s="5"/>
      <c r="FO233" s="5"/>
      <c r="FP233" s="5"/>
      <c r="FQ233" s="5"/>
      <c r="FR233" s="5"/>
      <c r="FS233" s="5"/>
      <c r="FT233" s="5"/>
      <c r="FU233" s="5"/>
      <c r="FV233" s="5"/>
      <c r="FW233" s="5"/>
      <c r="FX233" s="5"/>
      <c r="FY233" s="5"/>
      <c r="FZ233" s="5"/>
      <c r="GA233" s="5"/>
      <c r="GB233" s="5"/>
      <c r="GC233" s="5"/>
      <c r="GD233" s="5"/>
      <c r="GE233" s="5"/>
      <c r="GF233" s="5"/>
      <c r="GG233" s="5"/>
      <c r="GH233" s="5"/>
      <c r="GI233" s="5"/>
      <c r="GJ233" s="5"/>
      <c r="GK233" s="5"/>
      <c r="GL233" s="5"/>
      <c r="GM233" s="5"/>
      <c r="GN233" s="5"/>
      <c r="GO233" s="5"/>
      <c r="GP233" s="5"/>
      <c r="GQ233" s="5"/>
      <c r="GR233" s="5"/>
      <c r="GS233" s="5"/>
      <c r="GT233" s="5"/>
      <c r="GU233" s="5"/>
      <c r="GV233" s="5"/>
      <c r="GW233" s="5"/>
      <c r="GX233" s="5"/>
      <c r="GY233" s="5"/>
      <c r="GZ233" s="5"/>
      <c r="HA233" s="5"/>
      <c r="HB233" s="5"/>
      <c r="HC233" s="5"/>
      <c r="HD233" s="5"/>
      <c r="HE233" s="5"/>
      <c r="HF233" s="5"/>
      <c r="HG233" s="5"/>
      <c r="HH233" s="5"/>
      <c r="HI233" s="5"/>
      <c r="HJ233" s="5"/>
      <c r="HK233" s="5"/>
      <c r="HL233" s="5"/>
      <c r="HM233" s="5"/>
      <c r="HN233" s="5"/>
      <c r="HO233" s="5"/>
      <c r="HP233" s="5"/>
      <c r="HQ233" s="5"/>
      <c r="HR233" s="5"/>
      <c r="HS233" s="5"/>
      <c r="HT233" s="5"/>
      <c r="HU233" s="5"/>
      <c r="HV233" s="5"/>
      <c r="HW233" s="5"/>
      <c r="HX233" s="5"/>
      <c r="HY233" s="5"/>
      <c r="HZ233" s="5"/>
      <c r="IA233" s="5"/>
      <c r="IB233" s="5"/>
      <c r="IC233" s="5"/>
      <c r="ID233" s="5"/>
      <c r="IE233" s="5"/>
      <c r="IF233" s="5"/>
      <c r="IG233" s="5"/>
      <c r="IH233" s="5"/>
      <c r="II233" s="5"/>
      <c r="IJ233" s="5"/>
      <c r="IK233" s="5"/>
      <c r="IL233" s="5"/>
      <c r="IM233" s="5"/>
      <c r="IN233" s="5"/>
      <c r="IO233" s="5"/>
      <c r="IP233" s="5"/>
      <c r="IQ233" s="5"/>
      <c r="IR233" s="5"/>
      <c r="IS233" s="5"/>
      <c r="IT233" s="5"/>
      <c r="IU233" s="5"/>
      <c r="IV233" s="5"/>
    </row>
    <row r="234" spans="1:256" s="29" customFormat="1" hidden="1" outlineLevel="1">
      <c r="A234" s="207"/>
      <c r="B234" s="207"/>
      <c r="C234" s="1112"/>
      <c r="D234" s="205"/>
      <c r="E234" s="205"/>
      <c r="F234" s="5"/>
      <c r="G234" s="5"/>
      <c r="H234" s="5"/>
      <c r="I234" s="5"/>
      <c r="J234" s="5"/>
      <c r="K234" s="5"/>
      <c r="L234" s="5"/>
      <c r="M234" s="5"/>
      <c r="N234" s="5"/>
      <c r="O234" s="5"/>
      <c r="P234" s="5"/>
      <c r="Q234" s="5"/>
      <c r="R234" s="5"/>
      <c r="S234" s="5"/>
      <c r="T234" s="5"/>
      <c r="U234" s="5"/>
      <c r="V234" s="5"/>
      <c r="W234" s="5"/>
      <c r="X234" s="5"/>
      <c r="Y234" s="5"/>
      <c r="Z234" s="5"/>
      <c r="AA234" s="5"/>
      <c r="AB234" s="5"/>
      <c r="AC234" s="5"/>
      <c r="AD234" s="5"/>
      <c r="AE234" s="5"/>
      <c r="AF234" s="5"/>
      <c r="AG234" s="5"/>
      <c r="AH234" s="5"/>
      <c r="AI234" s="5"/>
      <c r="AJ234" s="5"/>
      <c r="AK234" s="5"/>
      <c r="AL234" s="5"/>
      <c r="AM234" s="5"/>
      <c r="AN234" s="5"/>
      <c r="AO234" s="5"/>
      <c r="AP234" s="5"/>
      <c r="AQ234" s="5"/>
      <c r="AR234" s="5"/>
      <c r="AS234" s="5"/>
      <c r="AT234" s="5"/>
      <c r="AU234" s="5"/>
      <c r="AV234" s="5"/>
      <c r="AW234" s="5"/>
      <c r="AX234" s="5"/>
      <c r="AY234" s="5"/>
      <c r="AZ234" s="5"/>
      <c r="BA234" s="5"/>
      <c r="BB234" s="5"/>
      <c r="BC234" s="5"/>
      <c r="BD234" s="5"/>
      <c r="BE234" s="5"/>
      <c r="BF234" s="5"/>
      <c r="BG234" s="5"/>
      <c r="BH234" s="5"/>
      <c r="BI234" s="5"/>
      <c r="BJ234" s="5"/>
      <c r="BK234" s="5"/>
      <c r="BL234" s="5"/>
      <c r="BM234" s="5"/>
      <c r="BN234" s="5"/>
      <c r="BO234" s="5"/>
      <c r="BP234" s="5"/>
      <c r="BQ234" s="5"/>
      <c r="BR234" s="5"/>
      <c r="BS234" s="5"/>
      <c r="BT234" s="5"/>
      <c r="BU234" s="5"/>
      <c r="BV234" s="5"/>
      <c r="BW234" s="5"/>
      <c r="BX234" s="5"/>
      <c r="BY234" s="5"/>
      <c r="BZ234" s="5"/>
      <c r="CA234" s="5"/>
      <c r="CB234" s="5"/>
      <c r="CC234" s="5"/>
      <c r="CD234" s="5"/>
      <c r="CE234" s="5"/>
      <c r="CF234" s="5"/>
      <c r="CG234" s="5"/>
      <c r="CH234" s="5"/>
      <c r="CI234" s="5"/>
      <c r="CJ234" s="5"/>
      <c r="CK234" s="5"/>
      <c r="CL234" s="5"/>
      <c r="CM234" s="5"/>
      <c r="CN234" s="5"/>
      <c r="CO234" s="5"/>
      <c r="CP234" s="5"/>
      <c r="CQ234" s="5"/>
      <c r="CR234" s="5"/>
      <c r="CS234" s="5"/>
      <c r="CT234" s="5"/>
      <c r="CU234" s="5"/>
      <c r="CV234" s="5"/>
      <c r="CW234" s="5"/>
      <c r="CX234" s="5"/>
      <c r="CY234" s="5"/>
      <c r="CZ234" s="5"/>
      <c r="DA234" s="5"/>
      <c r="DB234" s="5"/>
      <c r="DC234" s="5"/>
      <c r="DD234" s="5"/>
      <c r="DE234" s="5"/>
      <c r="DF234" s="5"/>
      <c r="DG234" s="5"/>
      <c r="DH234" s="5"/>
      <c r="DI234" s="5"/>
      <c r="DJ234" s="5"/>
      <c r="DK234" s="5"/>
      <c r="DL234" s="5"/>
      <c r="DM234" s="5"/>
      <c r="DN234" s="5"/>
      <c r="DO234" s="5"/>
      <c r="DP234" s="5"/>
      <c r="DQ234" s="5"/>
      <c r="DR234" s="5"/>
      <c r="DS234" s="5"/>
      <c r="DT234" s="5"/>
      <c r="DU234" s="5"/>
      <c r="DV234" s="5"/>
      <c r="DW234" s="5"/>
      <c r="DX234" s="5"/>
      <c r="DY234" s="5"/>
      <c r="DZ234" s="5"/>
      <c r="EA234" s="5"/>
      <c r="EB234" s="5"/>
      <c r="EC234" s="5"/>
      <c r="ED234" s="5"/>
      <c r="EE234" s="5"/>
      <c r="EF234" s="5"/>
      <c r="EG234" s="5"/>
      <c r="EH234" s="5"/>
      <c r="EI234" s="5"/>
      <c r="EJ234" s="5"/>
      <c r="EK234" s="5"/>
      <c r="EL234" s="5"/>
      <c r="EM234" s="5"/>
      <c r="EN234" s="5"/>
      <c r="EO234" s="5"/>
      <c r="EP234" s="5"/>
      <c r="EQ234" s="5"/>
      <c r="ER234" s="5"/>
      <c r="ES234" s="5"/>
      <c r="ET234" s="5"/>
      <c r="EU234" s="5"/>
      <c r="EV234" s="5"/>
      <c r="EW234" s="5"/>
      <c r="EX234" s="5"/>
      <c r="EY234" s="5"/>
      <c r="EZ234" s="5"/>
      <c r="FA234" s="5"/>
      <c r="FB234" s="5"/>
      <c r="FC234" s="5"/>
      <c r="FD234" s="5"/>
      <c r="FE234" s="5"/>
      <c r="FF234" s="5"/>
      <c r="FG234" s="5"/>
      <c r="FH234" s="5"/>
      <c r="FI234" s="5"/>
      <c r="FJ234" s="5"/>
      <c r="FK234" s="5"/>
      <c r="FL234" s="5"/>
      <c r="FM234" s="5"/>
      <c r="FN234" s="5"/>
      <c r="FO234" s="5"/>
      <c r="FP234" s="5"/>
      <c r="FQ234" s="5"/>
      <c r="FR234" s="5"/>
      <c r="FS234" s="5"/>
      <c r="FT234" s="5"/>
      <c r="FU234" s="5"/>
      <c r="FV234" s="5"/>
      <c r="FW234" s="5"/>
      <c r="FX234" s="5"/>
      <c r="FY234" s="5"/>
      <c r="FZ234" s="5"/>
      <c r="GA234" s="5"/>
      <c r="GB234" s="5"/>
      <c r="GC234" s="5"/>
      <c r="GD234" s="5"/>
      <c r="GE234" s="5"/>
      <c r="GF234" s="5"/>
      <c r="GG234" s="5"/>
      <c r="GH234" s="5"/>
      <c r="GI234" s="5"/>
      <c r="GJ234" s="5"/>
      <c r="GK234" s="5"/>
      <c r="GL234" s="5"/>
      <c r="GM234" s="5"/>
      <c r="GN234" s="5"/>
      <c r="GO234" s="5"/>
      <c r="GP234" s="5"/>
      <c r="GQ234" s="5"/>
      <c r="GR234" s="5"/>
      <c r="GS234" s="5"/>
      <c r="GT234" s="5"/>
      <c r="GU234" s="5"/>
      <c r="GV234" s="5"/>
      <c r="GW234" s="5"/>
      <c r="GX234" s="5"/>
      <c r="GY234" s="5"/>
      <c r="GZ234" s="5"/>
      <c r="HA234" s="5"/>
      <c r="HB234" s="5"/>
      <c r="HC234" s="5"/>
      <c r="HD234" s="5"/>
      <c r="HE234" s="5"/>
      <c r="HF234" s="5"/>
      <c r="HG234" s="5"/>
      <c r="HH234" s="5"/>
      <c r="HI234" s="5"/>
      <c r="HJ234" s="5"/>
      <c r="HK234" s="5"/>
      <c r="HL234" s="5"/>
      <c r="HM234" s="5"/>
      <c r="HN234" s="5"/>
      <c r="HO234" s="5"/>
      <c r="HP234" s="5"/>
      <c r="HQ234" s="5"/>
      <c r="HR234" s="5"/>
      <c r="HS234" s="5"/>
      <c r="HT234" s="5"/>
      <c r="HU234" s="5"/>
      <c r="HV234" s="5"/>
      <c r="HW234" s="5"/>
      <c r="HX234" s="5"/>
      <c r="HY234" s="5"/>
      <c r="HZ234" s="5"/>
      <c r="IA234" s="5"/>
      <c r="IB234" s="5"/>
      <c r="IC234" s="5"/>
      <c r="ID234" s="5"/>
      <c r="IE234" s="5"/>
      <c r="IF234" s="5"/>
      <c r="IG234" s="5"/>
      <c r="IH234" s="5"/>
      <c r="II234" s="5"/>
      <c r="IJ234" s="5"/>
      <c r="IK234" s="5"/>
      <c r="IL234" s="5"/>
      <c r="IM234" s="5"/>
      <c r="IN234" s="5"/>
      <c r="IO234" s="5"/>
      <c r="IP234" s="5"/>
      <c r="IQ234" s="5"/>
      <c r="IR234" s="5"/>
      <c r="IS234" s="5"/>
      <c r="IT234" s="5"/>
      <c r="IU234" s="5"/>
      <c r="IV234" s="5"/>
    </row>
    <row r="235" spans="1:256" s="29" customFormat="1" collapsed="1">
      <c r="A235" s="207"/>
      <c r="B235" s="207"/>
      <c r="C235" s="1112"/>
      <c r="D235" s="205"/>
      <c r="E235" s="205"/>
      <c r="F235" s="5"/>
      <c r="G235" s="5"/>
      <c r="H235" s="5"/>
      <c r="I235" s="5"/>
      <c r="J235" s="5"/>
      <c r="K235" s="5"/>
      <c r="L235" s="5"/>
      <c r="M235" s="5"/>
      <c r="N235" s="5"/>
      <c r="O235" s="5"/>
      <c r="P235" s="5"/>
      <c r="Q235" s="5"/>
      <c r="R235" s="5"/>
      <c r="S235" s="5"/>
      <c r="T235" s="5"/>
      <c r="U235" s="5"/>
      <c r="V235" s="5"/>
      <c r="W235" s="5"/>
      <c r="X235" s="5"/>
      <c r="Y235" s="5"/>
      <c r="Z235" s="5"/>
      <c r="AA235" s="5"/>
      <c r="AB235" s="5"/>
      <c r="AC235" s="5"/>
      <c r="AD235" s="5"/>
      <c r="AE235" s="5"/>
      <c r="AF235" s="5"/>
      <c r="AG235" s="5"/>
      <c r="AH235" s="5"/>
      <c r="AI235" s="5"/>
      <c r="AJ235" s="5"/>
      <c r="AK235" s="5"/>
      <c r="AL235" s="5"/>
      <c r="AM235" s="5"/>
      <c r="AN235" s="5"/>
      <c r="AO235" s="5"/>
      <c r="AP235" s="5"/>
      <c r="AQ235" s="5"/>
      <c r="AR235" s="5"/>
      <c r="AS235" s="5"/>
      <c r="AT235" s="5"/>
      <c r="AU235" s="5"/>
      <c r="AV235" s="5"/>
      <c r="AW235" s="5"/>
      <c r="AX235" s="5"/>
      <c r="AY235" s="5"/>
      <c r="AZ235" s="5"/>
      <c r="BA235" s="5"/>
      <c r="BB235" s="5"/>
      <c r="BC235" s="5"/>
      <c r="BD235" s="5"/>
      <c r="BE235" s="5"/>
      <c r="BF235" s="5"/>
      <c r="BG235" s="5"/>
      <c r="BH235" s="5"/>
      <c r="BI235" s="5"/>
      <c r="BJ235" s="5"/>
      <c r="BK235" s="5"/>
      <c r="BL235" s="5"/>
      <c r="BM235" s="5"/>
      <c r="BN235" s="5"/>
      <c r="BO235" s="5"/>
      <c r="BP235" s="5"/>
      <c r="BQ235" s="5"/>
      <c r="BR235" s="5"/>
      <c r="BS235" s="5"/>
      <c r="BT235" s="5"/>
      <c r="BU235" s="5"/>
      <c r="BV235" s="5"/>
      <c r="BW235" s="5"/>
      <c r="BX235" s="5"/>
      <c r="BY235" s="5"/>
      <c r="BZ235" s="5"/>
      <c r="CA235" s="5"/>
      <c r="CB235" s="5"/>
      <c r="CC235" s="5"/>
      <c r="CD235" s="5"/>
      <c r="CE235" s="5"/>
      <c r="CF235" s="5"/>
      <c r="CG235" s="5"/>
      <c r="CH235" s="5"/>
      <c r="CI235" s="5"/>
      <c r="CJ235" s="5"/>
      <c r="CK235" s="5"/>
      <c r="CL235" s="5"/>
      <c r="CM235" s="5"/>
      <c r="CN235" s="5"/>
      <c r="CO235" s="5"/>
      <c r="CP235" s="5"/>
      <c r="CQ235" s="5"/>
      <c r="CR235" s="5"/>
      <c r="CS235" s="5"/>
      <c r="CT235" s="5"/>
      <c r="CU235" s="5"/>
      <c r="CV235" s="5"/>
      <c r="CW235" s="5"/>
      <c r="CX235" s="5"/>
      <c r="CY235" s="5"/>
      <c r="CZ235" s="5"/>
      <c r="DA235" s="5"/>
      <c r="DB235" s="5"/>
      <c r="DC235" s="5"/>
      <c r="DD235" s="5"/>
      <c r="DE235" s="5"/>
      <c r="DF235" s="5"/>
      <c r="DG235" s="5"/>
      <c r="DH235" s="5"/>
      <c r="DI235" s="5"/>
      <c r="DJ235" s="5"/>
      <c r="DK235" s="5"/>
      <c r="DL235" s="5"/>
      <c r="DM235" s="5"/>
      <c r="DN235" s="5"/>
      <c r="DO235" s="5"/>
      <c r="DP235" s="5"/>
      <c r="DQ235" s="5"/>
      <c r="DR235" s="5"/>
      <c r="DS235" s="5"/>
      <c r="DT235" s="5"/>
      <c r="DU235" s="5"/>
      <c r="DV235" s="5"/>
      <c r="DW235" s="5"/>
      <c r="DX235" s="5"/>
      <c r="DY235" s="5"/>
      <c r="DZ235" s="5"/>
      <c r="EA235" s="5"/>
      <c r="EB235" s="5"/>
      <c r="EC235" s="5"/>
      <c r="ED235" s="5"/>
      <c r="EE235" s="5"/>
      <c r="EF235" s="5"/>
      <c r="EG235" s="5"/>
      <c r="EH235" s="5"/>
      <c r="EI235" s="5"/>
      <c r="EJ235" s="5"/>
      <c r="EK235" s="5"/>
      <c r="EL235" s="5"/>
      <c r="EM235" s="5"/>
      <c r="EN235" s="5"/>
      <c r="EO235" s="5"/>
      <c r="EP235" s="5"/>
      <c r="EQ235" s="5"/>
      <c r="ER235" s="5"/>
      <c r="ES235" s="5"/>
      <c r="ET235" s="5"/>
      <c r="EU235" s="5"/>
      <c r="EV235" s="5"/>
      <c r="EW235" s="5"/>
      <c r="EX235" s="5"/>
      <c r="EY235" s="5"/>
      <c r="EZ235" s="5"/>
      <c r="FA235" s="5"/>
      <c r="FB235" s="5"/>
      <c r="FC235" s="5"/>
      <c r="FD235" s="5"/>
      <c r="FE235" s="5"/>
      <c r="FF235" s="5"/>
      <c r="FG235" s="5"/>
      <c r="FH235" s="5"/>
      <c r="FI235" s="5"/>
      <c r="FJ235" s="5"/>
      <c r="FK235" s="5"/>
      <c r="FL235" s="5"/>
      <c r="FM235" s="5"/>
      <c r="FN235" s="5"/>
      <c r="FO235" s="5"/>
      <c r="FP235" s="5"/>
      <c r="FQ235" s="5"/>
      <c r="FR235" s="5"/>
      <c r="FS235" s="5"/>
      <c r="FT235" s="5"/>
      <c r="FU235" s="5"/>
      <c r="FV235" s="5"/>
      <c r="FW235" s="5"/>
      <c r="FX235" s="5"/>
      <c r="FY235" s="5"/>
      <c r="FZ235" s="5"/>
      <c r="GA235" s="5"/>
      <c r="GB235" s="5"/>
      <c r="GC235" s="5"/>
      <c r="GD235" s="5"/>
      <c r="GE235" s="5"/>
      <c r="GF235" s="5"/>
      <c r="GG235" s="5"/>
      <c r="GH235" s="5"/>
      <c r="GI235" s="5"/>
      <c r="GJ235" s="5"/>
      <c r="GK235" s="5"/>
      <c r="GL235" s="5"/>
      <c r="GM235" s="5"/>
      <c r="GN235" s="5"/>
      <c r="GO235" s="5"/>
      <c r="GP235" s="5"/>
      <c r="GQ235" s="5"/>
      <c r="GR235" s="5"/>
      <c r="GS235" s="5"/>
      <c r="GT235" s="5"/>
      <c r="GU235" s="5"/>
      <c r="GV235" s="5"/>
      <c r="GW235" s="5"/>
      <c r="GX235" s="5"/>
      <c r="GY235" s="5"/>
      <c r="GZ235" s="5"/>
      <c r="HA235" s="5"/>
      <c r="HB235" s="5"/>
      <c r="HC235" s="5"/>
      <c r="HD235" s="5"/>
      <c r="HE235" s="5"/>
      <c r="HF235" s="5"/>
      <c r="HG235" s="5"/>
      <c r="HH235" s="5"/>
      <c r="HI235" s="5"/>
      <c r="HJ235" s="5"/>
      <c r="HK235" s="5"/>
      <c r="HL235" s="5"/>
      <c r="HM235" s="5"/>
      <c r="HN235" s="5"/>
      <c r="HO235" s="5"/>
      <c r="HP235" s="5"/>
      <c r="HQ235" s="5"/>
      <c r="HR235" s="5"/>
      <c r="HS235" s="5"/>
      <c r="HT235" s="5"/>
      <c r="HU235" s="5"/>
      <c r="HV235" s="5"/>
      <c r="HW235" s="5"/>
      <c r="HX235" s="5"/>
      <c r="HY235" s="5"/>
      <c r="HZ235" s="5"/>
      <c r="IA235" s="5"/>
      <c r="IB235" s="5"/>
      <c r="IC235" s="5"/>
      <c r="ID235" s="5"/>
      <c r="IE235" s="5"/>
      <c r="IF235" s="5"/>
      <c r="IG235" s="5"/>
      <c r="IH235" s="5"/>
      <c r="II235" s="5"/>
      <c r="IJ235" s="5"/>
      <c r="IK235" s="5"/>
      <c r="IL235" s="5"/>
      <c r="IM235" s="5"/>
      <c r="IN235" s="5"/>
      <c r="IO235" s="5"/>
      <c r="IP235" s="5"/>
      <c r="IQ235" s="5"/>
      <c r="IR235" s="5"/>
      <c r="IS235" s="5"/>
      <c r="IT235" s="5"/>
      <c r="IU235" s="5"/>
      <c r="IV235" s="5"/>
    </row>
    <row r="236" spans="1:256" s="29" customFormat="1">
      <c r="A236" s="207"/>
      <c r="B236" s="207"/>
      <c r="C236" s="1112"/>
      <c r="D236" s="205"/>
      <c r="E236" s="29" t="s">
        <v>1561</v>
      </c>
      <c r="F236" s="5"/>
      <c r="G236" s="5"/>
      <c r="H236" s="5"/>
      <c r="I236" s="5"/>
      <c r="J236" s="5"/>
      <c r="K236" s="5"/>
      <c r="L236" s="5"/>
      <c r="M236" s="5"/>
      <c r="N236" s="5"/>
      <c r="O236" s="5"/>
      <c r="P236" s="5"/>
      <c r="Q236" s="5"/>
      <c r="R236" s="5"/>
      <c r="W236" s="5"/>
      <c r="X236" s="5"/>
      <c r="Y236" s="5"/>
      <c r="Z236" s="5"/>
      <c r="AA236" s="5"/>
      <c r="AB236" s="29">
        <v>38968066.986931622</v>
      </c>
      <c r="AC236" s="29">
        <v>52220658.87821845</v>
      </c>
      <c r="AD236" s="29">
        <v>65524619.860991254</v>
      </c>
      <c r="AE236" s="29">
        <v>66451886.271581158</v>
      </c>
      <c r="AF236" s="29">
        <v>59646719.750613563</v>
      </c>
      <c r="AG236" s="29">
        <v>54915360.292394809</v>
      </c>
      <c r="AH236" s="29">
        <v>56467329.908845074</v>
      </c>
      <c r="AI236" s="29">
        <v>57858047.408728547</v>
      </c>
      <c r="AJ236" s="29">
        <v>58917307.30513455</v>
      </c>
      <c r="AK236" s="29">
        <v>60234397.662097156</v>
      </c>
      <c r="AL236" s="29">
        <v>61709807.541812435</v>
      </c>
      <c r="AM236" s="29">
        <v>63228322.036678903</v>
      </c>
      <c r="AN236" s="29">
        <v>64791388.088608086</v>
      </c>
      <c r="AO236" s="29">
        <v>64297887.764040872</v>
      </c>
      <c r="AP236" s="29">
        <v>65220508.775802329</v>
      </c>
      <c r="AQ236" s="29">
        <v>66882067.212633133</v>
      </c>
      <c r="AR236" s="29">
        <v>68594720.689839408</v>
      </c>
      <c r="AS236" s="29">
        <v>70360228.853639141</v>
      </c>
      <c r="AT236" s="5"/>
      <c r="AU236" s="5"/>
      <c r="AV236" s="5"/>
      <c r="AW236" s="5"/>
      <c r="AX236" s="5"/>
      <c r="AY236" s="5"/>
      <c r="AZ236" s="5"/>
      <c r="BA236" s="5"/>
      <c r="BB236" s="5"/>
      <c r="BC236" s="5"/>
      <c r="BD236" s="5"/>
      <c r="BE236" s="5"/>
      <c r="BF236" s="5"/>
      <c r="BG236" s="5"/>
      <c r="BH236" s="5"/>
      <c r="BI236" s="5"/>
      <c r="BJ236" s="5"/>
      <c r="BK236" s="5"/>
      <c r="BL236" s="5"/>
      <c r="BM236" s="5"/>
      <c r="BN236" s="5"/>
      <c r="BO236" s="5"/>
      <c r="BP236" s="5"/>
      <c r="BQ236" s="5"/>
      <c r="BR236" s="5"/>
      <c r="BS236" s="5"/>
      <c r="BT236" s="5"/>
      <c r="BU236" s="5"/>
      <c r="BV236" s="5"/>
      <c r="BW236" s="5"/>
      <c r="BX236" s="5"/>
      <c r="BY236" s="5"/>
      <c r="BZ236" s="5"/>
      <c r="CA236" s="5"/>
      <c r="CB236" s="5"/>
      <c r="CC236" s="5"/>
      <c r="CD236" s="5"/>
      <c r="CE236" s="5"/>
      <c r="CF236" s="5"/>
      <c r="CG236" s="5"/>
      <c r="CH236" s="5"/>
      <c r="CI236" s="5"/>
      <c r="CJ236" s="5"/>
      <c r="CK236" s="5"/>
      <c r="CL236" s="5"/>
      <c r="CM236" s="5"/>
      <c r="CN236" s="5"/>
      <c r="CO236" s="5"/>
      <c r="CP236" s="5"/>
      <c r="CQ236" s="5"/>
      <c r="CR236" s="5"/>
      <c r="CS236" s="5"/>
      <c r="CT236" s="5"/>
      <c r="CU236" s="5"/>
      <c r="CV236" s="5"/>
      <c r="CW236" s="5"/>
      <c r="CX236" s="5"/>
      <c r="CY236" s="5"/>
      <c r="CZ236" s="5"/>
      <c r="DA236" s="5"/>
      <c r="DB236" s="5"/>
      <c r="DC236" s="5"/>
      <c r="DD236" s="5"/>
      <c r="DE236" s="5"/>
      <c r="DF236" s="5"/>
      <c r="DG236" s="5"/>
      <c r="DH236" s="5"/>
      <c r="DI236" s="5"/>
      <c r="DJ236" s="5"/>
      <c r="DK236" s="5"/>
      <c r="DL236" s="5"/>
      <c r="DM236" s="5"/>
      <c r="DN236" s="5"/>
      <c r="DO236" s="5"/>
      <c r="DP236" s="5"/>
      <c r="DQ236" s="5"/>
      <c r="DR236" s="5"/>
      <c r="DS236" s="5"/>
      <c r="DT236" s="5"/>
      <c r="DU236" s="5"/>
      <c r="DV236" s="5"/>
      <c r="DW236" s="5"/>
      <c r="DX236" s="5"/>
      <c r="DY236" s="5"/>
      <c r="DZ236" s="5"/>
      <c r="EA236" s="5"/>
      <c r="EB236" s="5"/>
      <c r="EC236" s="5"/>
      <c r="ED236" s="5"/>
      <c r="EE236" s="5"/>
      <c r="EF236" s="5"/>
      <c r="EG236" s="5"/>
      <c r="EH236" s="5"/>
      <c r="EI236" s="5"/>
      <c r="EJ236" s="5"/>
      <c r="EK236" s="5"/>
      <c r="EL236" s="5"/>
      <c r="EM236" s="5"/>
      <c r="EN236" s="5"/>
      <c r="EO236" s="5"/>
      <c r="EP236" s="5"/>
      <c r="EQ236" s="5"/>
      <c r="ER236" s="5"/>
      <c r="ES236" s="5"/>
      <c r="ET236" s="5"/>
      <c r="EU236" s="5"/>
      <c r="EV236" s="5"/>
      <c r="EW236" s="5"/>
      <c r="EX236" s="5"/>
      <c r="EY236" s="5"/>
      <c r="EZ236" s="5"/>
      <c r="FA236" s="5"/>
      <c r="FB236" s="5"/>
      <c r="FC236" s="5"/>
      <c r="FD236" s="5"/>
      <c r="FE236" s="5"/>
      <c r="FF236" s="5"/>
      <c r="FG236" s="5"/>
      <c r="FH236" s="5"/>
      <c r="FI236" s="5"/>
      <c r="FJ236" s="5"/>
      <c r="FK236" s="5"/>
      <c r="FL236" s="5"/>
      <c r="FM236" s="5"/>
      <c r="FN236" s="5"/>
      <c r="FO236" s="5"/>
      <c r="FP236" s="5"/>
      <c r="FQ236" s="5"/>
      <c r="FR236" s="5"/>
      <c r="FS236" s="5"/>
      <c r="FT236" s="5"/>
      <c r="FU236" s="5"/>
      <c r="FV236" s="5"/>
      <c r="FW236" s="5"/>
      <c r="FX236" s="5"/>
      <c r="FY236" s="5"/>
      <c r="FZ236" s="5"/>
      <c r="GA236" s="5"/>
      <c r="GB236" s="5"/>
      <c r="GC236" s="5"/>
      <c r="GD236" s="5"/>
      <c r="GE236" s="5"/>
      <c r="GF236" s="5"/>
      <c r="GG236" s="5"/>
      <c r="GH236" s="5"/>
      <c r="GI236" s="5"/>
      <c r="GJ236" s="5"/>
      <c r="GK236" s="5"/>
      <c r="GL236" s="5"/>
      <c r="GM236" s="5"/>
      <c r="GN236" s="5"/>
      <c r="GO236" s="5"/>
      <c r="GP236" s="5"/>
      <c r="GQ236" s="5"/>
      <c r="GR236" s="5"/>
      <c r="GS236" s="5"/>
      <c r="GT236" s="5"/>
      <c r="GU236" s="5"/>
      <c r="GV236" s="5"/>
      <c r="GW236" s="5"/>
      <c r="GX236" s="5"/>
      <c r="GY236" s="5"/>
      <c r="GZ236" s="5"/>
      <c r="HA236" s="5"/>
      <c r="HB236" s="5"/>
      <c r="HC236" s="5"/>
      <c r="HD236" s="5"/>
      <c r="HE236" s="5"/>
      <c r="HF236" s="5"/>
      <c r="HG236" s="5"/>
      <c r="HH236" s="5"/>
      <c r="HI236" s="5"/>
      <c r="HJ236" s="5"/>
      <c r="HK236" s="5"/>
      <c r="HL236" s="5"/>
      <c r="HM236" s="5"/>
      <c r="HN236" s="5"/>
      <c r="HO236" s="5"/>
      <c r="HP236" s="5"/>
      <c r="HQ236" s="5"/>
      <c r="HR236" s="5"/>
      <c r="HS236" s="5"/>
      <c r="HT236" s="5"/>
      <c r="HU236" s="5"/>
      <c r="HV236" s="5"/>
      <c r="HW236" s="5"/>
      <c r="HX236" s="5"/>
      <c r="HY236" s="5"/>
      <c r="HZ236" s="5"/>
      <c r="IA236" s="5"/>
      <c r="IB236" s="5"/>
      <c r="IC236" s="5"/>
      <c r="ID236" s="5"/>
      <c r="IE236" s="5"/>
      <c r="IF236" s="5"/>
      <c r="IG236" s="5"/>
      <c r="IH236" s="5"/>
      <c r="II236" s="5"/>
      <c r="IJ236" s="5"/>
      <c r="IK236" s="5"/>
      <c r="IL236" s="5"/>
      <c r="IM236" s="5"/>
      <c r="IN236" s="5"/>
      <c r="IO236" s="5"/>
      <c r="IP236" s="5"/>
      <c r="IQ236" s="5"/>
      <c r="IR236" s="5"/>
      <c r="IS236" s="5"/>
      <c r="IT236" s="5"/>
      <c r="IU236" s="5"/>
      <c r="IV236" s="5"/>
    </row>
    <row r="237" spans="1:256" s="29" customFormat="1" outlineLevel="1">
      <c r="A237" s="207"/>
      <c r="B237" s="207"/>
      <c r="C237" s="1112"/>
      <c r="D237" s="205"/>
      <c r="E237" s="205"/>
      <c r="F237" s="5" t="s">
        <v>1559</v>
      </c>
      <c r="G237" s="5" t="s">
        <v>1560</v>
      </c>
      <c r="H237" s="5"/>
      <c r="I237" s="5"/>
      <c r="J237" s="5"/>
      <c r="K237" s="5"/>
      <c r="L237" s="5"/>
      <c r="M237" s="5"/>
      <c r="N237" s="5"/>
      <c r="O237" s="5"/>
      <c r="P237" s="5"/>
      <c r="Q237" s="5"/>
      <c r="R237" s="5"/>
      <c r="S237" s="5"/>
      <c r="T237" s="5"/>
      <c r="U237" s="5"/>
      <c r="V237" s="5"/>
      <c r="W237" s="5"/>
      <c r="X237" s="5"/>
      <c r="Y237" s="5"/>
      <c r="Z237" s="5"/>
      <c r="AA237" s="5"/>
      <c r="AB237" s="5"/>
      <c r="AC237" s="5"/>
      <c r="AD237" s="5"/>
      <c r="AE237" s="5"/>
      <c r="AF237" s="5"/>
      <c r="AG237" s="5"/>
      <c r="AH237" s="5"/>
      <c r="AI237" s="5"/>
      <c r="AJ237" s="5"/>
      <c r="AK237" s="5"/>
      <c r="AL237" s="5"/>
      <c r="AM237" s="5"/>
      <c r="AN237" s="5"/>
      <c r="AO237" s="5"/>
      <c r="AP237" s="5"/>
      <c r="AQ237" s="5"/>
      <c r="AR237" s="5"/>
      <c r="AS237" s="5"/>
      <c r="AT237" s="5"/>
      <c r="AU237" s="5"/>
      <c r="AV237" s="5"/>
      <c r="AW237" s="5"/>
      <c r="AX237" s="5"/>
      <c r="AY237" s="5"/>
      <c r="AZ237" s="5"/>
      <c r="BA237" s="5"/>
      <c r="BB237" s="5"/>
      <c r="BC237" s="5"/>
      <c r="BD237" s="5"/>
      <c r="BE237" s="5"/>
      <c r="BF237" s="5"/>
      <c r="BG237" s="5"/>
      <c r="BH237" s="5"/>
      <c r="BI237" s="5"/>
      <c r="BJ237" s="5"/>
      <c r="BK237" s="5"/>
      <c r="BL237" s="5"/>
      <c r="BM237" s="5"/>
      <c r="BN237" s="5"/>
      <c r="BO237" s="5"/>
      <c r="BP237" s="5"/>
      <c r="BQ237" s="5"/>
      <c r="BR237" s="5"/>
      <c r="BS237" s="5"/>
      <c r="BT237" s="5"/>
      <c r="BU237" s="5"/>
      <c r="BV237" s="5"/>
      <c r="BW237" s="5"/>
      <c r="BX237" s="5"/>
      <c r="BY237" s="5"/>
      <c r="BZ237" s="5"/>
      <c r="CA237" s="5"/>
      <c r="CB237" s="5"/>
      <c r="CC237" s="5"/>
      <c r="CD237" s="5"/>
      <c r="CE237" s="5"/>
      <c r="CF237" s="5"/>
      <c r="CG237" s="5"/>
      <c r="CH237" s="5"/>
      <c r="CI237" s="5"/>
      <c r="CJ237" s="5"/>
      <c r="CK237" s="5"/>
      <c r="CL237" s="5"/>
      <c r="CM237" s="5"/>
      <c r="CN237" s="5"/>
      <c r="CO237" s="5"/>
      <c r="CP237" s="5"/>
      <c r="CQ237" s="5"/>
      <c r="CR237" s="5"/>
      <c r="CS237" s="5"/>
      <c r="CT237" s="5"/>
      <c r="CU237" s="5"/>
      <c r="CV237" s="5"/>
      <c r="CW237" s="5"/>
      <c r="CX237" s="5"/>
      <c r="CY237" s="5"/>
      <c r="CZ237" s="5"/>
      <c r="DA237" s="5"/>
      <c r="DB237" s="5"/>
      <c r="DC237" s="5"/>
      <c r="DD237" s="5"/>
      <c r="DE237" s="5"/>
      <c r="DF237" s="5"/>
      <c r="DG237" s="5"/>
      <c r="DH237" s="5"/>
      <c r="DI237" s="5"/>
      <c r="DJ237" s="5"/>
      <c r="DK237" s="5"/>
      <c r="DL237" s="5"/>
      <c r="DM237" s="5"/>
      <c r="DN237" s="5"/>
      <c r="DO237" s="5"/>
      <c r="DP237" s="5"/>
      <c r="DQ237" s="5"/>
      <c r="DR237" s="5"/>
      <c r="DS237" s="5"/>
      <c r="DT237" s="5"/>
      <c r="DU237" s="5"/>
      <c r="DV237" s="5"/>
      <c r="DW237" s="5"/>
      <c r="DX237" s="5"/>
      <c r="DY237" s="5"/>
      <c r="DZ237" s="5"/>
      <c r="EA237" s="5"/>
      <c r="EB237" s="5"/>
      <c r="EC237" s="5"/>
      <c r="ED237" s="5"/>
      <c r="EE237" s="5"/>
      <c r="EF237" s="5"/>
      <c r="EG237" s="5"/>
      <c r="EH237" s="5"/>
      <c r="EI237" s="5"/>
      <c r="EJ237" s="5"/>
      <c r="EK237" s="5"/>
      <c r="EL237" s="5"/>
      <c r="EM237" s="5"/>
      <c r="EN237" s="5"/>
      <c r="EO237" s="5"/>
      <c r="EP237" s="5"/>
      <c r="EQ237" s="5"/>
      <c r="ER237" s="5"/>
      <c r="ES237" s="5"/>
      <c r="ET237" s="5"/>
      <c r="EU237" s="5"/>
      <c r="EV237" s="5"/>
      <c r="EW237" s="5"/>
      <c r="EX237" s="5"/>
      <c r="EY237" s="5"/>
      <c r="EZ237" s="5"/>
      <c r="FA237" s="5"/>
      <c r="FB237" s="5"/>
      <c r="FC237" s="5"/>
      <c r="FD237" s="5"/>
      <c r="FE237" s="5"/>
      <c r="FF237" s="5"/>
      <c r="FG237" s="5"/>
      <c r="FH237" s="5"/>
      <c r="FI237" s="5"/>
      <c r="FJ237" s="5"/>
      <c r="FK237" s="5"/>
      <c r="FL237" s="5"/>
      <c r="FM237" s="5"/>
      <c r="FN237" s="5"/>
      <c r="FO237" s="5"/>
      <c r="FP237" s="5"/>
      <c r="FQ237" s="5"/>
      <c r="FR237" s="5"/>
      <c r="FS237" s="5"/>
      <c r="FT237" s="5"/>
      <c r="FU237" s="5"/>
      <c r="FV237" s="5"/>
      <c r="FW237" s="5"/>
      <c r="FX237" s="5"/>
      <c r="FY237" s="5"/>
      <c r="FZ237" s="5"/>
      <c r="GA237" s="5"/>
      <c r="GB237" s="5"/>
      <c r="GC237" s="5"/>
      <c r="GD237" s="5"/>
      <c r="GE237" s="5"/>
      <c r="GF237" s="5"/>
      <c r="GG237" s="5"/>
      <c r="GH237" s="5"/>
      <c r="GI237" s="5"/>
      <c r="GJ237" s="5"/>
      <c r="GK237" s="5"/>
      <c r="GL237" s="5"/>
      <c r="GM237" s="5"/>
      <c r="GN237" s="5"/>
      <c r="GO237" s="5"/>
      <c r="GP237" s="5"/>
      <c r="GQ237" s="5"/>
      <c r="GR237" s="5"/>
      <c r="GS237" s="5"/>
      <c r="GT237" s="5"/>
      <c r="GU237" s="5"/>
      <c r="GV237" s="5"/>
      <c r="GW237" s="5"/>
      <c r="GX237" s="5"/>
      <c r="GY237" s="5"/>
      <c r="GZ237" s="5"/>
      <c r="HA237" s="5"/>
      <c r="HB237" s="5"/>
      <c r="HC237" s="5"/>
      <c r="HD237" s="5"/>
      <c r="HE237" s="5"/>
      <c r="HF237" s="5"/>
      <c r="HG237" s="5"/>
      <c r="HH237" s="5"/>
      <c r="HI237" s="5"/>
      <c r="HJ237" s="5"/>
      <c r="HK237" s="5"/>
      <c r="HL237" s="5"/>
      <c r="HM237" s="5"/>
      <c r="HN237" s="5"/>
      <c r="HO237" s="5"/>
      <c r="HP237" s="5"/>
      <c r="HQ237" s="5"/>
      <c r="HR237" s="5"/>
      <c r="HS237" s="5"/>
      <c r="HT237" s="5"/>
      <c r="HU237" s="5"/>
      <c r="HV237" s="5"/>
      <c r="HW237" s="5"/>
      <c r="HX237" s="5"/>
      <c r="HY237" s="5"/>
      <c r="HZ237" s="5"/>
      <c r="IA237" s="5"/>
      <c r="IB237" s="5"/>
      <c r="IC237" s="5"/>
      <c r="ID237" s="5"/>
      <c r="IE237" s="5"/>
      <c r="IF237" s="5"/>
      <c r="IG237" s="5"/>
      <c r="IH237" s="5"/>
      <c r="II237" s="5"/>
      <c r="IJ237" s="5"/>
      <c r="IK237" s="5"/>
      <c r="IL237" s="5"/>
      <c r="IM237" s="5"/>
      <c r="IN237" s="5"/>
      <c r="IO237" s="5"/>
      <c r="IP237" s="5"/>
      <c r="IQ237" s="5"/>
      <c r="IR237" s="5"/>
      <c r="IS237" s="5"/>
      <c r="IT237" s="5"/>
      <c r="IU237" s="5"/>
      <c r="IV237" s="5"/>
    </row>
    <row r="238" spans="1:256" s="29" customFormat="1" outlineLevel="1">
      <c r="A238" s="207"/>
      <c r="B238" s="207"/>
      <c r="C238" s="1112"/>
      <c r="D238" s="205"/>
      <c r="E238" s="205"/>
      <c r="F238" s="5">
        <v>1</v>
      </c>
      <c r="G238" s="5">
        <v>70</v>
      </c>
      <c r="H238" s="5"/>
      <c r="I238" s="5" t="s">
        <v>4676</v>
      </c>
      <c r="J238" s="5">
        <v>0</v>
      </c>
      <c r="K238" s="5">
        <v>0</v>
      </c>
      <c r="L238" s="5">
        <v>0</v>
      </c>
      <c r="M238" s="5">
        <v>0</v>
      </c>
      <c r="N238" s="5">
        <v>0</v>
      </c>
      <c r="O238" s="5">
        <v>0</v>
      </c>
      <c r="P238" s="5">
        <v>0</v>
      </c>
      <c r="Q238" s="5"/>
      <c r="R238" s="5"/>
      <c r="S238" s="5"/>
      <c r="T238" s="5"/>
      <c r="U238" s="5"/>
      <c r="V238" s="5"/>
      <c r="W238" s="5"/>
      <c r="X238" s="5"/>
      <c r="Y238" s="5"/>
      <c r="Z238" s="5"/>
      <c r="AA238" s="5"/>
      <c r="AB238" s="5">
        <v>12197927.09</v>
      </c>
      <c r="AC238" s="5">
        <v>11957255.960000001</v>
      </c>
      <c r="AD238" s="5">
        <v>12246219.46325</v>
      </c>
      <c r="AE238" s="5">
        <v>12552374.949831249</v>
      </c>
      <c r="AF238" s="5">
        <v>12866184.323577028</v>
      </c>
      <c r="AG238" s="5">
        <v>13187838.931666452</v>
      </c>
      <c r="AH238" s="5">
        <v>13517534.904958112</v>
      </c>
      <c r="AI238" s="5">
        <v>13855473.277582064</v>
      </c>
      <c r="AJ238" s="5">
        <v>14201860.109521613</v>
      </c>
      <c r="AK238" s="5">
        <v>14556906.612259652</v>
      </c>
      <c r="AL238" s="5">
        <v>14920829.277566142</v>
      </c>
      <c r="AM238" s="5">
        <v>15293850.009505294</v>
      </c>
      <c r="AN238" s="5">
        <v>15676196.259742927</v>
      </c>
      <c r="AO238" s="5">
        <v>16068101.166236497</v>
      </c>
      <c r="AP238" s="5">
        <v>16469803.695392409</v>
      </c>
      <c r="AQ238" s="5">
        <v>16881548.787777219</v>
      </c>
      <c r="AR238" s="5">
        <v>17303587.507471647</v>
      </c>
      <c r="AS238" s="5">
        <v>17736177.195158437</v>
      </c>
      <c r="AT238" s="5"/>
      <c r="AU238" s="5"/>
      <c r="AV238" s="5"/>
      <c r="AW238" s="5"/>
      <c r="AX238" s="5"/>
      <c r="AY238" s="5"/>
      <c r="AZ238" s="5"/>
      <c r="BA238" s="5"/>
      <c r="BB238" s="5"/>
      <c r="BC238" s="5"/>
      <c r="BD238" s="5"/>
      <c r="BE238" s="5"/>
      <c r="BF238" s="5"/>
      <c r="BG238" s="5"/>
      <c r="BH238" s="5"/>
      <c r="BI238" s="5"/>
      <c r="BJ238" s="5"/>
      <c r="BK238" s="5"/>
      <c r="BL238" s="5"/>
      <c r="BM238" s="5"/>
      <c r="BN238" s="5"/>
      <c r="BO238" s="5"/>
      <c r="BP238" s="5"/>
      <c r="BQ238" s="5"/>
      <c r="BR238" s="5"/>
      <c r="BS238" s="5"/>
      <c r="BT238" s="5"/>
      <c r="BU238" s="5"/>
      <c r="BV238" s="5"/>
      <c r="BW238" s="5"/>
      <c r="BX238" s="5"/>
      <c r="BY238" s="5"/>
      <c r="BZ238" s="5"/>
      <c r="CA238" s="5"/>
      <c r="CB238" s="5"/>
      <c r="CC238" s="5"/>
      <c r="CD238" s="5"/>
      <c r="CE238" s="5"/>
      <c r="CF238" s="5"/>
      <c r="CG238" s="5"/>
      <c r="CH238" s="5"/>
      <c r="CI238" s="5"/>
      <c r="CJ238" s="5"/>
      <c r="CK238" s="5"/>
      <c r="CL238" s="5"/>
      <c r="CM238" s="5"/>
      <c r="CN238" s="5"/>
      <c r="CO238" s="5"/>
      <c r="CP238" s="5"/>
      <c r="CQ238" s="5"/>
      <c r="CR238" s="5"/>
      <c r="CS238" s="5"/>
      <c r="CT238" s="5"/>
      <c r="CU238" s="5"/>
      <c r="CV238" s="5"/>
      <c r="CW238" s="5"/>
      <c r="CX238" s="5"/>
      <c r="CY238" s="5"/>
      <c r="CZ238" s="5"/>
      <c r="DA238" s="5"/>
      <c r="DB238" s="5"/>
      <c r="DC238" s="5"/>
      <c r="DD238" s="5"/>
      <c r="DE238" s="5"/>
      <c r="DF238" s="5"/>
      <c r="DG238" s="5"/>
      <c r="DH238" s="5"/>
      <c r="DI238" s="5"/>
      <c r="DJ238" s="5"/>
      <c r="DK238" s="5"/>
      <c r="DL238" s="5"/>
      <c r="DM238" s="5"/>
      <c r="DN238" s="5"/>
      <c r="DO238" s="5"/>
      <c r="DP238" s="5"/>
      <c r="DQ238" s="5"/>
      <c r="DR238" s="5"/>
      <c r="DS238" s="5"/>
      <c r="DT238" s="5"/>
      <c r="DU238" s="5"/>
      <c r="DV238" s="5"/>
      <c r="DW238" s="5"/>
      <c r="DX238" s="5"/>
      <c r="DY238" s="5"/>
      <c r="DZ238" s="5"/>
      <c r="EA238" s="5"/>
      <c r="EB238" s="5"/>
      <c r="EC238" s="5"/>
      <c r="ED238" s="5"/>
      <c r="EE238" s="5"/>
      <c r="EF238" s="5"/>
      <c r="EG238" s="5"/>
      <c r="EH238" s="5"/>
      <c r="EI238" s="5"/>
      <c r="EJ238" s="5"/>
      <c r="EK238" s="5"/>
      <c r="EL238" s="5"/>
      <c r="EM238" s="5"/>
      <c r="EN238" s="5"/>
      <c r="EO238" s="5"/>
      <c r="EP238" s="5"/>
      <c r="EQ238" s="5"/>
      <c r="ER238" s="5"/>
      <c r="ES238" s="5"/>
      <c r="ET238" s="5"/>
      <c r="EU238" s="5"/>
      <c r="EV238" s="5"/>
      <c r="EW238" s="5"/>
      <c r="EX238" s="5"/>
      <c r="EY238" s="5"/>
      <c r="EZ238" s="5"/>
      <c r="FA238" s="5"/>
      <c r="FB238" s="5"/>
      <c r="FC238" s="5"/>
      <c r="FD238" s="5"/>
      <c r="FE238" s="5"/>
      <c r="FF238" s="5"/>
      <c r="FG238" s="5"/>
      <c r="FH238" s="5"/>
      <c r="FI238" s="5"/>
      <c r="FJ238" s="5"/>
      <c r="FK238" s="5"/>
      <c r="FL238" s="5"/>
      <c r="FM238" s="5"/>
      <c r="FN238" s="5"/>
      <c r="FO238" s="5"/>
      <c r="FP238" s="5"/>
      <c r="FQ238" s="5"/>
      <c r="FR238" s="5"/>
      <c r="FS238" s="5"/>
      <c r="FT238" s="5"/>
      <c r="FU238" s="5"/>
      <c r="FV238" s="5"/>
      <c r="FW238" s="5"/>
      <c r="FX238" s="5"/>
      <c r="FY238" s="5"/>
      <c r="FZ238" s="5"/>
      <c r="GA238" s="5"/>
      <c r="GB238" s="5"/>
      <c r="GC238" s="5"/>
      <c r="GD238" s="5"/>
      <c r="GE238" s="5"/>
      <c r="GF238" s="5"/>
      <c r="GG238" s="5"/>
      <c r="GH238" s="5"/>
      <c r="GI238" s="5"/>
      <c r="GJ238" s="5"/>
      <c r="GK238" s="5"/>
      <c r="GL238" s="5"/>
      <c r="GM238" s="5"/>
      <c r="GN238" s="5"/>
      <c r="GO238" s="5"/>
      <c r="GP238" s="5"/>
      <c r="GQ238" s="5"/>
      <c r="GR238" s="5"/>
      <c r="GS238" s="5"/>
      <c r="GT238" s="5"/>
      <c r="GU238" s="5"/>
      <c r="GV238" s="5"/>
      <c r="GW238" s="5"/>
      <c r="GX238" s="5"/>
      <c r="GY238" s="5"/>
      <c r="GZ238" s="5"/>
      <c r="HA238" s="5"/>
      <c r="HB238" s="5"/>
      <c r="HC238" s="5"/>
      <c r="HD238" s="5"/>
      <c r="HE238" s="5"/>
      <c r="HF238" s="5"/>
      <c r="HG238" s="5"/>
      <c r="HH238" s="5"/>
      <c r="HI238" s="5"/>
      <c r="HJ238" s="5"/>
      <c r="HK238" s="5"/>
      <c r="HL238" s="5"/>
      <c r="HM238" s="5"/>
      <c r="HN238" s="5"/>
      <c r="HO238" s="5"/>
      <c r="HP238" s="5"/>
      <c r="HQ238" s="5"/>
      <c r="HR238" s="5"/>
      <c r="HS238" s="5"/>
      <c r="HT238" s="5"/>
      <c r="HU238" s="5"/>
      <c r="HV238" s="5"/>
      <c r="HW238" s="5"/>
      <c r="HX238" s="5"/>
      <c r="HY238" s="5"/>
      <c r="HZ238" s="5"/>
      <c r="IA238" s="5"/>
      <c r="IB238" s="5"/>
      <c r="IC238" s="5"/>
      <c r="ID238" s="5"/>
      <c r="IE238" s="5"/>
      <c r="IF238" s="5"/>
      <c r="IG238" s="5"/>
      <c r="IH238" s="5"/>
      <c r="II238" s="5"/>
      <c r="IJ238" s="5"/>
      <c r="IK238" s="5"/>
      <c r="IL238" s="5"/>
      <c r="IM238" s="5"/>
      <c r="IN238" s="5"/>
      <c r="IO238" s="5"/>
      <c r="IP238" s="5"/>
      <c r="IQ238" s="5"/>
      <c r="IR238" s="5"/>
      <c r="IS238" s="5"/>
      <c r="IT238" s="5"/>
      <c r="IU238" s="5"/>
      <c r="IV238" s="5"/>
    </row>
    <row r="239" spans="1:256" s="29" customFormat="1" outlineLevel="1">
      <c r="A239" s="207"/>
      <c r="B239" s="207"/>
      <c r="C239" s="1112"/>
      <c r="D239" s="205"/>
      <c r="E239" s="205"/>
      <c r="F239" s="5">
        <v>2</v>
      </c>
      <c r="G239" s="5">
        <v>74</v>
      </c>
      <c r="H239" s="5"/>
      <c r="I239" s="5" t="s">
        <v>2899</v>
      </c>
      <c r="J239" s="5">
        <v>0</v>
      </c>
      <c r="K239" s="5">
        <v>0</v>
      </c>
      <c r="L239" s="5">
        <v>0</v>
      </c>
      <c r="M239" s="5">
        <v>0</v>
      </c>
      <c r="N239" s="5">
        <v>0</v>
      </c>
      <c r="O239" s="5">
        <v>0</v>
      </c>
      <c r="P239" s="5">
        <v>0</v>
      </c>
      <c r="Q239" s="5"/>
      <c r="R239" s="5"/>
      <c r="S239" s="5"/>
      <c r="T239" s="5"/>
      <c r="U239" s="5"/>
      <c r="V239" s="5"/>
      <c r="W239" s="5"/>
      <c r="X239" s="5"/>
      <c r="Y239" s="5"/>
      <c r="Z239" s="5"/>
      <c r="AA239" s="5"/>
      <c r="AB239" s="5">
        <v>2425185</v>
      </c>
      <c r="AC239" s="5">
        <v>5885501.8750000019</v>
      </c>
      <c r="AD239" s="5">
        <v>8595539.7916666679</v>
      </c>
      <c r="AE239" s="5">
        <v>9419510.0331442188</v>
      </c>
      <c r="AF239" s="5">
        <v>7202991.4796284065</v>
      </c>
      <c r="AG239" s="5">
        <v>5921803.9433682756</v>
      </c>
      <c r="AH239" s="5">
        <v>6210577.094439555</v>
      </c>
      <c r="AI239" s="5">
        <v>6513603.6711605676</v>
      </c>
      <c r="AJ239" s="5">
        <v>6831591.6556458268</v>
      </c>
      <c r="AK239" s="5">
        <v>7165284.3104087235</v>
      </c>
      <c r="AL239" s="5">
        <v>7515461.9393763933</v>
      </c>
      <c r="AM239" s="5">
        <v>7882943.7368792268</v>
      </c>
      <c r="AN239" s="5">
        <v>8268589.7290119166</v>
      </c>
      <c r="AO239" s="5">
        <v>8673302.8119825199</v>
      </c>
      <c r="AP239" s="5">
        <v>9098030.892297022</v>
      </c>
      <c r="AQ239" s="5">
        <v>9543769.133869011</v>
      </c>
      <c r="AR239" s="5">
        <v>10011562.317398667</v>
      </c>
      <c r="AS239" s="5">
        <v>10502507.317632306</v>
      </c>
      <c r="AT239" s="5"/>
      <c r="AU239" s="5"/>
      <c r="AV239" s="5"/>
      <c r="AW239" s="5"/>
      <c r="AX239" s="5"/>
      <c r="AY239" s="5"/>
      <c r="AZ239" s="5"/>
      <c r="BA239" s="5"/>
      <c r="BB239" s="5"/>
      <c r="BC239" s="5"/>
      <c r="BD239" s="5"/>
      <c r="BE239" s="5"/>
      <c r="BF239" s="5"/>
      <c r="BG239" s="5"/>
      <c r="BH239" s="5"/>
      <c r="BI239" s="5"/>
      <c r="BJ239" s="5"/>
      <c r="BK239" s="5"/>
      <c r="BL239" s="5"/>
      <c r="BM239" s="5"/>
      <c r="BN239" s="5"/>
      <c r="BO239" s="5"/>
      <c r="BP239" s="5"/>
      <c r="BQ239" s="5"/>
      <c r="BR239" s="5"/>
      <c r="BS239" s="5"/>
      <c r="BT239" s="5"/>
      <c r="BU239" s="5"/>
      <c r="BV239" s="5"/>
      <c r="BW239" s="5"/>
      <c r="BX239" s="5"/>
      <c r="BY239" s="5"/>
      <c r="BZ239" s="5"/>
      <c r="CA239" s="5"/>
      <c r="CB239" s="5"/>
      <c r="CC239" s="5"/>
      <c r="CD239" s="5"/>
      <c r="CE239" s="5"/>
      <c r="CF239" s="5"/>
      <c r="CG239" s="5"/>
      <c r="CH239" s="5"/>
      <c r="CI239" s="5"/>
      <c r="CJ239" s="5"/>
      <c r="CK239" s="5"/>
      <c r="CL239" s="5"/>
      <c r="CM239" s="5"/>
      <c r="CN239" s="5"/>
      <c r="CO239" s="5"/>
      <c r="CP239" s="5"/>
      <c r="CQ239" s="5"/>
      <c r="CR239" s="5"/>
      <c r="CS239" s="5"/>
      <c r="CT239" s="5"/>
      <c r="CU239" s="5"/>
      <c r="CV239" s="5"/>
      <c r="CW239" s="5"/>
      <c r="CX239" s="5"/>
      <c r="CY239" s="5"/>
      <c r="CZ239" s="5"/>
      <c r="DA239" s="5"/>
      <c r="DB239" s="5"/>
      <c r="DC239" s="5"/>
      <c r="DD239" s="5"/>
      <c r="DE239" s="5"/>
      <c r="DF239" s="5"/>
      <c r="DG239" s="5"/>
      <c r="DH239" s="5"/>
      <c r="DI239" s="5"/>
      <c r="DJ239" s="5"/>
      <c r="DK239" s="5"/>
      <c r="DL239" s="5"/>
      <c r="DM239" s="5"/>
      <c r="DN239" s="5"/>
      <c r="DO239" s="5"/>
      <c r="DP239" s="5"/>
      <c r="DQ239" s="5"/>
      <c r="DR239" s="5"/>
      <c r="DS239" s="5"/>
      <c r="DT239" s="5"/>
      <c r="DU239" s="5"/>
      <c r="DV239" s="5"/>
      <c r="DW239" s="5"/>
      <c r="DX239" s="5"/>
      <c r="DY239" s="5"/>
      <c r="DZ239" s="5"/>
      <c r="EA239" s="5"/>
      <c r="EB239" s="5"/>
      <c r="EC239" s="5"/>
      <c r="ED239" s="5"/>
      <c r="EE239" s="5"/>
      <c r="EF239" s="5"/>
      <c r="EG239" s="5"/>
      <c r="EH239" s="5"/>
      <c r="EI239" s="5"/>
      <c r="EJ239" s="5"/>
      <c r="EK239" s="5"/>
      <c r="EL239" s="5"/>
      <c r="EM239" s="5"/>
      <c r="EN239" s="5"/>
      <c r="EO239" s="5"/>
      <c r="EP239" s="5"/>
      <c r="EQ239" s="5"/>
      <c r="ER239" s="5"/>
      <c r="ES239" s="5"/>
      <c r="ET239" s="5"/>
      <c r="EU239" s="5"/>
      <c r="EV239" s="5"/>
      <c r="EW239" s="5"/>
      <c r="EX239" s="5"/>
      <c r="EY239" s="5"/>
      <c r="EZ239" s="5"/>
      <c r="FA239" s="5"/>
      <c r="FB239" s="5"/>
      <c r="FC239" s="5"/>
      <c r="FD239" s="5"/>
      <c r="FE239" s="5"/>
      <c r="FF239" s="5"/>
      <c r="FG239" s="5"/>
      <c r="FH239" s="5"/>
      <c r="FI239" s="5"/>
      <c r="FJ239" s="5"/>
      <c r="FK239" s="5"/>
      <c r="FL239" s="5"/>
      <c r="FM239" s="5"/>
      <c r="FN239" s="5"/>
      <c r="FO239" s="5"/>
      <c r="FP239" s="5"/>
      <c r="FQ239" s="5"/>
      <c r="FR239" s="5"/>
      <c r="FS239" s="5"/>
      <c r="FT239" s="5"/>
      <c r="FU239" s="5"/>
      <c r="FV239" s="5"/>
      <c r="FW239" s="5"/>
      <c r="FX239" s="5"/>
      <c r="FY239" s="5"/>
      <c r="FZ239" s="5"/>
      <c r="GA239" s="5"/>
      <c r="GB239" s="5"/>
      <c r="GC239" s="5"/>
      <c r="GD239" s="5"/>
      <c r="GE239" s="5"/>
      <c r="GF239" s="5"/>
      <c r="GG239" s="5"/>
      <c r="GH239" s="5"/>
      <c r="GI239" s="5"/>
      <c r="GJ239" s="5"/>
      <c r="GK239" s="5"/>
      <c r="GL239" s="5"/>
      <c r="GM239" s="5"/>
      <c r="GN239" s="5"/>
      <c r="GO239" s="5"/>
      <c r="GP239" s="5"/>
      <c r="GQ239" s="5"/>
      <c r="GR239" s="5"/>
      <c r="GS239" s="5"/>
      <c r="GT239" s="5"/>
      <c r="GU239" s="5"/>
      <c r="GV239" s="5"/>
      <c r="GW239" s="5"/>
      <c r="GX239" s="5"/>
      <c r="GY239" s="5"/>
      <c r="GZ239" s="5"/>
      <c r="HA239" s="5"/>
      <c r="HB239" s="5"/>
      <c r="HC239" s="5"/>
      <c r="HD239" s="5"/>
      <c r="HE239" s="5"/>
      <c r="HF239" s="5"/>
      <c r="HG239" s="5"/>
      <c r="HH239" s="5"/>
      <c r="HI239" s="5"/>
      <c r="HJ239" s="5"/>
      <c r="HK239" s="5"/>
      <c r="HL239" s="5"/>
      <c r="HM239" s="5"/>
      <c r="HN239" s="5"/>
      <c r="HO239" s="5"/>
      <c r="HP239" s="5"/>
      <c r="HQ239" s="5"/>
      <c r="HR239" s="5"/>
      <c r="HS239" s="5"/>
      <c r="HT239" s="5"/>
      <c r="HU239" s="5"/>
      <c r="HV239" s="5"/>
      <c r="HW239" s="5"/>
      <c r="HX239" s="5"/>
      <c r="HY239" s="5"/>
      <c r="HZ239" s="5"/>
      <c r="IA239" s="5"/>
      <c r="IB239" s="5"/>
      <c r="IC239" s="5"/>
      <c r="ID239" s="5"/>
      <c r="IE239" s="5"/>
      <c r="IF239" s="5"/>
      <c r="IG239" s="5"/>
      <c r="IH239" s="5"/>
      <c r="II239" s="5"/>
      <c r="IJ239" s="5"/>
      <c r="IK239" s="5"/>
      <c r="IL239" s="5"/>
      <c r="IM239" s="5"/>
      <c r="IN239" s="5"/>
      <c r="IO239" s="5"/>
      <c r="IP239" s="5"/>
      <c r="IQ239" s="5"/>
      <c r="IR239" s="5"/>
      <c r="IS239" s="5"/>
      <c r="IT239" s="5"/>
      <c r="IU239" s="5"/>
      <c r="IV239" s="5"/>
    </row>
    <row r="240" spans="1:256" s="29" customFormat="1" outlineLevel="1">
      <c r="A240" s="207"/>
      <c r="B240" s="207"/>
      <c r="C240" s="1112"/>
      <c r="D240" s="205"/>
      <c r="E240" s="205"/>
      <c r="F240" s="5">
        <v>3</v>
      </c>
      <c r="G240" s="5">
        <v>77</v>
      </c>
      <c r="H240" s="5"/>
      <c r="I240" s="5" t="s">
        <v>4677</v>
      </c>
      <c r="J240" s="5">
        <v>0</v>
      </c>
      <c r="K240" s="5">
        <v>0</v>
      </c>
      <c r="L240" s="5">
        <v>0</v>
      </c>
      <c r="M240" s="5">
        <v>0</v>
      </c>
      <c r="N240" s="5">
        <v>0</v>
      </c>
      <c r="O240" s="5">
        <v>0</v>
      </c>
      <c r="P240" s="5">
        <v>0</v>
      </c>
      <c r="Q240" s="5"/>
      <c r="R240" s="5"/>
      <c r="S240" s="5"/>
      <c r="T240" s="5"/>
      <c r="U240" s="5"/>
      <c r="V240" s="5"/>
      <c r="W240" s="5"/>
      <c r="X240" s="5"/>
      <c r="Y240" s="5"/>
      <c r="Z240" s="5"/>
      <c r="AA240" s="5"/>
      <c r="AB240" s="5">
        <v>5156305.5599999996</v>
      </c>
      <c r="AC240" s="5">
        <v>3892766.0143593624</v>
      </c>
      <c r="AD240" s="5">
        <v>6103028.11675</v>
      </c>
      <c r="AE240" s="5">
        <v>4471064.0982500007</v>
      </c>
      <c r="AF240" s="5">
        <v>3972647.0024999999</v>
      </c>
      <c r="AG240" s="5">
        <v>4046501.7525000004</v>
      </c>
      <c r="AH240" s="5">
        <v>4120356.5025000009</v>
      </c>
      <c r="AI240" s="5">
        <v>4194211.2525000004</v>
      </c>
      <c r="AJ240" s="5">
        <v>3911287.9738875004</v>
      </c>
      <c r="AK240" s="5">
        <v>3860069.6084125005</v>
      </c>
      <c r="AL240" s="5">
        <v>3925728.2171625011</v>
      </c>
      <c r="AM240" s="5">
        <v>3991386.8259125007</v>
      </c>
      <c r="AN240" s="5">
        <v>4057045.4346625009</v>
      </c>
      <c r="AO240" s="5">
        <v>2020328.5144125</v>
      </c>
      <c r="AP240" s="5">
        <v>1351845.4145375004</v>
      </c>
      <c r="AQ240" s="5">
        <v>1373037.5357875002</v>
      </c>
      <c r="AR240" s="5">
        <v>1394229.6570375003</v>
      </c>
      <c r="AS240" s="5">
        <v>1415421.7782875001</v>
      </c>
      <c r="AT240" s="5"/>
      <c r="AU240" s="5"/>
      <c r="AV240" s="5"/>
      <c r="AW240" s="5"/>
      <c r="AX240" s="5"/>
      <c r="AY240" s="5"/>
      <c r="AZ240" s="5"/>
      <c r="BA240" s="5"/>
      <c r="BB240" s="5"/>
      <c r="BC240" s="5"/>
      <c r="BD240" s="5"/>
      <c r="BE240" s="5"/>
      <c r="BF240" s="5"/>
      <c r="BG240" s="5"/>
      <c r="BH240" s="5"/>
      <c r="BI240" s="5"/>
      <c r="BJ240" s="5"/>
      <c r="BK240" s="5"/>
      <c r="BL240" s="5"/>
      <c r="BM240" s="5"/>
      <c r="BN240" s="5"/>
      <c r="BO240" s="5"/>
      <c r="BP240" s="5"/>
      <c r="BQ240" s="5"/>
      <c r="BR240" s="5"/>
      <c r="BS240" s="5"/>
      <c r="BT240" s="5"/>
      <c r="BU240" s="5"/>
      <c r="BV240" s="5"/>
      <c r="BW240" s="5"/>
      <c r="BX240" s="5"/>
      <c r="BY240" s="5"/>
      <c r="BZ240" s="5"/>
      <c r="CA240" s="5"/>
      <c r="CB240" s="5"/>
      <c r="CC240" s="5"/>
      <c r="CD240" s="5"/>
      <c r="CE240" s="5"/>
      <c r="CF240" s="5"/>
      <c r="CG240" s="5"/>
      <c r="CH240" s="5"/>
      <c r="CI240" s="5"/>
      <c r="CJ240" s="5"/>
      <c r="CK240" s="5"/>
      <c r="CL240" s="5"/>
      <c r="CM240" s="5"/>
      <c r="CN240" s="5"/>
      <c r="CO240" s="5"/>
      <c r="CP240" s="5"/>
      <c r="CQ240" s="5"/>
      <c r="CR240" s="5"/>
      <c r="CS240" s="5"/>
      <c r="CT240" s="5"/>
      <c r="CU240" s="5"/>
      <c r="CV240" s="5"/>
      <c r="CW240" s="5"/>
      <c r="CX240" s="5"/>
      <c r="CY240" s="5"/>
      <c r="CZ240" s="5"/>
      <c r="DA240" s="5"/>
      <c r="DB240" s="5"/>
      <c r="DC240" s="5"/>
      <c r="DD240" s="5"/>
      <c r="DE240" s="5"/>
      <c r="DF240" s="5"/>
      <c r="DG240" s="5"/>
      <c r="DH240" s="5"/>
      <c r="DI240" s="5"/>
      <c r="DJ240" s="5"/>
      <c r="DK240" s="5"/>
      <c r="DL240" s="5"/>
      <c r="DM240" s="5"/>
      <c r="DN240" s="5"/>
      <c r="DO240" s="5"/>
      <c r="DP240" s="5"/>
      <c r="DQ240" s="5"/>
      <c r="DR240" s="5"/>
      <c r="DS240" s="5"/>
      <c r="DT240" s="5"/>
      <c r="DU240" s="5"/>
      <c r="DV240" s="5"/>
      <c r="DW240" s="5"/>
      <c r="DX240" s="5"/>
      <c r="DY240" s="5"/>
      <c r="DZ240" s="5"/>
      <c r="EA240" s="5"/>
      <c r="EB240" s="5"/>
      <c r="EC240" s="5"/>
      <c r="ED240" s="5"/>
      <c r="EE240" s="5"/>
      <c r="EF240" s="5"/>
      <c r="EG240" s="5"/>
      <c r="EH240" s="5"/>
      <c r="EI240" s="5"/>
      <c r="EJ240" s="5"/>
      <c r="EK240" s="5"/>
      <c r="EL240" s="5"/>
      <c r="EM240" s="5"/>
      <c r="EN240" s="5"/>
      <c r="EO240" s="5"/>
      <c r="EP240" s="5"/>
      <c r="EQ240" s="5"/>
      <c r="ER240" s="5"/>
      <c r="ES240" s="5"/>
      <c r="ET240" s="5"/>
      <c r="EU240" s="5"/>
      <c r="EV240" s="5"/>
      <c r="EW240" s="5"/>
      <c r="EX240" s="5"/>
      <c r="EY240" s="5"/>
      <c r="EZ240" s="5"/>
      <c r="FA240" s="5"/>
      <c r="FB240" s="5"/>
      <c r="FC240" s="5"/>
      <c r="FD240" s="5"/>
      <c r="FE240" s="5"/>
      <c r="FF240" s="5"/>
      <c r="FG240" s="5"/>
      <c r="FH240" s="5"/>
      <c r="FI240" s="5"/>
      <c r="FJ240" s="5"/>
      <c r="FK240" s="5"/>
      <c r="FL240" s="5"/>
      <c r="FM240" s="5"/>
      <c r="FN240" s="5"/>
      <c r="FO240" s="5"/>
      <c r="FP240" s="5"/>
      <c r="FQ240" s="5"/>
      <c r="FR240" s="5"/>
      <c r="FS240" s="5"/>
      <c r="FT240" s="5"/>
      <c r="FU240" s="5"/>
      <c r="FV240" s="5"/>
      <c r="FW240" s="5"/>
      <c r="FX240" s="5"/>
      <c r="FY240" s="5"/>
      <c r="FZ240" s="5"/>
      <c r="GA240" s="5"/>
      <c r="GB240" s="5"/>
      <c r="GC240" s="5"/>
      <c r="GD240" s="5"/>
      <c r="GE240" s="5"/>
      <c r="GF240" s="5"/>
      <c r="GG240" s="5"/>
      <c r="GH240" s="5"/>
      <c r="GI240" s="5"/>
      <c r="GJ240" s="5"/>
      <c r="GK240" s="5"/>
      <c r="GL240" s="5"/>
      <c r="GM240" s="5"/>
      <c r="GN240" s="5"/>
      <c r="GO240" s="5"/>
      <c r="GP240" s="5"/>
      <c r="GQ240" s="5"/>
      <c r="GR240" s="5"/>
      <c r="GS240" s="5"/>
      <c r="GT240" s="5"/>
      <c r="GU240" s="5"/>
      <c r="GV240" s="5"/>
      <c r="GW240" s="5"/>
      <c r="GX240" s="5"/>
      <c r="GY240" s="5"/>
      <c r="GZ240" s="5"/>
      <c r="HA240" s="5"/>
      <c r="HB240" s="5"/>
      <c r="HC240" s="5"/>
      <c r="HD240" s="5"/>
      <c r="HE240" s="5"/>
      <c r="HF240" s="5"/>
      <c r="HG240" s="5"/>
      <c r="HH240" s="5"/>
      <c r="HI240" s="5"/>
      <c r="HJ240" s="5"/>
      <c r="HK240" s="5"/>
      <c r="HL240" s="5"/>
      <c r="HM240" s="5"/>
      <c r="HN240" s="5"/>
      <c r="HO240" s="5"/>
      <c r="HP240" s="5"/>
      <c r="HQ240" s="5"/>
      <c r="HR240" s="5"/>
      <c r="HS240" s="5"/>
      <c r="HT240" s="5"/>
      <c r="HU240" s="5"/>
      <c r="HV240" s="5"/>
      <c r="HW240" s="5"/>
      <c r="HX240" s="5"/>
      <c r="HY240" s="5"/>
      <c r="HZ240" s="5"/>
      <c r="IA240" s="5"/>
      <c r="IB240" s="5"/>
      <c r="IC240" s="5"/>
      <c r="ID240" s="5"/>
      <c r="IE240" s="5"/>
      <c r="IF240" s="5"/>
      <c r="IG240" s="5"/>
      <c r="IH240" s="5"/>
      <c r="II240" s="5"/>
      <c r="IJ240" s="5"/>
      <c r="IK240" s="5"/>
      <c r="IL240" s="5"/>
      <c r="IM240" s="5"/>
      <c r="IN240" s="5"/>
      <c r="IO240" s="5"/>
      <c r="IP240" s="5"/>
      <c r="IQ240" s="5"/>
      <c r="IR240" s="5"/>
      <c r="IS240" s="5"/>
      <c r="IT240" s="5"/>
      <c r="IU240" s="5"/>
      <c r="IV240" s="5"/>
    </row>
    <row r="241" spans="1:256" s="29" customFormat="1" outlineLevel="1">
      <c r="A241" s="207"/>
      <c r="B241" s="207"/>
      <c r="C241" s="1112"/>
      <c r="D241" s="205"/>
      <c r="E241" s="205"/>
      <c r="F241" s="5">
        <v>4</v>
      </c>
      <c r="G241" s="5">
        <v>78</v>
      </c>
      <c r="H241" s="5"/>
      <c r="I241" s="5" t="s">
        <v>4678</v>
      </c>
      <c r="J241" s="5">
        <v>0</v>
      </c>
      <c r="K241" s="5">
        <v>0</v>
      </c>
      <c r="L241" s="5">
        <v>0</v>
      </c>
      <c r="M241" s="5">
        <v>0</v>
      </c>
      <c r="N241" s="5">
        <v>0</v>
      </c>
      <c r="O241" s="5">
        <v>0</v>
      </c>
      <c r="P241" s="5">
        <v>0</v>
      </c>
      <c r="Q241" s="5"/>
      <c r="R241" s="5"/>
      <c r="S241" s="5"/>
      <c r="T241" s="5"/>
      <c r="U241" s="5"/>
      <c r="V241" s="5"/>
      <c r="W241" s="5"/>
      <c r="X241" s="5"/>
      <c r="Y241" s="5"/>
      <c r="Z241" s="5"/>
      <c r="AA241" s="5"/>
      <c r="AB241" s="5">
        <v>182309.85937499997</v>
      </c>
      <c r="AC241" s="5">
        <v>1034087.807625</v>
      </c>
      <c r="AD241" s="5">
        <v>1523621.15599125</v>
      </c>
      <c r="AE241" s="5">
        <v>1704102.5135652185</v>
      </c>
      <c r="AF241" s="5">
        <v>1728799.9236748982</v>
      </c>
      <c r="AG241" s="5">
        <v>1753880.2837094448</v>
      </c>
      <c r="AH241" s="5">
        <v>1779243.8313797193</v>
      </c>
      <c r="AI241" s="5">
        <v>1804891.0406098338</v>
      </c>
      <c r="AJ241" s="5">
        <v>1815980.0597031908</v>
      </c>
      <c r="AK241" s="5">
        <v>1811981.8346824821</v>
      </c>
      <c r="AL241" s="5">
        <v>1806957.2816219397</v>
      </c>
      <c r="AM241" s="5">
        <v>1800868.2502716428</v>
      </c>
      <c r="AN241" s="5">
        <v>1793665.0089803003</v>
      </c>
      <c r="AO241" s="5">
        <v>1785179.5914491506</v>
      </c>
      <c r="AP241" s="5">
        <v>1775613.3679966086</v>
      </c>
      <c r="AQ241" s="5">
        <v>1764789.9418082549</v>
      </c>
      <c r="AR241" s="5">
        <v>1752664.1898899537</v>
      </c>
      <c r="AS241" s="5">
        <v>1739178.0129288563</v>
      </c>
      <c r="AT241" s="5"/>
      <c r="AU241" s="5"/>
      <c r="AV241" s="5"/>
      <c r="AW241" s="5"/>
      <c r="AX241" s="5"/>
      <c r="AY241" s="5"/>
      <c r="AZ241" s="5"/>
      <c r="BA241" s="5"/>
      <c r="BB241" s="5"/>
      <c r="BC241" s="5"/>
      <c r="BD241" s="5"/>
      <c r="BE241" s="5"/>
      <c r="BF241" s="5"/>
      <c r="BG241" s="5"/>
      <c r="BH241" s="5"/>
      <c r="BI241" s="5"/>
      <c r="BJ241" s="5"/>
      <c r="BK241" s="5"/>
      <c r="BL241" s="5"/>
      <c r="BM241" s="5"/>
      <c r="BN241" s="5"/>
      <c r="BO241" s="5"/>
      <c r="BP241" s="5"/>
      <c r="BQ241" s="5"/>
      <c r="BR241" s="5"/>
      <c r="BS241" s="5"/>
      <c r="BT241" s="5"/>
      <c r="BU241" s="5"/>
      <c r="BV241" s="5"/>
      <c r="BW241" s="5"/>
      <c r="BX241" s="5"/>
      <c r="BY241" s="5"/>
      <c r="BZ241" s="5"/>
      <c r="CA241" s="5"/>
      <c r="CB241" s="5"/>
      <c r="CC241" s="5"/>
      <c r="CD241" s="5"/>
      <c r="CE241" s="5"/>
      <c r="CF241" s="5"/>
      <c r="CG241" s="5"/>
      <c r="CH241" s="5"/>
      <c r="CI241" s="5"/>
      <c r="CJ241" s="5"/>
      <c r="CK241" s="5"/>
      <c r="CL241" s="5"/>
      <c r="CM241" s="5"/>
      <c r="CN241" s="5"/>
      <c r="CO241" s="5"/>
      <c r="CP241" s="5"/>
      <c r="CQ241" s="5"/>
      <c r="CR241" s="5"/>
      <c r="CS241" s="5"/>
      <c r="CT241" s="5"/>
      <c r="CU241" s="5"/>
      <c r="CV241" s="5"/>
      <c r="CW241" s="5"/>
      <c r="CX241" s="5"/>
      <c r="CY241" s="5"/>
      <c r="CZ241" s="5"/>
      <c r="DA241" s="5"/>
      <c r="DB241" s="5"/>
      <c r="DC241" s="5"/>
      <c r="DD241" s="5"/>
      <c r="DE241" s="5"/>
      <c r="DF241" s="5"/>
      <c r="DG241" s="5"/>
      <c r="DH241" s="5"/>
      <c r="DI241" s="5"/>
      <c r="DJ241" s="5"/>
      <c r="DK241" s="5"/>
      <c r="DL241" s="5"/>
      <c r="DM241" s="5"/>
      <c r="DN241" s="5"/>
      <c r="DO241" s="5"/>
      <c r="DP241" s="5"/>
      <c r="DQ241" s="5"/>
      <c r="DR241" s="5"/>
      <c r="DS241" s="5"/>
      <c r="DT241" s="5"/>
      <c r="DU241" s="5"/>
      <c r="DV241" s="5"/>
      <c r="DW241" s="5"/>
      <c r="DX241" s="5"/>
      <c r="DY241" s="5"/>
      <c r="DZ241" s="5"/>
      <c r="EA241" s="5"/>
      <c r="EB241" s="5"/>
      <c r="EC241" s="5"/>
      <c r="ED241" s="5"/>
      <c r="EE241" s="5"/>
      <c r="EF241" s="5"/>
      <c r="EG241" s="5"/>
      <c r="EH241" s="5"/>
      <c r="EI241" s="5"/>
      <c r="EJ241" s="5"/>
      <c r="EK241" s="5"/>
      <c r="EL241" s="5"/>
      <c r="EM241" s="5"/>
      <c r="EN241" s="5"/>
      <c r="EO241" s="5"/>
      <c r="EP241" s="5"/>
      <c r="EQ241" s="5"/>
      <c r="ER241" s="5"/>
      <c r="ES241" s="5"/>
      <c r="ET241" s="5"/>
      <c r="EU241" s="5"/>
      <c r="EV241" s="5"/>
      <c r="EW241" s="5"/>
      <c r="EX241" s="5"/>
      <c r="EY241" s="5"/>
      <c r="EZ241" s="5"/>
      <c r="FA241" s="5"/>
      <c r="FB241" s="5"/>
      <c r="FC241" s="5"/>
      <c r="FD241" s="5"/>
      <c r="FE241" s="5"/>
      <c r="FF241" s="5"/>
      <c r="FG241" s="5"/>
      <c r="FH241" s="5"/>
      <c r="FI241" s="5"/>
      <c r="FJ241" s="5"/>
      <c r="FK241" s="5"/>
      <c r="FL241" s="5"/>
      <c r="FM241" s="5"/>
      <c r="FN241" s="5"/>
      <c r="FO241" s="5"/>
      <c r="FP241" s="5"/>
      <c r="FQ241" s="5"/>
      <c r="FR241" s="5"/>
      <c r="FS241" s="5"/>
      <c r="FT241" s="5"/>
      <c r="FU241" s="5"/>
      <c r="FV241" s="5"/>
      <c r="FW241" s="5"/>
      <c r="FX241" s="5"/>
      <c r="FY241" s="5"/>
      <c r="FZ241" s="5"/>
      <c r="GA241" s="5"/>
      <c r="GB241" s="5"/>
      <c r="GC241" s="5"/>
      <c r="GD241" s="5"/>
      <c r="GE241" s="5"/>
      <c r="GF241" s="5"/>
      <c r="GG241" s="5"/>
      <c r="GH241" s="5"/>
      <c r="GI241" s="5"/>
      <c r="GJ241" s="5"/>
      <c r="GK241" s="5"/>
      <c r="GL241" s="5"/>
      <c r="GM241" s="5"/>
      <c r="GN241" s="5"/>
      <c r="GO241" s="5"/>
      <c r="GP241" s="5"/>
      <c r="GQ241" s="5"/>
      <c r="GR241" s="5"/>
      <c r="GS241" s="5"/>
      <c r="GT241" s="5"/>
      <c r="GU241" s="5"/>
      <c r="GV241" s="5"/>
      <c r="GW241" s="5"/>
      <c r="GX241" s="5"/>
      <c r="GY241" s="5"/>
      <c r="GZ241" s="5"/>
      <c r="HA241" s="5"/>
      <c r="HB241" s="5"/>
      <c r="HC241" s="5"/>
      <c r="HD241" s="5"/>
      <c r="HE241" s="5"/>
      <c r="HF241" s="5"/>
      <c r="HG241" s="5"/>
      <c r="HH241" s="5"/>
      <c r="HI241" s="5"/>
      <c r="HJ241" s="5"/>
      <c r="HK241" s="5"/>
      <c r="HL241" s="5"/>
      <c r="HM241" s="5"/>
      <c r="HN241" s="5"/>
      <c r="HO241" s="5"/>
      <c r="HP241" s="5"/>
      <c r="HQ241" s="5"/>
      <c r="HR241" s="5"/>
      <c r="HS241" s="5"/>
      <c r="HT241" s="5"/>
      <c r="HU241" s="5"/>
      <c r="HV241" s="5"/>
      <c r="HW241" s="5"/>
      <c r="HX241" s="5"/>
      <c r="HY241" s="5"/>
      <c r="HZ241" s="5"/>
      <c r="IA241" s="5"/>
      <c r="IB241" s="5"/>
      <c r="IC241" s="5"/>
      <c r="ID241" s="5"/>
      <c r="IE241" s="5"/>
      <c r="IF241" s="5"/>
      <c r="IG241" s="5"/>
      <c r="IH241" s="5"/>
      <c r="II241" s="5"/>
      <c r="IJ241" s="5"/>
      <c r="IK241" s="5"/>
      <c r="IL241" s="5"/>
      <c r="IM241" s="5"/>
      <c r="IN241" s="5"/>
      <c r="IO241" s="5"/>
      <c r="IP241" s="5"/>
      <c r="IQ241" s="5"/>
      <c r="IR241" s="5"/>
      <c r="IS241" s="5"/>
      <c r="IT241" s="5"/>
      <c r="IU241" s="5"/>
      <c r="IV241" s="5"/>
    </row>
    <row r="242" spans="1:256" s="29" customFormat="1" outlineLevel="1">
      <c r="A242" s="207"/>
      <c r="B242" s="207"/>
      <c r="C242" s="1112"/>
      <c r="D242" s="205"/>
      <c r="E242" s="205"/>
      <c r="F242" s="5">
        <v>5</v>
      </c>
      <c r="G242" s="5">
        <v>79</v>
      </c>
      <c r="H242" s="5"/>
      <c r="I242" s="5" t="s">
        <v>4679</v>
      </c>
      <c r="J242" s="5">
        <v>0</v>
      </c>
      <c r="K242" s="5">
        <v>0</v>
      </c>
      <c r="L242" s="5">
        <v>0</v>
      </c>
      <c r="M242" s="5">
        <v>0</v>
      </c>
      <c r="N242" s="5">
        <v>0</v>
      </c>
      <c r="O242" s="5">
        <v>0</v>
      </c>
      <c r="P242" s="5">
        <v>0</v>
      </c>
      <c r="Q242" s="5"/>
      <c r="R242" s="5"/>
      <c r="S242" s="5"/>
      <c r="T242" s="5"/>
      <c r="U242" s="5"/>
      <c r="V242" s="5"/>
      <c r="W242" s="5"/>
      <c r="X242" s="5"/>
      <c r="Y242" s="5"/>
      <c r="Z242" s="5"/>
      <c r="AA242" s="5"/>
      <c r="AB242" s="5">
        <v>1884610</v>
      </c>
      <c r="AC242" s="5">
        <v>1931670</v>
      </c>
      <c r="AD242" s="5">
        <v>1979900.0000000002</v>
      </c>
      <c r="AE242" s="5">
        <v>2029430.0000000002</v>
      </c>
      <c r="AF242" s="5">
        <v>2080129.9999999998</v>
      </c>
      <c r="AG242" s="5">
        <v>2132130</v>
      </c>
      <c r="AH242" s="5">
        <v>2185430</v>
      </c>
      <c r="AI242" s="5">
        <v>2240030</v>
      </c>
      <c r="AJ242" s="5">
        <v>2296060</v>
      </c>
      <c r="AK242" s="5">
        <v>2353520</v>
      </c>
      <c r="AL242" s="5">
        <v>2412280</v>
      </c>
      <c r="AM242" s="5">
        <v>2472600</v>
      </c>
      <c r="AN242" s="5">
        <v>2534480</v>
      </c>
      <c r="AO242" s="5">
        <v>2597790</v>
      </c>
      <c r="AP242" s="5">
        <v>2662790</v>
      </c>
      <c r="AQ242" s="5">
        <v>2729350</v>
      </c>
      <c r="AR242" s="5">
        <v>2797600</v>
      </c>
      <c r="AS242" s="5">
        <v>2867540</v>
      </c>
      <c r="AT242" s="5"/>
      <c r="AU242" s="5"/>
      <c r="AV242" s="5"/>
      <c r="AW242" s="5"/>
      <c r="AX242" s="5"/>
      <c r="AY242" s="5"/>
      <c r="AZ242" s="5"/>
      <c r="BA242" s="5"/>
      <c r="BB242" s="5"/>
      <c r="BC242" s="5"/>
      <c r="BD242" s="5"/>
      <c r="BE242" s="5"/>
      <c r="BF242" s="5"/>
      <c r="BG242" s="5"/>
      <c r="BH242" s="5"/>
      <c r="BI242" s="5"/>
      <c r="BJ242" s="5"/>
      <c r="BK242" s="5"/>
      <c r="BL242" s="5"/>
      <c r="BM242" s="5"/>
      <c r="BN242" s="5"/>
      <c r="BO242" s="5"/>
      <c r="BP242" s="5"/>
      <c r="BQ242" s="5"/>
      <c r="BR242" s="5"/>
      <c r="BS242" s="5"/>
      <c r="BT242" s="5"/>
      <c r="BU242" s="5"/>
      <c r="BV242" s="5"/>
      <c r="BW242" s="5"/>
      <c r="BX242" s="5"/>
      <c r="BY242" s="5"/>
      <c r="BZ242" s="5"/>
      <c r="CA242" s="5"/>
      <c r="CB242" s="5"/>
      <c r="CC242" s="5"/>
      <c r="CD242" s="5"/>
      <c r="CE242" s="5"/>
      <c r="CF242" s="5"/>
      <c r="CG242" s="5"/>
      <c r="CH242" s="5"/>
      <c r="CI242" s="5"/>
      <c r="CJ242" s="5"/>
      <c r="CK242" s="5"/>
      <c r="CL242" s="5"/>
      <c r="CM242" s="5"/>
      <c r="CN242" s="5"/>
      <c r="CO242" s="5"/>
      <c r="CP242" s="5"/>
      <c r="CQ242" s="5"/>
      <c r="CR242" s="5"/>
      <c r="CS242" s="5"/>
      <c r="CT242" s="5"/>
      <c r="CU242" s="5"/>
      <c r="CV242" s="5"/>
      <c r="CW242" s="5"/>
      <c r="CX242" s="5"/>
      <c r="CY242" s="5"/>
      <c r="CZ242" s="5"/>
      <c r="DA242" s="5"/>
      <c r="DB242" s="5"/>
      <c r="DC242" s="5"/>
      <c r="DD242" s="5"/>
      <c r="DE242" s="5"/>
      <c r="DF242" s="5"/>
      <c r="DG242" s="5"/>
      <c r="DH242" s="5"/>
      <c r="DI242" s="5"/>
      <c r="DJ242" s="5"/>
      <c r="DK242" s="5"/>
      <c r="DL242" s="5"/>
      <c r="DM242" s="5"/>
      <c r="DN242" s="5"/>
      <c r="DO242" s="5"/>
      <c r="DP242" s="5"/>
      <c r="DQ242" s="5"/>
      <c r="DR242" s="5"/>
      <c r="DS242" s="5"/>
      <c r="DT242" s="5"/>
      <c r="DU242" s="5"/>
      <c r="DV242" s="5"/>
      <c r="DW242" s="5"/>
      <c r="DX242" s="5"/>
      <c r="DY242" s="5"/>
      <c r="DZ242" s="5"/>
      <c r="EA242" s="5"/>
      <c r="EB242" s="5"/>
      <c r="EC242" s="5"/>
      <c r="ED242" s="5"/>
      <c r="EE242" s="5"/>
      <c r="EF242" s="5"/>
      <c r="EG242" s="5"/>
      <c r="EH242" s="5"/>
      <c r="EI242" s="5"/>
      <c r="EJ242" s="5"/>
      <c r="EK242" s="5"/>
      <c r="EL242" s="5"/>
      <c r="EM242" s="5"/>
      <c r="EN242" s="5"/>
      <c r="EO242" s="5"/>
      <c r="EP242" s="5"/>
      <c r="EQ242" s="5"/>
      <c r="ER242" s="5"/>
      <c r="ES242" s="5"/>
      <c r="ET242" s="5"/>
      <c r="EU242" s="5"/>
      <c r="EV242" s="5"/>
      <c r="EW242" s="5"/>
      <c r="EX242" s="5"/>
      <c r="EY242" s="5"/>
      <c r="EZ242" s="5"/>
      <c r="FA242" s="5"/>
      <c r="FB242" s="5"/>
      <c r="FC242" s="5"/>
      <c r="FD242" s="5"/>
      <c r="FE242" s="5"/>
      <c r="FF242" s="5"/>
      <c r="FG242" s="5"/>
      <c r="FH242" s="5"/>
      <c r="FI242" s="5"/>
      <c r="FJ242" s="5"/>
      <c r="FK242" s="5"/>
      <c r="FL242" s="5"/>
      <c r="FM242" s="5"/>
      <c r="FN242" s="5"/>
      <c r="FO242" s="5"/>
      <c r="FP242" s="5"/>
      <c r="FQ242" s="5"/>
      <c r="FR242" s="5"/>
      <c r="FS242" s="5"/>
      <c r="FT242" s="5"/>
      <c r="FU242" s="5"/>
      <c r="FV242" s="5"/>
      <c r="FW242" s="5"/>
      <c r="FX242" s="5"/>
      <c r="FY242" s="5"/>
      <c r="FZ242" s="5"/>
      <c r="GA242" s="5"/>
      <c r="GB242" s="5"/>
      <c r="GC242" s="5"/>
      <c r="GD242" s="5"/>
      <c r="GE242" s="5"/>
      <c r="GF242" s="5"/>
      <c r="GG242" s="5"/>
      <c r="GH242" s="5"/>
      <c r="GI242" s="5"/>
      <c r="GJ242" s="5"/>
      <c r="GK242" s="5"/>
      <c r="GL242" s="5"/>
      <c r="GM242" s="5"/>
      <c r="GN242" s="5"/>
      <c r="GO242" s="5"/>
      <c r="GP242" s="5"/>
      <c r="GQ242" s="5"/>
      <c r="GR242" s="5"/>
      <c r="GS242" s="5"/>
      <c r="GT242" s="5"/>
      <c r="GU242" s="5"/>
      <c r="GV242" s="5"/>
      <c r="GW242" s="5"/>
      <c r="GX242" s="5"/>
      <c r="GY242" s="5"/>
      <c r="GZ242" s="5"/>
      <c r="HA242" s="5"/>
      <c r="HB242" s="5"/>
      <c r="HC242" s="5"/>
      <c r="HD242" s="5"/>
      <c r="HE242" s="5"/>
      <c r="HF242" s="5"/>
      <c r="HG242" s="5"/>
      <c r="HH242" s="5"/>
      <c r="HI242" s="5"/>
      <c r="HJ242" s="5"/>
      <c r="HK242" s="5"/>
      <c r="HL242" s="5"/>
      <c r="HM242" s="5"/>
      <c r="HN242" s="5"/>
      <c r="HO242" s="5"/>
      <c r="HP242" s="5"/>
      <c r="HQ242" s="5"/>
      <c r="HR242" s="5"/>
      <c r="HS242" s="5"/>
      <c r="HT242" s="5"/>
      <c r="HU242" s="5"/>
      <c r="HV242" s="5"/>
      <c r="HW242" s="5"/>
      <c r="HX242" s="5"/>
      <c r="HY242" s="5"/>
      <c r="HZ242" s="5"/>
      <c r="IA242" s="5"/>
      <c r="IB242" s="5"/>
      <c r="IC242" s="5"/>
      <c r="ID242" s="5"/>
      <c r="IE242" s="5"/>
      <c r="IF242" s="5"/>
      <c r="IG242" s="5"/>
      <c r="IH242" s="5"/>
      <c r="II242" s="5"/>
      <c r="IJ242" s="5"/>
      <c r="IK242" s="5"/>
      <c r="IL242" s="5"/>
      <c r="IM242" s="5"/>
      <c r="IN242" s="5"/>
      <c r="IO242" s="5"/>
      <c r="IP242" s="5"/>
      <c r="IQ242" s="5"/>
      <c r="IR242" s="5"/>
      <c r="IS242" s="5"/>
      <c r="IT242" s="5"/>
      <c r="IU242" s="5"/>
      <c r="IV242" s="5"/>
    </row>
    <row r="243" spans="1:256" s="29" customFormat="1" outlineLevel="1">
      <c r="A243" s="207"/>
      <c r="B243" s="207"/>
      <c r="C243" s="1112"/>
      <c r="D243" s="205"/>
      <c r="E243" s="205"/>
      <c r="F243" s="5">
        <v>6</v>
      </c>
      <c r="G243" s="5">
        <v>80</v>
      </c>
      <c r="H243" s="5"/>
      <c r="I243" s="5" t="s">
        <v>907</v>
      </c>
      <c r="J243" s="5">
        <v>0</v>
      </c>
      <c r="K243" s="5">
        <v>0</v>
      </c>
      <c r="L243" s="5">
        <v>0</v>
      </c>
      <c r="M243" s="5">
        <v>0</v>
      </c>
      <c r="N243" s="5">
        <v>0</v>
      </c>
      <c r="O243" s="5">
        <v>0</v>
      </c>
      <c r="P243" s="5">
        <v>0</v>
      </c>
      <c r="Q243" s="5"/>
      <c r="R243" s="5"/>
      <c r="S243" s="5"/>
      <c r="T243" s="5"/>
      <c r="U243" s="5"/>
      <c r="V243" s="5"/>
      <c r="W243" s="5"/>
      <c r="X243" s="5"/>
      <c r="Y243" s="5"/>
      <c r="Z243" s="5"/>
      <c r="AA243" s="5"/>
      <c r="AB243" s="5">
        <v>7921440</v>
      </c>
      <c r="AC243" s="5">
        <v>5678022.8000000007</v>
      </c>
      <c r="AD243" s="5">
        <v>5820800</v>
      </c>
      <c r="AE243" s="5">
        <v>5967242.6666666651</v>
      </c>
      <c r="AF243" s="5">
        <v>0</v>
      </c>
      <c r="AG243" s="5">
        <v>0</v>
      </c>
      <c r="AH243" s="5">
        <v>0</v>
      </c>
      <c r="AI243" s="5">
        <v>0</v>
      </c>
      <c r="AJ243" s="5">
        <v>0</v>
      </c>
      <c r="AK243" s="5">
        <v>0</v>
      </c>
      <c r="AL243" s="5">
        <v>0</v>
      </c>
      <c r="AM243" s="5">
        <v>0</v>
      </c>
      <c r="AN243" s="5">
        <v>0</v>
      </c>
      <c r="AO243" s="5">
        <v>0</v>
      </c>
      <c r="AP243" s="5">
        <v>0</v>
      </c>
      <c r="AQ243" s="5">
        <v>0</v>
      </c>
      <c r="AR243" s="5">
        <v>0</v>
      </c>
      <c r="AS243" s="5">
        <v>0</v>
      </c>
      <c r="AT243" s="5"/>
      <c r="AU243" s="5"/>
      <c r="AV243" s="5"/>
      <c r="AW243" s="5"/>
      <c r="AX243" s="5"/>
      <c r="AY243" s="5"/>
      <c r="AZ243" s="5"/>
      <c r="BA243" s="5"/>
      <c r="BB243" s="5"/>
      <c r="BC243" s="5"/>
      <c r="BD243" s="5"/>
      <c r="BE243" s="5"/>
      <c r="BF243" s="5"/>
      <c r="BG243" s="5"/>
      <c r="BH243" s="5"/>
      <c r="BI243" s="5"/>
      <c r="BJ243" s="5"/>
      <c r="BK243" s="5"/>
      <c r="BL243" s="5"/>
      <c r="BM243" s="5"/>
      <c r="BN243" s="5"/>
      <c r="BO243" s="5"/>
      <c r="BP243" s="5"/>
      <c r="BQ243" s="5"/>
      <c r="BR243" s="5"/>
      <c r="BS243" s="5"/>
      <c r="BT243" s="5"/>
      <c r="BU243" s="5"/>
      <c r="BV243" s="5"/>
      <c r="BW243" s="5"/>
      <c r="BX243" s="5"/>
      <c r="BY243" s="5"/>
      <c r="BZ243" s="5"/>
      <c r="CA243" s="5"/>
      <c r="CB243" s="5"/>
      <c r="CC243" s="5"/>
      <c r="CD243" s="5"/>
      <c r="CE243" s="5"/>
      <c r="CF243" s="5"/>
      <c r="CG243" s="5"/>
      <c r="CH243" s="5"/>
      <c r="CI243" s="5"/>
      <c r="CJ243" s="5"/>
      <c r="CK243" s="5"/>
      <c r="CL243" s="5"/>
      <c r="CM243" s="5"/>
      <c r="CN243" s="5"/>
      <c r="CO243" s="5"/>
      <c r="CP243" s="5"/>
      <c r="CQ243" s="5"/>
      <c r="CR243" s="5"/>
      <c r="CS243" s="5"/>
      <c r="CT243" s="5"/>
      <c r="CU243" s="5"/>
      <c r="CV243" s="5"/>
      <c r="CW243" s="5"/>
      <c r="CX243" s="5"/>
      <c r="CY243" s="5"/>
      <c r="CZ243" s="5"/>
      <c r="DA243" s="5"/>
      <c r="DB243" s="5"/>
      <c r="DC243" s="5"/>
      <c r="DD243" s="5"/>
      <c r="DE243" s="5"/>
      <c r="DF243" s="5"/>
      <c r="DG243" s="5"/>
      <c r="DH243" s="5"/>
      <c r="DI243" s="5"/>
      <c r="DJ243" s="5"/>
      <c r="DK243" s="5"/>
      <c r="DL243" s="5"/>
      <c r="DM243" s="5"/>
      <c r="DN243" s="5"/>
      <c r="DO243" s="5"/>
      <c r="DP243" s="5"/>
      <c r="DQ243" s="5"/>
      <c r="DR243" s="5"/>
      <c r="DS243" s="5"/>
      <c r="DT243" s="5"/>
      <c r="DU243" s="5"/>
      <c r="DV243" s="5"/>
      <c r="DW243" s="5"/>
      <c r="DX243" s="5"/>
      <c r="DY243" s="5"/>
      <c r="DZ243" s="5"/>
      <c r="EA243" s="5"/>
      <c r="EB243" s="5"/>
      <c r="EC243" s="5"/>
      <c r="ED243" s="5"/>
      <c r="EE243" s="5"/>
      <c r="EF243" s="5"/>
      <c r="EG243" s="5"/>
      <c r="EH243" s="5"/>
      <c r="EI243" s="5"/>
      <c r="EJ243" s="5"/>
      <c r="EK243" s="5"/>
      <c r="EL243" s="5"/>
      <c r="EM243" s="5"/>
      <c r="EN243" s="5"/>
      <c r="EO243" s="5"/>
      <c r="EP243" s="5"/>
      <c r="EQ243" s="5"/>
      <c r="ER243" s="5"/>
      <c r="ES243" s="5"/>
      <c r="ET243" s="5"/>
      <c r="EU243" s="5"/>
      <c r="EV243" s="5"/>
      <c r="EW243" s="5"/>
      <c r="EX243" s="5"/>
      <c r="EY243" s="5"/>
      <c r="EZ243" s="5"/>
      <c r="FA243" s="5"/>
      <c r="FB243" s="5"/>
      <c r="FC243" s="5"/>
      <c r="FD243" s="5"/>
      <c r="FE243" s="5"/>
      <c r="FF243" s="5"/>
      <c r="FG243" s="5"/>
      <c r="FH243" s="5"/>
      <c r="FI243" s="5"/>
      <c r="FJ243" s="5"/>
      <c r="FK243" s="5"/>
      <c r="FL243" s="5"/>
      <c r="FM243" s="5"/>
      <c r="FN243" s="5"/>
      <c r="FO243" s="5"/>
      <c r="FP243" s="5"/>
      <c r="FQ243" s="5"/>
      <c r="FR243" s="5"/>
      <c r="FS243" s="5"/>
      <c r="FT243" s="5"/>
      <c r="FU243" s="5"/>
      <c r="FV243" s="5"/>
      <c r="FW243" s="5"/>
      <c r="FX243" s="5"/>
      <c r="FY243" s="5"/>
      <c r="FZ243" s="5"/>
      <c r="GA243" s="5"/>
      <c r="GB243" s="5"/>
      <c r="GC243" s="5"/>
      <c r="GD243" s="5"/>
      <c r="GE243" s="5"/>
      <c r="GF243" s="5"/>
      <c r="GG243" s="5"/>
      <c r="GH243" s="5"/>
      <c r="GI243" s="5"/>
      <c r="GJ243" s="5"/>
      <c r="GK243" s="5"/>
      <c r="GL243" s="5"/>
      <c r="GM243" s="5"/>
      <c r="GN243" s="5"/>
      <c r="GO243" s="5"/>
      <c r="GP243" s="5"/>
      <c r="GQ243" s="5"/>
      <c r="GR243" s="5"/>
      <c r="GS243" s="5"/>
      <c r="GT243" s="5"/>
      <c r="GU243" s="5"/>
      <c r="GV243" s="5"/>
      <c r="GW243" s="5"/>
      <c r="GX243" s="5"/>
      <c r="GY243" s="5"/>
      <c r="GZ243" s="5"/>
      <c r="HA243" s="5"/>
      <c r="HB243" s="5"/>
      <c r="HC243" s="5"/>
      <c r="HD243" s="5"/>
      <c r="HE243" s="5"/>
      <c r="HF243" s="5"/>
      <c r="HG243" s="5"/>
      <c r="HH243" s="5"/>
      <c r="HI243" s="5"/>
      <c r="HJ243" s="5"/>
      <c r="HK243" s="5"/>
      <c r="HL243" s="5"/>
      <c r="HM243" s="5"/>
      <c r="HN243" s="5"/>
      <c r="HO243" s="5"/>
      <c r="HP243" s="5"/>
      <c r="HQ243" s="5"/>
      <c r="HR243" s="5"/>
      <c r="HS243" s="5"/>
      <c r="HT243" s="5"/>
      <c r="HU243" s="5"/>
      <c r="HV243" s="5"/>
      <c r="HW243" s="5"/>
      <c r="HX243" s="5"/>
      <c r="HY243" s="5"/>
      <c r="HZ243" s="5"/>
      <c r="IA243" s="5"/>
      <c r="IB243" s="5"/>
      <c r="IC243" s="5"/>
      <c r="ID243" s="5"/>
      <c r="IE243" s="5"/>
      <c r="IF243" s="5"/>
      <c r="IG243" s="5"/>
      <c r="IH243" s="5"/>
      <c r="II243" s="5"/>
      <c r="IJ243" s="5"/>
      <c r="IK243" s="5"/>
      <c r="IL243" s="5"/>
      <c r="IM243" s="5"/>
      <c r="IN243" s="5"/>
      <c r="IO243" s="5"/>
      <c r="IP243" s="5"/>
      <c r="IQ243" s="5"/>
      <c r="IR243" s="5"/>
      <c r="IS243" s="5"/>
      <c r="IT243" s="5"/>
      <c r="IU243" s="5"/>
      <c r="IV243" s="5"/>
    </row>
    <row r="244" spans="1:256" s="29" customFormat="1" outlineLevel="1">
      <c r="A244" s="207"/>
      <c r="B244" s="207"/>
      <c r="C244" s="1112"/>
      <c r="D244" s="205"/>
      <c r="E244" s="205"/>
      <c r="F244" s="5">
        <v>7</v>
      </c>
      <c r="G244" s="5">
        <v>81</v>
      </c>
      <c r="H244" s="5"/>
      <c r="I244" s="5" t="s">
        <v>4680</v>
      </c>
      <c r="J244" s="5">
        <v>0</v>
      </c>
      <c r="K244" s="5">
        <v>0</v>
      </c>
      <c r="L244" s="5">
        <v>0</v>
      </c>
      <c r="M244" s="5">
        <v>0</v>
      </c>
      <c r="N244" s="5">
        <v>0</v>
      </c>
      <c r="O244" s="5">
        <v>0</v>
      </c>
      <c r="P244" s="5">
        <v>0</v>
      </c>
      <c r="Q244" s="5"/>
      <c r="R244" s="5"/>
      <c r="S244" s="5"/>
      <c r="T244" s="5"/>
      <c r="U244" s="5"/>
      <c r="V244" s="5"/>
      <c r="W244" s="5"/>
      <c r="X244" s="5"/>
      <c r="Y244" s="5"/>
      <c r="Z244" s="5"/>
      <c r="AA244" s="5"/>
      <c r="AB244" s="5">
        <v>0</v>
      </c>
      <c r="AC244" s="5">
        <v>0</v>
      </c>
      <c r="AD244" s="5">
        <v>2813700</v>
      </c>
      <c r="AE244" s="5">
        <v>5627400</v>
      </c>
      <c r="AF244" s="5">
        <v>5627400</v>
      </c>
      <c r="AG244" s="5">
        <v>3481980</v>
      </c>
      <c r="AH244" s="5">
        <v>3570126.7433636505</v>
      </c>
      <c r="AI244" s="5">
        <v>3660504.932159387</v>
      </c>
      <c r="AJ244" s="5">
        <v>3753171.0556972702</v>
      </c>
      <c r="AK244" s="5">
        <v>3848183.033321043</v>
      </c>
      <c r="AL244" s="5">
        <v>3945600.2506096284</v>
      </c>
      <c r="AM244" s="5">
        <v>4045483.5964950281</v>
      </c>
      <c r="AN244" s="5">
        <v>4147895.5013198997</v>
      </c>
      <c r="AO244" s="5">
        <v>4252899.9758585496</v>
      </c>
      <c r="AP244" s="5">
        <v>4360562.6513257483</v>
      </c>
      <c r="AQ244" s="5">
        <v>4470950.8203983838</v>
      </c>
      <c r="AR244" s="5">
        <v>4584133.4792755637</v>
      </c>
      <c r="AS244" s="5">
        <v>4700181.3708034931</v>
      </c>
      <c r="AT244" s="5"/>
      <c r="AU244" s="5"/>
      <c r="AV244" s="5"/>
      <c r="AW244" s="5"/>
      <c r="AX244" s="5"/>
      <c r="AY244" s="5"/>
      <c r="AZ244" s="5"/>
      <c r="BA244" s="5"/>
      <c r="BB244" s="5"/>
      <c r="BC244" s="5"/>
      <c r="BD244" s="5"/>
      <c r="BE244" s="5"/>
      <c r="BF244" s="5"/>
      <c r="BG244" s="5"/>
      <c r="BH244" s="5"/>
      <c r="BI244" s="5"/>
      <c r="BJ244" s="5"/>
      <c r="BK244" s="5"/>
      <c r="BL244" s="5"/>
      <c r="BM244" s="5"/>
      <c r="BN244" s="5"/>
      <c r="BO244" s="5"/>
      <c r="BP244" s="5"/>
      <c r="BQ244" s="5"/>
      <c r="BR244" s="5"/>
      <c r="BS244" s="5"/>
      <c r="BT244" s="5"/>
      <c r="BU244" s="5"/>
      <c r="BV244" s="5"/>
      <c r="BW244" s="5"/>
      <c r="BX244" s="5"/>
      <c r="BY244" s="5"/>
      <c r="BZ244" s="5"/>
      <c r="CA244" s="5"/>
      <c r="CB244" s="5"/>
      <c r="CC244" s="5"/>
      <c r="CD244" s="5"/>
      <c r="CE244" s="5"/>
      <c r="CF244" s="5"/>
      <c r="CG244" s="5"/>
      <c r="CH244" s="5"/>
      <c r="CI244" s="5"/>
      <c r="CJ244" s="5"/>
      <c r="CK244" s="5"/>
      <c r="CL244" s="5"/>
      <c r="CM244" s="5"/>
      <c r="CN244" s="5"/>
      <c r="CO244" s="5"/>
      <c r="CP244" s="5"/>
      <c r="CQ244" s="5"/>
      <c r="CR244" s="5"/>
      <c r="CS244" s="5"/>
      <c r="CT244" s="5"/>
      <c r="CU244" s="5"/>
      <c r="CV244" s="5"/>
      <c r="CW244" s="5"/>
      <c r="CX244" s="5"/>
      <c r="CY244" s="5"/>
      <c r="CZ244" s="5"/>
      <c r="DA244" s="5"/>
      <c r="DB244" s="5"/>
      <c r="DC244" s="5"/>
      <c r="DD244" s="5"/>
      <c r="DE244" s="5"/>
      <c r="DF244" s="5"/>
      <c r="DG244" s="5"/>
      <c r="DH244" s="5"/>
      <c r="DI244" s="5"/>
      <c r="DJ244" s="5"/>
      <c r="DK244" s="5"/>
      <c r="DL244" s="5"/>
      <c r="DM244" s="5"/>
      <c r="DN244" s="5"/>
      <c r="DO244" s="5"/>
      <c r="DP244" s="5"/>
      <c r="DQ244" s="5"/>
      <c r="DR244" s="5"/>
      <c r="DS244" s="5"/>
      <c r="DT244" s="5"/>
      <c r="DU244" s="5"/>
      <c r="DV244" s="5"/>
      <c r="DW244" s="5"/>
      <c r="DX244" s="5"/>
      <c r="DY244" s="5"/>
      <c r="DZ244" s="5"/>
      <c r="EA244" s="5"/>
      <c r="EB244" s="5"/>
      <c r="EC244" s="5"/>
      <c r="ED244" s="5"/>
      <c r="EE244" s="5"/>
      <c r="EF244" s="5"/>
      <c r="EG244" s="5"/>
      <c r="EH244" s="5"/>
      <c r="EI244" s="5"/>
      <c r="EJ244" s="5"/>
      <c r="EK244" s="5"/>
      <c r="EL244" s="5"/>
      <c r="EM244" s="5"/>
      <c r="EN244" s="5"/>
      <c r="EO244" s="5"/>
      <c r="EP244" s="5"/>
      <c r="EQ244" s="5"/>
      <c r="ER244" s="5"/>
      <c r="ES244" s="5"/>
      <c r="ET244" s="5"/>
      <c r="EU244" s="5"/>
      <c r="EV244" s="5"/>
      <c r="EW244" s="5"/>
      <c r="EX244" s="5"/>
      <c r="EY244" s="5"/>
      <c r="EZ244" s="5"/>
      <c r="FA244" s="5"/>
      <c r="FB244" s="5"/>
      <c r="FC244" s="5"/>
      <c r="FD244" s="5"/>
      <c r="FE244" s="5"/>
      <c r="FF244" s="5"/>
      <c r="FG244" s="5"/>
      <c r="FH244" s="5"/>
      <c r="FI244" s="5"/>
      <c r="FJ244" s="5"/>
      <c r="FK244" s="5"/>
      <c r="FL244" s="5"/>
      <c r="FM244" s="5"/>
      <c r="FN244" s="5"/>
      <c r="FO244" s="5"/>
      <c r="FP244" s="5"/>
      <c r="FQ244" s="5"/>
      <c r="FR244" s="5"/>
      <c r="FS244" s="5"/>
      <c r="FT244" s="5"/>
      <c r="FU244" s="5"/>
      <c r="FV244" s="5"/>
      <c r="FW244" s="5"/>
      <c r="FX244" s="5"/>
      <c r="FY244" s="5"/>
      <c r="FZ244" s="5"/>
      <c r="GA244" s="5"/>
      <c r="GB244" s="5"/>
      <c r="GC244" s="5"/>
      <c r="GD244" s="5"/>
      <c r="GE244" s="5"/>
      <c r="GF244" s="5"/>
      <c r="GG244" s="5"/>
      <c r="GH244" s="5"/>
      <c r="GI244" s="5"/>
      <c r="GJ244" s="5"/>
      <c r="GK244" s="5"/>
      <c r="GL244" s="5"/>
      <c r="GM244" s="5"/>
      <c r="GN244" s="5"/>
      <c r="GO244" s="5"/>
      <c r="GP244" s="5"/>
      <c r="GQ244" s="5"/>
      <c r="GR244" s="5"/>
      <c r="GS244" s="5"/>
      <c r="GT244" s="5"/>
      <c r="GU244" s="5"/>
      <c r="GV244" s="5"/>
      <c r="GW244" s="5"/>
      <c r="GX244" s="5"/>
      <c r="GY244" s="5"/>
      <c r="GZ244" s="5"/>
      <c r="HA244" s="5"/>
      <c r="HB244" s="5"/>
      <c r="HC244" s="5"/>
      <c r="HD244" s="5"/>
      <c r="HE244" s="5"/>
      <c r="HF244" s="5"/>
      <c r="HG244" s="5"/>
      <c r="HH244" s="5"/>
      <c r="HI244" s="5"/>
      <c r="HJ244" s="5"/>
      <c r="HK244" s="5"/>
      <c r="HL244" s="5"/>
      <c r="HM244" s="5"/>
      <c r="HN244" s="5"/>
      <c r="HO244" s="5"/>
      <c r="HP244" s="5"/>
      <c r="HQ244" s="5"/>
      <c r="HR244" s="5"/>
      <c r="HS244" s="5"/>
      <c r="HT244" s="5"/>
      <c r="HU244" s="5"/>
      <c r="HV244" s="5"/>
      <c r="HW244" s="5"/>
      <c r="HX244" s="5"/>
      <c r="HY244" s="5"/>
      <c r="HZ244" s="5"/>
      <c r="IA244" s="5"/>
      <c r="IB244" s="5"/>
      <c r="IC244" s="5"/>
      <c r="ID244" s="5"/>
      <c r="IE244" s="5"/>
      <c r="IF244" s="5"/>
      <c r="IG244" s="5"/>
      <c r="IH244" s="5"/>
      <c r="II244" s="5"/>
      <c r="IJ244" s="5"/>
      <c r="IK244" s="5"/>
      <c r="IL244" s="5"/>
      <c r="IM244" s="5"/>
      <c r="IN244" s="5"/>
      <c r="IO244" s="5"/>
      <c r="IP244" s="5"/>
      <c r="IQ244" s="5"/>
      <c r="IR244" s="5"/>
      <c r="IS244" s="5"/>
      <c r="IT244" s="5"/>
      <c r="IU244" s="5"/>
      <c r="IV244" s="5"/>
    </row>
    <row r="245" spans="1:256" s="29" customFormat="1" outlineLevel="1">
      <c r="A245" s="207"/>
      <c r="B245" s="207"/>
      <c r="C245" s="1112"/>
      <c r="D245" s="205"/>
      <c r="E245" s="205"/>
      <c r="F245" s="5">
        <v>8</v>
      </c>
      <c r="G245" s="5">
        <v>82</v>
      </c>
      <c r="H245" s="5"/>
      <c r="I245" s="5" t="s">
        <v>4681</v>
      </c>
      <c r="J245" s="5">
        <v>0</v>
      </c>
      <c r="K245" s="5">
        <v>0</v>
      </c>
      <c r="L245" s="5">
        <v>0</v>
      </c>
      <c r="M245" s="5">
        <v>0</v>
      </c>
      <c r="N245" s="5">
        <v>0</v>
      </c>
      <c r="O245" s="5">
        <v>0</v>
      </c>
      <c r="P245" s="5">
        <v>0</v>
      </c>
      <c r="Q245" s="5"/>
      <c r="R245" s="5"/>
      <c r="S245" s="5"/>
      <c r="T245" s="5"/>
      <c r="U245" s="5"/>
      <c r="V245" s="5"/>
      <c r="W245" s="5"/>
      <c r="X245" s="5"/>
      <c r="Y245" s="5"/>
      <c r="Z245" s="5"/>
      <c r="AA245" s="5"/>
      <c r="AB245" s="5">
        <v>0</v>
      </c>
      <c r="AC245" s="5">
        <v>0</v>
      </c>
      <c r="AD245" s="5">
        <v>1333333.3333333333</v>
      </c>
      <c r="AE245" s="5">
        <v>1333333.3333333333</v>
      </c>
      <c r="AF245" s="5">
        <v>1333333.3333333333</v>
      </c>
      <c r="AG245" s="5">
        <v>0</v>
      </c>
      <c r="AH245" s="5">
        <v>0</v>
      </c>
      <c r="AI245" s="5">
        <v>0</v>
      </c>
      <c r="AJ245" s="5">
        <v>0</v>
      </c>
      <c r="AK245" s="5">
        <v>0</v>
      </c>
      <c r="AL245" s="5">
        <v>0</v>
      </c>
      <c r="AM245" s="5">
        <v>0</v>
      </c>
      <c r="AN245" s="5">
        <v>0</v>
      </c>
      <c r="AO245" s="5">
        <v>0</v>
      </c>
      <c r="AP245" s="5">
        <v>0</v>
      </c>
      <c r="AQ245" s="5">
        <v>0</v>
      </c>
      <c r="AR245" s="5">
        <v>0</v>
      </c>
      <c r="AS245" s="5">
        <v>0</v>
      </c>
      <c r="AT245" s="5"/>
      <c r="AU245" s="5"/>
      <c r="AV245" s="5"/>
      <c r="AW245" s="5"/>
      <c r="AX245" s="5"/>
      <c r="AY245" s="5"/>
      <c r="AZ245" s="5"/>
      <c r="BA245" s="5"/>
      <c r="BB245" s="5"/>
      <c r="BC245" s="5"/>
      <c r="BD245" s="5"/>
      <c r="BE245" s="5"/>
      <c r="BF245" s="5"/>
      <c r="BG245" s="5"/>
      <c r="BH245" s="5"/>
      <c r="BI245" s="5"/>
      <c r="BJ245" s="5"/>
      <c r="BK245" s="5"/>
      <c r="BL245" s="5"/>
      <c r="BM245" s="5"/>
      <c r="BN245" s="5"/>
      <c r="BO245" s="5"/>
      <c r="BP245" s="5"/>
      <c r="BQ245" s="5"/>
      <c r="BR245" s="5"/>
      <c r="BS245" s="5"/>
      <c r="BT245" s="5"/>
      <c r="BU245" s="5"/>
      <c r="BV245" s="5"/>
      <c r="BW245" s="5"/>
      <c r="BX245" s="5"/>
      <c r="BY245" s="5"/>
      <c r="BZ245" s="5"/>
      <c r="CA245" s="5"/>
      <c r="CB245" s="5"/>
      <c r="CC245" s="5"/>
      <c r="CD245" s="5"/>
      <c r="CE245" s="5"/>
      <c r="CF245" s="5"/>
      <c r="CG245" s="5"/>
      <c r="CH245" s="5"/>
      <c r="CI245" s="5"/>
      <c r="CJ245" s="5"/>
      <c r="CK245" s="5"/>
      <c r="CL245" s="5"/>
      <c r="CM245" s="5"/>
      <c r="CN245" s="5"/>
      <c r="CO245" s="5"/>
      <c r="CP245" s="5"/>
      <c r="CQ245" s="5"/>
      <c r="CR245" s="5"/>
      <c r="CS245" s="5"/>
      <c r="CT245" s="5"/>
      <c r="CU245" s="5"/>
      <c r="CV245" s="5"/>
      <c r="CW245" s="5"/>
      <c r="CX245" s="5"/>
      <c r="CY245" s="5"/>
      <c r="CZ245" s="5"/>
      <c r="DA245" s="5"/>
      <c r="DB245" s="5"/>
      <c r="DC245" s="5"/>
      <c r="DD245" s="5"/>
      <c r="DE245" s="5"/>
      <c r="DF245" s="5"/>
      <c r="DG245" s="5"/>
      <c r="DH245" s="5"/>
      <c r="DI245" s="5"/>
      <c r="DJ245" s="5"/>
      <c r="DK245" s="5"/>
      <c r="DL245" s="5"/>
      <c r="DM245" s="5"/>
      <c r="DN245" s="5"/>
      <c r="DO245" s="5"/>
      <c r="DP245" s="5"/>
      <c r="DQ245" s="5"/>
      <c r="DR245" s="5"/>
      <c r="DS245" s="5"/>
      <c r="DT245" s="5"/>
      <c r="DU245" s="5"/>
      <c r="DV245" s="5"/>
      <c r="DW245" s="5"/>
      <c r="DX245" s="5"/>
      <c r="DY245" s="5"/>
      <c r="DZ245" s="5"/>
      <c r="EA245" s="5"/>
      <c r="EB245" s="5"/>
      <c r="EC245" s="5"/>
      <c r="ED245" s="5"/>
      <c r="EE245" s="5"/>
      <c r="EF245" s="5"/>
      <c r="EG245" s="5"/>
      <c r="EH245" s="5"/>
      <c r="EI245" s="5"/>
      <c r="EJ245" s="5"/>
      <c r="EK245" s="5"/>
      <c r="EL245" s="5"/>
      <c r="EM245" s="5"/>
      <c r="EN245" s="5"/>
      <c r="EO245" s="5"/>
      <c r="EP245" s="5"/>
      <c r="EQ245" s="5"/>
      <c r="ER245" s="5"/>
      <c r="ES245" s="5"/>
      <c r="ET245" s="5"/>
      <c r="EU245" s="5"/>
      <c r="EV245" s="5"/>
      <c r="EW245" s="5"/>
      <c r="EX245" s="5"/>
      <c r="EY245" s="5"/>
      <c r="EZ245" s="5"/>
      <c r="FA245" s="5"/>
      <c r="FB245" s="5"/>
      <c r="FC245" s="5"/>
      <c r="FD245" s="5"/>
      <c r="FE245" s="5"/>
      <c r="FF245" s="5"/>
      <c r="FG245" s="5"/>
      <c r="FH245" s="5"/>
      <c r="FI245" s="5"/>
      <c r="FJ245" s="5"/>
      <c r="FK245" s="5"/>
      <c r="FL245" s="5"/>
      <c r="FM245" s="5"/>
      <c r="FN245" s="5"/>
      <c r="FO245" s="5"/>
      <c r="FP245" s="5"/>
      <c r="FQ245" s="5"/>
      <c r="FR245" s="5"/>
      <c r="FS245" s="5"/>
      <c r="FT245" s="5"/>
      <c r="FU245" s="5"/>
      <c r="FV245" s="5"/>
      <c r="FW245" s="5"/>
      <c r="FX245" s="5"/>
      <c r="FY245" s="5"/>
      <c r="FZ245" s="5"/>
      <c r="GA245" s="5"/>
      <c r="GB245" s="5"/>
      <c r="GC245" s="5"/>
      <c r="GD245" s="5"/>
      <c r="GE245" s="5"/>
      <c r="GF245" s="5"/>
      <c r="GG245" s="5"/>
      <c r="GH245" s="5"/>
      <c r="GI245" s="5"/>
      <c r="GJ245" s="5"/>
      <c r="GK245" s="5"/>
      <c r="GL245" s="5"/>
      <c r="GM245" s="5"/>
      <c r="GN245" s="5"/>
      <c r="GO245" s="5"/>
      <c r="GP245" s="5"/>
      <c r="GQ245" s="5"/>
      <c r="GR245" s="5"/>
      <c r="GS245" s="5"/>
      <c r="GT245" s="5"/>
      <c r="GU245" s="5"/>
      <c r="GV245" s="5"/>
      <c r="GW245" s="5"/>
      <c r="GX245" s="5"/>
      <c r="GY245" s="5"/>
      <c r="GZ245" s="5"/>
      <c r="HA245" s="5"/>
      <c r="HB245" s="5"/>
      <c r="HC245" s="5"/>
      <c r="HD245" s="5"/>
      <c r="HE245" s="5"/>
      <c r="HF245" s="5"/>
      <c r="HG245" s="5"/>
      <c r="HH245" s="5"/>
      <c r="HI245" s="5"/>
      <c r="HJ245" s="5"/>
      <c r="HK245" s="5"/>
      <c r="HL245" s="5"/>
      <c r="HM245" s="5"/>
      <c r="HN245" s="5"/>
      <c r="HO245" s="5"/>
      <c r="HP245" s="5"/>
      <c r="HQ245" s="5"/>
      <c r="HR245" s="5"/>
      <c r="HS245" s="5"/>
      <c r="HT245" s="5"/>
      <c r="HU245" s="5"/>
      <c r="HV245" s="5"/>
      <c r="HW245" s="5"/>
      <c r="HX245" s="5"/>
      <c r="HY245" s="5"/>
      <c r="HZ245" s="5"/>
      <c r="IA245" s="5"/>
      <c r="IB245" s="5"/>
      <c r="IC245" s="5"/>
      <c r="ID245" s="5"/>
      <c r="IE245" s="5"/>
      <c r="IF245" s="5"/>
      <c r="IG245" s="5"/>
      <c r="IH245" s="5"/>
      <c r="II245" s="5"/>
      <c r="IJ245" s="5"/>
      <c r="IK245" s="5"/>
      <c r="IL245" s="5"/>
      <c r="IM245" s="5"/>
      <c r="IN245" s="5"/>
      <c r="IO245" s="5"/>
      <c r="IP245" s="5"/>
      <c r="IQ245" s="5"/>
      <c r="IR245" s="5"/>
      <c r="IS245" s="5"/>
      <c r="IT245" s="5"/>
      <c r="IU245" s="5"/>
      <c r="IV245" s="5"/>
    </row>
    <row r="246" spans="1:256" s="29" customFormat="1" outlineLevel="1">
      <c r="A246" s="207"/>
      <c r="B246" s="207"/>
      <c r="C246" s="1112"/>
      <c r="D246" s="205"/>
      <c r="E246" s="205"/>
      <c r="F246" s="5">
        <v>9</v>
      </c>
      <c r="G246" s="5">
        <v>139</v>
      </c>
      <c r="H246" s="5"/>
      <c r="I246" s="5" t="s">
        <v>4682</v>
      </c>
      <c r="J246" s="5">
        <v>0</v>
      </c>
      <c r="K246" s="5">
        <v>0</v>
      </c>
      <c r="L246" s="5">
        <v>0</v>
      </c>
      <c r="M246" s="5">
        <v>0</v>
      </c>
      <c r="N246" s="5">
        <v>0</v>
      </c>
      <c r="O246" s="5">
        <v>0</v>
      </c>
      <c r="P246" s="5">
        <v>0</v>
      </c>
      <c r="Q246" s="5"/>
      <c r="R246" s="5"/>
      <c r="S246" s="5"/>
      <c r="T246" s="5"/>
      <c r="U246" s="5"/>
      <c r="V246" s="5"/>
      <c r="W246" s="5"/>
      <c r="X246" s="5"/>
      <c r="Y246" s="5"/>
      <c r="Z246" s="5"/>
      <c r="AA246" s="5"/>
      <c r="AB246" s="5">
        <v>4300504.4289604733</v>
      </c>
      <c r="AC246" s="5">
        <v>6078869.5175424851</v>
      </c>
      <c r="AD246" s="5">
        <v>6025000.0000000019</v>
      </c>
      <c r="AE246" s="5">
        <v>8459709.8500071112</v>
      </c>
      <c r="AF246" s="5">
        <v>8673868.4244617373</v>
      </c>
      <c r="AG246" s="5">
        <v>7848978.7068328187</v>
      </c>
      <c r="AH246" s="5">
        <v>8047676.548789965</v>
      </c>
      <c r="AI246" s="5">
        <v>8251404.4505642056</v>
      </c>
      <c r="AJ246" s="5">
        <v>8460289.7487260476</v>
      </c>
      <c r="AK246" s="5">
        <v>8674463.0033866353</v>
      </c>
      <c r="AL246" s="5">
        <v>8894058.0798020698</v>
      </c>
      <c r="AM246" s="5">
        <v>9119212.2320435271</v>
      </c>
      <c r="AN246" s="5">
        <v>9350066.1887855548</v>
      </c>
      <c r="AO246" s="5">
        <v>9586764.2412660476</v>
      </c>
      <c r="AP246" s="5">
        <v>9829454.3334729839</v>
      </c>
      <c r="AQ246" s="5">
        <v>10078288.154614223</v>
      </c>
      <c r="AR246" s="5">
        <v>10333421.233928204</v>
      </c>
      <c r="AS246" s="5">
        <v>10595013.037894789</v>
      </c>
      <c r="AT246" s="5"/>
      <c r="AU246" s="5"/>
      <c r="AV246" s="5"/>
      <c r="AW246" s="5"/>
      <c r="AX246" s="5"/>
      <c r="AY246" s="5"/>
      <c r="AZ246" s="5"/>
      <c r="BA246" s="5"/>
      <c r="BB246" s="5"/>
      <c r="BC246" s="5"/>
      <c r="BD246" s="5"/>
      <c r="BE246" s="5"/>
      <c r="BF246" s="5"/>
      <c r="BG246" s="5"/>
      <c r="BH246" s="5"/>
      <c r="BI246" s="5"/>
      <c r="BJ246" s="5"/>
      <c r="BK246" s="5"/>
      <c r="BL246" s="5"/>
      <c r="BM246" s="5"/>
      <c r="BN246" s="5"/>
      <c r="BO246" s="5"/>
      <c r="BP246" s="5"/>
      <c r="BQ246" s="5"/>
      <c r="BR246" s="5"/>
      <c r="BS246" s="5"/>
      <c r="BT246" s="5"/>
      <c r="BU246" s="5"/>
      <c r="BV246" s="5"/>
      <c r="BW246" s="5"/>
      <c r="BX246" s="5"/>
      <c r="BY246" s="5"/>
      <c r="BZ246" s="5"/>
      <c r="CA246" s="5"/>
      <c r="CB246" s="5"/>
      <c r="CC246" s="5"/>
      <c r="CD246" s="5"/>
      <c r="CE246" s="5"/>
      <c r="CF246" s="5"/>
      <c r="CG246" s="5"/>
      <c r="CH246" s="5"/>
      <c r="CI246" s="5"/>
      <c r="CJ246" s="5"/>
      <c r="CK246" s="5"/>
      <c r="CL246" s="5"/>
      <c r="CM246" s="5"/>
      <c r="CN246" s="5"/>
      <c r="CO246" s="5"/>
      <c r="CP246" s="5"/>
      <c r="CQ246" s="5"/>
      <c r="CR246" s="5"/>
      <c r="CS246" s="5"/>
      <c r="CT246" s="5"/>
      <c r="CU246" s="5"/>
      <c r="CV246" s="5"/>
      <c r="CW246" s="5"/>
      <c r="CX246" s="5"/>
      <c r="CY246" s="5"/>
      <c r="CZ246" s="5"/>
      <c r="DA246" s="5"/>
      <c r="DB246" s="5"/>
      <c r="DC246" s="5"/>
      <c r="DD246" s="5"/>
      <c r="DE246" s="5"/>
      <c r="DF246" s="5"/>
      <c r="DG246" s="5"/>
      <c r="DH246" s="5"/>
      <c r="DI246" s="5"/>
      <c r="DJ246" s="5"/>
      <c r="DK246" s="5"/>
      <c r="DL246" s="5"/>
      <c r="DM246" s="5"/>
      <c r="DN246" s="5"/>
      <c r="DO246" s="5"/>
      <c r="DP246" s="5"/>
      <c r="DQ246" s="5"/>
      <c r="DR246" s="5"/>
      <c r="DS246" s="5"/>
      <c r="DT246" s="5"/>
      <c r="DU246" s="5"/>
      <c r="DV246" s="5"/>
      <c r="DW246" s="5"/>
      <c r="DX246" s="5"/>
      <c r="DY246" s="5"/>
      <c r="DZ246" s="5"/>
      <c r="EA246" s="5"/>
      <c r="EB246" s="5"/>
      <c r="EC246" s="5"/>
      <c r="ED246" s="5"/>
      <c r="EE246" s="5"/>
      <c r="EF246" s="5"/>
      <c r="EG246" s="5"/>
      <c r="EH246" s="5"/>
      <c r="EI246" s="5"/>
      <c r="EJ246" s="5"/>
      <c r="EK246" s="5"/>
      <c r="EL246" s="5"/>
      <c r="EM246" s="5"/>
      <c r="EN246" s="5"/>
      <c r="EO246" s="5"/>
      <c r="EP246" s="5"/>
      <c r="EQ246" s="5"/>
      <c r="ER246" s="5"/>
      <c r="ES246" s="5"/>
      <c r="ET246" s="5"/>
      <c r="EU246" s="5"/>
      <c r="EV246" s="5"/>
      <c r="EW246" s="5"/>
      <c r="EX246" s="5"/>
      <c r="EY246" s="5"/>
      <c r="EZ246" s="5"/>
      <c r="FA246" s="5"/>
      <c r="FB246" s="5"/>
      <c r="FC246" s="5"/>
      <c r="FD246" s="5"/>
      <c r="FE246" s="5"/>
      <c r="FF246" s="5"/>
      <c r="FG246" s="5"/>
      <c r="FH246" s="5"/>
      <c r="FI246" s="5"/>
      <c r="FJ246" s="5"/>
      <c r="FK246" s="5"/>
      <c r="FL246" s="5"/>
      <c r="FM246" s="5"/>
      <c r="FN246" s="5"/>
      <c r="FO246" s="5"/>
      <c r="FP246" s="5"/>
      <c r="FQ246" s="5"/>
      <c r="FR246" s="5"/>
      <c r="FS246" s="5"/>
      <c r="FT246" s="5"/>
      <c r="FU246" s="5"/>
      <c r="FV246" s="5"/>
      <c r="FW246" s="5"/>
      <c r="FX246" s="5"/>
      <c r="FY246" s="5"/>
      <c r="FZ246" s="5"/>
      <c r="GA246" s="5"/>
      <c r="GB246" s="5"/>
      <c r="GC246" s="5"/>
      <c r="GD246" s="5"/>
      <c r="GE246" s="5"/>
      <c r="GF246" s="5"/>
      <c r="GG246" s="5"/>
      <c r="GH246" s="5"/>
      <c r="GI246" s="5"/>
      <c r="GJ246" s="5"/>
      <c r="GK246" s="5"/>
      <c r="GL246" s="5"/>
      <c r="GM246" s="5"/>
      <c r="GN246" s="5"/>
      <c r="GO246" s="5"/>
      <c r="GP246" s="5"/>
      <c r="GQ246" s="5"/>
      <c r="GR246" s="5"/>
      <c r="GS246" s="5"/>
      <c r="GT246" s="5"/>
      <c r="GU246" s="5"/>
      <c r="GV246" s="5"/>
      <c r="GW246" s="5"/>
      <c r="GX246" s="5"/>
      <c r="GY246" s="5"/>
      <c r="GZ246" s="5"/>
      <c r="HA246" s="5"/>
      <c r="HB246" s="5"/>
      <c r="HC246" s="5"/>
      <c r="HD246" s="5"/>
      <c r="HE246" s="5"/>
      <c r="HF246" s="5"/>
      <c r="HG246" s="5"/>
      <c r="HH246" s="5"/>
      <c r="HI246" s="5"/>
      <c r="HJ246" s="5"/>
      <c r="HK246" s="5"/>
      <c r="HL246" s="5"/>
      <c r="HM246" s="5"/>
      <c r="HN246" s="5"/>
      <c r="HO246" s="5"/>
      <c r="HP246" s="5"/>
      <c r="HQ246" s="5"/>
      <c r="HR246" s="5"/>
      <c r="HS246" s="5"/>
      <c r="HT246" s="5"/>
      <c r="HU246" s="5"/>
      <c r="HV246" s="5"/>
      <c r="HW246" s="5"/>
      <c r="HX246" s="5"/>
      <c r="HY246" s="5"/>
      <c r="HZ246" s="5"/>
      <c r="IA246" s="5"/>
      <c r="IB246" s="5"/>
      <c r="IC246" s="5"/>
      <c r="ID246" s="5"/>
      <c r="IE246" s="5"/>
      <c r="IF246" s="5"/>
      <c r="IG246" s="5"/>
      <c r="IH246" s="5"/>
      <c r="II246" s="5"/>
      <c r="IJ246" s="5"/>
      <c r="IK246" s="5"/>
      <c r="IL246" s="5"/>
      <c r="IM246" s="5"/>
      <c r="IN246" s="5"/>
      <c r="IO246" s="5"/>
      <c r="IP246" s="5"/>
      <c r="IQ246" s="5"/>
      <c r="IR246" s="5"/>
      <c r="IS246" s="5"/>
      <c r="IT246" s="5"/>
      <c r="IU246" s="5"/>
      <c r="IV246" s="5"/>
    </row>
    <row r="247" spans="1:256" s="29" customFormat="1" outlineLevel="1">
      <c r="A247" s="207"/>
      <c r="B247" s="207"/>
      <c r="C247" s="1112"/>
      <c r="D247" s="205"/>
      <c r="E247" s="205"/>
      <c r="F247" s="5">
        <v>10</v>
      </c>
      <c r="G247" s="5">
        <v>141</v>
      </c>
      <c r="H247" s="5"/>
      <c r="I247" s="5" t="s">
        <v>4683</v>
      </c>
      <c r="J247" s="5">
        <v>0</v>
      </c>
      <c r="K247" s="5">
        <v>0</v>
      </c>
      <c r="L247" s="5">
        <v>0</v>
      </c>
      <c r="M247" s="5">
        <v>0</v>
      </c>
      <c r="N247" s="5">
        <v>0</v>
      </c>
      <c r="O247" s="5">
        <v>0</v>
      </c>
      <c r="P247" s="5">
        <v>0</v>
      </c>
      <c r="Q247" s="5"/>
      <c r="R247" s="5"/>
      <c r="S247" s="5"/>
      <c r="T247" s="5"/>
      <c r="U247" s="5"/>
      <c r="V247" s="5"/>
      <c r="W247" s="5"/>
      <c r="X247" s="5"/>
      <c r="Y247" s="5"/>
      <c r="Z247" s="5"/>
      <c r="AA247" s="5"/>
      <c r="AB247" s="5">
        <v>1505288.8011234193</v>
      </c>
      <c r="AC247" s="5">
        <v>3528868.9259024481</v>
      </c>
      <c r="AD247" s="5">
        <v>5900000.0000000009</v>
      </c>
      <c r="AE247" s="5">
        <v>6049359.2110941308</v>
      </c>
      <c r="AF247" s="5">
        <v>6202499.4686185429</v>
      </c>
      <c r="AG247" s="5">
        <v>6359516.4902193286</v>
      </c>
      <c r="AH247" s="5">
        <v>6520508.4166463204</v>
      </c>
      <c r="AI247" s="5">
        <v>6685575.8730942793</v>
      </c>
      <c r="AJ247" s="5">
        <v>6854822.0320968712</v>
      </c>
      <c r="AK247" s="5">
        <v>7028352.6780129159</v>
      </c>
      <c r="AL247" s="5">
        <v>7206276.2731450023</v>
      </c>
      <c r="AM247" s="5">
        <v>7388704.0255320007</v>
      </c>
      <c r="AN247" s="5">
        <v>7575749.9584576776</v>
      </c>
      <c r="AO247" s="5">
        <v>7767530.9817189686</v>
      </c>
      <c r="AP247" s="5">
        <v>7964166.9646984227</v>
      </c>
      <c r="AQ247" s="5">
        <v>8165780.8112864355</v>
      </c>
      <c r="AR247" s="5">
        <v>8372498.5367002226</v>
      </c>
      <c r="AS247" s="5">
        <v>8584449.3462473899</v>
      </c>
      <c r="AT247" s="5"/>
      <c r="AU247" s="5"/>
      <c r="AV247" s="5"/>
      <c r="AW247" s="5"/>
      <c r="AX247" s="5"/>
      <c r="AY247" s="5"/>
      <c r="AZ247" s="5"/>
      <c r="BA247" s="5"/>
      <c r="BB247" s="5"/>
      <c r="BC247" s="5"/>
      <c r="BD247" s="5"/>
      <c r="BE247" s="5"/>
      <c r="BF247" s="5"/>
      <c r="BG247" s="5"/>
      <c r="BH247" s="5"/>
      <c r="BI247" s="5"/>
      <c r="BJ247" s="5"/>
      <c r="BK247" s="5"/>
      <c r="BL247" s="5"/>
      <c r="BM247" s="5"/>
      <c r="BN247" s="5"/>
      <c r="BO247" s="5"/>
      <c r="BP247" s="5"/>
      <c r="BQ247" s="5"/>
      <c r="BR247" s="5"/>
      <c r="BS247" s="5"/>
      <c r="BT247" s="5"/>
      <c r="BU247" s="5"/>
      <c r="BV247" s="5"/>
      <c r="BW247" s="5"/>
      <c r="BX247" s="5"/>
      <c r="BY247" s="5"/>
      <c r="BZ247" s="5"/>
      <c r="CA247" s="5"/>
      <c r="CB247" s="5"/>
      <c r="CC247" s="5"/>
      <c r="CD247" s="5"/>
      <c r="CE247" s="5"/>
      <c r="CF247" s="5"/>
      <c r="CG247" s="5"/>
      <c r="CH247" s="5"/>
      <c r="CI247" s="5"/>
      <c r="CJ247" s="5"/>
      <c r="CK247" s="5"/>
      <c r="CL247" s="5"/>
      <c r="CM247" s="5"/>
      <c r="CN247" s="5"/>
      <c r="CO247" s="5"/>
      <c r="CP247" s="5"/>
      <c r="CQ247" s="5"/>
      <c r="CR247" s="5"/>
      <c r="CS247" s="5"/>
      <c r="CT247" s="5"/>
      <c r="CU247" s="5"/>
      <c r="CV247" s="5"/>
      <c r="CW247" s="5"/>
      <c r="CX247" s="5"/>
      <c r="CY247" s="5"/>
      <c r="CZ247" s="5"/>
      <c r="DA247" s="5"/>
      <c r="DB247" s="5"/>
      <c r="DC247" s="5"/>
      <c r="DD247" s="5"/>
      <c r="DE247" s="5"/>
      <c r="DF247" s="5"/>
      <c r="DG247" s="5"/>
      <c r="DH247" s="5"/>
      <c r="DI247" s="5"/>
      <c r="DJ247" s="5"/>
      <c r="DK247" s="5"/>
      <c r="DL247" s="5"/>
      <c r="DM247" s="5"/>
      <c r="DN247" s="5"/>
      <c r="DO247" s="5"/>
      <c r="DP247" s="5"/>
      <c r="DQ247" s="5"/>
      <c r="DR247" s="5"/>
      <c r="DS247" s="5"/>
      <c r="DT247" s="5"/>
      <c r="DU247" s="5"/>
      <c r="DV247" s="5"/>
      <c r="DW247" s="5"/>
      <c r="DX247" s="5"/>
      <c r="DY247" s="5"/>
      <c r="DZ247" s="5"/>
      <c r="EA247" s="5"/>
      <c r="EB247" s="5"/>
      <c r="EC247" s="5"/>
      <c r="ED247" s="5"/>
      <c r="EE247" s="5"/>
      <c r="EF247" s="5"/>
      <c r="EG247" s="5"/>
      <c r="EH247" s="5"/>
      <c r="EI247" s="5"/>
      <c r="EJ247" s="5"/>
      <c r="EK247" s="5"/>
      <c r="EL247" s="5"/>
      <c r="EM247" s="5"/>
      <c r="EN247" s="5"/>
      <c r="EO247" s="5"/>
      <c r="EP247" s="5"/>
      <c r="EQ247" s="5"/>
      <c r="ER247" s="5"/>
      <c r="ES247" s="5"/>
      <c r="ET247" s="5"/>
      <c r="EU247" s="5"/>
      <c r="EV247" s="5"/>
      <c r="EW247" s="5"/>
      <c r="EX247" s="5"/>
      <c r="EY247" s="5"/>
      <c r="EZ247" s="5"/>
      <c r="FA247" s="5"/>
      <c r="FB247" s="5"/>
      <c r="FC247" s="5"/>
      <c r="FD247" s="5"/>
      <c r="FE247" s="5"/>
      <c r="FF247" s="5"/>
      <c r="FG247" s="5"/>
      <c r="FH247" s="5"/>
      <c r="FI247" s="5"/>
      <c r="FJ247" s="5"/>
      <c r="FK247" s="5"/>
      <c r="FL247" s="5"/>
      <c r="FM247" s="5"/>
      <c r="FN247" s="5"/>
      <c r="FO247" s="5"/>
      <c r="FP247" s="5"/>
      <c r="FQ247" s="5"/>
      <c r="FR247" s="5"/>
      <c r="FS247" s="5"/>
      <c r="FT247" s="5"/>
      <c r="FU247" s="5"/>
      <c r="FV247" s="5"/>
      <c r="FW247" s="5"/>
      <c r="FX247" s="5"/>
      <c r="FY247" s="5"/>
      <c r="FZ247" s="5"/>
      <c r="GA247" s="5"/>
      <c r="GB247" s="5"/>
      <c r="GC247" s="5"/>
      <c r="GD247" s="5"/>
      <c r="GE247" s="5"/>
      <c r="GF247" s="5"/>
      <c r="GG247" s="5"/>
      <c r="GH247" s="5"/>
      <c r="GI247" s="5"/>
      <c r="GJ247" s="5"/>
      <c r="GK247" s="5"/>
      <c r="GL247" s="5"/>
      <c r="GM247" s="5"/>
      <c r="GN247" s="5"/>
      <c r="GO247" s="5"/>
      <c r="GP247" s="5"/>
      <c r="GQ247" s="5"/>
      <c r="GR247" s="5"/>
      <c r="GS247" s="5"/>
      <c r="GT247" s="5"/>
      <c r="GU247" s="5"/>
      <c r="GV247" s="5"/>
      <c r="GW247" s="5"/>
      <c r="GX247" s="5"/>
      <c r="GY247" s="5"/>
      <c r="GZ247" s="5"/>
      <c r="HA247" s="5"/>
      <c r="HB247" s="5"/>
      <c r="HC247" s="5"/>
      <c r="HD247" s="5"/>
      <c r="HE247" s="5"/>
      <c r="HF247" s="5"/>
      <c r="HG247" s="5"/>
      <c r="HH247" s="5"/>
      <c r="HI247" s="5"/>
      <c r="HJ247" s="5"/>
      <c r="HK247" s="5"/>
      <c r="HL247" s="5"/>
      <c r="HM247" s="5"/>
      <c r="HN247" s="5"/>
      <c r="HO247" s="5"/>
      <c r="HP247" s="5"/>
      <c r="HQ247" s="5"/>
      <c r="HR247" s="5"/>
      <c r="HS247" s="5"/>
      <c r="HT247" s="5"/>
      <c r="HU247" s="5"/>
      <c r="HV247" s="5"/>
      <c r="HW247" s="5"/>
      <c r="HX247" s="5"/>
      <c r="HY247" s="5"/>
      <c r="HZ247" s="5"/>
      <c r="IA247" s="5"/>
      <c r="IB247" s="5"/>
      <c r="IC247" s="5"/>
      <c r="ID247" s="5"/>
      <c r="IE247" s="5"/>
      <c r="IF247" s="5"/>
      <c r="IG247" s="5"/>
      <c r="IH247" s="5"/>
      <c r="II247" s="5"/>
      <c r="IJ247" s="5"/>
      <c r="IK247" s="5"/>
      <c r="IL247" s="5"/>
      <c r="IM247" s="5"/>
      <c r="IN247" s="5"/>
      <c r="IO247" s="5"/>
      <c r="IP247" s="5"/>
      <c r="IQ247" s="5"/>
      <c r="IR247" s="5"/>
      <c r="IS247" s="5"/>
      <c r="IT247" s="5"/>
      <c r="IU247" s="5"/>
      <c r="IV247" s="5"/>
    </row>
    <row r="248" spans="1:256" s="29" customFormat="1" outlineLevel="1">
      <c r="A248" s="207"/>
      <c r="B248" s="207"/>
      <c r="C248" s="1112"/>
      <c r="D248" s="205"/>
      <c r="E248" s="205"/>
      <c r="F248" s="5">
        <v>11</v>
      </c>
      <c r="G248" s="5">
        <v>142</v>
      </c>
      <c r="H248" s="5"/>
      <c r="I248" s="5" t="s">
        <v>4684</v>
      </c>
      <c r="J248" s="5">
        <v>0</v>
      </c>
      <c r="K248" s="5">
        <v>0</v>
      </c>
      <c r="L248" s="5">
        <v>0</v>
      </c>
      <c r="M248" s="5">
        <v>0</v>
      </c>
      <c r="N248" s="5">
        <v>0</v>
      </c>
      <c r="O248" s="5">
        <v>0</v>
      </c>
      <c r="P248" s="5">
        <v>0</v>
      </c>
      <c r="Q248" s="5"/>
      <c r="R248" s="5"/>
      <c r="S248" s="5"/>
      <c r="T248" s="5"/>
      <c r="U248" s="5"/>
      <c r="V248" s="5"/>
      <c r="W248" s="5"/>
      <c r="X248" s="5"/>
      <c r="Y248" s="5"/>
      <c r="Z248" s="5"/>
      <c r="AA248" s="5"/>
      <c r="AB248" s="5">
        <v>0</v>
      </c>
      <c r="AC248" s="5">
        <v>943600.00000000023</v>
      </c>
      <c r="AD248" s="5">
        <v>1887200.0000000007</v>
      </c>
      <c r="AE248" s="5">
        <v>1887200.0000000007</v>
      </c>
      <c r="AF248" s="5">
        <v>1887200.0000000007</v>
      </c>
      <c r="AG248" s="5">
        <v>1887200.0000000007</v>
      </c>
      <c r="AH248" s="5">
        <v>1887200.0000000007</v>
      </c>
      <c r="AI248" s="5">
        <v>1887200.0000000007</v>
      </c>
      <c r="AJ248" s="5">
        <v>1887200.0000000007</v>
      </c>
      <c r="AK248" s="5">
        <v>1887200.0000000007</v>
      </c>
      <c r="AL248" s="5">
        <v>1887200.0000000007</v>
      </c>
      <c r="AM248" s="5">
        <v>1887200.0000000007</v>
      </c>
      <c r="AN248" s="5">
        <v>1887200.0000000007</v>
      </c>
      <c r="AO248" s="5">
        <v>1887200.0000000007</v>
      </c>
      <c r="AP248" s="5">
        <v>1887200.0000000007</v>
      </c>
      <c r="AQ248" s="5">
        <v>1887200.0000000007</v>
      </c>
      <c r="AR248" s="5">
        <v>1887200.0000000007</v>
      </c>
      <c r="AS248" s="5">
        <v>1887200.0000000007</v>
      </c>
      <c r="AT248" s="5"/>
      <c r="AU248" s="5"/>
      <c r="AV248" s="5"/>
      <c r="AW248" s="5"/>
      <c r="AX248" s="5"/>
      <c r="AY248" s="5"/>
      <c r="AZ248" s="5"/>
      <c r="BA248" s="5"/>
      <c r="BB248" s="5"/>
      <c r="BC248" s="5"/>
      <c r="BD248" s="5"/>
      <c r="BE248" s="5"/>
      <c r="BF248" s="5"/>
      <c r="BG248" s="5"/>
      <c r="BH248" s="5"/>
      <c r="BI248" s="5"/>
      <c r="BJ248" s="5"/>
      <c r="BK248" s="5"/>
      <c r="BL248" s="5"/>
      <c r="BM248" s="5"/>
      <c r="BN248" s="5"/>
      <c r="BO248" s="5"/>
      <c r="BP248" s="5"/>
      <c r="BQ248" s="5"/>
      <c r="BR248" s="5"/>
      <c r="BS248" s="5"/>
      <c r="BT248" s="5"/>
      <c r="BU248" s="5"/>
      <c r="BV248" s="5"/>
      <c r="BW248" s="5"/>
      <c r="BX248" s="5"/>
      <c r="BY248" s="5"/>
      <c r="BZ248" s="5"/>
      <c r="CA248" s="5"/>
      <c r="CB248" s="5"/>
      <c r="CC248" s="5"/>
      <c r="CD248" s="5"/>
      <c r="CE248" s="5"/>
      <c r="CF248" s="5"/>
      <c r="CG248" s="5"/>
      <c r="CH248" s="5"/>
      <c r="CI248" s="5"/>
      <c r="CJ248" s="5"/>
      <c r="CK248" s="5"/>
      <c r="CL248" s="5"/>
      <c r="CM248" s="5"/>
      <c r="CN248" s="5"/>
      <c r="CO248" s="5"/>
      <c r="CP248" s="5"/>
      <c r="CQ248" s="5"/>
      <c r="CR248" s="5"/>
      <c r="CS248" s="5"/>
      <c r="CT248" s="5"/>
      <c r="CU248" s="5"/>
      <c r="CV248" s="5"/>
      <c r="CW248" s="5"/>
      <c r="CX248" s="5"/>
      <c r="CY248" s="5"/>
      <c r="CZ248" s="5"/>
      <c r="DA248" s="5"/>
      <c r="DB248" s="5"/>
      <c r="DC248" s="5"/>
      <c r="DD248" s="5"/>
      <c r="DE248" s="5"/>
      <c r="DF248" s="5"/>
      <c r="DG248" s="5"/>
      <c r="DH248" s="5"/>
      <c r="DI248" s="5"/>
      <c r="DJ248" s="5"/>
      <c r="DK248" s="5"/>
      <c r="DL248" s="5"/>
      <c r="DM248" s="5"/>
      <c r="DN248" s="5"/>
      <c r="DO248" s="5"/>
      <c r="DP248" s="5"/>
      <c r="DQ248" s="5"/>
      <c r="DR248" s="5"/>
      <c r="DS248" s="5"/>
      <c r="DT248" s="5"/>
      <c r="DU248" s="5"/>
      <c r="DV248" s="5"/>
      <c r="DW248" s="5"/>
      <c r="DX248" s="5"/>
      <c r="DY248" s="5"/>
      <c r="DZ248" s="5"/>
      <c r="EA248" s="5"/>
      <c r="EB248" s="5"/>
      <c r="EC248" s="5"/>
      <c r="ED248" s="5"/>
      <c r="EE248" s="5"/>
      <c r="EF248" s="5"/>
      <c r="EG248" s="5"/>
      <c r="EH248" s="5"/>
      <c r="EI248" s="5"/>
      <c r="EJ248" s="5"/>
      <c r="EK248" s="5"/>
      <c r="EL248" s="5"/>
      <c r="EM248" s="5"/>
      <c r="EN248" s="5"/>
      <c r="EO248" s="5"/>
      <c r="EP248" s="5"/>
      <c r="EQ248" s="5"/>
      <c r="ER248" s="5"/>
      <c r="ES248" s="5"/>
      <c r="ET248" s="5"/>
      <c r="EU248" s="5"/>
      <c r="EV248" s="5"/>
      <c r="EW248" s="5"/>
      <c r="EX248" s="5"/>
      <c r="EY248" s="5"/>
      <c r="EZ248" s="5"/>
      <c r="FA248" s="5"/>
      <c r="FB248" s="5"/>
      <c r="FC248" s="5"/>
      <c r="FD248" s="5"/>
      <c r="FE248" s="5"/>
      <c r="FF248" s="5"/>
      <c r="FG248" s="5"/>
      <c r="FH248" s="5"/>
      <c r="FI248" s="5"/>
      <c r="FJ248" s="5"/>
      <c r="FK248" s="5"/>
      <c r="FL248" s="5"/>
      <c r="FM248" s="5"/>
      <c r="FN248" s="5"/>
      <c r="FO248" s="5"/>
      <c r="FP248" s="5"/>
      <c r="FQ248" s="5"/>
      <c r="FR248" s="5"/>
      <c r="FS248" s="5"/>
      <c r="FT248" s="5"/>
      <c r="FU248" s="5"/>
      <c r="FV248" s="5"/>
      <c r="FW248" s="5"/>
      <c r="FX248" s="5"/>
      <c r="FY248" s="5"/>
      <c r="FZ248" s="5"/>
      <c r="GA248" s="5"/>
      <c r="GB248" s="5"/>
      <c r="GC248" s="5"/>
      <c r="GD248" s="5"/>
      <c r="GE248" s="5"/>
      <c r="GF248" s="5"/>
      <c r="GG248" s="5"/>
      <c r="GH248" s="5"/>
      <c r="GI248" s="5"/>
      <c r="GJ248" s="5"/>
      <c r="GK248" s="5"/>
      <c r="GL248" s="5"/>
      <c r="GM248" s="5"/>
      <c r="GN248" s="5"/>
      <c r="GO248" s="5"/>
      <c r="GP248" s="5"/>
      <c r="GQ248" s="5"/>
      <c r="GR248" s="5"/>
      <c r="GS248" s="5"/>
      <c r="GT248" s="5"/>
      <c r="GU248" s="5"/>
      <c r="GV248" s="5"/>
      <c r="GW248" s="5"/>
      <c r="GX248" s="5"/>
      <c r="GY248" s="5"/>
      <c r="GZ248" s="5"/>
      <c r="HA248" s="5"/>
      <c r="HB248" s="5"/>
      <c r="HC248" s="5"/>
      <c r="HD248" s="5"/>
      <c r="HE248" s="5"/>
      <c r="HF248" s="5"/>
      <c r="HG248" s="5"/>
      <c r="HH248" s="5"/>
      <c r="HI248" s="5"/>
      <c r="HJ248" s="5"/>
      <c r="HK248" s="5"/>
      <c r="HL248" s="5"/>
      <c r="HM248" s="5"/>
      <c r="HN248" s="5"/>
      <c r="HO248" s="5"/>
      <c r="HP248" s="5"/>
      <c r="HQ248" s="5"/>
      <c r="HR248" s="5"/>
      <c r="HS248" s="5"/>
      <c r="HT248" s="5"/>
      <c r="HU248" s="5"/>
      <c r="HV248" s="5"/>
      <c r="HW248" s="5"/>
      <c r="HX248" s="5"/>
      <c r="HY248" s="5"/>
      <c r="HZ248" s="5"/>
      <c r="IA248" s="5"/>
      <c r="IB248" s="5"/>
      <c r="IC248" s="5"/>
      <c r="ID248" s="5"/>
      <c r="IE248" s="5"/>
      <c r="IF248" s="5"/>
      <c r="IG248" s="5"/>
      <c r="IH248" s="5"/>
      <c r="II248" s="5"/>
      <c r="IJ248" s="5"/>
      <c r="IK248" s="5"/>
      <c r="IL248" s="5"/>
      <c r="IM248" s="5"/>
      <c r="IN248" s="5"/>
      <c r="IO248" s="5"/>
      <c r="IP248" s="5"/>
      <c r="IQ248" s="5"/>
      <c r="IR248" s="5"/>
      <c r="IS248" s="5"/>
      <c r="IT248" s="5"/>
      <c r="IU248" s="5"/>
      <c r="IV248" s="5"/>
    </row>
    <row r="249" spans="1:256" s="29" customFormat="1" outlineLevel="1">
      <c r="A249" s="207"/>
      <c r="B249" s="207"/>
      <c r="C249" s="1112"/>
      <c r="D249" s="205"/>
      <c r="E249" s="205"/>
      <c r="F249" s="5">
        <v>12</v>
      </c>
      <c r="G249" s="5">
        <v>143</v>
      </c>
      <c r="H249" s="5"/>
      <c r="I249" s="5" t="s">
        <v>2901</v>
      </c>
      <c r="J249" s="5">
        <v>0</v>
      </c>
      <c r="K249" s="5">
        <v>0</v>
      </c>
      <c r="L249" s="5">
        <v>0</v>
      </c>
      <c r="M249" s="5">
        <v>0</v>
      </c>
      <c r="N249" s="5">
        <v>0</v>
      </c>
      <c r="O249" s="5">
        <v>0</v>
      </c>
      <c r="P249" s="5">
        <v>0</v>
      </c>
      <c r="Q249" s="5"/>
      <c r="R249" s="5"/>
      <c r="S249" s="5"/>
      <c r="T249" s="5"/>
      <c r="U249" s="5"/>
      <c r="V249" s="5"/>
      <c r="W249" s="5"/>
      <c r="X249" s="5"/>
      <c r="Y249" s="5"/>
      <c r="Z249" s="5"/>
      <c r="AA249" s="5"/>
      <c r="AB249" s="5">
        <v>3019496.2499999995</v>
      </c>
      <c r="AC249" s="5">
        <v>3317092.3476562495</v>
      </c>
      <c r="AD249" s="5">
        <v>2375000.0000000005</v>
      </c>
      <c r="AE249" s="5">
        <v>5611874.9999999981</v>
      </c>
      <c r="AF249" s="5">
        <v>5752171.875</v>
      </c>
      <c r="AG249" s="5">
        <v>4980619.1406249981</v>
      </c>
      <c r="AH249" s="5">
        <v>5105134.6191406231</v>
      </c>
      <c r="AI249" s="5">
        <v>5232762.9846191378</v>
      </c>
      <c r="AJ249" s="5">
        <v>5363582.0592346154</v>
      </c>
      <c r="AK249" s="5">
        <v>5497671.6107154805</v>
      </c>
      <c r="AL249" s="5">
        <v>5635113.400983368</v>
      </c>
      <c r="AM249" s="5">
        <v>5775991.2360079503</v>
      </c>
      <c r="AN249" s="5">
        <v>5920391.0169081502</v>
      </c>
      <c r="AO249" s="5">
        <v>6068400.7923308508</v>
      </c>
      <c r="AP249" s="5">
        <v>6220110.8121391218</v>
      </c>
      <c r="AQ249" s="5">
        <v>6375613.5824426012</v>
      </c>
      <c r="AR249" s="5">
        <v>6535003.9220036631</v>
      </c>
      <c r="AS249" s="5">
        <v>6698379.0200537546</v>
      </c>
      <c r="AT249" s="5"/>
      <c r="AU249" s="5"/>
      <c r="AV249" s="5"/>
      <c r="AW249" s="5"/>
      <c r="AX249" s="5"/>
      <c r="AY249" s="5"/>
      <c r="AZ249" s="5"/>
      <c r="BA249" s="5"/>
      <c r="BB249" s="5"/>
      <c r="BC249" s="5"/>
      <c r="BD249" s="5"/>
      <c r="BE249" s="5"/>
      <c r="BF249" s="5"/>
      <c r="BG249" s="5"/>
      <c r="BH249" s="5"/>
      <c r="BI249" s="5"/>
      <c r="BJ249" s="5"/>
      <c r="BK249" s="5"/>
      <c r="BL249" s="5"/>
      <c r="BM249" s="5"/>
      <c r="BN249" s="5"/>
      <c r="BO249" s="5"/>
      <c r="BP249" s="5"/>
      <c r="BQ249" s="5"/>
      <c r="BR249" s="5"/>
      <c r="BS249" s="5"/>
      <c r="BT249" s="5"/>
      <c r="BU249" s="5"/>
      <c r="BV249" s="5"/>
      <c r="BW249" s="5"/>
      <c r="BX249" s="5"/>
      <c r="BY249" s="5"/>
      <c r="BZ249" s="5"/>
      <c r="CA249" s="5"/>
      <c r="CB249" s="5"/>
      <c r="CC249" s="5"/>
      <c r="CD249" s="5"/>
      <c r="CE249" s="5"/>
      <c r="CF249" s="5"/>
      <c r="CG249" s="5"/>
      <c r="CH249" s="5"/>
      <c r="CI249" s="5"/>
      <c r="CJ249" s="5"/>
      <c r="CK249" s="5"/>
      <c r="CL249" s="5"/>
      <c r="CM249" s="5"/>
      <c r="CN249" s="5"/>
      <c r="CO249" s="5"/>
      <c r="CP249" s="5"/>
      <c r="CQ249" s="5"/>
      <c r="CR249" s="5"/>
      <c r="CS249" s="5"/>
      <c r="CT249" s="5"/>
      <c r="CU249" s="5"/>
      <c r="CV249" s="5"/>
      <c r="CW249" s="5"/>
      <c r="CX249" s="5"/>
      <c r="CY249" s="5"/>
      <c r="CZ249" s="5"/>
      <c r="DA249" s="5"/>
      <c r="DB249" s="5"/>
      <c r="DC249" s="5"/>
      <c r="DD249" s="5"/>
      <c r="DE249" s="5"/>
      <c r="DF249" s="5"/>
      <c r="DG249" s="5"/>
      <c r="DH249" s="5"/>
      <c r="DI249" s="5"/>
      <c r="DJ249" s="5"/>
      <c r="DK249" s="5"/>
      <c r="DL249" s="5"/>
      <c r="DM249" s="5"/>
      <c r="DN249" s="5"/>
      <c r="DO249" s="5"/>
      <c r="DP249" s="5"/>
      <c r="DQ249" s="5"/>
      <c r="DR249" s="5"/>
      <c r="DS249" s="5"/>
      <c r="DT249" s="5"/>
      <c r="DU249" s="5"/>
      <c r="DV249" s="5"/>
      <c r="DW249" s="5"/>
      <c r="DX249" s="5"/>
      <c r="DY249" s="5"/>
      <c r="DZ249" s="5"/>
      <c r="EA249" s="5"/>
      <c r="EB249" s="5"/>
      <c r="EC249" s="5"/>
      <c r="ED249" s="5"/>
      <c r="EE249" s="5"/>
      <c r="EF249" s="5"/>
      <c r="EG249" s="5"/>
      <c r="EH249" s="5"/>
      <c r="EI249" s="5"/>
      <c r="EJ249" s="5"/>
      <c r="EK249" s="5"/>
      <c r="EL249" s="5"/>
      <c r="EM249" s="5"/>
      <c r="EN249" s="5"/>
      <c r="EO249" s="5"/>
      <c r="EP249" s="5"/>
      <c r="EQ249" s="5"/>
      <c r="ER249" s="5"/>
      <c r="ES249" s="5"/>
      <c r="ET249" s="5"/>
      <c r="EU249" s="5"/>
      <c r="EV249" s="5"/>
      <c r="EW249" s="5"/>
      <c r="EX249" s="5"/>
      <c r="EY249" s="5"/>
      <c r="EZ249" s="5"/>
      <c r="FA249" s="5"/>
      <c r="FB249" s="5"/>
      <c r="FC249" s="5"/>
      <c r="FD249" s="5"/>
      <c r="FE249" s="5"/>
      <c r="FF249" s="5"/>
      <c r="FG249" s="5"/>
      <c r="FH249" s="5"/>
      <c r="FI249" s="5"/>
      <c r="FJ249" s="5"/>
      <c r="FK249" s="5"/>
      <c r="FL249" s="5"/>
      <c r="FM249" s="5"/>
      <c r="FN249" s="5"/>
      <c r="FO249" s="5"/>
      <c r="FP249" s="5"/>
      <c r="FQ249" s="5"/>
      <c r="FR249" s="5"/>
      <c r="FS249" s="5"/>
      <c r="FT249" s="5"/>
      <c r="FU249" s="5"/>
      <c r="FV249" s="5"/>
      <c r="FW249" s="5"/>
      <c r="FX249" s="5"/>
      <c r="FY249" s="5"/>
      <c r="FZ249" s="5"/>
      <c r="GA249" s="5"/>
      <c r="GB249" s="5"/>
      <c r="GC249" s="5"/>
      <c r="GD249" s="5"/>
      <c r="GE249" s="5"/>
      <c r="GF249" s="5"/>
      <c r="GG249" s="5"/>
      <c r="GH249" s="5"/>
      <c r="GI249" s="5"/>
      <c r="GJ249" s="5"/>
      <c r="GK249" s="5"/>
      <c r="GL249" s="5"/>
      <c r="GM249" s="5"/>
      <c r="GN249" s="5"/>
      <c r="GO249" s="5"/>
      <c r="GP249" s="5"/>
      <c r="GQ249" s="5"/>
      <c r="GR249" s="5"/>
      <c r="GS249" s="5"/>
      <c r="GT249" s="5"/>
      <c r="GU249" s="5"/>
      <c r="GV249" s="5"/>
      <c r="GW249" s="5"/>
      <c r="GX249" s="5"/>
      <c r="GY249" s="5"/>
      <c r="GZ249" s="5"/>
      <c r="HA249" s="5"/>
      <c r="HB249" s="5"/>
      <c r="HC249" s="5"/>
      <c r="HD249" s="5"/>
      <c r="HE249" s="5"/>
      <c r="HF249" s="5"/>
      <c r="HG249" s="5"/>
      <c r="HH249" s="5"/>
      <c r="HI249" s="5"/>
      <c r="HJ249" s="5"/>
      <c r="HK249" s="5"/>
      <c r="HL249" s="5"/>
      <c r="HM249" s="5"/>
      <c r="HN249" s="5"/>
      <c r="HO249" s="5"/>
      <c r="HP249" s="5"/>
      <c r="HQ249" s="5"/>
      <c r="HR249" s="5"/>
      <c r="HS249" s="5"/>
      <c r="HT249" s="5"/>
      <c r="HU249" s="5"/>
      <c r="HV249" s="5"/>
      <c r="HW249" s="5"/>
      <c r="HX249" s="5"/>
      <c r="HY249" s="5"/>
      <c r="HZ249" s="5"/>
      <c r="IA249" s="5"/>
      <c r="IB249" s="5"/>
      <c r="IC249" s="5"/>
      <c r="ID249" s="5"/>
      <c r="IE249" s="5"/>
      <c r="IF249" s="5"/>
      <c r="IG249" s="5"/>
      <c r="IH249" s="5"/>
      <c r="II249" s="5"/>
      <c r="IJ249" s="5"/>
      <c r="IK249" s="5"/>
      <c r="IL249" s="5"/>
      <c r="IM249" s="5"/>
      <c r="IN249" s="5"/>
      <c r="IO249" s="5"/>
      <c r="IP249" s="5"/>
      <c r="IQ249" s="5"/>
      <c r="IR249" s="5"/>
      <c r="IS249" s="5"/>
      <c r="IT249" s="5"/>
      <c r="IU249" s="5"/>
      <c r="IV249" s="5"/>
    </row>
    <row r="250" spans="1:256" s="29" customFormat="1" outlineLevel="1">
      <c r="A250" s="207"/>
      <c r="B250" s="207"/>
      <c r="C250" s="1112"/>
      <c r="D250" s="205"/>
      <c r="E250" s="205"/>
      <c r="F250" s="5">
        <v>13</v>
      </c>
      <c r="G250" s="5">
        <v>144</v>
      </c>
      <c r="H250" s="5"/>
      <c r="I250" s="5" t="s">
        <v>4685</v>
      </c>
      <c r="J250" s="5">
        <v>0</v>
      </c>
      <c r="K250" s="5">
        <v>0</v>
      </c>
      <c r="L250" s="5">
        <v>0</v>
      </c>
      <c r="M250" s="5">
        <v>0</v>
      </c>
      <c r="N250" s="5">
        <v>0</v>
      </c>
      <c r="O250" s="5">
        <v>0</v>
      </c>
      <c r="P250" s="5">
        <v>0</v>
      </c>
      <c r="Q250" s="5"/>
      <c r="R250" s="5"/>
      <c r="S250" s="5"/>
      <c r="T250" s="5"/>
      <c r="U250" s="5"/>
      <c r="V250" s="5"/>
      <c r="W250" s="5"/>
      <c r="X250" s="5"/>
      <c r="Y250" s="5"/>
      <c r="Z250" s="5"/>
      <c r="AA250" s="5"/>
      <c r="AB250" s="5">
        <v>62000</v>
      </c>
      <c r="AC250" s="5">
        <v>62000</v>
      </c>
      <c r="AD250" s="5">
        <v>15000</v>
      </c>
      <c r="AE250" s="5">
        <v>15000</v>
      </c>
      <c r="AF250" s="5">
        <v>987000</v>
      </c>
      <c r="AG250" s="5">
        <v>1974000</v>
      </c>
      <c r="AH250" s="5">
        <v>1974000</v>
      </c>
      <c r="AI250" s="5">
        <v>1974000</v>
      </c>
      <c r="AJ250" s="5">
        <v>1974000</v>
      </c>
      <c r="AK250" s="5">
        <v>1974000</v>
      </c>
      <c r="AL250" s="5">
        <v>1974000</v>
      </c>
      <c r="AM250" s="5">
        <v>1974000</v>
      </c>
      <c r="AN250" s="5">
        <v>1974000</v>
      </c>
      <c r="AO250" s="5">
        <v>1974000</v>
      </c>
      <c r="AP250" s="5">
        <v>1974000</v>
      </c>
      <c r="AQ250" s="5">
        <v>1974000</v>
      </c>
      <c r="AR250" s="5">
        <v>1974000</v>
      </c>
      <c r="AS250" s="5">
        <v>1974000</v>
      </c>
      <c r="AT250" s="5"/>
      <c r="AU250" s="5"/>
      <c r="AV250" s="5"/>
      <c r="AW250" s="5"/>
      <c r="AX250" s="5"/>
      <c r="AY250" s="5"/>
      <c r="AZ250" s="5"/>
      <c r="BA250" s="5"/>
      <c r="BB250" s="5"/>
      <c r="BC250" s="5"/>
      <c r="BD250" s="5"/>
      <c r="BE250" s="5"/>
      <c r="BF250" s="5"/>
      <c r="BG250" s="5"/>
      <c r="BH250" s="5"/>
      <c r="BI250" s="5"/>
      <c r="BJ250" s="5"/>
      <c r="BK250" s="5"/>
      <c r="BL250" s="5"/>
      <c r="BM250" s="5"/>
      <c r="BN250" s="5"/>
      <c r="BO250" s="5"/>
      <c r="BP250" s="5"/>
      <c r="BQ250" s="5"/>
      <c r="BR250" s="5"/>
      <c r="BS250" s="5"/>
      <c r="BT250" s="5"/>
      <c r="BU250" s="5"/>
      <c r="BV250" s="5"/>
      <c r="BW250" s="5"/>
      <c r="BX250" s="5"/>
      <c r="BY250" s="5"/>
      <c r="BZ250" s="5"/>
      <c r="CA250" s="5"/>
      <c r="CB250" s="5"/>
      <c r="CC250" s="5"/>
      <c r="CD250" s="5"/>
      <c r="CE250" s="5"/>
      <c r="CF250" s="5"/>
      <c r="CG250" s="5"/>
      <c r="CH250" s="5"/>
      <c r="CI250" s="5"/>
      <c r="CJ250" s="5"/>
      <c r="CK250" s="5"/>
      <c r="CL250" s="5"/>
      <c r="CM250" s="5"/>
      <c r="CN250" s="5"/>
      <c r="CO250" s="5"/>
      <c r="CP250" s="5"/>
      <c r="CQ250" s="5"/>
      <c r="CR250" s="5"/>
      <c r="CS250" s="5"/>
      <c r="CT250" s="5"/>
      <c r="CU250" s="5"/>
      <c r="CV250" s="5"/>
      <c r="CW250" s="5"/>
      <c r="CX250" s="5"/>
      <c r="CY250" s="5"/>
      <c r="CZ250" s="5"/>
      <c r="DA250" s="5"/>
      <c r="DB250" s="5"/>
      <c r="DC250" s="5"/>
      <c r="DD250" s="5"/>
      <c r="DE250" s="5"/>
      <c r="DF250" s="5"/>
      <c r="DG250" s="5"/>
      <c r="DH250" s="5"/>
      <c r="DI250" s="5"/>
      <c r="DJ250" s="5"/>
      <c r="DK250" s="5"/>
      <c r="DL250" s="5"/>
      <c r="DM250" s="5"/>
      <c r="DN250" s="5"/>
      <c r="DO250" s="5"/>
      <c r="DP250" s="5"/>
      <c r="DQ250" s="5"/>
      <c r="DR250" s="5"/>
      <c r="DS250" s="5"/>
      <c r="DT250" s="5"/>
      <c r="DU250" s="5"/>
      <c r="DV250" s="5"/>
      <c r="DW250" s="5"/>
      <c r="DX250" s="5"/>
      <c r="DY250" s="5"/>
      <c r="DZ250" s="5"/>
      <c r="EA250" s="5"/>
      <c r="EB250" s="5"/>
      <c r="EC250" s="5"/>
      <c r="ED250" s="5"/>
      <c r="EE250" s="5"/>
      <c r="EF250" s="5"/>
      <c r="EG250" s="5"/>
      <c r="EH250" s="5"/>
      <c r="EI250" s="5"/>
      <c r="EJ250" s="5"/>
      <c r="EK250" s="5"/>
      <c r="EL250" s="5"/>
      <c r="EM250" s="5"/>
      <c r="EN250" s="5"/>
      <c r="EO250" s="5"/>
      <c r="EP250" s="5"/>
      <c r="EQ250" s="5"/>
      <c r="ER250" s="5"/>
      <c r="ES250" s="5"/>
      <c r="ET250" s="5"/>
      <c r="EU250" s="5"/>
      <c r="EV250" s="5"/>
      <c r="EW250" s="5"/>
      <c r="EX250" s="5"/>
      <c r="EY250" s="5"/>
      <c r="EZ250" s="5"/>
      <c r="FA250" s="5"/>
      <c r="FB250" s="5"/>
      <c r="FC250" s="5"/>
      <c r="FD250" s="5"/>
      <c r="FE250" s="5"/>
      <c r="FF250" s="5"/>
      <c r="FG250" s="5"/>
      <c r="FH250" s="5"/>
      <c r="FI250" s="5"/>
      <c r="FJ250" s="5"/>
      <c r="FK250" s="5"/>
      <c r="FL250" s="5"/>
      <c r="FM250" s="5"/>
      <c r="FN250" s="5"/>
      <c r="FO250" s="5"/>
      <c r="FP250" s="5"/>
      <c r="FQ250" s="5"/>
      <c r="FR250" s="5"/>
      <c r="FS250" s="5"/>
      <c r="FT250" s="5"/>
      <c r="FU250" s="5"/>
      <c r="FV250" s="5"/>
      <c r="FW250" s="5"/>
      <c r="FX250" s="5"/>
      <c r="FY250" s="5"/>
      <c r="FZ250" s="5"/>
      <c r="GA250" s="5"/>
      <c r="GB250" s="5"/>
      <c r="GC250" s="5"/>
      <c r="GD250" s="5"/>
      <c r="GE250" s="5"/>
      <c r="GF250" s="5"/>
      <c r="GG250" s="5"/>
      <c r="GH250" s="5"/>
      <c r="GI250" s="5"/>
      <c r="GJ250" s="5"/>
      <c r="GK250" s="5"/>
      <c r="GL250" s="5"/>
      <c r="GM250" s="5"/>
      <c r="GN250" s="5"/>
      <c r="GO250" s="5"/>
      <c r="GP250" s="5"/>
      <c r="GQ250" s="5"/>
      <c r="GR250" s="5"/>
      <c r="GS250" s="5"/>
      <c r="GT250" s="5"/>
      <c r="GU250" s="5"/>
      <c r="GV250" s="5"/>
      <c r="GW250" s="5"/>
      <c r="GX250" s="5"/>
      <c r="GY250" s="5"/>
      <c r="GZ250" s="5"/>
      <c r="HA250" s="5"/>
      <c r="HB250" s="5"/>
      <c r="HC250" s="5"/>
      <c r="HD250" s="5"/>
      <c r="HE250" s="5"/>
      <c r="HF250" s="5"/>
      <c r="HG250" s="5"/>
      <c r="HH250" s="5"/>
      <c r="HI250" s="5"/>
      <c r="HJ250" s="5"/>
      <c r="HK250" s="5"/>
      <c r="HL250" s="5"/>
      <c r="HM250" s="5"/>
      <c r="HN250" s="5"/>
      <c r="HO250" s="5"/>
      <c r="HP250" s="5"/>
      <c r="HQ250" s="5"/>
      <c r="HR250" s="5"/>
      <c r="HS250" s="5"/>
      <c r="HT250" s="5"/>
      <c r="HU250" s="5"/>
      <c r="HV250" s="5"/>
      <c r="HW250" s="5"/>
      <c r="HX250" s="5"/>
      <c r="HY250" s="5"/>
      <c r="HZ250" s="5"/>
      <c r="IA250" s="5"/>
      <c r="IB250" s="5"/>
      <c r="IC250" s="5"/>
      <c r="ID250" s="5"/>
      <c r="IE250" s="5"/>
      <c r="IF250" s="5"/>
      <c r="IG250" s="5"/>
      <c r="IH250" s="5"/>
      <c r="II250" s="5"/>
      <c r="IJ250" s="5"/>
      <c r="IK250" s="5"/>
      <c r="IL250" s="5"/>
      <c r="IM250" s="5"/>
      <c r="IN250" s="5"/>
      <c r="IO250" s="5"/>
      <c r="IP250" s="5"/>
      <c r="IQ250" s="5"/>
      <c r="IR250" s="5"/>
      <c r="IS250" s="5"/>
      <c r="IT250" s="5"/>
      <c r="IU250" s="5"/>
      <c r="IV250" s="5"/>
    </row>
    <row r="251" spans="1:256" s="29" customFormat="1" outlineLevel="1">
      <c r="A251" s="207"/>
      <c r="B251" s="207"/>
      <c r="C251" s="1112"/>
      <c r="D251" s="205"/>
      <c r="E251" s="205"/>
      <c r="F251" s="5">
        <v>14</v>
      </c>
      <c r="G251" s="5">
        <v>146</v>
      </c>
      <c r="H251" s="5"/>
      <c r="I251" s="5" t="s">
        <v>4686</v>
      </c>
      <c r="J251" s="5">
        <v>0</v>
      </c>
      <c r="K251" s="5">
        <v>0</v>
      </c>
      <c r="L251" s="5">
        <v>0</v>
      </c>
      <c r="M251" s="5">
        <v>0</v>
      </c>
      <c r="N251" s="5">
        <v>0</v>
      </c>
      <c r="O251" s="5">
        <v>0</v>
      </c>
      <c r="P251" s="5">
        <v>0</v>
      </c>
      <c r="Q251" s="5"/>
      <c r="R251" s="5"/>
      <c r="S251" s="5"/>
      <c r="T251" s="5"/>
      <c r="U251" s="5"/>
      <c r="V251" s="5"/>
      <c r="W251" s="5"/>
      <c r="X251" s="5"/>
      <c r="Y251" s="5"/>
      <c r="Z251" s="5"/>
      <c r="AA251" s="5"/>
      <c r="AB251" s="5">
        <v>0</v>
      </c>
      <c r="AC251" s="5">
        <v>7590000</v>
      </c>
      <c r="AD251" s="5">
        <v>7590000</v>
      </c>
      <c r="AE251" s="5">
        <v>0</v>
      </c>
      <c r="AF251" s="5">
        <v>0</v>
      </c>
      <c r="AG251" s="5">
        <v>0</v>
      </c>
      <c r="AH251" s="5">
        <v>0</v>
      </c>
      <c r="AI251" s="5">
        <v>0</v>
      </c>
      <c r="AJ251" s="5">
        <v>0</v>
      </c>
      <c r="AK251" s="5">
        <v>0</v>
      </c>
      <c r="AL251" s="5">
        <v>0</v>
      </c>
      <c r="AM251" s="5">
        <v>0</v>
      </c>
      <c r="AN251" s="5">
        <v>0</v>
      </c>
      <c r="AO251" s="5">
        <v>0</v>
      </c>
      <c r="AP251" s="5">
        <v>0</v>
      </c>
      <c r="AQ251" s="5">
        <v>0</v>
      </c>
      <c r="AR251" s="5">
        <v>0</v>
      </c>
      <c r="AS251" s="5">
        <v>0</v>
      </c>
      <c r="AT251" s="5"/>
      <c r="AU251" s="5"/>
      <c r="AV251" s="5"/>
      <c r="AW251" s="5"/>
      <c r="AX251" s="5"/>
      <c r="AY251" s="5"/>
      <c r="AZ251" s="5"/>
      <c r="BA251" s="5"/>
      <c r="BB251" s="5"/>
      <c r="BC251" s="5"/>
      <c r="BD251" s="5"/>
      <c r="BE251" s="5"/>
      <c r="BF251" s="5"/>
      <c r="BG251" s="5"/>
      <c r="BH251" s="5"/>
      <c r="BI251" s="5"/>
      <c r="BJ251" s="5"/>
      <c r="BK251" s="5"/>
      <c r="BL251" s="5"/>
      <c r="BM251" s="5"/>
      <c r="BN251" s="5"/>
      <c r="BO251" s="5"/>
      <c r="BP251" s="5"/>
      <c r="BQ251" s="5"/>
      <c r="BR251" s="5"/>
      <c r="BS251" s="5"/>
      <c r="BT251" s="5"/>
      <c r="BU251" s="5"/>
      <c r="BV251" s="5"/>
      <c r="BW251" s="5"/>
      <c r="BX251" s="5"/>
      <c r="BY251" s="5"/>
      <c r="BZ251" s="5"/>
      <c r="CA251" s="5"/>
      <c r="CB251" s="5"/>
      <c r="CC251" s="5"/>
      <c r="CD251" s="5"/>
      <c r="CE251" s="5"/>
      <c r="CF251" s="5"/>
      <c r="CG251" s="5"/>
      <c r="CH251" s="5"/>
      <c r="CI251" s="5"/>
      <c r="CJ251" s="5"/>
      <c r="CK251" s="5"/>
      <c r="CL251" s="5"/>
      <c r="CM251" s="5"/>
      <c r="CN251" s="5"/>
      <c r="CO251" s="5"/>
      <c r="CP251" s="5"/>
      <c r="CQ251" s="5"/>
      <c r="CR251" s="5"/>
      <c r="CS251" s="5"/>
      <c r="CT251" s="5"/>
      <c r="CU251" s="5"/>
      <c r="CV251" s="5"/>
      <c r="CW251" s="5"/>
      <c r="CX251" s="5"/>
      <c r="CY251" s="5"/>
      <c r="CZ251" s="5"/>
      <c r="DA251" s="5"/>
      <c r="DB251" s="5"/>
      <c r="DC251" s="5"/>
      <c r="DD251" s="5"/>
      <c r="DE251" s="5"/>
      <c r="DF251" s="5"/>
      <c r="DG251" s="5"/>
      <c r="DH251" s="5"/>
      <c r="DI251" s="5"/>
      <c r="DJ251" s="5"/>
      <c r="DK251" s="5"/>
      <c r="DL251" s="5"/>
      <c r="DM251" s="5"/>
      <c r="DN251" s="5"/>
      <c r="DO251" s="5"/>
      <c r="DP251" s="5"/>
      <c r="DQ251" s="5"/>
      <c r="DR251" s="5"/>
      <c r="DS251" s="5"/>
      <c r="DT251" s="5"/>
      <c r="DU251" s="5"/>
      <c r="DV251" s="5"/>
      <c r="DW251" s="5"/>
      <c r="DX251" s="5"/>
      <c r="DY251" s="5"/>
      <c r="DZ251" s="5"/>
      <c r="EA251" s="5"/>
      <c r="EB251" s="5"/>
      <c r="EC251" s="5"/>
      <c r="ED251" s="5"/>
      <c r="EE251" s="5"/>
      <c r="EF251" s="5"/>
      <c r="EG251" s="5"/>
      <c r="EH251" s="5"/>
      <c r="EI251" s="5"/>
      <c r="EJ251" s="5"/>
      <c r="EK251" s="5"/>
      <c r="EL251" s="5"/>
      <c r="EM251" s="5"/>
      <c r="EN251" s="5"/>
      <c r="EO251" s="5"/>
      <c r="EP251" s="5"/>
      <c r="EQ251" s="5"/>
      <c r="ER251" s="5"/>
      <c r="ES251" s="5"/>
      <c r="ET251" s="5"/>
      <c r="EU251" s="5"/>
      <c r="EV251" s="5"/>
      <c r="EW251" s="5"/>
      <c r="EX251" s="5"/>
      <c r="EY251" s="5"/>
      <c r="EZ251" s="5"/>
      <c r="FA251" s="5"/>
      <c r="FB251" s="5"/>
      <c r="FC251" s="5"/>
      <c r="FD251" s="5"/>
      <c r="FE251" s="5"/>
      <c r="FF251" s="5"/>
      <c r="FG251" s="5"/>
      <c r="FH251" s="5"/>
      <c r="FI251" s="5"/>
      <c r="FJ251" s="5"/>
      <c r="FK251" s="5"/>
      <c r="FL251" s="5"/>
      <c r="FM251" s="5"/>
      <c r="FN251" s="5"/>
      <c r="FO251" s="5"/>
      <c r="FP251" s="5"/>
      <c r="FQ251" s="5"/>
      <c r="FR251" s="5"/>
      <c r="FS251" s="5"/>
      <c r="FT251" s="5"/>
      <c r="FU251" s="5"/>
      <c r="FV251" s="5"/>
      <c r="FW251" s="5"/>
      <c r="FX251" s="5"/>
      <c r="FY251" s="5"/>
      <c r="FZ251" s="5"/>
      <c r="GA251" s="5"/>
      <c r="GB251" s="5"/>
      <c r="GC251" s="5"/>
      <c r="GD251" s="5"/>
      <c r="GE251" s="5"/>
      <c r="GF251" s="5"/>
      <c r="GG251" s="5"/>
      <c r="GH251" s="5"/>
      <c r="GI251" s="5"/>
      <c r="GJ251" s="5"/>
      <c r="GK251" s="5"/>
      <c r="GL251" s="5"/>
      <c r="GM251" s="5"/>
      <c r="GN251" s="5"/>
      <c r="GO251" s="5"/>
      <c r="GP251" s="5"/>
      <c r="GQ251" s="5"/>
      <c r="GR251" s="5"/>
      <c r="GS251" s="5"/>
      <c r="GT251" s="5"/>
      <c r="GU251" s="5"/>
      <c r="GV251" s="5"/>
      <c r="GW251" s="5"/>
      <c r="GX251" s="5"/>
      <c r="GY251" s="5"/>
      <c r="GZ251" s="5"/>
      <c r="HA251" s="5"/>
      <c r="HB251" s="5"/>
      <c r="HC251" s="5"/>
      <c r="HD251" s="5"/>
      <c r="HE251" s="5"/>
      <c r="HF251" s="5"/>
      <c r="HG251" s="5"/>
      <c r="HH251" s="5"/>
      <c r="HI251" s="5"/>
      <c r="HJ251" s="5"/>
      <c r="HK251" s="5"/>
      <c r="HL251" s="5"/>
      <c r="HM251" s="5"/>
      <c r="HN251" s="5"/>
      <c r="HO251" s="5"/>
      <c r="HP251" s="5"/>
      <c r="HQ251" s="5"/>
      <c r="HR251" s="5"/>
      <c r="HS251" s="5"/>
      <c r="HT251" s="5"/>
      <c r="HU251" s="5"/>
      <c r="HV251" s="5"/>
      <c r="HW251" s="5"/>
      <c r="HX251" s="5"/>
      <c r="HY251" s="5"/>
      <c r="HZ251" s="5"/>
      <c r="IA251" s="5"/>
      <c r="IB251" s="5"/>
      <c r="IC251" s="5"/>
      <c r="ID251" s="5"/>
      <c r="IE251" s="5"/>
      <c r="IF251" s="5"/>
      <c r="IG251" s="5"/>
      <c r="IH251" s="5"/>
      <c r="II251" s="5"/>
      <c r="IJ251" s="5"/>
      <c r="IK251" s="5"/>
      <c r="IL251" s="5"/>
      <c r="IM251" s="5"/>
      <c r="IN251" s="5"/>
      <c r="IO251" s="5"/>
      <c r="IP251" s="5"/>
      <c r="IQ251" s="5"/>
      <c r="IR251" s="5"/>
      <c r="IS251" s="5"/>
      <c r="IT251" s="5"/>
      <c r="IU251" s="5"/>
      <c r="IV251" s="5"/>
    </row>
    <row r="252" spans="1:256" s="29" customFormat="1" outlineLevel="1">
      <c r="A252" s="207"/>
      <c r="B252" s="207"/>
      <c r="C252" s="1112"/>
      <c r="D252" s="205"/>
      <c r="E252" s="205"/>
      <c r="F252" s="5">
        <v>15</v>
      </c>
      <c r="G252" s="5">
        <v>211</v>
      </c>
      <c r="H252" s="5"/>
      <c r="I252" s="5" t="s">
        <v>4687</v>
      </c>
      <c r="J252" s="5">
        <v>0</v>
      </c>
      <c r="K252" s="5">
        <v>0</v>
      </c>
      <c r="L252" s="5">
        <v>0</v>
      </c>
      <c r="M252" s="5">
        <v>0</v>
      </c>
      <c r="N252" s="5">
        <v>0</v>
      </c>
      <c r="O252" s="5">
        <v>0</v>
      </c>
      <c r="P252" s="5">
        <v>0</v>
      </c>
      <c r="Q252" s="5"/>
      <c r="R252" s="5"/>
      <c r="S252" s="5"/>
      <c r="T252" s="5"/>
      <c r="U252" s="5"/>
      <c r="V252" s="5"/>
      <c r="W252" s="5"/>
      <c r="X252" s="5"/>
      <c r="Y252" s="5"/>
      <c r="Z252" s="5"/>
      <c r="AA252" s="5"/>
      <c r="AB252" s="5">
        <v>312999.99747273343</v>
      </c>
      <c r="AC252" s="5">
        <v>320923.6301329016</v>
      </c>
      <c r="AD252" s="5">
        <v>316278</v>
      </c>
      <c r="AE252" s="5">
        <v>324284.61568922532</v>
      </c>
      <c r="AF252" s="5">
        <v>332493.91981961613</v>
      </c>
      <c r="AG252" s="5">
        <v>340911.04347348952</v>
      </c>
      <c r="AH252" s="5">
        <v>349541.24762712972</v>
      </c>
      <c r="AI252" s="5">
        <v>358389.92643906974</v>
      </c>
      <c r="AJ252" s="5">
        <v>367462.61062161595</v>
      </c>
      <c r="AK252" s="5">
        <v>376764.97089772345</v>
      </c>
      <c r="AL252" s="5">
        <v>386302.82154538226</v>
      </c>
      <c r="AM252" s="5">
        <v>396082.12403173052</v>
      </c>
      <c r="AN252" s="5">
        <v>406108.99073916557</v>
      </c>
      <c r="AO252" s="5">
        <v>416389.68878578173</v>
      </c>
      <c r="AP252" s="5">
        <v>426930.64394252322</v>
      </c>
      <c r="AQ252" s="5">
        <v>437738.44464950025</v>
      </c>
      <c r="AR252" s="5">
        <v>448819.8461339784</v>
      </c>
      <c r="AS252" s="5">
        <v>460181.77463261568</v>
      </c>
      <c r="AT252" s="5"/>
      <c r="AU252" s="5"/>
      <c r="AV252" s="5"/>
      <c r="AW252" s="5"/>
      <c r="AX252" s="5"/>
      <c r="AY252" s="5"/>
      <c r="AZ252" s="5"/>
      <c r="BA252" s="5"/>
      <c r="BB252" s="5"/>
      <c r="BC252" s="5"/>
      <c r="BD252" s="5"/>
      <c r="BE252" s="5"/>
      <c r="BF252" s="5"/>
      <c r="BG252" s="5"/>
      <c r="BH252" s="5"/>
      <c r="BI252" s="5"/>
      <c r="BJ252" s="5"/>
      <c r="BK252" s="5"/>
      <c r="BL252" s="5"/>
      <c r="BM252" s="5"/>
      <c r="BN252" s="5"/>
      <c r="BO252" s="5"/>
      <c r="BP252" s="5"/>
      <c r="BQ252" s="5"/>
      <c r="BR252" s="5"/>
      <c r="BS252" s="5"/>
      <c r="BT252" s="5"/>
      <c r="BU252" s="5"/>
      <c r="BV252" s="5"/>
      <c r="BW252" s="5"/>
      <c r="BX252" s="5"/>
      <c r="BY252" s="5"/>
      <c r="BZ252" s="5"/>
      <c r="CA252" s="5"/>
      <c r="CB252" s="5"/>
      <c r="CC252" s="5"/>
      <c r="CD252" s="5"/>
      <c r="CE252" s="5"/>
      <c r="CF252" s="5"/>
      <c r="CG252" s="5"/>
      <c r="CH252" s="5"/>
      <c r="CI252" s="5"/>
      <c r="CJ252" s="5"/>
      <c r="CK252" s="5"/>
      <c r="CL252" s="5"/>
      <c r="CM252" s="5"/>
      <c r="CN252" s="5"/>
      <c r="CO252" s="5"/>
      <c r="CP252" s="5"/>
      <c r="CQ252" s="5"/>
      <c r="CR252" s="5"/>
      <c r="CS252" s="5"/>
      <c r="CT252" s="5"/>
      <c r="CU252" s="5"/>
      <c r="CV252" s="5"/>
      <c r="CW252" s="5"/>
      <c r="CX252" s="5"/>
      <c r="CY252" s="5"/>
      <c r="CZ252" s="5"/>
      <c r="DA252" s="5"/>
      <c r="DB252" s="5"/>
      <c r="DC252" s="5"/>
      <c r="DD252" s="5"/>
      <c r="DE252" s="5"/>
      <c r="DF252" s="5"/>
      <c r="DG252" s="5"/>
      <c r="DH252" s="5"/>
      <c r="DI252" s="5"/>
      <c r="DJ252" s="5"/>
      <c r="DK252" s="5"/>
      <c r="DL252" s="5"/>
      <c r="DM252" s="5"/>
      <c r="DN252" s="5"/>
      <c r="DO252" s="5"/>
      <c r="DP252" s="5"/>
      <c r="DQ252" s="5"/>
      <c r="DR252" s="5"/>
      <c r="DS252" s="5"/>
      <c r="DT252" s="5"/>
      <c r="DU252" s="5"/>
      <c r="DV252" s="5"/>
      <c r="DW252" s="5"/>
      <c r="DX252" s="5"/>
      <c r="DY252" s="5"/>
      <c r="DZ252" s="5"/>
      <c r="EA252" s="5"/>
      <c r="EB252" s="5"/>
      <c r="EC252" s="5"/>
      <c r="ED252" s="5"/>
      <c r="EE252" s="5"/>
      <c r="EF252" s="5"/>
      <c r="EG252" s="5"/>
      <c r="EH252" s="5"/>
      <c r="EI252" s="5"/>
      <c r="EJ252" s="5"/>
      <c r="EK252" s="5"/>
      <c r="EL252" s="5"/>
      <c r="EM252" s="5"/>
      <c r="EN252" s="5"/>
      <c r="EO252" s="5"/>
      <c r="EP252" s="5"/>
      <c r="EQ252" s="5"/>
      <c r="ER252" s="5"/>
      <c r="ES252" s="5"/>
      <c r="ET252" s="5"/>
      <c r="EU252" s="5"/>
      <c r="EV252" s="5"/>
      <c r="EW252" s="5"/>
      <c r="EX252" s="5"/>
      <c r="EY252" s="5"/>
      <c r="EZ252" s="5"/>
      <c r="FA252" s="5"/>
      <c r="FB252" s="5"/>
      <c r="FC252" s="5"/>
      <c r="FD252" s="5"/>
      <c r="FE252" s="5"/>
      <c r="FF252" s="5"/>
      <c r="FG252" s="5"/>
      <c r="FH252" s="5"/>
      <c r="FI252" s="5"/>
      <c r="FJ252" s="5"/>
      <c r="FK252" s="5"/>
      <c r="FL252" s="5"/>
      <c r="FM252" s="5"/>
      <c r="FN252" s="5"/>
      <c r="FO252" s="5"/>
      <c r="FP252" s="5"/>
      <c r="FQ252" s="5"/>
      <c r="FR252" s="5"/>
      <c r="FS252" s="5"/>
      <c r="FT252" s="5"/>
      <c r="FU252" s="5"/>
      <c r="FV252" s="5"/>
      <c r="FW252" s="5"/>
      <c r="FX252" s="5"/>
      <c r="FY252" s="5"/>
      <c r="FZ252" s="5"/>
      <c r="GA252" s="5"/>
      <c r="GB252" s="5"/>
      <c r="GC252" s="5"/>
      <c r="GD252" s="5"/>
      <c r="GE252" s="5"/>
      <c r="GF252" s="5"/>
      <c r="GG252" s="5"/>
      <c r="GH252" s="5"/>
      <c r="GI252" s="5"/>
      <c r="GJ252" s="5"/>
      <c r="GK252" s="5"/>
      <c r="GL252" s="5"/>
      <c r="GM252" s="5"/>
      <c r="GN252" s="5"/>
      <c r="GO252" s="5"/>
      <c r="GP252" s="5"/>
      <c r="GQ252" s="5"/>
      <c r="GR252" s="5"/>
      <c r="GS252" s="5"/>
      <c r="GT252" s="5"/>
      <c r="GU252" s="5"/>
      <c r="GV252" s="5"/>
      <c r="GW252" s="5"/>
      <c r="GX252" s="5"/>
      <c r="GY252" s="5"/>
      <c r="GZ252" s="5"/>
      <c r="HA252" s="5"/>
      <c r="HB252" s="5"/>
      <c r="HC252" s="5"/>
      <c r="HD252" s="5"/>
      <c r="HE252" s="5"/>
      <c r="HF252" s="5"/>
      <c r="HG252" s="5"/>
      <c r="HH252" s="5"/>
      <c r="HI252" s="5"/>
      <c r="HJ252" s="5"/>
      <c r="HK252" s="5"/>
      <c r="HL252" s="5"/>
      <c r="HM252" s="5"/>
      <c r="HN252" s="5"/>
      <c r="HO252" s="5"/>
      <c r="HP252" s="5"/>
      <c r="HQ252" s="5"/>
      <c r="HR252" s="5"/>
      <c r="HS252" s="5"/>
      <c r="HT252" s="5"/>
      <c r="HU252" s="5"/>
      <c r="HV252" s="5"/>
      <c r="HW252" s="5"/>
      <c r="HX252" s="5"/>
      <c r="HY252" s="5"/>
      <c r="HZ252" s="5"/>
      <c r="IA252" s="5"/>
      <c r="IB252" s="5"/>
      <c r="IC252" s="5"/>
      <c r="ID252" s="5"/>
      <c r="IE252" s="5"/>
      <c r="IF252" s="5"/>
      <c r="IG252" s="5"/>
      <c r="IH252" s="5"/>
      <c r="II252" s="5"/>
      <c r="IJ252" s="5"/>
      <c r="IK252" s="5"/>
      <c r="IL252" s="5"/>
      <c r="IM252" s="5"/>
      <c r="IN252" s="5"/>
      <c r="IO252" s="5"/>
      <c r="IP252" s="5"/>
      <c r="IQ252" s="5"/>
      <c r="IR252" s="5"/>
      <c r="IS252" s="5"/>
      <c r="IT252" s="5"/>
      <c r="IU252" s="5"/>
      <c r="IV252" s="5"/>
    </row>
    <row r="253" spans="1:256" s="29" customFormat="1" outlineLevel="1">
      <c r="A253" s="207"/>
      <c r="B253" s="207"/>
      <c r="C253" s="1112"/>
      <c r="D253" s="205"/>
      <c r="E253" s="205"/>
      <c r="F253" s="5">
        <v>16</v>
      </c>
      <c r="G253" s="5">
        <v>212</v>
      </c>
      <c r="H253" s="5"/>
      <c r="I253" s="5" t="s">
        <v>4688</v>
      </c>
      <c r="J253" s="5">
        <v>0</v>
      </c>
      <c r="K253" s="5">
        <v>0</v>
      </c>
      <c r="L253" s="5">
        <v>0</v>
      </c>
      <c r="M253" s="5">
        <v>0</v>
      </c>
      <c r="N253" s="5">
        <v>0</v>
      </c>
      <c r="O253" s="5">
        <v>0</v>
      </c>
      <c r="P253" s="5">
        <v>0</v>
      </c>
      <c r="Q253" s="5"/>
      <c r="R253" s="5"/>
      <c r="S253" s="5"/>
      <c r="T253" s="5"/>
      <c r="U253" s="5"/>
      <c r="V253" s="5"/>
      <c r="W253" s="5"/>
      <c r="X253" s="5"/>
      <c r="Y253" s="5"/>
      <c r="Z253" s="5"/>
      <c r="AA253" s="5"/>
      <c r="AB253" s="5">
        <v>0</v>
      </c>
      <c r="AC253" s="5">
        <v>0</v>
      </c>
      <c r="AD253" s="5">
        <v>1000000.0000000001</v>
      </c>
      <c r="AE253" s="5">
        <v>1000000.0000000001</v>
      </c>
      <c r="AF253" s="5">
        <v>1000000.0000000001</v>
      </c>
      <c r="AG253" s="5">
        <v>1000000.0000000001</v>
      </c>
      <c r="AH253" s="5">
        <v>1200000</v>
      </c>
      <c r="AI253" s="5">
        <v>1200000</v>
      </c>
      <c r="AJ253" s="5">
        <v>1200000</v>
      </c>
      <c r="AK253" s="5">
        <v>1200000</v>
      </c>
      <c r="AL253" s="5">
        <v>1200000</v>
      </c>
      <c r="AM253" s="5">
        <v>1200000</v>
      </c>
      <c r="AN253" s="5">
        <v>1200000</v>
      </c>
      <c r="AO253" s="5">
        <v>1200000</v>
      </c>
      <c r="AP253" s="5">
        <v>1200000</v>
      </c>
      <c r="AQ253" s="5">
        <v>1200000</v>
      </c>
      <c r="AR253" s="5">
        <v>1200000</v>
      </c>
      <c r="AS253" s="5">
        <v>1200000</v>
      </c>
      <c r="AT253" s="5"/>
      <c r="AU253" s="5"/>
      <c r="AV253" s="5"/>
      <c r="AW253" s="5"/>
      <c r="AX253" s="5"/>
      <c r="AY253" s="5"/>
      <c r="AZ253" s="5"/>
      <c r="BA253" s="5"/>
      <c r="BB253" s="5"/>
      <c r="BC253" s="5"/>
      <c r="BD253" s="5"/>
      <c r="BE253" s="5"/>
      <c r="BF253" s="5"/>
      <c r="BG253" s="5"/>
      <c r="BH253" s="5"/>
      <c r="BI253" s="5"/>
      <c r="BJ253" s="5"/>
      <c r="BK253" s="5"/>
      <c r="BL253" s="5"/>
      <c r="BM253" s="5"/>
      <c r="BN253" s="5"/>
      <c r="BO253" s="5"/>
      <c r="BP253" s="5"/>
      <c r="BQ253" s="5"/>
      <c r="BR253" s="5"/>
      <c r="BS253" s="5"/>
      <c r="BT253" s="5"/>
      <c r="BU253" s="5"/>
      <c r="BV253" s="5"/>
      <c r="BW253" s="5"/>
      <c r="BX253" s="5"/>
      <c r="BY253" s="5"/>
      <c r="BZ253" s="5"/>
      <c r="CA253" s="5"/>
      <c r="CB253" s="5"/>
      <c r="CC253" s="5"/>
      <c r="CD253" s="5"/>
      <c r="CE253" s="5"/>
      <c r="CF253" s="5"/>
      <c r="CG253" s="5"/>
      <c r="CH253" s="5"/>
      <c r="CI253" s="5"/>
      <c r="CJ253" s="5"/>
      <c r="CK253" s="5"/>
      <c r="CL253" s="5"/>
      <c r="CM253" s="5"/>
      <c r="CN253" s="5"/>
      <c r="CO253" s="5"/>
      <c r="CP253" s="5"/>
      <c r="CQ253" s="5"/>
      <c r="CR253" s="5"/>
      <c r="CS253" s="5"/>
      <c r="CT253" s="5"/>
      <c r="CU253" s="5"/>
      <c r="CV253" s="5"/>
      <c r="CW253" s="5"/>
      <c r="CX253" s="5"/>
      <c r="CY253" s="5"/>
      <c r="CZ253" s="5"/>
      <c r="DA253" s="5"/>
      <c r="DB253" s="5"/>
      <c r="DC253" s="5"/>
      <c r="DD253" s="5"/>
      <c r="DE253" s="5"/>
      <c r="DF253" s="5"/>
      <c r="DG253" s="5"/>
      <c r="DH253" s="5"/>
      <c r="DI253" s="5"/>
      <c r="DJ253" s="5"/>
      <c r="DK253" s="5"/>
      <c r="DL253" s="5"/>
      <c r="DM253" s="5"/>
      <c r="DN253" s="5"/>
      <c r="DO253" s="5"/>
      <c r="DP253" s="5"/>
      <c r="DQ253" s="5"/>
      <c r="DR253" s="5"/>
      <c r="DS253" s="5"/>
      <c r="DT253" s="5"/>
      <c r="DU253" s="5"/>
      <c r="DV253" s="5"/>
      <c r="DW253" s="5"/>
      <c r="DX253" s="5"/>
      <c r="DY253" s="5"/>
      <c r="DZ253" s="5"/>
      <c r="EA253" s="5"/>
      <c r="EB253" s="5"/>
      <c r="EC253" s="5"/>
      <c r="ED253" s="5"/>
      <c r="EE253" s="5"/>
      <c r="EF253" s="5"/>
      <c r="EG253" s="5"/>
      <c r="EH253" s="5"/>
      <c r="EI253" s="5"/>
      <c r="EJ253" s="5"/>
      <c r="EK253" s="5"/>
      <c r="EL253" s="5"/>
      <c r="EM253" s="5"/>
      <c r="EN253" s="5"/>
      <c r="EO253" s="5"/>
      <c r="EP253" s="5"/>
      <c r="EQ253" s="5"/>
      <c r="ER253" s="5"/>
      <c r="ES253" s="5"/>
      <c r="ET253" s="5"/>
      <c r="EU253" s="5"/>
      <c r="EV253" s="5"/>
      <c r="EW253" s="5"/>
      <c r="EX253" s="5"/>
      <c r="EY253" s="5"/>
      <c r="EZ253" s="5"/>
      <c r="FA253" s="5"/>
      <c r="FB253" s="5"/>
      <c r="FC253" s="5"/>
      <c r="FD253" s="5"/>
      <c r="FE253" s="5"/>
      <c r="FF253" s="5"/>
      <c r="FG253" s="5"/>
      <c r="FH253" s="5"/>
      <c r="FI253" s="5"/>
      <c r="FJ253" s="5"/>
      <c r="FK253" s="5"/>
      <c r="FL253" s="5"/>
      <c r="FM253" s="5"/>
      <c r="FN253" s="5"/>
      <c r="FO253" s="5"/>
      <c r="FP253" s="5"/>
      <c r="FQ253" s="5"/>
      <c r="FR253" s="5"/>
      <c r="FS253" s="5"/>
      <c r="FT253" s="5"/>
      <c r="FU253" s="5"/>
      <c r="FV253" s="5"/>
      <c r="FW253" s="5"/>
      <c r="FX253" s="5"/>
      <c r="FY253" s="5"/>
      <c r="FZ253" s="5"/>
      <c r="GA253" s="5"/>
      <c r="GB253" s="5"/>
      <c r="GC253" s="5"/>
      <c r="GD253" s="5"/>
      <c r="GE253" s="5"/>
      <c r="GF253" s="5"/>
      <c r="GG253" s="5"/>
      <c r="GH253" s="5"/>
      <c r="GI253" s="5"/>
      <c r="GJ253" s="5"/>
      <c r="GK253" s="5"/>
      <c r="GL253" s="5"/>
      <c r="GM253" s="5"/>
      <c r="GN253" s="5"/>
      <c r="GO253" s="5"/>
      <c r="GP253" s="5"/>
      <c r="GQ253" s="5"/>
      <c r="GR253" s="5"/>
      <c r="GS253" s="5"/>
      <c r="GT253" s="5"/>
      <c r="GU253" s="5"/>
      <c r="GV253" s="5"/>
      <c r="GW253" s="5"/>
      <c r="GX253" s="5"/>
      <c r="GY253" s="5"/>
      <c r="GZ253" s="5"/>
      <c r="HA253" s="5"/>
      <c r="HB253" s="5"/>
      <c r="HC253" s="5"/>
      <c r="HD253" s="5"/>
      <c r="HE253" s="5"/>
      <c r="HF253" s="5"/>
      <c r="HG253" s="5"/>
      <c r="HH253" s="5"/>
      <c r="HI253" s="5"/>
      <c r="HJ253" s="5"/>
      <c r="HK253" s="5"/>
      <c r="HL253" s="5"/>
      <c r="HM253" s="5"/>
      <c r="HN253" s="5"/>
      <c r="HO253" s="5"/>
      <c r="HP253" s="5"/>
      <c r="HQ253" s="5"/>
      <c r="HR253" s="5"/>
      <c r="HS253" s="5"/>
      <c r="HT253" s="5"/>
      <c r="HU253" s="5"/>
      <c r="HV253" s="5"/>
      <c r="HW253" s="5"/>
      <c r="HX253" s="5"/>
      <c r="HY253" s="5"/>
      <c r="HZ253" s="5"/>
      <c r="IA253" s="5"/>
      <c r="IB253" s="5"/>
      <c r="IC253" s="5"/>
      <c r="ID253" s="5"/>
      <c r="IE253" s="5"/>
      <c r="IF253" s="5"/>
      <c r="IG253" s="5"/>
      <c r="IH253" s="5"/>
      <c r="II253" s="5"/>
      <c r="IJ253" s="5"/>
      <c r="IK253" s="5"/>
      <c r="IL253" s="5"/>
      <c r="IM253" s="5"/>
      <c r="IN253" s="5"/>
      <c r="IO253" s="5"/>
      <c r="IP253" s="5"/>
      <c r="IQ253" s="5"/>
      <c r="IR253" s="5"/>
      <c r="IS253" s="5"/>
      <c r="IT253" s="5"/>
      <c r="IU253" s="5"/>
      <c r="IV253" s="5"/>
    </row>
    <row r="254" spans="1:256" s="29" customFormat="1" outlineLevel="1">
      <c r="A254" s="207"/>
      <c r="B254" s="207"/>
      <c r="C254" s="1112"/>
      <c r="D254" s="205"/>
      <c r="E254" s="205"/>
      <c r="F254" s="5">
        <v>17</v>
      </c>
      <c r="G254" s="5" t="e">
        <v>#N/A</v>
      </c>
      <c r="H254" s="5"/>
      <c r="I254" s="5" t="s">
        <v>543</v>
      </c>
      <c r="J254" s="5" t="s">
        <v>543</v>
      </c>
      <c r="K254" s="5" t="s">
        <v>543</v>
      </c>
      <c r="L254" s="5" t="s">
        <v>543</v>
      </c>
      <c r="M254" s="5" t="s">
        <v>543</v>
      </c>
      <c r="N254" s="5" t="s">
        <v>543</v>
      </c>
      <c r="O254" s="5" t="s">
        <v>543</v>
      </c>
      <c r="P254" s="5" t="s">
        <v>543</v>
      </c>
      <c r="Q254" s="5"/>
      <c r="R254" s="5"/>
      <c r="S254" s="5"/>
      <c r="T254" s="5"/>
      <c r="U254" s="5"/>
      <c r="V254" s="5"/>
      <c r="W254" s="5"/>
      <c r="X254" s="5"/>
      <c r="Y254" s="5"/>
      <c r="Z254" s="5"/>
      <c r="AA254" s="5"/>
      <c r="AB254" s="5" t="s">
        <v>543</v>
      </c>
      <c r="AC254" s="5" t="s">
        <v>543</v>
      </c>
      <c r="AD254" s="5" t="s">
        <v>543</v>
      </c>
      <c r="AE254" s="5" t="s">
        <v>543</v>
      </c>
      <c r="AF254" s="5" t="s">
        <v>543</v>
      </c>
      <c r="AG254" s="5" t="s">
        <v>543</v>
      </c>
      <c r="AH254" s="5" t="s">
        <v>543</v>
      </c>
      <c r="AI254" s="5" t="s">
        <v>543</v>
      </c>
      <c r="AJ254" s="5" t="s">
        <v>543</v>
      </c>
      <c r="AK254" s="5" t="s">
        <v>543</v>
      </c>
      <c r="AL254" s="5" t="s">
        <v>543</v>
      </c>
      <c r="AM254" s="5" t="s">
        <v>543</v>
      </c>
      <c r="AN254" s="5" t="s">
        <v>543</v>
      </c>
      <c r="AO254" s="5" t="s">
        <v>543</v>
      </c>
      <c r="AP254" s="5" t="s">
        <v>543</v>
      </c>
      <c r="AQ254" s="5" t="s">
        <v>543</v>
      </c>
      <c r="AR254" s="5" t="s">
        <v>543</v>
      </c>
      <c r="AS254" s="5" t="s">
        <v>543</v>
      </c>
      <c r="AT254" s="5"/>
      <c r="AU254" s="5"/>
      <c r="AV254" s="5"/>
      <c r="AW254" s="5"/>
      <c r="AX254" s="5"/>
      <c r="AY254" s="5"/>
      <c r="AZ254" s="5"/>
      <c r="BA254" s="5"/>
      <c r="BB254" s="5"/>
      <c r="BC254" s="5"/>
      <c r="BD254" s="5"/>
      <c r="BE254" s="5"/>
      <c r="BF254" s="5"/>
      <c r="BG254" s="5"/>
      <c r="BH254" s="5"/>
      <c r="BI254" s="5"/>
      <c r="BJ254" s="5"/>
      <c r="BK254" s="5"/>
      <c r="BL254" s="5"/>
      <c r="BM254" s="5"/>
      <c r="BN254" s="5"/>
      <c r="BO254" s="5"/>
      <c r="BP254" s="5"/>
      <c r="BQ254" s="5"/>
      <c r="BR254" s="5"/>
      <c r="BS254" s="5"/>
      <c r="BT254" s="5"/>
      <c r="BU254" s="5"/>
      <c r="BV254" s="5"/>
      <c r="BW254" s="5"/>
      <c r="BX254" s="5"/>
      <c r="BY254" s="5"/>
      <c r="BZ254" s="5"/>
      <c r="CA254" s="5"/>
      <c r="CB254" s="5"/>
      <c r="CC254" s="5"/>
      <c r="CD254" s="5"/>
      <c r="CE254" s="5"/>
      <c r="CF254" s="5"/>
      <c r="CG254" s="5"/>
      <c r="CH254" s="5"/>
      <c r="CI254" s="5"/>
      <c r="CJ254" s="5"/>
      <c r="CK254" s="5"/>
      <c r="CL254" s="5"/>
      <c r="CM254" s="5"/>
      <c r="CN254" s="5"/>
      <c r="CO254" s="5"/>
      <c r="CP254" s="5"/>
      <c r="CQ254" s="5"/>
      <c r="CR254" s="5"/>
      <c r="CS254" s="5"/>
      <c r="CT254" s="5"/>
      <c r="CU254" s="5"/>
      <c r="CV254" s="5"/>
      <c r="CW254" s="5"/>
      <c r="CX254" s="5"/>
      <c r="CY254" s="5"/>
      <c r="CZ254" s="5"/>
      <c r="DA254" s="5"/>
      <c r="DB254" s="5"/>
      <c r="DC254" s="5"/>
      <c r="DD254" s="5"/>
      <c r="DE254" s="5"/>
      <c r="DF254" s="5"/>
      <c r="DG254" s="5"/>
      <c r="DH254" s="5"/>
      <c r="DI254" s="5"/>
      <c r="DJ254" s="5"/>
      <c r="DK254" s="5"/>
      <c r="DL254" s="5"/>
      <c r="DM254" s="5"/>
      <c r="DN254" s="5"/>
      <c r="DO254" s="5"/>
      <c r="DP254" s="5"/>
      <c r="DQ254" s="5"/>
      <c r="DR254" s="5"/>
      <c r="DS254" s="5"/>
      <c r="DT254" s="5"/>
      <c r="DU254" s="5"/>
      <c r="DV254" s="5"/>
      <c r="DW254" s="5"/>
      <c r="DX254" s="5"/>
      <c r="DY254" s="5"/>
      <c r="DZ254" s="5"/>
      <c r="EA254" s="5"/>
      <c r="EB254" s="5"/>
      <c r="EC254" s="5"/>
      <c r="ED254" s="5"/>
      <c r="EE254" s="5"/>
      <c r="EF254" s="5"/>
      <c r="EG254" s="5"/>
      <c r="EH254" s="5"/>
      <c r="EI254" s="5"/>
      <c r="EJ254" s="5"/>
      <c r="EK254" s="5"/>
      <c r="EL254" s="5"/>
      <c r="EM254" s="5"/>
      <c r="EN254" s="5"/>
      <c r="EO254" s="5"/>
      <c r="EP254" s="5"/>
      <c r="EQ254" s="5"/>
      <c r="ER254" s="5"/>
      <c r="ES254" s="5"/>
      <c r="ET254" s="5"/>
      <c r="EU254" s="5"/>
      <c r="EV254" s="5"/>
      <c r="EW254" s="5"/>
      <c r="EX254" s="5"/>
      <c r="EY254" s="5"/>
      <c r="EZ254" s="5"/>
      <c r="FA254" s="5"/>
      <c r="FB254" s="5"/>
      <c r="FC254" s="5"/>
      <c r="FD254" s="5"/>
      <c r="FE254" s="5"/>
      <c r="FF254" s="5"/>
      <c r="FG254" s="5"/>
      <c r="FH254" s="5"/>
      <c r="FI254" s="5"/>
      <c r="FJ254" s="5"/>
      <c r="FK254" s="5"/>
      <c r="FL254" s="5"/>
      <c r="FM254" s="5"/>
      <c r="FN254" s="5"/>
      <c r="FO254" s="5"/>
      <c r="FP254" s="5"/>
      <c r="FQ254" s="5"/>
      <c r="FR254" s="5"/>
      <c r="FS254" s="5"/>
      <c r="FT254" s="5"/>
      <c r="FU254" s="5"/>
      <c r="FV254" s="5"/>
      <c r="FW254" s="5"/>
      <c r="FX254" s="5"/>
      <c r="FY254" s="5"/>
      <c r="FZ254" s="5"/>
      <c r="GA254" s="5"/>
      <c r="GB254" s="5"/>
      <c r="GC254" s="5"/>
      <c r="GD254" s="5"/>
      <c r="GE254" s="5"/>
      <c r="GF254" s="5"/>
      <c r="GG254" s="5"/>
      <c r="GH254" s="5"/>
      <c r="GI254" s="5"/>
      <c r="GJ254" s="5"/>
      <c r="GK254" s="5"/>
      <c r="GL254" s="5"/>
      <c r="GM254" s="5"/>
      <c r="GN254" s="5"/>
      <c r="GO254" s="5"/>
      <c r="GP254" s="5"/>
      <c r="GQ254" s="5"/>
      <c r="GR254" s="5"/>
      <c r="GS254" s="5"/>
      <c r="GT254" s="5"/>
      <c r="GU254" s="5"/>
      <c r="GV254" s="5"/>
      <c r="GW254" s="5"/>
      <c r="GX254" s="5"/>
      <c r="GY254" s="5"/>
      <c r="GZ254" s="5"/>
      <c r="HA254" s="5"/>
      <c r="HB254" s="5"/>
      <c r="HC254" s="5"/>
      <c r="HD254" s="5"/>
      <c r="HE254" s="5"/>
      <c r="HF254" s="5"/>
      <c r="HG254" s="5"/>
      <c r="HH254" s="5"/>
      <c r="HI254" s="5"/>
      <c r="HJ254" s="5"/>
      <c r="HK254" s="5"/>
      <c r="HL254" s="5"/>
      <c r="HM254" s="5"/>
      <c r="HN254" s="5"/>
      <c r="HO254" s="5"/>
      <c r="HP254" s="5"/>
      <c r="HQ254" s="5"/>
      <c r="HR254" s="5"/>
      <c r="HS254" s="5"/>
      <c r="HT254" s="5"/>
      <c r="HU254" s="5"/>
      <c r="HV254" s="5"/>
      <c r="HW254" s="5"/>
      <c r="HX254" s="5"/>
      <c r="HY254" s="5"/>
      <c r="HZ254" s="5"/>
      <c r="IA254" s="5"/>
      <c r="IB254" s="5"/>
      <c r="IC254" s="5"/>
      <c r="ID254" s="5"/>
      <c r="IE254" s="5"/>
      <c r="IF254" s="5"/>
      <c r="IG254" s="5"/>
      <c r="IH254" s="5"/>
      <c r="II254" s="5"/>
      <c r="IJ254" s="5"/>
      <c r="IK254" s="5"/>
      <c r="IL254" s="5"/>
      <c r="IM254" s="5"/>
      <c r="IN254" s="5"/>
      <c r="IO254" s="5"/>
      <c r="IP254" s="5"/>
      <c r="IQ254" s="5"/>
      <c r="IR254" s="5"/>
      <c r="IS254" s="5"/>
      <c r="IT254" s="5"/>
      <c r="IU254" s="5"/>
      <c r="IV254" s="5"/>
    </row>
    <row r="255" spans="1:256" s="29" customFormat="1" outlineLevel="1">
      <c r="A255" s="207"/>
      <c r="B255" s="207"/>
      <c r="C255" s="1112"/>
      <c r="D255" s="205"/>
      <c r="E255" s="205"/>
      <c r="F255" s="5">
        <v>18</v>
      </c>
      <c r="G255" s="5" t="e">
        <v>#N/A</v>
      </c>
      <c r="H255" s="5"/>
      <c r="I255" s="5" t="s">
        <v>543</v>
      </c>
      <c r="J255" s="5" t="s">
        <v>543</v>
      </c>
      <c r="K255" s="5" t="s">
        <v>543</v>
      </c>
      <c r="L255" s="5" t="s">
        <v>543</v>
      </c>
      <c r="M255" s="5" t="s">
        <v>543</v>
      </c>
      <c r="N255" s="5" t="s">
        <v>543</v>
      </c>
      <c r="O255" s="5" t="s">
        <v>543</v>
      </c>
      <c r="P255" s="5" t="s">
        <v>543</v>
      </c>
      <c r="Q255" s="5"/>
      <c r="R255" s="5"/>
      <c r="S255" s="5"/>
      <c r="T255" s="5"/>
      <c r="U255" s="5"/>
      <c r="V255" s="5"/>
      <c r="W255" s="5"/>
      <c r="X255" s="5"/>
      <c r="Y255" s="5"/>
      <c r="Z255" s="5"/>
      <c r="AA255" s="5"/>
      <c r="AB255" s="5" t="s">
        <v>543</v>
      </c>
      <c r="AC255" s="5" t="s">
        <v>543</v>
      </c>
      <c r="AD255" s="5" t="s">
        <v>543</v>
      </c>
      <c r="AE255" s="5" t="s">
        <v>543</v>
      </c>
      <c r="AF255" s="5" t="s">
        <v>543</v>
      </c>
      <c r="AG255" s="5" t="s">
        <v>543</v>
      </c>
      <c r="AH255" s="5" t="s">
        <v>543</v>
      </c>
      <c r="AI255" s="5" t="s">
        <v>543</v>
      </c>
      <c r="AJ255" s="5" t="s">
        <v>543</v>
      </c>
      <c r="AK255" s="5" t="s">
        <v>543</v>
      </c>
      <c r="AL255" s="5" t="s">
        <v>543</v>
      </c>
      <c r="AM255" s="5" t="s">
        <v>543</v>
      </c>
      <c r="AN255" s="5" t="s">
        <v>543</v>
      </c>
      <c r="AO255" s="5" t="s">
        <v>543</v>
      </c>
      <c r="AP255" s="5" t="s">
        <v>543</v>
      </c>
      <c r="AQ255" s="5" t="s">
        <v>543</v>
      </c>
      <c r="AR255" s="5" t="s">
        <v>543</v>
      </c>
      <c r="AS255" s="5" t="s">
        <v>543</v>
      </c>
      <c r="AT255" s="5"/>
      <c r="AU255" s="5"/>
      <c r="AV255" s="5"/>
      <c r="AW255" s="5"/>
      <c r="AX255" s="5"/>
      <c r="AY255" s="5"/>
      <c r="AZ255" s="5"/>
      <c r="BA255" s="5"/>
      <c r="BB255" s="5"/>
      <c r="BC255" s="5"/>
      <c r="BD255" s="5"/>
      <c r="BE255" s="5"/>
      <c r="BF255" s="5"/>
      <c r="BG255" s="5"/>
      <c r="BH255" s="5"/>
      <c r="BI255" s="5"/>
      <c r="BJ255" s="5"/>
      <c r="BK255" s="5"/>
      <c r="BL255" s="5"/>
      <c r="BM255" s="5"/>
      <c r="BN255" s="5"/>
      <c r="BO255" s="5"/>
      <c r="BP255" s="5"/>
      <c r="BQ255" s="5"/>
      <c r="BR255" s="5"/>
      <c r="BS255" s="5"/>
      <c r="BT255" s="5"/>
      <c r="BU255" s="5"/>
      <c r="BV255" s="5"/>
      <c r="BW255" s="5"/>
      <c r="BX255" s="5"/>
      <c r="BY255" s="5"/>
      <c r="BZ255" s="5"/>
      <c r="CA255" s="5"/>
      <c r="CB255" s="5"/>
      <c r="CC255" s="5"/>
      <c r="CD255" s="5"/>
      <c r="CE255" s="5"/>
      <c r="CF255" s="5"/>
      <c r="CG255" s="5"/>
      <c r="CH255" s="5"/>
      <c r="CI255" s="5"/>
      <c r="CJ255" s="5"/>
      <c r="CK255" s="5"/>
      <c r="CL255" s="5"/>
      <c r="CM255" s="5"/>
      <c r="CN255" s="5"/>
      <c r="CO255" s="5"/>
      <c r="CP255" s="5"/>
      <c r="CQ255" s="5"/>
      <c r="CR255" s="5"/>
      <c r="CS255" s="5"/>
      <c r="CT255" s="5"/>
      <c r="CU255" s="5"/>
      <c r="CV255" s="5"/>
      <c r="CW255" s="5"/>
      <c r="CX255" s="5"/>
      <c r="CY255" s="5"/>
      <c r="CZ255" s="5"/>
      <c r="DA255" s="5"/>
      <c r="DB255" s="5"/>
      <c r="DC255" s="5"/>
      <c r="DD255" s="5"/>
      <c r="DE255" s="5"/>
      <c r="DF255" s="5"/>
      <c r="DG255" s="5"/>
      <c r="DH255" s="5"/>
      <c r="DI255" s="5"/>
      <c r="DJ255" s="5"/>
      <c r="DK255" s="5"/>
      <c r="DL255" s="5"/>
      <c r="DM255" s="5"/>
      <c r="DN255" s="5"/>
      <c r="DO255" s="5"/>
      <c r="DP255" s="5"/>
      <c r="DQ255" s="5"/>
      <c r="DR255" s="5"/>
      <c r="DS255" s="5"/>
      <c r="DT255" s="5"/>
      <c r="DU255" s="5"/>
      <c r="DV255" s="5"/>
      <c r="DW255" s="5"/>
      <c r="DX255" s="5"/>
      <c r="DY255" s="5"/>
      <c r="DZ255" s="5"/>
      <c r="EA255" s="5"/>
      <c r="EB255" s="5"/>
      <c r="EC255" s="5"/>
      <c r="ED255" s="5"/>
      <c r="EE255" s="5"/>
      <c r="EF255" s="5"/>
      <c r="EG255" s="5"/>
      <c r="EH255" s="5"/>
      <c r="EI255" s="5"/>
      <c r="EJ255" s="5"/>
      <c r="EK255" s="5"/>
      <c r="EL255" s="5"/>
      <c r="EM255" s="5"/>
      <c r="EN255" s="5"/>
      <c r="EO255" s="5"/>
      <c r="EP255" s="5"/>
      <c r="EQ255" s="5"/>
      <c r="ER255" s="5"/>
      <c r="ES255" s="5"/>
      <c r="ET255" s="5"/>
      <c r="EU255" s="5"/>
      <c r="EV255" s="5"/>
      <c r="EW255" s="5"/>
      <c r="EX255" s="5"/>
      <c r="EY255" s="5"/>
      <c r="EZ255" s="5"/>
      <c r="FA255" s="5"/>
      <c r="FB255" s="5"/>
      <c r="FC255" s="5"/>
      <c r="FD255" s="5"/>
      <c r="FE255" s="5"/>
      <c r="FF255" s="5"/>
      <c r="FG255" s="5"/>
      <c r="FH255" s="5"/>
      <c r="FI255" s="5"/>
      <c r="FJ255" s="5"/>
      <c r="FK255" s="5"/>
      <c r="FL255" s="5"/>
      <c r="FM255" s="5"/>
      <c r="FN255" s="5"/>
      <c r="FO255" s="5"/>
      <c r="FP255" s="5"/>
      <c r="FQ255" s="5"/>
      <c r="FR255" s="5"/>
      <c r="FS255" s="5"/>
      <c r="FT255" s="5"/>
      <c r="FU255" s="5"/>
      <c r="FV255" s="5"/>
      <c r="FW255" s="5"/>
      <c r="FX255" s="5"/>
      <c r="FY255" s="5"/>
      <c r="FZ255" s="5"/>
      <c r="GA255" s="5"/>
      <c r="GB255" s="5"/>
      <c r="GC255" s="5"/>
      <c r="GD255" s="5"/>
      <c r="GE255" s="5"/>
      <c r="GF255" s="5"/>
      <c r="GG255" s="5"/>
      <c r="GH255" s="5"/>
      <c r="GI255" s="5"/>
      <c r="GJ255" s="5"/>
      <c r="GK255" s="5"/>
      <c r="GL255" s="5"/>
      <c r="GM255" s="5"/>
      <c r="GN255" s="5"/>
      <c r="GO255" s="5"/>
      <c r="GP255" s="5"/>
      <c r="GQ255" s="5"/>
      <c r="GR255" s="5"/>
      <c r="GS255" s="5"/>
      <c r="GT255" s="5"/>
      <c r="GU255" s="5"/>
      <c r="GV255" s="5"/>
      <c r="GW255" s="5"/>
      <c r="GX255" s="5"/>
      <c r="GY255" s="5"/>
      <c r="GZ255" s="5"/>
      <c r="HA255" s="5"/>
      <c r="HB255" s="5"/>
      <c r="HC255" s="5"/>
      <c r="HD255" s="5"/>
      <c r="HE255" s="5"/>
      <c r="HF255" s="5"/>
      <c r="HG255" s="5"/>
      <c r="HH255" s="5"/>
      <c r="HI255" s="5"/>
      <c r="HJ255" s="5"/>
      <c r="HK255" s="5"/>
      <c r="HL255" s="5"/>
      <c r="HM255" s="5"/>
      <c r="HN255" s="5"/>
      <c r="HO255" s="5"/>
      <c r="HP255" s="5"/>
      <c r="HQ255" s="5"/>
      <c r="HR255" s="5"/>
      <c r="HS255" s="5"/>
      <c r="HT255" s="5"/>
      <c r="HU255" s="5"/>
      <c r="HV255" s="5"/>
      <c r="HW255" s="5"/>
      <c r="HX255" s="5"/>
      <c r="HY255" s="5"/>
      <c r="HZ255" s="5"/>
      <c r="IA255" s="5"/>
      <c r="IB255" s="5"/>
      <c r="IC255" s="5"/>
      <c r="ID255" s="5"/>
      <c r="IE255" s="5"/>
      <c r="IF255" s="5"/>
      <c r="IG255" s="5"/>
      <c r="IH255" s="5"/>
      <c r="II255" s="5"/>
      <c r="IJ255" s="5"/>
      <c r="IK255" s="5"/>
      <c r="IL255" s="5"/>
      <c r="IM255" s="5"/>
      <c r="IN255" s="5"/>
      <c r="IO255" s="5"/>
      <c r="IP255" s="5"/>
      <c r="IQ255" s="5"/>
      <c r="IR255" s="5"/>
      <c r="IS255" s="5"/>
      <c r="IT255" s="5"/>
      <c r="IU255" s="5"/>
      <c r="IV255" s="5"/>
    </row>
    <row r="256" spans="1:256" s="29" customFormat="1" outlineLevel="1">
      <c r="A256" s="207"/>
      <c r="B256" s="207"/>
      <c r="C256" s="1112"/>
      <c r="D256" s="205"/>
      <c r="E256" s="205"/>
      <c r="F256" s="5">
        <v>19</v>
      </c>
      <c r="G256" s="5" t="e">
        <v>#N/A</v>
      </c>
      <c r="H256" s="5"/>
      <c r="I256" s="5" t="s">
        <v>543</v>
      </c>
      <c r="J256" s="5" t="s">
        <v>543</v>
      </c>
      <c r="K256" s="5" t="s">
        <v>543</v>
      </c>
      <c r="L256" s="5" t="s">
        <v>543</v>
      </c>
      <c r="M256" s="5" t="s">
        <v>543</v>
      </c>
      <c r="N256" s="5" t="s">
        <v>543</v>
      </c>
      <c r="O256" s="5" t="s">
        <v>543</v>
      </c>
      <c r="P256" s="5" t="s">
        <v>543</v>
      </c>
      <c r="Q256" s="5"/>
      <c r="R256" s="5"/>
      <c r="S256" s="5"/>
      <c r="T256" s="5"/>
      <c r="U256" s="5"/>
      <c r="V256" s="5"/>
      <c r="W256" s="5"/>
      <c r="X256" s="5"/>
      <c r="Y256" s="5"/>
      <c r="Z256" s="5"/>
      <c r="AA256" s="5"/>
      <c r="AB256" s="5" t="s">
        <v>543</v>
      </c>
      <c r="AC256" s="5" t="s">
        <v>543</v>
      </c>
      <c r="AD256" s="5" t="s">
        <v>543</v>
      </c>
      <c r="AE256" s="5" t="s">
        <v>543</v>
      </c>
      <c r="AF256" s="5" t="s">
        <v>543</v>
      </c>
      <c r="AG256" s="5" t="s">
        <v>543</v>
      </c>
      <c r="AH256" s="5" t="s">
        <v>543</v>
      </c>
      <c r="AI256" s="5" t="s">
        <v>543</v>
      </c>
      <c r="AJ256" s="5" t="s">
        <v>543</v>
      </c>
      <c r="AK256" s="5" t="s">
        <v>543</v>
      </c>
      <c r="AL256" s="5" t="s">
        <v>543</v>
      </c>
      <c r="AM256" s="5" t="s">
        <v>543</v>
      </c>
      <c r="AN256" s="5" t="s">
        <v>543</v>
      </c>
      <c r="AO256" s="5" t="s">
        <v>543</v>
      </c>
      <c r="AP256" s="5" t="s">
        <v>543</v>
      </c>
      <c r="AQ256" s="5" t="s">
        <v>543</v>
      </c>
      <c r="AR256" s="5" t="s">
        <v>543</v>
      </c>
      <c r="AS256" s="5" t="s">
        <v>543</v>
      </c>
      <c r="AT256" s="5"/>
      <c r="AU256" s="5"/>
      <c r="AV256" s="5"/>
      <c r="AW256" s="5"/>
      <c r="AX256" s="5"/>
      <c r="AY256" s="5"/>
      <c r="AZ256" s="5"/>
      <c r="BA256" s="5"/>
      <c r="BB256" s="5"/>
      <c r="BC256" s="5"/>
      <c r="BD256" s="5"/>
      <c r="BE256" s="5"/>
      <c r="BF256" s="5"/>
      <c r="BG256" s="5"/>
      <c r="BH256" s="5"/>
      <c r="BI256" s="5"/>
      <c r="BJ256" s="5"/>
      <c r="BK256" s="5"/>
      <c r="BL256" s="5"/>
      <c r="BM256" s="5"/>
      <c r="BN256" s="5"/>
      <c r="BO256" s="5"/>
      <c r="BP256" s="5"/>
      <c r="BQ256" s="5"/>
      <c r="BR256" s="5"/>
      <c r="BS256" s="5"/>
      <c r="BT256" s="5"/>
      <c r="BU256" s="5"/>
      <c r="BV256" s="5"/>
      <c r="BW256" s="5"/>
      <c r="BX256" s="5"/>
      <c r="BY256" s="5"/>
      <c r="BZ256" s="5"/>
      <c r="CA256" s="5"/>
      <c r="CB256" s="5"/>
      <c r="CC256" s="5"/>
      <c r="CD256" s="5"/>
      <c r="CE256" s="5"/>
      <c r="CF256" s="5"/>
      <c r="CG256" s="5"/>
      <c r="CH256" s="5"/>
      <c r="CI256" s="5"/>
      <c r="CJ256" s="5"/>
      <c r="CK256" s="5"/>
      <c r="CL256" s="5"/>
      <c r="CM256" s="5"/>
      <c r="CN256" s="5"/>
      <c r="CO256" s="5"/>
      <c r="CP256" s="5"/>
      <c r="CQ256" s="5"/>
      <c r="CR256" s="5"/>
      <c r="CS256" s="5"/>
      <c r="CT256" s="5"/>
      <c r="CU256" s="5"/>
      <c r="CV256" s="5"/>
      <c r="CW256" s="5"/>
      <c r="CX256" s="5"/>
      <c r="CY256" s="5"/>
      <c r="CZ256" s="5"/>
      <c r="DA256" s="5"/>
      <c r="DB256" s="5"/>
      <c r="DC256" s="5"/>
      <c r="DD256" s="5"/>
      <c r="DE256" s="5"/>
      <c r="DF256" s="5"/>
      <c r="DG256" s="5"/>
      <c r="DH256" s="5"/>
      <c r="DI256" s="5"/>
      <c r="DJ256" s="5"/>
      <c r="DK256" s="5"/>
      <c r="DL256" s="5"/>
      <c r="DM256" s="5"/>
      <c r="DN256" s="5"/>
      <c r="DO256" s="5"/>
      <c r="DP256" s="5"/>
      <c r="DQ256" s="5"/>
      <c r="DR256" s="5"/>
      <c r="DS256" s="5"/>
      <c r="DT256" s="5"/>
      <c r="DU256" s="5"/>
      <c r="DV256" s="5"/>
      <c r="DW256" s="5"/>
      <c r="DX256" s="5"/>
      <c r="DY256" s="5"/>
      <c r="DZ256" s="5"/>
      <c r="EA256" s="5"/>
      <c r="EB256" s="5"/>
      <c r="EC256" s="5"/>
      <c r="ED256" s="5"/>
      <c r="EE256" s="5"/>
      <c r="EF256" s="5"/>
      <c r="EG256" s="5"/>
      <c r="EH256" s="5"/>
      <c r="EI256" s="5"/>
      <c r="EJ256" s="5"/>
      <c r="EK256" s="5"/>
      <c r="EL256" s="5"/>
      <c r="EM256" s="5"/>
      <c r="EN256" s="5"/>
      <c r="EO256" s="5"/>
      <c r="EP256" s="5"/>
      <c r="EQ256" s="5"/>
      <c r="ER256" s="5"/>
      <c r="ES256" s="5"/>
      <c r="ET256" s="5"/>
      <c r="EU256" s="5"/>
      <c r="EV256" s="5"/>
      <c r="EW256" s="5"/>
      <c r="EX256" s="5"/>
      <c r="EY256" s="5"/>
      <c r="EZ256" s="5"/>
      <c r="FA256" s="5"/>
      <c r="FB256" s="5"/>
      <c r="FC256" s="5"/>
      <c r="FD256" s="5"/>
      <c r="FE256" s="5"/>
      <c r="FF256" s="5"/>
      <c r="FG256" s="5"/>
      <c r="FH256" s="5"/>
      <c r="FI256" s="5"/>
      <c r="FJ256" s="5"/>
      <c r="FK256" s="5"/>
      <c r="FL256" s="5"/>
      <c r="FM256" s="5"/>
      <c r="FN256" s="5"/>
      <c r="FO256" s="5"/>
      <c r="FP256" s="5"/>
      <c r="FQ256" s="5"/>
      <c r="FR256" s="5"/>
      <c r="FS256" s="5"/>
      <c r="FT256" s="5"/>
      <c r="FU256" s="5"/>
      <c r="FV256" s="5"/>
      <c r="FW256" s="5"/>
      <c r="FX256" s="5"/>
      <c r="FY256" s="5"/>
      <c r="FZ256" s="5"/>
      <c r="GA256" s="5"/>
      <c r="GB256" s="5"/>
      <c r="GC256" s="5"/>
      <c r="GD256" s="5"/>
      <c r="GE256" s="5"/>
      <c r="GF256" s="5"/>
      <c r="GG256" s="5"/>
      <c r="GH256" s="5"/>
      <c r="GI256" s="5"/>
      <c r="GJ256" s="5"/>
      <c r="GK256" s="5"/>
      <c r="GL256" s="5"/>
      <c r="GM256" s="5"/>
      <c r="GN256" s="5"/>
      <c r="GO256" s="5"/>
      <c r="GP256" s="5"/>
      <c r="GQ256" s="5"/>
      <c r="GR256" s="5"/>
      <c r="GS256" s="5"/>
      <c r="GT256" s="5"/>
      <c r="GU256" s="5"/>
      <c r="GV256" s="5"/>
      <c r="GW256" s="5"/>
      <c r="GX256" s="5"/>
      <c r="GY256" s="5"/>
      <c r="GZ256" s="5"/>
      <c r="HA256" s="5"/>
      <c r="HB256" s="5"/>
      <c r="HC256" s="5"/>
      <c r="HD256" s="5"/>
      <c r="HE256" s="5"/>
      <c r="HF256" s="5"/>
      <c r="HG256" s="5"/>
      <c r="HH256" s="5"/>
      <c r="HI256" s="5"/>
      <c r="HJ256" s="5"/>
      <c r="HK256" s="5"/>
      <c r="HL256" s="5"/>
      <c r="HM256" s="5"/>
      <c r="HN256" s="5"/>
      <c r="HO256" s="5"/>
      <c r="HP256" s="5"/>
      <c r="HQ256" s="5"/>
      <c r="HR256" s="5"/>
      <c r="HS256" s="5"/>
      <c r="HT256" s="5"/>
      <c r="HU256" s="5"/>
      <c r="HV256" s="5"/>
      <c r="HW256" s="5"/>
      <c r="HX256" s="5"/>
      <c r="HY256" s="5"/>
      <c r="HZ256" s="5"/>
      <c r="IA256" s="5"/>
      <c r="IB256" s="5"/>
      <c r="IC256" s="5"/>
      <c r="ID256" s="5"/>
      <c r="IE256" s="5"/>
      <c r="IF256" s="5"/>
      <c r="IG256" s="5"/>
      <c r="IH256" s="5"/>
      <c r="II256" s="5"/>
      <c r="IJ256" s="5"/>
      <c r="IK256" s="5"/>
      <c r="IL256" s="5"/>
      <c r="IM256" s="5"/>
      <c r="IN256" s="5"/>
      <c r="IO256" s="5"/>
      <c r="IP256" s="5"/>
      <c r="IQ256" s="5"/>
      <c r="IR256" s="5"/>
      <c r="IS256" s="5"/>
      <c r="IT256" s="5"/>
      <c r="IU256" s="5"/>
      <c r="IV256" s="5"/>
    </row>
    <row r="257" spans="1:256" s="29" customFormat="1" outlineLevel="1">
      <c r="A257" s="207"/>
      <c r="B257" s="207"/>
      <c r="C257" s="1112"/>
      <c r="D257" s="205"/>
      <c r="E257" s="205"/>
      <c r="F257" s="5">
        <v>20</v>
      </c>
      <c r="G257" s="5" t="e">
        <v>#N/A</v>
      </c>
      <c r="H257" s="5"/>
      <c r="I257" s="5" t="s">
        <v>543</v>
      </c>
      <c r="J257" s="5" t="s">
        <v>543</v>
      </c>
      <c r="K257" s="5" t="s">
        <v>543</v>
      </c>
      <c r="L257" s="5" t="s">
        <v>543</v>
      </c>
      <c r="M257" s="5" t="s">
        <v>543</v>
      </c>
      <c r="N257" s="5" t="s">
        <v>543</v>
      </c>
      <c r="O257" s="5" t="s">
        <v>543</v>
      </c>
      <c r="P257" s="5" t="s">
        <v>543</v>
      </c>
      <c r="Q257" s="5"/>
      <c r="R257" s="5"/>
      <c r="S257" s="5"/>
      <c r="T257" s="5"/>
      <c r="U257" s="5"/>
      <c r="V257" s="5"/>
      <c r="W257" s="5"/>
      <c r="X257" s="5"/>
      <c r="Y257" s="5"/>
      <c r="Z257" s="5"/>
      <c r="AA257" s="5"/>
      <c r="AB257" s="5" t="s">
        <v>543</v>
      </c>
      <c r="AC257" s="5" t="s">
        <v>543</v>
      </c>
      <c r="AD257" s="5" t="s">
        <v>543</v>
      </c>
      <c r="AE257" s="5" t="s">
        <v>543</v>
      </c>
      <c r="AF257" s="5" t="s">
        <v>543</v>
      </c>
      <c r="AG257" s="5" t="s">
        <v>543</v>
      </c>
      <c r="AH257" s="5" t="s">
        <v>543</v>
      </c>
      <c r="AI257" s="5" t="s">
        <v>543</v>
      </c>
      <c r="AJ257" s="5" t="s">
        <v>543</v>
      </c>
      <c r="AK257" s="5" t="s">
        <v>543</v>
      </c>
      <c r="AL257" s="5" t="s">
        <v>543</v>
      </c>
      <c r="AM257" s="5" t="s">
        <v>543</v>
      </c>
      <c r="AN257" s="5" t="s">
        <v>543</v>
      </c>
      <c r="AO257" s="5" t="s">
        <v>543</v>
      </c>
      <c r="AP257" s="5" t="s">
        <v>543</v>
      </c>
      <c r="AQ257" s="5" t="s">
        <v>543</v>
      </c>
      <c r="AR257" s="5" t="s">
        <v>543</v>
      </c>
      <c r="AS257" s="5" t="s">
        <v>543</v>
      </c>
      <c r="AT257" s="5"/>
      <c r="AU257" s="5"/>
      <c r="AV257" s="5"/>
      <c r="AW257" s="5"/>
      <c r="AX257" s="5"/>
      <c r="AY257" s="5"/>
      <c r="AZ257" s="5"/>
      <c r="BA257" s="5"/>
      <c r="BB257" s="5"/>
      <c r="BC257" s="5"/>
      <c r="BD257" s="5"/>
      <c r="BE257" s="5"/>
      <c r="BF257" s="5"/>
      <c r="BG257" s="5"/>
      <c r="BH257" s="5"/>
      <c r="BI257" s="5"/>
      <c r="BJ257" s="5"/>
      <c r="BK257" s="5"/>
      <c r="BL257" s="5"/>
      <c r="BM257" s="5"/>
      <c r="BN257" s="5"/>
      <c r="BO257" s="5"/>
      <c r="BP257" s="5"/>
      <c r="BQ257" s="5"/>
      <c r="BR257" s="5"/>
      <c r="BS257" s="5"/>
      <c r="BT257" s="5"/>
      <c r="BU257" s="5"/>
      <c r="BV257" s="5"/>
      <c r="BW257" s="5"/>
      <c r="BX257" s="5"/>
      <c r="BY257" s="5"/>
      <c r="BZ257" s="5"/>
      <c r="CA257" s="5"/>
      <c r="CB257" s="5"/>
      <c r="CC257" s="5"/>
      <c r="CD257" s="5"/>
      <c r="CE257" s="5"/>
      <c r="CF257" s="5"/>
      <c r="CG257" s="5"/>
      <c r="CH257" s="5"/>
      <c r="CI257" s="5"/>
      <c r="CJ257" s="5"/>
      <c r="CK257" s="5"/>
      <c r="CL257" s="5"/>
      <c r="CM257" s="5"/>
      <c r="CN257" s="5"/>
      <c r="CO257" s="5"/>
      <c r="CP257" s="5"/>
      <c r="CQ257" s="5"/>
      <c r="CR257" s="5"/>
      <c r="CS257" s="5"/>
      <c r="CT257" s="5"/>
      <c r="CU257" s="5"/>
      <c r="CV257" s="5"/>
      <c r="CW257" s="5"/>
      <c r="CX257" s="5"/>
      <c r="CY257" s="5"/>
      <c r="CZ257" s="5"/>
      <c r="DA257" s="5"/>
      <c r="DB257" s="5"/>
      <c r="DC257" s="5"/>
      <c r="DD257" s="5"/>
      <c r="DE257" s="5"/>
      <c r="DF257" s="5"/>
      <c r="DG257" s="5"/>
      <c r="DH257" s="5"/>
      <c r="DI257" s="5"/>
      <c r="DJ257" s="5"/>
      <c r="DK257" s="5"/>
      <c r="DL257" s="5"/>
      <c r="DM257" s="5"/>
      <c r="DN257" s="5"/>
      <c r="DO257" s="5"/>
      <c r="DP257" s="5"/>
      <c r="DQ257" s="5"/>
      <c r="DR257" s="5"/>
      <c r="DS257" s="5"/>
      <c r="DT257" s="5"/>
      <c r="DU257" s="5"/>
      <c r="DV257" s="5"/>
      <c r="DW257" s="5"/>
      <c r="DX257" s="5"/>
      <c r="DY257" s="5"/>
      <c r="DZ257" s="5"/>
      <c r="EA257" s="5"/>
      <c r="EB257" s="5"/>
      <c r="EC257" s="5"/>
      <c r="ED257" s="5"/>
      <c r="EE257" s="5"/>
      <c r="EF257" s="5"/>
      <c r="EG257" s="5"/>
      <c r="EH257" s="5"/>
      <c r="EI257" s="5"/>
      <c r="EJ257" s="5"/>
      <c r="EK257" s="5"/>
      <c r="EL257" s="5"/>
      <c r="EM257" s="5"/>
      <c r="EN257" s="5"/>
      <c r="EO257" s="5"/>
      <c r="EP257" s="5"/>
      <c r="EQ257" s="5"/>
      <c r="ER257" s="5"/>
      <c r="ES257" s="5"/>
      <c r="ET257" s="5"/>
      <c r="EU257" s="5"/>
      <c r="EV257" s="5"/>
      <c r="EW257" s="5"/>
      <c r="EX257" s="5"/>
      <c r="EY257" s="5"/>
      <c r="EZ257" s="5"/>
      <c r="FA257" s="5"/>
      <c r="FB257" s="5"/>
      <c r="FC257" s="5"/>
      <c r="FD257" s="5"/>
      <c r="FE257" s="5"/>
      <c r="FF257" s="5"/>
      <c r="FG257" s="5"/>
      <c r="FH257" s="5"/>
      <c r="FI257" s="5"/>
      <c r="FJ257" s="5"/>
      <c r="FK257" s="5"/>
      <c r="FL257" s="5"/>
      <c r="FM257" s="5"/>
      <c r="FN257" s="5"/>
      <c r="FO257" s="5"/>
      <c r="FP257" s="5"/>
      <c r="FQ257" s="5"/>
      <c r="FR257" s="5"/>
      <c r="FS257" s="5"/>
      <c r="FT257" s="5"/>
      <c r="FU257" s="5"/>
      <c r="FV257" s="5"/>
      <c r="FW257" s="5"/>
      <c r="FX257" s="5"/>
      <c r="FY257" s="5"/>
      <c r="FZ257" s="5"/>
      <c r="GA257" s="5"/>
      <c r="GB257" s="5"/>
      <c r="GC257" s="5"/>
      <c r="GD257" s="5"/>
      <c r="GE257" s="5"/>
      <c r="GF257" s="5"/>
      <c r="GG257" s="5"/>
      <c r="GH257" s="5"/>
      <c r="GI257" s="5"/>
      <c r="GJ257" s="5"/>
      <c r="GK257" s="5"/>
      <c r="GL257" s="5"/>
      <c r="GM257" s="5"/>
      <c r="GN257" s="5"/>
      <c r="GO257" s="5"/>
      <c r="GP257" s="5"/>
      <c r="GQ257" s="5"/>
      <c r="GR257" s="5"/>
      <c r="GS257" s="5"/>
      <c r="GT257" s="5"/>
      <c r="GU257" s="5"/>
      <c r="GV257" s="5"/>
      <c r="GW257" s="5"/>
      <c r="GX257" s="5"/>
      <c r="GY257" s="5"/>
      <c r="GZ257" s="5"/>
      <c r="HA257" s="5"/>
      <c r="HB257" s="5"/>
      <c r="HC257" s="5"/>
      <c r="HD257" s="5"/>
      <c r="HE257" s="5"/>
      <c r="HF257" s="5"/>
      <c r="HG257" s="5"/>
      <c r="HH257" s="5"/>
      <c r="HI257" s="5"/>
      <c r="HJ257" s="5"/>
      <c r="HK257" s="5"/>
      <c r="HL257" s="5"/>
      <c r="HM257" s="5"/>
      <c r="HN257" s="5"/>
      <c r="HO257" s="5"/>
      <c r="HP257" s="5"/>
      <c r="HQ257" s="5"/>
      <c r="HR257" s="5"/>
      <c r="HS257" s="5"/>
      <c r="HT257" s="5"/>
      <c r="HU257" s="5"/>
      <c r="HV257" s="5"/>
      <c r="HW257" s="5"/>
      <c r="HX257" s="5"/>
      <c r="HY257" s="5"/>
      <c r="HZ257" s="5"/>
      <c r="IA257" s="5"/>
      <c r="IB257" s="5"/>
      <c r="IC257" s="5"/>
      <c r="ID257" s="5"/>
      <c r="IE257" s="5"/>
      <c r="IF257" s="5"/>
      <c r="IG257" s="5"/>
      <c r="IH257" s="5"/>
      <c r="II257" s="5"/>
      <c r="IJ257" s="5"/>
      <c r="IK257" s="5"/>
      <c r="IL257" s="5"/>
      <c r="IM257" s="5"/>
      <c r="IN257" s="5"/>
      <c r="IO257" s="5"/>
      <c r="IP257" s="5"/>
      <c r="IQ257" s="5"/>
      <c r="IR257" s="5"/>
      <c r="IS257" s="5"/>
      <c r="IT257" s="5"/>
      <c r="IU257" s="5"/>
      <c r="IV257" s="5"/>
    </row>
    <row r="258" spans="1:256" s="29" customFormat="1" outlineLevel="1">
      <c r="A258" s="207"/>
      <c r="B258" s="207"/>
      <c r="C258" s="1112"/>
      <c r="D258" s="205"/>
      <c r="E258" s="205"/>
      <c r="F258" s="5">
        <v>21</v>
      </c>
      <c r="G258" s="5" t="e">
        <v>#N/A</v>
      </c>
      <c r="H258" s="5"/>
      <c r="I258" s="5" t="s">
        <v>543</v>
      </c>
      <c r="J258" s="5" t="s">
        <v>543</v>
      </c>
      <c r="K258" s="5" t="s">
        <v>543</v>
      </c>
      <c r="L258" s="5" t="s">
        <v>543</v>
      </c>
      <c r="M258" s="5" t="s">
        <v>543</v>
      </c>
      <c r="N258" s="5" t="s">
        <v>543</v>
      </c>
      <c r="O258" s="5" t="s">
        <v>543</v>
      </c>
      <c r="P258" s="5" t="s">
        <v>543</v>
      </c>
      <c r="Q258" s="5"/>
      <c r="R258" s="5"/>
      <c r="S258" s="5"/>
      <c r="T258" s="5"/>
      <c r="U258" s="5"/>
      <c r="V258" s="5"/>
      <c r="W258" s="5"/>
      <c r="X258" s="5"/>
      <c r="Y258" s="5"/>
      <c r="Z258" s="5"/>
      <c r="AA258" s="5"/>
      <c r="AB258" s="5" t="s">
        <v>543</v>
      </c>
      <c r="AC258" s="5" t="s">
        <v>543</v>
      </c>
      <c r="AD258" s="5" t="s">
        <v>543</v>
      </c>
      <c r="AE258" s="5" t="s">
        <v>543</v>
      </c>
      <c r="AF258" s="5" t="s">
        <v>543</v>
      </c>
      <c r="AG258" s="5" t="s">
        <v>543</v>
      </c>
      <c r="AH258" s="5" t="s">
        <v>543</v>
      </c>
      <c r="AI258" s="5" t="s">
        <v>543</v>
      </c>
      <c r="AJ258" s="5" t="s">
        <v>543</v>
      </c>
      <c r="AK258" s="5" t="s">
        <v>543</v>
      </c>
      <c r="AL258" s="5" t="s">
        <v>543</v>
      </c>
      <c r="AM258" s="5" t="s">
        <v>543</v>
      </c>
      <c r="AN258" s="5" t="s">
        <v>543</v>
      </c>
      <c r="AO258" s="5" t="s">
        <v>543</v>
      </c>
      <c r="AP258" s="5" t="s">
        <v>543</v>
      </c>
      <c r="AQ258" s="5" t="s">
        <v>543</v>
      </c>
      <c r="AR258" s="5" t="s">
        <v>543</v>
      </c>
      <c r="AS258" s="5" t="s">
        <v>543</v>
      </c>
      <c r="AT258" s="5"/>
      <c r="AU258" s="5"/>
      <c r="AV258" s="5"/>
      <c r="AW258" s="5"/>
      <c r="AX258" s="5"/>
      <c r="AY258" s="5"/>
      <c r="AZ258" s="5"/>
      <c r="BA258" s="5"/>
      <c r="BB258" s="5"/>
      <c r="BC258" s="5"/>
      <c r="BD258" s="5"/>
      <c r="BE258" s="5"/>
      <c r="BF258" s="5"/>
      <c r="BG258" s="5"/>
      <c r="BH258" s="5"/>
      <c r="BI258" s="5"/>
      <c r="BJ258" s="5"/>
      <c r="BK258" s="5"/>
      <c r="BL258" s="5"/>
      <c r="BM258" s="5"/>
      <c r="BN258" s="5"/>
      <c r="BO258" s="5"/>
      <c r="BP258" s="5"/>
      <c r="BQ258" s="5"/>
      <c r="BR258" s="5"/>
      <c r="BS258" s="5"/>
      <c r="BT258" s="5"/>
      <c r="BU258" s="5"/>
      <c r="BV258" s="5"/>
      <c r="BW258" s="5"/>
      <c r="BX258" s="5"/>
      <c r="BY258" s="5"/>
      <c r="BZ258" s="5"/>
      <c r="CA258" s="5"/>
      <c r="CB258" s="5"/>
      <c r="CC258" s="5"/>
      <c r="CD258" s="5"/>
      <c r="CE258" s="5"/>
      <c r="CF258" s="5"/>
      <c r="CG258" s="5"/>
      <c r="CH258" s="5"/>
      <c r="CI258" s="5"/>
      <c r="CJ258" s="5"/>
      <c r="CK258" s="5"/>
      <c r="CL258" s="5"/>
      <c r="CM258" s="5"/>
      <c r="CN258" s="5"/>
      <c r="CO258" s="5"/>
      <c r="CP258" s="5"/>
      <c r="CQ258" s="5"/>
      <c r="CR258" s="5"/>
      <c r="CS258" s="5"/>
      <c r="CT258" s="5"/>
      <c r="CU258" s="5"/>
      <c r="CV258" s="5"/>
      <c r="CW258" s="5"/>
      <c r="CX258" s="5"/>
      <c r="CY258" s="5"/>
      <c r="CZ258" s="5"/>
      <c r="DA258" s="5"/>
      <c r="DB258" s="5"/>
      <c r="DC258" s="5"/>
      <c r="DD258" s="5"/>
      <c r="DE258" s="5"/>
      <c r="DF258" s="5"/>
      <c r="DG258" s="5"/>
      <c r="DH258" s="5"/>
      <c r="DI258" s="5"/>
      <c r="DJ258" s="5"/>
      <c r="DK258" s="5"/>
      <c r="DL258" s="5"/>
      <c r="DM258" s="5"/>
      <c r="DN258" s="5"/>
      <c r="DO258" s="5"/>
      <c r="DP258" s="5"/>
      <c r="DQ258" s="5"/>
      <c r="DR258" s="5"/>
      <c r="DS258" s="5"/>
      <c r="DT258" s="5"/>
      <c r="DU258" s="5"/>
      <c r="DV258" s="5"/>
      <c r="DW258" s="5"/>
      <c r="DX258" s="5"/>
      <c r="DY258" s="5"/>
      <c r="DZ258" s="5"/>
      <c r="EA258" s="5"/>
      <c r="EB258" s="5"/>
      <c r="EC258" s="5"/>
      <c r="ED258" s="5"/>
      <c r="EE258" s="5"/>
      <c r="EF258" s="5"/>
      <c r="EG258" s="5"/>
      <c r="EH258" s="5"/>
      <c r="EI258" s="5"/>
      <c r="EJ258" s="5"/>
      <c r="EK258" s="5"/>
      <c r="EL258" s="5"/>
      <c r="EM258" s="5"/>
      <c r="EN258" s="5"/>
      <c r="EO258" s="5"/>
      <c r="EP258" s="5"/>
      <c r="EQ258" s="5"/>
      <c r="ER258" s="5"/>
      <c r="ES258" s="5"/>
      <c r="ET258" s="5"/>
      <c r="EU258" s="5"/>
      <c r="EV258" s="5"/>
      <c r="EW258" s="5"/>
      <c r="EX258" s="5"/>
      <c r="EY258" s="5"/>
      <c r="EZ258" s="5"/>
      <c r="FA258" s="5"/>
      <c r="FB258" s="5"/>
      <c r="FC258" s="5"/>
      <c r="FD258" s="5"/>
      <c r="FE258" s="5"/>
      <c r="FF258" s="5"/>
      <c r="FG258" s="5"/>
      <c r="FH258" s="5"/>
      <c r="FI258" s="5"/>
      <c r="FJ258" s="5"/>
      <c r="FK258" s="5"/>
      <c r="FL258" s="5"/>
      <c r="FM258" s="5"/>
      <c r="FN258" s="5"/>
      <c r="FO258" s="5"/>
      <c r="FP258" s="5"/>
      <c r="FQ258" s="5"/>
      <c r="FR258" s="5"/>
      <c r="FS258" s="5"/>
      <c r="FT258" s="5"/>
      <c r="FU258" s="5"/>
      <c r="FV258" s="5"/>
      <c r="FW258" s="5"/>
      <c r="FX258" s="5"/>
      <c r="FY258" s="5"/>
      <c r="FZ258" s="5"/>
      <c r="GA258" s="5"/>
      <c r="GB258" s="5"/>
      <c r="GC258" s="5"/>
      <c r="GD258" s="5"/>
      <c r="GE258" s="5"/>
      <c r="GF258" s="5"/>
      <c r="GG258" s="5"/>
      <c r="GH258" s="5"/>
      <c r="GI258" s="5"/>
      <c r="GJ258" s="5"/>
      <c r="GK258" s="5"/>
      <c r="GL258" s="5"/>
      <c r="GM258" s="5"/>
      <c r="GN258" s="5"/>
      <c r="GO258" s="5"/>
      <c r="GP258" s="5"/>
      <c r="GQ258" s="5"/>
      <c r="GR258" s="5"/>
      <c r="GS258" s="5"/>
      <c r="GT258" s="5"/>
      <c r="GU258" s="5"/>
      <c r="GV258" s="5"/>
      <c r="GW258" s="5"/>
      <c r="GX258" s="5"/>
      <c r="GY258" s="5"/>
      <c r="GZ258" s="5"/>
      <c r="HA258" s="5"/>
      <c r="HB258" s="5"/>
      <c r="HC258" s="5"/>
      <c r="HD258" s="5"/>
      <c r="HE258" s="5"/>
      <c r="HF258" s="5"/>
      <c r="HG258" s="5"/>
      <c r="HH258" s="5"/>
      <c r="HI258" s="5"/>
      <c r="HJ258" s="5"/>
      <c r="HK258" s="5"/>
      <c r="HL258" s="5"/>
      <c r="HM258" s="5"/>
      <c r="HN258" s="5"/>
      <c r="HO258" s="5"/>
      <c r="HP258" s="5"/>
      <c r="HQ258" s="5"/>
      <c r="HR258" s="5"/>
      <c r="HS258" s="5"/>
      <c r="HT258" s="5"/>
      <c r="HU258" s="5"/>
      <c r="HV258" s="5"/>
      <c r="HW258" s="5"/>
      <c r="HX258" s="5"/>
      <c r="HY258" s="5"/>
      <c r="HZ258" s="5"/>
      <c r="IA258" s="5"/>
      <c r="IB258" s="5"/>
      <c r="IC258" s="5"/>
      <c r="ID258" s="5"/>
      <c r="IE258" s="5"/>
      <c r="IF258" s="5"/>
      <c r="IG258" s="5"/>
      <c r="IH258" s="5"/>
      <c r="II258" s="5"/>
      <c r="IJ258" s="5"/>
      <c r="IK258" s="5"/>
      <c r="IL258" s="5"/>
      <c r="IM258" s="5"/>
      <c r="IN258" s="5"/>
      <c r="IO258" s="5"/>
      <c r="IP258" s="5"/>
      <c r="IQ258" s="5"/>
      <c r="IR258" s="5"/>
      <c r="IS258" s="5"/>
      <c r="IT258" s="5"/>
      <c r="IU258" s="5"/>
      <c r="IV258" s="5"/>
    </row>
    <row r="259" spans="1:256" s="29" customFormat="1" outlineLevel="1">
      <c r="A259" s="207"/>
      <c r="B259" s="207"/>
      <c r="C259" s="1112"/>
      <c r="D259" s="205"/>
      <c r="E259" s="205"/>
      <c r="F259" s="5">
        <v>22</v>
      </c>
      <c r="G259" s="5" t="e">
        <v>#N/A</v>
      </c>
      <c r="H259" s="5"/>
      <c r="I259" s="5" t="s">
        <v>543</v>
      </c>
      <c r="J259" s="5" t="s">
        <v>543</v>
      </c>
      <c r="K259" s="5" t="s">
        <v>543</v>
      </c>
      <c r="L259" s="5" t="s">
        <v>543</v>
      </c>
      <c r="M259" s="5" t="s">
        <v>543</v>
      </c>
      <c r="N259" s="5" t="s">
        <v>543</v>
      </c>
      <c r="O259" s="5" t="s">
        <v>543</v>
      </c>
      <c r="P259" s="5" t="s">
        <v>543</v>
      </c>
      <c r="Q259" s="5"/>
      <c r="R259" s="5"/>
      <c r="S259" s="5"/>
      <c r="T259" s="5"/>
      <c r="U259" s="5"/>
      <c r="V259" s="5"/>
      <c r="W259" s="5"/>
      <c r="X259" s="5"/>
      <c r="Y259" s="5"/>
      <c r="Z259" s="5"/>
      <c r="AA259" s="5"/>
      <c r="AB259" s="5" t="s">
        <v>543</v>
      </c>
      <c r="AC259" s="5" t="s">
        <v>543</v>
      </c>
      <c r="AD259" s="5" t="s">
        <v>543</v>
      </c>
      <c r="AE259" s="5" t="s">
        <v>543</v>
      </c>
      <c r="AF259" s="5" t="s">
        <v>543</v>
      </c>
      <c r="AG259" s="5" t="s">
        <v>543</v>
      </c>
      <c r="AH259" s="5" t="s">
        <v>543</v>
      </c>
      <c r="AI259" s="5" t="s">
        <v>543</v>
      </c>
      <c r="AJ259" s="5" t="s">
        <v>543</v>
      </c>
      <c r="AK259" s="5" t="s">
        <v>543</v>
      </c>
      <c r="AL259" s="5" t="s">
        <v>543</v>
      </c>
      <c r="AM259" s="5" t="s">
        <v>543</v>
      </c>
      <c r="AN259" s="5" t="s">
        <v>543</v>
      </c>
      <c r="AO259" s="5" t="s">
        <v>543</v>
      </c>
      <c r="AP259" s="5" t="s">
        <v>543</v>
      </c>
      <c r="AQ259" s="5" t="s">
        <v>543</v>
      </c>
      <c r="AR259" s="5" t="s">
        <v>543</v>
      </c>
      <c r="AS259" s="5" t="s">
        <v>543</v>
      </c>
      <c r="AT259" s="5"/>
      <c r="AU259" s="5"/>
      <c r="AV259" s="5"/>
      <c r="AW259" s="5"/>
      <c r="AX259" s="5"/>
      <c r="AY259" s="5"/>
      <c r="AZ259" s="5"/>
      <c r="BA259" s="5"/>
      <c r="BB259" s="5"/>
      <c r="BC259" s="5"/>
      <c r="BD259" s="5"/>
      <c r="BE259" s="5"/>
      <c r="BF259" s="5"/>
      <c r="BG259" s="5"/>
      <c r="BH259" s="5"/>
      <c r="BI259" s="5"/>
      <c r="BJ259" s="5"/>
      <c r="BK259" s="5"/>
      <c r="BL259" s="5"/>
      <c r="BM259" s="5"/>
      <c r="BN259" s="5"/>
      <c r="BO259" s="5"/>
      <c r="BP259" s="5"/>
      <c r="BQ259" s="5"/>
      <c r="BR259" s="5"/>
      <c r="BS259" s="5"/>
      <c r="BT259" s="5"/>
      <c r="BU259" s="5"/>
      <c r="BV259" s="5"/>
      <c r="BW259" s="5"/>
      <c r="BX259" s="5"/>
      <c r="BY259" s="5"/>
      <c r="BZ259" s="5"/>
      <c r="CA259" s="5"/>
      <c r="CB259" s="5"/>
      <c r="CC259" s="5"/>
      <c r="CD259" s="5"/>
      <c r="CE259" s="5"/>
      <c r="CF259" s="5"/>
      <c r="CG259" s="5"/>
      <c r="CH259" s="5"/>
      <c r="CI259" s="5"/>
      <c r="CJ259" s="5"/>
      <c r="CK259" s="5"/>
      <c r="CL259" s="5"/>
      <c r="CM259" s="5"/>
      <c r="CN259" s="5"/>
      <c r="CO259" s="5"/>
      <c r="CP259" s="5"/>
      <c r="CQ259" s="5"/>
      <c r="CR259" s="5"/>
      <c r="CS259" s="5"/>
      <c r="CT259" s="5"/>
      <c r="CU259" s="5"/>
      <c r="CV259" s="5"/>
      <c r="CW259" s="5"/>
      <c r="CX259" s="5"/>
      <c r="CY259" s="5"/>
      <c r="CZ259" s="5"/>
      <c r="DA259" s="5"/>
      <c r="DB259" s="5"/>
      <c r="DC259" s="5"/>
      <c r="DD259" s="5"/>
      <c r="DE259" s="5"/>
      <c r="DF259" s="5"/>
      <c r="DG259" s="5"/>
      <c r="DH259" s="5"/>
      <c r="DI259" s="5"/>
      <c r="DJ259" s="5"/>
      <c r="DK259" s="5"/>
      <c r="DL259" s="5"/>
      <c r="DM259" s="5"/>
      <c r="DN259" s="5"/>
      <c r="DO259" s="5"/>
      <c r="DP259" s="5"/>
      <c r="DQ259" s="5"/>
      <c r="DR259" s="5"/>
      <c r="DS259" s="5"/>
      <c r="DT259" s="5"/>
      <c r="DU259" s="5"/>
      <c r="DV259" s="5"/>
      <c r="DW259" s="5"/>
      <c r="DX259" s="5"/>
      <c r="DY259" s="5"/>
      <c r="DZ259" s="5"/>
      <c r="EA259" s="5"/>
      <c r="EB259" s="5"/>
      <c r="EC259" s="5"/>
      <c r="ED259" s="5"/>
      <c r="EE259" s="5"/>
      <c r="EF259" s="5"/>
      <c r="EG259" s="5"/>
      <c r="EH259" s="5"/>
      <c r="EI259" s="5"/>
      <c r="EJ259" s="5"/>
      <c r="EK259" s="5"/>
      <c r="EL259" s="5"/>
      <c r="EM259" s="5"/>
      <c r="EN259" s="5"/>
      <c r="EO259" s="5"/>
      <c r="EP259" s="5"/>
      <c r="EQ259" s="5"/>
      <c r="ER259" s="5"/>
      <c r="ES259" s="5"/>
      <c r="ET259" s="5"/>
      <c r="EU259" s="5"/>
      <c r="EV259" s="5"/>
      <c r="EW259" s="5"/>
      <c r="EX259" s="5"/>
      <c r="EY259" s="5"/>
      <c r="EZ259" s="5"/>
      <c r="FA259" s="5"/>
      <c r="FB259" s="5"/>
      <c r="FC259" s="5"/>
      <c r="FD259" s="5"/>
      <c r="FE259" s="5"/>
      <c r="FF259" s="5"/>
      <c r="FG259" s="5"/>
      <c r="FH259" s="5"/>
      <c r="FI259" s="5"/>
      <c r="FJ259" s="5"/>
      <c r="FK259" s="5"/>
      <c r="FL259" s="5"/>
      <c r="FM259" s="5"/>
      <c r="FN259" s="5"/>
      <c r="FO259" s="5"/>
      <c r="FP259" s="5"/>
      <c r="FQ259" s="5"/>
      <c r="FR259" s="5"/>
      <c r="FS259" s="5"/>
      <c r="FT259" s="5"/>
      <c r="FU259" s="5"/>
      <c r="FV259" s="5"/>
      <c r="FW259" s="5"/>
      <c r="FX259" s="5"/>
      <c r="FY259" s="5"/>
      <c r="FZ259" s="5"/>
      <c r="GA259" s="5"/>
      <c r="GB259" s="5"/>
      <c r="GC259" s="5"/>
      <c r="GD259" s="5"/>
      <c r="GE259" s="5"/>
      <c r="GF259" s="5"/>
      <c r="GG259" s="5"/>
      <c r="GH259" s="5"/>
      <c r="GI259" s="5"/>
      <c r="GJ259" s="5"/>
      <c r="GK259" s="5"/>
      <c r="GL259" s="5"/>
      <c r="GM259" s="5"/>
      <c r="GN259" s="5"/>
      <c r="GO259" s="5"/>
      <c r="GP259" s="5"/>
      <c r="GQ259" s="5"/>
      <c r="GR259" s="5"/>
      <c r="GS259" s="5"/>
      <c r="GT259" s="5"/>
      <c r="GU259" s="5"/>
      <c r="GV259" s="5"/>
      <c r="GW259" s="5"/>
      <c r="GX259" s="5"/>
      <c r="GY259" s="5"/>
      <c r="GZ259" s="5"/>
      <c r="HA259" s="5"/>
      <c r="HB259" s="5"/>
      <c r="HC259" s="5"/>
      <c r="HD259" s="5"/>
      <c r="HE259" s="5"/>
      <c r="HF259" s="5"/>
      <c r="HG259" s="5"/>
      <c r="HH259" s="5"/>
      <c r="HI259" s="5"/>
      <c r="HJ259" s="5"/>
      <c r="HK259" s="5"/>
      <c r="HL259" s="5"/>
      <c r="HM259" s="5"/>
      <c r="HN259" s="5"/>
      <c r="HO259" s="5"/>
      <c r="HP259" s="5"/>
      <c r="HQ259" s="5"/>
      <c r="HR259" s="5"/>
      <c r="HS259" s="5"/>
      <c r="HT259" s="5"/>
      <c r="HU259" s="5"/>
      <c r="HV259" s="5"/>
      <c r="HW259" s="5"/>
      <c r="HX259" s="5"/>
      <c r="HY259" s="5"/>
      <c r="HZ259" s="5"/>
      <c r="IA259" s="5"/>
      <c r="IB259" s="5"/>
      <c r="IC259" s="5"/>
      <c r="ID259" s="5"/>
      <c r="IE259" s="5"/>
      <c r="IF259" s="5"/>
      <c r="IG259" s="5"/>
      <c r="IH259" s="5"/>
      <c r="II259" s="5"/>
      <c r="IJ259" s="5"/>
      <c r="IK259" s="5"/>
      <c r="IL259" s="5"/>
      <c r="IM259" s="5"/>
      <c r="IN259" s="5"/>
      <c r="IO259" s="5"/>
      <c r="IP259" s="5"/>
      <c r="IQ259" s="5"/>
      <c r="IR259" s="5"/>
      <c r="IS259" s="5"/>
      <c r="IT259" s="5"/>
      <c r="IU259" s="5"/>
      <c r="IV259" s="5"/>
    </row>
    <row r="260" spans="1:256" s="29" customFormat="1" outlineLevel="1">
      <c r="A260" s="207"/>
      <c r="B260" s="207"/>
      <c r="C260" s="1112"/>
      <c r="D260" s="205"/>
      <c r="E260" s="205"/>
      <c r="F260" s="5">
        <v>23</v>
      </c>
      <c r="G260" s="5" t="e">
        <v>#N/A</v>
      </c>
      <c r="H260" s="5"/>
      <c r="I260" s="5" t="s">
        <v>543</v>
      </c>
      <c r="J260" s="5" t="s">
        <v>543</v>
      </c>
      <c r="K260" s="5" t="s">
        <v>543</v>
      </c>
      <c r="L260" s="5" t="s">
        <v>543</v>
      </c>
      <c r="M260" s="5" t="s">
        <v>543</v>
      </c>
      <c r="N260" s="5" t="s">
        <v>543</v>
      </c>
      <c r="O260" s="5" t="s">
        <v>543</v>
      </c>
      <c r="P260" s="5" t="s">
        <v>543</v>
      </c>
      <c r="Q260" s="5"/>
      <c r="R260" s="5"/>
      <c r="S260" s="5"/>
      <c r="T260" s="5"/>
      <c r="U260" s="5"/>
      <c r="V260" s="5"/>
      <c r="W260" s="5"/>
      <c r="X260" s="5"/>
      <c r="Y260" s="5"/>
      <c r="Z260" s="5"/>
      <c r="AA260" s="5"/>
      <c r="AB260" s="5" t="s">
        <v>543</v>
      </c>
      <c r="AC260" s="5" t="s">
        <v>543</v>
      </c>
      <c r="AD260" s="5" t="s">
        <v>543</v>
      </c>
      <c r="AE260" s="5" t="s">
        <v>543</v>
      </c>
      <c r="AF260" s="5" t="s">
        <v>543</v>
      </c>
      <c r="AG260" s="5" t="s">
        <v>543</v>
      </c>
      <c r="AH260" s="5" t="s">
        <v>543</v>
      </c>
      <c r="AI260" s="5" t="s">
        <v>543</v>
      </c>
      <c r="AJ260" s="5" t="s">
        <v>543</v>
      </c>
      <c r="AK260" s="5" t="s">
        <v>543</v>
      </c>
      <c r="AL260" s="5" t="s">
        <v>543</v>
      </c>
      <c r="AM260" s="5" t="s">
        <v>543</v>
      </c>
      <c r="AN260" s="5" t="s">
        <v>543</v>
      </c>
      <c r="AO260" s="5" t="s">
        <v>543</v>
      </c>
      <c r="AP260" s="5" t="s">
        <v>543</v>
      </c>
      <c r="AQ260" s="5" t="s">
        <v>543</v>
      </c>
      <c r="AR260" s="5" t="s">
        <v>543</v>
      </c>
      <c r="AS260" s="5" t="s">
        <v>543</v>
      </c>
      <c r="AT260" s="5"/>
      <c r="AU260" s="5"/>
      <c r="AV260" s="5"/>
      <c r="AW260" s="5"/>
      <c r="AX260" s="5"/>
      <c r="AY260" s="5"/>
      <c r="AZ260" s="5"/>
      <c r="BA260" s="5"/>
      <c r="BB260" s="5"/>
      <c r="BC260" s="5"/>
      <c r="BD260" s="5"/>
      <c r="BE260" s="5"/>
      <c r="BF260" s="5"/>
      <c r="BG260" s="5"/>
      <c r="BH260" s="5"/>
      <c r="BI260" s="5"/>
      <c r="BJ260" s="5"/>
      <c r="BK260" s="5"/>
      <c r="BL260" s="5"/>
      <c r="BM260" s="5"/>
      <c r="BN260" s="5"/>
      <c r="BO260" s="5"/>
      <c r="BP260" s="5"/>
      <c r="BQ260" s="5"/>
      <c r="BR260" s="5"/>
      <c r="BS260" s="5"/>
      <c r="BT260" s="5"/>
      <c r="BU260" s="5"/>
      <c r="BV260" s="5"/>
      <c r="BW260" s="5"/>
      <c r="BX260" s="5"/>
      <c r="BY260" s="5"/>
      <c r="BZ260" s="5"/>
      <c r="CA260" s="5"/>
      <c r="CB260" s="5"/>
      <c r="CC260" s="5"/>
      <c r="CD260" s="5"/>
      <c r="CE260" s="5"/>
      <c r="CF260" s="5"/>
      <c r="CG260" s="5"/>
      <c r="CH260" s="5"/>
      <c r="CI260" s="5"/>
      <c r="CJ260" s="5"/>
      <c r="CK260" s="5"/>
      <c r="CL260" s="5"/>
      <c r="CM260" s="5"/>
      <c r="CN260" s="5"/>
      <c r="CO260" s="5"/>
      <c r="CP260" s="5"/>
      <c r="CQ260" s="5"/>
      <c r="CR260" s="5"/>
      <c r="CS260" s="5"/>
      <c r="CT260" s="5"/>
      <c r="CU260" s="5"/>
      <c r="CV260" s="5"/>
      <c r="CW260" s="5"/>
      <c r="CX260" s="5"/>
      <c r="CY260" s="5"/>
      <c r="CZ260" s="5"/>
      <c r="DA260" s="5"/>
      <c r="DB260" s="5"/>
      <c r="DC260" s="5"/>
      <c r="DD260" s="5"/>
      <c r="DE260" s="5"/>
      <c r="DF260" s="5"/>
      <c r="DG260" s="5"/>
      <c r="DH260" s="5"/>
      <c r="DI260" s="5"/>
      <c r="DJ260" s="5"/>
      <c r="DK260" s="5"/>
      <c r="DL260" s="5"/>
      <c r="DM260" s="5"/>
      <c r="DN260" s="5"/>
      <c r="DO260" s="5"/>
      <c r="DP260" s="5"/>
      <c r="DQ260" s="5"/>
      <c r="DR260" s="5"/>
      <c r="DS260" s="5"/>
      <c r="DT260" s="5"/>
      <c r="DU260" s="5"/>
      <c r="DV260" s="5"/>
      <c r="DW260" s="5"/>
      <c r="DX260" s="5"/>
      <c r="DY260" s="5"/>
      <c r="DZ260" s="5"/>
      <c r="EA260" s="5"/>
      <c r="EB260" s="5"/>
      <c r="EC260" s="5"/>
      <c r="ED260" s="5"/>
      <c r="EE260" s="5"/>
      <c r="EF260" s="5"/>
      <c r="EG260" s="5"/>
      <c r="EH260" s="5"/>
      <c r="EI260" s="5"/>
      <c r="EJ260" s="5"/>
      <c r="EK260" s="5"/>
      <c r="EL260" s="5"/>
      <c r="EM260" s="5"/>
      <c r="EN260" s="5"/>
      <c r="EO260" s="5"/>
      <c r="EP260" s="5"/>
      <c r="EQ260" s="5"/>
      <c r="ER260" s="5"/>
      <c r="ES260" s="5"/>
      <c r="ET260" s="5"/>
      <c r="EU260" s="5"/>
      <c r="EV260" s="5"/>
      <c r="EW260" s="5"/>
      <c r="EX260" s="5"/>
      <c r="EY260" s="5"/>
      <c r="EZ260" s="5"/>
      <c r="FA260" s="5"/>
      <c r="FB260" s="5"/>
      <c r="FC260" s="5"/>
      <c r="FD260" s="5"/>
      <c r="FE260" s="5"/>
      <c r="FF260" s="5"/>
      <c r="FG260" s="5"/>
      <c r="FH260" s="5"/>
      <c r="FI260" s="5"/>
      <c r="FJ260" s="5"/>
      <c r="FK260" s="5"/>
      <c r="FL260" s="5"/>
      <c r="FM260" s="5"/>
      <c r="FN260" s="5"/>
      <c r="FO260" s="5"/>
      <c r="FP260" s="5"/>
      <c r="FQ260" s="5"/>
      <c r="FR260" s="5"/>
      <c r="FS260" s="5"/>
      <c r="FT260" s="5"/>
      <c r="FU260" s="5"/>
      <c r="FV260" s="5"/>
      <c r="FW260" s="5"/>
      <c r="FX260" s="5"/>
      <c r="FY260" s="5"/>
      <c r="FZ260" s="5"/>
      <c r="GA260" s="5"/>
      <c r="GB260" s="5"/>
      <c r="GC260" s="5"/>
      <c r="GD260" s="5"/>
      <c r="GE260" s="5"/>
      <c r="GF260" s="5"/>
      <c r="GG260" s="5"/>
      <c r="GH260" s="5"/>
      <c r="GI260" s="5"/>
      <c r="GJ260" s="5"/>
      <c r="GK260" s="5"/>
      <c r="GL260" s="5"/>
      <c r="GM260" s="5"/>
      <c r="GN260" s="5"/>
      <c r="GO260" s="5"/>
      <c r="GP260" s="5"/>
      <c r="GQ260" s="5"/>
      <c r="GR260" s="5"/>
      <c r="GS260" s="5"/>
      <c r="GT260" s="5"/>
      <c r="GU260" s="5"/>
      <c r="GV260" s="5"/>
      <c r="GW260" s="5"/>
      <c r="GX260" s="5"/>
      <c r="GY260" s="5"/>
      <c r="GZ260" s="5"/>
      <c r="HA260" s="5"/>
      <c r="HB260" s="5"/>
      <c r="HC260" s="5"/>
      <c r="HD260" s="5"/>
      <c r="HE260" s="5"/>
      <c r="HF260" s="5"/>
      <c r="HG260" s="5"/>
      <c r="HH260" s="5"/>
      <c r="HI260" s="5"/>
      <c r="HJ260" s="5"/>
      <c r="HK260" s="5"/>
      <c r="HL260" s="5"/>
      <c r="HM260" s="5"/>
      <c r="HN260" s="5"/>
      <c r="HO260" s="5"/>
      <c r="HP260" s="5"/>
      <c r="HQ260" s="5"/>
      <c r="HR260" s="5"/>
      <c r="HS260" s="5"/>
      <c r="HT260" s="5"/>
      <c r="HU260" s="5"/>
      <c r="HV260" s="5"/>
      <c r="HW260" s="5"/>
      <c r="HX260" s="5"/>
      <c r="HY260" s="5"/>
      <c r="HZ260" s="5"/>
      <c r="IA260" s="5"/>
      <c r="IB260" s="5"/>
      <c r="IC260" s="5"/>
      <c r="ID260" s="5"/>
      <c r="IE260" s="5"/>
      <c r="IF260" s="5"/>
      <c r="IG260" s="5"/>
      <c r="IH260" s="5"/>
      <c r="II260" s="5"/>
      <c r="IJ260" s="5"/>
      <c r="IK260" s="5"/>
      <c r="IL260" s="5"/>
      <c r="IM260" s="5"/>
      <c r="IN260" s="5"/>
      <c r="IO260" s="5"/>
      <c r="IP260" s="5"/>
      <c r="IQ260" s="5"/>
      <c r="IR260" s="5"/>
      <c r="IS260" s="5"/>
      <c r="IT260" s="5"/>
      <c r="IU260" s="5"/>
      <c r="IV260" s="5"/>
    </row>
    <row r="261" spans="1:256" s="29" customFormat="1" outlineLevel="1">
      <c r="A261" s="207"/>
      <c r="B261" s="207"/>
      <c r="C261" s="1112"/>
      <c r="D261" s="205"/>
      <c r="E261" s="205"/>
      <c r="F261" s="5">
        <v>24</v>
      </c>
      <c r="G261" s="5" t="e">
        <v>#N/A</v>
      </c>
      <c r="H261" s="5"/>
      <c r="I261" s="5" t="s">
        <v>543</v>
      </c>
      <c r="J261" s="5" t="s">
        <v>543</v>
      </c>
      <c r="K261" s="5" t="s">
        <v>543</v>
      </c>
      <c r="L261" s="5" t="s">
        <v>543</v>
      </c>
      <c r="M261" s="5" t="s">
        <v>543</v>
      </c>
      <c r="N261" s="5" t="s">
        <v>543</v>
      </c>
      <c r="O261" s="5" t="s">
        <v>543</v>
      </c>
      <c r="P261" s="5" t="s">
        <v>543</v>
      </c>
      <c r="Q261" s="5"/>
      <c r="R261" s="5"/>
      <c r="S261" s="5"/>
      <c r="T261" s="5"/>
      <c r="U261" s="5"/>
      <c r="V261" s="5"/>
      <c r="W261" s="5"/>
      <c r="X261" s="5"/>
      <c r="Y261" s="5"/>
      <c r="Z261" s="5"/>
      <c r="AA261" s="5"/>
      <c r="AB261" s="5" t="s">
        <v>543</v>
      </c>
      <c r="AC261" s="5" t="s">
        <v>543</v>
      </c>
      <c r="AD261" s="5" t="s">
        <v>543</v>
      </c>
      <c r="AE261" s="5" t="s">
        <v>543</v>
      </c>
      <c r="AF261" s="5" t="s">
        <v>543</v>
      </c>
      <c r="AG261" s="5" t="s">
        <v>543</v>
      </c>
      <c r="AH261" s="5" t="s">
        <v>543</v>
      </c>
      <c r="AI261" s="5" t="s">
        <v>543</v>
      </c>
      <c r="AJ261" s="5" t="s">
        <v>543</v>
      </c>
      <c r="AK261" s="5" t="s">
        <v>543</v>
      </c>
      <c r="AL261" s="5" t="s">
        <v>543</v>
      </c>
      <c r="AM261" s="5" t="s">
        <v>543</v>
      </c>
      <c r="AN261" s="5" t="s">
        <v>543</v>
      </c>
      <c r="AO261" s="5" t="s">
        <v>543</v>
      </c>
      <c r="AP261" s="5" t="s">
        <v>543</v>
      </c>
      <c r="AQ261" s="5" t="s">
        <v>543</v>
      </c>
      <c r="AR261" s="5" t="s">
        <v>543</v>
      </c>
      <c r="AS261" s="5" t="s">
        <v>543</v>
      </c>
      <c r="AT261" s="5"/>
      <c r="AU261" s="5"/>
      <c r="AV261" s="5"/>
      <c r="AW261" s="5"/>
      <c r="AX261" s="5"/>
      <c r="AY261" s="5"/>
      <c r="AZ261" s="5"/>
      <c r="BA261" s="5"/>
      <c r="BB261" s="5"/>
      <c r="BC261" s="5"/>
      <c r="BD261" s="5"/>
      <c r="BE261" s="5"/>
      <c r="BF261" s="5"/>
      <c r="BG261" s="5"/>
      <c r="BH261" s="5"/>
      <c r="BI261" s="5"/>
      <c r="BJ261" s="5"/>
      <c r="BK261" s="5"/>
      <c r="BL261" s="5"/>
      <c r="BM261" s="5"/>
      <c r="BN261" s="5"/>
      <c r="BO261" s="5"/>
      <c r="BP261" s="5"/>
      <c r="BQ261" s="5"/>
      <c r="BR261" s="5"/>
      <c r="BS261" s="5"/>
      <c r="BT261" s="5"/>
      <c r="BU261" s="5"/>
      <c r="BV261" s="5"/>
      <c r="BW261" s="5"/>
      <c r="BX261" s="5"/>
      <c r="BY261" s="5"/>
      <c r="BZ261" s="5"/>
      <c r="CA261" s="5"/>
      <c r="CB261" s="5"/>
      <c r="CC261" s="5"/>
      <c r="CD261" s="5"/>
      <c r="CE261" s="5"/>
      <c r="CF261" s="5"/>
      <c r="CG261" s="5"/>
      <c r="CH261" s="5"/>
      <c r="CI261" s="5"/>
      <c r="CJ261" s="5"/>
      <c r="CK261" s="5"/>
      <c r="CL261" s="5"/>
      <c r="CM261" s="5"/>
      <c r="CN261" s="5"/>
      <c r="CO261" s="5"/>
      <c r="CP261" s="5"/>
      <c r="CQ261" s="5"/>
      <c r="CR261" s="5"/>
      <c r="CS261" s="5"/>
      <c r="CT261" s="5"/>
      <c r="CU261" s="5"/>
      <c r="CV261" s="5"/>
      <c r="CW261" s="5"/>
      <c r="CX261" s="5"/>
      <c r="CY261" s="5"/>
      <c r="CZ261" s="5"/>
      <c r="DA261" s="5"/>
      <c r="DB261" s="5"/>
      <c r="DC261" s="5"/>
      <c r="DD261" s="5"/>
      <c r="DE261" s="5"/>
      <c r="DF261" s="5"/>
      <c r="DG261" s="5"/>
      <c r="DH261" s="5"/>
      <c r="DI261" s="5"/>
      <c r="DJ261" s="5"/>
      <c r="DK261" s="5"/>
      <c r="DL261" s="5"/>
      <c r="DM261" s="5"/>
      <c r="DN261" s="5"/>
      <c r="DO261" s="5"/>
      <c r="DP261" s="5"/>
      <c r="DQ261" s="5"/>
      <c r="DR261" s="5"/>
      <c r="DS261" s="5"/>
      <c r="DT261" s="5"/>
      <c r="DU261" s="5"/>
      <c r="DV261" s="5"/>
      <c r="DW261" s="5"/>
      <c r="DX261" s="5"/>
      <c r="DY261" s="5"/>
      <c r="DZ261" s="5"/>
      <c r="EA261" s="5"/>
      <c r="EB261" s="5"/>
      <c r="EC261" s="5"/>
      <c r="ED261" s="5"/>
      <c r="EE261" s="5"/>
      <c r="EF261" s="5"/>
      <c r="EG261" s="5"/>
      <c r="EH261" s="5"/>
      <c r="EI261" s="5"/>
      <c r="EJ261" s="5"/>
      <c r="EK261" s="5"/>
      <c r="EL261" s="5"/>
      <c r="EM261" s="5"/>
      <c r="EN261" s="5"/>
      <c r="EO261" s="5"/>
      <c r="EP261" s="5"/>
      <c r="EQ261" s="5"/>
      <c r="ER261" s="5"/>
      <c r="ES261" s="5"/>
      <c r="ET261" s="5"/>
      <c r="EU261" s="5"/>
      <c r="EV261" s="5"/>
      <c r="EW261" s="5"/>
      <c r="EX261" s="5"/>
      <c r="EY261" s="5"/>
      <c r="EZ261" s="5"/>
      <c r="FA261" s="5"/>
      <c r="FB261" s="5"/>
      <c r="FC261" s="5"/>
      <c r="FD261" s="5"/>
      <c r="FE261" s="5"/>
      <c r="FF261" s="5"/>
      <c r="FG261" s="5"/>
      <c r="FH261" s="5"/>
      <c r="FI261" s="5"/>
      <c r="FJ261" s="5"/>
      <c r="FK261" s="5"/>
      <c r="FL261" s="5"/>
      <c r="FM261" s="5"/>
      <c r="FN261" s="5"/>
      <c r="FO261" s="5"/>
      <c r="FP261" s="5"/>
      <c r="FQ261" s="5"/>
      <c r="FR261" s="5"/>
      <c r="FS261" s="5"/>
      <c r="FT261" s="5"/>
      <c r="FU261" s="5"/>
      <c r="FV261" s="5"/>
      <c r="FW261" s="5"/>
      <c r="FX261" s="5"/>
      <c r="FY261" s="5"/>
      <c r="FZ261" s="5"/>
      <c r="GA261" s="5"/>
      <c r="GB261" s="5"/>
      <c r="GC261" s="5"/>
      <c r="GD261" s="5"/>
      <c r="GE261" s="5"/>
      <c r="GF261" s="5"/>
      <c r="GG261" s="5"/>
      <c r="GH261" s="5"/>
      <c r="GI261" s="5"/>
      <c r="GJ261" s="5"/>
      <c r="GK261" s="5"/>
      <c r="GL261" s="5"/>
      <c r="GM261" s="5"/>
      <c r="GN261" s="5"/>
      <c r="GO261" s="5"/>
      <c r="GP261" s="5"/>
      <c r="GQ261" s="5"/>
      <c r="GR261" s="5"/>
      <c r="GS261" s="5"/>
      <c r="GT261" s="5"/>
      <c r="GU261" s="5"/>
      <c r="GV261" s="5"/>
      <c r="GW261" s="5"/>
      <c r="GX261" s="5"/>
      <c r="GY261" s="5"/>
      <c r="GZ261" s="5"/>
      <c r="HA261" s="5"/>
      <c r="HB261" s="5"/>
      <c r="HC261" s="5"/>
      <c r="HD261" s="5"/>
      <c r="HE261" s="5"/>
      <c r="HF261" s="5"/>
      <c r="HG261" s="5"/>
      <c r="HH261" s="5"/>
      <c r="HI261" s="5"/>
      <c r="HJ261" s="5"/>
      <c r="HK261" s="5"/>
      <c r="HL261" s="5"/>
      <c r="HM261" s="5"/>
      <c r="HN261" s="5"/>
      <c r="HO261" s="5"/>
      <c r="HP261" s="5"/>
      <c r="HQ261" s="5"/>
      <c r="HR261" s="5"/>
      <c r="HS261" s="5"/>
      <c r="HT261" s="5"/>
      <c r="HU261" s="5"/>
      <c r="HV261" s="5"/>
      <c r="HW261" s="5"/>
      <c r="HX261" s="5"/>
      <c r="HY261" s="5"/>
      <c r="HZ261" s="5"/>
      <c r="IA261" s="5"/>
      <c r="IB261" s="5"/>
      <c r="IC261" s="5"/>
      <c r="ID261" s="5"/>
      <c r="IE261" s="5"/>
      <c r="IF261" s="5"/>
      <c r="IG261" s="5"/>
      <c r="IH261" s="5"/>
      <c r="II261" s="5"/>
      <c r="IJ261" s="5"/>
      <c r="IK261" s="5"/>
      <c r="IL261" s="5"/>
      <c r="IM261" s="5"/>
      <c r="IN261" s="5"/>
      <c r="IO261" s="5"/>
      <c r="IP261" s="5"/>
      <c r="IQ261" s="5"/>
      <c r="IR261" s="5"/>
      <c r="IS261" s="5"/>
      <c r="IT261" s="5"/>
      <c r="IU261" s="5"/>
      <c r="IV261" s="5"/>
    </row>
    <row r="262" spans="1:256" s="29" customFormat="1" outlineLevel="1">
      <c r="A262" s="207"/>
      <c r="B262" s="207"/>
      <c r="C262" s="1112"/>
      <c r="D262" s="205"/>
      <c r="E262" s="205"/>
      <c r="F262" s="5">
        <v>25</v>
      </c>
      <c r="G262" s="5" t="e">
        <v>#N/A</v>
      </c>
      <c r="H262" s="5"/>
      <c r="I262" s="5" t="s">
        <v>543</v>
      </c>
      <c r="J262" s="5" t="s">
        <v>543</v>
      </c>
      <c r="K262" s="5" t="s">
        <v>543</v>
      </c>
      <c r="L262" s="5" t="s">
        <v>543</v>
      </c>
      <c r="M262" s="5" t="s">
        <v>543</v>
      </c>
      <c r="N262" s="5" t="s">
        <v>543</v>
      </c>
      <c r="O262" s="5" t="s">
        <v>543</v>
      </c>
      <c r="P262" s="5" t="s">
        <v>543</v>
      </c>
      <c r="Q262" s="5"/>
      <c r="R262" s="5"/>
      <c r="S262" s="5"/>
      <c r="T262" s="5"/>
      <c r="U262" s="5"/>
      <c r="V262" s="5"/>
      <c r="W262" s="5"/>
      <c r="X262" s="5"/>
      <c r="Y262" s="5"/>
      <c r="Z262" s="5"/>
      <c r="AA262" s="5"/>
      <c r="AB262" s="5" t="s">
        <v>543</v>
      </c>
      <c r="AC262" s="5" t="s">
        <v>543</v>
      </c>
      <c r="AD262" s="5" t="s">
        <v>543</v>
      </c>
      <c r="AE262" s="5" t="s">
        <v>543</v>
      </c>
      <c r="AF262" s="5" t="s">
        <v>543</v>
      </c>
      <c r="AG262" s="5" t="s">
        <v>543</v>
      </c>
      <c r="AH262" s="5" t="s">
        <v>543</v>
      </c>
      <c r="AI262" s="5" t="s">
        <v>543</v>
      </c>
      <c r="AJ262" s="5" t="s">
        <v>543</v>
      </c>
      <c r="AK262" s="5" t="s">
        <v>543</v>
      </c>
      <c r="AL262" s="5" t="s">
        <v>543</v>
      </c>
      <c r="AM262" s="5" t="s">
        <v>543</v>
      </c>
      <c r="AN262" s="5" t="s">
        <v>543</v>
      </c>
      <c r="AO262" s="5" t="s">
        <v>543</v>
      </c>
      <c r="AP262" s="5" t="s">
        <v>543</v>
      </c>
      <c r="AQ262" s="5" t="s">
        <v>543</v>
      </c>
      <c r="AR262" s="5" t="s">
        <v>543</v>
      </c>
      <c r="AS262" s="5" t="s">
        <v>543</v>
      </c>
      <c r="AT262" s="5"/>
      <c r="AU262" s="5"/>
      <c r="AV262" s="5"/>
      <c r="AW262" s="5"/>
      <c r="AX262" s="5"/>
      <c r="AY262" s="5"/>
      <c r="AZ262" s="5"/>
      <c r="BA262" s="5"/>
      <c r="BB262" s="5"/>
      <c r="BC262" s="5"/>
      <c r="BD262" s="5"/>
      <c r="BE262" s="5"/>
      <c r="BF262" s="5"/>
      <c r="BG262" s="5"/>
      <c r="BH262" s="5"/>
      <c r="BI262" s="5"/>
      <c r="BJ262" s="5"/>
      <c r="BK262" s="5"/>
      <c r="BL262" s="5"/>
      <c r="BM262" s="5"/>
      <c r="BN262" s="5"/>
      <c r="BO262" s="5"/>
      <c r="BP262" s="5"/>
      <c r="BQ262" s="5"/>
      <c r="BR262" s="5"/>
      <c r="BS262" s="5"/>
      <c r="BT262" s="5"/>
      <c r="BU262" s="5"/>
      <c r="BV262" s="5"/>
      <c r="BW262" s="5"/>
      <c r="BX262" s="5"/>
      <c r="BY262" s="5"/>
      <c r="BZ262" s="5"/>
      <c r="CA262" s="5"/>
      <c r="CB262" s="5"/>
      <c r="CC262" s="5"/>
      <c r="CD262" s="5"/>
      <c r="CE262" s="5"/>
      <c r="CF262" s="5"/>
      <c r="CG262" s="5"/>
      <c r="CH262" s="5"/>
      <c r="CI262" s="5"/>
      <c r="CJ262" s="5"/>
      <c r="CK262" s="5"/>
      <c r="CL262" s="5"/>
      <c r="CM262" s="5"/>
      <c r="CN262" s="5"/>
      <c r="CO262" s="5"/>
      <c r="CP262" s="5"/>
      <c r="CQ262" s="5"/>
      <c r="CR262" s="5"/>
      <c r="CS262" s="5"/>
      <c r="CT262" s="5"/>
      <c r="CU262" s="5"/>
      <c r="CV262" s="5"/>
      <c r="CW262" s="5"/>
      <c r="CX262" s="5"/>
      <c r="CY262" s="5"/>
      <c r="CZ262" s="5"/>
      <c r="DA262" s="5"/>
      <c r="DB262" s="5"/>
      <c r="DC262" s="5"/>
      <c r="DD262" s="5"/>
      <c r="DE262" s="5"/>
      <c r="DF262" s="5"/>
      <c r="DG262" s="5"/>
      <c r="DH262" s="5"/>
      <c r="DI262" s="5"/>
      <c r="DJ262" s="5"/>
      <c r="DK262" s="5"/>
      <c r="DL262" s="5"/>
      <c r="DM262" s="5"/>
      <c r="DN262" s="5"/>
      <c r="DO262" s="5"/>
      <c r="DP262" s="5"/>
      <c r="DQ262" s="5"/>
      <c r="DR262" s="5"/>
      <c r="DS262" s="5"/>
      <c r="DT262" s="5"/>
      <c r="DU262" s="5"/>
      <c r="DV262" s="5"/>
      <c r="DW262" s="5"/>
      <c r="DX262" s="5"/>
      <c r="DY262" s="5"/>
      <c r="DZ262" s="5"/>
      <c r="EA262" s="5"/>
      <c r="EB262" s="5"/>
      <c r="EC262" s="5"/>
      <c r="ED262" s="5"/>
      <c r="EE262" s="5"/>
      <c r="EF262" s="5"/>
      <c r="EG262" s="5"/>
      <c r="EH262" s="5"/>
      <c r="EI262" s="5"/>
      <c r="EJ262" s="5"/>
      <c r="EK262" s="5"/>
      <c r="EL262" s="5"/>
      <c r="EM262" s="5"/>
      <c r="EN262" s="5"/>
      <c r="EO262" s="5"/>
      <c r="EP262" s="5"/>
      <c r="EQ262" s="5"/>
      <c r="ER262" s="5"/>
      <c r="ES262" s="5"/>
      <c r="ET262" s="5"/>
      <c r="EU262" s="5"/>
      <c r="EV262" s="5"/>
      <c r="EW262" s="5"/>
      <c r="EX262" s="5"/>
      <c r="EY262" s="5"/>
      <c r="EZ262" s="5"/>
      <c r="FA262" s="5"/>
      <c r="FB262" s="5"/>
      <c r="FC262" s="5"/>
      <c r="FD262" s="5"/>
      <c r="FE262" s="5"/>
      <c r="FF262" s="5"/>
      <c r="FG262" s="5"/>
      <c r="FH262" s="5"/>
      <c r="FI262" s="5"/>
      <c r="FJ262" s="5"/>
      <c r="FK262" s="5"/>
      <c r="FL262" s="5"/>
      <c r="FM262" s="5"/>
      <c r="FN262" s="5"/>
      <c r="FO262" s="5"/>
      <c r="FP262" s="5"/>
      <c r="FQ262" s="5"/>
      <c r="FR262" s="5"/>
      <c r="FS262" s="5"/>
      <c r="FT262" s="5"/>
      <c r="FU262" s="5"/>
      <c r="FV262" s="5"/>
      <c r="FW262" s="5"/>
      <c r="FX262" s="5"/>
      <c r="FY262" s="5"/>
      <c r="FZ262" s="5"/>
      <c r="GA262" s="5"/>
      <c r="GB262" s="5"/>
      <c r="GC262" s="5"/>
      <c r="GD262" s="5"/>
      <c r="GE262" s="5"/>
      <c r="GF262" s="5"/>
      <c r="GG262" s="5"/>
      <c r="GH262" s="5"/>
      <c r="GI262" s="5"/>
      <c r="GJ262" s="5"/>
      <c r="GK262" s="5"/>
      <c r="GL262" s="5"/>
      <c r="GM262" s="5"/>
      <c r="GN262" s="5"/>
      <c r="GO262" s="5"/>
      <c r="GP262" s="5"/>
      <c r="GQ262" s="5"/>
      <c r="GR262" s="5"/>
      <c r="GS262" s="5"/>
      <c r="GT262" s="5"/>
      <c r="GU262" s="5"/>
      <c r="GV262" s="5"/>
      <c r="GW262" s="5"/>
      <c r="GX262" s="5"/>
      <c r="GY262" s="5"/>
      <c r="GZ262" s="5"/>
      <c r="HA262" s="5"/>
      <c r="HB262" s="5"/>
      <c r="HC262" s="5"/>
      <c r="HD262" s="5"/>
      <c r="HE262" s="5"/>
      <c r="HF262" s="5"/>
      <c r="HG262" s="5"/>
      <c r="HH262" s="5"/>
      <c r="HI262" s="5"/>
      <c r="HJ262" s="5"/>
      <c r="HK262" s="5"/>
      <c r="HL262" s="5"/>
      <c r="HM262" s="5"/>
      <c r="HN262" s="5"/>
      <c r="HO262" s="5"/>
      <c r="HP262" s="5"/>
      <c r="HQ262" s="5"/>
      <c r="HR262" s="5"/>
      <c r="HS262" s="5"/>
      <c r="HT262" s="5"/>
      <c r="HU262" s="5"/>
      <c r="HV262" s="5"/>
      <c r="HW262" s="5"/>
      <c r="HX262" s="5"/>
      <c r="HY262" s="5"/>
      <c r="HZ262" s="5"/>
      <c r="IA262" s="5"/>
      <c r="IB262" s="5"/>
      <c r="IC262" s="5"/>
      <c r="ID262" s="5"/>
      <c r="IE262" s="5"/>
      <c r="IF262" s="5"/>
      <c r="IG262" s="5"/>
      <c r="IH262" s="5"/>
      <c r="II262" s="5"/>
      <c r="IJ262" s="5"/>
      <c r="IK262" s="5"/>
      <c r="IL262" s="5"/>
      <c r="IM262" s="5"/>
      <c r="IN262" s="5"/>
      <c r="IO262" s="5"/>
      <c r="IP262" s="5"/>
      <c r="IQ262" s="5"/>
      <c r="IR262" s="5"/>
      <c r="IS262" s="5"/>
      <c r="IT262" s="5"/>
      <c r="IU262" s="5"/>
      <c r="IV262" s="5"/>
    </row>
    <row r="263" spans="1:256" s="29" customFormat="1" outlineLevel="1">
      <c r="A263" s="207"/>
      <c r="B263" s="207"/>
      <c r="C263" s="1112"/>
      <c r="D263" s="205"/>
      <c r="E263" s="205"/>
      <c r="F263" s="5">
        <v>26</v>
      </c>
      <c r="G263" s="5" t="e">
        <v>#N/A</v>
      </c>
      <c r="H263" s="5"/>
      <c r="I263" s="5" t="s">
        <v>543</v>
      </c>
      <c r="J263" s="5" t="s">
        <v>543</v>
      </c>
      <c r="K263" s="5" t="s">
        <v>543</v>
      </c>
      <c r="L263" s="5" t="s">
        <v>543</v>
      </c>
      <c r="M263" s="5" t="s">
        <v>543</v>
      </c>
      <c r="N263" s="5" t="s">
        <v>543</v>
      </c>
      <c r="O263" s="5" t="s">
        <v>543</v>
      </c>
      <c r="P263" s="5" t="s">
        <v>543</v>
      </c>
      <c r="Q263" s="5"/>
      <c r="R263" s="5"/>
      <c r="S263" s="5"/>
      <c r="T263" s="5"/>
      <c r="U263" s="5"/>
      <c r="V263" s="5"/>
      <c r="W263" s="5"/>
      <c r="X263" s="5"/>
      <c r="Y263" s="5"/>
      <c r="Z263" s="5"/>
      <c r="AA263" s="5"/>
      <c r="AB263" s="5" t="s">
        <v>543</v>
      </c>
      <c r="AC263" s="5" t="s">
        <v>543</v>
      </c>
      <c r="AD263" s="5" t="s">
        <v>543</v>
      </c>
      <c r="AE263" s="5" t="s">
        <v>543</v>
      </c>
      <c r="AF263" s="5" t="s">
        <v>543</v>
      </c>
      <c r="AG263" s="5" t="s">
        <v>543</v>
      </c>
      <c r="AH263" s="5" t="s">
        <v>543</v>
      </c>
      <c r="AI263" s="5" t="s">
        <v>543</v>
      </c>
      <c r="AJ263" s="5" t="s">
        <v>543</v>
      </c>
      <c r="AK263" s="5" t="s">
        <v>543</v>
      </c>
      <c r="AL263" s="5" t="s">
        <v>543</v>
      </c>
      <c r="AM263" s="5" t="s">
        <v>543</v>
      </c>
      <c r="AN263" s="5" t="s">
        <v>543</v>
      </c>
      <c r="AO263" s="5" t="s">
        <v>543</v>
      </c>
      <c r="AP263" s="5" t="s">
        <v>543</v>
      </c>
      <c r="AQ263" s="5" t="s">
        <v>543</v>
      </c>
      <c r="AR263" s="5" t="s">
        <v>543</v>
      </c>
      <c r="AS263" s="5" t="s">
        <v>543</v>
      </c>
      <c r="AT263" s="5"/>
      <c r="AU263" s="5"/>
      <c r="AV263" s="5"/>
      <c r="AW263" s="5"/>
      <c r="AX263" s="5"/>
      <c r="AY263" s="5"/>
      <c r="AZ263" s="5"/>
      <c r="BA263" s="5"/>
      <c r="BB263" s="5"/>
      <c r="BC263" s="5"/>
      <c r="BD263" s="5"/>
      <c r="BE263" s="5"/>
      <c r="BF263" s="5"/>
      <c r="BG263" s="5"/>
      <c r="BH263" s="5"/>
      <c r="BI263" s="5"/>
      <c r="BJ263" s="5"/>
      <c r="BK263" s="5"/>
      <c r="BL263" s="5"/>
      <c r="BM263" s="5"/>
      <c r="BN263" s="5"/>
      <c r="BO263" s="5"/>
      <c r="BP263" s="5"/>
      <c r="BQ263" s="5"/>
      <c r="BR263" s="5"/>
      <c r="BS263" s="5"/>
      <c r="BT263" s="5"/>
      <c r="BU263" s="5"/>
      <c r="BV263" s="5"/>
      <c r="BW263" s="5"/>
      <c r="BX263" s="5"/>
      <c r="BY263" s="5"/>
      <c r="BZ263" s="5"/>
      <c r="CA263" s="5"/>
      <c r="CB263" s="5"/>
      <c r="CC263" s="5"/>
      <c r="CD263" s="5"/>
      <c r="CE263" s="5"/>
      <c r="CF263" s="5"/>
      <c r="CG263" s="5"/>
      <c r="CH263" s="5"/>
      <c r="CI263" s="5"/>
      <c r="CJ263" s="5"/>
      <c r="CK263" s="5"/>
      <c r="CL263" s="5"/>
      <c r="CM263" s="5"/>
      <c r="CN263" s="5"/>
      <c r="CO263" s="5"/>
      <c r="CP263" s="5"/>
      <c r="CQ263" s="5"/>
      <c r="CR263" s="5"/>
      <c r="CS263" s="5"/>
      <c r="CT263" s="5"/>
      <c r="CU263" s="5"/>
      <c r="CV263" s="5"/>
      <c r="CW263" s="5"/>
      <c r="CX263" s="5"/>
      <c r="CY263" s="5"/>
      <c r="CZ263" s="5"/>
      <c r="DA263" s="5"/>
      <c r="DB263" s="5"/>
      <c r="DC263" s="5"/>
      <c r="DD263" s="5"/>
      <c r="DE263" s="5"/>
      <c r="DF263" s="5"/>
      <c r="DG263" s="5"/>
      <c r="DH263" s="5"/>
      <c r="DI263" s="5"/>
      <c r="DJ263" s="5"/>
      <c r="DK263" s="5"/>
      <c r="DL263" s="5"/>
      <c r="DM263" s="5"/>
      <c r="DN263" s="5"/>
      <c r="DO263" s="5"/>
      <c r="DP263" s="5"/>
      <c r="DQ263" s="5"/>
      <c r="DR263" s="5"/>
      <c r="DS263" s="5"/>
      <c r="DT263" s="5"/>
      <c r="DU263" s="5"/>
      <c r="DV263" s="5"/>
      <c r="DW263" s="5"/>
      <c r="DX263" s="5"/>
      <c r="DY263" s="5"/>
      <c r="DZ263" s="5"/>
      <c r="EA263" s="5"/>
      <c r="EB263" s="5"/>
      <c r="EC263" s="5"/>
      <c r="ED263" s="5"/>
      <c r="EE263" s="5"/>
      <c r="EF263" s="5"/>
      <c r="EG263" s="5"/>
      <c r="EH263" s="5"/>
      <c r="EI263" s="5"/>
      <c r="EJ263" s="5"/>
      <c r="EK263" s="5"/>
      <c r="EL263" s="5"/>
      <c r="EM263" s="5"/>
      <c r="EN263" s="5"/>
      <c r="EO263" s="5"/>
      <c r="EP263" s="5"/>
      <c r="EQ263" s="5"/>
      <c r="ER263" s="5"/>
      <c r="ES263" s="5"/>
      <c r="ET263" s="5"/>
      <c r="EU263" s="5"/>
      <c r="EV263" s="5"/>
      <c r="EW263" s="5"/>
      <c r="EX263" s="5"/>
      <c r="EY263" s="5"/>
      <c r="EZ263" s="5"/>
      <c r="FA263" s="5"/>
      <c r="FB263" s="5"/>
      <c r="FC263" s="5"/>
      <c r="FD263" s="5"/>
      <c r="FE263" s="5"/>
      <c r="FF263" s="5"/>
      <c r="FG263" s="5"/>
      <c r="FH263" s="5"/>
      <c r="FI263" s="5"/>
      <c r="FJ263" s="5"/>
      <c r="FK263" s="5"/>
      <c r="FL263" s="5"/>
      <c r="FM263" s="5"/>
      <c r="FN263" s="5"/>
      <c r="FO263" s="5"/>
      <c r="FP263" s="5"/>
      <c r="FQ263" s="5"/>
      <c r="FR263" s="5"/>
      <c r="FS263" s="5"/>
      <c r="FT263" s="5"/>
      <c r="FU263" s="5"/>
      <c r="FV263" s="5"/>
      <c r="FW263" s="5"/>
      <c r="FX263" s="5"/>
      <c r="FY263" s="5"/>
      <c r="FZ263" s="5"/>
      <c r="GA263" s="5"/>
      <c r="GB263" s="5"/>
      <c r="GC263" s="5"/>
      <c r="GD263" s="5"/>
      <c r="GE263" s="5"/>
      <c r="GF263" s="5"/>
      <c r="GG263" s="5"/>
      <c r="GH263" s="5"/>
      <c r="GI263" s="5"/>
      <c r="GJ263" s="5"/>
      <c r="GK263" s="5"/>
      <c r="GL263" s="5"/>
      <c r="GM263" s="5"/>
      <c r="GN263" s="5"/>
      <c r="GO263" s="5"/>
      <c r="GP263" s="5"/>
      <c r="GQ263" s="5"/>
      <c r="GR263" s="5"/>
      <c r="GS263" s="5"/>
      <c r="GT263" s="5"/>
      <c r="GU263" s="5"/>
      <c r="GV263" s="5"/>
      <c r="GW263" s="5"/>
      <c r="GX263" s="5"/>
      <c r="GY263" s="5"/>
      <c r="GZ263" s="5"/>
      <c r="HA263" s="5"/>
      <c r="HB263" s="5"/>
      <c r="HC263" s="5"/>
      <c r="HD263" s="5"/>
      <c r="HE263" s="5"/>
      <c r="HF263" s="5"/>
      <c r="HG263" s="5"/>
      <c r="HH263" s="5"/>
      <c r="HI263" s="5"/>
      <c r="HJ263" s="5"/>
      <c r="HK263" s="5"/>
      <c r="HL263" s="5"/>
      <c r="HM263" s="5"/>
      <c r="HN263" s="5"/>
      <c r="HO263" s="5"/>
      <c r="HP263" s="5"/>
      <c r="HQ263" s="5"/>
      <c r="HR263" s="5"/>
      <c r="HS263" s="5"/>
      <c r="HT263" s="5"/>
      <c r="HU263" s="5"/>
      <c r="HV263" s="5"/>
      <c r="HW263" s="5"/>
      <c r="HX263" s="5"/>
      <c r="HY263" s="5"/>
      <c r="HZ263" s="5"/>
      <c r="IA263" s="5"/>
      <c r="IB263" s="5"/>
      <c r="IC263" s="5"/>
      <c r="ID263" s="5"/>
      <c r="IE263" s="5"/>
      <c r="IF263" s="5"/>
      <c r="IG263" s="5"/>
      <c r="IH263" s="5"/>
      <c r="II263" s="5"/>
      <c r="IJ263" s="5"/>
      <c r="IK263" s="5"/>
      <c r="IL263" s="5"/>
      <c r="IM263" s="5"/>
      <c r="IN263" s="5"/>
      <c r="IO263" s="5"/>
      <c r="IP263" s="5"/>
      <c r="IQ263" s="5"/>
      <c r="IR263" s="5"/>
      <c r="IS263" s="5"/>
      <c r="IT263" s="5"/>
      <c r="IU263" s="5"/>
      <c r="IV263" s="5"/>
    </row>
    <row r="264" spans="1:256" s="29" customFormat="1" outlineLevel="1">
      <c r="A264" s="207"/>
      <c r="B264" s="207"/>
      <c r="C264" s="1112"/>
      <c r="D264" s="205"/>
      <c r="E264" s="205"/>
      <c r="F264" s="5">
        <v>27</v>
      </c>
      <c r="G264" s="5" t="e">
        <v>#N/A</v>
      </c>
      <c r="H264" s="5"/>
      <c r="I264" s="5" t="s">
        <v>543</v>
      </c>
      <c r="J264" s="5" t="s">
        <v>543</v>
      </c>
      <c r="K264" s="5" t="s">
        <v>543</v>
      </c>
      <c r="L264" s="5" t="s">
        <v>543</v>
      </c>
      <c r="M264" s="5" t="s">
        <v>543</v>
      </c>
      <c r="N264" s="5" t="s">
        <v>543</v>
      </c>
      <c r="O264" s="5" t="s">
        <v>543</v>
      </c>
      <c r="P264" s="5" t="s">
        <v>543</v>
      </c>
      <c r="Q264" s="5"/>
      <c r="R264" s="5"/>
      <c r="S264" s="5"/>
      <c r="T264" s="5"/>
      <c r="U264" s="5"/>
      <c r="V264" s="5"/>
      <c r="W264" s="5"/>
      <c r="X264" s="5"/>
      <c r="Y264" s="5"/>
      <c r="Z264" s="5"/>
      <c r="AA264" s="5"/>
      <c r="AB264" s="5" t="s">
        <v>543</v>
      </c>
      <c r="AC264" s="5" t="s">
        <v>543</v>
      </c>
      <c r="AD264" s="5" t="s">
        <v>543</v>
      </c>
      <c r="AE264" s="5" t="s">
        <v>543</v>
      </c>
      <c r="AF264" s="5" t="s">
        <v>543</v>
      </c>
      <c r="AG264" s="5" t="s">
        <v>543</v>
      </c>
      <c r="AH264" s="5" t="s">
        <v>543</v>
      </c>
      <c r="AI264" s="5" t="s">
        <v>543</v>
      </c>
      <c r="AJ264" s="5" t="s">
        <v>543</v>
      </c>
      <c r="AK264" s="5" t="s">
        <v>543</v>
      </c>
      <c r="AL264" s="5" t="s">
        <v>543</v>
      </c>
      <c r="AM264" s="5" t="s">
        <v>543</v>
      </c>
      <c r="AN264" s="5" t="s">
        <v>543</v>
      </c>
      <c r="AO264" s="5" t="s">
        <v>543</v>
      </c>
      <c r="AP264" s="5" t="s">
        <v>543</v>
      </c>
      <c r="AQ264" s="5" t="s">
        <v>543</v>
      </c>
      <c r="AR264" s="5" t="s">
        <v>543</v>
      </c>
      <c r="AS264" s="5" t="s">
        <v>543</v>
      </c>
      <c r="AT264" s="5"/>
      <c r="AU264" s="5"/>
      <c r="AV264" s="5"/>
      <c r="AW264" s="5"/>
      <c r="AX264" s="5"/>
      <c r="AY264" s="5"/>
      <c r="AZ264" s="5"/>
      <c r="BA264" s="5"/>
      <c r="BB264" s="5"/>
      <c r="BC264" s="5"/>
      <c r="BD264" s="5"/>
      <c r="BE264" s="5"/>
      <c r="BF264" s="5"/>
      <c r="BG264" s="5"/>
      <c r="BH264" s="5"/>
      <c r="BI264" s="5"/>
      <c r="BJ264" s="5"/>
      <c r="BK264" s="5"/>
      <c r="BL264" s="5"/>
      <c r="BM264" s="5"/>
      <c r="BN264" s="5"/>
      <c r="BO264" s="5"/>
      <c r="BP264" s="5"/>
      <c r="BQ264" s="5"/>
      <c r="BR264" s="5"/>
      <c r="BS264" s="5"/>
      <c r="BT264" s="5"/>
      <c r="BU264" s="5"/>
      <c r="BV264" s="5"/>
      <c r="BW264" s="5"/>
      <c r="BX264" s="5"/>
      <c r="BY264" s="5"/>
      <c r="BZ264" s="5"/>
      <c r="CA264" s="5"/>
      <c r="CB264" s="5"/>
      <c r="CC264" s="5"/>
      <c r="CD264" s="5"/>
      <c r="CE264" s="5"/>
      <c r="CF264" s="5"/>
      <c r="CG264" s="5"/>
      <c r="CH264" s="5"/>
      <c r="CI264" s="5"/>
      <c r="CJ264" s="5"/>
      <c r="CK264" s="5"/>
      <c r="CL264" s="5"/>
      <c r="CM264" s="5"/>
      <c r="CN264" s="5"/>
      <c r="CO264" s="5"/>
      <c r="CP264" s="5"/>
      <c r="CQ264" s="5"/>
      <c r="CR264" s="5"/>
      <c r="CS264" s="5"/>
      <c r="CT264" s="5"/>
      <c r="CU264" s="5"/>
      <c r="CV264" s="5"/>
      <c r="CW264" s="5"/>
      <c r="CX264" s="5"/>
      <c r="CY264" s="5"/>
      <c r="CZ264" s="5"/>
      <c r="DA264" s="5"/>
      <c r="DB264" s="5"/>
      <c r="DC264" s="5"/>
      <c r="DD264" s="5"/>
      <c r="DE264" s="5"/>
      <c r="DF264" s="5"/>
      <c r="DG264" s="5"/>
      <c r="DH264" s="5"/>
      <c r="DI264" s="5"/>
      <c r="DJ264" s="5"/>
      <c r="DK264" s="5"/>
      <c r="DL264" s="5"/>
      <c r="DM264" s="5"/>
      <c r="DN264" s="5"/>
      <c r="DO264" s="5"/>
      <c r="DP264" s="5"/>
      <c r="DQ264" s="5"/>
      <c r="DR264" s="5"/>
      <c r="DS264" s="5"/>
      <c r="DT264" s="5"/>
      <c r="DU264" s="5"/>
      <c r="DV264" s="5"/>
      <c r="DW264" s="5"/>
      <c r="DX264" s="5"/>
      <c r="DY264" s="5"/>
      <c r="DZ264" s="5"/>
      <c r="EA264" s="5"/>
      <c r="EB264" s="5"/>
      <c r="EC264" s="5"/>
      <c r="ED264" s="5"/>
      <c r="EE264" s="5"/>
      <c r="EF264" s="5"/>
      <c r="EG264" s="5"/>
      <c r="EH264" s="5"/>
      <c r="EI264" s="5"/>
      <c r="EJ264" s="5"/>
      <c r="EK264" s="5"/>
      <c r="EL264" s="5"/>
      <c r="EM264" s="5"/>
      <c r="EN264" s="5"/>
      <c r="EO264" s="5"/>
      <c r="EP264" s="5"/>
      <c r="EQ264" s="5"/>
      <c r="ER264" s="5"/>
      <c r="ES264" s="5"/>
      <c r="ET264" s="5"/>
      <c r="EU264" s="5"/>
      <c r="EV264" s="5"/>
      <c r="EW264" s="5"/>
      <c r="EX264" s="5"/>
      <c r="EY264" s="5"/>
      <c r="EZ264" s="5"/>
      <c r="FA264" s="5"/>
      <c r="FB264" s="5"/>
      <c r="FC264" s="5"/>
      <c r="FD264" s="5"/>
      <c r="FE264" s="5"/>
      <c r="FF264" s="5"/>
      <c r="FG264" s="5"/>
      <c r="FH264" s="5"/>
      <c r="FI264" s="5"/>
      <c r="FJ264" s="5"/>
      <c r="FK264" s="5"/>
      <c r="FL264" s="5"/>
      <c r="FM264" s="5"/>
      <c r="FN264" s="5"/>
      <c r="FO264" s="5"/>
      <c r="FP264" s="5"/>
      <c r="FQ264" s="5"/>
      <c r="FR264" s="5"/>
      <c r="FS264" s="5"/>
      <c r="FT264" s="5"/>
      <c r="FU264" s="5"/>
      <c r="FV264" s="5"/>
      <c r="FW264" s="5"/>
      <c r="FX264" s="5"/>
      <c r="FY264" s="5"/>
      <c r="FZ264" s="5"/>
      <c r="GA264" s="5"/>
      <c r="GB264" s="5"/>
      <c r="GC264" s="5"/>
      <c r="GD264" s="5"/>
      <c r="GE264" s="5"/>
      <c r="GF264" s="5"/>
      <c r="GG264" s="5"/>
      <c r="GH264" s="5"/>
      <c r="GI264" s="5"/>
      <c r="GJ264" s="5"/>
      <c r="GK264" s="5"/>
      <c r="GL264" s="5"/>
      <c r="GM264" s="5"/>
      <c r="GN264" s="5"/>
      <c r="GO264" s="5"/>
      <c r="GP264" s="5"/>
      <c r="GQ264" s="5"/>
      <c r="GR264" s="5"/>
      <c r="GS264" s="5"/>
      <c r="GT264" s="5"/>
      <c r="GU264" s="5"/>
      <c r="GV264" s="5"/>
      <c r="GW264" s="5"/>
      <c r="GX264" s="5"/>
      <c r="GY264" s="5"/>
      <c r="GZ264" s="5"/>
      <c r="HA264" s="5"/>
      <c r="HB264" s="5"/>
      <c r="HC264" s="5"/>
      <c r="HD264" s="5"/>
      <c r="HE264" s="5"/>
      <c r="HF264" s="5"/>
      <c r="HG264" s="5"/>
      <c r="HH264" s="5"/>
      <c r="HI264" s="5"/>
      <c r="HJ264" s="5"/>
      <c r="HK264" s="5"/>
      <c r="HL264" s="5"/>
      <c r="HM264" s="5"/>
      <c r="HN264" s="5"/>
      <c r="HO264" s="5"/>
      <c r="HP264" s="5"/>
      <c r="HQ264" s="5"/>
      <c r="HR264" s="5"/>
      <c r="HS264" s="5"/>
      <c r="HT264" s="5"/>
      <c r="HU264" s="5"/>
      <c r="HV264" s="5"/>
      <c r="HW264" s="5"/>
      <c r="HX264" s="5"/>
      <c r="HY264" s="5"/>
      <c r="HZ264" s="5"/>
      <c r="IA264" s="5"/>
      <c r="IB264" s="5"/>
      <c r="IC264" s="5"/>
      <c r="ID264" s="5"/>
      <c r="IE264" s="5"/>
      <c r="IF264" s="5"/>
      <c r="IG264" s="5"/>
      <c r="IH264" s="5"/>
      <c r="II264" s="5"/>
      <c r="IJ264" s="5"/>
      <c r="IK264" s="5"/>
      <c r="IL264" s="5"/>
      <c r="IM264" s="5"/>
      <c r="IN264" s="5"/>
      <c r="IO264" s="5"/>
      <c r="IP264" s="5"/>
      <c r="IQ264" s="5"/>
      <c r="IR264" s="5"/>
      <c r="IS264" s="5"/>
      <c r="IT264" s="5"/>
      <c r="IU264" s="5"/>
      <c r="IV264" s="5"/>
    </row>
    <row r="265" spans="1:256" s="29" customFormat="1" outlineLevel="1">
      <c r="A265" s="207"/>
      <c r="B265" s="207"/>
      <c r="C265" s="1112"/>
      <c r="D265" s="205"/>
      <c r="E265" s="205"/>
      <c r="F265" s="5">
        <v>28</v>
      </c>
      <c r="G265" s="5" t="e">
        <v>#N/A</v>
      </c>
      <c r="H265" s="5"/>
      <c r="I265" s="5" t="s">
        <v>543</v>
      </c>
      <c r="J265" s="5" t="s">
        <v>543</v>
      </c>
      <c r="K265" s="5" t="s">
        <v>543</v>
      </c>
      <c r="L265" s="5" t="s">
        <v>543</v>
      </c>
      <c r="M265" s="5" t="s">
        <v>543</v>
      </c>
      <c r="N265" s="5" t="s">
        <v>543</v>
      </c>
      <c r="O265" s="5" t="s">
        <v>543</v>
      </c>
      <c r="P265" s="5" t="s">
        <v>543</v>
      </c>
      <c r="Q265" s="5"/>
      <c r="R265" s="5"/>
      <c r="S265" s="5"/>
      <c r="T265" s="5"/>
      <c r="U265" s="5"/>
      <c r="V265" s="5"/>
      <c r="W265" s="5"/>
      <c r="X265" s="5"/>
      <c r="Y265" s="5"/>
      <c r="Z265" s="5"/>
      <c r="AA265" s="5"/>
      <c r="AB265" s="5" t="s">
        <v>543</v>
      </c>
      <c r="AC265" s="5" t="s">
        <v>543</v>
      </c>
      <c r="AD265" s="5" t="s">
        <v>543</v>
      </c>
      <c r="AE265" s="5" t="s">
        <v>543</v>
      </c>
      <c r="AF265" s="5" t="s">
        <v>543</v>
      </c>
      <c r="AG265" s="5" t="s">
        <v>543</v>
      </c>
      <c r="AH265" s="5" t="s">
        <v>543</v>
      </c>
      <c r="AI265" s="5" t="s">
        <v>543</v>
      </c>
      <c r="AJ265" s="5" t="s">
        <v>543</v>
      </c>
      <c r="AK265" s="5" t="s">
        <v>543</v>
      </c>
      <c r="AL265" s="5" t="s">
        <v>543</v>
      </c>
      <c r="AM265" s="5" t="s">
        <v>543</v>
      </c>
      <c r="AN265" s="5" t="s">
        <v>543</v>
      </c>
      <c r="AO265" s="5" t="s">
        <v>543</v>
      </c>
      <c r="AP265" s="5" t="s">
        <v>543</v>
      </c>
      <c r="AQ265" s="5" t="s">
        <v>543</v>
      </c>
      <c r="AR265" s="5" t="s">
        <v>543</v>
      </c>
      <c r="AS265" s="5" t="s">
        <v>543</v>
      </c>
      <c r="AT265" s="5"/>
      <c r="AU265" s="5"/>
      <c r="AV265" s="5"/>
      <c r="AW265" s="5"/>
      <c r="AX265" s="5"/>
      <c r="AY265" s="5"/>
      <c r="AZ265" s="5"/>
      <c r="BA265" s="5"/>
      <c r="BB265" s="5"/>
      <c r="BC265" s="5"/>
      <c r="BD265" s="5"/>
      <c r="BE265" s="5"/>
      <c r="BF265" s="5"/>
      <c r="BG265" s="5"/>
      <c r="BH265" s="5"/>
      <c r="BI265" s="5"/>
      <c r="BJ265" s="5"/>
      <c r="BK265" s="5"/>
      <c r="BL265" s="5"/>
      <c r="BM265" s="5"/>
      <c r="BN265" s="5"/>
      <c r="BO265" s="5"/>
      <c r="BP265" s="5"/>
      <c r="BQ265" s="5"/>
      <c r="BR265" s="5"/>
      <c r="BS265" s="5"/>
      <c r="BT265" s="5"/>
      <c r="BU265" s="5"/>
      <c r="BV265" s="5"/>
      <c r="BW265" s="5"/>
      <c r="BX265" s="5"/>
      <c r="BY265" s="5"/>
      <c r="BZ265" s="5"/>
      <c r="CA265" s="5"/>
      <c r="CB265" s="5"/>
      <c r="CC265" s="5"/>
      <c r="CD265" s="5"/>
      <c r="CE265" s="5"/>
      <c r="CF265" s="5"/>
      <c r="CG265" s="5"/>
      <c r="CH265" s="5"/>
      <c r="CI265" s="5"/>
      <c r="CJ265" s="5"/>
      <c r="CK265" s="5"/>
      <c r="CL265" s="5"/>
      <c r="CM265" s="5"/>
      <c r="CN265" s="5"/>
      <c r="CO265" s="5"/>
      <c r="CP265" s="5"/>
      <c r="CQ265" s="5"/>
      <c r="CR265" s="5"/>
      <c r="CS265" s="5"/>
      <c r="CT265" s="5"/>
      <c r="CU265" s="5"/>
      <c r="CV265" s="5"/>
      <c r="CW265" s="5"/>
      <c r="CX265" s="5"/>
      <c r="CY265" s="5"/>
      <c r="CZ265" s="5"/>
      <c r="DA265" s="5"/>
      <c r="DB265" s="5"/>
      <c r="DC265" s="5"/>
      <c r="DD265" s="5"/>
      <c r="DE265" s="5"/>
      <c r="DF265" s="5"/>
      <c r="DG265" s="5"/>
      <c r="DH265" s="5"/>
      <c r="DI265" s="5"/>
      <c r="DJ265" s="5"/>
      <c r="DK265" s="5"/>
      <c r="DL265" s="5"/>
      <c r="DM265" s="5"/>
      <c r="DN265" s="5"/>
      <c r="DO265" s="5"/>
      <c r="DP265" s="5"/>
      <c r="DQ265" s="5"/>
      <c r="DR265" s="5"/>
      <c r="DS265" s="5"/>
      <c r="DT265" s="5"/>
      <c r="DU265" s="5"/>
      <c r="DV265" s="5"/>
      <c r="DW265" s="5"/>
      <c r="DX265" s="5"/>
      <c r="DY265" s="5"/>
      <c r="DZ265" s="5"/>
      <c r="EA265" s="5"/>
      <c r="EB265" s="5"/>
      <c r="EC265" s="5"/>
      <c r="ED265" s="5"/>
      <c r="EE265" s="5"/>
      <c r="EF265" s="5"/>
      <c r="EG265" s="5"/>
      <c r="EH265" s="5"/>
      <c r="EI265" s="5"/>
      <c r="EJ265" s="5"/>
      <c r="EK265" s="5"/>
      <c r="EL265" s="5"/>
      <c r="EM265" s="5"/>
      <c r="EN265" s="5"/>
      <c r="EO265" s="5"/>
      <c r="EP265" s="5"/>
      <c r="EQ265" s="5"/>
      <c r="ER265" s="5"/>
      <c r="ES265" s="5"/>
      <c r="ET265" s="5"/>
      <c r="EU265" s="5"/>
      <c r="EV265" s="5"/>
      <c r="EW265" s="5"/>
      <c r="EX265" s="5"/>
      <c r="EY265" s="5"/>
      <c r="EZ265" s="5"/>
      <c r="FA265" s="5"/>
      <c r="FB265" s="5"/>
      <c r="FC265" s="5"/>
      <c r="FD265" s="5"/>
      <c r="FE265" s="5"/>
      <c r="FF265" s="5"/>
      <c r="FG265" s="5"/>
      <c r="FH265" s="5"/>
      <c r="FI265" s="5"/>
      <c r="FJ265" s="5"/>
      <c r="FK265" s="5"/>
      <c r="FL265" s="5"/>
      <c r="FM265" s="5"/>
      <c r="FN265" s="5"/>
      <c r="FO265" s="5"/>
      <c r="FP265" s="5"/>
      <c r="FQ265" s="5"/>
      <c r="FR265" s="5"/>
      <c r="FS265" s="5"/>
      <c r="FT265" s="5"/>
      <c r="FU265" s="5"/>
      <c r="FV265" s="5"/>
      <c r="FW265" s="5"/>
      <c r="FX265" s="5"/>
      <c r="FY265" s="5"/>
      <c r="FZ265" s="5"/>
      <c r="GA265" s="5"/>
      <c r="GB265" s="5"/>
      <c r="GC265" s="5"/>
      <c r="GD265" s="5"/>
      <c r="GE265" s="5"/>
      <c r="GF265" s="5"/>
      <c r="GG265" s="5"/>
      <c r="GH265" s="5"/>
      <c r="GI265" s="5"/>
      <c r="GJ265" s="5"/>
      <c r="GK265" s="5"/>
      <c r="GL265" s="5"/>
      <c r="GM265" s="5"/>
      <c r="GN265" s="5"/>
      <c r="GO265" s="5"/>
      <c r="GP265" s="5"/>
      <c r="GQ265" s="5"/>
      <c r="GR265" s="5"/>
      <c r="GS265" s="5"/>
      <c r="GT265" s="5"/>
      <c r="GU265" s="5"/>
      <c r="GV265" s="5"/>
      <c r="GW265" s="5"/>
      <c r="GX265" s="5"/>
      <c r="GY265" s="5"/>
      <c r="GZ265" s="5"/>
      <c r="HA265" s="5"/>
      <c r="HB265" s="5"/>
      <c r="HC265" s="5"/>
      <c r="HD265" s="5"/>
      <c r="HE265" s="5"/>
      <c r="HF265" s="5"/>
      <c r="HG265" s="5"/>
      <c r="HH265" s="5"/>
      <c r="HI265" s="5"/>
      <c r="HJ265" s="5"/>
      <c r="HK265" s="5"/>
      <c r="HL265" s="5"/>
      <c r="HM265" s="5"/>
      <c r="HN265" s="5"/>
      <c r="HO265" s="5"/>
      <c r="HP265" s="5"/>
      <c r="HQ265" s="5"/>
      <c r="HR265" s="5"/>
      <c r="HS265" s="5"/>
      <c r="HT265" s="5"/>
      <c r="HU265" s="5"/>
      <c r="HV265" s="5"/>
      <c r="HW265" s="5"/>
      <c r="HX265" s="5"/>
      <c r="HY265" s="5"/>
      <c r="HZ265" s="5"/>
      <c r="IA265" s="5"/>
      <c r="IB265" s="5"/>
      <c r="IC265" s="5"/>
      <c r="ID265" s="5"/>
      <c r="IE265" s="5"/>
      <c r="IF265" s="5"/>
      <c r="IG265" s="5"/>
      <c r="IH265" s="5"/>
      <c r="II265" s="5"/>
      <c r="IJ265" s="5"/>
      <c r="IK265" s="5"/>
      <c r="IL265" s="5"/>
      <c r="IM265" s="5"/>
      <c r="IN265" s="5"/>
      <c r="IO265" s="5"/>
      <c r="IP265" s="5"/>
      <c r="IQ265" s="5"/>
      <c r="IR265" s="5"/>
      <c r="IS265" s="5"/>
      <c r="IT265" s="5"/>
      <c r="IU265" s="5"/>
      <c r="IV265" s="5"/>
    </row>
    <row r="266" spans="1:256" s="29" customFormat="1" outlineLevel="1">
      <c r="A266" s="207"/>
      <c r="B266" s="207"/>
      <c r="C266" s="1112"/>
      <c r="D266" s="205"/>
      <c r="E266" s="205"/>
      <c r="F266" s="5">
        <v>29</v>
      </c>
      <c r="G266" s="5" t="e">
        <v>#N/A</v>
      </c>
      <c r="H266" s="5"/>
      <c r="I266" s="5" t="s">
        <v>543</v>
      </c>
      <c r="J266" s="5" t="s">
        <v>543</v>
      </c>
      <c r="K266" s="5" t="s">
        <v>543</v>
      </c>
      <c r="L266" s="5" t="s">
        <v>543</v>
      </c>
      <c r="M266" s="5" t="s">
        <v>543</v>
      </c>
      <c r="N266" s="5" t="s">
        <v>543</v>
      </c>
      <c r="O266" s="5" t="s">
        <v>543</v>
      </c>
      <c r="P266" s="5" t="s">
        <v>543</v>
      </c>
      <c r="Q266" s="5"/>
      <c r="R266" s="5"/>
      <c r="S266" s="5"/>
      <c r="T266" s="5"/>
      <c r="U266" s="5"/>
      <c r="V266" s="5"/>
      <c r="W266" s="5"/>
      <c r="X266" s="5"/>
      <c r="Y266" s="5"/>
      <c r="Z266" s="5"/>
      <c r="AA266" s="5"/>
      <c r="AB266" s="5" t="s">
        <v>543</v>
      </c>
      <c r="AC266" s="5" t="s">
        <v>543</v>
      </c>
      <c r="AD266" s="5" t="s">
        <v>543</v>
      </c>
      <c r="AE266" s="5" t="s">
        <v>543</v>
      </c>
      <c r="AF266" s="5" t="s">
        <v>543</v>
      </c>
      <c r="AG266" s="5" t="s">
        <v>543</v>
      </c>
      <c r="AH266" s="5" t="s">
        <v>543</v>
      </c>
      <c r="AI266" s="5" t="s">
        <v>543</v>
      </c>
      <c r="AJ266" s="5" t="s">
        <v>543</v>
      </c>
      <c r="AK266" s="5" t="s">
        <v>543</v>
      </c>
      <c r="AL266" s="5" t="s">
        <v>543</v>
      </c>
      <c r="AM266" s="5" t="s">
        <v>543</v>
      </c>
      <c r="AN266" s="5" t="s">
        <v>543</v>
      </c>
      <c r="AO266" s="5" t="s">
        <v>543</v>
      </c>
      <c r="AP266" s="5" t="s">
        <v>543</v>
      </c>
      <c r="AQ266" s="5" t="s">
        <v>543</v>
      </c>
      <c r="AR266" s="5" t="s">
        <v>543</v>
      </c>
      <c r="AS266" s="5" t="s">
        <v>543</v>
      </c>
      <c r="AT266" s="5"/>
      <c r="AU266" s="5"/>
      <c r="AV266" s="5"/>
      <c r="AW266" s="5"/>
      <c r="AX266" s="5"/>
      <c r="AY266" s="5"/>
      <c r="AZ266" s="5"/>
      <c r="BA266" s="5"/>
      <c r="BB266" s="5"/>
      <c r="BC266" s="5"/>
      <c r="BD266" s="5"/>
      <c r="BE266" s="5"/>
      <c r="BF266" s="5"/>
      <c r="BG266" s="5"/>
      <c r="BH266" s="5"/>
      <c r="BI266" s="5"/>
      <c r="BJ266" s="5"/>
      <c r="BK266" s="5"/>
      <c r="BL266" s="5"/>
      <c r="BM266" s="5"/>
      <c r="BN266" s="5"/>
      <c r="BO266" s="5"/>
      <c r="BP266" s="5"/>
      <c r="BQ266" s="5"/>
      <c r="BR266" s="5"/>
      <c r="BS266" s="5"/>
      <c r="BT266" s="5"/>
      <c r="BU266" s="5"/>
      <c r="BV266" s="5"/>
      <c r="BW266" s="5"/>
      <c r="BX266" s="5"/>
      <c r="BY266" s="5"/>
      <c r="BZ266" s="5"/>
      <c r="CA266" s="5"/>
      <c r="CB266" s="5"/>
      <c r="CC266" s="5"/>
      <c r="CD266" s="5"/>
      <c r="CE266" s="5"/>
      <c r="CF266" s="5"/>
      <c r="CG266" s="5"/>
      <c r="CH266" s="5"/>
      <c r="CI266" s="5"/>
      <c r="CJ266" s="5"/>
      <c r="CK266" s="5"/>
      <c r="CL266" s="5"/>
      <c r="CM266" s="5"/>
      <c r="CN266" s="5"/>
      <c r="CO266" s="5"/>
      <c r="CP266" s="5"/>
      <c r="CQ266" s="5"/>
      <c r="CR266" s="5"/>
      <c r="CS266" s="5"/>
      <c r="CT266" s="5"/>
      <c r="CU266" s="5"/>
      <c r="CV266" s="5"/>
      <c r="CW266" s="5"/>
      <c r="CX266" s="5"/>
      <c r="CY266" s="5"/>
      <c r="CZ266" s="5"/>
      <c r="DA266" s="5"/>
      <c r="DB266" s="5"/>
      <c r="DC266" s="5"/>
      <c r="DD266" s="5"/>
      <c r="DE266" s="5"/>
      <c r="DF266" s="5"/>
      <c r="DG266" s="5"/>
      <c r="DH266" s="5"/>
      <c r="DI266" s="5"/>
      <c r="DJ266" s="5"/>
      <c r="DK266" s="5"/>
      <c r="DL266" s="5"/>
      <c r="DM266" s="5"/>
      <c r="DN266" s="5"/>
      <c r="DO266" s="5"/>
      <c r="DP266" s="5"/>
      <c r="DQ266" s="5"/>
      <c r="DR266" s="5"/>
      <c r="DS266" s="5"/>
      <c r="DT266" s="5"/>
      <c r="DU266" s="5"/>
      <c r="DV266" s="5"/>
      <c r="DW266" s="5"/>
      <c r="DX266" s="5"/>
      <c r="DY266" s="5"/>
      <c r="DZ266" s="5"/>
      <c r="EA266" s="5"/>
      <c r="EB266" s="5"/>
      <c r="EC266" s="5"/>
      <c r="ED266" s="5"/>
      <c r="EE266" s="5"/>
      <c r="EF266" s="5"/>
      <c r="EG266" s="5"/>
      <c r="EH266" s="5"/>
      <c r="EI266" s="5"/>
      <c r="EJ266" s="5"/>
      <c r="EK266" s="5"/>
      <c r="EL266" s="5"/>
      <c r="EM266" s="5"/>
      <c r="EN266" s="5"/>
      <c r="EO266" s="5"/>
      <c r="EP266" s="5"/>
      <c r="EQ266" s="5"/>
      <c r="ER266" s="5"/>
      <c r="ES266" s="5"/>
      <c r="ET266" s="5"/>
      <c r="EU266" s="5"/>
      <c r="EV266" s="5"/>
      <c r="EW266" s="5"/>
      <c r="EX266" s="5"/>
      <c r="EY266" s="5"/>
      <c r="EZ266" s="5"/>
      <c r="FA266" s="5"/>
      <c r="FB266" s="5"/>
      <c r="FC266" s="5"/>
      <c r="FD266" s="5"/>
      <c r="FE266" s="5"/>
      <c r="FF266" s="5"/>
      <c r="FG266" s="5"/>
      <c r="FH266" s="5"/>
      <c r="FI266" s="5"/>
      <c r="FJ266" s="5"/>
      <c r="FK266" s="5"/>
      <c r="FL266" s="5"/>
      <c r="FM266" s="5"/>
      <c r="FN266" s="5"/>
      <c r="FO266" s="5"/>
      <c r="FP266" s="5"/>
      <c r="FQ266" s="5"/>
      <c r="FR266" s="5"/>
      <c r="FS266" s="5"/>
      <c r="FT266" s="5"/>
      <c r="FU266" s="5"/>
      <c r="FV266" s="5"/>
      <c r="FW266" s="5"/>
      <c r="FX266" s="5"/>
      <c r="FY266" s="5"/>
      <c r="FZ266" s="5"/>
      <c r="GA266" s="5"/>
      <c r="GB266" s="5"/>
      <c r="GC266" s="5"/>
      <c r="GD266" s="5"/>
      <c r="GE266" s="5"/>
      <c r="GF266" s="5"/>
      <c r="GG266" s="5"/>
      <c r="GH266" s="5"/>
      <c r="GI266" s="5"/>
      <c r="GJ266" s="5"/>
      <c r="GK266" s="5"/>
      <c r="GL266" s="5"/>
      <c r="GM266" s="5"/>
      <c r="GN266" s="5"/>
      <c r="GO266" s="5"/>
      <c r="GP266" s="5"/>
      <c r="GQ266" s="5"/>
      <c r="GR266" s="5"/>
      <c r="GS266" s="5"/>
      <c r="GT266" s="5"/>
      <c r="GU266" s="5"/>
      <c r="GV266" s="5"/>
      <c r="GW266" s="5"/>
      <c r="GX266" s="5"/>
      <c r="GY266" s="5"/>
      <c r="GZ266" s="5"/>
      <c r="HA266" s="5"/>
      <c r="HB266" s="5"/>
      <c r="HC266" s="5"/>
      <c r="HD266" s="5"/>
      <c r="HE266" s="5"/>
      <c r="HF266" s="5"/>
      <c r="HG266" s="5"/>
      <c r="HH266" s="5"/>
      <c r="HI266" s="5"/>
      <c r="HJ266" s="5"/>
      <c r="HK266" s="5"/>
      <c r="HL266" s="5"/>
      <c r="HM266" s="5"/>
      <c r="HN266" s="5"/>
      <c r="HO266" s="5"/>
      <c r="HP266" s="5"/>
      <c r="HQ266" s="5"/>
      <c r="HR266" s="5"/>
      <c r="HS266" s="5"/>
      <c r="HT266" s="5"/>
      <c r="HU266" s="5"/>
      <c r="HV266" s="5"/>
      <c r="HW266" s="5"/>
      <c r="HX266" s="5"/>
      <c r="HY266" s="5"/>
      <c r="HZ266" s="5"/>
      <c r="IA266" s="5"/>
      <c r="IB266" s="5"/>
      <c r="IC266" s="5"/>
      <c r="ID266" s="5"/>
      <c r="IE266" s="5"/>
      <c r="IF266" s="5"/>
      <c r="IG266" s="5"/>
      <c r="IH266" s="5"/>
      <c r="II266" s="5"/>
      <c r="IJ266" s="5"/>
      <c r="IK266" s="5"/>
      <c r="IL266" s="5"/>
      <c r="IM266" s="5"/>
      <c r="IN266" s="5"/>
      <c r="IO266" s="5"/>
      <c r="IP266" s="5"/>
      <c r="IQ266" s="5"/>
      <c r="IR266" s="5"/>
      <c r="IS266" s="5"/>
      <c r="IT266" s="5"/>
      <c r="IU266" s="5"/>
      <c r="IV266" s="5"/>
    </row>
    <row r="267" spans="1:256" s="29" customFormat="1" outlineLevel="1">
      <c r="A267" s="207"/>
      <c r="B267" s="207"/>
      <c r="C267" s="1112"/>
      <c r="D267" s="205"/>
      <c r="E267" s="205"/>
      <c r="F267" s="5">
        <v>30</v>
      </c>
      <c r="G267" s="5" t="e">
        <v>#N/A</v>
      </c>
      <c r="H267" s="5"/>
      <c r="I267" s="5" t="s">
        <v>543</v>
      </c>
      <c r="J267" s="5" t="s">
        <v>543</v>
      </c>
      <c r="K267" s="5" t="s">
        <v>543</v>
      </c>
      <c r="L267" s="5" t="s">
        <v>543</v>
      </c>
      <c r="M267" s="5" t="s">
        <v>543</v>
      </c>
      <c r="N267" s="5" t="s">
        <v>543</v>
      </c>
      <c r="O267" s="5" t="s">
        <v>543</v>
      </c>
      <c r="P267" s="5" t="s">
        <v>543</v>
      </c>
      <c r="Q267" s="5"/>
      <c r="R267" s="5"/>
      <c r="S267" s="5"/>
      <c r="T267" s="5"/>
      <c r="U267" s="5"/>
      <c r="V267" s="5"/>
      <c r="W267" s="5"/>
      <c r="X267" s="5"/>
      <c r="Y267" s="5"/>
      <c r="Z267" s="5"/>
      <c r="AA267" s="5"/>
      <c r="AB267" s="5" t="s">
        <v>543</v>
      </c>
      <c r="AC267" s="5" t="s">
        <v>543</v>
      </c>
      <c r="AD267" s="5" t="s">
        <v>543</v>
      </c>
      <c r="AE267" s="5" t="s">
        <v>543</v>
      </c>
      <c r="AF267" s="5" t="s">
        <v>543</v>
      </c>
      <c r="AG267" s="5" t="s">
        <v>543</v>
      </c>
      <c r="AH267" s="5" t="s">
        <v>543</v>
      </c>
      <c r="AI267" s="5" t="s">
        <v>543</v>
      </c>
      <c r="AJ267" s="5" t="s">
        <v>543</v>
      </c>
      <c r="AK267" s="5" t="s">
        <v>543</v>
      </c>
      <c r="AL267" s="5" t="s">
        <v>543</v>
      </c>
      <c r="AM267" s="5" t="s">
        <v>543</v>
      </c>
      <c r="AN267" s="5" t="s">
        <v>543</v>
      </c>
      <c r="AO267" s="5" t="s">
        <v>543</v>
      </c>
      <c r="AP267" s="5" t="s">
        <v>543</v>
      </c>
      <c r="AQ267" s="5" t="s">
        <v>543</v>
      </c>
      <c r="AR267" s="5" t="s">
        <v>543</v>
      </c>
      <c r="AS267" s="5" t="s">
        <v>543</v>
      </c>
      <c r="AT267" s="5"/>
      <c r="AU267" s="5"/>
      <c r="AV267" s="5"/>
      <c r="AW267" s="5"/>
      <c r="AX267" s="5"/>
      <c r="AY267" s="5"/>
      <c r="AZ267" s="5"/>
      <c r="BA267" s="5"/>
      <c r="BB267" s="5"/>
      <c r="BC267" s="5"/>
      <c r="BD267" s="5"/>
      <c r="BE267" s="5"/>
      <c r="BF267" s="5"/>
      <c r="BG267" s="5"/>
      <c r="BH267" s="5"/>
      <c r="BI267" s="5"/>
      <c r="BJ267" s="5"/>
      <c r="BK267" s="5"/>
      <c r="BL267" s="5"/>
      <c r="BM267" s="5"/>
      <c r="BN267" s="5"/>
      <c r="BO267" s="5"/>
      <c r="BP267" s="5"/>
      <c r="BQ267" s="5"/>
      <c r="BR267" s="5"/>
      <c r="BS267" s="5"/>
      <c r="BT267" s="5"/>
      <c r="BU267" s="5"/>
      <c r="BV267" s="5"/>
      <c r="BW267" s="5"/>
      <c r="BX267" s="5"/>
      <c r="BY267" s="5"/>
      <c r="BZ267" s="5"/>
      <c r="CA267" s="5"/>
      <c r="CB267" s="5"/>
      <c r="CC267" s="5"/>
      <c r="CD267" s="5"/>
      <c r="CE267" s="5"/>
      <c r="CF267" s="5"/>
      <c r="CG267" s="5"/>
      <c r="CH267" s="5"/>
      <c r="CI267" s="5"/>
      <c r="CJ267" s="5"/>
      <c r="CK267" s="5"/>
      <c r="CL267" s="5"/>
      <c r="CM267" s="5"/>
      <c r="CN267" s="5"/>
      <c r="CO267" s="5"/>
      <c r="CP267" s="5"/>
      <c r="CQ267" s="5"/>
      <c r="CR267" s="5"/>
      <c r="CS267" s="5"/>
      <c r="CT267" s="5"/>
      <c r="CU267" s="5"/>
      <c r="CV267" s="5"/>
      <c r="CW267" s="5"/>
      <c r="CX267" s="5"/>
      <c r="CY267" s="5"/>
      <c r="CZ267" s="5"/>
      <c r="DA267" s="5"/>
      <c r="DB267" s="5"/>
      <c r="DC267" s="5"/>
      <c r="DD267" s="5"/>
      <c r="DE267" s="5"/>
      <c r="DF267" s="5"/>
      <c r="DG267" s="5"/>
      <c r="DH267" s="5"/>
      <c r="DI267" s="5"/>
      <c r="DJ267" s="5"/>
      <c r="DK267" s="5"/>
      <c r="DL267" s="5"/>
      <c r="DM267" s="5"/>
      <c r="DN267" s="5"/>
      <c r="DO267" s="5"/>
      <c r="DP267" s="5"/>
      <c r="DQ267" s="5"/>
      <c r="DR267" s="5"/>
      <c r="DS267" s="5"/>
      <c r="DT267" s="5"/>
      <c r="DU267" s="5"/>
      <c r="DV267" s="5"/>
      <c r="DW267" s="5"/>
      <c r="DX267" s="5"/>
      <c r="DY267" s="5"/>
      <c r="DZ267" s="5"/>
      <c r="EA267" s="5"/>
      <c r="EB267" s="5"/>
      <c r="EC267" s="5"/>
      <c r="ED267" s="5"/>
      <c r="EE267" s="5"/>
      <c r="EF267" s="5"/>
      <c r="EG267" s="5"/>
      <c r="EH267" s="5"/>
      <c r="EI267" s="5"/>
      <c r="EJ267" s="5"/>
      <c r="EK267" s="5"/>
      <c r="EL267" s="5"/>
      <c r="EM267" s="5"/>
      <c r="EN267" s="5"/>
      <c r="EO267" s="5"/>
      <c r="EP267" s="5"/>
      <c r="EQ267" s="5"/>
      <c r="ER267" s="5"/>
      <c r="ES267" s="5"/>
      <c r="ET267" s="5"/>
      <c r="EU267" s="5"/>
      <c r="EV267" s="5"/>
      <c r="EW267" s="5"/>
      <c r="EX267" s="5"/>
      <c r="EY267" s="5"/>
      <c r="EZ267" s="5"/>
      <c r="FA267" s="5"/>
      <c r="FB267" s="5"/>
      <c r="FC267" s="5"/>
      <c r="FD267" s="5"/>
      <c r="FE267" s="5"/>
      <c r="FF267" s="5"/>
      <c r="FG267" s="5"/>
      <c r="FH267" s="5"/>
      <c r="FI267" s="5"/>
      <c r="FJ267" s="5"/>
      <c r="FK267" s="5"/>
      <c r="FL267" s="5"/>
      <c r="FM267" s="5"/>
      <c r="FN267" s="5"/>
      <c r="FO267" s="5"/>
      <c r="FP267" s="5"/>
      <c r="FQ267" s="5"/>
      <c r="FR267" s="5"/>
      <c r="FS267" s="5"/>
      <c r="FT267" s="5"/>
      <c r="FU267" s="5"/>
      <c r="FV267" s="5"/>
      <c r="FW267" s="5"/>
      <c r="FX267" s="5"/>
      <c r="FY267" s="5"/>
      <c r="FZ267" s="5"/>
      <c r="GA267" s="5"/>
      <c r="GB267" s="5"/>
      <c r="GC267" s="5"/>
      <c r="GD267" s="5"/>
      <c r="GE267" s="5"/>
      <c r="GF267" s="5"/>
      <c r="GG267" s="5"/>
      <c r="GH267" s="5"/>
      <c r="GI267" s="5"/>
      <c r="GJ267" s="5"/>
      <c r="GK267" s="5"/>
      <c r="GL267" s="5"/>
      <c r="GM267" s="5"/>
      <c r="GN267" s="5"/>
      <c r="GO267" s="5"/>
      <c r="GP267" s="5"/>
      <c r="GQ267" s="5"/>
      <c r="GR267" s="5"/>
      <c r="GS267" s="5"/>
      <c r="GT267" s="5"/>
      <c r="GU267" s="5"/>
      <c r="GV267" s="5"/>
      <c r="GW267" s="5"/>
      <c r="GX267" s="5"/>
      <c r="GY267" s="5"/>
      <c r="GZ267" s="5"/>
      <c r="HA267" s="5"/>
      <c r="HB267" s="5"/>
      <c r="HC267" s="5"/>
      <c r="HD267" s="5"/>
      <c r="HE267" s="5"/>
      <c r="HF267" s="5"/>
      <c r="HG267" s="5"/>
      <c r="HH267" s="5"/>
      <c r="HI267" s="5"/>
      <c r="HJ267" s="5"/>
      <c r="HK267" s="5"/>
      <c r="HL267" s="5"/>
      <c r="HM267" s="5"/>
      <c r="HN267" s="5"/>
      <c r="HO267" s="5"/>
      <c r="HP267" s="5"/>
      <c r="HQ267" s="5"/>
      <c r="HR267" s="5"/>
      <c r="HS267" s="5"/>
      <c r="HT267" s="5"/>
      <c r="HU267" s="5"/>
      <c r="HV267" s="5"/>
      <c r="HW267" s="5"/>
      <c r="HX267" s="5"/>
      <c r="HY267" s="5"/>
      <c r="HZ267" s="5"/>
      <c r="IA267" s="5"/>
      <c r="IB267" s="5"/>
      <c r="IC267" s="5"/>
      <c r="ID267" s="5"/>
      <c r="IE267" s="5"/>
      <c r="IF267" s="5"/>
      <c r="IG267" s="5"/>
      <c r="IH267" s="5"/>
      <c r="II267" s="5"/>
      <c r="IJ267" s="5"/>
      <c r="IK267" s="5"/>
      <c r="IL267" s="5"/>
      <c r="IM267" s="5"/>
      <c r="IN267" s="5"/>
      <c r="IO267" s="5"/>
      <c r="IP267" s="5"/>
      <c r="IQ267" s="5"/>
      <c r="IR267" s="5"/>
      <c r="IS267" s="5"/>
      <c r="IT267" s="5"/>
      <c r="IU267" s="5"/>
      <c r="IV267" s="5"/>
    </row>
    <row r="268" spans="1:256" s="29" customFormat="1" outlineLevel="1">
      <c r="A268" s="207"/>
      <c r="B268" s="207"/>
      <c r="C268" s="1112"/>
      <c r="D268" s="205"/>
      <c r="E268" s="205"/>
      <c r="F268" s="5">
        <v>31</v>
      </c>
      <c r="G268" s="5" t="e">
        <v>#N/A</v>
      </c>
      <c r="H268" s="5"/>
      <c r="I268" s="5" t="s">
        <v>543</v>
      </c>
      <c r="J268" s="5" t="s">
        <v>543</v>
      </c>
      <c r="K268" s="5" t="s">
        <v>543</v>
      </c>
      <c r="L268" s="5" t="s">
        <v>543</v>
      </c>
      <c r="M268" s="5" t="s">
        <v>543</v>
      </c>
      <c r="N268" s="5" t="s">
        <v>543</v>
      </c>
      <c r="O268" s="5" t="s">
        <v>543</v>
      </c>
      <c r="P268" s="5" t="s">
        <v>543</v>
      </c>
      <c r="Q268" s="5"/>
      <c r="R268" s="5"/>
      <c r="S268" s="5"/>
      <c r="T268" s="5"/>
      <c r="U268" s="5"/>
      <c r="V268" s="5"/>
      <c r="W268" s="5"/>
      <c r="X268" s="5"/>
      <c r="Y268" s="5"/>
      <c r="Z268" s="5"/>
      <c r="AA268" s="5"/>
      <c r="AB268" s="5" t="s">
        <v>543</v>
      </c>
      <c r="AC268" s="5" t="s">
        <v>543</v>
      </c>
      <c r="AD268" s="5" t="s">
        <v>543</v>
      </c>
      <c r="AE268" s="5" t="s">
        <v>543</v>
      </c>
      <c r="AF268" s="5" t="s">
        <v>543</v>
      </c>
      <c r="AG268" s="5" t="s">
        <v>543</v>
      </c>
      <c r="AH268" s="5" t="s">
        <v>543</v>
      </c>
      <c r="AI268" s="5" t="s">
        <v>543</v>
      </c>
      <c r="AJ268" s="5" t="s">
        <v>543</v>
      </c>
      <c r="AK268" s="5" t="s">
        <v>543</v>
      </c>
      <c r="AL268" s="5" t="s">
        <v>543</v>
      </c>
      <c r="AM268" s="5" t="s">
        <v>543</v>
      </c>
      <c r="AN268" s="5" t="s">
        <v>543</v>
      </c>
      <c r="AO268" s="5" t="s">
        <v>543</v>
      </c>
      <c r="AP268" s="5" t="s">
        <v>543</v>
      </c>
      <c r="AQ268" s="5" t="s">
        <v>543</v>
      </c>
      <c r="AR268" s="5" t="s">
        <v>543</v>
      </c>
      <c r="AS268" s="5" t="s">
        <v>543</v>
      </c>
      <c r="AT268" s="5"/>
      <c r="AU268" s="5"/>
      <c r="AV268" s="5"/>
      <c r="AW268" s="5"/>
      <c r="AX268" s="5"/>
      <c r="AY268" s="5"/>
      <c r="AZ268" s="5"/>
      <c r="BA268" s="5"/>
      <c r="BB268" s="5"/>
      <c r="BC268" s="5"/>
      <c r="BD268" s="5"/>
      <c r="BE268" s="5"/>
      <c r="BF268" s="5"/>
      <c r="BG268" s="5"/>
      <c r="BH268" s="5"/>
      <c r="BI268" s="5"/>
      <c r="BJ268" s="5"/>
      <c r="BK268" s="5"/>
      <c r="BL268" s="5"/>
      <c r="BM268" s="5"/>
      <c r="BN268" s="5"/>
      <c r="BO268" s="5"/>
      <c r="BP268" s="5"/>
      <c r="BQ268" s="5"/>
      <c r="BR268" s="5"/>
      <c r="BS268" s="5"/>
      <c r="BT268" s="5"/>
      <c r="BU268" s="5"/>
      <c r="BV268" s="5"/>
      <c r="BW268" s="5"/>
      <c r="BX268" s="5"/>
      <c r="BY268" s="5"/>
      <c r="BZ268" s="5"/>
      <c r="CA268" s="5"/>
      <c r="CB268" s="5"/>
      <c r="CC268" s="5"/>
      <c r="CD268" s="5"/>
      <c r="CE268" s="5"/>
      <c r="CF268" s="5"/>
      <c r="CG268" s="5"/>
      <c r="CH268" s="5"/>
      <c r="CI268" s="5"/>
      <c r="CJ268" s="5"/>
      <c r="CK268" s="5"/>
      <c r="CL268" s="5"/>
      <c r="CM268" s="5"/>
      <c r="CN268" s="5"/>
      <c r="CO268" s="5"/>
      <c r="CP268" s="5"/>
      <c r="CQ268" s="5"/>
      <c r="CR268" s="5"/>
      <c r="CS268" s="5"/>
      <c r="CT268" s="5"/>
      <c r="CU268" s="5"/>
      <c r="CV268" s="5"/>
      <c r="CW268" s="5"/>
      <c r="CX268" s="5"/>
      <c r="CY268" s="5"/>
      <c r="CZ268" s="5"/>
      <c r="DA268" s="5"/>
      <c r="DB268" s="5"/>
      <c r="DC268" s="5"/>
      <c r="DD268" s="5"/>
      <c r="DE268" s="5"/>
      <c r="DF268" s="5"/>
      <c r="DG268" s="5"/>
      <c r="DH268" s="5"/>
      <c r="DI268" s="5"/>
      <c r="DJ268" s="5"/>
      <c r="DK268" s="5"/>
      <c r="DL268" s="5"/>
      <c r="DM268" s="5"/>
      <c r="DN268" s="5"/>
      <c r="DO268" s="5"/>
      <c r="DP268" s="5"/>
      <c r="DQ268" s="5"/>
      <c r="DR268" s="5"/>
      <c r="DS268" s="5"/>
      <c r="DT268" s="5"/>
      <c r="DU268" s="5"/>
      <c r="DV268" s="5"/>
      <c r="DW268" s="5"/>
      <c r="DX268" s="5"/>
      <c r="DY268" s="5"/>
      <c r="DZ268" s="5"/>
      <c r="EA268" s="5"/>
      <c r="EB268" s="5"/>
      <c r="EC268" s="5"/>
      <c r="ED268" s="5"/>
      <c r="EE268" s="5"/>
      <c r="EF268" s="5"/>
      <c r="EG268" s="5"/>
      <c r="EH268" s="5"/>
      <c r="EI268" s="5"/>
      <c r="EJ268" s="5"/>
      <c r="EK268" s="5"/>
      <c r="EL268" s="5"/>
      <c r="EM268" s="5"/>
      <c r="EN268" s="5"/>
      <c r="EO268" s="5"/>
      <c r="EP268" s="5"/>
      <c r="EQ268" s="5"/>
      <c r="ER268" s="5"/>
      <c r="ES268" s="5"/>
      <c r="ET268" s="5"/>
      <c r="EU268" s="5"/>
      <c r="EV268" s="5"/>
      <c r="EW268" s="5"/>
      <c r="EX268" s="5"/>
      <c r="EY268" s="5"/>
      <c r="EZ268" s="5"/>
      <c r="FA268" s="5"/>
      <c r="FB268" s="5"/>
      <c r="FC268" s="5"/>
      <c r="FD268" s="5"/>
      <c r="FE268" s="5"/>
      <c r="FF268" s="5"/>
      <c r="FG268" s="5"/>
      <c r="FH268" s="5"/>
      <c r="FI268" s="5"/>
      <c r="FJ268" s="5"/>
      <c r="FK268" s="5"/>
      <c r="FL268" s="5"/>
      <c r="FM268" s="5"/>
      <c r="FN268" s="5"/>
      <c r="FO268" s="5"/>
      <c r="FP268" s="5"/>
      <c r="FQ268" s="5"/>
      <c r="FR268" s="5"/>
      <c r="FS268" s="5"/>
      <c r="FT268" s="5"/>
      <c r="FU268" s="5"/>
      <c r="FV268" s="5"/>
      <c r="FW268" s="5"/>
      <c r="FX268" s="5"/>
      <c r="FY268" s="5"/>
      <c r="FZ268" s="5"/>
      <c r="GA268" s="5"/>
      <c r="GB268" s="5"/>
      <c r="GC268" s="5"/>
      <c r="GD268" s="5"/>
      <c r="GE268" s="5"/>
      <c r="GF268" s="5"/>
      <c r="GG268" s="5"/>
      <c r="GH268" s="5"/>
      <c r="GI268" s="5"/>
      <c r="GJ268" s="5"/>
      <c r="GK268" s="5"/>
      <c r="GL268" s="5"/>
      <c r="GM268" s="5"/>
      <c r="GN268" s="5"/>
      <c r="GO268" s="5"/>
      <c r="GP268" s="5"/>
      <c r="GQ268" s="5"/>
      <c r="GR268" s="5"/>
      <c r="GS268" s="5"/>
      <c r="GT268" s="5"/>
      <c r="GU268" s="5"/>
      <c r="GV268" s="5"/>
      <c r="GW268" s="5"/>
      <c r="GX268" s="5"/>
      <c r="GY268" s="5"/>
      <c r="GZ268" s="5"/>
      <c r="HA268" s="5"/>
      <c r="HB268" s="5"/>
      <c r="HC268" s="5"/>
      <c r="HD268" s="5"/>
      <c r="HE268" s="5"/>
      <c r="HF268" s="5"/>
      <c r="HG268" s="5"/>
      <c r="HH268" s="5"/>
      <c r="HI268" s="5"/>
      <c r="HJ268" s="5"/>
      <c r="HK268" s="5"/>
      <c r="HL268" s="5"/>
      <c r="HM268" s="5"/>
      <c r="HN268" s="5"/>
      <c r="HO268" s="5"/>
      <c r="HP268" s="5"/>
      <c r="HQ268" s="5"/>
      <c r="HR268" s="5"/>
      <c r="HS268" s="5"/>
      <c r="HT268" s="5"/>
      <c r="HU268" s="5"/>
      <c r="HV268" s="5"/>
      <c r="HW268" s="5"/>
      <c r="HX268" s="5"/>
      <c r="HY268" s="5"/>
      <c r="HZ268" s="5"/>
      <c r="IA268" s="5"/>
      <c r="IB268" s="5"/>
      <c r="IC268" s="5"/>
      <c r="ID268" s="5"/>
      <c r="IE268" s="5"/>
      <c r="IF268" s="5"/>
      <c r="IG268" s="5"/>
      <c r="IH268" s="5"/>
      <c r="II268" s="5"/>
      <c r="IJ268" s="5"/>
      <c r="IK268" s="5"/>
      <c r="IL268" s="5"/>
      <c r="IM268" s="5"/>
      <c r="IN268" s="5"/>
      <c r="IO268" s="5"/>
      <c r="IP268" s="5"/>
      <c r="IQ268" s="5"/>
      <c r="IR268" s="5"/>
      <c r="IS268" s="5"/>
      <c r="IT268" s="5"/>
      <c r="IU268" s="5"/>
      <c r="IV268" s="5"/>
    </row>
    <row r="269" spans="1:256" s="29" customFormat="1">
      <c r="A269" s="207"/>
      <c r="B269" s="207"/>
      <c r="C269" s="1112"/>
      <c r="D269" s="205"/>
      <c r="E269" s="205"/>
      <c r="F269" s="5">
        <v>32</v>
      </c>
      <c r="G269" s="5" t="e">
        <v>#N/A</v>
      </c>
      <c r="H269" s="5"/>
      <c r="I269" s="5" t="s">
        <v>543</v>
      </c>
      <c r="J269" s="5" t="s">
        <v>543</v>
      </c>
      <c r="K269" s="5" t="s">
        <v>543</v>
      </c>
      <c r="L269" s="5" t="s">
        <v>543</v>
      </c>
      <c r="M269" s="5" t="s">
        <v>543</v>
      </c>
      <c r="N269" s="5" t="s">
        <v>543</v>
      </c>
      <c r="O269" s="5" t="s">
        <v>543</v>
      </c>
      <c r="P269" s="5" t="s">
        <v>543</v>
      </c>
      <c r="Q269" s="5"/>
      <c r="R269" s="5"/>
      <c r="S269" s="5"/>
      <c r="T269" s="5"/>
      <c r="U269" s="5"/>
      <c r="V269" s="5"/>
      <c r="W269" s="5"/>
      <c r="X269" s="5"/>
      <c r="Y269" s="5"/>
      <c r="Z269" s="5"/>
      <c r="AA269" s="5"/>
      <c r="AB269" s="5" t="s">
        <v>543</v>
      </c>
      <c r="AC269" s="5" t="s">
        <v>543</v>
      </c>
      <c r="AD269" s="5" t="s">
        <v>543</v>
      </c>
      <c r="AE269" s="5" t="s">
        <v>543</v>
      </c>
      <c r="AF269" s="5" t="s">
        <v>543</v>
      </c>
      <c r="AG269" s="5" t="s">
        <v>543</v>
      </c>
      <c r="AH269" s="5" t="s">
        <v>543</v>
      </c>
      <c r="AI269" s="5" t="s">
        <v>543</v>
      </c>
      <c r="AJ269" s="5" t="s">
        <v>543</v>
      </c>
      <c r="AK269" s="5" t="s">
        <v>543</v>
      </c>
      <c r="AL269" s="5" t="s">
        <v>543</v>
      </c>
      <c r="AM269" s="5" t="s">
        <v>543</v>
      </c>
      <c r="AN269" s="5" t="s">
        <v>543</v>
      </c>
      <c r="AO269" s="5" t="s">
        <v>543</v>
      </c>
      <c r="AP269" s="5" t="s">
        <v>543</v>
      </c>
      <c r="AQ269" s="5" t="s">
        <v>543</v>
      </c>
      <c r="AR269" s="5" t="s">
        <v>543</v>
      </c>
      <c r="AS269" s="5" t="s">
        <v>543</v>
      </c>
      <c r="AT269" s="5"/>
      <c r="AU269" s="5"/>
      <c r="AV269" s="5"/>
      <c r="AW269" s="5"/>
      <c r="AX269" s="5"/>
      <c r="AY269" s="5"/>
      <c r="AZ269" s="5"/>
      <c r="BA269" s="5"/>
      <c r="BB269" s="5"/>
      <c r="BC269" s="5"/>
      <c r="BD269" s="5"/>
      <c r="BE269" s="5"/>
      <c r="BF269" s="5"/>
      <c r="BG269" s="5"/>
      <c r="BH269" s="5"/>
      <c r="BI269" s="5"/>
      <c r="BJ269" s="5"/>
      <c r="BK269" s="5"/>
      <c r="BL269" s="5"/>
      <c r="BM269" s="5"/>
      <c r="BN269" s="5"/>
      <c r="BO269" s="5"/>
      <c r="BP269" s="5"/>
      <c r="BQ269" s="5"/>
      <c r="BR269" s="5"/>
      <c r="BS269" s="5"/>
      <c r="BT269" s="5"/>
      <c r="BU269" s="5"/>
      <c r="BV269" s="5"/>
      <c r="BW269" s="5"/>
      <c r="BX269" s="5"/>
      <c r="BY269" s="5"/>
      <c r="BZ269" s="5"/>
      <c r="CA269" s="5"/>
      <c r="CB269" s="5"/>
      <c r="CC269" s="5"/>
      <c r="CD269" s="5"/>
      <c r="CE269" s="5"/>
      <c r="CF269" s="5"/>
      <c r="CG269" s="5"/>
      <c r="CH269" s="5"/>
      <c r="CI269" s="5"/>
      <c r="CJ269" s="5"/>
      <c r="CK269" s="5"/>
      <c r="CL269" s="5"/>
      <c r="CM269" s="5"/>
      <c r="CN269" s="5"/>
      <c r="CO269" s="5"/>
      <c r="CP269" s="5"/>
      <c r="CQ269" s="5"/>
      <c r="CR269" s="5"/>
      <c r="CS269" s="5"/>
      <c r="CT269" s="5"/>
      <c r="CU269" s="5"/>
      <c r="CV269" s="5"/>
      <c r="CW269" s="5"/>
      <c r="CX269" s="5"/>
      <c r="CY269" s="5"/>
      <c r="CZ269" s="5"/>
      <c r="DA269" s="5"/>
      <c r="DB269" s="5"/>
      <c r="DC269" s="5"/>
      <c r="DD269" s="5"/>
      <c r="DE269" s="5"/>
      <c r="DF269" s="5"/>
      <c r="DG269" s="5"/>
      <c r="DH269" s="5"/>
      <c r="DI269" s="5"/>
      <c r="DJ269" s="5"/>
      <c r="DK269" s="5"/>
      <c r="DL269" s="5"/>
      <c r="DM269" s="5"/>
      <c r="DN269" s="5"/>
      <c r="DO269" s="5"/>
      <c r="DP269" s="5"/>
      <c r="DQ269" s="5"/>
      <c r="DR269" s="5"/>
      <c r="DS269" s="5"/>
      <c r="DT269" s="5"/>
      <c r="DU269" s="5"/>
      <c r="DV269" s="5"/>
      <c r="DW269" s="5"/>
      <c r="DX269" s="5"/>
      <c r="DY269" s="5"/>
      <c r="DZ269" s="5"/>
      <c r="EA269" s="5"/>
      <c r="EB269" s="5"/>
      <c r="EC269" s="5"/>
      <c r="ED269" s="5"/>
      <c r="EE269" s="5"/>
      <c r="EF269" s="5"/>
      <c r="EG269" s="5"/>
      <c r="EH269" s="5"/>
      <c r="EI269" s="5"/>
      <c r="EJ269" s="5"/>
      <c r="EK269" s="5"/>
      <c r="EL269" s="5"/>
      <c r="EM269" s="5"/>
      <c r="EN269" s="5"/>
      <c r="EO269" s="5"/>
      <c r="EP269" s="5"/>
      <c r="EQ269" s="5"/>
      <c r="ER269" s="5"/>
      <c r="ES269" s="5"/>
      <c r="ET269" s="5"/>
      <c r="EU269" s="5"/>
      <c r="EV269" s="5"/>
      <c r="EW269" s="5"/>
      <c r="EX269" s="5"/>
      <c r="EY269" s="5"/>
      <c r="EZ269" s="5"/>
      <c r="FA269" s="5"/>
      <c r="FB269" s="5"/>
      <c r="FC269" s="5"/>
      <c r="FD269" s="5"/>
      <c r="FE269" s="5"/>
      <c r="FF269" s="5"/>
      <c r="FG269" s="5"/>
      <c r="FH269" s="5"/>
      <c r="FI269" s="5"/>
      <c r="FJ269" s="5"/>
      <c r="FK269" s="5"/>
      <c r="FL269" s="5"/>
      <c r="FM269" s="5"/>
      <c r="FN269" s="5"/>
      <c r="FO269" s="5"/>
      <c r="FP269" s="5"/>
      <c r="FQ269" s="5"/>
      <c r="FR269" s="5"/>
      <c r="FS269" s="5"/>
      <c r="FT269" s="5"/>
      <c r="FU269" s="5"/>
      <c r="FV269" s="5"/>
      <c r="FW269" s="5"/>
      <c r="FX269" s="5"/>
      <c r="FY269" s="5"/>
      <c r="FZ269" s="5"/>
      <c r="GA269" s="5"/>
      <c r="GB269" s="5"/>
      <c r="GC269" s="5"/>
      <c r="GD269" s="5"/>
      <c r="GE269" s="5"/>
      <c r="GF269" s="5"/>
      <c r="GG269" s="5"/>
      <c r="GH269" s="5"/>
      <c r="GI269" s="5"/>
      <c r="GJ269" s="5"/>
      <c r="GK269" s="5"/>
      <c r="GL269" s="5"/>
      <c r="GM269" s="5"/>
      <c r="GN269" s="5"/>
      <c r="GO269" s="5"/>
      <c r="GP269" s="5"/>
      <c r="GQ269" s="5"/>
      <c r="GR269" s="5"/>
      <c r="GS269" s="5"/>
      <c r="GT269" s="5"/>
      <c r="GU269" s="5"/>
      <c r="GV269" s="5"/>
      <c r="GW269" s="5"/>
      <c r="GX269" s="5"/>
      <c r="GY269" s="5"/>
      <c r="GZ269" s="5"/>
      <c r="HA269" s="5"/>
      <c r="HB269" s="5"/>
      <c r="HC269" s="5"/>
      <c r="HD269" s="5"/>
      <c r="HE269" s="5"/>
      <c r="HF269" s="5"/>
      <c r="HG269" s="5"/>
      <c r="HH269" s="5"/>
      <c r="HI269" s="5"/>
      <c r="HJ269" s="5"/>
      <c r="HK269" s="5"/>
      <c r="HL269" s="5"/>
      <c r="HM269" s="5"/>
      <c r="HN269" s="5"/>
      <c r="HO269" s="5"/>
      <c r="HP269" s="5"/>
      <c r="HQ269" s="5"/>
      <c r="HR269" s="5"/>
      <c r="HS269" s="5"/>
      <c r="HT269" s="5"/>
      <c r="HU269" s="5"/>
      <c r="HV269" s="5"/>
      <c r="HW269" s="5"/>
      <c r="HX269" s="5"/>
      <c r="HY269" s="5"/>
      <c r="HZ269" s="5"/>
      <c r="IA269" s="5"/>
      <c r="IB269" s="5"/>
      <c r="IC269" s="5"/>
      <c r="ID269" s="5"/>
      <c r="IE269" s="5"/>
      <c r="IF269" s="5"/>
      <c r="IG269" s="5"/>
      <c r="IH269" s="5"/>
      <c r="II269" s="5"/>
      <c r="IJ269" s="5"/>
      <c r="IK269" s="5"/>
      <c r="IL269" s="5"/>
      <c r="IM269" s="5"/>
      <c r="IN269" s="5"/>
      <c r="IO269" s="5"/>
      <c r="IP269" s="5"/>
      <c r="IQ269" s="5"/>
      <c r="IR269" s="5"/>
      <c r="IS269" s="5"/>
      <c r="IT269" s="5"/>
      <c r="IU269" s="5"/>
      <c r="IV269" s="5"/>
    </row>
    <row r="270" spans="1:256" s="29" customFormat="1">
      <c r="A270" s="207"/>
      <c r="B270" s="207"/>
      <c r="C270" s="1112"/>
      <c r="D270" s="205"/>
      <c r="E270" s="205"/>
      <c r="F270" s="5">
        <v>33</v>
      </c>
      <c r="G270" s="5" t="e">
        <v>#N/A</v>
      </c>
      <c r="H270" s="5"/>
      <c r="I270" s="5" t="s">
        <v>543</v>
      </c>
      <c r="J270" s="5" t="s">
        <v>543</v>
      </c>
      <c r="K270" s="5" t="s">
        <v>543</v>
      </c>
      <c r="L270" s="5" t="s">
        <v>543</v>
      </c>
      <c r="M270" s="5" t="s">
        <v>543</v>
      </c>
      <c r="N270" s="5" t="s">
        <v>543</v>
      </c>
      <c r="O270" s="5" t="s">
        <v>543</v>
      </c>
      <c r="P270" s="5" t="s">
        <v>543</v>
      </c>
      <c r="Q270" s="5"/>
      <c r="R270" s="5"/>
      <c r="S270" s="5"/>
      <c r="T270" s="5"/>
      <c r="U270" s="5"/>
      <c r="V270" s="5"/>
      <c r="W270" s="5"/>
      <c r="X270" s="5"/>
      <c r="Y270" s="5"/>
      <c r="Z270" s="5"/>
      <c r="AA270" s="5"/>
      <c r="AB270" s="5" t="s">
        <v>543</v>
      </c>
      <c r="AC270" s="5" t="s">
        <v>543</v>
      </c>
      <c r="AD270" s="5" t="s">
        <v>543</v>
      </c>
      <c r="AE270" s="5" t="s">
        <v>543</v>
      </c>
      <c r="AF270" s="5" t="s">
        <v>543</v>
      </c>
      <c r="AG270" s="5" t="s">
        <v>543</v>
      </c>
      <c r="AH270" s="5" t="s">
        <v>543</v>
      </c>
      <c r="AI270" s="5" t="s">
        <v>543</v>
      </c>
      <c r="AJ270" s="5" t="s">
        <v>543</v>
      </c>
      <c r="AK270" s="5" t="s">
        <v>543</v>
      </c>
      <c r="AL270" s="5" t="s">
        <v>543</v>
      </c>
      <c r="AM270" s="5" t="s">
        <v>543</v>
      </c>
      <c r="AN270" s="5" t="s">
        <v>543</v>
      </c>
      <c r="AO270" s="5" t="s">
        <v>543</v>
      </c>
      <c r="AP270" s="5" t="s">
        <v>543</v>
      </c>
      <c r="AQ270" s="5" t="s">
        <v>543</v>
      </c>
      <c r="AR270" s="5" t="s">
        <v>543</v>
      </c>
      <c r="AS270" s="5" t="s">
        <v>543</v>
      </c>
      <c r="AT270" s="5"/>
      <c r="AU270" s="5"/>
      <c r="AV270" s="5"/>
      <c r="AW270" s="5"/>
      <c r="AX270" s="5"/>
      <c r="AY270" s="5"/>
      <c r="AZ270" s="5"/>
      <c r="BA270" s="5"/>
      <c r="BB270" s="5"/>
      <c r="BC270" s="5"/>
      <c r="BD270" s="5"/>
      <c r="BE270" s="5"/>
      <c r="BF270" s="5"/>
      <c r="BG270" s="5"/>
      <c r="BH270" s="5"/>
      <c r="BI270" s="5"/>
      <c r="BJ270" s="5"/>
      <c r="BK270" s="5"/>
      <c r="BL270" s="5"/>
      <c r="BM270" s="5"/>
      <c r="BN270" s="5"/>
      <c r="BO270" s="5"/>
      <c r="BP270" s="5"/>
      <c r="BQ270" s="5"/>
      <c r="BR270" s="5"/>
      <c r="BS270" s="5"/>
      <c r="BT270" s="5"/>
      <c r="BU270" s="5"/>
      <c r="BV270" s="5"/>
      <c r="BW270" s="5"/>
      <c r="BX270" s="5"/>
      <c r="BY270" s="5"/>
      <c r="BZ270" s="5"/>
      <c r="CA270" s="5"/>
      <c r="CB270" s="5"/>
      <c r="CC270" s="5"/>
      <c r="CD270" s="5"/>
      <c r="CE270" s="5"/>
      <c r="CF270" s="5"/>
      <c r="CG270" s="5"/>
      <c r="CH270" s="5"/>
      <c r="CI270" s="5"/>
      <c r="CJ270" s="5"/>
      <c r="CK270" s="5"/>
      <c r="CL270" s="5"/>
      <c r="CM270" s="5"/>
      <c r="CN270" s="5"/>
      <c r="CO270" s="5"/>
      <c r="CP270" s="5"/>
      <c r="CQ270" s="5"/>
      <c r="CR270" s="5"/>
      <c r="CS270" s="5"/>
      <c r="CT270" s="5"/>
      <c r="CU270" s="5"/>
      <c r="CV270" s="5"/>
      <c r="CW270" s="5"/>
      <c r="CX270" s="5"/>
      <c r="CY270" s="5"/>
      <c r="CZ270" s="5"/>
      <c r="DA270" s="5"/>
      <c r="DB270" s="5"/>
      <c r="DC270" s="5"/>
      <c r="DD270" s="5"/>
      <c r="DE270" s="5"/>
      <c r="DF270" s="5"/>
      <c r="DG270" s="5"/>
      <c r="DH270" s="5"/>
      <c r="DI270" s="5"/>
      <c r="DJ270" s="5"/>
      <c r="DK270" s="5"/>
      <c r="DL270" s="5"/>
      <c r="DM270" s="5"/>
      <c r="DN270" s="5"/>
      <c r="DO270" s="5"/>
      <c r="DP270" s="5"/>
      <c r="DQ270" s="5"/>
      <c r="DR270" s="5"/>
      <c r="DS270" s="5"/>
      <c r="DT270" s="5"/>
      <c r="DU270" s="5"/>
      <c r="DV270" s="5"/>
      <c r="DW270" s="5"/>
      <c r="DX270" s="5"/>
      <c r="DY270" s="5"/>
      <c r="DZ270" s="5"/>
      <c r="EA270" s="5"/>
      <c r="EB270" s="5"/>
      <c r="EC270" s="5"/>
      <c r="ED270" s="5"/>
      <c r="EE270" s="5"/>
      <c r="EF270" s="5"/>
      <c r="EG270" s="5"/>
      <c r="EH270" s="5"/>
      <c r="EI270" s="5"/>
      <c r="EJ270" s="5"/>
      <c r="EK270" s="5"/>
      <c r="EL270" s="5"/>
      <c r="EM270" s="5"/>
      <c r="EN270" s="5"/>
      <c r="EO270" s="5"/>
      <c r="EP270" s="5"/>
      <c r="EQ270" s="5"/>
      <c r="ER270" s="5"/>
      <c r="ES270" s="5"/>
      <c r="ET270" s="5"/>
      <c r="EU270" s="5"/>
      <c r="EV270" s="5"/>
      <c r="EW270" s="5"/>
      <c r="EX270" s="5"/>
      <c r="EY270" s="5"/>
      <c r="EZ270" s="5"/>
      <c r="FA270" s="5"/>
      <c r="FB270" s="5"/>
      <c r="FC270" s="5"/>
      <c r="FD270" s="5"/>
      <c r="FE270" s="5"/>
      <c r="FF270" s="5"/>
      <c r="FG270" s="5"/>
      <c r="FH270" s="5"/>
      <c r="FI270" s="5"/>
      <c r="FJ270" s="5"/>
      <c r="FK270" s="5"/>
      <c r="FL270" s="5"/>
      <c r="FM270" s="5"/>
      <c r="FN270" s="5"/>
      <c r="FO270" s="5"/>
      <c r="FP270" s="5"/>
      <c r="FQ270" s="5"/>
      <c r="FR270" s="5"/>
      <c r="FS270" s="5"/>
      <c r="FT270" s="5"/>
      <c r="FU270" s="5"/>
      <c r="FV270" s="5"/>
      <c r="FW270" s="5"/>
      <c r="FX270" s="5"/>
      <c r="FY270" s="5"/>
      <c r="FZ270" s="5"/>
      <c r="GA270" s="5"/>
      <c r="GB270" s="5"/>
      <c r="GC270" s="5"/>
      <c r="GD270" s="5"/>
      <c r="GE270" s="5"/>
      <c r="GF270" s="5"/>
      <c r="GG270" s="5"/>
      <c r="GH270" s="5"/>
      <c r="GI270" s="5"/>
      <c r="GJ270" s="5"/>
      <c r="GK270" s="5"/>
      <c r="GL270" s="5"/>
      <c r="GM270" s="5"/>
      <c r="GN270" s="5"/>
      <c r="GO270" s="5"/>
      <c r="GP270" s="5"/>
      <c r="GQ270" s="5"/>
      <c r="GR270" s="5"/>
      <c r="GS270" s="5"/>
      <c r="GT270" s="5"/>
      <c r="GU270" s="5"/>
      <c r="GV270" s="5"/>
      <c r="GW270" s="5"/>
      <c r="GX270" s="5"/>
      <c r="GY270" s="5"/>
      <c r="GZ270" s="5"/>
      <c r="HA270" s="5"/>
      <c r="HB270" s="5"/>
      <c r="HC270" s="5"/>
      <c r="HD270" s="5"/>
      <c r="HE270" s="5"/>
      <c r="HF270" s="5"/>
      <c r="HG270" s="5"/>
      <c r="HH270" s="5"/>
      <c r="HI270" s="5"/>
      <c r="HJ270" s="5"/>
      <c r="HK270" s="5"/>
      <c r="HL270" s="5"/>
      <c r="HM270" s="5"/>
      <c r="HN270" s="5"/>
      <c r="HO270" s="5"/>
      <c r="HP270" s="5"/>
      <c r="HQ270" s="5"/>
      <c r="HR270" s="5"/>
      <c r="HS270" s="5"/>
      <c r="HT270" s="5"/>
      <c r="HU270" s="5"/>
      <c r="HV270" s="5"/>
      <c r="HW270" s="5"/>
      <c r="HX270" s="5"/>
      <c r="HY270" s="5"/>
      <c r="HZ270" s="5"/>
      <c r="IA270" s="5"/>
      <c r="IB270" s="5"/>
      <c r="IC270" s="5"/>
      <c r="ID270" s="5"/>
      <c r="IE270" s="5"/>
      <c r="IF270" s="5"/>
      <c r="IG270" s="5"/>
      <c r="IH270" s="5"/>
      <c r="II270" s="5"/>
      <c r="IJ270" s="5"/>
      <c r="IK270" s="5"/>
      <c r="IL270" s="5"/>
      <c r="IM270" s="5"/>
      <c r="IN270" s="5"/>
      <c r="IO270" s="5"/>
      <c r="IP270" s="5"/>
      <c r="IQ270" s="5"/>
      <c r="IR270" s="5"/>
      <c r="IS270" s="5"/>
      <c r="IT270" s="5"/>
      <c r="IU270" s="5"/>
      <c r="IV270" s="5"/>
    </row>
    <row r="271" spans="1:256" s="29" customFormat="1">
      <c r="A271" s="207"/>
      <c r="B271" s="207"/>
      <c r="C271" s="1112"/>
      <c r="D271" s="205"/>
      <c r="E271" s="205"/>
      <c r="F271" s="5">
        <v>34</v>
      </c>
      <c r="G271" s="5" t="e">
        <v>#N/A</v>
      </c>
      <c r="H271" s="5"/>
      <c r="I271" s="5" t="s">
        <v>543</v>
      </c>
      <c r="J271" s="5" t="s">
        <v>543</v>
      </c>
      <c r="K271" s="5" t="s">
        <v>543</v>
      </c>
      <c r="L271" s="5" t="s">
        <v>543</v>
      </c>
      <c r="M271" s="5" t="s">
        <v>543</v>
      </c>
      <c r="N271" s="5" t="s">
        <v>543</v>
      </c>
      <c r="O271" s="5" t="s">
        <v>543</v>
      </c>
      <c r="P271" s="5" t="s">
        <v>543</v>
      </c>
      <c r="Q271" s="5"/>
      <c r="R271" s="5"/>
      <c r="S271" s="5"/>
      <c r="T271" s="5"/>
      <c r="U271" s="5"/>
      <c r="V271" s="5"/>
      <c r="W271" s="5"/>
      <c r="X271" s="5"/>
      <c r="Y271" s="5"/>
      <c r="Z271" s="5"/>
      <c r="AA271" s="5"/>
      <c r="AB271" s="5" t="s">
        <v>543</v>
      </c>
      <c r="AC271" s="5" t="s">
        <v>543</v>
      </c>
      <c r="AD271" s="5" t="s">
        <v>543</v>
      </c>
      <c r="AE271" s="5" t="s">
        <v>543</v>
      </c>
      <c r="AF271" s="5" t="s">
        <v>543</v>
      </c>
      <c r="AG271" s="5" t="s">
        <v>543</v>
      </c>
      <c r="AH271" s="5" t="s">
        <v>543</v>
      </c>
      <c r="AI271" s="5" t="s">
        <v>543</v>
      </c>
      <c r="AJ271" s="5" t="s">
        <v>543</v>
      </c>
      <c r="AK271" s="5" t="s">
        <v>543</v>
      </c>
      <c r="AL271" s="5" t="s">
        <v>543</v>
      </c>
      <c r="AM271" s="5" t="s">
        <v>543</v>
      </c>
      <c r="AN271" s="5" t="s">
        <v>543</v>
      </c>
      <c r="AO271" s="5" t="s">
        <v>543</v>
      </c>
      <c r="AP271" s="5" t="s">
        <v>543</v>
      </c>
      <c r="AQ271" s="5" t="s">
        <v>543</v>
      </c>
      <c r="AR271" s="5" t="s">
        <v>543</v>
      </c>
      <c r="AS271" s="5" t="s">
        <v>543</v>
      </c>
      <c r="AT271" s="5"/>
      <c r="AU271" s="5"/>
      <c r="AV271" s="5"/>
      <c r="AW271" s="5"/>
      <c r="AX271" s="5"/>
      <c r="AY271" s="5"/>
      <c r="AZ271" s="5"/>
      <c r="BA271" s="5"/>
      <c r="BB271" s="5"/>
      <c r="BC271" s="5"/>
      <c r="BD271" s="5"/>
      <c r="BE271" s="5"/>
      <c r="BF271" s="5"/>
      <c r="BG271" s="5"/>
      <c r="BH271" s="5"/>
      <c r="BI271" s="5"/>
      <c r="BJ271" s="5"/>
      <c r="BK271" s="5"/>
      <c r="BL271" s="5"/>
      <c r="BM271" s="5"/>
      <c r="BN271" s="5"/>
      <c r="BO271" s="5"/>
      <c r="BP271" s="5"/>
      <c r="BQ271" s="5"/>
      <c r="BR271" s="5"/>
      <c r="BS271" s="5"/>
      <c r="BT271" s="5"/>
      <c r="BU271" s="5"/>
      <c r="BV271" s="5"/>
      <c r="BW271" s="5"/>
      <c r="BX271" s="5"/>
      <c r="BY271" s="5"/>
      <c r="BZ271" s="5"/>
      <c r="CA271" s="5"/>
      <c r="CB271" s="5"/>
      <c r="CC271" s="5"/>
      <c r="CD271" s="5"/>
      <c r="CE271" s="5"/>
      <c r="CF271" s="5"/>
      <c r="CG271" s="5"/>
      <c r="CH271" s="5"/>
      <c r="CI271" s="5"/>
      <c r="CJ271" s="5"/>
      <c r="CK271" s="5"/>
      <c r="CL271" s="5"/>
      <c r="CM271" s="5"/>
      <c r="CN271" s="5"/>
      <c r="CO271" s="5"/>
      <c r="CP271" s="5"/>
      <c r="CQ271" s="5"/>
      <c r="CR271" s="5"/>
      <c r="CS271" s="5"/>
      <c r="CT271" s="5"/>
      <c r="CU271" s="5"/>
      <c r="CV271" s="5"/>
      <c r="CW271" s="5"/>
      <c r="CX271" s="5"/>
      <c r="CY271" s="5"/>
      <c r="CZ271" s="5"/>
      <c r="DA271" s="5"/>
      <c r="DB271" s="5"/>
      <c r="DC271" s="5"/>
      <c r="DD271" s="5"/>
      <c r="DE271" s="5"/>
      <c r="DF271" s="5"/>
      <c r="DG271" s="5"/>
      <c r="DH271" s="5"/>
      <c r="DI271" s="5"/>
      <c r="DJ271" s="5"/>
      <c r="DK271" s="5"/>
      <c r="DL271" s="5"/>
      <c r="DM271" s="5"/>
      <c r="DN271" s="5"/>
      <c r="DO271" s="5"/>
      <c r="DP271" s="5"/>
      <c r="DQ271" s="5"/>
      <c r="DR271" s="5"/>
      <c r="DS271" s="5"/>
      <c r="DT271" s="5"/>
      <c r="DU271" s="5"/>
      <c r="DV271" s="5"/>
      <c r="DW271" s="5"/>
      <c r="DX271" s="5"/>
      <c r="DY271" s="5"/>
      <c r="DZ271" s="5"/>
      <c r="EA271" s="5"/>
      <c r="EB271" s="5"/>
      <c r="EC271" s="5"/>
      <c r="ED271" s="5"/>
      <c r="EE271" s="5"/>
      <c r="EF271" s="5"/>
      <c r="EG271" s="5"/>
      <c r="EH271" s="5"/>
      <c r="EI271" s="5"/>
      <c r="EJ271" s="5"/>
      <c r="EK271" s="5"/>
      <c r="EL271" s="5"/>
      <c r="EM271" s="5"/>
      <c r="EN271" s="5"/>
      <c r="EO271" s="5"/>
      <c r="EP271" s="5"/>
      <c r="EQ271" s="5"/>
      <c r="ER271" s="5"/>
      <c r="ES271" s="5"/>
      <c r="ET271" s="5"/>
      <c r="EU271" s="5"/>
      <c r="EV271" s="5"/>
      <c r="EW271" s="5"/>
      <c r="EX271" s="5"/>
      <c r="EY271" s="5"/>
      <c r="EZ271" s="5"/>
      <c r="FA271" s="5"/>
      <c r="FB271" s="5"/>
      <c r="FC271" s="5"/>
      <c r="FD271" s="5"/>
      <c r="FE271" s="5"/>
      <c r="FF271" s="5"/>
      <c r="FG271" s="5"/>
      <c r="FH271" s="5"/>
      <c r="FI271" s="5"/>
      <c r="FJ271" s="5"/>
      <c r="FK271" s="5"/>
      <c r="FL271" s="5"/>
      <c r="FM271" s="5"/>
      <c r="FN271" s="5"/>
      <c r="FO271" s="5"/>
      <c r="FP271" s="5"/>
      <c r="FQ271" s="5"/>
      <c r="FR271" s="5"/>
      <c r="FS271" s="5"/>
      <c r="FT271" s="5"/>
      <c r="FU271" s="5"/>
      <c r="FV271" s="5"/>
      <c r="FW271" s="5"/>
      <c r="FX271" s="5"/>
      <c r="FY271" s="5"/>
      <c r="FZ271" s="5"/>
      <c r="GA271" s="5"/>
      <c r="GB271" s="5"/>
      <c r="GC271" s="5"/>
      <c r="GD271" s="5"/>
      <c r="GE271" s="5"/>
      <c r="GF271" s="5"/>
      <c r="GG271" s="5"/>
      <c r="GH271" s="5"/>
      <c r="GI271" s="5"/>
      <c r="GJ271" s="5"/>
      <c r="GK271" s="5"/>
      <c r="GL271" s="5"/>
      <c r="GM271" s="5"/>
      <c r="GN271" s="5"/>
      <c r="GO271" s="5"/>
      <c r="GP271" s="5"/>
      <c r="GQ271" s="5"/>
      <c r="GR271" s="5"/>
      <c r="GS271" s="5"/>
      <c r="GT271" s="5"/>
      <c r="GU271" s="5"/>
      <c r="GV271" s="5"/>
      <c r="GW271" s="5"/>
      <c r="GX271" s="5"/>
      <c r="GY271" s="5"/>
      <c r="GZ271" s="5"/>
      <c r="HA271" s="5"/>
      <c r="HB271" s="5"/>
      <c r="HC271" s="5"/>
      <c r="HD271" s="5"/>
      <c r="HE271" s="5"/>
      <c r="HF271" s="5"/>
      <c r="HG271" s="5"/>
      <c r="HH271" s="5"/>
      <c r="HI271" s="5"/>
      <c r="HJ271" s="5"/>
      <c r="HK271" s="5"/>
      <c r="HL271" s="5"/>
      <c r="HM271" s="5"/>
      <c r="HN271" s="5"/>
      <c r="HO271" s="5"/>
      <c r="HP271" s="5"/>
      <c r="HQ271" s="5"/>
      <c r="HR271" s="5"/>
      <c r="HS271" s="5"/>
      <c r="HT271" s="5"/>
      <c r="HU271" s="5"/>
      <c r="HV271" s="5"/>
      <c r="HW271" s="5"/>
      <c r="HX271" s="5"/>
      <c r="HY271" s="5"/>
      <c r="HZ271" s="5"/>
      <c r="IA271" s="5"/>
      <c r="IB271" s="5"/>
      <c r="IC271" s="5"/>
      <c r="ID271" s="5"/>
      <c r="IE271" s="5"/>
      <c r="IF271" s="5"/>
      <c r="IG271" s="5"/>
      <c r="IH271" s="5"/>
      <c r="II271" s="5"/>
      <c r="IJ271" s="5"/>
      <c r="IK271" s="5"/>
      <c r="IL271" s="5"/>
      <c r="IM271" s="5"/>
      <c r="IN271" s="5"/>
      <c r="IO271" s="5"/>
      <c r="IP271" s="5"/>
      <c r="IQ271" s="5"/>
      <c r="IR271" s="5"/>
      <c r="IS271" s="5"/>
      <c r="IT271" s="5"/>
      <c r="IU271" s="5"/>
      <c r="IV271" s="5"/>
    </row>
    <row r="272" spans="1:256" s="29" customFormat="1">
      <c r="A272" s="207"/>
      <c r="B272" s="207"/>
      <c r="C272" s="1112"/>
      <c r="D272" s="205"/>
      <c r="E272" s="205"/>
      <c r="F272" s="5">
        <v>35</v>
      </c>
      <c r="G272" s="5" t="e">
        <v>#N/A</v>
      </c>
      <c r="H272" s="5"/>
      <c r="I272" s="5" t="s">
        <v>543</v>
      </c>
      <c r="J272" s="5" t="s">
        <v>543</v>
      </c>
      <c r="K272" s="5" t="s">
        <v>543</v>
      </c>
      <c r="L272" s="5" t="s">
        <v>543</v>
      </c>
      <c r="M272" s="5" t="s">
        <v>543</v>
      </c>
      <c r="N272" s="5" t="s">
        <v>543</v>
      </c>
      <c r="O272" s="5" t="s">
        <v>543</v>
      </c>
      <c r="P272" s="5" t="s">
        <v>543</v>
      </c>
      <c r="Q272" s="5"/>
      <c r="R272" s="5"/>
      <c r="S272" s="5"/>
      <c r="T272" s="5"/>
      <c r="U272" s="5"/>
      <c r="V272" s="5"/>
      <c r="W272" s="5"/>
      <c r="X272" s="5"/>
      <c r="Y272" s="5"/>
      <c r="Z272" s="5"/>
      <c r="AA272" s="5"/>
      <c r="AB272" s="5" t="s">
        <v>543</v>
      </c>
      <c r="AC272" s="5" t="s">
        <v>543</v>
      </c>
      <c r="AD272" s="5" t="s">
        <v>543</v>
      </c>
      <c r="AE272" s="5" t="s">
        <v>543</v>
      </c>
      <c r="AF272" s="5" t="s">
        <v>543</v>
      </c>
      <c r="AG272" s="5" t="s">
        <v>543</v>
      </c>
      <c r="AH272" s="5" t="s">
        <v>543</v>
      </c>
      <c r="AI272" s="5" t="s">
        <v>543</v>
      </c>
      <c r="AJ272" s="5" t="s">
        <v>543</v>
      </c>
      <c r="AK272" s="5" t="s">
        <v>543</v>
      </c>
      <c r="AL272" s="5" t="s">
        <v>543</v>
      </c>
      <c r="AM272" s="5" t="s">
        <v>543</v>
      </c>
      <c r="AN272" s="5" t="s">
        <v>543</v>
      </c>
      <c r="AO272" s="5" t="s">
        <v>543</v>
      </c>
      <c r="AP272" s="5" t="s">
        <v>543</v>
      </c>
      <c r="AQ272" s="5" t="s">
        <v>543</v>
      </c>
      <c r="AR272" s="5" t="s">
        <v>543</v>
      </c>
      <c r="AS272" s="5" t="s">
        <v>543</v>
      </c>
      <c r="AT272" s="5"/>
      <c r="AU272" s="5"/>
      <c r="AV272" s="5"/>
      <c r="AW272" s="5"/>
      <c r="AX272" s="5"/>
      <c r="AY272" s="5"/>
      <c r="AZ272" s="5"/>
      <c r="BA272" s="5"/>
      <c r="BB272" s="5"/>
      <c r="BC272" s="5"/>
      <c r="BD272" s="5"/>
      <c r="BE272" s="5"/>
      <c r="BF272" s="5"/>
      <c r="BG272" s="5"/>
      <c r="BH272" s="5"/>
      <c r="BI272" s="5"/>
      <c r="BJ272" s="5"/>
      <c r="BK272" s="5"/>
      <c r="BL272" s="5"/>
      <c r="BM272" s="5"/>
      <c r="BN272" s="5"/>
      <c r="BO272" s="5"/>
      <c r="BP272" s="5"/>
      <c r="BQ272" s="5"/>
      <c r="BR272" s="5"/>
      <c r="BS272" s="5"/>
      <c r="BT272" s="5"/>
      <c r="BU272" s="5"/>
      <c r="BV272" s="5"/>
      <c r="BW272" s="5"/>
      <c r="BX272" s="5"/>
      <c r="BY272" s="5"/>
      <c r="BZ272" s="5"/>
      <c r="CA272" s="5"/>
      <c r="CB272" s="5"/>
      <c r="CC272" s="5"/>
      <c r="CD272" s="5"/>
      <c r="CE272" s="5"/>
      <c r="CF272" s="5"/>
      <c r="CG272" s="5"/>
      <c r="CH272" s="5"/>
      <c r="CI272" s="5"/>
      <c r="CJ272" s="5"/>
      <c r="CK272" s="5"/>
      <c r="CL272" s="5"/>
      <c r="CM272" s="5"/>
      <c r="CN272" s="5"/>
      <c r="CO272" s="5"/>
      <c r="CP272" s="5"/>
      <c r="CQ272" s="5"/>
      <c r="CR272" s="5"/>
      <c r="CS272" s="5"/>
      <c r="CT272" s="5"/>
      <c r="CU272" s="5"/>
      <c r="CV272" s="5"/>
      <c r="CW272" s="5"/>
      <c r="CX272" s="5"/>
      <c r="CY272" s="5"/>
      <c r="CZ272" s="5"/>
      <c r="DA272" s="5"/>
      <c r="DB272" s="5"/>
      <c r="DC272" s="5"/>
      <c r="DD272" s="5"/>
      <c r="DE272" s="5"/>
      <c r="DF272" s="5"/>
      <c r="DG272" s="5"/>
      <c r="DH272" s="5"/>
      <c r="DI272" s="5"/>
      <c r="DJ272" s="5"/>
      <c r="DK272" s="5"/>
      <c r="DL272" s="5"/>
      <c r="DM272" s="5"/>
      <c r="DN272" s="5"/>
      <c r="DO272" s="5"/>
      <c r="DP272" s="5"/>
      <c r="DQ272" s="5"/>
      <c r="DR272" s="5"/>
      <c r="DS272" s="5"/>
      <c r="DT272" s="5"/>
      <c r="DU272" s="5"/>
      <c r="DV272" s="5"/>
      <c r="DW272" s="5"/>
      <c r="DX272" s="5"/>
      <c r="DY272" s="5"/>
      <c r="DZ272" s="5"/>
      <c r="EA272" s="5"/>
      <c r="EB272" s="5"/>
      <c r="EC272" s="5"/>
      <c r="ED272" s="5"/>
      <c r="EE272" s="5"/>
      <c r="EF272" s="5"/>
      <c r="EG272" s="5"/>
      <c r="EH272" s="5"/>
      <c r="EI272" s="5"/>
      <c r="EJ272" s="5"/>
      <c r="EK272" s="5"/>
      <c r="EL272" s="5"/>
      <c r="EM272" s="5"/>
      <c r="EN272" s="5"/>
      <c r="EO272" s="5"/>
      <c r="EP272" s="5"/>
      <c r="EQ272" s="5"/>
      <c r="ER272" s="5"/>
      <c r="ES272" s="5"/>
      <c r="ET272" s="5"/>
      <c r="EU272" s="5"/>
      <c r="EV272" s="5"/>
      <c r="EW272" s="5"/>
      <c r="EX272" s="5"/>
      <c r="EY272" s="5"/>
      <c r="EZ272" s="5"/>
      <c r="FA272" s="5"/>
      <c r="FB272" s="5"/>
      <c r="FC272" s="5"/>
      <c r="FD272" s="5"/>
      <c r="FE272" s="5"/>
      <c r="FF272" s="5"/>
      <c r="FG272" s="5"/>
      <c r="FH272" s="5"/>
      <c r="FI272" s="5"/>
      <c r="FJ272" s="5"/>
      <c r="FK272" s="5"/>
      <c r="FL272" s="5"/>
      <c r="FM272" s="5"/>
      <c r="FN272" s="5"/>
      <c r="FO272" s="5"/>
      <c r="FP272" s="5"/>
      <c r="FQ272" s="5"/>
      <c r="FR272" s="5"/>
      <c r="FS272" s="5"/>
      <c r="FT272" s="5"/>
      <c r="FU272" s="5"/>
      <c r="FV272" s="5"/>
      <c r="FW272" s="5"/>
      <c r="FX272" s="5"/>
      <c r="FY272" s="5"/>
      <c r="FZ272" s="5"/>
      <c r="GA272" s="5"/>
      <c r="GB272" s="5"/>
      <c r="GC272" s="5"/>
      <c r="GD272" s="5"/>
      <c r="GE272" s="5"/>
      <c r="GF272" s="5"/>
      <c r="GG272" s="5"/>
      <c r="GH272" s="5"/>
      <c r="GI272" s="5"/>
      <c r="GJ272" s="5"/>
      <c r="GK272" s="5"/>
      <c r="GL272" s="5"/>
      <c r="GM272" s="5"/>
      <c r="GN272" s="5"/>
      <c r="GO272" s="5"/>
      <c r="GP272" s="5"/>
      <c r="GQ272" s="5"/>
      <c r="GR272" s="5"/>
      <c r="GS272" s="5"/>
      <c r="GT272" s="5"/>
      <c r="GU272" s="5"/>
      <c r="GV272" s="5"/>
      <c r="GW272" s="5"/>
      <c r="GX272" s="5"/>
      <c r="GY272" s="5"/>
      <c r="GZ272" s="5"/>
      <c r="HA272" s="5"/>
      <c r="HB272" s="5"/>
      <c r="HC272" s="5"/>
      <c r="HD272" s="5"/>
      <c r="HE272" s="5"/>
      <c r="HF272" s="5"/>
      <c r="HG272" s="5"/>
      <c r="HH272" s="5"/>
      <c r="HI272" s="5"/>
      <c r="HJ272" s="5"/>
      <c r="HK272" s="5"/>
      <c r="HL272" s="5"/>
      <c r="HM272" s="5"/>
      <c r="HN272" s="5"/>
      <c r="HO272" s="5"/>
      <c r="HP272" s="5"/>
      <c r="HQ272" s="5"/>
      <c r="HR272" s="5"/>
      <c r="HS272" s="5"/>
      <c r="HT272" s="5"/>
      <c r="HU272" s="5"/>
      <c r="HV272" s="5"/>
      <c r="HW272" s="5"/>
      <c r="HX272" s="5"/>
      <c r="HY272" s="5"/>
      <c r="HZ272" s="5"/>
      <c r="IA272" s="5"/>
      <c r="IB272" s="5"/>
      <c r="IC272" s="5"/>
      <c r="ID272" s="5"/>
      <c r="IE272" s="5"/>
      <c r="IF272" s="5"/>
      <c r="IG272" s="5"/>
      <c r="IH272" s="5"/>
      <c r="II272" s="5"/>
      <c r="IJ272" s="5"/>
      <c r="IK272" s="5"/>
      <c r="IL272" s="5"/>
      <c r="IM272" s="5"/>
      <c r="IN272" s="5"/>
      <c r="IO272" s="5"/>
      <c r="IP272" s="5"/>
      <c r="IQ272" s="5"/>
      <c r="IR272" s="5"/>
      <c r="IS272" s="5"/>
      <c r="IT272" s="5"/>
      <c r="IU272" s="5"/>
      <c r="IV272" s="5"/>
    </row>
    <row r="273" spans="1:256" s="29" customFormat="1">
      <c r="A273" s="207"/>
      <c r="B273" s="207"/>
      <c r="C273" s="1112"/>
      <c r="D273" s="205"/>
      <c r="E273" s="205"/>
      <c r="F273" s="5">
        <v>36</v>
      </c>
      <c r="G273" s="5" t="e">
        <v>#N/A</v>
      </c>
      <c r="H273" s="5"/>
      <c r="I273" s="5" t="s">
        <v>543</v>
      </c>
      <c r="J273" s="5" t="s">
        <v>543</v>
      </c>
      <c r="K273" s="5" t="s">
        <v>543</v>
      </c>
      <c r="L273" s="5" t="s">
        <v>543</v>
      </c>
      <c r="M273" s="5" t="s">
        <v>543</v>
      </c>
      <c r="N273" s="5" t="s">
        <v>543</v>
      </c>
      <c r="O273" s="5" t="s">
        <v>543</v>
      </c>
      <c r="P273" s="5" t="s">
        <v>543</v>
      </c>
      <c r="Q273" s="5"/>
      <c r="R273" s="5"/>
      <c r="S273" s="5"/>
      <c r="T273" s="5"/>
      <c r="U273" s="5"/>
      <c r="V273" s="5"/>
      <c r="W273" s="5"/>
      <c r="X273" s="5"/>
      <c r="Y273" s="5"/>
      <c r="Z273" s="5"/>
      <c r="AA273" s="5"/>
      <c r="AB273" s="5" t="s">
        <v>543</v>
      </c>
      <c r="AC273" s="5" t="s">
        <v>543</v>
      </c>
      <c r="AD273" s="5" t="s">
        <v>543</v>
      </c>
      <c r="AE273" s="5" t="s">
        <v>543</v>
      </c>
      <c r="AF273" s="5" t="s">
        <v>543</v>
      </c>
      <c r="AG273" s="5" t="s">
        <v>543</v>
      </c>
      <c r="AH273" s="5" t="s">
        <v>543</v>
      </c>
      <c r="AI273" s="5" t="s">
        <v>543</v>
      </c>
      <c r="AJ273" s="5" t="s">
        <v>543</v>
      </c>
      <c r="AK273" s="5" t="s">
        <v>543</v>
      </c>
      <c r="AL273" s="5" t="s">
        <v>543</v>
      </c>
      <c r="AM273" s="5" t="s">
        <v>543</v>
      </c>
      <c r="AN273" s="5" t="s">
        <v>543</v>
      </c>
      <c r="AO273" s="5" t="s">
        <v>543</v>
      </c>
      <c r="AP273" s="5" t="s">
        <v>543</v>
      </c>
      <c r="AQ273" s="5" t="s">
        <v>543</v>
      </c>
      <c r="AR273" s="5" t="s">
        <v>543</v>
      </c>
      <c r="AS273" s="5" t="s">
        <v>543</v>
      </c>
      <c r="AT273" s="5"/>
      <c r="AU273" s="5"/>
      <c r="AV273" s="5"/>
      <c r="AW273" s="5"/>
      <c r="AX273" s="5"/>
      <c r="AY273" s="5"/>
      <c r="AZ273" s="5"/>
      <c r="BA273" s="5"/>
      <c r="BB273" s="5"/>
      <c r="BC273" s="5"/>
      <c r="BD273" s="5"/>
      <c r="BE273" s="5"/>
      <c r="BF273" s="5"/>
      <c r="BG273" s="5"/>
      <c r="BH273" s="5"/>
      <c r="BI273" s="5"/>
      <c r="BJ273" s="5"/>
      <c r="BK273" s="5"/>
      <c r="BL273" s="5"/>
      <c r="BM273" s="5"/>
      <c r="BN273" s="5"/>
      <c r="BO273" s="5"/>
      <c r="BP273" s="5"/>
      <c r="BQ273" s="5"/>
      <c r="BR273" s="5"/>
      <c r="BS273" s="5"/>
      <c r="BT273" s="5"/>
      <c r="BU273" s="5"/>
      <c r="BV273" s="5"/>
      <c r="BW273" s="5"/>
      <c r="BX273" s="5"/>
      <c r="BY273" s="5"/>
      <c r="BZ273" s="5"/>
      <c r="CA273" s="5"/>
      <c r="CB273" s="5"/>
      <c r="CC273" s="5"/>
      <c r="CD273" s="5"/>
      <c r="CE273" s="5"/>
      <c r="CF273" s="5"/>
      <c r="CG273" s="5"/>
      <c r="CH273" s="5"/>
      <c r="CI273" s="5"/>
      <c r="CJ273" s="5"/>
      <c r="CK273" s="5"/>
      <c r="CL273" s="5"/>
      <c r="CM273" s="5"/>
      <c r="CN273" s="5"/>
      <c r="CO273" s="5"/>
      <c r="CP273" s="5"/>
      <c r="CQ273" s="5"/>
      <c r="CR273" s="5"/>
      <c r="CS273" s="5"/>
      <c r="CT273" s="5"/>
      <c r="CU273" s="5"/>
      <c r="CV273" s="5"/>
      <c r="CW273" s="5"/>
      <c r="CX273" s="5"/>
      <c r="CY273" s="5"/>
      <c r="CZ273" s="5"/>
      <c r="DA273" s="5"/>
      <c r="DB273" s="5"/>
      <c r="DC273" s="5"/>
      <c r="DD273" s="5"/>
      <c r="DE273" s="5"/>
      <c r="DF273" s="5"/>
      <c r="DG273" s="5"/>
      <c r="DH273" s="5"/>
      <c r="DI273" s="5"/>
      <c r="DJ273" s="5"/>
      <c r="DK273" s="5"/>
      <c r="DL273" s="5"/>
      <c r="DM273" s="5"/>
      <c r="DN273" s="5"/>
      <c r="DO273" s="5"/>
      <c r="DP273" s="5"/>
      <c r="DQ273" s="5"/>
      <c r="DR273" s="5"/>
      <c r="DS273" s="5"/>
      <c r="DT273" s="5"/>
      <c r="DU273" s="5"/>
      <c r="DV273" s="5"/>
      <c r="DW273" s="5"/>
      <c r="DX273" s="5"/>
      <c r="DY273" s="5"/>
      <c r="DZ273" s="5"/>
      <c r="EA273" s="5"/>
      <c r="EB273" s="5"/>
      <c r="EC273" s="5"/>
      <c r="ED273" s="5"/>
      <c r="EE273" s="5"/>
      <c r="EF273" s="5"/>
      <c r="EG273" s="5"/>
      <c r="EH273" s="5"/>
      <c r="EI273" s="5"/>
      <c r="EJ273" s="5"/>
      <c r="EK273" s="5"/>
      <c r="EL273" s="5"/>
      <c r="EM273" s="5"/>
      <c r="EN273" s="5"/>
      <c r="EO273" s="5"/>
      <c r="EP273" s="5"/>
      <c r="EQ273" s="5"/>
      <c r="ER273" s="5"/>
      <c r="ES273" s="5"/>
      <c r="ET273" s="5"/>
      <c r="EU273" s="5"/>
      <c r="EV273" s="5"/>
      <c r="EW273" s="5"/>
      <c r="EX273" s="5"/>
      <c r="EY273" s="5"/>
      <c r="EZ273" s="5"/>
      <c r="FA273" s="5"/>
      <c r="FB273" s="5"/>
      <c r="FC273" s="5"/>
      <c r="FD273" s="5"/>
      <c r="FE273" s="5"/>
      <c r="FF273" s="5"/>
      <c r="FG273" s="5"/>
      <c r="FH273" s="5"/>
      <c r="FI273" s="5"/>
      <c r="FJ273" s="5"/>
      <c r="FK273" s="5"/>
      <c r="FL273" s="5"/>
      <c r="FM273" s="5"/>
      <c r="FN273" s="5"/>
      <c r="FO273" s="5"/>
      <c r="FP273" s="5"/>
      <c r="FQ273" s="5"/>
      <c r="FR273" s="5"/>
      <c r="FS273" s="5"/>
      <c r="FT273" s="5"/>
      <c r="FU273" s="5"/>
      <c r="FV273" s="5"/>
      <c r="FW273" s="5"/>
      <c r="FX273" s="5"/>
      <c r="FY273" s="5"/>
      <c r="FZ273" s="5"/>
      <c r="GA273" s="5"/>
      <c r="GB273" s="5"/>
      <c r="GC273" s="5"/>
      <c r="GD273" s="5"/>
      <c r="GE273" s="5"/>
      <c r="GF273" s="5"/>
      <c r="GG273" s="5"/>
      <c r="GH273" s="5"/>
      <c r="GI273" s="5"/>
      <c r="GJ273" s="5"/>
      <c r="GK273" s="5"/>
      <c r="GL273" s="5"/>
      <c r="GM273" s="5"/>
      <c r="GN273" s="5"/>
      <c r="GO273" s="5"/>
      <c r="GP273" s="5"/>
      <c r="GQ273" s="5"/>
      <c r="GR273" s="5"/>
      <c r="GS273" s="5"/>
      <c r="GT273" s="5"/>
      <c r="GU273" s="5"/>
      <c r="GV273" s="5"/>
      <c r="GW273" s="5"/>
      <c r="GX273" s="5"/>
      <c r="GY273" s="5"/>
      <c r="GZ273" s="5"/>
      <c r="HA273" s="5"/>
      <c r="HB273" s="5"/>
      <c r="HC273" s="5"/>
      <c r="HD273" s="5"/>
      <c r="HE273" s="5"/>
      <c r="HF273" s="5"/>
      <c r="HG273" s="5"/>
      <c r="HH273" s="5"/>
      <c r="HI273" s="5"/>
      <c r="HJ273" s="5"/>
      <c r="HK273" s="5"/>
      <c r="HL273" s="5"/>
      <c r="HM273" s="5"/>
      <c r="HN273" s="5"/>
      <c r="HO273" s="5"/>
      <c r="HP273" s="5"/>
      <c r="HQ273" s="5"/>
      <c r="HR273" s="5"/>
      <c r="HS273" s="5"/>
      <c r="HT273" s="5"/>
      <c r="HU273" s="5"/>
      <c r="HV273" s="5"/>
      <c r="HW273" s="5"/>
      <c r="HX273" s="5"/>
      <c r="HY273" s="5"/>
      <c r="HZ273" s="5"/>
      <c r="IA273" s="5"/>
      <c r="IB273" s="5"/>
      <c r="IC273" s="5"/>
      <c r="ID273" s="5"/>
      <c r="IE273" s="5"/>
      <c r="IF273" s="5"/>
      <c r="IG273" s="5"/>
      <c r="IH273" s="5"/>
      <c r="II273" s="5"/>
      <c r="IJ273" s="5"/>
      <c r="IK273" s="5"/>
      <c r="IL273" s="5"/>
      <c r="IM273" s="5"/>
      <c r="IN273" s="5"/>
      <c r="IO273" s="5"/>
      <c r="IP273" s="5"/>
      <c r="IQ273" s="5"/>
      <c r="IR273" s="5"/>
      <c r="IS273" s="5"/>
      <c r="IT273" s="5"/>
      <c r="IU273" s="5"/>
      <c r="IV273" s="5"/>
    </row>
    <row r="274" spans="1:256" s="29" customFormat="1">
      <c r="A274" s="207"/>
      <c r="B274" s="207"/>
      <c r="C274" s="1112"/>
      <c r="D274" s="205"/>
      <c r="E274" s="205"/>
      <c r="F274" s="5">
        <v>37</v>
      </c>
      <c r="G274" s="5" t="e">
        <v>#N/A</v>
      </c>
      <c r="H274" s="5"/>
      <c r="I274" s="5" t="s">
        <v>543</v>
      </c>
      <c r="J274" s="5" t="s">
        <v>543</v>
      </c>
      <c r="K274" s="5" t="s">
        <v>543</v>
      </c>
      <c r="L274" s="5" t="s">
        <v>543</v>
      </c>
      <c r="M274" s="5" t="s">
        <v>543</v>
      </c>
      <c r="N274" s="5" t="s">
        <v>543</v>
      </c>
      <c r="O274" s="5" t="s">
        <v>543</v>
      </c>
      <c r="P274" s="5" t="s">
        <v>543</v>
      </c>
      <c r="Q274" s="5"/>
      <c r="R274" s="5"/>
      <c r="S274" s="5"/>
      <c r="T274" s="5"/>
      <c r="U274" s="5"/>
      <c r="V274" s="5"/>
      <c r="W274" s="5"/>
      <c r="X274" s="5"/>
      <c r="Y274" s="5"/>
      <c r="Z274" s="5"/>
      <c r="AA274" s="5"/>
      <c r="AB274" s="5" t="s">
        <v>543</v>
      </c>
      <c r="AC274" s="5" t="s">
        <v>543</v>
      </c>
      <c r="AD274" s="5" t="s">
        <v>543</v>
      </c>
      <c r="AE274" s="5" t="s">
        <v>543</v>
      </c>
      <c r="AF274" s="5" t="s">
        <v>543</v>
      </c>
      <c r="AG274" s="5" t="s">
        <v>543</v>
      </c>
      <c r="AH274" s="5" t="s">
        <v>543</v>
      </c>
      <c r="AI274" s="5" t="s">
        <v>543</v>
      </c>
      <c r="AJ274" s="5" t="s">
        <v>543</v>
      </c>
      <c r="AK274" s="5" t="s">
        <v>543</v>
      </c>
      <c r="AL274" s="5" t="s">
        <v>543</v>
      </c>
      <c r="AM274" s="5" t="s">
        <v>543</v>
      </c>
      <c r="AN274" s="5" t="s">
        <v>543</v>
      </c>
      <c r="AO274" s="5" t="s">
        <v>543</v>
      </c>
      <c r="AP274" s="5" t="s">
        <v>543</v>
      </c>
      <c r="AQ274" s="5" t="s">
        <v>543</v>
      </c>
      <c r="AR274" s="5" t="s">
        <v>543</v>
      </c>
      <c r="AS274" s="5" t="s">
        <v>543</v>
      </c>
      <c r="AT274" s="5"/>
      <c r="AU274" s="5"/>
      <c r="AV274" s="5"/>
      <c r="AW274" s="5"/>
      <c r="AX274" s="5"/>
      <c r="AY274" s="5"/>
      <c r="AZ274" s="5"/>
      <c r="BA274" s="5"/>
      <c r="BB274" s="5"/>
      <c r="BC274" s="5"/>
      <c r="BD274" s="5"/>
      <c r="BE274" s="5"/>
      <c r="BF274" s="5"/>
      <c r="BG274" s="5"/>
      <c r="BH274" s="5"/>
      <c r="BI274" s="5"/>
      <c r="BJ274" s="5"/>
      <c r="BK274" s="5"/>
      <c r="BL274" s="5"/>
      <c r="BM274" s="5"/>
      <c r="BN274" s="5"/>
      <c r="BO274" s="5"/>
      <c r="BP274" s="5"/>
      <c r="BQ274" s="5"/>
      <c r="BR274" s="5"/>
      <c r="BS274" s="5"/>
      <c r="BT274" s="5"/>
      <c r="BU274" s="5"/>
      <c r="BV274" s="5"/>
      <c r="BW274" s="5"/>
      <c r="BX274" s="5"/>
      <c r="BY274" s="5"/>
      <c r="BZ274" s="5"/>
      <c r="CA274" s="5"/>
      <c r="CB274" s="5"/>
      <c r="CC274" s="5"/>
      <c r="CD274" s="5"/>
      <c r="CE274" s="5"/>
      <c r="CF274" s="5"/>
      <c r="CG274" s="5"/>
      <c r="CH274" s="5"/>
      <c r="CI274" s="5"/>
      <c r="CJ274" s="5"/>
      <c r="CK274" s="5"/>
      <c r="CL274" s="5"/>
      <c r="CM274" s="5"/>
      <c r="CN274" s="5"/>
      <c r="CO274" s="5"/>
      <c r="CP274" s="5"/>
      <c r="CQ274" s="5"/>
      <c r="CR274" s="5"/>
      <c r="CS274" s="5"/>
      <c r="CT274" s="5"/>
      <c r="CU274" s="5"/>
      <c r="CV274" s="5"/>
      <c r="CW274" s="5"/>
      <c r="CX274" s="5"/>
      <c r="CY274" s="5"/>
      <c r="CZ274" s="5"/>
      <c r="DA274" s="5"/>
      <c r="DB274" s="5"/>
      <c r="DC274" s="5"/>
      <c r="DD274" s="5"/>
      <c r="DE274" s="5"/>
      <c r="DF274" s="5"/>
      <c r="DG274" s="5"/>
      <c r="DH274" s="5"/>
      <c r="DI274" s="5"/>
      <c r="DJ274" s="5"/>
      <c r="DK274" s="5"/>
      <c r="DL274" s="5"/>
      <c r="DM274" s="5"/>
      <c r="DN274" s="5"/>
      <c r="DO274" s="5"/>
      <c r="DP274" s="5"/>
      <c r="DQ274" s="5"/>
      <c r="DR274" s="5"/>
      <c r="DS274" s="5"/>
      <c r="DT274" s="5"/>
      <c r="DU274" s="5"/>
      <c r="DV274" s="5"/>
      <c r="DW274" s="5"/>
      <c r="DX274" s="5"/>
      <c r="DY274" s="5"/>
      <c r="DZ274" s="5"/>
      <c r="EA274" s="5"/>
      <c r="EB274" s="5"/>
      <c r="EC274" s="5"/>
      <c r="ED274" s="5"/>
      <c r="EE274" s="5"/>
      <c r="EF274" s="5"/>
      <c r="EG274" s="5"/>
      <c r="EH274" s="5"/>
      <c r="EI274" s="5"/>
      <c r="EJ274" s="5"/>
      <c r="EK274" s="5"/>
      <c r="EL274" s="5"/>
      <c r="EM274" s="5"/>
      <c r="EN274" s="5"/>
      <c r="EO274" s="5"/>
      <c r="EP274" s="5"/>
      <c r="EQ274" s="5"/>
      <c r="ER274" s="5"/>
      <c r="ES274" s="5"/>
      <c r="ET274" s="5"/>
      <c r="EU274" s="5"/>
      <c r="EV274" s="5"/>
      <c r="EW274" s="5"/>
      <c r="EX274" s="5"/>
      <c r="EY274" s="5"/>
      <c r="EZ274" s="5"/>
      <c r="FA274" s="5"/>
      <c r="FB274" s="5"/>
      <c r="FC274" s="5"/>
      <c r="FD274" s="5"/>
      <c r="FE274" s="5"/>
      <c r="FF274" s="5"/>
      <c r="FG274" s="5"/>
      <c r="FH274" s="5"/>
      <c r="FI274" s="5"/>
      <c r="FJ274" s="5"/>
      <c r="FK274" s="5"/>
      <c r="FL274" s="5"/>
      <c r="FM274" s="5"/>
      <c r="FN274" s="5"/>
      <c r="FO274" s="5"/>
      <c r="FP274" s="5"/>
      <c r="FQ274" s="5"/>
      <c r="FR274" s="5"/>
      <c r="FS274" s="5"/>
      <c r="FT274" s="5"/>
      <c r="FU274" s="5"/>
      <c r="FV274" s="5"/>
      <c r="FW274" s="5"/>
      <c r="FX274" s="5"/>
      <c r="FY274" s="5"/>
      <c r="FZ274" s="5"/>
      <c r="GA274" s="5"/>
      <c r="GB274" s="5"/>
      <c r="GC274" s="5"/>
      <c r="GD274" s="5"/>
      <c r="GE274" s="5"/>
      <c r="GF274" s="5"/>
      <c r="GG274" s="5"/>
      <c r="GH274" s="5"/>
      <c r="GI274" s="5"/>
      <c r="GJ274" s="5"/>
      <c r="GK274" s="5"/>
      <c r="GL274" s="5"/>
      <c r="GM274" s="5"/>
      <c r="GN274" s="5"/>
      <c r="GO274" s="5"/>
      <c r="GP274" s="5"/>
      <c r="GQ274" s="5"/>
      <c r="GR274" s="5"/>
      <c r="GS274" s="5"/>
      <c r="GT274" s="5"/>
      <c r="GU274" s="5"/>
      <c r="GV274" s="5"/>
      <c r="GW274" s="5"/>
      <c r="GX274" s="5"/>
      <c r="GY274" s="5"/>
      <c r="GZ274" s="5"/>
      <c r="HA274" s="5"/>
      <c r="HB274" s="5"/>
      <c r="HC274" s="5"/>
      <c r="HD274" s="5"/>
      <c r="HE274" s="5"/>
      <c r="HF274" s="5"/>
      <c r="HG274" s="5"/>
      <c r="HH274" s="5"/>
      <c r="HI274" s="5"/>
      <c r="HJ274" s="5"/>
      <c r="HK274" s="5"/>
      <c r="HL274" s="5"/>
      <c r="HM274" s="5"/>
      <c r="HN274" s="5"/>
      <c r="HO274" s="5"/>
      <c r="HP274" s="5"/>
      <c r="HQ274" s="5"/>
      <c r="HR274" s="5"/>
      <c r="HS274" s="5"/>
      <c r="HT274" s="5"/>
      <c r="HU274" s="5"/>
      <c r="HV274" s="5"/>
      <c r="HW274" s="5"/>
      <c r="HX274" s="5"/>
      <c r="HY274" s="5"/>
      <c r="HZ274" s="5"/>
      <c r="IA274" s="5"/>
      <c r="IB274" s="5"/>
      <c r="IC274" s="5"/>
      <c r="ID274" s="5"/>
      <c r="IE274" s="5"/>
      <c r="IF274" s="5"/>
      <c r="IG274" s="5"/>
      <c r="IH274" s="5"/>
      <c r="II274" s="5"/>
      <c r="IJ274" s="5"/>
      <c r="IK274" s="5"/>
      <c r="IL274" s="5"/>
      <c r="IM274" s="5"/>
      <c r="IN274" s="5"/>
      <c r="IO274" s="5"/>
      <c r="IP274" s="5"/>
      <c r="IQ274" s="5"/>
      <c r="IR274" s="5"/>
      <c r="IS274" s="5"/>
      <c r="IT274" s="5"/>
      <c r="IU274" s="5"/>
      <c r="IV274" s="5"/>
    </row>
    <row r="275" spans="1:256" s="29" customFormat="1">
      <c r="A275" s="207"/>
      <c r="B275" s="207"/>
      <c r="C275" s="1112"/>
      <c r="D275" s="205"/>
      <c r="E275" s="205"/>
      <c r="F275" s="5">
        <v>38</v>
      </c>
      <c r="G275" s="5" t="e">
        <v>#N/A</v>
      </c>
      <c r="H275" s="5"/>
      <c r="I275" s="5" t="s">
        <v>543</v>
      </c>
      <c r="J275" s="5" t="s">
        <v>543</v>
      </c>
      <c r="K275" s="5" t="s">
        <v>543</v>
      </c>
      <c r="L275" s="5" t="s">
        <v>543</v>
      </c>
      <c r="M275" s="5" t="s">
        <v>543</v>
      </c>
      <c r="N275" s="5" t="s">
        <v>543</v>
      </c>
      <c r="O275" s="5" t="s">
        <v>543</v>
      </c>
      <c r="P275" s="5" t="s">
        <v>543</v>
      </c>
      <c r="Q275" s="5"/>
      <c r="R275" s="5"/>
      <c r="S275" s="5"/>
      <c r="T275" s="5"/>
      <c r="U275" s="5"/>
      <c r="V275" s="5"/>
      <c r="W275" s="5"/>
      <c r="X275" s="5"/>
      <c r="Y275" s="5"/>
      <c r="Z275" s="5"/>
      <c r="AA275" s="5"/>
      <c r="AB275" s="5" t="s">
        <v>543</v>
      </c>
      <c r="AC275" s="5" t="s">
        <v>543</v>
      </c>
      <c r="AD275" s="5" t="s">
        <v>543</v>
      </c>
      <c r="AE275" s="5" t="s">
        <v>543</v>
      </c>
      <c r="AF275" s="5" t="s">
        <v>543</v>
      </c>
      <c r="AG275" s="5" t="s">
        <v>543</v>
      </c>
      <c r="AH275" s="5" t="s">
        <v>543</v>
      </c>
      <c r="AI275" s="5" t="s">
        <v>543</v>
      </c>
      <c r="AJ275" s="5" t="s">
        <v>543</v>
      </c>
      <c r="AK275" s="5" t="s">
        <v>543</v>
      </c>
      <c r="AL275" s="5" t="s">
        <v>543</v>
      </c>
      <c r="AM275" s="5" t="s">
        <v>543</v>
      </c>
      <c r="AN275" s="5" t="s">
        <v>543</v>
      </c>
      <c r="AO275" s="5" t="s">
        <v>543</v>
      </c>
      <c r="AP275" s="5" t="s">
        <v>543</v>
      </c>
      <c r="AQ275" s="5" t="s">
        <v>543</v>
      </c>
      <c r="AR275" s="5" t="s">
        <v>543</v>
      </c>
      <c r="AS275" s="5" t="s">
        <v>543</v>
      </c>
      <c r="AT275" s="5"/>
      <c r="AU275" s="5"/>
      <c r="AV275" s="5"/>
      <c r="AW275" s="5"/>
      <c r="AX275" s="5"/>
      <c r="AY275" s="5"/>
      <c r="AZ275" s="5"/>
      <c r="BA275" s="5"/>
      <c r="BB275" s="5"/>
      <c r="BC275" s="5"/>
      <c r="BD275" s="5"/>
      <c r="BE275" s="5"/>
      <c r="BF275" s="5"/>
      <c r="BG275" s="5"/>
      <c r="BH275" s="5"/>
      <c r="BI275" s="5"/>
      <c r="BJ275" s="5"/>
      <c r="BK275" s="5"/>
      <c r="BL275" s="5"/>
      <c r="BM275" s="5"/>
      <c r="BN275" s="5"/>
      <c r="BO275" s="5"/>
      <c r="BP275" s="5"/>
      <c r="BQ275" s="5"/>
      <c r="BR275" s="5"/>
      <c r="BS275" s="5"/>
      <c r="BT275" s="5"/>
      <c r="BU275" s="5"/>
      <c r="BV275" s="5"/>
      <c r="BW275" s="5"/>
      <c r="BX275" s="5"/>
      <c r="BY275" s="5"/>
      <c r="BZ275" s="5"/>
      <c r="CA275" s="5"/>
      <c r="CB275" s="5"/>
      <c r="CC275" s="5"/>
      <c r="CD275" s="5"/>
      <c r="CE275" s="5"/>
      <c r="CF275" s="5"/>
      <c r="CG275" s="5"/>
      <c r="CH275" s="5"/>
      <c r="CI275" s="5"/>
      <c r="CJ275" s="5"/>
      <c r="CK275" s="5"/>
      <c r="CL275" s="5"/>
      <c r="CM275" s="5"/>
      <c r="CN275" s="5"/>
      <c r="CO275" s="5"/>
      <c r="CP275" s="5"/>
      <c r="CQ275" s="5"/>
      <c r="CR275" s="5"/>
      <c r="CS275" s="5"/>
      <c r="CT275" s="5"/>
      <c r="CU275" s="5"/>
      <c r="CV275" s="5"/>
      <c r="CW275" s="5"/>
      <c r="CX275" s="5"/>
      <c r="CY275" s="5"/>
      <c r="CZ275" s="5"/>
      <c r="DA275" s="5"/>
      <c r="DB275" s="5"/>
      <c r="DC275" s="5"/>
      <c r="DD275" s="5"/>
      <c r="DE275" s="5"/>
      <c r="DF275" s="5"/>
      <c r="DG275" s="5"/>
      <c r="DH275" s="5"/>
      <c r="DI275" s="5"/>
      <c r="DJ275" s="5"/>
      <c r="DK275" s="5"/>
      <c r="DL275" s="5"/>
      <c r="DM275" s="5"/>
      <c r="DN275" s="5"/>
      <c r="DO275" s="5"/>
      <c r="DP275" s="5"/>
      <c r="DQ275" s="5"/>
      <c r="DR275" s="5"/>
      <c r="DS275" s="5"/>
      <c r="DT275" s="5"/>
      <c r="DU275" s="5"/>
      <c r="DV275" s="5"/>
      <c r="DW275" s="5"/>
      <c r="DX275" s="5"/>
      <c r="DY275" s="5"/>
      <c r="DZ275" s="5"/>
      <c r="EA275" s="5"/>
      <c r="EB275" s="5"/>
      <c r="EC275" s="5"/>
      <c r="ED275" s="5"/>
      <c r="EE275" s="5"/>
      <c r="EF275" s="5"/>
      <c r="EG275" s="5"/>
      <c r="EH275" s="5"/>
      <c r="EI275" s="5"/>
      <c r="EJ275" s="5"/>
      <c r="EK275" s="5"/>
      <c r="EL275" s="5"/>
      <c r="EM275" s="5"/>
      <c r="EN275" s="5"/>
      <c r="EO275" s="5"/>
      <c r="EP275" s="5"/>
      <c r="EQ275" s="5"/>
      <c r="ER275" s="5"/>
      <c r="ES275" s="5"/>
      <c r="ET275" s="5"/>
      <c r="EU275" s="5"/>
      <c r="EV275" s="5"/>
      <c r="EW275" s="5"/>
      <c r="EX275" s="5"/>
      <c r="EY275" s="5"/>
      <c r="EZ275" s="5"/>
      <c r="FA275" s="5"/>
      <c r="FB275" s="5"/>
      <c r="FC275" s="5"/>
      <c r="FD275" s="5"/>
      <c r="FE275" s="5"/>
      <c r="FF275" s="5"/>
      <c r="FG275" s="5"/>
      <c r="FH275" s="5"/>
      <c r="FI275" s="5"/>
      <c r="FJ275" s="5"/>
      <c r="FK275" s="5"/>
      <c r="FL275" s="5"/>
      <c r="FM275" s="5"/>
      <c r="FN275" s="5"/>
      <c r="FO275" s="5"/>
      <c r="FP275" s="5"/>
      <c r="FQ275" s="5"/>
      <c r="FR275" s="5"/>
      <c r="FS275" s="5"/>
      <c r="FT275" s="5"/>
      <c r="FU275" s="5"/>
      <c r="FV275" s="5"/>
      <c r="FW275" s="5"/>
      <c r="FX275" s="5"/>
      <c r="FY275" s="5"/>
      <c r="FZ275" s="5"/>
      <c r="GA275" s="5"/>
      <c r="GB275" s="5"/>
      <c r="GC275" s="5"/>
      <c r="GD275" s="5"/>
      <c r="GE275" s="5"/>
      <c r="GF275" s="5"/>
      <c r="GG275" s="5"/>
      <c r="GH275" s="5"/>
      <c r="GI275" s="5"/>
      <c r="GJ275" s="5"/>
      <c r="GK275" s="5"/>
      <c r="GL275" s="5"/>
      <c r="GM275" s="5"/>
      <c r="GN275" s="5"/>
      <c r="GO275" s="5"/>
      <c r="GP275" s="5"/>
      <c r="GQ275" s="5"/>
      <c r="GR275" s="5"/>
      <c r="GS275" s="5"/>
      <c r="GT275" s="5"/>
      <c r="GU275" s="5"/>
      <c r="GV275" s="5"/>
      <c r="GW275" s="5"/>
      <c r="GX275" s="5"/>
      <c r="GY275" s="5"/>
      <c r="GZ275" s="5"/>
      <c r="HA275" s="5"/>
      <c r="HB275" s="5"/>
      <c r="HC275" s="5"/>
      <c r="HD275" s="5"/>
      <c r="HE275" s="5"/>
      <c r="HF275" s="5"/>
      <c r="HG275" s="5"/>
      <c r="HH275" s="5"/>
      <c r="HI275" s="5"/>
      <c r="HJ275" s="5"/>
      <c r="HK275" s="5"/>
      <c r="HL275" s="5"/>
      <c r="HM275" s="5"/>
      <c r="HN275" s="5"/>
      <c r="HO275" s="5"/>
      <c r="HP275" s="5"/>
      <c r="HQ275" s="5"/>
      <c r="HR275" s="5"/>
      <c r="HS275" s="5"/>
      <c r="HT275" s="5"/>
      <c r="HU275" s="5"/>
      <c r="HV275" s="5"/>
      <c r="HW275" s="5"/>
      <c r="HX275" s="5"/>
      <c r="HY275" s="5"/>
      <c r="HZ275" s="5"/>
      <c r="IA275" s="5"/>
      <c r="IB275" s="5"/>
      <c r="IC275" s="5"/>
      <c r="ID275" s="5"/>
      <c r="IE275" s="5"/>
      <c r="IF275" s="5"/>
      <c r="IG275" s="5"/>
      <c r="IH275" s="5"/>
      <c r="II275" s="5"/>
      <c r="IJ275" s="5"/>
      <c r="IK275" s="5"/>
      <c r="IL275" s="5"/>
      <c r="IM275" s="5"/>
      <c r="IN275" s="5"/>
      <c r="IO275" s="5"/>
      <c r="IP275" s="5"/>
      <c r="IQ275" s="5"/>
      <c r="IR275" s="5"/>
      <c r="IS275" s="5"/>
      <c r="IT275" s="5"/>
      <c r="IU275" s="5"/>
      <c r="IV275" s="5"/>
    </row>
    <row r="276" spans="1:256" s="29" customFormat="1">
      <c r="A276" s="207"/>
      <c r="B276" s="207"/>
      <c r="C276" s="1112"/>
      <c r="D276" s="205"/>
      <c r="E276" s="205"/>
      <c r="F276" s="5">
        <v>39</v>
      </c>
      <c r="G276" s="5" t="e">
        <v>#N/A</v>
      </c>
      <c r="H276" s="5"/>
      <c r="I276" s="5" t="s">
        <v>543</v>
      </c>
      <c r="J276" s="5" t="s">
        <v>543</v>
      </c>
      <c r="K276" s="5" t="s">
        <v>543</v>
      </c>
      <c r="L276" s="5" t="s">
        <v>543</v>
      </c>
      <c r="M276" s="5" t="s">
        <v>543</v>
      </c>
      <c r="N276" s="5" t="s">
        <v>543</v>
      </c>
      <c r="O276" s="5" t="s">
        <v>543</v>
      </c>
      <c r="P276" s="5" t="s">
        <v>543</v>
      </c>
      <c r="Q276" s="5"/>
      <c r="R276" s="5"/>
      <c r="S276" s="5"/>
      <c r="T276" s="5"/>
      <c r="U276" s="5"/>
      <c r="V276" s="5"/>
      <c r="W276" s="5"/>
      <c r="X276" s="5"/>
      <c r="Y276" s="5"/>
      <c r="Z276" s="5"/>
      <c r="AA276" s="5"/>
      <c r="AB276" s="5" t="s">
        <v>543</v>
      </c>
      <c r="AC276" s="5" t="s">
        <v>543</v>
      </c>
      <c r="AD276" s="5" t="s">
        <v>543</v>
      </c>
      <c r="AE276" s="5" t="s">
        <v>543</v>
      </c>
      <c r="AF276" s="5" t="s">
        <v>543</v>
      </c>
      <c r="AG276" s="5" t="s">
        <v>543</v>
      </c>
      <c r="AH276" s="5" t="s">
        <v>543</v>
      </c>
      <c r="AI276" s="5" t="s">
        <v>543</v>
      </c>
      <c r="AJ276" s="5" t="s">
        <v>543</v>
      </c>
      <c r="AK276" s="5" t="s">
        <v>543</v>
      </c>
      <c r="AL276" s="5" t="s">
        <v>543</v>
      </c>
      <c r="AM276" s="5" t="s">
        <v>543</v>
      </c>
      <c r="AN276" s="5" t="s">
        <v>543</v>
      </c>
      <c r="AO276" s="5" t="s">
        <v>543</v>
      </c>
      <c r="AP276" s="5" t="s">
        <v>543</v>
      </c>
      <c r="AQ276" s="5" t="s">
        <v>543</v>
      </c>
      <c r="AR276" s="5" t="s">
        <v>543</v>
      </c>
      <c r="AS276" s="5" t="s">
        <v>543</v>
      </c>
      <c r="AT276" s="5"/>
      <c r="AU276" s="5"/>
      <c r="AV276" s="5"/>
      <c r="AW276" s="5"/>
      <c r="AX276" s="5"/>
      <c r="AY276" s="5"/>
      <c r="AZ276" s="5"/>
      <c r="BA276" s="5"/>
      <c r="BB276" s="5"/>
      <c r="BC276" s="5"/>
      <c r="BD276" s="5"/>
      <c r="BE276" s="5"/>
      <c r="BF276" s="5"/>
      <c r="BG276" s="5"/>
      <c r="BH276" s="5"/>
      <c r="BI276" s="5"/>
      <c r="BJ276" s="5"/>
      <c r="BK276" s="5"/>
      <c r="BL276" s="5"/>
      <c r="BM276" s="5"/>
      <c r="BN276" s="5"/>
      <c r="BO276" s="5"/>
      <c r="BP276" s="5"/>
      <c r="BQ276" s="5"/>
      <c r="BR276" s="5"/>
      <c r="BS276" s="5"/>
      <c r="BT276" s="5"/>
      <c r="BU276" s="5"/>
      <c r="BV276" s="5"/>
      <c r="BW276" s="5"/>
      <c r="BX276" s="5"/>
      <c r="BY276" s="5"/>
      <c r="BZ276" s="5"/>
      <c r="CA276" s="5"/>
      <c r="CB276" s="5"/>
      <c r="CC276" s="5"/>
      <c r="CD276" s="5"/>
      <c r="CE276" s="5"/>
      <c r="CF276" s="5"/>
      <c r="CG276" s="5"/>
      <c r="CH276" s="5"/>
      <c r="CI276" s="5"/>
      <c r="CJ276" s="5"/>
      <c r="CK276" s="5"/>
      <c r="CL276" s="5"/>
      <c r="CM276" s="5"/>
      <c r="CN276" s="5"/>
      <c r="CO276" s="5"/>
      <c r="CP276" s="5"/>
      <c r="CQ276" s="5"/>
      <c r="CR276" s="5"/>
      <c r="CS276" s="5"/>
      <c r="CT276" s="5"/>
      <c r="CU276" s="5"/>
      <c r="CV276" s="5"/>
      <c r="CW276" s="5"/>
      <c r="CX276" s="5"/>
      <c r="CY276" s="5"/>
      <c r="CZ276" s="5"/>
      <c r="DA276" s="5"/>
      <c r="DB276" s="5"/>
      <c r="DC276" s="5"/>
      <c r="DD276" s="5"/>
      <c r="DE276" s="5"/>
      <c r="DF276" s="5"/>
      <c r="DG276" s="5"/>
      <c r="DH276" s="5"/>
      <c r="DI276" s="5"/>
      <c r="DJ276" s="5"/>
      <c r="DK276" s="5"/>
      <c r="DL276" s="5"/>
      <c r="DM276" s="5"/>
      <c r="DN276" s="5"/>
      <c r="DO276" s="5"/>
      <c r="DP276" s="5"/>
      <c r="DQ276" s="5"/>
      <c r="DR276" s="5"/>
      <c r="DS276" s="5"/>
      <c r="DT276" s="5"/>
      <c r="DU276" s="5"/>
      <c r="DV276" s="5"/>
      <c r="DW276" s="5"/>
      <c r="DX276" s="5"/>
      <c r="DY276" s="5"/>
      <c r="DZ276" s="5"/>
      <c r="EA276" s="5"/>
      <c r="EB276" s="5"/>
      <c r="EC276" s="5"/>
      <c r="ED276" s="5"/>
      <c r="EE276" s="5"/>
      <c r="EF276" s="5"/>
      <c r="EG276" s="5"/>
      <c r="EH276" s="5"/>
      <c r="EI276" s="5"/>
      <c r="EJ276" s="5"/>
      <c r="EK276" s="5"/>
      <c r="EL276" s="5"/>
      <c r="EM276" s="5"/>
      <c r="EN276" s="5"/>
      <c r="EO276" s="5"/>
      <c r="EP276" s="5"/>
      <c r="EQ276" s="5"/>
      <c r="ER276" s="5"/>
      <c r="ES276" s="5"/>
      <c r="ET276" s="5"/>
      <c r="EU276" s="5"/>
      <c r="EV276" s="5"/>
      <c r="EW276" s="5"/>
      <c r="EX276" s="5"/>
      <c r="EY276" s="5"/>
      <c r="EZ276" s="5"/>
      <c r="FA276" s="5"/>
      <c r="FB276" s="5"/>
      <c r="FC276" s="5"/>
      <c r="FD276" s="5"/>
      <c r="FE276" s="5"/>
      <c r="FF276" s="5"/>
      <c r="FG276" s="5"/>
      <c r="FH276" s="5"/>
      <c r="FI276" s="5"/>
      <c r="FJ276" s="5"/>
      <c r="FK276" s="5"/>
      <c r="FL276" s="5"/>
      <c r="FM276" s="5"/>
      <c r="FN276" s="5"/>
      <c r="FO276" s="5"/>
      <c r="FP276" s="5"/>
      <c r="FQ276" s="5"/>
      <c r="FR276" s="5"/>
      <c r="FS276" s="5"/>
      <c r="FT276" s="5"/>
      <c r="FU276" s="5"/>
      <c r="FV276" s="5"/>
      <c r="FW276" s="5"/>
      <c r="FX276" s="5"/>
      <c r="FY276" s="5"/>
      <c r="FZ276" s="5"/>
      <c r="GA276" s="5"/>
      <c r="GB276" s="5"/>
      <c r="GC276" s="5"/>
      <c r="GD276" s="5"/>
      <c r="GE276" s="5"/>
      <c r="GF276" s="5"/>
      <c r="GG276" s="5"/>
      <c r="GH276" s="5"/>
      <c r="GI276" s="5"/>
      <c r="GJ276" s="5"/>
      <c r="GK276" s="5"/>
      <c r="GL276" s="5"/>
      <c r="GM276" s="5"/>
      <c r="GN276" s="5"/>
      <c r="GO276" s="5"/>
      <c r="GP276" s="5"/>
      <c r="GQ276" s="5"/>
      <c r="GR276" s="5"/>
      <c r="GS276" s="5"/>
      <c r="GT276" s="5"/>
      <c r="GU276" s="5"/>
      <c r="GV276" s="5"/>
      <c r="GW276" s="5"/>
      <c r="GX276" s="5"/>
      <c r="GY276" s="5"/>
      <c r="GZ276" s="5"/>
      <c r="HA276" s="5"/>
      <c r="HB276" s="5"/>
      <c r="HC276" s="5"/>
      <c r="HD276" s="5"/>
      <c r="HE276" s="5"/>
      <c r="HF276" s="5"/>
      <c r="HG276" s="5"/>
      <c r="HH276" s="5"/>
      <c r="HI276" s="5"/>
      <c r="HJ276" s="5"/>
      <c r="HK276" s="5"/>
      <c r="HL276" s="5"/>
      <c r="HM276" s="5"/>
      <c r="HN276" s="5"/>
      <c r="HO276" s="5"/>
      <c r="HP276" s="5"/>
      <c r="HQ276" s="5"/>
      <c r="HR276" s="5"/>
      <c r="HS276" s="5"/>
      <c r="HT276" s="5"/>
      <c r="HU276" s="5"/>
      <c r="HV276" s="5"/>
      <c r="HW276" s="5"/>
      <c r="HX276" s="5"/>
      <c r="HY276" s="5"/>
      <c r="HZ276" s="5"/>
      <c r="IA276" s="5"/>
      <c r="IB276" s="5"/>
      <c r="IC276" s="5"/>
      <c r="ID276" s="5"/>
      <c r="IE276" s="5"/>
      <c r="IF276" s="5"/>
      <c r="IG276" s="5"/>
      <c r="IH276" s="5"/>
      <c r="II276" s="5"/>
      <c r="IJ276" s="5"/>
      <c r="IK276" s="5"/>
      <c r="IL276" s="5"/>
      <c r="IM276" s="5"/>
      <c r="IN276" s="5"/>
      <c r="IO276" s="5"/>
      <c r="IP276" s="5"/>
      <c r="IQ276" s="5"/>
      <c r="IR276" s="5"/>
      <c r="IS276" s="5"/>
      <c r="IT276" s="5"/>
      <c r="IU276" s="5"/>
      <c r="IV276" s="5"/>
    </row>
    <row r="277" spans="1:256" s="29" customFormat="1">
      <c r="A277" s="207"/>
      <c r="B277" s="207"/>
      <c r="C277" s="1112"/>
      <c r="D277" s="205"/>
      <c r="E277" s="205"/>
      <c r="F277" s="5">
        <v>40</v>
      </c>
      <c r="G277" s="5" t="e">
        <v>#N/A</v>
      </c>
      <c r="H277" s="5"/>
      <c r="I277" s="5" t="s">
        <v>543</v>
      </c>
      <c r="J277" s="5" t="s">
        <v>543</v>
      </c>
      <c r="K277" s="5" t="s">
        <v>543</v>
      </c>
      <c r="L277" s="5" t="s">
        <v>543</v>
      </c>
      <c r="M277" s="5" t="s">
        <v>543</v>
      </c>
      <c r="N277" s="5" t="s">
        <v>543</v>
      </c>
      <c r="O277" s="5" t="s">
        <v>543</v>
      </c>
      <c r="P277" s="5" t="s">
        <v>543</v>
      </c>
      <c r="Q277" s="5"/>
      <c r="R277" s="5"/>
      <c r="S277" s="5"/>
      <c r="T277" s="5"/>
      <c r="U277" s="5"/>
      <c r="V277" s="5"/>
      <c r="W277" s="5"/>
      <c r="X277" s="5"/>
      <c r="Y277" s="5"/>
      <c r="Z277" s="5"/>
      <c r="AA277" s="5"/>
      <c r="AB277" s="5" t="s">
        <v>543</v>
      </c>
      <c r="AC277" s="5" t="s">
        <v>543</v>
      </c>
      <c r="AD277" s="5" t="s">
        <v>543</v>
      </c>
      <c r="AE277" s="5" t="s">
        <v>543</v>
      </c>
      <c r="AF277" s="5" t="s">
        <v>543</v>
      </c>
      <c r="AG277" s="5" t="s">
        <v>543</v>
      </c>
      <c r="AH277" s="5" t="s">
        <v>543</v>
      </c>
      <c r="AI277" s="5" t="s">
        <v>543</v>
      </c>
      <c r="AJ277" s="5" t="s">
        <v>543</v>
      </c>
      <c r="AK277" s="5" t="s">
        <v>543</v>
      </c>
      <c r="AL277" s="5" t="s">
        <v>543</v>
      </c>
      <c r="AM277" s="5" t="s">
        <v>543</v>
      </c>
      <c r="AN277" s="5" t="s">
        <v>543</v>
      </c>
      <c r="AO277" s="5" t="s">
        <v>543</v>
      </c>
      <c r="AP277" s="5" t="s">
        <v>543</v>
      </c>
      <c r="AQ277" s="5" t="s">
        <v>543</v>
      </c>
      <c r="AR277" s="5" t="s">
        <v>543</v>
      </c>
      <c r="AS277" s="5" t="s">
        <v>543</v>
      </c>
      <c r="AT277" s="5"/>
      <c r="AU277" s="5"/>
      <c r="AV277" s="5"/>
      <c r="AW277" s="5"/>
      <c r="AX277" s="5"/>
      <c r="AY277" s="5"/>
      <c r="AZ277" s="5"/>
      <c r="BA277" s="5"/>
      <c r="BB277" s="5"/>
      <c r="BC277" s="5"/>
      <c r="BD277" s="5"/>
      <c r="BE277" s="5"/>
      <c r="BF277" s="5"/>
      <c r="BG277" s="5"/>
      <c r="BH277" s="5"/>
      <c r="BI277" s="5"/>
      <c r="BJ277" s="5"/>
      <c r="BK277" s="5"/>
      <c r="BL277" s="5"/>
      <c r="BM277" s="5"/>
      <c r="BN277" s="5"/>
      <c r="BO277" s="5"/>
      <c r="BP277" s="5"/>
      <c r="BQ277" s="5"/>
      <c r="BR277" s="5"/>
      <c r="BS277" s="5"/>
      <c r="BT277" s="5"/>
      <c r="BU277" s="5"/>
      <c r="BV277" s="5"/>
      <c r="BW277" s="5"/>
      <c r="BX277" s="5"/>
      <c r="BY277" s="5"/>
      <c r="BZ277" s="5"/>
      <c r="CA277" s="5"/>
      <c r="CB277" s="5"/>
      <c r="CC277" s="5"/>
      <c r="CD277" s="5"/>
      <c r="CE277" s="5"/>
      <c r="CF277" s="5"/>
      <c r="CG277" s="5"/>
      <c r="CH277" s="5"/>
      <c r="CI277" s="5"/>
      <c r="CJ277" s="5"/>
      <c r="CK277" s="5"/>
      <c r="CL277" s="5"/>
      <c r="CM277" s="5"/>
      <c r="CN277" s="5"/>
      <c r="CO277" s="5"/>
      <c r="CP277" s="5"/>
      <c r="CQ277" s="5"/>
      <c r="CR277" s="5"/>
      <c r="CS277" s="5"/>
      <c r="CT277" s="5"/>
      <c r="CU277" s="5"/>
      <c r="CV277" s="5"/>
      <c r="CW277" s="5"/>
      <c r="CX277" s="5"/>
      <c r="CY277" s="5"/>
      <c r="CZ277" s="5"/>
      <c r="DA277" s="5"/>
      <c r="DB277" s="5"/>
      <c r="DC277" s="5"/>
      <c r="DD277" s="5"/>
      <c r="DE277" s="5"/>
      <c r="DF277" s="5"/>
      <c r="DG277" s="5"/>
      <c r="DH277" s="5"/>
      <c r="DI277" s="5"/>
      <c r="DJ277" s="5"/>
      <c r="DK277" s="5"/>
      <c r="DL277" s="5"/>
      <c r="DM277" s="5"/>
      <c r="DN277" s="5"/>
      <c r="DO277" s="5"/>
      <c r="DP277" s="5"/>
      <c r="DQ277" s="5"/>
      <c r="DR277" s="5"/>
      <c r="DS277" s="5"/>
      <c r="DT277" s="5"/>
      <c r="DU277" s="5"/>
      <c r="DV277" s="5"/>
      <c r="DW277" s="5"/>
      <c r="DX277" s="5"/>
      <c r="DY277" s="5"/>
      <c r="DZ277" s="5"/>
      <c r="EA277" s="5"/>
      <c r="EB277" s="5"/>
      <c r="EC277" s="5"/>
      <c r="ED277" s="5"/>
      <c r="EE277" s="5"/>
      <c r="EF277" s="5"/>
      <c r="EG277" s="5"/>
      <c r="EH277" s="5"/>
      <c r="EI277" s="5"/>
      <c r="EJ277" s="5"/>
      <c r="EK277" s="5"/>
      <c r="EL277" s="5"/>
      <c r="EM277" s="5"/>
      <c r="EN277" s="5"/>
      <c r="EO277" s="5"/>
      <c r="EP277" s="5"/>
      <c r="EQ277" s="5"/>
      <c r="ER277" s="5"/>
      <c r="ES277" s="5"/>
      <c r="ET277" s="5"/>
      <c r="EU277" s="5"/>
      <c r="EV277" s="5"/>
      <c r="EW277" s="5"/>
      <c r="EX277" s="5"/>
      <c r="EY277" s="5"/>
      <c r="EZ277" s="5"/>
      <c r="FA277" s="5"/>
      <c r="FB277" s="5"/>
      <c r="FC277" s="5"/>
      <c r="FD277" s="5"/>
      <c r="FE277" s="5"/>
      <c r="FF277" s="5"/>
      <c r="FG277" s="5"/>
      <c r="FH277" s="5"/>
      <c r="FI277" s="5"/>
      <c r="FJ277" s="5"/>
      <c r="FK277" s="5"/>
      <c r="FL277" s="5"/>
      <c r="FM277" s="5"/>
      <c r="FN277" s="5"/>
      <c r="FO277" s="5"/>
      <c r="FP277" s="5"/>
      <c r="FQ277" s="5"/>
      <c r="FR277" s="5"/>
      <c r="FS277" s="5"/>
      <c r="FT277" s="5"/>
      <c r="FU277" s="5"/>
      <c r="FV277" s="5"/>
      <c r="FW277" s="5"/>
      <c r="FX277" s="5"/>
      <c r="FY277" s="5"/>
      <c r="FZ277" s="5"/>
      <c r="GA277" s="5"/>
      <c r="GB277" s="5"/>
      <c r="GC277" s="5"/>
      <c r="GD277" s="5"/>
      <c r="GE277" s="5"/>
      <c r="GF277" s="5"/>
      <c r="GG277" s="5"/>
      <c r="GH277" s="5"/>
      <c r="GI277" s="5"/>
      <c r="GJ277" s="5"/>
      <c r="GK277" s="5"/>
      <c r="GL277" s="5"/>
      <c r="GM277" s="5"/>
      <c r="GN277" s="5"/>
      <c r="GO277" s="5"/>
      <c r="GP277" s="5"/>
      <c r="GQ277" s="5"/>
      <c r="GR277" s="5"/>
      <c r="GS277" s="5"/>
      <c r="GT277" s="5"/>
      <c r="GU277" s="5"/>
      <c r="GV277" s="5"/>
      <c r="GW277" s="5"/>
      <c r="GX277" s="5"/>
      <c r="GY277" s="5"/>
      <c r="GZ277" s="5"/>
      <c r="HA277" s="5"/>
      <c r="HB277" s="5"/>
      <c r="HC277" s="5"/>
      <c r="HD277" s="5"/>
      <c r="HE277" s="5"/>
      <c r="HF277" s="5"/>
      <c r="HG277" s="5"/>
      <c r="HH277" s="5"/>
      <c r="HI277" s="5"/>
      <c r="HJ277" s="5"/>
      <c r="HK277" s="5"/>
      <c r="HL277" s="5"/>
      <c r="HM277" s="5"/>
      <c r="HN277" s="5"/>
      <c r="HO277" s="5"/>
      <c r="HP277" s="5"/>
      <c r="HQ277" s="5"/>
      <c r="HR277" s="5"/>
      <c r="HS277" s="5"/>
      <c r="HT277" s="5"/>
      <c r="HU277" s="5"/>
      <c r="HV277" s="5"/>
      <c r="HW277" s="5"/>
      <c r="HX277" s="5"/>
      <c r="HY277" s="5"/>
      <c r="HZ277" s="5"/>
      <c r="IA277" s="5"/>
      <c r="IB277" s="5"/>
      <c r="IC277" s="5"/>
      <c r="ID277" s="5"/>
      <c r="IE277" s="5"/>
      <c r="IF277" s="5"/>
      <c r="IG277" s="5"/>
      <c r="IH277" s="5"/>
      <c r="II277" s="5"/>
      <c r="IJ277" s="5"/>
      <c r="IK277" s="5"/>
      <c r="IL277" s="5"/>
      <c r="IM277" s="5"/>
      <c r="IN277" s="5"/>
      <c r="IO277" s="5"/>
      <c r="IP277" s="5"/>
      <c r="IQ277" s="5"/>
      <c r="IR277" s="5"/>
      <c r="IS277" s="5"/>
      <c r="IT277" s="5"/>
      <c r="IU277" s="5"/>
      <c r="IV277" s="5"/>
    </row>
    <row r="278" spans="1:256" s="29" customFormat="1">
      <c r="A278" s="207"/>
      <c r="B278" s="207"/>
      <c r="C278" s="1112"/>
      <c r="D278" s="205"/>
      <c r="E278" s="205"/>
      <c r="F278" s="5">
        <v>41</v>
      </c>
      <c r="G278" s="5" t="e">
        <v>#N/A</v>
      </c>
      <c r="H278" s="5"/>
      <c r="I278" s="5" t="s">
        <v>543</v>
      </c>
      <c r="J278" s="5" t="s">
        <v>543</v>
      </c>
      <c r="K278" s="5" t="s">
        <v>543</v>
      </c>
      <c r="L278" s="5" t="s">
        <v>543</v>
      </c>
      <c r="M278" s="5" t="s">
        <v>543</v>
      </c>
      <c r="N278" s="5" t="s">
        <v>543</v>
      </c>
      <c r="O278" s="5" t="s">
        <v>543</v>
      </c>
      <c r="P278" s="5" t="s">
        <v>543</v>
      </c>
      <c r="Q278" s="5"/>
      <c r="R278" s="5"/>
      <c r="S278" s="5"/>
      <c r="T278" s="5"/>
      <c r="U278" s="5"/>
      <c r="V278" s="5"/>
      <c r="W278" s="5"/>
      <c r="X278" s="5"/>
      <c r="Y278" s="5"/>
      <c r="Z278" s="5"/>
      <c r="AA278" s="5"/>
      <c r="AB278" s="5" t="s">
        <v>543</v>
      </c>
      <c r="AC278" s="5" t="s">
        <v>543</v>
      </c>
      <c r="AD278" s="5" t="s">
        <v>543</v>
      </c>
      <c r="AE278" s="5" t="s">
        <v>543</v>
      </c>
      <c r="AF278" s="5" t="s">
        <v>543</v>
      </c>
      <c r="AG278" s="5" t="s">
        <v>543</v>
      </c>
      <c r="AH278" s="5" t="s">
        <v>543</v>
      </c>
      <c r="AI278" s="5" t="s">
        <v>543</v>
      </c>
      <c r="AJ278" s="5" t="s">
        <v>543</v>
      </c>
      <c r="AK278" s="5" t="s">
        <v>543</v>
      </c>
      <c r="AL278" s="5" t="s">
        <v>543</v>
      </c>
      <c r="AM278" s="5" t="s">
        <v>543</v>
      </c>
      <c r="AN278" s="5" t="s">
        <v>543</v>
      </c>
      <c r="AO278" s="5" t="s">
        <v>543</v>
      </c>
      <c r="AP278" s="5" t="s">
        <v>543</v>
      </c>
      <c r="AQ278" s="5" t="s">
        <v>543</v>
      </c>
      <c r="AR278" s="5" t="s">
        <v>543</v>
      </c>
      <c r="AS278" s="5" t="s">
        <v>543</v>
      </c>
      <c r="AT278" s="5"/>
      <c r="AU278" s="5"/>
      <c r="AV278" s="5"/>
      <c r="AW278" s="5"/>
      <c r="AX278" s="5"/>
      <c r="AY278" s="5"/>
      <c r="AZ278" s="5"/>
      <c r="BA278" s="5"/>
      <c r="BB278" s="5"/>
      <c r="BC278" s="5"/>
      <c r="BD278" s="5"/>
      <c r="BE278" s="5"/>
      <c r="BF278" s="5"/>
      <c r="BG278" s="5"/>
      <c r="BH278" s="5"/>
      <c r="BI278" s="5"/>
      <c r="BJ278" s="5"/>
      <c r="BK278" s="5"/>
      <c r="BL278" s="5"/>
      <c r="BM278" s="5"/>
      <c r="BN278" s="5"/>
      <c r="BO278" s="5"/>
      <c r="BP278" s="5"/>
      <c r="BQ278" s="5"/>
      <c r="BR278" s="5"/>
      <c r="BS278" s="5"/>
      <c r="BT278" s="5"/>
      <c r="BU278" s="5"/>
      <c r="BV278" s="5"/>
      <c r="BW278" s="5"/>
      <c r="BX278" s="5"/>
      <c r="BY278" s="5"/>
      <c r="BZ278" s="5"/>
      <c r="CA278" s="5"/>
      <c r="CB278" s="5"/>
      <c r="CC278" s="5"/>
      <c r="CD278" s="5"/>
      <c r="CE278" s="5"/>
      <c r="CF278" s="5"/>
      <c r="CG278" s="5"/>
      <c r="CH278" s="5"/>
      <c r="CI278" s="5"/>
      <c r="CJ278" s="5"/>
      <c r="CK278" s="5"/>
      <c r="CL278" s="5"/>
      <c r="CM278" s="5"/>
      <c r="CN278" s="5"/>
      <c r="CO278" s="5"/>
      <c r="CP278" s="5"/>
      <c r="CQ278" s="5"/>
      <c r="CR278" s="5"/>
      <c r="CS278" s="5"/>
      <c r="CT278" s="5"/>
      <c r="CU278" s="5"/>
      <c r="CV278" s="5"/>
      <c r="CW278" s="5"/>
      <c r="CX278" s="5"/>
      <c r="CY278" s="5"/>
      <c r="CZ278" s="5"/>
      <c r="DA278" s="5"/>
      <c r="DB278" s="5"/>
      <c r="DC278" s="5"/>
      <c r="DD278" s="5"/>
      <c r="DE278" s="5"/>
      <c r="DF278" s="5"/>
      <c r="DG278" s="5"/>
      <c r="DH278" s="5"/>
      <c r="DI278" s="5"/>
      <c r="DJ278" s="5"/>
      <c r="DK278" s="5"/>
      <c r="DL278" s="5"/>
      <c r="DM278" s="5"/>
      <c r="DN278" s="5"/>
      <c r="DO278" s="5"/>
      <c r="DP278" s="5"/>
      <c r="DQ278" s="5"/>
      <c r="DR278" s="5"/>
      <c r="DS278" s="5"/>
      <c r="DT278" s="5"/>
      <c r="DU278" s="5"/>
      <c r="DV278" s="5"/>
      <c r="DW278" s="5"/>
      <c r="DX278" s="5"/>
      <c r="DY278" s="5"/>
      <c r="DZ278" s="5"/>
      <c r="EA278" s="5"/>
      <c r="EB278" s="5"/>
      <c r="EC278" s="5"/>
      <c r="ED278" s="5"/>
      <c r="EE278" s="5"/>
      <c r="EF278" s="5"/>
      <c r="EG278" s="5"/>
      <c r="EH278" s="5"/>
      <c r="EI278" s="5"/>
      <c r="EJ278" s="5"/>
      <c r="EK278" s="5"/>
      <c r="EL278" s="5"/>
      <c r="EM278" s="5"/>
      <c r="EN278" s="5"/>
      <c r="EO278" s="5"/>
      <c r="EP278" s="5"/>
      <c r="EQ278" s="5"/>
      <c r="ER278" s="5"/>
      <c r="ES278" s="5"/>
      <c r="ET278" s="5"/>
      <c r="EU278" s="5"/>
      <c r="EV278" s="5"/>
      <c r="EW278" s="5"/>
      <c r="EX278" s="5"/>
      <c r="EY278" s="5"/>
      <c r="EZ278" s="5"/>
      <c r="FA278" s="5"/>
      <c r="FB278" s="5"/>
      <c r="FC278" s="5"/>
      <c r="FD278" s="5"/>
      <c r="FE278" s="5"/>
      <c r="FF278" s="5"/>
      <c r="FG278" s="5"/>
      <c r="FH278" s="5"/>
      <c r="FI278" s="5"/>
      <c r="FJ278" s="5"/>
      <c r="FK278" s="5"/>
      <c r="FL278" s="5"/>
      <c r="FM278" s="5"/>
      <c r="FN278" s="5"/>
      <c r="FO278" s="5"/>
      <c r="FP278" s="5"/>
      <c r="FQ278" s="5"/>
      <c r="FR278" s="5"/>
      <c r="FS278" s="5"/>
      <c r="FT278" s="5"/>
      <c r="FU278" s="5"/>
      <c r="FV278" s="5"/>
      <c r="FW278" s="5"/>
      <c r="FX278" s="5"/>
      <c r="FY278" s="5"/>
      <c r="FZ278" s="5"/>
      <c r="GA278" s="5"/>
      <c r="GB278" s="5"/>
      <c r="GC278" s="5"/>
      <c r="GD278" s="5"/>
      <c r="GE278" s="5"/>
      <c r="GF278" s="5"/>
      <c r="GG278" s="5"/>
      <c r="GH278" s="5"/>
      <c r="GI278" s="5"/>
      <c r="GJ278" s="5"/>
      <c r="GK278" s="5"/>
      <c r="GL278" s="5"/>
      <c r="GM278" s="5"/>
      <c r="GN278" s="5"/>
      <c r="GO278" s="5"/>
      <c r="GP278" s="5"/>
      <c r="GQ278" s="5"/>
      <c r="GR278" s="5"/>
      <c r="GS278" s="5"/>
      <c r="GT278" s="5"/>
      <c r="GU278" s="5"/>
      <c r="GV278" s="5"/>
      <c r="GW278" s="5"/>
      <c r="GX278" s="5"/>
      <c r="GY278" s="5"/>
      <c r="GZ278" s="5"/>
      <c r="HA278" s="5"/>
      <c r="HB278" s="5"/>
      <c r="HC278" s="5"/>
      <c r="HD278" s="5"/>
      <c r="HE278" s="5"/>
      <c r="HF278" s="5"/>
      <c r="HG278" s="5"/>
      <c r="HH278" s="5"/>
      <c r="HI278" s="5"/>
      <c r="HJ278" s="5"/>
      <c r="HK278" s="5"/>
      <c r="HL278" s="5"/>
      <c r="HM278" s="5"/>
      <c r="HN278" s="5"/>
      <c r="HO278" s="5"/>
      <c r="HP278" s="5"/>
      <c r="HQ278" s="5"/>
      <c r="HR278" s="5"/>
      <c r="HS278" s="5"/>
      <c r="HT278" s="5"/>
      <c r="HU278" s="5"/>
      <c r="HV278" s="5"/>
      <c r="HW278" s="5"/>
      <c r="HX278" s="5"/>
      <c r="HY278" s="5"/>
      <c r="HZ278" s="5"/>
      <c r="IA278" s="5"/>
      <c r="IB278" s="5"/>
      <c r="IC278" s="5"/>
      <c r="ID278" s="5"/>
      <c r="IE278" s="5"/>
      <c r="IF278" s="5"/>
      <c r="IG278" s="5"/>
      <c r="IH278" s="5"/>
      <c r="II278" s="5"/>
      <c r="IJ278" s="5"/>
      <c r="IK278" s="5"/>
      <c r="IL278" s="5"/>
      <c r="IM278" s="5"/>
      <c r="IN278" s="5"/>
      <c r="IO278" s="5"/>
      <c r="IP278" s="5"/>
      <c r="IQ278" s="5"/>
      <c r="IR278" s="5"/>
      <c r="IS278" s="5"/>
      <c r="IT278" s="5"/>
      <c r="IU278" s="5"/>
      <c r="IV278" s="5"/>
    </row>
    <row r="279" spans="1:256" s="29" customFormat="1">
      <c r="A279" s="207"/>
      <c r="B279" s="207"/>
      <c r="C279" s="1112"/>
      <c r="D279" s="205"/>
      <c r="E279" s="205"/>
      <c r="F279" s="5">
        <v>42</v>
      </c>
      <c r="G279" s="5" t="e">
        <v>#N/A</v>
      </c>
      <c r="H279" s="5"/>
      <c r="I279" s="5" t="s">
        <v>543</v>
      </c>
      <c r="J279" s="5" t="s">
        <v>543</v>
      </c>
      <c r="K279" s="5" t="s">
        <v>543</v>
      </c>
      <c r="L279" s="5" t="s">
        <v>543</v>
      </c>
      <c r="M279" s="5" t="s">
        <v>543</v>
      </c>
      <c r="N279" s="5" t="s">
        <v>543</v>
      </c>
      <c r="O279" s="5" t="s">
        <v>543</v>
      </c>
      <c r="P279" s="5" t="s">
        <v>543</v>
      </c>
      <c r="Q279" s="5"/>
      <c r="R279" s="5"/>
      <c r="S279" s="5"/>
      <c r="T279" s="5"/>
      <c r="U279" s="5"/>
      <c r="V279" s="5"/>
      <c r="W279" s="5"/>
      <c r="X279" s="5"/>
      <c r="Y279" s="5"/>
      <c r="Z279" s="5"/>
      <c r="AA279" s="5"/>
      <c r="AB279" s="5" t="s">
        <v>543</v>
      </c>
      <c r="AC279" s="5" t="s">
        <v>543</v>
      </c>
      <c r="AD279" s="5" t="s">
        <v>543</v>
      </c>
      <c r="AE279" s="5" t="s">
        <v>543</v>
      </c>
      <c r="AF279" s="5" t="s">
        <v>543</v>
      </c>
      <c r="AG279" s="5" t="s">
        <v>543</v>
      </c>
      <c r="AH279" s="5" t="s">
        <v>543</v>
      </c>
      <c r="AI279" s="5" t="s">
        <v>543</v>
      </c>
      <c r="AJ279" s="5" t="s">
        <v>543</v>
      </c>
      <c r="AK279" s="5" t="s">
        <v>543</v>
      </c>
      <c r="AL279" s="5" t="s">
        <v>543</v>
      </c>
      <c r="AM279" s="5" t="s">
        <v>543</v>
      </c>
      <c r="AN279" s="5" t="s">
        <v>543</v>
      </c>
      <c r="AO279" s="5" t="s">
        <v>543</v>
      </c>
      <c r="AP279" s="5" t="s">
        <v>543</v>
      </c>
      <c r="AQ279" s="5" t="s">
        <v>543</v>
      </c>
      <c r="AR279" s="5" t="s">
        <v>543</v>
      </c>
      <c r="AS279" s="5" t="s">
        <v>543</v>
      </c>
      <c r="AT279" s="5"/>
      <c r="AU279" s="5"/>
      <c r="AV279" s="5"/>
      <c r="AW279" s="5"/>
      <c r="AX279" s="5"/>
      <c r="AY279" s="5"/>
      <c r="AZ279" s="5"/>
      <c r="BA279" s="5"/>
      <c r="BB279" s="5"/>
      <c r="BC279" s="5"/>
      <c r="BD279" s="5"/>
      <c r="BE279" s="5"/>
      <c r="BF279" s="5"/>
      <c r="BG279" s="5"/>
      <c r="BH279" s="5"/>
      <c r="BI279" s="5"/>
      <c r="BJ279" s="5"/>
      <c r="BK279" s="5"/>
      <c r="BL279" s="5"/>
      <c r="BM279" s="5"/>
      <c r="BN279" s="5"/>
      <c r="BO279" s="5"/>
      <c r="BP279" s="5"/>
      <c r="BQ279" s="5"/>
      <c r="BR279" s="5"/>
      <c r="BS279" s="5"/>
      <c r="BT279" s="5"/>
      <c r="BU279" s="5"/>
      <c r="BV279" s="5"/>
      <c r="BW279" s="5"/>
      <c r="BX279" s="5"/>
      <c r="BY279" s="5"/>
      <c r="BZ279" s="5"/>
      <c r="CA279" s="5"/>
      <c r="CB279" s="5"/>
      <c r="CC279" s="5"/>
      <c r="CD279" s="5"/>
      <c r="CE279" s="5"/>
      <c r="CF279" s="5"/>
      <c r="CG279" s="5"/>
      <c r="CH279" s="5"/>
      <c r="CI279" s="5"/>
      <c r="CJ279" s="5"/>
      <c r="CK279" s="5"/>
      <c r="CL279" s="5"/>
      <c r="CM279" s="5"/>
      <c r="CN279" s="5"/>
      <c r="CO279" s="5"/>
      <c r="CP279" s="5"/>
      <c r="CQ279" s="5"/>
      <c r="CR279" s="5"/>
      <c r="CS279" s="5"/>
      <c r="CT279" s="5"/>
      <c r="CU279" s="5"/>
      <c r="CV279" s="5"/>
      <c r="CW279" s="5"/>
      <c r="CX279" s="5"/>
      <c r="CY279" s="5"/>
      <c r="CZ279" s="5"/>
      <c r="DA279" s="5"/>
      <c r="DB279" s="5"/>
      <c r="DC279" s="5"/>
      <c r="DD279" s="5"/>
      <c r="DE279" s="5"/>
      <c r="DF279" s="5"/>
      <c r="DG279" s="5"/>
      <c r="DH279" s="5"/>
      <c r="DI279" s="5"/>
      <c r="DJ279" s="5"/>
      <c r="DK279" s="5"/>
      <c r="DL279" s="5"/>
      <c r="DM279" s="5"/>
      <c r="DN279" s="5"/>
      <c r="DO279" s="5"/>
      <c r="DP279" s="5"/>
      <c r="DQ279" s="5"/>
      <c r="DR279" s="5"/>
      <c r="DS279" s="5"/>
      <c r="DT279" s="5"/>
      <c r="DU279" s="5"/>
      <c r="DV279" s="5"/>
      <c r="DW279" s="5"/>
      <c r="DX279" s="5"/>
      <c r="DY279" s="5"/>
      <c r="DZ279" s="5"/>
      <c r="EA279" s="5"/>
      <c r="EB279" s="5"/>
      <c r="EC279" s="5"/>
      <c r="ED279" s="5"/>
      <c r="EE279" s="5"/>
      <c r="EF279" s="5"/>
      <c r="EG279" s="5"/>
      <c r="EH279" s="5"/>
      <c r="EI279" s="5"/>
      <c r="EJ279" s="5"/>
      <c r="EK279" s="5"/>
      <c r="EL279" s="5"/>
      <c r="EM279" s="5"/>
      <c r="EN279" s="5"/>
      <c r="EO279" s="5"/>
      <c r="EP279" s="5"/>
      <c r="EQ279" s="5"/>
      <c r="ER279" s="5"/>
      <c r="ES279" s="5"/>
      <c r="ET279" s="5"/>
      <c r="EU279" s="5"/>
      <c r="EV279" s="5"/>
      <c r="EW279" s="5"/>
      <c r="EX279" s="5"/>
      <c r="EY279" s="5"/>
      <c r="EZ279" s="5"/>
      <c r="FA279" s="5"/>
      <c r="FB279" s="5"/>
      <c r="FC279" s="5"/>
      <c r="FD279" s="5"/>
      <c r="FE279" s="5"/>
      <c r="FF279" s="5"/>
      <c r="FG279" s="5"/>
      <c r="FH279" s="5"/>
      <c r="FI279" s="5"/>
      <c r="FJ279" s="5"/>
      <c r="FK279" s="5"/>
      <c r="FL279" s="5"/>
      <c r="FM279" s="5"/>
      <c r="FN279" s="5"/>
      <c r="FO279" s="5"/>
      <c r="FP279" s="5"/>
      <c r="FQ279" s="5"/>
      <c r="FR279" s="5"/>
      <c r="FS279" s="5"/>
      <c r="FT279" s="5"/>
      <c r="FU279" s="5"/>
      <c r="FV279" s="5"/>
      <c r="FW279" s="5"/>
      <c r="FX279" s="5"/>
      <c r="FY279" s="5"/>
      <c r="FZ279" s="5"/>
      <c r="GA279" s="5"/>
      <c r="GB279" s="5"/>
      <c r="GC279" s="5"/>
      <c r="GD279" s="5"/>
      <c r="GE279" s="5"/>
      <c r="GF279" s="5"/>
      <c r="GG279" s="5"/>
      <c r="GH279" s="5"/>
      <c r="GI279" s="5"/>
      <c r="GJ279" s="5"/>
      <c r="GK279" s="5"/>
      <c r="GL279" s="5"/>
      <c r="GM279" s="5"/>
      <c r="GN279" s="5"/>
      <c r="GO279" s="5"/>
      <c r="GP279" s="5"/>
      <c r="GQ279" s="5"/>
      <c r="GR279" s="5"/>
      <c r="GS279" s="5"/>
      <c r="GT279" s="5"/>
      <c r="GU279" s="5"/>
      <c r="GV279" s="5"/>
      <c r="GW279" s="5"/>
      <c r="GX279" s="5"/>
      <c r="GY279" s="5"/>
      <c r="GZ279" s="5"/>
      <c r="HA279" s="5"/>
      <c r="HB279" s="5"/>
      <c r="HC279" s="5"/>
      <c r="HD279" s="5"/>
      <c r="HE279" s="5"/>
      <c r="HF279" s="5"/>
      <c r="HG279" s="5"/>
      <c r="HH279" s="5"/>
      <c r="HI279" s="5"/>
      <c r="HJ279" s="5"/>
      <c r="HK279" s="5"/>
      <c r="HL279" s="5"/>
      <c r="HM279" s="5"/>
      <c r="HN279" s="5"/>
      <c r="HO279" s="5"/>
      <c r="HP279" s="5"/>
      <c r="HQ279" s="5"/>
      <c r="HR279" s="5"/>
      <c r="HS279" s="5"/>
      <c r="HT279" s="5"/>
      <c r="HU279" s="5"/>
      <c r="HV279" s="5"/>
      <c r="HW279" s="5"/>
      <c r="HX279" s="5"/>
      <c r="HY279" s="5"/>
      <c r="HZ279" s="5"/>
      <c r="IA279" s="5"/>
      <c r="IB279" s="5"/>
      <c r="IC279" s="5"/>
      <c r="ID279" s="5"/>
      <c r="IE279" s="5"/>
      <c r="IF279" s="5"/>
      <c r="IG279" s="5"/>
      <c r="IH279" s="5"/>
      <c r="II279" s="5"/>
      <c r="IJ279" s="5"/>
      <c r="IK279" s="5"/>
      <c r="IL279" s="5"/>
      <c r="IM279" s="5"/>
      <c r="IN279" s="5"/>
      <c r="IO279" s="5"/>
      <c r="IP279" s="5"/>
      <c r="IQ279" s="5"/>
      <c r="IR279" s="5"/>
      <c r="IS279" s="5"/>
      <c r="IT279" s="5"/>
      <c r="IU279" s="5"/>
      <c r="IV279" s="5"/>
    </row>
    <row r="280" spans="1:256" s="29" customFormat="1">
      <c r="A280" s="207"/>
      <c r="B280" s="207"/>
      <c r="C280" s="1112"/>
      <c r="D280" s="205"/>
      <c r="E280" s="205"/>
      <c r="F280" s="5">
        <v>43</v>
      </c>
      <c r="G280" s="5" t="e">
        <v>#N/A</v>
      </c>
      <c r="H280" s="5"/>
      <c r="I280" s="5" t="s">
        <v>543</v>
      </c>
      <c r="J280" s="5" t="s">
        <v>543</v>
      </c>
      <c r="K280" s="5" t="s">
        <v>543</v>
      </c>
      <c r="L280" s="5" t="s">
        <v>543</v>
      </c>
      <c r="M280" s="5" t="s">
        <v>543</v>
      </c>
      <c r="N280" s="5" t="s">
        <v>543</v>
      </c>
      <c r="O280" s="5" t="s">
        <v>543</v>
      </c>
      <c r="P280" s="5" t="s">
        <v>543</v>
      </c>
      <c r="Q280" s="5"/>
      <c r="R280" s="5"/>
      <c r="S280" s="5"/>
      <c r="T280" s="5"/>
      <c r="U280" s="5"/>
      <c r="V280" s="5"/>
      <c r="W280" s="5"/>
      <c r="X280" s="5"/>
      <c r="Y280" s="5"/>
      <c r="Z280" s="5"/>
      <c r="AA280" s="5"/>
      <c r="AB280" s="5" t="s">
        <v>543</v>
      </c>
      <c r="AC280" s="5" t="s">
        <v>543</v>
      </c>
      <c r="AD280" s="5" t="s">
        <v>543</v>
      </c>
      <c r="AE280" s="5" t="s">
        <v>543</v>
      </c>
      <c r="AF280" s="5" t="s">
        <v>543</v>
      </c>
      <c r="AG280" s="5" t="s">
        <v>543</v>
      </c>
      <c r="AH280" s="5" t="s">
        <v>543</v>
      </c>
      <c r="AI280" s="5" t="s">
        <v>543</v>
      </c>
      <c r="AJ280" s="5" t="s">
        <v>543</v>
      </c>
      <c r="AK280" s="5" t="s">
        <v>543</v>
      </c>
      <c r="AL280" s="5" t="s">
        <v>543</v>
      </c>
      <c r="AM280" s="5" t="s">
        <v>543</v>
      </c>
      <c r="AN280" s="5" t="s">
        <v>543</v>
      </c>
      <c r="AO280" s="5" t="s">
        <v>543</v>
      </c>
      <c r="AP280" s="5" t="s">
        <v>543</v>
      </c>
      <c r="AQ280" s="5" t="s">
        <v>543</v>
      </c>
      <c r="AR280" s="5" t="s">
        <v>543</v>
      </c>
      <c r="AS280" s="5" t="s">
        <v>543</v>
      </c>
      <c r="AT280" s="5"/>
      <c r="AU280" s="5"/>
      <c r="AV280" s="5"/>
      <c r="AW280" s="5"/>
      <c r="AX280" s="5"/>
      <c r="AY280" s="5"/>
      <c r="AZ280" s="5"/>
      <c r="BA280" s="5"/>
      <c r="BB280" s="5"/>
      <c r="BC280" s="5"/>
      <c r="BD280" s="5"/>
      <c r="BE280" s="5"/>
      <c r="BF280" s="5"/>
      <c r="BG280" s="5"/>
      <c r="BH280" s="5"/>
      <c r="BI280" s="5"/>
      <c r="BJ280" s="5"/>
      <c r="BK280" s="5"/>
      <c r="BL280" s="5"/>
      <c r="BM280" s="5"/>
      <c r="BN280" s="5"/>
      <c r="BO280" s="5"/>
      <c r="BP280" s="5"/>
      <c r="BQ280" s="5"/>
      <c r="BR280" s="5"/>
      <c r="BS280" s="5"/>
      <c r="BT280" s="5"/>
      <c r="BU280" s="5"/>
      <c r="BV280" s="5"/>
      <c r="BW280" s="5"/>
      <c r="BX280" s="5"/>
      <c r="BY280" s="5"/>
      <c r="BZ280" s="5"/>
      <c r="CA280" s="5"/>
      <c r="CB280" s="5"/>
      <c r="CC280" s="5"/>
      <c r="CD280" s="5"/>
      <c r="CE280" s="5"/>
      <c r="CF280" s="5"/>
      <c r="CG280" s="5"/>
      <c r="CH280" s="5"/>
      <c r="CI280" s="5"/>
      <c r="CJ280" s="5"/>
      <c r="CK280" s="5"/>
      <c r="CL280" s="5"/>
      <c r="CM280" s="5"/>
      <c r="CN280" s="5"/>
      <c r="CO280" s="5"/>
      <c r="CP280" s="5"/>
      <c r="CQ280" s="5"/>
      <c r="CR280" s="5"/>
      <c r="CS280" s="5"/>
      <c r="CT280" s="5"/>
      <c r="CU280" s="5"/>
      <c r="CV280" s="5"/>
      <c r="CW280" s="5"/>
      <c r="CX280" s="5"/>
      <c r="CY280" s="5"/>
      <c r="CZ280" s="5"/>
      <c r="DA280" s="5"/>
      <c r="DB280" s="5"/>
      <c r="DC280" s="5"/>
      <c r="DD280" s="5"/>
      <c r="DE280" s="5"/>
      <c r="DF280" s="5"/>
      <c r="DG280" s="5"/>
      <c r="DH280" s="5"/>
      <c r="DI280" s="5"/>
      <c r="DJ280" s="5"/>
      <c r="DK280" s="5"/>
      <c r="DL280" s="5"/>
      <c r="DM280" s="5"/>
      <c r="DN280" s="5"/>
      <c r="DO280" s="5"/>
      <c r="DP280" s="5"/>
      <c r="DQ280" s="5"/>
      <c r="DR280" s="5"/>
      <c r="DS280" s="5"/>
      <c r="DT280" s="5"/>
      <c r="DU280" s="5"/>
      <c r="DV280" s="5"/>
      <c r="DW280" s="5"/>
      <c r="DX280" s="5"/>
      <c r="DY280" s="5"/>
      <c r="DZ280" s="5"/>
      <c r="EA280" s="5"/>
      <c r="EB280" s="5"/>
      <c r="EC280" s="5"/>
      <c r="ED280" s="5"/>
      <c r="EE280" s="5"/>
      <c r="EF280" s="5"/>
      <c r="EG280" s="5"/>
      <c r="EH280" s="5"/>
      <c r="EI280" s="5"/>
      <c r="EJ280" s="5"/>
      <c r="EK280" s="5"/>
      <c r="EL280" s="5"/>
      <c r="EM280" s="5"/>
      <c r="EN280" s="5"/>
      <c r="EO280" s="5"/>
      <c r="EP280" s="5"/>
      <c r="EQ280" s="5"/>
      <c r="ER280" s="5"/>
      <c r="ES280" s="5"/>
      <c r="ET280" s="5"/>
      <c r="EU280" s="5"/>
      <c r="EV280" s="5"/>
      <c r="EW280" s="5"/>
      <c r="EX280" s="5"/>
      <c r="EY280" s="5"/>
      <c r="EZ280" s="5"/>
      <c r="FA280" s="5"/>
      <c r="FB280" s="5"/>
      <c r="FC280" s="5"/>
      <c r="FD280" s="5"/>
      <c r="FE280" s="5"/>
      <c r="FF280" s="5"/>
      <c r="FG280" s="5"/>
      <c r="FH280" s="5"/>
      <c r="FI280" s="5"/>
      <c r="FJ280" s="5"/>
      <c r="FK280" s="5"/>
      <c r="FL280" s="5"/>
      <c r="FM280" s="5"/>
      <c r="FN280" s="5"/>
      <c r="FO280" s="5"/>
      <c r="FP280" s="5"/>
      <c r="FQ280" s="5"/>
      <c r="FR280" s="5"/>
      <c r="FS280" s="5"/>
      <c r="FT280" s="5"/>
      <c r="FU280" s="5"/>
      <c r="FV280" s="5"/>
      <c r="FW280" s="5"/>
      <c r="FX280" s="5"/>
      <c r="FY280" s="5"/>
      <c r="FZ280" s="5"/>
      <c r="GA280" s="5"/>
      <c r="GB280" s="5"/>
      <c r="GC280" s="5"/>
      <c r="GD280" s="5"/>
      <c r="GE280" s="5"/>
      <c r="GF280" s="5"/>
      <c r="GG280" s="5"/>
      <c r="GH280" s="5"/>
      <c r="GI280" s="5"/>
      <c r="GJ280" s="5"/>
      <c r="GK280" s="5"/>
      <c r="GL280" s="5"/>
      <c r="GM280" s="5"/>
      <c r="GN280" s="5"/>
      <c r="GO280" s="5"/>
      <c r="GP280" s="5"/>
      <c r="GQ280" s="5"/>
      <c r="GR280" s="5"/>
      <c r="GS280" s="5"/>
      <c r="GT280" s="5"/>
      <c r="GU280" s="5"/>
      <c r="GV280" s="5"/>
      <c r="GW280" s="5"/>
      <c r="GX280" s="5"/>
      <c r="GY280" s="5"/>
      <c r="GZ280" s="5"/>
      <c r="HA280" s="5"/>
      <c r="HB280" s="5"/>
      <c r="HC280" s="5"/>
      <c r="HD280" s="5"/>
      <c r="HE280" s="5"/>
      <c r="HF280" s="5"/>
      <c r="HG280" s="5"/>
      <c r="HH280" s="5"/>
      <c r="HI280" s="5"/>
      <c r="HJ280" s="5"/>
      <c r="HK280" s="5"/>
      <c r="HL280" s="5"/>
      <c r="HM280" s="5"/>
      <c r="HN280" s="5"/>
      <c r="HO280" s="5"/>
      <c r="HP280" s="5"/>
      <c r="HQ280" s="5"/>
      <c r="HR280" s="5"/>
      <c r="HS280" s="5"/>
      <c r="HT280" s="5"/>
      <c r="HU280" s="5"/>
      <c r="HV280" s="5"/>
      <c r="HW280" s="5"/>
      <c r="HX280" s="5"/>
      <c r="HY280" s="5"/>
      <c r="HZ280" s="5"/>
      <c r="IA280" s="5"/>
      <c r="IB280" s="5"/>
      <c r="IC280" s="5"/>
      <c r="ID280" s="5"/>
      <c r="IE280" s="5"/>
      <c r="IF280" s="5"/>
      <c r="IG280" s="5"/>
      <c r="IH280" s="5"/>
      <c r="II280" s="5"/>
      <c r="IJ280" s="5"/>
      <c r="IK280" s="5"/>
      <c r="IL280" s="5"/>
      <c r="IM280" s="5"/>
      <c r="IN280" s="5"/>
      <c r="IO280" s="5"/>
      <c r="IP280" s="5"/>
      <c r="IQ280" s="5"/>
      <c r="IR280" s="5"/>
      <c r="IS280" s="5"/>
      <c r="IT280" s="5"/>
      <c r="IU280" s="5"/>
      <c r="IV280" s="5"/>
    </row>
    <row r="281" spans="1:256" s="29" customFormat="1">
      <c r="A281" s="207"/>
      <c r="B281" s="207"/>
      <c r="C281" s="1112"/>
      <c r="D281" s="205"/>
      <c r="E281" s="205"/>
      <c r="F281" s="5"/>
      <c r="G281" s="5"/>
      <c r="H281" s="5"/>
      <c r="I281" s="5"/>
      <c r="J281" s="5"/>
      <c r="K281" s="5"/>
      <c r="L281" s="5"/>
      <c r="M281" s="5"/>
      <c r="N281" s="5"/>
      <c r="O281" s="5"/>
      <c r="P281" s="5"/>
      <c r="Q281" s="5"/>
      <c r="R281" s="5"/>
      <c r="S281" s="5"/>
      <c r="T281" s="5"/>
      <c r="U281" s="5"/>
      <c r="V281" s="5"/>
      <c r="W281" s="5"/>
      <c r="X281" s="5"/>
      <c r="Y281" s="5"/>
      <c r="Z281" s="5"/>
      <c r="AA281" s="5"/>
      <c r="AB281" s="5"/>
      <c r="AC281" s="5"/>
      <c r="AD281" s="5"/>
      <c r="AE281" s="5"/>
      <c r="AF281" s="5"/>
      <c r="AG281" s="5"/>
      <c r="AH281" s="5"/>
      <c r="AI281" s="5"/>
      <c r="AJ281" s="5"/>
      <c r="AK281" s="5"/>
      <c r="AL281" s="5"/>
      <c r="AM281" s="5"/>
      <c r="AN281" s="5"/>
      <c r="AO281" s="5"/>
      <c r="AP281" s="5"/>
      <c r="AQ281" s="5"/>
      <c r="AR281" s="5"/>
      <c r="AS281" s="5"/>
      <c r="AT281" s="5"/>
      <c r="AU281" s="5"/>
      <c r="AV281" s="5"/>
      <c r="AW281" s="5"/>
      <c r="AX281" s="5"/>
      <c r="AY281" s="5"/>
      <c r="AZ281" s="5"/>
      <c r="BA281" s="5"/>
      <c r="BB281" s="5"/>
      <c r="BC281" s="5"/>
      <c r="BD281" s="5"/>
      <c r="BE281" s="5"/>
      <c r="BF281" s="5"/>
      <c r="BG281" s="5"/>
      <c r="BH281" s="5"/>
      <c r="BI281" s="5"/>
      <c r="BJ281" s="5"/>
      <c r="BK281" s="5"/>
      <c r="BL281" s="5"/>
      <c r="BM281" s="5"/>
      <c r="BN281" s="5"/>
      <c r="BO281" s="5"/>
      <c r="BP281" s="5"/>
      <c r="BQ281" s="5"/>
      <c r="BR281" s="5"/>
      <c r="BS281" s="5"/>
      <c r="BT281" s="5"/>
      <c r="BU281" s="5"/>
      <c r="BV281" s="5"/>
      <c r="BW281" s="5"/>
      <c r="BX281" s="5"/>
      <c r="BY281" s="5"/>
      <c r="BZ281" s="5"/>
      <c r="CA281" s="5"/>
      <c r="CB281" s="5"/>
      <c r="CC281" s="5"/>
      <c r="CD281" s="5"/>
      <c r="CE281" s="5"/>
      <c r="CF281" s="5"/>
      <c r="CG281" s="5"/>
      <c r="CH281" s="5"/>
      <c r="CI281" s="5"/>
      <c r="CJ281" s="5"/>
      <c r="CK281" s="5"/>
      <c r="CL281" s="5"/>
      <c r="CM281" s="5"/>
      <c r="CN281" s="5"/>
      <c r="CO281" s="5"/>
      <c r="CP281" s="5"/>
      <c r="CQ281" s="5"/>
      <c r="CR281" s="5"/>
      <c r="CS281" s="5"/>
      <c r="CT281" s="5"/>
      <c r="CU281" s="5"/>
      <c r="CV281" s="5"/>
      <c r="CW281" s="5"/>
      <c r="CX281" s="5"/>
      <c r="CY281" s="5"/>
      <c r="CZ281" s="5"/>
      <c r="DA281" s="5"/>
      <c r="DB281" s="5"/>
      <c r="DC281" s="5"/>
      <c r="DD281" s="5"/>
      <c r="DE281" s="5"/>
      <c r="DF281" s="5"/>
      <c r="DG281" s="5"/>
      <c r="DH281" s="5"/>
      <c r="DI281" s="5"/>
      <c r="DJ281" s="5"/>
      <c r="DK281" s="5"/>
      <c r="DL281" s="5"/>
      <c r="DM281" s="5"/>
      <c r="DN281" s="5"/>
      <c r="DO281" s="5"/>
      <c r="DP281" s="5"/>
      <c r="DQ281" s="5"/>
      <c r="DR281" s="5"/>
      <c r="DS281" s="5"/>
      <c r="DT281" s="5"/>
      <c r="DU281" s="5"/>
      <c r="DV281" s="5"/>
      <c r="DW281" s="5"/>
      <c r="DX281" s="5"/>
      <c r="DY281" s="5"/>
      <c r="DZ281" s="5"/>
      <c r="EA281" s="5"/>
      <c r="EB281" s="5"/>
      <c r="EC281" s="5"/>
      <c r="ED281" s="5"/>
      <c r="EE281" s="5"/>
      <c r="EF281" s="5"/>
      <c r="EG281" s="5"/>
      <c r="EH281" s="5"/>
      <c r="EI281" s="5"/>
      <c r="EJ281" s="5"/>
      <c r="EK281" s="5"/>
      <c r="EL281" s="5"/>
      <c r="EM281" s="5"/>
      <c r="EN281" s="5"/>
      <c r="EO281" s="5"/>
      <c r="EP281" s="5"/>
      <c r="EQ281" s="5"/>
      <c r="ER281" s="5"/>
      <c r="ES281" s="5"/>
      <c r="ET281" s="5"/>
      <c r="EU281" s="5"/>
      <c r="EV281" s="5"/>
      <c r="EW281" s="5"/>
      <c r="EX281" s="5"/>
      <c r="EY281" s="5"/>
      <c r="EZ281" s="5"/>
      <c r="FA281" s="5"/>
      <c r="FB281" s="5"/>
      <c r="FC281" s="5"/>
      <c r="FD281" s="5"/>
      <c r="FE281" s="5"/>
      <c r="FF281" s="5"/>
      <c r="FG281" s="5"/>
      <c r="FH281" s="5"/>
      <c r="FI281" s="5"/>
      <c r="FJ281" s="5"/>
      <c r="FK281" s="5"/>
      <c r="FL281" s="5"/>
      <c r="FM281" s="5"/>
      <c r="FN281" s="5"/>
      <c r="FO281" s="5"/>
      <c r="FP281" s="5"/>
      <c r="FQ281" s="5"/>
      <c r="FR281" s="5"/>
      <c r="FS281" s="5"/>
      <c r="FT281" s="5"/>
      <c r="FU281" s="5"/>
      <c r="FV281" s="5"/>
      <c r="FW281" s="5"/>
      <c r="FX281" s="5"/>
      <c r="FY281" s="5"/>
      <c r="FZ281" s="5"/>
      <c r="GA281" s="5"/>
      <c r="GB281" s="5"/>
      <c r="GC281" s="5"/>
      <c r="GD281" s="5"/>
      <c r="GE281" s="5"/>
      <c r="GF281" s="5"/>
      <c r="GG281" s="5"/>
      <c r="GH281" s="5"/>
      <c r="GI281" s="5"/>
      <c r="GJ281" s="5"/>
      <c r="GK281" s="5"/>
      <c r="GL281" s="5"/>
      <c r="GM281" s="5"/>
      <c r="GN281" s="5"/>
      <c r="GO281" s="5"/>
      <c r="GP281" s="5"/>
      <c r="GQ281" s="5"/>
      <c r="GR281" s="5"/>
      <c r="GS281" s="5"/>
      <c r="GT281" s="5"/>
      <c r="GU281" s="5"/>
      <c r="GV281" s="5"/>
      <c r="GW281" s="5"/>
      <c r="GX281" s="5"/>
      <c r="GY281" s="5"/>
      <c r="GZ281" s="5"/>
      <c r="HA281" s="5"/>
      <c r="HB281" s="5"/>
      <c r="HC281" s="5"/>
      <c r="HD281" s="5"/>
      <c r="HE281" s="5"/>
      <c r="HF281" s="5"/>
      <c r="HG281" s="5"/>
      <c r="HH281" s="5"/>
      <c r="HI281" s="5"/>
      <c r="HJ281" s="5"/>
      <c r="HK281" s="5"/>
      <c r="HL281" s="5"/>
      <c r="HM281" s="5"/>
      <c r="HN281" s="5"/>
      <c r="HO281" s="5"/>
      <c r="HP281" s="5"/>
      <c r="HQ281" s="5"/>
      <c r="HR281" s="5"/>
      <c r="HS281" s="5"/>
      <c r="HT281" s="5"/>
      <c r="HU281" s="5"/>
      <c r="HV281" s="5"/>
      <c r="HW281" s="5"/>
      <c r="HX281" s="5"/>
      <c r="HY281" s="5"/>
      <c r="HZ281" s="5"/>
      <c r="IA281" s="5"/>
      <c r="IB281" s="5"/>
      <c r="IC281" s="5"/>
      <c r="ID281" s="5"/>
      <c r="IE281" s="5"/>
      <c r="IF281" s="5"/>
      <c r="IG281" s="5"/>
      <c r="IH281" s="5"/>
      <c r="II281" s="5"/>
      <c r="IJ281" s="5"/>
      <c r="IK281" s="5"/>
      <c r="IL281" s="5"/>
      <c r="IM281" s="5"/>
      <c r="IN281" s="5"/>
      <c r="IO281" s="5"/>
      <c r="IP281" s="5"/>
      <c r="IQ281" s="5"/>
      <c r="IR281" s="5"/>
      <c r="IS281" s="5"/>
      <c r="IT281" s="5"/>
      <c r="IU281" s="5"/>
      <c r="IV281" s="5"/>
    </row>
    <row r="282" spans="1:256" s="29" customFormat="1">
      <c r="A282" s="207"/>
      <c r="B282" s="207"/>
      <c r="C282" s="1112"/>
      <c r="D282" s="205"/>
      <c r="E282" s="205"/>
      <c r="F282" s="5"/>
      <c r="G282" s="5"/>
      <c r="H282" s="5"/>
      <c r="I282" s="5"/>
      <c r="J282" s="5"/>
      <c r="K282" s="5"/>
      <c r="L282" s="5"/>
      <c r="M282" s="5"/>
      <c r="N282" s="5"/>
      <c r="O282" s="5"/>
      <c r="P282" s="5"/>
      <c r="Q282" s="5"/>
      <c r="R282" s="5"/>
      <c r="S282" s="5"/>
      <c r="T282" s="5"/>
      <c r="U282" s="5"/>
      <c r="V282" s="5"/>
      <c r="W282" s="5"/>
      <c r="X282" s="5"/>
      <c r="Y282" s="5"/>
      <c r="Z282" s="5"/>
      <c r="AA282" s="5"/>
      <c r="AB282" s="5"/>
      <c r="AC282" s="5"/>
      <c r="AD282" s="5"/>
      <c r="AE282" s="5"/>
      <c r="AF282" s="5"/>
      <c r="AG282" s="5"/>
      <c r="AH282" s="5"/>
      <c r="AI282" s="5"/>
      <c r="AJ282" s="5"/>
      <c r="AK282" s="5"/>
      <c r="AL282" s="5"/>
      <c r="AM282" s="5"/>
      <c r="AN282" s="5"/>
      <c r="AO282" s="5"/>
      <c r="AP282" s="5"/>
      <c r="AQ282" s="5"/>
      <c r="AR282" s="5"/>
      <c r="AS282" s="5"/>
      <c r="AT282" s="5"/>
      <c r="AU282" s="5"/>
      <c r="AV282" s="5"/>
      <c r="AW282" s="5"/>
      <c r="AX282" s="5"/>
      <c r="AY282" s="5"/>
      <c r="AZ282" s="5"/>
      <c r="BA282" s="5"/>
      <c r="BB282" s="5"/>
      <c r="BC282" s="5"/>
      <c r="BD282" s="5"/>
      <c r="BE282" s="5"/>
      <c r="BF282" s="5"/>
      <c r="BG282" s="5"/>
      <c r="BH282" s="5"/>
      <c r="BI282" s="5"/>
      <c r="BJ282" s="5"/>
      <c r="BK282" s="5"/>
      <c r="BL282" s="5"/>
      <c r="BM282" s="5"/>
      <c r="BN282" s="5"/>
      <c r="BO282" s="5"/>
      <c r="BP282" s="5"/>
      <c r="BQ282" s="5"/>
      <c r="BR282" s="5"/>
      <c r="BS282" s="5"/>
      <c r="BT282" s="5"/>
      <c r="BU282" s="5"/>
      <c r="BV282" s="5"/>
      <c r="BW282" s="5"/>
      <c r="BX282" s="5"/>
      <c r="BY282" s="5"/>
      <c r="BZ282" s="5"/>
      <c r="CA282" s="5"/>
      <c r="CB282" s="5"/>
      <c r="CC282" s="5"/>
      <c r="CD282" s="5"/>
      <c r="CE282" s="5"/>
      <c r="CF282" s="5"/>
      <c r="CG282" s="5"/>
      <c r="CH282" s="5"/>
      <c r="CI282" s="5"/>
      <c r="CJ282" s="5"/>
      <c r="CK282" s="5"/>
      <c r="CL282" s="5"/>
      <c r="CM282" s="5"/>
      <c r="CN282" s="5"/>
      <c r="CO282" s="5"/>
      <c r="CP282" s="5"/>
      <c r="CQ282" s="5"/>
      <c r="CR282" s="5"/>
      <c r="CS282" s="5"/>
      <c r="CT282" s="5"/>
      <c r="CU282" s="5"/>
      <c r="CV282" s="5"/>
      <c r="CW282" s="5"/>
      <c r="CX282" s="5"/>
      <c r="CY282" s="5"/>
      <c r="CZ282" s="5"/>
      <c r="DA282" s="5"/>
      <c r="DB282" s="5"/>
      <c r="DC282" s="5"/>
      <c r="DD282" s="5"/>
      <c r="DE282" s="5"/>
      <c r="DF282" s="5"/>
      <c r="DG282" s="5"/>
      <c r="DH282" s="5"/>
      <c r="DI282" s="5"/>
      <c r="DJ282" s="5"/>
      <c r="DK282" s="5"/>
      <c r="DL282" s="5"/>
      <c r="DM282" s="5"/>
      <c r="DN282" s="5"/>
      <c r="DO282" s="5"/>
      <c r="DP282" s="5"/>
      <c r="DQ282" s="5"/>
      <c r="DR282" s="5"/>
      <c r="DS282" s="5"/>
      <c r="DT282" s="5"/>
      <c r="DU282" s="5"/>
      <c r="DV282" s="5"/>
      <c r="DW282" s="5"/>
      <c r="DX282" s="5"/>
      <c r="DY282" s="5"/>
      <c r="DZ282" s="5"/>
      <c r="EA282" s="5"/>
      <c r="EB282" s="5"/>
      <c r="EC282" s="5"/>
      <c r="ED282" s="5"/>
      <c r="EE282" s="5"/>
      <c r="EF282" s="5"/>
      <c r="EG282" s="5"/>
      <c r="EH282" s="5"/>
      <c r="EI282" s="5"/>
      <c r="EJ282" s="5"/>
      <c r="EK282" s="5"/>
      <c r="EL282" s="5"/>
      <c r="EM282" s="5"/>
      <c r="EN282" s="5"/>
      <c r="EO282" s="5"/>
      <c r="EP282" s="5"/>
      <c r="EQ282" s="5"/>
      <c r="ER282" s="5"/>
      <c r="ES282" s="5"/>
      <c r="ET282" s="5"/>
      <c r="EU282" s="5"/>
      <c r="EV282" s="5"/>
      <c r="EW282" s="5"/>
      <c r="EX282" s="5"/>
      <c r="EY282" s="5"/>
      <c r="EZ282" s="5"/>
      <c r="FA282" s="5"/>
      <c r="FB282" s="5"/>
      <c r="FC282" s="5"/>
      <c r="FD282" s="5"/>
      <c r="FE282" s="5"/>
      <c r="FF282" s="5"/>
      <c r="FG282" s="5"/>
      <c r="FH282" s="5"/>
      <c r="FI282" s="5"/>
      <c r="FJ282" s="5"/>
      <c r="FK282" s="5"/>
      <c r="FL282" s="5"/>
      <c r="FM282" s="5"/>
      <c r="FN282" s="5"/>
      <c r="FO282" s="5"/>
      <c r="FP282" s="5"/>
      <c r="FQ282" s="5"/>
      <c r="FR282" s="5"/>
      <c r="FS282" s="5"/>
      <c r="FT282" s="5"/>
      <c r="FU282" s="5"/>
      <c r="FV282" s="5"/>
      <c r="FW282" s="5"/>
      <c r="FX282" s="5"/>
      <c r="FY282" s="5"/>
      <c r="FZ282" s="5"/>
      <c r="GA282" s="5"/>
      <c r="GB282" s="5"/>
      <c r="GC282" s="5"/>
      <c r="GD282" s="5"/>
      <c r="GE282" s="5"/>
      <c r="GF282" s="5"/>
      <c r="GG282" s="5"/>
      <c r="GH282" s="5"/>
      <c r="GI282" s="5"/>
      <c r="GJ282" s="5"/>
      <c r="GK282" s="5"/>
      <c r="GL282" s="5"/>
      <c r="GM282" s="5"/>
      <c r="GN282" s="5"/>
      <c r="GO282" s="5"/>
      <c r="GP282" s="5"/>
      <c r="GQ282" s="5"/>
      <c r="GR282" s="5"/>
      <c r="GS282" s="5"/>
      <c r="GT282" s="5"/>
      <c r="GU282" s="5"/>
      <c r="GV282" s="5"/>
      <c r="GW282" s="5"/>
      <c r="GX282" s="5"/>
      <c r="GY282" s="5"/>
      <c r="GZ282" s="5"/>
      <c r="HA282" s="5"/>
      <c r="HB282" s="5"/>
      <c r="HC282" s="5"/>
      <c r="HD282" s="5"/>
      <c r="HE282" s="5"/>
      <c r="HF282" s="5"/>
      <c r="HG282" s="5"/>
      <c r="HH282" s="5"/>
      <c r="HI282" s="5"/>
      <c r="HJ282" s="5"/>
      <c r="HK282" s="5"/>
      <c r="HL282" s="5"/>
      <c r="HM282" s="5"/>
      <c r="HN282" s="5"/>
      <c r="HO282" s="5"/>
      <c r="HP282" s="5"/>
      <c r="HQ282" s="5"/>
      <c r="HR282" s="5"/>
      <c r="HS282" s="5"/>
      <c r="HT282" s="5"/>
      <c r="HU282" s="5"/>
      <c r="HV282" s="5"/>
      <c r="HW282" s="5"/>
      <c r="HX282" s="5"/>
      <c r="HY282" s="5"/>
      <c r="HZ282" s="5"/>
      <c r="IA282" s="5"/>
      <c r="IB282" s="5"/>
      <c r="IC282" s="5"/>
      <c r="ID282" s="5"/>
      <c r="IE282" s="5"/>
      <c r="IF282" s="5"/>
      <c r="IG282" s="5"/>
      <c r="IH282" s="5"/>
      <c r="II282" s="5"/>
      <c r="IJ282" s="5"/>
      <c r="IK282" s="5"/>
      <c r="IL282" s="5"/>
      <c r="IM282" s="5"/>
      <c r="IN282" s="5"/>
      <c r="IO282" s="5"/>
      <c r="IP282" s="5"/>
      <c r="IQ282" s="5"/>
      <c r="IR282" s="5"/>
      <c r="IS282" s="5"/>
      <c r="IT282" s="5"/>
      <c r="IU282" s="5"/>
      <c r="IV282" s="5"/>
    </row>
    <row r="283" spans="1:256" s="29" customFormat="1">
      <c r="A283" s="207"/>
      <c r="B283" s="207">
        <v>0</v>
      </c>
      <c r="C283" s="1112"/>
      <c r="D283" s="205"/>
      <c r="E283" s="205"/>
      <c r="F283" s="205"/>
      <c r="G283" s="5" t="s">
        <v>41</v>
      </c>
      <c r="H283" s="5"/>
      <c r="I283" s="5"/>
      <c r="J283" s="5"/>
      <c r="K283" s="5"/>
      <c r="L283" s="5"/>
      <c r="M283" s="5"/>
      <c r="N283" s="5"/>
      <c r="O283" s="5"/>
      <c r="P283" s="5"/>
      <c r="Q283" s="5"/>
      <c r="R283" s="5"/>
      <c r="S283" s="5"/>
      <c r="T283" s="5"/>
      <c r="U283" s="5"/>
      <c r="V283" s="5"/>
      <c r="W283" s="5"/>
      <c r="X283" s="5"/>
      <c r="Y283" s="5"/>
      <c r="Z283" s="5"/>
      <c r="AA283" s="5"/>
      <c r="AB283" s="5">
        <v>0</v>
      </c>
      <c r="AC283" s="5">
        <v>0</v>
      </c>
      <c r="AD283" s="5">
        <v>0</v>
      </c>
      <c r="AE283" s="5">
        <v>0</v>
      </c>
      <c r="AF283" s="5">
        <v>0</v>
      </c>
      <c r="AG283" s="5">
        <v>0</v>
      </c>
      <c r="AH283" s="5">
        <v>0</v>
      </c>
      <c r="AI283" s="5">
        <v>0</v>
      </c>
      <c r="AJ283" s="5">
        <v>0</v>
      </c>
      <c r="AK283" s="5">
        <v>0</v>
      </c>
      <c r="AL283" s="5">
        <v>0</v>
      </c>
      <c r="AM283" s="5">
        <v>0</v>
      </c>
      <c r="AN283" s="5">
        <v>0</v>
      </c>
      <c r="AO283" s="5">
        <v>0</v>
      </c>
      <c r="AP283" s="5">
        <v>0</v>
      </c>
      <c r="AQ283" s="5">
        <v>0</v>
      </c>
      <c r="AR283" s="5">
        <v>0</v>
      </c>
      <c r="AS283" s="5">
        <v>0</v>
      </c>
      <c r="AT283" s="5"/>
      <c r="AU283" s="5"/>
      <c r="AV283" s="5"/>
      <c r="AW283" s="5"/>
      <c r="AX283" s="5"/>
      <c r="AY283" s="5"/>
      <c r="AZ283" s="5"/>
      <c r="BA283" s="5"/>
      <c r="BB283" s="5"/>
      <c r="BC283" s="5"/>
      <c r="BD283" s="5"/>
      <c r="BE283" s="5"/>
      <c r="BF283" s="5"/>
      <c r="BG283" s="5"/>
      <c r="BH283" s="5"/>
      <c r="BI283" s="5"/>
      <c r="BJ283" s="5"/>
      <c r="BK283" s="5"/>
      <c r="BL283" s="5"/>
      <c r="BM283" s="5"/>
      <c r="BN283" s="5"/>
      <c r="BO283" s="5"/>
      <c r="BP283" s="5"/>
      <c r="BQ283" s="5"/>
      <c r="BR283" s="5"/>
      <c r="BS283" s="5"/>
      <c r="BT283" s="5"/>
      <c r="BU283" s="5"/>
      <c r="BV283" s="5"/>
      <c r="BW283" s="5"/>
      <c r="BX283" s="5"/>
      <c r="BY283" s="5"/>
      <c r="BZ283" s="5"/>
      <c r="CA283" s="5"/>
      <c r="CB283" s="5"/>
      <c r="CC283" s="5"/>
      <c r="CD283" s="5"/>
      <c r="CE283" s="5"/>
      <c r="CF283" s="5"/>
      <c r="CG283" s="5"/>
      <c r="CH283" s="5"/>
      <c r="CI283" s="5"/>
      <c r="CJ283" s="5"/>
      <c r="CK283" s="5"/>
      <c r="CL283" s="5"/>
      <c r="CM283" s="5"/>
      <c r="CN283" s="5"/>
      <c r="CO283" s="5"/>
      <c r="CP283" s="5"/>
      <c r="CQ283" s="5"/>
      <c r="CR283" s="5"/>
      <c r="CS283" s="5"/>
      <c r="CT283" s="5"/>
      <c r="CU283" s="5"/>
      <c r="CV283" s="5"/>
      <c r="CW283" s="5"/>
      <c r="CX283" s="5"/>
      <c r="CY283" s="5"/>
      <c r="CZ283" s="5"/>
      <c r="DA283" s="5"/>
      <c r="DB283" s="5"/>
      <c r="DC283" s="5"/>
      <c r="DD283" s="5"/>
      <c r="DE283" s="5"/>
      <c r="DF283" s="5"/>
      <c r="DG283" s="5"/>
      <c r="DH283" s="5"/>
      <c r="DI283" s="5"/>
      <c r="DJ283" s="5"/>
      <c r="DK283" s="5"/>
      <c r="DL283" s="5"/>
      <c r="DM283" s="5"/>
      <c r="DN283" s="5"/>
      <c r="DO283" s="5"/>
      <c r="DP283" s="5"/>
      <c r="DQ283" s="5"/>
      <c r="DR283" s="5"/>
      <c r="DS283" s="5"/>
      <c r="DT283" s="5"/>
      <c r="DU283" s="5"/>
      <c r="DV283" s="5"/>
      <c r="DW283" s="5"/>
      <c r="DX283" s="5"/>
      <c r="DY283" s="5"/>
      <c r="DZ283" s="5"/>
      <c r="EA283" s="5"/>
      <c r="EB283" s="5"/>
      <c r="EC283" s="5"/>
      <c r="ED283" s="5"/>
      <c r="EE283" s="5"/>
      <c r="EF283" s="5"/>
      <c r="EG283" s="5"/>
      <c r="EH283" s="5"/>
      <c r="EI283" s="5"/>
      <c r="EJ283" s="5"/>
      <c r="EK283" s="5"/>
      <c r="EL283" s="5"/>
      <c r="EM283" s="5"/>
      <c r="EN283" s="5"/>
      <c r="EO283" s="5"/>
      <c r="EP283" s="5"/>
      <c r="EQ283" s="5"/>
      <c r="ER283" s="5"/>
      <c r="ES283" s="5"/>
      <c r="ET283" s="5"/>
      <c r="EU283" s="5"/>
      <c r="EV283" s="5"/>
      <c r="EW283" s="5"/>
      <c r="EX283" s="5"/>
      <c r="EY283" s="5"/>
      <c r="EZ283" s="5"/>
      <c r="FA283" s="5"/>
      <c r="FB283" s="5"/>
      <c r="FC283" s="5"/>
      <c r="FD283" s="5"/>
      <c r="FE283" s="5"/>
      <c r="FF283" s="5"/>
      <c r="FG283" s="5"/>
      <c r="FH283" s="5"/>
      <c r="FI283" s="5"/>
      <c r="FJ283" s="5"/>
      <c r="FK283" s="5"/>
      <c r="FL283" s="5"/>
      <c r="FM283" s="5"/>
      <c r="FN283" s="5"/>
      <c r="FO283" s="5"/>
      <c r="FP283" s="5"/>
      <c r="FQ283" s="5"/>
      <c r="FR283" s="5"/>
      <c r="FS283" s="5"/>
      <c r="FT283" s="5"/>
      <c r="FU283" s="5"/>
      <c r="FV283" s="5"/>
      <c r="FW283" s="5"/>
      <c r="FX283" s="5"/>
      <c r="FY283" s="5"/>
      <c r="FZ283" s="5"/>
      <c r="GA283" s="5"/>
      <c r="GB283" s="5"/>
      <c r="GC283" s="5"/>
      <c r="GD283" s="5"/>
      <c r="GE283" s="5"/>
      <c r="GF283" s="5"/>
      <c r="GG283" s="5"/>
      <c r="GH283" s="5"/>
      <c r="GI283" s="5"/>
      <c r="GJ283" s="5"/>
      <c r="GK283" s="5"/>
      <c r="GL283" s="5"/>
      <c r="GM283" s="5"/>
      <c r="GN283" s="5"/>
      <c r="GO283" s="5"/>
      <c r="GP283" s="5"/>
      <c r="GQ283" s="5"/>
      <c r="GR283" s="5"/>
      <c r="GS283" s="5"/>
      <c r="GT283" s="5"/>
      <c r="GU283" s="5"/>
      <c r="GV283" s="5"/>
      <c r="GW283" s="5"/>
      <c r="GX283" s="5"/>
      <c r="GY283" s="5"/>
      <c r="GZ283" s="5"/>
      <c r="HA283" s="5"/>
      <c r="HB283" s="5"/>
      <c r="HC283" s="5"/>
      <c r="HD283" s="5"/>
      <c r="HE283" s="5"/>
      <c r="HF283" s="5"/>
      <c r="HG283" s="5"/>
      <c r="HH283" s="5"/>
      <c r="HI283" s="5"/>
      <c r="HJ283" s="5"/>
      <c r="HK283" s="5"/>
      <c r="HL283" s="5"/>
      <c r="HM283" s="5"/>
      <c r="HN283" s="5"/>
      <c r="HO283" s="5"/>
      <c r="HP283" s="5"/>
      <c r="HQ283" s="5"/>
      <c r="HR283" s="5"/>
      <c r="HS283" s="5"/>
      <c r="HT283" s="5"/>
      <c r="HU283" s="5"/>
      <c r="HV283" s="5"/>
      <c r="HW283" s="5"/>
      <c r="HX283" s="5"/>
      <c r="HY283" s="5"/>
      <c r="HZ283" s="5"/>
      <c r="IA283" s="5"/>
      <c r="IB283" s="5"/>
      <c r="IC283" s="5"/>
      <c r="ID283" s="5"/>
      <c r="IE283" s="5"/>
      <c r="IF283" s="5"/>
      <c r="IG283" s="5"/>
      <c r="IH283" s="5"/>
      <c r="II283" s="5"/>
      <c r="IJ283" s="5"/>
      <c r="IK283" s="5"/>
      <c r="IL283" s="5"/>
      <c r="IM283" s="5"/>
      <c r="IN283" s="5"/>
      <c r="IO283" s="5"/>
      <c r="IP283" s="5"/>
      <c r="IQ283" s="5"/>
      <c r="IR283" s="5"/>
      <c r="IS283" s="5"/>
      <c r="IT283" s="5"/>
      <c r="IU283" s="5"/>
      <c r="IV283" s="5"/>
    </row>
    <row r="284" spans="1:256" s="29" customFormat="1">
      <c r="A284" s="207"/>
      <c r="B284" s="207">
        <v>0</v>
      </c>
      <c r="C284" s="1112"/>
      <c r="D284" s="205"/>
      <c r="E284" s="205"/>
      <c r="F284" s="205"/>
      <c r="G284" s="5" t="s">
        <v>41</v>
      </c>
      <c r="H284" s="5"/>
      <c r="I284" s="5"/>
      <c r="J284" s="5"/>
      <c r="K284" s="5"/>
      <c r="L284" s="5"/>
      <c r="M284" s="5"/>
      <c r="N284" s="5"/>
      <c r="O284" s="5"/>
      <c r="P284" s="5"/>
      <c r="Q284" s="5"/>
      <c r="R284" s="5"/>
      <c r="S284" s="5"/>
      <c r="T284" s="5"/>
      <c r="U284" s="5"/>
      <c r="V284" s="5"/>
      <c r="W284" s="5"/>
      <c r="X284" s="5"/>
      <c r="Y284" s="5"/>
      <c r="Z284" s="5"/>
      <c r="AA284" s="5"/>
      <c r="AB284" s="5">
        <v>0</v>
      </c>
      <c r="AC284" s="5">
        <v>0</v>
      </c>
      <c r="AD284" s="5">
        <v>0</v>
      </c>
      <c r="AE284" s="5">
        <v>0</v>
      </c>
      <c r="AF284" s="5">
        <v>0</v>
      </c>
      <c r="AG284" s="5">
        <v>0</v>
      </c>
      <c r="AH284" s="5">
        <v>0</v>
      </c>
      <c r="AI284" s="5">
        <v>0</v>
      </c>
      <c r="AJ284" s="5">
        <v>0</v>
      </c>
      <c r="AK284" s="5">
        <v>0</v>
      </c>
      <c r="AL284" s="5">
        <v>0</v>
      </c>
      <c r="AM284" s="5">
        <v>0</v>
      </c>
      <c r="AN284" s="5">
        <v>0</v>
      </c>
      <c r="AO284" s="5">
        <v>0</v>
      </c>
      <c r="AP284" s="5">
        <v>0</v>
      </c>
      <c r="AQ284" s="5">
        <v>0</v>
      </c>
      <c r="AR284" s="5">
        <v>0</v>
      </c>
      <c r="AS284" s="5">
        <v>0</v>
      </c>
      <c r="AT284" s="5"/>
      <c r="AU284" s="5"/>
      <c r="AV284" s="5"/>
      <c r="AW284" s="5"/>
      <c r="AX284" s="5"/>
      <c r="AY284" s="5"/>
      <c r="AZ284" s="5"/>
      <c r="BA284" s="5"/>
      <c r="BB284" s="5"/>
      <c r="BC284" s="5"/>
      <c r="BD284" s="5"/>
      <c r="BE284" s="5"/>
      <c r="BF284" s="5"/>
      <c r="BG284" s="5"/>
      <c r="BH284" s="5"/>
      <c r="BI284" s="5"/>
      <c r="BJ284" s="5"/>
      <c r="BK284" s="5"/>
      <c r="BL284" s="5"/>
      <c r="BM284" s="5"/>
      <c r="BN284" s="5"/>
      <c r="BO284" s="5"/>
      <c r="BP284" s="5"/>
      <c r="BQ284" s="5"/>
      <c r="BR284" s="5"/>
      <c r="BS284" s="5"/>
      <c r="BT284" s="5"/>
      <c r="BU284" s="5"/>
      <c r="BV284" s="5"/>
      <c r="BW284" s="5"/>
      <c r="BX284" s="5"/>
      <c r="BY284" s="5"/>
      <c r="BZ284" s="5"/>
      <c r="CA284" s="5"/>
      <c r="CB284" s="5"/>
      <c r="CC284" s="5"/>
      <c r="CD284" s="5"/>
      <c r="CE284" s="5"/>
      <c r="CF284" s="5"/>
      <c r="CG284" s="5"/>
      <c r="CH284" s="5"/>
      <c r="CI284" s="5"/>
      <c r="CJ284" s="5"/>
      <c r="CK284" s="5"/>
      <c r="CL284" s="5"/>
      <c r="CM284" s="5"/>
      <c r="CN284" s="5"/>
      <c r="CO284" s="5"/>
      <c r="CP284" s="5"/>
      <c r="CQ284" s="5"/>
      <c r="CR284" s="5"/>
      <c r="CS284" s="5"/>
      <c r="CT284" s="5"/>
      <c r="CU284" s="5"/>
      <c r="CV284" s="5"/>
      <c r="CW284" s="5"/>
      <c r="CX284" s="5"/>
      <c r="CY284" s="5"/>
      <c r="CZ284" s="5"/>
      <c r="DA284" s="5"/>
      <c r="DB284" s="5"/>
      <c r="DC284" s="5"/>
      <c r="DD284" s="5"/>
      <c r="DE284" s="5"/>
      <c r="DF284" s="5"/>
      <c r="DG284" s="5"/>
      <c r="DH284" s="5"/>
      <c r="DI284" s="5"/>
      <c r="DJ284" s="5"/>
      <c r="DK284" s="5"/>
      <c r="DL284" s="5"/>
      <c r="DM284" s="5"/>
      <c r="DN284" s="5"/>
      <c r="DO284" s="5"/>
      <c r="DP284" s="5"/>
      <c r="DQ284" s="5"/>
      <c r="DR284" s="5"/>
      <c r="DS284" s="5"/>
      <c r="DT284" s="5"/>
      <c r="DU284" s="5"/>
      <c r="DV284" s="5"/>
      <c r="DW284" s="5"/>
      <c r="DX284" s="5"/>
      <c r="DY284" s="5"/>
      <c r="DZ284" s="5"/>
      <c r="EA284" s="5"/>
      <c r="EB284" s="5"/>
      <c r="EC284" s="5"/>
      <c r="ED284" s="5"/>
      <c r="EE284" s="5"/>
      <c r="EF284" s="5"/>
      <c r="EG284" s="5"/>
      <c r="EH284" s="5"/>
      <c r="EI284" s="5"/>
      <c r="EJ284" s="5"/>
      <c r="EK284" s="5"/>
      <c r="EL284" s="5"/>
      <c r="EM284" s="5"/>
      <c r="EN284" s="5"/>
      <c r="EO284" s="5"/>
      <c r="EP284" s="5"/>
      <c r="EQ284" s="5"/>
      <c r="ER284" s="5"/>
      <c r="ES284" s="5"/>
      <c r="ET284" s="5"/>
      <c r="EU284" s="5"/>
      <c r="EV284" s="5"/>
      <c r="EW284" s="5"/>
      <c r="EX284" s="5"/>
      <c r="EY284" s="5"/>
      <c r="EZ284" s="5"/>
      <c r="FA284" s="5"/>
      <c r="FB284" s="5"/>
      <c r="FC284" s="5"/>
      <c r="FD284" s="5"/>
      <c r="FE284" s="5"/>
      <c r="FF284" s="5"/>
      <c r="FG284" s="5"/>
      <c r="FH284" s="5"/>
      <c r="FI284" s="5"/>
      <c r="FJ284" s="5"/>
      <c r="FK284" s="5"/>
      <c r="FL284" s="5"/>
      <c r="FM284" s="5"/>
      <c r="FN284" s="5"/>
      <c r="FO284" s="5"/>
      <c r="FP284" s="5"/>
      <c r="FQ284" s="5"/>
      <c r="FR284" s="5"/>
      <c r="FS284" s="5"/>
      <c r="FT284" s="5"/>
      <c r="FU284" s="5"/>
      <c r="FV284" s="5"/>
      <c r="FW284" s="5"/>
      <c r="FX284" s="5"/>
      <c r="FY284" s="5"/>
      <c r="FZ284" s="5"/>
      <c r="GA284" s="5"/>
      <c r="GB284" s="5"/>
      <c r="GC284" s="5"/>
      <c r="GD284" s="5"/>
      <c r="GE284" s="5"/>
      <c r="GF284" s="5"/>
      <c r="GG284" s="5"/>
      <c r="GH284" s="5"/>
      <c r="GI284" s="5"/>
      <c r="GJ284" s="5"/>
      <c r="GK284" s="5"/>
      <c r="GL284" s="5"/>
      <c r="GM284" s="5"/>
      <c r="GN284" s="5"/>
      <c r="GO284" s="5"/>
      <c r="GP284" s="5"/>
      <c r="GQ284" s="5"/>
      <c r="GR284" s="5"/>
      <c r="GS284" s="5"/>
      <c r="GT284" s="5"/>
      <c r="GU284" s="5"/>
      <c r="GV284" s="5"/>
      <c r="GW284" s="5"/>
      <c r="GX284" s="5"/>
      <c r="GY284" s="5"/>
      <c r="GZ284" s="5"/>
      <c r="HA284" s="5"/>
      <c r="HB284" s="5"/>
      <c r="HC284" s="5"/>
      <c r="HD284" s="5"/>
      <c r="HE284" s="5"/>
      <c r="HF284" s="5"/>
      <c r="HG284" s="5"/>
      <c r="HH284" s="5"/>
      <c r="HI284" s="5"/>
      <c r="HJ284" s="5"/>
      <c r="HK284" s="5"/>
      <c r="HL284" s="5"/>
      <c r="HM284" s="5"/>
      <c r="HN284" s="5"/>
      <c r="HO284" s="5"/>
      <c r="HP284" s="5"/>
      <c r="HQ284" s="5"/>
      <c r="HR284" s="5"/>
      <c r="HS284" s="5"/>
      <c r="HT284" s="5"/>
      <c r="HU284" s="5"/>
      <c r="HV284" s="5"/>
      <c r="HW284" s="5"/>
      <c r="HX284" s="5"/>
      <c r="HY284" s="5"/>
      <c r="HZ284" s="5"/>
      <c r="IA284" s="5"/>
      <c r="IB284" s="5"/>
      <c r="IC284" s="5"/>
      <c r="ID284" s="5"/>
      <c r="IE284" s="5"/>
      <c r="IF284" s="5"/>
      <c r="IG284" s="5"/>
      <c r="IH284" s="5"/>
      <c r="II284" s="5"/>
      <c r="IJ284" s="5"/>
      <c r="IK284" s="5"/>
      <c r="IL284" s="5"/>
      <c r="IM284" s="5"/>
      <c r="IN284" s="5"/>
      <c r="IO284" s="5"/>
      <c r="IP284" s="5"/>
      <c r="IQ284" s="5"/>
      <c r="IR284" s="5"/>
      <c r="IS284" s="5"/>
      <c r="IT284" s="5"/>
      <c r="IU284" s="5"/>
      <c r="IV284" s="5"/>
    </row>
    <row r="285" spans="1:256" s="29" customFormat="1">
      <c r="A285" s="207"/>
      <c r="B285" s="207"/>
      <c r="C285" s="1112"/>
      <c r="D285" s="205"/>
      <c r="G285" s="5"/>
      <c r="H285" s="5"/>
      <c r="I285" s="5"/>
      <c r="J285" s="5"/>
      <c r="K285" s="5"/>
      <c r="L285" s="5"/>
      <c r="M285" s="5"/>
      <c r="N285" s="5"/>
      <c r="O285" s="5"/>
      <c r="P285" s="5"/>
      <c r="Q285" s="5"/>
      <c r="R285" s="5"/>
      <c r="S285" s="5"/>
      <c r="T285" s="5"/>
      <c r="U285" s="5"/>
      <c r="V285" s="5"/>
      <c r="W285" s="5"/>
      <c r="X285" s="5"/>
      <c r="Y285" s="5"/>
      <c r="Z285" s="5"/>
      <c r="AA285" s="5"/>
      <c r="AB285" s="5"/>
      <c r="AC285" s="5"/>
      <c r="AD285" s="5"/>
      <c r="AE285" s="5"/>
      <c r="AF285" s="5"/>
      <c r="AG285" s="5"/>
      <c r="AH285" s="5"/>
      <c r="AI285" s="5"/>
      <c r="AJ285" s="5"/>
      <c r="AK285" s="5"/>
      <c r="AL285" s="5"/>
      <c r="AM285" s="5"/>
      <c r="AN285" s="5"/>
      <c r="AO285" s="5"/>
      <c r="AP285" s="5"/>
      <c r="AQ285" s="5"/>
      <c r="AR285" s="5"/>
      <c r="AS285" s="5"/>
      <c r="AT285" s="5"/>
      <c r="AU285" s="5"/>
      <c r="AV285" s="5"/>
      <c r="AW285" s="5"/>
      <c r="AX285" s="5"/>
      <c r="AY285" s="5"/>
      <c r="AZ285" s="5"/>
      <c r="BA285" s="5"/>
      <c r="BB285" s="5"/>
      <c r="BC285" s="5"/>
      <c r="BD285" s="5"/>
      <c r="BE285" s="5"/>
      <c r="BF285" s="5"/>
      <c r="BG285" s="5"/>
      <c r="BH285" s="5"/>
      <c r="BI285" s="5"/>
      <c r="BJ285" s="5"/>
      <c r="BK285" s="5"/>
      <c r="BL285" s="5"/>
      <c r="BM285" s="5"/>
      <c r="BN285" s="5"/>
      <c r="BO285" s="5"/>
      <c r="BP285" s="5"/>
      <c r="BQ285" s="5"/>
      <c r="BR285" s="5"/>
      <c r="BS285" s="5"/>
      <c r="BT285" s="5"/>
      <c r="BU285" s="5"/>
      <c r="BV285" s="5"/>
      <c r="BW285" s="5"/>
      <c r="BX285" s="5"/>
      <c r="BY285" s="5"/>
      <c r="BZ285" s="5"/>
      <c r="CA285" s="5"/>
      <c r="CB285" s="5"/>
      <c r="CC285" s="5"/>
      <c r="CD285" s="5"/>
      <c r="CE285" s="5"/>
      <c r="CF285" s="5"/>
      <c r="CG285" s="5"/>
      <c r="CH285" s="5"/>
      <c r="CI285" s="5"/>
      <c r="CJ285" s="5"/>
      <c r="CK285" s="5"/>
      <c r="CL285" s="5"/>
      <c r="CM285" s="5"/>
      <c r="CN285" s="5"/>
      <c r="CO285" s="5"/>
      <c r="CP285" s="5"/>
      <c r="CQ285" s="5"/>
      <c r="CR285" s="5"/>
      <c r="CS285" s="5"/>
      <c r="CT285" s="5"/>
      <c r="CU285" s="5"/>
      <c r="CV285" s="5"/>
      <c r="CW285" s="5"/>
      <c r="CX285" s="5"/>
      <c r="CY285" s="5"/>
      <c r="CZ285" s="5"/>
      <c r="DA285" s="5"/>
      <c r="DB285" s="5"/>
      <c r="DC285" s="5"/>
      <c r="DD285" s="5"/>
      <c r="DE285" s="5"/>
      <c r="DF285" s="5"/>
      <c r="DG285" s="5"/>
      <c r="DH285" s="5"/>
      <c r="DI285" s="5"/>
      <c r="DJ285" s="5"/>
      <c r="DK285" s="5"/>
      <c r="DL285" s="5"/>
      <c r="DM285" s="5"/>
      <c r="DN285" s="5"/>
      <c r="DO285" s="5"/>
      <c r="DP285" s="5"/>
      <c r="DQ285" s="5"/>
      <c r="DR285" s="5"/>
      <c r="DS285" s="5"/>
      <c r="DT285" s="5"/>
      <c r="DU285" s="5"/>
      <c r="DV285" s="5"/>
      <c r="DW285" s="5"/>
      <c r="DX285" s="5"/>
      <c r="DY285" s="5"/>
      <c r="DZ285" s="5"/>
      <c r="EA285" s="5"/>
      <c r="EB285" s="5"/>
      <c r="EC285" s="5"/>
      <c r="ED285" s="5"/>
      <c r="EE285" s="5"/>
      <c r="EF285" s="5"/>
      <c r="EG285" s="5"/>
      <c r="EH285" s="5"/>
      <c r="EI285" s="5"/>
      <c r="EJ285" s="5"/>
      <c r="EK285" s="5"/>
      <c r="EL285" s="5"/>
      <c r="EM285" s="5"/>
      <c r="EN285" s="5"/>
      <c r="EO285" s="5"/>
      <c r="EP285" s="5"/>
      <c r="EQ285" s="5"/>
      <c r="ER285" s="5"/>
      <c r="ES285" s="5"/>
      <c r="ET285" s="5"/>
      <c r="EU285" s="5"/>
      <c r="EV285" s="5"/>
      <c r="EW285" s="5"/>
      <c r="EX285" s="5"/>
      <c r="EY285" s="5"/>
      <c r="EZ285" s="5"/>
      <c r="FA285" s="5"/>
      <c r="FB285" s="5"/>
      <c r="FC285" s="5"/>
      <c r="FD285" s="5"/>
      <c r="FE285" s="5"/>
      <c r="FF285" s="5"/>
      <c r="FG285" s="5"/>
      <c r="FH285" s="5"/>
      <c r="FI285" s="5"/>
      <c r="FJ285" s="5"/>
      <c r="FK285" s="5"/>
      <c r="FL285" s="5"/>
      <c r="FM285" s="5"/>
      <c r="FN285" s="5"/>
      <c r="FO285" s="5"/>
      <c r="FP285" s="5"/>
      <c r="FQ285" s="5"/>
      <c r="FR285" s="5"/>
      <c r="FS285" s="5"/>
      <c r="FT285" s="5"/>
      <c r="FU285" s="5"/>
      <c r="FV285" s="5"/>
      <c r="FW285" s="5"/>
      <c r="FX285" s="5"/>
      <c r="FY285" s="5"/>
      <c r="FZ285" s="5"/>
      <c r="GA285" s="5"/>
      <c r="GB285" s="5"/>
      <c r="GC285" s="5"/>
      <c r="GD285" s="5"/>
      <c r="GE285" s="5"/>
      <c r="GF285" s="5"/>
      <c r="GG285" s="5"/>
      <c r="GH285" s="5"/>
      <c r="GI285" s="5"/>
      <c r="GJ285" s="5"/>
      <c r="GK285" s="5"/>
      <c r="GL285" s="5"/>
      <c r="GM285" s="5"/>
      <c r="GN285" s="5"/>
      <c r="GO285" s="5"/>
      <c r="GP285" s="5"/>
      <c r="GQ285" s="5"/>
      <c r="GR285" s="5"/>
      <c r="GS285" s="5"/>
      <c r="GT285" s="5"/>
      <c r="GU285" s="5"/>
      <c r="GV285" s="5"/>
      <c r="GW285" s="5"/>
      <c r="GX285" s="5"/>
      <c r="GY285" s="5"/>
      <c r="GZ285" s="5"/>
      <c r="HA285" s="5"/>
      <c r="HB285" s="5"/>
      <c r="HC285" s="5"/>
      <c r="HD285" s="5"/>
      <c r="HE285" s="5"/>
      <c r="HF285" s="5"/>
      <c r="HG285" s="5"/>
      <c r="HH285" s="5"/>
      <c r="HI285" s="5"/>
      <c r="HJ285" s="5"/>
      <c r="HK285" s="5"/>
      <c r="HL285" s="5"/>
      <c r="HM285" s="5"/>
      <c r="HN285" s="5"/>
      <c r="HO285" s="5"/>
      <c r="HP285" s="5"/>
      <c r="HQ285" s="5"/>
      <c r="HR285" s="5"/>
      <c r="HS285" s="5"/>
      <c r="HT285" s="5"/>
      <c r="HU285" s="5"/>
      <c r="HV285" s="5"/>
      <c r="HW285" s="5"/>
      <c r="HX285" s="5"/>
      <c r="HY285" s="5"/>
      <c r="HZ285" s="5"/>
      <c r="IA285" s="5"/>
      <c r="IB285" s="5"/>
      <c r="IC285" s="5"/>
      <c r="ID285" s="5"/>
      <c r="IE285" s="5"/>
      <c r="IF285" s="5"/>
      <c r="IG285" s="5"/>
      <c r="IH285" s="5"/>
      <c r="II285" s="5"/>
      <c r="IJ285" s="5"/>
      <c r="IK285" s="5"/>
      <c r="IL285" s="5"/>
      <c r="IM285" s="5"/>
      <c r="IN285" s="5"/>
      <c r="IO285" s="5"/>
      <c r="IP285" s="5"/>
      <c r="IQ285" s="5"/>
      <c r="IR285" s="5"/>
      <c r="IS285" s="5"/>
      <c r="IT285" s="5"/>
      <c r="IU285" s="5"/>
      <c r="IV285" s="5"/>
    </row>
    <row r="286" spans="1:256" s="29" customFormat="1">
      <c r="A286" s="207"/>
      <c r="B286" s="207"/>
      <c r="C286" s="1112"/>
      <c r="D286" s="205"/>
      <c r="G286" s="5"/>
      <c r="H286" s="5"/>
      <c r="I286" s="5"/>
      <c r="J286" s="5"/>
      <c r="K286" s="5"/>
      <c r="L286" s="5"/>
      <c r="M286" s="5"/>
      <c r="N286" s="5"/>
      <c r="O286" s="5"/>
      <c r="P286" s="5"/>
      <c r="Q286" s="5"/>
      <c r="R286" s="5"/>
      <c r="S286" s="5"/>
      <c r="T286" s="5"/>
      <c r="U286" s="5"/>
      <c r="V286" s="5"/>
      <c r="W286" s="5"/>
      <c r="X286" s="5"/>
      <c r="Y286" s="5"/>
      <c r="Z286" s="5"/>
      <c r="AA286" s="5"/>
      <c r="AB286" s="5"/>
      <c r="AC286" s="5"/>
      <c r="AD286" s="5"/>
      <c r="AE286" s="5"/>
      <c r="AF286" s="5"/>
      <c r="AG286" s="5"/>
      <c r="AH286" s="5"/>
      <c r="AI286" s="5"/>
      <c r="AJ286" s="5"/>
      <c r="AK286" s="5"/>
      <c r="AL286" s="5"/>
      <c r="AM286" s="5"/>
      <c r="AN286" s="5"/>
      <c r="AO286" s="5"/>
      <c r="AP286" s="5"/>
      <c r="AQ286" s="5"/>
      <c r="AR286" s="5"/>
      <c r="AS286" s="5"/>
      <c r="AT286" s="5"/>
      <c r="AU286" s="5"/>
      <c r="AV286" s="5"/>
      <c r="AW286" s="5"/>
      <c r="AX286" s="5"/>
      <c r="AY286" s="5"/>
      <c r="AZ286" s="5"/>
      <c r="BA286" s="5"/>
      <c r="BB286" s="5"/>
      <c r="BC286" s="5"/>
      <c r="BD286" s="5"/>
      <c r="BE286" s="5"/>
      <c r="BF286" s="5"/>
      <c r="BG286" s="5"/>
      <c r="BH286" s="5"/>
      <c r="BI286" s="5"/>
      <c r="BJ286" s="5"/>
      <c r="BK286" s="5"/>
      <c r="BL286" s="5"/>
      <c r="BM286" s="5"/>
      <c r="BN286" s="5"/>
      <c r="BO286" s="5"/>
      <c r="BP286" s="5"/>
      <c r="BQ286" s="5"/>
      <c r="BR286" s="5"/>
      <c r="BS286" s="5"/>
      <c r="BT286" s="5"/>
      <c r="BU286" s="5"/>
      <c r="BV286" s="5"/>
      <c r="BW286" s="5"/>
      <c r="BX286" s="5"/>
      <c r="BY286" s="5"/>
      <c r="BZ286" s="5"/>
      <c r="CA286" s="5"/>
      <c r="CB286" s="5"/>
      <c r="CC286" s="5"/>
      <c r="CD286" s="5"/>
      <c r="CE286" s="5"/>
      <c r="CF286" s="5"/>
      <c r="CG286" s="5"/>
      <c r="CH286" s="5"/>
      <c r="CI286" s="5"/>
      <c r="CJ286" s="5"/>
      <c r="CK286" s="5"/>
      <c r="CL286" s="5"/>
      <c r="CM286" s="5"/>
      <c r="CN286" s="5"/>
      <c r="CO286" s="5"/>
      <c r="CP286" s="5"/>
      <c r="CQ286" s="5"/>
      <c r="CR286" s="5"/>
      <c r="CS286" s="5"/>
      <c r="CT286" s="5"/>
      <c r="CU286" s="5"/>
      <c r="CV286" s="5"/>
      <c r="CW286" s="5"/>
      <c r="CX286" s="5"/>
      <c r="CY286" s="5"/>
      <c r="CZ286" s="5"/>
      <c r="DA286" s="5"/>
      <c r="DB286" s="5"/>
      <c r="DC286" s="5"/>
      <c r="DD286" s="5"/>
      <c r="DE286" s="5"/>
      <c r="DF286" s="5"/>
      <c r="DG286" s="5"/>
      <c r="DH286" s="5"/>
      <c r="DI286" s="5"/>
      <c r="DJ286" s="5"/>
      <c r="DK286" s="5"/>
      <c r="DL286" s="5"/>
      <c r="DM286" s="5"/>
      <c r="DN286" s="5"/>
      <c r="DO286" s="5"/>
      <c r="DP286" s="5"/>
      <c r="DQ286" s="5"/>
      <c r="DR286" s="5"/>
      <c r="DS286" s="5"/>
      <c r="DT286" s="5"/>
      <c r="DU286" s="5"/>
      <c r="DV286" s="5"/>
      <c r="DW286" s="5"/>
      <c r="DX286" s="5"/>
      <c r="DY286" s="5"/>
      <c r="DZ286" s="5"/>
      <c r="EA286" s="5"/>
      <c r="EB286" s="5"/>
      <c r="EC286" s="5"/>
      <c r="ED286" s="5"/>
      <c r="EE286" s="5"/>
      <c r="EF286" s="5"/>
      <c r="EG286" s="5"/>
      <c r="EH286" s="5"/>
      <c r="EI286" s="5"/>
      <c r="EJ286" s="5"/>
      <c r="EK286" s="5"/>
      <c r="EL286" s="5"/>
      <c r="EM286" s="5"/>
      <c r="EN286" s="5"/>
      <c r="EO286" s="5"/>
      <c r="EP286" s="5"/>
      <c r="EQ286" s="5"/>
      <c r="ER286" s="5"/>
      <c r="ES286" s="5"/>
      <c r="ET286" s="5"/>
      <c r="EU286" s="5"/>
      <c r="EV286" s="5"/>
      <c r="EW286" s="5"/>
      <c r="EX286" s="5"/>
      <c r="EY286" s="5"/>
      <c r="EZ286" s="5"/>
      <c r="FA286" s="5"/>
      <c r="FB286" s="5"/>
      <c r="FC286" s="5"/>
      <c r="FD286" s="5"/>
      <c r="FE286" s="5"/>
      <c r="FF286" s="5"/>
      <c r="FG286" s="5"/>
      <c r="FH286" s="5"/>
      <c r="FI286" s="5"/>
      <c r="FJ286" s="5"/>
      <c r="FK286" s="5"/>
      <c r="FL286" s="5"/>
      <c r="FM286" s="5"/>
      <c r="FN286" s="5"/>
      <c r="FO286" s="5"/>
      <c r="FP286" s="5"/>
      <c r="FQ286" s="5"/>
      <c r="FR286" s="5"/>
      <c r="FS286" s="5"/>
      <c r="FT286" s="5"/>
      <c r="FU286" s="5"/>
      <c r="FV286" s="5"/>
      <c r="FW286" s="5"/>
      <c r="FX286" s="5"/>
      <c r="FY286" s="5"/>
      <c r="FZ286" s="5"/>
      <c r="GA286" s="5"/>
      <c r="GB286" s="5"/>
      <c r="GC286" s="5"/>
      <c r="GD286" s="5"/>
      <c r="GE286" s="5"/>
      <c r="GF286" s="5"/>
      <c r="GG286" s="5"/>
      <c r="GH286" s="5"/>
      <c r="GI286" s="5"/>
      <c r="GJ286" s="5"/>
      <c r="GK286" s="5"/>
      <c r="GL286" s="5"/>
      <c r="GM286" s="5"/>
      <c r="GN286" s="5"/>
      <c r="GO286" s="5"/>
      <c r="GP286" s="5"/>
      <c r="GQ286" s="5"/>
      <c r="GR286" s="5"/>
      <c r="GS286" s="5"/>
      <c r="GT286" s="5"/>
      <c r="GU286" s="5"/>
      <c r="GV286" s="5"/>
      <c r="GW286" s="5"/>
      <c r="GX286" s="5"/>
      <c r="GY286" s="5"/>
      <c r="GZ286" s="5"/>
      <c r="HA286" s="5"/>
      <c r="HB286" s="5"/>
      <c r="HC286" s="5"/>
      <c r="HD286" s="5"/>
      <c r="HE286" s="5"/>
      <c r="HF286" s="5"/>
      <c r="HG286" s="5"/>
      <c r="HH286" s="5"/>
      <c r="HI286" s="5"/>
      <c r="HJ286" s="5"/>
      <c r="HK286" s="5"/>
      <c r="HL286" s="5"/>
      <c r="HM286" s="5"/>
      <c r="HN286" s="5"/>
      <c r="HO286" s="5"/>
      <c r="HP286" s="5"/>
      <c r="HQ286" s="5"/>
      <c r="HR286" s="5"/>
      <c r="HS286" s="5"/>
      <c r="HT286" s="5"/>
      <c r="HU286" s="5"/>
      <c r="HV286" s="5"/>
      <c r="HW286" s="5"/>
      <c r="HX286" s="5"/>
      <c r="HY286" s="5"/>
      <c r="HZ286" s="5"/>
      <c r="IA286" s="5"/>
      <c r="IB286" s="5"/>
      <c r="IC286" s="5"/>
      <c r="ID286" s="5"/>
      <c r="IE286" s="5"/>
      <c r="IF286" s="5"/>
      <c r="IG286" s="5"/>
      <c r="IH286" s="5"/>
      <c r="II286" s="5"/>
      <c r="IJ286" s="5"/>
      <c r="IK286" s="5"/>
      <c r="IL286" s="5"/>
      <c r="IM286" s="5"/>
      <c r="IN286" s="5"/>
      <c r="IO286" s="5"/>
      <c r="IP286" s="5"/>
      <c r="IQ286" s="5"/>
      <c r="IR286" s="5"/>
      <c r="IS286" s="5"/>
      <c r="IT286" s="5"/>
      <c r="IU286" s="5"/>
      <c r="IV286" s="5"/>
    </row>
    <row r="287" spans="1:256" s="29" customFormat="1">
      <c r="A287" s="207"/>
      <c r="B287" s="207"/>
      <c r="C287" s="1112"/>
      <c r="D287" s="205"/>
      <c r="F287" s="29" t="s">
        <v>1562</v>
      </c>
      <c r="G287" s="5"/>
      <c r="H287" s="5"/>
      <c r="I287" s="5"/>
      <c r="J287" s="5"/>
      <c r="K287" s="5"/>
      <c r="L287" s="5"/>
      <c r="M287" s="5"/>
      <c r="N287" s="5"/>
      <c r="O287" s="5"/>
      <c r="P287" s="5"/>
      <c r="Q287" s="5"/>
      <c r="R287" s="5"/>
      <c r="S287" s="5"/>
      <c r="T287" s="5"/>
      <c r="U287" s="5"/>
      <c r="V287" s="5"/>
      <c r="W287" s="5"/>
      <c r="X287" s="5"/>
      <c r="Y287" s="5"/>
      <c r="Z287" s="5"/>
      <c r="AA287" s="5"/>
      <c r="AB287" s="5">
        <v>38968066.986931622</v>
      </c>
      <c r="AC287" s="5">
        <v>52220658.87821845</v>
      </c>
      <c r="AD287" s="5">
        <v>65524619.860991254</v>
      </c>
      <c r="AE287" s="5">
        <v>66451886.271581158</v>
      </c>
      <c r="AF287" s="5">
        <v>59646719.750613563</v>
      </c>
      <c r="AG287" s="5">
        <v>54915360.292394809</v>
      </c>
      <c r="AH287" s="5">
        <v>56467329.908845074</v>
      </c>
      <c r="AI287" s="5">
        <v>57858047.408728547</v>
      </c>
      <c r="AJ287" s="5">
        <v>58917307.30513455</v>
      </c>
      <c r="AK287" s="5">
        <v>60234397.662097156</v>
      </c>
      <c r="AL287" s="5">
        <v>61709807.541812435</v>
      </c>
      <c r="AM287" s="5">
        <v>63228322.036678903</v>
      </c>
      <c r="AN287" s="5">
        <v>64791388.088608086</v>
      </c>
      <c r="AO287" s="5">
        <v>64297887.764040872</v>
      </c>
      <c r="AP287" s="5">
        <v>65220508.775802329</v>
      </c>
      <c r="AQ287" s="5">
        <v>66882067.212633133</v>
      </c>
      <c r="AR287" s="5">
        <v>68594720.689839408</v>
      </c>
      <c r="AS287" s="5">
        <v>70360228.853639141</v>
      </c>
      <c r="AT287" s="5"/>
      <c r="AU287" s="5"/>
      <c r="AV287" s="5"/>
      <c r="AW287" s="5"/>
      <c r="AX287" s="5"/>
      <c r="AY287" s="5"/>
      <c r="AZ287" s="5"/>
      <c r="BA287" s="5"/>
      <c r="BB287" s="5"/>
      <c r="BC287" s="5"/>
      <c r="BD287" s="5"/>
      <c r="BE287" s="5"/>
      <c r="BF287" s="5"/>
      <c r="BG287" s="5"/>
      <c r="BH287" s="5"/>
      <c r="BI287" s="5"/>
      <c r="BJ287" s="5"/>
      <c r="BK287" s="5"/>
      <c r="BL287" s="5"/>
      <c r="BM287" s="5"/>
      <c r="BN287" s="5"/>
      <c r="BO287" s="5"/>
      <c r="BP287" s="5"/>
      <c r="BQ287" s="5"/>
      <c r="BR287" s="5"/>
      <c r="BS287" s="5"/>
      <c r="BT287" s="5"/>
      <c r="BU287" s="5"/>
      <c r="BV287" s="5"/>
      <c r="BW287" s="5"/>
      <c r="BX287" s="5"/>
      <c r="BY287" s="5"/>
      <c r="BZ287" s="5"/>
      <c r="CA287" s="5"/>
      <c r="CB287" s="5"/>
      <c r="CC287" s="5"/>
      <c r="CD287" s="5"/>
      <c r="CE287" s="5"/>
      <c r="CF287" s="5"/>
      <c r="CG287" s="5"/>
      <c r="CH287" s="5"/>
      <c r="CI287" s="5"/>
      <c r="CJ287" s="5"/>
      <c r="CK287" s="5"/>
      <c r="CL287" s="5"/>
      <c r="CM287" s="5"/>
      <c r="CN287" s="5"/>
      <c r="CO287" s="5"/>
      <c r="CP287" s="5"/>
      <c r="CQ287" s="5"/>
      <c r="CR287" s="5"/>
      <c r="CS287" s="5"/>
      <c r="CT287" s="5"/>
      <c r="CU287" s="5"/>
      <c r="CV287" s="5"/>
      <c r="CW287" s="5"/>
      <c r="CX287" s="5"/>
      <c r="CY287" s="5"/>
      <c r="CZ287" s="5"/>
      <c r="DA287" s="5"/>
      <c r="DB287" s="5"/>
      <c r="DC287" s="5"/>
      <c r="DD287" s="5"/>
      <c r="DE287" s="5"/>
      <c r="DF287" s="5"/>
      <c r="DG287" s="5"/>
      <c r="DH287" s="5"/>
      <c r="DI287" s="5"/>
      <c r="DJ287" s="5"/>
      <c r="DK287" s="5"/>
      <c r="DL287" s="5"/>
      <c r="DM287" s="5"/>
      <c r="DN287" s="5"/>
      <c r="DO287" s="5"/>
      <c r="DP287" s="5"/>
      <c r="DQ287" s="5"/>
      <c r="DR287" s="5"/>
      <c r="DS287" s="5"/>
      <c r="DT287" s="5"/>
      <c r="DU287" s="5"/>
      <c r="DV287" s="5"/>
      <c r="DW287" s="5"/>
      <c r="DX287" s="5"/>
      <c r="DY287" s="5"/>
      <c r="DZ287" s="5"/>
      <c r="EA287" s="5"/>
      <c r="EB287" s="5"/>
      <c r="EC287" s="5"/>
      <c r="ED287" s="5"/>
      <c r="EE287" s="5"/>
      <c r="EF287" s="5"/>
      <c r="EG287" s="5"/>
      <c r="EH287" s="5"/>
      <c r="EI287" s="5"/>
      <c r="EJ287" s="5"/>
      <c r="EK287" s="5"/>
      <c r="EL287" s="5"/>
      <c r="EM287" s="5"/>
      <c r="EN287" s="5"/>
      <c r="EO287" s="5"/>
      <c r="EP287" s="5"/>
      <c r="EQ287" s="5"/>
      <c r="ER287" s="5"/>
      <c r="ES287" s="5"/>
      <c r="ET287" s="5"/>
      <c r="EU287" s="5"/>
      <c r="EV287" s="5"/>
      <c r="EW287" s="5"/>
      <c r="EX287" s="5"/>
      <c r="EY287" s="5"/>
      <c r="EZ287" s="5"/>
      <c r="FA287" s="5"/>
      <c r="FB287" s="5"/>
      <c r="FC287" s="5"/>
      <c r="FD287" s="5"/>
      <c r="FE287" s="5"/>
      <c r="FF287" s="5"/>
      <c r="FG287" s="5"/>
      <c r="FH287" s="5"/>
      <c r="FI287" s="5"/>
      <c r="FJ287" s="5"/>
      <c r="FK287" s="5"/>
      <c r="FL287" s="5"/>
      <c r="FM287" s="5"/>
      <c r="FN287" s="5"/>
      <c r="FO287" s="5"/>
      <c r="FP287" s="5"/>
      <c r="FQ287" s="5"/>
      <c r="FR287" s="5"/>
      <c r="FS287" s="5"/>
      <c r="FT287" s="5"/>
      <c r="FU287" s="5"/>
      <c r="FV287" s="5"/>
      <c r="FW287" s="5"/>
      <c r="FX287" s="5"/>
      <c r="FY287" s="5"/>
      <c r="FZ287" s="5"/>
      <c r="GA287" s="5"/>
      <c r="GB287" s="5"/>
      <c r="GC287" s="5"/>
      <c r="GD287" s="5"/>
      <c r="GE287" s="5"/>
      <c r="GF287" s="5"/>
      <c r="GG287" s="5"/>
      <c r="GH287" s="5"/>
      <c r="GI287" s="5"/>
      <c r="GJ287" s="5"/>
      <c r="GK287" s="5"/>
      <c r="GL287" s="5"/>
      <c r="GM287" s="5"/>
      <c r="GN287" s="5"/>
      <c r="GO287" s="5"/>
      <c r="GP287" s="5"/>
      <c r="GQ287" s="5"/>
      <c r="GR287" s="5"/>
      <c r="GS287" s="5"/>
      <c r="GT287" s="5"/>
      <c r="GU287" s="5"/>
      <c r="GV287" s="5"/>
      <c r="GW287" s="5"/>
      <c r="GX287" s="5"/>
      <c r="GY287" s="5"/>
      <c r="GZ287" s="5"/>
      <c r="HA287" s="5"/>
      <c r="HB287" s="5"/>
      <c r="HC287" s="5"/>
      <c r="HD287" s="5"/>
      <c r="HE287" s="5"/>
      <c r="HF287" s="5"/>
      <c r="HG287" s="5"/>
      <c r="HH287" s="5"/>
      <c r="HI287" s="5"/>
      <c r="HJ287" s="5"/>
      <c r="HK287" s="5"/>
      <c r="HL287" s="5"/>
      <c r="HM287" s="5"/>
      <c r="HN287" s="5"/>
      <c r="HO287" s="5"/>
      <c r="HP287" s="5"/>
      <c r="HQ287" s="5"/>
      <c r="HR287" s="5"/>
      <c r="HS287" s="5"/>
      <c r="HT287" s="5"/>
      <c r="HU287" s="5"/>
      <c r="HV287" s="5"/>
      <c r="HW287" s="5"/>
      <c r="HX287" s="5"/>
      <c r="HY287" s="5"/>
      <c r="HZ287" s="5"/>
      <c r="IA287" s="5"/>
      <c r="IB287" s="5"/>
      <c r="IC287" s="5"/>
      <c r="ID287" s="5"/>
      <c r="IE287" s="5"/>
      <c r="IF287" s="5"/>
      <c r="IG287" s="5"/>
      <c r="IH287" s="5"/>
      <c r="II287" s="5"/>
      <c r="IJ287" s="5"/>
      <c r="IK287" s="5"/>
      <c r="IL287" s="5"/>
      <c r="IM287" s="5"/>
      <c r="IN287" s="5"/>
      <c r="IO287" s="5"/>
      <c r="IP287" s="5"/>
      <c r="IQ287" s="5"/>
      <c r="IR287" s="5"/>
      <c r="IS287" s="5"/>
      <c r="IT287" s="5"/>
      <c r="IU287" s="5"/>
      <c r="IV287" s="5"/>
    </row>
    <row r="288" spans="1:256" s="29" customFormat="1">
      <c r="A288" s="207"/>
      <c r="B288" s="207"/>
      <c r="C288" s="1112"/>
      <c r="D288" s="205"/>
      <c r="F288" s="29" t="s">
        <v>1563</v>
      </c>
      <c r="G288" s="5"/>
      <c r="H288" s="5"/>
      <c r="I288" s="5"/>
      <c r="J288" s="5"/>
      <c r="K288" s="5"/>
      <c r="L288" s="5"/>
      <c r="M288" s="5"/>
      <c r="N288" s="5"/>
      <c r="O288" s="5"/>
      <c r="P288" s="5"/>
      <c r="Q288" s="5"/>
      <c r="R288" s="5"/>
      <c r="S288" s="5"/>
      <c r="T288" s="5"/>
      <c r="U288" s="5"/>
      <c r="V288" s="5"/>
      <c r="W288" s="5"/>
      <c r="X288" s="5"/>
      <c r="Y288" s="5"/>
      <c r="Z288" s="5"/>
      <c r="AA288" s="5"/>
      <c r="AB288" s="1215"/>
      <c r="AC288" s="1215"/>
      <c r="AD288" s="1215"/>
      <c r="AE288" s="1215"/>
      <c r="AF288" s="1215"/>
      <c r="AG288" s="1215"/>
      <c r="AH288" s="1215"/>
      <c r="AI288" s="1215"/>
      <c r="AJ288" s="1215"/>
      <c r="AK288" s="1215"/>
      <c r="AL288" s="1215"/>
      <c r="AM288" s="1215"/>
      <c r="AN288" s="1215"/>
      <c r="AO288" s="1215"/>
      <c r="AP288" s="1215"/>
      <c r="AQ288" s="1215"/>
      <c r="AR288" s="1215"/>
      <c r="AS288" s="1215"/>
      <c r="AT288" s="5"/>
      <c r="AU288" s="5"/>
      <c r="AV288" s="5"/>
      <c r="AW288" s="5"/>
      <c r="AX288" s="5"/>
      <c r="AY288" s="5"/>
      <c r="AZ288" s="5"/>
      <c r="BA288" s="5"/>
      <c r="BB288" s="5"/>
      <c r="BC288" s="5"/>
      <c r="BD288" s="5"/>
      <c r="BE288" s="5"/>
      <c r="BF288" s="5"/>
      <c r="BG288" s="5"/>
      <c r="BH288" s="5"/>
      <c r="BI288" s="5"/>
      <c r="BJ288" s="5"/>
      <c r="BK288" s="5"/>
      <c r="BL288" s="5"/>
      <c r="BM288" s="5"/>
      <c r="BN288" s="5"/>
      <c r="BO288" s="5"/>
      <c r="BP288" s="5"/>
      <c r="BQ288" s="5"/>
      <c r="BR288" s="5"/>
      <c r="BS288" s="5"/>
      <c r="BT288" s="5"/>
      <c r="BU288" s="5"/>
      <c r="BV288" s="5"/>
      <c r="BW288" s="5"/>
      <c r="BX288" s="5"/>
      <c r="BY288" s="5"/>
      <c r="BZ288" s="5"/>
      <c r="CA288" s="5"/>
      <c r="CB288" s="5"/>
      <c r="CC288" s="5"/>
      <c r="CD288" s="5"/>
      <c r="CE288" s="5"/>
      <c r="CF288" s="5"/>
      <c r="CG288" s="5"/>
      <c r="CH288" s="5"/>
      <c r="CI288" s="5"/>
      <c r="CJ288" s="5"/>
      <c r="CK288" s="5"/>
      <c r="CL288" s="5"/>
      <c r="CM288" s="5"/>
      <c r="CN288" s="5"/>
      <c r="CO288" s="5"/>
      <c r="CP288" s="5"/>
      <c r="CQ288" s="5"/>
      <c r="CR288" s="5"/>
      <c r="CS288" s="5"/>
      <c r="CT288" s="5"/>
      <c r="CU288" s="5"/>
      <c r="CV288" s="5"/>
      <c r="CW288" s="5"/>
      <c r="CX288" s="5"/>
      <c r="CY288" s="5"/>
      <c r="CZ288" s="5"/>
      <c r="DA288" s="5"/>
      <c r="DB288" s="5"/>
      <c r="DC288" s="5"/>
      <c r="DD288" s="5"/>
      <c r="DE288" s="5"/>
      <c r="DF288" s="5"/>
      <c r="DG288" s="5"/>
      <c r="DH288" s="5"/>
      <c r="DI288" s="5"/>
      <c r="DJ288" s="5"/>
      <c r="DK288" s="5"/>
      <c r="DL288" s="5"/>
      <c r="DM288" s="5"/>
      <c r="DN288" s="5"/>
      <c r="DO288" s="5"/>
      <c r="DP288" s="5"/>
      <c r="DQ288" s="5"/>
      <c r="DR288" s="5"/>
      <c r="DS288" s="5"/>
      <c r="DT288" s="5"/>
      <c r="DU288" s="5"/>
      <c r="DV288" s="5"/>
      <c r="DW288" s="5"/>
      <c r="DX288" s="5"/>
      <c r="DY288" s="5"/>
      <c r="DZ288" s="5"/>
      <c r="EA288" s="5"/>
      <c r="EB288" s="5"/>
      <c r="EC288" s="5"/>
      <c r="ED288" s="5"/>
      <c r="EE288" s="5"/>
      <c r="EF288" s="5"/>
      <c r="EG288" s="5"/>
      <c r="EH288" s="5"/>
      <c r="EI288" s="5"/>
      <c r="EJ288" s="5"/>
      <c r="EK288" s="5"/>
      <c r="EL288" s="5"/>
      <c r="EM288" s="5"/>
      <c r="EN288" s="5"/>
      <c r="EO288" s="5"/>
      <c r="EP288" s="5"/>
      <c r="EQ288" s="5"/>
      <c r="ER288" s="5"/>
      <c r="ES288" s="5"/>
      <c r="ET288" s="5"/>
      <c r="EU288" s="5"/>
      <c r="EV288" s="5"/>
      <c r="EW288" s="5"/>
      <c r="EX288" s="5"/>
      <c r="EY288" s="5"/>
      <c r="EZ288" s="5"/>
      <c r="FA288" s="5"/>
      <c r="FB288" s="5"/>
      <c r="FC288" s="5"/>
      <c r="FD288" s="5"/>
      <c r="FE288" s="5"/>
      <c r="FF288" s="5"/>
      <c r="FG288" s="5"/>
      <c r="FH288" s="5"/>
      <c r="FI288" s="5"/>
      <c r="FJ288" s="5"/>
      <c r="FK288" s="5"/>
      <c r="FL288" s="5"/>
      <c r="FM288" s="5"/>
      <c r="FN288" s="5"/>
      <c r="FO288" s="5"/>
      <c r="FP288" s="5"/>
      <c r="FQ288" s="5"/>
      <c r="FR288" s="5"/>
      <c r="FS288" s="5"/>
      <c r="FT288" s="5"/>
      <c r="FU288" s="5"/>
      <c r="FV288" s="5"/>
      <c r="FW288" s="5"/>
      <c r="FX288" s="5"/>
      <c r="FY288" s="5"/>
      <c r="FZ288" s="5"/>
      <c r="GA288" s="5"/>
      <c r="GB288" s="5"/>
      <c r="GC288" s="5"/>
      <c r="GD288" s="5"/>
      <c r="GE288" s="5"/>
      <c r="GF288" s="5"/>
      <c r="GG288" s="5"/>
      <c r="GH288" s="5"/>
      <c r="GI288" s="5"/>
      <c r="GJ288" s="5"/>
      <c r="GK288" s="5"/>
      <c r="GL288" s="5"/>
      <c r="GM288" s="5"/>
      <c r="GN288" s="5"/>
      <c r="GO288" s="5"/>
      <c r="GP288" s="5"/>
      <c r="GQ288" s="5"/>
      <c r="GR288" s="5"/>
      <c r="GS288" s="5"/>
      <c r="GT288" s="5"/>
      <c r="GU288" s="5"/>
      <c r="GV288" s="5"/>
      <c r="GW288" s="5"/>
      <c r="GX288" s="5"/>
      <c r="GY288" s="5"/>
      <c r="GZ288" s="5"/>
      <c r="HA288" s="5"/>
      <c r="HB288" s="5"/>
      <c r="HC288" s="5"/>
      <c r="HD288" s="5"/>
      <c r="HE288" s="5"/>
      <c r="HF288" s="5"/>
      <c r="HG288" s="5"/>
      <c r="HH288" s="5"/>
      <c r="HI288" s="5"/>
      <c r="HJ288" s="5"/>
      <c r="HK288" s="5"/>
      <c r="HL288" s="5"/>
      <c r="HM288" s="5"/>
      <c r="HN288" s="5"/>
      <c r="HO288" s="5"/>
      <c r="HP288" s="5"/>
      <c r="HQ288" s="5"/>
      <c r="HR288" s="5"/>
      <c r="HS288" s="5"/>
      <c r="HT288" s="5"/>
      <c r="HU288" s="5"/>
      <c r="HV288" s="5"/>
      <c r="HW288" s="5"/>
      <c r="HX288" s="5"/>
      <c r="HY288" s="5"/>
      <c r="HZ288" s="5"/>
      <c r="IA288" s="5"/>
      <c r="IB288" s="5"/>
      <c r="IC288" s="5"/>
      <c r="ID288" s="5"/>
      <c r="IE288" s="5"/>
      <c r="IF288" s="5"/>
      <c r="IG288" s="5"/>
      <c r="IH288" s="5"/>
      <c r="II288" s="5"/>
      <c r="IJ288" s="5"/>
      <c r="IK288" s="5"/>
      <c r="IL288" s="5"/>
      <c r="IM288" s="5"/>
      <c r="IN288" s="5"/>
      <c r="IO288" s="5"/>
      <c r="IP288" s="5"/>
      <c r="IQ288" s="5"/>
      <c r="IR288" s="5"/>
      <c r="IS288" s="5"/>
      <c r="IT288" s="5"/>
      <c r="IU288" s="5"/>
      <c r="IV288" s="5"/>
    </row>
    <row r="289" spans="1:256" s="29" customFormat="1">
      <c r="A289" s="207"/>
      <c r="B289" s="207"/>
      <c r="C289" s="1112"/>
      <c r="D289" s="205"/>
      <c r="F289" s="29" t="s">
        <v>1564</v>
      </c>
      <c r="G289" s="5"/>
      <c r="H289" s="5"/>
      <c r="I289" s="5"/>
      <c r="J289" s="5"/>
      <c r="K289" s="5"/>
      <c r="L289" s="5"/>
      <c r="M289" s="5"/>
      <c r="N289" s="5"/>
      <c r="O289" s="5"/>
      <c r="P289" s="5"/>
      <c r="Q289" s="5"/>
      <c r="R289" s="5"/>
      <c r="S289" s="5"/>
      <c r="T289" s="5"/>
      <c r="U289" s="5"/>
      <c r="V289" s="5"/>
      <c r="W289" s="5"/>
      <c r="X289" s="5"/>
      <c r="Y289" s="5"/>
      <c r="Z289" s="5"/>
      <c r="AA289" s="5"/>
      <c r="AB289" s="1215"/>
      <c r="AC289" s="1215"/>
      <c r="AD289" s="1215"/>
      <c r="AE289" s="1215"/>
      <c r="AF289" s="1215"/>
      <c r="AG289" s="1215"/>
      <c r="AH289" s="1215"/>
      <c r="AI289" s="1215"/>
      <c r="AJ289" s="1215"/>
      <c r="AK289" s="1215"/>
      <c r="AL289" s="1215"/>
      <c r="AM289" s="1215"/>
      <c r="AN289" s="1215"/>
      <c r="AO289" s="1215"/>
      <c r="AP289" s="1215"/>
      <c r="AQ289" s="1215"/>
      <c r="AR289" s="1215"/>
      <c r="AS289" s="1215"/>
      <c r="AT289" s="5"/>
      <c r="AU289" s="5"/>
      <c r="AV289" s="5"/>
      <c r="AW289" s="5"/>
      <c r="AX289" s="5"/>
      <c r="AY289" s="5"/>
      <c r="AZ289" s="5"/>
      <c r="BA289" s="5"/>
      <c r="BB289" s="5"/>
      <c r="BC289" s="5"/>
      <c r="BD289" s="5"/>
      <c r="BE289" s="5"/>
      <c r="BF289" s="5"/>
      <c r="BG289" s="5"/>
      <c r="BH289" s="5"/>
      <c r="BI289" s="5"/>
      <c r="BJ289" s="5"/>
      <c r="BK289" s="5"/>
      <c r="BL289" s="5"/>
      <c r="BM289" s="5"/>
      <c r="BN289" s="5"/>
      <c r="BO289" s="5"/>
      <c r="BP289" s="5"/>
      <c r="BQ289" s="5"/>
      <c r="BR289" s="5"/>
      <c r="BS289" s="5"/>
      <c r="BT289" s="5"/>
      <c r="BU289" s="5"/>
      <c r="BV289" s="5"/>
      <c r="BW289" s="5"/>
      <c r="BX289" s="5"/>
      <c r="BY289" s="5"/>
      <c r="BZ289" s="5"/>
      <c r="CA289" s="5"/>
      <c r="CB289" s="5"/>
      <c r="CC289" s="5"/>
      <c r="CD289" s="5"/>
      <c r="CE289" s="5"/>
      <c r="CF289" s="5"/>
      <c r="CG289" s="5"/>
      <c r="CH289" s="5"/>
      <c r="CI289" s="5"/>
      <c r="CJ289" s="5"/>
      <c r="CK289" s="5"/>
      <c r="CL289" s="5"/>
      <c r="CM289" s="5"/>
      <c r="CN289" s="5"/>
      <c r="CO289" s="5"/>
      <c r="CP289" s="5"/>
      <c r="CQ289" s="5"/>
      <c r="CR289" s="5"/>
      <c r="CS289" s="5"/>
      <c r="CT289" s="5"/>
      <c r="CU289" s="5"/>
      <c r="CV289" s="5"/>
      <c r="CW289" s="5"/>
      <c r="CX289" s="5"/>
      <c r="CY289" s="5"/>
      <c r="CZ289" s="5"/>
      <c r="DA289" s="5"/>
      <c r="DB289" s="5"/>
      <c r="DC289" s="5"/>
      <c r="DD289" s="5"/>
      <c r="DE289" s="5"/>
      <c r="DF289" s="5"/>
      <c r="DG289" s="5"/>
      <c r="DH289" s="5"/>
      <c r="DI289" s="5"/>
      <c r="DJ289" s="5"/>
      <c r="DK289" s="5"/>
      <c r="DL289" s="5"/>
      <c r="DM289" s="5"/>
      <c r="DN289" s="5"/>
      <c r="DO289" s="5"/>
      <c r="DP289" s="5"/>
      <c r="DQ289" s="5"/>
      <c r="DR289" s="5"/>
      <c r="DS289" s="5"/>
      <c r="DT289" s="5"/>
      <c r="DU289" s="5"/>
      <c r="DV289" s="5"/>
      <c r="DW289" s="5"/>
      <c r="DX289" s="5"/>
      <c r="DY289" s="5"/>
      <c r="DZ289" s="5"/>
      <c r="EA289" s="5"/>
      <c r="EB289" s="5"/>
      <c r="EC289" s="5"/>
      <c r="ED289" s="5"/>
      <c r="EE289" s="5"/>
      <c r="EF289" s="5"/>
      <c r="EG289" s="5"/>
      <c r="EH289" s="5"/>
      <c r="EI289" s="5"/>
      <c r="EJ289" s="5"/>
      <c r="EK289" s="5"/>
      <c r="EL289" s="5"/>
      <c r="EM289" s="5"/>
      <c r="EN289" s="5"/>
      <c r="EO289" s="5"/>
      <c r="EP289" s="5"/>
      <c r="EQ289" s="5"/>
      <c r="ER289" s="5"/>
      <c r="ES289" s="5"/>
      <c r="ET289" s="5"/>
      <c r="EU289" s="5"/>
      <c r="EV289" s="5"/>
      <c r="EW289" s="5"/>
      <c r="EX289" s="5"/>
      <c r="EY289" s="5"/>
      <c r="EZ289" s="5"/>
      <c r="FA289" s="5"/>
      <c r="FB289" s="5"/>
      <c r="FC289" s="5"/>
      <c r="FD289" s="5"/>
      <c r="FE289" s="5"/>
      <c r="FF289" s="5"/>
      <c r="FG289" s="5"/>
      <c r="FH289" s="5"/>
      <c r="FI289" s="5"/>
      <c r="FJ289" s="5"/>
      <c r="FK289" s="5"/>
      <c r="FL289" s="5"/>
      <c r="FM289" s="5"/>
      <c r="FN289" s="5"/>
      <c r="FO289" s="5"/>
      <c r="FP289" s="5"/>
      <c r="FQ289" s="5"/>
      <c r="FR289" s="5"/>
      <c r="FS289" s="5"/>
      <c r="FT289" s="5"/>
      <c r="FU289" s="5"/>
      <c r="FV289" s="5"/>
      <c r="FW289" s="5"/>
      <c r="FX289" s="5"/>
      <c r="FY289" s="5"/>
      <c r="FZ289" s="5"/>
      <c r="GA289" s="5"/>
      <c r="GB289" s="5"/>
      <c r="GC289" s="5"/>
      <c r="GD289" s="5"/>
      <c r="GE289" s="5"/>
      <c r="GF289" s="5"/>
      <c r="GG289" s="5"/>
      <c r="GH289" s="5"/>
      <c r="GI289" s="5"/>
      <c r="GJ289" s="5"/>
      <c r="GK289" s="5"/>
      <c r="GL289" s="5"/>
      <c r="GM289" s="5"/>
      <c r="GN289" s="5"/>
      <c r="GO289" s="5"/>
      <c r="GP289" s="5"/>
      <c r="GQ289" s="5"/>
      <c r="GR289" s="5"/>
      <c r="GS289" s="5"/>
      <c r="GT289" s="5"/>
      <c r="GU289" s="5"/>
      <c r="GV289" s="5"/>
      <c r="GW289" s="5"/>
      <c r="GX289" s="5"/>
      <c r="GY289" s="5"/>
      <c r="GZ289" s="5"/>
      <c r="HA289" s="5"/>
      <c r="HB289" s="5"/>
      <c r="HC289" s="5"/>
      <c r="HD289" s="5"/>
      <c r="HE289" s="5"/>
      <c r="HF289" s="5"/>
      <c r="HG289" s="5"/>
      <c r="HH289" s="5"/>
      <c r="HI289" s="5"/>
      <c r="HJ289" s="5"/>
      <c r="HK289" s="5"/>
      <c r="HL289" s="5"/>
      <c r="HM289" s="5"/>
      <c r="HN289" s="5"/>
      <c r="HO289" s="5"/>
      <c r="HP289" s="5"/>
      <c r="HQ289" s="5"/>
      <c r="HR289" s="5"/>
      <c r="HS289" s="5"/>
      <c r="HT289" s="5"/>
      <c r="HU289" s="5"/>
      <c r="HV289" s="5"/>
      <c r="HW289" s="5"/>
      <c r="HX289" s="5"/>
      <c r="HY289" s="5"/>
      <c r="HZ289" s="5"/>
      <c r="IA289" s="5"/>
      <c r="IB289" s="5"/>
      <c r="IC289" s="5"/>
      <c r="ID289" s="5"/>
      <c r="IE289" s="5"/>
      <c r="IF289" s="5"/>
      <c r="IG289" s="5"/>
      <c r="IH289" s="5"/>
      <c r="II289" s="5"/>
      <c r="IJ289" s="5"/>
      <c r="IK289" s="5"/>
      <c r="IL289" s="5"/>
      <c r="IM289" s="5"/>
      <c r="IN289" s="5"/>
      <c r="IO289" s="5"/>
      <c r="IP289" s="5"/>
      <c r="IQ289" s="5"/>
      <c r="IR289" s="5"/>
      <c r="IS289" s="5"/>
      <c r="IT289" s="5"/>
      <c r="IU289" s="5"/>
      <c r="IV289" s="5"/>
    </row>
    <row r="290" spans="1:256" s="29" customFormat="1">
      <c r="A290" s="207"/>
      <c r="B290" s="207"/>
      <c r="C290" s="1112"/>
      <c r="D290" s="205"/>
      <c r="F290" s="29" t="s">
        <v>1565</v>
      </c>
      <c r="G290" s="5"/>
      <c r="H290" s="5"/>
      <c r="I290" s="5"/>
      <c r="J290" s="5"/>
      <c r="K290" s="5"/>
      <c r="L290" s="5"/>
      <c r="M290" s="5"/>
      <c r="N290" s="5"/>
      <c r="O290" s="5"/>
      <c r="P290" s="5"/>
      <c r="Q290" s="5"/>
      <c r="R290" s="5"/>
      <c r="S290" s="5"/>
      <c r="T290" s="5"/>
      <c r="U290" s="5"/>
      <c r="V290" s="5"/>
      <c r="W290" s="5"/>
      <c r="X290" s="5"/>
      <c r="Y290" s="5"/>
      <c r="Z290" s="5"/>
      <c r="AA290" s="5"/>
      <c r="AB290" s="1215"/>
      <c r="AC290" s="1215"/>
      <c r="AD290" s="1215"/>
      <c r="AE290" s="1215"/>
      <c r="AF290" s="1215"/>
      <c r="AG290" s="1215"/>
      <c r="AH290" s="1215"/>
      <c r="AI290" s="1215"/>
      <c r="AJ290" s="1215"/>
      <c r="AK290" s="1215"/>
      <c r="AL290" s="1215"/>
      <c r="AM290" s="1215"/>
      <c r="AN290" s="1215"/>
      <c r="AO290" s="1215"/>
      <c r="AP290" s="1215"/>
      <c r="AQ290" s="1215"/>
      <c r="AR290" s="1215"/>
      <c r="AS290" s="1215"/>
      <c r="AT290" s="5"/>
      <c r="AU290" s="5"/>
      <c r="AV290" s="5"/>
      <c r="AW290" s="5"/>
      <c r="AX290" s="5"/>
      <c r="AY290" s="5"/>
      <c r="AZ290" s="5"/>
      <c r="BA290" s="5"/>
      <c r="BB290" s="5"/>
      <c r="BC290" s="5"/>
      <c r="BD290" s="5"/>
      <c r="BE290" s="5"/>
      <c r="BF290" s="5"/>
      <c r="BG290" s="5"/>
      <c r="BH290" s="5"/>
      <c r="BI290" s="5"/>
      <c r="BJ290" s="5"/>
      <c r="BK290" s="5"/>
      <c r="BL290" s="5"/>
      <c r="BM290" s="5"/>
      <c r="BN290" s="5"/>
      <c r="BO290" s="5"/>
      <c r="BP290" s="5"/>
      <c r="BQ290" s="5"/>
      <c r="BR290" s="5"/>
      <c r="BS290" s="5"/>
      <c r="BT290" s="5"/>
      <c r="BU290" s="5"/>
      <c r="BV290" s="5"/>
      <c r="BW290" s="5"/>
      <c r="BX290" s="5"/>
      <c r="BY290" s="5"/>
      <c r="BZ290" s="5"/>
      <c r="CA290" s="5"/>
      <c r="CB290" s="5"/>
      <c r="CC290" s="5"/>
      <c r="CD290" s="5"/>
      <c r="CE290" s="5"/>
      <c r="CF290" s="5"/>
      <c r="CG290" s="5"/>
      <c r="CH290" s="5"/>
      <c r="CI290" s="5"/>
      <c r="CJ290" s="5"/>
      <c r="CK290" s="5"/>
      <c r="CL290" s="5"/>
      <c r="CM290" s="5"/>
      <c r="CN290" s="5"/>
      <c r="CO290" s="5"/>
      <c r="CP290" s="5"/>
      <c r="CQ290" s="5"/>
      <c r="CR290" s="5"/>
      <c r="CS290" s="5"/>
      <c r="CT290" s="5"/>
      <c r="CU290" s="5"/>
      <c r="CV290" s="5"/>
      <c r="CW290" s="5"/>
      <c r="CX290" s="5"/>
      <c r="CY290" s="5"/>
      <c r="CZ290" s="5"/>
      <c r="DA290" s="5"/>
      <c r="DB290" s="5"/>
      <c r="DC290" s="5"/>
      <c r="DD290" s="5"/>
      <c r="DE290" s="5"/>
      <c r="DF290" s="5"/>
      <c r="DG290" s="5"/>
      <c r="DH290" s="5"/>
      <c r="DI290" s="5"/>
      <c r="DJ290" s="5"/>
      <c r="DK290" s="5"/>
      <c r="DL290" s="5"/>
      <c r="DM290" s="5"/>
      <c r="DN290" s="5"/>
      <c r="DO290" s="5"/>
      <c r="DP290" s="5"/>
      <c r="DQ290" s="5"/>
      <c r="DR290" s="5"/>
      <c r="DS290" s="5"/>
      <c r="DT290" s="5"/>
      <c r="DU290" s="5"/>
      <c r="DV290" s="5"/>
      <c r="DW290" s="5"/>
      <c r="DX290" s="5"/>
      <c r="DY290" s="5"/>
      <c r="DZ290" s="5"/>
      <c r="EA290" s="5"/>
      <c r="EB290" s="5"/>
      <c r="EC290" s="5"/>
      <c r="ED290" s="5"/>
      <c r="EE290" s="5"/>
      <c r="EF290" s="5"/>
      <c r="EG290" s="5"/>
      <c r="EH290" s="5"/>
      <c r="EI290" s="5"/>
      <c r="EJ290" s="5"/>
      <c r="EK290" s="5"/>
      <c r="EL290" s="5"/>
      <c r="EM290" s="5"/>
      <c r="EN290" s="5"/>
      <c r="EO290" s="5"/>
      <c r="EP290" s="5"/>
      <c r="EQ290" s="5"/>
      <c r="ER290" s="5"/>
      <c r="ES290" s="5"/>
      <c r="ET290" s="5"/>
      <c r="EU290" s="5"/>
      <c r="EV290" s="5"/>
      <c r="EW290" s="5"/>
      <c r="EX290" s="5"/>
      <c r="EY290" s="5"/>
      <c r="EZ290" s="5"/>
      <c r="FA290" s="5"/>
      <c r="FB290" s="5"/>
      <c r="FC290" s="5"/>
      <c r="FD290" s="5"/>
      <c r="FE290" s="5"/>
      <c r="FF290" s="5"/>
      <c r="FG290" s="5"/>
      <c r="FH290" s="5"/>
      <c r="FI290" s="5"/>
      <c r="FJ290" s="5"/>
      <c r="FK290" s="5"/>
      <c r="FL290" s="5"/>
      <c r="FM290" s="5"/>
      <c r="FN290" s="5"/>
      <c r="FO290" s="5"/>
      <c r="FP290" s="5"/>
      <c r="FQ290" s="5"/>
      <c r="FR290" s="5"/>
      <c r="FS290" s="5"/>
      <c r="FT290" s="5"/>
      <c r="FU290" s="5"/>
      <c r="FV290" s="5"/>
      <c r="FW290" s="5"/>
      <c r="FX290" s="5"/>
      <c r="FY290" s="5"/>
      <c r="FZ290" s="5"/>
      <c r="GA290" s="5"/>
      <c r="GB290" s="5"/>
      <c r="GC290" s="5"/>
      <c r="GD290" s="5"/>
      <c r="GE290" s="5"/>
      <c r="GF290" s="5"/>
      <c r="GG290" s="5"/>
      <c r="GH290" s="5"/>
      <c r="GI290" s="5"/>
      <c r="GJ290" s="5"/>
      <c r="GK290" s="5"/>
      <c r="GL290" s="5"/>
      <c r="GM290" s="5"/>
      <c r="GN290" s="5"/>
      <c r="GO290" s="5"/>
      <c r="GP290" s="5"/>
      <c r="GQ290" s="5"/>
      <c r="GR290" s="5"/>
      <c r="GS290" s="5"/>
      <c r="GT290" s="5"/>
      <c r="GU290" s="5"/>
      <c r="GV290" s="5"/>
      <c r="GW290" s="5"/>
      <c r="GX290" s="5"/>
      <c r="GY290" s="5"/>
      <c r="GZ290" s="5"/>
      <c r="HA290" s="5"/>
      <c r="HB290" s="5"/>
      <c r="HC290" s="5"/>
      <c r="HD290" s="5"/>
      <c r="HE290" s="5"/>
      <c r="HF290" s="5"/>
      <c r="HG290" s="5"/>
      <c r="HH290" s="5"/>
      <c r="HI290" s="5"/>
      <c r="HJ290" s="5"/>
      <c r="HK290" s="5"/>
      <c r="HL290" s="5"/>
      <c r="HM290" s="5"/>
      <c r="HN290" s="5"/>
      <c r="HO290" s="5"/>
      <c r="HP290" s="5"/>
      <c r="HQ290" s="5"/>
      <c r="HR290" s="5"/>
      <c r="HS290" s="5"/>
      <c r="HT290" s="5"/>
      <c r="HU290" s="5"/>
      <c r="HV290" s="5"/>
      <c r="HW290" s="5"/>
      <c r="HX290" s="5"/>
      <c r="HY290" s="5"/>
      <c r="HZ290" s="5"/>
      <c r="IA290" s="5"/>
      <c r="IB290" s="5"/>
      <c r="IC290" s="5"/>
      <c r="ID290" s="5"/>
      <c r="IE290" s="5"/>
      <c r="IF290" s="5"/>
      <c r="IG290" s="5"/>
      <c r="IH290" s="5"/>
      <c r="II290" s="5"/>
      <c r="IJ290" s="5"/>
      <c r="IK290" s="5"/>
      <c r="IL290" s="5"/>
      <c r="IM290" s="5"/>
      <c r="IN290" s="5"/>
      <c r="IO290" s="5"/>
      <c r="IP290" s="5"/>
      <c r="IQ290" s="5"/>
      <c r="IR290" s="5"/>
      <c r="IS290" s="5"/>
      <c r="IT290" s="5"/>
      <c r="IU290" s="5"/>
      <c r="IV290" s="5"/>
    </row>
    <row r="291" spans="1:256" s="29" customFormat="1">
      <c r="A291" s="207"/>
      <c r="B291" s="207"/>
      <c r="C291" s="1112"/>
      <c r="D291" s="205"/>
      <c r="F291" s="29" t="s">
        <v>1372</v>
      </c>
      <c r="G291" s="5"/>
      <c r="H291" s="5"/>
      <c r="I291" s="5"/>
      <c r="J291" s="5"/>
      <c r="K291" s="5"/>
      <c r="L291" s="5"/>
      <c r="M291" s="5"/>
      <c r="N291" s="5"/>
      <c r="O291" s="5"/>
      <c r="P291" s="5"/>
      <c r="Q291" s="5"/>
      <c r="R291" s="5"/>
      <c r="S291" s="5"/>
      <c r="T291" s="5"/>
      <c r="U291" s="5"/>
      <c r="V291" s="5"/>
      <c r="W291" s="5"/>
      <c r="X291" s="5"/>
      <c r="Y291" s="5"/>
      <c r="Z291" s="5"/>
      <c r="AA291" s="5"/>
      <c r="AB291" s="1216"/>
      <c r="AC291" s="1216"/>
      <c r="AD291" s="1216"/>
      <c r="AE291" s="1216"/>
      <c r="AF291" s="1216"/>
      <c r="AG291" s="1216"/>
      <c r="AH291" s="1216"/>
      <c r="AI291" s="1216"/>
      <c r="AJ291" s="1216"/>
      <c r="AK291" s="1216"/>
      <c r="AL291" s="1216"/>
      <c r="AM291" s="1216"/>
      <c r="AN291" s="1216"/>
      <c r="AO291" s="1216"/>
      <c r="AP291" s="1216"/>
      <c r="AQ291" s="1216"/>
      <c r="AR291" s="1216"/>
      <c r="AS291" s="1216"/>
      <c r="AT291" s="5"/>
      <c r="AU291" s="5"/>
      <c r="AV291" s="5"/>
      <c r="AW291" s="5"/>
      <c r="AX291" s="5"/>
      <c r="AY291" s="5"/>
      <c r="AZ291" s="5"/>
      <c r="BA291" s="5"/>
      <c r="BB291" s="5"/>
      <c r="BC291" s="5"/>
      <c r="BD291" s="5"/>
      <c r="BE291" s="5"/>
      <c r="BF291" s="5"/>
      <c r="BG291" s="5"/>
      <c r="BH291" s="5"/>
      <c r="BI291" s="5"/>
      <c r="BJ291" s="5"/>
      <c r="BK291" s="5"/>
      <c r="BL291" s="5"/>
      <c r="BM291" s="5"/>
      <c r="BN291" s="5"/>
      <c r="BO291" s="5"/>
      <c r="BP291" s="5"/>
      <c r="BQ291" s="5"/>
      <c r="BR291" s="5"/>
      <c r="BS291" s="5"/>
      <c r="BT291" s="5"/>
      <c r="BU291" s="5"/>
      <c r="BV291" s="5"/>
      <c r="BW291" s="5"/>
      <c r="BX291" s="5"/>
      <c r="BY291" s="5"/>
      <c r="BZ291" s="5"/>
      <c r="CA291" s="5"/>
      <c r="CB291" s="5"/>
      <c r="CC291" s="5"/>
      <c r="CD291" s="5"/>
      <c r="CE291" s="5"/>
      <c r="CF291" s="5"/>
      <c r="CG291" s="5"/>
      <c r="CH291" s="5"/>
      <c r="CI291" s="5"/>
      <c r="CJ291" s="5"/>
      <c r="CK291" s="5"/>
      <c r="CL291" s="5"/>
      <c r="CM291" s="5"/>
      <c r="CN291" s="5"/>
      <c r="CO291" s="5"/>
      <c r="CP291" s="5"/>
      <c r="CQ291" s="5"/>
      <c r="CR291" s="5"/>
      <c r="CS291" s="5"/>
      <c r="CT291" s="5"/>
      <c r="CU291" s="5"/>
      <c r="CV291" s="5"/>
      <c r="CW291" s="5"/>
      <c r="CX291" s="5"/>
      <c r="CY291" s="5"/>
      <c r="CZ291" s="5"/>
      <c r="DA291" s="5"/>
      <c r="DB291" s="5"/>
      <c r="DC291" s="5"/>
      <c r="DD291" s="5"/>
      <c r="DE291" s="5"/>
      <c r="DF291" s="5"/>
      <c r="DG291" s="5"/>
      <c r="DH291" s="5"/>
      <c r="DI291" s="5"/>
      <c r="DJ291" s="5"/>
      <c r="DK291" s="5"/>
      <c r="DL291" s="5"/>
      <c r="DM291" s="5"/>
      <c r="DN291" s="5"/>
      <c r="DO291" s="5"/>
      <c r="DP291" s="5"/>
      <c r="DQ291" s="5"/>
      <c r="DR291" s="5"/>
      <c r="DS291" s="5"/>
      <c r="DT291" s="5"/>
      <c r="DU291" s="5"/>
      <c r="DV291" s="5"/>
      <c r="DW291" s="5"/>
      <c r="DX291" s="5"/>
      <c r="DY291" s="5"/>
      <c r="DZ291" s="5"/>
      <c r="EA291" s="5"/>
      <c r="EB291" s="5"/>
      <c r="EC291" s="5"/>
      <c r="ED291" s="5"/>
      <c r="EE291" s="5"/>
      <c r="EF291" s="5"/>
      <c r="EG291" s="5"/>
      <c r="EH291" s="5"/>
      <c r="EI291" s="5"/>
      <c r="EJ291" s="5"/>
      <c r="EK291" s="5"/>
      <c r="EL291" s="5"/>
      <c r="EM291" s="5"/>
      <c r="EN291" s="5"/>
      <c r="EO291" s="5"/>
      <c r="EP291" s="5"/>
      <c r="EQ291" s="5"/>
      <c r="ER291" s="5"/>
      <c r="ES291" s="5"/>
      <c r="ET291" s="5"/>
      <c r="EU291" s="5"/>
      <c r="EV291" s="5"/>
      <c r="EW291" s="5"/>
      <c r="EX291" s="5"/>
      <c r="EY291" s="5"/>
      <c r="EZ291" s="5"/>
      <c r="FA291" s="5"/>
      <c r="FB291" s="5"/>
      <c r="FC291" s="5"/>
      <c r="FD291" s="5"/>
      <c r="FE291" s="5"/>
      <c r="FF291" s="5"/>
      <c r="FG291" s="5"/>
      <c r="FH291" s="5"/>
      <c r="FI291" s="5"/>
      <c r="FJ291" s="5"/>
      <c r="FK291" s="5"/>
      <c r="FL291" s="5"/>
      <c r="FM291" s="5"/>
      <c r="FN291" s="5"/>
      <c r="FO291" s="5"/>
      <c r="FP291" s="5"/>
      <c r="FQ291" s="5"/>
      <c r="FR291" s="5"/>
      <c r="FS291" s="5"/>
      <c r="FT291" s="5"/>
      <c r="FU291" s="5"/>
      <c r="FV291" s="5"/>
      <c r="FW291" s="5"/>
      <c r="FX291" s="5"/>
      <c r="FY291" s="5"/>
      <c r="FZ291" s="5"/>
      <c r="GA291" s="5"/>
      <c r="GB291" s="5"/>
      <c r="GC291" s="5"/>
      <c r="GD291" s="5"/>
      <c r="GE291" s="5"/>
      <c r="GF291" s="5"/>
      <c r="GG291" s="5"/>
      <c r="GH291" s="5"/>
      <c r="GI291" s="5"/>
      <c r="GJ291" s="5"/>
      <c r="GK291" s="5"/>
      <c r="GL291" s="5"/>
      <c r="GM291" s="5"/>
      <c r="GN291" s="5"/>
      <c r="GO291" s="5"/>
      <c r="GP291" s="5"/>
      <c r="GQ291" s="5"/>
      <c r="GR291" s="5"/>
      <c r="GS291" s="5"/>
      <c r="GT291" s="5"/>
      <c r="GU291" s="5"/>
      <c r="GV291" s="5"/>
      <c r="GW291" s="5"/>
      <c r="GX291" s="5"/>
      <c r="GY291" s="5"/>
      <c r="GZ291" s="5"/>
      <c r="HA291" s="5"/>
      <c r="HB291" s="5"/>
      <c r="HC291" s="5"/>
      <c r="HD291" s="5"/>
      <c r="HE291" s="5"/>
      <c r="HF291" s="5"/>
      <c r="HG291" s="5"/>
      <c r="HH291" s="5"/>
      <c r="HI291" s="5"/>
      <c r="HJ291" s="5"/>
      <c r="HK291" s="5"/>
      <c r="HL291" s="5"/>
      <c r="HM291" s="5"/>
      <c r="HN291" s="5"/>
      <c r="HO291" s="5"/>
      <c r="HP291" s="5"/>
      <c r="HQ291" s="5"/>
      <c r="HR291" s="5"/>
      <c r="HS291" s="5"/>
      <c r="HT291" s="5"/>
      <c r="HU291" s="5"/>
      <c r="HV291" s="5"/>
      <c r="HW291" s="5"/>
      <c r="HX291" s="5"/>
      <c r="HY291" s="5"/>
      <c r="HZ291" s="5"/>
      <c r="IA291" s="5"/>
      <c r="IB291" s="5"/>
      <c r="IC291" s="5"/>
      <c r="ID291" s="5"/>
      <c r="IE291" s="5"/>
      <c r="IF291" s="5"/>
      <c r="IG291" s="5"/>
      <c r="IH291" s="5"/>
      <c r="II291" s="5"/>
      <c r="IJ291" s="5"/>
      <c r="IK291" s="5"/>
      <c r="IL291" s="5"/>
      <c r="IM291" s="5"/>
      <c r="IN291" s="5"/>
      <c r="IO291" s="5"/>
      <c r="IP291" s="5"/>
      <c r="IQ291" s="5"/>
      <c r="IR291" s="5"/>
      <c r="IS291" s="5"/>
      <c r="IT291" s="5"/>
      <c r="IU291" s="5"/>
      <c r="IV291" s="5"/>
    </row>
    <row r="292" spans="1:256" s="29" customFormat="1">
      <c r="A292" s="207"/>
      <c r="B292" s="207"/>
      <c r="C292" s="1112"/>
      <c r="D292" s="205"/>
      <c r="F292" s="29" t="s">
        <v>1370</v>
      </c>
      <c r="G292" s="5"/>
      <c r="H292" s="5"/>
      <c r="I292" s="5"/>
      <c r="J292" s="5"/>
      <c r="K292" s="5"/>
      <c r="L292" s="5"/>
      <c r="M292" s="5"/>
      <c r="N292" s="5"/>
      <c r="O292" s="5"/>
      <c r="P292" s="5"/>
      <c r="Q292" s="5"/>
      <c r="R292" s="5"/>
      <c r="S292" s="5"/>
      <c r="T292" s="5"/>
      <c r="U292" s="5"/>
      <c r="V292" s="5"/>
      <c r="W292" s="5"/>
      <c r="X292" s="5"/>
      <c r="Y292" s="5"/>
      <c r="Z292" s="5"/>
      <c r="AA292" s="5"/>
      <c r="AB292" s="1216"/>
      <c r="AC292" s="1216"/>
      <c r="AD292" s="1216"/>
      <c r="AE292" s="1216"/>
      <c r="AF292" s="1216"/>
      <c r="AG292" s="1216"/>
      <c r="AH292" s="1216"/>
      <c r="AI292" s="1216"/>
      <c r="AJ292" s="1216"/>
      <c r="AK292" s="1216"/>
      <c r="AL292" s="1216"/>
      <c r="AM292" s="1216"/>
      <c r="AN292" s="1216"/>
      <c r="AO292" s="1216"/>
      <c r="AP292" s="1216"/>
      <c r="AQ292" s="1216"/>
      <c r="AR292" s="1216"/>
      <c r="AS292" s="1216"/>
      <c r="AT292" s="5"/>
      <c r="AU292" s="5"/>
      <c r="AV292" s="5"/>
      <c r="AW292" s="5"/>
      <c r="AX292" s="5"/>
      <c r="AY292" s="5"/>
      <c r="AZ292" s="5"/>
      <c r="BA292" s="5"/>
      <c r="BB292" s="5"/>
      <c r="BC292" s="5"/>
      <c r="BD292" s="5"/>
      <c r="BE292" s="5"/>
      <c r="BF292" s="5"/>
      <c r="BG292" s="5"/>
      <c r="BH292" s="5"/>
      <c r="BI292" s="5"/>
      <c r="BJ292" s="5"/>
      <c r="BK292" s="5"/>
      <c r="BL292" s="5"/>
      <c r="BM292" s="5"/>
      <c r="BN292" s="5"/>
      <c r="BO292" s="5"/>
      <c r="BP292" s="5"/>
      <c r="BQ292" s="5"/>
      <c r="BR292" s="5"/>
      <c r="BS292" s="5"/>
      <c r="BT292" s="5"/>
      <c r="BU292" s="5"/>
      <c r="BV292" s="5"/>
      <c r="BW292" s="5"/>
      <c r="BX292" s="5"/>
      <c r="BY292" s="5"/>
      <c r="BZ292" s="5"/>
      <c r="CA292" s="5"/>
      <c r="CB292" s="5"/>
      <c r="CC292" s="5"/>
      <c r="CD292" s="5"/>
      <c r="CE292" s="5"/>
      <c r="CF292" s="5"/>
      <c r="CG292" s="5"/>
      <c r="CH292" s="5"/>
      <c r="CI292" s="5"/>
      <c r="CJ292" s="5"/>
      <c r="CK292" s="5"/>
      <c r="CL292" s="5"/>
      <c r="CM292" s="5"/>
      <c r="CN292" s="5"/>
      <c r="CO292" s="5"/>
      <c r="CP292" s="5"/>
      <c r="CQ292" s="5"/>
      <c r="CR292" s="5"/>
      <c r="CS292" s="5"/>
      <c r="CT292" s="5"/>
      <c r="CU292" s="5"/>
      <c r="CV292" s="5"/>
      <c r="CW292" s="5"/>
      <c r="CX292" s="5"/>
      <c r="CY292" s="5"/>
      <c r="CZ292" s="5"/>
      <c r="DA292" s="5"/>
      <c r="DB292" s="5"/>
      <c r="DC292" s="5"/>
      <c r="DD292" s="5"/>
      <c r="DE292" s="5"/>
      <c r="DF292" s="5"/>
      <c r="DG292" s="5"/>
      <c r="DH292" s="5"/>
      <c r="DI292" s="5"/>
      <c r="DJ292" s="5"/>
      <c r="DK292" s="5"/>
      <c r="DL292" s="5"/>
      <c r="DM292" s="5"/>
      <c r="DN292" s="5"/>
      <c r="DO292" s="5"/>
      <c r="DP292" s="5"/>
      <c r="DQ292" s="5"/>
      <c r="DR292" s="5"/>
      <c r="DS292" s="5"/>
      <c r="DT292" s="5"/>
      <c r="DU292" s="5"/>
      <c r="DV292" s="5"/>
      <c r="DW292" s="5"/>
      <c r="DX292" s="5"/>
      <c r="DY292" s="5"/>
      <c r="DZ292" s="5"/>
      <c r="EA292" s="5"/>
      <c r="EB292" s="5"/>
      <c r="EC292" s="5"/>
      <c r="ED292" s="5"/>
      <c r="EE292" s="5"/>
      <c r="EF292" s="5"/>
      <c r="EG292" s="5"/>
      <c r="EH292" s="5"/>
      <c r="EI292" s="5"/>
      <c r="EJ292" s="5"/>
      <c r="EK292" s="5"/>
      <c r="EL292" s="5"/>
      <c r="EM292" s="5"/>
      <c r="EN292" s="5"/>
      <c r="EO292" s="5"/>
      <c r="EP292" s="5"/>
      <c r="EQ292" s="5"/>
      <c r="ER292" s="5"/>
      <c r="ES292" s="5"/>
      <c r="ET292" s="5"/>
      <c r="EU292" s="5"/>
      <c r="EV292" s="5"/>
      <c r="EW292" s="5"/>
      <c r="EX292" s="5"/>
      <c r="EY292" s="5"/>
      <c r="EZ292" s="5"/>
      <c r="FA292" s="5"/>
      <c r="FB292" s="5"/>
      <c r="FC292" s="5"/>
      <c r="FD292" s="5"/>
      <c r="FE292" s="5"/>
      <c r="FF292" s="5"/>
      <c r="FG292" s="5"/>
      <c r="FH292" s="5"/>
      <c r="FI292" s="5"/>
      <c r="FJ292" s="5"/>
      <c r="FK292" s="5"/>
      <c r="FL292" s="5"/>
      <c r="FM292" s="5"/>
      <c r="FN292" s="5"/>
      <c r="FO292" s="5"/>
      <c r="FP292" s="5"/>
      <c r="FQ292" s="5"/>
      <c r="FR292" s="5"/>
      <c r="FS292" s="5"/>
      <c r="FT292" s="5"/>
      <c r="FU292" s="5"/>
      <c r="FV292" s="5"/>
      <c r="FW292" s="5"/>
      <c r="FX292" s="5"/>
      <c r="FY292" s="5"/>
      <c r="FZ292" s="5"/>
      <c r="GA292" s="5"/>
      <c r="GB292" s="5"/>
      <c r="GC292" s="5"/>
      <c r="GD292" s="5"/>
      <c r="GE292" s="5"/>
      <c r="GF292" s="5"/>
      <c r="GG292" s="5"/>
      <c r="GH292" s="5"/>
      <c r="GI292" s="5"/>
      <c r="GJ292" s="5"/>
      <c r="GK292" s="5"/>
      <c r="GL292" s="5"/>
      <c r="GM292" s="5"/>
      <c r="GN292" s="5"/>
      <c r="GO292" s="5"/>
      <c r="GP292" s="5"/>
      <c r="GQ292" s="5"/>
      <c r="GR292" s="5"/>
      <c r="GS292" s="5"/>
      <c r="GT292" s="5"/>
      <c r="GU292" s="5"/>
      <c r="GV292" s="5"/>
      <c r="GW292" s="5"/>
      <c r="GX292" s="5"/>
      <c r="GY292" s="5"/>
      <c r="GZ292" s="5"/>
      <c r="HA292" s="5"/>
      <c r="HB292" s="5"/>
      <c r="HC292" s="5"/>
      <c r="HD292" s="5"/>
      <c r="HE292" s="5"/>
      <c r="HF292" s="5"/>
      <c r="HG292" s="5"/>
      <c r="HH292" s="5"/>
      <c r="HI292" s="5"/>
      <c r="HJ292" s="5"/>
      <c r="HK292" s="5"/>
      <c r="HL292" s="5"/>
      <c r="HM292" s="5"/>
      <c r="HN292" s="5"/>
      <c r="HO292" s="5"/>
      <c r="HP292" s="5"/>
      <c r="HQ292" s="5"/>
      <c r="HR292" s="5"/>
      <c r="HS292" s="5"/>
      <c r="HT292" s="5"/>
      <c r="HU292" s="5"/>
      <c r="HV292" s="5"/>
      <c r="HW292" s="5"/>
      <c r="HX292" s="5"/>
      <c r="HY292" s="5"/>
      <c r="HZ292" s="5"/>
      <c r="IA292" s="5"/>
      <c r="IB292" s="5"/>
      <c r="IC292" s="5"/>
      <c r="ID292" s="5"/>
      <c r="IE292" s="5"/>
      <c r="IF292" s="5"/>
      <c r="IG292" s="5"/>
      <c r="IH292" s="5"/>
      <c r="II292" s="5"/>
      <c r="IJ292" s="5"/>
      <c r="IK292" s="5"/>
      <c r="IL292" s="5"/>
      <c r="IM292" s="5"/>
      <c r="IN292" s="5"/>
      <c r="IO292" s="5"/>
      <c r="IP292" s="5"/>
      <c r="IQ292" s="5"/>
      <c r="IR292" s="5"/>
      <c r="IS292" s="5"/>
      <c r="IT292" s="5"/>
      <c r="IU292" s="5"/>
      <c r="IV292" s="5"/>
    </row>
    <row r="293" spans="1:256" s="29" customFormat="1">
      <c r="A293" s="207"/>
      <c r="B293" s="207"/>
      <c r="C293" s="1112"/>
      <c r="D293" s="205"/>
      <c r="G293" s="5"/>
      <c r="H293" s="5"/>
      <c r="I293" s="5"/>
      <c r="J293" s="5"/>
      <c r="K293" s="5"/>
      <c r="L293" s="5"/>
      <c r="M293" s="5"/>
      <c r="N293" s="5"/>
      <c r="O293" s="5"/>
      <c r="P293" s="5"/>
      <c r="Q293" s="5"/>
      <c r="R293" s="5"/>
      <c r="S293" s="5"/>
      <c r="T293" s="5"/>
      <c r="U293" s="26"/>
      <c r="V293" s="26"/>
      <c r="W293" s="26"/>
      <c r="X293" s="26"/>
      <c r="Y293" s="26"/>
      <c r="Z293" s="26"/>
      <c r="AA293" s="26"/>
      <c r="AB293" s="26"/>
      <c r="AC293" s="26"/>
      <c r="AD293" s="26"/>
      <c r="AE293" s="26"/>
      <c r="AF293" s="26"/>
      <c r="AG293" s="26"/>
      <c r="AH293" s="26"/>
      <c r="AI293" s="26"/>
      <c r="AJ293" s="26"/>
      <c r="AK293" s="26"/>
      <c r="AL293" s="26"/>
      <c r="AM293" s="26"/>
      <c r="AN293" s="26"/>
      <c r="AO293" s="26"/>
      <c r="AP293" s="26"/>
      <c r="AQ293" s="26"/>
      <c r="AR293" s="26"/>
      <c r="AS293" s="26"/>
      <c r="AT293" s="5"/>
      <c r="AU293" s="5"/>
      <c r="AV293" s="5"/>
      <c r="AW293" s="5"/>
      <c r="AX293" s="5"/>
      <c r="AY293" s="5"/>
      <c r="AZ293" s="5"/>
      <c r="BA293" s="5"/>
      <c r="BB293" s="5"/>
      <c r="BC293" s="5"/>
      <c r="BD293" s="5"/>
      <c r="BE293" s="5"/>
      <c r="BF293" s="5"/>
      <c r="BG293" s="5"/>
      <c r="BH293" s="5"/>
      <c r="BI293" s="5"/>
      <c r="BJ293" s="5"/>
      <c r="BK293" s="5"/>
      <c r="BL293" s="5"/>
      <c r="BM293" s="5"/>
      <c r="BN293" s="5"/>
      <c r="BO293" s="5"/>
      <c r="BP293" s="5"/>
      <c r="BQ293" s="5"/>
      <c r="BR293" s="5"/>
      <c r="BS293" s="5"/>
      <c r="BT293" s="5"/>
      <c r="BU293" s="5"/>
      <c r="BV293" s="5"/>
      <c r="BW293" s="5"/>
      <c r="BX293" s="5"/>
      <c r="BY293" s="5"/>
      <c r="BZ293" s="5"/>
      <c r="CA293" s="5"/>
      <c r="CB293" s="5"/>
      <c r="CC293" s="5"/>
      <c r="CD293" s="5"/>
      <c r="CE293" s="5"/>
      <c r="CF293" s="5"/>
      <c r="CG293" s="5"/>
      <c r="CH293" s="5"/>
      <c r="CI293" s="5"/>
      <c r="CJ293" s="5"/>
      <c r="CK293" s="5"/>
      <c r="CL293" s="5"/>
      <c r="CM293" s="5"/>
      <c r="CN293" s="5"/>
      <c r="CO293" s="5"/>
      <c r="CP293" s="5"/>
      <c r="CQ293" s="5"/>
      <c r="CR293" s="5"/>
      <c r="CS293" s="5"/>
      <c r="CT293" s="5"/>
      <c r="CU293" s="5"/>
      <c r="CV293" s="5"/>
      <c r="CW293" s="5"/>
      <c r="CX293" s="5"/>
      <c r="CY293" s="5"/>
      <c r="CZ293" s="5"/>
      <c r="DA293" s="5"/>
      <c r="DB293" s="5"/>
      <c r="DC293" s="5"/>
      <c r="DD293" s="5"/>
      <c r="DE293" s="5"/>
      <c r="DF293" s="5"/>
      <c r="DG293" s="5"/>
      <c r="DH293" s="5"/>
      <c r="DI293" s="5"/>
      <c r="DJ293" s="5"/>
      <c r="DK293" s="5"/>
      <c r="DL293" s="5"/>
      <c r="DM293" s="5"/>
      <c r="DN293" s="5"/>
      <c r="DO293" s="5"/>
      <c r="DP293" s="5"/>
      <c r="DQ293" s="5"/>
      <c r="DR293" s="5"/>
      <c r="DS293" s="5"/>
      <c r="DT293" s="5"/>
      <c r="DU293" s="5"/>
      <c r="DV293" s="5"/>
      <c r="DW293" s="5"/>
      <c r="DX293" s="5"/>
      <c r="DY293" s="5"/>
      <c r="DZ293" s="5"/>
      <c r="EA293" s="5"/>
      <c r="EB293" s="5"/>
      <c r="EC293" s="5"/>
      <c r="ED293" s="5"/>
      <c r="EE293" s="5"/>
      <c r="EF293" s="5"/>
      <c r="EG293" s="5"/>
      <c r="EH293" s="5"/>
      <c r="EI293" s="5"/>
      <c r="EJ293" s="5"/>
      <c r="EK293" s="5"/>
      <c r="EL293" s="5"/>
      <c r="EM293" s="5"/>
      <c r="EN293" s="5"/>
      <c r="EO293" s="5"/>
      <c r="EP293" s="5"/>
      <c r="EQ293" s="5"/>
      <c r="ER293" s="5"/>
      <c r="ES293" s="5"/>
      <c r="ET293" s="5"/>
      <c r="EU293" s="5"/>
      <c r="EV293" s="5"/>
      <c r="EW293" s="5"/>
      <c r="EX293" s="5"/>
      <c r="EY293" s="5"/>
      <c r="EZ293" s="5"/>
      <c r="FA293" s="5"/>
      <c r="FB293" s="5"/>
      <c r="FC293" s="5"/>
      <c r="FD293" s="5"/>
      <c r="FE293" s="5"/>
      <c r="FF293" s="5"/>
      <c r="FG293" s="5"/>
      <c r="FH293" s="5"/>
      <c r="FI293" s="5"/>
      <c r="FJ293" s="5"/>
      <c r="FK293" s="5"/>
      <c r="FL293" s="5"/>
      <c r="FM293" s="5"/>
      <c r="FN293" s="5"/>
      <c r="FO293" s="5"/>
      <c r="FP293" s="5"/>
      <c r="FQ293" s="5"/>
      <c r="FR293" s="5"/>
      <c r="FS293" s="5"/>
      <c r="FT293" s="5"/>
      <c r="FU293" s="5"/>
      <c r="FV293" s="5"/>
      <c r="FW293" s="5"/>
      <c r="FX293" s="5"/>
      <c r="FY293" s="5"/>
      <c r="FZ293" s="5"/>
      <c r="GA293" s="5"/>
      <c r="GB293" s="5"/>
      <c r="GC293" s="5"/>
      <c r="GD293" s="5"/>
      <c r="GE293" s="5"/>
      <c r="GF293" s="5"/>
      <c r="GG293" s="5"/>
      <c r="GH293" s="5"/>
      <c r="GI293" s="5"/>
      <c r="GJ293" s="5"/>
      <c r="GK293" s="5"/>
      <c r="GL293" s="5"/>
      <c r="GM293" s="5"/>
      <c r="GN293" s="5"/>
      <c r="GO293" s="5"/>
      <c r="GP293" s="5"/>
      <c r="GQ293" s="5"/>
      <c r="GR293" s="5"/>
      <c r="GS293" s="5"/>
      <c r="GT293" s="5"/>
      <c r="GU293" s="5"/>
      <c r="GV293" s="5"/>
      <c r="GW293" s="5"/>
      <c r="GX293" s="5"/>
      <c r="GY293" s="5"/>
      <c r="GZ293" s="5"/>
      <c r="HA293" s="5"/>
      <c r="HB293" s="5"/>
      <c r="HC293" s="5"/>
      <c r="HD293" s="5"/>
      <c r="HE293" s="5"/>
      <c r="HF293" s="5"/>
      <c r="HG293" s="5"/>
      <c r="HH293" s="5"/>
      <c r="HI293" s="5"/>
      <c r="HJ293" s="5"/>
      <c r="HK293" s="5"/>
      <c r="HL293" s="5"/>
      <c r="HM293" s="5"/>
      <c r="HN293" s="5"/>
      <c r="HO293" s="5"/>
      <c r="HP293" s="5"/>
      <c r="HQ293" s="5"/>
      <c r="HR293" s="5"/>
      <c r="HS293" s="5"/>
      <c r="HT293" s="5"/>
      <c r="HU293" s="5"/>
      <c r="HV293" s="5"/>
      <c r="HW293" s="5"/>
      <c r="HX293" s="5"/>
      <c r="HY293" s="5"/>
      <c r="HZ293" s="5"/>
      <c r="IA293" s="5"/>
      <c r="IB293" s="5"/>
      <c r="IC293" s="5"/>
      <c r="ID293" s="5"/>
      <c r="IE293" s="5"/>
      <c r="IF293" s="5"/>
      <c r="IG293" s="5"/>
      <c r="IH293" s="5"/>
      <c r="II293" s="5"/>
      <c r="IJ293" s="5"/>
      <c r="IK293" s="5"/>
      <c r="IL293" s="5"/>
      <c r="IM293" s="5"/>
      <c r="IN293" s="5"/>
      <c r="IO293" s="5"/>
      <c r="IP293" s="5"/>
      <c r="IQ293" s="5"/>
      <c r="IR293" s="5"/>
      <c r="IS293" s="5"/>
      <c r="IT293" s="5"/>
      <c r="IU293" s="5"/>
      <c r="IV293" s="5"/>
    </row>
    <row r="294" spans="1:256">
      <c r="E294" s="1113" t="s">
        <v>22</v>
      </c>
      <c r="F294" s="1210"/>
      <c r="G294" s="1210"/>
      <c r="H294" s="1210"/>
      <c r="I294" s="1210"/>
      <c r="J294" s="1211"/>
      <c r="K294" s="1211">
        <v>1996</v>
      </c>
      <c r="L294" s="1211">
        <v>1997</v>
      </c>
      <c r="M294" s="1211">
        <v>1998</v>
      </c>
      <c r="N294" s="1211">
        <v>1999</v>
      </c>
      <c r="O294" s="1211">
        <v>2000</v>
      </c>
      <c r="P294" s="1211">
        <v>2001</v>
      </c>
      <c r="Q294" s="1114">
        <v>2002</v>
      </c>
      <c r="R294" s="1114">
        <v>2003</v>
      </c>
      <c r="S294" s="1114">
        <v>2004</v>
      </c>
      <c r="T294" s="1114">
        <v>2005</v>
      </c>
      <c r="U294" s="1114">
        <v>2006</v>
      </c>
      <c r="V294" s="1114">
        <v>2007</v>
      </c>
      <c r="W294" s="1114">
        <v>2008</v>
      </c>
      <c r="X294" s="1114">
        <v>2009</v>
      </c>
      <c r="Y294" s="1114">
        <v>2010</v>
      </c>
      <c r="Z294" s="1114">
        <v>2011</v>
      </c>
      <c r="AA294" s="1114">
        <v>2012</v>
      </c>
      <c r="AB294" s="1114">
        <v>2013</v>
      </c>
      <c r="AC294" s="1114">
        <v>2014</v>
      </c>
      <c r="AD294" s="1114">
        <v>2015</v>
      </c>
      <c r="AE294" s="1114">
        <v>2016</v>
      </c>
      <c r="AF294" s="1114">
        <v>2017</v>
      </c>
      <c r="AG294" s="1114">
        <v>2018</v>
      </c>
      <c r="AH294" s="1114">
        <v>2019</v>
      </c>
      <c r="AI294" s="1114">
        <v>2020</v>
      </c>
      <c r="AJ294" s="1114">
        <v>2021</v>
      </c>
      <c r="AK294" s="1114">
        <v>2022</v>
      </c>
      <c r="AL294" s="1114">
        <v>2023</v>
      </c>
      <c r="AM294" s="1114">
        <v>2024</v>
      </c>
      <c r="AN294" s="1114">
        <v>2025</v>
      </c>
      <c r="AO294" s="1114">
        <v>2026</v>
      </c>
      <c r="AP294" s="1114">
        <v>2027</v>
      </c>
      <c r="AQ294" s="1114">
        <v>2028</v>
      </c>
      <c r="AR294" s="1114">
        <v>2029</v>
      </c>
      <c r="AS294" s="1114">
        <v>2030</v>
      </c>
    </row>
    <row r="295" spans="1:256" s="29" customFormat="1">
      <c r="A295" s="207"/>
      <c r="B295" s="207"/>
      <c r="C295" s="1112"/>
      <c r="D295" s="205"/>
      <c r="F295" s="29" t="s">
        <v>603</v>
      </c>
      <c r="G295" s="5"/>
      <c r="H295" s="5"/>
      <c r="I295" s="5"/>
      <c r="J295" s="5"/>
      <c r="K295" s="5"/>
      <c r="L295" s="5"/>
      <c r="M295" s="5"/>
      <c r="N295" s="5"/>
      <c r="O295" s="5"/>
      <c r="P295" s="5"/>
      <c r="Q295" s="5"/>
      <c r="R295" s="5"/>
      <c r="S295" s="5"/>
      <c r="T295" s="5"/>
      <c r="U295" s="5"/>
      <c r="V295" s="5"/>
      <c r="W295" s="5"/>
      <c r="X295" s="5"/>
      <c r="Y295" s="5"/>
      <c r="Z295" s="5"/>
      <c r="AA295" s="5"/>
      <c r="AB295" s="5"/>
      <c r="AC295" s="5"/>
      <c r="AD295" s="5"/>
      <c r="AE295" s="5"/>
      <c r="AF295" s="5"/>
      <c r="AG295" s="5"/>
      <c r="AH295" s="5"/>
      <c r="AI295" s="5"/>
      <c r="AJ295" s="5"/>
      <c r="AK295" s="5"/>
      <c r="AL295" s="5"/>
      <c r="AM295" s="5"/>
      <c r="AN295" s="5"/>
      <c r="AO295" s="5"/>
      <c r="AP295" s="5"/>
      <c r="AQ295" s="5"/>
      <c r="AR295" s="5"/>
      <c r="AS295" s="5"/>
      <c r="AT295" s="5"/>
      <c r="AU295" s="5"/>
      <c r="AV295" s="5"/>
      <c r="AW295" s="5"/>
      <c r="AX295" s="5"/>
      <c r="AY295" s="5"/>
      <c r="AZ295" s="5"/>
      <c r="BA295" s="5"/>
      <c r="BB295" s="5"/>
      <c r="BC295" s="5"/>
      <c r="BD295" s="5"/>
      <c r="BE295" s="5"/>
      <c r="BF295" s="5"/>
      <c r="BG295" s="5"/>
      <c r="BH295" s="5"/>
      <c r="BI295" s="5"/>
      <c r="BJ295" s="5"/>
      <c r="BK295" s="5"/>
      <c r="BL295" s="5"/>
      <c r="BM295" s="5"/>
      <c r="BN295" s="5"/>
      <c r="BO295" s="5"/>
      <c r="BP295" s="5"/>
      <c r="BQ295" s="5"/>
      <c r="BR295" s="5"/>
      <c r="BS295" s="5"/>
      <c r="BT295" s="5"/>
      <c r="BU295" s="5"/>
      <c r="BV295" s="5"/>
      <c r="BW295" s="5"/>
      <c r="BX295" s="5"/>
      <c r="BY295" s="5"/>
      <c r="BZ295" s="5"/>
      <c r="CA295" s="5"/>
      <c r="CB295" s="5"/>
      <c r="CC295" s="5"/>
      <c r="CD295" s="5"/>
      <c r="CE295" s="5"/>
      <c r="CF295" s="5"/>
      <c r="CG295" s="5"/>
      <c r="CH295" s="5"/>
      <c r="CI295" s="5"/>
      <c r="CJ295" s="5"/>
      <c r="CK295" s="5"/>
      <c r="CL295" s="5"/>
      <c r="CM295" s="5"/>
      <c r="CN295" s="5"/>
      <c r="CO295" s="5"/>
      <c r="CP295" s="5"/>
      <c r="CQ295" s="5"/>
      <c r="CR295" s="5"/>
      <c r="CS295" s="5"/>
      <c r="CT295" s="5"/>
      <c r="CU295" s="5"/>
      <c r="CV295" s="5"/>
      <c r="CW295" s="5"/>
      <c r="CX295" s="5"/>
      <c r="CY295" s="5"/>
      <c r="CZ295" s="5"/>
      <c r="DA295" s="5"/>
      <c r="DB295" s="5"/>
      <c r="DC295" s="5"/>
      <c r="DD295" s="5"/>
      <c r="DE295" s="5"/>
      <c r="DF295" s="5"/>
      <c r="DG295" s="5"/>
      <c r="DH295" s="5"/>
      <c r="DI295" s="5"/>
      <c r="DJ295" s="5"/>
      <c r="DK295" s="5"/>
      <c r="DL295" s="5"/>
      <c r="DM295" s="5"/>
      <c r="DN295" s="5"/>
      <c r="DO295" s="5"/>
      <c r="DP295" s="5"/>
      <c r="DQ295" s="5"/>
      <c r="DR295" s="5"/>
      <c r="DS295" s="5"/>
      <c r="DT295" s="5"/>
      <c r="DU295" s="5"/>
      <c r="DV295" s="5"/>
      <c r="DW295" s="5"/>
      <c r="DX295" s="5"/>
      <c r="DY295" s="5"/>
      <c r="DZ295" s="5"/>
      <c r="EA295" s="5"/>
      <c r="EB295" s="5"/>
      <c r="EC295" s="5"/>
      <c r="ED295" s="5"/>
      <c r="EE295" s="5"/>
      <c r="EF295" s="5"/>
      <c r="EG295" s="5"/>
      <c r="EH295" s="5"/>
      <c r="EI295" s="5"/>
      <c r="EJ295" s="5"/>
      <c r="EK295" s="5"/>
      <c r="EL295" s="5"/>
      <c r="EM295" s="5"/>
      <c r="EN295" s="5"/>
      <c r="EO295" s="5"/>
      <c r="EP295" s="5"/>
      <c r="EQ295" s="5"/>
      <c r="ER295" s="5"/>
      <c r="ES295" s="5"/>
      <c r="ET295" s="5"/>
      <c r="EU295" s="5"/>
      <c r="EV295" s="5"/>
      <c r="EW295" s="5"/>
      <c r="EX295" s="5"/>
      <c r="EY295" s="5"/>
      <c r="EZ295" s="5"/>
      <c r="FA295" s="5"/>
      <c r="FB295" s="5"/>
      <c r="FC295" s="5"/>
      <c r="FD295" s="5"/>
      <c r="FE295" s="5"/>
      <c r="FF295" s="5"/>
      <c r="FG295" s="5"/>
      <c r="FH295" s="5"/>
      <c r="FI295" s="5"/>
      <c r="FJ295" s="5"/>
      <c r="FK295" s="5"/>
      <c r="FL295" s="5"/>
      <c r="FM295" s="5"/>
      <c r="FN295" s="5"/>
      <c r="FO295" s="5"/>
      <c r="FP295" s="5"/>
      <c r="FQ295" s="5"/>
      <c r="FR295" s="5"/>
      <c r="FS295" s="5"/>
      <c r="FT295" s="5"/>
      <c r="FU295" s="5"/>
      <c r="FV295" s="5"/>
      <c r="FW295" s="5"/>
      <c r="FX295" s="5"/>
      <c r="FY295" s="5"/>
      <c r="FZ295" s="5"/>
      <c r="GA295" s="5"/>
      <c r="GB295" s="5"/>
      <c r="GC295" s="5"/>
      <c r="GD295" s="5"/>
      <c r="GE295" s="5"/>
      <c r="GF295" s="5"/>
      <c r="GG295" s="5"/>
      <c r="GH295" s="5"/>
      <c r="GI295" s="5"/>
      <c r="GJ295" s="5"/>
      <c r="GK295" s="5"/>
      <c r="GL295" s="5"/>
      <c r="GM295" s="5"/>
      <c r="GN295" s="5"/>
      <c r="GO295" s="5"/>
      <c r="GP295" s="5"/>
      <c r="GQ295" s="5"/>
      <c r="GR295" s="5"/>
      <c r="GS295" s="5"/>
      <c r="GT295" s="5"/>
      <c r="GU295" s="5"/>
      <c r="GV295" s="5"/>
      <c r="GW295" s="5"/>
      <c r="GX295" s="5"/>
      <c r="GY295" s="5"/>
      <c r="GZ295" s="5"/>
      <c r="HA295" s="5"/>
      <c r="HB295" s="5"/>
      <c r="HC295" s="5"/>
      <c r="HD295" s="5"/>
      <c r="HE295" s="5"/>
      <c r="HF295" s="5"/>
      <c r="HG295" s="5"/>
      <c r="HH295" s="5"/>
      <c r="HI295" s="5"/>
      <c r="HJ295" s="5"/>
      <c r="HK295" s="5"/>
      <c r="HL295" s="5"/>
      <c r="HM295" s="5"/>
      <c r="HN295" s="5"/>
      <c r="HO295" s="5"/>
      <c r="HP295" s="5"/>
      <c r="HQ295" s="5"/>
      <c r="HR295" s="5"/>
      <c r="HS295" s="5"/>
      <c r="HT295" s="5"/>
      <c r="HU295" s="5"/>
      <c r="HV295" s="5"/>
      <c r="HW295" s="5"/>
      <c r="HX295" s="5"/>
      <c r="HY295" s="5"/>
      <c r="HZ295" s="5"/>
      <c r="IA295" s="5"/>
      <c r="IB295" s="5"/>
      <c r="IC295" s="5"/>
      <c r="ID295" s="5"/>
      <c r="IE295" s="5"/>
      <c r="IF295" s="5"/>
      <c r="IG295" s="5"/>
      <c r="IH295" s="5"/>
      <c r="II295" s="5"/>
      <c r="IJ295" s="5"/>
      <c r="IK295" s="5"/>
      <c r="IL295" s="5"/>
      <c r="IM295" s="5"/>
      <c r="IN295" s="5"/>
      <c r="IO295" s="5"/>
      <c r="IP295" s="5"/>
      <c r="IQ295" s="5"/>
      <c r="IR295" s="5"/>
      <c r="IS295" s="5"/>
      <c r="IT295" s="5"/>
      <c r="IU295" s="5"/>
      <c r="IV295" s="5"/>
    </row>
    <row r="296" spans="1:256" s="29" customFormat="1">
      <c r="A296" s="207"/>
      <c r="B296" s="207"/>
      <c r="C296" s="1112"/>
      <c r="D296" s="205"/>
      <c r="G296" s="5" t="s">
        <v>1566</v>
      </c>
      <c r="H296" s="5"/>
      <c r="J296" s="5"/>
      <c r="K296" s="5"/>
      <c r="L296" s="5"/>
      <c r="M296" s="5"/>
      <c r="N296" s="5"/>
      <c r="O296" s="5"/>
      <c r="P296" s="5"/>
      <c r="Q296" s="5"/>
      <c r="R296" s="5"/>
      <c r="S296" s="5"/>
      <c r="T296" s="5"/>
      <c r="U296" s="5"/>
      <c r="V296" s="5"/>
      <c r="W296" s="5"/>
      <c r="X296" s="5"/>
      <c r="Y296" s="5"/>
      <c r="Z296" s="5">
        <v>0</v>
      </c>
      <c r="AA296" s="5">
        <v>0</v>
      </c>
      <c r="AB296" s="5">
        <v>38968066.986931622</v>
      </c>
      <c r="AC296" s="5">
        <v>52220658.878218442</v>
      </c>
      <c r="AD296" s="5">
        <v>65524619.860991254</v>
      </c>
      <c r="AE296" s="5">
        <v>66451886.271581158</v>
      </c>
      <c r="AF296" s="5">
        <v>59646719.750613563</v>
      </c>
      <c r="AG296" s="5">
        <v>54915360.292394809</v>
      </c>
      <c r="AH296" s="5">
        <v>56467329.908845074</v>
      </c>
      <c r="AI296" s="5">
        <v>57858047.408728547</v>
      </c>
      <c r="AJ296" s="5">
        <v>58917307.30513455</v>
      </c>
      <c r="AK296" s="5">
        <v>60234397.662097163</v>
      </c>
      <c r="AL296" s="5">
        <v>61709807.541812427</v>
      </c>
      <c r="AM296" s="5">
        <v>63228322.036678903</v>
      </c>
      <c r="AN296" s="5">
        <v>64791388.088608086</v>
      </c>
      <c r="AO296" s="5">
        <v>64297887.764040865</v>
      </c>
      <c r="AP296" s="5">
        <v>65220508.775802337</v>
      </c>
      <c r="AQ296" s="5">
        <v>66882067.212633133</v>
      </c>
      <c r="AR296" s="5">
        <v>68594720.689839393</v>
      </c>
      <c r="AS296" s="5">
        <v>70360228.853639141</v>
      </c>
      <c r="AT296" s="5"/>
      <c r="AU296" s="5"/>
      <c r="AV296" s="5"/>
      <c r="AW296" s="5"/>
      <c r="AX296" s="5"/>
      <c r="AY296" s="5"/>
      <c r="AZ296" s="5"/>
      <c r="BA296" s="5"/>
      <c r="BB296" s="5"/>
      <c r="BC296" s="5"/>
      <c r="BD296" s="5"/>
      <c r="BE296" s="5"/>
      <c r="BF296" s="5"/>
      <c r="BG296" s="5"/>
      <c r="BH296" s="5"/>
      <c r="BI296" s="5"/>
      <c r="BJ296" s="5"/>
      <c r="BK296" s="5"/>
      <c r="BL296" s="5"/>
      <c r="BM296" s="5"/>
      <c r="BN296" s="5"/>
      <c r="BO296" s="5"/>
      <c r="BP296" s="5"/>
      <c r="BQ296" s="5"/>
      <c r="BR296" s="5"/>
      <c r="BS296" s="5"/>
      <c r="BT296" s="5"/>
      <c r="BU296" s="5"/>
      <c r="BV296" s="5"/>
      <c r="BW296" s="5"/>
      <c r="BX296" s="5"/>
      <c r="BY296" s="5"/>
      <c r="BZ296" s="5"/>
      <c r="CA296" s="5"/>
      <c r="CB296" s="5"/>
      <c r="CC296" s="5"/>
      <c r="CD296" s="5"/>
      <c r="CE296" s="5"/>
      <c r="CF296" s="5"/>
      <c r="CG296" s="5"/>
      <c r="CH296" s="5"/>
      <c r="CI296" s="5"/>
      <c r="CJ296" s="5"/>
      <c r="CK296" s="5"/>
      <c r="CL296" s="5"/>
      <c r="CM296" s="5"/>
      <c r="CN296" s="5"/>
      <c r="CO296" s="5"/>
      <c r="CP296" s="5"/>
      <c r="CQ296" s="5"/>
      <c r="CR296" s="5"/>
      <c r="CS296" s="5"/>
      <c r="CT296" s="5"/>
      <c r="CU296" s="5"/>
      <c r="CV296" s="5"/>
      <c r="CW296" s="5"/>
      <c r="CX296" s="5"/>
      <c r="CY296" s="5"/>
      <c r="CZ296" s="5"/>
      <c r="DA296" s="5"/>
      <c r="DB296" s="5"/>
      <c r="DC296" s="5"/>
      <c r="DD296" s="5"/>
      <c r="DE296" s="5"/>
      <c r="DF296" s="5"/>
      <c r="DG296" s="5"/>
      <c r="DH296" s="5"/>
      <c r="DI296" s="5"/>
      <c r="DJ296" s="5"/>
      <c r="DK296" s="5"/>
      <c r="DL296" s="5"/>
      <c r="DM296" s="5"/>
      <c r="DN296" s="5"/>
      <c r="DO296" s="5"/>
      <c r="DP296" s="5"/>
      <c r="DQ296" s="5"/>
      <c r="DR296" s="5"/>
      <c r="DS296" s="5"/>
      <c r="DT296" s="5"/>
      <c r="DU296" s="5"/>
      <c r="DV296" s="5"/>
      <c r="DW296" s="5"/>
      <c r="DX296" s="5"/>
      <c r="DY296" s="5"/>
      <c r="DZ296" s="5"/>
      <c r="EA296" s="5"/>
      <c r="EB296" s="5"/>
      <c r="EC296" s="5"/>
      <c r="ED296" s="5"/>
      <c r="EE296" s="5"/>
      <c r="EF296" s="5"/>
      <c r="EG296" s="5"/>
      <c r="EH296" s="5"/>
      <c r="EI296" s="5"/>
      <c r="EJ296" s="5"/>
      <c r="EK296" s="5"/>
      <c r="EL296" s="5"/>
      <c r="EM296" s="5"/>
      <c r="EN296" s="5"/>
      <c r="EO296" s="5"/>
      <c r="EP296" s="5"/>
      <c r="EQ296" s="5"/>
      <c r="ER296" s="5"/>
      <c r="ES296" s="5"/>
      <c r="ET296" s="5"/>
      <c r="EU296" s="5"/>
      <c r="EV296" s="5"/>
      <c r="EW296" s="5"/>
      <c r="EX296" s="5"/>
      <c r="EY296" s="5"/>
      <c r="EZ296" s="5"/>
      <c r="FA296" s="5"/>
      <c r="FB296" s="5"/>
      <c r="FC296" s="5"/>
      <c r="FD296" s="5"/>
      <c r="FE296" s="5"/>
      <c r="FF296" s="5"/>
      <c r="FG296" s="5"/>
      <c r="FH296" s="5"/>
      <c r="FI296" s="5"/>
      <c r="FJ296" s="5"/>
      <c r="FK296" s="5"/>
      <c r="FL296" s="5"/>
      <c r="FM296" s="5"/>
      <c r="FN296" s="5"/>
      <c r="FO296" s="5"/>
      <c r="FP296" s="5"/>
      <c r="FQ296" s="5"/>
      <c r="FR296" s="5"/>
      <c r="FS296" s="5"/>
      <c r="FT296" s="5"/>
      <c r="FU296" s="5"/>
      <c r="FV296" s="5"/>
      <c r="FW296" s="5"/>
      <c r="FX296" s="5"/>
      <c r="FY296" s="5"/>
      <c r="FZ296" s="5"/>
      <c r="GA296" s="5"/>
      <c r="GB296" s="5"/>
      <c r="GC296" s="5"/>
      <c r="GD296" s="5"/>
      <c r="GE296" s="5"/>
      <c r="GF296" s="5"/>
      <c r="GG296" s="5"/>
      <c r="GH296" s="5"/>
      <c r="GI296" s="5"/>
      <c r="GJ296" s="5"/>
      <c r="GK296" s="5"/>
      <c r="GL296" s="5"/>
      <c r="GM296" s="5"/>
      <c r="GN296" s="5"/>
      <c r="GO296" s="5"/>
      <c r="GP296" s="5"/>
      <c r="GQ296" s="5"/>
      <c r="GR296" s="5"/>
      <c r="GS296" s="5"/>
      <c r="GT296" s="5"/>
      <c r="GU296" s="5"/>
      <c r="GV296" s="5"/>
      <c r="GW296" s="5"/>
      <c r="GX296" s="5"/>
      <c r="GY296" s="5"/>
      <c r="GZ296" s="5"/>
      <c r="HA296" s="5"/>
      <c r="HB296" s="5"/>
      <c r="HC296" s="5"/>
      <c r="HD296" s="5"/>
      <c r="HE296" s="5"/>
      <c r="HF296" s="5"/>
      <c r="HG296" s="5"/>
      <c r="HH296" s="5"/>
      <c r="HI296" s="5"/>
      <c r="HJ296" s="5"/>
      <c r="HK296" s="5"/>
      <c r="HL296" s="5"/>
      <c r="HM296" s="5"/>
      <c r="HN296" s="5"/>
      <c r="HO296" s="5"/>
      <c r="HP296" s="5"/>
      <c r="HQ296" s="5"/>
      <c r="HR296" s="5"/>
      <c r="HS296" s="5"/>
      <c r="HT296" s="5"/>
      <c r="HU296" s="5"/>
      <c r="HV296" s="5"/>
      <c r="HW296" s="5"/>
      <c r="HX296" s="5"/>
      <c r="HY296" s="5"/>
      <c r="HZ296" s="5"/>
      <c r="IA296" s="5"/>
      <c r="IB296" s="5"/>
      <c r="IC296" s="5"/>
      <c r="ID296" s="5"/>
      <c r="IE296" s="5"/>
      <c r="IF296" s="5"/>
      <c r="IG296" s="5"/>
      <c r="IH296" s="5"/>
      <c r="II296" s="5"/>
      <c r="IJ296" s="5"/>
      <c r="IK296" s="5"/>
      <c r="IL296" s="5"/>
      <c r="IM296" s="5"/>
      <c r="IN296" s="5"/>
      <c r="IO296" s="5"/>
      <c r="IP296" s="5"/>
      <c r="IQ296" s="5"/>
      <c r="IR296" s="5"/>
      <c r="IS296" s="5"/>
      <c r="IT296" s="5"/>
      <c r="IU296" s="5"/>
      <c r="IV296" s="5"/>
    </row>
    <row r="297" spans="1:256" s="29" customFormat="1">
      <c r="A297" s="207"/>
      <c r="B297" s="207"/>
      <c r="C297" s="1112"/>
      <c r="D297" s="205"/>
      <c r="G297" s="5"/>
      <c r="H297" s="5"/>
      <c r="I297" s="5"/>
      <c r="J297" s="5"/>
      <c r="K297" s="5"/>
      <c r="L297" s="5"/>
      <c r="M297" s="5"/>
      <c r="N297" s="5"/>
      <c r="O297" s="5"/>
      <c r="P297" s="5"/>
      <c r="Q297" s="5"/>
      <c r="R297" s="5"/>
      <c r="S297" s="5"/>
      <c r="T297" s="5"/>
      <c r="U297" s="5"/>
      <c r="V297" s="5"/>
      <c r="W297" s="5"/>
      <c r="X297" s="5"/>
      <c r="Y297" s="5"/>
      <c r="Z297" s="5"/>
      <c r="AA297" s="5"/>
      <c r="AB297" s="5"/>
      <c r="AC297" s="5"/>
      <c r="AD297" s="5"/>
      <c r="AE297" s="5"/>
      <c r="AF297" s="5"/>
      <c r="AG297" s="5"/>
      <c r="AH297" s="5"/>
      <c r="AI297" s="5"/>
      <c r="AJ297" s="5"/>
      <c r="AK297" s="5"/>
      <c r="AL297" s="5"/>
      <c r="AM297" s="5"/>
      <c r="AN297" s="5"/>
      <c r="AO297" s="5"/>
      <c r="AP297" s="5"/>
      <c r="AQ297" s="5"/>
      <c r="AR297" s="5"/>
      <c r="AS297" s="5"/>
      <c r="AT297" s="5"/>
      <c r="AU297" s="5"/>
      <c r="AV297" s="5"/>
      <c r="AW297" s="5"/>
      <c r="AX297" s="5"/>
      <c r="AY297" s="5"/>
      <c r="AZ297" s="5"/>
      <c r="BA297" s="5"/>
      <c r="BB297" s="5"/>
      <c r="BC297" s="5"/>
      <c r="BD297" s="5"/>
      <c r="BE297" s="5"/>
      <c r="BF297" s="5"/>
      <c r="BG297" s="5"/>
      <c r="BH297" s="5"/>
      <c r="BI297" s="5"/>
      <c r="BJ297" s="5"/>
      <c r="BK297" s="5"/>
      <c r="BL297" s="5"/>
      <c r="BM297" s="5"/>
      <c r="BN297" s="5"/>
      <c r="BO297" s="5"/>
      <c r="BP297" s="5"/>
      <c r="BQ297" s="5"/>
      <c r="BR297" s="5"/>
      <c r="BS297" s="5"/>
      <c r="BT297" s="5"/>
      <c r="BU297" s="5"/>
      <c r="BV297" s="5"/>
      <c r="BW297" s="5"/>
      <c r="BX297" s="5"/>
      <c r="BY297" s="5"/>
      <c r="BZ297" s="5"/>
      <c r="CA297" s="5"/>
      <c r="CB297" s="5"/>
      <c r="CC297" s="5"/>
      <c r="CD297" s="5"/>
      <c r="CE297" s="5"/>
      <c r="CF297" s="5"/>
      <c r="CG297" s="5"/>
      <c r="CH297" s="5"/>
      <c r="CI297" s="5"/>
      <c r="CJ297" s="5"/>
      <c r="CK297" s="5"/>
      <c r="CL297" s="5"/>
      <c r="CM297" s="5"/>
      <c r="CN297" s="5"/>
      <c r="CO297" s="5"/>
      <c r="CP297" s="5"/>
      <c r="CQ297" s="5"/>
      <c r="CR297" s="5"/>
      <c r="CS297" s="5"/>
      <c r="CT297" s="5"/>
      <c r="CU297" s="5"/>
      <c r="CV297" s="5"/>
      <c r="CW297" s="5"/>
      <c r="CX297" s="5"/>
      <c r="CY297" s="5"/>
      <c r="CZ297" s="5"/>
      <c r="DA297" s="5"/>
      <c r="DB297" s="5"/>
      <c r="DC297" s="5"/>
      <c r="DD297" s="5"/>
      <c r="DE297" s="5"/>
      <c r="DF297" s="5"/>
      <c r="DG297" s="5"/>
      <c r="DH297" s="5"/>
      <c r="DI297" s="5"/>
      <c r="DJ297" s="5"/>
      <c r="DK297" s="5"/>
      <c r="DL297" s="5"/>
      <c r="DM297" s="5"/>
      <c r="DN297" s="5"/>
      <c r="DO297" s="5"/>
      <c r="DP297" s="5"/>
      <c r="DQ297" s="5"/>
      <c r="DR297" s="5"/>
      <c r="DS297" s="5"/>
      <c r="DT297" s="5"/>
      <c r="DU297" s="5"/>
      <c r="DV297" s="5"/>
      <c r="DW297" s="5"/>
      <c r="DX297" s="5"/>
      <c r="DY297" s="5"/>
      <c r="DZ297" s="5"/>
      <c r="EA297" s="5"/>
      <c r="EB297" s="5"/>
      <c r="EC297" s="5"/>
      <c r="ED297" s="5"/>
      <c r="EE297" s="5"/>
      <c r="EF297" s="5"/>
      <c r="EG297" s="5"/>
      <c r="EH297" s="5"/>
      <c r="EI297" s="5"/>
      <c r="EJ297" s="5"/>
      <c r="EK297" s="5"/>
      <c r="EL297" s="5"/>
      <c r="EM297" s="5"/>
      <c r="EN297" s="5"/>
      <c r="EO297" s="5"/>
      <c r="EP297" s="5"/>
      <c r="EQ297" s="5"/>
      <c r="ER297" s="5"/>
      <c r="ES297" s="5"/>
      <c r="ET297" s="5"/>
      <c r="EU297" s="5"/>
      <c r="EV297" s="5"/>
      <c r="EW297" s="5"/>
      <c r="EX297" s="5"/>
      <c r="EY297" s="5"/>
      <c r="EZ297" s="5"/>
      <c r="FA297" s="5"/>
      <c r="FB297" s="5"/>
      <c r="FC297" s="5"/>
      <c r="FD297" s="5"/>
      <c r="FE297" s="5"/>
      <c r="FF297" s="5"/>
      <c r="FG297" s="5"/>
      <c r="FH297" s="5"/>
      <c r="FI297" s="5"/>
      <c r="FJ297" s="5"/>
      <c r="FK297" s="5"/>
      <c r="FL297" s="5"/>
      <c r="FM297" s="5"/>
      <c r="FN297" s="5"/>
      <c r="FO297" s="5"/>
      <c r="FP297" s="5"/>
      <c r="FQ297" s="5"/>
      <c r="FR297" s="5"/>
      <c r="FS297" s="5"/>
      <c r="FT297" s="5"/>
      <c r="FU297" s="5"/>
      <c r="FV297" s="5"/>
      <c r="FW297" s="5"/>
      <c r="FX297" s="5"/>
      <c r="FY297" s="5"/>
      <c r="FZ297" s="5"/>
      <c r="GA297" s="5"/>
      <c r="GB297" s="5"/>
      <c r="GC297" s="5"/>
      <c r="GD297" s="5"/>
      <c r="GE297" s="5"/>
      <c r="GF297" s="5"/>
      <c r="GG297" s="5"/>
      <c r="GH297" s="5"/>
      <c r="GI297" s="5"/>
      <c r="GJ297" s="5"/>
      <c r="GK297" s="5"/>
      <c r="GL297" s="5"/>
      <c r="GM297" s="5"/>
      <c r="GN297" s="5"/>
      <c r="GO297" s="5"/>
      <c r="GP297" s="5"/>
      <c r="GQ297" s="5"/>
      <c r="GR297" s="5"/>
      <c r="GS297" s="5"/>
      <c r="GT297" s="5"/>
      <c r="GU297" s="5"/>
      <c r="GV297" s="5"/>
      <c r="GW297" s="5"/>
      <c r="GX297" s="5"/>
      <c r="GY297" s="5"/>
      <c r="GZ297" s="5"/>
      <c r="HA297" s="5"/>
      <c r="HB297" s="5"/>
      <c r="HC297" s="5"/>
      <c r="HD297" s="5"/>
      <c r="HE297" s="5"/>
      <c r="HF297" s="5"/>
      <c r="HG297" s="5"/>
      <c r="HH297" s="5"/>
      <c r="HI297" s="5"/>
      <c r="HJ297" s="5"/>
      <c r="HK297" s="5"/>
      <c r="HL297" s="5"/>
      <c r="HM297" s="5"/>
      <c r="HN297" s="5"/>
      <c r="HO297" s="5"/>
      <c r="HP297" s="5"/>
      <c r="HQ297" s="5"/>
      <c r="HR297" s="5"/>
      <c r="HS297" s="5"/>
      <c r="HT297" s="5"/>
      <c r="HU297" s="5"/>
      <c r="HV297" s="5"/>
      <c r="HW297" s="5"/>
      <c r="HX297" s="5"/>
      <c r="HY297" s="5"/>
      <c r="HZ297" s="5"/>
      <c r="IA297" s="5"/>
      <c r="IB297" s="5"/>
      <c r="IC297" s="5"/>
      <c r="ID297" s="5"/>
      <c r="IE297" s="5"/>
      <c r="IF297" s="5"/>
      <c r="IG297" s="5"/>
      <c r="IH297" s="5"/>
      <c r="II297" s="5"/>
      <c r="IJ297" s="5"/>
      <c r="IK297" s="5"/>
      <c r="IL297" s="5"/>
      <c r="IM297" s="5"/>
      <c r="IN297" s="5"/>
      <c r="IO297" s="5"/>
      <c r="IP297" s="5"/>
      <c r="IQ297" s="5"/>
      <c r="IR297" s="5"/>
      <c r="IS297" s="5"/>
      <c r="IT297" s="5"/>
      <c r="IU297" s="5"/>
      <c r="IV297" s="5"/>
    </row>
    <row r="298" spans="1:256" s="29" customFormat="1">
      <c r="A298" s="207"/>
      <c r="B298" s="207"/>
      <c r="C298" s="1112"/>
      <c r="D298" s="205"/>
      <c r="F298" s="29" t="s">
        <v>1567</v>
      </c>
      <c r="G298" s="5"/>
      <c r="H298" s="5"/>
      <c r="I298" s="5"/>
      <c r="J298" s="5"/>
      <c r="K298" s="5"/>
      <c r="L298" s="5"/>
      <c r="M298" s="5"/>
      <c r="N298" s="5"/>
      <c r="O298" s="5"/>
      <c r="P298" s="5"/>
      <c r="Q298" s="5"/>
      <c r="R298" s="5"/>
      <c r="S298" s="5"/>
      <c r="T298" s="5"/>
      <c r="U298" s="5"/>
      <c r="V298" s="5"/>
      <c r="W298" s="5"/>
      <c r="X298" s="5"/>
      <c r="Y298" s="5"/>
      <c r="Z298" s="5"/>
      <c r="AA298" s="1217" t="s">
        <v>1568</v>
      </c>
      <c r="AB298" s="1218" t="s">
        <v>603</v>
      </c>
      <c r="AC298" s="1218" t="s">
        <v>603</v>
      </c>
      <c r="AD298" s="1218" t="s">
        <v>603</v>
      </c>
      <c r="AE298" s="1218" t="s">
        <v>603</v>
      </c>
      <c r="AF298" s="1218" t="s">
        <v>603</v>
      </c>
      <c r="AG298" s="1218" t="s">
        <v>603</v>
      </c>
      <c r="AH298" s="1218" t="s">
        <v>603</v>
      </c>
      <c r="AI298" s="1218" t="s">
        <v>603</v>
      </c>
      <c r="AJ298" s="1218" t="s">
        <v>603</v>
      </c>
      <c r="AK298" s="1218" t="s">
        <v>603</v>
      </c>
      <c r="AL298" s="1218" t="s">
        <v>603</v>
      </c>
      <c r="AM298" s="1218" t="s">
        <v>603</v>
      </c>
      <c r="AN298" s="1218" t="s">
        <v>603</v>
      </c>
      <c r="AO298" s="1218" t="s">
        <v>603</v>
      </c>
      <c r="AP298" s="1218" t="s">
        <v>603</v>
      </c>
      <c r="AQ298" s="1218" t="s">
        <v>603</v>
      </c>
      <c r="AR298" s="1218" t="s">
        <v>603</v>
      </c>
      <c r="AS298" s="1218" t="s">
        <v>603</v>
      </c>
      <c r="AT298" s="5"/>
      <c r="AU298" s="5"/>
      <c r="AV298" s="5"/>
      <c r="AW298" s="5"/>
      <c r="AX298" s="5"/>
      <c r="AY298" s="5"/>
      <c r="AZ298" s="5"/>
      <c r="BA298" s="5"/>
      <c r="BB298" s="5"/>
      <c r="BC298" s="5"/>
      <c r="BD298" s="5"/>
      <c r="BE298" s="5"/>
      <c r="BF298" s="5"/>
      <c r="BG298" s="5"/>
      <c r="BH298" s="5"/>
      <c r="BI298" s="5"/>
      <c r="BJ298" s="5"/>
      <c r="BK298" s="5"/>
      <c r="BL298" s="5"/>
      <c r="BM298" s="5"/>
      <c r="BN298" s="5"/>
      <c r="BO298" s="5"/>
      <c r="BP298" s="5"/>
      <c r="BQ298" s="5"/>
      <c r="BR298" s="5"/>
      <c r="BS298" s="5"/>
      <c r="BT298" s="5"/>
      <c r="BU298" s="5"/>
      <c r="BV298" s="5"/>
      <c r="BW298" s="5"/>
      <c r="BX298" s="5"/>
      <c r="BY298" s="5"/>
      <c r="BZ298" s="5"/>
      <c r="CA298" s="5"/>
      <c r="CB298" s="5"/>
      <c r="CC298" s="5"/>
      <c r="CD298" s="5"/>
      <c r="CE298" s="5"/>
      <c r="CF298" s="5"/>
      <c r="CG298" s="5"/>
      <c r="CH298" s="5"/>
      <c r="CI298" s="5"/>
      <c r="CJ298" s="5"/>
      <c r="CK298" s="5"/>
      <c r="CL298" s="5"/>
      <c r="CM298" s="5"/>
      <c r="CN298" s="5"/>
      <c r="CO298" s="5"/>
      <c r="CP298" s="5"/>
      <c r="CQ298" s="5"/>
      <c r="CR298" s="5"/>
      <c r="CS298" s="5"/>
      <c r="CT298" s="5"/>
      <c r="CU298" s="5"/>
      <c r="CV298" s="5"/>
      <c r="CW298" s="5"/>
      <c r="CX298" s="5"/>
      <c r="CY298" s="5"/>
      <c r="CZ298" s="5"/>
      <c r="DA298" s="5"/>
      <c r="DB298" s="5"/>
      <c r="DC298" s="5"/>
      <c r="DD298" s="5"/>
      <c r="DE298" s="5"/>
      <c r="DF298" s="5"/>
      <c r="DG298" s="5"/>
      <c r="DH298" s="5"/>
      <c r="DI298" s="5"/>
      <c r="DJ298" s="5"/>
      <c r="DK298" s="5"/>
      <c r="DL298" s="5"/>
      <c r="DM298" s="5"/>
      <c r="DN298" s="5"/>
      <c r="DO298" s="5"/>
      <c r="DP298" s="5"/>
      <c r="DQ298" s="5"/>
      <c r="DR298" s="5"/>
      <c r="DS298" s="5"/>
      <c r="DT298" s="5"/>
      <c r="DU298" s="5"/>
      <c r="DV298" s="5"/>
      <c r="DW298" s="5"/>
      <c r="DX298" s="5"/>
      <c r="DY298" s="5"/>
      <c r="DZ298" s="5"/>
      <c r="EA298" s="5"/>
      <c r="EB298" s="5"/>
      <c r="EC298" s="5"/>
      <c r="ED298" s="5"/>
      <c r="EE298" s="5"/>
      <c r="EF298" s="5"/>
      <c r="EG298" s="5"/>
      <c r="EH298" s="5"/>
      <c r="EI298" s="5"/>
      <c r="EJ298" s="5"/>
      <c r="EK298" s="5"/>
      <c r="EL298" s="5"/>
      <c r="EM298" s="5"/>
      <c r="EN298" s="5"/>
      <c r="EO298" s="5"/>
      <c r="EP298" s="5"/>
      <c r="EQ298" s="5"/>
      <c r="ER298" s="5"/>
      <c r="ES298" s="5"/>
      <c r="ET298" s="5"/>
      <c r="EU298" s="5"/>
      <c r="EV298" s="5"/>
      <c r="EW298" s="5"/>
      <c r="EX298" s="5"/>
      <c r="EY298" s="5"/>
      <c r="EZ298" s="5"/>
      <c r="FA298" s="5"/>
      <c r="FB298" s="5"/>
      <c r="FC298" s="5"/>
      <c r="FD298" s="5"/>
      <c r="FE298" s="5"/>
      <c r="FF298" s="5"/>
      <c r="FG298" s="5"/>
      <c r="FH298" s="5"/>
      <c r="FI298" s="5"/>
      <c r="FJ298" s="5"/>
      <c r="FK298" s="5"/>
      <c r="FL298" s="5"/>
      <c r="FM298" s="5"/>
      <c r="FN298" s="5"/>
      <c r="FO298" s="5"/>
      <c r="FP298" s="5"/>
      <c r="FQ298" s="5"/>
      <c r="FR298" s="5"/>
      <c r="FS298" s="5"/>
      <c r="FT298" s="5"/>
      <c r="FU298" s="5"/>
      <c r="FV298" s="5"/>
      <c r="FW298" s="5"/>
      <c r="FX298" s="5"/>
      <c r="FY298" s="5"/>
      <c r="FZ298" s="5"/>
      <c r="GA298" s="5"/>
      <c r="GB298" s="5"/>
      <c r="GC298" s="5"/>
      <c r="GD298" s="5"/>
      <c r="GE298" s="5"/>
      <c r="GF298" s="5"/>
      <c r="GG298" s="5"/>
      <c r="GH298" s="5"/>
      <c r="GI298" s="5"/>
      <c r="GJ298" s="5"/>
      <c r="GK298" s="5"/>
      <c r="GL298" s="5"/>
      <c r="GM298" s="5"/>
      <c r="GN298" s="5"/>
      <c r="GO298" s="5"/>
      <c r="GP298" s="5"/>
      <c r="GQ298" s="5"/>
      <c r="GR298" s="5"/>
      <c r="GS298" s="5"/>
      <c r="GT298" s="5"/>
      <c r="GU298" s="5"/>
      <c r="GV298" s="5"/>
      <c r="GW298" s="5"/>
      <c r="GX298" s="5"/>
      <c r="GY298" s="5"/>
      <c r="GZ298" s="5"/>
      <c r="HA298" s="5"/>
      <c r="HB298" s="5"/>
      <c r="HC298" s="5"/>
      <c r="HD298" s="5"/>
      <c r="HE298" s="5"/>
      <c r="HF298" s="5"/>
      <c r="HG298" s="5"/>
      <c r="HH298" s="5"/>
      <c r="HI298" s="5"/>
      <c r="HJ298" s="5"/>
      <c r="HK298" s="5"/>
      <c r="HL298" s="5"/>
      <c r="HM298" s="5"/>
      <c r="HN298" s="5"/>
      <c r="HO298" s="5"/>
      <c r="HP298" s="5"/>
      <c r="HQ298" s="5"/>
      <c r="HR298" s="5"/>
      <c r="HS298" s="5"/>
      <c r="HT298" s="5"/>
      <c r="HU298" s="5"/>
      <c r="HV298" s="5"/>
      <c r="HW298" s="5"/>
      <c r="HX298" s="5"/>
      <c r="HY298" s="5"/>
      <c r="HZ298" s="5"/>
      <c r="IA298" s="5"/>
      <c r="IB298" s="5"/>
      <c r="IC298" s="5"/>
      <c r="ID298" s="5"/>
      <c r="IE298" s="5"/>
      <c r="IF298" s="5"/>
      <c r="IG298" s="5"/>
      <c r="IH298" s="5"/>
      <c r="II298" s="5"/>
      <c r="IJ298" s="5"/>
      <c r="IK298" s="5"/>
      <c r="IL298" s="5"/>
      <c r="IM298" s="5"/>
      <c r="IN298" s="5"/>
      <c r="IO298" s="5"/>
      <c r="IP298" s="5"/>
      <c r="IQ298" s="5"/>
      <c r="IR298" s="5"/>
      <c r="IS298" s="5"/>
      <c r="IT298" s="5"/>
      <c r="IU298" s="5"/>
      <c r="IV298" s="5"/>
    </row>
    <row r="299" spans="1:256" s="29" customFormat="1">
      <c r="A299" s="207"/>
      <c r="B299" s="207"/>
      <c r="C299" s="1112"/>
      <c r="D299" s="205"/>
      <c r="G299" s="5" t="s">
        <v>1566</v>
      </c>
      <c r="H299" s="5"/>
      <c r="J299" s="5"/>
      <c r="K299" s="5"/>
      <c r="L299" s="5"/>
      <c r="M299" s="5"/>
      <c r="N299" s="5"/>
      <c r="O299" s="5"/>
      <c r="P299" s="5"/>
      <c r="Q299" s="5"/>
      <c r="R299" s="5"/>
      <c r="S299" s="5"/>
      <c r="T299" s="5"/>
      <c r="U299" s="5"/>
      <c r="V299" s="5"/>
      <c r="W299" s="5"/>
      <c r="X299" s="5"/>
      <c r="Y299" s="5"/>
      <c r="Z299" s="5"/>
      <c r="AA299" s="1140">
        <v>76533695.099999994</v>
      </c>
      <c r="AB299" s="1028">
        <v>38968066.986931622</v>
      </c>
      <c r="AC299" s="1028">
        <v>52220658.878218442</v>
      </c>
      <c r="AD299" s="1028">
        <v>65524619.860991254</v>
      </c>
      <c r="AE299" s="1028">
        <v>66451886.271581158</v>
      </c>
      <c r="AF299" s="1028">
        <v>59646719.750613563</v>
      </c>
      <c r="AG299" s="1028">
        <v>54915360.292394809</v>
      </c>
      <c r="AH299" s="1028">
        <v>56467329.908845074</v>
      </c>
      <c r="AI299" s="1028">
        <v>57858047.408728547</v>
      </c>
      <c r="AJ299" s="1028">
        <v>58917307.30513455</v>
      </c>
      <c r="AK299" s="1028">
        <v>60234397.662097163</v>
      </c>
      <c r="AL299" s="1028">
        <v>61709807.541812427</v>
      </c>
      <c r="AM299" s="1028">
        <v>63228322.036678903</v>
      </c>
      <c r="AN299" s="1028">
        <v>64791388.088608086</v>
      </c>
      <c r="AO299" s="1028">
        <v>64297887.764040865</v>
      </c>
      <c r="AP299" s="1028">
        <v>65220508.775802337</v>
      </c>
      <c r="AQ299" s="1028">
        <v>66882067.212633133</v>
      </c>
      <c r="AR299" s="1028">
        <v>68594720.689839393</v>
      </c>
      <c r="AS299" s="1028">
        <v>70360228.853639141</v>
      </c>
      <c r="AT299" s="5"/>
      <c r="AU299" s="5"/>
      <c r="AV299" s="5"/>
      <c r="AW299" s="5"/>
      <c r="AX299" s="5"/>
      <c r="AY299" s="5"/>
      <c r="AZ299" s="5"/>
      <c r="BA299" s="5"/>
      <c r="BB299" s="5"/>
      <c r="BC299" s="5"/>
      <c r="BD299" s="5"/>
      <c r="BE299" s="5"/>
      <c r="BF299" s="5"/>
      <c r="BG299" s="5"/>
      <c r="BH299" s="5"/>
      <c r="BI299" s="5"/>
      <c r="BJ299" s="5"/>
      <c r="BK299" s="5"/>
      <c r="BL299" s="5"/>
      <c r="BM299" s="5"/>
      <c r="BN299" s="5"/>
      <c r="BO299" s="5"/>
      <c r="BP299" s="5"/>
      <c r="BQ299" s="5"/>
      <c r="BR299" s="5"/>
      <c r="BS299" s="5"/>
      <c r="BT299" s="5"/>
      <c r="BU299" s="5"/>
      <c r="BV299" s="5"/>
      <c r="BW299" s="5"/>
      <c r="BX299" s="5"/>
      <c r="BY299" s="5"/>
      <c r="BZ299" s="5"/>
      <c r="CA299" s="5"/>
      <c r="CB299" s="5"/>
      <c r="CC299" s="5"/>
      <c r="CD299" s="5"/>
      <c r="CE299" s="5"/>
      <c r="CF299" s="5"/>
      <c r="CG299" s="5"/>
      <c r="CH299" s="5"/>
      <c r="CI299" s="5"/>
      <c r="CJ299" s="5"/>
      <c r="CK299" s="5"/>
      <c r="CL299" s="5"/>
      <c r="CM299" s="5"/>
      <c r="CN299" s="5"/>
      <c r="CO299" s="5"/>
      <c r="CP299" s="5"/>
      <c r="CQ299" s="5"/>
      <c r="CR299" s="5"/>
      <c r="CS299" s="5"/>
      <c r="CT299" s="5"/>
      <c r="CU299" s="5"/>
      <c r="CV299" s="5"/>
      <c r="CW299" s="5"/>
      <c r="CX299" s="5"/>
      <c r="CY299" s="5"/>
      <c r="CZ299" s="5"/>
      <c r="DA299" s="5"/>
      <c r="DB299" s="5"/>
      <c r="DC299" s="5"/>
      <c r="DD299" s="5"/>
      <c r="DE299" s="5"/>
      <c r="DF299" s="5"/>
      <c r="DG299" s="5"/>
      <c r="DH299" s="5"/>
      <c r="DI299" s="5"/>
      <c r="DJ299" s="5"/>
      <c r="DK299" s="5"/>
      <c r="DL299" s="5"/>
      <c r="DM299" s="5"/>
      <c r="DN299" s="5"/>
      <c r="DO299" s="5"/>
      <c r="DP299" s="5"/>
      <c r="DQ299" s="5"/>
      <c r="DR299" s="5"/>
      <c r="DS299" s="5"/>
      <c r="DT299" s="5"/>
      <c r="DU299" s="5"/>
      <c r="DV299" s="5"/>
      <c r="DW299" s="5"/>
      <c r="DX299" s="5"/>
      <c r="DY299" s="5"/>
      <c r="DZ299" s="5"/>
      <c r="EA299" s="5"/>
      <c r="EB299" s="5"/>
      <c r="EC299" s="5"/>
      <c r="ED299" s="5"/>
      <c r="EE299" s="5"/>
      <c r="EF299" s="5"/>
      <c r="EG299" s="5"/>
      <c r="EH299" s="5"/>
      <c r="EI299" s="5"/>
      <c r="EJ299" s="5"/>
      <c r="EK299" s="5"/>
      <c r="EL299" s="5"/>
      <c r="EM299" s="5"/>
      <c r="EN299" s="5"/>
      <c r="EO299" s="5"/>
      <c r="EP299" s="5"/>
      <c r="EQ299" s="5"/>
      <c r="ER299" s="5"/>
      <c r="ES299" s="5"/>
      <c r="ET299" s="5"/>
      <c r="EU299" s="5"/>
      <c r="EV299" s="5"/>
      <c r="EW299" s="5"/>
      <c r="EX299" s="5"/>
      <c r="EY299" s="5"/>
      <c r="EZ299" s="5"/>
      <c r="FA299" s="5"/>
      <c r="FB299" s="5"/>
      <c r="FC299" s="5"/>
      <c r="FD299" s="5"/>
      <c r="FE299" s="5"/>
      <c r="FF299" s="5"/>
      <c r="FG299" s="5"/>
      <c r="FH299" s="5"/>
      <c r="FI299" s="5"/>
      <c r="FJ299" s="5"/>
      <c r="FK299" s="5"/>
      <c r="FL299" s="5"/>
      <c r="FM299" s="5"/>
      <c r="FN299" s="5"/>
      <c r="FO299" s="5"/>
      <c r="FP299" s="5"/>
      <c r="FQ299" s="5"/>
      <c r="FR299" s="5"/>
      <c r="FS299" s="5"/>
      <c r="FT299" s="5"/>
      <c r="FU299" s="5"/>
      <c r="FV299" s="5"/>
      <c r="FW299" s="5"/>
      <c r="FX299" s="5"/>
      <c r="FY299" s="5"/>
      <c r="FZ299" s="5"/>
      <c r="GA299" s="5"/>
      <c r="GB299" s="5"/>
      <c r="GC299" s="5"/>
      <c r="GD299" s="5"/>
      <c r="GE299" s="5"/>
      <c r="GF299" s="5"/>
      <c r="GG299" s="5"/>
      <c r="GH299" s="5"/>
      <c r="GI299" s="5"/>
      <c r="GJ299" s="5"/>
      <c r="GK299" s="5"/>
      <c r="GL299" s="5"/>
      <c r="GM299" s="5"/>
      <c r="GN299" s="5"/>
      <c r="GO299" s="5"/>
      <c r="GP299" s="5"/>
      <c r="GQ299" s="5"/>
      <c r="GR299" s="5"/>
      <c r="GS299" s="5"/>
      <c r="GT299" s="5"/>
      <c r="GU299" s="5"/>
      <c r="GV299" s="5"/>
      <c r="GW299" s="5"/>
      <c r="GX299" s="5"/>
      <c r="GY299" s="5"/>
      <c r="GZ299" s="5"/>
      <c r="HA299" s="5"/>
      <c r="HB299" s="5"/>
      <c r="HC299" s="5"/>
      <c r="HD299" s="5"/>
      <c r="HE299" s="5"/>
      <c r="HF299" s="5"/>
      <c r="HG299" s="5"/>
      <c r="HH299" s="5"/>
      <c r="HI299" s="5"/>
      <c r="HJ299" s="5"/>
      <c r="HK299" s="5"/>
      <c r="HL299" s="5"/>
      <c r="HM299" s="5"/>
      <c r="HN299" s="5"/>
      <c r="HO299" s="5"/>
      <c r="HP299" s="5"/>
      <c r="HQ299" s="5"/>
      <c r="HR299" s="5"/>
      <c r="HS299" s="5"/>
      <c r="HT299" s="5"/>
      <c r="HU299" s="5"/>
      <c r="HV299" s="5"/>
      <c r="HW299" s="5"/>
      <c r="HX299" s="5"/>
      <c r="HY299" s="5"/>
      <c r="HZ299" s="5"/>
      <c r="IA299" s="5"/>
      <c r="IB299" s="5"/>
      <c r="IC299" s="5"/>
      <c r="ID299" s="5"/>
      <c r="IE299" s="5"/>
      <c r="IF299" s="5"/>
      <c r="IG299" s="5"/>
      <c r="IH299" s="5"/>
      <c r="II299" s="5"/>
      <c r="IJ299" s="5"/>
      <c r="IK299" s="5"/>
      <c r="IL299" s="5"/>
      <c r="IM299" s="5"/>
      <c r="IN299" s="5"/>
      <c r="IO299" s="5"/>
      <c r="IP299" s="5"/>
      <c r="IQ299" s="5"/>
      <c r="IR299" s="5"/>
      <c r="IS299" s="5"/>
      <c r="IT299" s="5"/>
      <c r="IU299" s="5"/>
      <c r="IV299" s="5"/>
    </row>
    <row r="300" spans="1:256" s="29" customFormat="1">
      <c r="A300" s="207"/>
      <c r="B300" s="207"/>
      <c r="C300" s="1112"/>
      <c r="D300" s="205"/>
      <c r="G300" s="5"/>
      <c r="H300" s="5"/>
      <c r="I300" s="5"/>
      <c r="J300" s="5"/>
      <c r="K300" s="5"/>
      <c r="L300" s="5"/>
      <c r="M300" s="5"/>
      <c r="N300" s="5"/>
      <c r="O300" s="5"/>
      <c r="P300" s="5"/>
      <c r="Q300" s="5"/>
      <c r="R300" s="5"/>
      <c r="S300" s="5"/>
      <c r="T300" s="5"/>
      <c r="U300" s="5"/>
      <c r="V300" s="5"/>
      <c r="W300" s="5"/>
      <c r="X300" s="5"/>
      <c r="Y300" s="5"/>
      <c r="Z300" s="5"/>
      <c r="AA300" s="5"/>
      <c r="AB300" s="5"/>
      <c r="AC300" s="5"/>
      <c r="AD300" s="5"/>
      <c r="AE300" s="5"/>
      <c r="AF300" s="5"/>
      <c r="AG300" s="5"/>
      <c r="AH300" s="5"/>
      <c r="AI300" s="5"/>
      <c r="AJ300" s="5"/>
      <c r="AK300" s="5"/>
      <c r="AL300" s="5"/>
      <c r="AM300" s="5"/>
      <c r="AN300" s="5"/>
      <c r="AO300" s="5"/>
      <c r="AP300" s="5"/>
      <c r="AQ300" s="5"/>
      <c r="AR300" s="5"/>
      <c r="AS300" s="5"/>
      <c r="AT300" s="5"/>
      <c r="AU300" s="5"/>
      <c r="AV300" s="5"/>
      <c r="AW300" s="5"/>
      <c r="AX300" s="5"/>
      <c r="AY300" s="5"/>
      <c r="AZ300" s="5"/>
      <c r="BA300" s="5"/>
      <c r="BB300" s="5"/>
      <c r="BC300" s="5"/>
      <c r="BD300" s="5"/>
      <c r="BE300" s="5"/>
      <c r="BF300" s="5"/>
      <c r="BG300" s="5"/>
      <c r="BH300" s="5"/>
      <c r="BI300" s="5"/>
      <c r="BJ300" s="5"/>
      <c r="BK300" s="5"/>
      <c r="BL300" s="5"/>
      <c r="BM300" s="5"/>
      <c r="BN300" s="5"/>
      <c r="BO300" s="5"/>
      <c r="BP300" s="5"/>
      <c r="BQ300" s="5"/>
      <c r="BR300" s="5"/>
      <c r="BS300" s="5"/>
      <c r="BT300" s="5"/>
      <c r="BU300" s="5"/>
      <c r="BV300" s="5"/>
      <c r="BW300" s="5"/>
      <c r="BX300" s="5"/>
      <c r="BY300" s="5"/>
      <c r="BZ300" s="5"/>
      <c r="CA300" s="5"/>
      <c r="CB300" s="5"/>
      <c r="CC300" s="5"/>
      <c r="CD300" s="5"/>
      <c r="CE300" s="5"/>
      <c r="CF300" s="5"/>
      <c r="CG300" s="5"/>
      <c r="CH300" s="5"/>
      <c r="CI300" s="5"/>
      <c r="CJ300" s="5"/>
      <c r="CK300" s="5"/>
      <c r="CL300" s="5"/>
      <c r="CM300" s="5"/>
      <c r="CN300" s="5"/>
      <c r="CO300" s="5"/>
      <c r="CP300" s="5"/>
      <c r="CQ300" s="5"/>
      <c r="CR300" s="5"/>
      <c r="CS300" s="5"/>
      <c r="CT300" s="5"/>
      <c r="CU300" s="5"/>
      <c r="CV300" s="5"/>
      <c r="CW300" s="5"/>
      <c r="CX300" s="5"/>
      <c r="CY300" s="5"/>
      <c r="CZ300" s="5"/>
      <c r="DA300" s="5"/>
      <c r="DB300" s="5"/>
      <c r="DC300" s="5"/>
      <c r="DD300" s="5"/>
      <c r="DE300" s="5"/>
      <c r="DF300" s="5"/>
      <c r="DG300" s="5"/>
      <c r="DH300" s="5"/>
      <c r="DI300" s="5"/>
      <c r="DJ300" s="5"/>
      <c r="DK300" s="5"/>
      <c r="DL300" s="5"/>
      <c r="DM300" s="5"/>
      <c r="DN300" s="5"/>
      <c r="DO300" s="5"/>
      <c r="DP300" s="5"/>
      <c r="DQ300" s="5"/>
      <c r="DR300" s="5"/>
      <c r="DS300" s="5"/>
      <c r="DT300" s="5"/>
      <c r="DU300" s="5"/>
      <c r="DV300" s="5"/>
      <c r="DW300" s="5"/>
      <c r="DX300" s="5"/>
      <c r="DY300" s="5"/>
      <c r="DZ300" s="5"/>
      <c r="EA300" s="5"/>
      <c r="EB300" s="5"/>
      <c r="EC300" s="5"/>
      <c r="ED300" s="5"/>
      <c r="EE300" s="5"/>
      <c r="EF300" s="5"/>
      <c r="EG300" s="5"/>
      <c r="EH300" s="5"/>
      <c r="EI300" s="5"/>
      <c r="EJ300" s="5"/>
      <c r="EK300" s="5"/>
      <c r="EL300" s="5"/>
      <c r="EM300" s="5"/>
      <c r="EN300" s="5"/>
      <c r="EO300" s="5"/>
      <c r="EP300" s="5"/>
      <c r="EQ300" s="5"/>
      <c r="ER300" s="5"/>
      <c r="ES300" s="5"/>
      <c r="ET300" s="5"/>
      <c r="EU300" s="5"/>
      <c r="EV300" s="5"/>
      <c r="EW300" s="5"/>
      <c r="EX300" s="5"/>
      <c r="EY300" s="5"/>
      <c r="EZ300" s="5"/>
      <c r="FA300" s="5"/>
      <c r="FB300" s="5"/>
      <c r="FC300" s="5"/>
      <c r="FD300" s="5"/>
      <c r="FE300" s="5"/>
      <c r="FF300" s="5"/>
      <c r="FG300" s="5"/>
      <c r="FH300" s="5"/>
      <c r="FI300" s="5"/>
      <c r="FJ300" s="5"/>
      <c r="FK300" s="5"/>
      <c r="FL300" s="5"/>
      <c r="FM300" s="5"/>
      <c r="FN300" s="5"/>
      <c r="FO300" s="5"/>
      <c r="FP300" s="5"/>
      <c r="FQ300" s="5"/>
      <c r="FR300" s="5"/>
      <c r="FS300" s="5"/>
      <c r="FT300" s="5"/>
      <c r="FU300" s="5"/>
      <c r="FV300" s="5"/>
      <c r="FW300" s="5"/>
      <c r="FX300" s="5"/>
      <c r="FY300" s="5"/>
      <c r="FZ300" s="5"/>
      <c r="GA300" s="5"/>
      <c r="GB300" s="5"/>
      <c r="GC300" s="5"/>
      <c r="GD300" s="5"/>
      <c r="GE300" s="5"/>
      <c r="GF300" s="5"/>
      <c r="GG300" s="5"/>
      <c r="GH300" s="5"/>
      <c r="GI300" s="5"/>
      <c r="GJ300" s="5"/>
      <c r="GK300" s="5"/>
      <c r="GL300" s="5"/>
      <c r="GM300" s="5"/>
      <c r="GN300" s="5"/>
      <c r="GO300" s="5"/>
      <c r="GP300" s="5"/>
      <c r="GQ300" s="5"/>
      <c r="GR300" s="5"/>
      <c r="GS300" s="5"/>
      <c r="GT300" s="5"/>
      <c r="GU300" s="5"/>
      <c r="GV300" s="5"/>
      <c r="GW300" s="5"/>
      <c r="GX300" s="5"/>
      <c r="GY300" s="5"/>
      <c r="GZ300" s="5"/>
      <c r="HA300" s="5"/>
      <c r="HB300" s="5"/>
      <c r="HC300" s="5"/>
      <c r="HD300" s="5"/>
      <c r="HE300" s="5"/>
      <c r="HF300" s="5"/>
      <c r="HG300" s="5"/>
      <c r="HH300" s="5"/>
      <c r="HI300" s="5"/>
      <c r="HJ300" s="5"/>
      <c r="HK300" s="5"/>
      <c r="HL300" s="5"/>
      <c r="HM300" s="5"/>
      <c r="HN300" s="5"/>
      <c r="HO300" s="5"/>
      <c r="HP300" s="5"/>
      <c r="HQ300" s="5"/>
      <c r="HR300" s="5"/>
      <c r="HS300" s="5"/>
      <c r="HT300" s="5"/>
      <c r="HU300" s="5"/>
      <c r="HV300" s="5"/>
      <c r="HW300" s="5"/>
      <c r="HX300" s="5"/>
      <c r="HY300" s="5"/>
      <c r="HZ300" s="5"/>
      <c r="IA300" s="5"/>
      <c r="IB300" s="5"/>
      <c r="IC300" s="5"/>
      <c r="ID300" s="5"/>
      <c r="IE300" s="5"/>
      <c r="IF300" s="5"/>
      <c r="IG300" s="5"/>
      <c r="IH300" s="5"/>
      <c r="II300" s="5"/>
      <c r="IJ300" s="5"/>
      <c r="IK300" s="5"/>
      <c r="IL300" s="5"/>
      <c r="IM300" s="5"/>
      <c r="IN300" s="5"/>
      <c r="IO300" s="5"/>
      <c r="IP300" s="5"/>
      <c r="IQ300" s="5"/>
      <c r="IR300" s="5"/>
      <c r="IS300" s="5"/>
      <c r="IT300" s="5"/>
      <c r="IU300" s="5"/>
      <c r="IV300" s="5"/>
    </row>
    <row r="301" spans="1:256" s="29" customFormat="1">
      <c r="A301" s="207"/>
      <c r="B301" s="207"/>
      <c r="C301" s="1112"/>
      <c r="D301" s="205"/>
      <c r="F301" s="29" t="s">
        <v>1569</v>
      </c>
      <c r="G301" s="5"/>
      <c r="H301" s="5"/>
      <c r="I301" s="5"/>
      <c r="J301" s="5"/>
      <c r="K301" s="5"/>
      <c r="L301" s="5"/>
      <c r="M301" s="5"/>
      <c r="N301" s="5"/>
      <c r="O301" s="5"/>
      <c r="P301" s="5"/>
      <c r="Q301" s="5"/>
      <c r="R301" s="5"/>
      <c r="S301" s="5"/>
      <c r="T301" s="5"/>
      <c r="U301" s="5"/>
      <c r="V301" s="5"/>
      <c r="W301" s="5"/>
      <c r="X301" s="5"/>
      <c r="Y301" s="5"/>
      <c r="Z301" s="5"/>
      <c r="AA301" s="5"/>
      <c r="AB301" s="5"/>
      <c r="AC301" s="5"/>
      <c r="AD301" s="5"/>
      <c r="AE301" s="5"/>
      <c r="AF301" s="5"/>
      <c r="AG301" s="5"/>
      <c r="AH301" s="5"/>
      <c r="AI301" s="5"/>
      <c r="AJ301" s="5"/>
      <c r="AK301" s="5"/>
      <c r="AL301" s="5"/>
      <c r="AM301" s="5"/>
      <c r="AN301" s="5"/>
      <c r="AO301" s="5"/>
      <c r="AP301" s="5"/>
      <c r="AQ301" s="5"/>
      <c r="AR301" s="5"/>
      <c r="AS301" s="5"/>
      <c r="AT301" s="5"/>
      <c r="AU301" s="5"/>
      <c r="AV301" s="5"/>
      <c r="AW301" s="5"/>
      <c r="AX301" s="5"/>
      <c r="AY301" s="5"/>
      <c r="AZ301" s="5"/>
      <c r="BA301" s="5"/>
      <c r="BB301" s="5"/>
      <c r="BC301" s="5"/>
      <c r="BD301" s="5"/>
      <c r="BE301" s="5"/>
      <c r="BF301" s="5"/>
      <c r="BG301" s="5"/>
      <c r="BH301" s="5"/>
      <c r="BI301" s="5"/>
      <c r="BJ301" s="5"/>
      <c r="BK301" s="5"/>
      <c r="BL301" s="5"/>
      <c r="BM301" s="5"/>
      <c r="BN301" s="5"/>
      <c r="BO301" s="5"/>
      <c r="BP301" s="5"/>
      <c r="BQ301" s="5"/>
      <c r="BR301" s="5"/>
      <c r="BS301" s="5"/>
      <c r="BT301" s="5"/>
      <c r="BU301" s="5"/>
      <c r="BV301" s="5"/>
      <c r="BW301" s="5"/>
      <c r="BX301" s="5"/>
      <c r="BY301" s="5"/>
      <c r="BZ301" s="5"/>
      <c r="CA301" s="5"/>
      <c r="CB301" s="5"/>
      <c r="CC301" s="5"/>
      <c r="CD301" s="5"/>
      <c r="CE301" s="5"/>
      <c r="CF301" s="5"/>
      <c r="CG301" s="5"/>
      <c r="CH301" s="5"/>
      <c r="CI301" s="5"/>
      <c r="CJ301" s="5"/>
      <c r="CK301" s="5"/>
      <c r="CL301" s="5"/>
      <c r="CM301" s="5"/>
      <c r="CN301" s="5"/>
      <c r="CO301" s="5"/>
      <c r="CP301" s="5"/>
      <c r="CQ301" s="5"/>
      <c r="CR301" s="5"/>
      <c r="CS301" s="5"/>
      <c r="CT301" s="5"/>
      <c r="CU301" s="5"/>
      <c r="CV301" s="5"/>
      <c r="CW301" s="5"/>
      <c r="CX301" s="5"/>
      <c r="CY301" s="5"/>
      <c r="CZ301" s="5"/>
      <c r="DA301" s="5"/>
      <c r="DB301" s="5"/>
      <c r="DC301" s="5"/>
      <c r="DD301" s="5"/>
      <c r="DE301" s="5"/>
      <c r="DF301" s="5"/>
      <c r="DG301" s="5"/>
      <c r="DH301" s="5"/>
      <c r="DI301" s="5"/>
      <c r="DJ301" s="5"/>
      <c r="DK301" s="5"/>
      <c r="DL301" s="5"/>
      <c r="DM301" s="5"/>
      <c r="DN301" s="5"/>
      <c r="DO301" s="5"/>
      <c r="DP301" s="5"/>
      <c r="DQ301" s="5"/>
      <c r="DR301" s="5"/>
      <c r="DS301" s="5"/>
      <c r="DT301" s="5"/>
      <c r="DU301" s="5"/>
      <c r="DV301" s="5"/>
      <c r="DW301" s="5"/>
      <c r="DX301" s="5"/>
      <c r="DY301" s="5"/>
      <c r="DZ301" s="5"/>
      <c r="EA301" s="5"/>
      <c r="EB301" s="5"/>
      <c r="EC301" s="5"/>
      <c r="ED301" s="5"/>
      <c r="EE301" s="5"/>
      <c r="EF301" s="5"/>
      <c r="EG301" s="5"/>
      <c r="EH301" s="5"/>
      <c r="EI301" s="5"/>
      <c r="EJ301" s="5"/>
      <c r="EK301" s="5"/>
      <c r="EL301" s="5"/>
      <c r="EM301" s="5"/>
      <c r="EN301" s="5"/>
      <c r="EO301" s="5"/>
      <c r="EP301" s="5"/>
      <c r="EQ301" s="5"/>
      <c r="ER301" s="5"/>
      <c r="ES301" s="5"/>
      <c r="ET301" s="5"/>
      <c r="EU301" s="5"/>
      <c r="EV301" s="5"/>
      <c r="EW301" s="5"/>
      <c r="EX301" s="5"/>
      <c r="EY301" s="5"/>
      <c r="EZ301" s="5"/>
      <c r="FA301" s="5"/>
      <c r="FB301" s="5"/>
      <c r="FC301" s="5"/>
      <c r="FD301" s="5"/>
      <c r="FE301" s="5"/>
      <c r="FF301" s="5"/>
      <c r="FG301" s="5"/>
      <c r="FH301" s="5"/>
      <c r="FI301" s="5"/>
      <c r="FJ301" s="5"/>
      <c r="FK301" s="5"/>
      <c r="FL301" s="5"/>
      <c r="FM301" s="5"/>
      <c r="FN301" s="5"/>
      <c r="FO301" s="5"/>
      <c r="FP301" s="5"/>
      <c r="FQ301" s="5"/>
      <c r="FR301" s="5"/>
      <c r="FS301" s="5"/>
      <c r="FT301" s="5"/>
      <c r="FU301" s="5"/>
      <c r="FV301" s="5"/>
      <c r="FW301" s="5"/>
      <c r="FX301" s="5"/>
      <c r="FY301" s="5"/>
      <c r="FZ301" s="5"/>
      <c r="GA301" s="5"/>
      <c r="GB301" s="5"/>
      <c r="GC301" s="5"/>
      <c r="GD301" s="5"/>
      <c r="GE301" s="5"/>
      <c r="GF301" s="5"/>
      <c r="GG301" s="5"/>
      <c r="GH301" s="5"/>
      <c r="GI301" s="5"/>
      <c r="GJ301" s="5"/>
      <c r="GK301" s="5"/>
      <c r="GL301" s="5"/>
      <c r="GM301" s="5"/>
      <c r="GN301" s="5"/>
      <c r="GO301" s="5"/>
      <c r="GP301" s="5"/>
      <c r="GQ301" s="5"/>
      <c r="GR301" s="5"/>
      <c r="GS301" s="5"/>
      <c r="GT301" s="5"/>
      <c r="GU301" s="5"/>
      <c r="GV301" s="5"/>
      <c r="GW301" s="5"/>
      <c r="GX301" s="5"/>
      <c r="GY301" s="5"/>
      <c r="GZ301" s="5"/>
      <c r="HA301" s="5"/>
      <c r="HB301" s="5"/>
      <c r="HC301" s="5"/>
      <c r="HD301" s="5"/>
      <c r="HE301" s="5"/>
      <c r="HF301" s="5"/>
      <c r="HG301" s="5"/>
      <c r="HH301" s="5"/>
      <c r="HI301" s="5"/>
      <c r="HJ301" s="5"/>
      <c r="HK301" s="5"/>
      <c r="HL301" s="5"/>
      <c r="HM301" s="5"/>
      <c r="HN301" s="5"/>
      <c r="HO301" s="5"/>
      <c r="HP301" s="5"/>
      <c r="HQ301" s="5"/>
      <c r="HR301" s="5"/>
      <c r="HS301" s="5"/>
      <c r="HT301" s="5"/>
      <c r="HU301" s="5"/>
      <c r="HV301" s="5"/>
      <c r="HW301" s="5"/>
      <c r="HX301" s="5"/>
      <c r="HY301" s="5"/>
      <c r="HZ301" s="5"/>
      <c r="IA301" s="5"/>
      <c r="IB301" s="5"/>
      <c r="IC301" s="5"/>
      <c r="ID301" s="5"/>
      <c r="IE301" s="5"/>
      <c r="IF301" s="5"/>
      <c r="IG301" s="5"/>
      <c r="IH301" s="5"/>
      <c r="II301" s="5"/>
      <c r="IJ301" s="5"/>
      <c r="IK301" s="5"/>
      <c r="IL301" s="5"/>
      <c r="IM301" s="5"/>
      <c r="IN301" s="5"/>
      <c r="IO301" s="5"/>
      <c r="IP301" s="5"/>
      <c r="IQ301" s="5"/>
      <c r="IR301" s="5"/>
      <c r="IS301" s="5"/>
      <c r="IT301" s="5"/>
      <c r="IU301" s="5"/>
      <c r="IV301" s="5"/>
    </row>
    <row r="302" spans="1:256" s="29" customFormat="1">
      <c r="A302" s="207"/>
      <c r="B302" s="207">
        <v>0</v>
      </c>
      <c r="C302" s="1112"/>
      <c r="D302" s="205"/>
      <c r="G302" s="5" t="s">
        <v>1570</v>
      </c>
      <c r="H302" s="5"/>
      <c r="I302" s="5"/>
      <c r="J302" s="5"/>
      <c r="K302" s="5"/>
      <c r="L302" s="5"/>
      <c r="M302" s="5"/>
      <c r="N302" s="5"/>
      <c r="O302" s="5"/>
      <c r="P302" s="5"/>
      <c r="Q302" s="5"/>
      <c r="R302" s="5"/>
      <c r="S302" s="5"/>
      <c r="T302" s="5"/>
      <c r="U302" s="5"/>
      <c r="V302" s="5"/>
      <c r="W302" s="5"/>
      <c r="X302" s="5"/>
      <c r="Y302" s="5"/>
      <c r="Z302" s="5"/>
      <c r="AA302" s="26"/>
      <c r="AB302" s="26">
        <v>0.76390182554751707</v>
      </c>
      <c r="AC302" s="26">
        <v>0.58174877739154218</v>
      </c>
      <c r="AD302" s="26">
        <v>0.61680849040762131</v>
      </c>
      <c r="AE302" s="26">
        <v>0.64865664487878893</v>
      </c>
      <c r="AF302" s="26">
        <v>0.58362783751164415</v>
      </c>
      <c r="AG302" s="26">
        <v>0.55583965485648357</v>
      </c>
      <c r="AH302" s="26">
        <v>0.55577745799744549</v>
      </c>
      <c r="AI302" s="26">
        <v>0.55772214271343956</v>
      </c>
      <c r="AJ302" s="26">
        <v>0.55688137077500255</v>
      </c>
      <c r="AK302" s="26">
        <v>0.55775348809082292</v>
      </c>
      <c r="AL302" s="26">
        <v>0.5595035593482024</v>
      </c>
      <c r="AM302" s="26">
        <v>0.56125374319561294</v>
      </c>
      <c r="AN302" s="26">
        <v>0.56300494571640836</v>
      </c>
      <c r="AO302" s="26">
        <v>0.55052511506817525</v>
      </c>
      <c r="AP302" s="26">
        <v>0.54765972685575504</v>
      </c>
      <c r="AQ302" s="26">
        <v>0.54967568664947364</v>
      </c>
      <c r="AR302" s="26">
        <v>0.55170101679091677</v>
      </c>
      <c r="AS302" s="26">
        <v>0.55373619883835079</v>
      </c>
      <c r="AT302" s="5"/>
      <c r="AU302" s="5"/>
      <c r="AV302" s="5"/>
      <c r="AW302" s="5"/>
      <c r="AX302" s="5"/>
      <c r="AY302" s="5"/>
      <c r="AZ302" s="5"/>
      <c r="BA302" s="5"/>
      <c r="BB302" s="5"/>
      <c r="BC302" s="5"/>
      <c r="BD302" s="5"/>
      <c r="BE302" s="5"/>
      <c r="BF302" s="5"/>
      <c r="BG302" s="5"/>
      <c r="BH302" s="5"/>
      <c r="BI302" s="5"/>
      <c r="BJ302" s="5"/>
      <c r="BK302" s="5"/>
      <c r="BL302" s="5"/>
      <c r="BM302" s="5"/>
      <c r="BN302" s="5"/>
      <c r="BO302" s="5"/>
      <c r="BP302" s="5"/>
      <c r="BQ302" s="5"/>
      <c r="BR302" s="5"/>
      <c r="BS302" s="5"/>
      <c r="BT302" s="5"/>
      <c r="BU302" s="5"/>
      <c r="BV302" s="5"/>
      <c r="BW302" s="5"/>
      <c r="BX302" s="5"/>
      <c r="BY302" s="5"/>
      <c r="BZ302" s="5"/>
      <c r="CA302" s="5"/>
      <c r="CB302" s="5"/>
      <c r="CC302" s="5"/>
      <c r="CD302" s="5"/>
      <c r="CE302" s="5"/>
      <c r="CF302" s="5"/>
      <c r="CG302" s="5"/>
      <c r="CH302" s="5"/>
      <c r="CI302" s="5"/>
      <c r="CJ302" s="5"/>
      <c r="CK302" s="5"/>
      <c r="CL302" s="5"/>
      <c r="CM302" s="5"/>
      <c r="CN302" s="5"/>
      <c r="CO302" s="5"/>
      <c r="CP302" s="5"/>
      <c r="CQ302" s="5"/>
      <c r="CR302" s="5"/>
      <c r="CS302" s="5"/>
      <c r="CT302" s="5"/>
      <c r="CU302" s="5"/>
      <c r="CV302" s="5"/>
      <c r="CW302" s="5"/>
      <c r="CX302" s="5"/>
      <c r="CY302" s="5"/>
      <c r="CZ302" s="5"/>
      <c r="DA302" s="5"/>
      <c r="DB302" s="5"/>
      <c r="DC302" s="5"/>
      <c r="DD302" s="5"/>
      <c r="DE302" s="5"/>
      <c r="DF302" s="5"/>
      <c r="DG302" s="5"/>
      <c r="DH302" s="5"/>
      <c r="DI302" s="5"/>
      <c r="DJ302" s="5"/>
      <c r="DK302" s="5"/>
      <c r="DL302" s="5"/>
      <c r="DM302" s="5"/>
      <c r="DN302" s="5"/>
      <c r="DO302" s="5"/>
      <c r="DP302" s="5"/>
      <c r="DQ302" s="5"/>
      <c r="DR302" s="5"/>
      <c r="DS302" s="5"/>
      <c r="DT302" s="5"/>
      <c r="DU302" s="5"/>
      <c r="DV302" s="5"/>
      <c r="DW302" s="5"/>
      <c r="DX302" s="5"/>
      <c r="DY302" s="5"/>
      <c r="DZ302" s="5"/>
      <c r="EA302" s="5"/>
      <c r="EB302" s="5"/>
      <c r="EC302" s="5"/>
      <c r="ED302" s="5"/>
      <c r="EE302" s="5"/>
      <c r="EF302" s="5"/>
      <c r="EG302" s="5"/>
      <c r="EH302" s="5"/>
      <c r="EI302" s="5"/>
      <c r="EJ302" s="5"/>
      <c r="EK302" s="5"/>
      <c r="EL302" s="5"/>
      <c r="EM302" s="5"/>
      <c r="EN302" s="5"/>
      <c r="EO302" s="5"/>
      <c r="EP302" s="5"/>
      <c r="EQ302" s="5"/>
      <c r="ER302" s="5"/>
      <c r="ES302" s="5"/>
      <c r="ET302" s="5"/>
      <c r="EU302" s="5"/>
      <c r="EV302" s="5"/>
      <c r="EW302" s="5"/>
      <c r="EX302" s="5"/>
      <c r="EY302" s="5"/>
      <c r="EZ302" s="5"/>
      <c r="FA302" s="5"/>
      <c r="FB302" s="5"/>
      <c r="FC302" s="5"/>
      <c r="FD302" s="5"/>
      <c r="FE302" s="5"/>
      <c r="FF302" s="5"/>
      <c r="FG302" s="5"/>
      <c r="FH302" s="5"/>
      <c r="FI302" s="5"/>
      <c r="FJ302" s="5"/>
      <c r="FK302" s="5"/>
      <c r="FL302" s="5"/>
      <c r="FM302" s="5"/>
      <c r="FN302" s="5"/>
      <c r="FO302" s="5"/>
      <c r="FP302" s="5"/>
      <c r="FQ302" s="5"/>
      <c r="FR302" s="5"/>
      <c r="FS302" s="5"/>
      <c r="FT302" s="5"/>
      <c r="FU302" s="5"/>
      <c r="FV302" s="5"/>
      <c r="FW302" s="5"/>
      <c r="FX302" s="5"/>
      <c r="FY302" s="5"/>
      <c r="FZ302" s="5"/>
      <c r="GA302" s="5"/>
      <c r="GB302" s="5"/>
      <c r="GC302" s="5"/>
      <c r="GD302" s="5"/>
      <c r="GE302" s="5"/>
      <c r="GF302" s="5"/>
      <c r="GG302" s="5"/>
      <c r="GH302" s="5"/>
      <c r="GI302" s="5"/>
      <c r="GJ302" s="5"/>
      <c r="GK302" s="5"/>
      <c r="GL302" s="5"/>
      <c r="GM302" s="5"/>
      <c r="GN302" s="5"/>
      <c r="GO302" s="5"/>
      <c r="GP302" s="5"/>
      <c r="GQ302" s="5"/>
      <c r="GR302" s="5"/>
      <c r="GS302" s="5"/>
      <c r="GT302" s="5"/>
      <c r="GU302" s="5"/>
      <c r="GV302" s="5"/>
      <c r="GW302" s="5"/>
      <c r="GX302" s="5"/>
      <c r="GY302" s="5"/>
      <c r="GZ302" s="5"/>
      <c r="HA302" s="5"/>
      <c r="HB302" s="5"/>
      <c r="HC302" s="5"/>
      <c r="HD302" s="5"/>
      <c r="HE302" s="5"/>
      <c r="HF302" s="5"/>
      <c r="HG302" s="5"/>
      <c r="HH302" s="5"/>
      <c r="HI302" s="5"/>
      <c r="HJ302" s="5"/>
      <c r="HK302" s="5"/>
      <c r="HL302" s="5"/>
      <c r="HM302" s="5"/>
      <c r="HN302" s="5"/>
      <c r="HO302" s="5"/>
      <c r="HP302" s="5"/>
      <c r="HQ302" s="5"/>
      <c r="HR302" s="5"/>
      <c r="HS302" s="5"/>
      <c r="HT302" s="5"/>
      <c r="HU302" s="5"/>
      <c r="HV302" s="5"/>
      <c r="HW302" s="5"/>
      <c r="HX302" s="5"/>
      <c r="HY302" s="5"/>
      <c r="HZ302" s="5"/>
      <c r="IA302" s="5"/>
      <c r="IB302" s="5"/>
      <c r="IC302" s="5"/>
      <c r="ID302" s="5"/>
      <c r="IE302" s="5"/>
      <c r="IF302" s="5"/>
      <c r="IG302" s="5"/>
      <c r="IH302" s="5"/>
      <c r="II302" s="5"/>
      <c r="IJ302" s="5"/>
      <c r="IK302" s="5"/>
      <c r="IL302" s="5"/>
      <c r="IM302" s="5"/>
      <c r="IN302" s="5"/>
      <c r="IO302" s="5"/>
      <c r="IP302" s="5"/>
      <c r="IQ302" s="5"/>
      <c r="IR302" s="5"/>
      <c r="IS302" s="5"/>
      <c r="IT302" s="5"/>
      <c r="IU302" s="5"/>
      <c r="IV302" s="5"/>
    </row>
    <row r="303" spans="1:256" s="29" customFormat="1">
      <c r="A303" s="207"/>
      <c r="B303" s="207">
        <v>0</v>
      </c>
      <c r="C303" s="1112"/>
      <c r="D303" s="205"/>
      <c r="G303" s="5" t="s">
        <v>572</v>
      </c>
      <c r="H303" s="5"/>
      <c r="I303" s="5"/>
      <c r="J303" s="5"/>
      <c r="K303" s="5"/>
      <c r="L303" s="5"/>
      <c r="M303" s="5"/>
      <c r="N303" s="5"/>
      <c r="O303" s="5"/>
      <c r="P303" s="5"/>
      <c r="Q303" s="5"/>
      <c r="R303" s="5"/>
      <c r="S303" s="5"/>
      <c r="T303" s="5"/>
      <c r="U303" s="5"/>
      <c r="V303" s="5"/>
      <c r="W303" s="5"/>
      <c r="X303" s="5"/>
      <c r="Y303" s="5"/>
      <c r="Z303" s="5"/>
      <c r="AA303" s="26"/>
      <c r="AB303" s="26">
        <v>0.22806595675028848</v>
      </c>
      <c r="AC303" s="26">
        <v>0.41210569252463969</v>
      </c>
      <c r="AD303" s="26">
        <v>0.36310321296750026</v>
      </c>
      <c r="AE303" s="26">
        <v>0.33141488220658183</v>
      </c>
      <c r="AF303" s="26">
        <v>0.39403239384071098</v>
      </c>
      <c r="AG303" s="26">
        <v>0.41974256774327978</v>
      </c>
      <c r="AH303" s="26">
        <v>0.41678116572128637</v>
      </c>
      <c r="AI303" s="26">
        <v>0.41534314385888316</v>
      </c>
      <c r="AJ303" s="26">
        <v>0.4165141783035784</v>
      </c>
      <c r="AK303" s="26">
        <v>0.41606936011390117</v>
      </c>
      <c r="AL303" s="26">
        <v>0.4147905944543262</v>
      </c>
      <c r="AM303" s="26">
        <v>0.41350310511825122</v>
      </c>
      <c r="AN303" s="26">
        <v>0.41220612726534867</v>
      </c>
      <c r="AO303" s="26">
        <v>0.42433580579570163</v>
      </c>
      <c r="AP303" s="26">
        <v>0.42739519567581935</v>
      </c>
      <c r="AQ303" s="26">
        <v>0.42583735424618574</v>
      </c>
      <c r="AR303" s="26">
        <v>0.42426185863809268</v>
      </c>
      <c r="AS303" s="26">
        <v>0.42266834387446406</v>
      </c>
      <c r="AT303" s="5"/>
      <c r="AU303" s="5"/>
      <c r="AV303" s="5"/>
      <c r="AW303" s="5"/>
      <c r="AX303" s="5"/>
      <c r="AY303" s="5"/>
      <c r="AZ303" s="5"/>
      <c r="BA303" s="5"/>
      <c r="BB303" s="5"/>
      <c r="BC303" s="5"/>
      <c r="BD303" s="5"/>
      <c r="BE303" s="5"/>
      <c r="BF303" s="5"/>
      <c r="BG303" s="5"/>
      <c r="BH303" s="5"/>
      <c r="BI303" s="5"/>
      <c r="BJ303" s="5"/>
      <c r="BK303" s="5"/>
      <c r="BL303" s="5"/>
      <c r="BM303" s="5"/>
      <c r="BN303" s="5"/>
      <c r="BO303" s="5"/>
      <c r="BP303" s="5"/>
      <c r="BQ303" s="5"/>
      <c r="BR303" s="5"/>
      <c r="BS303" s="5"/>
      <c r="BT303" s="5"/>
      <c r="BU303" s="5"/>
      <c r="BV303" s="5"/>
      <c r="BW303" s="5"/>
      <c r="BX303" s="5"/>
      <c r="BY303" s="5"/>
      <c r="BZ303" s="5"/>
      <c r="CA303" s="5"/>
      <c r="CB303" s="5"/>
      <c r="CC303" s="5"/>
      <c r="CD303" s="5"/>
      <c r="CE303" s="5"/>
      <c r="CF303" s="5"/>
      <c r="CG303" s="5"/>
      <c r="CH303" s="5"/>
      <c r="CI303" s="5"/>
      <c r="CJ303" s="5"/>
      <c r="CK303" s="5"/>
      <c r="CL303" s="5"/>
      <c r="CM303" s="5"/>
      <c r="CN303" s="5"/>
      <c r="CO303" s="5"/>
      <c r="CP303" s="5"/>
      <c r="CQ303" s="5"/>
      <c r="CR303" s="5"/>
      <c r="CS303" s="5"/>
      <c r="CT303" s="5"/>
      <c r="CU303" s="5"/>
      <c r="CV303" s="5"/>
      <c r="CW303" s="5"/>
      <c r="CX303" s="5"/>
      <c r="CY303" s="5"/>
      <c r="CZ303" s="5"/>
      <c r="DA303" s="5"/>
      <c r="DB303" s="5"/>
      <c r="DC303" s="5"/>
      <c r="DD303" s="5"/>
      <c r="DE303" s="5"/>
      <c r="DF303" s="5"/>
      <c r="DG303" s="5"/>
      <c r="DH303" s="5"/>
      <c r="DI303" s="5"/>
      <c r="DJ303" s="5"/>
      <c r="DK303" s="5"/>
      <c r="DL303" s="5"/>
      <c r="DM303" s="5"/>
      <c r="DN303" s="5"/>
      <c r="DO303" s="5"/>
      <c r="DP303" s="5"/>
      <c r="DQ303" s="5"/>
      <c r="DR303" s="5"/>
      <c r="DS303" s="5"/>
      <c r="DT303" s="5"/>
      <c r="DU303" s="5"/>
      <c r="DV303" s="5"/>
      <c r="DW303" s="5"/>
      <c r="DX303" s="5"/>
      <c r="DY303" s="5"/>
      <c r="DZ303" s="5"/>
      <c r="EA303" s="5"/>
      <c r="EB303" s="5"/>
      <c r="EC303" s="5"/>
      <c r="ED303" s="5"/>
      <c r="EE303" s="5"/>
      <c r="EF303" s="5"/>
      <c r="EG303" s="5"/>
      <c r="EH303" s="5"/>
      <c r="EI303" s="5"/>
      <c r="EJ303" s="5"/>
      <c r="EK303" s="5"/>
      <c r="EL303" s="5"/>
      <c r="EM303" s="5"/>
      <c r="EN303" s="5"/>
      <c r="EO303" s="5"/>
      <c r="EP303" s="5"/>
      <c r="EQ303" s="5"/>
      <c r="ER303" s="5"/>
      <c r="ES303" s="5"/>
      <c r="ET303" s="5"/>
      <c r="EU303" s="5"/>
      <c r="EV303" s="5"/>
      <c r="EW303" s="5"/>
      <c r="EX303" s="5"/>
      <c r="EY303" s="5"/>
      <c r="EZ303" s="5"/>
      <c r="FA303" s="5"/>
      <c r="FB303" s="5"/>
      <c r="FC303" s="5"/>
      <c r="FD303" s="5"/>
      <c r="FE303" s="5"/>
      <c r="FF303" s="5"/>
      <c r="FG303" s="5"/>
      <c r="FH303" s="5"/>
      <c r="FI303" s="5"/>
      <c r="FJ303" s="5"/>
      <c r="FK303" s="5"/>
      <c r="FL303" s="5"/>
      <c r="FM303" s="5"/>
      <c r="FN303" s="5"/>
      <c r="FO303" s="5"/>
      <c r="FP303" s="5"/>
      <c r="FQ303" s="5"/>
      <c r="FR303" s="5"/>
      <c r="FS303" s="5"/>
      <c r="FT303" s="5"/>
      <c r="FU303" s="5"/>
      <c r="FV303" s="5"/>
      <c r="FW303" s="5"/>
      <c r="FX303" s="5"/>
      <c r="FY303" s="5"/>
      <c r="FZ303" s="5"/>
      <c r="GA303" s="5"/>
      <c r="GB303" s="5"/>
      <c r="GC303" s="5"/>
      <c r="GD303" s="5"/>
      <c r="GE303" s="5"/>
      <c r="GF303" s="5"/>
      <c r="GG303" s="5"/>
      <c r="GH303" s="5"/>
      <c r="GI303" s="5"/>
      <c r="GJ303" s="5"/>
      <c r="GK303" s="5"/>
      <c r="GL303" s="5"/>
      <c r="GM303" s="5"/>
      <c r="GN303" s="5"/>
      <c r="GO303" s="5"/>
      <c r="GP303" s="5"/>
      <c r="GQ303" s="5"/>
      <c r="GR303" s="5"/>
      <c r="GS303" s="5"/>
      <c r="GT303" s="5"/>
      <c r="GU303" s="5"/>
      <c r="GV303" s="5"/>
      <c r="GW303" s="5"/>
      <c r="GX303" s="5"/>
      <c r="GY303" s="5"/>
      <c r="GZ303" s="5"/>
      <c r="HA303" s="5"/>
      <c r="HB303" s="5"/>
      <c r="HC303" s="5"/>
      <c r="HD303" s="5"/>
      <c r="HE303" s="5"/>
      <c r="HF303" s="5"/>
      <c r="HG303" s="5"/>
      <c r="HH303" s="5"/>
      <c r="HI303" s="5"/>
      <c r="HJ303" s="5"/>
      <c r="HK303" s="5"/>
      <c r="HL303" s="5"/>
      <c r="HM303" s="5"/>
      <c r="HN303" s="5"/>
      <c r="HO303" s="5"/>
      <c r="HP303" s="5"/>
      <c r="HQ303" s="5"/>
      <c r="HR303" s="5"/>
      <c r="HS303" s="5"/>
      <c r="HT303" s="5"/>
      <c r="HU303" s="5"/>
      <c r="HV303" s="5"/>
      <c r="HW303" s="5"/>
      <c r="HX303" s="5"/>
      <c r="HY303" s="5"/>
      <c r="HZ303" s="5"/>
      <c r="IA303" s="5"/>
      <c r="IB303" s="5"/>
      <c r="IC303" s="5"/>
      <c r="ID303" s="5"/>
      <c r="IE303" s="5"/>
      <c r="IF303" s="5"/>
      <c r="IG303" s="5"/>
      <c r="IH303" s="5"/>
      <c r="II303" s="5"/>
      <c r="IJ303" s="5"/>
      <c r="IK303" s="5"/>
      <c r="IL303" s="5"/>
      <c r="IM303" s="5"/>
      <c r="IN303" s="5"/>
      <c r="IO303" s="5"/>
      <c r="IP303" s="5"/>
      <c r="IQ303" s="5"/>
      <c r="IR303" s="5"/>
      <c r="IS303" s="5"/>
      <c r="IT303" s="5"/>
      <c r="IU303" s="5"/>
      <c r="IV303" s="5"/>
    </row>
    <row r="304" spans="1:256" s="29" customFormat="1">
      <c r="A304" s="207"/>
      <c r="B304" s="207">
        <v>0</v>
      </c>
      <c r="C304" s="1112"/>
      <c r="D304" s="205"/>
      <c r="G304" s="5" t="s">
        <v>637</v>
      </c>
      <c r="H304" s="5"/>
      <c r="I304" s="5"/>
      <c r="J304" s="5"/>
      <c r="K304" s="5"/>
      <c r="L304" s="5"/>
      <c r="M304" s="5"/>
      <c r="N304" s="5"/>
      <c r="O304" s="5"/>
      <c r="P304" s="5"/>
      <c r="Q304" s="5"/>
      <c r="R304" s="5"/>
      <c r="S304" s="5"/>
      <c r="T304" s="5"/>
      <c r="U304" s="5"/>
      <c r="V304" s="5"/>
      <c r="W304" s="5"/>
      <c r="X304" s="5"/>
      <c r="Y304" s="5"/>
      <c r="Z304" s="5"/>
      <c r="AA304" s="26"/>
      <c r="AB304" s="26">
        <v>8.0322177021944496E-3</v>
      </c>
      <c r="AC304" s="26">
        <v>6.1455300838181293E-3</v>
      </c>
      <c r="AD304" s="26">
        <v>2.0088296624878432E-2</v>
      </c>
      <c r="AE304" s="26">
        <v>1.9928472914629236E-2</v>
      </c>
      <c r="AF304" s="26">
        <v>2.2339768647644864E-2</v>
      </c>
      <c r="AG304" s="26">
        <v>2.4417777400236651E-2</v>
      </c>
      <c r="AH304" s="26">
        <v>2.7441376281268137E-2</v>
      </c>
      <c r="AI304" s="26">
        <v>2.6934713427677281E-2</v>
      </c>
      <c r="AJ304" s="26">
        <v>2.6604450921419054E-2</v>
      </c>
      <c r="AK304" s="26">
        <v>2.617715179527591E-2</v>
      </c>
      <c r="AL304" s="26">
        <v>2.5705846197471405E-2</v>
      </c>
      <c r="AM304" s="26">
        <v>2.5243151686135834E-2</v>
      </c>
      <c r="AN304" s="26">
        <v>2.4788927018242979E-2</v>
      </c>
      <c r="AO304" s="26">
        <v>2.5139079136123121E-2</v>
      </c>
      <c r="AP304" s="26">
        <v>2.4945077468425614E-2</v>
      </c>
      <c r="AQ304" s="26">
        <v>2.4486959104340622E-2</v>
      </c>
      <c r="AR304" s="26">
        <v>2.4037124570990553E-2</v>
      </c>
      <c r="AS304" s="26">
        <v>2.3595457287185151E-2</v>
      </c>
      <c r="AT304" s="5"/>
      <c r="AU304" s="5"/>
      <c r="AV304" s="5"/>
      <c r="AW304" s="5"/>
      <c r="AX304" s="5"/>
      <c r="AY304" s="5"/>
      <c r="AZ304" s="5"/>
      <c r="BA304" s="5"/>
      <c r="BB304" s="5"/>
      <c r="BC304" s="5"/>
      <c r="BD304" s="5"/>
      <c r="BE304" s="5"/>
      <c r="BF304" s="5"/>
      <c r="BG304" s="5"/>
      <c r="BH304" s="5"/>
      <c r="BI304" s="5"/>
      <c r="BJ304" s="5"/>
      <c r="BK304" s="5"/>
      <c r="BL304" s="5"/>
      <c r="BM304" s="5"/>
      <c r="BN304" s="5"/>
      <c r="BO304" s="5"/>
      <c r="BP304" s="5"/>
      <c r="BQ304" s="5"/>
      <c r="BR304" s="5"/>
      <c r="BS304" s="5"/>
      <c r="BT304" s="5"/>
      <c r="BU304" s="5"/>
      <c r="BV304" s="5"/>
      <c r="BW304" s="5"/>
      <c r="BX304" s="5"/>
      <c r="BY304" s="5"/>
      <c r="BZ304" s="5"/>
      <c r="CA304" s="5"/>
      <c r="CB304" s="5"/>
      <c r="CC304" s="5"/>
      <c r="CD304" s="5"/>
      <c r="CE304" s="5"/>
      <c r="CF304" s="5"/>
      <c r="CG304" s="5"/>
      <c r="CH304" s="5"/>
      <c r="CI304" s="5"/>
      <c r="CJ304" s="5"/>
      <c r="CK304" s="5"/>
      <c r="CL304" s="5"/>
      <c r="CM304" s="5"/>
      <c r="CN304" s="5"/>
      <c r="CO304" s="5"/>
      <c r="CP304" s="5"/>
      <c r="CQ304" s="5"/>
      <c r="CR304" s="5"/>
      <c r="CS304" s="5"/>
      <c r="CT304" s="5"/>
      <c r="CU304" s="5"/>
      <c r="CV304" s="5"/>
      <c r="CW304" s="5"/>
      <c r="CX304" s="5"/>
      <c r="CY304" s="5"/>
      <c r="CZ304" s="5"/>
      <c r="DA304" s="5"/>
      <c r="DB304" s="5"/>
      <c r="DC304" s="5"/>
      <c r="DD304" s="5"/>
      <c r="DE304" s="5"/>
      <c r="DF304" s="5"/>
      <c r="DG304" s="5"/>
      <c r="DH304" s="5"/>
      <c r="DI304" s="5"/>
      <c r="DJ304" s="5"/>
      <c r="DK304" s="5"/>
      <c r="DL304" s="5"/>
      <c r="DM304" s="5"/>
      <c r="DN304" s="5"/>
      <c r="DO304" s="5"/>
      <c r="DP304" s="5"/>
      <c r="DQ304" s="5"/>
      <c r="DR304" s="5"/>
      <c r="DS304" s="5"/>
      <c r="DT304" s="5"/>
      <c r="DU304" s="5"/>
      <c r="DV304" s="5"/>
      <c r="DW304" s="5"/>
      <c r="DX304" s="5"/>
      <c r="DY304" s="5"/>
      <c r="DZ304" s="5"/>
      <c r="EA304" s="5"/>
      <c r="EB304" s="5"/>
      <c r="EC304" s="5"/>
      <c r="ED304" s="5"/>
      <c r="EE304" s="5"/>
      <c r="EF304" s="5"/>
      <c r="EG304" s="5"/>
      <c r="EH304" s="5"/>
      <c r="EI304" s="5"/>
      <c r="EJ304" s="5"/>
      <c r="EK304" s="5"/>
      <c r="EL304" s="5"/>
      <c r="EM304" s="5"/>
      <c r="EN304" s="5"/>
      <c r="EO304" s="5"/>
      <c r="EP304" s="5"/>
      <c r="EQ304" s="5"/>
      <c r="ER304" s="5"/>
      <c r="ES304" s="5"/>
      <c r="ET304" s="5"/>
      <c r="EU304" s="5"/>
      <c r="EV304" s="5"/>
      <c r="EW304" s="5"/>
      <c r="EX304" s="5"/>
      <c r="EY304" s="5"/>
      <c r="EZ304" s="5"/>
      <c r="FA304" s="5"/>
      <c r="FB304" s="5"/>
      <c r="FC304" s="5"/>
      <c r="FD304" s="5"/>
      <c r="FE304" s="5"/>
      <c r="FF304" s="5"/>
      <c r="FG304" s="5"/>
      <c r="FH304" s="5"/>
      <c r="FI304" s="5"/>
      <c r="FJ304" s="5"/>
      <c r="FK304" s="5"/>
      <c r="FL304" s="5"/>
      <c r="FM304" s="5"/>
      <c r="FN304" s="5"/>
      <c r="FO304" s="5"/>
      <c r="FP304" s="5"/>
      <c r="FQ304" s="5"/>
      <c r="FR304" s="5"/>
      <c r="FS304" s="5"/>
      <c r="FT304" s="5"/>
      <c r="FU304" s="5"/>
      <c r="FV304" s="5"/>
      <c r="FW304" s="5"/>
      <c r="FX304" s="5"/>
      <c r="FY304" s="5"/>
      <c r="FZ304" s="5"/>
      <c r="GA304" s="5"/>
      <c r="GB304" s="5"/>
      <c r="GC304" s="5"/>
      <c r="GD304" s="5"/>
      <c r="GE304" s="5"/>
      <c r="GF304" s="5"/>
      <c r="GG304" s="5"/>
      <c r="GH304" s="5"/>
      <c r="GI304" s="5"/>
      <c r="GJ304" s="5"/>
      <c r="GK304" s="5"/>
      <c r="GL304" s="5"/>
      <c r="GM304" s="5"/>
      <c r="GN304" s="5"/>
      <c r="GO304" s="5"/>
      <c r="GP304" s="5"/>
      <c r="GQ304" s="5"/>
      <c r="GR304" s="5"/>
      <c r="GS304" s="5"/>
      <c r="GT304" s="5"/>
      <c r="GU304" s="5"/>
      <c r="GV304" s="5"/>
      <c r="GW304" s="5"/>
      <c r="GX304" s="5"/>
      <c r="GY304" s="5"/>
      <c r="GZ304" s="5"/>
      <c r="HA304" s="5"/>
      <c r="HB304" s="5"/>
      <c r="HC304" s="5"/>
      <c r="HD304" s="5"/>
      <c r="HE304" s="5"/>
      <c r="HF304" s="5"/>
      <c r="HG304" s="5"/>
      <c r="HH304" s="5"/>
      <c r="HI304" s="5"/>
      <c r="HJ304" s="5"/>
      <c r="HK304" s="5"/>
      <c r="HL304" s="5"/>
      <c r="HM304" s="5"/>
      <c r="HN304" s="5"/>
      <c r="HO304" s="5"/>
      <c r="HP304" s="5"/>
      <c r="HQ304" s="5"/>
      <c r="HR304" s="5"/>
      <c r="HS304" s="5"/>
      <c r="HT304" s="5"/>
      <c r="HU304" s="5"/>
      <c r="HV304" s="5"/>
      <c r="HW304" s="5"/>
      <c r="HX304" s="5"/>
      <c r="HY304" s="5"/>
      <c r="HZ304" s="5"/>
      <c r="IA304" s="5"/>
      <c r="IB304" s="5"/>
      <c r="IC304" s="5"/>
      <c r="ID304" s="5"/>
      <c r="IE304" s="5"/>
      <c r="IF304" s="5"/>
      <c r="IG304" s="5"/>
      <c r="IH304" s="5"/>
      <c r="II304" s="5"/>
      <c r="IJ304" s="5"/>
      <c r="IK304" s="5"/>
      <c r="IL304" s="5"/>
      <c r="IM304" s="5"/>
      <c r="IN304" s="5"/>
      <c r="IO304" s="5"/>
      <c r="IP304" s="5"/>
      <c r="IQ304" s="5"/>
      <c r="IR304" s="5"/>
      <c r="IS304" s="5"/>
      <c r="IT304" s="5"/>
      <c r="IU304" s="5"/>
      <c r="IV304" s="5"/>
    </row>
    <row r="305" spans="1:256" s="29" customFormat="1">
      <c r="A305" s="207"/>
      <c r="B305" s="207"/>
      <c r="C305" s="1112"/>
      <c r="D305" s="205"/>
      <c r="G305" s="5"/>
      <c r="H305" s="5"/>
      <c r="I305" s="5"/>
      <c r="J305" s="5"/>
      <c r="K305" s="5"/>
      <c r="L305" s="5"/>
      <c r="M305" s="5"/>
      <c r="N305" s="5"/>
      <c r="O305" s="5"/>
      <c r="P305" s="5"/>
      <c r="Q305" s="5"/>
      <c r="R305" s="5"/>
      <c r="S305" s="5"/>
      <c r="T305" s="5"/>
      <c r="U305" s="5"/>
      <c r="V305" s="5"/>
      <c r="W305" s="5"/>
      <c r="X305" s="5"/>
      <c r="Y305" s="5"/>
      <c r="Z305" s="5"/>
      <c r="AA305" s="5"/>
      <c r="AB305" s="5"/>
      <c r="AC305" s="5"/>
      <c r="AD305" s="5"/>
      <c r="AE305" s="5"/>
      <c r="AF305" s="5"/>
      <c r="AG305" s="5"/>
      <c r="AH305" s="5"/>
      <c r="AI305" s="5"/>
      <c r="AJ305" s="5"/>
      <c r="AK305" s="5"/>
      <c r="AL305" s="5"/>
      <c r="AM305" s="5"/>
      <c r="AN305" s="5"/>
      <c r="AO305" s="5"/>
      <c r="AP305" s="5"/>
      <c r="AQ305" s="5"/>
      <c r="AR305" s="5"/>
      <c r="AS305" s="5"/>
      <c r="AT305" s="5"/>
      <c r="AU305" s="5"/>
      <c r="AV305" s="5"/>
      <c r="AW305" s="5"/>
      <c r="AX305" s="5"/>
      <c r="AY305" s="5"/>
      <c r="AZ305" s="5"/>
      <c r="BA305" s="5"/>
      <c r="BB305" s="5"/>
      <c r="BC305" s="5"/>
      <c r="BD305" s="5"/>
      <c r="BE305" s="5"/>
      <c r="BF305" s="5"/>
      <c r="BG305" s="5"/>
      <c r="BH305" s="5"/>
      <c r="BI305" s="5"/>
      <c r="BJ305" s="5"/>
      <c r="BK305" s="5"/>
      <c r="BL305" s="5"/>
      <c r="BM305" s="5"/>
      <c r="BN305" s="5"/>
      <c r="BO305" s="5"/>
      <c r="BP305" s="5"/>
      <c r="BQ305" s="5"/>
      <c r="BR305" s="5"/>
      <c r="BS305" s="5"/>
      <c r="BT305" s="5"/>
      <c r="BU305" s="5"/>
      <c r="BV305" s="5"/>
      <c r="BW305" s="5"/>
      <c r="BX305" s="5"/>
      <c r="BY305" s="5"/>
      <c r="BZ305" s="5"/>
      <c r="CA305" s="5"/>
      <c r="CB305" s="5"/>
      <c r="CC305" s="5"/>
      <c r="CD305" s="5"/>
      <c r="CE305" s="5"/>
      <c r="CF305" s="5"/>
      <c r="CG305" s="5"/>
      <c r="CH305" s="5"/>
      <c r="CI305" s="5"/>
      <c r="CJ305" s="5"/>
      <c r="CK305" s="5"/>
      <c r="CL305" s="5"/>
      <c r="CM305" s="5"/>
      <c r="CN305" s="5"/>
      <c r="CO305" s="5"/>
      <c r="CP305" s="5"/>
      <c r="CQ305" s="5"/>
      <c r="CR305" s="5"/>
      <c r="CS305" s="5"/>
      <c r="CT305" s="5"/>
      <c r="CU305" s="5"/>
      <c r="CV305" s="5"/>
      <c r="CW305" s="5"/>
      <c r="CX305" s="5"/>
      <c r="CY305" s="5"/>
      <c r="CZ305" s="5"/>
      <c r="DA305" s="5"/>
      <c r="DB305" s="5"/>
      <c r="DC305" s="5"/>
      <c r="DD305" s="5"/>
      <c r="DE305" s="5"/>
      <c r="DF305" s="5"/>
      <c r="DG305" s="5"/>
      <c r="DH305" s="5"/>
      <c r="DI305" s="5"/>
      <c r="DJ305" s="5"/>
      <c r="DK305" s="5"/>
      <c r="DL305" s="5"/>
      <c r="DM305" s="5"/>
      <c r="DN305" s="5"/>
      <c r="DO305" s="5"/>
      <c r="DP305" s="5"/>
      <c r="DQ305" s="5"/>
      <c r="DR305" s="5"/>
      <c r="DS305" s="5"/>
      <c r="DT305" s="5"/>
      <c r="DU305" s="5"/>
      <c r="DV305" s="5"/>
      <c r="DW305" s="5"/>
      <c r="DX305" s="5"/>
      <c r="DY305" s="5"/>
      <c r="DZ305" s="5"/>
      <c r="EA305" s="5"/>
      <c r="EB305" s="5"/>
      <c r="EC305" s="5"/>
      <c r="ED305" s="5"/>
      <c r="EE305" s="5"/>
      <c r="EF305" s="5"/>
      <c r="EG305" s="5"/>
      <c r="EH305" s="5"/>
      <c r="EI305" s="5"/>
      <c r="EJ305" s="5"/>
      <c r="EK305" s="5"/>
      <c r="EL305" s="5"/>
      <c r="EM305" s="5"/>
      <c r="EN305" s="5"/>
      <c r="EO305" s="5"/>
      <c r="EP305" s="5"/>
      <c r="EQ305" s="5"/>
      <c r="ER305" s="5"/>
      <c r="ES305" s="5"/>
      <c r="ET305" s="5"/>
      <c r="EU305" s="5"/>
      <c r="EV305" s="5"/>
      <c r="EW305" s="5"/>
      <c r="EX305" s="5"/>
      <c r="EY305" s="5"/>
      <c r="EZ305" s="5"/>
      <c r="FA305" s="5"/>
      <c r="FB305" s="5"/>
      <c r="FC305" s="5"/>
      <c r="FD305" s="5"/>
      <c r="FE305" s="5"/>
      <c r="FF305" s="5"/>
      <c r="FG305" s="5"/>
      <c r="FH305" s="5"/>
      <c r="FI305" s="5"/>
      <c r="FJ305" s="5"/>
      <c r="FK305" s="5"/>
      <c r="FL305" s="5"/>
      <c r="FM305" s="5"/>
      <c r="FN305" s="5"/>
      <c r="FO305" s="5"/>
      <c r="FP305" s="5"/>
      <c r="FQ305" s="5"/>
      <c r="FR305" s="5"/>
      <c r="FS305" s="5"/>
      <c r="FT305" s="5"/>
      <c r="FU305" s="5"/>
      <c r="FV305" s="5"/>
      <c r="FW305" s="5"/>
      <c r="FX305" s="5"/>
      <c r="FY305" s="5"/>
      <c r="FZ305" s="5"/>
      <c r="GA305" s="5"/>
      <c r="GB305" s="5"/>
      <c r="GC305" s="5"/>
      <c r="GD305" s="5"/>
      <c r="GE305" s="5"/>
      <c r="GF305" s="5"/>
      <c r="GG305" s="5"/>
      <c r="GH305" s="5"/>
      <c r="GI305" s="5"/>
      <c r="GJ305" s="5"/>
      <c r="GK305" s="5"/>
      <c r="GL305" s="5"/>
      <c r="GM305" s="5"/>
      <c r="GN305" s="5"/>
      <c r="GO305" s="5"/>
      <c r="GP305" s="5"/>
      <c r="GQ305" s="5"/>
      <c r="GR305" s="5"/>
      <c r="GS305" s="5"/>
      <c r="GT305" s="5"/>
      <c r="GU305" s="5"/>
      <c r="GV305" s="5"/>
      <c r="GW305" s="5"/>
      <c r="GX305" s="5"/>
      <c r="GY305" s="5"/>
      <c r="GZ305" s="5"/>
      <c r="HA305" s="5"/>
      <c r="HB305" s="5"/>
      <c r="HC305" s="5"/>
      <c r="HD305" s="5"/>
      <c r="HE305" s="5"/>
      <c r="HF305" s="5"/>
      <c r="HG305" s="5"/>
      <c r="HH305" s="5"/>
      <c r="HI305" s="5"/>
      <c r="HJ305" s="5"/>
      <c r="HK305" s="5"/>
      <c r="HL305" s="5"/>
      <c r="HM305" s="5"/>
      <c r="HN305" s="5"/>
      <c r="HO305" s="5"/>
      <c r="HP305" s="5"/>
      <c r="HQ305" s="5"/>
      <c r="HR305" s="5"/>
      <c r="HS305" s="5"/>
      <c r="HT305" s="5"/>
      <c r="HU305" s="5"/>
      <c r="HV305" s="5"/>
      <c r="HW305" s="5"/>
      <c r="HX305" s="5"/>
      <c r="HY305" s="5"/>
      <c r="HZ305" s="5"/>
      <c r="IA305" s="5"/>
      <c r="IB305" s="5"/>
      <c r="IC305" s="5"/>
      <c r="ID305" s="5"/>
      <c r="IE305" s="5"/>
      <c r="IF305" s="5"/>
      <c r="IG305" s="5"/>
      <c r="IH305" s="5"/>
      <c r="II305" s="5"/>
      <c r="IJ305" s="5"/>
      <c r="IK305" s="5"/>
      <c r="IL305" s="5"/>
      <c r="IM305" s="5"/>
      <c r="IN305" s="5"/>
      <c r="IO305" s="5"/>
      <c r="IP305" s="5"/>
      <c r="IQ305" s="5"/>
      <c r="IR305" s="5"/>
      <c r="IS305" s="5"/>
      <c r="IT305" s="5"/>
      <c r="IU305" s="5"/>
      <c r="IV305" s="5"/>
    </row>
    <row r="306" spans="1:256">
      <c r="E306" s="5"/>
      <c r="G306" s="205"/>
      <c r="H306" s="29"/>
    </row>
    <row r="337" spans="1:2">
      <c r="A337" s="266"/>
      <c r="B337" s="266"/>
    </row>
    <row r="338" spans="1:2">
      <c r="A338" s="266"/>
      <c r="B338" s="266"/>
    </row>
    <row r="339" spans="1:2">
      <c r="A339" s="266"/>
      <c r="B339" s="266"/>
    </row>
    <row r="340" spans="1:2">
      <c r="A340" s="266"/>
      <c r="B340" s="266"/>
    </row>
    <row r="341" spans="1:2">
      <c r="A341" s="266"/>
    </row>
    <row r="342" spans="1:2">
      <c r="A342" s="266"/>
      <c r="B342" s="266"/>
    </row>
    <row r="343" spans="1:2">
      <c r="A343" s="266"/>
      <c r="B343" s="266"/>
    </row>
    <row r="361" spans="1:2">
      <c r="A361" s="266"/>
      <c r="B361" s="266"/>
    </row>
    <row r="362" spans="1:2">
      <c r="A362" s="266"/>
      <c r="B362" s="266"/>
    </row>
    <row r="379" spans="1:2">
      <c r="A379" s="266"/>
      <c r="B379" s="266"/>
    </row>
    <row r="380" spans="1:2">
      <c r="A380" s="266"/>
      <c r="B380" s="266"/>
    </row>
    <row r="381" spans="1:2">
      <c r="A381" s="266"/>
      <c r="B381" s="266"/>
    </row>
    <row r="417" spans="1:2">
      <c r="A417" s="257"/>
      <c r="B417" s="257"/>
    </row>
  </sheetData>
  <conditionalFormatting sqref="B358 A20:B351">
    <cfRule type="cellIs" dxfId="198" priority="1" stopIfTrue="1" operator="greaterThan">
      <formula>0</formula>
    </cfRule>
  </conditionalFormatting>
  <conditionalFormatting sqref="B7:B18">
    <cfRule type="cellIs" dxfId="197" priority="2" stopIfTrue="1" operator="notEqual">
      <formula>0</formula>
    </cfRule>
  </conditionalFormatting>
  <printOptions horizontalCentered="1" verticalCentered="1" gridLines="1"/>
  <pageMargins left="0.2" right="0.2" top="0.2" bottom="0.2" header="0.2" footer="0.2"/>
  <pageSetup paperSize="17" scale="80" fitToHeight="2" orientation="landscape" r:id="rId1"/>
  <headerFooter alignWithMargins="0">
    <oddFooter>&amp;F</oddFooter>
  </headerFooter>
</worksheet>
</file>

<file path=xl/worksheets/sheet40.xml><?xml version="1.0" encoding="utf-8"?>
<worksheet xmlns="http://schemas.openxmlformats.org/spreadsheetml/2006/main" xmlns:r="http://schemas.openxmlformats.org/officeDocument/2006/relationships">
  <sheetPr codeName="Sheet58"/>
  <dimension ref="A1:BK75"/>
  <sheetViews>
    <sheetView topLeftCell="A34" workbookViewId="0"/>
  </sheetViews>
  <sheetFormatPr defaultColWidth="8.88671875" defaultRowHeight="15"/>
  <cols>
    <col min="1" max="1" width="8.88671875" style="28" customWidth="1"/>
    <col min="2" max="2" width="9.33203125" style="28" customWidth="1"/>
    <col min="3" max="3" width="12.6640625" style="20" customWidth="1"/>
    <col min="4" max="4" width="15.109375" style="156" customWidth="1"/>
    <col min="5" max="5" width="13.6640625" style="156" customWidth="1"/>
    <col min="6" max="6" width="14.6640625" style="156" customWidth="1"/>
    <col min="7" max="7" width="15.88671875" style="156" customWidth="1"/>
    <col min="8" max="8" width="2.77734375" style="28" customWidth="1"/>
    <col min="9" max="9" width="13.33203125" style="156" customWidth="1"/>
    <col min="10" max="10" width="12.33203125" style="156" bestFit="1" customWidth="1"/>
    <col min="11" max="11" width="13.6640625" style="156" bestFit="1" customWidth="1"/>
    <col min="12" max="12" width="8.33203125" style="156" bestFit="1" customWidth="1"/>
    <col min="13" max="13" width="11.5546875" style="156" customWidth="1"/>
    <col min="14" max="14" width="13.109375" style="156" bestFit="1" customWidth="1"/>
    <col min="15" max="15" width="13.77734375" style="156" customWidth="1"/>
    <col min="16" max="16" width="15.88671875" style="156" bestFit="1" customWidth="1"/>
    <col min="17" max="17" width="3.33203125" style="28" customWidth="1"/>
    <col min="18" max="18" width="13.6640625" style="156" bestFit="1" customWidth="1"/>
    <col min="19" max="19" width="8.33203125" style="156" bestFit="1" customWidth="1"/>
    <col min="20" max="20" width="13.21875" style="156" customWidth="1"/>
    <col min="21" max="21" width="13.109375" style="156" bestFit="1" customWidth="1"/>
    <col min="22" max="22" width="15.33203125" style="156" bestFit="1" customWidth="1"/>
    <col min="23" max="23" width="15.88671875" style="156" bestFit="1" customWidth="1"/>
    <col min="24" max="24" width="2.77734375" style="28" customWidth="1"/>
    <col min="25" max="25" width="12.88671875" style="156" bestFit="1" customWidth="1"/>
    <col min="26" max="26" width="13.88671875" style="156" customWidth="1"/>
    <col min="27" max="27" width="13.6640625" style="156" bestFit="1" customWidth="1"/>
    <col min="28" max="28" width="8.88671875" style="156" customWidth="1"/>
    <col min="29" max="29" width="14.21875" style="156" customWidth="1"/>
    <col min="30" max="30" width="13.109375" style="156" bestFit="1" customWidth="1"/>
    <col min="31" max="31" width="13.77734375" style="156" customWidth="1"/>
    <col min="32" max="32" width="16" style="156" bestFit="1" customWidth="1"/>
    <col min="33" max="33" width="2.77734375" style="28" customWidth="1"/>
    <col min="34" max="34" width="13.33203125" style="156" customWidth="1"/>
    <col min="35" max="35" width="12" style="156" bestFit="1" customWidth="1"/>
    <col min="36" max="36" width="12" style="156" customWidth="1"/>
    <col min="37" max="37" width="13.6640625" style="156" bestFit="1" customWidth="1"/>
    <col min="38" max="38" width="8.44140625" style="156" bestFit="1" customWidth="1"/>
    <col min="39" max="39" width="13.21875" style="156" bestFit="1" customWidth="1"/>
    <col min="40" max="40" width="12.109375" style="156" bestFit="1" customWidth="1"/>
    <col min="41" max="41" width="16" style="156" bestFit="1" customWidth="1"/>
    <col min="42" max="42" width="3.6640625" customWidth="1"/>
    <col min="43" max="48" width="15.6640625" style="156" customWidth="1"/>
    <col min="49" max="49" width="1.6640625" style="28" customWidth="1"/>
    <col min="50" max="50" width="13.33203125" style="492" customWidth="1"/>
    <col min="51" max="65" width="8.88671875" style="5"/>
    <col min="66" max="66" width="10.21875" style="5" bestFit="1" customWidth="1"/>
    <col min="67" max="16384" width="8.88671875" style="5"/>
  </cols>
  <sheetData>
    <row r="1" spans="1:50" ht="33">
      <c r="C1" s="712" t="s">
        <v>1571</v>
      </c>
      <c r="D1" s="717"/>
      <c r="E1" s="717"/>
    </row>
    <row r="2" spans="1:50" ht="15.75">
      <c r="C2" s="118" t="s">
        <v>1572</v>
      </c>
      <c r="D2" s="1219" t="s">
        <v>4697</v>
      </c>
    </row>
    <row r="3" spans="1:50" ht="15.75">
      <c r="C3" s="20" t="s">
        <v>1573</v>
      </c>
      <c r="D3" s="1220"/>
      <c r="F3" s="5"/>
      <c r="G3" s="5"/>
      <c r="K3" s="1220"/>
      <c r="L3" s="1746"/>
      <c r="M3" s="1746"/>
      <c r="N3" s="1746"/>
      <c r="O3" s="1746"/>
      <c r="P3" s="1746"/>
      <c r="R3" s="1220"/>
      <c r="S3" s="1746"/>
      <c r="T3" s="1746"/>
      <c r="U3" s="1746"/>
      <c r="V3" s="1746"/>
      <c r="W3" s="1746"/>
      <c r="Y3" s="5"/>
      <c r="Z3" s="5"/>
      <c r="AA3" s="5"/>
      <c r="AB3" s="1220"/>
      <c r="AC3" s="1746"/>
      <c r="AD3" s="1746"/>
      <c r="AE3" s="1746"/>
      <c r="AF3" s="1746"/>
      <c r="AH3" s="314" t="s">
        <v>1574</v>
      </c>
      <c r="AK3" s="1220"/>
      <c r="AL3" s="1746"/>
      <c r="AM3" s="1746"/>
      <c r="AN3" s="1746"/>
      <c r="AO3" s="1746"/>
      <c r="AQ3" s="1746"/>
      <c r="AR3" s="1746"/>
      <c r="AS3" s="1746"/>
      <c r="AT3" s="1746"/>
      <c r="AU3" s="1746"/>
      <c r="AV3" s="1746"/>
    </row>
    <row r="4" spans="1:50" ht="15.75">
      <c r="G4" s="1220"/>
      <c r="I4" s="5"/>
      <c r="J4" s="5"/>
      <c r="K4" s="5"/>
      <c r="L4" s="5"/>
      <c r="M4" s="5"/>
      <c r="N4" s="5"/>
      <c r="O4" s="5"/>
      <c r="P4" s="5"/>
      <c r="R4" s="5"/>
      <c r="S4" s="5"/>
      <c r="T4" s="5"/>
      <c r="U4" s="5"/>
      <c r="V4" s="5"/>
      <c r="W4" s="5"/>
      <c r="Y4" s="1220"/>
      <c r="Z4" s="1220"/>
      <c r="AA4" s="1220"/>
      <c r="AB4" s="5"/>
      <c r="AC4" s="5"/>
      <c r="AD4" s="5"/>
      <c r="AE4" s="5"/>
      <c r="AF4" s="5"/>
      <c r="AH4" s="5" t="s">
        <v>1575</v>
      </c>
      <c r="AI4" s="5"/>
      <c r="AJ4" s="5"/>
      <c r="AK4" s="5"/>
      <c r="AL4" s="5"/>
      <c r="AM4" s="5"/>
      <c r="AN4" s="5"/>
      <c r="AO4" s="5"/>
      <c r="AU4" s="2367" t="s">
        <v>1576</v>
      </c>
      <c r="AV4" s="2367"/>
    </row>
    <row r="5" spans="1:50" ht="15.75">
      <c r="C5" s="118" t="s">
        <v>1577</v>
      </c>
      <c r="D5" s="314"/>
      <c r="E5" s="314"/>
      <c r="F5" s="314"/>
      <c r="G5" s="1220"/>
      <c r="I5" s="2368" t="s">
        <v>1578</v>
      </c>
      <c r="J5" s="2369"/>
      <c r="K5" s="2369"/>
      <c r="L5" s="2369"/>
      <c r="M5" s="2369"/>
      <c r="N5" s="2369"/>
      <c r="O5" s="2369"/>
      <c r="P5" s="2370"/>
      <c r="R5" s="2369"/>
      <c r="S5" s="2369"/>
      <c r="T5" s="2369"/>
      <c r="U5" s="2369"/>
      <c r="V5" s="2369"/>
      <c r="W5" s="2370"/>
      <c r="Y5" s="2371" t="s">
        <v>1579</v>
      </c>
      <c r="Z5" s="2372"/>
      <c r="AA5" s="2372"/>
      <c r="AB5" s="2372"/>
      <c r="AC5" s="2372"/>
      <c r="AD5" s="2372"/>
      <c r="AE5" s="2372"/>
      <c r="AF5" s="2373"/>
      <c r="AH5" s="2374" t="s">
        <v>1580</v>
      </c>
      <c r="AI5" s="2375"/>
      <c r="AJ5" s="2375"/>
      <c r="AK5" s="2375"/>
      <c r="AL5" s="2375"/>
      <c r="AM5" s="2375"/>
      <c r="AN5" s="2375"/>
      <c r="AO5" s="2376"/>
      <c r="AQ5" s="1221" t="s">
        <v>1581</v>
      </c>
      <c r="AR5" s="1221"/>
      <c r="AS5" s="1221" t="s">
        <v>1582</v>
      </c>
      <c r="AT5" s="1221"/>
      <c r="AU5" s="1221" t="s">
        <v>1583</v>
      </c>
      <c r="AV5" s="1221"/>
      <c r="AX5" s="526" t="s">
        <v>1584</v>
      </c>
    </row>
    <row r="6" spans="1:50" ht="60">
      <c r="A6" s="109"/>
      <c r="B6" s="109"/>
      <c r="C6" s="1222" t="s">
        <v>22</v>
      </c>
      <c r="D6" s="1223" t="s">
        <v>993</v>
      </c>
      <c r="E6" s="1223" t="s">
        <v>1585</v>
      </c>
      <c r="F6" s="1223" t="s">
        <v>1586</v>
      </c>
      <c r="G6" s="1223" t="s">
        <v>1587</v>
      </c>
      <c r="I6" s="1224" t="s">
        <v>1588</v>
      </c>
      <c r="J6" s="1224" t="s">
        <v>1589</v>
      </c>
      <c r="K6" s="1225" t="s">
        <v>1590</v>
      </c>
      <c r="L6" s="1224" t="s">
        <v>1591</v>
      </c>
      <c r="M6" s="1225" t="s">
        <v>1592</v>
      </c>
      <c r="N6" s="1224" t="s">
        <v>1593</v>
      </c>
      <c r="O6" s="1224" t="s">
        <v>931</v>
      </c>
      <c r="P6" s="1224" t="s">
        <v>932</v>
      </c>
      <c r="R6" s="1225" t="s">
        <v>1590</v>
      </c>
      <c r="S6" s="1224" t="s">
        <v>1591</v>
      </c>
      <c r="T6" s="1224" t="s">
        <v>1593</v>
      </c>
      <c r="U6" s="1224" t="s">
        <v>1594</v>
      </c>
      <c r="V6" s="1224" t="s">
        <v>931</v>
      </c>
      <c r="W6" s="1224" t="s">
        <v>932</v>
      </c>
      <c r="Y6" s="1224" t="s">
        <v>1588</v>
      </c>
      <c r="Z6" s="1224" t="s">
        <v>1589</v>
      </c>
      <c r="AA6" s="1225" t="s">
        <v>1590</v>
      </c>
      <c r="AB6" s="1224" t="s">
        <v>1591</v>
      </c>
      <c r="AC6" s="1225" t="s">
        <v>1592</v>
      </c>
      <c r="AD6" s="1224" t="s">
        <v>1593</v>
      </c>
      <c r="AE6" s="1224" t="s">
        <v>931</v>
      </c>
      <c r="AF6" s="1224" t="s">
        <v>932</v>
      </c>
      <c r="AH6" s="1224" t="s">
        <v>1595</v>
      </c>
      <c r="AI6" s="1224" t="s">
        <v>1596</v>
      </c>
      <c r="AJ6" s="1224" t="s">
        <v>1597</v>
      </c>
      <c r="AK6" s="1225" t="s">
        <v>1590</v>
      </c>
      <c r="AL6" s="1224" t="s">
        <v>1591</v>
      </c>
      <c r="AM6" s="1224" t="s">
        <v>1593</v>
      </c>
      <c r="AN6" s="1224" t="s">
        <v>931</v>
      </c>
      <c r="AO6" s="1224" t="s">
        <v>932</v>
      </c>
      <c r="AQ6" s="1224" t="s">
        <v>931</v>
      </c>
      <c r="AR6" s="1224" t="s">
        <v>932</v>
      </c>
      <c r="AS6" s="1224" t="s">
        <v>931</v>
      </c>
      <c r="AT6" s="1224" t="s">
        <v>932</v>
      </c>
      <c r="AU6" s="1224" t="s">
        <v>931</v>
      </c>
      <c r="AV6" s="1224" t="s">
        <v>932</v>
      </c>
      <c r="AX6" s="1226" t="s">
        <v>1598</v>
      </c>
    </row>
    <row r="7" spans="1:50" ht="30">
      <c r="C7" s="1227"/>
      <c r="D7" s="1228"/>
      <c r="E7" s="1228"/>
      <c r="F7" s="1228"/>
      <c r="G7" s="1223" t="s">
        <v>456</v>
      </c>
      <c r="I7" s="1224" t="s">
        <v>466</v>
      </c>
      <c r="J7" s="1223" t="s">
        <v>466</v>
      </c>
      <c r="K7" s="1224" t="s">
        <v>1599</v>
      </c>
      <c r="L7" s="1224" t="s">
        <v>1600</v>
      </c>
      <c r="M7" s="1224" t="s">
        <v>1601</v>
      </c>
      <c r="N7" s="1224" t="s">
        <v>1602</v>
      </c>
      <c r="O7" s="1224" t="s">
        <v>1603</v>
      </c>
      <c r="P7" s="1229" t="s">
        <v>1604</v>
      </c>
      <c r="R7" s="1224" t="s">
        <v>1605</v>
      </c>
      <c r="S7" s="1224" t="s">
        <v>1600</v>
      </c>
      <c r="T7" s="1224" t="s">
        <v>1606</v>
      </c>
      <c r="U7" s="1224" t="s">
        <v>1607</v>
      </c>
      <c r="V7" s="1224" t="s">
        <v>1608</v>
      </c>
      <c r="W7" s="1229" t="s">
        <v>1604</v>
      </c>
      <c r="X7" s="119"/>
      <c r="Y7" s="1223" t="s">
        <v>466</v>
      </c>
      <c r="Z7" s="1223" t="s">
        <v>466</v>
      </c>
      <c r="AA7" s="1224" t="s">
        <v>1599</v>
      </c>
      <c r="AB7" s="1224" t="s">
        <v>1600</v>
      </c>
      <c r="AC7" s="1223" t="s">
        <v>1601</v>
      </c>
      <c r="AD7" s="1224" t="s">
        <v>1602</v>
      </c>
      <c r="AE7" s="1224" t="s">
        <v>1603</v>
      </c>
      <c r="AF7" s="1229" t="s">
        <v>1604</v>
      </c>
      <c r="AG7" s="119"/>
      <c r="AH7" s="1224" t="s">
        <v>466</v>
      </c>
      <c r="AI7" s="1224" t="s">
        <v>466</v>
      </c>
      <c r="AJ7" s="1224" t="s">
        <v>466</v>
      </c>
      <c r="AK7" s="1224" t="s">
        <v>1609</v>
      </c>
      <c r="AL7" s="1224" t="s">
        <v>1600</v>
      </c>
      <c r="AM7" s="1224" t="s">
        <v>1610</v>
      </c>
      <c r="AN7" s="1224" t="s">
        <v>1603</v>
      </c>
      <c r="AO7" s="1224" t="s">
        <v>1611</v>
      </c>
      <c r="AQ7" s="1224"/>
      <c r="AR7" s="1224"/>
      <c r="AS7" s="1224"/>
      <c r="AT7" s="1224"/>
      <c r="AU7" s="1224"/>
      <c r="AV7" s="1224"/>
      <c r="AX7" s="1226"/>
    </row>
    <row r="8" spans="1:50">
      <c r="C8" s="1230">
        <v>1995</v>
      </c>
      <c r="D8" s="1231"/>
      <c r="E8" s="1231"/>
      <c r="F8" s="1231"/>
      <c r="G8" s="1232"/>
      <c r="H8" s="119"/>
      <c r="I8" s="1231"/>
      <c r="J8" s="1232"/>
      <c r="K8" s="1231"/>
      <c r="L8" s="1231"/>
      <c r="M8" s="1231"/>
      <c r="N8" s="1232"/>
      <c r="O8" s="1232"/>
      <c r="P8" s="1233"/>
      <c r="R8" s="1231"/>
      <c r="S8" s="1231"/>
      <c r="T8" s="1232"/>
      <c r="U8" s="1231"/>
      <c r="V8" s="1232"/>
      <c r="W8" s="1233"/>
      <c r="X8" s="119"/>
      <c r="Y8" s="1232"/>
      <c r="Z8" s="1232"/>
      <c r="AA8" s="1231"/>
      <c r="AB8" s="1231"/>
      <c r="AC8" s="1232"/>
      <c r="AD8" s="1232"/>
      <c r="AE8" s="1232"/>
      <c r="AF8" s="1233"/>
      <c r="AG8" s="119"/>
      <c r="AH8" s="1231"/>
      <c r="AI8" s="1231"/>
      <c r="AJ8" s="1231"/>
      <c r="AK8" s="1231"/>
      <c r="AL8" s="1231"/>
      <c r="AM8" s="1232"/>
      <c r="AN8" s="1232"/>
      <c r="AO8" s="1233"/>
      <c r="AQ8" s="1234"/>
      <c r="AR8" s="1233"/>
      <c r="AS8" s="1232"/>
      <c r="AT8" s="1232"/>
      <c r="AU8" s="1234"/>
      <c r="AV8" s="1233"/>
      <c r="AX8" s="1235"/>
    </row>
    <row r="9" spans="1:50">
      <c r="C9" s="1236">
        <v>1996</v>
      </c>
      <c r="D9" s="1237"/>
      <c r="E9" s="1237"/>
      <c r="F9" s="1237"/>
      <c r="G9" s="1238"/>
      <c r="H9" s="119"/>
      <c r="I9" s="1237"/>
      <c r="J9" s="1238"/>
      <c r="K9" s="1237"/>
      <c r="L9" s="1237"/>
      <c r="M9" s="1237"/>
      <c r="N9" s="1238"/>
      <c r="O9" s="1238"/>
      <c r="P9" s="1239"/>
      <c r="R9" s="1237"/>
      <c r="S9" s="1237"/>
      <c r="T9" s="1238"/>
      <c r="U9" s="1237"/>
      <c r="V9" s="1238"/>
      <c r="W9" s="1239"/>
      <c r="X9" s="119"/>
      <c r="Y9" s="1238"/>
      <c r="Z9" s="1238"/>
      <c r="AA9" s="1237"/>
      <c r="AB9" s="1237"/>
      <c r="AC9" s="1238"/>
      <c r="AD9" s="1238"/>
      <c r="AE9" s="1238"/>
      <c r="AF9" s="1239"/>
      <c r="AG9" s="119"/>
      <c r="AH9" s="1237"/>
      <c r="AI9" s="1237"/>
      <c r="AJ9" s="1237"/>
      <c r="AK9" s="1237"/>
      <c r="AL9" s="1237"/>
      <c r="AM9" s="1238"/>
      <c r="AN9" s="1238"/>
      <c r="AO9" s="1239"/>
      <c r="AQ9" s="1240"/>
      <c r="AR9" s="1239"/>
      <c r="AS9" s="1238"/>
      <c r="AT9" s="1238"/>
      <c r="AU9" s="1240"/>
      <c r="AV9" s="1239"/>
      <c r="AX9" s="1241"/>
    </row>
    <row r="10" spans="1:50">
      <c r="C10" s="1236">
        <v>1997</v>
      </c>
      <c r="D10" s="1237"/>
      <c r="E10" s="1237"/>
      <c r="F10" s="1237"/>
      <c r="G10" s="1238"/>
      <c r="H10" s="119"/>
      <c r="I10" s="1237"/>
      <c r="J10" s="1238"/>
      <c r="K10" s="1237"/>
      <c r="L10" s="1237"/>
      <c r="M10" s="1237"/>
      <c r="N10" s="1238"/>
      <c r="O10" s="1238"/>
      <c r="P10" s="1239"/>
      <c r="R10" s="1237"/>
      <c r="S10" s="1237"/>
      <c r="T10" s="1238"/>
      <c r="U10" s="1237"/>
      <c r="V10" s="1238"/>
      <c r="W10" s="1239"/>
      <c r="X10" s="119"/>
      <c r="Y10" s="1238"/>
      <c r="Z10" s="1238"/>
      <c r="AA10" s="1237"/>
      <c r="AB10" s="1237"/>
      <c r="AC10" s="1238"/>
      <c r="AD10" s="1238"/>
      <c r="AE10" s="1238"/>
      <c r="AF10" s="1239"/>
      <c r="AG10" s="119"/>
      <c r="AH10" s="1237"/>
      <c r="AI10" s="1237"/>
      <c r="AJ10" s="1237"/>
      <c r="AK10" s="1237"/>
      <c r="AL10" s="1237"/>
      <c r="AM10" s="1238"/>
      <c r="AN10" s="1238"/>
      <c r="AO10" s="1239"/>
      <c r="AQ10" s="1240"/>
      <c r="AR10" s="1239"/>
      <c r="AS10" s="1238"/>
      <c r="AT10" s="1238"/>
      <c r="AU10" s="1240"/>
      <c r="AV10" s="1239"/>
      <c r="AX10" s="1241"/>
    </row>
    <row r="11" spans="1:50">
      <c r="C11" s="1236">
        <v>1998</v>
      </c>
      <c r="D11" s="1237"/>
      <c r="E11" s="1237"/>
      <c r="F11" s="1237"/>
      <c r="G11" s="1238"/>
      <c r="H11" s="119"/>
      <c r="I11" s="1237"/>
      <c r="J11" s="1238"/>
      <c r="K11" s="1237"/>
      <c r="L11" s="1237"/>
      <c r="M11" s="1237"/>
      <c r="N11" s="1238"/>
      <c r="O11" s="1238"/>
      <c r="P11" s="1239"/>
      <c r="R11" s="1237"/>
      <c r="S11" s="1237"/>
      <c r="T11" s="1238"/>
      <c r="U11" s="1237"/>
      <c r="V11" s="1238"/>
      <c r="W11" s="1239"/>
      <c r="X11" s="119"/>
      <c r="Y11" s="1238"/>
      <c r="Z11" s="1238"/>
      <c r="AA11" s="1237"/>
      <c r="AB11" s="1237"/>
      <c r="AC11" s="1238"/>
      <c r="AD11" s="1238"/>
      <c r="AE11" s="1238"/>
      <c r="AF11" s="1239"/>
      <c r="AG11" s="119"/>
      <c r="AH11" s="1237"/>
      <c r="AI11" s="1237"/>
      <c r="AJ11" s="1237"/>
      <c r="AK11" s="1237"/>
      <c r="AL11" s="1237"/>
      <c r="AM11" s="1238"/>
      <c r="AN11" s="1238"/>
      <c r="AO11" s="1239"/>
      <c r="AQ11" s="1240"/>
      <c r="AR11" s="1239"/>
      <c r="AS11" s="1238"/>
      <c r="AT11" s="1238"/>
      <c r="AU11" s="1240"/>
      <c r="AV11" s="1239"/>
      <c r="AX11" s="1242"/>
    </row>
    <row r="12" spans="1:50">
      <c r="C12" s="1236">
        <v>1999</v>
      </c>
      <c r="D12" s="1237"/>
      <c r="E12" s="1237"/>
      <c r="F12" s="1237"/>
      <c r="G12" s="1238"/>
      <c r="H12" s="119"/>
      <c r="I12" s="1237"/>
      <c r="J12" s="1238"/>
      <c r="K12" s="1237"/>
      <c r="L12" s="1237"/>
      <c r="M12" s="1237"/>
      <c r="N12" s="1238"/>
      <c r="O12" s="1238"/>
      <c r="P12" s="1239"/>
      <c r="R12" s="1237"/>
      <c r="S12" s="1237"/>
      <c r="T12" s="1238"/>
      <c r="U12" s="1237"/>
      <c r="V12" s="1238"/>
      <c r="W12" s="1239"/>
      <c r="X12" s="119"/>
      <c r="Y12" s="1238"/>
      <c r="Z12" s="1238"/>
      <c r="AA12" s="1237"/>
      <c r="AB12" s="1237"/>
      <c r="AC12" s="1238"/>
      <c r="AD12" s="1238"/>
      <c r="AE12" s="1238"/>
      <c r="AF12" s="1239"/>
      <c r="AG12" s="119"/>
      <c r="AH12" s="1237"/>
      <c r="AI12" s="1237"/>
      <c r="AJ12" s="1237"/>
      <c r="AK12" s="1237"/>
      <c r="AL12" s="1237"/>
      <c r="AM12" s="1238"/>
      <c r="AN12" s="1238"/>
      <c r="AO12" s="1239"/>
      <c r="AQ12" s="1240"/>
      <c r="AR12" s="1239"/>
      <c r="AS12" s="1238"/>
      <c r="AT12" s="1238"/>
      <c r="AU12" s="1240"/>
      <c r="AV12" s="1239"/>
      <c r="AX12" s="1242"/>
    </row>
    <row r="13" spans="1:50">
      <c r="C13" s="1236">
        <v>2000</v>
      </c>
      <c r="D13" s="1237"/>
      <c r="E13" s="1237"/>
      <c r="F13" s="1237"/>
      <c r="G13" s="1238"/>
      <c r="H13" s="119"/>
      <c r="I13" s="1237"/>
      <c r="J13" s="1238"/>
      <c r="K13" s="1237"/>
      <c r="L13" s="1237"/>
      <c r="M13" s="1237"/>
      <c r="N13" s="1238"/>
      <c r="O13" s="1238"/>
      <c r="P13" s="1239"/>
      <c r="R13" s="1237"/>
      <c r="S13" s="1237"/>
      <c r="T13" s="1238"/>
      <c r="U13" s="1237"/>
      <c r="V13" s="1238"/>
      <c r="W13" s="1239"/>
      <c r="X13" s="119"/>
      <c r="Y13" s="1238"/>
      <c r="Z13" s="1238"/>
      <c r="AA13" s="1237"/>
      <c r="AB13" s="1237"/>
      <c r="AC13" s="1238"/>
      <c r="AD13" s="1238"/>
      <c r="AE13" s="1238"/>
      <c r="AF13" s="1239"/>
      <c r="AG13" s="119"/>
      <c r="AH13" s="1237"/>
      <c r="AI13" s="1237"/>
      <c r="AJ13" s="1237"/>
      <c r="AK13" s="1237"/>
      <c r="AL13" s="1237"/>
      <c r="AM13" s="1238"/>
      <c r="AN13" s="1238"/>
      <c r="AO13" s="1239"/>
      <c r="AQ13" s="1240"/>
      <c r="AR13" s="1239"/>
      <c r="AS13" s="1238"/>
      <c r="AT13" s="1238"/>
      <c r="AU13" s="1240"/>
      <c r="AV13" s="1239"/>
      <c r="AX13" s="1242"/>
    </row>
    <row r="14" spans="1:50">
      <c r="C14" s="1236">
        <v>2001</v>
      </c>
      <c r="D14" s="1237"/>
      <c r="E14" s="1237"/>
      <c r="F14" s="1237"/>
      <c r="G14" s="1238"/>
      <c r="H14" s="119"/>
      <c r="I14" s="1237"/>
      <c r="J14" s="1238"/>
      <c r="K14" s="1237"/>
      <c r="L14" s="1237"/>
      <c r="M14" s="1237"/>
      <c r="N14" s="1238"/>
      <c r="O14" s="1238"/>
      <c r="P14" s="1239"/>
      <c r="R14" s="1237"/>
      <c r="S14" s="1237"/>
      <c r="T14" s="1238"/>
      <c r="U14" s="1237"/>
      <c r="V14" s="1238"/>
      <c r="W14" s="1239"/>
      <c r="X14" s="119"/>
      <c r="Y14" s="1238"/>
      <c r="Z14" s="1238"/>
      <c r="AA14" s="1237"/>
      <c r="AB14" s="1237"/>
      <c r="AC14" s="1238"/>
      <c r="AD14" s="1238"/>
      <c r="AE14" s="1238"/>
      <c r="AF14" s="1239"/>
      <c r="AG14" s="119"/>
      <c r="AH14" s="1237"/>
      <c r="AI14" s="1237"/>
      <c r="AJ14" s="1237"/>
      <c r="AK14" s="1237"/>
      <c r="AL14" s="1237"/>
      <c r="AM14" s="1238"/>
      <c r="AN14" s="1238"/>
      <c r="AO14" s="1239"/>
      <c r="AQ14" s="1240"/>
      <c r="AR14" s="1239"/>
      <c r="AS14" s="1238"/>
      <c r="AT14" s="1238"/>
      <c r="AU14" s="1240"/>
      <c r="AV14" s="1239"/>
      <c r="AX14" s="1242"/>
    </row>
    <row r="15" spans="1:50">
      <c r="C15" s="1236">
        <v>2002</v>
      </c>
      <c r="D15" s="1237"/>
      <c r="E15" s="1237"/>
      <c r="F15" s="1237"/>
      <c r="G15" s="1238"/>
      <c r="H15" s="119"/>
      <c r="I15" s="1237"/>
      <c r="J15" s="1238"/>
      <c r="K15" s="1237"/>
      <c r="L15" s="1237"/>
      <c r="M15" s="1237"/>
      <c r="N15" s="1238"/>
      <c r="O15" s="1238"/>
      <c r="P15" s="1239"/>
      <c r="R15" s="1237"/>
      <c r="S15" s="1237"/>
      <c r="T15" s="1238"/>
      <c r="U15" s="1237"/>
      <c r="V15" s="1238"/>
      <c r="W15" s="1239"/>
      <c r="X15" s="119"/>
      <c r="Y15" s="1238"/>
      <c r="Z15" s="1238"/>
      <c r="AA15" s="1237"/>
      <c r="AB15" s="1237"/>
      <c r="AC15" s="1238"/>
      <c r="AD15" s="1238"/>
      <c r="AE15" s="1238"/>
      <c r="AF15" s="1239"/>
      <c r="AG15" s="119"/>
      <c r="AH15" s="1237"/>
      <c r="AI15" s="1237"/>
      <c r="AJ15" s="1237"/>
      <c r="AK15" s="1237"/>
      <c r="AL15" s="1237"/>
      <c r="AM15" s="1238"/>
      <c r="AN15" s="1238"/>
      <c r="AO15" s="1239"/>
      <c r="AQ15" s="1240"/>
      <c r="AR15" s="1239"/>
      <c r="AS15" s="1238"/>
      <c r="AT15" s="1238"/>
      <c r="AU15" s="1240"/>
      <c r="AV15" s="1239"/>
      <c r="AX15" s="1242"/>
    </row>
    <row r="16" spans="1:50">
      <c r="C16" s="1236">
        <v>2003</v>
      </c>
      <c r="D16" s="1237"/>
      <c r="E16" s="1237"/>
      <c r="F16" s="1237"/>
      <c r="G16" s="1238"/>
      <c r="H16" s="119"/>
      <c r="I16" s="1237"/>
      <c r="J16" s="1238"/>
      <c r="K16" s="1237"/>
      <c r="L16" s="1237"/>
      <c r="M16" s="1237"/>
      <c r="N16" s="1238"/>
      <c r="O16" s="1238"/>
      <c r="P16" s="1239"/>
      <c r="R16" s="1237"/>
      <c r="S16" s="1237"/>
      <c r="T16" s="1238"/>
      <c r="U16" s="1237"/>
      <c r="V16" s="1238"/>
      <c r="W16" s="1239"/>
      <c r="X16" s="119"/>
      <c r="Y16" s="1238"/>
      <c r="Z16" s="1238"/>
      <c r="AA16" s="1237"/>
      <c r="AB16" s="1237"/>
      <c r="AC16" s="1238"/>
      <c r="AD16" s="1238"/>
      <c r="AE16" s="1238"/>
      <c r="AF16" s="1239"/>
      <c r="AG16" s="119"/>
      <c r="AH16" s="1237"/>
      <c r="AI16" s="1237"/>
      <c r="AJ16" s="1237"/>
      <c r="AK16" s="1237"/>
      <c r="AL16" s="1237"/>
      <c r="AM16" s="1238"/>
      <c r="AN16" s="1238"/>
      <c r="AO16" s="1239"/>
      <c r="AQ16" s="1240"/>
      <c r="AR16" s="1239"/>
      <c r="AS16" s="1238"/>
      <c r="AT16" s="1238"/>
      <c r="AU16" s="1240"/>
      <c r="AV16" s="1239"/>
      <c r="AX16" s="1242"/>
    </row>
    <row r="17" spans="1:63">
      <c r="B17" s="494"/>
      <c r="C17" s="1236">
        <v>2004</v>
      </c>
      <c r="D17" s="1237"/>
      <c r="E17" s="1237"/>
      <c r="F17" s="1237"/>
      <c r="G17" s="1238"/>
      <c r="H17" s="119"/>
      <c r="I17" s="1237"/>
      <c r="J17" s="1238"/>
      <c r="K17" s="1237"/>
      <c r="L17" s="1237"/>
      <c r="M17" s="1237"/>
      <c r="N17" s="1238"/>
      <c r="O17" s="1238"/>
      <c r="P17" s="1239"/>
      <c r="R17" s="1237"/>
      <c r="S17" s="1237"/>
      <c r="T17" s="1238"/>
      <c r="U17" s="1237"/>
      <c r="V17" s="1238"/>
      <c r="W17" s="1239"/>
      <c r="X17" s="119"/>
      <c r="Y17" s="1238"/>
      <c r="Z17" s="1238"/>
      <c r="AA17" s="1237"/>
      <c r="AB17" s="1237"/>
      <c r="AC17" s="1238"/>
      <c r="AD17" s="1238"/>
      <c r="AE17" s="1238"/>
      <c r="AF17" s="1239"/>
      <c r="AG17" s="119"/>
      <c r="AH17" s="1237"/>
      <c r="AI17" s="1237"/>
      <c r="AJ17" s="1237"/>
      <c r="AK17" s="1237"/>
      <c r="AL17" s="1237"/>
      <c r="AM17" s="1238"/>
      <c r="AN17" s="1238"/>
      <c r="AO17" s="1239"/>
      <c r="AQ17" s="1240"/>
      <c r="AR17" s="1239"/>
      <c r="AS17" s="1238"/>
      <c r="AT17" s="1238"/>
      <c r="AU17" s="1240"/>
      <c r="AV17" s="1239"/>
      <c r="AX17" s="1243">
        <v>364545256.08000004</v>
      </c>
    </row>
    <row r="18" spans="1:63">
      <c r="C18" s="1236">
        <v>2005</v>
      </c>
      <c r="D18" s="1237"/>
      <c r="E18" s="1237"/>
      <c r="F18" s="1237"/>
      <c r="G18" s="1238"/>
      <c r="H18" s="119"/>
      <c r="I18" s="1237"/>
      <c r="J18" s="1238"/>
      <c r="K18" s="1237"/>
      <c r="L18" s="1237"/>
      <c r="M18" s="1237"/>
      <c r="N18" s="1238"/>
      <c r="O18" s="1238"/>
      <c r="P18" s="1239"/>
      <c r="R18" s="1237"/>
      <c r="S18" s="1237"/>
      <c r="T18" s="1238"/>
      <c r="U18" s="1237"/>
      <c r="V18" s="1238"/>
      <c r="W18" s="1239"/>
      <c r="X18" s="119"/>
      <c r="Y18" s="1238"/>
      <c r="Z18" s="1238"/>
      <c r="AA18" s="1237"/>
      <c r="AB18" s="1237"/>
      <c r="AC18" s="1238"/>
      <c r="AD18" s="1238"/>
      <c r="AE18" s="1238"/>
      <c r="AF18" s="1239"/>
      <c r="AG18" s="119"/>
      <c r="AH18" s="1237"/>
      <c r="AI18" s="1237"/>
      <c r="AJ18" s="1237"/>
      <c r="AK18" s="1237"/>
      <c r="AL18" s="1237"/>
      <c r="AM18" s="1238"/>
      <c r="AN18" s="1238"/>
      <c r="AO18" s="1239"/>
      <c r="AQ18" s="1240"/>
      <c r="AR18" s="1239"/>
      <c r="AS18" s="1238"/>
      <c r="AT18" s="1238"/>
      <c r="AU18" s="1240"/>
      <c r="AV18" s="1239"/>
      <c r="AX18" s="1243">
        <v>354092075.72000003</v>
      </c>
    </row>
    <row r="19" spans="1:63">
      <c r="C19" s="1236">
        <v>2006</v>
      </c>
      <c r="D19" s="1237"/>
      <c r="E19" s="1237"/>
      <c r="F19" s="1237"/>
      <c r="G19" s="1238"/>
      <c r="H19" s="119"/>
      <c r="I19" s="1237"/>
      <c r="J19" s="1238"/>
      <c r="K19" s="1237"/>
      <c r="L19" s="1237"/>
      <c r="M19" s="1237"/>
      <c r="N19" s="1238"/>
      <c r="O19" s="1238"/>
      <c r="P19" s="1239"/>
      <c r="R19" s="1237"/>
      <c r="S19" s="1237"/>
      <c r="T19" s="1238"/>
      <c r="U19" s="1237"/>
      <c r="V19" s="1238"/>
      <c r="W19" s="1239"/>
      <c r="X19" s="119"/>
      <c r="Y19" s="1238"/>
      <c r="Z19" s="1238"/>
      <c r="AA19" s="1237"/>
      <c r="AB19" s="1237"/>
      <c r="AC19" s="1238"/>
      <c r="AD19" s="1238"/>
      <c r="AE19" s="1238"/>
      <c r="AF19" s="1239"/>
      <c r="AG19" s="119"/>
      <c r="AH19" s="1237"/>
      <c r="AI19" s="1237"/>
      <c r="AJ19" s="1237"/>
      <c r="AK19" s="1237"/>
      <c r="AL19" s="1237"/>
      <c r="AM19" s="1238"/>
      <c r="AN19" s="1238"/>
      <c r="AO19" s="1239"/>
      <c r="AQ19" s="1240"/>
      <c r="AR19" s="1239"/>
      <c r="AS19" s="1238"/>
      <c r="AT19" s="1238"/>
      <c r="AU19" s="1240"/>
      <c r="AV19" s="1239"/>
      <c r="AX19" s="1243">
        <v>284117399.47000003</v>
      </c>
    </row>
    <row r="20" spans="1:63">
      <c r="C20" s="1236">
        <v>2007</v>
      </c>
      <c r="D20" s="1237"/>
      <c r="E20" s="1237"/>
      <c r="F20" s="1237"/>
      <c r="G20" s="1238"/>
      <c r="H20" s="119"/>
      <c r="I20" s="1237"/>
      <c r="J20" s="1238"/>
      <c r="K20" s="1237"/>
      <c r="L20" s="1237"/>
      <c r="M20" s="1237"/>
      <c r="N20" s="1238"/>
      <c r="O20" s="1238"/>
      <c r="P20" s="1239"/>
      <c r="R20" s="1237"/>
      <c r="S20" s="1237"/>
      <c r="T20" s="1238"/>
      <c r="U20" s="1237"/>
      <c r="V20" s="1238"/>
      <c r="W20" s="1239"/>
      <c r="X20" s="119"/>
      <c r="Y20" s="1238"/>
      <c r="Z20" s="1238"/>
      <c r="AA20" s="1237"/>
      <c r="AB20" s="1237"/>
      <c r="AC20" s="1238"/>
      <c r="AD20" s="1238"/>
      <c r="AE20" s="1238"/>
      <c r="AF20" s="1239"/>
      <c r="AG20" s="119"/>
      <c r="AH20" s="1237"/>
      <c r="AI20" s="1237"/>
      <c r="AJ20" s="1237"/>
      <c r="AK20" s="1237"/>
      <c r="AL20" s="1237"/>
      <c r="AM20" s="1238"/>
      <c r="AN20" s="1238"/>
      <c r="AO20" s="1239"/>
      <c r="AQ20" s="1240"/>
      <c r="AR20" s="1239"/>
      <c r="AS20" s="1238"/>
      <c r="AT20" s="1238"/>
      <c r="AU20" s="1240"/>
      <c r="AV20" s="1239"/>
      <c r="AX20" s="1243">
        <v>320989201.94</v>
      </c>
    </row>
    <row r="21" spans="1:63">
      <c r="A21" s="28" t="s">
        <v>1612</v>
      </c>
      <c r="C21" s="1236">
        <v>2008</v>
      </c>
      <c r="D21" s="1237"/>
      <c r="E21" s="1237"/>
      <c r="F21" s="1237"/>
      <c r="G21" s="1238"/>
      <c r="H21" s="119"/>
      <c r="I21" s="1237"/>
      <c r="J21" s="1238"/>
      <c r="K21" s="1237"/>
      <c r="L21" s="1237"/>
      <c r="M21" s="1237"/>
      <c r="N21" s="1238"/>
      <c r="O21" s="1238"/>
      <c r="P21" s="1239"/>
      <c r="R21" s="1237"/>
      <c r="S21" s="1237"/>
      <c r="T21" s="1238"/>
      <c r="U21" s="1237"/>
      <c r="V21" s="1238"/>
      <c r="W21" s="1239"/>
      <c r="X21" s="119"/>
      <c r="Y21" s="1238"/>
      <c r="Z21" s="1238"/>
      <c r="AA21" s="1237"/>
      <c r="AB21" s="1237"/>
      <c r="AC21" s="1238"/>
      <c r="AD21" s="1238"/>
      <c r="AE21" s="1238"/>
      <c r="AF21" s="1239"/>
      <c r="AG21" s="119"/>
      <c r="AH21" s="1237"/>
      <c r="AI21" s="1237"/>
      <c r="AJ21" s="1237"/>
      <c r="AK21" s="1237"/>
      <c r="AL21" s="1237"/>
      <c r="AM21" s="1238"/>
      <c r="AN21" s="1238"/>
      <c r="AO21" s="1239"/>
      <c r="AQ21" s="1240"/>
      <c r="AR21" s="1239"/>
      <c r="AS21" s="1238"/>
      <c r="AT21" s="1238"/>
      <c r="AU21" s="1240"/>
      <c r="AV21" s="1239"/>
      <c r="AX21" s="1243">
        <v>310146348.41000009</v>
      </c>
    </row>
    <row r="22" spans="1:63">
      <c r="A22" s="1244">
        <v>40</v>
      </c>
      <c r="C22" s="1236">
        <v>2009</v>
      </c>
      <c r="D22" s="1237"/>
      <c r="E22" s="1237"/>
      <c r="F22" s="1237"/>
      <c r="G22" s="1238"/>
      <c r="H22" s="119"/>
      <c r="I22" s="1237"/>
      <c r="J22" s="1238"/>
      <c r="K22" s="1237"/>
      <c r="L22" s="1237"/>
      <c r="M22" s="1237"/>
      <c r="N22" s="1238"/>
      <c r="O22" s="1238"/>
      <c r="P22" s="1239"/>
      <c r="R22" s="1237"/>
      <c r="S22" s="1237"/>
      <c r="T22" s="1238"/>
      <c r="U22" s="1237"/>
      <c r="V22" s="1238"/>
      <c r="W22" s="1239"/>
      <c r="X22" s="119"/>
      <c r="Y22" s="1238"/>
      <c r="Z22" s="1238"/>
      <c r="AA22" s="1237"/>
      <c r="AB22" s="1237"/>
      <c r="AC22" s="1238"/>
      <c r="AD22" s="1238"/>
      <c r="AE22" s="1238"/>
      <c r="AF22" s="1239"/>
      <c r="AG22" s="119"/>
      <c r="AH22" s="1237"/>
      <c r="AI22" s="1237"/>
      <c r="AJ22" s="1237"/>
      <c r="AK22" s="1237"/>
      <c r="AL22" s="1237"/>
      <c r="AM22" s="1238"/>
      <c r="AN22" s="1238"/>
      <c r="AO22" s="1239"/>
      <c r="AQ22" s="1240"/>
      <c r="AR22" s="1239"/>
      <c r="AS22" s="1238"/>
      <c r="AT22" s="1238"/>
      <c r="AU22" s="1240"/>
      <c r="AV22" s="1239"/>
      <c r="AX22" s="1243">
        <v>324142338.89999998</v>
      </c>
      <c r="BD22" s="5" t="s">
        <v>1613</v>
      </c>
    </row>
    <row r="23" spans="1:63">
      <c r="A23" s="1244">
        <v>40</v>
      </c>
      <c r="C23" s="1245">
        <v>2010</v>
      </c>
      <c r="D23" s="1246">
        <v>0</v>
      </c>
      <c r="E23" s="1247">
        <v>0</v>
      </c>
      <c r="F23" s="1247">
        <v>0</v>
      </c>
      <c r="G23" s="1248">
        <v>0</v>
      </c>
      <c r="H23" s="119"/>
      <c r="I23" s="1249">
        <v>0</v>
      </c>
      <c r="J23" s="1248">
        <v>0</v>
      </c>
      <c r="K23" s="1249">
        <v>0</v>
      </c>
      <c r="L23" s="1250">
        <v>0.23</v>
      </c>
      <c r="M23" s="1251">
        <v>55000000</v>
      </c>
      <c r="N23" s="1248">
        <v>-55000000</v>
      </c>
      <c r="O23" s="1252">
        <v>-82500000</v>
      </c>
      <c r="P23" s="1253">
        <v>117500000</v>
      </c>
      <c r="R23" s="1249">
        <v>0</v>
      </c>
      <c r="S23" s="1250">
        <v>0.25</v>
      </c>
      <c r="T23" s="1248">
        <v>0</v>
      </c>
      <c r="U23" s="872">
        <v>40000000</v>
      </c>
      <c r="V23" s="1252">
        <v>40000000</v>
      </c>
      <c r="W23" s="1253">
        <v>240000000</v>
      </c>
      <c r="X23" s="119"/>
      <c r="Y23" s="1248">
        <v>0</v>
      </c>
      <c r="Z23" s="1248">
        <v>0</v>
      </c>
      <c r="AA23" s="1249">
        <v>0</v>
      </c>
      <c r="AB23" s="1250">
        <v>0.23</v>
      </c>
      <c r="AC23" s="1248"/>
      <c r="AD23" s="1248">
        <v>0</v>
      </c>
      <c r="AE23" s="1252">
        <v>0</v>
      </c>
      <c r="AF23" s="1253">
        <v>200000000</v>
      </c>
      <c r="AG23" s="119"/>
      <c r="AH23" s="1249">
        <v>0</v>
      </c>
      <c r="AI23" s="1249">
        <v>0</v>
      </c>
      <c r="AJ23" s="1249">
        <v>0</v>
      </c>
      <c r="AK23" s="1249">
        <v>0</v>
      </c>
      <c r="AL23" s="1250">
        <v>0.17499999999999999</v>
      </c>
      <c r="AM23" s="1248">
        <v>0</v>
      </c>
      <c r="AN23" s="1252">
        <v>0</v>
      </c>
      <c r="AO23" s="1253">
        <v>88900000</v>
      </c>
      <c r="AQ23" s="1246">
        <v>0</v>
      </c>
      <c r="AR23" s="1254">
        <v>88900000</v>
      </c>
      <c r="AS23" s="1247">
        <v>0</v>
      </c>
      <c r="AT23" s="1247">
        <v>0</v>
      </c>
      <c r="AU23" s="1246">
        <v>0</v>
      </c>
      <c r="AV23" s="1254">
        <v>88900000</v>
      </c>
      <c r="AX23" s="1243">
        <v>296542307.79000002</v>
      </c>
      <c r="BD23" s="1255" t="s">
        <v>4700</v>
      </c>
      <c r="BE23" s="1255" t="s">
        <v>4701</v>
      </c>
      <c r="BF23" s="1255" t="s">
        <v>4702</v>
      </c>
      <c r="BG23" s="1255" t="s">
        <v>4703</v>
      </c>
      <c r="BH23" s="1255" t="s">
        <v>4704</v>
      </c>
      <c r="BI23" s="1255" t="s">
        <v>4705</v>
      </c>
      <c r="BJ23" s="1255" t="s">
        <v>4706</v>
      </c>
      <c r="BK23" s="1255" t="s">
        <v>4707</v>
      </c>
    </row>
    <row r="24" spans="1:63">
      <c r="A24" s="1244">
        <v>40</v>
      </c>
      <c r="C24" s="1245">
        <v>2011</v>
      </c>
      <c r="D24" s="1246">
        <v>0</v>
      </c>
      <c r="E24" s="1247">
        <v>0</v>
      </c>
      <c r="F24" s="1247">
        <v>0</v>
      </c>
      <c r="G24" s="1248">
        <v>0</v>
      </c>
      <c r="H24" s="119"/>
      <c r="I24" s="1249">
        <v>0</v>
      </c>
      <c r="J24" s="1248">
        <v>0</v>
      </c>
      <c r="K24" s="1249">
        <v>0</v>
      </c>
      <c r="L24" s="1250">
        <v>0.23</v>
      </c>
      <c r="M24" s="1251">
        <v>55000000</v>
      </c>
      <c r="N24" s="1248">
        <v>-55000000</v>
      </c>
      <c r="O24" s="1252">
        <v>-82500000</v>
      </c>
      <c r="P24" s="1253">
        <v>117500000</v>
      </c>
      <c r="R24" s="1249">
        <v>0</v>
      </c>
      <c r="S24" s="1250">
        <v>0.25</v>
      </c>
      <c r="T24" s="1248">
        <v>0</v>
      </c>
      <c r="U24" s="511">
        <v>40000000</v>
      </c>
      <c r="V24" s="1252">
        <v>40000000</v>
      </c>
      <c r="W24" s="1253">
        <v>240000000</v>
      </c>
      <c r="X24" s="119"/>
      <c r="Y24" s="1248">
        <v>0</v>
      </c>
      <c r="Z24" s="1248">
        <v>0</v>
      </c>
      <c r="AA24" s="1249">
        <v>0</v>
      </c>
      <c r="AB24" s="1250">
        <v>0.23</v>
      </c>
      <c r="AC24" s="1248"/>
      <c r="AD24" s="1248">
        <v>0</v>
      </c>
      <c r="AE24" s="1252">
        <v>0</v>
      </c>
      <c r="AF24" s="1253">
        <v>200000000</v>
      </c>
      <c r="AG24" s="119"/>
      <c r="AH24" s="1249">
        <v>0</v>
      </c>
      <c r="AI24" s="1249">
        <v>0</v>
      </c>
      <c r="AJ24" s="1249">
        <v>0</v>
      </c>
      <c r="AK24" s="1249">
        <v>0</v>
      </c>
      <c r="AL24" s="1250">
        <v>0.17499999999999999</v>
      </c>
      <c r="AM24" s="1248">
        <v>0</v>
      </c>
      <c r="AN24" s="1252">
        <v>0</v>
      </c>
      <c r="AO24" s="1253">
        <v>248000000</v>
      </c>
      <c r="AQ24" s="1246">
        <v>0</v>
      </c>
      <c r="AR24" s="1254">
        <v>248000000</v>
      </c>
      <c r="AS24" s="1247">
        <v>0</v>
      </c>
      <c r="AT24" s="1247">
        <v>0</v>
      </c>
      <c r="AU24" s="1246">
        <v>0</v>
      </c>
      <c r="AV24" s="1254">
        <v>248000000</v>
      </c>
      <c r="AX24" s="1243">
        <v>247794852.82999998</v>
      </c>
      <c r="BB24" s="20"/>
      <c r="BC24" s="156"/>
      <c r="BD24" s="156"/>
      <c r="BE24" s="156"/>
      <c r="BF24" s="156"/>
      <c r="BG24" s="28"/>
      <c r="BH24" s="156"/>
      <c r="BI24" s="156"/>
      <c r="BJ24" s="156"/>
      <c r="BK24" s="156"/>
    </row>
    <row r="25" spans="1:63" ht="15.75">
      <c r="A25" s="5">
        <v>41.2</v>
      </c>
      <c r="C25" s="1245">
        <v>2012</v>
      </c>
      <c r="D25" s="1246">
        <v>0</v>
      </c>
      <c r="E25" s="1247">
        <v>0</v>
      </c>
      <c r="F25" s="1247">
        <v>0</v>
      </c>
      <c r="G25" s="1248">
        <v>0</v>
      </c>
      <c r="H25" s="119"/>
      <c r="I25" s="1249">
        <v>0</v>
      </c>
      <c r="J25" s="1248">
        <v>0</v>
      </c>
      <c r="K25" s="1249">
        <v>0</v>
      </c>
      <c r="L25" s="1250">
        <v>0.23</v>
      </c>
      <c r="M25" s="1251">
        <v>55000000</v>
      </c>
      <c r="N25" s="1248">
        <v>-55000000</v>
      </c>
      <c r="O25" s="1252">
        <v>62200000</v>
      </c>
      <c r="P25" s="1253">
        <v>262200000</v>
      </c>
      <c r="R25" s="1249">
        <v>0</v>
      </c>
      <c r="S25" s="1250">
        <v>0.25</v>
      </c>
      <c r="T25" s="1248">
        <v>0</v>
      </c>
      <c r="U25" s="511">
        <v>40000000</v>
      </c>
      <c r="V25" s="1252">
        <v>212500000</v>
      </c>
      <c r="W25" s="1253">
        <v>412500000</v>
      </c>
      <c r="X25" s="119"/>
      <c r="Y25" s="1248">
        <v>0</v>
      </c>
      <c r="Z25" s="1248">
        <v>0</v>
      </c>
      <c r="AA25" s="1249">
        <v>0</v>
      </c>
      <c r="AB25" s="1250">
        <v>0.23</v>
      </c>
      <c r="AC25" s="1248"/>
      <c r="AD25" s="1248">
        <v>0</v>
      </c>
      <c r="AE25" s="1252">
        <v>144700000</v>
      </c>
      <c r="AF25" s="1253">
        <v>344700000</v>
      </c>
      <c r="AG25" s="119"/>
      <c r="AH25" s="1249">
        <v>0</v>
      </c>
      <c r="AI25" s="1249">
        <v>0</v>
      </c>
      <c r="AJ25" s="1249">
        <v>0</v>
      </c>
      <c r="AK25" s="1249">
        <v>0</v>
      </c>
      <c r="AL25" s="1250">
        <v>0.17499999999999999</v>
      </c>
      <c r="AM25" s="1248">
        <v>0</v>
      </c>
      <c r="AN25" s="1252">
        <v>88900000</v>
      </c>
      <c r="AO25" s="1253">
        <v>386300000</v>
      </c>
      <c r="AQ25" s="1246">
        <v>88900000</v>
      </c>
      <c r="AR25" s="1254">
        <v>386300000</v>
      </c>
      <c r="AS25" s="1247">
        <v>0</v>
      </c>
      <c r="AT25" s="1247">
        <v>0</v>
      </c>
      <c r="AU25" s="1246">
        <v>88900000</v>
      </c>
      <c r="AV25" s="1254">
        <v>386300000</v>
      </c>
      <c r="AX25" s="1243">
        <v>331894129.13999999</v>
      </c>
      <c r="BB25" s="20"/>
      <c r="BC25" s="118" t="s">
        <v>1614</v>
      </c>
      <c r="BD25" s="156"/>
      <c r="BE25" s="156"/>
      <c r="BF25" s="156"/>
      <c r="BG25" s="156"/>
      <c r="BH25" s="28"/>
      <c r="BI25" s="156"/>
      <c r="BJ25" s="28"/>
      <c r="BK25" s="156"/>
    </row>
    <row r="26" spans="1:63" ht="16.899999999999999" customHeight="1">
      <c r="A26" s="5">
        <v>42.436000000000007</v>
      </c>
      <c r="C26" s="1245">
        <v>2013</v>
      </c>
      <c r="D26" s="1246">
        <v>0</v>
      </c>
      <c r="E26" s="1247">
        <v>0</v>
      </c>
      <c r="F26" s="1247">
        <v>0</v>
      </c>
      <c r="G26" s="1248">
        <v>0</v>
      </c>
      <c r="H26" s="119"/>
      <c r="I26" s="1249">
        <v>0</v>
      </c>
      <c r="J26" s="1248">
        <v>0</v>
      </c>
      <c r="K26" s="1249">
        <v>0</v>
      </c>
      <c r="L26" s="1250">
        <v>0.23</v>
      </c>
      <c r="M26" s="1251">
        <v>55000000</v>
      </c>
      <c r="N26" s="1248">
        <v>-55000000</v>
      </c>
      <c r="O26" s="1252">
        <v>331700000</v>
      </c>
      <c r="P26" s="1253">
        <v>531700000</v>
      </c>
      <c r="R26" s="1249">
        <v>0</v>
      </c>
      <c r="S26" s="1250">
        <v>0.25</v>
      </c>
      <c r="T26" s="1248">
        <v>0</v>
      </c>
      <c r="U26" s="511">
        <v>40000000</v>
      </c>
      <c r="V26" s="1252">
        <v>548500000</v>
      </c>
      <c r="W26" s="1253">
        <v>748500000</v>
      </c>
      <c r="X26" s="119"/>
      <c r="Y26" s="1248">
        <v>0</v>
      </c>
      <c r="Z26" s="1248">
        <v>0</v>
      </c>
      <c r="AA26" s="1249">
        <v>0</v>
      </c>
      <c r="AB26" s="1250">
        <v>0.23</v>
      </c>
      <c r="AC26" s="1248"/>
      <c r="AD26" s="1248">
        <v>0</v>
      </c>
      <c r="AE26" s="1252">
        <v>414200000</v>
      </c>
      <c r="AF26" s="1253">
        <v>614200000</v>
      </c>
      <c r="AG26" s="119"/>
      <c r="AH26" s="1249">
        <v>0</v>
      </c>
      <c r="AI26" s="1249">
        <v>0</v>
      </c>
      <c r="AJ26" s="1249">
        <v>0</v>
      </c>
      <c r="AK26" s="1249">
        <v>0</v>
      </c>
      <c r="AL26" s="1250">
        <v>0.17499999999999999</v>
      </c>
      <c r="AM26" s="1248">
        <v>0</v>
      </c>
      <c r="AN26" s="1252">
        <v>248000000</v>
      </c>
      <c r="AO26" s="1253">
        <v>522900000</v>
      </c>
      <c r="AQ26" s="1246">
        <v>248000000</v>
      </c>
      <c r="AR26" s="1254">
        <v>522900000</v>
      </c>
      <c r="AS26" s="1247">
        <v>0</v>
      </c>
      <c r="AT26" s="1247">
        <v>0</v>
      </c>
      <c r="AU26" s="1246">
        <v>248000000</v>
      </c>
      <c r="AV26" s="1254">
        <v>522900000</v>
      </c>
      <c r="AX26" s="1243">
        <v>461182536.14999998</v>
      </c>
      <c r="BB26" s="1256" t="s">
        <v>22</v>
      </c>
      <c r="BC26" s="720"/>
      <c r="BD26" s="1190" t="s">
        <v>1615</v>
      </c>
      <c r="BE26" s="721"/>
      <c r="BF26" s="1190" t="s">
        <v>1616</v>
      </c>
      <c r="BG26" s="721"/>
      <c r="BH26" s="1190" t="s">
        <v>1617</v>
      </c>
      <c r="BI26" s="721"/>
      <c r="BJ26" s="1190" t="s">
        <v>1618</v>
      </c>
      <c r="BK26" s="721"/>
    </row>
    <row r="27" spans="1:63">
      <c r="A27" s="5">
        <v>43.709080000000007</v>
      </c>
      <c r="C27" s="1245">
        <v>2014</v>
      </c>
      <c r="D27" s="1246">
        <v>1562436763.3638813</v>
      </c>
      <c r="E27" s="1247">
        <v>153999676.24999997</v>
      </c>
      <c r="F27" s="1247">
        <v>28143449.999999996</v>
      </c>
      <c r="G27" s="1248">
        <v>1380293637.1138813</v>
      </c>
      <c r="H27" s="119"/>
      <c r="I27" s="1249">
        <v>26409500</v>
      </c>
      <c r="J27" s="1248">
        <v>95376756.969000012</v>
      </c>
      <c r="K27" s="1249">
        <v>1258507380.1448812</v>
      </c>
      <c r="L27" s="1250">
        <v>0.23</v>
      </c>
      <c r="M27" s="1251">
        <v>55000000</v>
      </c>
      <c r="N27" s="1248">
        <v>234456697.43332273</v>
      </c>
      <c r="O27" s="1252">
        <v>288200000</v>
      </c>
      <c r="P27" s="1253">
        <v>488200000</v>
      </c>
      <c r="R27" s="1249">
        <v>1380293637.1138813</v>
      </c>
      <c r="S27" s="1250">
        <v>0.25</v>
      </c>
      <c r="T27" s="1248">
        <v>345073409.27847034</v>
      </c>
      <c r="U27" s="511">
        <v>40000000</v>
      </c>
      <c r="V27" s="1252">
        <v>530100000</v>
      </c>
      <c r="W27" s="1253">
        <v>730100000</v>
      </c>
      <c r="X27" s="119"/>
      <c r="Y27" s="1248">
        <v>26409500</v>
      </c>
      <c r="Z27" s="1248">
        <v>95376756.969000012</v>
      </c>
      <c r="AA27" s="1249">
        <v>1258507380.1448812</v>
      </c>
      <c r="AB27" s="1250">
        <v>0.23</v>
      </c>
      <c r="AC27" s="1248"/>
      <c r="AD27" s="1248">
        <v>289456697.43332273</v>
      </c>
      <c r="AE27" s="1252">
        <v>370700000</v>
      </c>
      <c r="AF27" s="1253">
        <v>570700000</v>
      </c>
      <c r="AG27" s="119"/>
      <c r="AH27" s="1249">
        <v>268871550.59038019</v>
      </c>
      <c r="AI27" s="1249">
        <v>70450829.000000015</v>
      </c>
      <c r="AJ27" s="1249">
        <v>24925927.968999997</v>
      </c>
      <c r="AK27" s="1249">
        <v>1016045329.5545012</v>
      </c>
      <c r="AL27" s="1250">
        <v>0.17499999999999999</v>
      </c>
      <c r="AM27" s="1248">
        <v>177807932.67203769</v>
      </c>
      <c r="AN27" s="1252">
        <v>208400000</v>
      </c>
      <c r="AO27" s="1253">
        <v>482900000</v>
      </c>
      <c r="AQ27" s="1246">
        <v>208400000</v>
      </c>
      <c r="AR27" s="1254">
        <v>482900000</v>
      </c>
      <c r="AS27" s="1247">
        <v>39600000</v>
      </c>
      <c r="AT27" s="1247">
        <v>40000000</v>
      </c>
      <c r="AU27" s="1246">
        <v>208400000</v>
      </c>
      <c r="AV27" s="1254">
        <v>482900000</v>
      </c>
      <c r="AX27" s="1243">
        <v>428024255.41611886</v>
      </c>
      <c r="BB27" s="1257" t="s">
        <v>1008</v>
      </c>
      <c r="BC27" s="1258" t="s">
        <v>1619</v>
      </c>
      <c r="BD27" s="1258" t="s">
        <v>1620</v>
      </c>
      <c r="BE27" s="1258" t="s">
        <v>1535</v>
      </c>
      <c r="BF27" s="1258" t="s">
        <v>1620</v>
      </c>
      <c r="BG27" s="1258" t="s">
        <v>1535</v>
      </c>
      <c r="BH27" s="1258" t="s">
        <v>1620</v>
      </c>
      <c r="BI27" s="1258" t="s">
        <v>1535</v>
      </c>
      <c r="BJ27" s="1258" t="s">
        <v>1620</v>
      </c>
      <c r="BK27" s="1258" t="s">
        <v>1535</v>
      </c>
    </row>
    <row r="28" spans="1:63">
      <c r="A28" s="5">
        <v>45.020352400000007</v>
      </c>
      <c r="C28" s="1245">
        <v>2015</v>
      </c>
      <c r="D28" s="1246">
        <v>1506270251.3678977</v>
      </c>
      <c r="E28" s="1247">
        <v>161500000</v>
      </c>
      <c r="F28" s="1247">
        <v>37285719.999999993</v>
      </c>
      <c r="G28" s="1248">
        <v>1307484531.3678977</v>
      </c>
      <c r="H28" s="119"/>
      <c r="I28" s="1249">
        <v>26565700</v>
      </c>
      <c r="J28" s="1248">
        <v>196453803.51269695</v>
      </c>
      <c r="K28" s="1249">
        <v>1084465027.8552008</v>
      </c>
      <c r="L28" s="1250">
        <v>0.23</v>
      </c>
      <c r="M28" s="1251">
        <v>55000000</v>
      </c>
      <c r="N28" s="1248">
        <v>194426956.4066962</v>
      </c>
      <c r="O28" s="1252">
        <v>282500000</v>
      </c>
      <c r="P28" s="1253">
        <v>482500000</v>
      </c>
      <c r="R28" s="1249">
        <v>1307484531.3678977</v>
      </c>
      <c r="S28" s="1250">
        <v>0.25</v>
      </c>
      <c r="T28" s="1248">
        <v>326871132.84197444</v>
      </c>
      <c r="U28" s="511">
        <v>40000000</v>
      </c>
      <c r="V28" s="1252">
        <v>533300000</v>
      </c>
      <c r="W28" s="1253">
        <v>733300000</v>
      </c>
      <c r="X28" s="119"/>
      <c r="Y28" s="1248">
        <v>26565700</v>
      </c>
      <c r="Z28" s="1248">
        <v>196453803.51269695</v>
      </c>
      <c r="AA28" s="1249">
        <v>1084465027.8552008</v>
      </c>
      <c r="AB28" s="1250">
        <v>0.23</v>
      </c>
      <c r="AC28" s="1248"/>
      <c r="AD28" s="1248">
        <v>249426956.4066962</v>
      </c>
      <c r="AE28" s="1252">
        <v>365000000</v>
      </c>
      <c r="AF28" s="1253">
        <v>565000000</v>
      </c>
      <c r="AG28" s="119"/>
      <c r="AH28" s="1249">
        <v>308388625.00469923</v>
      </c>
      <c r="AI28" s="1249">
        <v>167275407.72878832</v>
      </c>
      <c r="AJ28" s="1249">
        <v>29178395.783908639</v>
      </c>
      <c r="AK28" s="1249">
        <v>802642102.85050154</v>
      </c>
      <c r="AL28" s="1250">
        <v>0.17499999999999999</v>
      </c>
      <c r="AM28" s="1248">
        <v>140462367.99883777</v>
      </c>
      <c r="AN28" s="1252">
        <v>204600000</v>
      </c>
      <c r="AO28" s="1253">
        <v>482800000</v>
      </c>
      <c r="AQ28" s="1246">
        <v>204600000</v>
      </c>
      <c r="AR28" s="1254">
        <v>482800000</v>
      </c>
      <c r="AS28" s="1247">
        <v>3800000</v>
      </c>
      <c r="AT28" s="1247">
        <v>100000</v>
      </c>
      <c r="AU28" s="1246">
        <v>204600000</v>
      </c>
      <c r="AV28" s="1254">
        <v>482800000</v>
      </c>
      <c r="AX28" s="1243">
        <v>421130145.42518985</v>
      </c>
      <c r="BB28" s="1236">
        <v>2008</v>
      </c>
      <c r="BC28" s="1259">
        <v>310.14634841000009</v>
      </c>
      <c r="BD28" s="1260">
        <v>209</v>
      </c>
      <c r="BE28" s="1260">
        <v>479.3</v>
      </c>
      <c r="BF28" s="1260">
        <v>209</v>
      </c>
      <c r="BG28" s="1260">
        <v>479.3</v>
      </c>
      <c r="BH28" s="1260">
        <v>209</v>
      </c>
      <c r="BI28" s="1260">
        <v>479.3</v>
      </c>
      <c r="BJ28" s="1260">
        <v>209</v>
      </c>
      <c r="BK28" s="1260">
        <v>479.3</v>
      </c>
    </row>
    <row r="29" spans="1:63">
      <c r="A29" s="5">
        <v>46.370962972000008</v>
      </c>
      <c r="C29" s="1245">
        <v>2016</v>
      </c>
      <c r="D29" s="1246">
        <v>1501808667.6405349</v>
      </c>
      <c r="E29" s="1247">
        <v>153500000</v>
      </c>
      <c r="F29" s="1247">
        <v>42716449.999999978</v>
      </c>
      <c r="G29" s="1248">
        <v>1305592217.6405349</v>
      </c>
      <c r="H29" s="119"/>
      <c r="I29" s="1249">
        <v>27644213</v>
      </c>
      <c r="J29" s="1248">
        <v>223472140.59489802</v>
      </c>
      <c r="K29" s="1249">
        <v>1054475864.0456369</v>
      </c>
      <c r="L29" s="1250">
        <v>0.23</v>
      </c>
      <c r="M29" s="1251">
        <v>55000000</v>
      </c>
      <c r="N29" s="1248">
        <v>187529448.7304965</v>
      </c>
      <c r="O29" s="1252">
        <v>286100000</v>
      </c>
      <c r="P29" s="1253">
        <v>486100000</v>
      </c>
      <c r="R29" s="1249">
        <v>1305592217.6405349</v>
      </c>
      <c r="S29" s="1250">
        <v>0.25</v>
      </c>
      <c r="T29" s="1248">
        <v>326398054.41013372</v>
      </c>
      <c r="U29" s="511">
        <v>40000000</v>
      </c>
      <c r="V29" s="1252">
        <v>545200000</v>
      </c>
      <c r="W29" s="1253">
        <v>745200000</v>
      </c>
      <c r="X29" s="119"/>
      <c r="Y29" s="1248">
        <v>27644213</v>
      </c>
      <c r="Z29" s="1248">
        <v>223472140.59489802</v>
      </c>
      <c r="AA29" s="1249">
        <v>1054475864.0456369</v>
      </c>
      <c r="AB29" s="1250">
        <v>0.23</v>
      </c>
      <c r="AC29" s="1248"/>
      <c r="AD29" s="1248">
        <v>242529448.7304965</v>
      </c>
      <c r="AE29" s="1252">
        <v>368600000</v>
      </c>
      <c r="AF29" s="1253">
        <v>568600000</v>
      </c>
      <c r="AG29" s="119"/>
      <c r="AH29" s="1249">
        <v>305158000.75535798</v>
      </c>
      <c r="AI29" s="1249">
        <v>186968989.05698559</v>
      </c>
      <c r="AJ29" s="1249">
        <v>36503151.537912421</v>
      </c>
      <c r="AK29" s="1249">
        <v>776962076.29027891</v>
      </c>
      <c r="AL29" s="1250">
        <v>0.17499999999999999</v>
      </c>
      <c r="AM29" s="1248">
        <v>135968363.35079882</v>
      </c>
      <c r="AN29" s="1252">
        <v>206400000</v>
      </c>
      <c r="AO29" s="1253">
        <v>491200000</v>
      </c>
      <c r="AQ29" s="1246">
        <v>206400000</v>
      </c>
      <c r="AR29" s="1254">
        <v>491200000</v>
      </c>
      <c r="AS29" s="1247">
        <v>0</v>
      </c>
      <c r="AT29" s="1247">
        <v>0</v>
      </c>
      <c r="AU29" s="1246">
        <v>206400000</v>
      </c>
      <c r="AV29" s="1254">
        <v>491200000</v>
      </c>
      <c r="AX29" s="1243">
        <v>416505925.93758088</v>
      </c>
      <c r="BB29" s="1245">
        <v>2009</v>
      </c>
      <c r="BC29" s="1249">
        <v>324.14233889999997</v>
      </c>
      <c r="BD29" s="1071">
        <v>0</v>
      </c>
      <c r="BE29" s="1071">
        <v>0</v>
      </c>
      <c r="BF29" s="156">
        <v>0</v>
      </c>
      <c r="BG29" s="156">
        <v>0</v>
      </c>
      <c r="BH29" s="156">
        <v>0</v>
      </c>
      <c r="BI29" s="156">
        <v>0</v>
      </c>
      <c r="BJ29" s="156">
        <v>0</v>
      </c>
      <c r="BK29" s="156">
        <v>0</v>
      </c>
    </row>
    <row r="30" spans="1:63">
      <c r="A30" s="5">
        <v>47.762091861160009</v>
      </c>
      <c r="C30" s="1245">
        <v>2017</v>
      </c>
      <c r="D30" s="1246">
        <v>1527688041.6128218</v>
      </c>
      <c r="E30" s="1247">
        <v>150000000</v>
      </c>
      <c r="F30" s="1247">
        <v>42322749.999999985</v>
      </c>
      <c r="G30" s="1248">
        <v>1335365291.6128218</v>
      </c>
      <c r="H30" s="119"/>
      <c r="I30" s="1249">
        <v>27653700</v>
      </c>
      <c r="J30" s="1248">
        <v>242822387.62475032</v>
      </c>
      <c r="K30" s="1249">
        <v>1064889203.9880714</v>
      </c>
      <c r="L30" s="1250">
        <v>0.23</v>
      </c>
      <c r="M30" s="1251">
        <v>55000000</v>
      </c>
      <c r="N30" s="1248">
        <v>189924516.91725644</v>
      </c>
      <c r="O30" s="1252">
        <v>292200000</v>
      </c>
      <c r="P30" s="1253">
        <v>492200000</v>
      </c>
      <c r="R30" s="1249">
        <v>1335365291.6128218</v>
      </c>
      <c r="S30" s="1250">
        <v>0.25</v>
      </c>
      <c r="T30" s="1248">
        <v>333841322.90320545</v>
      </c>
      <c r="U30" s="511">
        <v>40000000</v>
      </c>
      <c r="V30" s="1252">
        <v>561000000</v>
      </c>
      <c r="W30" s="1253">
        <v>761000000</v>
      </c>
      <c r="X30" s="119"/>
      <c r="Y30" s="1248">
        <v>27653700</v>
      </c>
      <c r="Z30" s="1248">
        <v>242822387.62475032</v>
      </c>
      <c r="AA30" s="1249">
        <v>1064889203.9880714</v>
      </c>
      <c r="AB30" s="1250">
        <v>0.23</v>
      </c>
      <c r="AC30" s="1248"/>
      <c r="AD30" s="1248">
        <v>244924516.91725644</v>
      </c>
      <c r="AE30" s="1252">
        <v>374700000</v>
      </c>
      <c r="AF30" s="1253">
        <v>574700000</v>
      </c>
      <c r="AG30" s="119"/>
      <c r="AH30" s="1249">
        <v>307959369.2905103</v>
      </c>
      <c r="AI30" s="1249">
        <v>203553302.87822825</v>
      </c>
      <c r="AJ30" s="1249">
        <v>39269084.746522084</v>
      </c>
      <c r="AK30" s="1249">
        <v>784583534.69756114</v>
      </c>
      <c r="AL30" s="1250">
        <v>0.17499999999999999</v>
      </c>
      <c r="AM30" s="1248">
        <v>137302118.57207319</v>
      </c>
      <c r="AN30" s="1252">
        <v>209500000</v>
      </c>
      <c r="AO30" s="1253">
        <v>504100000</v>
      </c>
      <c r="AQ30" s="1246">
        <v>209500000</v>
      </c>
      <c r="AR30" s="1254">
        <v>504100000</v>
      </c>
      <c r="AS30" s="1247">
        <v>0</v>
      </c>
      <c r="AT30" s="1247">
        <v>0</v>
      </c>
      <c r="AU30" s="1261">
        <v>209500000</v>
      </c>
      <c r="AV30" s="1262">
        <v>504100000</v>
      </c>
      <c r="AX30" s="1243">
        <v>397930843.39608622</v>
      </c>
      <c r="BB30" s="1245">
        <v>2010</v>
      </c>
      <c r="BC30" s="1249">
        <v>296.54230779</v>
      </c>
      <c r="BD30" s="1071">
        <v>0</v>
      </c>
      <c r="BE30" s="1071">
        <v>88.9</v>
      </c>
      <c r="BF30" s="156">
        <v>-82.5</v>
      </c>
      <c r="BG30" s="156">
        <v>117.5</v>
      </c>
      <c r="BH30" s="156">
        <v>40</v>
      </c>
      <c r="BI30" s="156">
        <v>240</v>
      </c>
      <c r="BJ30" s="156">
        <v>0</v>
      </c>
      <c r="BK30" s="156">
        <v>200</v>
      </c>
    </row>
    <row r="31" spans="1:63">
      <c r="A31" s="5">
        <v>49.194954616994814</v>
      </c>
      <c r="C31" s="1245">
        <v>2018</v>
      </c>
      <c r="D31" s="1246">
        <v>1566034937.0448599</v>
      </c>
      <c r="E31" s="1247">
        <v>151500000</v>
      </c>
      <c r="F31" s="1247">
        <v>43700699.999999993</v>
      </c>
      <c r="G31" s="1248">
        <v>1370834237.0448599</v>
      </c>
      <c r="H31" s="119"/>
      <c r="I31" s="1249">
        <v>28362800</v>
      </c>
      <c r="J31" s="1248">
        <v>266863090.02571726</v>
      </c>
      <c r="K31" s="1249">
        <v>1075608347.0191426</v>
      </c>
      <c r="L31" s="1250">
        <v>0.23</v>
      </c>
      <c r="M31" s="1251">
        <v>55000000</v>
      </c>
      <c r="N31" s="1248">
        <v>192389919.81440282</v>
      </c>
      <c r="O31" s="1252">
        <v>301400000</v>
      </c>
      <c r="P31" s="1253">
        <v>501400000</v>
      </c>
      <c r="R31" s="1249">
        <v>1370834237.0448599</v>
      </c>
      <c r="S31" s="1250">
        <v>0.25</v>
      </c>
      <c r="T31" s="1248">
        <v>342708559.26121497</v>
      </c>
      <c r="U31" s="511">
        <v>40000000</v>
      </c>
      <c r="V31" s="1252">
        <v>581000000</v>
      </c>
      <c r="W31" s="1253">
        <v>781000000</v>
      </c>
      <c r="X31" s="119"/>
      <c r="Y31" s="1248">
        <v>28362800</v>
      </c>
      <c r="Z31" s="1248">
        <v>266863090.02571726</v>
      </c>
      <c r="AA31" s="1249">
        <v>1075608347.0191426</v>
      </c>
      <c r="AB31" s="1250">
        <v>0.23</v>
      </c>
      <c r="AC31" s="1248"/>
      <c r="AD31" s="1248">
        <v>247389919.81440282</v>
      </c>
      <c r="AE31" s="1252">
        <v>383900000</v>
      </c>
      <c r="AF31" s="1253">
        <v>583900000</v>
      </c>
      <c r="AG31" s="119"/>
      <c r="AH31" s="1249">
        <v>313926257.99052852</v>
      </c>
      <c r="AI31" s="1249">
        <v>214658547.39472049</v>
      </c>
      <c r="AJ31" s="1249">
        <v>52204542.630996764</v>
      </c>
      <c r="AK31" s="1249">
        <v>790044889.02861404</v>
      </c>
      <c r="AL31" s="1250">
        <v>0.17499999999999999</v>
      </c>
      <c r="AM31" s="1248">
        <v>138257855.58000746</v>
      </c>
      <c r="AN31" s="1252">
        <v>215600000</v>
      </c>
      <c r="AO31" s="1253">
        <v>523700000</v>
      </c>
      <c r="AQ31" s="1246">
        <v>215600000</v>
      </c>
      <c r="AR31" s="1254">
        <v>523700000</v>
      </c>
      <c r="AS31" s="1247">
        <v>0</v>
      </c>
      <c r="AT31" s="1247">
        <v>0</v>
      </c>
      <c r="AU31" s="1261">
        <v>215600000</v>
      </c>
      <c r="AV31" s="1262">
        <v>523700000</v>
      </c>
      <c r="AX31" s="1243">
        <v>388937286.71316886</v>
      </c>
      <c r="BB31" s="1245">
        <v>2011</v>
      </c>
      <c r="BC31" s="1249">
        <v>247.79485283</v>
      </c>
      <c r="BD31" s="1071">
        <v>0</v>
      </c>
      <c r="BE31" s="1071">
        <v>248</v>
      </c>
      <c r="BF31" s="156">
        <v>-82.5</v>
      </c>
      <c r="BG31" s="156">
        <v>117.5</v>
      </c>
      <c r="BH31" s="156">
        <v>40</v>
      </c>
      <c r="BI31" s="156">
        <v>240</v>
      </c>
      <c r="BJ31" s="156">
        <v>0</v>
      </c>
      <c r="BK31" s="156">
        <v>200</v>
      </c>
    </row>
    <row r="32" spans="1:63">
      <c r="A32" s="5">
        <v>50.670803255504659</v>
      </c>
      <c r="C32" s="1245">
        <v>2019</v>
      </c>
      <c r="D32" s="1246">
        <v>1627775140.7886729</v>
      </c>
      <c r="E32" s="1247">
        <v>155500000</v>
      </c>
      <c r="F32" s="1247">
        <v>46259749.999999993</v>
      </c>
      <c r="G32" s="1248">
        <v>1426015390.7886729</v>
      </c>
      <c r="H32" s="119"/>
      <c r="I32" s="1249">
        <v>29362900</v>
      </c>
      <c r="J32" s="1248">
        <v>289678079.28719413</v>
      </c>
      <c r="K32" s="1249">
        <v>1106974411.5014787</v>
      </c>
      <c r="L32" s="1250">
        <v>0.23</v>
      </c>
      <c r="M32" s="1251">
        <v>55000000</v>
      </c>
      <c r="N32" s="1248">
        <v>199604114.64534011</v>
      </c>
      <c r="O32" s="1252">
        <v>311000000</v>
      </c>
      <c r="P32" s="1253">
        <v>511000000</v>
      </c>
      <c r="R32" s="1249">
        <v>1426015390.7886729</v>
      </c>
      <c r="S32" s="1250">
        <v>0.25</v>
      </c>
      <c r="T32" s="1248">
        <v>356503847.69716823</v>
      </c>
      <c r="U32" s="511">
        <v>40000000</v>
      </c>
      <c r="V32" s="1252">
        <v>603000000</v>
      </c>
      <c r="W32" s="1253">
        <v>803000000</v>
      </c>
      <c r="X32" s="119"/>
      <c r="Y32" s="1248">
        <v>29362900</v>
      </c>
      <c r="Z32" s="1248">
        <v>289678079.28719413</v>
      </c>
      <c r="AA32" s="1249">
        <v>1106974411.5014787</v>
      </c>
      <c r="AB32" s="1250">
        <v>0.23</v>
      </c>
      <c r="AC32" s="1248"/>
      <c r="AD32" s="1248">
        <v>254604114.64534011</v>
      </c>
      <c r="AE32" s="1252">
        <v>393500000</v>
      </c>
      <c r="AF32" s="1253">
        <v>593500000</v>
      </c>
      <c r="AG32" s="119"/>
      <c r="AH32" s="1249">
        <v>321643635.20513654</v>
      </c>
      <c r="AI32" s="1249">
        <v>230302954.78994516</v>
      </c>
      <c r="AJ32" s="1249">
        <v>59375124.497248985</v>
      </c>
      <c r="AK32" s="1249">
        <v>814693676.29634225</v>
      </c>
      <c r="AL32" s="1250">
        <v>0.17499999999999999</v>
      </c>
      <c r="AM32" s="1248">
        <v>142571393.3518599</v>
      </c>
      <c r="AN32" s="1252">
        <v>223200000</v>
      </c>
      <c r="AO32" s="1253">
        <v>545100000</v>
      </c>
      <c r="AQ32" s="1246">
        <v>223200000</v>
      </c>
      <c r="AR32" s="1254">
        <v>545100000</v>
      </c>
      <c r="AS32" s="1247">
        <v>0</v>
      </c>
      <c r="AT32" s="1247">
        <v>0</v>
      </c>
      <c r="AU32" s="1261">
        <v>223200000</v>
      </c>
      <c r="AV32" s="1262">
        <v>545100000</v>
      </c>
      <c r="AX32" s="1243">
        <v>370233025.55469447</v>
      </c>
      <c r="BB32" s="1245">
        <v>2012</v>
      </c>
      <c r="BC32" s="1249">
        <v>331.89412913999996</v>
      </c>
      <c r="BD32" s="1071">
        <v>88.9</v>
      </c>
      <c r="BE32" s="1071">
        <v>386.3</v>
      </c>
      <c r="BF32" s="156">
        <v>62.2</v>
      </c>
      <c r="BG32" s="156">
        <v>262.2</v>
      </c>
      <c r="BH32" s="156">
        <v>212.5</v>
      </c>
      <c r="BI32" s="156">
        <v>412.5</v>
      </c>
      <c r="BJ32" s="156">
        <v>144.69999999999999</v>
      </c>
      <c r="BK32" s="156">
        <v>344.7</v>
      </c>
    </row>
    <row r="33" spans="1:63">
      <c r="A33" s="5">
        <v>52.190927353169798</v>
      </c>
      <c r="C33" s="1245">
        <v>2020</v>
      </c>
      <c r="D33" s="1246">
        <v>1687250560.3401434</v>
      </c>
      <c r="E33" s="1247">
        <v>163500000</v>
      </c>
      <c r="F33" s="1247">
        <v>47637700</v>
      </c>
      <c r="G33" s="1248">
        <v>1476112860.3401434</v>
      </c>
      <c r="H33" s="119"/>
      <c r="I33" s="1249">
        <v>30651600</v>
      </c>
      <c r="J33" s="1248">
        <v>321429226.77803957</v>
      </c>
      <c r="K33" s="1249">
        <v>1124032033.5621037</v>
      </c>
      <c r="L33" s="1250">
        <v>0.23</v>
      </c>
      <c r="M33" s="1251">
        <v>55000000</v>
      </c>
      <c r="N33" s="1248">
        <v>203527367.71928388</v>
      </c>
      <c r="O33" s="1252">
        <v>327900000</v>
      </c>
      <c r="P33" s="1253">
        <v>527900000</v>
      </c>
      <c r="R33" s="1249">
        <v>1476112860.3401434</v>
      </c>
      <c r="S33" s="1250">
        <v>0.25</v>
      </c>
      <c r="T33" s="1248">
        <v>369028215.08503586</v>
      </c>
      <c r="U33" s="511">
        <v>40000000</v>
      </c>
      <c r="V33" s="1252">
        <v>630200000</v>
      </c>
      <c r="W33" s="1253">
        <v>830200000</v>
      </c>
      <c r="X33" s="119"/>
      <c r="Y33" s="1248">
        <v>30651600</v>
      </c>
      <c r="Z33" s="1248">
        <v>321429226.77803957</v>
      </c>
      <c r="AA33" s="1249">
        <v>1124032033.5621037</v>
      </c>
      <c r="AB33" s="1250">
        <v>0.23</v>
      </c>
      <c r="AC33" s="1248"/>
      <c r="AD33" s="1248">
        <v>258527367.71928388</v>
      </c>
      <c r="AE33" s="1252">
        <v>410400000</v>
      </c>
      <c r="AF33" s="1253">
        <v>610400000</v>
      </c>
      <c r="AG33" s="119"/>
      <c r="AH33" s="1249">
        <v>319559352.79511714</v>
      </c>
      <c r="AI33" s="1249">
        <v>252525600.10343859</v>
      </c>
      <c r="AJ33" s="1249">
        <v>68903626.674600989</v>
      </c>
      <c r="AK33" s="1249">
        <v>835124280.76698673</v>
      </c>
      <c r="AL33" s="1250">
        <v>0.17499999999999999</v>
      </c>
      <c r="AM33" s="1248">
        <v>146146749.13422266</v>
      </c>
      <c r="AN33" s="1252">
        <v>235000000</v>
      </c>
      <c r="AO33" s="1253">
        <v>567800000</v>
      </c>
      <c r="AQ33" s="1246">
        <v>235000000</v>
      </c>
      <c r="AR33" s="1254">
        <v>567800000</v>
      </c>
      <c r="AS33" s="1247">
        <v>0</v>
      </c>
      <c r="AT33" s="1247">
        <v>0</v>
      </c>
      <c r="AU33" s="1261">
        <v>235000000</v>
      </c>
      <c r="AV33" s="1262">
        <v>567800000</v>
      </c>
      <c r="AX33" s="1243">
        <v>365516718.96783888</v>
      </c>
      <c r="BB33" s="1245">
        <v>2013</v>
      </c>
      <c r="BC33" s="1249">
        <v>461.18253614999998</v>
      </c>
      <c r="BD33" s="1071">
        <v>248</v>
      </c>
      <c r="BE33" s="1071">
        <v>522.9</v>
      </c>
      <c r="BF33" s="156">
        <v>331.7</v>
      </c>
      <c r="BG33" s="156">
        <v>531.70000000000005</v>
      </c>
      <c r="BH33" s="156">
        <v>548.5</v>
      </c>
      <c r="BI33" s="156">
        <v>748.5</v>
      </c>
      <c r="BJ33" s="156">
        <v>414.2</v>
      </c>
      <c r="BK33" s="156">
        <v>614.20000000000005</v>
      </c>
    </row>
    <row r="34" spans="1:63">
      <c r="A34" s="5">
        <v>53.756655173764891</v>
      </c>
      <c r="C34" s="1245">
        <v>2021</v>
      </c>
      <c r="D34" s="1246">
        <v>1778507310.3794107</v>
      </c>
      <c r="E34" s="1247">
        <v>179000000.00000003</v>
      </c>
      <c r="F34" s="1247">
        <v>47637700</v>
      </c>
      <c r="G34" s="1248">
        <v>1551869610.3794107</v>
      </c>
      <c r="H34" s="119"/>
      <c r="I34" s="1249">
        <v>32126700</v>
      </c>
      <c r="J34" s="1248">
        <v>345641073.50115794</v>
      </c>
      <c r="K34" s="1249">
        <v>1174101836.8782527</v>
      </c>
      <c r="L34" s="1250">
        <v>0.23</v>
      </c>
      <c r="M34" s="1251">
        <v>55000000</v>
      </c>
      <c r="N34" s="1248">
        <v>215043422.48199815</v>
      </c>
      <c r="O34" s="1252">
        <v>342100000</v>
      </c>
      <c r="P34" s="1253">
        <v>542100000</v>
      </c>
      <c r="R34" s="1249">
        <v>1551869610.3794107</v>
      </c>
      <c r="S34" s="1250">
        <v>0.25</v>
      </c>
      <c r="T34" s="1248">
        <v>387967402.59485269</v>
      </c>
      <c r="U34" s="511">
        <v>40000000</v>
      </c>
      <c r="V34" s="1252">
        <v>654100000</v>
      </c>
      <c r="W34" s="1253">
        <v>854100000</v>
      </c>
      <c r="X34" s="119"/>
      <c r="Y34" s="1248">
        <v>32126700</v>
      </c>
      <c r="Z34" s="1248">
        <v>345641073.50115794</v>
      </c>
      <c r="AA34" s="1249">
        <v>1174101836.8782527</v>
      </c>
      <c r="AB34" s="1250">
        <v>0.23</v>
      </c>
      <c r="AC34" s="1248"/>
      <c r="AD34" s="1248">
        <v>270043422.48199815</v>
      </c>
      <c r="AE34" s="1252">
        <v>424600000</v>
      </c>
      <c r="AF34" s="1253">
        <v>624600000</v>
      </c>
      <c r="AG34" s="119"/>
      <c r="AH34" s="1249">
        <v>325199921.07132429</v>
      </c>
      <c r="AI34" s="1249">
        <v>269647912.23701942</v>
      </c>
      <c r="AJ34" s="1249">
        <v>75993161.264138535</v>
      </c>
      <c r="AK34" s="1249">
        <v>881028615.8069284</v>
      </c>
      <c r="AL34" s="1250">
        <v>0.17499999999999999</v>
      </c>
      <c r="AM34" s="1248">
        <v>154180007.76621246</v>
      </c>
      <c r="AN34" s="1252">
        <v>244800000</v>
      </c>
      <c r="AO34" s="1253">
        <v>590400000</v>
      </c>
      <c r="AQ34" s="1246">
        <v>244800000</v>
      </c>
      <c r="AR34" s="1254">
        <v>590400000</v>
      </c>
      <c r="AS34" s="1247">
        <v>0</v>
      </c>
      <c r="AT34" s="1247">
        <v>0</v>
      </c>
      <c r="AU34" s="1261">
        <v>244800000</v>
      </c>
      <c r="AV34" s="1262">
        <v>590400000</v>
      </c>
      <c r="AX34" s="1243">
        <v>342990882.18653512</v>
      </c>
      <c r="BB34" s="1245">
        <v>2014</v>
      </c>
      <c r="BC34" s="1249">
        <v>428.02425541611888</v>
      </c>
      <c r="BD34" s="1071">
        <v>208.4</v>
      </c>
      <c r="BE34" s="1071">
        <v>482.9</v>
      </c>
      <c r="BF34" s="156">
        <v>288.2</v>
      </c>
      <c r="BG34" s="156">
        <v>488.2</v>
      </c>
      <c r="BH34" s="156">
        <v>530.1</v>
      </c>
      <c r="BI34" s="156">
        <v>730.1</v>
      </c>
      <c r="BJ34" s="156">
        <v>370.7</v>
      </c>
      <c r="BK34" s="156">
        <v>570.70000000000005</v>
      </c>
    </row>
    <row r="35" spans="1:63">
      <c r="A35" s="5">
        <v>55.369354828977841</v>
      </c>
      <c r="C35" s="1245">
        <v>2022</v>
      </c>
      <c r="D35" s="1246">
        <v>1866969753.601511</v>
      </c>
      <c r="E35" s="1247">
        <v>201500000</v>
      </c>
      <c r="F35" s="1247">
        <v>47834550</v>
      </c>
      <c r="G35" s="1248">
        <v>1617635203.601511</v>
      </c>
      <c r="H35" s="119"/>
      <c r="I35" s="1249">
        <v>32827200</v>
      </c>
      <c r="J35" s="1248">
        <v>363990096.38451952</v>
      </c>
      <c r="K35" s="1249">
        <v>1220817907.2169914</v>
      </c>
      <c r="L35" s="1250">
        <v>0.23</v>
      </c>
      <c r="M35" s="1251">
        <v>55000000</v>
      </c>
      <c r="N35" s="1248">
        <v>225788118.65990806</v>
      </c>
      <c r="O35" s="1252">
        <v>352700000</v>
      </c>
      <c r="P35" s="1253">
        <v>552700000</v>
      </c>
      <c r="R35" s="1249">
        <v>1617635203.601511</v>
      </c>
      <c r="S35" s="1250">
        <v>0.25</v>
      </c>
      <c r="T35" s="1248">
        <v>404408800.90037775</v>
      </c>
      <c r="U35" s="511">
        <v>40000000</v>
      </c>
      <c r="V35" s="1252">
        <v>675500000</v>
      </c>
      <c r="W35" s="1253">
        <v>875500000</v>
      </c>
      <c r="X35" s="119"/>
      <c r="Y35" s="1248">
        <v>32827200</v>
      </c>
      <c r="Z35" s="1248">
        <v>363990096.38451952</v>
      </c>
      <c r="AA35" s="1249">
        <v>1220817907.2169914</v>
      </c>
      <c r="AB35" s="1250">
        <v>0.23</v>
      </c>
      <c r="AC35" s="1248"/>
      <c r="AD35" s="1248">
        <v>280788118.65990806</v>
      </c>
      <c r="AE35" s="1252">
        <v>435200000</v>
      </c>
      <c r="AF35" s="1253">
        <v>635200000</v>
      </c>
      <c r="AG35" s="119"/>
      <c r="AH35" s="1249">
        <v>330098392.04224455</v>
      </c>
      <c r="AI35" s="1249">
        <v>282652549.70538384</v>
      </c>
      <c r="AJ35" s="1249">
        <v>81337546.679135695</v>
      </c>
      <c r="AK35" s="1249">
        <v>923546715.17474711</v>
      </c>
      <c r="AL35" s="1250">
        <v>0.17499999999999999</v>
      </c>
      <c r="AM35" s="1248">
        <v>161620675.15558073</v>
      </c>
      <c r="AN35" s="1252">
        <v>252000000</v>
      </c>
      <c r="AO35" s="1253">
        <v>613500000</v>
      </c>
      <c r="AQ35" s="1246">
        <v>252000000</v>
      </c>
      <c r="AR35" s="1254">
        <v>613500000</v>
      </c>
      <c r="AS35" s="1247">
        <v>0</v>
      </c>
      <c r="AT35" s="1247">
        <v>0</v>
      </c>
      <c r="AU35" s="1261">
        <v>252000000</v>
      </c>
      <c r="AV35" s="1262">
        <v>613500000</v>
      </c>
      <c r="AX35" s="1243">
        <v>330621013.36227071</v>
      </c>
      <c r="BB35" s="1245">
        <v>2015</v>
      </c>
      <c r="BC35" s="1249">
        <v>421.13014542518988</v>
      </c>
      <c r="BD35" s="1071">
        <v>204.6</v>
      </c>
      <c r="BE35" s="1071">
        <v>482.8</v>
      </c>
      <c r="BF35" s="156">
        <v>282.5</v>
      </c>
      <c r="BG35" s="156">
        <v>482.5</v>
      </c>
      <c r="BH35" s="156">
        <v>533.29999999999995</v>
      </c>
      <c r="BI35" s="156">
        <v>733.3</v>
      </c>
      <c r="BJ35" s="156">
        <v>365</v>
      </c>
      <c r="BK35" s="156">
        <v>565</v>
      </c>
    </row>
    <row r="36" spans="1:63">
      <c r="A36" s="5">
        <v>57.030435473847177</v>
      </c>
      <c r="C36" s="1245">
        <v>2023</v>
      </c>
      <c r="D36" s="1246">
        <v>1950804499.5486693</v>
      </c>
      <c r="E36" s="1247">
        <v>225000000.00000006</v>
      </c>
      <c r="F36" s="1247">
        <v>48425099.999999978</v>
      </c>
      <c r="G36" s="1248">
        <v>1677379399.5486693</v>
      </c>
      <c r="H36" s="119"/>
      <c r="I36" s="1249">
        <v>33498400</v>
      </c>
      <c r="J36" s="1248">
        <v>392985714.53935087</v>
      </c>
      <c r="K36" s="1249">
        <v>1250895285.0093184</v>
      </c>
      <c r="L36" s="1250">
        <v>0.23</v>
      </c>
      <c r="M36" s="1251">
        <v>55000000</v>
      </c>
      <c r="N36" s="1248">
        <v>232705915.55214322</v>
      </c>
      <c r="O36" s="1252">
        <v>367200000</v>
      </c>
      <c r="P36" s="1253">
        <v>567200000</v>
      </c>
      <c r="R36" s="1249">
        <v>1677379399.5486693</v>
      </c>
      <c r="S36" s="1250">
        <v>0.25</v>
      </c>
      <c r="T36" s="1248">
        <v>419344849.88716733</v>
      </c>
      <c r="U36" s="511">
        <v>40000000</v>
      </c>
      <c r="V36" s="1252">
        <v>697600000</v>
      </c>
      <c r="W36" s="1253">
        <v>897600000</v>
      </c>
      <c r="X36" s="119"/>
      <c r="Y36" s="1248">
        <v>33498400</v>
      </c>
      <c r="Z36" s="1248">
        <v>392985714.53935087</v>
      </c>
      <c r="AA36" s="1249">
        <v>1250895285.0093184</v>
      </c>
      <c r="AB36" s="1250">
        <v>0.23</v>
      </c>
      <c r="AC36" s="1248"/>
      <c r="AD36" s="1248">
        <v>287705915.55214322</v>
      </c>
      <c r="AE36" s="1252">
        <v>383400000</v>
      </c>
      <c r="AF36" s="1253">
        <v>583400000</v>
      </c>
      <c r="AG36" s="119"/>
      <c r="AH36" s="1249">
        <v>334076206.3900311</v>
      </c>
      <c r="AI36" s="1249">
        <v>306665625.69572294</v>
      </c>
      <c r="AJ36" s="1249">
        <v>86320088.843627959</v>
      </c>
      <c r="AK36" s="1249">
        <v>950317478.61928737</v>
      </c>
      <c r="AL36" s="1250">
        <v>0.17499999999999999</v>
      </c>
      <c r="AM36" s="1248">
        <v>166305558.75837529</v>
      </c>
      <c r="AN36" s="1252">
        <v>262500000</v>
      </c>
      <c r="AO36" s="1253">
        <v>633000000</v>
      </c>
      <c r="AQ36" s="1246">
        <v>262500000</v>
      </c>
      <c r="AR36" s="1254">
        <v>633000000</v>
      </c>
      <c r="AS36" s="1247">
        <v>0</v>
      </c>
      <c r="AT36" s="1247">
        <v>0</v>
      </c>
      <c r="AU36" s="1261">
        <v>262500000</v>
      </c>
      <c r="AV36" s="1262">
        <v>633000000</v>
      </c>
      <c r="AX36" s="1243">
        <v>333248845.54733086</v>
      </c>
      <c r="BB36" s="1245">
        <v>2016</v>
      </c>
      <c r="BC36" s="1249">
        <v>416.50592593758086</v>
      </c>
      <c r="BD36" s="1071">
        <v>206.4</v>
      </c>
      <c r="BE36" s="1071">
        <v>491.2</v>
      </c>
      <c r="BF36" s="156">
        <v>286.10000000000002</v>
      </c>
      <c r="BG36" s="156">
        <v>486.1</v>
      </c>
      <c r="BH36" s="156">
        <v>545.20000000000005</v>
      </c>
      <c r="BI36" s="156">
        <v>745.2</v>
      </c>
      <c r="BJ36" s="156">
        <v>368.6</v>
      </c>
      <c r="BK36" s="156">
        <v>568.6</v>
      </c>
    </row>
    <row r="37" spans="1:63">
      <c r="A37" s="5">
        <v>58.741348538062596</v>
      </c>
      <c r="C37" s="1245">
        <v>2024</v>
      </c>
      <c r="D37" s="1246">
        <v>2025995731.6672134</v>
      </c>
      <c r="E37" s="1247">
        <v>247999999.99999997</v>
      </c>
      <c r="F37" s="1247">
        <v>49015649.99999997</v>
      </c>
      <c r="G37" s="1248">
        <v>1728980081.6672134</v>
      </c>
      <c r="H37" s="119"/>
      <c r="I37" s="1249">
        <v>34173100</v>
      </c>
      <c r="J37" s="1248">
        <v>412558395.76794297</v>
      </c>
      <c r="K37" s="1249">
        <v>1282248585.8992705</v>
      </c>
      <c r="L37" s="1250">
        <v>0.23</v>
      </c>
      <c r="M37" s="1251">
        <v>55000000</v>
      </c>
      <c r="N37" s="1248">
        <v>239917174.75683224</v>
      </c>
      <c r="O37" s="1252">
        <v>386600000</v>
      </c>
      <c r="P37" s="1253">
        <v>586600000</v>
      </c>
      <c r="R37" s="1249">
        <v>1728980081.6672134</v>
      </c>
      <c r="S37" s="1250">
        <v>0.25</v>
      </c>
      <c r="T37" s="1248">
        <v>432245020.41680336</v>
      </c>
      <c r="U37" s="511">
        <v>40000000</v>
      </c>
      <c r="V37" s="1252">
        <v>723300000</v>
      </c>
      <c r="W37" s="1253">
        <v>923300000</v>
      </c>
      <c r="X37" s="119"/>
      <c r="Y37" s="1248">
        <v>34173100</v>
      </c>
      <c r="Z37" s="1248">
        <v>412558395.76794297</v>
      </c>
      <c r="AA37" s="1249">
        <v>1282248585.8992705</v>
      </c>
      <c r="AB37" s="1250">
        <v>0.23</v>
      </c>
      <c r="AC37" s="1248"/>
      <c r="AD37" s="1248">
        <v>294917174.75683224</v>
      </c>
      <c r="AE37" s="1252">
        <v>255300000</v>
      </c>
      <c r="AF37" s="1253">
        <v>455300000</v>
      </c>
      <c r="AG37" s="119"/>
      <c r="AH37" s="1249">
        <v>336692760.6645847</v>
      </c>
      <c r="AI37" s="1249">
        <v>322741620.00479931</v>
      </c>
      <c r="AJ37" s="1249">
        <v>89816775.763143644</v>
      </c>
      <c r="AK37" s="1249">
        <v>979728925.23468578</v>
      </c>
      <c r="AL37" s="1250">
        <v>0.17499999999999999</v>
      </c>
      <c r="AM37" s="1248">
        <v>171452561.91607001</v>
      </c>
      <c r="AN37" s="1252">
        <v>275800000</v>
      </c>
      <c r="AO37" s="1253">
        <v>638900000</v>
      </c>
      <c r="AQ37" s="1246">
        <v>275800000</v>
      </c>
      <c r="AR37" s="1254">
        <v>638900000</v>
      </c>
      <c r="AS37" s="1247">
        <v>0</v>
      </c>
      <c r="AT37" s="1247">
        <v>0</v>
      </c>
      <c r="AU37" s="1261">
        <v>275800000</v>
      </c>
      <c r="AV37" s="1262">
        <v>638900000</v>
      </c>
      <c r="AX37" s="1243">
        <v>361630875.98761475</v>
      </c>
      <c r="BB37" s="1245">
        <v>2017</v>
      </c>
      <c r="BC37" s="1249">
        <v>397.93084339608623</v>
      </c>
      <c r="BD37" s="1071">
        <v>209.5</v>
      </c>
      <c r="BE37" s="1071">
        <v>504.1</v>
      </c>
      <c r="BF37" s="156">
        <v>292.2</v>
      </c>
      <c r="BG37" s="156">
        <v>492.2</v>
      </c>
      <c r="BH37" s="156">
        <v>561</v>
      </c>
      <c r="BI37" s="156">
        <v>761</v>
      </c>
      <c r="BJ37" s="156">
        <v>374.7</v>
      </c>
      <c r="BK37" s="156">
        <v>574.70000000000005</v>
      </c>
    </row>
    <row r="38" spans="1:63">
      <c r="A38" s="5">
        <v>60.503588994204478</v>
      </c>
      <c r="C38" s="1245">
        <v>2025</v>
      </c>
      <c r="D38" s="1246">
        <v>2117855574.726717</v>
      </c>
      <c r="E38" s="1247">
        <v>265999999.99999994</v>
      </c>
      <c r="F38" s="1247">
        <v>49212499.999999978</v>
      </c>
      <c r="G38" s="1248">
        <v>1802643074.726717</v>
      </c>
      <c r="H38" s="119"/>
      <c r="I38" s="1249">
        <v>34937300</v>
      </c>
      <c r="J38" s="1248">
        <v>422128151.94108474</v>
      </c>
      <c r="K38" s="1249">
        <v>1345577622.7856321</v>
      </c>
      <c r="L38" s="1250">
        <v>0.23</v>
      </c>
      <c r="M38" s="1251">
        <v>55000000</v>
      </c>
      <c r="N38" s="1248">
        <v>254482853.24069542</v>
      </c>
      <c r="O38" s="1252">
        <v>395600000</v>
      </c>
      <c r="P38" s="1253">
        <v>595600000</v>
      </c>
      <c r="R38" s="1249">
        <v>1802643074.726717</v>
      </c>
      <c r="S38" s="1250">
        <v>0.25</v>
      </c>
      <c r="T38" s="1248">
        <v>450660768.68167925</v>
      </c>
      <c r="U38" s="511">
        <v>40000000</v>
      </c>
      <c r="V38" s="1252">
        <v>738200000</v>
      </c>
      <c r="W38" s="1253">
        <v>938200000</v>
      </c>
      <c r="X38" s="119"/>
      <c r="Y38" s="1248">
        <v>34937300</v>
      </c>
      <c r="Z38" s="1248">
        <v>422128151.94108474</v>
      </c>
      <c r="AA38" s="1249">
        <v>1345577622.7856321</v>
      </c>
      <c r="AB38" s="1250">
        <v>0.23</v>
      </c>
      <c r="AC38" s="1248">
        <v>132496411.00579552</v>
      </c>
      <c r="AD38" s="1248">
        <v>176986442.23489988</v>
      </c>
      <c r="AE38" s="1252">
        <v>226500000</v>
      </c>
      <c r="AF38" s="1253">
        <v>426500000</v>
      </c>
      <c r="AG38" s="119"/>
      <c r="AH38" s="1249">
        <v>339886356.28972673</v>
      </c>
      <c r="AI38" s="1249">
        <v>328630825.63085985</v>
      </c>
      <c r="AJ38" s="1249">
        <v>93497326.310224921</v>
      </c>
      <c r="AK38" s="1249">
        <v>1040628566.4959055</v>
      </c>
      <c r="AL38" s="1250">
        <v>0.17499999999999999</v>
      </c>
      <c r="AM38" s="1248">
        <v>182109999.13678345</v>
      </c>
      <c r="AN38" s="1252">
        <v>279400000</v>
      </c>
      <c r="AO38" s="1253">
        <v>624300000</v>
      </c>
      <c r="AQ38" s="1246">
        <v>279400000</v>
      </c>
      <c r="AR38" s="1254">
        <v>624300000</v>
      </c>
      <c r="AS38" s="1247">
        <v>0</v>
      </c>
      <c r="AT38" s="1247">
        <v>14600000</v>
      </c>
      <c r="AU38" s="1261">
        <v>279400000</v>
      </c>
      <c r="AV38" s="1262">
        <v>638900000</v>
      </c>
      <c r="AX38" s="1243">
        <v>368733311.1463837</v>
      </c>
      <c r="BB38" s="1263">
        <v>2018</v>
      </c>
      <c r="BC38" s="1249">
        <v>388.93728671316887</v>
      </c>
      <c r="BD38" s="1071">
        <v>215.6</v>
      </c>
      <c r="BE38" s="1071">
        <v>523.70000000000005</v>
      </c>
      <c r="BF38" s="156">
        <v>301.39999999999998</v>
      </c>
      <c r="BG38" s="156">
        <v>501.4</v>
      </c>
      <c r="BH38" s="156">
        <v>581</v>
      </c>
      <c r="BI38" s="156">
        <v>781</v>
      </c>
      <c r="BJ38" s="156">
        <v>383.9</v>
      </c>
      <c r="BK38" s="156">
        <v>583.9</v>
      </c>
    </row>
    <row r="39" spans="1:63">
      <c r="A39" s="5">
        <v>62.318696664030611</v>
      </c>
      <c r="C39" s="1245">
        <v>2026</v>
      </c>
      <c r="D39" s="1246">
        <v>2225685139.3819256</v>
      </c>
      <c r="E39" s="1247">
        <v>297000000</v>
      </c>
      <c r="F39" s="1247">
        <v>67519549.999999985</v>
      </c>
      <c r="G39" s="1248">
        <v>1861165589.3819256</v>
      </c>
      <c r="H39" s="119"/>
      <c r="I39" s="1249">
        <v>35766200</v>
      </c>
      <c r="J39" s="1248">
        <v>437085043.57768667</v>
      </c>
      <c r="K39" s="1249">
        <v>1388314345.8042388</v>
      </c>
      <c r="L39" s="1250">
        <v>0.23</v>
      </c>
      <c r="M39" s="1251">
        <v>55000000</v>
      </c>
      <c r="N39" s="1248">
        <v>264312299.53497493</v>
      </c>
      <c r="O39" s="1252">
        <v>384200000</v>
      </c>
      <c r="P39" s="1253">
        <v>584200000</v>
      </c>
      <c r="R39" s="1249">
        <v>1861165589.3819256</v>
      </c>
      <c r="S39" s="1250">
        <v>0.25</v>
      </c>
      <c r="T39" s="1248">
        <v>465291397.3454814</v>
      </c>
      <c r="U39" s="511">
        <v>40000000</v>
      </c>
      <c r="V39" s="1252">
        <v>729800000</v>
      </c>
      <c r="W39" s="1253">
        <v>929800000</v>
      </c>
      <c r="X39" s="119"/>
      <c r="Y39" s="1248">
        <v>35766200</v>
      </c>
      <c r="Z39" s="1248">
        <v>437085043.57768667</v>
      </c>
      <c r="AA39" s="1249">
        <v>1388314345.8042388</v>
      </c>
      <c r="AB39" s="1250">
        <v>0.23</v>
      </c>
      <c r="AC39" s="1248">
        <v>162681303.33596939</v>
      </c>
      <c r="AD39" s="1248">
        <v>156630996.19900554</v>
      </c>
      <c r="AE39" s="1252">
        <v>194400000</v>
      </c>
      <c r="AF39" s="1253">
        <v>394400000</v>
      </c>
      <c r="AG39" s="119"/>
      <c r="AH39" s="1249">
        <v>353889159.31472564</v>
      </c>
      <c r="AI39" s="1249">
        <v>334950551.76681161</v>
      </c>
      <c r="AJ39" s="1249">
        <v>102134491.81087503</v>
      </c>
      <c r="AK39" s="1249">
        <v>1070191386.4895133</v>
      </c>
      <c r="AL39" s="1250">
        <v>0.17499999999999999</v>
      </c>
      <c r="AM39" s="1248">
        <v>187283492.63566482</v>
      </c>
      <c r="AN39" s="1252">
        <v>269500000</v>
      </c>
      <c r="AO39" s="1253">
        <v>596200000</v>
      </c>
      <c r="AQ39" s="1246">
        <v>269500000</v>
      </c>
      <c r="AR39" s="1254">
        <v>596200000</v>
      </c>
      <c r="AS39" s="1247">
        <v>9900000</v>
      </c>
      <c r="AT39" s="1247">
        <v>28100000</v>
      </c>
      <c r="AU39" s="1261">
        <v>279400000</v>
      </c>
      <c r="AV39" s="1262">
        <v>638900000</v>
      </c>
      <c r="AX39" s="1243">
        <v>480510910.97353971</v>
      </c>
      <c r="BB39" s="20"/>
      <c r="BC39" s="20"/>
      <c r="BD39" s="156"/>
      <c r="BE39" s="156"/>
      <c r="BF39" s="156"/>
      <c r="BG39" s="156"/>
      <c r="BH39" s="28"/>
      <c r="BI39" s="156"/>
      <c r="BJ39" s="28"/>
      <c r="BK39" s="156"/>
    </row>
    <row r="40" spans="1:63" ht="15.75">
      <c r="A40" s="5">
        <v>64.188257563951538</v>
      </c>
      <c r="C40" s="1245">
        <v>2027</v>
      </c>
      <c r="D40" s="1246">
        <v>2298624095.9592075</v>
      </c>
      <c r="E40" s="1247">
        <v>347000000</v>
      </c>
      <c r="F40" s="1247">
        <v>88582500</v>
      </c>
      <c r="G40" s="1248">
        <v>1863041595.9592075</v>
      </c>
      <c r="H40" s="119"/>
      <c r="I40" s="1249">
        <v>36503000</v>
      </c>
      <c r="J40" s="1248">
        <v>446182046.35805547</v>
      </c>
      <c r="K40" s="1249">
        <v>1380356549.6011519</v>
      </c>
      <c r="L40" s="1250">
        <v>0.23</v>
      </c>
      <c r="M40" s="1251">
        <v>55000000</v>
      </c>
      <c r="N40" s="1248">
        <v>262482006.40826494</v>
      </c>
      <c r="O40" s="1252">
        <v>360000000</v>
      </c>
      <c r="P40" s="1253">
        <v>560000000</v>
      </c>
      <c r="R40" s="1249">
        <v>1863041595.9592075</v>
      </c>
      <c r="S40" s="1250">
        <v>0.25</v>
      </c>
      <c r="T40" s="1248">
        <v>465760398.98980188</v>
      </c>
      <c r="U40" s="511">
        <v>40000000</v>
      </c>
      <c r="V40" s="1252">
        <v>708400000</v>
      </c>
      <c r="W40" s="1253">
        <v>908400000</v>
      </c>
      <c r="X40" s="119"/>
      <c r="Y40" s="1248">
        <v>36503000</v>
      </c>
      <c r="Z40" s="1248">
        <v>446182046.35805547</v>
      </c>
      <c r="AA40" s="1249">
        <v>1380356549.6011519</v>
      </c>
      <c r="AB40" s="1250">
        <v>0.23</v>
      </c>
      <c r="AC40" s="1248">
        <v>177811742.43604845</v>
      </c>
      <c r="AD40" s="1248">
        <v>139670263.97221649</v>
      </c>
      <c r="AE40" s="1252">
        <v>170200000</v>
      </c>
      <c r="AF40" s="1253">
        <v>370200000</v>
      </c>
      <c r="AG40" s="119"/>
      <c r="AH40" s="1249">
        <v>364128499.30967814</v>
      </c>
      <c r="AI40" s="1249">
        <v>342121086.85171771</v>
      </c>
      <c r="AJ40" s="1249">
        <v>104060959.50633775</v>
      </c>
      <c r="AK40" s="1249">
        <v>1052731050.291474</v>
      </c>
      <c r="AL40" s="1250">
        <v>0.17499999999999999</v>
      </c>
      <c r="AM40" s="1248">
        <v>184227933.80100793</v>
      </c>
      <c r="AN40" s="1252">
        <v>252700000</v>
      </c>
      <c r="AO40" s="1253">
        <v>489000000</v>
      </c>
      <c r="AQ40" s="1246">
        <v>252700000</v>
      </c>
      <c r="AR40" s="1254">
        <v>489000000</v>
      </c>
      <c r="AS40" s="1247">
        <v>16800000</v>
      </c>
      <c r="AT40" s="1247">
        <v>107200000</v>
      </c>
      <c r="AU40" s="1261">
        <v>279400000</v>
      </c>
      <c r="AV40" s="1262">
        <v>638900000</v>
      </c>
      <c r="AX40" s="1243">
        <v>1218880673.4619145</v>
      </c>
      <c r="BB40" s="20"/>
      <c r="BC40" s="118" t="s">
        <v>1621</v>
      </c>
      <c r="BD40" s="156"/>
      <c r="BE40" s="156"/>
      <c r="BF40" s="156"/>
      <c r="BG40" s="156"/>
      <c r="BH40" s="28"/>
      <c r="BI40" s="156"/>
      <c r="BJ40" s="28"/>
      <c r="BK40" s="156"/>
    </row>
    <row r="41" spans="1:63" ht="14.45" customHeight="1">
      <c r="A41" s="5">
        <v>66.113905290870079</v>
      </c>
      <c r="C41" s="1245">
        <v>2028</v>
      </c>
      <c r="D41" s="1246">
        <v>2282876017.2052503</v>
      </c>
      <c r="E41" s="1247">
        <v>397000000</v>
      </c>
      <c r="F41" s="1247">
        <v>93503749.99999997</v>
      </c>
      <c r="G41" s="1248">
        <v>1792372267.2052503</v>
      </c>
      <c r="H41" s="119"/>
      <c r="I41" s="1249">
        <v>37259500</v>
      </c>
      <c r="J41" s="1248">
        <v>457838977.02383643</v>
      </c>
      <c r="K41" s="1249">
        <v>1297273790.1814139</v>
      </c>
      <c r="L41" s="1250">
        <v>0.23</v>
      </c>
      <c r="M41" s="1251">
        <v>55000000</v>
      </c>
      <c r="N41" s="1248">
        <v>243372971.74172521</v>
      </c>
      <c r="O41" s="1252">
        <v>346500000</v>
      </c>
      <c r="P41" s="1253">
        <v>546500000</v>
      </c>
      <c r="R41" s="1249">
        <v>1792372267.2052503</v>
      </c>
      <c r="S41" s="1250">
        <v>0.25</v>
      </c>
      <c r="T41" s="1248">
        <v>448093066.80131257</v>
      </c>
      <c r="U41" s="511">
        <v>40000000</v>
      </c>
      <c r="V41" s="1252">
        <v>701200000</v>
      </c>
      <c r="W41" s="1253">
        <v>901200000</v>
      </c>
      <c r="X41" s="119"/>
      <c r="Y41" s="1248">
        <v>37259500</v>
      </c>
      <c r="Z41" s="1248">
        <v>457838977.02383643</v>
      </c>
      <c r="AA41" s="1249">
        <v>1297273790.1814139</v>
      </c>
      <c r="AB41" s="1250">
        <v>0.23</v>
      </c>
      <c r="AC41" s="1248">
        <v>188886094.70912993</v>
      </c>
      <c r="AD41" s="1248">
        <v>109486877.03259528</v>
      </c>
      <c r="AE41" s="1252">
        <v>151700000</v>
      </c>
      <c r="AF41" s="1253">
        <v>351700000</v>
      </c>
      <c r="AG41" s="119"/>
      <c r="AH41" s="1249">
        <v>359577531.04990184</v>
      </c>
      <c r="AI41" s="1249">
        <v>348952625.44794726</v>
      </c>
      <c r="AJ41" s="1249">
        <v>108886351.57588919</v>
      </c>
      <c r="AK41" s="1249">
        <v>974955759.13151181</v>
      </c>
      <c r="AL41" s="1250">
        <v>0.17499999999999999</v>
      </c>
      <c r="AM41" s="1248">
        <v>170617257.84801456</v>
      </c>
      <c r="AN41" s="1252">
        <v>241300000</v>
      </c>
      <c r="AO41" s="1253">
        <v>318400000</v>
      </c>
      <c r="AQ41" s="1246">
        <v>241300000</v>
      </c>
      <c r="AR41" s="1254">
        <v>318400000</v>
      </c>
      <c r="AS41" s="1247">
        <v>11400000</v>
      </c>
      <c r="AT41" s="1247">
        <v>170600000</v>
      </c>
      <c r="AU41" s="1261">
        <v>279400000</v>
      </c>
      <c r="AV41" s="1262">
        <v>638900000</v>
      </c>
      <c r="AX41" s="1243">
        <v>2404104981.2484059</v>
      </c>
      <c r="BB41" s="1256" t="s">
        <v>22</v>
      </c>
      <c r="BC41" s="720"/>
      <c r="BD41" s="1190"/>
      <c r="BE41" s="721"/>
      <c r="BF41" s="1190" t="s">
        <v>1616</v>
      </c>
      <c r="BG41" s="721"/>
      <c r="BH41" s="1190" t="s">
        <v>1617</v>
      </c>
      <c r="BI41" s="721"/>
      <c r="BJ41" s="1190" t="s">
        <v>1618</v>
      </c>
      <c r="BK41" s="721"/>
    </row>
    <row r="42" spans="1:63">
      <c r="A42" s="5">
        <v>68.097322449596177</v>
      </c>
      <c r="C42" s="1245">
        <v>2029</v>
      </c>
      <c r="D42" s="1246">
        <v>2305163149.4927101</v>
      </c>
      <c r="E42" s="1247">
        <v>447000000.00000012</v>
      </c>
      <c r="F42" s="1247">
        <v>95669099.999999985</v>
      </c>
      <c r="G42" s="1248">
        <v>1762494049.4927101</v>
      </c>
      <c r="H42" s="119"/>
      <c r="I42" s="1249">
        <v>38036800</v>
      </c>
      <c r="J42" s="1248">
        <v>470917578.40198523</v>
      </c>
      <c r="K42" s="1249">
        <v>1253539671.0907249</v>
      </c>
      <c r="L42" s="1250">
        <v>0.23</v>
      </c>
      <c r="M42" s="1251">
        <v>55000000</v>
      </c>
      <c r="N42" s="1248">
        <v>233314124.35086673</v>
      </c>
      <c r="O42" s="1252">
        <v>226400000</v>
      </c>
      <c r="P42" s="1253">
        <v>426400000</v>
      </c>
      <c r="R42" s="1249">
        <v>1762494049.4927101</v>
      </c>
      <c r="S42" s="1250">
        <v>0.25</v>
      </c>
      <c r="T42" s="1248">
        <v>440623512.37317753</v>
      </c>
      <c r="U42" s="511">
        <v>40000000</v>
      </c>
      <c r="V42" s="1252">
        <v>481200000</v>
      </c>
      <c r="W42" s="1253">
        <v>681200000</v>
      </c>
      <c r="X42" s="119"/>
      <c r="Y42" s="1248">
        <v>38036800</v>
      </c>
      <c r="Z42" s="1248">
        <v>470917578.40198523</v>
      </c>
      <c r="AA42" s="1249">
        <v>1253539671.0907249</v>
      </c>
      <c r="AB42" s="1250">
        <v>0.23</v>
      </c>
      <c r="AC42" s="1248">
        <v>166902677.55040383</v>
      </c>
      <c r="AD42" s="1248">
        <v>121411446.8004629</v>
      </c>
      <c r="AE42" s="1252">
        <v>60500000</v>
      </c>
      <c r="AF42" s="1253">
        <v>260500000</v>
      </c>
      <c r="AG42" s="119"/>
      <c r="AH42" s="1249">
        <v>352971434.22687221</v>
      </c>
      <c r="AI42" s="1249">
        <v>356686212.04769427</v>
      </c>
      <c r="AJ42" s="1249">
        <v>114231366.35429096</v>
      </c>
      <c r="AK42" s="1249">
        <v>938605036.86385274</v>
      </c>
      <c r="AL42" s="1250">
        <v>0.17499999999999999</v>
      </c>
      <c r="AM42" s="1248">
        <v>164255881.45117423</v>
      </c>
      <c r="AN42" s="1252">
        <v>154100000</v>
      </c>
      <c r="AO42" s="1253">
        <v>154100000</v>
      </c>
      <c r="AQ42" s="1246">
        <v>154100000</v>
      </c>
      <c r="AR42" s="1254">
        <v>154100000</v>
      </c>
      <c r="AS42" s="1247">
        <v>87200000</v>
      </c>
      <c r="AT42" s="1247">
        <v>164300000</v>
      </c>
      <c r="AU42" s="1261">
        <v>279400000</v>
      </c>
      <c r="AV42" s="1262">
        <v>638900000</v>
      </c>
      <c r="AX42" s="1243">
        <v>3815700372.0150681</v>
      </c>
      <c r="BB42" s="1257" t="s">
        <v>1008</v>
      </c>
      <c r="BC42" s="1258"/>
      <c r="BD42" s="1264"/>
      <c r="BE42" s="1264"/>
      <c r="BF42" s="1258" t="s">
        <v>1620</v>
      </c>
      <c r="BG42" s="1258" t="s">
        <v>1535</v>
      </c>
      <c r="BH42" s="1258" t="s">
        <v>1620</v>
      </c>
      <c r="BI42" s="1258" t="s">
        <v>1535</v>
      </c>
      <c r="BJ42" s="1258" t="s">
        <v>1620</v>
      </c>
      <c r="BK42" s="1258" t="s">
        <v>1535</v>
      </c>
    </row>
    <row r="43" spans="1:63">
      <c r="A43" s="5">
        <v>70.140242123084064</v>
      </c>
      <c r="C43" s="1263">
        <v>2030</v>
      </c>
      <c r="D43" s="1265">
        <v>2369208666.4187689</v>
      </c>
      <c r="E43" s="1266">
        <v>496999999.99999988</v>
      </c>
      <c r="F43" s="1266">
        <v>107283249.99999999</v>
      </c>
      <c r="G43" s="1267">
        <v>1764925416.4187689</v>
      </c>
      <c r="H43" s="119"/>
      <c r="I43" s="1249">
        <v>38840500</v>
      </c>
      <c r="J43" s="1248">
        <v>502716339.52662361</v>
      </c>
      <c r="K43" s="1249">
        <v>1223368576.8921452</v>
      </c>
      <c r="L43" s="1250">
        <v>0.23</v>
      </c>
      <c r="M43" s="1251">
        <v>55000000</v>
      </c>
      <c r="N43" s="1248">
        <v>226374772.68519342</v>
      </c>
      <c r="O43" s="1252">
        <v>0</v>
      </c>
      <c r="P43" s="1253">
        <v>200000000</v>
      </c>
      <c r="R43" s="1249">
        <v>1764925416.4187689</v>
      </c>
      <c r="S43" s="1250">
        <v>0.25</v>
      </c>
      <c r="T43" s="1248">
        <v>441231354.10469222</v>
      </c>
      <c r="U43" s="511">
        <v>40000000</v>
      </c>
      <c r="V43" s="1252">
        <v>40000000</v>
      </c>
      <c r="W43" s="1253">
        <v>240000000</v>
      </c>
      <c r="X43" s="119"/>
      <c r="Y43" s="1248">
        <v>38840500</v>
      </c>
      <c r="Z43" s="1248">
        <v>502716339.52662361</v>
      </c>
      <c r="AA43" s="1249">
        <v>1223368576.8921452</v>
      </c>
      <c r="AB43" s="1250">
        <v>0.23</v>
      </c>
      <c r="AC43" s="1248">
        <v>220859757.87691593</v>
      </c>
      <c r="AD43" s="1248">
        <v>60515014.808277488</v>
      </c>
      <c r="AE43" s="1252">
        <v>0</v>
      </c>
      <c r="AF43" s="1253">
        <v>200000000</v>
      </c>
      <c r="AG43" s="119"/>
      <c r="AH43" s="1249">
        <v>381562152.4376111</v>
      </c>
      <c r="AI43" s="1249">
        <v>382843015.27589846</v>
      </c>
      <c r="AJ43" s="1249">
        <v>119873324.25072517</v>
      </c>
      <c r="AK43" s="1249">
        <v>880646924.45453417</v>
      </c>
      <c r="AL43" s="1268">
        <v>0.17499999999999999</v>
      </c>
      <c r="AM43" s="1267">
        <v>154113211.77954346</v>
      </c>
      <c r="AN43" s="1252">
        <v>0</v>
      </c>
      <c r="AO43" s="1253">
        <v>0</v>
      </c>
      <c r="AQ43" s="1246">
        <v>0</v>
      </c>
      <c r="AR43" s="1254">
        <v>0</v>
      </c>
      <c r="AS43" s="1247">
        <v>154100000</v>
      </c>
      <c r="AT43" s="1247">
        <v>154100000</v>
      </c>
      <c r="AU43" s="1261">
        <v>279400000</v>
      </c>
      <c r="AV43" s="1262">
        <v>638900000</v>
      </c>
      <c r="AX43" s="1269">
        <v>5260380290.1328897</v>
      </c>
      <c r="BB43" s="1236">
        <v>2008</v>
      </c>
      <c r="BC43" s="1260"/>
      <c r="BD43" s="1260"/>
      <c r="BE43" s="1260"/>
      <c r="BF43" s="1260">
        <v>0</v>
      </c>
      <c r="BG43" s="1260">
        <v>0</v>
      </c>
      <c r="BH43" s="1260">
        <v>0</v>
      </c>
      <c r="BI43" s="1260">
        <v>0</v>
      </c>
      <c r="BJ43" s="1260">
        <v>0</v>
      </c>
      <c r="BK43" s="1260">
        <v>0</v>
      </c>
    </row>
    <row r="44" spans="1:63">
      <c r="BB44" s="1245">
        <v>2009</v>
      </c>
      <c r="BC44" s="156"/>
      <c r="BD44" s="156"/>
      <c r="BE44" s="156"/>
      <c r="BF44" s="156">
        <v>0</v>
      </c>
      <c r="BG44" s="156">
        <v>0</v>
      </c>
      <c r="BH44" s="156">
        <v>0</v>
      </c>
      <c r="BI44" s="156">
        <v>0</v>
      </c>
      <c r="BJ44" s="156">
        <v>0</v>
      </c>
      <c r="BK44" s="156">
        <v>0</v>
      </c>
    </row>
    <row r="45" spans="1:63">
      <c r="BB45" s="1245">
        <v>2010</v>
      </c>
      <c r="BC45" s="156"/>
      <c r="BD45" s="156"/>
      <c r="BE45" s="156"/>
      <c r="BF45" s="156">
        <v>-82.5</v>
      </c>
      <c r="BG45" s="156">
        <v>28.599999999999994</v>
      </c>
      <c r="BH45" s="156">
        <v>40</v>
      </c>
      <c r="BI45" s="156">
        <v>151.1</v>
      </c>
      <c r="BJ45" s="156">
        <v>0</v>
      </c>
      <c r="BK45" s="156">
        <v>111.1</v>
      </c>
    </row>
    <row r="46" spans="1:63">
      <c r="BB46" s="1245">
        <v>2011</v>
      </c>
      <c r="BC46" s="156"/>
      <c r="BD46" s="156"/>
      <c r="BE46" s="156"/>
      <c r="BF46" s="156">
        <v>-82.5</v>
      </c>
      <c r="BG46" s="156">
        <v>-130.5</v>
      </c>
      <c r="BH46" s="156">
        <v>40</v>
      </c>
      <c r="BI46" s="156">
        <v>-8</v>
      </c>
      <c r="BJ46" s="156">
        <v>0</v>
      </c>
      <c r="BK46" s="156">
        <v>-48</v>
      </c>
    </row>
    <row r="47" spans="1:63">
      <c r="BB47" s="1245">
        <v>2012</v>
      </c>
      <c r="BC47" s="156"/>
      <c r="BD47" s="156"/>
      <c r="BE47" s="156"/>
      <c r="BF47" s="156">
        <v>-26.700000000000003</v>
      </c>
      <c r="BG47" s="156">
        <v>-124.10000000000002</v>
      </c>
      <c r="BH47" s="156">
        <v>123.6</v>
      </c>
      <c r="BI47" s="156">
        <v>26.199999999999989</v>
      </c>
      <c r="BJ47" s="156">
        <v>55.799999999999983</v>
      </c>
      <c r="BK47" s="156">
        <v>-41.600000000000023</v>
      </c>
    </row>
    <row r="48" spans="1:63">
      <c r="BB48" s="1245">
        <v>2013</v>
      </c>
      <c r="BC48" s="156"/>
      <c r="BD48" s="156"/>
      <c r="BE48" s="156"/>
      <c r="BF48" s="156">
        <v>83.699999999999989</v>
      </c>
      <c r="BG48" s="156">
        <v>8.8000000000000682</v>
      </c>
      <c r="BH48" s="156">
        <v>300.5</v>
      </c>
      <c r="BI48" s="156">
        <v>225.60000000000002</v>
      </c>
      <c r="BJ48" s="156">
        <v>166.2</v>
      </c>
      <c r="BK48" s="156">
        <v>91.300000000000068</v>
      </c>
    </row>
    <row r="49" spans="17:63">
      <c r="BB49" s="1245">
        <v>2014</v>
      </c>
      <c r="BC49" s="156"/>
      <c r="BD49" s="156"/>
      <c r="BE49" s="156"/>
      <c r="BF49" s="156">
        <v>79.799999999999983</v>
      </c>
      <c r="BG49" s="156">
        <v>5.3000000000000114</v>
      </c>
      <c r="BH49" s="156">
        <v>321.70000000000005</v>
      </c>
      <c r="BI49" s="156">
        <v>247.20000000000005</v>
      </c>
      <c r="BJ49" s="156">
        <v>162.29999999999998</v>
      </c>
      <c r="BK49" s="156">
        <v>87.800000000000068</v>
      </c>
    </row>
    <row r="50" spans="17:63">
      <c r="Q50" s="156"/>
      <c r="X50" s="156"/>
      <c r="Y50" s="28"/>
      <c r="AG50" s="156"/>
      <c r="AH50" s="28"/>
      <c r="AP50" s="156"/>
      <c r="AQ50"/>
      <c r="AW50" s="156"/>
      <c r="AX50" s="28"/>
      <c r="AY50" s="492"/>
      <c r="BB50" s="1245">
        <v>2015</v>
      </c>
      <c r="BC50" s="156"/>
      <c r="BD50" s="156"/>
      <c r="BE50" s="156"/>
      <c r="BF50" s="156">
        <v>77.900000000000006</v>
      </c>
      <c r="BG50" s="156">
        <v>-0.30000000000001137</v>
      </c>
      <c r="BH50" s="156">
        <v>328.69999999999993</v>
      </c>
      <c r="BI50" s="156">
        <v>250.49999999999994</v>
      </c>
      <c r="BJ50" s="156">
        <v>160.4</v>
      </c>
      <c r="BK50" s="156">
        <v>82.199999999999989</v>
      </c>
    </row>
    <row r="51" spans="17:63">
      <c r="Q51" s="156"/>
      <c r="X51" s="156"/>
      <c r="Y51" s="28"/>
      <c r="AG51" s="156"/>
      <c r="AH51" s="28"/>
      <c r="AP51" s="156"/>
      <c r="AQ51"/>
      <c r="AW51" s="156"/>
      <c r="AX51" s="28"/>
      <c r="AY51" s="492"/>
      <c r="BB51" s="1245">
        <v>2016</v>
      </c>
      <c r="BC51" s="156"/>
      <c r="BD51" s="156"/>
      <c r="BE51" s="156"/>
      <c r="BF51" s="156">
        <v>79.700000000000017</v>
      </c>
      <c r="BG51" s="156">
        <v>-5.0999999999999659</v>
      </c>
      <c r="BH51" s="156">
        <v>338.80000000000007</v>
      </c>
      <c r="BI51" s="156">
        <v>254.00000000000006</v>
      </c>
      <c r="BJ51" s="156">
        <v>162.20000000000002</v>
      </c>
      <c r="BK51" s="156">
        <v>77.400000000000034</v>
      </c>
    </row>
    <row r="52" spans="17:63">
      <c r="Q52" s="156"/>
      <c r="X52" s="156"/>
      <c r="Y52" s="28"/>
      <c r="AG52" s="156"/>
      <c r="AH52" s="28"/>
      <c r="AP52" s="156"/>
      <c r="AQ52"/>
      <c r="AW52" s="156"/>
      <c r="AX52" s="28"/>
      <c r="AY52" s="492"/>
      <c r="BB52" s="1245">
        <v>2017</v>
      </c>
      <c r="BC52" s="156"/>
      <c r="BD52" s="156"/>
      <c r="BE52" s="156"/>
      <c r="BF52" s="156">
        <v>82.699999999999989</v>
      </c>
      <c r="BG52" s="156">
        <v>-11.900000000000034</v>
      </c>
      <c r="BH52" s="156">
        <v>351.5</v>
      </c>
      <c r="BI52" s="156">
        <v>256.89999999999998</v>
      </c>
      <c r="BJ52" s="156">
        <v>165.2</v>
      </c>
      <c r="BK52" s="156">
        <v>70.600000000000023</v>
      </c>
    </row>
    <row r="53" spans="17:63">
      <c r="Q53" s="156"/>
      <c r="X53" s="156"/>
      <c r="Y53" s="28"/>
      <c r="AG53" s="156"/>
      <c r="AH53" s="28"/>
      <c r="AP53" s="156"/>
      <c r="AQ53"/>
      <c r="AW53" s="156"/>
      <c r="AX53" s="28"/>
      <c r="AY53" s="492"/>
      <c r="BB53" s="1263">
        <v>2018</v>
      </c>
      <c r="BC53" s="156"/>
      <c r="BD53" s="156"/>
      <c r="BE53" s="156"/>
      <c r="BF53" s="156">
        <v>85.799999999999983</v>
      </c>
      <c r="BG53" s="156">
        <v>-22.300000000000068</v>
      </c>
      <c r="BH53" s="156">
        <v>365.4</v>
      </c>
      <c r="BI53" s="156">
        <v>257.29999999999995</v>
      </c>
      <c r="BJ53" s="156">
        <v>168.29999999999998</v>
      </c>
      <c r="BK53" s="156">
        <v>60.199999999999932</v>
      </c>
    </row>
    <row r="54" spans="17:63">
      <c r="Q54" s="156"/>
      <c r="X54" s="156"/>
      <c r="Y54" s="28"/>
      <c r="AG54" s="156"/>
      <c r="AH54" s="28"/>
      <c r="AP54" s="156"/>
      <c r="AQ54"/>
      <c r="AW54" s="156"/>
      <c r="AX54" s="28"/>
      <c r="AY54" s="492"/>
      <c r="BB54" s="20"/>
      <c r="BC54" s="156"/>
      <c r="BD54" s="156"/>
      <c r="BE54" s="156"/>
      <c r="BF54" s="156"/>
      <c r="BG54" s="28"/>
      <c r="BH54" s="156"/>
      <c r="BI54" s="156"/>
    </row>
    <row r="55" spans="17:63">
      <c r="Q55" s="156"/>
      <c r="X55" s="156"/>
      <c r="Y55" s="28"/>
      <c r="AG55" s="156"/>
      <c r="AH55" s="28"/>
      <c r="AP55" s="156"/>
      <c r="AQ55"/>
      <c r="AW55" s="156"/>
      <c r="AX55" s="28"/>
      <c r="AY55" s="492"/>
      <c r="BB55" s="20"/>
      <c r="BC55" s="156"/>
      <c r="BD55" s="156"/>
      <c r="BE55" s="156"/>
      <c r="BF55" s="156"/>
      <c r="BG55" s="28"/>
      <c r="BH55" s="156"/>
      <c r="BI55" s="156"/>
      <c r="BJ55" s="156"/>
      <c r="BK55" s="156"/>
    </row>
    <row r="56" spans="17:63">
      <c r="Q56" s="156"/>
      <c r="X56" s="156"/>
      <c r="Y56" s="28"/>
      <c r="AG56" s="156"/>
      <c r="AH56" s="28"/>
      <c r="AP56" s="156"/>
      <c r="AQ56"/>
      <c r="AW56" s="156"/>
      <c r="AX56" s="28"/>
      <c r="AY56" s="492"/>
      <c r="BB56" s="20"/>
      <c r="BC56" s="156"/>
      <c r="BD56" s="156"/>
      <c r="BE56" s="156"/>
      <c r="BF56" s="156"/>
      <c r="BG56" s="28"/>
      <c r="BH56" s="156"/>
      <c r="BI56" s="156"/>
      <c r="BJ56" s="156"/>
      <c r="BK56" s="156"/>
    </row>
    <row r="57" spans="17:63">
      <c r="Q57" s="156"/>
      <c r="X57" s="156"/>
      <c r="Y57" s="28"/>
      <c r="AG57" s="156"/>
      <c r="AH57" s="28"/>
      <c r="AP57" s="156"/>
      <c r="AQ57"/>
      <c r="AW57" s="156"/>
      <c r="AX57" s="28"/>
      <c r="AY57" s="492"/>
      <c r="BB57" s="20"/>
      <c r="BC57" s="156"/>
      <c r="BD57" s="156"/>
      <c r="BE57" s="156"/>
      <c r="BF57" s="156"/>
      <c r="BG57" s="28"/>
      <c r="BH57" s="156"/>
      <c r="BI57" s="156"/>
      <c r="BJ57" s="156"/>
      <c r="BK57" s="156"/>
    </row>
    <row r="58" spans="17:63">
      <c r="Q58" s="156"/>
      <c r="X58" s="156"/>
      <c r="Y58" s="28"/>
      <c r="AG58" s="156"/>
      <c r="AH58" s="28"/>
      <c r="AP58" s="156"/>
      <c r="AQ58"/>
      <c r="AW58" s="156"/>
      <c r="AX58" s="28"/>
      <c r="AY58" s="492"/>
      <c r="BB58" s="20"/>
      <c r="BC58" s="156"/>
      <c r="BD58" s="156"/>
      <c r="BE58" s="156"/>
      <c r="BF58" s="156"/>
      <c r="BG58" s="28"/>
      <c r="BH58" s="156"/>
      <c r="BI58" s="156"/>
      <c r="BJ58" s="156"/>
      <c r="BK58" s="156"/>
    </row>
    <row r="59" spans="17:63">
      <c r="Q59" s="156"/>
      <c r="X59" s="156"/>
      <c r="Y59" s="28"/>
      <c r="AG59" s="156"/>
      <c r="AH59" s="28"/>
      <c r="AP59" s="156"/>
      <c r="AQ59"/>
      <c r="AW59" s="156"/>
      <c r="AX59" s="28"/>
      <c r="AY59" s="492"/>
      <c r="BB59" s="20"/>
      <c r="BC59" s="156"/>
      <c r="BD59" s="156"/>
      <c r="BE59" s="156"/>
      <c r="BF59" s="156"/>
      <c r="BG59" s="28"/>
      <c r="BH59" s="156"/>
      <c r="BI59" s="156"/>
      <c r="BJ59" s="156"/>
      <c r="BK59" s="156"/>
    </row>
    <row r="60" spans="17:63">
      <c r="Q60" s="156"/>
      <c r="X60" s="156"/>
      <c r="Y60" s="28"/>
      <c r="AG60" s="156"/>
      <c r="AH60" s="28"/>
      <c r="AP60" s="156"/>
      <c r="AQ60"/>
      <c r="AW60" s="156"/>
      <c r="AX60" s="28"/>
      <c r="AY60" s="492"/>
      <c r="BB60" s="20"/>
      <c r="BC60" s="156"/>
      <c r="BD60" s="156"/>
      <c r="BE60" s="156"/>
      <c r="BF60" s="156"/>
      <c r="BG60" s="28"/>
      <c r="BH60" s="156"/>
      <c r="BI60" s="156"/>
      <c r="BJ60" s="156"/>
      <c r="BK60" s="156"/>
    </row>
    <row r="61" spans="17:63">
      <c r="Q61" s="156"/>
      <c r="X61" s="156"/>
      <c r="Y61" s="28"/>
      <c r="AG61" s="156"/>
      <c r="AH61" s="28"/>
      <c r="AP61" s="156"/>
      <c r="AQ61"/>
      <c r="AW61" s="156"/>
      <c r="AX61" s="28"/>
      <c r="AY61" s="492"/>
      <c r="BB61" s="20"/>
      <c r="BC61" s="156"/>
      <c r="BD61" s="156"/>
      <c r="BE61" s="156"/>
      <c r="BF61" s="156"/>
      <c r="BG61" s="28"/>
      <c r="BH61" s="156"/>
      <c r="BI61" s="156"/>
      <c r="BJ61" s="156"/>
      <c r="BK61" s="156"/>
    </row>
    <row r="62" spans="17:63">
      <c r="Q62" s="156"/>
      <c r="X62" s="156"/>
      <c r="Y62" s="28"/>
      <c r="AG62" s="156"/>
      <c r="AH62" s="28"/>
      <c r="AP62" s="156"/>
      <c r="AQ62"/>
      <c r="AW62" s="156"/>
      <c r="AX62" s="28"/>
      <c r="AY62" s="492"/>
      <c r="BB62" s="20"/>
      <c r="BC62" s="156"/>
      <c r="BD62" s="156"/>
      <c r="BE62" s="156"/>
      <c r="BF62" s="156"/>
      <c r="BG62" s="28"/>
      <c r="BH62" s="156"/>
      <c r="BI62" s="156"/>
      <c r="BJ62" s="156"/>
      <c r="BK62" s="156"/>
    </row>
    <row r="63" spans="17:63">
      <c r="Q63" s="156"/>
      <c r="X63" s="156"/>
      <c r="Y63" s="28"/>
      <c r="AG63" s="156"/>
      <c r="AH63" s="28"/>
      <c r="AP63" s="156"/>
      <c r="AQ63"/>
      <c r="AW63" s="156"/>
      <c r="AX63" s="28"/>
      <c r="AY63" s="492"/>
      <c r="BB63" s="20"/>
      <c r="BC63" s="156"/>
      <c r="BD63" s="156"/>
      <c r="BE63" s="156"/>
      <c r="BF63" s="156"/>
      <c r="BG63" s="28"/>
      <c r="BH63" s="156"/>
      <c r="BI63" s="156"/>
      <c r="BJ63" s="156"/>
      <c r="BK63" s="156"/>
    </row>
    <row r="64" spans="17:63">
      <c r="Q64" s="156"/>
      <c r="X64" s="156"/>
      <c r="Y64" s="28"/>
      <c r="AG64" s="156"/>
      <c r="AH64" s="28"/>
      <c r="AP64" s="156"/>
      <c r="AQ64"/>
      <c r="AW64" s="156"/>
      <c r="AX64" s="28"/>
      <c r="AY64" s="492"/>
      <c r="BB64" s="20"/>
      <c r="BC64" s="156"/>
      <c r="BD64" s="156"/>
      <c r="BE64" s="156"/>
      <c r="BF64" s="156"/>
      <c r="BG64" s="28"/>
      <c r="BH64" s="156"/>
      <c r="BI64" s="156"/>
      <c r="BJ64" s="156"/>
      <c r="BK64" s="156"/>
    </row>
    <row r="65" spans="17:63">
      <c r="Q65" s="156"/>
      <c r="X65" s="156"/>
      <c r="Y65" s="28"/>
      <c r="AG65" s="156"/>
      <c r="AH65" s="28"/>
      <c r="AP65" s="156"/>
      <c r="AQ65"/>
      <c r="AW65" s="156"/>
      <c r="AX65" s="28"/>
      <c r="AY65" s="492"/>
      <c r="BB65" s="20"/>
      <c r="BC65" s="156"/>
      <c r="BD65" s="156"/>
      <c r="BE65" s="156"/>
      <c r="BF65" s="156"/>
      <c r="BG65" s="28"/>
      <c r="BH65" s="156"/>
      <c r="BI65" s="156"/>
      <c r="BJ65" s="156"/>
      <c r="BK65" s="156"/>
    </row>
    <row r="66" spans="17:63">
      <c r="BB66" s="20"/>
      <c r="BC66" s="156"/>
      <c r="BD66" s="156"/>
      <c r="BE66" s="156"/>
      <c r="BF66" s="156"/>
      <c r="BG66" s="28"/>
      <c r="BH66" s="156"/>
      <c r="BI66" s="156"/>
      <c r="BJ66" s="156"/>
      <c r="BK66" s="156"/>
    </row>
    <row r="67" spans="17:63">
      <c r="BB67" s="20"/>
      <c r="BC67" s="156"/>
      <c r="BD67" s="156"/>
      <c r="BE67" s="156"/>
      <c r="BF67" s="156"/>
      <c r="BG67" s="28"/>
      <c r="BH67" s="156"/>
      <c r="BI67" s="156"/>
      <c r="BJ67" s="156"/>
      <c r="BK67" s="156"/>
    </row>
    <row r="68" spans="17:63">
      <c r="BB68" s="20"/>
      <c r="BC68" s="156"/>
      <c r="BD68" s="156"/>
      <c r="BE68" s="156"/>
      <c r="BF68" s="156"/>
      <c r="BG68" s="28"/>
      <c r="BH68" s="156"/>
      <c r="BI68" s="156"/>
      <c r="BJ68" s="156"/>
      <c r="BK68" s="156"/>
    </row>
    <row r="69" spans="17:63">
      <c r="BB69" s="20"/>
      <c r="BC69" s="156"/>
      <c r="BD69" s="156"/>
      <c r="BE69" s="156"/>
      <c r="BF69" s="156"/>
      <c r="BG69" s="28"/>
      <c r="BH69" s="156"/>
      <c r="BI69" s="156"/>
      <c r="BJ69" s="156"/>
      <c r="BK69" s="156"/>
    </row>
    <row r="70" spans="17:63">
      <c r="BB70" s="20"/>
      <c r="BC70" s="156"/>
      <c r="BD70" s="156"/>
      <c r="BE70" s="156"/>
      <c r="BF70" s="156"/>
      <c r="BG70" s="28"/>
      <c r="BH70" s="156"/>
      <c r="BI70" s="156"/>
      <c r="BJ70" s="156"/>
      <c r="BK70" s="156"/>
    </row>
    <row r="71" spans="17:63">
      <c r="BB71" s="20"/>
      <c r="BC71" s="156"/>
      <c r="BD71" s="156"/>
      <c r="BE71" s="156"/>
      <c r="BF71" s="156"/>
      <c r="BG71" s="28"/>
      <c r="BH71" s="156"/>
      <c r="BI71" s="156"/>
      <c r="BJ71" s="156"/>
      <c r="BK71" s="156"/>
    </row>
    <row r="72" spans="17:63">
      <c r="BB72" s="20"/>
      <c r="BC72" s="156"/>
      <c r="BD72" s="156"/>
      <c r="BE72" s="156"/>
      <c r="BF72" s="156"/>
      <c r="BG72" s="28"/>
      <c r="BH72" s="156"/>
      <c r="BI72" s="156"/>
      <c r="BJ72" s="156"/>
      <c r="BK72" s="156"/>
    </row>
    <row r="73" spans="17:63">
      <c r="BB73" s="20"/>
      <c r="BC73" s="156"/>
      <c r="BD73" s="156"/>
      <c r="BE73" s="156"/>
      <c r="BF73" s="156"/>
      <c r="BG73" s="28"/>
      <c r="BH73" s="156"/>
      <c r="BI73" s="156"/>
      <c r="BJ73" s="156"/>
      <c r="BK73" s="156"/>
    </row>
    <row r="74" spans="17:63">
      <c r="BB74" s="20"/>
      <c r="BC74" s="156"/>
      <c r="BD74" s="156"/>
      <c r="BE74" s="156"/>
      <c r="BF74" s="156"/>
      <c r="BG74" s="28"/>
      <c r="BH74" s="156"/>
      <c r="BI74" s="156"/>
      <c r="BJ74" s="156"/>
      <c r="BK74" s="156"/>
    </row>
    <row r="75" spans="17:63">
      <c r="BB75" s="20"/>
      <c r="BC75" s="156"/>
      <c r="BD75" s="156"/>
      <c r="BE75" s="156"/>
      <c r="BF75" s="156"/>
      <c r="BG75" s="28"/>
      <c r="BH75" s="156"/>
      <c r="BI75" s="156"/>
      <c r="BJ75" s="156"/>
      <c r="BK75" s="156"/>
    </row>
  </sheetData>
  <conditionalFormatting sqref="D2">
    <cfRule type="cellIs" dxfId="196" priority="1" stopIfTrue="1" operator="equal">
      <formula>"ok"</formula>
    </cfRule>
    <cfRule type="cellIs" dxfId="195" priority="2" stopIfTrue="1" operator="notEqual">
      <formula>"ok"</formula>
    </cfRule>
  </conditionalFormatting>
  <printOptions horizontalCentered="1" gridLines="1"/>
  <pageMargins left="0.25" right="0.25" top="1" bottom="1" header="0.5" footer="0.5"/>
  <pageSetup paperSize="17" scale="57" fitToWidth="2" orientation="landscape" r:id="rId1"/>
  <headerFooter alignWithMargins="0">
    <oddFooter>&amp;F</oddFooter>
  </headerFooter>
  <colBreaks count="1" manualBreakCount="1">
    <brk id="23" max="42" man="1"/>
  </colBreaks>
  <drawing r:id="rId2"/>
</worksheet>
</file>

<file path=xl/worksheets/sheet41.xml><?xml version="1.0" encoding="utf-8"?>
<worksheet xmlns="http://schemas.openxmlformats.org/spreadsheetml/2006/main" xmlns:r="http://schemas.openxmlformats.org/officeDocument/2006/relationships">
  <sheetPr codeName="Sheet47"/>
  <dimension ref="A1:V473"/>
  <sheetViews>
    <sheetView workbookViewId="0">
      <selection sqref="A1:XFD1048576"/>
    </sheetView>
  </sheetViews>
  <sheetFormatPr defaultRowHeight="15"/>
  <cols>
    <col min="1" max="2" width="7.44140625" style="1016" customWidth="1"/>
    <col min="4" max="4" width="2.21875" customWidth="1"/>
    <col min="5" max="5" width="32.21875" customWidth="1"/>
    <col min="6" max="6" width="8.77734375" bestFit="1" customWidth="1"/>
    <col min="7" max="8" width="8.44140625" bestFit="1" customWidth="1"/>
    <col min="9" max="9" width="8.77734375" customWidth="1"/>
    <col min="11" max="11" width="12.21875" bestFit="1" customWidth="1"/>
    <col min="12" max="12" width="1.88671875" customWidth="1"/>
    <col min="13" max="13" width="19.6640625" customWidth="1"/>
    <col min="14" max="17" width="10.6640625" customWidth="1"/>
  </cols>
  <sheetData>
    <row r="1" spans="1:22" ht="16.5" thickBot="1">
      <c r="A1" s="1073" t="s">
        <v>14</v>
      </c>
      <c r="B1" s="1074" t="s">
        <v>15</v>
      </c>
    </row>
    <row r="2" spans="1:22" ht="15.75">
      <c r="F2" s="150">
        <v>2016</v>
      </c>
      <c r="G2" s="12">
        <v>2017</v>
      </c>
      <c r="H2" s="12">
        <v>2018</v>
      </c>
      <c r="I2" s="12">
        <v>2019</v>
      </c>
    </row>
    <row r="3" spans="1:22" ht="20.25">
      <c r="A3" s="1016" t="s">
        <v>18</v>
      </c>
      <c r="L3" s="211" t="s">
        <v>1622</v>
      </c>
      <c r="M3" s="195"/>
      <c r="N3" s="195"/>
      <c r="O3" s="195"/>
      <c r="P3" s="195"/>
      <c r="Q3" s="195"/>
    </row>
    <row r="4" spans="1:22" ht="20.25">
      <c r="A4" s="1079">
        <v>0</v>
      </c>
      <c r="B4" s="434" t="s">
        <v>127</v>
      </c>
      <c r="D4" s="212" t="s">
        <v>1623</v>
      </c>
      <c r="E4" s="5"/>
      <c r="F4" s="5"/>
      <c r="G4" s="5"/>
      <c r="H4" s="5"/>
      <c r="I4" s="5"/>
      <c r="L4" s="1270" t="s">
        <v>1624</v>
      </c>
      <c r="M4" s="195"/>
      <c r="N4" s="195"/>
      <c r="O4" s="195"/>
      <c r="P4" s="195"/>
      <c r="Q4" s="195"/>
      <c r="S4" t="s">
        <v>866</v>
      </c>
    </row>
    <row r="5" spans="1:22" ht="15.75">
      <c r="A5" s="1081"/>
      <c r="B5" s="1081"/>
      <c r="D5" s="889"/>
      <c r="E5" s="889"/>
      <c r="F5" s="889" t="s">
        <v>1626</v>
      </c>
      <c r="G5" s="889" t="s">
        <v>1627</v>
      </c>
      <c r="H5" s="889" t="s">
        <v>1628</v>
      </c>
      <c r="I5" s="889" t="s">
        <v>4698</v>
      </c>
      <c r="L5" s="889"/>
      <c r="M5" s="889"/>
      <c r="N5" s="889" t="s">
        <v>1625</v>
      </c>
      <c r="O5" s="889" t="s">
        <v>1626</v>
      </c>
      <c r="P5" s="889" t="s">
        <v>1627</v>
      </c>
      <c r="Q5" s="889" t="s">
        <v>1628</v>
      </c>
      <c r="S5" s="889"/>
      <c r="T5" s="889"/>
      <c r="U5" s="889"/>
      <c r="V5" s="889"/>
    </row>
    <row r="6" spans="1:22" ht="15.75">
      <c r="A6" s="1082" t="s">
        <v>600</v>
      </c>
      <c r="B6" s="1083"/>
      <c r="D6" s="889"/>
      <c r="E6" s="889"/>
      <c r="F6" s="889" t="s">
        <v>448</v>
      </c>
      <c r="G6" s="889" t="s">
        <v>603</v>
      </c>
      <c r="H6" s="889" t="s">
        <v>603</v>
      </c>
      <c r="I6" s="889" t="s">
        <v>603</v>
      </c>
      <c r="L6" s="889"/>
      <c r="M6" s="889"/>
      <c r="N6" s="889" t="s">
        <v>448</v>
      </c>
      <c r="O6" s="889" t="s">
        <v>603</v>
      </c>
      <c r="P6" s="889" t="s">
        <v>603</v>
      </c>
      <c r="Q6" s="889" t="s">
        <v>603</v>
      </c>
      <c r="S6" s="889"/>
      <c r="T6" s="889"/>
      <c r="U6" s="889"/>
      <c r="V6" s="889"/>
    </row>
    <row r="7" spans="1:22">
      <c r="A7" s="1084"/>
      <c r="B7" s="1085"/>
      <c r="D7" t="s">
        <v>993</v>
      </c>
      <c r="F7" s="1101">
        <v>1501.8086676405348</v>
      </c>
      <c r="G7" s="1101">
        <v>1527.6880416128217</v>
      </c>
      <c r="H7" s="1101">
        <v>1566.0349370448598</v>
      </c>
      <c r="I7" s="1101">
        <v>1627.7751407886728</v>
      </c>
      <c r="L7" t="s">
        <v>993</v>
      </c>
      <c r="N7" s="1271">
        <v>1524.5300167123651</v>
      </c>
      <c r="O7" s="1271">
        <v>1572.5585686585098</v>
      </c>
      <c r="P7" s="1271">
        <v>1631.5896721248027</v>
      </c>
      <c r="Q7" s="1271">
        <v>1706.2088606412838</v>
      </c>
      <c r="S7" s="1271">
        <v>-22.721349071830218</v>
      </c>
      <c r="T7" s="1271">
        <v>-44.87052704568805</v>
      </c>
      <c r="U7" s="1271">
        <v>-65.55473507994293</v>
      </c>
      <c r="V7" s="1271">
        <v>-78.43371985261092</v>
      </c>
    </row>
    <row r="8" spans="1:22">
      <c r="A8" s="1086"/>
      <c r="B8" s="1085"/>
      <c r="E8" t="s">
        <v>1629</v>
      </c>
      <c r="F8" s="39">
        <v>153.5</v>
      </c>
      <c r="G8" s="39">
        <v>150</v>
      </c>
      <c r="H8" s="39">
        <v>151.5</v>
      </c>
      <c r="I8" s="39">
        <v>155.5</v>
      </c>
      <c r="M8" t="s">
        <v>1629</v>
      </c>
      <c r="N8" s="1272">
        <v>169.5</v>
      </c>
      <c r="O8" s="1272">
        <v>178.49999999999997</v>
      </c>
      <c r="P8" s="1272">
        <v>188.00000000000003</v>
      </c>
      <c r="Q8" s="1272">
        <v>198.5</v>
      </c>
      <c r="S8" s="1271">
        <v>-16</v>
      </c>
      <c r="T8" s="1271">
        <v>-28.499999999999972</v>
      </c>
      <c r="U8" s="1271">
        <v>-36.500000000000028</v>
      </c>
      <c r="V8" s="1271">
        <v>-43</v>
      </c>
    </row>
    <row r="9" spans="1:22">
      <c r="A9" s="1090"/>
      <c r="B9" s="1089"/>
      <c r="E9" t="s">
        <v>1630</v>
      </c>
      <c r="F9" s="39">
        <v>42.71644999999998</v>
      </c>
      <c r="G9" s="39">
        <v>42.322749999999985</v>
      </c>
      <c r="H9" s="39">
        <v>43.700699999999991</v>
      </c>
      <c r="I9" s="39">
        <v>46.25974999999999</v>
      </c>
      <c r="M9" t="s">
        <v>1630</v>
      </c>
      <c r="N9" s="1272">
        <v>30.668389999999992</v>
      </c>
      <c r="O9" s="1272">
        <v>31.116599999999998</v>
      </c>
      <c r="P9" s="1272">
        <v>32.523000000000003</v>
      </c>
      <c r="Q9" s="1272">
        <v>34.632600000000011</v>
      </c>
      <c r="S9" s="1271">
        <v>12.048059999999989</v>
      </c>
      <c r="T9" s="1271">
        <v>11.206149999999987</v>
      </c>
      <c r="U9" s="1271">
        <v>11.177699999999987</v>
      </c>
      <c r="V9" s="1271">
        <v>11.627149999999979</v>
      </c>
    </row>
    <row r="10" spans="1:22" ht="15.75">
      <c r="A10" s="1192"/>
      <c r="B10" s="1193"/>
      <c r="D10" s="2" t="s">
        <v>1631</v>
      </c>
      <c r="E10" s="2"/>
      <c r="F10" s="1102">
        <v>1305.592217640535</v>
      </c>
      <c r="G10" s="1102">
        <v>1335.3652916128217</v>
      </c>
      <c r="H10" s="1102">
        <v>1370.8342370448597</v>
      </c>
      <c r="I10" s="1102">
        <v>1426.0153907886729</v>
      </c>
      <c r="L10" s="2" t="s">
        <v>1631</v>
      </c>
      <c r="M10" s="2"/>
      <c r="N10" s="1273">
        <v>1324.361626712365</v>
      </c>
      <c r="O10" s="1273">
        <v>1362.9419686585097</v>
      </c>
      <c r="P10" s="1273">
        <v>1411.0666721248028</v>
      </c>
      <c r="Q10" s="1273">
        <v>1473.0762606412839</v>
      </c>
      <c r="S10" s="1273">
        <v>-18.769409071830207</v>
      </c>
      <c r="T10" s="1273">
        <v>-27.576677045688065</v>
      </c>
      <c r="U10" s="1273">
        <v>-40.232435079942888</v>
      </c>
      <c r="V10" s="1273">
        <v>-47.060869852610899</v>
      </c>
    </row>
    <row r="11" spans="1:22" ht="15.75">
      <c r="A11" s="1194"/>
      <c r="B11" s="1195"/>
      <c r="D11" t="s">
        <v>1632</v>
      </c>
      <c r="L11" t="s">
        <v>1632</v>
      </c>
      <c r="N11" s="37"/>
      <c r="O11" s="37"/>
      <c r="P11" s="37"/>
      <c r="Q11" s="37"/>
      <c r="S11" s="37"/>
      <c r="T11" s="37"/>
      <c r="U11" s="37"/>
      <c r="V11" s="37"/>
    </row>
    <row r="12" spans="1:22">
      <c r="E12" t="s">
        <v>1633</v>
      </c>
      <c r="F12" s="39">
        <v>305.15800075535799</v>
      </c>
      <c r="G12" s="39">
        <v>307.95936929051032</v>
      </c>
      <c r="H12" s="39">
        <v>313.92625799052854</v>
      </c>
      <c r="I12" s="39">
        <v>321.64363520513655</v>
      </c>
      <c r="M12" t="s">
        <v>1633</v>
      </c>
      <c r="N12" s="1272">
        <v>302.82689646694064</v>
      </c>
      <c r="O12" s="1272">
        <v>316.88356264401256</v>
      </c>
      <c r="P12" s="1272">
        <v>328.24168922933137</v>
      </c>
      <c r="Q12" s="1272">
        <v>339.13529926162971</v>
      </c>
      <c r="S12" s="1271">
        <v>2.3311042884173503</v>
      </c>
      <c r="T12" s="1271">
        <v>-8.9241933535022326</v>
      </c>
      <c r="U12" s="1271">
        <v>-14.31543123880283</v>
      </c>
      <c r="V12" s="1271">
        <v>-17.491664056493164</v>
      </c>
    </row>
    <row r="13" spans="1:22">
      <c r="E13" t="s">
        <v>1634</v>
      </c>
      <c r="F13" s="39">
        <v>186.96898905698558</v>
      </c>
      <c r="G13" s="39">
        <v>203.55330287822824</v>
      </c>
      <c r="H13" s="39">
        <v>214.6585473947205</v>
      </c>
      <c r="I13" s="39">
        <v>230.30295478994515</v>
      </c>
      <c r="M13" t="s">
        <v>1634</v>
      </c>
      <c r="N13" s="1272">
        <v>227.74017338782195</v>
      </c>
      <c r="O13" s="1272">
        <v>224.94394344550591</v>
      </c>
      <c r="P13" s="1272">
        <v>238.43212156523603</v>
      </c>
      <c r="Q13" s="1272">
        <v>237.9307839103148</v>
      </c>
      <c r="S13" s="1271">
        <v>-40.771184330836377</v>
      </c>
      <c r="T13" s="1271">
        <v>-21.390640567277671</v>
      </c>
      <c r="U13" s="1271">
        <v>-23.773574170515531</v>
      </c>
      <c r="V13" s="1271">
        <v>-7.627829120369654</v>
      </c>
    </row>
    <row r="14" spans="1:22">
      <c r="E14" t="s">
        <v>1635</v>
      </c>
      <c r="F14" s="39">
        <v>36.503151537912423</v>
      </c>
      <c r="G14" s="39">
        <v>39.269084746522083</v>
      </c>
      <c r="H14" s="39">
        <v>52.204542630996762</v>
      </c>
      <c r="I14" s="39">
        <v>59.375124497248983</v>
      </c>
      <c r="K14" s="39"/>
      <c r="M14" t="s">
        <v>1635</v>
      </c>
      <c r="N14" s="1272">
        <v>33.048658629296867</v>
      </c>
      <c r="O14" s="1272">
        <v>31.887972745237622</v>
      </c>
      <c r="P14" s="1272">
        <v>32.862382997706838</v>
      </c>
      <c r="Q14" s="1272">
        <v>49.281919333827972</v>
      </c>
      <c r="S14" s="1271">
        <v>3.4544929086155562</v>
      </c>
      <c r="T14" s="1271">
        <v>7.3811120012844604</v>
      </c>
      <c r="U14" s="1271">
        <v>19.342159633289924</v>
      </c>
      <c r="V14" s="1271">
        <v>10.093205163421011</v>
      </c>
    </row>
    <row r="15" spans="1:22" ht="15.75">
      <c r="D15" s="2" t="s">
        <v>1590</v>
      </c>
      <c r="E15" s="2"/>
      <c r="F15" s="29">
        <v>776.9620762902789</v>
      </c>
      <c r="G15" s="29">
        <v>784.58353469756116</v>
      </c>
      <c r="H15" s="29">
        <v>790.04488902861397</v>
      </c>
      <c r="I15" s="29">
        <v>814.69367629634235</v>
      </c>
      <c r="K15" s="39"/>
      <c r="L15" s="2" t="s">
        <v>1590</v>
      </c>
      <c r="M15" s="2"/>
      <c r="N15" s="1273">
        <v>760.74589822830558</v>
      </c>
      <c r="O15" s="1273">
        <v>789.22648982375358</v>
      </c>
      <c r="P15" s="1273">
        <v>811.53047833252867</v>
      </c>
      <c r="Q15" s="1273">
        <v>846.7282581355114</v>
      </c>
      <c r="S15" s="1273">
        <v>16.216178061973263</v>
      </c>
      <c r="T15" s="1273">
        <v>-4.6429551261926214</v>
      </c>
      <c r="U15" s="1273">
        <v>-21.485589303914452</v>
      </c>
      <c r="V15" s="1273">
        <v>-32.034581839169093</v>
      </c>
    </row>
    <row r="16" spans="1:22">
      <c r="D16" t="s">
        <v>1591</v>
      </c>
      <c r="F16" s="38">
        <v>0.17499999999999999</v>
      </c>
      <c r="G16" s="38">
        <v>0.17499999999999999</v>
      </c>
      <c r="H16" s="38">
        <v>0.17499999999999999</v>
      </c>
      <c r="I16" s="38">
        <v>0.17499999999999999</v>
      </c>
      <c r="K16" s="1274"/>
      <c r="L16" t="s">
        <v>1591</v>
      </c>
      <c r="N16" s="1275">
        <v>0.17499999999999999</v>
      </c>
      <c r="O16" s="1275">
        <v>0.17499999999999999</v>
      </c>
      <c r="P16" s="1275">
        <v>0.17499999999999999</v>
      </c>
      <c r="Q16" s="1275">
        <v>0.17499999999999999</v>
      </c>
      <c r="S16" s="1276">
        <v>0.17499999999999999</v>
      </c>
      <c r="T16" s="1276">
        <v>0.17499999999999999</v>
      </c>
      <c r="U16" s="1276">
        <v>0.17499999999999999</v>
      </c>
      <c r="V16" s="1276">
        <v>0.17499999999999999</v>
      </c>
    </row>
    <row r="17" spans="2:22" ht="15.75">
      <c r="D17" s="2" t="s">
        <v>1593</v>
      </c>
      <c r="E17" s="2"/>
      <c r="F17" s="1102">
        <v>135.9683633507988</v>
      </c>
      <c r="G17" s="1102">
        <v>137.3021185720732</v>
      </c>
      <c r="H17" s="1102">
        <v>138.25785558000743</v>
      </c>
      <c r="I17" s="1102">
        <v>142.57139335185991</v>
      </c>
      <c r="K17" s="39"/>
      <c r="L17" s="2" t="s">
        <v>1593</v>
      </c>
      <c r="M17" s="2"/>
      <c r="N17" s="1277">
        <v>133.13053218995347</v>
      </c>
      <c r="O17" s="1277">
        <v>138.11463571915687</v>
      </c>
      <c r="P17" s="1277">
        <v>142.01783370819251</v>
      </c>
      <c r="Q17" s="1277">
        <v>148.17744517371449</v>
      </c>
      <c r="S17" s="1277">
        <v>2.8378311608453211</v>
      </c>
      <c r="T17" s="1277">
        <v>-0.8125171470837087</v>
      </c>
      <c r="U17" s="1277">
        <v>-3.7599781281850286</v>
      </c>
      <c r="V17" s="1277">
        <v>-5.6060518218545905</v>
      </c>
    </row>
    <row r="18" spans="2:22">
      <c r="K18" s="39"/>
    </row>
    <row r="19" spans="2:22" ht="15.75">
      <c r="D19" s="2" t="s">
        <v>4699</v>
      </c>
      <c r="L19" s="2" t="s">
        <v>1636</v>
      </c>
    </row>
    <row r="20" spans="2:22">
      <c r="E20" t="s">
        <v>931</v>
      </c>
      <c r="F20" s="993">
        <v>204.6194226368354</v>
      </c>
      <c r="H20" t="s">
        <v>1637</v>
      </c>
      <c r="M20" t="s">
        <v>931</v>
      </c>
      <c r="N20" s="1278">
        <v>202.08785004953191</v>
      </c>
      <c r="S20" s="1278">
        <v>2.3315725873034667</v>
      </c>
    </row>
    <row r="21" spans="2:22">
      <c r="E21" t="s">
        <v>1638</v>
      </c>
      <c r="F21" s="993">
        <v>482.81403417880944</v>
      </c>
      <c r="H21" t="s">
        <v>1639</v>
      </c>
      <c r="M21" t="s">
        <v>1638</v>
      </c>
      <c r="N21" s="1278">
        <v>486.95172420416009</v>
      </c>
      <c r="S21" s="1278">
        <v>-4.9376900253507117</v>
      </c>
    </row>
    <row r="23" spans="2:22">
      <c r="B23" s="1016">
        <v>0</v>
      </c>
      <c r="D23" t="s">
        <v>41</v>
      </c>
      <c r="F23" s="39">
        <v>0</v>
      </c>
      <c r="G23" s="39">
        <v>0</v>
      </c>
      <c r="H23" s="39">
        <v>0</v>
      </c>
      <c r="I23" s="39">
        <v>0</v>
      </c>
    </row>
    <row r="24" spans="2:22">
      <c r="U24" t="s">
        <v>41</v>
      </c>
    </row>
    <row r="25" spans="2:22">
      <c r="T25" s="1279">
        <v>2.5315725873034864</v>
      </c>
      <c r="U25" s="1280">
        <v>-0.20000000000001972</v>
      </c>
    </row>
    <row r="26" spans="2:22" ht="20.25">
      <c r="D26" s="212" t="s">
        <v>1640</v>
      </c>
      <c r="E26" s="5"/>
      <c r="F26" s="5"/>
      <c r="G26" s="5"/>
      <c r="H26" s="5"/>
      <c r="I26" s="5"/>
      <c r="T26" s="1279">
        <v>-4.1376900253506506</v>
      </c>
      <c r="U26" s="1280">
        <v>-0.80000000000006111</v>
      </c>
    </row>
    <row r="27" spans="2:22" ht="15.75">
      <c r="D27" s="889"/>
      <c r="E27" s="889"/>
      <c r="F27" s="889" t="s">
        <v>1626</v>
      </c>
      <c r="G27" s="889" t="s">
        <v>1627</v>
      </c>
      <c r="H27" s="889" t="s">
        <v>1628</v>
      </c>
      <c r="I27" s="889" t="s">
        <v>4698</v>
      </c>
    </row>
    <row r="28" spans="2:22" ht="15.75">
      <c r="D28" s="889"/>
      <c r="E28" s="889"/>
      <c r="F28" s="889" t="s">
        <v>448</v>
      </c>
      <c r="G28" s="889" t="s">
        <v>603</v>
      </c>
      <c r="H28" s="889" t="s">
        <v>603</v>
      </c>
      <c r="I28" s="889" t="s">
        <v>603</v>
      </c>
    </row>
    <row r="29" spans="2:22">
      <c r="D29" t="s">
        <v>993</v>
      </c>
      <c r="F29" s="1101">
        <v>1501.8086676405348</v>
      </c>
      <c r="G29" s="1101">
        <v>1527.6880416128217</v>
      </c>
      <c r="H29" s="1101">
        <v>1566.0349370448598</v>
      </c>
      <c r="I29" s="1101">
        <v>1627.7751407886728</v>
      </c>
    </row>
    <row r="30" spans="2:22">
      <c r="E30" t="s">
        <v>1629</v>
      </c>
      <c r="F30" s="39">
        <v>153.5</v>
      </c>
      <c r="G30" s="39">
        <v>150</v>
      </c>
      <c r="H30" s="39">
        <v>151.5</v>
      </c>
      <c r="I30" s="39">
        <v>155.5</v>
      </c>
    </row>
    <row r="31" spans="2:22">
      <c r="E31" t="s">
        <v>1630</v>
      </c>
      <c r="F31" s="39">
        <v>42.71644999999998</v>
      </c>
      <c r="G31" s="39">
        <v>42.322749999999985</v>
      </c>
      <c r="H31" s="39">
        <v>43.700699999999991</v>
      </c>
      <c r="I31" s="39">
        <v>46.25974999999999</v>
      </c>
    </row>
    <row r="32" spans="2:22" ht="15.75">
      <c r="D32" s="2" t="s">
        <v>1631</v>
      </c>
      <c r="E32" s="2"/>
      <c r="F32" s="1102">
        <v>1305.592217640535</v>
      </c>
      <c r="G32" s="1102">
        <v>1335.3652916128217</v>
      </c>
      <c r="H32" s="1102">
        <v>1370.8342370448597</v>
      </c>
      <c r="I32" s="1102">
        <v>1426.0153907886729</v>
      </c>
    </row>
    <row r="33" spans="4:9">
      <c r="D33" t="s">
        <v>1632</v>
      </c>
    </row>
    <row r="34" spans="4:9">
      <c r="E34" s="1281" t="s">
        <v>43</v>
      </c>
      <c r="F34" s="39">
        <v>27.644213000000001</v>
      </c>
      <c r="G34" s="39">
        <v>27.653700000000001</v>
      </c>
      <c r="H34" s="39">
        <v>28.3628</v>
      </c>
      <c r="I34" s="39">
        <v>29.3629</v>
      </c>
    </row>
    <row r="35" spans="4:9">
      <c r="E35" t="s">
        <v>1634</v>
      </c>
      <c r="F35" s="39">
        <v>186.96898905698558</v>
      </c>
      <c r="G35" s="39">
        <v>203.55330287822824</v>
      </c>
      <c r="H35" s="39">
        <v>214.6585473947205</v>
      </c>
      <c r="I35" s="39">
        <v>230.30295478994515</v>
      </c>
    </row>
    <row r="36" spans="4:9">
      <c r="E36" t="s">
        <v>1635</v>
      </c>
      <c r="F36" s="39">
        <v>36.503151537912423</v>
      </c>
      <c r="G36" s="39">
        <v>39.269084746522083</v>
      </c>
      <c r="H36" s="39">
        <v>52.204542630996762</v>
      </c>
      <c r="I36" s="39">
        <v>59.375124497248983</v>
      </c>
    </row>
    <row r="37" spans="4:9" ht="15.75">
      <c r="D37" s="2" t="s">
        <v>1590</v>
      </c>
      <c r="E37" s="2"/>
      <c r="F37" s="29">
        <v>1054.4758640456371</v>
      </c>
      <c r="G37" s="29">
        <v>1064.8892039880714</v>
      </c>
      <c r="H37" s="29">
        <v>1075.6083470191425</v>
      </c>
      <c r="I37" s="29">
        <v>1106.9744115014787</v>
      </c>
    </row>
    <row r="38" spans="4:9">
      <c r="D38" t="s">
        <v>1591</v>
      </c>
      <c r="F38" s="38">
        <v>0.17499999999999999</v>
      </c>
      <c r="G38" s="38">
        <v>0.17499999999999999</v>
      </c>
      <c r="H38" s="38">
        <v>0.17499999999999999</v>
      </c>
      <c r="I38" s="38">
        <v>0.17499999999999999</v>
      </c>
    </row>
    <row r="39" spans="4:9" ht="15.75">
      <c r="D39" s="2" t="s">
        <v>1593</v>
      </c>
      <c r="E39" s="2"/>
      <c r="F39" s="1102">
        <v>184.53327620798649</v>
      </c>
      <c r="G39" s="1102">
        <v>186.35561069791248</v>
      </c>
      <c r="H39" s="1102">
        <v>188.23146072834993</v>
      </c>
      <c r="I39" s="1102">
        <v>193.72052201275875</v>
      </c>
    </row>
    <row r="41" spans="4:9" ht="15.75">
      <c r="D41" s="2" t="s">
        <v>4699</v>
      </c>
    </row>
    <row r="42" spans="4:9">
      <c r="E42" t="s">
        <v>931</v>
      </c>
      <c r="F42" s="1282">
        <v>277.71108155694276</v>
      </c>
      <c r="H42" t="s">
        <v>1637</v>
      </c>
    </row>
    <row r="43" spans="4:9">
      <c r="E43" t="s">
        <v>1638</v>
      </c>
      <c r="F43" s="1282">
        <v>655.98060864062825</v>
      </c>
      <c r="H43" t="s">
        <v>1639</v>
      </c>
    </row>
    <row r="44" spans="4:9">
      <c r="F44" s="993"/>
    </row>
    <row r="45" spans="4:9">
      <c r="F45" s="993"/>
    </row>
    <row r="46" spans="4:9" ht="20.25">
      <c r="D46" s="212" t="s">
        <v>1641</v>
      </c>
      <c r="E46" s="5"/>
      <c r="F46" s="5"/>
      <c r="G46" s="5"/>
      <c r="H46" s="5"/>
      <c r="I46" s="5"/>
    </row>
    <row r="47" spans="4:9" ht="15.75">
      <c r="D47" s="889"/>
      <c r="E47" s="889"/>
      <c r="F47" s="889" t="s">
        <v>1626</v>
      </c>
      <c r="G47" s="889" t="s">
        <v>1627</v>
      </c>
      <c r="H47" s="889" t="s">
        <v>1628</v>
      </c>
      <c r="I47" s="889" t="s">
        <v>4698</v>
      </c>
    </row>
    <row r="48" spans="4:9" ht="15.75">
      <c r="D48" s="889"/>
      <c r="E48" s="889"/>
      <c r="F48" s="889" t="s">
        <v>448</v>
      </c>
      <c r="G48" s="889" t="s">
        <v>603</v>
      </c>
      <c r="H48" s="889" t="s">
        <v>603</v>
      </c>
      <c r="I48" s="889" t="s">
        <v>603</v>
      </c>
    </row>
    <row r="49" spans="4:12">
      <c r="D49" t="s">
        <v>993</v>
      </c>
      <c r="F49" s="1101">
        <v>1501.8086676405348</v>
      </c>
      <c r="G49" s="1101">
        <v>1527.6880416128217</v>
      </c>
      <c r="H49" s="1101">
        <v>1566.0349370448598</v>
      </c>
      <c r="I49" s="1101">
        <v>1627.7751407886728</v>
      </c>
    </row>
    <row r="50" spans="4:12">
      <c r="E50" t="s">
        <v>1629</v>
      </c>
      <c r="F50" s="39">
        <v>153.5</v>
      </c>
      <c r="G50" s="39">
        <v>150</v>
      </c>
      <c r="H50" s="39">
        <v>151.5</v>
      </c>
      <c r="I50" s="39">
        <v>155.5</v>
      </c>
    </row>
    <row r="51" spans="4:12">
      <c r="E51" t="s">
        <v>1630</v>
      </c>
      <c r="F51" s="39">
        <v>42.71644999999998</v>
      </c>
      <c r="G51" s="39">
        <v>42.322749999999985</v>
      </c>
      <c r="H51" s="39">
        <v>43.700699999999991</v>
      </c>
      <c r="I51" s="39">
        <v>46.25974999999999</v>
      </c>
    </row>
    <row r="52" spans="4:12" ht="15.75">
      <c r="D52" s="2" t="s">
        <v>1631</v>
      </c>
      <c r="E52" s="2"/>
      <c r="F52" s="1102">
        <v>1305.592217640535</v>
      </c>
      <c r="G52" s="1102">
        <v>1335.3652916128217</v>
      </c>
      <c r="H52" s="1102">
        <v>1370.8342370448597</v>
      </c>
      <c r="I52" s="1102">
        <v>1426.0153907886729</v>
      </c>
    </row>
    <row r="53" spans="4:12">
      <c r="D53" t="s">
        <v>1632</v>
      </c>
    </row>
    <row r="54" spans="4:12">
      <c r="E54" s="1281" t="s">
        <v>43</v>
      </c>
      <c r="F54" s="39">
        <v>27.644213000000001</v>
      </c>
      <c r="G54" s="39">
        <v>27.653700000000001</v>
      </c>
      <c r="H54" s="39">
        <v>28.3628</v>
      </c>
      <c r="I54" s="39">
        <v>29.3629</v>
      </c>
    </row>
    <row r="55" spans="4:12">
      <c r="E55" t="s">
        <v>1634</v>
      </c>
      <c r="F55" s="39">
        <v>186.96898905698558</v>
      </c>
      <c r="G55" s="39">
        <v>203.55330287822824</v>
      </c>
      <c r="H55" s="39">
        <v>214.6585473947205</v>
      </c>
      <c r="I55" s="39">
        <v>230.30295478994515</v>
      </c>
    </row>
    <row r="56" spans="4:12">
      <c r="E56" t="s">
        <v>1635</v>
      </c>
      <c r="F56" s="39">
        <v>36.503151537912423</v>
      </c>
      <c r="G56" s="39">
        <v>39.269084746522083</v>
      </c>
      <c r="H56" s="39">
        <v>52.204542630996762</v>
      </c>
      <c r="I56" s="39">
        <v>59.375124497248983</v>
      </c>
    </row>
    <row r="57" spans="4:12" ht="15.75">
      <c r="D57" s="2" t="s">
        <v>1590</v>
      </c>
      <c r="E57" s="2"/>
      <c r="F57" s="29">
        <v>1054.4758640456371</v>
      </c>
      <c r="G57" s="29">
        <v>1064.8892039880714</v>
      </c>
      <c r="H57" s="29">
        <v>1075.6083470191425</v>
      </c>
      <c r="I57" s="29">
        <v>1106.9744115014787</v>
      </c>
    </row>
    <row r="58" spans="4:12">
      <c r="D58" t="s">
        <v>1591</v>
      </c>
      <c r="F58" s="1283">
        <v>0.2</v>
      </c>
      <c r="G58" s="1283">
        <v>0.2</v>
      </c>
      <c r="H58" s="1283">
        <v>0.2</v>
      </c>
      <c r="I58" s="1283">
        <v>0.2</v>
      </c>
      <c r="K58" s="1284">
        <v>0.2</v>
      </c>
      <c r="L58" s="1284">
        <v>0.25</v>
      </c>
    </row>
    <row r="59" spans="4:12" ht="15.75">
      <c r="D59" s="2" t="s">
        <v>1593</v>
      </c>
      <c r="E59" s="2"/>
      <c r="F59" s="1102">
        <v>210.89517280912742</v>
      </c>
      <c r="G59" s="1102">
        <v>212.97784079761428</v>
      </c>
      <c r="H59" s="1102">
        <v>215.12166940382849</v>
      </c>
      <c r="I59" s="1102">
        <v>221.39488230029576</v>
      </c>
      <c r="K59" s="1285">
        <v>2.5000000000000001E-2</v>
      </c>
      <c r="L59" s="1285">
        <v>2.5000000000000001E-2</v>
      </c>
    </row>
    <row r="60" spans="4:12">
      <c r="K60" s="1286">
        <v>0.17500000000000002</v>
      </c>
      <c r="L60" s="1286">
        <v>0.22500000000000001</v>
      </c>
    </row>
    <row r="61" spans="4:12" ht="15.75">
      <c r="D61" s="2" t="s">
        <v>4699</v>
      </c>
    </row>
    <row r="62" spans="4:12">
      <c r="E62" t="s">
        <v>931</v>
      </c>
      <c r="F62" s="1282">
        <v>317.38409320793454</v>
      </c>
      <c r="H62" t="s">
        <v>1637</v>
      </c>
    </row>
    <row r="63" spans="4:12">
      <c r="E63" t="s">
        <v>1638</v>
      </c>
      <c r="F63" s="1282">
        <v>749.69212416071809</v>
      </c>
      <c r="H63" t="s">
        <v>1639</v>
      </c>
    </row>
    <row r="64" spans="4:12">
      <c r="F64" s="993"/>
    </row>
    <row r="65" spans="4:9">
      <c r="F65" s="993"/>
    </row>
    <row r="66" spans="4:9" ht="20.25">
      <c r="D66" s="212" t="s">
        <v>1642</v>
      </c>
      <c r="E66" s="5"/>
      <c r="F66" s="5"/>
      <c r="G66" s="5"/>
      <c r="H66" s="5"/>
      <c r="I66" s="5"/>
    </row>
    <row r="67" spans="4:9" ht="15.75">
      <c r="D67" s="889"/>
      <c r="E67" s="889"/>
      <c r="F67" s="889" t="s">
        <v>1626</v>
      </c>
      <c r="G67" s="889" t="s">
        <v>1627</v>
      </c>
      <c r="H67" s="889" t="s">
        <v>1628</v>
      </c>
      <c r="I67" s="889" t="s">
        <v>4698</v>
      </c>
    </row>
    <row r="68" spans="4:9" ht="15.75">
      <c r="D68" s="889"/>
      <c r="E68" s="889"/>
      <c r="F68" s="889" t="s">
        <v>448</v>
      </c>
      <c r="G68" s="889" t="s">
        <v>603</v>
      </c>
      <c r="H68" s="889" t="s">
        <v>603</v>
      </c>
      <c r="I68" s="889" t="s">
        <v>603</v>
      </c>
    </row>
    <row r="69" spans="4:9">
      <c r="D69" t="s">
        <v>993</v>
      </c>
      <c r="F69" s="1101">
        <v>1501.8086676405348</v>
      </c>
      <c r="G69" s="1101">
        <v>1527.6880416128217</v>
      </c>
      <c r="H69" s="1101">
        <v>1566.0349370448598</v>
      </c>
      <c r="I69" s="1101">
        <v>1627.7751407886728</v>
      </c>
    </row>
    <row r="70" spans="4:9">
      <c r="E70" t="s">
        <v>1629</v>
      </c>
      <c r="F70" s="39">
        <v>153.5</v>
      </c>
      <c r="G70" s="39">
        <v>150</v>
      </c>
      <c r="H70" s="39">
        <v>151.5</v>
      </c>
      <c r="I70" s="39">
        <v>155.5</v>
      </c>
    </row>
    <row r="71" spans="4:9">
      <c r="E71" t="s">
        <v>1630</v>
      </c>
      <c r="F71" s="39">
        <v>42.71644999999998</v>
      </c>
      <c r="G71" s="39">
        <v>42.322749999999985</v>
      </c>
      <c r="H71" s="39">
        <v>43.700699999999991</v>
      </c>
      <c r="I71" s="39">
        <v>46.25974999999999</v>
      </c>
    </row>
    <row r="72" spans="4:9" ht="15.75">
      <c r="D72" s="2" t="s">
        <v>1631</v>
      </c>
      <c r="E72" s="2"/>
      <c r="F72" s="1102">
        <v>1305.592217640535</v>
      </c>
      <c r="G72" s="1102">
        <v>1335.3652916128217</v>
      </c>
      <c r="H72" s="1102">
        <v>1370.8342370448597</v>
      </c>
      <c r="I72" s="1102">
        <v>1426.0153907886729</v>
      </c>
    </row>
    <row r="73" spans="4:9">
      <c r="D73" t="s">
        <v>1632</v>
      </c>
    </row>
    <row r="74" spans="4:9">
      <c r="E74" s="1281" t="s">
        <v>43</v>
      </c>
      <c r="F74" s="39">
        <v>27.644213000000001</v>
      </c>
      <c r="G74" s="39">
        <v>27.653700000000001</v>
      </c>
      <c r="H74" s="39">
        <v>28.3628</v>
      </c>
      <c r="I74" s="39">
        <v>29.3629</v>
      </c>
    </row>
    <row r="75" spans="4:9">
      <c r="E75" t="s">
        <v>1634</v>
      </c>
      <c r="F75" s="39">
        <v>186.96898905698558</v>
      </c>
      <c r="G75" s="39">
        <v>203.55330287822824</v>
      </c>
      <c r="H75" s="39">
        <v>214.6585473947205</v>
      </c>
      <c r="I75" s="39">
        <v>230.30295478994515</v>
      </c>
    </row>
    <row r="76" spans="4:9">
      <c r="E76" t="s">
        <v>1635</v>
      </c>
      <c r="F76" s="39">
        <v>36.503151537912423</v>
      </c>
      <c r="G76" s="39">
        <v>39.269084746522083</v>
      </c>
      <c r="H76" s="39">
        <v>52.204542630996762</v>
      </c>
      <c r="I76" s="39">
        <v>59.375124497248983</v>
      </c>
    </row>
    <row r="77" spans="4:9" ht="15.75">
      <c r="D77" s="2" t="s">
        <v>1590</v>
      </c>
      <c r="E77" s="2"/>
      <c r="F77" s="29">
        <v>1054.4758640456371</v>
      </c>
      <c r="G77" s="29">
        <v>1064.8892039880714</v>
      </c>
      <c r="H77" s="29">
        <v>1075.6083470191425</v>
      </c>
      <c r="I77" s="29">
        <v>1106.9744115014787</v>
      </c>
    </row>
    <row r="78" spans="4:9">
      <c r="D78" t="s">
        <v>1591</v>
      </c>
      <c r="F78" s="1283">
        <v>0.22500000000000001</v>
      </c>
      <c r="G78" s="1283">
        <v>0.22500000000000001</v>
      </c>
      <c r="H78" s="1283">
        <v>0.22500000000000001</v>
      </c>
      <c r="I78" s="1283">
        <v>0.22500000000000001</v>
      </c>
    </row>
    <row r="79" spans="4:9" ht="15.75">
      <c r="D79" s="2" t="s">
        <v>1593</v>
      </c>
      <c r="E79" s="2"/>
      <c r="F79" s="1102">
        <v>237.25706941026834</v>
      </c>
      <c r="G79" s="1102">
        <v>239.60007089731607</v>
      </c>
      <c r="H79" s="1102">
        <v>242.01187807930705</v>
      </c>
      <c r="I79" s="1102">
        <v>249.06924258783272</v>
      </c>
    </row>
    <row r="81" spans="4:9" ht="15.75">
      <c r="D81" s="2" t="s">
        <v>4699</v>
      </c>
    </row>
    <row r="82" spans="4:9">
      <c r="E82" t="s">
        <v>931</v>
      </c>
      <c r="F82" s="1282">
        <v>357.05710485892638</v>
      </c>
      <c r="H82" t="s">
        <v>1637</v>
      </c>
    </row>
    <row r="83" spans="4:9">
      <c r="E83" t="s">
        <v>1638</v>
      </c>
      <c r="F83" s="1282">
        <v>843.40363968080783</v>
      </c>
      <c r="H83" t="s">
        <v>1639</v>
      </c>
    </row>
    <row r="84" spans="4:9">
      <c r="F84" s="993"/>
    </row>
    <row r="85" spans="4:9">
      <c r="F85" s="993"/>
    </row>
    <row r="86" spans="4:9" ht="20.25">
      <c r="D86" s="212" t="s">
        <v>1643</v>
      </c>
      <c r="E86" s="5"/>
      <c r="F86" s="5"/>
      <c r="G86" s="5"/>
      <c r="H86" s="5"/>
      <c r="I86" s="5"/>
    </row>
    <row r="87" spans="4:9" ht="15.75">
      <c r="D87" s="889"/>
      <c r="E87" s="889"/>
      <c r="F87" s="889" t="s">
        <v>1626</v>
      </c>
      <c r="G87" s="889" t="s">
        <v>1627</v>
      </c>
      <c r="H87" s="889" t="s">
        <v>1628</v>
      </c>
      <c r="I87" s="889" t="s">
        <v>4698</v>
      </c>
    </row>
    <row r="88" spans="4:9" ht="15.75">
      <c r="D88" s="889"/>
      <c r="E88" s="889"/>
      <c r="F88" s="889" t="s">
        <v>448</v>
      </c>
      <c r="G88" s="889" t="s">
        <v>603</v>
      </c>
      <c r="H88" s="889" t="s">
        <v>603</v>
      </c>
      <c r="I88" s="889" t="s">
        <v>603</v>
      </c>
    </row>
    <row r="89" spans="4:9">
      <c r="D89" t="s">
        <v>993</v>
      </c>
      <c r="F89" s="1101">
        <v>1501.8086676405348</v>
      </c>
      <c r="G89" s="1101">
        <v>1527.6880416128217</v>
      </c>
      <c r="H89" s="1101">
        <v>1566.0349370448598</v>
      </c>
      <c r="I89" s="1101">
        <v>1627.7751407886728</v>
      </c>
    </row>
    <row r="90" spans="4:9">
      <c r="E90" t="s">
        <v>1629</v>
      </c>
      <c r="F90" s="39">
        <v>153.5</v>
      </c>
      <c r="G90" s="39">
        <v>150</v>
      </c>
      <c r="H90" s="39">
        <v>151.5</v>
      </c>
      <c r="I90" s="39">
        <v>155.5</v>
      </c>
    </row>
    <row r="91" spans="4:9">
      <c r="E91" t="s">
        <v>1630</v>
      </c>
      <c r="F91" s="39">
        <v>42.71644999999998</v>
      </c>
      <c r="G91" s="39">
        <v>42.322749999999985</v>
      </c>
      <c r="H91" s="39">
        <v>43.700699999999991</v>
      </c>
      <c r="I91" s="39">
        <v>46.25974999999999</v>
      </c>
    </row>
    <row r="92" spans="4:9" ht="15.75">
      <c r="D92" s="2" t="s">
        <v>1631</v>
      </c>
      <c r="E92" s="2"/>
      <c r="F92" s="1102">
        <v>1305.592217640535</v>
      </c>
      <c r="G92" s="1102">
        <v>1335.3652916128217</v>
      </c>
      <c r="H92" s="1102">
        <v>1370.8342370448597</v>
      </c>
      <c r="I92" s="1102">
        <v>1426.0153907886729</v>
      </c>
    </row>
    <row r="93" spans="4:9">
      <c r="D93" t="s">
        <v>1632</v>
      </c>
    </row>
    <row r="94" spans="4:9">
      <c r="E94" t="s">
        <v>1633</v>
      </c>
      <c r="F94" s="39">
        <v>305.15800075535799</v>
      </c>
      <c r="G94" s="39">
        <v>307.95936929051032</v>
      </c>
      <c r="H94" s="39">
        <v>313.92625799052854</v>
      </c>
      <c r="I94" s="39">
        <v>321.64363520513655</v>
      </c>
    </row>
    <row r="95" spans="4:9">
      <c r="E95" t="s">
        <v>1634</v>
      </c>
      <c r="F95" s="39">
        <v>186.96898905698558</v>
      </c>
      <c r="G95" s="39">
        <v>203.55330287822824</v>
      </c>
      <c r="H95" s="39">
        <v>214.6585473947205</v>
      </c>
      <c r="I95" s="39">
        <v>230.30295478994515</v>
      </c>
    </row>
    <row r="96" spans="4:9">
      <c r="E96" t="s">
        <v>1635</v>
      </c>
      <c r="F96" s="39">
        <v>36.503151537912423</v>
      </c>
      <c r="G96" s="39">
        <v>39.269084746522083</v>
      </c>
      <c r="H96" s="39">
        <v>52.204542630996762</v>
      </c>
      <c r="I96" s="39">
        <v>59.375124497248983</v>
      </c>
    </row>
    <row r="97" spans="4:9" ht="15.75">
      <c r="D97" s="2" t="s">
        <v>1590</v>
      </c>
      <c r="E97" s="2"/>
      <c r="F97" s="29">
        <v>776.9620762902789</v>
      </c>
      <c r="G97" s="29">
        <v>784.58353469756116</v>
      </c>
      <c r="H97" s="29">
        <v>790.04488902861397</v>
      </c>
      <c r="I97" s="29">
        <v>814.69367629634235</v>
      </c>
    </row>
    <row r="98" spans="4:9">
      <c r="D98" t="s">
        <v>1591</v>
      </c>
      <c r="F98" s="1283">
        <v>0.2</v>
      </c>
      <c r="G98" s="1283">
        <v>0.2</v>
      </c>
      <c r="H98" s="1283">
        <v>0.2</v>
      </c>
      <c r="I98" s="1283">
        <v>0.2</v>
      </c>
    </row>
    <row r="99" spans="4:9" ht="15.75">
      <c r="D99" s="2" t="s">
        <v>1593</v>
      </c>
      <c r="E99" s="2"/>
      <c r="F99" s="1102">
        <v>155.39241525805579</v>
      </c>
      <c r="G99" s="1102">
        <v>156.91670693951224</v>
      </c>
      <c r="H99" s="1102">
        <v>158.00897780572279</v>
      </c>
      <c r="I99" s="1102">
        <v>162.93873525926847</v>
      </c>
    </row>
    <row r="101" spans="4:9" ht="15.75">
      <c r="D101" s="2" t="s">
        <v>4699</v>
      </c>
    </row>
    <row r="102" spans="4:9">
      <c r="E102" t="s">
        <v>931</v>
      </c>
      <c r="F102" s="1282">
        <v>233.8507687278119</v>
      </c>
      <c r="H102" t="s">
        <v>1637</v>
      </c>
    </row>
    <row r="103" spans="4:9">
      <c r="E103" t="s">
        <v>1638</v>
      </c>
      <c r="F103" s="1282">
        <v>551.78746763292509</v>
      </c>
      <c r="H103" t="s">
        <v>1639</v>
      </c>
    </row>
    <row r="104" spans="4:9">
      <c r="F104" s="993"/>
    </row>
    <row r="105" spans="4:9">
      <c r="F105" s="993"/>
    </row>
    <row r="106" spans="4:9" ht="20.25">
      <c r="D106" s="212" t="s">
        <v>1644</v>
      </c>
      <c r="E106" s="5"/>
      <c r="F106" s="5"/>
      <c r="G106" s="5"/>
      <c r="H106" s="5"/>
      <c r="I106" s="5"/>
    </row>
    <row r="107" spans="4:9" ht="15.75">
      <c r="D107" s="889"/>
      <c r="E107" s="889"/>
      <c r="F107" s="889" t="s">
        <v>1626</v>
      </c>
      <c r="G107" s="889" t="s">
        <v>1627</v>
      </c>
      <c r="H107" s="889" t="s">
        <v>1628</v>
      </c>
      <c r="I107" s="889" t="s">
        <v>4698</v>
      </c>
    </row>
    <row r="108" spans="4:9" ht="15.75">
      <c r="D108" s="889"/>
      <c r="E108" s="889"/>
      <c r="F108" s="889" t="s">
        <v>448</v>
      </c>
      <c r="G108" s="889" t="s">
        <v>603</v>
      </c>
      <c r="H108" s="889" t="s">
        <v>603</v>
      </c>
      <c r="I108" s="889" t="s">
        <v>603</v>
      </c>
    </row>
    <row r="109" spans="4:9">
      <c r="D109" t="s">
        <v>993</v>
      </c>
      <c r="F109" s="1101">
        <v>1501.8086676405348</v>
      </c>
      <c r="G109" s="1101">
        <v>1527.6880416128217</v>
      </c>
      <c r="H109" s="1101">
        <v>1566.0349370448598</v>
      </c>
      <c r="I109" s="1101">
        <v>1627.7751407886728</v>
      </c>
    </row>
    <row r="110" spans="4:9">
      <c r="E110" t="s">
        <v>1629</v>
      </c>
      <c r="F110" s="39">
        <v>153.5</v>
      </c>
      <c r="G110" s="39">
        <v>150</v>
      </c>
      <c r="H110" s="39">
        <v>151.5</v>
      </c>
      <c r="I110" s="39">
        <v>155.5</v>
      </c>
    </row>
    <row r="111" spans="4:9">
      <c r="E111" t="s">
        <v>1630</v>
      </c>
      <c r="F111" s="39">
        <v>42.71644999999998</v>
      </c>
      <c r="G111" s="39">
        <v>42.322749999999985</v>
      </c>
      <c r="H111" s="39">
        <v>43.700699999999991</v>
      </c>
      <c r="I111" s="39">
        <v>46.25974999999999</v>
      </c>
    </row>
    <row r="112" spans="4:9" ht="15.75">
      <c r="D112" s="2" t="s">
        <v>1631</v>
      </c>
      <c r="E112" s="2"/>
      <c r="F112" s="1102">
        <v>1305.592217640535</v>
      </c>
      <c r="G112" s="1102">
        <v>1335.3652916128217</v>
      </c>
      <c r="H112" s="1102">
        <v>1370.8342370448597</v>
      </c>
      <c r="I112" s="1102">
        <v>1426.0153907886729</v>
      </c>
    </row>
    <row r="113" spans="1:9">
      <c r="D113" t="s">
        <v>1632</v>
      </c>
    </row>
    <row r="114" spans="1:9">
      <c r="E114" t="s">
        <v>1633</v>
      </c>
      <c r="F114" s="39">
        <v>305.15800075535799</v>
      </c>
      <c r="G114" s="39">
        <v>307.95936929051032</v>
      </c>
      <c r="H114" s="39">
        <v>313.92625799052854</v>
      </c>
      <c r="I114" s="39">
        <v>321.64363520513655</v>
      </c>
    </row>
    <row r="115" spans="1:9">
      <c r="E115" t="s">
        <v>1634</v>
      </c>
      <c r="F115" s="39">
        <v>186.96898905698558</v>
      </c>
      <c r="G115" s="39">
        <v>203.55330287822824</v>
      </c>
      <c r="H115" s="39">
        <v>214.6585473947205</v>
      </c>
      <c r="I115" s="39">
        <v>230.30295478994515</v>
      </c>
    </row>
    <row r="116" spans="1:9">
      <c r="E116" t="s">
        <v>1635</v>
      </c>
      <c r="F116" s="39">
        <v>36.503151537912423</v>
      </c>
      <c r="G116" s="39">
        <v>39.269084746522083</v>
      </c>
      <c r="H116" s="39">
        <v>52.204542630996762</v>
      </c>
      <c r="I116" s="39">
        <v>59.375124497248983</v>
      </c>
    </row>
    <row r="117" spans="1:9" ht="15.75">
      <c r="D117" s="2" t="s">
        <v>1590</v>
      </c>
      <c r="E117" s="2"/>
      <c r="F117" s="29">
        <v>776.9620762902789</v>
      </c>
      <c r="G117" s="29">
        <v>784.58353469756116</v>
      </c>
      <c r="H117" s="29">
        <v>790.04488902861397</v>
      </c>
      <c r="I117" s="29">
        <v>814.69367629634235</v>
      </c>
    </row>
    <row r="118" spans="1:9">
      <c r="D118" t="s">
        <v>1591</v>
      </c>
      <c r="F118" s="1283">
        <v>0.22500000000000001</v>
      </c>
      <c r="G118" s="1283">
        <v>0.22500000000000001</v>
      </c>
      <c r="H118" s="1283">
        <v>0.22500000000000001</v>
      </c>
      <c r="I118" s="1283">
        <v>0.22500000000000001</v>
      </c>
    </row>
    <row r="119" spans="1:9" ht="15.75">
      <c r="D119" s="2" t="s">
        <v>1593</v>
      </c>
      <c r="E119" s="2"/>
      <c r="F119" s="1102">
        <v>174.81646716531276</v>
      </c>
      <c r="G119" s="1102">
        <v>176.53129530695128</v>
      </c>
      <c r="H119" s="1102">
        <v>177.76010003143816</v>
      </c>
      <c r="I119" s="1102">
        <v>183.30607716667703</v>
      </c>
    </row>
    <row r="121" spans="1:9" ht="15.75">
      <c r="D121" s="2" t="s">
        <v>4699</v>
      </c>
    </row>
    <row r="122" spans="1:9">
      <c r="E122" t="s">
        <v>931</v>
      </c>
      <c r="F122" s="1282">
        <v>263.0821148187884</v>
      </c>
      <c r="H122" t="s">
        <v>1637</v>
      </c>
    </row>
    <row r="123" spans="1:9">
      <c r="E123" t="s">
        <v>1638</v>
      </c>
      <c r="F123" s="1282">
        <v>620.76090108704079</v>
      </c>
      <c r="H123" t="s">
        <v>1639</v>
      </c>
    </row>
    <row r="124" spans="1:9">
      <c r="F124" s="993"/>
    </row>
    <row r="125" spans="1:9">
      <c r="F125" s="993"/>
    </row>
    <row r="126" spans="1:9">
      <c r="F126" s="993"/>
    </row>
    <row r="127" spans="1:9">
      <c r="F127" s="993"/>
    </row>
    <row r="128" spans="1:9" ht="20.25">
      <c r="A128" s="434"/>
      <c r="B128" s="434"/>
      <c r="D128" s="212" t="s">
        <v>1645</v>
      </c>
      <c r="E128" s="5"/>
      <c r="F128" s="5"/>
      <c r="G128" s="5"/>
      <c r="H128" s="5"/>
      <c r="I128" s="5"/>
    </row>
    <row r="129" spans="4:9" ht="15.75">
      <c r="D129" s="889"/>
      <c r="E129" s="889"/>
      <c r="F129" s="889" t="s">
        <v>1626</v>
      </c>
      <c r="G129" s="889" t="s">
        <v>1627</v>
      </c>
      <c r="H129" s="889" t="s">
        <v>1628</v>
      </c>
      <c r="I129" s="889" t="s">
        <v>4698</v>
      </c>
    </row>
    <row r="130" spans="4:9" ht="15.75">
      <c r="D130" s="889"/>
      <c r="E130" s="889"/>
      <c r="F130" s="889" t="s">
        <v>448</v>
      </c>
      <c r="G130" s="889" t="s">
        <v>603</v>
      </c>
      <c r="H130" s="889" t="s">
        <v>603</v>
      </c>
      <c r="I130" s="889" t="s">
        <v>603</v>
      </c>
    </row>
    <row r="131" spans="4:9">
      <c r="D131" t="s">
        <v>993</v>
      </c>
      <c r="F131" s="1101">
        <v>1501.8086676405348</v>
      </c>
      <c r="G131" s="1101">
        <v>1527.6880416128217</v>
      </c>
      <c r="H131" s="1101">
        <v>1566.0349370448598</v>
      </c>
      <c r="I131" s="1101">
        <v>1627.7751407886728</v>
      </c>
    </row>
    <row r="132" spans="4:9">
      <c r="E132" t="s">
        <v>1629</v>
      </c>
      <c r="F132" s="39">
        <v>153.5</v>
      </c>
      <c r="G132" s="39">
        <v>150</v>
      </c>
      <c r="H132" s="39">
        <v>151.5</v>
      </c>
      <c r="I132" s="39">
        <v>155.5</v>
      </c>
    </row>
    <row r="133" spans="4:9">
      <c r="E133" t="s">
        <v>1630</v>
      </c>
      <c r="F133" s="39">
        <v>42.71644999999998</v>
      </c>
      <c r="G133" s="39">
        <v>42.322749999999985</v>
      </c>
      <c r="H133" s="39">
        <v>43.700699999999991</v>
      </c>
      <c r="I133" s="39">
        <v>46.25974999999999</v>
      </c>
    </row>
    <row r="134" spans="4:9" ht="15.75">
      <c r="D134" s="2" t="s">
        <v>1631</v>
      </c>
      <c r="E134" s="2"/>
      <c r="F134" s="1102">
        <v>1305.592217640535</v>
      </c>
      <c r="G134" s="1102">
        <v>1335.3652916128217</v>
      </c>
      <c r="H134" s="1102">
        <v>1370.8342370448597</v>
      </c>
      <c r="I134" s="1102">
        <v>1426.0153907886729</v>
      </c>
    </row>
    <row r="135" spans="4:9">
      <c r="D135" t="s">
        <v>1591</v>
      </c>
      <c r="F135" s="27">
        <v>0.25</v>
      </c>
      <c r="G135" s="27">
        <v>0.25</v>
      </c>
      <c r="H135" s="27">
        <v>0.25</v>
      </c>
      <c r="I135" s="27">
        <v>0.25</v>
      </c>
    </row>
    <row r="136" spans="4:9" ht="15.75">
      <c r="D136" s="2" t="s">
        <v>1593</v>
      </c>
      <c r="E136" s="2"/>
      <c r="F136" s="1102">
        <v>326.39805441013374</v>
      </c>
      <c r="G136" s="1102">
        <v>333.84132290320542</v>
      </c>
      <c r="H136" s="1102">
        <v>342.70855926121493</v>
      </c>
      <c r="I136" s="1102">
        <v>356.50384769716823</v>
      </c>
    </row>
    <row r="137" spans="4:9">
      <c r="H137" s="5"/>
      <c r="I137" s="5"/>
    </row>
    <row r="138" spans="4:9" ht="15.75">
      <c r="D138" s="2" t="s">
        <v>4699</v>
      </c>
      <c r="E138" s="2"/>
      <c r="I138" s="5"/>
    </row>
    <row r="139" spans="4:9" ht="15.75">
      <c r="D139" s="2"/>
      <c r="E139" t="s">
        <v>931</v>
      </c>
      <c r="F139" s="1287">
        <v>326.39805441013374</v>
      </c>
      <c r="H139" t="s">
        <v>1646</v>
      </c>
    </row>
    <row r="140" spans="4:9" ht="15.75">
      <c r="D140" s="2"/>
      <c r="E140" t="s">
        <v>1638</v>
      </c>
      <c r="F140" s="1288">
        <v>660.23937731333922</v>
      </c>
      <c r="H140" t="s">
        <v>1647</v>
      </c>
      <c r="I140" s="5"/>
    </row>
    <row r="141" spans="4:9" ht="15.75">
      <c r="D141" s="2"/>
      <c r="F141" s="1288"/>
      <c r="I141" s="5"/>
    </row>
    <row r="142" spans="4:9" ht="15.75">
      <c r="D142" s="2"/>
      <c r="E142" t="s">
        <v>931</v>
      </c>
      <c r="F142" s="1287">
        <v>493.31871586173645</v>
      </c>
      <c r="H142" t="s">
        <v>1637</v>
      </c>
      <c r="I142" s="5"/>
    </row>
    <row r="143" spans="4:9">
      <c r="E143" t="s">
        <v>1638</v>
      </c>
      <c r="F143" s="1282">
        <v>1181.1998604231383</v>
      </c>
      <c r="H143" t="s">
        <v>1639</v>
      </c>
      <c r="I143" s="5"/>
    </row>
    <row r="144" spans="4:9">
      <c r="H144" s="5"/>
      <c r="I144" s="5"/>
    </row>
    <row r="145" spans="1:9" ht="15.75">
      <c r="A145" s="434"/>
      <c r="B145" s="434"/>
      <c r="H145" s="5"/>
      <c r="I145" s="5"/>
    </row>
    <row r="147" spans="1:9" ht="15.75">
      <c r="E147" s="259" t="s">
        <v>1648</v>
      </c>
      <c r="F147" s="195"/>
      <c r="G147" s="195"/>
      <c r="H147" s="195"/>
      <c r="I147" s="195"/>
    </row>
    <row r="148" spans="1:9" ht="15.75">
      <c r="D148" s="195"/>
      <c r="E148" s="1289"/>
      <c r="F148" s="59" t="s">
        <v>1620</v>
      </c>
      <c r="G148" s="1290" t="s">
        <v>1535</v>
      </c>
      <c r="H148" s="1290" t="s">
        <v>1649</v>
      </c>
    </row>
    <row r="149" spans="1:9">
      <c r="D149" s="195"/>
      <c r="E149" s="195" t="s">
        <v>547</v>
      </c>
      <c r="F149" s="1291">
        <v>1.4047658999999999</v>
      </c>
      <c r="G149" s="1291">
        <v>2.6159778</v>
      </c>
      <c r="H149" s="1291">
        <v>1.9717346541666665</v>
      </c>
    </row>
    <row r="150" spans="1:9">
      <c r="D150" s="195"/>
      <c r="E150" s="195" t="s">
        <v>926</v>
      </c>
      <c r="F150" s="1291">
        <v>1.5172807000000001</v>
      </c>
      <c r="G150" s="1291">
        <v>2.4894910000000001</v>
      </c>
      <c r="H150" s="1291">
        <v>1.9836322958333332</v>
      </c>
    </row>
    <row r="151" spans="1:9">
      <c r="D151" s="195"/>
      <c r="E151" s="195" t="s">
        <v>1650</v>
      </c>
      <c r="F151" s="1291">
        <v>1.4835299000000002</v>
      </c>
      <c r="G151" s="1291">
        <v>2.529042</v>
      </c>
      <c r="H151" s="1291">
        <v>1.9866838999999994</v>
      </c>
    </row>
    <row r="153" spans="1:9" ht="15.75">
      <c r="E153" s="2" t="s">
        <v>1651</v>
      </c>
    </row>
    <row r="154" spans="1:9" ht="15.75">
      <c r="E154" s="1289"/>
      <c r="F154" s="59" t="s">
        <v>1620</v>
      </c>
      <c r="G154" s="1290" t="s">
        <v>1535</v>
      </c>
    </row>
    <row r="155" spans="1:9">
      <c r="E155" s="195" t="s">
        <v>547</v>
      </c>
      <c r="F155" s="1292">
        <v>-0.28754820176667745</v>
      </c>
      <c r="G155" s="1292">
        <v>0.32673927217940807</v>
      </c>
    </row>
    <row r="156" spans="1:9">
      <c r="E156" s="195" t="s">
        <v>926</v>
      </c>
      <c r="F156" s="1292">
        <v>-0.23509982006892896</v>
      </c>
      <c r="G156" s="1292">
        <v>0.25501636832049729</v>
      </c>
    </row>
    <row r="157" spans="1:9">
      <c r="E157" s="195" t="s">
        <v>1650</v>
      </c>
      <c r="F157" s="1292">
        <v>-0.25326323931049088</v>
      </c>
      <c r="G157" s="1292">
        <v>0.27299667551541579</v>
      </c>
    </row>
    <row r="159" spans="1:9" ht="15.75">
      <c r="E159" s="2" t="s">
        <v>1652</v>
      </c>
    </row>
    <row r="160" spans="1:9" ht="15.75">
      <c r="E160" s="1289"/>
      <c r="F160" s="59" t="s">
        <v>1620</v>
      </c>
      <c r="G160" s="1290" t="s">
        <v>1535</v>
      </c>
    </row>
    <row r="161" spans="5:7">
      <c r="E161" s="195" t="s">
        <v>547</v>
      </c>
      <c r="F161" s="1292">
        <v>-0.17366711764705886</v>
      </c>
      <c r="G161" s="1292">
        <v>0.53881047058823539</v>
      </c>
    </row>
    <row r="162" spans="5:7">
      <c r="E162" s="195" t="s">
        <v>926</v>
      </c>
      <c r="F162" s="1292">
        <v>-0.10748194117647047</v>
      </c>
      <c r="G162" s="1292">
        <v>0.46440647058823542</v>
      </c>
    </row>
    <row r="163" spans="5:7">
      <c r="E163" s="195" t="s">
        <v>1650</v>
      </c>
      <c r="F163" s="1292">
        <v>-0.12733535294117634</v>
      </c>
      <c r="G163" s="1292">
        <v>0.48767176470588242</v>
      </c>
    </row>
    <row r="165" spans="5:7" ht="15.75">
      <c r="E165" s="2" t="s">
        <v>1653</v>
      </c>
    </row>
    <row r="166" spans="5:7" ht="15.75">
      <c r="E166" s="1289"/>
      <c r="F166" s="59" t="s">
        <v>1620</v>
      </c>
      <c r="G166" s="1290" t="s">
        <v>1535</v>
      </c>
    </row>
    <row r="167" spans="5:7">
      <c r="E167" s="195" t="s">
        <v>547</v>
      </c>
      <c r="F167" s="1292">
        <v>-0.19727662857142864</v>
      </c>
      <c r="G167" s="1292">
        <v>0.49484445714285713</v>
      </c>
    </row>
    <row r="168" spans="5:7">
      <c r="E168" s="195" t="s">
        <v>926</v>
      </c>
      <c r="F168" s="1292">
        <v>-0.13298245714285706</v>
      </c>
      <c r="G168" s="1292">
        <v>0.42256628571428578</v>
      </c>
    </row>
    <row r="169" spans="5:7">
      <c r="E169" s="195" t="s">
        <v>1650</v>
      </c>
      <c r="F169" s="1292">
        <v>-0.15226862857142848</v>
      </c>
      <c r="G169" s="1292">
        <v>0.44516685714285714</v>
      </c>
    </row>
    <row r="448" spans="1:2">
      <c r="A448" s="1108"/>
      <c r="B448" s="1108"/>
    </row>
    <row r="449" spans="1:2">
      <c r="A449" s="1108"/>
      <c r="B449" s="1108"/>
    </row>
    <row r="450" spans="1:2">
      <c r="A450" s="1108"/>
      <c r="B450" s="1108"/>
    </row>
    <row r="451" spans="1:2">
      <c r="A451" s="1108"/>
      <c r="B451" s="1108"/>
    </row>
    <row r="452" spans="1:2">
      <c r="A452" s="1108"/>
    </row>
    <row r="453" spans="1:2">
      <c r="A453" s="1108"/>
      <c r="B453" s="1108"/>
    </row>
    <row r="454" spans="1:2">
      <c r="A454" s="1108"/>
      <c r="B454" s="1108"/>
    </row>
    <row r="470" spans="1:2">
      <c r="A470" s="1108"/>
      <c r="B470" s="1108"/>
    </row>
    <row r="471" spans="1:2">
      <c r="A471" s="1108"/>
      <c r="B471" s="1108"/>
    </row>
    <row r="472" spans="1:2">
      <c r="A472" s="1108"/>
      <c r="B472" s="1108"/>
    </row>
    <row r="473" spans="1:2">
      <c r="A473" s="1108"/>
      <c r="B473" s="1108"/>
    </row>
  </sheetData>
  <conditionalFormatting sqref="B7:B10 B12:B403">
    <cfRule type="cellIs" dxfId="194" priority="2" stopIfTrue="1" operator="notEqual">
      <formula>0</formula>
    </cfRule>
  </conditionalFormatting>
  <conditionalFormatting sqref="B509 B471 B404:B464 A13:A464">
    <cfRule type="cellIs" dxfId="193" priority="1" stopIfTrue="1" operator="greaterThan">
      <formula>0</formula>
    </cfRule>
  </conditionalFormatting>
  <printOptions gridLines="1"/>
  <pageMargins left="0.7" right="0.7" top="0.75" bottom="0.75" header="0.3" footer="0.3"/>
  <pageSetup scale="110" orientation="portrait" r:id="rId1"/>
  <headerFooter>
    <oddFooter>&amp;F</oddFooter>
  </headerFooter>
</worksheet>
</file>

<file path=xl/worksheets/sheet42.xml><?xml version="1.0" encoding="utf-8"?>
<worksheet xmlns="http://schemas.openxmlformats.org/spreadsheetml/2006/main" xmlns:r="http://schemas.openxmlformats.org/officeDocument/2006/relationships">
  <sheetPr codeName="Sheet69">
    <pageSetUpPr fitToPage="1"/>
  </sheetPr>
  <dimension ref="A1:GC936"/>
  <sheetViews>
    <sheetView topLeftCell="A46" zoomScale="40" zoomScaleNormal="40" workbookViewId="0">
      <selection sqref="A1:XFD1048576"/>
    </sheetView>
  </sheetViews>
  <sheetFormatPr defaultColWidth="8.88671875" defaultRowHeight="15"/>
  <cols>
    <col min="1" max="1" width="8.88671875" style="419" customWidth="1"/>
    <col min="2" max="2" width="6.33203125" style="419" customWidth="1"/>
    <col min="3" max="3" width="6.88671875" style="195" customWidth="1"/>
    <col min="4" max="4" width="1.88671875" style="195" customWidth="1"/>
    <col min="5" max="5" width="35.109375" style="195" customWidth="1"/>
    <col min="6" max="6" width="12.33203125" style="195" customWidth="1"/>
    <col min="7" max="7" width="12.21875" style="195" customWidth="1"/>
    <col min="8" max="10" width="12.109375" style="195" bestFit="1" customWidth="1"/>
    <col min="11" max="13" width="12" style="195" bestFit="1" customWidth="1"/>
    <col min="14" max="15" width="13.77734375" style="195" bestFit="1" customWidth="1"/>
    <col min="16" max="16" width="13.21875" style="195" customWidth="1"/>
    <col min="17" max="17" width="13.77734375" style="195" customWidth="1"/>
    <col min="18" max="18" width="12.88671875" style="195" customWidth="1"/>
    <col min="19" max="19" width="15.44140625" style="195" customWidth="1"/>
    <col min="20" max="20" width="14.77734375" style="195" customWidth="1"/>
    <col min="21" max="21" width="12.88671875" style="195" customWidth="1"/>
    <col min="22" max="36" width="12" style="195" bestFit="1" customWidth="1"/>
    <col min="37" max="16384" width="8.88671875" style="195"/>
  </cols>
  <sheetData>
    <row r="1" spans="1:185" ht="33">
      <c r="A1" s="1293" t="s">
        <v>14</v>
      </c>
      <c r="B1" s="1294" t="s">
        <v>15</v>
      </c>
      <c r="D1" s="1295" t="s">
        <v>1654</v>
      </c>
    </row>
    <row r="3" spans="1:185" ht="15.75">
      <c r="A3" s="419" t="s">
        <v>18</v>
      </c>
      <c r="E3" s="259" t="s">
        <v>1655</v>
      </c>
      <c r="F3" s="259"/>
      <c r="G3" s="259"/>
    </row>
    <row r="4" spans="1:185" ht="15.75">
      <c r="A4" s="1296">
        <v>0</v>
      </c>
      <c r="B4" s="1297" t="s">
        <v>127</v>
      </c>
      <c r="E4" s="1298" t="s">
        <v>4697</v>
      </c>
      <c r="F4" s="259"/>
      <c r="G4" s="259"/>
    </row>
    <row r="5" spans="1:185" ht="15.75">
      <c r="A5" s="1299"/>
      <c r="B5" s="1299"/>
      <c r="M5" s="259"/>
      <c r="N5" s="259"/>
      <c r="Q5" s="1300">
        <v>235400000</v>
      </c>
      <c r="R5" s="1300">
        <v>246100000</v>
      </c>
    </row>
    <row r="6" spans="1:185" ht="15.75">
      <c r="A6" s="1301" t="s">
        <v>600</v>
      </c>
      <c r="B6" s="1302"/>
      <c r="Q6" s="1300">
        <v>573300000</v>
      </c>
      <c r="R6" s="1300">
        <v>602000000</v>
      </c>
    </row>
    <row r="7" spans="1:185">
      <c r="A7" s="1303"/>
      <c r="B7" s="1304"/>
    </row>
    <row r="8" spans="1:185" ht="18">
      <c r="A8" s="1305" t="s">
        <v>1656</v>
      </c>
      <c r="B8" s="1306">
        <v>0</v>
      </c>
      <c r="C8" s="1307">
        <v>0.7</v>
      </c>
      <c r="D8" s="1308" t="s">
        <v>1657</v>
      </c>
    </row>
    <row r="9" spans="1:185" ht="18">
      <c r="A9" s="1305"/>
      <c r="B9" s="1309"/>
      <c r="D9" s="1310" t="s">
        <v>1658</v>
      </c>
      <c r="E9" s="74"/>
      <c r="F9" s="74"/>
      <c r="G9" s="74"/>
      <c r="H9" s="74"/>
      <c r="I9" s="1311" t="s">
        <v>1659</v>
      </c>
      <c r="J9" s="1311" t="s">
        <v>1660</v>
      </c>
      <c r="K9" s="1311" t="s">
        <v>1661</v>
      </c>
      <c r="L9" s="1311" t="s">
        <v>1662</v>
      </c>
      <c r="M9" s="1311" t="s">
        <v>1663</v>
      </c>
      <c r="N9" s="1311" t="s">
        <v>1664</v>
      </c>
      <c r="O9" s="1311" t="s">
        <v>1665</v>
      </c>
      <c r="P9" s="1311" t="s">
        <v>1666</v>
      </c>
      <c r="Q9" s="1311" t="s">
        <v>1667</v>
      </c>
      <c r="R9" s="1312" t="s">
        <v>1668</v>
      </c>
      <c r="S9" s="1312" t="s">
        <v>1669</v>
      </c>
      <c r="T9" s="74"/>
      <c r="U9" s="74"/>
      <c r="V9" s="74"/>
      <c r="W9" s="74"/>
      <c r="X9" s="74"/>
      <c r="Y9" s="74"/>
      <c r="Z9" s="74"/>
      <c r="AA9" s="74"/>
      <c r="AB9" s="74"/>
      <c r="AC9" s="74"/>
      <c r="AD9" s="74"/>
      <c r="AE9" s="74"/>
      <c r="AF9" s="74"/>
      <c r="AG9" s="74"/>
      <c r="AH9" s="74"/>
      <c r="AI9" s="74"/>
      <c r="AJ9" s="74"/>
      <c r="AK9" s="74"/>
      <c r="AL9" s="74"/>
      <c r="AM9" s="74"/>
      <c r="AN9" s="74"/>
      <c r="AO9" s="74"/>
      <c r="AP9" s="74"/>
      <c r="AQ9" s="74"/>
      <c r="AR9" s="74"/>
      <c r="AS9" s="74"/>
      <c r="AT9" s="74"/>
      <c r="AU9" s="74"/>
      <c r="AV9" s="74"/>
      <c r="AW9" s="74"/>
      <c r="AX9" s="74"/>
      <c r="AY9" s="74"/>
      <c r="AZ9" s="74"/>
      <c r="BA9" s="74"/>
      <c r="BB9" s="74"/>
      <c r="BC9" s="74"/>
      <c r="BD9" s="74"/>
      <c r="BE9" s="74"/>
      <c r="BF9" s="74"/>
      <c r="BG9" s="74"/>
      <c r="BH9" s="74"/>
      <c r="BI9" s="74"/>
      <c r="BJ9" s="74"/>
      <c r="BK9" s="74"/>
      <c r="BL9" s="74"/>
      <c r="BM9" s="74"/>
      <c r="BN9" s="74"/>
      <c r="BO9" s="74"/>
      <c r="BP9" s="74"/>
      <c r="BQ9" s="74"/>
      <c r="BR9" s="74"/>
      <c r="BS9" s="74"/>
      <c r="BT9" s="74"/>
      <c r="BU9" s="74"/>
      <c r="BV9" s="74"/>
      <c r="BW9" s="74"/>
      <c r="BX9" s="74"/>
      <c r="BY9" s="74"/>
      <c r="BZ9" s="74"/>
      <c r="CA9" s="74"/>
      <c r="CB9" s="74"/>
      <c r="CC9" s="74"/>
      <c r="CD9" s="74"/>
      <c r="CE9" s="74"/>
      <c r="CF9" s="74"/>
      <c r="CG9" s="74"/>
      <c r="CH9" s="74"/>
      <c r="CI9" s="74"/>
      <c r="CJ9" s="74"/>
      <c r="CK9" s="74"/>
      <c r="CL9" s="74"/>
      <c r="CM9" s="74"/>
      <c r="CN9" s="74"/>
      <c r="CO9" s="74"/>
      <c r="CP9" s="74"/>
      <c r="CQ9" s="74"/>
      <c r="CR9" s="74"/>
      <c r="CS9" s="74"/>
      <c r="CT9" s="74"/>
      <c r="CU9" s="74"/>
      <c r="CV9" s="74"/>
      <c r="CW9" s="74"/>
      <c r="CX9" s="74"/>
      <c r="CY9" s="74"/>
      <c r="CZ9" s="74"/>
      <c r="DA9" s="74"/>
      <c r="DB9" s="74"/>
      <c r="DC9" s="74"/>
      <c r="DD9" s="74"/>
      <c r="DE9" s="74"/>
      <c r="DF9" s="74"/>
      <c r="DG9" s="74"/>
      <c r="DH9" s="74"/>
      <c r="DI9" s="74"/>
      <c r="DJ9" s="74"/>
      <c r="DK9" s="74"/>
      <c r="DL9" s="74"/>
      <c r="DM9" s="74"/>
      <c r="DN9" s="74"/>
      <c r="DO9" s="74"/>
      <c r="DP9" s="74"/>
      <c r="DQ9" s="74"/>
      <c r="DR9" s="74"/>
      <c r="DS9" s="74"/>
      <c r="DT9" s="74"/>
      <c r="DU9" s="74"/>
      <c r="DV9" s="74"/>
      <c r="DW9" s="74"/>
      <c r="DX9" s="74"/>
      <c r="DY9" s="74"/>
      <c r="DZ9" s="74"/>
      <c r="EA9" s="74"/>
      <c r="EB9" s="74"/>
      <c r="EC9" s="74"/>
      <c r="ED9" s="74"/>
      <c r="EE9" s="74"/>
      <c r="EF9" s="74"/>
      <c r="EG9" s="74"/>
      <c r="EH9" s="74"/>
      <c r="EI9" s="74"/>
      <c r="EJ9" s="74"/>
      <c r="EK9" s="74"/>
      <c r="EL9" s="74"/>
      <c r="EM9" s="74"/>
      <c r="EN9" s="74"/>
      <c r="EO9" s="74"/>
      <c r="EP9" s="74"/>
      <c r="EQ9" s="74"/>
      <c r="ER9" s="74"/>
      <c r="ES9" s="74"/>
      <c r="ET9" s="74"/>
      <c r="EU9" s="74"/>
      <c r="EV9" s="74"/>
      <c r="EW9" s="74"/>
      <c r="EX9" s="74"/>
      <c r="EY9" s="74"/>
      <c r="EZ9" s="74"/>
      <c r="FA9" s="74"/>
      <c r="FB9" s="74"/>
      <c r="FC9" s="74"/>
      <c r="FD9" s="74"/>
      <c r="FE9" s="74"/>
      <c r="FF9" s="74"/>
      <c r="FG9" s="74"/>
      <c r="FH9" s="74"/>
      <c r="FI9" s="74"/>
      <c r="FJ9" s="74"/>
      <c r="FK9" s="74"/>
      <c r="FL9" s="74"/>
      <c r="FM9" s="74"/>
      <c r="FN9" s="74"/>
      <c r="FO9" s="74"/>
      <c r="FP9" s="74"/>
      <c r="FQ9" s="74"/>
      <c r="FR9" s="74"/>
      <c r="FS9" s="74"/>
      <c r="FT9" s="74"/>
      <c r="FU9" s="74"/>
      <c r="FV9" s="74"/>
      <c r="FW9" s="74"/>
      <c r="FX9" s="74"/>
      <c r="FY9" s="74"/>
      <c r="FZ9" s="74"/>
      <c r="GA9" s="74"/>
      <c r="GB9" s="74"/>
      <c r="GC9" s="74"/>
    </row>
    <row r="10" spans="1:185" ht="15.75">
      <c r="A10" s="1305"/>
      <c r="B10" s="1309"/>
      <c r="D10" s="1206" t="s">
        <v>22</v>
      </c>
      <c r="E10" s="1313"/>
      <c r="F10" s="1314">
        <v>2000</v>
      </c>
      <c r="G10" s="1314">
        <v>2001</v>
      </c>
      <c r="H10" s="1314">
        <v>2002</v>
      </c>
      <c r="I10" s="1314">
        <v>2003</v>
      </c>
      <c r="J10" s="1314">
        <v>2004</v>
      </c>
      <c r="K10" s="1314">
        <v>2005</v>
      </c>
      <c r="L10" s="1314">
        <v>2006</v>
      </c>
      <c r="M10" s="1314">
        <v>2007</v>
      </c>
      <c r="N10" s="1314">
        <v>2008</v>
      </c>
      <c r="O10" s="1314">
        <v>2009</v>
      </c>
      <c r="P10" s="1314">
        <v>2010</v>
      </c>
      <c r="Q10" s="1314">
        <v>2011</v>
      </c>
      <c r="R10" s="1314">
        <v>2012</v>
      </c>
      <c r="S10" s="1314">
        <v>2013</v>
      </c>
      <c r="T10" s="1314">
        <v>2014</v>
      </c>
      <c r="U10" s="1314">
        <v>2015</v>
      </c>
      <c r="V10" s="1314">
        <v>2016</v>
      </c>
      <c r="W10" s="1314">
        <v>2017</v>
      </c>
      <c r="X10" s="1314">
        <v>2018</v>
      </c>
      <c r="Y10" s="1314">
        <v>2019</v>
      </c>
      <c r="Z10" s="1314">
        <v>2020</v>
      </c>
      <c r="AA10" s="1314">
        <v>2021</v>
      </c>
      <c r="AB10" s="1314">
        <v>2022</v>
      </c>
      <c r="AC10" s="1314">
        <v>2023</v>
      </c>
      <c r="AD10" s="1314">
        <v>2024</v>
      </c>
      <c r="AE10" s="1314">
        <v>2025</v>
      </c>
      <c r="AF10" s="1314">
        <v>2026</v>
      </c>
      <c r="AG10" s="1314">
        <v>2027</v>
      </c>
      <c r="AH10" s="1314">
        <v>2028</v>
      </c>
      <c r="AI10" s="1314">
        <v>2029</v>
      </c>
      <c r="AJ10" s="1314">
        <v>2030</v>
      </c>
      <c r="AK10" s="74"/>
      <c r="AL10" s="74"/>
      <c r="AM10" s="74"/>
      <c r="AN10" s="74"/>
      <c r="AO10" s="74"/>
      <c r="AP10" s="74"/>
      <c r="AQ10" s="74"/>
      <c r="AR10" s="74"/>
      <c r="AS10" s="74"/>
      <c r="AT10" s="74"/>
      <c r="AU10" s="74"/>
      <c r="AV10" s="74"/>
      <c r="AW10" s="74"/>
      <c r="AX10" s="74"/>
      <c r="AY10" s="74"/>
      <c r="AZ10" s="74"/>
      <c r="BA10" s="74"/>
      <c r="BB10" s="74"/>
      <c r="BC10" s="74"/>
      <c r="BD10" s="74"/>
      <c r="BE10" s="74"/>
      <c r="BF10" s="74"/>
      <c r="BG10" s="74"/>
      <c r="BH10" s="74"/>
      <c r="BI10" s="74"/>
      <c r="BJ10" s="74"/>
      <c r="BK10" s="74"/>
      <c r="BL10" s="74"/>
      <c r="BM10" s="74"/>
      <c r="BN10" s="74"/>
      <c r="BO10" s="74"/>
      <c r="BP10" s="74"/>
      <c r="BQ10" s="74"/>
      <c r="BR10" s="74"/>
      <c r="BS10" s="74"/>
      <c r="BT10" s="74"/>
      <c r="BU10" s="74"/>
      <c r="BV10" s="74"/>
      <c r="BW10" s="74"/>
      <c r="BX10" s="74"/>
      <c r="BY10" s="74"/>
      <c r="BZ10" s="74"/>
      <c r="CA10" s="74"/>
      <c r="CB10" s="74"/>
      <c r="CC10" s="74"/>
      <c r="CD10" s="74"/>
      <c r="CE10" s="74"/>
      <c r="CF10" s="74"/>
      <c r="CG10" s="74"/>
      <c r="CH10" s="74"/>
      <c r="CI10" s="74"/>
      <c r="CJ10" s="74"/>
      <c r="CK10" s="74"/>
      <c r="CL10" s="74"/>
      <c r="CM10" s="74"/>
      <c r="CN10" s="74"/>
      <c r="CO10" s="74"/>
      <c r="CP10" s="74"/>
      <c r="CQ10" s="74"/>
      <c r="CR10" s="74"/>
      <c r="CS10" s="74"/>
      <c r="CT10" s="74"/>
      <c r="CU10" s="74"/>
      <c r="CV10" s="74"/>
      <c r="CW10" s="74"/>
      <c r="CX10" s="74"/>
      <c r="CY10" s="74"/>
      <c r="CZ10" s="74"/>
      <c r="DA10" s="74"/>
      <c r="DB10" s="74"/>
      <c r="DC10" s="74"/>
      <c r="DD10" s="74"/>
      <c r="DE10" s="74"/>
      <c r="DF10" s="74"/>
      <c r="DG10" s="74"/>
      <c r="DH10" s="74"/>
      <c r="DI10" s="74"/>
      <c r="DJ10" s="74"/>
      <c r="DK10" s="74"/>
      <c r="DL10" s="74"/>
      <c r="DM10" s="74"/>
      <c r="DN10" s="74"/>
      <c r="DO10" s="74"/>
      <c r="DP10" s="74"/>
      <c r="DQ10" s="74"/>
      <c r="DR10" s="74"/>
      <c r="DS10" s="74"/>
      <c r="DT10" s="74"/>
      <c r="DU10" s="74"/>
      <c r="DV10" s="74"/>
      <c r="DW10" s="74"/>
      <c r="DX10" s="74"/>
      <c r="DY10" s="74"/>
      <c r="DZ10" s="74"/>
      <c r="EA10" s="74"/>
      <c r="EB10" s="74"/>
      <c r="EC10" s="74"/>
      <c r="ED10" s="74"/>
      <c r="EE10" s="74"/>
      <c r="EF10" s="74"/>
      <c r="EG10" s="74"/>
      <c r="EH10" s="74"/>
      <c r="EI10" s="74"/>
      <c r="EJ10" s="74"/>
      <c r="EK10" s="74"/>
      <c r="EL10" s="74"/>
      <c r="EM10" s="74"/>
      <c r="EN10" s="74"/>
      <c r="EO10" s="74"/>
      <c r="EP10" s="74"/>
      <c r="EQ10" s="74"/>
      <c r="ER10" s="74"/>
      <c r="ES10" s="74"/>
      <c r="ET10" s="74"/>
      <c r="EU10" s="74"/>
      <c r="EV10" s="74"/>
      <c r="EW10" s="74"/>
      <c r="EX10" s="74"/>
      <c r="EY10" s="74"/>
      <c r="EZ10" s="74"/>
      <c r="FA10" s="74"/>
      <c r="FB10" s="74"/>
      <c r="FC10" s="74"/>
      <c r="FD10" s="74"/>
      <c r="FE10" s="74"/>
      <c r="FF10" s="74"/>
      <c r="FG10" s="74"/>
      <c r="FH10" s="74"/>
      <c r="FI10" s="74"/>
      <c r="FJ10" s="74"/>
      <c r="FK10" s="74"/>
      <c r="FL10" s="74"/>
      <c r="FM10" s="74"/>
      <c r="FN10" s="74"/>
      <c r="FO10" s="74"/>
      <c r="FP10" s="74"/>
      <c r="FQ10" s="74"/>
      <c r="FR10" s="74"/>
      <c r="FS10" s="74"/>
      <c r="FT10" s="74"/>
      <c r="FU10" s="74"/>
      <c r="FV10" s="74"/>
      <c r="FW10" s="74"/>
      <c r="FX10" s="74"/>
      <c r="FY10" s="74"/>
      <c r="FZ10" s="74"/>
      <c r="GA10" s="74"/>
      <c r="GB10" s="74"/>
      <c r="GC10" s="74"/>
    </row>
    <row r="11" spans="1:185">
      <c r="A11" s="1305"/>
      <c r="B11" s="1315"/>
      <c r="D11" s="74" t="s">
        <v>1670</v>
      </c>
      <c r="E11" s="74"/>
      <c r="F11" s="1316"/>
      <c r="G11" s="1316"/>
      <c r="H11" s="1316"/>
      <c r="I11" s="74"/>
      <c r="J11" s="74"/>
      <c r="K11" s="74"/>
      <c r="L11" s="74"/>
      <c r="M11" s="74"/>
      <c r="N11" s="74"/>
      <c r="O11" s="74"/>
      <c r="P11" s="74"/>
      <c r="Q11" s="74"/>
      <c r="R11" s="74"/>
      <c r="S11" s="74"/>
      <c r="T11" s="74"/>
      <c r="U11" s="74"/>
      <c r="V11" s="74"/>
      <c r="W11" s="74"/>
      <c r="X11" s="74"/>
      <c r="Y11" s="74"/>
      <c r="Z11" s="74"/>
      <c r="AA11" s="74"/>
      <c r="AB11" s="74"/>
      <c r="AC11" s="74"/>
      <c r="AD11" s="74"/>
      <c r="AE11" s="74"/>
      <c r="AF11" s="74"/>
      <c r="AG11" s="74"/>
      <c r="AH11" s="74"/>
      <c r="AI11" s="74"/>
      <c r="AJ11" s="74"/>
      <c r="AK11" s="74"/>
      <c r="AL11" s="74"/>
      <c r="AM11" s="74"/>
      <c r="AN11" s="74"/>
      <c r="AO11" s="74"/>
      <c r="AP11" s="74"/>
      <c r="AQ11" s="74"/>
      <c r="AR11" s="74"/>
      <c r="AS11" s="74"/>
      <c r="AT11" s="74"/>
      <c r="AU11" s="74"/>
      <c r="AV11" s="74"/>
      <c r="AW11" s="74"/>
      <c r="AX11" s="74"/>
      <c r="AY11" s="74"/>
      <c r="AZ11" s="74"/>
      <c r="BA11" s="74"/>
      <c r="BB11" s="74"/>
      <c r="BC11" s="74"/>
      <c r="BD11" s="74"/>
      <c r="BE11" s="74"/>
      <c r="BF11" s="74"/>
      <c r="BG11" s="74"/>
      <c r="BH11" s="74"/>
      <c r="BI11" s="74"/>
      <c r="BJ11" s="74"/>
      <c r="BK11" s="74"/>
      <c r="BL11" s="74"/>
      <c r="BM11" s="74"/>
      <c r="BN11" s="74"/>
      <c r="BO11" s="74"/>
      <c r="BP11" s="74"/>
      <c r="BQ11" s="74"/>
      <c r="BR11" s="74"/>
      <c r="BS11" s="74"/>
      <c r="BT11" s="74"/>
      <c r="BU11" s="74"/>
      <c r="BV11" s="74"/>
      <c r="BW11" s="74"/>
      <c r="BX11" s="74"/>
      <c r="BY11" s="74"/>
      <c r="BZ11" s="74"/>
      <c r="CA11" s="74"/>
      <c r="CB11" s="74"/>
      <c r="CC11" s="74"/>
      <c r="CD11" s="74"/>
      <c r="CE11" s="74"/>
      <c r="CF11" s="74"/>
      <c r="CG11" s="74"/>
      <c r="CH11" s="74"/>
      <c r="CI11" s="74"/>
      <c r="CJ11" s="74"/>
      <c r="CK11" s="74"/>
      <c r="CL11" s="74"/>
      <c r="CM11" s="74"/>
      <c r="CN11" s="74"/>
      <c r="CO11" s="74"/>
      <c r="CP11" s="74"/>
      <c r="CQ11" s="74"/>
      <c r="CR11" s="74"/>
      <c r="CS11" s="74"/>
      <c r="CT11" s="74"/>
      <c r="CU11" s="74"/>
      <c r="CV11" s="74"/>
      <c r="CW11" s="74"/>
      <c r="CX11" s="74"/>
      <c r="CY11" s="74"/>
      <c r="CZ11" s="74"/>
      <c r="DA11" s="74"/>
      <c r="DB11" s="74"/>
      <c r="DC11" s="74"/>
      <c r="DD11" s="74"/>
      <c r="DE11" s="74"/>
      <c r="DF11" s="74"/>
      <c r="DG11" s="74"/>
      <c r="DH11" s="74"/>
      <c r="DI11" s="74"/>
      <c r="DJ11" s="74"/>
      <c r="DK11" s="74"/>
      <c r="DL11" s="74"/>
      <c r="DM11" s="74"/>
      <c r="DN11" s="74"/>
      <c r="DO11" s="74"/>
      <c r="DP11" s="74"/>
      <c r="DQ11" s="74"/>
      <c r="DR11" s="74"/>
      <c r="DS11" s="74"/>
      <c r="DT11" s="74"/>
      <c r="DU11" s="74"/>
      <c r="DV11" s="74"/>
      <c r="DW11" s="74"/>
      <c r="DX11" s="74"/>
      <c r="DY11" s="74"/>
      <c r="DZ11" s="74"/>
      <c r="EA11" s="74"/>
      <c r="EB11" s="74"/>
      <c r="EC11" s="74"/>
      <c r="ED11" s="74"/>
      <c r="EE11" s="74"/>
      <c r="EF11" s="74"/>
      <c r="EG11" s="74"/>
      <c r="EH11" s="74"/>
      <c r="EI11" s="74"/>
      <c r="EJ11" s="74"/>
      <c r="EK11" s="74"/>
      <c r="EL11" s="74"/>
      <c r="EM11" s="74"/>
      <c r="EN11" s="74"/>
      <c r="EO11" s="74"/>
      <c r="EP11" s="74"/>
      <c r="EQ11" s="74"/>
      <c r="ER11" s="74"/>
      <c r="ES11" s="74"/>
      <c r="ET11" s="74"/>
      <c r="EU11" s="74"/>
      <c r="EV11" s="74"/>
      <c r="EW11" s="74"/>
      <c r="EX11" s="74"/>
      <c r="EY11" s="74"/>
      <c r="EZ11" s="74"/>
      <c r="FA11" s="74"/>
      <c r="FB11" s="74"/>
      <c r="FC11" s="74"/>
      <c r="FD11" s="74"/>
      <c r="FE11" s="74"/>
      <c r="FF11" s="74"/>
      <c r="FG11" s="74"/>
      <c r="FH11" s="74"/>
      <c r="FI11" s="74"/>
      <c r="FJ11" s="74"/>
      <c r="FK11" s="74"/>
      <c r="FL11" s="74"/>
      <c r="FM11" s="74"/>
      <c r="FN11" s="74"/>
      <c r="FO11" s="74"/>
      <c r="FP11" s="74"/>
      <c r="FQ11" s="74"/>
      <c r="FR11" s="74"/>
      <c r="FS11" s="74"/>
      <c r="FT11" s="74"/>
      <c r="FU11" s="74"/>
      <c r="FV11" s="74"/>
      <c r="FW11" s="74"/>
      <c r="FX11" s="74"/>
      <c r="FY11" s="74"/>
      <c r="FZ11" s="74"/>
      <c r="GA11" s="74"/>
      <c r="GB11" s="74"/>
      <c r="GC11" s="74"/>
    </row>
    <row r="12" spans="1:185">
      <c r="A12" s="1305"/>
      <c r="B12" s="1315"/>
      <c r="D12" s="74"/>
      <c r="E12" s="74" t="s">
        <v>1285</v>
      </c>
      <c r="F12" s="1311">
        <v>120505000</v>
      </c>
      <c r="G12" s="1311">
        <v>120224000</v>
      </c>
      <c r="H12" s="1311">
        <v>132714000</v>
      </c>
      <c r="I12" s="1311">
        <v>148497000</v>
      </c>
      <c r="J12" s="1311">
        <v>159100000</v>
      </c>
      <c r="K12" s="1311">
        <v>153000000</v>
      </c>
      <c r="L12" s="1311">
        <v>158900000</v>
      </c>
      <c r="M12" s="1311">
        <v>167000000</v>
      </c>
      <c r="N12" s="1311">
        <v>209000000</v>
      </c>
      <c r="O12" s="1311">
        <v>216400000</v>
      </c>
      <c r="P12" s="1300">
        <v>218100000</v>
      </c>
      <c r="Q12" s="1317">
        <v>190900000</v>
      </c>
      <c r="R12" s="1312">
        <v>190430000</v>
      </c>
      <c r="S12" s="1312">
        <v>198000000</v>
      </c>
      <c r="T12" s="1312">
        <v>202100000</v>
      </c>
      <c r="U12" s="74">
        <v>204600000</v>
      </c>
      <c r="V12" s="74">
        <v>206400000</v>
      </c>
      <c r="W12" s="74">
        <v>209500000</v>
      </c>
      <c r="X12" s="74">
        <v>215600000</v>
      </c>
      <c r="Y12" s="74">
        <v>223200000</v>
      </c>
      <c r="Z12" s="74">
        <v>235000000</v>
      </c>
      <c r="AA12" s="74">
        <v>244800000</v>
      </c>
      <c r="AB12" s="74">
        <v>252000000</v>
      </c>
      <c r="AC12" s="74">
        <v>262500000</v>
      </c>
      <c r="AD12" s="74">
        <v>275800000</v>
      </c>
      <c r="AE12" s="74">
        <v>279400000</v>
      </c>
      <c r="AF12" s="74">
        <v>279400000</v>
      </c>
      <c r="AG12" s="74">
        <v>279400000</v>
      </c>
      <c r="AH12" s="74">
        <v>279400000</v>
      </c>
      <c r="AI12" s="74">
        <v>279400000</v>
      </c>
      <c r="AJ12" s="74">
        <v>279400000</v>
      </c>
      <c r="AK12" s="74"/>
      <c r="AL12" s="74"/>
      <c r="AM12" s="74"/>
      <c r="AN12" s="74"/>
      <c r="AO12" s="74"/>
      <c r="AP12" s="74"/>
      <c r="AQ12" s="74"/>
      <c r="AR12" s="74"/>
      <c r="AS12" s="74"/>
      <c r="AT12" s="74"/>
      <c r="AU12" s="74"/>
      <c r="AV12" s="74"/>
      <c r="AW12" s="74"/>
      <c r="AX12" s="74"/>
      <c r="AY12" s="74"/>
      <c r="AZ12" s="74"/>
      <c r="BA12" s="74"/>
      <c r="BB12" s="74"/>
      <c r="BC12" s="74"/>
      <c r="BD12" s="74"/>
      <c r="BE12" s="74"/>
      <c r="BF12" s="74"/>
      <c r="BG12" s="74"/>
      <c r="BH12" s="74"/>
      <c r="BI12" s="74"/>
      <c r="BJ12" s="74"/>
      <c r="BK12" s="74"/>
      <c r="BL12" s="74"/>
      <c r="BM12" s="74"/>
      <c r="BN12" s="74"/>
      <c r="BO12" s="74"/>
      <c r="BP12" s="74"/>
      <c r="BQ12" s="74"/>
      <c r="BR12" s="74"/>
      <c r="BS12" s="74"/>
      <c r="BT12" s="74"/>
      <c r="BU12" s="74"/>
      <c r="BV12" s="74"/>
      <c r="BW12" s="74"/>
      <c r="BX12" s="74"/>
      <c r="BY12" s="74"/>
      <c r="BZ12" s="74"/>
      <c r="CA12" s="74"/>
      <c r="CB12" s="74"/>
      <c r="CC12" s="74"/>
      <c r="CD12" s="74"/>
      <c r="CE12" s="74"/>
      <c r="CF12" s="74"/>
      <c r="CG12" s="74"/>
      <c r="CH12" s="74"/>
      <c r="CI12" s="74"/>
      <c r="CJ12" s="74"/>
      <c r="CK12" s="74"/>
      <c r="CL12" s="74"/>
      <c r="CM12" s="74"/>
      <c r="CN12" s="74"/>
      <c r="CO12" s="74"/>
      <c r="CP12" s="74"/>
      <c r="CQ12" s="74"/>
      <c r="CR12" s="74"/>
      <c r="CS12" s="74"/>
      <c r="CT12" s="74"/>
      <c r="CU12" s="74"/>
      <c r="CV12" s="74"/>
      <c r="CW12" s="74"/>
      <c r="CX12" s="74"/>
      <c r="CY12" s="74"/>
      <c r="CZ12" s="74"/>
      <c r="DA12" s="74"/>
      <c r="DB12" s="74"/>
      <c r="DC12" s="74"/>
      <c r="DD12" s="74"/>
      <c r="DE12" s="74"/>
      <c r="DF12" s="74"/>
      <c r="DG12" s="74"/>
      <c r="DH12" s="74"/>
      <c r="DI12" s="74"/>
      <c r="DJ12" s="74"/>
      <c r="DK12" s="74"/>
      <c r="DL12" s="74"/>
      <c r="DM12" s="74"/>
      <c r="DN12" s="74"/>
      <c r="DO12" s="74"/>
      <c r="DP12" s="74"/>
      <c r="DQ12" s="74"/>
      <c r="DR12" s="74"/>
      <c r="DS12" s="74"/>
      <c r="DT12" s="74"/>
      <c r="DU12" s="74"/>
      <c r="DV12" s="74"/>
      <c r="DW12" s="74"/>
      <c r="DX12" s="74"/>
      <c r="DY12" s="74"/>
      <c r="DZ12" s="74"/>
      <c r="EA12" s="74"/>
      <c r="EB12" s="74"/>
      <c r="EC12" s="74"/>
      <c r="ED12" s="74"/>
      <c r="EE12" s="74"/>
      <c r="EF12" s="74"/>
      <c r="EG12" s="74"/>
      <c r="EH12" s="74"/>
      <c r="EI12" s="74"/>
      <c r="EJ12" s="74"/>
      <c r="EK12" s="74"/>
      <c r="EL12" s="74"/>
      <c r="EM12" s="74"/>
      <c r="EN12" s="74"/>
      <c r="EO12" s="74"/>
      <c r="EP12" s="74"/>
      <c r="EQ12" s="74"/>
      <c r="ER12" s="74"/>
      <c r="ES12" s="74"/>
      <c r="ET12" s="74"/>
      <c r="EU12" s="74"/>
      <c r="EV12" s="74"/>
      <c r="EW12" s="74"/>
      <c r="EX12" s="74"/>
      <c r="EY12" s="74"/>
      <c r="EZ12" s="74"/>
      <c r="FA12" s="74"/>
      <c r="FB12" s="74"/>
      <c r="FC12" s="74"/>
      <c r="FD12" s="74"/>
      <c r="FE12" s="74"/>
      <c r="FF12" s="74"/>
      <c r="FG12" s="74"/>
      <c r="FH12" s="74"/>
      <c r="FI12" s="74"/>
      <c r="FJ12" s="74"/>
      <c r="FK12" s="74"/>
      <c r="FL12" s="74"/>
      <c r="FM12" s="74"/>
      <c r="FN12" s="74"/>
      <c r="FO12" s="74"/>
      <c r="FP12" s="74"/>
      <c r="FQ12" s="74"/>
      <c r="FR12" s="74"/>
      <c r="FS12" s="74"/>
      <c r="FT12" s="74"/>
      <c r="FU12" s="74"/>
      <c r="FV12" s="74"/>
      <c r="FW12" s="74"/>
      <c r="FX12" s="74"/>
      <c r="FY12" s="74"/>
      <c r="FZ12" s="74"/>
      <c r="GA12" s="74"/>
      <c r="GB12" s="74"/>
      <c r="GC12" s="74"/>
    </row>
    <row r="13" spans="1:185">
      <c r="A13" s="1305"/>
      <c r="B13" s="1315"/>
      <c r="D13" s="74"/>
      <c r="E13" s="74" t="s">
        <v>1286</v>
      </c>
      <c r="F13" s="1311"/>
      <c r="G13" s="1311">
        <v>288100000</v>
      </c>
      <c r="H13" s="1311">
        <v>318478000</v>
      </c>
      <c r="I13" s="1311">
        <v>353000000</v>
      </c>
      <c r="J13" s="1311">
        <v>377400000</v>
      </c>
      <c r="K13" s="1311">
        <v>382800000</v>
      </c>
      <c r="L13" s="1311">
        <v>390100000</v>
      </c>
      <c r="M13" s="1311">
        <v>411000000</v>
      </c>
      <c r="N13" s="1311">
        <v>479300000</v>
      </c>
      <c r="O13" s="1311">
        <v>534700000</v>
      </c>
      <c r="P13" s="1300">
        <v>541800000</v>
      </c>
      <c r="Q13" s="1317">
        <v>483100000</v>
      </c>
      <c r="R13" s="1312">
        <v>458300000</v>
      </c>
      <c r="S13" s="1312">
        <v>473500000</v>
      </c>
      <c r="T13" s="1312">
        <v>487000000</v>
      </c>
      <c r="U13" s="74">
        <v>482800000</v>
      </c>
      <c r="V13" s="74">
        <v>491200000</v>
      </c>
      <c r="W13" s="74">
        <v>504100000</v>
      </c>
      <c r="X13" s="74">
        <v>523700000</v>
      </c>
      <c r="Y13" s="74">
        <v>545100000</v>
      </c>
      <c r="Z13" s="74">
        <v>567800000</v>
      </c>
      <c r="AA13" s="74">
        <v>590400000</v>
      </c>
      <c r="AB13" s="74">
        <v>613500000</v>
      </c>
      <c r="AC13" s="74">
        <v>633000000</v>
      </c>
      <c r="AD13" s="74">
        <v>638900000</v>
      </c>
      <c r="AE13" s="74">
        <v>638900000</v>
      </c>
      <c r="AF13" s="74">
        <v>638900000</v>
      </c>
      <c r="AG13" s="74">
        <v>638900000</v>
      </c>
      <c r="AH13" s="74">
        <v>638900000</v>
      </c>
      <c r="AI13" s="74">
        <v>638900000</v>
      </c>
      <c r="AJ13" s="74">
        <v>638900000</v>
      </c>
      <c r="AK13" s="74"/>
      <c r="AL13" s="74"/>
      <c r="AM13" s="74"/>
      <c r="AN13" s="74"/>
      <c r="AO13" s="74"/>
      <c r="AP13" s="74"/>
      <c r="AQ13" s="74"/>
      <c r="AR13" s="74"/>
      <c r="AS13" s="74"/>
      <c r="AT13" s="74"/>
      <c r="AU13" s="74"/>
      <c r="AV13" s="74"/>
      <c r="AW13" s="74"/>
      <c r="AX13" s="74"/>
      <c r="AY13" s="74"/>
      <c r="AZ13" s="74"/>
      <c r="BA13" s="74"/>
      <c r="BB13" s="74"/>
      <c r="BC13" s="74"/>
      <c r="BD13" s="74"/>
      <c r="BE13" s="74"/>
      <c r="BF13" s="74"/>
      <c r="BG13" s="74"/>
      <c r="BH13" s="74"/>
      <c r="BI13" s="74"/>
      <c r="BJ13" s="74"/>
      <c r="BK13" s="74"/>
      <c r="BL13" s="74"/>
      <c r="BM13" s="74"/>
      <c r="BN13" s="74"/>
      <c r="BO13" s="74"/>
      <c r="BP13" s="74"/>
      <c r="BQ13" s="74"/>
      <c r="BR13" s="74"/>
      <c r="BS13" s="74"/>
      <c r="BT13" s="74"/>
      <c r="BU13" s="74"/>
      <c r="BV13" s="74"/>
      <c r="BW13" s="74"/>
      <c r="BX13" s="74"/>
      <c r="BY13" s="74"/>
      <c r="BZ13" s="74"/>
      <c r="CA13" s="74"/>
      <c r="CB13" s="74"/>
      <c r="CC13" s="74"/>
      <c r="CD13" s="74"/>
      <c r="CE13" s="74"/>
      <c r="CF13" s="74"/>
      <c r="CG13" s="74"/>
      <c r="CH13" s="74"/>
      <c r="CI13" s="74"/>
      <c r="CJ13" s="74"/>
      <c r="CK13" s="74"/>
      <c r="CL13" s="74"/>
      <c r="CM13" s="74"/>
      <c r="CN13" s="74"/>
      <c r="CO13" s="74"/>
      <c r="CP13" s="74"/>
      <c r="CQ13" s="74"/>
      <c r="CR13" s="74"/>
      <c r="CS13" s="74"/>
      <c r="CT13" s="74"/>
      <c r="CU13" s="74"/>
      <c r="CV13" s="74"/>
      <c r="CW13" s="74"/>
      <c r="CX13" s="74"/>
      <c r="CY13" s="74"/>
      <c r="CZ13" s="74"/>
      <c r="DA13" s="74"/>
      <c r="DB13" s="74"/>
      <c r="DC13" s="74"/>
      <c r="DD13" s="74"/>
      <c r="DE13" s="74"/>
      <c r="DF13" s="74"/>
      <c r="DG13" s="74"/>
      <c r="DH13" s="74"/>
      <c r="DI13" s="74"/>
      <c r="DJ13" s="74"/>
      <c r="DK13" s="74"/>
      <c r="DL13" s="74"/>
      <c r="DM13" s="74"/>
      <c r="DN13" s="74"/>
      <c r="DO13" s="74"/>
      <c r="DP13" s="74"/>
      <c r="DQ13" s="74"/>
      <c r="DR13" s="74"/>
      <c r="DS13" s="74"/>
      <c r="DT13" s="74"/>
      <c r="DU13" s="74"/>
      <c r="DV13" s="74"/>
      <c r="DW13" s="74"/>
      <c r="DX13" s="74"/>
      <c r="DY13" s="74"/>
      <c r="DZ13" s="74"/>
      <c r="EA13" s="74"/>
      <c r="EB13" s="74"/>
      <c r="EC13" s="74"/>
      <c r="ED13" s="74"/>
      <c r="EE13" s="74"/>
      <c r="EF13" s="74"/>
      <c r="EG13" s="74"/>
      <c r="EH13" s="74"/>
      <c r="EI13" s="74"/>
      <c r="EJ13" s="74"/>
      <c r="EK13" s="74"/>
      <c r="EL13" s="74"/>
      <c r="EM13" s="74"/>
      <c r="EN13" s="74"/>
      <c r="EO13" s="74"/>
      <c r="EP13" s="74"/>
      <c r="EQ13" s="74"/>
      <c r="ER13" s="74"/>
      <c r="ES13" s="74"/>
      <c r="ET13" s="74"/>
      <c r="EU13" s="74"/>
      <c r="EV13" s="74"/>
      <c r="EW13" s="74"/>
      <c r="EX13" s="74"/>
      <c r="EY13" s="74"/>
      <c r="EZ13" s="74"/>
      <c r="FA13" s="74"/>
      <c r="FB13" s="74"/>
      <c r="FC13" s="74"/>
      <c r="FD13" s="74"/>
      <c r="FE13" s="74"/>
      <c r="FF13" s="74"/>
      <c r="FG13" s="74"/>
      <c r="FH13" s="74"/>
      <c r="FI13" s="74"/>
      <c r="FJ13" s="74"/>
      <c r="FK13" s="74"/>
      <c r="FL13" s="74"/>
      <c r="FM13" s="74"/>
      <c r="FN13" s="74"/>
      <c r="FO13" s="74"/>
      <c r="FP13" s="74"/>
      <c r="FQ13" s="74"/>
      <c r="FR13" s="74"/>
      <c r="FS13" s="74"/>
      <c r="FT13" s="74"/>
      <c r="FU13" s="74"/>
      <c r="FV13" s="74"/>
      <c r="FW13" s="74"/>
      <c r="FX13" s="74"/>
      <c r="FY13" s="74"/>
      <c r="FZ13" s="74"/>
      <c r="GA13" s="74"/>
      <c r="GB13" s="74"/>
      <c r="GC13" s="74"/>
    </row>
    <row r="14" spans="1:185">
      <c r="A14" s="1318"/>
      <c r="B14" s="1319"/>
      <c r="D14" s="74" t="s">
        <v>1284</v>
      </c>
      <c r="E14" s="74"/>
      <c r="F14" s="1316"/>
      <c r="G14" s="1316"/>
      <c r="H14" s="1316"/>
      <c r="I14" s="74"/>
      <c r="J14" s="74"/>
      <c r="K14" s="74"/>
      <c r="L14" s="74"/>
      <c r="M14" s="74"/>
      <c r="N14" s="74"/>
      <c r="O14" s="74"/>
      <c r="P14" s="74"/>
      <c r="Q14" s="74"/>
      <c r="R14" s="74"/>
      <c r="S14" s="74"/>
      <c r="T14" s="74"/>
      <c r="U14" s="74"/>
      <c r="V14" s="74"/>
      <c r="W14" s="74"/>
      <c r="X14" s="74"/>
      <c r="Y14" s="74"/>
      <c r="Z14" s="74"/>
      <c r="AA14" s="74"/>
      <c r="AB14" s="74"/>
      <c r="AC14" s="74"/>
      <c r="AD14" s="74"/>
      <c r="AE14" s="74"/>
      <c r="AF14" s="74"/>
      <c r="AG14" s="74"/>
      <c r="AH14" s="74"/>
      <c r="AI14" s="74"/>
      <c r="AJ14" s="74"/>
      <c r="AK14" s="74"/>
      <c r="AL14" s="74"/>
      <c r="AM14" s="74"/>
      <c r="AN14" s="74"/>
      <c r="AO14" s="74"/>
      <c r="AP14" s="74"/>
      <c r="AQ14" s="74"/>
      <c r="AR14" s="74"/>
      <c r="AS14" s="74"/>
      <c r="AT14" s="74"/>
      <c r="AU14" s="74"/>
      <c r="AV14" s="74"/>
      <c r="AW14" s="74"/>
      <c r="AX14" s="74"/>
      <c r="AY14" s="74"/>
      <c r="AZ14" s="74"/>
      <c r="BA14" s="74"/>
      <c r="BB14" s="74"/>
      <c r="BC14" s="74"/>
      <c r="BD14" s="74"/>
      <c r="BE14" s="74"/>
      <c r="BF14" s="74"/>
      <c r="BG14" s="74"/>
      <c r="BH14" s="74"/>
      <c r="BI14" s="74"/>
      <c r="BJ14" s="74"/>
      <c r="BK14" s="74"/>
      <c r="BL14" s="74"/>
      <c r="BM14" s="74"/>
      <c r="BN14" s="74"/>
      <c r="BO14" s="74"/>
      <c r="BP14" s="74"/>
      <c r="BQ14" s="74"/>
      <c r="BR14" s="74"/>
      <c r="BS14" s="74"/>
      <c r="BT14" s="74"/>
      <c r="BU14" s="74"/>
      <c r="BV14" s="74"/>
      <c r="BW14" s="74"/>
      <c r="BX14" s="74"/>
      <c r="BY14" s="74"/>
      <c r="BZ14" s="74"/>
      <c r="CA14" s="74"/>
      <c r="CB14" s="74"/>
      <c r="CC14" s="74"/>
      <c r="CD14" s="74"/>
      <c r="CE14" s="74"/>
      <c r="CF14" s="74"/>
      <c r="CG14" s="74"/>
      <c r="CH14" s="74"/>
      <c r="CI14" s="74"/>
      <c r="CJ14" s="74"/>
      <c r="CK14" s="74"/>
      <c r="CL14" s="74"/>
      <c r="CM14" s="74"/>
      <c r="CN14" s="74"/>
      <c r="CO14" s="74"/>
      <c r="CP14" s="74"/>
      <c r="CQ14" s="74"/>
      <c r="CR14" s="74"/>
      <c r="CS14" s="74"/>
      <c r="CT14" s="74"/>
      <c r="CU14" s="74"/>
      <c r="CV14" s="74"/>
      <c r="CW14" s="74"/>
      <c r="CX14" s="74"/>
      <c r="CY14" s="74"/>
      <c r="CZ14" s="74"/>
      <c r="DA14" s="74"/>
      <c r="DB14" s="74"/>
      <c r="DC14" s="74"/>
      <c r="DD14" s="74"/>
      <c r="DE14" s="74"/>
      <c r="DF14" s="74"/>
      <c r="DG14" s="74"/>
      <c r="DH14" s="74"/>
      <c r="DI14" s="74"/>
      <c r="DJ14" s="74"/>
      <c r="DK14" s="74"/>
      <c r="DL14" s="74"/>
      <c r="DM14" s="74"/>
      <c r="DN14" s="74"/>
      <c r="DO14" s="74"/>
      <c r="DP14" s="74"/>
      <c r="DQ14" s="74"/>
      <c r="DR14" s="74"/>
      <c r="DS14" s="74"/>
      <c r="DT14" s="74"/>
      <c r="DU14" s="74"/>
      <c r="DV14" s="74"/>
      <c r="DW14" s="74"/>
      <c r="DX14" s="74"/>
      <c r="DY14" s="74"/>
      <c r="DZ14" s="74"/>
      <c r="EA14" s="74"/>
      <c r="EB14" s="74"/>
      <c r="EC14" s="74"/>
      <c r="ED14" s="74"/>
      <c r="EE14" s="74"/>
      <c r="EF14" s="74"/>
      <c r="EG14" s="74"/>
      <c r="EH14" s="74"/>
      <c r="EI14" s="74"/>
      <c r="EJ14" s="74"/>
      <c r="EK14" s="74"/>
      <c r="EL14" s="74"/>
      <c r="EM14" s="74"/>
      <c r="EN14" s="74"/>
      <c r="EO14" s="74"/>
      <c r="EP14" s="74"/>
      <c r="EQ14" s="74"/>
      <c r="ER14" s="74"/>
      <c r="ES14" s="74"/>
      <c r="ET14" s="74"/>
      <c r="EU14" s="74"/>
      <c r="EV14" s="74"/>
      <c r="EW14" s="74"/>
      <c r="EX14" s="74"/>
      <c r="EY14" s="74"/>
      <c r="EZ14" s="74"/>
      <c r="FA14" s="74"/>
      <c r="FB14" s="74"/>
      <c r="FC14" s="74"/>
      <c r="FD14" s="74"/>
      <c r="FE14" s="74"/>
      <c r="FF14" s="74"/>
      <c r="FG14" s="74"/>
      <c r="FH14" s="74"/>
      <c r="FI14" s="74"/>
      <c r="FJ14" s="74"/>
      <c r="FK14" s="74"/>
      <c r="FL14" s="74"/>
      <c r="FM14" s="74"/>
      <c r="FN14" s="74"/>
      <c r="FO14" s="74"/>
      <c r="FP14" s="74"/>
      <c r="FQ14" s="74"/>
      <c r="FR14" s="74"/>
      <c r="FS14" s="74"/>
      <c r="FT14" s="74"/>
      <c r="FU14" s="74"/>
      <c r="FV14" s="74"/>
      <c r="FW14" s="74"/>
      <c r="FX14" s="74"/>
      <c r="FY14" s="74"/>
      <c r="FZ14" s="74"/>
      <c r="GA14" s="74"/>
      <c r="GB14" s="74"/>
      <c r="GC14" s="74"/>
    </row>
    <row r="15" spans="1:185" ht="15.75">
      <c r="A15" s="1320"/>
      <c r="B15" s="1321"/>
      <c r="D15" s="74"/>
      <c r="E15" s="74" t="s">
        <v>1285</v>
      </c>
      <c r="F15" s="1316"/>
      <c r="G15" s="1316"/>
      <c r="H15" s="1316"/>
      <c r="I15" s="74">
        <v>148497000</v>
      </c>
      <c r="J15" s="74">
        <v>159100000</v>
      </c>
      <c r="K15" s="74">
        <v>153000000</v>
      </c>
      <c r="L15" s="74">
        <v>158900000</v>
      </c>
      <c r="M15" s="74">
        <v>167000000</v>
      </c>
      <c r="N15" s="74">
        <v>209000000</v>
      </c>
      <c r="O15" s="74">
        <v>216400000</v>
      </c>
      <c r="P15" s="74">
        <v>218100000</v>
      </c>
      <c r="Q15" s="74">
        <v>190900000</v>
      </c>
      <c r="R15" s="74">
        <v>190430000</v>
      </c>
      <c r="S15" s="74">
        <v>198000000</v>
      </c>
      <c r="T15" s="74">
        <v>202100000</v>
      </c>
      <c r="U15" s="74">
        <v>204600000</v>
      </c>
      <c r="V15" s="74">
        <v>206400000</v>
      </c>
      <c r="W15" s="74">
        <v>209500000</v>
      </c>
      <c r="X15" s="74">
        <v>215600000</v>
      </c>
      <c r="Y15" s="74">
        <v>223200000</v>
      </c>
      <c r="Z15" s="74">
        <v>235000000</v>
      </c>
      <c r="AA15" s="74">
        <v>244800000</v>
      </c>
      <c r="AB15" s="74">
        <v>252000000</v>
      </c>
      <c r="AC15" s="74">
        <v>262500000</v>
      </c>
      <c r="AD15" s="74">
        <v>275800000</v>
      </c>
      <c r="AE15" s="74">
        <v>279400000</v>
      </c>
      <c r="AF15" s="74">
        <v>279400000</v>
      </c>
      <c r="AG15" s="74">
        <v>279400000</v>
      </c>
      <c r="AH15" s="74">
        <v>279400000</v>
      </c>
      <c r="AI15" s="74">
        <v>279400000</v>
      </c>
      <c r="AJ15" s="74">
        <v>279400000</v>
      </c>
      <c r="AK15" s="74"/>
      <c r="AL15" s="74"/>
      <c r="AM15" s="74"/>
      <c r="AN15" s="74"/>
      <c r="AO15" s="74"/>
      <c r="AP15" s="74"/>
      <c r="AQ15" s="74"/>
      <c r="AR15" s="74"/>
      <c r="AS15" s="74"/>
      <c r="AT15" s="74"/>
      <c r="AU15" s="74"/>
      <c r="AV15" s="74"/>
      <c r="AW15" s="74"/>
      <c r="AX15" s="74"/>
      <c r="AY15" s="74"/>
      <c r="AZ15" s="74"/>
      <c r="BA15" s="74"/>
      <c r="BB15" s="74"/>
      <c r="BC15" s="74"/>
      <c r="BD15" s="74"/>
      <c r="BE15" s="74"/>
      <c r="BF15" s="74"/>
      <c r="BG15" s="74"/>
      <c r="BH15" s="74"/>
      <c r="BI15" s="74"/>
      <c r="BJ15" s="74"/>
      <c r="BK15" s="74"/>
      <c r="BL15" s="74"/>
      <c r="BM15" s="74"/>
      <c r="BN15" s="74"/>
      <c r="BO15" s="74"/>
      <c r="BP15" s="74"/>
      <c r="BQ15" s="74"/>
      <c r="BR15" s="74"/>
      <c r="BS15" s="74"/>
      <c r="BT15" s="74"/>
      <c r="BU15" s="74"/>
      <c r="BV15" s="74"/>
      <c r="BW15" s="74"/>
      <c r="BX15" s="74"/>
      <c r="BY15" s="74"/>
      <c r="BZ15" s="74"/>
      <c r="CA15" s="74"/>
      <c r="CB15" s="74"/>
      <c r="CC15" s="74"/>
      <c r="CD15" s="74"/>
      <c r="CE15" s="74"/>
      <c r="CF15" s="74"/>
      <c r="CG15" s="74"/>
      <c r="CH15" s="74"/>
      <c r="CI15" s="74"/>
      <c r="CJ15" s="74"/>
      <c r="CK15" s="74"/>
      <c r="CL15" s="74"/>
      <c r="CM15" s="74"/>
      <c r="CN15" s="74"/>
      <c r="CO15" s="74"/>
      <c r="CP15" s="74"/>
      <c r="CQ15" s="74"/>
      <c r="CR15" s="74"/>
      <c r="CS15" s="74"/>
      <c r="CT15" s="74"/>
      <c r="CU15" s="74"/>
      <c r="CV15" s="74"/>
      <c r="CW15" s="74"/>
      <c r="CX15" s="74"/>
      <c r="CY15" s="74"/>
      <c r="CZ15" s="74"/>
      <c r="DA15" s="74"/>
      <c r="DB15" s="74"/>
      <c r="DC15" s="74"/>
      <c r="DD15" s="74"/>
      <c r="DE15" s="74"/>
      <c r="DF15" s="74"/>
      <c r="DG15" s="74"/>
      <c r="DH15" s="74"/>
      <c r="DI15" s="74"/>
      <c r="DJ15" s="74"/>
      <c r="DK15" s="74"/>
      <c r="DL15" s="74"/>
      <c r="DM15" s="74"/>
      <c r="DN15" s="74"/>
      <c r="DO15" s="74"/>
      <c r="DP15" s="74"/>
      <c r="DQ15" s="74"/>
      <c r="DR15" s="74"/>
      <c r="DS15" s="74"/>
      <c r="DT15" s="74"/>
      <c r="DU15" s="74"/>
      <c r="DV15" s="74"/>
      <c r="DW15" s="74"/>
      <c r="DX15" s="74"/>
      <c r="DY15" s="74"/>
      <c r="DZ15" s="74"/>
      <c r="EA15" s="74"/>
      <c r="EB15" s="74"/>
      <c r="EC15" s="74"/>
      <c r="ED15" s="74"/>
      <c r="EE15" s="74"/>
      <c r="EF15" s="74"/>
      <c r="EG15" s="74"/>
      <c r="EH15" s="74"/>
      <c r="EI15" s="74"/>
      <c r="EJ15" s="74"/>
      <c r="EK15" s="74"/>
      <c r="EL15" s="74"/>
      <c r="EM15" s="74"/>
      <c r="EN15" s="74"/>
      <c r="EO15" s="74"/>
      <c r="EP15" s="74"/>
      <c r="EQ15" s="74"/>
      <c r="ER15" s="74"/>
      <c r="ES15" s="74"/>
      <c r="ET15" s="74"/>
      <c r="EU15" s="74"/>
      <c r="EV15" s="74"/>
      <c r="EW15" s="74"/>
      <c r="EX15" s="74"/>
      <c r="EY15" s="74"/>
      <c r="EZ15" s="74"/>
      <c r="FA15" s="74"/>
      <c r="FB15" s="74"/>
      <c r="FC15" s="74"/>
      <c r="FD15" s="74"/>
      <c r="FE15" s="74"/>
      <c r="FF15" s="74"/>
      <c r="FG15" s="74"/>
      <c r="FH15" s="74"/>
      <c r="FI15" s="74"/>
      <c r="FJ15" s="74"/>
      <c r="FK15" s="74"/>
      <c r="FL15" s="74"/>
      <c r="FM15" s="74"/>
      <c r="FN15" s="74"/>
      <c r="FO15" s="74"/>
      <c r="FP15" s="74"/>
      <c r="FQ15" s="74"/>
      <c r="FR15" s="74"/>
      <c r="FS15" s="74"/>
      <c r="FT15" s="74"/>
      <c r="FU15" s="74"/>
      <c r="FV15" s="74"/>
      <c r="FW15" s="74"/>
      <c r="FX15" s="74"/>
      <c r="FY15" s="74"/>
      <c r="FZ15" s="74"/>
      <c r="GA15" s="74"/>
      <c r="GB15" s="74"/>
      <c r="GC15" s="74"/>
    </row>
    <row r="16" spans="1:185">
      <c r="D16" s="74"/>
      <c r="E16" s="74" t="s">
        <v>1286</v>
      </c>
      <c r="F16" s="1316"/>
      <c r="G16" s="1316"/>
      <c r="H16" s="1316"/>
      <c r="I16" s="74">
        <v>148497000</v>
      </c>
      <c r="J16" s="74">
        <v>159100000</v>
      </c>
      <c r="K16" s="74">
        <v>153000000</v>
      </c>
      <c r="L16" s="74">
        <v>158900000</v>
      </c>
      <c r="M16" s="74">
        <v>167000000</v>
      </c>
      <c r="N16" s="74">
        <v>209000000</v>
      </c>
      <c r="O16" s="74">
        <v>216400000</v>
      </c>
      <c r="P16" s="74">
        <v>218100000</v>
      </c>
      <c r="Q16" s="74">
        <v>190900000</v>
      </c>
      <c r="R16" s="74">
        <v>190430000</v>
      </c>
      <c r="S16" s="74">
        <v>198000000</v>
      </c>
      <c r="T16" s="74">
        <v>202100000</v>
      </c>
      <c r="U16" s="74">
        <v>204600000</v>
      </c>
      <c r="V16" s="74">
        <v>206400000</v>
      </c>
      <c r="W16" s="74">
        <v>209500000</v>
      </c>
      <c r="X16" s="74">
        <v>215600000</v>
      </c>
      <c r="Y16" s="74">
        <v>223200000</v>
      </c>
      <c r="Z16" s="74">
        <v>235000000</v>
      </c>
      <c r="AA16" s="74">
        <v>244800000</v>
      </c>
      <c r="AB16" s="74">
        <v>252000000</v>
      </c>
      <c r="AC16" s="74">
        <v>262500000</v>
      </c>
      <c r="AD16" s="74">
        <v>275800000</v>
      </c>
      <c r="AE16" s="74">
        <v>279400000</v>
      </c>
      <c r="AF16" s="74">
        <v>279400000</v>
      </c>
      <c r="AG16" s="74">
        <v>279400000</v>
      </c>
      <c r="AH16" s="74">
        <v>279400000</v>
      </c>
      <c r="AI16" s="74">
        <v>279400000</v>
      </c>
      <c r="AJ16" s="74">
        <v>279400000</v>
      </c>
      <c r="AK16" s="74"/>
      <c r="AL16" s="74"/>
      <c r="AM16" s="74"/>
      <c r="AN16" s="74"/>
      <c r="AO16" s="74"/>
      <c r="AP16" s="74"/>
      <c r="AQ16" s="74"/>
      <c r="AR16" s="74"/>
      <c r="AS16" s="74"/>
      <c r="AT16" s="74"/>
      <c r="AU16" s="74"/>
      <c r="AV16" s="74"/>
      <c r="AW16" s="74"/>
      <c r="AX16" s="74"/>
      <c r="AY16" s="74"/>
      <c r="AZ16" s="74"/>
      <c r="BA16" s="74"/>
      <c r="BB16" s="74"/>
      <c r="BC16" s="74"/>
      <c r="BD16" s="74"/>
      <c r="BE16" s="74"/>
      <c r="BF16" s="74"/>
      <c r="BG16" s="74"/>
      <c r="BH16" s="74"/>
      <c r="BI16" s="74"/>
      <c r="BJ16" s="74"/>
      <c r="BK16" s="74"/>
      <c r="BL16" s="74"/>
      <c r="BM16" s="74"/>
      <c r="BN16" s="74"/>
      <c r="BO16" s="74"/>
      <c r="BP16" s="74"/>
      <c r="BQ16" s="74"/>
      <c r="BR16" s="74"/>
      <c r="BS16" s="74"/>
      <c r="BT16" s="74"/>
      <c r="BU16" s="74"/>
      <c r="BV16" s="74"/>
      <c r="BW16" s="74"/>
      <c r="BX16" s="74"/>
      <c r="BY16" s="74"/>
      <c r="BZ16" s="74"/>
      <c r="CA16" s="74"/>
      <c r="CB16" s="74"/>
      <c r="CC16" s="74"/>
      <c r="CD16" s="74"/>
      <c r="CE16" s="74"/>
      <c r="CF16" s="74"/>
      <c r="CG16" s="74"/>
      <c r="CH16" s="74"/>
      <c r="CI16" s="74"/>
      <c r="CJ16" s="74"/>
      <c r="CK16" s="74"/>
      <c r="CL16" s="74"/>
      <c r="CM16" s="74"/>
      <c r="CN16" s="74"/>
      <c r="CO16" s="74"/>
      <c r="CP16" s="74"/>
      <c r="CQ16" s="74"/>
      <c r="CR16" s="74"/>
      <c r="CS16" s="74"/>
      <c r="CT16" s="74"/>
      <c r="CU16" s="74"/>
      <c r="CV16" s="74"/>
      <c r="CW16" s="74"/>
      <c r="CX16" s="74"/>
      <c r="CY16" s="74"/>
      <c r="CZ16" s="74"/>
      <c r="DA16" s="74"/>
      <c r="DB16" s="74"/>
      <c r="DC16" s="74"/>
      <c r="DD16" s="74"/>
      <c r="DE16" s="74"/>
      <c r="DF16" s="74"/>
      <c r="DG16" s="74"/>
      <c r="DH16" s="74"/>
      <c r="DI16" s="74"/>
      <c r="DJ16" s="74"/>
      <c r="DK16" s="74"/>
      <c r="DL16" s="74"/>
      <c r="DM16" s="74"/>
      <c r="DN16" s="74"/>
      <c r="DO16" s="74"/>
      <c r="DP16" s="74"/>
      <c r="DQ16" s="74"/>
      <c r="DR16" s="74"/>
      <c r="DS16" s="74"/>
      <c r="DT16" s="74"/>
      <c r="DU16" s="74"/>
      <c r="DV16" s="74"/>
      <c r="DW16" s="74"/>
      <c r="DX16" s="74"/>
      <c r="DY16" s="74"/>
      <c r="DZ16" s="74"/>
      <c r="EA16" s="74"/>
      <c r="EB16" s="74"/>
      <c r="EC16" s="74"/>
      <c r="ED16" s="74"/>
      <c r="EE16" s="74"/>
      <c r="EF16" s="74"/>
      <c r="EG16" s="74"/>
      <c r="EH16" s="74"/>
      <c r="EI16" s="74"/>
      <c r="EJ16" s="74"/>
      <c r="EK16" s="74"/>
      <c r="EL16" s="74"/>
      <c r="EM16" s="74"/>
      <c r="EN16" s="74"/>
      <c r="EO16" s="74"/>
      <c r="EP16" s="74"/>
      <c r="EQ16" s="74"/>
      <c r="ER16" s="74"/>
      <c r="ES16" s="74"/>
      <c r="ET16" s="74"/>
      <c r="EU16" s="74"/>
      <c r="EV16" s="74"/>
      <c r="EW16" s="74"/>
      <c r="EX16" s="74"/>
      <c r="EY16" s="74"/>
      <c r="EZ16" s="74"/>
      <c r="FA16" s="74"/>
      <c r="FB16" s="74"/>
      <c r="FC16" s="74"/>
      <c r="FD16" s="74"/>
      <c r="FE16" s="74"/>
      <c r="FF16" s="74"/>
      <c r="FG16" s="74"/>
      <c r="FH16" s="74"/>
      <c r="FI16" s="74"/>
      <c r="FJ16" s="74"/>
      <c r="FK16" s="74"/>
      <c r="FL16" s="74"/>
      <c r="FM16" s="74"/>
      <c r="FN16" s="74"/>
      <c r="FO16" s="74"/>
      <c r="FP16" s="74"/>
      <c r="FQ16" s="74"/>
      <c r="FR16" s="74"/>
      <c r="FS16" s="74"/>
      <c r="FT16" s="74"/>
      <c r="FU16" s="74"/>
      <c r="FV16" s="74"/>
      <c r="FW16" s="74"/>
      <c r="FX16" s="74"/>
      <c r="FY16" s="74"/>
      <c r="FZ16" s="74"/>
      <c r="GA16" s="74"/>
      <c r="GB16" s="74"/>
      <c r="GC16" s="74"/>
    </row>
    <row r="17" spans="1:185">
      <c r="D17" s="74" t="s">
        <v>257</v>
      </c>
      <c r="E17" s="74"/>
      <c r="F17" s="1316"/>
      <c r="G17" s="1316"/>
      <c r="H17" s="1316"/>
      <c r="I17" s="74"/>
      <c r="J17" s="74"/>
      <c r="K17" s="74"/>
      <c r="L17" s="74"/>
      <c r="M17" s="74"/>
      <c r="N17" s="74"/>
      <c r="O17" s="74"/>
      <c r="P17" s="74"/>
      <c r="Q17" s="74"/>
      <c r="R17" s="74"/>
      <c r="S17" s="74"/>
      <c r="T17" s="74"/>
      <c r="U17" s="74"/>
      <c r="V17" s="74"/>
      <c r="W17" s="74"/>
      <c r="X17" s="74"/>
      <c r="Y17" s="74"/>
      <c r="Z17" s="74"/>
      <c r="AA17" s="74"/>
      <c r="AB17" s="74"/>
      <c r="AC17" s="74"/>
      <c r="AD17" s="74"/>
      <c r="AE17" s="74"/>
      <c r="AF17" s="74"/>
      <c r="AG17" s="74"/>
      <c r="AH17" s="74"/>
      <c r="AI17" s="74"/>
      <c r="AJ17" s="74"/>
      <c r="AK17" s="74"/>
      <c r="AL17" s="74"/>
      <c r="AM17" s="74"/>
      <c r="AN17" s="74"/>
      <c r="AO17" s="74"/>
      <c r="AP17" s="74"/>
      <c r="AQ17" s="74"/>
      <c r="AR17" s="74"/>
      <c r="AS17" s="74"/>
      <c r="AT17" s="74"/>
      <c r="AU17" s="74"/>
      <c r="AV17" s="74"/>
      <c r="AW17" s="74"/>
      <c r="AX17" s="74"/>
      <c r="AY17" s="74"/>
      <c r="AZ17" s="74"/>
      <c r="BA17" s="74"/>
      <c r="BB17" s="74"/>
      <c r="BC17" s="74"/>
      <c r="BD17" s="74"/>
      <c r="BE17" s="74"/>
      <c r="BF17" s="74"/>
      <c r="BG17" s="74"/>
      <c r="BH17" s="74"/>
      <c r="BI17" s="74"/>
      <c r="BJ17" s="74"/>
      <c r="BK17" s="74"/>
      <c r="BL17" s="74"/>
      <c r="BM17" s="74"/>
      <c r="BN17" s="74"/>
      <c r="BO17" s="74"/>
      <c r="BP17" s="74"/>
      <c r="BQ17" s="74"/>
      <c r="BR17" s="74"/>
      <c r="BS17" s="74"/>
      <c r="BT17" s="74"/>
      <c r="BU17" s="74"/>
      <c r="BV17" s="74"/>
      <c r="BW17" s="74"/>
      <c r="BX17" s="74"/>
      <c r="BY17" s="74"/>
      <c r="BZ17" s="74"/>
      <c r="CA17" s="74"/>
      <c r="CB17" s="74"/>
      <c r="CC17" s="74"/>
      <c r="CD17" s="74"/>
      <c r="CE17" s="74"/>
      <c r="CF17" s="74"/>
      <c r="CG17" s="74"/>
      <c r="CH17" s="74"/>
      <c r="CI17" s="74"/>
      <c r="CJ17" s="74"/>
      <c r="CK17" s="74"/>
      <c r="CL17" s="74"/>
      <c r="CM17" s="74"/>
      <c r="CN17" s="74"/>
      <c r="CO17" s="74"/>
      <c r="CP17" s="74"/>
      <c r="CQ17" s="74"/>
      <c r="CR17" s="74"/>
      <c r="CS17" s="74"/>
      <c r="CT17" s="74"/>
      <c r="CU17" s="74"/>
      <c r="CV17" s="74"/>
      <c r="CW17" s="74"/>
      <c r="CX17" s="74"/>
      <c r="CY17" s="74"/>
      <c r="CZ17" s="74"/>
      <c r="DA17" s="74"/>
      <c r="DB17" s="74"/>
      <c r="DC17" s="74"/>
      <c r="DD17" s="74"/>
      <c r="DE17" s="74"/>
      <c r="DF17" s="74"/>
      <c r="DG17" s="74"/>
      <c r="DH17" s="74"/>
      <c r="DI17" s="74"/>
      <c r="DJ17" s="74"/>
      <c r="DK17" s="74"/>
      <c r="DL17" s="74"/>
      <c r="DM17" s="74"/>
      <c r="DN17" s="74"/>
      <c r="DO17" s="74"/>
      <c r="DP17" s="74"/>
      <c r="DQ17" s="74"/>
      <c r="DR17" s="74"/>
      <c r="DS17" s="74"/>
      <c r="DT17" s="74"/>
      <c r="DU17" s="74"/>
      <c r="DV17" s="74"/>
      <c r="DW17" s="74"/>
      <c r="DX17" s="74"/>
      <c r="DY17" s="74"/>
      <c r="DZ17" s="74"/>
      <c r="EA17" s="74"/>
      <c r="EB17" s="74"/>
      <c r="EC17" s="74"/>
      <c r="ED17" s="74"/>
      <c r="EE17" s="74"/>
      <c r="EF17" s="74"/>
      <c r="EG17" s="74"/>
      <c r="EH17" s="74"/>
      <c r="EI17" s="74"/>
      <c r="EJ17" s="74"/>
      <c r="EK17" s="74"/>
      <c r="EL17" s="74"/>
      <c r="EM17" s="74"/>
      <c r="EN17" s="74"/>
      <c r="EO17" s="74"/>
      <c r="EP17" s="74"/>
      <c r="EQ17" s="74"/>
      <c r="ER17" s="74"/>
      <c r="ES17" s="74"/>
      <c r="ET17" s="74"/>
      <c r="EU17" s="74"/>
      <c r="EV17" s="74"/>
      <c r="EW17" s="74"/>
      <c r="EX17" s="74"/>
      <c r="EY17" s="74"/>
      <c r="EZ17" s="74"/>
      <c r="FA17" s="74"/>
      <c r="FB17" s="74"/>
      <c r="FC17" s="74"/>
      <c r="FD17" s="74"/>
      <c r="FE17" s="74"/>
      <c r="FF17" s="74"/>
      <c r="FG17" s="74"/>
      <c r="FH17" s="74"/>
      <c r="FI17" s="74"/>
      <c r="FJ17" s="74"/>
      <c r="FK17" s="74"/>
      <c r="FL17" s="74"/>
      <c r="FM17" s="74"/>
      <c r="FN17" s="74"/>
      <c r="FO17" s="74"/>
      <c r="FP17" s="74"/>
      <c r="FQ17" s="74"/>
      <c r="FR17" s="74"/>
      <c r="FS17" s="74"/>
      <c r="FT17" s="74"/>
      <c r="FU17" s="74"/>
      <c r="FV17" s="74"/>
      <c r="FW17" s="74"/>
      <c r="FX17" s="74"/>
      <c r="FY17" s="74"/>
      <c r="FZ17" s="74"/>
      <c r="GA17" s="74"/>
      <c r="GB17" s="74"/>
      <c r="GC17" s="74"/>
    </row>
    <row r="18" spans="1:185">
      <c r="D18" s="74"/>
      <c r="E18" s="74" t="s">
        <v>1285</v>
      </c>
      <c r="F18" s="1316"/>
      <c r="G18" s="1316"/>
      <c r="H18" s="1316"/>
      <c r="I18" s="832" t="s">
        <v>1671</v>
      </c>
      <c r="J18" s="832" t="s">
        <v>1671</v>
      </c>
      <c r="K18" s="832" t="s">
        <v>1671</v>
      </c>
      <c r="L18" s="832" t="s">
        <v>1671</v>
      </c>
      <c r="M18" s="832" t="s">
        <v>1671</v>
      </c>
      <c r="N18" s="832" t="s">
        <v>1671</v>
      </c>
      <c r="O18" s="832" t="s">
        <v>1671</v>
      </c>
      <c r="P18" s="832" t="s">
        <v>1671</v>
      </c>
      <c r="Q18" s="832" t="s">
        <v>1671</v>
      </c>
      <c r="R18" s="832" t="s">
        <v>1671</v>
      </c>
      <c r="S18" s="832" t="s">
        <v>1671</v>
      </c>
      <c r="T18" s="832" t="s">
        <v>1671</v>
      </c>
      <c r="U18" s="832" t="s">
        <v>1671</v>
      </c>
      <c r="V18" s="832" t="s">
        <v>1671</v>
      </c>
      <c r="W18" s="832" t="s">
        <v>1671</v>
      </c>
      <c r="X18" s="832" t="s">
        <v>1671</v>
      </c>
      <c r="Y18" s="832" t="s">
        <v>1671</v>
      </c>
      <c r="Z18" s="832" t="s">
        <v>1671</v>
      </c>
      <c r="AA18" s="832" t="s">
        <v>1671</v>
      </c>
      <c r="AB18" s="832" t="s">
        <v>1671</v>
      </c>
      <c r="AC18" s="832" t="s">
        <v>1671</v>
      </c>
      <c r="AD18" s="832" t="s">
        <v>1671</v>
      </c>
      <c r="AE18" s="832" t="s">
        <v>1671</v>
      </c>
      <c r="AF18" s="832" t="s">
        <v>1671</v>
      </c>
      <c r="AG18" s="832" t="s">
        <v>1671</v>
      </c>
      <c r="AH18" s="832" t="s">
        <v>1671</v>
      </c>
      <c r="AI18" s="832" t="s">
        <v>1671</v>
      </c>
      <c r="AJ18" s="832" t="s">
        <v>1671</v>
      </c>
      <c r="AK18" s="74"/>
      <c r="AL18" s="74"/>
      <c r="AM18" s="74"/>
      <c r="AN18" s="74"/>
      <c r="AO18" s="74"/>
      <c r="AP18" s="74"/>
      <c r="AQ18" s="74"/>
      <c r="AR18" s="74"/>
      <c r="AS18" s="74"/>
      <c r="AT18" s="74"/>
      <c r="AU18" s="74"/>
      <c r="AV18" s="74"/>
      <c r="AW18" s="74"/>
      <c r="AX18" s="74"/>
      <c r="AY18" s="74"/>
      <c r="AZ18" s="74"/>
      <c r="BA18" s="74"/>
      <c r="BB18" s="74"/>
      <c r="BC18" s="74"/>
      <c r="BD18" s="74"/>
      <c r="BE18" s="74"/>
      <c r="BF18" s="74"/>
      <c r="BG18" s="74"/>
      <c r="BH18" s="74"/>
      <c r="BI18" s="74"/>
      <c r="BJ18" s="74"/>
      <c r="BK18" s="74"/>
      <c r="BL18" s="74"/>
      <c r="BM18" s="74"/>
      <c r="BN18" s="74"/>
      <c r="BO18" s="74"/>
      <c r="BP18" s="74"/>
      <c r="BQ18" s="74"/>
      <c r="BR18" s="74"/>
      <c r="BS18" s="74"/>
      <c r="BT18" s="74"/>
      <c r="BU18" s="74"/>
      <c r="BV18" s="74"/>
      <c r="BW18" s="74"/>
      <c r="BX18" s="74"/>
      <c r="BY18" s="74"/>
      <c r="BZ18" s="74"/>
      <c r="CA18" s="74"/>
      <c r="CB18" s="74"/>
      <c r="CC18" s="74"/>
      <c r="CD18" s="74"/>
      <c r="CE18" s="74"/>
      <c r="CF18" s="74"/>
      <c r="CG18" s="74"/>
      <c r="CH18" s="74"/>
      <c r="CI18" s="74"/>
      <c r="CJ18" s="74"/>
      <c r="CK18" s="74"/>
      <c r="CL18" s="74"/>
      <c r="CM18" s="74"/>
      <c r="CN18" s="74"/>
      <c r="CO18" s="74"/>
      <c r="CP18" s="74"/>
      <c r="CQ18" s="74"/>
      <c r="CR18" s="74"/>
      <c r="CS18" s="74"/>
      <c r="CT18" s="74"/>
      <c r="CU18" s="74"/>
      <c r="CV18" s="74"/>
      <c r="CW18" s="74"/>
      <c r="CX18" s="74"/>
      <c r="CY18" s="74"/>
      <c r="CZ18" s="74"/>
      <c r="DA18" s="74"/>
      <c r="DB18" s="74"/>
      <c r="DC18" s="74"/>
      <c r="DD18" s="74"/>
      <c r="DE18" s="74"/>
      <c r="DF18" s="74"/>
      <c r="DG18" s="74"/>
      <c r="DH18" s="74"/>
      <c r="DI18" s="74"/>
      <c r="DJ18" s="74"/>
      <c r="DK18" s="74"/>
      <c r="DL18" s="74"/>
      <c r="DM18" s="74"/>
      <c r="DN18" s="74"/>
      <c r="DO18" s="74"/>
      <c r="DP18" s="74"/>
      <c r="DQ18" s="74"/>
      <c r="DR18" s="74"/>
      <c r="DS18" s="74"/>
      <c r="DT18" s="74"/>
      <c r="DU18" s="74"/>
      <c r="DV18" s="74"/>
      <c r="DW18" s="74"/>
      <c r="DX18" s="74"/>
      <c r="DY18" s="74"/>
      <c r="DZ18" s="74"/>
      <c r="EA18" s="74"/>
      <c r="EB18" s="74"/>
      <c r="EC18" s="74"/>
      <c r="ED18" s="74"/>
      <c r="EE18" s="74"/>
      <c r="EF18" s="74"/>
      <c r="EG18" s="74"/>
      <c r="EH18" s="74"/>
      <c r="EI18" s="74"/>
      <c r="EJ18" s="74"/>
      <c r="EK18" s="74"/>
      <c r="EL18" s="74"/>
      <c r="EM18" s="74"/>
      <c r="EN18" s="74"/>
      <c r="EO18" s="74"/>
      <c r="EP18" s="74"/>
      <c r="EQ18" s="74"/>
      <c r="ER18" s="74"/>
      <c r="ES18" s="74"/>
      <c r="ET18" s="74"/>
      <c r="EU18" s="74"/>
      <c r="EV18" s="74"/>
      <c r="EW18" s="74"/>
      <c r="EX18" s="74"/>
      <c r="EY18" s="74"/>
      <c r="EZ18" s="74"/>
      <c r="FA18" s="74"/>
      <c r="FB18" s="74"/>
      <c r="FC18" s="74"/>
      <c r="FD18" s="74"/>
      <c r="FE18" s="74"/>
      <c r="FF18" s="74"/>
      <c r="FG18" s="74"/>
      <c r="FH18" s="74"/>
      <c r="FI18" s="74"/>
      <c r="FJ18" s="74"/>
      <c r="FK18" s="74"/>
      <c r="FL18" s="74"/>
      <c r="FM18" s="74"/>
      <c r="FN18" s="74"/>
      <c r="FO18" s="74"/>
      <c r="FP18" s="74"/>
      <c r="FQ18" s="74"/>
      <c r="FR18" s="74"/>
      <c r="FS18" s="74"/>
      <c r="FT18" s="74"/>
      <c r="FU18" s="74"/>
      <c r="FV18" s="74"/>
      <c r="FW18" s="74"/>
      <c r="FX18" s="74"/>
      <c r="FY18" s="74"/>
      <c r="FZ18" s="74"/>
      <c r="GA18" s="74"/>
      <c r="GB18" s="74"/>
      <c r="GC18" s="74"/>
    </row>
    <row r="19" spans="1:185">
      <c r="D19" s="74"/>
      <c r="E19" s="74" t="s">
        <v>1286</v>
      </c>
      <c r="F19" s="1316"/>
      <c r="G19" s="1316"/>
      <c r="H19" s="1316"/>
      <c r="I19" s="832" t="s">
        <v>1671</v>
      </c>
      <c r="J19" s="832" t="s">
        <v>1671</v>
      </c>
      <c r="K19" s="832" t="s">
        <v>1671</v>
      </c>
      <c r="L19" s="832" t="s">
        <v>1671</v>
      </c>
      <c r="M19" s="832" t="s">
        <v>1671</v>
      </c>
      <c r="N19" s="832" t="s">
        <v>1671</v>
      </c>
      <c r="O19" s="832" t="s">
        <v>1671</v>
      </c>
      <c r="P19" s="832" t="s">
        <v>1671</v>
      </c>
      <c r="Q19" s="832" t="s">
        <v>1671</v>
      </c>
      <c r="R19" s="832" t="s">
        <v>1671</v>
      </c>
      <c r="S19" s="832" t="s">
        <v>1671</v>
      </c>
      <c r="T19" s="832" t="s">
        <v>1671</v>
      </c>
      <c r="U19" s="832" t="s">
        <v>1671</v>
      </c>
      <c r="V19" s="832" t="s">
        <v>1671</v>
      </c>
      <c r="W19" s="832" t="s">
        <v>1671</v>
      </c>
      <c r="X19" s="832" t="s">
        <v>1671</v>
      </c>
      <c r="Y19" s="832" t="s">
        <v>1671</v>
      </c>
      <c r="Z19" s="832" t="s">
        <v>1671</v>
      </c>
      <c r="AA19" s="832" t="s">
        <v>1671</v>
      </c>
      <c r="AB19" s="832" t="s">
        <v>1671</v>
      </c>
      <c r="AC19" s="832" t="s">
        <v>1671</v>
      </c>
      <c r="AD19" s="832" t="s">
        <v>1671</v>
      </c>
      <c r="AE19" s="832" t="s">
        <v>1671</v>
      </c>
      <c r="AF19" s="832" t="s">
        <v>1671</v>
      </c>
      <c r="AG19" s="832" t="s">
        <v>1671</v>
      </c>
      <c r="AH19" s="832" t="s">
        <v>1671</v>
      </c>
      <c r="AI19" s="832" t="s">
        <v>1671</v>
      </c>
      <c r="AJ19" s="832" t="s">
        <v>1671</v>
      </c>
      <c r="AK19" s="74"/>
      <c r="AL19" s="74"/>
      <c r="AM19" s="74"/>
      <c r="AN19" s="74"/>
      <c r="AO19" s="74"/>
      <c r="AP19" s="74"/>
      <c r="AQ19" s="74"/>
      <c r="AR19" s="74"/>
      <c r="AS19" s="74"/>
      <c r="AT19" s="74"/>
      <c r="AU19" s="74"/>
      <c r="AV19" s="74"/>
      <c r="AW19" s="74"/>
      <c r="AX19" s="74"/>
      <c r="AY19" s="74"/>
      <c r="AZ19" s="74"/>
      <c r="BA19" s="74"/>
      <c r="BB19" s="74"/>
      <c r="BC19" s="74"/>
      <c r="BD19" s="74"/>
      <c r="BE19" s="74"/>
      <c r="BF19" s="74"/>
      <c r="BG19" s="74"/>
      <c r="BH19" s="74"/>
      <c r="BI19" s="74"/>
      <c r="BJ19" s="74"/>
      <c r="BK19" s="74"/>
      <c r="BL19" s="74"/>
      <c r="BM19" s="74"/>
      <c r="BN19" s="74"/>
      <c r="BO19" s="74"/>
      <c r="BP19" s="74"/>
      <c r="BQ19" s="74"/>
      <c r="BR19" s="74"/>
      <c r="BS19" s="74"/>
      <c r="BT19" s="74"/>
      <c r="BU19" s="74"/>
      <c r="BV19" s="74"/>
      <c r="BW19" s="74"/>
      <c r="BX19" s="74"/>
      <c r="BY19" s="74"/>
      <c r="BZ19" s="74"/>
      <c r="CA19" s="74"/>
      <c r="CB19" s="74"/>
      <c r="CC19" s="74"/>
      <c r="CD19" s="74"/>
      <c r="CE19" s="74"/>
      <c r="CF19" s="74"/>
      <c r="CG19" s="74"/>
      <c r="CH19" s="74"/>
      <c r="CI19" s="74"/>
      <c r="CJ19" s="74"/>
      <c r="CK19" s="74"/>
      <c r="CL19" s="74"/>
      <c r="CM19" s="74"/>
      <c r="CN19" s="74"/>
      <c r="CO19" s="74"/>
      <c r="CP19" s="74"/>
      <c r="CQ19" s="74"/>
      <c r="CR19" s="74"/>
      <c r="CS19" s="74"/>
      <c r="CT19" s="74"/>
      <c r="CU19" s="74"/>
      <c r="CV19" s="74"/>
      <c r="CW19" s="74"/>
      <c r="CX19" s="74"/>
      <c r="CY19" s="74"/>
      <c r="CZ19" s="74"/>
      <c r="DA19" s="74"/>
      <c r="DB19" s="74"/>
      <c r="DC19" s="74"/>
      <c r="DD19" s="74"/>
      <c r="DE19" s="74"/>
      <c r="DF19" s="74"/>
      <c r="DG19" s="74"/>
      <c r="DH19" s="74"/>
      <c r="DI19" s="74"/>
      <c r="DJ19" s="74"/>
      <c r="DK19" s="74"/>
      <c r="DL19" s="74"/>
      <c r="DM19" s="74"/>
      <c r="DN19" s="74"/>
      <c r="DO19" s="74"/>
      <c r="DP19" s="74"/>
      <c r="DQ19" s="74"/>
      <c r="DR19" s="74"/>
      <c r="DS19" s="74"/>
      <c r="DT19" s="74"/>
      <c r="DU19" s="74"/>
      <c r="DV19" s="74"/>
      <c r="DW19" s="74"/>
      <c r="DX19" s="74"/>
      <c r="DY19" s="74"/>
      <c r="DZ19" s="74"/>
      <c r="EA19" s="74"/>
      <c r="EB19" s="74"/>
      <c r="EC19" s="74"/>
      <c r="ED19" s="74"/>
      <c r="EE19" s="74"/>
      <c r="EF19" s="74"/>
      <c r="EG19" s="74"/>
      <c r="EH19" s="74"/>
      <c r="EI19" s="74"/>
      <c r="EJ19" s="74"/>
      <c r="EK19" s="74"/>
      <c r="EL19" s="74"/>
      <c r="EM19" s="74"/>
      <c r="EN19" s="74"/>
      <c r="EO19" s="74"/>
      <c r="EP19" s="74"/>
      <c r="EQ19" s="74"/>
      <c r="ER19" s="74"/>
      <c r="ES19" s="74"/>
      <c r="ET19" s="74"/>
      <c r="EU19" s="74"/>
      <c r="EV19" s="74"/>
      <c r="EW19" s="74"/>
      <c r="EX19" s="74"/>
      <c r="EY19" s="74"/>
      <c r="EZ19" s="74"/>
      <c r="FA19" s="74"/>
      <c r="FB19" s="74"/>
      <c r="FC19" s="74"/>
      <c r="FD19" s="74"/>
      <c r="FE19" s="74"/>
      <c r="FF19" s="74"/>
      <c r="FG19" s="74"/>
      <c r="FH19" s="74"/>
      <c r="FI19" s="74"/>
      <c r="FJ19" s="74"/>
      <c r="FK19" s="74"/>
      <c r="FL19" s="74"/>
      <c r="FM19" s="74"/>
      <c r="FN19" s="74"/>
      <c r="FO19" s="74"/>
      <c r="FP19" s="74"/>
      <c r="FQ19" s="74"/>
      <c r="FR19" s="74"/>
      <c r="FS19" s="74"/>
      <c r="FT19" s="74"/>
      <c r="FU19" s="74"/>
      <c r="FV19" s="74"/>
      <c r="FW19" s="74"/>
      <c r="FX19" s="74"/>
      <c r="FY19" s="74"/>
      <c r="FZ19" s="74"/>
      <c r="GA19" s="74"/>
      <c r="GB19" s="74"/>
      <c r="GC19" s="74"/>
    </row>
    <row r="20" spans="1:185">
      <c r="D20" s="74" t="s">
        <v>266</v>
      </c>
      <c r="E20" s="74"/>
      <c r="F20" s="1316"/>
      <c r="G20" s="1316"/>
      <c r="H20" s="1316"/>
      <c r="I20" s="74"/>
      <c r="J20" s="74"/>
      <c r="K20" s="74"/>
      <c r="L20" s="74"/>
      <c r="M20" s="74"/>
      <c r="N20" s="74"/>
      <c r="O20" s="74"/>
      <c r="P20" s="74"/>
      <c r="Q20" s="74"/>
      <c r="R20" s="74"/>
      <c r="S20" s="74"/>
      <c r="T20" s="74"/>
      <c r="U20" s="74"/>
      <c r="V20" s="74"/>
      <c r="W20" s="74"/>
      <c r="X20" s="74"/>
      <c r="Y20" s="74"/>
      <c r="Z20" s="74"/>
      <c r="AA20" s="74"/>
      <c r="AB20" s="74"/>
      <c r="AC20" s="74"/>
      <c r="AD20" s="74"/>
      <c r="AE20" s="74"/>
      <c r="AF20" s="74"/>
      <c r="AG20" s="74"/>
      <c r="AH20" s="74"/>
      <c r="AI20" s="74"/>
      <c r="AJ20" s="74"/>
      <c r="AK20" s="74"/>
      <c r="AL20" s="74"/>
      <c r="AM20" s="74"/>
      <c r="AN20" s="74"/>
      <c r="AO20" s="74"/>
      <c r="AP20" s="74"/>
      <c r="AQ20" s="74"/>
      <c r="AR20" s="74"/>
      <c r="AS20" s="74"/>
      <c r="AT20" s="74"/>
      <c r="AU20" s="74"/>
      <c r="AV20" s="74"/>
      <c r="AW20" s="74"/>
      <c r="AX20" s="74"/>
      <c r="AY20" s="74"/>
      <c r="AZ20" s="74"/>
      <c r="BA20" s="74"/>
      <c r="BB20" s="74"/>
      <c r="BC20" s="74"/>
      <c r="BD20" s="74"/>
      <c r="BE20" s="74"/>
      <c r="BF20" s="74"/>
      <c r="BG20" s="74"/>
      <c r="BH20" s="74"/>
      <c r="BI20" s="74"/>
      <c r="BJ20" s="74"/>
      <c r="BK20" s="74"/>
      <c r="BL20" s="74"/>
      <c r="BM20" s="74"/>
      <c r="BN20" s="74"/>
      <c r="BO20" s="74"/>
      <c r="BP20" s="74"/>
      <c r="BQ20" s="74"/>
      <c r="BR20" s="74"/>
      <c r="BS20" s="74"/>
      <c r="BT20" s="74"/>
      <c r="BU20" s="74"/>
      <c r="BV20" s="74"/>
      <c r="BW20" s="74"/>
      <c r="BX20" s="74"/>
      <c r="BY20" s="74"/>
      <c r="BZ20" s="74"/>
      <c r="CA20" s="74"/>
      <c r="CB20" s="74"/>
      <c r="CC20" s="74"/>
      <c r="CD20" s="74"/>
      <c r="CE20" s="74"/>
      <c r="CF20" s="74"/>
      <c r="CG20" s="74"/>
      <c r="CH20" s="74"/>
      <c r="CI20" s="74"/>
      <c r="CJ20" s="74"/>
      <c r="CK20" s="74"/>
      <c r="CL20" s="74"/>
      <c r="CM20" s="74"/>
      <c r="CN20" s="74"/>
      <c r="CO20" s="74"/>
      <c r="CP20" s="74"/>
      <c r="CQ20" s="74"/>
      <c r="CR20" s="74"/>
      <c r="CS20" s="74"/>
      <c r="CT20" s="74"/>
      <c r="CU20" s="74"/>
      <c r="CV20" s="74"/>
      <c r="CW20" s="74"/>
      <c r="CX20" s="74"/>
      <c r="CY20" s="74"/>
      <c r="CZ20" s="74"/>
      <c r="DA20" s="74"/>
      <c r="DB20" s="74"/>
      <c r="DC20" s="74"/>
      <c r="DD20" s="74"/>
      <c r="DE20" s="74"/>
      <c r="DF20" s="74"/>
      <c r="DG20" s="74"/>
      <c r="DH20" s="74"/>
      <c r="DI20" s="74"/>
      <c r="DJ20" s="74"/>
      <c r="DK20" s="74"/>
      <c r="DL20" s="74"/>
      <c r="DM20" s="74"/>
      <c r="DN20" s="74"/>
      <c r="DO20" s="74"/>
      <c r="DP20" s="74"/>
      <c r="DQ20" s="74"/>
      <c r="DR20" s="74"/>
      <c r="DS20" s="74"/>
      <c r="DT20" s="74"/>
      <c r="DU20" s="74"/>
      <c r="DV20" s="74"/>
      <c r="DW20" s="74"/>
      <c r="DX20" s="74"/>
      <c r="DY20" s="74"/>
      <c r="DZ20" s="74"/>
      <c r="EA20" s="74"/>
      <c r="EB20" s="74"/>
      <c r="EC20" s="74"/>
      <c r="ED20" s="74"/>
      <c r="EE20" s="74"/>
      <c r="EF20" s="74"/>
      <c r="EG20" s="74"/>
      <c r="EH20" s="74"/>
      <c r="EI20" s="74"/>
      <c r="EJ20" s="74"/>
      <c r="EK20" s="74"/>
      <c r="EL20" s="74"/>
      <c r="EM20" s="74"/>
      <c r="EN20" s="74"/>
      <c r="EO20" s="74"/>
      <c r="EP20" s="74"/>
      <c r="EQ20" s="74"/>
      <c r="ER20" s="74"/>
      <c r="ES20" s="74"/>
      <c r="ET20" s="74"/>
      <c r="EU20" s="74"/>
      <c r="EV20" s="74"/>
      <c r="EW20" s="74"/>
      <c r="EX20" s="74"/>
      <c r="EY20" s="74"/>
      <c r="EZ20" s="74"/>
      <c r="FA20" s="74"/>
      <c r="FB20" s="74"/>
      <c r="FC20" s="74"/>
      <c r="FD20" s="74"/>
      <c r="FE20" s="74"/>
      <c r="FF20" s="74"/>
      <c r="FG20" s="74"/>
      <c r="FH20" s="74"/>
      <c r="FI20" s="74"/>
      <c r="FJ20" s="74"/>
      <c r="FK20" s="74"/>
      <c r="FL20" s="74"/>
      <c r="FM20" s="74"/>
      <c r="FN20" s="74"/>
      <c r="FO20" s="74"/>
      <c r="FP20" s="74"/>
      <c r="FQ20" s="74"/>
      <c r="FR20" s="74"/>
      <c r="FS20" s="74"/>
      <c r="FT20" s="74"/>
      <c r="FU20" s="74"/>
      <c r="FV20" s="74"/>
      <c r="FW20" s="74"/>
      <c r="FX20" s="74"/>
      <c r="FY20" s="74"/>
      <c r="FZ20" s="74"/>
      <c r="GA20" s="74"/>
      <c r="GB20" s="74"/>
      <c r="GC20" s="74"/>
    </row>
    <row r="21" spans="1:185">
      <c r="D21" s="74"/>
      <c r="E21" s="74" t="s">
        <v>1285</v>
      </c>
      <c r="F21" s="1316"/>
      <c r="G21" s="1316"/>
      <c r="H21" s="1316"/>
      <c r="I21" s="1311">
        <v>122535000</v>
      </c>
      <c r="J21" s="1311">
        <v>122940000</v>
      </c>
      <c r="K21" s="1311">
        <v>124203000</v>
      </c>
      <c r="L21" s="1311">
        <v>131811000</v>
      </c>
      <c r="M21" s="1311">
        <v>157483000</v>
      </c>
      <c r="N21" s="1311">
        <v>165400000</v>
      </c>
      <c r="O21" s="1311">
        <v>166277000</v>
      </c>
      <c r="P21" s="1311">
        <v>167943000</v>
      </c>
      <c r="Q21" s="1311">
        <v>165881000</v>
      </c>
      <c r="R21" s="1312">
        <v>173144000</v>
      </c>
      <c r="S21" s="1312">
        <v>170100000</v>
      </c>
      <c r="T21" s="74">
        <v>169800000</v>
      </c>
      <c r="U21" s="74">
        <v>174000000</v>
      </c>
      <c r="V21" s="74">
        <v>179700000</v>
      </c>
      <c r="W21" s="74">
        <v>186100000</v>
      </c>
      <c r="X21" s="74">
        <v>193500000</v>
      </c>
      <c r="Y21" s="74">
        <v>200900000</v>
      </c>
      <c r="Z21" s="74">
        <v>208500000</v>
      </c>
      <c r="AA21" s="74">
        <v>214600000</v>
      </c>
      <c r="AB21" s="74">
        <v>222700000</v>
      </c>
      <c r="AC21" s="74">
        <v>229400000</v>
      </c>
      <c r="AD21" s="74">
        <v>238500000</v>
      </c>
      <c r="AE21" s="74">
        <v>249100000</v>
      </c>
      <c r="AF21" s="74">
        <v>255300000</v>
      </c>
      <c r="AG21" s="74">
        <v>261300000</v>
      </c>
      <c r="AH21" s="74">
        <v>266900000</v>
      </c>
      <c r="AI21" s="74">
        <v>274600000</v>
      </c>
      <c r="AJ21" s="1322">
        <v>274600000</v>
      </c>
      <c r="AK21" s="74"/>
      <c r="AL21" s="74"/>
      <c r="AM21" s="74"/>
      <c r="AN21" s="74"/>
      <c r="AO21" s="74"/>
      <c r="AP21" s="74"/>
      <c r="AQ21" s="74"/>
      <c r="AR21" s="74"/>
      <c r="AS21" s="74"/>
      <c r="AT21" s="74"/>
      <c r="AU21" s="74"/>
      <c r="AV21" s="74"/>
      <c r="AW21" s="74"/>
      <c r="AX21" s="74"/>
      <c r="AY21" s="74"/>
      <c r="AZ21" s="74"/>
      <c r="BA21" s="74"/>
      <c r="BB21" s="74"/>
      <c r="BC21" s="74"/>
      <c r="BD21" s="74"/>
      <c r="BE21" s="74"/>
      <c r="BF21" s="74"/>
      <c r="BG21" s="74"/>
      <c r="BH21" s="74"/>
      <c r="BI21" s="74"/>
      <c r="BJ21" s="74"/>
      <c r="BK21" s="74"/>
      <c r="BL21" s="74"/>
      <c r="BM21" s="74"/>
      <c r="BN21" s="74"/>
      <c r="BO21" s="74"/>
      <c r="BP21" s="74"/>
      <c r="BQ21" s="74"/>
      <c r="BR21" s="74"/>
      <c r="BS21" s="74"/>
      <c r="BT21" s="74"/>
      <c r="BU21" s="74"/>
      <c r="BV21" s="74"/>
      <c r="BW21" s="74"/>
      <c r="BX21" s="74"/>
      <c r="BY21" s="74"/>
      <c r="BZ21" s="74"/>
      <c r="CA21" s="74"/>
      <c r="CB21" s="74"/>
      <c r="CC21" s="74"/>
      <c r="CD21" s="74"/>
      <c r="CE21" s="74"/>
      <c r="CF21" s="74"/>
      <c r="CG21" s="74"/>
      <c r="CH21" s="74"/>
      <c r="CI21" s="74"/>
      <c r="CJ21" s="74"/>
      <c r="CK21" s="74"/>
      <c r="CL21" s="74"/>
      <c r="CM21" s="74"/>
      <c r="CN21" s="74"/>
      <c r="CO21" s="74"/>
      <c r="CP21" s="74"/>
      <c r="CQ21" s="74"/>
      <c r="CR21" s="74"/>
      <c r="CS21" s="74"/>
      <c r="CT21" s="74"/>
      <c r="CU21" s="74"/>
      <c r="CV21" s="74"/>
      <c r="CW21" s="74"/>
      <c r="CX21" s="74"/>
      <c r="CY21" s="74"/>
      <c r="CZ21" s="74"/>
      <c r="DA21" s="74"/>
      <c r="DB21" s="74"/>
      <c r="DC21" s="74"/>
      <c r="DD21" s="74"/>
      <c r="DE21" s="74"/>
      <c r="DF21" s="74"/>
      <c r="DG21" s="74"/>
      <c r="DH21" s="74"/>
      <c r="DI21" s="74"/>
      <c r="DJ21" s="74"/>
      <c r="DK21" s="74"/>
      <c r="DL21" s="74"/>
      <c r="DM21" s="74"/>
      <c r="DN21" s="74"/>
      <c r="DO21" s="74"/>
      <c r="DP21" s="74"/>
      <c r="DQ21" s="74"/>
      <c r="DR21" s="74"/>
      <c r="DS21" s="74"/>
      <c r="DT21" s="74"/>
      <c r="DU21" s="74"/>
      <c r="DV21" s="74"/>
      <c r="DW21" s="74"/>
      <c r="DX21" s="74"/>
      <c r="DY21" s="74"/>
      <c r="DZ21" s="74"/>
      <c r="EA21" s="74"/>
      <c r="EB21" s="74"/>
      <c r="EC21" s="74"/>
      <c r="ED21" s="74"/>
      <c r="EE21" s="74"/>
      <c r="EF21" s="74"/>
      <c r="EG21" s="74"/>
      <c r="EH21" s="74"/>
      <c r="EI21" s="74"/>
      <c r="EJ21" s="74"/>
      <c r="EK21" s="74"/>
      <c r="EL21" s="74"/>
      <c r="EM21" s="74"/>
      <c r="EN21" s="74"/>
      <c r="EO21" s="74"/>
      <c r="EP21" s="74"/>
      <c r="EQ21" s="74"/>
      <c r="ER21" s="74"/>
      <c r="ES21" s="74"/>
      <c r="ET21" s="74"/>
      <c r="EU21" s="74"/>
      <c r="EV21" s="74"/>
      <c r="EW21" s="74"/>
      <c r="EX21" s="74"/>
      <c r="EY21" s="74"/>
      <c r="EZ21" s="74"/>
      <c r="FA21" s="74"/>
      <c r="FB21" s="74"/>
      <c r="FC21" s="74"/>
      <c r="FD21" s="74"/>
      <c r="FE21" s="74"/>
      <c r="FF21" s="74"/>
      <c r="FG21" s="74"/>
      <c r="FH21" s="74"/>
      <c r="FI21" s="74"/>
      <c r="FJ21" s="74"/>
      <c r="FK21" s="74"/>
      <c r="FL21" s="74"/>
      <c r="FM21" s="74"/>
      <c r="FN21" s="74"/>
      <c r="FO21" s="74"/>
      <c r="FP21" s="74"/>
      <c r="FQ21" s="74"/>
      <c r="FR21" s="74"/>
      <c r="FS21" s="74"/>
      <c r="FT21" s="74"/>
      <c r="FU21" s="74"/>
      <c r="FV21" s="74"/>
      <c r="FW21" s="74"/>
      <c r="FX21" s="74"/>
      <c r="FY21" s="74"/>
      <c r="FZ21" s="74"/>
      <c r="GA21" s="74"/>
      <c r="GB21" s="74"/>
      <c r="GC21" s="74"/>
    </row>
    <row r="22" spans="1:185">
      <c r="D22" s="74"/>
      <c r="E22" s="74" t="s">
        <v>1286</v>
      </c>
      <c r="F22" s="1316"/>
      <c r="G22" s="1316"/>
      <c r="H22" s="1316"/>
      <c r="I22" s="74">
        <v>122535000</v>
      </c>
      <c r="J22" s="74">
        <v>122940000</v>
      </c>
      <c r="K22" s="74">
        <v>124203000</v>
      </c>
      <c r="L22" s="74">
        <v>131811000</v>
      </c>
      <c r="M22" s="74">
        <v>157483000</v>
      </c>
      <c r="N22" s="74">
        <v>165400000</v>
      </c>
      <c r="O22" s="74">
        <v>166277000</v>
      </c>
      <c r="P22" s="74">
        <v>167943000</v>
      </c>
      <c r="Q22" s="74">
        <v>165881000</v>
      </c>
      <c r="R22" s="74">
        <v>173144000</v>
      </c>
      <c r="S22" s="74">
        <v>170100000</v>
      </c>
      <c r="T22" s="74">
        <v>169800000</v>
      </c>
      <c r="U22" s="74">
        <v>174000000</v>
      </c>
      <c r="V22" s="74">
        <v>179700000</v>
      </c>
      <c r="W22" s="74">
        <v>186100000</v>
      </c>
      <c r="X22" s="74">
        <v>193500000</v>
      </c>
      <c r="Y22" s="74">
        <v>200900000</v>
      </c>
      <c r="Z22" s="74">
        <v>208500000</v>
      </c>
      <c r="AA22" s="74">
        <v>214600000</v>
      </c>
      <c r="AB22" s="74">
        <v>222700000</v>
      </c>
      <c r="AC22" s="74">
        <v>229400000</v>
      </c>
      <c r="AD22" s="74">
        <v>238500000</v>
      </c>
      <c r="AE22" s="74">
        <v>249100000</v>
      </c>
      <c r="AF22" s="74">
        <v>255300000</v>
      </c>
      <c r="AG22" s="74">
        <v>261300000</v>
      </c>
      <c r="AH22" s="74">
        <v>266900000</v>
      </c>
      <c r="AI22" s="74">
        <v>274600000</v>
      </c>
      <c r="AJ22" s="1322">
        <v>274600000</v>
      </c>
      <c r="AK22" s="74"/>
      <c r="AL22" s="74"/>
      <c r="AM22" s="74"/>
      <c r="AN22" s="74"/>
      <c r="AO22" s="74"/>
      <c r="AP22" s="74"/>
      <c r="AQ22" s="74"/>
      <c r="AR22" s="74"/>
      <c r="AS22" s="74"/>
      <c r="AT22" s="74"/>
      <c r="AU22" s="74"/>
      <c r="AV22" s="74"/>
      <c r="AW22" s="74"/>
      <c r="AX22" s="74"/>
      <c r="AY22" s="74"/>
      <c r="AZ22" s="74"/>
      <c r="BA22" s="74"/>
      <c r="BB22" s="74"/>
      <c r="BC22" s="74"/>
      <c r="BD22" s="74"/>
      <c r="BE22" s="74"/>
      <c r="BF22" s="74"/>
      <c r="BG22" s="74"/>
      <c r="BH22" s="74"/>
      <c r="BI22" s="74"/>
      <c r="BJ22" s="74"/>
      <c r="BK22" s="74"/>
      <c r="BL22" s="74"/>
      <c r="BM22" s="74"/>
      <c r="BN22" s="74"/>
      <c r="BO22" s="74"/>
      <c r="BP22" s="74"/>
      <c r="BQ22" s="74"/>
      <c r="BR22" s="74"/>
      <c r="BS22" s="74"/>
      <c r="BT22" s="74"/>
      <c r="BU22" s="74"/>
      <c r="BV22" s="74"/>
      <c r="BW22" s="74"/>
      <c r="BX22" s="74"/>
      <c r="BY22" s="74"/>
      <c r="BZ22" s="74"/>
      <c r="CA22" s="74"/>
      <c r="CB22" s="74"/>
      <c r="CC22" s="74"/>
      <c r="CD22" s="74"/>
      <c r="CE22" s="74"/>
      <c r="CF22" s="74"/>
      <c r="CG22" s="74"/>
      <c r="CH22" s="74"/>
      <c r="CI22" s="74"/>
      <c r="CJ22" s="74"/>
      <c r="CK22" s="74"/>
      <c r="CL22" s="74"/>
      <c r="CM22" s="74"/>
      <c r="CN22" s="74"/>
      <c r="CO22" s="74"/>
      <c r="CP22" s="74"/>
      <c r="CQ22" s="74"/>
      <c r="CR22" s="74"/>
      <c r="CS22" s="74"/>
      <c r="CT22" s="74"/>
      <c r="CU22" s="74"/>
      <c r="CV22" s="74"/>
      <c r="CW22" s="74"/>
      <c r="CX22" s="74"/>
      <c r="CY22" s="74"/>
      <c r="CZ22" s="74"/>
      <c r="DA22" s="74"/>
      <c r="DB22" s="74"/>
      <c r="DC22" s="74"/>
      <c r="DD22" s="74"/>
      <c r="DE22" s="74"/>
      <c r="DF22" s="74"/>
      <c r="DG22" s="74"/>
      <c r="DH22" s="74"/>
      <c r="DI22" s="74"/>
      <c r="DJ22" s="74"/>
      <c r="DK22" s="74"/>
      <c r="DL22" s="74"/>
      <c r="DM22" s="74"/>
      <c r="DN22" s="74"/>
      <c r="DO22" s="74"/>
      <c r="DP22" s="74"/>
      <c r="DQ22" s="74"/>
      <c r="DR22" s="74"/>
      <c r="DS22" s="74"/>
      <c r="DT22" s="74"/>
      <c r="DU22" s="74"/>
      <c r="DV22" s="74"/>
      <c r="DW22" s="74"/>
      <c r="DX22" s="74"/>
      <c r="DY22" s="74"/>
      <c r="DZ22" s="74"/>
      <c r="EA22" s="74"/>
      <c r="EB22" s="74"/>
      <c r="EC22" s="74"/>
      <c r="ED22" s="74"/>
      <c r="EE22" s="74"/>
      <c r="EF22" s="74"/>
      <c r="EG22" s="74"/>
      <c r="EH22" s="74"/>
      <c r="EI22" s="74"/>
      <c r="EJ22" s="74"/>
      <c r="EK22" s="74"/>
      <c r="EL22" s="74"/>
      <c r="EM22" s="74"/>
      <c r="EN22" s="74"/>
      <c r="EO22" s="74"/>
      <c r="EP22" s="74"/>
      <c r="EQ22" s="74"/>
      <c r="ER22" s="74"/>
      <c r="ES22" s="74"/>
      <c r="ET22" s="74"/>
      <c r="EU22" s="74"/>
      <c r="EV22" s="74"/>
      <c r="EW22" s="74"/>
      <c r="EX22" s="74"/>
      <c r="EY22" s="74"/>
      <c r="EZ22" s="74"/>
      <c r="FA22" s="74"/>
      <c r="FB22" s="74"/>
      <c r="FC22" s="74"/>
      <c r="FD22" s="74"/>
      <c r="FE22" s="74"/>
      <c r="FF22" s="74"/>
      <c r="FG22" s="74"/>
      <c r="FH22" s="74"/>
      <c r="FI22" s="74"/>
      <c r="FJ22" s="74"/>
      <c r="FK22" s="74"/>
      <c r="FL22" s="74"/>
      <c r="FM22" s="74"/>
      <c r="FN22" s="74"/>
      <c r="FO22" s="74"/>
      <c r="FP22" s="74"/>
      <c r="FQ22" s="74"/>
      <c r="FR22" s="74"/>
      <c r="FS22" s="74"/>
      <c r="FT22" s="74"/>
      <c r="FU22" s="74"/>
      <c r="FV22" s="74"/>
      <c r="FW22" s="74"/>
      <c r="FX22" s="74"/>
      <c r="FY22" s="74"/>
      <c r="FZ22" s="74"/>
      <c r="GA22" s="74"/>
      <c r="GB22" s="74"/>
      <c r="GC22" s="74"/>
    </row>
    <row r="23" spans="1:185">
      <c r="D23" s="74" t="s">
        <v>268</v>
      </c>
      <c r="E23" s="74"/>
      <c r="F23" s="1316"/>
      <c r="G23" s="1316"/>
      <c r="H23" s="1316"/>
      <c r="I23" s="74"/>
      <c r="J23" s="74"/>
      <c r="K23" s="74"/>
      <c r="L23" s="74"/>
      <c r="M23" s="74"/>
      <c r="N23" s="74"/>
      <c r="O23" s="74"/>
      <c r="P23" s="74"/>
      <c r="Q23" s="74"/>
      <c r="R23" s="74"/>
      <c r="S23" s="74"/>
      <c r="T23" s="74"/>
      <c r="U23" s="74"/>
      <c r="V23" s="74"/>
      <c r="W23" s="74"/>
      <c r="X23" s="74"/>
      <c r="Y23" s="74"/>
      <c r="Z23" s="74"/>
      <c r="AA23" s="74"/>
      <c r="AB23" s="74"/>
      <c r="AC23" s="74"/>
      <c r="AD23" s="74"/>
      <c r="AE23" s="74"/>
      <c r="AF23" s="74"/>
      <c r="AG23" s="74"/>
      <c r="AH23" s="74"/>
      <c r="AI23" s="74"/>
      <c r="AJ23" s="74"/>
      <c r="AK23" s="74"/>
      <c r="AL23" s="74"/>
      <c r="AM23" s="74"/>
      <c r="AN23" s="74"/>
      <c r="AO23" s="74"/>
      <c r="AP23" s="74"/>
      <c r="AQ23" s="74"/>
      <c r="AR23" s="74"/>
      <c r="AS23" s="74"/>
      <c r="AT23" s="74"/>
      <c r="AU23" s="74"/>
      <c r="AV23" s="74"/>
      <c r="AW23" s="74"/>
      <c r="AX23" s="74"/>
      <c r="AY23" s="74"/>
      <c r="AZ23" s="74"/>
      <c r="BA23" s="74"/>
      <c r="BB23" s="74"/>
      <c r="BC23" s="74"/>
      <c r="BD23" s="74"/>
      <c r="BE23" s="74"/>
      <c r="BF23" s="74"/>
      <c r="BG23" s="74"/>
      <c r="BH23" s="74"/>
      <c r="BI23" s="74"/>
      <c r="BJ23" s="74"/>
      <c r="BK23" s="74"/>
      <c r="BL23" s="74"/>
      <c r="BM23" s="74"/>
      <c r="BN23" s="74"/>
      <c r="BO23" s="74"/>
      <c r="BP23" s="74"/>
      <c r="BQ23" s="74"/>
      <c r="BR23" s="74"/>
      <c r="BS23" s="74"/>
      <c r="BT23" s="74"/>
      <c r="BU23" s="74"/>
      <c r="BV23" s="74"/>
      <c r="BW23" s="74"/>
      <c r="BX23" s="74"/>
      <c r="BY23" s="74"/>
      <c r="BZ23" s="74"/>
      <c r="CA23" s="74"/>
      <c r="CB23" s="74"/>
      <c r="CC23" s="74"/>
      <c r="CD23" s="74"/>
      <c r="CE23" s="74"/>
      <c r="CF23" s="74"/>
      <c r="CG23" s="74"/>
      <c r="CH23" s="74"/>
      <c r="CI23" s="74"/>
      <c r="CJ23" s="74"/>
      <c r="CK23" s="74"/>
      <c r="CL23" s="74"/>
      <c r="CM23" s="74"/>
      <c r="CN23" s="74"/>
      <c r="CO23" s="74"/>
      <c r="CP23" s="74"/>
      <c r="CQ23" s="74"/>
      <c r="CR23" s="74"/>
      <c r="CS23" s="74"/>
      <c r="CT23" s="74"/>
      <c r="CU23" s="74"/>
      <c r="CV23" s="74"/>
      <c r="CW23" s="74"/>
      <c r="CX23" s="74"/>
      <c r="CY23" s="74"/>
      <c r="CZ23" s="74"/>
      <c r="DA23" s="74"/>
      <c r="DB23" s="74"/>
      <c r="DC23" s="74"/>
      <c r="DD23" s="74"/>
      <c r="DE23" s="74"/>
      <c r="DF23" s="74"/>
      <c r="DG23" s="74"/>
      <c r="DH23" s="74"/>
      <c r="DI23" s="74"/>
      <c r="DJ23" s="74"/>
      <c r="DK23" s="74"/>
      <c r="DL23" s="74"/>
      <c r="DM23" s="74"/>
      <c r="DN23" s="74"/>
      <c r="DO23" s="74"/>
      <c r="DP23" s="74"/>
      <c r="DQ23" s="74"/>
      <c r="DR23" s="74"/>
      <c r="DS23" s="74"/>
      <c r="DT23" s="74"/>
      <c r="DU23" s="74"/>
      <c r="DV23" s="74"/>
      <c r="DW23" s="74"/>
      <c r="DX23" s="74"/>
      <c r="DY23" s="74"/>
      <c r="DZ23" s="74"/>
      <c r="EA23" s="74"/>
      <c r="EB23" s="74"/>
      <c r="EC23" s="74"/>
      <c r="ED23" s="74"/>
      <c r="EE23" s="74"/>
      <c r="EF23" s="74"/>
      <c r="EG23" s="74"/>
      <c r="EH23" s="74"/>
      <c r="EI23" s="74"/>
      <c r="EJ23" s="74"/>
      <c r="EK23" s="74"/>
      <c r="EL23" s="74"/>
      <c r="EM23" s="74"/>
      <c r="EN23" s="74"/>
      <c r="EO23" s="74"/>
      <c r="EP23" s="74"/>
      <c r="EQ23" s="74"/>
      <c r="ER23" s="74"/>
      <c r="ES23" s="74"/>
      <c r="ET23" s="74"/>
      <c r="EU23" s="74"/>
      <c r="EV23" s="74"/>
      <c r="EW23" s="74"/>
      <c r="EX23" s="74"/>
      <c r="EY23" s="74"/>
      <c r="EZ23" s="74"/>
      <c r="FA23" s="74"/>
      <c r="FB23" s="74"/>
      <c r="FC23" s="74"/>
      <c r="FD23" s="74"/>
      <c r="FE23" s="74"/>
      <c r="FF23" s="74"/>
      <c r="FG23" s="74"/>
      <c r="FH23" s="74"/>
      <c r="FI23" s="74"/>
      <c r="FJ23" s="74"/>
      <c r="FK23" s="74"/>
      <c r="FL23" s="74"/>
      <c r="FM23" s="74"/>
      <c r="FN23" s="74"/>
      <c r="FO23" s="74"/>
      <c r="FP23" s="74"/>
      <c r="FQ23" s="74"/>
      <c r="FR23" s="74"/>
      <c r="FS23" s="74"/>
      <c r="FT23" s="74"/>
      <c r="FU23" s="74"/>
      <c r="FV23" s="74"/>
      <c r="FW23" s="74"/>
      <c r="FX23" s="74"/>
      <c r="FY23" s="74"/>
      <c r="FZ23" s="74"/>
      <c r="GA23" s="74"/>
      <c r="GB23" s="74"/>
      <c r="GC23" s="74"/>
    </row>
    <row r="24" spans="1:185">
      <c r="D24" s="74"/>
      <c r="E24" s="74" t="s">
        <v>1285</v>
      </c>
      <c r="F24" s="1316"/>
      <c r="G24" s="1316"/>
      <c r="H24" s="1316"/>
      <c r="I24" s="1311">
        <v>74217000</v>
      </c>
      <c r="J24" s="1311">
        <v>83544000</v>
      </c>
      <c r="K24" s="1311">
        <v>0</v>
      </c>
      <c r="L24" s="1311">
        <v>0</v>
      </c>
      <c r="M24" s="1311">
        <v>0</v>
      </c>
      <c r="N24" s="1311">
        <v>0</v>
      </c>
      <c r="O24" s="1311">
        <v>0</v>
      </c>
      <c r="P24" s="1311">
        <v>0</v>
      </c>
      <c r="Q24" s="1311">
        <v>0</v>
      </c>
      <c r="R24" s="1312">
        <v>0</v>
      </c>
      <c r="S24" s="74"/>
      <c r="T24" s="74"/>
      <c r="U24" s="74"/>
      <c r="V24" s="74"/>
      <c r="W24" s="74"/>
      <c r="X24" s="74"/>
      <c r="Y24" s="74"/>
      <c r="Z24" s="74"/>
      <c r="AA24" s="74"/>
      <c r="AB24" s="74"/>
      <c r="AC24" s="74"/>
      <c r="AD24" s="74"/>
      <c r="AE24" s="74"/>
      <c r="AF24" s="74"/>
      <c r="AG24" s="74"/>
      <c r="AH24" s="74"/>
      <c r="AI24" s="74"/>
      <c r="AJ24" s="74"/>
      <c r="AK24" s="74"/>
      <c r="AL24" s="74"/>
      <c r="AM24" s="74"/>
      <c r="AN24" s="74"/>
      <c r="AO24" s="74"/>
      <c r="AP24" s="74"/>
      <c r="AQ24" s="74"/>
      <c r="AR24" s="74"/>
      <c r="AS24" s="74"/>
      <c r="AT24" s="74"/>
      <c r="AU24" s="74"/>
      <c r="AV24" s="74"/>
      <c r="AW24" s="74"/>
      <c r="AX24" s="74"/>
      <c r="AY24" s="74"/>
      <c r="AZ24" s="74"/>
      <c r="BA24" s="74"/>
      <c r="BB24" s="74"/>
      <c r="BC24" s="74"/>
      <c r="BD24" s="74"/>
      <c r="BE24" s="74"/>
      <c r="BF24" s="74"/>
      <c r="BG24" s="74"/>
      <c r="BH24" s="74"/>
      <c r="BI24" s="74"/>
      <c r="BJ24" s="74"/>
      <c r="BK24" s="74"/>
      <c r="BL24" s="74"/>
      <c r="BM24" s="74"/>
      <c r="BN24" s="74"/>
      <c r="BO24" s="74"/>
      <c r="BP24" s="74"/>
      <c r="BQ24" s="74"/>
      <c r="BR24" s="74"/>
      <c r="BS24" s="74"/>
      <c r="BT24" s="74"/>
      <c r="BU24" s="74"/>
      <c r="BV24" s="74"/>
      <c r="BW24" s="74"/>
      <c r="BX24" s="74"/>
      <c r="BY24" s="74"/>
      <c r="BZ24" s="74"/>
      <c r="CA24" s="74"/>
      <c r="CB24" s="74"/>
      <c r="CC24" s="74"/>
      <c r="CD24" s="74"/>
      <c r="CE24" s="74"/>
      <c r="CF24" s="74"/>
      <c r="CG24" s="74"/>
      <c r="CH24" s="74"/>
      <c r="CI24" s="74"/>
      <c r="CJ24" s="74"/>
      <c r="CK24" s="74"/>
      <c r="CL24" s="74"/>
      <c r="CM24" s="74"/>
      <c r="CN24" s="74"/>
      <c r="CO24" s="74"/>
      <c r="CP24" s="74"/>
      <c r="CQ24" s="74"/>
      <c r="CR24" s="74"/>
      <c r="CS24" s="74"/>
      <c r="CT24" s="74"/>
      <c r="CU24" s="74"/>
      <c r="CV24" s="74"/>
      <c r="CW24" s="74"/>
      <c r="CX24" s="74"/>
      <c r="CY24" s="74"/>
      <c r="CZ24" s="74"/>
      <c r="DA24" s="74"/>
      <c r="DB24" s="74"/>
      <c r="DC24" s="74"/>
      <c r="DD24" s="74"/>
      <c r="DE24" s="74"/>
      <c r="DF24" s="74"/>
      <c r="DG24" s="74"/>
      <c r="DH24" s="74"/>
      <c r="DI24" s="74"/>
      <c r="DJ24" s="74"/>
      <c r="DK24" s="74"/>
      <c r="DL24" s="74"/>
      <c r="DM24" s="74"/>
      <c r="DN24" s="74"/>
      <c r="DO24" s="74"/>
      <c r="DP24" s="74"/>
      <c r="DQ24" s="74"/>
      <c r="DR24" s="74"/>
      <c r="DS24" s="74"/>
      <c r="DT24" s="74"/>
      <c r="DU24" s="74"/>
      <c r="DV24" s="74"/>
      <c r="DW24" s="74"/>
      <c r="DX24" s="74"/>
      <c r="DY24" s="74"/>
      <c r="DZ24" s="74"/>
      <c r="EA24" s="74"/>
      <c r="EB24" s="74"/>
      <c r="EC24" s="74"/>
      <c r="ED24" s="74"/>
      <c r="EE24" s="74"/>
      <c r="EF24" s="74"/>
      <c r="EG24" s="74"/>
      <c r="EH24" s="74"/>
      <c r="EI24" s="74"/>
      <c r="EJ24" s="74"/>
      <c r="EK24" s="74"/>
      <c r="EL24" s="74"/>
      <c r="EM24" s="74"/>
      <c r="EN24" s="74"/>
      <c r="EO24" s="74"/>
      <c r="EP24" s="74"/>
      <c r="EQ24" s="74"/>
      <c r="ER24" s="74"/>
      <c r="ES24" s="74"/>
      <c r="ET24" s="74"/>
      <c r="EU24" s="74"/>
      <c r="EV24" s="74"/>
      <c r="EW24" s="74"/>
      <c r="EX24" s="74"/>
      <c r="EY24" s="74"/>
      <c r="EZ24" s="74"/>
      <c r="FA24" s="74"/>
      <c r="FB24" s="74"/>
      <c r="FC24" s="74"/>
      <c r="FD24" s="74"/>
      <c r="FE24" s="74"/>
      <c r="FF24" s="74"/>
      <c r="FG24" s="74"/>
      <c r="FH24" s="74"/>
      <c r="FI24" s="74"/>
      <c r="FJ24" s="74"/>
      <c r="FK24" s="74"/>
      <c r="FL24" s="74"/>
      <c r="FM24" s="74"/>
      <c r="FN24" s="74"/>
      <c r="FO24" s="74"/>
      <c r="FP24" s="74"/>
      <c r="FQ24" s="74"/>
      <c r="FR24" s="74"/>
      <c r="FS24" s="74"/>
      <c r="FT24" s="74"/>
      <c r="FU24" s="74"/>
      <c r="FV24" s="74"/>
      <c r="FW24" s="74"/>
      <c r="FX24" s="74"/>
      <c r="FY24" s="74"/>
      <c r="FZ24" s="74"/>
      <c r="GA24" s="74"/>
      <c r="GB24" s="74"/>
      <c r="GC24" s="74"/>
    </row>
    <row r="25" spans="1:185">
      <c r="D25" s="74"/>
      <c r="E25" s="74" t="s">
        <v>1286</v>
      </c>
      <c r="F25" s="1323"/>
      <c r="G25" s="1323"/>
      <c r="H25" s="1323"/>
      <c r="I25" s="1324" t="s">
        <v>1671</v>
      </c>
      <c r="J25" s="1324" t="s">
        <v>1671</v>
      </c>
      <c r="K25" s="1324" t="s">
        <v>1671</v>
      </c>
      <c r="L25" s="1324" t="s">
        <v>1671</v>
      </c>
      <c r="M25" s="1324" t="s">
        <v>1671</v>
      </c>
      <c r="N25" s="1324" t="s">
        <v>1671</v>
      </c>
      <c r="O25" s="1324" t="s">
        <v>1671</v>
      </c>
      <c r="P25" s="1324" t="s">
        <v>1671</v>
      </c>
      <c r="Q25" s="1324" t="s">
        <v>1671</v>
      </c>
      <c r="R25" s="1324" t="s">
        <v>1671</v>
      </c>
      <c r="S25" s="1324" t="s">
        <v>1671</v>
      </c>
      <c r="T25" s="1324" t="s">
        <v>1671</v>
      </c>
      <c r="U25" s="1324" t="s">
        <v>1671</v>
      </c>
      <c r="V25" s="1324" t="s">
        <v>1671</v>
      </c>
      <c r="W25" s="1324" t="s">
        <v>1671</v>
      </c>
      <c r="X25" s="1324" t="s">
        <v>1671</v>
      </c>
      <c r="Y25" s="1324" t="s">
        <v>1671</v>
      </c>
      <c r="Z25" s="1324" t="s">
        <v>1671</v>
      </c>
      <c r="AA25" s="1324" t="s">
        <v>1671</v>
      </c>
      <c r="AB25" s="1324" t="s">
        <v>1671</v>
      </c>
      <c r="AC25" s="1324" t="s">
        <v>1671</v>
      </c>
      <c r="AD25" s="1324" t="s">
        <v>1671</v>
      </c>
      <c r="AE25" s="1324" t="s">
        <v>1671</v>
      </c>
      <c r="AF25" s="1324" t="s">
        <v>1671</v>
      </c>
      <c r="AG25" s="1324" t="s">
        <v>1671</v>
      </c>
      <c r="AH25" s="1324" t="s">
        <v>1671</v>
      </c>
      <c r="AI25" s="1324" t="s">
        <v>1671</v>
      </c>
      <c r="AJ25" s="1324" t="s">
        <v>1671</v>
      </c>
      <c r="AK25" s="74"/>
      <c r="AL25" s="74"/>
      <c r="AM25" s="74"/>
      <c r="AN25" s="74"/>
      <c r="AO25" s="74"/>
      <c r="AP25" s="74"/>
      <c r="AQ25" s="74"/>
      <c r="AR25" s="74"/>
      <c r="AS25" s="74"/>
      <c r="AT25" s="74"/>
      <c r="AU25" s="74"/>
      <c r="AV25" s="74"/>
      <c r="AW25" s="74"/>
      <c r="AX25" s="74"/>
      <c r="AY25" s="74"/>
      <c r="AZ25" s="74"/>
      <c r="BA25" s="74"/>
      <c r="BB25" s="74"/>
      <c r="BC25" s="74"/>
      <c r="BD25" s="74"/>
      <c r="BE25" s="74"/>
      <c r="BF25" s="74"/>
      <c r="BG25" s="74"/>
      <c r="BH25" s="74"/>
      <c r="BI25" s="74"/>
      <c r="BJ25" s="74"/>
      <c r="BK25" s="74"/>
      <c r="BL25" s="74"/>
      <c r="BM25" s="74"/>
      <c r="BN25" s="74"/>
      <c r="BO25" s="74"/>
      <c r="BP25" s="74"/>
      <c r="BQ25" s="74"/>
      <c r="BR25" s="74"/>
      <c r="BS25" s="74"/>
      <c r="BT25" s="74"/>
      <c r="BU25" s="74"/>
      <c r="BV25" s="74"/>
      <c r="BW25" s="74"/>
      <c r="BX25" s="74"/>
      <c r="BY25" s="74"/>
      <c r="BZ25" s="74"/>
      <c r="CA25" s="74"/>
      <c r="CB25" s="74"/>
      <c r="CC25" s="74"/>
      <c r="CD25" s="74"/>
      <c r="CE25" s="74"/>
      <c r="CF25" s="74"/>
      <c r="CG25" s="74"/>
      <c r="CH25" s="74"/>
      <c r="CI25" s="74"/>
      <c r="CJ25" s="74"/>
      <c r="CK25" s="74"/>
      <c r="CL25" s="74"/>
      <c r="CM25" s="74"/>
      <c r="CN25" s="74"/>
      <c r="CO25" s="74"/>
      <c r="CP25" s="74"/>
      <c r="CQ25" s="74"/>
      <c r="CR25" s="74"/>
      <c r="CS25" s="74"/>
      <c r="CT25" s="74"/>
      <c r="CU25" s="74"/>
      <c r="CV25" s="74"/>
      <c r="CW25" s="74"/>
      <c r="CX25" s="74"/>
      <c r="CY25" s="74"/>
      <c r="CZ25" s="74"/>
      <c r="DA25" s="74"/>
      <c r="DB25" s="74"/>
      <c r="DC25" s="74"/>
      <c r="DD25" s="74"/>
      <c r="DE25" s="74"/>
      <c r="DF25" s="74"/>
      <c r="DG25" s="74"/>
      <c r="DH25" s="74"/>
      <c r="DI25" s="74"/>
      <c r="DJ25" s="74"/>
      <c r="DK25" s="74"/>
      <c r="DL25" s="74"/>
      <c r="DM25" s="74"/>
      <c r="DN25" s="74"/>
      <c r="DO25" s="74"/>
      <c r="DP25" s="74"/>
      <c r="DQ25" s="74"/>
      <c r="DR25" s="74"/>
      <c r="DS25" s="74"/>
      <c r="DT25" s="74"/>
      <c r="DU25" s="74"/>
      <c r="DV25" s="74"/>
      <c r="DW25" s="74"/>
      <c r="DX25" s="74"/>
      <c r="DY25" s="74"/>
      <c r="DZ25" s="74"/>
      <c r="EA25" s="74"/>
      <c r="EB25" s="74"/>
      <c r="EC25" s="74"/>
      <c r="ED25" s="74"/>
      <c r="EE25" s="74"/>
      <c r="EF25" s="74"/>
      <c r="EG25" s="74"/>
      <c r="EH25" s="74"/>
      <c r="EI25" s="74"/>
      <c r="EJ25" s="74"/>
      <c r="EK25" s="74"/>
      <c r="EL25" s="74"/>
      <c r="EM25" s="74"/>
      <c r="EN25" s="74"/>
      <c r="EO25" s="74"/>
      <c r="EP25" s="74"/>
      <c r="EQ25" s="74"/>
      <c r="ER25" s="74"/>
      <c r="ES25" s="74"/>
      <c r="ET25" s="74"/>
      <c r="EU25" s="74"/>
      <c r="EV25" s="74"/>
      <c r="EW25" s="74"/>
      <c r="EX25" s="74"/>
      <c r="EY25" s="74"/>
      <c r="EZ25" s="74"/>
      <c r="FA25" s="74"/>
      <c r="FB25" s="74"/>
      <c r="FC25" s="74"/>
      <c r="FD25" s="74"/>
      <c r="FE25" s="74"/>
      <c r="FF25" s="74"/>
      <c r="FG25" s="74"/>
      <c r="FH25" s="74"/>
      <c r="FI25" s="74"/>
      <c r="FJ25" s="74"/>
      <c r="FK25" s="74"/>
      <c r="FL25" s="74"/>
      <c r="FM25" s="74"/>
      <c r="FN25" s="74"/>
      <c r="FO25" s="74"/>
      <c r="FP25" s="74"/>
      <c r="FQ25" s="74"/>
      <c r="FR25" s="74"/>
      <c r="FS25" s="74"/>
      <c r="FT25" s="74"/>
      <c r="FU25" s="74"/>
      <c r="FV25" s="74"/>
      <c r="FW25" s="74"/>
      <c r="FX25" s="74"/>
      <c r="FY25" s="74"/>
      <c r="FZ25" s="74"/>
      <c r="GA25" s="74"/>
      <c r="GB25" s="74"/>
      <c r="GC25" s="74"/>
    </row>
    <row r="26" spans="1:185">
      <c r="D26" s="74" t="s">
        <v>1672</v>
      </c>
      <c r="E26" s="74"/>
      <c r="F26" s="1316"/>
      <c r="G26" s="1316"/>
      <c r="H26" s="1316"/>
      <c r="I26" s="74"/>
      <c r="J26" s="74"/>
      <c r="K26" s="74"/>
      <c r="L26" s="74"/>
      <c r="M26" s="74"/>
      <c r="N26" s="74"/>
      <c r="O26" s="74"/>
      <c r="P26" s="74"/>
      <c r="Q26" s="74"/>
      <c r="R26" s="74"/>
      <c r="S26" s="74"/>
      <c r="T26" s="74"/>
      <c r="U26" s="74"/>
      <c r="V26" s="74"/>
      <c r="W26" s="74"/>
      <c r="X26" s="74"/>
      <c r="Y26" s="74"/>
      <c r="Z26" s="74"/>
      <c r="AA26" s="74"/>
      <c r="AB26" s="74"/>
      <c r="AC26" s="74"/>
      <c r="AD26" s="74"/>
      <c r="AE26" s="74"/>
      <c r="AF26" s="74"/>
      <c r="AG26" s="74"/>
      <c r="AH26" s="74"/>
      <c r="AI26" s="74"/>
      <c r="AJ26" s="74"/>
      <c r="AK26" s="74"/>
      <c r="AL26" s="74"/>
      <c r="AM26" s="74"/>
      <c r="AN26" s="74"/>
      <c r="AO26" s="74"/>
      <c r="AP26" s="74"/>
      <c r="AQ26" s="74"/>
      <c r="AR26" s="74"/>
      <c r="AS26" s="74"/>
      <c r="AT26" s="74"/>
      <c r="AU26" s="74"/>
      <c r="AV26" s="74"/>
      <c r="AW26" s="74"/>
      <c r="AX26" s="74"/>
      <c r="AY26" s="74"/>
      <c r="AZ26" s="74"/>
      <c r="BA26" s="74"/>
      <c r="BB26" s="74"/>
      <c r="BC26" s="74"/>
      <c r="BD26" s="74"/>
      <c r="BE26" s="74"/>
      <c r="BF26" s="74"/>
      <c r="BG26" s="74"/>
      <c r="BH26" s="74"/>
      <c r="BI26" s="74"/>
      <c r="BJ26" s="74"/>
      <c r="BK26" s="74"/>
      <c r="BL26" s="74"/>
      <c r="BM26" s="74"/>
      <c r="BN26" s="74"/>
      <c r="BO26" s="74"/>
      <c r="BP26" s="74"/>
      <c r="BQ26" s="74"/>
      <c r="BR26" s="74"/>
      <c r="BS26" s="74"/>
      <c r="BT26" s="74"/>
      <c r="BU26" s="74"/>
      <c r="BV26" s="74"/>
      <c r="BW26" s="74"/>
      <c r="BX26" s="74"/>
      <c r="BY26" s="74"/>
      <c r="BZ26" s="74"/>
      <c r="CA26" s="74"/>
      <c r="CB26" s="74"/>
      <c r="CC26" s="74"/>
      <c r="CD26" s="74"/>
      <c r="CE26" s="74"/>
      <c r="CF26" s="74"/>
      <c r="CG26" s="74"/>
      <c r="CH26" s="74"/>
      <c r="CI26" s="74"/>
      <c r="CJ26" s="74"/>
      <c r="CK26" s="74"/>
      <c r="CL26" s="74"/>
      <c r="CM26" s="74"/>
      <c r="CN26" s="74"/>
      <c r="CO26" s="74"/>
      <c r="CP26" s="74"/>
      <c r="CQ26" s="74"/>
      <c r="CR26" s="74"/>
      <c r="CS26" s="74"/>
      <c r="CT26" s="74"/>
      <c r="CU26" s="74"/>
      <c r="CV26" s="74"/>
      <c r="CW26" s="74"/>
      <c r="CX26" s="74"/>
      <c r="CY26" s="74"/>
      <c r="CZ26" s="74"/>
      <c r="DA26" s="74"/>
      <c r="DB26" s="74"/>
      <c r="DC26" s="74"/>
      <c r="DD26" s="74"/>
      <c r="DE26" s="74"/>
      <c r="DF26" s="74"/>
      <c r="DG26" s="74"/>
      <c r="DH26" s="74"/>
      <c r="DI26" s="74"/>
      <c r="DJ26" s="74"/>
      <c r="DK26" s="74"/>
      <c r="DL26" s="74"/>
      <c r="DM26" s="74"/>
      <c r="DN26" s="74"/>
      <c r="DO26" s="74"/>
      <c r="DP26" s="74"/>
      <c r="DQ26" s="74"/>
      <c r="DR26" s="74"/>
      <c r="DS26" s="74"/>
      <c r="DT26" s="74"/>
      <c r="DU26" s="74"/>
      <c r="DV26" s="74"/>
      <c r="DW26" s="74"/>
      <c r="DX26" s="74"/>
      <c r="DY26" s="74"/>
      <c r="DZ26" s="74"/>
      <c r="EA26" s="74"/>
      <c r="EB26" s="74"/>
      <c r="EC26" s="74"/>
      <c r="ED26" s="74"/>
      <c r="EE26" s="74"/>
      <c r="EF26" s="74"/>
      <c r="EG26" s="74"/>
      <c r="EH26" s="74"/>
      <c r="EI26" s="74"/>
      <c r="EJ26" s="74"/>
      <c r="EK26" s="74"/>
      <c r="EL26" s="74"/>
      <c r="EM26" s="74"/>
      <c r="EN26" s="74"/>
      <c r="EO26" s="74"/>
      <c r="EP26" s="74"/>
      <c r="EQ26" s="74"/>
      <c r="ER26" s="74"/>
      <c r="ES26" s="74"/>
      <c r="ET26" s="74"/>
      <c r="EU26" s="74"/>
      <c r="EV26" s="74"/>
      <c r="EW26" s="74"/>
      <c r="EX26" s="74"/>
      <c r="EY26" s="74"/>
      <c r="EZ26" s="74"/>
      <c r="FA26" s="74"/>
      <c r="FB26" s="74"/>
      <c r="FC26" s="74"/>
      <c r="FD26" s="74"/>
      <c r="FE26" s="74"/>
      <c r="FF26" s="74"/>
      <c r="FG26" s="74"/>
      <c r="FH26" s="74"/>
      <c r="FI26" s="74"/>
      <c r="FJ26" s="74"/>
      <c r="FK26" s="74"/>
      <c r="FL26" s="74"/>
      <c r="FM26" s="74"/>
      <c r="FN26" s="74"/>
      <c r="FO26" s="74"/>
      <c r="FP26" s="74"/>
      <c r="FQ26" s="74"/>
      <c r="FR26" s="74"/>
      <c r="FS26" s="74"/>
      <c r="FT26" s="74"/>
      <c r="FU26" s="74"/>
      <c r="FV26" s="74"/>
      <c r="FW26" s="74"/>
      <c r="FX26" s="74"/>
      <c r="FY26" s="74"/>
      <c r="FZ26" s="74"/>
      <c r="GA26" s="74"/>
      <c r="GB26" s="74"/>
      <c r="GC26" s="74"/>
    </row>
    <row r="27" spans="1:185">
      <c r="D27" s="74"/>
      <c r="E27" s="74" t="s">
        <v>1285</v>
      </c>
      <c r="F27" s="1316"/>
      <c r="G27" s="1316"/>
      <c r="H27" s="1316"/>
      <c r="I27" s="74"/>
      <c r="J27" s="74"/>
      <c r="K27" s="74"/>
      <c r="L27" s="74"/>
      <c r="M27" s="74"/>
      <c r="N27" s="74"/>
      <c r="O27" s="74"/>
      <c r="P27" s="74"/>
      <c r="Q27" s="74"/>
      <c r="R27" s="74"/>
      <c r="S27" s="74"/>
      <c r="T27" s="74"/>
      <c r="U27" s="74"/>
      <c r="V27" s="74"/>
      <c r="W27" s="74"/>
      <c r="X27" s="74"/>
      <c r="Y27" s="74"/>
      <c r="Z27" s="74"/>
      <c r="AA27" s="74"/>
      <c r="AB27" s="74"/>
      <c r="AC27" s="74"/>
      <c r="AD27" s="74"/>
      <c r="AE27" s="74"/>
      <c r="AF27" s="74"/>
      <c r="AG27" s="74"/>
      <c r="AH27" s="74"/>
      <c r="AI27" s="74"/>
      <c r="AJ27" s="74"/>
      <c r="AK27" s="74"/>
      <c r="AL27" s="74"/>
      <c r="AM27" s="74"/>
      <c r="AN27" s="74"/>
      <c r="AO27" s="74"/>
      <c r="AP27" s="74"/>
      <c r="AQ27" s="74"/>
      <c r="AR27" s="74"/>
      <c r="AS27" s="74"/>
      <c r="AT27" s="74"/>
      <c r="AU27" s="74"/>
      <c r="AV27" s="74"/>
      <c r="AW27" s="74"/>
      <c r="AX27" s="74"/>
      <c r="AY27" s="74"/>
      <c r="AZ27" s="74"/>
      <c r="BA27" s="74"/>
      <c r="BB27" s="74"/>
      <c r="BC27" s="74"/>
      <c r="BD27" s="74"/>
      <c r="BE27" s="74"/>
      <c r="BF27" s="74"/>
      <c r="BG27" s="74"/>
      <c r="BH27" s="74"/>
      <c r="BI27" s="74"/>
      <c r="BJ27" s="74"/>
      <c r="BK27" s="74"/>
      <c r="BL27" s="74"/>
      <c r="BM27" s="74"/>
      <c r="BN27" s="74"/>
      <c r="BO27" s="74"/>
      <c r="BP27" s="74"/>
      <c r="BQ27" s="74"/>
      <c r="BR27" s="74"/>
      <c r="BS27" s="74"/>
      <c r="BT27" s="74"/>
      <c r="BU27" s="74"/>
      <c r="BV27" s="74"/>
      <c r="BW27" s="74"/>
      <c r="BX27" s="74"/>
      <c r="BY27" s="74"/>
      <c r="BZ27" s="74"/>
      <c r="CA27" s="74"/>
      <c r="CB27" s="74"/>
      <c r="CC27" s="74"/>
      <c r="CD27" s="74"/>
      <c r="CE27" s="74"/>
      <c r="CF27" s="74"/>
      <c r="CG27" s="74"/>
      <c r="CH27" s="74"/>
      <c r="CI27" s="74"/>
      <c r="CJ27" s="74"/>
      <c r="CK27" s="74"/>
      <c r="CL27" s="74"/>
      <c r="CM27" s="74"/>
      <c r="CN27" s="74"/>
      <c r="CO27" s="74"/>
      <c r="CP27" s="74"/>
      <c r="CQ27" s="74"/>
      <c r="CR27" s="74"/>
      <c r="CS27" s="74"/>
      <c r="CT27" s="74"/>
      <c r="CU27" s="74"/>
      <c r="CV27" s="74"/>
      <c r="CW27" s="74"/>
      <c r="CX27" s="74"/>
      <c r="CY27" s="74"/>
      <c r="CZ27" s="74"/>
      <c r="DA27" s="74"/>
      <c r="DB27" s="74"/>
      <c r="DC27" s="74"/>
      <c r="DD27" s="74"/>
      <c r="DE27" s="74"/>
      <c r="DF27" s="74"/>
      <c r="DG27" s="74"/>
      <c r="DH27" s="74"/>
      <c r="DI27" s="74"/>
      <c r="DJ27" s="74"/>
      <c r="DK27" s="74"/>
      <c r="DL27" s="74"/>
      <c r="DM27" s="74"/>
      <c r="DN27" s="74"/>
      <c r="DO27" s="74"/>
      <c r="DP27" s="74"/>
      <c r="DQ27" s="74"/>
      <c r="DR27" s="74"/>
      <c r="DS27" s="74"/>
      <c r="DT27" s="74"/>
      <c r="DU27" s="74"/>
      <c r="DV27" s="74"/>
      <c r="DW27" s="74"/>
      <c r="DX27" s="74"/>
      <c r="DY27" s="74"/>
      <c r="DZ27" s="74"/>
      <c r="EA27" s="74"/>
      <c r="EB27" s="74"/>
      <c r="EC27" s="74"/>
      <c r="ED27" s="74"/>
      <c r="EE27" s="74"/>
      <c r="EF27" s="74"/>
      <c r="EG27" s="74"/>
      <c r="EH27" s="74"/>
      <c r="EI27" s="74"/>
      <c r="EJ27" s="74"/>
      <c r="EK27" s="74"/>
      <c r="EL27" s="74"/>
      <c r="EM27" s="74"/>
      <c r="EN27" s="74"/>
      <c r="EO27" s="74"/>
      <c r="EP27" s="74"/>
      <c r="EQ27" s="74"/>
      <c r="ER27" s="74"/>
      <c r="ES27" s="74"/>
      <c r="ET27" s="74"/>
      <c r="EU27" s="74"/>
      <c r="EV27" s="74"/>
      <c r="EW27" s="74"/>
      <c r="EX27" s="74"/>
      <c r="EY27" s="74"/>
      <c r="EZ27" s="74"/>
      <c r="FA27" s="74"/>
      <c r="FB27" s="74"/>
      <c r="FC27" s="74"/>
      <c r="FD27" s="74"/>
      <c r="FE27" s="74"/>
      <c r="FF27" s="74"/>
      <c r="FG27" s="74"/>
      <c r="FH27" s="74"/>
      <c r="FI27" s="74"/>
      <c r="FJ27" s="74"/>
      <c r="FK27" s="74"/>
      <c r="FL27" s="74"/>
      <c r="FM27" s="74"/>
      <c r="FN27" s="74"/>
      <c r="FO27" s="74"/>
      <c r="FP27" s="74"/>
      <c r="FQ27" s="74"/>
      <c r="FR27" s="74"/>
      <c r="FS27" s="74"/>
      <c r="FT27" s="74"/>
      <c r="FU27" s="74"/>
      <c r="FV27" s="74"/>
      <c r="FW27" s="74"/>
      <c r="FX27" s="74"/>
      <c r="FY27" s="74"/>
      <c r="FZ27" s="74"/>
      <c r="GA27" s="74"/>
      <c r="GB27" s="74"/>
      <c r="GC27" s="74"/>
    </row>
    <row r="28" spans="1:185">
      <c r="D28" s="74"/>
      <c r="E28" s="74" t="s">
        <v>1286</v>
      </c>
      <c r="F28" s="1316"/>
      <c r="G28" s="1316"/>
      <c r="H28" s="1316"/>
      <c r="I28" s="74"/>
      <c r="J28" s="74"/>
      <c r="K28" s="74"/>
      <c r="L28" s="74"/>
      <c r="M28" s="74"/>
      <c r="N28" s="74"/>
      <c r="O28" s="74"/>
      <c r="P28" s="74"/>
      <c r="Q28" s="74"/>
      <c r="R28" s="74"/>
      <c r="S28" s="74"/>
      <c r="T28" s="74"/>
      <c r="U28" s="74"/>
      <c r="V28" s="74"/>
      <c r="W28" s="74"/>
      <c r="X28" s="74"/>
      <c r="Y28" s="74"/>
      <c r="Z28" s="74"/>
      <c r="AA28" s="74"/>
      <c r="AB28" s="74"/>
      <c r="AC28" s="74"/>
      <c r="AD28" s="74"/>
      <c r="AE28" s="74"/>
      <c r="AF28" s="74"/>
      <c r="AG28" s="74"/>
      <c r="AH28" s="74"/>
      <c r="AI28" s="74"/>
      <c r="AJ28" s="74"/>
      <c r="AK28" s="74"/>
      <c r="AL28" s="74"/>
      <c r="AM28" s="74"/>
      <c r="AN28" s="74"/>
      <c r="AO28" s="74"/>
      <c r="AP28" s="74"/>
      <c r="AQ28" s="74"/>
      <c r="AR28" s="74"/>
      <c r="AS28" s="74"/>
      <c r="AT28" s="74"/>
      <c r="AU28" s="74"/>
      <c r="AV28" s="74"/>
      <c r="AW28" s="74"/>
      <c r="AX28" s="74"/>
      <c r="AY28" s="74"/>
      <c r="AZ28" s="74"/>
      <c r="BA28" s="74"/>
      <c r="BB28" s="74"/>
      <c r="BC28" s="74"/>
      <c r="BD28" s="74"/>
      <c r="BE28" s="74"/>
      <c r="BF28" s="74"/>
      <c r="BG28" s="74"/>
      <c r="BH28" s="74"/>
      <c r="BI28" s="74"/>
      <c r="BJ28" s="74"/>
      <c r="BK28" s="74"/>
      <c r="BL28" s="74"/>
      <c r="BM28" s="74"/>
      <c r="BN28" s="74"/>
      <c r="BO28" s="74"/>
      <c r="BP28" s="74"/>
      <c r="BQ28" s="74"/>
      <c r="BR28" s="74"/>
      <c r="BS28" s="74"/>
      <c r="BT28" s="74"/>
      <c r="BU28" s="74"/>
      <c r="BV28" s="74"/>
      <c r="BW28" s="74"/>
      <c r="BX28" s="74"/>
      <c r="BY28" s="74"/>
      <c r="BZ28" s="74"/>
      <c r="CA28" s="74"/>
      <c r="CB28" s="74"/>
      <c r="CC28" s="74"/>
      <c r="CD28" s="74"/>
      <c r="CE28" s="74"/>
      <c r="CF28" s="74"/>
      <c r="CG28" s="74"/>
      <c r="CH28" s="74"/>
      <c r="CI28" s="74"/>
      <c r="CJ28" s="74"/>
      <c r="CK28" s="74"/>
      <c r="CL28" s="74"/>
      <c r="CM28" s="74"/>
      <c r="CN28" s="74"/>
      <c r="CO28" s="74"/>
      <c r="CP28" s="74"/>
      <c r="CQ28" s="74"/>
      <c r="CR28" s="74"/>
      <c r="CS28" s="74"/>
      <c r="CT28" s="74"/>
      <c r="CU28" s="74"/>
      <c r="CV28" s="74"/>
      <c r="CW28" s="74"/>
      <c r="CX28" s="74"/>
      <c r="CY28" s="74"/>
      <c r="CZ28" s="74"/>
      <c r="DA28" s="74"/>
      <c r="DB28" s="74"/>
      <c r="DC28" s="74"/>
      <c r="DD28" s="74"/>
      <c r="DE28" s="74"/>
      <c r="DF28" s="74"/>
      <c r="DG28" s="74"/>
      <c r="DH28" s="74"/>
      <c r="DI28" s="74"/>
      <c r="DJ28" s="74"/>
      <c r="DK28" s="74"/>
      <c r="DL28" s="74"/>
      <c r="DM28" s="74"/>
      <c r="DN28" s="74"/>
      <c r="DO28" s="74"/>
      <c r="DP28" s="74"/>
      <c r="DQ28" s="74"/>
      <c r="DR28" s="74"/>
      <c r="DS28" s="74"/>
      <c r="DT28" s="74"/>
      <c r="DU28" s="74"/>
      <c r="DV28" s="74"/>
      <c r="DW28" s="74"/>
      <c r="DX28" s="74"/>
      <c r="DY28" s="74"/>
      <c r="DZ28" s="74"/>
      <c r="EA28" s="74"/>
      <c r="EB28" s="74"/>
      <c r="EC28" s="74"/>
      <c r="ED28" s="74"/>
      <c r="EE28" s="74"/>
      <c r="EF28" s="74"/>
      <c r="EG28" s="74"/>
      <c r="EH28" s="74"/>
      <c r="EI28" s="74"/>
      <c r="EJ28" s="74"/>
      <c r="EK28" s="74"/>
      <c r="EL28" s="74"/>
      <c r="EM28" s="74"/>
      <c r="EN28" s="74"/>
      <c r="EO28" s="74"/>
      <c r="EP28" s="74"/>
      <c r="EQ28" s="74"/>
      <c r="ER28" s="74"/>
      <c r="ES28" s="74"/>
      <c r="ET28" s="74"/>
      <c r="EU28" s="74"/>
      <c r="EV28" s="74"/>
      <c r="EW28" s="74"/>
      <c r="EX28" s="74"/>
      <c r="EY28" s="74"/>
      <c r="EZ28" s="74"/>
      <c r="FA28" s="74"/>
      <c r="FB28" s="74"/>
      <c r="FC28" s="74"/>
      <c r="FD28" s="74"/>
      <c r="FE28" s="74"/>
      <c r="FF28" s="74"/>
      <c r="FG28" s="74"/>
      <c r="FH28" s="74"/>
      <c r="FI28" s="74"/>
      <c r="FJ28" s="74"/>
      <c r="FK28" s="74"/>
      <c r="FL28" s="74"/>
      <c r="FM28" s="74"/>
      <c r="FN28" s="74"/>
      <c r="FO28" s="74"/>
      <c r="FP28" s="74"/>
      <c r="FQ28" s="74"/>
      <c r="FR28" s="74"/>
      <c r="FS28" s="74"/>
      <c r="FT28" s="74"/>
      <c r="FU28" s="74"/>
      <c r="FV28" s="74"/>
      <c r="FW28" s="74"/>
      <c r="FX28" s="74"/>
      <c r="FY28" s="74"/>
      <c r="FZ28" s="74"/>
      <c r="GA28" s="74"/>
      <c r="GB28" s="74"/>
      <c r="GC28" s="74"/>
    </row>
    <row r="29" spans="1:185">
      <c r="D29" s="74" t="s">
        <v>1673</v>
      </c>
      <c r="E29" s="74"/>
      <c r="F29" s="1316"/>
      <c r="G29" s="1316"/>
      <c r="H29" s="1316"/>
      <c r="I29" s="74"/>
      <c r="J29" s="74"/>
      <c r="K29" s="74"/>
      <c r="L29" s="74"/>
      <c r="M29" s="74"/>
      <c r="N29" s="74"/>
      <c r="O29" s="74"/>
      <c r="P29" s="74"/>
      <c r="Q29" s="74"/>
      <c r="R29" s="74"/>
      <c r="S29" s="74"/>
      <c r="T29" s="74"/>
      <c r="U29" s="74"/>
      <c r="V29" s="74"/>
      <c r="W29" s="74"/>
      <c r="X29" s="74"/>
      <c r="Y29" s="74"/>
      <c r="Z29" s="74"/>
      <c r="AA29" s="74"/>
      <c r="AB29" s="74"/>
      <c r="AC29" s="74"/>
      <c r="AD29" s="74"/>
      <c r="AE29" s="74"/>
      <c r="AF29" s="74"/>
      <c r="AG29" s="74"/>
      <c r="AH29" s="74"/>
      <c r="AI29" s="74"/>
      <c r="AJ29" s="74"/>
      <c r="AK29" s="74"/>
      <c r="AL29" s="74"/>
      <c r="AM29" s="74"/>
      <c r="AN29" s="74"/>
      <c r="AO29" s="74"/>
      <c r="AP29" s="74"/>
      <c r="AQ29" s="74"/>
      <c r="AR29" s="74"/>
      <c r="AS29" s="74"/>
      <c r="AT29" s="74"/>
      <c r="AU29" s="74"/>
      <c r="AV29" s="74"/>
      <c r="AW29" s="74"/>
      <c r="AX29" s="74"/>
      <c r="AY29" s="74"/>
      <c r="AZ29" s="74"/>
      <c r="BA29" s="74"/>
      <c r="BB29" s="74"/>
      <c r="BC29" s="74"/>
      <c r="BD29" s="74"/>
      <c r="BE29" s="74"/>
      <c r="BF29" s="74"/>
      <c r="BG29" s="74"/>
      <c r="BH29" s="74"/>
      <c r="BI29" s="74"/>
      <c r="BJ29" s="74"/>
      <c r="BK29" s="74"/>
      <c r="BL29" s="74"/>
      <c r="BM29" s="74"/>
      <c r="BN29" s="74"/>
      <c r="BO29" s="74"/>
      <c r="BP29" s="74"/>
      <c r="BQ29" s="74"/>
      <c r="BR29" s="74"/>
      <c r="BS29" s="74"/>
      <c r="BT29" s="74"/>
      <c r="BU29" s="74"/>
      <c r="BV29" s="74"/>
      <c r="BW29" s="74"/>
      <c r="BX29" s="74"/>
      <c r="BY29" s="74"/>
      <c r="BZ29" s="74"/>
      <c r="CA29" s="74"/>
      <c r="CB29" s="74"/>
      <c r="CC29" s="74"/>
      <c r="CD29" s="74"/>
      <c r="CE29" s="74"/>
      <c r="CF29" s="74"/>
      <c r="CG29" s="74"/>
      <c r="CH29" s="74"/>
      <c r="CI29" s="74"/>
      <c r="CJ29" s="74"/>
      <c r="CK29" s="74"/>
      <c r="CL29" s="74"/>
      <c r="CM29" s="74"/>
      <c r="CN29" s="74"/>
      <c r="CO29" s="74"/>
      <c r="CP29" s="74"/>
      <c r="CQ29" s="74"/>
      <c r="CR29" s="74"/>
      <c r="CS29" s="74"/>
      <c r="CT29" s="74"/>
      <c r="CU29" s="74"/>
      <c r="CV29" s="74"/>
      <c r="CW29" s="74"/>
      <c r="CX29" s="74"/>
      <c r="CY29" s="74"/>
      <c r="CZ29" s="74"/>
      <c r="DA29" s="74"/>
      <c r="DB29" s="74"/>
      <c r="DC29" s="74"/>
      <c r="DD29" s="74"/>
      <c r="DE29" s="74"/>
      <c r="DF29" s="74"/>
      <c r="DG29" s="74"/>
      <c r="DH29" s="74"/>
      <c r="DI29" s="74"/>
      <c r="DJ29" s="74"/>
      <c r="DK29" s="74"/>
      <c r="DL29" s="74"/>
      <c r="DM29" s="74"/>
      <c r="DN29" s="74"/>
      <c r="DO29" s="74"/>
      <c r="DP29" s="74"/>
      <c r="DQ29" s="74"/>
      <c r="DR29" s="74"/>
      <c r="DS29" s="74"/>
      <c r="DT29" s="74"/>
      <c r="DU29" s="74"/>
      <c r="DV29" s="74"/>
      <c r="DW29" s="74"/>
      <c r="DX29" s="74"/>
      <c r="DY29" s="74"/>
      <c r="DZ29" s="74"/>
      <c r="EA29" s="74"/>
      <c r="EB29" s="74"/>
      <c r="EC29" s="74"/>
      <c r="ED29" s="74"/>
      <c r="EE29" s="74"/>
      <c r="EF29" s="74"/>
      <c r="EG29" s="74"/>
      <c r="EH29" s="74"/>
      <c r="EI29" s="74"/>
      <c r="EJ29" s="74"/>
      <c r="EK29" s="74"/>
      <c r="EL29" s="74"/>
      <c r="EM29" s="74"/>
      <c r="EN29" s="74"/>
      <c r="EO29" s="74"/>
      <c r="EP29" s="74"/>
      <c r="EQ29" s="74"/>
      <c r="ER29" s="74"/>
      <c r="ES29" s="74"/>
      <c r="ET29" s="74"/>
      <c r="EU29" s="74"/>
      <c r="EV29" s="74"/>
      <c r="EW29" s="74"/>
      <c r="EX29" s="74"/>
      <c r="EY29" s="74"/>
      <c r="EZ29" s="74"/>
      <c r="FA29" s="74"/>
      <c r="FB29" s="74"/>
      <c r="FC29" s="74"/>
      <c r="FD29" s="74"/>
      <c r="FE29" s="74"/>
      <c r="FF29" s="74"/>
      <c r="FG29" s="74"/>
      <c r="FH29" s="74"/>
      <c r="FI29" s="74"/>
      <c r="FJ29" s="74"/>
      <c r="FK29" s="74"/>
      <c r="FL29" s="74"/>
      <c r="FM29" s="74"/>
      <c r="FN29" s="74"/>
      <c r="FO29" s="74"/>
      <c r="FP29" s="74"/>
      <c r="FQ29" s="74"/>
      <c r="FR29" s="74"/>
      <c r="FS29" s="74"/>
      <c r="FT29" s="74"/>
      <c r="FU29" s="74"/>
      <c r="FV29" s="74"/>
      <c r="FW29" s="74"/>
      <c r="FX29" s="74"/>
      <c r="FY29" s="74"/>
      <c r="FZ29" s="74"/>
      <c r="GA29" s="74"/>
      <c r="GB29" s="74"/>
      <c r="GC29" s="74"/>
    </row>
    <row r="30" spans="1:185">
      <c r="D30" s="74"/>
      <c r="E30" s="74" t="s">
        <v>1285</v>
      </c>
      <c r="F30" s="1316"/>
      <c r="G30" s="1316"/>
      <c r="H30" s="1316"/>
      <c r="I30" s="74"/>
      <c r="J30" s="74"/>
      <c r="K30" s="74"/>
      <c r="L30" s="74"/>
      <c r="M30" s="74"/>
      <c r="N30" s="74"/>
      <c r="O30" s="74"/>
      <c r="P30" s="74"/>
      <c r="Q30" s="74"/>
      <c r="R30" s="74"/>
      <c r="S30" s="74"/>
      <c r="T30" s="74"/>
      <c r="U30" s="74"/>
      <c r="V30" s="74"/>
      <c r="W30" s="74"/>
      <c r="X30" s="74"/>
      <c r="Y30" s="74"/>
      <c r="Z30" s="74"/>
      <c r="AA30" s="74"/>
      <c r="AB30" s="74"/>
      <c r="AC30" s="74"/>
      <c r="AD30" s="74"/>
      <c r="AE30" s="74"/>
      <c r="AF30" s="74"/>
      <c r="AG30" s="74"/>
      <c r="AH30" s="74"/>
      <c r="AI30" s="74"/>
      <c r="AJ30" s="74"/>
      <c r="AK30" s="74"/>
      <c r="AL30" s="74"/>
      <c r="AM30" s="74"/>
      <c r="AN30" s="74"/>
      <c r="AO30" s="74"/>
      <c r="AP30" s="74"/>
      <c r="AQ30" s="74"/>
      <c r="AR30" s="74"/>
      <c r="AS30" s="74"/>
      <c r="AT30" s="74"/>
      <c r="AU30" s="74"/>
      <c r="AV30" s="74"/>
      <c r="AW30" s="74"/>
      <c r="AX30" s="74"/>
      <c r="AY30" s="74"/>
      <c r="AZ30" s="74"/>
      <c r="BA30" s="74"/>
      <c r="BB30" s="74"/>
      <c r="BC30" s="74"/>
      <c r="BD30" s="74"/>
      <c r="BE30" s="74"/>
      <c r="BF30" s="74"/>
      <c r="BG30" s="74"/>
      <c r="BH30" s="74"/>
      <c r="BI30" s="74"/>
      <c r="BJ30" s="74"/>
      <c r="BK30" s="74"/>
      <c r="BL30" s="74"/>
      <c r="BM30" s="74"/>
      <c r="BN30" s="74"/>
      <c r="BO30" s="74"/>
      <c r="BP30" s="74"/>
      <c r="BQ30" s="74"/>
      <c r="BR30" s="74"/>
      <c r="BS30" s="74"/>
      <c r="BT30" s="74"/>
      <c r="BU30" s="74"/>
      <c r="BV30" s="74"/>
      <c r="BW30" s="74"/>
      <c r="BX30" s="74"/>
      <c r="BY30" s="74"/>
      <c r="BZ30" s="74"/>
      <c r="CA30" s="74"/>
      <c r="CB30" s="74"/>
      <c r="CC30" s="74"/>
      <c r="CD30" s="74"/>
      <c r="CE30" s="74"/>
      <c r="CF30" s="74"/>
      <c r="CG30" s="74"/>
      <c r="CH30" s="74"/>
      <c r="CI30" s="74"/>
      <c r="CJ30" s="74"/>
      <c r="CK30" s="74"/>
      <c r="CL30" s="74"/>
      <c r="CM30" s="74"/>
      <c r="CN30" s="74"/>
      <c r="CO30" s="74"/>
      <c r="CP30" s="74"/>
      <c r="CQ30" s="74"/>
      <c r="CR30" s="74"/>
      <c r="CS30" s="74"/>
      <c r="CT30" s="74"/>
      <c r="CU30" s="74"/>
      <c r="CV30" s="74"/>
      <c r="CW30" s="74"/>
      <c r="CX30" s="74"/>
      <c r="CY30" s="74"/>
      <c r="CZ30" s="74"/>
      <c r="DA30" s="74"/>
      <c r="DB30" s="74"/>
      <c r="DC30" s="74"/>
      <c r="DD30" s="74"/>
      <c r="DE30" s="74"/>
      <c r="DF30" s="74"/>
      <c r="DG30" s="74"/>
      <c r="DH30" s="74"/>
      <c r="DI30" s="74"/>
      <c r="DJ30" s="74"/>
      <c r="DK30" s="74"/>
      <c r="DL30" s="74"/>
      <c r="DM30" s="74"/>
      <c r="DN30" s="74"/>
      <c r="DO30" s="74"/>
      <c r="DP30" s="74"/>
      <c r="DQ30" s="74"/>
      <c r="DR30" s="74"/>
      <c r="DS30" s="74"/>
      <c r="DT30" s="74"/>
      <c r="DU30" s="74"/>
      <c r="DV30" s="74"/>
      <c r="DW30" s="74"/>
      <c r="DX30" s="74"/>
      <c r="DY30" s="74"/>
      <c r="DZ30" s="74"/>
      <c r="EA30" s="74"/>
      <c r="EB30" s="74"/>
      <c r="EC30" s="74"/>
      <c r="ED30" s="74"/>
      <c r="EE30" s="74"/>
      <c r="EF30" s="74"/>
      <c r="EG30" s="74"/>
      <c r="EH30" s="74"/>
      <c r="EI30" s="74"/>
      <c r="EJ30" s="74"/>
      <c r="EK30" s="74"/>
      <c r="EL30" s="74"/>
      <c r="EM30" s="74"/>
      <c r="EN30" s="74"/>
      <c r="EO30" s="74"/>
      <c r="EP30" s="74"/>
      <c r="EQ30" s="74"/>
      <c r="ER30" s="74"/>
      <c r="ES30" s="74"/>
      <c r="ET30" s="74"/>
      <c r="EU30" s="74"/>
      <c r="EV30" s="74"/>
      <c r="EW30" s="74"/>
      <c r="EX30" s="74"/>
      <c r="EY30" s="74"/>
      <c r="EZ30" s="74"/>
      <c r="FA30" s="74"/>
      <c r="FB30" s="74"/>
      <c r="FC30" s="74"/>
      <c r="FD30" s="74"/>
      <c r="FE30" s="74"/>
      <c r="FF30" s="74"/>
      <c r="FG30" s="74"/>
      <c r="FH30" s="74"/>
      <c r="FI30" s="74"/>
      <c r="FJ30" s="74"/>
      <c r="FK30" s="74"/>
      <c r="FL30" s="74"/>
      <c r="FM30" s="74"/>
      <c r="FN30" s="74"/>
      <c r="FO30" s="74"/>
      <c r="FP30" s="74"/>
      <c r="FQ30" s="74"/>
      <c r="FR30" s="74"/>
      <c r="FS30" s="74"/>
      <c r="FT30" s="74"/>
      <c r="FU30" s="74"/>
      <c r="FV30" s="74"/>
      <c r="FW30" s="74"/>
      <c r="FX30" s="74"/>
      <c r="FY30" s="74"/>
      <c r="FZ30" s="74"/>
      <c r="GA30" s="74"/>
      <c r="GB30" s="74"/>
      <c r="GC30" s="74"/>
    </row>
    <row r="31" spans="1:185" ht="15.75">
      <c r="A31" s="1325"/>
      <c r="B31" s="1325"/>
      <c r="D31" s="74"/>
      <c r="E31" s="74" t="s">
        <v>1286</v>
      </c>
      <c r="F31" s="1316"/>
      <c r="G31" s="1316"/>
      <c r="H31" s="1316"/>
      <c r="I31" s="74"/>
      <c r="J31" s="74"/>
      <c r="K31" s="74"/>
      <c r="L31" s="74"/>
      <c r="M31" s="74"/>
      <c r="N31" s="74"/>
      <c r="O31" s="74"/>
      <c r="P31" s="74"/>
      <c r="Q31" s="74"/>
      <c r="R31" s="74"/>
      <c r="S31" s="74"/>
      <c r="T31" s="74"/>
      <c r="U31" s="74"/>
      <c r="V31" s="74"/>
      <c r="W31" s="74"/>
      <c r="X31" s="74"/>
      <c r="Y31" s="74"/>
      <c r="Z31" s="74"/>
      <c r="AA31" s="74"/>
      <c r="AB31" s="74"/>
      <c r="AC31" s="74"/>
      <c r="AD31" s="74"/>
      <c r="AE31" s="74"/>
      <c r="AF31" s="74"/>
      <c r="AG31" s="74"/>
      <c r="AH31" s="74"/>
      <c r="AI31" s="74"/>
      <c r="AJ31" s="74"/>
      <c r="AK31" s="74"/>
      <c r="AL31" s="74"/>
      <c r="AM31" s="74"/>
      <c r="AN31" s="74"/>
      <c r="AO31" s="74"/>
      <c r="AP31" s="74"/>
      <c r="AQ31" s="74"/>
      <c r="AR31" s="74"/>
      <c r="AS31" s="74"/>
      <c r="AT31" s="74"/>
      <c r="AU31" s="74"/>
      <c r="AV31" s="74"/>
      <c r="AW31" s="74"/>
      <c r="AX31" s="74"/>
      <c r="AY31" s="74"/>
      <c r="AZ31" s="74"/>
      <c r="BA31" s="74"/>
      <c r="BB31" s="74"/>
      <c r="BC31" s="74"/>
      <c r="BD31" s="74"/>
      <c r="BE31" s="74"/>
      <c r="BF31" s="74"/>
      <c r="BG31" s="74"/>
      <c r="BH31" s="74"/>
      <c r="BI31" s="74"/>
      <c r="BJ31" s="74"/>
      <c r="BK31" s="74"/>
      <c r="BL31" s="74"/>
      <c r="BM31" s="74"/>
      <c r="BN31" s="74"/>
      <c r="BO31" s="74"/>
      <c r="BP31" s="74"/>
      <c r="BQ31" s="74"/>
      <c r="BR31" s="74"/>
      <c r="BS31" s="74"/>
      <c r="BT31" s="74"/>
      <c r="BU31" s="74"/>
      <c r="BV31" s="74"/>
      <c r="BW31" s="74"/>
      <c r="BX31" s="74"/>
      <c r="BY31" s="74"/>
      <c r="BZ31" s="74"/>
      <c r="CA31" s="74"/>
      <c r="CB31" s="74"/>
      <c r="CC31" s="74"/>
      <c r="CD31" s="74"/>
      <c r="CE31" s="74"/>
      <c r="CF31" s="74"/>
      <c r="CG31" s="74"/>
      <c r="CH31" s="74"/>
      <c r="CI31" s="74"/>
      <c r="CJ31" s="74"/>
      <c r="CK31" s="74"/>
      <c r="CL31" s="74"/>
      <c r="CM31" s="74"/>
      <c r="CN31" s="74"/>
      <c r="CO31" s="74"/>
      <c r="CP31" s="74"/>
      <c r="CQ31" s="74"/>
      <c r="CR31" s="74"/>
      <c r="CS31" s="74"/>
      <c r="CT31" s="74"/>
      <c r="CU31" s="74"/>
      <c r="CV31" s="74"/>
      <c r="CW31" s="74"/>
      <c r="CX31" s="74"/>
      <c r="CY31" s="74"/>
      <c r="CZ31" s="74"/>
      <c r="DA31" s="74"/>
      <c r="DB31" s="74"/>
      <c r="DC31" s="74"/>
      <c r="DD31" s="74"/>
      <c r="DE31" s="74"/>
      <c r="DF31" s="74"/>
      <c r="DG31" s="74"/>
      <c r="DH31" s="74"/>
      <c r="DI31" s="74"/>
      <c r="DJ31" s="74"/>
      <c r="DK31" s="74"/>
      <c r="DL31" s="74"/>
      <c r="DM31" s="74"/>
      <c r="DN31" s="74"/>
      <c r="DO31" s="74"/>
      <c r="DP31" s="74"/>
      <c r="DQ31" s="74"/>
      <c r="DR31" s="74"/>
      <c r="DS31" s="74"/>
      <c r="DT31" s="74"/>
      <c r="DU31" s="74"/>
      <c r="DV31" s="74"/>
      <c r="DW31" s="74"/>
      <c r="DX31" s="74"/>
      <c r="DY31" s="74"/>
      <c r="DZ31" s="74"/>
      <c r="EA31" s="74"/>
      <c r="EB31" s="74"/>
      <c r="EC31" s="74"/>
      <c r="ED31" s="74"/>
      <c r="EE31" s="74"/>
      <c r="EF31" s="74"/>
      <c r="EG31" s="74"/>
      <c r="EH31" s="74"/>
      <c r="EI31" s="74"/>
      <c r="EJ31" s="74"/>
      <c r="EK31" s="74"/>
      <c r="EL31" s="74"/>
      <c r="EM31" s="74"/>
      <c r="EN31" s="74"/>
      <c r="EO31" s="74"/>
      <c r="EP31" s="74"/>
      <c r="EQ31" s="74"/>
      <c r="ER31" s="74"/>
      <c r="ES31" s="74"/>
      <c r="ET31" s="74"/>
      <c r="EU31" s="74"/>
      <c r="EV31" s="74"/>
      <c r="EW31" s="74"/>
      <c r="EX31" s="74"/>
      <c r="EY31" s="74"/>
      <c r="EZ31" s="74"/>
      <c r="FA31" s="74"/>
      <c r="FB31" s="74"/>
      <c r="FC31" s="74"/>
      <c r="FD31" s="74"/>
      <c r="FE31" s="74"/>
      <c r="FF31" s="74"/>
      <c r="FG31" s="74"/>
      <c r="FH31" s="74"/>
      <c r="FI31" s="74"/>
      <c r="FJ31" s="74"/>
      <c r="FK31" s="74"/>
      <c r="FL31" s="74"/>
      <c r="FM31" s="74"/>
      <c r="FN31" s="74"/>
      <c r="FO31" s="74"/>
      <c r="FP31" s="74"/>
      <c r="FQ31" s="74"/>
      <c r="FR31" s="74"/>
      <c r="FS31" s="74"/>
      <c r="FT31" s="74"/>
      <c r="FU31" s="74"/>
      <c r="FV31" s="74"/>
      <c r="FW31" s="74"/>
      <c r="FX31" s="74"/>
      <c r="FY31" s="74"/>
      <c r="FZ31" s="74"/>
      <c r="GA31" s="74"/>
      <c r="GB31" s="74"/>
      <c r="GC31" s="74"/>
    </row>
    <row r="32" spans="1:185" ht="15.75">
      <c r="A32" s="1325"/>
      <c r="B32" s="1325"/>
      <c r="D32" s="74" t="s">
        <v>262</v>
      </c>
      <c r="E32" s="74"/>
      <c r="F32" s="1316"/>
      <c r="G32" s="1316"/>
      <c r="H32" s="1316"/>
      <c r="I32" s="74"/>
      <c r="J32" s="74"/>
      <c r="K32" s="74"/>
      <c r="L32" s="74"/>
      <c r="M32" s="74"/>
      <c r="N32" s="74"/>
      <c r="O32" s="74"/>
      <c r="P32" s="74"/>
      <c r="Q32" s="74"/>
      <c r="R32" s="74"/>
      <c r="S32" s="74"/>
      <c r="T32" s="74"/>
      <c r="U32" s="74"/>
      <c r="V32" s="74"/>
      <c r="W32" s="74"/>
      <c r="X32" s="74"/>
      <c r="Y32" s="74"/>
      <c r="Z32" s="74"/>
      <c r="AA32" s="74"/>
      <c r="AB32" s="74"/>
      <c r="AC32" s="74"/>
      <c r="AD32" s="74"/>
      <c r="AE32" s="74"/>
      <c r="AF32" s="74"/>
      <c r="AG32" s="74"/>
      <c r="AH32" s="74"/>
      <c r="AI32" s="74"/>
      <c r="AJ32" s="74"/>
      <c r="AK32" s="74"/>
      <c r="AL32" s="74"/>
      <c r="AM32" s="74"/>
      <c r="AN32" s="74"/>
      <c r="AO32" s="74"/>
      <c r="AP32" s="74"/>
      <c r="AQ32" s="74"/>
      <c r="AR32" s="74"/>
      <c r="AS32" s="74"/>
      <c r="AT32" s="74"/>
      <c r="AU32" s="74"/>
      <c r="AV32" s="74"/>
      <c r="AW32" s="74"/>
      <c r="AX32" s="74"/>
      <c r="AY32" s="74"/>
      <c r="AZ32" s="74"/>
      <c r="BA32" s="74"/>
      <c r="BB32" s="74"/>
      <c r="BC32" s="74"/>
      <c r="BD32" s="74"/>
      <c r="BE32" s="74"/>
      <c r="BF32" s="74"/>
      <c r="BG32" s="74"/>
      <c r="BH32" s="74"/>
      <c r="BI32" s="74"/>
      <c r="BJ32" s="74"/>
      <c r="BK32" s="74"/>
      <c r="BL32" s="74"/>
      <c r="BM32" s="74"/>
      <c r="BN32" s="74"/>
      <c r="BO32" s="74"/>
      <c r="BP32" s="74"/>
      <c r="BQ32" s="74"/>
      <c r="BR32" s="74"/>
      <c r="BS32" s="74"/>
      <c r="BT32" s="74"/>
      <c r="BU32" s="74"/>
      <c r="BV32" s="74"/>
      <c r="BW32" s="74"/>
      <c r="BX32" s="74"/>
      <c r="BY32" s="74"/>
      <c r="BZ32" s="74"/>
      <c r="CA32" s="74"/>
      <c r="CB32" s="74"/>
      <c r="CC32" s="74"/>
      <c r="CD32" s="74"/>
      <c r="CE32" s="74"/>
      <c r="CF32" s="74"/>
      <c r="CG32" s="74"/>
      <c r="CH32" s="74"/>
      <c r="CI32" s="74"/>
      <c r="CJ32" s="74"/>
      <c r="CK32" s="74"/>
      <c r="CL32" s="74"/>
      <c r="CM32" s="74"/>
      <c r="CN32" s="74"/>
      <c r="CO32" s="74"/>
      <c r="CP32" s="74"/>
      <c r="CQ32" s="74"/>
      <c r="CR32" s="74"/>
      <c r="CS32" s="74"/>
      <c r="CT32" s="74"/>
      <c r="CU32" s="74"/>
      <c r="CV32" s="74"/>
      <c r="CW32" s="74"/>
      <c r="CX32" s="74"/>
      <c r="CY32" s="74"/>
      <c r="CZ32" s="74"/>
      <c r="DA32" s="74"/>
      <c r="DB32" s="74"/>
      <c r="DC32" s="74"/>
      <c r="DD32" s="74"/>
      <c r="DE32" s="74"/>
      <c r="DF32" s="74"/>
      <c r="DG32" s="74"/>
      <c r="DH32" s="74"/>
      <c r="DI32" s="74"/>
      <c r="DJ32" s="74"/>
      <c r="DK32" s="74"/>
      <c r="DL32" s="74"/>
      <c r="DM32" s="74"/>
      <c r="DN32" s="74"/>
      <c r="DO32" s="74"/>
      <c r="DP32" s="74"/>
      <c r="DQ32" s="74"/>
      <c r="DR32" s="74"/>
      <c r="DS32" s="74"/>
      <c r="DT32" s="74"/>
      <c r="DU32" s="74"/>
      <c r="DV32" s="74"/>
      <c r="DW32" s="74"/>
      <c r="DX32" s="74"/>
      <c r="DY32" s="74"/>
      <c r="DZ32" s="74"/>
      <c r="EA32" s="74"/>
      <c r="EB32" s="74"/>
      <c r="EC32" s="74"/>
      <c r="ED32" s="74"/>
      <c r="EE32" s="74"/>
      <c r="EF32" s="74"/>
      <c r="EG32" s="74"/>
      <c r="EH32" s="74"/>
      <c r="EI32" s="74"/>
      <c r="EJ32" s="74"/>
      <c r="EK32" s="74"/>
      <c r="EL32" s="74"/>
      <c r="EM32" s="74"/>
      <c r="EN32" s="74"/>
      <c r="EO32" s="74"/>
      <c r="EP32" s="74"/>
      <c r="EQ32" s="74"/>
      <c r="ER32" s="74"/>
      <c r="ES32" s="74"/>
      <c r="ET32" s="74"/>
      <c r="EU32" s="74"/>
      <c r="EV32" s="74"/>
      <c r="EW32" s="74"/>
      <c r="EX32" s="74"/>
      <c r="EY32" s="74"/>
      <c r="EZ32" s="74"/>
      <c r="FA32" s="74"/>
      <c r="FB32" s="74"/>
      <c r="FC32" s="74"/>
      <c r="FD32" s="74"/>
      <c r="FE32" s="74"/>
      <c r="FF32" s="74"/>
      <c r="FG32" s="74"/>
      <c r="FH32" s="74"/>
      <c r="FI32" s="74"/>
      <c r="FJ32" s="74"/>
      <c r="FK32" s="74"/>
      <c r="FL32" s="74"/>
      <c r="FM32" s="74"/>
      <c r="FN32" s="74"/>
      <c r="FO32" s="74"/>
      <c r="FP32" s="74"/>
      <c r="FQ32" s="74"/>
      <c r="FR32" s="74"/>
      <c r="FS32" s="74"/>
      <c r="FT32" s="74"/>
      <c r="FU32" s="74"/>
      <c r="FV32" s="74"/>
      <c r="FW32" s="74"/>
      <c r="FX32" s="74"/>
      <c r="FY32" s="74"/>
      <c r="FZ32" s="74"/>
      <c r="GA32" s="74"/>
      <c r="GB32" s="74"/>
      <c r="GC32" s="74"/>
    </row>
    <row r="33" spans="1:185" ht="15.75">
      <c r="A33" s="1325"/>
      <c r="B33" s="1325"/>
      <c r="D33" s="74"/>
      <c r="E33" s="74" t="s">
        <v>1285</v>
      </c>
      <c r="F33" s="1316"/>
      <c r="G33" s="1316"/>
      <c r="H33" s="1316"/>
      <c r="I33" s="1311">
        <v>82266000</v>
      </c>
      <c r="J33" s="1311">
        <v>66378000</v>
      </c>
      <c r="K33" s="1311">
        <v>68776000</v>
      </c>
      <c r="L33" s="1311">
        <v>84363000</v>
      </c>
      <c r="M33" s="1311">
        <v>95198000</v>
      </c>
      <c r="N33" s="1311">
        <v>114652000</v>
      </c>
      <c r="O33" s="1311">
        <v>127638000</v>
      </c>
      <c r="P33" s="1311">
        <v>155806000</v>
      </c>
      <c r="Q33" s="1311">
        <v>168572000</v>
      </c>
      <c r="R33" s="1312">
        <v>182265000</v>
      </c>
      <c r="S33" s="1312">
        <v>196454000</v>
      </c>
      <c r="T33" s="832">
        <v>198000000</v>
      </c>
      <c r="U33" s="832">
        <v>198500000</v>
      </c>
      <c r="V33" s="832">
        <v>204900000</v>
      </c>
      <c r="W33" s="832">
        <v>209600000</v>
      </c>
      <c r="X33" s="832">
        <v>199900000</v>
      </c>
      <c r="Y33" s="832">
        <v>198400000</v>
      </c>
      <c r="Z33" s="832">
        <v>196100000</v>
      </c>
      <c r="AA33" s="832">
        <v>205400000</v>
      </c>
      <c r="AB33" s="832">
        <v>213500000</v>
      </c>
      <c r="AC33" s="832">
        <v>212000000</v>
      </c>
      <c r="AD33" s="832">
        <v>204100000</v>
      </c>
      <c r="AE33" s="832">
        <v>214000000</v>
      </c>
      <c r="AF33" s="832">
        <v>218900000</v>
      </c>
      <c r="AG33" s="832">
        <v>228200000</v>
      </c>
      <c r="AH33" s="832">
        <v>183400000</v>
      </c>
      <c r="AI33" s="832">
        <v>241200000</v>
      </c>
      <c r="AJ33" s="832">
        <v>249900000</v>
      </c>
      <c r="AK33" s="74"/>
      <c r="AL33" s="74"/>
      <c r="AM33" s="74"/>
      <c r="AN33" s="74"/>
      <c r="AO33" s="74"/>
      <c r="AP33" s="74"/>
      <c r="AQ33" s="74"/>
      <c r="AR33" s="74"/>
      <c r="AS33" s="74"/>
      <c r="AT33" s="74"/>
      <c r="AU33" s="74"/>
      <c r="AV33" s="74"/>
      <c r="AW33" s="74"/>
      <c r="AX33" s="74"/>
      <c r="AY33" s="74"/>
      <c r="AZ33" s="74"/>
      <c r="BA33" s="74"/>
      <c r="BB33" s="74"/>
      <c r="BC33" s="74"/>
      <c r="BD33" s="74"/>
      <c r="BE33" s="74"/>
      <c r="BF33" s="74"/>
      <c r="BG33" s="74"/>
      <c r="BH33" s="74"/>
      <c r="BI33" s="74"/>
      <c r="BJ33" s="74"/>
      <c r="BK33" s="74"/>
      <c r="BL33" s="74"/>
      <c r="BM33" s="74"/>
      <c r="BN33" s="74"/>
      <c r="BO33" s="74"/>
      <c r="BP33" s="74"/>
      <c r="BQ33" s="74"/>
      <c r="BR33" s="74"/>
      <c r="BS33" s="74"/>
      <c r="BT33" s="74"/>
      <c r="BU33" s="74"/>
      <c r="BV33" s="74"/>
      <c r="BW33" s="74"/>
      <c r="BX33" s="74"/>
      <c r="BY33" s="74"/>
      <c r="BZ33" s="74"/>
      <c r="CA33" s="74"/>
      <c r="CB33" s="74"/>
      <c r="CC33" s="74"/>
      <c r="CD33" s="74"/>
      <c r="CE33" s="74"/>
      <c r="CF33" s="74"/>
      <c r="CG33" s="74"/>
      <c r="CH33" s="74"/>
      <c r="CI33" s="74"/>
      <c r="CJ33" s="74"/>
      <c r="CK33" s="74"/>
      <c r="CL33" s="74"/>
      <c r="CM33" s="74"/>
      <c r="CN33" s="74"/>
      <c r="CO33" s="74"/>
      <c r="CP33" s="74"/>
      <c r="CQ33" s="74"/>
      <c r="CR33" s="74"/>
      <c r="CS33" s="74"/>
      <c r="CT33" s="74"/>
      <c r="CU33" s="74"/>
      <c r="CV33" s="74"/>
      <c r="CW33" s="74"/>
      <c r="CX33" s="74"/>
      <c r="CY33" s="74"/>
      <c r="CZ33" s="74"/>
      <c r="DA33" s="74"/>
      <c r="DB33" s="74"/>
      <c r="DC33" s="74"/>
      <c r="DD33" s="74"/>
      <c r="DE33" s="74"/>
      <c r="DF33" s="74"/>
      <c r="DG33" s="74"/>
      <c r="DH33" s="74"/>
      <c r="DI33" s="74"/>
      <c r="DJ33" s="74"/>
      <c r="DK33" s="74"/>
      <c r="DL33" s="74"/>
      <c r="DM33" s="74"/>
      <c r="DN33" s="74"/>
      <c r="DO33" s="74"/>
      <c r="DP33" s="74"/>
      <c r="DQ33" s="74"/>
      <c r="DR33" s="74"/>
      <c r="DS33" s="74"/>
      <c r="DT33" s="74"/>
      <c r="DU33" s="74"/>
      <c r="DV33" s="74"/>
      <c r="DW33" s="74"/>
      <c r="DX33" s="74"/>
      <c r="DY33" s="74"/>
      <c r="DZ33" s="74"/>
      <c r="EA33" s="74"/>
      <c r="EB33" s="74"/>
      <c r="EC33" s="74"/>
      <c r="ED33" s="74"/>
      <c r="EE33" s="74"/>
      <c r="EF33" s="74"/>
      <c r="EG33" s="74"/>
      <c r="EH33" s="74"/>
      <c r="EI33" s="74"/>
      <c r="EJ33" s="74"/>
      <c r="EK33" s="74"/>
      <c r="EL33" s="74"/>
      <c r="EM33" s="74"/>
      <c r="EN33" s="74"/>
      <c r="EO33" s="74"/>
      <c r="EP33" s="74"/>
      <c r="EQ33" s="74"/>
      <c r="ER33" s="74"/>
      <c r="ES33" s="74"/>
      <c r="ET33" s="74"/>
      <c r="EU33" s="74"/>
      <c r="EV33" s="74"/>
      <c r="EW33" s="74"/>
      <c r="EX33" s="74"/>
      <c r="EY33" s="74"/>
      <c r="EZ33" s="74"/>
      <c r="FA33" s="74"/>
      <c r="FB33" s="74"/>
      <c r="FC33" s="74"/>
      <c r="FD33" s="74"/>
      <c r="FE33" s="74"/>
      <c r="FF33" s="74"/>
      <c r="FG33" s="74"/>
      <c r="FH33" s="74"/>
      <c r="FI33" s="74"/>
      <c r="FJ33" s="74"/>
      <c r="FK33" s="74"/>
      <c r="FL33" s="74"/>
      <c r="FM33" s="74"/>
      <c r="FN33" s="74"/>
      <c r="FO33" s="74"/>
      <c r="FP33" s="74"/>
      <c r="FQ33" s="74"/>
      <c r="FR33" s="74"/>
      <c r="FS33" s="74"/>
      <c r="FT33" s="74"/>
      <c r="FU33" s="74"/>
      <c r="FV33" s="74"/>
      <c r="FW33" s="74"/>
      <c r="FX33" s="74"/>
      <c r="FY33" s="74"/>
      <c r="FZ33" s="74"/>
      <c r="GA33" s="74"/>
      <c r="GB33" s="74"/>
      <c r="GC33" s="74"/>
    </row>
    <row r="34" spans="1:185" ht="15.75">
      <c r="A34" s="1325"/>
      <c r="B34" s="1325"/>
      <c r="D34" s="74"/>
      <c r="E34" s="74" t="s">
        <v>1286</v>
      </c>
      <c r="F34" s="1316"/>
      <c r="G34" s="1316"/>
      <c r="H34" s="1316"/>
      <c r="I34" s="832">
        <v>82266000</v>
      </c>
      <c r="J34" s="832">
        <v>66378000</v>
      </c>
      <c r="K34" s="832">
        <v>68776000</v>
      </c>
      <c r="L34" s="832">
        <v>84363000</v>
      </c>
      <c r="M34" s="832">
        <v>95198000</v>
      </c>
      <c r="N34" s="832">
        <v>114652000</v>
      </c>
      <c r="O34" s="832">
        <v>127638000</v>
      </c>
      <c r="P34" s="832">
        <v>155806000</v>
      </c>
      <c r="Q34" s="832">
        <v>168572000</v>
      </c>
      <c r="R34" s="832">
        <v>182265000</v>
      </c>
      <c r="S34" s="832">
        <v>196454000</v>
      </c>
      <c r="T34" s="832">
        <v>198000000</v>
      </c>
      <c r="U34" s="832">
        <v>198500000</v>
      </c>
      <c r="V34" s="832">
        <v>204900000</v>
      </c>
      <c r="W34" s="832">
        <v>209600000</v>
      </c>
      <c r="X34" s="832">
        <v>199900000</v>
      </c>
      <c r="Y34" s="832">
        <v>198400000</v>
      </c>
      <c r="Z34" s="832">
        <v>196100000</v>
      </c>
      <c r="AA34" s="832">
        <v>205400000</v>
      </c>
      <c r="AB34" s="832">
        <v>213500000</v>
      </c>
      <c r="AC34" s="832">
        <v>212000000</v>
      </c>
      <c r="AD34" s="832">
        <v>204100000</v>
      </c>
      <c r="AE34" s="832">
        <v>214000000</v>
      </c>
      <c r="AF34" s="832">
        <v>218900000</v>
      </c>
      <c r="AG34" s="832">
        <v>228200000</v>
      </c>
      <c r="AH34" s="832">
        <v>183400000</v>
      </c>
      <c r="AI34" s="832">
        <v>241200000</v>
      </c>
      <c r="AJ34" s="832">
        <v>249900000</v>
      </c>
      <c r="AK34" s="74"/>
      <c r="AL34" s="74"/>
      <c r="AM34" s="74"/>
      <c r="AN34" s="74"/>
      <c r="AO34" s="74"/>
      <c r="AP34" s="74"/>
      <c r="AQ34" s="74"/>
      <c r="AR34" s="74"/>
      <c r="AS34" s="74"/>
      <c r="AT34" s="74"/>
      <c r="AU34" s="74"/>
      <c r="AV34" s="74"/>
      <c r="AW34" s="74"/>
      <c r="AX34" s="74"/>
      <c r="AY34" s="74"/>
      <c r="AZ34" s="74"/>
      <c r="BA34" s="74"/>
      <c r="BB34" s="74"/>
      <c r="BC34" s="74"/>
      <c r="BD34" s="74"/>
      <c r="BE34" s="74"/>
      <c r="BF34" s="74"/>
      <c r="BG34" s="74"/>
      <c r="BH34" s="74"/>
      <c r="BI34" s="74"/>
      <c r="BJ34" s="74"/>
      <c r="BK34" s="74"/>
      <c r="BL34" s="74"/>
      <c r="BM34" s="74"/>
      <c r="BN34" s="74"/>
      <c r="BO34" s="74"/>
      <c r="BP34" s="74"/>
      <c r="BQ34" s="74"/>
      <c r="BR34" s="74"/>
      <c r="BS34" s="74"/>
      <c r="BT34" s="74"/>
      <c r="BU34" s="74"/>
      <c r="BV34" s="74"/>
      <c r="BW34" s="74"/>
      <c r="BX34" s="74"/>
      <c r="BY34" s="74"/>
      <c r="BZ34" s="74"/>
      <c r="CA34" s="74"/>
      <c r="CB34" s="74"/>
      <c r="CC34" s="74"/>
      <c r="CD34" s="74"/>
      <c r="CE34" s="74"/>
      <c r="CF34" s="74"/>
      <c r="CG34" s="74"/>
      <c r="CH34" s="74"/>
      <c r="CI34" s="74"/>
      <c r="CJ34" s="74"/>
      <c r="CK34" s="74"/>
      <c r="CL34" s="74"/>
      <c r="CM34" s="74"/>
      <c r="CN34" s="74"/>
      <c r="CO34" s="74"/>
      <c r="CP34" s="74"/>
      <c r="CQ34" s="74"/>
      <c r="CR34" s="74"/>
      <c r="CS34" s="74"/>
      <c r="CT34" s="74"/>
      <c r="CU34" s="74"/>
      <c r="CV34" s="74"/>
      <c r="CW34" s="74"/>
      <c r="CX34" s="74"/>
      <c r="CY34" s="74"/>
      <c r="CZ34" s="74"/>
      <c r="DA34" s="74"/>
      <c r="DB34" s="74"/>
      <c r="DC34" s="74"/>
      <c r="DD34" s="74"/>
      <c r="DE34" s="74"/>
      <c r="DF34" s="74"/>
      <c r="DG34" s="74"/>
      <c r="DH34" s="74"/>
      <c r="DI34" s="74"/>
      <c r="DJ34" s="74"/>
      <c r="DK34" s="74"/>
      <c r="DL34" s="74"/>
      <c r="DM34" s="74"/>
      <c r="DN34" s="74"/>
      <c r="DO34" s="74"/>
      <c r="DP34" s="74"/>
      <c r="DQ34" s="74"/>
      <c r="DR34" s="74"/>
      <c r="DS34" s="74"/>
      <c r="DT34" s="74"/>
      <c r="DU34" s="74"/>
      <c r="DV34" s="74"/>
      <c r="DW34" s="74"/>
      <c r="DX34" s="74"/>
      <c r="DY34" s="74"/>
      <c r="DZ34" s="74"/>
      <c r="EA34" s="74"/>
      <c r="EB34" s="74"/>
      <c r="EC34" s="74"/>
      <c r="ED34" s="74"/>
      <c r="EE34" s="74"/>
      <c r="EF34" s="74"/>
      <c r="EG34" s="74"/>
      <c r="EH34" s="74"/>
      <c r="EI34" s="74"/>
      <c r="EJ34" s="74"/>
      <c r="EK34" s="74"/>
      <c r="EL34" s="74"/>
      <c r="EM34" s="74"/>
      <c r="EN34" s="74"/>
      <c r="EO34" s="74"/>
      <c r="EP34" s="74"/>
      <c r="EQ34" s="74"/>
      <c r="ER34" s="74"/>
      <c r="ES34" s="74"/>
      <c r="ET34" s="74"/>
      <c r="EU34" s="74"/>
      <c r="EV34" s="74"/>
      <c r="EW34" s="74"/>
      <c r="EX34" s="74"/>
      <c r="EY34" s="74"/>
      <c r="EZ34" s="74"/>
      <c r="FA34" s="74"/>
      <c r="FB34" s="74"/>
      <c r="FC34" s="74"/>
      <c r="FD34" s="74"/>
      <c r="FE34" s="74"/>
      <c r="FF34" s="74"/>
      <c r="FG34" s="74"/>
      <c r="FH34" s="74"/>
      <c r="FI34" s="74"/>
      <c r="FJ34" s="74"/>
      <c r="FK34" s="74"/>
      <c r="FL34" s="74"/>
      <c r="FM34" s="74"/>
      <c r="FN34" s="74"/>
      <c r="FO34" s="74"/>
      <c r="FP34" s="74"/>
      <c r="FQ34" s="74"/>
      <c r="FR34" s="74"/>
      <c r="FS34" s="74"/>
      <c r="FT34" s="74"/>
      <c r="FU34" s="74"/>
      <c r="FV34" s="74"/>
      <c r="FW34" s="74"/>
      <c r="FX34" s="74"/>
      <c r="FY34" s="74"/>
      <c r="FZ34" s="74"/>
      <c r="GA34" s="74"/>
      <c r="GB34" s="74"/>
      <c r="GC34" s="74"/>
    </row>
    <row r="35" spans="1:185" ht="15.75">
      <c r="A35" s="1325"/>
      <c r="B35" s="1325"/>
      <c r="D35" s="74" t="s">
        <v>263</v>
      </c>
      <c r="E35" s="74"/>
      <c r="F35" s="1316"/>
      <c r="G35" s="1316"/>
      <c r="H35" s="1316"/>
      <c r="I35" s="74"/>
      <c r="J35" s="74"/>
      <c r="K35" s="74"/>
      <c r="L35" s="74"/>
      <c r="M35" s="74"/>
      <c r="N35" s="74"/>
      <c r="O35" s="74"/>
      <c r="P35" s="74"/>
      <c r="Q35" s="74"/>
      <c r="R35" s="74"/>
      <c r="S35" s="74"/>
      <c r="T35" s="74"/>
      <c r="U35" s="74"/>
      <c r="V35" s="74"/>
      <c r="W35" s="74"/>
      <c r="X35" s="74"/>
      <c r="Y35" s="74"/>
      <c r="Z35" s="74"/>
      <c r="AA35" s="74"/>
      <c r="AB35" s="74"/>
      <c r="AC35" s="74"/>
      <c r="AD35" s="74"/>
      <c r="AE35" s="74"/>
      <c r="AF35" s="74"/>
      <c r="AG35" s="74"/>
      <c r="AH35" s="74"/>
      <c r="AI35" s="74"/>
      <c r="AJ35" s="74"/>
      <c r="AK35" s="74"/>
      <c r="AL35" s="74"/>
      <c r="AM35" s="74"/>
      <c r="AN35" s="74"/>
      <c r="AO35" s="74"/>
      <c r="AP35" s="74"/>
      <c r="AQ35" s="74"/>
      <c r="AR35" s="74"/>
      <c r="AS35" s="74"/>
      <c r="AT35" s="74"/>
      <c r="AU35" s="74"/>
      <c r="AV35" s="74"/>
      <c r="AW35" s="74"/>
      <c r="AX35" s="74"/>
      <c r="AY35" s="74"/>
      <c r="AZ35" s="74"/>
      <c r="BA35" s="74"/>
      <c r="BB35" s="74"/>
      <c r="BC35" s="74"/>
      <c r="BD35" s="74"/>
      <c r="BE35" s="74"/>
      <c r="BF35" s="74"/>
      <c r="BG35" s="74"/>
      <c r="BH35" s="74"/>
      <c r="BI35" s="74"/>
      <c r="BJ35" s="74"/>
      <c r="BK35" s="74"/>
      <c r="BL35" s="74"/>
      <c r="BM35" s="74"/>
      <c r="BN35" s="74"/>
      <c r="BO35" s="74"/>
      <c r="BP35" s="74"/>
      <c r="BQ35" s="74"/>
      <c r="BR35" s="74"/>
      <c r="BS35" s="74"/>
      <c r="BT35" s="74"/>
      <c r="BU35" s="74"/>
      <c r="BV35" s="74"/>
      <c r="BW35" s="74"/>
      <c r="BX35" s="74"/>
      <c r="BY35" s="74"/>
      <c r="BZ35" s="74"/>
      <c r="CA35" s="74"/>
      <c r="CB35" s="74"/>
      <c r="CC35" s="74"/>
      <c r="CD35" s="74"/>
      <c r="CE35" s="74"/>
      <c r="CF35" s="74"/>
      <c r="CG35" s="74"/>
      <c r="CH35" s="74"/>
      <c r="CI35" s="74"/>
      <c r="CJ35" s="74"/>
      <c r="CK35" s="74"/>
      <c r="CL35" s="74"/>
      <c r="CM35" s="74"/>
      <c r="CN35" s="74"/>
      <c r="CO35" s="74"/>
      <c r="CP35" s="74"/>
      <c r="CQ35" s="74"/>
      <c r="CR35" s="74"/>
      <c r="CS35" s="74"/>
      <c r="CT35" s="74"/>
      <c r="CU35" s="74"/>
      <c r="CV35" s="74"/>
      <c r="CW35" s="74"/>
      <c r="CX35" s="74"/>
      <c r="CY35" s="74"/>
      <c r="CZ35" s="74"/>
      <c r="DA35" s="74"/>
      <c r="DB35" s="74"/>
      <c r="DC35" s="74"/>
      <c r="DD35" s="74"/>
      <c r="DE35" s="74"/>
      <c r="DF35" s="74"/>
      <c r="DG35" s="74"/>
      <c r="DH35" s="74"/>
      <c r="DI35" s="74"/>
      <c r="DJ35" s="74"/>
      <c r="DK35" s="74"/>
      <c r="DL35" s="74"/>
      <c r="DM35" s="74"/>
      <c r="DN35" s="74"/>
      <c r="DO35" s="74"/>
      <c r="DP35" s="74"/>
      <c r="DQ35" s="74"/>
      <c r="DR35" s="74"/>
      <c r="DS35" s="74"/>
      <c r="DT35" s="74"/>
      <c r="DU35" s="74"/>
      <c r="DV35" s="74"/>
      <c r="DW35" s="74"/>
      <c r="DX35" s="74"/>
      <c r="DY35" s="74"/>
      <c r="DZ35" s="74"/>
      <c r="EA35" s="74"/>
      <c r="EB35" s="74"/>
      <c r="EC35" s="74"/>
      <c r="ED35" s="74"/>
      <c r="EE35" s="74"/>
      <c r="EF35" s="74"/>
      <c r="EG35" s="74"/>
      <c r="EH35" s="74"/>
      <c r="EI35" s="74"/>
      <c r="EJ35" s="74"/>
      <c r="EK35" s="74"/>
      <c r="EL35" s="74"/>
      <c r="EM35" s="74"/>
      <c r="EN35" s="74"/>
      <c r="EO35" s="74"/>
      <c r="EP35" s="74"/>
      <c r="EQ35" s="74"/>
      <c r="ER35" s="74"/>
      <c r="ES35" s="74"/>
      <c r="ET35" s="74"/>
      <c r="EU35" s="74"/>
      <c r="EV35" s="74"/>
      <c r="EW35" s="74"/>
      <c r="EX35" s="74"/>
      <c r="EY35" s="74"/>
      <c r="EZ35" s="74"/>
      <c r="FA35" s="74"/>
      <c r="FB35" s="74"/>
      <c r="FC35" s="74"/>
      <c r="FD35" s="74"/>
      <c r="FE35" s="74"/>
      <c r="FF35" s="74"/>
      <c r="FG35" s="74"/>
      <c r="FH35" s="74"/>
      <c r="FI35" s="74"/>
      <c r="FJ35" s="74"/>
      <c r="FK35" s="74"/>
      <c r="FL35" s="74"/>
      <c r="FM35" s="74"/>
      <c r="FN35" s="74"/>
      <c r="FO35" s="74"/>
      <c r="FP35" s="74"/>
      <c r="FQ35" s="74"/>
      <c r="FR35" s="74"/>
      <c r="FS35" s="74"/>
      <c r="FT35" s="74"/>
      <c r="FU35" s="74"/>
      <c r="FV35" s="74"/>
      <c r="FW35" s="74"/>
      <c r="FX35" s="74"/>
      <c r="FY35" s="74"/>
      <c r="FZ35" s="74"/>
      <c r="GA35" s="74"/>
      <c r="GB35" s="74"/>
      <c r="GC35" s="74"/>
    </row>
    <row r="36" spans="1:185" ht="15.75">
      <c r="A36" s="1325"/>
      <c r="B36" s="1325"/>
      <c r="D36" s="74"/>
      <c r="E36" s="74" t="s">
        <v>1285</v>
      </c>
      <c r="F36" s="1316"/>
      <c r="G36" s="1316"/>
      <c r="H36" s="1316"/>
      <c r="I36" s="1311">
        <v>58514000</v>
      </c>
      <c r="J36" s="1311">
        <v>67963000</v>
      </c>
      <c r="K36" s="1311">
        <v>58062000</v>
      </c>
      <c r="L36" s="1311">
        <v>60204000</v>
      </c>
      <c r="M36" s="1311">
        <v>60463000</v>
      </c>
      <c r="N36" s="1311">
        <v>63291000</v>
      </c>
      <c r="O36" s="1311">
        <v>71660000</v>
      </c>
      <c r="P36" s="1311">
        <v>68329000</v>
      </c>
      <c r="Q36" s="1311">
        <v>78502000</v>
      </c>
      <c r="R36" s="1326">
        <v>45713000</v>
      </c>
      <c r="S36" s="1326">
        <v>61000000</v>
      </c>
      <c r="T36" s="195">
        <v>68400000</v>
      </c>
      <c r="U36" s="195">
        <v>71200000</v>
      </c>
      <c r="V36" s="195">
        <v>77200000</v>
      </c>
      <c r="W36" s="195">
        <v>82300000</v>
      </c>
      <c r="X36" s="195">
        <v>88600000</v>
      </c>
      <c r="Y36" s="195">
        <v>108400000</v>
      </c>
      <c r="Z36" s="195">
        <v>133500000</v>
      </c>
      <c r="AA36" s="195">
        <v>158400000</v>
      </c>
      <c r="AB36" s="195">
        <v>184900000</v>
      </c>
      <c r="AC36" s="195">
        <v>208200000</v>
      </c>
      <c r="AD36" s="195">
        <v>229200000</v>
      </c>
      <c r="AE36" s="195">
        <v>249500000</v>
      </c>
      <c r="AF36" s="195">
        <v>269200000</v>
      </c>
      <c r="AG36" s="195">
        <v>283900000</v>
      </c>
      <c r="AH36" s="195">
        <v>287200000</v>
      </c>
      <c r="AI36" s="195">
        <v>284500000</v>
      </c>
      <c r="AJ36" s="1322">
        <v>284500000</v>
      </c>
      <c r="AK36" s="74"/>
      <c r="AL36" s="74"/>
      <c r="AM36" s="74"/>
      <c r="AN36" s="74"/>
      <c r="AO36" s="74"/>
      <c r="AP36" s="74"/>
      <c r="AQ36" s="74"/>
      <c r="AR36" s="74"/>
      <c r="AS36" s="74"/>
      <c r="AT36" s="74"/>
      <c r="AU36" s="74"/>
      <c r="AV36" s="74"/>
      <c r="AW36" s="74"/>
      <c r="AX36" s="74"/>
      <c r="AY36" s="74"/>
      <c r="AZ36" s="74"/>
      <c r="BA36" s="74"/>
      <c r="BB36" s="74"/>
      <c r="BC36" s="74"/>
      <c r="BD36" s="74"/>
      <c r="BE36" s="74"/>
      <c r="BF36" s="74"/>
      <c r="BG36" s="74"/>
      <c r="BH36" s="74"/>
      <c r="BI36" s="74"/>
      <c r="BJ36" s="74"/>
      <c r="BK36" s="74"/>
      <c r="BL36" s="74"/>
      <c r="BM36" s="74"/>
      <c r="BN36" s="74"/>
      <c r="BO36" s="74"/>
      <c r="BP36" s="74"/>
      <c r="BQ36" s="74"/>
      <c r="BR36" s="74"/>
      <c r="BS36" s="74"/>
      <c r="BT36" s="74"/>
      <c r="BU36" s="74"/>
      <c r="BV36" s="74"/>
      <c r="BW36" s="74"/>
      <c r="BX36" s="74"/>
      <c r="BY36" s="74"/>
      <c r="BZ36" s="74"/>
      <c r="CA36" s="74"/>
      <c r="CB36" s="74"/>
      <c r="CC36" s="74"/>
      <c r="CD36" s="74"/>
      <c r="CE36" s="74"/>
      <c r="CF36" s="74"/>
      <c r="CG36" s="74"/>
      <c r="CH36" s="74"/>
      <c r="CI36" s="74"/>
      <c r="CJ36" s="74"/>
      <c r="CK36" s="74"/>
      <c r="CL36" s="74"/>
      <c r="CM36" s="74"/>
      <c r="CN36" s="74"/>
      <c r="CO36" s="74"/>
      <c r="CP36" s="74"/>
      <c r="CQ36" s="74"/>
      <c r="CR36" s="74"/>
      <c r="CS36" s="74"/>
      <c r="CT36" s="74"/>
      <c r="CU36" s="74"/>
      <c r="CV36" s="74"/>
      <c r="CW36" s="74"/>
      <c r="CX36" s="74"/>
      <c r="CY36" s="74"/>
      <c r="CZ36" s="74"/>
      <c r="DA36" s="74"/>
      <c r="DB36" s="74"/>
      <c r="DC36" s="74"/>
      <c r="DD36" s="74"/>
      <c r="DE36" s="74"/>
      <c r="DF36" s="74"/>
      <c r="DG36" s="74"/>
      <c r="DH36" s="74"/>
      <c r="DI36" s="74"/>
      <c r="DJ36" s="74"/>
      <c r="DK36" s="74"/>
      <c r="DL36" s="74"/>
      <c r="DM36" s="74"/>
      <c r="DN36" s="74"/>
      <c r="DO36" s="74"/>
      <c r="DP36" s="74"/>
      <c r="DQ36" s="74"/>
      <c r="DR36" s="74"/>
      <c r="DS36" s="74"/>
      <c r="DT36" s="74"/>
      <c r="DU36" s="74"/>
      <c r="DV36" s="74"/>
      <c r="DW36" s="74"/>
      <c r="DX36" s="74"/>
      <c r="DY36" s="74"/>
      <c r="DZ36" s="74"/>
      <c r="EA36" s="74"/>
      <c r="EB36" s="74"/>
      <c r="EC36" s="74"/>
      <c r="ED36" s="74"/>
      <c r="EE36" s="74"/>
      <c r="EF36" s="74"/>
      <c r="EG36" s="74"/>
      <c r="EH36" s="74"/>
      <c r="EI36" s="74"/>
      <c r="EJ36" s="74"/>
      <c r="EK36" s="74"/>
      <c r="EL36" s="74"/>
      <c r="EM36" s="74"/>
      <c r="EN36" s="74"/>
      <c r="EO36" s="74"/>
      <c r="EP36" s="74"/>
      <c r="EQ36" s="74"/>
      <c r="ER36" s="74"/>
      <c r="ES36" s="74"/>
      <c r="ET36" s="74"/>
      <c r="EU36" s="74"/>
      <c r="EV36" s="74"/>
      <c r="EW36" s="74"/>
      <c r="EX36" s="74"/>
      <c r="EY36" s="74"/>
      <c r="EZ36" s="74"/>
      <c r="FA36" s="74"/>
      <c r="FB36" s="74"/>
      <c r="FC36" s="74"/>
      <c r="FD36" s="74"/>
      <c r="FE36" s="74"/>
      <c r="FF36" s="74"/>
      <c r="FG36" s="74"/>
      <c r="FH36" s="74"/>
      <c r="FI36" s="74"/>
      <c r="FJ36" s="74"/>
      <c r="FK36" s="74"/>
      <c r="FL36" s="74"/>
      <c r="FM36" s="74"/>
      <c r="FN36" s="74"/>
      <c r="FO36" s="74"/>
      <c r="FP36" s="74"/>
      <c r="FQ36" s="74"/>
      <c r="FR36" s="74"/>
      <c r="FS36" s="74"/>
      <c r="FT36" s="74"/>
      <c r="FU36" s="74"/>
      <c r="FV36" s="74"/>
      <c r="FW36" s="74"/>
      <c r="FX36" s="74"/>
      <c r="FY36" s="74"/>
      <c r="FZ36" s="74"/>
      <c r="GA36" s="74"/>
      <c r="GB36" s="74"/>
      <c r="GC36" s="74"/>
    </row>
    <row r="37" spans="1:185" ht="15.75">
      <c r="A37" s="1325"/>
      <c r="B37" s="1325"/>
      <c r="D37" s="74"/>
      <c r="E37" s="74" t="s">
        <v>1286</v>
      </c>
      <c r="F37" s="1316"/>
      <c r="G37" s="1316"/>
      <c r="H37" s="1316"/>
      <c r="I37" s="74">
        <v>58514000</v>
      </c>
      <c r="J37" s="74">
        <v>67963000</v>
      </c>
      <c r="K37" s="74">
        <v>0</v>
      </c>
      <c r="L37" s="74">
        <v>60204000</v>
      </c>
      <c r="M37" s="74">
        <v>60463000</v>
      </c>
      <c r="N37" s="74">
        <v>63291000</v>
      </c>
      <c r="O37" s="74">
        <v>71660000</v>
      </c>
      <c r="P37" s="74">
        <v>68329000</v>
      </c>
      <c r="Q37" s="74">
        <v>78502000</v>
      </c>
      <c r="R37" s="74">
        <v>45713000</v>
      </c>
      <c r="S37" s="74">
        <v>61000000</v>
      </c>
      <c r="T37" s="74">
        <v>68400000</v>
      </c>
      <c r="U37" s="74">
        <v>71200000</v>
      </c>
      <c r="V37" s="74">
        <v>77200000</v>
      </c>
      <c r="W37" s="74">
        <v>82300000</v>
      </c>
      <c r="X37" s="74">
        <v>88600000</v>
      </c>
      <c r="Y37" s="74">
        <v>108400000</v>
      </c>
      <c r="Z37" s="74">
        <v>133500000</v>
      </c>
      <c r="AA37" s="74">
        <v>158400000</v>
      </c>
      <c r="AB37" s="74">
        <v>184900000</v>
      </c>
      <c r="AC37" s="74">
        <v>208200000</v>
      </c>
      <c r="AD37" s="74">
        <v>229200000</v>
      </c>
      <c r="AE37" s="74">
        <v>249500000</v>
      </c>
      <c r="AF37" s="74">
        <v>269200000</v>
      </c>
      <c r="AG37" s="74">
        <v>283900000</v>
      </c>
      <c r="AH37" s="74">
        <v>287200000</v>
      </c>
      <c r="AI37" s="74">
        <v>284500000</v>
      </c>
      <c r="AJ37" s="1322">
        <v>284500000</v>
      </c>
      <c r="AK37" s="74"/>
      <c r="AL37" s="74"/>
      <c r="AM37" s="74"/>
      <c r="AN37" s="74"/>
      <c r="AO37" s="74"/>
      <c r="AP37" s="74"/>
      <c r="AQ37" s="74"/>
      <c r="AR37" s="74"/>
      <c r="AS37" s="74"/>
      <c r="AT37" s="74"/>
      <c r="AU37" s="74"/>
      <c r="AV37" s="74"/>
      <c r="AW37" s="74"/>
      <c r="AX37" s="74"/>
      <c r="AY37" s="74"/>
      <c r="AZ37" s="74"/>
      <c r="BA37" s="74"/>
      <c r="BB37" s="74"/>
      <c r="BC37" s="74"/>
      <c r="BD37" s="74"/>
      <c r="BE37" s="74"/>
      <c r="BF37" s="74"/>
      <c r="BG37" s="74"/>
      <c r="BH37" s="74"/>
      <c r="BI37" s="74"/>
      <c r="BJ37" s="74"/>
      <c r="BK37" s="74"/>
      <c r="BL37" s="74"/>
      <c r="BM37" s="74"/>
      <c r="BN37" s="74"/>
      <c r="BO37" s="74"/>
      <c r="BP37" s="74"/>
      <c r="BQ37" s="74"/>
      <c r="BR37" s="74"/>
      <c r="BS37" s="74"/>
      <c r="BT37" s="74"/>
      <c r="BU37" s="74"/>
      <c r="BV37" s="74"/>
      <c r="BW37" s="74"/>
      <c r="BX37" s="74"/>
      <c r="BY37" s="74"/>
      <c r="BZ37" s="74"/>
      <c r="CA37" s="74"/>
      <c r="CB37" s="74"/>
      <c r="CC37" s="74"/>
      <c r="CD37" s="74"/>
      <c r="CE37" s="74"/>
      <c r="CF37" s="74"/>
      <c r="CG37" s="74"/>
      <c r="CH37" s="74"/>
      <c r="CI37" s="74"/>
      <c r="CJ37" s="74"/>
      <c r="CK37" s="74"/>
      <c r="CL37" s="74"/>
      <c r="CM37" s="74"/>
      <c r="CN37" s="74"/>
      <c r="CO37" s="74"/>
      <c r="CP37" s="74"/>
      <c r="CQ37" s="74"/>
      <c r="CR37" s="74"/>
      <c r="CS37" s="74"/>
      <c r="CT37" s="74"/>
      <c r="CU37" s="74"/>
      <c r="CV37" s="74"/>
      <c r="CW37" s="74"/>
      <c r="CX37" s="74"/>
      <c r="CY37" s="74"/>
      <c r="CZ37" s="74"/>
      <c r="DA37" s="74"/>
      <c r="DB37" s="74"/>
      <c r="DC37" s="74"/>
      <c r="DD37" s="74"/>
      <c r="DE37" s="74"/>
      <c r="DF37" s="74"/>
      <c r="DG37" s="74"/>
      <c r="DH37" s="74"/>
      <c r="DI37" s="74"/>
      <c r="DJ37" s="74"/>
      <c r="DK37" s="74"/>
      <c r="DL37" s="74"/>
      <c r="DM37" s="74"/>
      <c r="DN37" s="74"/>
      <c r="DO37" s="74"/>
      <c r="DP37" s="74"/>
      <c r="DQ37" s="74"/>
      <c r="DR37" s="74"/>
      <c r="DS37" s="74"/>
      <c r="DT37" s="74"/>
      <c r="DU37" s="74"/>
      <c r="DV37" s="74"/>
      <c r="DW37" s="74"/>
      <c r="DX37" s="74"/>
      <c r="DY37" s="74"/>
      <c r="DZ37" s="74"/>
      <c r="EA37" s="74"/>
      <c r="EB37" s="74"/>
      <c r="EC37" s="74"/>
      <c r="ED37" s="74"/>
      <c r="EE37" s="74"/>
      <c r="EF37" s="74"/>
      <c r="EG37" s="74"/>
      <c r="EH37" s="74"/>
      <c r="EI37" s="74"/>
      <c r="EJ37" s="74"/>
      <c r="EK37" s="74"/>
      <c r="EL37" s="74"/>
      <c r="EM37" s="74"/>
      <c r="EN37" s="74"/>
      <c r="EO37" s="74"/>
      <c r="EP37" s="74"/>
      <c r="EQ37" s="74"/>
      <c r="ER37" s="74"/>
      <c r="ES37" s="74"/>
      <c r="ET37" s="74"/>
      <c r="EU37" s="74"/>
      <c r="EV37" s="74"/>
      <c r="EW37" s="74"/>
      <c r="EX37" s="74"/>
      <c r="EY37" s="74"/>
      <c r="EZ37" s="74"/>
      <c r="FA37" s="74"/>
      <c r="FB37" s="74"/>
      <c r="FC37" s="74"/>
      <c r="FD37" s="74"/>
      <c r="FE37" s="74"/>
      <c r="FF37" s="74"/>
      <c r="FG37" s="74"/>
      <c r="FH37" s="74"/>
      <c r="FI37" s="74"/>
      <c r="FJ37" s="74"/>
      <c r="FK37" s="74"/>
      <c r="FL37" s="74"/>
      <c r="FM37" s="74"/>
      <c r="FN37" s="74"/>
      <c r="FO37" s="74"/>
      <c r="FP37" s="74"/>
      <c r="FQ37" s="74"/>
      <c r="FR37" s="74"/>
      <c r="FS37" s="74"/>
      <c r="FT37" s="74"/>
      <c r="FU37" s="74"/>
      <c r="FV37" s="74"/>
      <c r="FW37" s="74"/>
      <c r="FX37" s="74"/>
      <c r="FY37" s="74"/>
      <c r="FZ37" s="74"/>
      <c r="GA37" s="74"/>
      <c r="GB37" s="74"/>
      <c r="GC37" s="74"/>
    </row>
    <row r="38" spans="1:185" ht="15.75">
      <c r="A38" s="1325"/>
      <c r="B38" s="1325"/>
      <c r="D38" s="74" t="s">
        <v>259</v>
      </c>
      <c r="E38" s="74"/>
      <c r="F38" s="1316"/>
      <c r="G38" s="1316"/>
      <c r="H38" s="1316"/>
      <c r="I38" s="74"/>
      <c r="J38" s="74"/>
      <c r="K38" s="74"/>
      <c r="L38" s="74"/>
      <c r="M38" s="74"/>
      <c r="N38" s="74"/>
      <c r="O38" s="74"/>
      <c r="P38" s="74"/>
      <c r="Q38" s="74"/>
      <c r="R38" s="74"/>
      <c r="S38" s="74"/>
      <c r="T38" s="74"/>
      <c r="U38" s="74"/>
      <c r="V38" s="74"/>
      <c r="W38" s="74"/>
      <c r="X38" s="74"/>
      <c r="Y38" s="74"/>
      <c r="Z38" s="74"/>
      <c r="AA38" s="74"/>
      <c r="AB38" s="74"/>
      <c r="AC38" s="74"/>
      <c r="AD38" s="74"/>
      <c r="AE38" s="74"/>
      <c r="AF38" s="74"/>
      <c r="AG38" s="74"/>
      <c r="AH38" s="74"/>
      <c r="AI38" s="74"/>
      <c r="AJ38" s="74"/>
      <c r="AK38" s="74"/>
      <c r="AL38" s="74"/>
      <c r="AM38" s="74"/>
      <c r="AN38" s="74"/>
      <c r="AO38" s="74"/>
      <c r="AP38" s="74"/>
      <c r="AQ38" s="74"/>
      <c r="AR38" s="74"/>
      <c r="AS38" s="74"/>
      <c r="AT38" s="74"/>
      <c r="AU38" s="74"/>
      <c r="AV38" s="74"/>
      <c r="AW38" s="74"/>
      <c r="AX38" s="74"/>
      <c r="AY38" s="74"/>
      <c r="AZ38" s="74"/>
      <c r="BA38" s="74"/>
      <c r="BB38" s="74"/>
      <c r="BC38" s="74"/>
      <c r="BD38" s="74"/>
      <c r="BE38" s="74"/>
      <c r="BF38" s="74"/>
      <c r="BG38" s="74"/>
      <c r="BH38" s="74"/>
      <c r="BI38" s="74"/>
      <c r="BJ38" s="74"/>
      <c r="BK38" s="74"/>
      <c r="BL38" s="74"/>
      <c r="BM38" s="74"/>
      <c r="BN38" s="74"/>
      <c r="BO38" s="74"/>
      <c r="BP38" s="74"/>
      <c r="BQ38" s="74"/>
      <c r="BR38" s="74"/>
      <c r="BS38" s="74"/>
      <c r="BT38" s="74"/>
      <c r="BU38" s="74"/>
      <c r="BV38" s="74"/>
      <c r="BW38" s="74"/>
      <c r="BX38" s="74"/>
      <c r="BY38" s="74"/>
      <c r="BZ38" s="74"/>
      <c r="CA38" s="74"/>
      <c r="CB38" s="74"/>
      <c r="CC38" s="74"/>
      <c r="CD38" s="74"/>
      <c r="CE38" s="74"/>
      <c r="CF38" s="74"/>
      <c r="CG38" s="74"/>
      <c r="CH38" s="74"/>
      <c r="CI38" s="74"/>
      <c r="CJ38" s="74"/>
      <c r="CK38" s="74"/>
      <c r="CL38" s="74"/>
      <c r="CM38" s="74"/>
      <c r="CN38" s="74"/>
      <c r="CO38" s="74"/>
      <c r="CP38" s="74"/>
      <c r="CQ38" s="74"/>
      <c r="CR38" s="74"/>
      <c r="CS38" s="74"/>
      <c r="CT38" s="74"/>
      <c r="CU38" s="74"/>
      <c r="CV38" s="74"/>
      <c r="CW38" s="74"/>
      <c r="CX38" s="74"/>
      <c r="CY38" s="74"/>
      <c r="CZ38" s="74"/>
      <c r="DA38" s="74"/>
      <c r="DB38" s="74"/>
      <c r="DC38" s="74"/>
      <c r="DD38" s="74"/>
      <c r="DE38" s="74"/>
      <c r="DF38" s="74"/>
      <c r="DG38" s="74"/>
      <c r="DH38" s="74"/>
      <c r="DI38" s="74"/>
      <c r="DJ38" s="74"/>
      <c r="DK38" s="74"/>
      <c r="DL38" s="74"/>
      <c r="DM38" s="74"/>
      <c r="DN38" s="74"/>
      <c r="DO38" s="74"/>
      <c r="DP38" s="74"/>
      <c r="DQ38" s="74"/>
      <c r="DR38" s="74"/>
      <c r="DS38" s="74"/>
      <c r="DT38" s="74"/>
      <c r="DU38" s="74"/>
      <c r="DV38" s="74"/>
      <c r="DW38" s="74"/>
      <c r="DX38" s="74"/>
      <c r="DY38" s="74"/>
      <c r="DZ38" s="74"/>
      <c r="EA38" s="74"/>
      <c r="EB38" s="74"/>
      <c r="EC38" s="74"/>
      <c r="ED38" s="74"/>
      <c r="EE38" s="74"/>
      <c r="EF38" s="74"/>
      <c r="EG38" s="74"/>
      <c r="EH38" s="74"/>
      <c r="EI38" s="74"/>
      <c r="EJ38" s="74"/>
      <c r="EK38" s="74"/>
      <c r="EL38" s="74"/>
      <c r="EM38" s="74"/>
      <c r="EN38" s="74"/>
      <c r="EO38" s="74"/>
      <c r="EP38" s="74"/>
      <c r="EQ38" s="74"/>
      <c r="ER38" s="74"/>
      <c r="ES38" s="74"/>
      <c r="ET38" s="74"/>
      <c r="EU38" s="74"/>
      <c r="EV38" s="74"/>
      <c r="EW38" s="74"/>
      <c r="EX38" s="74"/>
      <c r="EY38" s="74"/>
      <c r="EZ38" s="74"/>
      <c r="FA38" s="74"/>
      <c r="FB38" s="74"/>
      <c r="FC38" s="74"/>
      <c r="FD38" s="74"/>
      <c r="FE38" s="74"/>
      <c r="FF38" s="74"/>
      <c r="FG38" s="74"/>
      <c r="FH38" s="74"/>
      <c r="FI38" s="74"/>
      <c r="FJ38" s="74"/>
      <c r="FK38" s="74"/>
      <c r="FL38" s="74"/>
      <c r="FM38" s="74"/>
      <c r="FN38" s="74"/>
      <c r="FO38" s="74"/>
      <c r="FP38" s="74"/>
      <c r="FQ38" s="74"/>
      <c r="FR38" s="74"/>
      <c r="FS38" s="74"/>
      <c r="FT38" s="74"/>
      <c r="FU38" s="74"/>
      <c r="FV38" s="74"/>
      <c r="FW38" s="74"/>
      <c r="FX38" s="74"/>
      <c r="FY38" s="74"/>
      <c r="FZ38" s="74"/>
      <c r="GA38" s="74"/>
      <c r="GB38" s="74"/>
      <c r="GC38" s="74"/>
    </row>
    <row r="39" spans="1:185" ht="15.75">
      <c r="A39" s="1325"/>
      <c r="B39" s="1325"/>
      <c r="D39" s="74"/>
      <c r="E39" s="74" t="s">
        <v>1285</v>
      </c>
      <c r="F39" s="1316"/>
      <c r="G39" s="1316"/>
      <c r="H39" s="1316"/>
      <c r="I39" s="1311">
        <v>10887000</v>
      </c>
      <c r="J39" s="1311">
        <v>10189000</v>
      </c>
      <c r="K39" s="1311">
        <v>9258000</v>
      </c>
      <c r="L39" s="1311">
        <v>9069000</v>
      </c>
      <c r="M39" s="1311">
        <v>8338000</v>
      </c>
      <c r="N39" s="1311">
        <v>7780000</v>
      </c>
      <c r="O39" s="1311">
        <v>6700000</v>
      </c>
      <c r="P39" s="1311">
        <v>5812000</v>
      </c>
      <c r="Q39" s="1311">
        <v>5097000</v>
      </c>
      <c r="R39" s="1312">
        <v>4458000</v>
      </c>
      <c r="S39" s="1312">
        <v>3792000</v>
      </c>
      <c r="T39" s="832">
        <v>3000000</v>
      </c>
      <c r="U39" s="832">
        <v>2600000</v>
      </c>
      <c r="V39" s="832">
        <v>2200000</v>
      </c>
      <c r="W39" s="832">
        <v>1800000</v>
      </c>
      <c r="X39" s="832">
        <v>1500000</v>
      </c>
      <c r="Y39" s="832">
        <v>1200000</v>
      </c>
      <c r="Z39" s="832">
        <v>1000000</v>
      </c>
      <c r="AA39" s="832">
        <v>800000</v>
      </c>
      <c r="AB39" s="832">
        <v>700000</v>
      </c>
      <c r="AC39" s="832">
        <v>600000</v>
      </c>
      <c r="AD39" s="832">
        <v>600000</v>
      </c>
      <c r="AE39" s="832">
        <v>600000</v>
      </c>
      <c r="AF39" s="832">
        <v>500000</v>
      </c>
      <c r="AG39" s="832">
        <v>500000</v>
      </c>
      <c r="AH39" s="832">
        <v>500000</v>
      </c>
      <c r="AI39" s="832">
        <v>400000</v>
      </c>
      <c r="AJ39" s="832">
        <v>400000</v>
      </c>
      <c r="AK39" s="74"/>
      <c r="AL39" s="74"/>
      <c r="AM39" s="74"/>
      <c r="AN39" s="74"/>
      <c r="AO39" s="74"/>
      <c r="AP39" s="74"/>
      <c r="AQ39" s="74"/>
      <c r="AR39" s="74"/>
      <c r="AS39" s="74"/>
      <c r="AT39" s="74"/>
      <c r="AU39" s="74"/>
      <c r="AV39" s="74"/>
      <c r="AW39" s="74"/>
      <c r="AX39" s="74"/>
      <c r="AY39" s="74"/>
      <c r="AZ39" s="74"/>
      <c r="BA39" s="74"/>
      <c r="BB39" s="74"/>
      <c r="BC39" s="74"/>
      <c r="BD39" s="74"/>
      <c r="BE39" s="74"/>
      <c r="BF39" s="74"/>
      <c r="BG39" s="74"/>
      <c r="BH39" s="74"/>
      <c r="BI39" s="74"/>
      <c r="BJ39" s="74"/>
      <c r="BK39" s="74"/>
      <c r="BL39" s="74"/>
      <c r="BM39" s="74"/>
      <c r="BN39" s="74"/>
      <c r="BO39" s="74"/>
      <c r="BP39" s="74"/>
      <c r="BQ39" s="74"/>
      <c r="BR39" s="74"/>
      <c r="BS39" s="74"/>
      <c r="BT39" s="74"/>
      <c r="BU39" s="74"/>
      <c r="BV39" s="74"/>
      <c r="BW39" s="74"/>
      <c r="BX39" s="74"/>
      <c r="BY39" s="74"/>
      <c r="BZ39" s="74"/>
      <c r="CA39" s="74"/>
      <c r="CB39" s="74"/>
      <c r="CC39" s="74"/>
      <c r="CD39" s="74"/>
      <c r="CE39" s="74"/>
      <c r="CF39" s="74"/>
      <c r="CG39" s="74"/>
      <c r="CH39" s="74"/>
      <c r="CI39" s="74"/>
      <c r="CJ39" s="74"/>
      <c r="CK39" s="74"/>
      <c r="CL39" s="74"/>
      <c r="CM39" s="74"/>
      <c r="CN39" s="74"/>
      <c r="CO39" s="74"/>
      <c r="CP39" s="74"/>
      <c r="CQ39" s="74"/>
      <c r="CR39" s="74"/>
      <c r="CS39" s="74"/>
      <c r="CT39" s="74"/>
      <c r="CU39" s="74"/>
      <c r="CV39" s="74"/>
      <c r="CW39" s="74"/>
      <c r="CX39" s="74"/>
      <c r="CY39" s="74"/>
      <c r="CZ39" s="74"/>
      <c r="DA39" s="74"/>
      <c r="DB39" s="74"/>
      <c r="DC39" s="74"/>
      <c r="DD39" s="74"/>
      <c r="DE39" s="74"/>
      <c r="DF39" s="74"/>
      <c r="DG39" s="74"/>
      <c r="DH39" s="74"/>
      <c r="DI39" s="74"/>
      <c r="DJ39" s="74"/>
      <c r="DK39" s="74"/>
      <c r="DL39" s="74"/>
      <c r="DM39" s="74"/>
      <c r="DN39" s="74"/>
      <c r="DO39" s="74"/>
      <c r="DP39" s="74"/>
      <c r="DQ39" s="74"/>
      <c r="DR39" s="74"/>
      <c r="DS39" s="74"/>
      <c r="DT39" s="74"/>
      <c r="DU39" s="74"/>
      <c r="DV39" s="74"/>
      <c r="DW39" s="74"/>
      <c r="DX39" s="74"/>
      <c r="DY39" s="74"/>
      <c r="DZ39" s="74"/>
      <c r="EA39" s="74"/>
      <c r="EB39" s="74"/>
      <c r="EC39" s="74"/>
      <c r="ED39" s="74"/>
      <c r="EE39" s="74"/>
      <c r="EF39" s="74"/>
      <c r="EG39" s="74"/>
      <c r="EH39" s="74"/>
      <c r="EI39" s="74"/>
      <c r="EJ39" s="74"/>
      <c r="EK39" s="74"/>
      <c r="EL39" s="74"/>
      <c r="EM39" s="74"/>
      <c r="EN39" s="74"/>
      <c r="EO39" s="74"/>
      <c r="EP39" s="74"/>
      <c r="EQ39" s="74"/>
      <c r="ER39" s="74"/>
      <c r="ES39" s="74"/>
      <c r="ET39" s="74"/>
      <c r="EU39" s="74"/>
      <c r="EV39" s="74"/>
      <c r="EW39" s="74"/>
      <c r="EX39" s="74"/>
      <c r="EY39" s="74"/>
      <c r="EZ39" s="74"/>
      <c r="FA39" s="74"/>
      <c r="FB39" s="74"/>
      <c r="FC39" s="74"/>
      <c r="FD39" s="74"/>
      <c r="FE39" s="74"/>
      <c r="FF39" s="74"/>
      <c r="FG39" s="74"/>
      <c r="FH39" s="74"/>
      <c r="FI39" s="74"/>
      <c r="FJ39" s="74"/>
      <c r="FK39" s="74"/>
      <c r="FL39" s="74"/>
      <c r="FM39" s="74"/>
      <c r="FN39" s="74"/>
      <c r="FO39" s="74"/>
      <c r="FP39" s="74"/>
      <c r="FQ39" s="74"/>
      <c r="FR39" s="74"/>
      <c r="FS39" s="74"/>
      <c r="FT39" s="74"/>
      <c r="FU39" s="74"/>
      <c r="FV39" s="74"/>
      <c r="FW39" s="74"/>
      <c r="FX39" s="74"/>
      <c r="FY39" s="74"/>
      <c r="FZ39" s="74"/>
      <c r="GA39" s="74"/>
      <c r="GB39" s="74"/>
      <c r="GC39" s="74"/>
    </row>
    <row r="40" spans="1:185">
      <c r="D40" s="74"/>
      <c r="E40" s="74" t="s">
        <v>1286</v>
      </c>
      <c r="F40" s="1316"/>
      <c r="G40" s="1316"/>
      <c r="H40" s="1316"/>
      <c r="I40" s="832">
        <v>10887000</v>
      </c>
      <c r="J40" s="832">
        <v>10189000</v>
      </c>
      <c r="K40" s="832">
        <v>9258000</v>
      </c>
      <c r="L40" s="832">
        <v>9069000</v>
      </c>
      <c r="M40" s="832">
        <v>8338000</v>
      </c>
      <c r="N40" s="832">
        <v>7780000</v>
      </c>
      <c r="O40" s="832">
        <v>6700000</v>
      </c>
      <c r="P40" s="832">
        <v>5812000</v>
      </c>
      <c r="Q40" s="832">
        <v>5097000</v>
      </c>
      <c r="R40" s="832">
        <v>4458000</v>
      </c>
      <c r="S40" s="832">
        <v>3792000</v>
      </c>
      <c r="T40" s="832">
        <v>3000000</v>
      </c>
      <c r="U40" s="832">
        <v>2600000</v>
      </c>
      <c r="V40" s="832">
        <v>2200000</v>
      </c>
      <c r="W40" s="832">
        <v>1800000</v>
      </c>
      <c r="X40" s="832">
        <v>1500000</v>
      </c>
      <c r="Y40" s="832">
        <v>1200000</v>
      </c>
      <c r="Z40" s="832">
        <v>1000000</v>
      </c>
      <c r="AA40" s="832">
        <v>800000</v>
      </c>
      <c r="AB40" s="832">
        <v>700000</v>
      </c>
      <c r="AC40" s="832">
        <v>600000</v>
      </c>
      <c r="AD40" s="832">
        <v>600000</v>
      </c>
      <c r="AE40" s="832">
        <v>600000</v>
      </c>
      <c r="AF40" s="832">
        <v>500000</v>
      </c>
      <c r="AG40" s="832">
        <v>500000</v>
      </c>
      <c r="AH40" s="832">
        <v>500000</v>
      </c>
      <c r="AI40" s="832">
        <v>400000</v>
      </c>
      <c r="AJ40" s="832">
        <v>400000</v>
      </c>
      <c r="AK40" s="74"/>
      <c r="AL40" s="74"/>
      <c r="AM40" s="74"/>
      <c r="AN40" s="74"/>
      <c r="AO40" s="74"/>
      <c r="AP40" s="74"/>
      <c r="AQ40" s="74"/>
      <c r="AR40" s="74"/>
      <c r="AS40" s="74"/>
      <c r="AT40" s="74"/>
      <c r="AU40" s="74"/>
      <c r="AV40" s="74"/>
      <c r="AW40" s="74"/>
      <c r="AX40" s="74"/>
      <c r="AY40" s="74"/>
      <c r="AZ40" s="74"/>
      <c r="BA40" s="74"/>
      <c r="BB40" s="74"/>
      <c r="BC40" s="74"/>
      <c r="BD40" s="74"/>
      <c r="BE40" s="74"/>
      <c r="BF40" s="74"/>
      <c r="BG40" s="74"/>
      <c r="BH40" s="74"/>
      <c r="BI40" s="74"/>
      <c r="BJ40" s="74"/>
      <c r="BK40" s="74"/>
      <c r="BL40" s="74"/>
      <c r="BM40" s="74"/>
      <c r="BN40" s="74"/>
      <c r="BO40" s="74"/>
      <c r="BP40" s="74"/>
      <c r="BQ40" s="74"/>
      <c r="BR40" s="74"/>
      <c r="BS40" s="74"/>
      <c r="BT40" s="74"/>
      <c r="BU40" s="74"/>
      <c r="BV40" s="74"/>
      <c r="BW40" s="74"/>
      <c r="BX40" s="74"/>
      <c r="BY40" s="74"/>
      <c r="BZ40" s="74"/>
      <c r="CA40" s="74"/>
      <c r="CB40" s="74"/>
      <c r="CC40" s="74"/>
      <c r="CD40" s="74"/>
      <c r="CE40" s="74"/>
      <c r="CF40" s="74"/>
      <c r="CG40" s="74"/>
      <c r="CH40" s="74"/>
      <c r="CI40" s="74"/>
      <c r="CJ40" s="74"/>
      <c r="CK40" s="74"/>
      <c r="CL40" s="74"/>
      <c r="CM40" s="74"/>
      <c r="CN40" s="74"/>
      <c r="CO40" s="74"/>
      <c r="CP40" s="74"/>
      <c r="CQ40" s="74"/>
      <c r="CR40" s="74"/>
      <c r="CS40" s="74"/>
      <c r="CT40" s="74"/>
      <c r="CU40" s="74"/>
      <c r="CV40" s="74"/>
      <c r="CW40" s="74"/>
      <c r="CX40" s="74"/>
      <c r="CY40" s="74"/>
      <c r="CZ40" s="74"/>
      <c r="DA40" s="74"/>
      <c r="DB40" s="74"/>
      <c r="DC40" s="74"/>
      <c r="DD40" s="74"/>
      <c r="DE40" s="74"/>
      <c r="DF40" s="74"/>
      <c r="DG40" s="74"/>
      <c r="DH40" s="74"/>
      <c r="DI40" s="74"/>
      <c r="DJ40" s="74"/>
      <c r="DK40" s="74"/>
      <c r="DL40" s="74"/>
      <c r="DM40" s="74"/>
      <c r="DN40" s="74"/>
      <c r="DO40" s="74"/>
      <c r="DP40" s="74"/>
      <c r="DQ40" s="74"/>
      <c r="DR40" s="74"/>
      <c r="DS40" s="74"/>
      <c r="DT40" s="74"/>
      <c r="DU40" s="74"/>
      <c r="DV40" s="74"/>
      <c r="DW40" s="74"/>
      <c r="DX40" s="74"/>
      <c r="DY40" s="74"/>
      <c r="DZ40" s="74"/>
      <c r="EA40" s="74"/>
      <c r="EB40" s="74"/>
      <c r="EC40" s="74"/>
      <c r="ED40" s="74"/>
      <c r="EE40" s="74"/>
      <c r="EF40" s="74"/>
      <c r="EG40" s="74"/>
      <c r="EH40" s="74"/>
      <c r="EI40" s="74"/>
      <c r="EJ40" s="74"/>
      <c r="EK40" s="74"/>
      <c r="EL40" s="74"/>
      <c r="EM40" s="74"/>
      <c r="EN40" s="74"/>
      <c r="EO40" s="74"/>
      <c r="EP40" s="74"/>
      <c r="EQ40" s="74"/>
      <c r="ER40" s="74"/>
      <c r="ES40" s="74"/>
      <c r="ET40" s="74"/>
      <c r="EU40" s="74"/>
      <c r="EV40" s="74"/>
      <c r="EW40" s="74"/>
      <c r="EX40" s="74"/>
      <c r="EY40" s="74"/>
      <c r="EZ40" s="74"/>
      <c r="FA40" s="74"/>
      <c r="FB40" s="74"/>
      <c r="FC40" s="74"/>
      <c r="FD40" s="74"/>
      <c r="FE40" s="74"/>
      <c r="FF40" s="74"/>
      <c r="FG40" s="74"/>
      <c r="FH40" s="74"/>
      <c r="FI40" s="74"/>
      <c r="FJ40" s="74"/>
      <c r="FK40" s="74"/>
      <c r="FL40" s="74"/>
      <c r="FM40" s="74"/>
      <c r="FN40" s="74"/>
      <c r="FO40" s="74"/>
      <c r="FP40" s="74"/>
      <c r="FQ40" s="74"/>
      <c r="FR40" s="74"/>
      <c r="FS40" s="74"/>
      <c r="FT40" s="74"/>
      <c r="FU40" s="74"/>
      <c r="FV40" s="74"/>
      <c r="FW40" s="74"/>
      <c r="FX40" s="74"/>
      <c r="FY40" s="74"/>
      <c r="FZ40" s="74"/>
      <c r="GA40" s="74"/>
      <c r="GB40" s="74"/>
      <c r="GC40" s="74"/>
    </row>
    <row r="41" spans="1:185">
      <c r="D41" s="74" t="s">
        <v>1197</v>
      </c>
      <c r="E41" s="74"/>
      <c r="F41" s="1316"/>
      <c r="G41" s="1316"/>
      <c r="H41" s="1316"/>
      <c r="I41" s="74"/>
      <c r="J41" s="74"/>
      <c r="K41" s="74"/>
      <c r="L41" s="74"/>
      <c r="M41" s="74"/>
      <c r="N41" s="74"/>
      <c r="O41" s="74"/>
      <c r="P41" s="74"/>
      <c r="Q41" s="74"/>
      <c r="R41" s="74"/>
      <c r="S41" s="74"/>
      <c r="T41" s="74"/>
      <c r="U41" s="74"/>
      <c r="V41" s="74"/>
      <c r="W41" s="74"/>
      <c r="X41" s="74"/>
      <c r="Y41" s="74"/>
      <c r="Z41" s="74"/>
      <c r="AA41" s="74"/>
      <c r="AB41" s="74"/>
      <c r="AC41" s="74"/>
      <c r="AD41" s="74"/>
      <c r="AE41" s="74"/>
      <c r="AF41" s="74"/>
      <c r="AG41" s="74"/>
      <c r="AH41" s="74"/>
      <c r="AI41" s="74"/>
      <c r="AJ41" s="74"/>
      <c r="AK41" s="74"/>
      <c r="AL41" s="74"/>
      <c r="AM41" s="74"/>
      <c r="AN41" s="74"/>
      <c r="AO41" s="74"/>
      <c r="AP41" s="74"/>
      <c r="AQ41" s="74"/>
      <c r="AR41" s="74"/>
      <c r="AS41" s="74"/>
      <c r="AT41" s="74"/>
      <c r="AU41" s="74"/>
      <c r="AV41" s="74"/>
      <c r="AW41" s="74"/>
      <c r="AX41" s="74"/>
      <c r="AY41" s="74"/>
      <c r="AZ41" s="74"/>
      <c r="BA41" s="74"/>
      <c r="BB41" s="74"/>
      <c r="BC41" s="74"/>
      <c r="BD41" s="74"/>
      <c r="BE41" s="74"/>
      <c r="BF41" s="74"/>
      <c r="BG41" s="74"/>
      <c r="BH41" s="74"/>
      <c r="BI41" s="74"/>
      <c r="BJ41" s="74"/>
      <c r="BK41" s="74"/>
      <c r="BL41" s="74"/>
      <c r="BM41" s="74"/>
      <c r="BN41" s="74"/>
      <c r="BO41" s="74"/>
      <c r="BP41" s="74"/>
      <c r="BQ41" s="74"/>
      <c r="BR41" s="74"/>
      <c r="BS41" s="74"/>
      <c r="BT41" s="74"/>
      <c r="BU41" s="74"/>
      <c r="BV41" s="74"/>
      <c r="BW41" s="74"/>
      <c r="BX41" s="74"/>
      <c r="BY41" s="74"/>
      <c r="BZ41" s="74"/>
      <c r="CA41" s="74"/>
      <c r="CB41" s="74"/>
      <c r="CC41" s="74"/>
      <c r="CD41" s="74"/>
      <c r="CE41" s="74"/>
      <c r="CF41" s="74"/>
      <c r="CG41" s="74"/>
      <c r="CH41" s="74"/>
      <c r="CI41" s="74"/>
      <c r="CJ41" s="74"/>
      <c r="CK41" s="74"/>
      <c r="CL41" s="74"/>
      <c r="CM41" s="74"/>
      <c r="CN41" s="74"/>
      <c r="CO41" s="74"/>
      <c r="CP41" s="74"/>
      <c r="CQ41" s="74"/>
      <c r="CR41" s="74"/>
      <c r="CS41" s="74"/>
      <c r="CT41" s="74"/>
      <c r="CU41" s="74"/>
      <c r="CV41" s="74"/>
      <c r="CW41" s="74"/>
      <c r="CX41" s="74"/>
      <c r="CY41" s="74"/>
      <c r="CZ41" s="74"/>
      <c r="DA41" s="74"/>
      <c r="DB41" s="74"/>
      <c r="DC41" s="74"/>
      <c r="DD41" s="74"/>
      <c r="DE41" s="74"/>
      <c r="DF41" s="74"/>
      <c r="DG41" s="74"/>
      <c r="DH41" s="74"/>
      <c r="DI41" s="74"/>
      <c r="DJ41" s="74"/>
      <c r="DK41" s="74"/>
      <c r="DL41" s="74"/>
      <c r="DM41" s="74"/>
      <c r="DN41" s="74"/>
      <c r="DO41" s="74"/>
      <c r="DP41" s="74"/>
      <c r="DQ41" s="74"/>
      <c r="DR41" s="74"/>
      <c r="DS41" s="74"/>
      <c r="DT41" s="74"/>
      <c r="DU41" s="74"/>
      <c r="DV41" s="74"/>
      <c r="DW41" s="74"/>
      <c r="DX41" s="74"/>
      <c r="DY41" s="74"/>
      <c r="DZ41" s="74"/>
      <c r="EA41" s="74"/>
      <c r="EB41" s="74"/>
      <c r="EC41" s="74"/>
      <c r="ED41" s="74"/>
      <c r="EE41" s="74"/>
      <c r="EF41" s="74"/>
      <c r="EG41" s="74"/>
      <c r="EH41" s="74"/>
      <c r="EI41" s="74"/>
      <c r="EJ41" s="74"/>
      <c r="EK41" s="74"/>
      <c r="EL41" s="74"/>
      <c r="EM41" s="74"/>
      <c r="EN41" s="74"/>
      <c r="EO41" s="74"/>
      <c r="EP41" s="74"/>
      <c r="EQ41" s="74"/>
      <c r="ER41" s="74"/>
      <c r="ES41" s="74"/>
      <c r="ET41" s="74"/>
      <c r="EU41" s="74"/>
      <c r="EV41" s="74"/>
      <c r="EW41" s="74"/>
      <c r="EX41" s="74"/>
      <c r="EY41" s="74"/>
      <c r="EZ41" s="74"/>
      <c r="FA41" s="74"/>
      <c r="FB41" s="74"/>
      <c r="FC41" s="74"/>
      <c r="FD41" s="74"/>
      <c r="FE41" s="74"/>
      <c r="FF41" s="74"/>
      <c r="FG41" s="74"/>
      <c r="FH41" s="74"/>
      <c r="FI41" s="74"/>
      <c r="FJ41" s="74"/>
      <c r="FK41" s="74"/>
      <c r="FL41" s="74"/>
      <c r="FM41" s="74"/>
      <c r="FN41" s="74"/>
      <c r="FO41" s="74"/>
      <c r="FP41" s="74"/>
      <c r="FQ41" s="74"/>
      <c r="FR41" s="74"/>
      <c r="FS41" s="74"/>
      <c r="FT41" s="74"/>
      <c r="FU41" s="74"/>
      <c r="FV41" s="74"/>
      <c r="FW41" s="74"/>
      <c r="FX41" s="74"/>
      <c r="FY41" s="74"/>
      <c r="FZ41" s="74"/>
      <c r="GA41" s="74"/>
      <c r="GB41" s="74"/>
      <c r="GC41" s="74"/>
    </row>
    <row r="42" spans="1:185">
      <c r="D42" s="74"/>
      <c r="E42" s="74" t="s">
        <v>1285</v>
      </c>
      <c r="F42" s="1316"/>
      <c r="G42" s="1316"/>
      <c r="H42" s="1316"/>
      <c r="I42" s="74" t="s">
        <v>1671</v>
      </c>
      <c r="J42" s="74" t="s">
        <v>1671</v>
      </c>
      <c r="K42" s="74" t="s">
        <v>1671</v>
      </c>
      <c r="L42" s="74" t="s">
        <v>1671</v>
      </c>
      <c r="M42" s="74" t="s">
        <v>1671</v>
      </c>
      <c r="N42" s="74" t="s">
        <v>1671</v>
      </c>
      <c r="O42" s="74" t="s">
        <v>1671</v>
      </c>
      <c r="P42" s="74" t="s">
        <v>1671</v>
      </c>
      <c r="Q42" s="74" t="s">
        <v>1671</v>
      </c>
      <c r="R42" s="74" t="s">
        <v>1671</v>
      </c>
      <c r="S42" s="74" t="s">
        <v>1671</v>
      </c>
      <c r="T42" s="74" t="s">
        <v>1671</v>
      </c>
      <c r="U42" s="74" t="s">
        <v>1671</v>
      </c>
      <c r="V42" s="74" t="s">
        <v>1671</v>
      </c>
      <c r="W42" s="74" t="s">
        <v>1671</v>
      </c>
      <c r="X42" s="74" t="s">
        <v>1671</v>
      </c>
      <c r="Y42" s="74" t="s">
        <v>1671</v>
      </c>
      <c r="Z42" s="74" t="s">
        <v>1671</v>
      </c>
      <c r="AA42" s="74" t="s">
        <v>1671</v>
      </c>
      <c r="AB42" s="74" t="s">
        <v>1671</v>
      </c>
      <c r="AC42" s="74" t="s">
        <v>1671</v>
      </c>
      <c r="AD42" s="74" t="s">
        <v>1671</v>
      </c>
      <c r="AE42" s="74" t="s">
        <v>1671</v>
      </c>
      <c r="AF42" s="74" t="s">
        <v>1671</v>
      </c>
      <c r="AG42" s="74" t="s">
        <v>1671</v>
      </c>
      <c r="AH42" s="74" t="s">
        <v>1671</v>
      </c>
      <c r="AI42" s="74" t="s">
        <v>1671</v>
      </c>
      <c r="AJ42" s="74" t="s">
        <v>1671</v>
      </c>
      <c r="AK42" s="74"/>
      <c r="AL42" s="74"/>
      <c r="AM42" s="74"/>
      <c r="AN42" s="74"/>
      <c r="AO42" s="74"/>
      <c r="AP42" s="74"/>
      <c r="AQ42" s="74"/>
      <c r="AR42" s="74"/>
      <c r="AS42" s="74"/>
      <c r="AT42" s="74"/>
      <c r="AU42" s="74"/>
      <c r="AV42" s="74"/>
      <c r="AW42" s="74"/>
      <c r="AX42" s="74"/>
      <c r="AY42" s="74"/>
      <c r="AZ42" s="74"/>
      <c r="BA42" s="74"/>
      <c r="BB42" s="74"/>
      <c r="BC42" s="74"/>
      <c r="BD42" s="74"/>
      <c r="BE42" s="74"/>
      <c r="BF42" s="74"/>
      <c r="BG42" s="74"/>
      <c r="BH42" s="74"/>
      <c r="BI42" s="74"/>
      <c r="BJ42" s="74"/>
      <c r="BK42" s="74"/>
      <c r="BL42" s="74"/>
      <c r="BM42" s="74"/>
      <c r="BN42" s="74"/>
      <c r="BO42" s="74"/>
      <c r="BP42" s="74"/>
      <c r="BQ42" s="74"/>
      <c r="BR42" s="74"/>
      <c r="BS42" s="74"/>
      <c r="BT42" s="74"/>
      <c r="BU42" s="74"/>
      <c r="BV42" s="74"/>
      <c r="BW42" s="74"/>
      <c r="BX42" s="74"/>
      <c r="BY42" s="74"/>
      <c r="BZ42" s="74"/>
      <c r="CA42" s="74"/>
      <c r="CB42" s="74"/>
      <c r="CC42" s="74"/>
      <c r="CD42" s="74"/>
      <c r="CE42" s="74"/>
      <c r="CF42" s="74"/>
      <c r="CG42" s="74"/>
      <c r="CH42" s="74"/>
      <c r="CI42" s="74"/>
      <c r="CJ42" s="74"/>
      <c r="CK42" s="74"/>
      <c r="CL42" s="74"/>
      <c r="CM42" s="74"/>
      <c r="CN42" s="74"/>
      <c r="CO42" s="74"/>
      <c r="CP42" s="74"/>
      <c r="CQ42" s="74"/>
      <c r="CR42" s="74"/>
      <c r="CS42" s="74"/>
      <c r="CT42" s="74"/>
      <c r="CU42" s="74"/>
      <c r="CV42" s="74"/>
      <c r="CW42" s="74"/>
      <c r="CX42" s="74"/>
      <c r="CY42" s="74"/>
      <c r="CZ42" s="74"/>
      <c r="DA42" s="74"/>
      <c r="DB42" s="74"/>
      <c r="DC42" s="74"/>
      <c r="DD42" s="74"/>
      <c r="DE42" s="74"/>
      <c r="DF42" s="74"/>
      <c r="DG42" s="74"/>
      <c r="DH42" s="74"/>
      <c r="DI42" s="74"/>
      <c r="DJ42" s="74"/>
      <c r="DK42" s="74"/>
      <c r="DL42" s="74"/>
      <c r="DM42" s="74"/>
      <c r="DN42" s="74"/>
      <c r="DO42" s="74"/>
      <c r="DP42" s="74"/>
      <c r="DQ42" s="74"/>
      <c r="DR42" s="74"/>
      <c r="DS42" s="74"/>
      <c r="DT42" s="74"/>
      <c r="DU42" s="74"/>
      <c r="DV42" s="74"/>
      <c r="DW42" s="74"/>
      <c r="DX42" s="74"/>
      <c r="DY42" s="74"/>
      <c r="DZ42" s="74"/>
      <c r="EA42" s="74"/>
      <c r="EB42" s="74"/>
      <c r="EC42" s="74"/>
      <c r="ED42" s="74"/>
      <c r="EE42" s="74"/>
      <c r="EF42" s="74"/>
      <c r="EG42" s="74"/>
      <c r="EH42" s="74"/>
      <c r="EI42" s="74"/>
      <c r="EJ42" s="74"/>
      <c r="EK42" s="74"/>
      <c r="EL42" s="74"/>
      <c r="EM42" s="74"/>
      <c r="EN42" s="74"/>
      <c r="EO42" s="74"/>
      <c r="EP42" s="74"/>
      <c r="EQ42" s="74"/>
      <c r="ER42" s="74"/>
      <c r="ES42" s="74"/>
      <c r="ET42" s="74"/>
      <c r="EU42" s="74"/>
      <c r="EV42" s="74"/>
      <c r="EW42" s="74"/>
      <c r="EX42" s="74"/>
      <c r="EY42" s="74"/>
      <c r="EZ42" s="74"/>
      <c r="FA42" s="74"/>
      <c r="FB42" s="74"/>
      <c r="FC42" s="74"/>
      <c r="FD42" s="74"/>
      <c r="FE42" s="74"/>
      <c r="FF42" s="74"/>
      <c r="FG42" s="74"/>
      <c r="FH42" s="74"/>
      <c r="FI42" s="74"/>
      <c r="FJ42" s="74"/>
      <c r="FK42" s="74"/>
      <c r="FL42" s="74"/>
      <c r="FM42" s="74"/>
      <c r="FN42" s="74"/>
      <c r="FO42" s="74"/>
      <c r="FP42" s="74"/>
      <c r="FQ42" s="74"/>
      <c r="FR42" s="74"/>
      <c r="FS42" s="74"/>
      <c r="FT42" s="74"/>
      <c r="FU42" s="74"/>
      <c r="FV42" s="74"/>
      <c r="FW42" s="74"/>
      <c r="FX42" s="74"/>
      <c r="FY42" s="74"/>
      <c r="FZ42" s="74"/>
      <c r="GA42" s="74"/>
      <c r="GB42" s="74"/>
      <c r="GC42" s="74"/>
    </row>
    <row r="43" spans="1:185">
      <c r="D43" s="74"/>
      <c r="E43" s="74" t="s">
        <v>1286</v>
      </c>
      <c r="F43" s="1316"/>
      <c r="G43" s="1316"/>
      <c r="H43" s="1316"/>
      <c r="I43" s="74" t="s">
        <v>1671</v>
      </c>
      <c r="J43" s="74" t="s">
        <v>1671</v>
      </c>
      <c r="K43" s="74" t="s">
        <v>1671</v>
      </c>
      <c r="L43" s="74" t="s">
        <v>1671</v>
      </c>
      <c r="M43" s="74" t="s">
        <v>1671</v>
      </c>
      <c r="N43" s="74" t="s">
        <v>1671</v>
      </c>
      <c r="O43" s="74" t="s">
        <v>1671</v>
      </c>
      <c r="P43" s="74" t="s">
        <v>1671</v>
      </c>
      <c r="Q43" s="74" t="s">
        <v>1671</v>
      </c>
      <c r="R43" s="74" t="s">
        <v>1671</v>
      </c>
      <c r="S43" s="74" t="s">
        <v>1671</v>
      </c>
      <c r="T43" s="74" t="s">
        <v>1671</v>
      </c>
      <c r="U43" s="74" t="s">
        <v>1671</v>
      </c>
      <c r="V43" s="74" t="s">
        <v>1671</v>
      </c>
      <c r="W43" s="74" t="s">
        <v>1671</v>
      </c>
      <c r="X43" s="74" t="s">
        <v>1671</v>
      </c>
      <c r="Y43" s="74" t="s">
        <v>1671</v>
      </c>
      <c r="Z43" s="74" t="s">
        <v>1671</v>
      </c>
      <c r="AA43" s="74" t="s">
        <v>1671</v>
      </c>
      <c r="AB43" s="74" t="s">
        <v>1671</v>
      </c>
      <c r="AC43" s="74" t="s">
        <v>1671</v>
      </c>
      <c r="AD43" s="74" t="s">
        <v>1671</v>
      </c>
      <c r="AE43" s="74" t="s">
        <v>1671</v>
      </c>
      <c r="AF43" s="74" t="s">
        <v>1671</v>
      </c>
      <c r="AG43" s="74" t="s">
        <v>1671</v>
      </c>
      <c r="AH43" s="74" t="s">
        <v>1671</v>
      </c>
      <c r="AI43" s="74" t="s">
        <v>1671</v>
      </c>
      <c r="AJ43" s="74" t="s">
        <v>1671</v>
      </c>
      <c r="AK43" s="74"/>
      <c r="AL43" s="74"/>
      <c r="AM43" s="74"/>
      <c r="AN43" s="74"/>
      <c r="AO43" s="74"/>
      <c r="AP43" s="74"/>
      <c r="AQ43" s="74"/>
      <c r="AR43" s="74"/>
      <c r="AS43" s="74"/>
      <c r="AT43" s="74"/>
      <c r="AU43" s="74"/>
      <c r="AV43" s="74"/>
      <c r="AW43" s="74"/>
      <c r="AX43" s="74"/>
      <c r="AY43" s="74"/>
      <c r="AZ43" s="74"/>
      <c r="BA43" s="74"/>
      <c r="BB43" s="74"/>
      <c r="BC43" s="74"/>
      <c r="BD43" s="74"/>
      <c r="BE43" s="74"/>
      <c r="BF43" s="74"/>
      <c r="BG43" s="74"/>
      <c r="BH43" s="74"/>
      <c r="BI43" s="74"/>
      <c r="BJ43" s="74"/>
      <c r="BK43" s="74"/>
      <c r="BL43" s="74"/>
      <c r="BM43" s="74"/>
      <c r="BN43" s="74"/>
      <c r="BO43" s="74"/>
      <c r="BP43" s="74"/>
      <c r="BQ43" s="74"/>
      <c r="BR43" s="74"/>
      <c r="BS43" s="74"/>
      <c r="BT43" s="74"/>
      <c r="BU43" s="74"/>
      <c r="BV43" s="74"/>
      <c r="BW43" s="74"/>
      <c r="BX43" s="74"/>
      <c r="BY43" s="74"/>
      <c r="BZ43" s="74"/>
      <c r="CA43" s="74"/>
      <c r="CB43" s="74"/>
      <c r="CC43" s="74"/>
      <c r="CD43" s="74"/>
      <c r="CE43" s="74"/>
      <c r="CF43" s="74"/>
      <c r="CG43" s="74"/>
      <c r="CH43" s="74"/>
      <c r="CI43" s="74"/>
      <c r="CJ43" s="74"/>
      <c r="CK43" s="74"/>
      <c r="CL43" s="74"/>
      <c r="CM43" s="74"/>
      <c r="CN43" s="74"/>
      <c r="CO43" s="74"/>
      <c r="CP43" s="74"/>
      <c r="CQ43" s="74"/>
      <c r="CR43" s="74"/>
      <c r="CS43" s="74"/>
      <c r="CT43" s="74"/>
      <c r="CU43" s="74"/>
      <c r="CV43" s="74"/>
      <c r="CW43" s="74"/>
      <c r="CX43" s="74"/>
      <c r="CY43" s="74"/>
      <c r="CZ43" s="74"/>
      <c r="DA43" s="74"/>
      <c r="DB43" s="74"/>
      <c r="DC43" s="74"/>
      <c r="DD43" s="74"/>
      <c r="DE43" s="74"/>
      <c r="DF43" s="74"/>
      <c r="DG43" s="74"/>
      <c r="DH43" s="74"/>
      <c r="DI43" s="74"/>
      <c r="DJ43" s="74"/>
      <c r="DK43" s="74"/>
      <c r="DL43" s="74"/>
      <c r="DM43" s="74"/>
      <c r="DN43" s="74"/>
      <c r="DO43" s="74"/>
      <c r="DP43" s="74"/>
      <c r="DQ43" s="74"/>
      <c r="DR43" s="74"/>
      <c r="DS43" s="74"/>
      <c r="DT43" s="74"/>
      <c r="DU43" s="74"/>
      <c r="DV43" s="74"/>
      <c r="DW43" s="74"/>
      <c r="DX43" s="74"/>
      <c r="DY43" s="74"/>
      <c r="DZ43" s="74"/>
      <c r="EA43" s="74"/>
      <c r="EB43" s="74"/>
      <c r="EC43" s="74"/>
      <c r="ED43" s="74"/>
      <c r="EE43" s="74"/>
      <c r="EF43" s="74"/>
      <c r="EG43" s="74"/>
      <c r="EH43" s="74"/>
      <c r="EI43" s="74"/>
      <c r="EJ43" s="74"/>
      <c r="EK43" s="74"/>
      <c r="EL43" s="74"/>
      <c r="EM43" s="74"/>
      <c r="EN43" s="74"/>
      <c r="EO43" s="74"/>
      <c r="EP43" s="74"/>
      <c r="EQ43" s="74"/>
      <c r="ER43" s="74"/>
      <c r="ES43" s="74"/>
      <c r="ET43" s="74"/>
      <c r="EU43" s="74"/>
      <c r="EV43" s="74"/>
      <c r="EW43" s="74"/>
      <c r="EX43" s="74"/>
      <c r="EY43" s="74"/>
      <c r="EZ43" s="74"/>
      <c r="FA43" s="74"/>
      <c r="FB43" s="74"/>
      <c r="FC43" s="74"/>
      <c r="FD43" s="74"/>
      <c r="FE43" s="74"/>
      <c r="FF43" s="74"/>
      <c r="FG43" s="74"/>
      <c r="FH43" s="74"/>
      <c r="FI43" s="74"/>
      <c r="FJ43" s="74"/>
      <c r="FK43" s="74"/>
      <c r="FL43" s="74"/>
      <c r="FM43" s="74"/>
      <c r="FN43" s="74"/>
      <c r="FO43" s="74"/>
      <c r="FP43" s="74"/>
      <c r="FQ43" s="74"/>
      <c r="FR43" s="74"/>
      <c r="FS43" s="74"/>
      <c r="FT43" s="74"/>
      <c r="FU43" s="74"/>
      <c r="FV43" s="74"/>
      <c r="FW43" s="74"/>
      <c r="FX43" s="74"/>
      <c r="FY43" s="74"/>
      <c r="FZ43" s="74"/>
      <c r="GA43" s="74"/>
      <c r="GB43" s="74"/>
      <c r="GC43" s="74"/>
    </row>
    <row r="44" spans="1:185">
      <c r="D44" s="74" t="s">
        <v>277</v>
      </c>
      <c r="E44" s="74"/>
      <c r="F44" s="1316"/>
      <c r="G44" s="1316"/>
      <c r="H44" s="1316"/>
      <c r="I44" s="74"/>
      <c r="J44" s="74"/>
      <c r="K44" s="74"/>
      <c r="L44" s="74"/>
      <c r="M44" s="74"/>
      <c r="N44" s="74"/>
      <c r="O44" s="74"/>
      <c r="P44" s="74"/>
      <c r="Q44" s="74"/>
      <c r="R44" s="74"/>
      <c r="S44" s="74"/>
      <c r="T44" s="74"/>
      <c r="U44" s="74"/>
      <c r="V44" s="74"/>
      <c r="W44" s="74"/>
      <c r="X44" s="74"/>
      <c r="Y44" s="74"/>
      <c r="Z44" s="74"/>
      <c r="AA44" s="74"/>
      <c r="AB44" s="74"/>
      <c r="AC44" s="74"/>
      <c r="AD44" s="74"/>
      <c r="AE44" s="74"/>
      <c r="AF44" s="74"/>
      <c r="AG44" s="74"/>
      <c r="AH44" s="74"/>
      <c r="AI44" s="74"/>
      <c r="AJ44" s="74"/>
      <c r="AK44" s="74"/>
      <c r="AL44" s="74"/>
      <c r="AM44" s="74"/>
      <c r="AN44" s="74"/>
      <c r="AO44" s="74"/>
      <c r="AP44" s="74"/>
      <c r="AQ44" s="74"/>
      <c r="AR44" s="74"/>
      <c r="AS44" s="74"/>
      <c r="AT44" s="74"/>
      <c r="AU44" s="74"/>
      <c r="AV44" s="74"/>
      <c r="AW44" s="74"/>
      <c r="AX44" s="74"/>
      <c r="AY44" s="74"/>
      <c r="AZ44" s="74"/>
      <c r="BA44" s="74"/>
      <c r="BB44" s="74"/>
      <c r="BC44" s="74"/>
      <c r="BD44" s="74"/>
      <c r="BE44" s="74"/>
      <c r="BF44" s="74"/>
      <c r="BG44" s="74"/>
      <c r="BH44" s="74"/>
      <c r="BI44" s="74"/>
      <c r="BJ44" s="74"/>
      <c r="BK44" s="74"/>
      <c r="BL44" s="74"/>
      <c r="BM44" s="74"/>
      <c r="BN44" s="74"/>
      <c r="BO44" s="74"/>
      <c r="BP44" s="74"/>
      <c r="BQ44" s="74"/>
      <c r="BR44" s="74"/>
      <c r="BS44" s="74"/>
      <c r="BT44" s="74"/>
      <c r="BU44" s="74"/>
      <c r="BV44" s="74"/>
      <c r="BW44" s="74"/>
      <c r="BX44" s="74"/>
      <c r="BY44" s="74"/>
      <c r="BZ44" s="74"/>
      <c r="CA44" s="74"/>
      <c r="CB44" s="74"/>
      <c r="CC44" s="74"/>
      <c r="CD44" s="74"/>
      <c r="CE44" s="74"/>
      <c r="CF44" s="74"/>
      <c r="CG44" s="74"/>
      <c r="CH44" s="74"/>
      <c r="CI44" s="74"/>
      <c r="CJ44" s="74"/>
      <c r="CK44" s="74"/>
      <c r="CL44" s="74"/>
      <c r="CM44" s="74"/>
      <c r="CN44" s="74"/>
      <c r="CO44" s="74"/>
      <c r="CP44" s="74"/>
      <c r="CQ44" s="74"/>
      <c r="CR44" s="74"/>
      <c r="CS44" s="74"/>
      <c r="CT44" s="74"/>
      <c r="CU44" s="74"/>
      <c r="CV44" s="74"/>
      <c r="CW44" s="74"/>
      <c r="CX44" s="74"/>
      <c r="CY44" s="74"/>
      <c r="CZ44" s="74"/>
      <c r="DA44" s="74"/>
      <c r="DB44" s="74"/>
      <c r="DC44" s="74"/>
      <c r="DD44" s="74"/>
      <c r="DE44" s="74"/>
      <c r="DF44" s="74"/>
      <c r="DG44" s="74"/>
      <c r="DH44" s="74"/>
      <c r="DI44" s="74"/>
      <c r="DJ44" s="74"/>
      <c r="DK44" s="74"/>
      <c r="DL44" s="74"/>
      <c r="DM44" s="74"/>
      <c r="DN44" s="74"/>
      <c r="DO44" s="74"/>
      <c r="DP44" s="74"/>
      <c r="DQ44" s="74"/>
      <c r="DR44" s="74"/>
      <c r="DS44" s="74"/>
      <c r="DT44" s="74"/>
      <c r="DU44" s="74"/>
      <c r="DV44" s="74"/>
      <c r="DW44" s="74"/>
      <c r="DX44" s="74"/>
      <c r="DY44" s="74"/>
      <c r="DZ44" s="74"/>
      <c r="EA44" s="74"/>
      <c r="EB44" s="74"/>
      <c r="EC44" s="74"/>
      <c r="ED44" s="74"/>
      <c r="EE44" s="74"/>
      <c r="EF44" s="74"/>
      <c r="EG44" s="74"/>
      <c r="EH44" s="74"/>
      <c r="EI44" s="74"/>
      <c r="EJ44" s="74"/>
      <c r="EK44" s="74"/>
      <c r="EL44" s="74"/>
      <c r="EM44" s="74"/>
      <c r="EN44" s="74"/>
      <c r="EO44" s="74"/>
      <c r="EP44" s="74"/>
      <c r="EQ44" s="74"/>
      <c r="ER44" s="74"/>
      <c r="ES44" s="74"/>
      <c r="ET44" s="74"/>
      <c r="EU44" s="74"/>
      <c r="EV44" s="74"/>
      <c r="EW44" s="74"/>
      <c r="EX44" s="74"/>
      <c r="EY44" s="74"/>
      <c r="EZ44" s="74"/>
      <c r="FA44" s="74"/>
      <c r="FB44" s="74"/>
      <c r="FC44" s="74"/>
      <c r="FD44" s="74"/>
      <c r="FE44" s="74"/>
      <c r="FF44" s="74"/>
      <c r="FG44" s="74"/>
      <c r="FH44" s="74"/>
      <c r="FI44" s="74"/>
      <c r="FJ44" s="74"/>
      <c r="FK44" s="74"/>
      <c r="FL44" s="74"/>
      <c r="FM44" s="74"/>
      <c r="FN44" s="74"/>
      <c r="FO44" s="74"/>
      <c r="FP44" s="74"/>
      <c r="FQ44" s="74"/>
      <c r="FR44" s="74"/>
      <c r="FS44" s="74"/>
      <c r="FT44" s="74"/>
      <c r="FU44" s="74"/>
      <c r="FV44" s="74"/>
      <c r="FW44" s="74"/>
      <c r="FX44" s="74"/>
      <c r="FY44" s="74"/>
      <c r="FZ44" s="74"/>
      <c r="GA44" s="74"/>
      <c r="GB44" s="74"/>
      <c r="GC44" s="74"/>
    </row>
    <row r="45" spans="1:185">
      <c r="D45" s="74"/>
      <c r="E45" s="74" t="s">
        <v>1285</v>
      </c>
      <c r="F45" s="1316"/>
      <c r="G45" s="1316"/>
      <c r="H45" s="1316"/>
      <c r="I45" s="74" t="s">
        <v>1671</v>
      </c>
      <c r="J45" s="74" t="s">
        <v>1671</v>
      </c>
      <c r="K45" s="74" t="s">
        <v>1671</v>
      </c>
      <c r="L45" s="74" t="s">
        <v>1671</v>
      </c>
      <c r="M45" s="74" t="s">
        <v>1671</v>
      </c>
      <c r="N45" s="74" t="s">
        <v>1671</v>
      </c>
      <c r="O45" s="74" t="s">
        <v>1671</v>
      </c>
      <c r="P45" s="74" t="s">
        <v>1671</v>
      </c>
      <c r="Q45" s="74" t="s">
        <v>1671</v>
      </c>
      <c r="R45" s="74" t="s">
        <v>1671</v>
      </c>
      <c r="S45" s="74" t="s">
        <v>1671</v>
      </c>
      <c r="T45" s="74" t="s">
        <v>1671</v>
      </c>
      <c r="U45" s="74" t="s">
        <v>1671</v>
      </c>
      <c r="V45" s="74" t="s">
        <v>1671</v>
      </c>
      <c r="W45" s="74" t="s">
        <v>1671</v>
      </c>
      <c r="X45" s="74" t="s">
        <v>1671</v>
      </c>
      <c r="Y45" s="74" t="s">
        <v>1671</v>
      </c>
      <c r="Z45" s="74" t="s">
        <v>1671</v>
      </c>
      <c r="AA45" s="74" t="s">
        <v>1671</v>
      </c>
      <c r="AB45" s="74" t="s">
        <v>1671</v>
      </c>
      <c r="AC45" s="74" t="s">
        <v>1671</v>
      </c>
      <c r="AD45" s="74" t="s">
        <v>1671</v>
      </c>
      <c r="AE45" s="74" t="s">
        <v>1671</v>
      </c>
      <c r="AF45" s="74" t="s">
        <v>1671</v>
      </c>
      <c r="AG45" s="74" t="s">
        <v>1671</v>
      </c>
      <c r="AH45" s="74" t="s">
        <v>1671</v>
      </c>
      <c r="AI45" s="74" t="s">
        <v>1671</v>
      </c>
      <c r="AJ45" s="74" t="s">
        <v>1671</v>
      </c>
      <c r="AK45" s="74"/>
      <c r="AL45" s="74"/>
      <c r="AM45" s="74"/>
      <c r="AN45" s="74"/>
      <c r="AO45" s="74"/>
      <c r="AP45" s="74"/>
      <c r="AQ45" s="74"/>
      <c r="AR45" s="74"/>
      <c r="AS45" s="74"/>
      <c r="AT45" s="74"/>
      <c r="AU45" s="74"/>
      <c r="AV45" s="74"/>
      <c r="AW45" s="74"/>
      <c r="AX45" s="74"/>
      <c r="AY45" s="74"/>
      <c r="AZ45" s="74"/>
      <c r="BA45" s="74"/>
      <c r="BB45" s="74"/>
      <c r="BC45" s="74"/>
      <c r="BD45" s="74"/>
      <c r="BE45" s="74"/>
      <c r="BF45" s="74"/>
      <c r="BG45" s="74"/>
      <c r="BH45" s="74"/>
      <c r="BI45" s="74"/>
      <c r="BJ45" s="74"/>
      <c r="BK45" s="74"/>
      <c r="BL45" s="74"/>
      <c r="BM45" s="74"/>
      <c r="BN45" s="74"/>
      <c r="BO45" s="74"/>
      <c r="BP45" s="74"/>
      <c r="BQ45" s="74"/>
      <c r="BR45" s="74"/>
      <c r="BS45" s="74"/>
      <c r="BT45" s="74"/>
      <c r="BU45" s="74"/>
      <c r="BV45" s="74"/>
      <c r="BW45" s="74"/>
      <c r="BX45" s="74"/>
      <c r="BY45" s="74"/>
      <c r="BZ45" s="74"/>
      <c r="CA45" s="74"/>
      <c r="CB45" s="74"/>
      <c r="CC45" s="74"/>
      <c r="CD45" s="74"/>
      <c r="CE45" s="74"/>
      <c r="CF45" s="74"/>
      <c r="CG45" s="74"/>
      <c r="CH45" s="74"/>
      <c r="CI45" s="74"/>
      <c r="CJ45" s="74"/>
      <c r="CK45" s="74"/>
      <c r="CL45" s="74"/>
      <c r="CM45" s="74"/>
      <c r="CN45" s="74"/>
      <c r="CO45" s="74"/>
      <c r="CP45" s="74"/>
      <c r="CQ45" s="74"/>
      <c r="CR45" s="74"/>
      <c r="CS45" s="74"/>
      <c r="CT45" s="74"/>
      <c r="CU45" s="74"/>
      <c r="CV45" s="74"/>
      <c r="CW45" s="74"/>
      <c r="CX45" s="74"/>
      <c r="CY45" s="74"/>
      <c r="CZ45" s="74"/>
      <c r="DA45" s="74"/>
      <c r="DB45" s="74"/>
      <c r="DC45" s="74"/>
      <c r="DD45" s="74"/>
      <c r="DE45" s="74"/>
      <c r="DF45" s="74"/>
      <c r="DG45" s="74"/>
      <c r="DH45" s="74"/>
      <c r="DI45" s="74"/>
      <c r="DJ45" s="74"/>
      <c r="DK45" s="74"/>
      <c r="DL45" s="74"/>
      <c r="DM45" s="74"/>
      <c r="DN45" s="74"/>
      <c r="DO45" s="74"/>
      <c r="DP45" s="74"/>
      <c r="DQ45" s="74"/>
      <c r="DR45" s="74"/>
      <c r="DS45" s="74"/>
      <c r="DT45" s="74"/>
      <c r="DU45" s="74"/>
      <c r="DV45" s="74"/>
      <c r="DW45" s="74"/>
      <c r="DX45" s="74"/>
      <c r="DY45" s="74"/>
      <c r="DZ45" s="74"/>
      <c r="EA45" s="74"/>
      <c r="EB45" s="74"/>
      <c r="EC45" s="74"/>
      <c r="ED45" s="74"/>
      <c r="EE45" s="74"/>
      <c r="EF45" s="74"/>
      <c r="EG45" s="74"/>
      <c r="EH45" s="74"/>
      <c r="EI45" s="74"/>
      <c r="EJ45" s="74"/>
      <c r="EK45" s="74"/>
      <c r="EL45" s="74"/>
      <c r="EM45" s="74"/>
      <c r="EN45" s="74"/>
      <c r="EO45" s="74"/>
      <c r="EP45" s="74"/>
      <c r="EQ45" s="74"/>
      <c r="ER45" s="74"/>
      <c r="ES45" s="74"/>
      <c r="ET45" s="74"/>
      <c r="EU45" s="74"/>
      <c r="EV45" s="74"/>
      <c r="EW45" s="74"/>
      <c r="EX45" s="74"/>
      <c r="EY45" s="74"/>
      <c r="EZ45" s="74"/>
      <c r="FA45" s="74"/>
      <c r="FB45" s="74"/>
      <c r="FC45" s="74"/>
      <c r="FD45" s="74"/>
      <c r="FE45" s="74"/>
      <c r="FF45" s="74"/>
      <c r="FG45" s="74"/>
      <c r="FH45" s="74"/>
      <c r="FI45" s="74"/>
      <c r="FJ45" s="74"/>
      <c r="FK45" s="74"/>
      <c r="FL45" s="74"/>
      <c r="FM45" s="74"/>
      <c r="FN45" s="74"/>
      <c r="FO45" s="74"/>
      <c r="FP45" s="74"/>
      <c r="FQ45" s="74"/>
      <c r="FR45" s="74"/>
      <c r="FS45" s="74"/>
      <c r="FT45" s="74"/>
      <c r="FU45" s="74"/>
      <c r="FV45" s="74"/>
      <c r="FW45" s="74"/>
      <c r="FX45" s="74"/>
      <c r="FY45" s="74"/>
      <c r="FZ45" s="74"/>
      <c r="GA45" s="74"/>
      <c r="GB45" s="74"/>
      <c r="GC45" s="74"/>
    </row>
    <row r="46" spans="1:185">
      <c r="D46" s="74"/>
      <c r="E46" s="74" t="s">
        <v>1286</v>
      </c>
      <c r="F46" s="1316"/>
      <c r="G46" s="1316"/>
      <c r="H46" s="1316"/>
      <c r="I46" s="74" t="s">
        <v>1671</v>
      </c>
      <c r="J46" s="74" t="s">
        <v>1671</v>
      </c>
      <c r="K46" s="74" t="s">
        <v>1671</v>
      </c>
      <c r="L46" s="74" t="s">
        <v>1671</v>
      </c>
      <c r="M46" s="74" t="s">
        <v>1671</v>
      </c>
      <c r="N46" s="74" t="s">
        <v>1671</v>
      </c>
      <c r="O46" s="74" t="s">
        <v>1671</v>
      </c>
      <c r="P46" s="74" t="s">
        <v>1671</v>
      </c>
      <c r="Q46" s="74" t="s">
        <v>1671</v>
      </c>
      <c r="R46" s="74" t="s">
        <v>1671</v>
      </c>
      <c r="S46" s="74" t="s">
        <v>1671</v>
      </c>
      <c r="T46" s="74" t="s">
        <v>1671</v>
      </c>
      <c r="U46" s="74" t="s">
        <v>1671</v>
      </c>
      <c r="V46" s="74" t="s">
        <v>1671</v>
      </c>
      <c r="W46" s="74" t="s">
        <v>1671</v>
      </c>
      <c r="X46" s="74" t="s">
        <v>1671</v>
      </c>
      <c r="Y46" s="74" t="s">
        <v>1671</v>
      </c>
      <c r="Z46" s="74" t="s">
        <v>1671</v>
      </c>
      <c r="AA46" s="74" t="s">
        <v>1671</v>
      </c>
      <c r="AB46" s="74" t="s">
        <v>1671</v>
      </c>
      <c r="AC46" s="74" t="s">
        <v>1671</v>
      </c>
      <c r="AD46" s="74" t="s">
        <v>1671</v>
      </c>
      <c r="AE46" s="74" t="s">
        <v>1671</v>
      </c>
      <c r="AF46" s="74" t="s">
        <v>1671</v>
      </c>
      <c r="AG46" s="74" t="s">
        <v>1671</v>
      </c>
      <c r="AH46" s="74" t="s">
        <v>1671</v>
      </c>
      <c r="AI46" s="74" t="s">
        <v>1671</v>
      </c>
      <c r="AJ46" s="74" t="s">
        <v>1671</v>
      </c>
      <c r="AK46" s="74"/>
      <c r="AL46" s="74"/>
      <c r="AM46" s="74"/>
      <c r="AN46" s="74"/>
      <c r="AO46" s="74"/>
      <c r="AP46" s="74"/>
      <c r="AQ46" s="74"/>
      <c r="AR46" s="74"/>
      <c r="AS46" s="74"/>
      <c r="AT46" s="74"/>
      <c r="AU46" s="74"/>
      <c r="AV46" s="74"/>
      <c r="AW46" s="74"/>
      <c r="AX46" s="74"/>
      <c r="AY46" s="74"/>
      <c r="AZ46" s="74"/>
      <c r="BA46" s="74"/>
      <c r="BB46" s="74"/>
      <c r="BC46" s="74"/>
      <c r="BD46" s="74"/>
      <c r="BE46" s="74"/>
      <c r="BF46" s="74"/>
      <c r="BG46" s="74"/>
      <c r="BH46" s="74"/>
      <c r="BI46" s="74"/>
      <c r="BJ46" s="74"/>
      <c r="BK46" s="74"/>
      <c r="BL46" s="74"/>
      <c r="BM46" s="74"/>
      <c r="BN46" s="74"/>
      <c r="BO46" s="74"/>
      <c r="BP46" s="74"/>
      <c r="BQ46" s="74"/>
      <c r="BR46" s="74"/>
      <c r="BS46" s="74"/>
      <c r="BT46" s="74"/>
      <c r="BU46" s="74"/>
      <c r="BV46" s="74"/>
      <c r="BW46" s="74"/>
      <c r="BX46" s="74"/>
      <c r="BY46" s="74"/>
      <c r="BZ46" s="74"/>
      <c r="CA46" s="74"/>
      <c r="CB46" s="74"/>
      <c r="CC46" s="74"/>
      <c r="CD46" s="74"/>
      <c r="CE46" s="74"/>
      <c r="CF46" s="74"/>
      <c r="CG46" s="74"/>
      <c r="CH46" s="74"/>
      <c r="CI46" s="74"/>
      <c r="CJ46" s="74"/>
      <c r="CK46" s="74"/>
      <c r="CL46" s="74"/>
      <c r="CM46" s="74"/>
      <c r="CN46" s="74"/>
      <c r="CO46" s="74"/>
      <c r="CP46" s="74"/>
      <c r="CQ46" s="74"/>
      <c r="CR46" s="74"/>
      <c r="CS46" s="74"/>
      <c r="CT46" s="74"/>
      <c r="CU46" s="74"/>
      <c r="CV46" s="74"/>
      <c r="CW46" s="74"/>
      <c r="CX46" s="74"/>
      <c r="CY46" s="74"/>
      <c r="CZ46" s="74"/>
      <c r="DA46" s="74"/>
      <c r="DB46" s="74"/>
      <c r="DC46" s="74"/>
      <c r="DD46" s="74"/>
      <c r="DE46" s="74"/>
      <c r="DF46" s="74"/>
      <c r="DG46" s="74"/>
      <c r="DH46" s="74"/>
      <c r="DI46" s="74"/>
      <c r="DJ46" s="74"/>
      <c r="DK46" s="74"/>
      <c r="DL46" s="74"/>
      <c r="DM46" s="74"/>
      <c r="DN46" s="74"/>
      <c r="DO46" s="74"/>
      <c r="DP46" s="74"/>
      <c r="DQ46" s="74"/>
      <c r="DR46" s="74"/>
      <c r="DS46" s="74"/>
      <c r="DT46" s="74"/>
      <c r="DU46" s="74"/>
      <c r="DV46" s="74"/>
      <c r="DW46" s="74"/>
      <c r="DX46" s="74"/>
      <c r="DY46" s="74"/>
      <c r="DZ46" s="74"/>
      <c r="EA46" s="74"/>
      <c r="EB46" s="74"/>
      <c r="EC46" s="74"/>
      <c r="ED46" s="74"/>
      <c r="EE46" s="74"/>
      <c r="EF46" s="74"/>
      <c r="EG46" s="74"/>
      <c r="EH46" s="74"/>
      <c r="EI46" s="74"/>
      <c r="EJ46" s="74"/>
      <c r="EK46" s="74"/>
      <c r="EL46" s="74"/>
      <c r="EM46" s="74"/>
      <c r="EN46" s="74"/>
      <c r="EO46" s="74"/>
      <c r="EP46" s="74"/>
      <c r="EQ46" s="74"/>
      <c r="ER46" s="74"/>
      <c r="ES46" s="74"/>
      <c r="ET46" s="74"/>
      <c r="EU46" s="74"/>
      <c r="EV46" s="74"/>
      <c r="EW46" s="74"/>
      <c r="EX46" s="74"/>
      <c r="EY46" s="74"/>
      <c r="EZ46" s="74"/>
      <c r="FA46" s="74"/>
      <c r="FB46" s="74"/>
      <c r="FC46" s="74"/>
      <c r="FD46" s="74"/>
      <c r="FE46" s="74"/>
      <c r="FF46" s="74"/>
      <c r="FG46" s="74"/>
      <c r="FH46" s="74"/>
      <c r="FI46" s="74"/>
      <c r="FJ46" s="74"/>
      <c r="FK46" s="74"/>
      <c r="FL46" s="74"/>
      <c r="FM46" s="74"/>
      <c r="FN46" s="74"/>
      <c r="FO46" s="74"/>
      <c r="FP46" s="74"/>
      <c r="FQ46" s="74"/>
      <c r="FR46" s="74"/>
      <c r="FS46" s="74"/>
      <c r="FT46" s="74"/>
      <c r="FU46" s="74"/>
      <c r="FV46" s="74"/>
      <c r="FW46" s="74"/>
      <c r="FX46" s="74"/>
      <c r="FY46" s="74"/>
      <c r="FZ46" s="74"/>
      <c r="GA46" s="74"/>
      <c r="GB46" s="74"/>
      <c r="GC46" s="74"/>
    </row>
    <row r="47" spans="1:185">
      <c r="D47" s="74" t="s">
        <v>1223</v>
      </c>
      <c r="E47" s="74"/>
      <c r="F47" s="1316"/>
      <c r="G47" s="1316"/>
      <c r="H47" s="1316"/>
      <c r="I47" s="74"/>
      <c r="J47" s="74"/>
      <c r="K47" s="74"/>
      <c r="L47" s="74"/>
      <c r="M47" s="74"/>
      <c r="N47" s="74"/>
      <c r="O47" s="74"/>
      <c r="P47" s="74"/>
      <c r="Q47" s="74"/>
      <c r="R47" s="74"/>
      <c r="S47" s="74"/>
      <c r="T47" s="74"/>
      <c r="U47" s="74"/>
      <c r="V47" s="74"/>
      <c r="W47" s="74"/>
      <c r="X47" s="74"/>
      <c r="Y47" s="74"/>
      <c r="Z47" s="74"/>
      <c r="AA47" s="74"/>
      <c r="AB47" s="74"/>
      <c r="AC47" s="74"/>
      <c r="AD47" s="74"/>
      <c r="AE47" s="74"/>
      <c r="AF47" s="74"/>
      <c r="AG47" s="74"/>
      <c r="AH47" s="74"/>
      <c r="AI47" s="74"/>
      <c r="AJ47" s="74"/>
      <c r="AK47" s="74"/>
      <c r="AL47" s="74"/>
      <c r="AM47" s="74"/>
      <c r="AN47" s="74"/>
      <c r="AO47" s="74"/>
      <c r="AP47" s="74"/>
      <c r="AQ47" s="74"/>
      <c r="AR47" s="74"/>
      <c r="AS47" s="74"/>
      <c r="AT47" s="74"/>
      <c r="AU47" s="74"/>
      <c r="AV47" s="74"/>
      <c r="AW47" s="74"/>
      <c r="AX47" s="74"/>
      <c r="AY47" s="74"/>
      <c r="AZ47" s="74"/>
      <c r="BA47" s="74"/>
      <c r="BB47" s="74"/>
      <c r="BC47" s="74"/>
      <c r="BD47" s="74"/>
      <c r="BE47" s="74"/>
      <c r="BF47" s="74"/>
      <c r="BG47" s="74"/>
      <c r="BH47" s="74"/>
      <c r="BI47" s="74"/>
      <c r="BJ47" s="74"/>
      <c r="BK47" s="74"/>
      <c r="BL47" s="74"/>
      <c r="BM47" s="74"/>
      <c r="BN47" s="74"/>
      <c r="BO47" s="74"/>
      <c r="BP47" s="74"/>
      <c r="BQ47" s="74"/>
      <c r="BR47" s="74"/>
      <c r="BS47" s="74"/>
      <c r="BT47" s="74"/>
      <c r="BU47" s="74"/>
      <c r="BV47" s="74"/>
      <c r="BW47" s="74"/>
      <c r="BX47" s="74"/>
      <c r="BY47" s="74"/>
      <c r="BZ47" s="74"/>
      <c r="CA47" s="74"/>
      <c r="CB47" s="74"/>
      <c r="CC47" s="74"/>
      <c r="CD47" s="74"/>
      <c r="CE47" s="74"/>
      <c r="CF47" s="74"/>
      <c r="CG47" s="74"/>
      <c r="CH47" s="74"/>
      <c r="CI47" s="74"/>
      <c r="CJ47" s="74"/>
      <c r="CK47" s="74"/>
      <c r="CL47" s="74"/>
      <c r="CM47" s="74"/>
      <c r="CN47" s="74"/>
      <c r="CO47" s="74"/>
      <c r="CP47" s="74"/>
      <c r="CQ47" s="74"/>
      <c r="CR47" s="74"/>
      <c r="CS47" s="74"/>
      <c r="CT47" s="74"/>
      <c r="CU47" s="74"/>
      <c r="CV47" s="74"/>
      <c r="CW47" s="74"/>
      <c r="CX47" s="74"/>
      <c r="CY47" s="74"/>
      <c r="CZ47" s="74"/>
      <c r="DA47" s="74"/>
      <c r="DB47" s="74"/>
      <c r="DC47" s="74"/>
      <c r="DD47" s="74"/>
      <c r="DE47" s="74"/>
      <c r="DF47" s="74"/>
      <c r="DG47" s="74"/>
      <c r="DH47" s="74"/>
      <c r="DI47" s="74"/>
      <c r="DJ47" s="74"/>
      <c r="DK47" s="74"/>
      <c r="DL47" s="74"/>
      <c r="DM47" s="74"/>
      <c r="DN47" s="74"/>
      <c r="DO47" s="74"/>
      <c r="DP47" s="74"/>
      <c r="DQ47" s="74"/>
      <c r="DR47" s="74"/>
      <c r="DS47" s="74"/>
      <c r="DT47" s="74"/>
      <c r="DU47" s="74"/>
      <c r="DV47" s="74"/>
      <c r="DW47" s="74"/>
      <c r="DX47" s="74"/>
      <c r="DY47" s="74"/>
      <c r="DZ47" s="74"/>
      <c r="EA47" s="74"/>
      <c r="EB47" s="74"/>
      <c r="EC47" s="74"/>
      <c r="ED47" s="74"/>
      <c r="EE47" s="74"/>
      <c r="EF47" s="74"/>
      <c r="EG47" s="74"/>
      <c r="EH47" s="74"/>
      <c r="EI47" s="74"/>
      <c r="EJ47" s="74"/>
      <c r="EK47" s="74"/>
      <c r="EL47" s="74"/>
      <c r="EM47" s="74"/>
      <c r="EN47" s="74"/>
      <c r="EO47" s="74"/>
      <c r="EP47" s="74"/>
      <c r="EQ47" s="74"/>
      <c r="ER47" s="74"/>
      <c r="ES47" s="74"/>
      <c r="ET47" s="74"/>
      <c r="EU47" s="74"/>
      <c r="EV47" s="74"/>
      <c r="EW47" s="74"/>
      <c r="EX47" s="74"/>
      <c r="EY47" s="74"/>
      <c r="EZ47" s="74"/>
      <c r="FA47" s="74"/>
      <c r="FB47" s="74"/>
      <c r="FC47" s="74"/>
      <c r="FD47" s="74"/>
      <c r="FE47" s="74"/>
      <c r="FF47" s="74"/>
      <c r="FG47" s="74"/>
      <c r="FH47" s="74"/>
      <c r="FI47" s="74"/>
      <c r="FJ47" s="74"/>
      <c r="FK47" s="74"/>
      <c r="FL47" s="74"/>
      <c r="FM47" s="74"/>
      <c r="FN47" s="74"/>
      <c r="FO47" s="74"/>
      <c r="FP47" s="74"/>
      <c r="FQ47" s="74"/>
      <c r="FR47" s="74"/>
      <c r="FS47" s="74"/>
      <c r="FT47" s="74"/>
      <c r="FU47" s="74"/>
      <c r="FV47" s="74"/>
      <c r="FW47" s="74"/>
      <c r="FX47" s="74"/>
      <c r="FY47" s="74"/>
      <c r="FZ47" s="74"/>
      <c r="GA47" s="74"/>
      <c r="GB47" s="74"/>
      <c r="GC47" s="74"/>
    </row>
    <row r="48" spans="1:185">
      <c r="D48" s="74"/>
      <c r="E48" s="74" t="s">
        <v>1285</v>
      </c>
      <c r="F48" s="1316"/>
      <c r="G48" s="1316"/>
      <c r="H48" s="1316"/>
      <c r="I48" s="1311">
        <v>25000000</v>
      </c>
      <c r="J48" s="1311">
        <v>25000000</v>
      </c>
      <c r="K48" s="1311">
        <v>25126000</v>
      </c>
      <c r="L48" s="1311">
        <v>25298000</v>
      </c>
      <c r="M48" s="1311">
        <v>25624000</v>
      </c>
      <c r="N48" s="1311">
        <v>25172000</v>
      </c>
      <c r="O48" s="1311">
        <v>25000000</v>
      </c>
      <c r="P48" s="1311">
        <v>25189000</v>
      </c>
      <c r="Q48" s="1311">
        <v>25130000</v>
      </c>
      <c r="R48" s="1312">
        <v>25000000</v>
      </c>
      <c r="S48" s="1312">
        <v>25000000</v>
      </c>
      <c r="T48" s="74">
        <v>25000000</v>
      </c>
      <c r="U48" s="74">
        <v>25000000</v>
      </c>
      <c r="V48" s="74">
        <v>25000000</v>
      </c>
      <c r="W48" s="74">
        <v>25000000</v>
      </c>
      <c r="X48" s="74">
        <v>25000000</v>
      </c>
      <c r="Y48" s="74">
        <v>25000000</v>
      </c>
      <c r="Z48" s="74">
        <v>25000000</v>
      </c>
      <c r="AA48" s="74">
        <v>25000000</v>
      </c>
      <c r="AB48" s="74">
        <v>25000000</v>
      </c>
      <c r="AC48" s="74">
        <v>25000000</v>
      </c>
      <c r="AD48" s="74">
        <v>25000000</v>
      </c>
      <c r="AE48" s="74">
        <v>25000000</v>
      </c>
      <c r="AF48" s="74">
        <v>25000000</v>
      </c>
      <c r="AG48" s="74">
        <v>25000000</v>
      </c>
      <c r="AH48" s="74">
        <v>25000000</v>
      </c>
      <c r="AI48" s="74">
        <v>25000000</v>
      </c>
      <c r="AJ48" s="74">
        <v>25000000</v>
      </c>
      <c r="AK48" s="74"/>
      <c r="AL48" s="74"/>
      <c r="AM48" s="74"/>
      <c r="AN48" s="74"/>
      <c r="AO48" s="74"/>
      <c r="AP48" s="74"/>
      <c r="AQ48" s="74"/>
      <c r="AR48" s="74"/>
      <c r="AS48" s="74"/>
      <c r="AT48" s="74"/>
      <c r="AU48" s="74"/>
      <c r="AV48" s="74"/>
      <c r="AW48" s="74"/>
      <c r="AX48" s="74"/>
      <c r="AY48" s="74"/>
      <c r="AZ48" s="74"/>
      <c r="BA48" s="74"/>
      <c r="BB48" s="74"/>
      <c r="BC48" s="74"/>
      <c r="BD48" s="74"/>
      <c r="BE48" s="74"/>
      <c r="BF48" s="74"/>
      <c r="BG48" s="74"/>
      <c r="BH48" s="74"/>
      <c r="BI48" s="74"/>
      <c r="BJ48" s="74"/>
      <c r="BK48" s="74"/>
      <c r="BL48" s="74"/>
      <c r="BM48" s="74"/>
      <c r="BN48" s="74"/>
      <c r="BO48" s="74"/>
      <c r="BP48" s="74"/>
      <c r="BQ48" s="74"/>
      <c r="BR48" s="74"/>
      <c r="BS48" s="74"/>
      <c r="BT48" s="74"/>
      <c r="BU48" s="74"/>
      <c r="BV48" s="74"/>
      <c r="BW48" s="74"/>
      <c r="BX48" s="74"/>
      <c r="BY48" s="74"/>
      <c r="BZ48" s="74"/>
      <c r="CA48" s="74"/>
      <c r="CB48" s="74"/>
      <c r="CC48" s="74"/>
      <c r="CD48" s="74"/>
      <c r="CE48" s="74"/>
      <c r="CF48" s="74"/>
      <c r="CG48" s="74"/>
      <c r="CH48" s="74"/>
      <c r="CI48" s="74"/>
      <c r="CJ48" s="74"/>
      <c r="CK48" s="74"/>
      <c r="CL48" s="74"/>
      <c r="CM48" s="74"/>
      <c r="CN48" s="74"/>
      <c r="CO48" s="74"/>
      <c r="CP48" s="74"/>
      <c r="CQ48" s="74"/>
      <c r="CR48" s="74"/>
      <c r="CS48" s="74"/>
      <c r="CT48" s="74"/>
      <c r="CU48" s="74"/>
      <c r="CV48" s="74"/>
      <c r="CW48" s="74"/>
      <c r="CX48" s="74"/>
      <c r="CY48" s="74"/>
      <c r="CZ48" s="74"/>
      <c r="DA48" s="74"/>
      <c r="DB48" s="74"/>
      <c r="DC48" s="74"/>
      <c r="DD48" s="74"/>
      <c r="DE48" s="74"/>
      <c r="DF48" s="74"/>
      <c r="DG48" s="74"/>
      <c r="DH48" s="74"/>
      <c r="DI48" s="74"/>
      <c r="DJ48" s="74"/>
      <c r="DK48" s="74"/>
      <c r="DL48" s="74"/>
      <c r="DM48" s="74"/>
      <c r="DN48" s="74"/>
      <c r="DO48" s="74"/>
      <c r="DP48" s="74"/>
      <c r="DQ48" s="74"/>
      <c r="DR48" s="74"/>
      <c r="DS48" s="74"/>
      <c r="DT48" s="74"/>
      <c r="DU48" s="74"/>
      <c r="DV48" s="74"/>
      <c r="DW48" s="74"/>
      <c r="DX48" s="74"/>
      <c r="DY48" s="74"/>
      <c r="DZ48" s="74"/>
      <c r="EA48" s="74"/>
      <c r="EB48" s="74"/>
      <c r="EC48" s="74"/>
      <c r="ED48" s="74"/>
      <c r="EE48" s="74"/>
      <c r="EF48" s="74"/>
      <c r="EG48" s="74"/>
      <c r="EH48" s="74"/>
      <c r="EI48" s="74"/>
      <c r="EJ48" s="74"/>
      <c r="EK48" s="74"/>
      <c r="EL48" s="74"/>
      <c r="EM48" s="74"/>
      <c r="EN48" s="74"/>
      <c r="EO48" s="74"/>
      <c r="EP48" s="74"/>
      <c r="EQ48" s="74"/>
      <c r="ER48" s="74"/>
      <c r="ES48" s="74"/>
      <c r="ET48" s="74"/>
      <c r="EU48" s="74"/>
      <c r="EV48" s="74"/>
      <c r="EW48" s="74"/>
      <c r="EX48" s="74"/>
      <c r="EY48" s="74"/>
      <c r="EZ48" s="74"/>
      <c r="FA48" s="74"/>
      <c r="FB48" s="74"/>
      <c r="FC48" s="74"/>
      <c r="FD48" s="74"/>
      <c r="FE48" s="74"/>
      <c r="FF48" s="74"/>
      <c r="FG48" s="74"/>
      <c r="FH48" s="74"/>
      <c r="FI48" s="74"/>
      <c r="FJ48" s="74"/>
      <c r="FK48" s="74"/>
      <c r="FL48" s="74"/>
      <c r="FM48" s="74"/>
      <c r="FN48" s="74"/>
      <c r="FO48" s="74"/>
      <c r="FP48" s="74"/>
      <c r="FQ48" s="74"/>
      <c r="FR48" s="74"/>
      <c r="FS48" s="74"/>
      <c r="FT48" s="74"/>
      <c r="FU48" s="74"/>
      <c r="FV48" s="74"/>
      <c r="FW48" s="74"/>
      <c r="FX48" s="74"/>
      <c r="FY48" s="74"/>
      <c r="FZ48" s="74"/>
      <c r="GA48" s="74"/>
      <c r="GB48" s="74"/>
      <c r="GC48" s="74"/>
    </row>
    <row r="49" spans="4:185">
      <c r="D49" s="74"/>
      <c r="E49" s="74" t="s">
        <v>1286</v>
      </c>
      <c r="F49" s="1316"/>
      <c r="G49" s="1316"/>
      <c r="H49" s="1316"/>
      <c r="I49" s="74">
        <v>25000000</v>
      </c>
      <c r="J49" s="74">
        <v>25000000</v>
      </c>
      <c r="K49" s="74">
        <v>25126000</v>
      </c>
      <c r="L49" s="74">
        <v>25298000</v>
      </c>
      <c r="M49" s="74">
        <v>25624000</v>
      </c>
      <c r="N49" s="74">
        <v>25172000</v>
      </c>
      <c r="O49" s="74">
        <v>25000000</v>
      </c>
      <c r="P49" s="74">
        <v>25189000</v>
      </c>
      <c r="Q49" s="74">
        <v>25130000</v>
      </c>
      <c r="R49" s="74">
        <v>25000000</v>
      </c>
      <c r="S49" s="74">
        <v>25000000</v>
      </c>
      <c r="T49" s="74">
        <v>25000000</v>
      </c>
      <c r="U49" s="74">
        <v>25000000</v>
      </c>
      <c r="V49" s="74">
        <v>25000000</v>
      </c>
      <c r="W49" s="74">
        <v>25000000</v>
      </c>
      <c r="X49" s="74">
        <v>25000000</v>
      </c>
      <c r="Y49" s="74">
        <v>25000000</v>
      </c>
      <c r="Z49" s="74">
        <v>25000000</v>
      </c>
      <c r="AA49" s="74">
        <v>25000000</v>
      </c>
      <c r="AB49" s="74">
        <v>25000000</v>
      </c>
      <c r="AC49" s="74">
        <v>25000000</v>
      </c>
      <c r="AD49" s="74">
        <v>25000000</v>
      </c>
      <c r="AE49" s="74">
        <v>25000000</v>
      </c>
      <c r="AF49" s="74">
        <v>25000000</v>
      </c>
      <c r="AG49" s="74">
        <v>25000000</v>
      </c>
      <c r="AH49" s="74">
        <v>25000000</v>
      </c>
      <c r="AI49" s="74">
        <v>25000000</v>
      </c>
      <c r="AJ49" s="74">
        <v>25000000</v>
      </c>
      <c r="AK49" s="74"/>
      <c r="AL49" s="74"/>
      <c r="AM49" s="74"/>
      <c r="AN49" s="74"/>
      <c r="AO49" s="74"/>
      <c r="AP49" s="74"/>
      <c r="AQ49" s="74"/>
      <c r="AR49" s="74"/>
      <c r="AS49" s="74"/>
      <c r="AT49" s="74"/>
      <c r="AU49" s="74"/>
      <c r="AV49" s="74"/>
      <c r="AW49" s="74"/>
      <c r="AX49" s="74"/>
      <c r="AY49" s="74"/>
      <c r="AZ49" s="74"/>
      <c r="BA49" s="74"/>
      <c r="BB49" s="74"/>
      <c r="BC49" s="74"/>
      <c r="BD49" s="74"/>
      <c r="BE49" s="74"/>
      <c r="BF49" s="74"/>
      <c r="BG49" s="74"/>
      <c r="BH49" s="74"/>
      <c r="BI49" s="74"/>
      <c r="BJ49" s="74"/>
      <c r="BK49" s="74"/>
      <c r="BL49" s="74"/>
      <c r="BM49" s="74"/>
      <c r="BN49" s="74"/>
      <c r="BO49" s="74"/>
      <c r="BP49" s="74"/>
      <c r="BQ49" s="74"/>
      <c r="BR49" s="74"/>
      <c r="BS49" s="74"/>
      <c r="BT49" s="74"/>
      <c r="BU49" s="74"/>
      <c r="BV49" s="74"/>
      <c r="BW49" s="74"/>
      <c r="BX49" s="74"/>
      <c r="BY49" s="74"/>
      <c r="BZ49" s="74"/>
      <c r="CA49" s="74"/>
      <c r="CB49" s="74"/>
      <c r="CC49" s="74"/>
      <c r="CD49" s="74"/>
      <c r="CE49" s="74"/>
      <c r="CF49" s="74"/>
      <c r="CG49" s="74"/>
      <c r="CH49" s="74"/>
      <c r="CI49" s="74"/>
      <c r="CJ49" s="74"/>
      <c r="CK49" s="74"/>
      <c r="CL49" s="74"/>
      <c r="CM49" s="74"/>
      <c r="CN49" s="74"/>
      <c r="CO49" s="74"/>
      <c r="CP49" s="74"/>
      <c r="CQ49" s="74"/>
      <c r="CR49" s="74"/>
      <c r="CS49" s="74"/>
      <c r="CT49" s="74"/>
      <c r="CU49" s="74"/>
      <c r="CV49" s="74"/>
      <c r="CW49" s="74"/>
      <c r="CX49" s="74"/>
      <c r="CY49" s="74"/>
      <c r="CZ49" s="74"/>
      <c r="DA49" s="74"/>
      <c r="DB49" s="74"/>
      <c r="DC49" s="74"/>
      <c r="DD49" s="74"/>
      <c r="DE49" s="74"/>
      <c r="DF49" s="74"/>
      <c r="DG49" s="74"/>
      <c r="DH49" s="74"/>
      <c r="DI49" s="74"/>
      <c r="DJ49" s="74"/>
      <c r="DK49" s="74"/>
      <c r="DL49" s="74"/>
      <c r="DM49" s="74"/>
      <c r="DN49" s="74"/>
      <c r="DO49" s="74"/>
      <c r="DP49" s="74"/>
      <c r="DQ49" s="74"/>
      <c r="DR49" s="74"/>
      <c r="DS49" s="74"/>
      <c r="DT49" s="74"/>
      <c r="DU49" s="74"/>
      <c r="DV49" s="74"/>
      <c r="DW49" s="74"/>
      <c r="DX49" s="74"/>
      <c r="DY49" s="74"/>
      <c r="DZ49" s="74"/>
      <c r="EA49" s="74"/>
      <c r="EB49" s="74"/>
      <c r="EC49" s="74"/>
      <c r="ED49" s="74"/>
      <c r="EE49" s="74"/>
      <c r="EF49" s="74"/>
      <c r="EG49" s="74"/>
      <c r="EH49" s="74"/>
      <c r="EI49" s="74"/>
      <c r="EJ49" s="74"/>
      <c r="EK49" s="74"/>
      <c r="EL49" s="74"/>
      <c r="EM49" s="74"/>
      <c r="EN49" s="74"/>
      <c r="EO49" s="74"/>
      <c r="EP49" s="74"/>
      <c r="EQ49" s="74"/>
      <c r="ER49" s="74"/>
      <c r="ES49" s="74"/>
      <c r="ET49" s="74"/>
      <c r="EU49" s="74"/>
      <c r="EV49" s="74"/>
      <c r="EW49" s="74"/>
      <c r="EX49" s="74"/>
      <c r="EY49" s="74"/>
      <c r="EZ49" s="74"/>
      <c r="FA49" s="74"/>
      <c r="FB49" s="74"/>
      <c r="FC49" s="74"/>
      <c r="FD49" s="74"/>
      <c r="FE49" s="74"/>
      <c r="FF49" s="74"/>
      <c r="FG49" s="74"/>
      <c r="FH49" s="74"/>
      <c r="FI49" s="74"/>
      <c r="FJ49" s="74"/>
      <c r="FK49" s="74"/>
      <c r="FL49" s="74"/>
      <c r="FM49" s="74"/>
      <c r="FN49" s="74"/>
      <c r="FO49" s="74"/>
      <c r="FP49" s="74"/>
      <c r="FQ49" s="74"/>
      <c r="FR49" s="74"/>
      <c r="FS49" s="74"/>
      <c r="FT49" s="74"/>
      <c r="FU49" s="74"/>
      <c r="FV49" s="74"/>
      <c r="FW49" s="74"/>
      <c r="FX49" s="74"/>
      <c r="FY49" s="74"/>
      <c r="FZ49" s="74"/>
      <c r="GA49" s="74"/>
      <c r="GB49" s="74"/>
      <c r="GC49" s="74"/>
    </row>
    <row r="50" spans="4:185">
      <c r="D50" s="74" t="s">
        <v>1224</v>
      </c>
      <c r="E50" s="74"/>
      <c r="F50" s="1316"/>
      <c r="G50" s="1316"/>
      <c r="H50" s="1316"/>
      <c r="I50" s="74"/>
      <c r="J50" s="74"/>
      <c r="K50" s="74"/>
      <c r="L50" s="74"/>
      <c r="M50" s="74"/>
      <c r="N50" s="74"/>
      <c r="O50" s="74"/>
      <c r="P50" s="74"/>
      <c r="Q50" s="74"/>
      <c r="R50" s="74"/>
      <c r="S50" s="74"/>
      <c r="T50" s="74"/>
      <c r="U50" s="74"/>
      <c r="V50" s="74"/>
      <c r="W50" s="74"/>
      <c r="X50" s="74"/>
      <c r="Y50" s="74"/>
      <c r="Z50" s="74"/>
      <c r="AA50" s="74"/>
      <c r="AB50" s="74"/>
      <c r="AC50" s="74"/>
      <c r="AD50" s="74"/>
      <c r="AE50" s="74"/>
      <c r="AF50" s="74"/>
      <c r="AG50" s="74"/>
      <c r="AH50" s="74"/>
      <c r="AI50" s="74"/>
      <c r="AJ50" s="74"/>
      <c r="AK50" s="74"/>
      <c r="AL50" s="74"/>
      <c r="AM50" s="74"/>
      <c r="AN50" s="74"/>
      <c r="AO50" s="74"/>
      <c r="AP50" s="74"/>
      <c r="AQ50" s="74"/>
      <c r="AR50" s="74"/>
      <c r="AS50" s="74"/>
      <c r="AT50" s="74"/>
      <c r="AU50" s="74"/>
      <c r="AV50" s="74"/>
      <c r="AW50" s="74"/>
      <c r="AX50" s="74"/>
      <c r="AY50" s="74"/>
      <c r="AZ50" s="74"/>
      <c r="BA50" s="74"/>
      <c r="BB50" s="74"/>
      <c r="BC50" s="74"/>
      <c r="BD50" s="74"/>
      <c r="BE50" s="74"/>
      <c r="BF50" s="74"/>
      <c r="BG50" s="74"/>
      <c r="BH50" s="74"/>
      <c r="BI50" s="74"/>
      <c r="BJ50" s="74"/>
      <c r="BK50" s="74"/>
      <c r="BL50" s="74"/>
      <c r="BM50" s="74"/>
      <c r="BN50" s="74"/>
      <c r="BO50" s="74"/>
      <c r="BP50" s="74"/>
      <c r="BQ50" s="74"/>
      <c r="BR50" s="74"/>
      <c r="BS50" s="74"/>
      <c r="BT50" s="74"/>
      <c r="BU50" s="74"/>
      <c r="BV50" s="74"/>
      <c r="BW50" s="74"/>
      <c r="BX50" s="74"/>
      <c r="BY50" s="74"/>
      <c r="BZ50" s="74"/>
      <c r="CA50" s="74"/>
      <c r="CB50" s="74"/>
      <c r="CC50" s="74"/>
      <c r="CD50" s="74"/>
      <c r="CE50" s="74"/>
      <c r="CF50" s="74"/>
      <c r="CG50" s="74"/>
      <c r="CH50" s="74"/>
      <c r="CI50" s="74"/>
      <c r="CJ50" s="74"/>
      <c r="CK50" s="74"/>
      <c r="CL50" s="74"/>
      <c r="CM50" s="74"/>
      <c r="CN50" s="74"/>
      <c r="CO50" s="74"/>
      <c r="CP50" s="74"/>
      <c r="CQ50" s="74"/>
      <c r="CR50" s="74"/>
      <c r="CS50" s="74"/>
      <c r="CT50" s="74"/>
      <c r="CU50" s="74"/>
      <c r="CV50" s="74"/>
      <c r="CW50" s="74"/>
      <c r="CX50" s="74"/>
      <c r="CY50" s="74"/>
      <c r="CZ50" s="74"/>
      <c r="DA50" s="74"/>
      <c r="DB50" s="74"/>
      <c r="DC50" s="74"/>
      <c r="DD50" s="74"/>
      <c r="DE50" s="74"/>
      <c r="DF50" s="74"/>
      <c r="DG50" s="74"/>
      <c r="DH50" s="74"/>
      <c r="DI50" s="74"/>
      <c r="DJ50" s="74"/>
      <c r="DK50" s="74"/>
      <c r="DL50" s="74"/>
      <c r="DM50" s="74"/>
      <c r="DN50" s="74"/>
      <c r="DO50" s="74"/>
      <c r="DP50" s="74"/>
      <c r="DQ50" s="74"/>
      <c r="DR50" s="74"/>
      <c r="DS50" s="74"/>
      <c r="DT50" s="74"/>
      <c r="DU50" s="74"/>
      <c r="DV50" s="74"/>
      <c r="DW50" s="74"/>
      <c r="DX50" s="74"/>
      <c r="DY50" s="74"/>
      <c r="DZ50" s="74"/>
      <c r="EA50" s="74"/>
      <c r="EB50" s="74"/>
      <c r="EC50" s="74"/>
      <c r="ED50" s="74"/>
      <c r="EE50" s="74"/>
      <c r="EF50" s="74"/>
      <c r="EG50" s="74"/>
      <c r="EH50" s="74"/>
      <c r="EI50" s="74"/>
      <c r="EJ50" s="74"/>
      <c r="EK50" s="74"/>
      <c r="EL50" s="74"/>
      <c r="EM50" s="74"/>
      <c r="EN50" s="74"/>
      <c r="EO50" s="74"/>
      <c r="EP50" s="74"/>
      <c r="EQ50" s="74"/>
      <c r="ER50" s="74"/>
      <c r="ES50" s="74"/>
      <c r="ET50" s="74"/>
      <c r="EU50" s="74"/>
      <c r="EV50" s="74"/>
      <c r="EW50" s="74"/>
      <c r="EX50" s="74"/>
      <c r="EY50" s="74"/>
      <c r="EZ50" s="74"/>
      <c r="FA50" s="74"/>
      <c r="FB50" s="74"/>
      <c r="FC50" s="74"/>
      <c r="FD50" s="74"/>
      <c r="FE50" s="74"/>
      <c r="FF50" s="74"/>
      <c r="FG50" s="74"/>
      <c r="FH50" s="74"/>
      <c r="FI50" s="74"/>
      <c r="FJ50" s="74"/>
      <c r="FK50" s="74"/>
      <c r="FL50" s="74"/>
      <c r="FM50" s="74"/>
      <c r="FN50" s="74"/>
      <c r="FO50" s="74"/>
      <c r="FP50" s="74"/>
      <c r="FQ50" s="74"/>
      <c r="FR50" s="74"/>
      <c r="FS50" s="74"/>
      <c r="FT50" s="74"/>
      <c r="FU50" s="74"/>
      <c r="FV50" s="74"/>
      <c r="FW50" s="74"/>
      <c r="FX50" s="74"/>
      <c r="FY50" s="74"/>
      <c r="FZ50" s="74"/>
      <c r="GA50" s="74"/>
      <c r="GB50" s="74"/>
      <c r="GC50" s="74"/>
    </row>
    <row r="51" spans="4:185">
      <c r="D51" s="74"/>
      <c r="E51" s="74" t="s">
        <v>1285</v>
      </c>
      <c r="F51" s="1316"/>
      <c r="G51" s="1316"/>
      <c r="H51" s="1316"/>
      <c r="I51" s="74" t="s">
        <v>1671</v>
      </c>
      <c r="J51" s="74" t="s">
        <v>1671</v>
      </c>
      <c r="K51" s="74" t="s">
        <v>1671</v>
      </c>
      <c r="L51" s="74" t="s">
        <v>1671</v>
      </c>
      <c r="M51" s="74" t="s">
        <v>1671</v>
      </c>
      <c r="N51" s="74" t="s">
        <v>1671</v>
      </c>
      <c r="O51" s="74" t="s">
        <v>1671</v>
      </c>
      <c r="P51" s="74" t="s">
        <v>1671</v>
      </c>
      <c r="Q51" s="74" t="s">
        <v>1671</v>
      </c>
      <c r="R51" s="74" t="s">
        <v>1671</v>
      </c>
      <c r="S51" s="74" t="s">
        <v>1671</v>
      </c>
      <c r="T51" s="74" t="s">
        <v>1671</v>
      </c>
      <c r="U51" s="74" t="s">
        <v>1671</v>
      </c>
      <c r="V51" s="74" t="s">
        <v>1671</v>
      </c>
      <c r="W51" s="74" t="s">
        <v>1671</v>
      </c>
      <c r="X51" s="74" t="s">
        <v>1671</v>
      </c>
      <c r="Y51" s="74" t="s">
        <v>1671</v>
      </c>
      <c r="Z51" s="74" t="s">
        <v>1671</v>
      </c>
      <c r="AA51" s="74" t="s">
        <v>1671</v>
      </c>
      <c r="AB51" s="74" t="s">
        <v>1671</v>
      </c>
      <c r="AC51" s="74" t="s">
        <v>1671</v>
      </c>
      <c r="AD51" s="74" t="s">
        <v>1671</v>
      </c>
      <c r="AE51" s="74" t="s">
        <v>1671</v>
      </c>
      <c r="AF51" s="74" t="s">
        <v>1671</v>
      </c>
      <c r="AG51" s="74" t="s">
        <v>1671</v>
      </c>
      <c r="AH51" s="74" t="s">
        <v>1671</v>
      </c>
      <c r="AI51" s="74" t="s">
        <v>1671</v>
      </c>
      <c r="AJ51" s="74" t="s">
        <v>1671</v>
      </c>
      <c r="AK51" s="74"/>
      <c r="AL51" s="74"/>
      <c r="AM51" s="74"/>
      <c r="AN51" s="74"/>
      <c r="AO51" s="74"/>
      <c r="AP51" s="74"/>
      <c r="AQ51" s="74"/>
      <c r="AR51" s="74"/>
      <c r="AS51" s="74"/>
      <c r="AT51" s="74"/>
      <c r="AU51" s="74"/>
      <c r="AV51" s="74"/>
      <c r="AW51" s="74"/>
      <c r="AX51" s="74"/>
      <c r="AY51" s="74"/>
      <c r="AZ51" s="74"/>
      <c r="BA51" s="74"/>
      <c r="BB51" s="74"/>
      <c r="BC51" s="74"/>
      <c r="BD51" s="74"/>
      <c r="BE51" s="74"/>
      <c r="BF51" s="74"/>
      <c r="BG51" s="74"/>
      <c r="BH51" s="74"/>
      <c r="BI51" s="74"/>
      <c r="BJ51" s="74"/>
      <c r="BK51" s="74"/>
      <c r="BL51" s="74"/>
      <c r="BM51" s="74"/>
      <c r="BN51" s="74"/>
      <c r="BO51" s="74"/>
      <c r="BP51" s="74"/>
      <c r="BQ51" s="74"/>
      <c r="BR51" s="74"/>
      <c r="BS51" s="74"/>
      <c r="BT51" s="74"/>
      <c r="BU51" s="74"/>
      <c r="BV51" s="74"/>
      <c r="BW51" s="74"/>
      <c r="BX51" s="74"/>
      <c r="BY51" s="74"/>
      <c r="BZ51" s="74"/>
      <c r="CA51" s="74"/>
      <c r="CB51" s="74"/>
      <c r="CC51" s="74"/>
      <c r="CD51" s="74"/>
      <c r="CE51" s="74"/>
      <c r="CF51" s="74"/>
      <c r="CG51" s="74"/>
      <c r="CH51" s="74"/>
      <c r="CI51" s="74"/>
      <c r="CJ51" s="74"/>
      <c r="CK51" s="74"/>
      <c r="CL51" s="74"/>
      <c r="CM51" s="74"/>
      <c r="CN51" s="74"/>
      <c r="CO51" s="74"/>
      <c r="CP51" s="74"/>
      <c r="CQ51" s="74"/>
      <c r="CR51" s="74"/>
      <c r="CS51" s="74"/>
      <c r="CT51" s="74"/>
      <c r="CU51" s="74"/>
      <c r="CV51" s="74"/>
      <c r="CW51" s="74"/>
      <c r="CX51" s="74"/>
      <c r="CY51" s="74"/>
      <c r="CZ51" s="74"/>
      <c r="DA51" s="74"/>
      <c r="DB51" s="74"/>
      <c r="DC51" s="74"/>
      <c r="DD51" s="74"/>
      <c r="DE51" s="74"/>
      <c r="DF51" s="74"/>
      <c r="DG51" s="74"/>
      <c r="DH51" s="74"/>
      <c r="DI51" s="74"/>
      <c r="DJ51" s="74"/>
      <c r="DK51" s="74"/>
      <c r="DL51" s="74"/>
      <c r="DM51" s="74"/>
      <c r="DN51" s="74"/>
      <c r="DO51" s="74"/>
      <c r="DP51" s="74"/>
      <c r="DQ51" s="74"/>
      <c r="DR51" s="74"/>
      <c r="DS51" s="74"/>
      <c r="DT51" s="74"/>
      <c r="DU51" s="74"/>
      <c r="DV51" s="74"/>
      <c r="DW51" s="74"/>
      <c r="DX51" s="74"/>
      <c r="DY51" s="74"/>
      <c r="DZ51" s="74"/>
      <c r="EA51" s="74"/>
      <c r="EB51" s="74"/>
      <c r="EC51" s="74"/>
      <c r="ED51" s="74"/>
      <c r="EE51" s="74"/>
      <c r="EF51" s="74"/>
      <c r="EG51" s="74"/>
      <c r="EH51" s="74"/>
      <c r="EI51" s="74"/>
      <c r="EJ51" s="74"/>
      <c r="EK51" s="74"/>
      <c r="EL51" s="74"/>
      <c r="EM51" s="74"/>
      <c r="EN51" s="74"/>
      <c r="EO51" s="74"/>
      <c r="EP51" s="74"/>
      <c r="EQ51" s="74"/>
      <c r="ER51" s="74"/>
      <c r="ES51" s="74"/>
      <c r="ET51" s="74"/>
      <c r="EU51" s="74"/>
      <c r="EV51" s="74"/>
      <c r="EW51" s="74"/>
      <c r="EX51" s="74"/>
      <c r="EY51" s="74"/>
      <c r="EZ51" s="74"/>
      <c r="FA51" s="74"/>
      <c r="FB51" s="74"/>
      <c r="FC51" s="74"/>
      <c r="FD51" s="74"/>
      <c r="FE51" s="74"/>
      <c r="FF51" s="74"/>
      <c r="FG51" s="74"/>
      <c r="FH51" s="74"/>
      <c r="FI51" s="74"/>
      <c r="FJ51" s="74"/>
      <c r="FK51" s="74"/>
      <c r="FL51" s="74"/>
      <c r="FM51" s="74"/>
      <c r="FN51" s="74"/>
      <c r="FO51" s="74"/>
      <c r="FP51" s="74"/>
      <c r="FQ51" s="74"/>
      <c r="FR51" s="74"/>
      <c r="FS51" s="74"/>
      <c r="FT51" s="74"/>
      <c r="FU51" s="74"/>
      <c r="FV51" s="74"/>
      <c r="FW51" s="74"/>
      <c r="FX51" s="74"/>
      <c r="FY51" s="74"/>
      <c r="FZ51" s="74"/>
      <c r="GA51" s="74"/>
      <c r="GB51" s="74"/>
      <c r="GC51" s="74"/>
    </row>
    <row r="52" spans="4:185">
      <c r="D52" s="74"/>
      <c r="E52" s="74" t="s">
        <v>1286</v>
      </c>
      <c r="F52" s="1316"/>
      <c r="G52" s="1316"/>
      <c r="H52" s="1316"/>
      <c r="I52" s="74" t="s">
        <v>1671</v>
      </c>
      <c r="J52" s="74" t="s">
        <v>1671</v>
      </c>
      <c r="K52" s="74" t="s">
        <v>1671</v>
      </c>
      <c r="L52" s="74" t="s">
        <v>1671</v>
      </c>
      <c r="M52" s="74" t="s">
        <v>1671</v>
      </c>
      <c r="N52" s="74" t="s">
        <v>1671</v>
      </c>
      <c r="O52" s="74" t="s">
        <v>1671</v>
      </c>
      <c r="P52" s="74" t="s">
        <v>1671</v>
      </c>
      <c r="Q52" s="74" t="s">
        <v>1671</v>
      </c>
      <c r="R52" s="74" t="s">
        <v>1671</v>
      </c>
      <c r="S52" s="74" t="s">
        <v>1671</v>
      </c>
      <c r="T52" s="74" t="s">
        <v>1671</v>
      </c>
      <c r="U52" s="74" t="s">
        <v>1671</v>
      </c>
      <c r="V52" s="74" t="s">
        <v>1671</v>
      </c>
      <c r="W52" s="74" t="s">
        <v>1671</v>
      </c>
      <c r="X52" s="74" t="s">
        <v>1671</v>
      </c>
      <c r="Y52" s="74" t="s">
        <v>1671</v>
      </c>
      <c r="Z52" s="74" t="s">
        <v>1671</v>
      </c>
      <c r="AA52" s="74" t="s">
        <v>1671</v>
      </c>
      <c r="AB52" s="74" t="s">
        <v>1671</v>
      </c>
      <c r="AC52" s="74" t="s">
        <v>1671</v>
      </c>
      <c r="AD52" s="74" t="s">
        <v>1671</v>
      </c>
      <c r="AE52" s="74" t="s">
        <v>1671</v>
      </c>
      <c r="AF52" s="74" t="s">
        <v>1671</v>
      </c>
      <c r="AG52" s="74" t="s">
        <v>1671</v>
      </c>
      <c r="AH52" s="74" t="s">
        <v>1671</v>
      </c>
      <c r="AI52" s="74" t="s">
        <v>1671</v>
      </c>
      <c r="AJ52" s="74" t="s">
        <v>1671</v>
      </c>
      <c r="AK52" s="74"/>
      <c r="AL52" s="74"/>
      <c r="AM52" s="74"/>
      <c r="AN52" s="74"/>
      <c r="AO52" s="74"/>
      <c r="AP52" s="74"/>
      <c r="AQ52" s="74"/>
      <c r="AR52" s="74"/>
      <c r="AS52" s="74"/>
      <c r="AT52" s="74"/>
      <c r="AU52" s="74"/>
      <c r="AV52" s="74"/>
      <c r="AW52" s="74"/>
      <c r="AX52" s="74"/>
      <c r="AY52" s="74"/>
      <c r="AZ52" s="74"/>
      <c r="BA52" s="74"/>
      <c r="BB52" s="74"/>
      <c r="BC52" s="74"/>
      <c r="BD52" s="74"/>
      <c r="BE52" s="74"/>
      <c r="BF52" s="74"/>
      <c r="BG52" s="74"/>
      <c r="BH52" s="74"/>
      <c r="BI52" s="74"/>
      <c r="BJ52" s="74"/>
      <c r="BK52" s="74"/>
      <c r="BL52" s="74"/>
      <c r="BM52" s="74"/>
      <c r="BN52" s="74"/>
      <c r="BO52" s="74"/>
      <c r="BP52" s="74"/>
      <c r="BQ52" s="74"/>
      <c r="BR52" s="74"/>
      <c r="BS52" s="74"/>
      <c r="BT52" s="74"/>
      <c r="BU52" s="74"/>
      <c r="BV52" s="74"/>
      <c r="BW52" s="74"/>
      <c r="BX52" s="74"/>
      <c r="BY52" s="74"/>
      <c r="BZ52" s="74"/>
      <c r="CA52" s="74"/>
      <c r="CB52" s="74"/>
      <c r="CC52" s="74"/>
      <c r="CD52" s="74"/>
      <c r="CE52" s="74"/>
      <c r="CF52" s="74"/>
      <c r="CG52" s="74"/>
      <c r="CH52" s="74"/>
      <c r="CI52" s="74"/>
      <c r="CJ52" s="74"/>
      <c r="CK52" s="74"/>
      <c r="CL52" s="74"/>
      <c r="CM52" s="74"/>
      <c r="CN52" s="74"/>
      <c r="CO52" s="74"/>
      <c r="CP52" s="74"/>
      <c r="CQ52" s="74"/>
      <c r="CR52" s="74"/>
      <c r="CS52" s="74"/>
      <c r="CT52" s="74"/>
      <c r="CU52" s="74"/>
      <c r="CV52" s="74"/>
      <c r="CW52" s="74"/>
      <c r="CX52" s="74"/>
      <c r="CY52" s="74"/>
      <c r="CZ52" s="74"/>
      <c r="DA52" s="74"/>
      <c r="DB52" s="74"/>
      <c r="DC52" s="74"/>
      <c r="DD52" s="74"/>
      <c r="DE52" s="74"/>
      <c r="DF52" s="74"/>
      <c r="DG52" s="74"/>
      <c r="DH52" s="74"/>
      <c r="DI52" s="74"/>
      <c r="DJ52" s="74"/>
      <c r="DK52" s="74"/>
      <c r="DL52" s="74"/>
      <c r="DM52" s="74"/>
      <c r="DN52" s="74"/>
      <c r="DO52" s="74"/>
      <c r="DP52" s="74"/>
      <c r="DQ52" s="74"/>
      <c r="DR52" s="74"/>
      <c r="DS52" s="74"/>
      <c r="DT52" s="74"/>
      <c r="DU52" s="74"/>
      <c r="DV52" s="74"/>
      <c r="DW52" s="74"/>
      <c r="DX52" s="74"/>
      <c r="DY52" s="74"/>
      <c r="DZ52" s="74"/>
      <c r="EA52" s="74"/>
      <c r="EB52" s="74"/>
      <c r="EC52" s="74"/>
      <c r="ED52" s="74"/>
      <c r="EE52" s="74"/>
      <c r="EF52" s="74"/>
      <c r="EG52" s="74"/>
      <c r="EH52" s="74"/>
      <c r="EI52" s="74"/>
      <c r="EJ52" s="74"/>
      <c r="EK52" s="74"/>
      <c r="EL52" s="74"/>
      <c r="EM52" s="74"/>
      <c r="EN52" s="74"/>
      <c r="EO52" s="74"/>
      <c r="EP52" s="74"/>
      <c r="EQ52" s="74"/>
      <c r="ER52" s="74"/>
      <c r="ES52" s="74"/>
      <c r="ET52" s="74"/>
      <c r="EU52" s="74"/>
      <c r="EV52" s="74"/>
      <c r="EW52" s="74"/>
      <c r="EX52" s="74"/>
      <c r="EY52" s="74"/>
      <c r="EZ52" s="74"/>
      <c r="FA52" s="74"/>
      <c r="FB52" s="74"/>
      <c r="FC52" s="74"/>
      <c r="FD52" s="74"/>
      <c r="FE52" s="74"/>
      <c r="FF52" s="74"/>
      <c r="FG52" s="74"/>
      <c r="FH52" s="74"/>
      <c r="FI52" s="74"/>
      <c r="FJ52" s="74"/>
      <c r="FK52" s="74"/>
      <c r="FL52" s="74"/>
      <c r="FM52" s="74"/>
      <c r="FN52" s="74"/>
      <c r="FO52" s="74"/>
      <c r="FP52" s="74"/>
      <c r="FQ52" s="74"/>
      <c r="FR52" s="74"/>
      <c r="FS52" s="74"/>
      <c r="FT52" s="74"/>
      <c r="FU52" s="74"/>
      <c r="FV52" s="74"/>
      <c r="FW52" s="74"/>
      <c r="FX52" s="74"/>
      <c r="FY52" s="74"/>
      <c r="FZ52" s="74"/>
      <c r="GA52" s="74"/>
      <c r="GB52" s="74"/>
      <c r="GC52" s="74"/>
    </row>
    <row r="53" spans="4:185">
      <c r="D53" s="74" t="s">
        <v>1225</v>
      </c>
      <c r="E53" s="74"/>
      <c r="F53" s="1316"/>
      <c r="G53" s="1316"/>
      <c r="H53" s="1316"/>
      <c r="I53" s="74"/>
      <c r="J53" s="74"/>
      <c r="K53" s="74"/>
      <c r="L53" s="74"/>
      <c r="M53" s="74"/>
      <c r="N53" s="74"/>
      <c r="O53" s="74"/>
      <c r="P53" s="74"/>
      <c r="Q53" s="74"/>
      <c r="R53" s="74"/>
      <c r="S53" s="74"/>
      <c r="T53" s="74"/>
      <c r="U53" s="74"/>
      <c r="V53" s="74"/>
      <c r="W53" s="74"/>
      <c r="X53" s="74"/>
      <c r="Y53" s="74"/>
      <c r="Z53" s="74"/>
      <c r="AA53" s="74"/>
      <c r="AB53" s="74"/>
      <c r="AC53" s="74"/>
      <c r="AD53" s="74"/>
      <c r="AE53" s="74"/>
      <c r="AF53" s="74"/>
      <c r="AG53" s="74"/>
      <c r="AH53" s="74"/>
      <c r="AI53" s="74"/>
      <c r="AJ53" s="74"/>
      <c r="AK53" s="74"/>
      <c r="AL53" s="74"/>
      <c r="AM53" s="74"/>
      <c r="AN53" s="74"/>
      <c r="AO53" s="74"/>
      <c r="AP53" s="74"/>
      <c r="AQ53" s="74"/>
      <c r="AR53" s="74"/>
      <c r="AS53" s="74"/>
      <c r="AT53" s="74"/>
      <c r="AU53" s="74"/>
      <c r="AV53" s="74"/>
      <c r="AW53" s="74"/>
      <c r="AX53" s="74"/>
      <c r="AY53" s="74"/>
      <c r="AZ53" s="74"/>
      <c r="BA53" s="74"/>
      <c r="BB53" s="74"/>
      <c r="BC53" s="74"/>
      <c r="BD53" s="74"/>
      <c r="BE53" s="74"/>
      <c r="BF53" s="74"/>
      <c r="BG53" s="74"/>
      <c r="BH53" s="74"/>
      <c r="BI53" s="74"/>
      <c r="BJ53" s="74"/>
      <c r="BK53" s="74"/>
      <c r="BL53" s="74"/>
      <c r="BM53" s="74"/>
      <c r="BN53" s="74"/>
      <c r="BO53" s="74"/>
      <c r="BP53" s="74"/>
      <c r="BQ53" s="74"/>
      <c r="BR53" s="74"/>
      <c r="BS53" s="74"/>
      <c r="BT53" s="74"/>
      <c r="BU53" s="74"/>
      <c r="BV53" s="74"/>
      <c r="BW53" s="74"/>
      <c r="BX53" s="74"/>
      <c r="BY53" s="74"/>
      <c r="BZ53" s="74"/>
      <c r="CA53" s="74"/>
      <c r="CB53" s="74"/>
      <c r="CC53" s="74"/>
      <c r="CD53" s="74"/>
      <c r="CE53" s="74"/>
      <c r="CF53" s="74"/>
      <c r="CG53" s="74"/>
      <c r="CH53" s="74"/>
      <c r="CI53" s="74"/>
      <c r="CJ53" s="74"/>
      <c r="CK53" s="74"/>
      <c r="CL53" s="74"/>
      <c r="CM53" s="74"/>
      <c r="CN53" s="74"/>
      <c r="CO53" s="74"/>
      <c r="CP53" s="74"/>
      <c r="CQ53" s="74"/>
      <c r="CR53" s="74"/>
      <c r="CS53" s="74"/>
      <c r="CT53" s="74"/>
      <c r="CU53" s="74"/>
      <c r="CV53" s="74"/>
      <c r="CW53" s="74"/>
      <c r="CX53" s="74"/>
      <c r="CY53" s="74"/>
      <c r="CZ53" s="74"/>
      <c r="DA53" s="74"/>
      <c r="DB53" s="74"/>
      <c r="DC53" s="74"/>
      <c r="DD53" s="74"/>
      <c r="DE53" s="74"/>
      <c r="DF53" s="74"/>
      <c r="DG53" s="74"/>
      <c r="DH53" s="74"/>
      <c r="DI53" s="74"/>
      <c r="DJ53" s="74"/>
      <c r="DK53" s="74"/>
      <c r="DL53" s="74"/>
      <c r="DM53" s="74"/>
      <c r="DN53" s="74"/>
      <c r="DO53" s="74"/>
      <c r="DP53" s="74"/>
      <c r="DQ53" s="74"/>
      <c r="DR53" s="74"/>
      <c r="DS53" s="74"/>
      <c r="DT53" s="74"/>
      <c r="DU53" s="74"/>
      <c r="DV53" s="74"/>
      <c r="DW53" s="74"/>
      <c r="DX53" s="74"/>
      <c r="DY53" s="74"/>
      <c r="DZ53" s="74"/>
      <c r="EA53" s="74"/>
      <c r="EB53" s="74"/>
      <c r="EC53" s="74"/>
      <c r="ED53" s="74"/>
      <c r="EE53" s="74"/>
      <c r="EF53" s="74"/>
      <c r="EG53" s="74"/>
      <c r="EH53" s="74"/>
      <c r="EI53" s="74"/>
      <c r="EJ53" s="74"/>
      <c r="EK53" s="74"/>
      <c r="EL53" s="74"/>
      <c r="EM53" s="74"/>
      <c r="EN53" s="74"/>
      <c r="EO53" s="74"/>
      <c r="EP53" s="74"/>
      <c r="EQ53" s="74"/>
      <c r="ER53" s="74"/>
      <c r="ES53" s="74"/>
      <c r="ET53" s="74"/>
      <c r="EU53" s="74"/>
      <c r="EV53" s="74"/>
      <c r="EW53" s="74"/>
      <c r="EX53" s="74"/>
      <c r="EY53" s="74"/>
      <c r="EZ53" s="74"/>
      <c r="FA53" s="74"/>
      <c r="FB53" s="74"/>
      <c r="FC53" s="74"/>
      <c r="FD53" s="74"/>
      <c r="FE53" s="74"/>
      <c r="FF53" s="74"/>
      <c r="FG53" s="74"/>
      <c r="FH53" s="74"/>
      <c r="FI53" s="74"/>
      <c r="FJ53" s="74"/>
      <c r="FK53" s="74"/>
      <c r="FL53" s="74"/>
      <c r="FM53" s="74"/>
      <c r="FN53" s="74"/>
      <c r="FO53" s="74"/>
      <c r="FP53" s="74"/>
      <c r="FQ53" s="74"/>
      <c r="FR53" s="74"/>
      <c r="FS53" s="74"/>
      <c r="FT53" s="74"/>
      <c r="FU53" s="74"/>
      <c r="FV53" s="74"/>
      <c r="FW53" s="74"/>
      <c r="FX53" s="74"/>
      <c r="FY53" s="74"/>
      <c r="FZ53" s="74"/>
      <c r="GA53" s="74"/>
      <c r="GB53" s="74"/>
      <c r="GC53" s="74"/>
    </row>
    <row r="54" spans="4:185">
      <c r="D54" s="74"/>
      <c r="E54" s="74" t="s">
        <v>1285</v>
      </c>
      <c r="F54" s="1316"/>
      <c r="G54" s="1316"/>
      <c r="H54" s="1316"/>
      <c r="I54" s="74" t="s">
        <v>1671</v>
      </c>
      <c r="J54" s="74" t="s">
        <v>1671</v>
      </c>
      <c r="K54" s="74" t="s">
        <v>1671</v>
      </c>
      <c r="L54" s="74" t="s">
        <v>1671</v>
      </c>
      <c r="M54" s="74" t="s">
        <v>1671</v>
      </c>
      <c r="N54" s="74" t="s">
        <v>1671</v>
      </c>
      <c r="O54" s="74" t="s">
        <v>1671</v>
      </c>
      <c r="P54" s="74" t="s">
        <v>1671</v>
      </c>
      <c r="Q54" s="74" t="s">
        <v>1671</v>
      </c>
      <c r="R54" s="74" t="s">
        <v>1671</v>
      </c>
      <c r="S54" s="74" t="s">
        <v>1671</v>
      </c>
      <c r="T54" s="74" t="s">
        <v>1671</v>
      </c>
      <c r="U54" s="74" t="s">
        <v>1671</v>
      </c>
      <c r="V54" s="74" t="s">
        <v>1671</v>
      </c>
      <c r="W54" s="74" t="s">
        <v>1671</v>
      </c>
      <c r="X54" s="74" t="s">
        <v>1671</v>
      </c>
      <c r="Y54" s="74" t="s">
        <v>1671</v>
      </c>
      <c r="Z54" s="74" t="s">
        <v>1671</v>
      </c>
      <c r="AA54" s="74" t="s">
        <v>1671</v>
      </c>
      <c r="AB54" s="74" t="s">
        <v>1671</v>
      </c>
      <c r="AC54" s="74" t="s">
        <v>1671</v>
      </c>
      <c r="AD54" s="74" t="s">
        <v>1671</v>
      </c>
      <c r="AE54" s="74" t="s">
        <v>1671</v>
      </c>
      <c r="AF54" s="74" t="s">
        <v>1671</v>
      </c>
      <c r="AG54" s="74" t="s">
        <v>1671</v>
      </c>
      <c r="AH54" s="74" t="s">
        <v>1671</v>
      </c>
      <c r="AI54" s="74" t="s">
        <v>1671</v>
      </c>
      <c r="AJ54" s="74" t="s">
        <v>1671</v>
      </c>
      <c r="AK54" s="74"/>
      <c r="AL54" s="74"/>
      <c r="AM54" s="74"/>
      <c r="AN54" s="74"/>
      <c r="AO54" s="74"/>
      <c r="AP54" s="74"/>
      <c r="AQ54" s="74"/>
      <c r="AR54" s="74"/>
      <c r="AS54" s="74"/>
      <c r="AT54" s="74"/>
      <c r="AU54" s="74"/>
      <c r="AV54" s="74"/>
      <c r="AW54" s="74"/>
      <c r="AX54" s="74"/>
      <c r="AY54" s="74"/>
      <c r="AZ54" s="74"/>
      <c r="BA54" s="74"/>
      <c r="BB54" s="74"/>
      <c r="BC54" s="74"/>
      <c r="BD54" s="74"/>
      <c r="BE54" s="74"/>
      <c r="BF54" s="74"/>
      <c r="BG54" s="74"/>
      <c r="BH54" s="74"/>
      <c r="BI54" s="74"/>
      <c r="BJ54" s="74"/>
      <c r="BK54" s="74"/>
      <c r="BL54" s="74"/>
      <c r="BM54" s="74"/>
      <c r="BN54" s="74"/>
      <c r="BO54" s="74"/>
      <c r="BP54" s="74"/>
      <c r="BQ54" s="74"/>
      <c r="BR54" s="74"/>
      <c r="BS54" s="74"/>
      <c r="BT54" s="74"/>
      <c r="BU54" s="74"/>
      <c r="BV54" s="74"/>
      <c r="BW54" s="74"/>
      <c r="BX54" s="74"/>
      <c r="BY54" s="74"/>
      <c r="BZ54" s="74"/>
      <c r="CA54" s="74"/>
      <c r="CB54" s="74"/>
      <c r="CC54" s="74"/>
      <c r="CD54" s="74"/>
      <c r="CE54" s="74"/>
      <c r="CF54" s="74"/>
      <c r="CG54" s="74"/>
      <c r="CH54" s="74"/>
      <c r="CI54" s="74"/>
      <c r="CJ54" s="74"/>
      <c r="CK54" s="74"/>
      <c r="CL54" s="74"/>
      <c r="CM54" s="74"/>
      <c r="CN54" s="74"/>
      <c r="CO54" s="74"/>
      <c r="CP54" s="74"/>
      <c r="CQ54" s="74"/>
      <c r="CR54" s="74"/>
      <c r="CS54" s="74"/>
      <c r="CT54" s="74"/>
      <c r="CU54" s="74"/>
      <c r="CV54" s="74"/>
      <c r="CW54" s="74"/>
      <c r="CX54" s="74"/>
      <c r="CY54" s="74"/>
      <c r="CZ54" s="74"/>
      <c r="DA54" s="74"/>
      <c r="DB54" s="74"/>
      <c r="DC54" s="74"/>
      <c r="DD54" s="74"/>
      <c r="DE54" s="74"/>
      <c r="DF54" s="74"/>
      <c r="DG54" s="74"/>
      <c r="DH54" s="74"/>
      <c r="DI54" s="74"/>
      <c r="DJ54" s="74"/>
      <c r="DK54" s="74"/>
      <c r="DL54" s="74"/>
      <c r="DM54" s="74"/>
      <c r="DN54" s="74"/>
      <c r="DO54" s="74"/>
      <c r="DP54" s="74"/>
      <c r="DQ54" s="74"/>
      <c r="DR54" s="74"/>
      <c r="DS54" s="74"/>
      <c r="DT54" s="74"/>
      <c r="DU54" s="74"/>
      <c r="DV54" s="74"/>
      <c r="DW54" s="74"/>
      <c r="DX54" s="74"/>
      <c r="DY54" s="74"/>
      <c r="DZ54" s="74"/>
      <c r="EA54" s="74"/>
      <c r="EB54" s="74"/>
      <c r="EC54" s="74"/>
      <c r="ED54" s="74"/>
      <c r="EE54" s="74"/>
      <c r="EF54" s="74"/>
      <c r="EG54" s="74"/>
      <c r="EH54" s="74"/>
      <c r="EI54" s="74"/>
      <c r="EJ54" s="74"/>
      <c r="EK54" s="74"/>
      <c r="EL54" s="74"/>
      <c r="EM54" s="74"/>
      <c r="EN54" s="74"/>
      <c r="EO54" s="74"/>
      <c r="EP54" s="74"/>
      <c r="EQ54" s="74"/>
      <c r="ER54" s="74"/>
      <c r="ES54" s="74"/>
      <c r="ET54" s="74"/>
      <c r="EU54" s="74"/>
      <c r="EV54" s="74"/>
      <c r="EW54" s="74"/>
      <c r="EX54" s="74"/>
      <c r="EY54" s="74"/>
      <c r="EZ54" s="74"/>
      <c r="FA54" s="74"/>
      <c r="FB54" s="74"/>
      <c r="FC54" s="74"/>
      <c r="FD54" s="74"/>
      <c r="FE54" s="74"/>
      <c r="FF54" s="74"/>
      <c r="FG54" s="74"/>
      <c r="FH54" s="74"/>
      <c r="FI54" s="74"/>
      <c r="FJ54" s="74"/>
      <c r="FK54" s="74"/>
      <c r="FL54" s="74"/>
      <c r="FM54" s="74"/>
      <c r="FN54" s="74"/>
      <c r="FO54" s="74"/>
      <c r="FP54" s="74"/>
      <c r="FQ54" s="74"/>
      <c r="FR54" s="74"/>
      <c r="FS54" s="74"/>
      <c r="FT54" s="74"/>
      <c r="FU54" s="74"/>
      <c r="FV54" s="74"/>
      <c r="FW54" s="74"/>
      <c r="FX54" s="74"/>
      <c r="FY54" s="74"/>
      <c r="FZ54" s="74"/>
      <c r="GA54" s="74"/>
      <c r="GB54" s="74"/>
      <c r="GC54" s="74"/>
    </row>
    <row r="55" spans="4:185">
      <c r="D55" s="74"/>
      <c r="E55" s="74" t="s">
        <v>1286</v>
      </c>
      <c r="F55" s="1316"/>
      <c r="G55" s="1316"/>
      <c r="H55" s="1316"/>
      <c r="I55" s="74" t="s">
        <v>1671</v>
      </c>
      <c r="J55" s="74" t="s">
        <v>1671</v>
      </c>
      <c r="K55" s="74" t="s">
        <v>1671</v>
      </c>
      <c r="L55" s="74" t="s">
        <v>1671</v>
      </c>
      <c r="M55" s="74" t="s">
        <v>1671</v>
      </c>
      <c r="N55" s="74" t="s">
        <v>1671</v>
      </c>
      <c r="O55" s="74" t="s">
        <v>1671</v>
      </c>
      <c r="P55" s="74" t="s">
        <v>1671</v>
      </c>
      <c r="Q55" s="74" t="s">
        <v>1671</v>
      </c>
      <c r="R55" s="74" t="s">
        <v>1671</v>
      </c>
      <c r="S55" s="74" t="s">
        <v>1671</v>
      </c>
      <c r="T55" s="74" t="s">
        <v>1671</v>
      </c>
      <c r="U55" s="74" t="s">
        <v>1671</v>
      </c>
      <c r="V55" s="74" t="s">
        <v>1671</v>
      </c>
      <c r="W55" s="74" t="s">
        <v>1671</v>
      </c>
      <c r="X55" s="74" t="s">
        <v>1671</v>
      </c>
      <c r="Y55" s="74" t="s">
        <v>1671</v>
      </c>
      <c r="Z55" s="74" t="s">
        <v>1671</v>
      </c>
      <c r="AA55" s="74" t="s">
        <v>1671</v>
      </c>
      <c r="AB55" s="74" t="s">
        <v>1671</v>
      </c>
      <c r="AC55" s="74" t="s">
        <v>1671</v>
      </c>
      <c r="AD55" s="74" t="s">
        <v>1671</v>
      </c>
      <c r="AE55" s="74" t="s">
        <v>1671</v>
      </c>
      <c r="AF55" s="74" t="s">
        <v>1671</v>
      </c>
      <c r="AG55" s="74" t="s">
        <v>1671</v>
      </c>
      <c r="AH55" s="74" t="s">
        <v>1671</v>
      </c>
      <c r="AI55" s="74" t="s">
        <v>1671</v>
      </c>
      <c r="AJ55" s="74" t="s">
        <v>1671</v>
      </c>
      <c r="AK55" s="74"/>
      <c r="AL55" s="74"/>
      <c r="AM55" s="74"/>
      <c r="AN55" s="74"/>
      <c r="AO55" s="74"/>
      <c r="AP55" s="74"/>
      <c r="AQ55" s="74"/>
      <c r="AR55" s="74"/>
      <c r="AS55" s="74"/>
      <c r="AT55" s="74"/>
      <c r="AU55" s="74"/>
      <c r="AV55" s="74"/>
      <c r="AW55" s="74"/>
      <c r="AX55" s="74"/>
      <c r="AY55" s="74"/>
      <c r="AZ55" s="74"/>
      <c r="BA55" s="74"/>
      <c r="BB55" s="74"/>
      <c r="BC55" s="74"/>
      <c r="BD55" s="74"/>
      <c r="BE55" s="74"/>
      <c r="BF55" s="74"/>
      <c r="BG55" s="74"/>
      <c r="BH55" s="74"/>
      <c r="BI55" s="74"/>
      <c r="BJ55" s="74"/>
      <c r="BK55" s="74"/>
      <c r="BL55" s="74"/>
      <c r="BM55" s="74"/>
      <c r="BN55" s="74"/>
      <c r="BO55" s="74"/>
      <c r="BP55" s="74"/>
      <c r="BQ55" s="74"/>
      <c r="BR55" s="74"/>
      <c r="BS55" s="74"/>
      <c r="BT55" s="74"/>
      <c r="BU55" s="74"/>
      <c r="BV55" s="74"/>
      <c r="BW55" s="74"/>
      <c r="BX55" s="74"/>
      <c r="BY55" s="74"/>
      <c r="BZ55" s="74"/>
      <c r="CA55" s="74"/>
      <c r="CB55" s="74"/>
      <c r="CC55" s="74"/>
      <c r="CD55" s="74"/>
      <c r="CE55" s="74"/>
      <c r="CF55" s="74"/>
      <c r="CG55" s="74"/>
      <c r="CH55" s="74"/>
      <c r="CI55" s="74"/>
      <c r="CJ55" s="74"/>
      <c r="CK55" s="74"/>
      <c r="CL55" s="74"/>
      <c r="CM55" s="74"/>
      <c r="CN55" s="74"/>
      <c r="CO55" s="74"/>
      <c r="CP55" s="74"/>
      <c r="CQ55" s="74"/>
      <c r="CR55" s="74"/>
      <c r="CS55" s="74"/>
      <c r="CT55" s="74"/>
      <c r="CU55" s="74"/>
      <c r="CV55" s="74"/>
      <c r="CW55" s="74"/>
      <c r="CX55" s="74"/>
      <c r="CY55" s="74"/>
      <c r="CZ55" s="74"/>
      <c r="DA55" s="74"/>
      <c r="DB55" s="74"/>
      <c r="DC55" s="74"/>
      <c r="DD55" s="74"/>
      <c r="DE55" s="74"/>
      <c r="DF55" s="74"/>
      <c r="DG55" s="74"/>
      <c r="DH55" s="74"/>
      <c r="DI55" s="74"/>
      <c r="DJ55" s="74"/>
      <c r="DK55" s="74"/>
      <c r="DL55" s="74"/>
      <c r="DM55" s="74"/>
      <c r="DN55" s="74"/>
      <c r="DO55" s="74"/>
      <c r="DP55" s="74"/>
      <c r="DQ55" s="74"/>
      <c r="DR55" s="74"/>
      <c r="DS55" s="74"/>
      <c r="DT55" s="74"/>
      <c r="DU55" s="74"/>
      <c r="DV55" s="74"/>
      <c r="DW55" s="74"/>
      <c r="DX55" s="74"/>
      <c r="DY55" s="74"/>
      <c r="DZ55" s="74"/>
      <c r="EA55" s="74"/>
      <c r="EB55" s="74"/>
      <c r="EC55" s="74"/>
      <c r="ED55" s="74"/>
      <c r="EE55" s="74"/>
      <c r="EF55" s="74"/>
      <c r="EG55" s="74"/>
      <c r="EH55" s="74"/>
      <c r="EI55" s="74"/>
      <c r="EJ55" s="74"/>
      <c r="EK55" s="74"/>
      <c r="EL55" s="74"/>
      <c r="EM55" s="74"/>
      <c r="EN55" s="74"/>
      <c r="EO55" s="74"/>
      <c r="EP55" s="74"/>
      <c r="EQ55" s="74"/>
      <c r="ER55" s="74"/>
      <c r="ES55" s="74"/>
      <c r="ET55" s="74"/>
      <c r="EU55" s="74"/>
      <c r="EV55" s="74"/>
      <c r="EW55" s="74"/>
      <c r="EX55" s="74"/>
      <c r="EY55" s="74"/>
      <c r="EZ55" s="74"/>
      <c r="FA55" s="74"/>
      <c r="FB55" s="74"/>
      <c r="FC55" s="74"/>
      <c r="FD55" s="74"/>
      <c r="FE55" s="74"/>
      <c r="FF55" s="74"/>
      <c r="FG55" s="74"/>
      <c r="FH55" s="74"/>
      <c r="FI55" s="74"/>
      <c r="FJ55" s="74"/>
      <c r="FK55" s="74"/>
      <c r="FL55" s="74"/>
      <c r="FM55" s="74"/>
      <c r="FN55" s="74"/>
      <c r="FO55" s="74"/>
      <c r="FP55" s="74"/>
      <c r="FQ55" s="74"/>
      <c r="FR55" s="74"/>
      <c r="FS55" s="74"/>
      <c r="FT55" s="74"/>
      <c r="FU55" s="74"/>
      <c r="FV55" s="74"/>
      <c r="FW55" s="74"/>
      <c r="FX55" s="74"/>
      <c r="FY55" s="74"/>
      <c r="FZ55" s="74"/>
      <c r="GA55" s="74"/>
      <c r="GB55" s="74"/>
      <c r="GC55" s="74"/>
    </row>
    <row r="56" spans="4:185">
      <c r="D56" s="74" t="s">
        <v>1335</v>
      </c>
      <c r="E56" s="74"/>
      <c r="F56" s="1316"/>
      <c r="G56" s="1316"/>
      <c r="H56" s="1316"/>
      <c r="I56" s="74"/>
      <c r="J56" s="74"/>
      <c r="K56" s="74"/>
      <c r="L56" s="74"/>
      <c r="M56" s="74"/>
      <c r="N56" s="74"/>
      <c r="O56" s="74"/>
      <c r="P56" s="74"/>
      <c r="Q56" s="74"/>
      <c r="R56" s="74"/>
      <c r="S56" s="74"/>
      <c r="T56" s="74"/>
      <c r="U56" s="74"/>
      <c r="V56" s="74"/>
      <c r="W56" s="74"/>
      <c r="X56" s="74"/>
      <c r="Y56" s="74"/>
      <c r="Z56" s="74"/>
      <c r="AA56" s="74"/>
      <c r="AB56" s="74"/>
      <c r="AC56" s="74"/>
      <c r="AD56" s="74"/>
      <c r="AE56" s="74"/>
      <c r="AF56" s="74"/>
      <c r="AG56" s="74"/>
      <c r="AH56" s="74"/>
      <c r="AI56" s="74"/>
      <c r="AJ56" s="74"/>
      <c r="AK56" s="74"/>
      <c r="AL56" s="74"/>
      <c r="AM56" s="74"/>
      <c r="AN56" s="74"/>
      <c r="AO56" s="74"/>
      <c r="AP56" s="74"/>
      <c r="AQ56" s="74"/>
      <c r="AR56" s="74"/>
      <c r="AS56" s="74"/>
      <c r="AT56" s="74"/>
      <c r="AU56" s="74"/>
      <c r="AV56" s="74"/>
      <c r="AW56" s="74"/>
      <c r="AX56" s="74"/>
      <c r="AY56" s="74"/>
      <c r="AZ56" s="74"/>
      <c r="BA56" s="74"/>
      <c r="BB56" s="74"/>
      <c r="BC56" s="74"/>
      <c r="BD56" s="74"/>
      <c r="BE56" s="74"/>
      <c r="BF56" s="74"/>
      <c r="BG56" s="74"/>
      <c r="BH56" s="74"/>
      <c r="BI56" s="74"/>
      <c r="BJ56" s="74"/>
      <c r="BK56" s="74"/>
      <c r="BL56" s="74"/>
      <c r="BM56" s="74"/>
      <c r="BN56" s="74"/>
      <c r="BO56" s="74"/>
      <c r="BP56" s="74"/>
      <c r="BQ56" s="74"/>
      <c r="BR56" s="74"/>
      <c r="BS56" s="74"/>
      <c r="BT56" s="74"/>
      <c r="BU56" s="74"/>
      <c r="BV56" s="74"/>
      <c r="BW56" s="74"/>
      <c r="BX56" s="74"/>
      <c r="BY56" s="74"/>
      <c r="BZ56" s="74"/>
      <c r="CA56" s="74"/>
      <c r="CB56" s="74"/>
      <c r="CC56" s="74"/>
      <c r="CD56" s="74"/>
      <c r="CE56" s="74"/>
      <c r="CF56" s="74"/>
      <c r="CG56" s="74"/>
      <c r="CH56" s="74"/>
      <c r="CI56" s="74"/>
      <c r="CJ56" s="74"/>
      <c r="CK56" s="74"/>
      <c r="CL56" s="74"/>
      <c r="CM56" s="74"/>
      <c r="CN56" s="74"/>
      <c r="CO56" s="74"/>
      <c r="CP56" s="74"/>
      <c r="CQ56" s="74"/>
      <c r="CR56" s="74"/>
      <c r="CS56" s="74"/>
      <c r="CT56" s="74"/>
      <c r="CU56" s="74"/>
      <c r="CV56" s="74"/>
      <c r="CW56" s="74"/>
      <c r="CX56" s="74"/>
      <c r="CY56" s="74"/>
      <c r="CZ56" s="74"/>
      <c r="DA56" s="74"/>
      <c r="DB56" s="74"/>
      <c r="DC56" s="74"/>
      <c r="DD56" s="74"/>
      <c r="DE56" s="74"/>
      <c r="DF56" s="74"/>
      <c r="DG56" s="74"/>
      <c r="DH56" s="74"/>
      <c r="DI56" s="74"/>
      <c r="DJ56" s="74"/>
      <c r="DK56" s="74"/>
      <c r="DL56" s="74"/>
      <c r="DM56" s="74"/>
      <c r="DN56" s="74"/>
      <c r="DO56" s="74"/>
      <c r="DP56" s="74"/>
      <c r="DQ56" s="74"/>
      <c r="DR56" s="74"/>
      <c r="DS56" s="74"/>
      <c r="DT56" s="74"/>
      <c r="DU56" s="74"/>
      <c r="DV56" s="74"/>
      <c r="DW56" s="74"/>
      <c r="DX56" s="74"/>
      <c r="DY56" s="74"/>
      <c r="DZ56" s="74"/>
      <c r="EA56" s="74"/>
      <c r="EB56" s="74"/>
      <c r="EC56" s="74"/>
      <c r="ED56" s="74"/>
      <c r="EE56" s="74"/>
      <c r="EF56" s="74"/>
      <c r="EG56" s="74"/>
      <c r="EH56" s="74"/>
      <c r="EI56" s="74"/>
      <c r="EJ56" s="74"/>
      <c r="EK56" s="74"/>
      <c r="EL56" s="74"/>
      <c r="EM56" s="74"/>
      <c r="EN56" s="74"/>
      <c r="EO56" s="74"/>
      <c r="EP56" s="74"/>
      <c r="EQ56" s="74"/>
      <c r="ER56" s="74"/>
      <c r="ES56" s="74"/>
      <c r="ET56" s="74"/>
      <c r="EU56" s="74"/>
      <c r="EV56" s="74"/>
      <c r="EW56" s="74"/>
      <c r="EX56" s="74"/>
      <c r="EY56" s="74"/>
      <c r="EZ56" s="74"/>
      <c r="FA56" s="74"/>
      <c r="FB56" s="74"/>
      <c r="FC56" s="74"/>
      <c r="FD56" s="74"/>
      <c r="FE56" s="74"/>
      <c r="FF56" s="74"/>
      <c r="FG56" s="74"/>
      <c r="FH56" s="74"/>
      <c r="FI56" s="74"/>
      <c r="FJ56" s="74"/>
      <c r="FK56" s="74"/>
      <c r="FL56" s="74"/>
      <c r="FM56" s="74"/>
      <c r="FN56" s="74"/>
      <c r="FO56" s="74"/>
      <c r="FP56" s="74"/>
      <c r="FQ56" s="74"/>
      <c r="FR56" s="74"/>
      <c r="FS56" s="74"/>
      <c r="FT56" s="74"/>
      <c r="FU56" s="74"/>
      <c r="FV56" s="74"/>
      <c r="FW56" s="74"/>
      <c r="FX56" s="74"/>
      <c r="FY56" s="74"/>
      <c r="FZ56" s="74"/>
      <c r="GA56" s="74"/>
      <c r="GB56" s="74"/>
      <c r="GC56" s="74"/>
    </row>
    <row r="57" spans="4:185">
      <c r="D57" s="74"/>
      <c r="E57" s="74" t="s">
        <v>1285</v>
      </c>
      <c r="F57" s="1316"/>
      <c r="G57" s="1316"/>
      <c r="H57" s="1316"/>
      <c r="I57" s="74" t="s">
        <v>1671</v>
      </c>
      <c r="J57" s="74" t="s">
        <v>1671</v>
      </c>
      <c r="K57" s="74" t="s">
        <v>1671</v>
      </c>
      <c r="L57" s="74" t="s">
        <v>1671</v>
      </c>
      <c r="M57" s="74" t="s">
        <v>1671</v>
      </c>
      <c r="N57" s="74" t="s">
        <v>1671</v>
      </c>
      <c r="O57" s="74" t="s">
        <v>1671</v>
      </c>
      <c r="P57" s="74" t="s">
        <v>1671</v>
      </c>
      <c r="Q57" s="74" t="s">
        <v>1671</v>
      </c>
      <c r="R57" s="74" t="s">
        <v>1671</v>
      </c>
      <c r="S57" s="74" t="s">
        <v>1671</v>
      </c>
      <c r="T57" s="74" t="s">
        <v>1671</v>
      </c>
      <c r="U57" s="74" t="s">
        <v>1671</v>
      </c>
      <c r="V57" s="74" t="s">
        <v>1671</v>
      </c>
      <c r="W57" s="74" t="s">
        <v>1671</v>
      </c>
      <c r="X57" s="74" t="s">
        <v>1671</v>
      </c>
      <c r="Y57" s="74" t="s">
        <v>1671</v>
      </c>
      <c r="Z57" s="74" t="s">
        <v>1671</v>
      </c>
      <c r="AA57" s="74" t="s">
        <v>1671</v>
      </c>
      <c r="AB57" s="74" t="s">
        <v>1671</v>
      </c>
      <c r="AC57" s="74" t="s">
        <v>1671</v>
      </c>
      <c r="AD57" s="74" t="s">
        <v>1671</v>
      </c>
      <c r="AE57" s="74" t="s">
        <v>1671</v>
      </c>
      <c r="AF57" s="74" t="s">
        <v>1671</v>
      </c>
      <c r="AG57" s="74" t="s">
        <v>1671</v>
      </c>
      <c r="AH57" s="74" t="s">
        <v>1671</v>
      </c>
      <c r="AI57" s="74" t="s">
        <v>1671</v>
      </c>
      <c r="AJ57" s="74" t="s">
        <v>1671</v>
      </c>
      <c r="AK57" s="74"/>
      <c r="AL57" s="74"/>
      <c r="AM57" s="74"/>
      <c r="AN57" s="74"/>
      <c r="AO57" s="74"/>
      <c r="AP57" s="74"/>
      <c r="AQ57" s="74"/>
      <c r="AR57" s="74"/>
      <c r="AS57" s="74"/>
      <c r="AT57" s="74"/>
      <c r="AU57" s="74"/>
      <c r="AV57" s="74"/>
      <c r="AW57" s="74"/>
      <c r="AX57" s="74"/>
      <c r="AY57" s="74"/>
      <c r="AZ57" s="74"/>
      <c r="BA57" s="74"/>
      <c r="BB57" s="74"/>
      <c r="BC57" s="74"/>
      <c r="BD57" s="74"/>
      <c r="BE57" s="74"/>
      <c r="BF57" s="74"/>
      <c r="BG57" s="74"/>
      <c r="BH57" s="74"/>
      <c r="BI57" s="74"/>
      <c r="BJ57" s="74"/>
      <c r="BK57" s="74"/>
      <c r="BL57" s="74"/>
      <c r="BM57" s="74"/>
      <c r="BN57" s="74"/>
      <c r="BO57" s="74"/>
      <c r="BP57" s="74"/>
      <c r="BQ57" s="74"/>
      <c r="BR57" s="74"/>
      <c r="BS57" s="74"/>
      <c r="BT57" s="74"/>
      <c r="BU57" s="74"/>
      <c r="BV57" s="74"/>
      <c r="BW57" s="74"/>
      <c r="BX57" s="74"/>
      <c r="BY57" s="74"/>
      <c r="BZ57" s="74"/>
      <c r="CA57" s="74"/>
      <c r="CB57" s="74"/>
      <c r="CC57" s="74"/>
      <c r="CD57" s="74"/>
      <c r="CE57" s="74"/>
      <c r="CF57" s="74"/>
      <c r="CG57" s="74"/>
      <c r="CH57" s="74"/>
      <c r="CI57" s="74"/>
      <c r="CJ57" s="74"/>
      <c r="CK57" s="74"/>
      <c r="CL57" s="74"/>
      <c r="CM57" s="74"/>
      <c r="CN57" s="74"/>
      <c r="CO57" s="74"/>
      <c r="CP57" s="74"/>
      <c r="CQ57" s="74"/>
      <c r="CR57" s="74"/>
      <c r="CS57" s="74"/>
      <c r="CT57" s="74"/>
      <c r="CU57" s="74"/>
      <c r="CV57" s="74"/>
      <c r="CW57" s="74"/>
      <c r="CX57" s="74"/>
      <c r="CY57" s="74"/>
      <c r="CZ57" s="74"/>
      <c r="DA57" s="74"/>
      <c r="DB57" s="74"/>
      <c r="DC57" s="74"/>
      <c r="DD57" s="74"/>
      <c r="DE57" s="74"/>
      <c r="DF57" s="74"/>
      <c r="DG57" s="74"/>
      <c r="DH57" s="74"/>
      <c r="DI57" s="74"/>
      <c r="DJ57" s="74"/>
      <c r="DK57" s="74"/>
      <c r="DL57" s="74"/>
      <c r="DM57" s="74"/>
      <c r="DN57" s="74"/>
      <c r="DO57" s="74"/>
      <c r="DP57" s="74"/>
      <c r="DQ57" s="74"/>
      <c r="DR57" s="74"/>
      <c r="DS57" s="74"/>
      <c r="DT57" s="74"/>
      <c r="DU57" s="74"/>
      <c r="DV57" s="74"/>
      <c r="DW57" s="74"/>
      <c r="DX57" s="74"/>
      <c r="DY57" s="74"/>
      <c r="DZ57" s="74"/>
      <c r="EA57" s="74"/>
      <c r="EB57" s="74"/>
      <c r="EC57" s="74"/>
      <c r="ED57" s="74"/>
      <c r="EE57" s="74"/>
      <c r="EF57" s="74"/>
      <c r="EG57" s="74"/>
      <c r="EH57" s="74"/>
      <c r="EI57" s="74"/>
      <c r="EJ57" s="74"/>
      <c r="EK57" s="74"/>
      <c r="EL57" s="74"/>
      <c r="EM57" s="74"/>
      <c r="EN57" s="74"/>
      <c r="EO57" s="74"/>
      <c r="EP57" s="74"/>
      <c r="EQ57" s="74"/>
      <c r="ER57" s="74"/>
      <c r="ES57" s="74"/>
      <c r="ET57" s="74"/>
      <c r="EU57" s="74"/>
      <c r="EV57" s="74"/>
      <c r="EW57" s="74"/>
      <c r="EX57" s="74"/>
      <c r="EY57" s="74"/>
      <c r="EZ57" s="74"/>
      <c r="FA57" s="74"/>
      <c r="FB57" s="74"/>
      <c r="FC57" s="74"/>
      <c r="FD57" s="74"/>
      <c r="FE57" s="74"/>
      <c r="FF57" s="74"/>
      <c r="FG57" s="74"/>
      <c r="FH57" s="74"/>
      <c r="FI57" s="74"/>
      <c r="FJ57" s="74"/>
      <c r="FK57" s="74"/>
      <c r="FL57" s="74"/>
      <c r="FM57" s="74"/>
      <c r="FN57" s="74"/>
      <c r="FO57" s="74"/>
      <c r="FP57" s="74"/>
      <c r="FQ57" s="74"/>
      <c r="FR57" s="74"/>
      <c r="FS57" s="74"/>
      <c r="FT57" s="74"/>
      <c r="FU57" s="74"/>
      <c r="FV57" s="74"/>
      <c r="FW57" s="74"/>
      <c r="FX57" s="74"/>
      <c r="FY57" s="74"/>
      <c r="FZ57" s="74"/>
      <c r="GA57" s="74"/>
      <c r="GB57" s="74"/>
      <c r="GC57" s="74"/>
    </row>
    <row r="58" spans="4:185">
      <c r="D58" s="74"/>
      <c r="E58" s="74" t="s">
        <v>1286</v>
      </c>
      <c r="F58" s="1316"/>
      <c r="G58" s="1316"/>
      <c r="H58" s="1316"/>
      <c r="I58" s="74" t="s">
        <v>1671</v>
      </c>
      <c r="J58" s="74" t="s">
        <v>1671</v>
      </c>
      <c r="K58" s="74" t="s">
        <v>1671</v>
      </c>
      <c r="L58" s="74" t="s">
        <v>1671</v>
      </c>
      <c r="M58" s="74" t="s">
        <v>1671</v>
      </c>
      <c r="N58" s="74" t="s">
        <v>1671</v>
      </c>
      <c r="O58" s="74" t="s">
        <v>1671</v>
      </c>
      <c r="P58" s="74" t="s">
        <v>1671</v>
      </c>
      <c r="Q58" s="74" t="s">
        <v>1671</v>
      </c>
      <c r="R58" s="74" t="s">
        <v>1671</v>
      </c>
      <c r="S58" s="74" t="s">
        <v>1671</v>
      </c>
      <c r="T58" s="74" t="s">
        <v>1671</v>
      </c>
      <c r="U58" s="74" t="s">
        <v>1671</v>
      </c>
      <c r="V58" s="74" t="s">
        <v>1671</v>
      </c>
      <c r="W58" s="74" t="s">
        <v>1671</v>
      </c>
      <c r="X58" s="74" t="s">
        <v>1671</v>
      </c>
      <c r="Y58" s="74" t="s">
        <v>1671</v>
      </c>
      <c r="Z58" s="74" t="s">
        <v>1671</v>
      </c>
      <c r="AA58" s="74" t="s">
        <v>1671</v>
      </c>
      <c r="AB58" s="74" t="s">
        <v>1671</v>
      </c>
      <c r="AC58" s="74" t="s">
        <v>1671</v>
      </c>
      <c r="AD58" s="74" t="s">
        <v>1671</v>
      </c>
      <c r="AE58" s="74" t="s">
        <v>1671</v>
      </c>
      <c r="AF58" s="74" t="s">
        <v>1671</v>
      </c>
      <c r="AG58" s="74" t="s">
        <v>1671</v>
      </c>
      <c r="AH58" s="74" t="s">
        <v>1671</v>
      </c>
      <c r="AI58" s="74" t="s">
        <v>1671</v>
      </c>
      <c r="AJ58" s="74" t="s">
        <v>1671</v>
      </c>
      <c r="AK58" s="74"/>
      <c r="AL58" s="74"/>
      <c r="AM58" s="74"/>
      <c r="AN58" s="74"/>
      <c r="AO58" s="74"/>
      <c r="AP58" s="74"/>
      <c r="AQ58" s="74"/>
      <c r="AR58" s="74"/>
      <c r="AS58" s="74"/>
      <c r="AT58" s="74"/>
      <c r="AU58" s="74"/>
      <c r="AV58" s="74"/>
      <c r="AW58" s="74"/>
      <c r="AX58" s="74"/>
      <c r="AY58" s="74"/>
      <c r="AZ58" s="74"/>
      <c r="BA58" s="74"/>
      <c r="BB58" s="74"/>
      <c r="BC58" s="74"/>
      <c r="BD58" s="74"/>
      <c r="BE58" s="74"/>
      <c r="BF58" s="74"/>
      <c r="BG58" s="74"/>
      <c r="BH58" s="74"/>
      <c r="BI58" s="74"/>
      <c r="BJ58" s="74"/>
      <c r="BK58" s="74"/>
      <c r="BL58" s="74"/>
      <c r="BM58" s="74"/>
      <c r="BN58" s="74"/>
      <c r="BO58" s="74"/>
      <c r="BP58" s="74"/>
      <c r="BQ58" s="74"/>
      <c r="BR58" s="74"/>
      <c r="BS58" s="74"/>
      <c r="BT58" s="74"/>
      <c r="BU58" s="74"/>
      <c r="BV58" s="74"/>
      <c r="BW58" s="74"/>
      <c r="BX58" s="74"/>
      <c r="BY58" s="74"/>
      <c r="BZ58" s="74"/>
      <c r="CA58" s="74"/>
      <c r="CB58" s="74"/>
      <c r="CC58" s="74"/>
      <c r="CD58" s="74"/>
      <c r="CE58" s="74"/>
      <c r="CF58" s="74"/>
      <c r="CG58" s="74"/>
      <c r="CH58" s="74"/>
      <c r="CI58" s="74"/>
      <c r="CJ58" s="74"/>
      <c r="CK58" s="74"/>
      <c r="CL58" s="74"/>
      <c r="CM58" s="74"/>
      <c r="CN58" s="74"/>
      <c r="CO58" s="74"/>
      <c r="CP58" s="74"/>
      <c r="CQ58" s="74"/>
      <c r="CR58" s="74"/>
      <c r="CS58" s="74"/>
      <c r="CT58" s="74"/>
      <c r="CU58" s="74"/>
      <c r="CV58" s="74"/>
      <c r="CW58" s="74"/>
      <c r="CX58" s="74"/>
      <c r="CY58" s="74"/>
      <c r="CZ58" s="74"/>
      <c r="DA58" s="74"/>
      <c r="DB58" s="74"/>
      <c r="DC58" s="74"/>
      <c r="DD58" s="74"/>
      <c r="DE58" s="74"/>
      <c r="DF58" s="74"/>
      <c r="DG58" s="74"/>
      <c r="DH58" s="74"/>
      <c r="DI58" s="74"/>
      <c r="DJ58" s="74"/>
      <c r="DK58" s="74"/>
      <c r="DL58" s="74"/>
      <c r="DM58" s="74"/>
      <c r="DN58" s="74"/>
      <c r="DO58" s="74"/>
      <c r="DP58" s="74"/>
      <c r="DQ58" s="74"/>
      <c r="DR58" s="74"/>
      <c r="DS58" s="74"/>
      <c r="DT58" s="74"/>
      <c r="DU58" s="74"/>
      <c r="DV58" s="74"/>
      <c r="DW58" s="74"/>
      <c r="DX58" s="74"/>
      <c r="DY58" s="74"/>
      <c r="DZ58" s="74"/>
      <c r="EA58" s="74"/>
      <c r="EB58" s="74"/>
      <c r="EC58" s="74"/>
      <c r="ED58" s="74"/>
      <c r="EE58" s="74"/>
      <c r="EF58" s="74"/>
      <c r="EG58" s="74"/>
      <c r="EH58" s="74"/>
      <c r="EI58" s="74"/>
      <c r="EJ58" s="74"/>
      <c r="EK58" s="74"/>
      <c r="EL58" s="74"/>
      <c r="EM58" s="74"/>
      <c r="EN58" s="74"/>
      <c r="EO58" s="74"/>
      <c r="EP58" s="74"/>
      <c r="EQ58" s="74"/>
      <c r="ER58" s="74"/>
      <c r="ES58" s="74"/>
      <c r="ET58" s="74"/>
      <c r="EU58" s="74"/>
      <c r="EV58" s="74"/>
      <c r="EW58" s="74"/>
      <c r="EX58" s="74"/>
      <c r="EY58" s="74"/>
      <c r="EZ58" s="74"/>
      <c r="FA58" s="74"/>
      <c r="FB58" s="74"/>
      <c r="FC58" s="74"/>
      <c r="FD58" s="74"/>
      <c r="FE58" s="74"/>
      <c r="FF58" s="74"/>
      <c r="FG58" s="74"/>
      <c r="FH58" s="74"/>
      <c r="FI58" s="74"/>
      <c r="FJ58" s="74"/>
      <c r="FK58" s="74"/>
      <c r="FL58" s="74"/>
      <c r="FM58" s="74"/>
      <c r="FN58" s="74"/>
      <c r="FO58" s="74"/>
      <c r="FP58" s="74"/>
      <c r="FQ58" s="74"/>
      <c r="FR58" s="74"/>
      <c r="FS58" s="74"/>
      <c r="FT58" s="74"/>
      <c r="FU58" s="74"/>
      <c r="FV58" s="74"/>
      <c r="FW58" s="74"/>
      <c r="FX58" s="74"/>
      <c r="FY58" s="74"/>
      <c r="FZ58" s="74"/>
      <c r="GA58" s="74"/>
      <c r="GB58" s="74"/>
      <c r="GC58" s="74"/>
    </row>
    <row r="59" spans="4:185">
      <c r="D59" s="74" t="s">
        <v>1226</v>
      </c>
      <c r="E59" s="74"/>
      <c r="F59" s="1316"/>
      <c r="G59" s="1316"/>
      <c r="H59" s="1316"/>
      <c r="I59" s="74"/>
      <c r="J59" s="74"/>
      <c r="K59" s="74"/>
      <c r="L59" s="74"/>
      <c r="M59" s="74"/>
      <c r="N59" s="74"/>
      <c r="O59" s="74"/>
      <c r="P59" s="74"/>
      <c r="Q59" s="74"/>
      <c r="R59" s="74"/>
      <c r="S59" s="74"/>
      <c r="T59" s="74"/>
      <c r="U59" s="74"/>
      <c r="V59" s="74"/>
      <c r="W59" s="74"/>
      <c r="X59" s="74"/>
      <c r="Y59" s="74"/>
      <c r="Z59" s="74"/>
      <c r="AA59" s="74"/>
      <c r="AB59" s="74"/>
      <c r="AC59" s="74"/>
      <c r="AD59" s="74"/>
      <c r="AE59" s="74"/>
      <c r="AF59" s="74"/>
      <c r="AG59" s="74"/>
      <c r="AH59" s="74"/>
      <c r="AI59" s="74"/>
      <c r="AJ59" s="74"/>
      <c r="AK59" s="74"/>
      <c r="AL59" s="74"/>
      <c r="AM59" s="74"/>
      <c r="AN59" s="74"/>
      <c r="AO59" s="74"/>
      <c r="AP59" s="74"/>
      <c r="AQ59" s="74"/>
      <c r="AR59" s="74"/>
      <c r="AS59" s="74"/>
      <c r="AT59" s="74"/>
      <c r="AU59" s="74"/>
      <c r="AV59" s="74"/>
      <c r="AW59" s="74"/>
      <c r="AX59" s="74"/>
      <c r="AY59" s="74"/>
      <c r="AZ59" s="74"/>
      <c r="BA59" s="74"/>
      <c r="BB59" s="74"/>
      <c r="BC59" s="74"/>
      <c r="BD59" s="74"/>
      <c r="BE59" s="74"/>
      <c r="BF59" s="74"/>
      <c r="BG59" s="74"/>
      <c r="BH59" s="74"/>
      <c r="BI59" s="74"/>
      <c r="BJ59" s="74"/>
      <c r="BK59" s="74"/>
      <c r="BL59" s="74"/>
      <c r="BM59" s="74"/>
      <c r="BN59" s="74"/>
      <c r="BO59" s="74"/>
      <c r="BP59" s="74"/>
      <c r="BQ59" s="74"/>
      <c r="BR59" s="74"/>
      <c r="BS59" s="74"/>
      <c r="BT59" s="74"/>
      <c r="BU59" s="74"/>
      <c r="BV59" s="74"/>
      <c r="BW59" s="74"/>
      <c r="BX59" s="74"/>
      <c r="BY59" s="74"/>
      <c r="BZ59" s="74"/>
      <c r="CA59" s="74"/>
      <c r="CB59" s="74"/>
      <c r="CC59" s="74"/>
      <c r="CD59" s="74"/>
      <c r="CE59" s="74"/>
      <c r="CF59" s="74"/>
      <c r="CG59" s="74"/>
      <c r="CH59" s="74"/>
      <c r="CI59" s="74"/>
      <c r="CJ59" s="74"/>
      <c r="CK59" s="74"/>
      <c r="CL59" s="74"/>
      <c r="CM59" s="74"/>
      <c r="CN59" s="74"/>
      <c r="CO59" s="74"/>
      <c r="CP59" s="74"/>
      <c r="CQ59" s="74"/>
      <c r="CR59" s="74"/>
      <c r="CS59" s="74"/>
      <c r="CT59" s="74"/>
      <c r="CU59" s="74"/>
      <c r="CV59" s="74"/>
      <c r="CW59" s="74"/>
      <c r="CX59" s="74"/>
      <c r="CY59" s="74"/>
      <c r="CZ59" s="74"/>
      <c r="DA59" s="74"/>
      <c r="DB59" s="74"/>
      <c r="DC59" s="74"/>
      <c r="DD59" s="74"/>
      <c r="DE59" s="74"/>
      <c r="DF59" s="74"/>
      <c r="DG59" s="74"/>
      <c r="DH59" s="74"/>
      <c r="DI59" s="74"/>
      <c r="DJ59" s="74"/>
      <c r="DK59" s="74"/>
      <c r="DL59" s="74"/>
      <c r="DM59" s="74"/>
      <c r="DN59" s="74"/>
      <c r="DO59" s="74"/>
      <c r="DP59" s="74"/>
      <c r="DQ59" s="74"/>
      <c r="DR59" s="74"/>
      <c r="DS59" s="74"/>
      <c r="DT59" s="74"/>
      <c r="DU59" s="74"/>
      <c r="DV59" s="74"/>
      <c r="DW59" s="74"/>
      <c r="DX59" s="74"/>
      <c r="DY59" s="74"/>
      <c r="DZ59" s="74"/>
      <c r="EA59" s="74"/>
      <c r="EB59" s="74"/>
      <c r="EC59" s="74"/>
      <c r="ED59" s="74"/>
      <c r="EE59" s="74"/>
      <c r="EF59" s="74"/>
      <c r="EG59" s="74"/>
      <c r="EH59" s="74"/>
      <c r="EI59" s="74"/>
      <c r="EJ59" s="74"/>
      <c r="EK59" s="74"/>
      <c r="EL59" s="74"/>
      <c r="EM59" s="74"/>
      <c r="EN59" s="74"/>
      <c r="EO59" s="74"/>
      <c r="EP59" s="74"/>
      <c r="EQ59" s="74"/>
      <c r="ER59" s="74"/>
      <c r="ES59" s="74"/>
      <c r="ET59" s="74"/>
      <c r="EU59" s="74"/>
      <c r="EV59" s="74"/>
      <c r="EW59" s="74"/>
      <c r="EX59" s="74"/>
      <c r="EY59" s="74"/>
      <c r="EZ59" s="74"/>
      <c r="FA59" s="74"/>
      <c r="FB59" s="74"/>
      <c r="FC59" s="74"/>
      <c r="FD59" s="74"/>
      <c r="FE59" s="74"/>
      <c r="FF59" s="74"/>
      <c r="FG59" s="74"/>
      <c r="FH59" s="74"/>
      <c r="FI59" s="74"/>
      <c r="FJ59" s="74"/>
      <c r="FK59" s="74"/>
      <c r="FL59" s="74"/>
      <c r="FM59" s="74"/>
      <c r="FN59" s="74"/>
      <c r="FO59" s="74"/>
      <c r="FP59" s="74"/>
      <c r="FQ59" s="74"/>
      <c r="FR59" s="74"/>
      <c r="FS59" s="74"/>
      <c r="FT59" s="74"/>
      <c r="FU59" s="74"/>
      <c r="FV59" s="74"/>
      <c r="FW59" s="74"/>
      <c r="FX59" s="74"/>
      <c r="FY59" s="74"/>
      <c r="FZ59" s="74"/>
      <c r="GA59" s="74"/>
      <c r="GB59" s="74"/>
      <c r="GC59" s="74"/>
    </row>
    <row r="60" spans="4:185">
      <c r="D60" s="74"/>
      <c r="E60" s="74" t="s">
        <v>1285</v>
      </c>
      <c r="F60" s="1316"/>
      <c r="G60" s="1316"/>
      <c r="H60" s="1316"/>
      <c r="I60" s="832" t="s">
        <v>1671</v>
      </c>
      <c r="J60" s="832" t="s">
        <v>1671</v>
      </c>
      <c r="K60" s="832" t="s">
        <v>1671</v>
      </c>
      <c r="L60" s="832" t="s">
        <v>1671</v>
      </c>
      <c r="M60" s="832" t="s">
        <v>1671</v>
      </c>
      <c r="N60" s="832" t="s">
        <v>1671</v>
      </c>
      <c r="O60" s="832" t="s">
        <v>1671</v>
      </c>
      <c r="P60" s="832" t="s">
        <v>1671</v>
      </c>
      <c r="Q60" s="832" t="s">
        <v>1671</v>
      </c>
      <c r="R60" s="832" t="s">
        <v>1671</v>
      </c>
      <c r="S60" s="832" t="s">
        <v>1671</v>
      </c>
      <c r="T60" s="832" t="s">
        <v>1671</v>
      </c>
      <c r="U60" s="832" t="s">
        <v>1671</v>
      </c>
      <c r="V60" s="832" t="s">
        <v>1671</v>
      </c>
      <c r="W60" s="832" t="s">
        <v>1671</v>
      </c>
      <c r="X60" s="832" t="s">
        <v>1671</v>
      </c>
      <c r="Y60" s="832" t="s">
        <v>1671</v>
      </c>
      <c r="Z60" s="832" t="s">
        <v>1671</v>
      </c>
      <c r="AA60" s="832" t="s">
        <v>1671</v>
      </c>
      <c r="AB60" s="832" t="s">
        <v>1671</v>
      </c>
      <c r="AC60" s="832" t="s">
        <v>1671</v>
      </c>
      <c r="AD60" s="832" t="s">
        <v>1671</v>
      </c>
      <c r="AE60" s="832" t="s">
        <v>1671</v>
      </c>
      <c r="AF60" s="832" t="s">
        <v>1671</v>
      </c>
      <c r="AG60" s="832" t="s">
        <v>1671</v>
      </c>
      <c r="AH60" s="832" t="s">
        <v>1671</v>
      </c>
      <c r="AI60" s="832" t="s">
        <v>1671</v>
      </c>
      <c r="AJ60" s="832" t="s">
        <v>1671</v>
      </c>
      <c r="AK60" s="74"/>
      <c r="AL60" s="74"/>
      <c r="AM60" s="74"/>
      <c r="AN60" s="74"/>
      <c r="AO60" s="74"/>
      <c r="AP60" s="74"/>
      <c r="AQ60" s="74"/>
      <c r="AR60" s="74"/>
      <c r="AS60" s="74"/>
      <c r="AT60" s="74"/>
      <c r="AU60" s="74"/>
      <c r="AV60" s="74"/>
      <c r="AW60" s="74"/>
      <c r="AX60" s="74"/>
      <c r="AY60" s="74"/>
      <c r="AZ60" s="74"/>
      <c r="BA60" s="74"/>
      <c r="BB60" s="74"/>
      <c r="BC60" s="74"/>
      <c r="BD60" s="74"/>
      <c r="BE60" s="74"/>
      <c r="BF60" s="74"/>
      <c r="BG60" s="74"/>
      <c r="BH60" s="74"/>
      <c r="BI60" s="74"/>
      <c r="BJ60" s="74"/>
      <c r="BK60" s="74"/>
      <c r="BL60" s="74"/>
      <c r="BM60" s="74"/>
      <c r="BN60" s="74"/>
      <c r="BO60" s="74"/>
      <c r="BP60" s="74"/>
      <c r="BQ60" s="74"/>
      <c r="BR60" s="74"/>
      <c r="BS60" s="74"/>
      <c r="BT60" s="74"/>
      <c r="BU60" s="74"/>
      <c r="BV60" s="74"/>
      <c r="BW60" s="74"/>
      <c r="BX60" s="74"/>
      <c r="BY60" s="74"/>
      <c r="BZ60" s="74"/>
      <c r="CA60" s="74"/>
      <c r="CB60" s="74"/>
      <c r="CC60" s="74"/>
      <c r="CD60" s="74"/>
      <c r="CE60" s="74"/>
      <c r="CF60" s="74"/>
      <c r="CG60" s="74"/>
      <c r="CH60" s="74"/>
      <c r="CI60" s="74"/>
      <c r="CJ60" s="74"/>
      <c r="CK60" s="74"/>
      <c r="CL60" s="74"/>
      <c r="CM60" s="74"/>
      <c r="CN60" s="74"/>
      <c r="CO60" s="74"/>
      <c r="CP60" s="74"/>
      <c r="CQ60" s="74"/>
      <c r="CR60" s="74"/>
      <c r="CS60" s="74"/>
      <c r="CT60" s="74"/>
      <c r="CU60" s="74"/>
      <c r="CV60" s="74"/>
      <c r="CW60" s="74"/>
      <c r="CX60" s="74"/>
      <c r="CY60" s="74"/>
      <c r="CZ60" s="74"/>
      <c r="DA60" s="74"/>
      <c r="DB60" s="74"/>
      <c r="DC60" s="74"/>
      <c r="DD60" s="74"/>
      <c r="DE60" s="74"/>
      <c r="DF60" s="74"/>
      <c r="DG60" s="74"/>
      <c r="DH60" s="74"/>
      <c r="DI60" s="74"/>
      <c r="DJ60" s="74"/>
      <c r="DK60" s="74"/>
      <c r="DL60" s="74"/>
      <c r="DM60" s="74"/>
      <c r="DN60" s="74"/>
      <c r="DO60" s="74"/>
      <c r="DP60" s="74"/>
      <c r="DQ60" s="74"/>
      <c r="DR60" s="74"/>
      <c r="DS60" s="74"/>
      <c r="DT60" s="74"/>
      <c r="DU60" s="74"/>
      <c r="DV60" s="74"/>
      <c r="DW60" s="74"/>
      <c r="DX60" s="74"/>
      <c r="DY60" s="74"/>
      <c r="DZ60" s="74"/>
      <c r="EA60" s="74"/>
      <c r="EB60" s="74"/>
      <c r="EC60" s="74"/>
      <c r="ED60" s="74"/>
      <c r="EE60" s="74"/>
      <c r="EF60" s="74"/>
      <c r="EG60" s="74"/>
      <c r="EH60" s="74"/>
      <c r="EI60" s="74"/>
      <c r="EJ60" s="74"/>
      <c r="EK60" s="74"/>
      <c r="EL60" s="74"/>
      <c r="EM60" s="74"/>
      <c r="EN60" s="74"/>
      <c r="EO60" s="74"/>
      <c r="EP60" s="74"/>
      <c r="EQ60" s="74"/>
      <c r="ER60" s="74"/>
      <c r="ES60" s="74"/>
      <c r="ET60" s="74"/>
      <c r="EU60" s="74"/>
      <c r="EV60" s="74"/>
      <c r="EW60" s="74"/>
      <c r="EX60" s="74"/>
      <c r="EY60" s="74"/>
      <c r="EZ60" s="74"/>
      <c r="FA60" s="74"/>
      <c r="FB60" s="74"/>
      <c r="FC60" s="74"/>
      <c r="FD60" s="74"/>
      <c r="FE60" s="74"/>
      <c r="FF60" s="74"/>
      <c r="FG60" s="74"/>
      <c r="FH60" s="74"/>
      <c r="FI60" s="74"/>
      <c r="FJ60" s="74"/>
      <c r="FK60" s="74"/>
      <c r="FL60" s="74"/>
      <c r="FM60" s="74"/>
      <c r="FN60" s="74"/>
      <c r="FO60" s="74"/>
      <c r="FP60" s="74"/>
      <c r="FQ60" s="74"/>
      <c r="FR60" s="74"/>
      <c r="FS60" s="74"/>
      <c r="FT60" s="74"/>
      <c r="FU60" s="74"/>
      <c r="FV60" s="74"/>
      <c r="FW60" s="74"/>
      <c r="FX60" s="74"/>
      <c r="FY60" s="74"/>
      <c r="FZ60" s="74"/>
      <c r="GA60" s="74"/>
      <c r="GB60" s="74"/>
      <c r="GC60" s="74"/>
    </row>
    <row r="61" spans="4:185">
      <c r="D61" s="74"/>
      <c r="E61" s="74" t="s">
        <v>1286</v>
      </c>
      <c r="F61" s="1316"/>
      <c r="G61" s="1316"/>
      <c r="H61" s="1316"/>
      <c r="I61" s="832" t="s">
        <v>1671</v>
      </c>
      <c r="J61" s="832" t="s">
        <v>1671</v>
      </c>
      <c r="K61" s="832" t="s">
        <v>1671</v>
      </c>
      <c r="L61" s="832" t="s">
        <v>1671</v>
      </c>
      <c r="M61" s="832" t="s">
        <v>1671</v>
      </c>
      <c r="N61" s="832" t="s">
        <v>1671</v>
      </c>
      <c r="O61" s="832" t="s">
        <v>1671</v>
      </c>
      <c r="P61" s="832" t="s">
        <v>1671</v>
      </c>
      <c r="Q61" s="832" t="s">
        <v>1671</v>
      </c>
      <c r="R61" s="832" t="s">
        <v>1671</v>
      </c>
      <c r="S61" s="832" t="s">
        <v>1671</v>
      </c>
      <c r="T61" s="832" t="s">
        <v>1671</v>
      </c>
      <c r="U61" s="832" t="s">
        <v>1671</v>
      </c>
      <c r="V61" s="832" t="s">
        <v>1671</v>
      </c>
      <c r="W61" s="832" t="s">
        <v>1671</v>
      </c>
      <c r="X61" s="832" t="s">
        <v>1671</v>
      </c>
      <c r="Y61" s="832" t="s">
        <v>1671</v>
      </c>
      <c r="Z61" s="832" t="s">
        <v>1671</v>
      </c>
      <c r="AA61" s="832" t="s">
        <v>1671</v>
      </c>
      <c r="AB61" s="832" t="s">
        <v>1671</v>
      </c>
      <c r="AC61" s="832" t="s">
        <v>1671</v>
      </c>
      <c r="AD61" s="832" t="s">
        <v>1671</v>
      </c>
      <c r="AE61" s="832" t="s">
        <v>1671</v>
      </c>
      <c r="AF61" s="832" t="s">
        <v>1671</v>
      </c>
      <c r="AG61" s="832" t="s">
        <v>1671</v>
      </c>
      <c r="AH61" s="832" t="s">
        <v>1671</v>
      </c>
      <c r="AI61" s="832" t="s">
        <v>1671</v>
      </c>
      <c r="AJ61" s="832" t="s">
        <v>1671</v>
      </c>
      <c r="AK61" s="74"/>
      <c r="AL61" s="74"/>
      <c r="AM61" s="74"/>
      <c r="AN61" s="74"/>
      <c r="AO61" s="74"/>
      <c r="AP61" s="74"/>
      <c r="AQ61" s="74"/>
      <c r="AR61" s="74"/>
      <c r="AS61" s="74"/>
      <c r="AT61" s="74"/>
      <c r="AU61" s="74"/>
      <c r="AV61" s="74"/>
      <c r="AW61" s="74"/>
      <c r="AX61" s="74"/>
      <c r="AY61" s="74"/>
      <c r="AZ61" s="74"/>
      <c r="BA61" s="74"/>
      <c r="BB61" s="74"/>
      <c r="BC61" s="74"/>
      <c r="BD61" s="74"/>
      <c r="BE61" s="74"/>
      <c r="BF61" s="74"/>
      <c r="BG61" s="74"/>
      <c r="BH61" s="74"/>
      <c r="BI61" s="74"/>
      <c r="BJ61" s="74"/>
      <c r="BK61" s="74"/>
      <c r="BL61" s="74"/>
      <c r="BM61" s="74"/>
      <c r="BN61" s="74"/>
      <c r="BO61" s="74"/>
      <c r="BP61" s="74"/>
      <c r="BQ61" s="74"/>
      <c r="BR61" s="74"/>
      <c r="BS61" s="74"/>
      <c r="BT61" s="74"/>
      <c r="BU61" s="74"/>
      <c r="BV61" s="74"/>
      <c r="BW61" s="74"/>
      <c r="BX61" s="74"/>
      <c r="BY61" s="74"/>
      <c r="BZ61" s="74"/>
      <c r="CA61" s="74"/>
      <c r="CB61" s="74"/>
      <c r="CC61" s="74"/>
      <c r="CD61" s="74"/>
      <c r="CE61" s="74"/>
      <c r="CF61" s="74"/>
      <c r="CG61" s="74"/>
      <c r="CH61" s="74"/>
      <c r="CI61" s="74"/>
      <c r="CJ61" s="74"/>
      <c r="CK61" s="74"/>
      <c r="CL61" s="74"/>
      <c r="CM61" s="74"/>
      <c r="CN61" s="74"/>
      <c r="CO61" s="74"/>
      <c r="CP61" s="74"/>
      <c r="CQ61" s="74"/>
      <c r="CR61" s="74"/>
      <c r="CS61" s="74"/>
      <c r="CT61" s="74"/>
      <c r="CU61" s="74"/>
      <c r="CV61" s="74"/>
      <c r="CW61" s="74"/>
      <c r="CX61" s="74"/>
      <c r="CY61" s="74"/>
      <c r="CZ61" s="74"/>
      <c r="DA61" s="74"/>
      <c r="DB61" s="74"/>
      <c r="DC61" s="74"/>
      <c r="DD61" s="74"/>
      <c r="DE61" s="74"/>
      <c r="DF61" s="74"/>
      <c r="DG61" s="74"/>
      <c r="DH61" s="74"/>
      <c r="DI61" s="74"/>
      <c r="DJ61" s="74"/>
      <c r="DK61" s="74"/>
      <c r="DL61" s="74"/>
      <c r="DM61" s="74"/>
      <c r="DN61" s="74"/>
      <c r="DO61" s="74"/>
      <c r="DP61" s="74"/>
      <c r="DQ61" s="74"/>
      <c r="DR61" s="74"/>
      <c r="DS61" s="74"/>
      <c r="DT61" s="74"/>
      <c r="DU61" s="74"/>
      <c r="DV61" s="74"/>
      <c r="DW61" s="74"/>
      <c r="DX61" s="74"/>
      <c r="DY61" s="74"/>
      <c r="DZ61" s="74"/>
      <c r="EA61" s="74"/>
      <c r="EB61" s="74"/>
      <c r="EC61" s="74"/>
      <c r="ED61" s="74"/>
      <c r="EE61" s="74"/>
      <c r="EF61" s="74"/>
      <c r="EG61" s="74"/>
      <c r="EH61" s="74"/>
      <c r="EI61" s="74"/>
      <c r="EJ61" s="74"/>
      <c r="EK61" s="74"/>
      <c r="EL61" s="74"/>
      <c r="EM61" s="74"/>
      <c r="EN61" s="74"/>
      <c r="EO61" s="74"/>
      <c r="EP61" s="74"/>
      <c r="EQ61" s="74"/>
      <c r="ER61" s="74"/>
      <c r="ES61" s="74"/>
      <c r="ET61" s="74"/>
      <c r="EU61" s="74"/>
      <c r="EV61" s="74"/>
      <c r="EW61" s="74"/>
      <c r="EX61" s="74"/>
      <c r="EY61" s="74"/>
      <c r="EZ61" s="74"/>
      <c r="FA61" s="74"/>
      <c r="FB61" s="74"/>
      <c r="FC61" s="74"/>
      <c r="FD61" s="74"/>
      <c r="FE61" s="74"/>
      <c r="FF61" s="74"/>
      <c r="FG61" s="74"/>
      <c r="FH61" s="74"/>
      <c r="FI61" s="74"/>
      <c r="FJ61" s="74"/>
      <c r="FK61" s="74"/>
      <c r="FL61" s="74"/>
      <c r="FM61" s="74"/>
      <c r="FN61" s="74"/>
      <c r="FO61" s="74"/>
      <c r="FP61" s="74"/>
      <c r="FQ61" s="74"/>
      <c r="FR61" s="74"/>
      <c r="FS61" s="74"/>
      <c r="FT61" s="74"/>
      <c r="FU61" s="74"/>
      <c r="FV61" s="74"/>
      <c r="FW61" s="74"/>
      <c r="FX61" s="74"/>
      <c r="FY61" s="74"/>
      <c r="FZ61" s="74"/>
      <c r="GA61" s="74"/>
      <c r="GB61" s="74"/>
      <c r="GC61" s="74"/>
    </row>
    <row r="62" spans="4:185" ht="15" customHeight="1">
      <c r="D62" s="74"/>
      <c r="E62" s="74"/>
      <c r="F62" s="74"/>
      <c r="G62" s="74"/>
      <c r="H62" s="74"/>
      <c r="I62" s="74"/>
      <c r="J62" s="74"/>
      <c r="K62" s="74"/>
      <c r="L62" s="74"/>
      <c r="M62" s="74"/>
      <c r="N62" s="74"/>
      <c r="O62" s="74"/>
      <c r="P62" s="74"/>
      <c r="Q62" s="74"/>
      <c r="R62" s="74"/>
      <c r="S62" s="74"/>
      <c r="T62" s="74"/>
      <c r="U62" s="74"/>
      <c r="V62" s="74"/>
      <c r="W62" s="74"/>
      <c r="X62" s="74"/>
      <c r="Y62" s="74"/>
      <c r="Z62" s="74"/>
      <c r="AA62" s="74"/>
      <c r="AB62" s="74"/>
      <c r="AC62" s="74"/>
      <c r="AD62" s="74"/>
      <c r="AE62" s="74"/>
      <c r="AF62" s="74"/>
      <c r="AG62" s="74"/>
      <c r="AH62" s="74"/>
      <c r="AI62" s="74"/>
      <c r="AJ62" s="74"/>
      <c r="AK62" s="74"/>
      <c r="AL62" s="74"/>
      <c r="AM62" s="74"/>
      <c r="AN62" s="74"/>
      <c r="AO62" s="74"/>
      <c r="AP62" s="74"/>
      <c r="AQ62" s="74"/>
      <c r="AR62" s="74"/>
      <c r="AS62" s="74"/>
      <c r="AT62" s="74"/>
      <c r="AU62" s="74"/>
      <c r="AV62" s="74"/>
      <c r="AW62" s="74"/>
      <c r="AX62" s="74"/>
      <c r="AY62" s="74"/>
      <c r="AZ62" s="74"/>
      <c r="BA62" s="74"/>
      <c r="BB62" s="74"/>
      <c r="BC62" s="74"/>
      <c r="BD62" s="74"/>
      <c r="BE62" s="74"/>
      <c r="BF62" s="74"/>
      <c r="BG62" s="74"/>
      <c r="BH62" s="74"/>
      <c r="BI62" s="74"/>
      <c r="BJ62" s="74"/>
      <c r="BK62" s="74"/>
      <c r="BL62" s="74"/>
      <c r="BM62" s="74"/>
      <c r="BN62" s="74"/>
      <c r="BO62" s="74"/>
      <c r="BP62" s="74"/>
      <c r="BQ62" s="74"/>
      <c r="BR62" s="74"/>
      <c r="BS62" s="74"/>
      <c r="BT62" s="74"/>
      <c r="BU62" s="74"/>
      <c r="BV62" s="74"/>
      <c r="BW62" s="74"/>
      <c r="BX62" s="74"/>
      <c r="BY62" s="74"/>
      <c r="BZ62" s="74"/>
      <c r="CA62" s="74"/>
      <c r="CB62" s="74"/>
      <c r="CC62" s="74"/>
      <c r="CD62" s="74"/>
      <c r="CE62" s="74"/>
      <c r="CF62" s="74"/>
      <c r="CG62" s="74"/>
      <c r="CH62" s="74"/>
      <c r="CI62" s="74"/>
      <c r="CJ62" s="74"/>
      <c r="CK62" s="74"/>
      <c r="CL62" s="74"/>
      <c r="CM62" s="74"/>
      <c r="CN62" s="74"/>
      <c r="CO62" s="74"/>
      <c r="CP62" s="74"/>
      <c r="CQ62" s="74"/>
      <c r="CR62" s="74"/>
      <c r="CS62" s="74"/>
      <c r="CT62" s="74"/>
      <c r="CU62" s="74"/>
      <c r="CV62" s="74"/>
      <c r="CW62" s="74"/>
      <c r="CX62" s="74"/>
      <c r="CY62" s="74"/>
      <c r="CZ62" s="74"/>
      <c r="DA62" s="74"/>
      <c r="DB62" s="74"/>
      <c r="DC62" s="74"/>
      <c r="DD62" s="74"/>
      <c r="DE62" s="74"/>
      <c r="DF62" s="74"/>
      <c r="DG62" s="74"/>
      <c r="DH62" s="74"/>
      <c r="DI62" s="74"/>
      <c r="DJ62" s="74"/>
      <c r="DK62" s="74"/>
      <c r="DL62" s="74"/>
      <c r="DM62" s="74"/>
      <c r="DN62" s="74"/>
      <c r="DO62" s="74"/>
      <c r="DP62" s="74"/>
      <c r="DQ62" s="74"/>
      <c r="DR62" s="74"/>
      <c r="DS62" s="74"/>
      <c r="DT62" s="74"/>
      <c r="DU62" s="74"/>
      <c r="DV62" s="74"/>
      <c r="DW62" s="74"/>
      <c r="DX62" s="74"/>
      <c r="DY62" s="74"/>
      <c r="DZ62" s="74"/>
      <c r="EA62" s="74"/>
      <c r="EB62" s="74"/>
      <c r="EC62" s="74"/>
      <c r="ED62" s="74"/>
      <c r="EE62" s="74"/>
      <c r="EF62" s="74"/>
      <c r="EG62" s="74"/>
      <c r="EH62" s="74"/>
      <c r="EI62" s="74"/>
      <c r="EJ62" s="74"/>
      <c r="EK62" s="74"/>
      <c r="EL62" s="74"/>
      <c r="EM62" s="74"/>
      <c r="EN62" s="74"/>
      <c r="EO62" s="74"/>
      <c r="EP62" s="74"/>
      <c r="EQ62" s="74"/>
      <c r="ER62" s="74"/>
      <c r="ES62" s="74"/>
      <c r="ET62" s="74"/>
      <c r="EU62" s="74"/>
      <c r="EV62" s="74"/>
      <c r="EW62" s="74"/>
      <c r="EX62" s="74"/>
      <c r="EY62" s="74"/>
      <c r="EZ62" s="74"/>
      <c r="FA62" s="74"/>
      <c r="FB62" s="74"/>
      <c r="FC62" s="74"/>
      <c r="FD62" s="74"/>
      <c r="FE62" s="74"/>
      <c r="FF62" s="74"/>
      <c r="FG62" s="74"/>
      <c r="FH62" s="74"/>
      <c r="FI62" s="74"/>
      <c r="FJ62" s="74"/>
      <c r="FK62" s="74"/>
      <c r="FL62" s="74"/>
      <c r="FM62" s="74"/>
      <c r="FN62" s="74"/>
      <c r="FO62" s="74"/>
      <c r="FP62" s="74"/>
      <c r="FQ62" s="74"/>
      <c r="FR62" s="74"/>
      <c r="FS62" s="74"/>
      <c r="FT62" s="74"/>
      <c r="FU62" s="74"/>
      <c r="FV62" s="74"/>
      <c r="FW62" s="74"/>
      <c r="FX62" s="74"/>
      <c r="FY62" s="74"/>
      <c r="FZ62" s="74"/>
      <c r="GA62" s="74"/>
      <c r="GB62" s="74"/>
      <c r="GC62" s="74"/>
    </row>
    <row r="63" spans="4:185">
      <c r="D63" s="74"/>
      <c r="E63" s="74"/>
      <c r="F63" s="74"/>
      <c r="G63" s="74"/>
      <c r="H63" s="74"/>
      <c r="I63" s="74"/>
      <c r="J63" s="74"/>
      <c r="K63" s="74"/>
      <c r="L63" s="74"/>
      <c r="M63" s="74"/>
      <c r="N63" s="74"/>
      <c r="O63" s="74"/>
      <c r="P63" s="74"/>
      <c r="Q63" s="74"/>
      <c r="R63" s="74"/>
      <c r="S63" s="74"/>
      <c r="T63" s="74"/>
      <c r="U63" s="74"/>
      <c r="V63" s="74"/>
      <c r="W63" s="74"/>
      <c r="X63" s="74"/>
      <c r="Y63" s="74"/>
      <c r="Z63" s="74"/>
      <c r="AA63" s="74"/>
      <c r="AB63" s="74"/>
      <c r="AC63" s="74"/>
      <c r="AD63" s="74"/>
      <c r="AE63" s="74"/>
      <c r="AF63" s="74"/>
      <c r="AG63" s="74"/>
      <c r="AH63" s="74"/>
      <c r="AI63" s="74"/>
      <c r="AJ63" s="74"/>
      <c r="AK63" s="74"/>
      <c r="AL63" s="74"/>
      <c r="AM63" s="74"/>
      <c r="AN63" s="74"/>
      <c r="AO63" s="74"/>
      <c r="AP63" s="74"/>
      <c r="AQ63" s="74"/>
      <c r="AR63" s="74"/>
      <c r="AS63" s="74"/>
      <c r="AT63" s="74"/>
      <c r="AU63" s="74"/>
      <c r="AV63" s="74"/>
      <c r="AW63" s="74"/>
      <c r="AX63" s="74"/>
      <c r="AY63" s="74"/>
      <c r="AZ63" s="74"/>
      <c r="BA63" s="74"/>
      <c r="BB63" s="74"/>
      <c r="BC63" s="74"/>
      <c r="BD63" s="74"/>
      <c r="BE63" s="74"/>
      <c r="BF63" s="74"/>
      <c r="BG63" s="74"/>
      <c r="BH63" s="74"/>
      <c r="BI63" s="74"/>
      <c r="BJ63" s="74"/>
      <c r="BK63" s="74"/>
      <c r="BL63" s="74"/>
      <c r="BM63" s="74"/>
      <c r="BN63" s="74"/>
      <c r="BO63" s="74"/>
      <c r="BP63" s="74"/>
      <c r="BQ63" s="74"/>
      <c r="BR63" s="74"/>
      <c r="BS63" s="74"/>
      <c r="BT63" s="74"/>
      <c r="BU63" s="74"/>
      <c r="BV63" s="74"/>
      <c r="BW63" s="74"/>
      <c r="BX63" s="74"/>
      <c r="BY63" s="74"/>
      <c r="BZ63" s="74"/>
      <c r="CA63" s="74"/>
      <c r="CB63" s="74"/>
      <c r="CC63" s="74"/>
      <c r="CD63" s="74"/>
      <c r="CE63" s="74"/>
      <c r="CF63" s="74"/>
      <c r="CG63" s="74"/>
      <c r="CH63" s="74"/>
      <c r="CI63" s="74"/>
      <c r="CJ63" s="74"/>
      <c r="CK63" s="74"/>
      <c r="CL63" s="74"/>
      <c r="CM63" s="74"/>
      <c r="CN63" s="74"/>
      <c r="CO63" s="74"/>
      <c r="CP63" s="74"/>
      <c r="CQ63" s="74"/>
      <c r="CR63" s="74"/>
      <c r="CS63" s="74"/>
      <c r="CT63" s="74"/>
      <c r="CU63" s="74"/>
      <c r="CV63" s="74"/>
      <c r="CW63" s="74"/>
      <c r="CX63" s="74"/>
      <c r="CY63" s="74"/>
      <c r="CZ63" s="74"/>
      <c r="DA63" s="74"/>
      <c r="DB63" s="74"/>
      <c r="DC63" s="74"/>
      <c r="DD63" s="74"/>
      <c r="DE63" s="74"/>
      <c r="DF63" s="74"/>
      <c r="DG63" s="74"/>
      <c r="DH63" s="74"/>
      <c r="DI63" s="74"/>
      <c r="DJ63" s="74"/>
      <c r="DK63" s="74"/>
      <c r="DL63" s="74"/>
      <c r="DM63" s="74"/>
      <c r="DN63" s="74"/>
      <c r="DO63" s="74"/>
      <c r="DP63" s="74"/>
      <c r="DQ63" s="74"/>
      <c r="DR63" s="74"/>
      <c r="DS63" s="74"/>
      <c r="DT63" s="74"/>
      <c r="DU63" s="74"/>
      <c r="DV63" s="74"/>
      <c r="DW63" s="74"/>
      <c r="DX63" s="74"/>
      <c r="DY63" s="74"/>
      <c r="DZ63" s="74"/>
      <c r="EA63" s="74"/>
      <c r="EB63" s="74"/>
      <c r="EC63" s="74"/>
      <c r="ED63" s="74"/>
      <c r="EE63" s="74"/>
      <c r="EF63" s="74"/>
      <c r="EG63" s="74"/>
      <c r="EH63" s="74"/>
      <c r="EI63" s="74"/>
      <c r="EJ63" s="74"/>
      <c r="EK63" s="74"/>
      <c r="EL63" s="74"/>
      <c r="EM63" s="74"/>
      <c r="EN63" s="74"/>
      <c r="EO63" s="74"/>
      <c r="EP63" s="74"/>
      <c r="EQ63" s="74"/>
      <c r="ER63" s="74"/>
      <c r="ES63" s="74"/>
      <c r="ET63" s="74"/>
      <c r="EU63" s="74"/>
      <c r="EV63" s="74"/>
      <c r="EW63" s="74"/>
      <c r="EX63" s="74"/>
      <c r="EY63" s="74"/>
      <c r="EZ63" s="74"/>
      <c r="FA63" s="74"/>
      <c r="FB63" s="74"/>
      <c r="FC63" s="74"/>
      <c r="FD63" s="74"/>
      <c r="FE63" s="74"/>
      <c r="FF63" s="74"/>
      <c r="FG63" s="74"/>
      <c r="FH63" s="74"/>
      <c r="FI63" s="74"/>
      <c r="FJ63" s="74"/>
      <c r="FK63" s="74"/>
      <c r="FL63" s="74"/>
      <c r="FM63" s="74"/>
      <c r="FN63" s="74"/>
      <c r="FO63" s="74"/>
      <c r="FP63" s="74"/>
      <c r="FQ63" s="74"/>
      <c r="FR63" s="74"/>
      <c r="FS63" s="74"/>
      <c r="FT63" s="74"/>
      <c r="FU63" s="74"/>
      <c r="FV63" s="74"/>
      <c r="FW63" s="74"/>
      <c r="FX63" s="74"/>
      <c r="FY63" s="74"/>
      <c r="FZ63" s="74"/>
      <c r="GA63" s="74"/>
      <c r="GB63" s="74"/>
      <c r="GC63" s="74"/>
    </row>
    <row r="64" spans="4:185">
      <c r="D64" s="74"/>
      <c r="E64" s="74"/>
      <c r="F64" s="74"/>
      <c r="G64" s="74"/>
      <c r="H64" s="74"/>
      <c r="I64" s="74"/>
      <c r="J64" s="74"/>
      <c r="K64" s="74"/>
      <c r="L64" s="74"/>
      <c r="M64" s="74"/>
      <c r="N64" s="74"/>
      <c r="O64" s="74"/>
      <c r="P64" s="74"/>
      <c r="Q64" s="74"/>
      <c r="R64" s="74"/>
      <c r="S64" s="74"/>
      <c r="T64" s="74"/>
      <c r="U64" s="74"/>
      <c r="V64" s="74"/>
      <c r="W64" s="74"/>
      <c r="X64" s="74"/>
      <c r="Y64" s="74"/>
      <c r="Z64" s="74"/>
      <c r="AA64" s="74"/>
      <c r="AB64" s="74"/>
      <c r="AC64" s="74"/>
      <c r="AD64" s="74"/>
      <c r="AE64" s="74"/>
      <c r="AF64" s="74"/>
      <c r="AG64" s="74"/>
      <c r="AH64" s="74"/>
      <c r="AI64" s="74"/>
      <c r="AJ64" s="74"/>
      <c r="AK64" s="74"/>
      <c r="AL64" s="74"/>
      <c r="AM64" s="74"/>
      <c r="AN64" s="74"/>
      <c r="AO64" s="74"/>
      <c r="AP64" s="74"/>
      <c r="AQ64" s="74"/>
      <c r="AR64" s="74"/>
      <c r="AS64" s="74"/>
      <c r="AT64" s="74"/>
      <c r="AU64" s="74"/>
      <c r="AV64" s="74"/>
      <c r="AW64" s="74"/>
      <c r="AX64" s="74"/>
      <c r="AY64" s="74"/>
      <c r="AZ64" s="74"/>
      <c r="BA64" s="74"/>
      <c r="BB64" s="74"/>
      <c r="BC64" s="74"/>
      <c r="BD64" s="74"/>
      <c r="BE64" s="74"/>
      <c r="BF64" s="74"/>
      <c r="BG64" s="74"/>
      <c r="BH64" s="74"/>
      <c r="BI64" s="74"/>
      <c r="BJ64" s="74"/>
      <c r="BK64" s="74"/>
      <c r="BL64" s="74"/>
      <c r="BM64" s="74"/>
      <c r="BN64" s="74"/>
      <c r="BO64" s="74"/>
      <c r="BP64" s="74"/>
      <c r="BQ64" s="74"/>
      <c r="BR64" s="74"/>
      <c r="BS64" s="74"/>
      <c r="BT64" s="74"/>
      <c r="BU64" s="74"/>
      <c r="BV64" s="74"/>
      <c r="BW64" s="74"/>
      <c r="BX64" s="74"/>
      <c r="BY64" s="74"/>
      <c r="BZ64" s="74"/>
      <c r="CA64" s="74"/>
      <c r="CB64" s="74"/>
      <c r="CC64" s="74"/>
      <c r="CD64" s="74"/>
      <c r="CE64" s="74"/>
      <c r="CF64" s="74"/>
      <c r="CG64" s="74"/>
      <c r="CH64" s="74"/>
      <c r="CI64" s="74"/>
      <c r="CJ64" s="74"/>
      <c r="CK64" s="74"/>
      <c r="CL64" s="74"/>
      <c r="CM64" s="74"/>
      <c r="CN64" s="74"/>
      <c r="CO64" s="74"/>
      <c r="CP64" s="74"/>
      <c r="CQ64" s="74"/>
      <c r="CR64" s="74"/>
      <c r="CS64" s="74"/>
      <c r="CT64" s="74"/>
      <c r="CU64" s="74"/>
      <c r="CV64" s="74"/>
      <c r="CW64" s="74"/>
      <c r="CX64" s="74"/>
      <c r="CY64" s="74"/>
      <c r="CZ64" s="74"/>
      <c r="DA64" s="74"/>
      <c r="DB64" s="74"/>
      <c r="DC64" s="74"/>
      <c r="DD64" s="74"/>
      <c r="DE64" s="74"/>
      <c r="DF64" s="74"/>
      <c r="DG64" s="74"/>
      <c r="DH64" s="74"/>
      <c r="DI64" s="74"/>
      <c r="DJ64" s="74"/>
      <c r="DK64" s="74"/>
      <c r="DL64" s="74"/>
      <c r="DM64" s="74"/>
      <c r="DN64" s="74"/>
      <c r="DO64" s="74"/>
      <c r="DP64" s="74"/>
      <c r="DQ64" s="74"/>
      <c r="DR64" s="74"/>
      <c r="DS64" s="74"/>
      <c r="DT64" s="74"/>
      <c r="DU64" s="74"/>
      <c r="DV64" s="74"/>
      <c r="DW64" s="74"/>
      <c r="DX64" s="74"/>
      <c r="DY64" s="74"/>
      <c r="DZ64" s="74"/>
      <c r="EA64" s="74"/>
      <c r="EB64" s="74"/>
      <c r="EC64" s="74"/>
      <c r="ED64" s="74"/>
      <c r="EE64" s="74"/>
      <c r="EF64" s="74"/>
      <c r="EG64" s="74"/>
      <c r="EH64" s="74"/>
      <c r="EI64" s="74"/>
      <c r="EJ64" s="74"/>
      <c r="EK64" s="74"/>
      <c r="EL64" s="74"/>
      <c r="EM64" s="74"/>
      <c r="EN64" s="74"/>
      <c r="EO64" s="74"/>
      <c r="EP64" s="74"/>
      <c r="EQ64" s="74"/>
      <c r="ER64" s="74"/>
      <c r="ES64" s="74"/>
      <c r="ET64" s="74"/>
      <c r="EU64" s="74"/>
      <c r="EV64" s="74"/>
      <c r="EW64" s="74"/>
      <c r="EX64" s="74"/>
      <c r="EY64" s="74"/>
      <c r="EZ64" s="74"/>
      <c r="FA64" s="74"/>
      <c r="FB64" s="74"/>
      <c r="FC64" s="74"/>
      <c r="FD64" s="74"/>
      <c r="FE64" s="74"/>
      <c r="FF64" s="74"/>
      <c r="FG64" s="74"/>
      <c r="FH64" s="74"/>
      <c r="FI64" s="74"/>
      <c r="FJ64" s="74"/>
      <c r="FK64" s="74"/>
      <c r="FL64" s="74"/>
      <c r="FM64" s="74"/>
      <c r="FN64" s="74"/>
      <c r="FO64" s="74"/>
      <c r="FP64" s="74"/>
      <c r="FQ64" s="74"/>
      <c r="FR64" s="74"/>
      <c r="FS64" s="74"/>
      <c r="FT64" s="74"/>
      <c r="FU64" s="74"/>
      <c r="FV64" s="74"/>
      <c r="FW64" s="74"/>
      <c r="FX64" s="74"/>
      <c r="FY64" s="74"/>
      <c r="FZ64" s="74"/>
      <c r="GA64" s="74"/>
      <c r="GB64" s="74"/>
      <c r="GC64" s="74"/>
    </row>
    <row r="65" spans="4:185">
      <c r="D65" s="74"/>
      <c r="E65" s="74"/>
      <c r="F65" s="74"/>
      <c r="G65" s="74"/>
      <c r="H65" s="74"/>
      <c r="I65" s="74"/>
      <c r="J65" s="74"/>
      <c r="K65" s="74"/>
      <c r="L65" s="74"/>
      <c r="M65" s="74"/>
      <c r="N65" s="74"/>
      <c r="O65" s="74"/>
      <c r="P65" s="74"/>
      <c r="Q65" s="74"/>
      <c r="R65" s="74"/>
      <c r="S65" s="74"/>
      <c r="T65" s="74"/>
      <c r="U65" s="74"/>
      <c r="V65" s="74"/>
      <c r="W65" s="74"/>
      <c r="X65" s="74"/>
      <c r="Y65" s="74"/>
      <c r="Z65" s="74"/>
      <c r="AA65" s="74"/>
      <c r="AB65" s="74"/>
      <c r="AC65" s="74"/>
      <c r="AD65" s="74"/>
      <c r="AE65" s="74"/>
      <c r="AF65" s="74"/>
      <c r="AG65" s="74"/>
      <c r="AH65" s="74"/>
      <c r="AI65" s="74"/>
      <c r="AJ65" s="74"/>
      <c r="AK65" s="74"/>
      <c r="AL65" s="74"/>
      <c r="AM65" s="74"/>
      <c r="AN65" s="74"/>
      <c r="AO65" s="74"/>
      <c r="AP65" s="74"/>
      <c r="AQ65" s="74"/>
      <c r="AR65" s="74"/>
      <c r="AS65" s="74"/>
      <c r="AT65" s="74"/>
      <c r="AU65" s="74"/>
      <c r="AV65" s="74"/>
      <c r="AW65" s="74"/>
      <c r="AX65" s="74"/>
      <c r="AY65" s="74"/>
      <c r="AZ65" s="74"/>
      <c r="BA65" s="74"/>
      <c r="BB65" s="74"/>
      <c r="BC65" s="74"/>
      <c r="BD65" s="74"/>
      <c r="BE65" s="74"/>
      <c r="BF65" s="74"/>
      <c r="BG65" s="74"/>
      <c r="BH65" s="74"/>
      <c r="BI65" s="74"/>
      <c r="BJ65" s="74"/>
      <c r="BK65" s="74"/>
      <c r="BL65" s="74"/>
      <c r="BM65" s="74"/>
      <c r="BN65" s="74"/>
      <c r="BO65" s="74"/>
      <c r="BP65" s="74"/>
      <c r="BQ65" s="74"/>
      <c r="BR65" s="74"/>
      <c r="BS65" s="74"/>
      <c r="BT65" s="74"/>
      <c r="BU65" s="74"/>
      <c r="BV65" s="74"/>
      <c r="BW65" s="74"/>
      <c r="BX65" s="74"/>
      <c r="BY65" s="74"/>
      <c r="BZ65" s="74"/>
      <c r="CA65" s="74"/>
      <c r="CB65" s="74"/>
      <c r="CC65" s="74"/>
      <c r="CD65" s="74"/>
      <c r="CE65" s="74"/>
      <c r="CF65" s="74"/>
      <c r="CG65" s="74"/>
      <c r="CH65" s="74"/>
      <c r="CI65" s="74"/>
      <c r="CJ65" s="74"/>
      <c r="CK65" s="74"/>
      <c r="CL65" s="74"/>
      <c r="CM65" s="74"/>
      <c r="CN65" s="74"/>
      <c r="CO65" s="74"/>
      <c r="CP65" s="74"/>
      <c r="CQ65" s="74"/>
      <c r="CR65" s="74"/>
      <c r="CS65" s="74"/>
      <c r="CT65" s="74"/>
      <c r="CU65" s="74"/>
      <c r="CV65" s="74"/>
      <c r="CW65" s="74"/>
      <c r="CX65" s="74"/>
      <c r="CY65" s="74"/>
      <c r="CZ65" s="74"/>
      <c r="DA65" s="74"/>
      <c r="DB65" s="74"/>
      <c r="DC65" s="74"/>
      <c r="DD65" s="74"/>
      <c r="DE65" s="74"/>
      <c r="DF65" s="74"/>
      <c r="DG65" s="74"/>
      <c r="DH65" s="74"/>
      <c r="DI65" s="74"/>
      <c r="DJ65" s="74"/>
      <c r="DK65" s="74"/>
      <c r="DL65" s="74"/>
      <c r="DM65" s="74"/>
      <c r="DN65" s="74"/>
      <c r="DO65" s="74"/>
      <c r="DP65" s="74"/>
      <c r="DQ65" s="74"/>
      <c r="DR65" s="74"/>
      <c r="DS65" s="74"/>
      <c r="DT65" s="74"/>
      <c r="DU65" s="74"/>
      <c r="DV65" s="74"/>
      <c r="DW65" s="74"/>
      <c r="DX65" s="74"/>
      <c r="DY65" s="74"/>
      <c r="DZ65" s="74"/>
      <c r="EA65" s="74"/>
      <c r="EB65" s="74"/>
      <c r="EC65" s="74"/>
      <c r="ED65" s="74"/>
      <c r="EE65" s="74"/>
      <c r="EF65" s="74"/>
      <c r="EG65" s="74"/>
      <c r="EH65" s="74"/>
      <c r="EI65" s="74"/>
      <c r="EJ65" s="74"/>
      <c r="EK65" s="74"/>
      <c r="EL65" s="74"/>
      <c r="EM65" s="74"/>
      <c r="EN65" s="74"/>
      <c r="EO65" s="74"/>
      <c r="EP65" s="74"/>
      <c r="EQ65" s="74"/>
      <c r="ER65" s="74"/>
      <c r="ES65" s="74"/>
      <c r="ET65" s="74"/>
      <c r="EU65" s="74"/>
      <c r="EV65" s="74"/>
      <c r="EW65" s="74"/>
      <c r="EX65" s="74"/>
      <c r="EY65" s="74"/>
      <c r="EZ65" s="74"/>
      <c r="FA65" s="74"/>
      <c r="FB65" s="74"/>
      <c r="FC65" s="74"/>
      <c r="FD65" s="74"/>
      <c r="FE65" s="74"/>
      <c r="FF65" s="74"/>
      <c r="FG65" s="74"/>
      <c r="FH65" s="74"/>
      <c r="FI65" s="74"/>
      <c r="FJ65" s="74"/>
      <c r="FK65" s="74"/>
      <c r="FL65" s="74"/>
      <c r="FM65" s="74"/>
      <c r="FN65" s="74"/>
      <c r="FO65" s="74"/>
      <c r="FP65" s="74"/>
      <c r="FQ65" s="74"/>
      <c r="FR65" s="74"/>
      <c r="FS65" s="74"/>
      <c r="FT65" s="74"/>
      <c r="FU65" s="74"/>
      <c r="FV65" s="74"/>
      <c r="FW65" s="74"/>
      <c r="FX65" s="74"/>
      <c r="FY65" s="74"/>
      <c r="FZ65" s="74"/>
      <c r="GA65" s="74"/>
      <c r="GB65" s="74"/>
      <c r="GC65" s="74"/>
    </row>
    <row r="66" spans="4:185" ht="18">
      <c r="D66" s="1327" t="s">
        <v>1674</v>
      </c>
      <c r="E66" s="74"/>
      <c r="F66" s="74"/>
      <c r="G66" s="74"/>
      <c r="H66" s="74"/>
      <c r="I66" s="74"/>
      <c r="J66" s="74"/>
      <c r="K66" s="74"/>
      <c r="L66" s="74"/>
      <c r="M66" s="74"/>
      <c r="N66" s="74"/>
      <c r="O66" s="74"/>
      <c r="P66" s="74"/>
      <c r="Q66" s="74"/>
      <c r="R66" s="74"/>
      <c r="S66" s="74"/>
      <c r="T66" s="74"/>
      <c r="U66" s="74"/>
      <c r="V66" s="74"/>
      <c r="W66" s="74"/>
      <c r="X66" s="74"/>
      <c r="Y66" s="74"/>
      <c r="Z66" s="74"/>
      <c r="AA66" s="74"/>
      <c r="AB66" s="74"/>
      <c r="AC66" s="74"/>
      <c r="AD66" s="74"/>
      <c r="AE66" s="74"/>
      <c r="AF66" s="74"/>
      <c r="AG66" s="74"/>
      <c r="AH66" s="74"/>
      <c r="AI66" s="74"/>
      <c r="AJ66" s="74"/>
      <c r="AK66" s="74"/>
      <c r="AL66" s="74"/>
      <c r="AM66" s="74"/>
      <c r="AN66" s="74"/>
      <c r="AO66" s="74"/>
      <c r="AP66" s="74"/>
      <c r="AQ66" s="74"/>
      <c r="AR66" s="74"/>
      <c r="AS66" s="74"/>
      <c r="AT66" s="74"/>
      <c r="AU66" s="74"/>
      <c r="AV66" s="74"/>
      <c r="AW66" s="74"/>
      <c r="AX66" s="74"/>
      <c r="AY66" s="74"/>
      <c r="AZ66" s="74"/>
      <c r="BA66" s="74"/>
      <c r="BB66" s="74"/>
      <c r="BC66" s="74"/>
      <c r="BD66" s="74"/>
      <c r="BE66" s="74"/>
      <c r="BF66" s="74"/>
      <c r="BG66" s="74"/>
      <c r="BH66" s="74"/>
      <c r="BI66" s="74"/>
      <c r="BJ66" s="74"/>
      <c r="BK66" s="74"/>
      <c r="BL66" s="74"/>
      <c r="BM66" s="74"/>
      <c r="BN66" s="74"/>
      <c r="BO66" s="74"/>
      <c r="BP66" s="74"/>
      <c r="BQ66" s="74"/>
      <c r="BR66" s="74"/>
      <c r="BS66" s="74"/>
      <c r="BT66" s="74"/>
      <c r="BU66" s="74"/>
      <c r="BV66" s="74"/>
      <c r="BW66" s="74"/>
      <c r="BX66" s="74"/>
      <c r="BY66" s="74"/>
      <c r="BZ66" s="74"/>
      <c r="CA66" s="74"/>
      <c r="CB66" s="74"/>
      <c r="CC66" s="74"/>
      <c r="CD66" s="74"/>
      <c r="CE66" s="74"/>
      <c r="CF66" s="74"/>
      <c r="CG66" s="74"/>
      <c r="CH66" s="74"/>
      <c r="CI66" s="74"/>
      <c r="CJ66" s="74"/>
      <c r="CK66" s="74"/>
      <c r="CL66" s="74"/>
      <c r="CM66" s="74"/>
      <c r="CN66" s="74"/>
      <c r="CO66" s="74"/>
      <c r="CP66" s="74"/>
      <c r="CQ66" s="74"/>
      <c r="CR66" s="74"/>
      <c r="CS66" s="74"/>
      <c r="CT66" s="74"/>
      <c r="CU66" s="74"/>
      <c r="CV66" s="74"/>
      <c r="CW66" s="74"/>
      <c r="CX66" s="74"/>
      <c r="CY66" s="74"/>
      <c r="CZ66" s="74"/>
      <c r="DA66" s="74"/>
      <c r="DB66" s="74"/>
      <c r="DC66" s="74"/>
      <c r="DD66" s="74"/>
      <c r="DE66" s="74"/>
      <c r="DF66" s="74"/>
      <c r="DG66" s="74"/>
      <c r="DH66" s="74"/>
      <c r="DI66" s="74"/>
      <c r="DJ66" s="74"/>
      <c r="DK66" s="74"/>
      <c r="DL66" s="74"/>
      <c r="DM66" s="74"/>
      <c r="DN66" s="74"/>
      <c r="DO66" s="74"/>
      <c r="DP66" s="74"/>
      <c r="DQ66" s="74"/>
      <c r="DR66" s="74"/>
      <c r="DS66" s="74"/>
      <c r="DT66" s="74"/>
      <c r="DU66" s="74"/>
      <c r="DV66" s="74"/>
      <c r="DW66" s="74"/>
      <c r="DX66" s="74"/>
      <c r="DY66" s="74"/>
      <c r="DZ66" s="74"/>
      <c r="EA66" s="74"/>
      <c r="EB66" s="74"/>
      <c r="EC66" s="74"/>
      <c r="ED66" s="74"/>
      <c r="EE66" s="74"/>
      <c r="EF66" s="74"/>
      <c r="EG66" s="74"/>
      <c r="EH66" s="74"/>
      <c r="EI66" s="74"/>
      <c r="EJ66" s="74"/>
      <c r="EK66" s="74"/>
      <c r="EL66" s="74"/>
      <c r="EM66" s="74"/>
      <c r="EN66" s="74"/>
      <c r="EO66" s="74"/>
      <c r="EP66" s="74"/>
      <c r="EQ66" s="74"/>
      <c r="ER66" s="74"/>
      <c r="ES66" s="74"/>
      <c r="ET66" s="74"/>
      <c r="EU66" s="74"/>
      <c r="EV66" s="74"/>
      <c r="EW66" s="74"/>
      <c r="EX66" s="74"/>
      <c r="EY66" s="74"/>
      <c r="EZ66" s="74"/>
      <c r="FA66" s="74"/>
      <c r="FB66" s="74"/>
      <c r="FC66" s="74"/>
      <c r="FD66" s="74"/>
      <c r="FE66" s="74"/>
      <c r="FF66" s="74"/>
      <c r="FG66" s="74"/>
      <c r="FH66" s="74"/>
      <c r="FI66" s="74"/>
      <c r="FJ66" s="74"/>
      <c r="FK66" s="74"/>
      <c r="FL66" s="74"/>
      <c r="FM66" s="74"/>
      <c r="FN66" s="74"/>
      <c r="FO66" s="74"/>
      <c r="FP66" s="74"/>
      <c r="FQ66" s="74"/>
      <c r="FR66" s="74"/>
      <c r="FS66" s="74"/>
      <c r="FT66" s="74"/>
      <c r="FU66" s="74"/>
      <c r="FV66" s="74"/>
      <c r="FW66" s="74"/>
      <c r="FX66" s="74"/>
      <c r="FY66" s="74"/>
      <c r="FZ66" s="74"/>
      <c r="GA66" s="74"/>
      <c r="GB66" s="74"/>
      <c r="GC66" s="74"/>
    </row>
    <row r="67" spans="4:185" ht="18">
      <c r="D67" s="1327" t="s">
        <v>1675</v>
      </c>
      <c r="E67" s="74"/>
      <c r="F67" s="74"/>
      <c r="G67" s="74"/>
      <c r="H67" s="74"/>
      <c r="I67" s="74"/>
      <c r="J67" s="74"/>
      <c r="K67" s="74"/>
      <c r="L67" s="74"/>
      <c r="M67" s="74"/>
      <c r="N67" s="74"/>
      <c r="O67" s="74"/>
      <c r="P67" s="74"/>
      <c r="Q67" s="74"/>
      <c r="R67" s="74"/>
      <c r="S67" s="74"/>
      <c r="T67" s="74"/>
      <c r="U67" s="74"/>
      <c r="V67" s="74"/>
      <c r="W67" s="74"/>
      <c r="X67" s="74"/>
      <c r="Y67" s="74"/>
      <c r="Z67" s="74"/>
      <c r="AA67" s="74"/>
      <c r="AB67" s="74"/>
      <c r="AC67" s="74"/>
      <c r="AD67" s="74"/>
      <c r="AE67" s="74"/>
      <c r="AF67" s="74"/>
      <c r="AG67" s="74"/>
      <c r="AH67" s="74"/>
      <c r="AI67" s="74"/>
      <c r="AJ67" s="74"/>
      <c r="AK67" s="74"/>
      <c r="AL67" s="74"/>
      <c r="AM67" s="74"/>
      <c r="AN67" s="74"/>
      <c r="AO67" s="74"/>
      <c r="AP67" s="74"/>
      <c r="AQ67" s="74"/>
      <c r="AR67" s="74"/>
      <c r="AS67" s="74"/>
      <c r="AT67" s="74"/>
      <c r="AU67" s="74"/>
      <c r="AV67" s="74"/>
      <c r="AW67" s="74"/>
      <c r="AX67" s="74"/>
      <c r="AY67" s="74"/>
      <c r="AZ67" s="74"/>
      <c r="BA67" s="74"/>
      <c r="BB67" s="74"/>
      <c r="BC67" s="74"/>
      <c r="BD67" s="74"/>
      <c r="BE67" s="74"/>
      <c r="BF67" s="74"/>
      <c r="BG67" s="74"/>
      <c r="BH67" s="74"/>
      <c r="BI67" s="74"/>
      <c r="BJ67" s="74"/>
      <c r="BK67" s="74"/>
      <c r="BL67" s="74"/>
      <c r="BM67" s="74"/>
      <c r="BN67" s="74"/>
      <c r="BO67" s="74"/>
      <c r="BP67" s="74"/>
      <c r="BQ67" s="74"/>
      <c r="BR67" s="74"/>
      <c r="BS67" s="74"/>
      <c r="BT67" s="74"/>
      <c r="BU67" s="74"/>
      <c r="BV67" s="74"/>
      <c r="BW67" s="74"/>
      <c r="BX67" s="74"/>
      <c r="BY67" s="74"/>
      <c r="BZ67" s="74"/>
      <c r="CA67" s="74"/>
      <c r="CB67" s="74"/>
      <c r="CC67" s="74"/>
      <c r="CD67" s="74"/>
      <c r="CE67" s="74"/>
      <c r="CF67" s="74"/>
      <c r="CG67" s="74"/>
      <c r="CH67" s="74"/>
      <c r="CI67" s="74"/>
      <c r="CJ67" s="74"/>
      <c r="CK67" s="74"/>
      <c r="CL67" s="74"/>
      <c r="CM67" s="74"/>
      <c r="CN67" s="74"/>
      <c r="CO67" s="74"/>
      <c r="CP67" s="74"/>
      <c r="CQ67" s="74"/>
      <c r="CR67" s="74"/>
      <c r="CS67" s="74"/>
      <c r="CT67" s="74"/>
      <c r="CU67" s="74"/>
      <c r="CV67" s="74"/>
      <c r="CW67" s="74"/>
      <c r="CX67" s="74"/>
      <c r="CY67" s="74"/>
      <c r="CZ67" s="74"/>
      <c r="DA67" s="74"/>
      <c r="DB67" s="74"/>
      <c r="DC67" s="74"/>
      <c r="DD67" s="74"/>
      <c r="DE67" s="74"/>
      <c r="DF67" s="74"/>
      <c r="DG67" s="74"/>
      <c r="DH67" s="74"/>
      <c r="DI67" s="74"/>
      <c r="DJ67" s="74"/>
      <c r="DK67" s="74"/>
      <c r="DL67" s="74"/>
      <c r="DM67" s="74"/>
      <c r="DN67" s="74"/>
      <c r="DO67" s="74"/>
      <c r="DP67" s="74"/>
      <c r="DQ67" s="74"/>
      <c r="DR67" s="74"/>
      <c r="DS67" s="74"/>
      <c r="DT67" s="74"/>
      <c r="DU67" s="74"/>
      <c r="DV67" s="74"/>
      <c r="DW67" s="74"/>
      <c r="DX67" s="74"/>
      <c r="DY67" s="74"/>
      <c r="DZ67" s="74"/>
      <c r="EA67" s="74"/>
      <c r="EB67" s="74"/>
      <c r="EC67" s="74"/>
      <c r="ED67" s="74"/>
      <c r="EE67" s="74"/>
      <c r="EF67" s="74"/>
      <c r="EG67" s="74"/>
      <c r="EH67" s="74"/>
      <c r="EI67" s="74"/>
      <c r="EJ67" s="74"/>
      <c r="EK67" s="74"/>
      <c r="EL67" s="74"/>
      <c r="EM67" s="74"/>
      <c r="EN67" s="74"/>
      <c r="EO67" s="74"/>
      <c r="EP67" s="74"/>
      <c r="EQ67" s="74"/>
      <c r="ER67" s="74"/>
      <c r="ES67" s="74"/>
      <c r="ET67" s="74"/>
      <c r="EU67" s="74"/>
      <c r="EV67" s="74"/>
      <c r="EW67" s="74"/>
      <c r="EX67" s="74"/>
      <c r="EY67" s="74"/>
      <c r="EZ67" s="74"/>
      <c r="FA67" s="74"/>
      <c r="FB67" s="74"/>
      <c r="FC67" s="74"/>
      <c r="FD67" s="74"/>
      <c r="FE67" s="74"/>
      <c r="FF67" s="74"/>
      <c r="FG67" s="74"/>
      <c r="FH67" s="74"/>
      <c r="FI67" s="74"/>
      <c r="FJ67" s="74"/>
      <c r="FK67" s="74"/>
      <c r="FL67" s="74"/>
      <c r="FM67" s="74"/>
      <c r="FN67" s="74"/>
      <c r="FO67" s="74"/>
      <c r="FP67" s="74"/>
      <c r="FQ67" s="74"/>
      <c r="FR67" s="74"/>
      <c r="FS67" s="74"/>
      <c r="FT67" s="74"/>
      <c r="FU67" s="74"/>
      <c r="FV67" s="74"/>
      <c r="FW67" s="74"/>
      <c r="FX67" s="74"/>
      <c r="FY67" s="74"/>
      <c r="FZ67" s="74"/>
      <c r="GA67" s="74"/>
      <c r="GB67" s="74"/>
      <c r="GC67" s="74"/>
    </row>
    <row r="68" spans="4:185" ht="15.75">
      <c r="D68" s="1206" t="s">
        <v>22</v>
      </c>
      <c r="E68" s="1313"/>
      <c r="F68" s="1314">
        <v>2000</v>
      </c>
      <c r="G68" s="1314">
        <v>2001</v>
      </c>
      <c r="H68" s="1314">
        <v>2002</v>
      </c>
      <c r="I68" s="1314">
        <v>2003</v>
      </c>
      <c r="J68" s="1314">
        <v>2004</v>
      </c>
      <c r="K68" s="1314">
        <v>2005</v>
      </c>
      <c r="L68" s="1314">
        <v>2006</v>
      </c>
      <c r="M68" s="1314">
        <v>2007</v>
      </c>
      <c r="N68" s="1314">
        <v>2008</v>
      </c>
      <c r="O68" s="1314">
        <v>2009</v>
      </c>
      <c r="P68" s="1314">
        <v>2010</v>
      </c>
      <c r="Q68" s="1314">
        <v>2011</v>
      </c>
      <c r="R68" s="1314">
        <v>2012</v>
      </c>
      <c r="S68" s="1314">
        <v>2013</v>
      </c>
      <c r="T68" s="1314">
        <v>2014</v>
      </c>
      <c r="U68" s="1314">
        <v>2015</v>
      </c>
      <c r="V68" s="1314">
        <v>2016</v>
      </c>
      <c r="W68" s="1314">
        <v>2017</v>
      </c>
      <c r="X68" s="1314">
        <v>2018</v>
      </c>
      <c r="Y68" s="1314">
        <v>2019</v>
      </c>
      <c r="Z68" s="1314">
        <v>2020</v>
      </c>
      <c r="AA68" s="1314">
        <v>2021</v>
      </c>
      <c r="AB68" s="1314">
        <v>2022</v>
      </c>
      <c r="AC68" s="1314">
        <v>2023</v>
      </c>
      <c r="AD68" s="1314">
        <v>2024</v>
      </c>
      <c r="AE68" s="1314">
        <v>2025</v>
      </c>
      <c r="AF68" s="1314">
        <v>2026</v>
      </c>
      <c r="AG68" s="1314">
        <v>2027</v>
      </c>
      <c r="AH68" s="1314">
        <v>2028</v>
      </c>
      <c r="AI68" s="1314">
        <v>2029</v>
      </c>
      <c r="AJ68" s="1314">
        <v>2030</v>
      </c>
      <c r="AK68" s="74"/>
      <c r="AL68" s="74"/>
      <c r="AM68" s="74"/>
      <c r="AN68" s="74"/>
      <c r="AO68" s="74"/>
      <c r="AP68" s="74"/>
      <c r="AQ68" s="74"/>
      <c r="AR68" s="74"/>
      <c r="AS68" s="74"/>
      <c r="AT68" s="74"/>
      <c r="AU68" s="74"/>
      <c r="AV68" s="74"/>
      <c r="AW68" s="74"/>
      <c r="AX68" s="74"/>
      <c r="AY68" s="74"/>
      <c r="AZ68" s="74"/>
      <c r="BA68" s="74"/>
      <c r="BB68" s="74"/>
      <c r="BC68" s="74"/>
      <c r="BD68" s="74"/>
      <c r="BE68" s="74"/>
      <c r="BF68" s="74"/>
      <c r="BG68" s="74"/>
      <c r="BH68" s="74"/>
      <c r="BI68" s="74"/>
      <c r="BJ68" s="74"/>
      <c r="BK68" s="74"/>
      <c r="BL68" s="74"/>
      <c r="BM68" s="74"/>
      <c r="BN68" s="74"/>
      <c r="BO68" s="74"/>
      <c r="BP68" s="74"/>
      <c r="BQ68" s="74"/>
      <c r="BR68" s="74"/>
      <c r="BS68" s="74"/>
      <c r="BT68" s="74"/>
      <c r="BU68" s="74"/>
      <c r="BV68" s="74"/>
      <c r="BW68" s="74"/>
      <c r="BX68" s="74"/>
      <c r="BY68" s="74"/>
      <c r="BZ68" s="74"/>
      <c r="CA68" s="74"/>
      <c r="CB68" s="74"/>
      <c r="CC68" s="74"/>
      <c r="CD68" s="74"/>
      <c r="CE68" s="74"/>
      <c r="CF68" s="74"/>
      <c r="CG68" s="74"/>
      <c r="CH68" s="74"/>
      <c r="CI68" s="74"/>
      <c r="CJ68" s="74"/>
      <c r="CK68" s="74"/>
      <c r="CL68" s="74"/>
      <c r="CM68" s="74"/>
      <c r="CN68" s="74"/>
      <c r="CO68" s="74"/>
      <c r="CP68" s="74"/>
      <c r="CQ68" s="74"/>
      <c r="CR68" s="74"/>
      <c r="CS68" s="74"/>
      <c r="CT68" s="74"/>
      <c r="CU68" s="74"/>
      <c r="CV68" s="74"/>
      <c r="CW68" s="74"/>
      <c r="CX68" s="74"/>
      <c r="CY68" s="74"/>
      <c r="CZ68" s="74"/>
      <c r="DA68" s="74"/>
      <c r="DB68" s="74"/>
      <c r="DC68" s="74"/>
      <c r="DD68" s="74"/>
      <c r="DE68" s="74"/>
      <c r="DF68" s="74"/>
      <c r="DG68" s="74"/>
      <c r="DH68" s="74"/>
      <c r="DI68" s="74"/>
      <c r="DJ68" s="74"/>
      <c r="DK68" s="74"/>
      <c r="DL68" s="74"/>
      <c r="DM68" s="74"/>
      <c r="DN68" s="74"/>
      <c r="DO68" s="74"/>
      <c r="DP68" s="74"/>
      <c r="DQ68" s="74"/>
      <c r="DR68" s="74"/>
      <c r="DS68" s="74"/>
      <c r="DT68" s="74"/>
      <c r="DU68" s="74"/>
      <c r="DV68" s="74"/>
      <c r="DW68" s="74"/>
      <c r="DX68" s="74"/>
      <c r="DY68" s="74"/>
      <c r="DZ68" s="74"/>
      <c r="EA68" s="74"/>
      <c r="EB68" s="74"/>
      <c r="EC68" s="74"/>
      <c r="ED68" s="74"/>
      <c r="EE68" s="74"/>
      <c r="EF68" s="74"/>
      <c r="EG68" s="74"/>
      <c r="EH68" s="74"/>
      <c r="EI68" s="74"/>
      <c r="EJ68" s="74"/>
      <c r="EK68" s="74"/>
      <c r="EL68" s="74"/>
      <c r="EM68" s="74"/>
      <c r="EN68" s="74"/>
      <c r="EO68" s="74"/>
      <c r="EP68" s="74"/>
      <c r="EQ68" s="74"/>
      <c r="ER68" s="74"/>
      <c r="ES68" s="74"/>
      <c r="ET68" s="74"/>
      <c r="EU68" s="74"/>
      <c r="EV68" s="74"/>
      <c r="EW68" s="74"/>
      <c r="EX68" s="74"/>
      <c r="EY68" s="74"/>
      <c r="EZ68" s="74"/>
      <c r="FA68" s="74"/>
      <c r="FB68" s="74"/>
      <c r="FC68" s="74"/>
      <c r="FD68" s="74"/>
      <c r="FE68" s="74"/>
      <c r="FF68" s="74"/>
      <c r="FG68" s="74"/>
      <c r="FH68" s="74"/>
      <c r="FI68" s="74"/>
      <c r="FJ68" s="74"/>
      <c r="FK68" s="74"/>
      <c r="FL68" s="74"/>
      <c r="FM68" s="74"/>
      <c r="FN68" s="74"/>
      <c r="FO68" s="74"/>
      <c r="FP68" s="74"/>
      <c r="FQ68" s="74"/>
      <c r="FR68" s="74"/>
      <c r="FS68" s="74"/>
      <c r="FT68" s="74"/>
      <c r="FU68" s="74"/>
      <c r="FV68" s="74"/>
      <c r="FW68" s="74"/>
      <c r="FX68" s="74"/>
      <c r="FY68" s="74"/>
      <c r="FZ68" s="74"/>
      <c r="GA68" s="74"/>
      <c r="GB68" s="74"/>
      <c r="GC68" s="74"/>
    </row>
    <row r="69" spans="4:185">
      <c r="D69" s="74" t="s">
        <v>1670</v>
      </c>
      <c r="E69" s="74"/>
      <c r="F69" s="74"/>
      <c r="G69" s="74"/>
      <c r="I69" s="74"/>
      <c r="J69" s="74"/>
      <c r="K69" s="74"/>
      <c r="L69" s="74"/>
      <c r="M69" s="74"/>
      <c r="N69" s="74"/>
      <c r="O69" s="74"/>
      <c r="P69" s="74"/>
      <c r="Q69" s="74"/>
      <c r="R69" s="74"/>
      <c r="S69" s="74"/>
      <c r="T69" s="74"/>
      <c r="U69" s="74"/>
      <c r="V69" s="74"/>
      <c r="W69" s="74"/>
      <c r="X69" s="74"/>
      <c r="Y69" s="74"/>
      <c r="Z69" s="74"/>
      <c r="AA69" s="74"/>
      <c r="AB69" s="74"/>
      <c r="AC69" s="74"/>
      <c r="AD69" s="74"/>
      <c r="AE69" s="74"/>
      <c r="AF69" s="74"/>
      <c r="AG69" s="74"/>
      <c r="AH69" s="74"/>
      <c r="AI69" s="74"/>
      <c r="AJ69" s="74"/>
      <c r="AK69" s="74"/>
      <c r="AL69" s="74"/>
      <c r="AM69" s="74"/>
      <c r="AN69" s="74"/>
      <c r="AO69" s="74"/>
      <c r="AP69" s="74"/>
      <c r="AQ69" s="74"/>
      <c r="AR69" s="74"/>
      <c r="AS69" s="74"/>
      <c r="AT69" s="74"/>
      <c r="AU69" s="74"/>
      <c r="AV69" s="74"/>
      <c r="AW69" s="74"/>
      <c r="AX69" s="74"/>
      <c r="AY69" s="74"/>
      <c r="AZ69" s="74"/>
      <c r="BA69" s="74"/>
      <c r="BB69" s="74"/>
      <c r="BC69" s="74"/>
      <c r="BD69" s="74"/>
      <c r="BE69" s="74"/>
      <c r="BF69" s="74"/>
      <c r="BG69" s="74"/>
      <c r="BH69" s="74"/>
      <c r="BI69" s="74"/>
      <c r="BJ69" s="74"/>
      <c r="BK69" s="74"/>
      <c r="BL69" s="74"/>
      <c r="BM69" s="74"/>
      <c r="BN69" s="74"/>
      <c r="BO69" s="74"/>
      <c r="BP69" s="74"/>
      <c r="BQ69" s="74"/>
      <c r="BR69" s="74"/>
      <c r="BS69" s="74"/>
      <c r="BT69" s="74"/>
      <c r="BU69" s="74"/>
      <c r="BV69" s="74"/>
      <c r="BW69" s="74"/>
      <c r="BX69" s="74"/>
      <c r="BY69" s="74"/>
      <c r="BZ69" s="74"/>
      <c r="CA69" s="74"/>
      <c r="CB69" s="74"/>
      <c r="CC69" s="74"/>
      <c r="CD69" s="74"/>
      <c r="CE69" s="74"/>
      <c r="CF69" s="74"/>
      <c r="CG69" s="74"/>
      <c r="CH69" s="74"/>
      <c r="CI69" s="74"/>
      <c r="CJ69" s="74"/>
      <c r="CK69" s="74"/>
      <c r="CL69" s="74"/>
      <c r="CM69" s="74"/>
      <c r="CN69" s="74"/>
      <c r="CO69" s="74"/>
      <c r="CP69" s="74"/>
      <c r="CQ69" s="74"/>
      <c r="CR69" s="74"/>
      <c r="CS69" s="74"/>
      <c r="CT69" s="74"/>
      <c r="CU69" s="74"/>
      <c r="CV69" s="74"/>
      <c r="CW69" s="74"/>
      <c r="CX69" s="74"/>
      <c r="CY69" s="74"/>
      <c r="CZ69" s="74"/>
      <c r="DA69" s="74"/>
      <c r="DB69" s="74"/>
      <c r="DC69" s="74"/>
      <c r="DD69" s="74"/>
      <c r="DE69" s="74"/>
      <c r="DF69" s="74"/>
      <c r="DG69" s="74"/>
      <c r="DH69" s="74"/>
      <c r="DI69" s="74"/>
      <c r="DJ69" s="74"/>
      <c r="DK69" s="74"/>
      <c r="DL69" s="74"/>
      <c r="DM69" s="74"/>
      <c r="DN69" s="74"/>
      <c r="DO69" s="74"/>
      <c r="DP69" s="74"/>
      <c r="DQ69" s="74"/>
      <c r="DR69" s="74"/>
      <c r="DS69" s="74"/>
      <c r="DT69" s="74"/>
      <c r="DU69" s="74"/>
      <c r="DV69" s="74"/>
      <c r="DW69" s="74"/>
      <c r="DX69" s="74"/>
      <c r="DY69" s="74"/>
      <c r="DZ69" s="74"/>
      <c r="EA69" s="74"/>
      <c r="EB69" s="74"/>
      <c r="EC69" s="74"/>
      <c r="ED69" s="74"/>
      <c r="EE69" s="74"/>
      <c r="EF69" s="74"/>
      <c r="EG69" s="74"/>
      <c r="EH69" s="74"/>
      <c r="EI69" s="74"/>
      <c r="EJ69" s="74"/>
      <c r="EK69" s="74"/>
      <c r="EL69" s="74"/>
      <c r="EM69" s="74"/>
      <c r="EN69" s="74"/>
      <c r="EO69" s="74"/>
      <c r="EP69" s="74"/>
      <c r="EQ69" s="74"/>
      <c r="ER69" s="74"/>
      <c r="ES69" s="74"/>
      <c r="ET69" s="74"/>
      <c r="EU69" s="74"/>
      <c r="EV69" s="74"/>
      <c r="EW69" s="74"/>
      <c r="EX69" s="74"/>
      <c r="EY69" s="74"/>
      <c r="EZ69" s="74"/>
      <c r="FA69" s="74"/>
      <c r="FB69" s="74"/>
      <c r="FC69" s="74"/>
      <c r="FD69" s="74"/>
      <c r="FE69" s="74"/>
      <c r="FF69" s="74"/>
      <c r="FG69" s="74"/>
      <c r="FH69" s="74"/>
      <c r="FI69" s="74"/>
      <c r="FJ69" s="74"/>
      <c r="FK69" s="74"/>
      <c r="FL69" s="74"/>
      <c r="FM69" s="74"/>
      <c r="FN69" s="74"/>
      <c r="FO69" s="74"/>
      <c r="FP69" s="74"/>
      <c r="FQ69" s="74"/>
      <c r="FR69" s="74"/>
      <c r="FS69" s="74"/>
      <c r="FT69" s="74"/>
      <c r="FU69" s="74"/>
      <c r="FV69" s="74"/>
      <c r="FW69" s="74"/>
      <c r="FX69" s="74"/>
      <c r="FY69" s="74"/>
      <c r="FZ69" s="74"/>
      <c r="GA69" s="74"/>
      <c r="GB69" s="74"/>
      <c r="GC69" s="74"/>
    </row>
    <row r="70" spans="4:185">
      <c r="D70" s="74"/>
      <c r="E70" s="74" t="s">
        <v>1285</v>
      </c>
      <c r="F70" s="74">
        <v>120505000</v>
      </c>
      <c r="G70" s="74">
        <v>120224000</v>
      </c>
      <c r="H70" s="74">
        <v>132714000</v>
      </c>
      <c r="I70" s="74">
        <v>148497000</v>
      </c>
      <c r="J70" s="74">
        <v>159100000</v>
      </c>
      <c r="K70" s="74">
        <v>153000000</v>
      </c>
      <c r="L70" s="74">
        <v>158900000</v>
      </c>
      <c r="M70" s="74">
        <v>167000000</v>
      </c>
      <c r="N70" s="74">
        <v>209000000</v>
      </c>
      <c r="O70" s="74">
        <v>216400000</v>
      </c>
      <c r="P70" s="74">
        <v>218100000</v>
      </c>
      <c r="Q70" s="74">
        <v>190900000</v>
      </c>
      <c r="R70" s="74">
        <v>190430000</v>
      </c>
      <c r="S70" s="74">
        <v>198000000</v>
      </c>
      <c r="T70" s="74">
        <v>202100000</v>
      </c>
      <c r="U70" s="74">
        <v>204500000</v>
      </c>
      <c r="V70" s="74">
        <v>206400000</v>
      </c>
      <c r="W70" s="74">
        <v>209500000</v>
      </c>
      <c r="X70" s="74">
        <v>215600000</v>
      </c>
      <c r="Y70" s="74">
        <v>223200000</v>
      </c>
      <c r="Z70" s="74">
        <v>235000000</v>
      </c>
      <c r="AA70" s="74">
        <v>244800000</v>
      </c>
      <c r="AB70" s="74">
        <v>252000000</v>
      </c>
      <c r="AC70" s="74">
        <v>262500000</v>
      </c>
      <c r="AD70" s="74">
        <v>275700000</v>
      </c>
      <c r="AE70" s="74">
        <v>279400000</v>
      </c>
      <c r="AF70" s="74">
        <v>279400000</v>
      </c>
      <c r="AG70" s="74">
        <v>279400000</v>
      </c>
      <c r="AH70" s="74">
        <v>279400000</v>
      </c>
      <c r="AI70" s="74">
        <v>279400000</v>
      </c>
      <c r="AJ70" s="74">
        <v>279400000</v>
      </c>
      <c r="AK70" s="74"/>
      <c r="AL70" s="74"/>
      <c r="AM70" s="74"/>
      <c r="AN70" s="74"/>
      <c r="AO70" s="74"/>
      <c r="AP70" s="74"/>
      <c r="AQ70" s="74"/>
      <c r="AR70" s="74"/>
      <c r="AS70" s="74"/>
      <c r="AT70" s="74"/>
      <c r="AU70" s="74"/>
      <c r="AV70" s="74"/>
      <c r="AW70" s="74"/>
      <c r="AX70" s="74"/>
      <c r="AY70" s="74"/>
      <c r="AZ70" s="74"/>
      <c r="BA70" s="74"/>
      <c r="BB70" s="74"/>
      <c r="BC70" s="74"/>
      <c r="BD70" s="74"/>
      <c r="BE70" s="74"/>
      <c r="BF70" s="74"/>
      <c r="BG70" s="74"/>
      <c r="BH70" s="74"/>
      <c r="BI70" s="74"/>
      <c r="BJ70" s="74"/>
      <c r="BK70" s="74"/>
      <c r="BL70" s="74"/>
      <c r="BM70" s="74"/>
      <c r="BN70" s="74"/>
      <c r="BO70" s="74"/>
      <c r="BP70" s="74"/>
      <c r="BQ70" s="74"/>
      <c r="BR70" s="74"/>
      <c r="BS70" s="74"/>
      <c r="BT70" s="74"/>
      <c r="BU70" s="74"/>
      <c r="BV70" s="74"/>
      <c r="BW70" s="74"/>
      <c r="BX70" s="74"/>
      <c r="BY70" s="74"/>
      <c r="BZ70" s="74"/>
      <c r="CA70" s="74"/>
      <c r="CB70" s="74"/>
      <c r="CC70" s="74"/>
      <c r="CD70" s="74"/>
      <c r="CE70" s="74"/>
      <c r="CF70" s="74"/>
      <c r="CG70" s="74"/>
      <c r="CH70" s="74"/>
      <c r="CI70" s="74"/>
      <c r="CJ70" s="74"/>
      <c r="CK70" s="74"/>
      <c r="CL70" s="74"/>
      <c r="CM70" s="74"/>
      <c r="CN70" s="74"/>
      <c r="CO70" s="74"/>
      <c r="CP70" s="74"/>
      <c r="CQ70" s="74"/>
      <c r="CR70" s="74"/>
      <c r="CS70" s="74"/>
      <c r="CT70" s="74"/>
      <c r="CU70" s="74"/>
      <c r="CV70" s="74"/>
      <c r="CW70" s="74"/>
      <c r="CX70" s="74"/>
      <c r="CY70" s="74"/>
      <c r="CZ70" s="74"/>
      <c r="DA70" s="74"/>
      <c r="DB70" s="74"/>
      <c r="DC70" s="74"/>
      <c r="DD70" s="74"/>
      <c r="DE70" s="74"/>
      <c r="DF70" s="74"/>
      <c r="DG70" s="74"/>
      <c r="DH70" s="74"/>
      <c r="DI70" s="74"/>
      <c r="DJ70" s="74"/>
      <c r="DK70" s="74"/>
      <c r="DL70" s="74"/>
      <c r="DM70" s="74"/>
      <c r="DN70" s="74"/>
      <c r="DO70" s="74"/>
      <c r="DP70" s="74"/>
      <c r="DQ70" s="74"/>
      <c r="DR70" s="74"/>
      <c r="DS70" s="74"/>
      <c r="DT70" s="74"/>
      <c r="DU70" s="74"/>
      <c r="DV70" s="74"/>
      <c r="DW70" s="74"/>
      <c r="DX70" s="74"/>
      <c r="DY70" s="74"/>
      <c r="DZ70" s="74"/>
      <c r="EA70" s="74"/>
      <c r="EB70" s="74"/>
      <c r="EC70" s="74"/>
      <c r="ED70" s="74"/>
      <c r="EE70" s="74"/>
      <c r="EF70" s="74"/>
      <c r="EG70" s="74"/>
      <c r="EH70" s="74"/>
      <c r="EI70" s="74"/>
      <c r="EJ70" s="74"/>
      <c r="EK70" s="74"/>
      <c r="EL70" s="74"/>
      <c r="EM70" s="74"/>
      <c r="EN70" s="74"/>
      <c r="EO70" s="74"/>
      <c r="EP70" s="74"/>
      <c r="EQ70" s="74"/>
      <c r="ER70" s="74"/>
      <c r="ES70" s="74"/>
      <c r="ET70" s="74"/>
      <c r="EU70" s="74"/>
      <c r="EV70" s="74"/>
      <c r="EW70" s="74"/>
      <c r="EX70" s="74"/>
      <c r="EY70" s="74"/>
      <c r="EZ70" s="74"/>
      <c r="FA70" s="74"/>
      <c r="FB70" s="74"/>
      <c r="FC70" s="74"/>
      <c r="FD70" s="74"/>
      <c r="FE70" s="74"/>
      <c r="FF70" s="74"/>
      <c r="FG70" s="74"/>
      <c r="FH70" s="74"/>
      <c r="FI70" s="74"/>
      <c r="FJ70" s="74"/>
      <c r="FK70" s="74"/>
      <c r="FL70" s="74"/>
      <c r="FM70" s="74"/>
      <c r="FN70" s="74"/>
      <c r="FO70" s="74"/>
      <c r="FP70" s="74"/>
      <c r="FQ70" s="74"/>
      <c r="FR70" s="74"/>
      <c r="FS70" s="74"/>
      <c r="FT70" s="74"/>
      <c r="FU70" s="74"/>
      <c r="FV70" s="74"/>
      <c r="FW70" s="74"/>
      <c r="FX70" s="74"/>
      <c r="FY70" s="74"/>
      <c r="FZ70" s="74"/>
      <c r="GA70" s="74"/>
      <c r="GB70" s="74"/>
      <c r="GC70" s="74"/>
    </row>
    <row r="71" spans="4:185">
      <c r="D71" s="74"/>
      <c r="E71" s="74" t="s">
        <v>1286</v>
      </c>
      <c r="F71" s="74"/>
      <c r="G71" s="74">
        <v>288100000</v>
      </c>
      <c r="H71" s="74">
        <v>318478000</v>
      </c>
      <c r="I71" s="74">
        <v>353000000</v>
      </c>
      <c r="J71" s="74">
        <v>377400000</v>
      </c>
      <c r="K71" s="74">
        <v>382800000</v>
      </c>
      <c r="L71" s="74">
        <v>390100000</v>
      </c>
      <c r="M71" s="74">
        <v>411000000</v>
      </c>
      <c r="N71" s="74">
        <v>479300000</v>
      </c>
      <c r="O71" s="74">
        <v>534700000</v>
      </c>
      <c r="P71" s="74">
        <v>541800000</v>
      </c>
      <c r="Q71" s="74">
        <v>483100000</v>
      </c>
      <c r="R71" s="74">
        <v>458300000</v>
      </c>
      <c r="S71" s="74">
        <v>473500000</v>
      </c>
      <c r="T71" s="74">
        <v>487000000</v>
      </c>
      <c r="U71" s="74">
        <v>482700000</v>
      </c>
      <c r="V71" s="74">
        <v>491200000</v>
      </c>
      <c r="W71" s="74">
        <v>504100000</v>
      </c>
      <c r="X71" s="74">
        <v>523700000</v>
      </c>
      <c r="Y71" s="74">
        <v>545100000</v>
      </c>
      <c r="Z71" s="74">
        <v>567800000</v>
      </c>
      <c r="AA71" s="74">
        <v>590400000</v>
      </c>
      <c r="AB71" s="74">
        <v>613500000</v>
      </c>
      <c r="AC71" s="74">
        <v>633000000</v>
      </c>
      <c r="AD71" s="74">
        <v>638900000</v>
      </c>
      <c r="AE71" s="74">
        <v>638900000</v>
      </c>
      <c r="AF71" s="74">
        <v>638900000</v>
      </c>
      <c r="AG71" s="74">
        <v>638900000</v>
      </c>
      <c r="AH71" s="74">
        <v>638900000</v>
      </c>
      <c r="AI71" s="74">
        <v>638900000</v>
      </c>
      <c r="AJ71" s="74">
        <v>638900000</v>
      </c>
      <c r="AK71" s="74"/>
      <c r="AL71" s="74"/>
      <c r="AM71" s="74"/>
      <c r="AN71" s="74"/>
      <c r="AO71" s="74"/>
      <c r="AP71" s="74"/>
      <c r="AQ71" s="74"/>
      <c r="AR71" s="74"/>
      <c r="AS71" s="74"/>
      <c r="AT71" s="74"/>
      <c r="AU71" s="74"/>
      <c r="AV71" s="74"/>
      <c r="AW71" s="74"/>
      <c r="AX71" s="74"/>
      <c r="AY71" s="74"/>
      <c r="AZ71" s="74"/>
      <c r="BA71" s="74"/>
      <c r="BB71" s="74"/>
      <c r="BC71" s="74"/>
      <c r="BD71" s="74"/>
      <c r="BE71" s="74"/>
      <c r="BF71" s="74"/>
      <c r="BG71" s="74"/>
      <c r="BH71" s="74"/>
      <c r="BI71" s="74"/>
      <c r="BJ71" s="74"/>
      <c r="BK71" s="74"/>
      <c r="BL71" s="74"/>
      <c r="BM71" s="74"/>
      <c r="BN71" s="74"/>
      <c r="BO71" s="74"/>
      <c r="BP71" s="74"/>
      <c r="BQ71" s="74"/>
      <c r="BR71" s="74"/>
      <c r="BS71" s="74"/>
      <c r="BT71" s="74"/>
      <c r="BU71" s="74"/>
      <c r="BV71" s="74"/>
      <c r="BW71" s="74"/>
      <c r="BX71" s="74"/>
      <c r="BY71" s="74"/>
      <c r="BZ71" s="74"/>
      <c r="CA71" s="74"/>
      <c r="CB71" s="74"/>
      <c r="CC71" s="74"/>
      <c r="CD71" s="74"/>
      <c r="CE71" s="74"/>
      <c r="CF71" s="74"/>
      <c r="CG71" s="74"/>
      <c r="CH71" s="74"/>
      <c r="CI71" s="74"/>
      <c r="CJ71" s="74"/>
      <c r="CK71" s="74"/>
      <c r="CL71" s="74"/>
      <c r="CM71" s="74"/>
      <c r="CN71" s="74"/>
      <c r="CO71" s="74"/>
      <c r="CP71" s="74"/>
      <c r="CQ71" s="74"/>
      <c r="CR71" s="74"/>
      <c r="CS71" s="74"/>
      <c r="CT71" s="74"/>
      <c r="CU71" s="74"/>
      <c r="CV71" s="74"/>
      <c r="CW71" s="74"/>
      <c r="CX71" s="74"/>
      <c r="CY71" s="74"/>
      <c r="CZ71" s="74"/>
      <c r="DA71" s="74"/>
      <c r="DB71" s="74"/>
      <c r="DC71" s="74"/>
      <c r="DD71" s="74"/>
      <c r="DE71" s="74"/>
      <c r="DF71" s="74"/>
      <c r="DG71" s="74"/>
      <c r="DH71" s="74"/>
      <c r="DI71" s="74"/>
      <c r="DJ71" s="74"/>
      <c r="DK71" s="74"/>
      <c r="DL71" s="74"/>
      <c r="DM71" s="74"/>
      <c r="DN71" s="74"/>
      <c r="DO71" s="74"/>
      <c r="DP71" s="74"/>
      <c r="DQ71" s="74"/>
      <c r="DR71" s="74"/>
      <c r="DS71" s="74"/>
      <c r="DT71" s="74"/>
      <c r="DU71" s="74"/>
      <c r="DV71" s="74"/>
      <c r="DW71" s="74"/>
      <c r="DX71" s="74"/>
      <c r="DY71" s="74"/>
      <c r="DZ71" s="74"/>
      <c r="EA71" s="74"/>
      <c r="EB71" s="74"/>
      <c r="EC71" s="74"/>
      <c r="ED71" s="74"/>
      <c r="EE71" s="74"/>
      <c r="EF71" s="74"/>
      <c r="EG71" s="74"/>
      <c r="EH71" s="74"/>
      <c r="EI71" s="74"/>
      <c r="EJ71" s="74"/>
      <c r="EK71" s="74"/>
      <c r="EL71" s="74"/>
      <c r="EM71" s="74"/>
      <c r="EN71" s="74"/>
      <c r="EO71" s="74"/>
      <c r="EP71" s="74"/>
      <c r="EQ71" s="74"/>
      <c r="ER71" s="74"/>
      <c r="ES71" s="74"/>
      <c r="ET71" s="74"/>
      <c r="EU71" s="74"/>
      <c r="EV71" s="74"/>
      <c r="EW71" s="74"/>
      <c r="EX71" s="74"/>
      <c r="EY71" s="74"/>
      <c r="EZ71" s="74"/>
      <c r="FA71" s="74"/>
      <c r="FB71" s="74"/>
      <c r="FC71" s="74"/>
      <c r="FD71" s="74"/>
      <c r="FE71" s="74"/>
      <c r="FF71" s="74"/>
      <c r="FG71" s="74"/>
      <c r="FH71" s="74"/>
      <c r="FI71" s="74"/>
      <c r="FJ71" s="74"/>
      <c r="FK71" s="74"/>
      <c r="FL71" s="74"/>
      <c r="FM71" s="74"/>
      <c r="FN71" s="74"/>
      <c r="FO71" s="74"/>
      <c r="FP71" s="74"/>
      <c r="FQ71" s="74"/>
      <c r="FR71" s="74"/>
      <c r="FS71" s="74"/>
      <c r="FT71" s="74"/>
      <c r="FU71" s="74"/>
      <c r="FV71" s="74"/>
      <c r="FW71" s="74"/>
      <c r="FX71" s="74"/>
      <c r="FY71" s="74"/>
      <c r="FZ71" s="74"/>
      <c r="GA71" s="74"/>
      <c r="GB71" s="74"/>
      <c r="GC71" s="74"/>
    </row>
    <row r="72" spans="4:185">
      <c r="D72" s="74" t="s">
        <v>1284</v>
      </c>
      <c r="E72" s="74"/>
      <c r="F72" s="74"/>
      <c r="G72" s="74"/>
      <c r="H72" s="74"/>
      <c r="I72" s="74"/>
      <c r="J72" s="74"/>
      <c r="K72" s="74"/>
      <c r="L72" s="74"/>
      <c r="M72" s="74"/>
      <c r="N72" s="74"/>
      <c r="O72" s="74"/>
      <c r="P72" s="74"/>
      <c r="Q72" s="74"/>
      <c r="R72" s="74"/>
      <c r="S72" s="74"/>
      <c r="T72" s="74"/>
      <c r="U72" s="74"/>
      <c r="V72" s="74"/>
      <c r="W72" s="74"/>
      <c r="X72" s="74"/>
      <c r="Y72" s="74"/>
      <c r="Z72" s="74"/>
      <c r="AA72" s="74"/>
      <c r="AB72" s="74"/>
      <c r="AC72" s="74"/>
      <c r="AD72" s="74"/>
      <c r="AE72" s="74"/>
      <c r="AF72" s="74"/>
      <c r="AG72" s="74"/>
      <c r="AH72" s="74"/>
      <c r="AI72" s="74"/>
      <c r="AJ72" s="74"/>
      <c r="AK72" s="74"/>
      <c r="AL72" s="74"/>
      <c r="AM72" s="74"/>
      <c r="AN72" s="74"/>
      <c r="AO72" s="74"/>
      <c r="AP72" s="74"/>
      <c r="AQ72" s="74"/>
      <c r="AR72" s="74"/>
      <c r="AS72" s="74"/>
      <c r="AT72" s="74"/>
      <c r="AU72" s="74"/>
      <c r="AV72" s="74"/>
      <c r="AW72" s="74"/>
      <c r="AX72" s="74"/>
      <c r="AY72" s="74"/>
      <c r="AZ72" s="74"/>
      <c r="BA72" s="74"/>
      <c r="BB72" s="74"/>
      <c r="BC72" s="74"/>
      <c r="BD72" s="74"/>
      <c r="BE72" s="74"/>
      <c r="BF72" s="74"/>
      <c r="BG72" s="74"/>
      <c r="BH72" s="74"/>
      <c r="BI72" s="74"/>
      <c r="BJ72" s="74"/>
      <c r="BK72" s="74"/>
      <c r="BL72" s="74"/>
      <c r="BM72" s="74"/>
      <c r="BN72" s="74"/>
      <c r="BO72" s="74"/>
      <c r="BP72" s="74"/>
      <c r="BQ72" s="74"/>
      <c r="BR72" s="74"/>
      <c r="BS72" s="74"/>
      <c r="BT72" s="74"/>
      <c r="BU72" s="74"/>
      <c r="BV72" s="74"/>
      <c r="BW72" s="74"/>
      <c r="BX72" s="74"/>
      <c r="BY72" s="74"/>
      <c r="BZ72" s="74"/>
      <c r="CA72" s="74"/>
      <c r="CB72" s="74"/>
      <c r="CC72" s="74"/>
      <c r="CD72" s="74"/>
      <c r="CE72" s="74"/>
      <c r="CF72" s="74"/>
      <c r="CG72" s="74"/>
      <c r="CH72" s="74"/>
      <c r="CI72" s="74"/>
      <c r="CJ72" s="74"/>
      <c r="CK72" s="74"/>
      <c r="CL72" s="74"/>
      <c r="CM72" s="74"/>
      <c r="CN72" s="74"/>
      <c r="CO72" s="74"/>
      <c r="CP72" s="74"/>
      <c r="CQ72" s="74"/>
      <c r="CR72" s="74"/>
      <c r="CS72" s="74"/>
      <c r="CT72" s="74"/>
      <c r="CU72" s="74"/>
      <c r="CV72" s="74"/>
      <c r="CW72" s="74"/>
      <c r="CX72" s="74"/>
      <c r="CY72" s="74"/>
      <c r="CZ72" s="74"/>
      <c r="DA72" s="74"/>
      <c r="DB72" s="74"/>
      <c r="DC72" s="74"/>
      <c r="DD72" s="74"/>
      <c r="DE72" s="74"/>
      <c r="DF72" s="74"/>
      <c r="DG72" s="74"/>
      <c r="DH72" s="74"/>
      <c r="DI72" s="74"/>
      <c r="DJ72" s="74"/>
      <c r="DK72" s="74"/>
      <c r="DL72" s="74"/>
      <c r="DM72" s="74"/>
      <c r="DN72" s="74"/>
      <c r="DO72" s="74"/>
      <c r="DP72" s="74"/>
      <c r="DQ72" s="74"/>
      <c r="DR72" s="74"/>
      <c r="DS72" s="74"/>
      <c r="DT72" s="74"/>
      <c r="DU72" s="74"/>
      <c r="DV72" s="74"/>
      <c r="DW72" s="74"/>
      <c r="DX72" s="74"/>
      <c r="DY72" s="74"/>
      <c r="DZ72" s="74"/>
      <c r="EA72" s="74"/>
      <c r="EB72" s="74"/>
      <c r="EC72" s="74"/>
      <c r="ED72" s="74"/>
      <c r="EE72" s="74"/>
      <c r="EF72" s="74"/>
      <c r="EG72" s="74"/>
      <c r="EH72" s="74"/>
      <c r="EI72" s="74"/>
      <c r="EJ72" s="74"/>
      <c r="EK72" s="74"/>
      <c r="EL72" s="74"/>
      <c r="EM72" s="74"/>
      <c r="EN72" s="74"/>
      <c r="EO72" s="74"/>
      <c r="EP72" s="74"/>
      <c r="EQ72" s="74"/>
      <c r="ER72" s="74"/>
      <c r="ES72" s="74"/>
      <c r="ET72" s="74"/>
      <c r="EU72" s="74"/>
      <c r="EV72" s="74"/>
      <c r="EW72" s="74"/>
      <c r="EX72" s="74"/>
      <c r="EY72" s="74"/>
      <c r="EZ72" s="74"/>
      <c r="FA72" s="74"/>
      <c r="FB72" s="74"/>
      <c r="FC72" s="74"/>
      <c r="FD72" s="74"/>
      <c r="FE72" s="74"/>
      <c r="FF72" s="74"/>
      <c r="FG72" s="74"/>
      <c r="FH72" s="74"/>
      <c r="FI72" s="74"/>
      <c r="FJ72" s="74"/>
      <c r="FK72" s="74"/>
      <c r="FL72" s="74"/>
      <c r="FM72" s="74"/>
      <c r="FN72" s="74"/>
      <c r="FO72" s="74"/>
      <c r="FP72" s="74"/>
      <c r="FQ72" s="74"/>
      <c r="FR72" s="74"/>
      <c r="FS72" s="74"/>
      <c r="FT72" s="74"/>
      <c r="FU72" s="74"/>
      <c r="FV72" s="74"/>
      <c r="FW72" s="74"/>
      <c r="FX72" s="74"/>
      <c r="FY72" s="74"/>
      <c r="FZ72" s="74"/>
      <c r="GA72" s="74"/>
      <c r="GB72" s="74"/>
      <c r="GC72" s="74"/>
    </row>
    <row r="73" spans="4:185">
      <c r="D73" s="74"/>
      <c r="E73" s="74" t="s">
        <v>1285</v>
      </c>
      <c r="F73" s="74"/>
      <c r="G73" s="74"/>
      <c r="H73" s="74"/>
      <c r="I73" s="74">
        <v>148497000</v>
      </c>
      <c r="J73" s="74">
        <v>159100000</v>
      </c>
      <c r="K73" s="74">
        <v>153000000</v>
      </c>
      <c r="L73" s="74">
        <v>158900000</v>
      </c>
      <c r="M73" s="74">
        <v>167000000</v>
      </c>
      <c r="N73" s="74">
        <v>209000000</v>
      </c>
      <c r="O73" s="74">
        <v>216400000</v>
      </c>
      <c r="P73" s="74">
        <v>218100000</v>
      </c>
      <c r="Q73" s="74">
        <v>190900000</v>
      </c>
      <c r="R73" s="74">
        <v>190430000</v>
      </c>
      <c r="S73" s="74">
        <v>198000000</v>
      </c>
      <c r="T73" s="74">
        <v>202100000</v>
      </c>
      <c r="U73" s="74">
        <v>204500000</v>
      </c>
      <c r="V73" s="74">
        <v>206400000</v>
      </c>
      <c r="W73" s="74">
        <v>209500000</v>
      </c>
      <c r="X73" s="74">
        <v>215600000</v>
      </c>
      <c r="Y73" s="74">
        <v>223200000</v>
      </c>
      <c r="Z73" s="74">
        <v>235000000</v>
      </c>
      <c r="AA73" s="74">
        <v>244800000</v>
      </c>
      <c r="AB73" s="74">
        <v>252000000</v>
      </c>
      <c r="AC73" s="74">
        <v>262500000</v>
      </c>
      <c r="AD73" s="74">
        <v>275700000</v>
      </c>
      <c r="AE73" s="74">
        <v>279400000</v>
      </c>
      <c r="AF73" s="74">
        <v>279400000</v>
      </c>
      <c r="AG73" s="74">
        <v>279400000</v>
      </c>
      <c r="AH73" s="74">
        <v>279400000</v>
      </c>
      <c r="AI73" s="74">
        <v>279400000</v>
      </c>
      <c r="AJ73" s="74">
        <v>279400000</v>
      </c>
      <c r="AK73" s="74"/>
      <c r="AL73" s="74"/>
      <c r="AM73" s="74"/>
      <c r="AN73" s="74"/>
      <c r="AO73" s="74"/>
      <c r="AP73" s="74"/>
      <c r="AQ73" s="74"/>
      <c r="AR73" s="74"/>
      <c r="AS73" s="74"/>
      <c r="AT73" s="74"/>
      <c r="AU73" s="74"/>
      <c r="AV73" s="74"/>
      <c r="AW73" s="74"/>
      <c r="AX73" s="74"/>
      <c r="AY73" s="74"/>
      <c r="AZ73" s="74"/>
      <c r="BA73" s="74"/>
      <c r="BB73" s="74"/>
      <c r="BC73" s="74"/>
      <c r="BD73" s="74"/>
      <c r="BE73" s="74"/>
      <c r="BF73" s="74"/>
      <c r="BG73" s="74"/>
      <c r="BH73" s="74"/>
      <c r="BI73" s="74"/>
      <c r="BJ73" s="74"/>
      <c r="BK73" s="74"/>
      <c r="BL73" s="74"/>
      <c r="BM73" s="74"/>
      <c r="BN73" s="74"/>
      <c r="BO73" s="74"/>
      <c r="BP73" s="74"/>
      <c r="BQ73" s="74"/>
      <c r="BR73" s="74"/>
      <c r="BS73" s="74"/>
      <c r="BT73" s="74"/>
      <c r="BU73" s="74"/>
      <c r="BV73" s="74"/>
      <c r="BW73" s="74"/>
      <c r="BX73" s="74"/>
      <c r="BY73" s="74"/>
      <c r="BZ73" s="74"/>
      <c r="CA73" s="74"/>
      <c r="CB73" s="74"/>
      <c r="CC73" s="74"/>
      <c r="CD73" s="74"/>
      <c r="CE73" s="74"/>
      <c r="CF73" s="74"/>
      <c r="CG73" s="74"/>
      <c r="CH73" s="74"/>
      <c r="CI73" s="74"/>
      <c r="CJ73" s="74"/>
      <c r="CK73" s="74"/>
      <c r="CL73" s="74"/>
      <c r="CM73" s="74"/>
      <c r="CN73" s="74"/>
      <c r="CO73" s="74"/>
      <c r="CP73" s="74"/>
      <c r="CQ73" s="74"/>
      <c r="CR73" s="74"/>
      <c r="CS73" s="74"/>
      <c r="CT73" s="74"/>
      <c r="CU73" s="74"/>
      <c r="CV73" s="74"/>
      <c r="CW73" s="74"/>
      <c r="CX73" s="74"/>
      <c r="CY73" s="74"/>
      <c r="CZ73" s="74"/>
      <c r="DA73" s="74"/>
      <c r="DB73" s="74"/>
      <c r="DC73" s="74"/>
      <c r="DD73" s="74"/>
      <c r="DE73" s="74"/>
      <c r="DF73" s="74"/>
      <c r="DG73" s="74"/>
      <c r="DH73" s="74"/>
      <c r="DI73" s="74"/>
      <c r="DJ73" s="74"/>
      <c r="DK73" s="74"/>
      <c r="DL73" s="74"/>
      <c r="DM73" s="74"/>
      <c r="DN73" s="74"/>
      <c r="DO73" s="74"/>
      <c r="DP73" s="74"/>
      <c r="DQ73" s="74"/>
      <c r="DR73" s="74"/>
      <c r="DS73" s="74"/>
      <c r="DT73" s="74"/>
      <c r="DU73" s="74"/>
      <c r="DV73" s="74"/>
      <c r="DW73" s="74"/>
      <c r="DX73" s="74"/>
      <c r="DY73" s="74"/>
      <c r="DZ73" s="74"/>
      <c r="EA73" s="74"/>
      <c r="EB73" s="74"/>
      <c r="EC73" s="74"/>
      <c r="ED73" s="74"/>
      <c r="EE73" s="74"/>
      <c r="EF73" s="74"/>
      <c r="EG73" s="74"/>
      <c r="EH73" s="74"/>
      <c r="EI73" s="74"/>
      <c r="EJ73" s="74"/>
      <c r="EK73" s="74"/>
      <c r="EL73" s="74"/>
      <c r="EM73" s="74"/>
      <c r="EN73" s="74"/>
      <c r="EO73" s="74"/>
      <c r="EP73" s="74"/>
      <c r="EQ73" s="74"/>
      <c r="ER73" s="74"/>
      <c r="ES73" s="74"/>
      <c r="ET73" s="74"/>
      <c r="EU73" s="74"/>
      <c r="EV73" s="74"/>
      <c r="EW73" s="74"/>
      <c r="EX73" s="74"/>
      <c r="EY73" s="74"/>
      <c r="EZ73" s="74"/>
      <c r="FA73" s="74"/>
      <c r="FB73" s="74"/>
      <c r="FC73" s="74"/>
      <c r="FD73" s="74"/>
      <c r="FE73" s="74"/>
      <c r="FF73" s="74"/>
      <c r="FG73" s="74"/>
      <c r="FH73" s="74"/>
      <c r="FI73" s="74"/>
      <c r="FJ73" s="74"/>
      <c r="FK73" s="74"/>
      <c r="FL73" s="74"/>
      <c r="FM73" s="74"/>
      <c r="FN73" s="74"/>
      <c r="FO73" s="74"/>
      <c r="FP73" s="74"/>
      <c r="FQ73" s="74"/>
      <c r="FR73" s="74"/>
      <c r="FS73" s="74"/>
      <c r="FT73" s="74"/>
      <c r="FU73" s="74"/>
      <c r="FV73" s="74"/>
      <c r="FW73" s="74"/>
      <c r="FX73" s="74"/>
      <c r="FY73" s="74"/>
      <c r="FZ73" s="74"/>
      <c r="GA73" s="74"/>
      <c r="GB73" s="74"/>
      <c r="GC73" s="74"/>
    </row>
    <row r="74" spans="4:185">
      <c r="D74" s="74"/>
      <c r="E74" s="74" t="s">
        <v>1286</v>
      </c>
      <c r="F74" s="74"/>
      <c r="G74" s="74"/>
      <c r="H74" s="74"/>
      <c r="I74" s="74">
        <v>148497000</v>
      </c>
      <c r="J74" s="74">
        <v>159100000</v>
      </c>
      <c r="K74" s="74">
        <v>153000000</v>
      </c>
      <c r="L74" s="74">
        <v>158900000</v>
      </c>
      <c r="M74" s="74">
        <v>167000000</v>
      </c>
      <c r="N74" s="74">
        <v>209000000</v>
      </c>
      <c r="O74" s="74">
        <v>216400000</v>
      </c>
      <c r="P74" s="74">
        <v>218100000</v>
      </c>
      <c r="Q74" s="74">
        <v>190900000</v>
      </c>
      <c r="R74" s="74">
        <v>190430000</v>
      </c>
      <c r="S74" s="74">
        <v>198000000</v>
      </c>
      <c r="T74" s="74">
        <v>202100000</v>
      </c>
      <c r="U74" s="74">
        <v>204500000</v>
      </c>
      <c r="V74" s="74">
        <v>206400000</v>
      </c>
      <c r="W74" s="74">
        <v>209500000</v>
      </c>
      <c r="X74" s="74">
        <v>215600000</v>
      </c>
      <c r="Y74" s="74">
        <v>223200000</v>
      </c>
      <c r="Z74" s="74">
        <v>235000000</v>
      </c>
      <c r="AA74" s="74">
        <v>244800000</v>
      </c>
      <c r="AB74" s="74">
        <v>252000000</v>
      </c>
      <c r="AC74" s="74">
        <v>262500000</v>
      </c>
      <c r="AD74" s="74">
        <v>275700000</v>
      </c>
      <c r="AE74" s="74">
        <v>279400000</v>
      </c>
      <c r="AF74" s="74">
        <v>279400000</v>
      </c>
      <c r="AG74" s="74">
        <v>279400000</v>
      </c>
      <c r="AH74" s="74">
        <v>279400000</v>
      </c>
      <c r="AI74" s="74">
        <v>279400000</v>
      </c>
      <c r="AJ74" s="74">
        <v>279400000</v>
      </c>
      <c r="AK74" s="74"/>
      <c r="AL74" s="74"/>
      <c r="AM74" s="74"/>
      <c r="AN74" s="74"/>
      <c r="AO74" s="74"/>
      <c r="AP74" s="74"/>
      <c r="AQ74" s="74"/>
      <c r="AR74" s="74"/>
      <c r="AS74" s="74"/>
      <c r="AT74" s="74"/>
      <c r="AU74" s="74"/>
      <c r="AV74" s="74"/>
      <c r="AW74" s="74"/>
      <c r="AX74" s="74"/>
      <c r="AY74" s="74"/>
      <c r="AZ74" s="74"/>
      <c r="BA74" s="74"/>
      <c r="BB74" s="74"/>
      <c r="BC74" s="74"/>
      <c r="BD74" s="74"/>
      <c r="BE74" s="74"/>
      <c r="BF74" s="74"/>
      <c r="BG74" s="74"/>
      <c r="BH74" s="74"/>
      <c r="BI74" s="74"/>
      <c r="BJ74" s="74"/>
      <c r="BK74" s="74"/>
      <c r="BL74" s="74"/>
      <c r="BM74" s="74"/>
      <c r="BN74" s="74"/>
      <c r="BO74" s="74"/>
      <c r="BP74" s="74"/>
      <c r="BQ74" s="74"/>
      <c r="BR74" s="74"/>
      <c r="BS74" s="74"/>
      <c r="BT74" s="74"/>
      <c r="BU74" s="74"/>
      <c r="BV74" s="74"/>
      <c r="BW74" s="74"/>
      <c r="BX74" s="74"/>
      <c r="BY74" s="74"/>
      <c r="BZ74" s="74"/>
      <c r="CA74" s="74"/>
      <c r="CB74" s="74"/>
      <c r="CC74" s="74"/>
      <c r="CD74" s="74"/>
      <c r="CE74" s="74"/>
      <c r="CF74" s="74"/>
      <c r="CG74" s="74"/>
      <c r="CH74" s="74"/>
      <c r="CI74" s="74"/>
      <c r="CJ74" s="74"/>
      <c r="CK74" s="74"/>
      <c r="CL74" s="74"/>
      <c r="CM74" s="74"/>
      <c r="CN74" s="74"/>
      <c r="CO74" s="74"/>
      <c r="CP74" s="74"/>
      <c r="CQ74" s="74"/>
      <c r="CR74" s="74"/>
      <c r="CS74" s="74"/>
      <c r="CT74" s="74"/>
      <c r="CU74" s="74"/>
      <c r="CV74" s="74"/>
      <c r="CW74" s="74"/>
      <c r="CX74" s="74"/>
      <c r="CY74" s="74"/>
      <c r="CZ74" s="74"/>
      <c r="DA74" s="74"/>
      <c r="DB74" s="74"/>
      <c r="DC74" s="74"/>
      <c r="DD74" s="74"/>
      <c r="DE74" s="74"/>
      <c r="DF74" s="74"/>
      <c r="DG74" s="74"/>
      <c r="DH74" s="74"/>
      <c r="DI74" s="74"/>
      <c r="DJ74" s="74"/>
      <c r="DK74" s="74"/>
      <c r="DL74" s="74"/>
      <c r="DM74" s="74"/>
      <c r="DN74" s="74"/>
      <c r="DO74" s="74"/>
      <c r="DP74" s="74"/>
      <c r="DQ74" s="74"/>
      <c r="DR74" s="74"/>
      <c r="DS74" s="74"/>
      <c r="DT74" s="74"/>
      <c r="DU74" s="74"/>
      <c r="DV74" s="74"/>
      <c r="DW74" s="74"/>
      <c r="DX74" s="74"/>
      <c r="DY74" s="74"/>
      <c r="DZ74" s="74"/>
      <c r="EA74" s="74"/>
      <c r="EB74" s="74"/>
      <c r="EC74" s="74"/>
      <c r="ED74" s="74"/>
      <c r="EE74" s="74"/>
      <c r="EF74" s="74"/>
      <c r="EG74" s="74"/>
      <c r="EH74" s="74"/>
      <c r="EI74" s="74"/>
      <c r="EJ74" s="74"/>
      <c r="EK74" s="74"/>
      <c r="EL74" s="74"/>
      <c r="EM74" s="74"/>
      <c r="EN74" s="74"/>
      <c r="EO74" s="74"/>
      <c r="EP74" s="74"/>
      <c r="EQ74" s="74"/>
      <c r="ER74" s="74"/>
      <c r="ES74" s="74"/>
      <c r="ET74" s="74"/>
      <c r="EU74" s="74"/>
      <c r="EV74" s="74"/>
      <c r="EW74" s="74"/>
      <c r="EX74" s="74"/>
      <c r="EY74" s="74"/>
      <c r="EZ74" s="74"/>
      <c r="FA74" s="74"/>
      <c r="FB74" s="74"/>
      <c r="FC74" s="74"/>
      <c r="FD74" s="74"/>
      <c r="FE74" s="74"/>
      <c r="FF74" s="74"/>
      <c r="FG74" s="74"/>
      <c r="FH74" s="74"/>
      <c r="FI74" s="74"/>
      <c r="FJ74" s="74"/>
      <c r="FK74" s="74"/>
      <c r="FL74" s="74"/>
      <c r="FM74" s="74"/>
      <c r="FN74" s="74"/>
      <c r="FO74" s="74"/>
      <c r="FP74" s="74"/>
      <c r="FQ74" s="74"/>
      <c r="FR74" s="74"/>
      <c r="FS74" s="74"/>
      <c r="FT74" s="74"/>
      <c r="FU74" s="74"/>
      <c r="FV74" s="74"/>
      <c r="FW74" s="74"/>
      <c r="FX74" s="74"/>
      <c r="FY74" s="74"/>
      <c r="FZ74" s="74"/>
      <c r="GA74" s="74"/>
      <c r="GB74" s="74"/>
      <c r="GC74" s="74"/>
    </row>
    <row r="75" spans="4:185">
      <c r="D75" s="74" t="s">
        <v>257</v>
      </c>
      <c r="E75" s="74"/>
      <c r="F75" s="74"/>
      <c r="G75" s="74"/>
      <c r="H75" s="74"/>
      <c r="I75" s="74"/>
      <c r="J75" s="74"/>
      <c r="K75" s="74"/>
      <c r="L75" s="74"/>
      <c r="M75" s="74"/>
      <c r="N75" s="74"/>
      <c r="O75" s="74"/>
      <c r="P75" s="74"/>
      <c r="Q75" s="74"/>
      <c r="R75" s="74"/>
      <c r="S75" s="74"/>
      <c r="T75" s="74"/>
      <c r="U75" s="74"/>
      <c r="V75" s="74"/>
      <c r="W75" s="74"/>
      <c r="X75" s="74"/>
      <c r="Y75" s="74"/>
      <c r="Z75" s="74"/>
      <c r="AA75" s="74"/>
      <c r="AB75" s="74"/>
      <c r="AC75" s="74"/>
      <c r="AD75" s="74"/>
      <c r="AE75" s="74"/>
      <c r="AF75" s="74"/>
      <c r="AG75" s="74"/>
      <c r="AH75" s="74"/>
      <c r="AI75" s="74"/>
      <c r="AJ75" s="74"/>
      <c r="AK75" s="74"/>
      <c r="AL75" s="74"/>
      <c r="AM75" s="74"/>
      <c r="AN75" s="74"/>
      <c r="AO75" s="74"/>
      <c r="AP75" s="74"/>
      <c r="AQ75" s="74"/>
      <c r="AR75" s="74"/>
      <c r="AS75" s="74"/>
      <c r="AT75" s="74"/>
      <c r="AU75" s="74"/>
      <c r="AV75" s="74"/>
      <c r="AW75" s="74"/>
      <c r="AX75" s="74"/>
      <c r="AY75" s="74"/>
      <c r="AZ75" s="74"/>
      <c r="BA75" s="74"/>
      <c r="BB75" s="74"/>
      <c r="BC75" s="74"/>
      <c r="BD75" s="74"/>
      <c r="BE75" s="74"/>
      <c r="BF75" s="74"/>
      <c r="BG75" s="74"/>
      <c r="BH75" s="74"/>
      <c r="BI75" s="74"/>
      <c r="BJ75" s="74"/>
      <c r="BK75" s="74"/>
      <c r="BL75" s="74"/>
      <c r="BM75" s="74"/>
      <c r="BN75" s="74"/>
      <c r="BO75" s="74"/>
      <c r="BP75" s="74"/>
      <c r="BQ75" s="74"/>
      <c r="BR75" s="74"/>
      <c r="BS75" s="74"/>
      <c r="BT75" s="74"/>
      <c r="BU75" s="74"/>
      <c r="BV75" s="74"/>
      <c r="BW75" s="74"/>
      <c r="BX75" s="74"/>
      <c r="BY75" s="74"/>
      <c r="BZ75" s="74"/>
      <c r="CA75" s="74"/>
      <c r="CB75" s="74"/>
      <c r="CC75" s="74"/>
      <c r="CD75" s="74"/>
      <c r="CE75" s="74"/>
      <c r="CF75" s="74"/>
      <c r="CG75" s="74"/>
      <c r="CH75" s="74"/>
      <c r="CI75" s="74"/>
      <c r="CJ75" s="74"/>
      <c r="CK75" s="74"/>
      <c r="CL75" s="74"/>
      <c r="CM75" s="74"/>
      <c r="CN75" s="74"/>
      <c r="CO75" s="74"/>
      <c r="CP75" s="74"/>
      <c r="CQ75" s="74"/>
      <c r="CR75" s="74"/>
      <c r="CS75" s="74"/>
      <c r="CT75" s="74"/>
      <c r="CU75" s="74"/>
      <c r="CV75" s="74"/>
      <c r="CW75" s="74"/>
      <c r="CX75" s="74"/>
      <c r="CY75" s="74"/>
      <c r="CZ75" s="74"/>
      <c r="DA75" s="74"/>
      <c r="DB75" s="74"/>
      <c r="DC75" s="74"/>
      <c r="DD75" s="74"/>
      <c r="DE75" s="74"/>
      <c r="DF75" s="74"/>
      <c r="DG75" s="74"/>
      <c r="DH75" s="74"/>
      <c r="DI75" s="74"/>
      <c r="DJ75" s="74"/>
      <c r="DK75" s="74"/>
      <c r="DL75" s="74"/>
      <c r="DM75" s="74"/>
      <c r="DN75" s="74"/>
      <c r="DO75" s="74"/>
      <c r="DP75" s="74"/>
      <c r="DQ75" s="74"/>
      <c r="DR75" s="74"/>
      <c r="DS75" s="74"/>
      <c r="DT75" s="74"/>
      <c r="DU75" s="74"/>
      <c r="DV75" s="74"/>
      <c r="DW75" s="74"/>
      <c r="DX75" s="74"/>
      <c r="DY75" s="74"/>
      <c r="DZ75" s="74"/>
      <c r="EA75" s="74"/>
      <c r="EB75" s="74"/>
      <c r="EC75" s="74"/>
      <c r="ED75" s="74"/>
      <c r="EE75" s="74"/>
      <c r="EF75" s="74"/>
      <c r="EG75" s="74"/>
      <c r="EH75" s="74"/>
      <c r="EI75" s="74"/>
      <c r="EJ75" s="74"/>
      <c r="EK75" s="74"/>
      <c r="EL75" s="74"/>
      <c r="EM75" s="74"/>
      <c r="EN75" s="74"/>
      <c r="EO75" s="74"/>
      <c r="EP75" s="74"/>
      <c r="EQ75" s="74"/>
      <c r="ER75" s="74"/>
      <c r="ES75" s="74"/>
      <c r="ET75" s="74"/>
      <c r="EU75" s="74"/>
      <c r="EV75" s="74"/>
      <c r="EW75" s="74"/>
      <c r="EX75" s="74"/>
      <c r="EY75" s="74"/>
      <c r="EZ75" s="74"/>
      <c r="FA75" s="74"/>
      <c r="FB75" s="74"/>
      <c r="FC75" s="74"/>
      <c r="FD75" s="74"/>
      <c r="FE75" s="74"/>
      <c r="FF75" s="74"/>
      <c r="FG75" s="74"/>
      <c r="FH75" s="74"/>
      <c r="FI75" s="74"/>
      <c r="FJ75" s="74"/>
      <c r="FK75" s="74"/>
      <c r="FL75" s="74"/>
      <c r="FM75" s="74"/>
      <c r="FN75" s="74"/>
      <c r="FO75" s="74"/>
      <c r="FP75" s="74"/>
      <c r="FQ75" s="74"/>
      <c r="FR75" s="74"/>
      <c r="FS75" s="74"/>
      <c r="FT75" s="74"/>
      <c r="FU75" s="74"/>
      <c r="FV75" s="74"/>
      <c r="FW75" s="74"/>
      <c r="FX75" s="74"/>
      <c r="FY75" s="74"/>
      <c r="FZ75" s="74"/>
      <c r="GA75" s="74"/>
      <c r="GB75" s="74"/>
      <c r="GC75" s="74"/>
    </row>
    <row r="76" spans="4:185">
      <c r="D76" s="74"/>
      <c r="E76" s="74" t="s">
        <v>1285</v>
      </c>
      <c r="F76" s="74"/>
      <c r="G76" s="74"/>
      <c r="H76" s="74"/>
      <c r="I76" s="74" t="s">
        <v>1671</v>
      </c>
      <c r="J76" s="74" t="s">
        <v>1671</v>
      </c>
      <c r="K76" s="74" t="s">
        <v>1671</v>
      </c>
      <c r="L76" s="74" t="s">
        <v>1671</v>
      </c>
      <c r="M76" s="74" t="s">
        <v>1671</v>
      </c>
      <c r="N76" s="74" t="s">
        <v>1671</v>
      </c>
      <c r="O76" s="74" t="s">
        <v>1671</v>
      </c>
      <c r="P76" s="74" t="s">
        <v>1671</v>
      </c>
      <c r="Q76" s="74" t="s">
        <v>1671</v>
      </c>
      <c r="R76" s="74" t="s">
        <v>1671</v>
      </c>
      <c r="S76" s="74" t="s">
        <v>1671</v>
      </c>
      <c r="T76" s="74" t="s">
        <v>1671</v>
      </c>
      <c r="U76" s="74" t="s">
        <v>1671</v>
      </c>
      <c r="V76" s="74" t="s">
        <v>1671</v>
      </c>
      <c r="W76" s="74" t="s">
        <v>1671</v>
      </c>
      <c r="X76" s="74" t="s">
        <v>1671</v>
      </c>
      <c r="Y76" s="74" t="s">
        <v>1671</v>
      </c>
      <c r="Z76" s="74" t="s">
        <v>1671</v>
      </c>
      <c r="AA76" s="74" t="s">
        <v>1671</v>
      </c>
      <c r="AB76" s="74" t="s">
        <v>1671</v>
      </c>
      <c r="AC76" s="74" t="s">
        <v>1671</v>
      </c>
      <c r="AD76" s="74" t="s">
        <v>1671</v>
      </c>
      <c r="AE76" s="74" t="s">
        <v>1671</v>
      </c>
      <c r="AF76" s="74" t="s">
        <v>1671</v>
      </c>
      <c r="AG76" s="74" t="s">
        <v>1671</v>
      </c>
      <c r="AH76" s="74" t="s">
        <v>1671</v>
      </c>
      <c r="AI76" s="74" t="s">
        <v>1671</v>
      </c>
      <c r="AJ76" s="74" t="s">
        <v>1671</v>
      </c>
      <c r="AK76" s="74"/>
      <c r="AL76" s="74"/>
      <c r="AM76" s="74"/>
      <c r="AN76" s="74"/>
      <c r="AO76" s="74"/>
      <c r="AP76" s="74"/>
      <c r="AQ76" s="74"/>
      <c r="AR76" s="74"/>
      <c r="AS76" s="74"/>
      <c r="AT76" s="74"/>
      <c r="AU76" s="74"/>
      <c r="AV76" s="74"/>
      <c r="AW76" s="74"/>
      <c r="AX76" s="74"/>
      <c r="AY76" s="74"/>
      <c r="AZ76" s="74"/>
      <c r="BA76" s="74"/>
      <c r="BB76" s="74"/>
      <c r="BC76" s="74"/>
      <c r="BD76" s="74"/>
      <c r="BE76" s="74"/>
      <c r="BF76" s="74"/>
      <c r="BG76" s="74"/>
      <c r="BH76" s="74"/>
      <c r="BI76" s="74"/>
      <c r="BJ76" s="74"/>
      <c r="BK76" s="74"/>
      <c r="BL76" s="74"/>
      <c r="BM76" s="74"/>
      <c r="BN76" s="74"/>
      <c r="BO76" s="74"/>
      <c r="BP76" s="74"/>
      <c r="BQ76" s="74"/>
      <c r="BR76" s="74"/>
      <c r="BS76" s="74"/>
      <c r="BT76" s="74"/>
      <c r="BU76" s="74"/>
      <c r="BV76" s="74"/>
      <c r="BW76" s="74"/>
      <c r="BX76" s="74"/>
      <c r="BY76" s="74"/>
      <c r="BZ76" s="74"/>
      <c r="CA76" s="74"/>
      <c r="CB76" s="74"/>
      <c r="CC76" s="74"/>
      <c r="CD76" s="74"/>
      <c r="CE76" s="74"/>
      <c r="CF76" s="74"/>
      <c r="CG76" s="74"/>
      <c r="CH76" s="74"/>
      <c r="CI76" s="74"/>
      <c r="CJ76" s="74"/>
      <c r="CK76" s="74"/>
      <c r="CL76" s="74"/>
      <c r="CM76" s="74"/>
      <c r="CN76" s="74"/>
      <c r="CO76" s="74"/>
      <c r="CP76" s="74"/>
      <c r="CQ76" s="74"/>
      <c r="CR76" s="74"/>
      <c r="CS76" s="74"/>
      <c r="CT76" s="74"/>
      <c r="CU76" s="74"/>
      <c r="CV76" s="74"/>
      <c r="CW76" s="74"/>
      <c r="CX76" s="74"/>
      <c r="CY76" s="74"/>
      <c r="CZ76" s="74"/>
      <c r="DA76" s="74"/>
      <c r="DB76" s="74"/>
      <c r="DC76" s="74"/>
      <c r="DD76" s="74"/>
      <c r="DE76" s="74"/>
      <c r="DF76" s="74"/>
      <c r="DG76" s="74"/>
      <c r="DH76" s="74"/>
      <c r="DI76" s="74"/>
      <c r="DJ76" s="74"/>
      <c r="DK76" s="74"/>
      <c r="DL76" s="74"/>
      <c r="DM76" s="74"/>
      <c r="DN76" s="74"/>
      <c r="DO76" s="74"/>
      <c r="DP76" s="74"/>
      <c r="DQ76" s="74"/>
      <c r="DR76" s="74"/>
      <c r="DS76" s="74"/>
      <c r="DT76" s="74"/>
      <c r="DU76" s="74"/>
      <c r="DV76" s="74"/>
      <c r="DW76" s="74"/>
      <c r="DX76" s="74"/>
      <c r="DY76" s="74"/>
      <c r="DZ76" s="74"/>
      <c r="EA76" s="74"/>
      <c r="EB76" s="74"/>
      <c r="EC76" s="74"/>
      <c r="ED76" s="74"/>
      <c r="EE76" s="74"/>
      <c r="EF76" s="74"/>
      <c r="EG76" s="74"/>
      <c r="EH76" s="74"/>
      <c r="EI76" s="74"/>
      <c r="EJ76" s="74"/>
      <c r="EK76" s="74"/>
      <c r="EL76" s="74"/>
      <c r="EM76" s="74"/>
      <c r="EN76" s="74"/>
      <c r="EO76" s="74"/>
      <c r="EP76" s="74"/>
      <c r="EQ76" s="74"/>
      <c r="ER76" s="74"/>
      <c r="ES76" s="74"/>
      <c r="ET76" s="74"/>
      <c r="EU76" s="74"/>
      <c r="EV76" s="74"/>
      <c r="EW76" s="74"/>
      <c r="EX76" s="74"/>
      <c r="EY76" s="74"/>
      <c r="EZ76" s="74"/>
      <c r="FA76" s="74"/>
      <c r="FB76" s="74"/>
      <c r="FC76" s="74"/>
      <c r="FD76" s="74"/>
      <c r="FE76" s="74"/>
      <c r="FF76" s="74"/>
      <c r="FG76" s="74"/>
      <c r="FH76" s="74"/>
      <c r="FI76" s="74"/>
      <c r="FJ76" s="74"/>
      <c r="FK76" s="74"/>
      <c r="FL76" s="74"/>
      <c r="FM76" s="74"/>
      <c r="FN76" s="74"/>
      <c r="FO76" s="74"/>
      <c r="FP76" s="74"/>
      <c r="FQ76" s="74"/>
      <c r="FR76" s="74"/>
      <c r="FS76" s="74"/>
      <c r="FT76" s="74"/>
      <c r="FU76" s="74"/>
      <c r="FV76" s="74"/>
      <c r="FW76" s="74"/>
      <c r="FX76" s="74"/>
      <c r="FY76" s="74"/>
      <c r="FZ76" s="74"/>
      <c r="GA76" s="74"/>
      <c r="GB76" s="74"/>
      <c r="GC76" s="74"/>
    </row>
    <row r="77" spans="4:185">
      <c r="D77" s="74"/>
      <c r="E77" s="74" t="s">
        <v>1286</v>
      </c>
      <c r="F77" s="74"/>
      <c r="G77" s="74"/>
      <c r="H77" s="74"/>
      <c r="I77" s="74" t="s">
        <v>1671</v>
      </c>
      <c r="J77" s="74" t="s">
        <v>1671</v>
      </c>
      <c r="K77" s="74" t="s">
        <v>1671</v>
      </c>
      <c r="L77" s="74" t="s">
        <v>1671</v>
      </c>
      <c r="M77" s="74" t="s">
        <v>1671</v>
      </c>
      <c r="N77" s="74" t="s">
        <v>1671</v>
      </c>
      <c r="O77" s="74" t="s">
        <v>1671</v>
      </c>
      <c r="P77" s="74" t="s">
        <v>1671</v>
      </c>
      <c r="Q77" s="74" t="s">
        <v>1671</v>
      </c>
      <c r="R77" s="74" t="s">
        <v>1671</v>
      </c>
      <c r="S77" s="74" t="s">
        <v>1671</v>
      </c>
      <c r="T77" s="74" t="s">
        <v>1671</v>
      </c>
      <c r="U77" s="74" t="s">
        <v>1671</v>
      </c>
      <c r="V77" s="74" t="s">
        <v>1671</v>
      </c>
      <c r="W77" s="74" t="s">
        <v>1671</v>
      </c>
      <c r="X77" s="74" t="s">
        <v>1671</v>
      </c>
      <c r="Y77" s="74" t="s">
        <v>1671</v>
      </c>
      <c r="Z77" s="74" t="s">
        <v>1671</v>
      </c>
      <c r="AA77" s="74" t="s">
        <v>1671</v>
      </c>
      <c r="AB77" s="74" t="s">
        <v>1671</v>
      </c>
      <c r="AC77" s="74" t="s">
        <v>1671</v>
      </c>
      <c r="AD77" s="74" t="s">
        <v>1671</v>
      </c>
      <c r="AE77" s="74" t="s">
        <v>1671</v>
      </c>
      <c r="AF77" s="74" t="s">
        <v>1671</v>
      </c>
      <c r="AG77" s="74" t="s">
        <v>1671</v>
      </c>
      <c r="AH77" s="74" t="s">
        <v>1671</v>
      </c>
      <c r="AI77" s="74" t="s">
        <v>1671</v>
      </c>
      <c r="AJ77" s="74" t="s">
        <v>1671</v>
      </c>
      <c r="AK77" s="74"/>
      <c r="AL77" s="74"/>
      <c r="AM77" s="74"/>
      <c r="AN77" s="74"/>
      <c r="AO77" s="74"/>
      <c r="AP77" s="74"/>
      <c r="AQ77" s="74"/>
      <c r="AR77" s="74"/>
      <c r="AS77" s="74"/>
      <c r="AT77" s="74"/>
      <c r="AU77" s="74"/>
      <c r="AV77" s="74"/>
      <c r="AW77" s="74"/>
      <c r="AX77" s="74"/>
      <c r="AY77" s="74"/>
      <c r="AZ77" s="74"/>
      <c r="BA77" s="74"/>
      <c r="BB77" s="74"/>
      <c r="BC77" s="74"/>
      <c r="BD77" s="74"/>
      <c r="BE77" s="74"/>
      <c r="BF77" s="74"/>
      <c r="BG77" s="74"/>
      <c r="BH77" s="74"/>
      <c r="BI77" s="74"/>
      <c r="BJ77" s="74"/>
      <c r="BK77" s="74"/>
      <c r="BL77" s="74"/>
      <c r="BM77" s="74"/>
      <c r="BN77" s="74"/>
      <c r="BO77" s="74"/>
      <c r="BP77" s="74"/>
      <c r="BQ77" s="74"/>
      <c r="BR77" s="74"/>
      <c r="BS77" s="74"/>
      <c r="BT77" s="74"/>
      <c r="BU77" s="74"/>
      <c r="BV77" s="74"/>
      <c r="BW77" s="74"/>
      <c r="BX77" s="74"/>
      <c r="BY77" s="74"/>
      <c r="BZ77" s="74"/>
      <c r="CA77" s="74"/>
      <c r="CB77" s="74"/>
      <c r="CC77" s="74"/>
      <c r="CD77" s="74"/>
      <c r="CE77" s="74"/>
      <c r="CF77" s="74"/>
      <c r="CG77" s="74"/>
      <c r="CH77" s="74"/>
      <c r="CI77" s="74"/>
      <c r="CJ77" s="74"/>
      <c r="CK77" s="74"/>
      <c r="CL77" s="74"/>
      <c r="CM77" s="74"/>
      <c r="CN77" s="74"/>
      <c r="CO77" s="74"/>
      <c r="CP77" s="74"/>
      <c r="CQ77" s="74"/>
      <c r="CR77" s="74"/>
      <c r="CS77" s="74"/>
      <c r="CT77" s="74"/>
      <c r="CU77" s="74"/>
      <c r="CV77" s="74"/>
      <c r="CW77" s="74"/>
      <c r="CX77" s="74"/>
      <c r="CY77" s="74"/>
      <c r="CZ77" s="74"/>
      <c r="DA77" s="74"/>
      <c r="DB77" s="74"/>
      <c r="DC77" s="74"/>
      <c r="DD77" s="74"/>
      <c r="DE77" s="74"/>
      <c r="DF77" s="74"/>
      <c r="DG77" s="74"/>
      <c r="DH77" s="74"/>
      <c r="DI77" s="74"/>
      <c r="DJ77" s="74"/>
      <c r="DK77" s="74"/>
      <c r="DL77" s="74"/>
      <c r="DM77" s="74"/>
      <c r="DN77" s="74"/>
      <c r="DO77" s="74"/>
      <c r="DP77" s="74"/>
      <c r="DQ77" s="74"/>
      <c r="DR77" s="74"/>
      <c r="DS77" s="74"/>
      <c r="DT77" s="74"/>
      <c r="DU77" s="74"/>
      <c r="DV77" s="74"/>
      <c r="DW77" s="74"/>
      <c r="DX77" s="74"/>
      <c r="DY77" s="74"/>
      <c r="DZ77" s="74"/>
      <c r="EA77" s="74"/>
      <c r="EB77" s="74"/>
      <c r="EC77" s="74"/>
      <c r="ED77" s="74"/>
      <c r="EE77" s="74"/>
      <c r="EF77" s="74"/>
      <c r="EG77" s="74"/>
      <c r="EH77" s="74"/>
      <c r="EI77" s="74"/>
      <c r="EJ77" s="74"/>
      <c r="EK77" s="74"/>
      <c r="EL77" s="74"/>
      <c r="EM77" s="74"/>
      <c r="EN77" s="74"/>
      <c r="EO77" s="74"/>
      <c r="EP77" s="74"/>
      <c r="EQ77" s="74"/>
      <c r="ER77" s="74"/>
      <c r="ES77" s="74"/>
      <c r="ET77" s="74"/>
      <c r="EU77" s="74"/>
      <c r="EV77" s="74"/>
      <c r="EW77" s="74"/>
      <c r="EX77" s="74"/>
      <c r="EY77" s="74"/>
      <c r="EZ77" s="74"/>
      <c r="FA77" s="74"/>
      <c r="FB77" s="74"/>
      <c r="FC77" s="74"/>
      <c r="FD77" s="74"/>
      <c r="FE77" s="74"/>
      <c r="FF77" s="74"/>
      <c r="FG77" s="74"/>
      <c r="FH77" s="74"/>
      <c r="FI77" s="74"/>
      <c r="FJ77" s="74"/>
      <c r="FK77" s="74"/>
      <c r="FL77" s="74"/>
      <c r="FM77" s="74"/>
      <c r="FN77" s="74"/>
      <c r="FO77" s="74"/>
      <c r="FP77" s="74"/>
      <c r="FQ77" s="74"/>
      <c r="FR77" s="74"/>
      <c r="FS77" s="74"/>
      <c r="FT77" s="74"/>
      <c r="FU77" s="74"/>
      <c r="FV77" s="74"/>
      <c r="FW77" s="74"/>
      <c r="FX77" s="74"/>
      <c r="FY77" s="74"/>
      <c r="FZ77" s="74"/>
      <c r="GA77" s="74"/>
      <c r="GB77" s="74"/>
      <c r="GC77" s="74"/>
    </row>
    <row r="78" spans="4:185">
      <c r="D78" s="74" t="s">
        <v>266</v>
      </c>
      <c r="E78" s="74"/>
      <c r="F78" s="74"/>
      <c r="G78" s="74"/>
      <c r="H78" s="74"/>
      <c r="I78" s="74"/>
      <c r="J78" s="74"/>
      <c r="K78" s="74"/>
      <c r="L78" s="74"/>
      <c r="M78" s="74"/>
      <c r="N78" s="74"/>
      <c r="O78" s="74"/>
      <c r="P78" s="74"/>
      <c r="Q78" s="74"/>
      <c r="R78" s="74"/>
      <c r="S78" s="74"/>
      <c r="T78" s="74"/>
      <c r="U78" s="74"/>
      <c r="V78" s="74"/>
      <c r="W78" s="74"/>
      <c r="X78" s="74"/>
      <c r="Y78" s="74"/>
      <c r="Z78" s="74"/>
      <c r="AA78" s="74"/>
      <c r="AB78" s="74"/>
      <c r="AC78" s="74"/>
      <c r="AD78" s="74"/>
      <c r="AE78" s="74"/>
      <c r="AF78" s="74"/>
      <c r="AG78" s="74"/>
      <c r="AH78" s="74"/>
      <c r="AI78" s="74"/>
      <c r="AJ78" s="74"/>
      <c r="AK78" s="74"/>
      <c r="AL78" s="74"/>
      <c r="AM78" s="74"/>
      <c r="AN78" s="74"/>
      <c r="AO78" s="74"/>
      <c r="AP78" s="74"/>
      <c r="AQ78" s="74"/>
      <c r="AR78" s="74"/>
      <c r="AS78" s="74"/>
      <c r="AT78" s="74"/>
      <c r="AU78" s="74"/>
      <c r="AV78" s="74"/>
      <c r="AW78" s="74"/>
      <c r="AX78" s="74"/>
      <c r="AY78" s="74"/>
      <c r="AZ78" s="74"/>
      <c r="BA78" s="74"/>
      <c r="BB78" s="74"/>
      <c r="BC78" s="74"/>
      <c r="BD78" s="74"/>
      <c r="BE78" s="74"/>
      <c r="BF78" s="74"/>
      <c r="BG78" s="74"/>
      <c r="BH78" s="74"/>
      <c r="BI78" s="74"/>
      <c r="BJ78" s="74"/>
      <c r="BK78" s="74"/>
      <c r="BL78" s="74"/>
      <c r="BM78" s="74"/>
      <c r="BN78" s="74"/>
      <c r="BO78" s="74"/>
      <c r="BP78" s="74"/>
      <c r="BQ78" s="74"/>
      <c r="BR78" s="74"/>
      <c r="BS78" s="74"/>
      <c r="BT78" s="74"/>
      <c r="BU78" s="74"/>
      <c r="BV78" s="74"/>
      <c r="BW78" s="74"/>
      <c r="BX78" s="74"/>
      <c r="BY78" s="74"/>
      <c r="BZ78" s="74"/>
      <c r="CA78" s="74"/>
      <c r="CB78" s="74"/>
      <c r="CC78" s="74"/>
      <c r="CD78" s="74"/>
      <c r="CE78" s="74"/>
      <c r="CF78" s="74"/>
      <c r="CG78" s="74"/>
      <c r="CH78" s="74"/>
      <c r="CI78" s="74"/>
      <c r="CJ78" s="74"/>
      <c r="CK78" s="74"/>
      <c r="CL78" s="74"/>
      <c r="CM78" s="74"/>
      <c r="CN78" s="74"/>
      <c r="CO78" s="74"/>
      <c r="CP78" s="74"/>
      <c r="CQ78" s="74"/>
      <c r="CR78" s="74"/>
      <c r="CS78" s="74"/>
      <c r="CT78" s="74"/>
      <c r="CU78" s="74"/>
      <c r="CV78" s="74"/>
      <c r="CW78" s="74"/>
      <c r="CX78" s="74"/>
      <c r="CY78" s="74"/>
      <c r="CZ78" s="74"/>
      <c r="DA78" s="74"/>
      <c r="DB78" s="74"/>
      <c r="DC78" s="74"/>
      <c r="DD78" s="74"/>
      <c r="DE78" s="74"/>
      <c r="DF78" s="74"/>
      <c r="DG78" s="74"/>
      <c r="DH78" s="74"/>
      <c r="DI78" s="74"/>
      <c r="DJ78" s="74"/>
      <c r="DK78" s="74"/>
      <c r="DL78" s="74"/>
      <c r="DM78" s="74"/>
      <c r="DN78" s="74"/>
      <c r="DO78" s="74"/>
      <c r="DP78" s="74"/>
      <c r="DQ78" s="74"/>
      <c r="DR78" s="74"/>
      <c r="DS78" s="74"/>
      <c r="DT78" s="74"/>
      <c r="DU78" s="74"/>
      <c r="DV78" s="74"/>
      <c r="DW78" s="74"/>
      <c r="DX78" s="74"/>
      <c r="DY78" s="74"/>
      <c r="DZ78" s="74"/>
      <c r="EA78" s="74"/>
      <c r="EB78" s="74"/>
      <c r="EC78" s="74"/>
      <c r="ED78" s="74"/>
      <c r="EE78" s="74"/>
      <c r="EF78" s="74"/>
      <c r="EG78" s="74"/>
      <c r="EH78" s="74"/>
      <c r="EI78" s="74"/>
      <c r="EJ78" s="74"/>
      <c r="EK78" s="74"/>
      <c r="EL78" s="74"/>
      <c r="EM78" s="74"/>
      <c r="EN78" s="74"/>
      <c r="EO78" s="74"/>
      <c r="EP78" s="74"/>
      <c r="EQ78" s="74"/>
      <c r="ER78" s="74"/>
      <c r="ES78" s="74"/>
      <c r="ET78" s="74"/>
      <c r="EU78" s="74"/>
      <c r="EV78" s="74"/>
      <c r="EW78" s="74"/>
      <c r="EX78" s="74"/>
      <c r="EY78" s="74"/>
      <c r="EZ78" s="74"/>
      <c r="FA78" s="74"/>
      <c r="FB78" s="74"/>
      <c r="FC78" s="74"/>
      <c r="FD78" s="74"/>
      <c r="FE78" s="74"/>
      <c r="FF78" s="74"/>
      <c r="FG78" s="74"/>
      <c r="FH78" s="74"/>
      <c r="FI78" s="74"/>
      <c r="FJ78" s="74"/>
      <c r="FK78" s="74"/>
      <c r="FL78" s="74"/>
      <c r="FM78" s="74"/>
      <c r="FN78" s="74"/>
      <c r="FO78" s="74"/>
      <c r="FP78" s="74"/>
      <c r="FQ78" s="74"/>
      <c r="FR78" s="74"/>
      <c r="FS78" s="74"/>
      <c r="FT78" s="74"/>
      <c r="FU78" s="74"/>
      <c r="FV78" s="74"/>
      <c r="FW78" s="74"/>
      <c r="FX78" s="74"/>
      <c r="FY78" s="74"/>
      <c r="FZ78" s="74"/>
      <c r="GA78" s="74"/>
      <c r="GB78" s="74"/>
      <c r="GC78" s="74"/>
    </row>
    <row r="79" spans="4:185">
      <c r="D79" s="74"/>
      <c r="E79" s="74" t="s">
        <v>1285</v>
      </c>
      <c r="F79" s="74"/>
      <c r="G79" s="74"/>
      <c r="H79" s="74"/>
      <c r="I79" s="74">
        <v>122535000</v>
      </c>
      <c r="J79" s="74">
        <v>122940000</v>
      </c>
      <c r="K79" s="74">
        <v>124203000</v>
      </c>
      <c r="L79" s="74">
        <v>131811000</v>
      </c>
      <c r="M79" s="74">
        <v>157483000</v>
      </c>
      <c r="N79" s="74">
        <v>165400000</v>
      </c>
      <c r="O79" s="74">
        <v>166277000</v>
      </c>
      <c r="P79" s="74">
        <v>167943000</v>
      </c>
      <c r="Q79" s="74">
        <v>165881000</v>
      </c>
      <c r="R79" s="74">
        <v>173144000</v>
      </c>
      <c r="S79" s="74">
        <v>170100000</v>
      </c>
      <c r="T79" s="74">
        <v>169800000</v>
      </c>
      <c r="U79" s="74">
        <v>174000000</v>
      </c>
      <c r="V79" s="74">
        <v>179700000</v>
      </c>
      <c r="W79" s="74">
        <v>186100000</v>
      </c>
      <c r="X79" s="74">
        <v>193500000</v>
      </c>
      <c r="Y79" s="74">
        <v>200900000</v>
      </c>
      <c r="Z79" s="74">
        <v>208500000</v>
      </c>
      <c r="AA79" s="74">
        <v>214600000</v>
      </c>
      <c r="AB79" s="74">
        <v>222700000</v>
      </c>
      <c r="AC79" s="74">
        <v>229400000</v>
      </c>
      <c r="AD79" s="74">
        <v>238500000</v>
      </c>
      <c r="AE79" s="74">
        <v>249100000</v>
      </c>
      <c r="AF79" s="74">
        <v>255300000</v>
      </c>
      <c r="AG79" s="74">
        <v>261300000</v>
      </c>
      <c r="AH79" s="74">
        <v>266900000</v>
      </c>
      <c r="AI79" s="74">
        <v>274600000</v>
      </c>
      <c r="AJ79" s="74">
        <v>274600000</v>
      </c>
      <c r="AK79" s="74"/>
      <c r="AL79" s="74"/>
      <c r="AM79" s="74"/>
      <c r="AN79" s="74"/>
      <c r="AO79" s="74"/>
      <c r="AP79" s="74"/>
      <c r="AQ79" s="74"/>
      <c r="AR79" s="74"/>
      <c r="AS79" s="74"/>
      <c r="AT79" s="74"/>
      <c r="AU79" s="74"/>
      <c r="AV79" s="74"/>
      <c r="AW79" s="74"/>
      <c r="AX79" s="74"/>
      <c r="AY79" s="74"/>
      <c r="AZ79" s="74"/>
      <c r="BA79" s="74"/>
      <c r="BB79" s="74"/>
      <c r="BC79" s="74"/>
      <c r="BD79" s="74"/>
      <c r="BE79" s="74"/>
      <c r="BF79" s="74"/>
      <c r="BG79" s="74"/>
      <c r="BH79" s="74"/>
      <c r="BI79" s="74"/>
      <c r="BJ79" s="74"/>
      <c r="BK79" s="74"/>
      <c r="BL79" s="74"/>
      <c r="BM79" s="74"/>
      <c r="BN79" s="74"/>
      <c r="BO79" s="74"/>
      <c r="BP79" s="74"/>
      <c r="BQ79" s="74"/>
      <c r="BR79" s="74"/>
      <c r="BS79" s="74"/>
      <c r="BT79" s="74"/>
      <c r="BU79" s="74"/>
      <c r="BV79" s="74"/>
      <c r="BW79" s="74"/>
      <c r="BX79" s="74"/>
      <c r="BY79" s="74"/>
      <c r="BZ79" s="74"/>
      <c r="CA79" s="74"/>
      <c r="CB79" s="74"/>
      <c r="CC79" s="74"/>
      <c r="CD79" s="74"/>
      <c r="CE79" s="74"/>
      <c r="CF79" s="74"/>
      <c r="CG79" s="74"/>
      <c r="CH79" s="74"/>
      <c r="CI79" s="74"/>
      <c r="CJ79" s="74"/>
      <c r="CK79" s="74"/>
      <c r="CL79" s="74"/>
      <c r="CM79" s="74"/>
      <c r="CN79" s="74"/>
      <c r="CO79" s="74"/>
      <c r="CP79" s="74"/>
      <c r="CQ79" s="74"/>
      <c r="CR79" s="74"/>
      <c r="CS79" s="74"/>
      <c r="CT79" s="74"/>
      <c r="CU79" s="74"/>
      <c r="CV79" s="74"/>
      <c r="CW79" s="74"/>
      <c r="CX79" s="74"/>
      <c r="CY79" s="74"/>
      <c r="CZ79" s="74"/>
      <c r="DA79" s="74"/>
      <c r="DB79" s="74"/>
      <c r="DC79" s="74"/>
      <c r="DD79" s="74"/>
      <c r="DE79" s="74"/>
      <c r="DF79" s="74"/>
      <c r="DG79" s="74"/>
      <c r="DH79" s="74"/>
      <c r="DI79" s="74"/>
      <c r="DJ79" s="74"/>
      <c r="DK79" s="74"/>
      <c r="DL79" s="74"/>
      <c r="DM79" s="74"/>
      <c r="DN79" s="74"/>
      <c r="DO79" s="74"/>
      <c r="DP79" s="74"/>
      <c r="DQ79" s="74"/>
      <c r="DR79" s="74"/>
      <c r="DS79" s="74"/>
      <c r="DT79" s="74"/>
      <c r="DU79" s="74"/>
      <c r="DV79" s="74"/>
      <c r="DW79" s="74"/>
      <c r="DX79" s="74"/>
      <c r="DY79" s="74"/>
      <c r="DZ79" s="74"/>
      <c r="EA79" s="74"/>
      <c r="EB79" s="74"/>
      <c r="EC79" s="74"/>
      <c r="ED79" s="74"/>
      <c r="EE79" s="74"/>
      <c r="EF79" s="74"/>
      <c r="EG79" s="74"/>
      <c r="EH79" s="74"/>
      <c r="EI79" s="74"/>
      <c r="EJ79" s="74"/>
      <c r="EK79" s="74"/>
      <c r="EL79" s="74"/>
      <c r="EM79" s="74"/>
      <c r="EN79" s="74"/>
      <c r="EO79" s="74"/>
      <c r="EP79" s="74"/>
      <c r="EQ79" s="74"/>
      <c r="ER79" s="74"/>
      <c r="ES79" s="74"/>
      <c r="ET79" s="74"/>
      <c r="EU79" s="74"/>
      <c r="EV79" s="74"/>
      <c r="EW79" s="74"/>
      <c r="EX79" s="74"/>
      <c r="EY79" s="74"/>
      <c r="EZ79" s="74"/>
      <c r="FA79" s="74"/>
      <c r="FB79" s="74"/>
      <c r="FC79" s="74"/>
      <c r="FD79" s="74"/>
      <c r="FE79" s="74"/>
      <c r="FF79" s="74"/>
      <c r="FG79" s="74"/>
      <c r="FH79" s="74"/>
      <c r="FI79" s="74"/>
      <c r="FJ79" s="74"/>
      <c r="FK79" s="74"/>
      <c r="FL79" s="74"/>
      <c r="FM79" s="74"/>
      <c r="FN79" s="74"/>
      <c r="FO79" s="74"/>
      <c r="FP79" s="74"/>
      <c r="FQ79" s="74"/>
      <c r="FR79" s="74"/>
      <c r="FS79" s="74"/>
      <c r="FT79" s="74"/>
      <c r="FU79" s="74"/>
      <c r="FV79" s="74"/>
      <c r="FW79" s="74"/>
      <c r="FX79" s="74"/>
      <c r="FY79" s="74"/>
      <c r="FZ79" s="74"/>
      <c r="GA79" s="74"/>
      <c r="GB79" s="74"/>
      <c r="GC79" s="74"/>
    </row>
    <row r="80" spans="4:185">
      <c r="D80" s="74"/>
      <c r="E80" s="74" t="s">
        <v>1286</v>
      </c>
      <c r="F80" s="74"/>
      <c r="G80" s="74"/>
      <c r="H80" s="74"/>
      <c r="I80" s="74">
        <v>122535000</v>
      </c>
      <c r="J80" s="74">
        <v>122940000</v>
      </c>
      <c r="K80" s="74">
        <v>124203000</v>
      </c>
      <c r="L80" s="74">
        <v>131811000</v>
      </c>
      <c r="M80" s="74">
        <v>157483000</v>
      </c>
      <c r="N80" s="74">
        <v>165400000</v>
      </c>
      <c r="O80" s="74">
        <v>166277000</v>
      </c>
      <c r="P80" s="74">
        <v>167943000</v>
      </c>
      <c r="Q80" s="74">
        <v>165881000</v>
      </c>
      <c r="R80" s="74">
        <v>173144000</v>
      </c>
      <c r="S80" s="74">
        <v>170100000</v>
      </c>
      <c r="T80" s="74">
        <v>169800000</v>
      </c>
      <c r="U80" s="74">
        <v>174000000</v>
      </c>
      <c r="V80" s="74">
        <v>179700000</v>
      </c>
      <c r="W80" s="74">
        <v>186100000</v>
      </c>
      <c r="X80" s="74">
        <v>193500000</v>
      </c>
      <c r="Y80" s="74">
        <v>200900000</v>
      </c>
      <c r="Z80" s="74">
        <v>208500000</v>
      </c>
      <c r="AA80" s="74">
        <v>214600000</v>
      </c>
      <c r="AB80" s="74">
        <v>222700000</v>
      </c>
      <c r="AC80" s="74">
        <v>229400000</v>
      </c>
      <c r="AD80" s="74">
        <v>238500000</v>
      </c>
      <c r="AE80" s="74">
        <v>249100000</v>
      </c>
      <c r="AF80" s="74">
        <v>255300000</v>
      </c>
      <c r="AG80" s="74">
        <v>261300000</v>
      </c>
      <c r="AH80" s="74">
        <v>266900000</v>
      </c>
      <c r="AI80" s="74">
        <v>274600000</v>
      </c>
      <c r="AJ80" s="74">
        <v>274600000</v>
      </c>
      <c r="AK80" s="74"/>
      <c r="AL80" s="74"/>
      <c r="AM80" s="74"/>
      <c r="AN80" s="74"/>
      <c r="AO80" s="74"/>
      <c r="AP80" s="74"/>
      <c r="AQ80" s="74"/>
      <c r="AR80" s="74"/>
      <c r="AS80" s="74"/>
      <c r="AT80" s="74"/>
      <c r="AU80" s="74"/>
      <c r="AV80" s="74"/>
      <c r="AW80" s="74"/>
      <c r="AX80" s="74"/>
      <c r="AY80" s="74"/>
      <c r="AZ80" s="74"/>
      <c r="BA80" s="74"/>
      <c r="BB80" s="74"/>
      <c r="BC80" s="74"/>
      <c r="BD80" s="74"/>
      <c r="BE80" s="74"/>
      <c r="BF80" s="74"/>
      <c r="BG80" s="74"/>
      <c r="BH80" s="74"/>
      <c r="BI80" s="74"/>
      <c r="BJ80" s="74"/>
      <c r="BK80" s="74"/>
      <c r="BL80" s="74"/>
      <c r="BM80" s="74"/>
      <c r="BN80" s="74"/>
      <c r="BO80" s="74"/>
      <c r="BP80" s="74"/>
      <c r="BQ80" s="74"/>
      <c r="BR80" s="74"/>
      <c r="BS80" s="74"/>
      <c r="BT80" s="74"/>
      <c r="BU80" s="74"/>
      <c r="BV80" s="74"/>
      <c r="BW80" s="74"/>
      <c r="BX80" s="74"/>
      <c r="BY80" s="74"/>
      <c r="BZ80" s="74"/>
      <c r="CA80" s="74"/>
      <c r="CB80" s="74"/>
      <c r="CC80" s="74"/>
      <c r="CD80" s="74"/>
      <c r="CE80" s="74"/>
      <c r="CF80" s="74"/>
      <c r="CG80" s="74"/>
      <c r="CH80" s="74"/>
      <c r="CI80" s="74"/>
      <c r="CJ80" s="74"/>
      <c r="CK80" s="74"/>
      <c r="CL80" s="74"/>
      <c r="CM80" s="74"/>
      <c r="CN80" s="74"/>
      <c r="CO80" s="74"/>
      <c r="CP80" s="74"/>
      <c r="CQ80" s="74"/>
      <c r="CR80" s="74"/>
      <c r="CS80" s="74"/>
      <c r="CT80" s="74"/>
      <c r="CU80" s="74"/>
      <c r="CV80" s="74"/>
      <c r="CW80" s="74"/>
      <c r="CX80" s="74"/>
      <c r="CY80" s="74"/>
      <c r="CZ80" s="74"/>
      <c r="DA80" s="74"/>
      <c r="DB80" s="74"/>
      <c r="DC80" s="74"/>
      <c r="DD80" s="74"/>
      <c r="DE80" s="74"/>
      <c r="DF80" s="74"/>
      <c r="DG80" s="74"/>
      <c r="DH80" s="74"/>
      <c r="DI80" s="74"/>
      <c r="DJ80" s="74"/>
      <c r="DK80" s="74"/>
      <c r="DL80" s="74"/>
      <c r="DM80" s="74"/>
      <c r="DN80" s="74"/>
      <c r="DO80" s="74"/>
      <c r="DP80" s="74"/>
      <c r="DQ80" s="74"/>
      <c r="DR80" s="74"/>
      <c r="DS80" s="74"/>
      <c r="DT80" s="74"/>
      <c r="DU80" s="74"/>
      <c r="DV80" s="74"/>
      <c r="DW80" s="74"/>
      <c r="DX80" s="74"/>
      <c r="DY80" s="74"/>
      <c r="DZ80" s="74"/>
      <c r="EA80" s="74"/>
      <c r="EB80" s="74"/>
      <c r="EC80" s="74"/>
      <c r="ED80" s="74"/>
      <c r="EE80" s="74"/>
      <c r="EF80" s="74"/>
      <c r="EG80" s="74"/>
      <c r="EH80" s="74"/>
      <c r="EI80" s="74"/>
      <c r="EJ80" s="74"/>
      <c r="EK80" s="74"/>
      <c r="EL80" s="74"/>
      <c r="EM80" s="74"/>
      <c r="EN80" s="74"/>
      <c r="EO80" s="74"/>
      <c r="EP80" s="74"/>
      <c r="EQ80" s="74"/>
      <c r="ER80" s="74"/>
      <c r="ES80" s="74"/>
      <c r="ET80" s="74"/>
      <c r="EU80" s="74"/>
      <c r="EV80" s="74"/>
      <c r="EW80" s="74"/>
      <c r="EX80" s="74"/>
      <c r="EY80" s="74"/>
      <c r="EZ80" s="74"/>
      <c r="FA80" s="74"/>
      <c r="FB80" s="74"/>
      <c r="FC80" s="74"/>
      <c r="FD80" s="74"/>
      <c r="FE80" s="74"/>
      <c r="FF80" s="74"/>
      <c r="FG80" s="74"/>
      <c r="FH80" s="74"/>
      <c r="FI80" s="74"/>
      <c r="FJ80" s="74"/>
      <c r="FK80" s="74"/>
      <c r="FL80" s="74"/>
      <c r="FM80" s="74"/>
      <c r="FN80" s="74"/>
      <c r="FO80" s="74"/>
      <c r="FP80" s="74"/>
      <c r="FQ80" s="74"/>
      <c r="FR80" s="74"/>
      <c r="FS80" s="74"/>
      <c r="FT80" s="74"/>
      <c r="FU80" s="74"/>
      <c r="FV80" s="74"/>
      <c r="FW80" s="74"/>
      <c r="FX80" s="74"/>
      <c r="FY80" s="74"/>
      <c r="FZ80" s="74"/>
      <c r="GA80" s="74"/>
      <c r="GB80" s="74"/>
      <c r="GC80" s="74"/>
    </row>
    <row r="81" spans="4:185">
      <c r="D81" s="74" t="s">
        <v>268</v>
      </c>
      <c r="E81" s="74"/>
      <c r="F81" s="74"/>
      <c r="G81" s="74"/>
      <c r="H81" s="74"/>
      <c r="I81" s="74"/>
      <c r="J81" s="74"/>
      <c r="K81" s="74"/>
      <c r="L81" s="74"/>
      <c r="M81" s="74"/>
      <c r="N81" s="74"/>
      <c r="O81" s="74"/>
      <c r="P81" s="74"/>
      <c r="Q81" s="74"/>
      <c r="R81" s="74"/>
      <c r="S81" s="74"/>
      <c r="T81" s="74"/>
      <c r="U81" s="74"/>
      <c r="V81" s="74"/>
      <c r="W81" s="74"/>
      <c r="X81" s="74"/>
      <c r="Y81" s="74"/>
      <c r="Z81" s="74"/>
      <c r="AA81" s="74"/>
      <c r="AB81" s="74"/>
      <c r="AC81" s="74"/>
      <c r="AD81" s="74"/>
      <c r="AE81" s="74"/>
      <c r="AF81" s="74"/>
      <c r="AG81" s="74"/>
      <c r="AH81" s="74"/>
      <c r="AI81" s="74"/>
      <c r="AJ81" s="74"/>
      <c r="AK81" s="74"/>
      <c r="AL81" s="74"/>
      <c r="AM81" s="74"/>
      <c r="AN81" s="74"/>
      <c r="AO81" s="74"/>
      <c r="AP81" s="74"/>
      <c r="AQ81" s="74"/>
      <c r="AR81" s="74"/>
      <c r="AS81" s="74"/>
      <c r="AT81" s="74"/>
      <c r="AU81" s="74"/>
      <c r="AV81" s="74"/>
      <c r="AW81" s="74"/>
      <c r="AX81" s="74"/>
      <c r="AY81" s="74"/>
      <c r="AZ81" s="74"/>
      <c r="BA81" s="74"/>
      <c r="BB81" s="74"/>
      <c r="BC81" s="74"/>
      <c r="BD81" s="74"/>
      <c r="BE81" s="74"/>
      <c r="BF81" s="74"/>
      <c r="BG81" s="74"/>
      <c r="BH81" s="74"/>
      <c r="BI81" s="74"/>
      <c r="BJ81" s="74"/>
      <c r="BK81" s="74"/>
      <c r="BL81" s="74"/>
      <c r="BM81" s="74"/>
      <c r="BN81" s="74"/>
      <c r="BO81" s="74"/>
      <c r="BP81" s="74"/>
      <c r="BQ81" s="74"/>
      <c r="BR81" s="74"/>
      <c r="BS81" s="74"/>
      <c r="BT81" s="74"/>
      <c r="BU81" s="74"/>
      <c r="BV81" s="74"/>
      <c r="BW81" s="74"/>
      <c r="BX81" s="74"/>
      <c r="BY81" s="74"/>
      <c r="BZ81" s="74"/>
      <c r="CA81" s="74"/>
      <c r="CB81" s="74"/>
      <c r="CC81" s="74"/>
      <c r="CD81" s="74"/>
      <c r="CE81" s="74"/>
      <c r="CF81" s="74"/>
      <c r="CG81" s="74"/>
      <c r="CH81" s="74"/>
      <c r="CI81" s="74"/>
      <c r="CJ81" s="74"/>
      <c r="CK81" s="74"/>
      <c r="CL81" s="74"/>
      <c r="CM81" s="74"/>
      <c r="CN81" s="74"/>
      <c r="CO81" s="74"/>
      <c r="CP81" s="74"/>
      <c r="CQ81" s="74"/>
      <c r="CR81" s="74"/>
      <c r="CS81" s="74"/>
      <c r="CT81" s="74"/>
      <c r="CU81" s="74"/>
      <c r="CV81" s="74"/>
      <c r="CW81" s="74"/>
      <c r="CX81" s="74"/>
      <c r="CY81" s="74"/>
      <c r="CZ81" s="74"/>
      <c r="DA81" s="74"/>
      <c r="DB81" s="74"/>
      <c r="DC81" s="74"/>
      <c r="DD81" s="74"/>
      <c r="DE81" s="74"/>
      <c r="DF81" s="74"/>
      <c r="DG81" s="74"/>
      <c r="DH81" s="74"/>
      <c r="DI81" s="74"/>
      <c r="DJ81" s="74"/>
      <c r="DK81" s="74"/>
      <c r="DL81" s="74"/>
      <c r="DM81" s="74"/>
      <c r="DN81" s="74"/>
      <c r="DO81" s="74"/>
      <c r="DP81" s="74"/>
      <c r="DQ81" s="74"/>
      <c r="DR81" s="74"/>
      <c r="DS81" s="74"/>
      <c r="DT81" s="74"/>
      <c r="DU81" s="74"/>
      <c r="DV81" s="74"/>
      <c r="DW81" s="74"/>
      <c r="DX81" s="74"/>
      <c r="DY81" s="74"/>
      <c r="DZ81" s="74"/>
      <c r="EA81" s="74"/>
      <c r="EB81" s="74"/>
      <c r="EC81" s="74"/>
      <c r="ED81" s="74"/>
      <c r="EE81" s="74"/>
      <c r="EF81" s="74"/>
      <c r="EG81" s="74"/>
      <c r="EH81" s="74"/>
      <c r="EI81" s="74"/>
      <c r="EJ81" s="74"/>
      <c r="EK81" s="74"/>
      <c r="EL81" s="74"/>
      <c r="EM81" s="74"/>
      <c r="EN81" s="74"/>
      <c r="EO81" s="74"/>
      <c r="EP81" s="74"/>
      <c r="EQ81" s="74"/>
      <c r="ER81" s="74"/>
      <c r="ES81" s="74"/>
      <c r="ET81" s="74"/>
      <c r="EU81" s="74"/>
      <c r="EV81" s="74"/>
      <c r="EW81" s="74"/>
      <c r="EX81" s="74"/>
      <c r="EY81" s="74"/>
      <c r="EZ81" s="74"/>
      <c r="FA81" s="74"/>
      <c r="FB81" s="74"/>
      <c r="FC81" s="74"/>
      <c r="FD81" s="74"/>
      <c r="FE81" s="74"/>
      <c r="FF81" s="74"/>
      <c r="FG81" s="74"/>
      <c r="FH81" s="74"/>
      <c r="FI81" s="74"/>
      <c r="FJ81" s="74"/>
      <c r="FK81" s="74"/>
      <c r="FL81" s="74"/>
      <c r="FM81" s="74"/>
      <c r="FN81" s="74"/>
      <c r="FO81" s="74"/>
      <c r="FP81" s="74"/>
      <c r="FQ81" s="74"/>
      <c r="FR81" s="74"/>
      <c r="FS81" s="74"/>
      <c r="FT81" s="74"/>
      <c r="FU81" s="74"/>
      <c r="FV81" s="74"/>
      <c r="FW81" s="74"/>
      <c r="FX81" s="74"/>
      <c r="FY81" s="74"/>
      <c r="FZ81" s="74"/>
      <c r="GA81" s="74"/>
      <c r="GB81" s="74"/>
      <c r="GC81" s="74"/>
    </row>
    <row r="82" spans="4:185">
      <c r="D82" s="74"/>
      <c r="E82" s="74" t="s">
        <v>1285</v>
      </c>
      <c r="F82" s="74"/>
      <c r="G82" s="74"/>
      <c r="H82" s="74"/>
      <c r="I82" s="74">
        <v>74217000</v>
      </c>
      <c r="J82" s="74">
        <v>83544000</v>
      </c>
      <c r="K82" s="74">
        <v>0</v>
      </c>
      <c r="L82" s="74">
        <v>0</v>
      </c>
      <c r="M82" s="74">
        <v>0</v>
      </c>
      <c r="N82" s="74">
        <v>0</v>
      </c>
      <c r="O82" s="74">
        <v>0</v>
      </c>
      <c r="P82" s="74">
        <v>0</v>
      </c>
      <c r="Q82" s="74">
        <v>0</v>
      </c>
      <c r="R82" s="74">
        <v>0</v>
      </c>
      <c r="S82" s="74"/>
      <c r="T82" s="74"/>
      <c r="U82" s="74"/>
      <c r="V82" s="74"/>
      <c r="W82" s="74"/>
      <c r="X82" s="74"/>
      <c r="Y82" s="74"/>
      <c r="Z82" s="74"/>
      <c r="AA82" s="74"/>
      <c r="AB82" s="74"/>
      <c r="AC82" s="74"/>
      <c r="AD82" s="74"/>
      <c r="AE82" s="74"/>
      <c r="AF82" s="74"/>
      <c r="AG82" s="74"/>
      <c r="AH82" s="74"/>
      <c r="AI82" s="74"/>
      <c r="AJ82" s="74"/>
      <c r="AK82" s="74"/>
      <c r="AL82" s="74"/>
      <c r="AM82" s="74"/>
      <c r="AN82" s="74"/>
      <c r="AO82" s="74"/>
      <c r="AP82" s="74"/>
      <c r="AQ82" s="74"/>
      <c r="AR82" s="74"/>
      <c r="AS82" s="74"/>
      <c r="AT82" s="74"/>
      <c r="AU82" s="74"/>
      <c r="AV82" s="74"/>
      <c r="AW82" s="74"/>
      <c r="AX82" s="74"/>
      <c r="AY82" s="74"/>
      <c r="AZ82" s="74"/>
      <c r="BA82" s="74"/>
      <c r="BB82" s="74"/>
      <c r="BC82" s="74"/>
      <c r="BD82" s="74"/>
      <c r="BE82" s="74"/>
      <c r="BF82" s="74"/>
      <c r="BG82" s="74"/>
      <c r="BH82" s="74"/>
      <c r="BI82" s="74"/>
      <c r="BJ82" s="74"/>
      <c r="BK82" s="74"/>
      <c r="BL82" s="74"/>
      <c r="BM82" s="74"/>
      <c r="BN82" s="74"/>
      <c r="BO82" s="74"/>
      <c r="BP82" s="74"/>
      <c r="BQ82" s="74"/>
      <c r="BR82" s="74"/>
      <c r="BS82" s="74"/>
      <c r="BT82" s="74"/>
      <c r="BU82" s="74"/>
      <c r="BV82" s="74"/>
      <c r="BW82" s="74"/>
      <c r="BX82" s="74"/>
      <c r="BY82" s="74"/>
      <c r="BZ82" s="74"/>
      <c r="CA82" s="74"/>
      <c r="CB82" s="74"/>
      <c r="CC82" s="74"/>
      <c r="CD82" s="74"/>
      <c r="CE82" s="74"/>
      <c r="CF82" s="74"/>
      <c r="CG82" s="74"/>
      <c r="CH82" s="74"/>
      <c r="CI82" s="74"/>
      <c r="CJ82" s="74"/>
      <c r="CK82" s="74"/>
      <c r="CL82" s="74"/>
      <c r="CM82" s="74"/>
      <c r="CN82" s="74"/>
      <c r="CO82" s="74"/>
      <c r="CP82" s="74"/>
      <c r="CQ82" s="74"/>
      <c r="CR82" s="74"/>
      <c r="CS82" s="74"/>
      <c r="CT82" s="74"/>
      <c r="CU82" s="74"/>
      <c r="CV82" s="74"/>
      <c r="CW82" s="74"/>
      <c r="CX82" s="74"/>
      <c r="CY82" s="74"/>
      <c r="CZ82" s="74"/>
      <c r="DA82" s="74"/>
      <c r="DB82" s="74"/>
      <c r="DC82" s="74"/>
      <c r="DD82" s="74"/>
      <c r="DE82" s="74"/>
      <c r="DF82" s="74"/>
      <c r="DG82" s="74"/>
      <c r="DH82" s="74"/>
      <c r="DI82" s="74"/>
      <c r="DJ82" s="74"/>
      <c r="DK82" s="74"/>
      <c r="DL82" s="74"/>
      <c r="DM82" s="74"/>
      <c r="DN82" s="74"/>
      <c r="DO82" s="74"/>
      <c r="DP82" s="74"/>
      <c r="DQ82" s="74"/>
      <c r="DR82" s="74"/>
      <c r="DS82" s="74"/>
      <c r="DT82" s="74"/>
      <c r="DU82" s="74"/>
      <c r="DV82" s="74"/>
      <c r="DW82" s="74"/>
      <c r="DX82" s="74"/>
      <c r="DY82" s="74"/>
      <c r="DZ82" s="74"/>
      <c r="EA82" s="74"/>
      <c r="EB82" s="74"/>
      <c r="EC82" s="74"/>
      <c r="ED82" s="74"/>
      <c r="EE82" s="74"/>
      <c r="EF82" s="74"/>
      <c r="EG82" s="74"/>
      <c r="EH82" s="74"/>
      <c r="EI82" s="74"/>
      <c r="EJ82" s="74"/>
      <c r="EK82" s="74"/>
      <c r="EL82" s="74"/>
      <c r="EM82" s="74"/>
      <c r="EN82" s="74"/>
      <c r="EO82" s="74"/>
      <c r="EP82" s="74"/>
      <c r="EQ82" s="74"/>
      <c r="ER82" s="74"/>
      <c r="ES82" s="74"/>
      <c r="ET82" s="74"/>
      <c r="EU82" s="74"/>
      <c r="EV82" s="74"/>
      <c r="EW82" s="74"/>
      <c r="EX82" s="74"/>
      <c r="EY82" s="74"/>
      <c r="EZ82" s="74"/>
      <c r="FA82" s="74"/>
      <c r="FB82" s="74"/>
      <c r="FC82" s="74"/>
      <c r="FD82" s="74"/>
      <c r="FE82" s="74"/>
      <c r="FF82" s="74"/>
      <c r="FG82" s="74"/>
      <c r="FH82" s="74"/>
      <c r="FI82" s="74"/>
      <c r="FJ82" s="74"/>
      <c r="FK82" s="74"/>
      <c r="FL82" s="74"/>
      <c r="FM82" s="74"/>
      <c r="FN82" s="74"/>
      <c r="FO82" s="74"/>
      <c r="FP82" s="74"/>
      <c r="FQ82" s="74"/>
      <c r="FR82" s="74"/>
      <c r="FS82" s="74"/>
      <c r="FT82" s="74"/>
      <c r="FU82" s="74"/>
      <c r="FV82" s="74"/>
      <c r="FW82" s="74"/>
      <c r="FX82" s="74"/>
      <c r="FY82" s="74"/>
      <c r="FZ82" s="74"/>
      <c r="GA82" s="74"/>
      <c r="GB82" s="74"/>
      <c r="GC82" s="74"/>
    </row>
    <row r="83" spans="4:185">
      <c r="D83" s="74"/>
      <c r="E83" s="74" t="s">
        <v>1286</v>
      </c>
      <c r="F83" s="74"/>
      <c r="G83" s="74"/>
      <c r="H83" s="74"/>
      <c r="I83" s="74" t="s">
        <v>1671</v>
      </c>
      <c r="J83" s="74" t="s">
        <v>1671</v>
      </c>
      <c r="K83" s="74" t="s">
        <v>1671</v>
      </c>
      <c r="L83" s="74" t="s">
        <v>1671</v>
      </c>
      <c r="M83" s="74" t="s">
        <v>1671</v>
      </c>
      <c r="N83" s="74" t="s">
        <v>1671</v>
      </c>
      <c r="O83" s="74" t="s">
        <v>1671</v>
      </c>
      <c r="P83" s="74" t="s">
        <v>1671</v>
      </c>
      <c r="Q83" s="74" t="s">
        <v>1671</v>
      </c>
      <c r="R83" s="74" t="s">
        <v>1671</v>
      </c>
      <c r="S83" s="74" t="s">
        <v>1671</v>
      </c>
      <c r="T83" s="74" t="s">
        <v>1671</v>
      </c>
      <c r="U83" s="74" t="s">
        <v>1671</v>
      </c>
      <c r="V83" s="74" t="s">
        <v>1671</v>
      </c>
      <c r="W83" s="74" t="s">
        <v>1671</v>
      </c>
      <c r="X83" s="74" t="s">
        <v>1671</v>
      </c>
      <c r="Y83" s="74" t="s">
        <v>1671</v>
      </c>
      <c r="Z83" s="74" t="s">
        <v>1671</v>
      </c>
      <c r="AA83" s="74" t="s">
        <v>1671</v>
      </c>
      <c r="AB83" s="74" t="s">
        <v>1671</v>
      </c>
      <c r="AC83" s="74" t="s">
        <v>1671</v>
      </c>
      <c r="AD83" s="74" t="s">
        <v>1671</v>
      </c>
      <c r="AE83" s="74" t="s">
        <v>1671</v>
      </c>
      <c r="AF83" s="74" t="s">
        <v>1671</v>
      </c>
      <c r="AG83" s="74" t="s">
        <v>1671</v>
      </c>
      <c r="AH83" s="74" t="s">
        <v>1671</v>
      </c>
      <c r="AI83" s="74" t="s">
        <v>1671</v>
      </c>
      <c r="AJ83" s="74" t="s">
        <v>1671</v>
      </c>
      <c r="AK83" s="74"/>
      <c r="AL83" s="74"/>
      <c r="AM83" s="74"/>
      <c r="AN83" s="74"/>
      <c r="AO83" s="74"/>
      <c r="AP83" s="74"/>
      <c r="AQ83" s="74"/>
      <c r="AR83" s="74"/>
      <c r="AS83" s="74"/>
      <c r="AT83" s="74"/>
      <c r="AU83" s="74"/>
      <c r="AV83" s="74"/>
      <c r="AW83" s="74"/>
      <c r="AX83" s="74"/>
      <c r="AY83" s="74"/>
      <c r="AZ83" s="74"/>
      <c r="BA83" s="74"/>
      <c r="BB83" s="74"/>
      <c r="BC83" s="74"/>
      <c r="BD83" s="74"/>
      <c r="BE83" s="74"/>
      <c r="BF83" s="74"/>
      <c r="BG83" s="74"/>
      <c r="BH83" s="74"/>
      <c r="BI83" s="74"/>
      <c r="BJ83" s="74"/>
      <c r="BK83" s="74"/>
      <c r="BL83" s="74"/>
      <c r="BM83" s="74"/>
      <c r="BN83" s="74"/>
      <c r="BO83" s="74"/>
      <c r="BP83" s="74"/>
      <c r="BQ83" s="74"/>
      <c r="BR83" s="74"/>
      <c r="BS83" s="74"/>
      <c r="BT83" s="74"/>
      <c r="BU83" s="74"/>
      <c r="BV83" s="74"/>
      <c r="BW83" s="74"/>
      <c r="BX83" s="74"/>
      <c r="BY83" s="74"/>
      <c r="BZ83" s="74"/>
      <c r="CA83" s="74"/>
      <c r="CB83" s="74"/>
      <c r="CC83" s="74"/>
      <c r="CD83" s="74"/>
      <c r="CE83" s="74"/>
      <c r="CF83" s="74"/>
      <c r="CG83" s="74"/>
      <c r="CH83" s="74"/>
      <c r="CI83" s="74"/>
      <c r="CJ83" s="74"/>
      <c r="CK83" s="74"/>
      <c r="CL83" s="74"/>
      <c r="CM83" s="74"/>
      <c r="CN83" s="74"/>
      <c r="CO83" s="74"/>
      <c r="CP83" s="74"/>
      <c r="CQ83" s="74"/>
      <c r="CR83" s="74"/>
      <c r="CS83" s="74"/>
      <c r="CT83" s="74"/>
      <c r="CU83" s="74"/>
      <c r="CV83" s="74"/>
      <c r="CW83" s="74"/>
      <c r="CX83" s="74"/>
      <c r="CY83" s="74"/>
      <c r="CZ83" s="74"/>
      <c r="DA83" s="74"/>
      <c r="DB83" s="74"/>
      <c r="DC83" s="74"/>
      <c r="DD83" s="74"/>
      <c r="DE83" s="74"/>
      <c r="DF83" s="74"/>
      <c r="DG83" s="74"/>
      <c r="DH83" s="74"/>
      <c r="DI83" s="74"/>
      <c r="DJ83" s="74"/>
      <c r="DK83" s="74"/>
      <c r="DL83" s="74"/>
      <c r="DM83" s="74"/>
      <c r="DN83" s="74"/>
      <c r="DO83" s="74"/>
      <c r="DP83" s="74"/>
      <c r="DQ83" s="74"/>
      <c r="DR83" s="74"/>
      <c r="DS83" s="74"/>
      <c r="DT83" s="74"/>
      <c r="DU83" s="74"/>
      <c r="DV83" s="74"/>
      <c r="DW83" s="74"/>
      <c r="DX83" s="74"/>
      <c r="DY83" s="74"/>
      <c r="DZ83" s="74"/>
      <c r="EA83" s="74"/>
      <c r="EB83" s="74"/>
      <c r="EC83" s="74"/>
      <c r="ED83" s="74"/>
      <c r="EE83" s="74"/>
      <c r="EF83" s="74"/>
      <c r="EG83" s="74"/>
      <c r="EH83" s="74"/>
      <c r="EI83" s="74"/>
      <c r="EJ83" s="74"/>
      <c r="EK83" s="74"/>
      <c r="EL83" s="74"/>
      <c r="EM83" s="74"/>
      <c r="EN83" s="74"/>
      <c r="EO83" s="74"/>
      <c r="EP83" s="74"/>
      <c r="EQ83" s="74"/>
      <c r="ER83" s="74"/>
      <c r="ES83" s="74"/>
      <c r="ET83" s="74"/>
      <c r="EU83" s="74"/>
      <c r="EV83" s="74"/>
      <c r="EW83" s="74"/>
      <c r="EX83" s="74"/>
      <c r="EY83" s="74"/>
      <c r="EZ83" s="74"/>
      <c r="FA83" s="74"/>
      <c r="FB83" s="74"/>
      <c r="FC83" s="74"/>
      <c r="FD83" s="74"/>
      <c r="FE83" s="74"/>
      <c r="FF83" s="74"/>
      <c r="FG83" s="74"/>
      <c r="FH83" s="74"/>
      <c r="FI83" s="74"/>
      <c r="FJ83" s="74"/>
      <c r="FK83" s="74"/>
      <c r="FL83" s="74"/>
      <c r="FM83" s="74"/>
      <c r="FN83" s="74"/>
      <c r="FO83" s="74"/>
      <c r="FP83" s="74"/>
      <c r="FQ83" s="74"/>
      <c r="FR83" s="74"/>
      <c r="FS83" s="74"/>
      <c r="FT83" s="74"/>
      <c r="FU83" s="74"/>
      <c r="FV83" s="74"/>
      <c r="FW83" s="74"/>
      <c r="FX83" s="74"/>
      <c r="FY83" s="74"/>
      <c r="FZ83" s="74"/>
      <c r="GA83" s="74"/>
      <c r="GB83" s="74"/>
      <c r="GC83" s="74"/>
    </row>
    <row r="84" spans="4:185">
      <c r="D84" s="74" t="s">
        <v>1672</v>
      </c>
      <c r="E84" s="74"/>
      <c r="F84" s="74"/>
      <c r="G84" s="74"/>
      <c r="H84" s="74"/>
      <c r="I84" s="74"/>
      <c r="J84" s="74"/>
      <c r="K84" s="74"/>
      <c r="L84" s="74"/>
      <c r="M84" s="74"/>
      <c r="N84" s="74"/>
      <c r="O84" s="74"/>
      <c r="P84" s="74"/>
      <c r="Q84" s="74"/>
      <c r="R84" s="74"/>
      <c r="S84" s="74"/>
      <c r="T84" s="74"/>
      <c r="U84" s="74"/>
      <c r="V84" s="74"/>
      <c r="W84" s="74"/>
      <c r="X84" s="74"/>
      <c r="Y84" s="74"/>
      <c r="Z84" s="74"/>
      <c r="AA84" s="74"/>
      <c r="AB84" s="74"/>
      <c r="AC84" s="74"/>
      <c r="AD84" s="74"/>
      <c r="AE84" s="74"/>
      <c r="AF84" s="74"/>
      <c r="AG84" s="74"/>
      <c r="AH84" s="74"/>
      <c r="AI84" s="74"/>
      <c r="AJ84" s="74"/>
      <c r="AK84" s="74"/>
      <c r="AL84" s="74"/>
      <c r="AM84" s="74"/>
      <c r="AN84" s="74"/>
      <c r="AO84" s="74"/>
      <c r="AP84" s="74"/>
      <c r="AQ84" s="74"/>
      <c r="AR84" s="74"/>
      <c r="AS84" s="74"/>
      <c r="AT84" s="74"/>
      <c r="AU84" s="74"/>
      <c r="AV84" s="74"/>
      <c r="AW84" s="74"/>
      <c r="AX84" s="74"/>
      <c r="AY84" s="74"/>
      <c r="AZ84" s="74"/>
      <c r="BA84" s="74"/>
      <c r="BB84" s="74"/>
      <c r="BC84" s="74"/>
      <c r="BD84" s="74"/>
      <c r="BE84" s="74"/>
      <c r="BF84" s="74"/>
      <c r="BG84" s="74"/>
      <c r="BH84" s="74"/>
      <c r="BI84" s="74"/>
      <c r="BJ84" s="74"/>
      <c r="BK84" s="74"/>
      <c r="BL84" s="74"/>
      <c r="BM84" s="74"/>
      <c r="BN84" s="74"/>
      <c r="BO84" s="74"/>
      <c r="BP84" s="74"/>
      <c r="BQ84" s="74"/>
      <c r="BR84" s="74"/>
      <c r="BS84" s="74"/>
      <c r="BT84" s="74"/>
      <c r="BU84" s="74"/>
      <c r="BV84" s="74"/>
      <c r="BW84" s="74"/>
      <c r="BX84" s="74"/>
      <c r="BY84" s="74"/>
      <c r="BZ84" s="74"/>
      <c r="CA84" s="74"/>
      <c r="CB84" s="74"/>
      <c r="CC84" s="74"/>
      <c r="CD84" s="74"/>
      <c r="CE84" s="74"/>
      <c r="CF84" s="74"/>
      <c r="CG84" s="74"/>
      <c r="CH84" s="74"/>
      <c r="CI84" s="74"/>
      <c r="CJ84" s="74"/>
      <c r="CK84" s="74"/>
      <c r="CL84" s="74"/>
      <c r="CM84" s="74"/>
      <c r="CN84" s="74"/>
      <c r="CO84" s="74"/>
      <c r="CP84" s="74"/>
      <c r="CQ84" s="74"/>
      <c r="CR84" s="74"/>
      <c r="CS84" s="74"/>
      <c r="CT84" s="74"/>
      <c r="CU84" s="74"/>
      <c r="CV84" s="74"/>
      <c r="CW84" s="74"/>
      <c r="CX84" s="74"/>
      <c r="CY84" s="74"/>
      <c r="CZ84" s="74"/>
      <c r="DA84" s="74"/>
      <c r="DB84" s="74"/>
      <c r="DC84" s="74"/>
      <c r="DD84" s="74"/>
      <c r="DE84" s="74"/>
      <c r="DF84" s="74"/>
      <c r="DG84" s="74"/>
      <c r="DH84" s="74"/>
      <c r="DI84" s="74"/>
      <c r="DJ84" s="74"/>
      <c r="DK84" s="74"/>
      <c r="DL84" s="74"/>
      <c r="DM84" s="74"/>
      <c r="DN84" s="74"/>
      <c r="DO84" s="74"/>
      <c r="DP84" s="74"/>
      <c r="DQ84" s="74"/>
      <c r="DR84" s="74"/>
      <c r="DS84" s="74"/>
      <c r="DT84" s="74"/>
      <c r="DU84" s="74"/>
      <c r="DV84" s="74"/>
      <c r="DW84" s="74"/>
      <c r="DX84" s="74"/>
      <c r="DY84" s="74"/>
      <c r="DZ84" s="74"/>
      <c r="EA84" s="74"/>
      <c r="EB84" s="74"/>
      <c r="EC84" s="74"/>
      <c r="ED84" s="74"/>
      <c r="EE84" s="74"/>
      <c r="EF84" s="74"/>
      <c r="EG84" s="74"/>
      <c r="EH84" s="74"/>
      <c r="EI84" s="74"/>
      <c r="EJ84" s="74"/>
      <c r="EK84" s="74"/>
      <c r="EL84" s="74"/>
      <c r="EM84" s="74"/>
      <c r="EN84" s="74"/>
      <c r="EO84" s="74"/>
      <c r="EP84" s="74"/>
      <c r="EQ84" s="74"/>
      <c r="ER84" s="74"/>
      <c r="ES84" s="74"/>
      <c r="ET84" s="74"/>
      <c r="EU84" s="74"/>
      <c r="EV84" s="74"/>
      <c r="EW84" s="74"/>
      <c r="EX84" s="74"/>
      <c r="EY84" s="74"/>
      <c r="EZ84" s="74"/>
      <c r="FA84" s="74"/>
      <c r="FB84" s="74"/>
      <c r="FC84" s="74"/>
      <c r="FD84" s="74"/>
      <c r="FE84" s="74"/>
      <c r="FF84" s="74"/>
      <c r="FG84" s="74"/>
      <c r="FH84" s="74"/>
      <c r="FI84" s="74"/>
      <c r="FJ84" s="74"/>
      <c r="FK84" s="74"/>
      <c r="FL84" s="74"/>
      <c r="FM84" s="74"/>
      <c r="FN84" s="74"/>
      <c r="FO84" s="74"/>
      <c r="FP84" s="74"/>
      <c r="FQ84" s="74"/>
      <c r="FR84" s="74"/>
      <c r="FS84" s="74"/>
      <c r="FT84" s="74"/>
      <c r="FU84" s="74"/>
      <c r="FV84" s="74"/>
      <c r="FW84" s="74"/>
      <c r="FX84" s="74"/>
      <c r="FY84" s="74"/>
      <c r="FZ84" s="74"/>
      <c r="GA84" s="74"/>
      <c r="GB84" s="74"/>
      <c r="GC84" s="74"/>
    </row>
    <row r="85" spans="4:185">
      <c r="D85" s="74"/>
      <c r="E85" s="74" t="s">
        <v>1285</v>
      </c>
      <c r="F85" s="74"/>
      <c r="G85" s="74"/>
      <c r="H85" s="74"/>
      <c r="I85" s="74"/>
      <c r="J85" s="74"/>
      <c r="K85" s="74"/>
      <c r="L85" s="74"/>
      <c r="M85" s="74"/>
      <c r="N85" s="74"/>
      <c r="O85" s="74"/>
      <c r="P85" s="74"/>
      <c r="Q85" s="74"/>
      <c r="R85" s="74"/>
      <c r="S85" s="74"/>
      <c r="T85" s="74"/>
      <c r="U85" s="74"/>
      <c r="V85" s="74"/>
      <c r="W85" s="74"/>
      <c r="X85" s="74"/>
      <c r="Y85" s="74"/>
      <c r="Z85" s="74"/>
      <c r="AA85" s="74"/>
      <c r="AB85" s="74"/>
      <c r="AC85" s="74"/>
      <c r="AD85" s="74"/>
      <c r="AE85" s="74"/>
      <c r="AF85" s="74"/>
      <c r="AG85" s="74"/>
      <c r="AH85" s="74"/>
      <c r="AI85" s="74"/>
      <c r="AJ85" s="74"/>
      <c r="AK85" s="74"/>
      <c r="AL85" s="74"/>
      <c r="AM85" s="74"/>
      <c r="AN85" s="74"/>
      <c r="AO85" s="74"/>
      <c r="AP85" s="74"/>
      <c r="AQ85" s="74"/>
      <c r="AR85" s="74"/>
      <c r="AS85" s="74"/>
      <c r="AT85" s="74"/>
      <c r="AU85" s="74"/>
      <c r="AV85" s="74"/>
      <c r="AW85" s="74"/>
      <c r="AX85" s="74"/>
      <c r="AY85" s="74"/>
      <c r="AZ85" s="74"/>
      <c r="BA85" s="74"/>
      <c r="BB85" s="74"/>
      <c r="BC85" s="74"/>
      <c r="BD85" s="74"/>
      <c r="BE85" s="74"/>
      <c r="BF85" s="74"/>
      <c r="BG85" s="74"/>
      <c r="BH85" s="74"/>
      <c r="BI85" s="74"/>
      <c r="BJ85" s="74"/>
      <c r="BK85" s="74"/>
      <c r="BL85" s="74"/>
      <c r="BM85" s="74"/>
      <c r="BN85" s="74"/>
      <c r="BO85" s="74"/>
      <c r="BP85" s="74"/>
      <c r="BQ85" s="74"/>
      <c r="BR85" s="74"/>
      <c r="BS85" s="74"/>
      <c r="BT85" s="74"/>
      <c r="BU85" s="74"/>
      <c r="BV85" s="74"/>
      <c r="BW85" s="74"/>
      <c r="BX85" s="74"/>
      <c r="BY85" s="74"/>
      <c r="BZ85" s="74"/>
      <c r="CA85" s="74"/>
      <c r="CB85" s="74"/>
      <c r="CC85" s="74"/>
      <c r="CD85" s="74"/>
      <c r="CE85" s="74"/>
      <c r="CF85" s="74"/>
      <c r="CG85" s="74"/>
      <c r="CH85" s="74"/>
      <c r="CI85" s="74"/>
      <c r="CJ85" s="74"/>
      <c r="CK85" s="74"/>
      <c r="CL85" s="74"/>
      <c r="CM85" s="74"/>
      <c r="CN85" s="74"/>
      <c r="CO85" s="74"/>
      <c r="CP85" s="74"/>
      <c r="CQ85" s="74"/>
      <c r="CR85" s="74"/>
      <c r="CS85" s="74"/>
      <c r="CT85" s="74"/>
      <c r="CU85" s="74"/>
      <c r="CV85" s="74"/>
      <c r="CW85" s="74"/>
      <c r="CX85" s="74"/>
      <c r="CY85" s="74"/>
      <c r="CZ85" s="74"/>
      <c r="DA85" s="74"/>
      <c r="DB85" s="74"/>
      <c r="DC85" s="74"/>
      <c r="DD85" s="74"/>
      <c r="DE85" s="74"/>
      <c r="DF85" s="74"/>
      <c r="DG85" s="74"/>
      <c r="DH85" s="74"/>
      <c r="DI85" s="74"/>
      <c r="DJ85" s="74"/>
      <c r="DK85" s="74"/>
      <c r="DL85" s="74"/>
      <c r="DM85" s="74"/>
      <c r="DN85" s="74"/>
      <c r="DO85" s="74"/>
      <c r="DP85" s="74"/>
      <c r="DQ85" s="74"/>
      <c r="DR85" s="74"/>
      <c r="DS85" s="74"/>
      <c r="DT85" s="74"/>
      <c r="DU85" s="74"/>
      <c r="DV85" s="74"/>
      <c r="DW85" s="74"/>
      <c r="DX85" s="74"/>
      <c r="DY85" s="74"/>
      <c r="DZ85" s="74"/>
      <c r="EA85" s="74"/>
      <c r="EB85" s="74"/>
      <c r="EC85" s="74"/>
      <c r="ED85" s="74"/>
      <c r="EE85" s="74"/>
      <c r="EF85" s="74"/>
      <c r="EG85" s="74"/>
      <c r="EH85" s="74"/>
      <c r="EI85" s="74"/>
      <c r="EJ85" s="74"/>
      <c r="EK85" s="74"/>
      <c r="EL85" s="74"/>
      <c r="EM85" s="74"/>
      <c r="EN85" s="74"/>
      <c r="EO85" s="74"/>
      <c r="EP85" s="74"/>
      <c r="EQ85" s="74"/>
      <c r="ER85" s="74"/>
      <c r="ES85" s="74"/>
      <c r="ET85" s="74"/>
      <c r="EU85" s="74"/>
      <c r="EV85" s="74"/>
      <c r="EW85" s="74"/>
      <c r="EX85" s="74"/>
      <c r="EY85" s="74"/>
      <c r="EZ85" s="74"/>
      <c r="FA85" s="74"/>
      <c r="FB85" s="74"/>
      <c r="FC85" s="74"/>
      <c r="FD85" s="74"/>
      <c r="FE85" s="74"/>
      <c r="FF85" s="74"/>
      <c r="FG85" s="74"/>
      <c r="FH85" s="74"/>
      <c r="FI85" s="74"/>
      <c r="FJ85" s="74"/>
      <c r="FK85" s="74"/>
      <c r="FL85" s="74"/>
      <c r="FM85" s="74"/>
      <c r="FN85" s="74"/>
      <c r="FO85" s="74"/>
      <c r="FP85" s="74"/>
      <c r="FQ85" s="74"/>
      <c r="FR85" s="74"/>
      <c r="FS85" s="74"/>
      <c r="FT85" s="74"/>
      <c r="FU85" s="74"/>
      <c r="FV85" s="74"/>
      <c r="FW85" s="74"/>
      <c r="FX85" s="74"/>
      <c r="FY85" s="74"/>
      <c r="FZ85" s="74"/>
      <c r="GA85" s="74"/>
      <c r="GB85" s="74"/>
      <c r="GC85" s="74"/>
    </row>
    <row r="86" spans="4:185">
      <c r="D86" s="74"/>
      <c r="E86" s="74" t="s">
        <v>1286</v>
      </c>
      <c r="F86" s="74"/>
      <c r="G86" s="74"/>
      <c r="H86" s="74"/>
      <c r="I86" s="74"/>
      <c r="J86" s="74"/>
      <c r="K86" s="74"/>
      <c r="L86" s="74"/>
      <c r="M86" s="74"/>
      <c r="N86" s="74"/>
      <c r="O86" s="74"/>
      <c r="P86" s="74"/>
      <c r="Q86" s="74"/>
      <c r="R86" s="74"/>
      <c r="S86" s="74"/>
      <c r="T86" s="74"/>
      <c r="U86" s="74"/>
      <c r="V86" s="74"/>
      <c r="W86" s="74"/>
      <c r="X86" s="74"/>
      <c r="Y86" s="74"/>
      <c r="Z86" s="74"/>
      <c r="AA86" s="74"/>
      <c r="AB86" s="74"/>
      <c r="AC86" s="74"/>
      <c r="AD86" s="74"/>
      <c r="AE86" s="74"/>
      <c r="AF86" s="74"/>
      <c r="AG86" s="74"/>
      <c r="AH86" s="74"/>
      <c r="AI86" s="74"/>
      <c r="AJ86" s="74"/>
      <c r="AK86" s="74"/>
      <c r="AL86" s="74"/>
      <c r="AM86" s="74"/>
      <c r="AN86" s="74"/>
      <c r="AO86" s="74"/>
      <c r="AP86" s="74"/>
      <c r="AQ86" s="74"/>
      <c r="AR86" s="74"/>
      <c r="AS86" s="74"/>
      <c r="AT86" s="74"/>
      <c r="AU86" s="74"/>
      <c r="AV86" s="74"/>
      <c r="AW86" s="74"/>
      <c r="AX86" s="74"/>
      <c r="AY86" s="74"/>
      <c r="AZ86" s="74"/>
      <c r="BA86" s="74"/>
      <c r="BB86" s="74"/>
      <c r="BC86" s="74"/>
      <c r="BD86" s="74"/>
      <c r="BE86" s="74"/>
      <c r="BF86" s="74"/>
      <c r="BG86" s="74"/>
      <c r="BH86" s="74"/>
      <c r="BI86" s="74"/>
      <c r="BJ86" s="74"/>
      <c r="BK86" s="74"/>
      <c r="BL86" s="74"/>
      <c r="BM86" s="74"/>
      <c r="BN86" s="74"/>
      <c r="BO86" s="74"/>
      <c r="BP86" s="74"/>
      <c r="BQ86" s="74"/>
      <c r="BR86" s="74"/>
      <c r="BS86" s="74"/>
      <c r="BT86" s="74"/>
      <c r="BU86" s="74"/>
      <c r="BV86" s="74"/>
      <c r="BW86" s="74"/>
      <c r="BX86" s="74"/>
      <c r="BY86" s="74"/>
      <c r="BZ86" s="74"/>
      <c r="CA86" s="74"/>
      <c r="CB86" s="74"/>
      <c r="CC86" s="74"/>
      <c r="CD86" s="74"/>
      <c r="CE86" s="74"/>
      <c r="CF86" s="74"/>
      <c r="CG86" s="74"/>
      <c r="CH86" s="74"/>
      <c r="CI86" s="74"/>
      <c r="CJ86" s="74"/>
      <c r="CK86" s="74"/>
      <c r="CL86" s="74"/>
      <c r="CM86" s="74"/>
      <c r="CN86" s="74"/>
      <c r="CO86" s="74"/>
      <c r="CP86" s="74"/>
      <c r="CQ86" s="74"/>
      <c r="CR86" s="74"/>
      <c r="CS86" s="74"/>
      <c r="CT86" s="74"/>
      <c r="CU86" s="74"/>
      <c r="CV86" s="74"/>
      <c r="CW86" s="74"/>
      <c r="CX86" s="74"/>
      <c r="CY86" s="74"/>
      <c r="CZ86" s="74"/>
      <c r="DA86" s="74"/>
      <c r="DB86" s="74"/>
      <c r="DC86" s="74"/>
      <c r="DD86" s="74"/>
      <c r="DE86" s="74"/>
      <c r="DF86" s="74"/>
      <c r="DG86" s="74"/>
      <c r="DH86" s="74"/>
      <c r="DI86" s="74"/>
      <c r="DJ86" s="74"/>
      <c r="DK86" s="74"/>
      <c r="DL86" s="74"/>
      <c r="DM86" s="74"/>
      <c r="DN86" s="74"/>
      <c r="DO86" s="74"/>
      <c r="DP86" s="74"/>
      <c r="DQ86" s="74"/>
      <c r="DR86" s="74"/>
      <c r="DS86" s="74"/>
      <c r="DT86" s="74"/>
      <c r="DU86" s="74"/>
      <c r="DV86" s="74"/>
      <c r="DW86" s="74"/>
      <c r="DX86" s="74"/>
      <c r="DY86" s="74"/>
      <c r="DZ86" s="74"/>
      <c r="EA86" s="74"/>
      <c r="EB86" s="74"/>
      <c r="EC86" s="74"/>
      <c r="ED86" s="74"/>
      <c r="EE86" s="74"/>
      <c r="EF86" s="74"/>
      <c r="EG86" s="74"/>
      <c r="EH86" s="74"/>
      <c r="EI86" s="74"/>
      <c r="EJ86" s="74"/>
      <c r="EK86" s="74"/>
      <c r="EL86" s="74"/>
      <c r="EM86" s="74"/>
      <c r="EN86" s="74"/>
      <c r="EO86" s="74"/>
      <c r="EP86" s="74"/>
      <c r="EQ86" s="74"/>
      <c r="ER86" s="74"/>
      <c r="ES86" s="74"/>
      <c r="ET86" s="74"/>
      <c r="EU86" s="74"/>
      <c r="EV86" s="74"/>
      <c r="EW86" s="74"/>
      <c r="EX86" s="74"/>
      <c r="EY86" s="74"/>
      <c r="EZ86" s="74"/>
      <c r="FA86" s="74"/>
      <c r="FB86" s="74"/>
      <c r="FC86" s="74"/>
      <c r="FD86" s="74"/>
      <c r="FE86" s="74"/>
      <c r="FF86" s="74"/>
      <c r="FG86" s="74"/>
      <c r="FH86" s="74"/>
      <c r="FI86" s="74"/>
      <c r="FJ86" s="74"/>
      <c r="FK86" s="74"/>
      <c r="FL86" s="74"/>
      <c r="FM86" s="74"/>
      <c r="FN86" s="74"/>
      <c r="FO86" s="74"/>
      <c r="FP86" s="74"/>
      <c r="FQ86" s="74"/>
      <c r="FR86" s="74"/>
      <c r="FS86" s="74"/>
      <c r="FT86" s="74"/>
      <c r="FU86" s="74"/>
      <c r="FV86" s="74"/>
      <c r="FW86" s="74"/>
      <c r="FX86" s="74"/>
      <c r="FY86" s="74"/>
      <c r="FZ86" s="74"/>
      <c r="GA86" s="74"/>
      <c r="GB86" s="74"/>
      <c r="GC86" s="74"/>
    </row>
    <row r="87" spans="4:185">
      <c r="D87" s="74" t="s">
        <v>1673</v>
      </c>
      <c r="E87" s="74"/>
      <c r="F87" s="74"/>
      <c r="G87" s="74"/>
      <c r="H87" s="74"/>
      <c r="I87" s="74"/>
      <c r="J87" s="74"/>
      <c r="K87" s="74"/>
      <c r="L87" s="74"/>
      <c r="M87" s="74"/>
      <c r="N87" s="74"/>
      <c r="O87" s="74"/>
      <c r="P87" s="74"/>
      <c r="Q87" s="74"/>
      <c r="R87" s="74"/>
      <c r="S87" s="74"/>
      <c r="T87" s="74"/>
      <c r="U87" s="74"/>
      <c r="V87" s="74"/>
      <c r="W87" s="74"/>
      <c r="X87" s="74"/>
      <c r="Y87" s="74"/>
      <c r="Z87" s="74"/>
      <c r="AA87" s="74"/>
      <c r="AB87" s="74"/>
      <c r="AC87" s="74"/>
      <c r="AD87" s="74"/>
      <c r="AE87" s="74"/>
      <c r="AF87" s="74"/>
      <c r="AG87" s="74"/>
      <c r="AH87" s="74"/>
      <c r="AI87" s="74"/>
      <c r="AJ87" s="74"/>
      <c r="AK87" s="74"/>
      <c r="AL87" s="74"/>
      <c r="AM87" s="74"/>
      <c r="AN87" s="74"/>
      <c r="AO87" s="74"/>
      <c r="AP87" s="74"/>
      <c r="AQ87" s="74"/>
      <c r="AR87" s="74"/>
      <c r="AS87" s="74"/>
      <c r="AT87" s="74"/>
      <c r="AU87" s="74"/>
      <c r="AV87" s="74"/>
      <c r="AW87" s="74"/>
      <c r="AX87" s="74"/>
      <c r="AY87" s="74"/>
      <c r="AZ87" s="74"/>
      <c r="BA87" s="74"/>
      <c r="BB87" s="74"/>
      <c r="BC87" s="74"/>
      <c r="BD87" s="74"/>
      <c r="BE87" s="74"/>
      <c r="BF87" s="74"/>
      <c r="BG87" s="74"/>
      <c r="BH87" s="74"/>
      <c r="BI87" s="74"/>
      <c r="BJ87" s="74"/>
      <c r="BK87" s="74"/>
      <c r="BL87" s="74"/>
      <c r="BM87" s="74"/>
      <c r="BN87" s="74"/>
      <c r="BO87" s="74"/>
      <c r="BP87" s="74"/>
      <c r="BQ87" s="74"/>
      <c r="BR87" s="74"/>
      <c r="BS87" s="74"/>
      <c r="BT87" s="74"/>
      <c r="BU87" s="74"/>
      <c r="BV87" s="74"/>
      <c r="BW87" s="74"/>
      <c r="BX87" s="74"/>
      <c r="BY87" s="74"/>
      <c r="BZ87" s="74"/>
      <c r="CA87" s="74"/>
      <c r="CB87" s="74"/>
      <c r="CC87" s="74"/>
      <c r="CD87" s="74"/>
      <c r="CE87" s="74"/>
      <c r="CF87" s="74"/>
      <c r="CG87" s="74"/>
      <c r="CH87" s="74"/>
      <c r="CI87" s="74"/>
      <c r="CJ87" s="74"/>
      <c r="CK87" s="74"/>
      <c r="CL87" s="74"/>
      <c r="CM87" s="74"/>
      <c r="CN87" s="74"/>
      <c r="CO87" s="74"/>
      <c r="CP87" s="74"/>
      <c r="CQ87" s="74"/>
      <c r="CR87" s="74"/>
      <c r="CS87" s="74"/>
      <c r="CT87" s="74"/>
      <c r="CU87" s="74"/>
      <c r="CV87" s="74"/>
      <c r="CW87" s="74"/>
      <c r="CX87" s="74"/>
      <c r="CY87" s="74"/>
      <c r="CZ87" s="74"/>
      <c r="DA87" s="74"/>
      <c r="DB87" s="74"/>
      <c r="DC87" s="74"/>
      <c r="DD87" s="74"/>
      <c r="DE87" s="74"/>
      <c r="DF87" s="74"/>
      <c r="DG87" s="74"/>
      <c r="DH87" s="74"/>
      <c r="DI87" s="74"/>
      <c r="DJ87" s="74"/>
      <c r="DK87" s="74"/>
      <c r="DL87" s="74"/>
      <c r="DM87" s="74"/>
      <c r="DN87" s="74"/>
      <c r="DO87" s="74"/>
      <c r="DP87" s="74"/>
      <c r="DQ87" s="74"/>
      <c r="DR87" s="74"/>
      <c r="DS87" s="74"/>
      <c r="DT87" s="74"/>
      <c r="DU87" s="74"/>
      <c r="DV87" s="74"/>
      <c r="DW87" s="74"/>
      <c r="DX87" s="74"/>
      <c r="DY87" s="74"/>
      <c r="DZ87" s="74"/>
      <c r="EA87" s="74"/>
      <c r="EB87" s="74"/>
      <c r="EC87" s="74"/>
      <c r="ED87" s="74"/>
      <c r="EE87" s="74"/>
      <c r="EF87" s="74"/>
      <c r="EG87" s="74"/>
      <c r="EH87" s="74"/>
      <c r="EI87" s="74"/>
      <c r="EJ87" s="74"/>
      <c r="EK87" s="74"/>
      <c r="EL87" s="74"/>
      <c r="EM87" s="74"/>
      <c r="EN87" s="74"/>
      <c r="EO87" s="74"/>
      <c r="EP87" s="74"/>
      <c r="EQ87" s="74"/>
      <c r="ER87" s="74"/>
      <c r="ES87" s="74"/>
      <c r="ET87" s="74"/>
      <c r="EU87" s="74"/>
      <c r="EV87" s="74"/>
      <c r="EW87" s="74"/>
      <c r="EX87" s="74"/>
      <c r="EY87" s="74"/>
      <c r="EZ87" s="74"/>
      <c r="FA87" s="74"/>
      <c r="FB87" s="74"/>
      <c r="FC87" s="74"/>
      <c r="FD87" s="74"/>
      <c r="FE87" s="74"/>
      <c r="FF87" s="74"/>
      <c r="FG87" s="74"/>
      <c r="FH87" s="74"/>
      <c r="FI87" s="74"/>
      <c r="FJ87" s="74"/>
      <c r="FK87" s="74"/>
      <c r="FL87" s="74"/>
      <c r="FM87" s="74"/>
      <c r="FN87" s="74"/>
      <c r="FO87" s="74"/>
      <c r="FP87" s="74"/>
      <c r="FQ87" s="74"/>
      <c r="FR87" s="74"/>
      <c r="FS87" s="74"/>
      <c r="FT87" s="74"/>
      <c r="FU87" s="74"/>
      <c r="FV87" s="74"/>
      <c r="FW87" s="74"/>
      <c r="FX87" s="74"/>
      <c r="FY87" s="74"/>
      <c r="FZ87" s="74"/>
      <c r="GA87" s="74"/>
      <c r="GB87" s="74"/>
      <c r="GC87" s="74"/>
    </row>
    <row r="88" spans="4:185">
      <c r="D88" s="74"/>
      <c r="E88" s="74" t="s">
        <v>1285</v>
      </c>
      <c r="F88" s="74"/>
      <c r="G88" s="74"/>
      <c r="H88" s="74"/>
      <c r="I88" s="74"/>
      <c r="J88" s="74"/>
      <c r="K88" s="74"/>
      <c r="L88" s="74"/>
      <c r="M88" s="74"/>
      <c r="N88" s="74"/>
      <c r="O88" s="74"/>
      <c r="P88" s="74"/>
      <c r="Q88" s="74"/>
      <c r="R88" s="74"/>
      <c r="S88" s="74"/>
      <c r="T88" s="74"/>
      <c r="U88" s="74"/>
      <c r="V88" s="74"/>
      <c r="W88" s="74"/>
      <c r="X88" s="74"/>
      <c r="Y88" s="74"/>
      <c r="Z88" s="74"/>
      <c r="AA88" s="74"/>
      <c r="AB88" s="74"/>
      <c r="AC88" s="74"/>
      <c r="AD88" s="74"/>
      <c r="AE88" s="74"/>
      <c r="AF88" s="74"/>
      <c r="AG88" s="74"/>
      <c r="AH88" s="74"/>
      <c r="AI88" s="74"/>
      <c r="AJ88" s="74"/>
      <c r="AK88" s="74"/>
      <c r="AL88" s="74"/>
      <c r="AM88" s="74"/>
      <c r="AN88" s="74"/>
      <c r="AO88" s="74"/>
      <c r="AP88" s="74"/>
      <c r="AQ88" s="74"/>
      <c r="AR88" s="74"/>
      <c r="AS88" s="74"/>
      <c r="AT88" s="74"/>
      <c r="AU88" s="74"/>
      <c r="AV88" s="74"/>
      <c r="AW88" s="74"/>
      <c r="AX88" s="74"/>
      <c r="AY88" s="74"/>
      <c r="AZ88" s="74"/>
      <c r="BA88" s="74"/>
      <c r="BB88" s="74"/>
      <c r="BC88" s="74"/>
      <c r="BD88" s="74"/>
      <c r="BE88" s="74"/>
      <c r="BF88" s="74"/>
      <c r="BG88" s="74"/>
      <c r="BH88" s="74"/>
      <c r="BI88" s="74"/>
      <c r="BJ88" s="74"/>
      <c r="BK88" s="74"/>
      <c r="BL88" s="74"/>
      <c r="BM88" s="74"/>
      <c r="BN88" s="74"/>
      <c r="BO88" s="74"/>
      <c r="BP88" s="74"/>
      <c r="BQ88" s="74"/>
      <c r="BR88" s="74"/>
      <c r="BS88" s="74"/>
      <c r="BT88" s="74"/>
      <c r="BU88" s="74"/>
      <c r="BV88" s="74"/>
      <c r="BW88" s="74"/>
      <c r="BX88" s="74"/>
      <c r="BY88" s="74"/>
      <c r="BZ88" s="74"/>
      <c r="CA88" s="74"/>
      <c r="CB88" s="74"/>
      <c r="CC88" s="74"/>
      <c r="CD88" s="74"/>
      <c r="CE88" s="74"/>
      <c r="CF88" s="74"/>
      <c r="CG88" s="74"/>
      <c r="CH88" s="74"/>
      <c r="CI88" s="74"/>
      <c r="CJ88" s="74"/>
      <c r="CK88" s="74"/>
      <c r="CL88" s="74"/>
      <c r="CM88" s="74"/>
      <c r="CN88" s="74"/>
      <c r="CO88" s="74"/>
      <c r="CP88" s="74"/>
      <c r="CQ88" s="74"/>
      <c r="CR88" s="74"/>
      <c r="CS88" s="74"/>
      <c r="CT88" s="74"/>
      <c r="CU88" s="74"/>
      <c r="CV88" s="74"/>
      <c r="CW88" s="74"/>
      <c r="CX88" s="74"/>
      <c r="CY88" s="74"/>
      <c r="CZ88" s="74"/>
      <c r="DA88" s="74"/>
      <c r="DB88" s="74"/>
      <c r="DC88" s="74"/>
      <c r="DD88" s="74"/>
      <c r="DE88" s="74"/>
      <c r="DF88" s="74"/>
      <c r="DG88" s="74"/>
      <c r="DH88" s="74"/>
      <c r="DI88" s="74"/>
      <c r="DJ88" s="74"/>
      <c r="DK88" s="74"/>
      <c r="DL88" s="74"/>
      <c r="DM88" s="74"/>
      <c r="DN88" s="74"/>
      <c r="DO88" s="74"/>
      <c r="DP88" s="74"/>
      <c r="DQ88" s="74"/>
      <c r="DR88" s="74"/>
      <c r="DS88" s="74"/>
      <c r="DT88" s="74"/>
      <c r="DU88" s="74"/>
      <c r="DV88" s="74"/>
      <c r="DW88" s="74"/>
      <c r="DX88" s="74"/>
      <c r="DY88" s="74"/>
      <c r="DZ88" s="74"/>
      <c r="EA88" s="74"/>
      <c r="EB88" s="74"/>
      <c r="EC88" s="74"/>
      <c r="ED88" s="74"/>
      <c r="EE88" s="74"/>
      <c r="EF88" s="74"/>
      <c r="EG88" s="74"/>
      <c r="EH88" s="74"/>
      <c r="EI88" s="74"/>
      <c r="EJ88" s="74"/>
      <c r="EK88" s="74"/>
      <c r="EL88" s="74"/>
      <c r="EM88" s="74"/>
      <c r="EN88" s="74"/>
      <c r="EO88" s="74"/>
      <c r="EP88" s="74"/>
      <c r="EQ88" s="74"/>
      <c r="ER88" s="74"/>
      <c r="ES88" s="74"/>
      <c r="ET88" s="74"/>
      <c r="EU88" s="74"/>
      <c r="EV88" s="74"/>
      <c r="EW88" s="74"/>
      <c r="EX88" s="74"/>
      <c r="EY88" s="74"/>
      <c r="EZ88" s="74"/>
      <c r="FA88" s="74"/>
      <c r="FB88" s="74"/>
      <c r="FC88" s="74"/>
      <c r="FD88" s="74"/>
      <c r="FE88" s="74"/>
      <c r="FF88" s="74"/>
      <c r="FG88" s="74"/>
      <c r="FH88" s="74"/>
      <c r="FI88" s="74"/>
      <c r="FJ88" s="74"/>
      <c r="FK88" s="74"/>
      <c r="FL88" s="74"/>
      <c r="FM88" s="74"/>
      <c r="FN88" s="74"/>
      <c r="FO88" s="74"/>
      <c r="FP88" s="74"/>
      <c r="FQ88" s="74"/>
      <c r="FR88" s="74"/>
      <c r="FS88" s="74"/>
      <c r="FT88" s="74"/>
      <c r="FU88" s="74"/>
      <c r="FV88" s="74"/>
      <c r="FW88" s="74"/>
      <c r="FX88" s="74"/>
      <c r="FY88" s="74"/>
      <c r="FZ88" s="74"/>
      <c r="GA88" s="74"/>
      <c r="GB88" s="74"/>
      <c r="GC88" s="74"/>
    </row>
    <row r="89" spans="4:185">
      <c r="D89" s="74"/>
      <c r="E89" s="74" t="s">
        <v>1286</v>
      </c>
      <c r="F89" s="74"/>
      <c r="G89" s="74"/>
      <c r="H89" s="74"/>
      <c r="I89" s="74"/>
      <c r="J89" s="74"/>
      <c r="K89" s="74"/>
      <c r="L89" s="74"/>
      <c r="M89" s="74"/>
      <c r="N89" s="74"/>
      <c r="O89" s="74"/>
      <c r="P89" s="74"/>
      <c r="Q89" s="74"/>
      <c r="R89" s="74"/>
      <c r="S89" s="74"/>
      <c r="T89" s="74"/>
      <c r="U89" s="74"/>
      <c r="V89" s="74"/>
      <c r="W89" s="74"/>
      <c r="X89" s="74"/>
      <c r="Y89" s="74"/>
      <c r="Z89" s="74"/>
      <c r="AA89" s="74"/>
      <c r="AB89" s="74"/>
      <c r="AC89" s="74"/>
      <c r="AD89" s="74"/>
      <c r="AE89" s="74"/>
      <c r="AF89" s="74"/>
      <c r="AG89" s="74"/>
      <c r="AH89" s="74"/>
      <c r="AI89" s="74"/>
      <c r="AJ89" s="74"/>
      <c r="AK89" s="74"/>
      <c r="AL89" s="74"/>
      <c r="AM89" s="74"/>
      <c r="AN89" s="74"/>
      <c r="AO89" s="74"/>
      <c r="AP89" s="74"/>
      <c r="AQ89" s="74"/>
      <c r="AR89" s="74"/>
      <c r="AS89" s="74"/>
      <c r="AT89" s="74"/>
      <c r="AU89" s="74"/>
      <c r="AV89" s="74"/>
      <c r="AW89" s="74"/>
      <c r="AX89" s="74"/>
      <c r="AY89" s="74"/>
      <c r="AZ89" s="74"/>
      <c r="BA89" s="74"/>
      <c r="BB89" s="74"/>
      <c r="BC89" s="74"/>
      <c r="BD89" s="74"/>
      <c r="BE89" s="74"/>
      <c r="BF89" s="74"/>
      <c r="BG89" s="74"/>
      <c r="BH89" s="74"/>
      <c r="BI89" s="74"/>
      <c r="BJ89" s="74"/>
      <c r="BK89" s="74"/>
      <c r="BL89" s="74"/>
      <c r="BM89" s="74"/>
      <c r="BN89" s="74"/>
      <c r="BO89" s="74"/>
      <c r="BP89" s="74"/>
      <c r="BQ89" s="74"/>
      <c r="BR89" s="74"/>
      <c r="BS89" s="74"/>
      <c r="BT89" s="74"/>
      <c r="BU89" s="74"/>
      <c r="BV89" s="74"/>
      <c r="BW89" s="74"/>
      <c r="BX89" s="74"/>
      <c r="BY89" s="74"/>
      <c r="BZ89" s="74"/>
      <c r="CA89" s="74"/>
      <c r="CB89" s="74"/>
      <c r="CC89" s="74"/>
      <c r="CD89" s="74"/>
      <c r="CE89" s="74"/>
      <c r="CF89" s="74"/>
      <c r="CG89" s="74"/>
      <c r="CH89" s="74"/>
      <c r="CI89" s="74"/>
      <c r="CJ89" s="74"/>
      <c r="CK89" s="74"/>
      <c r="CL89" s="74"/>
      <c r="CM89" s="74"/>
      <c r="CN89" s="74"/>
      <c r="CO89" s="74"/>
      <c r="CP89" s="74"/>
      <c r="CQ89" s="74"/>
      <c r="CR89" s="74"/>
      <c r="CS89" s="74"/>
      <c r="CT89" s="74"/>
      <c r="CU89" s="74"/>
      <c r="CV89" s="74"/>
      <c r="CW89" s="74"/>
      <c r="CX89" s="74"/>
      <c r="CY89" s="74"/>
      <c r="CZ89" s="74"/>
      <c r="DA89" s="74"/>
      <c r="DB89" s="74"/>
      <c r="DC89" s="74"/>
      <c r="DD89" s="74"/>
      <c r="DE89" s="74"/>
      <c r="DF89" s="74"/>
      <c r="DG89" s="74"/>
      <c r="DH89" s="74"/>
      <c r="DI89" s="74"/>
      <c r="DJ89" s="74"/>
      <c r="DK89" s="74"/>
      <c r="DL89" s="74"/>
      <c r="DM89" s="74"/>
      <c r="DN89" s="74"/>
      <c r="DO89" s="74"/>
      <c r="DP89" s="74"/>
      <c r="DQ89" s="74"/>
      <c r="DR89" s="74"/>
      <c r="DS89" s="74"/>
      <c r="DT89" s="74"/>
      <c r="DU89" s="74"/>
      <c r="DV89" s="74"/>
      <c r="DW89" s="74"/>
      <c r="DX89" s="74"/>
      <c r="DY89" s="74"/>
      <c r="DZ89" s="74"/>
      <c r="EA89" s="74"/>
      <c r="EB89" s="74"/>
      <c r="EC89" s="74"/>
      <c r="ED89" s="74"/>
      <c r="EE89" s="74"/>
      <c r="EF89" s="74"/>
      <c r="EG89" s="74"/>
      <c r="EH89" s="74"/>
      <c r="EI89" s="74"/>
      <c r="EJ89" s="74"/>
      <c r="EK89" s="74"/>
      <c r="EL89" s="74"/>
      <c r="EM89" s="74"/>
      <c r="EN89" s="74"/>
      <c r="EO89" s="74"/>
      <c r="EP89" s="74"/>
      <c r="EQ89" s="74"/>
      <c r="ER89" s="74"/>
      <c r="ES89" s="74"/>
      <c r="ET89" s="74"/>
      <c r="EU89" s="74"/>
      <c r="EV89" s="74"/>
      <c r="EW89" s="74"/>
      <c r="EX89" s="74"/>
      <c r="EY89" s="74"/>
      <c r="EZ89" s="74"/>
      <c r="FA89" s="74"/>
      <c r="FB89" s="74"/>
      <c r="FC89" s="74"/>
      <c r="FD89" s="74"/>
      <c r="FE89" s="74"/>
      <c r="FF89" s="74"/>
      <c r="FG89" s="74"/>
      <c r="FH89" s="74"/>
      <c r="FI89" s="74"/>
      <c r="FJ89" s="74"/>
      <c r="FK89" s="74"/>
      <c r="FL89" s="74"/>
      <c r="FM89" s="74"/>
      <c r="FN89" s="74"/>
      <c r="FO89" s="74"/>
      <c r="FP89" s="74"/>
      <c r="FQ89" s="74"/>
      <c r="FR89" s="74"/>
      <c r="FS89" s="74"/>
      <c r="FT89" s="74"/>
      <c r="FU89" s="74"/>
      <c r="FV89" s="74"/>
      <c r="FW89" s="74"/>
      <c r="FX89" s="74"/>
      <c r="FY89" s="74"/>
      <c r="FZ89" s="74"/>
      <c r="GA89" s="74"/>
      <c r="GB89" s="74"/>
      <c r="GC89" s="74"/>
    </row>
    <row r="90" spans="4:185">
      <c r="D90" s="74" t="s">
        <v>262</v>
      </c>
      <c r="E90" s="74"/>
      <c r="F90" s="74"/>
      <c r="G90" s="74"/>
      <c r="H90" s="74"/>
      <c r="I90" s="74"/>
      <c r="J90" s="74"/>
      <c r="K90" s="74"/>
      <c r="L90" s="74"/>
      <c r="M90" s="74"/>
      <c r="N90" s="74"/>
      <c r="O90" s="74"/>
      <c r="P90" s="74"/>
      <c r="Q90" s="74"/>
      <c r="R90" s="74"/>
      <c r="S90" s="74"/>
      <c r="T90" s="74"/>
      <c r="U90" s="74"/>
      <c r="V90" s="74"/>
      <c r="W90" s="74"/>
      <c r="X90" s="74"/>
      <c r="Y90" s="74"/>
      <c r="Z90" s="74"/>
      <c r="AA90" s="74"/>
      <c r="AB90" s="74"/>
      <c r="AC90" s="74"/>
      <c r="AD90" s="74"/>
      <c r="AE90" s="74"/>
      <c r="AF90" s="74"/>
      <c r="AG90" s="74"/>
      <c r="AH90" s="74"/>
      <c r="AI90" s="74"/>
      <c r="AJ90" s="74"/>
      <c r="AK90" s="74"/>
      <c r="AL90" s="74"/>
      <c r="AM90" s="74"/>
      <c r="AN90" s="74"/>
      <c r="AO90" s="74"/>
      <c r="AP90" s="74"/>
      <c r="AQ90" s="74"/>
      <c r="AR90" s="74"/>
      <c r="AS90" s="74"/>
      <c r="AT90" s="74"/>
      <c r="AU90" s="74"/>
      <c r="AV90" s="74"/>
      <c r="AW90" s="74"/>
      <c r="AX90" s="74"/>
      <c r="AY90" s="74"/>
      <c r="AZ90" s="74"/>
      <c r="BA90" s="74"/>
      <c r="BB90" s="74"/>
      <c r="BC90" s="74"/>
      <c r="BD90" s="74"/>
      <c r="BE90" s="74"/>
      <c r="BF90" s="74"/>
      <c r="BG90" s="74"/>
      <c r="BH90" s="74"/>
      <c r="BI90" s="74"/>
      <c r="BJ90" s="74"/>
      <c r="BK90" s="74"/>
      <c r="BL90" s="74"/>
      <c r="BM90" s="74"/>
      <c r="BN90" s="74"/>
      <c r="BO90" s="74"/>
      <c r="BP90" s="74"/>
      <c r="BQ90" s="74"/>
      <c r="BR90" s="74"/>
      <c r="BS90" s="74"/>
      <c r="BT90" s="74"/>
      <c r="BU90" s="74"/>
      <c r="BV90" s="74"/>
      <c r="BW90" s="74"/>
      <c r="BX90" s="74"/>
      <c r="BY90" s="74"/>
      <c r="BZ90" s="74"/>
      <c r="CA90" s="74"/>
      <c r="CB90" s="74"/>
      <c r="CC90" s="74"/>
      <c r="CD90" s="74"/>
      <c r="CE90" s="74"/>
      <c r="CF90" s="74"/>
      <c r="CG90" s="74"/>
      <c r="CH90" s="74"/>
      <c r="CI90" s="74"/>
      <c r="CJ90" s="74"/>
      <c r="CK90" s="74"/>
      <c r="CL90" s="74"/>
      <c r="CM90" s="74"/>
      <c r="CN90" s="74"/>
      <c r="CO90" s="74"/>
      <c r="CP90" s="74"/>
      <c r="CQ90" s="74"/>
      <c r="CR90" s="74"/>
      <c r="CS90" s="74"/>
      <c r="CT90" s="74"/>
      <c r="CU90" s="74"/>
      <c r="CV90" s="74"/>
      <c r="CW90" s="74"/>
      <c r="CX90" s="74"/>
      <c r="CY90" s="74"/>
      <c r="CZ90" s="74"/>
      <c r="DA90" s="74"/>
      <c r="DB90" s="74"/>
      <c r="DC90" s="74"/>
      <c r="DD90" s="74"/>
      <c r="DE90" s="74"/>
      <c r="DF90" s="74"/>
      <c r="DG90" s="74"/>
      <c r="DH90" s="74"/>
      <c r="DI90" s="74"/>
      <c r="DJ90" s="74"/>
      <c r="DK90" s="74"/>
      <c r="DL90" s="74"/>
      <c r="DM90" s="74"/>
      <c r="DN90" s="74"/>
      <c r="DO90" s="74"/>
      <c r="DP90" s="74"/>
      <c r="DQ90" s="74"/>
      <c r="DR90" s="74"/>
      <c r="DS90" s="74"/>
      <c r="DT90" s="74"/>
      <c r="DU90" s="74"/>
      <c r="DV90" s="74"/>
      <c r="DW90" s="74"/>
      <c r="DX90" s="74"/>
      <c r="DY90" s="74"/>
      <c r="DZ90" s="74"/>
      <c r="EA90" s="74"/>
      <c r="EB90" s="74"/>
      <c r="EC90" s="74"/>
      <c r="ED90" s="74"/>
      <c r="EE90" s="74"/>
      <c r="EF90" s="74"/>
      <c r="EG90" s="74"/>
      <c r="EH90" s="74"/>
      <c r="EI90" s="74"/>
      <c r="EJ90" s="74"/>
      <c r="EK90" s="74"/>
      <c r="EL90" s="74"/>
      <c r="EM90" s="74"/>
      <c r="EN90" s="74"/>
      <c r="EO90" s="74"/>
      <c r="EP90" s="74"/>
      <c r="EQ90" s="74"/>
      <c r="ER90" s="74"/>
      <c r="ES90" s="74"/>
      <c r="ET90" s="74"/>
      <c r="EU90" s="74"/>
      <c r="EV90" s="74"/>
      <c r="EW90" s="74"/>
      <c r="EX90" s="74"/>
      <c r="EY90" s="74"/>
      <c r="EZ90" s="74"/>
      <c r="FA90" s="74"/>
      <c r="FB90" s="74"/>
      <c r="FC90" s="74"/>
      <c r="FD90" s="74"/>
      <c r="FE90" s="74"/>
      <c r="FF90" s="74"/>
      <c r="FG90" s="74"/>
      <c r="FH90" s="74"/>
      <c r="FI90" s="74"/>
      <c r="FJ90" s="74"/>
      <c r="FK90" s="74"/>
      <c r="FL90" s="74"/>
      <c r="FM90" s="74"/>
      <c r="FN90" s="74"/>
      <c r="FO90" s="74"/>
      <c r="FP90" s="74"/>
      <c r="FQ90" s="74"/>
      <c r="FR90" s="74"/>
      <c r="FS90" s="74"/>
      <c r="FT90" s="74"/>
      <c r="FU90" s="74"/>
      <c r="FV90" s="74"/>
      <c r="FW90" s="74"/>
      <c r="FX90" s="74"/>
      <c r="FY90" s="74"/>
      <c r="FZ90" s="74"/>
      <c r="GA90" s="74"/>
      <c r="GB90" s="74"/>
      <c r="GC90" s="74"/>
    </row>
    <row r="91" spans="4:185">
      <c r="D91" s="74"/>
      <c r="E91" s="74" t="s">
        <v>1285</v>
      </c>
      <c r="F91" s="74"/>
      <c r="G91" s="74"/>
      <c r="H91" s="74"/>
      <c r="I91" s="74">
        <v>82266000</v>
      </c>
      <c r="J91" s="74">
        <v>66378000</v>
      </c>
      <c r="K91" s="74">
        <v>68776000</v>
      </c>
      <c r="L91" s="74">
        <v>84363000</v>
      </c>
      <c r="M91" s="74">
        <v>95198000</v>
      </c>
      <c r="N91" s="74">
        <v>114652000</v>
      </c>
      <c r="O91" s="74">
        <v>127638000</v>
      </c>
      <c r="P91" s="74">
        <v>155806000</v>
      </c>
      <c r="Q91" s="74">
        <v>168572000</v>
      </c>
      <c r="R91" s="74">
        <v>182265000</v>
      </c>
      <c r="S91" s="74">
        <v>196454000</v>
      </c>
      <c r="T91" s="74">
        <v>198000000</v>
      </c>
      <c r="U91" s="74">
        <v>198500000</v>
      </c>
      <c r="V91" s="74">
        <v>204900000</v>
      </c>
      <c r="W91" s="74">
        <v>209600000</v>
      </c>
      <c r="X91" s="74">
        <v>199900000</v>
      </c>
      <c r="Y91" s="74">
        <v>198400000</v>
      </c>
      <c r="Z91" s="74">
        <v>196100000</v>
      </c>
      <c r="AA91" s="74">
        <v>205400000</v>
      </c>
      <c r="AB91" s="74">
        <v>213500000</v>
      </c>
      <c r="AC91" s="74">
        <v>212000000</v>
      </c>
      <c r="AD91" s="74">
        <v>204100000</v>
      </c>
      <c r="AE91" s="74">
        <v>214000000</v>
      </c>
      <c r="AF91" s="74">
        <v>218900000</v>
      </c>
      <c r="AG91" s="74">
        <v>228200000</v>
      </c>
      <c r="AH91" s="74">
        <v>183400000</v>
      </c>
      <c r="AI91" s="74">
        <v>241200000</v>
      </c>
      <c r="AJ91" s="74">
        <v>249900000</v>
      </c>
      <c r="AK91" s="74"/>
      <c r="AL91" s="74"/>
      <c r="AM91" s="74"/>
      <c r="AN91" s="74"/>
      <c r="AO91" s="74"/>
      <c r="AP91" s="74"/>
      <c r="AQ91" s="74"/>
      <c r="AR91" s="74"/>
      <c r="AS91" s="74"/>
      <c r="AT91" s="74"/>
      <c r="AU91" s="74"/>
      <c r="AV91" s="74"/>
      <c r="AW91" s="74"/>
      <c r="AX91" s="74"/>
      <c r="AY91" s="74"/>
      <c r="AZ91" s="74"/>
      <c r="BA91" s="74"/>
      <c r="BB91" s="74"/>
      <c r="BC91" s="74"/>
      <c r="BD91" s="74"/>
      <c r="BE91" s="74"/>
      <c r="BF91" s="74"/>
      <c r="BG91" s="74"/>
      <c r="BH91" s="74"/>
      <c r="BI91" s="74"/>
      <c r="BJ91" s="74"/>
      <c r="BK91" s="74"/>
      <c r="BL91" s="74"/>
      <c r="BM91" s="74"/>
      <c r="BN91" s="74"/>
      <c r="BO91" s="74"/>
      <c r="BP91" s="74"/>
      <c r="BQ91" s="74"/>
      <c r="BR91" s="74"/>
      <c r="BS91" s="74"/>
      <c r="BT91" s="74"/>
      <c r="BU91" s="74"/>
      <c r="BV91" s="74"/>
      <c r="BW91" s="74"/>
      <c r="BX91" s="74"/>
      <c r="BY91" s="74"/>
      <c r="BZ91" s="74"/>
      <c r="CA91" s="74"/>
      <c r="CB91" s="74"/>
      <c r="CC91" s="74"/>
      <c r="CD91" s="74"/>
      <c r="CE91" s="74"/>
      <c r="CF91" s="74"/>
      <c r="CG91" s="74"/>
      <c r="CH91" s="74"/>
      <c r="CI91" s="74"/>
      <c r="CJ91" s="74"/>
      <c r="CK91" s="74"/>
      <c r="CL91" s="74"/>
      <c r="CM91" s="74"/>
      <c r="CN91" s="74"/>
      <c r="CO91" s="74"/>
      <c r="CP91" s="74"/>
      <c r="CQ91" s="74"/>
      <c r="CR91" s="74"/>
      <c r="CS91" s="74"/>
      <c r="CT91" s="74"/>
      <c r="CU91" s="74"/>
      <c r="CV91" s="74"/>
      <c r="CW91" s="74"/>
      <c r="CX91" s="74"/>
      <c r="CY91" s="74"/>
      <c r="CZ91" s="74"/>
      <c r="DA91" s="74"/>
      <c r="DB91" s="74"/>
      <c r="DC91" s="74"/>
      <c r="DD91" s="74"/>
      <c r="DE91" s="74"/>
      <c r="DF91" s="74"/>
      <c r="DG91" s="74"/>
      <c r="DH91" s="74"/>
      <c r="DI91" s="74"/>
      <c r="DJ91" s="74"/>
      <c r="DK91" s="74"/>
      <c r="DL91" s="74"/>
      <c r="DM91" s="74"/>
      <c r="DN91" s="74"/>
      <c r="DO91" s="74"/>
      <c r="DP91" s="74"/>
      <c r="DQ91" s="74"/>
      <c r="DR91" s="74"/>
      <c r="DS91" s="74"/>
      <c r="DT91" s="74"/>
      <c r="DU91" s="74"/>
      <c r="DV91" s="74"/>
      <c r="DW91" s="74"/>
      <c r="DX91" s="74"/>
      <c r="DY91" s="74"/>
      <c r="DZ91" s="74"/>
      <c r="EA91" s="74"/>
      <c r="EB91" s="74"/>
      <c r="EC91" s="74"/>
      <c r="ED91" s="74"/>
      <c r="EE91" s="74"/>
      <c r="EF91" s="74"/>
      <c r="EG91" s="74"/>
      <c r="EH91" s="74"/>
      <c r="EI91" s="74"/>
      <c r="EJ91" s="74"/>
      <c r="EK91" s="74"/>
      <c r="EL91" s="74"/>
      <c r="EM91" s="74"/>
      <c r="EN91" s="74"/>
      <c r="EO91" s="74"/>
      <c r="EP91" s="74"/>
      <c r="EQ91" s="74"/>
      <c r="ER91" s="74"/>
      <c r="ES91" s="74"/>
      <c r="ET91" s="74"/>
      <c r="EU91" s="74"/>
      <c r="EV91" s="74"/>
      <c r="EW91" s="74"/>
      <c r="EX91" s="74"/>
      <c r="EY91" s="74"/>
      <c r="EZ91" s="74"/>
      <c r="FA91" s="74"/>
      <c r="FB91" s="74"/>
      <c r="FC91" s="74"/>
      <c r="FD91" s="74"/>
      <c r="FE91" s="74"/>
      <c r="FF91" s="74"/>
      <c r="FG91" s="74"/>
      <c r="FH91" s="74"/>
      <c r="FI91" s="74"/>
      <c r="FJ91" s="74"/>
      <c r="FK91" s="74"/>
      <c r="FL91" s="74"/>
      <c r="FM91" s="74"/>
      <c r="FN91" s="74"/>
      <c r="FO91" s="74"/>
      <c r="FP91" s="74"/>
      <c r="FQ91" s="74"/>
      <c r="FR91" s="74"/>
      <c r="FS91" s="74"/>
      <c r="FT91" s="74"/>
      <c r="FU91" s="74"/>
      <c r="FV91" s="74"/>
      <c r="FW91" s="74"/>
      <c r="FX91" s="74"/>
      <c r="FY91" s="74"/>
      <c r="FZ91" s="74"/>
      <c r="GA91" s="74"/>
      <c r="GB91" s="74"/>
      <c r="GC91" s="74"/>
    </row>
    <row r="92" spans="4:185">
      <c r="D92" s="74"/>
      <c r="E92" s="74" t="s">
        <v>1286</v>
      </c>
      <c r="F92" s="74"/>
      <c r="G92" s="74"/>
      <c r="H92" s="74"/>
      <c r="I92" s="74">
        <v>82266000</v>
      </c>
      <c r="J92" s="74">
        <v>66378000</v>
      </c>
      <c r="K92" s="74">
        <v>68776000</v>
      </c>
      <c r="L92" s="74">
        <v>84363000</v>
      </c>
      <c r="M92" s="74">
        <v>95198000</v>
      </c>
      <c r="N92" s="74">
        <v>114652000</v>
      </c>
      <c r="O92" s="74">
        <v>127638000</v>
      </c>
      <c r="P92" s="74">
        <v>155806000</v>
      </c>
      <c r="Q92" s="74">
        <v>168572000</v>
      </c>
      <c r="R92" s="74">
        <v>182265000</v>
      </c>
      <c r="S92" s="74">
        <v>196454000</v>
      </c>
      <c r="T92" s="74">
        <v>198000000</v>
      </c>
      <c r="U92" s="74">
        <v>198500000</v>
      </c>
      <c r="V92" s="74">
        <v>204900000</v>
      </c>
      <c r="W92" s="74">
        <v>209600000</v>
      </c>
      <c r="X92" s="74">
        <v>199900000</v>
      </c>
      <c r="Y92" s="74">
        <v>198400000</v>
      </c>
      <c r="Z92" s="74">
        <v>196100000</v>
      </c>
      <c r="AA92" s="74">
        <v>205400000</v>
      </c>
      <c r="AB92" s="74">
        <v>213500000</v>
      </c>
      <c r="AC92" s="74">
        <v>212000000</v>
      </c>
      <c r="AD92" s="74">
        <v>204100000</v>
      </c>
      <c r="AE92" s="74">
        <v>214000000</v>
      </c>
      <c r="AF92" s="74">
        <v>218900000</v>
      </c>
      <c r="AG92" s="74">
        <v>228200000</v>
      </c>
      <c r="AH92" s="74">
        <v>183400000</v>
      </c>
      <c r="AI92" s="74">
        <v>241200000</v>
      </c>
      <c r="AJ92" s="74">
        <v>249900000</v>
      </c>
      <c r="AK92" s="74"/>
      <c r="AL92" s="74"/>
      <c r="AM92" s="74"/>
      <c r="AN92" s="74"/>
      <c r="AO92" s="74"/>
      <c r="AP92" s="74"/>
      <c r="AQ92" s="74"/>
      <c r="AR92" s="74"/>
      <c r="AS92" s="74"/>
      <c r="AT92" s="74"/>
      <c r="AU92" s="74"/>
      <c r="AV92" s="74"/>
      <c r="AW92" s="74"/>
      <c r="AX92" s="74"/>
      <c r="AY92" s="74"/>
      <c r="AZ92" s="74"/>
      <c r="BA92" s="74"/>
      <c r="BB92" s="74"/>
      <c r="BC92" s="74"/>
      <c r="BD92" s="74"/>
      <c r="BE92" s="74"/>
      <c r="BF92" s="74"/>
      <c r="BG92" s="74"/>
      <c r="BH92" s="74"/>
      <c r="BI92" s="74"/>
      <c r="BJ92" s="74"/>
      <c r="BK92" s="74"/>
      <c r="BL92" s="74"/>
      <c r="BM92" s="74"/>
      <c r="BN92" s="74"/>
      <c r="BO92" s="74"/>
      <c r="BP92" s="74"/>
      <c r="BQ92" s="74"/>
      <c r="BR92" s="74"/>
      <c r="BS92" s="74"/>
      <c r="BT92" s="74"/>
      <c r="BU92" s="74"/>
      <c r="BV92" s="74"/>
      <c r="BW92" s="74"/>
      <c r="BX92" s="74"/>
      <c r="BY92" s="74"/>
      <c r="BZ92" s="74"/>
      <c r="CA92" s="74"/>
      <c r="CB92" s="74"/>
      <c r="CC92" s="74"/>
      <c r="CD92" s="74"/>
      <c r="CE92" s="74"/>
      <c r="CF92" s="74"/>
      <c r="CG92" s="74"/>
      <c r="CH92" s="74"/>
      <c r="CI92" s="74"/>
      <c r="CJ92" s="74"/>
      <c r="CK92" s="74"/>
      <c r="CL92" s="74"/>
      <c r="CM92" s="74"/>
      <c r="CN92" s="74"/>
      <c r="CO92" s="74"/>
      <c r="CP92" s="74"/>
      <c r="CQ92" s="74"/>
      <c r="CR92" s="74"/>
      <c r="CS92" s="74"/>
      <c r="CT92" s="74"/>
      <c r="CU92" s="74"/>
      <c r="CV92" s="74"/>
      <c r="CW92" s="74"/>
      <c r="CX92" s="74"/>
      <c r="CY92" s="74"/>
      <c r="CZ92" s="74"/>
      <c r="DA92" s="74"/>
      <c r="DB92" s="74"/>
      <c r="DC92" s="74"/>
      <c r="DD92" s="74"/>
      <c r="DE92" s="74"/>
      <c r="DF92" s="74"/>
      <c r="DG92" s="74"/>
      <c r="DH92" s="74"/>
      <c r="DI92" s="74"/>
      <c r="DJ92" s="74"/>
      <c r="DK92" s="74"/>
      <c r="DL92" s="74"/>
      <c r="DM92" s="74"/>
      <c r="DN92" s="74"/>
      <c r="DO92" s="74"/>
      <c r="DP92" s="74"/>
      <c r="DQ92" s="74"/>
      <c r="DR92" s="74"/>
      <c r="DS92" s="74"/>
      <c r="DT92" s="74"/>
      <c r="DU92" s="74"/>
      <c r="DV92" s="74"/>
      <c r="DW92" s="74"/>
      <c r="DX92" s="74"/>
      <c r="DY92" s="74"/>
      <c r="DZ92" s="74"/>
      <c r="EA92" s="74"/>
      <c r="EB92" s="74"/>
      <c r="EC92" s="74"/>
      <c r="ED92" s="74"/>
      <c r="EE92" s="74"/>
      <c r="EF92" s="74"/>
      <c r="EG92" s="74"/>
      <c r="EH92" s="74"/>
      <c r="EI92" s="74"/>
      <c r="EJ92" s="74"/>
      <c r="EK92" s="74"/>
      <c r="EL92" s="74"/>
      <c r="EM92" s="74"/>
      <c r="EN92" s="74"/>
      <c r="EO92" s="74"/>
      <c r="EP92" s="74"/>
      <c r="EQ92" s="74"/>
      <c r="ER92" s="74"/>
      <c r="ES92" s="74"/>
      <c r="ET92" s="74"/>
      <c r="EU92" s="74"/>
      <c r="EV92" s="74"/>
      <c r="EW92" s="74"/>
      <c r="EX92" s="74"/>
      <c r="EY92" s="74"/>
      <c r="EZ92" s="74"/>
      <c r="FA92" s="74"/>
      <c r="FB92" s="74"/>
      <c r="FC92" s="74"/>
      <c r="FD92" s="74"/>
      <c r="FE92" s="74"/>
      <c r="FF92" s="74"/>
      <c r="FG92" s="74"/>
      <c r="FH92" s="74"/>
      <c r="FI92" s="74"/>
      <c r="FJ92" s="74"/>
      <c r="FK92" s="74"/>
      <c r="FL92" s="74"/>
      <c r="FM92" s="74"/>
      <c r="FN92" s="74"/>
      <c r="FO92" s="74"/>
      <c r="FP92" s="74"/>
      <c r="FQ92" s="74"/>
      <c r="FR92" s="74"/>
      <c r="FS92" s="74"/>
      <c r="FT92" s="74"/>
      <c r="FU92" s="74"/>
      <c r="FV92" s="74"/>
      <c r="FW92" s="74"/>
      <c r="FX92" s="74"/>
      <c r="FY92" s="74"/>
      <c r="FZ92" s="74"/>
      <c r="GA92" s="74"/>
      <c r="GB92" s="74"/>
      <c r="GC92" s="74"/>
    </row>
    <row r="93" spans="4:185">
      <c r="D93" s="74" t="s">
        <v>263</v>
      </c>
      <c r="E93" s="74"/>
      <c r="F93" s="74"/>
      <c r="G93" s="74"/>
      <c r="H93" s="74"/>
      <c r="I93" s="74"/>
      <c r="J93" s="74"/>
      <c r="K93" s="74"/>
      <c r="L93" s="74"/>
      <c r="M93" s="74"/>
      <c r="N93" s="74"/>
      <c r="O93" s="74"/>
      <c r="P93" s="74"/>
      <c r="Q93" s="74"/>
      <c r="R93" s="74"/>
      <c r="S93" s="74"/>
      <c r="T93" s="74"/>
      <c r="U93" s="74"/>
      <c r="V93" s="74"/>
      <c r="W93" s="74"/>
      <c r="X93" s="74"/>
      <c r="Y93" s="74"/>
      <c r="Z93" s="74"/>
      <c r="AA93" s="74"/>
      <c r="AB93" s="74"/>
      <c r="AC93" s="74"/>
      <c r="AD93" s="74"/>
      <c r="AE93" s="74"/>
      <c r="AF93" s="74"/>
      <c r="AG93" s="74"/>
      <c r="AH93" s="74"/>
      <c r="AI93" s="74"/>
      <c r="AJ93" s="74"/>
      <c r="AK93" s="74"/>
      <c r="AL93" s="74"/>
      <c r="AM93" s="74"/>
      <c r="AN93" s="74"/>
      <c r="AO93" s="74"/>
      <c r="AP93" s="74"/>
      <c r="AQ93" s="74"/>
      <c r="AR93" s="74"/>
      <c r="AS93" s="74"/>
      <c r="AT93" s="74"/>
      <c r="AU93" s="74"/>
      <c r="AV93" s="74"/>
      <c r="AW93" s="74"/>
      <c r="AX93" s="74"/>
      <c r="AY93" s="74"/>
      <c r="AZ93" s="74"/>
      <c r="BA93" s="74"/>
      <c r="BB93" s="74"/>
      <c r="BC93" s="74"/>
      <c r="BD93" s="74"/>
      <c r="BE93" s="74"/>
      <c r="BF93" s="74"/>
      <c r="BG93" s="74"/>
      <c r="BH93" s="74"/>
      <c r="BI93" s="74"/>
      <c r="BJ93" s="74"/>
      <c r="BK93" s="74"/>
      <c r="BL93" s="74"/>
      <c r="BM93" s="74"/>
      <c r="BN93" s="74"/>
      <c r="BO93" s="74"/>
      <c r="BP93" s="74"/>
      <c r="BQ93" s="74"/>
      <c r="BR93" s="74"/>
      <c r="BS93" s="74"/>
      <c r="BT93" s="74"/>
      <c r="BU93" s="74"/>
      <c r="BV93" s="74"/>
      <c r="BW93" s="74"/>
      <c r="BX93" s="74"/>
      <c r="BY93" s="74"/>
      <c r="BZ93" s="74"/>
      <c r="CA93" s="74"/>
      <c r="CB93" s="74"/>
      <c r="CC93" s="74"/>
      <c r="CD93" s="74"/>
      <c r="CE93" s="74"/>
      <c r="CF93" s="74"/>
      <c r="CG93" s="74"/>
      <c r="CH93" s="74"/>
      <c r="CI93" s="74"/>
      <c r="CJ93" s="74"/>
      <c r="CK93" s="74"/>
      <c r="CL93" s="74"/>
      <c r="CM93" s="74"/>
      <c r="CN93" s="74"/>
      <c r="CO93" s="74"/>
      <c r="CP93" s="74"/>
      <c r="CQ93" s="74"/>
      <c r="CR93" s="74"/>
      <c r="CS93" s="74"/>
      <c r="CT93" s="74"/>
      <c r="CU93" s="74"/>
      <c r="CV93" s="74"/>
      <c r="CW93" s="74"/>
      <c r="CX93" s="74"/>
      <c r="CY93" s="74"/>
      <c r="CZ93" s="74"/>
      <c r="DA93" s="74"/>
      <c r="DB93" s="74"/>
      <c r="DC93" s="74"/>
      <c r="DD93" s="74"/>
      <c r="DE93" s="74"/>
      <c r="DF93" s="74"/>
      <c r="DG93" s="74"/>
      <c r="DH93" s="74"/>
      <c r="DI93" s="74"/>
      <c r="DJ93" s="74"/>
      <c r="DK93" s="74"/>
      <c r="DL93" s="74"/>
      <c r="DM93" s="74"/>
      <c r="DN93" s="74"/>
      <c r="DO93" s="74"/>
      <c r="DP93" s="74"/>
      <c r="DQ93" s="74"/>
      <c r="DR93" s="74"/>
      <c r="DS93" s="74"/>
      <c r="DT93" s="74"/>
      <c r="DU93" s="74"/>
      <c r="DV93" s="74"/>
      <c r="DW93" s="74"/>
      <c r="DX93" s="74"/>
      <c r="DY93" s="74"/>
      <c r="DZ93" s="74"/>
      <c r="EA93" s="74"/>
      <c r="EB93" s="74"/>
      <c r="EC93" s="74"/>
      <c r="ED93" s="74"/>
      <c r="EE93" s="74"/>
      <c r="EF93" s="74"/>
      <c r="EG93" s="74"/>
      <c r="EH93" s="74"/>
      <c r="EI93" s="74"/>
      <c r="EJ93" s="74"/>
      <c r="EK93" s="74"/>
      <c r="EL93" s="74"/>
      <c r="EM93" s="74"/>
      <c r="EN93" s="74"/>
      <c r="EO93" s="74"/>
      <c r="EP93" s="74"/>
      <c r="EQ93" s="74"/>
      <c r="ER93" s="74"/>
      <c r="ES93" s="74"/>
      <c r="ET93" s="74"/>
      <c r="EU93" s="74"/>
      <c r="EV93" s="74"/>
      <c r="EW93" s="74"/>
      <c r="EX93" s="74"/>
      <c r="EY93" s="74"/>
      <c r="EZ93" s="74"/>
      <c r="FA93" s="74"/>
      <c r="FB93" s="74"/>
      <c r="FC93" s="74"/>
      <c r="FD93" s="74"/>
      <c r="FE93" s="74"/>
      <c r="FF93" s="74"/>
      <c r="FG93" s="74"/>
      <c r="FH93" s="74"/>
      <c r="FI93" s="74"/>
      <c r="FJ93" s="74"/>
      <c r="FK93" s="74"/>
      <c r="FL93" s="74"/>
      <c r="FM93" s="74"/>
      <c r="FN93" s="74"/>
      <c r="FO93" s="74"/>
      <c r="FP93" s="74"/>
      <c r="FQ93" s="74"/>
      <c r="FR93" s="74"/>
      <c r="FS93" s="74"/>
      <c r="FT93" s="74"/>
      <c r="FU93" s="74"/>
      <c r="FV93" s="74"/>
      <c r="FW93" s="74"/>
      <c r="FX93" s="74"/>
      <c r="FY93" s="74"/>
      <c r="FZ93" s="74"/>
      <c r="GA93" s="74"/>
      <c r="GB93" s="74"/>
      <c r="GC93" s="74"/>
    </row>
    <row r="94" spans="4:185">
      <c r="D94" s="74"/>
      <c r="E94" s="74" t="s">
        <v>1285</v>
      </c>
      <c r="F94" s="74"/>
      <c r="G94" s="74"/>
      <c r="H94" s="74"/>
      <c r="I94" s="74">
        <v>58514000</v>
      </c>
      <c r="J94" s="74">
        <v>67963000</v>
      </c>
      <c r="K94" s="74">
        <v>58062000</v>
      </c>
      <c r="L94" s="74">
        <v>60204000</v>
      </c>
      <c r="M94" s="74">
        <v>60463000</v>
      </c>
      <c r="N94" s="74">
        <v>63291000</v>
      </c>
      <c r="O94" s="74">
        <v>71660000</v>
      </c>
      <c r="P94" s="74">
        <v>68329000</v>
      </c>
      <c r="Q94" s="74">
        <v>78502000</v>
      </c>
      <c r="R94" s="74">
        <v>45713000</v>
      </c>
      <c r="S94" s="74">
        <v>61000000</v>
      </c>
      <c r="T94" s="74">
        <v>68400000</v>
      </c>
      <c r="U94" s="74">
        <v>71200000</v>
      </c>
      <c r="V94" s="74">
        <v>77200000</v>
      </c>
      <c r="W94" s="74">
        <v>82300000</v>
      </c>
      <c r="X94" s="74">
        <v>88600000</v>
      </c>
      <c r="Y94" s="74">
        <v>108400000</v>
      </c>
      <c r="Z94" s="74">
        <v>133500000</v>
      </c>
      <c r="AA94" s="74">
        <v>158400000</v>
      </c>
      <c r="AB94" s="74">
        <v>184900000</v>
      </c>
      <c r="AC94" s="74">
        <v>208200000</v>
      </c>
      <c r="AD94" s="74">
        <v>229200000</v>
      </c>
      <c r="AE94" s="74">
        <v>249500000</v>
      </c>
      <c r="AF94" s="74">
        <v>269200000</v>
      </c>
      <c r="AG94" s="74">
        <v>283900000</v>
      </c>
      <c r="AH94" s="74">
        <v>287200000</v>
      </c>
      <c r="AI94" s="74">
        <v>284500000</v>
      </c>
      <c r="AJ94" s="74">
        <v>284500000</v>
      </c>
      <c r="AK94" s="74"/>
      <c r="AL94" s="74"/>
      <c r="AM94" s="74"/>
      <c r="AN94" s="74"/>
      <c r="AO94" s="74"/>
      <c r="AP94" s="74"/>
      <c r="AQ94" s="74"/>
      <c r="AR94" s="74"/>
      <c r="AS94" s="74"/>
      <c r="AT94" s="74"/>
      <c r="AU94" s="74"/>
      <c r="AV94" s="74"/>
      <c r="AW94" s="74"/>
      <c r="AX94" s="74"/>
      <c r="AY94" s="74"/>
      <c r="AZ94" s="74"/>
      <c r="BA94" s="74"/>
      <c r="BB94" s="74"/>
      <c r="BC94" s="74"/>
      <c r="BD94" s="74"/>
      <c r="BE94" s="74"/>
      <c r="BF94" s="74"/>
      <c r="BG94" s="74"/>
      <c r="BH94" s="74"/>
      <c r="BI94" s="74"/>
      <c r="BJ94" s="74"/>
      <c r="BK94" s="74"/>
      <c r="BL94" s="74"/>
      <c r="BM94" s="74"/>
      <c r="BN94" s="74"/>
      <c r="BO94" s="74"/>
      <c r="BP94" s="74"/>
      <c r="BQ94" s="74"/>
      <c r="BR94" s="74"/>
      <c r="BS94" s="74"/>
      <c r="BT94" s="74"/>
      <c r="BU94" s="74"/>
      <c r="BV94" s="74"/>
      <c r="BW94" s="74"/>
      <c r="BX94" s="74"/>
      <c r="BY94" s="74"/>
      <c r="BZ94" s="74"/>
      <c r="CA94" s="74"/>
      <c r="CB94" s="74"/>
      <c r="CC94" s="74"/>
      <c r="CD94" s="74"/>
      <c r="CE94" s="74"/>
      <c r="CF94" s="74"/>
      <c r="CG94" s="74"/>
      <c r="CH94" s="74"/>
      <c r="CI94" s="74"/>
      <c r="CJ94" s="74"/>
      <c r="CK94" s="74"/>
      <c r="CL94" s="74"/>
      <c r="CM94" s="74"/>
      <c r="CN94" s="74"/>
      <c r="CO94" s="74"/>
      <c r="CP94" s="74"/>
      <c r="CQ94" s="74"/>
      <c r="CR94" s="74"/>
      <c r="CS94" s="74"/>
      <c r="CT94" s="74"/>
      <c r="CU94" s="74"/>
      <c r="CV94" s="74"/>
      <c r="CW94" s="74"/>
      <c r="CX94" s="74"/>
      <c r="CY94" s="74"/>
      <c r="CZ94" s="74"/>
      <c r="DA94" s="74"/>
      <c r="DB94" s="74"/>
      <c r="DC94" s="74"/>
      <c r="DD94" s="74"/>
      <c r="DE94" s="74"/>
      <c r="DF94" s="74"/>
      <c r="DG94" s="74"/>
      <c r="DH94" s="74"/>
      <c r="DI94" s="74"/>
      <c r="DJ94" s="74"/>
      <c r="DK94" s="74"/>
      <c r="DL94" s="74"/>
      <c r="DM94" s="74"/>
      <c r="DN94" s="74"/>
      <c r="DO94" s="74"/>
      <c r="DP94" s="74"/>
      <c r="DQ94" s="74"/>
      <c r="DR94" s="74"/>
      <c r="DS94" s="74"/>
      <c r="DT94" s="74"/>
      <c r="DU94" s="74"/>
      <c r="DV94" s="74"/>
      <c r="DW94" s="74"/>
      <c r="DX94" s="74"/>
      <c r="DY94" s="74"/>
      <c r="DZ94" s="74"/>
      <c r="EA94" s="74"/>
      <c r="EB94" s="74"/>
      <c r="EC94" s="74"/>
      <c r="ED94" s="74"/>
      <c r="EE94" s="74"/>
      <c r="EF94" s="74"/>
      <c r="EG94" s="74"/>
      <c r="EH94" s="74"/>
      <c r="EI94" s="74"/>
      <c r="EJ94" s="74"/>
      <c r="EK94" s="74"/>
      <c r="EL94" s="74"/>
      <c r="EM94" s="74"/>
      <c r="EN94" s="74"/>
      <c r="EO94" s="74"/>
      <c r="EP94" s="74"/>
      <c r="EQ94" s="74"/>
      <c r="ER94" s="74"/>
      <c r="ES94" s="74"/>
      <c r="ET94" s="74"/>
      <c r="EU94" s="74"/>
      <c r="EV94" s="74"/>
      <c r="EW94" s="74"/>
      <c r="EX94" s="74"/>
      <c r="EY94" s="74"/>
      <c r="EZ94" s="74"/>
      <c r="FA94" s="74"/>
      <c r="FB94" s="74"/>
      <c r="FC94" s="74"/>
      <c r="FD94" s="74"/>
      <c r="FE94" s="74"/>
      <c r="FF94" s="74"/>
      <c r="FG94" s="74"/>
      <c r="FH94" s="74"/>
      <c r="FI94" s="74"/>
      <c r="FJ94" s="74"/>
      <c r="FK94" s="74"/>
      <c r="FL94" s="74"/>
      <c r="FM94" s="74"/>
      <c r="FN94" s="74"/>
      <c r="FO94" s="74"/>
      <c r="FP94" s="74"/>
      <c r="FQ94" s="74"/>
      <c r="FR94" s="74"/>
      <c r="FS94" s="74"/>
      <c r="FT94" s="74"/>
      <c r="FU94" s="74"/>
      <c r="FV94" s="74"/>
      <c r="FW94" s="74"/>
      <c r="FX94" s="74"/>
      <c r="FY94" s="74"/>
      <c r="FZ94" s="74"/>
      <c r="GA94" s="74"/>
      <c r="GB94" s="74"/>
      <c r="GC94" s="74"/>
    </row>
    <row r="95" spans="4:185">
      <c r="D95" s="74"/>
      <c r="E95" s="74" t="s">
        <v>1286</v>
      </c>
      <c r="F95" s="74"/>
      <c r="G95" s="74"/>
      <c r="H95" s="74"/>
      <c r="I95" s="74">
        <v>58514000</v>
      </c>
      <c r="J95" s="74">
        <v>67963000</v>
      </c>
      <c r="K95" s="74">
        <v>0</v>
      </c>
      <c r="L95" s="74">
        <v>60204000</v>
      </c>
      <c r="M95" s="74">
        <v>60463000</v>
      </c>
      <c r="N95" s="74">
        <v>63291000</v>
      </c>
      <c r="O95" s="74">
        <v>71660000</v>
      </c>
      <c r="P95" s="74">
        <v>68329000</v>
      </c>
      <c r="Q95" s="74">
        <v>78502000</v>
      </c>
      <c r="R95" s="74">
        <v>45713000</v>
      </c>
      <c r="S95" s="74">
        <v>61000000</v>
      </c>
      <c r="T95" s="74">
        <v>68400000</v>
      </c>
      <c r="U95" s="74">
        <v>71200000</v>
      </c>
      <c r="V95" s="74">
        <v>77200000</v>
      </c>
      <c r="W95" s="74">
        <v>82300000</v>
      </c>
      <c r="X95" s="74">
        <v>88600000</v>
      </c>
      <c r="Y95" s="74">
        <v>108400000</v>
      </c>
      <c r="Z95" s="74">
        <v>133500000</v>
      </c>
      <c r="AA95" s="74">
        <v>158400000</v>
      </c>
      <c r="AB95" s="74">
        <v>184900000</v>
      </c>
      <c r="AC95" s="74">
        <v>208200000</v>
      </c>
      <c r="AD95" s="74">
        <v>229200000</v>
      </c>
      <c r="AE95" s="74">
        <v>249500000</v>
      </c>
      <c r="AF95" s="74">
        <v>269200000</v>
      </c>
      <c r="AG95" s="74">
        <v>283900000</v>
      </c>
      <c r="AH95" s="74">
        <v>287200000</v>
      </c>
      <c r="AI95" s="74">
        <v>284500000</v>
      </c>
      <c r="AJ95" s="74">
        <v>284500000</v>
      </c>
      <c r="AK95" s="74"/>
      <c r="AL95" s="74"/>
      <c r="AM95" s="74"/>
      <c r="AN95" s="74"/>
      <c r="AO95" s="74"/>
      <c r="AP95" s="74"/>
      <c r="AQ95" s="74"/>
      <c r="AR95" s="74"/>
      <c r="AS95" s="74"/>
      <c r="AT95" s="74"/>
      <c r="AU95" s="74"/>
      <c r="AV95" s="74"/>
      <c r="AW95" s="74"/>
      <c r="AX95" s="74"/>
      <c r="AY95" s="74"/>
      <c r="AZ95" s="74"/>
      <c r="BA95" s="74"/>
      <c r="BB95" s="74"/>
      <c r="BC95" s="74"/>
      <c r="BD95" s="74"/>
      <c r="BE95" s="74"/>
      <c r="BF95" s="74"/>
      <c r="BG95" s="74"/>
      <c r="BH95" s="74"/>
      <c r="BI95" s="74"/>
      <c r="BJ95" s="74"/>
      <c r="BK95" s="74"/>
      <c r="BL95" s="74"/>
      <c r="BM95" s="74"/>
      <c r="BN95" s="74"/>
      <c r="BO95" s="74"/>
      <c r="BP95" s="74"/>
      <c r="BQ95" s="74"/>
      <c r="BR95" s="74"/>
      <c r="BS95" s="74"/>
      <c r="BT95" s="74"/>
      <c r="BU95" s="74"/>
      <c r="BV95" s="74"/>
      <c r="BW95" s="74"/>
      <c r="BX95" s="74"/>
      <c r="BY95" s="74"/>
      <c r="BZ95" s="74"/>
      <c r="CA95" s="74"/>
      <c r="CB95" s="74"/>
      <c r="CC95" s="74"/>
      <c r="CD95" s="74"/>
      <c r="CE95" s="74"/>
      <c r="CF95" s="74"/>
      <c r="CG95" s="74"/>
      <c r="CH95" s="74"/>
      <c r="CI95" s="74"/>
      <c r="CJ95" s="74"/>
      <c r="CK95" s="74"/>
      <c r="CL95" s="74"/>
      <c r="CM95" s="74"/>
      <c r="CN95" s="74"/>
      <c r="CO95" s="74"/>
      <c r="CP95" s="74"/>
      <c r="CQ95" s="74"/>
      <c r="CR95" s="74"/>
      <c r="CS95" s="74"/>
      <c r="CT95" s="74"/>
      <c r="CU95" s="74"/>
      <c r="CV95" s="74"/>
      <c r="CW95" s="74"/>
      <c r="CX95" s="74"/>
      <c r="CY95" s="74"/>
      <c r="CZ95" s="74"/>
      <c r="DA95" s="74"/>
      <c r="DB95" s="74"/>
      <c r="DC95" s="74"/>
      <c r="DD95" s="74"/>
      <c r="DE95" s="74"/>
      <c r="DF95" s="74"/>
      <c r="DG95" s="74"/>
      <c r="DH95" s="74"/>
      <c r="DI95" s="74"/>
      <c r="DJ95" s="74"/>
      <c r="DK95" s="74"/>
      <c r="DL95" s="74"/>
      <c r="DM95" s="74"/>
      <c r="DN95" s="74"/>
      <c r="DO95" s="74"/>
      <c r="DP95" s="74"/>
      <c r="DQ95" s="74"/>
      <c r="DR95" s="74"/>
      <c r="DS95" s="74"/>
      <c r="DT95" s="74"/>
      <c r="DU95" s="74"/>
      <c r="DV95" s="74"/>
      <c r="DW95" s="74"/>
      <c r="DX95" s="74"/>
      <c r="DY95" s="74"/>
      <c r="DZ95" s="74"/>
      <c r="EA95" s="74"/>
      <c r="EB95" s="74"/>
      <c r="EC95" s="74"/>
      <c r="ED95" s="74"/>
      <c r="EE95" s="74"/>
      <c r="EF95" s="74"/>
      <c r="EG95" s="74"/>
      <c r="EH95" s="74"/>
      <c r="EI95" s="74"/>
      <c r="EJ95" s="74"/>
      <c r="EK95" s="74"/>
      <c r="EL95" s="74"/>
      <c r="EM95" s="74"/>
      <c r="EN95" s="74"/>
      <c r="EO95" s="74"/>
      <c r="EP95" s="74"/>
      <c r="EQ95" s="74"/>
      <c r="ER95" s="74"/>
      <c r="ES95" s="74"/>
      <c r="ET95" s="74"/>
      <c r="EU95" s="74"/>
      <c r="EV95" s="74"/>
      <c r="EW95" s="74"/>
      <c r="EX95" s="74"/>
      <c r="EY95" s="74"/>
      <c r="EZ95" s="74"/>
      <c r="FA95" s="74"/>
      <c r="FB95" s="74"/>
      <c r="FC95" s="74"/>
      <c r="FD95" s="74"/>
      <c r="FE95" s="74"/>
      <c r="FF95" s="74"/>
      <c r="FG95" s="74"/>
      <c r="FH95" s="74"/>
      <c r="FI95" s="74"/>
      <c r="FJ95" s="74"/>
      <c r="FK95" s="74"/>
      <c r="FL95" s="74"/>
      <c r="FM95" s="74"/>
      <c r="FN95" s="74"/>
      <c r="FO95" s="74"/>
      <c r="FP95" s="74"/>
      <c r="FQ95" s="74"/>
      <c r="FR95" s="74"/>
      <c r="FS95" s="74"/>
      <c r="FT95" s="74"/>
      <c r="FU95" s="74"/>
      <c r="FV95" s="74"/>
      <c r="FW95" s="74"/>
      <c r="FX95" s="74"/>
      <c r="FY95" s="74"/>
      <c r="FZ95" s="74"/>
      <c r="GA95" s="74"/>
      <c r="GB95" s="74"/>
      <c r="GC95" s="74"/>
    </row>
    <row r="96" spans="4:185">
      <c r="D96" s="74" t="s">
        <v>259</v>
      </c>
      <c r="E96" s="74"/>
      <c r="F96" s="74"/>
      <c r="G96" s="74"/>
      <c r="H96" s="74"/>
      <c r="I96" s="74"/>
      <c r="J96" s="74"/>
      <c r="K96" s="74"/>
      <c r="L96" s="74"/>
      <c r="M96" s="74"/>
      <c r="N96" s="74"/>
      <c r="O96" s="74"/>
      <c r="P96" s="74"/>
      <c r="Q96" s="74"/>
      <c r="R96" s="74"/>
      <c r="S96" s="74"/>
      <c r="T96" s="74"/>
      <c r="U96" s="74"/>
      <c r="V96" s="74"/>
      <c r="W96" s="74"/>
      <c r="X96" s="74"/>
      <c r="Y96" s="74"/>
      <c r="Z96" s="74"/>
      <c r="AA96" s="74"/>
      <c r="AB96" s="74"/>
      <c r="AC96" s="74"/>
      <c r="AD96" s="74"/>
      <c r="AE96" s="74"/>
      <c r="AF96" s="74"/>
      <c r="AG96" s="74"/>
      <c r="AH96" s="74"/>
      <c r="AI96" s="74"/>
      <c r="AJ96" s="74"/>
      <c r="AK96" s="74"/>
      <c r="AL96" s="74"/>
      <c r="AM96" s="74"/>
      <c r="AN96" s="74"/>
      <c r="AO96" s="74"/>
      <c r="AP96" s="74"/>
      <c r="AQ96" s="74"/>
      <c r="AR96" s="74"/>
      <c r="AS96" s="74"/>
      <c r="AT96" s="74"/>
      <c r="AU96" s="74"/>
      <c r="AV96" s="74"/>
      <c r="AW96" s="74"/>
      <c r="AX96" s="74"/>
      <c r="AY96" s="74"/>
      <c r="AZ96" s="74"/>
      <c r="BA96" s="74"/>
      <c r="BB96" s="74"/>
      <c r="BC96" s="74"/>
      <c r="BD96" s="74"/>
      <c r="BE96" s="74"/>
      <c r="BF96" s="74"/>
      <c r="BG96" s="74"/>
      <c r="BH96" s="74"/>
      <c r="BI96" s="74"/>
      <c r="BJ96" s="74"/>
      <c r="BK96" s="74"/>
      <c r="BL96" s="74"/>
      <c r="BM96" s="74"/>
      <c r="BN96" s="74"/>
      <c r="BO96" s="74"/>
      <c r="BP96" s="74"/>
      <c r="BQ96" s="74"/>
      <c r="BR96" s="74"/>
      <c r="BS96" s="74"/>
      <c r="BT96" s="74"/>
      <c r="BU96" s="74"/>
      <c r="BV96" s="74"/>
      <c r="BW96" s="74"/>
      <c r="BX96" s="74"/>
      <c r="BY96" s="74"/>
      <c r="BZ96" s="74"/>
      <c r="CA96" s="74"/>
      <c r="CB96" s="74"/>
      <c r="CC96" s="74"/>
      <c r="CD96" s="74"/>
      <c r="CE96" s="74"/>
      <c r="CF96" s="74"/>
      <c r="CG96" s="74"/>
      <c r="CH96" s="74"/>
      <c r="CI96" s="74"/>
      <c r="CJ96" s="74"/>
      <c r="CK96" s="74"/>
      <c r="CL96" s="74"/>
      <c r="CM96" s="74"/>
      <c r="CN96" s="74"/>
      <c r="CO96" s="74"/>
      <c r="CP96" s="74"/>
      <c r="CQ96" s="74"/>
      <c r="CR96" s="74"/>
      <c r="CS96" s="74"/>
      <c r="CT96" s="74"/>
      <c r="CU96" s="74"/>
      <c r="CV96" s="74"/>
      <c r="CW96" s="74"/>
      <c r="CX96" s="74"/>
      <c r="CY96" s="74"/>
      <c r="CZ96" s="74"/>
      <c r="DA96" s="74"/>
      <c r="DB96" s="74"/>
      <c r="DC96" s="74"/>
      <c r="DD96" s="74"/>
      <c r="DE96" s="74"/>
      <c r="DF96" s="74"/>
      <c r="DG96" s="74"/>
      <c r="DH96" s="74"/>
      <c r="DI96" s="74"/>
      <c r="DJ96" s="74"/>
      <c r="DK96" s="74"/>
      <c r="DL96" s="74"/>
      <c r="DM96" s="74"/>
      <c r="DN96" s="74"/>
      <c r="DO96" s="74"/>
      <c r="DP96" s="74"/>
      <c r="DQ96" s="74"/>
      <c r="DR96" s="74"/>
      <c r="DS96" s="74"/>
      <c r="DT96" s="74"/>
      <c r="DU96" s="74"/>
      <c r="DV96" s="74"/>
      <c r="DW96" s="74"/>
      <c r="DX96" s="74"/>
      <c r="DY96" s="74"/>
      <c r="DZ96" s="74"/>
      <c r="EA96" s="74"/>
      <c r="EB96" s="74"/>
      <c r="EC96" s="74"/>
      <c r="ED96" s="74"/>
      <c r="EE96" s="74"/>
      <c r="EF96" s="74"/>
      <c r="EG96" s="74"/>
      <c r="EH96" s="74"/>
      <c r="EI96" s="74"/>
      <c r="EJ96" s="74"/>
      <c r="EK96" s="74"/>
      <c r="EL96" s="74"/>
      <c r="EM96" s="74"/>
      <c r="EN96" s="74"/>
      <c r="EO96" s="74"/>
      <c r="EP96" s="74"/>
      <c r="EQ96" s="74"/>
      <c r="ER96" s="74"/>
      <c r="ES96" s="74"/>
      <c r="ET96" s="74"/>
      <c r="EU96" s="74"/>
      <c r="EV96" s="74"/>
      <c r="EW96" s="74"/>
      <c r="EX96" s="74"/>
      <c r="EY96" s="74"/>
      <c r="EZ96" s="74"/>
      <c r="FA96" s="74"/>
      <c r="FB96" s="74"/>
      <c r="FC96" s="74"/>
      <c r="FD96" s="74"/>
      <c r="FE96" s="74"/>
      <c r="FF96" s="74"/>
      <c r="FG96" s="74"/>
      <c r="FH96" s="74"/>
      <c r="FI96" s="74"/>
      <c r="FJ96" s="74"/>
      <c r="FK96" s="74"/>
      <c r="FL96" s="74"/>
      <c r="FM96" s="74"/>
      <c r="FN96" s="74"/>
      <c r="FO96" s="74"/>
      <c r="FP96" s="74"/>
      <c r="FQ96" s="74"/>
      <c r="FR96" s="74"/>
      <c r="FS96" s="74"/>
      <c r="FT96" s="74"/>
      <c r="FU96" s="74"/>
      <c r="FV96" s="74"/>
      <c r="FW96" s="74"/>
      <c r="FX96" s="74"/>
      <c r="FY96" s="74"/>
      <c r="FZ96" s="74"/>
      <c r="GA96" s="74"/>
      <c r="GB96" s="74"/>
      <c r="GC96" s="74"/>
    </row>
    <row r="97" spans="4:185">
      <c r="D97" s="74"/>
      <c r="E97" s="74" t="s">
        <v>1285</v>
      </c>
      <c r="F97" s="74"/>
      <c r="G97" s="74"/>
      <c r="H97" s="74"/>
      <c r="I97" s="74">
        <v>10887000</v>
      </c>
      <c r="J97" s="74">
        <v>10189000</v>
      </c>
      <c r="K97" s="74">
        <v>9258000</v>
      </c>
      <c r="L97" s="74">
        <v>9069000</v>
      </c>
      <c r="M97" s="74">
        <v>8338000</v>
      </c>
      <c r="N97" s="74">
        <v>7780000</v>
      </c>
      <c r="O97" s="74">
        <v>6700000</v>
      </c>
      <c r="P97" s="74">
        <v>5812000</v>
      </c>
      <c r="Q97" s="74">
        <v>5097000</v>
      </c>
      <c r="R97" s="74">
        <v>4458000</v>
      </c>
      <c r="S97" s="74">
        <v>3792000</v>
      </c>
      <c r="T97" s="74">
        <v>3000000</v>
      </c>
      <c r="U97" s="74">
        <v>2600000</v>
      </c>
      <c r="V97" s="74">
        <v>2200000</v>
      </c>
      <c r="W97" s="74">
        <v>1800000</v>
      </c>
      <c r="X97" s="74">
        <v>1500000</v>
      </c>
      <c r="Y97" s="74">
        <v>1200000</v>
      </c>
      <c r="Z97" s="74">
        <v>1000000</v>
      </c>
      <c r="AA97" s="74">
        <v>800000</v>
      </c>
      <c r="AB97" s="74">
        <v>700000</v>
      </c>
      <c r="AC97" s="74">
        <v>600000</v>
      </c>
      <c r="AD97" s="74">
        <v>600000</v>
      </c>
      <c r="AE97" s="74">
        <v>600000</v>
      </c>
      <c r="AF97" s="74">
        <v>500000</v>
      </c>
      <c r="AG97" s="74">
        <v>500000</v>
      </c>
      <c r="AH97" s="74">
        <v>500000</v>
      </c>
      <c r="AI97" s="74">
        <v>400000</v>
      </c>
      <c r="AJ97" s="74">
        <v>400000</v>
      </c>
      <c r="AK97" s="74"/>
      <c r="AL97" s="74"/>
      <c r="AM97" s="74"/>
      <c r="AN97" s="74"/>
      <c r="AO97" s="74"/>
      <c r="AP97" s="74"/>
      <c r="AQ97" s="74"/>
      <c r="AR97" s="74"/>
      <c r="AS97" s="74"/>
      <c r="AT97" s="74"/>
      <c r="AU97" s="74"/>
      <c r="AV97" s="74"/>
      <c r="AW97" s="74"/>
      <c r="AX97" s="74"/>
      <c r="AY97" s="74"/>
      <c r="AZ97" s="74"/>
      <c r="BA97" s="74"/>
      <c r="BB97" s="74"/>
      <c r="BC97" s="74"/>
      <c r="BD97" s="74"/>
      <c r="BE97" s="74"/>
      <c r="BF97" s="74"/>
      <c r="BG97" s="74"/>
      <c r="BH97" s="74"/>
      <c r="BI97" s="74"/>
      <c r="BJ97" s="74"/>
      <c r="BK97" s="74"/>
      <c r="BL97" s="74"/>
      <c r="BM97" s="74"/>
      <c r="BN97" s="74"/>
      <c r="BO97" s="74"/>
      <c r="BP97" s="74"/>
      <c r="BQ97" s="74"/>
      <c r="BR97" s="74"/>
      <c r="BS97" s="74"/>
      <c r="BT97" s="74"/>
      <c r="BU97" s="74"/>
      <c r="BV97" s="74"/>
      <c r="BW97" s="74"/>
      <c r="BX97" s="74"/>
      <c r="BY97" s="74"/>
      <c r="BZ97" s="74"/>
      <c r="CA97" s="74"/>
      <c r="CB97" s="74"/>
      <c r="CC97" s="74"/>
      <c r="CD97" s="74"/>
      <c r="CE97" s="74"/>
      <c r="CF97" s="74"/>
      <c r="CG97" s="74"/>
      <c r="CH97" s="74"/>
      <c r="CI97" s="74"/>
      <c r="CJ97" s="74"/>
      <c r="CK97" s="74"/>
      <c r="CL97" s="74"/>
      <c r="CM97" s="74"/>
      <c r="CN97" s="74"/>
      <c r="CO97" s="74"/>
      <c r="CP97" s="74"/>
      <c r="CQ97" s="74"/>
      <c r="CR97" s="74"/>
      <c r="CS97" s="74"/>
      <c r="CT97" s="74"/>
      <c r="CU97" s="74"/>
      <c r="CV97" s="74"/>
      <c r="CW97" s="74"/>
      <c r="CX97" s="74"/>
      <c r="CY97" s="74"/>
      <c r="CZ97" s="74"/>
      <c r="DA97" s="74"/>
      <c r="DB97" s="74"/>
      <c r="DC97" s="74"/>
      <c r="DD97" s="74"/>
      <c r="DE97" s="74"/>
      <c r="DF97" s="74"/>
      <c r="DG97" s="74"/>
      <c r="DH97" s="74"/>
      <c r="DI97" s="74"/>
      <c r="DJ97" s="74"/>
      <c r="DK97" s="74"/>
      <c r="DL97" s="74"/>
      <c r="DM97" s="74"/>
      <c r="DN97" s="74"/>
      <c r="DO97" s="74"/>
      <c r="DP97" s="74"/>
      <c r="DQ97" s="74"/>
      <c r="DR97" s="74"/>
      <c r="DS97" s="74"/>
      <c r="DT97" s="74"/>
      <c r="DU97" s="74"/>
      <c r="DV97" s="74"/>
      <c r="DW97" s="74"/>
      <c r="DX97" s="74"/>
      <c r="DY97" s="74"/>
      <c r="DZ97" s="74"/>
      <c r="EA97" s="74"/>
      <c r="EB97" s="74"/>
      <c r="EC97" s="74"/>
      <c r="ED97" s="74"/>
      <c r="EE97" s="74"/>
      <c r="EF97" s="74"/>
      <c r="EG97" s="74"/>
      <c r="EH97" s="74"/>
      <c r="EI97" s="74"/>
      <c r="EJ97" s="74"/>
      <c r="EK97" s="74"/>
      <c r="EL97" s="74"/>
      <c r="EM97" s="74"/>
      <c r="EN97" s="74"/>
      <c r="EO97" s="74"/>
      <c r="EP97" s="74"/>
      <c r="EQ97" s="74"/>
      <c r="ER97" s="74"/>
      <c r="ES97" s="74"/>
      <c r="ET97" s="74"/>
      <c r="EU97" s="74"/>
      <c r="EV97" s="74"/>
      <c r="EW97" s="74"/>
      <c r="EX97" s="74"/>
      <c r="EY97" s="74"/>
      <c r="EZ97" s="74"/>
      <c r="FA97" s="74"/>
      <c r="FB97" s="74"/>
      <c r="FC97" s="74"/>
      <c r="FD97" s="74"/>
      <c r="FE97" s="74"/>
      <c r="FF97" s="74"/>
      <c r="FG97" s="74"/>
      <c r="FH97" s="74"/>
      <c r="FI97" s="74"/>
      <c r="FJ97" s="74"/>
      <c r="FK97" s="74"/>
      <c r="FL97" s="74"/>
      <c r="FM97" s="74"/>
      <c r="FN97" s="74"/>
      <c r="FO97" s="74"/>
      <c r="FP97" s="74"/>
      <c r="FQ97" s="74"/>
      <c r="FR97" s="74"/>
      <c r="FS97" s="74"/>
      <c r="FT97" s="74"/>
      <c r="FU97" s="74"/>
      <c r="FV97" s="74"/>
      <c r="FW97" s="74"/>
      <c r="FX97" s="74"/>
      <c r="FY97" s="74"/>
      <c r="FZ97" s="74"/>
      <c r="GA97" s="74"/>
      <c r="GB97" s="74"/>
      <c r="GC97" s="74"/>
    </row>
    <row r="98" spans="4:185">
      <c r="D98" s="74"/>
      <c r="E98" s="74" t="s">
        <v>1286</v>
      </c>
      <c r="F98" s="74"/>
      <c r="G98" s="74"/>
      <c r="H98" s="74"/>
      <c r="I98" s="74">
        <v>10887000</v>
      </c>
      <c r="J98" s="74">
        <v>10189000</v>
      </c>
      <c r="K98" s="74">
        <v>9258000</v>
      </c>
      <c r="L98" s="74">
        <v>9069000</v>
      </c>
      <c r="M98" s="74">
        <v>8338000</v>
      </c>
      <c r="N98" s="74">
        <v>7780000</v>
      </c>
      <c r="O98" s="74">
        <v>6700000</v>
      </c>
      <c r="P98" s="74">
        <v>5812000</v>
      </c>
      <c r="Q98" s="74">
        <v>5097000</v>
      </c>
      <c r="R98" s="74">
        <v>4458000</v>
      </c>
      <c r="S98" s="74">
        <v>3792000</v>
      </c>
      <c r="T98" s="74">
        <v>3000000</v>
      </c>
      <c r="U98" s="74">
        <v>2600000</v>
      </c>
      <c r="V98" s="74">
        <v>2200000</v>
      </c>
      <c r="W98" s="74">
        <v>1800000</v>
      </c>
      <c r="X98" s="74">
        <v>1500000</v>
      </c>
      <c r="Y98" s="74">
        <v>1200000</v>
      </c>
      <c r="Z98" s="74">
        <v>1000000</v>
      </c>
      <c r="AA98" s="74">
        <v>800000</v>
      </c>
      <c r="AB98" s="74">
        <v>700000</v>
      </c>
      <c r="AC98" s="74">
        <v>600000</v>
      </c>
      <c r="AD98" s="74">
        <v>600000</v>
      </c>
      <c r="AE98" s="74">
        <v>600000</v>
      </c>
      <c r="AF98" s="74">
        <v>500000</v>
      </c>
      <c r="AG98" s="74">
        <v>500000</v>
      </c>
      <c r="AH98" s="74">
        <v>500000</v>
      </c>
      <c r="AI98" s="74">
        <v>400000</v>
      </c>
      <c r="AJ98" s="74">
        <v>400000</v>
      </c>
      <c r="AK98" s="74"/>
      <c r="AL98" s="74"/>
      <c r="AM98" s="74"/>
      <c r="AN98" s="74"/>
      <c r="AO98" s="74"/>
      <c r="AP98" s="74"/>
      <c r="AQ98" s="74"/>
      <c r="AR98" s="74"/>
      <c r="AS98" s="74"/>
      <c r="AT98" s="74"/>
      <c r="AU98" s="74"/>
      <c r="AV98" s="74"/>
      <c r="AW98" s="74"/>
      <c r="AX98" s="74"/>
      <c r="AY98" s="74"/>
      <c r="AZ98" s="74"/>
      <c r="BA98" s="74"/>
      <c r="BB98" s="74"/>
      <c r="BC98" s="74"/>
      <c r="BD98" s="74"/>
      <c r="BE98" s="74"/>
      <c r="BF98" s="74"/>
      <c r="BG98" s="74"/>
      <c r="BH98" s="74"/>
      <c r="BI98" s="74"/>
      <c r="BJ98" s="74"/>
      <c r="BK98" s="74"/>
      <c r="BL98" s="74"/>
      <c r="BM98" s="74"/>
      <c r="BN98" s="74"/>
      <c r="BO98" s="74"/>
      <c r="BP98" s="74"/>
      <c r="BQ98" s="74"/>
      <c r="BR98" s="74"/>
      <c r="BS98" s="74"/>
      <c r="BT98" s="74"/>
      <c r="BU98" s="74"/>
      <c r="BV98" s="74"/>
      <c r="BW98" s="74"/>
      <c r="BX98" s="74"/>
      <c r="BY98" s="74"/>
      <c r="BZ98" s="74"/>
      <c r="CA98" s="74"/>
      <c r="CB98" s="74"/>
      <c r="CC98" s="74"/>
      <c r="CD98" s="74"/>
      <c r="CE98" s="74"/>
      <c r="CF98" s="74"/>
      <c r="CG98" s="74"/>
      <c r="CH98" s="74"/>
      <c r="CI98" s="74"/>
      <c r="CJ98" s="74"/>
      <c r="CK98" s="74"/>
      <c r="CL98" s="74"/>
      <c r="CM98" s="74"/>
      <c r="CN98" s="74"/>
      <c r="CO98" s="74"/>
      <c r="CP98" s="74"/>
      <c r="CQ98" s="74"/>
      <c r="CR98" s="74"/>
      <c r="CS98" s="74"/>
      <c r="CT98" s="74"/>
      <c r="CU98" s="74"/>
      <c r="CV98" s="74"/>
      <c r="CW98" s="74"/>
      <c r="CX98" s="74"/>
      <c r="CY98" s="74"/>
      <c r="CZ98" s="74"/>
      <c r="DA98" s="74"/>
      <c r="DB98" s="74"/>
      <c r="DC98" s="74"/>
      <c r="DD98" s="74"/>
      <c r="DE98" s="74"/>
      <c r="DF98" s="74"/>
      <c r="DG98" s="74"/>
      <c r="DH98" s="74"/>
      <c r="DI98" s="74"/>
      <c r="DJ98" s="74"/>
      <c r="DK98" s="74"/>
      <c r="DL98" s="74"/>
      <c r="DM98" s="74"/>
      <c r="DN98" s="74"/>
      <c r="DO98" s="74"/>
      <c r="DP98" s="74"/>
      <c r="DQ98" s="74"/>
      <c r="DR98" s="74"/>
      <c r="DS98" s="74"/>
      <c r="DT98" s="74"/>
      <c r="DU98" s="74"/>
      <c r="DV98" s="74"/>
      <c r="DW98" s="74"/>
      <c r="DX98" s="74"/>
      <c r="DY98" s="74"/>
      <c r="DZ98" s="74"/>
      <c r="EA98" s="74"/>
      <c r="EB98" s="74"/>
      <c r="EC98" s="74"/>
      <c r="ED98" s="74"/>
      <c r="EE98" s="74"/>
      <c r="EF98" s="74"/>
      <c r="EG98" s="74"/>
      <c r="EH98" s="74"/>
      <c r="EI98" s="74"/>
      <c r="EJ98" s="74"/>
      <c r="EK98" s="74"/>
      <c r="EL98" s="74"/>
      <c r="EM98" s="74"/>
      <c r="EN98" s="74"/>
      <c r="EO98" s="74"/>
      <c r="EP98" s="74"/>
      <c r="EQ98" s="74"/>
      <c r="ER98" s="74"/>
      <c r="ES98" s="74"/>
      <c r="ET98" s="74"/>
      <c r="EU98" s="74"/>
      <c r="EV98" s="74"/>
      <c r="EW98" s="74"/>
      <c r="EX98" s="74"/>
      <c r="EY98" s="74"/>
      <c r="EZ98" s="74"/>
      <c r="FA98" s="74"/>
      <c r="FB98" s="74"/>
      <c r="FC98" s="74"/>
      <c r="FD98" s="74"/>
      <c r="FE98" s="74"/>
      <c r="FF98" s="74"/>
      <c r="FG98" s="74"/>
      <c r="FH98" s="74"/>
      <c r="FI98" s="74"/>
      <c r="FJ98" s="74"/>
      <c r="FK98" s="74"/>
      <c r="FL98" s="74"/>
      <c r="FM98" s="74"/>
      <c r="FN98" s="74"/>
      <c r="FO98" s="74"/>
      <c r="FP98" s="74"/>
      <c r="FQ98" s="74"/>
      <c r="FR98" s="74"/>
      <c r="FS98" s="74"/>
      <c r="FT98" s="74"/>
      <c r="FU98" s="74"/>
      <c r="FV98" s="74"/>
      <c r="FW98" s="74"/>
      <c r="FX98" s="74"/>
      <c r="FY98" s="74"/>
      <c r="FZ98" s="74"/>
      <c r="GA98" s="74"/>
      <c r="GB98" s="74"/>
      <c r="GC98" s="74"/>
    </row>
    <row r="99" spans="4:185">
      <c r="D99" s="74" t="s">
        <v>1197</v>
      </c>
      <c r="E99" s="74"/>
      <c r="F99" s="74"/>
      <c r="G99" s="74"/>
      <c r="H99" s="74"/>
      <c r="I99" s="74"/>
      <c r="J99" s="74"/>
      <c r="K99" s="74"/>
      <c r="L99" s="74"/>
      <c r="M99" s="74"/>
      <c r="N99" s="74"/>
      <c r="O99" s="74"/>
      <c r="P99" s="74"/>
      <c r="Q99" s="74"/>
      <c r="R99" s="74"/>
      <c r="S99" s="74"/>
      <c r="T99" s="74"/>
      <c r="U99" s="74"/>
      <c r="V99" s="74"/>
      <c r="W99" s="74"/>
      <c r="X99" s="74"/>
      <c r="Y99" s="74"/>
      <c r="Z99" s="74"/>
      <c r="AA99" s="74"/>
      <c r="AB99" s="74"/>
      <c r="AC99" s="74"/>
      <c r="AD99" s="74"/>
      <c r="AE99" s="74"/>
      <c r="AF99" s="74"/>
      <c r="AG99" s="74"/>
      <c r="AH99" s="74"/>
      <c r="AI99" s="74"/>
      <c r="AJ99" s="74"/>
      <c r="AK99" s="74"/>
      <c r="AL99" s="74"/>
      <c r="AM99" s="74"/>
      <c r="AN99" s="74"/>
      <c r="AO99" s="74"/>
      <c r="AP99" s="74"/>
      <c r="AQ99" s="74"/>
      <c r="AR99" s="74"/>
      <c r="AS99" s="74"/>
      <c r="AT99" s="74"/>
      <c r="AU99" s="74"/>
      <c r="AV99" s="74"/>
      <c r="AW99" s="74"/>
      <c r="AX99" s="74"/>
      <c r="AY99" s="74"/>
      <c r="AZ99" s="74"/>
      <c r="BA99" s="74"/>
      <c r="BB99" s="74"/>
      <c r="BC99" s="74"/>
      <c r="BD99" s="74"/>
      <c r="BE99" s="74"/>
      <c r="BF99" s="74"/>
      <c r="BG99" s="74"/>
      <c r="BH99" s="74"/>
      <c r="BI99" s="74"/>
      <c r="BJ99" s="74"/>
      <c r="BK99" s="74"/>
      <c r="BL99" s="74"/>
      <c r="BM99" s="74"/>
      <c r="BN99" s="74"/>
      <c r="BO99" s="74"/>
      <c r="BP99" s="74"/>
      <c r="BQ99" s="74"/>
      <c r="BR99" s="74"/>
      <c r="BS99" s="74"/>
      <c r="BT99" s="74"/>
      <c r="BU99" s="74"/>
      <c r="BV99" s="74"/>
      <c r="BW99" s="74"/>
      <c r="BX99" s="74"/>
      <c r="BY99" s="74"/>
      <c r="BZ99" s="74"/>
      <c r="CA99" s="74"/>
      <c r="CB99" s="74"/>
      <c r="CC99" s="74"/>
      <c r="CD99" s="74"/>
      <c r="CE99" s="74"/>
      <c r="CF99" s="74"/>
      <c r="CG99" s="74"/>
      <c r="CH99" s="74"/>
      <c r="CI99" s="74"/>
      <c r="CJ99" s="74"/>
      <c r="CK99" s="74"/>
      <c r="CL99" s="74"/>
      <c r="CM99" s="74"/>
      <c r="CN99" s="74"/>
      <c r="CO99" s="74"/>
      <c r="CP99" s="74"/>
      <c r="CQ99" s="74"/>
      <c r="CR99" s="74"/>
      <c r="CS99" s="74"/>
      <c r="CT99" s="74"/>
      <c r="CU99" s="74"/>
      <c r="CV99" s="74"/>
      <c r="CW99" s="74"/>
      <c r="CX99" s="74"/>
      <c r="CY99" s="74"/>
      <c r="CZ99" s="74"/>
      <c r="DA99" s="74"/>
      <c r="DB99" s="74"/>
      <c r="DC99" s="74"/>
      <c r="DD99" s="74"/>
      <c r="DE99" s="74"/>
      <c r="DF99" s="74"/>
      <c r="DG99" s="74"/>
      <c r="DH99" s="74"/>
      <c r="DI99" s="74"/>
      <c r="DJ99" s="74"/>
      <c r="DK99" s="74"/>
      <c r="DL99" s="74"/>
      <c r="DM99" s="74"/>
      <c r="DN99" s="74"/>
      <c r="DO99" s="74"/>
      <c r="DP99" s="74"/>
      <c r="DQ99" s="74"/>
      <c r="DR99" s="74"/>
      <c r="DS99" s="74"/>
      <c r="DT99" s="74"/>
      <c r="DU99" s="74"/>
      <c r="DV99" s="74"/>
      <c r="DW99" s="74"/>
      <c r="DX99" s="74"/>
      <c r="DY99" s="74"/>
      <c r="DZ99" s="74"/>
      <c r="EA99" s="74"/>
      <c r="EB99" s="74"/>
      <c r="EC99" s="74"/>
      <c r="ED99" s="74"/>
      <c r="EE99" s="74"/>
      <c r="EF99" s="74"/>
      <c r="EG99" s="74"/>
      <c r="EH99" s="74"/>
      <c r="EI99" s="74"/>
      <c r="EJ99" s="74"/>
      <c r="EK99" s="74"/>
      <c r="EL99" s="74"/>
      <c r="EM99" s="74"/>
      <c r="EN99" s="74"/>
      <c r="EO99" s="74"/>
      <c r="EP99" s="74"/>
      <c r="EQ99" s="74"/>
      <c r="ER99" s="74"/>
      <c r="ES99" s="74"/>
      <c r="ET99" s="74"/>
      <c r="EU99" s="74"/>
      <c r="EV99" s="74"/>
      <c r="EW99" s="74"/>
      <c r="EX99" s="74"/>
      <c r="EY99" s="74"/>
      <c r="EZ99" s="74"/>
      <c r="FA99" s="74"/>
      <c r="FB99" s="74"/>
      <c r="FC99" s="74"/>
      <c r="FD99" s="74"/>
      <c r="FE99" s="74"/>
      <c r="FF99" s="74"/>
      <c r="FG99" s="74"/>
      <c r="FH99" s="74"/>
      <c r="FI99" s="74"/>
      <c r="FJ99" s="74"/>
      <c r="FK99" s="74"/>
      <c r="FL99" s="74"/>
      <c r="FM99" s="74"/>
      <c r="FN99" s="74"/>
      <c r="FO99" s="74"/>
      <c r="FP99" s="74"/>
      <c r="FQ99" s="74"/>
      <c r="FR99" s="74"/>
      <c r="FS99" s="74"/>
      <c r="FT99" s="74"/>
      <c r="FU99" s="74"/>
      <c r="FV99" s="74"/>
      <c r="FW99" s="74"/>
      <c r="FX99" s="74"/>
      <c r="FY99" s="74"/>
      <c r="FZ99" s="74"/>
      <c r="GA99" s="74"/>
      <c r="GB99" s="74"/>
      <c r="GC99" s="74"/>
    </row>
    <row r="100" spans="4:185">
      <c r="D100" s="74"/>
      <c r="E100" s="74" t="s">
        <v>1285</v>
      </c>
      <c r="F100" s="74"/>
      <c r="G100" s="74"/>
      <c r="H100" s="74"/>
      <c r="I100" s="74" t="s">
        <v>1671</v>
      </c>
      <c r="J100" s="74" t="s">
        <v>1671</v>
      </c>
      <c r="K100" s="74" t="s">
        <v>1671</v>
      </c>
      <c r="L100" s="74" t="s">
        <v>1671</v>
      </c>
      <c r="M100" s="74" t="s">
        <v>1671</v>
      </c>
      <c r="N100" s="74" t="s">
        <v>1671</v>
      </c>
      <c r="O100" s="74" t="s">
        <v>1671</v>
      </c>
      <c r="P100" s="74" t="s">
        <v>1671</v>
      </c>
      <c r="Q100" s="74" t="s">
        <v>1671</v>
      </c>
      <c r="R100" s="74" t="s">
        <v>1671</v>
      </c>
      <c r="S100" s="74" t="s">
        <v>1671</v>
      </c>
      <c r="T100" s="74" t="s">
        <v>1671</v>
      </c>
      <c r="U100" s="74" t="s">
        <v>1671</v>
      </c>
      <c r="V100" s="74" t="s">
        <v>1671</v>
      </c>
      <c r="W100" s="74" t="s">
        <v>1671</v>
      </c>
      <c r="X100" s="74" t="s">
        <v>1671</v>
      </c>
      <c r="Y100" s="74" t="s">
        <v>1671</v>
      </c>
      <c r="Z100" s="74" t="s">
        <v>1671</v>
      </c>
      <c r="AA100" s="74" t="s">
        <v>1671</v>
      </c>
      <c r="AB100" s="74" t="s">
        <v>1671</v>
      </c>
      <c r="AC100" s="74" t="s">
        <v>1671</v>
      </c>
      <c r="AD100" s="74" t="s">
        <v>1671</v>
      </c>
      <c r="AE100" s="74" t="s">
        <v>1671</v>
      </c>
      <c r="AF100" s="74" t="s">
        <v>1671</v>
      </c>
      <c r="AG100" s="74" t="s">
        <v>1671</v>
      </c>
      <c r="AH100" s="74" t="s">
        <v>1671</v>
      </c>
      <c r="AI100" s="74" t="s">
        <v>1671</v>
      </c>
      <c r="AJ100" s="74" t="s">
        <v>1671</v>
      </c>
      <c r="AK100" s="74"/>
      <c r="AL100" s="74"/>
      <c r="AM100" s="74"/>
      <c r="AN100" s="74"/>
      <c r="AO100" s="74"/>
      <c r="AP100" s="74"/>
      <c r="AQ100" s="74"/>
      <c r="AR100" s="74"/>
      <c r="AS100" s="74"/>
      <c r="AT100" s="74"/>
      <c r="AU100" s="74"/>
      <c r="AV100" s="74"/>
      <c r="AW100" s="74"/>
      <c r="AX100" s="74"/>
      <c r="AY100" s="74"/>
      <c r="AZ100" s="74"/>
      <c r="BA100" s="74"/>
      <c r="BB100" s="74"/>
      <c r="BC100" s="74"/>
      <c r="BD100" s="74"/>
      <c r="BE100" s="74"/>
      <c r="BF100" s="74"/>
      <c r="BG100" s="74"/>
      <c r="BH100" s="74"/>
      <c r="BI100" s="74"/>
      <c r="BJ100" s="74"/>
      <c r="BK100" s="74"/>
      <c r="BL100" s="74"/>
      <c r="BM100" s="74"/>
      <c r="BN100" s="74"/>
      <c r="BO100" s="74"/>
      <c r="BP100" s="74"/>
      <c r="BQ100" s="74"/>
      <c r="BR100" s="74"/>
      <c r="BS100" s="74"/>
      <c r="BT100" s="74"/>
      <c r="BU100" s="74"/>
      <c r="BV100" s="74"/>
      <c r="BW100" s="74"/>
      <c r="BX100" s="74"/>
      <c r="BY100" s="74"/>
      <c r="BZ100" s="74"/>
      <c r="CA100" s="74"/>
      <c r="CB100" s="74"/>
      <c r="CC100" s="74"/>
      <c r="CD100" s="74"/>
      <c r="CE100" s="74"/>
      <c r="CF100" s="74"/>
      <c r="CG100" s="74"/>
      <c r="CH100" s="74"/>
      <c r="CI100" s="74"/>
      <c r="CJ100" s="74"/>
      <c r="CK100" s="74"/>
      <c r="CL100" s="74"/>
      <c r="CM100" s="74"/>
      <c r="CN100" s="74"/>
      <c r="CO100" s="74"/>
      <c r="CP100" s="74"/>
      <c r="CQ100" s="74"/>
      <c r="CR100" s="74"/>
      <c r="CS100" s="74"/>
      <c r="CT100" s="74"/>
      <c r="CU100" s="74"/>
      <c r="CV100" s="74"/>
      <c r="CW100" s="74"/>
      <c r="CX100" s="74"/>
      <c r="CY100" s="74"/>
      <c r="CZ100" s="74"/>
      <c r="DA100" s="74"/>
      <c r="DB100" s="74"/>
      <c r="DC100" s="74"/>
      <c r="DD100" s="74"/>
      <c r="DE100" s="74"/>
      <c r="DF100" s="74"/>
      <c r="DG100" s="74"/>
      <c r="DH100" s="74"/>
      <c r="DI100" s="74"/>
      <c r="DJ100" s="74"/>
      <c r="DK100" s="74"/>
      <c r="DL100" s="74"/>
      <c r="DM100" s="74"/>
      <c r="DN100" s="74"/>
      <c r="DO100" s="74"/>
      <c r="DP100" s="74"/>
      <c r="DQ100" s="74"/>
      <c r="DR100" s="74"/>
      <c r="DS100" s="74"/>
      <c r="DT100" s="74"/>
      <c r="DU100" s="74"/>
      <c r="DV100" s="74"/>
      <c r="DW100" s="74"/>
      <c r="DX100" s="74"/>
      <c r="DY100" s="74"/>
      <c r="DZ100" s="74"/>
      <c r="EA100" s="74"/>
      <c r="EB100" s="74"/>
      <c r="EC100" s="74"/>
      <c r="ED100" s="74"/>
      <c r="EE100" s="74"/>
      <c r="EF100" s="74"/>
      <c r="EG100" s="74"/>
      <c r="EH100" s="74"/>
      <c r="EI100" s="74"/>
      <c r="EJ100" s="74"/>
      <c r="EK100" s="74"/>
      <c r="EL100" s="74"/>
      <c r="EM100" s="74"/>
      <c r="EN100" s="74"/>
      <c r="EO100" s="74"/>
      <c r="EP100" s="74"/>
      <c r="EQ100" s="74"/>
      <c r="ER100" s="74"/>
      <c r="ES100" s="74"/>
      <c r="ET100" s="74"/>
      <c r="EU100" s="74"/>
      <c r="EV100" s="74"/>
      <c r="EW100" s="74"/>
      <c r="EX100" s="74"/>
      <c r="EY100" s="74"/>
      <c r="EZ100" s="74"/>
      <c r="FA100" s="74"/>
      <c r="FB100" s="74"/>
      <c r="FC100" s="74"/>
      <c r="FD100" s="74"/>
      <c r="FE100" s="74"/>
      <c r="FF100" s="74"/>
      <c r="FG100" s="74"/>
      <c r="FH100" s="74"/>
      <c r="FI100" s="74"/>
      <c r="FJ100" s="74"/>
      <c r="FK100" s="74"/>
      <c r="FL100" s="74"/>
      <c r="FM100" s="74"/>
      <c r="FN100" s="74"/>
      <c r="FO100" s="74"/>
      <c r="FP100" s="74"/>
      <c r="FQ100" s="74"/>
      <c r="FR100" s="74"/>
      <c r="FS100" s="74"/>
      <c r="FT100" s="74"/>
      <c r="FU100" s="74"/>
      <c r="FV100" s="74"/>
      <c r="FW100" s="74"/>
      <c r="FX100" s="74"/>
      <c r="FY100" s="74"/>
      <c r="FZ100" s="74"/>
      <c r="GA100" s="74"/>
      <c r="GB100" s="74"/>
      <c r="GC100" s="74"/>
    </row>
    <row r="101" spans="4:185">
      <c r="D101" s="74"/>
      <c r="E101" s="74" t="s">
        <v>1286</v>
      </c>
      <c r="F101" s="74"/>
      <c r="G101" s="74"/>
      <c r="H101" s="74"/>
      <c r="I101" s="74" t="s">
        <v>1671</v>
      </c>
      <c r="J101" s="74" t="s">
        <v>1671</v>
      </c>
      <c r="K101" s="74" t="s">
        <v>1671</v>
      </c>
      <c r="L101" s="74" t="s">
        <v>1671</v>
      </c>
      <c r="M101" s="74" t="s">
        <v>1671</v>
      </c>
      <c r="N101" s="74" t="s">
        <v>1671</v>
      </c>
      <c r="O101" s="74" t="s">
        <v>1671</v>
      </c>
      <c r="P101" s="74" t="s">
        <v>1671</v>
      </c>
      <c r="Q101" s="74" t="s">
        <v>1671</v>
      </c>
      <c r="R101" s="74" t="s">
        <v>1671</v>
      </c>
      <c r="S101" s="74" t="s">
        <v>1671</v>
      </c>
      <c r="T101" s="74" t="s">
        <v>1671</v>
      </c>
      <c r="U101" s="74" t="s">
        <v>1671</v>
      </c>
      <c r="V101" s="74" t="s">
        <v>1671</v>
      </c>
      <c r="W101" s="74" t="s">
        <v>1671</v>
      </c>
      <c r="X101" s="74" t="s">
        <v>1671</v>
      </c>
      <c r="Y101" s="74" t="s">
        <v>1671</v>
      </c>
      <c r="Z101" s="74" t="s">
        <v>1671</v>
      </c>
      <c r="AA101" s="74" t="s">
        <v>1671</v>
      </c>
      <c r="AB101" s="74" t="s">
        <v>1671</v>
      </c>
      <c r="AC101" s="74" t="s">
        <v>1671</v>
      </c>
      <c r="AD101" s="74" t="s">
        <v>1671</v>
      </c>
      <c r="AE101" s="74" t="s">
        <v>1671</v>
      </c>
      <c r="AF101" s="74" t="s">
        <v>1671</v>
      </c>
      <c r="AG101" s="74" t="s">
        <v>1671</v>
      </c>
      <c r="AH101" s="74" t="s">
        <v>1671</v>
      </c>
      <c r="AI101" s="74" t="s">
        <v>1671</v>
      </c>
      <c r="AJ101" s="74" t="s">
        <v>1671</v>
      </c>
      <c r="AK101" s="74"/>
      <c r="AL101" s="74"/>
      <c r="AM101" s="74"/>
      <c r="AN101" s="74"/>
      <c r="AO101" s="74"/>
      <c r="AP101" s="74"/>
      <c r="AQ101" s="74"/>
      <c r="AR101" s="74"/>
      <c r="AS101" s="74"/>
      <c r="AT101" s="74"/>
      <c r="AU101" s="74"/>
      <c r="AV101" s="74"/>
      <c r="AW101" s="74"/>
      <c r="AX101" s="74"/>
      <c r="AY101" s="74"/>
      <c r="AZ101" s="74"/>
      <c r="BA101" s="74"/>
      <c r="BB101" s="74"/>
      <c r="BC101" s="74"/>
      <c r="BD101" s="74"/>
      <c r="BE101" s="74"/>
      <c r="BF101" s="74"/>
      <c r="BG101" s="74"/>
      <c r="BH101" s="74"/>
      <c r="BI101" s="74"/>
      <c r="BJ101" s="74"/>
      <c r="BK101" s="74"/>
      <c r="BL101" s="74"/>
      <c r="BM101" s="74"/>
      <c r="BN101" s="74"/>
      <c r="BO101" s="74"/>
      <c r="BP101" s="74"/>
      <c r="BQ101" s="74"/>
      <c r="BR101" s="74"/>
      <c r="BS101" s="74"/>
      <c r="BT101" s="74"/>
      <c r="BU101" s="74"/>
      <c r="BV101" s="74"/>
      <c r="BW101" s="74"/>
      <c r="BX101" s="74"/>
      <c r="BY101" s="74"/>
      <c r="BZ101" s="74"/>
      <c r="CA101" s="74"/>
      <c r="CB101" s="74"/>
      <c r="CC101" s="74"/>
      <c r="CD101" s="74"/>
      <c r="CE101" s="74"/>
      <c r="CF101" s="74"/>
      <c r="CG101" s="74"/>
      <c r="CH101" s="74"/>
      <c r="CI101" s="74"/>
      <c r="CJ101" s="74"/>
      <c r="CK101" s="74"/>
      <c r="CL101" s="74"/>
      <c r="CM101" s="74"/>
      <c r="CN101" s="74"/>
      <c r="CO101" s="74"/>
      <c r="CP101" s="74"/>
      <c r="CQ101" s="74"/>
      <c r="CR101" s="74"/>
      <c r="CS101" s="74"/>
      <c r="CT101" s="74"/>
      <c r="CU101" s="74"/>
      <c r="CV101" s="74"/>
      <c r="CW101" s="74"/>
      <c r="CX101" s="74"/>
      <c r="CY101" s="74"/>
      <c r="CZ101" s="74"/>
      <c r="DA101" s="74"/>
      <c r="DB101" s="74"/>
      <c r="DC101" s="74"/>
      <c r="DD101" s="74"/>
      <c r="DE101" s="74"/>
      <c r="DF101" s="74"/>
      <c r="DG101" s="74"/>
      <c r="DH101" s="74"/>
      <c r="DI101" s="74"/>
      <c r="DJ101" s="74"/>
      <c r="DK101" s="74"/>
      <c r="DL101" s="74"/>
      <c r="DM101" s="74"/>
      <c r="DN101" s="74"/>
      <c r="DO101" s="74"/>
      <c r="DP101" s="74"/>
      <c r="DQ101" s="74"/>
      <c r="DR101" s="74"/>
      <c r="DS101" s="74"/>
      <c r="DT101" s="74"/>
      <c r="DU101" s="74"/>
      <c r="DV101" s="74"/>
      <c r="DW101" s="74"/>
      <c r="DX101" s="74"/>
      <c r="DY101" s="74"/>
      <c r="DZ101" s="74"/>
      <c r="EA101" s="74"/>
      <c r="EB101" s="74"/>
      <c r="EC101" s="74"/>
      <c r="ED101" s="74"/>
      <c r="EE101" s="74"/>
      <c r="EF101" s="74"/>
      <c r="EG101" s="74"/>
      <c r="EH101" s="74"/>
      <c r="EI101" s="74"/>
      <c r="EJ101" s="74"/>
      <c r="EK101" s="74"/>
      <c r="EL101" s="74"/>
      <c r="EM101" s="74"/>
      <c r="EN101" s="74"/>
      <c r="EO101" s="74"/>
      <c r="EP101" s="74"/>
      <c r="EQ101" s="74"/>
      <c r="ER101" s="74"/>
      <c r="ES101" s="74"/>
      <c r="ET101" s="74"/>
      <c r="EU101" s="74"/>
      <c r="EV101" s="74"/>
      <c r="EW101" s="74"/>
      <c r="EX101" s="74"/>
      <c r="EY101" s="74"/>
      <c r="EZ101" s="74"/>
      <c r="FA101" s="74"/>
      <c r="FB101" s="74"/>
      <c r="FC101" s="74"/>
      <c r="FD101" s="74"/>
      <c r="FE101" s="74"/>
      <c r="FF101" s="74"/>
      <c r="FG101" s="74"/>
      <c r="FH101" s="74"/>
      <c r="FI101" s="74"/>
      <c r="FJ101" s="74"/>
      <c r="FK101" s="74"/>
      <c r="FL101" s="74"/>
      <c r="FM101" s="74"/>
      <c r="FN101" s="74"/>
      <c r="FO101" s="74"/>
      <c r="FP101" s="74"/>
      <c r="FQ101" s="74"/>
      <c r="FR101" s="74"/>
      <c r="FS101" s="74"/>
      <c r="FT101" s="74"/>
      <c r="FU101" s="74"/>
      <c r="FV101" s="74"/>
      <c r="FW101" s="74"/>
      <c r="FX101" s="74"/>
      <c r="FY101" s="74"/>
      <c r="FZ101" s="74"/>
      <c r="GA101" s="74"/>
      <c r="GB101" s="74"/>
      <c r="GC101" s="74"/>
    </row>
    <row r="102" spans="4:185">
      <c r="D102" s="74" t="s">
        <v>277</v>
      </c>
      <c r="E102" s="74"/>
      <c r="F102" s="74"/>
      <c r="G102" s="74"/>
      <c r="H102" s="74"/>
      <c r="I102" s="74"/>
      <c r="J102" s="74"/>
      <c r="K102" s="74"/>
      <c r="L102" s="74"/>
      <c r="M102" s="74"/>
      <c r="N102" s="74"/>
      <c r="O102" s="74"/>
      <c r="P102" s="74"/>
      <c r="Q102" s="74"/>
      <c r="R102" s="74"/>
      <c r="S102" s="74"/>
      <c r="T102" s="74"/>
      <c r="U102" s="74"/>
      <c r="V102" s="74"/>
      <c r="W102" s="74"/>
      <c r="X102" s="74"/>
      <c r="Y102" s="74"/>
      <c r="Z102" s="74"/>
      <c r="AA102" s="74"/>
      <c r="AB102" s="74"/>
      <c r="AC102" s="74"/>
      <c r="AD102" s="74"/>
      <c r="AE102" s="74"/>
      <c r="AF102" s="74"/>
      <c r="AG102" s="74"/>
      <c r="AH102" s="74"/>
      <c r="AI102" s="74"/>
      <c r="AJ102" s="74"/>
      <c r="AK102" s="74"/>
      <c r="AL102" s="74"/>
      <c r="AM102" s="74"/>
      <c r="AN102" s="74"/>
      <c r="AO102" s="74"/>
      <c r="AP102" s="74"/>
      <c r="AQ102" s="74"/>
      <c r="AR102" s="74"/>
      <c r="AS102" s="74"/>
      <c r="AT102" s="74"/>
      <c r="AU102" s="74"/>
      <c r="AV102" s="74"/>
      <c r="AW102" s="74"/>
      <c r="AX102" s="74"/>
      <c r="AY102" s="74"/>
      <c r="AZ102" s="74"/>
      <c r="BA102" s="74"/>
      <c r="BB102" s="74"/>
      <c r="BC102" s="74"/>
      <c r="BD102" s="74"/>
      <c r="BE102" s="74"/>
      <c r="BF102" s="74"/>
      <c r="BG102" s="74"/>
      <c r="BH102" s="74"/>
      <c r="BI102" s="74"/>
      <c r="BJ102" s="74"/>
      <c r="BK102" s="74"/>
      <c r="BL102" s="74"/>
      <c r="BM102" s="74"/>
      <c r="BN102" s="74"/>
      <c r="BO102" s="74"/>
      <c r="BP102" s="74"/>
      <c r="BQ102" s="74"/>
      <c r="BR102" s="74"/>
      <c r="BS102" s="74"/>
      <c r="BT102" s="74"/>
      <c r="BU102" s="74"/>
      <c r="BV102" s="74"/>
      <c r="BW102" s="74"/>
      <c r="BX102" s="74"/>
      <c r="BY102" s="74"/>
      <c r="BZ102" s="74"/>
      <c r="CA102" s="74"/>
      <c r="CB102" s="74"/>
      <c r="CC102" s="74"/>
      <c r="CD102" s="74"/>
      <c r="CE102" s="74"/>
      <c r="CF102" s="74"/>
      <c r="CG102" s="74"/>
      <c r="CH102" s="74"/>
      <c r="CI102" s="74"/>
      <c r="CJ102" s="74"/>
      <c r="CK102" s="74"/>
      <c r="CL102" s="74"/>
      <c r="CM102" s="74"/>
      <c r="CN102" s="74"/>
      <c r="CO102" s="74"/>
      <c r="CP102" s="74"/>
      <c r="CQ102" s="74"/>
      <c r="CR102" s="74"/>
      <c r="CS102" s="74"/>
      <c r="CT102" s="74"/>
      <c r="CU102" s="74"/>
      <c r="CV102" s="74"/>
      <c r="CW102" s="74"/>
      <c r="CX102" s="74"/>
      <c r="CY102" s="74"/>
      <c r="CZ102" s="74"/>
      <c r="DA102" s="74"/>
      <c r="DB102" s="74"/>
      <c r="DC102" s="74"/>
      <c r="DD102" s="74"/>
      <c r="DE102" s="74"/>
      <c r="DF102" s="74"/>
      <c r="DG102" s="74"/>
      <c r="DH102" s="74"/>
      <c r="DI102" s="74"/>
      <c r="DJ102" s="74"/>
      <c r="DK102" s="74"/>
      <c r="DL102" s="74"/>
      <c r="DM102" s="74"/>
      <c r="DN102" s="74"/>
      <c r="DO102" s="74"/>
      <c r="DP102" s="74"/>
      <c r="DQ102" s="74"/>
      <c r="DR102" s="74"/>
      <c r="DS102" s="74"/>
      <c r="DT102" s="74"/>
      <c r="DU102" s="74"/>
      <c r="DV102" s="74"/>
      <c r="DW102" s="74"/>
      <c r="DX102" s="74"/>
      <c r="DY102" s="74"/>
      <c r="DZ102" s="74"/>
      <c r="EA102" s="74"/>
      <c r="EB102" s="74"/>
      <c r="EC102" s="74"/>
      <c r="ED102" s="74"/>
      <c r="EE102" s="74"/>
      <c r="EF102" s="74"/>
      <c r="EG102" s="74"/>
      <c r="EH102" s="74"/>
      <c r="EI102" s="74"/>
      <c r="EJ102" s="74"/>
      <c r="EK102" s="74"/>
      <c r="EL102" s="74"/>
      <c r="EM102" s="74"/>
      <c r="EN102" s="74"/>
      <c r="EO102" s="74"/>
      <c r="EP102" s="74"/>
      <c r="EQ102" s="74"/>
      <c r="ER102" s="74"/>
      <c r="ES102" s="74"/>
      <c r="ET102" s="74"/>
      <c r="EU102" s="74"/>
      <c r="EV102" s="74"/>
      <c r="EW102" s="74"/>
      <c r="EX102" s="74"/>
      <c r="EY102" s="74"/>
      <c r="EZ102" s="74"/>
      <c r="FA102" s="74"/>
      <c r="FB102" s="74"/>
      <c r="FC102" s="74"/>
      <c r="FD102" s="74"/>
      <c r="FE102" s="74"/>
      <c r="FF102" s="74"/>
      <c r="FG102" s="74"/>
      <c r="FH102" s="74"/>
      <c r="FI102" s="74"/>
      <c r="FJ102" s="74"/>
      <c r="FK102" s="74"/>
      <c r="FL102" s="74"/>
      <c r="FM102" s="74"/>
      <c r="FN102" s="74"/>
      <c r="FO102" s="74"/>
      <c r="FP102" s="74"/>
      <c r="FQ102" s="74"/>
      <c r="FR102" s="74"/>
      <c r="FS102" s="74"/>
      <c r="FT102" s="74"/>
      <c r="FU102" s="74"/>
      <c r="FV102" s="74"/>
      <c r="FW102" s="74"/>
      <c r="FX102" s="74"/>
      <c r="FY102" s="74"/>
      <c r="FZ102" s="74"/>
      <c r="GA102" s="74"/>
      <c r="GB102" s="74"/>
      <c r="GC102" s="74"/>
    </row>
    <row r="103" spans="4:185">
      <c r="D103" s="74"/>
      <c r="E103" s="74" t="s">
        <v>1285</v>
      </c>
      <c r="F103" s="74"/>
      <c r="G103" s="74"/>
      <c r="H103" s="74"/>
      <c r="I103" s="74" t="s">
        <v>1671</v>
      </c>
      <c r="J103" s="74" t="s">
        <v>1671</v>
      </c>
      <c r="K103" s="74" t="s">
        <v>1671</v>
      </c>
      <c r="L103" s="74" t="s">
        <v>1671</v>
      </c>
      <c r="M103" s="74" t="s">
        <v>1671</v>
      </c>
      <c r="N103" s="74" t="s">
        <v>1671</v>
      </c>
      <c r="O103" s="74" t="s">
        <v>1671</v>
      </c>
      <c r="P103" s="74" t="s">
        <v>1671</v>
      </c>
      <c r="Q103" s="74" t="s">
        <v>1671</v>
      </c>
      <c r="R103" s="74" t="s">
        <v>1671</v>
      </c>
      <c r="S103" s="74" t="s">
        <v>1671</v>
      </c>
      <c r="T103" s="74" t="s">
        <v>1671</v>
      </c>
      <c r="U103" s="74" t="s">
        <v>1671</v>
      </c>
      <c r="V103" s="74" t="s">
        <v>1671</v>
      </c>
      <c r="W103" s="74" t="s">
        <v>1671</v>
      </c>
      <c r="X103" s="74" t="s">
        <v>1671</v>
      </c>
      <c r="Y103" s="74" t="s">
        <v>1671</v>
      </c>
      <c r="Z103" s="74" t="s">
        <v>1671</v>
      </c>
      <c r="AA103" s="74" t="s">
        <v>1671</v>
      </c>
      <c r="AB103" s="74" t="s">
        <v>1671</v>
      </c>
      <c r="AC103" s="74" t="s">
        <v>1671</v>
      </c>
      <c r="AD103" s="74" t="s">
        <v>1671</v>
      </c>
      <c r="AE103" s="74" t="s">
        <v>1671</v>
      </c>
      <c r="AF103" s="74" t="s">
        <v>1671</v>
      </c>
      <c r="AG103" s="74" t="s">
        <v>1671</v>
      </c>
      <c r="AH103" s="74" t="s">
        <v>1671</v>
      </c>
      <c r="AI103" s="74" t="s">
        <v>1671</v>
      </c>
      <c r="AJ103" s="74" t="s">
        <v>1671</v>
      </c>
      <c r="AK103" s="74"/>
      <c r="AL103" s="74"/>
      <c r="AM103" s="74"/>
      <c r="AN103" s="74"/>
      <c r="AO103" s="74"/>
      <c r="AP103" s="74"/>
      <c r="AQ103" s="74"/>
      <c r="AR103" s="74"/>
      <c r="AS103" s="74"/>
      <c r="AT103" s="74"/>
      <c r="AU103" s="74"/>
      <c r="AV103" s="74"/>
      <c r="AW103" s="74"/>
      <c r="AX103" s="74"/>
      <c r="AY103" s="74"/>
      <c r="AZ103" s="74"/>
      <c r="BA103" s="74"/>
      <c r="BB103" s="74"/>
      <c r="BC103" s="74"/>
      <c r="BD103" s="74"/>
      <c r="BE103" s="74"/>
      <c r="BF103" s="74"/>
      <c r="BG103" s="74"/>
      <c r="BH103" s="74"/>
      <c r="BI103" s="74"/>
      <c r="BJ103" s="74"/>
      <c r="BK103" s="74"/>
      <c r="BL103" s="74"/>
      <c r="BM103" s="74"/>
      <c r="BN103" s="74"/>
      <c r="BO103" s="74"/>
      <c r="BP103" s="74"/>
      <c r="BQ103" s="74"/>
      <c r="BR103" s="74"/>
      <c r="BS103" s="74"/>
      <c r="BT103" s="74"/>
      <c r="BU103" s="74"/>
      <c r="BV103" s="74"/>
      <c r="BW103" s="74"/>
      <c r="BX103" s="74"/>
      <c r="BY103" s="74"/>
      <c r="BZ103" s="74"/>
      <c r="CA103" s="74"/>
      <c r="CB103" s="74"/>
      <c r="CC103" s="74"/>
      <c r="CD103" s="74"/>
      <c r="CE103" s="74"/>
      <c r="CF103" s="74"/>
      <c r="CG103" s="74"/>
      <c r="CH103" s="74"/>
      <c r="CI103" s="74"/>
      <c r="CJ103" s="74"/>
      <c r="CK103" s="74"/>
      <c r="CL103" s="74"/>
      <c r="CM103" s="74"/>
      <c r="CN103" s="74"/>
      <c r="CO103" s="74"/>
      <c r="CP103" s="74"/>
      <c r="CQ103" s="74"/>
      <c r="CR103" s="74"/>
      <c r="CS103" s="74"/>
      <c r="CT103" s="74"/>
      <c r="CU103" s="74"/>
      <c r="CV103" s="74"/>
      <c r="CW103" s="74"/>
      <c r="CX103" s="74"/>
      <c r="CY103" s="74"/>
      <c r="CZ103" s="74"/>
      <c r="DA103" s="74"/>
      <c r="DB103" s="74"/>
      <c r="DC103" s="74"/>
      <c r="DD103" s="74"/>
      <c r="DE103" s="74"/>
      <c r="DF103" s="74"/>
      <c r="DG103" s="74"/>
      <c r="DH103" s="74"/>
      <c r="DI103" s="74"/>
      <c r="DJ103" s="74"/>
      <c r="DK103" s="74"/>
      <c r="DL103" s="74"/>
      <c r="DM103" s="74"/>
      <c r="DN103" s="74"/>
      <c r="DO103" s="74"/>
      <c r="DP103" s="74"/>
      <c r="DQ103" s="74"/>
      <c r="DR103" s="74"/>
      <c r="DS103" s="74"/>
      <c r="DT103" s="74"/>
      <c r="DU103" s="74"/>
      <c r="DV103" s="74"/>
      <c r="DW103" s="74"/>
      <c r="DX103" s="74"/>
      <c r="DY103" s="74"/>
      <c r="DZ103" s="74"/>
      <c r="EA103" s="74"/>
      <c r="EB103" s="74"/>
      <c r="EC103" s="74"/>
      <c r="ED103" s="74"/>
      <c r="EE103" s="74"/>
      <c r="EF103" s="74"/>
      <c r="EG103" s="74"/>
      <c r="EH103" s="74"/>
      <c r="EI103" s="74"/>
      <c r="EJ103" s="74"/>
      <c r="EK103" s="74"/>
      <c r="EL103" s="74"/>
      <c r="EM103" s="74"/>
      <c r="EN103" s="74"/>
      <c r="EO103" s="74"/>
      <c r="EP103" s="74"/>
      <c r="EQ103" s="74"/>
      <c r="ER103" s="74"/>
      <c r="ES103" s="74"/>
      <c r="ET103" s="74"/>
      <c r="EU103" s="74"/>
      <c r="EV103" s="74"/>
      <c r="EW103" s="74"/>
      <c r="EX103" s="74"/>
      <c r="EY103" s="74"/>
      <c r="EZ103" s="74"/>
      <c r="FA103" s="74"/>
      <c r="FB103" s="74"/>
      <c r="FC103" s="74"/>
      <c r="FD103" s="74"/>
      <c r="FE103" s="74"/>
      <c r="FF103" s="74"/>
      <c r="FG103" s="74"/>
      <c r="FH103" s="74"/>
      <c r="FI103" s="74"/>
      <c r="FJ103" s="74"/>
      <c r="FK103" s="74"/>
      <c r="FL103" s="74"/>
      <c r="FM103" s="74"/>
      <c r="FN103" s="74"/>
      <c r="FO103" s="74"/>
      <c r="FP103" s="74"/>
      <c r="FQ103" s="74"/>
      <c r="FR103" s="74"/>
      <c r="FS103" s="74"/>
      <c r="FT103" s="74"/>
      <c r="FU103" s="74"/>
      <c r="FV103" s="74"/>
      <c r="FW103" s="74"/>
      <c r="FX103" s="74"/>
      <c r="FY103" s="74"/>
      <c r="FZ103" s="74"/>
      <c r="GA103" s="74"/>
      <c r="GB103" s="74"/>
      <c r="GC103" s="74"/>
    </row>
    <row r="104" spans="4:185">
      <c r="D104" s="74"/>
      <c r="E104" s="74" t="s">
        <v>1286</v>
      </c>
      <c r="F104" s="74"/>
      <c r="G104" s="74"/>
      <c r="H104" s="74"/>
      <c r="I104" s="74" t="s">
        <v>1671</v>
      </c>
      <c r="J104" s="74" t="s">
        <v>1671</v>
      </c>
      <c r="K104" s="74" t="s">
        <v>1671</v>
      </c>
      <c r="L104" s="74" t="s">
        <v>1671</v>
      </c>
      <c r="M104" s="74" t="s">
        <v>1671</v>
      </c>
      <c r="N104" s="74" t="s">
        <v>1671</v>
      </c>
      <c r="O104" s="74" t="s">
        <v>1671</v>
      </c>
      <c r="P104" s="74" t="s">
        <v>1671</v>
      </c>
      <c r="Q104" s="74" t="s">
        <v>1671</v>
      </c>
      <c r="R104" s="74" t="s">
        <v>1671</v>
      </c>
      <c r="S104" s="74" t="s">
        <v>1671</v>
      </c>
      <c r="T104" s="74" t="s">
        <v>1671</v>
      </c>
      <c r="U104" s="74" t="s">
        <v>1671</v>
      </c>
      <c r="V104" s="74" t="s">
        <v>1671</v>
      </c>
      <c r="W104" s="74" t="s">
        <v>1671</v>
      </c>
      <c r="X104" s="74" t="s">
        <v>1671</v>
      </c>
      <c r="Y104" s="74" t="s">
        <v>1671</v>
      </c>
      <c r="Z104" s="74" t="s">
        <v>1671</v>
      </c>
      <c r="AA104" s="74" t="s">
        <v>1671</v>
      </c>
      <c r="AB104" s="74" t="s">
        <v>1671</v>
      </c>
      <c r="AC104" s="74" t="s">
        <v>1671</v>
      </c>
      <c r="AD104" s="74" t="s">
        <v>1671</v>
      </c>
      <c r="AE104" s="74" t="s">
        <v>1671</v>
      </c>
      <c r="AF104" s="74" t="s">
        <v>1671</v>
      </c>
      <c r="AG104" s="74" t="s">
        <v>1671</v>
      </c>
      <c r="AH104" s="74" t="s">
        <v>1671</v>
      </c>
      <c r="AI104" s="74" t="s">
        <v>1671</v>
      </c>
      <c r="AJ104" s="74" t="s">
        <v>1671</v>
      </c>
      <c r="AK104" s="74"/>
      <c r="AL104" s="74"/>
      <c r="AM104" s="74"/>
      <c r="AN104" s="74"/>
      <c r="AO104" s="74"/>
      <c r="AP104" s="74"/>
      <c r="AQ104" s="74"/>
      <c r="AR104" s="74"/>
      <c r="AS104" s="74"/>
      <c r="AT104" s="74"/>
      <c r="AU104" s="74"/>
      <c r="AV104" s="74"/>
      <c r="AW104" s="74"/>
      <c r="AX104" s="74"/>
      <c r="AY104" s="74"/>
      <c r="AZ104" s="74"/>
      <c r="BA104" s="74"/>
      <c r="BB104" s="74"/>
      <c r="BC104" s="74"/>
      <c r="BD104" s="74"/>
      <c r="BE104" s="74"/>
      <c r="BF104" s="74"/>
      <c r="BG104" s="74"/>
      <c r="BH104" s="74"/>
      <c r="BI104" s="74"/>
      <c r="BJ104" s="74"/>
      <c r="BK104" s="74"/>
      <c r="BL104" s="74"/>
      <c r="BM104" s="74"/>
      <c r="BN104" s="74"/>
      <c r="BO104" s="74"/>
      <c r="BP104" s="74"/>
      <c r="BQ104" s="74"/>
      <c r="BR104" s="74"/>
      <c r="BS104" s="74"/>
      <c r="BT104" s="74"/>
      <c r="BU104" s="74"/>
      <c r="BV104" s="74"/>
      <c r="BW104" s="74"/>
      <c r="BX104" s="74"/>
      <c r="BY104" s="74"/>
      <c r="BZ104" s="74"/>
      <c r="CA104" s="74"/>
      <c r="CB104" s="74"/>
      <c r="CC104" s="74"/>
      <c r="CD104" s="74"/>
      <c r="CE104" s="74"/>
      <c r="CF104" s="74"/>
      <c r="CG104" s="74"/>
      <c r="CH104" s="74"/>
      <c r="CI104" s="74"/>
      <c r="CJ104" s="74"/>
      <c r="CK104" s="74"/>
      <c r="CL104" s="74"/>
      <c r="CM104" s="74"/>
      <c r="CN104" s="74"/>
      <c r="CO104" s="74"/>
      <c r="CP104" s="74"/>
      <c r="CQ104" s="74"/>
      <c r="CR104" s="74"/>
      <c r="CS104" s="74"/>
      <c r="CT104" s="74"/>
      <c r="CU104" s="74"/>
      <c r="CV104" s="74"/>
      <c r="CW104" s="74"/>
      <c r="CX104" s="74"/>
      <c r="CY104" s="74"/>
      <c r="CZ104" s="74"/>
      <c r="DA104" s="74"/>
      <c r="DB104" s="74"/>
      <c r="DC104" s="74"/>
      <c r="DD104" s="74"/>
      <c r="DE104" s="74"/>
      <c r="DF104" s="74"/>
      <c r="DG104" s="74"/>
      <c r="DH104" s="74"/>
      <c r="DI104" s="74"/>
      <c r="DJ104" s="74"/>
      <c r="DK104" s="74"/>
      <c r="DL104" s="74"/>
      <c r="DM104" s="74"/>
      <c r="DN104" s="74"/>
      <c r="DO104" s="74"/>
      <c r="DP104" s="74"/>
      <c r="DQ104" s="74"/>
      <c r="DR104" s="74"/>
      <c r="DS104" s="74"/>
      <c r="DT104" s="74"/>
      <c r="DU104" s="74"/>
      <c r="DV104" s="74"/>
      <c r="DW104" s="74"/>
      <c r="DX104" s="74"/>
      <c r="DY104" s="74"/>
      <c r="DZ104" s="74"/>
      <c r="EA104" s="74"/>
      <c r="EB104" s="74"/>
      <c r="EC104" s="74"/>
      <c r="ED104" s="74"/>
      <c r="EE104" s="74"/>
      <c r="EF104" s="74"/>
      <c r="EG104" s="74"/>
      <c r="EH104" s="74"/>
      <c r="EI104" s="74"/>
      <c r="EJ104" s="74"/>
      <c r="EK104" s="74"/>
      <c r="EL104" s="74"/>
      <c r="EM104" s="74"/>
      <c r="EN104" s="74"/>
      <c r="EO104" s="74"/>
      <c r="EP104" s="74"/>
      <c r="EQ104" s="74"/>
      <c r="ER104" s="74"/>
      <c r="ES104" s="74"/>
      <c r="ET104" s="74"/>
      <c r="EU104" s="74"/>
      <c r="EV104" s="74"/>
      <c r="EW104" s="74"/>
      <c r="EX104" s="74"/>
      <c r="EY104" s="74"/>
      <c r="EZ104" s="74"/>
      <c r="FA104" s="74"/>
      <c r="FB104" s="74"/>
      <c r="FC104" s="74"/>
      <c r="FD104" s="74"/>
      <c r="FE104" s="74"/>
      <c r="FF104" s="74"/>
      <c r="FG104" s="74"/>
      <c r="FH104" s="74"/>
      <c r="FI104" s="74"/>
      <c r="FJ104" s="74"/>
      <c r="FK104" s="74"/>
      <c r="FL104" s="74"/>
      <c r="FM104" s="74"/>
      <c r="FN104" s="74"/>
      <c r="FO104" s="74"/>
      <c r="FP104" s="74"/>
      <c r="FQ104" s="74"/>
      <c r="FR104" s="74"/>
      <c r="FS104" s="74"/>
      <c r="FT104" s="74"/>
      <c r="FU104" s="74"/>
      <c r="FV104" s="74"/>
      <c r="FW104" s="74"/>
      <c r="FX104" s="74"/>
      <c r="FY104" s="74"/>
      <c r="FZ104" s="74"/>
      <c r="GA104" s="74"/>
      <c r="GB104" s="74"/>
      <c r="GC104" s="74"/>
    </row>
    <row r="105" spans="4:185">
      <c r="D105" s="74" t="s">
        <v>1223</v>
      </c>
      <c r="E105" s="74"/>
      <c r="F105" s="74"/>
      <c r="G105" s="74"/>
      <c r="H105" s="74"/>
      <c r="I105" s="74"/>
      <c r="J105" s="74"/>
      <c r="K105" s="74"/>
      <c r="L105" s="74"/>
      <c r="M105" s="74"/>
      <c r="N105" s="74"/>
      <c r="O105" s="74"/>
      <c r="P105" s="74"/>
      <c r="Q105" s="74"/>
      <c r="R105" s="74"/>
      <c r="S105" s="74"/>
      <c r="T105" s="74"/>
      <c r="U105" s="74"/>
      <c r="V105" s="74"/>
      <c r="W105" s="74"/>
      <c r="X105" s="74"/>
      <c r="Y105" s="74"/>
      <c r="Z105" s="74"/>
      <c r="AA105" s="74"/>
      <c r="AB105" s="74"/>
      <c r="AC105" s="74"/>
      <c r="AD105" s="74"/>
      <c r="AE105" s="74"/>
      <c r="AF105" s="74"/>
      <c r="AG105" s="74"/>
      <c r="AH105" s="74"/>
      <c r="AI105" s="74"/>
      <c r="AJ105" s="74"/>
      <c r="AK105" s="74"/>
      <c r="AL105" s="74"/>
      <c r="AM105" s="74"/>
      <c r="AN105" s="74"/>
      <c r="AO105" s="74"/>
      <c r="AP105" s="74"/>
      <c r="AQ105" s="74"/>
      <c r="AR105" s="74"/>
      <c r="AS105" s="74"/>
      <c r="AT105" s="74"/>
      <c r="AU105" s="74"/>
      <c r="AV105" s="74"/>
      <c r="AW105" s="74"/>
      <c r="AX105" s="74"/>
      <c r="AY105" s="74"/>
      <c r="AZ105" s="74"/>
      <c r="BA105" s="74"/>
      <c r="BB105" s="74"/>
      <c r="BC105" s="74"/>
      <c r="BD105" s="74"/>
      <c r="BE105" s="74"/>
      <c r="BF105" s="74"/>
      <c r="BG105" s="74"/>
      <c r="BH105" s="74"/>
      <c r="BI105" s="74"/>
      <c r="BJ105" s="74"/>
      <c r="BK105" s="74"/>
      <c r="BL105" s="74"/>
      <c r="BM105" s="74"/>
      <c r="BN105" s="74"/>
      <c r="BO105" s="74"/>
      <c r="BP105" s="74"/>
      <c r="BQ105" s="74"/>
      <c r="BR105" s="74"/>
      <c r="BS105" s="74"/>
      <c r="BT105" s="74"/>
      <c r="BU105" s="74"/>
      <c r="BV105" s="74"/>
      <c r="BW105" s="74"/>
      <c r="BX105" s="74"/>
      <c r="BY105" s="74"/>
      <c r="BZ105" s="74"/>
      <c r="CA105" s="74"/>
      <c r="CB105" s="74"/>
      <c r="CC105" s="74"/>
      <c r="CD105" s="74"/>
      <c r="CE105" s="74"/>
      <c r="CF105" s="74"/>
      <c r="CG105" s="74"/>
      <c r="CH105" s="74"/>
      <c r="CI105" s="74"/>
      <c r="CJ105" s="74"/>
      <c r="CK105" s="74"/>
      <c r="CL105" s="74"/>
      <c r="CM105" s="74"/>
      <c r="CN105" s="74"/>
      <c r="CO105" s="74"/>
      <c r="CP105" s="74"/>
      <c r="CQ105" s="74"/>
      <c r="CR105" s="74"/>
      <c r="CS105" s="74"/>
      <c r="CT105" s="74"/>
      <c r="CU105" s="74"/>
      <c r="CV105" s="74"/>
      <c r="CW105" s="74"/>
      <c r="CX105" s="74"/>
      <c r="CY105" s="74"/>
      <c r="CZ105" s="74"/>
      <c r="DA105" s="74"/>
      <c r="DB105" s="74"/>
      <c r="DC105" s="74"/>
      <c r="DD105" s="74"/>
      <c r="DE105" s="74"/>
      <c r="DF105" s="74"/>
      <c r="DG105" s="74"/>
      <c r="DH105" s="74"/>
      <c r="DI105" s="74"/>
      <c r="DJ105" s="74"/>
      <c r="DK105" s="74"/>
      <c r="DL105" s="74"/>
      <c r="DM105" s="74"/>
      <c r="DN105" s="74"/>
      <c r="DO105" s="74"/>
      <c r="DP105" s="74"/>
      <c r="DQ105" s="74"/>
      <c r="DR105" s="74"/>
      <c r="DS105" s="74"/>
      <c r="DT105" s="74"/>
      <c r="DU105" s="74"/>
      <c r="DV105" s="74"/>
      <c r="DW105" s="74"/>
      <c r="DX105" s="74"/>
      <c r="DY105" s="74"/>
      <c r="DZ105" s="74"/>
      <c r="EA105" s="74"/>
      <c r="EB105" s="74"/>
      <c r="EC105" s="74"/>
      <c r="ED105" s="74"/>
      <c r="EE105" s="74"/>
      <c r="EF105" s="74"/>
      <c r="EG105" s="74"/>
      <c r="EH105" s="74"/>
      <c r="EI105" s="74"/>
      <c r="EJ105" s="74"/>
      <c r="EK105" s="74"/>
      <c r="EL105" s="74"/>
      <c r="EM105" s="74"/>
      <c r="EN105" s="74"/>
      <c r="EO105" s="74"/>
      <c r="EP105" s="74"/>
      <c r="EQ105" s="74"/>
      <c r="ER105" s="74"/>
      <c r="ES105" s="74"/>
      <c r="ET105" s="74"/>
      <c r="EU105" s="74"/>
      <c r="EV105" s="74"/>
      <c r="EW105" s="74"/>
      <c r="EX105" s="74"/>
      <c r="EY105" s="74"/>
      <c r="EZ105" s="74"/>
      <c r="FA105" s="74"/>
      <c r="FB105" s="74"/>
      <c r="FC105" s="74"/>
      <c r="FD105" s="74"/>
      <c r="FE105" s="74"/>
      <c r="FF105" s="74"/>
      <c r="FG105" s="74"/>
      <c r="FH105" s="74"/>
      <c r="FI105" s="74"/>
      <c r="FJ105" s="74"/>
      <c r="FK105" s="74"/>
      <c r="FL105" s="74"/>
      <c r="FM105" s="74"/>
      <c r="FN105" s="74"/>
      <c r="FO105" s="74"/>
      <c r="FP105" s="74"/>
      <c r="FQ105" s="74"/>
      <c r="FR105" s="74"/>
      <c r="FS105" s="74"/>
      <c r="FT105" s="74"/>
      <c r="FU105" s="74"/>
      <c r="FV105" s="74"/>
      <c r="FW105" s="74"/>
      <c r="FX105" s="74"/>
      <c r="FY105" s="74"/>
      <c r="FZ105" s="74"/>
      <c r="GA105" s="74"/>
      <c r="GB105" s="74"/>
      <c r="GC105" s="74"/>
    </row>
    <row r="106" spans="4:185">
      <c r="D106" s="74"/>
      <c r="E106" s="74" t="s">
        <v>1285</v>
      </c>
      <c r="F106" s="74"/>
      <c r="G106" s="74"/>
      <c r="H106" s="74"/>
      <c r="I106" s="74">
        <v>25000000</v>
      </c>
      <c r="J106" s="74">
        <v>25000000</v>
      </c>
      <c r="K106" s="74">
        <v>25126000</v>
      </c>
      <c r="L106" s="74">
        <v>25298000</v>
      </c>
      <c r="M106" s="74">
        <v>25624000</v>
      </c>
      <c r="N106" s="74">
        <v>25172000</v>
      </c>
      <c r="O106" s="74">
        <v>25000000</v>
      </c>
      <c r="P106" s="74">
        <v>25189000</v>
      </c>
      <c r="Q106" s="74">
        <v>25130000</v>
      </c>
      <c r="R106" s="74">
        <v>25000000</v>
      </c>
      <c r="S106" s="74">
        <v>25000000</v>
      </c>
      <c r="T106" s="74">
        <v>25000000</v>
      </c>
      <c r="U106" s="74">
        <v>25000000</v>
      </c>
      <c r="V106" s="74">
        <v>25000000</v>
      </c>
      <c r="W106" s="74">
        <v>25000000</v>
      </c>
      <c r="X106" s="74">
        <v>25000000</v>
      </c>
      <c r="Y106" s="74">
        <v>25000000</v>
      </c>
      <c r="Z106" s="74">
        <v>25000000</v>
      </c>
      <c r="AA106" s="74">
        <v>25000000</v>
      </c>
      <c r="AB106" s="74">
        <v>25000000</v>
      </c>
      <c r="AC106" s="74">
        <v>25000000</v>
      </c>
      <c r="AD106" s="74">
        <v>25000000</v>
      </c>
      <c r="AE106" s="74">
        <v>25000000</v>
      </c>
      <c r="AF106" s="74">
        <v>25000000</v>
      </c>
      <c r="AG106" s="74">
        <v>25000000</v>
      </c>
      <c r="AH106" s="74">
        <v>25000000</v>
      </c>
      <c r="AI106" s="74">
        <v>25000000</v>
      </c>
      <c r="AJ106" s="74">
        <v>25000000</v>
      </c>
      <c r="AK106" s="74"/>
      <c r="AL106" s="74"/>
      <c r="AM106" s="74"/>
      <c r="AN106" s="74"/>
      <c r="AO106" s="74"/>
      <c r="AP106" s="74"/>
      <c r="AQ106" s="74"/>
      <c r="AR106" s="74"/>
      <c r="AS106" s="74"/>
      <c r="AT106" s="74"/>
      <c r="AU106" s="74"/>
      <c r="AV106" s="74"/>
      <c r="AW106" s="74"/>
      <c r="AX106" s="74"/>
      <c r="AY106" s="74"/>
      <c r="AZ106" s="74"/>
      <c r="BA106" s="74"/>
      <c r="BB106" s="74"/>
      <c r="BC106" s="74"/>
      <c r="BD106" s="74"/>
      <c r="BE106" s="74"/>
      <c r="BF106" s="74"/>
      <c r="BG106" s="74"/>
      <c r="BH106" s="74"/>
      <c r="BI106" s="74"/>
      <c r="BJ106" s="74"/>
      <c r="BK106" s="74"/>
      <c r="BL106" s="74"/>
      <c r="BM106" s="74"/>
      <c r="BN106" s="74"/>
      <c r="BO106" s="74"/>
      <c r="BP106" s="74"/>
      <c r="BQ106" s="74"/>
      <c r="BR106" s="74"/>
      <c r="BS106" s="74"/>
      <c r="BT106" s="74"/>
      <c r="BU106" s="74"/>
      <c r="BV106" s="74"/>
      <c r="BW106" s="74"/>
      <c r="BX106" s="74"/>
      <c r="BY106" s="74"/>
      <c r="BZ106" s="74"/>
      <c r="CA106" s="74"/>
      <c r="CB106" s="74"/>
      <c r="CC106" s="74"/>
      <c r="CD106" s="74"/>
      <c r="CE106" s="74"/>
      <c r="CF106" s="74"/>
      <c r="CG106" s="74"/>
      <c r="CH106" s="74"/>
      <c r="CI106" s="74"/>
      <c r="CJ106" s="74"/>
      <c r="CK106" s="74"/>
      <c r="CL106" s="74"/>
      <c r="CM106" s="74"/>
      <c r="CN106" s="74"/>
      <c r="CO106" s="74"/>
      <c r="CP106" s="74"/>
      <c r="CQ106" s="74"/>
      <c r="CR106" s="74"/>
      <c r="CS106" s="74"/>
      <c r="CT106" s="74"/>
      <c r="CU106" s="74"/>
      <c r="CV106" s="74"/>
      <c r="CW106" s="74"/>
      <c r="CX106" s="74"/>
      <c r="CY106" s="74"/>
      <c r="CZ106" s="74"/>
      <c r="DA106" s="74"/>
      <c r="DB106" s="74"/>
      <c r="DC106" s="74"/>
      <c r="DD106" s="74"/>
      <c r="DE106" s="74"/>
      <c r="DF106" s="74"/>
      <c r="DG106" s="74"/>
      <c r="DH106" s="74"/>
      <c r="DI106" s="74"/>
      <c r="DJ106" s="74"/>
      <c r="DK106" s="74"/>
      <c r="DL106" s="74"/>
      <c r="DM106" s="74"/>
      <c r="DN106" s="74"/>
      <c r="DO106" s="74"/>
      <c r="DP106" s="74"/>
      <c r="DQ106" s="74"/>
      <c r="DR106" s="74"/>
      <c r="DS106" s="74"/>
      <c r="DT106" s="74"/>
      <c r="DU106" s="74"/>
      <c r="DV106" s="74"/>
      <c r="DW106" s="74"/>
      <c r="DX106" s="74"/>
      <c r="DY106" s="74"/>
      <c r="DZ106" s="74"/>
      <c r="EA106" s="74"/>
      <c r="EB106" s="74"/>
      <c r="EC106" s="74"/>
      <c r="ED106" s="74"/>
      <c r="EE106" s="74"/>
      <c r="EF106" s="74"/>
      <c r="EG106" s="74"/>
      <c r="EH106" s="74"/>
      <c r="EI106" s="74"/>
      <c r="EJ106" s="74"/>
      <c r="EK106" s="74"/>
      <c r="EL106" s="74"/>
      <c r="EM106" s="74"/>
      <c r="EN106" s="74"/>
      <c r="EO106" s="74"/>
      <c r="EP106" s="74"/>
      <c r="EQ106" s="74"/>
      <c r="ER106" s="74"/>
      <c r="ES106" s="74"/>
      <c r="ET106" s="74"/>
      <c r="EU106" s="74"/>
      <c r="EV106" s="74"/>
      <c r="EW106" s="74"/>
      <c r="EX106" s="74"/>
      <c r="EY106" s="74"/>
      <c r="EZ106" s="74"/>
      <c r="FA106" s="74"/>
      <c r="FB106" s="74"/>
      <c r="FC106" s="74"/>
      <c r="FD106" s="74"/>
      <c r="FE106" s="74"/>
      <c r="FF106" s="74"/>
      <c r="FG106" s="74"/>
      <c r="FH106" s="74"/>
      <c r="FI106" s="74"/>
      <c r="FJ106" s="74"/>
      <c r="FK106" s="74"/>
      <c r="FL106" s="74"/>
      <c r="FM106" s="74"/>
      <c r="FN106" s="74"/>
      <c r="FO106" s="74"/>
      <c r="FP106" s="74"/>
      <c r="FQ106" s="74"/>
      <c r="FR106" s="74"/>
      <c r="FS106" s="74"/>
      <c r="FT106" s="74"/>
      <c r="FU106" s="74"/>
      <c r="FV106" s="74"/>
      <c r="FW106" s="74"/>
      <c r="FX106" s="74"/>
      <c r="FY106" s="74"/>
      <c r="FZ106" s="74"/>
      <c r="GA106" s="74"/>
      <c r="GB106" s="74"/>
      <c r="GC106" s="74"/>
    </row>
    <row r="107" spans="4:185">
      <c r="D107" s="74"/>
      <c r="E107" s="74" t="s">
        <v>1286</v>
      </c>
      <c r="F107" s="74"/>
      <c r="G107" s="74"/>
      <c r="H107" s="74"/>
      <c r="I107" s="74">
        <v>25000000</v>
      </c>
      <c r="J107" s="74">
        <v>25000000</v>
      </c>
      <c r="K107" s="74">
        <v>25126000</v>
      </c>
      <c r="L107" s="74">
        <v>25298000</v>
      </c>
      <c r="M107" s="74">
        <v>25624000</v>
      </c>
      <c r="N107" s="74">
        <v>25172000</v>
      </c>
      <c r="O107" s="74">
        <v>25000000</v>
      </c>
      <c r="P107" s="74">
        <v>25189000</v>
      </c>
      <c r="Q107" s="74">
        <v>25130000</v>
      </c>
      <c r="R107" s="74">
        <v>25000000</v>
      </c>
      <c r="S107" s="74">
        <v>25000000</v>
      </c>
      <c r="T107" s="74">
        <v>25000000</v>
      </c>
      <c r="U107" s="74">
        <v>25000000</v>
      </c>
      <c r="V107" s="74">
        <v>25000000</v>
      </c>
      <c r="W107" s="74">
        <v>25000000</v>
      </c>
      <c r="X107" s="74">
        <v>25000000</v>
      </c>
      <c r="Y107" s="74">
        <v>25000000</v>
      </c>
      <c r="Z107" s="74">
        <v>25000000</v>
      </c>
      <c r="AA107" s="74">
        <v>25000000</v>
      </c>
      <c r="AB107" s="74">
        <v>25000000</v>
      </c>
      <c r="AC107" s="74">
        <v>25000000</v>
      </c>
      <c r="AD107" s="74">
        <v>25000000</v>
      </c>
      <c r="AE107" s="74">
        <v>25000000</v>
      </c>
      <c r="AF107" s="74">
        <v>25000000</v>
      </c>
      <c r="AG107" s="74">
        <v>25000000</v>
      </c>
      <c r="AH107" s="74">
        <v>25000000</v>
      </c>
      <c r="AI107" s="74">
        <v>25000000</v>
      </c>
      <c r="AJ107" s="74">
        <v>25000000</v>
      </c>
      <c r="AK107" s="74"/>
      <c r="AL107" s="74"/>
      <c r="AM107" s="74"/>
      <c r="AN107" s="74"/>
      <c r="AO107" s="74"/>
      <c r="AP107" s="74"/>
      <c r="AQ107" s="74"/>
      <c r="AR107" s="74"/>
      <c r="AS107" s="74"/>
      <c r="AT107" s="74"/>
      <c r="AU107" s="74"/>
      <c r="AV107" s="74"/>
      <c r="AW107" s="74"/>
      <c r="AX107" s="74"/>
      <c r="AY107" s="74"/>
      <c r="AZ107" s="74"/>
      <c r="BA107" s="74"/>
      <c r="BB107" s="74"/>
      <c r="BC107" s="74"/>
      <c r="BD107" s="74"/>
      <c r="BE107" s="74"/>
      <c r="BF107" s="74"/>
      <c r="BG107" s="74"/>
      <c r="BH107" s="74"/>
      <c r="BI107" s="74"/>
      <c r="BJ107" s="74"/>
      <c r="BK107" s="74"/>
      <c r="BL107" s="74"/>
      <c r="BM107" s="74"/>
      <c r="BN107" s="74"/>
      <c r="BO107" s="74"/>
      <c r="BP107" s="74"/>
      <c r="BQ107" s="74"/>
      <c r="BR107" s="74"/>
      <c r="BS107" s="74"/>
      <c r="BT107" s="74"/>
      <c r="BU107" s="74"/>
      <c r="BV107" s="74"/>
      <c r="BW107" s="74"/>
      <c r="BX107" s="74"/>
      <c r="BY107" s="74"/>
      <c r="BZ107" s="74"/>
      <c r="CA107" s="74"/>
      <c r="CB107" s="74"/>
      <c r="CC107" s="74"/>
      <c r="CD107" s="74"/>
      <c r="CE107" s="74"/>
      <c r="CF107" s="74"/>
      <c r="CG107" s="74"/>
      <c r="CH107" s="74"/>
      <c r="CI107" s="74"/>
      <c r="CJ107" s="74"/>
      <c r="CK107" s="74"/>
      <c r="CL107" s="74"/>
      <c r="CM107" s="74"/>
      <c r="CN107" s="74"/>
      <c r="CO107" s="74"/>
      <c r="CP107" s="74"/>
      <c r="CQ107" s="74"/>
      <c r="CR107" s="74"/>
      <c r="CS107" s="74"/>
      <c r="CT107" s="74"/>
      <c r="CU107" s="74"/>
      <c r="CV107" s="74"/>
      <c r="CW107" s="74"/>
      <c r="CX107" s="74"/>
      <c r="CY107" s="74"/>
      <c r="CZ107" s="74"/>
      <c r="DA107" s="74"/>
      <c r="DB107" s="74"/>
      <c r="DC107" s="74"/>
      <c r="DD107" s="74"/>
      <c r="DE107" s="74"/>
      <c r="DF107" s="74"/>
      <c r="DG107" s="74"/>
      <c r="DH107" s="74"/>
      <c r="DI107" s="74"/>
      <c r="DJ107" s="74"/>
      <c r="DK107" s="74"/>
      <c r="DL107" s="74"/>
      <c r="DM107" s="74"/>
      <c r="DN107" s="74"/>
      <c r="DO107" s="74"/>
      <c r="DP107" s="74"/>
      <c r="DQ107" s="74"/>
      <c r="DR107" s="74"/>
      <c r="DS107" s="74"/>
      <c r="DT107" s="74"/>
      <c r="DU107" s="74"/>
      <c r="DV107" s="74"/>
      <c r="DW107" s="74"/>
      <c r="DX107" s="74"/>
      <c r="DY107" s="74"/>
      <c r="DZ107" s="74"/>
      <c r="EA107" s="74"/>
      <c r="EB107" s="74"/>
      <c r="EC107" s="74"/>
      <c r="ED107" s="74"/>
      <c r="EE107" s="74"/>
      <c r="EF107" s="74"/>
      <c r="EG107" s="74"/>
      <c r="EH107" s="74"/>
      <c r="EI107" s="74"/>
      <c r="EJ107" s="74"/>
      <c r="EK107" s="74"/>
      <c r="EL107" s="74"/>
      <c r="EM107" s="74"/>
      <c r="EN107" s="74"/>
      <c r="EO107" s="74"/>
      <c r="EP107" s="74"/>
      <c r="EQ107" s="74"/>
      <c r="ER107" s="74"/>
      <c r="ES107" s="74"/>
      <c r="ET107" s="74"/>
      <c r="EU107" s="74"/>
      <c r="EV107" s="74"/>
      <c r="EW107" s="74"/>
      <c r="EX107" s="74"/>
      <c r="EY107" s="74"/>
      <c r="EZ107" s="74"/>
      <c r="FA107" s="74"/>
      <c r="FB107" s="74"/>
      <c r="FC107" s="74"/>
      <c r="FD107" s="74"/>
      <c r="FE107" s="74"/>
      <c r="FF107" s="74"/>
      <c r="FG107" s="74"/>
      <c r="FH107" s="74"/>
      <c r="FI107" s="74"/>
      <c r="FJ107" s="74"/>
      <c r="FK107" s="74"/>
      <c r="FL107" s="74"/>
      <c r="FM107" s="74"/>
      <c r="FN107" s="74"/>
      <c r="FO107" s="74"/>
      <c r="FP107" s="74"/>
      <c r="FQ107" s="74"/>
      <c r="FR107" s="74"/>
      <c r="FS107" s="74"/>
      <c r="FT107" s="74"/>
      <c r="FU107" s="74"/>
      <c r="FV107" s="74"/>
      <c r="FW107" s="74"/>
      <c r="FX107" s="74"/>
      <c r="FY107" s="74"/>
      <c r="FZ107" s="74"/>
      <c r="GA107" s="74"/>
      <c r="GB107" s="74"/>
      <c r="GC107" s="74"/>
    </row>
    <row r="108" spans="4:185">
      <c r="D108" s="74" t="s">
        <v>1224</v>
      </c>
      <c r="E108" s="74"/>
      <c r="F108" s="74"/>
      <c r="G108" s="74"/>
      <c r="H108" s="74"/>
      <c r="I108" s="74"/>
      <c r="J108" s="74"/>
      <c r="K108" s="74"/>
      <c r="L108" s="74"/>
      <c r="M108" s="74"/>
      <c r="N108" s="74"/>
      <c r="O108" s="74"/>
      <c r="P108" s="74"/>
      <c r="Q108" s="74"/>
      <c r="R108" s="74"/>
      <c r="S108" s="74"/>
      <c r="T108" s="74"/>
      <c r="U108" s="74"/>
      <c r="V108" s="74"/>
      <c r="W108" s="74"/>
      <c r="X108" s="74"/>
      <c r="Y108" s="74"/>
      <c r="Z108" s="74"/>
      <c r="AA108" s="74"/>
      <c r="AB108" s="74"/>
      <c r="AC108" s="74"/>
      <c r="AD108" s="74"/>
      <c r="AE108" s="74"/>
      <c r="AF108" s="74"/>
      <c r="AG108" s="74"/>
      <c r="AH108" s="74"/>
      <c r="AI108" s="74"/>
      <c r="AJ108" s="74"/>
      <c r="AK108" s="74"/>
      <c r="AL108" s="74"/>
      <c r="AM108" s="74"/>
      <c r="AN108" s="74"/>
      <c r="AO108" s="74"/>
      <c r="AP108" s="74"/>
      <c r="AQ108" s="74"/>
      <c r="AR108" s="74"/>
      <c r="AS108" s="74"/>
      <c r="AT108" s="74"/>
      <c r="AU108" s="74"/>
      <c r="AV108" s="74"/>
      <c r="AW108" s="74"/>
      <c r="AX108" s="74"/>
      <c r="AY108" s="74"/>
      <c r="AZ108" s="74"/>
      <c r="BA108" s="74"/>
      <c r="BB108" s="74"/>
      <c r="BC108" s="74"/>
      <c r="BD108" s="74"/>
      <c r="BE108" s="74"/>
      <c r="BF108" s="74"/>
      <c r="BG108" s="74"/>
      <c r="BH108" s="74"/>
      <c r="BI108" s="74"/>
      <c r="BJ108" s="74"/>
      <c r="BK108" s="74"/>
      <c r="BL108" s="74"/>
      <c r="BM108" s="74"/>
      <c r="BN108" s="74"/>
      <c r="BO108" s="74"/>
      <c r="BP108" s="74"/>
      <c r="BQ108" s="74"/>
      <c r="BR108" s="74"/>
      <c r="BS108" s="74"/>
      <c r="BT108" s="74"/>
      <c r="BU108" s="74"/>
      <c r="BV108" s="74"/>
      <c r="BW108" s="74"/>
      <c r="BX108" s="74"/>
      <c r="BY108" s="74"/>
      <c r="BZ108" s="74"/>
      <c r="CA108" s="74"/>
      <c r="CB108" s="74"/>
      <c r="CC108" s="74"/>
      <c r="CD108" s="74"/>
      <c r="CE108" s="74"/>
      <c r="CF108" s="74"/>
      <c r="CG108" s="74"/>
      <c r="CH108" s="74"/>
      <c r="CI108" s="74"/>
      <c r="CJ108" s="74"/>
      <c r="CK108" s="74"/>
      <c r="CL108" s="74"/>
      <c r="CM108" s="74"/>
      <c r="CN108" s="74"/>
      <c r="CO108" s="74"/>
      <c r="CP108" s="74"/>
      <c r="CQ108" s="74"/>
      <c r="CR108" s="74"/>
      <c r="CS108" s="74"/>
      <c r="CT108" s="74"/>
      <c r="CU108" s="74"/>
      <c r="CV108" s="74"/>
      <c r="CW108" s="74"/>
      <c r="CX108" s="74"/>
      <c r="CY108" s="74"/>
      <c r="CZ108" s="74"/>
      <c r="DA108" s="74"/>
      <c r="DB108" s="74"/>
      <c r="DC108" s="74"/>
      <c r="DD108" s="74"/>
      <c r="DE108" s="74"/>
      <c r="DF108" s="74"/>
      <c r="DG108" s="74"/>
      <c r="DH108" s="74"/>
      <c r="DI108" s="74"/>
      <c r="DJ108" s="74"/>
      <c r="DK108" s="74"/>
      <c r="DL108" s="74"/>
      <c r="DM108" s="74"/>
      <c r="DN108" s="74"/>
      <c r="DO108" s="74"/>
      <c r="DP108" s="74"/>
      <c r="DQ108" s="74"/>
      <c r="DR108" s="74"/>
      <c r="DS108" s="74"/>
      <c r="DT108" s="74"/>
      <c r="DU108" s="74"/>
      <c r="DV108" s="74"/>
      <c r="DW108" s="74"/>
      <c r="DX108" s="74"/>
      <c r="DY108" s="74"/>
      <c r="DZ108" s="74"/>
      <c r="EA108" s="74"/>
      <c r="EB108" s="74"/>
      <c r="EC108" s="74"/>
      <c r="ED108" s="74"/>
      <c r="EE108" s="74"/>
      <c r="EF108" s="74"/>
      <c r="EG108" s="74"/>
      <c r="EH108" s="74"/>
      <c r="EI108" s="74"/>
      <c r="EJ108" s="74"/>
      <c r="EK108" s="74"/>
      <c r="EL108" s="74"/>
      <c r="EM108" s="74"/>
      <c r="EN108" s="74"/>
      <c r="EO108" s="74"/>
      <c r="EP108" s="74"/>
      <c r="EQ108" s="74"/>
      <c r="ER108" s="74"/>
      <c r="ES108" s="74"/>
      <c r="ET108" s="74"/>
      <c r="EU108" s="74"/>
      <c r="EV108" s="74"/>
      <c r="EW108" s="74"/>
      <c r="EX108" s="74"/>
      <c r="EY108" s="74"/>
      <c r="EZ108" s="74"/>
      <c r="FA108" s="74"/>
      <c r="FB108" s="74"/>
      <c r="FC108" s="74"/>
      <c r="FD108" s="74"/>
      <c r="FE108" s="74"/>
      <c r="FF108" s="74"/>
      <c r="FG108" s="74"/>
      <c r="FH108" s="74"/>
      <c r="FI108" s="74"/>
      <c r="FJ108" s="74"/>
      <c r="FK108" s="74"/>
      <c r="FL108" s="74"/>
      <c r="FM108" s="74"/>
      <c r="FN108" s="74"/>
      <c r="FO108" s="74"/>
      <c r="FP108" s="74"/>
      <c r="FQ108" s="74"/>
      <c r="FR108" s="74"/>
      <c r="FS108" s="74"/>
      <c r="FT108" s="74"/>
      <c r="FU108" s="74"/>
      <c r="FV108" s="74"/>
      <c r="FW108" s="74"/>
      <c r="FX108" s="74"/>
      <c r="FY108" s="74"/>
      <c r="FZ108" s="74"/>
      <c r="GA108" s="74"/>
      <c r="GB108" s="74"/>
      <c r="GC108" s="74"/>
    </row>
    <row r="109" spans="4:185">
      <c r="D109" s="74"/>
      <c r="E109" s="74" t="s">
        <v>1285</v>
      </c>
      <c r="F109" s="74"/>
      <c r="G109" s="74"/>
      <c r="H109" s="74"/>
      <c r="I109" s="74" t="s">
        <v>1671</v>
      </c>
      <c r="J109" s="74" t="s">
        <v>1671</v>
      </c>
      <c r="K109" s="74" t="s">
        <v>1671</v>
      </c>
      <c r="L109" s="74" t="s">
        <v>1671</v>
      </c>
      <c r="M109" s="74" t="s">
        <v>1671</v>
      </c>
      <c r="N109" s="74" t="s">
        <v>1671</v>
      </c>
      <c r="O109" s="74" t="s">
        <v>1671</v>
      </c>
      <c r="P109" s="74" t="s">
        <v>1671</v>
      </c>
      <c r="Q109" s="74" t="s">
        <v>1671</v>
      </c>
      <c r="R109" s="74" t="s">
        <v>1671</v>
      </c>
      <c r="S109" s="74" t="s">
        <v>1671</v>
      </c>
      <c r="T109" s="74" t="s">
        <v>1671</v>
      </c>
      <c r="U109" s="74" t="s">
        <v>1671</v>
      </c>
      <c r="V109" s="74" t="s">
        <v>1671</v>
      </c>
      <c r="W109" s="74" t="s">
        <v>1671</v>
      </c>
      <c r="X109" s="74" t="s">
        <v>1671</v>
      </c>
      <c r="Y109" s="74" t="s">
        <v>1671</v>
      </c>
      <c r="Z109" s="74" t="s">
        <v>1671</v>
      </c>
      <c r="AA109" s="74" t="s">
        <v>1671</v>
      </c>
      <c r="AB109" s="74" t="s">
        <v>1671</v>
      </c>
      <c r="AC109" s="74" t="s">
        <v>1671</v>
      </c>
      <c r="AD109" s="74" t="s">
        <v>1671</v>
      </c>
      <c r="AE109" s="74" t="s">
        <v>1671</v>
      </c>
      <c r="AF109" s="74" t="s">
        <v>1671</v>
      </c>
      <c r="AG109" s="74" t="s">
        <v>1671</v>
      </c>
      <c r="AH109" s="74" t="s">
        <v>1671</v>
      </c>
      <c r="AI109" s="74" t="s">
        <v>1671</v>
      </c>
      <c r="AJ109" s="74" t="s">
        <v>1671</v>
      </c>
      <c r="AK109" s="74"/>
      <c r="AL109" s="74"/>
      <c r="AM109" s="74"/>
      <c r="AN109" s="74"/>
      <c r="AO109" s="74"/>
      <c r="AP109" s="74"/>
      <c r="AQ109" s="74"/>
      <c r="AR109" s="74"/>
      <c r="AS109" s="74"/>
      <c r="AT109" s="74"/>
      <c r="AU109" s="74"/>
      <c r="AV109" s="74"/>
      <c r="AW109" s="74"/>
      <c r="AX109" s="74"/>
      <c r="AY109" s="74"/>
      <c r="AZ109" s="74"/>
      <c r="BA109" s="74"/>
      <c r="BB109" s="74"/>
      <c r="BC109" s="74"/>
      <c r="BD109" s="74"/>
      <c r="BE109" s="74"/>
      <c r="BF109" s="74"/>
      <c r="BG109" s="74"/>
      <c r="BH109" s="74"/>
      <c r="BI109" s="74"/>
      <c r="BJ109" s="74"/>
      <c r="BK109" s="74"/>
      <c r="BL109" s="74"/>
      <c r="BM109" s="74"/>
      <c r="BN109" s="74"/>
      <c r="BO109" s="74"/>
      <c r="BP109" s="74"/>
      <c r="BQ109" s="74"/>
      <c r="BR109" s="74"/>
      <c r="BS109" s="74"/>
      <c r="BT109" s="74"/>
      <c r="BU109" s="74"/>
      <c r="BV109" s="74"/>
      <c r="BW109" s="74"/>
      <c r="BX109" s="74"/>
      <c r="BY109" s="74"/>
      <c r="BZ109" s="74"/>
      <c r="CA109" s="74"/>
      <c r="CB109" s="74"/>
      <c r="CC109" s="74"/>
      <c r="CD109" s="74"/>
      <c r="CE109" s="74"/>
      <c r="CF109" s="74"/>
      <c r="CG109" s="74"/>
      <c r="CH109" s="74"/>
      <c r="CI109" s="74"/>
      <c r="CJ109" s="74"/>
      <c r="CK109" s="74"/>
      <c r="CL109" s="74"/>
      <c r="CM109" s="74"/>
      <c r="CN109" s="74"/>
      <c r="CO109" s="74"/>
      <c r="CP109" s="74"/>
      <c r="CQ109" s="74"/>
      <c r="CR109" s="74"/>
      <c r="CS109" s="74"/>
      <c r="CT109" s="74"/>
      <c r="CU109" s="74"/>
      <c r="CV109" s="74"/>
      <c r="CW109" s="74"/>
      <c r="CX109" s="74"/>
      <c r="CY109" s="74"/>
      <c r="CZ109" s="74"/>
      <c r="DA109" s="74"/>
      <c r="DB109" s="74"/>
      <c r="DC109" s="74"/>
      <c r="DD109" s="74"/>
      <c r="DE109" s="74"/>
      <c r="DF109" s="74"/>
      <c r="DG109" s="74"/>
      <c r="DH109" s="74"/>
      <c r="DI109" s="74"/>
      <c r="DJ109" s="74"/>
      <c r="DK109" s="74"/>
      <c r="DL109" s="74"/>
      <c r="DM109" s="74"/>
      <c r="DN109" s="74"/>
      <c r="DO109" s="74"/>
      <c r="DP109" s="74"/>
      <c r="DQ109" s="74"/>
      <c r="DR109" s="74"/>
      <c r="DS109" s="74"/>
      <c r="DT109" s="74"/>
      <c r="DU109" s="74"/>
      <c r="DV109" s="74"/>
      <c r="DW109" s="74"/>
      <c r="DX109" s="74"/>
      <c r="DY109" s="74"/>
      <c r="DZ109" s="74"/>
      <c r="EA109" s="74"/>
      <c r="EB109" s="74"/>
      <c r="EC109" s="74"/>
      <c r="ED109" s="74"/>
      <c r="EE109" s="74"/>
      <c r="EF109" s="74"/>
      <c r="EG109" s="74"/>
      <c r="EH109" s="74"/>
      <c r="EI109" s="74"/>
      <c r="EJ109" s="74"/>
      <c r="EK109" s="74"/>
      <c r="EL109" s="74"/>
      <c r="EM109" s="74"/>
      <c r="EN109" s="74"/>
      <c r="EO109" s="74"/>
      <c r="EP109" s="74"/>
      <c r="EQ109" s="74"/>
      <c r="ER109" s="74"/>
      <c r="ES109" s="74"/>
      <c r="ET109" s="74"/>
      <c r="EU109" s="74"/>
      <c r="EV109" s="74"/>
      <c r="EW109" s="74"/>
      <c r="EX109" s="74"/>
      <c r="EY109" s="74"/>
      <c r="EZ109" s="74"/>
      <c r="FA109" s="74"/>
      <c r="FB109" s="74"/>
      <c r="FC109" s="74"/>
      <c r="FD109" s="74"/>
      <c r="FE109" s="74"/>
      <c r="FF109" s="74"/>
      <c r="FG109" s="74"/>
      <c r="FH109" s="74"/>
      <c r="FI109" s="74"/>
      <c r="FJ109" s="74"/>
      <c r="FK109" s="74"/>
      <c r="FL109" s="74"/>
      <c r="FM109" s="74"/>
      <c r="FN109" s="74"/>
      <c r="FO109" s="74"/>
      <c r="FP109" s="74"/>
      <c r="FQ109" s="74"/>
      <c r="FR109" s="74"/>
      <c r="FS109" s="74"/>
      <c r="FT109" s="74"/>
      <c r="FU109" s="74"/>
      <c r="FV109" s="74"/>
      <c r="FW109" s="74"/>
      <c r="FX109" s="74"/>
      <c r="FY109" s="74"/>
      <c r="FZ109" s="74"/>
      <c r="GA109" s="74"/>
      <c r="GB109" s="74"/>
      <c r="GC109" s="74"/>
    </row>
    <row r="110" spans="4:185">
      <c r="D110" s="74"/>
      <c r="E110" s="74" t="s">
        <v>1286</v>
      </c>
      <c r="F110" s="74"/>
      <c r="G110" s="74"/>
      <c r="H110" s="74"/>
      <c r="I110" s="74" t="s">
        <v>1671</v>
      </c>
      <c r="J110" s="74" t="s">
        <v>1671</v>
      </c>
      <c r="K110" s="74" t="s">
        <v>1671</v>
      </c>
      <c r="L110" s="74" t="s">
        <v>1671</v>
      </c>
      <c r="M110" s="74" t="s">
        <v>1671</v>
      </c>
      <c r="N110" s="74" t="s">
        <v>1671</v>
      </c>
      <c r="O110" s="74" t="s">
        <v>1671</v>
      </c>
      <c r="P110" s="74" t="s">
        <v>1671</v>
      </c>
      <c r="Q110" s="74" t="s">
        <v>1671</v>
      </c>
      <c r="R110" s="74" t="s">
        <v>1671</v>
      </c>
      <c r="S110" s="74" t="s">
        <v>1671</v>
      </c>
      <c r="T110" s="74" t="s">
        <v>1671</v>
      </c>
      <c r="U110" s="74" t="s">
        <v>1671</v>
      </c>
      <c r="V110" s="74" t="s">
        <v>1671</v>
      </c>
      <c r="W110" s="74" t="s">
        <v>1671</v>
      </c>
      <c r="X110" s="74" t="s">
        <v>1671</v>
      </c>
      <c r="Y110" s="74" t="s">
        <v>1671</v>
      </c>
      <c r="Z110" s="74" t="s">
        <v>1671</v>
      </c>
      <c r="AA110" s="74" t="s">
        <v>1671</v>
      </c>
      <c r="AB110" s="74" t="s">
        <v>1671</v>
      </c>
      <c r="AC110" s="74" t="s">
        <v>1671</v>
      </c>
      <c r="AD110" s="74" t="s">
        <v>1671</v>
      </c>
      <c r="AE110" s="74" t="s">
        <v>1671</v>
      </c>
      <c r="AF110" s="74" t="s">
        <v>1671</v>
      </c>
      <c r="AG110" s="74" t="s">
        <v>1671</v>
      </c>
      <c r="AH110" s="74" t="s">
        <v>1671</v>
      </c>
      <c r="AI110" s="74" t="s">
        <v>1671</v>
      </c>
      <c r="AJ110" s="74" t="s">
        <v>1671</v>
      </c>
      <c r="AK110" s="74"/>
      <c r="AL110" s="74"/>
      <c r="AM110" s="74"/>
      <c r="AN110" s="74"/>
      <c r="AO110" s="74"/>
      <c r="AP110" s="74"/>
      <c r="AQ110" s="74"/>
      <c r="AR110" s="74"/>
      <c r="AS110" s="74"/>
      <c r="AT110" s="74"/>
      <c r="AU110" s="74"/>
      <c r="AV110" s="74"/>
      <c r="AW110" s="74"/>
      <c r="AX110" s="74"/>
      <c r="AY110" s="74"/>
      <c r="AZ110" s="74"/>
      <c r="BA110" s="74"/>
      <c r="BB110" s="74"/>
      <c r="BC110" s="74"/>
      <c r="BD110" s="74"/>
      <c r="BE110" s="74"/>
      <c r="BF110" s="74"/>
      <c r="BG110" s="74"/>
      <c r="BH110" s="74"/>
      <c r="BI110" s="74"/>
      <c r="BJ110" s="74"/>
      <c r="BK110" s="74"/>
      <c r="BL110" s="74"/>
      <c r="BM110" s="74"/>
      <c r="BN110" s="74"/>
      <c r="BO110" s="74"/>
      <c r="BP110" s="74"/>
      <c r="BQ110" s="74"/>
      <c r="BR110" s="74"/>
      <c r="BS110" s="74"/>
      <c r="BT110" s="74"/>
      <c r="BU110" s="74"/>
      <c r="BV110" s="74"/>
      <c r="BW110" s="74"/>
      <c r="BX110" s="74"/>
      <c r="BY110" s="74"/>
      <c r="BZ110" s="74"/>
      <c r="CA110" s="74"/>
      <c r="CB110" s="74"/>
      <c r="CC110" s="74"/>
      <c r="CD110" s="74"/>
      <c r="CE110" s="74"/>
      <c r="CF110" s="74"/>
      <c r="CG110" s="74"/>
      <c r="CH110" s="74"/>
      <c r="CI110" s="74"/>
      <c r="CJ110" s="74"/>
      <c r="CK110" s="74"/>
      <c r="CL110" s="74"/>
      <c r="CM110" s="74"/>
      <c r="CN110" s="74"/>
      <c r="CO110" s="74"/>
      <c r="CP110" s="74"/>
      <c r="CQ110" s="74"/>
      <c r="CR110" s="74"/>
      <c r="CS110" s="74"/>
      <c r="CT110" s="74"/>
      <c r="CU110" s="74"/>
      <c r="CV110" s="74"/>
      <c r="CW110" s="74"/>
      <c r="CX110" s="74"/>
      <c r="CY110" s="74"/>
      <c r="CZ110" s="74"/>
      <c r="DA110" s="74"/>
      <c r="DB110" s="74"/>
      <c r="DC110" s="74"/>
      <c r="DD110" s="74"/>
      <c r="DE110" s="74"/>
      <c r="DF110" s="74"/>
      <c r="DG110" s="74"/>
      <c r="DH110" s="74"/>
      <c r="DI110" s="74"/>
      <c r="DJ110" s="74"/>
      <c r="DK110" s="74"/>
      <c r="DL110" s="74"/>
      <c r="DM110" s="74"/>
      <c r="DN110" s="74"/>
      <c r="DO110" s="74"/>
      <c r="DP110" s="74"/>
      <c r="DQ110" s="74"/>
      <c r="DR110" s="74"/>
      <c r="DS110" s="74"/>
      <c r="DT110" s="74"/>
      <c r="DU110" s="74"/>
      <c r="DV110" s="74"/>
      <c r="DW110" s="74"/>
      <c r="DX110" s="74"/>
      <c r="DY110" s="74"/>
      <c r="DZ110" s="74"/>
      <c r="EA110" s="74"/>
      <c r="EB110" s="74"/>
      <c r="EC110" s="74"/>
      <c r="ED110" s="74"/>
      <c r="EE110" s="74"/>
      <c r="EF110" s="74"/>
      <c r="EG110" s="74"/>
      <c r="EH110" s="74"/>
      <c r="EI110" s="74"/>
      <c r="EJ110" s="74"/>
      <c r="EK110" s="74"/>
      <c r="EL110" s="74"/>
      <c r="EM110" s="74"/>
      <c r="EN110" s="74"/>
      <c r="EO110" s="74"/>
      <c r="EP110" s="74"/>
      <c r="EQ110" s="74"/>
      <c r="ER110" s="74"/>
      <c r="ES110" s="74"/>
      <c r="ET110" s="74"/>
      <c r="EU110" s="74"/>
      <c r="EV110" s="74"/>
      <c r="EW110" s="74"/>
      <c r="EX110" s="74"/>
      <c r="EY110" s="74"/>
      <c r="EZ110" s="74"/>
      <c r="FA110" s="74"/>
      <c r="FB110" s="74"/>
      <c r="FC110" s="74"/>
      <c r="FD110" s="74"/>
      <c r="FE110" s="74"/>
      <c r="FF110" s="74"/>
      <c r="FG110" s="74"/>
      <c r="FH110" s="74"/>
      <c r="FI110" s="74"/>
      <c r="FJ110" s="74"/>
      <c r="FK110" s="74"/>
      <c r="FL110" s="74"/>
      <c r="FM110" s="74"/>
      <c r="FN110" s="74"/>
      <c r="FO110" s="74"/>
      <c r="FP110" s="74"/>
      <c r="FQ110" s="74"/>
      <c r="FR110" s="74"/>
      <c r="FS110" s="74"/>
      <c r="FT110" s="74"/>
      <c r="FU110" s="74"/>
      <c r="FV110" s="74"/>
      <c r="FW110" s="74"/>
      <c r="FX110" s="74"/>
      <c r="FY110" s="74"/>
      <c r="FZ110" s="74"/>
      <c r="GA110" s="74"/>
      <c r="GB110" s="74"/>
      <c r="GC110" s="74"/>
    </row>
    <row r="111" spans="4:185">
      <c r="D111" s="74" t="s">
        <v>1225</v>
      </c>
      <c r="E111" s="74"/>
      <c r="F111" s="74"/>
      <c r="G111" s="74"/>
      <c r="H111" s="74"/>
      <c r="I111" s="74"/>
      <c r="J111" s="74"/>
      <c r="K111" s="74"/>
      <c r="L111" s="74"/>
      <c r="M111" s="74"/>
      <c r="N111" s="74"/>
      <c r="O111" s="74"/>
      <c r="P111" s="74"/>
      <c r="Q111" s="74"/>
      <c r="R111" s="74"/>
      <c r="S111" s="74"/>
      <c r="T111" s="74"/>
      <c r="U111" s="74"/>
      <c r="V111" s="74"/>
      <c r="W111" s="74"/>
      <c r="X111" s="74"/>
      <c r="Y111" s="74"/>
      <c r="Z111" s="74"/>
      <c r="AA111" s="74"/>
      <c r="AB111" s="74"/>
      <c r="AC111" s="74"/>
      <c r="AD111" s="74"/>
      <c r="AE111" s="74"/>
      <c r="AF111" s="74"/>
      <c r="AG111" s="74"/>
      <c r="AH111" s="74"/>
      <c r="AI111" s="74"/>
      <c r="AJ111" s="74"/>
      <c r="AK111" s="74"/>
      <c r="AL111" s="74"/>
      <c r="AM111" s="74"/>
      <c r="AN111" s="74"/>
      <c r="AO111" s="74"/>
      <c r="AP111" s="74"/>
      <c r="AQ111" s="74"/>
      <c r="AR111" s="74"/>
      <c r="AS111" s="74"/>
      <c r="AT111" s="74"/>
      <c r="AU111" s="74"/>
      <c r="AV111" s="74"/>
      <c r="AW111" s="74"/>
      <c r="AX111" s="74"/>
      <c r="AY111" s="74"/>
      <c r="AZ111" s="74"/>
      <c r="BA111" s="74"/>
      <c r="BB111" s="74"/>
      <c r="BC111" s="74"/>
      <c r="BD111" s="74"/>
      <c r="BE111" s="74"/>
      <c r="BF111" s="74"/>
      <c r="BG111" s="74"/>
      <c r="BH111" s="74"/>
      <c r="BI111" s="74"/>
      <c r="BJ111" s="74"/>
      <c r="BK111" s="74"/>
      <c r="BL111" s="74"/>
      <c r="BM111" s="74"/>
      <c r="BN111" s="74"/>
      <c r="BO111" s="74"/>
      <c r="BP111" s="74"/>
      <c r="BQ111" s="74"/>
      <c r="BR111" s="74"/>
      <c r="BS111" s="74"/>
      <c r="BT111" s="74"/>
      <c r="BU111" s="74"/>
      <c r="BV111" s="74"/>
      <c r="BW111" s="74"/>
      <c r="BX111" s="74"/>
      <c r="BY111" s="74"/>
      <c r="BZ111" s="74"/>
      <c r="CA111" s="74"/>
      <c r="CB111" s="74"/>
      <c r="CC111" s="74"/>
      <c r="CD111" s="74"/>
      <c r="CE111" s="74"/>
      <c r="CF111" s="74"/>
      <c r="CG111" s="74"/>
      <c r="CH111" s="74"/>
      <c r="CI111" s="74"/>
      <c r="CJ111" s="74"/>
      <c r="CK111" s="74"/>
      <c r="CL111" s="74"/>
      <c r="CM111" s="74"/>
      <c r="CN111" s="74"/>
      <c r="CO111" s="74"/>
      <c r="CP111" s="74"/>
      <c r="CQ111" s="74"/>
      <c r="CR111" s="74"/>
      <c r="CS111" s="74"/>
      <c r="CT111" s="74"/>
      <c r="CU111" s="74"/>
      <c r="CV111" s="74"/>
      <c r="CW111" s="74"/>
      <c r="CX111" s="74"/>
      <c r="CY111" s="74"/>
      <c r="CZ111" s="74"/>
      <c r="DA111" s="74"/>
      <c r="DB111" s="74"/>
      <c r="DC111" s="74"/>
      <c r="DD111" s="74"/>
      <c r="DE111" s="74"/>
      <c r="DF111" s="74"/>
      <c r="DG111" s="74"/>
      <c r="DH111" s="74"/>
      <c r="DI111" s="74"/>
      <c r="DJ111" s="74"/>
      <c r="DK111" s="74"/>
      <c r="DL111" s="74"/>
      <c r="DM111" s="74"/>
      <c r="DN111" s="74"/>
      <c r="DO111" s="74"/>
      <c r="DP111" s="74"/>
      <c r="DQ111" s="74"/>
      <c r="DR111" s="74"/>
      <c r="DS111" s="74"/>
      <c r="DT111" s="74"/>
      <c r="DU111" s="74"/>
      <c r="DV111" s="74"/>
      <c r="DW111" s="74"/>
      <c r="DX111" s="74"/>
      <c r="DY111" s="74"/>
      <c r="DZ111" s="74"/>
      <c r="EA111" s="74"/>
      <c r="EB111" s="74"/>
      <c r="EC111" s="74"/>
      <c r="ED111" s="74"/>
      <c r="EE111" s="74"/>
      <c r="EF111" s="74"/>
      <c r="EG111" s="74"/>
      <c r="EH111" s="74"/>
      <c r="EI111" s="74"/>
      <c r="EJ111" s="74"/>
      <c r="EK111" s="74"/>
      <c r="EL111" s="74"/>
      <c r="EM111" s="74"/>
      <c r="EN111" s="74"/>
      <c r="EO111" s="74"/>
      <c r="EP111" s="74"/>
      <c r="EQ111" s="74"/>
      <c r="ER111" s="74"/>
      <c r="ES111" s="74"/>
      <c r="ET111" s="74"/>
      <c r="EU111" s="74"/>
      <c r="EV111" s="74"/>
      <c r="EW111" s="74"/>
      <c r="EX111" s="74"/>
      <c r="EY111" s="74"/>
      <c r="EZ111" s="74"/>
      <c r="FA111" s="74"/>
      <c r="FB111" s="74"/>
      <c r="FC111" s="74"/>
      <c r="FD111" s="74"/>
      <c r="FE111" s="74"/>
      <c r="FF111" s="74"/>
      <c r="FG111" s="74"/>
      <c r="FH111" s="74"/>
      <c r="FI111" s="74"/>
      <c r="FJ111" s="74"/>
      <c r="FK111" s="74"/>
      <c r="FL111" s="74"/>
      <c r="FM111" s="74"/>
      <c r="FN111" s="74"/>
      <c r="FO111" s="74"/>
      <c r="FP111" s="74"/>
      <c r="FQ111" s="74"/>
      <c r="FR111" s="74"/>
      <c r="FS111" s="74"/>
      <c r="FT111" s="74"/>
      <c r="FU111" s="74"/>
      <c r="FV111" s="74"/>
      <c r="FW111" s="74"/>
      <c r="FX111" s="74"/>
      <c r="FY111" s="74"/>
      <c r="FZ111" s="74"/>
      <c r="GA111" s="74"/>
      <c r="GB111" s="74"/>
      <c r="GC111" s="74"/>
    </row>
    <row r="112" spans="4:185">
      <c r="D112" s="74"/>
      <c r="E112" s="74" t="s">
        <v>1285</v>
      </c>
      <c r="F112" s="74"/>
      <c r="G112" s="74"/>
      <c r="H112" s="74"/>
      <c r="I112" s="74" t="s">
        <v>1671</v>
      </c>
      <c r="J112" s="74" t="s">
        <v>1671</v>
      </c>
      <c r="K112" s="74" t="s">
        <v>1671</v>
      </c>
      <c r="L112" s="74" t="s">
        <v>1671</v>
      </c>
      <c r="M112" s="74" t="s">
        <v>1671</v>
      </c>
      <c r="N112" s="74" t="s">
        <v>1671</v>
      </c>
      <c r="O112" s="74" t="s">
        <v>1671</v>
      </c>
      <c r="P112" s="74" t="s">
        <v>1671</v>
      </c>
      <c r="Q112" s="74" t="s">
        <v>1671</v>
      </c>
      <c r="R112" s="74" t="s">
        <v>1671</v>
      </c>
      <c r="S112" s="74" t="s">
        <v>1671</v>
      </c>
      <c r="T112" s="74" t="s">
        <v>1671</v>
      </c>
      <c r="U112" s="74" t="s">
        <v>1671</v>
      </c>
      <c r="V112" s="74" t="s">
        <v>1671</v>
      </c>
      <c r="W112" s="74" t="s">
        <v>1671</v>
      </c>
      <c r="X112" s="74" t="s">
        <v>1671</v>
      </c>
      <c r="Y112" s="74" t="s">
        <v>1671</v>
      </c>
      <c r="Z112" s="74" t="s">
        <v>1671</v>
      </c>
      <c r="AA112" s="74" t="s">
        <v>1671</v>
      </c>
      <c r="AB112" s="74" t="s">
        <v>1671</v>
      </c>
      <c r="AC112" s="74" t="s">
        <v>1671</v>
      </c>
      <c r="AD112" s="74" t="s">
        <v>1671</v>
      </c>
      <c r="AE112" s="74" t="s">
        <v>1671</v>
      </c>
      <c r="AF112" s="74" t="s">
        <v>1671</v>
      </c>
      <c r="AG112" s="74" t="s">
        <v>1671</v>
      </c>
      <c r="AH112" s="74" t="s">
        <v>1671</v>
      </c>
      <c r="AI112" s="74" t="s">
        <v>1671</v>
      </c>
      <c r="AJ112" s="74" t="s">
        <v>1671</v>
      </c>
      <c r="AK112" s="74"/>
      <c r="AL112" s="74"/>
      <c r="AM112" s="74"/>
      <c r="AN112" s="74"/>
      <c r="AO112" s="74"/>
      <c r="AP112" s="74"/>
      <c r="AQ112" s="74"/>
      <c r="AR112" s="74"/>
      <c r="AS112" s="74"/>
      <c r="AT112" s="74"/>
      <c r="AU112" s="74"/>
      <c r="AV112" s="74"/>
      <c r="AW112" s="74"/>
      <c r="AX112" s="74"/>
      <c r="AY112" s="74"/>
      <c r="AZ112" s="74"/>
      <c r="BA112" s="74"/>
      <c r="BB112" s="74"/>
      <c r="BC112" s="74"/>
      <c r="BD112" s="74"/>
      <c r="BE112" s="74"/>
      <c r="BF112" s="74"/>
      <c r="BG112" s="74"/>
      <c r="BH112" s="74"/>
      <c r="BI112" s="74"/>
      <c r="BJ112" s="74"/>
      <c r="BK112" s="74"/>
      <c r="BL112" s="74"/>
      <c r="BM112" s="74"/>
      <c r="BN112" s="74"/>
      <c r="BO112" s="74"/>
      <c r="BP112" s="74"/>
      <c r="BQ112" s="74"/>
      <c r="BR112" s="74"/>
      <c r="BS112" s="74"/>
      <c r="BT112" s="74"/>
      <c r="BU112" s="74"/>
      <c r="BV112" s="74"/>
      <c r="BW112" s="74"/>
      <c r="BX112" s="74"/>
      <c r="BY112" s="74"/>
      <c r="BZ112" s="74"/>
      <c r="CA112" s="74"/>
      <c r="CB112" s="74"/>
      <c r="CC112" s="74"/>
      <c r="CD112" s="74"/>
      <c r="CE112" s="74"/>
      <c r="CF112" s="74"/>
      <c r="CG112" s="74"/>
      <c r="CH112" s="74"/>
      <c r="CI112" s="74"/>
      <c r="CJ112" s="74"/>
      <c r="CK112" s="74"/>
      <c r="CL112" s="74"/>
      <c r="CM112" s="74"/>
      <c r="CN112" s="74"/>
      <c r="CO112" s="74"/>
      <c r="CP112" s="74"/>
      <c r="CQ112" s="74"/>
      <c r="CR112" s="74"/>
      <c r="CS112" s="74"/>
      <c r="CT112" s="74"/>
      <c r="CU112" s="74"/>
      <c r="CV112" s="74"/>
      <c r="CW112" s="74"/>
      <c r="CX112" s="74"/>
      <c r="CY112" s="74"/>
      <c r="CZ112" s="74"/>
      <c r="DA112" s="74"/>
      <c r="DB112" s="74"/>
      <c r="DC112" s="74"/>
      <c r="DD112" s="74"/>
      <c r="DE112" s="74"/>
      <c r="DF112" s="74"/>
      <c r="DG112" s="74"/>
      <c r="DH112" s="74"/>
      <c r="DI112" s="74"/>
      <c r="DJ112" s="74"/>
      <c r="DK112" s="74"/>
      <c r="DL112" s="74"/>
      <c r="DM112" s="74"/>
      <c r="DN112" s="74"/>
      <c r="DO112" s="74"/>
      <c r="DP112" s="74"/>
      <c r="DQ112" s="74"/>
      <c r="DR112" s="74"/>
      <c r="DS112" s="74"/>
      <c r="DT112" s="74"/>
      <c r="DU112" s="74"/>
      <c r="DV112" s="74"/>
      <c r="DW112" s="74"/>
      <c r="DX112" s="74"/>
      <c r="DY112" s="74"/>
      <c r="DZ112" s="74"/>
      <c r="EA112" s="74"/>
      <c r="EB112" s="74"/>
      <c r="EC112" s="74"/>
      <c r="ED112" s="74"/>
      <c r="EE112" s="74"/>
      <c r="EF112" s="74"/>
      <c r="EG112" s="74"/>
      <c r="EH112" s="74"/>
      <c r="EI112" s="74"/>
      <c r="EJ112" s="74"/>
      <c r="EK112" s="74"/>
      <c r="EL112" s="74"/>
      <c r="EM112" s="74"/>
      <c r="EN112" s="74"/>
      <c r="EO112" s="74"/>
      <c r="EP112" s="74"/>
      <c r="EQ112" s="74"/>
      <c r="ER112" s="74"/>
      <c r="ES112" s="74"/>
      <c r="ET112" s="74"/>
      <c r="EU112" s="74"/>
      <c r="EV112" s="74"/>
      <c r="EW112" s="74"/>
      <c r="EX112" s="74"/>
      <c r="EY112" s="74"/>
      <c r="EZ112" s="74"/>
      <c r="FA112" s="74"/>
      <c r="FB112" s="74"/>
      <c r="FC112" s="74"/>
      <c r="FD112" s="74"/>
      <c r="FE112" s="74"/>
      <c r="FF112" s="74"/>
      <c r="FG112" s="74"/>
      <c r="FH112" s="74"/>
      <c r="FI112" s="74"/>
      <c r="FJ112" s="74"/>
      <c r="FK112" s="74"/>
      <c r="FL112" s="74"/>
      <c r="FM112" s="74"/>
      <c r="FN112" s="74"/>
      <c r="FO112" s="74"/>
      <c r="FP112" s="74"/>
      <c r="FQ112" s="74"/>
      <c r="FR112" s="74"/>
      <c r="FS112" s="74"/>
      <c r="FT112" s="74"/>
      <c r="FU112" s="74"/>
      <c r="FV112" s="74"/>
      <c r="FW112" s="74"/>
      <c r="FX112" s="74"/>
      <c r="FY112" s="74"/>
      <c r="FZ112" s="74"/>
      <c r="GA112" s="74"/>
      <c r="GB112" s="74"/>
      <c r="GC112" s="74"/>
    </row>
    <row r="113" spans="4:185">
      <c r="D113" s="74"/>
      <c r="E113" s="74" t="s">
        <v>1286</v>
      </c>
      <c r="F113" s="74"/>
      <c r="G113" s="74"/>
      <c r="H113" s="74"/>
      <c r="I113" s="74" t="s">
        <v>1671</v>
      </c>
      <c r="J113" s="74" t="s">
        <v>1671</v>
      </c>
      <c r="K113" s="74" t="s">
        <v>1671</v>
      </c>
      <c r="L113" s="74" t="s">
        <v>1671</v>
      </c>
      <c r="M113" s="74" t="s">
        <v>1671</v>
      </c>
      <c r="N113" s="74" t="s">
        <v>1671</v>
      </c>
      <c r="O113" s="74" t="s">
        <v>1671</v>
      </c>
      <c r="P113" s="74" t="s">
        <v>1671</v>
      </c>
      <c r="Q113" s="74" t="s">
        <v>1671</v>
      </c>
      <c r="R113" s="74" t="s">
        <v>1671</v>
      </c>
      <c r="S113" s="74" t="s">
        <v>1671</v>
      </c>
      <c r="T113" s="74" t="s">
        <v>1671</v>
      </c>
      <c r="U113" s="74" t="s">
        <v>1671</v>
      </c>
      <c r="V113" s="74" t="s">
        <v>1671</v>
      </c>
      <c r="W113" s="74" t="s">
        <v>1671</v>
      </c>
      <c r="X113" s="74" t="s">
        <v>1671</v>
      </c>
      <c r="Y113" s="74" t="s">
        <v>1671</v>
      </c>
      <c r="Z113" s="74" t="s">
        <v>1671</v>
      </c>
      <c r="AA113" s="74" t="s">
        <v>1671</v>
      </c>
      <c r="AB113" s="74" t="s">
        <v>1671</v>
      </c>
      <c r="AC113" s="74" t="s">
        <v>1671</v>
      </c>
      <c r="AD113" s="74" t="s">
        <v>1671</v>
      </c>
      <c r="AE113" s="74" t="s">
        <v>1671</v>
      </c>
      <c r="AF113" s="74" t="s">
        <v>1671</v>
      </c>
      <c r="AG113" s="74" t="s">
        <v>1671</v>
      </c>
      <c r="AH113" s="74" t="s">
        <v>1671</v>
      </c>
      <c r="AI113" s="74" t="s">
        <v>1671</v>
      </c>
      <c r="AJ113" s="74" t="s">
        <v>1671</v>
      </c>
      <c r="AK113" s="74"/>
      <c r="AL113" s="74"/>
      <c r="AM113" s="74"/>
      <c r="AN113" s="74"/>
      <c r="AO113" s="74"/>
      <c r="AP113" s="74"/>
      <c r="AQ113" s="74"/>
      <c r="AR113" s="74"/>
      <c r="AS113" s="74"/>
      <c r="AT113" s="74"/>
      <c r="AU113" s="74"/>
      <c r="AV113" s="74"/>
      <c r="AW113" s="74"/>
      <c r="AX113" s="74"/>
      <c r="AY113" s="74"/>
      <c r="AZ113" s="74"/>
      <c r="BA113" s="74"/>
      <c r="BB113" s="74"/>
      <c r="BC113" s="74"/>
      <c r="BD113" s="74"/>
      <c r="BE113" s="74"/>
      <c r="BF113" s="74"/>
      <c r="BG113" s="74"/>
      <c r="BH113" s="74"/>
      <c r="BI113" s="74"/>
      <c r="BJ113" s="74"/>
      <c r="BK113" s="74"/>
      <c r="BL113" s="74"/>
      <c r="BM113" s="74"/>
      <c r="BN113" s="74"/>
      <c r="BO113" s="74"/>
      <c r="BP113" s="74"/>
      <c r="BQ113" s="74"/>
      <c r="BR113" s="74"/>
      <c r="BS113" s="74"/>
      <c r="BT113" s="74"/>
      <c r="BU113" s="74"/>
      <c r="BV113" s="74"/>
      <c r="BW113" s="74"/>
      <c r="BX113" s="74"/>
      <c r="BY113" s="74"/>
      <c r="BZ113" s="74"/>
      <c r="CA113" s="74"/>
      <c r="CB113" s="74"/>
      <c r="CC113" s="74"/>
      <c r="CD113" s="74"/>
      <c r="CE113" s="74"/>
      <c r="CF113" s="74"/>
      <c r="CG113" s="74"/>
      <c r="CH113" s="74"/>
      <c r="CI113" s="74"/>
      <c r="CJ113" s="74"/>
      <c r="CK113" s="74"/>
      <c r="CL113" s="74"/>
      <c r="CM113" s="74"/>
      <c r="CN113" s="74"/>
      <c r="CO113" s="74"/>
      <c r="CP113" s="74"/>
      <c r="CQ113" s="74"/>
      <c r="CR113" s="74"/>
      <c r="CS113" s="74"/>
      <c r="CT113" s="74"/>
      <c r="CU113" s="74"/>
      <c r="CV113" s="74"/>
      <c r="CW113" s="74"/>
      <c r="CX113" s="74"/>
      <c r="CY113" s="74"/>
      <c r="CZ113" s="74"/>
      <c r="DA113" s="74"/>
      <c r="DB113" s="74"/>
      <c r="DC113" s="74"/>
      <c r="DD113" s="74"/>
      <c r="DE113" s="74"/>
      <c r="DF113" s="74"/>
      <c r="DG113" s="74"/>
      <c r="DH113" s="74"/>
      <c r="DI113" s="74"/>
      <c r="DJ113" s="74"/>
      <c r="DK113" s="74"/>
      <c r="DL113" s="74"/>
      <c r="DM113" s="74"/>
      <c r="DN113" s="74"/>
      <c r="DO113" s="74"/>
      <c r="DP113" s="74"/>
      <c r="DQ113" s="74"/>
      <c r="DR113" s="74"/>
      <c r="DS113" s="74"/>
      <c r="DT113" s="74"/>
      <c r="DU113" s="74"/>
      <c r="DV113" s="74"/>
      <c r="DW113" s="74"/>
      <c r="DX113" s="74"/>
      <c r="DY113" s="74"/>
      <c r="DZ113" s="74"/>
      <c r="EA113" s="74"/>
      <c r="EB113" s="74"/>
      <c r="EC113" s="74"/>
      <c r="ED113" s="74"/>
      <c r="EE113" s="74"/>
      <c r="EF113" s="74"/>
      <c r="EG113" s="74"/>
      <c r="EH113" s="74"/>
      <c r="EI113" s="74"/>
      <c r="EJ113" s="74"/>
      <c r="EK113" s="74"/>
      <c r="EL113" s="74"/>
      <c r="EM113" s="74"/>
      <c r="EN113" s="74"/>
      <c r="EO113" s="74"/>
      <c r="EP113" s="74"/>
      <c r="EQ113" s="74"/>
      <c r="ER113" s="74"/>
      <c r="ES113" s="74"/>
      <c r="ET113" s="74"/>
      <c r="EU113" s="74"/>
      <c r="EV113" s="74"/>
      <c r="EW113" s="74"/>
      <c r="EX113" s="74"/>
      <c r="EY113" s="74"/>
      <c r="EZ113" s="74"/>
      <c r="FA113" s="74"/>
      <c r="FB113" s="74"/>
      <c r="FC113" s="74"/>
      <c r="FD113" s="74"/>
      <c r="FE113" s="74"/>
      <c r="FF113" s="74"/>
      <c r="FG113" s="74"/>
      <c r="FH113" s="74"/>
      <c r="FI113" s="74"/>
      <c r="FJ113" s="74"/>
      <c r="FK113" s="74"/>
      <c r="FL113" s="74"/>
      <c r="FM113" s="74"/>
      <c r="FN113" s="74"/>
      <c r="FO113" s="74"/>
      <c r="FP113" s="74"/>
      <c r="FQ113" s="74"/>
      <c r="FR113" s="74"/>
      <c r="FS113" s="74"/>
      <c r="FT113" s="74"/>
      <c r="FU113" s="74"/>
      <c r="FV113" s="74"/>
      <c r="FW113" s="74"/>
      <c r="FX113" s="74"/>
      <c r="FY113" s="74"/>
      <c r="FZ113" s="74"/>
      <c r="GA113" s="74"/>
      <c r="GB113" s="74"/>
      <c r="GC113" s="74"/>
    </row>
    <row r="114" spans="4:185">
      <c r="D114" s="74" t="s">
        <v>1335</v>
      </c>
      <c r="E114" s="74"/>
      <c r="F114" s="74"/>
      <c r="G114" s="74"/>
      <c r="H114" s="74"/>
      <c r="I114" s="74"/>
      <c r="J114" s="74"/>
      <c r="K114" s="74"/>
      <c r="L114" s="74"/>
      <c r="M114" s="74"/>
      <c r="N114" s="74"/>
      <c r="O114" s="74"/>
      <c r="P114" s="74"/>
      <c r="Q114" s="74"/>
      <c r="R114" s="74"/>
      <c r="S114" s="74"/>
      <c r="T114" s="74"/>
      <c r="U114" s="74"/>
      <c r="V114" s="74"/>
      <c r="W114" s="74"/>
      <c r="X114" s="74"/>
      <c r="Y114" s="74"/>
      <c r="Z114" s="74"/>
      <c r="AA114" s="74"/>
      <c r="AB114" s="74"/>
      <c r="AC114" s="74"/>
      <c r="AD114" s="74"/>
      <c r="AE114" s="74"/>
      <c r="AF114" s="74"/>
      <c r="AG114" s="74"/>
      <c r="AH114" s="74"/>
      <c r="AI114" s="74"/>
      <c r="AJ114" s="74"/>
      <c r="AK114" s="74"/>
      <c r="AL114" s="74"/>
      <c r="AM114" s="74"/>
      <c r="AN114" s="74"/>
      <c r="AO114" s="74"/>
      <c r="AP114" s="74"/>
      <c r="AQ114" s="74"/>
      <c r="AR114" s="74"/>
      <c r="AS114" s="74"/>
      <c r="AT114" s="74"/>
      <c r="AU114" s="74"/>
      <c r="AV114" s="74"/>
      <c r="AW114" s="74"/>
      <c r="AX114" s="74"/>
      <c r="AY114" s="74"/>
      <c r="AZ114" s="74"/>
      <c r="BA114" s="74"/>
      <c r="BB114" s="74"/>
      <c r="BC114" s="74"/>
      <c r="BD114" s="74"/>
      <c r="BE114" s="74"/>
      <c r="BF114" s="74"/>
      <c r="BG114" s="74"/>
      <c r="BH114" s="74"/>
      <c r="BI114" s="74"/>
      <c r="BJ114" s="74"/>
      <c r="BK114" s="74"/>
      <c r="BL114" s="74"/>
      <c r="BM114" s="74"/>
      <c r="BN114" s="74"/>
      <c r="BO114" s="74"/>
      <c r="BP114" s="74"/>
      <c r="BQ114" s="74"/>
      <c r="BR114" s="74"/>
      <c r="BS114" s="74"/>
      <c r="BT114" s="74"/>
      <c r="BU114" s="74"/>
      <c r="BV114" s="74"/>
      <c r="BW114" s="74"/>
      <c r="BX114" s="74"/>
      <c r="BY114" s="74"/>
      <c r="BZ114" s="74"/>
      <c r="CA114" s="74"/>
      <c r="CB114" s="74"/>
      <c r="CC114" s="74"/>
      <c r="CD114" s="74"/>
      <c r="CE114" s="74"/>
      <c r="CF114" s="74"/>
      <c r="CG114" s="74"/>
      <c r="CH114" s="74"/>
      <c r="CI114" s="74"/>
      <c r="CJ114" s="74"/>
      <c r="CK114" s="74"/>
      <c r="CL114" s="74"/>
      <c r="CM114" s="74"/>
      <c r="CN114" s="74"/>
      <c r="CO114" s="74"/>
      <c r="CP114" s="74"/>
      <c r="CQ114" s="74"/>
      <c r="CR114" s="74"/>
      <c r="CS114" s="74"/>
      <c r="CT114" s="74"/>
      <c r="CU114" s="74"/>
      <c r="CV114" s="74"/>
      <c r="CW114" s="74"/>
      <c r="CX114" s="74"/>
      <c r="CY114" s="74"/>
      <c r="CZ114" s="74"/>
      <c r="DA114" s="74"/>
      <c r="DB114" s="74"/>
      <c r="DC114" s="74"/>
      <c r="DD114" s="74"/>
      <c r="DE114" s="74"/>
      <c r="DF114" s="74"/>
      <c r="DG114" s="74"/>
      <c r="DH114" s="74"/>
      <c r="DI114" s="74"/>
      <c r="DJ114" s="74"/>
      <c r="DK114" s="74"/>
      <c r="DL114" s="74"/>
      <c r="DM114" s="74"/>
      <c r="DN114" s="74"/>
      <c r="DO114" s="74"/>
      <c r="DP114" s="74"/>
      <c r="DQ114" s="74"/>
      <c r="DR114" s="74"/>
      <c r="DS114" s="74"/>
      <c r="DT114" s="74"/>
      <c r="DU114" s="74"/>
      <c r="DV114" s="74"/>
      <c r="DW114" s="74"/>
      <c r="DX114" s="74"/>
      <c r="DY114" s="74"/>
      <c r="DZ114" s="74"/>
      <c r="EA114" s="74"/>
      <c r="EB114" s="74"/>
      <c r="EC114" s="74"/>
      <c r="ED114" s="74"/>
      <c r="EE114" s="74"/>
      <c r="EF114" s="74"/>
      <c r="EG114" s="74"/>
      <c r="EH114" s="74"/>
      <c r="EI114" s="74"/>
      <c r="EJ114" s="74"/>
      <c r="EK114" s="74"/>
      <c r="EL114" s="74"/>
      <c r="EM114" s="74"/>
      <c r="EN114" s="74"/>
      <c r="EO114" s="74"/>
      <c r="EP114" s="74"/>
      <c r="EQ114" s="74"/>
      <c r="ER114" s="74"/>
      <c r="ES114" s="74"/>
      <c r="ET114" s="74"/>
      <c r="EU114" s="74"/>
      <c r="EV114" s="74"/>
      <c r="EW114" s="74"/>
      <c r="EX114" s="74"/>
      <c r="EY114" s="74"/>
      <c r="EZ114" s="74"/>
      <c r="FA114" s="74"/>
      <c r="FB114" s="74"/>
      <c r="FC114" s="74"/>
      <c r="FD114" s="74"/>
      <c r="FE114" s="74"/>
      <c r="FF114" s="74"/>
      <c r="FG114" s="74"/>
      <c r="FH114" s="74"/>
      <c r="FI114" s="74"/>
      <c r="FJ114" s="74"/>
      <c r="FK114" s="74"/>
      <c r="FL114" s="74"/>
      <c r="FM114" s="74"/>
      <c r="FN114" s="74"/>
      <c r="FO114" s="74"/>
      <c r="FP114" s="74"/>
      <c r="FQ114" s="74"/>
      <c r="FR114" s="74"/>
      <c r="FS114" s="74"/>
      <c r="FT114" s="74"/>
      <c r="FU114" s="74"/>
      <c r="FV114" s="74"/>
      <c r="FW114" s="74"/>
      <c r="FX114" s="74"/>
      <c r="FY114" s="74"/>
      <c r="FZ114" s="74"/>
      <c r="GA114" s="74"/>
      <c r="GB114" s="74"/>
      <c r="GC114" s="74"/>
    </row>
    <row r="115" spans="4:185">
      <c r="D115" s="74"/>
      <c r="E115" s="74" t="s">
        <v>1285</v>
      </c>
      <c r="F115" s="74"/>
      <c r="G115" s="74"/>
      <c r="H115" s="74"/>
      <c r="I115" s="74" t="s">
        <v>1671</v>
      </c>
      <c r="J115" s="74" t="s">
        <v>1671</v>
      </c>
      <c r="K115" s="74" t="s">
        <v>1671</v>
      </c>
      <c r="L115" s="74" t="s">
        <v>1671</v>
      </c>
      <c r="M115" s="74" t="s">
        <v>1671</v>
      </c>
      <c r="N115" s="74" t="s">
        <v>1671</v>
      </c>
      <c r="O115" s="74" t="s">
        <v>1671</v>
      </c>
      <c r="P115" s="74" t="s">
        <v>1671</v>
      </c>
      <c r="Q115" s="74" t="s">
        <v>1671</v>
      </c>
      <c r="R115" s="74" t="s">
        <v>1671</v>
      </c>
      <c r="S115" s="74" t="s">
        <v>1671</v>
      </c>
      <c r="T115" s="74" t="s">
        <v>1671</v>
      </c>
      <c r="U115" s="74" t="s">
        <v>1671</v>
      </c>
      <c r="V115" s="74" t="s">
        <v>1671</v>
      </c>
      <c r="W115" s="74" t="s">
        <v>1671</v>
      </c>
      <c r="X115" s="74" t="s">
        <v>1671</v>
      </c>
      <c r="Y115" s="74" t="s">
        <v>1671</v>
      </c>
      <c r="Z115" s="74" t="s">
        <v>1671</v>
      </c>
      <c r="AA115" s="74" t="s">
        <v>1671</v>
      </c>
      <c r="AB115" s="74" t="s">
        <v>1671</v>
      </c>
      <c r="AC115" s="74" t="s">
        <v>1671</v>
      </c>
      <c r="AD115" s="74" t="s">
        <v>1671</v>
      </c>
      <c r="AE115" s="74" t="s">
        <v>1671</v>
      </c>
      <c r="AF115" s="74" t="s">
        <v>1671</v>
      </c>
      <c r="AG115" s="74" t="s">
        <v>1671</v>
      </c>
      <c r="AH115" s="74" t="s">
        <v>1671</v>
      </c>
      <c r="AI115" s="74" t="s">
        <v>1671</v>
      </c>
      <c r="AJ115" s="74" t="s">
        <v>1671</v>
      </c>
      <c r="AK115" s="74"/>
      <c r="AL115" s="74"/>
      <c r="AM115" s="74"/>
      <c r="AN115" s="74"/>
      <c r="AO115" s="74"/>
      <c r="AP115" s="74"/>
      <c r="AQ115" s="74"/>
      <c r="AR115" s="74"/>
      <c r="AS115" s="74"/>
      <c r="AT115" s="74"/>
      <c r="AU115" s="74"/>
      <c r="AV115" s="74"/>
      <c r="AW115" s="74"/>
      <c r="AX115" s="74"/>
      <c r="AY115" s="74"/>
      <c r="AZ115" s="74"/>
      <c r="BA115" s="74"/>
      <c r="BB115" s="74"/>
      <c r="BC115" s="74"/>
      <c r="BD115" s="74"/>
      <c r="BE115" s="74"/>
      <c r="BF115" s="74"/>
      <c r="BG115" s="74"/>
      <c r="BH115" s="74"/>
      <c r="BI115" s="74"/>
      <c r="BJ115" s="74"/>
      <c r="BK115" s="74"/>
      <c r="BL115" s="74"/>
      <c r="BM115" s="74"/>
      <c r="BN115" s="74"/>
      <c r="BO115" s="74"/>
      <c r="BP115" s="74"/>
      <c r="BQ115" s="74"/>
      <c r="BR115" s="74"/>
      <c r="BS115" s="74"/>
      <c r="BT115" s="74"/>
      <c r="BU115" s="74"/>
      <c r="BV115" s="74"/>
      <c r="BW115" s="74"/>
      <c r="BX115" s="74"/>
      <c r="BY115" s="74"/>
      <c r="BZ115" s="74"/>
      <c r="CA115" s="74"/>
      <c r="CB115" s="74"/>
      <c r="CC115" s="74"/>
      <c r="CD115" s="74"/>
      <c r="CE115" s="74"/>
      <c r="CF115" s="74"/>
      <c r="CG115" s="74"/>
      <c r="CH115" s="74"/>
      <c r="CI115" s="74"/>
      <c r="CJ115" s="74"/>
      <c r="CK115" s="74"/>
      <c r="CL115" s="74"/>
      <c r="CM115" s="74"/>
      <c r="CN115" s="74"/>
      <c r="CO115" s="74"/>
      <c r="CP115" s="74"/>
      <c r="CQ115" s="74"/>
      <c r="CR115" s="74"/>
      <c r="CS115" s="74"/>
      <c r="CT115" s="74"/>
      <c r="CU115" s="74"/>
      <c r="CV115" s="74"/>
      <c r="CW115" s="74"/>
      <c r="CX115" s="74"/>
      <c r="CY115" s="74"/>
      <c r="CZ115" s="74"/>
      <c r="DA115" s="74"/>
      <c r="DB115" s="74"/>
      <c r="DC115" s="74"/>
      <c r="DD115" s="74"/>
      <c r="DE115" s="74"/>
      <c r="DF115" s="74"/>
      <c r="DG115" s="74"/>
      <c r="DH115" s="74"/>
      <c r="DI115" s="74"/>
      <c r="DJ115" s="74"/>
      <c r="DK115" s="74"/>
      <c r="DL115" s="74"/>
      <c r="DM115" s="74"/>
      <c r="DN115" s="74"/>
      <c r="DO115" s="74"/>
      <c r="DP115" s="74"/>
      <c r="DQ115" s="74"/>
      <c r="DR115" s="74"/>
      <c r="DS115" s="74"/>
      <c r="DT115" s="74"/>
      <c r="DU115" s="74"/>
      <c r="DV115" s="74"/>
      <c r="DW115" s="74"/>
      <c r="DX115" s="74"/>
      <c r="DY115" s="74"/>
      <c r="DZ115" s="74"/>
      <c r="EA115" s="74"/>
      <c r="EB115" s="74"/>
      <c r="EC115" s="74"/>
      <c r="ED115" s="74"/>
      <c r="EE115" s="74"/>
      <c r="EF115" s="74"/>
      <c r="EG115" s="74"/>
      <c r="EH115" s="74"/>
      <c r="EI115" s="74"/>
      <c r="EJ115" s="74"/>
      <c r="EK115" s="74"/>
      <c r="EL115" s="74"/>
      <c r="EM115" s="74"/>
      <c r="EN115" s="74"/>
      <c r="EO115" s="74"/>
      <c r="EP115" s="74"/>
      <c r="EQ115" s="74"/>
      <c r="ER115" s="74"/>
      <c r="ES115" s="74"/>
      <c r="ET115" s="74"/>
      <c r="EU115" s="74"/>
      <c r="EV115" s="74"/>
      <c r="EW115" s="74"/>
      <c r="EX115" s="74"/>
      <c r="EY115" s="74"/>
      <c r="EZ115" s="74"/>
      <c r="FA115" s="74"/>
      <c r="FB115" s="74"/>
      <c r="FC115" s="74"/>
      <c r="FD115" s="74"/>
      <c r="FE115" s="74"/>
      <c r="FF115" s="74"/>
      <c r="FG115" s="74"/>
      <c r="FH115" s="74"/>
      <c r="FI115" s="74"/>
      <c r="FJ115" s="74"/>
      <c r="FK115" s="74"/>
      <c r="FL115" s="74"/>
      <c r="FM115" s="74"/>
      <c r="FN115" s="74"/>
      <c r="FO115" s="74"/>
      <c r="FP115" s="74"/>
      <c r="FQ115" s="74"/>
      <c r="FR115" s="74"/>
      <c r="FS115" s="74"/>
      <c r="FT115" s="74"/>
      <c r="FU115" s="74"/>
      <c r="FV115" s="74"/>
      <c r="FW115" s="74"/>
      <c r="FX115" s="74"/>
      <c r="FY115" s="74"/>
      <c r="FZ115" s="74"/>
      <c r="GA115" s="74"/>
      <c r="GB115" s="74"/>
      <c r="GC115" s="74"/>
    </row>
    <row r="116" spans="4:185">
      <c r="D116" s="74"/>
      <c r="E116" s="74" t="s">
        <v>1286</v>
      </c>
      <c r="F116" s="74"/>
      <c r="G116" s="74"/>
      <c r="H116" s="74"/>
      <c r="I116" s="74" t="s">
        <v>1671</v>
      </c>
      <c r="J116" s="74" t="s">
        <v>1671</v>
      </c>
      <c r="K116" s="74" t="s">
        <v>1671</v>
      </c>
      <c r="L116" s="74" t="s">
        <v>1671</v>
      </c>
      <c r="M116" s="74" t="s">
        <v>1671</v>
      </c>
      <c r="N116" s="74" t="s">
        <v>1671</v>
      </c>
      <c r="O116" s="74" t="s">
        <v>1671</v>
      </c>
      <c r="P116" s="74" t="s">
        <v>1671</v>
      </c>
      <c r="Q116" s="74" t="s">
        <v>1671</v>
      </c>
      <c r="R116" s="74" t="s">
        <v>1671</v>
      </c>
      <c r="S116" s="74" t="s">
        <v>1671</v>
      </c>
      <c r="T116" s="74" t="s">
        <v>1671</v>
      </c>
      <c r="U116" s="74" t="s">
        <v>1671</v>
      </c>
      <c r="V116" s="74" t="s">
        <v>1671</v>
      </c>
      <c r="W116" s="74" t="s">
        <v>1671</v>
      </c>
      <c r="X116" s="74" t="s">
        <v>1671</v>
      </c>
      <c r="Y116" s="74" t="s">
        <v>1671</v>
      </c>
      <c r="Z116" s="74" t="s">
        <v>1671</v>
      </c>
      <c r="AA116" s="74" t="s">
        <v>1671</v>
      </c>
      <c r="AB116" s="74" t="s">
        <v>1671</v>
      </c>
      <c r="AC116" s="74" t="s">
        <v>1671</v>
      </c>
      <c r="AD116" s="74" t="s">
        <v>1671</v>
      </c>
      <c r="AE116" s="74" t="s">
        <v>1671</v>
      </c>
      <c r="AF116" s="74" t="s">
        <v>1671</v>
      </c>
      <c r="AG116" s="74" t="s">
        <v>1671</v>
      </c>
      <c r="AH116" s="74" t="s">
        <v>1671</v>
      </c>
      <c r="AI116" s="74" t="s">
        <v>1671</v>
      </c>
      <c r="AJ116" s="74" t="s">
        <v>1671</v>
      </c>
      <c r="AK116" s="74"/>
      <c r="AL116" s="74"/>
      <c r="AM116" s="74"/>
      <c r="AN116" s="74"/>
      <c r="AO116" s="74"/>
      <c r="AP116" s="74"/>
      <c r="AQ116" s="74"/>
      <c r="AR116" s="74"/>
      <c r="AS116" s="74"/>
      <c r="AT116" s="74"/>
      <c r="AU116" s="74"/>
      <c r="AV116" s="74"/>
      <c r="AW116" s="74"/>
      <c r="AX116" s="74"/>
      <c r="AY116" s="74"/>
      <c r="AZ116" s="74"/>
      <c r="BA116" s="74"/>
      <c r="BB116" s="74"/>
      <c r="BC116" s="74"/>
      <c r="BD116" s="74"/>
      <c r="BE116" s="74"/>
      <c r="BF116" s="74"/>
      <c r="BG116" s="74"/>
      <c r="BH116" s="74"/>
      <c r="BI116" s="74"/>
      <c r="BJ116" s="74"/>
      <c r="BK116" s="74"/>
      <c r="BL116" s="74"/>
      <c r="BM116" s="74"/>
      <c r="BN116" s="74"/>
      <c r="BO116" s="74"/>
      <c r="BP116" s="74"/>
      <c r="BQ116" s="74"/>
      <c r="BR116" s="74"/>
      <c r="BS116" s="74"/>
      <c r="BT116" s="74"/>
      <c r="BU116" s="74"/>
      <c r="BV116" s="74"/>
      <c r="BW116" s="74"/>
      <c r="BX116" s="74"/>
      <c r="BY116" s="74"/>
      <c r="BZ116" s="74"/>
      <c r="CA116" s="74"/>
      <c r="CB116" s="74"/>
      <c r="CC116" s="74"/>
      <c r="CD116" s="74"/>
      <c r="CE116" s="74"/>
      <c r="CF116" s="74"/>
      <c r="CG116" s="74"/>
      <c r="CH116" s="74"/>
      <c r="CI116" s="74"/>
      <c r="CJ116" s="74"/>
      <c r="CK116" s="74"/>
      <c r="CL116" s="74"/>
      <c r="CM116" s="74"/>
      <c r="CN116" s="74"/>
      <c r="CO116" s="74"/>
      <c r="CP116" s="74"/>
      <c r="CQ116" s="74"/>
      <c r="CR116" s="74"/>
      <c r="CS116" s="74"/>
      <c r="CT116" s="74"/>
      <c r="CU116" s="74"/>
      <c r="CV116" s="74"/>
      <c r="CW116" s="74"/>
      <c r="CX116" s="74"/>
      <c r="CY116" s="74"/>
      <c r="CZ116" s="74"/>
      <c r="DA116" s="74"/>
      <c r="DB116" s="74"/>
      <c r="DC116" s="74"/>
      <c r="DD116" s="74"/>
      <c r="DE116" s="74"/>
      <c r="DF116" s="74"/>
      <c r="DG116" s="74"/>
      <c r="DH116" s="74"/>
      <c r="DI116" s="74"/>
      <c r="DJ116" s="74"/>
      <c r="DK116" s="74"/>
      <c r="DL116" s="74"/>
      <c r="DM116" s="74"/>
      <c r="DN116" s="74"/>
      <c r="DO116" s="74"/>
      <c r="DP116" s="74"/>
      <c r="DQ116" s="74"/>
      <c r="DR116" s="74"/>
      <c r="DS116" s="74"/>
      <c r="DT116" s="74"/>
      <c r="DU116" s="74"/>
      <c r="DV116" s="74"/>
      <c r="DW116" s="74"/>
      <c r="DX116" s="74"/>
      <c r="DY116" s="74"/>
      <c r="DZ116" s="74"/>
      <c r="EA116" s="74"/>
      <c r="EB116" s="74"/>
      <c r="EC116" s="74"/>
      <c r="ED116" s="74"/>
      <c r="EE116" s="74"/>
      <c r="EF116" s="74"/>
      <c r="EG116" s="74"/>
      <c r="EH116" s="74"/>
      <c r="EI116" s="74"/>
      <c r="EJ116" s="74"/>
      <c r="EK116" s="74"/>
      <c r="EL116" s="74"/>
      <c r="EM116" s="74"/>
      <c r="EN116" s="74"/>
      <c r="EO116" s="74"/>
      <c r="EP116" s="74"/>
      <c r="EQ116" s="74"/>
      <c r="ER116" s="74"/>
      <c r="ES116" s="74"/>
      <c r="ET116" s="74"/>
      <c r="EU116" s="74"/>
      <c r="EV116" s="74"/>
      <c r="EW116" s="74"/>
      <c r="EX116" s="74"/>
      <c r="EY116" s="74"/>
      <c r="EZ116" s="74"/>
      <c r="FA116" s="74"/>
      <c r="FB116" s="74"/>
      <c r="FC116" s="74"/>
      <c r="FD116" s="74"/>
      <c r="FE116" s="74"/>
      <c r="FF116" s="74"/>
      <c r="FG116" s="74"/>
      <c r="FH116" s="74"/>
      <c r="FI116" s="74"/>
      <c r="FJ116" s="74"/>
      <c r="FK116" s="74"/>
      <c r="FL116" s="74"/>
      <c r="FM116" s="74"/>
      <c r="FN116" s="74"/>
      <c r="FO116" s="74"/>
      <c r="FP116" s="74"/>
      <c r="FQ116" s="74"/>
      <c r="FR116" s="74"/>
      <c r="FS116" s="74"/>
      <c r="FT116" s="74"/>
      <c r="FU116" s="74"/>
      <c r="FV116" s="74"/>
      <c r="FW116" s="74"/>
      <c r="FX116" s="74"/>
      <c r="FY116" s="74"/>
      <c r="FZ116" s="74"/>
      <c r="GA116" s="74"/>
      <c r="GB116" s="74"/>
      <c r="GC116" s="74"/>
    </row>
    <row r="117" spans="4:185">
      <c r="D117" s="74" t="s">
        <v>1226</v>
      </c>
      <c r="E117" s="74"/>
      <c r="F117" s="74"/>
      <c r="G117" s="74"/>
      <c r="H117" s="74"/>
      <c r="I117" s="74"/>
      <c r="J117" s="74"/>
      <c r="K117" s="74"/>
      <c r="L117" s="74"/>
      <c r="M117" s="74"/>
      <c r="N117" s="74"/>
      <c r="O117" s="74"/>
      <c r="P117" s="74"/>
      <c r="Q117" s="74"/>
      <c r="R117" s="74"/>
      <c r="S117" s="74"/>
      <c r="T117" s="74"/>
      <c r="U117" s="74"/>
      <c r="V117" s="74"/>
      <c r="W117" s="74"/>
      <c r="X117" s="74"/>
      <c r="Y117" s="74"/>
      <c r="Z117" s="74"/>
      <c r="AA117" s="74"/>
      <c r="AB117" s="74"/>
      <c r="AC117" s="74"/>
      <c r="AD117" s="74"/>
      <c r="AE117" s="74"/>
      <c r="AF117" s="74"/>
      <c r="AG117" s="74"/>
      <c r="AH117" s="74"/>
      <c r="AI117" s="74"/>
      <c r="AJ117" s="74"/>
      <c r="AK117" s="74"/>
      <c r="AL117" s="74"/>
      <c r="AM117" s="74"/>
      <c r="AN117" s="74"/>
      <c r="AO117" s="74"/>
      <c r="AP117" s="74"/>
      <c r="AQ117" s="74"/>
      <c r="AR117" s="74"/>
      <c r="AS117" s="74"/>
      <c r="AT117" s="74"/>
      <c r="AU117" s="74"/>
      <c r="AV117" s="74"/>
      <c r="AW117" s="74"/>
      <c r="AX117" s="74"/>
      <c r="AY117" s="74"/>
      <c r="AZ117" s="74"/>
      <c r="BA117" s="74"/>
      <c r="BB117" s="74"/>
      <c r="BC117" s="74"/>
      <c r="BD117" s="74"/>
      <c r="BE117" s="74"/>
      <c r="BF117" s="74"/>
      <c r="BG117" s="74"/>
      <c r="BH117" s="74"/>
      <c r="BI117" s="74"/>
      <c r="BJ117" s="74"/>
      <c r="BK117" s="74"/>
      <c r="BL117" s="74"/>
      <c r="BM117" s="74"/>
      <c r="BN117" s="74"/>
      <c r="BO117" s="74"/>
      <c r="BP117" s="74"/>
      <c r="BQ117" s="74"/>
      <c r="BR117" s="74"/>
      <c r="BS117" s="74"/>
      <c r="BT117" s="74"/>
      <c r="BU117" s="74"/>
      <c r="BV117" s="74"/>
      <c r="BW117" s="74"/>
      <c r="BX117" s="74"/>
      <c r="BY117" s="74"/>
      <c r="BZ117" s="74"/>
      <c r="CA117" s="74"/>
      <c r="CB117" s="74"/>
      <c r="CC117" s="74"/>
      <c r="CD117" s="74"/>
      <c r="CE117" s="74"/>
      <c r="CF117" s="74"/>
      <c r="CG117" s="74"/>
      <c r="CH117" s="74"/>
      <c r="CI117" s="74"/>
      <c r="CJ117" s="74"/>
      <c r="CK117" s="74"/>
      <c r="CL117" s="74"/>
      <c r="CM117" s="74"/>
      <c r="CN117" s="74"/>
      <c r="CO117" s="74"/>
      <c r="CP117" s="74"/>
      <c r="CQ117" s="74"/>
      <c r="CR117" s="74"/>
      <c r="CS117" s="74"/>
      <c r="CT117" s="74"/>
      <c r="CU117" s="74"/>
      <c r="CV117" s="74"/>
      <c r="CW117" s="74"/>
      <c r="CX117" s="74"/>
      <c r="CY117" s="74"/>
      <c r="CZ117" s="74"/>
      <c r="DA117" s="74"/>
      <c r="DB117" s="74"/>
      <c r="DC117" s="74"/>
      <c r="DD117" s="74"/>
      <c r="DE117" s="74"/>
      <c r="DF117" s="74"/>
      <c r="DG117" s="74"/>
      <c r="DH117" s="74"/>
      <c r="DI117" s="74"/>
      <c r="DJ117" s="74"/>
      <c r="DK117" s="74"/>
      <c r="DL117" s="74"/>
      <c r="DM117" s="74"/>
      <c r="DN117" s="74"/>
      <c r="DO117" s="74"/>
      <c r="DP117" s="74"/>
      <c r="DQ117" s="74"/>
      <c r="DR117" s="74"/>
      <c r="DS117" s="74"/>
      <c r="DT117" s="74"/>
      <c r="DU117" s="74"/>
      <c r="DV117" s="74"/>
      <c r="DW117" s="74"/>
      <c r="DX117" s="74"/>
      <c r="DY117" s="74"/>
      <c r="DZ117" s="74"/>
      <c r="EA117" s="74"/>
      <c r="EB117" s="74"/>
      <c r="EC117" s="74"/>
      <c r="ED117" s="74"/>
      <c r="EE117" s="74"/>
      <c r="EF117" s="74"/>
      <c r="EG117" s="74"/>
      <c r="EH117" s="74"/>
      <c r="EI117" s="74"/>
      <c r="EJ117" s="74"/>
      <c r="EK117" s="74"/>
      <c r="EL117" s="74"/>
      <c r="EM117" s="74"/>
      <c r="EN117" s="74"/>
      <c r="EO117" s="74"/>
      <c r="EP117" s="74"/>
      <c r="EQ117" s="74"/>
      <c r="ER117" s="74"/>
      <c r="ES117" s="74"/>
      <c r="ET117" s="74"/>
      <c r="EU117" s="74"/>
      <c r="EV117" s="74"/>
      <c r="EW117" s="74"/>
      <c r="EX117" s="74"/>
      <c r="EY117" s="74"/>
      <c r="EZ117" s="74"/>
      <c r="FA117" s="74"/>
      <c r="FB117" s="74"/>
      <c r="FC117" s="74"/>
      <c r="FD117" s="74"/>
      <c r="FE117" s="74"/>
      <c r="FF117" s="74"/>
      <c r="FG117" s="74"/>
      <c r="FH117" s="74"/>
      <c r="FI117" s="74"/>
      <c r="FJ117" s="74"/>
      <c r="FK117" s="74"/>
      <c r="FL117" s="74"/>
      <c r="FM117" s="74"/>
      <c r="FN117" s="74"/>
      <c r="FO117" s="74"/>
      <c r="FP117" s="74"/>
      <c r="FQ117" s="74"/>
      <c r="FR117" s="74"/>
      <c r="FS117" s="74"/>
      <c r="FT117" s="74"/>
      <c r="FU117" s="74"/>
      <c r="FV117" s="74"/>
      <c r="FW117" s="74"/>
      <c r="FX117" s="74"/>
      <c r="FY117" s="74"/>
      <c r="FZ117" s="74"/>
      <c r="GA117" s="74"/>
      <c r="GB117" s="74"/>
      <c r="GC117" s="74"/>
    </row>
    <row r="118" spans="4:185">
      <c r="D118" s="74"/>
      <c r="E118" s="74" t="s">
        <v>1285</v>
      </c>
      <c r="F118" s="74"/>
      <c r="G118" s="74"/>
      <c r="H118" s="74"/>
      <c r="I118" s="74" t="s">
        <v>1671</v>
      </c>
      <c r="J118" s="74" t="s">
        <v>1671</v>
      </c>
      <c r="K118" s="74" t="s">
        <v>1671</v>
      </c>
      <c r="L118" s="74" t="s">
        <v>1671</v>
      </c>
      <c r="M118" s="74" t="s">
        <v>1671</v>
      </c>
      <c r="N118" s="74" t="s">
        <v>1671</v>
      </c>
      <c r="O118" s="74" t="s">
        <v>1671</v>
      </c>
      <c r="P118" s="74" t="s">
        <v>1671</v>
      </c>
      <c r="Q118" s="74" t="s">
        <v>1671</v>
      </c>
      <c r="R118" s="74" t="s">
        <v>1671</v>
      </c>
      <c r="S118" s="74" t="s">
        <v>1671</v>
      </c>
      <c r="T118" s="74" t="s">
        <v>1671</v>
      </c>
      <c r="U118" s="74" t="s">
        <v>1671</v>
      </c>
      <c r="V118" s="74" t="s">
        <v>1671</v>
      </c>
      <c r="W118" s="74" t="s">
        <v>1671</v>
      </c>
      <c r="X118" s="74" t="s">
        <v>1671</v>
      </c>
      <c r="Y118" s="74" t="s">
        <v>1671</v>
      </c>
      <c r="Z118" s="74" t="s">
        <v>1671</v>
      </c>
      <c r="AA118" s="74" t="s">
        <v>1671</v>
      </c>
      <c r="AB118" s="74" t="s">
        <v>1671</v>
      </c>
      <c r="AC118" s="74" t="s">
        <v>1671</v>
      </c>
      <c r="AD118" s="74" t="s">
        <v>1671</v>
      </c>
      <c r="AE118" s="74" t="s">
        <v>1671</v>
      </c>
      <c r="AF118" s="74" t="s">
        <v>1671</v>
      </c>
      <c r="AG118" s="74" t="s">
        <v>1671</v>
      </c>
      <c r="AH118" s="74" t="s">
        <v>1671</v>
      </c>
      <c r="AI118" s="74" t="s">
        <v>1671</v>
      </c>
      <c r="AJ118" s="74" t="s">
        <v>1671</v>
      </c>
      <c r="AK118" s="74"/>
      <c r="AL118" s="74"/>
      <c r="AM118" s="74"/>
      <c r="AN118" s="74"/>
      <c r="AO118" s="74"/>
      <c r="AP118" s="74"/>
      <c r="AQ118" s="74"/>
      <c r="AR118" s="74"/>
      <c r="AS118" s="74"/>
      <c r="AT118" s="74"/>
      <c r="AU118" s="74"/>
      <c r="AV118" s="74"/>
      <c r="AW118" s="74"/>
      <c r="AX118" s="74"/>
      <c r="AY118" s="74"/>
      <c r="AZ118" s="74"/>
      <c r="BA118" s="74"/>
      <c r="BB118" s="74"/>
      <c r="BC118" s="74"/>
      <c r="BD118" s="74"/>
      <c r="BE118" s="74"/>
      <c r="BF118" s="74"/>
      <c r="BG118" s="74"/>
      <c r="BH118" s="74"/>
      <c r="BI118" s="74"/>
      <c r="BJ118" s="74"/>
      <c r="BK118" s="74"/>
      <c r="BL118" s="74"/>
      <c r="BM118" s="74"/>
      <c r="BN118" s="74"/>
      <c r="BO118" s="74"/>
      <c r="BP118" s="74"/>
      <c r="BQ118" s="74"/>
      <c r="BR118" s="74"/>
      <c r="BS118" s="74"/>
      <c r="BT118" s="74"/>
      <c r="BU118" s="74"/>
      <c r="BV118" s="74"/>
      <c r="BW118" s="74"/>
      <c r="BX118" s="74"/>
      <c r="BY118" s="74"/>
      <c r="BZ118" s="74"/>
      <c r="CA118" s="74"/>
      <c r="CB118" s="74"/>
      <c r="CC118" s="74"/>
      <c r="CD118" s="74"/>
      <c r="CE118" s="74"/>
      <c r="CF118" s="74"/>
      <c r="CG118" s="74"/>
      <c r="CH118" s="74"/>
      <c r="CI118" s="74"/>
      <c r="CJ118" s="74"/>
      <c r="CK118" s="74"/>
      <c r="CL118" s="74"/>
      <c r="CM118" s="74"/>
      <c r="CN118" s="74"/>
      <c r="CO118" s="74"/>
      <c r="CP118" s="74"/>
      <c r="CQ118" s="74"/>
      <c r="CR118" s="74"/>
      <c r="CS118" s="74"/>
      <c r="CT118" s="74"/>
      <c r="CU118" s="74"/>
      <c r="CV118" s="74"/>
      <c r="CW118" s="74"/>
      <c r="CX118" s="74"/>
      <c r="CY118" s="74"/>
      <c r="CZ118" s="74"/>
      <c r="DA118" s="74"/>
      <c r="DB118" s="74"/>
      <c r="DC118" s="74"/>
      <c r="DD118" s="74"/>
      <c r="DE118" s="74"/>
      <c r="DF118" s="74"/>
      <c r="DG118" s="74"/>
      <c r="DH118" s="74"/>
      <c r="DI118" s="74"/>
      <c r="DJ118" s="74"/>
      <c r="DK118" s="74"/>
      <c r="DL118" s="74"/>
      <c r="DM118" s="74"/>
      <c r="DN118" s="74"/>
      <c r="DO118" s="74"/>
      <c r="DP118" s="74"/>
      <c r="DQ118" s="74"/>
      <c r="DR118" s="74"/>
      <c r="DS118" s="74"/>
      <c r="DT118" s="74"/>
      <c r="DU118" s="74"/>
      <c r="DV118" s="74"/>
      <c r="DW118" s="74"/>
      <c r="DX118" s="74"/>
      <c r="DY118" s="74"/>
      <c r="DZ118" s="74"/>
      <c r="EA118" s="74"/>
      <c r="EB118" s="74"/>
      <c r="EC118" s="74"/>
      <c r="ED118" s="74"/>
      <c r="EE118" s="74"/>
      <c r="EF118" s="74"/>
      <c r="EG118" s="74"/>
      <c r="EH118" s="74"/>
      <c r="EI118" s="74"/>
      <c r="EJ118" s="74"/>
      <c r="EK118" s="74"/>
      <c r="EL118" s="74"/>
      <c r="EM118" s="74"/>
      <c r="EN118" s="74"/>
      <c r="EO118" s="74"/>
      <c r="EP118" s="74"/>
      <c r="EQ118" s="74"/>
      <c r="ER118" s="74"/>
      <c r="ES118" s="74"/>
      <c r="ET118" s="74"/>
      <c r="EU118" s="74"/>
      <c r="EV118" s="74"/>
      <c r="EW118" s="74"/>
      <c r="EX118" s="74"/>
      <c r="EY118" s="74"/>
      <c r="EZ118" s="74"/>
      <c r="FA118" s="74"/>
      <c r="FB118" s="74"/>
      <c r="FC118" s="74"/>
      <c r="FD118" s="74"/>
      <c r="FE118" s="74"/>
      <c r="FF118" s="74"/>
      <c r="FG118" s="74"/>
      <c r="FH118" s="74"/>
      <c r="FI118" s="74"/>
      <c r="FJ118" s="74"/>
      <c r="FK118" s="74"/>
      <c r="FL118" s="74"/>
      <c r="FM118" s="74"/>
      <c r="FN118" s="74"/>
      <c r="FO118" s="74"/>
      <c r="FP118" s="74"/>
      <c r="FQ118" s="74"/>
      <c r="FR118" s="74"/>
      <c r="FS118" s="74"/>
      <c r="FT118" s="74"/>
      <c r="FU118" s="74"/>
      <c r="FV118" s="74"/>
      <c r="FW118" s="74"/>
      <c r="FX118" s="74"/>
      <c r="FY118" s="74"/>
      <c r="FZ118" s="74"/>
      <c r="GA118" s="74"/>
      <c r="GB118" s="74"/>
      <c r="GC118" s="74"/>
    </row>
    <row r="119" spans="4:185">
      <c r="D119" s="74"/>
      <c r="E119" s="74" t="s">
        <v>1286</v>
      </c>
      <c r="F119" s="74"/>
      <c r="G119" s="74"/>
      <c r="H119" s="74"/>
      <c r="I119" s="74" t="s">
        <v>1671</v>
      </c>
      <c r="J119" s="74" t="s">
        <v>1671</v>
      </c>
      <c r="K119" s="74" t="s">
        <v>1671</v>
      </c>
      <c r="L119" s="74" t="s">
        <v>1671</v>
      </c>
      <c r="M119" s="74" t="s">
        <v>1671</v>
      </c>
      <c r="N119" s="74" t="s">
        <v>1671</v>
      </c>
      <c r="O119" s="74" t="s">
        <v>1671</v>
      </c>
      <c r="P119" s="74" t="s">
        <v>1671</v>
      </c>
      <c r="Q119" s="74" t="s">
        <v>1671</v>
      </c>
      <c r="R119" s="74" t="s">
        <v>1671</v>
      </c>
      <c r="S119" s="74" t="s">
        <v>1671</v>
      </c>
      <c r="T119" s="74" t="s">
        <v>1671</v>
      </c>
      <c r="U119" s="74" t="s">
        <v>1671</v>
      </c>
      <c r="V119" s="74" t="s">
        <v>1671</v>
      </c>
      <c r="W119" s="74" t="s">
        <v>1671</v>
      </c>
      <c r="X119" s="74" t="s">
        <v>1671</v>
      </c>
      <c r="Y119" s="74" t="s">
        <v>1671</v>
      </c>
      <c r="Z119" s="74" t="s">
        <v>1671</v>
      </c>
      <c r="AA119" s="74" t="s">
        <v>1671</v>
      </c>
      <c r="AB119" s="74" t="s">
        <v>1671</v>
      </c>
      <c r="AC119" s="74" t="s">
        <v>1671</v>
      </c>
      <c r="AD119" s="74" t="s">
        <v>1671</v>
      </c>
      <c r="AE119" s="74" t="s">
        <v>1671</v>
      </c>
      <c r="AF119" s="74" t="s">
        <v>1671</v>
      </c>
      <c r="AG119" s="74" t="s">
        <v>1671</v>
      </c>
      <c r="AH119" s="74" t="s">
        <v>1671</v>
      </c>
      <c r="AI119" s="74" t="s">
        <v>1671</v>
      </c>
      <c r="AJ119" s="74" t="s">
        <v>1671</v>
      </c>
      <c r="AK119" s="74"/>
      <c r="AL119" s="74"/>
      <c r="AM119" s="74"/>
      <c r="AN119" s="74"/>
      <c r="AO119" s="74"/>
      <c r="AP119" s="74"/>
      <c r="AQ119" s="74"/>
      <c r="AR119" s="74"/>
      <c r="AS119" s="74"/>
      <c r="AT119" s="74"/>
      <c r="AU119" s="74"/>
      <c r="AV119" s="74"/>
      <c r="AW119" s="74"/>
      <c r="AX119" s="74"/>
      <c r="AY119" s="74"/>
      <c r="AZ119" s="74"/>
      <c r="BA119" s="74"/>
      <c r="BB119" s="74"/>
      <c r="BC119" s="74"/>
      <c r="BD119" s="74"/>
      <c r="BE119" s="74"/>
      <c r="BF119" s="74"/>
      <c r="BG119" s="74"/>
      <c r="BH119" s="74"/>
      <c r="BI119" s="74"/>
      <c r="BJ119" s="74"/>
      <c r="BK119" s="74"/>
      <c r="BL119" s="74"/>
      <c r="BM119" s="74"/>
      <c r="BN119" s="74"/>
      <c r="BO119" s="74"/>
      <c r="BP119" s="74"/>
      <c r="BQ119" s="74"/>
      <c r="BR119" s="74"/>
      <c r="BS119" s="74"/>
      <c r="BT119" s="74"/>
      <c r="BU119" s="74"/>
      <c r="BV119" s="74"/>
      <c r="BW119" s="74"/>
      <c r="BX119" s="74"/>
      <c r="BY119" s="74"/>
      <c r="BZ119" s="74"/>
      <c r="CA119" s="74"/>
      <c r="CB119" s="74"/>
      <c r="CC119" s="74"/>
      <c r="CD119" s="74"/>
      <c r="CE119" s="74"/>
      <c r="CF119" s="74"/>
      <c r="CG119" s="74"/>
      <c r="CH119" s="74"/>
      <c r="CI119" s="74"/>
      <c r="CJ119" s="74"/>
      <c r="CK119" s="74"/>
      <c r="CL119" s="74"/>
      <c r="CM119" s="74"/>
      <c r="CN119" s="74"/>
      <c r="CO119" s="74"/>
      <c r="CP119" s="74"/>
      <c r="CQ119" s="74"/>
      <c r="CR119" s="74"/>
      <c r="CS119" s="74"/>
      <c r="CT119" s="74"/>
      <c r="CU119" s="74"/>
      <c r="CV119" s="74"/>
      <c r="CW119" s="74"/>
      <c r="CX119" s="74"/>
      <c r="CY119" s="74"/>
      <c r="CZ119" s="74"/>
      <c r="DA119" s="74"/>
      <c r="DB119" s="74"/>
      <c r="DC119" s="74"/>
      <c r="DD119" s="74"/>
      <c r="DE119" s="74"/>
      <c r="DF119" s="74"/>
      <c r="DG119" s="74"/>
      <c r="DH119" s="74"/>
      <c r="DI119" s="74"/>
      <c r="DJ119" s="74"/>
      <c r="DK119" s="74"/>
      <c r="DL119" s="74"/>
      <c r="DM119" s="74"/>
      <c r="DN119" s="74"/>
      <c r="DO119" s="74"/>
      <c r="DP119" s="74"/>
      <c r="DQ119" s="74"/>
      <c r="DR119" s="74"/>
      <c r="DS119" s="74"/>
      <c r="DT119" s="74"/>
      <c r="DU119" s="74"/>
      <c r="DV119" s="74"/>
      <c r="DW119" s="74"/>
      <c r="DX119" s="74"/>
      <c r="DY119" s="74"/>
      <c r="DZ119" s="74"/>
      <c r="EA119" s="74"/>
      <c r="EB119" s="74"/>
      <c r="EC119" s="74"/>
      <c r="ED119" s="74"/>
      <c r="EE119" s="74"/>
      <c r="EF119" s="74"/>
      <c r="EG119" s="74"/>
      <c r="EH119" s="74"/>
      <c r="EI119" s="74"/>
      <c r="EJ119" s="74"/>
      <c r="EK119" s="74"/>
      <c r="EL119" s="74"/>
      <c r="EM119" s="74"/>
      <c r="EN119" s="74"/>
      <c r="EO119" s="74"/>
      <c r="EP119" s="74"/>
      <c r="EQ119" s="74"/>
      <c r="ER119" s="74"/>
      <c r="ES119" s="74"/>
      <c r="ET119" s="74"/>
      <c r="EU119" s="74"/>
      <c r="EV119" s="74"/>
      <c r="EW119" s="74"/>
      <c r="EX119" s="74"/>
      <c r="EY119" s="74"/>
      <c r="EZ119" s="74"/>
      <c r="FA119" s="74"/>
      <c r="FB119" s="74"/>
      <c r="FC119" s="74"/>
      <c r="FD119" s="74"/>
      <c r="FE119" s="74"/>
      <c r="FF119" s="74"/>
      <c r="FG119" s="74"/>
      <c r="FH119" s="74"/>
      <c r="FI119" s="74"/>
      <c r="FJ119" s="74"/>
      <c r="FK119" s="74"/>
      <c r="FL119" s="74"/>
      <c r="FM119" s="74"/>
      <c r="FN119" s="74"/>
      <c r="FO119" s="74"/>
      <c r="FP119" s="74"/>
      <c r="FQ119" s="74"/>
      <c r="FR119" s="74"/>
      <c r="FS119" s="74"/>
      <c r="FT119" s="74"/>
      <c r="FU119" s="74"/>
      <c r="FV119" s="74"/>
      <c r="FW119" s="74"/>
      <c r="FX119" s="74"/>
      <c r="FY119" s="74"/>
      <c r="FZ119" s="74"/>
      <c r="GA119" s="74"/>
      <c r="GB119" s="74"/>
      <c r="GC119" s="74"/>
    </row>
    <row r="120" spans="4:185">
      <c r="D120" s="74"/>
      <c r="E120" s="74"/>
      <c r="F120" s="74"/>
      <c r="G120" s="74"/>
      <c r="H120" s="74"/>
      <c r="I120" s="74"/>
      <c r="J120" s="74"/>
      <c r="K120" s="74"/>
      <c r="L120" s="74"/>
      <c r="M120" s="74"/>
      <c r="N120" s="74"/>
      <c r="O120" s="74"/>
      <c r="P120" s="74"/>
      <c r="Q120" s="74"/>
      <c r="R120" s="74"/>
      <c r="S120" s="74"/>
      <c r="T120" s="74"/>
      <c r="U120" s="74"/>
      <c r="V120" s="74"/>
      <c r="W120" s="74"/>
      <c r="X120" s="74"/>
      <c r="Y120" s="74"/>
      <c r="Z120" s="74"/>
      <c r="AA120" s="74"/>
      <c r="AB120" s="74"/>
      <c r="AC120" s="74"/>
      <c r="AD120" s="74"/>
      <c r="AE120" s="74"/>
      <c r="AF120" s="74"/>
      <c r="AG120" s="74"/>
      <c r="AH120" s="74"/>
      <c r="AI120" s="74"/>
      <c r="AJ120" s="74"/>
      <c r="AK120" s="74"/>
      <c r="AL120" s="74"/>
      <c r="AM120" s="74"/>
      <c r="AN120" s="74"/>
      <c r="AO120" s="74"/>
      <c r="AP120" s="74"/>
      <c r="AQ120" s="74"/>
      <c r="AR120" s="74"/>
      <c r="AS120" s="74"/>
      <c r="AT120" s="74"/>
      <c r="AU120" s="74"/>
      <c r="AV120" s="74"/>
      <c r="AW120" s="74"/>
      <c r="AX120" s="74"/>
      <c r="AY120" s="74"/>
      <c r="AZ120" s="74"/>
      <c r="BA120" s="74"/>
      <c r="BB120" s="74"/>
      <c r="BC120" s="74"/>
      <c r="BD120" s="74"/>
      <c r="BE120" s="74"/>
      <c r="BF120" s="74"/>
      <c r="BG120" s="74"/>
      <c r="BH120" s="74"/>
      <c r="BI120" s="74"/>
      <c r="BJ120" s="74"/>
      <c r="BK120" s="74"/>
      <c r="BL120" s="74"/>
      <c r="BM120" s="74"/>
      <c r="BN120" s="74"/>
      <c r="BO120" s="74"/>
      <c r="BP120" s="74"/>
      <c r="BQ120" s="74"/>
      <c r="BR120" s="74"/>
      <c r="BS120" s="74"/>
      <c r="BT120" s="74"/>
      <c r="BU120" s="74"/>
      <c r="BV120" s="74"/>
      <c r="BW120" s="74"/>
      <c r="BX120" s="74"/>
      <c r="BY120" s="74"/>
      <c r="BZ120" s="74"/>
      <c r="CA120" s="74"/>
      <c r="CB120" s="74"/>
      <c r="CC120" s="74"/>
      <c r="CD120" s="74"/>
      <c r="CE120" s="74"/>
      <c r="CF120" s="74"/>
      <c r="CG120" s="74"/>
      <c r="CH120" s="74"/>
      <c r="CI120" s="74"/>
      <c r="CJ120" s="74"/>
      <c r="CK120" s="74"/>
      <c r="CL120" s="74"/>
      <c r="CM120" s="74"/>
      <c r="CN120" s="74"/>
      <c r="CO120" s="74"/>
      <c r="CP120" s="74"/>
      <c r="CQ120" s="74"/>
      <c r="CR120" s="74"/>
      <c r="CS120" s="74"/>
      <c r="CT120" s="74"/>
      <c r="CU120" s="74"/>
      <c r="CV120" s="74"/>
      <c r="CW120" s="74"/>
      <c r="CX120" s="74"/>
      <c r="CY120" s="74"/>
      <c r="CZ120" s="74"/>
      <c r="DA120" s="74"/>
      <c r="DB120" s="74"/>
      <c r="DC120" s="74"/>
      <c r="DD120" s="74"/>
      <c r="DE120" s="74"/>
      <c r="DF120" s="74"/>
      <c r="DG120" s="74"/>
      <c r="DH120" s="74"/>
      <c r="DI120" s="74"/>
      <c r="DJ120" s="74"/>
      <c r="DK120" s="74"/>
      <c r="DL120" s="74"/>
      <c r="DM120" s="74"/>
      <c r="DN120" s="74"/>
      <c r="DO120" s="74"/>
      <c r="DP120" s="74"/>
      <c r="DQ120" s="74"/>
      <c r="DR120" s="74"/>
      <c r="DS120" s="74"/>
      <c r="DT120" s="74"/>
      <c r="DU120" s="74"/>
      <c r="DV120" s="74"/>
      <c r="DW120" s="74"/>
      <c r="DX120" s="74"/>
      <c r="DY120" s="74"/>
      <c r="DZ120" s="74"/>
      <c r="EA120" s="74"/>
      <c r="EB120" s="74"/>
      <c r="EC120" s="74"/>
      <c r="ED120" s="74"/>
      <c r="EE120" s="74"/>
      <c r="EF120" s="74"/>
      <c r="EG120" s="74"/>
      <c r="EH120" s="74"/>
      <c r="EI120" s="74"/>
      <c r="EJ120" s="74"/>
      <c r="EK120" s="74"/>
      <c r="EL120" s="74"/>
      <c r="EM120" s="74"/>
      <c r="EN120" s="74"/>
      <c r="EO120" s="74"/>
      <c r="EP120" s="74"/>
      <c r="EQ120" s="74"/>
      <c r="ER120" s="74"/>
      <c r="ES120" s="74"/>
      <c r="ET120" s="74"/>
      <c r="EU120" s="74"/>
      <c r="EV120" s="74"/>
      <c r="EW120" s="74"/>
      <c r="EX120" s="74"/>
      <c r="EY120" s="74"/>
      <c r="EZ120" s="74"/>
      <c r="FA120" s="74"/>
      <c r="FB120" s="74"/>
      <c r="FC120" s="74"/>
      <c r="FD120" s="74"/>
      <c r="FE120" s="74"/>
      <c r="FF120" s="74"/>
      <c r="FG120" s="74"/>
      <c r="FH120" s="74"/>
      <c r="FI120" s="74"/>
      <c r="FJ120" s="74"/>
      <c r="FK120" s="74"/>
      <c r="FL120" s="74"/>
      <c r="FM120" s="74"/>
      <c r="FN120" s="74"/>
      <c r="FO120" s="74"/>
      <c r="FP120" s="74"/>
      <c r="FQ120" s="74"/>
      <c r="FR120" s="74"/>
      <c r="FS120" s="74"/>
      <c r="FT120" s="74"/>
      <c r="FU120" s="74"/>
      <c r="FV120" s="74"/>
      <c r="FW120" s="74"/>
      <c r="FX120" s="74"/>
      <c r="FY120" s="74"/>
      <c r="FZ120" s="74"/>
      <c r="GA120" s="74"/>
      <c r="GB120" s="74"/>
      <c r="GC120" s="74"/>
    </row>
    <row r="121" spans="4:185">
      <c r="D121" s="74"/>
      <c r="E121" s="74"/>
      <c r="F121" s="74"/>
      <c r="G121" s="74"/>
      <c r="H121" s="74"/>
      <c r="I121" s="74"/>
      <c r="J121" s="74"/>
      <c r="K121" s="74"/>
      <c r="L121" s="74"/>
      <c r="M121" s="74"/>
      <c r="N121" s="74"/>
      <c r="O121" s="74"/>
      <c r="P121" s="74"/>
      <c r="Q121" s="74"/>
      <c r="R121" s="74"/>
      <c r="S121" s="74"/>
      <c r="T121" s="74"/>
      <c r="U121" s="74"/>
      <c r="V121" s="74"/>
      <c r="W121" s="74"/>
      <c r="X121" s="74"/>
      <c r="Y121" s="74"/>
      <c r="Z121" s="74"/>
      <c r="AA121" s="74"/>
      <c r="AB121" s="74"/>
      <c r="AC121" s="74"/>
      <c r="AD121" s="74"/>
      <c r="AE121" s="74"/>
      <c r="AF121" s="74"/>
      <c r="AG121" s="74"/>
      <c r="AH121" s="74"/>
      <c r="AI121" s="74"/>
      <c r="AJ121" s="74"/>
      <c r="AK121" s="74"/>
      <c r="AL121" s="74"/>
      <c r="AM121" s="74"/>
      <c r="AN121" s="74"/>
      <c r="AO121" s="74"/>
      <c r="AP121" s="74"/>
      <c r="AQ121" s="74"/>
      <c r="AR121" s="74"/>
      <c r="AS121" s="74"/>
      <c r="AT121" s="74"/>
      <c r="AU121" s="74"/>
      <c r="AV121" s="74"/>
      <c r="AW121" s="74"/>
      <c r="AX121" s="74"/>
      <c r="AY121" s="74"/>
      <c r="AZ121" s="74"/>
      <c r="BA121" s="74"/>
      <c r="BB121" s="74"/>
      <c r="BC121" s="74"/>
      <c r="BD121" s="74"/>
      <c r="BE121" s="74"/>
      <c r="BF121" s="74"/>
      <c r="BG121" s="74"/>
      <c r="BH121" s="74"/>
      <c r="BI121" s="74"/>
      <c r="BJ121" s="74"/>
      <c r="BK121" s="74"/>
      <c r="BL121" s="74"/>
      <c r="BM121" s="74"/>
      <c r="BN121" s="74"/>
      <c r="BO121" s="74"/>
      <c r="BP121" s="74"/>
      <c r="BQ121" s="74"/>
      <c r="BR121" s="74"/>
      <c r="BS121" s="74"/>
      <c r="BT121" s="74"/>
      <c r="BU121" s="74"/>
      <c r="BV121" s="74"/>
      <c r="BW121" s="74"/>
      <c r="BX121" s="74"/>
      <c r="BY121" s="74"/>
      <c r="BZ121" s="74"/>
      <c r="CA121" s="74"/>
      <c r="CB121" s="74"/>
      <c r="CC121" s="74"/>
      <c r="CD121" s="74"/>
      <c r="CE121" s="74"/>
      <c r="CF121" s="74"/>
      <c r="CG121" s="74"/>
      <c r="CH121" s="74"/>
      <c r="CI121" s="74"/>
      <c r="CJ121" s="74"/>
      <c r="CK121" s="74"/>
      <c r="CL121" s="74"/>
      <c r="CM121" s="74"/>
      <c r="CN121" s="74"/>
      <c r="CO121" s="74"/>
      <c r="CP121" s="74"/>
      <c r="CQ121" s="74"/>
      <c r="CR121" s="74"/>
      <c r="CS121" s="74"/>
      <c r="CT121" s="74"/>
      <c r="CU121" s="74"/>
      <c r="CV121" s="74"/>
      <c r="CW121" s="74"/>
      <c r="CX121" s="74"/>
      <c r="CY121" s="74"/>
      <c r="CZ121" s="74"/>
      <c r="DA121" s="74"/>
      <c r="DB121" s="74"/>
      <c r="DC121" s="74"/>
      <c r="DD121" s="74"/>
      <c r="DE121" s="74"/>
      <c r="DF121" s="74"/>
      <c r="DG121" s="74"/>
      <c r="DH121" s="74"/>
      <c r="DI121" s="74"/>
      <c r="DJ121" s="74"/>
      <c r="DK121" s="74"/>
      <c r="DL121" s="74"/>
      <c r="DM121" s="74"/>
      <c r="DN121" s="74"/>
      <c r="DO121" s="74"/>
      <c r="DP121" s="74"/>
      <c r="DQ121" s="74"/>
      <c r="DR121" s="74"/>
      <c r="DS121" s="74"/>
      <c r="DT121" s="74"/>
      <c r="DU121" s="74"/>
      <c r="DV121" s="74"/>
      <c r="DW121" s="74"/>
      <c r="DX121" s="74"/>
      <c r="DY121" s="74"/>
      <c r="DZ121" s="74"/>
      <c r="EA121" s="74"/>
      <c r="EB121" s="74"/>
      <c r="EC121" s="74"/>
      <c r="ED121" s="74"/>
      <c r="EE121" s="74"/>
      <c r="EF121" s="74"/>
      <c r="EG121" s="74"/>
      <c r="EH121" s="74"/>
      <c r="EI121" s="74"/>
      <c r="EJ121" s="74"/>
      <c r="EK121" s="74"/>
      <c r="EL121" s="74"/>
      <c r="EM121" s="74"/>
      <c r="EN121" s="74"/>
      <c r="EO121" s="74"/>
      <c r="EP121" s="74"/>
      <c r="EQ121" s="74"/>
      <c r="ER121" s="74"/>
      <c r="ES121" s="74"/>
      <c r="ET121" s="74"/>
      <c r="EU121" s="74"/>
      <c r="EV121" s="74"/>
      <c r="EW121" s="74"/>
      <c r="EX121" s="74"/>
      <c r="EY121" s="74"/>
      <c r="EZ121" s="74"/>
      <c r="FA121" s="74"/>
      <c r="FB121" s="74"/>
      <c r="FC121" s="74"/>
      <c r="FD121" s="74"/>
      <c r="FE121" s="74"/>
      <c r="FF121" s="74"/>
      <c r="FG121" s="74"/>
      <c r="FH121" s="74"/>
      <c r="FI121" s="74"/>
      <c r="FJ121" s="74"/>
      <c r="FK121" s="74"/>
      <c r="FL121" s="74"/>
      <c r="FM121" s="74"/>
      <c r="FN121" s="74"/>
      <c r="FO121" s="74"/>
      <c r="FP121" s="74"/>
      <c r="FQ121" s="74"/>
      <c r="FR121" s="74"/>
      <c r="FS121" s="74"/>
      <c r="FT121" s="74"/>
      <c r="FU121" s="74"/>
      <c r="FV121" s="74"/>
      <c r="FW121" s="74"/>
      <c r="FX121" s="74"/>
      <c r="FY121" s="74"/>
      <c r="FZ121" s="74"/>
      <c r="GA121" s="74"/>
      <c r="GB121" s="74"/>
      <c r="GC121" s="74"/>
    </row>
    <row r="122" spans="4:185">
      <c r="D122" s="74"/>
      <c r="E122" s="74"/>
      <c r="F122" s="74"/>
      <c r="G122" s="74"/>
      <c r="H122" s="74"/>
      <c r="I122" s="74"/>
      <c r="J122" s="74"/>
      <c r="K122" s="74"/>
      <c r="L122" s="74"/>
      <c r="M122" s="74"/>
      <c r="N122" s="74"/>
      <c r="O122" s="74"/>
      <c r="P122" s="74"/>
      <c r="Q122" s="74"/>
      <c r="R122" s="74"/>
      <c r="S122" s="74"/>
      <c r="T122" s="74"/>
      <c r="U122" s="74"/>
      <c r="V122" s="74"/>
      <c r="W122" s="74"/>
      <c r="X122" s="74"/>
      <c r="Y122" s="74"/>
      <c r="Z122" s="74"/>
      <c r="AA122" s="74"/>
      <c r="AB122" s="74"/>
      <c r="AC122" s="74"/>
      <c r="AD122" s="74"/>
      <c r="AE122" s="74"/>
      <c r="AF122" s="74"/>
      <c r="AG122" s="74"/>
      <c r="AH122" s="74"/>
      <c r="AI122" s="74"/>
      <c r="AJ122" s="74"/>
      <c r="AK122" s="74"/>
      <c r="AL122" s="74"/>
      <c r="AM122" s="74"/>
      <c r="AN122" s="74"/>
      <c r="AO122" s="74"/>
      <c r="AP122" s="74"/>
      <c r="AQ122" s="74"/>
      <c r="AR122" s="74"/>
      <c r="AS122" s="74"/>
      <c r="AT122" s="74"/>
      <c r="AU122" s="74"/>
      <c r="AV122" s="74"/>
      <c r="AW122" s="74"/>
      <c r="AX122" s="74"/>
      <c r="AY122" s="74"/>
      <c r="AZ122" s="74"/>
      <c r="BA122" s="74"/>
      <c r="BB122" s="74"/>
      <c r="BC122" s="74"/>
      <c r="BD122" s="74"/>
      <c r="BE122" s="74"/>
      <c r="BF122" s="74"/>
      <c r="BG122" s="74"/>
      <c r="BH122" s="74"/>
      <c r="BI122" s="74"/>
      <c r="BJ122" s="74"/>
      <c r="BK122" s="74"/>
      <c r="BL122" s="74"/>
      <c r="BM122" s="74"/>
      <c r="BN122" s="74"/>
      <c r="BO122" s="74"/>
      <c r="BP122" s="74"/>
      <c r="BQ122" s="74"/>
      <c r="BR122" s="74"/>
      <c r="BS122" s="74"/>
      <c r="BT122" s="74"/>
      <c r="BU122" s="74"/>
      <c r="BV122" s="74"/>
      <c r="BW122" s="74"/>
      <c r="BX122" s="74"/>
      <c r="BY122" s="74"/>
      <c r="BZ122" s="74"/>
      <c r="CA122" s="74"/>
      <c r="CB122" s="74"/>
      <c r="CC122" s="74"/>
      <c r="CD122" s="74"/>
      <c r="CE122" s="74"/>
      <c r="CF122" s="74"/>
      <c r="CG122" s="74"/>
      <c r="CH122" s="74"/>
      <c r="CI122" s="74"/>
      <c r="CJ122" s="74"/>
      <c r="CK122" s="74"/>
      <c r="CL122" s="74"/>
      <c r="CM122" s="74"/>
      <c r="CN122" s="74"/>
      <c r="CO122" s="74"/>
      <c r="CP122" s="74"/>
      <c r="CQ122" s="74"/>
      <c r="CR122" s="74"/>
      <c r="CS122" s="74"/>
      <c r="CT122" s="74"/>
      <c r="CU122" s="74"/>
      <c r="CV122" s="74"/>
      <c r="CW122" s="74"/>
      <c r="CX122" s="74"/>
      <c r="CY122" s="74"/>
      <c r="CZ122" s="74"/>
      <c r="DA122" s="74"/>
      <c r="DB122" s="74"/>
      <c r="DC122" s="74"/>
      <c r="DD122" s="74"/>
      <c r="DE122" s="74"/>
      <c r="DF122" s="74"/>
      <c r="DG122" s="74"/>
      <c r="DH122" s="74"/>
      <c r="DI122" s="74"/>
      <c r="DJ122" s="74"/>
      <c r="DK122" s="74"/>
      <c r="DL122" s="74"/>
      <c r="DM122" s="74"/>
      <c r="DN122" s="74"/>
      <c r="DO122" s="74"/>
      <c r="DP122" s="74"/>
      <c r="DQ122" s="74"/>
      <c r="DR122" s="74"/>
      <c r="DS122" s="74"/>
      <c r="DT122" s="74"/>
      <c r="DU122" s="74"/>
      <c r="DV122" s="74"/>
      <c r="DW122" s="74"/>
      <c r="DX122" s="74"/>
      <c r="DY122" s="74"/>
      <c r="DZ122" s="74"/>
      <c r="EA122" s="74"/>
      <c r="EB122" s="74"/>
      <c r="EC122" s="74"/>
      <c r="ED122" s="74"/>
      <c r="EE122" s="74"/>
      <c r="EF122" s="74"/>
      <c r="EG122" s="74"/>
      <c r="EH122" s="74"/>
      <c r="EI122" s="74"/>
      <c r="EJ122" s="74"/>
      <c r="EK122" s="74"/>
      <c r="EL122" s="74"/>
      <c r="EM122" s="74"/>
      <c r="EN122" s="74"/>
      <c r="EO122" s="74"/>
      <c r="EP122" s="74"/>
      <c r="EQ122" s="74"/>
      <c r="ER122" s="74"/>
      <c r="ES122" s="74"/>
      <c r="ET122" s="74"/>
      <c r="EU122" s="74"/>
      <c r="EV122" s="74"/>
      <c r="EW122" s="74"/>
      <c r="EX122" s="74"/>
      <c r="EY122" s="74"/>
      <c r="EZ122" s="74"/>
      <c r="FA122" s="74"/>
      <c r="FB122" s="74"/>
      <c r="FC122" s="74"/>
      <c r="FD122" s="74"/>
      <c r="FE122" s="74"/>
      <c r="FF122" s="74"/>
      <c r="FG122" s="74"/>
      <c r="FH122" s="74"/>
      <c r="FI122" s="74"/>
      <c r="FJ122" s="74"/>
      <c r="FK122" s="74"/>
      <c r="FL122" s="74"/>
      <c r="FM122" s="74"/>
      <c r="FN122" s="74"/>
      <c r="FO122" s="74"/>
      <c r="FP122" s="74"/>
      <c r="FQ122" s="74"/>
      <c r="FR122" s="74"/>
      <c r="FS122" s="74"/>
      <c r="FT122" s="74"/>
      <c r="FU122" s="74"/>
      <c r="FV122" s="74"/>
      <c r="FW122" s="74"/>
      <c r="FX122" s="74"/>
      <c r="FY122" s="74"/>
      <c r="FZ122" s="74"/>
      <c r="GA122" s="74"/>
      <c r="GB122" s="74"/>
      <c r="GC122" s="74"/>
    </row>
    <row r="123" spans="4:185">
      <c r="D123" s="74"/>
      <c r="E123" s="74"/>
      <c r="F123" s="74"/>
      <c r="G123" s="74"/>
      <c r="H123" s="74"/>
      <c r="I123" s="74"/>
      <c r="J123" s="74"/>
      <c r="K123" s="74"/>
      <c r="L123" s="74"/>
      <c r="M123" s="74"/>
      <c r="N123" s="74"/>
      <c r="O123" s="74"/>
      <c r="P123" s="74"/>
      <c r="Q123" s="74"/>
      <c r="R123" s="74"/>
      <c r="S123" s="74"/>
      <c r="T123" s="74"/>
      <c r="U123" s="74"/>
      <c r="V123" s="74"/>
      <c r="W123" s="74"/>
      <c r="X123" s="74"/>
      <c r="Y123" s="74"/>
      <c r="Z123" s="74"/>
      <c r="AA123" s="74"/>
      <c r="AB123" s="74"/>
      <c r="AC123" s="74"/>
      <c r="AD123" s="74"/>
      <c r="AE123" s="74"/>
      <c r="AF123" s="74"/>
      <c r="AG123" s="74"/>
      <c r="AH123" s="74"/>
      <c r="AI123" s="74"/>
      <c r="AJ123" s="74"/>
      <c r="AK123" s="74"/>
      <c r="AL123" s="74"/>
      <c r="AM123" s="74"/>
      <c r="AN123" s="74"/>
      <c r="AO123" s="74"/>
      <c r="AP123" s="74"/>
      <c r="AQ123" s="74"/>
      <c r="AR123" s="74"/>
      <c r="AS123" s="74"/>
      <c r="AT123" s="74"/>
      <c r="AU123" s="74"/>
      <c r="AV123" s="74"/>
      <c r="AW123" s="74"/>
      <c r="AX123" s="74"/>
      <c r="AY123" s="74"/>
      <c r="AZ123" s="74"/>
      <c r="BA123" s="74"/>
      <c r="BB123" s="74"/>
      <c r="BC123" s="74"/>
      <c r="BD123" s="74"/>
      <c r="BE123" s="74"/>
      <c r="BF123" s="74"/>
      <c r="BG123" s="74"/>
      <c r="BH123" s="74"/>
      <c r="BI123" s="74"/>
      <c r="BJ123" s="74"/>
      <c r="BK123" s="74"/>
      <c r="BL123" s="74"/>
      <c r="BM123" s="74"/>
      <c r="BN123" s="74"/>
      <c r="BO123" s="74"/>
      <c r="BP123" s="74"/>
      <c r="BQ123" s="74"/>
      <c r="BR123" s="74"/>
      <c r="BS123" s="74"/>
      <c r="BT123" s="74"/>
      <c r="BU123" s="74"/>
      <c r="BV123" s="74"/>
      <c r="BW123" s="74"/>
      <c r="BX123" s="74"/>
      <c r="BY123" s="74"/>
      <c r="BZ123" s="74"/>
      <c r="CA123" s="74"/>
      <c r="CB123" s="74"/>
      <c r="CC123" s="74"/>
      <c r="CD123" s="74"/>
      <c r="CE123" s="74"/>
      <c r="CF123" s="74"/>
      <c r="CG123" s="74"/>
      <c r="CH123" s="74"/>
      <c r="CI123" s="74"/>
      <c r="CJ123" s="74"/>
      <c r="CK123" s="74"/>
      <c r="CL123" s="74"/>
      <c r="CM123" s="74"/>
      <c r="CN123" s="74"/>
      <c r="CO123" s="74"/>
      <c r="CP123" s="74"/>
      <c r="CQ123" s="74"/>
      <c r="CR123" s="74"/>
      <c r="CS123" s="74"/>
      <c r="CT123" s="74"/>
      <c r="CU123" s="74"/>
      <c r="CV123" s="74"/>
      <c r="CW123" s="74"/>
      <c r="CX123" s="74"/>
      <c r="CY123" s="74"/>
      <c r="CZ123" s="74"/>
      <c r="DA123" s="74"/>
      <c r="DB123" s="74"/>
      <c r="DC123" s="74"/>
      <c r="DD123" s="74"/>
      <c r="DE123" s="74"/>
      <c r="DF123" s="74"/>
      <c r="DG123" s="74"/>
      <c r="DH123" s="74"/>
      <c r="DI123" s="74"/>
      <c r="DJ123" s="74"/>
      <c r="DK123" s="74"/>
      <c r="DL123" s="74"/>
      <c r="DM123" s="74"/>
      <c r="DN123" s="74"/>
      <c r="DO123" s="74"/>
      <c r="DP123" s="74"/>
      <c r="DQ123" s="74"/>
      <c r="DR123" s="74"/>
      <c r="DS123" s="74"/>
      <c r="DT123" s="74"/>
      <c r="DU123" s="74"/>
      <c r="DV123" s="74"/>
      <c r="DW123" s="74"/>
      <c r="DX123" s="74"/>
      <c r="DY123" s="74"/>
      <c r="DZ123" s="74"/>
      <c r="EA123" s="74"/>
      <c r="EB123" s="74"/>
      <c r="EC123" s="74"/>
      <c r="ED123" s="74"/>
      <c r="EE123" s="74"/>
      <c r="EF123" s="74"/>
      <c r="EG123" s="74"/>
      <c r="EH123" s="74"/>
      <c r="EI123" s="74"/>
      <c r="EJ123" s="74"/>
      <c r="EK123" s="74"/>
      <c r="EL123" s="74"/>
      <c r="EM123" s="74"/>
      <c r="EN123" s="74"/>
      <c r="EO123" s="74"/>
      <c r="EP123" s="74"/>
      <c r="EQ123" s="74"/>
      <c r="ER123" s="74"/>
      <c r="ES123" s="74"/>
      <c r="ET123" s="74"/>
      <c r="EU123" s="74"/>
      <c r="EV123" s="74"/>
      <c r="EW123" s="74"/>
      <c r="EX123" s="74"/>
      <c r="EY123" s="74"/>
      <c r="EZ123" s="74"/>
      <c r="FA123" s="74"/>
      <c r="FB123" s="74"/>
      <c r="FC123" s="74"/>
      <c r="FD123" s="74"/>
      <c r="FE123" s="74"/>
      <c r="FF123" s="74"/>
      <c r="FG123" s="74"/>
      <c r="FH123" s="74"/>
      <c r="FI123" s="74"/>
      <c r="FJ123" s="74"/>
      <c r="FK123" s="74"/>
      <c r="FL123" s="74"/>
      <c r="FM123" s="74"/>
      <c r="FN123" s="74"/>
      <c r="FO123" s="74"/>
      <c r="FP123" s="74"/>
      <c r="FQ123" s="74"/>
      <c r="FR123" s="74"/>
      <c r="FS123" s="74"/>
      <c r="FT123" s="74"/>
      <c r="FU123" s="74"/>
      <c r="FV123" s="74"/>
      <c r="FW123" s="74"/>
      <c r="FX123" s="74"/>
      <c r="FY123" s="74"/>
      <c r="FZ123" s="74"/>
      <c r="GA123" s="74"/>
      <c r="GB123" s="74"/>
      <c r="GC123" s="74"/>
    </row>
    <row r="124" spans="4:185" ht="18">
      <c r="D124" s="1327"/>
      <c r="E124" s="74"/>
      <c r="F124" s="74"/>
      <c r="G124" s="74"/>
      <c r="H124" s="74"/>
      <c r="I124" s="74"/>
      <c r="J124" s="74"/>
      <c r="K124" s="74"/>
      <c r="L124" s="74"/>
      <c r="M124" s="74"/>
      <c r="N124" s="74"/>
      <c r="O124" s="74"/>
      <c r="P124" s="74"/>
      <c r="Q124" s="74"/>
      <c r="R124" s="74"/>
      <c r="S124" s="74"/>
      <c r="T124" s="74"/>
      <c r="U124" s="74"/>
      <c r="V124" s="74"/>
      <c r="W124" s="74"/>
      <c r="X124" s="74"/>
      <c r="Y124" s="74"/>
      <c r="Z124" s="74"/>
      <c r="AA124" s="74"/>
      <c r="AB124" s="74"/>
      <c r="AC124" s="74"/>
      <c r="AD124" s="74"/>
      <c r="AE124" s="74"/>
      <c r="AF124" s="74"/>
      <c r="AG124" s="74"/>
      <c r="AH124" s="74"/>
      <c r="AI124" s="74"/>
      <c r="AJ124" s="74"/>
      <c r="AK124" s="74"/>
      <c r="AL124" s="74"/>
      <c r="AM124" s="74"/>
      <c r="AN124" s="74"/>
      <c r="AO124" s="74"/>
      <c r="AP124" s="74"/>
      <c r="AQ124" s="74"/>
      <c r="AR124" s="74"/>
      <c r="AS124" s="74"/>
      <c r="AT124" s="74"/>
      <c r="AU124" s="74"/>
      <c r="AV124" s="74"/>
      <c r="AW124" s="74"/>
      <c r="AX124" s="74"/>
      <c r="AY124" s="74"/>
      <c r="AZ124" s="74"/>
      <c r="BA124" s="74"/>
      <c r="BB124" s="74"/>
      <c r="BC124" s="74"/>
      <c r="BD124" s="74"/>
      <c r="BE124" s="74"/>
      <c r="BF124" s="74"/>
      <c r="BG124" s="74"/>
      <c r="BH124" s="74"/>
      <c r="BI124" s="74"/>
      <c r="BJ124" s="74"/>
      <c r="BK124" s="74"/>
      <c r="BL124" s="74"/>
      <c r="BM124" s="74"/>
      <c r="BN124" s="74"/>
      <c r="BO124" s="74"/>
      <c r="BP124" s="74"/>
      <c r="BQ124" s="74"/>
      <c r="BR124" s="74"/>
      <c r="BS124" s="74"/>
      <c r="BT124" s="74"/>
      <c r="BU124" s="74"/>
      <c r="BV124" s="74"/>
      <c r="BW124" s="74"/>
      <c r="BX124" s="74"/>
      <c r="BY124" s="74"/>
      <c r="BZ124" s="74"/>
      <c r="CA124" s="74"/>
      <c r="CB124" s="74"/>
      <c r="CC124" s="74"/>
      <c r="CD124" s="74"/>
      <c r="CE124" s="74"/>
      <c r="CF124" s="74"/>
      <c r="CG124" s="74"/>
      <c r="CH124" s="74"/>
      <c r="CI124" s="74"/>
      <c r="CJ124" s="74"/>
      <c r="CK124" s="74"/>
      <c r="CL124" s="74"/>
      <c r="CM124" s="74"/>
      <c r="CN124" s="74"/>
      <c r="CO124" s="74"/>
      <c r="CP124" s="74"/>
      <c r="CQ124" s="74"/>
      <c r="CR124" s="74"/>
      <c r="CS124" s="74"/>
      <c r="CT124" s="74"/>
      <c r="CU124" s="74"/>
      <c r="CV124" s="74"/>
      <c r="CW124" s="74"/>
      <c r="CX124" s="74"/>
      <c r="CY124" s="74"/>
      <c r="CZ124" s="74"/>
      <c r="DA124" s="74"/>
      <c r="DB124" s="74"/>
      <c r="DC124" s="74"/>
      <c r="DD124" s="74"/>
      <c r="DE124" s="74"/>
      <c r="DF124" s="74"/>
      <c r="DG124" s="74"/>
      <c r="DH124" s="74"/>
      <c r="DI124" s="74"/>
      <c r="DJ124" s="74"/>
      <c r="DK124" s="74"/>
      <c r="DL124" s="74"/>
      <c r="DM124" s="74"/>
      <c r="DN124" s="74"/>
      <c r="DO124" s="74"/>
      <c r="DP124" s="74"/>
      <c r="DQ124" s="74"/>
      <c r="DR124" s="74"/>
      <c r="DS124" s="74"/>
      <c r="DT124" s="74"/>
      <c r="DU124" s="74"/>
      <c r="DV124" s="74"/>
      <c r="DW124" s="74"/>
      <c r="DX124" s="74"/>
      <c r="DY124" s="74"/>
      <c r="DZ124" s="74"/>
      <c r="EA124" s="74"/>
      <c r="EB124" s="74"/>
      <c r="EC124" s="74"/>
      <c r="ED124" s="74"/>
      <c r="EE124" s="74"/>
      <c r="EF124" s="74"/>
      <c r="EG124" s="74"/>
      <c r="EH124" s="74"/>
      <c r="EI124" s="74"/>
      <c r="EJ124" s="74"/>
      <c r="EK124" s="74"/>
      <c r="EL124" s="74"/>
      <c r="EM124" s="74"/>
      <c r="EN124" s="74"/>
      <c r="EO124" s="74"/>
      <c r="EP124" s="74"/>
      <c r="EQ124" s="74"/>
      <c r="ER124" s="74"/>
      <c r="ES124" s="74"/>
      <c r="ET124" s="74"/>
      <c r="EU124" s="74"/>
      <c r="EV124" s="74"/>
      <c r="EW124" s="74"/>
      <c r="EX124" s="74"/>
      <c r="EY124" s="74"/>
      <c r="EZ124" s="74"/>
      <c r="FA124" s="74"/>
      <c r="FB124" s="74"/>
      <c r="FC124" s="74"/>
      <c r="FD124" s="74"/>
      <c r="FE124" s="74"/>
      <c r="FF124" s="74"/>
      <c r="FG124" s="74"/>
      <c r="FH124" s="74"/>
      <c r="FI124" s="74"/>
      <c r="FJ124" s="74"/>
      <c r="FK124" s="74"/>
      <c r="FL124" s="74"/>
      <c r="FM124" s="74"/>
      <c r="FN124" s="74"/>
      <c r="FO124" s="74"/>
      <c r="FP124" s="74"/>
      <c r="FQ124" s="74"/>
      <c r="FR124" s="74"/>
      <c r="FS124" s="74"/>
      <c r="FT124" s="74"/>
      <c r="FU124" s="74"/>
      <c r="FV124" s="74"/>
      <c r="FW124" s="74"/>
      <c r="FX124" s="74"/>
      <c r="FY124" s="74"/>
      <c r="FZ124" s="74"/>
      <c r="GA124" s="74"/>
      <c r="GB124" s="74"/>
      <c r="GC124" s="74"/>
    </row>
    <row r="125" spans="4:185" ht="18">
      <c r="D125" s="1327" t="s">
        <v>24</v>
      </c>
      <c r="E125" s="74"/>
      <c r="F125" s="74"/>
      <c r="G125" s="74"/>
      <c r="H125" s="74"/>
      <c r="I125" s="74"/>
      <c r="J125" s="74"/>
      <c r="K125" s="74"/>
      <c r="L125" s="74"/>
      <c r="M125" s="74"/>
      <c r="N125" s="74"/>
      <c r="O125" s="74"/>
      <c r="P125" s="74"/>
      <c r="Q125" s="74"/>
      <c r="R125" s="74"/>
      <c r="S125" s="74"/>
      <c r="T125" s="74"/>
      <c r="U125" s="74"/>
      <c r="V125" s="74"/>
      <c r="W125" s="74"/>
      <c r="X125" s="74"/>
      <c r="Y125" s="74"/>
      <c r="Z125" s="74"/>
      <c r="AA125" s="74"/>
      <c r="AB125" s="74"/>
      <c r="AC125" s="74"/>
      <c r="AD125" s="74"/>
      <c r="AE125" s="74"/>
      <c r="AF125" s="74"/>
      <c r="AG125" s="74"/>
      <c r="AH125" s="74"/>
      <c r="AI125" s="74"/>
      <c r="AJ125" s="74"/>
      <c r="AK125" s="74"/>
      <c r="AL125" s="74"/>
      <c r="AM125" s="74"/>
      <c r="AN125" s="74"/>
      <c r="AO125" s="74"/>
      <c r="AP125" s="74"/>
      <c r="AQ125" s="74"/>
      <c r="AR125" s="74"/>
      <c r="AS125" s="74"/>
      <c r="AT125" s="74"/>
      <c r="AU125" s="74"/>
      <c r="AV125" s="74"/>
      <c r="AW125" s="74"/>
      <c r="AX125" s="74"/>
      <c r="AY125" s="74"/>
      <c r="AZ125" s="74"/>
      <c r="BA125" s="74"/>
      <c r="BB125" s="74"/>
      <c r="BC125" s="74"/>
      <c r="BD125" s="74"/>
      <c r="BE125" s="74"/>
      <c r="BF125" s="74"/>
      <c r="BG125" s="74"/>
      <c r="BH125" s="74"/>
      <c r="BI125" s="74"/>
      <c r="BJ125" s="74"/>
      <c r="BK125" s="74"/>
      <c r="BL125" s="74"/>
      <c r="BM125" s="74"/>
      <c r="BN125" s="74"/>
      <c r="BO125" s="74"/>
      <c r="BP125" s="74"/>
      <c r="BQ125" s="74"/>
      <c r="BR125" s="74"/>
      <c r="BS125" s="74"/>
      <c r="BT125" s="74"/>
      <c r="BU125" s="74"/>
      <c r="BV125" s="74"/>
      <c r="BW125" s="74"/>
      <c r="BX125" s="74"/>
      <c r="BY125" s="74"/>
      <c r="BZ125" s="74"/>
      <c r="CA125" s="74"/>
      <c r="CB125" s="74"/>
      <c r="CC125" s="74"/>
      <c r="CD125" s="74"/>
      <c r="CE125" s="74"/>
      <c r="CF125" s="74"/>
      <c r="CG125" s="74"/>
      <c r="CH125" s="74"/>
      <c r="CI125" s="74"/>
      <c r="CJ125" s="74"/>
      <c r="CK125" s="74"/>
      <c r="CL125" s="74"/>
      <c r="CM125" s="74"/>
      <c r="CN125" s="74"/>
      <c r="CO125" s="74"/>
      <c r="CP125" s="74"/>
      <c r="CQ125" s="74"/>
      <c r="CR125" s="74"/>
      <c r="CS125" s="74"/>
      <c r="CT125" s="74"/>
      <c r="CU125" s="74"/>
      <c r="CV125" s="74"/>
      <c r="CW125" s="74"/>
      <c r="CX125" s="74"/>
      <c r="CY125" s="74"/>
      <c r="CZ125" s="74"/>
      <c r="DA125" s="74"/>
      <c r="DB125" s="74"/>
      <c r="DC125" s="74"/>
      <c r="DD125" s="74"/>
      <c r="DE125" s="74"/>
      <c r="DF125" s="74"/>
      <c r="DG125" s="74"/>
      <c r="DH125" s="74"/>
      <c r="DI125" s="74"/>
      <c r="DJ125" s="74"/>
      <c r="DK125" s="74"/>
      <c r="DL125" s="74"/>
      <c r="DM125" s="74"/>
      <c r="DN125" s="74"/>
      <c r="DO125" s="74"/>
      <c r="DP125" s="74"/>
      <c r="DQ125" s="74"/>
      <c r="DR125" s="74"/>
      <c r="DS125" s="74"/>
      <c r="DT125" s="74"/>
      <c r="DU125" s="74"/>
      <c r="DV125" s="74"/>
      <c r="DW125" s="74"/>
      <c r="DX125" s="74"/>
      <c r="DY125" s="74"/>
      <c r="DZ125" s="74"/>
      <c r="EA125" s="74"/>
      <c r="EB125" s="74"/>
      <c r="EC125" s="74"/>
      <c r="ED125" s="74"/>
      <c r="EE125" s="74"/>
      <c r="EF125" s="74"/>
      <c r="EG125" s="74"/>
      <c r="EH125" s="74"/>
      <c r="EI125" s="74"/>
      <c r="EJ125" s="74"/>
      <c r="EK125" s="74"/>
      <c r="EL125" s="74"/>
      <c r="EM125" s="74"/>
      <c r="EN125" s="74"/>
      <c r="EO125" s="74"/>
      <c r="EP125" s="74"/>
      <c r="EQ125" s="74"/>
      <c r="ER125" s="74"/>
      <c r="ES125" s="74"/>
      <c r="ET125" s="74"/>
      <c r="EU125" s="74"/>
      <c r="EV125" s="74"/>
      <c r="EW125" s="74"/>
      <c r="EX125" s="74"/>
      <c r="EY125" s="74"/>
      <c r="EZ125" s="74"/>
      <c r="FA125" s="74"/>
      <c r="FB125" s="74"/>
      <c r="FC125" s="74"/>
      <c r="FD125" s="74"/>
      <c r="FE125" s="74"/>
      <c r="FF125" s="74"/>
      <c r="FG125" s="74"/>
      <c r="FH125" s="74"/>
      <c r="FI125" s="74"/>
      <c r="FJ125" s="74"/>
      <c r="FK125" s="74"/>
      <c r="FL125" s="74"/>
      <c r="FM125" s="74"/>
      <c r="FN125" s="74"/>
      <c r="FO125" s="74"/>
      <c r="FP125" s="74"/>
      <c r="FQ125" s="74"/>
      <c r="FR125" s="74"/>
      <c r="FS125" s="74"/>
      <c r="FT125" s="74"/>
      <c r="FU125" s="74"/>
      <c r="FV125" s="74"/>
      <c r="FW125" s="74"/>
      <c r="FX125" s="74"/>
      <c r="FY125" s="74"/>
      <c r="FZ125" s="74"/>
      <c r="GA125" s="74"/>
      <c r="GB125" s="74"/>
      <c r="GC125" s="74"/>
    </row>
    <row r="126" spans="4:185" ht="15.75">
      <c r="D126" s="1206" t="s">
        <v>22</v>
      </c>
      <c r="E126" s="1313"/>
      <c r="F126" s="1314">
        <v>2000</v>
      </c>
      <c r="G126" s="1314">
        <v>2001</v>
      </c>
      <c r="H126" s="1314">
        <v>2002</v>
      </c>
      <c r="I126" s="1314">
        <v>2003</v>
      </c>
      <c r="J126" s="1314">
        <v>2004</v>
      </c>
      <c r="K126" s="1314">
        <v>2005</v>
      </c>
      <c r="L126" s="1314">
        <v>2006</v>
      </c>
      <c r="M126" s="1314">
        <v>2007</v>
      </c>
      <c r="N126" s="1314">
        <v>2008</v>
      </c>
      <c r="O126" s="1314">
        <v>2009</v>
      </c>
      <c r="P126" s="1314">
        <v>2010</v>
      </c>
      <c r="Q126" s="1314">
        <v>2011</v>
      </c>
      <c r="R126" s="1314">
        <v>2012</v>
      </c>
      <c r="S126" s="1314">
        <v>2013</v>
      </c>
      <c r="T126" s="1314">
        <v>2014</v>
      </c>
      <c r="U126" s="1314">
        <v>2015</v>
      </c>
      <c r="V126" s="1314">
        <v>2016</v>
      </c>
      <c r="W126" s="1314">
        <v>2017</v>
      </c>
      <c r="X126" s="1314">
        <v>2018</v>
      </c>
      <c r="Y126" s="1314">
        <v>2019</v>
      </c>
      <c r="Z126" s="1314">
        <v>2020</v>
      </c>
      <c r="AA126" s="1314">
        <v>2021</v>
      </c>
      <c r="AB126" s="1314">
        <v>2022</v>
      </c>
      <c r="AC126" s="1314">
        <v>2023</v>
      </c>
      <c r="AD126" s="1314">
        <v>2024</v>
      </c>
      <c r="AE126" s="1314">
        <v>2025</v>
      </c>
      <c r="AF126" s="1314">
        <v>2026</v>
      </c>
      <c r="AG126" s="1314">
        <v>2027</v>
      </c>
      <c r="AH126" s="1314">
        <v>2028</v>
      </c>
      <c r="AI126" s="1314">
        <v>2029</v>
      </c>
      <c r="AJ126" s="1314">
        <v>2030</v>
      </c>
      <c r="AK126" s="74"/>
      <c r="AL126" s="74"/>
      <c r="AM126" s="74"/>
      <c r="AN126" s="74"/>
      <c r="AO126" s="74"/>
      <c r="AP126" s="74"/>
      <c r="AQ126" s="74"/>
      <c r="AR126" s="74"/>
      <c r="AS126" s="74"/>
      <c r="AT126" s="74"/>
      <c r="AU126" s="74"/>
      <c r="AV126" s="74"/>
      <c r="AW126" s="74"/>
      <c r="AX126" s="74"/>
      <c r="AY126" s="74"/>
      <c r="AZ126" s="74"/>
      <c r="BA126" s="74"/>
      <c r="BB126" s="74"/>
      <c r="BC126" s="74"/>
      <c r="BD126" s="74"/>
      <c r="BE126" s="74"/>
      <c r="BF126" s="74"/>
      <c r="BG126" s="74"/>
      <c r="BH126" s="74"/>
      <c r="BI126" s="74"/>
      <c r="BJ126" s="74"/>
      <c r="BK126" s="74"/>
      <c r="BL126" s="74"/>
      <c r="BM126" s="74"/>
      <c r="BN126" s="74"/>
      <c r="BO126" s="74"/>
      <c r="BP126" s="74"/>
      <c r="BQ126" s="74"/>
      <c r="BR126" s="74"/>
      <c r="BS126" s="74"/>
      <c r="BT126" s="74"/>
      <c r="BU126" s="74"/>
      <c r="BV126" s="74"/>
      <c r="BW126" s="74"/>
      <c r="BX126" s="74"/>
      <c r="BY126" s="74"/>
      <c r="BZ126" s="74"/>
      <c r="CA126" s="74"/>
      <c r="CB126" s="74"/>
      <c r="CC126" s="74"/>
      <c r="CD126" s="74"/>
      <c r="CE126" s="74"/>
      <c r="CF126" s="74"/>
      <c r="CG126" s="74"/>
      <c r="CH126" s="74"/>
      <c r="CI126" s="74"/>
      <c r="CJ126" s="74"/>
      <c r="CK126" s="74"/>
      <c r="CL126" s="74"/>
      <c r="CM126" s="74"/>
      <c r="CN126" s="74"/>
      <c r="CO126" s="74"/>
      <c r="CP126" s="74"/>
      <c r="CQ126" s="74"/>
      <c r="CR126" s="74"/>
      <c r="CS126" s="74"/>
      <c r="CT126" s="74"/>
      <c r="CU126" s="74"/>
      <c r="CV126" s="74"/>
      <c r="CW126" s="74"/>
      <c r="CX126" s="74"/>
      <c r="CY126" s="74"/>
      <c r="CZ126" s="74"/>
      <c r="DA126" s="74"/>
      <c r="DB126" s="74"/>
      <c r="DC126" s="74"/>
      <c r="DD126" s="74"/>
      <c r="DE126" s="74"/>
      <c r="DF126" s="74"/>
      <c r="DG126" s="74"/>
      <c r="DH126" s="74"/>
      <c r="DI126" s="74"/>
      <c r="DJ126" s="74"/>
      <c r="DK126" s="74"/>
      <c r="DL126" s="74"/>
      <c r="DM126" s="74"/>
      <c r="DN126" s="74"/>
      <c r="DO126" s="74"/>
      <c r="DP126" s="74"/>
      <c r="DQ126" s="74"/>
      <c r="DR126" s="74"/>
      <c r="DS126" s="74"/>
      <c r="DT126" s="74"/>
      <c r="DU126" s="74"/>
      <c r="DV126" s="74"/>
      <c r="DW126" s="74"/>
      <c r="DX126" s="74"/>
      <c r="DY126" s="74"/>
      <c r="DZ126" s="74"/>
      <c r="EA126" s="74"/>
      <c r="EB126" s="74"/>
      <c r="EC126" s="74"/>
      <c r="ED126" s="74"/>
      <c r="EE126" s="74"/>
      <c r="EF126" s="74"/>
      <c r="EG126" s="74"/>
      <c r="EH126" s="74"/>
      <c r="EI126" s="74"/>
      <c r="EJ126" s="74"/>
      <c r="EK126" s="74"/>
      <c r="EL126" s="74"/>
      <c r="EM126" s="74"/>
      <c r="EN126" s="74"/>
      <c r="EO126" s="74"/>
      <c r="EP126" s="74"/>
      <c r="EQ126" s="74"/>
      <c r="ER126" s="74"/>
      <c r="ES126" s="74"/>
      <c r="ET126" s="74"/>
      <c r="EU126" s="74"/>
      <c r="EV126" s="74"/>
      <c r="EW126" s="74"/>
      <c r="EX126" s="74"/>
      <c r="EY126" s="74"/>
      <c r="EZ126" s="74"/>
      <c r="FA126" s="74"/>
      <c r="FB126" s="74"/>
      <c r="FC126" s="74"/>
      <c r="FD126" s="74"/>
      <c r="FE126" s="74"/>
      <c r="FF126" s="74"/>
      <c r="FG126" s="74"/>
      <c r="FH126" s="74"/>
      <c r="FI126" s="74"/>
      <c r="FJ126" s="74"/>
      <c r="FK126" s="74"/>
      <c r="FL126" s="74"/>
      <c r="FM126" s="74"/>
      <c r="FN126" s="74"/>
      <c r="FO126" s="74"/>
      <c r="FP126" s="74"/>
      <c r="FQ126" s="74"/>
      <c r="FR126" s="74"/>
      <c r="FS126" s="74"/>
      <c r="FT126" s="74"/>
      <c r="FU126" s="74"/>
      <c r="FV126" s="74"/>
      <c r="FW126" s="74"/>
      <c r="FX126" s="74"/>
      <c r="FY126" s="74"/>
      <c r="FZ126" s="74"/>
      <c r="GA126" s="74"/>
      <c r="GB126" s="74"/>
      <c r="GC126" s="74"/>
    </row>
    <row r="127" spans="4:185">
      <c r="D127" s="74" t="s">
        <v>1670</v>
      </c>
      <c r="E127" s="74"/>
      <c r="F127" s="74"/>
      <c r="G127" s="74"/>
      <c r="H127" s="74"/>
      <c r="I127" s="74"/>
      <c r="J127" s="74"/>
      <c r="K127" s="74"/>
      <c r="L127" s="74"/>
      <c r="M127" s="74"/>
      <c r="N127" s="74"/>
      <c r="O127" s="74"/>
      <c r="P127" s="74"/>
      <c r="Q127" s="74"/>
      <c r="R127" s="74"/>
      <c r="S127" s="74"/>
      <c r="T127" s="74"/>
      <c r="U127" s="74"/>
      <c r="V127" s="74"/>
      <c r="W127" s="74"/>
      <c r="X127" s="74"/>
      <c r="Y127" s="74"/>
      <c r="Z127" s="74"/>
      <c r="AA127" s="74"/>
      <c r="AB127" s="74"/>
      <c r="AC127" s="74"/>
      <c r="AD127" s="74"/>
      <c r="AE127" s="74"/>
      <c r="AF127" s="74"/>
      <c r="AG127" s="74"/>
      <c r="AH127" s="74"/>
      <c r="AI127" s="74"/>
      <c r="AJ127" s="74"/>
      <c r="AK127" s="74"/>
      <c r="AL127" s="74"/>
      <c r="AM127" s="74"/>
      <c r="AN127" s="74"/>
      <c r="AO127" s="74"/>
      <c r="AP127" s="74"/>
      <c r="AQ127" s="74"/>
      <c r="AR127" s="74"/>
      <c r="AS127" s="74"/>
      <c r="AT127" s="74"/>
      <c r="AU127" s="74"/>
      <c r="AV127" s="74"/>
      <c r="AW127" s="74"/>
      <c r="AX127" s="74"/>
      <c r="AY127" s="74"/>
      <c r="AZ127" s="74"/>
      <c r="BA127" s="74"/>
      <c r="BB127" s="74"/>
      <c r="BC127" s="74"/>
      <c r="BD127" s="74"/>
      <c r="BE127" s="74"/>
      <c r="BF127" s="74"/>
      <c r="BG127" s="74"/>
      <c r="BH127" s="74"/>
      <c r="BI127" s="74"/>
      <c r="BJ127" s="74"/>
      <c r="BK127" s="74"/>
      <c r="BL127" s="74"/>
      <c r="BM127" s="74"/>
      <c r="BN127" s="74"/>
      <c r="BO127" s="74"/>
      <c r="BP127" s="74"/>
      <c r="BQ127" s="74"/>
      <c r="BR127" s="74"/>
      <c r="BS127" s="74"/>
      <c r="BT127" s="74"/>
      <c r="BU127" s="74"/>
      <c r="BV127" s="74"/>
      <c r="BW127" s="74"/>
      <c r="BX127" s="74"/>
      <c r="BY127" s="74"/>
      <c r="BZ127" s="74"/>
      <c r="CA127" s="74"/>
      <c r="CB127" s="74"/>
      <c r="CC127" s="74"/>
      <c r="CD127" s="74"/>
      <c r="CE127" s="74"/>
      <c r="CF127" s="74"/>
      <c r="CG127" s="74"/>
      <c r="CH127" s="74"/>
      <c r="CI127" s="74"/>
      <c r="CJ127" s="74"/>
      <c r="CK127" s="74"/>
      <c r="CL127" s="74"/>
      <c r="CM127" s="74"/>
      <c r="CN127" s="74"/>
      <c r="CO127" s="74"/>
      <c r="CP127" s="74"/>
      <c r="CQ127" s="74"/>
      <c r="CR127" s="74"/>
      <c r="CS127" s="74"/>
      <c r="CT127" s="74"/>
      <c r="CU127" s="74"/>
      <c r="CV127" s="74"/>
      <c r="CW127" s="74"/>
      <c r="CX127" s="74"/>
      <c r="CY127" s="74"/>
      <c r="CZ127" s="74"/>
      <c r="DA127" s="74"/>
      <c r="DB127" s="74"/>
      <c r="DC127" s="74"/>
      <c r="DD127" s="74"/>
      <c r="DE127" s="74"/>
      <c r="DF127" s="74"/>
      <c r="DG127" s="74"/>
      <c r="DH127" s="74"/>
      <c r="DI127" s="74"/>
      <c r="DJ127" s="74"/>
      <c r="DK127" s="74"/>
      <c r="DL127" s="74"/>
      <c r="DM127" s="74"/>
      <c r="DN127" s="74"/>
      <c r="DO127" s="74"/>
      <c r="DP127" s="74"/>
      <c r="DQ127" s="74"/>
      <c r="DR127" s="74"/>
      <c r="DS127" s="74"/>
      <c r="DT127" s="74"/>
      <c r="DU127" s="74"/>
      <c r="DV127" s="74"/>
      <c r="DW127" s="74"/>
      <c r="DX127" s="74"/>
      <c r="DY127" s="74"/>
      <c r="DZ127" s="74"/>
      <c r="EA127" s="74"/>
      <c r="EB127" s="74"/>
      <c r="EC127" s="74"/>
      <c r="ED127" s="74"/>
      <c r="EE127" s="74"/>
      <c r="EF127" s="74"/>
      <c r="EG127" s="74"/>
      <c r="EH127" s="74"/>
      <c r="EI127" s="74"/>
      <c r="EJ127" s="74"/>
      <c r="EK127" s="74"/>
      <c r="EL127" s="74"/>
      <c r="EM127" s="74"/>
      <c r="EN127" s="74"/>
      <c r="EO127" s="74"/>
      <c r="EP127" s="74"/>
      <c r="EQ127" s="74"/>
      <c r="ER127" s="74"/>
      <c r="ES127" s="74"/>
      <c r="ET127" s="74"/>
      <c r="EU127" s="74"/>
      <c r="EV127" s="74"/>
      <c r="EW127" s="74"/>
      <c r="EX127" s="74"/>
      <c r="EY127" s="74"/>
      <c r="EZ127" s="74"/>
      <c r="FA127" s="74"/>
      <c r="FB127" s="74"/>
      <c r="FC127" s="74"/>
      <c r="FD127" s="74"/>
      <c r="FE127" s="74"/>
      <c r="FF127" s="74"/>
      <c r="FG127" s="74"/>
      <c r="FH127" s="74"/>
      <c r="FI127" s="74"/>
      <c r="FJ127" s="74"/>
      <c r="FK127" s="74"/>
      <c r="FL127" s="74"/>
      <c r="FM127" s="74"/>
      <c r="FN127" s="74"/>
      <c r="FO127" s="74"/>
      <c r="FP127" s="74"/>
      <c r="FQ127" s="74"/>
      <c r="FR127" s="74"/>
      <c r="FS127" s="74"/>
      <c r="FT127" s="74"/>
      <c r="FU127" s="74"/>
      <c r="FV127" s="74"/>
      <c r="FW127" s="74"/>
      <c r="FX127" s="74"/>
      <c r="FY127" s="74"/>
      <c r="FZ127" s="74"/>
      <c r="GA127" s="74"/>
      <c r="GB127" s="74"/>
      <c r="GC127" s="74"/>
    </row>
    <row r="128" spans="4:185">
      <c r="D128" s="74"/>
      <c r="E128" s="74" t="s">
        <v>1285</v>
      </c>
      <c r="F128" s="74"/>
      <c r="G128" s="74"/>
      <c r="H128" s="74"/>
      <c r="I128" s="74"/>
      <c r="J128" s="74"/>
      <c r="K128" s="74"/>
      <c r="L128" s="74"/>
      <c r="M128" s="74"/>
      <c r="N128" s="74"/>
      <c r="O128" s="74"/>
      <c r="P128" s="74">
        <v>0</v>
      </c>
      <c r="Q128" s="74">
        <v>0</v>
      </c>
      <c r="R128" s="74">
        <v>0</v>
      </c>
      <c r="S128" s="74">
        <v>0</v>
      </c>
      <c r="T128" s="74">
        <v>0</v>
      </c>
      <c r="U128" s="74">
        <v>100000</v>
      </c>
      <c r="V128" s="74">
        <v>0</v>
      </c>
      <c r="W128" s="74">
        <v>0</v>
      </c>
      <c r="X128" s="74">
        <v>0</v>
      </c>
      <c r="Y128" s="74">
        <v>0</v>
      </c>
      <c r="Z128" s="74">
        <v>0</v>
      </c>
      <c r="AA128" s="74">
        <v>0</v>
      </c>
      <c r="AB128" s="74">
        <v>0</v>
      </c>
      <c r="AC128" s="74">
        <v>0</v>
      </c>
      <c r="AD128" s="74">
        <v>100000</v>
      </c>
      <c r="AE128" s="74">
        <v>0</v>
      </c>
      <c r="AF128" s="74">
        <v>0</v>
      </c>
      <c r="AG128" s="74">
        <v>0</v>
      </c>
      <c r="AH128" s="74">
        <v>0</v>
      </c>
      <c r="AI128" s="74">
        <v>0</v>
      </c>
      <c r="AJ128" s="74">
        <v>0</v>
      </c>
      <c r="AK128" s="74"/>
      <c r="AL128" s="74"/>
      <c r="AM128" s="74"/>
      <c r="AN128" s="74"/>
      <c r="AO128" s="74"/>
      <c r="AP128" s="74"/>
      <c r="AQ128" s="74"/>
      <c r="AR128" s="74"/>
      <c r="AS128" s="74"/>
      <c r="AT128" s="74"/>
      <c r="AU128" s="74"/>
      <c r="AV128" s="74"/>
      <c r="AW128" s="74"/>
      <c r="AX128" s="74"/>
      <c r="AY128" s="74"/>
      <c r="AZ128" s="74"/>
      <c r="BA128" s="74"/>
      <c r="BB128" s="74"/>
      <c r="BC128" s="74"/>
      <c r="BD128" s="74"/>
      <c r="BE128" s="74"/>
      <c r="BF128" s="74"/>
      <c r="BG128" s="74"/>
      <c r="BH128" s="74"/>
      <c r="BI128" s="74"/>
      <c r="BJ128" s="74"/>
      <c r="BK128" s="74"/>
      <c r="BL128" s="74"/>
      <c r="BM128" s="74"/>
      <c r="BN128" s="74"/>
      <c r="BO128" s="74"/>
      <c r="BP128" s="74"/>
      <c r="BQ128" s="74"/>
      <c r="BR128" s="74"/>
      <c r="BS128" s="74"/>
      <c r="BT128" s="74"/>
      <c r="BU128" s="74"/>
      <c r="BV128" s="74"/>
      <c r="BW128" s="74"/>
      <c r="BX128" s="74"/>
      <c r="BY128" s="74"/>
      <c r="BZ128" s="74"/>
      <c r="CA128" s="74"/>
      <c r="CB128" s="74"/>
      <c r="CC128" s="74"/>
      <c r="CD128" s="74"/>
      <c r="CE128" s="74"/>
      <c r="CF128" s="74"/>
      <c r="CG128" s="74"/>
      <c r="CH128" s="74"/>
      <c r="CI128" s="74"/>
      <c r="CJ128" s="74"/>
      <c r="CK128" s="74"/>
      <c r="CL128" s="74"/>
      <c r="CM128" s="74"/>
      <c r="CN128" s="74"/>
      <c r="CO128" s="74"/>
      <c r="CP128" s="74"/>
      <c r="CQ128" s="74"/>
      <c r="CR128" s="74"/>
      <c r="CS128" s="74"/>
      <c r="CT128" s="74"/>
      <c r="CU128" s="74"/>
      <c r="CV128" s="74"/>
      <c r="CW128" s="74"/>
      <c r="CX128" s="74"/>
      <c r="CY128" s="74"/>
      <c r="CZ128" s="74"/>
      <c r="DA128" s="74"/>
      <c r="DB128" s="74"/>
      <c r="DC128" s="74"/>
      <c r="DD128" s="74"/>
      <c r="DE128" s="74"/>
      <c r="DF128" s="74"/>
      <c r="DG128" s="74"/>
      <c r="DH128" s="74"/>
      <c r="DI128" s="74"/>
      <c r="DJ128" s="74"/>
      <c r="DK128" s="74"/>
      <c r="DL128" s="74"/>
      <c r="DM128" s="74"/>
      <c r="DN128" s="74"/>
      <c r="DO128" s="74"/>
      <c r="DP128" s="74"/>
      <c r="DQ128" s="74"/>
      <c r="DR128" s="74"/>
      <c r="DS128" s="74"/>
      <c r="DT128" s="74"/>
      <c r="DU128" s="74"/>
      <c r="DV128" s="74"/>
      <c r="DW128" s="74"/>
      <c r="DX128" s="74"/>
      <c r="DY128" s="74"/>
      <c r="DZ128" s="74"/>
      <c r="EA128" s="74"/>
      <c r="EB128" s="74"/>
      <c r="EC128" s="74"/>
      <c r="ED128" s="74"/>
      <c r="EE128" s="74"/>
      <c r="EF128" s="74"/>
      <c r="EG128" s="74"/>
      <c r="EH128" s="74"/>
      <c r="EI128" s="74"/>
      <c r="EJ128" s="74"/>
      <c r="EK128" s="74"/>
      <c r="EL128" s="74"/>
      <c r="EM128" s="74"/>
      <c r="EN128" s="74"/>
      <c r="EO128" s="74"/>
      <c r="EP128" s="74"/>
      <c r="EQ128" s="74"/>
      <c r="ER128" s="74"/>
      <c r="ES128" s="74"/>
      <c r="ET128" s="74"/>
      <c r="EU128" s="74"/>
      <c r="EV128" s="74"/>
      <c r="EW128" s="74"/>
      <c r="EX128" s="74"/>
      <c r="EY128" s="74"/>
      <c r="EZ128" s="74"/>
      <c r="FA128" s="74"/>
      <c r="FB128" s="74"/>
      <c r="FC128" s="74"/>
      <c r="FD128" s="74"/>
      <c r="FE128" s="74"/>
      <c r="FF128" s="74"/>
      <c r="FG128" s="74"/>
      <c r="FH128" s="74"/>
      <c r="FI128" s="74"/>
      <c r="FJ128" s="74"/>
      <c r="FK128" s="74"/>
      <c r="FL128" s="74"/>
      <c r="FM128" s="74"/>
      <c r="FN128" s="74"/>
      <c r="FO128" s="74"/>
      <c r="FP128" s="74"/>
      <c r="FQ128" s="74"/>
      <c r="FR128" s="74"/>
      <c r="FS128" s="74"/>
      <c r="FT128" s="74"/>
      <c r="FU128" s="74"/>
      <c r="FV128" s="74"/>
      <c r="FW128" s="74"/>
      <c r="FX128" s="74"/>
      <c r="FY128" s="74"/>
      <c r="FZ128" s="74"/>
      <c r="GA128" s="74"/>
      <c r="GB128" s="74"/>
      <c r="GC128" s="74"/>
    </row>
    <row r="129" spans="4:185">
      <c r="D129" s="74"/>
      <c r="E129" s="74" t="s">
        <v>1286</v>
      </c>
      <c r="F129" s="74"/>
      <c r="G129" s="74"/>
      <c r="H129" s="74"/>
      <c r="I129" s="74"/>
      <c r="J129" s="74"/>
      <c r="K129" s="74"/>
      <c r="L129" s="74"/>
      <c r="M129" s="74"/>
      <c r="N129" s="74"/>
      <c r="O129" s="74"/>
      <c r="P129" s="74">
        <v>0</v>
      </c>
      <c r="Q129" s="74">
        <v>0</v>
      </c>
      <c r="R129" s="74">
        <v>0</v>
      </c>
      <c r="S129" s="74">
        <v>0</v>
      </c>
      <c r="T129" s="74">
        <v>0</v>
      </c>
      <c r="U129" s="74">
        <v>100000</v>
      </c>
      <c r="V129" s="74">
        <v>0</v>
      </c>
      <c r="W129" s="74">
        <v>0</v>
      </c>
      <c r="X129" s="74">
        <v>0</v>
      </c>
      <c r="Y129" s="74">
        <v>0</v>
      </c>
      <c r="Z129" s="74">
        <v>0</v>
      </c>
      <c r="AA129" s="74">
        <v>0</v>
      </c>
      <c r="AB129" s="74">
        <v>0</v>
      </c>
      <c r="AC129" s="74">
        <v>0</v>
      </c>
      <c r="AD129" s="74">
        <v>0</v>
      </c>
      <c r="AE129" s="74">
        <v>0</v>
      </c>
      <c r="AF129" s="74">
        <v>0</v>
      </c>
      <c r="AG129" s="74">
        <v>0</v>
      </c>
      <c r="AH129" s="74">
        <v>0</v>
      </c>
      <c r="AI129" s="74">
        <v>0</v>
      </c>
      <c r="AJ129" s="74">
        <v>0</v>
      </c>
      <c r="AK129" s="74"/>
      <c r="AL129" s="74"/>
      <c r="AM129" s="74"/>
      <c r="AN129" s="74"/>
      <c r="AO129" s="74"/>
      <c r="AP129" s="74"/>
      <c r="AQ129" s="74"/>
      <c r="AR129" s="74"/>
      <c r="AS129" s="74"/>
      <c r="AT129" s="74"/>
      <c r="AU129" s="74"/>
      <c r="AV129" s="74"/>
      <c r="AW129" s="74"/>
      <c r="AX129" s="74"/>
      <c r="AY129" s="74"/>
      <c r="AZ129" s="74"/>
      <c r="BA129" s="74"/>
      <c r="BB129" s="74"/>
      <c r="BC129" s="74"/>
      <c r="BD129" s="74"/>
      <c r="BE129" s="74"/>
      <c r="BF129" s="74"/>
      <c r="BG129" s="74"/>
      <c r="BH129" s="74"/>
      <c r="BI129" s="74"/>
      <c r="BJ129" s="74"/>
      <c r="BK129" s="74"/>
      <c r="BL129" s="74"/>
      <c r="BM129" s="74"/>
      <c r="BN129" s="74"/>
      <c r="BO129" s="74"/>
      <c r="BP129" s="74"/>
      <c r="BQ129" s="74"/>
      <c r="BR129" s="74"/>
      <c r="BS129" s="74"/>
      <c r="BT129" s="74"/>
      <c r="BU129" s="74"/>
      <c r="BV129" s="74"/>
      <c r="BW129" s="74"/>
      <c r="BX129" s="74"/>
      <c r="BY129" s="74"/>
      <c r="BZ129" s="74"/>
      <c r="CA129" s="74"/>
      <c r="CB129" s="74"/>
      <c r="CC129" s="74"/>
      <c r="CD129" s="74"/>
      <c r="CE129" s="74"/>
      <c r="CF129" s="74"/>
      <c r="CG129" s="74"/>
      <c r="CH129" s="74"/>
      <c r="CI129" s="74"/>
      <c r="CJ129" s="74"/>
      <c r="CK129" s="74"/>
      <c r="CL129" s="74"/>
      <c r="CM129" s="74"/>
      <c r="CN129" s="74"/>
      <c r="CO129" s="74"/>
      <c r="CP129" s="74"/>
      <c r="CQ129" s="74"/>
      <c r="CR129" s="74"/>
      <c r="CS129" s="74"/>
      <c r="CT129" s="74"/>
      <c r="CU129" s="74"/>
      <c r="CV129" s="74"/>
      <c r="CW129" s="74"/>
      <c r="CX129" s="74"/>
      <c r="CY129" s="74"/>
      <c r="CZ129" s="74"/>
      <c r="DA129" s="74"/>
      <c r="DB129" s="74"/>
      <c r="DC129" s="74"/>
      <c r="DD129" s="74"/>
      <c r="DE129" s="74"/>
      <c r="DF129" s="74"/>
      <c r="DG129" s="74"/>
      <c r="DH129" s="74"/>
      <c r="DI129" s="74"/>
      <c r="DJ129" s="74"/>
      <c r="DK129" s="74"/>
      <c r="DL129" s="74"/>
      <c r="DM129" s="74"/>
      <c r="DN129" s="74"/>
      <c r="DO129" s="74"/>
      <c r="DP129" s="74"/>
      <c r="DQ129" s="74"/>
      <c r="DR129" s="74"/>
      <c r="DS129" s="74"/>
      <c r="DT129" s="74"/>
      <c r="DU129" s="74"/>
      <c r="DV129" s="74"/>
      <c r="DW129" s="74"/>
      <c r="DX129" s="74"/>
      <c r="DY129" s="74"/>
      <c r="DZ129" s="74"/>
      <c r="EA129" s="74"/>
      <c r="EB129" s="74"/>
      <c r="EC129" s="74"/>
      <c r="ED129" s="74"/>
      <c r="EE129" s="74"/>
      <c r="EF129" s="74"/>
      <c r="EG129" s="74"/>
      <c r="EH129" s="74"/>
      <c r="EI129" s="74"/>
      <c r="EJ129" s="74"/>
      <c r="EK129" s="74"/>
      <c r="EL129" s="74"/>
      <c r="EM129" s="74"/>
      <c r="EN129" s="74"/>
      <c r="EO129" s="74"/>
      <c r="EP129" s="74"/>
      <c r="EQ129" s="74"/>
      <c r="ER129" s="74"/>
      <c r="ES129" s="74"/>
      <c r="ET129" s="74"/>
      <c r="EU129" s="74"/>
      <c r="EV129" s="74"/>
      <c r="EW129" s="74"/>
      <c r="EX129" s="74"/>
      <c r="EY129" s="74"/>
      <c r="EZ129" s="74"/>
      <c r="FA129" s="74"/>
      <c r="FB129" s="74"/>
      <c r="FC129" s="74"/>
      <c r="FD129" s="74"/>
      <c r="FE129" s="74"/>
      <c r="FF129" s="74"/>
      <c r="FG129" s="74"/>
      <c r="FH129" s="74"/>
      <c r="FI129" s="74"/>
      <c r="FJ129" s="74"/>
      <c r="FK129" s="74"/>
      <c r="FL129" s="74"/>
      <c r="FM129" s="74"/>
      <c r="FN129" s="74"/>
      <c r="FO129" s="74"/>
      <c r="FP129" s="74"/>
      <c r="FQ129" s="74"/>
      <c r="FR129" s="74"/>
      <c r="FS129" s="74"/>
      <c r="FT129" s="74"/>
      <c r="FU129" s="74"/>
      <c r="FV129" s="74"/>
      <c r="FW129" s="74"/>
      <c r="FX129" s="74"/>
      <c r="FY129" s="74"/>
      <c r="FZ129" s="74"/>
      <c r="GA129" s="74"/>
      <c r="GB129" s="74"/>
      <c r="GC129" s="74"/>
    </row>
    <row r="130" spans="4:185">
      <c r="D130" s="74" t="s">
        <v>1284</v>
      </c>
      <c r="E130" s="74"/>
      <c r="F130" s="74"/>
      <c r="G130" s="74"/>
      <c r="H130" s="74"/>
      <c r="I130" s="74"/>
      <c r="J130" s="74"/>
      <c r="K130" s="74"/>
      <c r="L130" s="74"/>
      <c r="M130" s="74"/>
      <c r="N130" s="74"/>
      <c r="O130" s="74"/>
      <c r="P130" s="74"/>
      <c r="Q130" s="74"/>
      <c r="R130" s="74"/>
      <c r="S130" s="74"/>
      <c r="T130" s="74"/>
      <c r="U130" s="74"/>
      <c r="V130" s="74"/>
      <c r="W130" s="74"/>
      <c r="X130" s="74"/>
      <c r="Y130" s="74"/>
      <c r="Z130" s="74"/>
      <c r="AA130" s="74"/>
      <c r="AB130" s="74"/>
      <c r="AC130" s="74"/>
      <c r="AD130" s="74"/>
      <c r="AE130" s="74"/>
      <c r="AF130" s="74"/>
      <c r="AG130" s="74"/>
      <c r="AH130" s="74"/>
      <c r="AI130" s="74"/>
      <c r="AJ130" s="74"/>
      <c r="AK130" s="74"/>
      <c r="AL130" s="74"/>
      <c r="AM130" s="74"/>
      <c r="AN130" s="74"/>
      <c r="AO130" s="74"/>
      <c r="AP130" s="74"/>
      <c r="AQ130" s="74"/>
      <c r="AR130" s="74"/>
      <c r="AS130" s="74"/>
      <c r="AT130" s="74"/>
      <c r="AU130" s="74"/>
      <c r="AV130" s="74"/>
      <c r="AW130" s="74"/>
      <c r="AX130" s="74"/>
      <c r="AY130" s="74"/>
      <c r="AZ130" s="74"/>
      <c r="BA130" s="74"/>
      <c r="BB130" s="74"/>
      <c r="BC130" s="74"/>
      <c r="BD130" s="74"/>
      <c r="BE130" s="74"/>
      <c r="BF130" s="74"/>
      <c r="BG130" s="74"/>
      <c r="BH130" s="74"/>
      <c r="BI130" s="74"/>
      <c r="BJ130" s="74"/>
      <c r="BK130" s="74"/>
      <c r="BL130" s="74"/>
      <c r="BM130" s="74"/>
      <c r="BN130" s="74"/>
      <c r="BO130" s="74"/>
      <c r="BP130" s="74"/>
      <c r="BQ130" s="74"/>
      <c r="BR130" s="74"/>
      <c r="BS130" s="74"/>
      <c r="BT130" s="74"/>
      <c r="BU130" s="74"/>
      <c r="BV130" s="74"/>
      <c r="BW130" s="74"/>
      <c r="BX130" s="74"/>
      <c r="BY130" s="74"/>
      <c r="BZ130" s="74"/>
      <c r="CA130" s="74"/>
      <c r="CB130" s="74"/>
      <c r="CC130" s="74"/>
      <c r="CD130" s="74"/>
      <c r="CE130" s="74"/>
      <c r="CF130" s="74"/>
      <c r="CG130" s="74"/>
      <c r="CH130" s="74"/>
      <c r="CI130" s="74"/>
      <c r="CJ130" s="74"/>
      <c r="CK130" s="74"/>
      <c r="CL130" s="74"/>
      <c r="CM130" s="74"/>
      <c r="CN130" s="74"/>
      <c r="CO130" s="74"/>
      <c r="CP130" s="74"/>
      <c r="CQ130" s="74"/>
      <c r="CR130" s="74"/>
      <c r="CS130" s="74"/>
      <c r="CT130" s="74"/>
      <c r="CU130" s="74"/>
      <c r="CV130" s="74"/>
      <c r="CW130" s="74"/>
      <c r="CX130" s="74"/>
      <c r="CY130" s="74"/>
      <c r="CZ130" s="74"/>
      <c r="DA130" s="74"/>
      <c r="DB130" s="74"/>
      <c r="DC130" s="74"/>
      <c r="DD130" s="74"/>
      <c r="DE130" s="74"/>
      <c r="DF130" s="74"/>
      <c r="DG130" s="74"/>
      <c r="DH130" s="74"/>
      <c r="DI130" s="74"/>
      <c r="DJ130" s="74"/>
      <c r="DK130" s="74"/>
      <c r="DL130" s="74"/>
      <c r="DM130" s="74"/>
      <c r="DN130" s="74"/>
      <c r="DO130" s="74"/>
      <c r="DP130" s="74"/>
      <c r="DQ130" s="74"/>
      <c r="DR130" s="74"/>
      <c r="DS130" s="74"/>
      <c r="DT130" s="74"/>
      <c r="DU130" s="74"/>
      <c r="DV130" s="74"/>
      <c r="DW130" s="74"/>
      <c r="DX130" s="74"/>
      <c r="DY130" s="74"/>
      <c r="DZ130" s="74"/>
      <c r="EA130" s="74"/>
      <c r="EB130" s="74"/>
      <c r="EC130" s="74"/>
      <c r="ED130" s="74"/>
      <c r="EE130" s="74"/>
      <c r="EF130" s="74"/>
      <c r="EG130" s="74"/>
      <c r="EH130" s="74"/>
      <c r="EI130" s="74"/>
      <c r="EJ130" s="74"/>
      <c r="EK130" s="74"/>
      <c r="EL130" s="74"/>
      <c r="EM130" s="74"/>
      <c r="EN130" s="74"/>
      <c r="EO130" s="74"/>
      <c r="EP130" s="74"/>
      <c r="EQ130" s="74"/>
      <c r="ER130" s="74"/>
      <c r="ES130" s="74"/>
      <c r="ET130" s="74"/>
      <c r="EU130" s="74"/>
      <c r="EV130" s="74"/>
      <c r="EW130" s="74"/>
      <c r="EX130" s="74"/>
      <c r="EY130" s="74"/>
      <c r="EZ130" s="74"/>
      <c r="FA130" s="74"/>
      <c r="FB130" s="74"/>
      <c r="FC130" s="74"/>
      <c r="FD130" s="74"/>
      <c r="FE130" s="74"/>
      <c r="FF130" s="74"/>
      <c r="FG130" s="74"/>
      <c r="FH130" s="74"/>
      <c r="FI130" s="74"/>
      <c r="FJ130" s="74"/>
      <c r="FK130" s="74"/>
      <c r="FL130" s="74"/>
      <c r="FM130" s="74"/>
      <c r="FN130" s="74"/>
      <c r="FO130" s="74"/>
      <c r="FP130" s="74"/>
      <c r="FQ130" s="74"/>
      <c r="FR130" s="74"/>
      <c r="FS130" s="74"/>
      <c r="FT130" s="74"/>
      <c r="FU130" s="74"/>
      <c r="FV130" s="74"/>
      <c r="FW130" s="74"/>
      <c r="FX130" s="74"/>
      <c r="FY130" s="74"/>
      <c r="FZ130" s="74"/>
      <c r="GA130" s="74"/>
      <c r="GB130" s="74"/>
      <c r="GC130" s="74"/>
    </row>
    <row r="131" spans="4:185">
      <c r="D131" s="74"/>
      <c r="E131" s="74" t="s">
        <v>1285</v>
      </c>
      <c r="F131" s="74"/>
      <c r="G131" s="74"/>
      <c r="H131" s="74"/>
      <c r="I131" s="74"/>
      <c r="J131" s="74"/>
      <c r="K131" s="74"/>
      <c r="L131" s="74"/>
      <c r="M131" s="74"/>
      <c r="N131" s="74"/>
      <c r="O131" s="74"/>
      <c r="P131" s="74">
        <v>0</v>
      </c>
      <c r="Q131" s="74">
        <v>0</v>
      </c>
      <c r="R131" s="74">
        <v>0</v>
      </c>
      <c r="S131" s="74">
        <v>0</v>
      </c>
      <c r="T131" s="74">
        <v>0</v>
      </c>
      <c r="U131" s="74">
        <v>100000</v>
      </c>
      <c r="V131" s="74">
        <v>0</v>
      </c>
      <c r="W131" s="74">
        <v>0</v>
      </c>
      <c r="X131" s="74">
        <v>0</v>
      </c>
      <c r="Y131" s="74">
        <v>0</v>
      </c>
      <c r="Z131" s="74">
        <v>0</v>
      </c>
      <c r="AA131" s="74">
        <v>0</v>
      </c>
      <c r="AB131" s="74">
        <v>0</v>
      </c>
      <c r="AC131" s="74">
        <v>0</v>
      </c>
      <c r="AD131" s="74">
        <v>100000</v>
      </c>
      <c r="AE131" s="74">
        <v>0</v>
      </c>
      <c r="AF131" s="74">
        <v>0</v>
      </c>
      <c r="AG131" s="74">
        <v>0</v>
      </c>
      <c r="AH131" s="74">
        <v>0</v>
      </c>
      <c r="AI131" s="74">
        <v>0</v>
      </c>
      <c r="AJ131" s="74">
        <v>0</v>
      </c>
      <c r="AK131" s="74"/>
      <c r="AL131" s="74"/>
      <c r="AM131" s="74"/>
      <c r="AN131" s="74"/>
      <c r="AO131" s="74"/>
      <c r="AP131" s="74"/>
      <c r="AQ131" s="74"/>
      <c r="AR131" s="74"/>
      <c r="AS131" s="74"/>
      <c r="AT131" s="74"/>
      <c r="AU131" s="74"/>
      <c r="AV131" s="74"/>
      <c r="AW131" s="74"/>
      <c r="AX131" s="74"/>
      <c r="AY131" s="74"/>
      <c r="AZ131" s="74"/>
      <c r="BA131" s="74"/>
      <c r="BB131" s="74"/>
      <c r="BC131" s="74"/>
      <c r="BD131" s="74"/>
      <c r="BE131" s="74"/>
      <c r="BF131" s="74"/>
      <c r="BG131" s="74"/>
      <c r="BH131" s="74"/>
      <c r="BI131" s="74"/>
      <c r="BJ131" s="74"/>
      <c r="BK131" s="74"/>
      <c r="BL131" s="74"/>
      <c r="BM131" s="74"/>
      <c r="BN131" s="74"/>
      <c r="BO131" s="74"/>
      <c r="BP131" s="74"/>
      <c r="BQ131" s="74"/>
      <c r="BR131" s="74"/>
      <c r="BS131" s="74"/>
      <c r="BT131" s="74"/>
      <c r="BU131" s="74"/>
      <c r="BV131" s="74"/>
      <c r="BW131" s="74"/>
      <c r="BX131" s="74"/>
      <c r="BY131" s="74"/>
      <c r="BZ131" s="74"/>
      <c r="CA131" s="74"/>
      <c r="CB131" s="74"/>
      <c r="CC131" s="74"/>
      <c r="CD131" s="74"/>
      <c r="CE131" s="74"/>
      <c r="CF131" s="74"/>
      <c r="CG131" s="74"/>
      <c r="CH131" s="74"/>
      <c r="CI131" s="74"/>
      <c r="CJ131" s="74"/>
      <c r="CK131" s="74"/>
      <c r="CL131" s="74"/>
      <c r="CM131" s="74"/>
      <c r="CN131" s="74"/>
      <c r="CO131" s="74"/>
      <c r="CP131" s="74"/>
      <c r="CQ131" s="74"/>
      <c r="CR131" s="74"/>
      <c r="CS131" s="74"/>
      <c r="CT131" s="74"/>
      <c r="CU131" s="74"/>
      <c r="CV131" s="74"/>
      <c r="CW131" s="74"/>
      <c r="CX131" s="74"/>
      <c r="CY131" s="74"/>
      <c r="CZ131" s="74"/>
      <c r="DA131" s="74"/>
      <c r="DB131" s="74"/>
      <c r="DC131" s="74"/>
      <c r="DD131" s="74"/>
      <c r="DE131" s="74"/>
      <c r="DF131" s="74"/>
      <c r="DG131" s="74"/>
      <c r="DH131" s="74"/>
      <c r="DI131" s="74"/>
      <c r="DJ131" s="74"/>
      <c r="DK131" s="74"/>
      <c r="DL131" s="74"/>
      <c r="DM131" s="74"/>
      <c r="DN131" s="74"/>
      <c r="DO131" s="74"/>
      <c r="DP131" s="74"/>
      <c r="DQ131" s="74"/>
      <c r="DR131" s="74"/>
      <c r="DS131" s="74"/>
      <c r="DT131" s="74"/>
      <c r="DU131" s="74"/>
      <c r="DV131" s="74"/>
      <c r="DW131" s="74"/>
      <c r="DX131" s="74"/>
      <c r="DY131" s="74"/>
      <c r="DZ131" s="74"/>
      <c r="EA131" s="74"/>
      <c r="EB131" s="74"/>
      <c r="EC131" s="74"/>
      <c r="ED131" s="74"/>
      <c r="EE131" s="74"/>
      <c r="EF131" s="74"/>
      <c r="EG131" s="74"/>
      <c r="EH131" s="74"/>
      <c r="EI131" s="74"/>
      <c r="EJ131" s="74"/>
      <c r="EK131" s="74"/>
      <c r="EL131" s="74"/>
      <c r="EM131" s="74"/>
      <c r="EN131" s="74"/>
      <c r="EO131" s="74"/>
      <c r="EP131" s="74"/>
      <c r="EQ131" s="74"/>
      <c r="ER131" s="74"/>
      <c r="ES131" s="74"/>
      <c r="ET131" s="74"/>
      <c r="EU131" s="74"/>
      <c r="EV131" s="74"/>
      <c r="EW131" s="74"/>
      <c r="EX131" s="74"/>
      <c r="EY131" s="74"/>
      <c r="EZ131" s="74"/>
      <c r="FA131" s="74"/>
      <c r="FB131" s="74"/>
      <c r="FC131" s="74"/>
      <c r="FD131" s="74"/>
      <c r="FE131" s="74"/>
      <c r="FF131" s="74"/>
      <c r="FG131" s="74"/>
      <c r="FH131" s="74"/>
      <c r="FI131" s="74"/>
      <c r="FJ131" s="74"/>
      <c r="FK131" s="74"/>
      <c r="FL131" s="74"/>
      <c r="FM131" s="74"/>
      <c r="FN131" s="74"/>
      <c r="FO131" s="74"/>
      <c r="FP131" s="74"/>
      <c r="FQ131" s="74"/>
      <c r="FR131" s="74"/>
      <c r="FS131" s="74"/>
      <c r="FT131" s="74"/>
      <c r="FU131" s="74"/>
      <c r="FV131" s="74"/>
      <c r="FW131" s="74"/>
      <c r="FX131" s="74"/>
      <c r="FY131" s="74"/>
      <c r="FZ131" s="74"/>
      <c r="GA131" s="74"/>
      <c r="GB131" s="74"/>
      <c r="GC131" s="74"/>
    </row>
    <row r="132" spans="4:185">
      <c r="D132" s="74"/>
      <c r="E132" s="74" t="s">
        <v>1286</v>
      </c>
      <c r="F132" s="74"/>
      <c r="G132" s="74"/>
      <c r="H132" s="74"/>
      <c r="I132" s="74"/>
      <c r="J132" s="74"/>
      <c r="K132" s="74"/>
      <c r="L132" s="74"/>
      <c r="M132" s="74"/>
      <c r="N132" s="74"/>
      <c r="O132" s="74"/>
      <c r="P132" s="74">
        <v>0</v>
      </c>
      <c r="Q132" s="74">
        <v>0</v>
      </c>
      <c r="R132" s="74">
        <v>0</v>
      </c>
      <c r="S132" s="74">
        <v>0</v>
      </c>
      <c r="T132" s="74">
        <v>0</v>
      </c>
      <c r="U132" s="74">
        <v>100000</v>
      </c>
      <c r="V132" s="74">
        <v>0</v>
      </c>
      <c r="W132" s="74">
        <v>0</v>
      </c>
      <c r="X132" s="74">
        <v>0</v>
      </c>
      <c r="Y132" s="74">
        <v>0</v>
      </c>
      <c r="Z132" s="74">
        <v>0</v>
      </c>
      <c r="AA132" s="74">
        <v>0</v>
      </c>
      <c r="AB132" s="74">
        <v>0</v>
      </c>
      <c r="AC132" s="74">
        <v>0</v>
      </c>
      <c r="AD132" s="74">
        <v>100000</v>
      </c>
      <c r="AE132" s="74">
        <v>0</v>
      </c>
      <c r="AF132" s="74">
        <v>0</v>
      </c>
      <c r="AG132" s="74">
        <v>0</v>
      </c>
      <c r="AH132" s="74">
        <v>0</v>
      </c>
      <c r="AI132" s="74">
        <v>0</v>
      </c>
      <c r="AJ132" s="74">
        <v>0</v>
      </c>
      <c r="AK132" s="74"/>
      <c r="AL132" s="74"/>
      <c r="AM132" s="74"/>
      <c r="AN132" s="74"/>
      <c r="AO132" s="74"/>
      <c r="AP132" s="74"/>
      <c r="AQ132" s="74"/>
      <c r="AR132" s="74"/>
      <c r="AS132" s="74"/>
      <c r="AT132" s="74"/>
      <c r="AU132" s="74"/>
      <c r="AV132" s="74"/>
      <c r="AW132" s="74"/>
      <c r="AX132" s="74"/>
      <c r="AY132" s="74"/>
      <c r="AZ132" s="74"/>
      <c r="BA132" s="74"/>
      <c r="BB132" s="74"/>
      <c r="BC132" s="74"/>
      <c r="BD132" s="74"/>
      <c r="BE132" s="74"/>
      <c r="BF132" s="74"/>
      <c r="BG132" s="74"/>
      <c r="BH132" s="74"/>
      <c r="BI132" s="74"/>
      <c r="BJ132" s="74"/>
      <c r="BK132" s="74"/>
      <c r="BL132" s="74"/>
      <c r="BM132" s="74"/>
      <c r="BN132" s="74"/>
      <c r="BO132" s="74"/>
      <c r="BP132" s="74"/>
      <c r="BQ132" s="74"/>
      <c r="BR132" s="74"/>
      <c r="BS132" s="74"/>
      <c r="BT132" s="74"/>
      <c r="BU132" s="74"/>
      <c r="BV132" s="74"/>
      <c r="BW132" s="74"/>
      <c r="BX132" s="74"/>
      <c r="BY132" s="74"/>
      <c r="BZ132" s="74"/>
      <c r="CA132" s="74"/>
      <c r="CB132" s="74"/>
      <c r="CC132" s="74"/>
      <c r="CD132" s="74"/>
      <c r="CE132" s="74"/>
      <c r="CF132" s="74"/>
      <c r="CG132" s="74"/>
      <c r="CH132" s="74"/>
      <c r="CI132" s="74"/>
      <c r="CJ132" s="74"/>
      <c r="CK132" s="74"/>
      <c r="CL132" s="74"/>
      <c r="CM132" s="74"/>
      <c r="CN132" s="74"/>
      <c r="CO132" s="74"/>
      <c r="CP132" s="74"/>
      <c r="CQ132" s="74"/>
      <c r="CR132" s="74"/>
      <c r="CS132" s="74"/>
      <c r="CT132" s="74"/>
      <c r="CU132" s="74"/>
      <c r="CV132" s="74"/>
      <c r="CW132" s="74"/>
      <c r="CX132" s="74"/>
      <c r="CY132" s="74"/>
      <c r="CZ132" s="74"/>
      <c r="DA132" s="74"/>
      <c r="DB132" s="74"/>
      <c r="DC132" s="74"/>
      <c r="DD132" s="74"/>
      <c r="DE132" s="74"/>
      <c r="DF132" s="74"/>
      <c r="DG132" s="74"/>
      <c r="DH132" s="74"/>
      <c r="DI132" s="74"/>
      <c r="DJ132" s="74"/>
      <c r="DK132" s="74"/>
      <c r="DL132" s="74"/>
      <c r="DM132" s="74"/>
      <c r="DN132" s="74"/>
      <c r="DO132" s="74"/>
      <c r="DP132" s="74"/>
      <c r="DQ132" s="74"/>
      <c r="DR132" s="74"/>
      <c r="DS132" s="74"/>
      <c r="DT132" s="74"/>
      <c r="DU132" s="74"/>
      <c r="DV132" s="74"/>
      <c r="DW132" s="74"/>
      <c r="DX132" s="74"/>
      <c r="DY132" s="74"/>
      <c r="DZ132" s="74"/>
      <c r="EA132" s="74"/>
      <c r="EB132" s="74"/>
      <c r="EC132" s="74"/>
      <c r="ED132" s="74"/>
      <c r="EE132" s="74"/>
      <c r="EF132" s="74"/>
      <c r="EG132" s="74"/>
      <c r="EH132" s="74"/>
      <c r="EI132" s="74"/>
      <c r="EJ132" s="74"/>
      <c r="EK132" s="74"/>
      <c r="EL132" s="74"/>
      <c r="EM132" s="74"/>
      <c r="EN132" s="74"/>
      <c r="EO132" s="74"/>
      <c r="EP132" s="74"/>
      <c r="EQ132" s="74"/>
      <c r="ER132" s="74"/>
      <c r="ES132" s="74"/>
      <c r="ET132" s="74"/>
      <c r="EU132" s="74"/>
      <c r="EV132" s="74"/>
      <c r="EW132" s="74"/>
      <c r="EX132" s="74"/>
      <c r="EY132" s="74"/>
      <c r="EZ132" s="74"/>
      <c r="FA132" s="74"/>
      <c r="FB132" s="74"/>
      <c r="FC132" s="74"/>
      <c r="FD132" s="74"/>
      <c r="FE132" s="74"/>
      <c r="FF132" s="74"/>
      <c r="FG132" s="74"/>
      <c r="FH132" s="74"/>
      <c r="FI132" s="74"/>
      <c r="FJ132" s="74"/>
      <c r="FK132" s="74"/>
      <c r="FL132" s="74"/>
      <c r="FM132" s="74"/>
      <c r="FN132" s="74"/>
      <c r="FO132" s="74"/>
      <c r="FP132" s="74"/>
      <c r="FQ132" s="74"/>
      <c r="FR132" s="74"/>
      <c r="FS132" s="74"/>
      <c r="FT132" s="74"/>
      <c r="FU132" s="74"/>
      <c r="FV132" s="74"/>
      <c r="FW132" s="74"/>
      <c r="FX132" s="74"/>
      <c r="FY132" s="74"/>
      <c r="FZ132" s="74"/>
      <c r="GA132" s="74"/>
      <c r="GB132" s="74"/>
      <c r="GC132" s="74"/>
    </row>
    <row r="133" spans="4:185">
      <c r="D133" s="74" t="s">
        <v>257</v>
      </c>
      <c r="E133" s="74"/>
      <c r="F133" s="74"/>
      <c r="G133" s="74"/>
      <c r="H133" s="74"/>
      <c r="I133" s="74"/>
      <c r="J133" s="74"/>
      <c r="K133" s="74"/>
      <c r="L133" s="74"/>
      <c r="M133" s="74"/>
      <c r="N133" s="74"/>
      <c r="O133" s="74"/>
      <c r="P133" s="74"/>
      <c r="Q133" s="74"/>
      <c r="R133" s="74"/>
      <c r="S133" s="74"/>
      <c r="T133" s="74"/>
      <c r="U133" s="74"/>
      <c r="V133" s="74"/>
      <c r="W133" s="74"/>
      <c r="X133" s="74"/>
      <c r="Y133" s="74"/>
      <c r="Z133" s="74"/>
      <c r="AA133" s="74"/>
      <c r="AB133" s="74"/>
      <c r="AC133" s="74"/>
      <c r="AD133" s="74"/>
      <c r="AE133" s="74"/>
      <c r="AF133" s="74"/>
      <c r="AG133" s="74"/>
      <c r="AH133" s="74"/>
      <c r="AI133" s="74"/>
      <c r="AJ133" s="74"/>
      <c r="AK133" s="74"/>
      <c r="AL133" s="74"/>
      <c r="AM133" s="74"/>
      <c r="AN133" s="74"/>
      <c r="AO133" s="74"/>
      <c r="AP133" s="74"/>
      <c r="AQ133" s="74"/>
      <c r="AR133" s="74"/>
      <c r="AS133" s="74"/>
      <c r="AT133" s="74"/>
      <c r="AU133" s="74"/>
      <c r="AV133" s="74"/>
      <c r="AW133" s="74"/>
      <c r="AX133" s="74"/>
      <c r="AY133" s="74"/>
      <c r="AZ133" s="74"/>
      <c r="BA133" s="74"/>
      <c r="BB133" s="74"/>
      <c r="BC133" s="74"/>
      <c r="BD133" s="74"/>
      <c r="BE133" s="74"/>
      <c r="BF133" s="74"/>
      <c r="BG133" s="74"/>
      <c r="BH133" s="74"/>
      <c r="BI133" s="74"/>
      <c r="BJ133" s="74"/>
      <c r="BK133" s="74"/>
      <c r="BL133" s="74"/>
      <c r="BM133" s="74"/>
      <c r="BN133" s="74"/>
      <c r="BO133" s="74"/>
      <c r="BP133" s="74"/>
      <c r="BQ133" s="74"/>
      <c r="BR133" s="74"/>
      <c r="BS133" s="74"/>
      <c r="BT133" s="74"/>
      <c r="BU133" s="74"/>
      <c r="BV133" s="74"/>
      <c r="BW133" s="74"/>
      <c r="BX133" s="74"/>
      <c r="BY133" s="74"/>
      <c r="BZ133" s="74"/>
      <c r="CA133" s="74"/>
      <c r="CB133" s="74"/>
      <c r="CC133" s="74"/>
      <c r="CD133" s="74"/>
      <c r="CE133" s="74"/>
      <c r="CF133" s="74"/>
      <c r="CG133" s="74"/>
      <c r="CH133" s="74"/>
      <c r="CI133" s="74"/>
      <c r="CJ133" s="74"/>
      <c r="CK133" s="74"/>
      <c r="CL133" s="74"/>
      <c r="CM133" s="74"/>
      <c r="CN133" s="74"/>
      <c r="CO133" s="74"/>
      <c r="CP133" s="74"/>
      <c r="CQ133" s="74"/>
      <c r="CR133" s="74"/>
      <c r="CS133" s="74"/>
      <c r="CT133" s="74"/>
      <c r="CU133" s="74"/>
      <c r="CV133" s="74"/>
      <c r="CW133" s="74"/>
      <c r="CX133" s="74"/>
      <c r="CY133" s="74"/>
      <c r="CZ133" s="74"/>
      <c r="DA133" s="74"/>
      <c r="DB133" s="74"/>
      <c r="DC133" s="74"/>
      <c r="DD133" s="74"/>
      <c r="DE133" s="74"/>
      <c r="DF133" s="74"/>
      <c r="DG133" s="74"/>
      <c r="DH133" s="74"/>
      <c r="DI133" s="74"/>
      <c r="DJ133" s="74"/>
      <c r="DK133" s="74"/>
      <c r="DL133" s="74"/>
      <c r="DM133" s="74"/>
      <c r="DN133" s="74"/>
      <c r="DO133" s="74"/>
      <c r="DP133" s="74"/>
      <c r="DQ133" s="74"/>
      <c r="DR133" s="74"/>
      <c r="DS133" s="74"/>
      <c r="DT133" s="74"/>
      <c r="DU133" s="74"/>
      <c r="DV133" s="74"/>
      <c r="DW133" s="74"/>
      <c r="DX133" s="74"/>
      <c r="DY133" s="74"/>
      <c r="DZ133" s="74"/>
      <c r="EA133" s="74"/>
      <c r="EB133" s="74"/>
      <c r="EC133" s="74"/>
      <c r="ED133" s="74"/>
      <c r="EE133" s="74"/>
      <c r="EF133" s="74"/>
      <c r="EG133" s="74"/>
      <c r="EH133" s="74"/>
      <c r="EI133" s="74"/>
      <c r="EJ133" s="74"/>
      <c r="EK133" s="74"/>
      <c r="EL133" s="74"/>
      <c r="EM133" s="74"/>
      <c r="EN133" s="74"/>
      <c r="EO133" s="74"/>
      <c r="EP133" s="74"/>
      <c r="EQ133" s="74"/>
      <c r="ER133" s="74"/>
      <c r="ES133" s="74"/>
      <c r="ET133" s="74"/>
      <c r="EU133" s="74"/>
      <c r="EV133" s="74"/>
      <c r="EW133" s="74"/>
      <c r="EX133" s="74"/>
      <c r="EY133" s="74"/>
      <c r="EZ133" s="74"/>
      <c r="FA133" s="74"/>
      <c r="FB133" s="74"/>
      <c r="FC133" s="74"/>
      <c r="FD133" s="74"/>
      <c r="FE133" s="74"/>
      <c r="FF133" s="74"/>
      <c r="FG133" s="74"/>
      <c r="FH133" s="74"/>
      <c r="FI133" s="74"/>
      <c r="FJ133" s="74"/>
      <c r="FK133" s="74"/>
      <c r="FL133" s="74"/>
      <c r="FM133" s="74"/>
      <c r="FN133" s="74"/>
      <c r="FO133" s="74"/>
      <c r="FP133" s="74"/>
      <c r="FQ133" s="74"/>
      <c r="FR133" s="74"/>
      <c r="FS133" s="74"/>
      <c r="FT133" s="74"/>
      <c r="FU133" s="74"/>
      <c r="FV133" s="74"/>
      <c r="FW133" s="74"/>
      <c r="FX133" s="74"/>
      <c r="FY133" s="74"/>
      <c r="FZ133" s="74"/>
      <c r="GA133" s="74"/>
      <c r="GB133" s="74"/>
      <c r="GC133" s="74"/>
    </row>
    <row r="134" spans="4:185">
      <c r="D134" s="74"/>
      <c r="E134" s="74" t="s">
        <v>1285</v>
      </c>
      <c r="F134" s="74"/>
      <c r="G134" s="74"/>
      <c r="H134" s="74"/>
      <c r="I134" s="74"/>
      <c r="J134" s="74"/>
      <c r="K134" s="74"/>
      <c r="L134" s="74"/>
      <c r="M134" s="74"/>
      <c r="N134" s="74"/>
      <c r="O134" s="74"/>
      <c r="P134" s="74" t="e">
        <v>#VALUE!</v>
      </c>
      <c r="Q134" s="74" t="e">
        <v>#VALUE!</v>
      </c>
      <c r="R134" s="74" t="e">
        <v>#VALUE!</v>
      </c>
      <c r="S134" s="74" t="e">
        <v>#VALUE!</v>
      </c>
      <c r="T134" s="74" t="e">
        <v>#VALUE!</v>
      </c>
      <c r="U134" s="74" t="e">
        <v>#VALUE!</v>
      </c>
      <c r="V134" s="74" t="e">
        <v>#VALUE!</v>
      </c>
      <c r="W134" s="74" t="e">
        <v>#VALUE!</v>
      </c>
      <c r="X134" s="74" t="e">
        <v>#VALUE!</v>
      </c>
      <c r="Y134" s="74" t="e">
        <v>#VALUE!</v>
      </c>
      <c r="Z134" s="74" t="e">
        <v>#VALUE!</v>
      </c>
      <c r="AA134" s="74" t="e">
        <v>#VALUE!</v>
      </c>
      <c r="AB134" s="74" t="e">
        <v>#VALUE!</v>
      </c>
      <c r="AC134" s="74" t="e">
        <v>#VALUE!</v>
      </c>
      <c r="AD134" s="74" t="e">
        <v>#VALUE!</v>
      </c>
      <c r="AE134" s="74" t="e">
        <v>#VALUE!</v>
      </c>
      <c r="AF134" s="74" t="e">
        <v>#VALUE!</v>
      </c>
      <c r="AG134" s="74" t="e">
        <v>#VALUE!</v>
      </c>
      <c r="AH134" s="74" t="e">
        <v>#VALUE!</v>
      </c>
      <c r="AI134" s="74" t="e">
        <v>#VALUE!</v>
      </c>
      <c r="AJ134" s="74" t="e">
        <v>#VALUE!</v>
      </c>
      <c r="AK134" s="74"/>
      <c r="AL134" s="74"/>
      <c r="AM134" s="74"/>
      <c r="AN134" s="74"/>
      <c r="AO134" s="74"/>
      <c r="AP134" s="74"/>
      <c r="AQ134" s="74"/>
      <c r="AR134" s="74"/>
      <c r="AS134" s="74"/>
      <c r="AT134" s="74"/>
      <c r="AU134" s="74"/>
      <c r="AV134" s="74"/>
      <c r="AW134" s="74"/>
      <c r="AX134" s="74"/>
      <c r="AY134" s="74"/>
      <c r="AZ134" s="74"/>
      <c r="BA134" s="74"/>
      <c r="BB134" s="74"/>
      <c r="BC134" s="74"/>
      <c r="BD134" s="74"/>
      <c r="BE134" s="74"/>
      <c r="BF134" s="74"/>
      <c r="BG134" s="74"/>
      <c r="BH134" s="74"/>
      <c r="BI134" s="74"/>
      <c r="BJ134" s="74"/>
      <c r="BK134" s="74"/>
      <c r="BL134" s="74"/>
      <c r="BM134" s="74"/>
      <c r="BN134" s="74"/>
      <c r="BO134" s="74"/>
      <c r="BP134" s="74"/>
      <c r="BQ134" s="74"/>
      <c r="BR134" s="74"/>
      <c r="BS134" s="74"/>
      <c r="BT134" s="74"/>
      <c r="BU134" s="74"/>
      <c r="BV134" s="74"/>
      <c r="BW134" s="74"/>
      <c r="BX134" s="74"/>
      <c r="BY134" s="74"/>
      <c r="BZ134" s="74"/>
      <c r="CA134" s="74"/>
      <c r="CB134" s="74"/>
      <c r="CC134" s="74"/>
      <c r="CD134" s="74"/>
      <c r="CE134" s="74"/>
      <c r="CF134" s="74"/>
      <c r="CG134" s="74"/>
      <c r="CH134" s="74"/>
      <c r="CI134" s="74"/>
      <c r="CJ134" s="74"/>
      <c r="CK134" s="74"/>
      <c r="CL134" s="74"/>
      <c r="CM134" s="74"/>
      <c r="CN134" s="74"/>
      <c r="CO134" s="74"/>
      <c r="CP134" s="74"/>
      <c r="CQ134" s="74"/>
      <c r="CR134" s="74"/>
      <c r="CS134" s="74"/>
      <c r="CT134" s="74"/>
      <c r="CU134" s="74"/>
      <c r="CV134" s="74"/>
      <c r="CW134" s="74"/>
      <c r="CX134" s="74"/>
      <c r="CY134" s="74"/>
      <c r="CZ134" s="74"/>
      <c r="DA134" s="74"/>
      <c r="DB134" s="74"/>
      <c r="DC134" s="74"/>
      <c r="DD134" s="74"/>
      <c r="DE134" s="74"/>
      <c r="DF134" s="74"/>
      <c r="DG134" s="74"/>
      <c r="DH134" s="74"/>
      <c r="DI134" s="74"/>
      <c r="DJ134" s="74"/>
      <c r="DK134" s="74"/>
      <c r="DL134" s="74"/>
      <c r="DM134" s="74"/>
      <c r="DN134" s="74"/>
      <c r="DO134" s="74"/>
      <c r="DP134" s="74"/>
      <c r="DQ134" s="74"/>
      <c r="DR134" s="74"/>
      <c r="DS134" s="74"/>
      <c r="DT134" s="74"/>
      <c r="DU134" s="74"/>
      <c r="DV134" s="74"/>
      <c r="DW134" s="74"/>
      <c r="DX134" s="74"/>
      <c r="DY134" s="74"/>
      <c r="DZ134" s="74"/>
      <c r="EA134" s="74"/>
      <c r="EB134" s="74"/>
      <c r="EC134" s="74"/>
      <c r="ED134" s="74"/>
      <c r="EE134" s="74"/>
      <c r="EF134" s="74"/>
      <c r="EG134" s="74"/>
      <c r="EH134" s="74"/>
      <c r="EI134" s="74"/>
      <c r="EJ134" s="74"/>
      <c r="EK134" s="74"/>
      <c r="EL134" s="74"/>
      <c r="EM134" s="74"/>
      <c r="EN134" s="74"/>
      <c r="EO134" s="74"/>
      <c r="EP134" s="74"/>
      <c r="EQ134" s="74"/>
      <c r="ER134" s="74"/>
      <c r="ES134" s="74"/>
      <c r="ET134" s="74"/>
      <c r="EU134" s="74"/>
      <c r="EV134" s="74"/>
      <c r="EW134" s="74"/>
      <c r="EX134" s="74"/>
      <c r="EY134" s="74"/>
      <c r="EZ134" s="74"/>
      <c r="FA134" s="74"/>
      <c r="FB134" s="74"/>
      <c r="FC134" s="74"/>
      <c r="FD134" s="74"/>
      <c r="FE134" s="74"/>
      <c r="FF134" s="74"/>
      <c r="FG134" s="74"/>
      <c r="FH134" s="74"/>
      <c r="FI134" s="74"/>
      <c r="FJ134" s="74"/>
      <c r="FK134" s="74"/>
      <c r="FL134" s="74"/>
      <c r="FM134" s="74"/>
      <c r="FN134" s="74"/>
      <c r="FO134" s="74"/>
      <c r="FP134" s="74"/>
      <c r="FQ134" s="74"/>
      <c r="FR134" s="74"/>
      <c r="FS134" s="74"/>
      <c r="FT134" s="74"/>
      <c r="FU134" s="74"/>
      <c r="FV134" s="74"/>
      <c r="FW134" s="74"/>
      <c r="FX134" s="74"/>
      <c r="FY134" s="74"/>
      <c r="FZ134" s="74"/>
      <c r="GA134" s="74"/>
      <c r="GB134" s="74"/>
      <c r="GC134" s="74"/>
    </row>
    <row r="135" spans="4:185">
      <c r="D135" s="74"/>
      <c r="E135" s="74" t="s">
        <v>1286</v>
      </c>
      <c r="F135" s="74"/>
      <c r="G135" s="74"/>
      <c r="H135" s="74"/>
      <c r="I135" s="74"/>
      <c r="J135" s="74"/>
      <c r="K135" s="74"/>
      <c r="L135" s="74"/>
      <c r="M135" s="74"/>
      <c r="N135" s="74"/>
      <c r="O135" s="74"/>
      <c r="P135" s="74" t="e">
        <v>#VALUE!</v>
      </c>
      <c r="Q135" s="74" t="e">
        <v>#VALUE!</v>
      </c>
      <c r="R135" s="74" t="e">
        <v>#VALUE!</v>
      </c>
      <c r="S135" s="74" t="e">
        <v>#VALUE!</v>
      </c>
      <c r="T135" s="74" t="e">
        <v>#VALUE!</v>
      </c>
      <c r="U135" s="74" t="e">
        <v>#VALUE!</v>
      </c>
      <c r="V135" s="74" t="e">
        <v>#VALUE!</v>
      </c>
      <c r="W135" s="74" t="e">
        <v>#VALUE!</v>
      </c>
      <c r="X135" s="74" t="e">
        <v>#VALUE!</v>
      </c>
      <c r="Y135" s="74" t="e">
        <v>#VALUE!</v>
      </c>
      <c r="Z135" s="74" t="e">
        <v>#VALUE!</v>
      </c>
      <c r="AA135" s="74" t="e">
        <v>#VALUE!</v>
      </c>
      <c r="AB135" s="74" t="e">
        <v>#VALUE!</v>
      </c>
      <c r="AC135" s="74" t="e">
        <v>#VALUE!</v>
      </c>
      <c r="AD135" s="74" t="e">
        <v>#VALUE!</v>
      </c>
      <c r="AE135" s="74" t="e">
        <v>#VALUE!</v>
      </c>
      <c r="AF135" s="74" t="e">
        <v>#VALUE!</v>
      </c>
      <c r="AG135" s="74" t="e">
        <v>#VALUE!</v>
      </c>
      <c r="AH135" s="74" t="e">
        <v>#VALUE!</v>
      </c>
      <c r="AI135" s="74" t="e">
        <v>#VALUE!</v>
      </c>
      <c r="AJ135" s="74" t="e">
        <v>#VALUE!</v>
      </c>
      <c r="AK135" s="74"/>
      <c r="AL135" s="74"/>
      <c r="AM135" s="74"/>
      <c r="AN135" s="74"/>
      <c r="AO135" s="74"/>
      <c r="AP135" s="74"/>
      <c r="AQ135" s="74"/>
      <c r="AR135" s="74"/>
      <c r="AS135" s="74"/>
      <c r="AT135" s="74"/>
      <c r="AU135" s="74"/>
      <c r="AV135" s="74"/>
      <c r="AW135" s="74"/>
      <c r="AX135" s="74"/>
      <c r="AY135" s="74"/>
      <c r="AZ135" s="74"/>
      <c r="BA135" s="74"/>
      <c r="BB135" s="74"/>
      <c r="BC135" s="74"/>
      <c r="BD135" s="74"/>
      <c r="BE135" s="74"/>
      <c r="BF135" s="74"/>
      <c r="BG135" s="74"/>
      <c r="BH135" s="74"/>
      <c r="BI135" s="74"/>
      <c r="BJ135" s="74"/>
      <c r="BK135" s="74"/>
      <c r="BL135" s="74"/>
      <c r="BM135" s="74"/>
      <c r="BN135" s="74"/>
      <c r="BO135" s="74"/>
      <c r="BP135" s="74"/>
      <c r="BQ135" s="74"/>
      <c r="BR135" s="74"/>
      <c r="BS135" s="74"/>
      <c r="BT135" s="74"/>
      <c r="BU135" s="74"/>
      <c r="BV135" s="74"/>
      <c r="BW135" s="74"/>
      <c r="BX135" s="74"/>
      <c r="BY135" s="74"/>
      <c r="BZ135" s="74"/>
      <c r="CA135" s="74"/>
      <c r="CB135" s="74"/>
      <c r="CC135" s="74"/>
      <c r="CD135" s="74"/>
      <c r="CE135" s="74"/>
      <c r="CF135" s="74"/>
      <c r="CG135" s="74"/>
      <c r="CH135" s="74"/>
      <c r="CI135" s="74"/>
      <c r="CJ135" s="74"/>
      <c r="CK135" s="74"/>
      <c r="CL135" s="74"/>
      <c r="CM135" s="74"/>
      <c r="CN135" s="74"/>
      <c r="CO135" s="74"/>
      <c r="CP135" s="74"/>
      <c r="CQ135" s="74"/>
      <c r="CR135" s="74"/>
      <c r="CS135" s="74"/>
      <c r="CT135" s="74"/>
      <c r="CU135" s="74"/>
      <c r="CV135" s="74"/>
      <c r="CW135" s="74"/>
      <c r="CX135" s="74"/>
      <c r="CY135" s="74"/>
      <c r="CZ135" s="74"/>
      <c r="DA135" s="74"/>
      <c r="DB135" s="74"/>
      <c r="DC135" s="74"/>
      <c r="DD135" s="74"/>
      <c r="DE135" s="74"/>
      <c r="DF135" s="74"/>
      <c r="DG135" s="74"/>
      <c r="DH135" s="74"/>
      <c r="DI135" s="74"/>
      <c r="DJ135" s="74"/>
      <c r="DK135" s="74"/>
      <c r="DL135" s="74"/>
      <c r="DM135" s="74"/>
      <c r="DN135" s="74"/>
      <c r="DO135" s="74"/>
      <c r="DP135" s="74"/>
      <c r="DQ135" s="74"/>
      <c r="DR135" s="74"/>
      <c r="DS135" s="74"/>
      <c r="DT135" s="74"/>
      <c r="DU135" s="74"/>
      <c r="DV135" s="74"/>
      <c r="DW135" s="74"/>
      <c r="DX135" s="74"/>
      <c r="DY135" s="74"/>
      <c r="DZ135" s="74"/>
      <c r="EA135" s="74"/>
      <c r="EB135" s="74"/>
      <c r="EC135" s="74"/>
      <c r="ED135" s="74"/>
      <c r="EE135" s="74"/>
      <c r="EF135" s="74"/>
      <c r="EG135" s="74"/>
      <c r="EH135" s="74"/>
      <c r="EI135" s="74"/>
      <c r="EJ135" s="74"/>
      <c r="EK135" s="74"/>
      <c r="EL135" s="74"/>
      <c r="EM135" s="74"/>
      <c r="EN135" s="74"/>
      <c r="EO135" s="74"/>
      <c r="EP135" s="74"/>
      <c r="EQ135" s="74"/>
      <c r="ER135" s="74"/>
      <c r="ES135" s="74"/>
      <c r="ET135" s="74"/>
      <c r="EU135" s="74"/>
      <c r="EV135" s="74"/>
      <c r="EW135" s="74"/>
      <c r="EX135" s="74"/>
      <c r="EY135" s="74"/>
      <c r="EZ135" s="74"/>
      <c r="FA135" s="74"/>
      <c r="FB135" s="74"/>
      <c r="FC135" s="74"/>
      <c r="FD135" s="74"/>
      <c r="FE135" s="74"/>
      <c r="FF135" s="74"/>
      <c r="FG135" s="74"/>
      <c r="FH135" s="74"/>
      <c r="FI135" s="74"/>
      <c r="FJ135" s="74"/>
      <c r="FK135" s="74"/>
      <c r="FL135" s="74"/>
      <c r="FM135" s="74"/>
      <c r="FN135" s="74"/>
      <c r="FO135" s="74"/>
      <c r="FP135" s="74"/>
      <c r="FQ135" s="74"/>
      <c r="FR135" s="74"/>
      <c r="FS135" s="74"/>
      <c r="FT135" s="74"/>
      <c r="FU135" s="74"/>
      <c r="FV135" s="74"/>
      <c r="FW135" s="74"/>
      <c r="FX135" s="74"/>
      <c r="FY135" s="74"/>
      <c r="FZ135" s="74"/>
      <c r="GA135" s="74"/>
      <c r="GB135" s="74"/>
      <c r="GC135" s="74"/>
    </row>
    <row r="136" spans="4:185">
      <c r="D136" s="74" t="s">
        <v>266</v>
      </c>
      <c r="E136" s="74"/>
      <c r="F136" s="74"/>
      <c r="G136" s="74"/>
      <c r="H136" s="74"/>
      <c r="I136" s="74"/>
      <c r="J136" s="74"/>
      <c r="K136" s="74"/>
      <c r="L136" s="74"/>
      <c r="M136" s="74"/>
      <c r="N136" s="74"/>
      <c r="O136" s="74"/>
      <c r="P136" s="74"/>
      <c r="Q136" s="74"/>
      <c r="R136" s="74"/>
      <c r="S136" s="74"/>
      <c r="T136" s="74"/>
      <c r="U136" s="74"/>
      <c r="V136" s="74"/>
      <c r="W136" s="74"/>
      <c r="X136" s="74"/>
      <c r="Y136" s="74"/>
      <c r="Z136" s="74"/>
      <c r="AA136" s="74"/>
      <c r="AB136" s="74"/>
      <c r="AC136" s="74"/>
      <c r="AD136" s="74"/>
      <c r="AE136" s="74"/>
      <c r="AF136" s="74"/>
      <c r="AG136" s="74"/>
      <c r="AH136" s="74"/>
      <c r="AI136" s="74"/>
      <c r="AJ136" s="74"/>
      <c r="AK136" s="74"/>
      <c r="AL136" s="74"/>
      <c r="AM136" s="74"/>
      <c r="AN136" s="74"/>
      <c r="AO136" s="74"/>
      <c r="AP136" s="74"/>
      <c r="AQ136" s="74"/>
      <c r="AR136" s="74"/>
      <c r="AS136" s="74"/>
      <c r="AT136" s="74"/>
      <c r="AU136" s="74"/>
      <c r="AV136" s="74"/>
      <c r="AW136" s="74"/>
      <c r="AX136" s="74"/>
      <c r="AY136" s="74"/>
      <c r="AZ136" s="74"/>
      <c r="BA136" s="74"/>
      <c r="BB136" s="74"/>
      <c r="BC136" s="74"/>
      <c r="BD136" s="74"/>
      <c r="BE136" s="74"/>
      <c r="BF136" s="74"/>
      <c r="BG136" s="74"/>
      <c r="BH136" s="74"/>
      <c r="BI136" s="74"/>
      <c r="BJ136" s="74"/>
      <c r="BK136" s="74"/>
      <c r="BL136" s="74"/>
      <c r="BM136" s="74"/>
      <c r="BN136" s="74"/>
      <c r="BO136" s="74"/>
      <c r="BP136" s="74"/>
      <c r="BQ136" s="74"/>
      <c r="BR136" s="74"/>
      <c r="BS136" s="74"/>
      <c r="BT136" s="74"/>
      <c r="BU136" s="74"/>
      <c r="BV136" s="74"/>
      <c r="BW136" s="74"/>
      <c r="BX136" s="74"/>
      <c r="BY136" s="74"/>
      <c r="BZ136" s="74"/>
      <c r="CA136" s="74"/>
      <c r="CB136" s="74"/>
      <c r="CC136" s="74"/>
      <c r="CD136" s="74"/>
      <c r="CE136" s="74"/>
      <c r="CF136" s="74"/>
      <c r="CG136" s="74"/>
      <c r="CH136" s="74"/>
      <c r="CI136" s="74"/>
      <c r="CJ136" s="74"/>
      <c r="CK136" s="74"/>
      <c r="CL136" s="74"/>
      <c r="CM136" s="74"/>
      <c r="CN136" s="74"/>
      <c r="CO136" s="74"/>
      <c r="CP136" s="74"/>
      <c r="CQ136" s="74"/>
      <c r="CR136" s="74"/>
      <c r="CS136" s="74"/>
      <c r="CT136" s="74"/>
      <c r="CU136" s="74"/>
      <c r="CV136" s="74"/>
      <c r="CW136" s="74"/>
      <c r="CX136" s="74"/>
      <c r="CY136" s="74"/>
      <c r="CZ136" s="74"/>
      <c r="DA136" s="74"/>
      <c r="DB136" s="74"/>
      <c r="DC136" s="74"/>
      <c r="DD136" s="74"/>
      <c r="DE136" s="74"/>
      <c r="DF136" s="74"/>
      <c r="DG136" s="74"/>
      <c r="DH136" s="74"/>
      <c r="DI136" s="74"/>
      <c r="DJ136" s="74"/>
      <c r="DK136" s="74"/>
      <c r="DL136" s="74"/>
      <c r="DM136" s="74"/>
      <c r="DN136" s="74"/>
      <c r="DO136" s="74"/>
      <c r="DP136" s="74"/>
      <c r="DQ136" s="74"/>
      <c r="DR136" s="74"/>
      <c r="DS136" s="74"/>
      <c r="DT136" s="74"/>
      <c r="DU136" s="74"/>
      <c r="DV136" s="74"/>
      <c r="DW136" s="74"/>
      <c r="DX136" s="74"/>
      <c r="DY136" s="74"/>
      <c r="DZ136" s="74"/>
      <c r="EA136" s="74"/>
      <c r="EB136" s="74"/>
      <c r="EC136" s="74"/>
      <c r="ED136" s="74"/>
      <c r="EE136" s="74"/>
      <c r="EF136" s="74"/>
      <c r="EG136" s="74"/>
      <c r="EH136" s="74"/>
      <c r="EI136" s="74"/>
      <c r="EJ136" s="74"/>
      <c r="EK136" s="74"/>
      <c r="EL136" s="74"/>
      <c r="EM136" s="74"/>
      <c r="EN136" s="74"/>
      <c r="EO136" s="74"/>
      <c r="EP136" s="74"/>
      <c r="EQ136" s="74"/>
      <c r="ER136" s="74"/>
      <c r="ES136" s="74"/>
      <c r="ET136" s="74"/>
      <c r="EU136" s="74"/>
      <c r="EV136" s="74"/>
      <c r="EW136" s="74"/>
      <c r="EX136" s="74"/>
      <c r="EY136" s="74"/>
      <c r="EZ136" s="74"/>
      <c r="FA136" s="74"/>
      <c r="FB136" s="74"/>
      <c r="FC136" s="74"/>
      <c r="FD136" s="74"/>
      <c r="FE136" s="74"/>
      <c r="FF136" s="74"/>
      <c r="FG136" s="74"/>
      <c r="FH136" s="74"/>
      <c r="FI136" s="74"/>
      <c r="FJ136" s="74"/>
      <c r="FK136" s="74"/>
      <c r="FL136" s="74"/>
      <c r="FM136" s="74"/>
      <c r="FN136" s="74"/>
      <c r="FO136" s="74"/>
      <c r="FP136" s="74"/>
      <c r="FQ136" s="74"/>
      <c r="FR136" s="74"/>
      <c r="FS136" s="74"/>
      <c r="FT136" s="74"/>
      <c r="FU136" s="74"/>
      <c r="FV136" s="74"/>
      <c r="FW136" s="74"/>
      <c r="FX136" s="74"/>
      <c r="FY136" s="74"/>
      <c r="FZ136" s="74"/>
      <c r="GA136" s="74"/>
      <c r="GB136" s="74"/>
      <c r="GC136" s="74"/>
    </row>
    <row r="137" spans="4:185">
      <c r="D137" s="74"/>
      <c r="E137" s="74" t="s">
        <v>1285</v>
      </c>
      <c r="F137" s="74"/>
      <c r="G137" s="74"/>
      <c r="H137" s="74"/>
      <c r="I137" s="74"/>
      <c r="J137" s="74"/>
      <c r="K137" s="74"/>
      <c r="L137" s="74"/>
      <c r="M137" s="74"/>
      <c r="N137" s="74"/>
      <c r="O137" s="74"/>
      <c r="P137" s="74">
        <v>0</v>
      </c>
      <c r="Q137" s="74">
        <v>0</v>
      </c>
      <c r="R137" s="74">
        <v>0</v>
      </c>
      <c r="S137" s="74">
        <v>0</v>
      </c>
      <c r="T137" s="74">
        <v>0</v>
      </c>
      <c r="U137" s="74">
        <v>0</v>
      </c>
      <c r="V137" s="74">
        <v>0</v>
      </c>
      <c r="W137" s="74">
        <v>0</v>
      </c>
      <c r="X137" s="74">
        <v>0</v>
      </c>
      <c r="Y137" s="74">
        <v>0</v>
      </c>
      <c r="Z137" s="74">
        <v>0</v>
      </c>
      <c r="AA137" s="74">
        <v>0</v>
      </c>
      <c r="AB137" s="74">
        <v>0</v>
      </c>
      <c r="AC137" s="74">
        <v>0</v>
      </c>
      <c r="AD137" s="74">
        <v>0</v>
      </c>
      <c r="AE137" s="74">
        <v>0</v>
      </c>
      <c r="AF137" s="74">
        <v>0</v>
      </c>
      <c r="AG137" s="74">
        <v>0</v>
      </c>
      <c r="AH137" s="74">
        <v>0</v>
      </c>
      <c r="AI137" s="74">
        <v>0</v>
      </c>
      <c r="AJ137" s="74">
        <v>0</v>
      </c>
      <c r="AK137" s="74"/>
      <c r="AL137" s="74"/>
      <c r="AM137" s="74"/>
      <c r="AN137" s="74"/>
      <c r="AO137" s="74"/>
      <c r="AP137" s="74"/>
      <c r="AQ137" s="74"/>
      <c r="AR137" s="74"/>
      <c r="AS137" s="74"/>
      <c r="AT137" s="74"/>
      <c r="AU137" s="74"/>
      <c r="AV137" s="74"/>
      <c r="AW137" s="74"/>
      <c r="AX137" s="74"/>
      <c r="AY137" s="74"/>
      <c r="AZ137" s="74"/>
      <c r="BA137" s="74"/>
      <c r="BB137" s="74"/>
      <c r="BC137" s="74"/>
      <c r="BD137" s="74"/>
      <c r="BE137" s="74"/>
      <c r="BF137" s="74"/>
      <c r="BG137" s="74"/>
      <c r="BH137" s="74"/>
      <c r="BI137" s="74"/>
      <c r="BJ137" s="74"/>
      <c r="BK137" s="74"/>
      <c r="BL137" s="74"/>
      <c r="BM137" s="74"/>
      <c r="BN137" s="74"/>
      <c r="BO137" s="74"/>
      <c r="BP137" s="74"/>
      <c r="BQ137" s="74"/>
      <c r="BR137" s="74"/>
      <c r="BS137" s="74"/>
      <c r="BT137" s="74"/>
      <c r="BU137" s="74"/>
      <c r="BV137" s="74"/>
      <c r="BW137" s="74"/>
      <c r="BX137" s="74"/>
      <c r="BY137" s="74"/>
      <c r="BZ137" s="74"/>
      <c r="CA137" s="74"/>
      <c r="CB137" s="74"/>
      <c r="CC137" s="74"/>
      <c r="CD137" s="74"/>
      <c r="CE137" s="74"/>
      <c r="CF137" s="74"/>
      <c r="CG137" s="74"/>
      <c r="CH137" s="74"/>
      <c r="CI137" s="74"/>
      <c r="CJ137" s="74"/>
      <c r="CK137" s="74"/>
      <c r="CL137" s="74"/>
      <c r="CM137" s="74"/>
      <c r="CN137" s="74"/>
      <c r="CO137" s="74"/>
      <c r="CP137" s="74"/>
      <c r="CQ137" s="74"/>
      <c r="CR137" s="74"/>
      <c r="CS137" s="74"/>
      <c r="CT137" s="74"/>
      <c r="CU137" s="74"/>
      <c r="CV137" s="74"/>
      <c r="CW137" s="74"/>
      <c r="CX137" s="74"/>
      <c r="CY137" s="74"/>
      <c r="CZ137" s="74"/>
      <c r="DA137" s="74"/>
      <c r="DB137" s="74"/>
      <c r="DC137" s="74"/>
      <c r="DD137" s="74"/>
      <c r="DE137" s="74"/>
      <c r="DF137" s="74"/>
      <c r="DG137" s="74"/>
      <c r="DH137" s="74"/>
      <c r="DI137" s="74"/>
      <c r="DJ137" s="74"/>
      <c r="DK137" s="74"/>
      <c r="DL137" s="74"/>
      <c r="DM137" s="74"/>
      <c r="DN137" s="74"/>
      <c r="DO137" s="74"/>
      <c r="DP137" s="74"/>
      <c r="DQ137" s="74"/>
      <c r="DR137" s="74"/>
      <c r="DS137" s="74"/>
      <c r="DT137" s="74"/>
      <c r="DU137" s="74"/>
      <c r="DV137" s="74"/>
      <c r="DW137" s="74"/>
      <c r="DX137" s="74"/>
      <c r="DY137" s="74"/>
      <c r="DZ137" s="74"/>
      <c r="EA137" s="74"/>
      <c r="EB137" s="74"/>
      <c r="EC137" s="74"/>
      <c r="ED137" s="74"/>
      <c r="EE137" s="74"/>
      <c r="EF137" s="74"/>
      <c r="EG137" s="74"/>
      <c r="EH137" s="74"/>
      <c r="EI137" s="74"/>
      <c r="EJ137" s="74"/>
      <c r="EK137" s="74"/>
      <c r="EL137" s="74"/>
      <c r="EM137" s="74"/>
      <c r="EN137" s="74"/>
      <c r="EO137" s="74"/>
      <c r="EP137" s="74"/>
      <c r="EQ137" s="74"/>
      <c r="ER137" s="74"/>
      <c r="ES137" s="74"/>
      <c r="ET137" s="74"/>
      <c r="EU137" s="74"/>
      <c r="EV137" s="74"/>
      <c r="EW137" s="74"/>
      <c r="EX137" s="74"/>
      <c r="EY137" s="74"/>
      <c r="EZ137" s="74"/>
      <c r="FA137" s="74"/>
      <c r="FB137" s="74"/>
      <c r="FC137" s="74"/>
      <c r="FD137" s="74"/>
      <c r="FE137" s="74"/>
      <c r="FF137" s="74"/>
      <c r="FG137" s="74"/>
      <c r="FH137" s="74"/>
      <c r="FI137" s="74"/>
      <c r="FJ137" s="74"/>
      <c r="FK137" s="74"/>
      <c r="FL137" s="74"/>
      <c r="FM137" s="74"/>
      <c r="FN137" s="74"/>
      <c r="FO137" s="74"/>
      <c r="FP137" s="74"/>
      <c r="FQ137" s="74"/>
      <c r="FR137" s="74"/>
      <c r="FS137" s="74"/>
      <c r="FT137" s="74"/>
      <c r="FU137" s="74"/>
      <c r="FV137" s="74"/>
      <c r="FW137" s="74"/>
      <c r="FX137" s="74"/>
      <c r="FY137" s="74"/>
      <c r="FZ137" s="74"/>
      <c r="GA137" s="74"/>
      <c r="GB137" s="74"/>
      <c r="GC137" s="74"/>
    </row>
    <row r="138" spans="4:185">
      <c r="D138" s="74"/>
      <c r="E138" s="74" t="s">
        <v>1286</v>
      </c>
      <c r="F138" s="74"/>
      <c r="G138" s="74"/>
      <c r="H138" s="74"/>
      <c r="I138" s="74"/>
      <c r="J138" s="74"/>
      <c r="K138" s="74"/>
      <c r="L138" s="74"/>
      <c r="M138" s="74"/>
      <c r="N138" s="74"/>
      <c r="O138" s="74"/>
      <c r="P138" s="74">
        <v>0</v>
      </c>
      <c r="Q138" s="74">
        <v>0</v>
      </c>
      <c r="R138" s="74">
        <v>0</v>
      </c>
      <c r="S138" s="74">
        <v>0</v>
      </c>
      <c r="T138" s="74">
        <v>0</v>
      </c>
      <c r="U138" s="74">
        <v>0</v>
      </c>
      <c r="V138" s="74">
        <v>0</v>
      </c>
      <c r="W138" s="74">
        <v>0</v>
      </c>
      <c r="X138" s="74">
        <v>0</v>
      </c>
      <c r="Y138" s="74">
        <v>0</v>
      </c>
      <c r="Z138" s="74">
        <v>0</v>
      </c>
      <c r="AA138" s="74">
        <v>0</v>
      </c>
      <c r="AB138" s="74">
        <v>0</v>
      </c>
      <c r="AC138" s="74">
        <v>0</v>
      </c>
      <c r="AD138" s="74">
        <v>0</v>
      </c>
      <c r="AE138" s="74">
        <v>0</v>
      </c>
      <c r="AF138" s="74">
        <v>0</v>
      </c>
      <c r="AG138" s="74">
        <v>0</v>
      </c>
      <c r="AH138" s="74">
        <v>0</v>
      </c>
      <c r="AI138" s="74">
        <v>0</v>
      </c>
      <c r="AJ138" s="74">
        <v>0</v>
      </c>
      <c r="AK138" s="74"/>
      <c r="AL138" s="74"/>
      <c r="AM138" s="74"/>
      <c r="AN138" s="74"/>
      <c r="AO138" s="74"/>
      <c r="AP138" s="74"/>
      <c r="AQ138" s="74"/>
      <c r="AR138" s="74"/>
      <c r="AS138" s="74"/>
      <c r="AT138" s="74"/>
      <c r="AU138" s="74"/>
      <c r="AV138" s="74"/>
      <c r="AW138" s="74"/>
      <c r="AX138" s="74"/>
      <c r="AY138" s="74"/>
      <c r="AZ138" s="74"/>
      <c r="BA138" s="74"/>
      <c r="BB138" s="74"/>
      <c r="BC138" s="74"/>
      <c r="BD138" s="74"/>
      <c r="BE138" s="74"/>
      <c r="BF138" s="74"/>
      <c r="BG138" s="74"/>
      <c r="BH138" s="74"/>
      <c r="BI138" s="74"/>
      <c r="BJ138" s="74"/>
      <c r="BK138" s="74"/>
      <c r="BL138" s="74"/>
      <c r="BM138" s="74"/>
      <c r="BN138" s="74"/>
      <c r="BO138" s="74"/>
      <c r="BP138" s="74"/>
      <c r="BQ138" s="74"/>
      <c r="BR138" s="74"/>
      <c r="BS138" s="74"/>
      <c r="BT138" s="74"/>
      <c r="BU138" s="74"/>
      <c r="BV138" s="74"/>
      <c r="BW138" s="74"/>
      <c r="BX138" s="74"/>
      <c r="BY138" s="74"/>
      <c r="BZ138" s="74"/>
      <c r="CA138" s="74"/>
      <c r="CB138" s="74"/>
      <c r="CC138" s="74"/>
      <c r="CD138" s="74"/>
      <c r="CE138" s="74"/>
      <c r="CF138" s="74"/>
      <c r="CG138" s="74"/>
      <c r="CH138" s="74"/>
      <c r="CI138" s="74"/>
      <c r="CJ138" s="74"/>
      <c r="CK138" s="74"/>
      <c r="CL138" s="74"/>
      <c r="CM138" s="74"/>
      <c r="CN138" s="74"/>
      <c r="CO138" s="74"/>
      <c r="CP138" s="74"/>
      <c r="CQ138" s="74"/>
      <c r="CR138" s="74"/>
      <c r="CS138" s="74"/>
      <c r="CT138" s="74"/>
      <c r="CU138" s="74"/>
      <c r="CV138" s="74"/>
      <c r="CW138" s="74"/>
      <c r="CX138" s="74"/>
      <c r="CY138" s="74"/>
      <c r="CZ138" s="74"/>
      <c r="DA138" s="74"/>
      <c r="DB138" s="74"/>
      <c r="DC138" s="74"/>
      <c r="DD138" s="74"/>
      <c r="DE138" s="74"/>
      <c r="DF138" s="74"/>
      <c r="DG138" s="74"/>
      <c r="DH138" s="74"/>
      <c r="DI138" s="74"/>
      <c r="DJ138" s="74"/>
      <c r="DK138" s="74"/>
      <c r="DL138" s="74"/>
      <c r="DM138" s="74"/>
      <c r="DN138" s="74"/>
      <c r="DO138" s="74"/>
      <c r="DP138" s="74"/>
      <c r="DQ138" s="74"/>
      <c r="DR138" s="74"/>
      <c r="DS138" s="74"/>
      <c r="DT138" s="74"/>
      <c r="DU138" s="74"/>
      <c r="DV138" s="74"/>
      <c r="DW138" s="74"/>
      <c r="DX138" s="74"/>
      <c r="DY138" s="74"/>
      <c r="DZ138" s="74"/>
      <c r="EA138" s="74"/>
      <c r="EB138" s="74"/>
      <c r="EC138" s="74"/>
      <c r="ED138" s="74"/>
      <c r="EE138" s="74"/>
      <c r="EF138" s="74"/>
      <c r="EG138" s="74"/>
      <c r="EH138" s="74"/>
      <c r="EI138" s="74"/>
      <c r="EJ138" s="74"/>
      <c r="EK138" s="74"/>
      <c r="EL138" s="74"/>
      <c r="EM138" s="74"/>
      <c r="EN138" s="74"/>
      <c r="EO138" s="74"/>
      <c r="EP138" s="74"/>
      <c r="EQ138" s="74"/>
      <c r="ER138" s="74"/>
      <c r="ES138" s="74"/>
      <c r="ET138" s="74"/>
      <c r="EU138" s="74"/>
      <c r="EV138" s="74"/>
      <c r="EW138" s="74"/>
      <c r="EX138" s="74"/>
      <c r="EY138" s="74"/>
      <c r="EZ138" s="74"/>
      <c r="FA138" s="74"/>
      <c r="FB138" s="74"/>
      <c r="FC138" s="74"/>
      <c r="FD138" s="74"/>
      <c r="FE138" s="74"/>
      <c r="FF138" s="74"/>
      <c r="FG138" s="74"/>
      <c r="FH138" s="74"/>
      <c r="FI138" s="74"/>
      <c r="FJ138" s="74"/>
      <c r="FK138" s="74"/>
      <c r="FL138" s="74"/>
      <c r="FM138" s="74"/>
      <c r="FN138" s="74"/>
      <c r="FO138" s="74"/>
      <c r="FP138" s="74"/>
      <c r="FQ138" s="74"/>
      <c r="FR138" s="74"/>
      <c r="FS138" s="74"/>
      <c r="FT138" s="74"/>
      <c r="FU138" s="74"/>
      <c r="FV138" s="74"/>
      <c r="FW138" s="74"/>
      <c r="FX138" s="74"/>
      <c r="FY138" s="74"/>
      <c r="FZ138" s="74"/>
      <c r="GA138" s="74"/>
      <c r="GB138" s="74"/>
      <c r="GC138" s="74"/>
    </row>
    <row r="139" spans="4:185">
      <c r="D139" s="74" t="s">
        <v>268</v>
      </c>
      <c r="E139" s="74"/>
      <c r="F139" s="74"/>
      <c r="G139" s="74"/>
      <c r="H139" s="74"/>
      <c r="I139" s="74"/>
      <c r="J139" s="74"/>
      <c r="K139" s="74"/>
      <c r="L139" s="74"/>
      <c r="M139" s="74"/>
      <c r="N139" s="74"/>
      <c r="O139" s="74"/>
      <c r="P139" s="74"/>
      <c r="Q139" s="74"/>
      <c r="R139" s="74"/>
      <c r="S139" s="74"/>
      <c r="T139" s="74"/>
      <c r="U139" s="74"/>
      <c r="V139" s="74"/>
      <c r="W139" s="74"/>
      <c r="X139" s="74"/>
      <c r="Y139" s="74"/>
      <c r="Z139" s="74"/>
      <c r="AA139" s="74"/>
      <c r="AB139" s="74"/>
      <c r="AC139" s="74"/>
      <c r="AD139" s="74"/>
      <c r="AE139" s="74"/>
      <c r="AF139" s="74"/>
      <c r="AG139" s="74"/>
      <c r="AH139" s="74"/>
      <c r="AI139" s="74"/>
      <c r="AJ139" s="74"/>
      <c r="AK139" s="74"/>
      <c r="AL139" s="74"/>
      <c r="AM139" s="74"/>
      <c r="AN139" s="74"/>
      <c r="AO139" s="74"/>
      <c r="AP139" s="74"/>
      <c r="AQ139" s="74"/>
      <c r="AR139" s="74"/>
      <c r="AS139" s="74"/>
      <c r="AT139" s="74"/>
      <c r="AU139" s="74"/>
      <c r="AV139" s="74"/>
      <c r="AW139" s="74"/>
      <c r="AX139" s="74"/>
      <c r="AY139" s="74"/>
      <c r="AZ139" s="74"/>
      <c r="BA139" s="74"/>
      <c r="BB139" s="74"/>
      <c r="BC139" s="74"/>
      <c r="BD139" s="74"/>
      <c r="BE139" s="74"/>
      <c r="BF139" s="74"/>
      <c r="BG139" s="74"/>
      <c r="BH139" s="74"/>
      <c r="BI139" s="74"/>
      <c r="BJ139" s="74"/>
      <c r="BK139" s="74"/>
      <c r="BL139" s="74"/>
      <c r="BM139" s="74"/>
      <c r="BN139" s="74"/>
      <c r="BO139" s="74"/>
      <c r="BP139" s="74"/>
      <c r="BQ139" s="74"/>
      <c r="BR139" s="74"/>
      <c r="BS139" s="74"/>
      <c r="BT139" s="74"/>
      <c r="BU139" s="74"/>
      <c r="BV139" s="74"/>
      <c r="BW139" s="74"/>
      <c r="BX139" s="74"/>
      <c r="BY139" s="74"/>
      <c r="BZ139" s="74"/>
      <c r="CA139" s="74"/>
      <c r="CB139" s="74"/>
      <c r="CC139" s="74"/>
      <c r="CD139" s="74"/>
      <c r="CE139" s="74"/>
      <c r="CF139" s="74"/>
      <c r="CG139" s="74"/>
      <c r="CH139" s="74"/>
      <c r="CI139" s="74"/>
      <c r="CJ139" s="74"/>
      <c r="CK139" s="74"/>
      <c r="CL139" s="74"/>
      <c r="CM139" s="74"/>
      <c r="CN139" s="74"/>
      <c r="CO139" s="74"/>
      <c r="CP139" s="74"/>
      <c r="CQ139" s="74"/>
      <c r="CR139" s="74"/>
      <c r="CS139" s="74"/>
      <c r="CT139" s="74"/>
      <c r="CU139" s="74"/>
      <c r="CV139" s="74"/>
      <c r="CW139" s="74"/>
      <c r="CX139" s="74"/>
      <c r="CY139" s="74"/>
      <c r="CZ139" s="74"/>
      <c r="DA139" s="74"/>
      <c r="DB139" s="74"/>
      <c r="DC139" s="74"/>
      <c r="DD139" s="74"/>
      <c r="DE139" s="74"/>
      <c r="DF139" s="74"/>
      <c r="DG139" s="74"/>
      <c r="DH139" s="74"/>
      <c r="DI139" s="74"/>
      <c r="DJ139" s="74"/>
      <c r="DK139" s="74"/>
      <c r="DL139" s="74"/>
      <c r="DM139" s="74"/>
      <c r="DN139" s="74"/>
      <c r="DO139" s="74"/>
      <c r="DP139" s="74"/>
      <c r="DQ139" s="74"/>
      <c r="DR139" s="74"/>
      <c r="DS139" s="74"/>
      <c r="DT139" s="74"/>
      <c r="DU139" s="74"/>
      <c r="DV139" s="74"/>
      <c r="DW139" s="74"/>
      <c r="DX139" s="74"/>
      <c r="DY139" s="74"/>
      <c r="DZ139" s="74"/>
      <c r="EA139" s="74"/>
      <c r="EB139" s="74"/>
      <c r="EC139" s="74"/>
      <c r="ED139" s="74"/>
      <c r="EE139" s="74"/>
      <c r="EF139" s="74"/>
      <c r="EG139" s="74"/>
      <c r="EH139" s="74"/>
      <c r="EI139" s="74"/>
      <c r="EJ139" s="74"/>
      <c r="EK139" s="74"/>
      <c r="EL139" s="74"/>
      <c r="EM139" s="74"/>
      <c r="EN139" s="74"/>
      <c r="EO139" s="74"/>
      <c r="EP139" s="74"/>
      <c r="EQ139" s="74"/>
      <c r="ER139" s="74"/>
      <c r="ES139" s="74"/>
      <c r="ET139" s="74"/>
      <c r="EU139" s="74"/>
      <c r="EV139" s="74"/>
      <c r="EW139" s="74"/>
      <c r="EX139" s="74"/>
      <c r="EY139" s="74"/>
      <c r="EZ139" s="74"/>
      <c r="FA139" s="74"/>
      <c r="FB139" s="74"/>
      <c r="FC139" s="74"/>
      <c r="FD139" s="74"/>
      <c r="FE139" s="74"/>
      <c r="FF139" s="74"/>
      <c r="FG139" s="74"/>
      <c r="FH139" s="74"/>
      <c r="FI139" s="74"/>
      <c r="FJ139" s="74"/>
      <c r="FK139" s="74"/>
      <c r="FL139" s="74"/>
      <c r="FM139" s="74"/>
      <c r="FN139" s="74"/>
      <c r="FO139" s="74"/>
      <c r="FP139" s="74"/>
      <c r="FQ139" s="74"/>
      <c r="FR139" s="74"/>
      <c r="FS139" s="74"/>
      <c r="FT139" s="74"/>
      <c r="FU139" s="74"/>
      <c r="FV139" s="74"/>
      <c r="FW139" s="74"/>
      <c r="FX139" s="74"/>
      <c r="FY139" s="74"/>
      <c r="FZ139" s="74"/>
      <c r="GA139" s="74"/>
      <c r="GB139" s="74"/>
      <c r="GC139" s="74"/>
    </row>
    <row r="140" spans="4:185">
      <c r="D140" s="74"/>
      <c r="E140" s="74" t="s">
        <v>1285</v>
      </c>
      <c r="F140" s="74"/>
      <c r="G140" s="74"/>
      <c r="H140" s="74"/>
      <c r="I140" s="74"/>
      <c r="J140" s="74"/>
      <c r="K140" s="74"/>
      <c r="L140" s="74"/>
      <c r="M140" s="74"/>
      <c r="N140" s="74"/>
      <c r="O140" s="74"/>
      <c r="P140" s="74">
        <v>0</v>
      </c>
      <c r="Q140" s="74">
        <v>0</v>
      </c>
      <c r="R140" s="74">
        <v>0</v>
      </c>
      <c r="S140" s="74">
        <v>0</v>
      </c>
      <c r="T140" s="74">
        <v>0</v>
      </c>
      <c r="U140" s="74">
        <v>0</v>
      </c>
      <c r="V140" s="74">
        <v>0</v>
      </c>
      <c r="W140" s="74">
        <v>0</v>
      </c>
      <c r="X140" s="74">
        <v>0</v>
      </c>
      <c r="Y140" s="74">
        <v>0</v>
      </c>
      <c r="Z140" s="74">
        <v>0</v>
      </c>
      <c r="AA140" s="74">
        <v>0</v>
      </c>
      <c r="AB140" s="74">
        <v>0</v>
      </c>
      <c r="AC140" s="74">
        <v>0</v>
      </c>
      <c r="AD140" s="74">
        <v>0</v>
      </c>
      <c r="AE140" s="74">
        <v>0</v>
      </c>
      <c r="AF140" s="74">
        <v>0</v>
      </c>
      <c r="AG140" s="74">
        <v>0</v>
      </c>
      <c r="AH140" s="74">
        <v>0</v>
      </c>
      <c r="AI140" s="74">
        <v>0</v>
      </c>
      <c r="AJ140" s="74">
        <v>0</v>
      </c>
      <c r="AK140" s="74"/>
      <c r="AL140" s="74"/>
      <c r="AM140" s="74"/>
      <c r="AN140" s="74"/>
      <c r="AO140" s="74"/>
      <c r="AP140" s="74"/>
      <c r="AQ140" s="74"/>
      <c r="AR140" s="74"/>
      <c r="AS140" s="74"/>
      <c r="AT140" s="74"/>
      <c r="AU140" s="74"/>
      <c r="AV140" s="74"/>
      <c r="AW140" s="74"/>
      <c r="AX140" s="74"/>
      <c r="AY140" s="74"/>
      <c r="AZ140" s="74"/>
      <c r="BA140" s="74"/>
      <c r="BB140" s="74"/>
      <c r="BC140" s="74"/>
      <c r="BD140" s="74"/>
      <c r="BE140" s="74"/>
      <c r="BF140" s="74"/>
      <c r="BG140" s="74"/>
      <c r="BH140" s="74"/>
      <c r="BI140" s="74"/>
      <c r="BJ140" s="74"/>
      <c r="BK140" s="74"/>
      <c r="BL140" s="74"/>
      <c r="BM140" s="74"/>
      <c r="BN140" s="74"/>
      <c r="BO140" s="74"/>
      <c r="BP140" s="74"/>
      <c r="BQ140" s="74"/>
      <c r="BR140" s="74"/>
      <c r="BS140" s="74"/>
      <c r="BT140" s="74"/>
      <c r="BU140" s="74"/>
      <c r="BV140" s="74"/>
      <c r="BW140" s="74"/>
      <c r="BX140" s="74"/>
      <c r="BY140" s="74"/>
      <c r="BZ140" s="74"/>
      <c r="CA140" s="74"/>
      <c r="CB140" s="74"/>
      <c r="CC140" s="74"/>
      <c r="CD140" s="74"/>
      <c r="CE140" s="74"/>
      <c r="CF140" s="74"/>
      <c r="CG140" s="74"/>
      <c r="CH140" s="74"/>
      <c r="CI140" s="74"/>
      <c r="CJ140" s="74"/>
      <c r="CK140" s="74"/>
      <c r="CL140" s="74"/>
      <c r="CM140" s="74"/>
      <c r="CN140" s="74"/>
      <c r="CO140" s="74"/>
      <c r="CP140" s="74"/>
      <c r="CQ140" s="74"/>
      <c r="CR140" s="74"/>
      <c r="CS140" s="74"/>
      <c r="CT140" s="74"/>
      <c r="CU140" s="74"/>
      <c r="CV140" s="74"/>
      <c r="CW140" s="74"/>
      <c r="CX140" s="74"/>
      <c r="CY140" s="74"/>
      <c r="CZ140" s="74"/>
      <c r="DA140" s="74"/>
      <c r="DB140" s="74"/>
      <c r="DC140" s="74"/>
      <c r="DD140" s="74"/>
      <c r="DE140" s="74"/>
      <c r="DF140" s="74"/>
      <c r="DG140" s="74"/>
      <c r="DH140" s="74"/>
      <c r="DI140" s="74"/>
      <c r="DJ140" s="74"/>
      <c r="DK140" s="74"/>
      <c r="DL140" s="74"/>
      <c r="DM140" s="74"/>
      <c r="DN140" s="74"/>
      <c r="DO140" s="74"/>
      <c r="DP140" s="74"/>
      <c r="DQ140" s="74"/>
      <c r="DR140" s="74"/>
      <c r="DS140" s="74"/>
      <c r="DT140" s="74"/>
      <c r="DU140" s="74"/>
      <c r="DV140" s="74"/>
      <c r="DW140" s="74"/>
      <c r="DX140" s="74"/>
      <c r="DY140" s="74"/>
      <c r="DZ140" s="74"/>
      <c r="EA140" s="74"/>
      <c r="EB140" s="74"/>
      <c r="EC140" s="74"/>
      <c r="ED140" s="74"/>
      <c r="EE140" s="74"/>
      <c r="EF140" s="74"/>
      <c r="EG140" s="74"/>
      <c r="EH140" s="74"/>
      <c r="EI140" s="74"/>
      <c r="EJ140" s="74"/>
      <c r="EK140" s="74"/>
      <c r="EL140" s="74"/>
      <c r="EM140" s="74"/>
      <c r="EN140" s="74"/>
      <c r="EO140" s="74"/>
      <c r="EP140" s="74"/>
      <c r="EQ140" s="74"/>
      <c r="ER140" s="74"/>
      <c r="ES140" s="74"/>
      <c r="ET140" s="74"/>
      <c r="EU140" s="74"/>
      <c r="EV140" s="74"/>
      <c r="EW140" s="74"/>
      <c r="EX140" s="74"/>
      <c r="EY140" s="74"/>
      <c r="EZ140" s="74"/>
      <c r="FA140" s="74"/>
      <c r="FB140" s="74"/>
      <c r="FC140" s="74"/>
      <c r="FD140" s="74"/>
      <c r="FE140" s="74"/>
      <c r="FF140" s="74"/>
      <c r="FG140" s="74"/>
      <c r="FH140" s="74"/>
      <c r="FI140" s="74"/>
      <c r="FJ140" s="74"/>
      <c r="FK140" s="74"/>
      <c r="FL140" s="74"/>
      <c r="FM140" s="74"/>
      <c r="FN140" s="74"/>
      <c r="FO140" s="74"/>
      <c r="FP140" s="74"/>
      <c r="FQ140" s="74"/>
      <c r="FR140" s="74"/>
      <c r="FS140" s="74"/>
      <c r="FT140" s="74"/>
      <c r="FU140" s="74"/>
      <c r="FV140" s="74"/>
      <c r="FW140" s="74"/>
      <c r="FX140" s="74"/>
      <c r="FY140" s="74"/>
      <c r="FZ140" s="74"/>
      <c r="GA140" s="74"/>
      <c r="GB140" s="74"/>
      <c r="GC140" s="74"/>
    </row>
    <row r="141" spans="4:185">
      <c r="D141" s="74"/>
      <c r="E141" s="74" t="s">
        <v>1286</v>
      </c>
      <c r="F141" s="74"/>
      <c r="G141" s="74"/>
      <c r="H141" s="74"/>
      <c r="I141" s="74"/>
      <c r="J141" s="74"/>
      <c r="K141" s="74"/>
      <c r="L141" s="74"/>
      <c r="M141" s="74"/>
      <c r="N141" s="74"/>
      <c r="O141" s="74"/>
      <c r="P141" s="74" t="e">
        <v>#VALUE!</v>
      </c>
      <c r="Q141" s="74" t="e">
        <v>#VALUE!</v>
      </c>
      <c r="R141" s="74" t="e">
        <v>#VALUE!</v>
      </c>
      <c r="S141" s="74" t="e">
        <v>#VALUE!</v>
      </c>
      <c r="T141" s="74" t="e">
        <v>#VALUE!</v>
      </c>
      <c r="U141" s="74" t="e">
        <v>#VALUE!</v>
      </c>
      <c r="V141" s="74" t="e">
        <v>#VALUE!</v>
      </c>
      <c r="W141" s="74" t="e">
        <v>#VALUE!</v>
      </c>
      <c r="X141" s="74" t="e">
        <v>#VALUE!</v>
      </c>
      <c r="Y141" s="74" t="e">
        <v>#VALUE!</v>
      </c>
      <c r="Z141" s="74" t="e">
        <v>#VALUE!</v>
      </c>
      <c r="AA141" s="74" t="e">
        <v>#VALUE!</v>
      </c>
      <c r="AB141" s="74" t="e">
        <v>#VALUE!</v>
      </c>
      <c r="AC141" s="74" t="e">
        <v>#VALUE!</v>
      </c>
      <c r="AD141" s="74" t="e">
        <v>#VALUE!</v>
      </c>
      <c r="AE141" s="74" t="e">
        <v>#VALUE!</v>
      </c>
      <c r="AF141" s="74" t="e">
        <v>#VALUE!</v>
      </c>
      <c r="AG141" s="74" t="e">
        <v>#VALUE!</v>
      </c>
      <c r="AH141" s="74" t="e">
        <v>#VALUE!</v>
      </c>
      <c r="AI141" s="74" t="e">
        <v>#VALUE!</v>
      </c>
      <c r="AJ141" s="74" t="e">
        <v>#VALUE!</v>
      </c>
      <c r="AK141" s="74"/>
      <c r="AL141" s="74"/>
      <c r="AM141" s="74"/>
      <c r="AN141" s="74"/>
      <c r="AO141" s="74"/>
      <c r="AP141" s="74"/>
      <c r="AQ141" s="74"/>
      <c r="AR141" s="74"/>
      <c r="AS141" s="74"/>
      <c r="AT141" s="74"/>
      <c r="AU141" s="74"/>
      <c r="AV141" s="74"/>
      <c r="AW141" s="74"/>
      <c r="AX141" s="74"/>
      <c r="AY141" s="74"/>
      <c r="AZ141" s="74"/>
      <c r="BA141" s="74"/>
      <c r="BB141" s="74"/>
      <c r="BC141" s="74"/>
      <c r="BD141" s="74"/>
      <c r="BE141" s="74"/>
      <c r="BF141" s="74"/>
      <c r="BG141" s="74"/>
      <c r="BH141" s="74"/>
      <c r="BI141" s="74"/>
      <c r="BJ141" s="74"/>
      <c r="BK141" s="74"/>
      <c r="BL141" s="74"/>
      <c r="BM141" s="74"/>
      <c r="BN141" s="74"/>
      <c r="BO141" s="74"/>
      <c r="BP141" s="74"/>
      <c r="BQ141" s="74"/>
      <c r="BR141" s="74"/>
      <c r="BS141" s="74"/>
      <c r="BT141" s="74"/>
      <c r="BU141" s="74"/>
      <c r="BV141" s="74"/>
      <c r="BW141" s="74"/>
      <c r="BX141" s="74"/>
      <c r="BY141" s="74"/>
      <c r="BZ141" s="74"/>
      <c r="CA141" s="74"/>
      <c r="CB141" s="74"/>
      <c r="CC141" s="74"/>
      <c r="CD141" s="74"/>
      <c r="CE141" s="74"/>
      <c r="CF141" s="74"/>
      <c r="CG141" s="74"/>
      <c r="CH141" s="74"/>
      <c r="CI141" s="74"/>
      <c r="CJ141" s="74"/>
      <c r="CK141" s="74"/>
      <c r="CL141" s="74"/>
      <c r="CM141" s="74"/>
      <c r="CN141" s="74"/>
      <c r="CO141" s="74"/>
      <c r="CP141" s="74"/>
      <c r="CQ141" s="74"/>
      <c r="CR141" s="74"/>
      <c r="CS141" s="74"/>
      <c r="CT141" s="74"/>
      <c r="CU141" s="74"/>
      <c r="CV141" s="74"/>
      <c r="CW141" s="74"/>
      <c r="CX141" s="74"/>
      <c r="CY141" s="74"/>
      <c r="CZ141" s="74"/>
      <c r="DA141" s="74"/>
      <c r="DB141" s="74"/>
      <c r="DC141" s="74"/>
      <c r="DD141" s="74"/>
      <c r="DE141" s="74"/>
      <c r="DF141" s="74"/>
      <c r="DG141" s="74"/>
      <c r="DH141" s="74"/>
      <c r="DI141" s="74"/>
      <c r="DJ141" s="74"/>
      <c r="DK141" s="74"/>
      <c r="DL141" s="74"/>
      <c r="DM141" s="74"/>
      <c r="DN141" s="74"/>
      <c r="DO141" s="74"/>
      <c r="DP141" s="74"/>
      <c r="DQ141" s="74"/>
      <c r="DR141" s="74"/>
      <c r="DS141" s="74"/>
      <c r="DT141" s="74"/>
      <c r="DU141" s="74"/>
      <c r="DV141" s="74"/>
      <c r="DW141" s="74"/>
      <c r="DX141" s="74"/>
      <c r="DY141" s="74"/>
      <c r="DZ141" s="74"/>
      <c r="EA141" s="74"/>
      <c r="EB141" s="74"/>
      <c r="EC141" s="74"/>
      <c r="ED141" s="74"/>
      <c r="EE141" s="74"/>
      <c r="EF141" s="74"/>
      <c r="EG141" s="74"/>
      <c r="EH141" s="74"/>
      <c r="EI141" s="74"/>
      <c r="EJ141" s="74"/>
      <c r="EK141" s="74"/>
      <c r="EL141" s="74"/>
      <c r="EM141" s="74"/>
      <c r="EN141" s="74"/>
      <c r="EO141" s="74"/>
      <c r="EP141" s="74"/>
      <c r="EQ141" s="74"/>
      <c r="ER141" s="74"/>
      <c r="ES141" s="74"/>
      <c r="ET141" s="74"/>
      <c r="EU141" s="74"/>
      <c r="EV141" s="74"/>
      <c r="EW141" s="74"/>
      <c r="EX141" s="74"/>
      <c r="EY141" s="74"/>
      <c r="EZ141" s="74"/>
      <c r="FA141" s="74"/>
      <c r="FB141" s="74"/>
      <c r="FC141" s="74"/>
      <c r="FD141" s="74"/>
      <c r="FE141" s="74"/>
      <c r="FF141" s="74"/>
      <c r="FG141" s="74"/>
      <c r="FH141" s="74"/>
      <c r="FI141" s="74"/>
      <c r="FJ141" s="74"/>
      <c r="FK141" s="74"/>
      <c r="FL141" s="74"/>
      <c r="FM141" s="74"/>
      <c r="FN141" s="74"/>
      <c r="FO141" s="74"/>
      <c r="FP141" s="74"/>
      <c r="FQ141" s="74"/>
      <c r="FR141" s="74"/>
      <c r="FS141" s="74"/>
      <c r="FT141" s="74"/>
      <c r="FU141" s="74"/>
      <c r="FV141" s="74"/>
      <c r="FW141" s="74"/>
      <c r="FX141" s="74"/>
      <c r="FY141" s="74"/>
      <c r="FZ141" s="74"/>
      <c r="GA141" s="74"/>
      <c r="GB141" s="74"/>
      <c r="GC141" s="74"/>
    </row>
    <row r="142" spans="4:185">
      <c r="D142" s="74" t="s">
        <v>1672</v>
      </c>
      <c r="E142" s="74"/>
      <c r="F142" s="74"/>
      <c r="G142" s="74"/>
      <c r="H142" s="74"/>
      <c r="I142" s="74"/>
      <c r="J142" s="74"/>
      <c r="K142" s="74"/>
      <c r="L142" s="74"/>
      <c r="M142" s="74"/>
      <c r="N142" s="74"/>
      <c r="O142" s="74"/>
      <c r="P142" s="74"/>
      <c r="Q142" s="74"/>
      <c r="R142" s="74"/>
      <c r="S142" s="74"/>
      <c r="T142" s="74"/>
      <c r="U142" s="74"/>
      <c r="V142" s="74"/>
      <c r="W142" s="74"/>
      <c r="X142" s="74"/>
      <c r="Y142" s="74"/>
      <c r="Z142" s="74"/>
      <c r="AA142" s="74"/>
      <c r="AB142" s="74"/>
      <c r="AC142" s="74"/>
      <c r="AD142" s="74"/>
      <c r="AE142" s="74"/>
      <c r="AF142" s="74"/>
      <c r="AG142" s="74"/>
      <c r="AH142" s="74"/>
      <c r="AI142" s="74"/>
      <c r="AJ142" s="74"/>
      <c r="AK142" s="74"/>
      <c r="AL142" s="74"/>
      <c r="AM142" s="74"/>
      <c r="AN142" s="74"/>
      <c r="AO142" s="74"/>
      <c r="AP142" s="74"/>
      <c r="AQ142" s="74"/>
      <c r="AR142" s="74"/>
      <c r="AS142" s="74"/>
      <c r="AT142" s="74"/>
      <c r="AU142" s="74"/>
      <c r="AV142" s="74"/>
      <c r="AW142" s="74"/>
      <c r="AX142" s="74"/>
      <c r="AY142" s="74"/>
      <c r="AZ142" s="74"/>
      <c r="BA142" s="74"/>
      <c r="BB142" s="74"/>
      <c r="BC142" s="74"/>
      <c r="BD142" s="74"/>
      <c r="BE142" s="74"/>
      <c r="BF142" s="74"/>
      <c r="BG142" s="74"/>
      <c r="BH142" s="74"/>
      <c r="BI142" s="74"/>
      <c r="BJ142" s="74"/>
      <c r="BK142" s="74"/>
      <c r="BL142" s="74"/>
      <c r="BM142" s="74"/>
      <c r="BN142" s="74"/>
      <c r="BO142" s="74"/>
      <c r="BP142" s="74"/>
      <c r="BQ142" s="74"/>
      <c r="BR142" s="74"/>
      <c r="BS142" s="74"/>
      <c r="BT142" s="74"/>
      <c r="BU142" s="74"/>
      <c r="BV142" s="74"/>
      <c r="BW142" s="74"/>
      <c r="BX142" s="74"/>
      <c r="BY142" s="74"/>
      <c r="BZ142" s="74"/>
      <c r="CA142" s="74"/>
      <c r="CB142" s="74"/>
      <c r="CC142" s="74"/>
      <c r="CD142" s="74"/>
      <c r="CE142" s="74"/>
      <c r="CF142" s="74"/>
      <c r="CG142" s="74"/>
      <c r="CH142" s="74"/>
      <c r="CI142" s="74"/>
      <c r="CJ142" s="74"/>
      <c r="CK142" s="74"/>
      <c r="CL142" s="74"/>
      <c r="CM142" s="74"/>
      <c r="CN142" s="74"/>
      <c r="CO142" s="74"/>
      <c r="CP142" s="74"/>
      <c r="CQ142" s="74"/>
      <c r="CR142" s="74"/>
      <c r="CS142" s="74"/>
      <c r="CT142" s="74"/>
      <c r="CU142" s="74"/>
      <c r="CV142" s="74"/>
      <c r="CW142" s="74"/>
      <c r="CX142" s="74"/>
      <c r="CY142" s="74"/>
      <c r="CZ142" s="74"/>
      <c r="DA142" s="74"/>
      <c r="DB142" s="74"/>
      <c r="DC142" s="74"/>
      <c r="DD142" s="74"/>
      <c r="DE142" s="74"/>
      <c r="DF142" s="74"/>
      <c r="DG142" s="74"/>
      <c r="DH142" s="74"/>
      <c r="DI142" s="74"/>
      <c r="DJ142" s="74"/>
      <c r="DK142" s="74"/>
      <c r="DL142" s="74"/>
      <c r="DM142" s="74"/>
      <c r="DN142" s="74"/>
      <c r="DO142" s="74"/>
      <c r="DP142" s="74"/>
      <c r="DQ142" s="74"/>
      <c r="DR142" s="74"/>
      <c r="DS142" s="74"/>
      <c r="DT142" s="74"/>
      <c r="DU142" s="74"/>
      <c r="DV142" s="74"/>
      <c r="DW142" s="74"/>
      <c r="DX142" s="74"/>
      <c r="DY142" s="74"/>
      <c r="DZ142" s="74"/>
      <c r="EA142" s="74"/>
      <c r="EB142" s="74"/>
      <c r="EC142" s="74"/>
      <c r="ED142" s="74"/>
      <c r="EE142" s="74"/>
      <c r="EF142" s="74"/>
      <c r="EG142" s="74"/>
      <c r="EH142" s="74"/>
      <c r="EI142" s="74"/>
      <c r="EJ142" s="74"/>
      <c r="EK142" s="74"/>
      <c r="EL142" s="74"/>
      <c r="EM142" s="74"/>
      <c r="EN142" s="74"/>
      <c r="EO142" s="74"/>
      <c r="EP142" s="74"/>
      <c r="EQ142" s="74"/>
      <c r="ER142" s="74"/>
      <c r="ES142" s="74"/>
      <c r="ET142" s="74"/>
      <c r="EU142" s="74"/>
      <c r="EV142" s="74"/>
      <c r="EW142" s="74"/>
      <c r="EX142" s="74"/>
      <c r="EY142" s="74"/>
      <c r="EZ142" s="74"/>
      <c r="FA142" s="74"/>
      <c r="FB142" s="74"/>
      <c r="FC142" s="74"/>
      <c r="FD142" s="74"/>
      <c r="FE142" s="74"/>
      <c r="FF142" s="74"/>
      <c r="FG142" s="74"/>
      <c r="FH142" s="74"/>
      <c r="FI142" s="74"/>
      <c r="FJ142" s="74"/>
      <c r="FK142" s="74"/>
      <c r="FL142" s="74"/>
      <c r="FM142" s="74"/>
      <c r="FN142" s="74"/>
      <c r="FO142" s="74"/>
      <c r="FP142" s="74"/>
      <c r="FQ142" s="74"/>
      <c r="FR142" s="74"/>
      <c r="FS142" s="74"/>
      <c r="FT142" s="74"/>
      <c r="FU142" s="74"/>
      <c r="FV142" s="74"/>
      <c r="FW142" s="74"/>
      <c r="FX142" s="74"/>
      <c r="FY142" s="74"/>
      <c r="FZ142" s="74"/>
      <c r="GA142" s="74"/>
      <c r="GB142" s="74"/>
      <c r="GC142" s="74"/>
    </row>
    <row r="143" spans="4:185">
      <c r="D143" s="74"/>
      <c r="E143" s="74" t="s">
        <v>1285</v>
      </c>
      <c r="F143" s="74"/>
      <c r="G143" s="74"/>
      <c r="H143" s="74"/>
      <c r="I143" s="74"/>
      <c r="J143" s="74"/>
      <c r="K143" s="74"/>
      <c r="L143" s="74"/>
      <c r="M143" s="74"/>
      <c r="N143" s="74"/>
      <c r="O143" s="74"/>
      <c r="P143" s="74">
        <v>0</v>
      </c>
      <c r="Q143" s="74">
        <v>0</v>
      </c>
      <c r="R143" s="74">
        <v>0</v>
      </c>
      <c r="S143" s="74">
        <v>0</v>
      </c>
      <c r="T143" s="74">
        <v>0</v>
      </c>
      <c r="U143" s="74">
        <v>0</v>
      </c>
      <c r="V143" s="74">
        <v>0</v>
      </c>
      <c r="W143" s="74">
        <v>0</v>
      </c>
      <c r="X143" s="74">
        <v>0</v>
      </c>
      <c r="Y143" s="74">
        <v>0</v>
      </c>
      <c r="Z143" s="74">
        <v>0</v>
      </c>
      <c r="AA143" s="74">
        <v>0</v>
      </c>
      <c r="AB143" s="74">
        <v>0</v>
      </c>
      <c r="AC143" s="74">
        <v>0</v>
      </c>
      <c r="AD143" s="74">
        <v>0</v>
      </c>
      <c r="AE143" s="74">
        <v>0</v>
      </c>
      <c r="AF143" s="74">
        <v>0</v>
      </c>
      <c r="AG143" s="74">
        <v>0</v>
      </c>
      <c r="AH143" s="74">
        <v>0</v>
      </c>
      <c r="AI143" s="74">
        <v>0</v>
      </c>
      <c r="AJ143" s="74">
        <v>0</v>
      </c>
      <c r="AK143" s="74"/>
      <c r="AL143" s="74"/>
      <c r="AM143" s="74"/>
      <c r="AN143" s="74"/>
      <c r="AO143" s="74"/>
      <c r="AP143" s="74"/>
      <c r="AQ143" s="74"/>
      <c r="AR143" s="74"/>
      <c r="AS143" s="74"/>
      <c r="AT143" s="74"/>
      <c r="AU143" s="74"/>
      <c r="AV143" s="74"/>
      <c r="AW143" s="74"/>
      <c r="AX143" s="74"/>
      <c r="AY143" s="74"/>
      <c r="AZ143" s="74"/>
      <c r="BA143" s="74"/>
      <c r="BB143" s="74"/>
      <c r="BC143" s="74"/>
      <c r="BD143" s="74"/>
      <c r="BE143" s="74"/>
      <c r="BF143" s="74"/>
      <c r="BG143" s="74"/>
      <c r="BH143" s="74"/>
      <c r="BI143" s="74"/>
      <c r="BJ143" s="74"/>
      <c r="BK143" s="74"/>
      <c r="BL143" s="74"/>
      <c r="BM143" s="74"/>
      <c r="BN143" s="74"/>
      <c r="BO143" s="74"/>
      <c r="BP143" s="74"/>
      <c r="BQ143" s="74"/>
      <c r="BR143" s="74"/>
      <c r="BS143" s="74"/>
      <c r="BT143" s="74"/>
      <c r="BU143" s="74"/>
      <c r="BV143" s="74"/>
      <c r="BW143" s="74"/>
      <c r="BX143" s="74"/>
      <c r="BY143" s="74"/>
      <c r="BZ143" s="74"/>
      <c r="CA143" s="74"/>
      <c r="CB143" s="74"/>
      <c r="CC143" s="74"/>
      <c r="CD143" s="74"/>
      <c r="CE143" s="74"/>
      <c r="CF143" s="74"/>
      <c r="CG143" s="74"/>
      <c r="CH143" s="74"/>
      <c r="CI143" s="74"/>
      <c r="CJ143" s="74"/>
      <c r="CK143" s="74"/>
      <c r="CL143" s="74"/>
      <c r="CM143" s="74"/>
      <c r="CN143" s="74"/>
      <c r="CO143" s="74"/>
      <c r="CP143" s="74"/>
      <c r="CQ143" s="74"/>
      <c r="CR143" s="74"/>
      <c r="CS143" s="74"/>
      <c r="CT143" s="74"/>
      <c r="CU143" s="74"/>
      <c r="CV143" s="74"/>
      <c r="CW143" s="74"/>
      <c r="CX143" s="74"/>
      <c r="CY143" s="74"/>
      <c r="CZ143" s="74"/>
      <c r="DA143" s="74"/>
      <c r="DB143" s="74"/>
      <c r="DC143" s="74"/>
      <c r="DD143" s="74"/>
      <c r="DE143" s="74"/>
      <c r="DF143" s="74"/>
      <c r="DG143" s="74"/>
      <c r="DH143" s="74"/>
      <c r="DI143" s="74"/>
      <c r="DJ143" s="74"/>
      <c r="DK143" s="74"/>
      <c r="DL143" s="74"/>
      <c r="DM143" s="74"/>
      <c r="DN143" s="74"/>
      <c r="DO143" s="74"/>
      <c r="DP143" s="74"/>
      <c r="DQ143" s="74"/>
      <c r="DR143" s="74"/>
      <c r="DS143" s="74"/>
      <c r="DT143" s="74"/>
      <c r="DU143" s="74"/>
      <c r="DV143" s="74"/>
      <c r="DW143" s="74"/>
      <c r="DX143" s="74"/>
      <c r="DY143" s="74"/>
      <c r="DZ143" s="74"/>
      <c r="EA143" s="74"/>
      <c r="EB143" s="74"/>
      <c r="EC143" s="74"/>
      <c r="ED143" s="74"/>
      <c r="EE143" s="74"/>
      <c r="EF143" s="74"/>
      <c r="EG143" s="74"/>
      <c r="EH143" s="74"/>
      <c r="EI143" s="74"/>
      <c r="EJ143" s="74"/>
      <c r="EK143" s="74"/>
      <c r="EL143" s="74"/>
      <c r="EM143" s="74"/>
      <c r="EN143" s="74"/>
      <c r="EO143" s="74"/>
      <c r="EP143" s="74"/>
      <c r="EQ143" s="74"/>
      <c r="ER143" s="74"/>
      <c r="ES143" s="74"/>
      <c r="ET143" s="74"/>
      <c r="EU143" s="74"/>
      <c r="EV143" s="74"/>
      <c r="EW143" s="74"/>
      <c r="EX143" s="74"/>
      <c r="EY143" s="74"/>
      <c r="EZ143" s="74"/>
      <c r="FA143" s="74"/>
      <c r="FB143" s="74"/>
      <c r="FC143" s="74"/>
      <c r="FD143" s="74"/>
      <c r="FE143" s="74"/>
      <c r="FF143" s="74"/>
      <c r="FG143" s="74"/>
      <c r="FH143" s="74"/>
      <c r="FI143" s="74"/>
      <c r="FJ143" s="74"/>
      <c r="FK143" s="74"/>
      <c r="FL143" s="74"/>
      <c r="FM143" s="74"/>
      <c r="FN143" s="74"/>
      <c r="FO143" s="74"/>
      <c r="FP143" s="74"/>
      <c r="FQ143" s="74"/>
      <c r="FR143" s="74"/>
      <c r="FS143" s="74"/>
      <c r="FT143" s="74"/>
      <c r="FU143" s="74"/>
      <c r="FV143" s="74"/>
      <c r="FW143" s="74"/>
      <c r="FX143" s="74"/>
      <c r="FY143" s="74"/>
      <c r="FZ143" s="74"/>
      <c r="GA143" s="74"/>
      <c r="GB143" s="74"/>
      <c r="GC143" s="74"/>
    </row>
    <row r="144" spans="4:185">
      <c r="D144" s="74"/>
      <c r="E144" s="74" t="s">
        <v>1286</v>
      </c>
      <c r="F144" s="74"/>
      <c r="G144" s="74"/>
      <c r="H144" s="74"/>
      <c r="I144" s="74"/>
      <c r="J144" s="74"/>
      <c r="K144" s="74"/>
      <c r="L144" s="74"/>
      <c r="M144" s="74"/>
      <c r="N144" s="74"/>
      <c r="O144" s="74"/>
      <c r="P144" s="74">
        <v>0</v>
      </c>
      <c r="Q144" s="74">
        <v>0</v>
      </c>
      <c r="R144" s="74">
        <v>0</v>
      </c>
      <c r="S144" s="74">
        <v>0</v>
      </c>
      <c r="T144" s="74">
        <v>0</v>
      </c>
      <c r="U144" s="74">
        <v>0</v>
      </c>
      <c r="V144" s="74">
        <v>0</v>
      </c>
      <c r="W144" s="74">
        <v>0</v>
      </c>
      <c r="X144" s="74">
        <v>0</v>
      </c>
      <c r="Y144" s="74">
        <v>0</v>
      </c>
      <c r="Z144" s="74">
        <v>0</v>
      </c>
      <c r="AA144" s="74">
        <v>0</v>
      </c>
      <c r="AB144" s="74">
        <v>0</v>
      </c>
      <c r="AC144" s="74">
        <v>0</v>
      </c>
      <c r="AD144" s="74">
        <v>0</v>
      </c>
      <c r="AE144" s="74">
        <v>0</v>
      </c>
      <c r="AF144" s="74">
        <v>0</v>
      </c>
      <c r="AG144" s="74">
        <v>0</v>
      </c>
      <c r="AH144" s="74">
        <v>0</v>
      </c>
      <c r="AI144" s="74">
        <v>0</v>
      </c>
      <c r="AJ144" s="74">
        <v>0</v>
      </c>
      <c r="AK144" s="74"/>
      <c r="AL144" s="74"/>
      <c r="AM144" s="74"/>
      <c r="AN144" s="74"/>
      <c r="AO144" s="74"/>
      <c r="AP144" s="74"/>
      <c r="AQ144" s="74"/>
      <c r="AR144" s="74"/>
      <c r="AS144" s="74"/>
      <c r="AT144" s="74"/>
      <c r="AU144" s="74"/>
      <c r="AV144" s="74"/>
      <c r="AW144" s="74"/>
      <c r="AX144" s="74"/>
      <c r="AY144" s="74"/>
      <c r="AZ144" s="74"/>
      <c r="BA144" s="74"/>
      <c r="BB144" s="74"/>
      <c r="BC144" s="74"/>
      <c r="BD144" s="74"/>
      <c r="BE144" s="74"/>
      <c r="BF144" s="74"/>
      <c r="BG144" s="74"/>
      <c r="BH144" s="74"/>
      <c r="BI144" s="74"/>
      <c r="BJ144" s="74"/>
      <c r="BK144" s="74"/>
      <c r="BL144" s="74"/>
      <c r="BM144" s="74"/>
      <c r="BN144" s="74"/>
      <c r="BO144" s="74"/>
      <c r="BP144" s="74"/>
      <c r="BQ144" s="74"/>
      <c r="BR144" s="74"/>
      <c r="BS144" s="74"/>
      <c r="BT144" s="74"/>
      <c r="BU144" s="74"/>
      <c r="BV144" s="74"/>
      <c r="BW144" s="74"/>
      <c r="BX144" s="74"/>
      <c r="BY144" s="74"/>
      <c r="BZ144" s="74"/>
      <c r="CA144" s="74"/>
      <c r="CB144" s="74"/>
      <c r="CC144" s="74"/>
      <c r="CD144" s="74"/>
      <c r="CE144" s="74"/>
      <c r="CF144" s="74"/>
      <c r="CG144" s="74"/>
      <c r="CH144" s="74"/>
      <c r="CI144" s="74"/>
      <c r="CJ144" s="74"/>
      <c r="CK144" s="74"/>
      <c r="CL144" s="74"/>
      <c r="CM144" s="74"/>
      <c r="CN144" s="74"/>
      <c r="CO144" s="74"/>
      <c r="CP144" s="74"/>
      <c r="CQ144" s="74"/>
      <c r="CR144" s="74"/>
      <c r="CS144" s="74"/>
      <c r="CT144" s="74"/>
      <c r="CU144" s="74"/>
      <c r="CV144" s="74"/>
      <c r="CW144" s="74"/>
      <c r="CX144" s="74"/>
      <c r="CY144" s="74"/>
      <c r="CZ144" s="74"/>
      <c r="DA144" s="74"/>
      <c r="DB144" s="74"/>
      <c r="DC144" s="74"/>
      <c r="DD144" s="74"/>
      <c r="DE144" s="74"/>
      <c r="DF144" s="74"/>
      <c r="DG144" s="74"/>
      <c r="DH144" s="74"/>
      <c r="DI144" s="74"/>
      <c r="DJ144" s="74"/>
      <c r="DK144" s="74"/>
      <c r="DL144" s="74"/>
      <c r="DM144" s="74"/>
      <c r="DN144" s="74"/>
      <c r="DO144" s="74"/>
      <c r="DP144" s="74"/>
      <c r="DQ144" s="74"/>
      <c r="DR144" s="74"/>
      <c r="DS144" s="74"/>
      <c r="DT144" s="74"/>
      <c r="DU144" s="74"/>
      <c r="DV144" s="74"/>
      <c r="DW144" s="74"/>
      <c r="DX144" s="74"/>
      <c r="DY144" s="74"/>
      <c r="DZ144" s="74"/>
      <c r="EA144" s="74"/>
      <c r="EB144" s="74"/>
      <c r="EC144" s="74"/>
      <c r="ED144" s="74"/>
      <c r="EE144" s="74"/>
      <c r="EF144" s="74"/>
      <c r="EG144" s="74"/>
      <c r="EH144" s="74"/>
      <c r="EI144" s="74"/>
      <c r="EJ144" s="74"/>
      <c r="EK144" s="74"/>
      <c r="EL144" s="74"/>
      <c r="EM144" s="74"/>
      <c r="EN144" s="74"/>
      <c r="EO144" s="74"/>
      <c r="EP144" s="74"/>
      <c r="EQ144" s="74"/>
      <c r="ER144" s="74"/>
      <c r="ES144" s="74"/>
      <c r="ET144" s="74"/>
      <c r="EU144" s="74"/>
      <c r="EV144" s="74"/>
      <c r="EW144" s="74"/>
      <c r="EX144" s="74"/>
      <c r="EY144" s="74"/>
      <c r="EZ144" s="74"/>
      <c r="FA144" s="74"/>
      <c r="FB144" s="74"/>
      <c r="FC144" s="74"/>
      <c r="FD144" s="74"/>
      <c r="FE144" s="74"/>
      <c r="FF144" s="74"/>
      <c r="FG144" s="74"/>
      <c r="FH144" s="74"/>
      <c r="FI144" s="74"/>
      <c r="FJ144" s="74"/>
      <c r="FK144" s="74"/>
      <c r="FL144" s="74"/>
      <c r="FM144" s="74"/>
      <c r="FN144" s="74"/>
      <c r="FO144" s="74"/>
      <c r="FP144" s="74"/>
      <c r="FQ144" s="74"/>
      <c r="FR144" s="74"/>
      <c r="FS144" s="74"/>
      <c r="FT144" s="74"/>
      <c r="FU144" s="74"/>
      <c r="FV144" s="74"/>
      <c r="FW144" s="74"/>
      <c r="FX144" s="74"/>
      <c r="FY144" s="74"/>
      <c r="FZ144" s="74"/>
      <c r="GA144" s="74"/>
      <c r="GB144" s="74"/>
      <c r="GC144" s="74"/>
    </row>
    <row r="145" spans="4:185">
      <c r="D145" s="74" t="s">
        <v>1673</v>
      </c>
      <c r="E145" s="74"/>
      <c r="F145" s="74"/>
      <c r="G145" s="74"/>
      <c r="H145" s="74"/>
      <c r="I145" s="74"/>
      <c r="J145" s="74"/>
      <c r="K145" s="74"/>
      <c r="L145" s="74"/>
      <c r="M145" s="74"/>
      <c r="N145" s="74"/>
      <c r="O145" s="74"/>
      <c r="P145" s="74"/>
      <c r="Q145" s="74"/>
      <c r="R145" s="74"/>
      <c r="S145" s="74"/>
      <c r="T145" s="74"/>
      <c r="U145" s="74"/>
      <c r="V145" s="74"/>
      <c r="W145" s="74"/>
      <c r="X145" s="74"/>
      <c r="Y145" s="74"/>
      <c r="Z145" s="74"/>
      <c r="AA145" s="74"/>
      <c r="AB145" s="74"/>
      <c r="AC145" s="74"/>
      <c r="AD145" s="74"/>
      <c r="AE145" s="74"/>
      <c r="AF145" s="74"/>
      <c r="AG145" s="74"/>
      <c r="AH145" s="74"/>
      <c r="AI145" s="74"/>
      <c r="AJ145" s="74"/>
      <c r="AK145" s="74"/>
      <c r="AL145" s="74"/>
      <c r="AM145" s="74"/>
      <c r="AN145" s="74"/>
      <c r="AO145" s="74"/>
      <c r="AP145" s="74"/>
      <c r="AQ145" s="74"/>
      <c r="AR145" s="74"/>
      <c r="AS145" s="74"/>
      <c r="AT145" s="74"/>
      <c r="AU145" s="74"/>
      <c r="AV145" s="74"/>
      <c r="AW145" s="74"/>
      <c r="AX145" s="74"/>
      <c r="AY145" s="74"/>
      <c r="AZ145" s="74"/>
      <c r="BA145" s="74"/>
      <c r="BB145" s="74"/>
      <c r="BC145" s="74"/>
      <c r="BD145" s="74"/>
      <c r="BE145" s="74"/>
      <c r="BF145" s="74"/>
      <c r="BG145" s="74"/>
      <c r="BH145" s="74"/>
      <c r="BI145" s="74"/>
      <c r="BJ145" s="74"/>
      <c r="BK145" s="74"/>
      <c r="BL145" s="74"/>
      <c r="BM145" s="74"/>
      <c r="BN145" s="74"/>
      <c r="BO145" s="74"/>
      <c r="BP145" s="74"/>
      <c r="BQ145" s="74"/>
      <c r="BR145" s="74"/>
      <c r="BS145" s="74"/>
      <c r="BT145" s="74"/>
      <c r="BU145" s="74"/>
      <c r="BV145" s="74"/>
      <c r="BW145" s="74"/>
      <c r="BX145" s="74"/>
      <c r="BY145" s="74"/>
      <c r="BZ145" s="74"/>
      <c r="CA145" s="74"/>
      <c r="CB145" s="74"/>
      <c r="CC145" s="74"/>
      <c r="CD145" s="74"/>
      <c r="CE145" s="74"/>
      <c r="CF145" s="74"/>
      <c r="CG145" s="74"/>
      <c r="CH145" s="74"/>
      <c r="CI145" s="74"/>
      <c r="CJ145" s="74"/>
      <c r="CK145" s="74"/>
      <c r="CL145" s="74"/>
      <c r="CM145" s="74"/>
      <c r="CN145" s="74"/>
      <c r="CO145" s="74"/>
      <c r="CP145" s="74"/>
      <c r="CQ145" s="74"/>
      <c r="CR145" s="74"/>
      <c r="CS145" s="74"/>
      <c r="CT145" s="74"/>
      <c r="CU145" s="74"/>
      <c r="CV145" s="74"/>
      <c r="CW145" s="74"/>
      <c r="CX145" s="74"/>
      <c r="CY145" s="74"/>
      <c r="CZ145" s="74"/>
      <c r="DA145" s="74"/>
      <c r="DB145" s="74"/>
      <c r="DC145" s="74"/>
      <c r="DD145" s="74"/>
      <c r="DE145" s="74"/>
      <c r="DF145" s="74"/>
      <c r="DG145" s="74"/>
      <c r="DH145" s="74"/>
      <c r="DI145" s="74"/>
      <c r="DJ145" s="74"/>
      <c r="DK145" s="74"/>
      <c r="DL145" s="74"/>
      <c r="DM145" s="74"/>
      <c r="DN145" s="74"/>
      <c r="DO145" s="74"/>
      <c r="DP145" s="74"/>
      <c r="DQ145" s="74"/>
      <c r="DR145" s="74"/>
      <c r="DS145" s="74"/>
      <c r="DT145" s="74"/>
      <c r="DU145" s="74"/>
      <c r="DV145" s="74"/>
      <c r="DW145" s="74"/>
      <c r="DX145" s="74"/>
      <c r="DY145" s="74"/>
      <c r="DZ145" s="74"/>
      <c r="EA145" s="74"/>
      <c r="EB145" s="74"/>
      <c r="EC145" s="74"/>
      <c r="ED145" s="74"/>
      <c r="EE145" s="74"/>
      <c r="EF145" s="74"/>
      <c r="EG145" s="74"/>
      <c r="EH145" s="74"/>
      <c r="EI145" s="74"/>
      <c r="EJ145" s="74"/>
      <c r="EK145" s="74"/>
      <c r="EL145" s="74"/>
      <c r="EM145" s="74"/>
      <c r="EN145" s="74"/>
      <c r="EO145" s="74"/>
      <c r="EP145" s="74"/>
      <c r="EQ145" s="74"/>
      <c r="ER145" s="74"/>
      <c r="ES145" s="74"/>
      <c r="ET145" s="74"/>
      <c r="EU145" s="74"/>
      <c r="EV145" s="74"/>
      <c r="EW145" s="74"/>
      <c r="EX145" s="74"/>
      <c r="EY145" s="74"/>
      <c r="EZ145" s="74"/>
      <c r="FA145" s="74"/>
      <c r="FB145" s="74"/>
      <c r="FC145" s="74"/>
      <c r="FD145" s="74"/>
      <c r="FE145" s="74"/>
      <c r="FF145" s="74"/>
      <c r="FG145" s="74"/>
      <c r="FH145" s="74"/>
      <c r="FI145" s="74"/>
      <c r="FJ145" s="74"/>
      <c r="FK145" s="74"/>
      <c r="FL145" s="74"/>
      <c r="FM145" s="74"/>
      <c r="FN145" s="74"/>
      <c r="FO145" s="74"/>
      <c r="FP145" s="74"/>
      <c r="FQ145" s="74"/>
      <c r="FR145" s="74"/>
      <c r="FS145" s="74"/>
      <c r="FT145" s="74"/>
      <c r="FU145" s="74"/>
      <c r="FV145" s="74"/>
      <c r="FW145" s="74"/>
      <c r="FX145" s="74"/>
      <c r="FY145" s="74"/>
      <c r="FZ145" s="74"/>
      <c r="GA145" s="74"/>
      <c r="GB145" s="74"/>
      <c r="GC145" s="74"/>
    </row>
    <row r="146" spans="4:185">
      <c r="D146" s="74"/>
      <c r="E146" s="74" t="s">
        <v>1285</v>
      </c>
      <c r="F146" s="74"/>
      <c r="G146" s="74"/>
      <c r="H146" s="74"/>
      <c r="I146" s="74"/>
      <c r="J146" s="74"/>
      <c r="K146" s="74"/>
      <c r="L146" s="74"/>
      <c r="M146" s="74"/>
      <c r="N146" s="74"/>
      <c r="O146" s="74"/>
      <c r="P146" s="74">
        <v>0</v>
      </c>
      <c r="Q146" s="74">
        <v>0</v>
      </c>
      <c r="R146" s="74">
        <v>0</v>
      </c>
      <c r="S146" s="74">
        <v>0</v>
      </c>
      <c r="T146" s="74">
        <v>0</v>
      </c>
      <c r="U146" s="74">
        <v>0</v>
      </c>
      <c r="V146" s="74">
        <v>0</v>
      </c>
      <c r="W146" s="74">
        <v>0</v>
      </c>
      <c r="X146" s="74">
        <v>0</v>
      </c>
      <c r="Y146" s="74">
        <v>0</v>
      </c>
      <c r="Z146" s="74">
        <v>0</v>
      </c>
      <c r="AA146" s="74">
        <v>0</v>
      </c>
      <c r="AB146" s="74">
        <v>0</v>
      </c>
      <c r="AC146" s="74">
        <v>0</v>
      </c>
      <c r="AD146" s="74">
        <v>0</v>
      </c>
      <c r="AE146" s="74">
        <v>0</v>
      </c>
      <c r="AF146" s="74">
        <v>0</v>
      </c>
      <c r="AG146" s="74">
        <v>0</v>
      </c>
      <c r="AH146" s="74">
        <v>0</v>
      </c>
      <c r="AI146" s="74">
        <v>0</v>
      </c>
      <c r="AJ146" s="74">
        <v>0</v>
      </c>
      <c r="AK146" s="74"/>
      <c r="AL146" s="74"/>
      <c r="AM146" s="74"/>
      <c r="AN146" s="74"/>
      <c r="AO146" s="74"/>
      <c r="AP146" s="74"/>
      <c r="AQ146" s="74"/>
      <c r="AR146" s="74"/>
      <c r="AS146" s="74"/>
      <c r="AT146" s="74"/>
      <c r="AU146" s="74"/>
      <c r="AV146" s="74"/>
      <c r="AW146" s="74"/>
      <c r="AX146" s="74"/>
      <c r="AY146" s="74"/>
      <c r="AZ146" s="74"/>
      <c r="BA146" s="74"/>
      <c r="BB146" s="74"/>
      <c r="BC146" s="74"/>
      <c r="BD146" s="74"/>
      <c r="BE146" s="74"/>
      <c r="BF146" s="74"/>
      <c r="BG146" s="74"/>
      <c r="BH146" s="74"/>
      <c r="BI146" s="74"/>
      <c r="BJ146" s="74"/>
      <c r="BK146" s="74"/>
      <c r="BL146" s="74"/>
      <c r="BM146" s="74"/>
      <c r="BN146" s="74"/>
      <c r="BO146" s="74"/>
      <c r="BP146" s="74"/>
      <c r="BQ146" s="74"/>
      <c r="BR146" s="74"/>
      <c r="BS146" s="74"/>
      <c r="BT146" s="74"/>
      <c r="BU146" s="74"/>
      <c r="BV146" s="74"/>
      <c r="BW146" s="74"/>
      <c r="BX146" s="74"/>
      <c r="BY146" s="74"/>
      <c r="BZ146" s="74"/>
      <c r="CA146" s="74"/>
      <c r="CB146" s="74"/>
      <c r="CC146" s="74"/>
      <c r="CD146" s="74"/>
      <c r="CE146" s="74"/>
      <c r="CF146" s="74"/>
      <c r="CG146" s="74"/>
      <c r="CH146" s="74"/>
      <c r="CI146" s="74"/>
      <c r="CJ146" s="74"/>
      <c r="CK146" s="74"/>
      <c r="CL146" s="74"/>
      <c r="CM146" s="74"/>
      <c r="CN146" s="74"/>
      <c r="CO146" s="74"/>
      <c r="CP146" s="74"/>
      <c r="CQ146" s="74"/>
      <c r="CR146" s="74"/>
      <c r="CS146" s="74"/>
      <c r="CT146" s="74"/>
      <c r="CU146" s="74"/>
      <c r="CV146" s="74"/>
      <c r="CW146" s="74"/>
      <c r="CX146" s="74"/>
      <c r="CY146" s="74"/>
      <c r="CZ146" s="74"/>
      <c r="DA146" s="74"/>
      <c r="DB146" s="74"/>
      <c r="DC146" s="74"/>
      <c r="DD146" s="74"/>
      <c r="DE146" s="74"/>
      <c r="DF146" s="74"/>
      <c r="DG146" s="74"/>
      <c r="DH146" s="74"/>
      <c r="DI146" s="74"/>
      <c r="DJ146" s="74"/>
      <c r="DK146" s="74"/>
      <c r="DL146" s="74"/>
      <c r="DM146" s="74"/>
      <c r="DN146" s="74"/>
      <c r="DO146" s="74"/>
      <c r="DP146" s="74"/>
      <c r="DQ146" s="74"/>
      <c r="DR146" s="74"/>
      <c r="DS146" s="74"/>
      <c r="DT146" s="74"/>
      <c r="DU146" s="74"/>
      <c r="DV146" s="74"/>
      <c r="DW146" s="74"/>
      <c r="DX146" s="74"/>
      <c r="DY146" s="74"/>
      <c r="DZ146" s="74"/>
      <c r="EA146" s="74"/>
      <c r="EB146" s="74"/>
      <c r="EC146" s="74"/>
      <c r="ED146" s="74"/>
      <c r="EE146" s="74"/>
      <c r="EF146" s="74"/>
      <c r="EG146" s="74"/>
      <c r="EH146" s="74"/>
      <c r="EI146" s="74"/>
      <c r="EJ146" s="74"/>
      <c r="EK146" s="74"/>
      <c r="EL146" s="74"/>
      <c r="EM146" s="74"/>
      <c r="EN146" s="74"/>
      <c r="EO146" s="74"/>
      <c r="EP146" s="74"/>
      <c r="EQ146" s="74"/>
      <c r="ER146" s="74"/>
      <c r="ES146" s="74"/>
      <c r="ET146" s="74"/>
      <c r="EU146" s="74"/>
      <c r="EV146" s="74"/>
      <c r="EW146" s="74"/>
      <c r="EX146" s="74"/>
      <c r="EY146" s="74"/>
      <c r="EZ146" s="74"/>
      <c r="FA146" s="74"/>
      <c r="FB146" s="74"/>
      <c r="FC146" s="74"/>
      <c r="FD146" s="74"/>
      <c r="FE146" s="74"/>
      <c r="FF146" s="74"/>
      <c r="FG146" s="74"/>
      <c r="FH146" s="74"/>
      <c r="FI146" s="74"/>
      <c r="FJ146" s="74"/>
      <c r="FK146" s="74"/>
      <c r="FL146" s="74"/>
      <c r="FM146" s="74"/>
      <c r="FN146" s="74"/>
      <c r="FO146" s="74"/>
      <c r="FP146" s="74"/>
      <c r="FQ146" s="74"/>
      <c r="FR146" s="74"/>
      <c r="FS146" s="74"/>
      <c r="FT146" s="74"/>
      <c r="FU146" s="74"/>
      <c r="FV146" s="74"/>
      <c r="FW146" s="74"/>
      <c r="FX146" s="74"/>
      <c r="FY146" s="74"/>
      <c r="FZ146" s="74"/>
      <c r="GA146" s="74"/>
      <c r="GB146" s="74"/>
      <c r="GC146" s="74"/>
    </row>
    <row r="147" spans="4:185">
      <c r="D147" s="74"/>
      <c r="E147" s="74" t="s">
        <v>1286</v>
      </c>
      <c r="F147" s="74"/>
      <c r="G147" s="74"/>
      <c r="H147" s="74"/>
      <c r="I147" s="74"/>
      <c r="J147" s="74"/>
      <c r="K147" s="74"/>
      <c r="L147" s="74"/>
      <c r="M147" s="74"/>
      <c r="N147" s="74"/>
      <c r="O147" s="74"/>
      <c r="P147" s="74">
        <v>0</v>
      </c>
      <c r="Q147" s="74">
        <v>0</v>
      </c>
      <c r="R147" s="74">
        <v>0</v>
      </c>
      <c r="S147" s="74">
        <v>0</v>
      </c>
      <c r="T147" s="74">
        <v>0</v>
      </c>
      <c r="U147" s="74">
        <v>0</v>
      </c>
      <c r="V147" s="74">
        <v>0</v>
      </c>
      <c r="W147" s="74">
        <v>0</v>
      </c>
      <c r="X147" s="74">
        <v>0</v>
      </c>
      <c r="Y147" s="74">
        <v>0</v>
      </c>
      <c r="Z147" s="74">
        <v>0</v>
      </c>
      <c r="AA147" s="74">
        <v>0</v>
      </c>
      <c r="AB147" s="74">
        <v>0</v>
      </c>
      <c r="AC147" s="74">
        <v>0</v>
      </c>
      <c r="AD147" s="74">
        <v>0</v>
      </c>
      <c r="AE147" s="74">
        <v>0</v>
      </c>
      <c r="AF147" s="74">
        <v>0</v>
      </c>
      <c r="AG147" s="74">
        <v>0</v>
      </c>
      <c r="AH147" s="74">
        <v>0</v>
      </c>
      <c r="AI147" s="74">
        <v>0</v>
      </c>
      <c r="AJ147" s="74">
        <v>0</v>
      </c>
      <c r="AK147" s="74"/>
      <c r="AL147" s="74"/>
      <c r="AM147" s="74"/>
      <c r="AN147" s="74"/>
      <c r="AO147" s="74"/>
      <c r="AP147" s="74"/>
      <c r="AQ147" s="74"/>
      <c r="AR147" s="74"/>
      <c r="AS147" s="74"/>
      <c r="AT147" s="74"/>
      <c r="AU147" s="74"/>
      <c r="AV147" s="74"/>
      <c r="AW147" s="74"/>
      <c r="AX147" s="74"/>
      <c r="AY147" s="74"/>
      <c r="AZ147" s="74"/>
      <c r="BA147" s="74"/>
      <c r="BB147" s="74"/>
      <c r="BC147" s="74"/>
      <c r="BD147" s="74"/>
      <c r="BE147" s="74"/>
      <c r="BF147" s="74"/>
      <c r="BG147" s="74"/>
      <c r="BH147" s="74"/>
      <c r="BI147" s="74"/>
      <c r="BJ147" s="74"/>
      <c r="BK147" s="74"/>
      <c r="BL147" s="74"/>
      <c r="BM147" s="74"/>
      <c r="BN147" s="74"/>
      <c r="BO147" s="74"/>
      <c r="BP147" s="74"/>
      <c r="BQ147" s="74"/>
      <c r="BR147" s="74"/>
      <c r="BS147" s="74"/>
      <c r="BT147" s="74"/>
      <c r="BU147" s="74"/>
      <c r="BV147" s="74"/>
      <c r="BW147" s="74"/>
      <c r="BX147" s="74"/>
      <c r="BY147" s="74"/>
      <c r="BZ147" s="74"/>
      <c r="CA147" s="74"/>
      <c r="CB147" s="74"/>
      <c r="CC147" s="74"/>
      <c r="CD147" s="74"/>
      <c r="CE147" s="74"/>
      <c r="CF147" s="74"/>
      <c r="CG147" s="74"/>
      <c r="CH147" s="74"/>
      <c r="CI147" s="74"/>
      <c r="CJ147" s="74"/>
      <c r="CK147" s="74"/>
      <c r="CL147" s="74"/>
      <c r="CM147" s="74"/>
      <c r="CN147" s="74"/>
      <c r="CO147" s="74"/>
      <c r="CP147" s="74"/>
      <c r="CQ147" s="74"/>
      <c r="CR147" s="74"/>
      <c r="CS147" s="74"/>
      <c r="CT147" s="74"/>
      <c r="CU147" s="74"/>
      <c r="CV147" s="74"/>
      <c r="CW147" s="74"/>
      <c r="CX147" s="74"/>
      <c r="CY147" s="74"/>
      <c r="CZ147" s="74"/>
      <c r="DA147" s="74"/>
      <c r="DB147" s="74"/>
      <c r="DC147" s="74"/>
      <c r="DD147" s="74"/>
      <c r="DE147" s="74"/>
      <c r="DF147" s="74"/>
      <c r="DG147" s="74"/>
      <c r="DH147" s="74"/>
      <c r="DI147" s="74"/>
      <c r="DJ147" s="74"/>
      <c r="DK147" s="74"/>
      <c r="DL147" s="74"/>
      <c r="DM147" s="74"/>
      <c r="DN147" s="74"/>
      <c r="DO147" s="74"/>
      <c r="DP147" s="74"/>
      <c r="DQ147" s="74"/>
      <c r="DR147" s="74"/>
      <c r="DS147" s="74"/>
      <c r="DT147" s="74"/>
      <c r="DU147" s="74"/>
      <c r="DV147" s="74"/>
      <c r="DW147" s="74"/>
      <c r="DX147" s="74"/>
      <c r="DY147" s="74"/>
      <c r="DZ147" s="74"/>
      <c r="EA147" s="74"/>
      <c r="EB147" s="74"/>
      <c r="EC147" s="74"/>
      <c r="ED147" s="74"/>
      <c r="EE147" s="74"/>
      <c r="EF147" s="74"/>
      <c r="EG147" s="74"/>
      <c r="EH147" s="74"/>
      <c r="EI147" s="74"/>
      <c r="EJ147" s="74"/>
      <c r="EK147" s="74"/>
      <c r="EL147" s="74"/>
      <c r="EM147" s="74"/>
      <c r="EN147" s="74"/>
      <c r="EO147" s="74"/>
      <c r="EP147" s="74"/>
      <c r="EQ147" s="74"/>
      <c r="ER147" s="74"/>
      <c r="ES147" s="74"/>
      <c r="ET147" s="74"/>
      <c r="EU147" s="74"/>
      <c r="EV147" s="74"/>
      <c r="EW147" s="74"/>
      <c r="EX147" s="74"/>
      <c r="EY147" s="74"/>
      <c r="EZ147" s="74"/>
      <c r="FA147" s="74"/>
      <c r="FB147" s="74"/>
      <c r="FC147" s="74"/>
      <c r="FD147" s="74"/>
      <c r="FE147" s="74"/>
      <c r="FF147" s="74"/>
      <c r="FG147" s="74"/>
      <c r="FH147" s="74"/>
      <c r="FI147" s="74"/>
      <c r="FJ147" s="74"/>
      <c r="FK147" s="74"/>
      <c r="FL147" s="74"/>
      <c r="FM147" s="74"/>
      <c r="FN147" s="74"/>
      <c r="FO147" s="74"/>
      <c r="FP147" s="74"/>
      <c r="FQ147" s="74"/>
      <c r="FR147" s="74"/>
      <c r="FS147" s="74"/>
      <c r="FT147" s="74"/>
      <c r="FU147" s="74"/>
      <c r="FV147" s="74"/>
      <c r="FW147" s="74"/>
      <c r="FX147" s="74"/>
      <c r="FY147" s="74"/>
      <c r="FZ147" s="74"/>
      <c r="GA147" s="74"/>
      <c r="GB147" s="74"/>
      <c r="GC147" s="74"/>
    </row>
    <row r="148" spans="4:185">
      <c r="D148" s="74" t="s">
        <v>262</v>
      </c>
      <c r="E148" s="74"/>
      <c r="F148" s="74"/>
      <c r="G148" s="74"/>
      <c r="H148" s="74"/>
      <c r="I148" s="74"/>
      <c r="J148" s="74"/>
      <c r="K148" s="74"/>
      <c r="L148" s="74"/>
      <c r="M148" s="74"/>
      <c r="N148" s="74"/>
      <c r="O148" s="74"/>
      <c r="P148" s="74"/>
      <c r="Q148" s="74"/>
      <c r="R148" s="74"/>
      <c r="S148" s="74"/>
      <c r="T148" s="74"/>
      <c r="U148" s="74"/>
      <c r="V148" s="74"/>
      <c r="W148" s="74"/>
      <c r="X148" s="74"/>
      <c r="Y148" s="74"/>
      <c r="Z148" s="74"/>
      <c r="AA148" s="74"/>
      <c r="AB148" s="74"/>
      <c r="AC148" s="74"/>
      <c r="AD148" s="74"/>
      <c r="AE148" s="74"/>
      <c r="AF148" s="74"/>
      <c r="AG148" s="74"/>
      <c r="AH148" s="74"/>
      <c r="AI148" s="74"/>
      <c r="AJ148" s="74"/>
      <c r="AK148" s="74"/>
      <c r="AL148" s="74"/>
      <c r="AM148" s="74"/>
      <c r="AN148" s="74"/>
      <c r="AO148" s="74"/>
      <c r="AP148" s="74"/>
      <c r="AQ148" s="74"/>
      <c r="AR148" s="74"/>
      <c r="AS148" s="74"/>
      <c r="AT148" s="74"/>
      <c r="AU148" s="74"/>
      <c r="AV148" s="74"/>
      <c r="AW148" s="74"/>
      <c r="AX148" s="74"/>
      <c r="AY148" s="74"/>
      <c r="AZ148" s="74"/>
      <c r="BA148" s="74"/>
      <c r="BB148" s="74"/>
      <c r="BC148" s="74"/>
      <c r="BD148" s="74"/>
      <c r="BE148" s="74"/>
      <c r="BF148" s="74"/>
      <c r="BG148" s="74"/>
      <c r="BH148" s="74"/>
      <c r="BI148" s="74"/>
      <c r="BJ148" s="74"/>
      <c r="BK148" s="74"/>
      <c r="BL148" s="74"/>
      <c r="BM148" s="74"/>
      <c r="BN148" s="74"/>
      <c r="BO148" s="74"/>
      <c r="BP148" s="74"/>
      <c r="BQ148" s="74"/>
      <c r="BR148" s="74"/>
      <c r="BS148" s="74"/>
      <c r="BT148" s="74"/>
      <c r="BU148" s="74"/>
      <c r="BV148" s="74"/>
      <c r="BW148" s="74"/>
      <c r="BX148" s="74"/>
      <c r="BY148" s="74"/>
      <c r="BZ148" s="74"/>
      <c r="CA148" s="74"/>
      <c r="CB148" s="74"/>
      <c r="CC148" s="74"/>
      <c r="CD148" s="74"/>
      <c r="CE148" s="74"/>
      <c r="CF148" s="74"/>
      <c r="CG148" s="74"/>
      <c r="CH148" s="74"/>
      <c r="CI148" s="74"/>
      <c r="CJ148" s="74"/>
      <c r="CK148" s="74"/>
      <c r="CL148" s="74"/>
      <c r="CM148" s="74"/>
      <c r="CN148" s="74"/>
      <c r="CO148" s="74"/>
      <c r="CP148" s="74"/>
      <c r="CQ148" s="74"/>
      <c r="CR148" s="74"/>
      <c r="CS148" s="74"/>
      <c r="CT148" s="74"/>
      <c r="CU148" s="74"/>
      <c r="CV148" s="74"/>
      <c r="CW148" s="74"/>
      <c r="CX148" s="74"/>
      <c r="CY148" s="74"/>
      <c r="CZ148" s="74"/>
      <c r="DA148" s="74"/>
      <c r="DB148" s="74"/>
      <c r="DC148" s="74"/>
      <c r="DD148" s="74"/>
      <c r="DE148" s="74"/>
      <c r="DF148" s="74"/>
      <c r="DG148" s="74"/>
      <c r="DH148" s="74"/>
      <c r="DI148" s="74"/>
      <c r="DJ148" s="74"/>
      <c r="DK148" s="74"/>
      <c r="DL148" s="74"/>
      <c r="DM148" s="74"/>
      <c r="DN148" s="74"/>
      <c r="DO148" s="74"/>
      <c r="DP148" s="74"/>
      <c r="DQ148" s="74"/>
      <c r="DR148" s="74"/>
      <c r="DS148" s="74"/>
      <c r="DT148" s="74"/>
      <c r="DU148" s="74"/>
      <c r="DV148" s="74"/>
      <c r="DW148" s="74"/>
      <c r="DX148" s="74"/>
      <c r="DY148" s="74"/>
      <c r="DZ148" s="74"/>
      <c r="EA148" s="74"/>
      <c r="EB148" s="74"/>
      <c r="EC148" s="74"/>
      <c r="ED148" s="74"/>
      <c r="EE148" s="74"/>
      <c r="EF148" s="74"/>
      <c r="EG148" s="74"/>
      <c r="EH148" s="74"/>
      <c r="EI148" s="74"/>
      <c r="EJ148" s="74"/>
      <c r="EK148" s="74"/>
      <c r="EL148" s="74"/>
      <c r="EM148" s="74"/>
      <c r="EN148" s="74"/>
      <c r="EO148" s="74"/>
      <c r="EP148" s="74"/>
      <c r="EQ148" s="74"/>
      <c r="ER148" s="74"/>
      <c r="ES148" s="74"/>
      <c r="ET148" s="74"/>
      <c r="EU148" s="74"/>
      <c r="EV148" s="74"/>
      <c r="EW148" s="74"/>
      <c r="EX148" s="74"/>
      <c r="EY148" s="74"/>
      <c r="EZ148" s="74"/>
      <c r="FA148" s="74"/>
      <c r="FB148" s="74"/>
      <c r="FC148" s="74"/>
      <c r="FD148" s="74"/>
      <c r="FE148" s="74"/>
      <c r="FF148" s="74"/>
      <c r="FG148" s="74"/>
      <c r="FH148" s="74"/>
      <c r="FI148" s="74"/>
      <c r="FJ148" s="74"/>
      <c r="FK148" s="74"/>
      <c r="FL148" s="74"/>
      <c r="FM148" s="74"/>
      <c r="FN148" s="74"/>
      <c r="FO148" s="74"/>
      <c r="FP148" s="74"/>
      <c r="FQ148" s="74"/>
      <c r="FR148" s="74"/>
      <c r="FS148" s="74"/>
      <c r="FT148" s="74"/>
      <c r="FU148" s="74"/>
      <c r="FV148" s="74"/>
      <c r="FW148" s="74"/>
      <c r="FX148" s="74"/>
      <c r="FY148" s="74"/>
      <c r="FZ148" s="74"/>
      <c r="GA148" s="74"/>
      <c r="GB148" s="74"/>
      <c r="GC148" s="74"/>
    </row>
    <row r="149" spans="4:185">
      <c r="D149" s="74"/>
      <c r="E149" s="74" t="s">
        <v>1285</v>
      </c>
      <c r="F149" s="74"/>
      <c r="G149" s="74"/>
      <c r="H149" s="74"/>
      <c r="I149" s="74"/>
      <c r="J149" s="74"/>
      <c r="K149" s="74"/>
      <c r="L149" s="74"/>
      <c r="M149" s="74"/>
      <c r="N149" s="74"/>
      <c r="O149" s="74"/>
      <c r="P149" s="74">
        <v>0</v>
      </c>
      <c r="Q149" s="74">
        <v>0</v>
      </c>
      <c r="R149" s="74">
        <v>0</v>
      </c>
      <c r="S149" s="74">
        <v>0</v>
      </c>
      <c r="T149" s="74">
        <v>0</v>
      </c>
      <c r="U149" s="74">
        <v>0</v>
      </c>
      <c r="V149" s="74">
        <v>0</v>
      </c>
      <c r="W149" s="74">
        <v>0</v>
      </c>
      <c r="X149" s="74">
        <v>0</v>
      </c>
      <c r="Y149" s="74">
        <v>0</v>
      </c>
      <c r="Z149" s="74">
        <v>0</v>
      </c>
      <c r="AA149" s="74">
        <v>0</v>
      </c>
      <c r="AB149" s="74">
        <v>0</v>
      </c>
      <c r="AC149" s="74">
        <v>0</v>
      </c>
      <c r="AD149" s="74">
        <v>0</v>
      </c>
      <c r="AE149" s="74">
        <v>0</v>
      </c>
      <c r="AF149" s="74">
        <v>0</v>
      </c>
      <c r="AG149" s="74">
        <v>0</v>
      </c>
      <c r="AH149" s="74">
        <v>0</v>
      </c>
      <c r="AI149" s="74">
        <v>0</v>
      </c>
      <c r="AJ149" s="74">
        <v>0</v>
      </c>
      <c r="AK149" s="74"/>
      <c r="AL149" s="74"/>
      <c r="AM149" s="74"/>
      <c r="AN149" s="74"/>
      <c r="AO149" s="74"/>
      <c r="AP149" s="74"/>
      <c r="AQ149" s="74"/>
      <c r="AR149" s="74"/>
      <c r="AS149" s="74"/>
      <c r="AT149" s="74"/>
      <c r="AU149" s="74"/>
      <c r="AV149" s="74"/>
      <c r="AW149" s="74"/>
      <c r="AX149" s="74"/>
      <c r="AY149" s="74"/>
      <c r="AZ149" s="74"/>
      <c r="BA149" s="74"/>
      <c r="BB149" s="74"/>
      <c r="BC149" s="74"/>
      <c r="BD149" s="74"/>
      <c r="BE149" s="74"/>
      <c r="BF149" s="74"/>
      <c r="BG149" s="74"/>
      <c r="BH149" s="74"/>
      <c r="BI149" s="74"/>
      <c r="BJ149" s="74"/>
      <c r="BK149" s="74"/>
      <c r="BL149" s="74"/>
      <c r="BM149" s="74"/>
      <c r="BN149" s="74"/>
      <c r="BO149" s="74"/>
      <c r="BP149" s="74"/>
      <c r="BQ149" s="74"/>
      <c r="BR149" s="74"/>
      <c r="BS149" s="74"/>
      <c r="BT149" s="74"/>
      <c r="BU149" s="74"/>
      <c r="BV149" s="74"/>
      <c r="BW149" s="74"/>
      <c r="BX149" s="74"/>
      <c r="BY149" s="74"/>
      <c r="BZ149" s="74"/>
      <c r="CA149" s="74"/>
      <c r="CB149" s="74"/>
      <c r="CC149" s="74"/>
      <c r="CD149" s="74"/>
      <c r="CE149" s="74"/>
      <c r="CF149" s="74"/>
      <c r="CG149" s="74"/>
      <c r="CH149" s="74"/>
      <c r="CI149" s="74"/>
      <c r="CJ149" s="74"/>
      <c r="CK149" s="74"/>
      <c r="CL149" s="74"/>
      <c r="CM149" s="74"/>
      <c r="CN149" s="74"/>
      <c r="CO149" s="74"/>
      <c r="CP149" s="74"/>
      <c r="CQ149" s="74"/>
      <c r="CR149" s="74"/>
      <c r="CS149" s="74"/>
      <c r="CT149" s="74"/>
      <c r="CU149" s="74"/>
      <c r="CV149" s="74"/>
      <c r="CW149" s="74"/>
      <c r="CX149" s="74"/>
      <c r="CY149" s="74"/>
      <c r="CZ149" s="74"/>
      <c r="DA149" s="74"/>
      <c r="DB149" s="74"/>
      <c r="DC149" s="74"/>
      <c r="DD149" s="74"/>
      <c r="DE149" s="74"/>
      <c r="DF149" s="74"/>
      <c r="DG149" s="74"/>
      <c r="DH149" s="74"/>
      <c r="DI149" s="74"/>
      <c r="DJ149" s="74"/>
      <c r="DK149" s="74"/>
      <c r="DL149" s="74"/>
      <c r="DM149" s="74"/>
      <c r="DN149" s="74"/>
      <c r="DO149" s="74"/>
      <c r="DP149" s="74"/>
      <c r="DQ149" s="74"/>
      <c r="DR149" s="74"/>
      <c r="DS149" s="74"/>
      <c r="DT149" s="74"/>
      <c r="DU149" s="74"/>
      <c r="DV149" s="74"/>
      <c r="DW149" s="74"/>
      <c r="DX149" s="74"/>
      <c r="DY149" s="74"/>
      <c r="DZ149" s="74"/>
      <c r="EA149" s="74"/>
      <c r="EB149" s="74"/>
      <c r="EC149" s="74"/>
      <c r="ED149" s="74"/>
      <c r="EE149" s="74"/>
      <c r="EF149" s="74"/>
      <c r="EG149" s="74"/>
      <c r="EH149" s="74"/>
      <c r="EI149" s="74"/>
      <c r="EJ149" s="74"/>
      <c r="EK149" s="74"/>
      <c r="EL149" s="74"/>
      <c r="EM149" s="74"/>
      <c r="EN149" s="74"/>
      <c r="EO149" s="74"/>
      <c r="EP149" s="74"/>
      <c r="EQ149" s="74"/>
      <c r="ER149" s="74"/>
      <c r="ES149" s="74"/>
      <c r="ET149" s="74"/>
      <c r="EU149" s="74"/>
      <c r="EV149" s="74"/>
      <c r="EW149" s="74"/>
      <c r="EX149" s="74"/>
      <c r="EY149" s="74"/>
      <c r="EZ149" s="74"/>
      <c r="FA149" s="74"/>
      <c r="FB149" s="74"/>
      <c r="FC149" s="74"/>
      <c r="FD149" s="74"/>
      <c r="FE149" s="74"/>
      <c r="FF149" s="74"/>
      <c r="FG149" s="74"/>
      <c r="FH149" s="74"/>
      <c r="FI149" s="74"/>
      <c r="FJ149" s="74"/>
      <c r="FK149" s="74"/>
      <c r="FL149" s="74"/>
      <c r="FM149" s="74"/>
      <c r="FN149" s="74"/>
      <c r="FO149" s="74"/>
      <c r="FP149" s="74"/>
      <c r="FQ149" s="74"/>
      <c r="FR149" s="74"/>
      <c r="FS149" s="74"/>
      <c r="FT149" s="74"/>
      <c r="FU149" s="74"/>
      <c r="FV149" s="74"/>
      <c r="FW149" s="74"/>
      <c r="FX149" s="74"/>
      <c r="FY149" s="74"/>
      <c r="FZ149" s="74"/>
      <c r="GA149" s="74"/>
      <c r="GB149" s="74"/>
      <c r="GC149" s="74"/>
    </row>
    <row r="150" spans="4:185">
      <c r="D150" s="74"/>
      <c r="E150" s="74" t="s">
        <v>1286</v>
      </c>
      <c r="F150" s="74"/>
      <c r="G150" s="74"/>
      <c r="H150" s="74"/>
      <c r="I150" s="74"/>
      <c r="J150" s="74"/>
      <c r="K150" s="74"/>
      <c r="L150" s="74"/>
      <c r="M150" s="74"/>
      <c r="N150" s="74"/>
      <c r="O150" s="74"/>
      <c r="P150" s="74">
        <v>0</v>
      </c>
      <c r="Q150" s="74">
        <v>0</v>
      </c>
      <c r="R150" s="74">
        <v>0</v>
      </c>
      <c r="S150" s="74">
        <v>0</v>
      </c>
      <c r="T150" s="74">
        <v>0</v>
      </c>
      <c r="U150" s="74">
        <v>0</v>
      </c>
      <c r="V150" s="74">
        <v>0</v>
      </c>
      <c r="W150" s="74">
        <v>0</v>
      </c>
      <c r="X150" s="74">
        <v>0</v>
      </c>
      <c r="Y150" s="74">
        <v>0</v>
      </c>
      <c r="Z150" s="74">
        <v>0</v>
      </c>
      <c r="AA150" s="74">
        <v>0</v>
      </c>
      <c r="AB150" s="74">
        <v>0</v>
      </c>
      <c r="AC150" s="74">
        <v>0</v>
      </c>
      <c r="AD150" s="74">
        <v>0</v>
      </c>
      <c r="AE150" s="74">
        <v>0</v>
      </c>
      <c r="AF150" s="74">
        <v>0</v>
      </c>
      <c r="AG150" s="74">
        <v>0</v>
      </c>
      <c r="AH150" s="74">
        <v>0</v>
      </c>
      <c r="AI150" s="74">
        <v>0</v>
      </c>
      <c r="AJ150" s="74">
        <v>0</v>
      </c>
      <c r="AK150" s="74"/>
      <c r="AL150" s="74"/>
      <c r="AM150" s="74"/>
      <c r="AN150" s="74"/>
      <c r="AO150" s="74"/>
      <c r="AP150" s="74"/>
      <c r="AQ150" s="74"/>
      <c r="AR150" s="74"/>
      <c r="AS150" s="74"/>
      <c r="AT150" s="74"/>
      <c r="AU150" s="74"/>
      <c r="AV150" s="74"/>
      <c r="AW150" s="74"/>
      <c r="AX150" s="74"/>
      <c r="AY150" s="74"/>
      <c r="AZ150" s="74"/>
      <c r="BA150" s="74"/>
      <c r="BB150" s="74"/>
      <c r="BC150" s="74"/>
      <c r="BD150" s="74"/>
      <c r="BE150" s="74"/>
      <c r="BF150" s="74"/>
      <c r="BG150" s="74"/>
      <c r="BH150" s="74"/>
      <c r="BI150" s="74"/>
      <c r="BJ150" s="74"/>
      <c r="BK150" s="74"/>
      <c r="BL150" s="74"/>
      <c r="BM150" s="74"/>
      <c r="BN150" s="74"/>
      <c r="BO150" s="74"/>
      <c r="BP150" s="74"/>
      <c r="BQ150" s="74"/>
      <c r="BR150" s="74"/>
      <c r="BS150" s="74"/>
      <c r="BT150" s="74"/>
      <c r="BU150" s="74"/>
      <c r="BV150" s="74"/>
      <c r="BW150" s="74"/>
      <c r="BX150" s="74"/>
      <c r="BY150" s="74"/>
      <c r="BZ150" s="74"/>
      <c r="CA150" s="74"/>
      <c r="CB150" s="74"/>
      <c r="CC150" s="74"/>
      <c r="CD150" s="74"/>
      <c r="CE150" s="74"/>
      <c r="CF150" s="74"/>
      <c r="CG150" s="74"/>
      <c r="CH150" s="74"/>
      <c r="CI150" s="74"/>
      <c r="CJ150" s="74"/>
      <c r="CK150" s="74"/>
      <c r="CL150" s="74"/>
      <c r="CM150" s="74"/>
      <c r="CN150" s="74"/>
      <c r="CO150" s="74"/>
      <c r="CP150" s="74"/>
      <c r="CQ150" s="74"/>
      <c r="CR150" s="74"/>
      <c r="CS150" s="74"/>
      <c r="CT150" s="74"/>
      <c r="CU150" s="74"/>
      <c r="CV150" s="74"/>
      <c r="CW150" s="74"/>
      <c r="CX150" s="74"/>
      <c r="CY150" s="74"/>
      <c r="CZ150" s="74"/>
      <c r="DA150" s="74"/>
      <c r="DB150" s="74"/>
      <c r="DC150" s="74"/>
      <c r="DD150" s="74"/>
      <c r="DE150" s="74"/>
      <c r="DF150" s="74"/>
      <c r="DG150" s="74"/>
      <c r="DH150" s="74"/>
      <c r="DI150" s="74"/>
      <c r="DJ150" s="74"/>
      <c r="DK150" s="74"/>
      <c r="DL150" s="74"/>
      <c r="DM150" s="74"/>
      <c r="DN150" s="74"/>
      <c r="DO150" s="74"/>
      <c r="DP150" s="74"/>
      <c r="DQ150" s="74"/>
      <c r="DR150" s="74"/>
      <c r="DS150" s="74"/>
      <c r="DT150" s="74"/>
      <c r="DU150" s="74"/>
      <c r="DV150" s="74"/>
      <c r="DW150" s="74"/>
      <c r="DX150" s="74"/>
      <c r="DY150" s="74"/>
      <c r="DZ150" s="74"/>
      <c r="EA150" s="74"/>
      <c r="EB150" s="74"/>
      <c r="EC150" s="74"/>
      <c r="ED150" s="74"/>
      <c r="EE150" s="74"/>
      <c r="EF150" s="74"/>
      <c r="EG150" s="74"/>
      <c r="EH150" s="74"/>
      <c r="EI150" s="74"/>
      <c r="EJ150" s="74"/>
      <c r="EK150" s="74"/>
      <c r="EL150" s="74"/>
      <c r="EM150" s="74"/>
      <c r="EN150" s="74"/>
      <c r="EO150" s="74"/>
      <c r="EP150" s="74"/>
      <c r="EQ150" s="74"/>
      <c r="ER150" s="74"/>
      <c r="ES150" s="74"/>
      <c r="ET150" s="74"/>
      <c r="EU150" s="74"/>
      <c r="EV150" s="74"/>
      <c r="EW150" s="74"/>
      <c r="EX150" s="74"/>
      <c r="EY150" s="74"/>
      <c r="EZ150" s="74"/>
      <c r="FA150" s="74"/>
      <c r="FB150" s="74"/>
      <c r="FC150" s="74"/>
      <c r="FD150" s="74"/>
      <c r="FE150" s="74"/>
      <c r="FF150" s="74"/>
      <c r="FG150" s="74"/>
      <c r="FH150" s="74"/>
      <c r="FI150" s="74"/>
      <c r="FJ150" s="74"/>
      <c r="FK150" s="74"/>
      <c r="FL150" s="74"/>
      <c r="FM150" s="74"/>
      <c r="FN150" s="74"/>
      <c r="FO150" s="74"/>
      <c r="FP150" s="74"/>
      <c r="FQ150" s="74"/>
      <c r="FR150" s="74"/>
      <c r="FS150" s="74"/>
      <c r="FT150" s="74"/>
      <c r="FU150" s="74"/>
      <c r="FV150" s="74"/>
      <c r="FW150" s="74"/>
      <c r="FX150" s="74"/>
      <c r="FY150" s="74"/>
      <c r="FZ150" s="74"/>
      <c r="GA150" s="74"/>
      <c r="GB150" s="74"/>
      <c r="GC150" s="74"/>
    </row>
    <row r="151" spans="4:185">
      <c r="D151" s="74" t="s">
        <v>263</v>
      </c>
      <c r="E151" s="74"/>
      <c r="F151" s="74"/>
      <c r="G151" s="74"/>
      <c r="H151" s="74"/>
      <c r="I151" s="74"/>
      <c r="J151" s="74"/>
      <c r="K151" s="74"/>
      <c r="L151" s="74"/>
      <c r="M151" s="74"/>
      <c r="N151" s="74"/>
      <c r="O151" s="74"/>
      <c r="P151" s="74"/>
      <c r="Q151" s="74"/>
      <c r="R151" s="74"/>
      <c r="S151" s="74"/>
      <c r="T151" s="74"/>
      <c r="U151" s="74"/>
      <c r="V151" s="74"/>
      <c r="W151" s="74"/>
      <c r="X151" s="74"/>
      <c r="Y151" s="74"/>
      <c r="Z151" s="74"/>
      <c r="AA151" s="74"/>
      <c r="AB151" s="74"/>
      <c r="AC151" s="74"/>
      <c r="AD151" s="74"/>
      <c r="AE151" s="74"/>
      <c r="AF151" s="74"/>
      <c r="AG151" s="74"/>
      <c r="AH151" s="74"/>
      <c r="AI151" s="74"/>
      <c r="AJ151" s="74"/>
      <c r="AK151" s="74"/>
      <c r="AL151" s="74"/>
      <c r="AM151" s="74"/>
      <c r="AN151" s="74"/>
      <c r="AO151" s="74"/>
      <c r="AP151" s="74"/>
      <c r="AQ151" s="74"/>
      <c r="AR151" s="74"/>
      <c r="AS151" s="74"/>
      <c r="AT151" s="74"/>
      <c r="AU151" s="74"/>
      <c r="AV151" s="74"/>
      <c r="AW151" s="74"/>
      <c r="AX151" s="74"/>
      <c r="AY151" s="74"/>
      <c r="AZ151" s="74"/>
      <c r="BA151" s="74"/>
      <c r="BB151" s="74"/>
      <c r="BC151" s="74"/>
      <c r="BD151" s="74"/>
      <c r="BE151" s="74"/>
      <c r="BF151" s="74"/>
      <c r="BG151" s="74"/>
      <c r="BH151" s="74"/>
      <c r="BI151" s="74"/>
      <c r="BJ151" s="74"/>
      <c r="BK151" s="74"/>
      <c r="BL151" s="74"/>
      <c r="BM151" s="74"/>
      <c r="BN151" s="74"/>
      <c r="BO151" s="74"/>
      <c r="BP151" s="74"/>
      <c r="BQ151" s="74"/>
      <c r="BR151" s="74"/>
      <c r="BS151" s="74"/>
      <c r="BT151" s="74"/>
      <c r="BU151" s="74"/>
      <c r="BV151" s="74"/>
      <c r="BW151" s="74"/>
      <c r="BX151" s="74"/>
      <c r="BY151" s="74"/>
      <c r="BZ151" s="74"/>
      <c r="CA151" s="74"/>
      <c r="CB151" s="74"/>
      <c r="CC151" s="74"/>
      <c r="CD151" s="74"/>
      <c r="CE151" s="74"/>
      <c r="CF151" s="74"/>
      <c r="CG151" s="74"/>
      <c r="CH151" s="74"/>
      <c r="CI151" s="74"/>
      <c r="CJ151" s="74"/>
      <c r="CK151" s="74"/>
      <c r="CL151" s="74"/>
      <c r="CM151" s="74"/>
      <c r="CN151" s="74"/>
      <c r="CO151" s="74"/>
      <c r="CP151" s="74"/>
      <c r="CQ151" s="74"/>
      <c r="CR151" s="74"/>
      <c r="CS151" s="74"/>
      <c r="CT151" s="74"/>
      <c r="CU151" s="74"/>
      <c r="CV151" s="74"/>
      <c r="CW151" s="74"/>
      <c r="CX151" s="74"/>
      <c r="CY151" s="74"/>
      <c r="CZ151" s="74"/>
      <c r="DA151" s="74"/>
      <c r="DB151" s="74"/>
      <c r="DC151" s="74"/>
      <c r="DD151" s="74"/>
      <c r="DE151" s="74"/>
      <c r="DF151" s="74"/>
      <c r="DG151" s="74"/>
      <c r="DH151" s="74"/>
      <c r="DI151" s="74"/>
      <c r="DJ151" s="74"/>
      <c r="DK151" s="74"/>
      <c r="DL151" s="74"/>
      <c r="DM151" s="74"/>
      <c r="DN151" s="74"/>
      <c r="DO151" s="74"/>
      <c r="DP151" s="74"/>
      <c r="DQ151" s="74"/>
      <c r="DR151" s="74"/>
      <c r="DS151" s="74"/>
      <c r="DT151" s="74"/>
      <c r="DU151" s="74"/>
      <c r="DV151" s="74"/>
      <c r="DW151" s="74"/>
      <c r="DX151" s="74"/>
      <c r="DY151" s="74"/>
      <c r="DZ151" s="74"/>
      <c r="EA151" s="74"/>
      <c r="EB151" s="74"/>
      <c r="EC151" s="74"/>
      <c r="ED151" s="74"/>
      <c r="EE151" s="74"/>
      <c r="EF151" s="74"/>
      <c r="EG151" s="74"/>
      <c r="EH151" s="74"/>
      <c r="EI151" s="74"/>
      <c r="EJ151" s="74"/>
      <c r="EK151" s="74"/>
      <c r="EL151" s="74"/>
      <c r="EM151" s="74"/>
      <c r="EN151" s="74"/>
      <c r="EO151" s="74"/>
      <c r="EP151" s="74"/>
      <c r="EQ151" s="74"/>
      <c r="ER151" s="74"/>
      <c r="ES151" s="74"/>
      <c r="ET151" s="74"/>
      <c r="EU151" s="74"/>
      <c r="EV151" s="74"/>
      <c r="EW151" s="74"/>
      <c r="EX151" s="74"/>
      <c r="EY151" s="74"/>
      <c r="EZ151" s="74"/>
      <c r="FA151" s="74"/>
      <c r="FB151" s="74"/>
      <c r="FC151" s="74"/>
      <c r="FD151" s="74"/>
      <c r="FE151" s="74"/>
      <c r="FF151" s="74"/>
      <c r="FG151" s="74"/>
      <c r="FH151" s="74"/>
      <c r="FI151" s="74"/>
      <c r="FJ151" s="74"/>
      <c r="FK151" s="74"/>
      <c r="FL151" s="74"/>
      <c r="FM151" s="74"/>
      <c r="FN151" s="74"/>
      <c r="FO151" s="74"/>
      <c r="FP151" s="74"/>
      <c r="FQ151" s="74"/>
      <c r="FR151" s="74"/>
      <c r="FS151" s="74"/>
      <c r="FT151" s="74"/>
      <c r="FU151" s="74"/>
      <c r="FV151" s="74"/>
      <c r="FW151" s="74"/>
      <c r="FX151" s="74"/>
      <c r="FY151" s="74"/>
      <c r="FZ151" s="74"/>
      <c r="GA151" s="74"/>
      <c r="GB151" s="74"/>
      <c r="GC151" s="74"/>
    </row>
    <row r="152" spans="4:185">
      <c r="D152" s="74"/>
      <c r="E152" s="74" t="s">
        <v>1285</v>
      </c>
      <c r="F152" s="74"/>
      <c r="G152" s="74"/>
      <c r="H152" s="74"/>
      <c r="I152" s="74"/>
      <c r="J152" s="74"/>
      <c r="K152" s="74"/>
      <c r="L152" s="74"/>
      <c r="M152" s="74"/>
      <c r="N152" s="74"/>
      <c r="O152" s="74"/>
      <c r="P152" s="74">
        <v>0</v>
      </c>
      <c r="Q152" s="74">
        <v>0</v>
      </c>
      <c r="R152" s="74">
        <v>0</v>
      </c>
      <c r="S152" s="74">
        <v>0</v>
      </c>
      <c r="T152" s="74">
        <v>0</v>
      </c>
      <c r="U152" s="74">
        <v>0</v>
      </c>
      <c r="V152" s="74">
        <v>0</v>
      </c>
      <c r="W152" s="74">
        <v>0</v>
      </c>
      <c r="X152" s="74">
        <v>0</v>
      </c>
      <c r="Y152" s="74">
        <v>0</v>
      </c>
      <c r="Z152" s="74">
        <v>0</v>
      </c>
      <c r="AA152" s="74">
        <v>0</v>
      </c>
      <c r="AB152" s="74">
        <v>0</v>
      </c>
      <c r="AC152" s="74">
        <v>0</v>
      </c>
      <c r="AD152" s="74">
        <v>0</v>
      </c>
      <c r="AE152" s="74">
        <v>0</v>
      </c>
      <c r="AF152" s="74">
        <v>0</v>
      </c>
      <c r="AG152" s="74">
        <v>0</v>
      </c>
      <c r="AH152" s="74">
        <v>0</v>
      </c>
      <c r="AI152" s="74">
        <v>0</v>
      </c>
      <c r="AJ152" s="74">
        <v>0</v>
      </c>
      <c r="AK152" s="74"/>
      <c r="AL152" s="74"/>
      <c r="AM152" s="74"/>
      <c r="AN152" s="74"/>
      <c r="AO152" s="74"/>
      <c r="AP152" s="74"/>
      <c r="AQ152" s="74"/>
      <c r="AR152" s="74"/>
      <c r="AS152" s="74"/>
      <c r="AT152" s="74"/>
      <c r="AU152" s="74"/>
      <c r="AV152" s="74"/>
      <c r="AW152" s="74"/>
      <c r="AX152" s="74"/>
      <c r="AY152" s="74"/>
      <c r="AZ152" s="74"/>
      <c r="BA152" s="74"/>
      <c r="BB152" s="74"/>
      <c r="BC152" s="74"/>
      <c r="BD152" s="74"/>
      <c r="BE152" s="74"/>
      <c r="BF152" s="74"/>
      <c r="BG152" s="74"/>
      <c r="BH152" s="74"/>
      <c r="BI152" s="74"/>
      <c r="BJ152" s="74"/>
      <c r="BK152" s="74"/>
      <c r="BL152" s="74"/>
      <c r="BM152" s="74"/>
      <c r="BN152" s="74"/>
      <c r="BO152" s="74"/>
      <c r="BP152" s="74"/>
      <c r="BQ152" s="74"/>
      <c r="BR152" s="74"/>
      <c r="BS152" s="74"/>
      <c r="BT152" s="74"/>
      <c r="BU152" s="74"/>
      <c r="BV152" s="74"/>
      <c r="BW152" s="74"/>
      <c r="BX152" s="74"/>
      <c r="BY152" s="74"/>
      <c r="BZ152" s="74"/>
      <c r="CA152" s="74"/>
      <c r="CB152" s="74"/>
      <c r="CC152" s="74"/>
      <c r="CD152" s="74"/>
      <c r="CE152" s="74"/>
      <c r="CF152" s="74"/>
      <c r="CG152" s="74"/>
      <c r="CH152" s="74"/>
      <c r="CI152" s="74"/>
      <c r="CJ152" s="74"/>
      <c r="CK152" s="74"/>
      <c r="CL152" s="74"/>
      <c r="CM152" s="74"/>
      <c r="CN152" s="74"/>
      <c r="CO152" s="74"/>
      <c r="CP152" s="74"/>
      <c r="CQ152" s="74"/>
      <c r="CR152" s="74"/>
      <c r="CS152" s="74"/>
      <c r="CT152" s="74"/>
      <c r="CU152" s="74"/>
      <c r="CV152" s="74"/>
      <c r="CW152" s="74"/>
      <c r="CX152" s="74"/>
      <c r="CY152" s="74"/>
      <c r="CZ152" s="74"/>
      <c r="DA152" s="74"/>
      <c r="DB152" s="74"/>
      <c r="DC152" s="74"/>
      <c r="DD152" s="74"/>
      <c r="DE152" s="74"/>
      <c r="DF152" s="74"/>
      <c r="DG152" s="74"/>
      <c r="DH152" s="74"/>
      <c r="DI152" s="74"/>
      <c r="DJ152" s="74"/>
      <c r="DK152" s="74"/>
      <c r="DL152" s="74"/>
      <c r="DM152" s="74"/>
      <c r="DN152" s="74"/>
      <c r="DO152" s="74"/>
      <c r="DP152" s="74"/>
      <c r="DQ152" s="74"/>
      <c r="DR152" s="74"/>
      <c r="DS152" s="74"/>
      <c r="DT152" s="74"/>
      <c r="DU152" s="74"/>
      <c r="DV152" s="74"/>
      <c r="DW152" s="74"/>
      <c r="DX152" s="74"/>
      <c r="DY152" s="74"/>
      <c r="DZ152" s="74"/>
      <c r="EA152" s="74"/>
      <c r="EB152" s="74"/>
      <c r="EC152" s="74"/>
      <c r="ED152" s="74"/>
      <c r="EE152" s="74"/>
      <c r="EF152" s="74"/>
      <c r="EG152" s="74"/>
      <c r="EH152" s="74"/>
      <c r="EI152" s="74"/>
      <c r="EJ152" s="74"/>
      <c r="EK152" s="74"/>
      <c r="EL152" s="74"/>
      <c r="EM152" s="74"/>
      <c r="EN152" s="74"/>
      <c r="EO152" s="74"/>
      <c r="EP152" s="74"/>
      <c r="EQ152" s="74"/>
      <c r="ER152" s="74"/>
      <c r="ES152" s="74"/>
      <c r="ET152" s="74"/>
      <c r="EU152" s="74"/>
      <c r="EV152" s="74"/>
      <c r="EW152" s="74"/>
      <c r="EX152" s="74"/>
      <c r="EY152" s="74"/>
      <c r="EZ152" s="74"/>
      <c r="FA152" s="74"/>
      <c r="FB152" s="74"/>
      <c r="FC152" s="74"/>
      <c r="FD152" s="74"/>
      <c r="FE152" s="74"/>
      <c r="FF152" s="74"/>
      <c r="FG152" s="74"/>
      <c r="FH152" s="74"/>
      <c r="FI152" s="74"/>
      <c r="FJ152" s="74"/>
      <c r="FK152" s="74"/>
      <c r="FL152" s="74"/>
      <c r="FM152" s="74"/>
      <c r="FN152" s="74"/>
      <c r="FO152" s="74"/>
      <c r="FP152" s="74"/>
      <c r="FQ152" s="74"/>
      <c r="FR152" s="74"/>
      <c r="FS152" s="74"/>
      <c r="FT152" s="74"/>
      <c r="FU152" s="74"/>
      <c r="FV152" s="74"/>
      <c r="FW152" s="74"/>
      <c r="FX152" s="74"/>
      <c r="FY152" s="74"/>
      <c r="FZ152" s="74"/>
      <c r="GA152" s="74"/>
      <c r="GB152" s="74"/>
      <c r="GC152" s="74"/>
    </row>
    <row r="153" spans="4:185">
      <c r="D153" s="74"/>
      <c r="E153" s="74" t="s">
        <v>1286</v>
      </c>
      <c r="F153" s="74"/>
      <c r="G153" s="74"/>
      <c r="H153" s="74"/>
      <c r="I153" s="74"/>
      <c r="J153" s="74"/>
      <c r="K153" s="74"/>
      <c r="L153" s="74"/>
      <c r="M153" s="74"/>
      <c r="N153" s="74"/>
      <c r="O153" s="74"/>
      <c r="P153" s="74">
        <v>0</v>
      </c>
      <c r="Q153" s="74">
        <v>0</v>
      </c>
      <c r="R153" s="74">
        <v>0</v>
      </c>
      <c r="S153" s="74">
        <v>0</v>
      </c>
      <c r="T153" s="74">
        <v>0</v>
      </c>
      <c r="U153" s="74">
        <v>0</v>
      </c>
      <c r="V153" s="74">
        <v>0</v>
      </c>
      <c r="W153" s="74">
        <v>0</v>
      </c>
      <c r="X153" s="74">
        <v>0</v>
      </c>
      <c r="Y153" s="74">
        <v>0</v>
      </c>
      <c r="Z153" s="74">
        <v>0</v>
      </c>
      <c r="AA153" s="74">
        <v>0</v>
      </c>
      <c r="AB153" s="74">
        <v>0</v>
      </c>
      <c r="AC153" s="74">
        <v>0</v>
      </c>
      <c r="AD153" s="74">
        <v>0</v>
      </c>
      <c r="AE153" s="74">
        <v>0</v>
      </c>
      <c r="AF153" s="74">
        <v>0</v>
      </c>
      <c r="AG153" s="74">
        <v>0</v>
      </c>
      <c r="AH153" s="74">
        <v>0</v>
      </c>
      <c r="AI153" s="74">
        <v>0</v>
      </c>
      <c r="AJ153" s="74">
        <v>0</v>
      </c>
      <c r="AK153" s="74"/>
      <c r="AL153" s="74"/>
      <c r="AM153" s="74"/>
      <c r="AN153" s="74"/>
      <c r="AO153" s="74"/>
      <c r="AP153" s="74"/>
      <c r="AQ153" s="74"/>
      <c r="AR153" s="74"/>
      <c r="AS153" s="74"/>
      <c r="AT153" s="74"/>
      <c r="AU153" s="74"/>
      <c r="AV153" s="74"/>
      <c r="AW153" s="74"/>
      <c r="AX153" s="74"/>
      <c r="AY153" s="74"/>
      <c r="AZ153" s="74"/>
      <c r="BA153" s="74"/>
      <c r="BB153" s="74"/>
      <c r="BC153" s="74"/>
      <c r="BD153" s="74"/>
      <c r="BE153" s="74"/>
      <c r="BF153" s="74"/>
      <c r="BG153" s="74"/>
      <c r="BH153" s="74"/>
      <c r="BI153" s="74"/>
      <c r="BJ153" s="74"/>
      <c r="BK153" s="74"/>
      <c r="BL153" s="74"/>
      <c r="BM153" s="74"/>
      <c r="BN153" s="74"/>
      <c r="BO153" s="74"/>
      <c r="BP153" s="74"/>
      <c r="BQ153" s="74"/>
      <c r="BR153" s="74"/>
      <c r="BS153" s="74"/>
      <c r="BT153" s="74"/>
      <c r="BU153" s="74"/>
      <c r="BV153" s="74"/>
      <c r="BW153" s="74"/>
      <c r="BX153" s="74"/>
      <c r="BY153" s="74"/>
      <c r="BZ153" s="74"/>
      <c r="CA153" s="74"/>
      <c r="CB153" s="74"/>
      <c r="CC153" s="74"/>
      <c r="CD153" s="74"/>
      <c r="CE153" s="74"/>
      <c r="CF153" s="74"/>
      <c r="CG153" s="74"/>
      <c r="CH153" s="74"/>
      <c r="CI153" s="74"/>
      <c r="CJ153" s="74"/>
      <c r="CK153" s="74"/>
      <c r="CL153" s="74"/>
      <c r="CM153" s="74"/>
      <c r="CN153" s="74"/>
      <c r="CO153" s="74"/>
      <c r="CP153" s="74"/>
      <c r="CQ153" s="74"/>
      <c r="CR153" s="74"/>
      <c r="CS153" s="74"/>
      <c r="CT153" s="74"/>
      <c r="CU153" s="74"/>
      <c r="CV153" s="74"/>
      <c r="CW153" s="74"/>
      <c r="CX153" s="74"/>
      <c r="CY153" s="74"/>
      <c r="CZ153" s="74"/>
      <c r="DA153" s="74"/>
      <c r="DB153" s="74"/>
      <c r="DC153" s="74"/>
      <c r="DD153" s="74"/>
      <c r="DE153" s="74"/>
      <c r="DF153" s="74"/>
      <c r="DG153" s="74"/>
      <c r="DH153" s="74"/>
      <c r="DI153" s="74"/>
      <c r="DJ153" s="74"/>
      <c r="DK153" s="74"/>
      <c r="DL153" s="74"/>
      <c r="DM153" s="74"/>
      <c r="DN153" s="74"/>
      <c r="DO153" s="74"/>
      <c r="DP153" s="74"/>
      <c r="DQ153" s="74"/>
      <c r="DR153" s="74"/>
      <c r="DS153" s="74"/>
      <c r="DT153" s="74"/>
      <c r="DU153" s="74"/>
      <c r="DV153" s="74"/>
      <c r="DW153" s="74"/>
      <c r="DX153" s="74"/>
      <c r="DY153" s="74"/>
      <c r="DZ153" s="74"/>
      <c r="EA153" s="74"/>
      <c r="EB153" s="74"/>
      <c r="EC153" s="74"/>
      <c r="ED153" s="74"/>
      <c r="EE153" s="74"/>
      <c r="EF153" s="74"/>
      <c r="EG153" s="74"/>
      <c r="EH153" s="74"/>
      <c r="EI153" s="74"/>
      <c r="EJ153" s="74"/>
      <c r="EK153" s="74"/>
      <c r="EL153" s="74"/>
      <c r="EM153" s="74"/>
      <c r="EN153" s="74"/>
      <c r="EO153" s="74"/>
      <c r="EP153" s="74"/>
      <c r="EQ153" s="74"/>
      <c r="ER153" s="74"/>
      <c r="ES153" s="74"/>
      <c r="ET153" s="74"/>
      <c r="EU153" s="74"/>
      <c r="EV153" s="74"/>
      <c r="EW153" s="74"/>
      <c r="EX153" s="74"/>
      <c r="EY153" s="74"/>
      <c r="EZ153" s="74"/>
      <c r="FA153" s="74"/>
      <c r="FB153" s="74"/>
      <c r="FC153" s="74"/>
      <c r="FD153" s="74"/>
      <c r="FE153" s="74"/>
      <c r="FF153" s="74"/>
      <c r="FG153" s="74"/>
      <c r="FH153" s="74"/>
      <c r="FI153" s="74"/>
      <c r="FJ153" s="74"/>
      <c r="FK153" s="74"/>
      <c r="FL153" s="74"/>
      <c r="FM153" s="74"/>
      <c r="FN153" s="74"/>
      <c r="FO153" s="74"/>
      <c r="FP153" s="74"/>
      <c r="FQ153" s="74"/>
      <c r="FR153" s="74"/>
      <c r="FS153" s="74"/>
      <c r="FT153" s="74"/>
      <c r="FU153" s="74"/>
      <c r="FV153" s="74"/>
      <c r="FW153" s="74"/>
      <c r="FX153" s="74"/>
      <c r="FY153" s="74"/>
      <c r="FZ153" s="74"/>
      <c r="GA153" s="74"/>
      <c r="GB153" s="74"/>
      <c r="GC153" s="74"/>
    </row>
    <row r="154" spans="4:185">
      <c r="D154" s="74" t="s">
        <v>259</v>
      </c>
      <c r="E154" s="74"/>
      <c r="F154" s="74"/>
      <c r="G154" s="74"/>
      <c r="H154" s="74"/>
      <c r="I154" s="74"/>
      <c r="J154" s="74"/>
      <c r="K154" s="74"/>
      <c r="L154" s="74"/>
      <c r="M154" s="74"/>
      <c r="N154" s="74"/>
      <c r="O154" s="74"/>
      <c r="P154" s="74"/>
      <c r="Q154" s="74"/>
      <c r="R154" s="74"/>
      <c r="S154" s="74"/>
      <c r="T154" s="74"/>
      <c r="U154" s="74"/>
      <c r="V154" s="74"/>
      <c r="W154" s="74"/>
      <c r="X154" s="74"/>
      <c r="Y154" s="74"/>
      <c r="Z154" s="74"/>
      <c r="AA154" s="74"/>
      <c r="AB154" s="74"/>
      <c r="AC154" s="74"/>
      <c r="AD154" s="74"/>
      <c r="AE154" s="74"/>
      <c r="AF154" s="74"/>
      <c r="AG154" s="74"/>
      <c r="AH154" s="74"/>
      <c r="AI154" s="74"/>
      <c r="AJ154" s="74"/>
      <c r="AK154" s="74"/>
      <c r="AL154" s="74"/>
      <c r="AM154" s="74"/>
      <c r="AN154" s="74"/>
      <c r="AO154" s="74"/>
      <c r="AP154" s="74"/>
      <c r="AQ154" s="74"/>
      <c r="AR154" s="74"/>
      <c r="AS154" s="74"/>
      <c r="AT154" s="74"/>
      <c r="AU154" s="74"/>
      <c r="AV154" s="74"/>
      <c r="AW154" s="74"/>
      <c r="AX154" s="74"/>
      <c r="AY154" s="74"/>
      <c r="AZ154" s="74"/>
      <c r="BA154" s="74"/>
      <c r="BB154" s="74"/>
      <c r="BC154" s="74"/>
      <c r="BD154" s="74"/>
      <c r="BE154" s="74"/>
      <c r="BF154" s="74"/>
      <c r="BG154" s="74"/>
      <c r="BH154" s="74"/>
      <c r="BI154" s="74"/>
      <c r="BJ154" s="74"/>
      <c r="BK154" s="74"/>
      <c r="BL154" s="74"/>
      <c r="BM154" s="74"/>
      <c r="BN154" s="74"/>
      <c r="BO154" s="74"/>
      <c r="BP154" s="74"/>
      <c r="BQ154" s="74"/>
      <c r="BR154" s="74"/>
      <c r="BS154" s="74"/>
      <c r="BT154" s="74"/>
      <c r="BU154" s="74"/>
      <c r="BV154" s="74"/>
      <c r="BW154" s="74"/>
      <c r="BX154" s="74"/>
      <c r="BY154" s="74"/>
      <c r="BZ154" s="74"/>
      <c r="CA154" s="74"/>
      <c r="CB154" s="74"/>
      <c r="CC154" s="74"/>
      <c r="CD154" s="74"/>
      <c r="CE154" s="74"/>
      <c r="CF154" s="74"/>
      <c r="CG154" s="74"/>
      <c r="CH154" s="74"/>
      <c r="CI154" s="74"/>
      <c r="CJ154" s="74"/>
      <c r="CK154" s="74"/>
      <c r="CL154" s="74"/>
      <c r="CM154" s="74"/>
      <c r="CN154" s="74"/>
      <c r="CO154" s="74"/>
      <c r="CP154" s="74"/>
      <c r="CQ154" s="74"/>
      <c r="CR154" s="74"/>
      <c r="CS154" s="74"/>
      <c r="CT154" s="74"/>
      <c r="CU154" s="74"/>
      <c r="CV154" s="74"/>
      <c r="CW154" s="74"/>
      <c r="CX154" s="74"/>
      <c r="CY154" s="74"/>
      <c r="CZ154" s="74"/>
      <c r="DA154" s="74"/>
      <c r="DB154" s="74"/>
      <c r="DC154" s="74"/>
      <c r="DD154" s="74"/>
      <c r="DE154" s="74"/>
      <c r="DF154" s="74"/>
      <c r="DG154" s="74"/>
      <c r="DH154" s="74"/>
      <c r="DI154" s="74"/>
      <c r="DJ154" s="74"/>
      <c r="DK154" s="74"/>
      <c r="DL154" s="74"/>
      <c r="DM154" s="74"/>
      <c r="DN154" s="74"/>
      <c r="DO154" s="74"/>
      <c r="DP154" s="74"/>
      <c r="DQ154" s="74"/>
      <c r="DR154" s="74"/>
      <c r="DS154" s="74"/>
      <c r="DT154" s="74"/>
      <c r="DU154" s="74"/>
      <c r="DV154" s="74"/>
      <c r="DW154" s="74"/>
      <c r="DX154" s="74"/>
      <c r="DY154" s="74"/>
      <c r="DZ154" s="74"/>
      <c r="EA154" s="74"/>
      <c r="EB154" s="74"/>
      <c r="EC154" s="74"/>
      <c r="ED154" s="74"/>
      <c r="EE154" s="74"/>
      <c r="EF154" s="74"/>
      <c r="EG154" s="74"/>
      <c r="EH154" s="74"/>
      <c r="EI154" s="74"/>
      <c r="EJ154" s="74"/>
      <c r="EK154" s="74"/>
      <c r="EL154" s="74"/>
      <c r="EM154" s="74"/>
      <c r="EN154" s="74"/>
      <c r="EO154" s="74"/>
      <c r="EP154" s="74"/>
      <c r="EQ154" s="74"/>
      <c r="ER154" s="74"/>
      <c r="ES154" s="74"/>
      <c r="ET154" s="74"/>
      <c r="EU154" s="74"/>
      <c r="EV154" s="74"/>
      <c r="EW154" s="74"/>
      <c r="EX154" s="74"/>
      <c r="EY154" s="74"/>
      <c r="EZ154" s="74"/>
      <c r="FA154" s="74"/>
      <c r="FB154" s="74"/>
      <c r="FC154" s="74"/>
      <c r="FD154" s="74"/>
      <c r="FE154" s="74"/>
      <c r="FF154" s="74"/>
      <c r="FG154" s="74"/>
      <c r="FH154" s="74"/>
      <c r="FI154" s="74"/>
      <c r="FJ154" s="74"/>
      <c r="FK154" s="74"/>
      <c r="FL154" s="74"/>
      <c r="FM154" s="74"/>
      <c r="FN154" s="74"/>
      <c r="FO154" s="74"/>
      <c r="FP154" s="74"/>
      <c r="FQ154" s="74"/>
      <c r="FR154" s="74"/>
      <c r="FS154" s="74"/>
      <c r="FT154" s="74"/>
      <c r="FU154" s="74"/>
      <c r="FV154" s="74"/>
      <c r="FW154" s="74"/>
      <c r="FX154" s="74"/>
      <c r="FY154" s="74"/>
      <c r="FZ154" s="74"/>
      <c r="GA154" s="74"/>
      <c r="GB154" s="74"/>
      <c r="GC154" s="74"/>
    </row>
    <row r="155" spans="4:185">
      <c r="D155" s="74"/>
      <c r="E155" s="74" t="s">
        <v>1285</v>
      </c>
      <c r="F155" s="74"/>
      <c r="G155" s="74"/>
      <c r="H155" s="74"/>
      <c r="I155" s="74"/>
      <c r="J155" s="74"/>
      <c r="K155" s="74"/>
      <c r="L155" s="74"/>
      <c r="M155" s="74"/>
      <c r="N155" s="74"/>
      <c r="O155" s="74"/>
      <c r="P155" s="74">
        <v>0</v>
      </c>
      <c r="Q155" s="74">
        <v>0</v>
      </c>
      <c r="R155" s="74">
        <v>0</v>
      </c>
      <c r="S155" s="74">
        <v>0</v>
      </c>
      <c r="T155" s="74">
        <v>0</v>
      </c>
      <c r="U155" s="74">
        <v>0</v>
      </c>
      <c r="V155" s="74">
        <v>0</v>
      </c>
      <c r="W155" s="74">
        <v>0</v>
      </c>
      <c r="X155" s="74">
        <v>0</v>
      </c>
      <c r="Y155" s="74">
        <v>0</v>
      </c>
      <c r="Z155" s="74">
        <v>0</v>
      </c>
      <c r="AA155" s="74">
        <v>0</v>
      </c>
      <c r="AB155" s="74">
        <v>0</v>
      </c>
      <c r="AC155" s="74">
        <v>0</v>
      </c>
      <c r="AD155" s="74">
        <v>0</v>
      </c>
      <c r="AE155" s="74">
        <v>0</v>
      </c>
      <c r="AF155" s="74">
        <v>0</v>
      </c>
      <c r="AG155" s="74">
        <v>0</v>
      </c>
      <c r="AH155" s="74">
        <v>0</v>
      </c>
      <c r="AI155" s="74">
        <v>0</v>
      </c>
      <c r="AJ155" s="74">
        <v>0</v>
      </c>
      <c r="AK155" s="74"/>
      <c r="AL155" s="74"/>
      <c r="AM155" s="74"/>
      <c r="AN155" s="74"/>
      <c r="AO155" s="74"/>
      <c r="AP155" s="74"/>
      <c r="AQ155" s="74"/>
      <c r="AR155" s="74"/>
      <c r="AS155" s="74"/>
      <c r="AT155" s="74"/>
      <c r="AU155" s="74"/>
      <c r="AV155" s="74"/>
      <c r="AW155" s="74"/>
      <c r="AX155" s="74"/>
      <c r="AY155" s="74"/>
      <c r="AZ155" s="74"/>
      <c r="BA155" s="74"/>
      <c r="BB155" s="74"/>
      <c r="BC155" s="74"/>
      <c r="BD155" s="74"/>
      <c r="BE155" s="74"/>
      <c r="BF155" s="74"/>
      <c r="BG155" s="74"/>
      <c r="BH155" s="74"/>
      <c r="BI155" s="74"/>
      <c r="BJ155" s="74"/>
      <c r="BK155" s="74"/>
      <c r="BL155" s="74"/>
      <c r="BM155" s="74"/>
      <c r="BN155" s="74"/>
      <c r="BO155" s="74"/>
      <c r="BP155" s="74"/>
      <c r="BQ155" s="74"/>
      <c r="BR155" s="74"/>
      <c r="BS155" s="74"/>
      <c r="BT155" s="74"/>
      <c r="BU155" s="74"/>
      <c r="BV155" s="74"/>
      <c r="BW155" s="74"/>
      <c r="BX155" s="74"/>
      <c r="BY155" s="74"/>
      <c r="BZ155" s="74"/>
      <c r="CA155" s="74"/>
      <c r="CB155" s="74"/>
      <c r="CC155" s="74"/>
      <c r="CD155" s="74"/>
      <c r="CE155" s="74"/>
      <c r="CF155" s="74"/>
      <c r="CG155" s="74"/>
      <c r="CH155" s="74"/>
      <c r="CI155" s="74"/>
      <c r="CJ155" s="74"/>
      <c r="CK155" s="74"/>
      <c r="CL155" s="74"/>
      <c r="CM155" s="74"/>
      <c r="CN155" s="74"/>
      <c r="CO155" s="74"/>
      <c r="CP155" s="74"/>
      <c r="CQ155" s="74"/>
      <c r="CR155" s="74"/>
      <c r="CS155" s="74"/>
      <c r="CT155" s="74"/>
      <c r="CU155" s="74"/>
      <c r="CV155" s="74"/>
      <c r="CW155" s="74"/>
      <c r="CX155" s="74"/>
      <c r="CY155" s="74"/>
      <c r="CZ155" s="74"/>
      <c r="DA155" s="74"/>
      <c r="DB155" s="74"/>
      <c r="DC155" s="74"/>
      <c r="DD155" s="74"/>
      <c r="DE155" s="74"/>
      <c r="DF155" s="74"/>
      <c r="DG155" s="74"/>
      <c r="DH155" s="74"/>
      <c r="DI155" s="74"/>
      <c r="DJ155" s="74"/>
      <c r="DK155" s="74"/>
      <c r="DL155" s="74"/>
      <c r="DM155" s="74"/>
      <c r="DN155" s="74"/>
      <c r="DO155" s="74"/>
      <c r="DP155" s="74"/>
      <c r="DQ155" s="74"/>
      <c r="DR155" s="74"/>
      <c r="DS155" s="74"/>
      <c r="DT155" s="74"/>
      <c r="DU155" s="74"/>
      <c r="DV155" s="74"/>
      <c r="DW155" s="74"/>
      <c r="DX155" s="74"/>
      <c r="DY155" s="74"/>
      <c r="DZ155" s="74"/>
      <c r="EA155" s="74"/>
      <c r="EB155" s="74"/>
      <c r="EC155" s="74"/>
      <c r="ED155" s="74"/>
      <c r="EE155" s="74"/>
      <c r="EF155" s="74"/>
      <c r="EG155" s="74"/>
      <c r="EH155" s="74"/>
      <c r="EI155" s="74"/>
      <c r="EJ155" s="74"/>
      <c r="EK155" s="74"/>
      <c r="EL155" s="74"/>
      <c r="EM155" s="74"/>
      <c r="EN155" s="74"/>
      <c r="EO155" s="74"/>
      <c r="EP155" s="74"/>
      <c r="EQ155" s="74"/>
      <c r="ER155" s="74"/>
      <c r="ES155" s="74"/>
      <c r="ET155" s="74"/>
      <c r="EU155" s="74"/>
      <c r="EV155" s="74"/>
      <c r="EW155" s="74"/>
      <c r="EX155" s="74"/>
      <c r="EY155" s="74"/>
      <c r="EZ155" s="74"/>
      <c r="FA155" s="74"/>
      <c r="FB155" s="74"/>
      <c r="FC155" s="74"/>
      <c r="FD155" s="74"/>
      <c r="FE155" s="74"/>
      <c r="FF155" s="74"/>
      <c r="FG155" s="74"/>
      <c r="FH155" s="74"/>
      <c r="FI155" s="74"/>
      <c r="FJ155" s="74"/>
      <c r="FK155" s="74"/>
      <c r="FL155" s="74"/>
      <c r="FM155" s="74"/>
      <c r="FN155" s="74"/>
      <c r="FO155" s="74"/>
      <c r="FP155" s="74"/>
      <c r="FQ155" s="74"/>
      <c r="FR155" s="74"/>
      <c r="FS155" s="74"/>
      <c r="FT155" s="74"/>
      <c r="FU155" s="74"/>
      <c r="FV155" s="74"/>
      <c r="FW155" s="74"/>
      <c r="FX155" s="74"/>
      <c r="FY155" s="74"/>
      <c r="FZ155" s="74"/>
      <c r="GA155" s="74"/>
      <c r="GB155" s="74"/>
      <c r="GC155" s="74"/>
    </row>
    <row r="156" spans="4:185">
      <c r="D156" s="74"/>
      <c r="E156" s="74" t="s">
        <v>1286</v>
      </c>
      <c r="F156" s="74"/>
      <c r="G156" s="74"/>
      <c r="H156" s="74"/>
      <c r="I156" s="74"/>
      <c r="J156" s="74"/>
      <c r="K156" s="74"/>
      <c r="L156" s="74"/>
      <c r="M156" s="74"/>
      <c r="N156" s="74"/>
      <c r="O156" s="74"/>
      <c r="P156" s="74">
        <v>0</v>
      </c>
      <c r="Q156" s="74">
        <v>0</v>
      </c>
      <c r="R156" s="74">
        <v>0</v>
      </c>
      <c r="S156" s="74">
        <v>0</v>
      </c>
      <c r="T156" s="74">
        <v>0</v>
      </c>
      <c r="U156" s="74">
        <v>0</v>
      </c>
      <c r="V156" s="74">
        <v>0</v>
      </c>
      <c r="W156" s="74">
        <v>0</v>
      </c>
      <c r="X156" s="74">
        <v>0</v>
      </c>
      <c r="Y156" s="74">
        <v>0</v>
      </c>
      <c r="Z156" s="74">
        <v>0</v>
      </c>
      <c r="AA156" s="74">
        <v>0</v>
      </c>
      <c r="AB156" s="74">
        <v>0</v>
      </c>
      <c r="AC156" s="74">
        <v>0</v>
      </c>
      <c r="AD156" s="74">
        <v>0</v>
      </c>
      <c r="AE156" s="74">
        <v>0</v>
      </c>
      <c r="AF156" s="74">
        <v>0</v>
      </c>
      <c r="AG156" s="74">
        <v>0</v>
      </c>
      <c r="AH156" s="74">
        <v>0</v>
      </c>
      <c r="AI156" s="74">
        <v>0</v>
      </c>
      <c r="AJ156" s="74">
        <v>0</v>
      </c>
      <c r="AK156" s="74"/>
      <c r="AL156" s="74"/>
      <c r="AM156" s="74"/>
      <c r="AN156" s="74"/>
      <c r="AO156" s="74"/>
      <c r="AP156" s="74"/>
      <c r="AQ156" s="74"/>
      <c r="AR156" s="74"/>
      <c r="AS156" s="74"/>
      <c r="AT156" s="74"/>
      <c r="AU156" s="74"/>
      <c r="AV156" s="74"/>
      <c r="AW156" s="74"/>
      <c r="AX156" s="74"/>
      <c r="AY156" s="74"/>
      <c r="AZ156" s="74"/>
      <c r="BA156" s="74"/>
      <c r="BB156" s="74"/>
      <c r="BC156" s="74"/>
      <c r="BD156" s="74"/>
      <c r="BE156" s="74"/>
      <c r="BF156" s="74"/>
      <c r="BG156" s="74"/>
      <c r="BH156" s="74"/>
      <c r="BI156" s="74"/>
      <c r="BJ156" s="74"/>
      <c r="BK156" s="74"/>
      <c r="BL156" s="74"/>
      <c r="BM156" s="74"/>
      <c r="BN156" s="74"/>
      <c r="BO156" s="74"/>
      <c r="BP156" s="74"/>
      <c r="BQ156" s="74"/>
      <c r="BR156" s="74"/>
      <c r="BS156" s="74"/>
      <c r="BT156" s="74"/>
      <c r="BU156" s="74"/>
      <c r="BV156" s="74"/>
      <c r="BW156" s="74"/>
      <c r="BX156" s="74"/>
      <c r="BY156" s="74"/>
      <c r="BZ156" s="74"/>
      <c r="CA156" s="74"/>
      <c r="CB156" s="74"/>
      <c r="CC156" s="74"/>
      <c r="CD156" s="74"/>
      <c r="CE156" s="74"/>
      <c r="CF156" s="74"/>
      <c r="CG156" s="74"/>
      <c r="CH156" s="74"/>
      <c r="CI156" s="74"/>
      <c r="CJ156" s="74"/>
      <c r="CK156" s="74"/>
      <c r="CL156" s="74"/>
      <c r="CM156" s="74"/>
      <c r="CN156" s="74"/>
      <c r="CO156" s="74"/>
      <c r="CP156" s="74"/>
      <c r="CQ156" s="74"/>
      <c r="CR156" s="74"/>
      <c r="CS156" s="74"/>
      <c r="CT156" s="74"/>
      <c r="CU156" s="74"/>
      <c r="CV156" s="74"/>
      <c r="CW156" s="74"/>
      <c r="CX156" s="74"/>
      <c r="CY156" s="74"/>
      <c r="CZ156" s="74"/>
      <c r="DA156" s="74"/>
      <c r="DB156" s="74"/>
      <c r="DC156" s="74"/>
      <c r="DD156" s="74"/>
      <c r="DE156" s="74"/>
      <c r="DF156" s="74"/>
      <c r="DG156" s="74"/>
      <c r="DH156" s="74"/>
      <c r="DI156" s="74"/>
      <c r="DJ156" s="74"/>
      <c r="DK156" s="74"/>
      <c r="DL156" s="74"/>
      <c r="DM156" s="74"/>
      <c r="DN156" s="74"/>
      <c r="DO156" s="74"/>
      <c r="DP156" s="74"/>
      <c r="DQ156" s="74"/>
      <c r="DR156" s="74"/>
      <c r="DS156" s="74"/>
      <c r="DT156" s="74"/>
      <c r="DU156" s="74"/>
      <c r="DV156" s="74"/>
      <c r="DW156" s="74"/>
      <c r="DX156" s="74"/>
      <c r="DY156" s="74"/>
      <c r="DZ156" s="74"/>
      <c r="EA156" s="74"/>
      <c r="EB156" s="74"/>
      <c r="EC156" s="74"/>
      <c r="ED156" s="74"/>
      <c r="EE156" s="74"/>
      <c r="EF156" s="74"/>
      <c r="EG156" s="74"/>
      <c r="EH156" s="74"/>
      <c r="EI156" s="74"/>
      <c r="EJ156" s="74"/>
      <c r="EK156" s="74"/>
      <c r="EL156" s="74"/>
      <c r="EM156" s="74"/>
      <c r="EN156" s="74"/>
      <c r="EO156" s="74"/>
      <c r="EP156" s="74"/>
      <c r="EQ156" s="74"/>
      <c r="ER156" s="74"/>
      <c r="ES156" s="74"/>
      <c r="ET156" s="74"/>
      <c r="EU156" s="74"/>
      <c r="EV156" s="74"/>
      <c r="EW156" s="74"/>
      <c r="EX156" s="74"/>
      <c r="EY156" s="74"/>
      <c r="EZ156" s="74"/>
      <c r="FA156" s="74"/>
      <c r="FB156" s="74"/>
      <c r="FC156" s="74"/>
      <c r="FD156" s="74"/>
      <c r="FE156" s="74"/>
      <c r="FF156" s="74"/>
      <c r="FG156" s="74"/>
      <c r="FH156" s="74"/>
      <c r="FI156" s="74"/>
      <c r="FJ156" s="74"/>
      <c r="FK156" s="74"/>
      <c r="FL156" s="74"/>
      <c r="FM156" s="74"/>
      <c r="FN156" s="74"/>
      <c r="FO156" s="74"/>
      <c r="FP156" s="74"/>
      <c r="FQ156" s="74"/>
      <c r="FR156" s="74"/>
      <c r="FS156" s="74"/>
      <c r="FT156" s="74"/>
      <c r="FU156" s="74"/>
      <c r="FV156" s="74"/>
      <c r="FW156" s="74"/>
      <c r="FX156" s="74"/>
      <c r="FY156" s="74"/>
      <c r="FZ156" s="74"/>
      <c r="GA156" s="74"/>
      <c r="GB156" s="74"/>
      <c r="GC156" s="74"/>
    </row>
    <row r="157" spans="4:185">
      <c r="D157" s="74" t="s">
        <v>1197</v>
      </c>
      <c r="E157" s="74"/>
      <c r="F157" s="74"/>
      <c r="G157" s="74"/>
      <c r="H157" s="74"/>
      <c r="I157" s="74"/>
      <c r="J157" s="74"/>
      <c r="K157" s="74"/>
      <c r="L157" s="74"/>
      <c r="M157" s="74"/>
      <c r="N157" s="74"/>
      <c r="O157" s="74"/>
      <c r="P157" s="74"/>
      <c r="Q157" s="74"/>
      <c r="R157" s="74"/>
      <c r="S157" s="74"/>
      <c r="T157" s="74"/>
      <c r="U157" s="74"/>
      <c r="V157" s="74"/>
      <c r="W157" s="74"/>
      <c r="X157" s="74"/>
      <c r="Y157" s="74"/>
      <c r="Z157" s="74"/>
      <c r="AA157" s="74"/>
      <c r="AB157" s="74"/>
      <c r="AC157" s="74"/>
      <c r="AD157" s="74"/>
      <c r="AE157" s="74"/>
      <c r="AF157" s="74"/>
      <c r="AG157" s="74"/>
      <c r="AH157" s="74"/>
      <c r="AI157" s="74"/>
      <c r="AJ157" s="74"/>
      <c r="AK157" s="74"/>
      <c r="AL157" s="74"/>
      <c r="AM157" s="74"/>
      <c r="AN157" s="74"/>
      <c r="AO157" s="74"/>
      <c r="AP157" s="74"/>
      <c r="AQ157" s="74"/>
      <c r="AR157" s="74"/>
      <c r="AS157" s="74"/>
      <c r="AT157" s="74"/>
      <c r="AU157" s="74"/>
      <c r="AV157" s="74"/>
      <c r="AW157" s="74"/>
      <c r="AX157" s="74"/>
      <c r="AY157" s="74"/>
      <c r="AZ157" s="74"/>
      <c r="BA157" s="74"/>
      <c r="BB157" s="74"/>
      <c r="BC157" s="74"/>
      <c r="BD157" s="74"/>
      <c r="BE157" s="74"/>
      <c r="BF157" s="74"/>
      <c r="BG157" s="74"/>
      <c r="BH157" s="74"/>
      <c r="BI157" s="74"/>
      <c r="BJ157" s="74"/>
      <c r="BK157" s="74"/>
      <c r="BL157" s="74"/>
      <c r="BM157" s="74"/>
      <c r="BN157" s="74"/>
      <c r="BO157" s="74"/>
      <c r="BP157" s="74"/>
      <c r="BQ157" s="74"/>
      <c r="BR157" s="74"/>
      <c r="BS157" s="74"/>
      <c r="BT157" s="74"/>
      <c r="BU157" s="74"/>
      <c r="BV157" s="74"/>
      <c r="BW157" s="74"/>
      <c r="BX157" s="74"/>
      <c r="BY157" s="74"/>
      <c r="BZ157" s="74"/>
      <c r="CA157" s="74"/>
      <c r="CB157" s="74"/>
      <c r="CC157" s="74"/>
      <c r="CD157" s="74"/>
      <c r="CE157" s="74"/>
      <c r="CF157" s="74"/>
      <c r="CG157" s="74"/>
      <c r="CH157" s="74"/>
      <c r="CI157" s="74"/>
      <c r="CJ157" s="74"/>
      <c r="CK157" s="74"/>
      <c r="CL157" s="74"/>
      <c r="CM157" s="74"/>
      <c r="CN157" s="74"/>
      <c r="CO157" s="74"/>
      <c r="CP157" s="74"/>
      <c r="CQ157" s="74"/>
      <c r="CR157" s="74"/>
      <c r="CS157" s="74"/>
      <c r="CT157" s="74"/>
      <c r="CU157" s="74"/>
      <c r="CV157" s="74"/>
      <c r="CW157" s="74"/>
      <c r="CX157" s="74"/>
      <c r="CY157" s="74"/>
      <c r="CZ157" s="74"/>
      <c r="DA157" s="74"/>
      <c r="DB157" s="74"/>
      <c r="DC157" s="74"/>
      <c r="DD157" s="74"/>
      <c r="DE157" s="74"/>
      <c r="DF157" s="74"/>
      <c r="DG157" s="74"/>
      <c r="DH157" s="74"/>
      <c r="DI157" s="74"/>
      <c r="DJ157" s="74"/>
      <c r="DK157" s="74"/>
      <c r="DL157" s="74"/>
      <c r="DM157" s="74"/>
      <c r="DN157" s="74"/>
      <c r="DO157" s="74"/>
      <c r="DP157" s="74"/>
      <c r="DQ157" s="74"/>
      <c r="DR157" s="74"/>
      <c r="DS157" s="74"/>
      <c r="DT157" s="74"/>
      <c r="DU157" s="74"/>
      <c r="DV157" s="74"/>
      <c r="DW157" s="74"/>
      <c r="DX157" s="74"/>
      <c r="DY157" s="74"/>
      <c r="DZ157" s="74"/>
      <c r="EA157" s="74"/>
      <c r="EB157" s="74"/>
      <c r="EC157" s="74"/>
      <c r="ED157" s="74"/>
      <c r="EE157" s="74"/>
      <c r="EF157" s="74"/>
      <c r="EG157" s="74"/>
      <c r="EH157" s="74"/>
      <c r="EI157" s="74"/>
      <c r="EJ157" s="74"/>
      <c r="EK157" s="74"/>
      <c r="EL157" s="74"/>
      <c r="EM157" s="74"/>
      <c r="EN157" s="74"/>
      <c r="EO157" s="74"/>
      <c r="EP157" s="74"/>
      <c r="EQ157" s="74"/>
      <c r="ER157" s="74"/>
      <c r="ES157" s="74"/>
      <c r="ET157" s="74"/>
      <c r="EU157" s="74"/>
      <c r="EV157" s="74"/>
      <c r="EW157" s="74"/>
      <c r="EX157" s="74"/>
      <c r="EY157" s="74"/>
      <c r="EZ157" s="74"/>
      <c r="FA157" s="74"/>
      <c r="FB157" s="74"/>
      <c r="FC157" s="74"/>
      <c r="FD157" s="74"/>
      <c r="FE157" s="74"/>
      <c r="FF157" s="74"/>
      <c r="FG157" s="74"/>
      <c r="FH157" s="74"/>
      <c r="FI157" s="74"/>
      <c r="FJ157" s="74"/>
      <c r="FK157" s="74"/>
      <c r="FL157" s="74"/>
      <c r="FM157" s="74"/>
      <c r="FN157" s="74"/>
      <c r="FO157" s="74"/>
      <c r="FP157" s="74"/>
      <c r="FQ157" s="74"/>
      <c r="FR157" s="74"/>
      <c r="FS157" s="74"/>
      <c r="FT157" s="74"/>
      <c r="FU157" s="74"/>
      <c r="FV157" s="74"/>
      <c r="FW157" s="74"/>
      <c r="FX157" s="74"/>
      <c r="FY157" s="74"/>
      <c r="FZ157" s="74"/>
      <c r="GA157" s="74"/>
      <c r="GB157" s="74"/>
      <c r="GC157" s="74"/>
    </row>
    <row r="158" spans="4:185">
      <c r="D158" s="74"/>
      <c r="E158" s="74" t="s">
        <v>1285</v>
      </c>
      <c r="F158" s="74"/>
      <c r="G158" s="74"/>
      <c r="H158" s="74"/>
      <c r="I158" s="74"/>
      <c r="J158" s="74"/>
      <c r="K158" s="74"/>
      <c r="L158" s="74"/>
      <c r="M158" s="74"/>
      <c r="N158" s="74"/>
      <c r="O158" s="74"/>
      <c r="P158" s="74" t="e">
        <v>#VALUE!</v>
      </c>
      <c r="Q158" s="74" t="e">
        <v>#VALUE!</v>
      </c>
      <c r="R158" s="74" t="e">
        <v>#VALUE!</v>
      </c>
      <c r="S158" s="74" t="e">
        <v>#VALUE!</v>
      </c>
      <c r="T158" s="74" t="e">
        <v>#VALUE!</v>
      </c>
      <c r="U158" s="74" t="e">
        <v>#VALUE!</v>
      </c>
      <c r="V158" s="74" t="e">
        <v>#VALUE!</v>
      </c>
      <c r="W158" s="74" t="e">
        <v>#VALUE!</v>
      </c>
      <c r="X158" s="74" t="e">
        <v>#VALUE!</v>
      </c>
      <c r="Y158" s="74" t="e">
        <v>#VALUE!</v>
      </c>
      <c r="Z158" s="74" t="e">
        <v>#VALUE!</v>
      </c>
      <c r="AA158" s="74" t="e">
        <v>#VALUE!</v>
      </c>
      <c r="AB158" s="74" t="e">
        <v>#VALUE!</v>
      </c>
      <c r="AC158" s="74" t="e">
        <v>#VALUE!</v>
      </c>
      <c r="AD158" s="74" t="e">
        <v>#VALUE!</v>
      </c>
      <c r="AE158" s="74" t="e">
        <v>#VALUE!</v>
      </c>
      <c r="AF158" s="74" t="e">
        <v>#VALUE!</v>
      </c>
      <c r="AG158" s="74" t="e">
        <v>#VALUE!</v>
      </c>
      <c r="AH158" s="74" t="e">
        <v>#VALUE!</v>
      </c>
      <c r="AI158" s="74" t="e">
        <v>#VALUE!</v>
      </c>
      <c r="AJ158" s="74" t="e">
        <v>#VALUE!</v>
      </c>
      <c r="AK158" s="74"/>
      <c r="AL158" s="74"/>
      <c r="AM158" s="74"/>
      <c r="AN158" s="74"/>
      <c r="AO158" s="74"/>
      <c r="AP158" s="74"/>
      <c r="AQ158" s="74"/>
      <c r="AR158" s="74"/>
      <c r="AS158" s="74"/>
      <c r="AT158" s="74"/>
      <c r="AU158" s="74"/>
      <c r="AV158" s="74"/>
      <c r="AW158" s="74"/>
      <c r="AX158" s="74"/>
      <c r="AY158" s="74"/>
      <c r="AZ158" s="74"/>
      <c r="BA158" s="74"/>
      <c r="BB158" s="74"/>
      <c r="BC158" s="74"/>
      <c r="BD158" s="74"/>
      <c r="BE158" s="74"/>
      <c r="BF158" s="74"/>
      <c r="BG158" s="74"/>
      <c r="BH158" s="74"/>
      <c r="BI158" s="74"/>
      <c r="BJ158" s="74"/>
      <c r="BK158" s="74"/>
      <c r="BL158" s="74"/>
      <c r="BM158" s="74"/>
      <c r="BN158" s="74"/>
      <c r="BO158" s="74"/>
      <c r="BP158" s="74"/>
      <c r="BQ158" s="74"/>
      <c r="BR158" s="74"/>
      <c r="BS158" s="74"/>
      <c r="BT158" s="74"/>
      <c r="BU158" s="74"/>
      <c r="BV158" s="74"/>
      <c r="BW158" s="74"/>
      <c r="BX158" s="74"/>
      <c r="BY158" s="74"/>
      <c r="BZ158" s="74"/>
      <c r="CA158" s="74"/>
      <c r="CB158" s="74"/>
      <c r="CC158" s="74"/>
      <c r="CD158" s="74"/>
      <c r="CE158" s="74"/>
      <c r="CF158" s="74"/>
      <c r="CG158" s="74"/>
      <c r="CH158" s="74"/>
      <c r="CI158" s="74"/>
      <c r="CJ158" s="74"/>
      <c r="CK158" s="74"/>
      <c r="CL158" s="74"/>
      <c r="CM158" s="74"/>
      <c r="CN158" s="74"/>
      <c r="CO158" s="74"/>
      <c r="CP158" s="74"/>
      <c r="CQ158" s="74"/>
      <c r="CR158" s="74"/>
      <c r="CS158" s="74"/>
      <c r="CT158" s="74"/>
      <c r="CU158" s="74"/>
      <c r="CV158" s="74"/>
      <c r="CW158" s="74"/>
      <c r="CX158" s="74"/>
      <c r="CY158" s="74"/>
      <c r="CZ158" s="74"/>
      <c r="DA158" s="74"/>
      <c r="DB158" s="74"/>
      <c r="DC158" s="74"/>
      <c r="DD158" s="74"/>
      <c r="DE158" s="74"/>
      <c r="DF158" s="74"/>
      <c r="DG158" s="74"/>
      <c r="DH158" s="74"/>
      <c r="DI158" s="74"/>
      <c r="DJ158" s="74"/>
      <c r="DK158" s="74"/>
      <c r="DL158" s="74"/>
      <c r="DM158" s="74"/>
      <c r="DN158" s="74"/>
      <c r="DO158" s="74"/>
      <c r="DP158" s="74"/>
      <c r="DQ158" s="74"/>
      <c r="DR158" s="74"/>
      <c r="DS158" s="74"/>
      <c r="DT158" s="74"/>
      <c r="DU158" s="74"/>
      <c r="DV158" s="74"/>
      <c r="DW158" s="74"/>
      <c r="DX158" s="74"/>
      <c r="DY158" s="74"/>
      <c r="DZ158" s="74"/>
      <c r="EA158" s="74"/>
      <c r="EB158" s="74"/>
      <c r="EC158" s="74"/>
      <c r="ED158" s="74"/>
      <c r="EE158" s="74"/>
      <c r="EF158" s="74"/>
      <c r="EG158" s="74"/>
      <c r="EH158" s="74"/>
      <c r="EI158" s="74"/>
      <c r="EJ158" s="74"/>
      <c r="EK158" s="74"/>
      <c r="EL158" s="74"/>
      <c r="EM158" s="74"/>
      <c r="EN158" s="74"/>
      <c r="EO158" s="74"/>
      <c r="EP158" s="74"/>
      <c r="EQ158" s="74"/>
      <c r="ER158" s="74"/>
      <c r="ES158" s="74"/>
      <c r="ET158" s="74"/>
      <c r="EU158" s="74"/>
      <c r="EV158" s="74"/>
      <c r="EW158" s="74"/>
      <c r="EX158" s="74"/>
      <c r="EY158" s="74"/>
      <c r="EZ158" s="74"/>
      <c r="FA158" s="74"/>
      <c r="FB158" s="74"/>
      <c r="FC158" s="74"/>
      <c r="FD158" s="74"/>
      <c r="FE158" s="74"/>
      <c r="FF158" s="74"/>
      <c r="FG158" s="74"/>
      <c r="FH158" s="74"/>
      <c r="FI158" s="74"/>
      <c r="FJ158" s="74"/>
      <c r="FK158" s="74"/>
      <c r="FL158" s="74"/>
      <c r="FM158" s="74"/>
      <c r="FN158" s="74"/>
      <c r="FO158" s="74"/>
      <c r="FP158" s="74"/>
      <c r="FQ158" s="74"/>
      <c r="FR158" s="74"/>
      <c r="FS158" s="74"/>
      <c r="FT158" s="74"/>
      <c r="FU158" s="74"/>
      <c r="FV158" s="74"/>
      <c r="FW158" s="74"/>
      <c r="FX158" s="74"/>
      <c r="FY158" s="74"/>
      <c r="FZ158" s="74"/>
      <c r="GA158" s="74"/>
      <c r="GB158" s="74"/>
      <c r="GC158" s="74"/>
    </row>
    <row r="159" spans="4:185">
      <c r="D159" s="74"/>
      <c r="E159" s="74" t="s">
        <v>1286</v>
      </c>
      <c r="F159" s="74"/>
      <c r="G159" s="74"/>
      <c r="H159" s="74"/>
      <c r="I159" s="74"/>
      <c r="J159" s="74"/>
      <c r="K159" s="74"/>
      <c r="L159" s="74"/>
      <c r="M159" s="74"/>
      <c r="N159" s="74"/>
      <c r="O159" s="74"/>
      <c r="P159" s="74" t="e">
        <v>#VALUE!</v>
      </c>
      <c r="Q159" s="74" t="e">
        <v>#VALUE!</v>
      </c>
      <c r="R159" s="74" t="e">
        <v>#VALUE!</v>
      </c>
      <c r="S159" s="74" t="e">
        <v>#VALUE!</v>
      </c>
      <c r="T159" s="74" t="e">
        <v>#VALUE!</v>
      </c>
      <c r="U159" s="74" t="e">
        <v>#VALUE!</v>
      </c>
      <c r="V159" s="74" t="e">
        <v>#VALUE!</v>
      </c>
      <c r="W159" s="74" t="e">
        <v>#VALUE!</v>
      </c>
      <c r="X159" s="74" t="e">
        <v>#VALUE!</v>
      </c>
      <c r="Y159" s="74" t="e">
        <v>#VALUE!</v>
      </c>
      <c r="Z159" s="74" t="e">
        <v>#VALUE!</v>
      </c>
      <c r="AA159" s="74" t="e">
        <v>#VALUE!</v>
      </c>
      <c r="AB159" s="74" t="e">
        <v>#VALUE!</v>
      </c>
      <c r="AC159" s="74" t="e">
        <v>#VALUE!</v>
      </c>
      <c r="AD159" s="74" t="e">
        <v>#VALUE!</v>
      </c>
      <c r="AE159" s="74" t="e">
        <v>#VALUE!</v>
      </c>
      <c r="AF159" s="74" t="e">
        <v>#VALUE!</v>
      </c>
      <c r="AG159" s="74" t="e">
        <v>#VALUE!</v>
      </c>
      <c r="AH159" s="74" t="e">
        <v>#VALUE!</v>
      </c>
      <c r="AI159" s="74" t="e">
        <v>#VALUE!</v>
      </c>
      <c r="AJ159" s="74" t="e">
        <v>#VALUE!</v>
      </c>
      <c r="AK159" s="74"/>
      <c r="AL159" s="74"/>
      <c r="AM159" s="74"/>
      <c r="AN159" s="74"/>
      <c r="AO159" s="74"/>
      <c r="AP159" s="74"/>
      <c r="AQ159" s="74"/>
      <c r="AR159" s="74"/>
      <c r="AS159" s="74"/>
      <c r="AT159" s="74"/>
      <c r="AU159" s="74"/>
      <c r="AV159" s="74"/>
      <c r="AW159" s="74"/>
      <c r="AX159" s="74"/>
      <c r="AY159" s="74"/>
      <c r="AZ159" s="74"/>
      <c r="BA159" s="74"/>
      <c r="BB159" s="74"/>
      <c r="BC159" s="74"/>
      <c r="BD159" s="74"/>
      <c r="BE159" s="74"/>
      <c r="BF159" s="74"/>
      <c r="BG159" s="74"/>
      <c r="BH159" s="74"/>
      <c r="BI159" s="74"/>
      <c r="BJ159" s="74"/>
      <c r="BK159" s="74"/>
      <c r="BL159" s="74"/>
      <c r="BM159" s="74"/>
      <c r="BN159" s="74"/>
      <c r="BO159" s="74"/>
      <c r="BP159" s="74"/>
      <c r="BQ159" s="74"/>
      <c r="BR159" s="74"/>
      <c r="BS159" s="74"/>
      <c r="BT159" s="74"/>
      <c r="BU159" s="74"/>
      <c r="BV159" s="74"/>
      <c r="BW159" s="74"/>
      <c r="BX159" s="74"/>
      <c r="BY159" s="74"/>
      <c r="BZ159" s="74"/>
      <c r="CA159" s="74"/>
      <c r="CB159" s="74"/>
      <c r="CC159" s="74"/>
      <c r="CD159" s="74"/>
      <c r="CE159" s="74"/>
      <c r="CF159" s="74"/>
      <c r="CG159" s="74"/>
      <c r="CH159" s="74"/>
      <c r="CI159" s="74"/>
      <c r="CJ159" s="74"/>
      <c r="CK159" s="74"/>
      <c r="CL159" s="74"/>
      <c r="CM159" s="74"/>
      <c r="CN159" s="74"/>
      <c r="CO159" s="74"/>
      <c r="CP159" s="74"/>
      <c r="CQ159" s="74"/>
      <c r="CR159" s="74"/>
      <c r="CS159" s="74"/>
      <c r="CT159" s="74"/>
      <c r="CU159" s="74"/>
      <c r="CV159" s="74"/>
      <c r="CW159" s="74"/>
      <c r="CX159" s="74"/>
      <c r="CY159" s="74"/>
      <c r="CZ159" s="74"/>
      <c r="DA159" s="74"/>
      <c r="DB159" s="74"/>
      <c r="DC159" s="74"/>
      <c r="DD159" s="74"/>
      <c r="DE159" s="74"/>
      <c r="DF159" s="74"/>
      <c r="DG159" s="74"/>
      <c r="DH159" s="74"/>
      <c r="DI159" s="74"/>
      <c r="DJ159" s="74"/>
      <c r="DK159" s="74"/>
      <c r="DL159" s="74"/>
      <c r="DM159" s="74"/>
      <c r="DN159" s="74"/>
      <c r="DO159" s="74"/>
      <c r="DP159" s="74"/>
      <c r="DQ159" s="74"/>
      <c r="DR159" s="74"/>
      <c r="DS159" s="74"/>
      <c r="DT159" s="74"/>
      <c r="DU159" s="74"/>
      <c r="DV159" s="74"/>
      <c r="DW159" s="74"/>
      <c r="DX159" s="74"/>
      <c r="DY159" s="74"/>
      <c r="DZ159" s="74"/>
      <c r="EA159" s="74"/>
      <c r="EB159" s="74"/>
      <c r="EC159" s="74"/>
      <c r="ED159" s="74"/>
      <c r="EE159" s="74"/>
      <c r="EF159" s="74"/>
      <c r="EG159" s="74"/>
      <c r="EH159" s="74"/>
      <c r="EI159" s="74"/>
      <c r="EJ159" s="74"/>
      <c r="EK159" s="74"/>
      <c r="EL159" s="74"/>
      <c r="EM159" s="74"/>
      <c r="EN159" s="74"/>
      <c r="EO159" s="74"/>
      <c r="EP159" s="74"/>
      <c r="EQ159" s="74"/>
      <c r="ER159" s="74"/>
      <c r="ES159" s="74"/>
      <c r="ET159" s="74"/>
      <c r="EU159" s="74"/>
      <c r="EV159" s="74"/>
      <c r="EW159" s="74"/>
      <c r="EX159" s="74"/>
      <c r="EY159" s="74"/>
      <c r="EZ159" s="74"/>
      <c r="FA159" s="74"/>
      <c r="FB159" s="74"/>
      <c r="FC159" s="74"/>
      <c r="FD159" s="74"/>
      <c r="FE159" s="74"/>
      <c r="FF159" s="74"/>
      <c r="FG159" s="74"/>
      <c r="FH159" s="74"/>
      <c r="FI159" s="74"/>
      <c r="FJ159" s="74"/>
      <c r="FK159" s="74"/>
      <c r="FL159" s="74"/>
      <c r="FM159" s="74"/>
      <c r="FN159" s="74"/>
      <c r="FO159" s="74"/>
      <c r="FP159" s="74"/>
      <c r="FQ159" s="74"/>
      <c r="FR159" s="74"/>
      <c r="FS159" s="74"/>
      <c r="FT159" s="74"/>
      <c r="FU159" s="74"/>
      <c r="FV159" s="74"/>
      <c r="FW159" s="74"/>
      <c r="FX159" s="74"/>
      <c r="FY159" s="74"/>
      <c r="FZ159" s="74"/>
      <c r="GA159" s="74"/>
      <c r="GB159" s="74"/>
      <c r="GC159" s="74"/>
    </row>
    <row r="160" spans="4:185">
      <c r="D160" s="74" t="s">
        <v>277</v>
      </c>
      <c r="E160" s="74"/>
      <c r="F160" s="74"/>
      <c r="G160" s="74"/>
      <c r="H160" s="74"/>
      <c r="I160" s="74"/>
      <c r="J160" s="74"/>
      <c r="K160" s="74"/>
      <c r="L160" s="74"/>
      <c r="M160" s="74"/>
      <c r="N160" s="74"/>
      <c r="O160" s="74"/>
      <c r="P160" s="74"/>
      <c r="Q160" s="74"/>
      <c r="R160" s="74"/>
      <c r="S160" s="74"/>
      <c r="T160" s="74"/>
      <c r="U160" s="74"/>
      <c r="V160" s="74"/>
      <c r="W160" s="74"/>
      <c r="X160" s="74"/>
      <c r="Y160" s="74"/>
      <c r="Z160" s="74"/>
      <c r="AA160" s="74"/>
      <c r="AB160" s="74"/>
      <c r="AC160" s="74"/>
      <c r="AD160" s="74"/>
      <c r="AE160" s="74"/>
      <c r="AF160" s="74"/>
      <c r="AG160" s="74"/>
      <c r="AH160" s="74"/>
      <c r="AI160" s="74"/>
      <c r="AJ160" s="74"/>
      <c r="AK160" s="74"/>
      <c r="AL160" s="74"/>
      <c r="AM160" s="74"/>
      <c r="AN160" s="74"/>
      <c r="AO160" s="74"/>
      <c r="AP160" s="74"/>
      <c r="AQ160" s="74"/>
      <c r="AR160" s="74"/>
      <c r="AS160" s="74"/>
      <c r="AT160" s="74"/>
      <c r="AU160" s="74"/>
      <c r="AV160" s="74"/>
      <c r="AW160" s="74"/>
      <c r="AX160" s="74"/>
      <c r="AY160" s="74"/>
      <c r="AZ160" s="74"/>
      <c r="BA160" s="74"/>
      <c r="BB160" s="74"/>
      <c r="BC160" s="74"/>
      <c r="BD160" s="74"/>
      <c r="BE160" s="74"/>
      <c r="BF160" s="74"/>
      <c r="BG160" s="74"/>
      <c r="BH160" s="74"/>
      <c r="BI160" s="74"/>
      <c r="BJ160" s="74"/>
      <c r="BK160" s="74"/>
      <c r="BL160" s="74"/>
      <c r="BM160" s="74"/>
      <c r="BN160" s="74"/>
      <c r="BO160" s="74"/>
      <c r="BP160" s="74"/>
      <c r="BQ160" s="74"/>
      <c r="BR160" s="74"/>
      <c r="BS160" s="74"/>
      <c r="BT160" s="74"/>
      <c r="BU160" s="74"/>
      <c r="BV160" s="74"/>
      <c r="BW160" s="74"/>
      <c r="BX160" s="74"/>
      <c r="BY160" s="74"/>
      <c r="BZ160" s="74"/>
      <c r="CA160" s="74"/>
      <c r="CB160" s="74"/>
      <c r="CC160" s="74"/>
      <c r="CD160" s="74"/>
      <c r="CE160" s="74"/>
      <c r="CF160" s="74"/>
      <c r="CG160" s="74"/>
      <c r="CH160" s="74"/>
      <c r="CI160" s="74"/>
      <c r="CJ160" s="74"/>
      <c r="CK160" s="74"/>
      <c r="CL160" s="74"/>
      <c r="CM160" s="74"/>
      <c r="CN160" s="74"/>
      <c r="CO160" s="74"/>
      <c r="CP160" s="74"/>
      <c r="CQ160" s="74"/>
      <c r="CR160" s="74"/>
      <c r="CS160" s="74"/>
      <c r="CT160" s="74"/>
      <c r="CU160" s="74"/>
      <c r="CV160" s="74"/>
      <c r="CW160" s="74"/>
      <c r="CX160" s="74"/>
      <c r="CY160" s="74"/>
      <c r="CZ160" s="74"/>
      <c r="DA160" s="74"/>
      <c r="DB160" s="74"/>
      <c r="DC160" s="74"/>
      <c r="DD160" s="74"/>
      <c r="DE160" s="74"/>
      <c r="DF160" s="74"/>
      <c r="DG160" s="74"/>
      <c r="DH160" s="74"/>
      <c r="DI160" s="74"/>
      <c r="DJ160" s="74"/>
      <c r="DK160" s="74"/>
      <c r="DL160" s="74"/>
      <c r="DM160" s="74"/>
      <c r="DN160" s="74"/>
      <c r="DO160" s="74"/>
      <c r="DP160" s="74"/>
      <c r="DQ160" s="74"/>
      <c r="DR160" s="74"/>
      <c r="DS160" s="74"/>
      <c r="DT160" s="74"/>
      <c r="DU160" s="74"/>
      <c r="DV160" s="74"/>
      <c r="DW160" s="74"/>
      <c r="DX160" s="74"/>
      <c r="DY160" s="74"/>
      <c r="DZ160" s="74"/>
      <c r="EA160" s="74"/>
      <c r="EB160" s="74"/>
      <c r="EC160" s="74"/>
      <c r="ED160" s="74"/>
      <c r="EE160" s="74"/>
      <c r="EF160" s="74"/>
      <c r="EG160" s="74"/>
      <c r="EH160" s="74"/>
      <c r="EI160" s="74"/>
      <c r="EJ160" s="74"/>
      <c r="EK160" s="74"/>
      <c r="EL160" s="74"/>
      <c r="EM160" s="74"/>
      <c r="EN160" s="74"/>
      <c r="EO160" s="74"/>
      <c r="EP160" s="74"/>
      <c r="EQ160" s="74"/>
      <c r="ER160" s="74"/>
      <c r="ES160" s="74"/>
      <c r="ET160" s="74"/>
      <c r="EU160" s="74"/>
      <c r="EV160" s="74"/>
      <c r="EW160" s="74"/>
      <c r="EX160" s="74"/>
      <c r="EY160" s="74"/>
      <c r="EZ160" s="74"/>
      <c r="FA160" s="74"/>
      <c r="FB160" s="74"/>
      <c r="FC160" s="74"/>
      <c r="FD160" s="74"/>
      <c r="FE160" s="74"/>
      <c r="FF160" s="74"/>
      <c r="FG160" s="74"/>
      <c r="FH160" s="74"/>
      <c r="FI160" s="74"/>
      <c r="FJ160" s="74"/>
      <c r="FK160" s="74"/>
      <c r="FL160" s="74"/>
      <c r="FM160" s="74"/>
      <c r="FN160" s="74"/>
      <c r="FO160" s="74"/>
      <c r="FP160" s="74"/>
      <c r="FQ160" s="74"/>
      <c r="FR160" s="74"/>
      <c r="FS160" s="74"/>
      <c r="FT160" s="74"/>
      <c r="FU160" s="74"/>
      <c r="FV160" s="74"/>
      <c r="FW160" s="74"/>
      <c r="FX160" s="74"/>
      <c r="FY160" s="74"/>
      <c r="FZ160" s="74"/>
      <c r="GA160" s="74"/>
      <c r="GB160" s="74"/>
      <c r="GC160" s="74"/>
    </row>
    <row r="161" spans="4:185">
      <c r="D161" s="74"/>
      <c r="E161" s="74" t="s">
        <v>1285</v>
      </c>
      <c r="F161" s="74"/>
      <c r="G161" s="74"/>
      <c r="H161" s="74"/>
      <c r="I161" s="74"/>
      <c r="J161" s="74"/>
      <c r="K161" s="74"/>
      <c r="L161" s="74"/>
      <c r="M161" s="74"/>
      <c r="N161" s="74"/>
      <c r="O161" s="74"/>
      <c r="P161" s="74" t="e">
        <v>#VALUE!</v>
      </c>
      <c r="Q161" s="74" t="e">
        <v>#VALUE!</v>
      </c>
      <c r="R161" s="74" t="e">
        <v>#VALUE!</v>
      </c>
      <c r="S161" s="74" t="e">
        <v>#VALUE!</v>
      </c>
      <c r="T161" s="74" t="e">
        <v>#VALUE!</v>
      </c>
      <c r="U161" s="74" t="e">
        <v>#VALUE!</v>
      </c>
      <c r="V161" s="74" t="e">
        <v>#VALUE!</v>
      </c>
      <c r="W161" s="74" t="e">
        <v>#VALUE!</v>
      </c>
      <c r="X161" s="74" t="e">
        <v>#VALUE!</v>
      </c>
      <c r="Y161" s="74" t="e">
        <v>#VALUE!</v>
      </c>
      <c r="Z161" s="74" t="e">
        <v>#VALUE!</v>
      </c>
      <c r="AA161" s="74" t="e">
        <v>#VALUE!</v>
      </c>
      <c r="AB161" s="74" t="e">
        <v>#VALUE!</v>
      </c>
      <c r="AC161" s="74" t="e">
        <v>#VALUE!</v>
      </c>
      <c r="AD161" s="74" t="e">
        <v>#VALUE!</v>
      </c>
      <c r="AE161" s="74" t="e">
        <v>#VALUE!</v>
      </c>
      <c r="AF161" s="74" t="e">
        <v>#VALUE!</v>
      </c>
      <c r="AG161" s="74" t="e">
        <v>#VALUE!</v>
      </c>
      <c r="AH161" s="74" t="e">
        <v>#VALUE!</v>
      </c>
      <c r="AI161" s="74" t="e">
        <v>#VALUE!</v>
      </c>
      <c r="AJ161" s="74" t="e">
        <v>#VALUE!</v>
      </c>
      <c r="AK161" s="74"/>
      <c r="AL161" s="74"/>
      <c r="AM161" s="74"/>
      <c r="AN161" s="74"/>
      <c r="AO161" s="74"/>
      <c r="AP161" s="74"/>
      <c r="AQ161" s="74"/>
      <c r="AR161" s="74"/>
      <c r="AS161" s="74"/>
      <c r="AT161" s="74"/>
      <c r="AU161" s="74"/>
      <c r="AV161" s="74"/>
      <c r="AW161" s="74"/>
      <c r="AX161" s="74"/>
      <c r="AY161" s="74"/>
      <c r="AZ161" s="74"/>
      <c r="BA161" s="74"/>
      <c r="BB161" s="74"/>
      <c r="BC161" s="74"/>
      <c r="BD161" s="74"/>
      <c r="BE161" s="74"/>
      <c r="BF161" s="74"/>
      <c r="BG161" s="74"/>
      <c r="BH161" s="74"/>
      <c r="BI161" s="74"/>
      <c r="BJ161" s="74"/>
      <c r="BK161" s="74"/>
      <c r="BL161" s="74"/>
      <c r="BM161" s="74"/>
      <c r="BN161" s="74"/>
      <c r="BO161" s="74"/>
      <c r="BP161" s="74"/>
      <c r="BQ161" s="74"/>
      <c r="BR161" s="74"/>
      <c r="BS161" s="74"/>
      <c r="BT161" s="74"/>
      <c r="BU161" s="74"/>
      <c r="BV161" s="74"/>
      <c r="BW161" s="74"/>
      <c r="BX161" s="74"/>
      <c r="BY161" s="74"/>
      <c r="BZ161" s="74"/>
      <c r="CA161" s="74"/>
      <c r="CB161" s="74"/>
      <c r="CC161" s="74"/>
      <c r="CD161" s="74"/>
      <c r="CE161" s="74"/>
      <c r="CF161" s="74"/>
      <c r="CG161" s="74"/>
      <c r="CH161" s="74"/>
      <c r="CI161" s="74"/>
      <c r="CJ161" s="74"/>
      <c r="CK161" s="74"/>
      <c r="CL161" s="74"/>
      <c r="CM161" s="74"/>
      <c r="CN161" s="74"/>
      <c r="CO161" s="74"/>
      <c r="CP161" s="74"/>
      <c r="CQ161" s="74"/>
      <c r="CR161" s="74"/>
      <c r="CS161" s="74"/>
      <c r="CT161" s="74"/>
      <c r="CU161" s="74"/>
      <c r="CV161" s="74"/>
      <c r="CW161" s="74"/>
      <c r="CX161" s="74"/>
      <c r="CY161" s="74"/>
      <c r="CZ161" s="74"/>
      <c r="DA161" s="74"/>
      <c r="DB161" s="74"/>
      <c r="DC161" s="74"/>
      <c r="DD161" s="74"/>
      <c r="DE161" s="74"/>
      <c r="DF161" s="74"/>
      <c r="DG161" s="74"/>
      <c r="DH161" s="74"/>
      <c r="DI161" s="74"/>
      <c r="DJ161" s="74"/>
      <c r="DK161" s="74"/>
      <c r="DL161" s="74"/>
      <c r="DM161" s="74"/>
      <c r="DN161" s="74"/>
      <c r="DO161" s="74"/>
      <c r="DP161" s="74"/>
      <c r="DQ161" s="74"/>
      <c r="DR161" s="74"/>
      <c r="DS161" s="74"/>
      <c r="DT161" s="74"/>
      <c r="DU161" s="74"/>
      <c r="DV161" s="74"/>
      <c r="DW161" s="74"/>
      <c r="DX161" s="74"/>
      <c r="DY161" s="74"/>
      <c r="DZ161" s="74"/>
      <c r="EA161" s="74"/>
      <c r="EB161" s="74"/>
      <c r="EC161" s="74"/>
      <c r="ED161" s="74"/>
      <c r="EE161" s="74"/>
      <c r="EF161" s="74"/>
      <c r="EG161" s="74"/>
      <c r="EH161" s="74"/>
      <c r="EI161" s="74"/>
      <c r="EJ161" s="74"/>
      <c r="EK161" s="74"/>
      <c r="EL161" s="74"/>
      <c r="EM161" s="74"/>
      <c r="EN161" s="74"/>
      <c r="EO161" s="74"/>
      <c r="EP161" s="74"/>
      <c r="EQ161" s="74"/>
      <c r="ER161" s="74"/>
      <c r="ES161" s="74"/>
      <c r="ET161" s="74"/>
      <c r="EU161" s="74"/>
      <c r="EV161" s="74"/>
      <c r="EW161" s="74"/>
      <c r="EX161" s="74"/>
      <c r="EY161" s="74"/>
      <c r="EZ161" s="74"/>
      <c r="FA161" s="74"/>
      <c r="FB161" s="74"/>
      <c r="FC161" s="74"/>
      <c r="FD161" s="74"/>
      <c r="FE161" s="74"/>
      <c r="FF161" s="74"/>
      <c r="FG161" s="74"/>
      <c r="FH161" s="74"/>
      <c r="FI161" s="74"/>
      <c r="FJ161" s="74"/>
      <c r="FK161" s="74"/>
      <c r="FL161" s="74"/>
      <c r="FM161" s="74"/>
      <c r="FN161" s="74"/>
      <c r="FO161" s="74"/>
      <c r="FP161" s="74"/>
      <c r="FQ161" s="74"/>
      <c r="FR161" s="74"/>
      <c r="FS161" s="74"/>
      <c r="FT161" s="74"/>
      <c r="FU161" s="74"/>
      <c r="FV161" s="74"/>
      <c r="FW161" s="74"/>
      <c r="FX161" s="74"/>
      <c r="FY161" s="74"/>
      <c r="FZ161" s="74"/>
      <c r="GA161" s="74"/>
      <c r="GB161" s="74"/>
      <c r="GC161" s="74"/>
    </row>
    <row r="162" spans="4:185">
      <c r="D162" s="74"/>
      <c r="E162" s="74" t="s">
        <v>1286</v>
      </c>
      <c r="F162" s="74"/>
      <c r="G162" s="74"/>
      <c r="H162" s="74"/>
      <c r="I162" s="74"/>
      <c r="J162" s="74"/>
      <c r="K162" s="74"/>
      <c r="L162" s="74"/>
      <c r="M162" s="74"/>
      <c r="N162" s="74"/>
      <c r="O162" s="74"/>
      <c r="P162" s="74" t="e">
        <v>#VALUE!</v>
      </c>
      <c r="Q162" s="74" t="e">
        <v>#VALUE!</v>
      </c>
      <c r="R162" s="74" t="e">
        <v>#VALUE!</v>
      </c>
      <c r="S162" s="74" t="e">
        <v>#VALUE!</v>
      </c>
      <c r="T162" s="74" t="e">
        <v>#VALUE!</v>
      </c>
      <c r="U162" s="74" t="e">
        <v>#VALUE!</v>
      </c>
      <c r="V162" s="74" t="e">
        <v>#VALUE!</v>
      </c>
      <c r="W162" s="74" t="e">
        <v>#VALUE!</v>
      </c>
      <c r="X162" s="74" t="e">
        <v>#VALUE!</v>
      </c>
      <c r="Y162" s="74" t="e">
        <v>#VALUE!</v>
      </c>
      <c r="Z162" s="74" t="e">
        <v>#VALUE!</v>
      </c>
      <c r="AA162" s="74" t="e">
        <v>#VALUE!</v>
      </c>
      <c r="AB162" s="74" t="e">
        <v>#VALUE!</v>
      </c>
      <c r="AC162" s="74" t="e">
        <v>#VALUE!</v>
      </c>
      <c r="AD162" s="74" t="e">
        <v>#VALUE!</v>
      </c>
      <c r="AE162" s="74" t="e">
        <v>#VALUE!</v>
      </c>
      <c r="AF162" s="74" t="e">
        <v>#VALUE!</v>
      </c>
      <c r="AG162" s="74" t="e">
        <v>#VALUE!</v>
      </c>
      <c r="AH162" s="74" t="e">
        <v>#VALUE!</v>
      </c>
      <c r="AI162" s="74" t="e">
        <v>#VALUE!</v>
      </c>
      <c r="AJ162" s="74" t="e">
        <v>#VALUE!</v>
      </c>
      <c r="AK162" s="74"/>
      <c r="AL162" s="74"/>
      <c r="AM162" s="74"/>
      <c r="AN162" s="74"/>
      <c r="AO162" s="74"/>
      <c r="AP162" s="74"/>
      <c r="AQ162" s="74"/>
      <c r="AR162" s="74"/>
      <c r="AS162" s="74"/>
      <c r="AT162" s="74"/>
      <c r="AU162" s="74"/>
      <c r="AV162" s="74"/>
      <c r="AW162" s="74"/>
      <c r="AX162" s="74"/>
      <c r="AY162" s="74"/>
      <c r="AZ162" s="74"/>
      <c r="BA162" s="74"/>
      <c r="BB162" s="74"/>
      <c r="BC162" s="74"/>
      <c r="BD162" s="74"/>
      <c r="BE162" s="74"/>
      <c r="BF162" s="74"/>
      <c r="BG162" s="74"/>
      <c r="BH162" s="74"/>
      <c r="BI162" s="74"/>
      <c r="BJ162" s="74"/>
      <c r="BK162" s="74"/>
      <c r="BL162" s="74"/>
      <c r="BM162" s="74"/>
      <c r="BN162" s="74"/>
      <c r="BO162" s="74"/>
      <c r="BP162" s="74"/>
      <c r="BQ162" s="74"/>
      <c r="BR162" s="74"/>
      <c r="BS162" s="74"/>
      <c r="BT162" s="74"/>
      <c r="BU162" s="74"/>
      <c r="BV162" s="74"/>
      <c r="BW162" s="74"/>
      <c r="BX162" s="74"/>
      <c r="BY162" s="74"/>
      <c r="BZ162" s="74"/>
      <c r="CA162" s="74"/>
      <c r="CB162" s="74"/>
      <c r="CC162" s="74"/>
      <c r="CD162" s="74"/>
      <c r="CE162" s="74"/>
      <c r="CF162" s="74"/>
      <c r="CG162" s="74"/>
      <c r="CH162" s="74"/>
      <c r="CI162" s="74"/>
      <c r="CJ162" s="74"/>
      <c r="CK162" s="74"/>
      <c r="CL162" s="74"/>
      <c r="CM162" s="74"/>
      <c r="CN162" s="74"/>
      <c r="CO162" s="74"/>
      <c r="CP162" s="74"/>
      <c r="CQ162" s="74"/>
      <c r="CR162" s="74"/>
      <c r="CS162" s="74"/>
      <c r="CT162" s="74"/>
      <c r="CU162" s="74"/>
      <c r="CV162" s="74"/>
      <c r="CW162" s="74"/>
      <c r="CX162" s="74"/>
      <c r="CY162" s="74"/>
      <c r="CZ162" s="74"/>
      <c r="DA162" s="74"/>
      <c r="DB162" s="74"/>
      <c r="DC162" s="74"/>
      <c r="DD162" s="74"/>
      <c r="DE162" s="74"/>
      <c r="DF162" s="74"/>
      <c r="DG162" s="74"/>
      <c r="DH162" s="74"/>
      <c r="DI162" s="74"/>
      <c r="DJ162" s="74"/>
      <c r="DK162" s="74"/>
      <c r="DL162" s="74"/>
      <c r="DM162" s="74"/>
      <c r="DN162" s="74"/>
      <c r="DO162" s="74"/>
      <c r="DP162" s="74"/>
      <c r="DQ162" s="74"/>
      <c r="DR162" s="74"/>
      <c r="DS162" s="74"/>
      <c r="DT162" s="74"/>
      <c r="DU162" s="74"/>
      <c r="DV162" s="74"/>
      <c r="DW162" s="74"/>
      <c r="DX162" s="74"/>
      <c r="DY162" s="74"/>
      <c r="DZ162" s="74"/>
      <c r="EA162" s="74"/>
      <c r="EB162" s="74"/>
      <c r="EC162" s="74"/>
      <c r="ED162" s="74"/>
      <c r="EE162" s="74"/>
      <c r="EF162" s="74"/>
      <c r="EG162" s="74"/>
      <c r="EH162" s="74"/>
      <c r="EI162" s="74"/>
      <c r="EJ162" s="74"/>
      <c r="EK162" s="74"/>
      <c r="EL162" s="74"/>
      <c r="EM162" s="74"/>
      <c r="EN162" s="74"/>
      <c r="EO162" s="74"/>
      <c r="EP162" s="74"/>
      <c r="EQ162" s="74"/>
      <c r="ER162" s="74"/>
      <c r="ES162" s="74"/>
      <c r="ET162" s="74"/>
      <c r="EU162" s="74"/>
      <c r="EV162" s="74"/>
      <c r="EW162" s="74"/>
      <c r="EX162" s="74"/>
      <c r="EY162" s="74"/>
      <c r="EZ162" s="74"/>
      <c r="FA162" s="74"/>
      <c r="FB162" s="74"/>
      <c r="FC162" s="74"/>
      <c r="FD162" s="74"/>
      <c r="FE162" s="74"/>
      <c r="FF162" s="74"/>
      <c r="FG162" s="74"/>
      <c r="FH162" s="74"/>
      <c r="FI162" s="74"/>
      <c r="FJ162" s="74"/>
      <c r="FK162" s="74"/>
      <c r="FL162" s="74"/>
      <c r="FM162" s="74"/>
      <c r="FN162" s="74"/>
      <c r="FO162" s="74"/>
      <c r="FP162" s="74"/>
      <c r="FQ162" s="74"/>
      <c r="FR162" s="74"/>
      <c r="FS162" s="74"/>
      <c r="FT162" s="74"/>
      <c r="FU162" s="74"/>
      <c r="FV162" s="74"/>
      <c r="FW162" s="74"/>
      <c r="FX162" s="74"/>
      <c r="FY162" s="74"/>
      <c r="FZ162" s="74"/>
      <c r="GA162" s="74"/>
      <c r="GB162" s="74"/>
      <c r="GC162" s="74"/>
    </row>
    <row r="163" spans="4:185">
      <c r="D163" s="74" t="s">
        <v>1223</v>
      </c>
      <c r="E163" s="74"/>
      <c r="F163" s="74"/>
      <c r="G163" s="74"/>
      <c r="H163" s="74"/>
      <c r="I163" s="74"/>
      <c r="J163" s="74"/>
      <c r="K163" s="74"/>
      <c r="L163" s="74"/>
      <c r="M163" s="74"/>
      <c r="N163" s="74"/>
      <c r="O163" s="74"/>
      <c r="P163" s="74"/>
      <c r="Q163" s="74"/>
      <c r="R163" s="74"/>
      <c r="S163" s="74"/>
      <c r="T163" s="74"/>
      <c r="U163" s="74"/>
      <c r="V163" s="74"/>
      <c r="W163" s="74"/>
      <c r="X163" s="74"/>
      <c r="Y163" s="74"/>
      <c r="Z163" s="74"/>
      <c r="AA163" s="74"/>
      <c r="AB163" s="74"/>
      <c r="AC163" s="74"/>
      <c r="AD163" s="74"/>
      <c r="AE163" s="74"/>
      <c r="AF163" s="74"/>
      <c r="AG163" s="74"/>
      <c r="AH163" s="74"/>
      <c r="AI163" s="74"/>
      <c r="AJ163" s="74"/>
      <c r="AK163" s="74"/>
      <c r="AL163" s="74"/>
      <c r="AM163" s="74"/>
      <c r="AN163" s="74"/>
      <c r="AO163" s="74"/>
      <c r="AP163" s="74"/>
      <c r="AQ163" s="74"/>
      <c r="AR163" s="74"/>
      <c r="AS163" s="74"/>
      <c r="AT163" s="74"/>
      <c r="AU163" s="74"/>
      <c r="AV163" s="74"/>
      <c r="AW163" s="74"/>
      <c r="AX163" s="74"/>
      <c r="AY163" s="74"/>
      <c r="AZ163" s="74"/>
      <c r="BA163" s="74"/>
      <c r="BB163" s="74"/>
      <c r="BC163" s="74"/>
      <c r="BD163" s="74"/>
      <c r="BE163" s="74"/>
      <c r="BF163" s="74"/>
      <c r="BG163" s="74"/>
      <c r="BH163" s="74"/>
      <c r="BI163" s="74"/>
      <c r="BJ163" s="74"/>
      <c r="BK163" s="74"/>
      <c r="BL163" s="74"/>
      <c r="BM163" s="74"/>
      <c r="BN163" s="74"/>
      <c r="BO163" s="74"/>
      <c r="BP163" s="74"/>
      <c r="BQ163" s="74"/>
      <c r="BR163" s="74"/>
      <c r="BS163" s="74"/>
      <c r="BT163" s="74"/>
      <c r="BU163" s="74"/>
      <c r="BV163" s="74"/>
      <c r="BW163" s="74"/>
      <c r="BX163" s="74"/>
      <c r="BY163" s="74"/>
      <c r="BZ163" s="74"/>
      <c r="CA163" s="74"/>
      <c r="CB163" s="74"/>
      <c r="CC163" s="74"/>
      <c r="CD163" s="74"/>
      <c r="CE163" s="74"/>
      <c r="CF163" s="74"/>
      <c r="CG163" s="74"/>
      <c r="CH163" s="74"/>
      <c r="CI163" s="74"/>
      <c r="CJ163" s="74"/>
      <c r="CK163" s="74"/>
      <c r="CL163" s="74"/>
      <c r="CM163" s="74"/>
      <c r="CN163" s="74"/>
      <c r="CO163" s="74"/>
      <c r="CP163" s="74"/>
      <c r="CQ163" s="74"/>
      <c r="CR163" s="74"/>
      <c r="CS163" s="74"/>
      <c r="CT163" s="74"/>
      <c r="CU163" s="74"/>
      <c r="CV163" s="74"/>
      <c r="CW163" s="74"/>
      <c r="CX163" s="74"/>
      <c r="CY163" s="74"/>
      <c r="CZ163" s="74"/>
      <c r="DA163" s="74"/>
      <c r="DB163" s="74"/>
      <c r="DC163" s="74"/>
      <c r="DD163" s="74"/>
      <c r="DE163" s="74"/>
      <c r="DF163" s="74"/>
      <c r="DG163" s="74"/>
      <c r="DH163" s="74"/>
      <c r="DI163" s="74"/>
      <c r="DJ163" s="74"/>
      <c r="DK163" s="74"/>
      <c r="DL163" s="74"/>
      <c r="DM163" s="74"/>
      <c r="DN163" s="74"/>
      <c r="DO163" s="74"/>
      <c r="DP163" s="74"/>
      <c r="DQ163" s="74"/>
      <c r="DR163" s="74"/>
      <c r="DS163" s="74"/>
      <c r="DT163" s="74"/>
      <c r="DU163" s="74"/>
      <c r="DV163" s="74"/>
      <c r="DW163" s="74"/>
      <c r="DX163" s="74"/>
      <c r="DY163" s="74"/>
      <c r="DZ163" s="74"/>
      <c r="EA163" s="74"/>
      <c r="EB163" s="74"/>
      <c r="EC163" s="74"/>
      <c r="ED163" s="74"/>
      <c r="EE163" s="74"/>
      <c r="EF163" s="74"/>
      <c r="EG163" s="74"/>
      <c r="EH163" s="74"/>
      <c r="EI163" s="74"/>
      <c r="EJ163" s="74"/>
      <c r="EK163" s="74"/>
      <c r="EL163" s="74"/>
      <c r="EM163" s="74"/>
      <c r="EN163" s="74"/>
      <c r="EO163" s="74"/>
      <c r="EP163" s="74"/>
      <c r="EQ163" s="74"/>
      <c r="ER163" s="74"/>
      <c r="ES163" s="74"/>
      <c r="ET163" s="74"/>
      <c r="EU163" s="74"/>
      <c r="EV163" s="74"/>
      <c r="EW163" s="74"/>
      <c r="EX163" s="74"/>
      <c r="EY163" s="74"/>
      <c r="EZ163" s="74"/>
      <c r="FA163" s="74"/>
      <c r="FB163" s="74"/>
      <c r="FC163" s="74"/>
      <c r="FD163" s="74"/>
      <c r="FE163" s="74"/>
      <c r="FF163" s="74"/>
      <c r="FG163" s="74"/>
      <c r="FH163" s="74"/>
      <c r="FI163" s="74"/>
      <c r="FJ163" s="74"/>
      <c r="FK163" s="74"/>
      <c r="FL163" s="74"/>
      <c r="FM163" s="74"/>
      <c r="FN163" s="74"/>
      <c r="FO163" s="74"/>
      <c r="FP163" s="74"/>
      <c r="FQ163" s="74"/>
      <c r="FR163" s="74"/>
      <c r="FS163" s="74"/>
      <c r="FT163" s="74"/>
      <c r="FU163" s="74"/>
      <c r="FV163" s="74"/>
      <c r="FW163" s="74"/>
      <c r="FX163" s="74"/>
      <c r="FY163" s="74"/>
      <c r="FZ163" s="74"/>
      <c r="GA163" s="74"/>
      <c r="GB163" s="74"/>
      <c r="GC163" s="74"/>
    </row>
    <row r="164" spans="4:185">
      <c r="D164" s="74"/>
      <c r="E164" s="74" t="s">
        <v>1285</v>
      </c>
      <c r="F164" s="74"/>
      <c r="G164" s="74"/>
      <c r="H164" s="74"/>
      <c r="I164" s="74"/>
      <c r="J164" s="74"/>
      <c r="K164" s="74"/>
      <c r="L164" s="74"/>
      <c r="M164" s="74"/>
      <c r="N164" s="74"/>
      <c r="O164" s="74"/>
      <c r="P164" s="74">
        <v>0</v>
      </c>
      <c r="Q164" s="74">
        <v>0</v>
      </c>
      <c r="R164" s="74">
        <v>0</v>
      </c>
      <c r="S164" s="74">
        <v>0</v>
      </c>
      <c r="T164" s="74">
        <v>0</v>
      </c>
      <c r="U164" s="74">
        <v>0</v>
      </c>
      <c r="V164" s="74">
        <v>0</v>
      </c>
      <c r="W164" s="74">
        <v>0</v>
      </c>
      <c r="X164" s="74">
        <v>0</v>
      </c>
      <c r="Y164" s="74">
        <v>0</v>
      </c>
      <c r="Z164" s="74">
        <v>0</v>
      </c>
      <c r="AA164" s="74">
        <v>0</v>
      </c>
      <c r="AB164" s="74">
        <v>0</v>
      </c>
      <c r="AC164" s="74">
        <v>0</v>
      </c>
      <c r="AD164" s="74">
        <v>0</v>
      </c>
      <c r="AE164" s="74">
        <v>0</v>
      </c>
      <c r="AF164" s="74">
        <v>0</v>
      </c>
      <c r="AG164" s="74">
        <v>0</v>
      </c>
      <c r="AH164" s="74">
        <v>0</v>
      </c>
      <c r="AI164" s="74">
        <v>0</v>
      </c>
      <c r="AJ164" s="74">
        <v>0</v>
      </c>
      <c r="AK164" s="74"/>
      <c r="AL164" s="74"/>
      <c r="AM164" s="74"/>
      <c r="AN164" s="74"/>
      <c r="AO164" s="74"/>
      <c r="AP164" s="74"/>
      <c r="AQ164" s="74"/>
      <c r="AR164" s="74"/>
      <c r="AS164" s="74"/>
      <c r="AT164" s="74"/>
      <c r="AU164" s="74"/>
      <c r="AV164" s="74"/>
      <c r="AW164" s="74"/>
      <c r="AX164" s="74"/>
      <c r="AY164" s="74"/>
      <c r="AZ164" s="74"/>
      <c r="BA164" s="74"/>
      <c r="BB164" s="74"/>
      <c r="BC164" s="74"/>
      <c r="BD164" s="74"/>
      <c r="BE164" s="74"/>
      <c r="BF164" s="74"/>
      <c r="BG164" s="74"/>
      <c r="BH164" s="74"/>
      <c r="BI164" s="74"/>
      <c r="BJ164" s="74"/>
      <c r="BK164" s="74"/>
      <c r="BL164" s="74"/>
      <c r="BM164" s="74"/>
      <c r="BN164" s="74"/>
      <c r="BO164" s="74"/>
      <c r="BP164" s="74"/>
      <c r="BQ164" s="74"/>
      <c r="BR164" s="74"/>
      <c r="BS164" s="74"/>
      <c r="BT164" s="74"/>
      <c r="BU164" s="74"/>
      <c r="BV164" s="74"/>
      <c r="BW164" s="74"/>
      <c r="BX164" s="74"/>
      <c r="BY164" s="74"/>
      <c r="BZ164" s="74"/>
      <c r="CA164" s="74"/>
      <c r="CB164" s="74"/>
      <c r="CC164" s="74"/>
      <c r="CD164" s="74"/>
      <c r="CE164" s="74"/>
      <c r="CF164" s="74"/>
      <c r="CG164" s="74"/>
      <c r="CH164" s="74"/>
      <c r="CI164" s="74"/>
      <c r="CJ164" s="74"/>
      <c r="CK164" s="74"/>
      <c r="CL164" s="74"/>
      <c r="CM164" s="74"/>
      <c r="CN164" s="74"/>
      <c r="CO164" s="74"/>
      <c r="CP164" s="74"/>
      <c r="CQ164" s="74"/>
      <c r="CR164" s="74"/>
      <c r="CS164" s="74"/>
      <c r="CT164" s="74"/>
      <c r="CU164" s="74"/>
      <c r="CV164" s="74"/>
      <c r="CW164" s="74"/>
      <c r="CX164" s="74"/>
      <c r="CY164" s="74"/>
      <c r="CZ164" s="74"/>
      <c r="DA164" s="74"/>
      <c r="DB164" s="74"/>
      <c r="DC164" s="74"/>
      <c r="DD164" s="74"/>
      <c r="DE164" s="74"/>
      <c r="DF164" s="74"/>
      <c r="DG164" s="74"/>
      <c r="DH164" s="74"/>
      <c r="DI164" s="74"/>
      <c r="DJ164" s="74"/>
      <c r="DK164" s="74"/>
      <c r="DL164" s="74"/>
      <c r="DM164" s="74"/>
      <c r="DN164" s="74"/>
      <c r="DO164" s="74"/>
      <c r="DP164" s="74"/>
      <c r="DQ164" s="74"/>
      <c r="DR164" s="74"/>
      <c r="DS164" s="74"/>
      <c r="DT164" s="74"/>
      <c r="DU164" s="74"/>
      <c r="DV164" s="74"/>
      <c r="DW164" s="74"/>
      <c r="DX164" s="74"/>
      <c r="DY164" s="74"/>
      <c r="DZ164" s="74"/>
      <c r="EA164" s="74"/>
      <c r="EB164" s="74"/>
      <c r="EC164" s="74"/>
      <c r="ED164" s="74"/>
      <c r="EE164" s="74"/>
      <c r="EF164" s="74"/>
      <c r="EG164" s="74"/>
      <c r="EH164" s="74"/>
      <c r="EI164" s="74"/>
      <c r="EJ164" s="74"/>
      <c r="EK164" s="74"/>
      <c r="EL164" s="74"/>
      <c r="EM164" s="74"/>
      <c r="EN164" s="74"/>
      <c r="EO164" s="74"/>
      <c r="EP164" s="74"/>
      <c r="EQ164" s="74"/>
      <c r="ER164" s="74"/>
      <c r="ES164" s="74"/>
      <c r="ET164" s="74"/>
      <c r="EU164" s="74"/>
      <c r="EV164" s="74"/>
      <c r="EW164" s="74"/>
      <c r="EX164" s="74"/>
      <c r="EY164" s="74"/>
      <c r="EZ164" s="74"/>
      <c r="FA164" s="74"/>
      <c r="FB164" s="74"/>
      <c r="FC164" s="74"/>
      <c r="FD164" s="74"/>
      <c r="FE164" s="74"/>
      <c r="FF164" s="74"/>
      <c r="FG164" s="74"/>
      <c r="FH164" s="74"/>
      <c r="FI164" s="74"/>
      <c r="FJ164" s="74"/>
      <c r="FK164" s="74"/>
      <c r="FL164" s="74"/>
      <c r="FM164" s="74"/>
      <c r="FN164" s="74"/>
      <c r="FO164" s="74"/>
      <c r="FP164" s="74"/>
      <c r="FQ164" s="74"/>
      <c r="FR164" s="74"/>
      <c r="FS164" s="74"/>
      <c r="FT164" s="74"/>
      <c r="FU164" s="74"/>
      <c r="FV164" s="74"/>
      <c r="FW164" s="74"/>
      <c r="FX164" s="74"/>
      <c r="FY164" s="74"/>
      <c r="FZ164" s="74"/>
      <c r="GA164" s="74"/>
      <c r="GB164" s="74"/>
      <c r="GC164" s="74"/>
    </row>
    <row r="165" spans="4:185">
      <c r="D165" s="74"/>
      <c r="E165" s="74" t="s">
        <v>1286</v>
      </c>
      <c r="F165" s="74"/>
      <c r="G165" s="74"/>
      <c r="H165" s="74"/>
      <c r="I165" s="74"/>
      <c r="J165" s="74"/>
      <c r="K165" s="74"/>
      <c r="L165" s="74"/>
      <c r="M165" s="74"/>
      <c r="N165" s="74"/>
      <c r="O165" s="74"/>
      <c r="P165" s="74">
        <v>0</v>
      </c>
      <c r="Q165" s="74">
        <v>0</v>
      </c>
      <c r="R165" s="74">
        <v>0</v>
      </c>
      <c r="S165" s="74">
        <v>0</v>
      </c>
      <c r="T165" s="74">
        <v>0</v>
      </c>
      <c r="U165" s="74">
        <v>0</v>
      </c>
      <c r="V165" s="74">
        <v>0</v>
      </c>
      <c r="W165" s="74">
        <v>0</v>
      </c>
      <c r="X165" s="74">
        <v>0</v>
      </c>
      <c r="Y165" s="74">
        <v>0</v>
      </c>
      <c r="Z165" s="74">
        <v>0</v>
      </c>
      <c r="AA165" s="74">
        <v>0</v>
      </c>
      <c r="AB165" s="74">
        <v>0</v>
      </c>
      <c r="AC165" s="74">
        <v>0</v>
      </c>
      <c r="AD165" s="74">
        <v>0</v>
      </c>
      <c r="AE165" s="74">
        <v>0</v>
      </c>
      <c r="AF165" s="74">
        <v>0</v>
      </c>
      <c r="AG165" s="74">
        <v>0</v>
      </c>
      <c r="AH165" s="74">
        <v>0</v>
      </c>
      <c r="AI165" s="74">
        <v>0</v>
      </c>
      <c r="AJ165" s="74">
        <v>0</v>
      </c>
      <c r="AK165" s="74"/>
      <c r="AL165" s="74"/>
      <c r="AM165" s="74"/>
      <c r="AN165" s="74"/>
      <c r="AO165" s="74"/>
      <c r="AP165" s="74"/>
      <c r="AQ165" s="74"/>
      <c r="AR165" s="74"/>
      <c r="AS165" s="74"/>
      <c r="AT165" s="74"/>
      <c r="AU165" s="74"/>
      <c r="AV165" s="74"/>
      <c r="AW165" s="74"/>
      <c r="AX165" s="74"/>
      <c r="AY165" s="74"/>
      <c r="AZ165" s="74"/>
      <c r="BA165" s="74"/>
      <c r="BB165" s="74"/>
      <c r="BC165" s="74"/>
      <c r="BD165" s="74"/>
      <c r="BE165" s="74"/>
      <c r="BF165" s="74"/>
      <c r="BG165" s="74"/>
      <c r="BH165" s="74"/>
      <c r="BI165" s="74"/>
      <c r="BJ165" s="74"/>
      <c r="BK165" s="74"/>
      <c r="BL165" s="74"/>
      <c r="BM165" s="74"/>
      <c r="BN165" s="74"/>
      <c r="BO165" s="74"/>
      <c r="BP165" s="74"/>
      <c r="BQ165" s="74"/>
      <c r="BR165" s="74"/>
      <c r="BS165" s="74"/>
      <c r="BT165" s="74"/>
      <c r="BU165" s="74"/>
      <c r="BV165" s="74"/>
      <c r="BW165" s="74"/>
      <c r="BX165" s="74"/>
      <c r="BY165" s="74"/>
      <c r="BZ165" s="74"/>
      <c r="CA165" s="74"/>
      <c r="CB165" s="74"/>
      <c r="CC165" s="74"/>
      <c r="CD165" s="74"/>
      <c r="CE165" s="74"/>
      <c r="CF165" s="74"/>
      <c r="CG165" s="74"/>
      <c r="CH165" s="74"/>
      <c r="CI165" s="74"/>
      <c r="CJ165" s="74"/>
      <c r="CK165" s="74"/>
      <c r="CL165" s="74"/>
      <c r="CM165" s="74"/>
      <c r="CN165" s="74"/>
      <c r="CO165" s="74"/>
      <c r="CP165" s="74"/>
      <c r="CQ165" s="74"/>
      <c r="CR165" s="74"/>
      <c r="CS165" s="74"/>
      <c r="CT165" s="74"/>
      <c r="CU165" s="74"/>
      <c r="CV165" s="74"/>
      <c r="CW165" s="74"/>
      <c r="CX165" s="74"/>
      <c r="CY165" s="74"/>
      <c r="CZ165" s="74"/>
      <c r="DA165" s="74"/>
      <c r="DB165" s="74"/>
      <c r="DC165" s="74"/>
      <c r="DD165" s="74"/>
      <c r="DE165" s="74"/>
      <c r="DF165" s="74"/>
      <c r="DG165" s="74"/>
      <c r="DH165" s="74"/>
      <c r="DI165" s="74"/>
      <c r="DJ165" s="74"/>
      <c r="DK165" s="74"/>
      <c r="DL165" s="74"/>
      <c r="DM165" s="74"/>
      <c r="DN165" s="74"/>
      <c r="DO165" s="74"/>
      <c r="DP165" s="74"/>
      <c r="DQ165" s="74"/>
      <c r="DR165" s="74"/>
      <c r="DS165" s="74"/>
      <c r="DT165" s="74"/>
      <c r="DU165" s="74"/>
      <c r="DV165" s="74"/>
      <c r="DW165" s="74"/>
      <c r="DX165" s="74"/>
      <c r="DY165" s="74"/>
      <c r="DZ165" s="74"/>
      <c r="EA165" s="74"/>
      <c r="EB165" s="74"/>
      <c r="EC165" s="74"/>
      <c r="ED165" s="74"/>
      <c r="EE165" s="74"/>
      <c r="EF165" s="74"/>
      <c r="EG165" s="74"/>
      <c r="EH165" s="74"/>
      <c r="EI165" s="74"/>
      <c r="EJ165" s="74"/>
      <c r="EK165" s="74"/>
      <c r="EL165" s="74"/>
      <c r="EM165" s="74"/>
      <c r="EN165" s="74"/>
      <c r="EO165" s="74"/>
      <c r="EP165" s="74"/>
      <c r="EQ165" s="74"/>
      <c r="ER165" s="74"/>
      <c r="ES165" s="74"/>
      <c r="ET165" s="74"/>
      <c r="EU165" s="74"/>
      <c r="EV165" s="74"/>
      <c r="EW165" s="74"/>
      <c r="EX165" s="74"/>
      <c r="EY165" s="74"/>
      <c r="EZ165" s="74"/>
      <c r="FA165" s="74"/>
      <c r="FB165" s="74"/>
      <c r="FC165" s="74"/>
      <c r="FD165" s="74"/>
      <c r="FE165" s="74"/>
      <c r="FF165" s="74"/>
      <c r="FG165" s="74"/>
      <c r="FH165" s="74"/>
      <c r="FI165" s="74"/>
      <c r="FJ165" s="74"/>
      <c r="FK165" s="74"/>
      <c r="FL165" s="74"/>
      <c r="FM165" s="74"/>
      <c r="FN165" s="74"/>
      <c r="FO165" s="74"/>
      <c r="FP165" s="74"/>
      <c r="FQ165" s="74"/>
      <c r="FR165" s="74"/>
      <c r="FS165" s="74"/>
      <c r="FT165" s="74"/>
      <c r="FU165" s="74"/>
      <c r="FV165" s="74"/>
      <c r="FW165" s="74"/>
      <c r="FX165" s="74"/>
      <c r="FY165" s="74"/>
      <c r="FZ165" s="74"/>
      <c r="GA165" s="74"/>
      <c r="GB165" s="74"/>
      <c r="GC165" s="74"/>
    </row>
    <row r="166" spans="4:185">
      <c r="D166" s="74" t="s">
        <v>1224</v>
      </c>
      <c r="E166" s="74"/>
      <c r="F166" s="74"/>
      <c r="G166" s="74"/>
      <c r="H166" s="74"/>
      <c r="I166" s="74"/>
      <c r="J166" s="74"/>
      <c r="K166" s="74"/>
      <c r="L166" s="74"/>
      <c r="M166" s="74"/>
      <c r="N166" s="74"/>
      <c r="O166" s="74"/>
      <c r="P166" s="74"/>
      <c r="Q166" s="74"/>
      <c r="R166" s="74"/>
      <c r="S166" s="74"/>
      <c r="T166" s="74"/>
      <c r="U166" s="74"/>
      <c r="V166" s="74"/>
      <c r="W166" s="74"/>
      <c r="X166" s="74"/>
      <c r="Y166" s="74"/>
      <c r="Z166" s="74"/>
      <c r="AA166" s="74"/>
      <c r="AB166" s="74"/>
      <c r="AC166" s="74"/>
      <c r="AD166" s="74"/>
      <c r="AE166" s="74"/>
      <c r="AF166" s="74"/>
      <c r="AG166" s="74"/>
      <c r="AH166" s="74"/>
      <c r="AI166" s="74"/>
      <c r="AJ166" s="74"/>
      <c r="AK166" s="74"/>
      <c r="AL166" s="74"/>
      <c r="AM166" s="74"/>
      <c r="AN166" s="74"/>
      <c r="AO166" s="74"/>
      <c r="AP166" s="74"/>
      <c r="AQ166" s="74"/>
      <c r="AR166" s="74"/>
      <c r="AS166" s="74"/>
      <c r="AT166" s="74"/>
      <c r="AU166" s="74"/>
      <c r="AV166" s="74"/>
      <c r="AW166" s="74"/>
      <c r="AX166" s="74"/>
      <c r="AY166" s="74"/>
      <c r="AZ166" s="74"/>
      <c r="BA166" s="74"/>
      <c r="BB166" s="74"/>
      <c r="BC166" s="74"/>
      <c r="BD166" s="74"/>
      <c r="BE166" s="74"/>
      <c r="BF166" s="74"/>
      <c r="BG166" s="74"/>
      <c r="BH166" s="74"/>
      <c r="BI166" s="74"/>
      <c r="BJ166" s="74"/>
      <c r="BK166" s="74"/>
      <c r="BL166" s="74"/>
      <c r="BM166" s="74"/>
      <c r="BN166" s="74"/>
      <c r="BO166" s="74"/>
      <c r="BP166" s="74"/>
      <c r="BQ166" s="74"/>
      <c r="BR166" s="74"/>
      <c r="BS166" s="74"/>
      <c r="BT166" s="74"/>
      <c r="BU166" s="74"/>
      <c r="BV166" s="74"/>
      <c r="BW166" s="74"/>
      <c r="BX166" s="74"/>
      <c r="BY166" s="74"/>
      <c r="BZ166" s="74"/>
      <c r="CA166" s="74"/>
      <c r="CB166" s="74"/>
      <c r="CC166" s="74"/>
      <c r="CD166" s="74"/>
      <c r="CE166" s="74"/>
      <c r="CF166" s="74"/>
      <c r="CG166" s="74"/>
      <c r="CH166" s="74"/>
      <c r="CI166" s="74"/>
      <c r="CJ166" s="74"/>
      <c r="CK166" s="74"/>
      <c r="CL166" s="74"/>
      <c r="CM166" s="74"/>
      <c r="CN166" s="74"/>
      <c r="CO166" s="74"/>
      <c r="CP166" s="74"/>
      <c r="CQ166" s="74"/>
      <c r="CR166" s="74"/>
      <c r="CS166" s="74"/>
      <c r="CT166" s="74"/>
      <c r="CU166" s="74"/>
      <c r="CV166" s="74"/>
      <c r="CW166" s="74"/>
      <c r="CX166" s="74"/>
      <c r="CY166" s="74"/>
      <c r="CZ166" s="74"/>
      <c r="DA166" s="74"/>
      <c r="DB166" s="74"/>
      <c r="DC166" s="74"/>
      <c r="DD166" s="74"/>
      <c r="DE166" s="74"/>
      <c r="DF166" s="74"/>
      <c r="DG166" s="74"/>
      <c r="DH166" s="74"/>
      <c r="DI166" s="74"/>
      <c r="DJ166" s="74"/>
      <c r="DK166" s="74"/>
      <c r="DL166" s="74"/>
      <c r="DM166" s="74"/>
      <c r="DN166" s="74"/>
      <c r="DO166" s="74"/>
      <c r="DP166" s="74"/>
      <c r="DQ166" s="74"/>
      <c r="DR166" s="74"/>
      <c r="DS166" s="74"/>
      <c r="DT166" s="74"/>
      <c r="DU166" s="74"/>
      <c r="DV166" s="74"/>
      <c r="DW166" s="74"/>
      <c r="DX166" s="74"/>
      <c r="DY166" s="74"/>
      <c r="DZ166" s="74"/>
      <c r="EA166" s="74"/>
      <c r="EB166" s="74"/>
      <c r="EC166" s="74"/>
      <c r="ED166" s="74"/>
      <c r="EE166" s="74"/>
      <c r="EF166" s="74"/>
      <c r="EG166" s="74"/>
      <c r="EH166" s="74"/>
      <c r="EI166" s="74"/>
      <c r="EJ166" s="74"/>
      <c r="EK166" s="74"/>
      <c r="EL166" s="74"/>
      <c r="EM166" s="74"/>
      <c r="EN166" s="74"/>
      <c r="EO166" s="74"/>
      <c r="EP166" s="74"/>
      <c r="EQ166" s="74"/>
      <c r="ER166" s="74"/>
      <c r="ES166" s="74"/>
      <c r="ET166" s="74"/>
      <c r="EU166" s="74"/>
      <c r="EV166" s="74"/>
      <c r="EW166" s="74"/>
      <c r="EX166" s="74"/>
      <c r="EY166" s="74"/>
      <c r="EZ166" s="74"/>
      <c r="FA166" s="74"/>
      <c r="FB166" s="74"/>
      <c r="FC166" s="74"/>
      <c r="FD166" s="74"/>
      <c r="FE166" s="74"/>
      <c r="FF166" s="74"/>
      <c r="FG166" s="74"/>
      <c r="FH166" s="74"/>
      <c r="FI166" s="74"/>
      <c r="FJ166" s="74"/>
      <c r="FK166" s="74"/>
      <c r="FL166" s="74"/>
      <c r="FM166" s="74"/>
      <c r="FN166" s="74"/>
      <c r="FO166" s="74"/>
      <c r="FP166" s="74"/>
      <c r="FQ166" s="74"/>
      <c r="FR166" s="74"/>
      <c r="FS166" s="74"/>
      <c r="FT166" s="74"/>
      <c r="FU166" s="74"/>
      <c r="FV166" s="74"/>
      <c r="FW166" s="74"/>
      <c r="FX166" s="74"/>
      <c r="FY166" s="74"/>
      <c r="FZ166" s="74"/>
      <c r="GA166" s="74"/>
      <c r="GB166" s="74"/>
      <c r="GC166" s="74"/>
    </row>
    <row r="167" spans="4:185">
      <c r="D167" s="74"/>
      <c r="E167" s="74" t="s">
        <v>1285</v>
      </c>
      <c r="F167" s="74"/>
      <c r="G167" s="74"/>
      <c r="H167" s="74"/>
      <c r="I167" s="74"/>
      <c r="J167" s="74"/>
      <c r="K167" s="74"/>
      <c r="L167" s="74"/>
      <c r="M167" s="74"/>
      <c r="N167" s="74"/>
      <c r="O167" s="74"/>
      <c r="P167" s="74" t="e">
        <v>#VALUE!</v>
      </c>
      <c r="Q167" s="74" t="e">
        <v>#VALUE!</v>
      </c>
      <c r="R167" s="74" t="e">
        <v>#VALUE!</v>
      </c>
      <c r="S167" s="74" t="e">
        <v>#VALUE!</v>
      </c>
      <c r="T167" s="74" t="e">
        <v>#VALUE!</v>
      </c>
      <c r="U167" s="74" t="e">
        <v>#VALUE!</v>
      </c>
      <c r="V167" s="74" t="e">
        <v>#VALUE!</v>
      </c>
      <c r="W167" s="74" t="e">
        <v>#VALUE!</v>
      </c>
      <c r="X167" s="74" t="e">
        <v>#VALUE!</v>
      </c>
      <c r="Y167" s="74" t="e">
        <v>#VALUE!</v>
      </c>
      <c r="Z167" s="74" t="e">
        <v>#VALUE!</v>
      </c>
      <c r="AA167" s="74" t="e">
        <v>#VALUE!</v>
      </c>
      <c r="AB167" s="74" t="e">
        <v>#VALUE!</v>
      </c>
      <c r="AC167" s="74" t="e">
        <v>#VALUE!</v>
      </c>
      <c r="AD167" s="74" t="e">
        <v>#VALUE!</v>
      </c>
      <c r="AE167" s="74" t="e">
        <v>#VALUE!</v>
      </c>
      <c r="AF167" s="74" t="e">
        <v>#VALUE!</v>
      </c>
      <c r="AG167" s="74" t="e">
        <v>#VALUE!</v>
      </c>
      <c r="AH167" s="74" t="e">
        <v>#VALUE!</v>
      </c>
      <c r="AI167" s="74" t="e">
        <v>#VALUE!</v>
      </c>
      <c r="AJ167" s="74" t="e">
        <v>#VALUE!</v>
      </c>
      <c r="AK167" s="74"/>
      <c r="AL167" s="74"/>
      <c r="AM167" s="74"/>
      <c r="AN167" s="74"/>
      <c r="AO167" s="74"/>
      <c r="AP167" s="74"/>
      <c r="AQ167" s="74"/>
      <c r="AR167" s="74"/>
      <c r="AS167" s="74"/>
      <c r="AT167" s="74"/>
      <c r="AU167" s="74"/>
      <c r="AV167" s="74"/>
      <c r="AW167" s="74"/>
      <c r="AX167" s="74"/>
      <c r="AY167" s="74"/>
      <c r="AZ167" s="74"/>
      <c r="BA167" s="74"/>
      <c r="BB167" s="74"/>
      <c r="BC167" s="74"/>
      <c r="BD167" s="74"/>
      <c r="BE167" s="74"/>
      <c r="BF167" s="74"/>
      <c r="BG167" s="74"/>
      <c r="BH167" s="74"/>
      <c r="BI167" s="74"/>
      <c r="BJ167" s="74"/>
      <c r="BK167" s="74"/>
      <c r="BL167" s="74"/>
      <c r="BM167" s="74"/>
      <c r="BN167" s="74"/>
      <c r="BO167" s="74"/>
      <c r="BP167" s="74"/>
      <c r="BQ167" s="74"/>
      <c r="BR167" s="74"/>
      <c r="BS167" s="74"/>
      <c r="BT167" s="74"/>
      <c r="BU167" s="74"/>
      <c r="BV167" s="74"/>
      <c r="BW167" s="74"/>
      <c r="BX167" s="74"/>
      <c r="BY167" s="74"/>
      <c r="BZ167" s="74"/>
      <c r="CA167" s="74"/>
      <c r="CB167" s="74"/>
      <c r="CC167" s="74"/>
      <c r="CD167" s="74"/>
      <c r="CE167" s="74"/>
      <c r="CF167" s="74"/>
      <c r="CG167" s="74"/>
      <c r="CH167" s="74"/>
      <c r="CI167" s="74"/>
      <c r="CJ167" s="74"/>
      <c r="CK167" s="74"/>
      <c r="CL167" s="74"/>
      <c r="CM167" s="74"/>
      <c r="CN167" s="74"/>
      <c r="CO167" s="74"/>
      <c r="CP167" s="74"/>
      <c r="CQ167" s="74"/>
      <c r="CR167" s="74"/>
      <c r="CS167" s="74"/>
      <c r="CT167" s="74"/>
      <c r="CU167" s="74"/>
      <c r="CV167" s="74"/>
      <c r="CW167" s="74"/>
      <c r="CX167" s="74"/>
      <c r="CY167" s="74"/>
      <c r="CZ167" s="74"/>
      <c r="DA167" s="74"/>
      <c r="DB167" s="74"/>
      <c r="DC167" s="74"/>
      <c r="DD167" s="74"/>
      <c r="DE167" s="74"/>
      <c r="DF167" s="74"/>
      <c r="DG167" s="74"/>
      <c r="DH167" s="74"/>
      <c r="DI167" s="74"/>
      <c r="DJ167" s="74"/>
      <c r="DK167" s="74"/>
      <c r="DL167" s="74"/>
      <c r="DM167" s="74"/>
      <c r="DN167" s="74"/>
      <c r="DO167" s="74"/>
      <c r="DP167" s="74"/>
      <c r="DQ167" s="74"/>
      <c r="DR167" s="74"/>
      <c r="DS167" s="74"/>
      <c r="DT167" s="74"/>
      <c r="DU167" s="74"/>
      <c r="DV167" s="74"/>
      <c r="DW167" s="74"/>
      <c r="DX167" s="74"/>
      <c r="DY167" s="74"/>
      <c r="DZ167" s="74"/>
      <c r="EA167" s="74"/>
      <c r="EB167" s="74"/>
      <c r="EC167" s="74"/>
      <c r="ED167" s="74"/>
      <c r="EE167" s="74"/>
      <c r="EF167" s="74"/>
      <c r="EG167" s="74"/>
      <c r="EH167" s="74"/>
      <c r="EI167" s="74"/>
      <c r="EJ167" s="74"/>
      <c r="EK167" s="74"/>
      <c r="EL167" s="74"/>
      <c r="EM167" s="74"/>
      <c r="EN167" s="74"/>
      <c r="EO167" s="74"/>
      <c r="EP167" s="74"/>
      <c r="EQ167" s="74"/>
      <c r="ER167" s="74"/>
      <c r="ES167" s="74"/>
      <c r="ET167" s="74"/>
      <c r="EU167" s="74"/>
      <c r="EV167" s="74"/>
      <c r="EW167" s="74"/>
      <c r="EX167" s="74"/>
      <c r="EY167" s="74"/>
      <c r="EZ167" s="74"/>
      <c r="FA167" s="74"/>
      <c r="FB167" s="74"/>
      <c r="FC167" s="74"/>
      <c r="FD167" s="74"/>
      <c r="FE167" s="74"/>
      <c r="FF167" s="74"/>
      <c r="FG167" s="74"/>
      <c r="FH167" s="74"/>
      <c r="FI167" s="74"/>
      <c r="FJ167" s="74"/>
      <c r="FK167" s="74"/>
      <c r="FL167" s="74"/>
      <c r="FM167" s="74"/>
      <c r="FN167" s="74"/>
      <c r="FO167" s="74"/>
      <c r="FP167" s="74"/>
      <c r="FQ167" s="74"/>
      <c r="FR167" s="74"/>
      <c r="FS167" s="74"/>
      <c r="FT167" s="74"/>
      <c r="FU167" s="74"/>
      <c r="FV167" s="74"/>
      <c r="FW167" s="74"/>
      <c r="FX167" s="74"/>
      <c r="FY167" s="74"/>
      <c r="FZ167" s="74"/>
      <c r="GA167" s="74"/>
      <c r="GB167" s="74"/>
      <c r="GC167" s="74"/>
    </row>
    <row r="168" spans="4:185">
      <c r="D168" s="74"/>
      <c r="E168" s="74" t="s">
        <v>1286</v>
      </c>
      <c r="F168" s="74"/>
      <c r="G168" s="74"/>
      <c r="H168" s="74"/>
      <c r="I168" s="74"/>
      <c r="J168" s="74"/>
      <c r="K168" s="74"/>
      <c r="L168" s="74"/>
      <c r="M168" s="74"/>
      <c r="N168" s="74"/>
      <c r="O168" s="74"/>
      <c r="P168" s="74" t="e">
        <v>#VALUE!</v>
      </c>
      <c r="Q168" s="74" t="e">
        <v>#VALUE!</v>
      </c>
      <c r="R168" s="74" t="e">
        <v>#VALUE!</v>
      </c>
      <c r="S168" s="74" t="e">
        <v>#VALUE!</v>
      </c>
      <c r="T168" s="74" t="e">
        <v>#VALUE!</v>
      </c>
      <c r="U168" s="74" t="e">
        <v>#VALUE!</v>
      </c>
      <c r="V168" s="74" t="e">
        <v>#VALUE!</v>
      </c>
      <c r="W168" s="74" t="e">
        <v>#VALUE!</v>
      </c>
      <c r="X168" s="74" t="e">
        <v>#VALUE!</v>
      </c>
      <c r="Y168" s="74" t="e">
        <v>#VALUE!</v>
      </c>
      <c r="Z168" s="74" t="e">
        <v>#VALUE!</v>
      </c>
      <c r="AA168" s="74" t="e">
        <v>#VALUE!</v>
      </c>
      <c r="AB168" s="74" t="e">
        <v>#VALUE!</v>
      </c>
      <c r="AC168" s="74" t="e">
        <v>#VALUE!</v>
      </c>
      <c r="AD168" s="74" t="e">
        <v>#VALUE!</v>
      </c>
      <c r="AE168" s="74" t="e">
        <v>#VALUE!</v>
      </c>
      <c r="AF168" s="74" t="e">
        <v>#VALUE!</v>
      </c>
      <c r="AG168" s="74" t="e">
        <v>#VALUE!</v>
      </c>
      <c r="AH168" s="74" t="e">
        <v>#VALUE!</v>
      </c>
      <c r="AI168" s="74" t="e">
        <v>#VALUE!</v>
      </c>
      <c r="AJ168" s="74" t="e">
        <v>#VALUE!</v>
      </c>
      <c r="AK168" s="74"/>
      <c r="AL168" s="74"/>
      <c r="AM168" s="74"/>
      <c r="AN168" s="74"/>
      <c r="AO168" s="74"/>
      <c r="AP168" s="74"/>
      <c r="AQ168" s="74"/>
      <c r="AR168" s="74"/>
      <c r="AS168" s="74"/>
      <c r="AT168" s="74"/>
      <c r="AU168" s="74"/>
      <c r="AV168" s="74"/>
      <c r="AW168" s="74"/>
      <c r="AX168" s="74"/>
      <c r="AY168" s="74"/>
      <c r="AZ168" s="74"/>
      <c r="BA168" s="74"/>
      <c r="BB168" s="74"/>
      <c r="BC168" s="74"/>
      <c r="BD168" s="74"/>
      <c r="BE168" s="74"/>
      <c r="BF168" s="74"/>
      <c r="BG168" s="74"/>
      <c r="BH168" s="74"/>
      <c r="BI168" s="74"/>
      <c r="BJ168" s="74"/>
      <c r="BK168" s="74"/>
      <c r="BL168" s="74"/>
      <c r="BM168" s="74"/>
      <c r="BN168" s="74"/>
      <c r="BO168" s="74"/>
      <c r="BP168" s="74"/>
      <c r="BQ168" s="74"/>
      <c r="BR168" s="74"/>
      <c r="BS168" s="74"/>
      <c r="BT168" s="74"/>
      <c r="BU168" s="74"/>
      <c r="BV168" s="74"/>
      <c r="BW168" s="74"/>
      <c r="BX168" s="74"/>
      <c r="BY168" s="74"/>
      <c r="BZ168" s="74"/>
      <c r="CA168" s="74"/>
      <c r="CB168" s="74"/>
      <c r="CC168" s="74"/>
      <c r="CD168" s="74"/>
      <c r="CE168" s="74"/>
      <c r="CF168" s="74"/>
      <c r="CG168" s="74"/>
      <c r="CH168" s="74"/>
      <c r="CI168" s="74"/>
      <c r="CJ168" s="74"/>
      <c r="CK168" s="74"/>
      <c r="CL168" s="74"/>
      <c r="CM168" s="74"/>
      <c r="CN168" s="74"/>
      <c r="CO168" s="74"/>
      <c r="CP168" s="74"/>
      <c r="CQ168" s="74"/>
      <c r="CR168" s="74"/>
      <c r="CS168" s="74"/>
      <c r="CT168" s="74"/>
      <c r="CU168" s="74"/>
      <c r="CV168" s="74"/>
      <c r="CW168" s="74"/>
      <c r="CX168" s="74"/>
      <c r="CY168" s="74"/>
      <c r="CZ168" s="74"/>
      <c r="DA168" s="74"/>
      <c r="DB168" s="74"/>
      <c r="DC168" s="74"/>
      <c r="DD168" s="74"/>
      <c r="DE168" s="74"/>
      <c r="DF168" s="74"/>
      <c r="DG168" s="74"/>
      <c r="DH168" s="74"/>
      <c r="DI168" s="74"/>
      <c r="DJ168" s="74"/>
      <c r="DK168" s="74"/>
      <c r="DL168" s="74"/>
      <c r="DM168" s="74"/>
      <c r="DN168" s="74"/>
      <c r="DO168" s="74"/>
      <c r="DP168" s="74"/>
      <c r="DQ168" s="74"/>
      <c r="DR168" s="74"/>
      <c r="DS168" s="74"/>
      <c r="DT168" s="74"/>
      <c r="DU168" s="74"/>
      <c r="DV168" s="74"/>
      <c r="DW168" s="74"/>
      <c r="DX168" s="74"/>
      <c r="DY168" s="74"/>
      <c r="DZ168" s="74"/>
      <c r="EA168" s="74"/>
      <c r="EB168" s="74"/>
      <c r="EC168" s="74"/>
      <c r="ED168" s="74"/>
      <c r="EE168" s="74"/>
      <c r="EF168" s="74"/>
      <c r="EG168" s="74"/>
      <c r="EH168" s="74"/>
      <c r="EI168" s="74"/>
      <c r="EJ168" s="74"/>
      <c r="EK168" s="74"/>
      <c r="EL168" s="74"/>
      <c r="EM168" s="74"/>
      <c r="EN168" s="74"/>
      <c r="EO168" s="74"/>
      <c r="EP168" s="74"/>
      <c r="EQ168" s="74"/>
      <c r="ER168" s="74"/>
      <c r="ES168" s="74"/>
      <c r="ET168" s="74"/>
      <c r="EU168" s="74"/>
      <c r="EV168" s="74"/>
      <c r="EW168" s="74"/>
      <c r="EX168" s="74"/>
      <c r="EY168" s="74"/>
      <c r="EZ168" s="74"/>
      <c r="FA168" s="74"/>
      <c r="FB168" s="74"/>
      <c r="FC168" s="74"/>
      <c r="FD168" s="74"/>
      <c r="FE168" s="74"/>
      <c r="FF168" s="74"/>
      <c r="FG168" s="74"/>
      <c r="FH168" s="74"/>
      <c r="FI168" s="74"/>
      <c r="FJ168" s="74"/>
      <c r="FK168" s="74"/>
      <c r="FL168" s="74"/>
      <c r="FM168" s="74"/>
      <c r="FN168" s="74"/>
      <c r="FO168" s="74"/>
      <c r="FP168" s="74"/>
      <c r="FQ168" s="74"/>
      <c r="FR168" s="74"/>
      <c r="FS168" s="74"/>
      <c r="FT168" s="74"/>
      <c r="FU168" s="74"/>
      <c r="FV168" s="74"/>
      <c r="FW168" s="74"/>
      <c r="FX168" s="74"/>
      <c r="FY168" s="74"/>
      <c r="FZ168" s="74"/>
      <c r="GA168" s="74"/>
      <c r="GB168" s="74"/>
      <c r="GC168" s="74"/>
    </row>
    <row r="169" spans="4:185">
      <c r="D169" s="74" t="s">
        <v>1225</v>
      </c>
      <c r="E169" s="74"/>
      <c r="F169" s="74"/>
      <c r="G169" s="74"/>
      <c r="H169" s="74"/>
      <c r="I169" s="74"/>
      <c r="J169" s="74"/>
      <c r="K169" s="74"/>
      <c r="L169" s="74"/>
      <c r="M169" s="74"/>
      <c r="N169" s="74"/>
      <c r="O169" s="74"/>
      <c r="P169" s="74"/>
      <c r="Q169" s="74"/>
      <c r="R169" s="74"/>
      <c r="S169" s="74"/>
      <c r="T169" s="74"/>
      <c r="U169" s="74"/>
      <c r="V169" s="74"/>
      <c r="W169" s="74"/>
      <c r="X169" s="74"/>
      <c r="Y169" s="74"/>
      <c r="Z169" s="74"/>
      <c r="AA169" s="74"/>
      <c r="AB169" s="74"/>
      <c r="AC169" s="74"/>
      <c r="AD169" s="74"/>
      <c r="AE169" s="74"/>
      <c r="AF169" s="74"/>
      <c r="AG169" s="74"/>
      <c r="AH169" s="74"/>
      <c r="AI169" s="74"/>
      <c r="AJ169" s="74"/>
      <c r="AK169" s="74"/>
      <c r="AL169" s="74"/>
      <c r="AM169" s="74"/>
      <c r="AN169" s="74"/>
      <c r="AO169" s="74"/>
      <c r="AP169" s="74"/>
      <c r="AQ169" s="74"/>
      <c r="AR169" s="74"/>
      <c r="AS169" s="74"/>
      <c r="AT169" s="74"/>
      <c r="AU169" s="74"/>
      <c r="AV169" s="74"/>
      <c r="AW169" s="74"/>
      <c r="AX169" s="74"/>
      <c r="AY169" s="74"/>
      <c r="AZ169" s="74"/>
      <c r="BA169" s="74"/>
      <c r="BB169" s="74"/>
      <c r="BC169" s="74"/>
      <c r="BD169" s="74"/>
      <c r="BE169" s="74"/>
      <c r="BF169" s="74"/>
      <c r="BG169" s="74"/>
      <c r="BH169" s="74"/>
      <c r="BI169" s="74"/>
      <c r="BJ169" s="74"/>
      <c r="BK169" s="74"/>
      <c r="BL169" s="74"/>
      <c r="BM169" s="74"/>
      <c r="BN169" s="74"/>
      <c r="BO169" s="74"/>
      <c r="BP169" s="74"/>
      <c r="BQ169" s="74"/>
      <c r="BR169" s="74"/>
      <c r="BS169" s="74"/>
      <c r="BT169" s="74"/>
      <c r="BU169" s="74"/>
      <c r="BV169" s="74"/>
      <c r="BW169" s="74"/>
      <c r="BX169" s="74"/>
      <c r="BY169" s="74"/>
      <c r="BZ169" s="74"/>
      <c r="CA169" s="74"/>
      <c r="CB169" s="74"/>
      <c r="CC169" s="74"/>
      <c r="CD169" s="74"/>
      <c r="CE169" s="74"/>
      <c r="CF169" s="74"/>
      <c r="CG169" s="74"/>
      <c r="CH169" s="74"/>
      <c r="CI169" s="74"/>
      <c r="CJ169" s="74"/>
      <c r="CK169" s="74"/>
      <c r="CL169" s="74"/>
      <c r="CM169" s="74"/>
      <c r="CN169" s="74"/>
      <c r="CO169" s="74"/>
      <c r="CP169" s="74"/>
      <c r="CQ169" s="74"/>
      <c r="CR169" s="74"/>
      <c r="CS169" s="74"/>
      <c r="CT169" s="74"/>
      <c r="CU169" s="74"/>
      <c r="CV169" s="74"/>
      <c r="CW169" s="74"/>
      <c r="CX169" s="74"/>
      <c r="CY169" s="74"/>
      <c r="CZ169" s="74"/>
      <c r="DA169" s="74"/>
      <c r="DB169" s="74"/>
      <c r="DC169" s="74"/>
      <c r="DD169" s="74"/>
      <c r="DE169" s="74"/>
      <c r="DF169" s="74"/>
      <c r="DG169" s="74"/>
      <c r="DH169" s="74"/>
      <c r="DI169" s="74"/>
      <c r="DJ169" s="74"/>
      <c r="DK169" s="74"/>
      <c r="DL169" s="74"/>
      <c r="DM169" s="74"/>
      <c r="DN169" s="74"/>
      <c r="DO169" s="74"/>
      <c r="DP169" s="74"/>
      <c r="DQ169" s="74"/>
      <c r="DR169" s="74"/>
      <c r="DS169" s="74"/>
      <c r="DT169" s="74"/>
      <c r="DU169" s="74"/>
      <c r="DV169" s="74"/>
      <c r="DW169" s="74"/>
      <c r="DX169" s="74"/>
      <c r="DY169" s="74"/>
      <c r="DZ169" s="74"/>
      <c r="EA169" s="74"/>
      <c r="EB169" s="74"/>
      <c r="EC169" s="74"/>
      <c r="ED169" s="74"/>
      <c r="EE169" s="74"/>
      <c r="EF169" s="74"/>
      <c r="EG169" s="74"/>
      <c r="EH169" s="74"/>
      <c r="EI169" s="74"/>
      <c r="EJ169" s="74"/>
      <c r="EK169" s="74"/>
      <c r="EL169" s="74"/>
      <c r="EM169" s="74"/>
      <c r="EN169" s="74"/>
      <c r="EO169" s="74"/>
      <c r="EP169" s="74"/>
      <c r="EQ169" s="74"/>
      <c r="ER169" s="74"/>
      <c r="ES169" s="74"/>
      <c r="ET169" s="74"/>
      <c r="EU169" s="74"/>
      <c r="EV169" s="74"/>
      <c r="EW169" s="74"/>
      <c r="EX169" s="74"/>
      <c r="EY169" s="74"/>
      <c r="EZ169" s="74"/>
      <c r="FA169" s="74"/>
      <c r="FB169" s="74"/>
      <c r="FC169" s="74"/>
      <c r="FD169" s="74"/>
      <c r="FE169" s="74"/>
      <c r="FF169" s="74"/>
      <c r="FG169" s="74"/>
      <c r="FH169" s="74"/>
      <c r="FI169" s="74"/>
      <c r="FJ169" s="74"/>
      <c r="FK169" s="74"/>
      <c r="FL169" s="74"/>
      <c r="FM169" s="74"/>
      <c r="FN169" s="74"/>
      <c r="FO169" s="74"/>
      <c r="FP169" s="74"/>
      <c r="FQ169" s="74"/>
      <c r="FR169" s="74"/>
      <c r="FS169" s="74"/>
      <c r="FT169" s="74"/>
      <c r="FU169" s="74"/>
      <c r="FV169" s="74"/>
      <c r="FW169" s="74"/>
      <c r="FX169" s="74"/>
      <c r="FY169" s="74"/>
      <c r="FZ169" s="74"/>
      <c r="GA169" s="74"/>
      <c r="GB169" s="74"/>
      <c r="GC169" s="74"/>
    </row>
    <row r="170" spans="4:185">
      <c r="D170" s="74"/>
      <c r="E170" s="74" t="s">
        <v>1285</v>
      </c>
      <c r="F170" s="74"/>
      <c r="G170" s="74"/>
      <c r="H170" s="74"/>
      <c r="I170" s="74"/>
      <c r="J170" s="74"/>
      <c r="K170" s="74"/>
      <c r="L170" s="74"/>
      <c r="M170" s="74"/>
      <c r="N170" s="74"/>
      <c r="O170" s="74"/>
      <c r="P170" s="74" t="e">
        <v>#VALUE!</v>
      </c>
      <c r="Q170" s="74" t="e">
        <v>#VALUE!</v>
      </c>
      <c r="R170" s="74" t="e">
        <v>#VALUE!</v>
      </c>
      <c r="S170" s="74" t="e">
        <v>#VALUE!</v>
      </c>
      <c r="T170" s="74" t="e">
        <v>#VALUE!</v>
      </c>
      <c r="U170" s="74" t="e">
        <v>#VALUE!</v>
      </c>
      <c r="V170" s="74" t="e">
        <v>#VALUE!</v>
      </c>
      <c r="W170" s="74" t="e">
        <v>#VALUE!</v>
      </c>
      <c r="X170" s="74" t="e">
        <v>#VALUE!</v>
      </c>
      <c r="Y170" s="74" t="e">
        <v>#VALUE!</v>
      </c>
      <c r="Z170" s="74" t="e">
        <v>#VALUE!</v>
      </c>
      <c r="AA170" s="74" t="e">
        <v>#VALUE!</v>
      </c>
      <c r="AB170" s="74" t="e">
        <v>#VALUE!</v>
      </c>
      <c r="AC170" s="74" t="e">
        <v>#VALUE!</v>
      </c>
      <c r="AD170" s="74" t="e">
        <v>#VALUE!</v>
      </c>
      <c r="AE170" s="74" t="e">
        <v>#VALUE!</v>
      </c>
      <c r="AF170" s="74" t="e">
        <v>#VALUE!</v>
      </c>
      <c r="AG170" s="74" t="e">
        <v>#VALUE!</v>
      </c>
      <c r="AH170" s="74" t="e">
        <v>#VALUE!</v>
      </c>
      <c r="AI170" s="74" t="e">
        <v>#VALUE!</v>
      </c>
      <c r="AJ170" s="74" t="e">
        <v>#VALUE!</v>
      </c>
      <c r="AK170" s="74"/>
      <c r="AL170" s="74"/>
      <c r="AM170" s="74"/>
      <c r="AN170" s="74"/>
      <c r="AO170" s="74"/>
      <c r="AP170" s="74"/>
      <c r="AQ170" s="74"/>
      <c r="AR170" s="74"/>
      <c r="AS170" s="74"/>
      <c r="AT170" s="74"/>
      <c r="AU170" s="74"/>
      <c r="AV170" s="74"/>
      <c r="AW170" s="74"/>
      <c r="AX170" s="74"/>
      <c r="AY170" s="74"/>
      <c r="AZ170" s="74"/>
      <c r="BA170" s="74"/>
      <c r="BB170" s="74"/>
      <c r="BC170" s="74"/>
      <c r="BD170" s="74"/>
      <c r="BE170" s="74"/>
      <c r="BF170" s="74"/>
      <c r="BG170" s="74"/>
      <c r="BH170" s="74"/>
      <c r="BI170" s="74"/>
      <c r="BJ170" s="74"/>
      <c r="BK170" s="74"/>
      <c r="BL170" s="74"/>
      <c r="BM170" s="74"/>
      <c r="BN170" s="74"/>
      <c r="BO170" s="74"/>
      <c r="BP170" s="74"/>
      <c r="BQ170" s="74"/>
      <c r="BR170" s="74"/>
      <c r="BS170" s="74"/>
      <c r="BT170" s="74"/>
      <c r="BU170" s="74"/>
      <c r="BV170" s="74"/>
      <c r="BW170" s="74"/>
      <c r="BX170" s="74"/>
      <c r="BY170" s="74"/>
      <c r="BZ170" s="74"/>
      <c r="CA170" s="74"/>
      <c r="CB170" s="74"/>
      <c r="CC170" s="74"/>
      <c r="CD170" s="74"/>
      <c r="CE170" s="74"/>
      <c r="CF170" s="74"/>
      <c r="CG170" s="74"/>
      <c r="CH170" s="74"/>
      <c r="CI170" s="74"/>
      <c r="CJ170" s="74"/>
      <c r="CK170" s="74"/>
      <c r="CL170" s="74"/>
      <c r="CM170" s="74"/>
      <c r="CN170" s="74"/>
      <c r="CO170" s="74"/>
      <c r="CP170" s="74"/>
      <c r="CQ170" s="74"/>
      <c r="CR170" s="74"/>
      <c r="CS170" s="74"/>
      <c r="CT170" s="74"/>
      <c r="CU170" s="74"/>
      <c r="CV170" s="74"/>
      <c r="CW170" s="74"/>
      <c r="CX170" s="74"/>
      <c r="CY170" s="74"/>
      <c r="CZ170" s="74"/>
      <c r="DA170" s="74"/>
      <c r="DB170" s="74"/>
      <c r="DC170" s="74"/>
      <c r="DD170" s="74"/>
      <c r="DE170" s="74"/>
      <c r="DF170" s="74"/>
      <c r="DG170" s="74"/>
      <c r="DH170" s="74"/>
      <c r="DI170" s="74"/>
      <c r="DJ170" s="74"/>
      <c r="DK170" s="74"/>
      <c r="DL170" s="74"/>
      <c r="DM170" s="74"/>
      <c r="DN170" s="74"/>
      <c r="DO170" s="74"/>
      <c r="DP170" s="74"/>
      <c r="DQ170" s="74"/>
      <c r="DR170" s="74"/>
      <c r="DS170" s="74"/>
      <c r="DT170" s="74"/>
      <c r="DU170" s="74"/>
      <c r="DV170" s="74"/>
      <c r="DW170" s="74"/>
      <c r="DX170" s="74"/>
      <c r="DY170" s="74"/>
      <c r="DZ170" s="74"/>
      <c r="EA170" s="74"/>
      <c r="EB170" s="74"/>
      <c r="EC170" s="74"/>
      <c r="ED170" s="74"/>
      <c r="EE170" s="74"/>
      <c r="EF170" s="74"/>
      <c r="EG170" s="74"/>
      <c r="EH170" s="74"/>
      <c r="EI170" s="74"/>
      <c r="EJ170" s="74"/>
      <c r="EK170" s="74"/>
      <c r="EL170" s="74"/>
      <c r="EM170" s="74"/>
      <c r="EN170" s="74"/>
      <c r="EO170" s="74"/>
      <c r="EP170" s="74"/>
      <c r="EQ170" s="74"/>
      <c r="ER170" s="74"/>
      <c r="ES170" s="74"/>
      <c r="ET170" s="74"/>
      <c r="EU170" s="74"/>
      <c r="EV170" s="74"/>
      <c r="EW170" s="74"/>
      <c r="EX170" s="74"/>
      <c r="EY170" s="74"/>
      <c r="EZ170" s="74"/>
      <c r="FA170" s="74"/>
      <c r="FB170" s="74"/>
      <c r="FC170" s="74"/>
      <c r="FD170" s="74"/>
      <c r="FE170" s="74"/>
      <c r="FF170" s="74"/>
      <c r="FG170" s="74"/>
      <c r="FH170" s="74"/>
      <c r="FI170" s="74"/>
      <c r="FJ170" s="74"/>
      <c r="FK170" s="74"/>
      <c r="FL170" s="74"/>
      <c r="FM170" s="74"/>
      <c r="FN170" s="74"/>
      <c r="FO170" s="74"/>
      <c r="FP170" s="74"/>
      <c r="FQ170" s="74"/>
      <c r="FR170" s="74"/>
      <c r="FS170" s="74"/>
      <c r="FT170" s="74"/>
      <c r="FU170" s="74"/>
      <c r="FV170" s="74"/>
      <c r="FW170" s="74"/>
      <c r="FX170" s="74"/>
      <c r="FY170" s="74"/>
      <c r="FZ170" s="74"/>
      <c r="GA170" s="74"/>
      <c r="GB170" s="74"/>
      <c r="GC170" s="74"/>
    </row>
    <row r="171" spans="4:185">
      <c r="D171" s="74"/>
      <c r="E171" s="74" t="s">
        <v>1286</v>
      </c>
      <c r="F171" s="74"/>
      <c r="G171" s="74"/>
      <c r="H171" s="74"/>
      <c r="I171" s="74"/>
      <c r="J171" s="74"/>
      <c r="K171" s="74"/>
      <c r="L171" s="74"/>
      <c r="M171" s="74"/>
      <c r="N171" s="74"/>
      <c r="O171" s="74"/>
      <c r="P171" s="74" t="e">
        <v>#VALUE!</v>
      </c>
      <c r="Q171" s="74" t="e">
        <v>#VALUE!</v>
      </c>
      <c r="R171" s="74" t="e">
        <v>#VALUE!</v>
      </c>
      <c r="S171" s="74" t="e">
        <v>#VALUE!</v>
      </c>
      <c r="T171" s="74" t="e">
        <v>#VALUE!</v>
      </c>
      <c r="U171" s="74" t="e">
        <v>#VALUE!</v>
      </c>
      <c r="V171" s="74" t="e">
        <v>#VALUE!</v>
      </c>
      <c r="W171" s="74" t="e">
        <v>#VALUE!</v>
      </c>
      <c r="X171" s="74" t="e">
        <v>#VALUE!</v>
      </c>
      <c r="Y171" s="74" t="e">
        <v>#VALUE!</v>
      </c>
      <c r="Z171" s="74" t="e">
        <v>#VALUE!</v>
      </c>
      <c r="AA171" s="74" t="e">
        <v>#VALUE!</v>
      </c>
      <c r="AB171" s="74" t="e">
        <v>#VALUE!</v>
      </c>
      <c r="AC171" s="74" t="e">
        <v>#VALUE!</v>
      </c>
      <c r="AD171" s="74" t="e">
        <v>#VALUE!</v>
      </c>
      <c r="AE171" s="74" t="e">
        <v>#VALUE!</v>
      </c>
      <c r="AF171" s="74" t="e">
        <v>#VALUE!</v>
      </c>
      <c r="AG171" s="74" t="e">
        <v>#VALUE!</v>
      </c>
      <c r="AH171" s="74" t="e">
        <v>#VALUE!</v>
      </c>
      <c r="AI171" s="74" t="e">
        <v>#VALUE!</v>
      </c>
      <c r="AJ171" s="74" t="e">
        <v>#VALUE!</v>
      </c>
      <c r="AK171" s="74"/>
      <c r="AL171" s="74"/>
      <c r="AM171" s="74"/>
      <c r="AN171" s="74"/>
      <c r="AO171" s="74"/>
      <c r="AP171" s="74"/>
      <c r="AQ171" s="74"/>
      <c r="AR171" s="74"/>
      <c r="AS171" s="74"/>
      <c r="AT171" s="74"/>
      <c r="AU171" s="74"/>
      <c r="AV171" s="74"/>
      <c r="AW171" s="74"/>
      <c r="AX171" s="74"/>
      <c r="AY171" s="74"/>
      <c r="AZ171" s="74"/>
      <c r="BA171" s="74"/>
      <c r="BB171" s="74"/>
      <c r="BC171" s="74"/>
      <c r="BD171" s="74"/>
      <c r="BE171" s="74"/>
      <c r="BF171" s="74"/>
      <c r="BG171" s="74"/>
      <c r="BH171" s="74"/>
      <c r="BI171" s="74"/>
      <c r="BJ171" s="74"/>
      <c r="BK171" s="74"/>
      <c r="BL171" s="74"/>
      <c r="BM171" s="74"/>
      <c r="BN171" s="74"/>
      <c r="BO171" s="74"/>
      <c r="BP171" s="74"/>
      <c r="BQ171" s="74"/>
      <c r="BR171" s="74"/>
      <c r="BS171" s="74"/>
      <c r="BT171" s="74"/>
      <c r="BU171" s="74"/>
      <c r="BV171" s="74"/>
      <c r="BW171" s="74"/>
      <c r="BX171" s="74"/>
      <c r="BY171" s="74"/>
      <c r="BZ171" s="74"/>
      <c r="CA171" s="74"/>
      <c r="CB171" s="74"/>
      <c r="CC171" s="74"/>
      <c r="CD171" s="74"/>
      <c r="CE171" s="74"/>
      <c r="CF171" s="74"/>
      <c r="CG171" s="74"/>
      <c r="CH171" s="74"/>
      <c r="CI171" s="74"/>
      <c r="CJ171" s="74"/>
      <c r="CK171" s="74"/>
      <c r="CL171" s="74"/>
      <c r="CM171" s="74"/>
      <c r="CN171" s="74"/>
      <c r="CO171" s="74"/>
      <c r="CP171" s="74"/>
      <c r="CQ171" s="74"/>
      <c r="CR171" s="74"/>
      <c r="CS171" s="74"/>
      <c r="CT171" s="74"/>
      <c r="CU171" s="74"/>
      <c r="CV171" s="74"/>
      <c r="CW171" s="74"/>
      <c r="CX171" s="74"/>
      <c r="CY171" s="74"/>
      <c r="CZ171" s="74"/>
      <c r="DA171" s="74"/>
      <c r="DB171" s="74"/>
      <c r="DC171" s="74"/>
      <c r="DD171" s="74"/>
      <c r="DE171" s="74"/>
      <c r="DF171" s="74"/>
      <c r="DG171" s="74"/>
      <c r="DH171" s="74"/>
      <c r="DI171" s="74"/>
      <c r="DJ171" s="74"/>
      <c r="DK171" s="74"/>
      <c r="DL171" s="74"/>
      <c r="DM171" s="74"/>
      <c r="DN171" s="74"/>
      <c r="DO171" s="74"/>
      <c r="DP171" s="74"/>
      <c r="DQ171" s="74"/>
      <c r="DR171" s="74"/>
      <c r="DS171" s="74"/>
      <c r="DT171" s="74"/>
      <c r="DU171" s="74"/>
      <c r="DV171" s="74"/>
      <c r="DW171" s="74"/>
      <c r="DX171" s="74"/>
      <c r="DY171" s="74"/>
      <c r="DZ171" s="74"/>
      <c r="EA171" s="74"/>
      <c r="EB171" s="74"/>
      <c r="EC171" s="74"/>
      <c r="ED171" s="74"/>
      <c r="EE171" s="74"/>
      <c r="EF171" s="74"/>
      <c r="EG171" s="74"/>
      <c r="EH171" s="74"/>
      <c r="EI171" s="74"/>
      <c r="EJ171" s="74"/>
      <c r="EK171" s="74"/>
      <c r="EL171" s="74"/>
      <c r="EM171" s="74"/>
      <c r="EN171" s="74"/>
      <c r="EO171" s="74"/>
      <c r="EP171" s="74"/>
      <c r="EQ171" s="74"/>
      <c r="ER171" s="74"/>
      <c r="ES171" s="74"/>
      <c r="ET171" s="74"/>
      <c r="EU171" s="74"/>
      <c r="EV171" s="74"/>
      <c r="EW171" s="74"/>
      <c r="EX171" s="74"/>
      <c r="EY171" s="74"/>
      <c r="EZ171" s="74"/>
      <c r="FA171" s="74"/>
      <c r="FB171" s="74"/>
      <c r="FC171" s="74"/>
      <c r="FD171" s="74"/>
      <c r="FE171" s="74"/>
      <c r="FF171" s="74"/>
      <c r="FG171" s="74"/>
      <c r="FH171" s="74"/>
      <c r="FI171" s="74"/>
      <c r="FJ171" s="74"/>
      <c r="FK171" s="74"/>
      <c r="FL171" s="74"/>
      <c r="FM171" s="74"/>
      <c r="FN171" s="74"/>
      <c r="FO171" s="74"/>
      <c r="FP171" s="74"/>
      <c r="FQ171" s="74"/>
      <c r="FR171" s="74"/>
      <c r="FS171" s="74"/>
      <c r="FT171" s="74"/>
      <c r="FU171" s="74"/>
      <c r="FV171" s="74"/>
      <c r="FW171" s="74"/>
      <c r="FX171" s="74"/>
      <c r="FY171" s="74"/>
      <c r="FZ171" s="74"/>
      <c r="GA171" s="74"/>
      <c r="GB171" s="74"/>
      <c r="GC171" s="74"/>
    </row>
    <row r="172" spans="4:185">
      <c r="D172" s="74" t="s">
        <v>1335</v>
      </c>
      <c r="E172" s="74"/>
      <c r="F172" s="74"/>
      <c r="G172" s="74"/>
      <c r="H172" s="74"/>
      <c r="I172" s="74"/>
      <c r="J172" s="74"/>
      <c r="K172" s="74"/>
      <c r="L172" s="74"/>
      <c r="M172" s="74"/>
      <c r="N172" s="74"/>
      <c r="O172" s="74"/>
      <c r="P172" s="74"/>
      <c r="Q172" s="74"/>
      <c r="R172" s="74"/>
      <c r="S172" s="74"/>
      <c r="T172" s="74"/>
      <c r="U172" s="74"/>
      <c r="V172" s="74"/>
      <c r="W172" s="74"/>
      <c r="X172" s="74"/>
      <c r="Y172" s="74"/>
      <c r="Z172" s="74"/>
      <c r="AA172" s="74"/>
      <c r="AB172" s="74"/>
      <c r="AC172" s="74"/>
      <c r="AD172" s="74"/>
      <c r="AE172" s="74"/>
      <c r="AF172" s="74"/>
      <c r="AG172" s="74"/>
      <c r="AH172" s="74"/>
      <c r="AI172" s="74"/>
      <c r="AJ172" s="74"/>
      <c r="AK172" s="74"/>
      <c r="AL172" s="74"/>
      <c r="AM172" s="74"/>
      <c r="AN172" s="74"/>
      <c r="AO172" s="74"/>
      <c r="AP172" s="74"/>
      <c r="AQ172" s="74"/>
      <c r="AR172" s="74"/>
      <c r="AS172" s="74"/>
      <c r="AT172" s="74"/>
      <c r="AU172" s="74"/>
      <c r="AV172" s="74"/>
      <c r="AW172" s="74"/>
      <c r="AX172" s="74"/>
      <c r="AY172" s="74"/>
      <c r="AZ172" s="74"/>
      <c r="BA172" s="74"/>
      <c r="BB172" s="74"/>
      <c r="BC172" s="74"/>
      <c r="BD172" s="74"/>
      <c r="BE172" s="74"/>
      <c r="BF172" s="74"/>
      <c r="BG172" s="74"/>
      <c r="BH172" s="74"/>
      <c r="BI172" s="74"/>
      <c r="BJ172" s="74"/>
      <c r="BK172" s="74"/>
      <c r="BL172" s="74"/>
      <c r="BM172" s="74"/>
      <c r="BN172" s="74"/>
      <c r="BO172" s="74"/>
      <c r="BP172" s="74"/>
      <c r="BQ172" s="74"/>
      <c r="BR172" s="74"/>
      <c r="BS172" s="74"/>
      <c r="BT172" s="74"/>
      <c r="BU172" s="74"/>
      <c r="BV172" s="74"/>
      <c r="BW172" s="74"/>
      <c r="BX172" s="74"/>
      <c r="BY172" s="74"/>
      <c r="BZ172" s="74"/>
      <c r="CA172" s="74"/>
      <c r="CB172" s="74"/>
      <c r="CC172" s="74"/>
      <c r="CD172" s="74"/>
      <c r="CE172" s="74"/>
      <c r="CF172" s="74"/>
      <c r="CG172" s="74"/>
      <c r="CH172" s="74"/>
      <c r="CI172" s="74"/>
      <c r="CJ172" s="74"/>
      <c r="CK172" s="74"/>
      <c r="CL172" s="74"/>
      <c r="CM172" s="74"/>
      <c r="CN172" s="74"/>
      <c r="CO172" s="74"/>
      <c r="CP172" s="74"/>
      <c r="CQ172" s="74"/>
      <c r="CR172" s="74"/>
      <c r="CS172" s="74"/>
      <c r="CT172" s="74"/>
      <c r="CU172" s="74"/>
      <c r="CV172" s="74"/>
      <c r="CW172" s="74"/>
      <c r="CX172" s="74"/>
      <c r="CY172" s="74"/>
      <c r="CZ172" s="74"/>
      <c r="DA172" s="74"/>
      <c r="DB172" s="74"/>
      <c r="DC172" s="74"/>
      <c r="DD172" s="74"/>
      <c r="DE172" s="74"/>
      <c r="DF172" s="74"/>
      <c r="DG172" s="74"/>
      <c r="DH172" s="74"/>
      <c r="DI172" s="74"/>
      <c r="DJ172" s="74"/>
      <c r="DK172" s="74"/>
      <c r="DL172" s="74"/>
      <c r="DM172" s="74"/>
      <c r="DN172" s="74"/>
      <c r="DO172" s="74"/>
      <c r="DP172" s="74"/>
      <c r="DQ172" s="74"/>
      <c r="DR172" s="74"/>
      <c r="DS172" s="74"/>
      <c r="DT172" s="74"/>
      <c r="DU172" s="74"/>
      <c r="DV172" s="74"/>
      <c r="DW172" s="74"/>
      <c r="DX172" s="74"/>
      <c r="DY172" s="74"/>
      <c r="DZ172" s="74"/>
      <c r="EA172" s="74"/>
      <c r="EB172" s="74"/>
      <c r="EC172" s="74"/>
      <c r="ED172" s="74"/>
      <c r="EE172" s="74"/>
      <c r="EF172" s="74"/>
      <c r="EG172" s="74"/>
      <c r="EH172" s="74"/>
      <c r="EI172" s="74"/>
      <c r="EJ172" s="74"/>
      <c r="EK172" s="74"/>
      <c r="EL172" s="74"/>
      <c r="EM172" s="74"/>
      <c r="EN172" s="74"/>
      <c r="EO172" s="74"/>
      <c r="EP172" s="74"/>
      <c r="EQ172" s="74"/>
      <c r="ER172" s="74"/>
      <c r="ES172" s="74"/>
      <c r="ET172" s="74"/>
      <c r="EU172" s="74"/>
      <c r="EV172" s="74"/>
      <c r="EW172" s="74"/>
      <c r="EX172" s="74"/>
      <c r="EY172" s="74"/>
      <c r="EZ172" s="74"/>
      <c r="FA172" s="74"/>
      <c r="FB172" s="74"/>
      <c r="FC172" s="74"/>
      <c r="FD172" s="74"/>
      <c r="FE172" s="74"/>
      <c r="FF172" s="74"/>
      <c r="FG172" s="74"/>
      <c r="FH172" s="74"/>
      <c r="FI172" s="74"/>
      <c r="FJ172" s="74"/>
      <c r="FK172" s="74"/>
      <c r="FL172" s="74"/>
      <c r="FM172" s="74"/>
      <c r="FN172" s="74"/>
      <c r="FO172" s="74"/>
      <c r="FP172" s="74"/>
      <c r="FQ172" s="74"/>
      <c r="FR172" s="74"/>
      <c r="FS172" s="74"/>
      <c r="FT172" s="74"/>
      <c r="FU172" s="74"/>
      <c r="FV172" s="74"/>
      <c r="FW172" s="74"/>
      <c r="FX172" s="74"/>
      <c r="FY172" s="74"/>
      <c r="FZ172" s="74"/>
      <c r="GA172" s="74"/>
      <c r="GB172" s="74"/>
      <c r="GC172" s="74"/>
    </row>
    <row r="173" spans="4:185">
      <c r="D173" s="74"/>
      <c r="E173" s="74" t="s">
        <v>1285</v>
      </c>
      <c r="F173" s="74"/>
      <c r="G173" s="74"/>
      <c r="H173" s="74"/>
      <c r="I173" s="74"/>
      <c r="J173" s="74"/>
      <c r="K173" s="74"/>
      <c r="L173" s="74"/>
      <c r="M173" s="74"/>
      <c r="N173" s="74"/>
      <c r="O173" s="74"/>
      <c r="P173" s="74" t="e">
        <v>#VALUE!</v>
      </c>
      <c r="Q173" s="74" t="e">
        <v>#VALUE!</v>
      </c>
      <c r="R173" s="74" t="e">
        <v>#VALUE!</v>
      </c>
      <c r="S173" s="74" t="e">
        <v>#VALUE!</v>
      </c>
      <c r="T173" s="74" t="e">
        <v>#VALUE!</v>
      </c>
      <c r="U173" s="74" t="e">
        <v>#VALUE!</v>
      </c>
      <c r="V173" s="74" t="e">
        <v>#VALUE!</v>
      </c>
      <c r="W173" s="74" t="e">
        <v>#VALUE!</v>
      </c>
      <c r="X173" s="74" t="e">
        <v>#VALUE!</v>
      </c>
      <c r="Y173" s="74" t="e">
        <v>#VALUE!</v>
      </c>
      <c r="Z173" s="74" t="e">
        <v>#VALUE!</v>
      </c>
      <c r="AA173" s="74" t="e">
        <v>#VALUE!</v>
      </c>
      <c r="AB173" s="74" t="e">
        <v>#VALUE!</v>
      </c>
      <c r="AC173" s="74" t="e">
        <v>#VALUE!</v>
      </c>
      <c r="AD173" s="74" t="e">
        <v>#VALUE!</v>
      </c>
      <c r="AE173" s="74" t="e">
        <v>#VALUE!</v>
      </c>
      <c r="AF173" s="74" t="e">
        <v>#VALUE!</v>
      </c>
      <c r="AG173" s="74" t="e">
        <v>#VALUE!</v>
      </c>
      <c r="AH173" s="74" t="e">
        <v>#VALUE!</v>
      </c>
      <c r="AI173" s="74" t="e">
        <v>#VALUE!</v>
      </c>
      <c r="AJ173" s="74" t="e">
        <v>#VALUE!</v>
      </c>
      <c r="AK173" s="74"/>
      <c r="AL173" s="74"/>
      <c r="AM173" s="74"/>
      <c r="AN173" s="74"/>
      <c r="AO173" s="74"/>
      <c r="AP173" s="74"/>
      <c r="AQ173" s="74"/>
      <c r="AR173" s="74"/>
      <c r="AS173" s="74"/>
      <c r="AT173" s="74"/>
      <c r="AU173" s="74"/>
      <c r="AV173" s="74"/>
      <c r="AW173" s="74"/>
      <c r="AX173" s="74"/>
      <c r="AY173" s="74"/>
      <c r="AZ173" s="74"/>
      <c r="BA173" s="74"/>
      <c r="BB173" s="74"/>
      <c r="BC173" s="74"/>
      <c r="BD173" s="74"/>
      <c r="BE173" s="74"/>
      <c r="BF173" s="74"/>
      <c r="BG173" s="74"/>
      <c r="BH173" s="74"/>
      <c r="BI173" s="74"/>
      <c r="BJ173" s="74"/>
      <c r="BK173" s="74"/>
      <c r="BL173" s="74"/>
      <c r="BM173" s="74"/>
      <c r="BN173" s="74"/>
      <c r="BO173" s="74"/>
      <c r="BP173" s="74"/>
      <c r="BQ173" s="74"/>
      <c r="BR173" s="74"/>
      <c r="BS173" s="74"/>
      <c r="BT173" s="74"/>
      <c r="BU173" s="74"/>
      <c r="BV173" s="74"/>
      <c r="BW173" s="74"/>
      <c r="BX173" s="74"/>
      <c r="BY173" s="74"/>
      <c r="BZ173" s="74"/>
      <c r="CA173" s="74"/>
      <c r="CB173" s="74"/>
      <c r="CC173" s="74"/>
      <c r="CD173" s="74"/>
      <c r="CE173" s="74"/>
      <c r="CF173" s="74"/>
      <c r="CG173" s="74"/>
      <c r="CH173" s="74"/>
      <c r="CI173" s="74"/>
      <c r="CJ173" s="74"/>
      <c r="CK173" s="74"/>
      <c r="CL173" s="74"/>
      <c r="CM173" s="74"/>
      <c r="CN173" s="74"/>
      <c r="CO173" s="74"/>
      <c r="CP173" s="74"/>
      <c r="CQ173" s="74"/>
      <c r="CR173" s="74"/>
      <c r="CS173" s="74"/>
      <c r="CT173" s="74"/>
      <c r="CU173" s="74"/>
      <c r="CV173" s="74"/>
      <c r="CW173" s="74"/>
      <c r="CX173" s="74"/>
      <c r="CY173" s="74"/>
      <c r="CZ173" s="74"/>
      <c r="DA173" s="74"/>
      <c r="DB173" s="74"/>
      <c r="DC173" s="74"/>
      <c r="DD173" s="74"/>
      <c r="DE173" s="74"/>
      <c r="DF173" s="74"/>
      <c r="DG173" s="74"/>
      <c r="DH173" s="74"/>
      <c r="DI173" s="74"/>
      <c r="DJ173" s="74"/>
      <c r="DK173" s="74"/>
      <c r="DL173" s="74"/>
      <c r="DM173" s="74"/>
      <c r="DN173" s="74"/>
      <c r="DO173" s="74"/>
      <c r="DP173" s="74"/>
      <c r="DQ173" s="74"/>
      <c r="DR173" s="74"/>
      <c r="DS173" s="74"/>
      <c r="DT173" s="74"/>
      <c r="DU173" s="74"/>
      <c r="DV173" s="74"/>
      <c r="DW173" s="74"/>
      <c r="DX173" s="74"/>
      <c r="DY173" s="74"/>
      <c r="DZ173" s="74"/>
      <c r="EA173" s="74"/>
      <c r="EB173" s="74"/>
      <c r="EC173" s="74"/>
      <c r="ED173" s="74"/>
      <c r="EE173" s="74"/>
      <c r="EF173" s="74"/>
      <c r="EG173" s="74"/>
      <c r="EH173" s="74"/>
      <c r="EI173" s="74"/>
      <c r="EJ173" s="74"/>
      <c r="EK173" s="74"/>
      <c r="EL173" s="74"/>
      <c r="EM173" s="74"/>
      <c r="EN173" s="74"/>
      <c r="EO173" s="74"/>
      <c r="EP173" s="74"/>
      <c r="EQ173" s="74"/>
      <c r="ER173" s="74"/>
      <c r="ES173" s="74"/>
      <c r="ET173" s="74"/>
      <c r="EU173" s="74"/>
      <c r="EV173" s="74"/>
      <c r="EW173" s="74"/>
      <c r="EX173" s="74"/>
      <c r="EY173" s="74"/>
      <c r="EZ173" s="74"/>
      <c r="FA173" s="74"/>
      <c r="FB173" s="74"/>
      <c r="FC173" s="74"/>
      <c r="FD173" s="74"/>
      <c r="FE173" s="74"/>
      <c r="FF173" s="74"/>
      <c r="FG173" s="74"/>
      <c r="FH173" s="74"/>
      <c r="FI173" s="74"/>
      <c r="FJ173" s="74"/>
      <c r="FK173" s="74"/>
      <c r="FL173" s="74"/>
      <c r="FM173" s="74"/>
      <c r="FN173" s="74"/>
      <c r="FO173" s="74"/>
      <c r="FP173" s="74"/>
      <c r="FQ173" s="74"/>
      <c r="FR173" s="74"/>
      <c r="FS173" s="74"/>
      <c r="FT173" s="74"/>
      <c r="FU173" s="74"/>
      <c r="FV173" s="74"/>
      <c r="FW173" s="74"/>
      <c r="FX173" s="74"/>
      <c r="FY173" s="74"/>
      <c r="FZ173" s="74"/>
      <c r="GA173" s="74"/>
      <c r="GB173" s="74"/>
      <c r="GC173" s="74"/>
    </row>
    <row r="174" spans="4:185">
      <c r="D174" s="74"/>
      <c r="E174" s="74" t="s">
        <v>1286</v>
      </c>
      <c r="F174" s="74"/>
      <c r="G174" s="74"/>
      <c r="H174" s="74"/>
      <c r="I174" s="74"/>
      <c r="J174" s="74"/>
      <c r="K174" s="74"/>
      <c r="L174" s="74"/>
      <c r="M174" s="74"/>
      <c r="N174" s="74"/>
      <c r="O174" s="74"/>
      <c r="P174" s="74" t="e">
        <v>#VALUE!</v>
      </c>
      <c r="Q174" s="74" t="e">
        <v>#VALUE!</v>
      </c>
      <c r="R174" s="74" t="e">
        <v>#VALUE!</v>
      </c>
      <c r="S174" s="74" t="e">
        <v>#VALUE!</v>
      </c>
      <c r="T174" s="74" t="e">
        <v>#VALUE!</v>
      </c>
      <c r="U174" s="74" t="e">
        <v>#VALUE!</v>
      </c>
      <c r="V174" s="74" t="e">
        <v>#VALUE!</v>
      </c>
      <c r="W174" s="74" t="e">
        <v>#VALUE!</v>
      </c>
      <c r="X174" s="74" t="e">
        <v>#VALUE!</v>
      </c>
      <c r="Y174" s="74" t="e">
        <v>#VALUE!</v>
      </c>
      <c r="Z174" s="74" t="e">
        <v>#VALUE!</v>
      </c>
      <c r="AA174" s="74" t="e">
        <v>#VALUE!</v>
      </c>
      <c r="AB174" s="74" t="e">
        <v>#VALUE!</v>
      </c>
      <c r="AC174" s="74" t="e">
        <v>#VALUE!</v>
      </c>
      <c r="AD174" s="74" t="e">
        <v>#VALUE!</v>
      </c>
      <c r="AE174" s="74" t="e">
        <v>#VALUE!</v>
      </c>
      <c r="AF174" s="74" t="e">
        <v>#VALUE!</v>
      </c>
      <c r="AG174" s="74" t="e">
        <v>#VALUE!</v>
      </c>
      <c r="AH174" s="74" t="e">
        <v>#VALUE!</v>
      </c>
      <c r="AI174" s="74" t="e">
        <v>#VALUE!</v>
      </c>
      <c r="AJ174" s="74" t="e">
        <v>#VALUE!</v>
      </c>
      <c r="AK174" s="74"/>
      <c r="AL174" s="74"/>
      <c r="AM174" s="74"/>
      <c r="AN174" s="74"/>
      <c r="AO174" s="74"/>
      <c r="AP174" s="74"/>
      <c r="AQ174" s="74"/>
      <c r="AR174" s="74"/>
      <c r="AS174" s="74"/>
      <c r="AT174" s="74"/>
      <c r="AU174" s="74"/>
      <c r="AV174" s="74"/>
      <c r="AW174" s="74"/>
      <c r="AX174" s="74"/>
      <c r="AY174" s="74"/>
      <c r="AZ174" s="74"/>
      <c r="BA174" s="74"/>
      <c r="BB174" s="74"/>
      <c r="BC174" s="74"/>
      <c r="BD174" s="74"/>
      <c r="BE174" s="74"/>
      <c r="BF174" s="74"/>
      <c r="BG174" s="74"/>
      <c r="BH174" s="74"/>
      <c r="BI174" s="74"/>
      <c r="BJ174" s="74"/>
      <c r="BK174" s="74"/>
      <c r="BL174" s="74"/>
      <c r="BM174" s="74"/>
      <c r="BN174" s="74"/>
      <c r="BO174" s="74"/>
      <c r="BP174" s="74"/>
      <c r="BQ174" s="74"/>
      <c r="BR174" s="74"/>
      <c r="BS174" s="74"/>
      <c r="BT174" s="74"/>
      <c r="BU174" s="74"/>
      <c r="BV174" s="74"/>
      <c r="BW174" s="74"/>
      <c r="BX174" s="74"/>
      <c r="BY174" s="74"/>
      <c r="BZ174" s="74"/>
      <c r="CA174" s="74"/>
      <c r="CB174" s="74"/>
      <c r="CC174" s="74"/>
      <c r="CD174" s="74"/>
      <c r="CE174" s="74"/>
      <c r="CF174" s="74"/>
      <c r="CG174" s="74"/>
      <c r="CH174" s="74"/>
      <c r="CI174" s="74"/>
      <c r="CJ174" s="74"/>
      <c r="CK174" s="74"/>
      <c r="CL174" s="74"/>
      <c r="CM174" s="74"/>
      <c r="CN174" s="74"/>
      <c r="CO174" s="74"/>
      <c r="CP174" s="74"/>
      <c r="CQ174" s="74"/>
      <c r="CR174" s="74"/>
      <c r="CS174" s="74"/>
      <c r="CT174" s="74"/>
      <c r="CU174" s="74"/>
      <c r="CV174" s="74"/>
      <c r="CW174" s="74"/>
      <c r="CX174" s="74"/>
      <c r="CY174" s="74"/>
      <c r="CZ174" s="74"/>
      <c r="DA174" s="74"/>
      <c r="DB174" s="74"/>
      <c r="DC174" s="74"/>
      <c r="DD174" s="74"/>
      <c r="DE174" s="74"/>
      <c r="DF174" s="74"/>
      <c r="DG174" s="74"/>
      <c r="DH174" s="74"/>
      <c r="DI174" s="74"/>
      <c r="DJ174" s="74"/>
      <c r="DK174" s="74"/>
      <c r="DL174" s="74"/>
      <c r="DM174" s="74"/>
      <c r="DN174" s="74"/>
      <c r="DO174" s="74"/>
      <c r="DP174" s="74"/>
      <c r="DQ174" s="74"/>
      <c r="DR174" s="74"/>
      <c r="DS174" s="74"/>
      <c r="DT174" s="74"/>
      <c r="DU174" s="74"/>
      <c r="DV174" s="74"/>
      <c r="DW174" s="74"/>
      <c r="DX174" s="74"/>
      <c r="DY174" s="74"/>
      <c r="DZ174" s="74"/>
      <c r="EA174" s="74"/>
      <c r="EB174" s="74"/>
      <c r="EC174" s="74"/>
      <c r="ED174" s="74"/>
      <c r="EE174" s="74"/>
      <c r="EF174" s="74"/>
      <c r="EG174" s="74"/>
      <c r="EH174" s="74"/>
      <c r="EI174" s="74"/>
      <c r="EJ174" s="74"/>
      <c r="EK174" s="74"/>
      <c r="EL174" s="74"/>
      <c r="EM174" s="74"/>
      <c r="EN174" s="74"/>
      <c r="EO174" s="74"/>
      <c r="EP174" s="74"/>
      <c r="EQ174" s="74"/>
      <c r="ER174" s="74"/>
      <c r="ES174" s="74"/>
      <c r="ET174" s="74"/>
      <c r="EU174" s="74"/>
      <c r="EV174" s="74"/>
      <c r="EW174" s="74"/>
      <c r="EX174" s="74"/>
      <c r="EY174" s="74"/>
      <c r="EZ174" s="74"/>
      <c r="FA174" s="74"/>
      <c r="FB174" s="74"/>
      <c r="FC174" s="74"/>
      <c r="FD174" s="74"/>
      <c r="FE174" s="74"/>
      <c r="FF174" s="74"/>
      <c r="FG174" s="74"/>
      <c r="FH174" s="74"/>
      <c r="FI174" s="74"/>
      <c r="FJ174" s="74"/>
      <c r="FK174" s="74"/>
      <c r="FL174" s="74"/>
      <c r="FM174" s="74"/>
      <c r="FN174" s="74"/>
      <c r="FO174" s="74"/>
      <c r="FP174" s="74"/>
      <c r="FQ174" s="74"/>
      <c r="FR174" s="74"/>
      <c r="FS174" s="74"/>
      <c r="FT174" s="74"/>
      <c r="FU174" s="74"/>
      <c r="FV174" s="74"/>
      <c r="FW174" s="74"/>
      <c r="FX174" s="74"/>
      <c r="FY174" s="74"/>
      <c r="FZ174" s="74"/>
      <c r="GA174" s="74"/>
      <c r="GB174" s="74"/>
      <c r="GC174" s="74"/>
    </row>
    <row r="175" spans="4:185">
      <c r="D175" s="74" t="s">
        <v>1226</v>
      </c>
      <c r="E175" s="74"/>
      <c r="F175" s="74"/>
      <c r="G175" s="74"/>
      <c r="H175" s="74"/>
      <c r="I175" s="74"/>
      <c r="J175" s="74"/>
      <c r="K175" s="74"/>
      <c r="L175" s="74"/>
      <c r="M175" s="74"/>
      <c r="N175" s="74"/>
      <c r="O175" s="74"/>
      <c r="P175" s="74"/>
      <c r="Q175" s="74"/>
      <c r="R175" s="74"/>
      <c r="S175" s="74"/>
      <c r="T175" s="74"/>
      <c r="U175" s="74"/>
      <c r="V175" s="74"/>
      <c r="W175" s="74"/>
      <c r="X175" s="74"/>
      <c r="Y175" s="74"/>
      <c r="Z175" s="74"/>
      <c r="AA175" s="74"/>
      <c r="AB175" s="74"/>
      <c r="AC175" s="74"/>
      <c r="AD175" s="74"/>
      <c r="AE175" s="74"/>
      <c r="AF175" s="74"/>
      <c r="AG175" s="74"/>
      <c r="AH175" s="74"/>
      <c r="AI175" s="74"/>
      <c r="AJ175" s="74"/>
      <c r="AK175" s="74"/>
      <c r="AL175" s="74"/>
      <c r="AM175" s="74"/>
      <c r="AN175" s="74"/>
      <c r="AO175" s="74"/>
      <c r="AP175" s="74"/>
      <c r="AQ175" s="74"/>
      <c r="AR175" s="74"/>
      <c r="AS175" s="74"/>
      <c r="AT175" s="74"/>
      <c r="AU175" s="74"/>
      <c r="AV175" s="74"/>
      <c r="AW175" s="74"/>
      <c r="AX175" s="74"/>
      <c r="AY175" s="74"/>
      <c r="AZ175" s="74"/>
      <c r="BA175" s="74"/>
      <c r="BB175" s="74"/>
      <c r="BC175" s="74"/>
      <c r="BD175" s="74"/>
      <c r="BE175" s="74"/>
      <c r="BF175" s="74"/>
      <c r="BG175" s="74"/>
      <c r="BH175" s="74"/>
      <c r="BI175" s="74"/>
      <c r="BJ175" s="74"/>
      <c r="BK175" s="74"/>
      <c r="BL175" s="74"/>
      <c r="BM175" s="74"/>
      <c r="BN175" s="74"/>
      <c r="BO175" s="74"/>
      <c r="BP175" s="74"/>
      <c r="BQ175" s="74"/>
      <c r="BR175" s="74"/>
      <c r="BS175" s="74"/>
      <c r="BT175" s="74"/>
      <c r="BU175" s="74"/>
      <c r="BV175" s="74"/>
      <c r="BW175" s="74"/>
      <c r="BX175" s="74"/>
      <c r="BY175" s="74"/>
      <c r="BZ175" s="74"/>
      <c r="CA175" s="74"/>
      <c r="CB175" s="74"/>
      <c r="CC175" s="74"/>
      <c r="CD175" s="74"/>
      <c r="CE175" s="74"/>
      <c r="CF175" s="74"/>
      <c r="CG175" s="74"/>
      <c r="CH175" s="74"/>
      <c r="CI175" s="74"/>
      <c r="CJ175" s="74"/>
      <c r="CK175" s="74"/>
      <c r="CL175" s="74"/>
      <c r="CM175" s="74"/>
      <c r="CN175" s="74"/>
      <c r="CO175" s="74"/>
      <c r="CP175" s="74"/>
      <c r="CQ175" s="74"/>
      <c r="CR175" s="74"/>
      <c r="CS175" s="74"/>
      <c r="CT175" s="74"/>
      <c r="CU175" s="74"/>
      <c r="CV175" s="74"/>
      <c r="CW175" s="74"/>
      <c r="CX175" s="74"/>
      <c r="CY175" s="74"/>
      <c r="CZ175" s="74"/>
      <c r="DA175" s="74"/>
      <c r="DB175" s="74"/>
      <c r="DC175" s="74"/>
      <c r="DD175" s="74"/>
      <c r="DE175" s="74"/>
      <c r="DF175" s="74"/>
      <c r="DG175" s="74"/>
      <c r="DH175" s="74"/>
      <c r="DI175" s="74"/>
      <c r="DJ175" s="74"/>
      <c r="DK175" s="74"/>
      <c r="DL175" s="74"/>
      <c r="DM175" s="74"/>
      <c r="DN175" s="74"/>
      <c r="DO175" s="74"/>
      <c r="DP175" s="74"/>
      <c r="DQ175" s="74"/>
      <c r="DR175" s="74"/>
      <c r="DS175" s="74"/>
      <c r="DT175" s="74"/>
      <c r="DU175" s="74"/>
      <c r="DV175" s="74"/>
      <c r="DW175" s="74"/>
      <c r="DX175" s="74"/>
      <c r="DY175" s="74"/>
      <c r="DZ175" s="74"/>
      <c r="EA175" s="74"/>
      <c r="EB175" s="74"/>
      <c r="EC175" s="74"/>
      <c r="ED175" s="74"/>
      <c r="EE175" s="74"/>
      <c r="EF175" s="74"/>
      <c r="EG175" s="74"/>
      <c r="EH175" s="74"/>
      <c r="EI175" s="74"/>
      <c r="EJ175" s="74"/>
      <c r="EK175" s="74"/>
      <c r="EL175" s="74"/>
      <c r="EM175" s="74"/>
      <c r="EN175" s="74"/>
      <c r="EO175" s="74"/>
      <c r="EP175" s="74"/>
      <c r="EQ175" s="74"/>
      <c r="ER175" s="74"/>
      <c r="ES175" s="74"/>
      <c r="ET175" s="74"/>
      <c r="EU175" s="74"/>
      <c r="EV175" s="74"/>
      <c r="EW175" s="74"/>
      <c r="EX175" s="74"/>
      <c r="EY175" s="74"/>
      <c r="EZ175" s="74"/>
      <c r="FA175" s="74"/>
      <c r="FB175" s="74"/>
      <c r="FC175" s="74"/>
      <c r="FD175" s="74"/>
      <c r="FE175" s="74"/>
      <c r="FF175" s="74"/>
      <c r="FG175" s="74"/>
      <c r="FH175" s="74"/>
      <c r="FI175" s="74"/>
      <c r="FJ175" s="74"/>
      <c r="FK175" s="74"/>
      <c r="FL175" s="74"/>
      <c r="FM175" s="74"/>
      <c r="FN175" s="74"/>
      <c r="FO175" s="74"/>
      <c r="FP175" s="74"/>
      <c r="FQ175" s="74"/>
      <c r="FR175" s="74"/>
      <c r="FS175" s="74"/>
      <c r="FT175" s="74"/>
      <c r="FU175" s="74"/>
      <c r="FV175" s="74"/>
      <c r="FW175" s="74"/>
      <c r="FX175" s="74"/>
      <c r="FY175" s="74"/>
      <c r="FZ175" s="74"/>
      <c r="GA175" s="74"/>
      <c r="GB175" s="74"/>
      <c r="GC175" s="74"/>
    </row>
    <row r="176" spans="4:185">
      <c r="D176" s="74"/>
      <c r="E176" s="74" t="s">
        <v>1285</v>
      </c>
      <c r="F176" s="74"/>
      <c r="G176" s="74"/>
      <c r="H176" s="74"/>
      <c r="I176" s="74"/>
      <c r="J176" s="74"/>
      <c r="K176" s="74"/>
      <c r="L176" s="74"/>
      <c r="M176" s="74"/>
      <c r="N176" s="74"/>
      <c r="O176" s="74"/>
      <c r="P176" s="74" t="e">
        <v>#VALUE!</v>
      </c>
      <c r="Q176" s="74" t="e">
        <v>#VALUE!</v>
      </c>
      <c r="R176" s="74" t="e">
        <v>#VALUE!</v>
      </c>
      <c r="S176" s="74" t="e">
        <v>#VALUE!</v>
      </c>
      <c r="T176" s="74" t="e">
        <v>#VALUE!</v>
      </c>
      <c r="U176" s="74" t="e">
        <v>#VALUE!</v>
      </c>
      <c r="V176" s="74" t="e">
        <v>#VALUE!</v>
      </c>
      <c r="W176" s="74" t="e">
        <v>#VALUE!</v>
      </c>
      <c r="X176" s="74" t="e">
        <v>#VALUE!</v>
      </c>
      <c r="Y176" s="74" t="e">
        <v>#VALUE!</v>
      </c>
      <c r="Z176" s="74" t="e">
        <v>#VALUE!</v>
      </c>
      <c r="AA176" s="74" t="e">
        <v>#VALUE!</v>
      </c>
      <c r="AB176" s="74" t="e">
        <v>#VALUE!</v>
      </c>
      <c r="AC176" s="74" t="e">
        <v>#VALUE!</v>
      </c>
      <c r="AD176" s="74" t="e">
        <v>#VALUE!</v>
      </c>
      <c r="AE176" s="74" t="e">
        <v>#VALUE!</v>
      </c>
      <c r="AF176" s="74" t="e">
        <v>#VALUE!</v>
      </c>
      <c r="AG176" s="74" t="e">
        <v>#VALUE!</v>
      </c>
      <c r="AH176" s="74" t="e">
        <v>#VALUE!</v>
      </c>
      <c r="AI176" s="74" t="e">
        <v>#VALUE!</v>
      </c>
      <c r="AJ176" s="74" t="e">
        <v>#VALUE!</v>
      </c>
      <c r="AK176" s="74"/>
      <c r="AL176" s="74"/>
      <c r="AM176" s="74"/>
      <c r="AN176" s="74"/>
      <c r="AO176" s="74"/>
      <c r="AP176" s="74"/>
      <c r="AQ176" s="74"/>
      <c r="AR176" s="74"/>
      <c r="AS176" s="74"/>
      <c r="AT176" s="74"/>
      <c r="AU176" s="74"/>
      <c r="AV176" s="74"/>
      <c r="AW176" s="74"/>
      <c r="AX176" s="74"/>
      <c r="AY176" s="74"/>
      <c r="AZ176" s="74"/>
      <c r="BA176" s="74"/>
      <c r="BB176" s="74"/>
      <c r="BC176" s="74"/>
      <c r="BD176" s="74"/>
      <c r="BE176" s="74"/>
      <c r="BF176" s="74"/>
      <c r="BG176" s="74"/>
      <c r="BH176" s="74"/>
      <c r="BI176" s="74"/>
      <c r="BJ176" s="74"/>
      <c r="BK176" s="74"/>
      <c r="BL176" s="74"/>
      <c r="BM176" s="74"/>
      <c r="BN176" s="74"/>
      <c r="BO176" s="74"/>
      <c r="BP176" s="74"/>
      <c r="BQ176" s="74"/>
      <c r="BR176" s="74"/>
      <c r="BS176" s="74"/>
      <c r="BT176" s="74"/>
      <c r="BU176" s="74"/>
      <c r="BV176" s="74"/>
      <c r="BW176" s="74"/>
      <c r="BX176" s="74"/>
      <c r="BY176" s="74"/>
      <c r="BZ176" s="74"/>
      <c r="CA176" s="74"/>
      <c r="CB176" s="74"/>
      <c r="CC176" s="74"/>
      <c r="CD176" s="74"/>
      <c r="CE176" s="74"/>
      <c r="CF176" s="74"/>
      <c r="CG176" s="74"/>
      <c r="CH176" s="74"/>
      <c r="CI176" s="74"/>
      <c r="CJ176" s="74"/>
      <c r="CK176" s="74"/>
      <c r="CL176" s="74"/>
      <c r="CM176" s="74"/>
      <c r="CN176" s="74"/>
      <c r="CO176" s="74"/>
      <c r="CP176" s="74"/>
      <c r="CQ176" s="74"/>
      <c r="CR176" s="74"/>
      <c r="CS176" s="74"/>
      <c r="CT176" s="74"/>
      <c r="CU176" s="74"/>
      <c r="CV176" s="74"/>
      <c r="CW176" s="74"/>
      <c r="CX176" s="74"/>
      <c r="CY176" s="74"/>
      <c r="CZ176" s="74"/>
      <c r="DA176" s="74"/>
      <c r="DB176" s="74"/>
      <c r="DC176" s="74"/>
      <c r="DD176" s="74"/>
      <c r="DE176" s="74"/>
      <c r="DF176" s="74"/>
      <c r="DG176" s="74"/>
      <c r="DH176" s="74"/>
      <c r="DI176" s="74"/>
      <c r="DJ176" s="74"/>
      <c r="DK176" s="74"/>
      <c r="DL176" s="74"/>
      <c r="DM176" s="74"/>
      <c r="DN176" s="74"/>
      <c r="DO176" s="74"/>
      <c r="DP176" s="74"/>
      <c r="DQ176" s="74"/>
      <c r="DR176" s="74"/>
      <c r="DS176" s="74"/>
      <c r="DT176" s="74"/>
      <c r="DU176" s="74"/>
      <c r="DV176" s="74"/>
      <c r="DW176" s="74"/>
      <c r="DX176" s="74"/>
      <c r="DY176" s="74"/>
      <c r="DZ176" s="74"/>
      <c r="EA176" s="74"/>
      <c r="EB176" s="74"/>
      <c r="EC176" s="74"/>
      <c r="ED176" s="74"/>
      <c r="EE176" s="74"/>
      <c r="EF176" s="74"/>
      <c r="EG176" s="74"/>
      <c r="EH176" s="74"/>
      <c r="EI176" s="74"/>
      <c r="EJ176" s="74"/>
      <c r="EK176" s="74"/>
      <c r="EL176" s="74"/>
      <c r="EM176" s="74"/>
      <c r="EN176" s="74"/>
      <c r="EO176" s="74"/>
      <c r="EP176" s="74"/>
      <c r="EQ176" s="74"/>
      <c r="ER176" s="74"/>
      <c r="ES176" s="74"/>
      <c r="ET176" s="74"/>
      <c r="EU176" s="74"/>
      <c r="EV176" s="74"/>
      <c r="EW176" s="74"/>
      <c r="EX176" s="74"/>
      <c r="EY176" s="74"/>
      <c r="EZ176" s="74"/>
      <c r="FA176" s="74"/>
      <c r="FB176" s="74"/>
      <c r="FC176" s="74"/>
      <c r="FD176" s="74"/>
      <c r="FE176" s="74"/>
      <c r="FF176" s="74"/>
      <c r="FG176" s="74"/>
      <c r="FH176" s="74"/>
      <c r="FI176" s="74"/>
      <c r="FJ176" s="74"/>
      <c r="FK176" s="74"/>
      <c r="FL176" s="74"/>
      <c r="FM176" s="74"/>
      <c r="FN176" s="74"/>
      <c r="FO176" s="74"/>
      <c r="FP176" s="74"/>
      <c r="FQ176" s="74"/>
      <c r="FR176" s="74"/>
      <c r="FS176" s="74"/>
      <c r="FT176" s="74"/>
      <c r="FU176" s="74"/>
      <c r="FV176" s="74"/>
      <c r="FW176" s="74"/>
      <c r="FX176" s="74"/>
      <c r="FY176" s="74"/>
      <c r="FZ176" s="74"/>
      <c r="GA176" s="74"/>
      <c r="GB176" s="74"/>
      <c r="GC176" s="74"/>
    </row>
    <row r="177" spans="4:185">
      <c r="D177" s="74"/>
      <c r="E177" s="74" t="s">
        <v>1286</v>
      </c>
      <c r="F177" s="74"/>
      <c r="G177" s="74"/>
      <c r="H177" s="74"/>
      <c r="I177" s="74"/>
      <c r="J177" s="74"/>
      <c r="K177" s="74"/>
      <c r="L177" s="74"/>
      <c r="M177" s="74"/>
      <c r="N177" s="74"/>
      <c r="O177" s="74"/>
      <c r="P177" s="74" t="e">
        <v>#VALUE!</v>
      </c>
      <c r="Q177" s="74" t="e">
        <v>#VALUE!</v>
      </c>
      <c r="R177" s="74" t="e">
        <v>#VALUE!</v>
      </c>
      <c r="S177" s="74" t="e">
        <v>#VALUE!</v>
      </c>
      <c r="T177" s="74" t="e">
        <v>#VALUE!</v>
      </c>
      <c r="U177" s="74" t="e">
        <v>#VALUE!</v>
      </c>
      <c r="V177" s="74" t="e">
        <v>#VALUE!</v>
      </c>
      <c r="W177" s="74" t="e">
        <v>#VALUE!</v>
      </c>
      <c r="X177" s="74" t="e">
        <v>#VALUE!</v>
      </c>
      <c r="Y177" s="74" t="e">
        <v>#VALUE!</v>
      </c>
      <c r="Z177" s="74" t="e">
        <v>#VALUE!</v>
      </c>
      <c r="AA177" s="74" t="e">
        <v>#VALUE!</v>
      </c>
      <c r="AB177" s="74" t="e">
        <v>#VALUE!</v>
      </c>
      <c r="AC177" s="74" t="e">
        <v>#VALUE!</v>
      </c>
      <c r="AD177" s="74" t="e">
        <v>#VALUE!</v>
      </c>
      <c r="AE177" s="74" t="e">
        <v>#VALUE!</v>
      </c>
      <c r="AF177" s="74" t="e">
        <v>#VALUE!</v>
      </c>
      <c r="AG177" s="74" t="e">
        <v>#VALUE!</v>
      </c>
      <c r="AH177" s="74" t="e">
        <v>#VALUE!</v>
      </c>
      <c r="AI177" s="74" t="e">
        <v>#VALUE!</v>
      </c>
      <c r="AJ177" s="74" t="e">
        <v>#VALUE!</v>
      </c>
      <c r="AK177" s="74"/>
      <c r="AL177" s="74"/>
      <c r="AM177" s="74"/>
      <c r="AN177" s="74"/>
      <c r="AO177" s="74"/>
      <c r="AP177" s="74"/>
      <c r="AQ177" s="74"/>
      <c r="AR177" s="74"/>
      <c r="AS177" s="74"/>
      <c r="AT177" s="74"/>
      <c r="AU177" s="74"/>
      <c r="AV177" s="74"/>
      <c r="AW177" s="74"/>
      <c r="AX177" s="74"/>
      <c r="AY177" s="74"/>
      <c r="AZ177" s="74"/>
      <c r="BA177" s="74"/>
      <c r="BB177" s="74"/>
      <c r="BC177" s="74"/>
      <c r="BD177" s="74"/>
      <c r="BE177" s="74"/>
      <c r="BF177" s="74"/>
      <c r="BG177" s="74"/>
      <c r="BH177" s="74"/>
      <c r="BI177" s="74"/>
      <c r="BJ177" s="74"/>
      <c r="BK177" s="74"/>
      <c r="BL177" s="74"/>
      <c r="BM177" s="74"/>
      <c r="BN177" s="74"/>
      <c r="BO177" s="74"/>
      <c r="BP177" s="74"/>
      <c r="BQ177" s="74"/>
      <c r="BR177" s="74"/>
      <c r="BS177" s="74"/>
      <c r="BT177" s="74"/>
      <c r="BU177" s="74"/>
      <c r="BV177" s="74"/>
      <c r="BW177" s="74"/>
      <c r="BX177" s="74"/>
      <c r="BY177" s="74"/>
      <c r="BZ177" s="74"/>
      <c r="CA177" s="74"/>
      <c r="CB177" s="74"/>
      <c r="CC177" s="74"/>
      <c r="CD177" s="74"/>
      <c r="CE177" s="74"/>
      <c r="CF177" s="74"/>
      <c r="CG177" s="74"/>
      <c r="CH177" s="74"/>
      <c r="CI177" s="74"/>
      <c r="CJ177" s="74"/>
      <c r="CK177" s="74"/>
      <c r="CL177" s="74"/>
      <c r="CM177" s="74"/>
      <c r="CN177" s="74"/>
      <c r="CO177" s="74"/>
      <c r="CP177" s="74"/>
      <c r="CQ177" s="74"/>
      <c r="CR177" s="74"/>
      <c r="CS177" s="74"/>
      <c r="CT177" s="74"/>
      <c r="CU177" s="74"/>
      <c r="CV177" s="74"/>
      <c r="CW177" s="74"/>
      <c r="CX177" s="74"/>
      <c r="CY177" s="74"/>
      <c r="CZ177" s="74"/>
      <c r="DA177" s="74"/>
      <c r="DB177" s="74"/>
      <c r="DC177" s="74"/>
      <c r="DD177" s="74"/>
      <c r="DE177" s="74"/>
      <c r="DF177" s="74"/>
      <c r="DG177" s="74"/>
      <c r="DH177" s="74"/>
      <c r="DI177" s="74"/>
      <c r="DJ177" s="74"/>
      <c r="DK177" s="74"/>
      <c r="DL177" s="74"/>
      <c r="DM177" s="74"/>
      <c r="DN177" s="74"/>
      <c r="DO177" s="74"/>
      <c r="DP177" s="74"/>
      <c r="DQ177" s="74"/>
      <c r="DR177" s="74"/>
      <c r="DS177" s="74"/>
      <c r="DT177" s="74"/>
      <c r="DU177" s="74"/>
      <c r="DV177" s="74"/>
      <c r="DW177" s="74"/>
      <c r="DX177" s="74"/>
      <c r="DY177" s="74"/>
      <c r="DZ177" s="74"/>
      <c r="EA177" s="74"/>
      <c r="EB177" s="74"/>
      <c r="EC177" s="74"/>
      <c r="ED177" s="74"/>
      <c r="EE177" s="74"/>
      <c r="EF177" s="74"/>
      <c r="EG177" s="74"/>
      <c r="EH177" s="74"/>
      <c r="EI177" s="74"/>
      <c r="EJ177" s="74"/>
      <c r="EK177" s="74"/>
      <c r="EL177" s="74"/>
      <c r="EM177" s="74"/>
      <c r="EN177" s="74"/>
      <c r="EO177" s="74"/>
      <c r="EP177" s="74"/>
      <c r="EQ177" s="74"/>
      <c r="ER177" s="74"/>
      <c r="ES177" s="74"/>
      <c r="ET177" s="74"/>
      <c r="EU177" s="74"/>
      <c r="EV177" s="74"/>
      <c r="EW177" s="74"/>
      <c r="EX177" s="74"/>
      <c r="EY177" s="74"/>
      <c r="EZ177" s="74"/>
      <c r="FA177" s="74"/>
      <c r="FB177" s="74"/>
      <c r="FC177" s="74"/>
      <c r="FD177" s="74"/>
      <c r="FE177" s="74"/>
      <c r="FF177" s="74"/>
      <c r="FG177" s="74"/>
      <c r="FH177" s="74"/>
      <c r="FI177" s="74"/>
      <c r="FJ177" s="74"/>
      <c r="FK177" s="74"/>
      <c r="FL177" s="74"/>
      <c r="FM177" s="74"/>
      <c r="FN177" s="74"/>
      <c r="FO177" s="74"/>
      <c r="FP177" s="74"/>
      <c r="FQ177" s="74"/>
      <c r="FR177" s="74"/>
      <c r="FS177" s="74"/>
      <c r="FT177" s="74"/>
      <c r="FU177" s="74"/>
      <c r="FV177" s="74"/>
      <c r="FW177" s="74"/>
      <c r="FX177" s="74"/>
      <c r="FY177" s="74"/>
      <c r="FZ177" s="74"/>
      <c r="GA177" s="74"/>
      <c r="GB177" s="74"/>
      <c r="GC177" s="74"/>
    </row>
    <row r="178" spans="4:185">
      <c r="D178" s="74"/>
      <c r="E178" s="74"/>
      <c r="F178" s="74"/>
      <c r="G178" s="74"/>
      <c r="H178" s="74"/>
      <c r="I178" s="74"/>
      <c r="J178" s="74"/>
      <c r="K178" s="74"/>
      <c r="L178" s="74"/>
      <c r="M178" s="74"/>
      <c r="N178" s="74"/>
      <c r="O178" s="74"/>
      <c r="P178" s="74"/>
      <c r="Q178" s="74"/>
      <c r="R178" s="74"/>
      <c r="S178" s="74"/>
      <c r="T178" s="74"/>
      <c r="U178" s="74"/>
      <c r="V178" s="74"/>
      <c r="W178" s="74"/>
      <c r="X178" s="74"/>
      <c r="Y178" s="74"/>
      <c r="Z178" s="74"/>
      <c r="AA178" s="74"/>
      <c r="AB178" s="74"/>
      <c r="AC178" s="74"/>
      <c r="AD178" s="74"/>
      <c r="AE178" s="74"/>
      <c r="AF178" s="74"/>
      <c r="AG178" s="74"/>
      <c r="AH178" s="74"/>
      <c r="AI178" s="74"/>
      <c r="AJ178" s="74"/>
      <c r="AK178" s="74"/>
      <c r="AL178" s="74"/>
      <c r="AM178" s="74"/>
      <c r="AN178" s="74"/>
      <c r="AO178" s="74"/>
      <c r="AP178" s="74"/>
      <c r="AQ178" s="74"/>
      <c r="AR178" s="74"/>
      <c r="AS178" s="74"/>
      <c r="AT178" s="74"/>
      <c r="AU178" s="74"/>
      <c r="AV178" s="74"/>
      <c r="AW178" s="74"/>
      <c r="AX178" s="74"/>
      <c r="AY178" s="74"/>
      <c r="AZ178" s="74"/>
      <c r="BA178" s="74"/>
      <c r="BB178" s="74"/>
      <c r="BC178" s="74"/>
      <c r="BD178" s="74"/>
      <c r="BE178" s="74"/>
      <c r="BF178" s="74"/>
      <c r="BG178" s="74"/>
      <c r="BH178" s="74"/>
      <c r="BI178" s="74"/>
      <c r="BJ178" s="74"/>
      <c r="BK178" s="74"/>
      <c r="BL178" s="74"/>
      <c r="BM178" s="74"/>
      <c r="BN178" s="74"/>
      <c r="BO178" s="74"/>
      <c r="BP178" s="74"/>
      <c r="BQ178" s="74"/>
      <c r="BR178" s="74"/>
      <c r="BS178" s="74"/>
      <c r="BT178" s="74"/>
      <c r="BU178" s="74"/>
      <c r="BV178" s="74"/>
      <c r="BW178" s="74"/>
      <c r="BX178" s="74"/>
      <c r="BY178" s="74"/>
      <c r="BZ178" s="74"/>
      <c r="CA178" s="74"/>
      <c r="CB178" s="74"/>
      <c r="CC178" s="74"/>
      <c r="CD178" s="74"/>
      <c r="CE178" s="74"/>
      <c r="CF178" s="74"/>
      <c r="CG178" s="74"/>
      <c r="CH178" s="74"/>
      <c r="CI178" s="74"/>
      <c r="CJ178" s="74"/>
      <c r="CK178" s="74"/>
      <c r="CL178" s="74"/>
      <c r="CM178" s="74"/>
      <c r="CN178" s="74"/>
      <c r="CO178" s="74"/>
      <c r="CP178" s="74"/>
      <c r="CQ178" s="74"/>
      <c r="CR178" s="74"/>
      <c r="CS178" s="74"/>
      <c r="CT178" s="74"/>
      <c r="CU178" s="74"/>
      <c r="CV178" s="74"/>
      <c r="CW178" s="74"/>
      <c r="CX178" s="74"/>
      <c r="CY178" s="74"/>
      <c r="CZ178" s="74"/>
      <c r="DA178" s="74"/>
      <c r="DB178" s="74"/>
      <c r="DC178" s="74"/>
      <c r="DD178" s="74"/>
      <c r="DE178" s="74"/>
      <c r="DF178" s="74"/>
      <c r="DG178" s="74"/>
      <c r="DH178" s="74"/>
      <c r="DI178" s="74"/>
      <c r="DJ178" s="74"/>
      <c r="DK178" s="74"/>
      <c r="DL178" s="74"/>
      <c r="DM178" s="74"/>
      <c r="DN178" s="74"/>
      <c r="DO178" s="74"/>
      <c r="DP178" s="74"/>
      <c r="DQ178" s="74"/>
      <c r="DR178" s="74"/>
      <c r="DS178" s="74"/>
      <c r="DT178" s="74"/>
      <c r="DU178" s="74"/>
      <c r="DV178" s="74"/>
      <c r="DW178" s="74"/>
      <c r="DX178" s="74"/>
      <c r="DY178" s="74"/>
      <c r="DZ178" s="74"/>
      <c r="EA178" s="74"/>
      <c r="EB178" s="74"/>
      <c r="EC178" s="74"/>
      <c r="ED178" s="74"/>
      <c r="EE178" s="74"/>
      <c r="EF178" s="74"/>
      <c r="EG178" s="74"/>
      <c r="EH178" s="74"/>
      <c r="EI178" s="74"/>
      <c r="EJ178" s="74"/>
      <c r="EK178" s="74"/>
      <c r="EL178" s="74"/>
      <c r="EM178" s="74"/>
      <c r="EN178" s="74"/>
      <c r="EO178" s="74"/>
      <c r="EP178" s="74"/>
      <c r="EQ178" s="74"/>
      <c r="ER178" s="74"/>
      <c r="ES178" s="74"/>
      <c r="ET178" s="74"/>
      <c r="EU178" s="74"/>
      <c r="EV178" s="74"/>
      <c r="EW178" s="74"/>
      <c r="EX178" s="74"/>
      <c r="EY178" s="74"/>
      <c r="EZ178" s="74"/>
      <c r="FA178" s="74"/>
      <c r="FB178" s="74"/>
      <c r="FC178" s="74"/>
      <c r="FD178" s="74"/>
      <c r="FE178" s="74"/>
      <c r="FF178" s="74"/>
      <c r="FG178" s="74"/>
      <c r="FH178" s="74"/>
      <c r="FI178" s="74"/>
      <c r="FJ178" s="74"/>
      <c r="FK178" s="74"/>
      <c r="FL178" s="74"/>
      <c r="FM178" s="74"/>
      <c r="FN178" s="74"/>
      <c r="FO178" s="74"/>
      <c r="FP178" s="74"/>
      <c r="FQ178" s="74"/>
      <c r="FR178" s="74"/>
      <c r="FS178" s="74"/>
      <c r="FT178" s="74"/>
      <c r="FU178" s="74"/>
      <c r="FV178" s="74"/>
      <c r="FW178" s="74"/>
      <c r="FX178" s="74"/>
      <c r="FY178" s="74"/>
      <c r="FZ178" s="74"/>
      <c r="GA178" s="74"/>
      <c r="GB178" s="74"/>
      <c r="GC178" s="74"/>
    </row>
    <row r="179" spans="4:185">
      <c r="D179" s="74"/>
      <c r="E179" s="74"/>
      <c r="F179" s="74"/>
      <c r="G179" s="74"/>
      <c r="H179" s="74"/>
      <c r="I179" s="74"/>
      <c r="J179" s="74"/>
      <c r="K179" s="74"/>
      <c r="L179" s="74"/>
      <c r="M179" s="74"/>
      <c r="N179" s="74"/>
      <c r="O179" s="74"/>
      <c r="P179" s="74"/>
      <c r="Q179" s="74"/>
      <c r="R179" s="74"/>
      <c r="S179" s="74"/>
      <c r="T179" s="74"/>
      <c r="U179" s="74"/>
      <c r="V179" s="74"/>
      <c r="W179" s="74"/>
      <c r="X179" s="74"/>
      <c r="Y179" s="74"/>
      <c r="Z179" s="74"/>
      <c r="AA179" s="74"/>
      <c r="AB179" s="74"/>
      <c r="AC179" s="74"/>
      <c r="AD179" s="74"/>
      <c r="AE179" s="74"/>
      <c r="AF179" s="74"/>
      <c r="AG179" s="74"/>
      <c r="AH179" s="74"/>
      <c r="AI179" s="74"/>
      <c r="AJ179" s="74"/>
      <c r="AK179" s="74"/>
      <c r="AL179" s="74"/>
      <c r="AM179" s="74"/>
      <c r="AN179" s="74"/>
      <c r="AO179" s="74"/>
      <c r="AP179" s="74"/>
      <c r="AQ179" s="74"/>
      <c r="AR179" s="74"/>
      <c r="AS179" s="74"/>
      <c r="AT179" s="74"/>
      <c r="AU179" s="74"/>
      <c r="AV179" s="74"/>
      <c r="AW179" s="74"/>
      <c r="AX179" s="74"/>
      <c r="AY179" s="74"/>
      <c r="AZ179" s="74"/>
      <c r="BA179" s="74"/>
      <c r="BB179" s="74"/>
      <c r="BC179" s="74"/>
      <c r="BD179" s="74"/>
      <c r="BE179" s="74"/>
      <c r="BF179" s="74"/>
      <c r="BG179" s="74"/>
      <c r="BH179" s="74"/>
      <c r="BI179" s="74"/>
      <c r="BJ179" s="74"/>
      <c r="BK179" s="74"/>
      <c r="BL179" s="74"/>
      <c r="BM179" s="74"/>
      <c r="BN179" s="74"/>
      <c r="BO179" s="74"/>
      <c r="BP179" s="74"/>
      <c r="BQ179" s="74"/>
      <c r="BR179" s="74"/>
      <c r="BS179" s="74"/>
      <c r="BT179" s="74"/>
      <c r="BU179" s="74"/>
      <c r="BV179" s="74"/>
      <c r="BW179" s="74"/>
      <c r="BX179" s="74"/>
      <c r="BY179" s="74"/>
      <c r="BZ179" s="74"/>
      <c r="CA179" s="74"/>
      <c r="CB179" s="74"/>
      <c r="CC179" s="74"/>
      <c r="CD179" s="74"/>
      <c r="CE179" s="74"/>
      <c r="CF179" s="74"/>
      <c r="CG179" s="74"/>
      <c r="CH179" s="74"/>
      <c r="CI179" s="74"/>
      <c r="CJ179" s="74"/>
      <c r="CK179" s="74"/>
      <c r="CL179" s="74"/>
      <c r="CM179" s="74"/>
      <c r="CN179" s="74"/>
      <c r="CO179" s="74"/>
      <c r="CP179" s="74"/>
      <c r="CQ179" s="74"/>
      <c r="CR179" s="74"/>
      <c r="CS179" s="74"/>
      <c r="CT179" s="74"/>
      <c r="CU179" s="74"/>
      <c r="CV179" s="74"/>
      <c r="CW179" s="74"/>
      <c r="CX179" s="74"/>
      <c r="CY179" s="74"/>
      <c r="CZ179" s="74"/>
      <c r="DA179" s="74"/>
      <c r="DB179" s="74"/>
      <c r="DC179" s="74"/>
      <c r="DD179" s="74"/>
      <c r="DE179" s="74"/>
      <c r="DF179" s="74"/>
      <c r="DG179" s="74"/>
      <c r="DH179" s="74"/>
      <c r="DI179" s="74"/>
      <c r="DJ179" s="74"/>
      <c r="DK179" s="74"/>
      <c r="DL179" s="74"/>
      <c r="DM179" s="74"/>
      <c r="DN179" s="74"/>
      <c r="DO179" s="74"/>
      <c r="DP179" s="74"/>
      <c r="DQ179" s="74"/>
      <c r="DR179" s="74"/>
      <c r="DS179" s="74"/>
      <c r="DT179" s="74"/>
      <c r="DU179" s="74"/>
      <c r="DV179" s="74"/>
      <c r="DW179" s="74"/>
      <c r="DX179" s="74"/>
      <c r="DY179" s="74"/>
      <c r="DZ179" s="74"/>
      <c r="EA179" s="74"/>
      <c r="EB179" s="74"/>
      <c r="EC179" s="74"/>
      <c r="ED179" s="74"/>
      <c r="EE179" s="74"/>
      <c r="EF179" s="74"/>
      <c r="EG179" s="74"/>
      <c r="EH179" s="74"/>
      <c r="EI179" s="74"/>
      <c r="EJ179" s="74"/>
      <c r="EK179" s="74"/>
      <c r="EL179" s="74"/>
      <c r="EM179" s="74"/>
      <c r="EN179" s="74"/>
      <c r="EO179" s="74"/>
      <c r="EP179" s="74"/>
      <c r="EQ179" s="74"/>
      <c r="ER179" s="74"/>
      <c r="ES179" s="74"/>
      <c r="ET179" s="74"/>
      <c r="EU179" s="74"/>
      <c r="EV179" s="74"/>
      <c r="EW179" s="74"/>
      <c r="EX179" s="74"/>
      <c r="EY179" s="74"/>
      <c r="EZ179" s="74"/>
      <c r="FA179" s="74"/>
      <c r="FB179" s="74"/>
      <c r="FC179" s="74"/>
      <c r="FD179" s="74"/>
      <c r="FE179" s="74"/>
      <c r="FF179" s="74"/>
      <c r="FG179" s="74"/>
      <c r="FH179" s="74"/>
      <c r="FI179" s="74"/>
      <c r="FJ179" s="74"/>
      <c r="FK179" s="74"/>
      <c r="FL179" s="74"/>
      <c r="FM179" s="74"/>
      <c r="FN179" s="74"/>
      <c r="FO179" s="74"/>
      <c r="FP179" s="74"/>
      <c r="FQ179" s="74"/>
      <c r="FR179" s="74"/>
      <c r="FS179" s="74"/>
      <c r="FT179" s="74"/>
      <c r="FU179" s="74"/>
      <c r="FV179" s="74"/>
      <c r="FW179" s="74"/>
      <c r="FX179" s="74"/>
      <c r="FY179" s="74"/>
      <c r="FZ179" s="74"/>
      <c r="GA179" s="74"/>
      <c r="GB179" s="74"/>
      <c r="GC179" s="74"/>
    </row>
    <row r="180" spans="4:185">
      <c r="D180" s="74"/>
      <c r="E180" s="74"/>
      <c r="F180" s="74"/>
      <c r="G180" s="74"/>
      <c r="H180" s="74"/>
      <c r="I180" s="74"/>
      <c r="J180" s="74"/>
      <c r="K180" s="74"/>
      <c r="L180" s="74"/>
      <c r="M180" s="74"/>
      <c r="N180" s="74"/>
      <c r="O180" s="74"/>
      <c r="P180" s="74"/>
      <c r="Q180" s="74"/>
      <c r="R180" s="74"/>
      <c r="S180" s="74"/>
      <c r="T180" s="74"/>
      <c r="U180" s="74"/>
      <c r="V180" s="74"/>
      <c r="W180" s="74"/>
      <c r="X180" s="74"/>
      <c r="Y180" s="74"/>
      <c r="Z180" s="74"/>
      <c r="AA180" s="74"/>
      <c r="AB180" s="74"/>
      <c r="AC180" s="74"/>
      <c r="AD180" s="74"/>
      <c r="AE180" s="74"/>
      <c r="AF180" s="74"/>
      <c r="AG180" s="74"/>
      <c r="AH180" s="74"/>
      <c r="AI180" s="74"/>
      <c r="AJ180" s="74"/>
      <c r="AK180" s="74"/>
      <c r="AL180" s="74"/>
      <c r="AM180" s="74"/>
      <c r="AN180" s="74"/>
      <c r="AO180" s="74"/>
      <c r="AP180" s="74"/>
      <c r="AQ180" s="74"/>
      <c r="AR180" s="74"/>
      <c r="AS180" s="74"/>
      <c r="AT180" s="74"/>
      <c r="AU180" s="74"/>
      <c r="AV180" s="74"/>
      <c r="AW180" s="74"/>
      <c r="AX180" s="74"/>
      <c r="AY180" s="74"/>
      <c r="AZ180" s="74"/>
      <c r="BA180" s="74"/>
      <c r="BB180" s="74"/>
      <c r="BC180" s="74"/>
      <c r="BD180" s="74"/>
      <c r="BE180" s="74"/>
      <c r="BF180" s="74"/>
      <c r="BG180" s="74"/>
      <c r="BH180" s="74"/>
      <c r="BI180" s="74"/>
      <c r="BJ180" s="74"/>
      <c r="BK180" s="74"/>
      <c r="BL180" s="74"/>
      <c r="BM180" s="74"/>
      <c r="BN180" s="74"/>
      <c r="BO180" s="74"/>
      <c r="BP180" s="74"/>
      <c r="BQ180" s="74"/>
      <c r="BR180" s="74"/>
      <c r="BS180" s="74"/>
      <c r="BT180" s="74"/>
      <c r="BU180" s="74"/>
      <c r="BV180" s="74"/>
      <c r="BW180" s="74"/>
      <c r="BX180" s="74"/>
      <c r="BY180" s="74"/>
      <c r="BZ180" s="74"/>
      <c r="CA180" s="74"/>
      <c r="CB180" s="74"/>
      <c r="CC180" s="74"/>
      <c r="CD180" s="74"/>
      <c r="CE180" s="74"/>
      <c r="CF180" s="74"/>
      <c r="CG180" s="74"/>
      <c r="CH180" s="74"/>
      <c r="CI180" s="74"/>
      <c r="CJ180" s="74"/>
      <c r="CK180" s="74"/>
      <c r="CL180" s="74"/>
      <c r="CM180" s="74"/>
      <c r="CN180" s="74"/>
      <c r="CO180" s="74"/>
      <c r="CP180" s="74"/>
      <c r="CQ180" s="74"/>
      <c r="CR180" s="74"/>
      <c r="CS180" s="74"/>
      <c r="CT180" s="74"/>
      <c r="CU180" s="74"/>
      <c r="CV180" s="74"/>
      <c r="CW180" s="74"/>
      <c r="CX180" s="74"/>
      <c r="CY180" s="74"/>
      <c r="CZ180" s="74"/>
      <c r="DA180" s="74"/>
      <c r="DB180" s="74"/>
      <c r="DC180" s="74"/>
      <c r="DD180" s="74"/>
      <c r="DE180" s="74"/>
      <c r="DF180" s="74"/>
      <c r="DG180" s="74"/>
      <c r="DH180" s="74"/>
      <c r="DI180" s="74"/>
      <c r="DJ180" s="74"/>
      <c r="DK180" s="74"/>
      <c r="DL180" s="74"/>
      <c r="DM180" s="74"/>
      <c r="DN180" s="74"/>
      <c r="DO180" s="74"/>
      <c r="DP180" s="74"/>
      <c r="DQ180" s="74"/>
      <c r="DR180" s="74"/>
      <c r="DS180" s="74"/>
      <c r="DT180" s="74"/>
      <c r="DU180" s="74"/>
      <c r="DV180" s="74"/>
      <c r="DW180" s="74"/>
      <c r="DX180" s="74"/>
      <c r="DY180" s="74"/>
      <c r="DZ180" s="74"/>
      <c r="EA180" s="74"/>
      <c r="EB180" s="74"/>
      <c r="EC180" s="74"/>
      <c r="ED180" s="74"/>
      <c r="EE180" s="74"/>
      <c r="EF180" s="74"/>
      <c r="EG180" s="74"/>
      <c r="EH180" s="74"/>
      <c r="EI180" s="74"/>
      <c r="EJ180" s="74"/>
      <c r="EK180" s="74"/>
      <c r="EL180" s="74"/>
      <c r="EM180" s="74"/>
      <c r="EN180" s="74"/>
      <c r="EO180" s="74"/>
      <c r="EP180" s="74"/>
      <c r="EQ180" s="74"/>
      <c r="ER180" s="74"/>
      <c r="ES180" s="74"/>
      <c r="ET180" s="74"/>
      <c r="EU180" s="74"/>
      <c r="EV180" s="74"/>
      <c r="EW180" s="74"/>
      <c r="EX180" s="74"/>
      <c r="EY180" s="74"/>
      <c r="EZ180" s="74"/>
      <c r="FA180" s="74"/>
      <c r="FB180" s="74"/>
      <c r="FC180" s="74"/>
      <c r="FD180" s="74"/>
      <c r="FE180" s="74"/>
      <c r="FF180" s="74"/>
      <c r="FG180" s="74"/>
      <c r="FH180" s="74"/>
      <c r="FI180" s="74"/>
      <c r="FJ180" s="74"/>
      <c r="FK180" s="74"/>
      <c r="FL180" s="74"/>
      <c r="FM180" s="74"/>
      <c r="FN180" s="74"/>
      <c r="FO180" s="74"/>
      <c r="FP180" s="74"/>
      <c r="FQ180" s="74"/>
      <c r="FR180" s="74"/>
      <c r="FS180" s="74"/>
      <c r="FT180" s="74"/>
      <c r="FU180" s="74"/>
      <c r="FV180" s="74"/>
      <c r="FW180" s="74"/>
      <c r="FX180" s="74"/>
      <c r="FY180" s="74"/>
      <c r="FZ180" s="74"/>
      <c r="GA180" s="74"/>
      <c r="GB180" s="74"/>
      <c r="GC180" s="74"/>
    </row>
    <row r="181" spans="4:185">
      <c r="D181" s="74"/>
      <c r="E181" s="74"/>
      <c r="F181" s="74"/>
      <c r="G181" s="74"/>
      <c r="H181" s="74"/>
      <c r="I181" s="74"/>
      <c r="J181" s="74"/>
      <c r="K181" s="74"/>
      <c r="L181" s="74"/>
      <c r="M181" s="74"/>
      <c r="N181" s="74"/>
      <c r="O181" s="74"/>
      <c r="P181" s="74"/>
      <c r="Q181" s="74"/>
      <c r="R181" s="74"/>
      <c r="S181" s="74"/>
      <c r="T181" s="74"/>
      <c r="U181" s="74"/>
      <c r="V181" s="74"/>
      <c r="W181" s="74"/>
      <c r="X181" s="74"/>
      <c r="Y181" s="74"/>
      <c r="Z181" s="74"/>
      <c r="AA181" s="74"/>
      <c r="AB181" s="74"/>
      <c r="AC181" s="74"/>
      <c r="AD181" s="74"/>
      <c r="AE181" s="74"/>
      <c r="AF181" s="74"/>
      <c r="AG181" s="74"/>
      <c r="AH181" s="74"/>
      <c r="AI181" s="74"/>
      <c r="AJ181" s="74"/>
      <c r="AK181" s="74"/>
      <c r="AL181" s="74"/>
      <c r="AM181" s="74"/>
      <c r="AN181" s="74"/>
      <c r="AO181" s="74"/>
      <c r="AP181" s="74"/>
      <c r="AQ181" s="74"/>
      <c r="AR181" s="74"/>
      <c r="AS181" s="74"/>
      <c r="AT181" s="74"/>
      <c r="AU181" s="74"/>
      <c r="AV181" s="74"/>
      <c r="AW181" s="74"/>
      <c r="AX181" s="74"/>
      <c r="AY181" s="74"/>
      <c r="AZ181" s="74"/>
      <c r="BA181" s="74"/>
      <c r="BB181" s="74"/>
      <c r="BC181" s="74"/>
      <c r="BD181" s="74"/>
      <c r="BE181" s="74"/>
      <c r="BF181" s="74"/>
      <c r="BG181" s="74"/>
      <c r="BH181" s="74"/>
      <c r="BI181" s="74"/>
      <c r="BJ181" s="74"/>
      <c r="BK181" s="74"/>
      <c r="BL181" s="74"/>
      <c r="BM181" s="74"/>
      <c r="BN181" s="74"/>
      <c r="BO181" s="74"/>
      <c r="BP181" s="74"/>
      <c r="BQ181" s="74"/>
      <c r="BR181" s="74"/>
      <c r="BS181" s="74"/>
      <c r="BT181" s="74"/>
      <c r="BU181" s="74"/>
      <c r="BV181" s="74"/>
      <c r="BW181" s="74"/>
      <c r="BX181" s="74"/>
      <c r="BY181" s="74"/>
      <c r="BZ181" s="74"/>
      <c r="CA181" s="74"/>
      <c r="CB181" s="74"/>
      <c r="CC181" s="74"/>
      <c r="CD181" s="74"/>
      <c r="CE181" s="74"/>
      <c r="CF181" s="74"/>
      <c r="CG181" s="74"/>
      <c r="CH181" s="74"/>
      <c r="CI181" s="74"/>
      <c r="CJ181" s="74"/>
      <c r="CK181" s="74"/>
      <c r="CL181" s="74"/>
      <c r="CM181" s="74"/>
      <c r="CN181" s="74"/>
      <c r="CO181" s="74"/>
      <c r="CP181" s="74"/>
      <c r="CQ181" s="74"/>
      <c r="CR181" s="74"/>
      <c r="CS181" s="74"/>
      <c r="CT181" s="74"/>
      <c r="CU181" s="74"/>
      <c r="CV181" s="74"/>
      <c r="CW181" s="74"/>
      <c r="CX181" s="74"/>
      <c r="CY181" s="74"/>
      <c r="CZ181" s="74"/>
      <c r="DA181" s="74"/>
      <c r="DB181" s="74"/>
      <c r="DC181" s="74"/>
      <c r="DD181" s="74"/>
      <c r="DE181" s="74"/>
      <c r="DF181" s="74"/>
      <c r="DG181" s="74"/>
      <c r="DH181" s="74"/>
      <c r="DI181" s="74"/>
      <c r="DJ181" s="74"/>
      <c r="DK181" s="74"/>
      <c r="DL181" s="74"/>
      <c r="DM181" s="74"/>
      <c r="DN181" s="74"/>
      <c r="DO181" s="74"/>
      <c r="DP181" s="74"/>
      <c r="DQ181" s="74"/>
      <c r="DR181" s="74"/>
      <c r="DS181" s="74"/>
      <c r="DT181" s="74"/>
      <c r="DU181" s="74"/>
      <c r="DV181" s="74"/>
      <c r="DW181" s="74"/>
      <c r="DX181" s="74"/>
      <c r="DY181" s="74"/>
      <c r="DZ181" s="74"/>
      <c r="EA181" s="74"/>
      <c r="EB181" s="74"/>
      <c r="EC181" s="74"/>
      <c r="ED181" s="74"/>
      <c r="EE181" s="74"/>
      <c r="EF181" s="74"/>
      <c r="EG181" s="74"/>
      <c r="EH181" s="74"/>
      <c r="EI181" s="74"/>
      <c r="EJ181" s="74"/>
      <c r="EK181" s="74"/>
      <c r="EL181" s="74"/>
      <c r="EM181" s="74"/>
      <c r="EN181" s="74"/>
      <c r="EO181" s="74"/>
      <c r="EP181" s="74"/>
      <c r="EQ181" s="74"/>
      <c r="ER181" s="74"/>
      <c r="ES181" s="74"/>
      <c r="ET181" s="74"/>
      <c r="EU181" s="74"/>
      <c r="EV181" s="74"/>
      <c r="EW181" s="74"/>
      <c r="EX181" s="74"/>
      <c r="EY181" s="74"/>
      <c r="EZ181" s="74"/>
      <c r="FA181" s="74"/>
      <c r="FB181" s="74"/>
      <c r="FC181" s="74"/>
      <c r="FD181" s="74"/>
      <c r="FE181" s="74"/>
      <c r="FF181" s="74"/>
      <c r="FG181" s="74"/>
      <c r="FH181" s="74"/>
      <c r="FI181" s="74"/>
      <c r="FJ181" s="74"/>
      <c r="FK181" s="74"/>
      <c r="FL181" s="74"/>
      <c r="FM181" s="74"/>
      <c r="FN181" s="74"/>
      <c r="FO181" s="74"/>
      <c r="FP181" s="74"/>
      <c r="FQ181" s="74"/>
      <c r="FR181" s="74"/>
      <c r="FS181" s="74"/>
      <c r="FT181" s="74"/>
      <c r="FU181" s="74"/>
      <c r="FV181" s="74"/>
      <c r="FW181" s="74"/>
      <c r="FX181" s="74"/>
      <c r="FY181" s="74"/>
      <c r="FZ181" s="74"/>
      <c r="GA181" s="74"/>
      <c r="GB181" s="74"/>
      <c r="GC181" s="74"/>
    </row>
    <row r="182" spans="4:185">
      <c r="D182" s="74"/>
      <c r="E182" s="74"/>
      <c r="F182" s="74"/>
      <c r="G182" s="74"/>
      <c r="H182" s="74"/>
      <c r="I182" s="74"/>
      <c r="J182" s="74"/>
      <c r="K182" s="74"/>
      <c r="L182" s="74"/>
      <c r="M182" s="74"/>
      <c r="N182" s="74"/>
      <c r="O182" s="74"/>
      <c r="P182" s="74"/>
      <c r="Q182" s="74"/>
      <c r="R182" s="74"/>
      <c r="S182" s="74"/>
      <c r="T182" s="74"/>
      <c r="U182" s="74"/>
      <c r="V182" s="74"/>
      <c r="W182" s="74"/>
      <c r="X182" s="74"/>
      <c r="Y182" s="74"/>
      <c r="Z182" s="74"/>
      <c r="AA182" s="74"/>
      <c r="AB182" s="74"/>
      <c r="AC182" s="74"/>
      <c r="AD182" s="74"/>
      <c r="AE182" s="74"/>
      <c r="AF182" s="74"/>
      <c r="AG182" s="74"/>
      <c r="AH182" s="74"/>
      <c r="AI182" s="74"/>
      <c r="AJ182" s="74"/>
      <c r="AK182" s="74"/>
      <c r="AL182" s="74"/>
      <c r="AM182" s="74"/>
      <c r="AN182" s="74"/>
      <c r="AO182" s="74"/>
      <c r="AP182" s="74"/>
      <c r="AQ182" s="74"/>
      <c r="AR182" s="74"/>
      <c r="AS182" s="74"/>
      <c r="AT182" s="74"/>
      <c r="AU182" s="74"/>
      <c r="AV182" s="74"/>
      <c r="AW182" s="74"/>
      <c r="AX182" s="74"/>
      <c r="AY182" s="74"/>
      <c r="AZ182" s="74"/>
      <c r="BA182" s="74"/>
      <c r="BB182" s="74"/>
      <c r="BC182" s="74"/>
      <c r="BD182" s="74"/>
      <c r="BE182" s="74"/>
      <c r="BF182" s="74"/>
      <c r="BG182" s="74"/>
      <c r="BH182" s="74"/>
      <c r="BI182" s="74"/>
      <c r="BJ182" s="74"/>
      <c r="BK182" s="74"/>
      <c r="BL182" s="74"/>
      <c r="BM182" s="74"/>
      <c r="BN182" s="74"/>
      <c r="BO182" s="74"/>
      <c r="BP182" s="74"/>
      <c r="BQ182" s="74"/>
      <c r="BR182" s="74"/>
      <c r="BS182" s="74"/>
      <c r="BT182" s="74"/>
      <c r="BU182" s="74"/>
      <c r="BV182" s="74"/>
      <c r="BW182" s="74"/>
      <c r="BX182" s="74"/>
      <c r="BY182" s="74"/>
      <c r="BZ182" s="74"/>
      <c r="CA182" s="74"/>
      <c r="CB182" s="74"/>
      <c r="CC182" s="74"/>
      <c r="CD182" s="74"/>
      <c r="CE182" s="74"/>
      <c r="CF182" s="74"/>
      <c r="CG182" s="74"/>
      <c r="CH182" s="74"/>
      <c r="CI182" s="74"/>
      <c r="CJ182" s="74"/>
      <c r="CK182" s="74"/>
      <c r="CL182" s="74"/>
      <c r="CM182" s="74"/>
      <c r="CN182" s="74"/>
      <c r="CO182" s="74"/>
      <c r="CP182" s="74"/>
      <c r="CQ182" s="74"/>
      <c r="CR182" s="74"/>
      <c r="CS182" s="74"/>
      <c r="CT182" s="74"/>
      <c r="CU182" s="74"/>
      <c r="CV182" s="74"/>
      <c r="CW182" s="74"/>
      <c r="CX182" s="74"/>
      <c r="CY182" s="74"/>
      <c r="CZ182" s="74"/>
      <c r="DA182" s="74"/>
      <c r="DB182" s="74"/>
      <c r="DC182" s="74"/>
      <c r="DD182" s="74"/>
      <c r="DE182" s="74"/>
      <c r="DF182" s="74"/>
      <c r="DG182" s="74"/>
      <c r="DH182" s="74"/>
      <c r="DI182" s="74"/>
      <c r="DJ182" s="74"/>
      <c r="DK182" s="74"/>
      <c r="DL182" s="74"/>
      <c r="DM182" s="74"/>
      <c r="DN182" s="74"/>
      <c r="DO182" s="74"/>
      <c r="DP182" s="74"/>
      <c r="DQ182" s="74"/>
      <c r="DR182" s="74"/>
      <c r="DS182" s="74"/>
      <c r="DT182" s="74"/>
      <c r="DU182" s="74"/>
      <c r="DV182" s="74"/>
      <c r="DW182" s="74"/>
      <c r="DX182" s="74"/>
      <c r="DY182" s="74"/>
      <c r="DZ182" s="74"/>
      <c r="EA182" s="74"/>
      <c r="EB182" s="74"/>
      <c r="EC182" s="74"/>
      <c r="ED182" s="74"/>
      <c r="EE182" s="74"/>
      <c r="EF182" s="74"/>
      <c r="EG182" s="74"/>
      <c r="EH182" s="74"/>
      <c r="EI182" s="74"/>
      <c r="EJ182" s="74"/>
      <c r="EK182" s="74"/>
      <c r="EL182" s="74"/>
      <c r="EM182" s="74"/>
      <c r="EN182" s="74"/>
      <c r="EO182" s="74"/>
      <c r="EP182" s="74"/>
      <c r="EQ182" s="74"/>
      <c r="ER182" s="74"/>
      <c r="ES182" s="74"/>
      <c r="ET182" s="74"/>
      <c r="EU182" s="74"/>
      <c r="EV182" s="74"/>
      <c r="EW182" s="74"/>
      <c r="EX182" s="74"/>
      <c r="EY182" s="74"/>
      <c r="EZ182" s="74"/>
      <c r="FA182" s="74"/>
      <c r="FB182" s="74"/>
      <c r="FC182" s="74"/>
      <c r="FD182" s="74"/>
      <c r="FE182" s="74"/>
      <c r="FF182" s="74"/>
      <c r="FG182" s="74"/>
      <c r="FH182" s="74"/>
      <c r="FI182" s="74"/>
      <c r="FJ182" s="74"/>
      <c r="FK182" s="74"/>
      <c r="FL182" s="74"/>
      <c r="FM182" s="74"/>
      <c r="FN182" s="74"/>
      <c r="FO182" s="74"/>
      <c r="FP182" s="74"/>
      <c r="FQ182" s="74"/>
      <c r="FR182" s="74"/>
      <c r="FS182" s="74"/>
      <c r="FT182" s="74"/>
      <c r="FU182" s="74"/>
      <c r="FV182" s="74"/>
      <c r="FW182" s="74"/>
      <c r="FX182" s="74"/>
      <c r="FY182" s="74"/>
      <c r="FZ182" s="74"/>
      <c r="GA182" s="74"/>
      <c r="GB182" s="74"/>
      <c r="GC182" s="74"/>
    </row>
    <row r="183" spans="4:185">
      <c r="D183" s="74"/>
      <c r="E183" s="74"/>
      <c r="F183" s="74"/>
      <c r="G183" s="74"/>
      <c r="H183" s="74"/>
      <c r="I183" s="74"/>
      <c r="J183" s="74"/>
      <c r="K183" s="74"/>
      <c r="L183" s="74"/>
      <c r="M183" s="74"/>
      <c r="N183" s="74"/>
      <c r="O183" s="74"/>
      <c r="P183" s="74"/>
      <c r="Q183" s="74"/>
      <c r="R183" s="74"/>
      <c r="S183" s="74"/>
      <c r="T183" s="74"/>
      <c r="U183" s="74"/>
      <c r="V183" s="74"/>
      <c r="W183" s="74"/>
      <c r="X183" s="74"/>
      <c r="Y183" s="74"/>
      <c r="Z183" s="74"/>
      <c r="AA183" s="74"/>
      <c r="AB183" s="74"/>
      <c r="AC183" s="74"/>
      <c r="AD183" s="74"/>
      <c r="AE183" s="74"/>
      <c r="AF183" s="74"/>
      <c r="AG183" s="74"/>
      <c r="AH183" s="74"/>
      <c r="AI183" s="74"/>
      <c r="AJ183" s="74"/>
      <c r="AK183" s="74"/>
      <c r="AL183" s="74"/>
      <c r="AM183" s="74"/>
      <c r="AN183" s="74"/>
      <c r="AO183" s="74"/>
      <c r="AP183" s="74"/>
      <c r="AQ183" s="74"/>
      <c r="AR183" s="74"/>
      <c r="AS183" s="74"/>
      <c r="AT183" s="74"/>
      <c r="AU183" s="74"/>
      <c r="AV183" s="74"/>
      <c r="AW183" s="74"/>
      <c r="AX183" s="74"/>
      <c r="AY183" s="74"/>
      <c r="AZ183" s="74"/>
      <c r="BA183" s="74"/>
      <c r="BB183" s="74"/>
      <c r="BC183" s="74"/>
      <c r="BD183" s="74"/>
      <c r="BE183" s="74"/>
      <c r="BF183" s="74"/>
      <c r="BG183" s="74"/>
      <c r="BH183" s="74"/>
      <c r="BI183" s="74"/>
      <c r="BJ183" s="74"/>
      <c r="BK183" s="74"/>
      <c r="BL183" s="74"/>
      <c r="BM183" s="74"/>
      <c r="BN183" s="74"/>
      <c r="BO183" s="74"/>
      <c r="BP183" s="74"/>
      <c r="BQ183" s="74"/>
      <c r="BR183" s="74"/>
      <c r="BS183" s="74"/>
      <c r="BT183" s="74"/>
      <c r="BU183" s="74"/>
      <c r="BV183" s="74"/>
      <c r="BW183" s="74"/>
      <c r="BX183" s="74"/>
      <c r="BY183" s="74"/>
      <c r="BZ183" s="74"/>
      <c r="CA183" s="74"/>
      <c r="CB183" s="74"/>
      <c r="CC183" s="74"/>
      <c r="CD183" s="74"/>
      <c r="CE183" s="74"/>
      <c r="CF183" s="74"/>
      <c r="CG183" s="74"/>
      <c r="CH183" s="74"/>
      <c r="CI183" s="74"/>
      <c r="CJ183" s="74"/>
      <c r="CK183" s="74"/>
      <c r="CL183" s="74"/>
      <c r="CM183" s="74"/>
      <c r="CN183" s="74"/>
      <c r="CO183" s="74"/>
      <c r="CP183" s="74"/>
      <c r="CQ183" s="74"/>
      <c r="CR183" s="74"/>
      <c r="CS183" s="74"/>
      <c r="CT183" s="74"/>
      <c r="CU183" s="74"/>
      <c r="CV183" s="74"/>
      <c r="CW183" s="74"/>
      <c r="CX183" s="74"/>
      <c r="CY183" s="74"/>
      <c r="CZ183" s="74"/>
      <c r="DA183" s="74"/>
      <c r="DB183" s="74"/>
      <c r="DC183" s="74"/>
      <c r="DD183" s="74"/>
      <c r="DE183" s="74"/>
      <c r="DF183" s="74"/>
      <c r="DG183" s="74"/>
      <c r="DH183" s="74"/>
      <c r="DI183" s="74"/>
      <c r="DJ183" s="74"/>
      <c r="DK183" s="74"/>
      <c r="DL183" s="74"/>
      <c r="DM183" s="74"/>
      <c r="DN183" s="74"/>
      <c r="DO183" s="74"/>
      <c r="DP183" s="74"/>
      <c r="DQ183" s="74"/>
      <c r="DR183" s="74"/>
      <c r="DS183" s="74"/>
      <c r="DT183" s="74"/>
      <c r="DU183" s="74"/>
      <c r="DV183" s="74"/>
      <c r="DW183" s="74"/>
      <c r="DX183" s="74"/>
      <c r="DY183" s="74"/>
      <c r="DZ183" s="74"/>
      <c r="EA183" s="74"/>
      <c r="EB183" s="74"/>
      <c r="EC183" s="74"/>
      <c r="ED183" s="74"/>
      <c r="EE183" s="74"/>
      <c r="EF183" s="74"/>
      <c r="EG183" s="74"/>
      <c r="EH183" s="74"/>
      <c r="EI183" s="74"/>
      <c r="EJ183" s="74"/>
      <c r="EK183" s="74"/>
      <c r="EL183" s="74"/>
      <c r="EM183" s="74"/>
      <c r="EN183" s="74"/>
      <c r="EO183" s="74"/>
      <c r="EP183" s="74"/>
      <c r="EQ183" s="74"/>
      <c r="ER183" s="74"/>
      <c r="ES183" s="74"/>
      <c r="ET183" s="74"/>
      <c r="EU183" s="74"/>
      <c r="EV183" s="74"/>
      <c r="EW183" s="74"/>
      <c r="EX183" s="74"/>
      <c r="EY183" s="74"/>
      <c r="EZ183" s="74"/>
      <c r="FA183" s="74"/>
      <c r="FB183" s="74"/>
      <c r="FC183" s="74"/>
      <c r="FD183" s="74"/>
      <c r="FE183" s="74"/>
      <c r="FF183" s="74"/>
      <c r="FG183" s="74"/>
      <c r="FH183" s="74"/>
      <c r="FI183" s="74"/>
      <c r="FJ183" s="74"/>
      <c r="FK183" s="74"/>
      <c r="FL183" s="74"/>
      <c r="FM183" s="74"/>
      <c r="FN183" s="74"/>
      <c r="FO183" s="74"/>
      <c r="FP183" s="74"/>
      <c r="FQ183" s="74"/>
      <c r="FR183" s="74"/>
      <c r="FS183" s="74"/>
      <c r="FT183" s="74"/>
      <c r="FU183" s="74"/>
      <c r="FV183" s="74"/>
      <c r="FW183" s="74"/>
      <c r="FX183" s="74"/>
      <c r="FY183" s="74"/>
      <c r="FZ183" s="74"/>
      <c r="GA183" s="74"/>
      <c r="GB183" s="74"/>
      <c r="GC183" s="74"/>
    </row>
    <row r="184" spans="4:185">
      <c r="D184" s="74"/>
      <c r="E184" s="74"/>
      <c r="F184" s="74"/>
      <c r="G184" s="74"/>
      <c r="H184" s="74"/>
      <c r="I184" s="74"/>
      <c r="J184" s="74"/>
      <c r="K184" s="74"/>
      <c r="L184" s="74"/>
      <c r="M184" s="74"/>
      <c r="N184" s="74"/>
      <c r="O184" s="74"/>
      <c r="P184" s="74"/>
      <c r="Q184" s="74"/>
      <c r="R184" s="74"/>
      <c r="S184" s="74"/>
      <c r="T184" s="74"/>
      <c r="U184" s="74"/>
      <c r="V184" s="74"/>
      <c r="W184" s="74"/>
      <c r="X184" s="74"/>
      <c r="Y184" s="74"/>
      <c r="Z184" s="74"/>
      <c r="AA184" s="74"/>
      <c r="AB184" s="74"/>
      <c r="AC184" s="74"/>
      <c r="AD184" s="74"/>
      <c r="AE184" s="74"/>
      <c r="AF184" s="74"/>
      <c r="AG184" s="74"/>
      <c r="AH184" s="74"/>
      <c r="AI184" s="74"/>
      <c r="AJ184" s="74"/>
      <c r="AK184" s="74"/>
      <c r="AL184" s="74"/>
      <c r="AM184" s="74"/>
      <c r="AN184" s="74"/>
      <c r="AO184" s="74"/>
      <c r="AP184" s="74"/>
      <c r="AQ184" s="74"/>
      <c r="AR184" s="74"/>
      <c r="AS184" s="74"/>
      <c r="AT184" s="74"/>
      <c r="AU184" s="74"/>
      <c r="AV184" s="74"/>
      <c r="AW184" s="74"/>
      <c r="AX184" s="74"/>
      <c r="AY184" s="74"/>
      <c r="AZ184" s="74"/>
      <c r="BA184" s="74"/>
      <c r="BB184" s="74"/>
      <c r="BC184" s="74"/>
      <c r="BD184" s="74"/>
      <c r="BE184" s="74"/>
      <c r="BF184" s="74"/>
      <c r="BG184" s="74"/>
      <c r="BH184" s="74"/>
      <c r="BI184" s="74"/>
      <c r="BJ184" s="74"/>
      <c r="BK184" s="74"/>
      <c r="BL184" s="74"/>
      <c r="BM184" s="74"/>
      <c r="BN184" s="74"/>
      <c r="BO184" s="74"/>
      <c r="BP184" s="74"/>
      <c r="BQ184" s="74"/>
      <c r="BR184" s="74"/>
      <c r="BS184" s="74"/>
      <c r="BT184" s="74"/>
      <c r="BU184" s="74"/>
      <c r="BV184" s="74"/>
      <c r="BW184" s="74"/>
      <c r="BX184" s="74"/>
      <c r="BY184" s="74"/>
      <c r="BZ184" s="74"/>
      <c r="CA184" s="74"/>
      <c r="CB184" s="74"/>
      <c r="CC184" s="74"/>
      <c r="CD184" s="74"/>
      <c r="CE184" s="74"/>
      <c r="CF184" s="74"/>
      <c r="CG184" s="74"/>
      <c r="CH184" s="74"/>
      <c r="CI184" s="74"/>
      <c r="CJ184" s="74"/>
      <c r="CK184" s="74"/>
      <c r="CL184" s="74"/>
      <c r="CM184" s="74"/>
      <c r="CN184" s="74"/>
      <c r="CO184" s="74"/>
      <c r="CP184" s="74"/>
      <c r="CQ184" s="74"/>
      <c r="CR184" s="74"/>
      <c r="CS184" s="74"/>
      <c r="CT184" s="74"/>
      <c r="CU184" s="74"/>
      <c r="CV184" s="74"/>
      <c r="CW184" s="74"/>
      <c r="CX184" s="74"/>
      <c r="CY184" s="74"/>
      <c r="CZ184" s="74"/>
      <c r="DA184" s="74"/>
      <c r="DB184" s="74"/>
      <c r="DC184" s="74"/>
      <c r="DD184" s="74"/>
      <c r="DE184" s="74"/>
      <c r="DF184" s="74"/>
      <c r="DG184" s="74"/>
      <c r="DH184" s="74"/>
      <c r="DI184" s="74"/>
      <c r="DJ184" s="74"/>
      <c r="DK184" s="74"/>
      <c r="DL184" s="74"/>
      <c r="DM184" s="74"/>
      <c r="DN184" s="74"/>
      <c r="DO184" s="74"/>
      <c r="DP184" s="74"/>
      <c r="DQ184" s="74"/>
      <c r="DR184" s="74"/>
      <c r="DS184" s="74"/>
      <c r="DT184" s="74"/>
      <c r="DU184" s="74"/>
      <c r="DV184" s="74"/>
      <c r="DW184" s="74"/>
      <c r="DX184" s="74"/>
      <c r="DY184" s="74"/>
      <c r="DZ184" s="74"/>
      <c r="EA184" s="74"/>
      <c r="EB184" s="74"/>
      <c r="EC184" s="74"/>
      <c r="ED184" s="74"/>
      <c r="EE184" s="74"/>
      <c r="EF184" s="74"/>
      <c r="EG184" s="74"/>
      <c r="EH184" s="74"/>
      <c r="EI184" s="74"/>
      <c r="EJ184" s="74"/>
      <c r="EK184" s="74"/>
      <c r="EL184" s="74"/>
      <c r="EM184" s="74"/>
      <c r="EN184" s="74"/>
      <c r="EO184" s="74"/>
      <c r="EP184" s="74"/>
      <c r="EQ184" s="74"/>
      <c r="ER184" s="74"/>
      <c r="ES184" s="74"/>
      <c r="ET184" s="74"/>
      <c r="EU184" s="74"/>
      <c r="EV184" s="74"/>
      <c r="EW184" s="74"/>
      <c r="EX184" s="74"/>
      <c r="EY184" s="74"/>
      <c r="EZ184" s="74"/>
      <c r="FA184" s="74"/>
      <c r="FB184" s="74"/>
      <c r="FC184" s="74"/>
      <c r="FD184" s="74"/>
      <c r="FE184" s="74"/>
      <c r="FF184" s="74"/>
      <c r="FG184" s="74"/>
      <c r="FH184" s="74"/>
      <c r="FI184" s="74"/>
      <c r="FJ184" s="74"/>
      <c r="FK184" s="74"/>
      <c r="FL184" s="74"/>
      <c r="FM184" s="74"/>
      <c r="FN184" s="74"/>
      <c r="FO184" s="74"/>
      <c r="FP184" s="74"/>
      <c r="FQ184" s="74"/>
      <c r="FR184" s="74"/>
      <c r="FS184" s="74"/>
      <c r="FT184" s="74"/>
      <c r="FU184" s="74"/>
      <c r="FV184" s="74"/>
      <c r="FW184" s="74"/>
      <c r="FX184" s="74"/>
      <c r="FY184" s="74"/>
      <c r="FZ184" s="74"/>
      <c r="GA184" s="74"/>
      <c r="GB184" s="74"/>
      <c r="GC184" s="74"/>
    </row>
    <row r="185" spans="4:185">
      <c r="D185" s="74"/>
      <c r="E185" s="74"/>
      <c r="F185" s="74"/>
      <c r="G185" s="74"/>
      <c r="H185" s="74"/>
      <c r="I185" s="74"/>
      <c r="J185" s="74"/>
      <c r="K185" s="74"/>
      <c r="L185" s="74"/>
      <c r="M185" s="74"/>
      <c r="N185" s="74"/>
      <c r="O185" s="74"/>
      <c r="P185" s="74"/>
      <c r="Q185" s="74"/>
      <c r="R185" s="74"/>
      <c r="S185" s="74"/>
      <c r="T185" s="74"/>
      <c r="U185" s="74"/>
      <c r="V185" s="74"/>
      <c r="W185" s="74"/>
      <c r="X185" s="74"/>
      <c r="Y185" s="74"/>
      <c r="Z185" s="74"/>
      <c r="AA185" s="74"/>
      <c r="AB185" s="74"/>
      <c r="AC185" s="74"/>
      <c r="AD185" s="74"/>
      <c r="AE185" s="74"/>
      <c r="AF185" s="74"/>
      <c r="AG185" s="74"/>
      <c r="AH185" s="74"/>
      <c r="AI185" s="74"/>
      <c r="AJ185" s="74"/>
      <c r="AK185" s="74"/>
      <c r="AL185" s="74"/>
      <c r="AM185" s="74"/>
      <c r="AN185" s="74"/>
      <c r="AO185" s="74"/>
      <c r="AP185" s="74"/>
      <c r="AQ185" s="74"/>
      <c r="AR185" s="74"/>
      <c r="AS185" s="74"/>
      <c r="AT185" s="74"/>
      <c r="AU185" s="74"/>
      <c r="AV185" s="74"/>
      <c r="AW185" s="74"/>
      <c r="AX185" s="74"/>
      <c r="AY185" s="74"/>
      <c r="AZ185" s="74"/>
      <c r="BA185" s="74"/>
      <c r="BB185" s="74"/>
      <c r="BC185" s="74"/>
      <c r="BD185" s="74"/>
      <c r="BE185" s="74"/>
      <c r="BF185" s="74"/>
      <c r="BG185" s="74"/>
      <c r="BH185" s="74"/>
      <c r="BI185" s="74"/>
      <c r="BJ185" s="74"/>
      <c r="BK185" s="74"/>
      <c r="BL185" s="74"/>
      <c r="BM185" s="74"/>
      <c r="BN185" s="74"/>
      <c r="BO185" s="74"/>
      <c r="BP185" s="74"/>
      <c r="BQ185" s="74"/>
      <c r="BR185" s="74"/>
      <c r="BS185" s="74"/>
      <c r="BT185" s="74"/>
      <c r="BU185" s="74"/>
      <c r="BV185" s="74"/>
      <c r="BW185" s="74"/>
      <c r="BX185" s="74"/>
      <c r="BY185" s="74"/>
      <c r="BZ185" s="74"/>
      <c r="CA185" s="74"/>
      <c r="CB185" s="74"/>
      <c r="CC185" s="74"/>
      <c r="CD185" s="74"/>
      <c r="CE185" s="74"/>
      <c r="CF185" s="74"/>
      <c r="CG185" s="74"/>
      <c r="CH185" s="74"/>
      <c r="CI185" s="74"/>
      <c r="CJ185" s="74"/>
      <c r="CK185" s="74"/>
      <c r="CL185" s="74"/>
      <c r="CM185" s="74"/>
      <c r="CN185" s="74"/>
      <c r="CO185" s="74"/>
      <c r="CP185" s="74"/>
      <c r="CQ185" s="74"/>
      <c r="CR185" s="74"/>
      <c r="CS185" s="74"/>
      <c r="CT185" s="74"/>
      <c r="CU185" s="74"/>
      <c r="CV185" s="74"/>
      <c r="CW185" s="74"/>
      <c r="CX185" s="74"/>
      <c r="CY185" s="74"/>
      <c r="CZ185" s="74"/>
      <c r="DA185" s="74"/>
      <c r="DB185" s="74"/>
      <c r="DC185" s="74"/>
      <c r="DD185" s="74"/>
      <c r="DE185" s="74"/>
      <c r="DF185" s="74"/>
      <c r="DG185" s="74"/>
      <c r="DH185" s="74"/>
      <c r="DI185" s="74"/>
      <c r="DJ185" s="74"/>
      <c r="DK185" s="74"/>
      <c r="DL185" s="74"/>
      <c r="DM185" s="74"/>
      <c r="DN185" s="74"/>
      <c r="DO185" s="74"/>
      <c r="DP185" s="74"/>
      <c r="DQ185" s="74"/>
      <c r="DR185" s="74"/>
      <c r="DS185" s="74"/>
      <c r="DT185" s="74"/>
      <c r="DU185" s="74"/>
      <c r="DV185" s="74"/>
      <c r="DW185" s="74"/>
      <c r="DX185" s="74"/>
      <c r="DY185" s="74"/>
      <c r="DZ185" s="74"/>
      <c r="EA185" s="74"/>
      <c r="EB185" s="74"/>
      <c r="EC185" s="74"/>
      <c r="ED185" s="74"/>
      <c r="EE185" s="74"/>
      <c r="EF185" s="74"/>
      <c r="EG185" s="74"/>
      <c r="EH185" s="74"/>
      <c r="EI185" s="74"/>
      <c r="EJ185" s="74"/>
      <c r="EK185" s="74"/>
      <c r="EL185" s="74"/>
      <c r="EM185" s="74"/>
      <c r="EN185" s="74"/>
      <c r="EO185" s="74"/>
      <c r="EP185" s="74"/>
      <c r="EQ185" s="74"/>
      <c r="ER185" s="74"/>
      <c r="ES185" s="74"/>
      <c r="ET185" s="74"/>
      <c r="EU185" s="74"/>
      <c r="EV185" s="74"/>
      <c r="EW185" s="74"/>
      <c r="EX185" s="74"/>
      <c r="EY185" s="74"/>
      <c r="EZ185" s="74"/>
      <c r="FA185" s="74"/>
      <c r="FB185" s="74"/>
      <c r="FC185" s="74"/>
      <c r="FD185" s="74"/>
      <c r="FE185" s="74"/>
      <c r="FF185" s="74"/>
      <c r="FG185" s="74"/>
      <c r="FH185" s="74"/>
      <c r="FI185" s="74"/>
      <c r="FJ185" s="74"/>
      <c r="FK185" s="74"/>
      <c r="FL185" s="74"/>
      <c r="FM185" s="74"/>
      <c r="FN185" s="74"/>
      <c r="FO185" s="74"/>
      <c r="FP185" s="74"/>
      <c r="FQ185" s="74"/>
      <c r="FR185" s="74"/>
      <c r="FS185" s="74"/>
      <c r="FT185" s="74"/>
      <c r="FU185" s="74"/>
      <c r="FV185" s="74"/>
      <c r="FW185" s="74"/>
      <c r="FX185" s="74"/>
      <c r="FY185" s="74"/>
      <c r="FZ185" s="74"/>
      <c r="GA185" s="74"/>
      <c r="GB185" s="74"/>
      <c r="GC185" s="74"/>
    </row>
    <row r="186" spans="4:185">
      <c r="D186" s="74"/>
      <c r="E186" s="74"/>
      <c r="F186" s="74"/>
      <c r="G186" s="74"/>
      <c r="H186" s="74"/>
      <c r="I186" s="74"/>
      <c r="J186" s="74"/>
      <c r="K186" s="74"/>
      <c r="L186" s="74"/>
      <c r="M186" s="74"/>
      <c r="N186" s="74"/>
      <c r="O186" s="74"/>
      <c r="P186" s="74"/>
      <c r="Q186" s="74"/>
      <c r="R186" s="74"/>
      <c r="S186" s="74"/>
      <c r="T186" s="74"/>
      <c r="U186" s="74"/>
      <c r="V186" s="74"/>
      <c r="W186" s="74"/>
      <c r="X186" s="74"/>
      <c r="Y186" s="74"/>
      <c r="Z186" s="74"/>
      <c r="AA186" s="74"/>
      <c r="AB186" s="74"/>
      <c r="AC186" s="74"/>
      <c r="AD186" s="74"/>
      <c r="AE186" s="74"/>
      <c r="AF186" s="74"/>
      <c r="AG186" s="74"/>
      <c r="AH186" s="74"/>
      <c r="AI186" s="74"/>
      <c r="AJ186" s="74"/>
      <c r="AK186" s="74"/>
      <c r="AL186" s="74"/>
      <c r="AM186" s="74"/>
      <c r="AN186" s="74"/>
      <c r="AO186" s="74"/>
      <c r="AP186" s="74"/>
      <c r="AQ186" s="74"/>
      <c r="AR186" s="74"/>
      <c r="AS186" s="74"/>
      <c r="AT186" s="74"/>
      <c r="AU186" s="74"/>
      <c r="AV186" s="74"/>
      <c r="AW186" s="74"/>
      <c r="AX186" s="74"/>
      <c r="AY186" s="74"/>
      <c r="AZ186" s="74"/>
      <c r="BA186" s="74"/>
      <c r="BB186" s="74"/>
      <c r="BC186" s="74"/>
      <c r="BD186" s="74"/>
      <c r="BE186" s="74"/>
      <c r="BF186" s="74"/>
      <c r="BG186" s="74"/>
      <c r="BH186" s="74"/>
      <c r="BI186" s="74"/>
      <c r="BJ186" s="74"/>
      <c r="BK186" s="74"/>
      <c r="BL186" s="74"/>
      <c r="BM186" s="74"/>
      <c r="BN186" s="74"/>
      <c r="BO186" s="74"/>
      <c r="BP186" s="74"/>
      <c r="BQ186" s="74"/>
      <c r="BR186" s="74"/>
      <c r="BS186" s="74"/>
      <c r="BT186" s="74"/>
      <c r="BU186" s="74"/>
      <c r="BV186" s="74"/>
      <c r="BW186" s="74"/>
      <c r="BX186" s="74"/>
      <c r="BY186" s="74"/>
      <c r="BZ186" s="74"/>
      <c r="CA186" s="74"/>
      <c r="CB186" s="74"/>
      <c r="CC186" s="74"/>
      <c r="CD186" s="74"/>
      <c r="CE186" s="74"/>
      <c r="CF186" s="74"/>
      <c r="CG186" s="74"/>
      <c r="CH186" s="74"/>
      <c r="CI186" s="74"/>
      <c r="CJ186" s="74"/>
      <c r="CK186" s="74"/>
      <c r="CL186" s="74"/>
      <c r="CM186" s="74"/>
      <c r="CN186" s="74"/>
      <c r="CO186" s="74"/>
      <c r="CP186" s="74"/>
      <c r="CQ186" s="74"/>
      <c r="CR186" s="74"/>
      <c r="CS186" s="74"/>
      <c r="CT186" s="74"/>
      <c r="CU186" s="74"/>
      <c r="CV186" s="74"/>
      <c r="CW186" s="74"/>
      <c r="CX186" s="74"/>
      <c r="CY186" s="74"/>
      <c r="CZ186" s="74"/>
      <c r="DA186" s="74"/>
      <c r="DB186" s="74"/>
      <c r="DC186" s="74"/>
      <c r="DD186" s="74"/>
      <c r="DE186" s="74"/>
      <c r="DF186" s="74"/>
      <c r="DG186" s="74"/>
      <c r="DH186" s="74"/>
      <c r="DI186" s="74"/>
      <c r="DJ186" s="74"/>
      <c r="DK186" s="74"/>
      <c r="DL186" s="74"/>
      <c r="DM186" s="74"/>
      <c r="DN186" s="74"/>
      <c r="DO186" s="74"/>
      <c r="DP186" s="74"/>
      <c r="DQ186" s="74"/>
      <c r="DR186" s="74"/>
      <c r="DS186" s="74"/>
      <c r="DT186" s="74"/>
      <c r="DU186" s="74"/>
      <c r="DV186" s="74"/>
      <c r="DW186" s="74"/>
      <c r="DX186" s="74"/>
      <c r="DY186" s="74"/>
      <c r="DZ186" s="74"/>
      <c r="EA186" s="74"/>
      <c r="EB186" s="74"/>
      <c r="EC186" s="74"/>
      <c r="ED186" s="74"/>
      <c r="EE186" s="74"/>
      <c r="EF186" s="74"/>
      <c r="EG186" s="74"/>
      <c r="EH186" s="74"/>
      <c r="EI186" s="74"/>
      <c r="EJ186" s="74"/>
      <c r="EK186" s="74"/>
      <c r="EL186" s="74"/>
      <c r="EM186" s="74"/>
      <c r="EN186" s="74"/>
      <c r="EO186" s="74"/>
      <c r="EP186" s="74"/>
      <c r="EQ186" s="74"/>
      <c r="ER186" s="74"/>
      <c r="ES186" s="74"/>
      <c r="ET186" s="74"/>
      <c r="EU186" s="74"/>
      <c r="EV186" s="74"/>
      <c r="EW186" s="74"/>
      <c r="EX186" s="74"/>
      <c r="EY186" s="74"/>
      <c r="EZ186" s="74"/>
      <c r="FA186" s="74"/>
      <c r="FB186" s="74"/>
      <c r="FC186" s="74"/>
      <c r="FD186" s="74"/>
      <c r="FE186" s="74"/>
      <c r="FF186" s="74"/>
      <c r="FG186" s="74"/>
      <c r="FH186" s="74"/>
      <c r="FI186" s="74"/>
      <c r="FJ186" s="74"/>
      <c r="FK186" s="74"/>
      <c r="FL186" s="74"/>
      <c r="FM186" s="74"/>
      <c r="FN186" s="74"/>
      <c r="FO186" s="74"/>
      <c r="FP186" s="74"/>
      <c r="FQ186" s="74"/>
      <c r="FR186" s="74"/>
      <c r="FS186" s="74"/>
      <c r="FT186" s="74"/>
      <c r="FU186" s="74"/>
      <c r="FV186" s="74"/>
      <c r="FW186" s="74"/>
      <c r="FX186" s="74"/>
      <c r="FY186" s="74"/>
      <c r="FZ186" s="74"/>
      <c r="GA186" s="74"/>
      <c r="GB186" s="74"/>
      <c r="GC186" s="74"/>
    </row>
    <row r="187" spans="4:185">
      <c r="D187" s="74"/>
      <c r="E187" s="74"/>
      <c r="F187" s="74"/>
      <c r="G187" s="74"/>
      <c r="H187" s="74"/>
      <c r="I187" s="74"/>
      <c r="J187" s="74"/>
      <c r="K187" s="74"/>
      <c r="L187" s="74"/>
      <c r="M187" s="74"/>
      <c r="N187" s="74"/>
      <c r="O187" s="74"/>
      <c r="P187" s="74"/>
      <c r="Q187" s="74"/>
      <c r="R187" s="74"/>
      <c r="S187" s="74"/>
      <c r="T187" s="74"/>
      <c r="U187" s="74"/>
      <c r="V187" s="74"/>
      <c r="W187" s="74"/>
      <c r="X187" s="74"/>
      <c r="Y187" s="74"/>
      <c r="Z187" s="74"/>
      <c r="AA187" s="74"/>
      <c r="AB187" s="74"/>
      <c r="AC187" s="74"/>
      <c r="AD187" s="74"/>
      <c r="AE187" s="74"/>
      <c r="AF187" s="74"/>
      <c r="AG187" s="74"/>
      <c r="AH187" s="74"/>
      <c r="AI187" s="74"/>
      <c r="AJ187" s="74"/>
      <c r="AK187" s="74"/>
      <c r="AL187" s="74"/>
      <c r="AM187" s="74"/>
      <c r="AN187" s="74"/>
      <c r="AO187" s="74"/>
      <c r="AP187" s="74"/>
      <c r="AQ187" s="74"/>
      <c r="AR187" s="74"/>
      <c r="AS187" s="74"/>
      <c r="AT187" s="74"/>
      <c r="AU187" s="74"/>
      <c r="AV187" s="74"/>
      <c r="AW187" s="74"/>
      <c r="AX187" s="74"/>
      <c r="AY187" s="74"/>
      <c r="AZ187" s="74"/>
      <c r="BA187" s="74"/>
      <c r="BB187" s="74"/>
      <c r="BC187" s="74"/>
      <c r="BD187" s="74"/>
      <c r="BE187" s="74"/>
      <c r="BF187" s="74"/>
      <c r="BG187" s="74"/>
      <c r="BH187" s="74"/>
      <c r="BI187" s="74"/>
      <c r="BJ187" s="74"/>
      <c r="BK187" s="74"/>
      <c r="BL187" s="74"/>
      <c r="BM187" s="74"/>
      <c r="BN187" s="74"/>
      <c r="BO187" s="74"/>
      <c r="BP187" s="74"/>
      <c r="BQ187" s="74"/>
      <c r="BR187" s="74"/>
      <c r="BS187" s="74"/>
      <c r="BT187" s="74"/>
      <c r="BU187" s="74"/>
      <c r="BV187" s="74"/>
      <c r="BW187" s="74"/>
      <c r="BX187" s="74"/>
      <c r="BY187" s="74"/>
      <c r="BZ187" s="74"/>
      <c r="CA187" s="74"/>
      <c r="CB187" s="74"/>
      <c r="CC187" s="74"/>
      <c r="CD187" s="74"/>
      <c r="CE187" s="74"/>
      <c r="CF187" s="74"/>
      <c r="CG187" s="74"/>
      <c r="CH187" s="74"/>
      <c r="CI187" s="74"/>
      <c r="CJ187" s="74"/>
      <c r="CK187" s="74"/>
      <c r="CL187" s="74"/>
      <c r="CM187" s="74"/>
      <c r="CN187" s="74"/>
      <c r="CO187" s="74"/>
      <c r="CP187" s="74"/>
      <c r="CQ187" s="74"/>
      <c r="CR187" s="74"/>
      <c r="CS187" s="74"/>
      <c r="CT187" s="74"/>
      <c r="CU187" s="74"/>
      <c r="CV187" s="74"/>
      <c r="CW187" s="74"/>
      <c r="CX187" s="74"/>
      <c r="CY187" s="74"/>
      <c r="CZ187" s="74"/>
      <c r="DA187" s="74"/>
      <c r="DB187" s="74"/>
      <c r="DC187" s="74"/>
      <c r="DD187" s="74"/>
      <c r="DE187" s="74"/>
      <c r="DF187" s="74"/>
      <c r="DG187" s="74"/>
      <c r="DH187" s="74"/>
      <c r="DI187" s="74"/>
      <c r="DJ187" s="74"/>
      <c r="DK187" s="74"/>
      <c r="DL187" s="74"/>
      <c r="DM187" s="74"/>
      <c r="DN187" s="74"/>
      <c r="DO187" s="74"/>
      <c r="DP187" s="74"/>
      <c r="DQ187" s="74"/>
      <c r="DR187" s="74"/>
      <c r="DS187" s="74"/>
      <c r="DT187" s="74"/>
      <c r="DU187" s="74"/>
      <c r="DV187" s="74"/>
      <c r="DW187" s="74"/>
      <c r="DX187" s="74"/>
      <c r="DY187" s="74"/>
      <c r="DZ187" s="74"/>
      <c r="EA187" s="74"/>
      <c r="EB187" s="74"/>
      <c r="EC187" s="74"/>
      <c r="ED187" s="74"/>
      <c r="EE187" s="74"/>
      <c r="EF187" s="74"/>
      <c r="EG187" s="74"/>
      <c r="EH187" s="74"/>
      <c r="EI187" s="74"/>
      <c r="EJ187" s="74"/>
      <c r="EK187" s="74"/>
      <c r="EL187" s="74"/>
      <c r="EM187" s="74"/>
      <c r="EN187" s="74"/>
      <c r="EO187" s="74"/>
      <c r="EP187" s="74"/>
      <c r="EQ187" s="74"/>
      <c r="ER187" s="74"/>
      <c r="ES187" s="74"/>
      <c r="ET187" s="74"/>
      <c r="EU187" s="74"/>
      <c r="EV187" s="74"/>
      <c r="EW187" s="74"/>
      <c r="EX187" s="74"/>
      <c r="EY187" s="74"/>
      <c r="EZ187" s="74"/>
      <c r="FA187" s="74"/>
      <c r="FB187" s="74"/>
      <c r="FC187" s="74"/>
      <c r="FD187" s="74"/>
      <c r="FE187" s="74"/>
      <c r="FF187" s="74"/>
      <c r="FG187" s="74"/>
      <c r="FH187" s="74"/>
      <c r="FI187" s="74"/>
      <c r="FJ187" s="74"/>
      <c r="FK187" s="74"/>
      <c r="FL187" s="74"/>
      <c r="FM187" s="74"/>
      <c r="FN187" s="74"/>
      <c r="FO187" s="74"/>
      <c r="FP187" s="74"/>
      <c r="FQ187" s="74"/>
      <c r="FR187" s="74"/>
      <c r="FS187" s="74"/>
      <c r="FT187" s="74"/>
      <c r="FU187" s="74"/>
      <c r="FV187" s="74"/>
      <c r="FW187" s="74"/>
      <c r="FX187" s="74"/>
      <c r="FY187" s="74"/>
      <c r="FZ187" s="74"/>
      <c r="GA187" s="74"/>
      <c r="GB187" s="74"/>
      <c r="GC187" s="74"/>
    </row>
    <row r="188" spans="4:185">
      <c r="D188" s="74"/>
      <c r="E188" s="74"/>
      <c r="F188" s="74"/>
      <c r="G188" s="74"/>
      <c r="H188" s="74"/>
      <c r="I188" s="74"/>
      <c r="J188" s="74"/>
      <c r="K188" s="74"/>
      <c r="L188" s="74"/>
      <c r="M188" s="74"/>
      <c r="N188" s="74"/>
      <c r="O188" s="74"/>
      <c r="P188" s="74"/>
      <c r="Q188" s="74"/>
      <c r="R188" s="74"/>
      <c r="S188" s="74"/>
      <c r="T188" s="74"/>
      <c r="U188" s="74"/>
      <c r="V188" s="74"/>
      <c r="W188" s="74"/>
      <c r="X188" s="74"/>
      <c r="Y188" s="74"/>
      <c r="Z188" s="74"/>
      <c r="AA188" s="74"/>
      <c r="AB188" s="74"/>
      <c r="AC188" s="74"/>
      <c r="AD188" s="74"/>
      <c r="AE188" s="74"/>
      <c r="AF188" s="74"/>
      <c r="AG188" s="74"/>
      <c r="AH188" s="74"/>
      <c r="AI188" s="74"/>
      <c r="AJ188" s="74"/>
      <c r="AK188" s="74"/>
      <c r="AL188" s="74"/>
      <c r="AM188" s="74"/>
      <c r="AN188" s="74"/>
      <c r="AO188" s="74"/>
      <c r="AP188" s="74"/>
      <c r="AQ188" s="74"/>
      <c r="AR188" s="74"/>
      <c r="AS188" s="74"/>
      <c r="AT188" s="74"/>
      <c r="AU188" s="74"/>
      <c r="AV188" s="74"/>
      <c r="AW188" s="74"/>
      <c r="AX188" s="74"/>
      <c r="AY188" s="74"/>
      <c r="AZ188" s="74"/>
      <c r="BA188" s="74"/>
      <c r="BB188" s="74"/>
      <c r="BC188" s="74"/>
      <c r="BD188" s="74"/>
      <c r="BE188" s="74"/>
      <c r="BF188" s="74"/>
      <c r="BG188" s="74"/>
      <c r="BH188" s="74"/>
      <c r="BI188" s="74"/>
      <c r="BJ188" s="74"/>
      <c r="BK188" s="74"/>
      <c r="BL188" s="74"/>
      <c r="BM188" s="74"/>
      <c r="BN188" s="74"/>
      <c r="BO188" s="74"/>
      <c r="BP188" s="74"/>
      <c r="BQ188" s="74"/>
      <c r="BR188" s="74"/>
      <c r="BS188" s="74"/>
      <c r="BT188" s="74"/>
      <c r="BU188" s="74"/>
      <c r="BV188" s="74"/>
      <c r="BW188" s="74"/>
      <c r="BX188" s="74"/>
      <c r="BY188" s="74"/>
      <c r="BZ188" s="74"/>
      <c r="CA188" s="74"/>
      <c r="CB188" s="74"/>
      <c r="CC188" s="74"/>
      <c r="CD188" s="74"/>
      <c r="CE188" s="74"/>
      <c r="CF188" s="74"/>
      <c r="CG188" s="74"/>
      <c r="CH188" s="74"/>
      <c r="CI188" s="74"/>
      <c r="CJ188" s="74"/>
      <c r="CK188" s="74"/>
      <c r="CL188" s="74"/>
      <c r="CM188" s="74"/>
      <c r="CN188" s="74"/>
      <c r="CO188" s="74"/>
      <c r="CP188" s="74"/>
      <c r="CQ188" s="74"/>
      <c r="CR188" s="74"/>
      <c r="CS188" s="74"/>
      <c r="CT188" s="74"/>
      <c r="CU188" s="74"/>
      <c r="CV188" s="74"/>
      <c r="CW188" s="74"/>
      <c r="CX188" s="74"/>
      <c r="CY188" s="74"/>
      <c r="CZ188" s="74"/>
      <c r="DA188" s="74"/>
      <c r="DB188" s="74"/>
      <c r="DC188" s="74"/>
      <c r="DD188" s="74"/>
      <c r="DE188" s="74"/>
      <c r="DF188" s="74"/>
      <c r="DG188" s="74"/>
      <c r="DH188" s="74"/>
      <c r="DI188" s="74"/>
      <c r="DJ188" s="74"/>
      <c r="DK188" s="74"/>
      <c r="DL188" s="74"/>
      <c r="DM188" s="74"/>
      <c r="DN188" s="74"/>
      <c r="DO188" s="74"/>
      <c r="DP188" s="74"/>
      <c r="DQ188" s="74"/>
      <c r="DR188" s="74"/>
      <c r="DS188" s="74"/>
      <c r="DT188" s="74"/>
      <c r="DU188" s="74"/>
      <c r="DV188" s="74"/>
      <c r="DW188" s="74"/>
      <c r="DX188" s="74"/>
      <c r="DY188" s="74"/>
      <c r="DZ188" s="74"/>
      <c r="EA188" s="74"/>
      <c r="EB188" s="74"/>
      <c r="EC188" s="74"/>
      <c r="ED188" s="74"/>
      <c r="EE188" s="74"/>
      <c r="EF188" s="74"/>
      <c r="EG188" s="74"/>
      <c r="EH188" s="74"/>
      <c r="EI188" s="74"/>
      <c r="EJ188" s="74"/>
      <c r="EK188" s="74"/>
      <c r="EL188" s="74"/>
      <c r="EM188" s="74"/>
      <c r="EN188" s="74"/>
      <c r="EO188" s="74"/>
      <c r="EP188" s="74"/>
      <c r="EQ188" s="74"/>
      <c r="ER188" s="74"/>
      <c r="ES188" s="74"/>
      <c r="ET188" s="74"/>
      <c r="EU188" s="74"/>
      <c r="EV188" s="74"/>
      <c r="EW188" s="74"/>
      <c r="EX188" s="74"/>
      <c r="EY188" s="74"/>
      <c r="EZ188" s="74"/>
      <c r="FA188" s="74"/>
      <c r="FB188" s="74"/>
      <c r="FC188" s="74"/>
      <c r="FD188" s="74"/>
      <c r="FE188" s="74"/>
      <c r="FF188" s="74"/>
      <c r="FG188" s="74"/>
      <c r="FH188" s="74"/>
      <c r="FI188" s="74"/>
      <c r="FJ188" s="74"/>
      <c r="FK188" s="74"/>
      <c r="FL188" s="74"/>
      <c r="FM188" s="74"/>
      <c r="FN188" s="74"/>
      <c r="FO188" s="74"/>
      <c r="FP188" s="74"/>
      <c r="FQ188" s="74"/>
      <c r="FR188" s="74"/>
      <c r="FS188" s="74"/>
      <c r="FT188" s="74"/>
      <c r="FU188" s="74"/>
      <c r="FV188" s="74"/>
      <c r="FW188" s="74"/>
      <c r="FX188" s="74"/>
      <c r="FY188" s="74"/>
      <c r="FZ188" s="74"/>
      <c r="GA188" s="74"/>
      <c r="GB188" s="74"/>
      <c r="GC188" s="74"/>
    </row>
    <row r="189" spans="4:185">
      <c r="D189" s="74"/>
      <c r="E189" s="74"/>
      <c r="F189" s="74"/>
      <c r="G189" s="74"/>
      <c r="H189" s="74"/>
      <c r="I189" s="74"/>
      <c r="J189" s="74"/>
      <c r="K189" s="74"/>
      <c r="L189" s="74"/>
      <c r="M189" s="74"/>
      <c r="N189" s="74"/>
      <c r="O189" s="74"/>
      <c r="P189" s="74"/>
      <c r="Q189" s="74"/>
      <c r="R189" s="74"/>
      <c r="S189" s="74"/>
      <c r="T189" s="74"/>
      <c r="U189" s="74"/>
      <c r="V189" s="74"/>
      <c r="W189" s="74"/>
      <c r="X189" s="74"/>
      <c r="Y189" s="74"/>
      <c r="Z189" s="74"/>
      <c r="AA189" s="74"/>
      <c r="AB189" s="74"/>
      <c r="AC189" s="74"/>
      <c r="AD189" s="74"/>
      <c r="AE189" s="74"/>
      <c r="AF189" s="74"/>
      <c r="AG189" s="74"/>
      <c r="AH189" s="74"/>
      <c r="AI189" s="74"/>
      <c r="AJ189" s="74"/>
      <c r="AK189" s="74"/>
      <c r="AL189" s="74"/>
      <c r="AM189" s="74"/>
      <c r="AN189" s="74"/>
      <c r="AO189" s="74"/>
      <c r="AP189" s="74"/>
      <c r="AQ189" s="74"/>
      <c r="AR189" s="74"/>
      <c r="AS189" s="74"/>
      <c r="AT189" s="74"/>
      <c r="AU189" s="74"/>
      <c r="AV189" s="74"/>
      <c r="AW189" s="74"/>
      <c r="AX189" s="74"/>
      <c r="AY189" s="74"/>
      <c r="AZ189" s="74"/>
      <c r="BA189" s="74"/>
      <c r="BB189" s="74"/>
      <c r="BC189" s="74"/>
      <c r="BD189" s="74"/>
      <c r="BE189" s="74"/>
      <c r="BF189" s="74"/>
      <c r="BG189" s="74"/>
      <c r="BH189" s="74"/>
      <c r="BI189" s="74"/>
      <c r="BJ189" s="74"/>
      <c r="BK189" s="74"/>
      <c r="BL189" s="74"/>
      <c r="BM189" s="74"/>
      <c r="BN189" s="74"/>
      <c r="BO189" s="74"/>
      <c r="BP189" s="74"/>
      <c r="BQ189" s="74"/>
      <c r="BR189" s="74"/>
      <c r="BS189" s="74"/>
      <c r="BT189" s="74"/>
      <c r="BU189" s="74"/>
      <c r="BV189" s="74"/>
      <c r="BW189" s="74"/>
      <c r="BX189" s="74"/>
      <c r="BY189" s="74"/>
      <c r="BZ189" s="74"/>
      <c r="CA189" s="74"/>
      <c r="CB189" s="74"/>
      <c r="CC189" s="74"/>
      <c r="CD189" s="74"/>
      <c r="CE189" s="74"/>
      <c r="CF189" s="74"/>
      <c r="CG189" s="74"/>
      <c r="CH189" s="74"/>
      <c r="CI189" s="74"/>
      <c r="CJ189" s="74"/>
      <c r="CK189" s="74"/>
      <c r="CL189" s="74"/>
      <c r="CM189" s="74"/>
      <c r="CN189" s="74"/>
      <c r="CO189" s="74"/>
      <c r="CP189" s="74"/>
      <c r="CQ189" s="74"/>
      <c r="CR189" s="74"/>
      <c r="CS189" s="74"/>
      <c r="CT189" s="74"/>
      <c r="CU189" s="74"/>
      <c r="CV189" s="74"/>
      <c r="CW189" s="74"/>
      <c r="CX189" s="74"/>
      <c r="CY189" s="74"/>
      <c r="CZ189" s="74"/>
      <c r="DA189" s="74"/>
      <c r="DB189" s="74"/>
      <c r="DC189" s="74"/>
      <c r="DD189" s="74"/>
      <c r="DE189" s="74"/>
      <c r="DF189" s="74"/>
      <c r="DG189" s="74"/>
      <c r="DH189" s="74"/>
      <c r="DI189" s="74"/>
      <c r="DJ189" s="74"/>
      <c r="DK189" s="74"/>
      <c r="DL189" s="74"/>
      <c r="DM189" s="74"/>
      <c r="DN189" s="74"/>
      <c r="DO189" s="74"/>
      <c r="DP189" s="74"/>
      <c r="DQ189" s="74"/>
      <c r="DR189" s="74"/>
      <c r="DS189" s="74"/>
      <c r="DT189" s="74"/>
      <c r="DU189" s="74"/>
      <c r="DV189" s="74"/>
      <c r="DW189" s="74"/>
      <c r="DX189" s="74"/>
      <c r="DY189" s="74"/>
      <c r="DZ189" s="74"/>
      <c r="EA189" s="74"/>
      <c r="EB189" s="74"/>
      <c r="EC189" s="74"/>
      <c r="ED189" s="74"/>
      <c r="EE189" s="74"/>
      <c r="EF189" s="74"/>
      <c r="EG189" s="74"/>
      <c r="EH189" s="74"/>
      <c r="EI189" s="74"/>
      <c r="EJ189" s="74"/>
      <c r="EK189" s="74"/>
      <c r="EL189" s="74"/>
      <c r="EM189" s="74"/>
      <c r="EN189" s="74"/>
      <c r="EO189" s="74"/>
      <c r="EP189" s="74"/>
      <c r="EQ189" s="74"/>
      <c r="ER189" s="74"/>
      <c r="ES189" s="74"/>
      <c r="ET189" s="74"/>
      <c r="EU189" s="74"/>
      <c r="EV189" s="74"/>
      <c r="EW189" s="74"/>
      <c r="EX189" s="74"/>
      <c r="EY189" s="74"/>
      <c r="EZ189" s="74"/>
      <c r="FA189" s="74"/>
      <c r="FB189" s="74"/>
      <c r="FC189" s="74"/>
      <c r="FD189" s="74"/>
      <c r="FE189" s="74"/>
      <c r="FF189" s="74"/>
      <c r="FG189" s="74"/>
      <c r="FH189" s="74"/>
      <c r="FI189" s="74"/>
      <c r="FJ189" s="74"/>
      <c r="FK189" s="74"/>
      <c r="FL189" s="74"/>
      <c r="FM189" s="74"/>
      <c r="FN189" s="74"/>
      <c r="FO189" s="74"/>
      <c r="FP189" s="74"/>
      <c r="FQ189" s="74"/>
      <c r="FR189" s="74"/>
      <c r="FS189" s="74"/>
      <c r="FT189" s="74"/>
      <c r="FU189" s="74"/>
      <c r="FV189" s="74"/>
      <c r="FW189" s="74"/>
      <c r="FX189" s="74"/>
      <c r="FY189" s="74"/>
      <c r="FZ189" s="74"/>
      <c r="GA189" s="74"/>
      <c r="GB189" s="74"/>
      <c r="GC189" s="74"/>
    </row>
    <row r="190" spans="4:185">
      <c r="D190" s="74"/>
      <c r="E190" s="74"/>
      <c r="F190" s="74"/>
      <c r="G190" s="74"/>
      <c r="H190" s="74"/>
      <c r="I190" s="74"/>
      <c r="J190" s="74"/>
      <c r="K190" s="74"/>
      <c r="L190" s="74"/>
      <c r="M190" s="74"/>
      <c r="N190" s="74"/>
      <c r="O190" s="74"/>
      <c r="P190" s="74"/>
      <c r="Q190" s="74"/>
      <c r="R190" s="74"/>
      <c r="S190" s="74"/>
      <c r="T190" s="74"/>
      <c r="U190" s="74"/>
      <c r="V190" s="74"/>
      <c r="W190" s="74"/>
      <c r="X190" s="74"/>
      <c r="Y190" s="74"/>
      <c r="Z190" s="74"/>
      <c r="AA190" s="74"/>
      <c r="AB190" s="74"/>
      <c r="AC190" s="74"/>
      <c r="AD190" s="74"/>
      <c r="AE190" s="74"/>
      <c r="AF190" s="74"/>
      <c r="AG190" s="74"/>
      <c r="AH190" s="74"/>
      <c r="AI190" s="74"/>
      <c r="AJ190" s="74"/>
      <c r="AK190" s="74"/>
      <c r="AL190" s="74"/>
      <c r="AM190" s="74"/>
      <c r="AN190" s="74"/>
      <c r="AO190" s="74"/>
      <c r="AP190" s="74"/>
      <c r="AQ190" s="74"/>
      <c r="AR190" s="74"/>
      <c r="AS190" s="74"/>
      <c r="AT190" s="74"/>
      <c r="AU190" s="74"/>
      <c r="AV190" s="74"/>
      <c r="AW190" s="74"/>
      <c r="AX190" s="74"/>
      <c r="AY190" s="74"/>
      <c r="AZ190" s="74"/>
      <c r="BA190" s="74"/>
      <c r="BB190" s="74"/>
      <c r="BC190" s="74"/>
      <c r="BD190" s="74"/>
      <c r="BE190" s="74"/>
      <c r="BF190" s="74"/>
      <c r="BG190" s="74"/>
      <c r="BH190" s="74"/>
      <c r="BI190" s="74"/>
      <c r="BJ190" s="74"/>
      <c r="BK190" s="74"/>
      <c r="BL190" s="74"/>
      <c r="BM190" s="74"/>
      <c r="BN190" s="74"/>
      <c r="BO190" s="74"/>
      <c r="BP190" s="74"/>
      <c r="BQ190" s="74"/>
      <c r="BR190" s="74"/>
      <c r="BS190" s="74"/>
      <c r="BT190" s="74"/>
      <c r="BU190" s="74"/>
      <c r="BV190" s="74"/>
      <c r="BW190" s="74"/>
      <c r="BX190" s="74"/>
      <c r="BY190" s="74"/>
      <c r="BZ190" s="74"/>
      <c r="CA190" s="74"/>
      <c r="CB190" s="74"/>
      <c r="CC190" s="74"/>
      <c r="CD190" s="74"/>
      <c r="CE190" s="74"/>
      <c r="CF190" s="74"/>
      <c r="CG190" s="74"/>
      <c r="CH190" s="74"/>
      <c r="CI190" s="74"/>
      <c r="CJ190" s="74"/>
      <c r="CK190" s="74"/>
      <c r="CL190" s="74"/>
      <c r="CM190" s="74"/>
      <c r="CN190" s="74"/>
      <c r="CO190" s="74"/>
      <c r="CP190" s="74"/>
      <c r="CQ190" s="74"/>
      <c r="CR190" s="74"/>
      <c r="CS190" s="74"/>
      <c r="CT190" s="74"/>
      <c r="CU190" s="74"/>
      <c r="CV190" s="74"/>
      <c r="CW190" s="74"/>
      <c r="CX190" s="74"/>
      <c r="CY190" s="74"/>
      <c r="CZ190" s="74"/>
      <c r="DA190" s="74"/>
      <c r="DB190" s="74"/>
      <c r="DC190" s="74"/>
      <c r="DD190" s="74"/>
      <c r="DE190" s="74"/>
      <c r="DF190" s="74"/>
      <c r="DG190" s="74"/>
      <c r="DH190" s="74"/>
      <c r="DI190" s="74"/>
      <c r="DJ190" s="74"/>
      <c r="DK190" s="74"/>
      <c r="DL190" s="74"/>
      <c r="DM190" s="74"/>
      <c r="DN190" s="74"/>
      <c r="DO190" s="74"/>
      <c r="DP190" s="74"/>
      <c r="DQ190" s="74"/>
      <c r="DR190" s="74"/>
      <c r="DS190" s="74"/>
      <c r="DT190" s="74"/>
      <c r="DU190" s="74"/>
      <c r="DV190" s="74"/>
      <c r="DW190" s="74"/>
      <c r="DX190" s="74"/>
      <c r="DY190" s="74"/>
      <c r="DZ190" s="74"/>
      <c r="EA190" s="74"/>
      <c r="EB190" s="74"/>
      <c r="EC190" s="74"/>
      <c r="ED190" s="74"/>
      <c r="EE190" s="74"/>
      <c r="EF190" s="74"/>
      <c r="EG190" s="74"/>
      <c r="EH190" s="74"/>
      <c r="EI190" s="74"/>
      <c r="EJ190" s="74"/>
      <c r="EK190" s="74"/>
      <c r="EL190" s="74"/>
      <c r="EM190" s="74"/>
      <c r="EN190" s="74"/>
      <c r="EO190" s="74"/>
      <c r="EP190" s="74"/>
      <c r="EQ190" s="74"/>
      <c r="ER190" s="74"/>
      <c r="ES190" s="74"/>
      <c r="ET190" s="74"/>
      <c r="EU190" s="74"/>
      <c r="EV190" s="74"/>
      <c r="EW190" s="74"/>
      <c r="EX190" s="74"/>
      <c r="EY190" s="74"/>
      <c r="EZ190" s="74"/>
      <c r="FA190" s="74"/>
      <c r="FB190" s="74"/>
      <c r="FC190" s="74"/>
      <c r="FD190" s="74"/>
      <c r="FE190" s="74"/>
      <c r="FF190" s="74"/>
      <c r="FG190" s="74"/>
      <c r="FH190" s="74"/>
      <c r="FI190" s="74"/>
      <c r="FJ190" s="74"/>
      <c r="FK190" s="74"/>
      <c r="FL190" s="74"/>
      <c r="FM190" s="74"/>
      <c r="FN190" s="74"/>
      <c r="FO190" s="74"/>
      <c r="FP190" s="74"/>
      <c r="FQ190" s="74"/>
      <c r="FR190" s="74"/>
      <c r="FS190" s="74"/>
      <c r="FT190" s="74"/>
      <c r="FU190" s="74"/>
      <c r="FV190" s="74"/>
      <c r="FW190" s="74"/>
      <c r="FX190" s="74"/>
      <c r="FY190" s="74"/>
      <c r="FZ190" s="74"/>
      <c r="GA190" s="74"/>
      <c r="GB190" s="74"/>
      <c r="GC190" s="74"/>
    </row>
    <row r="191" spans="4:185">
      <c r="D191" s="74"/>
      <c r="E191" s="74"/>
      <c r="F191" s="74"/>
      <c r="G191" s="74"/>
      <c r="H191" s="74"/>
      <c r="I191" s="74"/>
      <c r="J191" s="74"/>
      <c r="K191" s="74"/>
      <c r="L191" s="74"/>
      <c r="M191" s="74"/>
      <c r="N191" s="74"/>
      <c r="O191" s="74"/>
      <c r="P191" s="74"/>
      <c r="Q191" s="74"/>
      <c r="R191" s="74"/>
      <c r="S191" s="74"/>
      <c r="T191" s="74"/>
      <c r="U191" s="74"/>
      <c r="V191" s="74"/>
      <c r="W191" s="74"/>
      <c r="X191" s="74"/>
      <c r="Y191" s="74"/>
      <c r="Z191" s="74"/>
      <c r="AA191" s="74"/>
      <c r="AB191" s="74"/>
      <c r="AC191" s="74"/>
      <c r="AD191" s="74"/>
      <c r="AE191" s="74"/>
      <c r="AF191" s="74"/>
      <c r="AG191" s="74"/>
      <c r="AH191" s="74"/>
      <c r="AI191" s="74"/>
      <c r="AJ191" s="74"/>
      <c r="AK191" s="74"/>
      <c r="AL191" s="74"/>
      <c r="AM191" s="74"/>
      <c r="AN191" s="74"/>
      <c r="AO191" s="74"/>
      <c r="AP191" s="74"/>
      <c r="AQ191" s="74"/>
      <c r="AR191" s="74"/>
      <c r="AS191" s="74"/>
      <c r="AT191" s="74"/>
      <c r="AU191" s="74"/>
      <c r="AV191" s="74"/>
      <c r="AW191" s="74"/>
      <c r="AX191" s="74"/>
      <c r="AY191" s="74"/>
      <c r="AZ191" s="74"/>
      <c r="BA191" s="74"/>
      <c r="BB191" s="74"/>
      <c r="BC191" s="74"/>
      <c r="BD191" s="74"/>
      <c r="BE191" s="74"/>
      <c r="BF191" s="74"/>
      <c r="BG191" s="74"/>
      <c r="BH191" s="74"/>
      <c r="BI191" s="74"/>
      <c r="BJ191" s="74"/>
      <c r="BK191" s="74"/>
      <c r="BL191" s="74"/>
      <c r="BM191" s="74"/>
      <c r="BN191" s="74"/>
      <c r="BO191" s="74"/>
      <c r="BP191" s="74"/>
      <c r="BQ191" s="74"/>
      <c r="BR191" s="74"/>
      <c r="BS191" s="74"/>
      <c r="BT191" s="74"/>
      <c r="BU191" s="74"/>
      <c r="BV191" s="74"/>
      <c r="BW191" s="74"/>
      <c r="BX191" s="74"/>
      <c r="BY191" s="74"/>
      <c r="BZ191" s="74"/>
      <c r="CA191" s="74"/>
      <c r="CB191" s="74"/>
      <c r="CC191" s="74"/>
      <c r="CD191" s="74"/>
      <c r="CE191" s="74"/>
      <c r="CF191" s="74"/>
      <c r="CG191" s="74"/>
      <c r="CH191" s="74"/>
      <c r="CI191" s="74"/>
      <c r="CJ191" s="74"/>
      <c r="CK191" s="74"/>
      <c r="CL191" s="74"/>
      <c r="CM191" s="74"/>
      <c r="CN191" s="74"/>
      <c r="CO191" s="74"/>
      <c r="CP191" s="74"/>
      <c r="CQ191" s="74"/>
      <c r="CR191" s="74"/>
      <c r="CS191" s="74"/>
      <c r="CT191" s="74"/>
      <c r="CU191" s="74"/>
      <c r="CV191" s="74"/>
      <c r="CW191" s="74"/>
      <c r="CX191" s="74"/>
      <c r="CY191" s="74"/>
      <c r="CZ191" s="74"/>
      <c r="DA191" s="74"/>
      <c r="DB191" s="74"/>
      <c r="DC191" s="74"/>
      <c r="DD191" s="74"/>
      <c r="DE191" s="74"/>
      <c r="DF191" s="74"/>
      <c r="DG191" s="74"/>
      <c r="DH191" s="74"/>
      <c r="DI191" s="74"/>
      <c r="DJ191" s="74"/>
      <c r="DK191" s="74"/>
      <c r="DL191" s="74"/>
      <c r="DM191" s="74"/>
      <c r="DN191" s="74"/>
      <c r="DO191" s="74"/>
      <c r="DP191" s="74"/>
      <c r="DQ191" s="74"/>
      <c r="DR191" s="74"/>
      <c r="DS191" s="74"/>
      <c r="DT191" s="74"/>
      <c r="DU191" s="74"/>
      <c r="DV191" s="74"/>
      <c r="DW191" s="74"/>
      <c r="DX191" s="74"/>
      <c r="DY191" s="74"/>
      <c r="DZ191" s="74"/>
      <c r="EA191" s="74"/>
      <c r="EB191" s="74"/>
      <c r="EC191" s="74"/>
      <c r="ED191" s="74"/>
      <c r="EE191" s="74"/>
      <c r="EF191" s="74"/>
      <c r="EG191" s="74"/>
      <c r="EH191" s="74"/>
      <c r="EI191" s="74"/>
      <c r="EJ191" s="74"/>
      <c r="EK191" s="74"/>
      <c r="EL191" s="74"/>
      <c r="EM191" s="74"/>
      <c r="EN191" s="74"/>
      <c r="EO191" s="74"/>
      <c r="EP191" s="74"/>
      <c r="EQ191" s="74"/>
      <c r="ER191" s="74"/>
      <c r="ES191" s="74"/>
      <c r="ET191" s="74"/>
      <c r="EU191" s="74"/>
      <c r="EV191" s="74"/>
      <c r="EW191" s="74"/>
      <c r="EX191" s="74"/>
      <c r="EY191" s="74"/>
      <c r="EZ191" s="74"/>
      <c r="FA191" s="74"/>
      <c r="FB191" s="74"/>
      <c r="FC191" s="74"/>
      <c r="FD191" s="74"/>
      <c r="FE191" s="74"/>
      <c r="FF191" s="74"/>
      <c r="FG191" s="74"/>
      <c r="FH191" s="74"/>
      <c r="FI191" s="74"/>
      <c r="FJ191" s="74"/>
      <c r="FK191" s="74"/>
      <c r="FL191" s="74"/>
      <c r="FM191" s="74"/>
      <c r="FN191" s="74"/>
      <c r="FO191" s="74"/>
      <c r="FP191" s="74"/>
      <c r="FQ191" s="74"/>
      <c r="FR191" s="74"/>
      <c r="FS191" s="74"/>
      <c r="FT191" s="74"/>
      <c r="FU191" s="74"/>
      <c r="FV191" s="74"/>
      <c r="FW191" s="74"/>
      <c r="FX191" s="74"/>
      <c r="FY191" s="74"/>
      <c r="FZ191" s="74"/>
      <c r="GA191" s="74"/>
      <c r="GB191" s="74"/>
      <c r="GC191" s="74"/>
    </row>
    <row r="192" spans="4:185">
      <c r="D192" s="74"/>
      <c r="E192" s="74"/>
      <c r="F192" s="74"/>
      <c r="G192" s="74"/>
      <c r="H192" s="74"/>
      <c r="I192" s="74"/>
      <c r="J192" s="74"/>
      <c r="K192" s="74"/>
      <c r="L192" s="74"/>
      <c r="M192" s="74"/>
      <c r="N192" s="74"/>
      <c r="O192" s="74"/>
      <c r="P192" s="74"/>
      <c r="Q192" s="74"/>
      <c r="R192" s="74"/>
      <c r="S192" s="74"/>
      <c r="T192" s="74"/>
      <c r="U192" s="74"/>
      <c r="V192" s="74"/>
      <c r="W192" s="74"/>
      <c r="X192" s="74"/>
      <c r="Y192" s="74"/>
      <c r="Z192" s="74"/>
      <c r="AA192" s="74"/>
      <c r="AB192" s="74"/>
      <c r="AC192" s="74"/>
      <c r="AD192" s="74"/>
      <c r="AE192" s="74"/>
      <c r="AF192" s="74"/>
      <c r="AG192" s="74"/>
      <c r="AH192" s="74"/>
      <c r="AI192" s="74"/>
      <c r="AJ192" s="74"/>
      <c r="AK192" s="74"/>
      <c r="AL192" s="74"/>
      <c r="AM192" s="74"/>
      <c r="AN192" s="74"/>
      <c r="AO192" s="74"/>
      <c r="AP192" s="74"/>
      <c r="AQ192" s="74"/>
      <c r="AR192" s="74"/>
      <c r="AS192" s="74"/>
      <c r="AT192" s="74"/>
      <c r="AU192" s="74"/>
      <c r="AV192" s="74"/>
      <c r="AW192" s="74"/>
      <c r="AX192" s="74"/>
      <c r="AY192" s="74"/>
      <c r="AZ192" s="74"/>
      <c r="BA192" s="74"/>
      <c r="BB192" s="74"/>
      <c r="BC192" s="74"/>
      <c r="BD192" s="74"/>
      <c r="BE192" s="74"/>
      <c r="BF192" s="74"/>
      <c r="BG192" s="74"/>
      <c r="BH192" s="74"/>
      <c r="BI192" s="74"/>
      <c r="BJ192" s="74"/>
      <c r="BK192" s="74"/>
      <c r="BL192" s="74"/>
      <c r="BM192" s="74"/>
      <c r="BN192" s="74"/>
      <c r="BO192" s="74"/>
      <c r="BP192" s="74"/>
      <c r="BQ192" s="74"/>
      <c r="BR192" s="74"/>
      <c r="BS192" s="74"/>
      <c r="BT192" s="74"/>
      <c r="BU192" s="74"/>
      <c r="BV192" s="74"/>
      <c r="BW192" s="74"/>
      <c r="BX192" s="74"/>
      <c r="BY192" s="74"/>
      <c r="BZ192" s="74"/>
      <c r="CA192" s="74"/>
      <c r="CB192" s="74"/>
      <c r="CC192" s="74"/>
      <c r="CD192" s="74"/>
      <c r="CE192" s="74"/>
      <c r="CF192" s="74"/>
      <c r="CG192" s="74"/>
      <c r="CH192" s="74"/>
      <c r="CI192" s="74"/>
      <c r="CJ192" s="74"/>
      <c r="CK192" s="74"/>
      <c r="CL192" s="74"/>
      <c r="CM192" s="74"/>
      <c r="CN192" s="74"/>
      <c r="CO192" s="74"/>
      <c r="CP192" s="74"/>
      <c r="CQ192" s="74"/>
      <c r="CR192" s="74"/>
      <c r="CS192" s="74"/>
      <c r="CT192" s="74"/>
      <c r="CU192" s="74"/>
      <c r="CV192" s="74"/>
      <c r="CW192" s="74"/>
      <c r="CX192" s="74"/>
      <c r="CY192" s="74"/>
      <c r="CZ192" s="74"/>
      <c r="DA192" s="74"/>
      <c r="DB192" s="74"/>
      <c r="DC192" s="74"/>
      <c r="DD192" s="74"/>
      <c r="DE192" s="74"/>
      <c r="DF192" s="74"/>
      <c r="DG192" s="74"/>
      <c r="DH192" s="74"/>
      <c r="DI192" s="74"/>
      <c r="DJ192" s="74"/>
      <c r="DK192" s="74"/>
      <c r="DL192" s="74"/>
      <c r="DM192" s="74"/>
      <c r="DN192" s="74"/>
      <c r="DO192" s="74"/>
      <c r="DP192" s="74"/>
      <c r="DQ192" s="74"/>
      <c r="DR192" s="74"/>
      <c r="DS192" s="74"/>
      <c r="DT192" s="74"/>
      <c r="DU192" s="74"/>
      <c r="DV192" s="74"/>
      <c r="DW192" s="74"/>
      <c r="DX192" s="74"/>
      <c r="DY192" s="74"/>
      <c r="DZ192" s="74"/>
      <c r="EA192" s="74"/>
      <c r="EB192" s="74"/>
      <c r="EC192" s="74"/>
      <c r="ED192" s="74"/>
      <c r="EE192" s="74"/>
      <c r="EF192" s="74"/>
      <c r="EG192" s="74"/>
      <c r="EH192" s="74"/>
      <c r="EI192" s="74"/>
      <c r="EJ192" s="74"/>
      <c r="EK192" s="74"/>
      <c r="EL192" s="74"/>
      <c r="EM192" s="74"/>
      <c r="EN192" s="74"/>
      <c r="EO192" s="74"/>
      <c r="EP192" s="74"/>
      <c r="EQ192" s="74"/>
      <c r="ER192" s="74"/>
      <c r="ES192" s="74"/>
      <c r="ET192" s="74"/>
      <c r="EU192" s="74"/>
      <c r="EV192" s="74"/>
      <c r="EW192" s="74"/>
      <c r="EX192" s="74"/>
      <c r="EY192" s="74"/>
      <c r="EZ192" s="74"/>
      <c r="FA192" s="74"/>
      <c r="FB192" s="74"/>
      <c r="FC192" s="74"/>
      <c r="FD192" s="74"/>
      <c r="FE192" s="74"/>
      <c r="FF192" s="74"/>
      <c r="FG192" s="74"/>
      <c r="FH192" s="74"/>
      <c r="FI192" s="74"/>
      <c r="FJ192" s="74"/>
      <c r="FK192" s="74"/>
      <c r="FL192" s="74"/>
      <c r="FM192" s="74"/>
      <c r="FN192" s="74"/>
      <c r="FO192" s="74"/>
      <c r="FP192" s="74"/>
      <c r="FQ192" s="74"/>
      <c r="FR192" s="74"/>
      <c r="FS192" s="74"/>
      <c r="FT192" s="74"/>
      <c r="FU192" s="74"/>
      <c r="FV192" s="74"/>
      <c r="FW192" s="74"/>
      <c r="FX192" s="74"/>
      <c r="FY192" s="74"/>
      <c r="FZ192" s="74"/>
      <c r="GA192" s="74"/>
      <c r="GB192" s="74"/>
      <c r="GC192" s="74"/>
    </row>
    <row r="193" spans="4:185">
      <c r="D193" s="74"/>
      <c r="E193" s="74"/>
      <c r="F193" s="74"/>
      <c r="G193" s="74"/>
      <c r="H193" s="74"/>
      <c r="I193" s="74"/>
      <c r="J193" s="74"/>
      <c r="K193" s="74"/>
      <c r="L193" s="74"/>
      <c r="M193" s="74"/>
      <c r="N193" s="74"/>
      <c r="O193" s="74"/>
      <c r="P193" s="74"/>
      <c r="Q193" s="74"/>
      <c r="R193" s="74"/>
      <c r="S193" s="74"/>
      <c r="T193" s="74"/>
      <c r="U193" s="74"/>
      <c r="V193" s="74"/>
      <c r="W193" s="74"/>
      <c r="X193" s="74"/>
      <c r="Y193" s="74"/>
      <c r="Z193" s="74"/>
      <c r="AA193" s="74"/>
      <c r="AB193" s="74"/>
      <c r="AC193" s="74"/>
      <c r="AD193" s="74"/>
      <c r="AE193" s="74"/>
      <c r="AF193" s="74"/>
      <c r="AG193" s="74"/>
      <c r="AH193" s="74"/>
      <c r="AI193" s="74"/>
      <c r="AJ193" s="74"/>
      <c r="AK193" s="74"/>
      <c r="AL193" s="74"/>
      <c r="AM193" s="74"/>
      <c r="AN193" s="74"/>
      <c r="AO193" s="74"/>
      <c r="AP193" s="74"/>
      <c r="AQ193" s="74"/>
      <c r="AR193" s="74"/>
      <c r="AS193" s="74"/>
      <c r="AT193" s="74"/>
      <c r="AU193" s="74"/>
      <c r="AV193" s="74"/>
      <c r="AW193" s="74"/>
      <c r="AX193" s="74"/>
      <c r="AY193" s="74"/>
      <c r="AZ193" s="74"/>
      <c r="BA193" s="74"/>
      <c r="BB193" s="74"/>
      <c r="BC193" s="74"/>
      <c r="BD193" s="74"/>
      <c r="BE193" s="74"/>
      <c r="BF193" s="74"/>
      <c r="BG193" s="74"/>
      <c r="BH193" s="74"/>
      <c r="BI193" s="74"/>
      <c r="BJ193" s="74"/>
      <c r="BK193" s="74"/>
      <c r="BL193" s="74"/>
      <c r="BM193" s="74"/>
      <c r="BN193" s="74"/>
      <c r="BO193" s="74"/>
      <c r="BP193" s="74"/>
      <c r="BQ193" s="74"/>
      <c r="BR193" s="74"/>
      <c r="BS193" s="74"/>
      <c r="BT193" s="74"/>
      <c r="BU193" s="74"/>
      <c r="BV193" s="74"/>
      <c r="BW193" s="74"/>
      <c r="BX193" s="74"/>
      <c r="BY193" s="74"/>
      <c r="BZ193" s="74"/>
      <c r="CA193" s="74"/>
      <c r="CB193" s="74"/>
      <c r="CC193" s="74"/>
      <c r="CD193" s="74"/>
      <c r="CE193" s="74"/>
      <c r="CF193" s="74"/>
      <c r="CG193" s="74"/>
      <c r="CH193" s="74"/>
      <c r="CI193" s="74"/>
      <c r="CJ193" s="74"/>
      <c r="CK193" s="74"/>
      <c r="CL193" s="74"/>
      <c r="CM193" s="74"/>
      <c r="CN193" s="74"/>
      <c r="CO193" s="74"/>
      <c r="CP193" s="74"/>
      <c r="CQ193" s="74"/>
      <c r="CR193" s="74"/>
      <c r="CS193" s="74"/>
      <c r="CT193" s="74"/>
      <c r="CU193" s="74"/>
      <c r="CV193" s="74"/>
      <c r="CW193" s="74"/>
      <c r="CX193" s="74"/>
      <c r="CY193" s="74"/>
      <c r="CZ193" s="74"/>
      <c r="DA193" s="74"/>
      <c r="DB193" s="74"/>
      <c r="DC193" s="74"/>
      <c r="DD193" s="74"/>
      <c r="DE193" s="74"/>
      <c r="DF193" s="74"/>
      <c r="DG193" s="74"/>
      <c r="DH193" s="74"/>
      <c r="DI193" s="74"/>
      <c r="DJ193" s="74"/>
      <c r="DK193" s="74"/>
      <c r="DL193" s="74"/>
      <c r="DM193" s="74"/>
      <c r="DN193" s="74"/>
      <c r="DO193" s="74"/>
      <c r="DP193" s="74"/>
      <c r="DQ193" s="74"/>
      <c r="DR193" s="74"/>
      <c r="DS193" s="74"/>
      <c r="DT193" s="74"/>
      <c r="DU193" s="74"/>
      <c r="DV193" s="74"/>
      <c r="DW193" s="74"/>
      <c r="DX193" s="74"/>
      <c r="DY193" s="74"/>
      <c r="DZ193" s="74"/>
      <c r="EA193" s="74"/>
      <c r="EB193" s="74"/>
      <c r="EC193" s="74"/>
      <c r="ED193" s="74"/>
      <c r="EE193" s="74"/>
      <c r="EF193" s="74"/>
      <c r="EG193" s="74"/>
      <c r="EH193" s="74"/>
      <c r="EI193" s="74"/>
      <c r="EJ193" s="74"/>
      <c r="EK193" s="74"/>
      <c r="EL193" s="74"/>
      <c r="EM193" s="74"/>
      <c r="EN193" s="74"/>
      <c r="EO193" s="74"/>
      <c r="EP193" s="74"/>
      <c r="EQ193" s="74"/>
      <c r="ER193" s="74"/>
      <c r="ES193" s="74"/>
      <c r="ET193" s="74"/>
      <c r="EU193" s="74"/>
      <c r="EV193" s="74"/>
      <c r="EW193" s="74"/>
      <c r="EX193" s="74"/>
      <c r="EY193" s="74"/>
      <c r="EZ193" s="74"/>
      <c r="FA193" s="74"/>
      <c r="FB193" s="74"/>
      <c r="FC193" s="74"/>
      <c r="FD193" s="74"/>
      <c r="FE193" s="74"/>
      <c r="FF193" s="74"/>
      <c r="FG193" s="74"/>
      <c r="FH193" s="74"/>
      <c r="FI193" s="74"/>
      <c r="FJ193" s="74"/>
      <c r="FK193" s="74"/>
      <c r="FL193" s="74"/>
      <c r="FM193" s="74"/>
      <c r="FN193" s="74"/>
      <c r="FO193" s="74"/>
      <c r="FP193" s="74"/>
      <c r="FQ193" s="74"/>
      <c r="FR193" s="74"/>
      <c r="FS193" s="74"/>
      <c r="FT193" s="74"/>
      <c r="FU193" s="74"/>
      <c r="FV193" s="74"/>
      <c r="FW193" s="74"/>
      <c r="FX193" s="74"/>
      <c r="FY193" s="74"/>
      <c r="FZ193" s="74"/>
      <c r="GA193" s="74"/>
      <c r="GB193" s="74"/>
      <c r="GC193" s="74"/>
    </row>
    <row r="194" spans="4:185">
      <c r="D194" s="74"/>
      <c r="E194" s="74"/>
      <c r="F194" s="74"/>
      <c r="G194" s="74"/>
      <c r="H194" s="74"/>
      <c r="I194" s="74"/>
      <c r="J194" s="74"/>
      <c r="K194" s="74"/>
      <c r="L194" s="74"/>
      <c r="M194" s="74"/>
      <c r="N194" s="74"/>
      <c r="O194" s="74"/>
      <c r="P194" s="74"/>
      <c r="Q194" s="74"/>
      <c r="R194" s="74"/>
      <c r="S194" s="74"/>
      <c r="T194" s="74"/>
      <c r="U194" s="74"/>
      <c r="V194" s="74"/>
      <c r="W194" s="74"/>
      <c r="X194" s="74"/>
      <c r="Y194" s="74"/>
      <c r="Z194" s="74"/>
      <c r="AA194" s="74"/>
      <c r="AB194" s="74"/>
      <c r="AC194" s="74"/>
      <c r="AD194" s="74"/>
      <c r="AE194" s="74"/>
      <c r="AF194" s="74"/>
      <c r="AG194" s="74"/>
      <c r="AH194" s="74"/>
      <c r="AI194" s="74"/>
      <c r="AJ194" s="74"/>
      <c r="AK194" s="74"/>
      <c r="AL194" s="74"/>
      <c r="AM194" s="74"/>
      <c r="AN194" s="74"/>
      <c r="AO194" s="74"/>
      <c r="AP194" s="74"/>
      <c r="AQ194" s="74"/>
      <c r="AR194" s="74"/>
      <c r="AS194" s="74"/>
      <c r="AT194" s="74"/>
      <c r="AU194" s="74"/>
      <c r="AV194" s="74"/>
      <c r="AW194" s="74"/>
      <c r="AX194" s="74"/>
      <c r="AY194" s="74"/>
      <c r="AZ194" s="74"/>
      <c r="BA194" s="74"/>
      <c r="BB194" s="74"/>
      <c r="BC194" s="74"/>
      <c r="BD194" s="74"/>
      <c r="BE194" s="74"/>
      <c r="BF194" s="74"/>
      <c r="BG194" s="74"/>
      <c r="BH194" s="74"/>
      <c r="BI194" s="74"/>
      <c r="BJ194" s="74"/>
      <c r="BK194" s="74"/>
      <c r="BL194" s="74"/>
      <c r="BM194" s="74"/>
      <c r="BN194" s="74"/>
      <c r="BO194" s="74"/>
      <c r="BP194" s="74"/>
      <c r="BQ194" s="74"/>
      <c r="BR194" s="74"/>
      <c r="BS194" s="74"/>
      <c r="BT194" s="74"/>
      <c r="BU194" s="74"/>
      <c r="BV194" s="74"/>
      <c r="BW194" s="74"/>
      <c r="BX194" s="74"/>
      <c r="BY194" s="74"/>
      <c r="BZ194" s="74"/>
      <c r="CA194" s="74"/>
      <c r="CB194" s="74"/>
      <c r="CC194" s="74"/>
      <c r="CD194" s="74"/>
      <c r="CE194" s="74"/>
      <c r="CF194" s="74"/>
      <c r="CG194" s="74"/>
      <c r="CH194" s="74"/>
      <c r="CI194" s="74"/>
      <c r="CJ194" s="74"/>
      <c r="CK194" s="74"/>
      <c r="CL194" s="74"/>
      <c r="CM194" s="74"/>
      <c r="CN194" s="74"/>
      <c r="CO194" s="74"/>
      <c r="CP194" s="74"/>
      <c r="CQ194" s="74"/>
      <c r="CR194" s="74"/>
      <c r="CS194" s="74"/>
      <c r="CT194" s="74"/>
      <c r="CU194" s="74"/>
      <c r="CV194" s="74"/>
      <c r="CW194" s="74"/>
      <c r="CX194" s="74"/>
      <c r="CY194" s="74"/>
      <c r="CZ194" s="74"/>
      <c r="DA194" s="74"/>
      <c r="DB194" s="74"/>
      <c r="DC194" s="74"/>
      <c r="DD194" s="74"/>
      <c r="DE194" s="74"/>
      <c r="DF194" s="74"/>
      <c r="DG194" s="74"/>
      <c r="DH194" s="74"/>
      <c r="DI194" s="74"/>
      <c r="DJ194" s="74"/>
      <c r="DK194" s="74"/>
      <c r="DL194" s="74"/>
      <c r="DM194" s="74"/>
      <c r="DN194" s="74"/>
      <c r="DO194" s="74"/>
      <c r="DP194" s="74"/>
      <c r="DQ194" s="74"/>
      <c r="DR194" s="74"/>
      <c r="DS194" s="74"/>
      <c r="DT194" s="74"/>
      <c r="DU194" s="74"/>
      <c r="DV194" s="74"/>
      <c r="DW194" s="74"/>
      <c r="DX194" s="74"/>
      <c r="DY194" s="74"/>
      <c r="DZ194" s="74"/>
      <c r="EA194" s="74"/>
      <c r="EB194" s="74"/>
      <c r="EC194" s="74"/>
      <c r="ED194" s="74"/>
      <c r="EE194" s="74"/>
      <c r="EF194" s="74"/>
      <c r="EG194" s="74"/>
      <c r="EH194" s="74"/>
      <c r="EI194" s="74"/>
      <c r="EJ194" s="74"/>
      <c r="EK194" s="74"/>
      <c r="EL194" s="74"/>
      <c r="EM194" s="74"/>
      <c r="EN194" s="74"/>
      <c r="EO194" s="74"/>
      <c r="EP194" s="74"/>
      <c r="EQ194" s="74"/>
      <c r="ER194" s="74"/>
      <c r="ES194" s="74"/>
      <c r="ET194" s="74"/>
      <c r="EU194" s="74"/>
      <c r="EV194" s="74"/>
      <c r="EW194" s="74"/>
      <c r="EX194" s="74"/>
      <c r="EY194" s="74"/>
      <c r="EZ194" s="74"/>
      <c r="FA194" s="74"/>
      <c r="FB194" s="74"/>
      <c r="FC194" s="74"/>
      <c r="FD194" s="74"/>
      <c r="FE194" s="74"/>
      <c r="FF194" s="74"/>
      <c r="FG194" s="74"/>
      <c r="FH194" s="74"/>
      <c r="FI194" s="74"/>
      <c r="FJ194" s="74"/>
      <c r="FK194" s="74"/>
      <c r="FL194" s="74"/>
      <c r="FM194" s="74"/>
      <c r="FN194" s="74"/>
      <c r="FO194" s="74"/>
      <c r="FP194" s="74"/>
      <c r="FQ194" s="74"/>
      <c r="FR194" s="74"/>
      <c r="FS194" s="74"/>
      <c r="FT194" s="74"/>
      <c r="FU194" s="74"/>
      <c r="FV194" s="74"/>
      <c r="FW194" s="74"/>
      <c r="FX194" s="74"/>
      <c r="FY194" s="74"/>
      <c r="FZ194" s="74"/>
      <c r="GA194" s="74"/>
      <c r="GB194" s="74"/>
      <c r="GC194" s="74"/>
    </row>
    <row r="195" spans="4:185">
      <c r="D195" s="74"/>
      <c r="E195" s="74"/>
      <c r="F195" s="74"/>
      <c r="G195" s="74"/>
      <c r="H195" s="74"/>
      <c r="I195" s="74"/>
      <c r="J195" s="74"/>
      <c r="K195" s="74"/>
      <c r="L195" s="74"/>
      <c r="M195" s="74"/>
      <c r="N195" s="74"/>
      <c r="O195" s="74"/>
      <c r="P195" s="74"/>
      <c r="Q195" s="74"/>
      <c r="R195" s="74"/>
      <c r="S195" s="74"/>
      <c r="T195" s="74"/>
      <c r="U195" s="74"/>
      <c r="V195" s="74"/>
      <c r="W195" s="74"/>
      <c r="X195" s="74"/>
      <c r="Y195" s="74"/>
      <c r="Z195" s="74"/>
      <c r="AA195" s="74"/>
      <c r="AB195" s="74"/>
      <c r="AC195" s="74"/>
      <c r="AD195" s="74"/>
      <c r="AE195" s="74"/>
      <c r="AF195" s="74"/>
      <c r="AG195" s="74"/>
      <c r="AH195" s="74"/>
      <c r="AI195" s="74"/>
      <c r="AJ195" s="74"/>
      <c r="AK195" s="74"/>
      <c r="AL195" s="74"/>
      <c r="AM195" s="74"/>
      <c r="AN195" s="74"/>
      <c r="AO195" s="74"/>
      <c r="AP195" s="74"/>
      <c r="AQ195" s="74"/>
      <c r="AR195" s="74"/>
      <c r="AS195" s="74"/>
      <c r="AT195" s="74"/>
      <c r="AU195" s="74"/>
      <c r="AV195" s="74"/>
      <c r="AW195" s="74"/>
      <c r="AX195" s="74"/>
      <c r="AY195" s="74"/>
      <c r="AZ195" s="74"/>
      <c r="BA195" s="74"/>
      <c r="BB195" s="74"/>
      <c r="BC195" s="74"/>
      <c r="BD195" s="74"/>
      <c r="BE195" s="74"/>
      <c r="BF195" s="74"/>
      <c r="BG195" s="74"/>
      <c r="BH195" s="74"/>
      <c r="BI195" s="74"/>
      <c r="BJ195" s="74"/>
      <c r="BK195" s="74"/>
      <c r="BL195" s="74"/>
      <c r="BM195" s="74"/>
      <c r="BN195" s="74"/>
      <c r="BO195" s="74"/>
      <c r="BP195" s="74"/>
      <c r="BQ195" s="74"/>
      <c r="BR195" s="74"/>
      <c r="BS195" s="74"/>
      <c r="BT195" s="74"/>
      <c r="BU195" s="74"/>
      <c r="BV195" s="74"/>
      <c r="BW195" s="74"/>
      <c r="BX195" s="74"/>
      <c r="BY195" s="74"/>
      <c r="BZ195" s="74"/>
      <c r="CA195" s="74"/>
      <c r="CB195" s="74"/>
      <c r="CC195" s="74"/>
      <c r="CD195" s="74"/>
      <c r="CE195" s="74"/>
      <c r="CF195" s="74"/>
      <c r="CG195" s="74"/>
      <c r="CH195" s="74"/>
      <c r="CI195" s="74"/>
      <c r="CJ195" s="74"/>
      <c r="CK195" s="74"/>
      <c r="CL195" s="74"/>
      <c r="CM195" s="74"/>
      <c r="CN195" s="74"/>
      <c r="CO195" s="74"/>
      <c r="CP195" s="74"/>
      <c r="CQ195" s="74"/>
      <c r="CR195" s="74"/>
      <c r="CS195" s="74"/>
      <c r="CT195" s="74"/>
      <c r="CU195" s="74"/>
      <c r="CV195" s="74"/>
      <c r="CW195" s="74"/>
      <c r="CX195" s="74"/>
      <c r="CY195" s="74"/>
      <c r="CZ195" s="74"/>
      <c r="DA195" s="74"/>
      <c r="DB195" s="74"/>
      <c r="DC195" s="74"/>
      <c r="DD195" s="74"/>
      <c r="DE195" s="74"/>
      <c r="DF195" s="74"/>
      <c r="DG195" s="74"/>
      <c r="DH195" s="74"/>
      <c r="DI195" s="74"/>
      <c r="DJ195" s="74"/>
      <c r="DK195" s="74"/>
      <c r="DL195" s="74"/>
      <c r="DM195" s="74"/>
      <c r="DN195" s="74"/>
      <c r="DO195" s="74"/>
      <c r="DP195" s="74"/>
      <c r="DQ195" s="74"/>
      <c r="DR195" s="74"/>
      <c r="DS195" s="74"/>
      <c r="DT195" s="74"/>
      <c r="DU195" s="74"/>
      <c r="DV195" s="74"/>
      <c r="DW195" s="74"/>
      <c r="DX195" s="74"/>
      <c r="DY195" s="74"/>
      <c r="DZ195" s="74"/>
      <c r="EA195" s="74"/>
      <c r="EB195" s="74"/>
      <c r="EC195" s="74"/>
      <c r="ED195" s="74"/>
      <c r="EE195" s="74"/>
      <c r="EF195" s="74"/>
      <c r="EG195" s="74"/>
      <c r="EH195" s="74"/>
      <c r="EI195" s="74"/>
      <c r="EJ195" s="74"/>
      <c r="EK195" s="74"/>
      <c r="EL195" s="74"/>
      <c r="EM195" s="74"/>
      <c r="EN195" s="74"/>
      <c r="EO195" s="74"/>
      <c r="EP195" s="74"/>
      <c r="EQ195" s="74"/>
      <c r="ER195" s="74"/>
      <c r="ES195" s="74"/>
      <c r="ET195" s="74"/>
      <c r="EU195" s="74"/>
      <c r="EV195" s="74"/>
      <c r="EW195" s="74"/>
      <c r="EX195" s="74"/>
      <c r="EY195" s="74"/>
      <c r="EZ195" s="74"/>
      <c r="FA195" s="74"/>
      <c r="FB195" s="74"/>
      <c r="FC195" s="74"/>
      <c r="FD195" s="74"/>
      <c r="FE195" s="74"/>
      <c r="FF195" s="74"/>
      <c r="FG195" s="74"/>
      <c r="FH195" s="74"/>
      <c r="FI195" s="74"/>
      <c r="FJ195" s="74"/>
      <c r="FK195" s="74"/>
      <c r="FL195" s="74"/>
      <c r="FM195" s="74"/>
      <c r="FN195" s="74"/>
      <c r="FO195" s="74"/>
      <c r="FP195" s="74"/>
      <c r="FQ195" s="74"/>
      <c r="FR195" s="74"/>
      <c r="FS195" s="74"/>
      <c r="FT195" s="74"/>
      <c r="FU195" s="74"/>
      <c r="FV195" s="74"/>
      <c r="FW195" s="74"/>
      <c r="FX195" s="74"/>
      <c r="FY195" s="74"/>
      <c r="FZ195" s="74"/>
      <c r="GA195" s="74"/>
      <c r="GB195" s="74"/>
      <c r="GC195" s="74"/>
    </row>
    <row r="196" spans="4:185">
      <c r="D196" s="74"/>
      <c r="E196" s="74"/>
      <c r="F196" s="74"/>
      <c r="G196" s="74"/>
      <c r="H196" s="74"/>
      <c r="I196" s="74"/>
      <c r="J196" s="74"/>
      <c r="K196" s="74"/>
      <c r="L196" s="74"/>
      <c r="M196" s="74"/>
      <c r="N196" s="74"/>
      <c r="O196" s="74"/>
      <c r="P196" s="74"/>
      <c r="Q196" s="74"/>
      <c r="R196" s="74"/>
      <c r="S196" s="74"/>
      <c r="T196" s="74"/>
      <c r="U196" s="74"/>
      <c r="V196" s="74"/>
      <c r="W196" s="74"/>
      <c r="X196" s="74"/>
      <c r="Y196" s="74"/>
      <c r="Z196" s="74"/>
      <c r="AA196" s="74"/>
      <c r="AB196" s="74"/>
      <c r="AC196" s="74"/>
      <c r="AD196" s="74"/>
      <c r="AE196" s="74"/>
      <c r="AF196" s="74"/>
      <c r="AG196" s="74"/>
      <c r="AH196" s="74"/>
      <c r="AI196" s="74"/>
      <c r="AJ196" s="74"/>
      <c r="AK196" s="74"/>
      <c r="AL196" s="74"/>
      <c r="AM196" s="74"/>
      <c r="AN196" s="74"/>
      <c r="AO196" s="74"/>
      <c r="AP196" s="74"/>
      <c r="AQ196" s="74"/>
      <c r="AR196" s="74"/>
      <c r="AS196" s="74"/>
      <c r="AT196" s="74"/>
      <c r="AU196" s="74"/>
      <c r="AV196" s="74"/>
      <c r="AW196" s="74"/>
      <c r="AX196" s="74"/>
      <c r="AY196" s="74"/>
      <c r="AZ196" s="74"/>
      <c r="BA196" s="74"/>
      <c r="BB196" s="74"/>
      <c r="BC196" s="74"/>
      <c r="BD196" s="74"/>
      <c r="BE196" s="74"/>
      <c r="BF196" s="74"/>
      <c r="BG196" s="74"/>
      <c r="BH196" s="74"/>
      <c r="BI196" s="74"/>
      <c r="BJ196" s="74"/>
      <c r="BK196" s="74"/>
      <c r="BL196" s="74"/>
      <c r="BM196" s="74"/>
      <c r="BN196" s="74"/>
      <c r="BO196" s="74"/>
      <c r="BP196" s="74"/>
      <c r="BQ196" s="74"/>
      <c r="BR196" s="74"/>
      <c r="BS196" s="74"/>
      <c r="BT196" s="74"/>
      <c r="BU196" s="74"/>
      <c r="BV196" s="74"/>
      <c r="BW196" s="74"/>
      <c r="BX196" s="74"/>
      <c r="BY196" s="74"/>
      <c r="BZ196" s="74"/>
      <c r="CA196" s="74"/>
      <c r="CB196" s="74"/>
      <c r="CC196" s="74"/>
      <c r="CD196" s="74"/>
      <c r="CE196" s="74"/>
      <c r="CF196" s="74"/>
      <c r="CG196" s="74"/>
      <c r="CH196" s="74"/>
      <c r="CI196" s="74"/>
      <c r="CJ196" s="74"/>
      <c r="CK196" s="74"/>
      <c r="CL196" s="74"/>
      <c r="CM196" s="74"/>
      <c r="CN196" s="74"/>
      <c r="CO196" s="74"/>
      <c r="CP196" s="74"/>
      <c r="CQ196" s="74"/>
      <c r="CR196" s="74"/>
      <c r="CS196" s="74"/>
      <c r="CT196" s="74"/>
      <c r="CU196" s="74"/>
      <c r="CV196" s="74"/>
      <c r="CW196" s="74"/>
      <c r="CX196" s="74"/>
      <c r="CY196" s="74"/>
      <c r="CZ196" s="74"/>
      <c r="DA196" s="74"/>
      <c r="DB196" s="74"/>
      <c r="DC196" s="74"/>
      <c r="DD196" s="74"/>
      <c r="DE196" s="74"/>
      <c r="DF196" s="74"/>
      <c r="DG196" s="74"/>
      <c r="DH196" s="74"/>
      <c r="DI196" s="74"/>
      <c r="DJ196" s="74"/>
      <c r="DK196" s="74"/>
      <c r="DL196" s="74"/>
      <c r="DM196" s="74"/>
      <c r="DN196" s="74"/>
      <c r="DO196" s="74"/>
      <c r="DP196" s="74"/>
      <c r="DQ196" s="74"/>
      <c r="DR196" s="74"/>
      <c r="DS196" s="74"/>
      <c r="DT196" s="74"/>
      <c r="DU196" s="74"/>
      <c r="DV196" s="74"/>
      <c r="DW196" s="74"/>
      <c r="DX196" s="74"/>
      <c r="DY196" s="74"/>
      <c r="DZ196" s="74"/>
      <c r="EA196" s="74"/>
      <c r="EB196" s="74"/>
      <c r="EC196" s="74"/>
      <c r="ED196" s="74"/>
      <c r="EE196" s="74"/>
      <c r="EF196" s="74"/>
      <c r="EG196" s="74"/>
      <c r="EH196" s="74"/>
      <c r="EI196" s="74"/>
      <c r="EJ196" s="74"/>
      <c r="EK196" s="74"/>
      <c r="EL196" s="74"/>
      <c r="EM196" s="74"/>
      <c r="EN196" s="74"/>
      <c r="EO196" s="74"/>
      <c r="EP196" s="74"/>
      <c r="EQ196" s="74"/>
      <c r="ER196" s="74"/>
      <c r="ES196" s="74"/>
      <c r="ET196" s="74"/>
      <c r="EU196" s="74"/>
      <c r="EV196" s="74"/>
      <c r="EW196" s="74"/>
      <c r="EX196" s="74"/>
      <c r="EY196" s="74"/>
      <c r="EZ196" s="74"/>
      <c r="FA196" s="74"/>
      <c r="FB196" s="74"/>
      <c r="FC196" s="74"/>
      <c r="FD196" s="74"/>
      <c r="FE196" s="74"/>
      <c r="FF196" s="74"/>
      <c r="FG196" s="74"/>
      <c r="FH196" s="74"/>
      <c r="FI196" s="74"/>
      <c r="FJ196" s="74"/>
      <c r="FK196" s="74"/>
      <c r="FL196" s="74"/>
      <c r="FM196" s="74"/>
      <c r="FN196" s="74"/>
      <c r="FO196" s="74"/>
      <c r="FP196" s="74"/>
      <c r="FQ196" s="74"/>
      <c r="FR196" s="74"/>
      <c r="FS196" s="74"/>
      <c r="FT196" s="74"/>
      <c r="FU196" s="74"/>
      <c r="FV196" s="74"/>
      <c r="FW196" s="74"/>
      <c r="FX196" s="74"/>
      <c r="FY196" s="74"/>
      <c r="FZ196" s="74"/>
      <c r="GA196" s="74"/>
      <c r="GB196" s="74"/>
      <c r="GC196" s="74"/>
    </row>
    <row r="197" spans="4:185">
      <c r="D197" s="74"/>
      <c r="E197" s="74"/>
      <c r="F197" s="74"/>
      <c r="G197" s="74"/>
      <c r="H197" s="74"/>
      <c r="I197" s="74"/>
      <c r="J197" s="74"/>
      <c r="K197" s="74"/>
      <c r="L197" s="74"/>
      <c r="M197" s="74"/>
      <c r="N197" s="74"/>
      <c r="O197" s="74"/>
      <c r="P197" s="74"/>
      <c r="Q197" s="74"/>
      <c r="R197" s="74"/>
      <c r="S197" s="74"/>
      <c r="T197" s="74"/>
      <c r="U197" s="74"/>
      <c r="V197" s="74"/>
      <c r="W197" s="74"/>
      <c r="X197" s="74"/>
      <c r="Y197" s="74"/>
      <c r="Z197" s="74"/>
      <c r="AA197" s="74"/>
      <c r="AB197" s="74"/>
      <c r="AC197" s="74"/>
      <c r="AD197" s="74"/>
      <c r="AE197" s="74"/>
      <c r="AF197" s="74"/>
      <c r="AG197" s="74"/>
      <c r="AH197" s="74"/>
      <c r="AI197" s="74"/>
      <c r="AJ197" s="74"/>
      <c r="AK197" s="74"/>
      <c r="AL197" s="74"/>
      <c r="AM197" s="74"/>
      <c r="AN197" s="74"/>
      <c r="AO197" s="74"/>
      <c r="AP197" s="74"/>
      <c r="AQ197" s="74"/>
      <c r="AR197" s="74"/>
      <c r="AS197" s="74"/>
      <c r="AT197" s="74"/>
      <c r="AU197" s="74"/>
      <c r="AV197" s="74"/>
      <c r="AW197" s="74"/>
      <c r="AX197" s="74"/>
      <c r="AY197" s="74"/>
      <c r="AZ197" s="74"/>
      <c r="BA197" s="74"/>
      <c r="BB197" s="74"/>
      <c r="BC197" s="74"/>
      <c r="BD197" s="74"/>
      <c r="BE197" s="74"/>
      <c r="BF197" s="74"/>
      <c r="BG197" s="74"/>
      <c r="BH197" s="74"/>
      <c r="BI197" s="74"/>
      <c r="BJ197" s="74"/>
      <c r="BK197" s="74"/>
      <c r="BL197" s="74"/>
      <c r="BM197" s="74"/>
      <c r="BN197" s="74"/>
      <c r="BO197" s="74"/>
      <c r="BP197" s="74"/>
      <c r="BQ197" s="74"/>
      <c r="BR197" s="74"/>
      <c r="BS197" s="74"/>
      <c r="BT197" s="74"/>
      <c r="BU197" s="74"/>
      <c r="BV197" s="74"/>
      <c r="BW197" s="74"/>
      <c r="BX197" s="74"/>
      <c r="BY197" s="74"/>
      <c r="BZ197" s="74"/>
      <c r="CA197" s="74"/>
      <c r="CB197" s="74"/>
      <c r="CC197" s="74"/>
      <c r="CD197" s="74"/>
      <c r="CE197" s="74"/>
      <c r="CF197" s="74"/>
      <c r="CG197" s="74"/>
      <c r="CH197" s="74"/>
      <c r="CI197" s="74"/>
      <c r="CJ197" s="74"/>
      <c r="CK197" s="74"/>
      <c r="CL197" s="74"/>
      <c r="CM197" s="74"/>
      <c r="CN197" s="74"/>
      <c r="CO197" s="74"/>
      <c r="CP197" s="74"/>
      <c r="CQ197" s="74"/>
      <c r="CR197" s="74"/>
      <c r="CS197" s="74"/>
      <c r="CT197" s="74"/>
      <c r="CU197" s="74"/>
      <c r="CV197" s="74"/>
      <c r="CW197" s="74"/>
      <c r="CX197" s="74"/>
      <c r="CY197" s="74"/>
      <c r="CZ197" s="74"/>
      <c r="DA197" s="74"/>
      <c r="DB197" s="74"/>
      <c r="DC197" s="74"/>
      <c r="DD197" s="74"/>
      <c r="DE197" s="74"/>
      <c r="DF197" s="74"/>
      <c r="DG197" s="74"/>
      <c r="DH197" s="74"/>
      <c r="DI197" s="74"/>
      <c r="DJ197" s="74"/>
      <c r="DK197" s="74"/>
      <c r="DL197" s="74"/>
      <c r="DM197" s="74"/>
      <c r="DN197" s="74"/>
      <c r="DO197" s="74"/>
      <c r="DP197" s="74"/>
      <c r="DQ197" s="74"/>
      <c r="DR197" s="74"/>
      <c r="DS197" s="74"/>
      <c r="DT197" s="74"/>
      <c r="DU197" s="74"/>
      <c r="DV197" s="74"/>
      <c r="DW197" s="74"/>
      <c r="DX197" s="74"/>
      <c r="DY197" s="74"/>
      <c r="DZ197" s="74"/>
      <c r="EA197" s="74"/>
      <c r="EB197" s="74"/>
      <c r="EC197" s="74"/>
      <c r="ED197" s="74"/>
      <c r="EE197" s="74"/>
      <c r="EF197" s="74"/>
      <c r="EG197" s="74"/>
      <c r="EH197" s="74"/>
      <c r="EI197" s="74"/>
      <c r="EJ197" s="74"/>
      <c r="EK197" s="74"/>
      <c r="EL197" s="74"/>
      <c r="EM197" s="74"/>
      <c r="EN197" s="74"/>
      <c r="EO197" s="74"/>
      <c r="EP197" s="74"/>
      <c r="EQ197" s="74"/>
      <c r="ER197" s="74"/>
      <c r="ES197" s="74"/>
      <c r="ET197" s="74"/>
      <c r="EU197" s="74"/>
      <c r="EV197" s="74"/>
      <c r="EW197" s="74"/>
      <c r="EX197" s="74"/>
      <c r="EY197" s="74"/>
      <c r="EZ197" s="74"/>
      <c r="FA197" s="74"/>
      <c r="FB197" s="74"/>
      <c r="FC197" s="74"/>
      <c r="FD197" s="74"/>
      <c r="FE197" s="74"/>
      <c r="FF197" s="74"/>
      <c r="FG197" s="74"/>
      <c r="FH197" s="74"/>
      <c r="FI197" s="74"/>
      <c r="FJ197" s="74"/>
      <c r="FK197" s="74"/>
      <c r="FL197" s="74"/>
      <c r="FM197" s="74"/>
      <c r="FN197" s="74"/>
      <c r="FO197" s="74"/>
      <c r="FP197" s="74"/>
      <c r="FQ197" s="74"/>
      <c r="FR197" s="74"/>
      <c r="FS197" s="74"/>
      <c r="FT197" s="74"/>
      <c r="FU197" s="74"/>
      <c r="FV197" s="74"/>
      <c r="FW197" s="74"/>
      <c r="FX197" s="74"/>
      <c r="FY197" s="74"/>
      <c r="FZ197" s="74"/>
      <c r="GA197" s="74"/>
      <c r="GB197" s="74"/>
      <c r="GC197" s="74"/>
    </row>
    <row r="198" spans="4:185">
      <c r="D198" s="74"/>
      <c r="E198" s="74"/>
      <c r="F198" s="74"/>
      <c r="G198" s="74"/>
      <c r="H198" s="74"/>
      <c r="I198" s="74"/>
      <c r="J198" s="74"/>
      <c r="K198" s="74"/>
      <c r="L198" s="74"/>
      <c r="M198" s="74"/>
      <c r="N198" s="74"/>
      <c r="O198" s="74"/>
      <c r="P198" s="74"/>
      <c r="Q198" s="74"/>
      <c r="R198" s="74"/>
      <c r="S198" s="74"/>
      <c r="T198" s="74"/>
      <c r="U198" s="74"/>
      <c r="V198" s="74"/>
      <c r="W198" s="74"/>
      <c r="X198" s="74"/>
      <c r="Y198" s="74"/>
      <c r="Z198" s="74"/>
      <c r="AA198" s="74"/>
      <c r="AB198" s="74"/>
      <c r="AC198" s="74"/>
      <c r="AD198" s="74"/>
      <c r="AE198" s="74"/>
      <c r="AF198" s="74"/>
      <c r="AG198" s="74"/>
      <c r="AH198" s="74"/>
      <c r="AI198" s="74"/>
      <c r="AJ198" s="74"/>
      <c r="AK198" s="74"/>
      <c r="AL198" s="74"/>
      <c r="AM198" s="74"/>
      <c r="AN198" s="74"/>
      <c r="AO198" s="74"/>
      <c r="AP198" s="74"/>
      <c r="AQ198" s="74"/>
      <c r="AR198" s="74"/>
      <c r="AS198" s="74"/>
      <c r="AT198" s="74"/>
      <c r="AU198" s="74"/>
      <c r="AV198" s="74"/>
      <c r="AW198" s="74"/>
      <c r="AX198" s="74"/>
      <c r="AY198" s="74"/>
      <c r="AZ198" s="74"/>
      <c r="BA198" s="74"/>
      <c r="BB198" s="74"/>
      <c r="BC198" s="74"/>
      <c r="BD198" s="74"/>
      <c r="BE198" s="74"/>
      <c r="BF198" s="74"/>
      <c r="BG198" s="74"/>
      <c r="BH198" s="74"/>
      <c r="BI198" s="74"/>
      <c r="BJ198" s="74"/>
      <c r="BK198" s="74"/>
      <c r="BL198" s="74"/>
      <c r="BM198" s="74"/>
      <c r="BN198" s="74"/>
      <c r="BO198" s="74"/>
      <c r="BP198" s="74"/>
      <c r="BQ198" s="74"/>
      <c r="BR198" s="74"/>
      <c r="BS198" s="74"/>
      <c r="BT198" s="74"/>
      <c r="BU198" s="74"/>
      <c r="BV198" s="74"/>
      <c r="BW198" s="74"/>
      <c r="BX198" s="74"/>
      <c r="BY198" s="74"/>
      <c r="BZ198" s="74"/>
      <c r="CA198" s="74"/>
      <c r="CB198" s="74"/>
      <c r="CC198" s="74"/>
      <c r="CD198" s="74"/>
      <c r="CE198" s="74"/>
      <c r="CF198" s="74"/>
      <c r="CG198" s="74"/>
      <c r="CH198" s="74"/>
      <c r="CI198" s="74"/>
      <c r="CJ198" s="74"/>
      <c r="CK198" s="74"/>
      <c r="CL198" s="74"/>
      <c r="CM198" s="74"/>
      <c r="CN198" s="74"/>
      <c r="CO198" s="74"/>
      <c r="CP198" s="74"/>
      <c r="CQ198" s="74"/>
      <c r="CR198" s="74"/>
      <c r="CS198" s="74"/>
      <c r="CT198" s="74"/>
      <c r="CU198" s="74"/>
      <c r="CV198" s="74"/>
      <c r="CW198" s="74"/>
      <c r="CX198" s="74"/>
      <c r="CY198" s="74"/>
      <c r="CZ198" s="74"/>
      <c r="DA198" s="74"/>
      <c r="DB198" s="74"/>
      <c r="DC198" s="74"/>
      <c r="DD198" s="74"/>
      <c r="DE198" s="74"/>
      <c r="DF198" s="74"/>
      <c r="DG198" s="74"/>
      <c r="DH198" s="74"/>
      <c r="DI198" s="74"/>
      <c r="DJ198" s="74"/>
      <c r="DK198" s="74"/>
      <c r="DL198" s="74"/>
      <c r="DM198" s="74"/>
      <c r="DN198" s="74"/>
      <c r="DO198" s="74"/>
      <c r="DP198" s="74"/>
      <c r="DQ198" s="74"/>
      <c r="DR198" s="74"/>
      <c r="DS198" s="74"/>
      <c r="DT198" s="74"/>
      <c r="DU198" s="74"/>
      <c r="DV198" s="74"/>
      <c r="DW198" s="74"/>
      <c r="DX198" s="74"/>
      <c r="DY198" s="74"/>
      <c r="DZ198" s="74"/>
      <c r="EA198" s="74"/>
      <c r="EB198" s="74"/>
      <c r="EC198" s="74"/>
      <c r="ED198" s="74"/>
      <c r="EE198" s="74"/>
      <c r="EF198" s="74"/>
      <c r="EG198" s="74"/>
      <c r="EH198" s="74"/>
      <c r="EI198" s="74"/>
      <c r="EJ198" s="74"/>
      <c r="EK198" s="74"/>
      <c r="EL198" s="74"/>
      <c r="EM198" s="74"/>
      <c r="EN198" s="74"/>
      <c r="EO198" s="74"/>
      <c r="EP198" s="74"/>
      <c r="EQ198" s="74"/>
      <c r="ER198" s="74"/>
      <c r="ES198" s="74"/>
      <c r="ET198" s="74"/>
      <c r="EU198" s="74"/>
      <c r="EV198" s="74"/>
      <c r="EW198" s="74"/>
      <c r="EX198" s="74"/>
      <c r="EY198" s="74"/>
      <c r="EZ198" s="74"/>
      <c r="FA198" s="74"/>
      <c r="FB198" s="74"/>
      <c r="FC198" s="74"/>
      <c r="FD198" s="74"/>
      <c r="FE198" s="74"/>
      <c r="FF198" s="74"/>
      <c r="FG198" s="74"/>
      <c r="FH198" s="74"/>
      <c r="FI198" s="74"/>
      <c r="FJ198" s="74"/>
      <c r="FK198" s="74"/>
      <c r="FL198" s="74"/>
      <c r="FM198" s="74"/>
      <c r="FN198" s="74"/>
      <c r="FO198" s="74"/>
      <c r="FP198" s="74"/>
      <c r="FQ198" s="74"/>
      <c r="FR198" s="74"/>
      <c r="FS198" s="74"/>
      <c r="FT198" s="74"/>
      <c r="FU198" s="74"/>
      <c r="FV198" s="74"/>
      <c r="FW198" s="74"/>
      <c r="FX198" s="74"/>
      <c r="FY198" s="74"/>
      <c r="FZ198" s="74"/>
      <c r="GA198" s="74"/>
      <c r="GB198" s="74"/>
      <c r="GC198" s="74"/>
    </row>
    <row r="199" spans="4:185">
      <c r="D199" s="74"/>
      <c r="E199" s="74"/>
      <c r="F199" s="74"/>
      <c r="G199" s="74"/>
      <c r="H199" s="74"/>
      <c r="I199" s="74"/>
      <c r="J199" s="74"/>
      <c r="K199" s="74"/>
      <c r="L199" s="74"/>
      <c r="M199" s="74"/>
      <c r="N199" s="74"/>
      <c r="O199" s="74"/>
      <c r="P199" s="74"/>
      <c r="Q199" s="74"/>
      <c r="R199" s="74"/>
      <c r="S199" s="74"/>
      <c r="T199" s="74"/>
      <c r="U199" s="74"/>
      <c r="V199" s="74"/>
      <c r="W199" s="74"/>
      <c r="X199" s="74"/>
      <c r="Y199" s="74"/>
      <c r="Z199" s="74"/>
      <c r="AA199" s="74"/>
      <c r="AB199" s="74"/>
      <c r="AC199" s="74"/>
      <c r="AD199" s="74"/>
      <c r="AE199" s="74"/>
      <c r="AF199" s="74"/>
      <c r="AG199" s="74"/>
      <c r="AH199" s="74"/>
      <c r="AI199" s="74"/>
      <c r="AJ199" s="74"/>
      <c r="AK199" s="74"/>
      <c r="AL199" s="74"/>
      <c r="AM199" s="74"/>
      <c r="AN199" s="74"/>
      <c r="AO199" s="74"/>
      <c r="AP199" s="74"/>
      <c r="AQ199" s="74"/>
      <c r="AR199" s="74"/>
      <c r="AS199" s="74"/>
      <c r="AT199" s="74"/>
      <c r="AU199" s="74"/>
      <c r="AV199" s="74"/>
      <c r="AW199" s="74"/>
      <c r="AX199" s="74"/>
      <c r="AY199" s="74"/>
      <c r="AZ199" s="74"/>
      <c r="BA199" s="74"/>
      <c r="BB199" s="74"/>
      <c r="BC199" s="74"/>
      <c r="BD199" s="74"/>
      <c r="BE199" s="74"/>
      <c r="BF199" s="74"/>
      <c r="BG199" s="74"/>
      <c r="BH199" s="74"/>
      <c r="BI199" s="74"/>
      <c r="BJ199" s="74"/>
      <c r="BK199" s="74"/>
      <c r="BL199" s="74"/>
      <c r="BM199" s="74"/>
      <c r="BN199" s="74"/>
      <c r="BO199" s="74"/>
      <c r="BP199" s="74"/>
      <c r="BQ199" s="74"/>
      <c r="BR199" s="74"/>
      <c r="BS199" s="74"/>
      <c r="BT199" s="74"/>
      <c r="BU199" s="74"/>
      <c r="BV199" s="74"/>
      <c r="BW199" s="74"/>
      <c r="BX199" s="74"/>
      <c r="BY199" s="74"/>
      <c r="BZ199" s="74"/>
      <c r="CA199" s="74"/>
      <c r="CB199" s="74"/>
      <c r="CC199" s="74"/>
      <c r="CD199" s="74"/>
      <c r="CE199" s="74"/>
      <c r="CF199" s="74"/>
      <c r="CG199" s="74"/>
      <c r="CH199" s="74"/>
      <c r="CI199" s="74"/>
      <c r="CJ199" s="74"/>
      <c r="CK199" s="74"/>
      <c r="CL199" s="74"/>
      <c r="CM199" s="74"/>
      <c r="CN199" s="74"/>
      <c r="CO199" s="74"/>
      <c r="CP199" s="74"/>
      <c r="CQ199" s="74"/>
      <c r="CR199" s="74"/>
      <c r="CS199" s="74"/>
      <c r="CT199" s="74"/>
      <c r="CU199" s="74"/>
      <c r="CV199" s="74"/>
      <c r="CW199" s="74"/>
      <c r="CX199" s="74"/>
      <c r="CY199" s="74"/>
      <c r="CZ199" s="74"/>
      <c r="DA199" s="74"/>
      <c r="DB199" s="74"/>
      <c r="DC199" s="74"/>
      <c r="DD199" s="74"/>
      <c r="DE199" s="74"/>
      <c r="DF199" s="74"/>
      <c r="DG199" s="74"/>
      <c r="DH199" s="74"/>
      <c r="DI199" s="74"/>
      <c r="DJ199" s="74"/>
      <c r="DK199" s="74"/>
      <c r="DL199" s="74"/>
      <c r="DM199" s="74"/>
      <c r="DN199" s="74"/>
      <c r="DO199" s="74"/>
      <c r="DP199" s="74"/>
      <c r="DQ199" s="74"/>
      <c r="DR199" s="74"/>
      <c r="DS199" s="74"/>
      <c r="DT199" s="74"/>
      <c r="DU199" s="74"/>
      <c r="DV199" s="74"/>
      <c r="DW199" s="74"/>
      <c r="DX199" s="74"/>
      <c r="DY199" s="74"/>
      <c r="DZ199" s="74"/>
      <c r="EA199" s="74"/>
      <c r="EB199" s="74"/>
      <c r="EC199" s="74"/>
      <c r="ED199" s="74"/>
      <c r="EE199" s="74"/>
      <c r="EF199" s="74"/>
      <c r="EG199" s="74"/>
      <c r="EH199" s="74"/>
      <c r="EI199" s="74"/>
      <c r="EJ199" s="74"/>
      <c r="EK199" s="74"/>
      <c r="EL199" s="74"/>
      <c r="EM199" s="74"/>
      <c r="EN199" s="74"/>
      <c r="EO199" s="74"/>
      <c r="EP199" s="74"/>
      <c r="EQ199" s="74"/>
      <c r="ER199" s="74"/>
      <c r="ES199" s="74"/>
      <c r="ET199" s="74"/>
      <c r="EU199" s="74"/>
      <c r="EV199" s="74"/>
      <c r="EW199" s="74"/>
      <c r="EX199" s="74"/>
      <c r="EY199" s="74"/>
      <c r="EZ199" s="74"/>
      <c r="FA199" s="74"/>
      <c r="FB199" s="74"/>
      <c r="FC199" s="74"/>
      <c r="FD199" s="74"/>
      <c r="FE199" s="74"/>
      <c r="FF199" s="74"/>
      <c r="FG199" s="74"/>
      <c r="FH199" s="74"/>
      <c r="FI199" s="74"/>
      <c r="FJ199" s="74"/>
      <c r="FK199" s="74"/>
      <c r="FL199" s="74"/>
      <c r="FM199" s="74"/>
      <c r="FN199" s="74"/>
      <c r="FO199" s="74"/>
      <c r="FP199" s="74"/>
      <c r="FQ199" s="74"/>
      <c r="FR199" s="74"/>
      <c r="FS199" s="74"/>
      <c r="FT199" s="74"/>
      <c r="FU199" s="74"/>
      <c r="FV199" s="74"/>
      <c r="FW199" s="74"/>
      <c r="FX199" s="74"/>
      <c r="FY199" s="74"/>
      <c r="FZ199" s="74"/>
      <c r="GA199" s="74"/>
      <c r="GB199" s="74"/>
      <c r="GC199" s="74"/>
    </row>
    <row r="200" spans="4:185">
      <c r="D200" s="74"/>
      <c r="E200" s="74"/>
      <c r="F200" s="74"/>
      <c r="G200" s="74"/>
      <c r="H200" s="74"/>
      <c r="I200" s="74"/>
      <c r="J200" s="74"/>
      <c r="K200" s="74"/>
      <c r="L200" s="74"/>
      <c r="M200" s="74"/>
      <c r="N200" s="74"/>
      <c r="O200" s="74"/>
      <c r="P200" s="74"/>
      <c r="Q200" s="74"/>
      <c r="R200" s="74"/>
      <c r="S200" s="74"/>
      <c r="T200" s="74"/>
      <c r="U200" s="74"/>
      <c r="V200" s="74"/>
      <c r="W200" s="74"/>
      <c r="X200" s="74"/>
      <c r="Y200" s="74"/>
      <c r="Z200" s="74"/>
      <c r="AA200" s="74"/>
      <c r="AB200" s="74"/>
      <c r="AC200" s="74"/>
      <c r="AD200" s="74"/>
      <c r="AE200" s="74"/>
      <c r="AF200" s="74"/>
      <c r="AG200" s="74"/>
      <c r="AH200" s="74"/>
      <c r="AI200" s="74"/>
      <c r="AJ200" s="74"/>
      <c r="AK200" s="74"/>
      <c r="AL200" s="74"/>
      <c r="AM200" s="74"/>
      <c r="AN200" s="74"/>
      <c r="AO200" s="74"/>
      <c r="AP200" s="74"/>
      <c r="AQ200" s="74"/>
      <c r="AR200" s="74"/>
      <c r="AS200" s="74"/>
      <c r="AT200" s="74"/>
      <c r="AU200" s="74"/>
      <c r="AV200" s="74"/>
      <c r="AW200" s="74"/>
      <c r="AX200" s="74"/>
      <c r="AY200" s="74"/>
      <c r="AZ200" s="74"/>
      <c r="BA200" s="74"/>
      <c r="BB200" s="74"/>
      <c r="BC200" s="74"/>
      <c r="BD200" s="74"/>
      <c r="BE200" s="74"/>
      <c r="BF200" s="74"/>
      <c r="BG200" s="74"/>
      <c r="BH200" s="74"/>
      <c r="BI200" s="74"/>
      <c r="BJ200" s="74"/>
      <c r="BK200" s="74"/>
      <c r="BL200" s="74"/>
      <c r="BM200" s="74"/>
      <c r="BN200" s="74"/>
      <c r="BO200" s="74"/>
      <c r="BP200" s="74"/>
      <c r="BQ200" s="74"/>
      <c r="BR200" s="74"/>
      <c r="BS200" s="74"/>
      <c r="BT200" s="74"/>
      <c r="BU200" s="74"/>
      <c r="BV200" s="74"/>
      <c r="BW200" s="74"/>
      <c r="BX200" s="74"/>
      <c r="BY200" s="74"/>
      <c r="BZ200" s="74"/>
      <c r="CA200" s="74"/>
      <c r="CB200" s="74"/>
      <c r="CC200" s="74"/>
      <c r="CD200" s="74"/>
      <c r="CE200" s="74"/>
      <c r="CF200" s="74"/>
      <c r="CG200" s="74"/>
      <c r="CH200" s="74"/>
      <c r="CI200" s="74"/>
      <c r="CJ200" s="74"/>
      <c r="CK200" s="74"/>
      <c r="CL200" s="74"/>
      <c r="CM200" s="74"/>
      <c r="CN200" s="74"/>
      <c r="CO200" s="74"/>
      <c r="CP200" s="74"/>
      <c r="CQ200" s="74"/>
      <c r="CR200" s="74"/>
      <c r="CS200" s="74"/>
      <c r="CT200" s="74"/>
      <c r="CU200" s="74"/>
      <c r="CV200" s="74"/>
      <c r="CW200" s="74"/>
      <c r="CX200" s="74"/>
      <c r="CY200" s="74"/>
      <c r="CZ200" s="74"/>
      <c r="DA200" s="74"/>
      <c r="DB200" s="74"/>
      <c r="DC200" s="74"/>
      <c r="DD200" s="74"/>
      <c r="DE200" s="74"/>
      <c r="DF200" s="74"/>
      <c r="DG200" s="74"/>
      <c r="DH200" s="74"/>
      <c r="DI200" s="74"/>
      <c r="DJ200" s="74"/>
      <c r="DK200" s="74"/>
      <c r="DL200" s="74"/>
      <c r="DM200" s="74"/>
      <c r="DN200" s="74"/>
      <c r="DO200" s="74"/>
      <c r="DP200" s="74"/>
      <c r="DQ200" s="74"/>
      <c r="DR200" s="74"/>
      <c r="DS200" s="74"/>
      <c r="DT200" s="74"/>
      <c r="DU200" s="74"/>
      <c r="DV200" s="74"/>
      <c r="DW200" s="74"/>
      <c r="DX200" s="74"/>
      <c r="DY200" s="74"/>
      <c r="DZ200" s="74"/>
      <c r="EA200" s="74"/>
      <c r="EB200" s="74"/>
      <c r="EC200" s="74"/>
      <c r="ED200" s="74"/>
      <c r="EE200" s="74"/>
      <c r="EF200" s="74"/>
      <c r="EG200" s="74"/>
      <c r="EH200" s="74"/>
      <c r="EI200" s="74"/>
      <c r="EJ200" s="74"/>
      <c r="EK200" s="74"/>
      <c r="EL200" s="74"/>
      <c r="EM200" s="74"/>
      <c r="EN200" s="74"/>
      <c r="EO200" s="74"/>
      <c r="EP200" s="74"/>
      <c r="EQ200" s="74"/>
      <c r="ER200" s="74"/>
      <c r="ES200" s="74"/>
      <c r="ET200" s="74"/>
      <c r="EU200" s="74"/>
      <c r="EV200" s="74"/>
      <c r="EW200" s="74"/>
      <c r="EX200" s="74"/>
      <c r="EY200" s="74"/>
      <c r="EZ200" s="74"/>
      <c r="FA200" s="74"/>
      <c r="FB200" s="74"/>
      <c r="FC200" s="74"/>
      <c r="FD200" s="74"/>
      <c r="FE200" s="74"/>
      <c r="FF200" s="74"/>
      <c r="FG200" s="74"/>
      <c r="FH200" s="74"/>
      <c r="FI200" s="74"/>
      <c r="FJ200" s="74"/>
      <c r="FK200" s="74"/>
      <c r="FL200" s="74"/>
      <c r="FM200" s="74"/>
      <c r="FN200" s="74"/>
      <c r="FO200" s="74"/>
      <c r="FP200" s="74"/>
      <c r="FQ200" s="74"/>
      <c r="FR200" s="74"/>
      <c r="FS200" s="74"/>
      <c r="FT200" s="74"/>
      <c r="FU200" s="74"/>
      <c r="FV200" s="74"/>
      <c r="FW200" s="74"/>
      <c r="FX200" s="74"/>
      <c r="FY200" s="74"/>
      <c r="FZ200" s="74"/>
      <c r="GA200" s="74"/>
      <c r="GB200" s="74"/>
      <c r="GC200" s="74"/>
    </row>
    <row r="201" spans="4:185">
      <c r="D201" s="74"/>
      <c r="E201" s="74"/>
      <c r="F201" s="74"/>
      <c r="G201" s="74"/>
      <c r="H201" s="74"/>
      <c r="I201" s="74"/>
      <c r="J201" s="74"/>
      <c r="K201" s="74"/>
      <c r="L201" s="74"/>
      <c r="M201" s="74"/>
      <c r="N201" s="74"/>
      <c r="O201" s="74"/>
      <c r="P201" s="74"/>
      <c r="Q201" s="74"/>
      <c r="R201" s="74"/>
      <c r="S201" s="74"/>
      <c r="T201" s="74"/>
      <c r="U201" s="74"/>
      <c r="V201" s="74"/>
      <c r="W201" s="74"/>
      <c r="X201" s="74"/>
      <c r="Y201" s="74"/>
      <c r="Z201" s="74"/>
      <c r="AA201" s="74"/>
      <c r="AB201" s="74"/>
      <c r="AC201" s="74"/>
      <c r="AD201" s="74"/>
      <c r="AE201" s="74"/>
      <c r="AF201" s="74"/>
      <c r="AG201" s="74"/>
      <c r="AH201" s="74"/>
      <c r="AI201" s="74"/>
      <c r="AJ201" s="74"/>
      <c r="AK201" s="74"/>
      <c r="AL201" s="74"/>
      <c r="AM201" s="74"/>
      <c r="AN201" s="74"/>
      <c r="AO201" s="74"/>
      <c r="AP201" s="74"/>
      <c r="AQ201" s="74"/>
      <c r="AR201" s="74"/>
      <c r="AS201" s="74"/>
      <c r="AT201" s="74"/>
      <c r="AU201" s="74"/>
      <c r="AV201" s="74"/>
      <c r="AW201" s="74"/>
      <c r="AX201" s="74"/>
      <c r="AY201" s="74"/>
      <c r="AZ201" s="74"/>
      <c r="BA201" s="74"/>
      <c r="BB201" s="74"/>
      <c r="BC201" s="74"/>
      <c r="BD201" s="74"/>
      <c r="BE201" s="74"/>
      <c r="BF201" s="74"/>
      <c r="BG201" s="74"/>
      <c r="BH201" s="74"/>
      <c r="BI201" s="74"/>
      <c r="BJ201" s="74"/>
      <c r="BK201" s="74"/>
      <c r="BL201" s="74"/>
      <c r="BM201" s="74"/>
      <c r="BN201" s="74"/>
      <c r="BO201" s="74"/>
      <c r="BP201" s="74"/>
      <c r="BQ201" s="74"/>
      <c r="BR201" s="74"/>
      <c r="BS201" s="74"/>
      <c r="BT201" s="74"/>
      <c r="BU201" s="74"/>
      <c r="BV201" s="74"/>
      <c r="BW201" s="74"/>
      <c r="BX201" s="74"/>
      <c r="BY201" s="74"/>
      <c r="BZ201" s="74"/>
      <c r="CA201" s="74"/>
      <c r="CB201" s="74"/>
      <c r="CC201" s="74"/>
      <c r="CD201" s="74"/>
      <c r="CE201" s="74"/>
      <c r="CF201" s="74"/>
      <c r="CG201" s="74"/>
      <c r="CH201" s="74"/>
      <c r="CI201" s="74"/>
      <c r="CJ201" s="74"/>
      <c r="CK201" s="74"/>
      <c r="CL201" s="74"/>
      <c r="CM201" s="74"/>
      <c r="CN201" s="74"/>
      <c r="CO201" s="74"/>
      <c r="CP201" s="74"/>
      <c r="CQ201" s="74"/>
      <c r="CR201" s="74"/>
      <c r="CS201" s="74"/>
      <c r="CT201" s="74"/>
      <c r="CU201" s="74"/>
      <c r="CV201" s="74"/>
      <c r="CW201" s="74"/>
      <c r="CX201" s="74"/>
      <c r="CY201" s="74"/>
      <c r="CZ201" s="74"/>
      <c r="DA201" s="74"/>
      <c r="DB201" s="74"/>
      <c r="DC201" s="74"/>
      <c r="DD201" s="74"/>
      <c r="DE201" s="74"/>
      <c r="DF201" s="74"/>
      <c r="DG201" s="74"/>
      <c r="DH201" s="74"/>
      <c r="DI201" s="74"/>
      <c r="DJ201" s="74"/>
      <c r="DK201" s="74"/>
      <c r="DL201" s="74"/>
      <c r="DM201" s="74"/>
      <c r="DN201" s="74"/>
      <c r="DO201" s="74"/>
      <c r="DP201" s="74"/>
      <c r="DQ201" s="74"/>
      <c r="DR201" s="74"/>
      <c r="DS201" s="74"/>
      <c r="DT201" s="74"/>
      <c r="DU201" s="74"/>
      <c r="DV201" s="74"/>
      <c r="DW201" s="74"/>
      <c r="DX201" s="74"/>
      <c r="DY201" s="74"/>
      <c r="DZ201" s="74"/>
      <c r="EA201" s="74"/>
      <c r="EB201" s="74"/>
      <c r="EC201" s="74"/>
      <c r="ED201" s="74"/>
      <c r="EE201" s="74"/>
      <c r="EF201" s="74"/>
      <c r="EG201" s="74"/>
      <c r="EH201" s="74"/>
      <c r="EI201" s="74"/>
      <c r="EJ201" s="74"/>
      <c r="EK201" s="74"/>
      <c r="EL201" s="74"/>
      <c r="EM201" s="74"/>
      <c r="EN201" s="74"/>
      <c r="EO201" s="74"/>
      <c r="EP201" s="74"/>
      <c r="EQ201" s="74"/>
      <c r="ER201" s="74"/>
      <c r="ES201" s="74"/>
      <c r="ET201" s="74"/>
      <c r="EU201" s="74"/>
      <c r="EV201" s="74"/>
      <c r="EW201" s="74"/>
      <c r="EX201" s="74"/>
      <c r="EY201" s="74"/>
      <c r="EZ201" s="74"/>
      <c r="FA201" s="74"/>
      <c r="FB201" s="74"/>
      <c r="FC201" s="74"/>
      <c r="FD201" s="74"/>
      <c r="FE201" s="74"/>
      <c r="FF201" s="74"/>
      <c r="FG201" s="74"/>
      <c r="FH201" s="74"/>
      <c r="FI201" s="74"/>
      <c r="FJ201" s="74"/>
      <c r="FK201" s="74"/>
      <c r="FL201" s="74"/>
      <c r="FM201" s="74"/>
      <c r="FN201" s="74"/>
      <c r="FO201" s="74"/>
      <c r="FP201" s="74"/>
      <c r="FQ201" s="74"/>
      <c r="FR201" s="74"/>
      <c r="FS201" s="74"/>
      <c r="FT201" s="74"/>
      <c r="FU201" s="74"/>
      <c r="FV201" s="74"/>
      <c r="FW201" s="74"/>
      <c r="FX201" s="74"/>
      <c r="FY201" s="74"/>
      <c r="FZ201" s="74"/>
      <c r="GA201" s="74"/>
      <c r="GB201" s="74"/>
      <c r="GC201" s="74"/>
    </row>
    <row r="202" spans="4:185">
      <c r="D202" s="74"/>
      <c r="E202" s="74"/>
      <c r="F202" s="74"/>
      <c r="G202" s="74"/>
      <c r="H202" s="74"/>
      <c r="I202" s="74"/>
      <c r="J202" s="74"/>
      <c r="K202" s="74"/>
      <c r="L202" s="74"/>
      <c r="M202" s="74"/>
      <c r="N202" s="74"/>
      <c r="O202" s="74"/>
      <c r="P202" s="74"/>
      <c r="Q202" s="74"/>
      <c r="R202" s="74"/>
      <c r="S202" s="74"/>
      <c r="T202" s="74"/>
      <c r="U202" s="74"/>
      <c r="V202" s="74"/>
      <c r="W202" s="74"/>
      <c r="X202" s="74"/>
      <c r="Y202" s="74"/>
      <c r="Z202" s="74"/>
      <c r="AA202" s="74"/>
      <c r="AB202" s="74"/>
      <c r="AC202" s="74"/>
      <c r="AD202" s="74"/>
      <c r="AE202" s="74"/>
      <c r="AF202" s="74"/>
      <c r="AG202" s="74"/>
      <c r="AH202" s="74"/>
      <c r="AI202" s="74"/>
      <c r="AJ202" s="74"/>
      <c r="AK202" s="74"/>
      <c r="AL202" s="74"/>
      <c r="AM202" s="74"/>
      <c r="AN202" s="74"/>
      <c r="AO202" s="74"/>
      <c r="AP202" s="74"/>
      <c r="AQ202" s="74"/>
      <c r="AR202" s="74"/>
      <c r="AS202" s="74"/>
      <c r="AT202" s="74"/>
      <c r="AU202" s="74"/>
      <c r="AV202" s="74"/>
      <c r="AW202" s="74"/>
      <c r="AX202" s="74"/>
      <c r="AY202" s="74"/>
      <c r="AZ202" s="74"/>
      <c r="BA202" s="74"/>
      <c r="BB202" s="74"/>
      <c r="BC202" s="74"/>
      <c r="BD202" s="74"/>
      <c r="BE202" s="74"/>
      <c r="BF202" s="74"/>
      <c r="BG202" s="74"/>
      <c r="BH202" s="74"/>
      <c r="BI202" s="74"/>
      <c r="BJ202" s="74"/>
      <c r="BK202" s="74"/>
      <c r="BL202" s="74"/>
      <c r="BM202" s="74"/>
      <c r="BN202" s="74"/>
      <c r="BO202" s="74"/>
      <c r="BP202" s="74"/>
      <c r="BQ202" s="74"/>
      <c r="BR202" s="74"/>
      <c r="BS202" s="74"/>
      <c r="BT202" s="74"/>
      <c r="BU202" s="74"/>
      <c r="BV202" s="74"/>
      <c r="BW202" s="74"/>
      <c r="BX202" s="74"/>
      <c r="BY202" s="74"/>
      <c r="BZ202" s="74"/>
      <c r="CA202" s="74"/>
      <c r="CB202" s="74"/>
      <c r="CC202" s="74"/>
      <c r="CD202" s="74"/>
      <c r="CE202" s="74"/>
      <c r="CF202" s="74"/>
      <c r="CG202" s="74"/>
      <c r="CH202" s="74"/>
      <c r="CI202" s="74"/>
      <c r="CJ202" s="74"/>
      <c r="CK202" s="74"/>
      <c r="CL202" s="74"/>
      <c r="CM202" s="74"/>
      <c r="CN202" s="74"/>
      <c r="CO202" s="74"/>
      <c r="CP202" s="74"/>
      <c r="CQ202" s="74"/>
      <c r="CR202" s="74"/>
      <c r="CS202" s="74"/>
      <c r="CT202" s="74"/>
      <c r="CU202" s="74"/>
      <c r="CV202" s="74"/>
      <c r="CW202" s="74"/>
      <c r="CX202" s="74"/>
      <c r="CY202" s="74"/>
      <c r="CZ202" s="74"/>
      <c r="DA202" s="74"/>
      <c r="DB202" s="74"/>
      <c r="DC202" s="74"/>
      <c r="DD202" s="74"/>
      <c r="DE202" s="74"/>
      <c r="DF202" s="74"/>
      <c r="DG202" s="74"/>
      <c r="DH202" s="74"/>
      <c r="DI202" s="74"/>
      <c r="DJ202" s="74"/>
      <c r="DK202" s="74"/>
      <c r="DL202" s="74"/>
      <c r="DM202" s="74"/>
      <c r="DN202" s="74"/>
      <c r="DO202" s="74"/>
      <c r="DP202" s="74"/>
      <c r="DQ202" s="74"/>
      <c r="DR202" s="74"/>
      <c r="DS202" s="74"/>
      <c r="DT202" s="74"/>
      <c r="DU202" s="74"/>
      <c r="DV202" s="74"/>
      <c r="DW202" s="74"/>
      <c r="DX202" s="74"/>
      <c r="DY202" s="74"/>
      <c r="DZ202" s="74"/>
      <c r="EA202" s="74"/>
      <c r="EB202" s="74"/>
      <c r="EC202" s="74"/>
      <c r="ED202" s="74"/>
      <c r="EE202" s="74"/>
      <c r="EF202" s="74"/>
      <c r="EG202" s="74"/>
      <c r="EH202" s="74"/>
      <c r="EI202" s="74"/>
      <c r="EJ202" s="74"/>
      <c r="EK202" s="74"/>
      <c r="EL202" s="74"/>
      <c r="EM202" s="74"/>
      <c r="EN202" s="74"/>
      <c r="EO202" s="74"/>
      <c r="EP202" s="74"/>
      <c r="EQ202" s="74"/>
      <c r="ER202" s="74"/>
      <c r="ES202" s="74"/>
      <c r="ET202" s="74"/>
      <c r="EU202" s="74"/>
      <c r="EV202" s="74"/>
      <c r="EW202" s="74"/>
      <c r="EX202" s="74"/>
      <c r="EY202" s="74"/>
      <c r="EZ202" s="74"/>
      <c r="FA202" s="74"/>
      <c r="FB202" s="74"/>
      <c r="FC202" s="74"/>
      <c r="FD202" s="74"/>
      <c r="FE202" s="74"/>
      <c r="FF202" s="74"/>
      <c r="FG202" s="74"/>
      <c r="FH202" s="74"/>
      <c r="FI202" s="74"/>
      <c r="FJ202" s="74"/>
      <c r="FK202" s="74"/>
      <c r="FL202" s="74"/>
      <c r="FM202" s="74"/>
      <c r="FN202" s="74"/>
      <c r="FO202" s="74"/>
      <c r="FP202" s="74"/>
      <c r="FQ202" s="74"/>
      <c r="FR202" s="74"/>
      <c r="FS202" s="74"/>
      <c r="FT202" s="74"/>
      <c r="FU202" s="74"/>
      <c r="FV202" s="74"/>
      <c r="FW202" s="74"/>
      <c r="FX202" s="74"/>
      <c r="FY202" s="74"/>
      <c r="FZ202" s="74"/>
      <c r="GA202" s="74"/>
      <c r="GB202" s="74"/>
      <c r="GC202" s="74"/>
    </row>
    <row r="203" spans="4:185">
      <c r="D203" s="74"/>
      <c r="E203" s="74"/>
      <c r="F203" s="74"/>
      <c r="G203" s="74"/>
      <c r="H203" s="74"/>
      <c r="I203" s="74"/>
      <c r="J203" s="74"/>
      <c r="K203" s="74"/>
      <c r="L203" s="74"/>
      <c r="M203" s="74"/>
      <c r="N203" s="74"/>
      <c r="O203" s="74"/>
      <c r="P203" s="74"/>
      <c r="Q203" s="74"/>
      <c r="R203" s="74"/>
      <c r="S203" s="74"/>
      <c r="T203" s="74"/>
      <c r="U203" s="74"/>
      <c r="V203" s="74"/>
      <c r="W203" s="74"/>
      <c r="X203" s="74"/>
      <c r="Y203" s="74"/>
      <c r="Z203" s="74"/>
      <c r="AA203" s="74"/>
      <c r="AB203" s="74"/>
      <c r="AC203" s="74"/>
      <c r="AD203" s="74"/>
      <c r="AE203" s="74"/>
      <c r="AF203" s="74"/>
      <c r="AG203" s="74"/>
      <c r="AH203" s="74"/>
      <c r="AI203" s="74"/>
      <c r="AJ203" s="74"/>
      <c r="AK203" s="74"/>
      <c r="AL203" s="74"/>
      <c r="AM203" s="74"/>
      <c r="AN203" s="74"/>
      <c r="AO203" s="74"/>
      <c r="AP203" s="74"/>
      <c r="AQ203" s="74"/>
      <c r="AR203" s="74"/>
      <c r="AS203" s="74"/>
      <c r="AT203" s="74"/>
      <c r="AU203" s="74"/>
      <c r="AV203" s="74"/>
      <c r="AW203" s="74"/>
      <c r="AX203" s="74"/>
      <c r="AY203" s="74"/>
      <c r="AZ203" s="74"/>
      <c r="BA203" s="74"/>
      <c r="BB203" s="74"/>
      <c r="BC203" s="74"/>
      <c r="BD203" s="74"/>
      <c r="BE203" s="74"/>
      <c r="BF203" s="74"/>
      <c r="BG203" s="74"/>
      <c r="BH203" s="74"/>
      <c r="BI203" s="74"/>
      <c r="BJ203" s="74"/>
      <c r="BK203" s="74"/>
      <c r="BL203" s="74"/>
      <c r="BM203" s="74"/>
      <c r="BN203" s="74"/>
      <c r="BO203" s="74"/>
      <c r="BP203" s="74"/>
      <c r="BQ203" s="74"/>
      <c r="BR203" s="74"/>
      <c r="BS203" s="74"/>
      <c r="BT203" s="74"/>
      <c r="BU203" s="74"/>
      <c r="BV203" s="74"/>
      <c r="BW203" s="74"/>
      <c r="BX203" s="74"/>
      <c r="BY203" s="74"/>
      <c r="BZ203" s="74"/>
      <c r="CA203" s="74"/>
      <c r="CB203" s="74"/>
      <c r="CC203" s="74"/>
      <c r="CD203" s="74"/>
      <c r="CE203" s="74"/>
      <c r="CF203" s="74"/>
      <c r="CG203" s="74"/>
      <c r="CH203" s="74"/>
      <c r="CI203" s="74"/>
      <c r="CJ203" s="74"/>
      <c r="CK203" s="74"/>
      <c r="CL203" s="74"/>
      <c r="CM203" s="74"/>
      <c r="CN203" s="74"/>
      <c r="CO203" s="74"/>
      <c r="CP203" s="74"/>
      <c r="CQ203" s="74"/>
      <c r="CR203" s="74"/>
      <c r="CS203" s="74"/>
      <c r="CT203" s="74"/>
      <c r="CU203" s="74"/>
      <c r="CV203" s="74"/>
      <c r="CW203" s="74"/>
      <c r="CX203" s="74"/>
      <c r="CY203" s="74"/>
      <c r="CZ203" s="74"/>
      <c r="DA203" s="74"/>
      <c r="DB203" s="74"/>
      <c r="DC203" s="74"/>
      <c r="DD203" s="74"/>
      <c r="DE203" s="74"/>
      <c r="DF203" s="74"/>
      <c r="DG203" s="74"/>
      <c r="DH203" s="74"/>
      <c r="DI203" s="74"/>
      <c r="DJ203" s="74"/>
      <c r="DK203" s="74"/>
      <c r="DL203" s="74"/>
      <c r="DM203" s="74"/>
      <c r="DN203" s="74"/>
      <c r="DO203" s="74"/>
      <c r="DP203" s="74"/>
      <c r="DQ203" s="74"/>
      <c r="DR203" s="74"/>
      <c r="DS203" s="74"/>
      <c r="DT203" s="74"/>
      <c r="DU203" s="74"/>
      <c r="DV203" s="74"/>
      <c r="DW203" s="74"/>
      <c r="DX203" s="74"/>
      <c r="DY203" s="74"/>
      <c r="DZ203" s="74"/>
      <c r="EA203" s="74"/>
      <c r="EB203" s="74"/>
      <c r="EC203" s="74"/>
      <c r="ED203" s="74"/>
      <c r="EE203" s="74"/>
      <c r="EF203" s="74"/>
      <c r="EG203" s="74"/>
      <c r="EH203" s="74"/>
      <c r="EI203" s="74"/>
      <c r="EJ203" s="74"/>
      <c r="EK203" s="74"/>
      <c r="EL203" s="74"/>
      <c r="EM203" s="74"/>
      <c r="EN203" s="74"/>
      <c r="EO203" s="74"/>
      <c r="EP203" s="74"/>
      <c r="EQ203" s="74"/>
      <c r="ER203" s="74"/>
      <c r="ES203" s="74"/>
      <c r="ET203" s="74"/>
      <c r="EU203" s="74"/>
      <c r="EV203" s="74"/>
      <c r="EW203" s="74"/>
      <c r="EX203" s="74"/>
      <c r="EY203" s="74"/>
      <c r="EZ203" s="74"/>
      <c r="FA203" s="74"/>
      <c r="FB203" s="74"/>
      <c r="FC203" s="74"/>
      <c r="FD203" s="74"/>
      <c r="FE203" s="74"/>
      <c r="FF203" s="74"/>
      <c r="FG203" s="74"/>
      <c r="FH203" s="74"/>
      <c r="FI203" s="74"/>
      <c r="FJ203" s="74"/>
      <c r="FK203" s="74"/>
      <c r="FL203" s="74"/>
      <c r="FM203" s="74"/>
      <c r="FN203" s="74"/>
      <c r="FO203" s="74"/>
      <c r="FP203" s="74"/>
      <c r="FQ203" s="74"/>
      <c r="FR203" s="74"/>
      <c r="FS203" s="74"/>
      <c r="FT203" s="74"/>
      <c r="FU203" s="74"/>
      <c r="FV203" s="74"/>
      <c r="FW203" s="74"/>
      <c r="FX203" s="74"/>
      <c r="FY203" s="74"/>
      <c r="FZ203" s="74"/>
      <c r="GA203" s="74"/>
      <c r="GB203" s="74"/>
      <c r="GC203" s="74"/>
    </row>
    <row r="204" spans="4:185">
      <c r="D204" s="74"/>
      <c r="E204" s="74"/>
      <c r="F204" s="74"/>
      <c r="G204" s="74"/>
      <c r="H204" s="74"/>
      <c r="I204" s="74"/>
      <c r="J204" s="74"/>
      <c r="K204" s="74"/>
      <c r="L204" s="74"/>
      <c r="M204" s="74"/>
      <c r="N204" s="74"/>
      <c r="O204" s="74"/>
      <c r="P204" s="74"/>
      <c r="Q204" s="74"/>
      <c r="R204" s="74"/>
      <c r="S204" s="74"/>
      <c r="T204" s="74"/>
      <c r="U204" s="74"/>
      <c r="V204" s="74"/>
      <c r="W204" s="74"/>
      <c r="X204" s="74"/>
      <c r="Y204" s="74"/>
      <c r="Z204" s="74"/>
      <c r="AA204" s="74"/>
      <c r="AB204" s="74"/>
      <c r="AC204" s="74"/>
      <c r="AD204" s="74"/>
      <c r="AE204" s="74"/>
      <c r="AF204" s="74"/>
      <c r="AG204" s="74"/>
      <c r="AH204" s="74"/>
      <c r="AI204" s="74"/>
      <c r="AJ204" s="74"/>
      <c r="AK204" s="74"/>
      <c r="AL204" s="74"/>
      <c r="AM204" s="74"/>
      <c r="AN204" s="74"/>
      <c r="AO204" s="74"/>
      <c r="AP204" s="74"/>
      <c r="AQ204" s="74"/>
      <c r="AR204" s="74"/>
      <c r="AS204" s="74"/>
      <c r="AT204" s="74"/>
      <c r="AU204" s="74"/>
      <c r="AV204" s="74"/>
      <c r="AW204" s="74"/>
      <c r="AX204" s="74"/>
      <c r="AY204" s="74"/>
      <c r="AZ204" s="74"/>
      <c r="BA204" s="74"/>
      <c r="BB204" s="74"/>
      <c r="BC204" s="74"/>
      <c r="BD204" s="74"/>
      <c r="BE204" s="74"/>
      <c r="BF204" s="74"/>
      <c r="BG204" s="74"/>
      <c r="BH204" s="74"/>
      <c r="BI204" s="74"/>
      <c r="BJ204" s="74"/>
      <c r="BK204" s="74"/>
      <c r="BL204" s="74"/>
      <c r="BM204" s="74"/>
      <c r="BN204" s="74"/>
      <c r="BO204" s="74"/>
      <c r="BP204" s="74"/>
      <c r="BQ204" s="74"/>
      <c r="BR204" s="74"/>
      <c r="BS204" s="74"/>
      <c r="BT204" s="74"/>
      <c r="BU204" s="74"/>
      <c r="BV204" s="74"/>
      <c r="BW204" s="74"/>
      <c r="BX204" s="74"/>
      <c r="BY204" s="74"/>
      <c r="BZ204" s="74"/>
      <c r="CA204" s="74"/>
      <c r="CB204" s="74"/>
      <c r="CC204" s="74"/>
      <c r="CD204" s="74"/>
      <c r="CE204" s="74"/>
      <c r="CF204" s="74"/>
      <c r="CG204" s="74"/>
      <c r="CH204" s="74"/>
      <c r="CI204" s="74"/>
      <c r="CJ204" s="74"/>
      <c r="CK204" s="74"/>
      <c r="CL204" s="74"/>
      <c r="CM204" s="74"/>
      <c r="CN204" s="74"/>
      <c r="CO204" s="74"/>
      <c r="CP204" s="74"/>
      <c r="CQ204" s="74"/>
      <c r="CR204" s="74"/>
      <c r="CS204" s="74"/>
      <c r="CT204" s="74"/>
      <c r="CU204" s="74"/>
      <c r="CV204" s="74"/>
      <c r="CW204" s="74"/>
      <c r="CX204" s="74"/>
      <c r="CY204" s="74"/>
      <c r="CZ204" s="74"/>
      <c r="DA204" s="74"/>
      <c r="DB204" s="74"/>
      <c r="DC204" s="74"/>
      <c r="DD204" s="74"/>
      <c r="DE204" s="74"/>
      <c r="DF204" s="74"/>
      <c r="DG204" s="74"/>
      <c r="DH204" s="74"/>
      <c r="DI204" s="74"/>
      <c r="DJ204" s="74"/>
      <c r="DK204" s="74"/>
      <c r="DL204" s="74"/>
      <c r="DM204" s="74"/>
      <c r="DN204" s="74"/>
      <c r="DO204" s="74"/>
      <c r="DP204" s="74"/>
      <c r="DQ204" s="74"/>
      <c r="DR204" s="74"/>
      <c r="DS204" s="74"/>
      <c r="DT204" s="74"/>
      <c r="DU204" s="74"/>
      <c r="DV204" s="74"/>
      <c r="DW204" s="74"/>
      <c r="DX204" s="74"/>
      <c r="DY204" s="74"/>
      <c r="DZ204" s="74"/>
      <c r="EA204" s="74"/>
      <c r="EB204" s="74"/>
      <c r="EC204" s="74"/>
      <c r="ED204" s="74"/>
      <c r="EE204" s="74"/>
      <c r="EF204" s="74"/>
      <c r="EG204" s="74"/>
      <c r="EH204" s="74"/>
      <c r="EI204" s="74"/>
      <c r="EJ204" s="74"/>
      <c r="EK204" s="74"/>
      <c r="EL204" s="74"/>
      <c r="EM204" s="74"/>
      <c r="EN204" s="74"/>
      <c r="EO204" s="74"/>
      <c r="EP204" s="74"/>
      <c r="EQ204" s="74"/>
      <c r="ER204" s="74"/>
      <c r="ES204" s="74"/>
      <c r="ET204" s="74"/>
      <c r="EU204" s="74"/>
      <c r="EV204" s="74"/>
      <c r="EW204" s="74"/>
      <c r="EX204" s="74"/>
      <c r="EY204" s="74"/>
      <c r="EZ204" s="74"/>
      <c r="FA204" s="74"/>
      <c r="FB204" s="74"/>
      <c r="FC204" s="74"/>
      <c r="FD204" s="74"/>
      <c r="FE204" s="74"/>
      <c r="FF204" s="74"/>
      <c r="FG204" s="74"/>
      <c r="FH204" s="74"/>
      <c r="FI204" s="74"/>
      <c r="FJ204" s="74"/>
      <c r="FK204" s="74"/>
      <c r="FL204" s="74"/>
      <c r="FM204" s="74"/>
      <c r="FN204" s="74"/>
      <c r="FO204" s="74"/>
      <c r="FP204" s="74"/>
      <c r="FQ204" s="74"/>
      <c r="FR204" s="74"/>
      <c r="FS204" s="74"/>
      <c r="FT204" s="74"/>
      <c r="FU204" s="74"/>
      <c r="FV204" s="74"/>
      <c r="FW204" s="74"/>
      <c r="FX204" s="74"/>
      <c r="FY204" s="74"/>
      <c r="FZ204" s="74"/>
      <c r="GA204" s="74"/>
      <c r="GB204" s="74"/>
      <c r="GC204" s="74"/>
    </row>
    <row r="205" spans="4:185">
      <c r="D205" s="74"/>
      <c r="E205" s="74"/>
      <c r="F205" s="74"/>
      <c r="G205" s="74"/>
      <c r="H205" s="74"/>
      <c r="I205" s="74"/>
      <c r="J205" s="74"/>
      <c r="K205" s="74"/>
      <c r="L205" s="74"/>
      <c r="M205" s="74"/>
      <c r="N205" s="74"/>
      <c r="O205" s="74"/>
      <c r="P205" s="74"/>
      <c r="Q205" s="74"/>
      <c r="R205" s="74"/>
      <c r="S205" s="74"/>
      <c r="T205" s="74"/>
      <c r="U205" s="74"/>
      <c r="V205" s="74"/>
      <c r="W205" s="74"/>
      <c r="X205" s="74"/>
      <c r="Y205" s="74"/>
      <c r="Z205" s="74"/>
      <c r="AA205" s="74"/>
      <c r="AB205" s="74"/>
      <c r="AC205" s="74"/>
      <c r="AD205" s="74"/>
      <c r="AE205" s="74"/>
      <c r="AF205" s="74"/>
      <c r="AG205" s="74"/>
      <c r="AH205" s="74"/>
      <c r="AI205" s="74"/>
      <c r="AJ205" s="74"/>
      <c r="AK205" s="74"/>
      <c r="AL205" s="74"/>
      <c r="AM205" s="74"/>
      <c r="AN205" s="74"/>
      <c r="AO205" s="74"/>
      <c r="AP205" s="74"/>
      <c r="AQ205" s="74"/>
      <c r="AR205" s="74"/>
      <c r="AS205" s="74"/>
      <c r="AT205" s="74"/>
      <c r="AU205" s="74"/>
      <c r="AV205" s="74"/>
      <c r="AW205" s="74"/>
      <c r="AX205" s="74"/>
      <c r="AY205" s="74"/>
      <c r="AZ205" s="74"/>
      <c r="BA205" s="74"/>
      <c r="BB205" s="74"/>
      <c r="BC205" s="74"/>
      <c r="BD205" s="74"/>
      <c r="BE205" s="74"/>
      <c r="BF205" s="74"/>
      <c r="BG205" s="74"/>
      <c r="BH205" s="74"/>
      <c r="BI205" s="74"/>
      <c r="BJ205" s="74"/>
      <c r="BK205" s="74"/>
      <c r="BL205" s="74"/>
      <c r="BM205" s="74"/>
      <c r="BN205" s="74"/>
      <c r="BO205" s="74"/>
      <c r="BP205" s="74"/>
      <c r="BQ205" s="74"/>
      <c r="BR205" s="74"/>
      <c r="BS205" s="74"/>
      <c r="BT205" s="74"/>
      <c r="BU205" s="74"/>
      <c r="BV205" s="74"/>
      <c r="BW205" s="74"/>
      <c r="BX205" s="74"/>
      <c r="BY205" s="74"/>
      <c r="BZ205" s="74"/>
      <c r="CA205" s="74"/>
      <c r="CB205" s="74"/>
      <c r="CC205" s="74"/>
      <c r="CD205" s="74"/>
      <c r="CE205" s="74"/>
      <c r="CF205" s="74"/>
      <c r="CG205" s="74"/>
      <c r="CH205" s="74"/>
      <c r="CI205" s="74"/>
      <c r="CJ205" s="74"/>
      <c r="CK205" s="74"/>
      <c r="CL205" s="74"/>
      <c r="CM205" s="74"/>
      <c r="CN205" s="74"/>
      <c r="CO205" s="74"/>
      <c r="CP205" s="74"/>
      <c r="CQ205" s="74"/>
      <c r="CR205" s="74"/>
      <c r="CS205" s="74"/>
      <c r="CT205" s="74"/>
      <c r="CU205" s="74"/>
      <c r="CV205" s="74"/>
      <c r="CW205" s="74"/>
      <c r="CX205" s="74"/>
      <c r="CY205" s="74"/>
      <c r="CZ205" s="74"/>
      <c r="DA205" s="74"/>
      <c r="DB205" s="74"/>
      <c r="DC205" s="74"/>
      <c r="DD205" s="74"/>
      <c r="DE205" s="74"/>
      <c r="DF205" s="74"/>
      <c r="DG205" s="74"/>
      <c r="DH205" s="74"/>
      <c r="DI205" s="74"/>
      <c r="DJ205" s="74"/>
      <c r="DK205" s="74"/>
      <c r="DL205" s="74"/>
      <c r="DM205" s="74"/>
      <c r="DN205" s="74"/>
      <c r="DO205" s="74"/>
      <c r="DP205" s="74"/>
      <c r="DQ205" s="74"/>
      <c r="DR205" s="74"/>
      <c r="DS205" s="74"/>
      <c r="DT205" s="74"/>
      <c r="DU205" s="74"/>
      <c r="DV205" s="74"/>
      <c r="DW205" s="74"/>
      <c r="DX205" s="74"/>
      <c r="DY205" s="74"/>
      <c r="DZ205" s="74"/>
      <c r="EA205" s="74"/>
      <c r="EB205" s="74"/>
      <c r="EC205" s="74"/>
      <c r="ED205" s="74"/>
      <c r="EE205" s="74"/>
      <c r="EF205" s="74"/>
      <c r="EG205" s="74"/>
      <c r="EH205" s="74"/>
      <c r="EI205" s="74"/>
      <c r="EJ205" s="74"/>
      <c r="EK205" s="74"/>
      <c r="EL205" s="74"/>
      <c r="EM205" s="74"/>
      <c r="EN205" s="74"/>
      <c r="EO205" s="74"/>
      <c r="EP205" s="74"/>
      <c r="EQ205" s="74"/>
      <c r="ER205" s="74"/>
      <c r="ES205" s="74"/>
      <c r="ET205" s="74"/>
      <c r="EU205" s="74"/>
      <c r="EV205" s="74"/>
      <c r="EW205" s="74"/>
      <c r="EX205" s="74"/>
      <c r="EY205" s="74"/>
      <c r="EZ205" s="74"/>
      <c r="FA205" s="74"/>
      <c r="FB205" s="74"/>
      <c r="FC205" s="74"/>
      <c r="FD205" s="74"/>
      <c r="FE205" s="74"/>
      <c r="FF205" s="74"/>
      <c r="FG205" s="74"/>
      <c r="FH205" s="74"/>
      <c r="FI205" s="74"/>
      <c r="FJ205" s="74"/>
      <c r="FK205" s="74"/>
      <c r="FL205" s="74"/>
      <c r="FM205" s="74"/>
      <c r="FN205" s="74"/>
      <c r="FO205" s="74"/>
      <c r="FP205" s="74"/>
      <c r="FQ205" s="74"/>
      <c r="FR205" s="74"/>
      <c r="FS205" s="74"/>
      <c r="FT205" s="74"/>
      <c r="FU205" s="74"/>
      <c r="FV205" s="74"/>
      <c r="FW205" s="74"/>
      <c r="FX205" s="74"/>
      <c r="FY205" s="74"/>
      <c r="FZ205" s="74"/>
      <c r="GA205" s="74"/>
      <c r="GB205" s="74"/>
      <c r="GC205" s="74"/>
    </row>
    <row r="206" spans="4:185">
      <c r="D206" s="74"/>
      <c r="E206" s="74"/>
      <c r="F206" s="74"/>
      <c r="G206" s="74"/>
      <c r="H206" s="74"/>
      <c r="I206" s="74"/>
      <c r="J206" s="74"/>
      <c r="K206" s="74"/>
      <c r="L206" s="74"/>
      <c r="M206" s="74"/>
      <c r="N206" s="74"/>
      <c r="O206" s="74"/>
      <c r="P206" s="74"/>
      <c r="Q206" s="74"/>
      <c r="R206" s="74"/>
      <c r="S206" s="74"/>
      <c r="T206" s="74"/>
      <c r="U206" s="74"/>
      <c r="V206" s="74"/>
      <c r="W206" s="74"/>
      <c r="X206" s="74"/>
      <c r="Y206" s="74"/>
      <c r="Z206" s="74"/>
      <c r="AA206" s="74"/>
      <c r="AB206" s="74"/>
      <c r="AC206" s="74"/>
      <c r="AD206" s="74"/>
      <c r="AE206" s="74"/>
      <c r="AF206" s="74"/>
      <c r="AG206" s="74"/>
      <c r="AH206" s="74"/>
      <c r="AI206" s="74"/>
      <c r="AJ206" s="74"/>
      <c r="AK206" s="74"/>
      <c r="AL206" s="74"/>
      <c r="AM206" s="74"/>
      <c r="AN206" s="74"/>
      <c r="AO206" s="74"/>
      <c r="AP206" s="74"/>
      <c r="AQ206" s="74"/>
      <c r="AR206" s="74"/>
      <c r="AS206" s="74"/>
      <c r="AT206" s="74"/>
      <c r="AU206" s="74"/>
      <c r="AV206" s="74"/>
      <c r="AW206" s="74"/>
      <c r="AX206" s="74"/>
      <c r="AY206" s="74"/>
      <c r="AZ206" s="74"/>
      <c r="BA206" s="74"/>
      <c r="BB206" s="74"/>
      <c r="BC206" s="74"/>
      <c r="BD206" s="74"/>
      <c r="BE206" s="74"/>
      <c r="BF206" s="74"/>
      <c r="BG206" s="74"/>
      <c r="BH206" s="74"/>
      <c r="BI206" s="74"/>
      <c r="BJ206" s="74"/>
      <c r="BK206" s="74"/>
      <c r="BL206" s="74"/>
      <c r="BM206" s="74"/>
      <c r="BN206" s="74"/>
      <c r="BO206" s="74"/>
      <c r="BP206" s="74"/>
      <c r="BQ206" s="74"/>
      <c r="BR206" s="74"/>
      <c r="BS206" s="74"/>
      <c r="BT206" s="74"/>
      <c r="BU206" s="74"/>
      <c r="BV206" s="74"/>
      <c r="BW206" s="74"/>
      <c r="BX206" s="74"/>
      <c r="BY206" s="74"/>
      <c r="BZ206" s="74"/>
      <c r="CA206" s="74"/>
      <c r="CB206" s="74"/>
      <c r="CC206" s="74"/>
      <c r="CD206" s="74"/>
      <c r="CE206" s="74"/>
      <c r="CF206" s="74"/>
      <c r="CG206" s="74"/>
      <c r="CH206" s="74"/>
      <c r="CI206" s="74"/>
      <c r="CJ206" s="74"/>
      <c r="CK206" s="74"/>
      <c r="CL206" s="74"/>
      <c r="CM206" s="74"/>
      <c r="CN206" s="74"/>
      <c r="CO206" s="74"/>
      <c r="CP206" s="74"/>
      <c r="CQ206" s="74"/>
      <c r="CR206" s="74"/>
      <c r="CS206" s="74"/>
      <c r="CT206" s="74"/>
      <c r="CU206" s="74"/>
      <c r="CV206" s="74"/>
      <c r="CW206" s="74"/>
      <c r="CX206" s="74"/>
      <c r="CY206" s="74"/>
      <c r="CZ206" s="74"/>
      <c r="DA206" s="74"/>
      <c r="DB206" s="74"/>
      <c r="DC206" s="74"/>
      <c r="DD206" s="74"/>
      <c r="DE206" s="74"/>
      <c r="DF206" s="74"/>
      <c r="DG206" s="74"/>
      <c r="DH206" s="74"/>
      <c r="DI206" s="74"/>
      <c r="DJ206" s="74"/>
      <c r="DK206" s="74"/>
      <c r="DL206" s="74"/>
      <c r="DM206" s="74"/>
      <c r="DN206" s="74"/>
      <c r="DO206" s="74"/>
      <c r="DP206" s="74"/>
      <c r="DQ206" s="74"/>
      <c r="DR206" s="74"/>
      <c r="DS206" s="74"/>
      <c r="DT206" s="74"/>
      <c r="DU206" s="74"/>
      <c r="DV206" s="74"/>
      <c r="DW206" s="74"/>
      <c r="DX206" s="74"/>
      <c r="DY206" s="74"/>
      <c r="DZ206" s="74"/>
      <c r="EA206" s="74"/>
      <c r="EB206" s="74"/>
      <c r="EC206" s="74"/>
      <c r="ED206" s="74"/>
      <c r="EE206" s="74"/>
      <c r="EF206" s="74"/>
      <c r="EG206" s="74"/>
      <c r="EH206" s="74"/>
      <c r="EI206" s="74"/>
      <c r="EJ206" s="74"/>
      <c r="EK206" s="74"/>
      <c r="EL206" s="74"/>
      <c r="EM206" s="74"/>
      <c r="EN206" s="74"/>
      <c r="EO206" s="74"/>
      <c r="EP206" s="74"/>
      <c r="EQ206" s="74"/>
      <c r="ER206" s="74"/>
      <c r="ES206" s="74"/>
      <c r="ET206" s="74"/>
      <c r="EU206" s="74"/>
      <c r="EV206" s="74"/>
      <c r="EW206" s="74"/>
      <c r="EX206" s="74"/>
      <c r="EY206" s="74"/>
      <c r="EZ206" s="74"/>
      <c r="FA206" s="74"/>
      <c r="FB206" s="74"/>
      <c r="FC206" s="74"/>
      <c r="FD206" s="74"/>
      <c r="FE206" s="74"/>
      <c r="FF206" s="74"/>
      <c r="FG206" s="74"/>
      <c r="FH206" s="74"/>
      <c r="FI206" s="74"/>
      <c r="FJ206" s="74"/>
      <c r="FK206" s="74"/>
      <c r="FL206" s="74"/>
      <c r="FM206" s="74"/>
      <c r="FN206" s="74"/>
      <c r="FO206" s="74"/>
      <c r="FP206" s="74"/>
      <c r="FQ206" s="74"/>
      <c r="FR206" s="74"/>
      <c r="FS206" s="74"/>
      <c r="FT206" s="74"/>
      <c r="FU206" s="74"/>
      <c r="FV206" s="74"/>
      <c r="FW206" s="74"/>
      <c r="FX206" s="74"/>
      <c r="FY206" s="74"/>
      <c r="FZ206" s="74"/>
      <c r="GA206" s="74"/>
      <c r="GB206" s="74"/>
      <c r="GC206" s="74"/>
    </row>
    <row r="207" spans="4:185">
      <c r="D207" s="74"/>
      <c r="E207" s="74"/>
      <c r="F207" s="74"/>
      <c r="G207" s="74"/>
      <c r="H207" s="74"/>
      <c r="I207" s="74"/>
      <c r="J207" s="74"/>
      <c r="K207" s="74"/>
      <c r="L207" s="74"/>
      <c r="M207" s="74"/>
      <c r="N207" s="74"/>
      <c r="O207" s="74"/>
      <c r="P207" s="74"/>
      <c r="Q207" s="74"/>
      <c r="R207" s="74"/>
      <c r="S207" s="74"/>
      <c r="T207" s="74"/>
      <c r="U207" s="74"/>
      <c r="V207" s="74"/>
      <c r="W207" s="74"/>
      <c r="X207" s="74"/>
      <c r="Y207" s="74"/>
      <c r="Z207" s="74"/>
      <c r="AA207" s="74"/>
      <c r="AB207" s="74"/>
      <c r="AC207" s="74"/>
      <c r="AD207" s="74"/>
      <c r="AE207" s="74"/>
      <c r="AF207" s="74"/>
      <c r="AG207" s="74"/>
      <c r="AH207" s="74"/>
      <c r="AI207" s="74"/>
      <c r="AJ207" s="74"/>
      <c r="AK207" s="74"/>
      <c r="AL207" s="74"/>
      <c r="AM207" s="74"/>
      <c r="AN207" s="74"/>
      <c r="AO207" s="74"/>
      <c r="AP207" s="74"/>
      <c r="AQ207" s="74"/>
      <c r="AR207" s="74"/>
      <c r="AS207" s="74"/>
      <c r="AT207" s="74"/>
      <c r="AU207" s="74"/>
      <c r="AV207" s="74"/>
      <c r="AW207" s="74"/>
      <c r="AX207" s="74"/>
      <c r="AY207" s="74"/>
      <c r="AZ207" s="74"/>
      <c r="BA207" s="74"/>
      <c r="BB207" s="74"/>
      <c r="BC207" s="74"/>
      <c r="BD207" s="74"/>
      <c r="BE207" s="74"/>
      <c r="BF207" s="74"/>
      <c r="BG207" s="74"/>
      <c r="BH207" s="74"/>
      <c r="BI207" s="74"/>
      <c r="BJ207" s="74"/>
      <c r="BK207" s="74"/>
      <c r="BL207" s="74"/>
      <c r="BM207" s="74"/>
      <c r="BN207" s="74"/>
      <c r="BO207" s="74"/>
      <c r="BP207" s="74"/>
      <c r="BQ207" s="74"/>
      <c r="BR207" s="74"/>
      <c r="BS207" s="74"/>
      <c r="BT207" s="74"/>
      <c r="BU207" s="74"/>
      <c r="BV207" s="74"/>
      <c r="BW207" s="74"/>
      <c r="BX207" s="74"/>
      <c r="BY207" s="74"/>
      <c r="BZ207" s="74"/>
      <c r="CA207" s="74"/>
      <c r="CB207" s="74"/>
      <c r="CC207" s="74"/>
      <c r="CD207" s="74"/>
      <c r="CE207" s="74"/>
      <c r="CF207" s="74"/>
      <c r="CG207" s="74"/>
      <c r="CH207" s="74"/>
      <c r="CI207" s="74"/>
      <c r="CJ207" s="74"/>
      <c r="CK207" s="74"/>
      <c r="CL207" s="74"/>
      <c r="CM207" s="74"/>
      <c r="CN207" s="74"/>
      <c r="CO207" s="74"/>
      <c r="CP207" s="74"/>
      <c r="CQ207" s="74"/>
      <c r="CR207" s="74"/>
      <c r="CS207" s="74"/>
      <c r="CT207" s="74"/>
      <c r="CU207" s="74"/>
      <c r="CV207" s="74"/>
      <c r="CW207" s="74"/>
      <c r="CX207" s="74"/>
      <c r="CY207" s="74"/>
      <c r="CZ207" s="74"/>
      <c r="DA207" s="74"/>
      <c r="DB207" s="74"/>
      <c r="DC207" s="74"/>
      <c r="DD207" s="74"/>
      <c r="DE207" s="74"/>
      <c r="DF207" s="74"/>
      <c r="DG207" s="74"/>
      <c r="DH207" s="74"/>
      <c r="DI207" s="74"/>
      <c r="DJ207" s="74"/>
      <c r="DK207" s="74"/>
      <c r="DL207" s="74"/>
      <c r="DM207" s="74"/>
      <c r="DN207" s="74"/>
      <c r="DO207" s="74"/>
      <c r="DP207" s="74"/>
      <c r="DQ207" s="74"/>
      <c r="DR207" s="74"/>
      <c r="DS207" s="74"/>
      <c r="DT207" s="74"/>
      <c r="DU207" s="74"/>
      <c r="DV207" s="74"/>
      <c r="DW207" s="74"/>
      <c r="DX207" s="74"/>
      <c r="DY207" s="74"/>
      <c r="DZ207" s="74"/>
      <c r="EA207" s="74"/>
      <c r="EB207" s="74"/>
      <c r="EC207" s="74"/>
      <c r="ED207" s="74"/>
      <c r="EE207" s="74"/>
      <c r="EF207" s="74"/>
      <c r="EG207" s="74"/>
      <c r="EH207" s="74"/>
      <c r="EI207" s="74"/>
      <c r="EJ207" s="74"/>
      <c r="EK207" s="74"/>
      <c r="EL207" s="74"/>
      <c r="EM207" s="74"/>
      <c r="EN207" s="74"/>
      <c r="EO207" s="74"/>
      <c r="EP207" s="74"/>
      <c r="EQ207" s="74"/>
      <c r="ER207" s="74"/>
      <c r="ES207" s="74"/>
      <c r="ET207" s="74"/>
      <c r="EU207" s="74"/>
      <c r="EV207" s="74"/>
      <c r="EW207" s="74"/>
      <c r="EX207" s="74"/>
      <c r="EY207" s="74"/>
      <c r="EZ207" s="74"/>
      <c r="FA207" s="74"/>
      <c r="FB207" s="74"/>
      <c r="FC207" s="74"/>
      <c r="FD207" s="74"/>
      <c r="FE207" s="74"/>
      <c r="FF207" s="74"/>
      <c r="FG207" s="74"/>
      <c r="FH207" s="74"/>
      <c r="FI207" s="74"/>
      <c r="FJ207" s="74"/>
      <c r="FK207" s="74"/>
      <c r="FL207" s="74"/>
      <c r="FM207" s="74"/>
      <c r="FN207" s="74"/>
      <c r="FO207" s="74"/>
      <c r="FP207" s="74"/>
      <c r="FQ207" s="74"/>
      <c r="FR207" s="74"/>
      <c r="FS207" s="74"/>
      <c r="FT207" s="74"/>
      <c r="FU207" s="74"/>
      <c r="FV207" s="74"/>
      <c r="FW207" s="74"/>
      <c r="FX207" s="74"/>
      <c r="FY207" s="74"/>
      <c r="FZ207" s="74"/>
      <c r="GA207" s="74"/>
      <c r="GB207" s="74"/>
      <c r="GC207" s="74"/>
    </row>
    <row r="208" spans="4:185">
      <c r="D208" s="74"/>
      <c r="E208" s="74"/>
      <c r="F208" s="74"/>
      <c r="G208" s="74"/>
      <c r="H208" s="74"/>
      <c r="I208" s="74"/>
      <c r="J208" s="74"/>
      <c r="K208" s="74"/>
      <c r="L208" s="74"/>
      <c r="M208" s="74"/>
      <c r="N208" s="74"/>
      <c r="O208" s="74"/>
      <c r="P208" s="74"/>
      <c r="Q208" s="74"/>
      <c r="R208" s="74"/>
      <c r="S208" s="74"/>
      <c r="T208" s="74"/>
      <c r="U208" s="74"/>
      <c r="V208" s="74"/>
      <c r="W208" s="74"/>
      <c r="X208" s="74"/>
      <c r="Y208" s="74"/>
      <c r="Z208" s="74"/>
      <c r="AA208" s="74"/>
      <c r="AB208" s="74"/>
      <c r="AC208" s="74"/>
      <c r="AD208" s="74"/>
      <c r="AE208" s="74"/>
      <c r="AF208" s="74"/>
      <c r="AG208" s="74"/>
      <c r="AH208" s="74"/>
      <c r="AI208" s="74"/>
      <c r="AJ208" s="74"/>
      <c r="AK208" s="74"/>
      <c r="AL208" s="74"/>
      <c r="AM208" s="74"/>
      <c r="AN208" s="74"/>
      <c r="AO208" s="74"/>
      <c r="AP208" s="74"/>
      <c r="AQ208" s="74"/>
      <c r="AR208" s="74"/>
      <c r="AS208" s="74"/>
      <c r="AT208" s="74"/>
      <c r="AU208" s="74"/>
      <c r="AV208" s="74"/>
      <c r="AW208" s="74"/>
      <c r="AX208" s="74"/>
      <c r="AY208" s="74"/>
      <c r="AZ208" s="74"/>
      <c r="BA208" s="74"/>
      <c r="BB208" s="74"/>
      <c r="BC208" s="74"/>
      <c r="BD208" s="74"/>
      <c r="BE208" s="74"/>
      <c r="BF208" s="74"/>
      <c r="BG208" s="74"/>
      <c r="BH208" s="74"/>
      <c r="BI208" s="74"/>
      <c r="BJ208" s="74"/>
      <c r="BK208" s="74"/>
      <c r="BL208" s="74"/>
      <c r="BM208" s="74"/>
      <c r="BN208" s="74"/>
      <c r="BO208" s="74"/>
      <c r="BP208" s="74"/>
      <c r="BQ208" s="74"/>
      <c r="BR208" s="74"/>
      <c r="BS208" s="74"/>
      <c r="BT208" s="74"/>
      <c r="BU208" s="74"/>
      <c r="BV208" s="74"/>
      <c r="BW208" s="74"/>
      <c r="BX208" s="74"/>
      <c r="BY208" s="74"/>
      <c r="BZ208" s="74"/>
      <c r="CA208" s="74"/>
      <c r="CB208" s="74"/>
      <c r="CC208" s="74"/>
      <c r="CD208" s="74"/>
      <c r="CE208" s="74"/>
      <c r="CF208" s="74"/>
      <c r="CG208" s="74"/>
      <c r="CH208" s="74"/>
      <c r="CI208" s="74"/>
      <c r="CJ208" s="74"/>
      <c r="CK208" s="74"/>
      <c r="CL208" s="74"/>
      <c r="CM208" s="74"/>
      <c r="CN208" s="74"/>
      <c r="CO208" s="74"/>
      <c r="CP208" s="74"/>
      <c r="CQ208" s="74"/>
      <c r="CR208" s="74"/>
      <c r="CS208" s="74"/>
      <c r="CT208" s="74"/>
      <c r="CU208" s="74"/>
      <c r="CV208" s="74"/>
      <c r="CW208" s="74"/>
      <c r="CX208" s="74"/>
      <c r="CY208" s="74"/>
      <c r="CZ208" s="74"/>
      <c r="DA208" s="74"/>
      <c r="DB208" s="74"/>
      <c r="DC208" s="74"/>
      <c r="DD208" s="74"/>
      <c r="DE208" s="74"/>
      <c r="DF208" s="74"/>
      <c r="DG208" s="74"/>
      <c r="DH208" s="74"/>
      <c r="DI208" s="74"/>
      <c r="DJ208" s="74"/>
      <c r="DK208" s="74"/>
      <c r="DL208" s="74"/>
      <c r="DM208" s="74"/>
      <c r="DN208" s="74"/>
      <c r="DO208" s="74"/>
      <c r="DP208" s="74"/>
      <c r="DQ208" s="74"/>
      <c r="DR208" s="74"/>
      <c r="DS208" s="74"/>
      <c r="DT208" s="74"/>
      <c r="DU208" s="74"/>
      <c r="DV208" s="74"/>
      <c r="DW208" s="74"/>
      <c r="DX208" s="74"/>
      <c r="DY208" s="74"/>
      <c r="DZ208" s="74"/>
      <c r="EA208" s="74"/>
      <c r="EB208" s="74"/>
      <c r="EC208" s="74"/>
      <c r="ED208" s="74"/>
      <c r="EE208" s="74"/>
      <c r="EF208" s="74"/>
      <c r="EG208" s="74"/>
      <c r="EH208" s="74"/>
      <c r="EI208" s="74"/>
      <c r="EJ208" s="74"/>
      <c r="EK208" s="74"/>
      <c r="EL208" s="74"/>
      <c r="EM208" s="74"/>
      <c r="EN208" s="74"/>
      <c r="EO208" s="74"/>
      <c r="EP208" s="74"/>
      <c r="EQ208" s="74"/>
      <c r="ER208" s="74"/>
      <c r="ES208" s="74"/>
      <c r="ET208" s="74"/>
      <c r="EU208" s="74"/>
      <c r="EV208" s="74"/>
      <c r="EW208" s="74"/>
      <c r="EX208" s="74"/>
      <c r="EY208" s="74"/>
      <c r="EZ208" s="74"/>
      <c r="FA208" s="74"/>
      <c r="FB208" s="74"/>
      <c r="FC208" s="74"/>
      <c r="FD208" s="74"/>
      <c r="FE208" s="74"/>
      <c r="FF208" s="74"/>
      <c r="FG208" s="74"/>
      <c r="FH208" s="74"/>
      <c r="FI208" s="74"/>
      <c r="FJ208" s="74"/>
      <c r="FK208" s="74"/>
      <c r="FL208" s="74"/>
      <c r="FM208" s="74"/>
      <c r="FN208" s="74"/>
      <c r="FO208" s="74"/>
      <c r="FP208" s="74"/>
      <c r="FQ208" s="74"/>
      <c r="FR208" s="74"/>
      <c r="FS208" s="74"/>
      <c r="FT208" s="74"/>
      <c r="FU208" s="74"/>
      <c r="FV208" s="74"/>
      <c r="FW208" s="74"/>
      <c r="FX208" s="74"/>
      <c r="FY208" s="74"/>
      <c r="FZ208" s="74"/>
      <c r="GA208" s="74"/>
      <c r="GB208" s="74"/>
      <c r="GC208" s="74"/>
    </row>
    <row r="209" spans="4:185">
      <c r="D209" s="74"/>
      <c r="E209" s="74"/>
      <c r="F209" s="74"/>
      <c r="G209" s="74"/>
      <c r="H209" s="74"/>
      <c r="I209" s="74"/>
      <c r="J209" s="74"/>
      <c r="K209" s="74"/>
      <c r="L209" s="74"/>
      <c r="M209" s="74"/>
      <c r="N209" s="74"/>
      <c r="O209" s="74"/>
      <c r="P209" s="74"/>
      <c r="Q209" s="74"/>
      <c r="R209" s="74"/>
      <c r="S209" s="74"/>
      <c r="T209" s="74"/>
      <c r="U209" s="74"/>
      <c r="V209" s="74"/>
      <c r="W209" s="74"/>
      <c r="X209" s="74"/>
      <c r="Y209" s="74"/>
      <c r="Z209" s="74"/>
      <c r="AA209" s="74"/>
      <c r="AB209" s="74"/>
      <c r="AC209" s="74"/>
      <c r="AD209" s="74"/>
      <c r="AE209" s="74"/>
      <c r="AF209" s="74"/>
      <c r="AG209" s="74"/>
      <c r="AH209" s="74"/>
      <c r="AI209" s="74"/>
      <c r="AJ209" s="74"/>
      <c r="AK209" s="74"/>
      <c r="AL209" s="74"/>
      <c r="AM209" s="74"/>
      <c r="AN209" s="74"/>
      <c r="AO209" s="74"/>
      <c r="AP209" s="74"/>
      <c r="AQ209" s="74"/>
      <c r="AR209" s="74"/>
      <c r="AS209" s="74"/>
      <c r="AT209" s="74"/>
      <c r="AU209" s="74"/>
      <c r="AV209" s="74"/>
      <c r="AW209" s="74"/>
      <c r="AX209" s="74"/>
      <c r="AY209" s="74"/>
      <c r="AZ209" s="74"/>
      <c r="BA209" s="74"/>
      <c r="BB209" s="74"/>
      <c r="BC209" s="74"/>
      <c r="BD209" s="74"/>
      <c r="BE209" s="74"/>
      <c r="BF209" s="74"/>
      <c r="BG209" s="74"/>
      <c r="BH209" s="74"/>
      <c r="BI209" s="74"/>
      <c r="BJ209" s="74"/>
      <c r="BK209" s="74"/>
      <c r="BL209" s="74"/>
      <c r="BM209" s="74"/>
      <c r="BN209" s="74"/>
      <c r="BO209" s="74"/>
      <c r="BP209" s="74"/>
      <c r="BQ209" s="74"/>
      <c r="BR209" s="74"/>
      <c r="BS209" s="74"/>
      <c r="BT209" s="74"/>
      <c r="BU209" s="74"/>
      <c r="BV209" s="74"/>
      <c r="BW209" s="74"/>
      <c r="BX209" s="74"/>
      <c r="BY209" s="74"/>
      <c r="BZ209" s="74"/>
      <c r="CA209" s="74"/>
      <c r="CB209" s="74"/>
      <c r="CC209" s="74"/>
      <c r="CD209" s="74"/>
      <c r="CE209" s="74"/>
      <c r="CF209" s="74"/>
      <c r="CG209" s="74"/>
      <c r="CH209" s="74"/>
      <c r="CI209" s="74"/>
      <c r="CJ209" s="74"/>
      <c r="CK209" s="74"/>
      <c r="CL209" s="74"/>
      <c r="CM209" s="74"/>
      <c r="CN209" s="74"/>
      <c r="CO209" s="74"/>
      <c r="CP209" s="74"/>
      <c r="CQ209" s="74"/>
      <c r="CR209" s="74"/>
      <c r="CS209" s="74"/>
      <c r="CT209" s="74"/>
      <c r="CU209" s="74"/>
      <c r="CV209" s="74"/>
      <c r="CW209" s="74"/>
      <c r="CX209" s="74"/>
      <c r="CY209" s="74"/>
      <c r="CZ209" s="74"/>
      <c r="DA209" s="74"/>
      <c r="DB209" s="74"/>
      <c r="DC209" s="74"/>
      <c r="DD209" s="74"/>
      <c r="DE209" s="74"/>
      <c r="DF209" s="74"/>
      <c r="DG209" s="74"/>
      <c r="DH209" s="74"/>
      <c r="DI209" s="74"/>
      <c r="DJ209" s="74"/>
      <c r="DK209" s="74"/>
      <c r="DL209" s="74"/>
      <c r="DM209" s="74"/>
      <c r="DN209" s="74"/>
      <c r="DO209" s="74"/>
      <c r="DP209" s="74"/>
      <c r="DQ209" s="74"/>
      <c r="DR209" s="74"/>
      <c r="DS209" s="74"/>
      <c r="DT209" s="74"/>
      <c r="DU209" s="74"/>
      <c r="DV209" s="74"/>
      <c r="DW209" s="74"/>
      <c r="DX209" s="74"/>
      <c r="DY209" s="74"/>
      <c r="DZ209" s="74"/>
      <c r="EA209" s="74"/>
      <c r="EB209" s="74"/>
      <c r="EC209" s="74"/>
      <c r="ED209" s="74"/>
      <c r="EE209" s="74"/>
      <c r="EF209" s="74"/>
      <c r="EG209" s="74"/>
      <c r="EH209" s="74"/>
      <c r="EI209" s="74"/>
      <c r="EJ209" s="74"/>
      <c r="EK209" s="74"/>
      <c r="EL209" s="74"/>
      <c r="EM209" s="74"/>
      <c r="EN209" s="74"/>
      <c r="EO209" s="74"/>
      <c r="EP209" s="74"/>
      <c r="EQ209" s="74"/>
      <c r="ER209" s="74"/>
      <c r="ES209" s="74"/>
      <c r="ET209" s="74"/>
      <c r="EU209" s="74"/>
      <c r="EV209" s="74"/>
      <c r="EW209" s="74"/>
      <c r="EX209" s="74"/>
      <c r="EY209" s="74"/>
      <c r="EZ209" s="74"/>
      <c r="FA209" s="74"/>
      <c r="FB209" s="74"/>
      <c r="FC209" s="74"/>
      <c r="FD209" s="74"/>
      <c r="FE209" s="74"/>
      <c r="FF209" s="74"/>
      <c r="FG209" s="74"/>
      <c r="FH209" s="74"/>
      <c r="FI209" s="74"/>
      <c r="FJ209" s="74"/>
      <c r="FK209" s="74"/>
      <c r="FL209" s="74"/>
      <c r="FM209" s="74"/>
      <c r="FN209" s="74"/>
      <c r="FO209" s="74"/>
      <c r="FP209" s="74"/>
      <c r="FQ209" s="74"/>
      <c r="FR209" s="74"/>
      <c r="FS209" s="74"/>
      <c r="FT209" s="74"/>
      <c r="FU209" s="74"/>
      <c r="FV209" s="74"/>
      <c r="FW209" s="74"/>
      <c r="FX209" s="74"/>
      <c r="FY209" s="74"/>
      <c r="FZ209" s="74"/>
      <c r="GA209" s="74"/>
      <c r="GB209" s="74"/>
      <c r="GC209" s="74"/>
    </row>
    <row r="210" spans="4:185">
      <c r="D210" s="74"/>
      <c r="E210" s="74"/>
      <c r="F210" s="74"/>
      <c r="G210" s="74"/>
      <c r="H210" s="74"/>
      <c r="I210" s="74"/>
      <c r="J210" s="74"/>
      <c r="K210" s="74"/>
      <c r="L210" s="74"/>
      <c r="M210" s="74"/>
      <c r="N210" s="74"/>
      <c r="O210" s="74"/>
      <c r="P210" s="74"/>
      <c r="Q210" s="74"/>
      <c r="R210" s="74"/>
      <c r="S210" s="74"/>
      <c r="T210" s="74"/>
      <c r="U210" s="74"/>
      <c r="V210" s="74"/>
      <c r="W210" s="74"/>
      <c r="X210" s="74"/>
      <c r="Y210" s="74"/>
      <c r="Z210" s="74"/>
      <c r="AA210" s="74"/>
      <c r="AB210" s="74"/>
      <c r="AC210" s="74"/>
      <c r="AD210" s="74"/>
      <c r="AE210" s="74"/>
      <c r="AF210" s="74"/>
      <c r="AG210" s="74"/>
      <c r="AH210" s="74"/>
      <c r="AI210" s="74"/>
      <c r="AJ210" s="74"/>
      <c r="AK210" s="74"/>
      <c r="AL210" s="74"/>
      <c r="AM210" s="74"/>
      <c r="AN210" s="74"/>
      <c r="AO210" s="74"/>
      <c r="AP210" s="74"/>
      <c r="AQ210" s="74"/>
      <c r="AR210" s="74"/>
      <c r="AS210" s="74"/>
      <c r="AT210" s="74"/>
      <c r="AU210" s="74"/>
      <c r="AV210" s="74"/>
      <c r="AW210" s="74"/>
      <c r="AX210" s="74"/>
      <c r="AY210" s="74"/>
      <c r="AZ210" s="74"/>
      <c r="BA210" s="74"/>
      <c r="BB210" s="74"/>
      <c r="BC210" s="74"/>
      <c r="BD210" s="74"/>
      <c r="BE210" s="74"/>
      <c r="BF210" s="74"/>
      <c r="BG210" s="74"/>
      <c r="BH210" s="74"/>
      <c r="BI210" s="74"/>
      <c r="BJ210" s="74"/>
      <c r="BK210" s="74"/>
      <c r="BL210" s="74"/>
      <c r="BM210" s="74"/>
      <c r="BN210" s="74"/>
      <c r="BO210" s="74"/>
      <c r="BP210" s="74"/>
      <c r="BQ210" s="74"/>
      <c r="BR210" s="74"/>
      <c r="BS210" s="74"/>
      <c r="BT210" s="74"/>
      <c r="BU210" s="74"/>
      <c r="BV210" s="74"/>
      <c r="BW210" s="74"/>
      <c r="BX210" s="74"/>
      <c r="BY210" s="74"/>
      <c r="BZ210" s="74"/>
      <c r="CA210" s="74"/>
      <c r="CB210" s="74"/>
      <c r="CC210" s="74"/>
      <c r="CD210" s="74"/>
      <c r="CE210" s="74"/>
      <c r="CF210" s="74"/>
      <c r="CG210" s="74"/>
      <c r="CH210" s="74"/>
      <c r="CI210" s="74"/>
      <c r="CJ210" s="74"/>
      <c r="CK210" s="74"/>
      <c r="CL210" s="74"/>
      <c r="CM210" s="74"/>
      <c r="CN210" s="74"/>
      <c r="CO210" s="74"/>
      <c r="CP210" s="74"/>
      <c r="CQ210" s="74"/>
      <c r="CR210" s="74"/>
      <c r="CS210" s="74"/>
      <c r="CT210" s="74"/>
      <c r="CU210" s="74"/>
      <c r="CV210" s="74"/>
      <c r="CW210" s="74"/>
      <c r="CX210" s="74"/>
      <c r="CY210" s="74"/>
      <c r="CZ210" s="74"/>
      <c r="DA210" s="74"/>
      <c r="DB210" s="74"/>
      <c r="DC210" s="74"/>
      <c r="DD210" s="74"/>
      <c r="DE210" s="74"/>
      <c r="DF210" s="74"/>
      <c r="DG210" s="74"/>
      <c r="DH210" s="74"/>
      <c r="DI210" s="74"/>
      <c r="DJ210" s="74"/>
      <c r="DK210" s="74"/>
      <c r="DL210" s="74"/>
      <c r="DM210" s="74"/>
      <c r="DN210" s="74"/>
      <c r="DO210" s="74"/>
      <c r="DP210" s="74"/>
      <c r="DQ210" s="74"/>
      <c r="DR210" s="74"/>
      <c r="DS210" s="74"/>
      <c r="DT210" s="74"/>
      <c r="DU210" s="74"/>
      <c r="DV210" s="74"/>
      <c r="DW210" s="74"/>
      <c r="DX210" s="74"/>
      <c r="DY210" s="74"/>
      <c r="DZ210" s="74"/>
      <c r="EA210" s="74"/>
      <c r="EB210" s="74"/>
      <c r="EC210" s="74"/>
      <c r="ED210" s="74"/>
      <c r="EE210" s="74"/>
      <c r="EF210" s="74"/>
      <c r="EG210" s="74"/>
      <c r="EH210" s="74"/>
      <c r="EI210" s="74"/>
      <c r="EJ210" s="74"/>
      <c r="EK210" s="74"/>
      <c r="EL210" s="74"/>
      <c r="EM210" s="74"/>
      <c r="EN210" s="74"/>
      <c r="EO210" s="74"/>
      <c r="EP210" s="74"/>
      <c r="EQ210" s="74"/>
      <c r="ER210" s="74"/>
      <c r="ES210" s="74"/>
      <c r="ET210" s="74"/>
      <c r="EU210" s="74"/>
      <c r="EV210" s="74"/>
      <c r="EW210" s="74"/>
      <c r="EX210" s="74"/>
      <c r="EY210" s="74"/>
      <c r="EZ210" s="74"/>
      <c r="FA210" s="74"/>
      <c r="FB210" s="74"/>
      <c r="FC210" s="74"/>
      <c r="FD210" s="74"/>
      <c r="FE210" s="74"/>
      <c r="FF210" s="74"/>
      <c r="FG210" s="74"/>
      <c r="FH210" s="74"/>
      <c r="FI210" s="74"/>
      <c r="FJ210" s="74"/>
      <c r="FK210" s="74"/>
      <c r="FL210" s="74"/>
      <c r="FM210" s="74"/>
      <c r="FN210" s="74"/>
      <c r="FO210" s="74"/>
      <c r="FP210" s="74"/>
      <c r="FQ210" s="74"/>
      <c r="FR210" s="74"/>
      <c r="FS210" s="74"/>
      <c r="FT210" s="74"/>
      <c r="FU210" s="74"/>
      <c r="FV210" s="74"/>
      <c r="FW210" s="74"/>
      <c r="FX210" s="74"/>
      <c r="FY210" s="74"/>
      <c r="FZ210" s="74"/>
      <c r="GA210" s="74"/>
      <c r="GB210" s="74"/>
      <c r="GC210" s="74"/>
    </row>
    <row r="211" spans="4:185">
      <c r="D211" s="74"/>
      <c r="E211" s="74"/>
      <c r="F211" s="74"/>
      <c r="G211" s="74"/>
      <c r="H211" s="74"/>
      <c r="I211" s="74"/>
      <c r="J211" s="74"/>
      <c r="K211" s="74"/>
      <c r="L211" s="74"/>
      <c r="M211" s="74"/>
      <c r="N211" s="74"/>
      <c r="O211" s="74"/>
      <c r="P211" s="74"/>
      <c r="Q211" s="74"/>
      <c r="R211" s="74"/>
      <c r="S211" s="74"/>
      <c r="T211" s="74"/>
      <c r="U211" s="74"/>
      <c r="V211" s="74"/>
      <c r="W211" s="74"/>
      <c r="X211" s="74"/>
      <c r="Y211" s="74"/>
      <c r="Z211" s="74"/>
      <c r="AA211" s="74"/>
      <c r="AB211" s="74"/>
      <c r="AC211" s="74"/>
      <c r="AD211" s="74"/>
      <c r="AE211" s="74"/>
      <c r="AF211" s="74"/>
      <c r="AG211" s="74"/>
      <c r="AH211" s="74"/>
      <c r="AI211" s="74"/>
      <c r="AJ211" s="74"/>
      <c r="AK211" s="74"/>
      <c r="AL211" s="74"/>
      <c r="AM211" s="74"/>
      <c r="AN211" s="74"/>
      <c r="AO211" s="74"/>
      <c r="AP211" s="74"/>
      <c r="AQ211" s="74"/>
      <c r="AR211" s="74"/>
      <c r="AS211" s="74"/>
      <c r="AT211" s="74"/>
      <c r="AU211" s="74"/>
      <c r="AV211" s="74"/>
      <c r="AW211" s="74"/>
      <c r="AX211" s="74"/>
      <c r="AY211" s="74"/>
      <c r="AZ211" s="74"/>
      <c r="BA211" s="74"/>
      <c r="BB211" s="74"/>
      <c r="BC211" s="74"/>
      <c r="BD211" s="74"/>
      <c r="BE211" s="74"/>
      <c r="BF211" s="74"/>
      <c r="BG211" s="74"/>
      <c r="BH211" s="74"/>
      <c r="BI211" s="74"/>
      <c r="BJ211" s="74"/>
      <c r="BK211" s="74"/>
      <c r="BL211" s="74"/>
      <c r="BM211" s="74"/>
      <c r="BN211" s="74"/>
      <c r="BO211" s="74"/>
      <c r="BP211" s="74"/>
      <c r="BQ211" s="74"/>
      <c r="BR211" s="74"/>
      <c r="BS211" s="74"/>
      <c r="BT211" s="74"/>
      <c r="BU211" s="74"/>
      <c r="BV211" s="74"/>
      <c r="BW211" s="74"/>
      <c r="BX211" s="74"/>
      <c r="BY211" s="74"/>
      <c r="BZ211" s="74"/>
      <c r="CA211" s="74"/>
      <c r="CB211" s="74"/>
      <c r="CC211" s="74"/>
      <c r="CD211" s="74"/>
      <c r="CE211" s="74"/>
      <c r="CF211" s="74"/>
      <c r="CG211" s="74"/>
      <c r="CH211" s="74"/>
      <c r="CI211" s="74"/>
      <c r="CJ211" s="74"/>
      <c r="CK211" s="74"/>
      <c r="CL211" s="74"/>
      <c r="CM211" s="74"/>
      <c r="CN211" s="74"/>
      <c r="CO211" s="74"/>
      <c r="CP211" s="74"/>
      <c r="CQ211" s="74"/>
      <c r="CR211" s="74"/>
      <c r="CS211" s="74"/>
      <c r="CT211" s="74"/>
      <c r="CU211" s="74"/>
      <c r="CV211" s="74"/>
      <c r="CW211" s="74"/>
      <c r="CX211" s="74"/>
      <c r="CY211" s="74"/>
      <c r="CZ211" s="74"/>
      <c r="DA211" s="74"/>
      <c r="DB211" s="74"/>
      <c r="DC211" s="74"/>
      <c r="DD211" s="74"/>
      <c r="DE211" s="74"/>
      <c r="DF211" s="74"/>
      <c r="DG211" s="74"/>
      <c r="DH211" s="74"/>
      <c r="DI211" s="74"/>
      <c r="DJ211" s="74"/>
      <c r="DK211" s="74"/>
      <c r="DL211" s="74"/>
      <c r="DM211" s="74"/>
      <c r="DN211" s="74"/>
      <c r="DO211" s="74"/>
      <c r="DP211" s="74"/>
      <c r="DQ211" s="74"/>
      <c r="DR211" s="74"/>
      <c r="DS211" s="74"/>
      <c r="DT211" s="74"/>
      <c r="DU211" s="74"/>
      <c r="DV211" s="74"/>
      <c r="DW211" s="74"/>
      <c r="DX211" s="74"/>
      <c r="DY211" s="74"/>
      <c r="DZ211" s="74"/>
      <c r="EA211" s="74"/>
      <c r="EB211" s="74"/>
      <c r="EC211" s="74"/>
      <c r="ED211" s="74"/>
      <c r="EE211" s="74"/>
      <c r="EF211" s="74"/>
      <c r="EG211" s="74"/>
      <c r="EH211" s="74"/>
      <c r="EI211" s="74"/>
      <c r="EJ211" s="74"/>
      <c r="EK211" s="74"/>
      <c r="EL211" s="74"/>
      <c r="EM211" s="74"/>
      <c r="EN211" s="74"/>
      <c r="EO211" s="74"/>
      <c r="EP211" s="74"/>
      <c r="EQ211" s="74"/>
      <c r="ER211" s="74"/>
      <c r="ES211" s="74"/>
      <c r="ET211" s="74"/>
      <c r="EU211" s="74"/>
      <c r="EV211" s="74"/>
      <c r="EW211" s="74"/>
      <c r="EX211" s="74"/>
      <c r="EY211" s="74"/>
      <c r="EZ211" s="74"/>
      <c r="FA211" s="74"/>
      <c r="FB211" s="74"/>
      <c r="FC211" s="74"/>
      <c r="FD211" s="74"/>
      <c r="FE211" s="74"/>
      <c r="FF211" s="74"/>
      <c r="FG211" s="74"/>
      <c r="FH211" s="74"/>
      <c r="FI211" s="74"/>
      <c r="FJ211" s="74"/>
      <c r="FK211" s="74"/>
      <c r="FL211" s="74"/>
      <c r="FM211" s="74"/>
      <c r="FN211" s="74"/>
      <c r="FO211" s="74"/>
      <c r="FP211" s="74"/>
      <c r="FQ211" s="74"/>
      <c r="FR211" s="74"/>
      <c r="FS211" s="74"/>
      <c r="FT211" s="74"/>
      <c r="FU211" s="74"/>
      <c r="FV211" s="74"/>
      <c r="FW211" s="74"/>
      <c r="FX211" s="74"/>
      <c r="FY211" s="74"/>
      <c r="FZ211" s="74"/>
      <c r="GA211" s="74"/>
      <c r="GB211" s="74"/>
      <c r="GC211" s="74"/>
    </row>
    <row r="212" spans="4:185">
      <c r="D212" s="74"/>
      <c r="E212" s="74"/>
      <c r="F212" s="74"/>
      <c r="G212" s="74"/>
      <c r="H212" s="74"/>
      <c r="I212" s="74"/>
      <c r="J212" s="74"/>
      <c r="K212" s="74"/>
      <c r="L212" s="74"/>
      <c r="M212" s="74"/>
      <c r="N212" s="74"/>
      <c r="O212" s="74"/>
      <c r="P212" s="74"/>
      <c r="Q212" s="74"/>
      <c r="R212" s="74"/>
      <c r="S212" s="74"/>
      <c r="T212" s="74"/>
      <c r="U212" s="74"/>
      <c r="V212" s="74"/>
      <c r="W212" s="74"/>
      <c r="X212" s="74"/>
      <c r="Y212" s="74"/>
      <c r="Z212" s="74"/>
      <c r="AA212" s="74"/>
      <c r="AB212" s="74"/>
      <c r="AC212" s="74"/>
      <c r="AD212" s="74"/>
      <c r="AE212" s="74"/>
      <c r="AF212" s="74"/>
      <c r="AG212" s="74"/>
      <c r="AH212" s="74"/>
      <c r="AI212" s="74"/>
      <c r="AJ212" s="74"/>
      <c r="AK212" s="74"/>
      <c r="AL212" s="74"/>
      <c r="AM212" s="74"/>
      <c r="AN212" s="74"/>
      <c r="AO212" s="74"/>
      <c r="AP212" s="74"/>
      <c r="AQ212" s="74"/>
      <c r="AR212" s="74"/>
      <c r="AS212" s="74"/>
      <c r="AT212" s="74"/>
      <c r="AU212" s="74"/>
      <c r="AV212" s="74"/>
      <c r="AW212" s="74"/>
      <c r="AX212" s="74"/>
      <c r="AY212" s="74"/>
      <c r="AZ212" s="74"/>
      <c r="BA212" s="74"/>
      <c r="BB212" s="74"/>
      <c r="BC212" s="74"/>
      <c r="BD212" s="74"/>
      <c r="BE212" s="74"/>
      <c r="BF212" s="74"/>
      <c r="BG212" s="74"/>
      <c r="BH212" s="74"/>
      <c r="BI212" s="74"/>
      <c r="BJ212" s="74"/>
      <c r="BK212" s="74"/>
      <c r="BL212" s="74"/>
      <c r="BM212" s="74"/>
      <c r="BN212" s="74"/>
      <c r="BO212" s="74"/>
      <c r="BP212" s="74"/>
      <c r="BQ212" s="74"/>
      <c r="BR212" s="74"/>
      <c r="BS212" s="74"/>
      <c r="BT212" s="74"/>
      <c r="BU212" s="74"/>
      <c r="BV212" s="74"/>
      <c r="BW212" s="74"/>
      <c r="BX212" s="74"/>
      <c r="BY212" s="74"/>
      <c r="BZ212" s="74"/>
      <c r="CA212" s="74"/>
      <c r="CB212" s="74"/>
      <c r="CC212" s="74"/>
      <c r="CD212" s="74"/>
      <c r="CE212" s="74"/>
      <c r="CF212" s="74"/>
      <c r="CG212" s="74"/>
      <c r="CH212" s="74"/>
      <c r="CI212" s="74"/>
      <c r="CJ212" s="74"/>
      <c r="CK212" s="74"/>
      <c r="CL212" s="74"/>
      <c r="CM212" s="74"/>
      <c r="CN212" s="74"/>
      <c r="CO212" s="74"/>
      <c r="CP212" s="74"/>
      <c r="CQ212" s="74"/>
      <c r="CR212" s="74"/>
      <c r="CS212" s="74"/>
      <c r="CT212" s="74"/>
      <c r="CU212" s="74"/>
      <c r="CV212" s="74"/>
      <c r="CW212" s="74"/>
      <c r="CX212" s="74"/>
      <c r="CY212" s="74"/>
      <c r="CZ212" s="74"/>
      <c r="DA212" s="74"/>
      <c r="DB212" s="74"/>
      <c r="DC212" s="74"/>
      <c r="DD212" s="74"/>
      <c r="DE212" s="74"/>
      <c r="DF212" s="74"/>
      <c r="DG212" s="74"/>
      <c r="DH212" s="74"/>
      <c r="DI212" s="74"/>
      <c r="DJ212" s="74"/>
      <c r="DK212" s="74"/>
      <c r="DL212" s="74"/>
      <c r="DM212" s="74"/>
      <c r="DN212" s="74"/>
      <c r="DO212" s="74"/>
      <c r="DP212" s="74"/>
      <c r="DQ212" s="74"/>
      <c r="DR212" s="74"/>
      <c r="DS212" s="74"/>
      <c r="DT212" s="74"/>
      <c r="DU212" s="74"/>
      <c r="DV212" s="74"/>
      <c r="DW212" s="74"/>
      <c r="DX212" s="74"/>
      <c r="DY212" s="74"/>
      <c r="DZ212" s="74"/>
      <c r="EA212" s="74"/>
      <c r="EB212" s="74"/>
      <c r="EC212" s="74"/>
      <c r="ED212" s="74"/>
      <c r="EE212" s="74"/>
      <c r="EF212" s="74"/>
      <c r="EG212" s="74"/>
      <c r="EH212" s="74"/>
      <c r="EI212" s="74"/>
      <c r="EJ212" s="74"/>
      <c r="EK212" s="74"/>
      <c r="EL212" s="74"/>
      <c r="EM212" s="74"/>
      <c r="EN212" s="74"/>
      <c r="EO212" s="74"/>
      <c r="EP212" s="74"/>
      <c r="EQ212" s="74"/>
      <c r="ER212" s="74"/>
      <c r="ES212" s="74"/>
      <c r="ET212" s="74"/>
      <c r="EU212" s="74"/>
      <c r="EV212" s="74"/>
      <c r="EW212" s="74"/>
      <c r="EX212" s="74"/>
      <c r="EY212" s="74"/>
      <c r="EZ212" s="74"/>
      <c r="FA212" s="74"/>
      <c r="FB212" s="74"/>
      <c r="FC212" s="74"/>
      <c r="FD212" s="74"/>
      <c r="FE212" s="74"/>
      <c r="FF212" s="74"/>
      <c r="FG212" s="74"/>
      <c r="FH212" s="74"/>
      <c r="FI212" s="74"/>
      <c r="FJ212" s="74"/>
      <c r="FK212" s="74"/>
      <c r="FL212" s="74"/>
      <c r="FM212" s="74"/>
      <c r="FN212" s="74"/>
      <c r="FO212" s="74"/>
      <c r="FP212" s="74"/>
      <c r="FQ212" s="74"/>
      <c r="FR212" s="74"/>
      <c r="FS212" s="74"/>
      <c r="FT212" s="74"/>
      <c r="FU212" s="74"/>
      <c r="FV212" s="74"/>
      <c r="FW212" s="74"/>
      <c r="FX212" s="74"/>
      <c r="FY212" s="74"/>
      <c r="FZ212" s="74"/>
      <c r="GA212" s="74"/>
      <c r="GB212" s="74"/>
      <c r="GC212" s="74"/>
    </row>
    <row r="213" spans="4:185">
      <c r="D213" s="74"/>
      <c r="E213" s="74"/>
      <c r="F213" s="74"/>
      <c r="G213" s="74"/>
      <c r="H213" s="74"/>
      <c r="I213" s="74"/>
      <c r="J213" s="74"/>
      <c r="K213" s="74"/>
      <c r="L213" s="74"/>
      <c r="M213" s="74"/>
      <c r="N213" s="74"/>
      <c r="O213" s="74"/>
      <c r="P213" s="74"/>
      <c r="Q213" s="74"/>
      <c r="R213" s="74"/>
      <c r="S213" s="74"/>
      <c r="T213" s="74"/>
      <c r="U213" s="74"/>
      <c r="V213" s="74"/>
      <c r="W213" s="74"/>
      <c r="X213" s="74"/>
      <c r="Y213" s="74"/>
      <c r="Z213" s="74"/>
      <c r="AA213" s="74"/>
      <c r="AB213" s="74"/>
      <c r="AC213" s="74"/>
      <c r="AD213" s="74"/>
      <c r="AE213" s="74"/>
      <c r="AF213" s="74"/>
      <c r="AG213" s="74"/>
      <c r="AH213" s="74"/>
      <c r="AI213" s="74"/>
      <c r="AJ213" s="74"/>
      <c r="AK213" s="74"/>
      <c r="AL213" s="74"/>
      <c r="AM213" s="74"/>
      <c r="AN213" s="74"/>
      <c r="AO213" s="74"/>
      <c r="AP213" s="74"/>
      <c r="AQ213" s="74"/>
      <c r="AR213" s="74"/>
      <c r="AS213" s="74"/>
      <c r="AT213" s="74"/>
      <c r="AU213" s="74"/>
      <c r="AV213" s="74"/>
      <c r="AW213" s="74"/>
      <c r="AX213" s="74"/>
      <c r="AY213" s="74"/>
      <c r="AZ213" s="74"/>
      <c r="BA213" s="74"/>
      <c r="BB213" s="74"/>
      <c r="BC213" s="74"/>
      <c r="BD213" s="74"/>
      <c r="BE213" s="74"/>
      <c r="BF213" s="74"/>
      <c r="BG213" s="74"/>
      <c r="BH213" s="74"/>
      <c r="BI213" s="74"/>
      <c r="BJ213" s="74"/>
      <c r="BK213" s="74"/>
      <c r="BL213" s="74"/>
      <c r="BM213" s="74"/>
      <c r="BN213" s="74"/>
      <c r="BO213" s="74"/>
      <c r="BP213" s="74"/>
      <c r="BQ213" s="74"/>
      <c r="BR213" s="74"/>
      <c r="BS213" s="74"/>
      <c r="BT213" s="74"/>
      <c r="BU213" s="74"/>
      <c r="BV213" s="74"/>
      <c r="BW213" s="74"/>
      <c r="BX213" s="74"/>
      <c r="BY213" s="74"/>
      <c r="BZ213" s="74"/>
      <c r="CA213" s="74"/>
      <c r="CB213" s="74"/>
      <c r="CC213" s="74"/>
      <c r="CD213" s="74"/>
      <c r="CE213" s="74"/>
      <c r="CF213" s="74"/>
      <c r="CG213" s="74"/>
      <c r="CH213" s="74"/>
      <c r="CI213" s="74"/>
      <c r="CJ213" s="74"/>
      <c r="CK213" s="74"/>
      <c r="CL213" s="74"/>
      <c r="CM213" s="74"/>
      <c r="CN213" s="74"/>
      <c r="CO213" s="74"/>
      <c r="CP213" s="74"/>
      <c r="CQ213" s="74"/>
      <c r="CR213" s="74"/>
      <c r="CS213" s="74"/>
      <c r="CT213" s="74"/>
      <c r="CU213" s="74"/>
      <c r="CV213" s="74"/>
      <c r="CW213" s="74"/>
      <c r="CX213" s="74"/>
      <c r="CY213" s="74"/>
      <c r="CZ213" s="74"/>
      <c r="DA213" s="74"/>
      <c r="DB213" s="74"/>
      <c r="DC213" s="74"/>
      <c r="DD213" s="74"/>
      <c r="DE213" s="74"/>
      <c r="DF213" s="74"/>
      <c r="DG213" s="74"/>
      <c r="DH213" s="74"/>
      <c r="DI213" s="74"/>
      <c r="DJ213" s="74"/>
      <c r="DK213" s="74"/>
      <c r="DL213" s="74"/>
      <c r="DM213" s="74"/>
      <c r="DN213" s="74"/>
      <c r="DO213" s="74"/>
      <c r="DP213" s="74"/>
      <c r="DQ213" s="74"/>
      <c r="DR213" s="74"/>
      <c r="DS213" s="74"/>
      <c r="DT213" s="74"/>
      <c r="DU213" s="74"/>
      <c r="DV213" s="74"/>
      <c r="DW213" s="74"/>
      <c r="DX213" s="74"/>
      <c r="DY213" s="74"/>
      <c r="DZ213" s="74"/>
      <c r="EA213" s="74"/>
      <c r="EB213" s="74"/>
      <c r="EC213" s="74"/>
      <c r="ED213" s="74"/>
      <c r="EE213" s="74"/>
      <c r="EF213" s="74"/>
      <c r="EG213" s="74"/>
      <c r="EH213" s="74"/>
      <c r="EI213" s="74"/>
      <c r="EJ213" s="74"/>
      <c r="EK213" s="74"/>
      <c r="EL213" s="74"/>
      <c r="EM213" s="74"/>
      <c r="EN213" s="74"/>
      <c r="EO213" s="74"/>
      <c r="EP213" s="74"/>
      <c r="EQ213" s="74"/>
      <c r="ER213" s="74"/>
      <c r="ES213" s="74"/>
      <c r="ET213" s="74"/>
      <c r="EU213" s="74"/>
      <c r="EV213" s="74"/>
      <c r="EW213" s="74"/>
      <c r="EX213" s="74"/>
      <c r="EY213" s="74"/>
      <c r="EZ213" s="74"/>
      <c r="FA213" s="74"/>
      <c r="FB213" s="74"/>
      <c r="FC213" s="74"/>
      <c r="FD213" s="74"/>
      <c r="FE213" s="74"/>
      <c r="FF213" s="74"/>
      <c r="FG213" s="74"/>
      <c r="FH213" s="74"/>
      <c r="FI213" s="74"/>
      <c r="FJ213" s="74"/>
      <c r="FK213" s="74"/>
      <c r="FL213" s="74"/>
      <c r="FM213" s="74"/>
      <c r="FN213" s="74"/>
      <c r="FO213" s="74"/>
      <c r="FP213" s="74"/>
      <c r="FQ213" s="74"/>
      <c r="FR213" s="74"/>
      <c r="FS213" s="74"/>
      <c r="FT213" s="74"/>
      <c r="FU213" s="74"/>
      <c r="FV213" s="74"/>
      <c r="FW213" s="74"/>
      <c r="FX213" s="74"/>
      <c r="FY213" s="74"/>
      <c r="FZ213" s="74"/>
      <c r="GA213" s="74"/>
      <c r="GB213" s="74"/>
      <c r="GC213" s="74"/>
    </row>
    <row r="214" spans="4:185">
      <c r="D214" s="74"/>
      <c r="E214" s="74"/>
      <c r="F214" s="74"/>
      <c r="G214" s="74"/>
      <c r="H214" s="74"/>
      <c r="I214" s="74"/>
      <c r="J214" s="74"/>
      <c r="K214" s="74"/>
      <c r="L214" s="74"/>
      <c r="M214" s="74"/>
      <c r="N214" s="74"/>
      <c r="O214" s="74"/>
      <c r="P214" s="74"/>
      <c r="Q214" s="74"/>
      <c r="R214" s="74"/>
      <c r="S214" s="74"/>
      <c r="T214" s="74"/>
      <c r="U214" s="74"/>
      <c r="V214" s="74"/>
      <c r="W214" s="74"/>
      <c r="X214" s="74"/>
      <c r="Y214" s="74"/>
      <c r="Z214" s="74"/>
      <c r="AA214" s="74"/>
      <c r="AB214" s="74"/>
      <c r="AC214" s="74"/>
      <c r="AD214" s="74"/>
      <c r="AE214" s="74"/>
      <c r="AF214" s="74"/>
      <c r="AG214" s="74"/>
      <c r="AH214" s="74"/>
      <c r="AI214" s="74"/>
      <c r="AJ214" s="74"/>
      <c r="AK214" s="74"/>
      <c r="AL214" s="74"/>
      <c r="AM214" s="74"/>
      <c r="AN214" s="74"/>
      <c r="AO214" s="74"/>
      <c r="AP214" s="74"/>
      <c r="AQ214" s="74"/>
      <c r="AR214" s="74"/>
      <c r="AS214" s="74"/>
      <c r="AT214" s="74"/>
      <c r="AU214" s="74"/>
      <c r="AV214" s="74"/>
      <c r="AW214" s="74"/>
      <c r="AX214" s="74"/>
      <c r="AY214" s="74"/>
      <c r="AZ214" s="74"/>
      <c r="BA214" s="74"/>
      <c r="BB214" s="74"/>
      <c r="BC214" s="74"/>
      <c r="BD214" s="74"/>
      <c r="BE214" s="74"/>
      <c r="BF214" s="74"/>
      <c r="BG214" s="74"/>
      <c r="BH214" s="74"/>
      <c r="BI214" s="74"/>
      <c r="BJ214" s="74"/>
      <c r="BK214" s="74"/>
      <c r="BL214" s="74"/>
      <c r="BM214" s="74"/>
      <c r="BN214" s="74"/>
      <c r="BO214" s="74"/>
      <c r="BP214" s="74"/>
      <c r="BQ214" s="74"/>
      <c r="BR214" s="74"/>
      <c r="BS214" s="74"/>
      <c r="BT214" s="74"/>
      <c r="BU214" s="74"/>
      <c r="BV214" s="74"/>
      <c r="BW214" s="74"/>
      <c r="BX214" s="74"/>
      <c r="BY214" s="74"/>
      <c r="BZ214" s="74"/>
      <c r="CA214" s="74"/>
      <c r="CB214" s="74"/>
      <c r="CC214" s="74"/>
      <c r="CD214" s="74"/>
      <c r="CE214" s="74"/>
      <c r="CF214" s="74"/>
      <c r="CG214" s="74"/>
      <c r="CH214" s="74"/>
      <c r="CI214" s="74"/>
      <c r="CJ214" s="74"/>
      <c r="CK214" s="74"/>
      <c r="CL214" s="74"/>
      <c r="CM214" s="74"/>
      <c r="CN214" s="74"/>
      <c r="CO214" s="74"/>
      <c r="CP214" s="74"/>
      <c r="CQ214" s="74"/>
      <c r="CR214" s="74"/>
      <c r="CS214" s="74"/>
      <c r="CT214" s="74"/>
      <c r="CU214" s="74"/>
      <c r="CV214" s="74"/>
      <c r="CW214" s="74"/>
      <c r="CX214" s="74"/>
      <c r="CY214" s="74"/>
      <c r="CZ214" s="74"/>
      <c r="DA214" s="74"/>
      <c r="DB214" s="74"/>
      <c r="DC214" s="74"/>
      <c r="DD214" s="74"/>
      <c r="DE214" s="74"/>
      <c r="DF214" s="74"/>
      <c r="DG214" s="74"/>
      <c r="DH214" s="74"/>
      <c r="DI214" s="74"/>
      <c r="DJ214" s="74"/>
      <c r="DK214" s="74"/>
      <c r="DL214" s="74"/>
      <c r="DM214" s="74"/>
      <c r="DN214" s="74"/>
      <c r="DO214" s="74"/>
      <c r="DP214" s="74"/>
      <c r="DQ214" s="74"/>
      <c r="DR214" s="74"/>
      <c r="DS214" s="74"/>
      <c r="DT214" s="74"/>
      <c r="DU214" s="74"/>
      <c r="DV214" s="74"/>
      <c r="DW214" s="74"/>
      <c r="DX214" s="74"/>
      <c r="DY214" s="74"/>
      <c r="DZ214" s="74"/>
      <c r="EA214" s="74"/>
      <c r="EB214" s="74"/>
      <c r="EC214" s="74"/>
      <c r="ED214" s="74"/>
      <c r="EE214" s="74"/>
      <c r="EF214" s="74"/>
      <c r="EG214" s="74"/>
      <c r="EH214" s="74"/>
      <c r="EI214" s="74"/>
      <c r="EJ214" s="74"/>
      <c r="EK214" s="74"/>
      <c r="EL214" s="74"/>
      <c r="EM214" s="74"/>
      <c r="EN214" s="74"/>
      <c r="EO214" s="74"/>
      <c r="EP214" s="74"/>
      <c r="EQ214" s="74"/>
      <c r="ER214" s="74"/>
      <c r="ES214" s="74"/>
      <c r="ET214" s="74"/>
      <c r="EU214" s="74"/>
      <c r="EV214" s="74"/>
      <c r="EW214" s="74"/>
      <c r="EX214" s="74"/>
      <c r="EY214" s="74"/>
      <c r="EZ214" s="74"/>
      <c r="FA214" s="74"/>
      <c r="FB214" s="74"/>
      <c r="FC214" s="74"/>
      <c r="FD214" s="74"/>
      <c r="FE214" s="74"/>
      <c r="FF214" s="74"/>
      <c r="FG214" s="74"/>
      <c r="FH214" s="74"/>
      <c r="FI214" s="74"/>
      <c r="FJ214" s="74"/>
      <c r="FK214" s="74"/>
      <c r="FL214" s="74"/>
      <c r="FM214" s="74"/>
      <c r="FN214" s="74"/>
      <c r="FO214" s="74"/>
      <c r="FP214" s="74"/>
      <c r="FQ214" s="74"/>
      <c r="FR214" s="74"/>
      <c r="FS214" s="74"/>
      <c r="FT214" s="74"/>
      <c r="FU214" s="74"/>
      <c r="FV214" s="74"/>
      <c r="FW214" s="74"/>
      <c r="FX214" s="74"/>
      <c r="FY214" s="74"/>
      <c r="FZ214" s="74"/>
      <c r="GA214" s="74"/>
      <c r="GB214" s="74"/>
      <c r="GC214" s="74"/>
    </row>
    <row r="215" spans="4:185">
      <c r="D215" s="74"/>
      <c r="E215" s="74"/>
      <c r="F215" s="74"/>
      <c r="G215" s="74"/>
      <c r="H215" s="74"/>
      <c r="I215" s="74"/>
      <c r="J215" s="74"/>
      <c r="K215" s="74"/>
      <c r="L215" s="74"/>
      <c r="M215" s="74"/>
      <c r="N215" s="74"/>
      <c r="O215" s="74"/>
      <c r="P215" s="74"/>
      <c r="Q215" s="74"/>
      <c r="R215" s="74"/>
      <c r="S215" s="74"/>
      <c r="T215" s="74"/>
      <c r="U215" s="74"/>
      <c r="V215" s="74"/>
      <c r="W215" s="74"/>
      <c r="X215" s="74"/>
      <c r="Y215" s="74"/>
      <c r="Z215" s="74"/>
      <c r="AA215" s="74"/>
      <c r="AB215" s="74"/>
      <c r="AC215" s="74"/>
      <c r="AD215" s="74"/>
      <c r="AE215" s="74"/>
      <c r="AF215" s="74"/>
      <c r="AG215" s="74"/>
      <c r="AH215" s="74"/>
      <c r="AI215" s="74"/>
      <c r="AJ215" s="74"/>
      <c r="AK215" s="74"/>
      <c r="AL215" s="74"/>
      <c r="AM215" s="74"/>
      <c r="AN215" s="74"/>
      <c r="AO215" s="74"/>
      <c r="AP215" s="74"/>
      <c r="AQ215" s="74"/>
      <c r="AR215" s="74"/>
      <c r="AS215" s="74"/>
      <c r="AT215" s="74"/>
      <c r="AU215" s="74"/>
      <c r="AV215" s="74"/>
      <c r="AW215" s="74"/>
      <c r="AX215" s="74"/>
      <c r="AY215" s="74"/>
      <c r="AZ215" s="74"/>
      <c r="BA215" s="74"/>
      <c r="BB215" s="74"/>
      <c r="BC215" s="74"/>
      <c r="BD215" s="74"/>
      <c r="BE215" s="74"/>
      <c r="BF215" s="74"/>
      <c r="BG215" s="74"/>
      <c r="BH215" s="74"/>
      <c r="BI215" s="74"/>
      <c r="BJ215" s="74"/>
      <c r="BK215" s="74"/>
      <c r="BL215" s="74"/>
      <c r="BM215" s="74"/>
      <c r="BN215" s="74"/>
      <c r="BO215" s="74"/>
      <c r="BP215" s="74"/>
      <c r="BQ215" s="74"/>
      <c r="BR215" s="74"/>
      <c r="BS215" s="74"/>
      <c r="BT215" s="74"/>
      <c r="BU215" s="74"/>
      <c r="BV215" s="74"/>
      <c r="BW215" s="74"/>
      <c r="BX215" s="74"/>
      <c r="BY215" s="74"/>
      <c r="BZ215" s="74"/>
      <c r="CA215" s="74"/>
      <c r="CB215" s="74"/>
      <c r="CC215" s="74"/>
      <c r="CD215" s="74"/>
      <c r="CE215" s="74"/>
      <c r="CF215" s="74"/>
      <c r="CG215" s="74"/>
      <c r="CH215" s="74"/>
      <c r="CI215" s="74"/>
      <c r="CJ215" s="74"/>
      <c r="CK215" s="74"/>
      <c r="CL215" s="74"/>
      <c r="CM215" s="74"/>
      <c r="CN215" s="74"/>
      <c r="CO215" s="74"/>
      <c r="CP215" s="74"/>
      <c r="CQ215" s="74"/>
      <c r="CR215" s="74"/>
      <c r="CS215" s="74"/>
      <c r="CT215" s="74"/>
      <c r="CU215" s="74"/>
      <c r="CV215" s="74"/>
      <c r="CW215" s="74"/>
      <c r="CX215" s="74"/>
      <c r="CY215" s="74"/>
      <c r="CZ215" s="74"/>
      <c r="DA215" s="74"/>
      <c r="DB215" s="74"/>
      <c r="DC215" s="74"/>
      <c r="DD215" s="74"/>
      <c r="DE215" s="74"/>
      <c r="DF215" s="74"/>
      <c r="DG215" s="74"/>
      <c r="DH215" s="74"/>
      <c r="DI215" s="74"/>
      <c r="DJ215" s="74"/>
      <c r="DK215" s="74"/>
      <c r="DL215" s="74"/>
      <c r="DM215" s="74"/>
      <c r="DN215" s="74"/>
      <c r="DO215" s="74"/>
      <c r="DP215" s="74"/>
      <c r="DQ215" s="74"/>
      <c r="DR215" s="74"/>
      <c r="DS215" s="74"/>
      <c r="DT215" s="74"/>
      <c r="DU215" s="74"/>
      <c r="DV215" s="74"/>
      <c r="DW215" s="74"/>
      <c r="DX215" s="74"/>
      <c r="DY215" s="74"/>
      <c r="DZ215" s="74"/>
      <c r="EA215" s="74"/>
      <c r="EB215" s="74"/>
      <c r="EC215" s="74"/>
      <c r="ED215" s="74"/>
      <c r="EE215" s="74"/>
      <c r="EF215" s="74"/>
      <c r="EG215" s="74"/>
      <c r="EH215" s="74"/>
      <c r="EI215" s="74"/>
      <c r="EJ215" s="74"/>
      <c r="EK215" s="74"/>
      <c r="EL215" s="74"/>
      <c r="EM215" s="74"/>
      <c r="EN215" s="74"/>
      <c r="EO215" s="74"/>
      <c r="EP215" s="74"/>
      <c r="EQ215" s="74"/>
      <c r="ER215" s="74"/>
      <c r="ES215" s="74"/>
      <c r="ET215" s="74"/>
      <c r="EU215" s="74"/>
      <c r="EV215" s="74"/>
      <c r="EW215" s="74"/>
      <c r="EX215" s="74"/>
      <c r="EY215" s="74"/>
      <c r="EZ215" s="74"/>
      <c r="FA215" s="74"/>
      <c r="FB215" s="74"/>
      <c r="FC215" s="74"/>
      <c r="FD215" s="74"/>
      <c r="FE215" s="74"/>
      <c r="FF215" s="74"/>
      <c r="FG215" s="74"/>
      <c r="FH215" s="74"/>
      <c r="FI215" s="74"/>
      <c r="FJ215" s="74"/>
      <c r="FK215" s="74"/>
      <c r="FL215" s="74"/>
      <c r="FM215" s="74"/>
      <c r="FN215" s="74"/>
      <c r="FO215" s="74"/>
      <c r="FP215" s="74"/>
      <c r="FQ215" s="74"/>
      <c r="FR215" s="74"/>
      <c r="FS215" s="74"/>
      <c r="FT215" s="74"/>
      <c r="FU215" s="74"/>
      <c r="FV215" s="74"/>
      <c r="FW215" s="74"/>
      <c r="FX215" s="74"/>
      <c r="FY215" s="74"/>
      <c r="FZ215" s="74"/>
      <c r="GA215" s="74"/>
      <c r="GB215" s="74"/>
      <c r="GC215" s="74"/>
    </row>
    <row r="216" spans="4:185">
      <c r="D216" s="74"/>
      <c r="E216" s="74"/>
      <c r="F216" s="74"/>
      <c r="G216" s="74"/>
      <c r="H216" s="74"/>
      <c r="I216" s="74"/>
      <c r="J216" s="74"/>
      <c r="K216" s="74"/>
      <c r="L216" s="74"/>
      <c r="M216" s="74"/>
      <c r="N216" s="74"/>
      <c r="O216" s="74"/>
      <c r="P216" s="74"/>
      <c r="Q216" s="74"/>
      <c r="R216" s="74"/>
      <c r="S216" s="74"/>
      <c r="T216" s="74"/>
      <c r="U216" s="74"/>
      <c r="V216" s="74"/>
      <c r="W216" s="74"/>
      <c r="X216" s="74"/>
      <c r="Y216" s="74"/>
      <c r="Z216" s="74"/>
      <c r="AA216" s="74"/>
      <c r="AB216" s="74"/>
      <c r="AC216" s="74"/>
      <c r="AD216" s="74"/>
      <c r="AE216" s="74"/>
      <c r="AF216" s="74"/>
      <c r="AG216" s="74"/>
      <c r="AH216" s="74"/>
      <c r="AI216" s="74"/>
      <c r="AJ216" s="74"/>
      <c r="AK216" s="74"/>
      <c r="AL216" s="74"/>
      <c r="AM216" s="74"/>
      <c r="AN216" s="74"/>
      <c r="AO216" s="74"/>
      <c r="AP216" s="74"/>
      <c r="AQ216" s="74"/>
      <c r="AR216" s="74"/>
      <c r="AS216" s="74"/>
      <c r="AT216" s="74"/>
      <c r="AU216" s="74"/>
      <c r="AV216" s="74"/>
      <c r="AW216" s="74"/>
      <c r="AX216" s="74"/>
      <c r="AY216" s="74"/>
      <c r="AZ216" s="74"/>
      <c r="BA216" s="74"/>
      <c r="BB216" s="74"/>
      <c r="BC216" s="74"/>
      <c r="BD216" s="74"/>
      <c r="BE216" s="74"/>
      <c r="BF216" s="74"/>
      <c r="BG216" s="74"/>
      <c r="BH216" s="74"/>
      <c r="BI216" s="74"/>
      <c r="BJ216" s="74"/>
      <c r="BK216" s="74"/>
      <c r="BL216" s="74"/>
      <c r="BM216" s="74"/>
      <c r="BN216" s="74"/>
      <c r="BO216" s="74"/>
      <c r="BP216" s="74"/>
      <c r="BQ216" s="74"/>
      <c r="BR216" s="74"/>
      <c r="BS216" s="74"/>
      <c r="BT216" s="74"/>
      <c r="BU216" s="74"/>
      <c r="BV216" s="74"/>
      <c r="BW216" s="74"/>
      <c r="BX216" s="74"/>
      <c r="BY216" s="74"/>
      <c r="BZ216" s="74"/>
      <c r="CA216" s="74"/>
      <c r="CB216" s="74"/>
      <c r="CC216" s="74"/>
      <c r="CD216" s="74"/>
      <c r="CE216" s="74"/>
      <c r="CF216" s="74"/>
      <c r="CG216" s="74"/>
      <c r="CH216" s="74"/>
      <c r="CI216" s="74"/>
      <c r="CJ216" s="74"/>
      <c r="CK216" s="74"/>
      <c r="CL216" s="74"/>
      <c r="CM216" s="74"/>
      <c r="CN216" s="74"/>
      <c r="CO216" s="74"/>
      <c r="CP216" s="74"/>
      <c r="CQ216" s="74"/>
      <c r="CR216" s="74"/>
      <c r="CS216" s="74"/>
      <c r="CT216" s="74"/>
      <c r="CU216" s="74"/>
      <c r="CV216" s="74"/>
      <c r="CW216" s="74"/>
      <c r="CX216" s="74"/>
      <c r="CY216" s="74"/>
      <c r="CZ216" s="74"/>
      <c r="DA216" s="74"/>
      <c r="DB216" s="74"/>
      <c r="DC216" s="74"/>
      <c r="DD216" s="74"/>
      <c r="DE216" s="74"/>
      <c r="DF216" s="74"/>
      <c r="DG216" s="74"/>
      <c r="DH216" s="74"/>
      <c r="DI216" s="74"/>
      <c r="DJ216" s="74"/>
      <c r="DK216" s="74"/>
      <c r="DL216" s="74"/>
      <c r="DM216" s="74"/>
      <c r="DN216" s="74"/>
      <c r="DO216" s="74"/>
      <c r="DP216" s="74"/>
      <c r="DQ216" s="74"/>
      <c r="DR216" s="74"/>
      <c r="DS216" s="74"/>
      <c r="DT216" s="74"/>
      <c r="DU216" s="74"/>
      <c r="DV216" s="74"/>
      <c r="DW216" s="74"/>
      <c r="DX216" s="74"/>
      <c r="DY216" s="74"/>
      <c r="DZ216" s="74"/>
      <c r="EA216" s="74"/>
      <c r="EB216" s="74"/>
      <c r="EC216" s="74"/>
      <c r="ED216" s="74"/>
      <c r="EE216" s="74"/>
      <c r="EF216" s="74"/>
      <c r="EG216" s="74"/>
      <c r="EH216" s="74"/>
      <c r="EI216" s="74"/>
      <c r="EJ216" s="74"/>
      <c r="EK216" s="74"/>
      <c r="EL216" s="74"/>
      <c r="EM216" s="74"/>
      <c r="EN216" s="74"/>
      <c r="EO216" s="74"/>
      <c r="EP216" s="74"/>
      <c r="EQ216" s="74"/>
      <c r="ER216" s="74"/>
      <c r="ES216" s="74"/>
      <c r="ET216" s="74"/>
      <c r="EU216" s="74"/>
      <c r="EV216" s="74"/>
      <c r="EW216" s="74"/>
      <c r="EX216" s="74"/>
      <c r="EY216" s="74"/>
      <c r="EZ216" s="74"/>
      <c r="FA216" s="74"/>
      <c r="FB216" s="74"/>
      <c r="FC216" s="74"/>
      <c r="FD216" s="74"/>
      <c r="FE216" s="74"/>
      <c r="FF216" s="74"/>
      <c r="FG216" s="74"/>
      <c r="FH216" s="74"/>
      <c r="FI216" s="74"/>
      <c r="FJ216" s="74"/>
      <c r="FK216" s="74"/>
      <c r="FL216" s="74"/>
      <c r="FM216" s="74"/>
      <c r="FN216" s="74"/>
      <c r="FO216" s="74"/>
      <c r="FP216" s="74"/>
      <c r="FQ216" s="74"/>
      <c r="FR216" s="74"/>
      <c r="FS216" s="74"/>
      <c r="FT216" s="74"/>
      <c r="FU216" s="74"/>
      <c r="FV216" s="74"/>
      <c r="FW216" s="74"/>
      <c r="FX216" s="74"/>
      <c r="FY216" s="74"/>
      <c r="FZ216" s="74"/>
      <c r="GA216" s="74"/>
      <c r="GB216" s="74"/>
      <c r="GC216" s="74"/>
    </row>
    <row r="217" spans="4:185">
      <c r="D217" s="74"/>
      <c r="E217" s="74"/>
      <c r="F217" s="74"/>
      <c r="G217" s="74"/>
      <c r="H217" s="74"/>
      <c r="I217" s="74"/>
      <c r="J217" s="74"/>
      <c r="K217" s="74"/>
      <c r="L217" s="74"/>
      <c r="M217" s="74"/>
      <c r="N217" s="74"/>
      <c r="O217" s="74"/>
      <c r="P217" s="74"/>
      <c r="Q217" s="74"/>
      <c r="R217" s="74"/>
      <c r="S217" s="74"/>
      <c r="T217" s="74"/>
      <c r="U217" s="74"/>
      <c r="V217" s="74"/>
      <c r="W217" s="74"/>
      <c r="X217" s="74"/>
      <c r="Y217" s="74"/>
      <c r="Z217" s="74"/>
      <c r="AA217" s="74"/>
      <c r="AB217" s="74"/>
      <c r="AC217" s="74"/>
      <c r="AD217" s="74"/>
      <c r="AE217" s="74"/>
      <c r="AF217" s="74"/>
      <c r="AG217" s="74"/>
      <c r="AH217" s="74"/>
      <c r="AI217" s="74"/>
      <c r="AJ217" s="74"/>
      <c r="AK217" s="74"/>
      <c r="AL217" s="74"/>
      <c r="AM217" s="74"/>
      <c r="AN217" s="74"/>
      <c r="AO217" s="74"/>
      <c r="AP217" s="74"/>
      <c r="AQ217" s="74"/>
      <c r="AR217" s="74"/>
      <c r="AS217" s="74"/>
      <c r="AT217" s="74"/>
      <c r="AU217" s="74"/>
      <c r="AV217" s="74"/>
      <c r="AW217" s="74"/>
      <c r="AX217" s="74"/>
      <c r="AY217" s="74"/>
      <c r="AZ217" s="74"/>
      <c r="BA217" s="74"/>
      <c r="BB217" s="74"/>
      <c r="BC217" s="74"/>
      <c r="BD217" s="74"/>
      <c r="BE217" s="74"/>
      <c r="BF217" s="74"/>
      <c r="BG217" s="74"/>
      <c r="BH217" s="74"/>
      <c r="BI217" s="74"/>
      <c r="BJ217" s="74"/>
      <c r="BK217" s="74"/>
      <c r="BL217" s="74"/>
      <c r="BM217" s="74"/>
      <c r="BN217" s="74"/>
      <c r="BO217" s="74"/>
      <c r="BP217" s="74"/>
      <c r="BQ217" s="74"/>
      <c r="BR217" s="74"/>
      <c r="BS217" s="74"/>
      <c r="BT217" s="74"/>
      <c r="BU217" s="74"/>
      <c r="BV217" s="74"/>
      <c r="BW217" s="74"/>
      <c r="BX217" s="74"/>
      <c r="BY217" s="74"/>
      <c r="BZ217" s="74"/>
      <c r="CA217" s="74"/>
      <c r="CB217" s="74"/>
      <c r="CC217" s="74"/>
      <c r="CD217" s="74"/>
      <c r="CE217" s="74"/>
      <c r="CF217" s="74"/>
      <c r="CG217" s="74"/>
      <c r="CH217" s="74"/>
      <c r="CI217" s="74"/>
      <c r="CJ217" s="74"/>
      <c r="CK217" s="74"/>
      <c r="CL217" s="74"/>
      <c r="CM217" s="74"/>
      <c r="CN217" s="74"/>
      <c r="CO217" s="74"/>
      <c r="CP217" s="74"/>
      <c r="CQ217" s="74"/>
      <c r="CR217" s="74"/>
      <c r="CS217" s="74"/>
      <c r="CT217" s="74"/>
      <c r="CU217" s="74"/>
      <c r="CV217" s="74"/>
      <c r="CW217" s="74"/>
      <c r="CX217" s="74"/>
      <c r="CY217" s="74"/>
      <c r="CZ217" s="74"/>
      <c r="DA217" s="74"/>
      <c r="DB217" s="74"/>
      <c r="DC217" s="74"/>
      <c r="DD217" s="74"/>
      <c r="DE217" s="74"/>
      <c r="DF217" s="74"/>
      <c r="DG217" s="74"/>
      <c r="DH217" s="74"/>
      <c r="DI217" s="74"/>
      <c r="DJ217" s="74"/>
      <c r="DK217" s="74"/>
      <c r="DL217" s="74"/>
      <c r="DM217" s="74"/>
      <c r="DN217" s="74"/>
      <c r="DO217" s="74"/>
      <c r="DP217" s="74"/>
      <c r="DQ217" s="74"/>
      <c r="DR217" s="74"/>
      <c r="DS217" s="74"/>
      <c r="DT217" s="74"/>
      <c r="DU217" s="74"/>
      <c r="DV217" s="74"/>
      <c r="DW217" s="74"/>
      <c r="DX217" s="74"/>
      <c r="DY217" s="74"/>
      <c r="DZ217" s="74"/>
      <c r="EA217" s="74"/>
      <c r="EB217" s="74"/>
      <c r="EC217" s="74"/>
      <c r="ED217" s="74"/>
      <c r="EE217" s="74"/>
      <c r="EF217" s="74"/>
      <c r="EG217" s="74"/>
      <c r="EH217" s="74"/>
      <c r="EI217" s="74"/>
      <c r="EJ217" s="74"/>
      <c r="EK217" s="74"/>
      <c r="EL217" s="74"/>
      <c r="EM217" s="74"/>
      <c r="EN217" s="74"/>
      <c r="EO217" s="74"/>
      <c r="EP217" s="74"/>
      <c r="EQ217" s="74"/>
      <c r="ER217" s="74"/>
      <c r="ES217" s="74"/>
      <c r="ET217" s="74"/>
      <c r="EU217" s="74"/>
      <c r="EV217" s="74"/>
      <c r="EW217" s="74"/>
      <c r="EX217" s="74"/>
      <c r="EY217" s="74"/>
      <c r="EZ217" s="74"/>
      <c r="FA217" s="74"/>
      <c r="FB217" s="74"/>
      <c r="FC217" s="74"/>
      <c r="FD217" s="74"/>
      <c r="FE217" s="74"/>
      <c r="FF217" s="74"/>
      <c r="FG217" s="74"/>
      <c r="FH217" s="74"/>
      <c r="FI217" s="74"/>
      <c r="FJ217" s="74"/>
      <c r="FK217" s="74"/>
      <c r="FL217" s="74"/>
      <c r="FM217" s="74"/>
      <c r="FN217" s="74"/>
      <c r="FO217" s="74"/>
      <c r="FP217" s="74"/>
      <c r="FQ217" s="74"/>
      <c r="FR217" s="74"/>
      <c r="FS217" s="74"/>
      <c r="FT217" s="74"/>
      <c r="FU217" s="74"/>
      <c r="FV217" s="74"/>
      <c r="FW217" s="74"/>
      <c r="FX217" s="74"/>
      <c r="FY217" s="74"/>
      <c r="FZ217" s="74"/>
      <c r="GA217" s="74"/>
      <c r="GB217" s="74"/>
      <c r="GC217" s="74"/>
    </row>
    <row r="218" spans="4:185">
      <c r="D218" s="74"/>
      <c r="E218" s="74"/>
      <c r="F218" s="74"/>
      <c r="G218" s="74"/>
      <c r="H218" s="74"/>
      <c r="I218" s="74"/>
      <c r="J218" s="74"/>
      <c r="K218" s="74"/>
      <c r="L218" s="74"/>
      <c r="M218" s="74"/>
      <c r="N218" s="74"/>
      <c r="O218" s="74"/>
      <c r="P218" s="74"/>
      <c r="Q218" s="74"/>
      <c r="R218" s="74"/>
      <c r="S218" s="74"/>
      <c r="T218" s="74"/>
      <c r="U218" s="74"/>
      <c r="V218" s="74"/>
      <c r="W218" s="74"/>
      <c r="X218" s="74"/>
      <c r="Y218" s="74"/>
      <c r="Z218" s="74"/>
      <c r="AA218" s="74"/>
      <c r="AB218" s="74"/>
      <c r="AC218" s="74"/>
      <c r="AD218" s="74"/>
      <c r="AE218" s="74"/>
      <c r="AF218" s="74"/>
      <c r="AG218" s="74"/>
      <c r="AH218" s="74"/>
      <c r="AI218" s="74"/>
      <c r="AJ218" s="74"/>
      <c r="AK218" s="74"/>
      <c r="AL218" s="74"/>
      <c r="AM218" s="74"/>
      <c r="AN218" s="74"/>
      <c r="AO218" s="74"/>
      <c r="AP218" s="74"/>
      <c r="AQ218" s="74"/>
      <c r="AR218" s="74"/>
      <c r="AS218" s="74"/>
      <c r="AT218" s="74"/>
      <c r="AU218" s="74"/>
      <c r="AV218" s="74"/>
      <c r="AW218" s="74"/>
      <c r="AX218" s="74"/>
      <c r="AY218" s="74"/>
      <c r="AZ218" s="74"/>
      <c r="BA218" s="74"/>
      <c r="BB218" s="74"/>
      <c r="BC218" s="74"/>
      <c r="BD218" s="74"/>
      <c r="BE218" s="74"/>
      <c r="BF218" s="74"/>
      <c r="BG218" s="74"/>
      <c r="BH218" s="74"/>
      <c r="BI218" s="74"/>
      <c r="BJ218" s="74"/>
      <c r="BK218" s="74"/>
      <c r="BL218" s="74"/>
      <c r="BM218" s="74"/>
      <c r="BN218" s="74"/>
      <c r="BO218" s="74"/>
      <c r="BP218" s="74"/>
      <c r="BQ218" s="74"/>
      <c r="BR218" s="74"/>
      <c r="BS218" s="74"/>
      <c r="BT218" s="74"/>
      <c r="BU218" s="74"/>
      <c r="BV218" s="74"/>
      <c r="BW218" s="74"/>
      <c r="BX218" s="74"/>
      <c r="BY218" s="74"/>
      <c r="BZ218" s="74"/>
      <c r="CA218" s="74"/>
      <c r="CB218" s="74"/>
      <c r="CC218" s="74"/>
      <c r="CD218" s="74"/>
      <c r="CE218" s="74"/>
      <c r="CF218" s="74"/>
      <c r="CG218" s="74"/>
      <c r="CH218" s="74"/>
      <c r="CI218" s="74"/>
      <c r="CJ218" s="74"/>
      <c r="CK218" s="74"/>
      <c r="CL218" s="74"/>
      <c r="CM218" s="74"/>
      <c r="CN218" s="74"/>
      <c r="CO218" s="74"/>
      <c r="CP218" s="74"/>
      <c r="CQ218" s="74"/>
      <c r="CR218" s="74"/>
      <c r="CS218" s="74"/>
      <c r="CT218" s="74"/>
      <c r="CU218" s="74"/>
      <c r="CV218" s="74"/>
      <c r="CW218" s="74"/>
      <c r="CX218" s="74"/>
      <c r="CY218" s="74"/>
      <c r="CZ218" s="74"/>
      <c r="DA218" s="74"/>
      <c r="DB218" s="74"/>
      <c r="DC218" s="74"/>
      <c r="DD218" s="74"/>
      <c r="DE218" s="74"/>
      <c r="DF218" s="74"/>
      <c r="DG218" s="74"/>
      <c r="DH218" s="74"/>
      <c r="DI218" s="74"/>
      <c r="DJ218" s="74"/>
      <c r="DK218" s="74"/>
      <c r="DL218" s="74"/>
      <c r="DM218" s="74"/>
      <c r="DN218" s="74"/>
      <c r="DO218" s="74"/>
      <c r="DP218" s="74"/>
      <c r="DQ218" s="74"/>
      <c r="DR218" s="74"/>
      <c r="DS218" s="74"/>
      <c r="DT218" s="74"/>
      <c r="DU218" s="74"/>
      <c r="DV218" s="74"/>
      <c r="DW218" s="74"/>
      <c r="DX218" s="74"/>
      <c r="DY218" s="74"/>
      <c r="DZ218" s="74"/>
      <c r="EA218" s="74"/>
      <c r="EB218" s="74"/>
      <c r="EC218" s="74"/>
      <c r="ED218" s="74"/>
      <c r="EE218" s="74"/>
      <c r="EF218" s="74"/>
      <c r="EG218" s="74"/>
      <c r="EH218" s="74"/>
      <c r="EI218" s="74"/>
      <c r="EJ218" s="74"/>
      <c r="EK218" s="74"/>
      <c r="EL218" s="74"/>
      <c r="EM218" s="74"/>
      <c r="EN218" s="74"/>
      <c r="EO218" s="74"/>
      <c r="EP218" s="74"/>
      <c r="EQ218" s="74"/>
      <c r="ER218" s="74"/>
      <c r="ES218" s="74"/>
      <c r="ET218" s="74"/>
      <c r="EU218" s="74"/>
      <c r="EV218" s="74"/>
      <c r="EW218" s="74"/>
      <c r="EX218" s="74"/>
      <c r="EY218" s="74"/>
      <c r="EZ218" s="74"/>
      <c r="FA218" s="74"/>
      <c r="FB218" s="74"/>
      <c r="FC218" s="74"/>
      <c r="FD218" s="74"/>
      <c r="FE218" s="74"/>
      <c r="FF218" s="74"/>
      <c r="FG218" s="74"/>
      <c r="FH218" s="74"/>
      <c r="FI218" s="74"/>
      <c r="FJ218" s="74"/>
      <c r="FK218" s="74"/>
      <c r="FL218" s="74"/>
      <c r="FM218" s="74"/>
      <c r="FN218" s="74"/>
      <c r="FO218" s="74"/>
      <c r="FP218" s="74"/>
      <c r="FQ218" s="74"/>
      <c r="FR218" s="74"/>
      <c r="FS218" s="74"/>
      <c r="FT218" s="74"/>
      <c r="FU218" s="74"/>
      <c r="FV218" s="74"/>
      <c r="FW218" s="74"/>
      <c r="FX218" s="74"/>
      <c r="FY218" s="74"/>
      <c r="FZ218" s="74"/>
      <c r="GA218" s="74"/>
      <c r="GB218" s="74"/>
      <c r="GC218" s="74"/>
    </row>
    <row r="219" spans="4:185">
      <c r="D219" s="74"/>
      <c r="E219" s="74"/>
      <c r="F219" s="74"/>
      <c r="G219" s="74"/>
      <c r="H219" s="74"/>
      <c r="I219" s="74"/>
      <c r="J219" s="74"/>
      <c r="K219" s="74"/>
      <c r="L219" s="74"/>
      <c r="M219" s="74"/>
      <c r="N219" s="74"/>
      <c r="O219" s="74"/>
      <c r="P219" s="74"/>
      <c r="Q219" s="74"/>
      <c r="R219" s="74"/>
      <c r="S219" s="74"/>
      <c r="T219" s="74"/>
      <c r="U219" s="74"/>
      <c r="V219" s="74"/>
      <c r="W219" s="74"/>
      <c r="X219" s="74"/>
      <c r="Y219" s="74"/>
      <c r="Z219" s="74"/>
      <c r="AA219" s="74"/>
      <c r="AB219" s="74"/>
      <c r="AC219" s="74"/>
      <c r="AD219" s="74"/>
      <c r="AE219" s="74"/>
      <c r="AF219" s="74"/>
      <c r="AG219" s="74"/>
      <c r="AH219" s="74"/>
      <c r="AI219" s="74"/>
      <c r="AJ219" s="74"/>
      <c r="AK219" s="74"/>
      <c r="AL219" s="74"/>
      <c r="AM219" s="74"/>
      <c r="AN219" s="74"/>
      <c r="AO219" s="74"/>
      <c r="AP219" s="74"/>
      <c r="AQ219" s="74"/>
      <c r="AR219" s="74"/>
      <c r="AS219" s="74"/>
      <c r="AT219" s="74"/>
      <c r="AU219" s="74"/>
      <c r="AV219" s="74"/>
      <c r="AW219" s="74"/>
      <c r="AX219" s="74"/>
      <c r="AY219" s="74"/>
      <c r="AZ219" s="74"/>
      <c r="BA219" s="74"/>
      <c r="BB219" s="74"/>
      <c r="BC219" s="74"/>
      <c r="BD219" s="74"/>
      <c r="BE219" s="74"/>
      <c r="BF219" s="74"/>
      <c r="BG219" s="74"/>
      <c r="BH219" s="74"/>
      <c r="BI219" s="74"/>
      <c r="BJ219" s="74"/>
      <c r="BK219" s="74"/>
      <c r="BL219" s="74"/>
      <c r="BM219" s="74"/>
      <c r="BN219" s="74"/>
      <c r="BO219" s="74"/>
      <c r="BP219" s="74"/>
      <c r="BQ219" s="74"/>
      <c r="BR219" s="74"/>
      <c r="BS219" s="74"/>
      <c r="BT219" s="74"/>
      <c r="BU219" s="74"/>
      <c r="BV219" s="74"/>
      <c r="BW219" s="74"/>
      <c r="BX219" s="74"/>
      <c r="BY219" s="74"/>
      <c r="BZ219" s="74"/>
      <c r="CA219" s="74"/>
      <c r="CB219" s="74"/>
      <c r="CC219" s="74"/>
      <c r="CD219" s="74"/>
      <c r="CE219" s="74"/>
      <c r="CF219" s="74"/>
      <c r="CG219" s="74"/>
      <c r="CH219" s="74"/>
      <c r="CI219" s="74"/>
      <c r="CJ219" s="74"/>
      <c r="CK219" s="74"/>
      <c r="CL219" s="74"/>
      <c r="CM219" s="74"/>
      <c r="CN219" s="74"/>
      <c r="CO219" s="74"/>
      <c r="CP219" s="74"/>
      <c r="CQ219" s="74"/>
      <c r="CR219" s="74"/>
      <c r="CS219" s="74"/>
      <c r="CT219" s="74"/>
      <c r="CU219" s="74"/>
      <c r="CV219" s="74"/>
      <c r="CW219" s="74"/>
      <c r="CX219" s="74"/>
      <c r="CY219" s="74"/>
      <c r="CZ219" s="74"/>
      <c r="DA219" s="74"/>
      <c r="DB219" s="74"/>
      <c r="DC219" s="74"/>
      <c r="DD219" s="74"/>
      <c r="DE219" s="74"/>
      <c r="DF219" s="74"/>
      <c r="DG219" s="74"/>
      <c r="DH219" s="74"/>
      <c r="DI219" s="74"/>
      <c r="DJ219" s="74"/>
      <c r="DK219" s="74"/>
      <c r="DL219" s="74"/>
      <c r="DM219" s="74"/>
      <c r="DN219" s="74"/>
      <c r="DO219" s="74"/>
      <c r="DP219" s="74"/>
      <c r="DQ219" s="74"/>
      <c r="DR219" s="74"/>
      <c r="DS219" s="74"/>
      <c r="DT219" s="74"/>
      <c r="DU219" s="74"/>
      <c r="DV219" s="74"/>
      <c r="DW219" s="74"/>
      <c r="DX219" s="74"/>
      <c r="DY219" s="74"/>
      <c r="DZ219" s="74"/>
      <c r="EA219" s="74"/>
      <c r="EB219" s="74"/>
      <c r="EC219" s="74"/>
      <c r="ED219" s="74"/>
      <c r="EE219" s="74"/>
      <c r="EF219" s="74"/>
      <c r="EG219" s="74"/>
      <c r="EH219" s="74"/>
      <c r="EI219" s="74"/>
      <c r="EJ219" s="74"/>
      <c r="EK219" s="74"/>
      <c r="EL219" s="74"/>
      <c r="EM219" s="74"/>
      <c r="EN219" s="74"/>
      <c r="EO219" s="74"/>
      <c r="EP219" s="74"/>
      <c r="EQ219" s="74"/>
      <c r="ER219" s="74"/>
      <c r="ES219" s="74"/>
      <c r="ET219" s="74"/>
      <c r="EU219" s="74"/>
      <c r="EV219" s="74"/>
      <c r="EW219" s="74"/>
      <c r="EX219" s="74"/>
      <c r="EY219" s="74"/>
      <c r="EZ219" s="74"/>
      <c r="FA219" s="74"/>
      <c r="FB219" s="74"/>
      <c r="FC219" s="74"/>
      <c r="FD219" s="74"/>
      <c r="FE219" s="74"/>
      <c r="FF219" s="74"/>
      <c r="FG219" s="74"/>
      <c r="FH219" s="74"/>
      <c r="FI219" s="74"/>
      <c r="FJ219" s="74"/>
      <c r="FK219" s="74"/>
      <c r="FL219" s="74"/>
      <c r="FM219" s="74"/>
      <c r="FN219" s="74"/>
      <c r="FO219" s="74"/>
      <c r="FP219" s="74"/>
      <c r="FQ219" s="74"/>
      <c r="FR219" s="74"/>
      <c r="FS219" s="74"/>
      <c r="FT219" s="74"/>
      <c r="FU219" s="74"/>
      <c r="FV219" s="74"/>
      <c r="FW219" s="74"/>
      <c r="FX219" s="74"/>
      <c r="FY219" s="74"/>
      <c r="FZ219" s="74"/>
      <c r="GA219" s="74"/>
      <c r="GB219" s="74"/>
      <c r="GC219" s="74"/>
    </row>
    <row r="220" spans="4:185">
      <c r="D220" s="74"/>
      <c r="E220" s="74"/>
      <c r="F220" s="74"/>
      <c r="G220" s="74"/>
      <c r="H220" s="74"/>
      <c r="I220" s="74"/>
      <c r="J220" s="74"/>
      <c r="K220" s="74"/>
      <c r="L220" s="74"/>
      <c r="M220" s="74"/>
      <c r="N220" s="74"/>
      <c r="O220" s="74"/>
      <c r="P220" s="74"/>
      <c r="Q220" s="74"/>
      <c r="R220" s="74"/>
      <c r="S220" s="74"/>
      <c r="T220" s="74"/>
      <c r="U220" s="74"/>
      <c r="V220" s="74"/>
      <c r="W220" s="74"/>
      <c r="X220" s="74"/>
      <c r="Y220" s="74"/>
      <c r="Z220" s="74"/>
      <c r="AA220" s="74"/>
      <c r="AB220" s="74"/>
      <c r="AC220" s="74"/>
      <c r="AD220" s="74"/>
      <c r="AE220" s="74"/>
      <c r="AF220" s="74"/>
      <c r="AG220" s="74"/>
      <c r="AH220" s="74"/>
      <c r="AI220" s="74"/>
      <c r="AJ220" s="74"/>
      <c r="AK220" s="74"/>
      <c r="AL220" s="74"/>
      <c r="AM220" s="74"/>
      <c r="AN220" s="74"/>
      <c r="AO220" s="74"/>
      <c r="AP220" s="74"/>
      <c r="AQ220" s="74"/>
      <c r="AR220" s="74"/>
      <c r="AS220" s="74"/>
      <c r="AT220" s="74"/>
      <c r="AU220" s="74"/>
      <c r="AV220" s="74"/>
      <c r="AW220" s="74"/>
      <c r="AX220" s="74"/>
      <c r="AY220" s="74"/>
      <c r="AZ220" s="74"/>
      <c r="BA220" s="74"/>
      <c r="BB220" s="74"/>
      <c r="BC220" s="74"/>
      <c r="BD220" s="74"/>
      <c r="BE220" s="74"/>
      <c r="BF220" s="74"/>
      <c r="BG220" s="74"/>
      <c r="BH220" s="74"/>
      <c r="BI220" s="74"/>
      <c r="BJ220" s="74"/>
      <c r="BK220" s="74"/>
      <c r="BL220" s="74"/>
      <c r="BM220" s="74"/>
      <c r="BN220" s="74"/>
      <c r="BO220" s="74"/>
      <c r="BP220" s="74"/>
      <c r="BQ220" s="74"/>
      <c r="BR220" s="74"/>
      <c r="BS220" s="74"/>
      <c r="BT220" s="74"/>
      <c r="BU220" s="74"/>
      <c r="BV220" s="74"/>
      <c r="BW220" s="74"/>
      <c r="BX220" s="74"/>
      <c r="BY220" s="74"/>
      <c r="BZ220" s="74"/>
      <c r="CA220" s="74"/>
      <c r="CB220" s="74"/>
      <c r="CC220" s="74"/>
      <c r="CD220" s="74"/>
      <c r="CE220" s="74"/>
      <c r="CF220" s="74"/>
      <c r="CG220" s="74"/>
      <c r="CH220" s="74"/>
      <c r="CI220" s="74"/>
      <c r="CJ220" s="74"/>
      <c r="CK220" s="74"/>
      <c r="CL220" s="74"/>
      <c r="CM220" s="74"/>
      <c r="CN220" s="74"/>
      <c r="CO220" s="74"/>
      <c r="CP220" s="74"/>
      <c r="CQ220" s="74"/>
      <c r="CR220" s="74"/>
      <c r="CS220" s="74"/>
      <c r="CT220" s="74"/>
      <c r="CU220" s="74"/>
      <c r="CV220" s="74"/>
      <c r="CW220" s="74"/>
      <c r="CX220" s="74"/>
      <c r="CY220" s="74"/>
      <c r="CZ220" s="74"/>
      <c r="DA220" s="74"/>
      <c r="DB220" s="74"/>
      <c r="DC220" s="74"/>
      <c r="DD220" s="74"/>
      <c r="DE220" s="74"/>
      <c r="DF220" s="74"/>
      <c r="DG220" s="74"/>
      <c r="DH220" s="74"/>
      <c r="DI220" s="74"/>
      <c r="DJ220" s="74"/>
      <c r="DK220" s="74"/>
      <c r="DL220" s="74"/>
      <c r="DM220" s="74"/>
      <c r="DN220" s="74"/>
      <c r="DO220" s="74"/>
      <c r="DP220" s="74"/>
      <c r="DQ220" s="74"/>
      <c r="DR220" s="74"/>
      <c r="DS220" s="74"/>
      <c r="DT220" s="74"/>
      <c r="DU220" s="74"/>
      <c r="DV220" s="74"/>
      <c r="DW220" s="74"/>
      <c r="DX220" s="74"/>
      <c r="DY220" s="74"/>
      <c r="DZ220" s="74"/>
      <c r="EA220" s="74"/>
      <c r="EB220" s="74"/>
      <c r="EC220" s="74"/>
      <c r="ED220" s="74"/>
      <c r="EE220" s="74"/>
      <c r="EF220" s="74"/>
      <c r="EG220" s="74"/>
      <c r="EH220" s="74"/>
      <c r="EI220" s="74"/>
      <c r="EJ220" s="74"/>
      <c r="EK220" s="74"/>
      <c r="EL220" s="74"/>
      <c r="EM220" s="74"/>
      <c r="EN220" s="74"/>
      <c r="EO220" s="74"/>
      <c r="EP220" s="74"/>
      <c r="EQ220" s="74"/>
      <c r="ER220" s="74"/>
      <c r="ES220" s="74"/>
      <c r="ET220" s="74"/>
      <c r="EU220" s="74"/>
      <c r="EV220" s="74"/>
      <c r="EW220" s="74"/>
      <c r="EX220" s="74"/>
      <c r="EY220" s="74"/>
      <c r="EZ220" s="74"/>
      <c r="FA220" s="74"/>
      <c r="FB220" s="74"/>
      <c r="FC220" s="74"/>
      <c r="FD220" s="74"/>
      <c r="FE220" s="74"/>
      <c r="FF220" s="74"/>
      <c r="FG220" s="74"/>
      <c r="FH220" s="74"/>
      <c r="FI220" s="74"/>
      <c r="FJ220" s="74"/>
      <c r="FK220" s="74"/>
      <c r="FL220" s="74"/>
      <c r="FM220" s="74"/>
      <c r="FN220" s="74"/>
      <c r="FO220" s="74"/>
      <c r="FP220" s="74"/>
      <c r="FQ220" s="74"/>
      <c r="FR220" s="74"/>
      <c r="FS220" s="74"/>
      <c r="FT220" s="74"/>
      <c r="FU220" s="74"/>
      <c r="FV220" s="74"/>
      <c r="FW220" s="74"/>
      <c r="FX220" s="74"/>
      <c r="FY220" s="74"/>
      <c r="FZ220" s="74"/>
      <c r="GA220" s="74"/>
      <c r="GB220" s="74"/>
      <c r="GC220" s="74"/>
    </row>
    <row r="221" spans="4:185">
      <c r="D221" s="74"/>
      <c r="E221" s="74"/>
      <c r="F221" s="74"/>
      <c r="G221" s="74"/>
      <c r="H221" s="74"/>
      <c r="I221" s="74"/>
      <c r="J221" s="74"/>
      <c r="K221" s="74"/>
      <c r="L221" s="74"/>
      <c r="M221" s="74"/>
      <c r="N221" s="74"/>
      <c r="O221" s="74"/>
      <c r="P221" s="74"/>
      <c r="Q221" s="74"/>
      <c r="R221" s="74"/>
      <c r="S221" s="74"/>
      <c r="T221" s="74"/>
      <c r="U221" s="74"/>
      <c r="V221" s="74"/>
      <c r="W221" s="74"/>
      <c r="X221" s="74"/>
      <c r="Y221" s="74"/>
      <c r="Z221" s="74"/>
      <c r="AA221" s="74"/>
      <c r="AB221" s="74"/>
      <c r="AC221" s="74"/>
      <c r="AD221" s="74"/>
      <c r="AE221" s="74"/>
      <c r="AF221" s="74"/>
      <c r="AG221" s="74"/>
      <c r="AH221" s="74"/>
      <c r="AI221" s="74"/>
      <c r="AJ221" s="74"/>
      <c r="AK221" s="74"/>
      <c r="AL221" s="74"/>
      <c r="AM221" s="74"/>
      <c r="AN221" s="74"/>
      <c r="AO221" s="74"/>
      <c r="AP221" s="74"/>
      <c r="AQ221" s="74"/>
      <c r="AR221" s="74"/>
      <c r="AS221" s="74"/>
      <c r="AT221" s="74"/>
      <c r="AU221" s="74"/>
      <c r="AV221" s="74"/>
      <c r="AW221" s="74"/>
      <c r="AX221" s="74"/>
      <c r="AY221" s="74"/>
      <c r="AZ221" s="74"/>
      <c r="BA221" s="74"/>
      <c r="BB221" s="74"/>
      <c r="BC221" s="74"/>
      <c r="BD221" s="74"/>
      <c r="BE221" s="74"/>
      <c r="BF221" s="74"/>
      <c r="BG221" s="74"/>
      <c r="BH221" s="74"/>
      <c r="BI221" s="74"/>
      <c r="BJ221" s="74"/>
      <c r="BK221" s="74"/>
      <c r="BL221" s="74"/>
      <c r="BM221" s="74"/>
      <c r="BN221" s="74"/>
      <c r="BO221" s="74"/>
      <c r="BP221" s="74"/>
      <c r="BQ221" s="74"/>
      <c r="BR221" s="74"/>
      <c r="BS221" s="74"/>
      <c r="BT221" s="74"/>
      <c r="BU221" s="74"/>
      <c r="BV221" s="74"/>
      <c r="BW221" s="74"/>
      <c r="BX221" s="74"/>
      <c r="BY221" s="74"/>
      <c r="BZ221" s="74"/>
      <c r="CA221" s="74"/>
      <c r="CB221" s="74"/>
      <c r="CC221" s="74"/>
      <c r="CD221" s="74"/>
      <c r="CE221" s="74"/>
      <c r="CF221" s="74"/>
      <c r="CG221" s="74"/>
      <c r="CH221" s="74"/>
      <c r="CI221" s="74"/>
      <c r="CJ221" s="74"/>
      <c r="CK221" s="74"/>
      <c r="CL221" s="74"/>
      <c r="CM221" s="74"/>
      <c r="CN221" s="74"/>
      <c r="CO221" s="74"/>
      <c r="CP221" s="74"/>
      <c r="CQ221" s="74"/>
      <c r="CR221" s="74"/>
      <c r="CS221" s="74"/>
      <c r="CT221" s="74"/>
      <c r="CU221" s="74"/>
      <c r="CV221" s="74"/>
      <c r="CW221" s="74"/>
      <c r="CX221" s="74"/>
      <c r="CY221" s="74"/>
      <c r="CZ221" s="74"/>
      <c r="DA221" s="74"/>
      <c r="DB221" s="74"/>
      <c r="DC221" s="74"/>
      <c r="DD221" s="74"/>
      <c r="DE221" s="74"/>
      <c r="DF221" s="74"/>
      <c r="DG221" s="74"/>
      <c r="DH221" s="74"/>
      <c r="DI221" s="74"/>
      <c r="DJ221" s="74"/>
      <c r="DK221" s="74"/>
      <c r="DL221" s="74"/>
      <c r="DM221" s="74"/>
      <c r="DN221" s="74"/>
      <c r="DO221" s="74"/>
      <c r="DP221" s="74"/>
      <c r="DQ221" s="74"/>
      <c r="DR221" s="74"/>
      <c r="DS221" s="74"/>
      <c r="DT221" s="74"/>
      <c r="DU221" s="74"/>
      <c r="DV221" s="74"/>
      <c r="DW221" s="74"/>
      <c r="DX221" s="74"/>
      <c r="DY221" s="74"/>
      <c r="DZ221" s="74"/>
      <c r="EA221" s="74"/>
      <c r="EB221" s="74"/>
      <c r="EC221" s="74"/>
      <c r="ED221" s="74"/>
      <c r="EE221" s="74"/>
      <c r="EF221" s="74"/>
      <c r="EG221" s="74"/>
      <c r="EH221" s="74"/>
      <c r="EI221" s="74"/>
      <c r="EJ221" s="74"/>
      <c r="EK221" s="74"/>
      <c r="EL221" s="74"/>
      <c r="EM221" s="74"/>
      <c r="EN221" s="74"/>
      <c r="EO221" s="74"/>
      <c r="EP221" s="74"/>
      <c r="EQ221" s="74"/>
      <c r="ER221" s="74"/>
      <c r="ES221" s="74"/>
      <c r="ET221" s="74"/>
      <c r="EU221" s="74"/>
      <c r="EV221" s="74"/>
      <c r="EW221" s="74"/>
      <c r="EX221" s="74"/>
      <c r="EY221" s="74"/>
      <c r="EZ221" s="74"/>
      <c r="FA221" s="74"/>
      <c r="FB221" s="74"/>
      <c r="FC221" s="74"/>
      <c r="FD221" s="74"/>
      <c r="FE221" s="74"/>
      <c r="FF221" s="74"/>
      <c r="FG221" s="74"/>
      <c r="FH221" s="74"/>
      <c r="FI221" s="74"/>
      <c r="FJ221" s="74"/>
      <c r="FK221" s="74"/>
      <c r="FL221" s="74"/>
      <c r="FM221" s="74"/>
      <c r="FN221" s="74"/>
      <c r="FO221" s="74"/>
      <c r="FP221" s="74"/>
      <c r="FQ221" s="74"/>
      <c r="FR221" s="74"/>
      <c r="FS221" s="74"/>
      <c r="FT221" s="74"/>
      <c r="FU221" s="74"/>
      <c r="FV221" s="74"/>
      <c r="FW221" s="74"/>
      <c r="FX221" s="74"/>
      <c r="FY221" s="74"/>
      <c r="FZ221" s="74"/>
      <c r="GA221" s="74"/>
      <c r="GB221" s="74"/>
      <c r="GC221" s="74"/>
    </row>
    <row r="222" spans="4:185">
      <c r="D222" s="74"/>
      <c r="E222" s="74"/>
      <c r="F222" s="74"/>
      <c r="G222" s="74"/>
      <c r="H222" s="74"/>
      <c r="I222" s="74"/>
      <c r="J222" s="74"/>
      <c r="K222" s="74"/>
      <c r="L222" s="74"/>
      <c r="M222" s="74"/>
      <c r="N222" s="74"/>
      <c r="O222" s="74"/>
      <c r="P222" s="74"/>
      <c r="Q222" s="74"/>
      <c r="R222" s="74"/>
      <c r="S222" s="74"/>
      <c r="T222" s="74"/>
      <c r="U222" s="74"/>
      <c r="V222" s="74"/>
      <c r="W222" s="74"/>
      <c r="X222" s="74"/>
      <c r="Y222" s="74"/>
      <c r="Z222" s="74"/>
      <c r="AA222" s="74"/>
      <c r="AB222" s="74"/>
      <c r="AC222" s="74"/>
      <c r="AD222" s="74"/>
      <c r="AE222" s="74"/>
      <c r="AF222" s="74"/>
      <c r="AG222" s="74"/>
      <c r="AH222" s="74"/>
      <c r="AI222" s="74"/>
      <c r="AJ222" s="74"/>
      <c r="AK222" s="74"/>
      <c r="AL222" s="74"/>
      <c r="AM222" s="74"/>
      <c r="AN222" s="74"/>
      <c r="AO222" s="74"/>
      <c r="AP222" s="74"/>
      <c r="AQ222" s="74"/>
      <c r="AR222" s="74"/>
      <c r="AS222" s="74"/>
      <c r="AT222" s="74"/>
      <c r="AU222" s="74"/>
      <c r="AV222" s="74"/>
      <c r="AW222" s="74"/>
      <c r="AX222" s="74"/>
      <c r="AY222" s="74"/>
      <c r="AZ222" s="74"/>
      <c r="BA222" s="74"/>
      <c r="BB222" s="74"/>
      <c r="BC222" s="74"/>
      <c r="BD222" s="74"/>
      <c r="BE222" s="74"/>
      <c r="BF222" s="74"/>
      <c r="BG222" s="74"/>
      <c r="BH222" s="74"/>
      <c r="BI222" s="74"/>
      <c r="BJ222" s="74"/>
      <c r="BK222" s="74"/>
      <c r="BL222" s="74"/>
      <c r="BM222" s="74"/>
      <c r="BN222" s="74"/>
      <c r="BO222" s="74"/>
      <c r="BP222" s="74"/>
      <c r="BQ222" s="74"/>
      <c r="BR222" s="74"/>
      <c r="BS222" s="74"/>
      <c r="BT222" s="74"/>
      <c r="BU222" s="74"/>
      <c r="BV222" s="74"/>
      <c r="BW222" s="74"/>
      <c r="BX222" s="74"/>
      <c r="BY222" s="74"/>
      <c r="BZ222" s="74"/>
      <c r="CA222" s="74"/>
      <c r="CB222" s="74"/>
      <c r="CC222" s="74"/>
      <c r="CD222" s="74"/>
      <c r="CE222" s="74"/>
      <c r="CF222" s="74"/>
      <c r="CG222" s="74"/>
      <c r="CH222" s="74"/>
      <c r="CI222" s="74"/>
      <c r="CJ222" s="74"/>
      <c r="CK222" s="74"/>
      <c r="CL222" s="74"/>
      <c r="CM222" s="74"/>
      <c r="CN222" s="74"/>
      <c r="CO222" s="74"/>
      <c r="CP222" s="74"/>
      <c r="CQ222" s="74"/>
      <c r="CR222" s="74"/>
      <c r="CS222" s="74"/>
      <c r="CT222" s="74"/>
      <c r="CU222" s="74"/>
      <c r="CV222" s="74"/>
      <c r="CW222" s="74"/>
      <c r="CX222" s="74"/>
      <c r="CY222" s="74"/>
      <c r="CZ222" s="74"/>
      <c r="DA222" s="74"/>
      <c r="DB222" s="74"/>
      <c r="DC222" s="74"/>
      <c r="DD222" s="74"/>
      <c r="DE222" s="74"/>
      <c r="DF222" s="74"/>
      <c r="DG222" s="74"/>
      <c r="DH222" s="74"/>
      <c r="DI222" s="74"/>
      <c r="DJ222" s="74"/>
      <c r="DK222" s="74"/>
      <c r="DL222" s="74"/>
      <c r="DM222" s="74"/>
      <c r="DN222" s="74"/>
      <c r="DO222" s="74"/>
      <c r="DP222" s="74"/>
      <c r="DQ222" s="74"/>
      <c r="DR222" s="74"/>
      <c r="DS222" s="74"/>
      <c r="DT222" s="74"/>
      <c r="DU222" s="74"/>
      <c r="DV222" s="74"/>
      <c r="DW222" s="74"/>
      <c r="DX222" s="74"/>
      <c r="DY222" s="74"/>
      <c r="DZ222" s="74"/>
      <c r="EA222" s="74"/>
      <c r="EB222" s="74"/>
      <c r="EC222" s="74"/>
      <c r="ED222" s="74"/>
      <c r="EE222" s="74"/>
      <c r="EF222" s="74"/>
      <c r="EG222" s="74"/>
      <c r="EH222" s="74"/>
      <c r="EI222" s="74"/>
      <c r="EJ222" s="74"/>
      <c r="EK222" s="74"/>
      <c r="EL222" s="74"/>
      <c r="EM222" s="74"/>
      <c r="EN222" s="74"/>
      <c r="EO222" s="74"/>
      <c r="EP222" s="74"/>
      <c r="EQ222" s="74"/>
      <c r="ER222" s="74"/>
      <c r="ES222" s="74"/>
      <c r="ET222" s="74"/>
      <c r="EU222" s="74"/>
      <c r="EV222" s="74"/>
      <c r="EW222" s="74"/>
      <c r="EX222" s="74"/>
      <c r="EY222" s="74"/>
      <c r="EZ222" s="74"/>
      <c r="FA222" s="74"/>
      <c r="FB222" s="74"/>
      <c r="FC222" s="74"/>
      <c r="FD222" s="74"/>
      <c r="FE222" s="74"/>
      <c r="FF222" s="74"/>
      <c r="FG222" s="74"/>
      <c r="FH222" s="74"/>
      <c r="FI222" s="74"/>
      <c r="FJ222" s="74"/>
      <c r="FK222" s="74"/>
      <c r="FL222" s="74"/>
      <c r="FM222" s="74"/>
      <c r="FN222" s="74"/>
      <c r="FO222" s="74"/>
      <c r="FP222" s="74"/>
      <c r="FQ222" s="74"/>
      <c r="FR222" s="74"/>
      <c r="FS222" s="74"/>
      <c r="FT222" s="74"/>
      <c r="FU222" s="74"/>
      <c r="FV222" s="74"/>
      <c r="FW222" s="74"/>
      <c r="FX222" s="74"/>
      <c r="FY222" s="74"/>
      <c r="FZ222" s="74"/>
      <c r="GA222" s="74"/>
      <c r="GB222" s="74"/>
      <c r="GC222" s="74"/>
    </row>
    <row r="223" spans="4:185">
      <c r="D223" s="74"/>
      <c r="E223" s="74"/>
      <c r="F223" s="74"/>
      <c r="G223" s="74"/>
      <c r="H223" s="74"/>
      <c r="I223" s="74"/>
      <c r="J223" s="74"/>
      <c r="K223" s="74"/>
      <c r="L223" s="74"/>
      <c r="M223" s="74"/>
      <c r="N223" s="74"/>
      <c r="O223" s="74"/>
      <c r="P223" s="74"/>
      <c r="Q223" s="74"/>
      <c r="R223" s="74"/>
      <c r="S223" s="74"/>
      <c r="T223" s="74"/>
      <c r="U223" s="74"/>
      <c r="V223" s="74"/>
      <c r="W223" s="74"/>
      <c r="X223" s="74"/>
      <c r="Y223" s="74"/>
      <c r="Z223" s="74"/>
      <c r="AA223" s="74"/>
      <c r="AB223" s="74"/>
      <c r="AC223" s="74"/>
      <c r="AD223" s="74"/>
      <c r="AE223" s="74"/>
      <c r="AF223" s="74"/>
      <c r="AG223" s="74"/>
      <c r="AH223" s="74"/>
      <c r="AI223" s="74"/>
      <c r="AJ223" s="74"/>
      <c r="AK223" s="74"/>
      <c r="AL223" s="74"/>
      <c r="AM223" s="74"/>
      <c r="AN223" s="74"/>
      <c r="AO223" s="74"/>
      <c r="AP223" s="74"/>
      <c r="AQ223" s="74"/>
      <c r="AR223" s="74"/>
      <c r="AS223" s="74"/>
      <c r="AT223" s="74"/>
      <c r="AU223" s="74"/>
      <c r="AV223" s="74"/>
      <c r="AW223" s="74"/>
      <c r="AX223" s="74"/>
      <c r="AY223" s="74"/>
      <c r="AZ223" s="74"/>
      <c r="BA223" s="74"/>
      <c r="BB223" s="74"/>
      <c r="BC223" s="74"/>
      <c r="BD223" s="74"/>
      <c r="BE223" s="74"/>
      <c r="BF223" s="74"/>
      <c r="BG223" s="74"/>
      <c r="BH223" s="74"/>
      <c r="BI223" s="74"/>
      <c r="BJ223" s="74"/>
      <c r="BK223" s="74"/>
      <c r="BL223" s="74"/>
      <c r="BM223" s="74"/>
      <c r="BN223" s="74"/>
      <c r="BO223" s="74"/>
      <c r="BP223" s="74"/>
      <c r="BQ223" s="74"/>
      <c r="BR223" s="74"/>
      <c r="BS223" s="74"/>
      <c r="BT223" s="74"/>
      <c r="BU223" s="74"/>
      <c r="BV223" s="74"/>
      <c r="BW223" s="74"/>
      <c r="BX223" s="74"/>
      <c r="BY223" s="74"/>
      <c r="BZ223" s="74"/>
      <c r="CA223" s="74"/>
      <c r="CB223" s="74"/>
      <c r="CC223" s="74"/>
      <c r="CD223" s="74"/>
      <c r="CE223" s="74"/>
      <c r="CF223" s="74"/>
      <c r="CG223" s="74"/>
      <c r="CH223" s="74"/>
      <c r="CI223" s="74"/>
      <c r="CJ223" s="74"/>
      <c r="CK223" s="74"/>
      <c r="CL223" s="74"/>
      <c r="CM223" s="74"/>
      <c r="CN223" s="74"/>
      <c r="CO223" s="74"/>
      <c r="CP223" s="74"/>
      <c r="CQ223" s="74"/>
      <c r="CR223" s="74"/>
      <c r="CS223" s="74"/>
      <c r="CT223" s="74"/>
      <c r="CU223" s="74"/>
      <c r="CV223" s="74"/>
      <c r="CW223" s="74"/>
      <c r="CX223" s="74"/>
      <c r="CY223" s="74"/>
      <c r="CZ223" s="74"/>
      <c r="DA223" s="74"/>
      <c r="DB223" s="74"/>
      <c r="DC223" s="74"/>
      <c r="DD223" s="74"/>
      <c r="DE223" s="74"/>
      <c r="DF223" s="74"/>
      <c r="DG223" s="74"/>
      <c r="DH223" s="74"/>
      <c r="DI223" s="74"/>
      <c r="DJ223" s="74"/>
      <c r="DK223" s="74"/>
      <c r="DL223" s="74"/>
      <c r="DM223" s="74"/>
      <c r="DN223" s="74"/>
      <c r="DO223" s="74"/>
      <c r="DP223" s="74"/>
      <c r="DQ223" s="74"/>
      <c r="DR223" s="74"/>
      <c r="DS223" s="74"/>
      <c r="DT223" s="74"/>
      <c r="DU223" s="74"/>
      <c r="DV223" s="74"/>
      <c r="DW223" s="74"/>
      <c r="DX223" s="74"/>
      <c r="DY223" s="74"/>
      <c r="DZ223" s="74"/>
      <c r="EA223" s="74"/>
      <c r="EB223" s="74"/>
      <c r="EC223" s="74"/>
      <c r="ED223" s="74"/>
      <c r="EE223" s="74"/>
      <c r="EF223" s="74"/>
      <c r="EG223" s="74"/>
      <c r="EH223" s="74"/>
      <c r="EI223" s="74"/>
      <c r="EJ223" s="74"/>
      <c r="EK223" s="74"/>
      <c r="EL223" s="74"/>
      <c r="EM223" s="74"/>
      <c r="EN223" s="74"/>
      <c r="EO223" s="74"/>
      <c r="EP223" s="74"/>
      <c r="EQ223" s="74"/>
      <c r="ER223" s="74"/>
      <c r="ES223" s="74"/>
      <c r="ET223" s="74"/>
      <c r="EU223" s="74"/>
      <c r="EV223" s="74"/>
      <c r="EW223" s="74"/>
      <c r="EX223" s="74"/>
      <c r="EY223" s="74"/>
      <c r="EZ223" s="74"/>
      <c r="FA223" s="74"/>
      <c r="FB223" s="74"/>
      <c r="FC223" s="74"/>
      <c r="FD223" s="74"/>
      <c r="FE223" s="74"/>
      <c r="FF223" s="74"/>
      <c r="FG223" s="74"/>
      <c r="FH223" s="74"/>
      <c r="FI223" s="74"/>
      <c r="FJ223" s="74"/>
      <c r="FK223" s="74"/>
      <c r="FL223" s="74"/>
      <c r="FM223" s="74"/>
      <c r="FN223" s="74"/>
      <c r="FO223" s="74"/>
      <c r="FP223" s="74"/>
      <c r="FQ223" s="74"/>
      <c r="FR223" s="74"/>
      <c r="FS223" s="74"/>
      <c r="FT223" s="74"/>
      <c r="FU223" s="74"/>
      <c r="FV223" s="74"/>
      <c r="FW223" s="74"/>
      <c r="FX223" s="74"/>
      <c r="FY223" s="74"/>
      <c r="FZ223" s="74"/>
      <c r="GA223" s="74"/>
      <c r="GB223" s="74"/>
      <c r="GC223" s="74"/>
    </row>
    <row r="224" spans="4:185">
      <c r="D224" s="74"/>
      <c r="E224" s="74"/>
      <c r="F224" s="74"/>
      <c r="G224" s="74"/>
      <c r="H224" s="74"/>
      <c r="I224" s="74"/>
      <c r="J224" s="74"/>
      <c r="K224" s="74"/>
      <c r="L224" s="74"/>
      <c r="M224" s="74"/>
      <c r="N224" s="74"/>
      <c r="O224" s="74"/>
      <c r="P224" s="74"/>
      <c r="Q224" s="74"/>
      <c r="R224" s="74"/>
      <c r="S224" s="74"/>
      <c r="T224" s="74"/>
      <c r="U224" s="74"/>
      <c r="V224" s="74"/>
      <c r="W224" s="74"/>
      <c r="X224" s="74"/>
      <c r="Y224" s="74"/>
      <c r="Z224" s="74"/>
      <c r="AA224" s="74"/>
      <c r="AB224" s="74"/>
      <c r="AC224" s="74"/>
      <c r="AD224" s="74"/>
      <c r="AE224" s="74"/>
      <c r="AF224" s="74"/>
      <c r="AG224" s="74"/>
      <c r="AH224" s="74"/>
      <c r="AI224" s="74"/>
      <c r="AJ224" s="74"/>
      <c r="AK224" s="74"/>
      <c r="AL224" s="74"/>
      <c r="AM224" s="74"/>
      <c r="AN224" s="74"/>
      <c r="AO224" s="74"/>
      <c r="AP224" s="74"/>
      <c r="AQ224" s="74"/>
      <c r="AR224" s="74"/>
      <c r="AS224" s="74"/>
      <c r="AT224" s="74"/>
      <c r="AU224" s="74"/>
      <c r="AV224" s="74"/>
      <c r="AW224" s="74"/>
      <c r="AX224" s="74"/>
      <c r="AY224" s="74"/>
      <c r="AZ224" s="74"/>
      <c r="BA224" s="74"/>
      <c r="BB224" s="74"/>
      <c r="BC224" s="74"/>
      <c r="BD224" s="74"/>
      <c r="BE224" s="74"/>
      <c r="BF224" s="74"/>
      <c r="BG224" s="74"/>
      <c r="BH224" s="74"/>
      <c r="BI224" s="74"/>
      <c r="BJ224" s="74"/>
      <c r="BK224" s="74"/>
      <c r="BL224" s="74"/>
      <c r="BM224" s="74"/>
      <c r="BN224" s="74"/>
      <c r="BO224" s="74"/>
      <c r="BP224" s="74"/>
      <c r="BQ224" s="74"/>
      <c r="BR224" s="74"/>
      <c r="BS224" s="74"/>
      <c r="BT224" s="74"/>
      <c r="BU224" s="74"/>
      <c r="BV224" s="74"/>
      <c r="BW224" s="74"/>
      <c r="BX224" s="74"/>
      <c r="BY224" s="74"/>
      <c r="BZ224" s="74"/>
      <c r="CA224" s="74"/>
      <c r="CB224" s="74"/>
      <c r="CC224" s="74"/>
      <c r="CD224" s="74"/>
      <c r="CE224" s="74"/>
      <c r="CF224" s="74"/>
      <c r="CG224" s="74"/>
      <c r="CH224" s="74"/>
      <c r="CI224" s="74"/>
      <c r="CJ224" s="74"/>
      <c r="CK224" s="74"/>
      <c r="CL224" s="74"/>
      <c r="CM224" s="74"/>
      <c r="CN224" s="74"/>
      <c r="CO224" s="74"/>
      <c r="CP224" s="74"/>
      <c r="CQ224" s="74"/>
      <c r="CR224" s="74"/>
      <c r="CS224" s="74"/>
      <c r="CT224" s="74"/>
      <c r="CU224" s="74"/>
      <c r="CV224" s="74"/>
      <c r="CW224" s="74"/>
      <c r="CX224" s="74"/>
      <c r="CY224" s="74"/>
      <c r="CZ224" s="74"/>
      <c r="DA224" s="74"/>
      <c r="DB224" s="74"/>
      <c r="DC224" s="74"/>
      <c r="DD224" s="74"/>
      <c r="DE224" s="74"/>
      <c r="DF224" s="74"/>
      <c r="DG224" s="74"/>
      <c r="DH224" s="74"/>
      <c r="DI224" s="74"/>
      <c r="DJ224" s="74"/>
      <c r="DK224" s="74"/>
      <c r="DL224" s="74"/>
      <c r="DM224" s="74"/>
      <c r="DN224" s="74"/>
      <c r="DO224" s="74"/>
      <c r="DP224" s="74"/>
      <c r="DQ224" s="74"/>
      <c r="DR224" s="74"/>
      <c r="DS224" s="74"/>
      <c r="DT224" s="74"/>
      <c r="DU224" s="74"/>
      <c r="DV224" s="74"/>
      <c r="DW224" s="74"/>
      <c r="DX224" s="74"/>
      <c r="DY224" s="74"/>
      <c r="DZ224" s="74"/>
      <c r="EA224" s="74"/>
      <c r="EB224" s="74"/>
      <c r="EC224" s="74"/>
      <c r="ED224" s="74"/>
      <c r="EE224" s="74"/>
      <c r="EF224" s="74"/>
      <c r="EG224" s="74"/>
      <c r="EH224" s="74"/>
      <c r="EI224" s="74"/>
      <c r="EJ224" s="74"/>
      <c r="EK224" s="74"/>
      <c r="EL224" s="74"/>
      <c r="EM224" s="74"/>
      <c r="EN224" s="74"/>
      <c r="EO224" s="74"/>
      <c r="EP224" s="74"/>
      <c r="EQ224" s="74"/>
      <c r="ER224" s="74"/>
      <c r="ES224" s="74"/>
      <c r="ET224" s="74"/>
      <c r="EU224" s="74"/>
      <c r="EV224" s="74"/>
      <c r="EW224" s="74"/>
      <c r="EX224" s="74"/>
      <c r="EY224" s="74"/>
      <c r="EZ224" s="74"/>
      <c r="FA224" s="74"/>
      <c r="FB224" s="74"/>
      <c r="FC224" s="74"/>
      <c r="FD224" s="74"/>
      <c r="FE224" s="74"/>
      <c r="FF224" s="74"/>
      <c r="FG224" s="74"/>
      <c r="FH224" s="74"/>
      <c r="FI224" s="74"/>
      <c r="FJ224" s="74"/>
      <c r="FK224" s="74"/>
      <c r="FL224" s="74"/>
      <c r="FM224" s="74"/>
      <c r="FN224" s="74"/>
      <c r="FO224" s="74"/>
      <c r="FP224" s="74"/>
      <c r="FQ224" s="74"/>
      <c r="FR224" s="74"/>
      <c r="FS224" s="74"/>
      <c r="FT224" s="74"/>
      <c r="FU224" s="74"/>
      <c r="FV224" s="74"/>
      <c r="FW224" s="74"/>
      <c r="FX224" s="74"/>
      <c r="FY224" s="74"/>
      <c r="FZ224" s="74"/>
      <c r="GA224" s="74"/>
      <c r="GB224" s="74"/>
      <c r="GC224" s="74"/>
    </row>
    <row r="225" spans="4:185">
      <c r="D225" s="74"/>
      <c r="E225" s="74"/>
      <c r="F225" s="74"/>
      <c r="G225" s="74"/>
      <c r="H225" s="74"/>
      <c r="I225" s="74"/>
      <c r="J225" s="74"/>
      <c r="K225" s="74"/>
      <c r="L225" s="74"/>
      <c r="M225" s="74"/>
      <c r="N225" s="74"/>
      <c r="O225" s="74"/>
      <c r="P225" s="74"/>
      <c r="Q225" s="74"/>
      <c r="R225" s="74"/>
      <c r="S225" s="74"/>
      <c r="T225" s="74"/>
      <c r="U225" s="74"/>
      <c r="V225" s="74"/>
      <c r="W225" s="74"/>
      <c r="X225" s="74"/>
      <c r="Y225" s="74"/>
      <c r="Z225" s="74"/>
      <c r="AA225" s="74"/>
      <c r="AB225" s="74"/>
      <c r="AC225" s="74"/>
      <c r="AD225" s="74"/>
      <c r="AE225" s="74"/>
      <c r="AF225" s="74"/>
      <c r="AG225" s="74"/>
      <c r="AH225" s="74"/>
      <c r="AI225" s="74"/>
      <c r="AJ225" s="74"/>
      <c r="AK225" s="74"/>
      <c r="AL225" s="74"/>
      <c r="AM225" s="74"/>
      <c r="AN225" s="74"/>
      <c r="AO225" s="74"/>
      <c r="AP225" s="74"/>
      <c r="AQ225" s="74"/>
      <c r="AR225" s="74"/>
      <c r="AS225" s="74"/>
      <c r="AT225" s="74"/>
      <c r="AU225" s="74"/>
      <c r="AV225" s="74"/>
      <c r="AW225" s="74"/>
      <c r="AX225" s="74"/>
      <c r="AY225" s="74"/>
      <c r="AZ225" s="74"/>
      <c r="BA225" s="74"/>
      <c r="BB225" s="74"/>
      <c r="BC225" s="74"/>
      <c r="BD225" s="74"/>
      <c r="BE225" s="74"/>
      <c r="BF225" s="74"/>
      <c r="BG225" s="74"/>
      <c r="BH225" s="74"/>
      <c r="BI225" s="74"/>
      <c r="BJ225" s="74"/>
      <c r="BK225" s="74"/>
      <c r="BL225" s="74"/>
      <c r="BM225" s="74"/>
      <c r="BN225" s="74"/>
      <c r="BO225" s="74"/>
      <c r="BP225" s="74"/>
      <c r="BQ225" s="74"/>
      <c r="BR225" s="74"/>
      <c r="BS225" s="74"/>
      <c r="BT225" s="74"/>
      <c r="BU225" s="74"/>
      <c r="BV225" s="74"/>
      <c r="BW225" s="74"/>
      <c r="BX225" s="74"/>
      <c r="BY225" s="74"/>
      <c r="BZ225" s="74"/>
      <c r="CA225" s="74"/>
      <c r="CB225" s="74"/>
      <c r="CC225" s="74"/>
      <c r="CD225" s="74"/>
      <c r="CE225" s="74"/>
      <c r="CF225" s="74"/>
      <c r="CG225" s="74"/>
      <c r="CH225" s="74"/>
      <c r="CI225" s="74"/>
      <c r="CJ225" s="74"/>
      <c r="CK225" s="74"/>
      <c r="CL225" s="74"/>
      <c r="CM225" s="74"/>
      <c r="CN225" s="74"/>
      <c r="CO225" s="74"/>
      <c r="CP225" s="74"/>
      <c r="CQ225" s="74"/>
      <c r="CR225" s="74"/>
      <c r="CS225" s="74"/>
      <c r="CT225" s="74"/>
      <c r="CU225" s="74"/>
      <c r="CV225" s="74"/>
      <c r="CW225" s="74"/>
      <c r="CX225" s="74"/>
      <c r="CY225" s="74"/>
      <c r="CZ225" s="74"/>
      <c r="DA225" s="74"/>
      <c r="DB225" s="74"/>
      <c r="DC225" s="74"/>
      <c r="DD225" s="74"/>
      <c r="DE225" s="74"/>
      <c r="DF225" s="74"/>
      <c r="DG225" s="74"/>
      <c r="DH225" s="74"/>
      <c r="DI225" s="74"/>
      <c r="DJ225" s="74"/>
      <c r="DK225" s="74"/>
      <c r="DL225" s="74"/>
      <c r="DM225" s="74"/>
      <c r="DN225" s="74"/>
      <c r="DO225" s="74"/>
      <c r="DP225" s="74"/>
      <c r="DQ225" s="74"/>
      <c r="DR225" s="74"/>
      <c r="DS225" s="74"/>
      <c r="DT225" s="74"/>
      <c r="DU225" s="74"/>
      <c r="DV225" s="74"/>
      <c r="DW225" s="74"/>
      <c r="DX225" s="74"/>
      <c r="DY225" s="74"/>
      <c r="DZ225" s="74"/>
      <c r="EA225" s="74"/>
      <c r="EB225" s="74"/>
      <c r="EC225" s="74"/>
      <c r="ED225" s="74"/>
      <c r="EE225" s="74"/>
      <c r="EF225" s="74"/>
      <c r="EG225" s="74"/>
      <c r="EH225" s="74"/>
      <c r="EI225" s="74"/>
      <c r="EJ225" s="74"/>
      <c r="EK225" s="74"/>
      <c r="EL225" s="74"/>
      <c r="EM225" s="74"/>
      <c r="EN225" s="74"/>
      <c r="EO225" s="74"/>
      <c r="EP225" s="74"/>
      <c r="EQ225" s="74"/>
      <c r="ER225" s="74"/>
      <c r="ES225" s="74"/>
      <c r="ET225" s="74"/>
      <c r="EU225" s="74"/>
      <c r="EV225" s="74"/>
      <c r="EW225" s="74"/>
      <c r="EX225" s="74"/>
      <c r="EY225" s="74"/>
      <c r="EZ225" s="74"/>
      <c r="FA225" s="74"/>
      <c r="FB225" s="74"/>
      <c r="FC225" s="74"/>
      <c r="FD225" s="74"/>
      <c r="FE225" s="74"/>
      <c r="FF225" s="74"/>
      <c r="FG225" s="74"/>
      <c r="FH225" s="74"/>
      <c r="FI225" s="74"/>
      <c r="FJ225" s="74"/>
      <c r="FK225" s="74"/>
      <c r="FL225" s="74"/>
      <c r="FM225" s="74"/>
      <c r="FN225" s="74"/>
      <c r="FO225" s="74"/>
      <c r="FP225" s="74"/>
      <c r="FQ225" s="74"/>
      <c r="FR225" s="74"/>
      <c r="FS225" s="74"/>
      <c r="FT225" s="74"/>
      <c r="FU225" s="74"/>
      <c r="FV225" s="74"/>
      <c r="FW225" s="74"/>
      <c r="FX225" s="74"/>
      <c r="FY225" s="74"/>
      <c r="FZ225" s="74"/>
      <c r="GA225" s="74"/>
      <c r="GB225" s="74"/>
      <c r="GC225" s="74"/>
    </row>
    <row r="226" spans="4:185">
      <c r="D226" s="74"/>
      <c r="E226" s="74"/>
      <c r="F226" s="74"/>
      <c r="G226" s="74"/>
      <c r="H226" s="74"/>
      <c r="I226" s="74"/>
      <c r="J226" s="74"/>
      <c r="K226" s="74"/>
      <c r="L226" s="74"/>
      <c r="M226" s="74"/>
      <c r="N226" s="74"/>
      <c r="O226" s="74"/>
      <c r="P226" s="74"/>
      <c r="Q226" s="74"/>
      <c r="R226" s="74"/>
      <c r="S226" s="74"/>
      <c r="T226" s="74"/>
      <c r="U226" s="74"/>
      <c r="V226" s="74"/>
      <c r="W226" s="74"/>
      <c r="X226" s="74"/>
      <c r="Y226" s="74"/>
      <c r="Z226" s="74"/>
      <c r="AA226" s="74"/>
      <c r="AB226" s="74"/>
      <c r="AC226" s="74"/>
      <c r="AD226" s="74"/>
      <c r="AE226" s="74"/>
      <c r="AF226" s="74"/>
      <c r="AG226" s="74"/>
      <c r="AH226" s="74"/>
      <c r="AI226" s="74"/>
      <c r="AJ226" s="74"/>
      <c r="AK226" s="74"/>
      <c r="AL226" s="74"/>
      <c r="AM226" s="74"/>
      <c r="AN226" s="74"/>
      <c r="AO226" s="74"/>
      <c r="AP226" s="74"/>
      <c r="AQ226" s="74"/>
      <c r="AR226" s="74"/>
      <c r="AS226" s="74"/>
      <c r="AT226" s="74"/>
      <c r="AU226" s="74"/>
      <c r="AV226" s="74"/>
      <c r="AW226" s="74"/>
      <c r="AX226" s="74"/>
      <c r="AY226" s="74"/>
      <c r="AZ226" s="74"/>
      <c r="BA226" s="74"/>
      <c r="BB226" s="74"/>
      <c r="BC226" s="74"/>
      <c r="BD226" s="74"/>
      <c r="BE226" s="74"/>
      <c r="BF226" s="74"/>
      <c r="BG226" s="74"/>
      <c r="BH226" s="74"/>
      <c r="BI226" s="74"/>
      <c r="BJ226" s="74"/>
      <c r="BK226" s="74"/>
      <c r="BL226" s="74"/>
      <c r="BM226" s="74"/>
      <c r="BN226" s="74"/>
      <c r="BO226" s="74"/>
      <c r="BP226" s="74"/>
      <c r="BQ226" s="74"/>
      <c r="BR226" s="74"/>
      <c r="BS226" s="74"/>
      <c r="BT226" s="74"/>
      <c r="BU226" s="74"/>
      <c r="BV226" s="74"/>
      <c r="BW226" s="74"/>
      <c r="BX226" s="74"/>
      <c r="BY226" s="74"/>
      <c r="BZ226" s="74"/>
      <c r="CA226" s="74"/>
      <c r="CB226" s="74"/>
      <c r="CC226" s="74"/>
      <c r="CD226" s="74"/>
      <c r="CE226" s="74"/>
      <c r="CF226" s="74"/>
      <c r="CG226" s="74"/>
      <c r="CH226" s="74"/>
      <c r="CI226" s="74"/>
      <c r="CJ226" s="74"/>
      <c r="CK226" s="74"/>
      <c r="CL226" s="74"/>
      <c r="CM226" s="74"/>
      <c r="CN226" s="74"/>
      <c r="CO226" s="74"/>
      <c r="CP226" s="74"/>
      <c r="CQ226" s="74"/>
      <c r="CR226" s="74"/>
      <c r="CS226" s="74"/>
      <c r="CT226" s="74"/>
      <c r="CU226" s="74"/>
      <c r="CV226" s="74"/>
      <c r="CW226" s="74"/>
      <c r="CX226" s="74"/>
      <c r="CY226" s="74"/>
      <c r="CZ226" s="74"/>
      <c r="DA226" s="74"/>
      <c r="DB226" s="74"/>
      <c r="DC226" s="74"/>
      <c r="DD226" s="74"/>
      <c r="DE226" s="74"/>
      <c r="DF226" s="74"/>
      <c r="DG226" s="74"/>
      <c r="DH226" s="74"/>
      <c r="DI226" s="74"/>
      <c r="DJ226" s="74"/>
      <c r="DK226" s="74"/>
      <c r="DL226" s="74"/>
      <c r="DM226" s="74"/>
      <c r="DN226" s="74"/>
      <c r="DO226" s="74"/>
      <c r="DP226" s="74"/>
      <c r="DQ226" s="74"/>
      <c r="DR226" s="74"/>
      <c r="DS226" s="74"/>
      <c r="DT226" s="74"/>
      <c r="DU226" s="74"/>
      <c r="DV226" s="74"/>
      <c r="DW226" s="74"/>
      <c r="DX226" s="74"/>
      <c r="DY226" s="74"/>
      <c r="DZ226" s="74"/>
      <c r="EA226" s="74"/>
      <c r="EB226" s="74"/>
      <c r="EC226" s="74"/>
      <c r="ED226" s="74"/>
      <c r="EE226" s="74"/>
      <c r="EF226" s="74"/>
      <c r="EG226" s="74"/>
      <c r="EH226" s="74"/>
      <c r="EI226" s="74"/>
      <c r="EJ226" s="74"/>
      <c r="EK226" s="74"/>
      <c r="EL226" s="74"/>
      <c r="EM226" s="74"/>
      <c r="EN226" s="74"/>
      <c r="EO226" s="74"/>
      <c r="EP226" s="74"/>
      <c r="EQ226" s="74"/>
      <c r="ER226" s="74"/>
      <c r="ES226" s="74"/>
      <c r="ET226" s="74"/>
      <c r="EU226" s="74"/>
      <c r="EV226" s="74"/>
      <c r="EW226" s="74"/>
      <c r="EX226" s="74"/>
      <c r="EY226" s="74"/>
      <c r="EZ226" s="74"/>
      <c r="FA226" s="74"/>
      <c r="FB226" s="74"/>
      <c r="FC226" s="74"/>
      <c r="FD226" s="74"/>
      <c r="FE226" s="74"/>
      <c r="FF226" s="74"/>
      <c r="FG226" s="74"/>
      <c r="FH226" s="74"/>
      <c r="FI226" s="74"/>
      <c r="FJ226" s="74"/>
      <c r="FK226" s="74"/>
      <c r="FL226" s="74"/>
      <c r="FM226" s="74"/>
      <c r="FN226" s="74"/>
      <c r="FO226" s="74"/>
      <c r="FP226" s="74"/>
      <c r="FQ226" s="74"/>
      <c r="FR226" s="74"/>
      <c r="FS226" s="74"/>
      <c r="FT226" s="74"/>
      <c r="FU226" s="74"/>
      <c r="FV226" s="74"/>
      <c r="FW226" s="74"/>
      <c r="FX226" s="74"/>
      <c r="FY226" s="74"/>
      <c r="FZ226" s="74"/>
      <c r="GA226" s="74"/>
      <c r="GB226" s="74"/>
      <c r="GC226" s="74"/>
    </row>
    <row r="227" spans="4:185">
      <c r="D227" s="74"/>
      <c r="E227" s="74"/>
      <c r="F227" s="74"/>
      <c r="G227" s="74"/>
      <c r="H227" s="74"/>
      <c r="I227" s="74"/>
      <c r="J227" s="74"/>
      <c r="K227" s="74"/>
      <c r="L227" s="74"/>
      <c r="M227" s="74"/>
      <c r="N227" s="74"/>
      <c r="O227" s="74"/>
      <c r="P227" s="74"/>
      <c r="Q227" s="74"/>
      <c r="R227" s="74"/>
      <c r="S227" s="74"/>
      <c r="T227" s="74"/>
      <c r="U227" s="74"/>
      <c r="V227" s="74"/>
      <c r="W227" s="74"/>
      <c r="X227" s="74"/>
      <c r="Y227" s="74"/>
      <c r="Z227" s="74"/>
      <c r="AA227" s="74"/>
      <c r="AB227" s="74"/>
      <c r="AC227" s="74"/>
      <c r="AD227" s="74"/>
      <c r="AE227" s="74"/>
      <c r="AF227" s="74"/>
      <c r="AG227" s="74"/>
      <c r="AH227" s="74"/>
      <c r="AI227" s="74"/>
      <c r="AJ227" s="74"/>
      <c r="AK227" s="74"/>
      <c r="AL227" s="74"/>
      <c r="AM227" s="74"/>
      <c r="AN227" s="74"/>
      <c r="AO227" s="74"/>
      <c r="AP227" s="74"/>
      <c r="AQ227" s="74"/>
      <c r="AR227" s="74"/>
      <c r="AS227" s="74"/>
      <c r="AT227" s="74"/>
      <c r="AU227" s="74"/>
      <c r="AV227" s="74"/>
      <c r="AW227" s="74"/>
      <c r="AX227" s="74"/>
      <c r="AY227" s="74"/>
      <c r="AZ227" s="74"/>
      <c r="BA227" s="74"/>
      <c r="BB227" s="74"/>
      <c r="BC227" s="74"/>
      <c r="BD227" s="74"/>
      <c r="BE227" s="74"/>
      <c r="BF227" s="74"/>
      <c r="BG227" s="74"/>
      <c r="BH227" s="74"/>
      <c r="BI227" s="74"/>
      <c r="BJ227" s="74"/>
      <c r="BK227" s="74"/>
      <c r="BL227" s="74"/>
      <c r="BM227" s="74"/>
      <c r="BN227" s="74"/>
      <c r="BO227" s="74"/>
      <c r="BP227" s="74"/>
      <c r="BQ227" s="74"/>
      <c r="BR227" s="74"/>
      <c r="BS227" s="74"/>
      <c r="BT227" s="74"/>
      <c r="BU227" s="74"/>
      <c r="BV227" s="74"/>
      <c r="BW227" s="74"/>
      <c r="BX227" s="74"/>
      <c r="BY227" s="74"/>
      <c r="BZ227" s="74"/>
      <c r="CA227" s="74"/>
      <c r="CB227" s="74"/>
      <c r="CC227" s="74"/>
      <c r="CD227" s="74"/>
      <c r="CE227" s="74"/>
      <c r="CF227" s="74"/>
      <c r="CG227" s="74"/>
      <c r="CH227" s="74"/>
      <c r="CI227" s="74"/>
      <c r="CJ227" s="74"/>
      <c r="CK227" s="74"/>
      <c r="CL227" s="74"/>
      <c r="CM227" s="74"/>
      <c r="CN227" s="74"/>
      <c r="CO227" s="74"/>
      <c r="CP227" s="74"/>
      <c r="CQ227" s="74"/>
      <c r="CR227" s="74"/>
      <c r="CS227" s="74"/>
      <c r="CT227" s="74"/>
      <c r="CU227" s="74"/>
      <c r="CV227" s="74"/>
      <c r="CW227" s="74"/>
      <c r="CX227" s="74"/>
      <c r="CY227" s="74"/>
      <c r="CZ227" s="74"/>
      <c r="DA227" s="74"/>
      <c r="DB227" s="74"/>
      <c r="DC227" s="74"/>
      <c r="DD227" s="74"/>
      <c r="DE227" s="74"/>
      <c r="DF227" s="74"/>
      <c r="DG227" s="74"/>
      <c r="DH227" s="74"/>
      <c r="DI227" s="74"/>
      <c r="DJ227" s="74"/>
      <c r="DK227" s="74"/>
      <c r="DL227" s="74"/>
      <c r="DM227" s="74"/>
      <c r="DN227" s="74"/>
      <c r="DO227" s="74"/>
      <c r="DP227" s="74"/>
      <c r="DQ227" s="74"/>
      <c r="DR227" s="74"/>
      <c r="DS227" s="74"/>
      <c r="DT227" s="74"/>
      <c r="DU227" s="74"/>
      <c r="DV227" s="74"/>
      <c r="DW227" s="74"/>
      <c r="DX227" s="74"/>
      <c r="DY227" s="74"/>
      <c r="DZ227" s="74"/>
      <c r="EA227" s="74"/>
      <c r="EB227" s="74"/>
      <c r="EC227" s="74"/>
      <c r="ED227" s="74"/>
      <c r="EE227" s="74"/>
      <c r="EF227" s="74"/>
      <c r="EG227" s="74"/>
      <c r="EH227" s="74"/>
      <c r="EI227" s="74"/>
      <c r="EJ227" s="74"/>
      <c r="EK227" s="74"/>
      <c r="EL227" s="74"/>
      <c r="EM227" s="74"/>
      <c r="EN227" s="74"/>
      <c r="EO227" s="74"/>
      <c r="EP227" s="74"/>
      <c r="EQ227" s="74"/>
      <c r="ER227" s="74"/>
      <c r="ES227" s="74"/>
      <c r="ET227" s="74"/>
      <c r="EU227" s="74"/>
      <c r="EV227" s="74"/>
      <c r="EW227" s="74"/>
      <c r="EX227" s="74"/>
      <c r="EY227" s="74"/>
      <c r="EZ227" s="74"/>
      <c r="FA227" s="74"/>
      <c r="FB227" s="74"/>
      <c r="FC227" s="74"/>
      <c r="FD227" s="74"/>
      <c r="FE227" s="74"/>
      <c r="FF227" s="74"/>
      <c r="FG227" s="74"/>
      <c r="FH227" s="74"/>
      <c r="FI227" s="74"/>
      <c r="FJ227" s="74"/>
      <c r="FK227" s="74"/>
      <c r="FL227" s="74"/>
      <c r="FM227" s="74"/>
      <c r="FN227" s="74"/>
      <c r="FO227" s="74"/>
      <c r="FP227" s="74"/>
      <c r="FQ227" s="74"/>
      <c r="FR227" s="74"/>
      <c r="FS227" s="74"/>
      <c r="FT227" s="74"/>
      <c r="FU227" s="74"/>
      <c r="FV227" s="74"/>
      <c r="FW227" s="74"/>
      <c r="FX227" s="74"/>
      <c r="FY227" s="74"/>
      <c r="FZ227" s="74"/>
      <c r="GA227" s="74"/>
      <c r="GB227" s="74"/>
      <c r="GC227" s="74"/>
    </row>
    <row r="228" spans="4:185">
      <c r="D228" s="74"/>
      <c r="E228" s="74"/>
      <c r="F228" s="74"/>
      <c r="G228" s="74"/>
      <c r="H228" s="74"/>
      <c r="I228" s="74"/>
      <c r="J228" s="74"/>
      <c r="K228" s="74"/>
      <c r="L228" s="74"/>
      <c r="M228" s="74"/>
      <c r="N228" s="74"/>
      <c r="O228" s="74"/>
      <c r="P228" s="74"/>
      <c r="Q228" s="74"/>
      <c r="R228" s="74"/>
      <c r="S228" s="74"/>
      <c r="T228" s="74"/>
      <c r="U228" s="74"/>
      <c r="V228" s="74"/>
      <c r="W228" s="74"/>
      <c r="X228" s="74"/>
      <c r="Y228" s="74"/>
      <c r="Z228" s="74"/>
      <c r="AA228" s="74"/>
      <c r="AB228" s="74"/>
      <c r="AC228" s="74"/>
      <c r="AD228" s="74"/>
      <c r="AE228" s="74"/>
      <c r="AF228" s="74"/>
      <c r="AG228" s="74"/>
      <c r="AH228" s="74"/>
      <c r="AI228" s="74"/>
      <c r="AJ228" s="74"/>
      <c r="AK228" s="74"/>
      <c r="AL228" s="74"/>
      <c r="AM228" s="74"/>
      <c r="AN228" s="74"/>
      <c r="AO228" s="74"/>
      <c r="AP228" s="74"/>
      <c r="AQ228" s="74"/>
      <c r="AR228" s="74"/>
      <c r="AS228" s="74"/>
      <c r="AT228" s="74"/>
      <c r="AU228" s="74"/>
      <c r="AV228" s="74"/>
      <c r="AW228" s="74"/>
      <c r="AX228" s="74"/>
      <c r="AY228" s="74"/>
      <c r="AZ228" s="74"/>
      <c r="BA228" s="74"/>
      <c r="BB228" s="74"/>
      <c r="BC228" s="74"/>
      <c r="BD228" s="74"/>
      <c r="BE228" s="74"/>
      <c r="BF228" s="74"/>
      <c r="BG228" s="74"/>
      <c r="BH228" s="74"/>
      <c r="BI228" s="74"/>
      <c r="BJ228" s="74"/>
      <c r="BK228" s="74"/>
      <c r="BL228" s="74"/>
      <c r="BM228" s="74"/>
      <c r="BN228" s="74"/>
      <c r="BO228" s="74"/>
      <c r="BP228" s="74"/>
      <c r="BQ228" s="74"/>
      <c r="BR228" s="74"/>
      <c r="BS228" s="74"/>
      <c r="BT228" s="74"/>
      <c r="BU228" s="74"/>
      <c r="BV228" s="74"/>
      <c r="BW228" s="74"/>
      <c r="BX228" s="74"/>
      <c r="BY228" s="74"/>
      <c r="BZ228" s="74"/>
      <c r="CA228" s="74"/>
      <c r="CB228" s="74"/>
      <c r="CC228" s="74"/>
      <c r="CD228" s="74"/>
      <c r="CE228" s="74"/>
      <c r="CF228" s="74"/>
      <c r="CG228" s="74"/>
      <c r="CH228" s="74"/>
      <c r="CI228" s="74"/>
      <c r="CJ228" s="74"/>
      <c r="CK228" s="74"/>
      <c r="CL228" s="74"/>
      <c r="CM228" s="74"/>
      <c r="CN228" s="74"/>
      <c r="CO228" s="74"/>
      <c r="CP228" s="74"/>
      <c r="CQ228" s="74"/>
      <c r="CR228" s="74"/>
      <c r="CS228" s="74"/>
      <c r="CT228" s="74"/>
      <c r="CU228" s="74"/>
      <c r="CV228" s="74"/>
      <c r="CW228" s="74"/>
      <c r="CX228" s="74"/>
      <c r="CY228" s="74"/>
      <c r="CZ228" s="74"/>
      <c r="DA228" s="74"/>
      <c r="DB228" s="74"/>
      <c r="DC228" s="74"/>
      <c r="DD228" s="74"/>
      <c r="DE228" s="74"/>
      <c r="DF228" s="74"/>
      <c r="DG228" s="74"/>
      <c r="DH228" s="74"/>
      <c r="DI228" s="74"/>
      <c r="DJ228" s="74"/>
      <c r="DK228" s="74"/>
      <c r="DL228" s="74"/>
      <c r="DM228" s="74"/>
      <c r="DN228" s="74"/>
      <c r="DO228" s="74"/>
      <c r="DP228" s="74"/>
      <c r="DQ228" s="74"/>
      <c r="DR228" s="74"/>
      <c r="DS228" s="74"/>
      <c r="DT228" s="74"/>
      <c r="DU228" s="74"/>
      <c r="DV228" s="74"/>
      <c r="DW228" s="74"/>
      <c r="DX228" s="74"/>
      <c r="DY228" s="74"/>
      <c r="DZ228" s="74"/>
      <c r="EA228" s="74"/>
      <c r="EB228" s="74"/>
      <c r="EC228" s="74"/>
      <c r="ED228" s="74"/>
      <c r="EE228" s="74"/>
      <c r="EF228" s="74"/>
      <c r="EG228" s="74"/>
      <c r="EH228" s="74"/>
      <c r="EI228" s="74"/>
      <c r="EJ228" s="74"/>
      <c r="EK228" s="74"/>
      <c r="EL228" s="74"/>
      <c r="EM228" s="74"/>
      <c r="EN228" s="74"/>
      <c r="EO228" s="74"/>
      <c r="EP228" s="74"/>
      <c r="EQ228" s="74"/>
      <c r="ER228" s="74"/>
      <c r="ES228" s="74"/>
      <c r="ET228" s="74"/>
      <c r="EU228" s="74"/>
      <c r="EV228" s="74"/>
      <c r="EW228" s="74"/>
      <c r="EX228" s="74"/>
      <c r="EY228" s="74"/>
      <c r="EZ228" s="74"/>
      <c r="FA228" s="74"/>
      <c r="FB228" s="74"/>
      <c r="FC228" s="74"/>
      <c r="FD228" s="74"/>
      <c r="FE228" s="74"/>
      <c r="FF228" s="74"/>
      <c r="FG228" s="74"/>
      <c r="FH228" s="74"/>
      <c r="FI228" s="74"/>
      <c r="FJ228" s="74"/>
      <c r="FK228" s="74"/>
      <c r="FL228" s="74"/>
      <c r="FM228" s="74"/>
      <c r="FN228" s="74"/>
      <c r="FO228" s="74"/>
      <c r="FP228" s="74"/>
      <c r="FQ228" s="74"/>
      <c r="FR228" s="74"/>
      <c r="FS228" s="74"/>
      <c r="FT228" s="74"/>
      <c r="FU228" s="74"/>
      <c r="FV228" s="74"/>
      <c r="FW228" s="74"/>
      <c r="FX228" s="74"/>
      <c r="FY228" s="74"/>
      <c r="FZ228" s="74"/>
      <c r="GA228" s="74"/>
      <c r="GB228" s="74"/>
      <c r="GC228" s="74"/>
    </row>
    <row r="229" spans="4:185">
      <c r="D229" s="74"/>
      <c r="E229" s="74"/>
      <c r="F229" s="74"/>
      <c r="G229" s="74"/>
      <c r="H229" s="74"/>
      <c r="I229" s="74"/>
      <c r="J229" s="74"/>
      <c r="K229" s="74"/>
      <c r="L229" s="74"/>
      <c r="M229" s="74"/>
      <c r="N229" s="74"/>
      <c r="O229" s="74"/>
      <c r="P229" s="74"/>
      <c r="Q229" s="74"/>
      <c r="R229" s="74"/>
      <c r="S229" s="74"/>
      <c r="T229" s="74"/>
      <c r="U229" s="74"/>
      <c r="V229" s="74"/>
      <c r="W229" s="74"/>
      <c r="X229" s="74"/>
      <c r="Y229" s="74"/>
      <c r="Z229" s="74"/>
      <c r="AA229" s="74"/>
      <c r="AB229" s="74"/>
      <c r="AC229" s="74"/>
      <c r="AD229" s="74"/>
      <c r="AE229" s="74"/>
      <c r="AF229" s="74"/>
      <c r="AG229" s="74"/>
      <c r="AH229" s="74"/>
      <c r="AI229" s="74"/>
      <c r="AJ229" s="74"/>
      <c r="AK229" s="74"/>
      <c r="AL229" s="74"/>
      <c r="AM229" s="74"/>
      <c r="AN229" s="74"/>
      <c r="AO229" s="74"/>
      <c r="AP229" s="74"/>
      <c r="AQ229" s="74"/>
      <c r="AR229" s="74"/>
      <c r="AS229" s="74"/>
      <c r="AT229" s="74"/>
      <c r="AU229" s="74"/>
      <c r="AV229" s="74"/>
      <c r="AW229" s="74"/>
      <c r="AX229" s="74"/>
      <c r="AY229" s="74"/>
      <c r="AZ229" s="74"/>
      <c r="BA229" s="74"/>
      <c r="BB229" s="74"/>
      <c r="BC229" s="74"/>
      <c r="BD229" s="74"/>
      <c r="BE229" s="74"/>
      <c r="BF229" s="74"/>
      <c r="BG229" s="74"/>
      <c r="BH229" s="74"/>
      <c r="BI229" s="74"/>
      <c r="BJ229" s="74"/>
      <c r="BK229" s="74"/>
      <c r="BL229" s="74"/>
      <c r="BM229" s="74"/>
      <c r="BN229" s="74"/>
      <c r="BO229" s="74"/>
      <c r="BP229" s="74"/>
      <c r="BQ229" s="74"/>
      <c r="BR229" s="74"/>
      <c r="BS229" s="74"/>
      <c r="BT229" s="74"/>
      <c r="BU229" s="74"/>
      <c r="BV229" s="74"/>
      <c r="BW229" s="74"/>
      <c r="BX229" s="74"/>
      <c r="BY229" s="74"/>
      <c r="BZ229" s="74"/>
      <c r="CA229" s="74"/>
      <c r="CB229" s="74"/>
      <c r="CC229" s="74"/>
      <c r="CD229" s="74"/>
      <c r="CE229" s="74"/>
      <c r="CF229" s="74"/>
      <c r="CG229" s="74"/>
      <c r="CH229" s="74"/>
      <c r="CI229" s="74"/>
      <c r="CJ229" s="74"/>
      <c r="CK229" s="74"/>
      <c r="CL229" s="74"/>
      <c r="CM229" s="74"/>
      <c r="CN229" s="74"/>
      <c r="CO229" s="74"/>
      <c r="CP229" s="74"/>
      <c r="CQ229" s="74"/>
      <c r="CR229" s="74"/>
      <c r="CS229" s="74"/>
      <c r="CT229" s="74"/>
      <c r="CU229" s="74"/>
      <c r="CV229" s="74"/>
      <c r="CW229" s="74"/>
      <c r="CX229" s="74"/>
      <c r="CY229" s="74"/>
      <c r="CZ229" s="74"/>
      <c r="DA229" s="74"/>
      <c r="DB229" s="74"/>
      <c r="DC229" s="74"/>
      <c r="DD229" s="74"/>
      <c r="DE229" s="74"/>
      <c r="DF229" s="74"/>
      <c r="DG229" s="74"/>
      <c r="DH229" s="74"/>
      <c r="DI229" s="74"/>
      <c r="DJ229" s="74"/>
      <c r="DK229" s="74"/>
      <c r="DL229" s="74"/>
      <c r="DM229" s="74"/>
      <c r="DN229" s="74"/>
      <c r="DO229" s="74"/>
      <c r="DP229" s="74"/>
      <c r="DQ229" s="74"/>
      <c r="DR229" s="74"/>
      <c r="DS229" s="74"/>
      <c r="DT229" s="74"/>
      <c r="DU229" s="74"/>
      <c r="DV229" s="74"/>
      <c r="DW229" s="74"/>
      <c r="DX229" s="74"/>
      <c r="DY229" s="74"/>
      <c r="DZ229" s="74"/>
      <c r="EA229" s="74"/>
      <c r="EB229" s="74"/>
      <c r="EC229" s="74"/>
      <c r="ED229" s="74"/>
      <c r="EE229" s="74"/>
      <c r="EF229" s="74"/>
      <c r="EG229" s="74"/>
      <c r="EH229" s="74"/>
      <c r="EI229" s="74"/>
      <c r="EJ229" s="74"/>
      <c r="EK229" s="74"/>
      <c r="EL229" s="74"/>
      <c r="EM229" s="74"/>
      <c r="EN229" s="74"/>
      <c r="EO229" s="74"/>
      <c r="EP229" s="74"/>
      <c r="EQ229" s="74"/>
      <c r="ER229" s="74"/>
      <c r="ES229" s="74"/>
      <c r="ET229" s="74"/>
      <c r="EU229" s="74"/>
      <c r="EV229" s="74"/>
      <c r="EW229" s="74"/>
      <c r="EX229" s="74"/>
      <c r="EY229" s="74"/>
      <c r="EZ229" s="74"/>
      <c r="FA229" s="74"/>
      <c r="FB229" s="74"/>
      <c r="FC229" s="74"/>
      <c r="FD229" s="74"/>
      <c r="FE229" s="74"/>
      <c r="FF229" s="74"/>
      <c r="FG229" s="74"/>
      <c r="FH229" s="74"/>
      <c r="FI229" s="74"/>
      <c r="FJ229" s="74"/>
      <c r="FK229" s="74"/>
      <c r="FL229" s="74"/>
      <c r="FM229" s="74"/>
      <c r="FN229" s="74"/>
      <c r="FO229" s="74"/>
      <c r="FP229" s="74"/>
      <c r="FQ229" s="74"/>
      <c r="FR229" s="74"/>
      <c r="FS229" s="74"/>
      <c r="FT229" s="74"/>
      <c r="FU229" s="74"/>
      <c r="FV229" s="74"/>
      <c r="FW229" s="74"/>
      <c r="FX229" s="74"/>
      <c r="FY229" s="74"/>
      <c r="FZ229" s="74"/>
      <c r="GA229" s="74"/>
      <c r="GB229" s="74"/>
      <c r="GC229" s="74"/>
    </row>
    <row r="230" spans="4:185">
      <c r="D230" s="74"/>
      <c r="E230" s="74"/>
      <c r="F230" s="74"/>
      <c r="G230" s="74"/>
      <c r="H230" s="74"/>
      <c r="I230" s="74"/>
      <c r="J230" s="74"/>
      <c r="K230" s="74"/>
      <c r="L230" s="74"/>
      <c r="M230" s="74"/>
      <c r="N230" s="74"/>
      <c r="O230" s="74"/>
      <c r="P230" s="74"/>
      <c r="Q230" s="74"/>
      <c r="R230" s="74"/>
      <c r="S230" s="74"/>
      <c r="T230" s="74"/>
      <c r="U230" s="74"/>
      <c r="V230" s="74"/>
      <c r="W230" s="74"/>
      <c r="X230" s="74"/>
      <c r="Y230" s="74"/>
      <c r="Z230" s="74"/>
      <c r="AA230" s="74"/>
      <c r="AB230" s="74"/>
      <c r="AC230" s="74"/>
      <c r="AD230" s="74"/>
      <c r="AE230" s="74"/>
      <c r="AF230" s="74"/>
      <c r="AG230" s="74"/>
      <c r="AH230" s="74"/>
      <c r="AI230" s="74"/>
      <c r="AJ230" s="74"/>
      <c r="AK230" s="74"/>
      <c r="AL230" s="74"/>
      <c r="AM230" s="74"/>
      <c r="AN230" s="74"/>
      <c r="AO230" s="74"/>
      <c r="AP230" s="74"/>
      <c r="AQ230" s="74"/>
      <c r="AR230" s="74"/>
      <c r="AS230" s="74"/>
      <c r="AT230" s="74"/>
      <c r="AU230" s="74"/>
      <c r="AV230" s="74"/>
      <c r="AW230" s="74"/>
      <c r="AX230" s="74"/>
      <c r="AY230" s="74"/>
      <c r="AZ230" s="74"/>
      <c r="BA230" s="74"/>
      <c r="BB230" s="74"/>
      <c r="BC230" s="74"/>
      <c r="BD230" s="74"/>
      <c r="BE230" s="74"/>
      <c r="BF230" s="74"/>
      <c r="BG230" s="74"/>
      <c r="BH230" s="74"/>
      <c r="BI230" s="74"/>
      <c r="BJ230" s="74"/>
      <c r="BK230" s="74"/>
      <c r="BL230" s="74"/>
      <c r="BM230" s="74"/>
      <c r="BN230" s="74"/>
      <c r="BO230" s="74"/>
      <c r="BP230" s="74"/>
      <c r="BQ230" s="74"/>
      <c r="BR230" s="74"/>
      <c r="BS230" s="74"/>
      <c r="BT230" s="74"/>
      <c r="BU230" s="74"/>
      <c r="BV230" s="74"/>
      <c r="BW230" s="74"/>
      <c r="BX230" s="74"/>
      <c r="BY230" s="74"/>
      <c r="BZ230" s="74"/>
      <c r="CA230" s="74"/>
      <c r="CB230" s="74"/>
      <c r="CC230" s="74"/>
      <c r="CD230" s="74"/>
      <c r="CE230" s="74"/>
      <c r="CF230" s="74"/>
      <c r="CG230" s="74"/>
      <c r="CH230" s="74"/>
      <c r="CI230" s="74"/>
      <c r="CJ230" s="74"/>
      <c r="CK230" s="74"/>
      <c r="CL230" s="74"/>
      <c r="CM230" s="74"/>
      <c r="CN230" s="74"/>
      <c r="CO230" s="74"/>
      <c r="CP230" s="74"/>
      <c r="CQ230" s="74"/>
      <c r="CR230" s="74"/>
      <c r="CS230" s="74"/>
      <c r="CT230" s="74"/>
      <c r="CU230" s="74"/>
      <c r="CV230" s="74"/>
      <c r="CW230" s="74"/>
      <c r="CX230" s="74"/>
      <c r="CY230" s="74"/>
      <c r="CZ230" s="74"/>
      <c r="DA230" s="74"/>
      <c r="DB230" s="74"/>
      <c r="DC230" s="74"/>
      <c r="DD230" s="74"/>
      <c r="DE230" s="74"/>
      <c r="DF230" s="74"/>
      <c r="DG230" s="74"/>
      <c r="DH230" s="74"/>
      <c r="DI230" s="74"/>
      <c r="DJ230" s="74"/>
      <c r="DK230" s="74"/>
      <c r="DL230" s="74"/>
      <c r="DM230" s="74"/>
      <c r="DN230" s="74"/>
      <c r="DO230" s="74"/>
      <c r="DP230" s="74"/>
      <c r="DQ230" s="74"/>
      <c r="DR230" s="74"/>
      <c r="DS230" s="74"/>
      <c r="DT230" s="74"/>
      <c r="DU230" s="74"/>
      <c r="DV230" s="74"/>
      <c r="DW230" s="74"/>
      <c r="DX230" s="74"/>
      <c r="DY230" s="74"/>
      <c r="DZ230" s="74"/>
      <c r="EA230" s="74"/>
      <c r="EB230" s="74"/>
      <c r="EC230" s="74"/>
      <c r="ED230" s="74"/>
      <c r="EE230" s="74"/>
      <c r="EF230" s="74"/>
      <c r="EG230" s="74"/>
      <c r="EH230" s="74"/>
      <c r="EI230" s="74"/>
      <c r="EJ230" s="74"/>
      <c r="EK230" s="74"/>
      <c r="EL230" s="74"/>
      <c r="EM230" s="74"/>
      <c r="EN230" s="74"/>
      <c r="EO230" s="74"/>
      <c r="EP230" s="74"/>
      <c r="EQ230" s="74"/>
      <c r="ER230" s="74"/>
      <c r="ES230" s="74"/>
      <c r="ET230" s="74"/>
      <c r="EU230" s="74"/>
      <c r="EV230" s="74"/>
      <c r="EW230" s="74"/>
      <c r="EX230" s="74"/>
      <c r="EY230" s="74"/>
      <c r="EZ230" s="74"/>
      <c r="FA230" s="74"/>
      <c r="FB230" s="74"/>
      <c r="FC230" s="74"/>
      <c r="FD230" s="74"/>
      <c r="FE230" s="74"/>
      <c r="FF230" s="74"/>
      <c r="FG230" s="74"/>
      <c r="FH230" s="74"/>
      <c r="FI230" s="74"/>
      <c r="FJ230" s="74"/>
      <c r="FK230" s="74"/>
      <c r="FL230" s="74"/>
      <c r="FM230" s="74"/>
      <c r="FN230" s="74"/>
      <c r="FO230" s="74"/>
      <c r="FP230" s="74"/>
      <c r="FQ230" s="74"/>
      <c r="FR230" s="74"/>
      <c r="FS230" s="74"/>
      <c r="FT230" s="74"/>
      <c r="FU230" s="74"/>
      <c r="FV230" s="74"/>
      <c r="FW230" s="74"/>
      <c r="FX230" s="74"/>
      <c r="FY230" s="74"/>
      <c r="FZ230" s="74"/>
      <c r="GA230" s="74"/>
      <c r="GB230" s="74"/>
      <c r="GC230" s="74"/>
    </row>
    <row r="231" spans="4:185">
      <c r="D231" s="74"/>
      <c r="E231" s="74"/>
      <c r="F231" s="74"/>
      <c r="G231" s="74"/>
      <c r="H231" s="74"/>
      <c r="I231" s="74"/>
      <c r="J231" s="74"/>
      <c r="K231" s="74"/>
      <c r="L231" s="74"/>
      <c r="M231" s="74"/>
      <c r="N231" s="74"/>
      <c r="O231" s="74"/>
      <c r="P231" s="74"/>
      <c r="Q231" s="74"/>
      <c r="R231" s="74"/>
      <c r="S231" s="74"/>
      <c r="T231" s="74"/>
      <c r="U231" s="74"/>
      <c r="V231" s="74"/>
      <c r="W231" s="74"/>
      <c r="X231" s="74"/>
      <c r="Y231" s="74"/>
      <c r="Z231" s="74"/>
      <c r="AA231" s="74"/>
      <c r="AB231" s="74"/>
      <c r="AC231" s="74"/>
      <c r="AD231" s="74"/>
      <c r="AE231" s="74"/>
      <c r="AF231" s="74"/>
      <c r="AG231" s="74"/>
      <c r="AH231" s="74"/>
      <c r="AI231" s="74"/>
      <c r="AJ231" s="74"/>
      <c r="AK231" s="74"/>
      <c r="AL231" s="74"/>
      <c r="AM231" s="74"/>
      <c r="AN231" s="74"/>
      <c r="AO231" s="74"/>
      <c r="AP231" s="74"/>
      <c r="AQ231" s="74"/>
      <c r="AR231" s="74"/>
      <c r="AS231" s="74"/>
      <c r="AT231" s="74"/>
      <c r="AU231" s="74"/>
      <c r="AV231" s="74"/>
      <c r="AW231" s="74"/>
      <c r="AX231" s="74"/>
      <c r="AY231" s="74"/>
      <c r="AZ231" s="74"/>
      <c r="BA231" s="74"/>
      <c r="BB231" s="74"/>
      <c r="BC231" s="74"/>
      <c r="BD231" s="74"/>
      <c r="BE231" s="74"/>
      <c r="BF231" s="74"/>
      <c r="BG231" s="74"/>
      <c r="BH231" s="74"/>
      <c r="BI231" s="74"/>
      <c r="BJ231" s="74"/>
      <c r="BK231" s="74"/>
      <c r="BL231" s="74"/>
      <c r="BM231" s="74"/>
      <c r="BN231" s="74"/>
      <c r="BO231" s="74"/>
      <c r="BP231" s="74"/>
      <c r="BQ231" s="74"/>
      <c r="BR231" s="74"/>
      <c r="BS231" s="74"/>
      <c r="BT231" s="74"/>
      <c r="BU231" s="74"/>
      <c r="BV231" s="74"/>
      <c r="BW231" s="74"/>
      <c r="BX231" s="74"/>
      <c r="BY231" s="74"/>
      <c r="BZ231" s="74"/>
      <c r="CA231" s="74"/>
      <c r="CB231" s="74"/>
      <c r="CC231" s="74"/>
      <c r="CD231" s="74"/>
      <c r="CE231" s="74"/>
      <c r="CF231" s="74"/>
      <c r="CG231" s="74"/>
      <c r="CH231" s="74"/>
      <c r="CI231" s="74"/>
      <c r="CJ231" s="74"/>
      <c r="CK231" s="74"/>
      <c r="CL231" s="74"/>
      <c r="CM231" s="74"/>
      <c r="CN231" s="74"/>
      <c r="CO231" s="74"/>
      <c r="CP231" s="74"/>
      <c r="CQ231" s="74"/>
      <c r="CR231" s="74"/>
      <c r="CS231" s="74"/>
      <c r="CT231" s="74"/>
      <c r="CU231" s="74"/>
      <c r="CV231" s="74"/>
      <c r="CW231" s="74"/>
      <c r="CX231" s="74"/>
      <c r="CY231" s="74"/>
      <c r="CZ231" s="74"/>
      <c r="DA231" s="74"/>
      <c r="DB231" s="74"/>
      <c r="DC231" s="74"/>
      <c r="DD231" s="74"/>
      <c r="DE231" s="74"/>
      <c r="DF231" s="74"/>
      <c r="DG231" s="74"/>
      <c r="DH231" s="74"/>
      <c r="DI231" s="74"/>
      <c r="DJ231" s="74"/>
      <c r="DK231" s="74"/>
      <c r="DL231" s="74"/>
      <c r="DM231" s="74"/>
      <c r="DN231" s="74"/>
      <c r="DO231" s="74"/>
      <c r="DP231" s="74"/>
      <c r="DQ231" s="74"/>
      <c r="DR231" s="74"/>
      <c r="DS231" s="74"/>
      <c r="DT231" s="74"/>
      <c r="DU231" s="74"/>
      <c r="DV231" s="74"/>
      <c r="DW231" s="74"/>
      <c r="DX231" s="74"/>
      <c r="DY231" s="74"/>
      <c r="DZ231" s="74"/>
      <c r="EA231" s="74"/>
      <c r="EB231" s="74"/>
      <c r="EC231" s="74"/>
      <c r="ED231" s="74"/>
      <c r="EE231" s="74"/>
      <c r="EF231" s="74"/>
      <c r="EG231" s="74"/>
      <c r="EH231" s="74"/>
      <c r="EI231" s="74"/>
      <c r="EJ231" s="74"/>
      <c r="EK231" s="74"/>
      <c r="EL231" s="74"/>
      <c r="EM231" s="74"/>
      <c r="EN231" s="74"/>
      <c r="EO231" s="74"/>
      <c r="EP231" s="74"/>
      <c r="EQ231" s="74"/>
      <c r="ER231" s="74"/>
      <c r="ES231" s="74"/>
      <c r="ET231" s="74"/>
      <c r="EU231" s="74"/>
      <c r="EV231" s="74"/>
      <c r="EW231" s="74"/>
      <c r="EX231" s="74"/>
      <c r="EY231" s="74"/>
      <c r="EZ231" s="74"/>
      <c r="FA231" s="74"/>
      <c r="FB231" s="74"/>
      <c r="FC231" s="74"/>
      <c r="FD231" s="74"/>
      <c r="FE231" s="74"/>
      <c r="FF231" s="74"/>
      <c r="FG231" s="74"/>
      <c r="FH231" s="74"/>
      <c r="FI231" s="74"/>
      <c r="FJ231" s="74"/>
      <c r="FK231" s="74"/>
      <c r="FL231" s="74"/>
      <c r="FM231" s="74"/>
      <c r="FN231" s="74"/>
      <c r="FO231" s="74"/>
      <c r="FP231" s="74"/>
      <c r="FQ231" s="74"/>
      <c r="FR231" s="74"/>
      <c r="FS231" s="74"/>
      <c r="FT231" s="74"/>
      <c r="FU231" s="74"/>
      <c r="FV231" s="74"/>
      <c r="FW231" s="74"/>
      <c r="FX231" s="74"/>
      <c r="FY231" s="74"/>
      <c r="FZ231" s="74"/>
      <c r="GA231" s="74"/>
      <c r="GB231" s="74"/>
      <c r="GC231" s="74"/>
    </row>
    <row r="232" spans="4:185">
      <c r="D232" s="74"/>
      <c r="E232" s="74"/>
      <c r="F232" s="74"/>
      <c r="G232" s="74"/>
      <c r="H232" s="74"/>
      <c r="I232" s="74"/>
      <c r="J232" s="74"/>
      <c r="K232" s="74"/>
      <c r="L232" s="74"/>
      <c r="M232" s="74"/>
      <c r="N232" s="74"/>
      <c r="O232" s="74"/>
      <c r="P232" s="74"/>
      <c r="Q232" s="74"/>
      <c r="R232" s="74"/>
      <c r="S232" s="74"/>
      <c r="T232" s="74"/>
      <c r="U232" s="74"/>
      <c r="V232" s="74"/>
      <c r="W232" s="74"/>
      <c r="X232" s="74"/>
      <c r="Y232" s="74"/>
      <c r="Z232" s="74"/>
      <c r="AA232" s="74"/>
      <c r="AB232" s="74"/>
      <c r="AC232" s="74"/>
      <c r="AD232" s="74"/>
      <c r="AE232" s="74"/>
      <c r="AF232" s="74"/>
      <c r="AG232" s="74"/>
      <c r="AH232" s="74"/>
      <c r="AI232" s="74"/>
      <c r="AJ232" s="74"/>
      <c r="AK232" s="74"/>
      <c r="AL232" s="74"/>
      <c r="AM232" s="74"/>
      <c r="AN232" s="74"/>
      <c r="AO232" s="74"/>
      <c r="AP232" s="74"/>
      <c r="AQ232" s="74"/>
      <c r="AR232" s="74"/>
      <c r="AS232" s="74"/>
      <c r="AT232" s="74"/>
      <c r="AU232" s="74"/>
      <c r="AV232" s="74"/>
      <c r="AW232" s="74"/>
      <c r="AX232" s="74"/>
      <c r="AY232" s="74"/>
      <c r="AZ232" s="74"/>
      <c r="BA232" s="74"/>
      <c r="BB232" s="74"/>
      <c r="BC232" s="74"/>
      <c r="BD232" s="74"/>
      <c r="BE232" s="74"/>
      <c r="BF232" s="74"/>
      <c r="BG232" s="74"/>
      <c r="BH232" s="74"/>
      <c r="BI232" s="74"/>
      <c r="BJ232" s="74"/>
      <c r="BK232" s="74"/>
      <c r="BL232" s="74"/>
      <c r="BM232" s="74"/>
      <c r="BN232" s="74"/>
      <c r="BO232" s="74"/>
      <c r="BP232" s="74"/>
      <c r="BQ232" s="74"/>
      <c r="BR232" s="74"/>
      <c r="BS232" s="74"/>
      <c r="BT232" s="74"/>
      <c r="BU232" s="74"/>
      <c r="BV232" s="74"/>
      <c r="BW232" s="74"/>
      <c r="BX232" s="74"/>
      <c r="BY232" s="74"/>
      <c r="BZ232" s="74"/>
      <c r="CA232" s="74"/>
      <c r="CB232" s="74"/>
      <c r="CC232" s="74"/>
      <c r="CD232" s="74"/>
      <c r="CE232" s="74"/>
      <c r="CF232" s="74"/>
      <c r="CG232" s="74"/>
      <c r="CH232" s="74"/>
      <c r="CI232" s="74"/>
      <c r="CJ232" s="74"/>
      <c r="CK232" s="74"/>
      <c r="CL232" s="74"/>
      <c r="CM232" s="74"/>
      <c r="CN232" s="74"/>
      <c r="CO232" s="74"/>
      <c r="CP232" s="74"/>
      <c r="CQ232" s="74"/>
      <c r="CR232" s="74"/>
      <c r="CS232" s="74"/>
      <c r="CT232" s="74"/>
      <c r="CU232" s="74"/>
      <c r="CV232" s="74"/>
      <c r="CW232" s="74"/>
      <c r="CX232" s="74"/>
      <c r="CY232" s="74"/>
      <c r="CZ232" s="74"/>
      <c r="DA232" s="74"/>
      <c r="DB232" s="74"/>
      <c r="DC232" s="74"/>
      <c r="DD232" s="74"/>
      <c r="DE232" s="74"/>
      <c r="DF232" s="74"/>
      <c r="DG232" s="74"/>
      <c r="DH232" s="74"/>
      <c r="DI232" s="74"/>
      <c r="DJ232" s="74"/>
      <c r="DK232" s="74"/>
      <c r="DL232" s="74"/>
      <c r="DM232" s="74"/>
      <c r="DN232" s="74"/>
      <c r="DO232" s="74"/>
      <c r="DP232" s="74"/>
      <c r="DQ232" s="74"/>
      <c r="DR232" s="74"/>
      <c r="DS232" s="74"/>
      <c r="DT232" s="74"/>
      <c r="DU232" s="74"/>
      <c r="DV232" s="74"/>
      <c r="DW232" s="74"/>
      <c r="DX232" s="74"/>
      <c r="DY232" s="74"/>
      <c r="DZ232" s="74"/>
      <c r="EA232" s="74"/>
      <c r="EB232" s="74"/>
      <c r="EC232" s="74"/>
      <c r="ED232" s="74"/>
      <c r="EE232" s="74"/>
      <c r="EF232" s="74"/>
      <c r="EG232" s="74"/>
      <c r="EH232" s="74"/>
      <c r="EI232" s="74"/>
      <c r="EJ232" s="74"/>
      <c r="EK232" s="74"/>
      <c r="EL232" s="74"/>
      <c r="EM232" s="74"/>
      <c r="EN232" s="74"/>
      <c r="EO232" s="74"/>
      <c r="EP232" s="74"/>
      <c r="EQ232" s="74"/>
      <c r="ER232" s="74"/>
      <c r="ES232" s="74"/>
      <c r="ET232" s="74"/>
      <c r="EU232" s="74"/>
      <c r="EV232" s="74"/>
      <c r="EW232" s="74"/>
      <c r="EX232" s="74"/>
      <c r="EY232" s="74"/>
      <c r="EZ232" s="74"/>
      <c r="FA232" s="74"/>
      <c r="FB232" s="74"/>
      <c r="FC232" s="74"/>
      <c r="FD232" s="74"/>
      <c r="FE232" s="74"/>
      <c r="FF232" s="74"/>
      <c r="FG232" s="74"/>
      <c r="FH232" s="74"/>
      <c r="FI232" s="74"/>
      <c r="FJ232" s="74"/>
      <c r="FK232" s="74"/>
      <c r="FL232" s="74"/>
      <c r="FM232" s="74"/>
      <c r="FN232" s="74"/>
      <c r="FO232" s="74"/>
      <c r="FP232" s="74"/>
      <c r="FQ232" s="74"/>
      <c r="FR232" s="74"/>
      <c r="FS232" s="74"/>
      <c r="FT232" s="74"/>
      <c r="FU232" s="74"/>
      <c r="FV232" s="74"/>
      <c r="FW232" s="74"/>
      <c r="FX232" s="74"/>
      <c r="FY232" s="74"/>
      <c r="FZ232" s="74"/>
      <c r="GA232" s="74"/>
      <c r="GB232" s="74"/>
      <c r="GC232" s="74"/>
    </row>
    <row r="233" spans="4:185">
      <c r="D233" s="74"/>
      <c r="E233" s="74"/>
      <c r="F233" s="74"/>
      <c r="G233" s="74"/>
      <c r="H233" s="74"/>
      <c r="I233" s="74"/>
      <c r="J233" s="74"/>
      <c r="K233" s="74"/>
      <c r="L233" s="74"/>
      <c r="M233" s="74"/>
      <c r="N233" s="74"/>
      <c r="O233" s="74"/>
      <c r="P233" s="74"/>
      <c r="Q233" s="74"/>
      <c r="R233" s="74"/>
      <c r="S233" s="74"/>
      <c r="T233" s="74"/>
      <c r="U233" s="74"/>
      <c r="V233" s="74"/>
      <c r="W233" s="74"/>
      <c r="X233" s="74"/>
      <c r="Y233" s="74"/>
      <c r="Z233" s="74"/>
      <c r="AA233" s="74"/>
      <c r="AB233" s="74"/>
      <c r="AC233" s="74"/>
      <c r="AD233" s="74"/>
      <c r="AE233" s="74"/>
      <c r="AF233" s="74"/>
      <c r="AG233" s="74"/>
      <c r="AH233" s="74"/>
      <c r="AI233" s="74"/>
      <c r="AJ233" s="74"/>
      <c r="AK233" s="74"/>
      <c r="AL233" s="74"/>
      <c r="AM233" s="74"/>
      <c r="AN233" s="74"/>
      <c r="AO233" s="74"/>
      <c r="AP233" s="74"/>
      <c r="AQ233" s="74"/>
      <c r="AR233" s="74"/>
      <c r="AS233" s="74"/>
      <c r="AT233" s="74"/>
      <c r="AU233" s="74"/>
      <c r="AV233" s="74"/>
      <c r="AW233" s="74"/>
      <c r="AX233" s="74"/>
      <c r="AY233" s="74"/>
      <c r="AZ233" s="74"/>
      <c r="BA233" s="74"/>
      <c r="BB233" s="74"/>
      <c r="BC233" s="74"/>
      <c r="BD233" s="74"/>
      <c r="BE233" s="74"/>
      <c r="BF233" s="74"/>
      <c r="BG233" s="74"/>
      <c r="BH233" s="74"/>
      <c r="BI233" s="74"/>
      <c r="BJ233" s="74"/>
      <c r="BK233" s="74"/>
      <c r="BL233" s="74"/>
      <c r="BM233" s="74"/>
      <c r="BN233" s="74"/>
      <c r="BO233" s="74"/>
      <c r="BP233" s="74"/>
      <c r="BQ233" s="74"/>
      <c r="BR233" s="74"/>
      <c r="BS233" s="74"/>
      <c r="BT233" s="74"/>
      <c r="BU233" s="74"/>
      <c r="BV233" s="74"/>
      <c r="BW233" s="74"/>
      <c r="BX233" s="74"/>
      <c r="BY233" s="74"/>
      <c r="BZ233" s="74"/>
      <c r="CA233" s="74"/>
      <c r="CB233" s="74"/>
      <c r="CC233" s="74"/>
      <c r="CD233" s="74"/>
      <c r="CE233" s="74"/>
      <c r="CF233" s="74"/>
      <c r="CG233" s="74"/>
      <c r="CH233" s="74"/>
      <c r="CI233" s="74"/>
      <c r="CJ233" s="74"/>
      <c r="CK233" s="74"/>
      <c r="CL233" s="74"/>
      <c r="CM233" s="74"/>
      <c r="CN233" s="74"/>
      <c r="CO233" s="74"/>
      <c r="CP233" s="74"/>
      <c r="CQ233" s="74"/>
      <c r="CR233" s="74"/>
      <c r="CS233" s="74"/>
      <c r="CT233" s="74"/>
      <c r="CU233" s="74"/>
      <c r="CV233" s="74"/>
      <c r="CW233" s="74"/>
      <c r="CX233" s="74"/>
      <c r="CY233" s="74"/>
      <c r="CZ233" s="74"/>
      <c r="DA233" s="74"/>
      <c r="DB233" s="74"/>
      <c r="DC233" s="74"/>
      <c r="DD233" s="74"/>
      <c r="DE233" s="74"/>
      <c r="DF233" s="74"/>
      <c r="DG233" s="74"/>
      <c r="DH233" s="74"/>
      <c r="DI233" s="74"/>
      <c r="DJ233" s="74"/>
      <c r="DK233" s="74"/>
      <c r="DL233" s="74"/>
      <c r="DM233" s="74"/>
      <c r="DN233" s="74"/>
      <c r="DO233" s="74"/>
      <c r="DP233" s="74"/>
      <c r="DQ233" s="74"/>
      <c r="DR233" s="74"/>
      <c r="DS233" s="74"/>
      <c r="DT233" s="74"/>
      <c r="DU233" s="74"/>
      <c r="DV233" s="74"/>
      <c r="DW233" s="74"/>
      <c r="DX233" s="74"/>
      <c r="DY233" s="74"/>
      <c r="DZ233" s="74"/>
      <c r="EA233" s="74"/>
      <c r="EB233" s="74"/>
      <c r="EC233" s="74"/>
      <c r="ED233" s="74"/>
      <c r="EE233" s="74"/>
      <c r="EF233" s="74"/>
      <c r="EG233" s="74"/>
      <c r="EH233" s="74"/>
      <c r="EI233" s="74"/>
      <c r="EJ233" s="74"/>
      <c r="EK233" s="74"/>
      <c r="EL233" s="74"/>
      <c r="EM233" s="74"/>
      <c r="EN233" s="74"/>
      <c r="EO233" s="74"/>
      <c r="EP233" s="74"/>
      <c r="EQ233" s="74"/>
      <c r="ER233" s="74"/>
      <c r="ES233" s="74"/>
      <c r="ET233" s="74"/>
      <c r="EU233" s="74"/>
      <c r="EV233" s="74"/>
      <c r="EW233" s="74"/>
      <c r="EX233" s="74"/>
      <c r="EY233" s="74"/>
      <c r="EZ233" s="74"/>
      <c r="FA233" s="74"/>
      <c r="FB233" s="74"/>
      <c r="FC233" s="74"/>
      <c r="FD233" s="74"/>
      <c r="FE233" s="74"/>
      <c r="FF233" s="74"/>
      <c r="FG233" s="74"/>
      <c r="FH233" s="74"/>
      <c r="FI233" s="74"/>
      <c r="FJ233" s="74"/>
      <c r="FK233" s="74"/>
      <c r="FL233" s="74"/>
      <c r="FM233" s="74"/>
      <c r="FN233" s="74"/>
      <c r="FO233" s="74"/>
      <c r="FP233" s="74"/>
      <c r="FQ233" s="74"/>
      <c r="FR233" s="74"/>
      <c r="FS233" s="74"/>
      <c r="FT233" s="74"/>
      <c r="FU233" s="74"/>
      <c r="FV233" s="74"/>
      <c r="FW233" s="74"/>
      <c r="FX233" s="74"/>
      <c r="FY233" s="74"/>
      <c r="FZ233" s="74"/>
      <c r="GA233" s="74"/>
      <c r="GB233" s="74"/>
      <c r="GC233" s="74"/>
    </row>
    <row r="234" spans="4:185">
      <c r="D234" s="74"/>
      <c r="E234" s="74"/>
      <c r="F234" s="74"/>
      <c r="G234" s="74"/>
      <c r="H234" s="74"/>
      <c r="I234" s="74"/>
      <c r="J234" s="74"/>
      <c r="K234" s="74"/>
      <c r="L234" s="74"/>
      <c r="M234" s="74"/>
      <c r="N234" s="74"/>
      <c r="O234" s="74"/>
      <c r="P234" s="74"/>
      <c r="Q234" s="74"/>
      <c r="R234" s="74"/>
      <c r="S234" s="74"/>
      <c r="T234" s="74"/>
      <c r="U234" s="74"/>
      <c r="V234" s="74"/>
      <c r="W234" s="74"/>
      <c r="X234" s="74"/>
      <c r="Y234" s="74"/>
      <c r="Z234" s="74"/>
      <c r="AA234" s="74"/>
      <c r="AB234" s="74"/>
      <c r="AC234" s="74"/>
      <c r="AD234" s="74"/>
      <c r="AE234" s="74"/>
      <c r="AF234" s="74"/>
      <c r="AG234" s="74"/>
      <c r="AH234" s="74"/>
      <c r="AI234" s="74"/>
      <c r="AJ234" s="74"/>
      <c r="AK234" s="74"/>
      <c r="AL234" s="74"/>
      <c r="AM234" s="74"/>
      <c r="AN234" s="74"/>
      <c r="AO234" s="74"/>
      <c r="AP234" s="74"/>
      <c r="AQ234" s="74"/>
      <c r="AR234" s="74"/>
      <c r="AS234" s="74"/>
      <c r="AT234" s="74"/>
      <c r="AU234" s="74"/>
      <c r="AV234" s="74"/>
      <c r="AW234" s="74"/>
      <c r="AX234" s="74"/>
      <c r="AY234" s="74"/>
      <c r="AZ234" s="74"/>
      <c r="BA234" s="74"/>
      <c r="BB234" s="74"/>
      <c r="BC234" s="74"/>
      <c r="BD234" s="74"/>
      <c r="BE234" s="74"/>
      <c r="BF234" s="74"/>
      <c r="BG234" s="74"/>
      <c r="BH234" s="74"/>
      <c r="BI234" s="74"/>
      <c r="BJ234" s="74"/>
      <c r="BK234" s="74"/>
      <c r="BL234" s="74"/>
      <c r="BM234" s="74"/>
      <c r="BN234" s="74"/>
      <c r="BO234" s="74"/>
      <c r="BP234" s="74"/>
      <c r="BQ234" s="74"/>
      <c r="BR234" s="74"/>
      <c r="BS234" s="74"/>
      <c r="BT234" s="74"/>
      <c r="BU234" s="74"/>
      <c r="BV234" s="74"/>
      <c r="BW234" s="74"/>
      <c r="BX234" s="74"/>
      <c r="BY234" s="74"/>
      <c r="BZ234" s="74"/>
      <c r="CA234" s="74"/>
      <c r="CB234" s="74"/>
      <c r="CC234" s="74"/>
      <c r="CD234" s="74"/>
      <c r="CE234" s="74"/>
      <c r="CF234" s="74"/>
      <c r="CG234" s="74"/>
      <c r="CH234" s="74"/>
      <c r="CI234" s="74"/>
      <c r="CJ234" s="74"/>
      <c r="CK234" s="74"/>
      <c r="CL234" s="74"/>
      <c r="CM234" s="74"/>
      <c r="CN234" s="74"/>
      <c r="CO234" s="74"/>
      <c r="CP234" s="74"/>
      <c r="CQ234" s="74"/>
      <c r="CR234" s="74"/>
      <c r="CS234" s="74"/>
      <c r="CT234" s="74"/>
      <c r="CU234" s="74"/>
      <c r="CV234" s="74"/>
      <c r="CW234" s="74"/>
      <c r="CX234" s="74"/>
      <c r="CY234" s="74"/>
      <c r="CZ234" s="74"/>
      <c r="DA234" s="74"/>
      <c r="DB234" s="74"/>
      <c r="DC234" s="74"/>
      <c r="DD234" s="74"/>
      <c r="DE234" s="74"/>
      <c r="DF234" s="74"/>
      <c r="DG234" s="74"/>
      <c r="DH234" s="74"/>
      <c r="DI234" s="74"/>
      <c r="DJ234" s="74"/>
      <c r="DK234" s="74"/>
      <c r="DL234" s="74"/>
      <c r="DM234" s="74"/>
      <c r="DN234" s="74"/>
      <c r="DO234" s="74"/>
      <c r="DP234" s="74"/>
      <c r="DQ234" s="74"/>
      <c r="DR234" s="74"/>
      <c r="DS234" s="74"/>
      <c r="DT234" s="74"/>
      <c r="DU234" s="74"/>
      <c r="DV234" s="74"/>
      <c r="DW234" s="74"/>
      <c r="DX234" s="74"/>
      <c r="DY234" s="74"/>
      <c r="DZ234" s="74"/>
      <c r="EA234" s="74"/>
      <c r="EB234" s="74"/>
      <c r="EC234" s="74"/>
      <c r="ED234" s="74"/>
      <c r="EE234" s="74"/>
      <c r="EF234" s="74"/>
      <c r="EG234" s="74"/>
      <c r="EH234" s="74"/>
      <c r="EI234" s="74"/>
      <c r="EJ234" s="74"/>
      <c r="EK234" s="74"/>
      <c r="EL234" s="74"/>
      <c r="EM234" s="74"/>
      <c r="EN234" s="74"/>
      <c r="EO234" s="74"/>
      <c r="EP234" s="74"/>
      <c r="EQ234" s="74"/>
      <c r="ER234" s="74"/>
      <c r="ES234" s="74"/>
      <c r="ET234" s="74"/>
      <c r="EU234" s="74"/>
      <c r="EV234" s="74"/>
      <c r="EW234" s="74"/>
      <c r="EX234" s="74"/>
      <c r="EY234" s="74"/>
      <c r="EZ234" s="74"/>
      <c r="FA234" s="74"/>
      <c r="FB234" s="74"/>
      <c r="FC234" s="74"/>
      <c r="FD234" s="74"/>
      <c r="FE234" s="74"/>
      <c r="FF234" s="74"/>
      <c r="FG234" s="74"/>
      <c r="FH234" s="74"/>
      <c r="FI234" s="74"/>
      <c r="FJ234" s="74"/>
      <c r="FK234" s="74"/>
      <c r="FL234" s="74"/>
      <c r="FM234" s="74"/>
      <c r="FN234" s="74"/>
      <c r="FO234" s="74"/>
      <c r="FP234" s="74"/>
      <c r="FQ234" s="74"/>
      <c r="FR234" s="74"/>
      <c r="FS234" s="74"/>
      <c r="FT234" s="74"/>
      <c r="FU234" s="74"/>
      <c r="FV234" s="74"/>
      <c r="FW234" s="74"/>
      <c r="FX234" s="74"/>
      <c r="FY234" s="74"/>
      <c r="FZ234" s="74"/>
      <c r="GA234" s="74"/>
      <c r="GB234" s="74"/>
      <c r="GC234" s="74"/>
    </row>
    <row r="235" spans="4:185">
      <c r="D235" s="74"/>
      <c r="E235" s="74"/>
      <c r="F235" s="74"/>
      <c r="G235" s="74"/>
      <c r="H235" s="74"/>
      <c r="I235" s="74"/>
      <c r="J235" s="74"/>
      <c r="K235" s="74"/>
      <c r="L235" s="74"/>
      <c r="M235" s="74"/>
      <c r="N235" s="74"/>
      <c r="O235" s="74"/>
      <c r="P235" s="74"/>
      <c r="Q235" s="74"/>
      <c r="R235" s="74"/>
      <c r="S235" s="74"/>
      <c r="T235" s="74"/>
      <c r="U235" s="74"/>
      <c r="V235" s="74"/>
      <c r="W235" s="74"/>
      <c r="X235" s="74"/>
      <c r="Y235" s="74"/>
      <c r="Z235" s="74"/>
      <c r="AA235" s="74"/>
      <c r="AB235" s="74"/>
      <c r="AC235" s="74"/>
      <c r="AD235" s="74"/>
      <c r="AE235" s="74"/>
      <c r="AF235" s="74"/>
      <c r="AG235" s="74"/>
      <c r="AH235" s="74"/>
      <c r="AI235" s="74"/>
      <c r="AJ235" s="74"/>
      <c r="AK235" s="74"/>
      <c r="AL235" s="74"/>
      <c r="AM235" s="74"/>
      <c r="AN235" s="74"/>
      <c r="AO235" s="74"/>
      <c r="AP235" s="74"/>
      <c r="AQ235" s="74"/>
      <c r="AR235" s="74"/>
      <c r="AS235" s="74"/>
      <c r="AT235" s="74"/>
      <c r="AU235" s="74"/>
      <c r="AV235" s="74"/>
      <c r="AW235" s="74"/>
      <c r="AX235" s="74"/>
      <c r="AY235" s="74"/>
      <c r="AZ235" s="74"/>
      <c r="BA235" s="74"/>
      <c r="BB235" s="74"/>
      <c r="BC235" s="74"/>
      <c r="BD235" s="74"/>
      <c r="BE235" s="74"/>
      <c r="BF235" s="74"/>
      <c r="BG235" s="74"/>
      <c r="BH235" s="74"/>
      <c r="BI235" s="74"/>
      <c r="BJ235" s="74"/>
      <c r="BK235" s="74"/>
      <c r="BL235" s="74"/>
      <c r="BM235" s="74"/>
      <c r="BN235" s="74"/>
      <c r="BO235" s="74"/>
      <c r="BP235" s="74"/>
      <c r="BQ235" s="74"/>
      <c r="BR235" s="74"/>
      <c r="BS235" s="74"/>
      <c r="BT235" s="74"/>
      <c r="BU235" s="74"/>
      <c r="BV235" s="74"/>
      <c r="BW235" s="74"/>
      <c r="BX235" s="74"/>
      <c r="BY235" s="74"/>
      <c r="BZ235" s="74"/>
      <c r="CA235" s="74"/>
      <c r="CB235" s="74"/>
      <c r="CC235" s="74"/>
      <c r="CD235" s="74"/>
      <c r="CE235" s="74"/>
      <c r="CF235" s="74"/>
      <c r="CG235" s="74"/>
      <c r="CH235" s="74"/>
      <c r="CI235" s="74"/>
      <c r="CJ235" s="74"/>
      <c r="CK235" s="74"/>
      <c r="CL235" s="74"/>
      <c r="CM235" s="74"/>
      <c r="CN235" s="74"/>
      <c r="CO235" s="74"/>
      <c r="CP235" s="74"/>
      <c r="CQ235" s="74"/>
      <c r="CR235" s="74"/>
      <c r="CS235" s="74"/>
      <c r="CT235" s="74"/>
      <c r="CU235" s="74"/>
      <c r="CV235" s="74"/>
      <c r="CW235" s="74"/>
      <c r="CX235" s="74"/>
      <c r="CY235" s="74"/>
      <c r="CZ235" s="74"/>
      <c r="DA235" s="74"/>
      <c r="DB235" s="74"/>
      <c r="DC235" s="74"/>
      <c r="DD235" s="74"/>
      <c r="DE235" s="74"/>
      <c r="DF235" s="74"/>
      <c r="DG235" s="74"/>
      <c r="DH235" s="74"/>
      <c r="DI235" s="74"/>
      <c r="DJ235" s="74"/>
      <c r="DK235" s="74"/>
      <c r="DL235" s="74"/>
      <c r="DM235" s="74"/>
      <c r="DN235" s="74"/>
      <c r="DO235" s="74"/>
      <c r="DP235" s="74"/>
      <c r="DQ235" s="74"/>
      <c r="DR235" s="74"/>
      <c r="DS235" s="74"/>
      <c r="DT235" s="74"/>
      <c r="DU235" s="74"/>
      <c r="DV235" s="74"/>
      <c r="DW235" s="74"/>
      <c r="DX235" s="74"/>
      <c r="DY235" s="74"/>
      <c r="DZ235" s="74"/>
      <c r="EA235" s="74"/>
      <c r="EB235" s="74"/>
      <c r="EC235" s="74"/>
      <c r="ED235" s="74"/>
      <c r="EE235" s="74"/>
      <c r="EF235" s="74"/>
      <c r="EG235" s="74"/>
      <c r="EH235" s="74"/>
      <c r="EI235" s="74"/>
      <c r="EJ235" s="74"/>
      <c r="EK235" s="74"/>
      <c r="EL235" s="74"/>
      <c r="EM235" s="74"/>
      <c r="EN235" s="74"/>
      <c r="EO235" s="74"/>
      <c r="EP235" s="74"/>
      <c r="EQ235" s="74"/>
      <c r="ER235" s="74"/>
      <c r="ES235" s="74"/>
      <c r="ET235" s="74"/>
      <c r="EU235" s="74"/>
      <c r="EV235" s="74"/>
      <c r="EW235" s="74"/>
      <c r="EX235" s="74"/>
      <c r="EY235" s="74"/>
      <c r="EZ235" s="74"/>
      <c r="FA235" s="74"/>
      <c r="FB235" s="74"/>
      <c r="FC235" s="74"/>
      <c r="FD235" s="74"/>
      <c r="FE235" s="74"/>
      <c r="FF235" s="74"/>
      <c r="FG235" s="74"/>
      <c r="FH235" s="74"/>
      <c r="FI235" s="74"/>
      <c r="FJ235" s="74"/>
      <c r="FK235" s="74"/>
      <c r="FL235" s="74"/>
      <c r="FM235" s="74"/>
      <c r="FN235" s="74"/>
      <c r="FO235" s="74"/>
      <c r="FP235" s="74"/>
      <c r="FQ235" s="74"/>
      <c r="FR235" s="74"/>
      <c r="FS235" s="74"/>
      <c r="FT235" s="74"/>
      <c r="FU235" s="74"/>
      <c r="FV235" s="74"/>
      <c r="FW235" s="74"/>
      <c r="FX235" s="74"/>
      <c r="FY235" s="74"/>
      <c r="FZ235" s="74"/>
      <c r="GA235" s="74"/>
      <c r="GB235" s="74"/>
      <c r="GC235" s="74"/>
    </row>
    <row r="236" spans="4:185">
      <c r="D236" s="74"/>
      <c r="E236" s="74"/>
      <c r="F236" s="74"/>
      <c r="G236" s="74"/>
      <c r="H236" s="74"/>
      <c r="I236" s="74"/>
      <c r="J236" s="74"/>
      <c r="K236" s="74"/>
      <c r="L236" s="74"/>
      <c r="M236" s="74"/>
      <c r="N236" s="74"/>
      <c r="O236" s="74"/>
      <c r="P236" s="74"/>
      <c r="Q236" s="74"/>
      <c r="R236" s="74"/>
      <c r="S236" s="74"/>
      <c r="T236" s="74"/>
      <c r="U236" s="74"/>
      <c r="V236" s="74"/>
      <c r="W236" s="74"/>
      <c r="X236" s="74"/>
      <c r="Y236" s="74"/>
      <c r="Z236" s="74"/>
      <c r="AA236" s="74"/>
      <c r="AB236" s="74"/>
      <c r="AC236" s="74"/>
      <c r="AD236" s="74"/>
      <c r="AE236" s="74"/>
      <c r="AF236" s="74"/>
      <c r="AG236" s="74"/>
      <c r="AH236" s="74"/>
      <c r="AI236" s="74"/>
      <c r="AJ236" s="74"/>
      <c r="AK236" s="74"/>
      <c r="AL236" s="74"/>
      <c r="AM236" s="74"/>
      <c r="AN236" s="74"/>
      <c r="AO236" s="74"/>
      <c r="AP236" s="74"/>
      <c r="AQ236" s="74"/>
      <c r="AR236" s="74"/>
      <c r="AS236" s="74"/>
      <c r="AT236" s="74"/>
      <c r="AU236" s="74"/>
      <c r="AV236" s="74"/>
      <c r="AW236" s="74"/>
      <c r="AX236" s="74"/>
      <c r="AY236" s="74"/>
      <c r="AZ236" s="74"/>
      <c r="BA236" s="74"/>
      <c r="BB236" s="74"/>
      <c r="BC236" s="74"/>
      <c r="BD236" s="74"/>
      <c r="BE236" s="74"/>
      <c r="BF236" s="74"/>
      <c r="BG236" s="74"/>
      <c r="BH236" s="74"/>
      <c r="BI236" s="74"/>
      <c r="BJ236" s="74"/>
      <c r="BK236" s="74"/>
      <c r="BL236" s="74"/>
      <c r="BM236" s="74"/>
      <c r="BN236" s="74"/>
      <c r="BO236" s="74"/>
      <c r="BP236" s="74"/>
      <c r="BQ236" s="74"/>
      <c r="BR236" s="74"/>
      <c r="BS236" s="74"/>
      <c r="BT236" s="74"/>
      <c r="BU236" s="74"/>
      <c r="BV236" s="74"/>
      <c r="BW236" s="74"/>
      <c r="BX236" s="74"/>
      <c r="BY236" s="74"/>
      <c r="BZ236" s="74"/>
      <c r="CA236" s="74"/>
      <c r="CB236" s="74"/>
      <c r="CC236" s="74"/>
      <c r="CD236" s="74"/>
      <c r="CE236" s="74"/>
      <c r="CF236" s="74"/>
      <c r="CG236" s="74"/>
      <c r="CH236" s="74"/>
      <c r="CI236" s="74"/>
      <c r="CJ236" s="74"/>
      <c r="CK236" s="74"/>
      <c r="CL236" s="74"/>
      <c r="CM236" s="74"/>
      <c r="CN236" s="74"/>
      <c r="CO236" s="74"/>
      <c r="CP236" s="74"/>
      <c r="CQ236" s="74"/>
      <c r="CR236" s="74"/>
      <c r="CS236" s="74"/>
      <c r="CT236" s="74"/>
      <c r="CU236" s="74"/>
      <c r="CV236" s="74"/>
      <c r="CW236" s="74"/>
      <c r="CX236" s="74"/>
      <c r="CY236" s="74"/>
      <c r="CZ236" s="74"/>
      <c r="DA236" s="74"/>
      <c r="DB236" s="74"/>
      <c r="DC236" s="74"/>
      <c r="DD236" s="74"/>
      <c r="DE236" s="74"/>
      <c r="DF236" s="74"/>
      <c r="DG236" s="74"/>
      <c r="DH236" s="74"/>
      <c r="DI236" s="74"/>
      <c r="DJ236" s="74"/>
      <c r="DK236" s="74"/>
      <c r="DL236" s="74"/>
      <c r="DM236" s="74"/>
      <c r="DN236" s="74"/>
      <c r="DO236" s="74"/>
      <c r="DP236" s="74"/>
      <c r="DQ236" s="74"/>
      <c r="DR236" s="74"/>
      <c r="DS236" s="74"/>
      <c r="DT236" s="74"/>
      <c r="DU236" s="74"/>
      <c r="DV236" s="74"/>
      <c r="DW236" s="74"/>
      <c r="DX236" s="74"/>
      <c r="DY236" s="74"/>
      <c r="DZ236" s="74"/>
      <c r="EA236" s="74"/>
      <c r="EB236" s="74"/>
      <c r="EC236" s="74"/>
      <c r="ED236" s="74"/>
      <c r="EE236" s="74"/>
      <c r="EF236" s="74"/>
      <c r="EG236" s="74"/>
      <c r="EH236" s="74"/>
      <c r="EI236" s="74"/>
      <c r="EJ236" s="74"/>
      <c r="EK236" s="74"/>
      <c r="EL236" s="74"/>
      <c r="EM236" s="74"/>
      <c r="EN236" s="74"/>
      <c r="EO236" s="74"/>
      <c r="EP236" s="74"/>
      <c r="EQ236" s="74"/>
      <c r="ER236" s="74"/>
      <c r="ES236" s="74"/>
      <c r="ET236" s="74"/>
      <c r="EU236" s="74"/>
      <c r="EV236" s="74"/>
      <c r="EW236" s="74"/>
      <c r="EX236" s="74"/>
      <c r="EY236" s="74"/>
      <c r="EZ236" s="74"/>
      <c r="FA236" s="74"/>
      <c r="FB236" s="74"/>
      <c r="FC236" s="74"/>
      <c r="FD236" s="74"/>
      <c r="FE236" s="74"/>
      <c r="FF236" s="74"/>
      <c r="FG236" s="74"/>
      <c r="FH236" s="74"/>
      <c r="FI236" s="74"/>
      <c r="FJ236" s="74"/>
      <c r="FK236" s="74"/>
      <c r="FL236" s="74"/>
      <c r="FM236" s="74"/>
      <c r="FN236" s="74"/>
      <c r="FO236" s="74"/>
      <c r="FP236" s="74"/>
      <c r="FQ236" s="74"/>
      <c r="FR236" s="74"/>
      <c r="FS236" s="74"/>
      <c r="FT236" s="74"/>
      <c r="FU236" s="74"/>
      <c r="FV236" s="74"/>
      <c r="FW236" s="74"/>
      <c r="FX236" s="74"/>
      <c r="FY236" s="74"/>
      <c r="FZ236" s="74"/>
      <c r="GA236" s="74"/>
      <c r="GB236" s="74"/>
      <c r="GC236" s="74"/>
    </row>
    <row r="237" spans="4:185">
      <c r="D237" s="74"/>
      <c r="E237" s="74"/>
      <c r="F237" s="74"/>
      <c r="G237" s="74"/>
      <c r="H237" s="74"/>
      <c r="I237" s="74"/>
      <c r="J237" s="74"/>
      <c r="K237" s="74"/>
      <c r="L237" s="74"/>
      <c r="M237" s="74"/>
      <c r="N237" s="74"/>
      <c r="O237" s="74"/>
      <c r="P237" s="74"/>
      <c r="Q237" s="74"/>
      <c r="R237" s="74"/>
      <c r="S237" s="74"/>
      <c r="T237" s="74"/>
      <c r="U237" s="74"/>
      <c r="V237" s="74"/>
      <c r="W237" s="74"/>
      <c r="X237" s="74"/>
      <c r="Y237" s="74"/>
      <c r="Z237" s="74"/>
      <c r="AA237" s="74"/>
      <c r="AB237" s="74"/>
      <c r="AC237" s="74"/>
      <c r="AD237" s="74"/>
      <c r="AE237" s="74"/>
      <c r="AF237" s="74"/>
      <c r="AG237" s="74"/>
      <c r="AH237" s="74"/>
      <c r="AI237" s="74"/>
      <c r="AJ237" s="74"/>
      <c r="AK237" s="74"/>
      <c r="AL237" s="74"/>
      <c r="AM237" s="74"/>
      <c r="AN237" s="74"/>
      <c r="AO237" s="74"/>
      <c r="AP237" s="74"/>
      <c r="AQ237" s="74"/>
      <c r="AR237" s="74"/>
      <c r="AS237" s="74"/>
      <c r="AT237" s="74"/>
      <c r="AU237" s="74"/>
      <c r="AV237" s="74"/>
      <c r="AW237" s="74"/>
      <c r="AX237" s="74"/>
      <c r="AY237" s="74"/>
      <c r="AZ237" s="74"/>
      <c r="BA237" s="74"/>
      <c r="BB237" s="74"/>
      <c r="BC237" s="74"/>
      <c r="BD237" s="74"/>
      <c r="BE237" s="74"/>
      <c r="BF237" s="74"/>
      <c r="BG237" s="74"/>
      <c r="BH237" s="74"/>
      <c r="BI237" s="74"/>
      <c r="BJ237" s="74"/>
      <c r="BK237" s="74"/>
      <c r="BL237" s="74"/>
      <c r="BM237" s="74"/>
      <c r="BN237" s="74"/>
      <c r="BO237" s="74"/>
      <c r="BP237" s="74"/>
      <c r="BQ237" s="74"/>
      <c r="BR237" s="74"/>
      <c r="BS237" s="74"/>
      <c r="BT237" s="74"/>
      <c r="BU237" s="74"/>
      <c r="BV237" s="74"/>
      <c r="BW237" s="74"/>
      <c r="BX237" s="74"/>
      <c r="BY237" s="74"/>
      <c r="BZ237" s="74"/>
      <c r="CA237" s="74"/>
      <c r="CB237" s="74"/>
      <c r="CC237" s="74"/>
      <c r="CD237" s="74"/>
      <c r="CE237" s="74"/>
      <c r="CF237" s="74"/>
      <c r="CG237" s="74"/>
      <c r="CH237" s="74"/>
      <c r="CI237" s="74"/>
      <c r="CJ237" s="74"/>
      <c r="CK237" s="74"/>
      <c r="CL237" s="74"/>
      <c r="CM237" s="74"/>
      <c r="CN237" s="74"/>
      <c r="CO237" s="74"/>
      <c r="CP237" s="74"/>
      <c r="CQ237" s="74"/>
      <c r="CR237" s="74"/>
      <c r="CS237" s="74"/>
      <c r="CT237" s="74"/>
      <c r="CU237" s="74"/>
      <c r="CV237" s="74"/>
      <c r="CW237" s="74"/>
      <c r="CX237" s="74"/>
      <c r="CY237" s="74"/>
      <c r="CZ237" s="74"/>
      <c r="DA237" s="74"/>
      <c r="DB237" s="74"/>
      <c r="DC237" s="74"/>
      <c r="DD237" s="74"/>
      <c r="DE237" s="74"/>
      <c r="DF237" s="74"/>
      <c r="DG237" s="74"/>
      <c r="DH237" s="74"/>
      <c r="DI237" s="74"/>
      <c r="DJ237" s="74"/>
      <c r="DK237" s="74"/>
      <c r="DL237" s="74"/>
      <c r="DM237" s="74"/>
      <c r="DN237" s="74"/>
      <c r="DO237" s="74"/>
      <c r="DP237" s="74"/>
      <c r="DQ237" s="74"/>
      <c r="DR237" s="74"/>
      <c r="DS237" s="74"/>
      <c r="DT237" s="74"/>
      <c r="DU237" s="74"/>
      <c r="DV237" s="74"/>
      <c r="DW237" s="74"/>
      <c r="DX237" s="74"/>
      <c r="DY237" s="74"/>
      <c r="DZ237" s="74"/>
      <c r="EA237" s="74"/>
      <c r="EB237" s="74"/>
      <c r="EC237" s="74"/>
      <c r="ED237" s="74"/>
      <c r="EE237" s="74"/>
      <c r="EF237" s="74"/>
      <c r="EG237" s="74"/>
      <c r="EH237" s="74"/>
      <c r="EI237" s="74"/>
      <c r="EJ237" s="74"/>
      <c r="EK237" s="74"/>
      <c r="EL237" s="74"/>
      <c r="EM237" s="74"/>
      <c r="EN237" s="74"/>
      <c r="EO237" s="74"/>
      <c r="EP237" s="74"/>
      <c r="EQ237" s="74"/>
      <c r="ER237" s="74"/>
      <c r="ES237" s="74"/>
      <c r="ET237" s="74"/>
      <c r="EU237" s="74"/>
      <c r="EV237" s="74"/>
      <c r="EW237" s="74"/>
      <c r="EX237" s="74"/>
      <c r="EY237" s="74"/>
      <c r="EZ237" s="74"/>
      <c r="FA237" s="74"/>
      <c r="FB237" s="74"/>
      <c r="FC237" s="74"/>
      <c r="FD237" s="74"/>
      <c r="FE237" s="74"/>
      <c r="FF237" s="74"/>
      <c r="FG237" s="74"/>
      <c r="FH237" s="74"/>
      <c r="FI237" s="74"/>
      <c r="FJ237" s="74"/>
      <c r="FK237" s="74"/>
      <c r="FL237" s="74"/>
      <c r="FM237" s="74"/>
      <c r="FN237" s="74"/>
      <c r="FO237" s="74"/>
      <c r="FP237" s="74"/>
      <c r="FQ237" s="74"/>
      <c r="FR237" s="74"/>
      <c r="FS237" s="74"/>
      <c r="FT237" s="74"/>
      <c r="FU237" s="74"/>
      <c r="FV237" s="74"/>
      <c r="FW237" s="74"/>
      <c r="FX237" s="74"/>
      <c r="FY237" s="74"/>
      <c r="FZ237" s="74"/>
      <c r="GA237" s="74"/>
      <c r="GB237" s="74"/>
      <c r="GC237" s="74"/>
    </row>
    <row r="238" spans="4:185">
      <c r="D238" s="74"/>
      <c r="E238" s="74"/>
      <c r="F238" s="74"/>
      <c r="G238" s="74"/>
      <c r="H238" s="74"/>
      <c r="I238" s="74"/>
      <c r="J238" s="74"/>
      <c r="K238" s="74"/>
      <c r="L238" s="74"/>
      <c r="M238" s="74"/>
      <c r="N238" s="74"/>
      <c r="O238" s="74"/>
      <c r="P238" s="74"/>
      <c r="Q238" s="74"/>
      <c r="R238" s="74"/>
      <c r="S238" s="74"/>
      <c r="T238" s="74"/>
      <c r="U238" s="74"/>
      <c r="V238" s="74"/>
      <c r="W238" s="74"/>
      <c r="X238" s="74"/>
      <c r="Y238" s="74"/>
      <c r="Z238" s="74"/>
      <c r="AA238" s="74"/>
      <c r="AB238" s="74"/>
      <c r="AC238" s="74"/>
      <c r="AD238" s="74"/>
      <c r="AE238" s="74"/>
      <c r="AF238" s="74"/>
      <c r="AG238" s="74"/>
      <c r="AH238" s="74"/>
      <c r="AI238" s="74"/>
      <c r="AJ238" s="74"/>
      <c r="AK238" s="74"/>
      <c r="AL238" s="74"/>
      <c r="AM238" s="74"/>
      <c r="AN238" s="74"/>
      <c r="AO238" s="74"/>
      <c r="AP238" s="74"/>
      <c r="AQ238" s="74"/>
      <c r="AR238" s="74"/>
      <c r="AS238" s="74"/>
      <c r="AT238" s="74"/>
      <c r="AU238" s="74"/>
      <c r="AV238" s="74"/>
      <c r="AW238" s="74"/>
      <c r="AX238" s="74"/>
      <c r="AY238" s="74"/>
      <c r="AZ238" s="74"/>
      <c r="BA238" s="74"/>
      <c r="BB238" s="74"/>
      <c r="BC238" s="74"/>
      <c r="BD238" s="74"/>
      <c r="BE238" s="74"/>
      <c r="BF238" s="74"/>
      <c r="BG238" s="74"/>
      <c r="BH238" s="74"/>
      <c r="BI238" s="74"/>
      <c r="BJ238" s="74"/>
      <c r="BK238" s="74"/>
      <c r="BL238" s="74"/>
      <c r="BM238" s="74"/>
      <c r="BN238" s="74"/>
      <c r="BO238" s="74"/>
      <c r="BP238" s="74"/>
      <c r="BQ238" s="74"/>
      <c r="BR238" s="74"/>
      <c r="BS238" s="74"/>
      <c r="BT238" s="74"/>
      <c r="BU238" s="74"/>
      <c r="BV238" s="74"/>
      <c r="BW238" s="74"/>
      <c r="BX238" s="74"/>
      <c r="BY238" s="74"/>
      <c r="BZ238" s="74"/>
      <c r="CA238" s="74"/>
      <c r="CB238" s="74"/>
      <c r="CC238" s="74"/>
      <c r="CD238" s="74"/>
      <c r="CE238" s="74"/>
      <c r="CF238" s="74"/>
      <c r="CG238" s="74"/>
      <c r="CH238" s="74"/>
      <c r="CI238" s="74"/>
      <c r="CJ238" s="74"/>
      <c r="CK238" s="74"/>
      <c r="CL238" s="74"/>
      <c r="CM238" s="74"/>
      <c r="CN238" s="74"/>
      <c r="CO238" s="74"/>
      <c r="CP238" s="74"/>
      <c r="CQ238" s="74"/>
      <c r="CR238" s="74"/>
      <c r="CS238" s="74"/>
      <c r="CT238" s="74"/>
      <c r="CU238" s="74"/>
      <c r="CV238" s="74"/>
      <c r="CW238" s="74"/>
      <c r="CX238" s="74"/>
      <c r="CY238" s="74"/>
      <c r="CZ238" s="74"/>
      <c r="DA238" s="74"/>
      <c r="DB238" s="74"/>
      <c r="DC238" s="74"/>
      <c r="DD238" s="74"/>
      <c r="DE238" s="74"/>
      <c r="DF238" s="74"/>
      <c r="DG238" s="74"/>
      <c r="DH238" s="74"/>
      <c r="DI238" s="74"/>
      <c r="DJ238" s="74"/>
      <c r="DK238" s="74"/>
      <c r="DL238" s="74"/>
      <c r="DM238" s="74"/>
      <c r="DN238" s="74"/>
      <c r="DO238" s="74"/>
      <c r="DP238" s="74"/>
      <c r="DQ238" s="74"/>
      <c r="DR238" s="74"/>
      <c r="DS238" s="74"/>
      <c r="DT238" s="74"/>
      <c r="DU238" s="74"/>
      <c r="DV238" s="74"/>
      <c r="DW238" s="74"/>
      <c r="DX238" s="74"/>
      <c r="DY238" s="74"/>
      <c r="DZ238" s="74"/>
      <c r="EA238" s="74"/>
      <c r="EB238" s="74"/>
      <c r="EC238" s="74"/>
      <c r="ED238" s="74"/>
      <c r="EE238" s="74"/>
      <c r="EF238" s="74"/>
      <c r="EG238" s="74"/>
      <c r="EH238" s="74"/>
      <c r="EI238" s="74"/>
      <c r="EJ238" s="74"/>
      <c r="EK238" s="74"/>
      <c r="EL238" s="74"/>
      <c r="EM238" s="74"/>
      <c r="EN238" s="74"/>
      <c r="EO238" s="74"/>
      <c r="EP238" s="74"/>
      <c r="EQ238" s="74"/>
      <c r="ER238" s="74"/>
      <c r="ES238" s="74"/>
      <c r="ET238" s="74"/>
      <c r="EU238" s="74"/>
      <c r="EV238" s="74"/>
      <c r="EW238" s="74"/>
      <c r="EX238" s="74"/>
      <c r="EY238" s="74"/>
      <c r="EZ238" s="74"/>
      <c r="FA238" s="74"/>
      <c r="FB238" s="74"/>
      <c r="FC238" s="74"/>
      <c r="FD238" s="74"/>
      <c r="FE238" s="74"/>
      <c r="FF238" s="74"/>
      <c r="FG238" s="74"/>
      <c r="FH238" s="74"/>
      <c r="FI238" s="74"/>
      <c r="FJ238" s="74"/>
      <c r="FK238" s="74"/>
      <c r="FL238" s="74"/>
      <c r="FM238" s="74"/>
      <c r="FN238" s="74"/>
      <c r="FO238" s="74"/>
      <c r="FP238" s="74"/>
      <c r="FQ238" s="74"/>
      <c r="FR238" s="74"/>
      <c r="FS238" s="74"/>
      <c r="FT238" s="74"/>
      <c r="FU238" s="74"/>
      <c r="FV238" s="74"/>
      <c r="FW238" s="74"/>
      <c r="FX238" s="74"/>
      <c r="FY238" s="74"/>
      <c r="FZ238" s="74"/>
      <c r="GA238" s="74"/>
      <c r="GB238" s="74"/>
      <c r="GC238" s="74"/>
    </row>
    <row r="239" spans="4:185">
      <c r="D239" s="74"/>
      <c r="E239" s="74"/>
      <c r="F239" s="74"/>
      <c r="G239" s="74"/>
      <c r="H239" s="74"/>
      <c r="I239" s="74"/>
      <c r="J239" s="74"/>
      <c r="K239" s="74"/>
      <c r="L239" s="74"/>
      <c r="M239" s="74"/>
      <c r="N239" s="74"/>
      <c r="O239" s="74"/>
      <c r="P239" s="74"/>
      <c r="Q239" s="74"/>
      <c r="R239" s="74"/>
      <c r="S239" s="74"/>
      <c r="T239" s="74"/>
      <c r="U239" s="74"/>
      <c r="V239" s="74"/>
      <c r="W239" s="74"/>
      <c r="X239" s="74"/>
      <c r="Y239" s="74"/>
      <c r="Z239" s="74"/>
      <c r="AA239" s="74"/>
      <c r="AB239" s="74"/>
      <c r="AC239" s="74"/>
      <c r="AD239" s="74"/>
      <c r="AE239" s="74"/>
      <c r="AF239" s="74"/>
      <c r="AG239" s="74"/>
      <c r="AH239" s="74"/>
      <c r="AI239" s="74"/>
      <c r="AJ239" s="74"/>
      <c r="AK239" s="74"/>
      <c r="AL239" s="74"/>
      <c r="AM239" s="74"/>
      <c r="AN239" s="74"/>
      <c r="AO239" s="74"/>
      <c r="AP239" s="74"/>
      <c r="AQ239" s="74"/>
      <c r="AR239" s="74"/>
      <c r="AS239" s="74"/>
      <c r="AT239" s="74"/>
      <c r="AU239" s="74"/>
      <c r="AV239" s="74"/>
      <c r="AW239" s="74"/>
      <c r="AX239" s="74"/>
      <c r="AY239" s="74"/>
      <c r="AZ239" s="74"/>
      <c r="BA239" s="74"/>
      <c r="BB239" s="74"/>
      <c r="BC239" s="74"/>
      <c r="BD239" s="74"/>
      <c r="BE239" s="74"/>
      <c r="BF239" s="74"/>
      <c r="BG239" s="74"/>
      <c r="BH239" s="74"/>
      <c r="BI239" s="74"/>
      <c r="BJ239" s="74"/>
      <c r="BK239" s="74"/>
      <c r="BL239" s="74"/>
      <c r="BM239" s="74"/>
      <c r="BN239" s="74"/>
      <c r="BO239" s="74"/>
      <c r="BP239" s="74"/>
      <c r="BQ239" s="74"/>
      <c r="BR239" s="74"/>
      <c r="BS239" s="74"/>
      <c r="BT239" s="74"/>
      <c r="BU239" s="74"/>
      <c r="BV239" s="74"/>
      <c r="BW239" s="74"/>
      <c r="BX239" s="74"/>
      <c r="BY239" s="74"/>
      <c r="BZ239" s="74"/>
      <c r="CA239" s="74"/>
      <c r="CB239" s="74"/>
      <c r="CC239" s="74"/>
      <c r="CD239" s="74"/>
      <c r="CE239" s="74"/>
      <c r="CF239" s="74"/>
      <c r="CG239" s="74"/>
      <c r="CH239" s="74"/>
      <c r="CI239" s="74"/>
      <c r="CJ239" s="74"/>
      <c r="CK239" s="74"/>
      <c r="CL239" s="74"/>
      <c r="CM239" s="74"/>
      <c r="CN239" s="74"/>
      <c r="CO239" s="74"/>
      <c r="CP239" s="74"/>
      <c r="CQ239" s="74"/>
      <c r="CR239" s="74"/>
      <c r="CS239" s="74"/>
      <c r="CT239" s="74"/>
      <c r="CU239" s="74"/>
      <c r="CV239" s="74"/>
      <c r="CW239" s="74"/>
      <c r="CX239" s="74"/>
      <c r="CY239" s="74"/>
      <c r="CZ239" s="74"/>
      <c r="DA239" s="74"/>
      <c r="DB239" s="74"/>
      <c r="DC239" s="74"/>
      <c r="DD239" s="74"/>
      <c r="DE239" s="74"/>
      <c r="DF239" s="74"/>
      <c r="DG239" s="74"/>
      <c r="DH239" s="74"/>
      <c r="DI239" s="74"/>
      <c r="DJ239" s="74"/>
      <c r="DK239" s="74"/>
      <c r="DL239" s="74"/>
      <c r="DM239" s="74"/>
      <c r="DN239" s="74"/>
      <c r="DO239" s="74"/>
      <c r="DP239" s="74"/>
      <c r="DQ239" s="74"/>
      <c r="DR239" s="74"/>
      <c r="DS239" s="74"/>
      <c r="DT239" s="74"/>
      <c r="DU239" s="74"/>
      <c r="DV239" s="74"/>
      <c r="DW239" s="74"/>
      <c r="DX239" s="74"/>
      <c r="DY239" s="74"/>
      <c r="DZ239" s="74"/>
      <c r="EA239" s="74"/>
      <c r="EB239" s="74"/>
      <c r="EC239" s="74"/>
      <c r="ED239" s="74"/>
      <c r="EE239" s="74"/>
      <c r="EF239" s="74"/>
      <c r="EG239" s="74"/>
      <c r="EH239" s="74"/>
      <c r="EI239" s="74"/>
      <c r="EJ239" s="74"/>
      <c r="EK239" s="74"/>
      <c r="EL239" s="74"/>
      <c r="EM239" s="74"/>
      <c r="EN239" s="74"/>
      <c r="EO239" s="74"/>
      <c r="EP239" s="74"/>
      <c r="EQ239" s="74"/>
      <c r="ER239" s="74"/>
      <c r="ES239" s="74"/>
      <c r="ET239" s="74"/>
      <c r="EU239" s="74"/>
      <c r="EV239" s="74"/>
      <c r="EW239" s="74"/>
      <c r="EX239" s="74"/>
      <c r="EY239" s="74"/>
      <c r="EZ239" s="74"/>
      <c r="FA239" s="74"/>
      <c r="FB239" s="74"/>
      <c r="FC239" s="74"/>
      <c r="FD239" s="74"/>
      <c r="FE239" s="74"/>
      <c r="FF239" s="74"/>
      <c r="FG239" s="74"/>
      <c r="FH239" s="74"/>
      <c r="FI239" s="74"/>
      <c r="FJ239" s="74"/>
      <c r="FK239" s="74"/>
      <c r="FL239" s="74"/>
      <c r="FM239" s="74"/>
      <c r="FN239" s="74"/>
      <c r="FO239" s="74"/>
      <c r="FP239" s="74"/>
      <c r="FQ239" s="74"/>
      <c r="FR239" s="74"/>
      <c r="FS239" s="74"/>
      <c r="FT239" s="74"/>
      <c r="FU239" s="74"/>
      <c r="FV239" s="74"/>
      <c r="FW239" s="74"/>
      <c r="FX239" s="74"/>
      <c r="FY239" s="74"/>
      <c r="FZ239" s="74"/>
      <c r="GA239" s="74"/>
      <c r="GB239" s="74"/>
      <c r="GC239" s="74"/>
    </row>
    <row r="240" spans="4:185">
      <c r="D240" s="74"/>
      <c r="E240" s="74"/>
      <c r="F240" s="74"/>
      <c r="G240" s="74"/>
      <c r="H240" s="74"/>
      <c r="I240" s="74"/>
      <c r="J240" s="74"/>
      <c r="K240" s="74"/>
      <c r="L240" s="74"/>
      <c r="M240" s="74"/>
      <c r="N240" s="74"/>
      <c r="O240" s="74"/>
      <c r="P240" s="74"/>
      <c r="Q240" s="74"/>
      <c r="R240" s="74"/>
      <c r="S240" s="74"/>
      <c r="T240" s="74"/>
      <c r="U240" s="74"/>
      <c r="V240" s="74"/>
      <c r="W240" s="74"/>
      <c r="X240" s="74"/>
      <c r="Y240" s="74"/>
      <c r="Z240" s="74"/>
      <c r="AA240" s="74"/>
      <c r="AB240" s="74"/>
      <c r="AC240" s="74"/>
      <c r="AD240" s="74"/>
      <c r="AE240" s="74"/>
      <c r="AF240" s="74"/>
      <c r="AG240" s="74"/>
      <c r="AH240" s="74"/>
      <c r="AI240" s="74"/>
      <c r="AJ240" s="74"/>
      <c r="AK240" s="74"/>
      <c r="AL240" s="74"/>
      <c r="AM240" s="74"/>
      <c r="AN240" s="74"/>
      <c r="AO240" s="74"/>
      <c r="AP240" s="74"/>
      <c r="AQ240" s="74"/>
      <c r="AR240" s="74"/>
      <c r="AS240" s="74"/>
      <c r="AT240" s="74"/>
      <c r="AU240" s="74"/>
      <c r="AV240" s="74"/>
      <c r="AW240" s="74"/>
      <c r="AX240" s="74"/>
      <c r="AY240" s="74"/>
      <c r="AZ240" s="74"/>
      <c r="BA240" s="74"/>
      <c r="BB240" s="74"/>
      <c r="BC240" s="74"/>
      <c r="BD240" s="74"/>
      <c r="BE240" s="74"/>
      <c r="BF240" s="74"/>
      <c r="BG240" s="74"/>
      <c r="BH240" s="74"/>
      <c r="BI240" s="74"/>
      <c r="BJ240" s="74"/>
      <c r="BK240" s="74"/>
      <c r="BL240" s="74"/>
      <c r="BM240" s="74"/>
      <c r="BN240" s="74"/>
      <c r="BO240" s="74"/>
      <c r="BP240" s="74"/>
      <c r="BQ240" s="74"/>
      <c r="BR240" s="74"/>
      <c r="BS240" s="74"/>
      <c r="BT240" s="74"/>
      <c r="BU240" s="74"/>
      <c r="BV240" s="74"/>
      <c r="BW240" s="74"/>
      <c r="BX240" s="74"/>
      <c r="BY240" s="74"/>
      <c r="BZ240" s="74"/>
      <c r="CA240" s="74"/>
      <c r="CB240" s="74"/>
      <c r="CC240" s="74"/>
      <c r="CD240" s="74"/>
      <c r="CE240" s="74"/>
      <c r="CF240" s="74"/>
      <c r="CG240" s="74"/>
      <c r="CH240" s="74"/>
      <c r="CI240" s="74"/>
      <c r="CJ240" s="74"/>
      <c r="CK240" s="74"/>
      <c r="CL240" s="74"/>
      <c r="CM240" s="74"/>
      <c r="CN240" s="74"/>
      <c r="CO240" s="74"/>
      <c r="CP240" s="74"/>
      <c r="CQ240" s="74"/>
      <c r="CR240" s="74"/>
      <c r="CS240" s="74"/>
      <c r="CT240" s="74"/>
      <c r="CU240" s="74"/>
      <c r="CV240" s="74"/>
      <c r="CW240" s="74"/>
      <c r="CX240" s="74"/>
      <c r="CY240" s="74"/>
      <c r="CZ240" s="74"/>
      <c r="DA240" s="74"/>
      <c r="DB240" s="74"/>
      <c r="DC240" s="74"/>
      <c r="DD240" s="74"/>
      <c r="DE240" s="74"/>
      <c r="DF240" s="74"/>
      <c r="DG240" s="74"/>
      <c r="DH240" s="74"/>
      <c r="DI240" s="74"/>
      <c r="DJ240" s="74"/>
      <c r="DK240" s="74"/>
      <c r="DL240" s="74"/>
      <c r="DM240" s="74"/>
      <c r="DN240" s="74"/>
      <c r="DO240" s="74"/>
      <c r="DP240" s="74"/>
      <c r="DQ240" s="74"/>
      <c r="DR240" s="74"/>
      <c r="DS240" s="74"/>
      <c r="DT240" s="74"/>
      <c r="DU240" s="74"/>
      <c r="DV240" s="74"/>
      <c r="DW240" s="74"/>
      <c r="DX240" s="74"/>
      <c r="DY240" s="74"/>
      <c r="DZ240" s="74"/>
      <c r="EA240" s="74"/>
      <c r="EB240" s="74"/>
      <c r="EC240" s="74"/>
      <c r="ED240" s="74"/>
      <c r="EE240" s="74"/>
      <c r="EF240" s="74"/>
      <c r="EG240" s="74"/>
      <c r="EH240" s="74"/>
      <c r="EI240" s="74"/>
      <c r="EJ240" s="74"/>
      <c r="EK240" s="74"/>
      <c r="EL240" s="74"/>
      <c r="EM240" s="74"/>
      <c r="EN240" s="74"/>
      <c r="EO240" s="74"/>
      <c r="EP240" s="74"/>
      <c r="EQ240" s="74"/>
      <c r="ER240" s="74"/>
      <c r="ES240" s="74"/>
      <c r="ET240" s="74"/>
      <c r="EU240" s="74"/>
      <c r="EV240" s="74"/>
      <c r="EW240" s="74"/>
      <c r="EX240" s="74"/>
      <c r="EY240" s="74"/>
      <c r="EZ240" s="74"/>
      <c r="FA240" s="74"/>
      <c r="FB240" s="74"/>
      <c r="FC240" s="74"/>
      <c r="FD240" s="74"/>
      <c r="FE240" s="74"/>
      <c r="FF240" s="74"/>
      <c r="FG240" s="74"/>
      <c r="FH240" s="74"/>
      <c r="FI240" s="74"/>
      <c r="FJ240" s="74"/>
      <c r="FK240" s="74"/>
      <c r="FL240" s="74"/>
      <c r="FM240" s="74"/>
      <c r="FN240" s="74"/>
      <c r="FO240" s="74"/>
      <c r="FP240" s="74"/>
      <c r="FQ240" s="74"/>
      <c r="FR240" s="74"/>
      <c r="FS240" s="74"/>
      <c r="FT240" s="74"/>
      <c r="FU240" s="74"/>
      <c r="FV240" s="74"/>
      <c r="FW240" s="74"/>
      <c r="FX240" s="74"/>
      <c r="FY240" s="74"/>
      <c r="FZ240" s="74"/>
      <c r="GA240" s="74"/>
      <c r="GB240" s="74"/>
      <c r="GC240" s="74"/>
    </row>
    <row r="241" spans="4:185">
      <c r="D241" s="74"/>
      <c r="E241" s="74"/>
      <c r="F241" s="74"/>
      <c r="G241" s="74"/>
      <c r="H241" s="74"/>
      <c r="I241" s="74"/>
      <c r="J241" s="74"/>
      <c r="K241" s="74"/>
      <c r="L241" s="74"/>
      <c r="M241" s="74"/>
      <c r="N241" s="74"/>
      <c r="O241" s="74"/>
      <c r="P241" s="74"/>
      <c r="Q241" s="74"/>
      <c r="R241" s="74"/>
      <c r="S241" s="74"/>
      <c r="T241" s="74"/>
      <c r="U241" s="74"/>
      <c r="V241" s="74"/>
      <c r="W241" s="74"/>
      <c r="X241" s="74"/>
      <c r="Y241" s="74"/>
      <c r="Z241" s="74"/>
      <c r="AA241" s="74"/>
      <c r="AB241" s="74"/>
      <c r="AC241" s="74"/>
      <c r="AD241" s="74"/>
      <c r="AE241" s="74"/>
      <c r="AF241" s="74"/>
      <c r="AG241" s="74"/>
      <c r="AH241" s="74"/>
      <c r="AI241" s="74"/>
      <c r="AJ241" s="74"/>
      <c r="AK241" s="74"/>
      <c r="AL241" s="74"/>
      <c r="AM241" s="74"/>
      <c r="AN241" s="74"/>
      <c r="AO241" s="74"/>
      <c r="AP241" s="74"/>
      <c r="AQ241" s="74"/>
      <c r="AR241" s="74"/>
      <c r="AS241" s="74"/>
      <c r="AT241" s="74"/>
      <c r="AU241" s="74"/>
      <c r="AV241" s="74"/>
      <c r="AW241" s="74"/>
      <c r="AX241" s="74"/>
      <c r="AY241" s="74"/>
      <c r="AZ241" s="74"/>
      <c r="BA241" s="74"/>
      <c r="BB241" s="74"/>
      <c r="BC241" s="74"/>
      <c r="BD241" s="74"/>
      <c r="BE241" s="74"/>
      <c r="BF241" s="74"/>
      <c r="BG241" s="74"/>
      <c r="BH241" s="74"/>
      <c r="BI241" s="74"/>
      <c r="BJ241" s="74"/>
      <c r="BK241" s="74"/>
      <c r="BL241" s="74"/>
      <c r="BM241" s="74"/>
      <c r="BN241" s="74"/>
      <c r="BO241" s="74"/>
      <c r="BP241" s="74"/>
      <c r="BQ241" s="74"/>
      <c r="BR241" s="74"/>
      <c r="BS241" s="74"/>
      <c r="BT241" s="74"/>
      <c r="BU241" s="74"/>
      <c r="BV241" s="74"/>
      <c r="BW241" s="74"/>
      <c r="BX241" s="74"/>
      <c r="BY241" s="74"/>
      <c r="BZ241" s="74"/>
      <c r="CA241" s="74"/>
      <c r="CB241" s="74"/>
      <c r="CC241" s="74"/>
      <c r="CD241" s="74"/>
      <c r="CE241" s="74"/>
      <c r="CF241" s="74"/>
      <c r="CG241" s="74"/>
      <c r="CH241" s="74"/>
      <c r="CI241" s="74"/>
      <c r="CJ241" s="74"/>
      <c r="CK241" s="74"/>
      <c r="CL241" s="74"/>
      <c r="CM241" s="74"/>
      <c r="CN241" s="74"/>
      <c r="CO241" s="74"/>
      <c r="CP241" s="74"/>
      <c r="CQ241" s="74"/>
      <c r="CR241" s="74"/>
      <c r="CS241" s="74"/>
      <c r="CT241" s="74"/>
      <c r="CU241" s="74"/>
      <c r="CV241" s="74"/>
      <c r="CW241" s="74"/>
      <c r="CX241" s="74"/>
      <c r="CY241" s="74"/>
      <c r="CZ241" s="74"/>
      <c r="DA241" s="74"/>
      <c r="DB241" s="74"/>
      <c r="DC241" s="74"/>
      <c r="DD241" s="74"/>
      <c r="DE241" s="74"/>
      <c r="DF241" s="74"/>
      <c r="DG241" s="74"/>
      <c r="DH241" s="74"/>
      <c r="DI241" s="74"/>
      <c r="DJ241" s="74"/>
      <c r="DK241" s="74"/>
      <c r="DL241" s="74"/>
      <c r="DM241" s="74"/>
      <c r="DN241" s="74"/>
      <c r="DO241" s="74"/>
      <c r="DP241" s="74"/>
      <c r="DQ241" s="74"/>
      <c r="DR241" s="74"/>
      <c r="DS241" s="74"/>
      <c r="DT241" s="74"/>
      <c r="DU241" s="74"/>
      <c r="DV241" s="74"/>
      <c r="DW241" s="74"/>
      <c r="DX241" s="74"/>
      <c r="DY241" s="74"/>
      <c r="DZ241" s="74"/>
      <c r="EA241" s="74"/>
      <c r="EB241" s="74"/>
      <c r="EC241" s="74"/>
      <c r="ED241" s="74"/>
      <c r="EE241" s="74"/>
      <c r="EF241" s="74"/>
      <c r="EG241" s="74"/>
      <c r="EH241" s="74"/>
      <c r="EI241" s="74"/>
      <c r="EJ241" s="74"/>
      <c r="EK241" s="74"/>
      <c r="EL241" s="74"/>
      <c r="EM241" s="74"/>
      <c r="EN241" s="74"/>
      <c r="EO241" s="74"/>
      <c r="EP241" s="74"/>
      <c r="EQ241" s="74"/>
      <c r="ER241" s="74"/>
      <c r="ES241" s="74"/>
      <c r="ET241" s="74"/>
      <c r="EU241" s="74"/>
      <c r="EV241" s="74"/>
      <c r="EW241" s="74"/>
      <c r="EX241" s="74"/>
      <c r="EY241" s="74"/>
      <c r="EZ241" s="74"/>
      <c r="FA241" s="74"/>
      <c r="FB241" s="74"/>
      <c r="FC241" s="74"/>
      <c r="FD241" s="74"/>
      <c r="FE241" s="74"/>
      <c r="FF241" s="74"/>
      <c r="FG241" s="74"/>
      <c r="FH241" s="74"/>
      <c r="FI241" s="74"/>
      <c r="FJ241" s="74"/>
      <c r="FK241" s="74"/>
      <c r="FL241" s="74"/>
      <c r="FM241" s="74"/>
      <c r="FN241" s="74"/>
      <c r="FO241" s="74"/>
      <c r="FP241" s="74"/>
      <c r="FQ241" s="74"/>
      <c r="FR241" s="74"/>
      <c r="FS241" s="74"/>
      <c r="FT241" s="74"/>
      <c r="FU241" s="74"/>
      <c r="FV241" s="74"/>
      <c r="FW241" s="74"/>
      <c r="FX241" s="74"/>
      <c r="FY241" s="74"/>
      <c r="FZ241" s="74"/>
      <c r="GA241" s="74"/>
      <c r="GB241" s="74"/>
      <c r="GC241" s="74"/>
    </row>
    <row r="242" spans="4:185">
      <c r="D242" s="74"/>
      <c r="E242" s="74"/>
      <c r="F242" s="74"/>
      <c r="G242" s="74"/>
      <c r="H242" s="74"/>
      <c r="I242" s="74"/>
      <c r="J242" s="74"/>
      <c r="K242" s="74"/>
      <c r="L242" s="74"/>
      <c r="M242" s="74"/>
      <c r="N242" s="74"/>
      <c r="O242" s="74"/>
      <c r="P242" s="74"/>
      <c r="Q242" s="74"/>
      <c r="R242" s="74"/>
      <c r="S242" s="74"/>
      <c r="T242" s="74"/>
      <c r="U242" s="74"/>
      <c r="V242" s="74"/>
      <c r="W242" s="74"/>
      <c r="X242" s="74"/>
      <c r="Y242" s="74"/>
      <c r="Z242" s="74"/>
      <c r="AA242" s="74"/>
      <c r="AB242" s="74"/>
      <c r="AC242" s="74"/>
      <c r="AD242" s="74"/>
      <c r="AE242" s="74"/>
      <c r="AF242" s="74"/>
      <c r="AG242" s="74"/>
      <c r="AH242" s="74"/>
      <c r="AI242" s="74"/>
      <c r="AJ242" s="74"/>
      <c r="AK242" s="74"/>
      <c r="AL242" s="74"/>
      <c r="AM242" s="74"/>
      <c r="AN242" s="74"/>
      <c r="AO242" s="74"/>
      <c r="AP242" s="74"/>
      <c r="AQ242" s="74"/>
      <c r="AR242" s="74"/>
      <c r="AS242" s="74"/>
      <c r="AT242" s="74"/>
      <c r="AU242" s="74"/>
      <c r="AV242" s="74"/>
      <c r="AW242" s="74"/>
      <c r="AX242" s="74"/>
      <c r="AY242" s="74"/>
      <c r="AZ242" s="74"/>
      <c r="BA242" s="74"/>
      <c r="BB242" s="74"/>
      <c r="BC242" s="74"/>
      <c r="BD242" s="74"/>
      <c r="BE242" s="74"/>
      <c r="BF242" s="74"/>
      <c r="BG242" s="74"/>
      <c r="BH242" s="74"/>
      <c r="BI242" s="74"/>
      <c r="BJ242" s="74"/>
      <c r="BK242" s="74"/>
      <c r="BL242" s="74"/>
      <c r="BM242" s="74"/>
      <c r="BN242" s="74"/>
      <c r="BO242" s="74"/>
      <c r="BP242" s="74"/>
      <c r="BQ242" s="74"/>
      <c r="BR242" s="74"/>
      <c r="BS242" s="74"/>
      <c r="BT242" s="74"/>
      <c r="BU242" s="74"/>
      <c r="BV242" s="74"/>
      <c r="BW242" s="74"/>
      <c r="BX242" s="74"/>
      <c r="BY242" s="74"/>
      <c r="BZ242" s="74"/>
      <c r="CA242" s="74"/>
      <c r="CB242" s="74"/>
      <c r="CC242" s="74"/>
      <c r="CD242" s="74"/>
      <c r="CE242" s="74"/>
      <c r="CF242" s="74"/>
      <c r="CG242" s="74"/>
      <c r="CH242" s="74"/>
      <c r="CI242" s="74"/>
      <c r="CJ242" s="74"/>
      <c r="CK242" s="74"/>
      <c r="CL242" s="74"/>
      <c r="CM242" s="74"/>
      <c r="CN242" s="74"/>
      <c r="CO242" s="74"/>
      <c r="CP242" s="74"/>
      <c r="CQ242" s="74"/>
      <c r="CR242" s="74"/>
      <c r="CS242" s="74"/>
      <c r="CT242" s="74"/>
      <c r="CU242" s="74"/>
      <c r="CV242" s="74"/>
      <c r="CW242" s="74"/>
      <c r="CX242" s="74"/>
      <c r="CY242" s="74"/>
      <c r="CZ242" s="74"/>
      <c r="DA242" s="74"/>
      <c r="DB242" s="74"/>
      <c r="DC242" s="74"/>
      <c r="DD242" s="74"/>
      <c r="DE242" s="74"/>
      <c r="DF242" s="74"/>
      <c r="DG242" s="74"/>
      <c r="DH242" s="74"/>
      <c r="DI242" s="74"/>
      <c r="DJ242" s="74"/>
      <c r="DK242" s="74"/>
      <c r="DL242" s="74"/>
      <c r="DM242" s="74"/>
      <c r="DN242" s="74"/>
      <c r="DO242" s="74"/>
      <c r="DP242" s="74"/>
      <c r="DQ242" s="74"/>
      <c r="DR242" s="74"/>
      <c r="DS242" s="74"/>
      <c r="DT242" s="74"/>
      <c r="DU242" s="74"/>
      <c r="DV242" s="74"/>
      <c r="DW242" s="74"/>
      <c r="DX242" s="74"/>
      <c r="DY242" s="74"/>
      <c r="DZ242" s="74"/>
      <c r="EA242" s="74"/>
      <c r="EB242" s="74"/>
      <c r="EC242" s="74"/>
      <c r="ED242" s="74"/>
      <c r="EE242" s="74"/>
      <c r="EF242" s="74"/>
      <c r="EG242" s="74"/>
      <c r="EH242" s="74"/>
      <c r="EI242" s="74"/>
      <c r="EJ242" s="74"/>
      <c r="EK242" s="74"/>
      <c r="EL242" s="74"/>
      <c r="EM242" s="74"/>
      <c r="EN242" s="74"/>
      <c r="EO242" s="74"/>
      <c r="EP242" s="74"/>
      <c r="EQ242" s="74"/>
      <c r="ER242" s="74"/>
      <c r="ES242" s="74"/>
      <c r="ET242" s="74"/>
      <c r="EU242" s="74"/>
      <c r="EV242" s="74"/>
      <c r="EW242" s="74"/>
      <c r="EX242" s="74"/>
      <c r="EY242" s="74"/>
      <c r="EZ242" s="74"/>
      <c r="FA242" s="74"/>
      <c r="FB242" s="74"/>
      <c r="FC242" s="74"/>
      <c r="FD242" s="74"/>
      <c r="FE242" s="74"/>
      <c r="FF242" s="74"/>
      <c r="FG242" s="74"/>
      <c r="FH242" s="74"/>
      <c r="FI242" s="74"/>
      <c r="FJ242" s="74"/>
      <c r="FK242" s="74"/>
      <c r="FL242" s="74"/>
      <c r="FM242" s="74"/>
      <c r="FN242" s="74"/>
      <c r="FO242" s="74"/>
      <c r="FP242" s="74"/>
      <c r="FQ242" s="74"/>
      <c r="FR242" s="74"/>
      <c r="FS242" s="74"/>
      <c r="FT242" s="74"/>
      <c r="FU242" s="74"/>
      <c r="FV242" s="74"/>
      <c r="FW242" s="74"/>
      <c r="FX242" s="74"/>
      <c r="FY242" s="74"/>
      <c r="FZ242" s="74"/>
      <c r="GA242" s="74"/>
      <c r="GB242" s="74"/>
      <c r="GC242" s="74"/>
    </row>
    <row r="243" spans="4:185">
      <c r="D243" s="74"/>
      <c r="E243" s="74"/>
      <c r="F243" s="74"/>
      <c r="G243" s="74"/>
      <c r="H243" s="74"/>
      <c r="I243" s="74"/>
      <c r="J243" s="74"/>
      <c r="K243" s="74"/>
      <c r="L243" s="74"/>
      <c r="M243" s="74"/>
      <c r="N243" s="74"/>
      <c r="O243" s="74"/>
      <c r="P243" s="74"/>
      <c r="Q243" s="74"/>
      <c r="R243" s="74"/>
      <c r="S243" s="74"/>
      <c r="T243" s="74"/>
      <c r="U243" s="74"/>
      <c r="V243" s="74"/>
      <c r="W243" s="74"/>
      <c r="X243" s="74"/>
      <c r="Y243" s="74"/>
      <c r="Z243" s="74"/>
      <c r="AA243" s="74"/>
      <c r="AB243" s="74"/>
      <c r="AC243" s="74"/>
      <c r="AD243" s="74"/>
      <c r="AE243" s="74"/>
      <c r="AF243" s="74"/>
      <c r="AG243" s="74"/>
      <c r="AH243" s="74"/>
      <c r="AI243" s="74"/>
      <c r="AJ243" s="74"/>
      <c r="AK243" s="74"/>
      <c r="AL243" s="74"/>
      <c r="AM243" s="74"/>
      <c r="AN243" s="74"/>
      <c r="AO243" s="74"/>
      <c r="AP243" s="74"/>
      <c r="AQ243" s="74"/>
      <c r="AR243" s="74"/>
      <c r="AS243" s="74"/>
      <c r="AT243" s="74"/>
      <c r="AU243" s="74"/>
      <c r="AV243" s="74"/>
      <c r="AW243" s="74"/>
      <c r="AX243" s="74"/>
      <c r="AY243" s="74"/>
      <c r="AZ243" s="74"/>
      <c r="BA243" s="74"/>
      <c r="BB243" s="74"/>
      <c r="BC243" s="74"/>
      <c r="BD243" s="74"/>
      <c r="BE243" s="74"/>
      <c r="BF243" s="74"/>
      <c r="BG243" s="74"/>
      <c r="BH243" s="74"/>
      <c r="BI243" s="74"/>
      <c r="BJ243" s="74"/>
      <c r="BK243" s="74"/>
      <c r="BL243" s="74"/>
      <c r="BM243" s="74"/>
      <c r="BN243" s="74"/>
      <c r="BO243" s="74"/>
      <c r="BP243" s="74"/>
      <c r="BQ243" s="74"/>
      <c r="BR243" s="74"/>
      <c r="BS243" s="74"/>
      <c r="BT243" s="74"/>
      <c r="BU243" s="74"/>
      <c r="BV243" s="74"/>
      <c r="BW243" s="74"/>
      <c r="BX243" s="74"/>
      <c r="BY243" s="74"/>
      <c r="BZ243" s="74"/>
      <c r="CA243" s="74"/>
      <c r="CB243" s="74"/>
      <c r="CC243" s="74"/>
      <c r="CD243" s="74"/>
      <c r="CE243" s="74"/>
      <c r="CF243" s="74"/>
      <c r="CG243" s="74"/>
      <c r="CH243" s="74"/>
      <c r="CI243" s="74"/>
      <c r="CJ243" s="74"/>
      <c r="CK243" s="74"/>
      <c r="CL243" s="74"/>
      <c r="CM243" s="74"/>
      <c r="CN243" s="74"/>
      <c r="CO243" s="74"/>
      <c r="CP243" s="74"/>
      <c r="CQ243" s="74"/>
      <c r="CR243" s="74"/>
      <c r="CS243" s="74"/>
      <c r="CT243" s="74"/>
      <c r="CU243" s="74"/>
      <c r="CV243" s="74"/>
      <c r="CW243" s="74"/>
      <c r="CX243" s="74"/>
      <c r="CY243" s="74"/>
      <c r="CZ243" s="74"/>
      <c r="DA243" s="74"/>
      <c r="DB243" s="74"/>
      <c r="DC243" s="74"/>
      <c r="DD243" s="74"/>
      <c r="DE243" s="74"/>
      <c r="DF243" s="74"/>
      <c r="DG243" s="74"/>
      <c r="DH243" s="74"/>
      <c r="DI243" s="74"/>
      <c r="DJ243" s="74"/>
      <c r="DK243" s="74"/>
      <c r="DL243" s="74"/>
      <c r="DM243" s="74"/>
      <c r="DN243" s="74"/>
      <c r="DO243" s="74"/>
      <c r="DP243" s="74"/>
      <c r="DQ243" s="74"/>
      <c r="DR243" s="74"/>
      <c r="DS243" s="74"/>
      <c r="DT243" s="74"/>
      <c r="DU243" s="74"/>
      <c r="DV243" s="74"/>
      <c r="DW243" s="74"/>
      <c r="DX243" s="74"/>
      <c r="DY243" s="74"/>
      <c r="DZ243" s="74"/>
      <c r="EA243" s="74"/>
      <c r="EB243" s="74"/>
      <c r="EC243" s="74"/>
      <c r="ED243" s="74"/>
      <c r="EE243" s="74"/>
      <c r="EF243" s="74"/>
      <c r="EG243" s="74"/>
      <c r="EH243" s="74"/>
      <c r="EI243" s="74"/>
      <c r="EJ243" s="74"/>
      <c r="EK243" s="74"/>
      <c r="EL243" s="74"/>
      <c r="EM243" s="74"/>
      <c r="EN243" s="74"/>
      <c r="EO243" s="74"/>
      <c r="EP243" s="74"/>
      <c r="EQ243" s="74"/>
      <c r="ER243" s="74"/>
      <c r="ES243" s="74"/>
      <c r="ET243" s="74"/>
      <c r="EU243" s="74"/>
      <c r="EV243" s="74"/>
      <c r="EW243" s="74"/>
      <c r="EX243" s="74"/>
      <c r="EY243" s="74"/>
      <c r="EZ243" s="74"/>
      <c r="FA243" s="74"/>
      <c r="FB243" s="74"/>
      <c r="FC243" s="74"/>
      <c r="FD243" s="74"/>
      <c r="FE243" s="74"/>
      <c r="FF243" s="74"/>
      <c r="FG243" s="74"/>
      <c r="FH243" s="74"/>
      <c r="FI243" s="74"/>
      <c r="FJ243" s="74"/>
      <c r="FK243" s="74"/>
      <c r="FL243" s="74"/>
      <c r="FM243" s="74"/>
      <c r="FN243" s="74"/>
      <c r="FO243" s="74"/>
      <c r="FP243" s="74"/>
      <c r="FQ243" s="74"/>
      <c r="FR243" s="74"/>
      <c r="FS243" s="74"/>
      <c r="FT243" s="74"/>
      <c r="FU243" s="74"/>
      <c r="FV243" s="74"/>
      <c r="FW243" s="74"/>
      <c r="FX243" s="74"/>
      <c r="FY243" s="74"/>
      <c r="FZ243" s="74"/>
      <c r="GA243" s="74"/>
      <c r="GB243" s="74"/>
      <c r="GC243" s="74"/>
    </row>
    <row r="244" spans="4:185">
      <c r="D244" s="74"/>
      <c r="E244" s="74"/>
      <c r="F244" s="74"/>
      <c r="G244" s="74"/>
      <c r="H244" s="74"/>
      <c r="I244" s="74"/>
      <c r="J244" s="74"/>
      <c r="K244" s="74"/>
      <c r="L244" s="74"/>
      <c r="M244" s="74"/>
      <c r="N244" s="74"/>
      <c r="O244" s="74"/>
      <c r="P244" s="74"/>
      <c r="Q244" s="74"/>
      <c r="R244" s="74"/>
      <c r="S244" s="74"/>
      <c r="T244" s="74"/>
      <c r="U244" s="74"/>
      <c r="V244" s="74"/>
      <c r="W244" s="74"/>
      <c r="X244" s="74"/>
      <c r="Y244" s="74"/>
      <c r="Z244" s="74"/>
      <c r="AA244" s="74"/>
      <c r="AB244" s="74"/>
      <c r="AC244" s="74"/>
      <c r="AD244" s="74"/>
      <c r="AE244" s="74"/>
      <c r="AF244" s="74"/>
      <c r="AG244" s="74"/>
      <c r="AH244" s="74"/>
      <c r="AI244" s="74"/>
      <c r="AJ244" s="74"/>
      <c r="AK244" s="74"/>
      <c r="AL244" s="74"/>
      <c r="AM244" s="74"/>
      <c r="AN244" s="74"/>
      <c r="AO244" s="74"/>
      <c r="AP244" s="74"/>
      <c r="AQ244" s="74"/>
      <c r="AR244" s="74"/>
      <c r="AS244" s="74"/>
      <c r="AT244" s="74"/>
      <c r="AU244" s="74"/>
      <c r="AV244" s="74"/>
      <c r="AW244" s="74"/>
      <c r="AX244" s="74"/>
      <c r="AY244" s="74"/>
      <c r="AZ244" s="74"/>
      <c r="BA244" s="74"/>
      <c r="BB244" s="74"/>
      <c r="BC244" s="74"/>
      <c r="BD244" s="74"/>
      <c r="BE244" s="74"/>
      <c r="BF244" s="74"/>
      <c r="BG244" s="74"/>
      <c r="BH244" s="74"/>
      <c r="BI244" s="74"/>
      <c r="BJ244" s="74"/>
      <c r="BK244" s="74"/>
      <c r="BL244" s="74"/>
      <c r="BM244" s="74"/>
      <c r="BN244" s="74"/>
      <c r="BO244" s="74"/>
      <c r="BP244" s="74"/>
      <c r="BQ244" s="74"/>
      <c r="BR244" s="74"/>
      <c r="BS244" s="74"/>
      <c r="BT244" s="74"/>
      <c r="BU244" s="74"/>
      <c r="BV244" s="74"/>
      <c r="BW244" s="74"/>
      <c r="BX244" s="74"/>
      <c r="BY244" s="74"/>
      <c r="BZ244" s="74"/>
      <c r="CA244" s="74"/>
      <c r="CB244" s="74"/>
      <c r="CC244" s="74"/>
      <c r="CD244" s="74"/>
      <c r="CE244" s="74"/>
      <c r="CF244" s="74"/>
      <c r="CG244" s="74"/>
      <c r="CH244" s="74"/>
      <c r="CI244" s="74"/>
      <c r="CJ244" s="74"/>
      <c r="CK244" s="74"/>
      <c r="CL244" s="74"/>
      <c r="CM244" s="74"/>
      <c r="CN244" s="74"/>
      <c r="CO244" s="74"/>
      <c r="CP244" s="74"/>
      <c r="CQ244" s="74"/>
      <c r="CR244" s="74"/>
      <c r="CS244" s="74"/>
      <c r="CT244" s="74"/>
      <c r="CU244" s="74"/>
      <c r="CV244" s="74"/>
      <c r="CW244" s="74"/>
      <c r="CX244" s="74"/>
      <c r="CY244" s="74"/>
      <c r="CZ244" s="74"/>
      <c r="DA244" s="74"/>
      <c r="DB244" s="74"/>
      <c r="DC244" s="74"/>
      <c r="DD244" s="74"/>
      <c r="DE244" s="74"/>
      <c r="DF244" s="74"/>
      <c r="DG244" s="74"/>
      <c r="DH244" s="74"/>
      <c r="DI244" s="74"/>
      <c r="DJ244" s="74"/>
      <c r="DK244" s="74"/>
      <c r="DL244" s="74"/>
      <c r="DM244" s="74"/>
      <c r="DN244" s="74"/>
      <c r="DO244" s="74"/>
      <c r="DP244" s="74"/>
      <c r="DQ244" s="74"/>
      <c r="DR244" s="74"/>
      <c r="DS244" s="74"/>
      <c r="DT244" s="74"/>
      <c r="DU244" s="74"/>
      <c r="DV244" s="74"/>
      <c r="DW244" s="74"/>
      <c r="DX244" s="74"/>
      <c r="DY244" s="74"/>
      <c r="DZ244" s="74"/>
      <c r="EA244" s="74"/>
      <c r="EB244" s="74"/>
      <c r="EC244" s="74"/>
      <c r="ED244" s="74"/>
      <c r="EE244" s="74"/>
      <c r="EF244" s="74"/>
      <c r="EG244" s="74"/>
      <c r="EH244" s="74"/>
      <c r="EI244" s="74"/>
      <c r="EJ244" s="74"/>
      <c r="EK244" s="74"/>
      <c r="EL244" s="74"/>
      <c r="EM244" s="74"/>
      <c r="EN244" s="74"/>
      <c r="EO244" s="74"/>
      <c r="EP244" s="74"/>
      <c r="EQ244" s="74"/>
      <c r="ER244" s="74"/>
      <c r="ES244" s="74"/>
      <c r="ET244" s="74"/>
      <c r="EU244" s="74"/>
      <c r="EV244" s="74"/>
      <c r="EW244" s="74"/>
      <c r="EX244" s="74"/>
      <c r="EY244" s="74"/>
      <c r="EZ244" s="74"/>
      <c r="FA244" s="74"/>
      <c r="FB244" s="74"/>
      <c r="FC244" s="74"/>
      <c r="FD244" s="74"/>
      <c r="FE244" s="74"/>
      <c r="FF244" s="74"/>
      <c r="FG244" s="74"/>
      <c r="FH244" s="74"/>
      <c r="FI244" s="74"/>
      <c r="FJ244" s="74"/>
      <c r="FK244" s="74"/>
      <c r="FL244" s="74"/>
      <c r="FM244" s="74"/>
      <c r="FN244" s="74"/>
      <c r="FO244" s="74"/>
      <c r="FP244" s="74"/>
      <c r="FQ244" s="74"/>
      <c r="FR244" s="74"/>
      <c r="FS244" s="74"/>
      <c r="FT244" s="74"/>
      <c r="FU244" s="74"/>
      <c r="FV244" s="74"/>
      <c r="FW244" s="74"/>
      <c r="FX244" s="74"/>
      <c r="FY244" s="74"/>
      <c r="FZ244" s="74"/>
      <c r="GA244" s="74"/>
      <c r="GB244" s="74"/>
      <c r="GC244" s="74"/>
    </row>
    <row r="245" spans="4:185">
      <c r="D245" s="74"/>
      <c r="E245" s="74"/>
      <c r="F245" s="74"/>
      <c r="G245" s="74"/>
      <c r="H245" s="74"/>
      <c r="I245" s="74"/>
      <c r="J245" s="74"/>
      <c r="K245" s="74"/>
      <c r="L245" s="74"/>
      <c r="M245" s="74"/>
      <c r="N245" s="74"/>
      <c r="O245" s="74"/>
      <c r="P245" s="74"/>
      <c r="Q245" s="74"/>
      <c r="R245" s="74"/>
      <c r="S245" s="74"/>
      <c r="T245" s="74"/>
      <c r="U245" s="74"/>
      <c r="V245" s="74"/>
      <c r="W245" s="74"/>
      <c r="X245" s="74"/>
      <c r="Y245" s="74"/>
      <c r="Z245" s="74"/>
      <c r="AA245" s="74"/>
      <c r="AB245" s="74"/>
      <c r="AC245" s="74"/>
      <c r="AD245" s="74"/>
      <c r="AE245" s="74"/>
      <c r="AF245" s="74"/>
      <c r="AG245" s="74"/>
      <c r="AH245" s="74"/>
      <c r="AI245" s="74"/>
      <c r="AJ245" s="74"/>
      <c r="AK245" s="74"/>
      <c r="AL245" s="74"/>
      <c r="AM245" s="74"/>
      <c r="AN245" s="74"/>
      <c r="AO245" s="74"/>
      <c r="AP245" s="74"/>
      <c r="AQ245" s="74"/>
      <c r="AR245" s="74"/>
      <c r="AS245" s="74"/>
      <c r="AT245" s="74"/>
      <c r="AU245" s="74"/>
      <c r="AV245" s="74"/>
      <c r="AW245" s="74"/>
      <c r="AX245" s="74"/>
      <c r="AY245" s="74"/>
      <c r="AZ245" s="74"/>
      <c r="BA245" s="74"/>
      <c r="BB245" s="74"/>
      <c r="BC245" s="74"/>
      <c r="BD245" s="74"/>
      <c r="BE245" s="74"/>
      <c r="BF245" s="74"/>
      <c r="BG245" s="74"/>
      <c r="BH245" s="74"/>
      <c r="BI245" s="74"/>
      <c r="BJ245" s="74"/>
      <c r="BK245" s="74"/>
      <c r="BL245" s="74"/>
      <c r="BM245" s="74"/>
      <c r="BN245" s="74"/>
      <c r="BO245" s="74"/>
      <c r="BP245" s="74"/>
      <c r="BQ245" s="74"/>
      <c r="BR245" s="74"/>
      <c r="BS245" s="74"/>
      <c r="BT245" s="74"/>
      <c r="BU245" s="74"/>
      <c r="BV245" s="74"/>
      <c r="BW245" s="74"/>
      <c r="BX245" s="74"/>
      <c r="BY245" s="74"/>
      <c r="BZ245" s="74"/>
      <c r="CA245" s="74"/>
      <c r="CB245" s="74"/>
      <c r="CC245" s="74"/>
      <c r="CD245" s="74"/>
      <c r="CE245" s="74"/>
      <c r="CF245" s="74"/>
      <c r="CG245" s="74"/>
      <c r="CH245" s="74"/>
      <c r="CI245" s="74"/>
      <c r="CJ245" s="74"/>
      <c r="CK245" s="74"/>
      <c r="CL245" s="74"/>
      <c r="CM245" s="74"/>
      <c r="CN245" s="74"/>
      <c r="CO245" s="74"/>
      <c r="CP245" s="74"/>
      <c r="CQ245" s="74"/>
      <c r="CR245" s="74"/>
      <c r="CS245" s="74"/>
      <c r="CT245" s="74"/>
      <c r="CU245" s="74"/>
      <c r="CV245" s="74"/>
      <c r="CW245" s="74"/>
      <c r="CX245" s="74"/>
      <c r="CY245" s="74"/>
      <c r="CZ245" s="74"/>
      <c r="DA245" s="74"/>
      <c r="DB245" s="74"/>
      <c r="DC245" s="74"/>
      <c r="DD245" s="74"/>
      <c r="DE245" s="74"/>
      <c r="DF245" s="74"/>
      <c r="DG245" s="74"/>
      <c r="DH245" s="74"/>
      <c r="DI245" s="74"/>
      <c r="DJ245" s="74"/>
      <c r="DK245" s="74"/>
      <c r="DL245" s="74"/>
      <c r="DM245" s="74"/>
      <c r="DN245" s="74"/>
      <c r="DO245" s="74"/>
      <c r="DP245" s="74"/>
      <c r="DQ245" s="74"/>
      <c r="DR245" s="74"/>
      <c r="DS245" s="74"/>
      <c r="DT245" s="74"/>
      <c r="DU245" s="74"/>
      <c r="DV245" s="74"/>
      <c r="DW245" s="74"/>
      <c r="DX245" s="74"/>
      <c r="DY245" s="74"/>
      <c r="DZ245" s="74"/>
      <c r="EA245" s="74"/>
      <c r="EB245" s="74"/>
      <c r="EC245" s="74"/>
      <c r="ED245" s="74"/>
      <c r="EE245" s="74"/>
      <c r="EF245" s="74"/>
      <c r="EG245" s="74"/>
      <c r="EH245" s="74"/>
      <c r="EI245" s="74"/>
      <c r="EJ245" s="74"/>
      <c r="EK245" s="74"/>
      <c r="EL245" s="74"/>
      <c r="EM245" s="74"/>
      <c r="EN245" s="74"/>
      <c r="EO245" s="74"/>
      <c r="EP245" s="74"/>
      <c r="EQ245" s="74"/>
      <c r="ER245" s="74"/>
      <c r="ES245" s="74"/>
      <c r="ET245" s="74"/>
      <c r="EU245" s="74"/>
      <c r="EV245" s="74"/>
      <c r="EW245" s="74"/>
      <c r="EX245" s="74"/>
      <c r="EY245" s="74"/>
      <c r="EZ245" s="74"/>
      <c r="FA245" s="74"/>
      <c r="FB245" s="74"/>
      <c r="FC245" s="74"/>
      <c r="FD245" s="74"/>
      <c r="FE245" s="74"/>
      <c r="FF245" s="74"/>
      <c r="FG245" s="74"/>
      <c r="FH245" s="74"/>
      <c r="FI245" s="74"/>
      <c r="FJ245" s="74"/>
      <c r="FK245" s="74"/>
      <c r="FL245" s="74"/>
      <c r="FM245" s="74"/>
      <c r="FN245" s="74"/>
      <c r="FO245" s="74"/>
      <c r="FP245" s="74"/>
      <c r="FQ245" s="74"/>
      <c r="FR245" s="74"/>
      <c r="FS245" s="74"/>
      <c r="FT245" s="74"/>
      <c r="FU245" s="74"/>
      <c r="FV245" s="74"/>
      <c r="FW245" s="74"/>
      <c r="FX245" s="74"/>
      <c r="FY245" s="74"/>
      <c r="FZ245" s="74"/>
      <c r="GA245" s="74"/>
      <c r="GB245" s="74"/>
      <c r="GC245" s="74"/>
    </row>
    <row r="246" spans="4:185">
      <c r="D246" s="74"/>
      <c r="E246" s="74"/>
      <c r="F246" s="74"/>
      <c r="G246" s="74"/>
      <c r="H246" s="74"/>
      <c r="I246" s="74"/>
      <c r="J246" s="74"/>
      <c r="K246" s="74"/>
      <c r="L246" s="74"/>
      <c r="M246" s="74"/>
      <c r="N246" s="74"/>
      <c r="O246" s="74"/>
      <c r="P246" s="74"/>
      <c r="Q246" s="74"/>
      <c r="R246" s="74"/>
      <c r="S246" s="74"/>
      <c r="T246" s="74"/>
      <c r="U246" s="74"/>
      <c r="V246" s="74"/>
      <c r="W246" s="74"/>
      <c r="X246" s="74"/>
      <c r="Y246" s="74"/>
      <c r="Z246" s="74"/>
      <c r="AA246" s="74"/>
      <c r="AB246" s="74"/>
      <c r="AC246" s="74"/>
      <c r="AD246" s="74"/>
      <c r="AE246" s="74"/>
      <c r="AF246" s="74"/>
      <c r="AG246" s="74"/>
      <c r="AH246" s="74"/>
      <c r="AI246" s="74"/>
      <c r="AJ246" s="74"/>
      <c r="AK246" s="74"/>
      <c r="AL246" s="74"/>
      <c r="AM246" s="74"/>
      <c r="AN246" s="74"/>
      <c r="AO246" s="74"/>
      <c r="AP246" s="74"/>
      <c r="AQ246" s="74"/>
      <c r="AR246" s="74"/>
      <c r="AS246" s="74"/>
      <c r="AT246" s="74"/>
      <c r="AU246" s="74"/>
      <c r="AV246" s="74"/>
      <c r="AW246" s="74"/>
      <c r="AX246" s="74"/>
      <c r="AY246" s="74"/>
      <c r="AZ246" s="74"/>
      <c r="BA246" s="74"/>
      <c r="BB246" s="74"/>
      <c r="BC246" s="74"/>
      <c r="BD246" s="74"/>
      <c r="BE246" s="74"/>
      <c r="BF246" s="74"/>
      <c r="BG246" s="74"/>
      <c r="BH246" s="74"/>
      <c r="BI246" s="74"/>
      <c r="BJ246" s="74"/>
      <c r="BK246" s="74"/>
      <c r="BL246" s="74"/>
      <c r="BM246" s="74"/>
      <c r="BN246" s="74"/>
      <c r="BO246" s="74"/>
      <c r="BP246" s="74"/>
      <c r="BQ246" s="74"/>
      <c r="BR246" s="74"/>
      <c r="BS246" s="74"/>
      <c r="BT246" s="74"/>
      <c r="BU246" s="74"/>
      <c r="BV246" s="74"/>
      <c r="BW246" s="74"/>
      <c r="BX246" s="74"/>
      <c r="BY246" s="74"/>
      <c r="BZ246" s="74"/>
      <c r="CA246" s="74"/>
      <c r="CB246" s="74"/>
      <c r="CC246" s="74"/>
      <c r="CD246" s="74"/>
      <c r="CE246" s="74"/>
      <c r="CF246" s="74"/>
      <c r="CG246" s="74"/>
      <c r="CH246" s="74"/>
      <c r="CI246" s="74"/>
      <c r="CJ246" s="74"/>
      <c r="CK246" s="74"/>
      <c r="CL246" s="74"/>
      <c r="CM246" s="74"/>
      <c r="CN246" s="74"/>
      <c r="CO246" s="74"/>
      <c r="CP246" s="74"/>
      <c r="CQ246" s="74"/>
      <c r="CR246" s="74"/>
      <c r="CS246" s="74"/>
      <c r="CT246" s="74"/>
      <c r="CU246" s="74"/>
      <c r="CV246" s="74"/>
      <c r="CW246" s="74"/>
      <c r="CX246" s="74"/>
      <c r="CY246" s="74"/>
      <c r="CZ246" s="74"/>
      <c r="DA246" s="74"/>
      <c r="DB246" s="74"/>
      <c r="DC246" s="74"/>
      <c r="DD246" s="74"/>
      <c r="DE246" s="74"/>
      <c r="DF246" s="74"/>
      <c r="DG246" s="74"/>
      <c r="DH246" s="74"/>
      <c r="DI246" s="74"/>
      <c r="DJ246" s="74"/>
      <c r="DK246" s="74"/>
      <c r="DL246" s="74"/>
      <c r="DM246" s="74"/>
      <c r="DN246" s="74"/>
      <c r="DO246" s="74"/>
      <c r="DP246" s="74"/>
      <c r="DQ246" s="74"/>
      <c r="DR246" s="74"/>
      <c r="DS246" s="74"/>
      <c r="DT246" s="74"/>
      <c r="DU246" s="74"/>
      <c r="DV246" s="74"/>
      <c r="DW246" s="74"/>
      <c r="DX246" s="74"/>
      <c r="DY246" s="74"/>
      <c r="DZ246" s="74"/>
      <c r="EA246" s="74"/>
      <c r="EB246" s="74"/>
      <c r="EC246" s="74"/>
      <c r="ED246" s="74"/>
      <c r="EE246" s="74"/>
      <c r="EF246" s="74"/>
      <c r="EG246" s="74"/>
      <c r="EH246" s="74"/>
      <c r="EI246" s="74"/>
      <c r="EJ246" s="74"/>
      <c r="EK246" s="74"/>
      <c r="EL246" s="74"/>
      <c r="EM246" s="74"/>
      <c r="EN246" s="74"/>
      <c r="EO246" s="74"/>
      <c r="EP246" s="74"/>
      <c r="EQ246" s="74"/>
      <c r="ER246" s="74"/>
      <c r="ES246" s="74"/>
      <c r="ET246" s="74"/>
      <c r="EU246" s="74"/>
      <c r="EV246" s="74"/>
      <c r="EW246" s="74"/>
      <c r="EX246" s="74"/>
      <c r="EY246" s="74"/>
      <c r="EZ246" s="74"/>
      <c r="FA246" s="74"/>
      <c r="FB246" s="74"/>
      <c r="FC246" s="74"/>
      <c r="FD246" s="74"/>
      <c r="FE246" s="74"/>
      <c r="FF246" s="74"/>
      <c r="FG246" s="74"/>
      <c r="FH246" s="74"/>
      <c r="FI246" s="74"/>
      <c r="FJ246" s="74"/>
      <c r="FK246" s="74"/>
      <c r="FL246" s="74"/>
      <c r="FM246" s="74"/>
      <c r="FN246" s="74"/>
      <c r="FO246" s="74"/>
      <c r="FP246" s="74"/>
      <c r="FQ246" s="74"/>
      <c r="FR246" s="74"/>
      <c r="FS246" s="74"/>
      <c r="FT246" s="74"/>
      <c r="FU246" s="74"/>
      <c r="FV246" s="74"/>
      <c r="FW246" s="74"/>
      <c r="FX246" s="74"/>
      <c r="FY246" s="74"/>
      <c r="FZ246" s="74"/>
      <c r="GA246" s="74"/>
      <c r="GB246" s="74"/>
      <c r="GC246" s="74"/>
    </row>
    <row r="247" spans="4:185">
      <c r="D247" s="74"/>
      <c r="E247" s="74"/>
      <c r="F247" s="74"/>
      <c r="G247" s="74"/>
      <c r="H247" s="74"/>
      <c r="I247" s="74"/>
      <c r="J247" s="74"/>
      <c r="K247" s="74"/>
      <c r="L247" s="74"/>
      <c r="M247" s="74"/>
      <c r="N247" s="74"/>
      <c r="O247" s="74"/>
      <c r="P247" s="74"/>
      <c r="Q247" s="74"/>
      <c r="R247" s="74"/>
      <c r="S247" s="74"/>
      <c r="T247" s="74"/>
      <c r="U247" s="74"/>
      <c r="V247" s="74"/>
      <c r="W247" s="74"/>
      <c r="X247" s="74"/>
      <c r="Y247" s="74"/>
      <c r="Z247" s="74"/>
      <c r="AA247" s="74"/>
      <c r="AB247" s="74"/>
      <c r="AC247" s="74"/>
      <c r="AD247" s="74"/>
      <c r="AE247" s="74"/>
      <c r="AF247" s="74"/>
      <c r="AG247" s="74"/>
      <c r="AH247" s="74"/>
      <c r="AI247" s="74"/>
      <c r="AJ247" s="74"/>
      <c r="AK247" s="74"/>
      <c r="AL247" s="74"/>
      <c r="AM247" s="74"/>
      <c r="AN247" s="74"/>
      <c r="AO247" s="74"/>
      <c r="AP247" s="74"/>
      <c r="AQ247" s="74"/>
      <c r="AR247" s="74"/>
      <c r="AS247" s="74"/>
      <c r="AT247" s="74"/>
      <c r="AU247" s="74"/>
      <c r="AV247" s="74"/>
      <c r="AW247" s="74"/>
      <c r="AX247" s="74"/>
      <c r="AY247" s="74"/>
      <c r="AZ247" s="74"/>
      <c r="BA247" s="74"/>
      <c r="BB247" s="74"/>
      <c r="BC247" s="74"/>
      <c r="BD247" s="74"/>
      <c r="BE247" s="74"/>
      <c r="BF247" s="74"/>
      <c r="BG247" s="74"/>
      <c r="BH247" s="74"/>
      <c r="BI247" s="74"/>
      <c r="BJ247" s="74"/>
      <c r="BK247" s="74"/>
      <c r="BL247" s="74"/>
      <c r="BM247" s="74"/>
      <c r="BN247" s="74"/>
      <c r="BO247" s="74"/>
      <c r="BP247" s="74"/>
      <c r="BQ247" s="74"/>
      <c r="BR247" s="74"/>
      <c r="BS247" s="74"/>
      <c r="BT247" s="74"/>
      <c r="BU247" s="74"/>
      <c r="BV247" s="74"/>
      <c r="BW247" s="74"/>
      <c r="BX247" s="74"/>
      <c r="BY247" s="74"/>
      <c r="BZ247" s="74"/>
      <c r="CA247" s="74"/>
      <c r="CB247" s="74"/>
      <c r="CC247" s="74"/>
      <c r="CD247" s="74"/>
      <c r="CE247" s="74"/>
      <c r="CF247" s="74"/>
      <c r="CG247" s="74"/>
      <c r="CH247" s="74"/>
      <c r="CI247" s="74"/>
      <c r="CJ247" s="74"/>
      <c r="CK247" s="74"/>
      <c r="CL247" s="74"/>
      <c r="CM247" s="74"/>
      <c r="CN247" s="74"/>
      <c r="CO247" s="74"/>
      <c r="CP247" s="74"/>
      <c r="CQ247" s="74"/>
      <c r="CR247" s="74"/>
      <c r="CS247" s="74"/>
      <c r="CT247" s="74"/>
      <c r="CU247" s="74"/>
      <c r="CV247" s="74"/>
      <c r="CW247" s="74"/>
      <c r="CX247" s="74"/>
      <c r="CY247" s="74"/>
      <c r="CZ247" s="74"/>
      <c r="DA247" s="74"/>
      <c r="DB247" s="74"/>
      <c r="DC247" s="74"/>
      <c r="DD247" s="74"/>
      <c r="DE247" s="74"/>
      <c r="DF247" s="74"/>
      <c r="DG247" s="74"/>
      <c r="DH247" s="74"/>
      <c r="DI247" s="74"/>
      <c r="DJ247" s="74"/>
      <c r="DK247" s="74"/>
      <c r="DL247" s="74"/>
      <c r="DM247" s="74"/>
      <c r="DN247" s="74"/>
      <c r="DO247" s="74"/>
      <c r="DP247" s="74"/>
      <c r="DQ247" s="74"/>
      <c r="DR247" s="74"/>
      <c r="DS247" s="74"/>
      <c r="DT247" s="74"/>
      <c r="DU247" s="74"/>
      <c r="DV247" s="74"/>
      <c r="DW247" s="74"/>
      <c r="DX247" s="74"/>
      <c r="DY247" s="74"/>
      <c r="DZ247" s="74"/>
      <c r="EA247" s="74"/>
      <c r="EB247" s="74"/>
      <c r="EC247" s="74"/>
      <c r="ED247" s="74"/>
      <c r="EE247" s="74"/>
      <c r="EF247" s="74"/>
      <c r="EG247" s="74"/>
      <c r="EH247" s="74"/>
      <c r="EI247" s="74"/>
      <c r="EJ247" s="74"/>
      <c r="EK247" s="74"/>
      <c r="EL247" s="74"/>
      <c r="EM247" s="74"/>
      <c r="EN247" s="74"/>
      <c r="EO247" s="74"/>
      <c r="EP247" s="74"/>
      <c r="EQ247" s="74"/>
      <c r="ER247" s="74"/>
      <c r="ES247" s="74"/>
      <c r="ET247" s="74"/>
      <c r="EU247" s="74"/>
      <c r="EV247" s="74"/>
      <c r="EW247" s="74"/>
      <c r="EX247" s="74"/>
      <c r="EY247" s="74"/>
      <c r="EZ247" s="74"/>
      <c r="FA247" s="74"/>
      <c r="FB247" s="74"/>
      <c r="FC247" s="74"/>
      <c r="FD247" s="74"/>
      <c r="FE247" s="74"/>
      <c r="FF247" s="74"/>
      <c r="FG247" s="74"/>
      <c r="FH247" s="74"/>
      <c r="FI247" s="74"/>
      <c r="FJ247" s="74"/>
      <c r="FK247" s="74"/>
      <c r="FL247" s="74"/>
      <c r="FM247" s="74"/>
      <c r="FN247" s="74"/>
      <c r="FO247" s="74"/>
      <c r="FP247" s="74"/>
      <c r="FQ247" s="74"/>
      <c r="FR247" s="74"/>
      <c r="FS247" s="74"/>
      <c r="FT247" s="74"/>
      <c r="FU247" s="74"/>
      <c r="FV247" s="74"/>
      <c r="FW247" s="74"/>
      <c r="FX247" s="74"/>
      <c r="FY247" s="74"/>
      <c r="FZ247" s="74"/>
      <c r="GA247" s="74"/>
      <c r="GB247" s="74"/>
      <c r="GC247" s="74"/>
    </row>
    <row r="248" spans="4:185">
      <c r="D248" s="74"/>
      <c r="E248" s="74"/>
      <c r="F248" s="74"/>
      <c r="G248" s="74"/>
      <c r="H248" s="74"/>
      <c r="I248" s="74"/>
      <c r="J248" s="74"/>
      <c r="K248" s="74"/>
      <c r="L248" s="74"/>
      <c r="M248" s="74"/>
      <c r="N248" s="74"/>
      <c r="O248" s="74"/>
      <c r="P248" s="74"/>
      <c r="Q248" s="74"/>
      <c r="R248" s="74"/>
      <c r="S248" s="74"/>
      <c r="T248" s="74"/>
      <c r="U248" s="74"/>
      <c r="V248" s="74"/>
      <c r="W248" s="74"/>
      <c r="X248" s="74"/>
      <c r="Y248" s="74"/>
      <c r="Z248" s="74"/>
      <c r="AA248" s="74"/>
      <c r="AB248" s="74"/>
      <c r="AC248" s="74"/>
      <c r="AD248" s="74"/>
      <c r="AE248" s="74"/>
      <c r="AF248" s="74"/>
      <c r="AG248" s="74"/>
      <c r="AH248" s="74"/>
      <c r="AI248" s="74"/>
      <c r="AJ248" s="74"/>
      <c r="AK248" s="74"/>
      <c r="AL248" s="74"/>
      <c r="AM248" s="74"/>
      <c r="AN248" s="74"/>
      <c r="AO248" s="74"/>
      <c r="AP248" s="74"/>
      <c r="AQ248" s="74"/>
      <c r="AR248" s="74"/>
      <c r="AS248" s="74"/>
      <c r="AT248" s="74"/>
      <c r="AU248" s="74"/>
      <c r="AV248" s="74"/>
      <c r="AW248" s="74"/>
      <c r="AX248" s="74"/>
      <c r="AY248" s="74"/>
      <c r="AZ248" s="74"/>
      <c r="BA248" s="74"/>
      <c r="BB248" s="74"/>
      <c r="BC248" s="74"/>
      <c r="BD248" s="74"/>
      <c r="BE248" s="74"/>
      <c r="BF248" s="74"/>
      <c r="BG248" s="74"/>
      <c r="BH248" s="74"/>
      <c r="BI248" s="74"/>
      <c r="BJ248" s="74"/>
      <c r="BK248" s="74"/>
      <c r="BL248" s="74"/>
      <c r="BM248" s="74"/>
      <c r="BN248" s="74"/>
      <c r="BO248" s="74"/>
      <c r="BP248" s="74"/>
      <c r="BQ248" s="74"/>
      <c r="BR248" s="74"/>
      <c r="BS248" s="74"/>
      <c r="BT248" s="74"/>
      <c r="BU248" s="74"/>
      <c r="BV248" s="74"/>
      <c r="BW248" s="74"/>
      <c r="BX248" s="74"/>
      <c r="BY248" s="74"/>
      <c r="BZ248" s="74"/>
      <c r="CA248" s="74"/>
      <c r="CB248" s="74"/>
      <c r="CC248" s="74"/>
      <c r="CD248" s="74"/>
      <c r="CE248" s="74"/>
      <c r="CF248" s="74"/>
      <c r="CG248" s="74"/>
      <c r="CH248" s="74"/>
      <c r="CI248" s="74"/>
      <c r="CJ248" s="74"/>
      <c r="CK248" s="74"/>
      <c r="CL248" s="74"/>
      <c r="CM248" s="74"/>
      <c r="CN248" s="74"/>
      <c r="CO248" s="74"/>
      <c r="CP248" s="74"/>
      <c r="CQ248" s="74"/>
      <c r="CR248" s="74"/>
      <c r="CS248" s="74"/>
      <c r="CT248" s="74"/>
      <c r="CU248" s="74"/>
      <c r="CV248" s="74"/>
      <c r="CW248" s="74"/>
      <c r="CX248" s="74"/>
      <c r="CY248" s="74"/>
      <c r="CZ248" s="74"/>
      <c r="DA248" s="74"/>
      <c r="DB248" s="74"/>
      <c r="DC248" s="74"/>
      <c r="DD248" s="74"/>
      <c r="DE248" s="74"/>
      <c r="DF248" s="74"/>
      <c r="DG248" s="74"/>
      <c r="DH248" s="74"/>
      <c r="DI248" s="74"/>
      <c r="DJ248" s="74"/>
      <c r="DK248" s="74"/>
      <c r="DL248" s="74"/>
      <c r="DM248" s="74"/>
      <c r="DN248" s="74"/>
      <c r="DO248" s="74"/>
      <c r="DP248" s="74"/>
      <c r="DQ248" s="74"/>
      <c r="DR248" s="74"/>
      <c r="DS248" s="74"/>
      <c r="DT248" s="74"/>
      <c r="DU248" s="74"/>
      <c r="DV248" s="74"/>
      <c r="DW248" s="74"/>
      <c r="DX248" s="74"/>
      <c r="DY248" s="74"/>
      <c r="DZ248" s="74"/>
      <c r="EA248" s="74"/>
      <c r="EB248" s="74"/>
      <c r="EC248" s="74"/>
      <c r="ED248" s="74"/>
      <c r="EE248" s="74"/>
      <c r="EF248" s="74"/>
      <c r="EG248" s="74"/>
      <c r="EH248" s="74"/>
      <c r="EI248" s="74"/>
      <c r="EJ248" s="74"/>
      <c r="EK248" s="74"/>
      <c r="EL248" s="74"/>
      <c r="EM248" s="74"/>
      <c r="EN248" s="74"/>
      <c r="EO248" s="74"/>
      <c r="EP248" s="74"/>
      <c r="EQ248" s="74"/>
      <c r="ER248" s="74"/>
      <c r="ES248" s="74"/>
      <c r="ET248" s="74"/>
      <c r="EU248" s="74"/>
      <c r="EV248" s="74"/>
      <c r="EW248" s="74"/>
      <c r="EX248" s="74"/>
      <c r="EY248" s="74"/>
      <c r="EZ248" s="74"/>
      <c r="FA248" s="74"/>
      <c r="FB248" s="74"/>
      <c r="FC248" s="74"/>
      <c r="FD248" s="74"/>
      <c r="FE248" s="74"/>
      <c r="FF248" s="74"/>
      <c r="FG248" s="74"/>
      <c r="FH248" s="74"/>
      <c r="FI248" s="74"/>
      <c r="FJ248" s="74"/>
      <c r="FK248" s="74"/>
      <c r="FL248" s="74"/>
      <c r="FM248" s="74"/>
      <c r="FN248" s="74"/>
      <c r="FO248" s="74"/>
      <c r="FP248" s="74"/>
      <c r="FQ248" s="74"/>
      <c r="FR248" s="74"/>
      <c r="FS248" s="74"/>
      <c r="FT248" s="74"/>
      <c r="FU248" s="74"/>
      <c r="FV248" s="74"/>
      <c r="FW248" s="74"/>
      <c r="FX248" s="74"/>
      <c r="FY248" s="74"/>
      <c r="FZ248" s="74"/>
      <c r="GA248" s="74"/>
      <c r="GB248" s="74"/>
      <c r="GC248" s="74"/>
    </row>
    <row r="249" spans="4:185">
      <c r="D249" s="74"/>
      <c r="E249" s="74"/>
      <c r="F249" s="74"/>
      <c r="G249" s="74"/>
      <c r="H249" s="74"/>
      <c r="I249" s="74"/>
      <c r="J249" s="74"/>
      <c r="K249" s="74"/>
      <c r="L249" s="74"/>
      <c r="M249" s="74"/>
      <c r="N249" s="74"/>
      <c r="O249" s="74"/>
      <c r="P249" s="74"/>
      <c r="Q249" s="74"/>
      <c r="R249" s="74"/>
      <c r="S249" s="74"/>
      <c r="T249" s="74"/>
      <c r="U249" s="74"/>
      <c r="V249" s="74"/>
      <c r="W249" s="74"/>
      <c r="X249" s="74"/>
      <c r="Y249" s="74"/>
      <c r="Z249" s="74"/>
      <c r="AA249" s="74"/>
      <c r="AB249" s="74"/>
      <c r="AC249" s="74"/>
      <c r="AD249" s="74"/>
      <c r="AE249" s="74"/>
      <c r="AF249" s="74"/>
      <c r="AG249" s="74"/>
      <c r="AH249" s="74"/>
      <c r="AI249" s="74"/>
      <c r="AJ249" s="74"/>
      <c r="AK249" s="74"/>
      <c r="AL249" s="74"/>
      <c r="AM249" s="74"/>
      <c r="AN249" s="74"/>
      <c r="AO249" s="74"/>
      <c r="AP249" s="74"/>
      <c r="AQ249" s="74"/>
      <c r="AR249" s="74"/>
      <c r="AS249" s="74"/>
      <c r="AT249" s="74"/>
      <c r="AU249" s="74"/>
      <c r="AV249" s="74"/>
      <c r="AW249" s="74"/>
      <c r="AX249" s="74"/>
      <c r="AY249" s="74"/>
      <c r="AZ249" s="74"/>
      <c r="BA249" s="74"/>
      <c r="BB249" s="74"/>
      <c r="BC249" s="74"/>
      <c r="BD249" s="74"/>
      <c r="BE249" s="74"/>
      <c r="BF249" s="74"/>
      <c r="BG249" s="74"/>
      <c r="BH249" s="74"/>
      <c r="BI249" s="74"/>
      <c r="BJ249" s="74"/>
      <c r="BK249" s="74"/>
      <c r="BL249" s="74"/>
      <c r="BM249" s="74"/>
      <c r="BN249" s="74"/>
      <c r="BO249" s="74"/>
      <c r="BP249" s="74"/>
      <c r="BQ249" s="74"/>
      <c r="BR249" s="74"/>
      <c r="BS249" s="74"/>
      <c r="BT249" s="74"/>
      <c r="BU249" s="74"/>
      <c r="BV249" s="74"/>
      <c r="BW249" s="74"/>
      <c r="BX249" s="74"/>
      <c r="BY249" s="74"/>
      <c r="BZ249" s="74"/>
      <c r="CA249" s="74"/>
      <c r="CB249" s="74"/>
      <c r="CC249" s="74"/>
      <c r="CD249" s="74"/>
      <c r="CE249" s="74"/>
      <c r="CF249" s="74"/>
      <c r="CG249" s="74"/>
      <c r="CH249" s="74"/>
      <c r="CI249" s="74"/>
      <c r="CJ249" s="74"/>
      <c r="CK249" s="74"/>
      <c r="CL249" s="74"/>
      <c r="CM249" s="74"/>
      <c r="CN249" s="74"/>
      <c r="CO249" s="74"/>
      <c r="CP249" s="74"/>
      <c r="CQ249" s="74"/>
      <c r="CR249" s="74"/>
      <c r="CS249" s="74"/>
      <c r="CT249" s="74"/>
      <c r="CU249" s="74"/>
      <c r="CV249" s="74"/>
      <c r="CW249" s="74"/>
      <c r="CX249" s="74"/>
      <c r="CY249" s="74"/>
      <c r="CZ249" s="74"/>
      <c r="DA249" s="74"/>
      <c r="DB249" s="74"/>
      <c r="DC249" s="74"/>
      <c r="DD249" s="74"/>
      <c r="DE249" s="74"/>
      <c r="DF249" s="74"/>
      <c r="DG249" s="74"/>
      <c r="DH249" s="74"/>
      <c r="DI249" s="74"/>
      <c r="DJ249" s="74"/>
      <c r="DK249" s="74"/>
      <c r="DL249" s="74"/>
      <c r="DM249" s="74"/>
      <c r="DN249" s="74"/>
      <c r="DO249" s="74"/>
      <c r="DP249" s="74"/>
      <c r="DQ249" s="74"/>
      <c r="DR249" s="74"/>
      <c r="DS249" s="74"/>
      <c r="DT249" s="74"/>
      <c r="DU249" s="74"/>
      <c r="DV249" s="74"/>
      <c r="DW249" s="74"/>
      <c r="DX249" s="74"/>
      <c r="DY249" s="74"/>
      <c r="DZ249" s="74"/>
      <c r="EA249" s="74"/>
      <c r="EB249" s="74"/>
      <c r="EC249" s="74"/>
      <c r="ED249" s="74"/>
      <c r="EE249" s="74"/>
      <c r="EF249" s="74"/>
      <c r="EG249" s="74"/>
      <c r="EH249" s="74"/>
      <c r="EI249" s="74"/>
      <c r="EJ249" s="74"/>
      <c r="EK249" s="74"/>
      <c r="EL249" s="74"/>
      <c r="EM249" s="74"/>
      <c r="EN249" s="74"/>
      <c r="EO249" s="74"/>
      <c r="EP249" s="74"/>
      <c r="EQ249" s="74"/>
      <c r="ER249" s="74"/>
      <c r="ES249" s="74"/>
      <c r="ET249" s="74"/>
      <c r="EU249" s="74"/>
      <c r="EV249" s="74"/>
      <c r="EW249" s="74"/>
      <c r="EX249" s="74"/>
      <c r="EY249" s="74"/>
      <c r="EZ249" s="74"/>
      <c r="FA249" s="74"/>
      <c r="FB249" s="74"/>
      <c r="FC249" s="74"/>
      <c r="FD249" s="74"/>
      <c r="FE249" s="74"/>
      <c r="FF249" s="74"/>
      <c r="FG249" s="74"/>
      <c r="FH249" s="74"/>
      <c r="FI249" s="74"/>
      <c r="FJ249" s="74"/>
      <c r="FK249" s="74"/>
      <c r="FL249" s="74"/>
      <c r="FM249" s="74"/>
      <c r="FN249" s="74"/>
      <c r="FO249" s="74"/>
      <c r="FP249" s="74"/>
      <c r="FQ249" s="74"/>
      <c r="FR249" s="74"/>
      <c r="FS249" s="74"/>
      <c r="FT249" s="74"/>
      <c r="FU249" s="74"/>
      <c r="FV249" s="74"/>
      <c r="FW249" s="74"/>
      <c r="FX249" s="74"/>
      <c r="FY249" s="74"/>
      <c r="FZ249" s="74"/>
      <c r="GA249" s="74"/>
      <c r="GB249" s="74"/>
      <c r="GC249" s="74"/>
    </row>
    <row r="250" spans="4:185">
      <c r="D250" s="74"/>
      <c r="E250" s="74"/>
      <c r="F250" s="74"/>
      <c r="G250" s="74"/>
      <c r="H250" s="74"/>
      <c r="I250" s="74"/>
      <c r="J250" s="74"/>
      <c r="K250" s="74"/>
      <c r="L250" s="74"/>
      <c r="M250" s="74"/>
      <c r="N250" s="74"/>
      <c r="O250" s="74"/>
      <c r="P250" s="74"/>
      <c r="Q250" s="74"/>
      <c r="R250" s="74"/>
      <c r="S250" s="74"/>
      <c r="T250" s="74"/>
      <c r="U250" s="74"/>
      <c r="V250" s="74"/>
      <c r="W250" s="74"/>
      <c r="X250" s="74"/>
      <c r="Y250" s="74"/>
      <c r="Z250" s="74"/>
      <c r="AA250" s="74"/>
      <c r="AB250" s="74"/>
      <c r="AC250" s="74"/>
      <c r="AD250" s="74"/>
      <c r="AE250" s="74"/>
      <c r="AF250" s="74"/>
      <c r="AG250" s="74"/>
      <c r="AH250" s="74"/>
      <c r="AI250" s="74"/>
      <c r="AJ250" s="74"/>
      <c r="AK250" s="74"/>
      <c r="AL250" s="74"/>
      <c r="AM250" s="74"/>
      <c r="AN250" s="74"/>
      <c r="AO250" s="74"/>
      <c r="AP250" s="74"/>
      <c r="AQ250" s="74"/>
      <c r="AR250" s="74"/>
      <c r="AS250" s="74"/>
      <c r="AT250" s="74"/>
      <c r="AU250" s="74"/>
      <c r="AV250" s="74"/>
      <c r="AW250" s="74"/>
      <c r="AX250" s="74"/>
      <c r="AY250" s="74"/>
      <c r="AZ250" s="74"/>
      <c r="BA250" s="74"/>
      <c r="BB250" s="74"/>
      <c r="BC250" s="74"/>
      <c r="BD250" s="74"/>
      <c r="BE250" s="74"/>
      <c r="BF250" s="74"/>
      <c r="BG250" s="74"/>
      <c r="BH250" s="74"/>
      <c r="BI250" s="74"/>
      <c r="BJ250" s="74"/>
      <c r="BK250" s="74"/>
      <c r="BL250" s="74"/>
      <c r="BM250" s="74"/>
      <c r="BN250" s="74"/>
      <c r="BO250" s="74"/>
      <c r="BP250" s="74"/>
      <c r="BQ250" s="74"/>
      <c r="BR250" s="74"/>
      <c r="BS250" s="74"/>
      <c r="BT250" s="74"/>
      <c r="BU250" s="74"/>
      <c r="BV250" s="74"/>
      <c r="BW250" s="74"/>
      <c r="BX250" s="74"/>
      <c r="BY250" s="74"/>
      <c r="BZ250" s="74"/>
      <c r="CA250" s="74"/>
      <c r="CB250" s="74"/>
      <c r="CC250" s="74"/>
      <c r="CD250" s="74"/>
      <c r="CE250" s="74"/>
      <c r="CF250" s="74"/>
      <c r="CG250" s="74"/>
      <c r="CH250" s="74"/>
      <c r="CI250" s="74"/>
      <c r="CJ250" s="74"/>
      <c r="CK250" s="74"/>
      <c r="CL250" s="74"/>
      <c r="CM250" s="74"/>
      <c r="CN250" s="74"/>
      <c r="CO250" s="74"/>
      <c r="CP250" s="74"/>
      <c r="CQ250" s="74"/>
      <c r="CR250" s="74"/>
      <c r="CS250" s="74"/>
      <c r="CT250" s="74"/>
      <c r="CU250" s="74"/>
      <c r="CV250" s="74"/>
      <c r="CW250" s="74"/>
      <c r="CX250" s="74"/>
      <c r="CY250" s="74"/>
      <c r="CZ250" s="74"/>
      <c r="DA250" s="74"/>
      <c r="DB250" s="74"/>
      <c r="DC250" s="74"/>
      <c r="DD250" s="74"/>
      <c r="DE250" s="74"/>
      <c r="DF250" s="74"/>
      <c r="DG250" s="74"/>
      <c r="DH250" s="74"/>
      <c r="DI250" s="74"/>
      <c r="DJ250" s="74"/>
      <c r="DK250" s="74"/>
      <c r="DL250" s="74"/>
      <c r="DM250" s="74"/>
      <c r="DN250" s="74"/>
      <c r="DO250" s="74"/>
      <c r="DP250" s="74"/>
      <c r="DQ250" s="74"/>
      <c r="DR250" s="74"/>
      <c r="DS250" s="74"/>
      <c r="DT250" s="74"/>
      <c r="DU250" s="74"/>
      <c r="DV250" s="74"/>
      <c r="DW250" s="74"/>
      <c r="DX250" s="74"/>
      <c r="DY250" s="74"/>
      <c r="DZ250" s="74"/>
      <c r="EA250" s="74"/>
      <c r="EB250" s="74"/>
      <c r="EC250" s="74"/>
      <c r="ED250" s="74"/>
      <c r="EE250" s="74"/>
      <c r="EF250" s="74"/>
      <c r="EG250" s="74"/>
      <c r="EH250" s="74"/>
      <c r="EI250" s="74"/>
      <c r="EJ250" s="74"/>
      <c r="EK250" s="74"/>
      <c r="EL250" s="74"/>
      <c r="EM250" s="74"/>
      <c r="EN250" s="74"/>
      <c r="EO250" s="74"/>
      <c r="EP250" s="74"/>
      <c r="EQ250" s="74"/>
      <c r="ER250" s="74"/>
      <c r="ES250" s="74"/>
      <c r="ET250" s="74"/>
      <c r="EU250" s="74"/>
      <c r="EV250" s="74"/>
      <c r="EW250" s="74"/>
      <c r="EX250" s="74"/>
      <c r="EY250" s="74"/>
      <c r="EZ250" s="74"/>
      <c r="FA250" s="74"/>
      <c r="FB250" s="74"/>
      <c r="FC250" s="74"/>
      <c r="FD250" s="74"/>
      <c r="FE250" s="74"/>
      <c r="FF250" s="74"/>
      <c r="FG250" s="74"/>
      <c r="FH250" s="74"/>
      <c r="FI250" s="74"/>
      <c r="FJ250" s="74"/>
      <c r="FK250" s="74"/>
      <c r="FL250" s="74"/>
      <c r="FM250" s="74"/>
      <c r="FN250" s="74"/>
      <c r="FO250" s="74"/>
      <c r="FP250" s="74"/>
      <c r="FQ250" s="74"/>
      <c r="FR250" s="74"/>
      <c r="FS250" s="74"/>
      <c r="FT250" s="74"/>
      <c r="FU250" s="74"/>
      <c r="FV250" s="74"/>
      <c r="FW250" s="74"/>
      <c r="FX250" s="74"/>
      <c r="FY250" s="74"/>
      <c r="FZ250" s="74"/>
      <c r="GA250" s="74"/>
      <c r="GB250" s="74"/>
      <c r="GC250" s="74"/>
    </row>
    <row r="251" spans="4:185">
      <c r="D251" s="74"/>
      <c r="E251" s="74"/>
      <c r="F251" s="74"/>
      <c r="G251" s="74"/>
      <c r="H251" s="74"/>
      <c r="I251" s="74"/>
      <c r="J251" s="74"/>
      <c r="K251" s="74"/>
      <c r="L251" s="74"/>
      <c r="M251" s="74"/>
      <c r="N251" s="74"/>
      <c r="O251" s="74"/>
      <c r="P251" s="74"/>
      <c r="Q251" s="74"/>
      <c r="R251" s="74"/>
      <c r="S251" s="74"/>
      <c r="T251" s="74"/>
      <c r="U251" s="74"/>
      <c r="V251" s="74"/>
      <c r="W251" s="74"/>
      <c r="X251" s="74"/>
      <c r="Y251" s="74"/>
      <c r="Z251" s="74"/>
      <c r="AA251" s="74"/>
      <c r="AB251" s="74"/>
      <c r="AC251" s="74"/>
      <c r="AD251" s="74"/>
      <c r="AE251" s="74"/>
      <c r="AF251" s="74"/>
      <c r="AG251" s="74"/>
      <c r="AH251" s="74"/>
      <c r="AI251" s="74"/>
      <c r="AJ251" s="74"/>
      <c r="AK251" s="74"/>
      <c r="AL251" s="74"/>
      <c r="AM251" s="74"/>
      <c r="AN251" s="74"/>
      <c r="AO251" s="74"/>
      <c r="AP251" s="74"/>
      <c r="AQ251" s="74"/>
      <c r="AR251" s="74"/>
      <c r="AS251" s="74"/>
      <c r="AT251" s="74"/>
      <c r="AU251" s="74"/>
      <c r="AV251" s="74"/>
      <c r="AW251" s="74"/>
      <c r="AX251" s="74"/>
      <c r="AY251" s="74"/>
      <c r="AZ251" s="74"/>
      <c r="BA251" s="74"/>
      <c r="BB251" s="74"/>
      <c r="BC251" s="74"/>
      <c r="BD251" s="74"/>
      <c r="BE251" s="74"/>
      <c r="BF251" s="74"/>
      <c r="BG251" s="74"/>
      <c r="BH251" s="74"/>
      <c r="BI251" s="74"/>
      <c r="BJ251" s="74"/>
      <c r="BK251" s="74"/>
      <c r="BL251" s="74"/>
      <c r="BM251" s="74"/>
      <c r="BN251" s="74"/>
      <c r="BO251" s="74"/>
      <c r="BP251" s="74"/>
      <c r="BQ251" s="74"/>
      <c r="BR251" s="74"/>
      <c r="BS251" s="74"/>
      <c r="BT251" s="74"/>
      <c r="BU251" s="74"/>
      <c r="BV251" s="74"/>
      <c r="BW251" s="74"/>
      <c r="BX251" s="74"/>
      <c r="BY251" s="74"/>
      <c r="BZ251" s="74"/>
      <c r="CA251" s="74"/>
      <c r="CB251" s="74"/>
      <c r="CC251" s="74"/>
      <c r="CD251" s="74"/>
      <c r="CE251" s="74"/>
      <c r="CF251" s="74"/>
      <c r="CG251" s="74"/>
      <c r="CH251" s="74"/>
      <c r="CI251" s="74"/>
      <c r="CJ251" s="74"/>
      <c r="CK251" s="74"/>
      <c r="CL251" s="74"/>
      <c r="CM251" s="74"/>
      <c r="CN251" s="74"/>
      <c r="CO251" s="74"/>
      <c r="CP251" s="74"/>
      <c r="CQ251" s="74"/>
      <c r="CR251" s="74"/>
      <c r="CS251" s="74"/>
      <c r="CT251" s="74"/>
      <c r="CU251" s="74"/>
      <c r="CV251" s="74"/>
      <c r="CW251" s="74"/>
      <c r="CX251" s="74"/>
      <c r="CY251" s="74"/>
      <c r="CZ251" s="74"/>
      <c r="DA251" s="74"/>
      <c r="DB251" s="74"/>
      <c r="DC251" s="74"/>
      <c r="DD251" s="74"/>
      <c r="DE251" s="74"/>
      <c r="DF251" s="74"/>
      <c r="DG251" s="74"/>
      <c r="DH251" s="74"/>
      <c r="DI251" s="74"/>
      <c r="DJ251" s="74"/>
      <c r="DK251" s="74"/>
      <c r="DL251" s="74"/>
      <c r="DM251" s="74"/>
      <c r="DN251" s="74"/>
      <c r="DO251" s="74"/>
      <c r="DP251" s="74"/>
      <c r="DQ251" s="74"/>
      <c r="DR251" s="74"/>
      <c r="DS251" s="74"/>
      <c r="DT251" s="74"/>
      <c r="DU251" s="74"/>
      <c r="DV251" s="74"/>
      <c r="DW251" s="74"/>
      <c r="DX251" s="74"/>
      <c r="DY251" s="74"/>
      <c r="DZ251" s="74"/>
      <c r="EA251" s="74"/>
      <c r="EB251" s="74"/>
      <c r="EC251" s="74"/>
      <c r="ED251" s="74"/>
      <c r="EE251" s="74"/>
      <c r="EF251" s="74"/>
      <c r="EG251" s="74"/>
      <c r="EH251" s="74"/>
      <c r="EI251" s="74"/>
      <c r="EJ251" s="74"/>
      <c r="EK251" s="74"/>
      <c r="EL251" s="74"/>
      <c r="EM251" s="74"/>
      <c r="EN251" s="74"/>
      <c r="EO251" s="74"/>
      <c r="EP251" s="74"/>
      <c r="EQ251" s="74"/>
      <c r="ER251" s="74"/>
      <c r="ES251" s="74"/>
      <c r="ET251" s="74"/>
      <c r="EU251" s="74"/>
      <c r="EV251" s="74"/>
      <c r="EW251" s="74"/>
      <c r="EX251" s="74"/>
      <c r="EY251" s="74"/>
      <c r="EZ251" s="74"/>
      <c r="FA251" s="74"/>
      <c r="FB251" s="74"/>
      <c r="FC251" s="74"/>
      <c r="FD251" s="74"/>
      <c r="FE251" s="74"/>
      <c r="FF251" s="74"/>
      <c r="FG251" s="74"/>
      <c r="FH251" s="74"/>
      <c r="FI251" s="74"/>
      <c r="FJ251" s="74"/>
      <c r="FK251" s="74"/>
      <c r="FL251" s="74"/>
      <c r="FM251" s="74"/>
      <c r="FN251" s="74"/>
      <c r="FO251" s="74"/>
      <c r="FP251" s="74"/>
      <c r="FQ251" s="74"/>
      <c r="FR251" s="74"/>
      <c r="FS251" s="74"/>
      <c r="FT251" s="74"/>
      <c r="FU251" s="74"/>
      <c r="FV251" s="74"/>
      <c r="FW251" s="74"/>
      <c r="FX251" s="74"/>
      <c r="FY251" s="74"/>
      <c r="FZ251" s="74"/>
      <c r="GA251" s="74"/>
      <c r="GB251" s="74"/>
      <c r="GC251" s="74"/>
    </row>
    <row r="252" spans="4:185">
      <c r="D252" s="74"/>
      <c r="E252" s="74"/>
      <c r="F252" s="74"/>
      <c r="G252" s="74"/>
      <c r="H252" s="74"/>
      <c r="I252" s="74"/>
      <c r="J252" s="74"/>
      <c r="K252" s="74"/>
      <c r="L252" s="74"/>
      <c r="M252" s="74"/>
      <c r="N252" s="74"/>
      <c r="O252" s="74"/>
      <c r="P252" s="74"/>
      <c r="Q252" s="74"/>
      <c r="R252" s="74"/>
      <c r="S252" s="74"/>
      <c r="T252" s="74"/>
      <c r="U252" s="74"/>
      <c r="V252" s="74"/>
      <c r="W252" s="74"/>
      <c r="X252" s="74"/>
      <c r="Y252" s="74"/>
      <c r="Z252" s="74"/>
      <c r="AA252" s="74"/>
      <c r="AB252" s="74"/>
      <c r="AC252" s="74"/>
      <c r="AD252" s="74"/>
      <c r="AE252" s="74"/>
      <c r="AF252" s="74"/>
      <c r="AG252" s="74"/>
      <c r="AH252" s="74"/>
      <c r="AI252" s="74"/>
      <c r="AJ252" s="74"/>
      <c r="AK252" s="74"/>
      <c r="AL252" s="74"/>
      <c r="AM252" s="74"/>
      <c r="AN252" s="74"/>
      <c r="AO252" s="74"/>
      <c r="AP252" s="74"/>
      <c r="AQ252" s="74"/>
      <c r="AR252" s="74"/>
      <c r="AS252" s="74"/>
      <c r="AT252" s="74"/>
      <c r="AU252" s="74"/>
      <c r="AV252" s="74"/>
      <c r="AW252" s="74"/>
      <c r="AX252" s="74"/>
      <c r="AY252" s="74"/>
      <c r="AZ252" s="74"/>
      <c r="BA252" s="74"/>
      <c r="BB252" s="74"/>
      <c r="BC252" s="74"/>
      <c r="BD252" s="74"/>
      <c r="BE252" s="74"/>
      <c r="BF252" s="74"/>
      <c r="BG252" s="74"/>
      <c r="BH252" s="74"/>
      <c r="BI252" s="74"/>
      <c r="BJ252" s="74"/>
      <c r="BK252" s="74"/>
      <c r="BL252" s="74"/>
      <c r="BM252" s="74"/>
      <c r="BN252" s="74"/>
      <c r="BO252" s="74"/>
      <c r="BP252" s="74"/>
      <c r="BQ252" s="74"/>
      <c r="BR252" s="74"/>
      <c r="BS252" s="74"/>
      <c r="BT252" s="74"/>
      <c r="BU252" s="74"/>
      <c r="BV252" s="74"/>
      <c r="BW252" s="74"/>
      <c r="BX252" s="74"/>
      <c r="BY252" s="74"/>
      <c r="BZ252" s="74"/>
      <c r="CA252" s="74"/>
      <c r="CB252" s="74"/>
      <c r="CC252" s="74"/>
      <c r="CD252" s="74"/>
      <c r="CE252" s="74"/>
      <c r="CF252" s="74"/>
      <c r="CG252" s="74"/>
      <c r="CH252" s="74"/>
      <c r="CI252" s="74"/>
      <c r="CJ252" s="74"/>
      <c r="CK252" s="74"/>
      <c r="CL252" s="74"/>
      <c r="CM252" s="74"/>
      <c r="CN252" s="74"/>
      <c r="CO252" s="74"/>
      <c r="CP252" s="74"/>
      <c r="CQ252" s="74"/>
      <c r="CR252" s="74"/>
      <c r="CS252" s="74"/>
      <c r="CT252" s="74"/>
      <c r="CU252" s="74"/>
      <c r="CV252" s="74"/>
      <c r="CW252" s="74"/>
      <c r="CX252" s="74"/>
      <c r="CY252" s="74"/>
      <c r="CZ252" s="74"/>
      <c r="DA252" s="74"/>
      <c r="DB252" s="74"/>
      <c r="DC252" s="74"/>
      <c r="DD252" s="74"/>
      <c r="DE252" s="74"/>
      <c r="DF252" s="74"/>
      <c r="DG252" s="74"/>
      <c r="DH252" s="74"/>
      <c r="DI252" s="74"/>
      <c r="DJ252" s="74"/>
      <c r="DK252" s="74"/>
      <c r="DL252" s="74"/>
      <c r="DM252" s="74"/>
      <c r="DN252" s="74"/>
      <c r="DO252" s="74"/>
      <c r="DP252" s="74"/>
      <c r="DQ252" s="74"/>
      <c r="DR252" s="74"/>
      <c r="DS252" s="74"/>
      <c r="DT252" s="74"/>
      <c r="DU252" s="74"/>
      <c r="DV252" s="74"/>
      <c r="DW252" s="74"/>
      <c r="DX252" s="74"/>
      <c r="DY252" s="74"/>
      <c r="DZ252" s="74"/>
      <c r="EA252" s="74"/>
      <c r="EB252" s="74"/>
      <c r="EC252" s="74"/>
      <c r="ED252" s="74"/>
      <c r="EE252" s="74"/>
      <c r="EF252" s="74"/>
      <c r="EG252" s="74"/>
      <c r="EH252" s="74"/>
      <c r="EI252" s="74"/>
      <c r="EJ252" s="74"/>
      <c r="EK252" s="74"/>
      <c r="EL252" s="74"/>
      <c r="EM252" s="74"/>
      <c r="EN252" s="74"/>
      <c r="EO252" s="74"/>
      <c r="EP252" s="74"/>
      <c r="EQ252" s="74"/>
      <c r="ER252" s="74"/>
      <c r="ES252" s="74"/>
      <c r="ET252" s="74"/>
      <c r="EU252" s="74"/>
      <c r="EV252" s="74"/>
      <c r="EW252" s="74"/>
      <c r="EX252" s="74"/>
      <c r="EY252" s="74"/>
      <c r="EZ252" s="74"/>
      <c r="FA252" s="74"/>
      <c r="FB252" s="74"/>
      <c r="FC252" s="74"/>
      <c r="FD252" s="74"/>
      <c r="FE252" s="74"/>
      <c r="FF252" s="74"/>
      <c r="FG252" s="74"/>
      <c r="FH252" s="74"/>
      <c r="FI252" s="74"/>
      <c r="FJ252" s="74"/>
      <c r="FK252" s="74"/>
      <c r="FL252" s="74"/>
      <c r="FM252" s="74"/>
      <c r="FN252" s="74"/>
      <c r="FO252" s="74"/>
      <c r="FP252" s="74"/>
      <c r="FQ252" s="74"/>
      <c r="FR252" s="74"/>
      <c r="FS252" s="74"/>
      <c r="FT252" s="74"/>
      <c r="FU252" s="74"/>
      <c r="FV252" s="74"/>
      <c r="FW252" s="74"/>
      <c r="FX252" s="74"/>
      <c r="FY252" s="74"/>
      <c r="FZ252" s="74"/>
      <c r="GA252" s="74"/>
      <c r="GB252" s="74"/>
      <c r="GC252" s="74"/>
    </row>
    <row r="253" spans="4:185">
      <c r="D253" s="74"/>
      <c r="E253" s="74"/>
      <c r="F253" s="74"/>
      <c r="G253" s="74"/>
      <c r="H253" s="74"/>
      <c r="I253" s="74"/>
      <c r="J253" s="74"/>
      <c r="K253" s="74"/>
      <c r="L253" s="74"/>
      <c r="M253" s="74"/>
      <c r="N253" s="74"/>
      <c r="O253" s="74"/>
      <c r="P253" s="74"/>
      <c r="Q253" s="74"/>
      <c r="R253" s="74"/>
      <c r="S253" s="74"/>
      <c r="T253" s="74"/>
      <c r="U253" s="74"/>
      <c r="V253" s="74"/>
      <c r="W253" s="74"/>
      <c r="X253" s="74"/>
      <c r="Y253" s="74"/>
      <c r="Z253" s="74"/>
      <c r="AA253" s="74"/>
      <c r="AB253" s="74"/>
      <c r="AC253" s="74"/>
      <c r="AD253" s="74"/>
      <c r="AE253" s="74"/>
      <c r="AF253" s="74"/>
      <c r="AG253" s="74"/>
      <c r="AH253" s="74"/>
      <c r="AI253" s="74"/>
      <c r="AJ253" s="74"/>
      <c r="AK253" s="74"/>
      <c r="AL253" s="74"/>
      <c r="AM253" s="74"/>
      <c r="AN253" s="74"/>
      <c r="AO253" s="74"/>
      <c r="AP253" s="74"/>
      <c r="AQ253" s="74"/>
      <c r="AR253" s="74"/>
      <c r="AS253" s="74"/>
      <c r="AT253" s="74"/>
      <c r="AU253" s="74"/>
      <c r="AV253" s="74"/>
      <c r="AW253" s="74"/>
      <c r="AX253" s="74"/>
      <c r="AY253" s="74"/>
      <c r="AZ253" s="74"/>
      <c r="BA253" s="74"/>
      <c r="BB253" s="74"/>
      <c r="BC253" s="74"/>
      <c r="BD253" s="74"/>
      <c r="BE253" s="74"/>
      <c r="BF253" s="74"/>
      <c r="BG253" s="74"/>
      <c r="BH253" s="74"/>
      <c r="BI253" s="74"/>
      <c r="BJ253" s="74"/>
      <c r="BK253" s="74"/>
      <c r="BL253" s="74"/>
      <c r="BM253" s="74"/>
      <c r="BN253" s="74"/>
      <c r="BO253" s="74"/>
      <c r="BP253" s="74"/>
      <c r="BQ253" s="74"/>
      <c r="BR253" s="74"/>
      <c r="BS253" s="74"/>
      <c r="BT253" s="74"/>
      <c r="BU253" s="74"/>
      <c r="BV253" s="74"/>
      <c r="BW253" s="74"/>
      <c r="BX253" s="74"/>
      <c r="BY253" s="74"/>
      <c r="BZ253" s="74"/>
      <c r="CA253" s="74"/>
      <c r="CB253" s="74"/>
      <c r="CC253" s="74"/>
      <c r="CD253" s="74"/>
      <c r="CE253" s="74"/>
      <c r="CF253" s="74"/>
      <c r="CG253" s="74"/>
      <c r="CH253" s="74"/>
      <c r="CI253" s="74"/>
      <c r="CJ253" s="74"/>
      <c r="CK253" s="74"/>
      <c r="CL253" s="74"/>
      <c r="CM253" s="74"/>
      <c r="CN253" s="74"/>
      <c r="CO253" s="74"/>
      <c r="CP253" s="74"/>
      <c r="CQ253" s="74"/>
      <c r="CR253" s="74"/>
      <c r="CS253" s="74"/>
      <c r="CT253" s="74"/>
      <c r="CU253" s="74"/>
      <c r="CV253" s="74"/>
      <c r="CW253" s="74"/>
      <c r="CX253" s="74"/>
      <c r="CY253" s="74"/>
      <c r="CZ253" s="74"/>
      <c r="DA253" s="74"/>
      <c r="DB253" s="74"/>
      <c r="DC253" s="74"/>
      <c r="DD253" s="74"/>
      <c r="DE253" s="74"/>
      <c r="DF253" s="74"/>
      <c r="DG253" s="74"/>
      <c r="DH253" s="74"/>
      <c r="DI253" s="74"/>
      <c r="DJ253" s="74"/>
      <c r="DK253" s="74"/>
      <c r="DL253" s="74"/>
      <c r="DM253" s="74"/>
      <c r="DN253" s="74"/>
      <c r="DO253" s="74"/>
      <c r="DP253" s="74"/>
      <c r="DQ253" s="74"/>
      <c r="DR253" s="74"/>
      <c r="DS253" s="74"/>
      <c r="DT253" s="74"/>
      <c r="DU253" s="74"/>
      <c r="DV253" s="74"/>
      <c r="DW253" s="74"/>
      <c r="DX253" s="74"/>
      <c r="DY253" s="74"/>
      <c r="DZ253" s="74"/>
      <c r="EA253" s="74"/>
      <c r="EB253" s="74"/>
      <c r="EC253" s="74"/>
      <c r="ED253" s="74"/>
      <c r="EE253" s="74"/>
      <c r="EF253" s="74"/>
      <c r="EG253" s="74"/>
      <c r="EH253" s="74"/>
      <c r="EI253" s="74"/>
      <c r="EJ253" s="74"/>
      <c r="EK253" s="74"/>
      <c r="EL253" s="74"/>
      <c r="EM253" s="74"/>
      <c r="EN253" s="74"/>
      <c r="EO253" s="74"/>
      <c r="EP253" s="74"/>
      <c r="EQ253" s="74"/>
      <c r="ER253" s="74"/>
      <c r="ES253" s="74"/>
      <c r="ET253" s="74"/>
      <c r="EU253" s="74"/>
      <c r="EV253" s="74"/>
      <c r="EW253" s="74"/>
      <c r="EX253" s="74"/>
      <c r="EY253" s="74"/>
      <c r="EZ253" s="74"/>
      <c r="FA253" s="74"/>
      <c r="FB253" s="74"/>
      <c r="FC253" s="74"/>
      <c r="FD253" s="74"/>
      <c r="FE253" s="74"/>
      <c r="FF253" s="74"/>
      <c r="FG253" s="74"/>
      <c r="FH253" s="74"/>
      <c r="FI253" s="74"/>
      <c r="FJ253" s="74"/>
      <c r="FK253" s="74"/>
      <c r="FL253" s="74"/>
      <c r="FM253" s="74"/>
      <c r="FN253" s="74"/>
      <c r="FO253" s="74"/>
      <c r="FP253" s="74"/>
      <c r="FQ253" s="74"/>
      <c r="FR253" s="74"/>
      <c r="FS253" s="74"/>
      <c r="FT253" s="74"/>
      <c r="FU253" s="74"/>
      <c r="FV253" s="74"/>
      <c r="FW253" s="74"/>
      <c r="FX253" s="74"/>
      <c r="FY253" s="74"/>
      <c r="FZ253" s="74"/>
      <c r="GA253" s="74"/>
      <c r="GB253" s="74"/>
      <c r="GC253" s="74"/>
    </row>
    <row r="254" spans="4:185">
      <c r="D254" s="74"/>
      <c r="E254" s="74"/>
      <c r="F254" s="74"/>
      <c r="G254" s="74"/>
      <c r="H254" s="74"/>
      <c r="I254" s="74"/>
      <c r="J254" s="74"/>
      <c r="K254" s="74"/>
      <c r="L254" s="74"/>
      <c r="M254" s="74"/>
      <c r="N254" s="74"/>
      <c r="O254" s="74"/>
      <c r="P254" s="74"/>
      <c r="Q254" s="74"/>
      <c r="R254" s="74"/>
      <c r="S254" s="74"/>
      <c r="T254" s="74"/>
      <c r="U254" s="74"/>
      <c r="V254" s="74"/>
      <c r="W254" s="74"/>
      <c r="X254" s="74"/>
      <c r="Y254" s="74"/>
      <c r="Z254" s="74"/>
      <c r="AA254" s="74"/>
      <c r="AB254" s="74"/>
      <c r="AC254" s="74"/>
      <c r="AD254" s="74"/>
      <c r="AE254" s="74"/>
      <c r="AF254" s="74"/>
      <c r="AG254" s="74"/>
      <c r="AH254" s="74"/>
      <c r="AI254" s="74"/>
      <c r="AJ254" s="74"/>
      <c r="AK254" s="74"/>
      <c r="AL254" s="74"/>
      <c r="AM254" s="74"/>
      <c r="AN254" s="74"/>
      <c r="AO254" s="74"/>
      <c r="AP254" s="74"/>
      <c r="AQ254" s="74"/>
      <c r="AR254" s="74"/>
      <c r="AS254" s="74"/>
      <c r="AT254" s="74"/>
      <c r="AU254" s="74"/>
      <c r="AV254" s="74"/>
      <c r="AW254" s="74"/>
      <c r="AX254" s="74"/>
      <c r="AY254" s="74"/>
      <c r="AZ254" s="74"/>
      <c r="BA254" s="74"/>
      <c r="BB254" s="74"/>
      <c r="BC254" s="74"/>
      <c r="BD254" s="74"/>
      <c r="BE254" s="74"/>
      <c r="BF254" s="74"/>
      <c r="BG254" s="74"/>
      <c r="BH254" s="74"/>
      <c r="BI254" s="74"/>
      <c r="BJ254" s="74"/>
      <c r="BK254" s="74"/>
      <c r="BL254" s="74"/>
      <c r="BM254" s="74"/>
      <c r="BN254" s="74"/>
      <c r="BO254" s="74"/>
      <c r="BP254" s="74"/>
      <c r="BQ254" s="74"/>
      <c r="BR254" s="74"/>
      <c r="BS254" s="74"/>
      <c r="BT254" s="74"/>
      <c r="BU254" s="74"/>
      <c r="BV254" s="74"/>
      <c r="BW254" s="74"/>
      <c r="BX254" s="74"/>
      <c r="BY254" s="74"/>
      <c r="BZ254" s="74"/>
      <c r="CA254" s="74"/>
      <c r="CB254" s="74"/>
      <c r="CC254" s="74"/>
      <c r="CD254" s="74"/>
      <c r="CE254" s="74"/>
      <c r="CF254" s="74"/>
      <c r="CG254" s="74"/>
      <c r="CH254" s="74"/>
      <c r="CI254" s="74"/>
      <c r="CJ254" s="74"/>
      <c r="CK254" s="74"/>
      <c r="CL254" s="74"/>
      <c r="CM254" s="74"/>
      <c r="CN254" s="74"/>
      <c r="CO254" s="74"/>
      <c r="CP254" s="74"/>
      <c r="CQ254" s="74"/>
      <c r="CR254" s="74"/>
      <c r="CS254" s="74"/>
      <c r="CT254" s="74"/>
      <c r="CU254" s="74"/>
      <c r="CV254" s="74"/>
      <c r="CW254" s="74"/>
      <c r="CX254" s="74"/>
      <c r="CY254" s="74"/>
      <c r="CZ254" s="74"/>
      <c r="DA254" s="74"/>
      <c r="DB254" s="74"/>
      <c r="DC254" s="74"/>
      <c r="DD254" s="74"/>
      <c r="DE254" s="74"/>
      <c r="DF254" s="74"/>
      <c r="DG254" s="74"/>
      <c r="DH254" s="74"/>
      <c r="DI254" s="74"/>
      <c r="DJ254" s="74"/>
      <c r="DK254" s="74"/>
      <c r="DL254" s="74"/>
      <c r="DM254" s="74"/>
      <c r="DN254" s="74"/>
      <c r="DO254" s="74"/>
      <c r="DP254" s="74"/>
      <c r="DQ254" s="74"/>
      <c r="DR254" s="74"/>
      <c r="DS254" s="74"/>
      <c r="DT254" s="74"/>
      <c r="DU254" s="74"/>
      <c r="DV254" s="74"/>
      <c r="DW254" s="74"/>
      <c r="DX254" s="74"/>
      <c r="DY254" s="74"/>
      <c r="DZ254" s="74"/>
      <c r="EA254" s="74"/>
      <c r="EB254" s="74"/>
      <c r="EC254" s="74"/>
      <c r="ED254" s="74"/>
      <c r="EE254" s="74"/>
      <c r="EF254" s="74"/>
      <c r="EG254" s="74"/>
      <c r="EH254" s="74"/>
      <c r="EI254" s="74"/>
      <c r="EJ254" s="74"/>
      <c r="EK254" s="74"/>
      <c r="EL254" s="74"/>
      <c r="EM254" s="74"/>
      <c r="EN254" s="74"/>
      <c r="EO254" s="74"/>
      <c r="EP254" s="74"/>
      <c r="EQ254" s="74"/>
      <c r="ER254" s="74"/>
      <c r="ES254" s="74"/>
      <c r="ET254" s="74"/>
      <c r="EU254" s="74"/>
      <c r="EV254" s="74"/>
      <c r="EW254" s="74"/>
      <c r="EX254" s="74"/>
      <c r="EY254" s="74"/>
      <c r="EZ254" s="74"/>
      <c r="FA254" s="74"/>
      <c r="FB254" s="74"/>
      <c r="FC254" s="74"/>
      <c r="FD254" s="74"/>
      <c r="FE254" s="74"/>
      <c r="FF254" s="74"/>
      <c r="FG254" s="74"/>
      <c r="FH254" s="74"/>
      <c r="FI254" s="74"/>
      <c r="FJ254" s="74"/>
      <c r="FK254" s="74"/>
      <c r="FL254" s="74"/>
      <c r="FM254" s="74"/>
      <c r="FN254" s="74"/>
      <c r="FO254" s="74"/>
      <c r="FP254" s="74"/>
      <c r="FQ254" s="74"/>
      <c r="FR254" s="74"/>
      <c r="FS254" s="74"/>
      <c r="FT254" s="74"/>
      <c r="FU254" s="74"/>
      <c r="FV254" s="74"/>
      <c r="FW254" s="74"/>
      <c r="FX254" s="74"/>
      <c r="FY254" s="74"/>
      <c r="FZ254" s="74"/>
      <c r="GA254" s="74"/>
      <c r="GB254" s="74"/>
      <c r="GC254" s="74"/>
    </row>
    <row r="255" spans="4:185">
      <c r="D255" s="74"/>
      <c r="E255" s="74"/>
      <c r="F255" s="74"/>
      <c r="G255" s="74"/>
      <c r="H255" s="74"/>
      <c r="I255" s="74"/>
      <c r="J255" s="74"/>
      <c r="K255" s="74"/>
      <c r="L255" s="74"/>
      <c r="M255" s="74"/>
      <c r="N255" s="74"/>
      <c r="O255" s="74"/>
      <c r="P255" s="74"/>
      <c r="Q255" s="74"/>
      <c r="R255" s="74"/>
      <c r="S255" s="74"/>
      <c r="T255" s="74"/>
      <c r="U255" s="74"/>
      <c r="V255" s="74"/>
      <c r="W255" s="74"/>
      <c r="X255" s="74"/>
      <c r="Y255" s="74"/>
      <c r="Z255" s="74"/>
      <c r="AA255" s="74"/>
      <c r="AB255" s="74"/>
      <c r="AC255" s="74"/>
      <c r="AD255" s="74"/>
      <c r="AE255" s="74"/>
      <c r="AF255" s="74"/>
      <c r="AG255" s="74"/>
      <c r="AH255" s="74"/>
      <c r="AI255" s="74"/>
      <c r="AJ255" s="74"/>
      <c r="AK255" s="74"/>
      <c r="AL255" s="74"/>
      <c r="AM255" s="74"/>
      <c r="AN255" s="74"/>
      <c r="AO255" s="74"/>
      <c r="AP255" s="74"/>
      <c r="AQ255" s="74"/>
      <c r="AR255" s="74"/>
      <c r="AS255" s="74"/>
      <c r="AT255" s="74"/>
      <c r="AU255" s="74"/>
      <c r="AV255" s="74"/>
      <c r="AW255" s="74"/>
      <c r="AX255" s="74"/>
      <c r="AY255" s="74"/>
      <c r="AZ255" s="74"/>
      <c r="BA255" s="74"/>
      <c r="BB255" s="74"/>
      <c r="BC255" s="74"/>
      <c r="BD255" s="74"/>
      <c r="BE255" s="74"/>
      <c r="BF255" s="74"/>
      <c r="BG255" s="74"/>
      <c r="BH255" s="74"/>
      <c r="BI255" s="74"/>
      <c r="BJ255" s="74"/>
      <c r="BK255" s="74"/>
      <c r="BL255" s="74"/>
      <c r="BM255" s="74"/>
      <c r="BN255" s="74"/>
      <c r="BO255" s="74"/>
      <c r="BP255" s="74"/>
      <c r="BQ255" s="74"/>
      <c r="BR255" s="74"/>
      <c r="BS255" s="74"/>
      <c r="BT255" s="74"/>
      <c r="BU255" s="74"/>
      <c r="BV255" s="74"/>
      <c r="BW255" s="74"/>
      <c r="BX255" s="74"/>
      <c r="BY255" s="74"/>
      <c r="BZ255" s="74"/>
      <c r="CA255" s="74"/>
      <c r="CB255" s="74"/>
      <c r="CC255" s="74"/>
      <c r="CD255" s="74"/>
      <c r="CE255" s="74"/>
      <c r="CF255" s="74"/>
      <c r="CG255" s="74"/>
      <c r="CH255" s="74"/>
      <c r="CI255" s="74"/>
      <c r="CJ255" s="74"/>
      <c r="CK255" s="74"/>
      <c r="CL255" s="74"/>
      <c r="CM255" s="74"/>
      <c r="CN255" s="74"/>
      <c r="CO255" s="74"/>
      <c r="CP255" s="74"/>
      <c r="CQ255" s="74"/>
      <c r="CR255" s="74"/>
      <c r="CS255" s="74"/>
      <c r="CT255" s="74"/>
      <c r="CU255" s="74"/>
      <c r="CV255" s="74"/>
      <c r="CW255" s="74"/>
      <c r="CX255" s="74"/>
      <c r="CY255" s="74"/>
      <c r="CZ255" s="74"/>
      <c r="DA255" s="74"/>
      <c r="DB255" s="74"/>
      <c r="DC255" s="74"/>
      <c r="DD255" s="74"/>
      <c r="DE255" s="74"/>
      <c r="DF255" s="74"/>
      <c r="DG255" s="74"/>
      <c r="DH255" s="74"/>
      <c r="DI255" s="74"/>
      <c r="DJ255" s="74"/>
      <c r="DK255" s="74"/>
      <c r="DL255" s="74"/>
      <c r="DM255" s="74"/>
      <c r="DN255" s="74"/>
      <c r="DO255" s="74"/>
      <c r="DP255" s="74"/>
      <c r="DQ255" s="74"/>
      <c r="DR255" s="74"/>
      <c r="DS255" s="74"/>
      <c r="DT255" s="74"/>
      <c r="DU255" s="74"/>
      <c r="DV255" s="74"/>
      <c r="DW255" s="74"/>
      <c r="DX255" s="74"/>
      <c r="DY255" s="74"/>
      <c r="DZ255" s="74"/>
      <c r="EA255" s="74"/>
      <c r="EB255" s="74"/>
      <c r="EC255" s="74"/>
      <c r="ED255" s="74"/>
      <c r="EE255" s="74"/>
      <c r="EF255" s="74"/>
      <c r="EG255" s="74"/>
      <c r="EH255" s="74"/>
      <c r="EI255" s="74"/>
      <c r="EJ255" s="74"/>
      <c r="EK255" s="74"/>
      <c r="EL255" s="74"/>
      <c r="EM255" s="74"/>
      <c r="EN255" s="74"/>
      <c r="EO255" s="74"/>
      <c r="EP255" s="74"/>
      <c r="EQ255" s="74"/>
      <c r="ER255" s="74"/>
      <c r="ES255" s="74"/>
      <c r="ET255" s="74"/>
      <c r="EU255" s="74"/>
      <c r="EV255" s="74"/>
      <c r="EW255" s="74"/>
      <c r="EX255" s="74"/>
      <c r="EY255" s="74"/>
      <c r="EZ255" s="74"/>
      <c r="FA255" s="74"/>
      <c r="FB255" s="74"/>
      <c r="FC255" s="74"/>
      <c r="FD255" s="74"/>
      <c r="FE255" s="74"/>
      <c r="FF255" s="74"/>
      <c r="FG255" s="74"/>
      <c r="FH255" s="74"/>
      <c r="FI255" s="74"/>
      <c r="FJ255" s="74"/>
      <c r="FK255" s="74"/>
      <c r="FL255" s="74"/>
      <c r="FM255" s="74"/>
      <c r="FN255" s="74"/>
      <c r="FO255" s="74"/>
      <c r="FP255" s="74"/>
      <c r="FQ255" s="74"/>
      <c r="FR255" s="74"/>
      <c r="FS255" s="74"/>
      <c r="FT255" s="74"/>
      <c r="FU255" s="74"/>
      <c r="FV255" s="74"/>
      <c r="FW255" s="74"/>
      <c r="FX255" s="74"/>
      <c r="FY255" s="74"/>
      <c r="FZ255" s="74"/>
      <c r="GA255" s="74"/>
      <c r="GB255" s="74"/>
      <c r="GC255" s="74"/>
    </row>
    <row r="256" spans="4:185">
      <c r="D256" s="74"/>
      <c r="E256" s="74"/>
      <c r="F256" s="74"/>
      <c r="G256" s="74"/>
      <c r="H256" s="74"/>
      <c r="I256" s="74"/>
      <c r="J256" s="74"/>
      <c r="K256" s="74"/>
      <c r="L256" s="74"/>
      <c r="M256" s="74"/>
      <c r="N256" s="74"/>
      <c r="O256" s="74"/>
      <c r="P256" s="74"/>
      <c r="Q256" s="74"/>
      <c r="R256" s="74"/>
      <c r="S256" s="74"/>
      <c r="T256" s="74"/>
      <c r="U256" s="74"/>
      <c r="V256" s="74"/>
      <c r="W256" s="74"/>
      <c r="X256" s="74"/>
      <c r="Y256" s="74"/>
      <c r="Z256" s="74"/>
      <c r="AA256" s="74"/>
      <c r="AB256" s="74"/>
      <c r="AC256" s="74"/>
      <c r="AD256" s="74"/>
      <c r="AE256" s="74"/>
      <c r="AF256" s="74"/>
      <c r="AG256" s="74"/>
      <c r="AH256" s="74"/>
      <c r="AI256" s="74"/>
      <c r="AJ256" s="74"/>
      <c r="AK256" s="74"/>
      <c r="AL256" s="74"/>
      <c r="AM256" s="74"/>
      <c r="AN256" s="74"/>
      <c r="AO256" s="74"/>
      <c r="AP256" s="74"/>
      <c r="AQ256" s="74"/>
      <c r="AR256" s="74"/>
      <c r="AS256" s="74"/>
      <c r="AT256" s="74"/>
      <c r="AU256" s="74"/>
      <c r="AV256" s="74"/>
      <c r="AW256" s="74"/>
      <c r="AX256" s="74"/>
      <c r="AY256" s="74"/>
      <c r="AZ256" s="74"/>
      <c r="BA256" s="74"/>
      <c r="BB256" s="74"/>
      <c r="BC256" s="74"/>
      <c r="BD256" s="74"/>
      <c r="BE256" s="74"/>
      <c r="BF256" s="74"/>
      <c r="BG256" s="74"/>
      <c r="BH256" s="74"/>
      <c r="BI256" s="74"/>
      <c r="BJ256" s="74"/>
      <c r="BK256" s="74"/>
      <c r="BL256" s="74"/>
      <c r="BM256" s="74"/>
      <c r="BN256" s="74"/>
      <c r="BO256" s="74"/>
      <c r="BP256" s="74"/>
      <c r="BQ256" s="74"/>
      <c r="BR256" s="74"/>
      <c r="BS256" s="74"/>
      <c r="BT256" s="74"/>
      <c r="BU256" s="74"/>
      <c r="BV256" s="74"/>
      <c r="BW256" s="74"/>
      <c r="BX256" s="74"/>
      <c r="BY256" s="74"/>
      <c r="BZ256" s="74"/>
      <c r="CA256" s="74"/>
      <c r="CB256" s="74"/>
      <c r="CC256" s="74"/>
      <c r="CD256" s="74"/>
      <c r="CE256" s="74"/>
      <c r="CF256" s="74"/>
      <c r="CG256" s="74"/>
      <c r="CH256" s="74"/>
      <c r="CI256" s="74"/>
      <c r="CJ256" s="74"/>
      <c r="CK256" s="74"/>
      <c r="CL256" s="74"/>
      <c r="CM256" s="74"/>
      <c r="CN256" s="74"/>
      <c r="CO256" s="74"/>
      <c r="CP256" s="74"/>
      <c r="CQ256" s="74"/>
      <c r="CR256" s="74"/>
      <c r="CS256" s="74"/>
      <c r="CT256" s="74"/>
      <c r="CU256" s="74"/>
      <c r="CV256" s="74"/>
      <c r="CW256" s="74"/>
      <c r="CX256" s="74"/>
      <c r="CY256" s="74"/>
      <c r="CZ256" s="74"/>
      <c r="DA256" s="74"/>
      <c r="DB256" s="74"/>
      <c r="DC256" s="74"/>
      <c r="DD256" s="74"/>
      <c r="DE256" s="74"/>
      <c r="DF256" s="74"/>
      <c r="DG256" s="74"/>
      <c r="DH256" s="74"/>
      <c r="DI256" s="74"/>
      <c r="DJ256" s="74"/>
      <c r="DK256" s="74"/>
      <c r="DL256" s="74"/>
      <c r="DM256" s="74"/>
      <c r="DN256" s="74"/>
      <c r="DO256" s="74"/>
      <c r="DP256" s="74"/>
      <c r="DQ256" s="74"/>
      <c r="DR256" s="74"/>
      <c r="DS256" s="74"/>
      <c r="DT256" s="74"/>
      <c r="DU256" s="74"/>
      <c r="DV256" s="74"/>
      <c r="DW256" s="74"/>
      <c r="DX256" s="74"/>
      <c r="DY256" s="74"/>
      <c r="DZ256" s="74"/>
      <c r="EA256" s="74"/>
      <c r="EB256" s="74"/>
      <c r="EC256" s="74"/>
      <c r="ED256" s="74"/>
      <c r="EE256" s="74"/>
      <c r="EF256" s="74"/>
      <c r="EG256" s="74"/>
      <c r="EH256" s="74"/>
      <c r="EI256" s="74"/>
      <c r="EJ256" s="74"/>
      <c r="EK256" s="74"/>
      <c r="EL256" s="74"/>
      <c r="EM256" s="74"/>
      <c r="EN256" s="74"/>
      <c r="EO256" s="74"/>
      <c r="EP256" s="74"/>
      <c r="EQ256" s="74"/>
      <c r="ER256" s="74"/>
      <c r="ES256" s="74"/>
      <c r="ET256" s="74"/>
      <c r="EU256" s="74"/>
      <c r="EV256" s="74"/>
      <c r="EW256" s="74"/>
      <c r="EX256" s="74"/>
      <c r="EY256" s="74"/>
      <c r="EZ256" s="74"/>
      <c r="FA256" s="74"/>
      <c r="FB256" s="74"/>
      <c r="FC256" s="74"/>
      <c r="FD256" s="74"/>
      <c r="FE256" s="74"/>
      <c r="FF256" s="74"/>
      <c r="FG256" s="74"/>
      <c r="FH256" s="74"/>
      <c r="FI256" s="74"/>
      <c r="FJ256" s="74"/>
      <c r="FK256" s="74"/>
      <c r="FL256" s="74"/>
      <c r="FM256" s="74"/>
      <c r="FN256" s="74"/>
      <c r="FO256" s="74"/>
      <c r="FP256" s="74"/>
      <c r="FQ256" s="74"/>
      <c r="FR256" s="74"/>
      <c r="FS256" s="74"/>
      <c r="FT256" s="74"/>
      <c r="FU256" s="74"/>
      <c r="FV256" s="74"/>
      <c r="FW256" s="74"/>
      <c r="FX256" s="74"/>
      <c r="FY256" s="74"/>
      <c r="FZ256" s="74"/>
      <c r="GA256" s="74"/>
      <c r="GB256" s="74"/>
      <c r="GC256" s="74"/>
    </row>
    <row r="257" spans="4:185">
      <c r="D257" s="74"/>
      <c r="E257" s="74"/>
      <c r="F257" s="74"/>
      <c r="G257" s="74"/>
      <c r="H257" s="74"/>
      <c r="I257" s="74"/>
      <c r="J257" s="74"/>
      <c r="K257" s="74"/>
      <c r="L257" s="74"/>
      <c r="M257" s="74"/>
      <c r="N257" s="74"/>
      <c r="O257" s="74"/>
      <c r="P257" s="74"/>
      <c r="Q257" s="74"/>
      <c r="R257" s="74"/>
      <c r="S257" s="74"/>
      <c r="T257" s="74"/>
      <c r="U257" s="74"/>
      <c r="V257" s="74"/>
      <c r="W257" s="74"/>
      <c r="X257" s="74"/>
      <c r="Y257" s="74"/>
      <c r="Z257" s="74"/>
      <c r="AA257" s="74"/>
      <c r="AB257" s="74"/>
      <c r="AC257" s="74"/>
      <c r="AD257" s="74"/>
      <c r="AE257" s="74"/>
      <c r="AF257" s="74"/>
      <c r="AG257" s="74"/>
      <c r="AH257" s="74"/>
      <c r="AI257" s="74"/>
      <c r="AJ257" s="74"/>
      <c r="AK257" s="74"/>
      <c r="AL257" s="74"/>
      <c r="AM257" s="74"/>
      <c r="AN257" s="74"/>
      <c r="AO257" s="74"/>
      <c r="AP257" s="74"/>
      <c r="AQ257" s="74"/>
      <c r="AR257" s="74"/>
      <c r="AS257" s="74"/>
      <c r="AT257" s="74"/>
      <c r="AU257" s="74"/>
      <c r="AV257" s="74"/>
      <c r="AW257" s="74"/>
      <c r="AX257" s="74"/>
      <c r="AY257" s="74"/>
      <c r="AZ257" s="74"/>
      <c r="BA257" s="74"/>
      <c r="BB257" s="74"/>
      <c r="BC257" s="74"/>
      <c r="BD257" s="74"/>
      <c r="BE257" s="74"/>
      <c r="BF257" s="74"/>
      <c r="BG257" s="74"/>
      <c r="BH257" s="74"/>
      <c r="BI257" s="74"/>
      <c r="BJ257" s="74"/>
      <c r="BK257" s="74"/>
      <c r="BL257" s="74"/>
      <c r="BM257" s="74"/>
      <c r="BN257" s="74"/>
      <c r="BO257" s="74"/>
      <c r="BP257" s="74"/>
      <c r="BQ257" s="74"/>
      <c r="BR257" s="74"/>
      <c r="BS257" s="74"/>
      <c r="BT257" s="74"/>
      <c r="BU257" s="74"/>
      <c r="BV257" s="74"/>
      <c r="BW257" s="74"/>
      <c r="BX257" s="74"/>
      <c r="BY257" s="74"/>
      <c r="BZ257" s="74"/>
      <c r="CA257" s="74"/>
      <c r="CB257" s="74"/>
      <c r="CC257" s="74"/>
      <c r="CD257" s="74"/>
      <c r="CE257" s="74"/>
      <c r="CF257" s="74"/>
      <c r="CG257" s="74"/>
      <c r="CH257" s="74"/>
      <c r="CI257" s="74"/>
      <c r="CJ257" s="74"/>
      <c r="CK257" s="74"/>
      <c r="CL257" s="74"/>
      <c r="CM257" s="74"/>
      <c r="CN257" s="74"/>
      <c r="CO257" s="74"/>
      <c r="CP257" s="74"/>
      <c r="CQ257" s="74"/>
      <c r="CR257" s="74"/>
      <c r="CS257" s="74"/>
      <c r="CT257" s="74"/>
      <c r="CU257" s="74"/>
      <c r="CV257" s="74"/>
      <c r="CW257" s="74"/>
      <c r="CX257" s="74"/>
      <c r="CY257" s="74"/>
      <c r="CZ257" s="74"/>
      <c r="DA257" s="74"/>
      <c r="DB257" s="74"/>
      <c r="DC257" s="74"/>
      <c r="DD257" s="74"/>
      <c r="DE257" s="74"/>
      <c r="DF257" s="74"/>
      <c r="DG257" s="74"/>
      <c r="DH257" s="74"/>
      <c r="DI257" s="74"/>
      <c r="DJ257" s="74"/>
      <c r="DK257" s="74"/>
      <c r="DL257" s="74"/>
      <c r="DM257" s="74"/>
      <c r="DN257" s="74"/>
      <c r="DO257" s="74"/>
      <c r="DP257" s="74"/>
      <c r="DQ257" s="74"/>
      <c r="DR257" s="74"/>
      <c r="DS257" s="74"/>
      <c r="DT257" s="74"/>
      <c r="DU257" s="74"/>
      <c r="DV257" s="74"/>
      <c r="DW257" s="74"/>
      <c r="DX257" s="74"/>
      <c r="DY257" s="74"/>
      <c r="DZ257" s="74"/>
      <c r="EA257" s="74"/>
      <c r="EB257" s="74"/>
      <c r="EC257" s="74"/>
      <c r="ED257" s="74"/>
      <c r="EE257" s="74"/>
      <c r="EF257" s="74"/>
      <c r="EG257" s="74"/>
      <c r="EH257" s="74"/>
      <c r="EI257" s="74"/>
      <c r="EJ257" s="74"/>
      <c r="EK257" s="74"/>
      <c r="EL257" s="74"/>
      <c r="EM257" s="74"/>
      <c r="EN257" s="74"/>
      <c r="EO257" s="74"/>
      <c r="EP257" s="74"/>
      <c r="EQ257" s="74"/>
      <c r="ER257" s="74"/>
      <c r="ES257" s="74"/>
      <c r="ET257" s="74"/>
      <c r="EU257" s="74"/>
      <c r="EV257" s="74"/>
      <c r="EW257" s="74"/>
      <c r="EX257" s="74"/>
      <c r="EY257" s="74"/>
      <c r="EZ257" s="74"/>
      <c r="FA257" s="74"/>
      <c r="FB257" s="74"/>
      <c r="FC257" s="74"/>
      <c r="FD257" s="74"/>
      <c r="FE257" s="74"/>
      <c r="FF257" s="74"/>
      <c r="FG257" s="74"/>
      <c r="FH257" s="74"/>
      <c r="FI257" s="74"/>
      <c r="FJ257" s="74"/>
      <c r="FK257" s="74"/>
      <c r="FL257" s="74"/>
      <c r="FM257" s="74"/>
      <c r="FN257" s="74"/>
      <c r="FO257" s="74"/>
      <c r="FP257" s="74"/>
      <c r="FQ257" s="74"/>
      <c r="FR257" s="74"/>
      <c r="FS257" s="74"/>
      <c r="FT257" s="74"/>
      <c r="FU257" s="74"/>
      <c r="FV257" s="74"/>
      <c r="FW257" s="74"/>
      <c r="FX257" s="74"/>
      <c r="FY257" s="74"/>
      <c r="FZ257" s="74"/>
      <c r="GA257" s="74"/>
      <c r="GB257" s="74"/>
      <c r="GC257" s="74"/>
    </row>
    <row r="258" spans="4:185">
      <c r="D258" s="74"/>
      <c r="E258" s="74"/>
      <c r="F258" s="74"/>
      <c r="G258" s="74"/>
      <c r="H258" s="74"/>
      <c r="J258" s="74"/>
      <c r="K258" s="74"/>
      <c r="L258" s="74"/>
      <c r="M258" s="74"/>
      <c r="N258" s="74"/>
      <c r="O258" s="74"/>
      <c r="P258" s="74"/>
      <c r="Q258" s="74"/>
      <c r="R258" s="74"/>
      <c r="S258" s="74"/>
      <c r="T258" s="74"/>
      <c r="U258" s="74"/>
      <c r="V258" s="74"/>
      <c r="W258" s="74"/>
      <c r="X258" s="74"/>
      <c r="Y258" s="74"/>
      <c r="Z258" s="74"/>
      <c r="AA258" s="74"/>
      <c r="AB258" s="74"/>
      <c r="AC258" s="74"/>
      <c r="AD258" s="74"/>
      <c r="AE258" s="74"/>
      <c r="AF258" s="74"/>
      <c r="AG258" s="74"/>
      <c r="AH258" s="74"/>
      <c r="AI258" s="74"/>
      <c r="AJ258" s="74"/>
      <c r="AK258" s="74"/>
      <c r="AL258" s="74"/>
      <c r="AM258" s="74"/>
      <c r="AN258" s="74"/>
      <c r="AO258" s="74"/>
      <c r="AP258" s="74"/>
      <c r="AQ258" s="74"/>
      <c r="AR258" s="74"/>
      <c r="AS258" s="74"/>
      <c r="AT258" s="74"/>
      <c r="AU258" s="74"/>
      <c r="AV258" s="74"/>
      <c r="AW258" s="74"/>
      <c r="AX258" s="74"/>
      <c r="AY258" s="74"/>
      <c r="AZ258" s="74"/>
      <c r="BA258" s="74"/>
      <c r="BB258" s="74"/>
      <c r="BC258" s="74"/>
      <c r="BD258" s="74"/>
      <c r="BE258" s="74"/>
      <c r="BF258" s="74"/>
      <c r="BG258" s="74"/>
      <c r="BH258" s="74"/>
      <c r="BI258" s="74"/>
      <c r="BJ258" s="74"/>
      <c r="BK258" s="74"/>
      <c r="BL258" s="74"/>
      <c r="BM258" s="74"/>
      <c r="BN258" s="74"/>
      <c r="BO258" s="74"/>
      <c r="BP258" s="74"/>
      <c r="BQ258" s="74"/>
      <c r="BR258" s="74"/>
      <c r="BS258" s="74"/>
      <c r="BT258" s="74"/>
      <c r="BU258" s="74"/>
      <c r="BV258" s="74"/>
      <c r="BW258" s="74"/>
      <c r="BX258" s="74"/>
      <c r="BY258" s="74"/>
      <c r="BZ258" s="74"/>
      <c r="CA258" s="74"/>
      <c r="CB258" s="74"/>
      <c r="CC258" s="74"/>
      <c r="CD258" s="74"/>
      <c r="CE258" s="74"/>
      <c r="CF258" s="74"/>
      <c r="CG258" s="74"/>
      <c r="CH258" s="74"/>
      <c r="CI258" s="74"/>
      <c r="CJ258" s="74"/>
      <c r="CK258" s="74"/>
      <c r="CL258" s="74"/>
      <c r="CM258" s="74"/>
      <c r="CN258" s="74"/>
      <c r="CO258" s="74"/>
      <c r="CP258" s="74"/>
      <c r="CQ258" s="74"/>
      <c r="CR258" s="74"/>
      <c r="CS258" s="74"/>
      <c r="CT258" s="74"/>
      <c r="CU258" s="74"/>
      <c r="CV258" s="74"/>
      <c r="CW258" s="74"/>
      <c r="CX258" s="74"/>
      <c r="CY258" s="74"/>
      <c r="CZ258" s="74"/>
      <c r="DA258" s="74"/>
      <c r="DB258" s="74"/>
      <c r="DC258" s="74"/>
      <c r="DD258" s="74"/>
      <c r="DE258" s="74"/>
      <c r="DF258" s="74"/>
      <c r="DG258" s="74"/>
      <c r="DH258" s="74"/>
      <c r="DI258" s="74"/>
      <c r="DJ258" s="74"/>
      <c r="DK258" s="74"/>
      <c r="DL258" s="74"/>
      <c r="DM258" s="74"/>
      <c r="DN258" s="74"/>
      <c r="DO258" s="74"/>
      <c r="DP258" s="74"/>
      <c r="DQ258" s="74"/>
      <c r="DR258" s="74"/>
      <c r="DS258" s="74"/>
      <c r="DT258" s="74"/>
      <c r="DU258" s="74"/>
      <c r="DV258" s="74"/>
      <c r="DW258" s="74"/>
      <c r="DX258" s="74"/>
      <c r="DY258" s="74"/>
      <c r="DZ258" s="74"/>
      <c r="EA258" s="74"/>
      <c r="EB258" s="74"/>
      <c r="EC258" s="74"/>
      <c r="ED258" s="74"/>
      <c r="EE258" s="74"/>
      <c r="EF258" s="74"/>
      <c r="EG258" s="74"/>
      <c r="EH258" s="74"/>
      <c r="EI258" s="74"/>
      <c r="EJ258" s="74"/>
      <c r="EK258" s="74"/>
      <c r="EL258" s="74"/>
      <c r="EM258" s="74"/>
      <c r="EN258" s="74"/>
      <c r="EO258" s="74"/>
      <c r="EP258" s="74"/>
      <c r="EQ258" s="74"/>
      <c r="ER258" s="74"/>
      <c r="ES258" s="74"/>
      <c r="ET258" s="74"/>
      <c r="EU258" s="74"/>
      <c r="EV258" s="74"/>
      <c r="EW258" s="74"/>
      <c r="EX258" s="74"/>
      <c r="EY258" s="74"/>
      <c r="EZ258" s="74"/>
      <c r="FA258" s="74"/>
      <c r="FB258" s="74"/>
      <c r="FC258" s="74"/>
      <c r="FD258" s="74"/>
      <c r="FE258" s="74"/>
      <c r="FF258" s="74"/>
      <c r="FG258" s="74"/>
      <c r="FH258" s="74"/>
      <c r="FI258" s="74"/>
      <c r="FJ258" s="74"/>
      <c r="FK258" s="74"/>
      <c r="FL258" s="74"/>
      <c r="FM258" s="74"/>
      <c r="FN258" s="74"/>
      <c r="FO258" s="74"/>
      <c r="FP258" s="74"/>
      <c r="FQ258" s="74"/>
      <c r="FR258" s="74"/>
      <c r="FS258" s="74"/>
      <c r="FT258" s="74"/>
      <c r="FU258" s="74"/>
      <c r="FV258" s="74"/>
      <c r="FW258" s="74"/>
      <c r="FX258" s="74"/>
      <c r="FY258" s="74"/>
      <c r="FZ258" s="74"/>
      <c r="GA258" s="74"/>
      <c r="GB258" s="74"/>
      <c r="GC258" s="74"/>
    </row>
    <row r="259" spans="4:185">
      <c r="D259" s="74"/>
      <c r="E259" s="74"/>
      <c r="F259" s="74"/>
      <c r="G259" s="74"/>
      <c r="H259" s="74"/>
      <c r="I259" s="74"/>
      <c r="J259" s="74"/>
      <c r="K259" s="74"/>
      <c r="L259" s="74"/>
      <c r="M259" s="74"/>
      <c r="N259" s="74"/>
      <c r="O259" s="74"/>
      <c r="P259" s="74"/>
      <c r="Q259" s="74"/>
      <c r="R259" s="74"/>
      <c r="S259" s="74"/>
      <c r="T259" s="74"/>
      <c r="U259" s="74"/>
      <c r="V259" s="74"/>
      <c r="W259" s="74"/>
      <c r="X259" s="74"/>
      <c r="Y259" s="74"/>
      <c r="Z259" s="74"/>
      <c r="AA259" s="74"/>
      <c r="AB259" s="74"/>
      <c r="AC259" s="74"/>
      <c r="AD259" s="74"/>
      <c r="AE259" s="74"/>
      <c r="AF259" s="74"/>
      <c r="AG259" s="74"/>
      <c r="AH259" s="74"/>
      <c r="AI259" s="74"/>
      <c r="AJ259" s="74"/>
      <c r="AK259" s="74"/>
      <c r="AL259" s="74"/>
      <c r="AM259" s="74"/>
      <c r="AN259" s="74"/>
      <c r="AO259" s="74"/>
      <c r="AP259" s="74"/>
      <c r="AQ259" s="74"/>
      <c r="AR259" s="74"/>
      <c r="AS259" s="74"/>
      <c r="AT259" s="74"/>
      <c r="AU259" s="74"/>
      <c r="AV259" s="74"/>
      <c r="AW259" s="74"/>
      <c r="AX259" s="74"/>
      <c r="AY259" s="74"/>
      <c r="AZ259" s="74"/>
      <c r="BA259" s="74"/>
      <c r="BB259" s="74"/>
      <c r="BC259" s="74"/>
      <c r="BD259" s="74"/>
      <c r="BE259" s="74"/>
      <c r="BF259" s="74"/>
      <c r="BG259" s="74"/>
      <c r="BH259" s="74"/>
      <c r="BI259" s="74"/>
      <c r="BJ259" s="74"/>
      <c r="BK259" s="74"/>
      <c r="BL259" s="74"/>
      <c r="BM259" s="74"/>
      <c r="BN259" s="74"/>
      <c r="BO259" s="74"/>
      <c r="BP259" s="74"/>
      <c r="BQ259" s="74"/>
      <c r="BR259" s="74"/>
      <c r="BS259" s="74"/>
      <c r="BT259" s="74"/>
      <c r="BU259" s="74"/>
      <c r="BV259" s="74"/>
      <c r="BW259" s="74"/>
      <c r="BX259" s="74"/>
      <c r="BY259" s="74"/>
      <c r="BZ259" s="74"/>
      <c r="CA259" s="74"/>
      <c r="CB259" s="74"/>
      <c r="CC259" s="74"/>
      <c r="CD259" s="74"/>
      <c r="CE259" s="74"/>
      <c r="CF259" s="74"/>
      <c r="CG259" s="74"/>
      <c r="CH259" s="74"/>
      <c r="CI259" s="74"/>
      <c r="CJ259" s="74"/>
      <c r="CK259" s="74"/>
      <c r="CL259" s="74"/>
      <c r="CM259" s="74"/>
      <c r="CN259" s="74"/>
      <c r="CO259" s="74"/>
      <c r="CP259" s="74"/>
      <c r="CQ259" s="74"/>
      <c r="CR259" s="74"/>
      <c r="CS259" s="74"/>
      <c r="CT259" s="74"/>
      <c r="CU259" s="74"/>
      <c r="CV259" s="74"/>
      <c r="CW259" s="74"/>
      <c r="CX259" s="74"/>
      <c r="CY259" s="74"/>
      <c r="CZ259" s="74"/>
      <c r="DA259" s="74"/>
      <c r="DB259" s="74"/>
      <c r="DC259" s="74"/>
      <c r="DD259" s="74"/>
      <c r="DE259" s="74"/>
      <c r="DF259" s="74"/>
      <c r="DG259" s="74"/>
      <c r="DH259" s="74"/>
      <c r="DI259" s="74"/>
      <c r="DJ259" s="74"/>
      <c r="DK259" s="74"/>
      <c r="DL259" s="74"/>
      <c r="DM259" s="74"/>
      <c r="DN259" s="74"/>
      <c r="DO259" s="74"/>
      <c r="DP259" s="74"/>
      <c r="DQ259" s="74"/>
      <c r="DR259" s="74"/>
      <c r="DS259" s="74"/>
      <c r="DT259" s="74"/>
      <c r="DU259" s="74"/>
      <c r="DV259" s="74"/>
      <c r="DW259" s="74"/>
      <c r="DX259" s="74"/>
      <c r="DY259" s="74"/>
      <c r="DZ259" s="74"/>
      <c r="EA259" s="74"/>
      <c r="EB259" s="74"/>
      <c r="EC259" s="74"/>
      <c r="ED259" s="74"/>
      <c r="EE259" s="74"/>
      <c r="EF259" s="74"/>
      <c r="EG259" s="74"/>
      <c r="EH259" s="74"/>
      <c r="EI259" s="74"/>
      <c r="EJ259" s="74"/>
      <c r="EK259" s="74"/>
      <c r="EL259" s="74"/>
      <c r="EM259" s="74"/>
      <c r="EN259" s="74"/>
      <c r="EO259" s="74"/>
      <c r="EP259" s="74"/>
      <c r="EQ259" s="74"/>
      <c r="ER259" s="74"/>
      <c r="ES259" s="74"/>
      <c r="ET259" s="74"/>
      <c r="EU259" s="74"/>
      <c r="EV259" s="74"/>
      <c r="EW259" s="74"/>
      <c r="EX259" s="74"/>
      <c r="EY259" s="74"/>
      <c r="EZ259" s="74"/>
      <c r="FA259" s="74"/>
      <c r="FB259" s="74"/>
      <c r="FC259" s="74"/>
      <c r="FD259" s="74"/>
      <c r="FE259" s="74"/>
      <c r="FF259" s="74"/>
      <c r="FG259" s="74"/>
      <c r="FH259" s="74"/>
      <c r="FI259" s="74"/>
      <c r="FJ259" s="74"/>
      <c r="FK259" s="74"/>
      <c r="FL259" s="74"/>
      <c r="FM259" s="74"/>
      <c r="FN259" s="74"/>
      <c r="FO259" s="74"/>
      <c r="FP259" s="74"/>
      <c r="FQ259" s="74"/>
      <c r="FR259" s="74"/>
      <c r="FS259" s="74"/>
      <c r="FT259" s="74"/>
      <c r="FU259" s="74"/>
      <c r="FV259" s="74"/>
      <c r="FW259" s="74"/>
      <c r="FX259" s="74"/>
      <c r="FY259" s="74"/>
      <c r="FZ259" s="74"/>
      <c r="GA259" s="74"/>
      <c r="GB259" s="74"/>
      <c r="GC259" s="74"/>
    </row>
    <row r="260" spans="4:185">
      <c r="D260" s="74"/>
      <c r="E260" s="74"/>
      <c r="F260" s="74"/>
      <c r="G260" s="74"/>
      <c r="H260" s="74"/>
      <c r="I260" s="74"/>
      <c r="J260" s="74"/>
      <c r="K260" s="74"/>
      <c r="L260" s="74"/>
      <c r="M260" s="74"/>
      <c r="N260" s="74"/>
      <c r="O260" s="74"/>
      <c r="P260" s="74"/>
      <c r="Q260" s="74"/>
      <c r="R260" s="74"/>
      <c r="S260" s="74"/>
      <c r="T260" s="74"/>
      <c r="U260" s="74"/>
      <c r="V260" s="74"/>
      <c r="W260" s="74"/>
      <c r="X260" s="74"/>
      <c r="Y260" s="74"/>
      <c r="Z260" s="74"/>
      <c r="AA260" s="74"/>
      <c r="AB260" s="74"/>
      <c r="AC260" s="74"/>
      <c r="AD260" s="74"/>
      <c r="AE260" s="74"/>
      <c r="AF260" s="74"/>
      <c r="AG260" s="74"/>
      <c r="AH260" s="74"/>
      <c r="AI260" s="74"/>
      <c r="AJ260" s="74"/>
      <c r="AK260" s="74"/>
      <c r="AL260" s="74"/>
      <c r="AM260" s="74"/>
      <c r="AN260" s="74"/>
      <c r="AO260" s="74"/>
      <c r="AP260" s="74"/>
      <c r="AQ260" s="74"/>
      <c r="AR260" s="74"/>
      <c r="AS260" s="74"/>
      <c r="AT260" s="74"/>
      <c r="AU260" s="74"/>
      <c r="AV260" s="74"/>
      <c r="AW260" s="74"/>
      <c r="AX260" s="74"/>
      <c r="AY260" s="74"/>
      <c r="AZ260" s="74"/>
      <c r="BA260" s="74"/>
      <c r="BB260" s="74"/>
      <c r="BC260" s="74"/>
      <c r="BD260" s="74"/>
      <c r="BE260" s="74"/>
      <c r="BF260" s="74"/>
      <c r="BG260" s="74"/>
      <c r="BH260" s="74"/>
      <c r="BI260" s="74"/>
      <c r="BJ260" s="74"/>
      <c r="BK260" s="74"/>
      <c r="BL260" s="74"/>
      <c r="BM260" s="74"/>
      <c r="BN260" s="74"/>
      <c r="BO260" s="74"/>
      <c r="BP260" s="74"/>
      <c r="BQ260" s="74"/>
      <c r="BR260" s="74"/>
      <c r="BS260" s="74"/>
      <c r="BT260" s="74"/>
      <c r="BU260" s="74"/>
      <c r="BV260" s="74"/>
      <c r="BW260" s="74"/>
      <c r="BX260" s="74"/>
      <c r="BY260" s="74"/>
      <c r="BZ260" s="74"/>
      <c r="CA260" s="74"/>
      <c r="CB260" s="74"/>
      <c r="CC260" s="74"/>
      <c r="CD260" s="74"/>
      <c r="CE260" s="74"/>
      <c r="CF260" s="74"/>
      <c r="CG260" s="74"/>
      <c r="CH260" s="74"/>
      <c r="CI260" s="74"/>
      <c r="CJ260" s="74"/>
      <c r="CK260" s="74"/>
      <c r="CL260" s="74"/>
      <c r="CM260" s="74"/>
      <c r="CN260" s="74"/>
      <c r="CO260" s="74"/>
      <c r="CP260" s="74"/>
      <c r="CQ260" s="74"/>
      <c r="CR260" s="74"/>
      <c r="CS260" s="74"/>
      <c r="CT260" s="74"/>
      <c r="CU260" s="74"/>
      <c r="CV260" s="74"/>
      <c r="CW260" s="74"/>
      <c r="CX260" s="74"/>
      <c r="CY260" s="74"/>
      <c r="CZ260" s="74"/>
      <c r="DA260" s="74"/>
      <c r="DB260" s="74"/>
      <c r="DC260" s="74"/>
      <c r="DD260" s="74"/>
      <c r="DE260" s="74"/>
      <c r="DF260" s="74"/>
      <c r="DG260" s="74"/>
      <c r="DH260" s="74"/>
      <c r="DI260" s="74"/>
      <c r="DJ260" s="74"/>
      <c r="DK260" s="74"/>
      <c r="DL260" s="74"/>
      <c r="DM260" s="74"/>
      <c r="DN260" s="74"/>
      <c r="DO260" s="74"/>
      <c r="DP260" s="74"/>
      <c r="DQ260" s="74"/>
      <c r="DR260" s="74"/>
      <c r="DS260" s="74"/>
      <c r="DT260" s="74"/>
      <c r="DU260" s="74"/>
      <c r="DV260" s="74"/>
      <c r="DW260" s="74"/>
      <c r="DX260" s="74"/>
      <c r="DY260" s="74"/>
      <c r="DZ260" s="74"/>
      <c r="EA260" s="74"/>
      <c r="EB260" s="74"/>
      <c r="EC260" s="74"/>
      <c r="ED260" s="74"/>
      <c r="EE260" s="74"/>
      <c r="EF260" s="74"/>
      <c r="EG260" s="74"/>
      <c r="EH260" s="74"/>
      <c r="EI260" s="74"/>
      <c r="EJ260" s="74"/>
      <c r="EK260" s="74"/>
      <c r="EL260" s="74"/>
      <c r="EM260" s="74"/>
      <c r="EN260" s="74"/>
      <c r="EO260" s="74"/>
      <c r="EP260" s="74"/>
      <c r="EQ260" s="74"/>
      <c r="ER260" s="74"/>
      <c r="ES260" s="74"/>
      <c r="ET260" s="74"/>
      <c r="EU260" s="74"/>
      <c r="EV260" s="74"/>
      <c r="EW260" s="74"/>
      <c r="EX260" s="74"/>
      <c r="EY260" s="74"/>
      <c r="EZ260" s="74"/>
      <c r="FA260" s="74"/>
      <c r="FB260" s="74"/>
      <c r="FC260" s="74"/>
      <c r="FD260" s="74"/>
      <c r="FE260" s="74"/>
      <c r="FF260" s="74"/>
      <c r="FG260" s="74"/>
      <c r="FH260" s="74"/>
      <c r="FI260" s="74"/>
      <c r="FJ260" s="74"/>
      <c r="FK260" s="74"/>
      <c r="FL260" s="74"/>
      <c r="FM260" s="74"/>
      <c r="FN260" s="74"/>
      <c r="FO260" s="74"/>
      <c r="FP260" s="74"/>
      <c r="FQ260" s="74"/>
      <c r="FR260" s="74"/>
      <c r="FS260" s="74"/>
      <c r="FT260" s="74"/>
      <c r="FU260" s="74"/>
      <c r="FV260" s="74"/>
      <c r="FW260" s="74"/>
      <c r="FX260" s="74"/>
      <c r="FY260" s="74"/>
      <c r="FZ260" s="74"/>
      <c r="GA260" s="74"/>
      <c r="GB260" s="74"/>
      <c r="GC260" s="74"/>
    </row>
    <row r="261" spans="4:185">
      <c r="D261" s="74"/>
      <c r="E261" s="74"/>
      <c r="F261" s="74"/>
      <c r="G261" s="74"/>
      <c r="H261" s="74"/>
      <c r="I261" s="74"/>
      <c r="J261" s="74"/>
      <c r="K261" s="74"/>
      <c r="L261" s="74"/>
      <c r="M261" s="74"/>
      <c r="N261" s="74"/>
      <c r="O261" s="74"/>
      <c r="P261" s="74"/>
      <c r="Q261" s="74"/>
      <c r="R261" s="74"/>
      <c r="S261" s="74"/>
      <c r="T261" s="74"/>
      <c r="U261" s="74"/>
      <c r="V261" s="74"/>
      <c r="W261" s="74"/>
      <c r="X261" s="74"/>
      <c r="Y261" s="74"/>
      <c r="Z261" s="74"/>
      <c r="AA261" s="74"/>
      <c r="AB261" s="74"/>
      <c r="AC261" s="74"/>
      <c r="AD261" s="74"/>
      <c r="AE261" s="74"/>
      <c r="AF261" s="74"/>
      <c r="AG261" s="74"/>
      <c r="AH261" s="74"/>
      <c r="AI261" s="74"/>
      <c r="AJ261" s="74"/>
      <c r="AK261" s="74"/>
      <c r="AL261" s="74"/>
      <c r="AM261" s="74"/>
      <c r="AN261" s="74"/>
      <c r="AO261" s="74"/>
      <c r="AP261" s="74"/>
      <c r="AQ261" s="74"/>
      <c r="AR261" s="74"/>
      <c r="AS261" s="74"/>
      <c r="AT261" s="74"/>
      <c r="AU261" s="74"/>
      <c r="AV261" s="74"/>
      <c r="AW261" s="74"/>
      <c r="AX261" s="74"/>
      <c r="AY261" s="74"/>
      <c r="AZ261" s="74"/>
      <c r="BA261" s="74"/>
      <c r="BB261" s="74"/>
      <c r="BC261" s="74"/>
      <c r="BD261" s="74"/>
      <c r="BE261" s="74"/>
      <c r="BF261" s="74"/>
      <c r="BG261" s="74"/>
      <c r="BH261" s="74"/>
      <c r="BI261" s="74"/>
      <c r="BJ261" s="74"/>
      <c r="BK261" s="74"/>
      <c r="BL261" s="74"/>
      <c r="BM261" s="74"/>
      <c r="BN261" s="74"/>
      <c r="BO261" s="74"/>
      <c r="BP261" s="74"/>
      <c r="BQ261" s="74"/>
      <c r="BR261" s="74"/>
      <c r="BS261" s="74"/>
      <c r="BT261" s="74"/>
      <c r="BU261" s="74"/>
      <c r="BV261" s="74"/>
      <c r="BW261" s="74"/>
      <c r="BX261" s="74"/>
      <c r="BY261" s="74"/>
      <c r="BZ261" s="74"/>
      <c r="CA261" s="74"/>
      <c r="CB261" s="74"/>
      <c r="CC261" s="74"/>
      <c r="CD261" s="74"/>
      <c r="CE261" s="74"/>
      <c r="CF261" s="74"/>
      <c r="CG261" s="74"/>
      <c r="CH261" s="74"/>
      <c r="CI261" s="74"/>
      <c r="CJ261" s="74"/>
      <c r="CK261" s="74"/>
      <c r="CL261" s="74"/>
      <c r="CM261" s="74"/>
      <c r="CN261" s="74"/>
      <c r="CO261" s="74"/>
      <c r="CP261" s="74"/>
      <c r="CQ261" s="74"/>
      <c r="CR261" s="74"/>
      <c r="CS261" s="74"/>
      <c r="CT261" s="74"/>
      <c r="CU261" s="74"/>
      <c r="CV261" s="74"/>
      <c r="CW261" s="74"/>
      <c r="CX261" s="74"/>
      <c r="CY261" s="74"/>
      <c r="CZ261" s="74"/>
      <c r="DA261" s="74"/>
      <c r="DB261" s="74"/>
      <c r="DC261" s="74"/>
      <c r="DD261" s="74"/>
      <c r="DE261" s="74"/>
      <c r="DF261" s="74"/>
      <c r="DG261" s="74"/>
      <c r="DH261" s="74"/>
      <c r="DI261" s="74"/>
      <c r="DJ261" s="74"/>
      <c r="DK261" s="74"/>
      <c r="DL261" s="74"/>
      <c r="DM261" s="74"/>
      <c r="DN261" s="74"/>
      <c r="DO261" s="74"/>
      <c r="DP261" s="74"/>
      <c r="DQ261" s="74"/>
      <c r="DR261" s="74"/>
      <c r="DS261" s="74"/>
      <c r="DT261" s="74"/>
      <c r="DU261" s="74"/>
      <c r="DV261" s="74"/>
      <c r="DW261" s="74"/>
      <c r="DX261" s="74"/>
      <c r="DY261" s="74"/>
      <c r="DZ261" s="74"/>
      <c r="EA261" s="74"/>
      <c r="EB261" s="74"/>
      <c r="EC261" s="74"/>
      <c r="ED261" s="74"/>
      <c r="EE261" s="74"/>
      <c r="EF261" s="74"/>
      <c r="EG261" s="74"/>
      <c r="EH261" s="74"/>
      <c r="EI261" s="74"/>
      <c r="EJ261" s="74"/>
      <c r="EK261" s="74"/>
      <c r="EL261" s="74"/>
      <c r="EM261" s="74"/>
      <c r="EN261" s="74"/>
      <c r="EO261" s="74"/>
      <c r="EP261" s="74"/>
      <c r="EQ261" s="74"/>
      <c r="ER261" s="74"/>
      <c r="ES261" s="74"/>
      <c r="ET261" s="74"/>
      <c r="EU261" s="74"/>
      <c r="EV261" s="74"/>
      <c r="EW261" s="74"/>
      <c r="EX261" s="74"/>
      <c r="EY261" s="74"/>
      <c r="EZ261" s="74"/>
      <c r="FA261" s="74"/>
      <c r="FB261" s="74"/>
      <c r="FC261" s="74"/>
      <c r="FD261" s="74"/>
      <c r="FE261" s="74"/>
      <c r="FF261" s="74"/>
      <c r="FG261" s="74"/>
      <c r="FH261" s="74"/>
      <c r="FI261" s="74"/>
      <c r="FJ261" s="74"/>
      <c r="FK261" s="74"/>
      <c r="FL261" s="74"/>
      <c r="FM261" s="74"/>
      <c r="FN261" s="74"/>
      <c r="FO261" s="74"/>
      <c r="FP261" s="74"/>
      <c r="FQ261" s="74"/>
      <c r="FR261" s="74"/>
      <c r="FS261" s="74"/>
      <c r="FT261" s="74"/>
      <c r="FU261" s="74"/>
      <c r="FV261" s="74"/>
      <c r="FW261" s="74"/>
      <c r="FX261" s="74"/>
      <c r="FY261" s="74"/>
      <c r="FZ261" s="74"/>
      <c r="GA261" s="74"/>
      <c r="GB261" s="74"/>
      <c r="GC261" s="74"/>
    </row>
    <row r="262" spans="4:185">
      <c r="D262" s="74"/>
      <c r="E262" s="74"/>
      <c r="F262" s="74"/>
      <c r="G262" s="74"/>
      <c r="H262" s="74"/>
      <c r="I262" s="74"/>
      <c r="J262" s="74"/>
      <c r="K262" s="74"/>
      <c r="L262" s="74"/>
      <c r="M262" s="74"/>
      <c r="N262" s="74"/>
      <c r="O262" s="74"/>
      <c r="P262" s="74"/>
      <c r="Q262" s="74"/>
      <c r="R262" s="74"/>
      <c r="S262" s="74"/>
      <c r="T262" s="74"/>
      <c r="U262" s="74"/>
      <c r="V262" s="74"/>
      <c r="W262" s="74"/>
      <c r="X262" s="74"/>
      <c r="Y262" s="74"/>
      <c r="Z262" s="74"/>
      <c r="AA262" s="74"/>
      <c r="AB262" s="74"/>
      <c r="AC262" s="74"/>
      <c r="AD262" s="74"/>
      <c r="AE262" s="74"/>
      <c r="AF262" s="74"/>
      <c r="AG262" s="74"/>
      <c r="AH262" s="74"/>
      <c r="AI262" s="74"/>
      <c r="AJ262" s="74"/>
      <c r="AK262" s="74"/>
      <c r="AL262" s="74"/>
      <c r="AM262" s="74"/>
      <c r="AN262" s="74"/>
      <c r="AO262" s="74"/>
      <c r="AP262" s="74"/>
      <c r="AQ262" s="74"/>
      <c r="AR262" s="74"/>
      <c r="AS262" s="74"/>
      <c r="AT262" s="74"/>
      <c r="AU262" s="74"/>
      <c r="AV262" s="74"/>
      <c r="AW262" s="74"/>
      <c r="AX262" s="74"/>
      <c r="AY262" s="74"/>
      <c r="AZ262" s="74"/>
      <c r="BA262" s="74"/>
      <c r="BB262" s="74"/>
      <c r="BC262" s="74"/>
      <c r="BD262" s="74"/>
      <c r="BE262" s="74"/>
      <c r="BF262" s="74"/>
      <c r="BG262" s="74"/>
      <c r="BH262" s="74"/>
      <c r="BI262" s="74"/>
      <c r="BJ262" s="74"/>
      <c r="BK262" s="74"/>
      <c r="BL262" s="74"/>
      <c r="BM262" s="74"/>
      <c r="BN262" s="74"/>
      <c r="BO262" s="74"/>
      <c r="BP262" s="74"/>
      <c r="BQ262" s="74"/>
      <c r="BR262" s="74"/>
      <c r="BS262" s="74"/>
      <c r="BT262" s="74"/>
      <c r="BU262" s="74"/>
      <c r="BV262" s="74"/>
      <c r="BW262" s="74"/>
      <c r="BX262" s="74"/>
      <c r="BY262" s="74"/>
      <c r="BZ262" s="74"/>
      <c r="CA262" s="74"/>
      <c r="CB262" s="74"/>
      <c r="CC262" s="74"/>
      <c r="CD262" s="74"/>
      <c r="CE262" s="74"/>
      <c r="CF262" s="74"/>
      <c r="CG262" s="74"/>
      <c r="CH262" s="74"/>
      <c r="CI262" s="74"/>
      <c r="CJ262" s="74"/>
      <c r="CK262" s="74"/>
      <c r="CL262" s="74"/>
      <c r="CM262" s="74"/>
      <c r="CN262" s="74"/>
      <c r="CO262" s="74"/>
      <c r="CP262" s="74"/>
      <c r="CQ262" s="74"/>
      <c r="CR262" s="74"/>
      <c r="CS262" s="74"/>
      <c r="CT262" s="74"/>
      <c r="CU262" s="74"/>
      <c r="CV262" s="74"/>
      <c r="CW262" s="74"/>
      <c r="CX262" s="74"/>
      <c r="CY262" s="74"/>
      <c r="CZ262" s="74"/>
      <c r="DA262" s="74"/>
      <c r="DB262" s="74"/>
      <c r="DC262" s="74"/>
      <c r="DD262" s="74"/>
      <c r="DE262" s="74"/>
      <c r="DF262" s="74"/>
      <c r="DG262" s="74"/>
      <c r="DH262" s="74"/>
      <c r="DI262" s="74"/>
      <c r="DJ262" s="74"/>
      <c r="DK262" s="74"/>
      <c r="DL262" s="74"/>
      <c r="DM262" s="74"/>
      <c r="DN262" s="74"/>
      <c r="DO262" s="74"/>
      <c r="DP262" s="74"/>
      <c r="DQ262" s="74"/>
      <c r="DR262" s="74"/>
      <c r="DS262" s="74"/>
      <c r="DT262" s="74"/>
      <c r="DU262" s="74"/>
      <c r="DV262" s="74"/>
      <c r="DW262" s="74"/>
      <c r="DX262" s="74"/>
      <c r="DY262" s="74"/>
      <c r="DZ262" s="74"/>
      <c r="EA262" s="74"/>
      <c r="EB262" s="74"/>
      <c r="EC262" s="74"/>
      <c r="ED262" s="74"/>
      <c r="EE262" s="74"/>
      <c r="EF262" s="74"/>
      <c r="EG262" s="74"/>
      <c r="EH262" s="74"/>
      <c r="EI262" s="74"/>
      <c r="EJ262" s="74"/>
      <c r="EK262" s="74"/>
      <c r="EL262" s="74"/>
      <c r="EM262" s="74"/>
      <c r="EN262" s="74"/>
      <c r="EO262" s="74"/>
      <c r="EP262" s="74"/>
      <c r="EQ262" s="74"/>
      <c r="ER262" s="74"/>
      <c r="ES262" s="74"/>
      <c r="ET262" s="74"/>
      <c r="EU262" s="74"/>
      <c r="EV262" s="74"/>
      <c r="EW262" s="74"/>
      <c r="EX262" s="74"/>
      <c r="EY262" s="74"/>
      <c r="EZ262" s="74"/>
      <c r="FA262" s="74"/>
      <c r="FB262" s="74"/>
      <c r="FC262" s="74"/>
      <c r="FD262" s="74"/>
      <c r="FE262" s="74"/>
      <c r="FF262" s="74"/>
      <c r="FG262" s="74"/>
      <c r="FH262" s="74"/>
      <c r="FI262" s="74"/>
      <c r="FJ262" s="74"/>
      <c r="FK262" s="74"/>
      <c r="FL262" s="74"/>
      <c r="FM262" s="74"/>
      <c r="FN262" s="74"/>
      <c r="FO262" s="74"/>
      <c r="FP262" s="74"/>
      <c r="FQ262" s="74"/>
      <c r="FR262" s="74"/>
      <c r="FS262" s="74"/>
      <c r="FT262" s="74"/>
      <c r="FU262" s="74"/>
      <c r="FV262" s="74"/>
      <c r="FW262" s="74"/>
      <c r="FX262" s="74"/>
      <c r="FY262" s="74"/>
      <c r="FZ262" s="74"/>
      <c r="GA262" s="74"/>
      <c r="GB262" s="74"/>
      <c r="GC262" s="74"/>
    </row>
    <row r="263" spans="4:185">
      <c r="D263" s="74"/>
      <c r="E263" s="74"/>
      <c r="F263" s="74"/>
      <c r="G263" s="74"/>
      <c r="H263" s="74"/>
      <c r="I263" s="74"/>
      <c r="J263" s="74"/>
      <c r="K263" s="74"/>
      <c r="L263" s="74"/>
      <c r="M263" s="74"/>
      <c r="N263" s="74"/>
      <c r="O263" s="74"/>
      <c r="P263" s="74"/>
      <c r="Q263" s="74"/>
      <c r="R263" s="74"/>
      <c r="S263" s="74"/>
      <c r="T263" s="74"/>
      <c r="U263" s="74"/>
      <c r="V263" s="74"/>
      <c r="W263" s="74"/>
      <c r="X263" s="74"/>
      <c r="Y263" s="74"/>
      <c r="Z263" s="74"/>
      <c r="AA263" s="74"/>
      <c r="AB263" s="74"/>
      <c r="AC263" s="74"/>
      <c r="AD263" s="74"/>
      <c r="AE263" s="74"/>
      <c r="AF263" s="74"/>
      <c r="AG263" s="74"/>
      <c r="AH263" s="74"/>
      <c r="AI263" s="74"/>
      <c r="AJ263" s="74"/>
      <c r="AK263" s="74"/>
      <c r="AL263" s="74"/>
      <c r="AM263" s="74"/>
      <c r="AN263" s="74"/>
      <c r="AO263" s="74"/>
      <c r="AP263" s="74"/>
      <c r="AQ263" s="74"/>
      <c r="AR263" s="74"/>
      <c r="AS263" s="74"/>
      <c r="AT263" s="74"/>
      <c r="AU263" s="74"/>
      <c r="AV263" s="74"/>
      <c r="AW263" s="74"/>
      <c r="AX263" s="74"/>
      <c r="AY263" s="74"/>
      <c r="AZ263" s="74"/>
      <c r="BA263" s="74"/>
      <c r="BB263" s="74"/>
      <c r="BC263" s="74"/>
      <c r="BD263" s="74"/>
      <c r="BE263" s="74"/>
      <c r="BF263" s="74"/>
      <c r="BG263" s="74"/>
      <c r="BH263" s="74"/>
      <c r="BI263" s="74"/>
      <c r="BJ263" s="74"/>
      <c r="BK263" s="74"/>
      <c r="BL263" s="74"/>
      <c r="BM263" s="74"/>
      <c r="BN263" s="74"/>
      <c r="BO263" s="74"/>
      <c r="BP263" s="74"/>
      <c r="BQ263" s="74"/>
      <c r="BR263" s="74"/>
      <c r="BS263" s="74"/>
      <c r="BT263" s="74"/>
      <c r="BU263" s="74"/>
      <c r="BV263" s="74"/>
      <c r="BW263" s="74"/>
      <c r="BX263" s="74"/>
      <c r="BY263" s="74"/>
      <c r="BZ263" s="74"/>
      <c r="CA263" s="74"/>
      <c r="CB263" s="74"/>
      <c r="CC263" s="74"/>
      <c r="CD263" s="74"/>
      <c r="CE263" s="74"/>
      <c r="CF263" s="74"/>
      <c r="CG263" s="74"/>
      <c r="CH263" s="74"/>
      <c r="CI263" s="74"/>
      <c r="CJ263" s="74"/>
      <c r="CK263" s="74"/>
      <c r="CL263" s="74"/>
      <c r="CM263" s="74"/>
      <c r="CN263" s="74"/>
      <c r="CO263" s="74"/>
      <c r="CP263" s="74"/>
      <c r="CQ263" s="74"/>
      <c r="CR263" s="74"/>
      <c r="CS263" s="74"/>
      <c r="CT263" s="74"/>
      <c r="CU263" s="74"/>
      <c r="CV263" s="74"/>
      <c r="CW263" s="74"/>
      <c r="CX263" s="74"/>
      <c r="CY263" s="74"/>
      <c r="CZ263" s="74"/>
      <c r="DA263" s="74"/>
      <c r="DB263" s="74"/>
      <c r="DC263" s="74"/>
      <c r="DD263" s="74"/>
      <c r="DE263" s="74"/>
      <c r="DF263" s="74"/>
      <c r="DG263" s="74"/>
      <c r="DH263" s="74"/>
      <c r="DI263" s="74"/>
      <c r="DJ263" s="74"/>
      <c r="DK263" s="74"/>
      <c r="DL263" s="74"/>
      <c r="DM263" s="74"/>
      <c r="DN263" s="74"/>
      <c r="DO263" s="74"/>
      <c r="DP263" s="74"/>
      <c r="DQ263" s="74"/>
      <c r="DR263" s="74"/>
      <c r="DS263" s="74"/>
      <c r="DT263" s="74"/>
      <c r="DU263" s="74"/>
      <c r="DV263" s="74"/>
      <c r="DW263" s="74"/>
      <c r="DX263" s="74"/>
      <c r="DY263" s="74"/>
      <c r="DZ263" s="74"/>
      <c r="EA263" s="74"/>
      <c r="EB263" s="74"/>
      <c r="EC263" s="74"/>
      <c r="ED263" s="74"/>
      <c r="EE263" s="74"/>
      <c r="EF263" s="74"/>
      <c r="EG263" s="74"/>
      <c r="EH263" s="74"/>
      <c r="EI263" s="74"/>
      <c r="EJ263" s="74"/>
      <c r="EK263" s="74"/>
      <c r="EL263" s="74"/>
      <c r="EM263" s="74"/>
      <c r="EN263" s="74"/>
      <c r="EO263" s="74"/>
      <c r="EP263" s="74"/>
      <c r="EQ263" s="74"/>
      <c r="ER263" s="74"/>
      <c r="ES263" s="74"/>
      <c r="ET263" s="74"/>
      <c r="EU263" s="74"/>
      <c r="EV263" s="74"/>
      <c r="EW263" s="74"/>
      <c r="EX263" s="74"/>
      <c r="EY263" s="74"/>
      <c r="EZ263" s="74"/>
      <c r="FA263" s="74"/>
      <c r="FB263" s="74"/>
      <c r="FC263" s="74"/>
      <c r="FD263" s="74"/>
      <c r="FE263" s="74"/>
      <c r="FF263" s="74"/>
      <c r="FG263" s="74"/>
      <c r="FH263" s="74"/>
      <c r="FI263" s="74"/>
      <c r="FJ263" s="74"/>
      <c r="FK263" s="74"/>
      <c r="FL263" s="74"/>
      <c r="FM263" s="74"/>
      <c r="FN263" s="74"/>
      <c r="FO263" s="74"/>
      <c r="FP263" s="74"/>
      <c r="FQ263" s="74"/>
      <c r="FR263" s="74"/>
      <c r="FS263" s="74"/>
      <c r="FT263" s="74"/>
      <c r="FU263" s="74"/>
      <c r="FV263" s="74"/>
      <c r="FW263" s="74"/>
      <c r="FX263" s="74"/>
      <c r="FY263" s="74"/>
      <c r="FZ263" s="74"/>
      <c r="GA263" s="74"/>
      <c r="GB263" s="74"/>
      <c r="GC263" s="74"/>
    </row>
    <row r="264" spans="4:185">
      <c r="D264" s="74"/>
      <c r="E264" s="74"/>
      <c r="F264" s="74"/>
      <c r="G264" s="74"/>
      <c r="H264" s="74"/>
      <c r="I264" s="74"/>
      <c r="J264" s="74"/>
      <c r="K264" s="74"/>
      <c r="L264" s="74"/>
      <c r="M264" s="74"/>
      <c r="N264" s="74"/>
      <c r="O264" s="74"/>
      <c r="P264" s="74"/>
      <c r="Q264" s="74"/>
      <c r="R264" s="74"/>
      <c r="S264" s="74"/>
      <c r="T264" s="74"/>
      <c r="U264" s="74"/>
      <c r="V264" s="74"/>
      <c r="W264" s="74"/>
      <c r="X264" s="74"/>
      <c r="Y264" s="74"/>
      <c r="Z264" s="74"/>
      <c r="AA264" s="74"/>
      <c r="AB264" s="74"/>
      <c r="AC264" s="74"/>
      <c r="AD264" s="74"/>
      <c r="AE264" s="74"/>
      <c r="AF264" s="74"/>
      <c r="AG264" s="74"/>
      <c r="AH264" s="74"/>
      <c r="AI264" s="74"/>
      <c r="AJ264" s="74"/>
      <c r="AK264" s="74"/>
      <c r="AL264" s="74"/>
      <c r="AM264" s="74"/>
      <c r="AN264" s="74"/>
      <c r="AO264" s="74"/>
      <c r="AP264" s="74"/>
      <c r="AQ264" s="74"/>
      <c r="AR264" s="74"/>
      <c r="AS264" s="74"/>
      <c r="AT264" s="74"/>
      <c r="AU264" s="74"/>
      <c r="AV264" s="74"/>
      <c r="AW264" s="74"/>
      <c r="AX264" s="74"/>
      <c r="AY264" s="74"/>
      <c r="AZ264" s="74"/>
      <c r="BA264" s="74"/>
      <c r="BB264" s="74"/>
      <c r="BC264" s="74"/>
      <c r="BD264" s="74"/>
      <c r="BE264" s="74"/>
      <c r="BF264" s="74"/>
      <c r="BG264" s="74"/>
      <c r="BH264" s="74"/>
      <c r="BI264" s="74"/>
      <c r="BJ264" s="74"/>
      <c r="BK264" s="74"/>
      <c r="BL264" s="74"/>
      <c r="BM264" s="74"/>
      <c r="BN264" s="74"/>
      <c r="BO264" s="74"/>
      <c r="BP264" s="74"/>
      <c r="BQ264" s="74"/>
      <c r="BR264" s="74"/>
      <c r="BS264" s="74"/>
      <c r="BT264" s="74"/>
      <c r="BU264" s="74"/>
      <c r="BV264" s="74"/>
      <c r="BW264" s="74"/>
      <c r="BX264" s="74"/>
      <c r="BY264" s="74"/>
      <c r="BZ264" s="74"/>
      <c r="CA264" s="74"/>
      <c r="CB264" s="74"/>
      <c r="CC264" s="74"/>
      <c r="CD264" s="74"/>
      <c r="CE264" s="74"/>
      <c r="CF264" s="74"/>
      <c r="CG264" s="74"/>
      <c r="CH264" s="74"/>
      <c r="CI264" s="74"/>
      <c r="CJ264" s="74"/>
      <c r="CK264" s="74"/>
      <c r="CL264" s="74"/>
      <c r="CM264" s="74"/>
      <c r="CN264" s="74"/>
      <c r="CO264" s="74"/>
      <c r="CP264" s="74"/>
      <c r="CQ264" s="74"/>
      <c r="CR264" s="74"/>
      <c r="CS264" s="74"/>
      <c r="CT264" s="74"/>
      <c r="CU264" s="74"/>
      <c r="CV264" s="74"/>
      <c r="CW264" s="74"/>
      <c r="CX264" s="74"/>
      <c r="CY264" s="74"/>
      <c r="CZ264" s="74"/>
      <c r="DA264" s="74"/>
      <c r="DB264" s="74"/>
      <c r="DC264" s="74"/>
      <c r="DD264" s="74"/>
      <c r="DE264" s="74"/>
      <c r="DF264" s="74"/>
      <c r="DG264" s="74"/>
      <c r="DH264" s="74"/>
      <c r="DI264" s="74"/>
      <c r="DJ264" s="74"/>
      <c r="DK264" s="74"/>
      <c r="DL264" s="74"/>
      <c r="DM264" s="74"/>
      <c r="DN264" s="74"/>
      <c r="DO264" s="74"/>
      <c r="DP264" s="74"/>
      <c r="DQ264" s="74"/>
      <c r="DR264" s="74"/>
      <c r="DS264" s="74"/>
      <c r="DT264" s="74"/>
      <c r="DU264" s="74"/>
      <c r="DV264" s="74"/>
      <c r="DW264" s="74"/>
      <c r="DX264" s="74"/>
      <c r="DY264" s="74"/>
      <c r="DZ264" s="74"/>
      <c r="EA264" s="74"/>
      <c r="EB264" s="74"/>
      <c r="EC264" s="74"/>
      <c r="ED264" s="74"/>
      <c r="EE264" s="74"/>
      <c r="EF264" s="74"/>
      <c r="EG264" s="74"/>
      <c r="EH264" s="74"/>
      <c r="EI264" s="74"/>
      <c r="EJ264" s="74"/>
      <c r="EK264" s="74"/>
      <c r="EL264" s="74"/>
      <c r="EM264" s="74"/>
      <c r="EN264" s="74"/>
      <c r="EO264" s="74"/>
      <c r="EP264" s="74"/>
      <c r="EQ264" s="74"/>
      <c r="ER264" s="74"/>
      <c r="ES264" s="74"/>
      <c r="ET264" s="74"/>
      <c r="EU264" s="74"/>
      <c r="EV264" s="74"/>
      <c r="EW264" s="74"/>
      <c r="EX264" s="74"/>
      <c r="EY264" s="74"/>
      <c r="EZ264" s="74"/>
      <c r="FA264" s="74"/>
      <c r="FB264" s="74"/>
      <c r="FC264" s="74"/>
      <c r="FD264" s="74"/>
      <c r="FE264" s="74"/>
      <c r="FF264" s="74"/>
      <c r="FG264" s="74"/>
      <c r="FH264" s="74"/>
      <c r="FI264" s="74"/>
      <c r="FJ264" s="74"/>
      <c r="FK264" s="74"/>
      <c r="FL264" s="74"/>
      <c r="FM264" s="74"/>
      <c r="FN264" s="74"/>
      <c r="FO264" s="74"/>
      <c r="FP264" s="74"/>
      <c r="FQ264" s="74"/>
      <c r="FR264" s="74"/>
      <c r="FS264" s="74"/>
      <c r="FT264" s="74"/>
      <c r="FU264" s="74"/>
      <c r="FV264" s="74"/>
      <c r="FW264" s="74"/>
      <c r="FX264" s="74"/>
      <c r="FY264" s="74"/>
      <c r="FZ264" s="74"/>
      <c r="GA264" s="74"/>
      <c r="GB264" s="74"/>
      <c r="GC264" s="74"/>
    </row>
    <row r="265" spans="4:185">
      <c r="D265" s="74"/>
      <c r="E265" s="74"/>
      <c r="F265" s="74"/>
      <c r="G265" s="74"/>
      <c r="H265" s="74"/>
      <c r="I265" s="74"/>
      <c r="J265" s="74"/>
      <c r="K265" s="74"/>
      <c r="L265" s="74"/>
      <c r="M265" s="74"/>
      <c r="N265" s="74"/>
      <c r="O265" s="74"/>
      <c r="P265" s="74"/>
      <c r="Q265" s="74"/>
      <c r="R265" s="74"/>
      <c r="S265" s="74"/>
      <c r="T265" s="74"/>
      <c r="U265" s="74"/>
      <c r="V265" s="74"/>
      <c r="W265" s="74"/>
      <c r="X265" s="74"/>
      <c r="Y265" s="74"/>
      <c r="Z265" s="74"/>
      <c r="AA265" s="74"/>
      <c r="AB265" s="74"/>
      <c r="AC265" s="74"/>
      <c r="AD265" s="74"/>
      <c r="AE265" s="74"/>
      <c r="AF265" s="74"/>
      <c r="AG265" s="74"/>
      <c r="AH265" s="74"/>
      <c r="AI265" s="74"/>
      <c r="AJ265" s="74"/>
      <c r="AK265" s="74"/>
      <c r="AL265" s="74"/>
      <c r="AM265" s="74"/>
      <c r="AN265" s="74"/>
      <c r="AO265" s="74"/>
      <c r="AP265" s="74"/>
      <c r="AQ265" s="74"/>
      <c r="AR265" s="74"/>
      <c r="AS265" s="74"/>
      <c r="AT265" s="74"/>
      <c r="AU265" s="74"/>
      <c r="AV265" s="74"/>
      <c r="AW265" s="74"/>
      <c r="AX265" s="74"/>
      <c r="AY265" s="74"/>
      <c r="AZ265" s="74"/>
      <c r="BA265" s="74"/>
      <c r="BB265" s="74"/>
      <c r="BC265" s="74"/>
      <c r="BD265" s="74"/>
      <c r="BE265" s="74"/>
      <c r="BF265" s="74"/>
      <c r="BG265" s="74"/>
      <c r="BH265" s="74"/>
      <c r="BI265" s="74"/>
      <c r="BJ265" s="74"/>
      <c r="BK265" s="74"/>
      <c r="BL265" s="74"/>
      <c r="BM265" s="74"/>
      <c r="BN265" s="74"/>
      <c r="BO265" s="74"/>
      <c r="BP265" s="74"/>
      <c r="BQ265" s="74"/>
      <c r="BR265" s="74"/>
      <c r="BS265" s="74"/>
      <c r="BT265" s="74"/>
      <c r="BU265" s="74"/>
      <c r="BV265" s="74"/>
      <c r="BW265" s="74"/>
      <c r="BX265" s="74"/>
      <c r="BY265" s="74"/>
      <c r="BZ265" s="74"/>
      <c r="CA265" s="74"/>
      <c r="CB265" s="74"/>
      <c r="CC265" s="74"/>
      <c r="CD265" s="74"/>
      <c r="CE265" s="74"/>
      <c r="CF265" s="74"/>
      <c r="CG265" s="74"/>
      <c r="CH265" s="74"/>
      <c r="CI265" s="74"/>
      <c r="CJ265" s="74"/>
      <c r="CK265" s="74"/>
      <c r="CL265" s="74"/>
      <c r="CM265" s="74"/>
      <c r="CN265" s="74"/>
      <c r="CO265" s="74"/>
      <c r="CP265" s="74"/>
      <c r="CQ265" s="74"/>
      <c r="CR265" s="74"/>
      <c r="CS265" s="74"/>
      <c r="CT265" s="74"/>
      <c r="CU265" s="74"/>
      <c r="CV265" s="74"/>
      <c r="CW265" s="74"/>
      <c r="CX265" s="74"/>
      <c r="CY265" s="74"/>
      <c r="CZ265" s="74"/>
      <c r="DA265" s="74"/>
      <c r="DB265" s="74"/>
      <c r="DC265" s="74"/>
      <c r="DD265" s="74"/>
      <c r="DE265" s="74"/>
      <c r="DF265" s="74"/>
      <c r="DG265" s="74"/>
      <c r="DH265" s="74"/>
      <c r="DI265" s="74"/>
      <c r="DJ265" s="74"/>
      <c r="DK265" s="74"/>
      <c r="DL265" s="74"/>
      <c r="DM265" s="74"/>
      <c r="DN265" s="74"/>
      <c r="DO265" s="74"/>
      <c r="DP265" s="74"/>
      <c r="DQ265" s="74"/>
      <c r="DR265" s="74"/>
      <c r="DS265" s="74"/>
      <c r="DT265" s="74"/>
      <c r="DU265" s="74"/>
      <c r="DV265" s="74"/>
      <c r="DW265" s="74"/>
      <c r="DX265" s="74"/>
      <c r="DY265" s="74"/>
      <c r="DZ265" s="74"/>
      <c r="EA265" s="74"/>
      <c r="EB265" s="74"/>
      <c r="EC265" s="74"/>
      <c r="ED265" s="74"/>
      <c r="EE265" s="74"/>
      <c r="EF265" s="74"/>
      <c r="EG265" s="74"/>
      <c r="EH265" s="74"/>
      <c r="EI265" s="74"/>
      <c r="EJ265" s="74"/>
      <c r="EK265" s="74"/>
      <c r="EL265" s="74"/>
      <c r="EM265" s="74"/>
      <c r="EN265" s="74"/>
      <c r="EO265" s="74"/>
      <c r="EP265" s="74"/>
      <c r="EQ265" s="74"/>
      <c r="ER265" s="74"/>
      <c r="ES265" s="74"/>
      <c r="ET265" s="74"/>
      <c r="EU265" s="74"/>
      <c r="EV265" s="74"/>
      <c r="EW265" s="74"/>
      <c r="EX265" s="74"/>
      <c r="EY265" s="74"/>
      <c r="EZ265" s="74"/>
      <c r="FA265" s="74"/>
      <c r="FB265" s="74"/>
      <c r="FC265" s="74"/>
      <c r="FD265" s="74"/>
      <c r="FE265" s="74"/>
      <c r="FF265" s="74"/>
      <c r="FG265" s="74"/>
      <c r="FH265" s="74"/>
      <c r="FI265" s="74"/>
      <c r="FJ265" s="74"/>
      <c r="FK265" s="74"/>
      <c r="FL265" s="74"/>
      <c r="FM265" s="74"/>
      <c r="FN265" s="74"/>
      <c r="FO265" s="74"/>
      <c r="FP265" s="74"/>
      <c r="FQ265" s="74"/>
      <c r="FR265" s="74"/>
      <c r="FS265" s="74"/>
      <c r="FT265" s="74"/>
      <c r="FU265" s="74"/>
      <c r="FV265" s="74"/>
      <c r="FW265" s="74"/>
      <c r="FX265" s="74"/>
      <c r="FY265" s="74"/>
      <c r="FZ265" s="74"/>
      <c r="GA265" s="74"/>
      <c r="GB265" s="74"/>
      <c r="GC265" s="74"/>
    </row>
    <row r="266" spans="4:185">
      <c r="D266" s="74"/>
      <c r="E266" s="74"/>
      <c r="F266" s="74"/>
      <c r="G266" s="74"/>
      <c r="H266" s="74"/>
      <c r="I266" s="74"/>
      <c r="J266" s="74"/>
      <c r="K266" s="74"/>
      <c r="L266" s="74"/>
      <c r="M266" s="74"/>
      <c r="N266" s="74"/>
      <c r="O266" s="74"/>
      <c r="P266" s="74"/>
      <c r="Q266" s="74"/>
      <c r="R266" s="74"/>
      <c r="S266" s="74"/>
      <c r="T266" s="74"/>
      <c r="U266" s="74"/>
      <c r="V266" s="74"/>
      <c r="W266" s="74"/>
      <c r="X266" s="74"/>
      <c r="Y266" s="74"/>
      <c r="Z266" s="74"/>
      <c r="AA266" s="74"/>
      <c r="AB266" s="74"/>
      <c r="AC266" s="74"/>
      <c r="AD266" s="74"/>
      <c r="AE266" s="74"/>
      <c r="AF266" s="74"/>
      <c r="AG266" s="74"/>
      <c r="AH266" s="74"/>
      <c r="AI266" s="74"/>
      <c r="AJ266" s="74"/>
      <c r="AK266" s="74"/>
      <c r="AL266" s="74"/>
      <c r="AM266" s="74"/>
      <c r="AN266" s="74"/>
      <c r="AO266" s="74"/>
      <c r="AP266" s="74"/>
      <c r="AQ266" s="74"/>
      <c r="AR266" s="74"/>
      <c r="AS266" s="74"/>
      <c r="AT266" s="74"/>
      <c r="AU266" s="74"/>
      <c r="AV266" s="74"/>
      <c r="AW266" s="74"/>
      <c r="AX266" s="74"/>
      <c r="AY266" s="74"/>
      <c r="AZ266" s="74"/>
      <c r="BA266" s="74"/>
      <c r="BB266" s="74"/>
      <c r="BC266" s="74"/>
      <c r="BD266" s="74"/>
      <c r="BE266" s="74"/>
      <c r="BF266" s="74"/>
      <c r="BG266" s="74"/>
      <c r="BH266" s="74"/>
      <c r="BI266" s="74"/>
      <c r="BJ266" s="74"/>
      <c r="BK266" s="74"/>
      <c r="BL266" s="74"/>
      <c r="BM266" s="74"/>
      <c r="BN266" s="74"/>
      <c r="BO266" s="74"/>
      <c r="BP266" s="74"/>
      <c r="BQ266" s="74"/>
      <c r="BR266" s="74"/>
      <c r="BS266" s="74"/>
      <c r="BT266" s="74"/>
      <c r="BU266" s="74"/>
      <c r="BV266" s="74"/>
      <c r="BW266" s="74"/>
      <c r="BX266" s="74"/>
      <c r="BY266" s="74"/>
      <c r="BZ266" s="74"/>
      <c r="CA266" s="74"/>
      <c r="CB266" s="74"/>
      <c r="CC266" s="74"/>
      <c r="CD266" s="74"/>
      <c r="CE266" s="74"/>
      <c r="CF266" s="74"/>
      <c r="CG266" s="74"/>
      <c r="CH266" s="74"/>
      <c r="CI266" s="74"/>
      <c r="CJ266" s="74"/>
      <c r="CK266" s="74"/>
      <c r="CL266" s="74"/>
      <c r="CM266" s="74"/>
      <c r="CN266" s="74"/>
      <c r="CO266" s="74"/>
      <c r="CP266" s="74"/>
      <c r="CQ266" s="74"/>
      <c r="CR266" s="74"/>
      <c r="CS266" s="74"/>
      <c r="CT266" s="74"/>
      <c r="CU266" s="74"/>
      <c r="CV266" s="74"/>
      <c r="CW266" s="74"/>
      <c r="CX266" s="74"/>
      <c r="CY266" s="74"/>
      <c r="CZ266" s="74"/>
      <c r="DA266" s="74"/>
      <c r="DB266" s="74"/>
      <c r="DC266" s="74"/>
      <c r="DD266" s="74"/>
      <c r="DE266" s="74"/>
      <c r="DF266" s="74"/>
      <c r="DG266" s="74"/>
      <c r="DH266" s="74"/>
      <c r="DI266" s="74"/>
      <c r="DJ266" s="74"/>
      <c r="DK266" s="74"/>
      <c r="DL266" s="74"/>
      <c r="DM266" s="74"/>
      <c r="DN266" s="74"/>
      <c r="DO266" s="74"/>
      <c r="DP266" s="74"/>
      <c r="DQ266" s="74"/>
      <c r="DR266" s="74"/>
      <c r="DS266" s="74"/>
      <c r="DT266" s="74"/>
      <c r="DU266" s="74"/>
      <c r="DV266" s="74"/>
      <c r="DW266" s="74"/>
      <c r="DX266" s="74"/>
      <c r="DY266" s="74"/>
      <c r="DZ266" s="74"/>
      <c r="EA266" s="74"/>
      <c r="EB266" s="74"/>
      <c r="EC266" s="74"/>
      <c r="ED266" s="74"/>
      <c r="EE266" s="74"/>
      <c r="EF266" s="74"/>
      <c r="EG266" s="74"/>
      <c r="EH266" s="74"/>
      <c r="EI266" s="74"/>
      <c r="EJ266" s="74"/>
      <c r="EK266" s="74"/>
      <c r="EL266" s="74"/>
      <c r="EM266" s="74"/>
      <c r="EN266" s="74"/>
      <c r="EO266" s="74"/>
      <c r="EP266" s="74"/>
      <c r="EQ266" s="74"/>
      <c r="ER266" s="74"/>
      <c r="ES266" s="74"/>
      <c r="ET266" s="74"/>
      <c r="EU266" s="74"/>
      <c r="EV266" s="74"/>
      <c r="EW266" s="74"/>
      <c r="EX266" s="74"/>
      <c r="EY266" s="74"/>
      <c r="EZ266" s="74"/>
      <c r="FA266" s="74"/>
      <c r="FB266" s="74"/>
      <c r="FC266" s="74"/>
      <c r="FD266" s="74"/>
      <c r="FE266" s="74"/>
      <c r="FF266" s="74"/>
      <c r="FG266" s="74"/>
      <c r="FH266" s="74"/>
      <c r="FI266" s="74"/>
      <c r="FJ266" s="74"/>
      <c r="FK266" s="74"/>
      <c r="FL266" s="74"/>
      <c r="FM266" s="74"/>
      <c r="FN266" s="74"/>
      <c r="FO266" s="74"/>
      <c r="FP266" s="74"/>
      <c r="FQ266" s="74"/>
      <c r="FR266" s="74"/>
      <c r="FS266" s="74"/>
      <c r="FT266" s="74"/>
      <c r="FU266" s="74"/>
      <c r="FV266" s="74"/>
      <c r="FW266" s="74"/>
      <c r="FX266" s="74"/>
      <c r="FY266" s="74"/>
      <c r="FZ266" s="74"/>
      <c r="GA266" s="74"/>
      <c r="GB266" s="74"/>
      <c r="GC266" s="74"/>
    </row>
    <row r="267" spans="4:185">
      <c r="D267" s="74"/>
      <c r="E267" s="74"/>
      <c r="F267" s="74"/>
      <c r="G267" s="74"/>
      <c r="H267" s="74"/>
      <c r="I267" s="74"/>
      <c r="J267" s="74"/>
      <c r="K267" s="74"/>
      <c r="L267" s="74"/>
      <c r="M267" s="74"/>
      <c r="N267" s="74"/>
      <c r="O267" s="74"/>
      <c r="P267" s="74"/>
      <c r="Q267" s="74"/>
      <c r="R267" s="74"/>
      <c r="S267" s="74"/>
      <c r="T267" s="74"/>
      <c r="U267" s="74"/>
      <c r="V267" s="74"/>
      <c r="W267" s="74"/>
      <c r="X267" s="74"/>
      <c r="Y267" s="74"/>
      <c r="Z267" s="74"/>
      <c r="AA267" s="74"/>
      <c r="AB267" s="74"/>
      <c r="AC267" s="74"/>
      <c r="AD267" s="74"/>
      <c r="AE267" s="74"/>
      <c r="AF267" s="74"/>
      <c r="AG267" s="74"/>
      <c r="AH267" s="74"/>
      <c r="AI267" s="74"/>
      <c r="AJ267" s="74"/>
      <c r="AK267" s="74"/>
      <c r="AL267" s="74"/>
      <c r="AM267" s="74"/>
      <c r="AN267" s="74"/>
      <c r="AO267" s="74"/>
      <c r="AP267" s="74"/>
      <c r="AQ267" s="74"/>
      <c r="AR267" s="74"/>
      <c r="AS267" s="74"/>
      <c r="AT267" s="74"/>
      <c r="AU267" s="74"/>
      <c r="AV267" s="74"/>
      <c r="AW267" s="74"/>
      <c r="AX267" s="74"/>
      <c r="AY267" s="74"/>
      <c r="AZ267" s="74"/>
      <c r="BA267" s="74"/>
      <c r="BB267" s="74"/>
      <c r="BC267" s="74"/>
      <c r="BD267" s="74"/>
      <c r="BE267" s="74"/>
      <c r="BF267" s="74"/>
      <c r="BG267" s="74"/>
      <c r="BH267" s="74"/>
      <c r="BI267" s="74"/>
      <c r="BJ267" s="74"/>
      <c r="BK267" s="74"/>
      <c r="BL267" s="74"/>
      <c r="BM267" s="74"/>
      <c r="BN267" s="74"/>
      <c r="BO267" s="74"/>
      <c r="BP267" s="74"/>
      <c r="BQ267" s="74"/>
      <c r="BR267" s="74"/>
      <c r="BS267" s="74"/>
      <c r="BT267" s="74"/>
      <c r="BU267" s="74"/>
      <c r="BV267" s="74"/>
      <c r="BW267" s="74"/>
      <c r="BX267" s="74"/>
      <c r="BY267" s="74"/>
      <c r="BZ267" s="74"/>
      <c r="CA267" s="74"/>
      <c r="CB267" s="74"/>
      <c r="CC267" s="74"/>
      <c r="CD267" s="74"/>
      <c r="CE267" s="74"/>
      <c r="CF267" s="74"/>
      <c r="CG267" s="74"/>
      <c r="CH267" s="74"/>
      <c r="CI267" s="74"/>
      <c r="CJ267" s="74"/>
      <c r="CK267" s="74"/>
      <c r="CL267" s="74"/>
      <c r="CM267" s="74"/>
      <c r="CN267" s="74"/>
      <c r="CO267" s="74"/>
      <c r="CP267" s="74"/>
      <c r="CQ267" s="74"/>
      <c r="CR267" s="74"/>
      <c r="CS267" s="74"/>
      <c r="CT267" s="74"/>
      <c r="CU267" s="74"/>
      <c r="CV267" s="74"/>
      <c r="CW267" s="74"/>
      <c r="CX267" s="74"/>
      <c r="CY267" s="74"/>
      <c r="CZ267" s="74"/>
      <c r="DA267" s="74"/>
      <c r="DB267" s="74"/>
      <c r="DC267" s="74"/>
      <c r="DD267" s="74"/>
      <c r="DE267" s="74"/>
      <c r="DF267" s="74"/>
      <c r="DG267" s="74"/>
      <c r="DH267" s="74"/>
      <c r="DI267" s="74"/>
      <c r="DJ267" s="74"/>
      <c r="DK267" s="74"/>
      <c r="DL267" s="74"/>
      <c r="DM267" s="74"/>
      <c r="DN267" s="74"/>
      <c r="DO267" s="74"/>
      <c r="DP267" s="74"/>
      <c r="DQ267" s="74"/>
      <c r="DR267" s="74"/>
      <c r="DS267" s="74"/>
      <c r="DT267" s="74"/>
      <c r="DU267" s="74"/>
      <c r="DV267" s="74"/>
      <c r="DW267" s="74"/>
      <c r="DX267" s="74"/>
      <c r="DY267" s="74"/>
      <c r="DZ267" s="74"/>
      <c r="EA267" s="74"/>
      <c r="EB267" s="74"/>
      <c r="EC267" s="74"/>
      <c r="ED267" s="74"/>
      <c r="EE267" s="74"/>
      <c r="EF267" s="74"/>
      <c r="EG267" s="74"/>
      <c r="EH267" s="74"/>
      <c r="EI267" s="74"/>
      <c r="EJ267" s="74"/>
      <c r="EK267" s="74"/>
      <c r="EL267" s="74"/>
      <c r="EM267" s="74"/>
      <c r="EN267" s="74"/>
      <c r="EO267" s="74"/>
      <c r="EP267" s="74"/>
      <c r="EQ267" s="74"/>
      <c r="ER267" s="74"/>
      <c r="ES267" s="74"/>
      <c r="ET267" s="74"/>
      <c r="EU267" s="74"/>
      <c r="EV267" s="74"/>
      <c r="EW267" s="74"/>
      <c r="EX267" s="74"/>
      <c r="EY267" s="74"/>
      <c r="EZ267" s="74"/>
      <c r="FA267" s="74"/>
      <c r="FB267" s="74"/>
      <c r="FC267" s="74"/>
      <c r="FD267" s="74"/>
      <c r="FE267" s="74"/>
      <c r="FF267" s="74"/>
      <c r="FG267" s="74"/>
      <c r="FH267" s="74"/>
      <c r="FI267" s="74"/>
      <c r="FJ267" s="74"/>
      <c r="FK267" s="74"/>
      <c r="FL267" s="74"/>
      <c r="FM267" s="74"/>
      <c r="FN267" s="74"/>
      <c r="FO267" s="74"/>
      <c r="FP267" s="74"/>
      <c r="FQ267" s="74"/>
      <c r="FR267" s="74"/>
      <c r="FS267" s="74"/>
      <c r="FT267" s="74"/>
      <c r="FU267" s="74"/>
      <c r="FV267" s="74"/>
      <c r="FW267" s="74"/>
      <c r="FX267" s="74"/>
      <c r="FY267" s="74"/>
      <c r="FZ267" s="74"/>
      <c r="GA267" s="74"/>
      <c r="GB267" s="74"/>
      <c r="GC267" s="74"/>
    </row>
    <row r="268" spans="4:185">
      <c r="D268" s="74"/>
      <c r="E268" s="74"/>
      <c r="F268" s="74"/>
      <c r="G268" s="74"/>
      <c r="H268" s="74"/>
      <c r="I268" s="74"/>
      <c r="J268" s="74"/>
      <c r="K268" s="74"/>
      <c r="L268" s="74"/>
      <c r="M268" s="74"/>
      <c r="N268" s="74"/>
      <c r="O268" s="74"/>
      <c r="P268" s="74"/>
      <c r="Q268" s="74"/>
      <c r="R268" s="74"/>
      <c r="S268" s="74"/>
      <c r="T268" s="74"/>
      <c r="U268" s="74"/>
      <c r="V268" s="74"/>
      <c r="W268" s="74"/>
      <c r="X268" s="74"/>
      <c r="Y268" s="74"/>
      <c r="Z268" s="74"/>
      <c r="AA268" s="74"/>
      <c r="AB268" s="74"/>
      <c r="AC268" s="74"/>
      <c r="AD268" s="74"/>
      <c r="AE268" s="74"/>
      <c r="AF268" s="74"/>
      <c r="AG268" s="74"/>
      <c r="AH268" s="74"/>
      <c r="AI268" s="74"/>
      <c r="AJ268" s="74"/>
      <c r="AK268" s="74"/>
      <c r="AL268" s="74"/>
      <c r="AM268" s="74"/>
      <c r="AN268" s="74"/>
      <c r="AO268" s="74"/>
      <c r="AP268" s="74"/>
      <c r="AQ268" s="74"/>
      <c r="AR268" s="74"/>
      <c r="AS268" s="74"/>
      <c r="AT268" s="74"/>
      <c r="AU268" s="74"/>
      <c r="AV268" s="74"/>
      <c r="AW268" s="74"/>
      <c r="AX268" s="74"/>
      <c r="AY268" s="74"/>
      <c r="AZ268" s="74"/>
      <c r="BA268" s="74"/>
      <c r="BB268" s="74"/>
      <c r="BC268" s="74"/>
      <c r="BD268" s="74"/>
      <c r="BE268" s="74"/>
      <c r="BF268" s="74"/>
      <c r="BG268" s="74"/>
      <c r="BH268" s="74"/>
      <c r="BI268" s="74"/>
      <c r="BJ268" s="74"/>
      <c r="BK268" s="74"/>
      <c r="BL268" s="74"/>
      <c r="BM268" s="74"/>
      <c r="BN268" s="74"/>
      <c r="BO268" s="74"/>
      <c r="BP268" s="74"/>
      <c r="BQ268" s="74"/>
      <c r="BR268" s="74"/>
      <c r="BS268" s="74"/>
      <c r="BT268" s="74"/>
      <c r="BU268" s="74"/>
      <c r="BV268" s="74"/>
      <c r="BW268" s="74"/>
      <c r="BX268" s="74"/>
      <c r="BY268" s="74"/>
      <c r="BZ268" s="74"/>
      <c r="CA268" s="74"/>
      <c r="CB268" s="74"/>
      <c r="CC268" s="74"/>
      <c r="CD268" s="74"/>
      <c r="CE268" s="74"/>
      <c r="CF268" s="74"/>
      <c r="CG268" s="74"/>
      <c r="CH268" s="74"/>
      <c r="CI268" s="74"/>
      <c r="CJ268" s="74"/>
      <c r="CK268" s="74"/>
      <c r="CL268" s="74"/>
      <c r="CM268" s="74"/>
      <c r="CN268" s="74"/>
      <c r="CO268" s="74"/>
      <c r="CP268" s="74"/>
      <c r="CQ268" s="74"/>
      <c r="CR268" s="74"/>
      <c r="CS268" s="74"/>
      <c r="CT268" s="74"/>
      <c r="CU268" s="74"/>
      <c r="CV268" s="74"/>
      <c r="CW268" s="74"/>
      <c r="CX268" s="74"/>
      <c r="CY268" s="74"/>
      <c r="CZ268" s="74"/>
      <c r="DA268" s="74"/>
      <c r="DB268" s="74"/>
      <c r="DC268" s="74"/>
      <c r="DD268" s="74"/>
      <c r="DE268" s="74"/>
      <c r="DF268" s="74"/>
      <c r="DG268" s="74"/>
      <c r="DH268" s="74"/>
      <c r="DI268" s="74"/>
      <c r="DJ268" s="74"/>
      <c r="DK268" s="74"/>
      <c r="DL268" s="74"/>
      <c r="DM268" s="74"/>
      <c r="DN268" s="74"/>
      <c r="DO268" s="74"/>
      <c r="DP268" s="74"/>
      <c r="DQ268" s="74"/>
      <c r="DR268" s="74"/>
      <c r="DS268" s="74"/>
      <c r="DT268" s="74"/>
      <c r="DU268" s="74"/>
      <c r="DV268" s="74"/>
      <c r="DW268" s="74"/>
      <c r="DX268" s="74"/>
      <c r="DY268" s="74"/>
      <c r="DZ268" s="74"/>
      <c r="EA268" s="74"/>
      <c r="EB268" s="74"/>
      <c r="EC268" s="74"/>
      <c r="ED268" s="74"/>
      <c r="EE268" s="74"/>
      <c r="EF268" s="74"/>
      <c r="EG268" s="74"/>
      <c r="EH268" s="74"/>
      <c r="EI268" s="74"/>
      <c r="EJ268" s="74"/>
      <c r="EK268" s="74"/>
      <c r="EL268" s="74"/>
      <c r="EM268" s="74"/>
      <c r="EN268" s="74"/>
      <c r="EO268" s="74"/>
      <c r="EP268" s="74"/>
      <c r="EQ268" s="74"/>
      <c r="ER268" s="74"/>
      <c r="ES268" s="74"/>
      <c r="ET268" s="74"/>
      <c r="EU268" s="74"/>
      <c r="EV268" s="74"/>
      <c r="EW268" s="74"/>
      <c r="EX268" s="74"/>
      <c r="EY268" s="74"/>
      <c r="EZ268" s="74"/>
      <c r="FA268" s="74"/>
      <c r="FB268" s="74"/>
      <c r="FC268" s="74"/>
      <c r="FD268" s="74"/>
      <c r="FE268" s="74"/>
      <c r="FF268" s="74"/>
      <c r="FG268" s="74"/>
      <c r="FH268" s="74"/>
      <c r="FI268" s="74"/>
      <c r="FJ268" s="74"/>
      <c r="FK268" s="74"/>
      <c r="FL268" s="74"/>
      <c r="FM268" s="74"/>
      <c r="FN268" s="74"/>
      <c r="FO268" s="74"/>
      <c r="FP268" s="74"/>
      <c r="FQ268" s="74"/>
      <c r="FR268" s="74"/>
      <c r="FS268" s="74"/>
      <c r="FT268" s="74"/>
      <c r="FU268" s="74"/>
      <c r="FV268" s="74"/>
      <c r="FW268" s="74"/>
      <c r="FX268" s="74"/>
      <c r="FY268" s="74"/>
      <c r="FZ268" s="74"/>
      <c r="GA268" s="74"/>
      <c r="GB268" s="74"/>
      <c r="GC268" s="74"/>
    </row>
    <row r="269" spans="4:185">
      <c r="D269" s="74"/>
      <c r="E269" s="74"/>
      <c r="F269" s="74"/>
      <c r="G269" s="74"/>
      <c r="H269" s="74"/>
      <c r="I269" s="74"/>
      <c r="J269" s="74"/>
      <c r="K269" s="74"/>
      <c r="L269" s="74"/>
      <c r="M269" s="74"/>
      <c r="N269" s="74"/>
      <c r="O269" s="74"/>
      <c r="P269" s="74"/>
      <c r="Q269" s="74"/>
      <c r="R269" s="74"/>
      <c r="S269" s="74"/>
      <c r="T269" s="74"/>
      <c r="U269" s="74"/>
      <c r="V269" s="74"/>
      <c r="W269" s="74"/>
      <c r="X269" s="74"/>
      <c r="Y269" s="74"/>
      <c r="Z269" s="74"/>
      <c r="AA269" s="74"/>
      <c r="AB269" s="74"/>
      <c r="AC269" s="74"/>
      <c r="AD269" s="74"/>
      <c r="AE269" s="74"/>
      <c r="AF269" s="74"/>
      <c r="AG269" s="74"/>
      <c r="AH269" s="74"/>
      <c r="AI269" s="74"/>
      <c r="AJ269" s="74"/>
      <c r="AK269" s="74"/>
      <c r="AL269" s="74"/>
      <c r="AM269" s="74"/>
      <c r="AN269" s="74"/>
      <c r="AO269" s="74"/>
      <c r="AP269" s="74"/>
      <c r="AQ269" s="74"/>
      <c r="AR269" s="74"/>
      <c r="AS269" s="74"/>
      <c r="AT269" s="74"/>
      <c r="AU269" s="74"/>
      <c r="AV269" s="74"/>
      <c r="AW269" s="74"/>
      <c r="AX269" s="74"/>
      <c r="AY269" s="74"/>
      <c r="AZ269" s="74"/>
      <c r="BA269" s="74"/>
      <c r="BB269" s="74"/>
      <c r="BC269" s="74"/>
      <c r="BD269" s="74"/>
      <c r="BE269" s="74"/>
      <c r="BF269" s="74"/>
      <c r="BG269" s="74"/>
      <c r="BH269" s="74"/>
      <c r="BI269" s="74"/>
      <c r="BJ269" s="74"/>
      <c r="BK269" s="74"/>
      <c r="BL269" s="74"/>
      <c r="BM269" s="74"/>
      <c r="BN269" s="74"/>
      <c r="BO269" s="74"/>
      <c r="BP269" s="74"/>
      <c r="BQ269" s="74"/>
      <c r="BR269" s="74"/>
      <c r="BS269" s="74"/>
      <c r="BT269" s="74"/>
      <c r="BU269" s="74"/>
      <c r="BV269" s="74"/>
      <c r="BW269" s="74"/>
      <c r="BX269" s="74"/>
      <c r="BY269" s="74"/>
      <c r="BZ269" s="74"/>
      <c r="CA269" s="74"/>
      <c r="CB269" s="74"/>
      <c r="CC269" s="74"/>
      <c r="CD269" s="74"/>
      <c r="CE269" s="74"/>
      <c r="CF269" s="74"/>
      <c r="CG269" s="74"/>
      <c r="CH269" s="74"/>
      <c r="CI269" s="74"/>
      <c r="CJ269" s="74"/>
      <c r="CK269" s="74"/>
      <c r="CL269" s="74"/>
      <c r="CM269" s="74"/>
      <c r="CN269" s="74"/>
      <c r="CO269" s="74"/>
      <c r="CP269" s="74"/>
      <c r="CQ269" s="74"/>
      <c r="CR269" s="74"/>
      <c r="CS269" s="74"/>
      <c r="CT269" s="74"/>
      <c r="CU269" s="74"/>
      <c r="CV269" s="74"/>
      <c r="CW269" s="74"/>
      <c r="CX269" s="74"/>
      <c r="CY269" s="74"/>
      <c r="CZ269" s="74"/>
      <c r="DA269" s="74"/>
      <c r="DB269" s="74"/>
      <c r="DC269" s="74"/>
      <c r="DD269" s="74"/>
      <c r="DE269" s="74"/>
      <c r="DF269" s="74"/>
      <c r="DG269" s="74"/>
      <c r="DH269" s="74"/>
      <c r="DI269" s="74"/>
      <c r="DJ269" s="74"/>
      <c r="DK269" s="74"/>
      <c r="DL269" s="74"/>
      <c r="DM269" s="74"/>
      <c r="DN269" s="74"/>
      <c r="DO269" s="74"/>
      <c r="DP269" s="74"/>
      <c r="DQ269" s="74"/>
      <c r="DR269" s="74"/>
      <c r="DS269" s="74"/>
      <c r="DT269" s="74"/>
      <c r="DU269" s="74"/>
      <c r="DV269" s="74"/>
      <c r="DW269" s="74"/>
      <c r="DX269" s="74"/>
      <c r="DY269" s="74"/>
      <c r="DZ269" s="74"/>
      <c r="EA269" s="74"/>
      <c r="EB269" s="74"/>
      <c r="EC269" s="74"/>
      <c r="ED269" s="74"/>
      <c r="EE269" s="74"/>
      <c r="EF269" s="74"/>
      <c r="EG269" s="74"/>
      <c r="EH269" s="74"/>
      <c r="EI269" s="74"/>
      <c r="EJ269" s="74"/>
      <c r="EK269" s="74"/>
      <c r="EL269" s="74"/>
      <c r="EM269" s="74"/>
      <c r="EN269" s="74"/>
      <c r="EO269" s="74"/>
      <c r="EP269" s="74"/>
      <c r="EQ269" s="74"/>
      <c r="ER269" s="74"/>
      <c r="ES269" s="74"/>
      <c r="ET269" s="74"/>
      <c r="EU269" s="74"/>
      <c r="EV269" s="74"/>
      <c r="EW269" s="74"/>
      <c r="EX269" s="74"/>
      <c r="EY269" s="74"/>
      <c r="EZ269" s="74"/>
      <c r="FA269" s="74"/>
      <c r="FB269" s="74"/>
      <c r="FC269" s="74"/>
      <c r="FD269" s="74"/>
      <c r="FE269" s="74"/>
      <c r="FF269" s="74"/>
      <c r="FG269" s="74"/>
      <c r="FH269" s="74"/>
      <c r="FI269" s="74"/>
      <c r="FJ269" s="74"/>
      <c r="FK269" s="74"/>
      <c r="FL269" s="74"/>
      <c r="FM269" s="74"/>
      <c r="FN269" s="74"/>
      <c r="FO269" s="74"/>
      <c r="FP269" s="74"/>
      <c r="FQ269" s="74"/>
      <c r="FR269" s="74"/>
      <c r="FS269" s="74"/>
      <c r="FT269" s="74"/>
      <c r="FU269" s="74"/>
      <c r="FV269" s="74"/>
      <c r="FW269" s="74"/>
      <c r="FX269" s="74"/>
      <c r="FY269" s="74"/>
      <c r="FZ269" s="74"/>
      <c r="GA269" s="74"/>
      <c r="GB269" s="74"/>
      <c r="GC269" s="74"/>
    </row>
    <row r="270" spans="4:185">
      <c r="D270" s="74"/>
      <c r="E270" s="74"/>
      <c r="F270" s="74"/>
      <c r="G270" s="74"/>
      <c r="H270" s="74"/>
      <c r="I270" s="74"/>
      <c r="J270" s="74"/>
      <c r="K270" s="74"/>
      <c r="L270" s="74"/>
      <c r="M270" s="74"/>
      <c r="N270" s="74"/>
      <c r="O270" s="74"/>
      <c r="P270" s="74"/>
      <c r="Q270" s="74"/>
      <c r="R270" s="74"/>
      <c r="S270" s="74"/>
      <c r="T270" s="74"/>
      <c r="U270" s="74"/>
      <c r="V270" s="74"/>
      <c r="W270" s="74"/>
      <c r="X270" s="74"/>
      <c r="Y270" s="74"/>
      <c r="Z270" s="74"/>
      <c r="AA270" s="74"/>
      <c r="AB270" s="74"/>
      <c r="AC270" s="74"/>
      <c r="AD270" s="74"/>
      <c r="AE270" s="74"/>
      <c r="AF270" s="74"/>
      <c r="AG270" s="74"/>
      <c r="AH270" s="74"/>
      <c r="AI270" s="74"/>
      <c r="AJ270" s="74"/>
      <c r="AK270" s="74"/>
      <c r="AL270" s="74"/>
      <c r="AM270" s="74"/>
      <c r="AN270" s="74"/>
      <c r="AO270" s="74"/>
      <c r="AP270" s="74"/>
      <c r="AQ270" s="74"/>
      <c r="AR270" s="74"/>
      <c r="AS270" s="74"/>
      <c r="AT270" s="74"/>
      <c r="AU270" s="74"/>
      <c r="AV270" s="74"/>
      <c r="AW270" s="74"/>
      <c r="AX270" s="74"/>
      <c r="AY270" s="74"/>
      <c r="AZ270" s="74"/>
      <c r="BA270" s="74"/>
      <c r="BB270" s="74"/>
      <c r="BC270" s="74"/>
      <c r="BD270" s="74"/>
      <c r="BE270" s="74"/>
      <c r="BF270" s="74"/>
      <c r="BG270" s="74"/>
      <c r="BH270" s="74"/>
      <c r="BI270" s="74"/>
      <c r="BJ270" s="74"/>
      <c r="BK270" s="74"/>
      <c r="BL270" s="74"/>
      <c r="BM270" s="74"/>
      <c r="BN270" s="74"/>
      <c r="BO270" s="74"/>
      <c r="BP270" s="74"/>
      <c r="BQ270" s="74"/>
      <c r="BR270" s="74"/>
      <c r="BS270" s="74"/>
      <c r="BT270" s="74"/>
      <c r="BU270" s="74"/>
      <c r="BV270" s="74"/>
      <c r="BW270" s="74"/>
      <c r="BX270" s="74"/>
      <c r="BY270" s="74"/>
      <c r="BZ270" s="74"/>
      <c r="CA270" s="74"/>
      <c r="CB270" s="74"/>
      <c r="CC270" s="74"/>
      <c r="CD270" s="74"/>
      <c r="CE270" s="74"/>
      <c r="CF270" s="74"/>
      <c r="CG270" s="74"/>
      <c r="CH270" s="74"/>
      <c r="CI270" s="74"/>
      <c r="CJ270" s="74"/>
      <c r="CK270" s="74"/>
      <c r="CL270" s="74"/>
      <c r="CM270" s="74"/>
      <c r="CN270" s="74"/>
      <c r="CO270" s="74"/>
      <c r="CP270" s="74"/>
      <c r="CQ270" s="74"/>
      <c r="CR270" s="74"/>
      <c r="CS270" s="74"/>
      <c r="CT270" s="74"/>
      <c r="CU270" s="74"/>
      <c r="CV270" s="74"/>
      <c r="CW270" s="74"/>
      <c r="CX270" s="74"/>
      <c r="CY270" s="74"/>
      <c r="CZ270" s="74"/>
      <c r="DA270" s="74"/>
      <c r="DB270" s="74"/>
      <c r="DC270" s="74"/>
      <c r="DD270" s="74"/>
      <c r="DE270" s="74"/>
      <c r="DF270" s="74"/>
      <c r="DG270" s="74"/>
      <c r="DH270" s="74"/>
      <c r="DI270" s="74"/>
      <c r="DJ270" s="74"/>
      <c r="DK270" s="74"/>
      <c r="DL270" s="74"/>
      <c r="DM270" s="74"/>
      <c r="DN270" s="74"/>
      <c r="DO270" s="74"/>
      <c r="DP270" s="74"/>
      <c r="DQ270" s="74"/>
      <c r="DR270" s="74"/>
      <c r="DS270" s="74"/>
      <c r="DT270" s="74"/>
      <c r="DU270" s="74"/>
      <c r="DV270" s="74"/>
      <c r="DW270" s="74"/>
      <c r="DX270" s="74"/>
      <c r="DY270" s="74"/>
      <c r="DZ270" s="74"/>
      <c r="EA270" s="74"/>
      <c r="EB270" s="74"/>
      <c r="EC270" s="74"/>
      <c r="ED270" s="74"/>
      <c r="EE270" s="74"/>
      <c r="EF270" s="74"/>
      <c r="EG270" s="74"/>
      <c r="EH270" s="74"/>
      <c r="EI270" s="74"/>
      <c r="EJ270" s="74"/>
      <c r="EK270" s="74"/>
      <c r="EL270" s="74"/>
      <c r="EM270" s="74"/>
      <c r="EN270" s="74"/>
      <c r="EO270" s="74"/>
      <c r="EP270" s="74"/>
      <c r="EQ270" s="74"/>
      <c r="ER270" s="74"/>
      <c r="ES270" s="74"/>
      <c r="ET270" s="74"/>
      <c r="EU270" s="74"/>
      <c r="EV270" s="74"/>
      <c r="EW270" s="74"/>
      <c r="EX270" s="74"/>
      <c r="EY270" s="74"/>
      <c r="EZ270" s="74"/>
      <c r="FA270" s="74"/>
      <c r="FB270" s="74"/>
      <c r="FC270" s="74"/>
      <c r="FD270" s="74"/>
      <c r="FE270" s="74"/>
      <c r="FF270" s="74"/>
      <c r="FG270" s="74"/>
      <c r="FH270" s="74"/>
      <c r="FI270" s="74"/>
      <c r="FJ270" s="74"/>
      <c r="FK270" s="74"/>
      <c r="FL270" s="74"/>
      <c r="FM270" s="74"/>
      <c r="FN270" s="74"/>
      <c r="FO270" s="74"/>
      <c r="FP270" s="74"/>
      <c r="FQ270" s="74"/>
      <c r="FR270" s="74"/>
      <c r="FS270" s="74"/>
      <c r="FT270" s="74"/>
      <c r="FU270" s="74"/>
      <c r="FV270" s="74"/>
      <c r="FW270" s="74"/>
      <c r="FX270" s="74"/>
      <c r="FY270" s="74"/>
      <c r="FZ270" s="74"/>
      <c r="GA270" s="74"/>
      <c r="GB270" s="74"/>
      <c r="GC270" s="74"/>
    </row>
    <row r="271" spans="4:185">
      <c r="D271" s="74"/>
      <c r="E271" s="74"/>
      <c r="F271" s="74"/>
      <c r="G271" s="74"/>
      <c r="H271" s="74"/>
      <c r="I271" s="74"/>
      <c r="J271" s="74"/>
      <c r="K271" s="74"/>
      <c r="L271" s="74"/>
      <c r="M271" s="74"/>
      <c r="N271" s="74"/>
      <c r="O271" s="74"/>
      <c r="P271" s="74"/>
      <c r="Q271" s="74"/>
      <c r="R271" s="74"/>
      <c r="S271" s="74"/>
      <c r="T271" s="74"/>
      <c r="U271" s="74"/>
      <c r="V271" s="74"/>
      <c r="W271" s="74"/>
      <c r="X271" s="74"/>
      <c r="Y271" s="74"/>
      <c r="Z271" s="74"/>
      <c r="AA271" s="74"/>
      <c r="AB271" s="74"/>
      <c r="AC271" s="74"/>
      <c r="AD271" s="74"/>
      <c r="AE271" s="74"/>
      <c r="AF271" s="74"/>
      <c r="AG271" s="74"/>
      <c r="AH271" s="74"/>
      <c r="AI271" s="74"/>
      <c r="AJ271" s="74"/>
      <c r="AK271" s="74"/>
      <c r="AL271" s="74"/>
      <c r="AM271" s="74"/>
      <c r="AN271" s="74"/>
      <c r="AO271" s="74"/>
      <c r="AP271" s="74"/>
      <c r="AQ271" s="74"/>
      <c r="AR271" s="74"/>
      <c r="AS271" s="74"/>
      <c r="AT271" s="74"/>
      <c r="AU271" s="74"/>
      <c r="AV271" s="74"/>
      <c r="AW271" s="74"/>
      <c r="AX271" s="74"/>
      <c r="AY271" s="74"/>
      <c r="AZ271" s="74"/>
      <c r="BA271" s="74"/>
      <c r="BB271" s="74"/>
      <c r="BC271" s="74"/>
      <c r="BD271" s="74"/>
      <c r="BE271" s="74"/>
      <c r="BF271" s="74"/>
      <c r="BG271" s="74"/>
      <c r="BH271" s="74"/>
      <c r="BI271" s="74"/>
      <c r="BJ271" s="74"/>
      <c r="BK271" s="74"/>
      <c r="BL271" s="74"/>
      <c r="BM271" s="74"/>
      <c r="BN271" s="74"/>
      <c r="BO271" s="74"/>
      <c r="BP271" s="74"/>
      <c r="BQ271" s="74"/>
      <c r="BR271" s="74"/>
      <c r="BS271" s="74"/>
      <c r="BT271" s="74"/>
      <c r="BU271" s="74"/>
      <c r="BV271" s="74"/>
      <c r="BW271" s="74"/>
      <c r="BX271" s="74"/>
      <c r="BY271" s="74"/>
      <c r="BZ271" s="74"/>
      <c r="CA271" s="74"/>
      <c r="CB271" s="74"/>
      <c r="CC271" s="74"/>
      <c r="CD271" s="74"/>
      <c r="CE271" s="74"/>
      <c r="CF271" s="74"/>
      <c r="CG271" s="74"/>
      <c r="CH271" s="74"/>
      <c r="CI271" s="74"/>
      <c r="CJ271" s="74"/>
      <c r="CK271" s="74"/>
      <c r="CL271" s="74"/>
      <c r="CM271" s="74"/>
      <c r="CN271" s="74"/>
      <c r="CO271" s="74"/>
      <c r="CP271" s="74"/>
      <c r="CQ271" s="74"/>
      <c r="CR271" s="74"/>
      <c r="CS271" s="74"/>
      <c r="CT271" s="74"/>
      <c r="CU271" s="74"/>
      <c r="CV271" s="74"/>
      <c r="CW271" s="74"/>
      <c r="CX271" s="74"/>
      <c r="CY271" s="74"/>
      <c r="CZ271" s="74"/>
      <c r="DA271" s="74"/>
      <c r="DB271" s="74"/>
      <c r="DC271" s="74"/>
      <c r="DD271" s="74"/>
      <c r="DE271" s="74"/>
      <c r="DF271" s="74"/>
      <c r="DG271" s="74"/>
      <c r="DH271" s="74"/>
      <c r="DI271" s="74"/>
      <c r="DJ271" s="74"/>
      <c r="DK271" s="74"/>
      <c r="DL271" s="74"/>
      <c r="DM271" s="74"/>
      <c r="DN271" s="74"/>
      <c r="DO271" s="74"/>
      <c r="DP271" s="74"/>
      <c r="DQ271" s="74"/>
      <c r="DR271" s="74"/>
      <c r="DS271" s="74"/>
      <c r="DT271" s="74"/>
      <c r="DU271" s="74"/>
      <c r="DV271" s="74"/>
      <c r="DW271" s="74"/>
      <c r="DX271" s="74"/>
      <c r="DY271" s="74"/>
      <c r="DZ271" s="74"/>
      <c r="EA271" s="74"/>
      <c r="EB271" s="74"/>
      <c r="EC271" s="74"/>
      <c r="ED271" s="74"/>
      <c r="EE271" s="74"/>
      <c r="EF271" s="74"/>
      <c r="EG271" s="74"/>
      <c r="EH271" s="74"/>
      <c r="EI271" s="74"/>
      <c r="EJ271" s="74"/>
      <c r="EK271" s="74"/>
      <c r="EL271" s="74"/>
      <c r="EM271" s="74"/>
      <c r="EN271" s="74"/>
      <c r="EO271" s="74"/>
      <c r="EP271" s="74"/>
      <c r="EQ271" s="74"/>
      <c r="ER271" s="74"/>
      <c r="ES271" s="74"/>
      <c r="ET271" s="74"/>
      <c r="EU271" s="74"/>
      <c r="EV271" s="74"/>
      <c r="EW271" s="74"/>
      <c r="EX271" s="74"/>
      <c r="EY271" s="74"/>
      <c r="EZ271" s="74"/>
      <c r="FA271" s="74"/>
      <c r="FB271" s="74"/>
      <c r="FC271" s="74"/>
      <c r="FD271" s="74"/>
      <c r="FE271" s="74"/>
      <c r="FF271" s="74"/>
      <c r="FG271" s="74"/>
      <c r="FH271" s="74"/>
      <c r="FI271" s="74"/>
      <c r="FJ271" s="74"/>
      <c r="FK271" s="74"/>
      <c r="FL271" s="74"/>
      <c r="FM271" s="74"/>
      <c r="FN271" s="74"/>
      <c r="FO271" s="74"/>
      <c r="FP271" s="74"/>
      <c r="FQ271" s="74"/>
      <c r="FR271" s="74"/>
      <c r="FS271" s="74"/>
      <c r="FT271" s="74"/>
      <c r="FU271" s="74"/>
      <c r="FV271" s="74"/>
      <c r="FW271" s="74"/>
      <c r="FX271" s="74"/>
      <c r="FY271" s="74"/>
      <c r="FZ271" s="74"/>
      <c r="GA271" s="74"/>
      <c r="GB271" s="74"/>
      <c r="GC271" s="74"/>
    </row>
    <row r="272" spans="4:185">
      <c r="D272" s="74"/>
      <c r="E272" s="74"/>
      <c r="F272" s="74"/>
      <c r="G272" s="74"/>
      <c r="H272" s="74"/>
      <c r="I272" s="74"/>
      <c r="J272" s="74"/>
      <c r="K272" s="74"/>
      <c r="L272" s="74"/>
      <c r="M272" s="74"/>
      <c r="N272" s="74"/>
      <c r="O272" s="74"/>
      <c r="P272" s="74"/>
      <c r="Q272" s="74"/>
      <c r="R272" s="74"/>
      <c r="S272" s="74"/>
      <c r="T272" s="74"/>
      <c r="U272" s="74"/>
      <c r="V272" s="74"/>
      <c r="W272" s="74"/>
      <c r="X272" s="74"/>
      <c r="Y272" s="74"/>
      <c r="Z272" s="74"/>
      <c r="AA272" s="74"/>
      <c r="AB272" s="74"/>
      <c r="AC272" s="74"/>
      <c r="AD272" s="74"/>
      <c r="AE272" s="74"/>
      <c r="AF272" s="74"/>
      <c r="AG272" s="74"/>
      <c r="AH272" s="74"/>
      <c r="AI272" s="74"/>
      <c r="AJ272" s="74"/>
      <c r="AK272" s="74"/>
      <c r="AL272" s="74"/>
      <c r="AM272" s="74"/>
      <c r="AN272" s="74"/>
      <c r="AO272" s="74"/>
      <c r="AP272" s="74"/>
      <c r="AQ272" s="74"/>
      <c r="AR272" s="74"/>
      <c r="AS272" s="74"/>
      <c r="AT272" s="74"/>
      <c r="AU272" s="74"/>
      <c r="AV272" s="74"/>
      <c r="AW272" s="74"/>
      <c r="AX272" s="74"/>
      <c r="AY272" s="74"/>
      <c r="AZ272" s="74"/>
      <c r="BA272" s="74"/>
      <c r="BB272" s="74"/>
      <c r="BC272" s="74"/>
      <c r="BD272" s="74"/>
      <c r="BE272" s="74"/>
      <c r="BF272" s="74"/>
      <c r="BG272" s="74"/>
      <c r="BH272" s="74"/>
      <c r="BI272" s="74"/>
      <c r="BJ272" s="74"/>
      <c r="BK272" s="74"/>
      <c r="BL272" s="74"/>
      <c r="BM272" s="74"/>
      <c r="BN272" s="74"/>
      <c r="BO272" s="74"/>
      <c r="BP272" s="74"/>
      <c r="BQ272" s="74"/>
      <c r="BR272" s="74"/>
      <c r="BS272" s="74"/>
      <c r="BT272" s="74"/>
      <c r="BU272" s="74"/>
      <c r="BV272" s="74"/>
      <c r="BW272" s="74"/>
      <c r="BX272" s="74"/>
      <c r="BY272" s="74"/>
      <c r="BZ272" s="74"/>
      <c r="CA272" s="74"/>
      <c r="CB272" s="74"/>
      <c r="CC272" s="74"/>
      <c r="CD272" s="74"/>
      <c r="CE272" s="74"/>
      <c r="CF272" s="74"/>
      <c r="CG272" s="74"/>
      <c r="CH272" s="74"/>
      <c r="CI272" s="74"/>
      <c r="CJ272" s="74"/>
      <c r="CK272" s="74"/>
      <c r="CL272" s="74"/>
      <c r="CM272" s="74"/>
      <c r="CN272" s="74"/>
      <c r="CO272" s="74"/>
      <c r="CP272" s="74"/>
      <c r="CQ272" s="74"/>
      <c r="CR272" s="74"/>
      <c r="CS272" s="74"/>
      <c r="CT272" s="74"/>
      <c r="CU272" s="74"/>
      <c r="CV272" s="74"/>
      <c r="CW272" s="74"/>
      <c r="CX272" s="74"/>
      <c r="CY272" s="74"/>
      <c r="CZ272" s="74"/>
      <c r="DA272" s="74"/>
      <c r="DB272" s="74"/>
      <c r="DC272" s="74"/>
      <c r="DD272" s="74"/>
      <c r="DE272" s="74"/>
      <c r="DF272" s="74"/>
      <c r="DG272" s="74"/>
      <c r="DH272" s="74"/>
      <c r="DI272" s="74"/>
      <c r="DJ272" s="74"/>
      <c r="DK272" s="74"/>
      <c r="DL272" s="74"/>
      <c r="DM272" s="74"/>
      <c r="DN272" s="74"/>
      <c r="DO272" s="74"/>
      <c r="DP272" s="74"/>
      <c r="DQ272" s="74"/>
      <c r="DR272" s="74"/>
      <c r="DS272" s="74"/>
      <c r="DT272" s="74"/>
      <c r="DU272" s="74"/>
      <c r="DV272" s="74"/>
      <c r="DW272" s="74"/>
      <c r="DX272" s="74"/>
      <c r="DY272" s="74"/>
      <c r="DZ272" s="74"/>
      <c r="EA272" s="74"/>
      <c r="EB272" s="74"/>
      <c r="EC272" s="74"/>
      <c r="ED272" s="74"/>
      <c r="EE272" s="74"/>
      <c r="EF272" s="74"/>
      <c r="EG272" s="74"/>
      <c r="EH272" s="74"/>
      <c r="EI272" s="74"/>
      <c r="EJ272" s="74"/>
      <c r="EK272" s="74"/>
      <c r="EL272" s="74"/>
      <c r="EM272" s="74"/>
      <c r="EN272" s="74"/>
      <c r="EO272" s="74"/>
      <c r="EP272" s="74"/>
      <c r="EQ272" s="74"/>
      <c r="ER272" s="74"/>
      <c r="ES272" s="74"/>
      <c r="ET272" s="74"/>
      <c r="EU272" s="74"/>
      <c r="EV272" s="74"/>
      <c r="EW272" s="74"/>
      <c r="EX272" s="74"/>
      <c r="EY272" s="74"/>
      <c r="EZ272" s="74"/>
      <c r="FA272" s="74"/>
      <c r="FB272" s="74"/>
      <c r="FC272" s="74"/>
      <c r="FD272" s="74"/>
      <c r="FE272" s="74"/>
      <c r="FF272" s="74"/>
      <c r="FG272" s="74"/>
      <c r="FH272" s="74"/>
      <c r="FI272" s="74"/>
      <c r="FJ272" s="74"/>
      <c r="FK272" s="74"/>
      <c r="FL272" s="74"/>
      <c r="FM272" s="74"/>
      <c r="FN272" s="74"/>
      <c r="FO272" s="74"/>
      <c r="FP272" s="74"/>
      <c r="FQ272" s="74"/>
      <c r="FR272" s="74"/>
      <c r="FS272" s="74"/>
      <c r="FT272" s="74"/>
      <c r="FU272" s="74"/>
      <c r="FV272" s="74"/>
      <c r="FW272" s="74"/>
      <c r="FX272" s="74"/>
      <c r="FY272" s="74"/>
      <c r="FZ272" s="74"/>
      <c r="GA272" s="74"/>
      <c r="GB272" s="74"/>
      <c r="GC272" s="74"/>
    </row>
    <row r="273" spans="4:185">
      <c r="D273" s="74"/>
      <c r="E273" s="74"/>
      <c r="F273" s="74"/>
      <c r="G273" s="74"/>
      <c r="H273" s="74"/>
      <c r="I273" s="74"/>
      <c r="J273" s="74"/>
      <c r="K273" s="74"/>
      <c r="L273" s="74"/>
      <c r="M273" s="74"/>
      <c r="N273" s="74"/>
      <c r="O273" s="74"/>
      <c r="P273" s="74"/>
      <c r="Q273" s="74"/>
      <c r="R273" s="74"/>
      <c r="S273" s="74"/>
      <c r="T273" s="74"/>
      <c r="U273" s="74"/>
      <c r="V273" s="74"/>
      <c r="W273" s="74"/>
      <c r="X273" s="74"/>
      <c r="Y273" s="74"/>
      <c r="Z273" s="74"/>
      <c r="AA273" s="74"/>
      <c r="AB273" s="74"/>
      <c r="AC273" s="74"/>
      <c r="AD273" s="74"/>
      <c r="AE273" s="74"/>
      <c r="AF273" s="74"/>
      <c r="AG273" s="74"/>
      <c r="AH273" s="74"/>
      <c r="AI273" s="74"/>
      <c r="AJ273" s="74"/>
      <c r="AK273" s="74"/>
      <c r="AL273" s="74"/>
      <c r="AM273" s="74"/>
      <c r="AN273" s="74"/>
      <c r="AO273" s="74"/>
      <c r="AP273" s="74"/>
      <c r="AQ273" s="74"/>
      <c r="AR273" s="74"/>
      <c r="AS273" s="74"/>
      <c r="AT273" s="74"/>
      <c r="AU273" s="74"/>
      <c r="AV273" s="74"/>
      <c r="AW273" s="74"/>
      <c r="AX273" s="74"/>
      <c r="AY273" s="74"/>
      <c r="AZ273" s="74"/>
      <c r="BA273" s="74"/>
      <c r="BB273" s="74"/>
      <c r="BC273" s="74"/>
      <c r="BD273" s="74"/>
      <c r="BE273" s="74"/>
      <c r="BF273" s="74"/>
      <c r="BG273" s="74"/>
      <c r="BH273" s="74"/>
      <c r="BI273" s="74"/>
      <c r="BJ273" s="74"/>
      <c r="BK273" s="74"/>
      <c r="BL273" s="74"/>
      <c r="BM273" s="74"/>
      <c r="BN273" s="74"/>
      <c r="BO273" s="74"/>
      <c r="BP273" s="74"/>
      <c r="BQ273" s="74"/>
      <c r="BR273" s="74"/>
      <c r="BS273" s="74"/>
      <c r="BT273" s="74"/>
      <c r="BU273" s="74"/>
      <c r="BV273" s="74"/>
      <c r="BW273" s="74"/>
      <c r="BX273" s="74"/>
      <c r="BY273" s="74"/>
      <c r="BZ273" s="74"/>
      <c r="CA273" s="74"/>
      <c r="CB273" s="74"/>
      <c r="CC273" s="74"/>
      <c r="CD273" s="74"/>
      <c r="CE273" s="74"/>
      <c r="CF273" s="74"/>
      <c r="CG273" s="74"/>
      <c r="CH273" s="74"/>
      <c r="CI273" s="74"/>
      <c r="CJ273" s="74"/>
      <c r="CK273" s="74"/>
      <c r="CL273" s="74"/>
      <c r="CM273" s="74"/>
      <c r="CN273" s="74"/>
      <c r="CO273" s="74"/>
      <c r="CP273" s="74"/>
      <c r="CQ273" s="74"/>
      <c r="CR273" s="74"/>
      <c r="CS273" s="74"/>
      <c r="CT273" s="74"/>
      <c r="CU273" s="74"/>
      <c r="CV273" s="74"/>
      <c r="CW273" s="74"/>
      <c r="CX273" s="74"/>
      <c r="CY273" s="74"/>
      <c r="CZ273" s="74"/>
      <c r="DA273" s="74"/>
      <c r="DB273" s="74"/>
      <c r="DC273" s="74"/>
      <c r="DD273" s="74"/>
      <c r="DE273" s="74"/>
      <c r="DF273" s="74"/>
      <c r="DG273" s="74"/>
      <c r="DH273" s="74"/>
      <c r="DI273" s="74"/>
      <c r="DJ273" s="74"/>
      <c r="DK273" s="74"/>
      <c r="DL273" s="74"/>
      <c r="DM273" s="74"/>
      <c r="DN273" s="74"/>
      <c r="DO273" s="74"/>
      <c r="DP273" s="74"/>
      <c r="DQ273" s="74"/>
      <c r="DR273" s="74"/>
      <c r="DS273" s="74"/>
      <c r="DT273" s="74"/>
      <c r="DU273" s="74"/>
      <c r="DV273" s="74"/>
      <c r="DW273" s="74"/>
      <c r="DX273" s="74"/>
      <c r="DY273" s="74"/>
      <c r="DZ273" s="74"/>
      <c r="EA273" s="74"/>
      <c r="EB273" s="74"/>
      <c r="EC273" s="74"/>
      <c r="ED273" s="74"/>
      <c r="EE273" s="74"/>
      <c r="EF273" s="74"/>
      <c r="EG273" s="74"/>
      <c r="EH273" s="74"/>
      <c r="EI273" s="74"/>
      <c r="EJ273" s="74"/>
      <c r="EK273" s="74"/>
      <c r="EL273" s="74"/>
      <c r="EM273" s="74"/>
      <c r="EN273" s="74"/>
      <c r="EO273" s="74"/>
      <c r="EP273" s="74"/>
      <c r="EQ273" s="74"/>
      <c r="ER273" s="74"/>
      <c r="ES273" s="74"/>
      <c r="ET273" s="74"/>
      <c r="EU273" s="74"/>
      <c r="EV273" s="74"/>
      <c r="EW273" s="74"/>
      <c r="EX273" s="74"/>
      <c r="EY273" s="74"/>
      <c r="EZ273" s="74"/>
      <c r="FA273" s="74"/>
      <c r="FB273" s="74"/>
      <c r="FC273" s="74"/>
      <c r="FD273" s="74"/>
      <c r="FE273" s="74"/>
      <c r="FF273" s="74"/>
      <c r="FG273" s="74"/>
      <c r="FH273" s="74"/>
      <c r="FI273" s="74"/>
      <c r="FJ273" s="74"/>
      <c r="FK273" s="74"/>
      <c r="FL273" s="74"/>
      <c r="FM273" s="74"/>
      <c r="FN273" s="74"/>
      <c r="FO273" s="74"/>
      <c r="FP273" s="74"/>
      <c r="FQ273" s="74"/>
      <c r="FR273" s="74"/>
      <c r="FS273" s="74"/>
      <c r="FT273" s="74"/>
      <c r="FU273" s="74"/>
      <c r="FV273" s="74"/>
      <c r="FW273" s="74"/>
      <c r="FX273" s="74"/>
      <c r="FY273" s="74"/>
      <c r="FZ273" s="74"/>
      <c r="GA273" s="74"/>
      <c r="GB273" s="74"/>
      <c r="GC273" s="74"/>
    </row>
    <row r="274" spans="4:185">
      <c r="D274" s="74"/>
      <c r="E274" s="74"/>
      <c r="F274" s="74"/>
      <c r="G274" s="74"/>
      <c r="H274" s="74"/>
      <c r="I274" s="74"/>
      <c r="J274" s="74"/>
      <c r="K274" s="74"/>
      <c r="L274" s="74"/>
      <c r="M274" s="74"/>
      <c r="N274" s="74"/>
      <c r="O274" s="74"/>
      <c r="P274" s="74"/>
      <c r="Q274" s="74"/>
      <c r="R274" s="74"/>
      <c r="S274" s="74"/>
      <c r="T274" s="74"/>
      <c r="U274" s="74"/>
      <c r="V274" s="74"/>
      <c r="W274" s="74"/>
      <c r="X274" s="74"/>
      <c r="Y274" s="74"/>
      <c r="Z274" s="74"/>
      <c r="AA274" s="74"/>
      <c r="AB274" s="74"/>
      <c r="AC274" s="74"/>
      <c r="AD274" s="74"/>
      <c r="AE274" s="74"/>
      <c r="AF274" s="74"/>
      <c r="AG274" s="74"/>
      <c r="AH274" s="74"/>
      <c r="AI274" s="74"/>
      <c r="AJ274" s="74"/>
      <c r="AK274" s="74"/>
      <c r="AL274" s="74"/>
      <c r="AM274" s="74"/>
      <c r="AN274" s="74"/>
      <c r="AO274" s="74"/>
      <c r="AP274" s="74"/>
      <c r="AQ274" s="74"/>
      <c r="AR274" s="74"/>
      <c r="AS274" s="74"/>
      <c r="AT274" s="74"/>
      <c r="AU274" s="74"/>
      <c r="AV274" s="74"/>
      <c r="AW274" s="74"/>
      <c r="AX274" s="74"/>
      <c r="AY274" s="74"/>
      <c r="AZ274" s="74"/>
      <c r="BA274" s="74"/>
      <c r="BB274" s="74"/>
      <c r="BC274" s="74"/>
      <c r="BD274" s="74"/>
      <c r="BE274" s="74"/>
      <c r="BF274" s="74"/>
      <c r="BG274" s="74"/>
      <c r="BH274" s="74"/>
      <c r="BI274" s="74"/>
      <c r="BJ274" s="74"/>
      <c r="BK274" s="74"/>
      <c r="BL274" s="74"/>
      <c r="BM274" s="74"/>
      <c r="BN274" s="74"/>
      <c r="BO274" s="74"/>
      <c r="BP274" s="74"/>
      <c r="BQ274" s="74"/>
      <c r="BR274" s="74"/>
      <c r="BS274" s="74"/>
      <c r="BT274" s="74"/>
      <c r="BU274" s="74"/>
      <c r="BV274" s="74"/>
      <c r="BW274" s="74"/>
      <c r="BX274" s="74"/>
      <c r="BY274" s="74"/>
      <c r="BZ274" s="74"/>
      <c r="CA274" s="74"/>
      <c r="CB274" s="74"/>
      <c r="CC274" s="74"/>
      <c r="CD274" s="74"/>
      <c r="CE274" s="74"/>
      <c r="CF274" s="74"/>
      <c r="CG274" s="74"/>
      <c r="CH274" s="74"/>
      <c r="CI274" s="74"/>
      <c r="CJ274" s="74"/>
      <c r="CK274" s="74"/>
      <c r="CL274" s="74"/>
      <c r="CM274" s="74"/>
      <c r="CN274" s="74"/>
      <c r="CO274" s="74"/>
      <c r="CP274" s="74"/>
      <c r="CQ274" s="74"/>
      <c r="CR274" s="74"/>
      <c r="CS274" s="74"/>
      <c r="CT274" s="74"/>
      <c r="CU274" s="74"/>
      <c r="CV274" s="74"/>
      <c r="CW274" s="74"/>
      <c r="CX274" s="74"/>
      <c r="CY274" s="74"/>
      <c r="CZ274" s="74"/>
      <c r="DA274" s="74"/>
      <c r="DB274" s="74"/>
      <c r="DC274" s="74"/>
      <c r="DD274" s="74"/>
      <c r="DE274" s="74"/>
      <c r="DF274" s="74"/>
      <c r="DG274" s="74"/>
      <c r="DH274" s="74"/>
      <c r="DI274" s="74"/>
      <c r="DJ274" s="74"/>
      <c r="DK274" s="74"/>
      <c r="DL274" s="74"/>
      <c r="DM274" s="74"/>
      <c r="DN274" s="74"/>
      <c r="DO274" s="74"/>
      <c r="DP274" s="74"/>
      <c r="DQ274" s="74"/>
      <c r="DR274" s="74"/>
      <c r="DS274" s="74"/>
      <c r="DT274" s="74"/>
      <c r="DU274" s="74"/>
      <c r="DV274" s="74"/>
      <c r="DW274" s="74"/>
      <c r="DX274" s="74"/>
      <c r="DY274" s="74"/>
      <c r="DZ274" s="74"/>
      <c r="EA274" s="74"/>
      <c r="EB274" s="74"/>
      <c r="EC274" s="74"/>
      <c r="ED274" s="74"/>
      <c r="EE274" s="74"/>
      <c r="EF274" s="74"/>
      <c r="EG274" s="74"/>
      <c r="EH274" s="74"/>
      <c r="EI274" s="74"/>
      <c r="EJ274" s="74"/>
      <c r="EK274" s="74"/>
      <c r="EL274" s="74"/>
      <c r="EM274" s="74"/>
      <c r="EN274" s="74"/>
      <c r="EO274" s="74"/>
      <c r="EP274" s="74"/>
      <c r="EQ274" s="74"/>
      <c r="ER274" s="74"/>
      <c r="ES274" s="74"/>
      <c r="ET274" s="74"/>
      <c r="EU274" s="74"/>
      <c r="EV274" s="74"/>
      <c r="EW274" s="74"/>
      <c r="EX274" s="74"/>
      <c r="EY274" s="74"/>
      <c r="EZ274" s="74"/>
      <c r="FA274" s="74"/>
      <c r="FB274" s="74"/>
      <c r="FC274" s="74"/>
      <c r="FD274" s="74"/>
      <c r="FE274" s="74"/>
      <c r="FF274" s="74"/>
      <c r="FG274" s="74"/>
      <c r="FH274" s="74"/>
      <c r="FI274" s="74"/>
      <c r="FJ274" s="74"/>
      <c r="FK274" s="74"/>
      <c r="FL274" s="74"/>
      <c r="FM274" s="74"/>
      <c r="FN274" s="74"/>
      <c r="FO274" s="74"/>
      <c r="FP274" s="74"/>
      <c r="FQ274" s="74"/>
      <c r="FR274" s="74"/>
      <c r="FS274" s="74"/>
      <c r="FT274" s="74"/>
      <c r="FU274" s="74"/>
      <c r="FV274" s="74"/>
      <c r="FW274" s="74"/>
      <c r="FX274" s="74"/>
      <c r="FY274" s="74"/>
      <c r="FZ274" s="74"/>
      <c r="GA274" s="74"/>
      <c r="GB274" s="74"/>
      <c r="GC274" s="74"/>
    </row>
    <row r="275" spans="4:185">
      <c r="D275" s="74"/>
      <c r="E275" s="74"/>
      <c r="F275" s="74"/>
      <c r="G275" s="74"/>
      <c r="H275" s="74"/>
      <c r="I275" s="74"/>
      <c r="J275" s="74"/>
      <c r="K275" s="74"/>
      <c r="L275" s="74"/>
      <c r="M275" s="74"/>
      <c r="N275" s="74"/>
      <c r="O275" s="74"/>
      <c r="P275" s="74"/>
      <c r="Q275" s="74"/>
      <c r="R275" s="74"/>
      <c r="S275" s="74"/>
      <c r="T275" s="74"/>
      <c r="U275" s="74"/>
      <c r="V275" s="74"/>
      <c r="W275" s="74"/>
      <c r="X275" s="74"/>
      <c r="Y275" s="74"/>
      <c r="Z275" s="74"/>
      <c r="AA275" s="74"/>
      <c r="AB275" s="74"/>
      <c r="AC275" s="74"/>
      <c r="AD275" s="74"/>
      <c r="AE275" s="74"/>
      <c r="AF275" s="74"/>
      <c r="AG275" s="74"/>
      <c r="AH275" s="74"/>
      <c r="AI275" s="74"/>
      <c r="AJ275" s="74"/>
      <c r="AK275" s="74"/>
      <c r="AL275" s="74"/>
      <c r="AM275" s="74"/>
      <c r="AN275" s="74"/>
      <c r="AO275" s="74"/>
      <c r="AP275" s="74"/>
      <c r="AQ275" s="74"/>
      <c r="AR275" s="74"/>
      <c r="AS275" s="74"/>
      <c r="AT275" s="74"/>
      <c r="AU275" s="74"/>
      <c r="AV275" s="74"/>
      <c r="AW275" s="74"/>
      <c r="AX275" s="74"/>
      <c r="AY275" s="74"/>
      <c r="AZ275" s="74"/>
      <c r="BA275" s="74"/>
      <c r="BB275" s="74"/>
      <c r="BC275" s="74"/>
      <c r="BD275" s="74"/>
      <c r="BE275" s="74"/>
      <c r="BF275" s="74"/>
      <c r="BG275" s="74"/>
      <c r="BH275" s="74"/>
      <c r="BI275" s="74"/>
      <c r="BJ275" s="74"/>
      <c r="BK275" s="74"/>
      <c r="BL275" s="74"/>
      <c r="BM275" s="74"/>
      <c r="BN275" s="74"/>
      <c r="BO275" s="74"/>
      <c r="BP275" s="74"/>
      <c r="BQ275" s="74"/>
      <c r="BR275" s="74"/>
      <c r="BS275" s="74"/>
      <c r="BT275" s="74"/>
      <c r="BU275" s="74"/>
      <c r="BV275" s="74"/>
      <c r="BW275" s="74"/>
      <c r="BX275" s="74"/>
      <c r="BY275" s="74"/>
      <c r="BZ275" s="74"/>
      <c r="CA275" s="74"/>
      <c r="CB275" s="74"/>
      <c r="CC275" s="74"/>
      <c r="CD275" s="74"/>
      <c r="CE275" s="74"/>
      <c r="CF275" s="74"/>
      <c r="CG275" s="74"/>
      <c r="CH275" s="74"/>
      <c r="CI275" s="74"/>
      <c r="CJ275" s="74"/>
      <c r="CK275" s="74"/>
      <c r="CL275" s="74"/>
      <c r="CM275" s="74"/>
      <c r="CN275" s="74"/>
      <c r="CO275" s="74"/>
      <c r="CP275" s="74"/>
      <c r="CQ275" s="74"/>
      <c r="CR275" s="74"/>
      <c r="CS275" s="74"/>
      <c r="CT275" s="74"/>
      <c r="CU275" s="74"/>
      <c r="CV275" s="74"/>
      <c r="CW275" s="74"/>
      <c r="CX275" s="74"/>
      <c r="CY275" s="74"/>
      <c r="CZ275" s="74"/>
      <c r="DA275" s="74"/>
      <c r="DB275" s="74"/>
      <c r="DC275" s="74"/>
      <c r="DD275" s="74"/>
      <c r="DE275" s="74"/>
      <c r="DF275" s="74"/>
      <c r="DG275" s="74"/>
      <c r="DH275" s="74"/>
      <c r="DI275" s="74"/>
      <c r="DJ275" s="74"/>
      <c r="DK275" s="74"/>
      <c r="DL275" s="74"/>
      <c r="DM275" s="74"/>
      <c r="DN275" s="74"/>
      <c r="DO275" s="74"/>
      <c r="DP275" s="74"/>
      <c r="DQ275" s="74"/>
      <c r="DR275" s="74"/>
      <c r="DS275" s="74"/>
      <c r="DT275" s="74"/>
      <c r="DU275" s="74"/>
      <c r="DV275" s="74"/>
      <c r="DW275" s="74"/>
      <c r="DX275" s="74"/>
      <c r="DY275" s="74"/>
      <c r="DZ275" s="74"/>
      <c r="EA275" s="74"/>
      <c r="EB275" s="74"/>
      <c r="EC275" s="74"/>
      <c r="ED275" s="74"/>
      <c r="EE275" s="74"/>
      <c r="EF275" s="74"/>
      <c r="EG275" s="74"/>
      <c r="EH275" s="74"/>
      <c r="EI275" s="74"/>
      <c r="EJ275" s="74"/>
      <c r="EK275" s="74"/>
      <c r="EL275" s="74"/>
      <c r="EM275" s="74"/>
      <c r="EN275" s="74"/>
      <c r="EO275" s="74"/>
      <c r="EP275" s="74"/>
      <c r="EQ275" s="74"/>
      <c r="ER275" s="74"/>
      <c r="ES275" s="74"/>
      <c r="ET275" s="74"/>
      <c r="EU275" s="74"/>
      <c r="EV275" s="74"/>
      <c r="EW275" s="74"/>
      <c r="EX275" s="74"/>
      <c r="EY275" s="74"/>
      <c r="EZ275" s="74"/>
      <c r="FA275" s="74"/>
      <c r="FB275" s="74"/>
      <c r="FC275" s="74"/>
      <c r="FD275" s="74"/>
      <c r="FE275" s="74"/>
      <c r="FF275" s="74"/>
      <c r="FG275" s="74"/>
      <c r="FH275" s="74"/>
      <c r="FI275" s="74"/>
      <c r="FJ275" s="74"/>
      <c r="FK275" s="74"/>
      <c r="FL275" s="74"/>
      <c r="FM275" s="74"/>
      <c r="FN275" s="74"/>
      <c r="FO275" s="74"/>
      <c r="FP275" s="74"/>
      <c r="FQ275" s="74"/>
      <c r="FR275" s="74"/>
      <c r="FS275" s="74"/>
      <c r="FT275" s="74"/>
      <c r="FU275" s="74"/>
      <c r="FV275" s="74"/>
      <c r="FW275" s="74"/>
      <c r="FX275" s="74"/>
      <c r="FY275" s="74"/>
      <c r="FZ275" s="74"/>
      <c r="GA275" s="74"/>
      <c r="GB275" s="74"/>
      <c r="GC275" s="74"/>
    </row>
    <row r="276" spans="4:185">
      <c r="D276" s="74"/>
      <c r="E276" s="74"/>
      <c r="F276" s="74"/>
      <c r="G276" s="74"/>
      <c r="H276" s="74"/>
      <c r="I276" s="74"/>
      <c r="J276" s="74"/>
      <c r="K276" s="74"/>
      <c r="L276" s="74"/>
      <c r="M276" s="74"/>
      <c r="N276" s="74"/>
      <c r="O276" s="74"/>
      <c r="P276" s="74"/>
      <c r="Q276" s="74"/>
      <c r="R276" s="74"/>
      <c r="S276" s="74"/>
      <c r="T276" s="74"/>
      <c r="U276" s="74"/>
      <c r="V276" s="74"/>
      <c r="W276" s="74"/>
      <c r="X276" s="74"/>
      <c r="Y276" s="74"/>
      <c r="Z276" s="74"/>
      <c r="AA276" s="74"/>
      <c r="AB276" s="74"/>
      <c r="AC276" s="74"/>
      <c r="AD276" s="74"/>
      <c r="AE276" s="74"/>
      <c r="AF276" s="74"/>
      <c r="AG276" s="74"/>
      <c r="AH276" s="74"/>
      <c r="AI276" s="74"/>
      <c r="AJ276" s="74"/>
      <c r="AK276" s="74"/>
      <c r="AL276" s="74"/>
      <c r="AM276" s="74"/>
      <c r="AN276" s="74"/>
      <c r="AO276" s="74"/>
      <c r="AP276" s="74"/>
      <c r="AQ276" s="74"/>
      <c r="AR276" s="74"/>
      <c r="AS276" s="74"/>
      <c r="AT276" s="74"/>
      <c r="AU276" s="74"/>
      <c r="AV276" s="74"/>
      <c r="AW276" s="74"/>
      <c r="AX276" s="74"/>
      <c r="AY276" s="74"/>
      <c r="AZ276" s="74"/>
      <c r="BA276" s="74"/>
      <c r="BB276" s="74"/>
      <c r="BC276" s="74"/>
      <c r="BD276" s="74"/>
      <c r="BE276" s="74"/>
      <c r="BF276" s="74"/>
      <c r="BG276" s="74"/>
      <c r="BH276" s="74"/>
      <c r="BI276" s="74"/>
      <c r="BJ276" s="74"/>
      <c r="BK276" s="74"/>
      <c r="BL276" s="74"/>
      <c r="BM276" s="74"/>
      <c r="BN276" s="74"/>
      <c r="BO276" s="74"/>
      <c r="BP276" s="74"/>
      <c r="BQ276" s="74"/>
      <c r="BR276" s="74"/>
      <c r="BS276" s="74"/>
      <c r="BT276" s="74"/>
      <c r="BU276" s="74"/>
      <c r="BV276" s="74"/>
      <c r="BW276" s="74"/>
      <c r="BX276" s="74"/>
      <c r="BY276" s="74"/>
      <c r="BZ276" s="74"/>
      <c r="CA276" s="74"/>
      <c r="CB276" s="74"/>
      <c r="CC276" s="74"/>
      <c r="CD276" s="74"/>
      <c r="CE276" s="74"/>
      <c r="CF276" s="74"/>
      <c r="CG276" s="74"/>
      <c r="CH276" s="74"/>
      <c r="CI276" s="74"/>
      <c r="CJ276" s="74"/>
      <c r="CK276" s="74"/>
      <c r="CL276" s="74"/>
      <c r="CM276" s="74"/>
      <c r="CN276" s="74"/>
      <c r="CO276" s="74"/>
      <c r="CP276" s="74"/>
      <c r="CQ276" s="74"/>
      <c r="CR276" s="74"/>
      <c r="CS276" s="74"/>
      <c r="CT276" s="74"/>
      <c r="CU276" s="74"/>
      <c r="CV276" s="74"/>
      <c r="CW276" s="74"/>
      <c r="CX276" s="74"/>
      <c r="CY276" s="74"/>
      <c r="CZ276" s="74"/>
      <c r="DA276" s="74"/>
      <c r="DB276" s="74"/>
      <c r="DC276" s="74"/>
      <c r="DD276" s="74"/>
      <c r="DE276" s="74"/>
      <c r="DF276" s="74"/>
      <c r="DG276" s="74"/>
      <c r="DH276" s="74"/>
      <c r="DI276" s="74"/>
      <c r="DJ276" s="74"/>
      <c r="DK276" s="74"/>
      <c r="DL276" s="74"/>
      <c r="DM276" s="74"/>
      <c r="DN276" s="74"/>
      <c r="DO276" s="74"/>
      <c r="DP276" s="74"/>
      <c r="DQ276" s="74"/>
      <c r="DR276" s="74"/>
      <c r="DS276" s="74"/>
      <c r="DT276" s="74"/>
      <c r="DU276" s="74"/>
      <c r="DV276" s="74"/>
      <c r="DW276" s="74"/>
      <c r="DX276" s="74"/>
      <c r="DY276" s="74"/>
      <c r="DZ276" s="74"/>
      <c r="EA276" s="74"/>
      <c r="EB276" s="74"/>
      <c r="EC276" s="74"/>
      <c r="ED276" s="74"/>
      <c r="EE276" s="74"/>
      <c r="EF276" s="74"/>
      <c r="EG276" s="74"/>
      <c r="EH276" s="74"/>
      <c r="EI276" s="74"/>
      <c r="EJ276" s="74"/>
      <c r="EK276" s="74"/>
      <c r="EL276" s="74"/>
      <c r="EM276" s="74"/>
      <c r="EN276" s="74"/>
      <c r="EO276" s="74"/>
      <c r="EP276" s="74"/>
      <c r="EQ276" s="74"/>
      <c r="ER276" s="74"/>
      <c r="ES276" s="74"/>
      <c r="ET276" s="74"/>
      <c r="EU276" s="74"/>
      <c r="EV276" s="74"/>
      <c r="EW276" s="74"/>
      <c r="EX276" s="74"/>
      <c r="EY276" s="74"/>
      <c r="EZ276" s="74"/>
      <c r="FA276" s="74"/>
      <c r="FB276" s="74"/>
      <c r="FC276" s="74"/>
      <c r="FD276" s="74"/>
      <c r="FE276" s="74"/>
      <c r="FF276" s="74"/>
      <c r="FG276" s="74"/>
      <c r="FH276" s="74"/>
      <c r="FI276" s="74"/>
      <c r="FJ276" s="74"/>
      <c r="FK276" s="74"/>
      <c r="FL276" s="74"/>
      <c r="FM276" s="74"/>
      <c r="FN276" s="74"/>
      <c r="FO276" s="74"/>
      <c r="FP276" s="74"/>
      <c r="FQ276" s="74"/>
      <c r="FR276" s="74"/>
      <c r="FS276" s="74"/>
      <c r="FT276" s="74"/>
      <c r="FU276" s="74"/>
      <c r="FV276" s="74"/>
      <c r="FW276" s="74"/>
      <c r="FX276" s="74"/>
      <c r="FY276" s="74"/>
      <c r="FZ276" s="74"/>
      <c r="GA276" s="74"/>
      <c r="GB276" s="74"/>
      <c r="GC276" s="74"/>
    </row>
    <row r="277" spans="4:185">
      <c r="D277" s="74"/>
      <c r="E277" s="74"/>
      <c r="F277" s="74"/>
      <c r="G277" s="74"/>
      <c r="H277" s="74"/>
      <c r="I277" s="74"/>
      <c r="J277" s="74"/>
      <c r="K277" s="74"/>
      <c r="L277" s="74"/>
      <c r="M277" s="74"/>
      <c r="N277" s="74"/>
      <c r="O277" s="74"/>
      <c r="P277" s="74"/>
      <c r="Q277" s="74"/>
      <c r="R277" s="74"/>
      <c r="S277" s="74"/>
      <c r="T277" s="74"/>
      <c r="U277" s="74"/>
      <c r="V277" s="74"/>
      <c r="W277" s="74"/>
      <c r="X277" s="74"/>
      <c r="Y277" s="74"/>
      <c r="Z277" s="74"/>
      <c r="AA277" s="74"/>
      <c r="AB277" s="74"/>
      <c r="AC277" s="74"/>
      <c r="AD277" s="74"/>
      <c r="AE277" s="74"/>
      <c r="AF277" s="74"/>
      <c r="AG277" s="74"/>
      <c r="AH277" s="74"/>
      <c r="AI277" s="74"/>
      <c r="AJ277" s="74"/>
      <c r="AK277" s="74"/>
      <c r="AL277" s="74"/>
      <c r="AM277" s="74"/>
      <c r="AN277" s="74"/>
      <c r="AO277" s="74"/>
      <c r="AP277" s="74"/>
      <c r="AQ277" s="74"/>
      <c r="AR277" s="74"/>
      <c r="AS277" s="74"/>
      <c r="AT277" s="74"/>
      <c r="AU277" s="74"/>
      <c r="AV277" s="74"/>
      <c r="AW277" s="74"/>
      <c r="AX277" s="74"/>
      <c r="AY277" s="74"/>
      <c r="AZ277" s="74"/>
      <c r="BA277" s="74"/>
      <c r="BB277" s="74"/>
      <c r="BC277" s="74"/>
      <c r="BD277" s="74"/>
      <c r="BE277" s="74"/>
      <c r="BF277" s="74"/>
      <c r="BG277" s="74"/>
      <c r="BH277" s="74"/>
      <c r="BI277" s="74"/>
      <c r="BJ277" s="74"/>
      <c r="BK277" s="74"/>
      <c r="BL277" s="74"/>
      <c r="BM277" s="74"/>
      <c r="BN277" s="74"/>
      <c r="BO277" s="74"/>
      <c r="BP277" s="74"/>
      <c r="BQ277" s="74"/>
      <c r="BR277" s="74"/>
      <c r="BS277" s="74"/>
      <c r="BT277" s="74"/>
      <c r="BU277" s="74"/>
      <c r="BV277" s="74"/>
      <c r="BW277" s="74"/>
      <c r="BX277" s="74"/>
      <c r="BY277" s="74"/>
      <c r="BZ277" s="74"/>
      <c r="CA277" s="74"/>
      <c r="CB277" s="74"/>
      <c r="CC277" s="74"/>
      <c r="CD277" s="74"/>
      <c r="CE277" s="74"/>
      <c r="CF277" s="74"/>
      <c r="CG277" s="74"/>
      <c r="CH277" s="74"/>
      <c r="CI277" s="74"/>
      <c r="CJ277" s="74"/>
      <c r="CK277" s="74"/>
      <c r="CL277" s="74"/>
      <c r="CM277" s="74"/>
      <c r="CN277" s="74"/>
      <c r="CO277" s="74"/>
      <c r="CP277" s="74"/>
      <c r="CQ277" s="74"/>
      <c r="CR277" s="74"/>
      <c r="CS277" s="74"/>
      <c r="CT277" s="74"/>
      <c r="CU277" s="74"/>
      <c r="CV277" s="74"/>
      <c r="CW277" s="74"/>
      <c r="CX277" s="74"/>
      <c r="CY277" s="74"/>
      <c r="CZ277" s="74"/>
      <c r="DA277" s="74"/>
      <c r="DB277" s="74"/>
      <c r="DC277" s="74"/>
      <c r="DD277" s="74"/>
      <c r="DE277" s="74"/>
      <c r="DF277" s="74"/>
      <c r="DG277" s="74"/>
      <c r="DH277" s="74"/>
      <c r="DI277" s="74"/>
      <c r="DJ277" s="74"/>
      <c r="DK277" s="74"/>
      <c r="DL277" s="74"/>
      <c r="DM277" s="74"/>
      <c r="DN277" s="74"/>
      <c r="DO277" s="74"/>
      <c r="DP277" s="74"/>
      <c r="DQ277" s="74"/>
      <c r="DR277" s="74"/>
      <c r="DS277" s="74"/>
      <c r="DT277" s="74"/>
      <c r="DU277" s="74"/>
      <c r="DV277" s="74"/>
      <c r="DW277" s="74"/>
      <c r="DX277" s="74"/>
      <c r="DY277" s="74"/>
      <c r="DZ277" s="74"/>
      <c r="EA277" s="74"/>
      <c r="EB277" s="74"/>
      <c r="EC277" s="74"/>
      <c r="ED277" s="74"/>
      <c r="EE277" s="74"/>
      <c r="EF277" s="74"/>
      <c r="EG277" s="74"/>
      <c r="EH277" s="74"/>
      <c r="EI277" s="74"/>
      <c r="EJ277" s="74"/>
      <c r="EK277" s="74"/>
      <c r="EL277" s="74"/>
      <c r="EM277" s="74"/>
      <c r="EN277" s="74"/>
      <c r="EO277" s="74"/>
      <c r="EP277" s="74"/>
      <c r="EQ277" s="74"/>
      <c r="ER277" s="74"/>
      <c r="ES277" s="74"/>
      <c r="ET277" s="74"/>
      <c r="EU277" s="74"/>
      <c r="EV277" s="74"/>
      <c r="EW277" s="74"/>
      <c r="EX277" s="74"/>
      <c r="EY277" s="74"/>
      <c r="EZ277" s="74"/>
      <c r="FA277" s="74"/>
      <c r="FB277" s="74"/>
      <c r="FC277" s="74"/>
      <c r="FD277" s="74"/>
      <c r="FE277" s="74"/>
      <c r="FF277" s="74"/>
      <c r="FG277" s="74"/>
      <c r="FH277" s="74"/>
      <c r="FI277" s="74"/>
      <c r="FJ277" s="74"/>
      <c r="FK277" s="74"/>
      <c r="FL277" s="74"/>
      <c r="FM277" s="74"/>
      <c r="FN277" s="74"/>
      <c r="FO277" s="74"/>
      <c r="FP277" s="74"/>
      <c r="FQ277" s="74"/>
      <c r="FR277" s="74"/>
      <c r="FS277" s="74"/>
      <c r="FT277" s="74"/>
      <c r="FU277" s="74"/>
      <c r="FV277" s="74"/>
      <c r="FW277" s="74"/>
      <c r="FX277" s="74"/>
      <c r="FY277" s="74"/>
      <c r="FZ277" s="74"/>
      <c r="GA277" s="74"/>
      <c r="GB277" s="74"/>
      <c r="GC277" s="74"/>
    </row>
    <row r="278" spans="4:185">
      <c r="D278" s="74"/>
      <c r="E278" s="74"/>
      <c r="F278" s="74"/>
      <c r="G278" s="74"/>
      <c r="H278" s="74"/>
      <c r="I278" s="74"/>
      <c r="J278" s="74"/>
      <c r="K278" s="74"/>
      <c r="L278" s="74"/>
      <c r="M278" s="74"/>
      <c r="N278" s="74"/>
      <c r="O278" s="74"/>
      <c r="P278" s="74"/>
      <c r="Q278" s="74"/>
      <c r="R278" s="74"/>
      <c r="S278" s="74"/>
      <c r="T278" s="74"/>
      <c r="U278" s="74"/>
      <c r="V278" s="74"/>
      <c r="W278" s="74"/>
      <c r="X278" s="74"/>
      <c r="Y278" s="74"/>
      <c r="Z278" s="74"/>
      <c r="AA278" s="74"/>
      <c r="AB278" s="74"/>
      <c r="AC278" s="74"/>
      <c r="AD278" s="74"/>
      <c r="AE278" s="74"/>
      <c r="AF278" s="74"/>
      <c r="AG278" s="74"/>
      <c r="AH278" s="74"/>
      <c r="AI278" s="74"/>
      <c r="AJ278" s="74"/>
      <c r="AK278" s="74"/>
      <c r="AL278" s="74"/>
      <c r="AM278" s="74"/>
      <c r="AN278" s="74"/>
      <c r="AO278" s="74"/>
      <c r="AP278" s="74"/>
      <c r="AQ278" s="74"/>
      <c r="AR278" s="74"/>
      <c r="AS278" s="74"/>
      <c r="AT278" s="74"/>
      <c r="AU278" s="74"/>
      <c r="AV278" s="74"/>
      <c r="AW278" s="74"/>
      <c r="AX278" s="74"/>
      <c r="AY278" s="74"/>
      <c r="AZ278" s="74"/>
      <c r="BA278" s="74"/>
      <c r="BB278" s="74"/>
      <c r="BC278" s="74"/>
      <c r="BD278" s="74"/>
      <c r="BE278" s="74"/>
      <c r="BF278" s="74"/>
      <c r="BG278" s="74"/>
      <c r="BH278" s="74"/>
      <c r="BI278" s="74"/>
      <c r="BJ278" s="74"/>
      <c r="BK278" s="74"/>
      <c r="BL278" s="74"/>
      <c r="BM278" s="74"/>
      <c r="BN278" s="74"/>
      <c r="BO278" s="74"/>
      <c r="BP278" s="74"/>
      <c r="BQ278" s="74"/>
      <c r="BR278" s="74"/>
      <c r="BS278" s="74"/>
      <c r="BT278" s="74"/>
      <c r="BU278" s="74"/>
      <c r="BV278" s="74"/>
      <c r="BW278" s="74"/>
      <c r="BX278" s="74"/>
      <c r="BY278" s="74"/>
      <c r="BZ278" s="74"/>
      <c r="CA278" s="74"/>
      <c r="CB278" s="74"/>
      <c r="CC278" s="74"/>
      <c r="CD278" s="74"/>
      <c r="CE278" s="74"/>
      <c r="CF278" s="74"/>
      <c r="CG278" s="74"/>
      <c r="CH278" s="74"/>
      <c r="CI278" s="74"/>
      <c r="CJ278" s="74"/>
      <c r="CK278" s="74"/>
      <c r="CL278" s="74"/>
      <c r="CM278" s="74"/>
      <c r="CN278" s="74"/>
      <c r="CO278" s="74"/>
      <c r="CP278" s="74"/>
      <c r="CQ278" s="74"/>
      <c r="CR278" s="74"/>
      <c r="CS278" s="74"/>
      <c r="CT278" s="74"/>
      <c r="CU278" s="74"/>
      <c r="CV278" s="74"/>
      <c r="CW278" s="74"/>
      <c r="CX278" s="74"/>
      <c r="CY278" s="74"/>
      <c r="CZ278" s="74"/>
      <c r="DA278" s="74"/>
      <c r="DB278" s="74"/>
      <c r="DC278" s="74"/>
      <c r="DD278" s="74"/>
      <c r="DE278" s="74"/>
      <c r="DF278" s="74"/>
      <c r="DG278" s="74"/>
      <c r="DH278" s="74"/>
      <c r="DI278" s="74"/>
      <c r="DJ278" s="74"/>
      <c r="DK278" s="74"/>
      <c r="DL278" s="74"/>
      <c r="DM278" s="74"/>
      <c r="DN278" s="74"/>
      <c r="DO278" s="74"/>
      <c r="DP278" s="74"/>
      <c r="DQ278" s="74"/>
      <c r="DR278" s="74"/>
      <c r="DS278" s="74"/>
      <c r="DT278" s="74"/>
      <c r="DU278" s="74"/>
      <c r="DV278" s="74"/>
      <c r="DW278" s="74"/>
      <c r="DX278" s="74"/>
      <c r="DY278" s="74"/>
      <c r="DZ278" s="74"/>
      <c r="EA278" s="74"/>
      <c r="EB278" s="74"/>
      <c r="EC278" s="74"/>
      <c r="ED278" s="74"/>
      <c r="EE278" s="74"/>
      <c r="EF278" s="74"/>
      <c r="EG278" s="74"/>
      <c r="EH278" s="74"/>
      <c r="EI278" s="74"/>
      <c r="EJ278" s="74"/>
      <c r="EK278" s="74"/>
      <c r="EL278" s="74"/>
      <c r="EM278" s="74"/>
      <c r="EN278" s="74"/>
      <c r="EO278" s="74"/>
      <c r="EP278" s="74"/>
      <c r="EQ278" s="74"/>
      <c r="ER278" s="74"/>
      <c r="ES278" s="74"/>
      <c r="ET278" s="74"/>
      <c r="EU278" s="74"/>
      <c r="EV278" s="74"/>
      <c r="EW278" s="74"/>
      <c r="EX278" s="74"/>
      <c r="EY278" s="74"/>
      <c r="EZ278" s="74"/>
      <c r="FA278" s="74"/>
      <c r="FB278" s="74"/>
      <c r="FC278" s="74"/>
      <c r="FD278" s="74"/>
      <c r="FE278" s="74"/>
      <c r="FF278" s="74"/>
      <c r="FG278" s="74"/>
      <c r="FH278" s="74"/>
      <c r="FI278" s="74"/>
      <c r="FJ278" s="74"/>
      <c r="FK278" s="74"/>
      <c r="FL278" s="74"/>
      <c r="FM278" s="74"/>
      <c r="FN278" s="74"/>
      <c r="FO278" s="74"/>
      <c r="FP278" s="74"/>
      <c r="FQ278" s="74"/>
      <c r="FR278" s="74"/>
      <c r="FS278" s="74"/>
      <c r="FT278" s="74"/>
      <c r="FU278" s="74"/>
      <c r="FV278" s="74"/>
      <c r="FW278" s="74"/>
      <c r="FX278" s="74"/>
      <c r="FY278" s="74"/>
      <c r="FZ278" s="74"/>
      <c r="GA278" s="74"/>
      <c r="GB278" s="74"/>
      <c r="GC278" s="74"/>
    </row>
    <row r="279" spans="4:185">
      <c r="D279" s="74"/>
      <c r="E279" s="74"/>
      <c r="F279" s="74"/>
      <c r="G279" s="74"/>
      <c r="H279" s="74"/>
      <c r="I279" s="74"/>
      <c r="J279" s="74"/>
      <c r="K279" s="74"/>
      <c r="L279" s="74"/>
      <c r="M279" s="74"/>
      <c r="N279" s="74"/>
      <c r="O279" s="74"/>
      <c r="P279" s="74"/>
      <c r="Q279" s="74"/>
      <c r="R279" s="74"/>
      <c r="S279" s="74"/>
      <c r="T279" s="74"/>
      <c r="U279" s="74"/>
      <c r="V279" s="74"/>
      <c r="W279" s="74"/>
      <c r="X279" s="74"/>
      <c r="Y279" s="74"/>
      <c r="Z279" s="74"/>
      <c r="AA279" s="74"/>
      <c r="AB279" s="74"/>
      <c r="AC279" s="74"/>
      <c r="AD279" s="74"/>
      <c r="AE279" s="74"/>
      <c r="AF279" s="74"/>
      <c r="AG279" s="74"/>
      <c r="AH279" s="74"/>
      <c r="AI279" s="74"/>
      <c r="AJ279" s="74"/>
      <c r="AK279" s="74"/>
      <c r="AL279" s="74"/>
      <c r="AM279" s="74"/>
      <c r="AN279" s="74"/>
      <c r="AO279" s="74"/>
      <c r="AP279" s="74"/>
      <c r="AQ279" s="74"/>
      <c r="AR279" s="74"/>
      <c r="AS279" s="74"/>
      <c r="AT279" s="74"/>
      <c r="AU279" s="74"/>
      <c r="AV279" s="74"/>
      <c r="AW279" s="74"/>
      <c r="AX279" s="74"/>
      <c r="AY279" s="74"/>
      <c r="AZ279" s="74"/>
      <c r="BA279" s="74"/>
      <c r="BB279" s="74"/>
      <c r="BC279" s="74"/>
      <c r="BD279" s="74"/>
      <c r="BE279" s="74"/>
      <c r="BF279" s="74"/>
      <c r="BG279" s="74"/>
      <c r="BH279" s="74"/>
      <c r="BI279" s="74"/>
      <c r="BJ279" s="74"/>
      <c r="BK279" s="74"/>
      <c r="BL279" s="74"/>
      <c r="BM279" s="74"/>
      <c r="BN279" s="74"/>
      <c r="BO279" s="74"/>
      <c r="BP279" s="74"/>
      <c r="BQ279" s="74"/>
      <c r="BR279" s="74"/>
      <c r="BS279" s="74"/>
      <c r="BT279" s="74"/>
      <c r="BU279" s="74"/>
      <c r="BV279" s="74"/>
      <c r="BW279" s="74"/>
      <c r="BX279" s="74"/>
      <c r="BY279" s="74"/>
      <c r="BZ279" s="74"/>
      <c r="CA279" s="74"/>
      <c r="CB279" s="74"/>
      <c r="CC279" s="74"/>
      <c r="CD279" s="74"/>
      <c r="CE279" s="74"/>
      <c r="CF279" s="74"/>
      <c r="CG279" s="74"/>
      <c r="CH279" s="74"/>
      <c r="CI279" s="74"/>
      <c r="CJ279" s="74"/>
      <c r="CK279" s="74"/>
      <c r="CL279" s="74"/>
      <c r="CM279" s="74"/>
      <c r="CN279" s="74"/>
      <c r="CO279" s="74"/>
      <c r="CP279" s="74"/>
      <c r="CQ279" s="74"/>
      <c r="CR279" s="74"/>
      <c r="CS279" s="74"/>
      <c r="CT279" s="74"/>
      <c r="CU279" s="74"/>
      <c r="CV279" s="74"/>
      <c r="CW279" s="74"/>
      <c r="CX279" s="74"/>
      <c r="CY279" s="74"/>
      <c r="CZ279" s="74"/>
      <c r="DA279" s="74"/>
      <c r="DB279" s="74"/>
      <c r="DC279" s="74"/>
      <c r="DD279" s="74"/>
      <c r="DE279" s="74"/>
      <c r="DF279" s="74"/>
      <c r="DG279" s="74"/>
      <c r="DH279" s="74"/>
      <c r="DI279" s="74"/>
      <c r="DJ279" s="74"/>
      <c r="DK279" s="74"/>
      <c r="DL279" s="74"/>
      <c r="DM279" s="74"/>
      <c r="DN279" s="74"/>
      <c r="DO279" s="74"/>
      <c r="DP279" s="74"/>
      <c r="DQ279" s="74"/>
      <c r="DR279" s="74"/>
      <c r="DS279" s="74"/>
      <c r="DT279" s="74"/>
      <c r="DU279" s="74"/>
      <c r="DV279" s="74"/>
      <c r="DW279" s="74"/>
      <c r="DX279" s="74"/>
      <c r="DY279" s="74"/>
      <c r="DZ279" s="74"/>
      <c r="EA279" s="74"/>
      <c r="EB279" s="74"/>
      <c r="EC279" s="74"/>
      <c r="ED279" s="74"/>
      <c r="EE279" s="74"/>
      <c r="EF279" s="74"/>
      <c r="EG279" s="74"/>
      <c r="EH279" s="74"/>
      <c r="EI279" s="74"/>
      <c r="EJ279" s="74"/>
      <c r="EK279" s="74"/>
      <c r="EL279" s="74"/>
      <c r="EM279" s="74"/>
      <c r="EN279" s="74"/>
      <c r="EO279" s="74"/>
      <c r="EP279" s="74"/>
      <c r="EQ279" s="74"/>
      <c r="ER279" s="74"/>
      <c r="ES279" s="74"/>
      <c r="ET279" s="74"/>
      <c r="EU279" s="74"/>
      <c r="EV279" s="74"/>
      <c r="EW279" s="74"/>
      <c r="EX279" s="74"/>
      <c r="EY279" s="74"/>
      <c r="EZ279" s="74"/>
      <c r="FA279" s="74"/>
      <c r="FB279" s="74"/>
      <c r="FC279" s="74"/>
      <c r="FD279" s="74"/>
      <c r="FE279" s="74"/>
      <c r="FF279" s="74"/>
      <c r="FG279" s="74"/>
      <c r="FH279" s="74"/>
      <c r="FI279" s="74"/>
      <c r="FJ279" s="74"/>
      <c r="FK279" s="74"/>
      <c r="FL279" s="74"/>
      <c r="FM279" s="74"/>
      <c r="FN279" s="74"/>
      <c r="FO279" s="74"/>
      <c r="FP279" s="74"/>
      <c r="FQ279" s="74"/>
      <c r="FR279" s="74"/>
      <c r="FS279" s="74"/>
      <c r="FT279" s="74"/>
      <c r="FU279" s="74"/>
      <c r="FV279" s="74"/>
      <c r="FW279" s="74"/>
      <c r="FX279" s="74"/>
      <c r="FY279" s="74"/>
      <c r="FZ279" s="74"/>
      <c r="GA279" s="74"/>
      <c r="GB279" s="74"/>
      <c r="GC279" s="74"/>
    </row>
    <row r="280" spans="4:185">
      <c r="D280" s="74"/>
      <c r="E280" s="74"/>
      <c r="F280" s="74"/>
      <c r="G280" s="74"/>
      <c r="H280" s="74"/>
      <c r="I280" s="74"/>
      <c r="J280" s="74"/>
      <c r="K280" s="74"/>
      <c r="L280" s="74"/>
      <c r="M280" s="74"/>
      <c r="N280" s="74"/>
      <c r="O280" s="74"/>
      <c r="P280" s="74"/>
      <c r="Q280" s="74"/>
      <c r="R280" s="74"/>
      <c r="S280" s="74"/>
      <c r="T280" s="74"/>
      <c r="U280" s="74"/>
      <c r="V280" s="74"/>
      <c r="W280" s="74"/>
      <c r="X280" s="74"/>
      <c r="Y280" s="74"/>
      <c r="Z280" s="74"/>
      <c r="AA280" s="74"/>
      <c r="AB280" s="74"/>
      <c r="AC280" s="74"/>
      <c r="AD280" s="74"/>
      <c r="AE280" s="74"/>
      <c r="AF280" s="74"/>
      <c r="AG280" s="74"/>
      <c r="AH280" s="74"/>
      <c r="AI280" s="74"/>
      <c r="AJ280" s="74"/>
      <c r="AK280" s="74"/>
      <c r="AL280" s="74"/>
      <c r="AM280" s="74"/>
      <c r="AN280" s="74"/>
      <c r="AO280" s="74"/>
      <c r="AP280" s="74"/>
      <c r="AQ280" s="74"/>
      <c r="AR280" s="74"/>
      <c r="AS280" s="74"/>
      <c r="AT280" s="74"/>
      <c r="AU280" s="74"/>
      <c r="AV280" s="74"/>
      <c r="AW280" s="74"/>
      <c r="AX280" s="74"/>
      <c r="AY280" s="74"/>
      <c r="AZ280" s="74"/>
      <c r="BA280" s="74"/>
      <c r="BB280" s="74"/>
      <c r="BC280" s="74"/>
      <c r="BD280" s="74"/>
      <c r="BE280" s="74"/>
      <c r="BF280" s="74"/>
      <c r="BG280" s="74"/>
      <c r="BH280" s="74"/>
      <c r="BI280" s="74"/>
      <c r="BJ280" s="74"/>
      <c r="BK280" s="74"/>
      <c r="BL280" s="74"/>
      <c r="BM280" s="74"/>
      <c r="BN280" s="74"/>
      <c r="BO280" s="74"/>
      <c r="BP280" s="74"/>
      <c r="BQ280" s="74"/>
      <c r="BR280" s="74"/>
      <c r="BS280" s="74"/>
      <c r="BT280" s="74"/>
      <c r="BU280" s="74"/>
      <c r="BV280" s="74"/>
      <c r="BW280" s="74"/>
      <c r="BX280" s="74"/>
      <c r="BY280" s="74"/>
      <c r="BZ280" s="74"/>
      <c r="CA280" s="74"/>
      <c r="CB280" s="74"/>
      <c r="CC280" s="74"/>
      <c r="CD280" s="74"/>
      <c r="CE280" s="74"/>
      <c r="CF280" s="74"/>
      <c r="CG280" s="74"/>
      <c r="CH280" s="74"/>
      <c r="CI280" s="74"/>
      <c r="CJ280" s="74"/>
      <c r="CK280" s="74"/>
      <c r="CL280" s="74"/>
      <c r="CM280" s="74"/>
      <c r="CN280" s="74"/>
      <c r="CO280" s="74"/>
      <c r="CP280" s="74"/>
      <c r="CQ280" s="74"/>
      <c r="CR280" s="74"/>
      <c r="CS280" s="74"/>
      <c r="CT280" s="74"/>
      <c r="CU280" s="74"/>
      <c r="CV280" s="74"/>
      <c r="CW280" s="74"/>
      <c r="CX280" s="74"/>
      <c r="CY280" s="74"/>
      <c r="CZ280" s="74"/>
      <c r="DA280" s="74"/>
      <c r="DB280" s="74"/>
      <c r="DC280" s="74"/>
      <c r="DD280" s="74"/>
      <c r="DE280" s="74"/>
      <c r="DF280" s="74"/>
      <c r="DG280" s="74"/>
      <c r="DH280" s="74"/>
      <c r="DI280" s="74"/>
      <c r="DJ280" s="74"/>
      <c r="DK280" s="74"/>
      <c r="DL280" s="74"/>
      <c r="DM280" s="74"/>
      <c r="DN280" s="74"/>
      <c r="DO280" s="74"/>
      <c r="DP280" s="74"/>
      <c r="DQ280" s="74"/>
      <c r="DR280" s="74"/>
      <c r="DS280" s="74"/>
      <c r="DT280" s="74"/>
      <c r="DU280" s="74"/>
      <c r="DV280" s="74"/>
      <c r="DW280" s="74"/>
      <c r="DX280" s="74"/>
      <c r="DY280" s="74"/>
      <c r="DZ280" s="74"/>
      <c r="EA280" s="74"/>
      <c r="EB280" s="74"/>
      <c r="EC280" s="74"/>
      <c r="ED280" s="74"/>
      <c r="EE280" s="74"/>
      <c r="EF280" s="74"/>
      <c r="EG280" s="74"/>
      <c r="EH280" s="74"/>
      <c r="EI280" s="74"/>
      <c r="EJ280" s="74"/>
      <c r="EK280" s="74"/>
      <c r="EL280" s="74"/>
      <c r="EM280" s="74"/>
      <c r="EN280" s="74"/>
      <c r="EO280" s="74"/>
      <c r="EP280" s="74"/>
      <c r="EQ280" s="74"/>
      <c r="ER280" s="74"/>
      <c r="ES280" s="74"/>
      <c r="ET280" s="74"/>
      <c r="EU280" s="74"/>
      <c r="EV280" s="74"/>
      <c r="EW280" s="74"/>
      <c r="EX280" s="74"/>
      <c r="EY280" s="74"/>
      <c r="EZ280" s="74"/>
      <c r="FA280" s="74"/>
      <c r="FB280" s="74"/>
      <c r="FC280" s="74"/>
      <c r="FD280" s="74"/>
      <c r="FE280" s="74"/>
      <c r="FF280" s="74"/>
      <c r="FG280" s="74"/>
      <c r="FH280" s="74"/>
      <c r="FI280" s="74"/>
      <c r="FJ280" s="74"/>
      <c r="FK280" s="74"/>
      <c r="FL280" s="74"/>
      <c r="FM280" s="74"/>
      <c r="FN280" s="74"/>
      <c r="FO280" s="74"/>
      <c r="FP280" s="74"/>
      <c r="FQ280" s="74"/>
      <c r="FR280" s="74"/>
      <c r="FS280" s="74"/>
      <c r="FT280" s="74"/>
      <c r="FU280" s="74"/>
      <c r="FV280" s="74"/>
      <c r="FW280" s="74"/>
      <c r="FX280" s="74"/>
      <c r="FY280" s="74"/>
      <c r="FZ280" s="74"/>
      <c r="GA280" s="74"/>
      <c r="GB280" s="74"/>
      <c r="GC280" s="74"/>
    </row>
    <row r="281" spans="4:185">
      <c r="D281" s="74"/>
      <c r="E281" s="74"/>
      <c r="F281" s="74"/>
      <c r="G281" s="74"/>
      <c r="H281" s="74"/>
      <c r="I281" s="74"/>
      <c r="J281" s="74"/>
      <c r="K281" s="74"/>
      <c r="L281" s="74"/>
      <c r="M281" s="74"/>
      <c r="N281" s="74"/>
      <c r="O281" s="74"/>
      <c r="P281" s="74"/>
      <c r="Q281" s="74"/>
      <c r="R281" s="74"/>
      <c r="S281" s="74"/>
      <c r="T281" s="74"/>
      <c r="U281" s="74"/>
      <c r="V281" s="74"/>
      <c r="W281" s="74"/>
      <c r="X281" s="74"/>
      <c r="Y281" s="74"/>
      <c r="Z281" s="74"/>
      <c r="AA281" s="74"/>
      <c r="AB281" s="74"/>
      <c r="AC281" s="74"/>
      <c r="AD281" s="74"/>
      <c r="AE281" s="74"/>
      <c r="AF281" s="74"/>
      <c r="AG281" s="74"/>
      <c r="AH281" s="74"/>
      <c r="AI281" s="74"/>
      <c r="AJ281" s="74"/>
      <c r="AK281" s="74"/>
      <c r="AL281" s="74"/>
      <c r="AM281" s="74"/>
      <c r="AN281" s="74"/>
      <c r="AO281" s="74"/>
      <c r="AP281" s="74"/>
      <c r="AQ281" s="74"/>
      <c r="AR281" s="74"/>
      <c r="AS281" s="74"/>
      <c r="AT281" s="74"/>
      <c r="AU281" s="74"/>
      <c r="AV281" s="74"/>
      <c r="AW281" s="74"/>
      <c r="AX281" s="74"/>
      <c r="AY281" s="74"/>
      <c r="AZ281" s="74"/>
      <c r="BA281" s="74"/>
      <c r="BB281" s="74"/>
      <c r="BC281" s="74"/>
      <c r="BD281" s="74"/>
      <c r="BE281" s="74"/>
      <c r="BF281" s="74"/>
      <c r="BG281" s="74"/>
      <c r="BH281" s="74"/>
      <c r="BI281" s="74"/>
      <c r="BJ281" s="74"/>
      <c r="BK281" s="74"/>
      <c r="BL281" s="74"/>
      <c r="BM281" s="74"/>
      <c r="BN281" s="74"/>
      <c r="BO281" s="74"/>
      <c r="BP281" s="74"/>
      <c r="BQ281" s="74"/>
      <c r="BR281" s="74"/>
      <c r="BS281" s="74"/>
      <c r="BT281" s="74"/>
      <c r="BU281" s="74"/>
      <c r="BV281" s="74"/>
      <c r="BW281" s="74"/>
      <c r="BX281" s="74"/>
      <c r="BY281" s="74"/>
      <c r="BZ281" s="74"/>
      <c r="CA281" s="74"/>
      <c r="CB281" s="74"/>
      <c r="CC281" s="74"/>
      <c r="CD281" s="74"/>
      <c r="CE281" s="74"/>
      <c r="CF281" s="74"/>
      <c r="CG281" s="74"/>
      <c r="CH281" s="74"/>
      <c r="CI281" s="74"/>
      <c r="CJ281" s="74"/>
      <c r="CK281" s="74"/>
      <c r="CL281" s="74"/>
      <c r="CM281" s="74"/>
      <c r="CN281" s="74"/>
      <c r="CO281" s="74"/>
      <c r="CP281" s="74"/>
      <c r="CQ281" s="74"/>
      <c r="CR281" s="74"/>
      <c r="CS281" s="74"/>
      <c r="CT281" s="74"/>
      <c r="CU281" s="74"/>
      <c r="CV281" s="74"/>
      <c r="CW281" s="74"/>
      <c r="CX281" s="74"/>
      <c r="CY281" s="74"/>
      <c r="CZ281" s="74"/>
      <c r="DA281" s="74"/>
      <c r="DB281" s="74"/>
      <c r="DC281" s="74"/>
      <c r="DD281" s="74"/>
      <c r="DE281" s="74"/>
      <c r="DF281" s="74"/>
      <c r="DG281" s="74"/>
      <c r="DH281" s="74"/>
      <c r="DI281" s="74"/>
      <c r="DJ281" s="74"/>
      <c r="DK281" s="74"/>
      <c r="DL281" s="74"/>
      <c r="DM281" s="74"/>
      <c r="DN281" s="74"/>
      <c r="DO281" s="74"/>
      <c r="DP281" s="74"/>
      <c r="DQ281" s="74"/>
      <c r="DR281" s="74"/>
      <c r="DS281" s="74"/>
      <c r="DT281" s="74"/>
      <c r="DU281" s="74"/>
      <c r="DV281" s="74"/>
      <c r="DW281" s="74"/>
      <c r="DX281" s="74"/>
      <c r="DY281" s="74"/>
      <c r="DZ281" s="74"/>
      <c r="EA281" s="74"/>
      <c r="EB281" s="74"/>
      <c r="EC281" s="74"/>
      <c r="ED281" s="74"/>
      <c r="EE281" s="74"/>
      <c r="EF281" s="74"/>
      <c r="EG281" s="74"/>
      <c r="EH281" s="74"/>
      <c r="EI281" s="74"/>
      <c r="EJ281" s="74"/>
      <c r="EK281" s="74"/>
      <c r="EL281" s="74"/>
      <c r="EM281" s="74"/>
      <c r="EN281" s="74"/>
      <c r="EO281" s="74"/>
      <c r="EP281" s="74"/>
      <c r="EQ281" s="74"/>
      <c r="ER281" s="74"/>
      <c r="ES281" s="74"/>
      <c r="ET281" s="74"/>
      <c r="EU281" s="74"/>
      <c r="EV281" s="74"/>
      <c r="EW281" s="74"/>
      <c r="EX281" s="74"/>
      <c r="EY281" s="74"/>
      <c r="EZ281" s="74"/>
      <c r="FA281" s="74"/>
      <c r="FB281" s="74"/>
      <c r="FC281" s="74"/>
      <c r="FD281" s="74"/>
      <c r="FE281" s="74"/>
      <c r="FF281" s="74"/>
      <c r="FG281" s="74"/>
      <c r="FH281" s="74"/>
      <c r="FI281" s="74"/>
      <c r="FJ281" s="74"/>
      <c r="FK281" s="74"/>
      <c r="FL281" s="74"/>
      <c r="FM281" s="74"/>
      <c r="FN281" s="74"/>
      <c r="FO281" s="74"/>
      <c r="FP281" s="74"/>
      <c r="FQ281" s="74"/>
      <c r="FR281" s="74"/>
      <c r="FS281" s="74"/>
      <c r="FT281" s="74"/>
      <c r="FU281" s="74"/>
      <c r="FV281" s="74"/>
      <c r="FW281" s="74"/>
      <c r="FX281" s="74"/>
      <c r="FY281" s="74"/>
      <c r="FZ281" s="74"/>
      <c r="GA281" s="74"/>
      <c r="GB281" s="74"/>
      <c r="GC281" s="74"/>
    </row>
    <row r="282" spans="4:185">
      <c r="D282" s="74"/>
      <c r="E282" s="74"/>
      <c r="F282" s="74"/>
      <c r="G282" s="74"/>
      <c r="H282" s="74"/>
      <c r="I282" s="74"/>
      <c r="J282" s="74"/>
      <c r="K282" s="74"/>
      <c r="L282" s="74"/>
      <c r="M282" s="74"/>
      <c r="N282" s="74"/>
      <c r="O282" s="74"/>
      <c r="P282" s="74"/>
      <c r="Q282" s="74"/>
      <c r="R282" s="74"/>
      <c r="S282" s="74"/>
      <c r="T282" s="74"/>
      <c r="U282" s="74"/>
      <c r="V282" s="74"/>
      <c r="W282" s="74"/>
      <c r="X282" s="74"/>
      <c r="Y282" s="74"/>
      <c r="Z282" s="74"/>
      <c r="AA282" s="74"/>
      <c r="AB282" s="74"/>
      <c r="AC282" s="74"/>
      <c r="AD282" s="74"/>
      <c r="AE282" s="74"/>
      <c r="AF282" s="74"/>
      <c r="AG282" s="74"/>
      <c r="AH282" s="74"/>
      <c r="AI282" s="74"/>
      <c r="AJ282" s="74"/>
      <c r="AK282" s="74"/>
      <c r="AL282" s="74"/>
      <c r="AM282" s="74"/>
      <c r="AN282" s="74"/>
      <c r="AO282" s="74"/>
      <c r="AP282" s="74"/>
      <c r="AQ282" s="74"/>
      <c r="AR282" s="74"/>
      <c r="AS282" s="74"/>
      <c r="AT282" s="74"/>
      <c r="AU282" s="74"/>
      <c r="AV282" s="74"/>
      <c r="AW282" s="74"/>
      <c r="AX282" s="74"/>
      <c r="AY282" s="74"/>
      <c r="AZ282" s="74"/>
      <c r="BA282" s="74"/>
      <c r="BB282" s="74"/>
      <c r="BC282" s="74"/>
      <c r="BD282" s="74"/>
      <c r="BE282" s="74"/>
      <c r="BF282" s="74"/>
      <c r="BG282" s="74"/>
      <c r="BH282" s="74"/>
      <c r="BI282" s="74"/>
      <c r="BJ282" s="74"/>
      <c r="BK282" s="74"/>
      <c r="BL282" s="74"/>
      <c r="BM282" s="74"/>
      <c r="BN282" s="74"/>
      <c r="BO282" s="74"/>
      <c r="BP282" s="74"/>
      <c r="BQ282" s="74"/>
      <c r="BR282" s="74"/>
      <c r="BS282" s="74"/>
      <c r="BT282" s="74"/>
      <c r="BU282" s="74"/>
      <c r="BV282" s="74"/>
      <c r="BW282" s="74"/>
      <c r="BX282" s="74"/>
      <c r="BY282" s="74"/>
      <c r="BZ282" s="74"/>
      <c r="CA282" s="74"/>
      <c r="CB282" s="74"/>
      <c r="CC282" s="74"/>
      <c r="CD282" s="74"/>
      <c r="CE282" s="74"/>
      <c r="CF282" s="74"/>
      <c r="CG282" s="74"/>
      <c r="CH282" s="74"/>
      <c r="CI282" s="74"/>
      <c r="CJ282" s="74"/>
      <c r="CK282" s="74"/>
      <c r="CL282" s="74"/>
      <c r="CM282" s="74"/>
      <c r="CN282" s="74"/>
      <c r="CO282" s="74"/>
      <c r="CP282" s="74"/>
      <c r="CQ282" s="74"/>
      <c r="CR282" s="74"/>
      <c r="CS282" s="74"/>
      <c r="CT282" s="74"/>
      <c r="CU282" s="74"/>
      <c r="CV282" s="74"/>
      <c r="CW282" s="74"/>
      <c r="CX282" s="74"/>
      <c r="CY282" s="74"/>
      <c r="CZ282" s="74"/>
      <c r="DA282" s="74"/>
      <c r="DB282" s="74"/>
      <c r="DC282" s="74"/>
      <c r="DD282" s="74"/>
      <c r="DE282" s="74"/>
      <c r="DF282" s="74"/>
      <c r="DG282" s="74"/>
      <c r="DH282" s="74"/>
      <c r="DI282" s="74"/>
      <c r="DJ282" s="74"/>
      <c r="DK282" s="74"/>
      <c r="DL282" s="74"/>
      <c r="DM282" s="74"/>
      <c r="DN282" s="74"/>
      <c r="DO282" s="74"/>
      <c r="DP282" s="74"/>
      <c r="DQ282" s="74"/>
      <c r="DR282" s="74"/>
      <c r="DS282" s="74"/>
      <c r="DT282" s="74"/>
      <c r="DU282" s="74"/>
      <c r="DV282" s="74"/>
      <c r="DW282" s="74"/>
      <c r="DX282" s="74"/>
      <c r="DY282" s="74"/>
      <c r="DZ282" s="74"/>
      <c r="EA282" s="74"/>
      <c r="EB282" s="74"/>
      <c r="EC282" s="74"/>
      <c r="ED282" s="74"/>
      <c r="EE282" s="74"/>
      <c r="EF282" s="74"/>
      <c r="EG282" s="74"/>
      <c r="EH282" s="74"/>
      <c r="EI282" s="74"/>
      <c r="EJ282" s="74"/>
      <c r="EK282" s="74"/>
      <c r="EL282" s="74"/>
      <c r="EM282" s="74"/>
      <c r="EN282" s="74"/>
      <c r="EO282" s="74"/>
      <c r="EP282" s="74"/>
      <c r="EQ282" s="74"/>
      <c r="ER282" s="74"/>
      <c r="ES282" s="74"/>
      <c r="ET282" s="74"/>
      <c r="EU282" s="74"/>
      <c r="EV282" s="74"/>
      <c r="EW282" s="74"/>
      <c r="EX282" s="74"/>
      <c r="EY282" s="74"/>
      <c r="EZ282" s="74"/>
      <c r="FA282" s="74"/>
      <c r="FB282" s="74"/>
      <c r="FC282" s="74"/>
      <c r="FD282" s="74"/>
      <c r="FE282" s="74"/>
      <c r="FF282" s="74"/>
      <c r="FG282" s="74"/>
      <c r="FH282" s="74"/>
      <c r="FI282" s="74"/>
      <c r="FJ282" s="74"/>
      <c r="FK282" s="74"/>
      <c r="FL282" s="74"/>
      <c r="FM282" s="74"/>
      <c r="FN282" s="74"/>
      <c r="FO282" s="74"/>
      <c r="FP282" s="74"/>
      <c r="FQ282" s="74"/>
      <c r="FR282" s="74"/>
      <c r="FS282" s="74"/>
      <c r="FT282" s="74"/>
      <c r="FU282" s="74"/>
      <c r="FV282" s="74"/>
      <c r="FW282" s="74"/>
      <c r="FX282" s="74"/>
      <c r="FY282" s="74"/>
      <c r="FZ282" s="74"/>
      <c r="GA282" s="74"/>
      <c r="GB282" s="74"/>
      <c r="GC282" s="74"/>
    </row>
    <row r="283" spans="4:185">
      <c r="D283" s="74"/>
      <c r="E283" s="74"/>
      <c r="F283" s="74"/>
      <c r="G283" s="74"/>
      <c r="H283" s="74"/>
      <c r="I283" s="74"/>
      <c r="J283" s="74"/>
      <c r="K283" s="74"/>
      <c r="L283" s="74"/>
      <c r="M283" s="74"/>
      <c r="N283" s="74"/>
      <c r="O283" s="74"/>
      <c r="P283" s="74"/>
      <c r="Q283" s="74"/>
      <c r="R283" s="74"/>
      <c r="S283" s="74"/>
      <c r="T283" s="74"/>
      <c r="U283" s="74"/>
      <c r="V283" s="74"/>
      <c r="W283" s="74"/>
      <c r="X283" s="74"/>
      <c r="Y283" s="74"/>
      <c r="Z283" s="74"/>
      <c r="AA283" s="74"/>
      <c r="AB283" s="74"/>
      <c r="AC283" s="74"/>
      <c r="AD283" s="74"/>
      <c r="AE283" s="74"/>
      <c r="AF283" s="74"/>
      <c r="AG283" s="74"/>
      <c r="AH283" s="74"/>
      <c r="AI283" s="74"/>
      <c r="AJ283" s="74"/>
      <c r="AK283" s="74"/>
      <c r="AL283" s="74"/>
      <c r="AM283" s="74"/>
      <c r="AN283" s="74"/>
      <c r="AO283" s="74"/>
      <c r="AP283" s="74"/>
      <c r="AQ283" s="74"/>
      <c r="AR283" s="74"/>
      <c r="AS283" s="74"/>
      <c r="AT283" s="74"/>
      <c r="AU283" s="74"/>
      <c r="AV283" s="74"/>
      <c r="AW283" s="74"/>
      <c r="AX283" s="74"/>
      <c r="AY283" s="74"/>
      <c r="AZ283" s="74"/>
      <c r="BA283" s="74"/>
      <c r="BB283" s="74"/>
      <c r="BC283" s="74"/>
      <c r="BD283" s="74"/>
      <c r="BE283" s="74"/>
      <c r="BF283" s="74"/>
      <c r="BG283" s="74"/>
      <c r="BH283" s="74"/>
      <c r="BI283" s="74"/>
      <c r="BJ283" s="74"/>
      <c r="BK283" s="74"/>
      <c r="BL283" s="74"/>
      <c r="BM283" s="74"/>
      <c r="BN283" s="74"/>
      <c r="BO283" s="74"/>
      <c r="BP283" s="74"/>
      <c r="BQ283" s="74"/>
      <c r="BR283" s="74"/>
      <c r="BS283" s="74"/>
      <c r="BT283" s="74"/>
      <c r="BU283" s="74"/>
      <c r="BV283" s="74"/>
      <c r="BW283" s="74"/>
      <c r="BX283" s="74"/>
      <c r="BY283" s="74"/>
      <c r="BZ283" s="74"/>
      <c r="CA283" s="74"/>
      <c r="CB283" s="74"/>
      <c r="CC283" s="74"/>
      <c r="CD283" s="74"/>
      <c r="CE283" s="74"/>
      <c r="CF283" s="74"/>
      <c r="CG283" s="74"/>
      <c r="CH283" s="74"/>
      <c r="CI283" s="74"/>
      <c r="CJ283" s="74"/>
      <c r="CK283" s="74"/>
      <c r="CL283" s="74"/>
      <c r="CM283" s="74"/>
      <c r="CN283" s="74"/>
      <c r="CO283" s="74"/>
      <c r="CP283" s="74"/>
      <c r="CQ283" s="74"/>
      <c r="CR283" s="74"/>
      <c r="CS283" s="74"/>
      <c r="CT283" s="74"/>
      <c r="CU283" s="74"/>
      <c r="CV283" s="74"/>
      <c r="CW283" s="74"/>
      <c r="CX283" s="74"/>
      <c r="CY283" s="74"/>
      <c r="CZ283" s="74"/>
      <c r="DA283" s="74"/>
      <c r="DB283" s="74"/>
      <c r="DC283" s="74"/>
      <c r="DD283" s="74"/>
      <c r="DE283" s="74"/>
      <c r="DF283" s="74"/>
      <c r="DG283" s="74"/>
      <c r="DH283" s="74"/>
      <c r="DI283" s="74"/>
      <c r="DJ283" s="74"/>
      <c r="DK283" s="74"/>
      <c r="DL283" s="74"/>
      <c r="DM283" s="74"/>
      <c r="DN283" s="74"/>
      <c r="DO283" s="74"/>
      <c r="DP283" s="74"/>
      <c r="DQ283" s="74"/>
      <c r="DR283" s="74"/>
      <c r="DS283" s="74"/>
      <c r="DT283" s="74"/>
      <c r="DU283" s="74"/>
      <c r="DV283" s="74"/>
      <c r="DW283" s="74"/>
      <c r="DX283" s="74"/>
      <c r="DY283" s="74"/>
      <c r="DZ283" s="74"/>
      <c r="EA283" s="74"/>
      <c r="EB283" s="74"/>
      <c r="EC283" s="74"/>
      <c r="ED283" s="74"/>
      <c r="EE283" s="74"/>
      <c r="EF283" s="74"/>
      <c r="EG283" s="74"/>
      <c r="EH283" s="74"/>
      <c r="EI283" s="74"/>
      <c r="EJ283" s="74"/>
      <c r="EK283" s="74"/>
      <c r="EL283" s="74"/>
      <c r="EM283" s="74"/>
      <c r="EN283" s="74"/>
      <c r="EO283" s="74"/>
      <c r="EP283" s="74"/>
      <c r="EQ283" s="74"/>
      <c r="ER283" s="74"/>
      <c r="ES283" s="74"/>
      <c r="ET283" s="74"/>
      <c r="EU283" s="74"/>
      <c r="EV283" s="74"/>
      <c r="EW283" s="74"/>
      <c r="EX283" s="74"/>
      <c r="EY283" s="74"/>
      <c r="EZ283" s="74"/>
      <c r="FA283" s="74"/>
      <c r="FB283" s="74"/>
      <c r="FC283" s="74"/>
      <c r="FD283" s="74"/>
      <c r="FE283" s="74"/>
      <c r="FF283" s="74"/>
      <c r="FG283" s="74"/>
      <c r="FH283" s="74"/>
      <c r="FI283" s="74"/>
      <c r="FJ283" s="74"/>
      <c r="FK283" s="74"/>
      <c r="FL283" s="74"/>
      <c r="FM283" s="74"/>
      <c r="FN283" s="74"/>
      <c r="FO283" s="74"/>
      <c r="FP283" s="74"/>
      <c r="FQ283" s="74"/>
      <c r="FR283" s="74"/>
      <c r="FS283" s="74"/>
      <c r="FT283" s="74"/>
      <c r="FU283" s="74"/>
      <c r="FV283" s="74"/>
      <c r="FW283" s="74"/>
      <c r="FX283" s="74"/>
      <c r="FY283" s="74"/>
      <c r="FZ283" s="74"/>
      <c r="GA283" s="74"/>
      <c r="GB283" s="74"/>
      <c r="GC283" s="74"/>
    </row>
    <row r="284" spans="4:185">
      <c r="D284" s="74"/>
      <c r="E284" s="74"/>
      <c r="F284" s="74"/>
      <c r="G284" s="74"/>
      <c r="H284" s="74"/>
      <c r="I284" s="74"/>
      <c r="J284" s="74"/>
      <c r="K284" s="74"/>
      <c r="L284" s="74"/>
      <c r="M284" s="74"/>
      <c r="N284" s="74"/>
      <c r="O284" s="74"/>
      <c r="P284" s="74"/>
      <c r="Q284" s="74"/>
      <c r="R284" s="74"/>
      <c r="S284" s="74"/>
      <c r="T284" s="74"/>
      <c r="U284" s="74"/>
      <c r="V284" s="74"/>
      <c r="W284" s="74"/>
      <c r="X284" s="74"/>
      <c r="Y284" s="74"/>
      <c r="Z284" s="74"/>
      <c r="AA284" s="74"/>
      <c r="AB284" s="74"/>
      <c r="AC284" s="74"/>
      <c r="AD284" s="74"/>
      <c r="AE284" s="74"/>
      <c r="AF284" s="74"/>
      <c r="AG284" s="74"/>
      <c r="AH284" s="74"/>
      <c r="AI284" s="74"/>
      <c r="AJ284" s="74"/>
      <c r="AK284" s="74"/>
      <c r="AL284" s="74"/>
      <c r="AM284" s="74"/>
      <c r="AN284" s="74"/>
      <c r="AO284" s="74"/>
      <c r="AP284" s="74"/>
      <c r="AQ284" s="74"/>
      <c r="AR284" s="74"/>
      <c r="AS284" s="74"/>
      <c r="AT284" s="74"/>
      <c r="AU284" s="74"/>
      <c r="AV284" s="74"/>
      <c r="AW284" s="74"/>
      <c r="AX284" s="74"/>
      <c r="AY284" s="74"/>
      <c r="AZ284" s="74"/>
      <c r="BA284" s="74"/>
      <c r="BB284" s="74"/>
      <c r="BC284" s="74"/>
      <c r="BD284" s="74"/>
      <c r="BE284" s="74"/>
      <c r="BF284" s="74"/>
      <c r="BG284" s="74"/>
      <c r="BH284" s="74"/>
      <c r="BI284" s="74"/>
      <c r="BJ284" s="74"/>
      <c r="BK284" s="74"/>
      <c r="BL284" s="74"/>
      <c r="BM284" s="74"/>
      <c r="BN284" s="74"/>
      <c r="BO284" s="74"/>
      <c r="BP284" s="74"/>
      <c r="BQ284" s="74"/>
      <c r="BR284" s="74"/>
      <c r="BS284" s="74"/>
      <c r="BT284" s="74"/>
      <c r="BU284" s="74"/>
      <c r="BV284" s="74"/>
      <c r="BW284" s="74"/>
      <c r="BX284" s="74"/>
      <c r="BY284" s="74"/>
      <c r="BZ284" s="74"/>
      <c r="CA284" s="74"/>
      <c r="CB284" s="74"/>
      <c r="CC284" s="74"/>
      <c r="CD284" s="74"/>
      <c r="CE284" s="74"/>
      <c r="CF284" s="74"/>
      <c r="CG284" s="74"/>
      <c r="CH284" s="74"/>
      <c r="CI284" s="74"/>
      <c r="CJ284" s="74"/>
      <c r="CK284" s="74"/>
      <c r="CL284" s="74"/>
      <c r="CM284" s="74"/>
      <c r="CN284" s="74"/>
      <c r="CO284" s="74"/>
      <c r="CP284" s="74"/>
      <c r="CQ284" s="74"/>
      <c r="CR284" s="74"/>
      <c r="CS284" s="74"/>
      <c r="CT284" s="74"/>
      <c r="CU284" s="74"/>
      <c r="CV284" s="74"/>
      <c r="CW284" s="74"/>
      <c r="CX284" s="74"/>
      <c r="CY284" s="74"/>
      <c r="CZ284" s="74"/>
      <c r="DA284" s="74"/>
      <c r="DB284" s="74"/>
      <c r="DC284" s="74"/>
      <c r="DD284" s="74"/>
      <c r="DE284" s="74"/>
      <c r="DF284" s="74"/>
      <c r="DG284" s="74"/>
      <c r="DH284" s="74"/>
      <c r="DI284" s="74"/>
      <c r="DJ284" s="74"/>
      <c r="DK284" s="74"/>
      <c r="DL284" s="74"/>
      <c r="DM284" s="74"/>
      <c r="DN284" s="74"/>
      <c r="DO284" s="74"/>
      <c r="DP284" s="74"/>
      <c r="DQ284" s="74"/>
      <c r="DR284" s="74"/>
      <c r="DS284" s="74"/>
      <c r="DT284" s="74"/>
      <c r="DU284" s="74"/>
      <c r="DV284" s="74"/>
      <c r="DW284" s="74"/>
      <c r="DX284" s="74"/>
      <c r="DY284" s="74"/>
      <c r="DZ284" s="74"/>
      <c r="EA284" s="74"/>
      <c r="EB284" s="74"/>
      <c r="EC284" s="74"/>
      <c r="ED284" s="74"/>
      <c r="EE284" s="74"/>
      <c r="EF284" s="74"/>
      <c r="EG284" s="74"/>
      <c r="EH284" s="74"/>
      <c r="EI284" s="74"/>
      <c r="EJ284" s="74"/>
      <c r="EK284" s="74"/>
      <c r="EL284" s="74"/>
      <c r="EM284" s="74"/>
      <c r="EN284" s="74"/>
      <c r="EO284" s="74"/>
      <c r="EP284" s="74"/>
      <c r="EQ284" s="74"/>
      <c r="ER284" s="74"/>
      <c r="ES284" s="74"/>
      <c r="ET284" s="74"/>
      <c r="EU284" s="74"/>
      <c r="EV284" s="74"/>
      <c r="EW284" s="74"/>
      <c r="EX284" s="74"/>
      <c r="EY284" s="74"/>
      <c r="EZ284" s="74"/>
      <c r="FA284" s="74"/>
      <c r="FB284" s="74"/>
      <c r="FC284" s="74"/>
      <c r="FD284" s="74"/>
      <c r="FE284" s="74"/>
      <c r="FF284" s="74"/>
      <c r="FG284" s="74"/>
      <c r="FH284" s="74"/>
      <c r="FI284" s="74"/>
      <c r="FJ284" s="74"/>
      <c r="FK284" s="74"/>
      <c r="FL284" s="74"/>
      <c r="FM284" s="74"/>
      <c r="FN284" s="74"/>
      <c r="FO284" s="74"/>
      <c r="FP284" s="74"/>
      <c r="FQ284" s="74"/>
      <c r="FR284" s="74"/>
      <c r="FS284" s="74"/>
      <c r="FT284" s="74"/>
      <c r="FU284" s="74"/>
      <c r="FV284" s="74"/>
      <c r="FW284" s="74"/>
      <c r="FX284" s="74"/>
      <c r="FY284" s="74"/>
      <c r="FZ284" s="74"/>
      <c r="GA284" s="74"/>
      <c r="GB284" s="74"/>
      <c r="GC284" s="74"/>
    </row>
    <row r="285" spans="4:185">
      <c r="D285" s="74"/>
      <c r="E285" s="74"/>
      <c r="F285" s="74"/>
      <c r="G285" s="74"/>
      <c r="H285" s="74"/>
      <c r="I285" s="74"/>
      <c r="J285" s="74"/>
      <c r="K285" s="74"/>
      <c r="L285" s="74"/>
      <c r="M285" s="74"/>
      <c r="N285" s="74"/>
      <c r="O285" s="74"/>
      <c r="P285" s="74"/>
      <c r="Q285" s="74"/>
      <c r="R285" s="74"/>
      <c r="S285" s="74"/>
      <c r="T285" s="74"/>
      <c r="U285" s="74"/>
      <c r="V285" s="74"/>
      <c r="W285" s="74"/>
      <c r="X285" s="74"/>
      <c r="Y285" s="74"/>
      <c r="Z285" s="74"/>
      <c r="AA285" s="74"/>
      <c r="AB285" s="74"/>
      <c r="AC285" s="74"/>
      <c r="AD285" s="74"/>
      <c r="AE285" s="74"/>
      <c r="AF285" s="74"/>
      <c r="AG285" s="74"/>
      <c r="AH285" s="74"/>
      <c r="AI285" s="74"/>
      <c r="AJ285" s="74"/>
      <c r="AK285" s="74"/>
      <c r="AL285" s="74"/>
      <c r="AM285" s="74"/>
      <c r="AN285" s="74"/>
      <c r="AO285" s="74"/>
      <c r="AP285" s="74"/>
      <c r="AQ285" s="74"/>
      <c r="AR285" s="74"/>
      <c r="AS285" s="74"/>
      <c r="AT285" s="74"/>
      <c r="AU285" s="74"/>
      <c r="AV285" s="74"/>
      <c r="AW285" s="74"/>
      <c r="AX285" s="74"/>
      <c r="AY285" s="74"/>
      <c r="AZ285" s="74"/>
      <c r="BA285" s="74"/>
      <c r="BB285" s="74"/>
      <c r="BC285" s="74"/>
      <c r="BD285" s="74"/>
      <c r="BE285" s="74"/>
      <c r="BF285" s="74"/>
      <c r="BG285" s="74"/>
      <c r="BH285" s="74"/>
      <c r="BI285" s="74"/>
      <c r="BJ285" s="74"/>
      <c r="BK285" s="74"/>
      <c r="BL285" s="74"/>
      <c r="BM285" s="74"/>
      <c r="BN285" s="74"/>
      <c r="BO285" s="74"/>
      <c r="BP285" s="74"/>
      <c r="BQ285" s="74"/>
      <c r="BR285" s="74"/>
      <c r="BS285" s="74"/>
      <c r="BT285" s="74"/>
      <c r="BU285" s="74"/>
      <c r="BV285" s="74"/>
      <c r="BW285" s="74"/>
      <c r="BX285" s="74"/>
      <c r="BY285" s="74"/>
      <c r="BZ285" s="74"/>
      <c r="CA285" s="74"/>
      <c r="CB285" s="74"/>
      <c r="CC285" s="74"/>
      <c r="CD285" s="74"/>
      <c r="CE285" s="74"/>
      <c r="CF285" s="74"/>
      <c r="CG285" s="74"/>
      <c r="CH285" s="74"/>
      <c r="CI285" s="74"/>
      <c r="CJ285" s="74"/>
      <c r="CK285" s="74"/>
      <c r="CL285" s="74"/>
      <c r="CM285" s="74"/>
      <c r="CN285" s="74"/>
      <c r="CO285" s="74"/>
      <c r="CP285" s="74"/>
      <c r="CQ285" s="74"/>
      <c r="CR285" s="74"/>
      <c r="CS285" s="74"/>
      <c r="CT285" s="74"/>
      <c r="CU285" s="74"/>
      <c r="CV285" s="74"/>
      <c r="CW285" s="74"/>
      <c r="CX285" s="74"/>
      <c r="CY285" s="74"/>
      <c r="CZ285" s="74"/>
      <c r="DA285" s="74"/>
      <c r="DB285" s="74"/>
      <c r="DC285" s="74"/>
      <c r="DD285" s="74"/>
      <c r="DE285" s="74"/>
      <c r="DF285" s="74"/>
      <c r="DG285" s="74"/>
      <c r="DH285" s="74"/>
      <c r="DI285" s="74"/>
      <c r="DJ285" s="74"/>
      <c r="DK285" s="74"/>
      <c r="DL285" s="74"/>
      <c r="DM285" s="74"/>
      <c r="DN285" s="74"/>
      <c r="DO285" s="74"/>
      <c r="DP285" s="74"/>
      <c r="DQ285" s="74"/>
      <c r="DR285" s="74"/>
      <c r="DS285" s="74"/>
      <c r="DT285" s="74"/>
      <c r="DU285" s="74"/>
      <c r="DV285" s="74"/>
      <c r="DW285" s="74"/>
      <c r="DX285" s="74"/>
      <c r="DY285" s="74"/>
      <c r="DZ285" s="74"/>
      <c r="EA285" s="74"/>
      <c r="EB285" s="74"/>
      <c r="EC285" s="74"/>
      <c r="ED285" s="74"/>
      <c r="EE285" s="74"/>
      <c r="EF285" s="74"/>
      <c r="EG285" s="74"/>
      <c r="EH285" s="74"/>
      <c r="EI285" s="74"/>
      <c r="EJ285" s="74"/>
      <c r="EK285" s="74"/>
      <c r="EL285" s="74"/>
      <c r="EM285" s="74"/>
      <c r="EN285" s="74"/>
      <c r="EO285" s="74"/>
      <c r="EP285" s="74"/>
      <c r="EQ285" s="74"/>
      <c r="ER285" s="74"/>
      <c r="ES285" s="74"/>
      <c r="ET285" s="74"/>
      <c r="EU285" s="74"/>
      <c r="EV285" s="74"/>
      <c r="EW285" s="74"/>
      <c r="EX285" s="74"/>
      <c r="EY285" s="74"/>
      <c r="EZ285" s="74"/>
      <c r="FA285" s="74"/>
      <c r="FB285" s="74"/>
      <c r="FC285" s="74"/>
      <c r="FD285" s="74"/>
      <c r="FE285" s="74"/>
      <c r="FF285" s="74"/>
      <c r="FG285" s="74"/>
      <c r="FH285" s="74"/>
      <c r="FI285" s="74"/>
      <c r="FJ285" s="74"/>
      <c r="FK285" s="74"/>
      <c r="FL285" s="74"/>
      <c r="FM285" s="74"/>
      <c r="FN285" s="74"/>
      <c r="FO285" s="74"/>
      <c r="FP285" s="74"/>
      <c r="FQ285" s="74"/>
      <c r="FR285" s="74"/>
      <c r="FS285" s="74"/>
      <c r="FT285" s="74"/>
      <c r="FU285" s="74"/>
      <c r="FV285" s="74"/>
      <c r="FW285" s="74"/>
      <c r="FX285" s="74"/>
      <c r="FY285" s="74"/>
      <c r="FZ285" s="74"/>
      <c r="GA285" s="74"/>
      <c r="GB285" s="74"/>
      <c r="GC285" s="74"/>
    </row>
    <row r="286" spans="4:185">
      <c r="D286" s="74"/>
      <c r="E286" s="74"/>
      <c r="F286" s="74"/>
      <c r="G286" s="74"/>
      <c r="H286" s="74"/>
      <c r="I286" s="74"/>
      <c r="J286" s="74"/>
      <c r="K286" s="74"/>
      <c r="L286" s="74"/>
      <c r="M286" s="74"/>
      <c r="N286" s="74"/>
      <c r="O286" s="74"/>
      <c r="P286" s="74"/>
      <c r="Q286" s="74"/>
      <c r="R286" s="74"/>
      <c r="S286" s="74"/>
      <c r="T286" s="74"/>
      <c r="U286" s="74"/>
      <c r="V286" s="74"/>
      <c r="W286" s="74"/>
      <c r="X286" s="74"/>
      <c r="Y286" s="74"/>
      <c r="Z286" s="74"/>
      <c r="AA286" s="74"/>
      <c r="AB286" s="74"/>
      <c r="AC286" s="74"/>
      <c r="AD286" s="74"/>
      <c r="AE286" s="74"/>
      <c r="AF286" s="74"/>
      <c r="AG286" s="74"/>
      <c r="AH286" s="74"/>
      <c r="AI286" s="74"/>
      <c r="AJ286" s="74"/>
      <c r="AK286" s="74"/>
      <c r="AL286" s="74"/>
      <c r="AM286" s="74"/>
      <c r="AN286" s="74"/>
      <c r="AO286" s="74"/>
      <c r="AP286" s="74"/>
      <c r="AQ286" s="74"/>
      <c r="AR286" s="74"/>
      <c r="AS286" s="74"/>
      <c r="AT286" s="74"/>
      <c r="AU286" s="74"/>
      <c r="AV286" s="74"/>
      <c r="AW286" s="74"/>
      <c r="AX286" s="74"/>
      <c r="AY286" s="74"/>
      <c r="AZ286" s="74"/>
      <c r="BA286" s="74"/>
      <c r="BB286" s="74"/>
      <c r="BC286" s="74"/>
      <c r="BD286" s="74"/>
      <c r="BE286" s="74"/>
      <c r="BF286" s="74"/>
      <c r="BG286" s="74"/>
      <c r="BH286" s="74"/>
      <c r="BI286" s="74"/>
      <c r="BJ286" s="74"/>
      <c r="BK286" s="74"/>
      <c r="BL286" s="74"/>
      <c r="BM286" s="74"/>
      <c r="BN286" s="74"/>
      <c r="BO286" s="74"/>
      <c r="BP286" s="74"/>
      <c r="BQ286" s="74"/>
      <c r="BR286" s="74"/>
      <c r="BS286" s="74"/>
      <c r="BT286" s="74"/>
      <c r="BU286" s="74"/>
      <c r="BV286" s="74"/>
      <c r="BW286" s="74"/>
      <c r="BX286" s="74"/>
      <c r="BY286" s="74"/>
      <c r="BZ286" s="74"/>
      <c r="CA286" s="74"/>
      <c r="CB286" s="74"/>
      <c r="CC286" s="74"/>
      <c r="CD286" s="74"/>
      <c r="CE286" s="74"/>
      <c r="CF286" s="74"/>
      <c r="CG286" s="74"/>
      <c r="CH286" s="74"/>
      <c r="CI286" s="74"/>
      <c r="CJ286" s="74"/>
      <c r="CK286" s="74"/>
      <c r="CL286" s="74"/>
      <c r="CM286" s="74"/>
      <c r="CN286" s="74"/>
      <c r="CO286" s="74"/>
      <c r="CP286" s="74"/>
      <c r="CQ286" s="74"/>
      <c r="CR286" s="74"/>
      <c r="CS286" s="74"/>
      <c r="CT286" s="74"/>
      <c r="CU286" s="74"/>
      <c r="CV286" s="74"/>
      <c r="CW286" s="74"/>
      <c r="CX286" s="74"/>
      <c r="CY286" s="74"/>
      <c r="CZ286" s="74"/>
      <c r="DA286" s="74"/>
      <c r="DB286" s="74"/>
      <c r="DC286" s="74"/>
      <c r="DD286" s="74"/>
      <c r="DE286" s="74"/>
      <c r="DF286" s="74"/>
      <c r="DG286" s="74"/>
      <c r="DH286" s="74"/>
      <c r="DI286" s="74"/>
      <c r="DJ286" s="74"/>
      <c r="DK286" s="74"/>
      <c r="DL286" s="74"/>
      <c r="DM286" s="74"/>
      <c r="DN286" s="74"/>
      <c r="DO286" s="74"/>
      <c r="DP286" s="74"/>
      <c r="DQ286" s="74"/>
      <c r="DR286" s="74"/>
      <c r="DS286" s="74"/>
      <c r="DT286" s="74"/>
      <c r="DU286" s="74"/>
      <c r="DV286" s="74"/>
      <c r="DW286" s="74"/>
      <c r="DX286" s="74"/>
      <c r="DY286" s="74"/>
      <c r="DZ286" s="74"/>
      <c r="EA286" s="74"/>
      <c r="EB286" s="74"/>
      <c r="EC286" s="74"/>
      <c r="ED286" s="74"/>
      <c r="EE286" s="74"/>
      <c r="EF286" s="74"/>
      <c r="EG286" s="74"/>
      <c r="EH286" s="74"/>
      <c r="EI286" s="74"/>
      <c r="EJ286" s="74"/>
      <c r="EK286" s="74"/>
      <c r="EL286" s="74"/>
      <c r="EM286" s="74"/>
      <c r="EN286" s="74"/>
      <c r="EO286" s="74"/>
      <c r="EP286" s="74"/>
      <c r="EQ286" s="74"/>
      <c r="ER286" s="74"/>
      <c r="ES286" s="74"/>
      <c r="ET286" s="74"/>
      <c r="EU286" s="74"/>
      <c r="EV286" s="74"/>
      <c r="EW286" s="74"/>
      <c r="EX286" s="74"/>
      <c r="EY286" s="74"/>
      <c r="EZ286" s="74"/>
      <c r="FA286" s="74"/>
      <c r="FB286" s="74"/>
      <c r="FC286" s="74"/>
      <c r="FD286" s="74"/>
      <c r="FE286" s="74"/>
      <c r="FF286" s="74"/>
      <c r="FG286" s="74"/>
      <c r="FH286" s="74"/>
      <c r="FI286" s="74"/>
      <c r="FJ286" s="74"/>
      <c r="FK286" s="74"/>
      <c r="FL286" s="74"/>
      <c r="FM286" s="74"/>
      <c r="FN286" s="74"/>
      <c r="FO286" s="74"/>
      <c r="FP286" s="74"/>
      <c r="FQ286" s="74"/>
      <c r="FR286" s="74"/>
      <c r="FS286" s="74"/>
      <c r="FT286" s="74"/>
      <c r="FU286" s="74"/>
      <c r="FV286" s="74"/>
      <c r="FW286" s="74"/>
      <c r="FX286" s="74"/>
      <c r="FY286" s="74"/>
      <c r="FZ286" s="74"/>
      <c r="GA286" s="74"/>
      <c r="GB286" s="74"/>
      <c r="GC286" s="74"/>
    </row>
    <row r="287" spans="4:185">
      <c r="D287" s="74"/>
      <c r="E287" s="74"/>
      <c r="F287" s="74"/>
      <c r="G287" s="74"/>
      <c r="H287" s="74"/>
      <c r="I287" s="74"/>
      <c r="J287" s="74"/>
      <c r="K287" s="74"/>
      <c r="L287" s="74"/>
      <c r="M287" s="74"/>
      <c r="N287" s="74"/>
      <c r="O287" s="74"/>
      <c r="P287" s="74"/>
      <c r="Q287" s="74"/>
      <c r="R287" s="74"/>
      <c r="S287" s="74"/>
      <c r="T287" s="74"/>
      <c r="U287" s="74"/>
      <c r="V287" s="74"/>
      <c r="W287" s="74"/>
      <c r="X287" s="74"/>
      <c r="Y287" s="74"/>
      <c r="Z287" s="74"/>
      <c r="AA287" s="74"/>
      <c r="AB287" s="74"/>
      <c r="AC287" s="74"/>
      <c r="AD287" s="74"/>
      <c r="AE287" s="74"/>
      <c r="AF287" s="74"/>
      <c r="AG287" s="74"/>
      <c r="AH287" s="74"/>
      <c r="AI287" s="74"/>
      <c r="AJ287" s="74"/>
      <c r="AK287" s="74"/>
      <c r="AL287" s="74"/>
      <c r="AM287" s="74"/>
      <c r="AN287" s="74"/>
      <c r="AO287" s="74"/>
      <c r="AP287" s="74"/>
      <c r="AQ287" s="74"/>
      <c r="AR287" s="74"/>
      <c r="AS287" s="74"/>
      <c r="AT287" s="74"/>
      <c r="AU287" s="74"/>
      <c r="AV287" s="74"/>
      <c r="AW287" s="74"/>
      <c r="AX287" s="74"/>
      <c r="AY287" s="74"/>
      <c r="AZ287" s="74"/>
      <c r="BA287" s="74"/>
      <c r="BB287" s="74"/>
      <c r="BC287" s="74"/>
      <c r="BD287" s="74"/>
      <c r="BE287" s="74"/>
      <c r="BF287" s="74"/>
      <c r="BG287" s="74"/>
      <c r="BH287" s="74"/>
      <c r="BI287" s="74"/>
      <c r="BJ287" s="74"/>
      <c r="BK287" s="74"/>
      <c r="BL287" s="74"/>
      <c r="BM287" s="74"/>
      <c r="BN287" s="74"/>
      <c r="BO287" s="74"/>
      <c r="BP287" s="74"/>
      <c r="BQ287" s="74"/>
      <c r="BR287" s="74"/>
      <c r="BS287" s="74"/>
      <c r="BT287" s="74"/>
      <c r="BU287" s="74"/>
      <c r="BV287" s="74"/>
      <c r="BW287" s="74"/>
      <c r="BX287" s="74"/>
      <c r="BY287" s="74"/>
      <c r="BZ287" s="74"/>
      <c r="CA287" s="74"/>
      <c r="CB287" s="74"/>
      <c r="CC287" s="74"/>
      <c r="CD287" s="74"/>
      <c r="CE287" s="74"/>
      <c r="CF287" s="74"/>
      <c r="CG287" s="74"/>
      <c r="CH287" s="74"/>
      <c r="CI287" s="74"/>
      <c r="CJ287" s="74"/>
      <c r="CK287" s="74"/>
      <c r="CL287" s="74"/>
      <c r="CM287" s="74"/>
      <c r="CN287" s="74"/>
      <c r="CO287" s="74"/>
      <c r="CP287" s="74"/>
      <c r="CQ287" s="74"/>
      <c r="CR287" s="74"/>
      <c r="CS287" s="74"/>
      <c r="CT287" s="74"/>
      <c r="CU287" s="74"/>
      <c r="CV287" s="74"/>
      <c r="CW287" s="74"/>
      <c r="CX287" s="74"/>
      <c r="CY287" s="74"/>
      <c r="CZ287" s="74"/>
      <c r="DA287" s="74"/>
      <c r="DB287" s="74"/>
      <c r="DC287" s="74"/>
      <c r="DD287" s="74"/>
      <c r="DE287" s="74"/>
      <c r="DF287" s="74"/>
      <c r="DG287" s="74"/>
      <c r="DH287" s="74"/>
      <c r="DI287" s="74"/>
      <c r="DJ287" s="74"/>
      <c r="DK287" s="74"/>
      <c r="DL287" s="74"/>
      <c r="DM287" s="74"/>
      <c r="DN287" s="74"/>
      <c r="DO287" s="74"/>
      <c r="DP287" s="74"/>
      <c r="DQ287" s="74"/>
      <c r="DR287" s="74"/>
      <c r="DS287" s="74"/>
      <c r="DT287" s="74"/>
      <c r="DU287" s="74"/>
      <c r="DV287" s="74"/>
      <c r="DW287" s="74"/>
      <c r="DX287" s="74"/>
      <c r="DY287" s="74"/>
      <c r="DZ287" s="74"/>
      <c r="EA287" s="74"/>
      <c r="EB287" s="74"/>
      <c r="EC287" s="74"/>
      <c r="ED287" s="74"/>
      <c r="EE287" s="74"/>
      <c r="EF287" s="74"/>
      <c r="EG287" s="74"/>
      <c r="EH287" s="74"/>
      <c r="EI287" s="74"/>
      <c r="EJ287" s="74"/>
      <c r="EK287" s="74"/>
      <c r="EL287" s="74"/>
      <c r="EM287" s="74"/>
      <c r="EN287" s="74"/>
      <c r="EO287" s="74"/>
      <c r="EP287" s="74"/>
      <c r="EQ287" s="74"/>
      <c r="ER287" s="74"/>
      <c r="ES287" s="74"/>
      <c r="ET287" s="74"/>
      <c r="EU287" s="74"/>
      <c r="EV287" s="74"/>
      <c r="EW287" s="74"/>
      <c r="EX287" s="74"/>
      <c r="EY287" s="74"/>
      <c r="EZ287" s="74"/>
      <c r="FA287" s="74"/>
      <c r="FB287" s="74"/>
      <c r="FC287" s="74"/>
      <c r="FD287" s="74"/>
      <c r="FE287" s="74"/>
      <c r="FF287" s="74"/>
      <c r="FG287" s="74"/>
      <c r="FH287" s="74"/>
      <c r="FI287" s="74"/>
      <c r="FJ287" s="74"/>
      <c r="FK287" s="74"/>
      <c r="FL287" s="74"/>
      <c r="FM287" s="74"/>
      <c r="FN287" s="74"/>
      <c r="FO287" s="74"/>
      <c r="FP287" s="74"/>
      <c r="FQ287" s="74"/>
      <c r="FR287" s="74"/>
      <c r="FS287" s="74"/>
      <c r="FT287" s="74"/>
      <c r="FU287" s="74"/>
      <c r="FV287" s="74"/>
      <c r="FW287" s="74"/>
      <c r="FX287" s="74"/>
      <c r="FY287" s="74"/>
      <c r="FZ287" s="74"/>
      <c r="GA287" s="74"/>
      <c r="GB287" s="74"/>
      <c r="GC287" s="74"/>
    </row>
    <row r="288" spans="4:185">
      <c r="D288" s="74"/>
      <c r="E288" s="74"/>
      <c r="F288" s="74"/>
      <c r="G288" s="74"/>
      <c r="H288" s="74"/>
      <c r="I288" s="74"/>
      <c r="J288" s="74"/>
      <c r="K288" s="74"/>
      <c r="L288" s="74"/>
      <c r="M288" s="74"/>
      <c r="N288" s="74"/>
      <c r="O288" s="74"/>
      <c r="P288" s="74"/>
      <c r="Q288" s="74"/>
      <c r="R288" s="74"/>
      <c r="S288" s="74"/>
      <c r="T288" s="74"/>
      <c r="U288" s="74"/>
      <c r="V288" s="74"/>
      <c r="W288" s="74"/>
      <c r="X288" s="74"/>
      <c r="Y288" s="74"/>
      <c r="Z288" s="74"/>
      <c r="AA288" s="74"/>
      <c r="AB288" s="74"/>
      <c r="AC288" s="74"/>
      <c r="AD288" s="74"/>
      <c r="AE288" s="74"/>
      <c r="AF288" s="74"/>
      <c r="AG288" s="74"/>
      <c r="AH288" s="74"/>
      <c r="AI288" s="74"/>
      <c r="AJ288" s="74"/>
      <c r="AK288" s="74"/>
      <c r="AL288" s="74"/>
      <c r="AM288" s="74"/>
      <c r="AN288" s="74"/>
      <c r="AO288" s="74"/>
      <c r="AP288" s="74"/>
      <c r="AQ288" s="74"/>
      <c r="AR288" s="74"/>
      <c r="AS288" s="74"/>
      <c r="AT288" s="74"/>
      <c r="AU288" s="74"/>
      <c r="AV288" s="74"/>
      <c r="AW288" s="74"/>
      <c r="AX288" s="74"/>
      <c r="AY288" s="74"/>
      <c r="AZ288" s="74"/>
      <c r="BA288" s="74"/>
      <c r="BB288" s="74"/>
      <c r="BC288" s="74"/>
      <c r="BD288" s="74"/>
      <c r="BE288" s="74"/>
      <c r="BF288" s="74"/>
      <c r="BG288" s="74"/>
      <c r="BH288" s="74"/>
      <c r="BI288" s="74"/>
      <c r="BJ288" s="74"/>
      <c r="BK288" s="74"/>
      <c r="BL288" s="74"/>
      <c r="BM288" s="74"/>
      <c r="BN288" s="74"/>
      <c r="BO288" s="74"/>
      <c r="BP288" s="74"/>
      <c r="BQ288" s="74"/>
      <c r="BR288" s="74"/>
      <c r="BS288" s="74"/>
      <c r="BT288" s="74"/>
      <c r="BU288" s="74"/>
      <c r="BV288" s="74"/>
      <c r="BW288" s="74"/>
      <c r="BX288" s="74"/>
      <c r="BY288" s="74"/>
      <c r="BZ288" s="74"/>
      <c r="CA288" s="74"/>
      <c r="CB288" s="74"/>
      <c r="CC288" s="74"/>
      <c r="CD288" s="74"/>
      <c r="CE288" s="74"/>
      <c r="CF288" s="74"/>
      <c r="CG288" s="74"/>
      <c r="CH288" s="74"/>
      <c r="CI288" s="74"/>
      <c r="CJ288" s="74"/>
      <c r="CK288" s="74"/>
      <c r="CL288" s="74"/>
      <c r="CM288" s="74"/>
      <c r="CN288" s="74"/>
      <c r="CO288" s="74"/>
      <c r="CP288" s="74"/>
      <c r="CQ288" s="74"/>
      <c r="CR288" s="74"/>
      <c r="CS288" s="74"/>
      <c r="CT288" s="74"/>
      <c r="CU288" s="74"/>
      <c r="CV288" s="74"/>
      <c r="CW288" s="74"/>
      <c r="CX288" s="74"/>
      <c r="CY288" s="74"/>
      <c r="CZ288" s="74"/>
      <c r="DA288" s="74"/>
      <c r="DB288" s="74"/>
      <c r="DC288" s="74"/>
      <c r="DD288" s="74"/>
      <c r="DE288" s="74"/>
      <c r="DF288" s="74"/>
      <c r="DG288" s="74"/>
      <c r="DH288" s="74"/>
      <c r="DI288" s="74"/>
      <c r="DJ288" s="74"/>
      <c r="DK288" s="74"/>
      <c r="DL288" s="74"/>
      <c r="DM288" s="74"/>
      <c r="DN288" s="74"/>
      <c r="DO288" s="74"/>
      <c r="DP288" s="74"/>
      <c r="DQ288" s="74"/>
      <c r="DR288" s="74"/>
      <c r="DS288" s="74"/>
      <c r="DT288" s="74"/>
      <c r="DU288" s="74"/>
      <c r="DV288" s="74"/>
      <c r="DW288" s="74"/>
      <c r="DX288" s="74"/>
      <c r="DY288" s="74"/>
      <c r="DZ288" s="74"/>
      <c r="EA288" s="74"/>
      <c r="EB288" s="74"/>
      <c r="EC288" s="74"/>
      <c r="ED288" s="74"/>
      <c r="EE288" s="74"/>
      <c r="EF288" s="74"/>
      <c r="EG288" s="74"/>
      <c r="EH288" s="74"/>
      <c r="EI288" s="74"/>
      <c r="EJ288" s="74"/>
      <c r="EK288" s="74"/>
      <c r="EL288" s="74"/>
      <c r="EM288" s="74"/>
      <c r="EN288" s="74"/>
      <c r="EO288" s="74"/>
      <c r="EP288" s="74"/>
      <c r="EQ288" s="74"/>
      <c r="ER288" s="74"/>
      <c r="ES288" s="74"/>
      <c r="ET288" s="74"/>
      <c r="EU288" s="74"/>
      <c r="EV288" s="74"/>
      <c r="EW288" s="74"/>
      <c r="EX288" s="74"/>
      <c r="EY288" s="74"/>
      <c r="EZ288" s="74"/>
      <c r="FA288" s="74"/>
      <c r="FB288" s="74"/>
      <c r="FC288" s="74"/>
      <c r="FD288" s="74"/>
      <c r="FE288" s="74"/>
      <c r="FF288" s="74"/>
      <c r="FG288" s="74"/>
      <c r="FH288" s="74"/>
      <c r="FI288" s="74"/>
      <c r="FJ288" s="74"/>
      <c r="FK288" s="74"/>
      <c r="FL288" s="74"/>
      <c r="FM288" s="74"/>
      <c r="FN288" s="74"/>
      <c r="FO288" s="74"/>
      <c r="FP288" s="74"/>
      <c r="FQ288" s="74"/>
      <c r="FR288" s="74"/>
      <c r="FS288" s="74"/>
      <c r="FT288" s="74"/>
      <c r="FU288" s="74"/>
      <c r="FV288" s="74"/>
      <c r="FW288" s="74"/>
      <c r="FX288" s="74"/>
      <c r="FY288" s="74"/>
      <c r="FZ288" s="74"/>
      <c r="GA288" s="74"/>
      <c r="GB288" s="74"/>
      <c r="GC288" s="74"/>
    </row>
    <row r="289" spans="4:185">
      <c r="D289" s="74"/>
      <c r="E289" s="74"/>
      <c r="F289" s="74"/>
      <c r="G289" s="74"/>
      <c r="H289" s="74"/>
      <c r="I289" s="74"/>
      <c r="J289" s="74"/>
      <c r="K289" s="74"/>
      <c r="L289" s="74"/>
      <c r="M289" s="74"/>
      <c r="N289" s="74"/>
      <c r="O289" s="74"/>
      <c r="P289" s="74"/>
      <c r="Q289" s="74"/>
      <c r="R289" s="74"/>
      <c r="S289" s="74"/>
      <c r="T289" s="74"/>
      <c r="U289" s="74"/>
      <c r="V289" s="74"/>
      <c r="W289" s="74"/>
      <c r="X289" s="74"/>
      <c r="Y289" s="74"/>
      <c r="Z289" s="74"/>
      <c r="AA289" s="74"/>
      <c r="AB289" s="74"/>
      <c r="AC289" s="74"/>
      <c r="AD289" s="74"/>
      <c r="AE289" s="74"/>
      <c r="AF289" s="74"/>
      <c r="AG289" s="74"/>
      <c r="AH289" s="74"/>
      <c r="AI289" s="74"/>
      <c r="AJ289" s="74"/>
      <c r="AK289" s="74"/>
      <c r="AL289" s="74"/>
      <c r="AM289" s="74"/>
      <c r="AN289" s="74"/>
      <c r="AO289" s="74"/>
      <c r="AP289" s="74"/>
      <c r="AQ289" s="74"/>
      <c r="AR289" s="74"/>
      <c r="AS289" s="74"/>
      <c r="AT289" s="74"/>
      <c r="AU289" s="74"/>
      <c r="AV289" s="74"/>
      <c r="AW289" s="74"/>
      <c r="AX289" s="74"/>
      <c r="AY289" s="74"/>
      <c r="AZ289" s="74"/>
      <c r="BA289" s="74"/>
      <c r="BB289" s="74"/>
      <c r="BC289" s="74"/>
      <c r="BD289" s="74"/>
      <c r="BE289" s="74"/>
      <c r="BF289" s="74"/>
      <c r="BG289" s="74"/>
      <c r="BH289" s="74"/>
      <c r="BI289" s="74"/>
      <c r="BJ289" s="74"/>
      <c r="BK289" s="74"/>
      <c r="BL289" s="74"/>
      <c r="BM289" s="74"/>
      <c r="BN289" s="74"/>
      <c r="BO289" s="74"/>
      <c r="BP289" s="74"/>
      <c r="BQ289" s="74"/>
      <c r="BR289" s="74"/>
      <c r="BS289" s="74"/>
      <c r="BT289" s="74"/>
      <c r="BU289" s="74"/>
      <c r="BV289" s="74"/>
      <c r="BW289" s="74"/>
      <c r="BX289" s="74"/>
      <c r="BY289" s="74"/>
      <c r="BZ289" s="74"/>
      <c r="CA289" s="74"/>
      <c r="CB289" s="74"/>
      <c r="CC289" s="74"/>
      <c r="CD289" s="74"/>
      <c r="CE289" s="74"/>
      <c r="CF289" s="74"/>
      <c r="CG289" s="74"/>
      <c r="CH289" s="74"/>
      <c r="CI289" s="74"/>
      <c r="CJ289" s="74"/>
      <c r="CK289" s="74"/>
      <c r="CL289" s="74"/>
      <c r="CM289" s="74"/>
      <c r="CN289" s="74"/>
      <c r="CO289" s="74"/>
      <c r="CP289" s="74"/>
      <c r="CQ289" s="74"/>
      <c r="CR289" s="74"/>
      <c r="CS289" s="74"/>
      <c r="CT289" s="74"/>
      <c r="CU289" s="74"/>
      <c r="CV289" s="74"/>
      <c r="CW289" s="74"/>
      <c r="CX289" s="74"/>
      <c r="CY289" s="74"/>
      <c r="CZ289" s="74"/>
      <c r="DA289" s="74"/>
      <c r="DB289" s="74"/>
      <c r="DC289" s="74"/>
      <c r="DD289" s="74"/>
      <c r="DE289" s="74"/>
      <c r="DF289" s="74"/>
      <c r="DG289" s="74"/>
      <c r="DH289" s="74"/>
      <c r="DI289" s="74"/>
      <c r="DJ289" s="74"/>
      <c r="DK289" s="74"/>
      <c r="DL289" s="74"/>
      <c r="DM289" s="74"/>
      <c r="DN289" s="74"/>
      <c r="DO289" s="74"/>
      <c r="DP289" s="74"/>
      <c r="DQ289" s="74"/>
      <c r="DR289" s="74"/>
      <c r="DS289" s="74"/>
      <c r="DT289" s="74"/>
      <c r="DU289" s="74"/>
      <c r="DV289" s="74"/>
      <c r="DW289" s="74"/>
      <c r="DX289" s="74"/>
      <c r="DY289" s="74"/>
      <c r="DZ289" s="74"/>
      <c r="EA289" s="74"/>
      <c r="EB289" s="74"/>
      <c r="EC289" s="74"/>
      <c r="ED289" s="74"/>
      <c r="EE289" s="74"/>
      <c r="EF289" s="74"/>
      <c r="EG289" s="74"/>
      <c r="EH289" s="74"/>
      <c r="EI289" s="74"/>
      <c r="EJ289" s="74"/>
      <c r="EK289" s="74"/>
      <c r="EL289" s="74"/>
      <c r="EM289" s="74"/>
      <c r="EN289" s="74"/>
      <c r="EO289" s="74"/>
      <c r="EP289" s="74"/>
      <c r="EQ289" s="74"/>
      <c r="ER289" s="74"/>
      <c r="ES289" s="74"/>
      <c r="ET289" s="74"/>
      <c r="EU289" s="74"/>
      <c r="EV289" s="74"/>
      <c r="EW289" s="74"/>
      <c r="EX289" s="74"/>
      <c r="EY289" s="74"/>
      <c r="EZ289" s="74"/>
      <c r="FA289" s="74"/>
      <c r="FB289" s="74"/>
      <c r="FC289" s="74"/>
      <c r="FD289" s="74"/>
      <c r="FE289" s="74"/>
      <c r="FF289" s="74"/>
      <c r="FG289" s="74"/>
      <c r="FH289" s="74"/>
      <c r="FI289" s="74"/>
      <c r="FJ289" s="74"/>
      <c r="FK289" s="74"/>
      <c r="FL289" s="74"/>
      <c r="FM289" s="74"/>
      <c r="FN289" s="74"/>
      <c r="FO289" s="74"/>
      <c r="FP289" s="74"/>
      <c r="FQ289" s="74"/>
      <c r="FR289" s="74"/>
      <c r="FS289" s="74"/>
      <c r="FT289" s="74"/>
      <c r="FU289" s="74"/>
      <c r="FV289" s="74"/>
      <c r="FW289" s="74"/>
      <c r="FX289" s="74"/>
      <c r="FY289" s="74"/>
      <c r="FZ289" s="74"/>
      <c r="GA289" s="74"/>
      <c r="GB289" s="74"/>
      <c r="GC289" s="74"/>
    </row>
    <row r="290" spans="4:185">
      <c r="D290" s="74"/>
      <c r="E290" s="74"/>
      <c r="F290" s="74"/>
      <c r="G290" s="74"/>
      <c r="H290" s="74"/>
      <c r="I290" s="74"/>
      <c r="J290" s="74"/>
      <c r="K290" s="74"/>
      <c r="L290" s="74"/>
      <c r="M290" s="74"/>
      <c r="N290" s="74"/>
      <c r="O290" s="74"/>
      <c r="P290" s="74"/>
      <c r="Q290" s="74"/>
      <c r="R290" s="74"/>
      <c r="S290" s="74"/>
      <c r="T290" s="74"/>
      <c r="U290" s="74"/>
      <c r="V290" s="74"/>
      <c r="W290" s="74"/>
      <c r="X290" s="74"/>
      <c r="Y290" s="74"/>
      <c r="Z290" s="74"/>
      <c r="AA290" s="74"/>
      <c r="AB290" s="74"/>
      <c r="AC290" s="74"/>
      <c r="AD290" s="74"/>
      <c r="AE290" s="74"/>
      <c r="AF290" s="74"/>
      <c r="AG290" s="74"/>
      <c r="AH290" s="74"/>
      <c r="AI290" s="74"/>
      <c r="AJ290" s="74"/>
      <c r="AK290" s="74"/>
      <c r="AL290" s="74"/>
      <c r="AM290" s="74"/>
      <c r="AN290" s="74"/>
      <c r="AO290" s="74"/>
      <c r="AP290" s="74"/>
      <c r="AQ290" s="74"/>
      <c r="AR290" s="74"/>
      <c r="AS290" s="74"/>
      <c r="AT290" s="74"/>
      <c r="AU290" s="74"/>
      <c r="AV290" s="74"/>
      <c r="AW290" s="74"/>
      <c r="AX290" s="74"/>
      <c r="AY290" s="74"/>
      <c r="AZ290" s="74"/>
      <c r="BA290" s="74"/>
      <c r="BB290" s="74"/>
      <c r="BC290" s="74"/>
      <c r="BD290" s="74"/>
      <c r="BE290" s="74"/>
      <c r="BF290" s="74"/>
      <c r="BG290" s="74"/>
      <c r="BH290" s="74"/>
      <c r="BI290" s="74"/>
      <c r="BJ290" s="74"/>
      <c r="BK290" s="74"/>
      <c r="BL290" s="74"/>
      <c r="BM290" s="74"/>
      <c r="BN290" s="74"/>
      <c r="BO290" s="74"/>
      <c r="BP290" s="74"/>
      <c r="BQ290" s="74"/>
      <c r="BR290" s="74"/>
      <c r="BS290" s="74"/>
      <c r="BT290" s="74"/>
      <c r="BU290" s="74"/>
      <c r="BV290" s="74"/>
      <c r="BW290" s="74"/>
      <c r="BX290" s="74"/>
      <c r="BY290" s="74"/>
      <c r="BZ290" s="74"/>
      <c r="CA290" s="74"/>
      <c r="CB290" s="74"/>
      <c r="CC290" s="74"/>
      <c r="CD290" s="74"/>
      <c r="CE290" s="74"/>
      <c r="CF290" s="74"/>
      <c r="CG290" s="74"/>
      <c r="CH290" s="74"/>
      <c r="CI290" s="74"/>
      <c r="CJ290" s="74"/>
      <c r="CK290" s="74"/>
      <c r="CL290" s="74"/>
      <c r="CM290" s="74"/>
      <c r="CN290" s="74"/>
      <c r="CO290" s="74"/>
      <c r="CP290" s="74"/>
      <c r="CQ290" s="74"/>
      <c r="CR290" s="74"/>
      <c r="CS290" s="74"/>
      <c r="CT290" s="74"/>
      <c r="CU290" s="74"/>
      <c r="CV290" s="74"/>
      <c r="CW290" s="74"/>
      <c r="CX290" s="74"/>
      <c r="CY290" s="74"/>
      <c r="CZ290" s="74"/>
      <c r="DA290" s="74"/>
      <c r="DB290" s="74"/>
      <c r="DC290" s="74"/>
      <c r="DD290" s="74"/>
      <c r="DE290" s="74"/>
      <c r="DF290" s="74"/>
      <c r="DG290" s="74"/>
      <c r="DH290" s="74"/>
      <c r="DI290" s="74"/>
      <c r="DJ290" s="74"/>
      <c r="DK290" s="74"/>
      <c r="DL290" s="74"/>
      <c r="DM290" s="74"/>
      <c r="DN290" s="74"/>
      <c r="DO290" s="74"/>
      <c r="DP290" s="74"/>
      <c r="DQ290" s="74"/>
      <c r="DR290" s="74"/>
      <c r="DS290" s="74"/>
      <c r="DT290" s="74"/>
      <c r="DU290" s="74"/>
      <c r="DV290" s="74"/>
      <c r="DW290" s="74"/>
      <c r="DX290" s="74"/>
      <c r="DY290" s="74"/>
      <c r="DZ290" s="74"/>
      <c r="EA290" s="74"/>
      <c r="EB290" s="74"/>
      <c r="EC290" s="74"/>
      <c r="ED290" s="74"/>
      <c r="EE290" s="74"/>
      <c r="EF290" s="74"/>
      <c r="EG290" s="74"/>
      <c r="EH290" s="74"/>
      <c r="EI290" s="74"/>
      <c r="EJ290" s="74"/>
      <c r="EK290" s="74"/>
      <c r="EL290" s="74"/>
      <c r="EM290" s="74"/>
      <c r="EN290" s="74"/>
      <c r="EO290" s="74"/>
      <c r="EP290" s="74"/>
      <c r="EQ290" s="74"/>
      <c r="ER290" s="74"/>
      <c r="ES290" s="74"/>
      <c r="ET290" s="74"/>
      <c r="EU290" s="74"/>
      <c r="EV290" s="74"/>
      <c r="EW290" s="74"/>
      <c r="EX290" s="74"/>
      <c r="EY290" s="74"/>
      <c r="EZ290" s="74"/>
      <c r="FA290" s="74"/>
      <c r="FB290" s="74"/>
      <c r="FC290" s="74"/>
      <c r="FD290" s="74"/>
      <c r="FE290" s="74"/>
      <c r="FF290" s="74"/>
      <c r="FG290" s="74"/>
      <c r="FH290" s="74"/>
      <c r="FI290" s="74"/>
      <c r="FJ290" s="74"/>
      <c r="FK290" s="74"/>
      <c r="FL290" s="74"/>
      <c r="FM290" s="74"/>
      <c r="FN290" s="74"/>
      <c r="FO290" s="74"/>
      <c r="FP290" s="74"/>
      <c r="FQ290" s="74"/>
      <c r="FR290" s="74"/>
      <c r="FS290" s="74"/>
      <c r="FT290" s="74"/>
      <c r="FU290" s="74"/>
      <c r="FV290" s="74"/>
      <c r="FW290" s="74"/>
      <c r="FX290" s="74"/>
      <c r="FY290" s="74"/>
      <c r="FZ290" s="74"/>
      <c r="GA290" s="74"/>
      <c r="GB290" s="74"/>
      <c r="GC290" s="74"/>
    </row>
    <row r="291" spans="4:185">
      <c r="D291" s="74"/>
      <c r="E291" s="74"/>
      <c r="F291" s="74"/>
      <c r="G291" s="74"/>
      <c r="H291" s="74"/>
      <c r="I291" s="74"/>
      <c r="J291" s="74"/>
      <c r="K291" s="74"/>
      <c r="L291" s="74"/>
      <c r="M291" s="74"/>
      <c r="N291" s="74"/>
      <c r="O291" s="74"/>
      <c r="P291" s="74"/>
      <c r="Q291" s="74"/>
      <c r="R291" s="74"/>
      <c r="S291" s="74"/>
      <c r="T291" s="74"/>
      <c r="U291" s="74"/>
      <c r="V291" s="74"/>
      <c r="W291" s="74"/>
      <c r="X291" s="74"/>
      <c r="Y291" s="74"/>
      <c r="Z291" s="74"/>
      <c r="AA291" s="74"/>
      <c r="AB291" s="74"/>
      <c r="AC291" s="74"/>
      <c r="AD291" s="74"/>
      <c r="AE291" s="74"/>
      <c r="AF291" s="74"/>
      <c r="AG291" s="74"/>
      <c r="AH291" s="74"/>
      <c r="AI291" s="74"/>
      <c r="AJ291" s="74"/>
      <c r="AK291" s="74"/>
      <c r="AL291" s="74"/>
      <c r="AM291" s="74"/>
      <c r="AN291" s="74"/>
      <c r="AO291" s="74"/>
      <c r="AP291" s="74"/>
      <c r="AQ291" s="74"/>
      <c r="AR291" s="74"/>
      <c r="AS291" s="74"/>
      <c r="AT291" s="74"/>
      <c r="AU291" s="74"/>
      <c r="AV291" s="74"/>
      <c r="AW291" s="74"/>
      <c r="AX291" s="74"/>
      <c r="AY291" s="74"/>
      <c r="AZ291" s="74"/>
      <c r="BA291" s="74"/>
      <c r="BB291" s="74"/>
      <c r="BC291" s="74"/>
      <c r="BD291" s="74"/>
      <c r="BE291" s="74"/>
      <c r="BF291" s="74"/>
      <c r="BG291" s="74"/>
      <c r="BH291" s="74"/>
      <c r="BI291" s="74"/>
      <c r="BJ291" s="74"/>
      <c r="BK291" s="74"/>
      <c r="BL291" s="74"/>
      <c r="BM291" s="74"/>
      <c r="BN291" s="74"/>
      <c r="BO291" s="74"/>
      <c r="BP291" s="74"/>
      <c r="BQ291" s="74"/>
      <c r="BR291" s="74"/>
      <c r="BS291" s="74"/>
      <c r="BT291" s="74"/>
      <c r="BU291" s="74"/>
      <c r="BV291" s="74"/>
      <c r="BW291" s="74"/>
      <c r="BX291" s="74"/>
      <c r="BY291" s="74"/>
      <c r="BZ291" s="74"/>
      <c r="CA291" s="74"/>
      <c r="CB291" s="74"/>
      <c r="CC291" s="74"/>
      <c r="CD291" s="74"/>
      <c r="CE291" s="74"/>
      <c r="CF291" s="74"/>
      <c r="CG291" s="74"/>
      <c r="CH291" s="74"/>
      <c r="CI291" s="74"/>
      <c r="CJ291" s="74"/>
      <c r="CK291" s="74"/>
      <c r="CL291" s="74"/>
      <c r="CM291" s="74"/>
      <c r="CN291" s="74"/>
      <c r="CO291" s="74"/>
      <c r="CP291" s="74"/>
      <c r="CQ291" s="74"/>
      <c r="CR291" s="74"/>
      <c r="CS291" s="74"/>
      <c r="CT291" s="74"/>
      <c r="CU291" s="74"/>
      <c r="CV291" s="74"/>
      <c r="CW291" s="74"/>
      <c r="CX291" s="74"/>
      <c r="CY291" s="74"/>
      <c r="CZ291" s="74"/>
      <c r="DA291" s="74"/>
      <c r="DB291" s="74"/>
      <c r="DC291" s="74"/>
      <c r="DD291" s="74"/>
      <c r="DE291" s="74"/>
      <c r="DF291" s="74"/>
      <c r="DG291" s="74"/>
      <c r="DH291" s="74"/>
      <c r="DI291" s="74"/>
      <c r="DJ291" s="74"/>
      <c r="DK291" s="74"/>
      <c r="DL291" s="74"/>
      <c r="DM291" s="74"/>
      <c r="DN291" s="74"/>
      <c r="DO291" s="74"/>
      <c r="DP291" s="74"/>
      <c r="DQ291" s="74"/>
      <c r="DR291" s="74"/>
      <c r="DS291" s="74"/>
      <c r="DT291" s="74"/>
      <c r="DU291" s="74"/>
      <c r="DV291" s="74"/>
      <c r="DW291" s="74"/>
      <c r="DX291" s="74"/>
      <c r="DY291" s="74"/>
      <c r="DZ291" s="74"/>
      <c r="EA291" s="74"/>
      <c r="EB291" s="74"/>
      <c r="EC291" s="74"/>
      <c r="ED291" s="74"/>
      <c r="EE291" s="74"/>
      <c r="EF291" s="74"/>
      <c r="EG291" s="74"/>
      <c r="EH291" s="74"/>
      <c r="EI291" s="74"/>
      <c r="EJ291" s="74"/>
      <c r="EK291" s="74"/>
      <c r="EL291" s="74"/>
      <c r="EM291" s="74"/>
      <c r="EN291" s="74"/>
      <c r="EO291" s="74"/>
      <c r="EP291" s="74"/>
      <c r="EQ291" s="74"/>
      <c r="ER291" s="74"/>
      <c r="ES291" s="74"/>
      <c r="ET291" s="74"/>
      <c r="EU291" s="74"/>
      <c r="EV291" s="74"/>
      <c r="EW291" s="74"/>
      <c r="EX291" s="74"/>
      <c r="EY291" s="74"/>
      <c r="EZ291" s="74"/>
      <c r="FA291" s="74"/>
      <c r="FB291" s="74"/>
      <c r="FC291" s="74"/>
      <c r="FD291" s="74"/>
      <c r="FE291" s="74"/>
      <c r="FF291" s="74"/>
      <c r="FG291" s="74"/>
      <c r="FH291" s="74"/>
      <c r="FI291" s="74"/>
      <c r="FJ291" s="74"/>
      <c r="FK291" s="74"/>
      <c r="FL291" s="74"/>
      <c r="FM291" s="74"/>
      <c r="FN291" s="74"/>
      <c r="FO291" s="74"/>
      <c r="FP291" s="74"/>
      <c r="FQ291" s="74"/>
      <c r="FR291" s="74"/>
      <c r="FS291" s="74"/>
      <c r="FT291" s="74"/>
      <c r="FU291" s="74"/>
      <c r="FV291" s="74"/>
      <c r="FW291" s="74"/>
      <c r="FX291" s="74"/>
      <c r="FY291" s="74"/>
      <c r="FZ291" s="74"/>
      <c r="GA291" s="74"/>
      <c r="GB291" s="74"/>
      <c r="GC291" s="74"/>
    </row>
    <row r="292" spans="4:185">
      <c r="D292" s="74"/>
      <c r="E292" s="74"/>
      <c r="F292" s="74"/>
      <c r="G292" s="74"/>
      <c r="H292" s="74"/>
      <c r="I292" s="74"/>
      <c r="J292" s="74"/>
      <c r="K292" s="74"/>
      <c r="L292" s="74"/>
      <c r="M292" s="74"/>
      <c r="N292" s="74"/>
      <c r="O292" s="74"/>
      <c r="P292" s="74"/>
      <c r="Q292" s="74"/>
      <c r="R292" s="74"/>
      <c r="S292" s="74"/>
      <c r="T292" s="74"/>
      <c r="U292" s="74"/>
      <c r="V292" s="74"/>
      <c r="W292" s="74"/>
      <c r="X292" s="74"/>
      <c r="Y292" s="74"/>
      <c r="Z292" s="74"/>
      <c r="AA292" s="74"/>
      <c r="AB292" s="74"/>
      <c r="AC292" s="74"/>
      <c r="AD292" s="74"/>
      <c r="AE292" s="74"/>
      <c r="AF292" s="74"/>
      <c r="AG292" s="74"/>
      <c r="AH292" s="74"/>
      <c r="AI292" s="74"/>
      <c r="AJ292" s="74"/>
      <c r="AK292" s="74"/>
      <c r="AL292" s="74"/>
      <c r="AM292" s="74"/>
      <c r="AN292" s="74"/>
      <c r="AO292" s="74"/>
      <c r="AP292" s="74"/>
      <c r="AQ292" s="74"/>
      <c r="AR292" s="74"/>
      <c r="AS292" s="74"/>
      <c r="AT292" s="74"/>
      <c r="AU292" s="74"/>
      <c r="AV292" s="74"/>
      <c r="AW292" s="74"/>
      <c r="AX292" s="74"/>
      <c r="AY292" s="74"/>
      <c r="AZ292" s="74"/>
      <c r="BA292" s="74"/>
      <c r="BB292" s="74"/>
      <c r="BC292" s="74"/>
      <c r="BD292" s="74"/>
      <c r="BE292" s="74"/>
      <c r="BF292" s="74"/>
      <c r="BG292" s="74"/>
      <c r="BH292" s="74"/>
      <c r="BI292" s="74"/>
      <c r="BJ292" s="74"/>
      <c r="BK292" s="74"/>
      <c r="BL292" s="74"/>
      <c r="BM292" s="74"/>
      <c r="BN292" s="74"/>
      <c r="BO292" s="74"/>
      <c r="BP292" s="74"/>
      <c r="BQ292" s="74"/>
      <c r="BR292" s="74"/>
      <c r="BS292" s="74"/>
      <c r="BT292" s="74"/>
      <c r="BU292" s="74"/>
      <c r="BV292" s="74"/>
      <c r="BW292" s="74"/>
      <c r="BX292" s="74"/>
      <c r="BY292" s="74"/>
      <c r="BZ292" s="74"/>
      <c r="CA292" s="74"/>
      <c r="CB292" s="74"/>
      <c r="CC292" s="74"/>
      <c r="CD292" s="74"/>
      <c r="CE292" s="74"/>
      <c r="CF292" s="74"/>
      <c r="CG292" s="74"/>
      <c r="CH292" s="74"/>
      <c r="CI292" s="74"/>
      <c r="CJ292" s="74"/>
      <c r="CK292" s="74"/>
      <c r="CL292" s="74"/>
      <c r="CM292" s="74"/>
      <c r="CN292" s="74"/>
      <c r="CO292" s="74"/>
      <c r="CP292" s="74"/>
      <c r="CQ292" s="74"/>
      <c r="CR292" s="74"/>
      <c r="CS292" s="74"/>
      <c r="CT292" s="74"/>
      <c r="CU292" s="74"/>
      <c r="CV292" s="74"/>
      <c r="CW292" s="74"/>
      <c r="CX292" s="74"/>
      <c r="CY292" s="74"/>
      <c r="CZ292" s="74"/>
      <c r="DA292" s="74"/>
      <c r="DB292" s="74"/>
      <c r="DC292" s="74"/>
      <c r="DD292" s="74"/>
      <c r="DE292" s="74"/>
      <c r="DF292" s="74"/>
      <c r="DG292" s="74"/>
      <c r="DH292" s="74"/>
      <c r="DI292" s="74"/>
      <c r="DJ292" s="74"/>
      <c r="DK292" s="74"/>
      <c r="DL292" s="74"/>
      <c r="DM292" s="74"/>
      <c r="DN292" s="74"/>
      <c r="DO292" s="74"/>
      <c r="DP292" s="74"/>
      <c r="DQ292" s="74"/>
      <c r="DR292" s="74"/>
      <c r="DS292" s="74"/>
      <c r="DT292" s="74"/>
      <c r="DU292" s="74"/>
      <c r="DV292" s="74"/>
      <c r="DW292" s="74"/>
      <c r="DX292" s="74"/>
      <c r="DY292" s="74"/>
      <c r="DZ292" s="74"/>
      <c r="EA292" s="74"/>
      <c r="EB292" s="74"/>
      <c r="EC292" s="74"/>
      <c r="ED292" s="74"/>
      <c r="EE292" s="74"/>
      <c r="EF292" s="74"/>
      <c r="EG292" s="74"/>
      <c r="EH292" s="74"/>
      <c r="EI292" s="74"/>
      <c r="EJ292" s="74"/>
      <c r="EK292" s="74"/>
      <c r="EL292" s="74"/>
      <c r="EM292" s="74"/>
      <c r="EN292" s="74"/>
      <c r="EO292" s="74"/>
      <c r="EP292" s="74"/>
      <c r="EQ292" s="74"/>
      <c r="ER292" s="74"/>
      <c r="ES292" s="74"/>
      <c r="ET292" s="74"/>
      <c r="EU292" s="74"/>
      <c r="EV292" s="74"/>
      <c r="EW292" s="74"/>
      <c r="EX292" s="74"/>
      <c r="EY292" s="74"/>
      <c r="EZ292" s="74"/>
      <c r="FA292" s="74"/>
      <c r="FB292" s="74"/>
      <c r="FC292" s="74"/>
      <c r="FD292" s="74"/>
      <c r="FE292" s="74"/>
      <c r="FF292" s="74"/>
      <c r="FG292" s="74"/>
      <c r="FH292" s="74"/>
      <c r="FI292" s="74"/>
      <c r="FJ292" s="74"/>
      <c r="FK292" s="74"/>
      <c r="FL292" s="74"/>
      <c r="FM292" s="74"/>
      <c r="FN292" s="74"/>
      <c r="FO292" s="74"/>
      <c r="FP292" s="74"/>
      <c r="FQ292" s="74"/>
      <c r="FR292" s="74"/>
      <c r="FS292" s="74"/>
      <c r="FT292" s="74"/>
      <c r="FU292" s="74"/>
      <c r="FV292" s="74"/>
      <c r="FW292" s="74"/>
      <c r="FX292" s="74"/>
      <c r="FY292" s="74"/>
      <c r="FZ292" s="74"/>
      <c r="GA292" s="74"/>
      <c r="GB292" s="74"/>
      <c r="GC292" s="74"/>
    </row>
    <row r="293" spans="4:185">
      <c r="D293" s="74"/>
      <c r="E293" s="74"/>
      <c r="F293" s="74"/>
      <c r="G293" s="74"/>
      <c r="H293" s="74"/>
      <c r="I293" s="74"/>
      <c r="J293" s="74"/>
      <c r="K293" s="74"/>
      <c r="L293" s="74"/>
      <c r="M293" s="74"/>
      <c r="N293" s="74"/>
      <c r="O293" s="74"/>
      <c r="P293" s="74"/>
      <c r="Q293" s="74"/>
      <c r="R293" s="74"/>
      <c r="S293" s="74"/>
      <c r="T293" s="74"/>
      <c r="U293" s="74"/>
      <c r="V293" s="74"/>
      <c r="W293" s="74"/>
      <c r="X293" s="74"/>
      <c r="Y293" s="74"/>
      <c r="Z293" s="74"/>
      <c r="AA293" s="74"/>
      <c r="AB293" s="74"/>
      <c r="AC293" s="74"/>
      <c r="AD293" s="74"/>
      <c r="AE293" s="74"/>
      <c r="AF293" s="74"/>
      <c r="AG293" s="74"/>
      <c r="AH293" s="74"/>
      <c r="AI293" s="74"/>
      <c r="AJ293" s="74"/>
      <c r="AK293" s="74"/>
      <c r="AL293" s="74"/>
      <c r="AM293" s="74"/>
      <c r="AN293" s="74"/>
      <c r="AO293" s="74"/>
      <c r="AP293" s="74"/>
      <c r="AQ293" s="74"/>
      <c r="AR293" s="74"/>
      <c r="AS293" s="74"/>
      <c r="AT293" s="74"/>
      <c r="AU293" s="74"/>
      <c r="AV293" s="74"/>
      <c r="AW293" s="74"/>
      <c r="AX293" s="74"/>
      <c r="AY293" s="74"/>
      <c r="AZ293" s="74"/>
      <c r="BA293" s="74"/>
      <c r="BB293" s="74"/>
      <c r="BC293" s="74"/>
      <c r="BD293" s="74"/>
      <c r="BE293" s="74"/>
      <c r="BF293" s="74"/>
      <c r="BG293" s="74"/>
      <c r="BH293" s="74"/>
      <c r="BI293" s="74"/>
      <c r="BJ293" s="74"/>
      <c r="BK293" s="74"/>
      <c r="BL293" s="74"/>
      <c r="BM293" s="74"/>
      <c r="BN293" s="74"/>
      <c r="BO293" s="74"/>
      <c r="BP293" s="74"/>
      <c r="BQ293" s="74"/>
      <c r="BR293" s="74"/>
      <c r="BS293" s="74"/>
      <c r="BT293" s="74"/>
      <c r="BU293" s="74"/>
      <c r="BV293" s="74"/>
      <c r="BW293" s="74"/>
      <c r="BX293" s="74"/>
      <c r="BY293" s="74"/>
      <c r="BZ293" s="74"/>
      <c r="CA293" s="74"/>
      <c r="CB293" s="74"/>
      <c r="CC293" s="74"/>
      <c r="CD293" s="74"/>
      <c r="CE293" s="74"/>
      <c r="CF293" s="74"/>
      <c r="CG293" s="74"/>
      <c r="CH293" s="74"/>
      <c r="CI293" s="74"/>
      <c r="CJ293" s="74"/>
      <c r="CK293" s="74"/>
      <c r="CL293" s="74"/>
      <c r="CM293" s="74"/>
      <c r="CN293" s="74"/>
      <c r="CO293" s="74"/>
      <c r="CP293" s="74"/>
      <c r="CQ293" s="74"/>
      <c r="CR293" s="74"/>
      <c r="CS293" s="74"/>
      <c r="CT293" s="74"/>
      <c r="CU293" s="74"/>
      <c r="CV293" s="74"/>
      <c r="CW293" s="74"/>
      <c r="CX293" s="74"/>
      <c r="CY293" s="74"/>
      <c r="CZ293" s="74"/>
      <c r="DA293" s="74"/>
      <c r="DB293" s="74"/>
      <c r="DC293" s="74"/>
      <c r="DD293" s="74"/>
      <c r="DE293" s="74"/>
      <c r="DF293" s="74"/>
      <c r="DG293" s="74"/>
      <c r="DH293" s="74"/>
      <c r="DI293" s="74"/>
      <c r="DJ293" s="74"/>
      <c r="DK293" s="74"/>
      <c r="DL293" s="74"/>
      <c r="DM293" s="74"/>
      <c r="DN293" s="74"/>
      <c r="DO293" s="74"/>
      <c r="DP293" s="74"/>
      <c r="DQ293" s="74"/>
      <c r="DR293" s="74"/>
      <c r="DS293" s="74"/>
      <c r="DT293" s="74"/>
      <c r="DU293" s="74"/>
      <c r="DV293" s="74"/>
      <c r="DW293" s="74"/>
      <c r="DX293" s="74"/>
      <c r="DY293" s="74"/>
      <c r="DZ293" s="74"/>
      <c r="EA293" s="74"/>
      <c r="EB293" s="74"/>
      <c r="EC293" s="74"/>
      <c r="ED293" s="74"/>
      <c r="EE293" s="74"/>
      <c r="EF293" s="74"/>
      <c r="EG293" s="74"/>
      <c r="EH293" s="74"/>
      <c r="EI293" s="74"/>
      <c r="EJ293" s="74"/>
      <c r="EK293" s="74"/>
      <c r="EL293" s="74"/>
      <c r="EM293" s="74"/>
      <c r="EN293" s="74"/>
      <c r="EO293" s="74"/>
      <c r="EP293" s="74"/>
      <c r="EQ293" s="74"/>
      <c r="ER293" s="74"/>
      <c r="ES293" s="74"/>
      <c r="ET293" s="74"/>
      <c r="EU293" s="74"/>
      <c r="EV293" s="74"/>
      <c r="EW293" s="74"/>
      <c r="EX293" s="74"/>
      <c r="EY293" s="74"/>
      <c r="EZ293" s="74"/>
      <c r="FA293" s="74"/>
      <c r="FB293" s="74"/>
      <c r="FC293" s="74"/>
      <c r="FD293" s="74"/>
      <c r="FE293" s="74"/>
      <c r="FF293" s="74"/>
      <c r="FG293" s="74"/>
      <c r="FH293" s="74"/>
      <c r="FI293" s="74"/>
      <c r="FJ293" s="74"/>
      <c r="FK293" s="74"/>
      <c r="FL293" s="74"/>
      <c r="FM293" s="74"/>
      <c r="FN293" s="74"/>
      <c r="FO293" s="74"/>
      <c r="FP293" s="74"/>
      <c r="FQ293" s="74"/>
      <c r="FR293" s="74"/>
      <c r="FS293" s="74"/>
      <c r="FT293" s="74"/>
      <c r="FU293" s="74"/>
      <c r="FV293" s="74"/>
      <c r="FW293" s="74"/>
      <c r="FX293" s="74"/>
      <c r="FY293" s="74"/>
      <c r="FZ293" s="74"/>
      <c r="GA293" s="74"/>
      <c r="GB293" s="74"/>
      <c r="GC293" s="74"/>
    </row>
    <row r="294" spans="4:185">
      <c r="D294" s="74"/>
      <c r="E294" s="74"/>
      <c r="F294" s="74"/>
      <c r="G294" s="74"/>
      <c r="H294" s="74"/>
      <c r="I294" s="74"/>
      <c r="J294" s="74"/>
      <c r="K294" s="74"/>
      <c r="L294" s="74"/>
      <c r="M294" s="74"/>
      <c r="N294" s="74"/>
      <c r="O294" s="74"/>
      <c r="P294" s="74"/>
      <c r="Q294" s="74"/>
      <c r="R294" s="74"/>
      <c r="S294" s="74"/>
      <c r="T294" s="74"/>
      <c r="U294" s="74"/>
      <c r="V294" s="74"/>
      <c r="W294" s="74"/>
      <c r="X294" s="74"/>
      <c r="Y294" s="74"/>
      <c r="Z294" s="74"/>
      <c r="AA294" s="74"/>
      <c r="AB294" s="74"/>
      <c r="AC294" s="74"/>
      <c r="AD294" s="74"/>
      <c r="AE294" s="74"/>
      <c r="AF294" s="74"/>
      <c r="AG294" s="74"/>
      <c r="AH294" s="74"/>
      <c r="AI294" s="74"/>
      <c r="AJ294" s="74"/>
      <c r="AK294" s="74"/>
      <c r="AL294" s="74"/>
      <c r="AM294" s="74"/>
      <c r="AN294" s="74"/>
      <c r="AO294" s="74"/>
      <c r="AP294" s="74"/>
      <c r="AQ294" s="74"/>
      <c r="AR294" s="74"/>
      <c r="AS294" s="74"/>
      <c r="AT294" s="74"/>
      <c r="AU294" s="74"/>
      <c r="AV294" s="74"/>
      <c r="AW294" s="74"/>
      <c r="AX294" s="74"/>
      <c r="AY294" s="74"/>
      <c r="AZ294" s="74"/>
      <c r="BA294" s="74"/>
      <c r="BB294" s="74"/>
      <c r="BC294" s="74"/>
      <c r="BD294" s="74"/>
      <c r="BE294" s="74"/>
      <c r="BF294" s="74"/>
      <c r="BG294" s="74"/>
      <c r="BH294" s="74"/>
      <c r="BI294" s="74"/>
      <c r="BJ294" s="74"/>
      <c r="BK294" s="74"/>
      <c r="BL294" s="74"/>
      <c r="BM294" s="74"/>
      <c r="BN294" s="74"/>
      <c r="BO294" s="74"/>
      <c r="BP294" s="74"/>
      <c r="BQ294" s="74"/>
      <c r="BR294" s="74"/>
      <c r="BS294" s="74"/>
      <c r="BT294" s="74"/>
      <c r="BU294" s="74"/>
      <c r="BV294" s="74"/>
      <c r="BW294" s="74"/>
      <c r="BX294" s="74"/>
      <c r="BY294" s="74"/>
      <c r="BZ294" s="74"/>
      <c r="CA294" s="74"/>
      <c r="CB294" s="74"/>
      <c r="CC294" s="74"/>
      <c r="CD294" s="74"/>
      <c r="CE294" s="74"/>
      <c r="CF294" s="74"/>
      <c r="CG294" s="74"/>
      <c r="CH294" s="74"/>
      <c r="CI294" s="74"/>
      <c r="CJ294" s="74"/>
      <c r="CK294" s="74"/>
      <c r="CL294" s="74"/>
      <c r="CM294" s="74"/>
      <c r="CN294" s="74"/>
      <c r="CO294" s="74"/>
      <c r="CP294" s="74"/>
      <c r="CQ294" s="74"/>
      <c r="CR294" s="74"/>
      <c r="CS294" s="74"/>
      <c r="CT294" s="74"/>
      <c r="CU294" s="74"/>
      <c r="CV294" s="74"/>
      <c r="CW294" s="74"/>
      <c r="CX294" s="74"/>
      <c r="CY294" s="74"/>
      <c r="CZ294" s="74"/>
      <c r="DA294" s="74"/>
      <c r="DB294" s="74"/>
      <c r="DC294" s="74"/>
      <c r="DD294" s="74"/>
      <c r="DE294" s="74"/>
      <c r="DF294" s="74"/>
      <c r="DG294" s="74"/>
      <c r="DH294" s="74"/>
      <c r="DI294" s="74"/>
      <c r="DJ294" s="74"/>
      <c r="DK294" s="74"/>
      <c r="DL294" s="74"/>
      <c r="DM294" s="74"/>
      <c r="DN294" s="74"/>
      <c r="DO294" s="74"/>
      <c r="DP294" s="74"/>
      <c r="DQ294" s="74"/>
      <c r="DR294" s="74"/>
      <c r="DS294" s="74"/>
      <c r="DT294" s="74"/>
      <c r="DU294" s="74"/>
      <c r="DV294" s="74"/>
      <c r="DW294" s="74"/>
      <c r="DX294" s="74"/>
      <c r="DY294" s="74"/>
      <c r="DZ294" s="74"/>
      <c r="EA294" s="74"/>
      <c r="EB294" s="74"/>
      <c r="EC294" s="74"/>
      <c r="ED294" s="74"/>
      <c r="EE294" s="74"/>
      <c r="EF294" s="74"/>
      <c r="EG294" s="74"/>
      <c r="EH294" s="74"/>
      <c r="EI294" s="74"/>
      <c r="EJ294" s="74"/>
      <c r="EK294" s="74"/>
      <c r="EL294" s="74"/>
      <c r="EM294" s="74"/>
      <c r="EN294" s="74"/>
      <c r="EO294" s="74"/>
      <c r="EP294" s="74"/>
      <c r="EQ294" s="74"/>
      <c r="ER294" s="74"/>
      <c r="ES294" s="74"/>
      <c r="ET294" s="74"/>
      <c r="EU294" s="74"/>
      <c r="EV294" s="74"/>
      <c r="EW294" s="74"/>
      <c r="EX294" s="74"/>
      <c r="EY294" s="74"/>
      <c r="EZ294" s="74"/>
      <c r="FA294" s="74"/>
      <c r="FB294" s="74"/>
      <c r="FC294" s="74"/>
      <c r="FD294" s="74"/>
      <c r="FE294" s="74"/>
      <c r="FF294" s="74"/>
      <c r="FG294" s="74"/>
      <c r="FH294" s="74"/>
      <c r="FI294" s="74"/>
      <c r="FJ294" s="74"/>
      <c r="FK294" s="74"/>
      <c r="FL294" s="74"/>
      <c r="FM294" s="74"/>
      <c r="FN294" s="74"/>
      <c r="FO294" s="74"/>
      <c r="FP294" s="74"/>
      <c r="FQ294" s="74"/>
      <c r="FR294" s="74"/>
      <c r="FS294" s="74"/>
      <c r="FT294" s="74"/>
      <c r="FU294" s="74"/>
      <c r="FV294" s="74"/>
      <c r="FW294" s="74"/>
      <c r="FX294" s="74"/>
      <c r="FY294" s="74"/>
      <c r="FZ294" s="74"/>
      <c r="GA294" s="74"/>
      <c r="GB294" s="74"/>
      <c r="GC294" s="74"/>
    </row>
    <row r="295" spans="4:185">
      <c r="D295" s="74"/>
      <c r="E295" s="74"/>
      <c r="F295" s="74"/>
      <c r="G295" s="74"/>
      <c r="H295" s="74"/>
      <c r="I295" s="74"/>
      <c r="J295" s="74"/>
      <c r="K295" s="74"/>
      <c r="L295" s="74"/>
      <c r="M295" s="74"/>
      <c r="N295" s="74"/>
      <c r="O295" s="74"/>
      <c r="P295" s="74"/>
      <c r="Q295" s="74"/>
      <c r="R295" s="74"/>
      <c r="S295" s="74"/>
      <c r="T295" s="74"/>
      <c r="U295" s="74"/>
      <c r="V295" s="74"/>
      <c r="W295" s="74"/>
      <c r="X295" s="74"/>
      <c r="Y295" s="74"/>
      <c r="Z295" s="74"/>
      <c r="AA295" s="74"/>
      <c r="AB295" s="74"/>
      <c r="AC295" s="74"/>
      <c r="AD295" s="74"/>
      <c r="AE295" s="74"/>
      <c r="AF295" s="74"/>
      <c r="AG295" s="74"/>
      <c r="AH295" s="74"/>
      <c r="AI295" s="74"/>
      <c r="AJ295" s="74"/>
      <c r="AK295" s="74"/>
      <c r="AL295" s="74"/>
      <c r="AM295" s="74"/>
      <c r="AN295" s="74"/>
      <c r="AO295" s="74"/>
      <c r="AP295" s="74"/>
      <c r="AQ295" s="74"/>
      <c r="AR295" s="74"/>
      <c r="AS295" s="74"/>
      <c r="AT295" s="74"/>
      <c r="AU295" s="74"/>
      <c r="AV295" s="74"/>
      <c r="AW295" s="74"/>
      <c r="AX295" s="74"/>
      <c r="AY295" s="74"/>
      <c r="AZ295" s="74"/>
      <c r="BA295" s="74"/>
      <c r="BB295" s="74"/>
      <c r="BC295" s="74"/>
      <c r="BD295" s="74"/>
      <c r="BE295" s="74"/>
      <c r="BF295" s="74"/>
      <c r="BG295" s="74"/>
      <c r="BH295" s="74"/>
      <c r="BI295" s="74"/>
      <c r="BJ295" s="74"/>
      <c r="BK295" s="74"/>
      <c r="BL295" s="74"/>
      <c r="BM295" s="74"/>
      <c r="BN295" s="74"/>
      <c r="BO295" s="74"/>
      <c r="BP295" s="74"/>
      <c r="BQ295" s="74"/>
      <c r="BR295" s="74"/>
      <c r="BS295" s="74"/>
      <c r="BT295" s="74"/>
      <c r="BU295" s="74"/>
      <c r="BV295" s="74"/>
      <c r="BW295" s="74"/>
      <c r="BX295" s="74"/>
      <c r="BY295" s="74"/>
      <c r="BZ295" s="74"/>
      <c r="CA295" s="74"/>
      <c r="CB295" s="74"/>
      <c r="CC295" s="74"/>
      <c r="CD295" s="74"/>
      <c r="CE295" s="74"/>
      <c r="CF295" s="74"/>
      <c r="CG295" s="74"/>
      <c r="CH295" s="74"/>
      <c r="CI295" s="74"/>
      <c r="CJ295" s="74"/>
      <c r="CK295" s="74"/>
      <c r="CL295" s="74"/>
      <c r="CM295" s="74"/>
      <c r="CN295" s="74"/>
      <c r="CO295" s="74"/>
      <c r="CP295" s="74"/>
      <c r="CQ295" s="74"/>
      <c r="CR295" s="74"/>
      <c r="CS295" s="74"/>
      <c r="CT295" s="74"/>
      <c r="CU295" s="74"/>
      <c r="CV295" s="74"/>
      <c r="CW295" s="74"/>
      <c r="CX295" s="74"/>
      <c r="CY295" s="74"/>
      <c r="CZ295" s="74"/>
      <c r="DA295" s="74"/>
      <c r="DB295" s="74"/>
      <c r="DC295" s="74"/>
      <c r="DD295" s="74"/>
      <c r="DE295" s="74"/>
      <c r="DF295" s="74"/>
      <c r="DG295" s="74"/>
      <c r="DH295" s="74"/>
      <c r="DI295" s="74"/>
      <c r="DJ295" s="74"/>
      <c r="DK295" s="74"/>
      <c r="DL295" s="74"/>
      <c r="DM295" s="74"/>
      <c r="DN295" s="74"/>
      <c r="DO295" s="74"/>
      <c r="DP295" s="74"/>
      <c r="DQ295" s="74"/>
      <c r="DR295" s="74"/>
      <c r="DS295" s="74"/>
      <c r="DT295" s="74"/>
      <c r="DU295" s="74"/>
      <c r="DV295" s="74"/>
      <c r="DW295" s="74"/>
      <c r="DX295" s="74"/>
      <c r="DY295" s="74"/>
      <c r="DZ295" s="74"/>
      <c r="EA295" s="74"/>
      <c r="EB295" s="74"/>
      <c r="EC295" s="74"/>
      <c r="ED295" s="74"/>
      <c r="EE295" s="74"/>
      <c r="EF295" s="74"/>
      <c r="EG295" s="74"/>
      <c r="EH295" s="74"/>
      <c r="EI295" s="74"/>
      <c r="EJ295" s="74"/>
      <c r="EK295" s="74"/>
      <c r="EL295" s="74"/>
      <c r="EM295" s="74"/>
      <c r="EN295" s="74"/>
      <c r="EO295" s="74"/>
      <c r="EP295" s="74"/>
      <c r="EQ295" s="74"/>
      <c r="ER295" s="74"/>
      <c r="ES295" s="74"/>
      <c r="ET295" s="74"/>
      <c r="EU295" s="74"/>
      <c r="EV295" s="74"/>
      <c r="EW295" s="74"/>
      <c r="EX295" s="74"/>
      <c r="EY295" s="74"/>
      <c r="EZ295" s="74"/>
      <c r="FA295" s="74"/>
      <c r="FB295" s="74"/>
      <c r="FC295" s="74"/>
      <c r="FD295" s="74"/>
      <c r="FE295" s="74"/>
      <c r="FF295" s="74"/>
      <c r="FG295" s="74"/>
      <c r="FH295" s="74"/>
      <c r="FI295" s="74"/>
      <c r="FJ295" s="74"/>
      <c r="FK295" s="74"/>
      <c r="FL295" s="74"/>
      <c r="FM295" s="74"/>
      <c r="FN295" s="74"/>
      <c r="FO295" s="74"/>
      <c r="FP295" s="74"/>
      <c r="FQ295" s="74"/>
      <c r="FR295" s="74"/>
      <c r="FS295" s="74"/>
      <c r="FT295" s="74"/>
      <c r="FU295" s="74"/>
      <c r="FV295" s="74"/>
      <c r="FW295" s="74"/>
      <c r="FX295" s="74"/>
      <c r="FY295" s="74"/>
      <c r="FZ295" s="74"/>
      <c r="GA295" s="74"/>
      <c r="GB295" s="74"/>
      <c r="GC295" s="74"/>
    </row>
    <row r="296" spans="4:185">
      <c r="D296" s="74"/>
      <c r="E296" s="74"/>
      <c r="F296" s="74"/>
      <c r="G296" s="74"/>
      <c r="H296" s="74"/>
      <c r="I296" s="74"/>
      <c r="J296" s="74"/>
      <c r="K296" s="74"/>
      <c r="L296" s="74"/>
      <c r="M296" s="74"/>
      <c r="N296" s="74"/>
      <c r="O296" s="74"/>
      <c r="P296" s="74"/>
      <c r="Q296" s="74"/>
      <c r="R296" s="74"/>
      <c r="S296" s="74"/>
      <c r="T296" s="74"/>
      <c r="U296" s="74"/>
      <c r="V296" s="74"/>
      <c r="W296" s="74"/>
      <c r="X296" s="74"/>
      <c r="Y296" s="74"/>
      <c r="Z296" s="74"/>
      <c r="AA296" s="74"/>
      <c r="AB296" s="74"/>
      <c r="AC296" s="74"/>
      <c r="AD296" s="74"/>
      <c r="AE296" s="74"/>
      <c r="AF296" s="74"/>
      <c r="AG296" s="74"/>
      <c r="AH296" s="74"/>
      <c r="AI296" s="74"/>
      <c r="AJ296" s="74"/>
      <c r="AK296" s="74"/>
      <c r="AL296" s="74"/>
      <c r="AM296" s="74"/>
      <c r="AN296" s="74"/>
      <c r="AO296" s="74"/>
      <c r="AP296" s="74"/>
      <c r="AQ296" s="74"/>
      <c r="AR296" s="74"/>
      <c r="AS296" s="74"/>
      <c r="AT296" s="74"/>
      <c r="AU296" s="74"/>
      <c r="AV296" s="74"/>
      <c r="AW296" s="74"/>
      <c r="AX296" s="74"/>
      <c r="AY296" s="74"/>
      <c r="AZ296" s="74"/>
      <c r="BA296" s="74"/>
      <c r="BB296" s="74"/>
      <c r="BC296" s="74"/>
      <c r="BD296" s="74"/>
      <c r="BE296" s="74"/>
      <c r="BF296" s="74"/>
      <c r="BG296" s="74"/>
      <c r="BH296" s="74"/>
      <c r="BI296" s="74"/>
      <c r="BJ296" s="74"/>
      <c r="BK296" s="74"/>
      <c r="BL296" s="74"/>
      <c r="BM296" s="74"/>
      <c r="BN296" s="74"/>
      <c r="BO296" s="74"/>
      <c r="BP296" s="74"/>
      <c r="BQ296" s="74"/>
      <c r="BR296" s="74"/>
      <c r="BS296" s="74"/>
      <c r="BT296" s="74"/>
      <c r="BU296" s="74"/>
      <c r="BV296" s="74"/>
      <c r="BW296" s="74"/>
      <c r="BX296" s="74"/>
      <c r="BY296" s="74"/>
      <c r="BZ296" s="74"/>
      <c r="CA296" s="74"/>
      <c r="CB296" s="74"/>
      <c r="CC296" s="74"/>
      <c r="CD296" s="74"/>
      <c r="CE296" s="74"/>
      <c r="CF296" s="74"/>
      <c r="CG296" s="74"/>
      <c r="CH296" s="74"/>
      <c r="CI296" s="74"/>
      <c r="CJ296" s="74"/>
      <c r="CK296" s="74"/>
      <c r="CL296" s="74"/>
      <c r="CM296" s="74"/>
      <c r="CN296" s="74"/>
      <c r="CO296" s="74"/>
      <c r="CP296" s="74"/>
      <c r="CQ296" s="74"/>
      <c r="CR296" s="74"/>
      <c r="CS296" s="74"/>
      <c r="CT296" s="74"/>
      <c r="CU296" s="74"/>
      <c r="CV296" s="74"/>
      <c r="CW296" s="74"/>
      <c r="CX296" s="74"/>
      <c r="CY296" s="74"/>
      <c r="CZ296" s="74"/>
      <c r="DA296" s="74"/>
      <c r="DB296" s="74"/>
      <c r="DC296" s="74"/>
      <c r="DD296" s="74"/>
      <c r="DE296" s="74"/>
      <c r="DF296" s="74"/>
      <c r="DG296" s="74"/>
      <c r="DH296" s="74"/>
      <c r="DI296" s="74"/>
      <c r="DJ296" s="74"/>
      <c r="DK296" s="74"/>
      <c r="DL296" s="74"/>
      <c r="DM296" s="74"/>
      <c r="DN296" s="74"/>
      <c r="DO296" s="74"/>
      <c r="DP296" s="74"/>
      <c r="DQ296" s="74"/>
      <c r="DR296" s="74"/>
      <c r="DS296" s="74"/>
      <c r="DT296" s="74"/>
      <c r="DU296" s="74"/>
      <c r="DV296" s="74"/>
      <c r="DW296" s="74"/>
      <c r="DX296" s="74"/>
      <c r="DY296" s="74"/>
      <c r="DZ296" s="74"/>
      <c r="EA296" s="74"/>
      <c r="EB296" s="74"/>
      <c r="EC296" s="74"/>
      <c r="ED296" s="74"/>
      <c r="EE296" s="74"/>
      <c r="EF296" s="74"/>
      <c r="EG296" s="74"/>
      <c r="EH296" s="74"/>
      <c r="EI296" s="74"/>
      <c r="EJ296" s="74"/>
      <c r="EK296" s="74"/>
      <c r="EL296" s="74"/>
      <c r="EM296" s="74"/>
      <c r="EN296" s="74"/>
      <c r="EO296" s="74"/>
      <c r="EP296" s="74"/>
      <c r="EQ296" s="74"/>
      <c r="ER296" s="74"/>
      <c r="ES296" s="74"/>
      <c r="ET296" s="74"/>
      <c r="EU296" s="74"/>
      <c r="EV296" s="74"/>
      <c r="EW296" s="74"/>
      <c r="EX296" s="74"/>
      <c r="EY296" s="74"/>
      <c r="EZ296" s="74"/>
      <c r="FA296" s="74"/>
      <c r="FB296" s="74"/>
      <c r="FC296" s="74"/>
      <c r="FD296" s="74"/>
      <c r="FE296" s="74"/>
      <c r="FF296" s="74"/>
      <c r="FG296" s="74"/>
      <c r="FH296" s="74"/>
      <c r="FI296" s="74"/>
      <c r="FJ296" s="74"/>
      <c r="FK296" s="74"/>
      <c r="FL296" s="74"/>
      <c r="FM296" s="74"/>
      <c r="FN296" s="74"/>
      <c r="FO296" s="74"/>
      <c r="FP296" s="74"/>
      <c r="FQ296" s="74"/>
      <c r="FR296" s="74"/>
      <c r="FS296" s="74"/>
      <c r="FT296" s="74"/>
      <c r="FU296" s="74"/>
      <c r="FV296" s="74"/>
      <c r="FW296" s="74"/>
      <c r="FX296" s="74"/>
      <c r="FY296" s="74"/>
      <c r="FZ296" s="74"/>
      <c r="GA296" s="74"/>
      <c r="GB296" s="74"/>
      <c r="GC296" s="74"/>
    </row>
    <row r="297" spans="4:185">
      <c r="D297" s="74"/>
      <c r="E297" s="74"/>
      <c r="F297" s="74"/>
      <c r="G297" s="74"/>
      <c r="H297" s="74"/>
      <c r="I297" s="74"/>
      <c r="J297" s="74"/>
      <c r="K297" s="74"/>
      <c r="L297" s="74"/>
      <c r="M297" s="74"/>
      <c r="N297" s="74"/>
      <c r="O297" s="74"/>
      <c r="P297" s="74"/>
      <c r="Q297" s="74"/>
      <c r="R297" s="74"/>
      <c r="S297" s="74"/>
      <c r="T297" s="74"/>
      <c r="U297" s="74"/>
      <c r="V297" s="74"/>
      <c r="W297" s="74"/>
      <c r="X297" s="74"/>
      <c r="Y297" s="74"/>
      <c r="Z297" s="74"/>
      <c r="AA297" s="74"/>
      <c r="AB297" s="74"/>
      <c r="AC297" s="74"/>
      <c r="AD297" s="74"/>
      <c r="AE297" s="74"/>
      <c r="AF297" s="74"/>
      <c r="AG297" s="74"/>
      <c r="AH297" s="74"/>
      <c r="AI297" s="74"/>
      <c r="AJ297" s="74"/>
      <c r="AK297" s="74"/>
      <c r="AL297" s="74"/>
      <c r="AM297" s="74"/>
      <c r="AN297" s="74"/>
      <c r="AO297" s="74"/>
      <c r="AP297" s="74"/>
      <c r="AQ297" s="74"/>
      <c r="AR297" s="74"/>
      <c r="AS297" s="74"/>
      <c r="AT297" s="74"/>
      <c r="AU297" s="74"/>
      <c r="AV297" s="74"/>
      <c r="AW297" s="74"/>
      <c r="AX297" s="74"/>
      <c r="AY297" s="74"/>
      <c r="AZ297" s="74"/>
      <c r="BA297" s="74"/>
      <c r="BB297" s="74"/>
      <c r="BC297" s="74"/>
      <c r="BD297" s="74"/>
      <c r="BE297" s="74"/>
      <c r="BF297" s="74"/>
      <c r="BG297" s="74"/>
      <c r="BH297" s="74"/>
      <c r="BI297" s="74"/>
      <c r="BJ297" s="74"/>
      <c r="BK297" s="74"/>
      <c r="BL297" s="74"/>
      <c r="BM297" s="74"/>
      <c r="BN297" s="74"/>
      <c r="BO297" s="74"/>
      <c r="BP297" s="74"/>
      <c r="BQ297" s="74"/>
      <c r="BR297" s="74"/>
      <c r="BS297" s="74"/>
      <c r="BT297" s="74"/>
      <c r="BU297" s="74"/>
      <c r="BV297" s="74"/>
      <c r="BW297" s="74"/>
      <c r="BX297" s="74"/>
      <c r="BY297" s="74"/>
      <c r="BZ297" s="74"/>
      <c r="CA297" s="74"/>
      <c r="CB297" s="74"/>
      <c r="CC297" s="74"/>
      <c r="CD297" s="74"/>
      <c r="CE297" s="74"/>
      <c r="CF297" s="74"/>
      <c r="CG297" s="74"/>
      <c r="CH297" s="74"/>
      <c r="CI297" s="74"/>
      <c r="CJ297" s="74"/>
      <c r="CK297" s="74"/>
      <c r="CL297" s="74"/>
      <c r="CM297" s="74"/>
      <c r="CN297" s="74"/>
      <c r="CO297" s="74"/>
      <c r="CP297" s="74"/>
      <c r="CQ297" s="74"/>
      <c r="CR297" s="74"/>
      <c r="CS297" s="74"/>
      <c r="CT297" s="74"/>
      <c r="CU297" s="74"/>
      <c r="CV297" s="74"/>
      <c r="CW297" s="74"/>
      <c r="CX297" s="74"/>
      <c r="CY297" s="74"/>
      <c r="CZ297" s="74"/>
      <c r="DA297" s="74"/>
      <c r="DB297" s="74"/>
      <c r="DC297" s="74"/>
      <c r="DD297" s="74"/>
      <c r="DE297" s="74"/>
      <c r="DF297" s="74"/>
      <c r="DG297" s="74"/>
      <c r="DH297" s="74"/>
      <c r="DI297" s="74"/>
      <c r="DJ297" s="74"/>
      <c r="DK297" s="74"/>
      <c r="DL297" s="74"/>
      <c r="DM297" s="74"/>
      <c r="DN297" s="74"/>
      <c r="DO297" s="74"/>
      <c r="DP297" s="74"/>
      <c r="DQ297" s="74"/>
      <c r="DR297" s="74"/>
      <c r="DS297" s="74"/>
      <c r="DT297" s="74"/>
      <c r="DU297" s="74"/>
      <c r="DV297" s="74"/>
      <c r="DW297" s="74"/>
      <c r="DX297" s="74"/>
      <c r="DY297" s="74"/>
      <c r="DZ297" s="74"/>
      <c r="EA297" s="74"/>
      <c r="EB297" s="74"/>
      <c r="EC297" s="74"/>
      <c r="ED297" s="74"/>
      <c r="EE297" s="74"/>
      <c r="EF297" s="74"/>
      <c r="EG297" s="74"/>
      <c r="EH297" s="74"/>
      <c r="EI297" s="74"/>
      <c r="EJ297" s="74"/>
      <c r="EK297" s="74"/>
      <c r="EL297" s="74"/>
      <c r="EM297" s="74"/>
      <c r="EN297" s="74"/>
      <c r="EO297" s="74"/>
      <c r="EP297" s="74"/>
      <c r="EQ297" s="74"/>
      <c r="ER297" s="74"/>
      <c r="ES297" s="74"/>
      <c r="ET297" s="74"/>
      <c r="EU297" s="74"/>
      <c r="EV297" s="74"/>
      <c r="EW297" s="74"/>
      <c r="EX297" s="74"/>
      <c r="EY297" s="74"/>
      <c r="EZ297" s="74"/>
      <c r="FA297" s="74"/>
      <c r="FB297" s="74"/>
      <c r="FC297" s="74"/>
      <c r="FD297" s="74"/>
      <c r="FE297" s="74"/>
      <c r="FF297" s="74"/>
      <c r="FG297" s="74"/>
      <c r="FH297" s="74"/>
      <c r="FI297" s="74"/>
      <c r="FJ297" s="74"/>
      <c r="FK297" s="74"/>
      <c r="FL297" s="74"/>
      <c r="FM297" s="74"/>
      <c r="FN297" s="74"/>
      <c r="FO297" s="74"/>
      <c r="FP297" s="74"/>
      <c r="FQ297" s="74"/>
      <c r="FR297" s="74"/>
      <c r="FS297" s="74"/>
      <c r="FT297" s="74"/>
      <c r="FU297" s="74"/>
      <c r="FV297" s="74"/>
      <c r="FW297" s="74"/>
      <c r="FX297" s="74"/>
      <c r="FY297" s="74"/>
      <c r="FZ297" s="74"/>
      <c r="GA297" s="74"/>
      <c r="GB297" s="74"/>
      <c r="GC297" s="74"/>
    </row>
    <row r="298" spans="4:185">
      <c r="D298" s="74"/>
      <c r="E298" s="74"/>
      <c r="F298" s="74"/>
      <c r="G298" s="74"/>
      <c r="H298" s="74"/>
      <c r="I298" s="74"/>
      <c r="J298" s="74"/>
      <c r="K298" s="74"/>
      <c r="L298" s="74"/>
      <c r="M298" s="74"/>
      <c r="N298" s="74"/>
      <c r="O298" s="74"/>
      <c r="P298" s="74"/>
      <c r="Q298" s="74"/>
      <c r="R298" s="74"/>
      <c r="S298" s="74"/>
      <c r="T298" s="74"/>
      <c r="U298" s="74"/>
      <c r="V298" s="74"/>
      <c r="W298" s="74"/>
      <c r="X298" s="74"/>
      <c r="Y298" s="74"/>
      <c r="Z298" s="74"/>
      <c r="AA298" s="74"/>
      <c r="AB298" s="74"/>
      <c r="AC298" s="74"/>
      <c r="AD298" s="74"/>
      <c r="AE298" s="74"/>
      <c r="AF298" s="74"/>
      <c r="AG298" s="74"/>
      <c r="AH298" s="74"/>
      <c r="AI298" s="74"/>
      <c r="AJ298" s="74"/>
      <c r="AK298" s="74"/>
      <c r="AL298" s="74"/>
      <c r="AM298" s="74"/>
      <c r="AN298" s="74"/>
      <c r="AO298" s="74"/>
      <c r="AP298" s="74"/>
      <c r="AQ298" s="74"/>
      <c r="AR298" s="74"/>
      <c r="AS298" s="74"/>
      <c r="AT298" s="74"/>
      <c r="AU298" s="74"/>
      <c r="AV298" s="74"/>
      <c r="AW298" s="74"/>
      <c r="AX298" s="74"/>
      <c r="AY298" s="74"/>
      <c r="AZ298" s="74"/>
      <c r="BA298" s="74"/>
      <c r="BB298" s="74"/>
      <c r="BC298" s="74"/>
      <c r="BD298" s="74"/>
      <c r="BE298" s="74"/>
      <c r="BF298" s="74"/>
      <c r="BG298" s="74"/>
      <c r="BH298" s="74"/>
      <c r="BI298" s="74"/>
      <c r="BJ298" s="74"/>
      <c r="BK298" s="74"/>
      <c r="BL298" s="74"/>
      <c r="BM298" s="74"/>
      <c r="BN298" s="74"/>
      <c r="BO298" s="74"/>
      <c r="BP298" s="74"/>
      <c r="BQ298" s="74"/>
      <c r="BR298" s="74"/>
      <c r="BS298" s="74"/>
      <c r="BT298" s="74"/>
      <c r="BU298" s="74"/>
      <c r="BV298" s="74"/>
      <c r="BW298" s="74"/>
      <c r="BX298" s="74"/>
      <c r="BY298" s="74"/>
      <c r="BZ298" s="74"/>
      <c r="CA298" s="74"/>
      <c r="CB298" s="74"/>
      <c r="CC298" s="74"/>
      <c r="CD298" s="74"/>
      <c r="CE298" s="74"/>
      <c r="CF298" s="74"/>
      <c r="CG298" s="74"/>
      <c r="CH298" s="74"/>
      <c r="CI298" s="74"/>
      <c r="CJ298" s="74"/>
      <c r="CK298" s="74"/>
      <c r="CL298" s="74"/>
      <c r="CM298" s="74"/>
      <c r="CN298" s="74"/>
      <c r="CO298" s="74"/>
      <c r="CP298" s="74"/>
      <c r="CQ298" s="74"/>
      <c r="CR298" s="74"/>
      <c r="CS298" s="74"/>
      <c r="CT298" s="74"/>
      <c r="CU298" s="74"/>
      <c r="CV298" s="74"/>
      <c r="CW298" s="74"/>
      <c r="CX298" s="74"/>
      <c r="CY298" s="74"/>
      <c r="CZ298" s="74"/>
      <c r="DA298" s="74"/>
      <c r="DB298" s="74"/>
      <c r="DC298" s="74"/>
      <c r="DD298" s="74"/>
      <c r="DE298" s="74"/>
      <c r="DF298" s="74"/>
      <c r="DG298" s="74"/>
      <c r="DH298" s="74"/>
      <c r="DI298" s="74"/>
      <c r="DJ298" s="74"/>
      <c r="DK298" s="74"/>
      <c r="DL298" s="74"/>
      <c r="DM298" s="74"/>
      <c r="DN298" s="74"/>
      <c r="DO298" s="74"/>
      <c r="DP298" s="74"/>
      <c r="DQ298" s="74"/>
      <c r="DR298" s="74"/>
      <c r="DS298" s="74"/>
      <c r="DT298" s="74"/>
      <c r="DU298" s="74"/>
      <c r="DV298" s="74"/>
      <c r="DW298" s="74"/>
      <c r="DX298" s="74"/>
      <c r="DY298" s="74"/>
      <c r="DZ298" s="74"/>
      <c r="EA298" s="74"/>
      <c r="EB298" s="74"/>
      <c r="EC298" s="74"/>
      <c r="ED298" s="74"/>
      <c r="EE298" s="74"/>
      <c r="EF298" s="74"/>
      <c r="EG298" s="74"/>
      <c r="EH298" s="74"/>
      <c r="EI298" s="74"/>
      <c r="EJ298" s="74"/>
      <c r="EK298" s="74"/>
      <c r="EL298" s="74"/>
      <c r="EM298" s="74"/>
      <c r="EN298" s="74"/>
      <c r="EO298" s="74"/>
      <c r="EP298" s="74"/>
      <c r="EQ298" s="74"/>
      <c r="ER298" s="74"/>
      <c r="ES298" s="74"/>
      <c r="ET298" s="74"/>
      <c r="EU298" s="74"/>
      <c r="EV298" s="74"/>
      <c r="EW298" s="74"/>
      <c r="EX298" s="74"/>
      <c r="EY298" s="74"/>
      <c r="EZ298" s="74"/>
      <c r="FA298" s="74"/>
      <c r="FB298" s="74"/>
      <c r="FC298" s="74"/>
      <c r="FD298" s="74"/>
      <c r="FE298" s="74"/>
      <c r="FF298" s="74"/>
      <c r="FG298" s="74"/>
      <c r="FH298" s="74"/>
      <c r="FI298" s="74"/>
      <c r="FJ298" s="74"/>
      <c r="FK298" s="74"/>
      <c r="FL298" s="74"/>
      <c r="FM298" s="74"/>
      <c r="FN298" s="74"/>
      <c r="FO298" s="74"/>
      <c r="FP298" s="74"/>
      <c r="FQ298" s="74"/>
      <c r="FR298" s="74"/>
      <c r="FS298" s="74"/>
      <c r="FT298" s="74"/>
      <c r="FU298" s="74"/>
      <c r="FV298" s="74"/>
      <c r="FW298" s="74"/>
      <c r="FX298" s="74"/>
      <c r="FY298" s="74"/>
      <c r="FZ298" s="74"/>
      <c r="GA298" s="74"/>
      <c r="GB298" s="74"/>
      <c r="GC298" s="74"/>
    </row>
    <row r="299" spans="4:185">
      <c r="D299" s="74"/>
      <c r="E299" s="74"/>
      <c r="F299" s="74"/>
      <c r="G299" s="74"/>
      <c r="H299" s="74"/>
      <c r="I299" s="74"/>
      <c r="J299" s="74"/>
      <c r="K299" s="74"/>
      <c r="L299" s="74"/>
      <c r="M299" s="74"/>
      <c r="N299" s="74"/>
      <c r="O299" s="74"/>
      <c r="P299" s="74"/>
      <c r="Q299" s="74"/>
      <c r="R299" s="74"/>
      <c r="S299" s="74"/>
      <c r="T299" s="74"/>
      <c r="U299" s="74"/>
      <c r="V299" s="74"/>
      <c r="W299" s="74"/>
      <c r="X299" s="74"/>
      <c r="Y299" s="74"/>
      <c r="Z299" s="74"/>
      <c r="AA299" s="74"/>
      <c r="AB299" s="74"/>
      <c r="AC299" s="74"/>
      <c r="AD299" s="74"/>
      <c r="AE299" s="74"/>
      <c r="AF299" s="74"/>
      <c r="AG299" s="74"/>
      <c r="AH299" s="74"/>
      <c r="AI299" s="74"/>
      <c r="AJ299" s="74"/>
      <c r="AK299" s="74"/>
      <c r="AL299" s="74"/>
      <c r="AM299" s="74"/>
      <c r="AN299" s="74"/>
      <c r="AO299" s="74"/>
      <c r="AP299" s="74"/>
      <c r="AQ299" s="74"/>
      <c r="AR299" s="74"/>
      <c r="AS299" s="74"/>
      <c r="AT299" s="74"/>
      <c r="AU299" s="74"/>
      <c r="AV299" s="74"/>
      <c r="AW299" s="74"/>
      <c r="AX299" s="74"/>
      <c r="AY299" s="74"/>
      <c r="AZ299" s="74"/>
      <c r="BA299" s="74"/>
      <c r="BB299" s="74"/>
      <c r="BC299" s="74"/>
      <c r="BD299" s="74"/>
      <c r="BE299" s="74"/>
      <c r="BF299" s="74"/>
      <c r="BG299" s="74"/>
      <c r="BH299" s="74"/>
      <c r="BI299" s="74"/>
      <c r="BJ299" s="74"/>
      <c r="BK299" s="74"/>
      <c r="BL299" s="74"/>
      <c r="BM299" s="74"/>
      <c r="BN299" s="74"/>
      <c r="BO299" s="74"/>
      <c r="BP299" s="74"/>
      <c r="BQ299" s="74"/>
      <c r="BR299" s="74"/>
      <c r="BS299" s="74"/>
      <c r="BT299" s="74"/>
      <c r="BU299" s="74"/>
      <c r="BV299" s="74"/>
      <c r="BW299" s="74"/>
      <c r="BX299" s="74"/>
      <c r="BY299" s="74"/>
      <c r="BZ299" s="74"/>
      <c r="CA299" s="74"/>
      <c r="CB299" s="74"/>
      <c r="CC299" s="74"/>
      <c r="CD299" s="74"/>
      <c r="CE299" s="74"/>
      <c r="CF299" s="74"/>
      <c r="CG299" s="74"/>
      <c r="CH299" s="74"/>
      <c r="CI299" s="74"/>
      <c r="CJ299" s="74"/>
      <c r="CK299" s="74"/>
      <c r="CL299" s="74"/>
      <c r="CM299" s="74"/>
      <c r="CN299" s="74"/>
      <c r="CO299" s="74"/>
      <c r="CP299" s="74"/>
      <c r="CQ299" s="74"/>
      <c r="CR299" s="74"/>
      <c r="CS299" s="74"/>
      <c r="CT299" s="74"/>
      <c r="CU299" s="74"/>
      <c r="CV299" s="74"/>
      <c r="CW299" s="74"/>
      <c r="CX299" s="74"/>
      <c r="CY299" s="74"/>
      <c r="CZ299" s="74"/>
      <c r="DA299" s="74"/>
      <c r="DB299" s="74"/>
      <c r="DC299" s="74"/>
      <c r="DD299" s="74"/>
      <c r="DE299" s="74"/>
      <c r="DF299" s="74"/>
      <c r="DG299" s="74"/>
      <c r="DH299" s="74"/>
      <c r="DI299" s="74"/>
      <c r="DJ299" s="74"/>
      <c r="DK299" s="74"/>
      <c r="DL299" s="74"/>
      <c r="DM299" s="74"/>
      <c r="DN299" s="74"/>
      <c r="DO299" s="74"/>
      <c r="DP299" s="74"/>
      <c r="DQ299" s="74"/>
      <c r="DR299" s="74"/>
      <c r="DS299" s="74"/>
      <c r="DT299" s="74"/>
      <c r="DU299" s="74"/>
      <c r="DV299" s="74"/>
      <c r="DW299" s="74"/>
      <c r="DX299" s="74"/>
      <c r="DY299" s="74"/>
      <c r="DZ299" s="74"/>
      <c r="EA299" s="74"/>
      <c r="EB299" s="74"/>
      <c r="EC299" s="74"/>
      <c r="ED299" s="74"/>
      <c r="EE299" s="74"/>
      <c r="EF299" s="74"/>
      <c r="EG299" s="74"/>
      <c r="EH299" s="74"/>
      <c r="EI299" s="74"/>
      <c r="EJ299" s="74"/>
      <c r="EK299" s="74"/>
      <c r="EL299" s="74"/>
      <c r="EM299" s="74"/>
      <c r="EN299" s="74"/>
      <c r="EO299" s="74"/>
      <c r="EP299" s="74"/>
      <c r="EQ299" s="74"/>
      <c r="ER299" s="74"/>
      <c r="ES299" s="74"/>
      <c r="ET299" s="74"/>
      <c r="EU299" s="74"/>
      <c r="EV299" s="74"/>
      <c r="EW299" s="74"/>
      <c r="EX299" s="74"/>
      <c r="EY299" s="74"/>
      <c r="EZ299" s="74"/>
      <c r="FA299" s="74"/>
      <c r="FB299" s="74"/>
      <c r="FC299" s="74"/>
      <c r="FD299" s="74"/>
      <c r="FE299" s="74"/>
      <c r="FF299" s="74"/>
      <c r="FG299" s="74"/>
      <c r="FH299" s="74"/>
      <c r="FI299" s="74"/>
      <c r="FJ299" s="74"/>
      <c r="FK299" s="74"/>
      <c r="FL299" s="74"/>
      <c r="FM299" s="74"/>
      <c r="FN299" s="74"/>
      <c r="FO299" s="74"/>
      <c r="FP299" s="74"/>
      <c r="FQ299" s="74"/>
      <c r="FR299" s="74"/>
      <c r="FS299" s="74"/>
      <c r="FT299" s="74"/>
      <c r="FU299" s="74"/>
      <c r="FV299" s="74"/>
      <c r="FW299" s="74"/>
      <c r="FX299" s="74"/>
      <c r="FY299" s="74"/>
      <c r="FZ299" s="74"/>
      <c r="GA299" s="74"/>
      <c r="GB299" s="74"/>
      <c r="GC299" s="74"/>
    </row>
    <row r="300" spans="4:185">
      <c r="D300" s="74"/>
      <c r="E300" s="74"/>
      <c r="F300" s="74"/>
      <c r="G300" s="74"/>
      <c r="H300" s="74"/>
      <c r="I300" s="74"/>
      <c r="J300" s="74"/>
      <c r="K300" s="74"/>
      <c r="L300" s="74"/>
      <c r="M300" s="74"/>
      <c r="N300" s="74"/>
      <c r="O300" s="74"/>
      <c r="P300" s="74"/>
      <c r="Q300" s="74"/>
      <c r="R300" s="74"/>
      <c r="S300" s="74"/>
      <c r="T300" s="74"/>
      <c r="U300" s="74"/>
      <c r="V300" s="74"/>
      <c r="W300" s="74"/>
      <c r="X300" s="74"/>
      <c r="Y300" s="74"/>
      <c r="Z300" s="74"/>
      <c r="AA300" s="74"/>
      <c r="AB300" s="74"/>
      <c r="AC300" s="74"/>
      <c r="AD300" s="74"/>
      <c r="AE300" s="74"/>
      <c r="AF300" s="74"/>
      <c r="AG300" s="74"/>
      <c r="AH300" s="74"/>
      <c r="AI300" s="74"/>
      <c r="AJ300" s="74"/>
      <c r="AK300" s="74"/>
      <c r="AL300" s="74"/>
      <c r="AM300" s="74"/>
      <c r="AN300" s="74"/>
      <c r="AO300" s="74"/>
      <c r="AP300" s="74"/>
      <c r="AQ300" s="74"/>
      <c r="AR300" s="74"/>
      <c r="AS300" s="74"/>
      <c r="AT300" s="74"/>
      <c r="AU300" s="74"/>
      <c r="AV300" s="74"/>
      <c r="AW300" s="74"/>
      <c r="AX300" s="74"/>
      <c r="AY300" s="74"/>
      <c r="AZ300" s="74"/>
      <c r="BA300" s="74"/>
      <c r="BB300" s="74"/>
      <c r="BC300" s="74"/>
      <c r="BD300" s="74"/>
      <c r="BE300" s="74"/>
      <c r="BF300" s="74"/>
      <c r="BG300" s="74"/>
      <c r="BH300" s="74"/>
      <c r="BI300" s="74"/>
      <c r="BJ300" s="74"/>
      <c r="BK300" s="74"/>
      <c r="BL300" s="74"/>
      <c r="BM300" s="74"/>
      <c r="BN300" s="74"/>
      <c r="BO300" s="74"/>
      <c r="BP300" s="74"/>
      <c r="BQ300" s="74"/>
      <c r="BR300" s="74"/>
      <c r="BS300" s="74"/>
      <c r="BT300" s="74"/>
      <c r="BU300" s="74"/>
      <c r="BV300" s="74"/>
      <c r="BW300" s="74"/>
      <c r="BX300" s="74"/>
      <c r="BY300" s="74"/>
      <c r="BZ300" s="74"/>
      <c r="CA300" s="74"/>
      <c r="CB300" s="74"/>
      <c r="CC300" s="74"/>
      <c r="CD300" s="74"/>
      <c r="CE300" s="74"/>
      <c r="CF300" s="74"/>
      <c r="CG300" s="74"/>
      <c r="CH300" s="74"/>
      <c r="CI300" s="74"/>
      <c r="CJ300" s="74"/>
      <c r="CK300" s="74"/>
      <c r="CL300" s="74"/>
      <c r="CM300" s="74"/>
      <c r="CN300" s="74"/>
      <c r="CO300" s="74"/>
      <c r="CP300" s="74"/>
      <c r="CQ300" s="74"/>
      <c r="CR300" s="74"/>
      <c r="CS300" s="74"/>
      <c r="CT300" s="74"/>
      <c r="CU300" s="74"/>
      <c r="CV300" s="74"/>
      <c r="CW300" s="74"/>
      <c r="CX300" s="74"/>
      <c r="CY300" s="74"/>
      <c r="CZ300" s="74"/>
      <c r="DA300" s="74"/>
      <c r="DB300" s="74"/>
      <c r="DC300" s="74"/>
      <c r="DD300" s="74"/>
      <c r="DE300" s="74"/>
      <c r="DF300" s="74"/>
      <c r="DG300" s="74"/>
      <c r="DH300" s="74"/>
      <c r="DI300" s="74"/>
      <c r="DJ300" s="74"/>
      <c r="DK300" s="74"/>
      <c r="DL300" s="74"/>
      <c r="DM300" s="74"/>
      <c r="DN300" s="74"/>
      <c r="DO300" s="74"/>
      <c r="DP300" s="74"/>
      <c r="DQ300" s="74"/>
      <c r="DR300" s="74"/>
      <c r="DS300" s="74"/>
      <c r="DT300" s="74"/>
      <c r="DU300" s="74"/>
      <c r="DV300" s="74"/>
      <c r="DW300" s="74"/>
      <c r="DX300" s="74"/>
      <c r="DY300" s="74"/>
      <c r="DZ300" s="74"/>
      <c r="EA300" s="74"/>
      <c r="EB300" s="74"/>
      <c r="EC300" s="74"/>
      <c r="ED300" s="74"/>
      <c r="EE300" s="74"/>
      <c r="EF300" s="74"/>
      <c r="EG300" s="74"/>
      <c r="EH300" s="74"/>
      <c r="EI300" s="74"/>
      <c r="EJ300" s="74"/>
      <c r="EK300" s="74"/>
      <c r="EL300" s="74"/>
      <c r="EM300" s="74"/>
      <c r="EN300" s="74"/>
      <c r="EO300" s="74"/>
      <c r="EP300" s="74"/>
      <c r="EQ300" s="74"/>
      <c r="ER300" s="74"/>
      <c r="ES300" s="74"/>
      <c r="ET300" s="74"/>
      <c r="EU300" s="74"/>
      <c r="EV300" s="74"/>
      <c r="EW300" s="74"/>
      <c r="EX300" s="74"/>
      <c r="EY300" s="74"/>
      <c r="EZ300" s="74"/>
      <c r="FA300" s="74"/>
      <c r="FB300" s="74"/>
      <c r="FC300" s="74"/>
      <c r="FD300" s="74"/>
      <c r="FE300" s="74"/>
      <c r="FF300" s="74"/>
      <c r="FG300" s="74"/>
      <c r="FH300" s="74"/>
      <c r="FI300" s="74"/>
      <c r="FJ300" s="74"/>
      <c r="FK300" s="74"/>
      <c r="FL300" s="74"/>
      <c r="FM300" s="74"/>
      <c r="FN300" s="74"/>
      <c r="FO300" s="74"/>
      <c r="FP300" s="74"/>
      <c r="FQ300" s="74"/>
      <c r="FR300" s="74"/>
      <c r="FS300" s="74"/>
      <c r="FT300" s="74"/>
      <c r="FU300" s="74"/>
      <c r="FV300" s="74"/>
      <c r="FW300" s="74"/>
      <c r="FX300" s="74"/>
      <c r="FY300" s="74"/>
      <c r="FZ300" s="74"/>
      <c r="GA300" s="74"/>
      <c r="GB300" s="74"/>
      <c r="GC300" s="74"/>
    </row>
    <row r="301" spans="4:185">
      <c r="D301" s="74"/>
      <c r="E301" s="74"/>
      <c r="F301" s="74"/>
      <c r="G301" s="74"/>
      <c r="H301" s="74"/>
      <c r="I301" s="74"/>
      <c r="J301" s="74"/>
      <c r="K301" s="74"/>
      <c r="L301" s="74"/>
      <c r="M301" s="74"/>
      <c r="N301" s="74"/>
      <c r="O301" s="74"/>
      <c r="P301" s="74"/>
      <c r="Q301" s="74"/>
      <c r="R301" s="74"/>
      <c r="S301" s="74"/>
      <c r="T301" s="74"/>
      <c r="U301" s="74"/>
      <c r="V301" s="74"/>
      <c r="W301" s="74"/>
      <c r="X301" s="74"/>
      <c r="Y301" s="74"/>
      <c r="Z301" s="74"/>
      <c r="AA301" s="74"/>
      <c r="AB301" s="74"/>
      <c r="AC301" s="74"/>
      <c r="AD301" s="74"/>
      <c r="AE301" s="74"/>
      <c r="AF301" s="74"/>
      <c r="AG301" s="74"/>
      <c r="AH301" s="74"/>
      <c r="AI301" s="74"/>
      <c r="AJ301" s="74"/>
      <c r="AK301" s="74"/>
      <c r="AL301" s="74"/>
      <c r="AM301" s="74"/>
      <c r="AN301" s="74"/>
      <c r="AO301" s="74"/>
      <c r="AP301" s="74"/>
      <c r="AQ301" s="74"/>
      <c r="AR301" s="74"/>
      <c r="AS301" s="74"/>
      <c r="AT301" s="74"/>
      <c r="AU301" s="74"/>
      <c r="AV301" s="74"/>
      <c r="AW301" s="74"/>
      <c r="AX301" s="74"/>
      <c r="AY301" s="74"/>
      <c r="AZ301" s="74"/>
      <c r="BA301" s="74"/>
      <c r="BB301" s="74"/>
      <c r="BC301" s="74"/>
      <c r="BD301" s="74"/>
      <c r="BE301" s="74"/>
      <c r="BF301" s="74"/>
      <c r="BG301" s="74"/>
      <c r="BH301" s="74"/>
      <c r="BI301" s="74"/>
      <c r="BJ301" s="74"/>
      <c r="BK301" s="74"/>
      <c r="BL301" s="74"/>
      <c r="BM301" s="74"/>
      <c r="BN301" s="74"/>
      <c r="BO301" s="74"/>
      <c r="BP301" s="74"/>
      <c r="BQ301" s="74"/>
      <c r="BR301" s="74"/>
      <c r="BS301" s="74"/>
      <c r="BT301" s="74"/>
      <c r="BU301" s="74"/>
      <c r="BV301" s="74"/>
      <c r="BW301" s="74"/>
      <c r="BX301" s="74"/>
      <c r="BY301" s="74"/>
      <c r="BZ301" s="74"/>
      <c r="CA301" s="74"/>
      <c r="CB301" s="74"/>
      <c r="CC301" s="74"/>
      <c r="CD301" s="74"/>
      <c r="CE301" s="74"/>
      <c r="CF301" s="74"/>
      <c r="CG301" s="74"/>
      <c r="CH301" s="74"/>
      <c r="CI301" s="74"/>
      <c r="CJ301" s="74"/>
      <c r="CK301" s="74"/>
      <c r="CL301" s="74"/>
      <c r="CM301" s="74"/>
      <c r="CN301" s="74"/>
      <c r="CO301" s="74"/>
      <c r="CP301" s="74"/>
      <c r="CQ301" s="74"/>
      <c r="CR301" s="74"/>
      <c r="CS301" s="74"/>
      <c r="CT301" s="74"/>
      <c r="CU301" s="74"/>
      <c r="CV301" s="74"/>
      <c r="CW301" s="74"/>
      <c r="CX301" s="74"/>
      <c r="CY301" s="74"/>
      <c r="CZ301" s="74"/>
      <c r="DA301" s="74"/>
      <c r="DB301" s="74"/>
      <c r="DC301" s="74"/>
      <c r="DD301" s="74"/>
      <c r="DE301" s="74"/>
      <c r="DF301" s="74"/>
      <c r="DG301" s="74"/>
      <c r="DH301" s="74"/>
      <c r="DI301" s="74"/>
      <c r="DJ301" s="74"/>
      <c r="DK301" s="74"/>
      <c r="DL301" s="74"/>
      <c r="DM301" s="74"/>
      <c r="DN301" s="74"/>
      <c r="DO301" s="74"/>
      <c r="DP301" s="74"/>
      <c r="DQ301" s="74"/>
      <c r="DR301" s="74"/>
      <c r="DS301" s="74"/>
      <c r="DT301" s="74"/>
      <c r="DU301" s="74"/>
      <c r="DV301" s="74"/>
      <c r="DW301" s="74"/>
      <c r="DX301" s="74"/>
      <c r="DY301" s="74"/>
      <c r="DZ301" s="74"/>
      <c r="EA301" s="74"/>
      <c r="EB301" s="74"/>
      <c r="EC301" s="74"/>
      <c r="ED301" s="74"/>
      <c r="EE301" s="74"/>
      <c r="EF301" s="74"/>
      <c r="EG301" s="74"/>
      <c r="EH301" s="74"/>
      <c r="EI301" s="74"/>
      <c r="EJ301" s="74"/>
      <c r="EK301" s="74"/>
      <c r="EL301" s="74"/>
      <c r="EM301" s="74"/>
      <c r="EN301" s="74"/>
      <c r="EO301" s="74"/>
      <c r="EP301" s="74"/>
      <c r="EQ301" s="74"/>
      <c r="ER301" s="74"/>
      <c r="ES301" s="74"/>
      <c r="ET301" s="74"/>
      <c r="EU301" s="74"/>
      <c r="EV301" s="74"/>
      <c r="EW301" s="74"/>
      <c r="EX301" s="74"/>
      <c r="EY301" s="74"/>
      <c r="EZ301" s="74"/>
      <c r="FA301" s="74"/>
      <c r="FB301" s="74"/>
      <c r="FC301" s="74"/>
      <c r="FD301" s="74"/>
      <c r="FE301" s="74"/>
      <c r="FF301" s="74"/>
      <c r="FG301" s="74"/>
      <c r="FH301" s="74"/>
      <c r="FI301" s="74"/>
      <c r="FJ301" s="74"/>
      <c r="FK301" s="74"/>
      <c r="FL301" s="74"/>
      <c r="FM301" s="74"/>
      <c r="FN301" s="74"/>
      <c r="FO301" s="74"/>
      <c r="FP301" s="74"/>
      <c r="FQ301" s="74"/>
      <c r="FR301" s="74"/>
      <c r="FS301" s="74"/>
      <c r="FT301" s="74"/>
      <c r="FU301" s="74"/>
      <c r="FV301" s="74"/>
      <c r="FW301" s="74"/>
      <c r="FX301" s="74"/>
      <c r="FY301" s="74"/>
      <c r="FZ301" s="74"/>
      <c r="GA301" s="74"/>
      <c r="GB301" s="74"/>
      <c r="GC301" s="74"/>
    </row>
    <row r="302" spans="4:185">
      <c r="D302" s="74"/>
      <c r="E302" s="74"/>
      <c r="F302" s="74"/>
      <c r="G302" s="74"/>
      <c r="H302" s="74"/>
      <c r="I302" s="74"/>
      <c r="J302" s="74"/>
      <c r="K302" s="74"/>
      <c r="L302" s="74"/>
      <c r="M302" s="74"/>
      <c r="N302" s="74"/>
      <c r="O302" s="74"/>
      <c r="P302" s="74"/>
      <c r="Q302" s="74"/>
      <c r="R302" s="74"/>
      <c r="S302" s="74"/>
      <c r="T302" s="74"/>
      <c r="U302" s="74"/>
      <c r="V302" s="74"/>
      <c r="W302" s="74"/>
      <c r="X302" s="74"/>
      <c r="Y302" s="74"/>
      <c r="Z302" s="74"/>
      <c r="AA302" s="74"/>
      <c r="AB302" s="74"/>
      <c r="AC302" s="74"/>
      <c r="AD302" s="74"/>
      <c r="AE302" s="74"/>
      <c r="AF302" s="74"/>
      <c r="AG302" s="74"/>
      <c r="AH302" s="74"/>
      <c r="AI302" s="74"/>
      <c r="AJ302" s="74"/>
      <c r="AK302" s="74"/>
      <c r="AL302" s="74"/>
      <c r="AM302" s="74"/>
      <c r="AN302" s="74"/>
      <c r="AO302" s="74"/>
      <c r="AP302" s="74"/>
      <c r="AQ302" s="74"/>
      <c r="AR302" s="74"/>
      <c r="AS302" s="74"/>
      <c r="AT302" s="74"/>
      <c r="AU302" s="74"/>
      <c r="AV302" s="74"/>
      <c r="AW302" s="74"/>
      <c r="AX302" s="74"/>
      <c r="AY302" s="74"/>
      <c r="AZ302" s="74"/>
      <c r="BA302" s="74"/>
      <c r="BB302" s="74"/>
      <c r="BC302" s="74"/>
      <c r="BD302" s="74"/>
      <c r="BE302" s="74"/>
      <c r="BF302" s="74"/>
      <c r="BG302" s="74"/>
      <c r="BH302" s="74"/>
      <c r="BI302" s="74"/>
      <c r="BJ302" s="74"/>
      <c r="BK302" s="74"/>
      <c r="BL302" s="74"/>
      <c r="BM302" s="74"/>
      <c r="BN302" s="74"/>
      <c r="BO302" s="74"/>
      <c r="BP302" s="74"/>
      <c r="BQ302" s="74"/>
      <c r="BR302" s="74"/>
      <c r="BS302" s="74"/>
      <c r="BT302" s="74"/>
      <c r="BU302" s="74"/>
      <c r="BV302" s="74"/>
      <c r="BW302" s="74"/>
      <c r="BX302" s="74"/>
      <c r="BY302" s="74"/>
      <c r="BZ302" s="74"/>
      <c r="CA302" s="74"/>
      <c r="CB302" s="74"/>
      <c r="CC302" s="74"/>
      <c r="CD302" s="74"/>
      <c r="CE302" s="74"/>
      <c r="CF302" s="74"/>
      <c r="CG302" s="74"/>
      <c r="CH302" s="74"/>
      <c r="CI302" s="74"/>
      <c r="CJ302" s="74"/>
      <c r="CK302" s="74"/>
      <c r="CL302" s="74"/>
      <c r="CM302" s="74"/>
      <c r="CN302" s="74"/>
      <c r="CO302" s="74"/>
      <c r="CP302" s="74"/>
      <c r="CQ302" s="74"/>
      <c r="CR302" s="74"/>
      <c r="CS302" s="74"/>
      <c r="CT302" s="74"/>
      <c r="CU302" s="74"/>
      <c r="CV302" s="74"/>
      <c r="CW302" s="74"/>
      <c r="CX302" s="74"/>
      <c r="CY302" s="74"/>
      <c r="CZ302" s="74"/>
      <c r="DA302" s="74"/>
      <c r="DB302" s="74"/>
      <c r="DC302" s="74"/>
      <c r="DD302" s="74"/>
      <c r="DE302" s="74"/>
      <c r="DF302" s="74"/>
      <c r="DG302" s="74"/>
      <c r="DH302" s="74"/>
      <c r="DI302" s="74"/>
      <c r="DJ302" s="74"/>
      <c r="DK302" s="74"/>
      <c r="DL302" s="74"/>
      <c r="DM302" s="74"/>
      <c r="DN302" s="74"/>
      <c r="DO302" s="74"/>
      <c r="DP302" s="74"/>
      <c r="DQ302" s="74"/>
      <c r="DR302" s="74"/>
      <c r="DS302" s="74"/>
      <c r="DT302" s="74"/>
      <c r="DU302" s="74"/>
      <c r="DV302" s="74"/>
      <c r="DW302" s="74"/>
      <c r="DX302" s="74"/>
      <c r="DY302" s="74"/>
      <c r="DZ302" s="74"/>
      <c r="EA302" s="74"/>
      <c r="EB302" s="74"/>
      <c r="EC302" s="74"/>
      <c r="ED302" s="74"/>
      <c r="EE302" s="74"/>
      <c r="EF302" s="74"/>
      <c r="EG302" s="74"/>
      <c r="EH302" s="74"/>
      <c r="EI302" s="74"/>
      <c r="EJ302" s="74"/>
      <c r="EK302" s="74"/>
      <c r="EL302" s="74"/>
      <c r="EM302" s="74"/>
      <c r="EN302" s="74"/>
      <c r="EO302" s="74"/>
      <c r="EP302" s="74"/>
      <c r="EQ302" s="74"/>
      <c r="ER302" s="74"/>
      <c r="ES302" s="74"/>
      <c r="ET302" s="74"/>
      <c r="EU302" s="74"/>
      <c r="EV302" s="74"/>
      <c r="EW302" s="74"/>
      <c r="EX302" s="74"/>
      <c r="EY302" s="74"/>
      <c r="EZ302" s="74"/>
      <c r="FA302" s="74"/>
      <c r="FB302" s="74"/>
      <c r="FC302" s="74"/>
      <c r="FD302" s="74"/>
      <c r="FE302" s="74"/>
      <c r="FF302" s="74"/>
      <c r="FG302" s="74"/>
      <c r="FH302" s="74"/>
      <c r="FI302" s="74"/>
      <c r="FJ302" s="74"/>
      <c r="FK302" s="74"/>
      <c r="FL302" s="74"/>
      <c r="FM302" s="74"/>
      <c r="FN302" s="74"/>
      <c r="FO302" s="74"/>
      <c r="FP302" s="74"/>
      <c r="FQ302" s="74"/>
      <c r="FR302" s="74"/>
      <c r="FS302" s="74"/>
      <c r="FT302" s="74"/>
      <c r="FU302" s="74"/>
      <c r="FV302" s="74"/>
      <c r="FW302" s="74"/>
      <c r="FX302" s="74"/>
      <c r="FY302" s="74"/>
      <c r="FZ302" s="74"/>
      <c r="GA302" s="74"/>
      <c r="GB302" s="74"/>
      <c r="GC302" s="74"/>
    </row>
    <row r="303" spans="4:185">
      <c r="D303" s="74"/>
      <c r="E303" s="74"/>
      <c r="F303" s="74"/>
      <c r="G303" s="74"/>
      <c r="H303" s="74"/>
      <c r="I303" s="74"/>
      <c r="J303" s="74"/>
      <c r="K303" s="74"/>
      <c r="L303" s="74"/>
      <c r="M303" s="74"/>
      <c r="N303" s="74"/>
      <c r="O303" s="74"/>
      <c r="P303" s="74"/>
      <c r="Q303" s="74"/>
      <c r="R303" s="74"/>
      <c r="S303" s="74"/>
      <c r="T303" s="74"/>
      <c r="U303" s="74"/>
      <c r="V303" s="74"/>
      <c r="W303" s="74"/>
      <c r="X303" s="74"/>
      <c r="Y303" s="74"/>
      <c r="Z303" s="74"/>
      <c r="AA303" s="74"/>
      <c r="AB303" s="74"/>
      <c r="AC303" s="74"/>
      <c r="AD303" s="74"/>
      <c r="AE303" s="74"/>
      <c r="AF303" s="74"/>
      <c r="AG303" s="74"/>
      <c r="AH303" s="74"/>
      <c r="AI303" s="74"/>
      <c r="AJ303" s="74"/>
      <c r="AK303" s="74"/>
      <c r="AL303" s="74"/>
      <c r="AM303" s="74"/>
      <c r="AN303" s="74"/>
      <c r="AO303" s="74"/>
      <c r="AP303" s="74"/>
      <c r="AQ303" s="74"/>
      <c r="AR303" s="74"/>
      <c r="AS303" s="74"/>
      <c r="AT303" s="74"/>
      <c r="AU303" s="74"/>
      <c r="AV303" s="74"/>
      <c r="AW303" s="74"/>
      <c r="AX303" s="74"/>
      <c r="AY303" s="74"/>
      <c r="AZ303" s="74"/>
      <c r="BA303" s="74"/>
      <c r="BB303" s="74"/>
      <c r="BC303" s="74"/>
      <c r="BD303" s="74"/>
      <c r="BE303" s="74"/>
      <c r="BF303" s="74"/>
      <c r="BG303" s="74"/>
      <c r="BH303" s="74"/>
      <c r="BI303" s="74"/>
      <c r="BJ303" s="74"/>
      <c r="BK303" s="74"/>
      <c r="BL303" s="74"/>
      <c r="BM303" s="74"/>
      <c r="BN303" s="74"/>
      <c r="BO303" s="74"/>
      <c r="BP303" s="74"/>
      <c r="BQ303" s="74"/>
      <c r="BR303" s="74"/>
      <c r="BS303" s="74"/>
      <c r="BT303" s="74"/>
      <c r="BU303" s="74"/>
      <c r="BV303" s="74"/>
      <c r="BW303" s="74"/>
      <c r="BX303" s="74"/>
      <c r="BY303" s="74"/>
      <c r="BZ303" s="74"/>
      <c r="CA303" s="74"/>
      <c r="CB303" s="74"/>
      <c r="CC303" s="74"/>
      <c r="CD303" s="74"/>
      <c r="CE303" s="74"/>
      <c r="CF303" s="74"/>
      <c r="CG303" s="74"/>
      <c r="CH303" s="74"/>
      <c r="CI303" s="74"/>
      <c r="CJ303" s="74"/>
      <c r="CK303" s="74"/>
      <c r="CL303" s="74"/>
      <c r="CM303" s="74"/>
      <c r="CN303" s="74"/>
      <c r="CO303" s="74"/>
      <c r="CP303" s="74"/>
      <c r="CQ303" s="74"/>
      <c r="CR303" s="74"/>
      <c r="CS303" s="74"/>
      <c r="CT303" s="74"/>
      <c r="CU303" s="74"/>
      <c r="CV303" s="74"/>
      <c r="CW303" s="74"/>
      <c r="CX303" s="74"/>
      <c r="CY303" s="74"/>
      <c r="CZ303" s="74"/>
      <c r="DA303" s="74"/>
      <c r="DB303" s="74"/>
      <c r="DC303" s="74"/>
      <c r="DD303" s="74"/>
      <c r="DE303" s="74"/>
      <c r="DF303" s="74"/>
      <c r="DG303" s="74"/>
      <c r="DH303" s="74"/>
      <c r="DI303" s="74"/>
      <c r="DJ303" s="74"/>
      <c r="DK303" s="74"/>
      <c r="DL303" s="74"/>
      <c r="DM303" s="74"/>
      <c r="DN303" s="74"/>
      <c r="DO303" s="74"/>
      <c r="DP303" s="74"/>
      <c r="DQ303" s="74"/>
      <c r="DR303" s="74"/>
      <c r="DS303" s="74"/>
      <c r="DT303" s="74"/>
      <c r="DU303" s="74"/>
      <c r="DV303" s="74"/>
      <c r="DW303" s="74"/>
      <c r="DX303" s="74"/>
      <c r="DY303" s="74"/>
      <c r="DZ303" s="74"/>
      <c r="EA303" s="74"/>
      <c r="EB303" s="74"/>
      <c r="EC303" s="74"/>
      <c r="ED303" s="74"/>
      <c r="EE303" s="74"/>
      <c r="EF303" s="74"/>
      <c r="EG303" s="74"/>
      <c r="EH303" s="74"/>
      <c r="EI303" s="74"/>
      <c r="EJ303" s="74"/>
      <c r="EK303" s="74"/>
      <c r="EL303" s="74"/>
      <c r="EM303" s="74"/>
      <c r="EN303" s="74"/>
      <c r="EO303" s="74"/>
      <c r="EP303" s="74"/>
      <c r="EQ303" s="74"/>
      <c r="ER303" s="74"/>
      <c r="ES303" s="74"/>
      <c r="ET303" s="74"/>
      <c r="EU303" s="74"/>
      <c r="EV303" s="74"/>
      <c r="EW303" s="74"/>
      <c r="EX303" s="74"/>
      <c r="EY303" s="74"/>
      <c r="EZ303" s="74"/>
      <c r="FA303" s="74"/>
      <c r="FB303" s="74"/>
      <c r="FC303" s="74"/>
      <c r="FD303" s="74"/>
      <c r="FE303" s="74"/>
      <c r="FF303" s="74"/>
      <c r="FG303" s="74"/>
      <c r="FH303" s="74"/>
      <c r="FI303" s="74"/>
      <c r="FJ303" s="74"/>
      <c r="FK303" s="74"/>
      <c r="FL303" s="74"/>
      <c r="FM303" s="74"/>
      <c r="FN303" s="74"/>
      <c r="FO303" s="74"/>
      <c r="FP303" s="74"/>
      <c r="FQ303" s="74"/>
      <c r="FR303" s="74"/>
      <c r="FS303" s="74"/>
      <c r="FT303" s="74"/>
      <c r="FU303" s="74"/>
      <c r="FV303" s="74"/>
      <c r="FW303" s="74"/>
      <c r="FX303" s="74"/>
      <c r="FY303" s="74"/>
      <c r="FZ303" s="74"/>
      <c r="GA303" s="74"/>
      <c r="GB303" s="74"/>
      <c r="GC303" s="74"/>
    </row>
    <row r="304" spans="4:185">
      <c r="D304" s="74"/>
      <c r="E304" s="74"/>
      <c r="F304" s="74"/>
      <c r="G304" s="74"/>
      <c r="H304" s="74"/>
      <c r="I304" s="74"/>
      <c r="J304" s="74"/>
      <c r="K304" s="74"/>
      <c r="L304" s="74"/>
      <c r="M304" s="74"/>
      <c r="N304" s="74"/>
      <c r="O304" s="74"/>
      <c r="P304" s="74"/>
      <c r="Q304" s="74"/>
      <c r="R304" s="74"/>
      <c r="S304" s="74"/>
      <c r="T304" s="74"/>
      <c r="U304" s="74"/>
      <c r="V304" s="74"/>
      <c r="W304" s="74"/>
      <c r="X304" s="74"/>
      <c r="Y304" s="74"/>
      <c r="Z304" s="74"/>
      <c r="AA304" s="74"/>
      <c r="AB304" s="74"/>
      <c r="AC304" s="74"/>
      <c r="AD304" s="74"/>
      <c r="AE304" s="74"/>
      <c r="AF304" s="74"/>
      <c r="AG304" s="74"/>
      <c r="AH304" s="74"/>
      <c r="AI304" s="74"/>
      <c r="AJ304" s="74"/>
      <c r="AK304" s="74"/>
      <c r="AL304" s="74"/>
      <c r="AM304" s="74"/>
      <c r="AN304" s="74"/>
      <c r="AO304" s="74"/>
      <c r="AP304" s="74"/>
      <c r="AQ304" s="74"/>
      <c r="AR304" s="74"/>
      <c r="AS304" s="74"/>
      <c r="AT304" s="74"/>
      <c r="AU304" s="74"/>
      <c r="AV304" s="74"/>
      <c r="AW304" s="74"/>
      <c r="AX304" s="74"/>
      <c r="AY304" s="74"/>
      <c r="AZ304" s="74"/>
      <c r="BA304" s="74"/>
      <c r="BB304" s="74"/>
      <c r="BC304" s="74"/>
      <c r="BD304" s="74"/>
      <c r="BE304" s="74"/>
      <c r="BF304" s="74"/>
      <c r="BG304" s="74"/>
      <c r="BH304" s="74"/>
      <c r="BI304" s="74"/>
      <c r="BJ304" s="74"/>
      <c r="BK304" s="74"/>
      <c r="BL304" s="74"/>
      <c r="BM304" s="74"/>
      <c r="BN304" s="74"/>
      <c r="BO304" s="74"/>
      <c r="BP304" s="74"/>
      <c r="BQ304" s="74"/>
      <c r="BR304" s="74"/>
      <c r="BS304" s="74"/>
      <c r="BT304" s="74"/>
      <c r="BU304" s="74"/>
      <c r="BV304" s="74"/>
      <c r="BW304" s="74"/>
      <c r="BX304" s="74"/>
      <c r="BY304" s="74"/>
      <c r="BZ304" s="74"/>
      <c r="CA304" s="74"/>
      <c r="CB304" s="74"/>
      <c r="CC304" s="74"/>
      <c r="CD304" s="74"/>
      <c r="CE304" s="74"/>
      <c r="CF304" s="74"/>
      <c r="CG304" s="74"/>
      <c r="CH304" s="74"/>
      <c r="CI304" s="74"/>
      <c r="CJ304" s="74"/>
      <c r="CK304" s="74"/>
      <c r="CL304" s="74"/>
      <c r="CM304" s="74"/>
      <c r="CN304" s="74"/>
      <c r="CO304" s="74"/>
      <c r="CP304" s="74"/>
      <c r="CQ304" s="74"/>
      <c r="CR304" s="74"/>
      <c r="CS304" s="74"/>
      <c r="CT304" s="74"/>
      <c r="CU304" s="74"/>
      <c r="CV304" s="74"/>
      <c r="CW304" s="74"/>
      <c r="CX304" s="74"/>
      <c r="CY304" s="74"/>
      <c r="CZ304" s="74"/>
      <c r="DA304" s="74"/>
      <c r="DB304" s="74"/>
      <c r="DC304" s="74"/>
      <c r="DD304" s="74"/>
      <c r="DE304" s="74"/>
      <c r="DF304" s="74"/>
      <c r="DG304" s="74"/>
      <c r="DH304" s="74"/>
      <c r="DI304" s="74"/>
      <c r="DJ304" s="74"/>
      <c r="DK304" s="74"/>
      <c r="DL304" s="74"/>
      <c r="DM304" s="74"/>
      <c r="DN304" s="74"/>
      <c r="DO304" s="74"/>
      <c r="DP304" s="74"/>
      <c r="DQ304" s="74"/>
      <c r="DR304" s="74"/>
      <c r="DS304" s="74"/>
      <c r="DT304" s="74"/>
      <c r="DU304" s="74"/>
      <c r="DV304" s="74"/>
      <c r="DW304" s="74"/>
      <c r="DX304" s="74"/>
      <c r="DY304" s="74"/>
      <c r="DZ304" s="74"/>
      <c r="EA304" s="74"/>
      <c r="EB304" s="74"/>
      <c r="EC304" s="74"/>
      <c r="ED304" s="74"/>
      <c r="EE304" s="74"/>
      <c r="EF304" s="74"/>
      <c r="EG304" s="74"/>
      <c r="EH304" s="74"/>
      <c r="EI304" s="74"/>
      <c r="EJ304" s="74"/>
      <c r="EK304" s="74"/>
      <c r="EL304" s="74"/>
      <c r="EM304" s="74"/>
      <c r="EN304" s="74"/>
      <c r="EO304" s="74"/>
      <c r="EP304" s="74"/>
      <c r="EQ304" s="74"/>
      <c r="ER304" s="74"/>
      <c r="ES304" s="74"/>
      <c r="ET304" s="74"/>
      <c r="EU304" s="74"/>
      <c r="EV304" s="74"/>
      <c r="EW304" s="74"/>
      <c r="EX304" s="74"/>
      <c r="EY304" s="74"/>
      <c r="EZ304" s="74"/>
      <c r="FA304" s="74"/>
      <c r="FB304" s="74"/>
      <c r="FC304" s="74"/>
      <c r="FD304" s="74"/>
      <c r="FE304" s="74"/>
      <c r="FF304" s="74"/>
      <c r="FG304" s="74"/>
      <c r="FH304" s="74"/>
      <c r="FI304" s="74"/>
      <c r="FJ304" s="74"/>
      <c r="FK304" s="74"/>
      <c r="FL304" s="74"/>
      <c r="FM304" s="74"/>
      <c r="FN304" s="74"/>
      <c r="FO304" s="74"/>
      <c r="FP304" s="74"/>
      <c r="FQ304" s="74"/>
      <c r="FR304" s="74"/>
      <c r="FS304" s="74"/>
      <c r="FT304" s="74"/>
      <c r="FU304" s="74"/>
      <c r="FV304" s="74"/>
      <c r="FW304" s="74"/>
      <c r="FX304" s="74"/>
      <c r="FY304" s="74"/>
      <c r="FZ304" s="74"/>
      <c r="GA304" s="74"/>
      <c r="GB304" s="74"/>
      <c r="GC304" s="74"/>
    </row>
    <row r="305" spans="1:185">
      <c r="D305" s="74"/>
      <c r="E305" s="74"/>
      <c r="F305" s="74"/>
      <c r="G305" s="74"/>
      <c r="H305" s="74"/>
      <c r="I305" s="74"/>
      <c r="J305" s="74"/>
      <c r="K305" s="74"/>
      <c r="L305" s="74"/>
      <c r="M305" s="74"/>
      <c r="N305" s="74"/>
      <c r="O305" s="74"/>
      <c r="P305" s="74"/>
      <c r="Q305" s="74"/>
      <c r="R305" s="74"/>
      <c r="S305" s="74"/>
      <c r="T305" s="74"/>
      <c r="U305" s="74"/>
      <c r="V305" s="74"/>
      <c r="W305" s="74"/>
      <c r="X305" s="74"/>
      <c r="Y305" s="74"/>
      <c r="Z305" s="74"/>
      <c r="AA305" s="74"/>
      <c r="AB305" s="74"/>
      <c r="AC305" s="74"/>
      <c r="AD305" s="74"/>
      <c r="AE305" s="74"/>
      <c r="AF305" s="74"/>
      <c r="AG305" s="74"/>
      <c r="AH305" s="74"/>
      <c r="AI305" s="74"/>
      <c r="AJ305" s="74"/>
      <c r="AK305" s="74"/>
      <c r="AL305" s="74"/>
      <c r="AM305" s="74"/>
      <c r="AN305" s="74"/>
      <c r="AO305" s="74"/>
      <c r="AP305" s="74"/>
      <c r="AQ305" s="74"/>
      <c r="AR305" s="74"/>
      <c r="AS305" s="74"/>
      <c r="AT305" s="74"/>
      <c r="AU305" s="74"/>
      <c r="AV305" s="74"/>
      <c r="AW305" s="74"/>
      <c r="AX305" s="74"/>
      <c r="AY305" s="74"/>
      <c r="AZ305" s="74"/>
      <c r="BA305" s="74"/>
      <c r="BB305" s="74"/>
      <c r="BC305" s="74"/>
      <c r="BD305" s="74"/>
      <c r="BE305" s="74"/>
      <c r="BF305" s="74"/>
      <c r="BG305" s="74"/>
      <c r="BH305" s="74"/>
      <c r="BI305" s="74"/>
      <c r="BJ305" s="74"/>
      <c r="BK305" s="74"/>
      <c r="BL305" s="74"/>
      <c r="BM305" s="74"/>
      <c r="BN305" s="74"/>
      <c r="BO305" s="74"/>
      <c r="BP305" s="74"/>
      <c r="BQ305" s="74"/>
      <c r="BR305" s="74"/>
      <c r="BS305" s="74"/>
      <c r="BT305" s="74"/>
      <c r="BU305" s="74"/>
      <c r="BV305" s="74"/>
      <c r="BW305" s="74"/>
      <c r="BX305" s="74"/>
      <c r="BY305" s="74"/>
      <c r="BZ305" s="74"/>
      <c r="CA305" s="74"/>
      <c r="CB305" s="74"/>
      <c r="CC305" s="74"/>
      <c r="CD305" s="74"/>
      <c r="CE305" s="74"/>
      <c r="CF305" s="74"/>
      <c r="CG305" s="74"/>
      <c r="CH305" s="74"/>
      <c r="CI305" s="74"/>
      <c r="CJ305" s="74"/>
      <c r="CK305" s="74"/>
      <c r="CL305" s="74"/>
      <c r="CM305" s="74"/>
      <c r="CN305" s="74"/>
      <c r="CO305" s="74"/>
      <c r="CP305" s="74"/>
      <c r="CQ305" s="74"/>
      <c r="CR305" s="74"/>
      <c r="CS305" s="74"/>
      <c r="CT305" s="74"/>
      <c r="CU305" s="74"/>
      <c r="CV305" s="74"/>
      <c r="CW305" s="74"/>
      <c r="CX305" s="74"/>
      <c r="CY305" s="74"/>
      <c r="CZ305" s="74"/>
      <c r="DA305" s="74"/>
      <c r="DB305" s="74"/>
      <c r="DC305" s="74"/>
      <c r="DD305" s="74"/>
      <c r="DE305" s="74"/>
      <c r="DF305" s="74"/>
      <c r="DG305" s="74"/>
      <c r="DH305" s="74"/>
      <c r="DI305" s="74"/>
      <c r="DJ305" s="74"/>
      <c r="DK305" s="74"/>
      <c r="DL305" s="74"/>
      <c r="DM305" s="74"/>
      <c r="DN305" s="74"/>
      <c r="DO305" s="74"/>
      <c r="DP305" s="74"/>
      <c r="DQ305" s="74"/>
      <c r="DR305" s="74"/>
      <c r="DS305" s="74"/>
      <c r="DT305" s="74"/>
      <c r="DU305" s="74"/>
      <c r="DV305" s="74"/>
      <c r="DW305" s="74"/>
      <c r="DX305" s="74"/>
      <c r="DY305" s="74"/>
      <c r="DZ305" s="74"/>
      <c r="EA305" s="74"/>
      <c r="EB305" s="74"/>
      <c r="EC305" s="74"/>
      <c r="ED305" s="74"/>
      <c r="EE305" s="74"/>
      <c r="EF305" s="74"/>
      <c r="EG305" s="74"/>
      <c r="EH305" s="74"/>
      <c r="EI305" s="74"/>
      <c r="EJ305" s="74"/>
      <c r="EK305" s="74"/>
      <c r="EL305" s="74"/>
      <c r="EM305" s="74"/>
      <c r="EN305" s="74"/>
      <c r="EO305" s="74"/>
      <c r="EP305" s="74"/>
      <c r="EQ305" s="74"/>
      <c r="ER305" s="74"/>
      <c r="ES305" s="74"/>
      <c r="ET305" s="74"/>
      <c r="EU305" s="74"/>
      <c r="EV305" s="74"/>
      <c r="EW305" s="74"/>
      <c r="EX305" s="74"/>
      <c r="EY305" s="74"/>
      <c r="EZ305" s="74"/>
      <c r="FA305" s="74"/>
      <c r="FB305" s="74"/>
      <c r="FC305" s="74"/>
      <c r="FD305" s="74"/>
      <c r="FE305" s="74"/>
      <c r="FF305" s="74"/>
      <c r="FG305" s="74"/>
      <c r="FH305" s="74"/>
      <c r="FI305" s="74"/>
      <c r="FJ305" s="74"/>
      <c r="FK305" s="74"/>
      <c r="FL305" s="74"/>
      <c r="FM305" s="74"/>
      <c r="FN305" s="74"/>
      <c r="FO305" s="74"/>
      <c r="FP305" s="74"/>
      <c r="FQ305" s="74"/>
      <c r="FR305" s="74"/>
      <c r="FS305" s="74"/>
      <c r="FT305" s="74"/>
      <c r="FU305" s="74"/>
      <c r="FV305" s="74"/>
      <c r="FW305" s="74"/>
      <c r="FX305" s="74"/>
      <c r="FY305" s="74"/>
      <c r="FZ305" s="74"/>
      <c r="GA305" s="74"/>
      <c r="GB305" s="74"/>
      <c r="GC305" s="74"/>
    </row>
    <row r="306" spans="1:185">
      <c r="D306" s="74"/>
      <c r="E306" s="74"/>
      <c r="F306" s="74"/>
      <c r="G306" s="74"/>
      <c r="H306" s="74"/>
      <c r="I306" s="74"/>
      <c r="J306" s="74"/>
      <c r="K306" s="74"/>
      <c r="L306" s="74"/>
      <c r="M306" s="74"/>
      <c r="N306" s="74"/>
      <c r="O306" s="74"/>
      <c r="P306" s="74"/>
      <c r="Q306" s="74"/>
      <c r="R306" s="74"/>
      <c r="S306" s="74"/>
      <c r="T306" s="74"/>
      <c r="U306" s="74"/>
      <c r="V306" s="74"/>
      <c r="W306" s="74"/>
      <c r="X306" s="74"/>
      <c r="Y306" s="74"/>
      <c r="Z306" s="74"/>
      <c r="AA306" s="74"/>
      <c r="AB306" s="74"/>
      <c r="AC306" s="74"/>
      <c r="AD306" s="74"/>
      <c r="AE306" s="74"/>
      <c r="AF306" s="74"/>
      <c r="AG306" s="74"/>
      <c r="AH306" s="74"/>
      <c r="AI306" s="74"/>
      <c r="AJ306" s="74"/>
      <c r="AK306" s="74"/>
      <c r="AL306" s="74"/>
      <c r="AM306" s="74"/>
      <c r="AN306" s="74"/>
      <c r="AO306" s="74"/>
      <c r="AP306" s="74"/>
      <c r="AQ306" s="74"/>
      <c r="AR306" s="74"/>
      <c r="AS306" s="74"/>
      <c r="AT306" s="74"/>
      <c r="AU306" s="74"/>
      <c r="AV306" s="74"/>
      <c r="AW306" s="74"/>
      <c r="AX306" s="74"/>
      <c r="AY306" s="74"/>
      <c r="AZ306" s="74"/>
      <c r="BA306" s="74"/>
      <c r="BB306" s="74"/>
      <c r="BC306" s="74"/>
      <c r="BD306" s="74"/>
      <c r="BE306" s="74"/>
      <c r="BF306" s="74"/>
      <c r="BG306" s="74"/>
      <c r="BH306" s="74"/>
      <c r="BI306" s="74"/>
      <c r="BJ306" s="74"/>
      <c r="BK306" s="74"/>
      <c r="BL306" s="74"/>
      <c r="BM306" s="74"/>
      <c r="BN306" s="74"/>
      <c r="BO306" s="74"/>
      <c r="BP306" s="74"/>
      <c r="BQ306" s="74"/>
      <c r="BR306" s="74"/>
      <c r="BS306" s="74"/>
      <c r="BT306" s="74"/>
      <c r="BU306" s="74"/>
      <c r="BV306" s="74"/>
      <c r="BW306" s="74"/>
      <c r="BX306" s="74"/>
      <c r="BY306" s="74"/>
      <c r="BZ306" s="74"/>
      <c r="CA306" s="74"/>
      <c r="CB306" s="74"/>
      <c r="CC306" s="74"/>
      <c r="CD306" s="74"/>
      <c r="CE306" s="74"/>
      <c r="CF306" s="74"/>
      <c r="CG306" s="74"/>
      <c r="CH306" s="74"/>
      <c r="CI306" s="74"/>
      <c r="CJ306" s="74"/>
      <c r="CK306" s="74"/>
      <c r="CL306" s="74"/>
      <c r="CM306" s="74"/>
      <c r="CN306" s="74"/>
      <c r="CO306" s="74"/>
      <c r="CP306" s="74"/>
      <c r="CQ306" s="74"/>
      <c r="CR306" s="74"/>
      <c r="CS306" s="74"/>
      <c r="CT306" s="74"/>
      <c r="CU306" s="74"/>
      <c r="CV306" s="74"/>
      <c r="CW306" s="74"/>
      <c r="CX306" s="74"/>
      <c r="CY306" s="74"/>
      <c r="CZ306" s="74"/>
      <c r="DA306" s="74"/>
      <c r="DB306" s="74"/>
      <c r="DC306" s="74"/>
      <c r="DD306" s="74"/>
      <c r="DE306" s="74"/>
      <c r="DF306" s="74"/>
      <c r="DG306" s="74"/>
      <c r="DH306" s="74"/>
      <c r="DI306" s="74"/>
      <c r="DJ306" s="74"/>
      <c r="DK306" s="74"/>
      <c r="DL306" s="74"/>
      <c r="DM306" s="74"/>
      <c r="DN306" s="74"/>
      <c r="DO306" s="74"/>
      <c r="DP306" s="74"/>
      <c r="DQ306" s="74"/>
      <c r="DR306" s="74"/>
      <c r="DS306" s="74"/>
      <c r="DT306" s="74"/>
      <c r="DU306" s="74"/>
      <c r="DV306" s="74"/>
      <c r="DW306" s="74"/>
      <c r="DX306" s="74"/>
      <c r="DY306" s="74"/>
      <c r="DZ306" s="74"/>
      <c r="EA306" s="74"/>
      <c r="EB306" s="74"/>
      <c r="EC306" s="74"/>
      <c r="ED306" s="74"/>
      <c r="EE306" s="74"/>
      <c r="EF306" s="74"/>
      <c r="EG306" s="74"/>
      <c r="EH306" s="74"/>
      <c r="EI306" s="74"/>
      <c r="EJ306" s="74"/>
      <c r="EK306" s="74"/>
      <c r="EL306" s="74"/>
      <c r="EM306" s="74"/>
      <c r="EN306" s="74"/>
      <c r="EO306" s="74"/>
      <c r="EP306" s="74"/>
      <c r="EQ306" s="74"/>
      <c r="ER306" s="74"/>
      <c r="ES306" s="74"/>
      <c r="ET306" s="74"/>
      <c r="EU306" s="74"/>
      <c r="EV306" s="74"/>
      <c r="EW306" s="74"/>
      <c r="EX306" s="74"/>
      <c r="EY306" s="74"/>
      <c r="EZ306" s="74"/>
      <c r="FA306" s="74"/>
      <c r="FB306" s="74"/>
      <c r="FC306" s="74"/>
      <c r="FD306" s="74"/>
      <c r="FE306" s="74"/>
      <c r="FF306" s="74"/>
      <c r="FG306" s="74"/>
      <c r="FH306" s="74"/>
      <c r="FI306" s="74"/>
      <c r="FJ306" s="74"/>
      <c r="FK306" s="74"/>
      <c r="FL306" s="74"/>
      <c r="FM306" s="74"/>
      <c r="FN306" s="74"/>
      <c r="FO306" s="74"/>
      <c r="FP306" s="74"/>
      <c r="FQ306" s="74"/>
      <c r="FR306" s="74"/>
      <c r="FS306" s="74"/>
      <c r="FT306" s="74"/>
      <c r="FU306" s="74"/>
      <c r="FV306" s="74"/>
      <c r="FW306" s="74"/>
      <c r="FX306" s="74"/>
      <c r="FY306" s="74"/>
      <c r="FZ306" s="74"/>
      <c r="GA306" s="74"/>
      <c r="GB306" s="74"/>
      <c r="GC306" s="74"/>
    </row>
    <row r="307" spans="1:185">
      <c r="D307" s="74"/>
      <c r="E307" s="74"/>
      <c r="F307" s="74"/>
      <c r="G307" s="74"/>
      <c r="H307" s="74"/>
      <c r="I307" s="74"/>
      <c r="J307" s="74"/>
      <c r="K307" s="74"/>
      <c r="L307" s="74"/>
      <c r="M307" s="74"/>
      <c r="N307" s="74"/>
      <c r="O307" s="74"/>
      <c r="P307" s="74"/>
      <c r="Q307" s="74"/>
      <c r="R307" s="74"/>
      <c r="S307" s="74"/>
      <c r="T307" s="74"/>
      <c r="U307" s="74"/>
      <c r="V307" s="74"/>
      <c r="W307" s="74"/>
      <c r="X307" s="74"/>
      <c r="Y307" s="74"/>
      <c r="Z307" s="74"/>
      <c r="AA307" s="74"/>
      <c r="AB307" s="74"/>
      <c r="AC307" s="74"/>
      <c r="AD307" s="74"/>
      <c r="AE307" s="74"/>
      <c r="AF307" s="74"/>
      <c r="AG307" s="74"/>
      <c r="AH307" s="74"/>
      <c r="AI307" s="74"/>
      <c r="AJ307" s="74"/>
      <c r="AK307" s="74"/>
      <c r="AL307" s="74"/>
      <c r="AM307" s="74"/>
      <c r="AN307" s="74"/>
      <c r="AO307" s="74"/>
      <c r="AP307" s="74"/>
      <c r="AQ307" s="74"/>
      <c r="AR307" s="74"/>
      <c r="AS307" s="74"/>
      <c r="AT307" s="74"/>
      <c r="AU307" s="74"/>
      <c r="AV307" s="74"/>
      <c r="AW307" s="74"/>
      <c r="AX307" s="74"/>
      <c r="AY307" s="74"/>
      <c r="AZ307" s="74"/>
      <c r="BA307" s="74"/>
      <c r="BB307" s="74"/>
      <c r="BC307" s="74"/>
      <c r="BD307" s="74"/>
      <c r="BE307" s="74"/>
      <c r="BF307" s="74"/>
      <c r="BG307" s="74"/>
      <c r="BH307" s="74"/>
      <c r="BI307" s="74"/>
      <c r="BJ307" s="74"/>
      <c r="BK307" s="74"/>
      <c r="BL307" s="74"/>
      <c r="BM307" s="74"/>
      <c r="BN307" s="74"/>
      <c r="BO307" s="74"/>
      <c r="BP307" s="74"/>
      <c r="BQ307" s="74"/>
      <c r="BR307" s="74"/>
      <c r="BS307" s="74"/>
      <c r="BT307" s="74"/>
      <c r="BU307" s="74"/>
      <c r="BV307" s="74"/>
      <c r="BW307" s="74"/>
      <c r="BX307" s="74"/>
      <c r="BY307" s="74"/>
      <c r="BZ307" s="74"/>
      <c r="CA307" s="74"/>
      <c r="CB307" s="74"/>
      <c r="CC307" s="74"/>
      <c r="CD307" s="74"/>
      <c r="CE307" s="74"/>
      <c r="CF307" s="74"/>
      <c r="CG307" s="74"/>
      <c r="CH307" s="74"/>
      <c r="CI307" s="74"/>
      <c r="CJ307" s="74"/>
      <c r="CK307" s="74"/>
      <c r="CL307" s="74"/>
      <c r="CM307" s="74"/>
      <c r="CN307" s="74"/>
      <c r="CO307" s="74"/>
      <c r="CP307" s="74"/>
      <c r="CQ307" s="74"/>
      <c r="CR307" s="74"/>
      <c r="CS307" s="74"/>
      <c r="CT307" s="74"/>
      <c r="CU307" s="74"/>
      <c r="CV307" s="74"/>
      <c r="CW307" s="74"/>
      <c r="CX307" s="74"/>
      <c r="CY307" s="74"/>
      <c r="CZ307" s="74"/>
      <c r="DA307" s="74"/>
      <c r="DB307" s="74"/>
      <c r="DC307" s="74"/>
      <c r="DD307" s="74"/>
      <c r="DE307" s="74"/>
      <c r="DF307" s="74"/>
      <c r="DG307" s="74"/>
      <c r="DH307" s="74"/>
      <c r="DI307" s="74"/>
      <c r="DJ307" s="74"/>
      <c r="DK307" s="74"/>
      <c r="DL307" s="74"/>
      <c r="DM307" s="74"/>
      <c r="DN307" s="74"/>
      <c r="DO307" s="74"/>
      <c r="DP307" s="74"/>
      <c r="DQ307" s="74"/>
      <c r="DR307" s="74"/>
      <c r="DS307" s="74"/>
      <c r="DT307" s="74"/>
      <c r="DU307" s="74"/>
      <c r="DV307" s="74"/>
      <c r="DW307" s="74"/>
      <c r="DX307" s="74"/>
      <c r="DY307" s="74"/>
      <c r="DZ307" s="74"/>
      <c r="EA307" s="74"/>
      <c r="EB307" s="74"/>
      <c r="EC307" s="74"/>
      <c r="ED307" s="74"/>
      <c r="EE307" s="74"/>
      <c r="EF307" s="74"/>
      <c r="EG307" s="74"/>
      <c r="EH307" s="74"/>
      <c r="EI307" s="74"/>
      <c r="EJ307" s="74"/>
      <c r="EK307" s="74"/>
      <c r="EL307" s="74"/>
      <c r="EM307" s="74"/>
      <c r="EN307" s="74"/>
      <c r="EO307" s="74"/>
      <c r="EP307" s="74"/>
      <c r="EQ307" s="74"/>
      <c r="ER307" s="74"/>
      <c r="ES307" s="74"/>
      <c r="ET307" s="74"/>
      <c r="EU307" s="74"/>
      <c r="EV307" s="74"/>
      <c r="EW307" s="74"/>
      <c r="EX307" s="74"/>
      <c r="EY307" s="74"/>
      <c r="EZ307" s="74"/>
      <c r="FA307" s="74"/>
      <c r="FB307" s="74"/>
      <c r="FC307" s="74"/>
      <c r="FD307" s="74"/>
      <c r="FE307" s="74"/>
      <c r="FF307" s="74"/>
      <c r="FG307" s="74"/>
      <c r="FH307" s="74"/>
      <c r="FI307" s="74"/>
      <c r="FJ307" s="74"/>
      <c r="FK307" s="74"/>
      <c r="FL307" s="74"/>
      <c r="FM307" s="74"/>
      <c r="FN307" s="74"/>
      <c r="FO307" s="74"/>
      <c r="FP307" s="74"/>
      <c r="FQ307" s="74"/>
      <c r="FR307" s="74"/>
      <c r="FS307" s="74"/>
      <c r="FT307" s="74"/>
      <c r="FU307" s="74"/>
      <c r="FV307" s="74"/>
      <c r="FW307" s="74"/>
      <c r="FX307" s="74"/>
      <c r="FY307" s="74"/>
      <c r="FZ307" s="74"/>
      <c r="GA307" s="74"/>
      <c r="GB307" s="74"/>
      <c r="GC307" s="74"/>
    </row>
    <row r="308" spans="1:185">
      <c r="D308" s="74"/>
      <c r="E308" s="74"/>
      <c r="F308" s="74"/>
      <c r="G308" s="74"/>
      <c r="H308" s="74"/>
      <c r="I308" s="74"/>
      <c r="J308" s="74"/>
      <c r="K308" s="74"/>
      <c r="L308" s="74"/>
      <c r="M308" s="74"/>
      <c r="N308" s="74"/>
      <c r="O308" s="74"/>
      <c r="P308" s="74"/>
      <c r="Q308" s="74"/>
      <c r="R308" s="74"/>
      <c r="S308" s="74"/>
      <c r="T308" s="74"/>
      <c r="U308" s="74"/>
      <c r="V308" s="74"/>
      <c r="W308" s="74"/>
      <c r="X308" s="74"/>
      <c r="Y308" s="74"/>
      <c r="Z308" s="74"/>
      <c r="AA308" s="74"/>
      <c r="AB308" s="74"/>
      <c r="AC308" s="74"/>
      <c r="AD308" s="74"/>
      <c r="AE308" s="74"/>
      <c r="AF308" s="74"/>
      <c r="AG308" s="74"/>
      <c r="AH308" s="74"/>
      <c r="AI308" s="74"/>
      <c r="AJ308" s="74"/>
      <c r="AK308" s="74"/>
      <c r="AL308" s="74"/>
      <c r="AM308" s="74"/>
      <c r="AN308" s="74"/>
      <c r="AO308" s="74"/>
      <c r="AP308" s="74"/>
      <c r="AQ308" s="74"/>
      <c r="AR308" s="74"/>
      <c r="AS308" s="74"/>
      <c r="AT308" s="74"/>
      <c r="AU308" s="74"/>
      <c r="AV308" s="74"/>
      <c r="AW308" s="74"/>
      <c r="AX308" s="74"/>
      <c r="AY308" s="74"/>
      <c r="AZ308" s="74"/>
      <c r="BA308" s="74"/>
      <c r="BB308" s="74"/>
      <c r="BC308" s="74"/>
      <c r="BD308" s="74"/>
      <c r="BE308" s="74"/>
      <c r="BF308" s="74"/>
      <c r="BG308" s="74"/>
      <c r="BH308" s="74"/>
      <c r="BI308" s="74"/>
      <c r="BJ308" s="74"/>
      <c r="BK308" s="74"/>
      <c r="BL308" s="74"/>
      <c r="BM308" s="74"/>
      <c r="BN308" s="74"/>
      <c r="BO308" s="74"/>
      <c r="BP308" s="74"/>
      <c r="BQ308" s="74"/>
      <c r="BR308" s="74"/>
      <c r="BS308" s="74"/>
      <c r="BT308" s="74"/>
      <c r="BU308" s="74"/>
      <c r="BV308" s="74"/>
      <c r="BW308" s="74"/>
      <c r="BX308" s="74"/>
      <c r="BY308" s="74"/>
      <c r="BZ308" s="74"/>
      <c r="CA308" s="74"/>
      <c r="CB308" s="74"/>
      <c r="CC308" s="74"/>
      <c r="CD308" s="74"/>
      <c r="CE308" s="74"/>
      <c r="CF308" s="74"/>
      <c r="CG308" s="74"/>
      <c r="CH308" s="74"/>
      <c r="CI308" s="74"/>
      <c r="CJ308" s="74"/>
      <c r="CK308" s="74"/>
      <c r="CL308" s="74"/>
      <c r="CM308" s="74"/>
      <c r="CN308" s="74"/>
      <c r="CO308" s="74"/>
      <c r="CP308" s="74"/>
      <c r="CQ308" s="74"/>
      <c r="CR308" s="74"/>
      <c r="CS308" s="74"/>
      <c r="CT308" s="74"/>
      <c r="CU308" s="74"/>
      <c r="CV308" s="74"/>
      <c r="CW308" s="74"/>
      <c r="CX308" s="74"/>
      <c r="CY308" s="74"/>
      <c r="CZ308" s="74"/>
      <c r="DA308" s="74"/>
      <c r="DB308" s="74"/>
      <c r="DC308" s="74"/>
      <c r="DD308" s="74"/>
      <c r="DE308" s="74"/>
      <c r="DF308" s="74"/>
      <c r="DG308" s="74"/>
      <c r="DH308" s="74"/>
      <c r="DI308" s="74"/>
      <c r="DJ308" s="74"/>
      <c r="DK308" s="74"/>
      <c r="DL308" s="74"/>
      <c r="DM308" s="74"/>
      <c r="DN308" s="74"/>
      <c r="DO308" s="74"/>
      <c r="DP308" s="74"/>
      <c r="DQ308" s="74"/>
      <c r="DR308" s="74"/>
      <c r="DS308" s="74"/>
      <c r="DT308" s="74"/>
      <c r="DU308" s="74"/>
      <c r="DV308" s="74"/>
      <c r="DW308" s="74"/>
      <c r="DX308" s="74"/>
      <c r="DY308" s="74"/>
      <c r="DZ308" s="74"/>
      <c r="EA308" s="74"/>
      <c r="EB308" s="74"/>
      <c r="EC308" s="74"/>
      <c r="ED308" s="74"/>
      <c r="EE308" s="74"/>
      <c r="EF308" s="74"/>
      <c r="EG308" s="74"/>
      <c r="EH308" s="74"/>
      <c r="EI308" s="74"/>
      <c r="EJ308" s="74"/>
      <c r="EK308" s="74"/>
      <c r="EL308" s="74"/>
      <c r="EM308" s="74"/>
      <c r="EN308" s="74"/>
      <c r="EO308" s="74"/>
      <c r="EP308" s="74"/>
      <c r="EQ308" s="74"/>
      <c r="ER308" s="74"/>
      <c r="ES308" s="74"/>
      <c r="ET308" s="74"/>
      <c r="EU308" s="74"/>
      <c r="EV308" s="74"/>
      <c r="EW308" s="74"/>
      <c r="EX308" s="74"/>
      <c r="EY308" s="74"/>
      <c r="EZ308" s="74"/>
      <c r="FA308" s="74"/>
      <c r="FB308" s="74"/>
      <c r="FC308" s="74"/>
      <c r="FD308" s="74"/>
      <c r="FE308" s="74"/>
      <c r="FF308" s="74"/>
      <c r="FG308" s="74"/>
      <c r="FH308" s="74"/>
      <c r="FI308" s="74"/>
      <c r="FJ308" s="74"/>
      <c r="FK308" s="74"/>
      <c r="FL308" s="74"/>
      <c r="FM308" s="74"/>
      <c r="FN308" s="74"/>
      <c r="FO308" s="74"/>
      <c r="FP308" s="74"/>
      <c r="FQ308" s="74"/>
      <c r="FR308" s="74"/>
      <c r="FS308" s="74"/>
      <c r="FT308" s="74"/>
      <c r="FU308" s="74"/>
      <c r="FV308" s="74"/>
      <c r="FW308" s="74"/>
      <c r="FX308" s="74"/>
      <c r="FY308" s="74"/>
      <c r="FZ308" s="74"/>
      <c r="GA308" s="74"/>
      <c r="GB308" s="74"/>
      <c r="GC308" s="74"/>
    </row>
    <row r="309" spans="1:185">
      <c r="D309" s="74"/>
      <c r="E309" s="74"/>
      <c r="F309" s="74"/>
      <c r="G309" s="74"/>
      <c r="H309" s="74"/>
      <c r="I309" s="74"/>
      <c r="J309" s="74"/>
      <c r="K309" s="74"/>
      <c r="L309" s="74"/>
      <c r="M309" s="74"/>
      <c r="N309" s="74"/>
      <c r="O309" s="74"/>
      <c r="P309" s="74"/>
      <c r="Q309" s="74"/>
      <c r="R309" s="74"/>
      <c r="S309" s="74"/>
      <c r="T309" s="74"/>
      <c r="U309" s="74"/>
      <c r="V309" s="74"/>
      <c r="W309" s="74"/>
      <c r="X309" s="74"/>
      <c r="Y309" s="74"/>
      <c r="Z309" s="74"/>
      <c r="AA309" s="74"/>
      <c r="AB309" s="74"/>
      <c r="AC309" s="74"/>
      <c r="AD309" s="74"/>
      <c r="AE309" s="74"/>
      <c r="AF309" s="74"/>
      <c r="AG309" s="74"/>
      <c r="AH309" s="74"/>
      <c r="AI309" s="74"/>
      <c r="AJ309" s="74"/>
      <c r="AK309" s="74"/>
      <c r="AL309" s="74"/>
      <c r="AM309" s="74"/>
      <c r="AN309" s="74"/>
      <c r="AO309" s="74"/>
      <c r="AP309" s="74"/>
      <c r="AQ309" s="74"/>
      <c r="AR309" s="74"/>
      <c r="AS309" s="74"/>
      <c r="AT309" s="74"/>
      <c r="AU309" s="74"/>
      <c r="AV309" s="74"/>
      <c r="AW309" s="74"/>
      <c r="AX309" s="74"/>
      <c r="AY309" s="74"/>
      <c r="AZ309" s="74"/>
      <c r="BA309" s="74"/>
      <c r="BB309" s="74"/>
      <c r="BC309" s="74"/>
      <c r="BD309" s="74"/>
      <c r="BE309" s="74"/>
      <c r="BF309" s="74"/>
      <c r="BG309" s="74"/>
      <c r="BH309" s="74"/>
      <c r="BI309" s="74"/>
      <c r="BJ309" s="74"/>
      <c r="BK309" s="74"/>
      <c r="BL309" s="74"/>
      <c r="BM309" s="74"/>
      <c r="BN309" s="74"/>
      <c r="BO309" s="74"/>
      <c r="BP309" s="74"/>
      <c r="BQ309" s="74"/>
      <c r="BR309" s="74"/>
      <c r="BS309" s="74"/>
      <c r="BT309" s="74"/>
      <c r="BU309" s="74"/>
      <c r="BV309" s="74"/>
      <c r="BW309" s="74"/>
      <c r="BX309" s="74"/>
      <c r="BY309" s="74"/>
      <c r="BZ309" s="74"/>
      <c r="CA309" s="74"/>
      <c r="CB309" s="74"/>
      <c r="CC309" s="74"/>
      <c r="CD309" s="74"/>
      <c r="CE309" s="74"/>
      <c r="CF309" s="74"/>
      <c r="CG309" s="74"/>
      <c r="CH309" s="74"/>
      <c r="CI309" s="74"/>
      <c r="CJ309" s="74"/>
      <c r="CK309" s="74"/>
      <c r="CL309" s="74"/>
      <c r="CM309" s="74"/>
      <c r="CN309" s="74"/>
      <c r="CO309" s="74"/>
      <c r="CP309" s="74"/>
      <c r="CQ309" s="74"/>
      <c r="CR309" s="74"/>
      <c r="CS309" s="74"/>
      <c r="CT309" s="74"/>
      <c r="CU309" s="74"/>
      <c r="CV309" s="74"/>
      <c r="CW309" s="74"/>
      <c r="CX309" s="74"/>
      <c r="CY309" s="74"/>
      <c r="CZ309" s="74"/>
      <c r="DA309" s="74"/>
      <c r="DB309" s="74"/>
      <c r="DC309" s="74"/>
      <c r="DD309" s="74"/>
      <c r="DE309" s="74"/>
      <c r="DF309" s="74"/>
      <c r="DG309" s="74"/>
      <c r="DH309" s="74"/>
      <c r="DI309" s="74"/>
      <c r="DJ309" s="74"/>
      <c r="DK309" s="74"/>
      <c r="DL309" s="74"/>
      <c r="DM309" s="74"/>
      <c r="DN309" s="74"/>
      <c r="DO309" s="74"/>
      <c r="DP309" s="74"/>
      <c r="DQ309" s="74"/>
      <c r="DR309" s="74"/>
      <c r="DS309" s="74"/>
      <c r="DT309" s="74"/>
      <c r="DU309" s="74"/>
      <c r="DV309" s="74"/>
      <c r="DW309" s="74"/>
      <c r="DX309" s="74"/>
      <c r="DY309" s="74"/>
      <c r="DZ309" s="74"/>
      <c r="EA309" s="74"/>
      <c r="EB309" s="74"/>
      <c r="EC309" s="74"/>
      <c r="ED309" s="74"/>
      <c r="EE309" s="74"/>
      <c r="EF309" s="74"/>
      <c r="EG309" s="74"/>
      <c r="EH309" s="74"/>
      <c r="EI309" s="74"/>
      <c r="EJ309" s="74"/>
      <c r="EK309" s="74"/>
      <c r="EL309" s="74"/>
      <c r="EM309" s="74"/>
      <c r="EN309" s="74"/>
      <c r="EO309" s="74"/>
      <c r="EP309" s="74"/>
      <c r="EQ309" s="74"/>
      <c r="ER309" s="74"/>
      <c r="ES309" s="74"/>
      <c r="ET309" s="74"/>
      <c r="EU309" s="74"/>
      <c r="EV309" s="74"/>
      <c r="EW309" s="74"/>
      <c r="EX309" s="74"/>
      <c r="EY309" s="74"/>
      <c r="EZ309" s="74"/>
      <c r="FA309" s="74"/>
      <c r="FB309" s="74"/>
      <c r="FC309" s="74"/>
      <c r="FD309" s="74"/>
      <c r="FE309" s="74"/>
      <c r="FF309" s="74"/>
      <c r="FG309" s="74"/>
      <c r="FH309" s="74"/>
      <c r="FI309" s="74"/>
      <c r="FJ309" s="74"/>
      <c r="FK309" s="74"/>
      <c r="FL309" s="74"/>
      <c r="FM309" s="74"/>
      <c r="FN309" s="74"/>
      <c r="FO309" s="74"/>
      <c r="FP309" s="74"/>
      <c r="FQ309" s="74"/>
      <c r="FR309" s="74"/>
      <c r="FS309" s="74"/>
      <c r="FT309" s="74"/>
      <c r="FU309" s="74"/>
      <c r="FV309" s="74"/>
      <c r="FW309" s="74"/>
      <c r="FX309" s="74"/>
      <c r="FY309" s="74"/>
      <c r="FZ309" s="74"/>
      <c r="GA309" s="74"/>
      <c r="GB309" s="74"/>
      <c r="GC309" s="74"/>
    </row>
    <row r="310" spans="1:185">
      <c r="D310" s="74"/>
      <c r="E310" s="74"/>
      <c r="F310" s="74"/>
      <c r="G310" s="74"/>
      <c r="H310" s="74"/>
      <c r="I310" s="74"/>
      <c r="J310" s="74"/>
      <c r="K310" s="74"/>
      <c r="L310" s="74"/>
      <c r="M310" s="74"/>
      <c r="N310" s="74"/>
      <c r="O310" s="74"/>
      <c r="P310" s="74"/>
      <c r="Q310" s="74"/>
      <c r="R310" s="74"/>
      <c r="S310" s="74"/>
      <c r="T310" s="74"/>
      <c r="U310" s="74"/>
      <c r="V310" s="74"/>
      <c r="W310" s="74"/>
      <c r="X310" s="74"/>
      <c r="Y310" s="74"/>
      <c r="Z310" s="74"/>
      <c r="AA310" s="74"/>
      <c r="AB310" s="74"/>
      <c r="AC310" s="74"/>
      <c r="AD310" s="74"/>
      <c r="AE310" s="74"/>
      <c r="AF310" s="74"/>
      <c r="AG310" s="74"/>
      <c r="AH310" s="74"/>
      <c r="AI310" s="74"/>
      <c r="AJ310" s="74"/>
      <c r="AK310" s="74"/>
      <c r="AL310" s="74"/>
      <c r="AM310" s="74"/>
      <c r="AN310" s="74"/>
      <c r="AO310" s="74"/>
      <c r="AP310" s="74"/>
      <c r="AQ310" s="74"/>
      <c r="AR310" s="74"/>
      <c r="AS310" s="74"/>
      <c r="AT310" s="74"/>
      <c r="AU310" s="74"/>
      <c r="AV310" s="74"/>
      <c r="AW310" s="74"/>
      <c r="AX310" s="74"/>
      <c r="AY310" s="74"/>
      <c r="AZ310" s="74"/>
      <c r="BA310" s="74"/>
      <c r="BB310" s="74"/>
      <c r="BC310" s="74"/>
      <c r="BD310" s="74"/>
      <c r="BE310" s="74"/>
      <c r="BF310" s="74"/>
      <c r="BG310" s="74"/>
      <c r="BH310" s="74"/>
      <c r="BI310" s="74"/>
      <c r="BJ310" s="74"/>
      <c r="BK310" s="74"/>
      <c r="BL310" s="74"/>
      <c r="BM310" s="74"/>
      <c r="BN310" s="74"/>
      <c r="BO310" s="74"/>
      <c r="BP310" s="74"/>
      <c r="BQ310" s="74"/>
      <c r="BR310" s="74"/>
      <c r="BS310" s="74"/>
      <c r="BT310" s="74"/>
      <c r="BU310" s="74"/>
      <c r="BV310" s="74"/>
      <c r="BW310" s="74"/>
      <c r="BX310" s="74"/>
      <c r="BY310" s="74"/>
      <c r="BZ310" s="74"/>
      <c r="CA310" s="74"/>
      <c r="CB310" s="74"/>
      <c r="CC310" s="74"/>
      <c r="CD310" s="74"/>
      <c r="CE310" s="74"/>
      <c r="CF310" s="74"/>
      <c r="CG310" s="74"/>
      <c r="CH310" s="74"/>
      <c r="CI310" s="74"/>
      <c r="CJ310" s="74"/>
      <c r="CK310" s="74"/>
      <c r="CL310" s="74"/>
      <c r="CM310" s="74"/>
      <c r="CN310" s="74"/>
      <c r="CO310" s="74"/>
      <c r="CP310" s="74"/>
      <c r="CQ310" s="74"/>
      <c r="CR310" s="74"/>
      <c r="CS310" s="74"/>
      <c r="CT310" s="74"/>
      <c r="CU310" s="74"/>
      <c r="CV310" s="74"/>
      <c r="CW310" s="74"/>
      <c r="CX310" s="74"/>
      <c r="CY310" s="74"/>
      <c r="CZ310" s="74"/>
      <c r="DA310" s="74"/>
      <c r="DB310" s="74"/>
      <c r="DC310" s="74"/>
      <c r="DD310" s="74"/>
      <c r="DE310" s="74"/>
      <c r="DF310" s="74"/>
      <c r="DG310" s="74"/>
      <c r="DH310" s="74"/>
      <c r="DI310" s="74"/>
      <c r="DJ310" s="74"/>
      <c r="DK310" s="74"/>
      <c r="DL310" s="74"/>
      <c r="DM310" s="74"/>
      <c r="DN310" s="74"/>
      <c r="DO310" s="74"/>
      <c r="DP310" s="74"/>
      <c r="DQ310" s="74"/>
      <c r="DR310" s="74"/>
      <c r="DS310" s="74"/>
      <c r="DT310" s="74"/>
      <c r="DU310" s="74"/>
      <c r="DV310" s="74"/>
      <c r="DW310" s="74"/>
      <c r="DX310" s="74"/>
      <c r="DY310" s="74"/>
      <c r="DZ310" s="74"/>
      <c r="EA310" s="74"/>
      <c r="EB310" s="74"/>
      <c r="EC310" s="74"/>
      <c r="ED310" s="74"/>
      <c r="EE310" s="74"/>
      <c r="EF310" s="74"/>
      <c r="EG310" s="74"/>
      <c r="EH310" s="74"/>
      <c r="EI310" s="74"/>
      <c r="EJ310" s="74"/>
      <c r="EK310" s="74"/>
      <c r="EL310" s="74"/>
      <c r="EM310" s="74"/>
      <c r="EN310" s="74"/>
      <c r="EO310" s="74"/>
      <c r="EP310" s="74"/>
      <c r="EQ310" s="74"/>
      <c r="ER310" s="74"/>
      <c r="ES310" s="74"/>
      <c r="ET310" s="74"/>
      <c r="EU310" s="74"/>
      <c r="EV310" s="74"/>
      <c r="EW310" s="74"/>
      <c r="EX310" s="74"/>
      <c r="EY310" s="74"/>
      <c r="EZ310" s="74"/>
      <c r="FA310" s="74"/>
      <c r="FB310" s="74"/>
      <c r="FC310" s="74"/>
      <c r="FD310" s="74"/>
      <c r="FE310" s="74"/>
      <c r="FF310" s="74"/>
      <c r="FG310" s="74"/>
      <c r="FH310" s="74"/>
      <c r="FI310" s="74"/>
      <c r="FJ310" s="74"/>
      <c r="FK310" s="74"/>
      <c r="FL310" s="74"/>
      <c r="FM310" s="74"/>
      <c r="FN310" s="74"/>
      <c r="FO310" s="74"/>
      <c r="FP310" s="74"/>
      <c r="FQ310" s="74"/>
      <c r="FR310" s="74"/>
      <c r="FS310" s="74"/>
      <c r="FT310" s="74"/>
      <c r="FU310" s="74"/>
      <c r="FV310" s="74"/>
      <c r="FW310" s="74"/>
      <c r="FX310" s="74"/>
      <c r="FY310" s="74"/>
      <c r="FZ310" s="74"/>
      <c r="GA310" s="74"/>
      <c r="GB310" s="74"/>
      <c r="GC310" s="74"/>
    </row>
    <row r="311" spans="1:185">
      <c r="D311" s="74"/>
      <c r="E311" s="74"/>
      <c r="F311" s="74"/>
      <c r="G311" s="74"/>
      <c r="H311" s="74"/>
      <c r="I311" s="74"/>
      <c r="J311" s="74"/>
      <c r="K311" s="74"/>
      <c r="L311" s="74"/>
      <c r="M311" s="74"/>
      <c r="N311" s="74"/>
      <c r="O311" s="74"/>
      <c r="P311" s="74"/>
      <c r="Q311" s="74"/>
      <c r="R311" s="74"/>
      <c r="S311" s="74"/>
      <c r="T311" s="74"/>
      <c r="U311" s="74"/>
      <c r="V311" s="74"/>
      <c r="W311" s="74"/>
      <c r="X311" s="74"/>
      <c r="Y311" s="74"/>
      <c r="Z311" s="74"/>
      <c r="AA311" s="74"/>
      <c r="AB311" s="74"/>
      <c r="AC311" s="74"/>
      <c r="AD311" s="74"/>
      <c r="AE311" s="74"/>
      <c r="AF311" s="74"/>
      <c r="AG311" s="74"/>
      <c r="AH311" s="74"/>
      <c r="AI311" s="74"/>
      <c r="AJ311" s="74"/>
      <c r="AK311" s="74"/>
      <c r="AL311" s="74"/>
      <c r="AM311" s="74"/>
      <c r="AN311" s="74"/>
      <c r="AO311" s="74"/>
      <c r="AP311" s="74"/>
      <c r="AQ311" s="74"/>
      <c r="AR311" s="74"/>
      <c r="AS311" s="74"/>
      <c r="AT311" s="74"/>
      <c r="AU311" s="74"/>
      <c r="AV311" s="74"/>
      <c r="AW311" s="74"/>
      <c r="AX311" s="74"/>
      <c r="AY311" s="74"/>
      <c r="AZ311" s="74"/>
      <c r="BA311" s="74"/>
      <c r="BB311" s="74"/>
      <c r="BC311" s="74"/>
      <c r="BD311" s="74"/>
      <c r="BE311" s="74"/>
      <c r="BF311" s="74"/>
      <c r="BG311" s="74"/>
      <c r="BH311" s="74"/>
      <c r="BI311" s="74"/>
      <c r="BJ311" s="74"/>
      <c r="BK311" s="74"/>
      <c r="BL311" s="74"/>
      <c r="BM311" s="74"/>
      <c r="BN311" s="74"/>
      <c r="BO311" s="74"/>
      <c r="BP311" s="74"/>
      <c r="BQ311" s="74"/>
      <c r="BR311" s="74"/>
      <c r="BS311" s="74"/>
      <c r="BT311" s="74"/>
      <c r="BU311" s="74"/>
      <c r="BV311" s="74"/>
      <c r="BW311" s="74"/>
      <c r="BX311" s="74"/>
      <c r="BY311" s="74"/>
      <c r="BZ311" s="74"/>
      <c r="CA311" s="74"/>
      <c r="CB311" s="74"/>
      <c r="CC311" s="74"/>
      <c r="CD311" s="74"/>
      <c r="CE311" s="74"/>
      <c r="CF311" s="74"/>
      <c r="CG311" s="74"/>
      <c r="CH311" s="74"/>
      <c r="CI311" s="74"/>
      <c r="CJ311" s="74"/>
      <c r="CK311" s="74"/>
      <c r="CL311" s="74"/>
      <c r="CM311" s="74"/>
      <c r="CN311" s="74"/>
      <c r="CO311" s="74"/>
      <c r="CP311" s="74"/>
      <c r="CQ311" s="74"/>
      <c r="CR311" s="74"/>
      <c r="CS311" s="74"/>
      <c r="CT311" s="74"/>
      <c r="CU311" s="74"/>
      <c r="CV311" s="74"/>
      <c r="CW311" s="74"/>
      <c r="CX311" s="74"/>
      <c r="CY311" s="74"/>
      <c r="CZ311" s="74"/>
      <c r="DA311" s="74"/>
      <c r="DB311" s="74"/>
      <c r="DC311" s="74"/>
      <c r="DD311" s="74"/>
      <c r="DE311" s="74"/>
      <c r="DF311" s="74"/>
      <c r="DG311" s="74"/>
      <c r="DH311" s="74"/>
      <c r="DI311" s="74"/>
      <c r="DJ311" s="74"/>
      <c r="DK311" s="74"/>
      <c r="DL311" s="74"/>
      <c r="DM311" s="74"/>
      <c r="DN311" s="74"/>
      <c r="DO311" s="74"/>
      <c r="DP311" s="74"/>
      <c r="DQ311" s="74"/>
      <c r="DR311" s="74"/>
      <c r="DS311" s="74"/>
      <c r="DT311" s="74"/>
      <c r="DU311" s="74"/>
      <c r="DV311" s="74"/>
      <c r="DW311" s="74"/>
      <c r="DX311" s="74"/>
      <c r="DY311" s="74"/>
      <c r="DZ311" s="74"/>
      <c r="EA311" s="74"/>
      <c r="EB311" s="74"/>
      <c r="EC311" s="74"/>
      <c r="ED311" s="74"/>
      <c r="EE311" s="74"/>
      <c r="EF311" s="74"/>
      <c r="EG311" s="74"/>
      <c r="EH311" s="74"/>
      <c r="EI311" s="74"/>
      <c r="EJ311" s="74"/>
      <c r="EK311" s="74"/>
      <c r="EL311" s="74"/>
      <c r="EM311" s="74"/>
      <c r="EN311" s="74"/>
      <c r="EO311" s="74"/>
      <c r="EP311" s="74"/>
      <c r="EQ311" s="74"/>
      <c r="ER311" s="74"/>
      <c r="ES311" s="74"/>
      <c r="ET311" s="74"/>
      <c r="EU311" s="74"/>
      <c r="EV311" s="74"/>
      <c r="EW311" s="74"/>
      <c r="EX311" s="74"/>
      <c r="EY311" s="74"/>
      <c r="EZ311" s="74"/>
      <c r="FA311" s="74"/>
      <c r="FB311" s="74"/>
      <c r="FC311" s="74"/>
      <c r="FD311" s="74"/>
      <c r="FE311" s="74"/>
      <c r="FF311" s="74"/>
      <c r="FG311" s="74"/>
      <c r="FH311" s="74"/>
      <c r="FI311" s="74"/>
      <c r="FJ311" s="74"/>
      <c r="FK311" s="74"/>
      <c r="FL311" s="74"/>
      <c r="FM311" s="74"/>
      <c r="FN311" s="74"/>
      <c r="FO311" s="74"/>
      <c r="FP311" s="74"/>
      <c r="FQ311" s="74"/>
      <c r="FR311" s="74"/>
      <c r="FS311" s="74"/>
      <c r="FT311" s="74"/>
      <c r="FU311" s="74"/>
      <c r="FV311" s="74"/>
      <c r="FW311" s="74"/>
      <c r="FX311" s="74"/>
      <c r="FY311" s="74"/>
      <c r="FZ311" s="74"/>
      <c r="GA311" s="74"/>
      <c r="GB311" s="74"/>
      <c r="GC311" s="74"/>
    </row>
    <row r="312" spans="1:185">
      <c r="D312" s="74"/>
      <c r="E312" s="74"/>
      <c r="F312" s="74"/>
      <c r="G312" s="74"/>
      <c r="H312" s="74"/>
      <c r="I312" s="74"/>
      <c r="J312" s="74"/>
      <c r="K312" s="74"/>
      <c r="L312" s="74"/>
      <c r="M312" s="74"/>
      <c r="N312" s="74"/>
      <c r="O312" s="74"/>
      <c r="P312" s="74"/>
      <c r="Q312" s="74"/>
      <c r="R312" s="74"/>
      <c r="S312" s="74"/>
      <c r="T312" s="74"/>
      <c r="U312" s="74"/>
      <c r="V312" s="74"/>
      <c r="W312" s="74"/>
      <c r="X312" s="74"/>
      <c r="Y312" s="74"/>
      <c r="Z312" s="74"/>
      <c r="AA312" s="74"/>
      <c r="AB312" s="74"/>
      <c r="AC312" s="74"/>
      <c r="AD312" s="74"/>
      <c r="AE312" s="74"/>
      <c r="AF312" s="74"/>
      <c r="AG312" s="74"/>
      <c r="AH312" s="74"/>
      <c r="AI312" s="74"/>
      <c r="AJ312" s="74"/>
      <c r="AK312" s="74"/>
      <c r="AL312" s="74"/>
      <c r="AM312" s="74"/>
      <c r="AN312" s="74"/>
      <c r="AO312" s="74"/>
      <c r="AP312" s="74"/>
      <c r="AQ312" s="74"/>
      <c r="AR312" s="74"/>
      <c r="AS312" s="74"/>
      <c r="AT312" s="74"/>
      <c r="AU312" s="74"/>
      <c r="AV312" s="74"/>
      <c r="AW312" s="74"/>
      <c r="AX312" s="74"/>
      <c r="AY312" s="74"/>
      <c r="AZ312" s="74"/>
      <c r="BA312" s="74"/>
      <c r="BB312" s="74"/>
      <c r="BC312" s="74"/>
      <c r="BD312" s="74"/>
      <c r="BE312" s="74"/>
      <c r="BF312" s="74"/>
      <c r="BG312" s="74"/>
      <c r="BH312" s="74"/>
      <c r="BI312" s="74"/>
      <c r="BJ312" s="74"/>
      <c r="BK312" s="74"/>
      <c r="BL312" s="74"/>
      <c r="BM312" s="74"/>
      <c r="BN312" s="74"/>
      <c r="BO312" s="74"/>
      <c r="BP312" s="74"/>
      <c r="BQ312" s="74"/>
      <c r="BR312" s="74"/>
      <c r="BS312" s="74"/>
      <c r="BT312" s="74"/>
      <c r="BU312" s="74"/>
      <c r="BV312" s="74"/>
      <c r="BW312" s="74"/>
      <c r="BX312" s="74"/>
      <c r="BY312" s="74"/>
      <c r="BZ312" s="74"/>
      <c r="CA312" s="74"/>
      <c r="CB312" s="74"/>
      <c r="CC312" s="74"/>
      <c r="CD312" s="74"/>
      <c r="CE312" s="74"/>
      <c r="CF312" s="74"/>
      <c r="CG312" s="74"/>
      <c r="CH312" s="74"/>
      <c r="CI312" s="74"/>
      <c r="CJ312" s="74"/>
      <c r="CK312" s="74"/>
      <c r="CL312" s="74"/>
      <c r="CM312" s="74"/>
      <c r="CN312" s="74"/>
      <c r="CO312" s="74"/>
      <c r="CP312" s="74"/>
      <c r="CQ312" s="74"/>
      <c r="CR312" s="74"/>
      <c r="CS312" s="74"/>
      <c r="CT312" s="74"/>
      <c r="CU312" s="74"/>
      <c r="CV312" s="74"/>
      <c r="CW312" s="74"/>
      <c r="CX312" s="74"/>
      <c r="CY312" s="74"/>
      <c r="CZ312" s="74"/>
      <c r="DA312" s="74"/>
      <c r="DB312" s="74"/>
      <c r="DC312" s="74"/>
      <c r="DD312" s="74"/>
      <c r="DE312" s="74"/>
      <c r="DF312" s="74"/>
      <c r="DG312" s="74"/>
      <c r="DH312" s="74"/>
      <c r="DI312" s="74"/>
      <c r="DJ312" s="74"/>
      <c r="DK312" s="74"/>
      <c r="DL312" s="74"/>
      <c r="DM312" s="74"/>
      <c r="DN312" s="74"/>
      <c r="DO312" s="74"/>
      <c r="DP312" s="74"/>
      <c r="DQ312" s="74"/>
      <c r="DR312" s="74"/>
      <c r="DS312" s="74"/>
      <c r="DT312" s="74"/>
      <c r="DU312" s="74"/>
      <c r="DV312" s="74"/>
      <c r="DW312" s="74"/>
      <c r="DX312" s="74"/>
      <c r="DY312" s="74"/>
      <c r="DZ312" s="74"/>
      <c r="EA312" s="74"/>
      <c r="EB312" s="74"/>
      <c r="EC312" s="74"/>
      <c r="ED312" s="74"/>
      <c r="EE312" s="74"/>
      <c r="EF312" s="74"/>
      <c r="EG312" s="74"/>
      <c r="EH312" s="74"/>
      <c r="EI312" s="74"/>
      <c r="EJ312" s="74"/>
      <c r="EK312" s="74"/>
      <c r="EL312" s="74"/>
      <c r="EM312" s="74"/>
      <c r="EN312" s="74"/>
      <c r="EO312" s="74"/>
      <c r="EP312" s="74"/>
      <c r="EQ312" s="74"/>
      <c r="ER312" s="74"/>
      <c r="ES312" s="74"/>
      <c r="ET312" s="74"/>
      <c r="EU312" s="74"/>
      <c r="EV312" s="74"/>
      <c r="EW312" s="74"/>
      <c r="EX312" s="74"/>
      <c r="EY312" s="74"/>
      <c r="EZ312" s="74"/>
      <c r="FA312" s="74"/>
      <c r="FB312" s="74"/>
      <c r="FC312" s="74"/>
      <c r="FD312" s="74"/>
      <c r="FE312" s="74"/>
      <c r="FF312" s="74"/>
      <c r="FG312" s="74"/>
      <c r="FH312" s="74"/>
      <c r="FI312" s="74"/>
      <c r="FJ312" s="74"/>
      <c r="FK312" s="74"/>
      <c r="FL312" s="74"/>
      <c r="FM312" s="74"/>
      <c r="FN312" s="74"/>
      <c r="FO312" s="74"/>
      <c r="FP312" s="74"/>
      <c r="FQ312" s="74"/>
      <c r="FR312" s="74"/>
      <c r="FS312" s="74"/>
      <c r="FT312" s="74"/>
      <c r="FU312" s="74"/>
      <c r="FV312" s="74"/>
      <c r="FW312" s="74"/>
      <c r="FX312" s="74"/>
      <c r="FY312" s="74"/>
      <c r="FZ312" s="74"/>
      <c r="GA312" s="74"/>
      <c r="GB312" s="74"/>
      <c r="GC312" s="74"/>
    </row>
    <row r="313" spans="1:185">
      <c r="D313" s="74"/>
      <c r="E313" s="74"/>
      <c r="F313" s="74"/>
      <c r="G313" s="74"/>
      <c r="H313" s="74"/>
      <c r="I313" s="74"/>
      <c r="J313" s="74"/>
      <c r="K313" s="74"/>
      <c r="L313" s="74"/>
      <c r="M313" s="74"/>
      <c r="N313" s="74"/>
      <c r="O313" s="74"/>
      <c r="P313" s="74"/>
      <c r="Q313" s="74"/>
      <c r="R313" s="74"/>
      <c r="S313" s="74"/>
      <c r="T313" s="74"/>
      <c r="U313" s="74"/>
      <c r="V313" s="74"/>
      <c r="W313" s="74"/>
      <c r="X313" s="74"/>
      <c r="Y313" s="74"/>
      <c r="Z313" s="74"/>
      <c r="AA313" s="74"/>
      <c r="AB313" s="74"/>
      <c r="AC313" s="74"/>
      <c r="AD313" s="74"/>
      <c r="AE313" s="74"/>
      <c r="AF313" s="74"/>
      <c r="AG313" s="74"/>
      <c r="AH313" s="74"/>
      <c r="AI313" s="74"/>
      <c r="AJ313" s="74"/>
      <c r="AK313" s="74"/>
      <c r="AL313" s="74"/>
      <c r="AM313" s="74"/>
      <c r="AN313" s="74"/>
      <c r="AO313" s="74"/>
      <c r="AP313" s="74"/>
      <c r="AQ313" s="74"/>
      <c r="AR313" s="74"/>
      <c r="AS313" s="74"/>
      <c r="AT313" s="74"/>
      <c r="AU313" s="74"/>
      <c r="AV313" s="74"/>
      <c r="AW313" s="74"/>
      <c r="AX313" s="74"/>
      <c r="AY313" s="74"/>
      <c r="AZ313" s="74"/>
      <c r="BA313" s="74"/>
      <c r="BB313" s="74"/>
      <c r="BC313" s="74"/>
      <c r="BD313" s="74"/>
      <c r="BE313" s="74"/>
      <c r="BF313" s="74"/>
      <c r="BG313" s="74"/>
      <c r="BH313" s="74"/>
      <c r="BI313" s="74"/>
      <c r="BJ313" s="74"/>
      <c r="BK313" s="74"/>
      <c r="BL313" s="74"/>
      <c r="BM313" s="74"/>
      <c r="BN313" s="74"/>
      <c r="BO313" s="74"/>
      <c r="BP313" s="74"/>
      <c r="BQ313" s="74"/>
      <c r="BR313" s="74"/>
      <c r="BS313" s="74"/>
      <c r="BT313" s="74"/>
      <c r="BU313" s="74"/>
      <c r="BV313" s="74"/>
      <c r="BW313" s="74"/>
      <c r="BX313" s="74"/>
      <c r="BY313" s="74"/>
      <c r="BZ313" s="74"/>
      <c r="CA313" s="74"/>
      <c r="CB313" s="74"/>
      <c r="CC313" s="74"/>
      <c r="CD313" s="74"/>
      <c r="CE313" s="74"/>
      <c r="CF313" s="74"/>
      <c r="CG313" s="74"/>
      <c r="CH313" s="74"/>
      <c r="CI313" s="74"/>
      <c r="CJ313" s="74"/>
      <c r="CK313" s="74"/>
      <c r="CL313" s="74"/>
      <c r="CM313" s="74"/>
      <c r="CN313" s="74"/>
      <c r="CO313" s="74"/>
      <c r="CP313" s="74"/>
      <c r="CQ313" s="74"/>
      <c r="CR313" s="74"/>
      <c r="CS313" s="74"/>
      <c r="CT313" s="74"/>
      <c r="CU313" s="74"/>
      <c r="CV313" s="74"/>
      <c r="CW313" s="74"/>
      <c r="CX313" s="74"/>
      <c r="CY313" s="74"/>
      <c r="CZ313" s="74"/>
      <c r="DA313" s="74"/>
      <c r="DB313" s="74"/>
      <c r="DC313" s="74"/>
      <c r="DD313" s="74"/>
      <c r="DE313" s="74"/>
      <c r="DF313" s="74"/>
      <c r="DG313" s="74"/>
      <c r="DH313" s="74"/>
      <c r="DI313" s="74"/>
      <c r="DJ313" s="74"/>
      <c r="DK313" s="74"/>
      <c r="DL313" s="74"/>
      <c r="DM313" s="74"/>
      <c r="DN313" s="74"/>
      <c r="DO313" s="74"/>
      <c r="DP313" s="74"/>
      <c r="DQ313" s="74"/>
      <c r="DR313" s="74"/>
      <c r="DS313" s="74"/>
      <c r="DT313" s="74"/>
      <c r="DU313" s="74"/>
      <c r="DV313" s="74"/>
      <c r="DW313" s="74"/>
      <c r="DX313" s="74"/>
      <c r="DY313" s="74"/>
      <c r="DZ313" s="74"/>
      <c r="EA313" s="74"/>
      <c r="EB313" s="74"/>
      <c r="EC313" s="74"/>
      <c r="ED313" s="74"/>
      <c r="EE313" s="74"/>
      <c r="EF313" s="74"/>
      <c r="EG313" s="74"/>
      <c r="EH313" s="74"/>
      <c r="EI313" s="74"/>
      <c r="EJ313" s="74"/>
      <c r="EK313" s="74"/>
      <c r="EL313" s="74"/>
      <c r="EM313" s="74"/>
      <c r="EN313" s="74"/>
      <c r="EO313" s="74"/>
      <c r="EP313" s="74"/>
      <c r="EQ313" s="74"/>
      <c r="ER313" s="74"/>
      <c r="ES313" s="74"/>
      <c r="ET313" s="74"/>
      <c r="EU313" s="74"/>
      <c r="EV313" s="74"/>
      <c r="EW313" s="74"/>
      <c r="EX313" s="74"/>
      <c r="EY313" s="74"/>
      <c r="EZ313" s="74"/>
      <c r="FA313" s="74"/>
      <c r="FB313" s="74"/>
      <c r="FC313" s="74"/>
      <c r="FD313" s="74"/>
      <c r="FE313" s="74"/>
      <c r="FF313" s="74"/>
      <c r="FG313" s="74"/>
      <c r="FH313" s="74"/>
      <c r="FI313" s="74"/>
      <c r="FJ313" s="74"/>
      <c r="FK313" s="74"/>
      <c r="FL313" s="74"/>
      <c r="FM313" s="74"/>
      <c r="FN313" s="74"/>
      <c r="FO313" s="74"/>
      <c r="FP313" s="74"/>
      <c r="FQ313" s="74"/>
      <c r="FR313" s="74"/>
      <c r="FS313" s="74"/>
      <c r="FT313" s="74"/>
      <c r="FU313" s="74"/>
      <c r="FV313" s="74"/>
      <c r="FW313" s="74"/>
      <c r="FX313" s="74"/>
      <c r="FY313" s="74"/>
      <c r="FZ313" s="74"/>
      <c r="GA313" s="74"/>
      <c r="GB313" s="74"/>
      <c r="GC313" s="74"/>
    </row>
    <row r="314" spans="1:185">
      <c r="D314" s="74"/>
      <c r="E314" s="74"/>
      <c r="F314" s="74"/>
      <c r="G314" s="74"/>
      <c r="H314" s="74"/>
      <c r="I314" s="74"/>
      <c r="J314" s="74"/>
      <c r="K314" s="74"/>
      <c r="L314" s="74"/>
      <c r="M314" s="74"/>
      <c r="N314" s="74"/>
      <c r="O314" s="74"/>
      <c r="P314" s="74"/>
      <c r="Q314" s="74"/>
      <c r="R314" s="74"/>
      <c r="S314" s="74"/>
      <c r="T314" s="74"/>
      <c r="U314" s="74"/>
      <c r="V314" s="74"/>
      <c r="W314" s="74"/>
      <c r="X314" s="74"/>
      <c r="Y314" s="74"/>
      <c r="Z314" s="74"/>
      <c r="AA314" s="74"/>
      <c r="AB314" s="74"/>
      <c r="AC314" s="74"/>
      <c r="AD314" s="74"/>
      <c r="AE314" s="74"/>
      <c r="AF314" s="74"/>
      <c r="AG314" s="74"/>
      <c r="AH314" s="74"/>
      <c r="AI314" s="74"/>
      <c r="AJ314" s="74"/>
      <c r="AK314" s="74"/>
      <c r="AL314" s="74"/>
      <c r="AM314" s="74"/>
      <c r="AN314" s="74"/>
      <c r="AO314" s="74"/>
      <c r="AP314" s="74"/>
      <c r="AQ314" s="74"/>
      <c r="AR314" s="74"/>
      <c r="AS314" s="74"/>
      <c r="AT314" s="74"/>
      <c r="AU314" s="74"/>
      <c r="AV314" s="74"/>
      <c r="AW314" s="74"/>
      <c r="AX314" s="74"/>
      <c r="AY314" s="74"/>
      <c r="AZ314" s="74"/>
      <c r="BA314" s="74"/>
      <c r="BB314" s="74"/>
      <c r="BC314" s="74"/>
      <c r="BD314" s="74"/>
      <c r="BE314" s="74"/>
      <c r="BF314" s="74"/>
      <c r="BG314" s="74"/>
      <c r="BH314" s="74"/>
      <c r="BI314" s="74"/>
      <c r="BJ314" s="74"/>
      <c r="BK314" s="74"/>
      <c r="BL314" s="74"/>
      <c r="BM314" s="74"/>
      <c r="BN314" s="74"/>
      <c r="BO314" s="74"/>
      <c r="BP314" s="74"/>
      <c r="BQ314" s="74"/>
      <c r="BR314" s="74"/>
      <c r="BS314" s="74"/>
      <c r="BT314" s="74"/>
      <c r="BU314" s="74"/>
      <c r="BV314" s="74"/>
      <c r="BW314" s="74"/>
      <c r="BX314" s="74"/>
      <c r="BY314" s="74"/>
      <c r="BZ314" s="74"/>
      <c r="CA314" s="74"/>
      <c r="CB314" s="74"/>
      <c r="CC314" s="74"/>
      <c r="CD314" s="74"/>
      <c r="CE314" s="74"/>
      <c r="CF314" s="74"/>
      <c r="CG314" s="74"/>
      <c r="CH314" s="74"/>
      <c r="CI314" s="74"/>
      <c r="CJ314" s="74"/>
      <c r="CK314" s="74"/>
      <c r="CL314" s="74"/>
      <c r="CM314" s="74"/>
      <c r="CN314" s="74"/>
      <c r="CO314" s="74"/>
      <c r="CP314" s="74"/>
      <c r="CQ314" s="74"/>
      <c r="CR314" s="74"/>
      <c r="CS314" s="74"/>
      <c r="CT314" s="74"/>
      <c r="CU314" s="74"/>
      <c r="CV314" s="74"/>
      <c r="CW314" s="74"/>
      <c r="CX314" s="74"/>
      <c r="CY314" s="74"/>
      <c r="CZ314" s="74"/>
      <c r="DA314" s="74"/>
      <c r="DB314" s="74"/>
      <c r="DC314" s="74"/>
      <c r="DD314" s="74"/>
      <c r="DE314" s="74"/>
      <c r="DF314" s="74"/>
      <c r="DG314" s="74"/>
      <c r="DH314" s="74"/>
      <c r="DI314" s="74"/>
      <c r="DJ314" s="74"/>
      <c r="DK314" s="74"/>
      <c r="DL314" s="74"/>
      <c r="DM314" s="74"/>
      <c r="DN314" s="74"/>
      <c r="DO314" s="74"/>
      <c r="DP314" s="74"/>
      <c r="DQ314" s="74"/>
      <c r="DR314" s="74"/>
      <c r="DS314" s="74"/>
      <c r="DT314" s="74"/>
      <c r="DU314" s="74"/>
      <c r="DV314" s="74"/>
      <c r="DW314" s="74"/>
      <c r="DX314" s="74"/>
      <c r="DY314" s="74"/>
      <c r="DZ314" s="74"/>
      <c r="EA314" s="74"/>
      <c r="EB314" s="74"/>
      <c r="EC314" s="74"/>
      <c r="ED314" s="74"/>
      <c r="EE314" s="74"/>
      <c r="EF314" s="74"/>
      <c r="EG314" s="74"/>
      <c r="EH314" s="74"/>
      <c r="EI314" s="74"/>
      <c r="EJ314" s="74"/>
      <c r="EK314" s="74"/>
      <c r="EL314" s="74"/>
      <c r="EM314" s="74"/>
      <c r="EN314" s="74"/>
      <c r="EO314" s="74"/>
      <c r="EP314" s="74"/>
      <c r="EQ314" s="74"/>
      <c r="ER314" s="74"/>
      <c r="ES314" s="74"/>
      <c r="ET314" s="74"/>
      <c r="EU314" s="74"/>
      <c r="EV314" s="74"/>
      <c r="EW314" s="74"/>
      <c r="EX314" s="74"/>
      <c r="EY314" s="74"/>
      <c r="EZ314" s="74"/>
      <c r="FA314" s="74"/>
      <c r="FB314" s="74"/>
      <c r="FC314" s="74"/>
      <c r="FD314" s="74"/>
      <c r="FE314" s="74"/>
      <c r="FF314" s="74"/>
      <c r="FG314" s="74"/>
      <c r="FH314" s="74"/>
      <c r="FI314" s="74"/>
      <c r="FJ314" s="74"/>
      <c r="FK314" s="74"/>
      <c r="FL314" s="74"/>
      <c r="FM314" s="74"/>
      <c r="FN314" s="74"/>
      <c r="FO314" s="74"/>
      <c r="FP314" s="74"/>
      <c r="FQ314" s="74"/>
      <c r="FR314" s="74"/>
      <c r="FS314" s="74"/>
      <c r="FT314" s="74"/>
      <c r="FU314" s="74"/>
      <c r="FV314" s="74"/>
      <c r="FW314" s="74"/>
      <c r="FX314" s="74"/>
      <c r="FY314" s="74"/>
      <c r="FZ314" s="74"/>
      <c r="GA314" s="74"/>
      <c r="GB314" s="74"/>
      <c r="GC314" s="74"/>
    </row>
    <row r="315" spans="1:185">
      <c r="D315" s="74"/>
      <c r="E315" s="74"/>
      <c r="F315" s="74"/>
      <c r="G315" s="74"/>
      <c r="H315" s="74"/>
      <c r="I315" s="74"/>
      <c r="J315" s="74"/>
      <c r="K315" s="74"/>
      <c r="L315" s="74"/>
      <c r="M315" s="74"/>
      <c r="N315" s="74"/>
      <c r="O315" s="74"/>
      <c r="P315" s="74"/>
      <c r="Q315" s="74"/>
      <c r="R315" s="74"/>
      <c r="S315" s="74"/>
      <c r="T315" s="74"/>
      <c r="U315" s="74"/>
      <c r="V315" s="74"/>
      <c r="W315" s="74"/>
      <c r="X315" s="74"/>
      <c r="Y315" s="74"/>
      <c r="Z315" s="74"/>
      <c r="AA315" s="74"/>
      <c r="AB315" s="74"/>
      <c r="AC315" s="74"/>
      <c r="AD315" s="74"/>
      <c r="AE315" s="74"/>
      <c r="AF315" s="74"/>
      <c r="AG315" s="74"/>
      <c r="AH315" s="74"/>
      <c r="AI315" s="74"/>
      <c r="AJ315" s="74"/>
      <c r="AK315" s="74"/>
      <c r="AL315" s="74"/>
      <c r="AM315" s="74"/>
      <c r="AN315" s="74"/>
      <c r="AO315" s="74"/>
      <c r="AP315" s="74"/>
      <c r="AQ315" s="74"/>
      <c r="AR315" s="74"/>
      <c r="AS315" s="74"/>
      <c r="AT315" s="74"/>
      <c r="AU315" s="74"/>
      <c r="AV315" s="74"/>
      <c r="AW315" s="74"/>
      <c r="AX315" s="74"/>
      <c r="AY315" s="74"/>
      <c r="AZ315" s="74"/>
      <c r="BA315" s="74"/>
      <c r="BB315" s="74"/>
      <c r="BC315" s="74"/>
      <c r="BD315" s="74"/>
      <c r="BE315" s="74"/>
      <c r="BF315" s="74"/>
      <c r="BG315" s="74"/>
      <c r="BH315" s="74"/>
      <c r="BI315" s="74"/>
      <c r="BJ315" s="74"/>
      <c r="BK315" s="74"/>
      <c r="BL315" s="74"/>
      <c r="BM315" s="74"/>
      <c r="BN315" s="74"/>
      <c r="BO315" s="74"/>
      <c r="BP315" s="74"/>
      <c r="BQ315" s="74"/>
      <c r="BR315" s="74"/>
      <c r="BS315" s="74"/>
      <c r="BT315" s="74"/>
      <c r="BU315" s="74"/>
      <c r="BV315" s="74"/>
      <c r="BW315" s="74"/>
      <c r="BX315" s="74"/>
      <c r="BY315" s="74"/>
      <c r="BZ315" s="74"/>
      <c r="CA315" s="74"/>
      <c r="CB315" s="74"/>
      <c r="CC315" s="74"/>
      <c r="CD315" s="74"/>
      <c r="CE315" s="74"/>
      <c r="CF315" s="74"/>
      <c r="CG315" s="74"/>
      <c r="CH315" s="74"/>
      <c r="CI315" s="74"/>
      <c r="CJ315" s="74"/>
      <c r="CK315" s="74"/>
      <c r="CL315" s="74"/>
      <c r="CM315" s="74"/>
      <c r="CN315" s="74"/>
      <c r="CO315" s="74"/>
      <c r="CP315" s="74"/>
      <c r="CQ315" s="74"/>
      <c r="CR315" s="74"/>
      <c r="CS315" s="74"/>
      <c r="CT315" s="74"/>
      <c r="CU315" s="74"/>
      <c r="CV315" s="74"/>
      <c r="CW315" s="74"/>
      <c r="CX315" s="74"/>
      <c r="CY315" s="74"/>
      <c r="CZ315" s="74"/>
      <c r="DA315" s="74"/>
      <c r="DB315" s="74"/>
      <c r="DC315" s="74"/>
      <c r="DD315" s="74"/>
      <c r="DE315" s="74"/>
      <c r="DF315" s="74"/>
      <c r="DG315" s="74"/>
      <c r="DH315" s="74"/>
      <c r="DI315" s="74"/>
      <c r="DJ315" s="74"/>
      <c r="DK315" s="74"/>
      <c r="DL315" s="74"/>
      <c r="DM315" s="74"/>
      <c r="DN315" s="74"/>
      <c r="DO315" s="74"/>
      <c r="DP315" s="74"/>
      <c r="DQ315" s="74"/>
      <c r="DR315" s="74"/>
      <c r="DS315" s="74"/>
      <c r="DT315" s="74"/>
      <c r="DU315" s="74"/>
      <c r="DV315" s="74"/>
      <c r="DW315" s="74"/>
      <c r="DX315" s="74"/>
      <c r="DY315" s="74"/>
      <c r="DZ315" s="74"/>
      <c r="EA315" s="74"/>
      <c r="EB315" s="74"/>
      <c r="EC315" s="74"/>
      <c r="ED315" s="74"/>
      <c r="EE315" s="74"/>
      <c r="EF315" s="74"/>
      <c r="EG315" s="74"/>
      <c r="EH315" s="74"/>
      <c r="EI315" s="74"/>
      <c r="EJ315" s="74"/>
      <c r="EK315" s="74"/>
      <c r="EL315" s="74"/>
      <c r="EM315" s="74"/>
      <c r="EN315" s="74"/>
      <c r="EO315" s="74"/>
      <c r="EP315" s="74"/>
      <c r="EQ315" s="74"/>
      <c r="ER315" s="74"/>
      <c r="ES315" s="74"/>
      <c r="ET315" s="74"/>
      <c r="EU315" s="74"/>
      <c r="EV315" s="74"/>
      <c r="EW315" s="74"/>
      <c r="EX315" s="74"/>
      <c r="EY315" s="74"/>
      <c r="EZ315" s="74"/>
      <c r="FA315" s="74"/>
      <c r="FB315" s="74"/>
      <c r="FC315" s="74"/>
      <c r="FD315" s="74"/>
      <c r="FE315" s="74"/>
      <c r="FF315" s="74"/>
      <c r="FG315" s="74"/>
      <c r="FH315" s="74"/>
      <c r="FI315" s="74"/>
      <c r="FJ315" s="74"/>
      <c r="FK315" s="74"/>
      <c r="FL315" s="74"/>
      <c r="FM315" s="74"/>
      <c r="FN315" s="74"/>
      <c r="FO315" s="74"/>
      <c r="FP315" s="74"/>
      <c r="FQ315" s="74"/>
      <c r="FR315" s="74"/>
      <c r="FS315" s="74"/>
      <c r="FT315" s="74"/>
      <c r="FU315" s="74"/>
      <c r="FV315" s="74"/>
      <c r="FW315" s="74"/>
      <c r="FX315" s="74"/>
      <c r="FY315" s="74"/>
      <c r="FZ315" s="74"/>
      <c r="GA315" s="74"/>
      <c r="GB315" s="74"/>
      <c r="GC315" s="74"/>
    </row>
    <row r="316" spans="1:185">
      <c r="D316" s="74"/>
      <c r="E316" s="74"/>
      <c r="F316" s="74"/>
      <c r="G316" s="74"/>
      <c r="H316" s="74"/>
      <c r="I316" s="74"/>
      <c r="J316" s="74"/>
      <c r="K316" s="74"/>
      <c r="L316" s="74"/>
      <c r="M316" s="74"/>
      <c r="N316" s="74"/>
      <c r="O316" s="74"/>
      <c r="P316" s="74"/>
      <c r="Q316" s="74"/>
      <c r="R316" s="74"/>
      <c r="S316" s="74"/>
      <c r="T316" s="74"/>
      <c r="U316" s="74"/>
      <c r="V316" s="74"/>
      <c r="W316" s="74"/>
      <c r="X316" s="74"/>
      <c r="Y316" s="74"/>
      <c r="Z316" s="74"/>
      <c r="AA316" s="74"/>
      <c r="AB316" s="74"/>
      <c r="AC316" s="74"/>
      <c r="AD316" s="74"/>
      <c r="AE316" s="74"/>
      <c r="AF316" s="74"/>
      <c r="AG316" s="74"/>
      <c r="AH316" s="74"/>
      <c r="AI316" s="74"/>
      <c r="AJ316" s="74"/>
      <c r="AK316" s="74"/>
      <c r="AL316" s="74"/>
      <c r="AM316" s="74"/>
      <c r="AN316" s="74"/>
      <c r="AO316" s="74"/>
      <c r="AP316" s="74"/>
      <c r="AQ316" s="74"/>
      <c r="AR316" s="74"/>
      <c r="AS316" s="74"/>
      <c r="AT316" s="74"/>
      <c r="AU316" s="74"/>
      <c r="AV316" s="74"/>
      <c r="AW316" s="74"/>
      <c r="AX316" s="74"/>
      <c r="AY316" s="74"/>
      <c r="AZ316" s="74"/>
      <c r="BA316" s="74"/>
      <c r="BB316" s="74"/>
      <c r="BC316" s="74"/>
      <c r="BD316" s="74"/>
      <c r="BE316" s="74"/>
      <c r="BF316" s="74"/>
      <c r="BG316" s="74"/>
      <c r="BH316" s="74"/>
      <c r="BI316" s="74"/>
      <c r="BJ316" s="74"/>
      <c r="BK316" s="74"/>
      <c r="BL316" s="74"/>
      <c r="BM316" s="74"/>
      <c r="BN316" s="74"/>
      <c r="BO316" s="74"/>
      <c r="BP316" s="74"/>
      <c r="BQ316" s="74"/>
      <c r="BR316" s="74"/>
      <c r="BS316" s="74"/>
      <c r="BT316" s="74"/>
      <c r="BU316" s="74"/>
      <c r="BV316" s="74"/>
      <c r="BW316" s="74"/>
      <c r="BX316" s="74"/>
      <c r="BY316" s="74"/>
      <c r="BZ316" s="74"/>
      <c r="CA316" s="74"/>
      <c r="CB316" s="74"/>
      <c r="CC316" s="74"/>
      <c r="CD316" s="74"/>
      <c r="CE316" s="74"/>
      <c r="CF316" s="74"/>
      <c r="CG316" s="74"/>
      <c r="CH316" s="74"/>
      <c r="CI316" s="74"/>
      <c r="CJ316" s="74"/>
      <c r="CK316" s="74"/>
      <c r="CL316" s="74"/>
      <c r="CM316" s="74"/>
      <c r="CN316" s="74"/>
      <c r="CO316" s="74"/>
      <c r="CP316" s="74"/>
      <c r="CQ316" s="74"/>
      <c r="CR316" s="74"/>
      <c r="CS316" s="74"/>
      <c r="CT316" s="74"/>
      <c r="CU316" s="74"/>
      <c r="CV316" s="74"/>
      <c r="CW316" s="74"/>
      <c r="CX316" s="74"/>
      <c r="CY316" s="74"/>
      <c r="CZ316" s="74"/>
      <c r="DA316" s="74"/>
      <c r="DB316" s="74"/>
      <c r="DC316" s="74"/>
      <c r="DD316" s="74"/>
      <c r="DE316" s="74"/>
      <c r="DF316" s="74"/>
      <c r="DG316" s="74"/>
      <c r="DH316" s="74"/>
      <c r="DI316" s="74"/>
      <c r="DJ316" s="74"/>
      <c r="DK316" s="74"/>
      <c r="DL316" s="74"/>
      <c r="DM316" s="74"/>
      <c r="DN316" s="74"/>
      <c r="DO316" s="74"/>
      <c r="DP316" s="74"/>
      <c r="DQ316" s="74"/>
      <c r="DR316" s="74"/>
      <c r="DS316" s="74"/>
      <c r="DT316" s="74"/>
      <c r="DU316" s="74"/>
      <c r="DV316" s="74"/>
      <c r="DW316" s="74"/>
      <c r="DX316" s="74"/>
      <c r="DY316" s="74"/>
      <c r="DZ316" s="74"/>
      <c r="EA316" s="74"/>
      <c r="EB316" s="74"/>
      <c r="EC316" s="74"/>
      <c r="ED316" s="74"/>
      <c r="EE316" s="74"/>
      <c r="EF316" s="74"/>
      <c r="EG316" s="74"/>
      <c r="EH316" s="74"/>
      <c r="EI316" s="74"/>
      <c r="EJ316" s="74"/>
      <c r="EK316" s="74"/>
      <c r="EL316" s="74"/>
      <c r="EM316" s="74"/>
      <c r="EN316" s="74"/>
      <c r="EO316" s="74"/>
      <c r="EP316" s="74"/>
      <c r="EQ316" s="74"/>
      <c r="ER316" s="74"/>
      <c r="ES316" s="74"/>
      <c r="ET316" s="74"/>
      <c r="EU316" s="74"/>
      <c r="EV316" s="74"/>
      <c r="EW316" s="74"/>
      <c r="EX316" s="74"/>
      <c r="EY316" s="74"/>
      <c r="EZ316" s="74"/>
      <c r="FA316" s="74"/>
      <c r="FB316" s="74"/>
      <c r="FC316" s="74"/>
      <c r="FD316" s="74"/>
      <c r="FE316" s="74"/>
      <c r="FF316" s="74"/>
      <c r="FG316" s="74"/>
      <c r="FH316" s="74"/>
      <c r="FI316" s="74"/>
      <c r="FJ316" s="74"/>
      <c r="FK316" s="74"/>
      <c r="FL316" s="74"/>
      <c r="FM316" s="74"/>
      <c r="FN316" s="74"/>
      <c r="FO316" s="74"/>
      <c r="FP316" s="74"/>
      <c r="FQ316" s="74"/>
      <c r="FR316" s="74"/>
      <c r="FS316" s="74"/>
      <c r="FT316" s="74"/>
      <c r="FU316" s="74"/>
      <c r="FV316" s="74"/>
      <c r="FW316" s="74"/>
      <c r="FX316" s="74"/>
      <c r="FY316" s="74"/>
      <c r="FZ316" s="74"/>
      <c r="GA316" s="74"/>
      <c r="GB316" s="74"/>
      <c r="GC316" s="74"/>
    </row>
    <row r="317" spans="1:185">
      <c r="D317" s="74"/>
      <c r="E317" s="74"/>
      <c r="F317" s="74"/>
      <c r="G317" s="74"/>
      <c r="H317" s="74"/>
      <c r="I317" s="74"/>
      <c r="J317" s="74"/>
      <c r="K317" s="74"/>
      <c r="L317" s="74"/>
      <c r="M317" s="74"/>
      <c r="N317" s="74"/>
      <c r="O317" s="74"/>
      <c r="P317" s="74"/>
      <c r="Q317" s="74"/>
      <c r="R317" s="74"/>
      <c r="S317" s="74"/>
      <c r="T317" s="74"/>
      <c r="U317" s="74"/>
      <c r="V317" s="74"/>
      <c r="W317" s="74"/>
      <c r="X317" s="74"/>
      <c r="Y317" s="74"/>
      <c r="Z317" s="74"/>
      <c r="AA317" s="74"/>
      <c r="AB317" s="74"/>
      <c r="AC317" s="74"/>
      <c r="AD317" s="74"/>
      <c r="AE317" s="74"/>
      <c r="AF317" s="74"/>
      <c r="AG317" s="74"/>
      <c r="AH317" s="74"/>
      <c r="AI317" s="74"/>
      <c r="AJ317" s="74"/>
      <c r="AK317" s="74"/>
      <c r="AL317" s="74"/>
      <c r="AM317" s="74"/>
      <c r="AN317" s="74"/>
      <c r="AO317" s="74"/>
      <c r="AP317" s="74"/>
      <c r="AQ317" s="74"/>
      <c r="AR317" s="74"/>
      <c r="AS317" s="74"/>
      <c r="AT317" s="74"/>
      <c r="AU317" s="74"/>
      <c r="AV317" s="74"/>
      <c r="AW317" s="74"/>
      <c r="AX317" s="74"/>
      <c r="AY317" s="74"/>
      <c r="AZ317" s="74"/>
      <c r="BA317" s="74"/>
      <c r="BB317" s="74"/>
      <c r="BC317" s="74"/>
      <c r="BD317" s="74"/>
      <c r="BE317" s="74"/>
      <c r="BF317" s="74"/>
      <c r="BG317" s="74"/>
      <c r="BH317" s="74"/>
      <c r="BI317" s="74"/>
      <c r="BJ317" s="74"/>
      <c r="BK317" s="74"/>
      <c r="BL317" s="74"/>
      <c r="BM317" s="74"/>
      <c r="BN317" s="74"/>
      <c r="BO317" s="74"/>
      <c r="BP317" s="74"/>
      <c r="BQ317" s="74"/>
      <c r="BR317" s="74"/>
      <c r="BS317" s="74"/>
      <c r="BT317" s="74"/>
      <c r="BU317" s="74"/>
      <c r="BV317" s="74"/>
      <c r="BW317" s="74"/>
      <c r="BX317" s="74"/>
      <c r="BY317" s="74"/>
      <c r="BZ317" s="74"/>
      <c r="CA317" s="74"/>
      <c r="CB317" s="74"/>
      <c r="CC317" s="74"/>
      <c r="CD317" s="74"/>
      <c r="CE317" s="74"/>
      <c r="CF317" s="74"/>
      <c r="CG317" s="74"/>
      <c r="CH317" s="74"/>
      <c r="CI317" s="74"/>
      <c r="CJ317" s="74"/>
      <c r="CK317" s="74"/>
      <c r="CL317" s="74"/>
      <c r="CM317" s="74"/>
      <c r="CN317" s="74"/>
      <c r="CO317" s="74"/>
      <c r="CP317" s="74"/>
      <c r="CQ317" s="74"/>
      <c r="CR317" s="74"/>
      <c r="CS317" s="74"/>
      <c r="CT317" s="74"/>
      <c r="CU317" s="74"/>
      <c r="CV317" s="74"/>
      <c r="CW317" s="74"/>
      <c r="CX317" s="74"/>
      <c r="CY317" s="74"/>
      <c r="CZ317" s="74"/>
      <c r="DA317" s="74"/>
      <c r="DB317" s="74"/>
      <c r="DC317" s="74"/>
      <c r="DD317" s="74"/>
      <c r="DE317" s="74"/>
      <c r="DF317" s="74"/>
      <c r="DG317" s="74"/>
      <c r="DH317" s="74"/>
      <c r="DI317" s="74"/>
      <c r="DJ317" s="74"/>
      <c r="DK317" s="74"/>
      <c r="DL317" s="74"/>
      <c r="DM317" s="74"/>
      <c r="DN317" s="74"/>
      <c r="DO317" s="74"/>
      <c r="DP317" s="74"/>
      <c r="DQ317" s="74"/>
      <c r="DR317" s="74"/>
      <c r="DS317" s="74"/>
      <c r="DT317" s="74"/>
      <c r="DU317" s="74"/>
      <c r="DV317" s="74"/>
      <c r="DW317" s="74"/>
      <c r="DX317" s="74"/>
      <c r="DY317" s="74"/>
      <c r="DZ317" s="74"/>
      <c r="EA317" s="74"/>
      <c r="EB317" s="74"/>
      <c r="EC317" s="74"/>
      <c r="ED317" s="74"/>
      <c r="EE317" s="74"/>
      <c r="EF317" s="74"/>
      <c r="EG317" s="74"/>
      <c r="EH317" s="74"/>
      <c r="EI317" s="74"/>
      <c r="EJ317" s="74"/>
      <c r="EK317" s="74"/>
      <c r="EL317" s="74"/>
      <c r="EM317" s="74"/>
      <c r="EN317" s="74"/>
      <c r="EO317" s="74"/>
      <c r="EP317" s="74"/>
      <c r="EQ317" s="74"/>
      <c r="ER317" s="74"/>
      <c r="ES317" s="74"/>
      <c r="ET317" s="74"/>
      <c r="EU317" s="74"/>
      <c r="EV317" s="74"/>
      <c r="EW317" s="74"/>
      <c r="EX317" s="74"/>
      <c r="EY317" s="74"/>
      <c r="EZ317" s="74"/>
      <c r="FA317" s="74"/>
      <c r="FB317" s="74"/>
      <c r="FC317" s="74"/>
      <c r="FD317" s="74"/>
      <c r="FE317" s="74"/>
      <c r="FF317" s="74"/>
      <c r="FG317" s="74"/>
      <c r="FH317" s="74"/>
      <c r="FI317" s="74"/>
      <c r="FJ317" s="74"/>
      <c r="FK317" s="74"/>
      <c r="FL317" s="74"/>
      <c r="FM317" s="74"/>
      <c r="FN317" s="74"/>
      <c r="FO317" s="74"/>
      <c r="FP317" s="74"/>
      <c r="FQ317" s="74"/>
      <c r="FR317" s="74"/>
      <c r="FS317" s="74"/>
      <c r="FT317" s="74"/>
      <c r="FU317" s="74"/>
      <c r="FV317" s="74"/>
      <c r="FW317" s="74"/>
      <c r="FX317" s="74"/>
      <c r="FY317" s="74"/>
      <c r="FZ317" s="74"/>
      <c r="GA317" s="74"/>
      <c r="GB317" s="74"/>
      <c r="GC317" s="74"/>
    </row>
    <row r="318" spans="1:185">
      <c r="D318" s="74"/>
      <c r="E318" s="74"/>
      <c r="F318" s="74"/>
      <c r="G318" s="74"/>
      <c r="H318" s="74"/>
      <c r="I318" s="74"/>
      <c r="J318" s="74"/>
      <c r="K318" s="74"/>
      <c r="L318" s="74"/>
      <c r="M318" s="74"/>
      <c r="N318" s="74"/>
      <c r="O318" s="74"/>
      <c r="P318" s="74"/>
      <c r="Q318" s="74"/>
      <c r="R318" s="74"/>
      <c r="S318" s="74"/>
      <c r="T318" s="74"/>
      <c r="U318" s="74"/>
      <c r="V318" s="74"/>
      <c r="W318" s="74"/>
      <c r="X318" s="74"/>
      <c r="Y318" s="74"/>
      <c r="Z318" s="74"/>
      <c r="AA318" s="74"/>
      <c r="AB318" s="74"/>
      <c r="AC318" s="74"/>
      <c r="AD318" s="74"/>
      <c r="AE318" s="74"/>
      <c r="AF318" s="74"/>
      <c r="AG318" s="74"/>
      <c r="AH318" s="74"/>
      <c r="AI318" s="74"/>
      <c r="AJ318" s="74"/>
      <c r="AK318" s="74"/>
      <c r="AL318" s="74"/>
      <c r="AM318" s="74"/>
      <c r="AN318" s="74"/>
      <c r="AO318" s="74"/>
      <c r="AP318" s="74"/>
      <c r="AQ318" s="74"/>
      <c r="AR318" s="74"/>
      <c r="AS318" s="74"/>
      <c r="AT318" s="74"/>
      <c r="AU318" s="74"/>
      <c r="AV318" s="74"/>
      <c r="AW318" s="74"/>
      <c r="AX318" s="74"/>
      <c r="AY318" s="74"/>
      <c r="AZ318" s="74"/>
      <c r="BA318" s="74"/>
      <c r="BB318" s="74"/>
      <c r="BC318" s="74"/>
      <c r="BD318" s="74"/>
      <c r="BE318" s="74"/>
      <c r="BF318" s="74"/>
      <c r="BG318" s="74"/>
      <c r="BH318" s="74"/>
      <c r="BI318" s="74"/>
      <c r="BJ318" s="74"/>
      <c r="BK318" s="74"/>
      <c r="BL318" s="74"/>
      <c r="BM318" s="74"/>
      <c r="BN318" s="74"/>
      <c r="BO318" s="74"/>
      <c r="BP318" s="74"/>
      <c r="BQ318" s="74"/>
      <c r="BR318" s="74"/>
      <c r="BS318" s="74"/>
      <c r="BT318" s="74"/>
      <c r="BU318" s="74"/>
      <c r="BV318" s="74"/>
      <c r="BW318" s="74"/>
      <c r="BX318" s="74"/>
      <c r="BY318" s="74"/>
      <c r="BZ318" s="74"/>
      <c r="CA318" s="74"/>
      <c r="CB318" s="74"/>
      <c r="CC318" s="74"/>
      <c r="CD318" s="74"/>
      <c r="CE318" s="74"/>
      <c r="CF318" s="74"/>
      <c r="CG318" s="74"/>
      <c r="CH318" s="74"/>
      <c r="CI318" s="74"/>
      <c r="CJ318" s="74"/>
      <c r="CK318" s="74"/>
      <c r="CL318" s="74"/>
      <c r="CM318" s="74"/>
      <c r="CN318" s="74"/>
      <c r="CO318" s="74"/>
      <c r="CP318" s="74"/>
      <c r="CQ318" s="74"/>
      <c r="CR318" s="74"/>
      <c r="CS318" s="74"/>
      <c r="CT318" s="74"/>
      <c r="CU318" s="74"/>
      <c r="CV318" s="74"/>
      <c r="CW318" s="74"/>
      <c r="CX318" s="74"/>
      <c r="CY318" s="74"/>
      <c r="CZ318" s="74"/>
      <c r="DA318" s="74"/>
      <c r="DB318" s="74"/>
      <c r="DC318" s="74"/>
      <c r="DD318" s="74"/>
      <c r="DE318" s="74"/>
      <c r="DF318" s="74"/>
      <c r="DG318" s="74"/>
      <c r="DH318" s="74"/>
      <c r="DI318" s="74"/>
      <c r="DJ318" s="74"/>
      <c r="DK318" s="74"/>
      <c r="DL318" s="74"/>
      <c r="DM318" s="74"/>
      <c r="DN318" s="74"/>
      <c r="DO318" s="74"/>
      <c r="DP318" s="74"/>
      <c r="DQ318" s="74"/>
      <c r="DR318" s="74"/>
      <c r="DS318" s="74"/>
      <c r="DT318" s="74"/>
      <c r="DU318" s="74"/>
      <c r="DV318" s="74"/>
      <c r="DW318" s="74"/>
      <c r="DX318" s="74"/>
      <c r="DY318" s="74"/>
      <c r="DZ318" s="74"/>
      <c r="EA318" s="74"/>
      <c r="EB318" s="74"/>
      <c r="EC318" s="74"/>
      <c r="ED318" s="74"/>
      <c r="EE318" s="74"/>
      <c r="EF318" s="74"/>
      <c r="EG318" s="74"/>
      <c r="EH318" s="74"/>
      <c r="EI318" s="74"/>
      <c r="EJ318" s="74"/>
      <c r="EK318" s="74"/>
      <c r="EL318" s="74"/>
      <c r="EM318" s="74"/>
      <c r="EN318" s="74"/>
      <c r="EO318" s="74"/>
      <c r="EP318" s="74"/>
      <c r="EQ318" s="74"/>
      <c r="ER318" s="74"/>
      <c r="ES318" s="74"/>
      <c r="ET318" s="74"/>
      <c r="EU318" s="74"/>
      <c r="EV318" s="74"/>
      <c r="EW318" s="74"/>
      <c r="EX318" s="74"/>
      <c r="EY318" s="74"/>
      <c r="EZ318" s="74"/>
      <c r="FA318" s="74"/>
      <c r="FB318" s="74"/>
      <c r="FC318" s="74"/>
      <c r="FD318" s="74"/>
      <c r="FE318" s="74"/>
      <c r="FF318" s="74"/>
      <c r="FG318" s="74"/>
      <c r="FH318" s="74"/>
      <c r="FI318" s="74"/>
      <c r="FJ318" s="74"/>
      <c r="FK318" s="74"/>
      <c r="FL318" s="74"/>
      <c r="FM318" s="74"/>
      <c r="FN318" s="74"/>
      <c r="FO318" s="74"/>
      <c r="FP318" s="74"/>
      <c r="FQ318" s="74"/>
      <c r="FR318" s="74"/>
      <c r="FS318" s="74"/>
      <c r="FT318" s="74"/>
      <c r="FU318" s="74"/>
      <c r="FV318" s="74"/>
      <c r="FW318" s="74"/>
      <c r="FX318" s="74"/>
      <c r="FY318" s="74"/>
      <c r="FZ318" s="74"/>
      <c r="GA318" s="74"/>
      <c r="GB318" s="74"/>
      <c r="GC318" s="74"/>
    </row>
    <row r="319" spans="1:185">
      <c r="D319" s="74"/>
      <c r="E319" s="74"/>
      <c r="F319" s="74"/>
      <c r="G319" s="74"/>
      <c r="H319" s="74"/>
      <c r="I319" s="74"/>
      <c r="J319" s="74"/>
      <c r="K319" s="74"/>
      <c r="L319" s="74"/>
      <c r="M319" s="74"/>
      <c r="N319" s="74"/>
      <c r="O319" s="74"/>
      <c r="P319" s="74"/>
      <c r="Q319" s="74"/>
      <c r="R319" s="74"/>
      <c r="S319" s="74"/>
      <c r="T319" s="74"/>
      <c r="U319" s="74"/>
      <c r="V319" s="74"/>
      <c r="W319" s="74"/>
      <c r="X319" s="74"/>
      <c r="Y319" s="74"/>
      <c r="Z319" s="74"/>
      <c r="AA319" s="74"/>
      <c r="AB319" s="74"/>
      <c r="AC319" s="74"/>
      <c r="AD319" s="74"/>
      <c r="AE319" s="74"/>
      <c r="AF319" s="74"/>
      <c r="AG319" s="74"/>
      <c r="AH319" s="74"/>
      <c r="AI319" s="74"/>
      <c r="AJ319" s="74"/>
      <c r="AK319" s="74"/>
      <c r="AL319" s="74"/>
      <c r="AM319" s="74"/>
      <c r="AN319" s="74"/>
      <c r="AO319" s="74"/>
      <c r="AP319" s="74"/>
      <c r="AQ319" s="74"/>
      <c r="AR319" s="74"/>
      <c r="AS319" s="74"/>
      <c r="AT319" s="74"/>
      <c r="AU319" s="74"/>
      <c r="AV319" s="74"/>
      <c r="AW319" s="74"/>
      <c r="AX319" s="74"/>
      <c r="AY319" s="74"/>
      <c r="AZ319" s="74"/>
      <c r="BA319" s="74"/>
      <c r="BB319" s="74"/>
      <c r="BC319" s="74"/>
      <c r="BD319" s="74"/>
      <c r="BE319" s="74"/>
      <c r="BF319" s="74"/>
      <c r="BG319" s="74"/>
      <c r="BH319" s="74"/>
      <c r="BI319" s="74"/>
      <c r="BJ319" s="74"/>
      <c r="BK319" s="74"/>
      <c r="BL319" s="74"/>
      <c r="BM319" s="74"/>
      <c r="BN319" s="74"/>
      <c r="BO319" s="74"/>
      <c r="BP319" s="74"/>
      <c r="BQ319" s="74"/>
      <c r="BR319" s="74"/>
      <c r="BS319" s="74"/>
      <c r="BT319" s="74"/>
      <c r="BU319" s="74"/>
      <c r="BV319" s="74"/>
      <c r="BW319" s="74"/>
      <c r="BX319" s="74"/>
      <c r="BY319" s="74"/>
      <c r="BZ319" s="74"/>
      <c r="CA319" s="74"/>
      <c r="CB319" s="74"/>
      <c r="CC319" s="74"/>
      <c r="CD319" s="74"/>
      <c r="CE319" s="74"/>
      <c r="CF319" s="74"/>
      <c r="CG319" s="74"/>
      <c r="CH319" s="74"/>
      <c r="CI319" s="74"/>
      <c r="CJ319" s="74"/>
      <c r="CK319" s="74"/>
      <c r="CL319" s="74"/>
      <c r="CM319" s="74"/>
      <c r="CN319" s="74"/>
      <c r="CO319" s="74"/>
      <c r="CP319" s="74"/>
      <c r="CQ319" s="74"/>
      <c r="CR319" s="74"/>
      <c r="CS319" s="74"/>
      <c r="CT319" s="74"/>
      <c r="CU319" s="74"/>
      <c r="CV319" s="74"/>
      <c r="CW319" s="74"/>
      <c r="CX319" s="74"/>
      <c r="CY319" s="74"/>
      <c r="CZ319" s="74"/>
      <c r="DA319" s="74"/>
      <c r="DB319" s="74"/>
      <c r="DC319" s="74"/>
      <c r="DD319" s="74"/>
      <c r="DE319" s="74"/>
      <c r="DF319" s="74"/>
      <c r="DG319" s="74"/>
      <c r="DH319" s="74"/>
      <c r="DI319" s="74"/>
      <c r="DJ319" s="74"/>
      <c r="DK319" s="74"/>
      <c r="DL319" s="74"/>
      <c r="DM319" s="74"/>
      <c r="DN319" s="74"/>
      <c r="DO319" s="74"/>
      <c r="DP319" s="74"/>
      <c r="DQ319" s="74"/>
      <c r="DR319" s="74"/>
      <c r="DS319" s="74"/>
      <c r="DT319" s="74"/>
      <c r="DU319" s="74"/>
      <c r="DV319" s="74"/>
      <c r="DW319" s="74"/>
      <c r="DX319" s="74"/>
      <c r="DY319" s="74"/>
      <c r="DZ319" s="74"/>
      <c r="EA319" s="74"/>
      <c r="EB319" s="74"/>
      <c r="EC319" s="74"/>
      <c r="ED319" s="74"/>
      <c r="EE319" s="74"/>
      <c r="EF319" s="74"/>
      <c r="EG319" s="74"/>
      <c r="EH319" s="74"/>
      <c r="EI319" s="74"/>
      <c r="EJ319" s="74"/>
      <c r="EK319" s="74"/>
      <c r="EL319" s="74"/>
      <c r="EM319" s="74"/>
      <c r="EN319" s="74"/>
      <c r="EO319" s="74"/>
      <c r="EP319" s="74"/>
      <c r="EQ319" s="74"/>
      <c r="ER319" s="74"/>
      <c r="ES319" s="74"/>
      <c r="ET319" s="74"/>
      <c r="EU319" s="74"/>
      <c r="EV319" s="74"/>
      <c r="EW319" s="74"/>
      <c r="EX319" s="74"/>
      <c r="EY319" s="74"/>
      <c r="EZ319" s="74"/>
      <c r="FA319" s="74"/>
      <c r="FB319" s="74"/>
      <c r="FC319" s="74"/>
      <c r="FD319" s="74"/>
      <c r="FE319" s="74"/>
      <c r="FF319" s="74"/>
      <c r="FG319" s="74"/>
      <c r="FH319" s="74"/>
      <c r="FI319" s="74"/>
      <c r="FJ319" s="74"/>
      <c r="FK319" s="74"/>
      <c r="FL319" s="74"/>
      <c r="FM319" s="74"/>
      <c r="FN319" s="74"/>
      <c r="FO319" s="74"/>
      <c r="FP319" s="74"/>
      <c r="FQ319" s="74"/>
      <c r="FR319" s="74"/>
      <c r="FS319" s="74"/>
      <c r="FT319" s="74"/>
      <c r="FU319" s="74"/>
      <c r="FV319" s="74"/>
      <c r="FW319" s="74"/>
      <c r="FX319" s="74"/>
      <c r="FY319" s="74"/>
      <c r="FZ319" s="74"/>
      <c r="GA319" s="74"/>
      <c r="GB319" s="74"/>
      <c r="GC319" s="74"/>
    </row>
    <row r="320" spans="1:185">
      <c r="A320" s="1328"/>
      <c r="B320" s="1328"/>
      <c r="D320" s="74"/>
      <c r="E320" s="74"/>
      <c r="F320" s="74"/>
      <c r="G320" s="74"/>
      <c r="H320" s="74"/>
      <c r="I320" s="74"/>
      <c r="J320" s="74"/>
      <c r="K320" s="74"/>
      <c r="L320" s="74"/>
      <c r="M320" s="74"/>
      <c r="N320" s="74"/>
      <c r="O320" s="74"/>
      <c r="P320" s="74"/>
      <c r="Q320" s="74"/>
      <c r="R320" s="74"/>
      <c r="S320" s="74"/>
      <c r="T320" s="74"/>
      <c r="U320" s="74"/>
      <c r="V320" s="74"/>
      <c r="W320" s="74"/>
      <c r="X320" s="74"/>
      <c r="Y320" s="74"/>
      <c r="Z320" s="74"/>
      <c r="AA320" s="74"/>
      <c r="AB320" s="74"/>
      <c r="AC320" s="74"/>
      <c r="AD320" s="74"/>
      <c r="AE320" s="74"/>
      <c r="AF320" s="74"/>
      <c r="AG320" s="74"/>
      <c r="AH320" s="74"/>
      <c r="AI320" s="74"/>
      <c r="AJ320" s="74"/>
      <c r="AK320" s="74"/>
      <c r="AL320" s="74"/>
      <c r="AM320" s="74"/>
      <c r="AN320" s="74"/>
      <c r="AO320" s="74"/>
      <c r="AP320" s="74"/>
      <c r="AQ320" s="74"/>
      <c r="AR320" s="74"/>
      <c r="AS320" s="74"/>
      <c r="AT320" s="74"/>
      <c r="AU320" s="74"/>
      <c r="AV320" s="74"/>
      <c r="AW320" s="74"/>
      <c r="AX320" s="74"/>
      <c r="AY320" s="74"/>
      <c r="AZ320" s="74"/>
      <c r="BA320" s="74"/>
      <c r="BB320" s="74"/>
      <c r="BC320" s="74"/>
      <c r="BD320" s="74"/>
      <c r="BE320" s="74"/>
      <c r="BF320" s="74"/>
      <c r="BG320" s="74"/>
      <c r="BH320" s="74"/>
      <c r="BI320" s="74"/>
      <c r="BJ320" s="74"/>
      <c r="BK320" s="74"/>
      <c r="BL320" s="74"/>
      <c r="BM320" s="74"/>
      <c r="BN320" s="74"/>
      <c r="BO320" s="74"/>
      <c r="BP320" s="74"/>
      <c r="BQ320" s="74"/>
      <c r="BR320" s="74"/>
      <c r="BS320" s="74"/>
      <c r="BT320" s="74"/>
      <c r="BU320" s="74"/>
      <c r="BV320" s="74"/>
      <c r="BW320" s="74"/>
      <c r="BX320" s="74"/>
      <c r="BY320" s="74"/>
      <c r="BZ320" s="74"/>
      <c r="CA320" s="74"/>
      <c r="CB320" s="74"/>
      <c r="CC320" s="74"/>
      <c r="CD320" s="74"/>
      <c r="CE320" s="74"/>
      <c r="CF320" s="74"/>
      <c r="CG320" s="74"/>
      <c r="CH320" s="74"/>
      <c r="CI320" s="74"/>
      <c r="CJ320" s="74"/>
      <c r="CK320" s="74"/>
      <c r="CL320" s="74"/>
      <c r="CM320" s="74"/>
      <c r="CN320" s="74"/>
      <c r="CO320" s="74"/>
      <c r="CP320" s="74"/>
      <c r="CQ320" s="74"/>
      <c r="CR320" s="74"/>
      <c r="CS320" s="74"/>
      <c r="CT320" s="74"/>
      <c r="CU320" s="74"/>
      <c r="CV320" s="74"/>
      <c r="CW320" s="74"/>
      <c r="CX320" s="74"/>
      <c r="CY320" s="74"/>
      <c r="CZ320" s="74"/>
      <c r="DA320" s="74"/>
      <c r="DB320" s="74"/>
      <c r="DC320" s="74"/>
      <c r="DD320" s="74"/>
      <c r="DE320" s="74"/>
      <c r="DF320" s="74"/>
      <c r="DG320" s="74"/>
      <c r="DH320" s="74"/>
      <c r="DI320" s="74"/>
      <c r="DJ320" s="74"/>
      <c r="DK320" s="74"/>
      <c r="DL320" s="74"/>
      <c r="DM320" s="74"/>
      <c r="DN320" s="74"/>
      <c r="DO320" s="74"/>
      <c r="DP320" s="74"/>
      <c r="DQ320" s="74"/>
      <c r="DR320" s="74"/>
      <c r="DS320" s="74"/>
      <c r="DT320" s="74"/>
      <c r="DU320" s="74"/>
      <c r="DV320" s="74"/>
      <c r="DW320" s="74"/>
      <c r="DX320" s="74"/>
      <c r="DY320" s="74"/>
      <c r="DZ320" s="74"/>
      <c r="EA320" s="74"/>
      <c r="EB320" s="74"/>
      <c r="EC320" s="74"/>
      <c r="ED320" s="74"/>
      <c r="EE320" s="74"/>
      <c r="EF320" s="74"/>
      <c r="EG320" s="74"/>
      <c r="EH320" s="74"/>
      <c r="EI320" s="74"/>
      <c r="EJ320" s="74"/>
      <c r="EK320" s="74"/>
      <c r="EL320" s="74"/>
      <c r="EM320" s="74"/>
      <c r="EN320" s="74"/>
      <c r="EO320" s="74"/>
      <c r="EP320" s="74"/>
      <c r="EQ320" s="74"/>
      <c r="ER320" s="74"/>
      <c r="ES320" s="74"/>
      <c r="ET320" s="74"/>
      <c r="EU320" s="74"/>
      <c r="EV320" s="74"/>
      <c r="EW320" s="74"/>
      <c r="EX320" s="74"/>
      <c r="EY320" s="74"/>
      <c r="EZ320" s="74"/>
      <c r="FA320" s="74"/>
      <c r="FB320" s="74"/>
      <c r="FC320" s="74"/>
      <c r="FD320" s="74"/>
      <c r="FE320" s="74"/>
      <c r="FF320" s="74"/>
      <c r="FG320" s="74"/>
      <c r="FH320" s="74"/>
      <c r="FI320" s="74"/>
      <c r="FJ320" s="74"/>
      <c r="FK320" s="74"/>
      <c r="FL320" s="74"/>
      <c r="FM320" s="74"/>
      <c r="FN320" s="74"/>
      <c r="FO320" s="74"/>
      <c r="FP320" s="74"/>
      <c r="FQ320" s="74"/>
      <c r="FR320" s="74"/>
      <c r="FS320" s="74"/>
      <c r="FT320" s="74"/>
      <c r="FU320" s="74"/>
      <c r="FV320" s="74"/>
      <c r="FW320" s="74"/>
      <c r="FX320" s="74"/>
      <c r="FY320" s="74"/>
      <c r="FZ320" s="74"/>
      <c r="GA320" s="74"/>
      <c r="GB320" s="74"/>
      <c r="GC320" s="74"/>
    </row>
    <row r="321" spans="1:185">
      <c r="A321" s="1328"/>
      <c r="B321" s="1328"/>
      <c r="D321" s="74"/>
      <c r="E321" s="74"/>
      <c r="F321" s="74"/>
      <c r="G321" s="74"/>
      <c r="H321" s="74"/>
      <c r="I321" s="74"/>
      <c r="J321" s="74"/>
      <c r="K321" s="74"/>
      <c r="L321" s="74"/>
      <c r="M321" s="74"/>
      <c r="N321" s="74"/>
      <c r="O321" s="74"/>
      <c r="P321" s="74"/>
      <c r="Q321" s="74"/>
      <c r="R321" s="74"/>
      <c r="S321" s="74"/>
      <c r="T321" s="74"/>
      <c r="U321" s="74"/>
      <c r="V321" s="74"/>
      <c r="W321" s="74"/>
      <c r="X321" s="74"/>
      <c r="Y321" s="74"/>
      <c r="Z321" s="74"/>
      <c r="AA321" s="74"/>
      <c r="AB321" s="74"/>
      <c r="AC321" s="74"/>
      <c r="AD321" s="74"/>
      <c r="AE321" s="74"/>
      <c r="AF321" s="74"/>
      <c r="AG321" s="74"/>
      <c r="AH321" s="74"/>
      <c r="AI321" s="74"/>
      <c r="AJ321" s="74"/>
      <c r="AK321" s="74"/>
      <c r="AL321" s="74"/>
      <c r="AM321" s="74"/>
      <c r="AN321" s="74"/>
      <c r="AO321" s="74"/>
      <c r="AP321" s="74"/>
      <c r="AQ321" s="74"/>
      <c r="AR321" s="74"/>
      <c r="AS321" s="74"/>
      <c r="AT321" s="74"/>
      <c r="AU321" s="74"/>
      <c r="AV321" s="74"/>
      <c r="AW321" s="74"/>
      <c r="AX321" s="74"/>
      <c r="AY321" s="74"/>
      <c r="AZ321" s="74"/>
      <c r="BA321" s="74"/>
      <c r="BB321" s="74"/>
      <c r="BC321" s="74"/>
      <c r="BD321" s="74"/>
      <c r="BE321" s="74"/>
      <c r="BF321" s="74"/>
      <c r="BG321" s="74"/>
      <c r="BH321" s="74"/>
      <c r="BI321" s="74"/>
      <c r="BJ321" s="74"/>
      <c r="BK321" s="74"/>
      <c r="BL321" s="74"/>
      <c r="BM321" s="74"/>
      <c r="BN321" s="74"/>
      <c r="BO321" s="74"/>
      <c r="BP321" s="74"/>
      <c r="BQ321" s="74"/>
      <c r="BR321" s="74"/>
      <c r="BS321" s="74"/>
      <c r="BT321" s="74"/>
      <c r="BU321" s="74"/>
      <c r="BV321" s="74"/>
      <c r="BW321" s="74"/>
      <c r="BX321" s="74"/>
      <c r="BY321" s="74"/>
      <c r="BZ321" s="74"/>
      <c r="CA321" s="74"/>
      <c r="CB321" s="74"/>
      <c r="CC321" s="74"/>
      <c r="CD321" s="74"/>
      <c r="CE321" s="74"/>
      <c r="CF321" s="74"/>
      <c r="CG321" s="74"/>
      <c r="CH321" s="74"/>
      <c r="CI321" s="74"/>
      <c r="CJ321" s="74"/>
      <c r="CK321" s="74"/>
      <c r="CL321" s="74"/>
      <c r="CM321" s="74"/>
      <c r="CN321" s="74"/>
      <c r="CO321" s="74"/>
      <c r="CP321" s="74"/>
      <c r="CQ321" s="74"/>
      <c r="CR321" s="74"/>
      <c r="CS321" s="74"/>
      <c r="CT321" s="74"/>
      <c r="CU321" s="74"/>
      <c r="CV321" s="74"/>
      <c r="CW321" s="74"/>
      <c r="CX321" s="74"/>
      <c r="CY321" s="74"/>
      <c r="CZ321" s="74"/>
      <c r="DA321" s="74"/>
      <c r="DB321" s="74"/>
      <c r="DC321" s="74"/>
      <c r="DD321" s="74"/>
      <c r="DE321" s="74"/>
      <c r="DF321" s="74"/>
      <c r="DG321" s="74"/>
      <c r="DH321" s="74"/>
      <c r="DI321" s="74"/>
      <c r="DJ321" s="74"/>
      <c r="DK321" s="74"/>
      <c r="DL321" s="74"/>
      <c r="DM321" s="74"/>
      <c r="DN321" s="74"/>
      <c r="DO321" s="74"/>
      <c r="DP321" s="74"/>
      <c r="DQ321" s="74"/>
      <c r="DR321" s="74"/>
      <c r="DS321" s="74"/>
      <c r="DT321" s="74"/>
      <c r="DU321" s="74"/>
      <c r="DV321" s="74"/>
      <c r="DW321" s="74"/>
      <c r="DX321" s="74"/>
      <c r="DY321" s="74"/>
      <c r="DZ321" s="74"/>
      <c r="EA321" s="74"/>
      <c r="EB321" s="74"/>
      <c r="EC321" s="74"/>
      <c r="ED321" s="74"/>
      <c r="EE321" s="74"/>
      <c r="EF321" s="74"/>
      <c r="EG321" s="74"/>
      <c r="EH321" s="74"/>
      <c r="EI321" s="74"/>
      <c r="EJ321" s="74"/>
      <c r="EK321" s="74"/>
      <c r="EL321" s="74"/>
      <c r="EM321" s="74"/>
      <c r="EN321" s="74"/>
      <c r="EO321" s="74"/>
      <c r="EP321" s="74"/>
      <c r="EQ321" s="74"/>
      <c r="ER321" s="74"/>
      <c r="ES321" s="74"/>
      <c r="ET321" s="74"/>
      <c r="EU321" s="74"/>
      <c r="EV321" s="74"/>
      <c r="EW321" s="74"/>
      <c r="EX321" s="74"/>
      <c r="EY321" s="74"/>
      <c r="EZ321" s="74"/>
      <c r="FA321" s="74"/>
      <c r="FB321" s="74"/>
      <c r="FC321" s="74"/>
      <c r="FD321" s="74"/>
      <c r="FE321" s="74"/>
      <c r="FF321" s="74"/>
      <c r="FG321" s="74"/>
      <c r="FH321" s="74"/>
      <c r="FI321" s="74"/>
      <c r="FJ321" s="74"/>
      <c r="FK321" s="74"/>
      <c r="FL321" s="74"/>
      <c r="FM321" s="74"/>
      <c r="FN321" s="74"/>
      <c r="FO321" s="74"/>
      <c r="FP321" s="74"/>
      <c r="FQ321" s="74"/>
      <c r="FR321" s="74"/>
      <c r="FS321" s="74"/>
      <c r="FT321" s="74"/>
      <c r="FU321" s="74"/>
      <c r="FV321" s="74"/>
      <c r="FW321" s="74"/>
      <c r="FX321" s="74"/>
      <c r="FY321" s="74"/>
      <c r="FZ321" s="74"/>
      <c r="GA321" s="74"/>
      <c r="GB321" s="74"/>
      <c r="GC321" s="74"/>
    </row>
    <row r="322" spans="1:185">
      <c r="A322" s="1328"/>
      <c r="B322" s="1328"/>
      <c r="D322" s="74"/>
      <c r="E322" s="74"/>
      <c r="F322" s="74"/>
      <c r="G322" s="74"/>
      <c r="H322" s="74"/>
      <c r="I322" s="74"/>
      <c r="J322" s="74"/>
      <c r="K322" s="74"/>
      <c r="L322" s="74"/>
      <c r="M322" s="74"/>
      <c r="N322" s="74"/>
      <c r="O322" s="74"/>
      <c r="P322" s="74"/>
      <c r="Q322" s="74"/>
      <c r="R322" s="74"/>
      <c r="S322" s="74"/>
      <c r="T322" s="74"/>
      <c r="U322" s="74"/>
      <c r="V322" s="74"/>
      <c r="W322" s="74"/>
      <c r="X322" s="74"/>
      <c r="Y322" s="74"/>
      <c r="Z322" s="74"/>
      <c r="AA322" s="74"/>
      <c r="AB322" s="74"/>
      <c r="AC322" s="74"/>
      <c r="AD322" s="74"/>
      <c r="AE322" s="74"/>
      <c r="AF322" s="74"/>
      <c r="AG322" s="74"/>
      <c r="AH322" s="74"/>
      <c r="AI322" s="74"/>
      <c r="AJ322" s="74"/>
      <c r="AK322" s="74"/>
      <c r="AL322" s="74"/>
      <c r="AM322" s="74"/>
      <c r="AN322" s="74"/>
      <c r="AO322" s="74"/>
      <c r="AP322" s="74"/>
      <c r="AQ322" s="74"/>
      <c r="AR322" s="74"/>
      <c r="AS322" s="74"/>
      <c r="AT322" s="74"/>
      <c r="AU322" s="74"/>
      <c r="AV322" s="74"/>
      <c r="AW322" s="74"/>
      <c r="AX322" s="74"/>
      <c r="AY322" s="74"/>
      <c r="AZ322" s="74"/>
      <c r="BA322" s="74"/>
      <c r="BB322" s="74"/>
      <c r="BC322" s="74"/>
      <c r="BD322" s="74"/>
      <c r="BE322" s="74"/>
      <c r="BF322" s="74"/>
      <c r="BG322" s="74"/>
      <c r="BH322" s="74"/>
      <c r="BI322" s="74"/>
      <c r="BJ322" s="74"/>
      <c r="BK322" s="74"/>
      <c r="BL322" s="74"/>
      <c r="BM322" s="74"/>
      <c r="BN322" s="74"/>
      <c r="BO322" s="74"/>
      <c r="BP322" s="74"/>
      <c r="BQ322" s="74"/>
      <c r="BR322" s="74"/>
      <c r="BS322" s="74"/>
      <c r="BT322" s="74"/>
      <c r="BU322" s="74"/>
      <c r="BV322" s="74"/>
      <c r="BW322" s="74"/>
      <c r="BX322" s="74"/>
      <c r="BY322" s="74"/>
      <c r="BZ322" s="74"/>
      <c r="CA322" s="74"/>
      <c r="CB322" s="74"/>
      <c r="CC322" s="74"/>
      <c r="CD322" s="74"/>
      <c r="CE322" s="74"/>
      <c r="CF322" s="74"/>
      <c r="CG322" s="74"/>
      <c r="CH322" s="74"/>
      <c r="CI322" s="74"/>
      <c r="CJ322" s="74"/>
      <c r="CK322" s="74"/>
      <c r="CL322" s="74"/>
      <c r="CM322" s="74"/>
      <c r="CN322" s="74"/>
      <c r="CO322" s="74"/>
      <c r="CP322" s="74"/>
      <c r="CQ322" s="74"/>
      <c r="CR322" s="74"/>
      <c r="CS322" s="74"/>
      <c r="CT322" s="74"/>
      <c r="CU322" s="74"/>
      <c r="CV322" s="74"/>
      <c r="CW322" s="74"/>
      <c r="CX322" s="74"/>
      <c r="CY322" s="74"/>
      <c r="CZ322" s="74"/>
      <c r="DA322" s="74"/>
      <c r="DB322" s="74"/>
      <c r="DC322" s="74"/>
      <c r="DD322" s="74"/>
      <c r="DE322" s="74"/>
      <c r="DF322" s="74"/>
      <c r="DG322" s="74"/>
      <c r="DH322" s="74"/>
      <c r="DI322" s="74"/>
      <c r="DJ322" s="74"/>
      <c r="DK322" s="74"/>
      <c r="DL322" s="74"/>
      <c r="DM322" s="74"/>
      <c r="DN322" s="74"/>
      <c r="DO322" s="74"/>
      <c r="DP322" s="74"/>
      <c r="DQ322" s="74"/>
      <c r="DR322" s="74"/>
      <c r="DS322" s="74"/>
      <c r="DT322" s="74"/>
      <c r="DU322" s="74"/>
      <c r="DV322" s="74"/>
      <c r="DW322" s="74"/>
      <c r="DX322" s="74"/>
      <c r="DY322" s="74"/>
      <c r="DZ322" s="74"/>
      <c r="EA322" s="74"/>
      <c r="EB322" s="74"/>
      <c r="EC322" s="74"/>
      <c r="ED322" s="74"/>
      <c r="EE322" s="74"/>
      <c r="EF322" s="74"/>
      <c r="EG322" s="74"/>
      <c r="EH322" s="74"/>
      <c r="EI322" s="74"/>
      <c r="EJ322" s="74"/>
      <c r="EK322" s="74"/>
      <c r="EL322" s="74"/>
      <c r="EM322" s="74"/>
      <c r="EN322" s="74"/>
      <c r="EO322" s="74"/>
      <c r="EP322" s="74"/>
      <c r="EQ322" s="74"/>
      <c r="ER322" s="74"/>
      <c r="ES322" s="74"/>
      <c r="ET322" s="74"/>
      <c r="EU322" s="74"/>
      <c r="EV322" s="74"/>
      <c r="EW322" s="74"/>
      <c r="EX322" s="74"/>
      <c r="EY322" s="74"/>
      <c r="EZ322" s="74"/>
      <c r="FA322" s="74"/>
      <c r="FB322" s="74"/>
      <c r="FC322" s="74"/>
      <c r="FD322" s="74"/>
      <c r="FE322" s="74"/>
      <c r="FF322" s="74"/>
      <c r="FG322" s="74"/>
      <c r="FH322" s="74"/>
      <c r="FI322" s="74"/>
      <c r="FJ322" s="74"/>
      <c r="FK322" s="74"/>
      <c r="FL322" s="74"/>
      <c r="FM322" s="74"/>
      <c r="FN322" s="74"/>
      <c r="FO322" s="74"/>
      <c r="FP322" s="74"/>
      <c r="FQ322" s="74"/>
      <c r="FR322" s="74"/>
      <c r="FS322" s="74"/>
      <c r="FT322" s="74"/>
      <c r="FU322" s="74"/>
      <c r="FV322" s="74"/>
      <c r="FW322" s="74"/>
      <c r="FX322" s="74"/>
      <c r="FY322" s="74"/>
      <c r="FZ322" s="74"/>
      <c r="GA322" s="74"/>
      <c r="GB322" s="74"/>
      <c r="GC322" s="74"/>
    </row>
    <row r="323" spans="1:185">
      <c r="A323" s="1328"/>
      <c r="B323" s="1328"/>
      <c r="D323" s="74"/>
      <c r="E323" s="74"/>
      <c r="F323" s="74"/>
      <c r="G323" s="74"/>
      <c r="H323" s="74"/>
      <c r="I323" s="74"/>
      <c r="J323" s="74"/>
      <c r="K323" s="74"/>
      <c r="L323" s="74"/>
      <c r="M323" s="74"/>
      <c r="N323" s="74"/>
      <c r="O323" s="74"/>
      <c r="P323" s="74"/>
      <c r="Q323" s="74"/>
      <c r="R323" s="74"/>
      <c r="S323" s="74"/>
      <c r="T323" s="74"/>
      <c r="U323" s="74"/>
      <c r="V323" s="74"/>
      <c r="W323" s="74"/>
      <c r="X323" s="74"/>
      <c r="Y323" s="74"/>
      <c r="Z323" s="74"/>
      <c r="AA323" s="74"/>
      <c r="AB323" s="74"/>
      <c r="AC323" s="74"/>
      <c r="AD323" s="74"/>
      <c r="AE323" s="74"/>
      <c r="AF323" s="74"/>
      <c r="AG323" s="74"/>
      <c r="AH323" s="74"/>
      <c r="AI323" s="74"/>
      <c r="AJ323" s="74"/>
      <c r="AK323" s="74"/>
      <c r="AL323" s="74"/>
      <c r="AM323" s="74"/>
      <c r="AN323" s="74"/>
      <c r="AO323" s="74"/>
      <c r="AP323" s="74"/>
      <c r="AQ323" s="74"/>
      <c r="AR323" s="74"/>
      <c r="AS323" s="74"/>
      <c r="AT323" s="74"/>
      <c r="AU323" s="74"/>
      <c r="AV323" s="74"/>
      <c r="AW323" s="74"/>
      <c r="AX323" s="74"/>
      <c r="AY323" s="74"/>
      <c r="AZ323" s="74"/>
      <c r="BA323" s="74"/>
      <c r="BB323" s="74"/>
      <c r="BC323" s="74"/>
      <c r="BD323" s="74"/>
      <c r="BE323" s="74"/>
      <c r="BF323" s="74"/>
      <c r="BG323" s="74"/>
      <c r="BH323" s="74"/>
      <c r="BI323" s="74"/>
      <c r="BJ323" s="74"/>
      <c r="BK323" s="74"/>
      <c r="BL323" s="74"/>
      <c r="BM323" s="74"/>
      <c r="BN323" s="74"/>
      <c r="BO323" s="74"/>
      <c r="BP323" s="74"/>
      <c r="BQ323" s="74"/>
      <c r="BR323" s="74"/>
      <c r="BS323" s="74"/>
      <c r="BT323" s="74"/>
      <c r="BU323" s="74"/>
      <c r="BV323" s="74"/>
      <c r="BW323" s="74"/>
      <c r="BX323" s="74"/>
      <c r="BY323" s="74"/>
      <c r="BZ323" s="74"/>
      <c r="CA323" s="74"/>
      <c r="CB323" s="74"/>
      <c r="CC323" s="74"/>
      <c r="CD323" s="74"/>
      <c r="CE323" s="74"/>
      <c r="CF323" s="74"/>
      <c r="CG323" s="74"/>
      <c r="CH323" s="74"/>
      <c r="CI323" s="74"/>
      <c r="CJ323" s="74"/>
      <c r="CK323" s="74"/>
      <c r="CL323" s="74"/>
      <c r="CM323" s="74"/>
      <c r="CN323" s="74"/>
      <c r="CO323" s="74"/>
      <c r="CP323" s="74"/>
      <c r="CQ323" s="74"/>
      <c r="CR323" s="74"/>
      <c r="CS323" s="74"/>
      <c r="CT323" s="74"/>
      <c r="CU323" s="74"/>
      <c r="CV323" s="74"/>
      <c r="CW323" s="74"/>
      <c r="CX323" s="74"/>
      <c r="CY323" s="74"/>
      <c r="CZ323" s="74"/>
      <c r="DA323" s="74"/>
      <c r="DB323" s="74"/>
      <c r="DC323" s="74"/>
      <c r="DD323" s="74"/>
      <c r="DE323" s="74"/>
      <c r="DF323" s="74"/>
      <c r="DG323" s="74"/>
      <c r="DH323" s="74"/>
      <c r="DI323" s="74"/>
      <c r="DJ323" s="74"/>
      <c r="DK323" s="74"/>
      <c r="DL323" s="74"/>
      <c r="DM323" s="74"/>
      <c r="DN323" s="74"/>
      <c r="DO323" s="74"/>
      <c r="DP323" s="74"/>
      <c r="DQ323" s="74"/>
      <c r="DR323" s="74"/>
      <c r="DS323" s="74"/>
      <c r="DT323" s="74"/>
      <c r="DU323" s="74"/>
      <c r="DV323" s="74"/>
      <c r="DW323" s="74"/>
      <c r="DX323" s="74"/>
      <c r="DY323" s="74"/>
      <c r="DZ323" s="74"/>
      <c r="EA323" s="74"/>
      <c r="EB323" s="74"/>
      <c r="EC323" s="74"/>
      <c r="ED323" s="74"/>
      <c r="EE323" s="74"/>
      <c r="EF323" s="74"/>
      <c r="EG323" s="74"/>
      <c r="EH323" s="74"/>
      <c r="EI323" s="74"/>
      <c r="EJ323" s="74"/>
      <c r="EK323" s="74"/>
      <c r="EL323" s="74"/>
      <c r="EM323" s="74"/>
      <c r="EN323" s="74"/>
      <c r="EO323" s="74"/>
      <c r="EP323" s="74"/>
      <c r="EQ323" s="74"/>
      <c r="ER323" s="74"/>
      <c r="ES323" s="74"/>
      <c r="ET323" s="74"/>
      <c r="EU323" s="74"/>
      <c r="EV323" s="74"/>
      <c r="EW323" s="74"/>
      <c r="EX323" s="74"/>
      <c r="EY323" s="74"/>
      <c r="EZ323" s="74"/>
      <c r="FA323" s="74"/>
      <c r="FB323" s="74"/>
      <c r="FC323" s="74"/>
      <c r="FD323" s="74"/>
      <c r="FE323" s="74"/>
      <c r="FF323" s="74"/>
      <c r="FG323" s="74"/>
      <c r="FH323" s="74"/>
      <c r="FI323" s="74"/>
      <c r="FJ323" s="74"/>
      <c r="FK323" s="74"/>
      <c r="FL323" s="74"/>
      <c r="FM323" s="74"/>
      <c r="FN323" s="74"/>
      <c r="FO323" s="74"/>
      <c r="FP323" s="74"/>
      <c r="FQ323" s="74"/>
      <c r="FR323" s="74"/>
      <c r="FS323" s="74"/>
      <c r="FT323" s="74"/>
      <c r="FU323" s="74"/>
      <c r="FV323" s="74"/>
      <c r="FW323" s="74"/>
      <c r="FX323" s="74"/>
      <c r="FY323" s="74"/>
      <c r="FZ323" s="74"/>
      <c r="GA323" s="74"/>
      <c r="GB323" s="74"/>
      <c r="GC323" s="74"/>
    </row>
    <row r="324" spans="1:185">
      <c r="A324" s="1328"/>
      <c r="D324" s="74"/>
      <c r="E324" s="74"/>
      <c r="F324" s="74"/>
      <c r="G324" s="74"/>
      <c r="H324" s="74"/>
      <c r="I324" s="74"/>
      <c r="J324" s="74"/>
      <c r="K324" s="74"/>
      <c r="L324" s="74"/>
      <c r="M324" s="74"/>
      <c r="N324" s="74"/>
      <c r="O324" s="74"/>
      <c r="P324" s="74"/>
      <c r="Q324" s="74"/>
      <c r="R324" s="74"/>
      <c r="S324" s="74"/>
      <c r="T324" s="74"/>
      <c r="U324" s="74"/>
      <c r="V324" s="74"/>
      <c r="W324" s="74"/>
      <c r="X324" s="74"/>
      <c r="Y324" s="74"/>
      <c r="Z324" s="74"/>
      <c r="AA324" s="74"/>
      <c r="AB324" s="74"/>
      <c r="AC324" s="74"/>
      <c r="AD324" s="74"/>
      <c r="AE324" s="74"/>
      <c r="AF324" s="74"/>
      <c r="AG324" s="74"/>
      <c r="AH324" s="74"/>
      <c r="AI324" s="74"/>
      <c r="AJ324" s="74"/>
      <c r="AK324" s="74"/>
      <c r="AL324" s="74"/>
      <c r="AM324" s="74"/>
      <c r="AN324" s="74"/>
      <c r="AO324" s="74"/>
      <c r="AP324" s="74"/>
      <c r="AQ324" s="74"/>
      <c r="AR324" s="74"/>
      <c r="AS324" s="74"/>
      <c r="AT324" s="74"/>
      <c r="AU324" s="74"/>
      <c r="AV324" s="74"/>
      <c r="AW324" s="74"/>
      <c r="AX324" s="74"/>
      <c r="AY324" s="74"/>
      <c r="AZ324" s="74"/>
      <c r="BA324" s="74"/>
      <c r="BB324" s="74"/>
      <c r="BC324" s="74"/>
      <c r="BD324" s="74"/>
      <c r="BE324" s="74"/>
      <c r="BF324" s="74"/>
      <c r="BG324" s="74"/>
      <c r="BH324" s="74"/>
      <c r="BI324" s="74"/>
      <c r="BJ324" s="74"/>
      <c r="BK324" s="74"/>
      <c r="BL324" s="74"/>
      <c r="BM324" s="74"/>
      <c r="BN324" s="74"/>
      <c r="BO324" s="74"/>
      <c r="BP324" s="74"/>
      <c r="BQ324" s="74"/>
      <c r="BR324" s="74"/>
      <c r="BS324" s="74"/>
      <c r="BT324" s="74"/>
      <c r="BU324" s="74"/>
      <c r="BV324" s="74"/>
      <c r="BW324" s="74"/>
      <c r="BX324" s="74"/>
      <c r="BY324" s="74"/>
      <c r="BZ324" s="74"/>
      <c r="CA324" s="74"/>
      <c r="CB324" s="74"/>
      <c r="CC324" s="74"/>
      <c r="CD324" s="74"/>
      <c r="CE324" s="74"/>
      <c r="CF324" s="74"/>
      <c r="CG324" s="74"/>
      <c r="CH324" s="74"/>
      <c r="CI324" s="74"/>
      <c r="CJ324" s="74"/>
      <c r="CK324" s="74"/>
      <c r="CL324" s="74"/>
      <c r="CM324" s="74"/>
      <c r="CN324" s="74"/>
      <c r="CO324" s="74"/>
      <c r="CP324" s="74"/>
      <c r="CQ324" s="74"/>
      <c r="CR324" s="74"/>
      <c r="CS324" s="74"/>
      <c r="CT324" s="74"/>
      <c r="CU324" s="74"/>
      <c r="CV324" s="74"/>
      <c r="CW324" s="74"/>
      <c r="CX324" s="74"/>
      <c r="CY324" s="74"/>
      <c r="CZ324" s="74"/>
      <c r="DA324" s="74"/>
      <c r="DB324" s="74"/>
      <c r="DC324" s="74"/>
      <c r="DD324" s="74"/>
      <c r="DE324" s="74"/>
      <c r="DF324" s="74"/>
      <c r="DG324" s="74"/>
      <c r="DH324" s="74"/>
      <c r="DI324" s="74"/>
      <c r="DJ324" s="74"/>
      <c r="DK324" s="74"/>
      <c r="DL324" s="74"/>
      <c r="DM324" s="74"/>
      <c r="DN324" s="74"/>
      <c r="DO324" s="74"/>
      <c r="DP324" s="74"/>
      <c r="DQ324" s="74"/>
      <c r="DR324" s="74"/>
      <c r="DS324" s="74"/>
      <c r="DT324" s="74"/>
      <c r="DU324" s="74"/>
      <c r="DV324" s="74"/>
      <c r="DW324" s="74"/>
      <c r="DX324" s="74"/>
      <c r="DY324" s="74"/>
      <c r="DZ324" s="74"/>
      <c r="EA324" s="74"/>
      <c r="EB324" s="74"/>
      <c r="EC324" s="74"/>
      <c r="ED324" s="74"/>
      <c r="EE324" s="74"/>
      <c r="EF324" s="74"/>
      <c r="EG324" s="74"/>
      <c r="EH324" s="74"/>
      <c r="EI324" s="74"/>
      <c r="EJ324" s="74"/>
      <c r="EK324" s="74"/>
      <c r="EL324" s="74"/>
      <c r="EM324" s="74"/>
      <c r="EN324" s="74"/>
      <c r="EO324" s="74"/>
      <c r="EP324" s="74"/>
      <c r="EQ324" s="74"/>
      <c r="ER324" s="74"/>
      <c r="ES324" s="74"/>
      <c r="ET324" s="74"/>
      <c r="EU324" s="74"/>
      <c r="EV324" s="74"/>
      <c r="EW324" s="74"/>
      <c r="EX324" s="74"/>
      <c r="EY324" s="74"/>
      <c r="EZ324" s="74"/>
      <c r="FA324" s="74"/>
      <c r="FB324" s="74"/>
      <c r="FC324" s="74"/>
      <c r="FD324" s="74"/>
      <c r="FE324" s="74"/>
      <c r="FF324" s="74"/>
      <c r="FG324" s="74"/>
      <c r="FH324" s="74"/>
      <c r="FI324" s="74"/>
      <c r="FJ324" s="74"/>
      <c r="FK324" s="74"/>
      <c r="FL324" s="74"/>
      <c r="FM324" s="74"/>
      <c r="FN324" s="74"/>
      <c r="FO324" s="74"/>
      <c r="FP324" s="74"/>
      <c r="FQ324" s="74"/>
      <c r="FR324" s="74"/>
      <c r="FS324" s="74"/>
      <c r="FT324" s="74"/>
      <c r="FU324" s="74"/>
      <c r="FV324" s="74"/>
      <c r="FW324" s="74"/>
      <c r="FX324" s="74"/>
      <c r="FY324" s="74"/>
      <c r="FZ324" s="74"/>
      <c r="GA324" s="74"/>
      <c r="GB324" s="74"/>
      <c r="GC324" s="74"/>
    </row>
    <row r="325" spans="1:185">
      <c r="A325" s="1328"/>
      <c r="B325" s="1328"/>
      <c r="D325" s="74"/>
      <c r="E325" s="74"/>
      <c r="F325" s="74"/>
      <c r="G325" s="74"/>
      <c r="H325" s="74"/>
      <c r="I325" s="74"/>
      <c r="J325" s="74"/>
      <c r="K325" s="74"/>
      <c r="L325" s="74"/>
      <c r="M325" s="74"/>
      <c r="N325" s="74"/>
      <c r="O325" s="74"/>
      <c r="P325" s="74"/>
      <c r="Q325" s="74"/>
      <c r="R325" s="74"/>
      <c r="S325" s="74"/>
      <c r="T325" s="74"/>
      <c r="U325" s="74"/>
      <c r="V325" s="74"/>
      <c r="W325" s="74"/>
      <c r="X325" s="74"/>
      <c r="Y325" s="74"/>
      <c r="Z325" s="74"/>
      <c r="AA325" s="74"/>
      <c r="AB325" s="74"/>
      <c r="AC325" s="74"/>
      <c r="AD325" s="74"/>
      <c r="AE325" s="74"/>
      <c r="AF325" s="74"/>
      <c r="AG325" s="74"/>
      <c r="AH325" s="74"/>
      <c r="AI325" s="74"/>
      <c r="AJ325" s="74"/>
      <c r="AK325" s="74"/>
      <c r="AL325" s="74"/>
      <c r="AM325" s="74"/>
      <c r="AN325" s="74"/>
      <c r="AO325" s="74"/>
      <c r="AP325" s="74"/>
      <c r="AQ325" s="74"/>
      <c r="AR325" s="74"/>
      <c r="AS325" s="74"/>
      <c r="AT325" s="74"/>
      <c r="AU325" s="74"/>
      <c r="AV325" s="74"/>
      <c r="AW325" s="74"/>
      <c r="AX325" s="74"/>
      <c r="AY325" s="74"/>
      <c r="AZ325" s="74"/>
      <c r="BA325" s="74"/>
      <c r="BB325" s="74"/>
      <c r="BC325" s="74"/>
      <c r="BD325" s="74"/>
      <c r="BE325" s="74"/>
      <c r="BF325" s="74"/>
      <c r="BG325" s="74"/>
      <c r="BH325" s="74"/>
      <c r="BI325" s="74"/>
      <c r="BJ325" s="74"/>
      <c r="BK325" s="74"/>
      <c r="BL325" s="74"/>
      <c r="BM325" s="74"/>
      <c r="BN325" s="74"/>
      <c r="BO325" s="74"/>
      <c r="BP325" s="74"/>
      <c r="BQ325" s="74"/>
      <c r="BR325" s="74"/>
      <c r="BS325" s="74"/>
      <c r="BT325" s="74"/>
      <c r="BU325" s="74"/>
      <c r="BV325" s="74"/>
      <c r="BW325" s="74"/>
      <c r="BX325" s="74"/>
      <c r="BY325" s="74"/>
      <c r="BZ325" s="74"/>
      <c r="CA325" s="74"/>
      <c r="CB325" s="74"/>
      <c r="CC325" s="74"/>
      <c r="CD325" s="74"/>
      <c r="CE325" s="74"/>
      <c r="CF325" s="74"/>
      <c r="CG325" s="74"/>
      <c r="CH325" s="74"/>
      <c r="CI325" s="74"/>
      <c r="CJ325" s="74"/>
      <c r="CK325" s="74"/>
      <c r="CL325" s="74"/>
      <c r="CM325" s="74"/>
      <c r="CN325" s="74"/>
      <c r="CO325" s="74"/>
      <c r="CP325" s="74"/>
      <c r="CQ325" s="74"/>
      <c r="CR325" s="74"/>
      <c r="CS325" s="74"/>
      <c r="CT325" s="74"/>
      <c r="CU325" s="74"/>
      <c r="CV325" s="74"/>
      <c r="CW325" s="74"/>
      <c r="CX325" s="74"/>
      <c r="CY325" s="74"/>
      <c r="CZ325" s="74"/>
      <c r="DA325" s="74"/>
      <c r="DB325" s="74"/>
      <c r="DC325" s="74"/>
      <c r="DD325" s="74"/>
      <c r="DE325" s="74"/>
      <c r="DF325" s="74"/>
      <c r="DG325" s="74"/>
      <c r="DH325" s="74"/>
      <c r="DI325" s="74"/>
      <c r="DJ325" s="74"/>
      <c r="DK325" s="74"/>
      <c r="DL325" s="74"/>
      <c r="DM325" s="74"/>
      <c r="DN325" s="74"/>
      <c r="DO325" s="74"/>
      <c r="DP325" s="74"/>
      <c r="DQ325" s="74"/>
      <c r="DR325" s="74"/>
      <c r="DS325" s="74"/>
      <c r="DT325" s="74"/>
      <c r="DU325" s="74"/>
      <c r="DV325" s="74"/>
      <c r="DW325" s="74"/>
      <c r="DX325" s="74"/>
      <c r="DY325" s="74"/>
      <c r="DZ325" s="74"/>
      <c r="EA325" s="74"/>
      <c r="EB325" s="74"/>
      <c r="EC325" s="74"/>
      <c r="ED325" s="74"/>
      <c r="EE325" s="74"/>
      <c r="EF325" s="74"/>
      <c r="EG325" s="74"/>
      <c r="EH325" s="74"/>
      <c r="EI325" s="74"/>
      <c r="EJ325" s="74"/>
      <c r="EK325" s="74"/>
      <c r="EL325" s="74"/>
      <c r="EM325" s="74"/>
      <c r="EN325" s="74"/>
      <c r="EO325" s="74"/>
      <c r="EP325" s="74"/>
      <c r="EQ325" s="74"/>
      <c r="ER325" s="74"/>
      <c r="ES325" s="74"/>
      <c r="ET325" s="74"/>
      <c r="EU325" s="74"/>
      <c r="EV325" s="74"/>
      <c r="EW325" s="74"/>
      <c r="EX325" s="74"/>
      <c r="EY325" s="74"/>
      <c r="EZ325" s="74"/>
      <c r="FA325" s="74"/>
      <c r="FB325" s="74"/>
      <c r="FC325" s="74"/>
      <c r="FD325" s="74"/>
      <c r="FE325" s="74"/>
      <c r="FF325" s="74"/>
      <c r="FG325" s="74"/>
      <c r="FH325" s="74"/>
      <c r="FI325" s="74"/>
      <c r="FJ325" s="74"/>
      <c r="FK325" s="74"/>
      <c r="FL325" s="74"/>
      <c r="FM325" s="74"/>
      <c r="FN325" s="74"/>
      <c r="FO325" s="74"/>
      <c r="FP325" s="74"/>
      <c r="FQ325" s="74"/>
      <c r="FR325" s="74"/>
      <c r="FS325" s="74"/>
      <c r="FT325" s="74"/>
      <c r="FU325" s="74"/>
      <c r="FV325" s="74"/>
      <c r="FW325" s="74"/>
      <c r="FX325" s="74"/>
      <c r="FY325" s="74"/>
      <c r="FZ325" s="74"/>
      <c r="GA325" s="74"/>
      <c r="GB325" s="74"/>
      <c r="GC325" s="74"/>
    </row>
    <row r="326" spans="1:185">
      <c r="A326" s="1328"/>
      <c r="B326" s="1328"/>
      <c r="D326" s="74"/>
      <c r="E326" s="74"/>
      <c r="F326" s="74"/>
      <c r="G326" s="74"/>
      <c r="H326" s="74"/>
      <c r="I326" s="74"/>
      <c r="J326" s="74"/>
      <c r="K326" s="74"/>
      <c r="L326" s="74"/>
      <c r="M326" s="74"/>
      <c r="N326" s="74"/>
      <c r="O326" s="74"/>
      <c r="P326" s="74"/>
      <c r="Q326" s="74"/>
      <c r="R326" s="74"/>
      <c r="S326" s="74"/>
      <c r="T326" s="74"/>
      <c r="U326" s="74"/>
      <c r="V326" s="74"/>
      <c r="W326" s="74"/>
      <c r="X326" s="74"/>
      <c r="Y326" s="74"/>
      <c r="Z326" s="74"/>
      <c r="AA326" s="74"/>
      <c r="AB326" s="74"/>
      <c r="AC326" s="74"/>
      <c r="AD326" s="74"/>
      <c r="AE326" s="74"/>
      <c r="AF326" s="74"/>
      <c r="AG326" s="74"/>
      <c r="AH326" s="74"/>
      <c r="AI326" s="74"/>
      <c r="AJ326" s="74"/>
      <c r="AK326" s="74"/>
      <c r="AL326" s="74"/>
      <c r="AM326" s="74"/>
      <c r="AN326" s="74"/>
      <c r="AO326" s="74"/>
      <c r="AP326" s="74"/>
      <c r="AQ326" s="74"/>
      <c r="AR326" s="74"/>
      <c r="AS326" s="74"/>
      <c r="AT326" s="74"/>
      <c r="AU326" s="74"/>
      <c r="AV326" s="74"/>
      <c r="AW326" s="74"/>
      <c r="AX326" s="74"/>
      <c r="AY326" s="74"/>
      <c r="AZ326" s="74"/>
      <c r="BA326" s="74"/>
      <c r="BB326" s="74"/>
      <c r="BC326" s="74"/>
      <c r="BD326" s="74"/>
      <c r="BE326" s="74"/>
      <c r="BF326" s="74"/>
      <c r="BG326" s="74"/>
      <c r="BH326" s="74"/>
      <c r="BI326" s="74"/>
      <c r="BJ326" s="74"/>
      <c r="BK326" s="74"/>
      <c r="BL326" s="74"/>
      <c r="BM326" s="74"/>
      <c r="BN326" s="74"/>
      <c r="BO326" s="74"/>
      <c r="BP326" s="74"/>
      <c r="BQ326" s="74"/>
      <c r="BR326" s="74"/>
      <c r="BS326" s="74"/>
      <c r="BT326" s="74"/>
      <c r="BU326" s="74"/>
      <c r="BV326" s="74"/>
      <c r="BW326" s="74"/>
      <c r="BX326" s="74"/>
      <c r="BY326" s="74"/>
      <c r="BZ326" s="74"/>
      <c r="CA326" s="74"/>
      <c r="CB326" s="74"/>
      <c r="CC326" s="74"/>
      <c r="CD326" s="74"/>
      <c r="CE326" s="74"/>
      <c r="CF326" s="74"/>
      <c r="CG326" s="74"/>
      <c r="CH326" s="74"/>
      <c r="CI326" s="74"/>
      <c r="CJ326" s="74"/>
      <c r="CK326" s="74"/>
      <c r="CL326" s="74"/>
      <c r="CM326" s="74"/>
      <c r="CN326" s="74"/>
      <c r="CO326" s="74"/>
      <c r="CP326" s="74"/>
      <c r="CQ326" s="74"/>
      <c r="CR326" s="74"/>
      <c r="CS326" s="74"/>
      <c r="CT326" s="74"/>
      <c r="CU326" s="74"/>
      <c r="CV326" s="74"/>
      <c r="CW326" s="74"/>
      <c r="CX326" s="74"/>
      <c r="CY326" s="74"/>
      <c r="CZ326" s="74"/>
      <c r="DA326" s="74"/>
      <c r="DB326" s="74"/>
      <c r="DC326" s="74"/>
      <c r="DD326" s="74"/>
      <c r="DE326" s="74"/>
      <c r="DF326" s="74"/>
      <c r="DG326" s="74"/>
      <c r="DH326" s="74"/>
      <c r="DI326" s="74"/>
      <c r="DJ326" s="74"/>
      <c r="DK326" s="74"/>
      <c r="DL326" s="74"/>
      <c r="DM326" s="74"/>
      <c r="DN326" s="74"/>
      <c r="DO326" s="74"/>
      <c r="DP326" s="74"/>
      <c r="DQ326" s="74"/>
      <c r="DR326" s="74"/>
      <c r="DS326" s="74"/>
      <c r="DT326" s="74"/>
      <c r="DU326" s="74"/>
      <c r="DV326" s="74"/>
      <c r="DW326" s="74"/>
      <c r="DX326" s="74"/>
      <c r="DY326" s="74"/>
      <c r="DZ326" s="74"/>
      <c r="EA326" s="74"/>
      <c r="EB326" s="74"/>
      <c r="EC326" s="74"/>
      <c r="ED326" s="74"/>
      <c r="EE326" s="74"/>
      <c r="EF326" s="74"/>
      <c r="EG326" s="74"/>
      <c r="EH326" s="74"/>
      <c r="EI326" s="74"/>
      <c r="EJ326" s="74"/>
      <c r="EK326" s="74"/>
      <c r="EL326" s="74"/>
      <c r="EM326" s="74"/>
      <c r="EN326" s="74"/>
      <c r="EO326" s="74"/>
      <c r="EP326" s="74"/>
      <c r="EQ326" s="74"/>
      <c r="ER326" s="74"/>
      <c r="ES326" s="74"/>
      <c r="ET326" s="74"/>
      <c r="EU326" s="74"/>
      <c r="EV326" s="74"/>
      <c r="EW326" s="74"/>
      <c r="EX326" s="74"/>
      <c r="EY326" s="74"/>
      <c r="EZ326" s="74"/>
      <c r="FA326" s="74"/>
      <c r="FB326" s="74"/>
      <c r="FC326" s="74"/>
      <c r="FD326" s="74"/>
      <c r="FE326" s="74"/>
      <c r="FF326" s="74"/>
      <c r="FG326" s="74"/>
      <c r="FH326" s="74"/>
      <c r="FI326" s="74"/>
      <c r="FJ326" s="74"/>
      <c r="FK326" s="74"/>
      <c r="FL326" s="74"/>
      <c r="FM326" s="74"/>
      <c r="FN326" s="74"/>
      <c r="FO326" s="74"/>
      <c r="FP326" s="74"/>
      <c r="FQ326" s="74"/>
      <c r="FR326" s="74"/>
      <c r="FS326" s="74"/>
      <c r="FT326" s="74"/>
      <c r="FU326" s="74"/>
      <c r="FV326" s="74"/>
      <c r="FW326" s="74"/>
      <c r="FX326" s="74"/>
      <c r="FY326" s="74"/>
      <c r="FZ326" s="74"/>
      <c r="GA326" s="74"/>
      <c r="GB326" s="74"/>
      <c r="GC326" s="74"/>
    </row>
    <row r="327" spans="1:185">
      <c r="D327" s="74"/>
      <c r="E327" s="74"/>
      <c r="F327" s="74"/>
      <c r="G327" s="74"/>
      <c r="H327" s="74"/>
      <c r="I327" s="74"/>
      <c r="J327" s="74"/>
      <c r="K327" s="74"/>
      <c r="L327" s="74"/>
      <c r="M327" s="74"/>
      <c r="N327" s="74"/>
      <c r="O327" s="74"/>
      <c r="P327" s="74"/>
      <c r="Q327" s="74"/>
      <c r="R327" s="74"/>
      <c r="S327" s="74"/>
      <c r="T327" s="74"/>
      <c r="U327" s="74"/>
      <c r="V327" s="74"/>
      <c r="W327" s="74"/>
      <c r="X327" s="74"/>
      <c r="Y327" s="74"/>
      <c r="Z327" s="74"/>
      <c r="AA327" s="74"/>
      <c r="AB327" s="74"/>
      <c r="AC327" s="74"/>
      <c r="AD327" s="74"/>
      <c r="AE327" s="74"/>
      <c r="AF327" s="74"/>
      <c r="AG327" s="74"/>
      <c r="AH327" s="74"/>
      <c r="AI327" s="74"/>
      <c r="AJ327" s="74"/>
      <c r="AK327" s="74"/>
      <c r="AL327" s="74"/>
      <c r="AM327" s="74"/>
      <c r="AN327" s="74"/>
      <c r="AO327" s="74"/>
      <c r="AP327" s="74"/>
      <c r="AQ327" s="74"/>
      <c r="AR327" s="74"/>
      <c r="AS327" s="74"/>
      <c r="AT327" s="74"/>
      <c r="AU327" s="74"/>
      <c r="AV327" s="74"/>
      <c r="AW327" s="74"/>
      <c r="AX327" s="74"/>
      <c r="AY327" s="74"/>
      <c r="AZ327" s="74"/>
      <c r="BA327" s="74"/>
      <c r="BB327" s="74"/>
      <c r="BC327" s="74"/>
      <c r="BD327" s="74"/>
      <c r="BE327" s="74"/>
      <c r="BF327" s="74"/>
      <c r="BG327" s="74"/>
      <c r="BH327" s="74"/>
      <c r="BI327" s="74"/>
      <c r="BJ327" s="74"/>
      <c r="BK327" s="74"/>
      <c r="BL327" s="74"/>
      <c r="BM327" s="74"/>
      <c r="BN327" s="74"/>
      <c r="BO327" s="74"/>
      <c r="BP327" s="74"/>
      <c r="BQ327" s="74"/>
      <c r="BR327" s="74"/>
      <c r="BS327" s="74"/>
      <c r="BT327" s="74"/>
      <c r="BU327" s="74"/>
      <c r="BV327" s="74"/>
      <c r="BW327" s="74"/>
      <c r="BX327" s="74"/>
      <c r="BY327" s="74"/>
      <c r="BZ327" s="74"/>
      <c r="CA327" s="74"/>
      <c r="CB327" s="74"/>
      <c r="CC327" s="74"/>
      <c r="CD327" s="74"/>
      <c r="CE327" s="74"/>
      <c r="CF327" s="74"/>
      <c r="CG327" s="74"/>
      <c r="CH327" s="74"/>
      <c r="CI327" s="74"/>
      <c r="CJ327" s="74"/>
      <c r="CK327" s="74"/>
      <c r="CL327" s="74"/>
      <c r="CM327" s="74"/>
      <c r="CN327" s="74"/>
      <c r="CO327" s="74"/>
      <c r="CP327" s="74"/>
      <c r="CQ327" s="74"/>
      <c r="CR327" s="74"/>
      <c r="CS327" s="74"/>
      <c r="CT327" s="74"/>
      <c r="CU327" s="74"/>
      <c r="CV327" s="74"/>
      <c r="CW327" s="74"/>
      <c r="CX327" s="74"/>
      <c r="CY327" s="74"/>
      <c r="CZ327" s="74"/>
      <c r="DA327" s="74"/>
      <c r="DB327" s="74"/>
      <c r="DC327" s="74"/>
      <c r="DD327" s="74"/>
      <c r="DE327" s="74"/>
      <c r="DF327" s="74"/>
      <c r="DG327" s="74"/>
      <c r="DH327" s="74"/>
      <c r="DI327" s="74"/>
      <c r="DJ327" s="74"/>
      <c r="DK327" s="74"/>
      <c r="DL327" s="74"/>
      <c r="DM327" s="74"/>
      <c r="DN327" s="74"/>
      <c r="DO327" s="74"/>
      <c r="DP327" s="74"/>
      <c r="DQ327" s="74"/>
      <c r="DR327" s="74"/>
      <c r="DS327" s="74"/>
      <c r="DT327" s="74"/>
      <c r="DU327" s="74"/>
      <c r="DV327" s="74"/>
      <c r="DW327" s="74"/>
      <c r="DX327" s="74"/>
      <c r="DY327" s="74"/>
      <c r="DZ327" s="74"/>
      <c r="EA327" s="74"/>
      <c r="EB327" s="74"/>
      <c r="EC327" s="74"/>
      <c r="ED327" s="74"/>
      <c r="EE327" s="74"/>
      <c r="EF327" s="74"/>
      <c r="EG327" s="74"/>
      <c r="EH327" s="74"/>
      <c r="EI327" s="74"/>
      <c r="EJ327" s="74"/>
      <c r="EK327" s="74"/>
      <c r="EL327" s="74"/>
      <c r="EM327" s="74"/>
      <c r="EN327" s="74"/>
      <c r="EO327" s="74"/>
      <c r="EP327" s="74"/>
      <c r="EQ327" s="74"/>
      <c r="ER327" s="74"/>
      <c r="ES327" s="74"/>
      <c r="ET327" s="74"/>
      <c r="EU327" s="74"/>
      <c r="EV327" s="74"/>
      <c r="EW327" s="74"/>
      <c r="EX327" s="74"/>
      <c r="EY327" s="74"/>
      <c r="EZ327" s="74"/>
      <c r="FA327" s="74"/>
      <c r="FB327" s="74"/>
      <c r="FC327" s="74"/>
      <c r="FD327" s="74"/>
      <c r="FE327" s="74"/>
      <c r="FF327" s="74"/>
      <c r="FG327" s="74"/>
      <c r="FH327" s="74"/>
      <c r="FI327" s="74"/>
      <c r="FJ327" s="74"/>
      <c r="FK327" s="74"/>
      <c r="FL327" s="74"/>
      <c r="FM327" s="74"/>
      <c r="FN327" s="74"/>
      <c r="FO327" s="74"/>
      <c r="FP327" s="74"/>
      <c r="FQ327" s="74"/>
      <c r="FR327" s="74"/>
      <c r="FS327" s="74"/>
      <c r="FT327" s="74"/>
      <c r="FU327" s="74"/>
      <c r="FV327" s="74"/>
      <c r="FW327" s="74"/>
      <c r="FX327" s="74"/>
      <c r="FY327" s="74"/>
      <c r="FZ327" s="74"/>
      <c r="GA327" s="74"/>
      <c r="GB327" s="74"/>
      <c r="GC327" s="74"/>
    </row>
    <row r="328" spans="1:185">
      <c r="D328" s="74"/>
      <c r="E328" s="74"/>
      <c r="F328" s="74"/>
      <c r="G328" s="74"/>
      <c r="H328" s="74"/>
      <c r="I328" s="74"/>
      <c r="J328" s="74"/>
      <c r="K328" s="74"/>
      <c r="L328" s="74"/>
      <c r="M328" s="74"/>
      <c r="N328" s="74"/>
      <c r="O328" s="74"/>
      <c r="P328" s="74"/>
      <c r="Q328" s="74"/>
      <c r="R328" s="74"/>
      <c r="S328" s="74"/>
      <c r="T328" s="74"/>
      <c r="U328" s="74"/>
      <c r="V328" s="74"/>
      <c r="W328" s="74"/>
      <c r="X328" s="74"/>
      <c r="Y328" s="74"/>
      <c r="Z328" s="74"/>
      <c r="AA328" s="74"/>
      <c r="AB328" s="74"/>
      <c r="AC328" s="74"/>
      <c r="AD328" s="74"/>
      <c r="AE328" s="74"/>
      <c r="AF328" s="74"/>
      <c r="AG328" s="74"/>
      <c r="AH328" s="74"/>
      <c r="AI328" s="74"/>
      <c r="AJ328" s="74"/>
      <c r="AK328" s="74"/>
      <c r="AL328" s="74"/>
      <c r="AM328" s="74"/>
      <c r="AN328" s="74"/>
      <c r="AO328" s="74"/>
      <c r="AP328" s="74"/>
      <c r="AQ328" s="74"/>
      <c r="AR328" s="74"/>
      <c r="AS328" s="74"/>
      <c r="AT328" s="74"/>
      <c r="AU328" s="74"/>
      <c r="AV328" s="74"/>
      <c r="AW328" s="74"/>
      <c r="AX328" s="74"/>
      <c r="AY328" s="74"/>
      <c r="AZ328" s="74"/>
      <c r="BA328" s="74"/>
      <c r="BB328" s="74"/>
      <c r="BC328" s="74"/>
      <c r="BD328" s="74"/>
      <c r="BE328" s="74"/>
      <c r="BF328" s="74"/>
      <c r="BG328" s="74"/>
      <c r="BH328" s="74"/>
      <c r="BI328" s="74"/>
      <c r="BJ328" s="74"/>
      <c r="BK328" s="74"/>
      <c r="BL328" s="74"/>
      <c r="BM328" s="74"/>
      <c r="BN328" s="74"/>
      <c r="BO328" s="74"/>
      <c r="BP328" s="74"/>
      <c r="BQ328" s="74"/>
      <c r="BR328" s="74"/>
      <c r="BS328" s="74"/>
      <c r="BT328" s="74"/>
      <c r="BU328" s="74"/>
      <c r="BV328" s="74"/>
      <c r="BW328" s="74"/>
      <c r="BX328" s="74"/>
      <c r="BY328" s="74"/>
      <c r="BZ328" s="74"/>
      <c r="CA328" s="74"/>
      <c r="CB328" s="74"/>
      <c r="CC328" s="74"/>
      <c r="CD328" s="74"/>
      <c r="CE328" s="74"/>
      <c r="CF328" s="74"/>
      <c r="CG328" s="74"/>
      <c r="CH328" s="74"/>
      <c r="CI328" s="74"/>
      <c r="CJ328" s="74"/>
      <c r="CK328" s="74"/>
      <c r="CL328" s="74"/>
      <c r="CM328" s="74"/>
      <c r="CN328" s="74"/>
      <c r="CO328" s="74"/>
      <c r="CP328" s="74"/>
      <c r="CQ328" s="74"/>
      <c r="CR328" s="74"/>
      <c r="CS328" s="74"/>
      <c r="CT328" s="74"/>
      <c r="CU328" s="74"/>
      <c r="CV328" s="74"/>
      <c r="CW328" s="74"/>
      <c r="CX328" s="74"/>
      <c r="CY328" s="74"/>
      <c r="CZ328" s="74"/>
      <c r="DA328" s="74"/>
      <c r="DB328" s="74"/>
      <c r="DC328" s="74"/>
      <c r="DD328" s="74"/>
      <c r="DE328" s="74"/>
      <c r="DF328" s="74"/>
      <c r="DG328" s="74"/>
      <c r="DH328" s="74"/>
      <c r="DI328" s="74"/>
      <c r="DJ328" s="74"/>
      <c r="DK328" s="74"/>
      <c r="DL328" s="74"/>
      <c r="DM328" s="74"/>
      <c r="DN328" s="74"/>
      <c r="DO328" s="74"/>
      <c r="DP328" s="74"/>
      <c r="DQ328" s="74"/>
      <c r="DR328" s="74"/>
      <c r="DS328" s="74"/>
      <c r="DT328" s="74"/>
      <c r="DU328" s="74"/>
      <c r="DV328" s="74"/>
      <c r="DW328" s="74"/>
      <c r="DX328" s="74"/>
      <c r="DY328" s="74"/>
      <c r="DZ328" s="74"/>
      <c r="EA328" s="74"/>
      <c r="EB328" s="74"/>
      <c r="EC328" s="74"/>
      <c r="ED328" s="74"/>
      <c r="EE328" s="74"/>
      <c r="EF328" s="74"/>
      <c r="EG328" s="74"/>
      <c r="EH328" s="74"/>
      <c r="EI328" s="74"/>
      <c r="EJ328" s="74"/>
      <c r="EK328" s="74"/>
      <c r="EL328" s="74"/>
      <c r="EM328" s="74"/>
      <c r="EN328" s="74"/>
      <c r="EO328" s="74"/>
      <c r="EP328" s="74"/>
      <c r="EQ328" s="74"/>
      <c r="ER328" s="74"/>
      <c r="ES328" s="74"/>
      <c r="ET328" s="74"/>
      <c r="EU328" s="74"/>
      <c r="EV328" s="74"/>
      <c r="EW328" s="74"/>
      <c r="EX328" s="74"/>
      <c r="EY328" s="74"/>
      <c r="EZ328" s="74"/>
      <c r="FA328" s="74"/>
      <c r="FB328" s="74"/>
      <c r="FC328" s="74"/>
      <c r="FD328" s="74"/>
      <c r="FE328" s="74"/>
      <c r="FF328" s="74"/>
      <c r="FG328" s="74"/>
      <c r="FH328" s="74"/>
      <c r="FI328" s="74"/>
      <c r="FJ328" s="74"/>
      <c r="FK328" s="74"/>
      <c r="FL328" s="74"/>
      <c r="FM328" s="74"/>
      <c r="FN328" s="74"/>
      <c r="FO328" s="74"/>
      <c r="FP328" s="74"/>
      <c r="FQ328" s="74"/>
      <c r="FR328" s="74"/>
      <c r="FS328" s="74"/>
      <c r="FT328" s="74"/>
      <c r="FU328" s="74"/>
      <c r="FV328" s="74"/>
      <c r="FW328" s="74"/>
      <c r="FX328" s="74"/>
      <c r="FY328" s="74"/>
      <c r="FZ328" s="74"/>
      <c r="GA328" s="74"/>
      <c r="GB328" s="74"/>
      <c r="GC328" s="74"/>
    </row>
    <row r="329" spans="1:185">
      <c r="D329" s="74"/>
      <c r="E329" s="74"/>
      <c r="F329" s="74"/>
      <c r="G329" s="74"/>
      <c r="H329" s="74"/>
      <c r="I329" s="74"/>
      <c r="J329" s="74"/>
      <c r="K329" s="74"/>
      <c r="L329" s="74"/>
      <c r="M329" s="74"/>
      <c r="N329" s="74"/>
      <c r="O329" s="74"/>
      <c r="P329" s="74"/>
      <c r="Q329" s="74"/>
      <c r="R329" s="74"/>
      <c r="S329" s="74"/>
      <c r="T329" s="74"/>
      <c r="U329" s="74"/>
      <c r="V329" s="74"/>
      <c r="W329" s="74"/>
      <c r="X329" s="74"/>
      <c r="Y329" s="74"/>
      <c r="Z329" s="74"/>
      <c r="AA329" s="74"/>
      <c r="AB329" s="74"/>
      <c r="AC329" s="74"/>
      <c r="AD329" s="74"/>
      <c r="AE329" s="74"/>
      <c r="AF329" s="74"/>
      <c r="AG329" s="74"/>
      <c r="AH329" s="74"/>
      <c r="AI329" s="74"/>
      <c r="AJ329" s="74"/>
      <c r="AK329" s="74"/>
      <c r="AL329" s="74"/>
      <c r="AM329" s="74"/>
      <c r="AN329" s="74"/>
      <c r="AO329" s="74"/>
      <c r="AP329" s="74"/>
      <c r="AQ329" s="74"/>
      <c r="AR329" s="74"/>
      <c r="AS329" s="74"/>
      <c r="AT329" s="74"/>
      <c r="AU329" s="74"/>
      <c r="AV329" s="74"/>
      <c r="AW329" s="74"/>
      <c r="AX329" s="74"/>
      <c r="AY329" s="74"/>
      <c r="AZ329" s="74"/>
      <c r="BA329" s="74"/>
      <c r="BB329" s="74"/>
      <c r="BC329" s="74"/>
      <c r="BD329" s="74"/>
      <c r="BE329" s="74"/>
      <c r="BF329" s="74"/>
      <c r="BG329" s="74"/>
      <c r="BH329" s="74"/>
      <c r="BI329" s="74"/>
      <c r="BJ329" s="74"/>
      <c r="BK329" s="74"/>
      <c r="BL329" s="74"/>
      <c r="BM329" s="74"/>
      <c r="BN329" s="74"/>
      <c r="BO329" s="74"/>
      <c r="BP329" s="74"/>
      <c r="BQ329" s="74"/>
      <c r="BR329" s="74"/>
      <c r="BS329" s="74"/>
      <c r="BT329" s="74"/>
      <c r="BU329" s="74"/>
      <c r="BV329" s="74"/>
      <c r="BW329" s="74"/>
      <c r="BX329" s="74"/>
      <c r="BY329" s="74"/>
      <c r="BZ329" s="74"/>
      <c r="CA329" s="74"/>
      <c r="CB329" s="74"/>
      <c r="CC329" s="74"/>
      <c r="CD329" s="74"/>
      <c r="CE329" s="74"/>
      <c r="CF329" s="74"/>
      <c r="CG329" s="74"/>
      <c r="CH329" s="74"/>
      <c r="CI329" s="74"/>
      <c r="CJ329" s="74"/>
      <c r="CK329" s="74"/>
      <c r="CL329" s="74"/>
      <c r="CM329" s="74"/>
      <c r="CN329" s="74"/>
      <c r="CO329" s="74"/>
      <c r="CP329" s="74"/>
      <c r="CQ329" s="74"/>
      <c r="CR329" s="74"/>
      <c r="CS329" s="74"/>
      <c r="CT329" s="74"/>
      <c r="CU329" s="74"/>
      <c r="CV329" s="74"/>
      <c r="CW329" s="74"/>
      <c r="CX329" s="74"/>
      <c r="CY329" s="74"/>
      <c r="CZ329" s="74"/>
      <c r="DA329" s="74"/>
      <c r="DB329" s="74"/>
      <c r="DC329" s="74"/>
      <c r="DD329" s="74"/>
      <c r="DE329" s="74"/>
      <c r="DF329" s="74"/>
      <c r="DG329" s="74"/>
      <c r="DH329" s="74"/>
      <c r="DI329" s="74"/>
      <c r="DJ329" s="74"/>
      <c r="DK329" s="74"/>
      <c r="DL329" s="74"/>
      <c r="DM329" s="74"/>
      <c r="DN329" s="74"/>
      <c r="DO329" s="74"/>
      <c r="DP329" s="74"/>
      <c r="DQ329" s="74"/>
      <c r="DR329" s="74"/>
      <c r="DS329" s="74"/>
      <c r="DT329" s="74"/>
      <c r="DU329" s="74"/>
      <c r="DV329" s="74"/>
      <c r="DW329" s="74"/>
      <c r="DX329" s="74"/>
      <c r="DY329" s="74"/>
      <c r="DZ329" s="74"/>
      <c r="EA329" s="74"/>
      <c r="EB329" s="74"/>
      <c r="EC329" s="74"/>
      <c r="ED329" s="74"/>
      <c r="EE329" s="74"/>
      <c r="EF329" s="74"/>
      <c r="EG329" s="74"/>
      <c r="EH329" s="74"/>
      <c r="EI329" s="74"/>
      <c r="EJ329" s="74"/>
      <c r="EK329" s="74"/>
      <c r="EL329" s="74"/>
      <c r="EM329" s="74"/>
      <c r="EN329" s="74"/>
      <c r="EO329" s="74"/>
      <c r="EP329" s="74"/>
      <c r="EQ329" s="74"/>
      <c r="ER329" s="74"/>
      <c r="ES329" s="74"/>
      <c r="ET329" s="74"/>
      <c r="EU329" s="74"/>
      <c r="EV329" s="74"/>
      <c r="EW329" s="74"/>
      <c r="EX329" s="74"/>
      <c r="EY329" s="74"/>
      <c r="EZ329" s="74"/>
      <c r="FA329" s="74"/>
      <c r="FB329" s="74"/>
      <c r="FC329" s="74"/>
      <c r="FD329" s="74"/>
      <c r="FE329" s="74"/>
      <c r="FF329" s="74"/>
      <c r="FG329" s="74"/>
      <c r="FH329" s="74"/>
      <c r="FI329" s="74"/>
      <c r="FJ329" s="74"/>
      <c r="FK329" s="74"/>
      <c r="FL329" s="74"/>
      <c r="FM329" s="74"/>
      <c r="FN329" s="74"/>
      <c r="FO329" s="74"/>
      <c r="FP329" s="74"/>
      <c r="FQ329" s="74"/>
      <c r="FR329" s="74"/>
      <c r="FS329" s="74"/>
      <c r="FT329" s="74"/>
      <c r="FU329" s="74"/>
      <c r="FV329" s="74"/>
      <c r="FW329" s="74"/>
      <c r="FX329" s="74"/>
      <c r="FY329" s="74"/>
      <c r="FZ329" s="74"/>
      <c r="GA329" s="74"/>
      <c r="GB329" s="74"/>
      <c r="GC329" s="74"/>
    </row>
    <row r="330" spans="1:185">
      <c r="D330" s="74"/>
      <c r="E330" s="74"/>
      <c r="F330" s="74"/>
      <c r="G330" s="74"/>
      <c r="H330" s="74"/>
      <c r="I330" s="74"/>
      <c r="J330" s="74"/>
      <c r="K330" s="74"/>
      <c r="L330" s="74"/>
      <c r="M330" s="74"/>
      <c r="N330" s="74"/>
      <c r="O330" s="74"/>
      <c r="P330" s="74"/>
      <c r="Q330" s="74"/>
      <c r="R330" s="74"/>
      <c r="S330" s="74"/>
      <c r="T330" s="74"/>
      <c r="U330" s="74"/>
      <c r="V330" s="74"/>
      <c r="W330" s="74"/>
      <c r="X330" s="74"/>
      <c r="Y330" s="74"/>
      <c r="Z330" s="74"/>
      <c r="AA330" s="74"/>
      <c r="AB330" s="74"/>
      <c r="AC330" s="74"/>
      <c r="AD330" s="74"/>
      <c r="AE330" s="74"/>
      <c r="AF330" s="74"/>
      <c r="AG330" s="74"/>
      <c r="AH330" s="74"/>
      <c r="AI330" s="74"/>
      <c r="AJ330" s="74"/>
      <c r="AK330" s="74"/>
      <c r="AL330" s="74"/>
      <c r="AM330" s="74"/>
      <c r="AN330" s="74"/>
      <c r="AO330" s="74"/>
      <c r="AP330" s="74"/>
      <c r="AQ330" s="74"/>
      <c r="AR330" s="74"/>
      <c r="AS330" s="74"/>
      <c r="AT330" s="74"/>
      <c r="AU330" s="74"/>
      <c r="AV330" s="74"/>
      <c r="AW330" s="74"/>
      <c r="AX330" s="74"/>
      <c r="AY330" s="74"/>
      <c r="AZ330" s="74"/>
      <c r="BA330" s="74"/>
      <c r="BB330" s="74"/>
      <c r="BC330" s="74"/>
      <c r="BD330" s="74"/>
      <c r="BE330" s="74"/>
      <c r="BF330" s="74"/>
      <c r="BG330" s="74"/>
      <c r="BH330" s="74"/>
      <c r="BI330" s="74"/>
      <c r="BJ330" s="74"/>
      <c r="BK330" s="74"/>
      <c r="BL330" s="74"/>
      <c r="BM330" s="74"/>
      <c r="BN330" s="74"/>
      <c r="BO330" s="74"/>
      <c r="BP330" s="74"/>
      <c r="BQ330" s="74"/>
      <c r="BR330" s="74"/>
      <c r="BS330" s="74"/>
      <c r="BT330" s="74"/>
      <c r="BU330" s="74"/>
      <c r="BV330" s="74"/>
      <c r="BW330" s="74"/>
      <c r="BX330" s="74"/>
      <c r="BY330" s="74"/>
      <c r="BZ330" s="74"/>
      <c r="CA330" s="74"/>
      <c r="CB330" s="74"/>
      <c r="CC330" s="74"/>
      <c r="CD330" s="74"/>
      <c r="CE330" s="74"/>
      <c r="CF330" s="74"/>
      <c r="CG330" s="74"/>
      <c r="CH330" s="74"/>
      <c r="CI330" s="74"/>
      <c r="CJ330" s="74"/>
      <c r="CK330" s="74"/>
      <c r="CL330" s="74"/>
      <c r="CM330" s="74"/>
      <c r="CN330" s="74"/>
      <c r="CO330" s="74"/>
      <c r="CP330" s="74"/>
      <c r="CQ330" s="74"/>
      <c r="CR330" s="74"/>
      <c r="CS330" s="74"/>
      <c r="CT330" s="74"/>
      <c r="CU330" s="74"/>
      <c r="CV330" s="74"/>
      <c r="CW330" s="74"/>
      <c r="CX330" s="74"/>
      <c r="CY330" s="74"/>
      <c r="CZ330" s="74"/>
      <c r="DA330" s="74"/>
      <c r="DB330" s="74"/>
      <c r="DC330" s="74"/>
      <c r="DD330" s="74"/>
      <c r="DE330" s="74"/>
      <c r="DF330" s="74"/>
      <c r="DG330" s="74"/>
      <c r="DH330" s="74"/>
      <c r="DI330" s="74"/>
      <c r="DJ330" s="74"/>
      <c r="DK330" s="74"/>
      <c r="DL330" s="74"/>
      <c r="DM330" s="74"/>
      <c r="DN330" s="74"/>
      <c r="DO330" s="74"/>
      <c r="DP330" s="74"/>
      <c r="DQ330" s="74"/>
      <c r="DR330" s="74"/>
      <c r="DS330" s="74"/>
      <c r="DT330" s="74"/>
      <c r="DU330" s="74"/>
      <c r="DV330" s="74"/>
      <c r="DW330" s="74"/>
      <c r="DX330" s="74"/>
      <c r="DY330" s="74"/>
      <c r="DZ330" s="74"/>
      <c r="EA330" s="74"/>
      <c r="EB330" s="74"/>
      <c r="EC330" s="74"/>
      <c r="ED330" s="74"/>
      <c r="EE330" s="74"/>
      <c r="EF330" s="74"/>
      <c r="EG330" s="74"/>
      <c r="EH330" s="74"/>
      <c r="EI330" s="74"/>
      <c r="EJ330" s="74"/>
      <c r="EK330" s="74"/>
      <c r="EL330" s="74"/>
      <c r="EM330" s="74"/>
      <c r="EN330" s="74"/>
      <c r="EO330" s="74"/>
      <c r="EP330" s="74"/>
      <c r="EQ330" s="74"/>
      <c r="ER330" s="74"/>
      <c r="ES330" s="74"/>
      <c r="ET330" s="74"/>
      <c r="EU330" s="74"/>
      <c r="EV330" s="74"/>
      <c r="EW330" s="74"/>
      <c r="EX330" s="74"/>
      <c r="EY330" s="74"/>
      <c r="EZ330" s="74"/>
      <c r="FA330" s="74"/>
      <c r="FB330" s="74"/>
      <c r="FC330" s="74"/>
      <c r="FD330" s="74"/>
      <c r="FE330" s="74"/>
      <c r="FF330" s="74"/>
      <c r="FG330" s="74"/>
      <c r="FH330" s="74"/>
      <c r="FI330" s="74"/>
      <c r="FJ330" s="74"/>
      <c r="FK330" s="74"/>
      <c r="FL330" s="74"/>
      <c r="FM330" s="74"/>
      <c r="FN330" s="74"/>
      <c r="FO330" s="74"/>
      <c r="FP330" s="74"/>
      <c r="FQ330" s="74"/>
      <c r="FR330" s="74"/>
      <c r="FS330" s="74"/>
      <c r="FT330" s="74"/>
      <c r="FU330" s="74"/>
      <c r="FV330" s="74"/>
      <c r="FW330" s="74"/>
      <c r="FX330" s="74"/>
      <c r="FY330" s="74"/>
      <c r="FZ330" s="74"/>
      <c r="GA330" s="74"/>
      <c r="GB330" s="74"/>
      <c r="GC330" s="74"/>
    </row>
    <row r="331" spans="1:185">
      <c r="D331" s="74"/>
      <c r="E331" s="74"/>
      <c r="F331" s="74"/>
      <c r="G331" s="74"/>
      <c r="H331" s="74"/>
      <c r="I331" s="74"/>
      <c r="J331" s="74"/>
      <c r="K331" s="74"/>
      <c r="L331" s="74"/>
      <c r="M331" s="74"/>
      <c r="N331" s="74"/>
      <c r="O331" s="74"/>
      <c r="P331" s="74"/>
      <c r="Q331" s="74"/>
      <c r="R331" s="74"/>
      <c r="S331" s="74"/>
      <c r="T331" s="74"/>
      <c r="U331" s="74"/>
      <c r="V331" s="74"/>
      <c r="W331" s="74"/>
      <c r="X331" s="74"/>
      <c r="Y331" s="74"/>
      <c r="Z331" s="74"/>
      <c r="AA331" s="74"/>
      <c r="AB331" s="74"/>
      <c r="AC331" s="74"/>
      <c r="AD331" s="74"/>
      <c r="AE331" s="74"/>
      <c r="AF331" s="74"/>
      <c r="AG331" s="74"/>
      <c r="AH331" s="74"/>
      <c r="AI331" s="74"/>
      <c r="AJ331" s="74"/>
      <c r="AK331" s="74"/>
      <c r="AL331" s="74"/>
      <c r="AM331" s="74"/>
      <c r="AN331" s="74"/>
      <c r="AO331" s="74"/>
      <c r="AP331" s="74"/>
      <c r="AQ331" s="74"/>
      <c r="AR331" s="74"/>
      <c r="AS331" s="74"/>
      <c r="AT331" s="74"/>
      <c r="AU331" s="74"/>
      <c r="AV331" s="74"/>
      <c r="AW331" s="74"/>
      <c r="AX331" s="74"/>
      <c r="AY331" s="74"/>
      <c r="AZ331" s="74"/>
      <c r="BA331" s="74"/>
      <c r="BB331" s="74"/>
      <c r="BC331" s="74"/>
      <c r="BD331" s="74"/>
      <c r="BE331" s="74"/>
      <c r="BF331" s="74"/>
      <c r="BG331" s="74"/>
      <c r="BH331" s="74"/>
      <c r="BI331" s="74"/>
      <c r="BJ331" s="74"/>
      <c r="BK331" s="74"/>
      <c r="BL331" s="74"/>
      <c r="BM331" s="74"/>
      <c r="BN331" s="74"/>
      <c r="BO331" s="74"/>
      <c r="BP331" s="74"/>
      <c r="BQ331" s="74"/>
      <c r="BR331" s="74"/>
      <c r="BS331" s="74"/>
      <c r="BT331" s="74"/>
      <c r="BU331" s="74"/>
      <c r="BV331" s="74"/>
      <c r="BW331" s="74"/>
      <c r="BX331" s="74"/>
      <c r="BY331" s="74"/>
      <c r="BZ331" s="74"/>
      <c r="CA331" s="74"/>
      <c r="CB331" s="74"/>
      <c r="CC331" s="74"/>
      <c r="CD331" s="74"/>
      <c r="CE331" s="74"/>
      <c r="CF331" s="74"/>
      <c r="CG331" s="74"/>
      <c r="CH331" s="74"/>
      <c r="CI331" s="74"/>
      <c r="CJ331" s="74"/>
      <c r="CK331" s="74"/>
      <c r="CL331" s="74"/>
      <c r="CM331" s="74"/>
      <c r="CN331" s="74"/>
      <c r="CO331" s="74"/>
      <c r="CP331" s="74"/>
      <c r="CQ331" s="74"/>
      <c r="CR331" s="74"/>
      <c r="CS331" s="74"/>
      <c r="CT331" s="74"/>
      <c r="CU331" s="74"/>
      <c r="CV331" s="74"/>
      <c r="CW331" s="74"/>
      <c r="CX331" s="74"/>
      <c r="CY331" s="74"/>
      <c r="CZ331" s="74"/>
      <c r="DA331" s="74"/>
      <c r="DB331" s="74"/>
      <c r="DC331" s="74"/>
      <c r="DD331" s="74"/>
      <c r="DE331" s="74"/>
      <c r="DF331" s="74"/>
      <c r="DG331" s="74"/>
      <c r="DH331" s="74"/>
      <c r="DI331" s="74"/>
      <c r="DJ331" s="74"/>
      <c r="DK331" s="74"/>
      <c r="DL331" s="74"/>
      <c r="DM331" s="74"/>
      <c r="DN331" s="74"/>
      <c r="DO331" s="74"/>
      <c r="DP331" s="74"/>
      <c r="DQ331" s="74"/>
      <c r="DR331" s="74"/>
      <c r="DS331" s="74"/>
      <c r="DT331" s="74"/>
      <c r="DU331" s="74"/>
      <c r="DV331" s="74"/>
      <c r="DW331" s="74"/>
      <c r="DX331" s="74"/>
      <c r="DY331" s="74"/>
      <c r="DZ331" s="74"/>
      <c r="EA331" s="74"/>
      <c r="EB331" s="74"/>
      <c r="EC331" s="74"/>
      <c r="ED331" s="74"/>
      <c r="EE331" s="74"/>
      <c r="EF331" s="74"/>
      <c r="EG331" s="74"/>
      <c r="EH331" s="74"/>
      <c r="EI331" s="74"/>
      <c r="EJ331" s="74"/>
      <c r="EK331" s="74"/>
      <c r="EL331" s="74"/>
      <c r="EM331" s="74"/>
      <c r="EN331" s="74"/>
      <c r="EO331" s="74"/>
      <c r="EP331" s="74"/>
      <c r="EQ331" s="74"/>
      <c r="ER331" s="74"/>
      <c r="ES331" s="74"/>
      <c r="ET331" s="74"/>
      <c r="EU331" s="74"/>
      <c r="EV331" s="74"/>
      <c r="EW331" s="74"/>
      <c r="EX331" s="74"/>
      <c r="EY331" s="74"/>
      <c r="EZ331" s="74"/>
      <c r="FA331" s="74"/>
      <c r="FB331" s="74"/>
      <c r="FC331" s="74"/>
      <c r="FD331" s="74"/>
      <c r="FE331" s="74"/>
      <c r="FF331" s="74"/>
      <c r="FG331" s="74"/>
      <c r="FH331" s="74"/>
      <c r="FI331" s="74"/>
      <c r="FJ331" s="74"/>
      <c r="FK331" s="74"/>
      <c r="FL331" s="74"/>
      <c r="FM331" s="74"/>
      <c r="FN331" s="74"/>
      <c r="FO331" s="74"/>
      <c r="FP331" s="74"/>
      <c r="FQ331" s="74"/>
      <c r="FR331" s="74"/>
      <c r="FS331" s="74"/>
      <c r="FT331" s="74"/>
      <c r="FU331" s="74"/>
      <c r="FV331" s="74"/>
      <c r="FW331" s="74"/>
      <c r="FX331" s="74"/>
      <c r="FY331" s="74"/>
      <c r="FZ331" s="74"/>
      <c r="GA331" s="74"/>
      <c r="GB331" s="74"/>
      <c r="GC331" s="74"/>
    </row>
    <row r="332" spans="1:185">
      <c r="D332" s="74"/>
      <c r="E332" s="74"/>
      <c r="F332" s="74"/>
      <c r="G332" s="74"/>
      <c r="H332" s="74"/>
      <c r="I332" s="74"/>
      <c r="J332" s="74"/>
      <c r="K332" s="74"/>
      <c r="L332" s="74"/>
      <c r="M332" s="74"/>
      <c r="N332" s="74"/>
      <c r="O332" s="74"/>
      <c r="P332" s="74"/>
      <c r="Q332" s="74"/>
      <c r="R332" s="74"/>
      <c r="S332" s="74"/>
      <c r="T332" s="74"/>
      <c r="U332" s="74"/>
      <c r="V332" s="74"/>
      <c r="W332" s="74"/>
      <c r="X332" s="74"/>
      <c r="Y332" s="74"/>
      <c r="Z332" s="74"/>
      <c r="AA332" s="74"/>
      <c r="AB332" s="74"/>
      <c r="AC332" s="74"/>
      <c r="AD332" s="74"/>
      <c r="AE332" s="74"/>
      <c r="AF332" s="74"/>
      <c r="AG332" s="74"/>
      <c r="AH332" s="74"/>
      <c r="AI332" s="74"/>
      <c r="AJ332" s="74"/>
      <c r="AK332" s="74"/>
      <c r="AL332" s="74"/>
      <c r="AM332" s="74"/>
      <c r="AN332" s="74"/>
      <c r="AO332" s="74"/>
      <c r="AP332" s="74"/>
      <c r="AQ332" s="74"/>
      <c r="AR332" s="74"/>
      <c r="AS332" s="74"/>
      <c r="AT332" s="74"/>
      <c r="AU332" s="74"/>
      <c r="AV332" s="74"/>
      <c r="AW332" s="74"/>
      <c r="AX332" s="74"/>
      <c r="AY332" s="74"/>
      <c r="AZ332" s="74"/>
      <c r="BA332" s="74"/>
      <c r="BB332" s="74"/>
      <c r="BC332" s="74"/>
      <c r="BD332" s="74"/>
      <c r="BE332" s="74"/>
      <c r="BF332" s="74"/>
      <c r="BG332" s="74"/>
      <c r="BH332" s="74"/>
      <c r="BI332" s="74"/>
      <c r="BJ332" s="74"/>
      <c r="BK332" s="74"/>
      <c r="BL332" s="74"/>
      <c r="BM332" s="74"/>
      <c r="BN332" s="74"/>
      <c r="BO332" s="74"/>
      <c r="BP332" s="74"/>
      <c r="BQ332" s="74"/>
      <c r="BR332" s="74"/>
      <c r="BS332" s="74"/>
      <c r="BT332" s="74"/>
      <c r="BU332" s="74"/>
      <c r="BV332" s="74"/>
      <c r="BW332" s="74"/>
      <c r="BX332" s="74"/>
      <c r="BY332" s="74"/>
      <c r="BZ332" s="74"/>
      <c r="CA332" s="74"/>
      <c r="CB332" s="74"/>
      <c r="CC332" s="74"/>
      <c r="CD332" s="74"/>
      <c r="CE332" s="74"/>
      <c r="CF332" s="74"/>
      <c r="CG332" s="74"/>
      <c r="CH332" s="74"/>
      <c r="CI332" s="74"/>
      <c r="CJ332" s="74"/>
      <c r="CK332" s="74"/>
      <c r="CL332" s="74"/>
      <c r="CM332" s="74"/>
      <c r="CN332" s="74"/>
      <c r="CO332" s="74"/>
      <c r="CP332" s="74"/>
      <c r="CQ332" s="74"/>
      <c r="CR332" s="74"/>
      <c r="CS332" s="74"/>
      <c r="CT332" s="74"/>
      <c r="CU332" s="74"/>
      <c r="CV332" s="74"/>
      <c r="CW332" s="74"/>
      <c r="CX332" s="74"/>
      <c r="CY332" s="74"/>
      <c r="CZ332" s="74"/>
      <c r="DA332" s="74"/>
      <c r="DB332" s="74"/>
      <c r="DC332" s="74"/>
      <c r="DD332" s="74"/>
      <c r="DE332" s="74"/>
      <c r="DF332" s="74"/>
      <c r="DG332" s="74"/>
      <c r="DH332" s="74"/>
      <c r="DI332" s="74"/>
      <c r="DJ332" s="74"/>
      <c r="DK332" s="74"/>
      <c r="DL332" s="74"/>
      <c r="DM332" s="74"/>
      <c r="DN332" s="74"/>
      <c r="DO332" s="74"/>
      <c r="DP332" s="74"/>
      <c r="DQ332" s="74"/>
      <c r="DR332" s="74"/>
      <c r="DS332" s="74"/>
      <c r="DT332" s="74"/>
      <c r="DU332" s="74"/>
      <c r="DV332" s="74"/>
      <c r="DW332" s="74"/>
      <c r="DX332" s="74"/>
      <c r="DY332" s="74"/>
      <c r="DZ332" s="74"/>
      <c r="EA332" s="74"/>
      <c r="EB332" s="74"/>
      <c r="EC332" s="74"/>
      <c r="ED332" s="74"/>
      <c r="EE332" s="74"/>
      <c r="EF332" s="74"/>
      <c r="EG332" s="74"/>
      <c r="EH332" s="74"/>
      <c r="EI332" s="74"/>
      <c r="EJ332" s="74"/>
      <c r="EK332" s="74"/>
      <c r="EL332" s="74"/>
      <c r="EM332" s="74"/>
      <c r="EN332" s="74"/>
      <c r="EO332" s="74"/>
      <c r="EP332" s="74"/>
      <c r="EQ332" s="74"/>
      <c r="ER332" s="74"/>
      <c r="ES332" s="74"/>
      <c r="ET332" s="74"/>
      <c r="EU332" s="74"/>
      <c r="EV332" s="74"/>
      <c r="EW332" s="74"/>
      <c r="EX332" s="74"/>
      <c r="EY332" s="74"/>
      <c r="EZ332" s="74"/>
      <c r="FA332" s="74"/>
      <c r="FB332" s="74"/>
      <c r="FC332" s="74"/>
      <c r="FD332" s="74"/>
      <c r="FE332" s="74"/>
      <c r="FF332" s="74"/>
      <c r="FG332" s="74"/>
      <c r="FH332" s="74"/>
      <c r="FI332" s="74"/>
      <c r="FJ332" s="74"/>
      <c r="FK332" s="74"/>
      <c r="FL332" s="74"/>
      <c r="FM332" s="74"/>
      <c r="FN332" s="74"/>
      <c r="FO332" s="74"/>
      <c r="FP332" s="74"/>
      <c r="FQ332" s="74"/>
      <c r="FR332" s="74"/>
      <c r="FS332" s="74"/>
      <c r="FT332" s="74"/>
      <c r="FU332" s="74"/>
      <c r="FV332" s="74"/>
      <c r="FW332" s="74"/>
      <c r="FX332" s="74"/>
      <c r="FY332" s="74"/>
      <c r="FZ332" s="74"/>
      <c r="GA332" s="74"/>
      <c r="GB332" s="74"/>
      <c r="GC332" s="74"/>
    </row>
    <row r="333" spans="1:185">
      <c r="D333" s="74"/>
      <c r="E333" s="74"/>
      <c r="F333" s="74"/>
      <c r="G333" s="74"/>
      <c r="H333" s="74"/>
      <c r="I333" s="74"/>
      <c r="J333" s="74"/>
      <c r="K333" s="74"/>
      <c r="L333" s="74"/>
      <c r="M333" s="74"/>
      <c r="N333" s="74"/>
      <c r="O333" s="74"/>
      <c r="P333" s="74"/>
      <c r="Q333" s="74"/>
      <c r="R333" s="74"/>
      <c r="S333" s="74"/>
      <c r="T333" s="74"/>
      <c r="U333" s="74"/>
      <c r="V333" s="74"/>
      <c r="W333" s="74"/>
      <c r="X333" s="74"/>
      <c r="Y333" s="74"/>
      <c r="Z333" s="74"/>
      <c r="AA333" s="74"/>
      <c r="AB333" s="74"/>
      <c r="AC333" s="74"/>
      <c r="AD333" s="74"/>
      <c r="AE333" s="74"/>
      <c r="AF333" s="74"/>
      <c r="AG333" s="74"/>
      <c r="AH333" s="74"/>
      <c r="AI333" s="74"/>
      <c r="AJ333" s="74"/>
      <c r="AK333" s="74"/>
      <c r="AL333" s="74"/>
      <c r="AM333" s="74"/>
      <c r="AN333" s="74"/>
      <c r="AO333" s="74"/>
      <c r="AP333" s="74"/>
      <c r="AQ333" s="74"/>
      <c r="AR333" s="74"/>
      <c r="AS333" s="74"/>
      <c r="AT333" s="74"/>
      <c r="AU333" s="74"/>
      <c r="AV333" s="74"/>
      <c r="AW333" s="74"/>
      <c r="AX333" s="74"/>
      <c r="AY333" s="74"/>
      <c r="AZ333" s="74"/>
      <c r="BA333" s="74"/>
      <c r="BB333" s="74"/>
      <c r="BC333" s="74"/>
      <c r="BD333" s="74"/>
      <c r="BE333" s="74"/>
      <c r="BF333" s="74"/>
      <c r="BG333" s="74"/>
      <c r="BH333" s="74"/>
      <c r="BI333" s="74"/>
      <c r="BJ333" s="74"/>
      <c r="BK333" s="74"/>
      <c r="BL333" s="74"/>
      <c r="BM333" s="74"/>
      <c r="BN333" s="74"/>
      <c r="BO333" s="74"/>
      <c r="BP333" s="74"/>
      <c r="BQ333" s="74"/>
      <c r="BR333" s="74"/>
      <c r="BS333" s="74"/>
      <c r="BT333" s="74"/>
      <c r="BU333" s="74"/>
      <c r="BV333" s="74"/>
      <c r="BW333" s="74"/>
      <c r="BX333" s="74"/>
      <c r="BY333" s="74"/>
      <c r="BZ333" s="74"/>
      <c r="CA333" s="74"/>
      <c r="CB333" s="74"/>
      <c r="CC333" s="74"/>
      <c r="CD333" s="74"/>
      <c r="CE333" s="74"/>
      <c r="CF333" s="74"/>
      <c r="CG333" s="74"/>
      <c r="CH333" s="74"/>
      <c r="CI333" s="74"/>
      <c r="CJ333" s="74"/>
      <c r="CK333" s="74"/>
      <c r="CL333" s="74"/>
      <c r="CM333" s="74"/>
      <c r="CN333" s="74"/>
      <c r="CO333" s="74"/>
      <c r="CP333" s="74"/>
      <c r="CQ333" s="74"/>
      <c r="CR333" s="74"/>
      <c r="CS333" s="74"/>
      <c r="CT333" s="74"/>
      <c r="CU333" s="74"/>
      <c r="CV333" s="74"/>
      <c r="CW333" s="74"/>
      <c r="CX333" s="74"/>
      <c r="CY333" s="74"/>
      <c r="CZ333" s="74"/>
      <c r="DA333" s="74"/>
      <c r="DB333" s="74"/>
      <c r="DC333" s="74"/>
      <c r="DD333" s="74"/>
      <c r="DE333" s="74"/>
      <c r="DF333" s="74"/>
      <c r="DG333" s="74"/>
      <c r="DH333" s="74"/>
      <c r="DI333" s="74"/>
      <c r="DJ333" s="74"/>
      <c r="DK333" s="74"/>
      <c r="DL333" s="74"/>
      <c r="DM333" s="74"/>
      <c r="DN333" s="74"/>
      <c r="DO333" s="74"/>
      <c r="DP333" s="74"/>
      <c r="DQ333" s="74"/>
      <c r="DR333" s="74"/>
      <c r="DS333" s="74"/>
      <c r="DT333" s="74"/>
      <c r="DU333" s="74"/>
      <c r="DV333" s="74"/>
      <c r="DW333" s="74"/>
      <c r="DX333" s="74"/>
      <c r="DY333" s="74"/>
      <c r="DZ333" s="74"/>
      <c r="EA333" s="74"/>
      <c r="EB333" s="74"/>
      <c r="EC333" s="74"/>
      <c r="ED333" s="74"/>
      <c r="EE333" s="74"/>
      <c r="EF333" s="74"/>
      <c r="EG333" s="74"/>
      <c r="EH333" s="74"/>
      <c r="EI333" s="74"/>
      <c r="EJ333" s="74"/>
      <c r="EK333" s="74"/>
      <c r="EL333" s="74"/>
      <c r="EM333" s="74"/>
      <c r="EN333" s="74"/>
      <c r="EO333" s="74"/>
      <c r="EP333" s="74"/>
      <c r="EQ333" s="74"/>
      <c r="ER333" s="74"/>
      <c r="ES333" s="74"/>
      <c r="ET333" s="74"/>
      <c r="EU333" s="74"/>
      <c r="EV333" s="74"/>
      <c r="EW333" s="74"/>
      <c r="EX333" s="74"/>
      <c r="EY333" s="74"/>
      <c r="EZ333" s="74"/>
      <c r="FA333" s="74"/>
      <c r="FB333" s="74"/>
      <c r="FC333" s="74"/>
      <c r="FD333" s="74"/>
      <c r="FE333" s="74"/>
      <c r="FF333" s="74"/>
      <c r="FG333" s="74"/>
      <c r="FH333" s="74"/>
      <c r="FI333" s="74"/>
      <c r="FJ333" s="74"/>
      <c r="FK333" s="74"/>
      <c r="FL333" s="74"/>
      <c r="FM333" s="74"/>
      <c r="FN333" s="74"/>
      <c r="FO333" s="74"/>
      <c r="FP333" s="74"/>
      <c r="FQ333" s="74"/>
      <c r="FR333" s="74"/>
      <c r="FS333" s="74"/>
      <c r="FT333" s="74"/>
      <c r="FU333" s="74"/>
      <c r="FV333" s="74"/>
      <c r="FW333" s="74"/>
      <c r="FX333" s="74"/>
      <c r="FY333" s="74"/>
      <c r="FZ333" s="74"/>
      <c r="GA333" s="74"/>
      <c r="GB333" s="74"/>
      <c r="GC333" s="74"/>
    </row>
    <row r="334" spans="1:185">
      <c r="D334" s="74"/>
      <c r="E334" s="74"/>
      <c r="F334" s="74"/>
      <c r="G334" s="74"/>
      <c r="H334" s="74"/>
      <c r="I334" s="74"/>
      <c r="J334" s="74"/>
      <c r="K334" s="74"/>
      <c r="L334" s="74"/>
      <c r="M334" s="74"/>
      <c r="N334" s="74"/>
      <c r="O334" s="74"/>
      <c r="P334" s="74"/>
      <c r="Q334" s="74"/>
      <c r="R334" s="74"/>
      <c r="S334" s="74"/>
      <c r="T334" s="74"/>
      <c r="U334" s="74"/>
      <c r="V334" s="74"/>
      <c r="W334" s="74"/>
      <c r="X334" s="74"/>
      <c r="Y334" s="74"/>
      <c r="Z334" s="74"/>
      <c r="AA334" s="74"/>
      <c r="AB334" s="74"/>
      <c r="AC334" s="74"/>
      <c r="AD334" s="74"/>
      <c r="AE334" s="74"/>
      <c r="AF334" s="74"/>
      <c r="AG334" s="74"/>
      <c r="AH334" s="74"/>
      <c r="AI334" s="74"/>
      <c r="AJ334" s="74"/>
      <c r="AK334" s="74"/>
      <c r="AL334" s="74"/>
      <c r="AM334" s="74"/>
      <c r="AN334" s="74"/>
      <c r="AO334" s="74"/>
      <c r="AP334" s="74"/>
      <c r="AQ334" s="74"/>
      <c r="AR334" s="74"/>
      <c r="AS334" s="74"/>
      <c r="AT334" s="74"/>
      <c r="AU334" s="74"/>
      <c r="AV334" s="74"/>
      <c r="AW334" s="74"/>
      <c r="AX334" s="74"/>
      <c r="AY334" s="74"/>
      <c r="AZ334" s="74"/>
      <c r="BA334" s="74"/>
      <c r="BB334" s="74"/>
      <c r="BC334" s="74"/>
      <c r="BD334" s="74"/>
      <c r="BE334" s="74"/>
      <c r="BF334" s="74"/>
      <c r="BG334" s="74"/>
      <c r="BH334" s="74"/>
      <c r="BI334" s="74"/>
      <c r="BJ334" s="74"/>
      <c r="BK334" s="74"/>
      <c r="BL334" s="74"/>
      <c r="BM334" s="74"/>
      <c r="BN334" s="74"/>
      <c r="BO334" s="74"/>
      <c r="BP334" s="74"/>
      <c r="BQ334" s="74"/>
      <c r="BR334" s="74"/>
      <c r="BS334" s="74"/>
      <c r="BT334" s="74"/>
      <c r="BU334" s="74"/>
      <c r="BV334" s="74"/>
      <c r="BW334" s="74"/>
      <c r="BX334" s="74"/>
      <c r="BY334" s="74"/>
      <c r="BZ334" s="74"/>
      <c r="CA334" s="74"/>
      <c r="CB334" s="74"/>
      <c r="CC334" s="74"/>
      <c r="CD334" s="74"/>
      <c r="CE334" s="74"/>
      <c r="CF334" s="74"/>
      <c r="CG334" s="74"/>
      <c r="CH334" s="74"/>
      <c r="CI334" s="74"/>
      <c r="CJ334" s="74"/>
      <c r="CK334" s="74"/>
      <c r="CL334" s="74"/>
      <c r="CM334" s="74"/>
      <c r="CN334" s="74"/>
      <c r="CO334" s="74"/>
      <c r="CP334" s="74"/>
      <c r="CQ334" s="74"/>
      <c r="CR334" s="74"/>
      <c r="CS334" s="74"/>
      <c r="CT334" s="74"/>
      <c r="CU334" s="74"/>
      <c r="CV334" s="74"/>
      <c r="CW334" s="74"/>
      <c r="CX334" s="74"/>
      <c r="CY334" s="74"/>
      <c r="CZ334" s="74"/>
      <c r="DA334" s="74"/>
      <c r="DB334" s="74"/>
      <c r="DC334" s="74"/>
      <c r="DD334" s="74"/>
      <c r="DE334" s="74"/>
      <c r="DF334" s="74"/>
      <c r="DG334" s="74"/>
      <c r="DH334" s="74"/>
      <c r="DI334" s="74"/>
      <c r="DJ334" s="74"/>
      <c r="DK334" s="74"/>
      <c r="DL334" s="74"/>
      <c r="DM334" s="74"/>
      <c r="DN334" s="74"/>
      <c r="DO334" s="74"/>
      <c r="DP334" s="74"/>
      <c r="DQ334" s="74"/>
      <c r="DR334" s="74"/>
      <c r="DS334" s="74"/>
      <c r="DT334" s="74"/>
      <c r="DU334" s="74"/>
      <c r="DV334" s="74"/>
      <c r="DW334" s="74"/>
      <c r="DX334" s="74"/>
      <c r="DY334" s="74"/>
      <c r="DZ334" s="74"/>
      <c r="EA334" s="74"/>
      <c r="EB334" s="74"/>
      <c r="EC334" s="74"/>
      <c r="ED334" s="74"/>
      <c r="EE334" s="74"/>
      <c r="EF334" s="74"/>
      <c r="EG334" s="74"/>
      <c r="EH334" s="74"/>
      <c r="EI334" s="74"/>
      <c r="EJ334" s="74"/>
      <c r="EK334" s="74"/>
      <c r="EL334" s="74"/>
      <c r="EM334" s="74"/>
      <c r="EN334" s="74"/>
      <c r="EO334" s="74"/>
      <c r="EP334" s="74"/>
      <c r="EQ334" s="74"/>
      <c r="ER334" s="74"/>
      <c r="ES334" s="74"/>
      <c r="ET334" s="74"/>
      <c r="EU334" s="74"/>
      <c r="EV334" s="74"/>
      <c r="EW334" s="74"/>
      <c r="EX334" s="74"/>
      <c r="EY334" s="74"/>
      <c r="EZ334" s="74"/>
      <c r="FA334" s="74"/>
      <c r="FB334" s="74"/>
      <c r="FC334" s="74"/>
      <c r="FD334" s="74"/>
      <c r="FE334" s="74"/>
      <c r="FF334" s="74"/>
      <c r="FG334" s="74"/>
      <c r="FH334" s="74"/>
      <c r="FI334" s="74"/>
      <c r="FJ334" s="74"/>
      <c r="FK334" s="74"/>
      <c r="FL334" s="74"/>
      <c r="FM334" s="74"/>
      <c r="FN334" s="74"/>
      <c r="FO334" s="74"/>
      <c r="FP334" s="74"/>
      <c r="FQ334" s="74"/>
      <c r="FR334" s="74"/>
      <c r="FS334" s="74"/>
      <c r="FT334" s="74"/>
      <c r="FU334" s="74"/>
      <c r="FV334" s="74"/>
      <c r="FW334" s="74"/>
      <c r="FX334" s="74"/>
      <c r="FY334" s="74"/>
      <c r="FZ334" s="74"/>
      <c r="GA334" s="74"/>
      <c r="GB334" s="74"/>
      <c r="GC334" s="74"/>
    </row>
    <row r="335" spans="1:185">
      <c r="D335" s="74"/>
      <c r="E335" s="74"/>
      <c r="F335" s="74"/>
      <c r="G335" s="74"/>
      <c r="H335" s="74"/>
      <c r="I335" s="74"/>
      <c r="J335" s="74"/>
      <c r="K335" s="74"/>
      <c r="L335" s="74"/>
      <c r="M335" s="74"/>
      <c r="N335" s="74"/>
      <c r="O335" s="74"/>
      <c r="P335" s="74"/>
      <c r="Q335" s="74"/>
      <c r="R335" s="74"/>
      <c r="S335" s="74"/>
      <c r="T335" s="74"/>
      <c r="U335" s="74"/>
      <c r="V335" s="74"/>
      <c r="W335" s="74"/>
      <c r="X335" s="74"/>
      <c r="Y335" s="74"/>
      <c r="Z335" s="74"/>
      <c r="AA335" s="74"/>
      <c r="AB335" s="74"/>
      <c r="AC335" s="74"/>
      <c r="AD335" s="74"/>
      <c r="AE335" s="74"/>
      <c r="AF335" s="74"/>
      <c r="AG335" s="74"/>
      <c r="AH335" s="74"/>
      <c r="AI335" s="74"/>
      <c r="AJ335" s="74"/>
      <c r="AK335" s="74"/>
      <c r="AL335" s="74"/>
      <c r="AM335" s="74"/>
      <c r="AN335" s="74"/>
      <c r="AO335" s="74"/>
      <c r="AP335" s="74"/>
      <c r="AQ335" s="74"/>
      <c r="AR335" s="74"/>
      <c r="AS335" s="74"/>
      <c r="AT335" s="74"/>
      <c r="AU335" s="74"/>
      <c r="AV335" s="74"/>
      <c r="AW335" s="74"/>
      <c r="AX335" s="74"/>
      <c r="AY335" s="74"/>
      <c r="AZ335" s="74"/>
      <c r="BA335" s="74"/>
      <c r="BB335" s="74"/>
      <c r="BC335" s="74"/>
      <c r="BD335" s="74"/>
      <c r="BE335" s="74"/>
      <c r="BF335" s="74"/>
      <c r="BG335" s="74"/>
      <c r="BH335" s="74"/>
      <c r="BI335" s="74"/>
      <c r="BJ335" s="74"/>
      <c r="BK335" s="74"/>
      <c r="BL335" s="74"/>
      <c r="BM335" s="74"/>
      <c r="BN335" s="74"/>
      <c r="BO335" s="74"/>
      <c r="BP335" s="74"/>
      <c r="BQ335" s="74"/>
      <c r="BR335" s="74"/>
      <c r="BS335" s="74"/>
      <c r="BT335" s="74"/>
      <c r="BU335" s="74"/>
      <c r="BV335" s="74"/>
      <c r="BW335" s="74"/>
      <c r="BX335" s="74"/>
      <c r="BY335" s="74"/>
      <c r="BZ335" s="74"/>
      <c r="CA335" s="74"/>
      <c r="CB335" s="74"/>
      <c r="CC335" s="74"/>
      <c r="CD335" s="74"/>
      <c r="CE335" s="74"/>
      <c r="CF335" s="74"/>
      <c r="CG335" s="74"/>
      <c r="CH335" s="74"/>
      <c r="CI335" s="74"/>
      <c r="CJ335" s="74"/>
      <c r="CK335" s="74"/>
      <c r="CL335" s="74"/>
      <c r="CM335" s="74"/>
      <c r="CN335" s="74"/>
      <c r="CO335" s="74"/>
      <c r="CP335" s="74"/>
      <c r="CQ335" s="74"/>
      <c r="CR335" s="74"/>
      <c r="CS335" s="74"/>
      <c r="CT335" s="74"/>
      <c r="CU335" s="74"/>
      <c r="CV335" s="74"/>
      <c r="CW335" s="74"/>
      <c r="CX335" s="74"/>
      <c r="CY335" s="74"/>
      <c r="CZ335" s="74"/>
      <c r="DA335" s="74"/>
      <c r="DB335" s="74"/>
      <c r="DC335" s="74"/>
      <c r="DD335" s="74"/>
      <c r="DE335" s="74"/>
      <c r="DF335" s="74"/>
      <c r="DG335" s="74"/>
      <c r="DH335" s="74"/>
      <c r="DI335" s="74"/>
      <c r="DJ335" s="74"/>
      <c r="DK335" s="74"/>
      <c r="DL335" s="74"/>
      <c r="DM335" s="74"/>
      <c r="DN335" s="74"/>
      <c r="DO335" s="74"/>
      <c r="DP335" s="74"/>
      <c r="DQ335" s="74"/>
      <c r="DR335" s="74"/>
      <c r="DS335" s="74"/>
      <c r="DT335" s="74"/>
      <c r="DU335" s="74"/>
      <c r="DV335" s="74"/>
      <c r="DW335" s="74"/>
      <c r="DX335" s="74"/>
      <c r="DY335" s="74"/>
      <c r="DZ335" s="74"/>
      <c r="EA335" s="74"/>
      <c r="EB335" s="74"/>
      <c r="EC335" s="74"/>
      <c r="ED335" s="74"/>
      <c r="EE335" s="74"/>
      <c r="EF335" s="74"/>
      <c r="EG335" s="74"/>
      <c r="EH335" s="74"/>
      <c r="EI335" s="74"/>
      <c r="EJ335" s="74"/>
      <c r="EK335" s="74"/>
      <c r="EL335" s="74"/>
      <c r="EM335" s="74"/>
      <c r="EN335" s="74"/>
      <c r="EO335" s="74"/>
      <c r="EP335" s="74"/>
      <c r="EQ335" s="74"/>
      <c r="ER335" s="74"/>
      <c r="ES335" s="74"/>
      <c r="ET335" s="74"/>
      <c r="EU335" s="74"/>
      <c r="EV335" s="74"/>
      <c r="EW335" s="74"/>
      <c r="EX335" s="74"/>
      <c r="EY335" s="74"/>
      <c r="EZ335" s="74"/>
      <c r="FA335" s="74"/>
      <c r="FB335" s="74"/>
      <c r="FC335" s="74"/>
      <c r="FD335" s="74"/>
      <c r="FE335" s="74"/>
      <c r="FF335" s="74"/>
      <c r="FG335" s="74"/>
      <c r="FH335" s="74"/>
      <c r="FI335" s="74"/>
      <c r="FJ335" s="74"/>
      <c r="FK335" s="74"/>
      <c r="FL335" s="74"/>
      <c r="FM335" s="74"/>
      <c r="FN335" s="74"/>
      <c r="FO335" s="74"/>
      <c r="FP335" s="74"/>
      <c r="FQ335" s="74"/>
      <c r="FR335" s="74"/>
      <c r="FS335" s="74"/>
      <c r="FT335" s="74"/>
      <c r="FU335" s="74"/>
      <c r="FV335" s="74"/>
      <c r="FW335" s="74"/>
      <c r="FX335" s="74"/>
      <c r="FY335" s="74"/>
      <c r="FZ335" s="74"/>
      <c r="GA335" s="74"/>
      <c r="GB335" s="74"/>
      <c r="GC335" s="74"/>
    </row>
    <row r="336" spans="1:185">
      <c r="D336" s="74"/>
      <c r="E336" s="74"/>
      <c r="F336" s="74"/>
      <c r="G336" s="74"/>
      <c r="H336" s="74"/>
      <c r="I336" s="74"/>
      <c r="J336" s="74"/>
      <c r="K336" s="74"/>
      <c r="L336" s="74"/>
      <c r="M336" s="74"/>
      <c r="N336" s="74"/>
      <c r="O336" s="74"/>
      <c r="P336" s="74"/>
      <c r="Q336" s="74"/>
      <c r="R336" s="74"/>
      <c r="S336" s="74"/>
      <c r="T336" s="74"/>
      <c r="U336" s="74"/>
      <c r="V336" s="74"/>
      <c r="W336" s="74"/>
      <c r="X336" s="74"/>
      <c r="Y336" s="74"/>
      <c r="Z336" s="74"/>
      <c r="AA336" s="74"/>
      <c r="AB336" s="74"/>
      <c r="AC336" s="74"/>
      <c r="AD336" s="74"/>
      <c r="AE336" s="74"/>
      <c r="AF336" s="74"/>
      <c r="AG336" s="74"/>
      <c r="AH336" s="74"/>
      <c r="AI336" s="74"/>
      <c r="AJ336" s="74"/>
      <c r="AK336" s="74"/>
      <c r="AL336" s="74"/>
      <c r="AM336" s="74"/>
      <c r="AN336" s="74"/>
      <c r="AO336" s="74"/>
      <c r="AP336" s="74"/>
      <c r="AQ336" s="74"/>
      <c r="AR336" s="74"/>
      <c r="AS336" s="74"/>
      <c r="AT336" s="74"/>
      <c r="AU336" s="74"/>
      <c r="AV336" s="74"/>
      <c r="AW336" s="74"/>
      <c r="AX336" s="74"/>
      <c r="AY336" s="74"/>
      <c r="AZ336" s="74"/>
      <c r="BA336" s="74"/>
      <c r="BB336" s="74"/>
      <c r="BC336" s="74"/>
      <c r="BD336" s="74"/>
      <c r="BE336" s="74"/>
      <c r="BF336" s="74"/>
      <c r="BG336" s="74"/>
      <c r="BH336" s="74"/>
      <c r="BI336" s="74"/>
      <c r="BJ336" s="74"/>
      <c r="BK336" s="74"/>
      <c r="BL336" s="74"/>
      <c r="BM336" s="74"/>
      <c r="BN336" s="74"/>
      <c r="BO336" s="74"/>
      <c r="BP336" s="74"/>
      <c r="BQ336" s="74"/>
      <c r="BR336" s="74"/>
      <c r="BS336" s="74"/>
      <c r="BT336" s="74"/>
      <c r="BU336" s="74"/>
      <c r="BV336" s="74"/>
      <c r="BW336" s="74"/>
      <c r="BX336" s="74"/>
      <c r="BY336" s="74"/>
      <c r="BZ336" s="74"/>
      <c r="CA336" s="74"/>
      <c r="CB336" s="74"/>
      <c r="CC336" s="74"/>
      <c r="CD336" s="74"/>
      <c r="CE336" s="74"/>
      <c r="CF336" s="74"/>
      <c r="CG336" s="74"/>
      <c r="CH336" s="74"/>
      <c r="CI336" s="74"/>
      <c r="CJ336" s="74"/>
      <c r="CK336" s="74"/>
      <c r="CL336" s="74"/>
      <c r="CM336" s="74"/>
      <c r="CN336" s="74"/>
      <c r="CO336" s="74"/>
      <c r="CP336" s="74"/>
      <c r="CQ336" s="74"/>
      <c r="CR336" s="74"/>
      <c r="CS336" s="74"/>
      <c r="CT336" s="74"/>
      <c r="CU336" s="74"/>
      <c r="CV336" s="74"/>
      <c r="CW336" s="74"/>
      <c r="CX336" s="74"/>
      <c r="CY336" s="74"/>
      <c r="CZ336" s="74"/>
      <c r="DA336" s="74"/>
      <c r="DB336" s="74"/>
      <c r="DC336" s="74"/>
      <c r="DD336" s="74"/>
      <c r="DE336" s="74"/>
      <c r="DF336" s="74"/>
      <c r="DG336" s="74"/>
      <c r="DH336" s="74"/>
      <c r="DI336" s="74"/>
      <c r="DJ336" s="74"/>
      <c r="DK336" s="74"/>
      <c r="DL336" s="74"/>
      <c r="DM336" s="74"/>
      <c r="DN336" s="74"/>
      <c r="DO336" s="74"/>
      <c r="DP336" s="74"/>
      <c r="DQ336" s="74"/>
      <c r="DR336" s="74"/>
      <c r="DS336" s="74"/>
      <c r="DT336" s="74"/>
      <c r="DU336" s="74"/>
      <c r="DV336" s="74"/>
      <c r="DW336" s="74"/>
      <c r="DX336" s="74"/>
      <c r="DY336" s="74"/>
      <c r="DZ336" s="74"/>
      <c r="EA336" s="74"/>
      <c r="EB336" s="74"/>
      <c r="EC336" s="74"/>
      <c r="ED336" s="74"/>
      <c r="EE336" s="74"/>
      <c r="EF336" s="74"/>
      <c r="EG336" s="74"/>
      <c r="EH336" s="74"/>
      <c r="EI336" s="74"/>
      <c r="EJ336" s="74"/>
      <c r="EK336" s="74"/>
      <c r="EL336" s="74"/>
      <c r="EM336" s="74"/>
      <c r="EN336" s="74"/>
      <c r="EO336" s="74"/>
      <c r="EP336" s="74"/>
      <c r="EQ336" s="74"/>
      <c r="ER336" s="74"/>
      <c r="ES336" s="74"/>
      <c r="ET336" s="74"/>
      <c r="EU336" s="74"/>
      <c r="EV336" s="74"/>
      <c r="EW336" s="74"/>
      <c r="EX336" s="74"/>
      <c r="EY336" s="74"/>
      <c r="EZ336" s="74"/>
      <c r="FA336" s="74"/>
      <c r="FB336" s="74"/>
      <c r="FC336" s="74"/>
      <c r="FD336" s="74"/>
      <c r="FE336" s="74"/>
      <c r="FF336" s="74"/>
      <c r="FG336" s="74"/>
      <c r="FH336" s="74"/>
      <c r="FI336" s="74"/>
      <c r="FJ336" s="74"/>
      <c r="FK336" s="74"/>
      <c r="FL336" s="74"/>
      <c r="FM336" s="74"/>
      <c r="FN336" s="74"/>
      <c r="FO336" s="74"/>
      <c r="FP336" s="74"/>
      <c r="FQ336" s="74"/>
      <c r="FR336" s="74"/>
      <c r="FS336" s="74"/>
      <c r="FT336" s="74"/>
      <c r="FU336" s="74"/>
      <c r="FV336" s="74"/>
      <c r="FW336" s="74"/>
      <c r="FX336" s="74"/>
      <c r="FY336" s="74"/>
      <c r="FZ336" s="74"/>
      <c r="GA336" s="74"/>
      <c r="GB336" s="74"/>
      <c r="GC336" s="74"/>
    </row>
    <row r="337" spans="1:185">
      <c r="D337" s="74"/>
      <c r="E337" s="74"/>
      <c r="F337" s="74"/>
      <c r="G337" s="74"/>
      <c r="H337" s="74"/>
      <c r="I337" s="74"/>
      <c r="J337" s="74"/>
      <c r="K337" s="74"/>
      <c r="L337" s="74"/>
      <c r="M337" s="74"/>
      <c r="N337" s="74"/>
      <c r="O337" s="74"/>
      <c r="P337" s="74"/>
      <c r="Q337" s="74"/>
      <c r="R337" s="74"/>
      <c r="S337" s="74"/>
      <c r="T337" s="74"/>
      <c r="U337" s="74"/>
      <c r="V337" s="74"/>
      <c r="W337" s="74"/>
      <c r="X337" s="74"/>
      <c r="Y337" s="74"/>
      <c r="Z337" s="74"/>
      <c r="AA337" s="74"/>
      <c r="AB337" s="74"/>
      <c r="AC337" s="74"/>
      <c r="AD337" s="74"/>
      <c r="AE337" s="74"/>
      <c r="AF337" s="74"/>
      <c r="AG337" s="74"/>
      <c r="AH337" s="74"/>
      <c r="AI337" s="74"/>
      <c r="AJ337" s="74"/>
      <c r="AK337" s="74"/>
      <c r="AL337" s="74"/>
      <c r="AM337" s="74"/>
      <c r="AN337" s="74"/>
      <c r="AO337" s="74"/>
      <c r="AP337" s="74"/>
      <c r="AQ337" s="74"/>
      <c r="AR337" s="74"/>
      <c r="AS337" s="74"/>
      <c r="AT337" s="74"/>
      <c r="AU337" s="74"/>
      <c r="AV337" s="74"/>
      <c r="AW337" s="74"/>
      <c r="AX337" s="74"/>
      <c r="AY337" s="74"/>
      <c r="AZ337" s="74"/>
      <c r="BA337" s="74"/>
      <c r="BB337" s="74"/>
      <c r="BC337" s="74"/>
      <c r="BD337" s="74"/>
      <c r="BE337" s="74"/>
      <c r="BF337" s="74"/>
      <c r="BG337" s="74"/>
      <c r="BH337" s="74"/>
      <c r="BI337" s="74"/>
      <c r="BJ337" s="74"/>
      <c r="BK337" s="74"/>
      <c r="BL337" s="74"/>
      <c r="BM337" s="74"/>
      <c r="BN337" s="74"/>
      <c r="BO337" s="74"/>
      <c r="BP337" s="74"/>
      <c r="BQ337" s="74"/>
      <c r="BR337" s="74"/>
      <c r="BS337" s="74"/>
      <c r="BT337" s="74"/>
      <c r="BU337" s="74"/>
      <c r="BV337" s="74"/>
      <c r="BW337" s="74"/>
      <c r="BX337" s="74"/>
      <c r="BY337" s="74"/>
      <c r="BZ337" s="74"/>
      <c r="CA337" s="74"/>
      <c r="CB337" s="74"/>
      <c r="CC337" s="74"/>
      <c r="CD337" s="74"/>
      <c r="CE337" s="74"/>
      <c r="CF337" s="74"/>
      <c r="CG337" s="74"/>
      <c r="CH337" s="74"/>
      <c r="CI337" s="74"/>
      <c r="CJ337" s="74"/>
      <c r="CK337" s="74"/>
      <c r="CL337" s="74"/>
      <c r="CM337" s="74"/>
      <c r="CN337" s="74"/>
      <c r="CO337" s="74"/>
      <c r="CP337" s="74"/>
      <c r="CQ337" s="74"/>
      <c r="CR337" s="74"/>
      <c r="CS337" s="74"/>
      <c r="CT337" s="74"/>
      <c r="CU337" s="74"/>
      <c r="CV337" s="74"/>
      <c r="CW337" s="74"/>
      <c r="CX337" s="74"/>
      <c r="CY337" s="74"/>
      <c r="CZ337" s="74"/>
      <c r="DA337" s="74"/>
      <c r="DB337" s="74"/>
      <c r="DC337" s="74"/>
      <c r="DD337" s="74"/>
      <c r="DE337" s="74"/>
      <c r="DF337" s="74"/>
      <c r="DG337" s="74"/>
      <c r="DH337" s="74"/>
      <c r="DI337" s="74"/>
      <c r="DJ337" s="74"/>
      <c r="DK337" s="74"/>
      <c r="DL337" s="74"/>
      <c r="DM337" s="74"/>
      <c r="DN337" s="74"/>
      <c r="DO337" s="74"/>
      <c r="DP337" s="74"/>
      <c r="DQ337" s="74"/>
      <c r="DR337" s="74"/>
      <c r="DS337" s="74"/>
      <c r="DT337" s="74"/>
      <c r="DU337" s="74"/>
      <c r="DV337" s="74"/>
      <c r="DW337" s="74"/>
      <c r="DX337" s="74"/>
      <c r="DY337" s="74"/>
      <c r="DZ337" s="74"/>
      <c r="EA337" s="74"/>
      <c r="EB337" s="74"/>
      <c r="EC337" s="74"/>
      <c r="ED337" s="74"/>
      <c r="EE337" s="74"/>
      <c r="EF337" s="74"/>
      <c r="EG337" s="74"/>
      <c r="EH337" s="74"/>
      <c r="EI337" s="74"/>
      <c r="EJ337" s="74"/>
      <c r="EK337" s="74"/>
      <c r="EL337" s="74"/>
      <c r="EM337" s="74"/>
      <c r="EN337" s="74"/>
      <c r="EO337" s="74"/>
      <c r="EP337" s="74"/>
      <c r="EQ337" s="74"/>
      <c r="ER337" s="74"/>
      <c r="ES337" s="74"/>
      <c r="ET337" s="74"/>
      <c r="EU337" s="74"/>
      <c r="EV337" s="74"/>
      <c r="EW337" s="74"/>
      <c r="EX337" s="74"/>
      <c r="EY337" s="74"/>
      <c r="EZ337" s="74"/>
      <c r="FA337" s="74"/>
      <c r="FB337" s="74"/>
      <c r="FC337" s="74"/>
      <c r="FD337" s="74"/>
      <c r="FE337" s="74"/>
      <c r="FF337" s="74"/>
      <c r="FG337" s="74"/>
      <c r="FH337" s="74"/>
      <c r="FI337" s="74"/>
      <c r="FJ337" s="74"/>
      <c r="FK337" s="74"/>
      <c r="FL337" s="74"/>
      <c r="FM337" s="74"/>
      <c r="FN337" s="74"/>
      <c r="FO337" s="74"/>
      <c r="FP337" s="74"/>
      <c r="FQ337" s="74"/>
      <c r="FR337" s="74"/>
      <c r="FS337" s="74"/>
      <c r="FT337" s="74"/>
      <c r="FU337" s="74"/>
      <c r="FV337" s="74"/>
      <c r="FW337" s="74"/>
      <c r="FX337" s="74"/>
      <c r="FY337" s="74"/>
      <c r="FZ337" s="74"/>
      <c r="GA337" s="74"/>
      <c r="GB337" s="74"/>
      <c r="GC337" s="74"/>
    </row>
    <row r="338" spans="1:185">
      <c r="D338" s="74"/>
      <c r="E338" s="74"/>
      <c r="F338" s="74"/>
      <c r="G338" s="74"/>
      <c r="H338" s="74"/>
      <c r="I338" s="74"/>
      <c r="J338" s="74"/>
      <c r="K338" s="74"/>
      <c r="L338" s="74"/>
      <c r="M338" s="74"/>
      <c r="N338" s="74"/>
      <c r="O338" s="74"/>
      <c r="P338" s="74"/>
      <c r="Q338" s="74"/>
      <c r="R338" s="74"/>
      <c r="S338" s="74"/>
      <c r="T338" s="74"/>
      <c r="U338" s="74"/>
      <c r="V338" s="74"/>
      <c r="W338" s="74"/>
      <c r="X338" s="74"/>
      <c r="Y338" s="74"/>
      <c r="Z338" s="74"/>
      <c r="AA338" s="74"/>
      <c r="AB338" s="74"/>
      <c r="AC338" s="74"/>
      <c r="AD338" s="74"/>
      <c r="AE338" s="74"/>
      <c r="AF338" s="74"/>
      <c r="AG338" s="74"/>
      <c r="AH338" s="74"/>
      <c r="AI338" s="74"/>
      <c r="AJ338" s="74"/>
      <c r="AK338" s="74"/>
      <c r="AL338" s="74"/>
      <c r="AM338" s="74"/>
      <c r="AN338" s="74"/>
      <c r="AO338" s="74"/>
      <c r="AP338" s="74"/>
      <c r="AQ338" s="74"/>
      <c r="AR338" s="74"/>
      <c r="AS338" s="74"/>
      <c r="AT338" s="74"/>
      <c r="AU338" s="74"/>
      <c r="AV338" s="74"/>
      <c r="AW338" s="74"/>
      <c r="AX338" s="74"/>
      <c r="AY338" s="74"/>
      <c r="AZ338" s="74"/>
      <c r="BA338" s="74"/>
      <c r="BB338" s="74"/>
      <c r="BC338" s="74"/>
      <c r="BD338" s="74"/>
      <c r="BE338" s="74"/>
      <c r="BF338" s="74"/>
      <c r="BG338" s="74"/>
      <c r="BH338" s="74"/>
      <c r="BI338" s="74"/>
      <c r="BJ338" s="74"/>
      <c r="BK338" s="74"/>
      <c r="BL338" s="74"/>
      <c r="BM338" s="74"/>
      <c r="BN338" s="74"/>
      <c r="BO338" s="74"/>
      <c r="BP338" s="74"/>
      <c r="BQ338" s="74"/>
      <c r="BR338" s="74"/>
      <c r="BS338" s="74"/>
      <c r="BT338" s="74"/>
      <c r="BU338" s="74"/>
      <c r="BV338" s="74"/>
      <c r="BW338" s="74"/>
      <c r="BX338" s="74"/>
      <c r="BY338" s="74"/>
      <c r="BZ338" s="74"/>
      <c r="CA338" s="74"/>
      <c r="CB338" s="74"/>
      <c r="CC338" s="74"/>
      <c r="CD338" s="74"/>
      <c r="CE338" s="74"/>
      <c r="CF338" s="74"/>
      <c r="CG338" s="74"/>
      <c r="CH338" s="74"/>
      <c r="CI338" s="74"/>
      <c r="CJ338" s="74"/>
      <c r="CK338" s="74"/>
      <c r="CL338" s="74"/>
      <c r="CM338" s="74"/>
      <c r="CN338" s="74"/>
      <c r="CO338" s="74"/>
      <c r="CP338" s="74"/>
      <c r="CQ338" s="74"/>
      <c r="CR338" s="74"/>
      <c r="CS338" s="74"/>
      <c r="CT338" s="74"/>
      <c r="CU338" s="74"/>
      <c r="CV338" s="74"/>
      <c r="CW338" s="74"/>
      <c r="CX338" s="74"/>
      <c r="CY338" s="74"/>
      <c r="CZ338" s="74"/>
      <c r="DA338" s="74"/>
      <c r="DB338" s="74"/>
      <c r="DC338" s="74"/>
      <c r="DD338" s="74"/>
      <c r="DE338" s="74"/>
      <c r="DF338" s="74"/>
      <c r="DG338" s="74"/>
      <c r="DH338" s="74"/>
      <c r="DI338" s="74"/>
      <c r="DJ338" s="74"/>
      <c r="DK338" s="74"/>
      <c r="DL338" s="74"/>
      <c r="DM338" s="74"/>
      <c r="DN338" s="74"/>
      <c r="DO338" s="74"/>
      <c r="DP338" s="74"/>
      <c r="DQ338" s="74"/>
      <c r="DR338" s="74"/>
      <c r="DS338" s="74"/>
      <c r="DT338" s="74"/>
      <c r="DU338" s="74"/>
      <c r="DV338" s="74"/>
      <c r="DW338" s="74"/>
      <c r="DX338" s="74"/>
      <c r="DY338" s="74"/>
      <c r="DZ338" s="74"/>
      <c r="EA338" s="74"/>
      <c r="EB338" s="74"/>
      <c r="EC338" s="74"/>
      <c r="ED338" s="74"/>
      <c r="EE338" s="74"/>
      <c r="EF338" s="74"/>
      <c r="EG338" s="74"/>
      <c r="EH338" s="74"/>
      <c r="EI338" s="74"/>
      <c r="EJ338" s="74"/>
      <c r="EK338" s="74"/>
      <c r="EL338" s="74"/>
      <c r="EM338" s="74"/>
      <c r="EN338" s="74"/>
      <c r="EO338" s="74"/>
      <c r="EP338" s="74"/>
      <c r="EQ338" s="74"/>
      <c r="ER338" s="74"/>
      <c r="ES338" s="74"/>
      <c r="ET338" s="74"/>
      <c r="EU338" s="74"/>
      <c r="EV338" s="74"/>
      <c r="EW338" s="74"/>
      <c r="EX338" s="74"/>
      <c r="EY338" s="74"/>
      <c r="EZ338" s="74"/>
      <c r="FA338" s="74"/>
      <c r="FB338" s="74"/>
      <c r="FC338" s="74"/>
      <c r="FD338" s="74"/>
      <c r="FE338" s="74"/>
      <c r="FF338" s="74"/>
      <c r="FG338" s="74"/>
      <c r="FH338" s="74"/>
      <c r="FI338" s="74"/>
      <c r="FJ338" s="74"/>
      <c r="FK338" s="74"/>
      <c r="FL338" s="74"/>
      <c r="FM338" s="74"/>
      <c r="FN338" s="74"/>
      <c r="FO338" s="74"/>
      <c r="FP338" s="74"/>
      <c r="FQ338" s="74"/>
      <c r="FR338" s="74"/>
      <c r="FS338" s="74"/>
      <c r="FT338" s="74"/>
      <c r="FU338" s="74"/>
      <c r="FV338" s="74"/>
      <c r="FW338" s="74"/>
      <c r="FX338" s="74"/>
      <c r="FY338" s="74"/>
      <c r="FZ338" s="74"/>
      <c r="GA338" s="74"/>
      <c r="GB338" s="74"/>
      <c r="GC338" s="74"/>
    </row>
    <row r="339" spans="1:185">
      <c r="D339" s="74"/>
      <c r="E339" s="74"/>
      <c r="F339" s="74"/>
      <c r="G339" s="74"/>
      <c r="H339" s="74"/>
      <c r="I339" s="74"/>
      <c r="J339" s="74"/>
      <c r="K339" s="74"/>
      <c r="L339" s="74"/>
      <c r="M339" s="74"/>
      <c r="N339" s="74"/>
      <c r="O339" s="74"/>
      <c r="P339" s="74"/>
      <c r="Q339" s="74"/>
      <c r="R339" s="74"/>
      <c r="S339" s="74"/>
      <c r="T339" s="74"/>
      <c r="U339" s="74"/>
      <c r="V339" s="74"/>
      <c r="W339" s="74"/>
      <c r="X339" s="74"/>
      <c r="Y339" s="74"/>
      <c r="Z339" s="74"/>
      <c r="AA339" s="74"/>
      <c r="AB339" s="74"/>
      <c r="AC339" s="74"/>
      <c r="AD339" s="74"/>
      <c r="AE339" s="74"/>
      <c r="AF339" s="74"/>
      <c r="AG339" s="74"/>
      <c r="AH339" s="74"/>
      <c r="AI339" s="74"/>
      <c r="AJ339" s="74"/>
      <c r="AK339" s="74"/>
      <c r="AL339" s="74"/>
      <c r="AM339" s="74"/>
      <c r="AN339" s="74"/>
      <c r="AO339" s="74"/>
      <c r="AP339" s="74"/>
      <c r="AQ339" s="74"/>
      <c r="AR339" s="74"/>
      <c r="AS339" s="74"/>
      <c r="AT339" s="74"/>
      <c r="AU339" s="74"/>
      <c r="AV339" s="74"/>
      <c r="AW339" s="74"/>
      <c r="AX339" s="74"/>
      <c r="AY339" s="74"/>
      <c r="AZ339" s="74"/>
      <c r="BA339" s="74"/>
      <c r="BB339" s="74"/>
      <c r="BC339" s="74"/>
      <c r="BD339" s="74"/>
      <c r="BE339" s="74"/>
      <c r="BF339" s="74"/>
      <c r="BG339" s="74"/>
      <c r="BH339" s="74"/>
      <c r="BI339" s="74"/>
      <c r="BJ339" s="74"/>
      <c r="BK339" s="74"/>
      <c r="BL339" s="74"/>
      <c r="BM339" s="74"/>
      <c r="BN339" s="74"/>
      <c r="BO339" s="74"/>
      <c r="BP339" s="74"/>
      <c r="BQ339" s="74"/>
      <c r="BR339" s="74"/>
      <c r="BS339" s="74"/>
      <c r="BT339" s="74"/>
      <c r="BU339" s="74"/>
      <c r="BV339" s="74"/>
      <c r="BW339" s="74"/>
      <c r="BX339" s="74"/>
      <c r="BY339" s="74"/>
      <c r="BZ339" s="74"/>
      <c r="CA339" s="74"/>
      <c r="CB339" s="74"/>
      <c r="CC339" s="74"/>
      <c r="CD339" s="74"/>
      <c r="CE339" s="74"/>
      <c r="CF339" s="74"/>
      <c r="CG339" s="74"/>
      <c r="CH339" s="74"/>
      <c r="CI339" s="74"/>
      <c r="CJ339" s="74"/>
      <c r="CK339" s="74"/>
      <c r="CL339" s="74"/>
      <c r="CM339" s="74"/>
      <c r="CN339" s="74"/>
      <c r="CO339" s="74"/>
      <c r="CP339" s="74"/>
      <c r="CQ339" s="74"/>
      <c r="CR339" s="74"/>
      <c r="CS339" s="74"/>
      <c r="CT339" s="74"/>
      <c r="CU339" s="74"/>
      <c r="CV339" s="74"/>
      <c r="CW339" s="74"/>
      <c r="CX339" s="74"/>
      <c r="CY339" s="74"/>
      <c r="CZ339" s="74"/>
      <c r="DA339" s="74"/>
      <c r="DB339" s="74"/>
      <c r="DC339" s="74"/>
      <c r="DD339" s="74"/>
      <c r="DE339" s="74"/>
      <c r="DF339" s="74"/>
      <c r="DG339" s="74"/>
      <c r="DH339" s="74"/>
      <c r="DI339" s="74"/>
      <c r="DJ339" s="74"/>
      <c r="DK339" s="74"/>
      <c r="DL339" s="74"/>
      <c r="DM339" s="74"/>
      <c r="DN339" s="74"/>
      <c r="DO339" s="74"/>
      <c r="DP339" s="74"/>
      <c r="DQ339" s="74"/>
      <c r="DR339" s="74"/>
      <c r="DS339" s="74"/>
      <c r="DT339" s="74"/>
      <c r="DU339" s="74"/>
      <c r="DV339" s="74"/>
      <c r="DW339" s="74"/>
      <c r="DX339" s="74"/>
      <c r="DY339" s="74"/>
      <c r="DZ339" s="74"/>
      <c r="EA339" s="74"/>
      <c r="EB339" s="74"/>
      <c r="EC339" s="74"/>
      <c r="ED339" s="74"/>
      <c r="EE339" s="74"/>
      <c r="EF339" s="74"/>
      <c r="EG339" s="74"/>
      <c r="EH339" s="74"/>
      <c r="EI339" s="74"/>
      <c r="EJ339" s="74"/>
      <c r="EK339" s="74"/>
      <c r="EL339" s="74"/>
      <c r="EM339" s="74"/>
      <c r="EN339" s="74"/>
      <c r="EO339" s="74"/>
      <c r="EP339" s="74"/>
      <c r="EQ339" s="74"/>
      <c r="ER339" s="74"/>
      <c r="ES339" s="74"/>
      <c r="ET339" s="74"/>
      <c r="EU339" s="74"/>
      <c r="EV339" s="74"/>
      <c r="EW339" s="74"/>
      <c r="EX339" s="74"/>
      <c r="EY339" s="74"/>
      <c r="EZ339" s="74"/>
      <c r="FA339" s="74"/>
      <c r="FB339" s="74"/>
      <c r="FC339" s="74"/>
      <c r="FD339" s="74"/>
      <c r="FE339" s="74"/>
      <c r="FF339" s="74"/>
      <c r="FG339" s="74"/>
      <c r="FH339" s="74"/>
      <c r="FI339" s="74"/>
      <c r="FJ339" s="74"/>
      <c r="FK339" s="74"/>
      <c r="FL339" s="74"/>
      <c r="FM339" s="74"/>
      <c r="FN339" s="74"/>
      <c r="FO339" s="74"/>
      <c r="FP339" s="74"/>
      <c r="FQ339" s="74"/>
      <c r="FR339" s="74"/>
      <c r="FS339" s="74"/>
      <c r="FT339" s="74"/>
      <c r="FU339" s="74"/>
      <c r="FV339" s="74"/>
      <c r="FW339" s="74"/>
      <c r="FX339" s="74"/>
      <c r="FY339" s="74"/>
      <c r="FZ339" s="74"/>
      <c r="GA339" s="74"/>
      <c r="GB339" s="74"/>
      <c r="GC339" s="74"/>
    </row>
    <row r="340" spans="1:185">
      <c r="D340" s="74"/>
      <c r="E340" s="74"/>
      <c r="F340" s="74"/>
      <c r="G340" s="74"/>
      <c r="H340" s="74"/>
      <c r="I340" s="74"/>
      <c r="J340" s="74"/>
      <c r="K340" s="74"/>
      <c r="L340" s="74"/>
      <c r="M340" s="74"/>
      <c r="N340" s="74"/>
      <c r="O340" s="74"/>
      <c r="P340" s="74"/>
      <c r="Q340" s="74"/>
      <c r="R340" s="74"/>
      <c r="S340" s="74"/>
      <c r="T340" s="74"/>
      <c r="U340" s="74"/>
      <c r="V340" s="74"/>
      <c r="W340" s="74"/>
      <c r="X340" s="74"/>
      <c r="Y340" s="74"/>
      <c r="Z340" s="74"/>
      <c r="AA340" s="74"/>
      <c r="AB340" s="74"/>
      <c r="AC340" s="74"/>
      <c r="AD340" s="74"/>
      <c r="AE340" s="74"/>
      <c r="AF340" s="74"/>
      <c r="AG340" s="74"/>
      <c r="AH340" s="74"/>
      <c r="AI340" s="74"/>
      <c r="AJ340" s="74"/>
      <c r="AK340" s="74"/>
      <c r="AL340" s="74"/>
      <c r="AM340" s="74"/>
      <c r="AN340" s="74"/>
      <c r="AO340" s="74"/>
      <c r="AP340" s="74"/>
      <c r="AQ340" s="74"/>
      <c r="AR340" s="74"/>
      <c r="AS340" s="74"/>
      <c r="AT340" s="74"/>
      <c r="AU340" s="74"/>
      <c r="AV340" s="74"/>
      <c r="AW340" s="74"/>
      <c r="AX340" s="74"/>
      <c r="AY340" s="74"/>
      <c r="AZ340" s="74"/>
      <c r="BA340" s="74"/>
      <c r="BB340" s="74"/>
      <c r="BC340" s="74"/>
      <c r="BD340" s="74"/>
      <c r="BE340" s="74"/>
      <c r="BF340" s="74"/>
      <c r="BG340" s="74"/>
      <c r="BH340" s="74"/>
      <c r="BI340" s="74"/>
      <c r="BJ340" s="74"/>
      <c r="BK340" s="74"/>
      <c r="BL340" s="74"/>
      <c r="BM340" s="74"/>
      <c r="BN340" s="74"/>
      <c r="BO340" s="74"/>
      <c r="BP340" s="74"/>
      <c r="BQ340" s="74"/>
      <c r="BR340" s="74"/>
      <c r="BS340" s="74"/>
      <c r="BT340" s="74"/>
      <c r="BU340" s="74"/>
      <c r="BV340" s="74"/>
      <c r="BW340" s="74"/>
      <c r="BX340" s="74"/>
      <c r="BY340" s="74"/>
      <c r="BZ340" s="74"/>
      <c r="CA340" s="74"/>
      <c r="CB340" s="74"/>
      <c r="CC340" s="74"/>
      <c r="CD340" s="74"/>
      <c r="CE340" s="74"/>
      <c r="CF340" s="74"/>
      <c r="CG340" s="74"/>
      <c r="CH340" s="74"/>
      <c r="CI340" s="74"/>
      <c r="CJ340" s="74"/>
      <c r="CK340" s="74"/>
      <c r="CL340" s="74"/>
      <c r="CM340" s="74"/>
      <c r="CN340" s="74"/>
      <c r="CO340" s="74"/>
      <c r="CP340" s="74"/>
      <c r="CQ340" s="74"/>
      <c r="CR340" s="74"/>
      <c r="CS340" s="74"/>
      <c r="CT340" s="74"/>
      <c r="CU340" s="74"/>
      <c r="CV340" s="74"/>
      <c r="CW340" s="74"/>
      <c r="CX340" s="74"/>
      <c r="CY340" s="74"/>
      <c r="CZ340" s="74"/>
      <c r="DA340" s="74"/>
      <c r="DB340" s="74"/>
      <c r="DC340" s="74"/>
      <c r="DD340" s="74"/>
      <c r="DE340" s="74"/>
      <c r="DF340" s="74"/>
      <c r="DG340" s="74"/>
      <c r="DH340" s="74"/>
      <c r="DI340" s="74"/>
      <c r="DJ340" s="74"/>
      <c r="DK340" s="74"/>
      <c r="DL340" s="74"/>
      <c r="DM340" s="74"/>
      <c r="DN340" s="74"/>
      <c r="DO340" s="74"/>
      <c r="DP340" s="74"/>
      <c r="DQ340" s="74"/>
      <c r="DR340" s="74"/>
      <c r="DS340" s="74"/>
      <c r="DT340" s="74"/>
      <c r="DU340" s="74"/>
      <c r="DV340" s="74"/>
      <c r="DW340" s="74"/>
      <c r="DX340" s="74"/>
      <c r="DY340" s="74"/>
      <c r="DZ340" s="74"/>
      <c r="EA340" s="74"/>
      <c r="EB340" s="74"/>
      <c r="EC340" s="74"/>
      <c r="ED340" s="74"/>
      <c r="EE340" s="74"/>
      <c r="EF340" s="74"/>
      <c r="EG340" s="74"/>
      <c r="EH340" s="74"/>
      <c r="EI340" s="74"/>
      <c r="EJ340" s="74"/>
      <c r="EK340" s="74"/>
      <c r="EL340" s="74"/>
      <c r="EM340" s="74"/>
      <c r="EN340" s="74"/>
      <c r="EO340" s="74"/>
      <c r="EP340" s="74"/>
      <c r="EQ340" s="74"/>
      <c r="ER340" s="74"/>
      <c r="ES340" s="74"/>
      <c r="ET340" s="74"/>
      <c r="EU340" s="74"/>
      <c r="EV340" s="74"/>
      <c r="EW340" s="74"/>
      <c r="EX340" s="74"/>
      <c r="EY340" s="74"/>
      <c r="EZ340" s="74"/>
      <c r="FA340" s="74"/>
      <c r="FB340" s="74"/>
      <c r="FC340" s="74"/>
      <c r="FD340" s="74"/>
      <c r="FE340" s="74"/>
      <c r="FF340" s="74"/>
      <c r="FG340" s="74"/>
      <c r="FH340" s="74"/>
      <c r="FI340" s="74"/>
      <c r="FJ340" s="74"/>
      <c r="FK340" s="74"/>
      <c r="FL340" s="74"/>
      <c r="FM340" s="74"/>
      <c r="FN340" s="74"/>
      <c r="FO340" s="74"/>
      <c r="FP340" s="74"/>
      <c r="FQ340" s="74"/>
      <c r="FR340" s="74"/>
      <c r="FS340" s="74"/>
      <c r="FT340" s="74"/>
      <c r="FU340" s="74"/>
      <c r="FV340" s="74"/>
      <c r="FW340" s="74"/>
      <c r="FX340" s="74"/>
      <c r="FY340" s="74"/>
      <c r="FZ340" s="74"/>
      <c r="GA340" s="74"/>
      <c r="GB340" s="74"/>
      <c r="GC340" s="74"/>
    </row>
    <row r="341" spans="1:185">
      <c r="D341" s="74"/>
      <c r="E341" s="74"/>
      <c r="F341" s="74"/>
      <c r="G341" s="74"/>
      <c r="H341" s="74"/>
      <c r="I341" s="74"/>
      <c r="J341" s="74"/>
      <c r="K341" s="74"/>
      <c r="L341" s="74"/>
      <c r="M341" s="74"/>
      <c r="N341" s="74"/>
      <c r="O341" s="74"/>
      <c r="P341" s="74"/>
      <c r="Q341" s="74"/>
      <c r="R341" s="74"/>
      <c r="S341" s="74"/>
      <c r="T341" s="74"/>
      <c r="U341" s="74"/>
      <c r="V341" s="74"/>
      <c r="W341" s="74"/>
      <c r="X341" s="74"/>
      <c r="Y341" s="74"/>
      <c r="Z341" s="74"/>
      <c r="AA341" s="74"/>
      <c r="AB341" s="74"/>
      <c r="AC341" s="74"/>
      <c r="AD341" s="74"/>
      <c r="AE341" s="74"/>
      <c r="AF341" s="74"/>
      <c r="AG341" s="74"/>
      <c r="AH341" s="74"/>
      <c r="AI341" s="74"/>
      <c r="AJ341" s="74"/>
      <c r="AK341" s="74"/>
      <c r="AL341" s="74"/>
      <c r="AM341" s="74"/>
      <c r="AN341" s="74"/>
      <c r="AO341" s="74"/>
      <c r="AP341" s="74"/>
      <c r="AQ341" s="74"/>
      <c r="AR341" s="74"/>
      <c r="AS341" s="74"/>
      <c r="AT341" s="74"/>
      <c r="AU341" s="74"/>
      <c r="AV341" s="74"/>
      <c r="AW341" s="74"/>
      <c r="AX341" s="74"/>
      <c r="AY341" s="74"/>
      <c r="AZ341" s="74"/>
      <c r="BA341" s="74"/>
      <c r="BB341" s="74"/>
      <c r="BC341" s="74"/>
      <c r="BD341" s="74"/>
      <c r="BE341" s="74"/>
      <c r="BF341" s="74"/>
      <c r="BG341" s="74"/>
      <c r="BH341" s="74"/>
      <c r="BI341" s="74"/>
      <c r="BJ341" s="74"/>
      <c r="BK341" s="74"/>
      <c r="BL341" s="74"/>
      <c r="BM341" s="74"/>
      <c r="BN341" s="74"/>
      <c r="BO341" s="74"/>
      <c r="BP341" s="74"/>
      <c r="BQ341" s="74"/>
      <c r="BR341" s="74"/>
      <c r="BS341" s="74"/>
      <c r="BT341" s="74"/>
      <c r="BU341" s="74"/>
      <c r="BV341" s="74"/>
      <c r="BW341" s="74"/>
      <c r="BX341" s="74"/>
      <c r="BY341" s="74"/>
      <c r="BZ341" s="74"/>
      <c r="CA341" s="74"/>
      <c r="CB341" s="74"/>
      <c r="CC341" s="74"/>
      <c r="CD341" s="74"/>
      <c r="CE341" s="74"/>
      <c r="CF341" s="74"/>
      <c r="CG341" s="74"/>
      <c r="CH341" s="74"/>
      <c r="CI341" s="74"/>
      <c r="CJ341" s="74"/>
      <c r="CK341" s="74"/>
      <c r="CL341" s="74"/>
      <c r="CM341" s="74"/>
      <c r="CN341" s="74"/>
      <c r="CO341" s="74"/>
      <c r="CP341" s="74"/>
      <c r="CQ341" s="74"/>
      <c r="CR341" s="74"/>
      <c r="CS341" s="74"/>
      <c r="CT341" s="74"/>
      <c r="CU341" s="74"/>
      <c r="CV341" s="74"/>
      <c r="CW341" s="74"/>
      <c r="CX341" s="74"/>
      <c r="CY341" s="74"/>
      <c r="CZ341" s="74"/>
      <c r="DA341" s="74"/>
      <c r="DB341" s="74"/>
      <c r="DC341" s="74"/>
      <c r="DD341" s="74"/>
      <c r="DE341" s="74"/>
      <c r="DF341" s="74"/>
      <c r="DG341" s="74"/>
      <c r="DH341" s="74"/>
      <c r="DI341" s="74"/>
      <c r="DJ341" s="74"/>
      <c r="DK341" s="74"/>
      <c r="DL341" s="74"/>
      <c r="DM341" s="74"/>
      <c r="DN341" s="74"/>
      <c r="DO341" s="74"/>
      <c r="DP341" s="74"/>
      <c r="DQ341" s="74"/>
      <c r="DR341" s="74"/>
      <c r="DS341" s="74"/>
      <c r="DT341" s="74"/>
      <c r="DU341" s="74"/>
      <c r="DV341" s="74"/>
      <c r="DW341" s="74"/>
      <c r="DX341" s="74"/>
      <c r="DY341" s="74"/>
      <c r="DZ341" s="74"/>
      <c r="EA341" s="74"/>
      <c r="EB341" s="74"/>
      <c r="EC341" s="74"/>
      <c r="ED341" s="74"/>
      <c r="EE341" s="74"/>
      <c r="EF341" s="74"/>
      <c r="EG341" s="74"/>
      <c r="EH341" s="74"/>
      <c r="EI341" s="74"/>
      <c r="EJ341" s="74"/>
      <c r="EK341" s="74"/>
      <c r="EL341" s="74"/>
      <c r="EM341" s="74"/>
      <c r="EN341" s="74"/>
      <c r="EO341" s="74"/>
      <c r="EP341" s="74"/>
      <c r="EQ341" s="74"/>
      <c r="ER341" s="74"/>
      <c r="ES341" s="74"/>
      <c r="ET341" s="74"/>
      <c r="EU341" s="74"/>
      <c r="EV341" s="74"/>
      <c r="EW341" s="74"/>
      <c r="EX341" s="74"/>
      <c r="EY341" s="74"/>
      <c r="EZ341" s="74"/>
      <c r="FA341" s="74"/>
      <c r="FB341" s="74"/>
      <c r="FC341" s="74"/>
      <c r="FD341" s="74"/>
      <c r="FE341" s="74"/>
      <c r="FF341" s="74"/>
      <c r="FG341" s="74"/>
      <c r="FH341" s="74"/>
      <c r="FI341" s="74"/>
      <c r="FJ341" s="74"/>
      <c r="FK341" s="74"/>
      <c r="FL341" s="74"/>
      <c r="FM341" s="74"/>
      <c r="FN341" s="74"/>
      <c r="FO341" s="74"/>
      <c r="FP341" s="74"/>
      <c r="FQ341" s="74"/>
      <c r="FR341" s="74"/>
      <c r="FS341" s="74"/>
      <c r="FT341" s="74"/>
      <c r="FU341" s="74"/>
      <c r="FV341" s="74"/>
      <c r="FW341" s="74"/>
      <c r="FX341" s="74"/>
      <c r="FY341" s="74"/>
      <c r="FZ341" s="74"/>
      <c r="GA341" s="74"/>
      <c r="GB341" s="74"/>
      <c r="GC341" s="74"/>
    </row>
    <row r="342" spans="1:185">
      <c r="A342" s="1328"/>
      <c r="B342" s="1328"/>
      <c r="D342" s="74"/>
      <c r="E342" s="74"/>
      <c r="F342" s="74"/>
      <c r="G342" s="74"/>
      <c r="H342" s="74"/>
      <c r="I342" s="74"/>
      <c r="J342" s="74"/>
      <c r="K342" s="74"/>
      <c r="L342" s="74"/>
      <c r="M342" s="74"/>
      <c r="N342" s="74"/>
      <c r="O342" s="74"/>
      <c r="P342" s="74"/>
      <c r="Q342" s="74"/>
      <c r="R342" s="74"/>
      <c r="S342" s="74"/>
      <c r="T342" s="74"/>
      <c r="U342" s="74"/>
      <c r="V342" s="74"/>
      <c r="W342" s="74"/>
      <c r="X342" s="74"/>
      <c r="Y342" s="74"/>
      <c r="Z342" s="74"/>
      <c r="AA342" s="74"/>
      <c r="AB342" s="74"/>
      <c r="AC342" s="74"/>
      <c r="AD342" s="74"/>
      <c r="AE342" s="74"/>
      <c r="AF342" s="74"/>
      <c r="AG342" s="74"/>
      <c r="AH342" s="74"/>
      <c r="AI342" s="74"/>
      <c r="AJ342" s="74"/>
      <c r="AK342" s="74"/>
      <c r="AL342" s="74"/>
      <c r="AM342" s="74"/>
      <c r="AN342" s="74"/>
      <c r="AO342" s="74"/>
      <c r="AP342" s="74"/>
      <c r="AQ342" s="74"/>
      <c r="AR342" s="74"/>
      <c r="AS342" s="74"/>
      <c r="AT342" s="74"/>
      <c r="AU342" s="74"/>
      <c r="AV342" s="74"/>
      <c r="AW342" s="74"/>
      <c r="AX342" s="74"/>
      <c r="AY342" s="74"/>
      <c r="AZ342" s="74"/>
      <c r="BA342" s="74"/>
      <c r="BB342" s="74"/>
      <c r="BC342" s="74"/>
      <c r="BD342" s="74"/>
      <c r="BE342" s="74"/>
      <c r="BF342" s="74"/>
      <c r="BG342" s="74"/>
      <c r="BH342" s="74"/>
      <c r="BI342" s="74"/>
      <c r="BJ342" s="74"/>
      <c r="BK342" s="74"/>
      <c r="BL342" s="74"/>
      <c r="BM342" s="74"/>
      <c r="BN342" s="74"/>
      <c r="BO342" s="74"/>
      <c r="BP342" s="74"/>
      <c r="BQ342" s="74"/>
      <c r="BR342" s="74"/>
      <c r="BS342" s="74"/>
      <c r="BT342" s="74"/>
      <c r="BU342" s="74"/>
      <c r="BV342" s="74"/>
      <c r="BW342" s="74"/>
      <c r="BX342" s="74"/>
      <c r="BY342" s="74"/>
      <c r="BZ342" s="74"/>
      <c r="CA342" s="74"/>
      <c r="CB342" s="74"/>
      <c r="CC342" s="74"/>
      <c r="CD342" s="74"/>
      <c r="CE342" s="74"/>
      <c r="CF342" s="74"/>
      <c r="CG342" s="74"/>
      <c r="CH342" s="74"/>
      <c r="CI342" s="74"/>
      <c r="CJ342" s="74"/>
      <c r="CK342" s="74"/>
      <c r="CL342" s="74"/>
      <c r="CM342" s="74"/>
      <c r="CN342" s="74"/>
      <c r="CO342" s="74"/>
      <c r="CP342" s="74"/>
      <c r="CQ342" s="74"/>
      <c r="CR342" s="74"/>
      <c r="CS342" s="74"/>
      <c r="CT342" s="74"/>
      <c r="CU342" s="74"/>
      <c r="CV342" s="74"/>
      <c r="CW342" s="74"/>
      <c r="CX342" s="74"/>
      <c r="CY342" s="74"/>
      <c r="CZ342" s="74"/>
      <c r="DA342" s="74"/>
      <c r="DB342" s="74"/>
      <c r="DC342" s="74"/>
      <c r="DD342" s="74"/>
      <c r="DE342" s="74"/>
      <c r="DF342" s="74"/>
      <c r="DG342" s="74"/>
      <c r="DH342" s="74"/>
      <c r="DI342" s="74"/>
      <c r="DJ342" s="74"/>
      <c r="DK342" s="74"/>
      <c r="DL342" s="74"/>
      <c r="DM342" s="74"/>
      <c r="DN342" s="74"/>
      <c r="DO342" s="74"/>
      <c r="DP342" s="74"/>
      <c r="DQ342" s="74"/>
      <c r="DR342" s="74"/>
      <c r="DS342" s="74"/>
      <c r="DT342" s="74"/>
      <c r="DU342" s="74"/>
      <c r="DV342" s="74"/>
      <c r="DW342" s="74"/>
      <c r="DX342" s="74"/>
      <c r="DY342" s="74"/>
      <c r="DZ342" s="74"/>
      <c r="EA342" s="74"/>
      <c r="EB342" s="74"/>
      <c r="EC342" s="74"/>
      <c r="ED342" s="74"/>
      <c r="EE342" s="74"/>
      <c r="EF342" s="74"/>
      <c r="EG342" s="74"/>
      <c r="EH342" s="74"/>
      <c r="EI342" s="74"/>
      <c r="EJ342" s="74"/>
      <c r="EK342" s="74"/>
      <c r="EL342" s="74"/>
      <c r="EM342" s="74"/>
      <c r="EN342" s="74"/>
      <c r="EO342" s="74"/>
      <c r="EP342" s="74"/>
      <c r="EQ342" s="74"/>
      <c r="ER342" s="74"/>
      <c r="ES342" s="74"/>
      <c r="ET342" s="74"/>
      <c r="EU342" s="74"/>
      <c r="EV342" s="74"/>
      <c r="EW342" s="74"/>
      <c r="EX342" s="74"/>
      <c r="EY342" s="74"/>
      <c r="EZ342" s="74"/>
      <c r="FA342" s="74"/>
      <c r="FB342" s="74"/>
      <c r="FC342" s="74"/>
      <c r="FD342" s="74"/>
      <c r="FE342" s="74"/>
      <c r="FF342" s="74"/>
      <c r="FG342" s="74"/>
      <c r="FH342" s="74"/>
      <c r="FI342" s="74"/>
      <c r="FJ342" s="74"/>
      <c r="FK342" s="74"/>
      <c r="FL342" s="74"/>
      <c r="FM342" s="74"/>
      <c r="FN342" s="74"/>
      <c r="FO342" s="74"/>
      <c r="FP342" s="74"/>
      <c r="FQ342" s="74"/>
      <c r="FR342" s="74"/>
      <c r="FS342" s="74"/>
      <c r="FT342" s="74"/>
      <c r="FU342" s="74"/>
      <c r="FV342" s="74"/>
      <c r="FW342" s="74"/>
      <c r="FX342" s="74"/>
      <c r="FY342" s="74"/>
      <c r="FZ342" s="74"/>
      <c r="GA342" s="74"/>
      <c r="GB342" s="74"/>
      <c r="GC342" s="74"/>
    </row>
    <row r="343" spans="1:185">
      <c r="A343" s="1328"/>
      <c r="B343" s="1328"/>
      <c r="D343" s="74"/>
      <c r="E343" s="74"/>
      <c r="F343" s="74"/>
      <c r="G343" s="74"/>
      <c r="H343" s="74"/>
      <c r="I343" s="74"/>
      <c r="J343" s="74"/>
      <c r="K343" s="74"/>
      <c r="L343" s="74"/>
      <c r="M343" s="74"/>
      <c r="N343" s="74"/>
      <c r="O343" s="74"/>
      <c r="P343" s="74"/>
      <c r="Q343" s="74"/>
      <c r="R343" s="74"/>
      <c r="S343" s="74"/>
      <c r="T343" s="74"/>
      <c r="U343" s="74"/>
      <c r="V343" s="74"/>
      <c r="W343" s="74"/>
      <c r="X343" s="74"/>
      <c r="Y343" s="74"/>
      <c r="Z343" s="74"/>
      <c r="AA343" s="74"/>
      <c r="AB343" s="74"/>
      <c r="AC343" s="74"/>
      <c r="AD343" s="74"/>
      <c r="AE343" s="74"/>
      <c r="AF343" s="74"/>
      <c r="AG343" s="74"/>
      <c r="AH343" s="74"/>
      <c r="AI343" s="74"/>
      <c r="AJ343" s="74"/>
      <c r="AK343" s="74"/>
      <c r="AL343" s="74"/>
      <c r="AM343" s="74"/>
      <c r="AN343" s="74"/>
      <c r="AO343" s="74"/>
      <c r="AP343" s="74"/>
      <c r="AQ343" s="74"/>
      <c r="AR343" s="74"/>
      <c r="AS343" s="74"/>
      <c r="AT343" s="74"/>
      <c r="AU343" s="74"/>
      <c r="AV343" s="74"/>
      <c r="AW343" s="74"/>
      <c r="AX343" s="74"/>
      <c r="AY343" s="74"/>
      <c r="AZ343" s="74"/>
      <c r="BA343" s="74"/>
      <c r="BB343" s="74"/>
      <c r="BC343" s="74"/>
      <c r="BD343" s="74"/>
      <c r="BE343" s="74"/>
      <c r="BF343" s="74"/>
      <c r="BG343" s="74"/>
      <c r="BH343" s="74"/>
      <c r="BI343" s="74"/>
      <c r="BJ343" s="74"/>
      <c r="BK343" s="74"/>
      <c r="BL343" s="74"/>
      <c r="BM343" s="74"/>
      <c r="BN343" s="74"/>
      <c r="BO343" s="74"/>
      <c r="BP343" s="74"/>
      <c r="BQ343" s="74"/>
      <c r="BR343" s="74"/>
      <c r="BS343" s="74"/>
      <c r="BT343" s="74"/>
      <c r="BU343" s="74"/>
      <c r="BV343" s="74"/>
      <c r="BW343" s="74"/>
      <c r="BX343" s="74"/>
      <c r="BY343" s="74"/>
      <c r="BZ343" s="74"/>
      <c r="CA343" s="74"/>
      <c r="CB343" s="74"/>
      <c r="CC343" s="74"/>
      <c r="CD343" s="74"/>
      <c r="CE343" s="74"/>
      <c r="CF343" s="74"/>
      <c r="CG343" s="74"/>
      <c r="CH343" s="74"/>
      <c r="CI343" s="74"/>
      <c r="CJ343" s="74"/>
      <c r="CK343" s="74"/>
      <c r="CL343" s="74"/>
      <c r="CM343" s="74"/>
      <c r="CN343" s="74"/>
      <c r="CO343" s="74"/>
      <c r="CP343" s="74"/>
      <c r="CQ343" s="74"/>
      <c r="CR343" s="74"/>
      <c r="CS343" s="74"/>
      <c r="CT343" s="74"/>
      <c r="CU343" s="74"/>
      <c r="CV343" s="74"/>
      <c r="CW343" s="74"/>
      <c r="CX343" s="74"/>
      <c r="CY343" s="74"/>
      <c r="CZ343" s="74"/>
      <c r="DA343" s="74"/>
      <c r="DB343" s="74"/>
      <c r="DC343" s="74"/>
      <c r="DD343" s="74"/>
      <c r="DE343" s="74"/>
      <c r="DF343" s="74"/>
      <c r="DG343" s="74"/>
      <c r="DH343" s="74"/>
      <c r="DI343" s="74"/>
      <c r="DJ343" s="74"/>
      <c r="DK343" s="74"/>
      <c r="DL343" s="74"/>
      <c r="DM343" s="74"/>
      <c r="DN343" s="74"/>
      <c r="DO343" s="74"/>
      <c r="DP343" s="74"/>
      <c r="DQ343" s="74"/>
      <c r="DR343" s="74"/>
      <c r="DS343" s="74"/>
      <c r="DT343" s="74"/>
      <c r="DU343" s="74"/>
      <c r="DV343" s="74"/>
      <c r="DW343" s="74"/>
      <c r="DX343" s="74"/>
      <c r="DY343" s="74"/>
      <c r="DZ343" s="74"/>
      <c r="EA343" s="74"/>
      <c r="EB343" s="74"/>
      <c r="EC343" s="74"/>
      <c r="ED343" s="74"/>
      <c r="EE343" s="74"/>
      <c r="EF343" s="74"/>
      <c r="EG343" s="74"/>
      <c r="EH343" s="74"/>
      <c r="EI343" s="74"/>
      <c r="EJ343" s="74"/>
      <c r="EK343" s="74"/>
      <c r="EL343" s="74"/>
      <c r="EM343" s="74"/>
      <c r="EN343" s="74"/>
      <c r="EO343" s="74"/>
      <c r="EP343" s="74"/>
      <c r="EQ343" s="74"/>
      <c r="ER343" s="74"/>
      <c r="ES343" s="74"/>
      <c r="ET343" s="74"/>
      <c r="EU343" s="74"/>
      <c r="EV343" s="74"/>
      <c r="EW343" s="74"/>
      <c r="EX343" s="74"/>
      <c r="EY343" s="74"/>
      <c r="EZ343" s="74"/>
      <c r="FA343" s="74"/>
      <c r="FB343" s="74"/>
      <c r="FC343" s="74"/>
      <c r="FD343" s="74"/>
      <c r="FE343" s="74"/>
      <c r="FF343" s="74"/>
      <c r="FG343" s="74"/>
      <c r="FH343" s="74"/>
      <c r="FI343" s="74"/>
      <c r="FJ343" s="74"/>
      <c r="FK343" s="74"/>
      <c r="FL343" s="74"/>
      <c r="FM343" s="74"/>
      <c r="FN343" s="74"/>
      <c r="FO343" s="74"/>
      <c r="FP343" s="74"/>
      <c r="FQ343" s="74"/>
      <c r="FR343" s="74"/>
      <c r="FS343" s="74"/>
      <c r="FT343" s="74"/>
      <c r="FU343" s="74"/>
      <c r="FV343" s="74"/>
      <c r="FW343" s="74"/>
      <c r="FX343" s="74"/>
      <c r="FY343" s="74"/>
      <c r="FZ343" s="74"/>
      <c r="GA343" s="74"/>
      <c r="GB343" s="74"/>
      <c r="GC343" s="74"/>
    </row>
    <row r="344" spans="1:185">
      <c r="A344" s="1328"/>
      <c r="B344" s="1328"/>
      <c r="D344" s="74"/>
      <c r="E344" s="74"/>
      <c r="F344" s="74"/>
      <c r="G344" s="74"/>
      <c r="H344" s="74"/>
      <c r="I344" s="74"/>
      <c r="J344" s="74"/>
      <c r="K344" s="74"/>
      <c r="L344" s="74"/>
      <c r="M344" s="74"/>
      <c r="N344" s="74"/>
      <c r="O344" s="74"/>
      <c r="P344" s="74"/>
      <c r="Q344" s="74"/>
      <c r="R344" s="74"/>
      <c r="S344" s="74"/>
      <c r="T344" s="74"/>
      <c r="U344" s="74"/>
      <c r="V344" s="74"/>
      <c r="W344" s="74"/>
      <c r="X344" s="74"/>
      <c r="Y344" s="74"/>
      <c r="Z344" s="74"/>
      <c r="AA344" s="74"/>
      <c r="AB344" s="74"/>
      <c r="AC344" s="74"/>
      <c r="AD344" s="74"/>
      <c r="AE344" s="74"/>
      <c r="AF344" s="74"/>
      <c r="AG344" s="74"/>
      <c r="AH344" s="74"/>
      <c r="AI344" s="74"/>
      <c r="AJ344" s="74"/>
      <c r="AK344" s="74"/>
      <c r="AL344" s="74"/>
      <c r="AM344" s="74"/>
      <c r="AN344" s="74"/>
      <c r="AO344" s="74"/>
      <c r="AP344" s="74"/>
      <c r="AQ344" s="74"/>
      <c r="AR344" s="74"/>
      <c r="AS344" s="74"/>
      <c r="AT344" s="74"/>
      <c r="AU344" s="74"/>
      <c r="AV344" s="74"/>
      <c r="AW344" s="74"/>
      <c r="AX344" s="74"/>
      <c r="AY344" s="74"/>
      <c r="AZ344" s="74"/>
      <c r="BA344" s="74"/>
      <c r="BB344" s="74"/>
      <c r="BC344" s="74"/>
      <c r="BD344" s="74"/>
      <c r="BE344" s="74"/>
      <c r="BF344" s="74"/>
      <c r="BG344" s="74"/>
      <c r="BH344" s="74"/>
      <c r="BI344" s="74"/>
      <c r="BJ344" s="74"/>
      <c r="BK344" s="74"/>
      <c r="BL344" s="74"/>
      <c r="BM344" s="74"/>
      <c r="BN344" s="74"/>
      <c r="BO344" s="74"/>
      <c r="BP344" s="74"/>
      <c r="BQ344" s="74"/>
      <c r="BR344" s="74"/>
      <c r="BS344" s="74"/>
      <c r="BT344" s="74"/>
      <c r="BU344" s="74"/>
      <c r="BV344" s="74"/>
      <c r="BW344" s="74"/>
      <c r="BX344" s="74"/>
      <c r="BY344" s="74"/>
      <c r="BZ344" s="74"/>
      <c r="CA344" s="74"/>
      <c r="CB344" s="74"/>
      <c r="CC344" s="74"/>
      <c r="CD344" s="74"/>
      <c r="CE344" s="74"/>
      <c r="CF344" s="74"/>
      <c r="CG344" s="74"/>
      <c r="CH344" s="74"/>
      <c r="CI344" s="74"/>
      <c r="CJ344" s="74"/>
      <c r="CK344" s="74"/>
      <c r="CL344" s="74"/>
      <c r="CM344" s="74"/>
      <c r="CN344" s="74"/>
      <c r="CO344" s="74"/>
      <c r="CP344" s="74"/>
      <c r="CQ344" s="74"/>
      <c r="CR344" s="74"/>
      <c r="CS344" s="74"/>
      <c r="CT344" s="74"/>
      <c r="CU344" s="74"/>
      <c r="CV344" s="74"/>
      <c r="CW344" s="74"/>
      <c r="CX344" s="74"/>
      <c r="CY344" s="74"/>
      <c r="CZ344" s="74"/>
      <c r="DA344" s="74"/>
      <c r="DB344" s="74"/>
      <c r="DC344" s="74"/>
      <c r="DD344" s="74"/>
      <c r="DE344" s="74"/>
      <c r="DF344" s="74"/>
      <c r="DG344" s="74"/>
      <c r="DH344" s="74"/>
      <c r="DI344" s="74"/>
      <c r="DJ344" s="74"/>
      <c r="DK344" s="74"/>
      <c r="DL344" s="74"/>
      <c r="DM344" s="74"/>
      <c r="DN344" s="74"/>
      <c r="DO344" s="74"/>
      <c r="DP344" s="74"/>
      <c r="DQ344" s="74"/>
      <c r="DR344" s="74"/>
      <c r="DS344" s="74"/>
      <c r="DT344" s="74"/>
      <c r="DU344" s="74"/>
      <c r="DV344" s="74"/>
      <c r="DW344" s="74"/>
      <c r="DX344" s="74"/>
      <c r="DY344" s="74"/>
      <c r="DZ344" s="74"/>
      <c r="EA344" s="74"/>
      <c r="EB344" s="74"/>
      <c r="EC344" s="74"/>
      <c r="ED344" s="74"/>
      <c r="EE344" s="74"/>
      <c r="EF344" s="74"/>
      <c r="EG344" s="74"/>
      <c r="EH344" s="74"/>
      <c r="EI344" s="74"/>
      <c r="EJ344" s="74"/>
      <c r="EK344" s="74"/>
      <c r="EL344" s="74"/>
      <c r="EM344" s="74"/>
      <c r="EN344" s="74"/>
      <c r="EO344" s="74"/>
      <c r="EP344" s="74"/>
      <c r="EQ344" s="74"/>
      <c r="ER344" s="74"/>
      <c r="ES344" s="74"/>
      <c r="ET344" s="74"/>
      <c r="EU344" s="74"/>
      <c r="EV344" s="74"/>
      <c r="EW344" s="74"/>
      <c r="EX344" s="74"/>
      <c r="EY344" s="74"/>
      <c r="EZ344" s="74"/>
      <c r="FA344" s="74"/>
      <c r="FB344" s="74"/>
      <c r="FC344" s="74"/>
      <c r="FD344" s="74"/>
      <c r="FE344" s="74"/>
      <c r="FF344" s="74"/>
      <c r="FG344" s="74"/>
      <c r="FH344" s="74"/>
      <c r="FI344" s="74"/>
      <c r="FJ344" s="74"/>
      <c r="FK344" s="74"/>
      <c r="FL344" s="74"/>
      <c r="FM344" s="74"/>
      <c r="FN344" s="74"/>
      <c r="FO344" s="74"/>
      <c r="FP344" s="74"/>
      <c r="FQ344" s="74"/>
      <c r="FR344" s="74"/>
      <c r="FS344" s="74"/>
      <c r="FT344" s="74"/>
      <c r="FU344" s="74"/>
      <c r="FV344" s="74"/>
      <c r="FW344" s="74"/>
      <c r="FX344" s="74"/>
      <c r="FY344" s="74"/>
      <c r="FZ344" s="74"/>
      <c r="GA344" s="74"/>
      <c r="GB344" s="74"/>
      <c r="GC344" s="74"/>
    </row>
    <row r="345" spans="1:185">
      <c r="A345" s="1328"/>
      <c r="B345" s="1328"/>
      <c r="D345" s="74"/>
      <c r="E345" s="74"/>
      <c r="F345" s="74"/>
      <c r="G345" s="74"/>
      <c r="H345" s="74"/>
      <c r="I345" s="74"/>
      <c r="J345" s="74"/>
      <c r="K345" s="74"/>
      <c r="L345" s="74"/>
      <c r="M345" s="74"/>
      <c r="N345" s="74"/>
      <c r="O345" s="74"/>
      <c r="P345" s="74"/>
      <c r="Q345" s="74"/>
      <c r="R345" s="74"/>
      <c r="S345" s="74"/>
      <c r="T345" s="74"/>
      <c r="U345" s="74"/>
      <c r="V345" s="74"/>
      <c r="W345" s="74"/>
      <c r="X345" s="74"/>
      <c r="Y345" s="74"/>
      <c r="Z345" s="74"/>
      <c r="AA345" s="74"/>
      <c r="AB345" s="74"/>
      <c r="AC345" s="74"/>
      <c r="AD345" s="74"/>
      <c r="AE345" s="74"/>
      <c r="AF345" s="74"/>
      <c r="AG345" s="74"/>
      <c r="AH345" s="74"/>
      <c r="AI345" s="74"/>
      <c r="AJ345" s="74"/>
      <c r="AK345" s="74"/>
      <c r="AL345" s="74"/>
      <c r="AM345" s="74"/>
      <c r="AN345" s="74"/>
      <c r="AO345" s="74"/>
      <c r="AP345" s="74"/>
      <c r="AQ345" s="74"/>
      <c r="AR345" s="74"/>
      <c r="AS345" s="74"/>
      <c r="AT345" s="74"/>
      <c r="AU345" s="74"/>
      <c r="AV345" s="74"/>
      <c r="AW345" s="74"/>
      <c r="AX345" s="74"/>
      <c r="AY345" s="74"/>
      <c r="AZ345" s="74"/>
      <c r="BA345" s="74"/>
      <c r="BB345" s="74"/>
      <c r="BC345" s="74"/>
      <c r="BD345" s="74"/>
      <c r="BE345" s="74"/>
      <c r="BF345" s="74"/>
      <c r="BG345" s="74"/>
      <c r="BH345" s="74"/>
      <c r="BI345" s="74"/>
      <c r="BJ345" s="74"/>
      <c r="BK345" s="74"/>
      <c r="BL345" s="74"/>
      <c r="BM345" s="74"/>
      <c r="BN345" s="74"/>
      <c r="BO345" s="74"/>
      <c r="BP345" s="74"/>
      <c r="BQ345" s="74"/>
      <c r="BR345" s="74"/>
      <c r="BS345" s="74"/>
      <c r="BT345" s="74"/>
      <c r="BU345" s="74"/>
      <c r="BV345" s="74"/>
      <c r="BW345" s="74"/>
      <c r="BX345" s="74"/>
      <c r="BY345" s="74"/>
      <c r="BZ345" s="74"/>
      <c r="CA345" s="74"/>
      <c r="CB345" s="74"/>
      <c r="CC345" s="74"/>
      <c r="CD345" s="74"/>
      <c r="CE345" s="74"/>
      <c r="CF345" s="74"/>
      <c r="CG345" s="74"/>
      <c r="CH345" s="74"/>
      <c r="CI345" s="74"/>
      <c r="CJ345" s="74"/>
      <c r="CK345" s="74"/>
      <c r="CL345" s="74"/>
      <c r="CM345" s="74"/>
      <c r="CN345" s="74"/>
      <c r="CO345" s="74"/>
      <c r="CP345" s="74"/>
      <c r="CQ345" s="74"/>
      <c r="CR345" s="74"/>
      <c r="CS345" s="74"/>
      <c r="CT345" s="74"/>
      <c r="CU345" s="74"/>
      <c r="CV345" s="74"/>
      <c r="CW345" s="74"/>
      <c r="CX345" s="74"/>
      <c r="CY345" s="74"/>
      <c r="CZ345" s="74"/>
      <c r="DA345" s="74"/>
      <c r="DB345" s="74"/>
      <c r="DC345" s="74"/>
      <c r="DD345" s="74"/>
      <c r="DE345" s="74"/>
      <c r="DF345" s="74"/>
      <c r="DG345" s="74"/>
      <c r="DH345" s="74"/>
      <c r="DI345" s="74"/>
      <c r="DJ345" s="74"/>
      <c r="DK345" s="74"/>
      <c r="DL345" s="74"/>
      <c r="DM345" s="74"/>
      <c r="DN345" s="74"/>
      <c r="DO345" s="74"/>
      <c r="DP345" s="74"/>
      <c r="DQ345" s="74"/>
      <c r="DR345" s="74"/>
      <c r="DS345" s="74"/>
      <c r="DT345" s="74"/>
      <c r="DU345" s="74"/>
      <c r="DV345" s="74"/>
      <c r="DW345" s="74"/>
      <c r="DX345" s="74"/>
      <c r="DY345" s="74"/>
      <c r="DZ345" s="74"/>
      <c r="EA345" s="74"/>
      <c r="EB345" s="74"/>
      <c r="EC345" s="74"/>
      <c r="ED345" s="74"/>
      <c r="EE345" s="74"/>
      <c r="EF345" s="74"/>
      <c r="EG345" s="74"/>
      <c r="EH345" s="74"/>
      <c r="EI345" s="74"/>
      <c r="EJ345" s="74"/>
      <c r="EK345" s="74"/>
      <c r="EL345" s="74"/>
      <c r="EM345" s="74"/>
      <c r="EN345" s="74"/>
      <c r="EO345" s="74"/>
      <c r="EP345" s="74"/>
      <c r="EQ345" s="74"/>
      <c r="ER345" s="74"/>
      <c r="ES345" s="74"/>
      <c r="ET345" s="74"/>
      <c r="EU345" s="74"/>
      <c r="EV345" s="74"/>
      <c r="EW345" s="74"/>
      <c r="EX345" s="74"/>
      <c r="EY345" s="74"/>
      <c r="EZ345" s="74"/>
      <c r="FA345" s="74"/>
      <c r="FB345" s="74"/>
      <c r="FC345" s="74"/>
      <c r="FD345" s="74"/>
      <c r="FE345" s="74"/>
      <c r="FF345" s="74"/>
      <c r="FG345" s="74"/>
      <c r="FH345" s="74"/>
      <c r="FI345" s="74"/>
      <c r="FJ345" s="74"/>
      <c r="FK345" s="74"/>
      <c r="FL345" s="74"/>
      <c r="FM345" s="74"/>
      <c r="FN345" s="74"/>
      <c r="FO345" s="74"/>
      <c r="FP345" s="74"/>
      <c r="FQ345" s="74"/>
      <c r="FR345" s="74"/>
      <c r="FS345" s="74"/>
      <c r="FT345" s="74"/>
      <c r="FU345" s="74"/>
      <c r="FV345" s="74"/>
      <c r="FW345" s="74"/>
      <c r="FX345" s="74"/>
      <c r="FY345" s="74"/>
      <c r="FZ345" s="74"/>
      <c r="GA345" s="74"/>
      <c r="GB345" s="74"/>
      <c r="GC345" s="74"/>
    </row>
    <row r="346" spans="1:185">
      <c r="D346" s="74"/>
      <c r="E346" s="74"/>
      <c r="F346" s="74"/>
      <c r="G346" s="74"/>
      <c r="H346" s="74"/>
      <c r="I346" s="74"/>
      <c r="J346" s="74"/>
      <c r="K346" s="74"/>
      <c r="L346" s="74"/>
      <c r="M346" s="74"/>
      <c r="N346" s="74"/>
      <c r="O346" s="74"/>
      <c r="P346" s="74"/>
      <c r="Q346" s="74"/>
      <c r="R346" s="74"/>
      <c r="S346" s="74"/>
      <c r="T346" s="74"/>
      <c r="U346" s="74"/>
      <c r="V346" s="74"/>
      <c r="W346" s="74"/>
      <c r="X346" s="74"/>
      <c r="Y346" s="74"/>
      <c r="Z346" s="74"/>
      <c r="AA346" s="74"/>
      <c r="AB346" s="74"/>
      <c r="AC346" s="74"/>
      <c r="AD346" s="74"/>
      <c r="AE346" s="74"/>
      <c r="AF346" s="74"/>
      <c r="AG346" s="74"/>
      <c r="AH346" s="74"/>
      <c r="AI346" s="74"/>
      <c r="AJ346" s="74"/>
      <c r="AK346" s="74"/>
      <c r="AL346" s="74"/>
      <c r="AM346" s="74"/>
      <c r="AN346" s="74"/>
      <c r="AO346" s="74"/>
      <c r="AP346" s="74"/>
      <c r="AQ346" s="74"/>
      <c r="AR346" s="74"/>
      <c r="AS346" s="74"/>
      <c r="AT346" s="74"/>
      <c r="AU346" s="74"/>
      <c r="AV346" s="74"/>
      <c r="AW346" s="74"/>
      <c r="AX346" s="74"/>
      <c r="AY346" s="74"/>
      <c r="AZ346" s="74"/>
      <c r="BA346" s="74"/>
      <c r="BB346" s="74"/>
      <c r="BC346" s="74"/>
      <c r="BD346" s="74"/>
      <c r="BE346" s="74"/>
      <c r="BF346" s="74"/>
      <c r="BG346" s="74"/>
      <c r="BH346" s="74"/>
      <c r="BI346" s="74"/>
      <c r="BJ346" s="74"/>
      <c r="BK346" s="74"/>
      <c r="BL346" s="74"/>
      <c r="BM346" s="74"/>
      <c r="BN346" s="74"/>
      <c r="BO346" s="74"/>
      <c r="BP346" s="74"/>
      <c r="BQ346" s="74"/>
      <c r="BR346" s="74"/>
      <c r="BS346" s="74"/>
      <c r="BT346" s="74"/>
      <c r="BU346" s="74"/>
      <c r="BV346" s="74"/>
      <c r="BW346" s="74"/>
      <c r="BX346" s="74"/>
      <c r="BY346" s="74"/>
      <c r="BZ346" s="74"/>
      <c r="CA346" s="74"/>
      <c r="CB346" s="74"/>
      <c r="CC346" s="74"/>
      <c r="CD346" s="74"/>
      <c r="CE346" s="74"/>
      <c r="CF346" s="74"/>
      <c r="CG346" s="74"/>
      <c r="CH346" s="74"/>
      <c r="CI346" s="74"/>
      <c r="CJ346" s="74"/>
      <c r="CK346" s="74"/>
      <c r="CL346" s="74"/>
      <c r="CM346" s="74"/>
      <c r="CN346" s="74"/>
      <c r="CO346" s="74"/>
      <c r="CP346" s="74"/>
      <c r="CQ346" s="74"/>
      <c r="CR346" s="74"/>
      <c r="CS346" s="74"/>
      <c r="CT346" s="74"/>
      <c r="CU346" s="74"/>
      <c r="CV346" s="74"/>
      <c r="CW346" s="74"/>
      <c r="CX346" s="74"/>
      <c r="CY346" s="74"/>
      <c r="CZ346" s="74"/>
      <c r="DA346" s="74"/>
      <c r="DB346" s="74"/>
      <c r="DC346" s="74"/>
      <c r="DD346" s="74"/>
      <c r="DE346" s="74"/>
      <c r="DF346" s="74"/>
      <c r="DG346" s="74"/>
      <c r="DH346" s="74"/>
      <c r="DI346" s="74"/>
      <c r="DJ346" s="74"/>
      <c r="DK346" s="74"/>
      <c r="DL346" s="74"/>
      <c r="DM346" s="74"/>
      <c r="DN346" s="74"/>
      <c r="DO346" s="74"/>
      <c r="DP346" s="74"/>
      <c r="DQ346" s="74"/>
      <c r="DR346" s="74"/>
      <c r="DS346" s="74"/>
      <c r="DT346" s="74"/>
      <c r="DU346" s="74"/>
      <c r="DV346" s="74"/>
      <c r="DW346" s="74"/>
      <c r="DX346" s="74"/>
      <c r="DY346" s="74"/>
      <c r="DZ346" s="74"/>
      <c r="EA346" s="74"/>
      <c r="EB346" s="74"/>
      <c r="EC346" s="74"/>
      <c r="ED346" s="74"/>
      <c r="EE346" s="74"/>
      <c r="EF346" s="74"/>
      <c r="EG346" s="74"/>
      <c r="EH346" s="74"/>
      <c r="EI346" s="74"/>
      <c r="EJ346" s="74"/>
      <c r="EK346" s="74"/>
      <c r="EL346" s="74"/>
      <c r="EM346" s="74"/>
      <c r="EN346" s="74"/>
      <c r="EO346" s="74"/>
      <c r="EP346" s="74"/>
      <c r="EQ346" s="74"/>
      <c r="ER346" s="74"/>
      <c r="ES346" s="74"/>
      <c r="ET346" s="74"/>
      <c r="EU346" s="74"/>
      <c r="EV346" s="74"/>
      <c r="EW346" s="74"/>
      <c r="EX346" s="74"/>
      <c r="EY346" s="74"/>
      <c r="EZ346" s="74"/>
      <c r="FA346" s="74"/>
      <c r="FB346" s="74"/>
      <c r="FC346" s="74"/>
      <c r="FD346" s="74"/>
      <c r="FE346" s="74"/>
      <c r="FF346" s="74"/>
      <c r="FG346" s="74"/>
      <c r="FH346" s="74"/>
      <c r="FI346" s="74"/>
      <c r="FJ346" s="74"/>
      <c r="FK346" s="74"/>
      <c r="FL346" s="74"/>
      <c r="FM346" s="74"/>
      <c r="FN346" s="74"/>
      <c r="FO346" s="74"/>
      <c r="FP346" s="74"/>
      <c r="FQ346" s="74"/>
      <c r="FR346" s="74"/>
      <c r="FS346" s="74"/>
      <c r="FT346" s="74"/>
      <c r="FU346" s="74"/>
      <c r="FV346" s="74"/>
      <c r="FW346" s="74"/>
      <c r="FX346" s="74"/>
      <c r="FY346" s="74"/>
      <c r="FZ346" s="74"/>
      <c r="GA346" s="74"/>
      <c r="GB346" s="74"/>
      <c r="GC346" s="74"/>
    </row>
    <row r="347" spans="1:185">
      <c r="D347" s="74"/>
      <c r="E347" s="74"/>
      <c r="F347" s="74"/>
      <c r="G347" s="74"/>
      <c r="H347" s="74"/>
      <c r="I347" s="74"/>
      <c r="J347" s="74"/>
      <c r="K347" s="74"/>
      <c r="L347" s="74"/>
      <c r="M347" s="74"/>
      <c r="N347" s="74"/>
      <c r="O347" s="74"/>
      <c r="P347" s="74"/>
      <c r="Q347" s="74"/>
      <c r="R347" s="74"/>
      <c r="S347" s="74"/>
      <c r="T347" s="74"/>
      <c r="U347" s="74"/>
      <c r="V347" s="74"/>
      <c r="W347" s="74"/>
      <c r="X347" s="74"/>
      <c r="Y347" s="74"/>
      <c r="Z347" s="74"/>
      <c r="AA347" s="74"/>
      <c r="AB347" s="74"/>
      <c r="AC347" s="74"/>
      <c r="AD347" s="74"/>
      <c r="AE347" s="74"/>
      <c r="AF347" s="74"/>
      <c r="AG347" s="74"/>
      <c r="AH347" s="74"/>
      <c r="AI347" s="74"/>
      <c r="AJ347" s="74"/>
      <c r="AK347" s="74"/>
      <c r="AL347" s="74"/>
      <c r="AM347" s="74"/>
      <c r="AN347" s="74"/>
      <c r="AO347" s="74"/>
      <c r="AP347" s="74"/>
      <c r="AQ347" s="74"/>
      <c r="AR347" s="74"/>
      <c r="AS347" s="74"/>
      <c r="AT347" s="74"/>
      <c r="AU347" s="74"/>
      <c r="AV347" s="74"/>
      <c r="AW347" s="74"/>
      <c r="AX347" s="74"/>
      <c r="AY347" s="74"/>
      <c r="AZ347" s="74"/>
      <c r="BA347" s="74"/>
      <c r="BB347" s="74"/>
      <c r="BC347" s="74"/>
      <c r="BD347" s="74"/>
      <c r="BE347" s="74"/>
      <c r="BF347" s="74"/>
      <c r="BG347" s="74"/>
      <c r="BH347" s="74"/>
      <c r="BI347" s="74"/>
      <c r="BJ347" s="74"/>
      <c r="BK347" s="74"/>
      <c r="BL347" s="74"/>
      <c r="BM347" s="74"/>
      <c r="BN347" s="74"/>
      <c r="BO347" s="74"/>
      <c r="BP347" s="74"/>
      <c r="BQ347" s="74"/>
      <c r="BR347" s="74"/>
      <c r="BS347" s="74"/>
      <c r="BT347" s="74"/>
      <c r="BU347" s="74"/>
      <c r="BV347" s="74"/>
      <c r="BW347" s="74"/>
      <c r="BX347" s="74"/>
      <c r="BY347" s="74"/>
      <c r="BZ347" s="74"/>
      <c r="CA347" s="74"/>
      <c r="CB347" s="74"/>
      <c r="CC347" s="74"/>
      <c r="CD347" s="74"/>
      <c r="CE347" s="74"/>
      <c r="CF347" s="74"/>
      <c r="CG347" s="74"/>
      <c r="CH347" s="74"/>
      <c r="CI347" s="74"/>
      <c r="CJ347" s="74"/>
      <c r="CK347" s="74"/>
      <c r="CL347" s="74"/>
      <c r="CM347" s="74"/>
      <c r="CN347" s="74"/>
      <c r="CO347" s="74"/>
      <c r="CP347" s="74"/>
      <c r="CQ347" s="74"/>
      <c r="CR347" s="74"/>
      <c r="CS347" s="74"/>
      <c r="CT347" s="74"/>
      <c r="CU347" s="74"/>
      <c r="CV347" s="74"/>
      <c r="CW347" s="74"/>
      <c r="CX347" s="74"/>
      <c r="CY347" s="74"/>
      <c r="CZ347" s="74"/>
      <c r="DA347" s="74"/>
      <c r="DB347" s="74"/>
      <c r="DC347" s="74"/>
      <c r="DD347" s="74"/>
      <c r="DE347" s="74"/>
      <c r="DF347" s="74"/>
      <c r="DG347" s="74"/>
      <c r="DH347" s="74"/>
      <c r="DI347" s="74"/>
      <c r="DJ347" s="74"/>
      <c r="DK347" s="74"/>
      <c r="DL347" s="74"/>
      <c r="DM347" s="74"/>
      <c r="DN347" s="74"/>
      <c r="DO347" s="74"/>
      <c r="DP347" s="74"/>
      <c r="DQ347" s="74"/>
      <c r="DR347" s="74"/>
      <c r="DS347" s="74"/>
      <c r="DT347" s="74"/>
      <c r="DU347" s="74"/>
      <c r="DV347" s="74"/>
      <c r="DW347" s="74"/>
      <c r="DX347" s="74"/>
      <c r="DY347" s="74"/>
      <c r="DZ347" s="74"/>
      <c r="EA347" s="74"/>
      <c r="EB347" s="74"/>
      <c r="EC347" s="74"/>
      <c r="ED347" s="74"/>
      <c r="EE347" s="74"/>
      <c r="EF347" s="74"/>
      <c r="EG347" s="74"/>
      <c r="EH347" s="74"/>
      <c r="EI347" s="74"/>
      <c r="EJ347" s="74"/>
      <c r="EK347" s="74"/>
      <c r="EL347" s="74"/>
      <c r="EM347" s="74"/>
      <c r="EN347" s="74"/>
      <c r="EO347" s="74"/>
      <c r="EP347" s="74"/>
      <c r="EQ347" s="74"/>
      <c r="ER347" s="74"/>
      <c r="ES347" s="74"/>
      <c r="ET347" s="74"/>
      <c r="EU347" s="74"/>
      <c r="EV347" s="74"/>
      <c r="EW347" s="74"/>
      <c r="EX347" s="74"/>
      <c r="EY347" s="74"/>
      <c r="EZ347" s="74"/>
      <c r="FA347" s="74"/>
      <c r="FB347" s="74"/>
      <c r="FC347" s="74"/>
      <c r="FD347" s="74"/>
      <c r="FE347" s="74"/>
      <c r="FF347" s="74"/>
      <c r="FG347" s="74"/>
      <c r="FH347" s="74"/>
      <c r="FI347" s="74"/>
      <c r="FJ347" s="74"/>
      <c r="FK347" s="74"/>
      <c r="FL347" s="74"/>
      <c r="FM347" s="74"/>
      <c r="FN347" s="74"/>
      <c r="FO347" s="74"/>
      <c r="FP347" s="74"/>
      <c r="FQ347" s="74"/>
      <c r="FR347" s="74"/>
      <c r="FS347" s="74"/>
      <c r="FT347" s="74"/>
      <c r="FU347" s="74"/>
      <c r="FV347" s="74"/>
      <c r="FW347" s="74"/>
      <c r="FX347" s="74"/>
      <c r="FY347" s="74"/>
      <c r="FZ347" s="74"/>
      <c r="GA347" s="74"/>
      <c r="GB347" s="74"/>
      <c r="GC347" s="74"/>
    </row>
    <row r="348" spans="1:185">
      <c r="D348" s="74"/>
      <c r="E348" s="74"/>
      <c r="F348" s="74"/>
      <c r="G348" s="74"/>
      <c r="H348" s="74"/>
      <c r="I348" s="74"/>
      <c r="J348" s="74"/>
      <c r="K348" s="74"/>
      <c r="L348" s="74"/>
      <c r="M348" s="74"/>
      <c r="N348" s="74"/>
      <c r="O348" s="74"/>
      <c r="P348" s="74"/>
      <c r="Q348" s="74"/>
      <c r="R348" s="74"/>
      <c r="S348" s="74"/>
      <c r="T348" s="74"/>
      <c r="U348" s="74"/>
      <c r="V348" s="74"/>
      <c r="W348" s="74"/>
      <c r="X348" s="74"/>
      <c r="Y348" s="74"/>
      <c r="Z348" s="74"/>
      <c r="AA348" s="74"/>
      <c r="AB348" s="74"/>
      <c r="AC348" s="74"/>
      <c r="AD348" s="74"/>
      <c r="AE348" s="74"/>
      <c r="AF348" s="74"/>
      <c r="AG348" s="74"/>
      <c r="AH348" s="74"/>
      <c r="AI348" s="74"/>
      <c r="AJ348" s="74"/>
      <c r="AK348" s="74"/>
      <c r="AL348" s="74"/>
      <c r="AM348" s="74"/>
      <c r="AN348" s="74"/>
      <c r="AO348" s="74"/>
      <c r="AP348" s="74"/>
      <c r="AQ348" s="74"/>
      <c r="AR348" s="74"/>
      <c r="AS348" s="74"/>
      <c r="AT348" s="74"/>
      <c r="AU348" s="74"/>
      <c r="AV348" s="74"/>
      <c r="AW348" s="74"/>
      <c r="AX348" s="74"/>
      <c r="AY348" s="74"/>
      <c r="AZ348" s="74"/>
      <c r="BA348" s="74"/>
      <c r="BB348" s="74"/>
      <c r="BC348" s="74"/>
      <c r="BD348" s="74"/>
      <c r="BE348" s="74"/>
      <c r="BF348" s="74"/>
      <c r="BG348" s="74"/>
      <c r="BH348" s="74"/>
      <c r="BI348" s="74"/>
      <c r="BJ348" s="74"/>
      <c r="BK348" s="74"/>
      <c r="BL348" s="74"/>
      <c r="BM348" s="74"/>
      <c r="BN348" s="74"/>
      <c r="BO348" s="74"/>
      <c r="BP348" s="74"/>
      <c r="BQ348" s="74"/>
      <c r="BR348" s="74"/>
      <c r="BS348" s="74"/>
      <c r="BT348" s="74"/>
      <c r="BU348" s="74"/>
      <c r="BV348" s="74"/>
      <c r="BW348" s="74"/>
      <c r="BX348" s="74"/>
      <c r="BY348" s="74"/>
      <c r="BZ348" s="74"/>
      <c r="CA348" s="74"/>
      <c r="CB348" s="74"/>
      <c r="CC348" s="74"/>
      <c r="CD348" s="74"/>
      <c r="CE348" s="74"/>
      <c r="CF348" s="74"/>
      <c r="CG348" s="74"/>
      <c r="CH348" s="74"/>
      <c r="CI348" s="74"/>
      <c r="CJ348" s="74"/>
      <c r="CK348" s="74"/>
      <c r="CL348" s="74"/>
      <c r="CM348" s="74"/>
      <c r="CN348" s="74"/>
      <c r="CO348" s="74"/>
      <c r="CP348" s="74"/>
      <c r="CQ348" s="74"/>
      <c r="CR348" s="74"/>
      <c r="CS348" s="74"/>
      <c r="CT348" s="74"/>
      <c r="CU348" s="74"/>
      <c r="CV348" s="74"/>
      <c r="CW348" s="74"/>
      <c r="CX348" s="74"/>
      <c r="CY348" s="74"/>
      <c r="CZ348" s="74"/>
      <c r="DA348" s="74"/>
      <c r="DB348" s="74"/>
      <c r="DC348" s="74"/>
      <c r="DD348" s="74"/>
      <c r="DE348" s="74"/>
      <c r="DF348" s="74"/>
      <c r="DG348" s="74"/>
      <c r="DH348" s="74"/>
      <c r="DI348" s="74"/>
      <c r="DJ348" s="74"/>
      <c r="DK348" s="74"/>
      <c r="DL348" s="74"/>
      <c r="DM348" s="74"/>
      <c r="DN348" s="74"/>
      <c r="DO348" s="74"/>
      <c r="DP348" s="74"/>
      <c r="DQ348" s="74"/>
      <c r="DR348" s="74"/>
      <c r="DS348" s="74"/>
      <c r="DT348" s="74"/>
      <c r="DU348" s="74"/>
      <c r="DV348" s="74"/>
      <c r="DW348" s="74"/>
      <c r="DX348" s="74"/>
      <c r="DY348" s="74"/>
      <c r="DZ348" s="74"/>
      <c r="EA348" s="74"/>
      <c r="EB348" s="74"/>
      <c r="EC348" s="74"/>
      <c r="ED348" s="74"/>
      <c r="EE348" s="74"/>
      <c r="EF348" s="74"/>
      <c r="EG348" s="74"/>
      <c r="EH348" s="74"/>
      <c r="EI348" s="74"/>
      <c r="EJ348" s="74"/>
      <c r="EK348" s="74"/>
      <c r="EL348" s="74"/>
      <c r="EM348" s="74"/>
      <c r="EN348" s="74"/>
      <c r="EO348" s="74"/>
      <c r="EP348" s="74"/>
      <c r="EQ348" s="74"/>
      <c r="ER348" s="74"/>
      <c r="ES348" s="74"/>
      <c r="ET348" s="74"/>
      <c r="EU348" s="74"/>
      <c r="EV348" s="74"/>
      <c r="EW348" s="74"/>
      <c r="EX348" s="74"/>
      <c r="EY348" s="74"/>
      <c r="EZ348" s="74"/>
      <c r="FA348" s="74"/>
      <c r="FB348" s="74"/>
      <c r="FC348" s="74"/>
      <c r="FD348" s="74"/>
      <c r="FE348" s="74"/>
      <c r="FF348" s="74"/>
      <c r="FG348" s="74"/>
      <c r="FH348" s="74"/>
      <c r="FI348" s="74"/>
      <c r="FJ348" s="74"/>
      <c r="FK348" s="74"/>
      <c r="FL348" s="74"/>
      <c r="FM348" s="74"/>
      <c r="FN348" s="74"/>
      <c r="FO348" s="74"/>
      <c r="FP348" s="74"/>
      <c r="FQ348" s="74"/>
      <c r="FR348" s="74"/>
      <c r="FS348" s="74"/>
      <c r="FT348" s="74"/>
      <c r="FU348" s="74"/>
      <c r="FV348" s="74"/>
      <c r="FW348" s="74"/>
      <c r="FX348" s="74"/>
      <c r="FY348" s="74"/>
      <c r="FZ348" s="74"/>
      <c r="GA348" s="74"/>
      <c r="GB348" s="74"/>
      <c r="GC348" s="74"/>
    </row>
    <row r="349" spans="1:185">
      <c r="D349" s="74"/>
      <c r="E349" s="74"/>
      <c r="F349" s="74"/>
      <c r="G349" s="74"/>
      <c r="H349" s="74"/>
      <c r="I349" s="74"/>
      <c r="J349" s="74"/>
      <c r="K349" s="74"/>
      <c r="L349" s="74"/>
      <c r="M349" s="74"/>
      <c r="N349" s="74"/>
      <c r="O349" s="74"/>
      <c r="P349" s="74"/>
      <c r="Q349" s="74"/>
      <c r="R349" s="74"/>
      <c r="S349" s="74"/>
      <c r="T349" s="74"/>
      <c r="U349" s="74"/>
      <c r="V349" s="74"/>
      <c r="W349" s="74"/>
      <c r="X349" s="74"/>
      <c r="Y349" s="74"/>
      <c r="Z349" s="74"/>
      <c r="AA349" s="74"/>
      <c r="AB349" s="74"/>
      <c r="AC349" s="74"/>
      <c r="AD349" s="74"/>
      <c r="AE349" s="74"/>
      <c r="AF349" s="74"/>
      <c r="AG349" s="74"/>
      <c r="AH349" s="74"/>
      <c r="AI349" s="74"/>
      <c r="AJ349" s="74"/>
      <c r="AK349" s="74"/>
      <c r="AL349" s="74"/>
      <c r="AM349" s="74"/>
      <c r="AN349" s="74"/>
      <c r="AO349" s="74"/>
      <c r="AP349" s="74"/>
      <c r="AQ349" s="74"/>
      <c r="AR349" s="74"/>
      <c r="AS349" s="74"/>
      <c r="AT349" s="74"/>
      <c r="AU349" s="74"/>
      <c r="AV349" s="74"/>
      <c r="AW349" s="74"/>
      <c r="AX349" s="74"/>
      <c r="AY349" s="74"/>
      <c r="AZ349" s="74"/>
      <c r="BA349" s="74"/>
      <c r="BB349" s="74"/>
      <c r="BC349" s="74"/>
      <c r="BD349" s="74"/>
      <c r="BE349" s="74"/>
      <c r="BF349" s="74"/>
      <c r="BG349" s="74"/>
      <c r="BH349" s="74"/>
      <c r="BI349" s="74"/>
      <c r="BJ349" s="74"/>
      <c r="BK349" s="74"/>
      <c r="BL349" s="74"/>
      <c r="BM349" s="74"/>
      <c r="BN349" s="74"/>
      <c r="BO349" s="74"/>
      <c r="BP349" s="74"/>
      <c r="BQ349" s="74"/>
      <c r="BR349" s="74"/>
      <c r="BS349" s="74"/>
      <c r="BT349" s="74"/>
      <c r="BU349" s="74"/>
      <c r="BV349" s="74"/>
      <c r="BW349" s="74"/>
      <c r="BX349" s="74"/>
      <c r="BY349" s="74"/>
      <c r="BZ349" s="74"/>
      <c r="CA349" s="74"/>
      <c r="CB349" s="74"/>
      <c r="CC349" s="74"/>
      <c r="CD349" s="74"/>
      <c r="CE349" s="74"/>
      <c r="CF349" s="74"/>
      <c r="CG349" s="74"/>
      <c r="CH349" s="74"/>
      <c r="CI349" s="74"/>
      <c r="CJ349" s="74"/>
      <c r="CK349" s="74"/>
      <c r="CL349" s="74"/>
      <c r="CM349" s="74"/>
      <c r="CN349" s="74"/>
      <c r="CO349" s="74"/>
      <c r="CP349" s="74"/>
      <c r="CQ349" s="74"/>
      <c r="CR349" s="74"/>
      <c r="CS349" s="74"/>
      <c r="CT349" s="74"/>
      <c r="CU349" s="74"/>
      <c r="CV349" s="74"/>
      <c r="CW349" s="74"/>
      <c r="CX349" s="74"/>
      <c r="CY349" s="74"/>
      <c r="CZ349" s="74"/>
      <c r="DA349" s="74"/>
      <c r="DB349" s="74"/>
      <c r="DC349" s="74"/>
      <c r="DD349" s="74"/>
      <c r="DE349" s="74"/>
      <c r="DF349" s="74"/>
      <c r="DG349" s="74"/>
      <c r="DH349" s="74"/>
      <c r="DI349" s="74"/>
      <c r="DJ349" s="74"/>
      <c r="DK349" s="74"/>
      <c r="DL349" s="74"/>
      <c r="DM349" s="74"/>
      <c r="DN349" s="74"/>
      <c r="DO349" s="74"/>
      <c r="DP349" s="74"/>
      <c r="DQ349" s="74"/>
      <c r="DR349" s="74"/>
      <c r="DS349" s="74"/>
      <c r="DT349" s="74"/>
      <c r="DU349" s="74"/>
      <c r="DV349" s="74"/>
      <c r="DW349" s="74"/>
      <c r="DX349" s="74"/>
      <c r="DY349" s="74"/>
      <c r="DZ349" s="74"/>
      <c r="EA349" s="74"/>
      <c r="EB349" s="74"/>
      <c r="EC349" s="74"/>
      <c r="ED349" s="74"/>
      <c r="EE349" s="74"/>
      <c r="EF349" s="74"/>
      <c r="EG349" s="74"/>
      <c r="EH349" s="74"/>
      <c r="EI349" s="74"/>
      <c r="EJ349" s="74"/>
      <c r="EK349" s="74"/>
      <c r="EL349" s="74"/>
      <c r="EM349" s="74"/>
      <c r="EN349" s="74"/>
      <c r="EO349" s="74"/>
      <c r="EP349" s="74"/>
      <c r="EQ349" s="74"/>
      <c r="ER349" s="74"/>
      <c r="ES349" s="74"/>
      <c r="ET349" s="74"/>
      <c r="EU349" s="74"/>
      <c r="EV349" s="74"/>
      <c r="EW349" s="74"/>
      <c r="EX349" s="74"/>
      <c r="EY349" s="74"/>
      <c r="EZ349" s="74"/>
      <c r="FA349" s="74"/>
      <c r="FB349" s="74"/>
      <c r="FC349" s="74"/>
      <c r="FD349" s="74"/>
      <c r="FE349" s="74"/>
      <c r="FF349" s="74"/>
      <c r="FG349" s="74"/>
      <c r="FH349" s="74"/>
      <c r="FI349" s="74"/>
      <c r="FJ349" s="74"/>
      <c r="FK349" s="74"/>
      <c r="FL349" s="74"/>
      <c r="FM349" s="74"/>
      <c r="FN349" s="74"/>
      <c r="FO349" s="74"/>
      <c r="FP349" s="74"/>
      <c r="FQ349" s="74"/>
      <c r="FR349" s="74"/>
      <c r="FS349" s="74"/>
      <c r="FT349" s="74"/>
      <c r="FU349" s="74"/>
      <c r="FV349" s="74"/>
      <c r="FW349" s="74"/>
      <c r="FX349" s="74"/>
      <c r="FY349" s="74"/>
      <c r="FZ349" s="74"/>
      <c r="GA349" s="74"/>
      <c r="GB349" s="74"/>
      <c r="GC349" s="74"/>
    </row>
    <row r="350" spans="1:185">
      <c r="D350" s="74"/>
      <c r="E350" s="74"/>
      <c r="F350" s="74"/>
      <c r="G350" s="74"/>
      <c r="H350" s="74"/>
      <c r="I350" s="74"/>
      <c r="J350" s="74"/>
      <c r="K350" s="74"/>
      <c r="L350" s="74"/>
      <c r="M350" s="74"/>
      <c r="N350" s="74"/>
      <c r="O350" s="74"/>
      <c r="P350" s="74"/>
      <c r="Q350" s="74"/>
      <c r="R350" s="74"/>
      <c r="S350" s="74"/>
      <c r="T350" s="74"/>
      <c r="U350" s="74"/>
      <c r="V350" s="74"/>
      <c r="W350" s="74"/>
      <c r="X350" s="74"/>
      <c r="Y350" s="74"/>
      <c r="Z350" s="74"/>
      <c r="AA350" s="74"/>
      <c r="AB350" s="74"/>
      <c r="AC350" s="74"/>
      <c r="AD350" s="74"/>
      <c r="AE350" s="74"/>
      <c r="AF350" s="74"/>
      <c r="AG350" s="74"/>
      <c r="AH350" s="74"/>
      <c r="AI350" s="74"/>
      <c r="AJ350" s="74"/>
      <c r="AK350" s="74"/>
      <c r="AL350" s="74"/>
      <c r="AM350" s="74"/>
      <c r="AN350" s="74"/>
      <c r="AO350" s="74"/>
      <c r="AP350" s="74"/>
      <c r="AQ350" s="74"/>
      <c r="AR350" s="74"/>
      <c r="AS350" s="74"/>
      <c r="AT350" s="74"/>
      <c r="AU350" s="74"/>
      <c r="AV350" s="74"/>
      <c r="AW350" s="74"/>
      <c r="AX350" s="74"/>
      <c r="AY350" s="74"/>
      <c r="AZ350" s="74"/>
      <c r="BA350" s="74"/>
      <c r="BB350" s="74"/>
      <c r="BC350" s="74"/>
      <c r="BD350" s="74"/>
      <c r="BE350" s="74"/>
      <c r="BF350" s="74"/>
      <c r="BG350" s="74"/>
      <c r="BH350" s="74"/>
      <c r="BI350" s="74"/>
      <c r="BJ350" s="74"/>
      <c r="BK350" s="74"/>
      <c r="BL350" s="74"/>
      <c r="BM350" s="74"/>
      <c r="BN350" s="74"/>
      <c r="BO350" s="74"/>
      <c r="BP350" s="74"/>
      <c r="BQ350" s="74"/>
      <c r="BR350" s="74"/>
      <c r="BS350" s="74"/>
      <c r="BT350" s="74"/>
      <c r="BU350" s="74"/>
      <c r="BV350" s="74"/>
      <c r="BW350" s="74"/>
      <c r="BX350" s="74"/>
      <c r="BY350" s="74"/>
      <c r="BZ350" s="74"/>
      <c r="CA350" s="74"/>
      <c r="CB350" s="74"/>
      <c r="CC350" s="74"/>
      <c r="CD350" s="74"/>
      <c r="CE350" s="74"/>
      <c r="CF350" s="74"/>
      <c r="CG350" s="74"/>
      <c r="CH350" s="74"/>
      <c r="CI350" s="74"/>
      <c r="CJ350" s="74"/>
      <c r="CK350" s="74"/>
      <c r="CL350" s="74"/>
      <c r="CM350" s="74"/>
      <c r="CN350" s="74"/>
      <c r="CO350" s="74"/>
      <c r="CP350" s="74"/>
      <c r="CQ350" s="74"/>
      <c r="CR350" s="74"/>
      <c r="CS350" s="74"/>
      <c r="CT350" s="74"/>
      <c r="CU350" s="74"/>
      <c r="CV350" s="74"/>
      <c r="CW350" s="74"/>
      <c r="CX350" s="74"/>
      <c r="CY350" s="74"/>
      <c r="CZ350" s="74"/>
      <c r="DA350" s="74"/>
      <c r="DB350" s="74"/>
      <c r="DC350" s="74"/>
      <c r="DD350" s="74"/>
      <c r="DE350" s="74"/>
      <c r="DF350" s="74"/>
      <c r="DG350" s="74"/>
      <c r="DH350" s="74"/>
      <c r="DI350" s="74"/>
      <c r="DJ350" s="74"/>
      <c r="DK350" s="74"/>
      <c r="DL350" s="74"/>
      <c r="DM350" s="74"/>
      <c r="DN350" s="74"/>
      <c r="DO350" s="74"/>
      <c r="DP350" s="74"/>
      <c r="DQ350" s="74"/>
      <c r="DR350" s="74"/>
      <c r="DS350" s="74"/>
      <c r="DT350" s="74"/>
      <c r="DU350" s="74"/>
      <c r="DV350" s="74"/>
      <c r="DW350" s="74"/>
      <c r="DX350" s="74"/>
      <c r="DY350" s="74"/>
      <c r="DZ350" s="74"/>
      <c r="EA350" s="74"/>
      <c r="EB350" s="74"/>
      <c r="EC350" s="74"/>
      <c r="ED350" s="74"/>
      <c r="EE350" s="74"/>
      <c r="EF350" s="74"/>
      <c r="EG350" s="74"/>
      <c r="EH350" s="74"/>
      <c r="EI350" s="74"/>
      <c r="EJ350" s="74"/>
      <c r="EK350" s="74"/>
      <c r="EL350" s="74"/>
      <c r="EM350" s="74"/>
      <c r="EN350" s="74"/>
      <c r="EO350" s="74"/>
      <c r="EP350" s="74"/>
      <c r="EQ350" s="74"/>
      <c r="ER350" s="74"/>
      <c r="ES350" s="74"/>
      <c r="ET350" s="74"/>
      <c r="EU350" s="74"/>
      <c r="EV350" s="74"/>
      <c r="EW350" s="74"/>
      <c r="EX350" s="74"/>
      <c r="EY350" s="74"/>
      <c r="EZ350" s="74"/>
      <c r="FA350" s="74"/>
      <c r="FB350" s="74"/>
      <c r="FC350" s="74"/>
      <c r="FD350" s="74"/>
      <c r="FE350" s="74"/>
      <c r="FF350" s="74"/>
      <c r="FG350" s="74"/>
      <c r="FH350" s="74"/>
      <c r="FI350" s="74"/>
      <c r="FJ350" s="74"/>
      <c r="FK350" s="74"/>
      <c r="FL350" s="74"/>
      <c r="FM350" s="74"/>
      <c r="FN350" s="74"/>
      <c r="FO350" s="74"/>
      <c r="FP350" s="74"/>
      <c r="FQ350" s="74"/>
      <c r="FR350" s="74"/>
      <c r="FS350" s="74"/>
      <c r="FT350" s="74"/>
      <c r="FU350" s="74"/>
      <c r="FV350" s="74"/>
      <c r="FW350" s="74"/>
      <c r="FX350" s="74"/>
      <c r="FY350" s="74"/>
      <c r="FZ350" s="74"/>
      <c r="GA350" s="74"/>
      <c r="GB350" s="74"/>
      <c r="GC350" s="74"/>
    </row>
    <row r="351" spans="1:185">
      <c r="D351" s="74"/>
      <c r="E351" s="74"/>
      <c r="F351" s="74"/>
      <c r="G351" s="74"/>
      <c r="H351" s="74"/>
      <c r="I351" s="74"/>
      <c r="J351" s="74"/>
      <c r="K351" s="74"/>
      <c r="L351" s="74"/>
      <c r="M351" s="74"/>
      <c r="N351" s="74"/>
      <c r="O351" s="74"/>
      <c r="P351" s="74"/>
      <c r="Q351" s="74"/>
      <c r="R351" s="74"/>
      <c r="S351" s="74"/>
      <c r="T351" s="74"/>
      <c r="U351" s="74"/>
      <c r="V351" s="74"/>
      <c r="W351" s="74"/>
      <c r="X351" s="74"/>
      <c r="Y351" s="74"/>
      <c r="Z351" s="74"/>
      <c r="AA351" s="74"/>
      <c r="AB351" s="74"/>
      <c r="AC351" s="74"/>
      <c r="AD351" s="74"/>
      <c r="AE351" s="74"/>
      <c r="AF351" s="74"/>
      <c r="AG351" s="74"/>
      <c r="AH351" s="74"/>
      <c r="AI351" s="74"/>
      <c r="AJ351" s="74"/>
      <c r="AK351" s="74"/>
      <c r="AL351" s="74"/>
      <c r="AM351" s="74"/>
      <c r="AN351" s="74"/>
      <c r="AO351" s="74"/>
      <c r="AP351" s="74"/>
      <c r="AQ351" s="74"/>
      <c r="AR351" s="74"/>
      <c r="AS351" s="74"/>
      <c r="AT351" s="74"/>
      <c r="AU351" s="74"/>
      <c r="AV351" s="74"/>
      <c r="AW351" s="74"/>
      <c r="AX351" s="74"/>
      <c r="AY351" s="74"/>
      <c r="AZ351" s="74"/>
      <c r="BA351" s="74"/>
      <c r="BB351" s="74"/>
      <c r="BC351" s="74"/>
      <c r="BD351" s="74"/>
      <c r="BE351" s="74"/>
      <c r="BF351" s="74"/>
      <c r="BG351" s="74"/>
      <c r="BH351" s="74"/>
      <c r="BI351" s="74"/>
      <c r="BJ351" s="74"/>
      <c r="BK351" s="74"/>
      <c r="BL351" s="74"/>
      <c r="BM351" s="74"/>
      <c r="BN351" s="74"/>
      <c r="BO351" s="74"/>
      <c r="BP351" s="74"/>
      <c r="BQ351" s="74"/>
      <c r="BR351" s="74"/>
      <c r="BS351" s="74"/>
      <c r="BT351" s="74"/>
      <c r="BU351" s="74"/>
      <c r="BV351" s="74"/>
      <c r="BW351" s="74"/>
      <c r="BX351" s="74"/>
      <c r="BY351" s="74"/>
      <c r="BZ351" s="74"/>
      <c r="CA351" s="74"/>
      <c r="CB351" s="74"/>
      <c r="CC351" s="74"/>
      <c r="CD351" s="74"/>
      <c r="CE351" s="74"/>
      <c r="CF351" s="74"/>
      <c r="CG351" s="74"/>
      <c r="CH351" s="74"/>
      <c r="CI351" s="74"/>
      <c r="CJ351" s="74"/>
      <c r="CK351" s="74"/>
      <c r="CL351" s="74"/>
      <c r="CM351" s="74"/>
      <c r="CN351" s="74"/>
      <c r="CO351" s="74"/>
      <c r="CP351" s="74"/>
      <c r="CQ351" s="74"/>
      <c r="CR351" s="74"/>
      <c r="CS351" s="74"/>
      <c r="CT351" s="74"/>
      <c r="CU351" s="74"/>
      <c r="CV351" s="74"/>
      <c r="CW351" s="74"/>
      <c r="CX351" s="74"/>
      <c r="CY351" s="74"/>
      <c r="CZ351" s="74"/>
      <c r="DA351" s="74"/>
      <c r="DB351" s="74"/>
      <c r="DC351" s="74"/>
      <c r="DD351" s="74"/>
      <c r="DE351" s="74"/>
      <c r="DF351" s="74"/>
      <c r="DG351" s="74"/>
      <c r="DH351" s="74"/>
      <c r="DI351" s="74"/>
      <c r="DJ351" s="74"/>
      <c r="DK351" s="74"/>
      <c r="DL351" s="74"/>
      <c r="DM351" s="74"/>
      <c r="DN351" s="74"/>
      <c r="DO351" s="74"/>
      <c r="DP351" s="74"/>
      <c r="DQ351" s="74"/>
      <c r="DR351" s="74"/>
      <c r="DS351" s="74"/>
      <c r="DT351" s="74"/>
      <c r="DU351" s="74"/>
      <c r="DV351" s="74"/>
      <c r="DW351" s="74"/>
      <c r="DX351" s="74"/>
      <c r="DY351" s="74"/>
      <c r="DZ351" s="74"/>
      <c r="EA351" s="74"/>
      <c r="EB351" s="74"/>
      <c r="EC351" s="74"/>
      <c r="ED351" s="74"/>
      <c r="EE351" s="74"/>
      <c r="EF351" s="74"/>
      <c r="EG351" s="74"/>
      <c r="EH351" s="74"/>
      <c r="EI351" s="74"/>
      <c r="EJ351" s="74"/>
      <c r="EK351" s="74"/>
      <c r="EL351" s="74"/>
      <c r="EM351" s="74"/>
      <c r="EN351" s="74"/>
      <c r="EO351" s="74"/>
      <c r="EP351" s="74"/>
      <c r="EQ351" s="74"/>
      <c r="ER351" s="74"/>
      <c r="ES351" s="74"/>
      <c r="ET351" s="74"/>
      <c r="EU351" s="74"/>
      <c r="EV351" s="74"/>
      <c r="EW351" s="74"/>
      <c r="EX351" s="74"/>
      <c r="EY351" s="74"/>
      <c r="EZ351" s="74"/>
      <c r="FA351" s="74"/>
      <c r="FB351" s="74"/>
      <c r="FC351" s="74"/>
      <c r="FD351" s="74"/>
      <c r="FE351" s="74"/>
      <c r="FF351" s="74"/>
      <c r="FG351" s="74"/>
      <c r="FH351" s="74"/>
      <c r="FI351" s="74"/>
      <c r="FJ351" s="74"/>
      <c r="FK351" s="74"/>
      <c r="FL351" s="74"/>
      <c r="FM351" s="74"/>
      <c r="FN351" s="74"/>
      <c r="FO351" s="74"/>
      <c r="FP351" s="74"/>
      <c r="FQ351" s="74"/>
      <c r="FR351" s="74"/>
      <c r="FS351" s="74"/>
      <c r="FT351" s="74"/>
      <c r="FU351" s="74"/>
      <c r="FV351" s="74"/>
      <c r="FW351" s="74"/>
      <c r="FX351" s="74"/>
      <c r="FY351" s="74"/>
      <c r="FZ351" s="74"/>
      <c r="GA351" s="74"/>
      <c r="GB351" s="74"/>
      <c r="GC351" s="74"/>
    </row>
    <row r="352" spans="1:185">
      <c r="D352" s="74"/>
      <c r="E352" s="74"/>
      <c r="F352" s="74"/>
      <c r="G352" s="74"/>
      <c r="H352" s="74"/>
      <c r="I352" s="74"/>
      <c r="J352" s="74"/>
      <c r="K352" s="74"/>
      <c r="L352" s="74"/>
      <c r="M352" s="74"/>
      <c r="N352" s="74"/>
      <c r="O352" s="74"/>
      <c r="P352" s="74"/>
      <c r="Q352" s="74"/>
      <c r="R352" s="74"/>
      <c r="S352" s="74"/>
      <c r="T352" s="74"/>
      <c r="U352" s="74"/>
      <c r="V352" s="74"/>
      <c r="W352" s="74"/>
      <c r="X352" s="74"/>
      <c r="Y352" s="74"/>
      <c r="Z352" s="74"/>
      <c r="AA352" s="74"/>
      <c r="AB352" s="74"/>
      <c r="AC352" s="74"/>
      <c r="AD352" s="74"/>
      <c r="AE352" s="74"/>
      <c r="AF352" s="74"/>
      <c r="AG352" s="74"/>
      <c r="AH352" s="74"/>
      <c r="AI352" s="74"/>
      <c r="AJ352" s="74"/>
      <c r="AK352" s="74"/>
      <c r="AL352" s="74"/>
      <c r="AM352" s="74"/>
      <c r="AN352" s="74"/>
      <c r="AO352" s="74"/>
      <c r="AP352" s="74"/>
      <c r="AQ352" s="74"/>
      <c r="AR352" s="74"/>
      <c r="AS352" s="74"/>
      <c r="AT352" s="74"/>
      <c r="AU352" s="74"/>
      <c r="AV352" s="74"/>
      <c r="AW352" s="74"/>
      <c r="AX352" s="74"/>
      <c r="AY352" s="74"/>
      <c r="AZ352" s="74"/>
      <c r="BA352" s="74"/>
      <c r="BB352" s="74"/>
      <c r="BC352" s="74"/>
      <c r="BD352" s="74"/>
      <c r="BE352" s="74"/>
      <c r="BF352" s="74"/>
      <c r="BG352" s="74"/>
      <c r="BH352" s="74"/>
      <c r="BI352" s="74"/>
      <c r="BJ352" s="74"/>
      <c r="BK352" s="74"/>
      <c r="BL352" s="74"/>
      <c r="BM352" s="74"/>
      <c r="BN352" s="74"/>
      <c r="BO352" s="74"/>
      <c r="BP352" s="74"/>
      <c r="BQ352" s="74"/>
      <c r="BR352" s="74"/>
      <c r="BS352" s="74"/>
      <c r="BT352" s="74"/>
      <c r="BU352" s="74"/>
      <c r="BV352" s="74"/>
      <c r="BW352" s="74"/>
      <c r="BX352" s="74"/>
      <c r="BY352" s="74"/>
      <c r="BZ352" s="74"/>
      <c r="CA352" s="74"/>
      <c r="CB352" s="74"/>
      <c r="CC352" s="74"/>
      <c r="CD352" s="74"/>
      <c r="CE352" s="74"/>
      <c r="CF352" s="74"/>
      <c r="CG352" s="74"/>
      <c r="CH352" s="74"/>
      <c r="CI352" s="74"/>
      <c r="CJ352" s="74"/>
      <c r="CK352" s="74"/>
      <c r="CL352" s="74"/>
      <c r="CM352" s="74"/>
      <c r="CN352" s="74"/>
      <c r="CO352" s="74"/>
      <c r="CP352" s="74"/>
      <c r="CQ352" s="74"/>
      <c r="CR352" s="74"/>
      <c r="CS352" s="74"/>
      <c r="CT352" s="74"/>
      <c r="CU352" s="74"/>
      <c r="CV352" s="74"/>
      <c r="CW352" s="74"/>
      <c r="CX352" s="74"/>
      <c r="CY352" s="74"/>
      <c r="CZ352" s="74"/>
      <c r="DA352" s="74"/>
      <c r="DB352" s="74"/>
      <c r="DC352" s="74"/>
      <c r="DD352" s="74"/>
      <c r="DE352" s="74"/>
      <c r="DF352" s="74"/>
      <c r="DG352" s="74"/>
      <c r="DH352" s="74"/>
      <c r="DI352" s="74"/>
      <c r="DJ352" s="74"/>
      <c r="DK352" s="74"/>
      <c r="DL352" s="74"/>
      <c r="DM352" s="74"/>
      <c r="DN352" s="74"/>
      <c r="DO352" s="74"/>
      <c r="DP352" s="74"/>
      <c r="DQ352" s="74"/>
      <c r="DR352" s="74"/>
      <c r="DS352" s="74"/>
      <c r="DT352" s="74"/>
      <c r="DU352" s="74"/>
      <c r="DV352" s="74"/>
      <c r="DW352" s="74"/>
      <c r="DX352" s="74"/>
      <c r="DY352" s="74"/>
      <c r="DZ352" s="74"/>
      <c r="EA352" s="74"/>
      <c r="EB352" s="74"/>
      <c r="EC352" s="74"/>
      <c r="ED352" s="74"/>
      <c r="EE352" s="74"/>
      <c r="EF352" s="74"/>
      <c r="EG352" s="74"/>
      <c r="EH352" s="74"/>
      <c r="EI352" s="74"/>
      <c r="EJ352" s="74"/>
      <c r="EK352" s="74"/>
      <c r="EL352" s="74"/>
      <c r="EM352" s="74"/>
      <c r="EN352" s="74"/>
      <c r="EO352" s="74"/>
      <c r="EP352" s="74"/>
      <c r="EQ352" s="74"/>
      <c r="ER352" s="74"/>
      <c r="ES352" s="74"/>
      <c r="ET352" s="74"/>
      <c r="EU352" s="74"/>
      <c r="EV352" s="74"/>
      <c r="EW352" s="74"/>
      <c r="EX352" s="74"/>
      <c r="EY352" s="74"/>
      <c r="EZ352" s="74"/>
      <c r="FA352" s="74"/>
      <c r="FB352" s="74"/>
      <c r="FC352" s="74"/>
      <c r="FD352" s="74"/>
      <c r="FE352" s="74"/>
      <c r="FF352" s="74"/>
      <c r="FG352" s="74"/>
      <c r="FH352" s="74"/>
      <c r="FI352" s="74"/>
      <c r="FJ352" s="74"/>
      <c r="FK352" s="74"/>
      <c r="FL352" s="74"/>
      <c r="FM352" s="74"/>
      <c r="FN352" s="74"/>
      <c r="FO352" s="74"/>
      <c r="FP352" s="74"/>
      <c r="FQ352" s="74"/>
      <c r="FR352" s="74"/>
      <c r="FS352" s="74"/>
      <c r="FT352" s="74"/>
      <c r="FU352" s="74"/>
      <c r="FV352" s="74"/>
      <c r="FW352" s="74"/>
      <c r="FX352" s="74"/>
      <c r="FY352" s="74"/>
      <c r="FZ352" s="74"/>
      <c r="GA352" s="74"/>
      <c r="GB352" s="74"/>
      <c r="GC352" s="74"/>
    </row>
    <row r="353" spans="4:185">
      <c r="D353" s="74"/>
      <c r="E353" s="74"/>
      <c r="F353" s="74"/>
      <c r="G353" s="74"/>
      <c r="H353" s="74"/>
      <c r="I353" s="74"/>
      <c r="J353" s="74"/>
      <c r="K353" s="74"/>
      <c r="L353" s="74"/>
      <c r="M353" s="74"/>
      <c r="N353" s="74"/>
      <c r="O353" s="74"/>
      <c r="P353" s="74"/>
      <c r="Q353" s="74"/>
      <c r="R353" s="74"/>
      <c r="S353" s="74"/>
      <c r="T353" s="74"/>
      <c r="U353" s="74"/>
      <c r="V353" s="74"/>
      <c r="W353" s="74"/>
      <c r="X353" s="74"/>
      <c r="Y353" s="74"/>
      <c r="Z353" s="74"/>
      <c r="AA353" s="74"/>
      <c r="AB353" s="74"/>
      <c r="AC353" s="74"/>
      <c r="AD353" s="74"/>
      <c r="AE353" s="74"/>
      <c r="AF353" s="74"/>
      <c r="AG353" s="74"/>
      <c r="AH353" s="74"/>
      <c r="AI353" s="74"/>
      <c r="AJ353" s="74"/>
      <c r="AK353" s="74"/>
      <c r="AL353" s="74"/>
      <c r="AM353" s="74"/>
      <c r="AN353" s="74"/>
      <c r="AO353" s="74"/>
      <c r="AP353" s="74"/>
      <c r="AQ353" s="74"/>
      <c r="AR353" s="74"/>
      <c r="AS353" s="74"/>
      <c r="AT353" s="74"/>
      <c r="AU353" s="74"/>
      <c r="AV353" s="74"/>
      <c r="AW353" s="74"/>
      <c r="AX353" s="74"/>
      <c r="AY353" s="74"/>
      <c r="AZ353" s="74"/>
      <c r="BA353" s="74"/>
      <c r="BB353" s="74"/>
      <c r="BC353" s="74"/>
      <c r="BD353" s="74"/>
      <c r="BE353" s="74"/>
      <c r="BF353" s="74"/>
      <c r="BG353" s="74"/>
      <c r="BH353" s="74"/>
      <c r="BI353" s="74"/>
      <c r="BJ353" s="74"/>
      <c r="BK353" s="74"/>
      <c r="BL353" s="74"/>
      <c r="BM353" s="74"/>
      <c r="BN353" s="74"/>
      <c r="BO353" s="74"/>
      <c r="BP353" s="74"/>
      <c r="BQ353" s="74"/>
      <c r="BR353" s="74"/>
      <c r="BS353" s="74"/>
      <c r="BT353" s="74"/>
      <c r="BU353" s="74"/>
      <c r="BV353" s="74"/>
      <c r="BW353" s="74"/>
      <c r="BX353" s="74"/>
      <c r="BY353" s="74"/>
      <c r="BZ353" s="74"/>
      <c r="CA353" s="74"/>
      <c r="CB353" s="74"/>
      <c r="CC353" s="74"/>
      <c r="CD353" s="74"/>
      <c r="CE353" s="74"/>
      <c r="CF353" s="74"/>
      <c r="CG353" s="74"/>
      <c r="CH353" s="74"/>
      <c r="CI353" s="74"/>
      <c r="CJ353" s="74"/>
      <c r="CK353" s="74"/>
      <c r="CL353" s="74"/>
      <c r="CM353" s="74"/>
      <c r="CN353" s="74"/>
      <c r="CO353" s="74"/>
      <c r="CP353" s="74"/>
      <c r="CQ353" s="74"/>
      <c r="CR353" s="74"/>
      <c r="CS353" s="74"/>
      <c r="CT353" s="74"/>
      <c r="CU353" s="74"/>
      <c r="CV353" s="74"/>
      <c r="CW353" s="74"/>
      <c r="CX353" s="74"/>
      <c r="CY353" s="74"/>
      <c r="CZ353" s="74"/>
      <c r="DA353" s="74"/>
      <c r="DB353" s="74"/>
      <c r="DC353" s="74"/>
      <c r="DD353" s="74"/>
      <c r="DE353" s="74"/>
      <c r="DF353" s="74"/>
      <c r="DG353" s="74"/>
      <c r="DH353" s="74"/>
      <c r="DI353" s="74"/>
      <c r="DJ353" s="74"/>
      <c r="DK353" s="74"/>
      <c r="DL353" s="74"/>
      <c r="DM353" s="74"/>
      <c r="DN353" s="74"/>
      <c r="DO353" s="74"/>
      <c r="DP353" s="74"/>
      <c r="DQ353" s="74"/>
      <c r="DR353" s="74"/>
      <c r="DS353" s="74"/>
      <c r="DT353" s="74"/>
      <c r="DU353" s="74"/>
      <c r="DV353" s="74"/>
      <c r="DW353" s="74"/>
      <c r="DX353" s="74"/>
      <c r="DY353" s="74"/>
      <c r="DZ353" s="74"/>
      <c r="EA353" s="74"/>
      <c r="EB353" s="74"/>
      <c r="EC353" s="74"/>
      <c r="ED353" s="74"/>
      <c r="EE353" s="74"/>
      <c r="EF353" s="74"/>
      <c r="EG353" s="74"/>
      <c r="EH353" s="74"/>
      <c r="EI353" s="74"/>
      <c r="EJ353" s="74"/>
      <c r="EK353" s="74"/>
      <c r="EL353" s="74"/>
      <c r="EM353" s="74"/>
      <c r="EN353" s="74"/>
      <c r="EO353" s="74"/>
      <c r="EP353" s="74"/>
      <c r="EQ353" s="74"/>
      <c r="ER353" s="74"/>
      <c r="ES353" s="74"/>
      <c r="ET353" s="74"/>
      <c r="EU353" s="74"/>
      <c r="EV353" s="74"/>
      <c r="EW353" s="74"/>
      <c r="EX353" s="74"/>
      <c r="EY353" s="74"/>
      <c r="EZ353" s="74"/>
      <c r="FA353" s="74"/>
      <c r="FB353" s="74"/>
      <c r="FC353" s="74"/>
      <c r="FD353" s="74"/>
      <c r="FE353" s="74"/>
      <c r="FF353" s="74"/>
      <c r="FG353" s="74"/>
      <c r="FH353" s="74"/>
      <c r="FI353" s="74"/>
      <c r="FJ353" s="74"/>
      <c r="FK353" s="74"/>
      <c r="FL353" s="74"/>
      <c r="FM353" s="74"/>
      <c r="FN353" s="74"/>
      <c r="FO353" s="74"/>
      <c r="FP353" s="74"/>
      <c r="FQ353" s="74"/>
      <c r="FR353" s="74"/>
      <c r="FS353" s="74"/>
      <c r="FT353" s="74"/>
      <c r="FU353" s="74"/>
      <c r="FV353" s="74"/>
      <c r="FW353" s="74"/>
      <c r="FX353" s="74"/>
      <c r="FY353" s="74"/>
      <c r="FZ353" s="74"/>
      <c r="GA353" s="74"/>
      <c r="GB353" s="74"/>
      <c r="GC353" s="74"/>
    </row>
    <row r="354" spans="4:185">
      <c r="D354" s="74"/>
      <c r="E354" s="74"/>
      <c r="F354" s="74"/>
      <c r="G354" s="74"/>
      <c r="H354" s="74"/>
      <c r="I354" s="74"/>
      <c r="J354" s="74"/>
      <c r="K354" s="74"/>
      <c r="L354" s="74"/>
      <c r="M354" s="74"/>
      <c r="N354" s="74"/>
      <c r="O354" s="74"/>
      <c r="P354" s="74"/>
      <c r="Q354" s="74"/>
      <c r="R354" s="74"/>
      <c r="S354" s="74"/>
      <c r="T354" s="74"/>
      <c r="U354" s="74"/>
      <c r="V354" s="74"/>
      <c r="W354" s="74"/>
      <c r="X354" s="74"/>
      <c r="Y354" s="74"/>
      <c r="Z354" s="74"/>
      <c r="AA354" s="74"/>
      <c r="AB354" s="74"/>
      <c r="AC354" s="74"/>
      <c r="AD354" s="74"/>
      <c r="AE354" s="74"/>
      <c r="AF354" s="74"/>
      <c r="AG354" s="74"/>
      <c r="AH354" s="74"/>
      <c r="AI354" s="74"/>
      <c r="AJ354" s="74"/>
      <c r="AK354" s="74"/>
      <c r="AL354" s="74"/>
      <c r="AM354" s="74"/>
      <c r="AN354" s="74"/>
      <c r="AO354" s="74"/>
      <c r="AP354" s="74"/>
      <c r="AQ354" s="74"/>
      <c r="AR354" s="74"/>
      <c r="AS354" s="74"/>
      <c r="AT354" s="74"/>
      <c r="AU354" s="74"/>
      <c r="AV354" s="74"/>
      <c r="AW354" s="74"/>
      <c r="AX354" s="74"/>
      <c r="AY354" s="74"/>
      <c r="AZ354" s="74"/>
      <c r="BA354" s="74"/>
      <c r="BB354" s="74"/>
      <c r="BC354" s="74"/>
      <c r="BD354" s="74"/>
      <c r="BE354" s="74"/>
      <c r="BF354" s="74"/>
      <c r="BG354" s="74"/>
      <c r="BH354" s="74"/>
      <c r="BI354" s="74"/>
      <c r="BJ354" s="74"/>
      <c r="BK354" s="74"/>
      <c r="BL354" s="74"/>
      <c r="BM354" s="74"/>
      <c r="BN354" s="74"/>
      <c r="BO354" s="74"/>
      <c r="BP354" s="74"/>
      <c r="BQ354" s="74"/>
      <c r="BR354" s="74"/>
      <c r="BS354" s="74"/>
      <c r="BT354" s="74"/>
      <c r="BU354" s="74"/>
      <c r="BV354" s="74"/>
      <c r="BW354" s="74"/>
      <c r="BX354" s="74"/>
      <c r="BY354" s="74"/>
      <c r="BZ354" s="74"/>
      <c r="CA354" s="74"/>
      <c r="CB354" s="74"/>
      <c r="CC354" s="74"/>
      <c r="CD354" s="74"/>
      <c r="CE354" s="74"/>
      <c r="CF354" s="74"/>
      <c r="CG354" s="74"/>
      <c r="CH354" s="74"/>
      <c r="CI354" s="74"/>
      <c r="CJ354" s="74"/>
      <c r="CK354" s="74"/>
      <c r="CL354" s="74"/>
      <c r="CM354" s="74"/>
      <c r="CN354" s="74"/>
      <c r="CO354" s="74"/>
      <c r="CP354" s="74"/>
      <c r="CQ354" s="74"/>
      <c r="CR354" s="74"/>
      <c r="CS354" s="74"/>
      <c r="CT354" s="74"/>
      <c r="CU354" s="74"/>
      <c r="CV354" s="74"/>
      <c r="CW354" s="74"/>
      <c r="CX354" s="74"/>
      <c r="CY354" s="74"/>
      <c r="CZ354" s="74"/>
      <c r="DA354" s="74"/>
      <c r="DB354" s="74"/>
      <c r="DC354" s="74"/>
      <c r="DD354" s="74"/>
      <c r="DE354" s="74"/>
      <c r="DF354" s="74"/>
      <c r="DG354" s="74"/>
      <c r="DH354" s="74"/>
      <c r="DI354" s="74"/>
      <c r="DJ354" s="74"/>
      <c r="DK354" s="74"/>
      <c r="DL354" s="74"/>
      <c r="DM354" s="74"/>
      <c r="DN354" s="74"/>
      <c r="DO354" s="74"/>
      <c r="DP354" s="74"/>
      <c r="DQ354" s="74"/>
      <c r="DR354" s="74"/>
      <c r="DS354" s="74"/>
      <c r="DT354" s="74"/>
      <c r="DU354" s="74"/>
      <c r="DV354" s="74"/>
      <c r="DW354" s="74"/>
      <c r="DX354" s="74"/>
      <c r="DY354" s="74"/>
      <c r="DZ354" s="74"/>
      <c r="EA354" s="74"/>
      <c r="EB354" s="74"/>
      <c r="EC354" s="74"/>
      <c r="ED354" s="74"/>
      <c r="EE354" s="74"/>
      <c r="EF354" s="74"/>
      <c r="EG354" s="74"/>
      <c r="EH354" s="74"/>
      <c r="EI354" s="74"/>
      <c r="EJ354" s="74"/>
      <c r="EK354" s="74"/>
      <c r="EL354" s="74"/>
      <c r="EM354" s="74"/>
      <c r="EN354" s="74"/>
      <c r="EO354" s="74"/>
      <c r="EP354" s="74"/>
      <c r="EQ354" s="74"/>
      <c r="ER354" s="74"/>
      <c r="ES354" s="74"/>
      <c r="ET354" s="74"/>
      <c r="EU354" s="74"/>
      <c r="EV354" s="74"/>
      <c r="EW354" s="74"/>
      <c r="EX354" s="74"/>
      <c r="EY354" s="74"/>
      <c r="EZ354" s="74"/>
      <c r="FA354" s="74"/>
      <c r="FB354" s="74"/>
      <c r="FC354" s="74"/>
      <c r="FD354" s="74"/>
      <c r="FE354" s="74"/>
      <c r="FF354" s="74"/>
      <c r="FG354" s="74"/>
      <c r="FH354" s="74"/>
      <c r="FI354" s="74"/>
      <c r="FJ354" s="74"/>
      <c r="FK354" s="74"/>
      <c r="FL354" s="74"/>
      <c r="FM354" s="74"/>
      <c r="FN354" s="74"/>
      <c r="FO354" s="74"/>
      <c r="FP354" s="74"/>
      <c r="FQ354" s="74"/>
      <c r="FR354" s="74"/>
      <c r="FS354" s="74"/>
      <c r="FT354" s="74"/>
      <c r="FU354" s="74"/>
      <c r="FV354" s="74"/>
      <c r="FW354" s="74"/>
      <c r="FX354" s="74"/>
      <c r="FY354" s="74"/>
      <c r="FZ354" s="74"/>
      <c r="GA354" s="74"/>
      <c r="GB354" s="74"/>
      <c r="GC354" s="74"/>
    </row>
    <row r="355" spans="4:185">
      <c r="D355" s="74"/>
      <c r="E355" s="74"/>
      <c r="F355" s="74"/>
      <c r="G355" s="74"/>
      <c r="H355" s="74"/>
      <c r="I355" s="74"/>
      <c r="J355" s="74"/>
      <c r="K355" s="74"/>
      <c r="L355" s="74"/>
      <c r="M355" s="74"/>
      <c r="N355" s="74"/>
      <c r="O355" s="74"/>
      <c r="P355" s="74"/>
      <c r="Q355" s="74"/>
      <c r="R355" s="74"/>
      <c r="S355" s="74"/>
      <c r="T355" s="74"/>
      <c r="U355" s="74"/>
      <c r="V355" s="74"/>
      <c r="W355" s="74"/>
      <c r="X355" s="74"/>
      <c r="Y355" s="74"/>
      <c r="Z355" s="74"/>
      <c r="AA355" s="74"/>
      <c r="AB355" s="74"/>
      <c r="AC355" s="74"/>
      <c r="AD355" s="74"/>
      <c r="AE355" s="74"/>
      <c r="AF355" s="74"/>
      <c r="AG355" s="74"/>
      <c r="AH355" s="74"/>
      <c r="AI355" s="74"/>
      <c r="AJ355" s="74"/>
      <c r="AK355" s="74"/>
      <c r="AL355" s="74"/>
      <c r="AM355" s="74"/>
      <c r="AN355" s="74"/>
      <c r="AO355" s="74"/>
      <c r="AP355" s="74"/>
      <c r="AQ355" s="74"/>
      <c r="AR355" s="74"/>
      <c r="AS355" s="74"/>
      <c r="AT355" s="74"/>
      <c r="AU355" s="74"/>
      <c r="AV355" s="74"/>
      <c r="AW355" s="74"/>
      <c r="AX355" s="74"/>
      <c r="AY355" s="74"/>
      <c r="AZ355" s="74"/>
      <c r="BA355" s="74"/>
      <c r="BB355" s="74"/>
      <c r="BC355" s="74"/>
      <c r="BD355" s="74"/>
      <c r="BE355" s="74"/>
      <c r="BF355" s="74"/>
      <c r="BG355" s="74"/>
      <c r="BH355" s="74"/>
      <c r="BI355" s="74"/>
      <c r="BJ355" s="74"/>
      <c r="BK355" s="74"/>
      <c r="BL355" s="74"/>
      <c r="BM355" s="74"/>
      <c r="BN355" s="74"/>
      <c r="BO355" s="74"/>
      <c r="BP355" s="74"/>
      <c r="BQ355" s="74"/>
      <c r="BR355" s="74"/>
      <c r="BS355" s="74"/>
      <c r="BT355" s="74"/>
      <c r="BU355" s="74"/>
      <c r="BV355" s="74"/>
      <c r="BW355" s="74"/>
      <c r="BX355" s="74"/>
      <c r="BY355" s="74"/>
      <c r="BZ355" s="74"/>
      <c r="CA355" s="74"/>
      <c r="CB355" s="74"/>
      <c r="CC355" s="74"/>
      <c r="CD355" s="74"/>
      <c r="CE355" s="74"/>
      <c r="CF355" s="74"/>
      <c r="CG355" s="74"/>
      <c r="CH355" s="74"/>
      <c r="CI355" s="74"/>
      <c r="CJ355" s="74"/>
      <c r="CK355" s="74"/>
      <c r="CL355" s="74"/>
      <c r="CM355" s="74"/>
      <c r="CN355" s="74"/>
      <c r="CO355" s="74"/>
      <c r="CP355" s="74"/>
      <c r="CQ355" s="74"/>
      <c r="CR355" s="74"/>
      <c r="CS355" s="74"/>
      <c r="CT355" s="74"/>
      <c r="CU355" s="74"/>
      <c r="CV355" s="74"/>
      <c r="CW355" s="74"/>
      <c r="CX355" s="74"/>
      <c r="CY355" s="74"/>
      <c r="CZ355" s="74"/>
      <c r="DA355" s="74"/>
      <c r="DB355" s="74"/>
      <c r="DC355" s="74"/>
      <c r="DD355" s="74"/>
      <c r="DE355" s="74"/>
      <c r="DF355" s="74"/>
      <c r="DG355" s="74"/>
      <c r="DH355" s="74"/>
      <c r="DI355" s="74"/>
      <c r="DJ355" s="74"/>
      <c r="DK355" s="74"/>
      <c r="DL355" s="74"/>
      <c r="DM355" s="74"/>
      <c r="DN355" s="74"/>
      <c r="DO355" s="74"/>
      <c r="DP355" s="74"/>
      <c r="DQ355" s="74"/>
      <c r="DR355" s="74"/>
      <c r="DS355" s="74"/>
      <c r="DT355" s="74"/>
      <c r="DU355" s="74"/>
      <c r="DV355" s="74"/>
      <c r="DW355" s="74"/>
      <c r="DX355" s="74"/>
      <c r="DY355" s="74"/>
      <c r="DZ355" s="74"/>
      <c r="EA355" s="74"/>
      <c r="EB355" s="74"/>
      <c r="EC355" s="74"/>
      <c r="ED355" s="74"/>
      <c r="EE355" s="74"/>
      <c r="EF355" s="74"/>
      <c r="EG355" s="74"/>
      <c r="EH355" s="74"/>
      <c r="EI355" s="74"/>
      <c r="EJ355" s="74"/>
      <c r="EK355" s="74"/>
      <c r="EL355" s="74"/>
      <c r="EM355" s="74"/>
      <c r="EN355" s="74"/>
      <c r="EO355" s="74"/>
      <c r="EP355" s="74"/>
      <c r="EQ355" s="74"/>
      <c r="ER355" s="74"/>
      <c r="ES355" s="74"/>
      <c r="ET355" s="74"/>
      <c r="EU355" s="74"/>
      <c r="EV355" s="74"/>
      <c r="EW355" s="74"/>
      <c r="EX355" s="74"/>
      <c r="EY355" s="74"/>
      <c r="EZ355" s="74"/>
      <c r="FA355" s="74"/>
      <c r="FB355" s="74"/>
      <c r="FC355" s="74"/>
      <c r="FD355" s="74"/>
      <c r="FE355" s="74"/>
      <c r="FF355" s="74"/>
      <c r="FG355" s="74"/>
      <c r="FH355" s="74"/>
      <c r="FI355" s="74"/>
      <c r="FJ355" s="74"/>
      <c r="FK355" s="74"/>
      <c r="FL355" s="74"/>
      <c r="FM355" s="74"/>
      <c r="FN355" s="74"/>
      <c r="FO355" s="74"/>
      <c r="FP355" s="74"/>
      <c r="FQ355" s="74"/>
      <c r="FR355" s="74"/>
      <c r="FS355" s="74"/>
      <c r="FT355" s="74"/>
      <c r="FU355" s="74"/>
      <c r="FV355" s="74"/>
      <c r="FW355" s="74"/>
      <c r="FX355" s="74"/>
      <c r="FY355" s="74"/>
      <c r="FZ355" s="74"/>
      <c r="GA355" s="74"/>
      <c r="GB355" s="74"/>
      <c r="GC355" s="74"/>
    </row>
    <row r="356" spans="4:185">
      <c r="D356" s="74"/>
      <c r="E356" s="74"/>
      <c r="F356" s="74"/>
      <c r="G356" s="74"/>
      <c r="H356" s="74"/>
      <c r="I356" s="74"/>
      <c r="J356" s="74"/>
      <c r="K356" s="74"/>
      <c r="L356" s="74"/>
      <c r="M356" s="74"/>
      <c r="N356" s="74"/>
      <c r="O356" s="74"/>
      <c r="P356" s="74"/>
      <c r="Q356" s="74"/>
      <c r="R356" s="74"/>
      <c r="S356" s="74"/>
      <c r="T356" s="74"/>
      <c r="U356" s="74"/>
      <c r="V356" s="74"/>
      <c r="W356" s="74"/>
      <c r="X356" s="74"/>
      <c r="Y356" s="74"/>
      <c r="Z356" s="74"/>
      <c r="AA356" s="74"/>
      <c r="AB356" s="74"/>
      <c r="AC356" s="74"/>
      <c r="AD356" s="74"/>
      <c r="AE356" s="74"/>
      <c r="AF356" s="74"/>
      <c r="AG356" s="74"/>
      <c r="AH356" s="74"/>
      <c r="AI356" s="74"/>
      <c r="AJ356" s="74"/>
      <c r="AK356" s="74"/>
      <c r="AL356" s="74"/>
      <c r="AM356" s="74"/>
      <c r="AN356" s="74"/>
      <c r="AO356" s="74"/>
      <c r="AP356" s="74"/>
      <c r="AQ356" s="74"/>
      <c r="AR356" s="74"/>
      <c r="AS356" s="74"/>
      <c r="AT356" s="74"/>
      <c r="AU356" s="74"/>
      <c r="AV356" s="74"/>
      <c r="AW356" s="74"/>
      <c r="AX356" s="74"/>
      <c r="AY356" s="74"/>
      <c r="AZ356" s="74"/>
      <c r="BA356" s="74"/>
      <c r="BB356" s="74"/>
      <c r="BC356" s="74"/>
      <c r="BD356" s="74"/>
      <c r="BE356" s="74"/>
      <c r="BF356" s="74"/>
      <c r="BG356" s="74"/>
      <c r="BH356" s="74"/>
      <c r="BI356" s="74"/>
      <c r="BJ356" s="74"/>
      <c r="BK356" s="74"/>
      <c r="BL356" s="74"/>
      <c r="BM356" s="74"/>
      <c r="BN356" s="74"/>
      <c r="BO356" s="74"/>
      <c r="BP356" s="74"/>
      <c r="BQ356" s="74"/>
      <c r="BR356" s="74"/>
      <c r="BS356" s="74"/>
      <c r="BT356" s="74"/>
      <c r="BU356" s="74"/>
      <c r="BV356" s="74"/>
      <c r="BW356" s="74"/>
      <c r="BX356" s="74"/>
      <c r="BY356" s="74"/>
      <c r="BZ356" s="74"/>
      <c r="CA356" s="74"/>
      <c r="CB356" s="74"/>
      <c r="CC356" s="74"/>
      <c r="CD356" s="74"/>
      <c r="CE356" s="74"/>
      <c r="CF356" s="74"/>
      <c r="CG356" s="74"/>
      <c r="CH356" s="74"/>
      <c r="CI356" s="74"/>
      <c r="CJ356" s="74"/>
      <c r="CK356" s="74"/>
      <c r="CL356" s="74"/>
      <c r="CM356" s="74"/>
      <c r="CN356" s="74"/>
      <c r="CO356" s="74"/>
      <c r="CP356" s="74"/>
      <c r="CQ356" s="74"/>
      <c r="CR356" s="74"/>
      <c r="CS356" s="74"/>
      <c r="CT356" s="74"/>
      <c r="CU356" s="74"/>
      <c r="CV356" s="74"/>
      <c r="CW356" s="74"/>
      <c r="CX356" s="74"/>
      <c r="CY356" s="74"/>
      <c r="CZ356" s="74"/>
      <c r="DA356" s="74"/>
      <c r="DB356" s="74"/>
      <c r="DC356" s="74"/>
      <c r="DD356" s="74"/>
      <c r="DE356" s="74"/>
      <c r="DF356" s="74"/>
      <c r="DG356" s="74"/>
      <c r="DH356" s="74"/>
      <c r="DI356" s="74"/>
      <c r="DJ356" s="74"/>
      <c r="DK356" s="74"/>
      <c r="DL356" s="74"/>
      <c r="DM356" s="74"/>
      <c r="DN356" s="74"/>
      <c r="DO356" s="74"/>
      <c r="DP356" s="74"/>
      <c r="DQ356" s="74"/>
      <c r="DR356" s="74"/>
      <c r="DS356" s="74"/>
      <c r="DT356" s="74"/>
      <c r="DU356" s="74"/>
      <c r="DV356" s="74"/>
      <c r="DW356" s="74"/>
      <c r="DX356" s="74"/>
      <c r="DY356" s="74"/>
      <c r="DZ356" s="74"/>
      <c r="EA356" s="74"/>
      <c r="EB356" s="74"/>
      <c r="EC356" s="74"/>
      <c r="ED356" s="74"/>
      <c r="EE356" s="74"/>
      <c r="EF356" s="74"/>
      <c r="EG356" s="74"/>
      <c r="EH356" s="74"/>
      <c r="EI356" s="74"/>
      <c r="EJ356" s="74"/>
      <c r="EK356" s="74"/>
      <c r="EL356" s="74"/>
      <c r="EM356" s="74"/>
      <c r="EN356" s="74"/>
      <c r="EO356" s="74"/>
      <c r="EP356" s="74"/>
      <c r="EQ356" s="74"/>
      <c r="ER356" s="74"/>
      <c r="ES356" s="74"/>
      <c r="ET356" s="74"/>
      <c r="EU356" s="74"/>
      <c r="EV356" s="74"/>
      <c r="EW356" s="74"/>
      <c r="EX356" s="74"/>
      <c r="EY356" s="74"/>
      <c r="EZ356" s="74"/>
      <c r="FA356" s="74"/>
      <c r="FB356" s="74"/>
      <c r="FC356" s="74"/>
      <c r="FD356" s="74"/>
      <c r="FE356" s="74"/>
      <c r="FF356" s="74"/>
      <c r="FG356" s="74"/>
      <c r="FH356" s="74"/>
      <c r="FI356" s="74"/>
      <c r="FJ356" s="74"/>
      <c r="FK356" s="74"/>
      <c r="FL356" s="74"/>
      <c r="FM356" s="74"/>
      <c r="FN356" s="74"/>
      <c r="FO356" s="74"/>
      <c r="FP356" s="74"/>
      <c r="FQ356" s="74"/>
      <c r="FR356" s="74"/>
      <c r="FS356" s="74"/>
      <c r="FT356" s="74"/>
      <c r="FU356" s="74"/>
      <c r="FV356" s="74"/>
      <c r="FW356" s="74"/>
      <c r="FX356" s="74"/>
      <c r="FY356" s="74"/>
      <c r="FZ356" s="74"/>
      <c r="GA356" s="74"/>
      <c r="GB356" s="74"/>
      <c r="GC356" s="74"/>
    </row>
    <row r="357" spans="4:185">
      <c r="D357" s="74"/>
      <c r="E357" s="74"/>
      <c r="F357" s="74"/>
      <c r="G357" s="74"/>
      <c r="H357" s="74"/>
      <c r="I357" s="74"/>
      <c r="J357" s="74"/>
      <c r="K357" s="74"/>
      <c r="L357" s="74"/>
      <c r="M357" s="74"/>
      <c r="N357" s="74"/>
      <c r="O357" s="74"/>
      <c r="P357" s="74"/>
      <c r="Q357" s="74"/>
      <c r="R357" s="74"/>
      <c r="S357" s="74"/>
      <c r="T357" s="74"/>
      <c r="U357" s="74"/>
      <c r="V357" s="74"/>
      <c r="W357" s="74"/>
      <c r="X357" s="74"/>
      <c r="Y357" s="74"/>
      <c r="Z357" s="74"/>
      <c r="AA357" s="74"/>
      <c r="AB357" s="74"/>
      <c r="AC357" s="74"/>
      <c r="AD357" s="74"/>
      <c r="AE357" s="74"/>
      <c r="AF357" s="74"/>
      <c r="AG357" s="74"/>
      <c r="AH357" s="74"/>
      <c r="AI357" s="74"/>
      <c r="AJ357" s="74"/>
      <c r="AK357" s="74"/>
      <c r="AL357" s="74"/>
      <c r="AM357" s="74"/>
      <c r="AN357" s="74"/>
      <c r="AO357" s="74"/>
      <c r="AP357" s="74"/>
      <c r="AQ357" s="74"/>
      <c r="AR357" s="74"/>
      <c r="AS357" s="74"/>
      <c r="AT357" s="74"/>
      <c r="AU357" s="74"/>
      <c r="AV357" s="74"/>
      <c r="AW357" s="74"/>
      <c r="AX357" s="74"/>
      <c r="AY357" s="74"/>
      <c r="AZ357" s="74"/>
      <c r="BA357" s="74"/>
      <c r="BB357" s="74"/>
      <c r="BC357" s="74"/>
      <c r="BD357" s="74"/>
      <c r="BE357" s="74"/>
      <c r="BF357" s="74"/>
      <c r="BG357" s="74"/>
      <c r="BH357" s="74"/>
      <c r="BI357" s="74"/>
      <c r="BJ357" s="74"/>
      <c r="BK357" s="74"/>
      <c r="BL357" s="74"/>
      <c r="BM357" s="74"/>
      <c r="BN357" s="74"/>
      <c r="BO357" s="74"/>
      <c r="BP357" s="74"/>
      <c r="BQ357" s="74"/>
      <c r="BR357" s="74"/>
      <c r="BS357" s="74"/>
      <c r="BT357" s="74"/>
      <c r="BU357" s="74"/>
      <c r="BV357" s="74"/>
      <c r="BW357" s="74"/>
      <c r="BX357" s="74"/>
      <c r="BY357" s="74"/>
      <c r="BZ357" s="74"/>
      <c r="CA357" s="74"/>
      <c r="CB357" s="74"/>
      <c r="CC357" s="74"/>
      <c r="CD357" s="74"/>
      <c r="CE357" s="74"/>
      <c r="CF357" s="74"/>
      <c r="CG357" s="74"/>
      <c r="CH357" s="74"/>
      <c r="CI357" s="74"/>
      <c r="CJ357" s="74"/>
      <c r="CK357" s="74"/>
      <c r="CL357" s="74"/>
      <c r="CM357" s="74"/>
      <c r="CN357" s="74"/>
      <c r="CO357" s="74"/>
      <c r="CP357" s="74"/>
      <c r="CQ357" s="74"/>
      <c r="CR357" s="74"/>
      <c r="CS357" s="74"/>
      <c r="CT357" s="74"/>
      <c r="CU357" s="74"/>
      <c r="CV357" s="74"/>
      <c r="CW357" s="74"/>
      <c r="CX357" s="74"/>
      <c r="CY357" s="74"/>
      <c r="CZ357" s="74"/>
      <c r="DA357" s="74"/>
      <c r="DB357" s="74"/>
      <c r="DC357" s="74"/>
      <c r="DD357" s="74"/>
      <c r="DE357" s="74"/>
      <c r="DF357" s="74"/>
      <c r="DG357" s="74"/>
      <c r="DH357" s="74"/>
      <c r="DI357" s="74"/>
      <c r="DJ357" s="74"/>
      <c r="DK357" s="74"/>
      <c r="DL357" s="74"/>
      <c r="DM357" s="74"/>
      <c r="DN357" s="74"/>
      <c r="DO357" s="74"/>
      <c r="DP357" s="74"/>
      <c r="DQ357" s="74"/>
      <c r="DR357" s="74"/>
      <c r="DS357" s="74"/>
      <c r="DT357" s="74"/>
      <c r="DU357" s="74"/>
      <c r="DV357" s="74"/>
      <c r="DW357" s="74"/>
      <c r="DX357" s="74"/>
      <c r="DY357" s="74"/>
      <c r="DZ357" s="74"/>
      <c r="EA357" s="74"/>
      <c r="EB357" s="74"/>
      <c r="EC357" s="74"/>
      <c r="ED357" s="74"/>
      <c r="EE357" s="74"/>
      <c r="EF357" s="74"/>
      <c r="EG357" s="74"/>
      <c r="EH357" s="74"/>
      <c r="EI357" s="74"/>
      <c r="EJ357" s="74"/>
      <c r="EK357" s="74"/>
      <c r="EL357" s="74"/>
      <c r="EM357" s="74"/>
      <c r="EN357" s="74"/>
      <c r="EO357" s="74"/>
      <c r="EP357" s="74"/>
      <c r="EQ357" s="74"/>
      <c r="ER357" s="74"/>
      <c r="ES357" s="74"/>
      <c r="ET357" s="74"/>
      <c r="EU357" s="74"/>
      <c r="EV357" s="74"/>
      <c r="EW357" s="74"/>
      <c r="EX357" s="74"/>
      <c r="EY357" s="74"/>
      <c r="EZ357" s="74"/>
      <c r="FA357" s="74"/>
      <c r="FB357" s="74"/>
      <c r="FC357" s="74"/>
      <c r="FD357" s="74"/>
      <c r="FE357" s="74"/>
      <c r="FF357" s="74"/>
      <c r="FG357" s="74"/>
      <c r="FH357" s="74"/>
      <c r="FI357" s="74"/>
      <c r="FJ357" s="74"/>
      <c r="FK357" s="74"/>
      <c r="FL357" s="74"/>
      <c r="FM357" s="74"/>
      <c r="FN357" s="74"/>
      <c r="FO357" s="74"/>
      <c r="FP357" s="74"/>
      <c r="FQ357" s="74"/>
      <c r="FR357" s="74"/>
      <c r="FS357" s="74"/>
      <c r="FT357" s="74"/>
      <c r="FU357" s="74"/>
      <c r="FV357" s="74"/>
      <c r="FW357" s="74"/>
      <c r="FX357" s="74"/>
      <c r="FY357" s="74"/>
      <c r="FZ357" s="74"/>
      <c r="GA357" s="74"/>
      <c r="GB357" s="74"/>
      <c r="GC357" s="74"/>
    </row>
    <row r="358" spans="4:185">
      <c r="D358" s="74"/>
      <c r="E358" s="74"/>
      <c r="F358" s="74"/>
      <c r="G358" s="74"/>
      <c r="H358" s="74"/>
      <c r="I358" s="74"/>
      <c r="J358" s="74"/>
      <c r="K358" s="74"/>
      <c r="L358" s="74"/>
      <c r="M358" s="74"/>
      <c r="N358" s="74"/>
      <c r="O358" s="74"/>
      <c r="P358" s="74"/>
      <c r="Q358" s="74"/>
      <c r="R358" s="74"/>
      <c r="S358" s="74"/>
      <c r="T358" s="74"/>
      <c r="U358" s="74"/>
      <c r="V358" s="74"/>
      <c r="W358" s="74"/>
      <c r="X358" s="74"/>
      <c r="Y358" s="74"/>
      <c r="Z358" s="74"/>
      <c r="AA358" s="74"/>
      <c r="AB358" s="74"/>
      <c r="AC358" s="74"/>
      <c r="AD358" s="74"/>
      <c r="AE358" s="74"/>
      <c r="AF358" s="74"/>
      <c r="AG358" s="74"/>
      <c r="AH358" s="74"/>
      <c r="AI358" s="74"/>
      <c r="AJ358" s="74"/>
      <c r="AK358" s="74"/>
      <c r="AL358" s="74"/>
      <c r="AM358" s="74"/>
      <c r="AN358" s="74"/>
      <c r="AO358" s="74"/>
      <c r="AP358" s="74"/>
      <c r="AQ358" s="74"/>
      <c r="AR358" s="74"/>
      <c r="AS358" s="74"/>
      <c r="AT358" s="74"/>
      <c r="AU358" s="74"/>
      <c r="AV358" s="74"/>
      <c r="AW358" s="74"/>
      <c r="AX358" s="74"/>
      <c r="AY358" s="74"/>
      <c r="AZ358" s="74"/>
      <c r="BA358" s="74"/>
      <c r="BB358" s="74"/>
      <c r="BC358" s="74"/>
      <c r="BD358" s="74"/>
      <c r="BE358" s="74"/>
      <c r="BF358" s="74"/>
      <c r="BG358" s="74"/>
      <c r="BH358" s="74"/>
      <c r="BI358" s="74"/>
      <c r="BJ358" s="74"/>
      <c r="BK358" s="74"/>
      <c r="BL358" s="74"/>
      <c r="BM358" s="74"/>
      <c r="BN358" s="74"/>
      <c r="BO358" s="74"/>
      <c r="BP358" s="74"/>
      <c r="BQ358" s="74"/>
      <c r="BR358" s="74"/>
      <c r="BS358" s="74"/>
      <c r="BT358" s="74"/>
      <c r="BU358" s="74"/>
      <c r="BV358" s="74"/>
      <c r="BW358" s="74"/>
      <c r="BX358" s="74"/>
      <c r="BY358" s="74"/>
      <c r="BZ358" s="74"/>
      <c r="CA358" s="74"/>
      <c r="CB358" s="74"/>
      <c r="CC358" s="74"/>
      <c r="CD358" s="74"/>
      <c r="CE358" s="74"/>
      <c r="CF358" s="74"/>
      <c r="CG358" s="74"/>
      <c r="CH358" s="74"/>
      <c r="CI358" s="74"/>
      <c r="CJ358" s="74"/>
      <c r="CK358" s="74"/>
      <c r="CL358" s="74"/>
      <c r="CM358" s="74"/>
      <c r="CN358" s="74"/>
      <c r="CO358" s="74"/>
      <c r="CP358" s="74"/>
      <c r="CQ358" s="74"/>
      <c r="CR358" s="74"/>
      <c r="CS358" s="74"/>
      <c r="CT358" s="74"/>
      <c r="CU358" s="74"/>
      <c r="CV358" s="74"/>
      <c r="CW358" s="74"/>
      <c r="CX358" s="74"/>
      <c r="CY358" s="74"/>
      <c r="CZ358" s="74"/>
      <c r="DA358" s="74"/>
      <c r="DB358" s="74"/>
      <c r="DC358" s="74"/>
      <c r="DD358" s="74"/>
      <c r="DE358" s="74"/>
      <c r="DF358" s="74"/>
      <c r="DG358" s="74"/>
      <c r="DH358" s="74"/>
      <c r="DI358" s="74"/>
      <c r="DJ358" s="74"/>
      <c r="DK358" s="74"/>
      <c r="DL358" s="74"/>
      <c r="DM358" s="74"/>
      <c r="DN358" s="74"/>
      <c r="DO358" s="74"/>
      <c r="DP358" s="74"/>
      <c r="DQ358" s="74"/>
      <c r="DR358" s="74"/>
      <c r="DS358" s="74"/>
      <c r="DT358" s="74"/>
      <c r="DU358" s="74"/>
      <c r="DV358" s="74"/>
      <c r="DW358" s="74"/>
      <c r="DX358" s="74"/>
      <c r="DY358" s="74"/>
      <c r="DZ358" s="74"/>
      <c r="EA358" s="74"/>
      <c r="EB358" s="74"/>
      <c r="EC358" s="74"/>
      <c r="ED358" s="74"/>
      <c r="EE358" s="74"/>
      <c r="EF358" s="74"/>
      <c r="EG358" s="74"/>
      <c r="EH358" s="74"/>
      <c r="EI358" s="74"/>
      <c r="EJ358" s="74"/>
      <c r="EK358" s="74"/>
      <c r="EL358" s="74"/>
      <c r="EM358" s="74"/>
      <c r="EN358" s="74"/>
      <c r="EO358" s="74"/>
      <c r="EP358" s="74"/>
      <c r="EQ358" s="74"/>
      <c r="ER358" s="74"/>
      <c r="ES358" s="74"/>
      <c r="ET358" s="74"/>
      <c r="EU358" s="74"/>
      <c r="EV358" s="74"/>
      <c r="EW358" s="74"/>
      <c r="EX358" s="74"/>
      <c r="EY358" s="74"/>
      <c r="EZ358" s="74"/>
      <c r="FA358" s="74"/>
      <c r="FB358" s="74"/>
      <c r="FC358" s="74"/>
      <c r="FD358" s="74"/>
      <c r="FE358" s="74"/>
      <c r="FF358" s="74"/>
      <c r="FG358" s="74"/>
      <c r="FH358" s="74"/>
      <c r="FI358" s="74"/>
      <c r="FJ358" s="74"/>
      <c r="FK358" s="74"/>
      <c r="FL358" s="74"/>
      <c r="FM358" s="74"/>
      <c r="FN358" s="74"/>
      <c r="FO358" s="74"/>
      <c r="FP358" s="74"/>
      <c r="FQ358" s="74"/>
      <c r="FR358" s="74"/>
      <c r="FS358" s="74"/>
      <c r="FT358" s="74"/>
      <c r="FU358" s="74"/>
      <c r="FV358" s="74"/>
      <c r="FW358" s="74"/>
      <c r="FX358" s="74"/>
      <c r="FY358" s="74"/>
      <c r="FZ358" s="74"/>
      <c r="GA358" s="74"/>
      <c r="GB358" s="74"/>
      <c r="GC358" s="74"/>
    </row>
    <row r="359" spans="4:185">
      <c r="D359" s="74"/>
      <c r="E359" s="74"/>
      <c r="F359" s="74"/>
      <c r="G359" s="74"/>
      <c r="H359" s="74"/>
      <c r="I359" s="74"/>
      <c r="J359" s="74"/>
      <c r="K359" s="74"/>
      <c r="L359" s="74"/>
      <c r="M359" s="74"/>
      <c r="N359" s="74"/>
      <c r="O359" s="74"/>
      <c r="P359" s="74"/>
      <c r="Q359" s="74"/>
      <c r="R359" s="74"/>
      <c r="S359" s="74"/>
      <c r="T359" s="74"/>
      <c r="U359" s="74"/>
      <c r="V359" s="74"/>
      <c r="W359" s="74"/>
      <c r="X359" s="74"/>
      <c r="Y359" s="74"/>
      <c r="Z359" s="74"/>
      <c r="AA359" s="74"/>
      <c r="AB359" s="74"/>
      <c r="AC359" s="74"/>
      <c r="AD359" s="74"/>
      <c r="AE359" s="74"/>
      <c r="AF359" s="74"/>
      <c r="AG359" s="74"/>
      <c r="AH359" s="74"/>
      <c r="AI359" s="74"/>
      <c r="AJ359" s="74"/>
      <c r="AK359" s="74"/>
      <c r="AL359" s="74"/>
      <c r="AM359" s="74"/>
      <c r="AN359" s="74"/>
      <c r="AO359" s="74"/>
      <c r="AP359" s="74"/>
      <c r="AQ359" s="74"/>
      <c r="AR359" s="74"/>
      <c r="AS359" s="74"/>
      <c r="AT359" s="74"/>
      <c r="AU359" s="74"/>
      <c r="AV359" s="74"/>
      <c r="AW359" s="74"/>
      <c r="AX359" s="74"/>
      <c r="AY359" s="74"/>
      <c r="AZ359" s="74"/>
      <c r="BA359" s="74"/>
      <c r="BB359" s="74"/>
      <c r="BC359" s="74"/>
      <c r="BD359" s="74"/>
      <c r="BE359" s="74"/>
      <c r="BF359" s="74"/>
      <c r="BG359" s="74"/>
      <c r="BH359" s="74"/>
      <c r="BI359" s="74"/>
      <c r="BJ359" s="74"/>
      <c r="BK359" s="74"/>
      <c r="BL359" s="74"/>
      <c r="BM359" s="74"/>
      <c r="BN359" s="74"/>
      <c r="BO359" s="74"/>
      <c r="BP359" s="74"/>
      <c r="BQ359" s="74"/>
      <c r="BR359" s="74"/>
      <c r="BS359" s="74"/>
      <c r="BT359" s="74"/>
      <c r="BU359" s="74"/>
      <c r="BV359" s="74"/>
      <c r="BW359" s="74"/>
      <c r="BX359" s="74"/>
      <c r="BY359" s="74"/>
      <c r="BZ359" s="74"/>
      <c r="CA359" s="74"/>
      <c r="CB359" s="74"/>
      <c r="CC359" s="74"/>
      <c r="CD359" s="74"/>
      <c r="CE359" s="74"/>
      <c r="CF359" s="74"/>
      <c r="CG359" s="74"/>
      <c r="CH359" s="74"/>
      <c r="CI359" s="74"/>
      <c r="CJ359" s="74"/>
      <c r="CK359" s="74"/>
      <c r="CL359" s="74"/>
      <c r="CM359" s="74"/>
      <c r="CN359" s="74"/>
      <c r="CO359" s="74"/>
      <c r="CP359" s="74"/>
      <c r="CQ359" s="74"/>
      <c r="CR359" s="74"/>
      <c r="CS359" s="74"/>
      <c r="CT359" s="74"/>
      <c r="CU359" s="74"/>
      <c r="CV359" s="74"/>
      <c r="CW359" s="74"/>
      <c r="CX359" s="74"/>
      <c r="CY359" s="74"/>
      <c r="CZ359" s="74"/>
      <c r="DA359" s="74"/>
      <c r="DB359" s="74"/>
      <c r="DC359" s="74"/>
      <c r="DD359" s="74"/>
      <c r="DE359" s="74"/>
      <c r="DF359" s="74"/>
      <c r="DG359" s="74"/>
      <c r="DH359" s="74"/>
      <c r="DI359" s="74"/>
      <c r="DJ359" s="74"/>
      <c r="DK359" s="74"/>
      <c r="DL359" s="74"/>
      <c r="DM359" s="74"/>
      <c r="DN359" s="74"/>
      <c r="DO359" s="74"/>
      <c r="DP359" s="74"/>
      <c r="DQ359" s="74"/>
      <c r="DR359" s="74"/>
      <c r="DS359" s="74"/>
      <c r="DT359" s="74"/>
      <c r="DU359" s="74"/>
      <c r="DV359" s="74"/>
      <c r="DW359" s="74"/>
      <c r="DX359" s="74"/>
      <c r="DY359" s="74"/>
      <c r="DZ359" s="74"/>
      <c r="EA359" s="74"/>
      <c r="EB359" s="74"/>
      <c r="EC359" s="74"/>
      <c r="ED359" s="74"/>
      <c r="EE359" s="74"/>
      <c r="EF359" s="74"/>
      <c r="EG359" s="74"/>
      <c r="EH359" s="74"/>
      <c r="EI359" s="74"/>
      <c r="EJ359" s="74"/>
      <c r="EK359" s="74"/>
      <c r="EL359" s="74"/>
      <c r="EM359" s="74"/>
      <c r="EN359" s="74"/>
      <c r="EO359" s="74"/>
      <c r="EP359" s="74"/>
      <c r="EQ359" s="74"/>
      <c r="ER359" s="74"/>
      <c r="ES359" s="74"/>
      <c r="ET359" s="74"/>
      <c r="EU359" s="74"/>
      <c r="EV359" s="74"/>
      <c r="EW359" s="74"/>
      <c r="EX359" s="74"/>
      <c r="EY359" s="74"/>
      <c r="EZ359" s="74"/>
      <c r="FA359" s="74"/>
      <c r="FB359" s="74"/>
      <c r="FC359" s="74"/>
      <c r="FD359" s="74"/>
      <c r="FE359" s="74"/>
      <c r="FF359" s="74"/>
      <c r="FG359" s="74"/>
      <c r="FH359" s="74"/>
      <c r="FI359" s="74"/>
      <c r="FJ359" s="74"/>
      <c r="FK359" s="74"/>
      <c r="FL359" s="74"/>
      <c r="FM359" s="74"/>
      <c r="FN359" s="74"/>
      <c r="FO359" s="74"/>
      <c r="FP359" s="74"/>
      <c r="FQ359" s="74"/>
      <c r="FR359" s="74"/>
      <c r="FS359" s="74"/>
      <c r="FT359" s="74"/>
      <c r="FU359" s="74"/>
      <c r="FV359" s="74"/>
      <c r="FW359" s="74"/>
      <c r="FX359" s="74"/>
      <c r="FY359" s="74"/>
      <c r="FZ359" s="74"/>
      <c r="GA359" s="74"/>
      <c r="GB359" s="74"/>
      <c r="GC359" s="74"/>
    </row>
    <row r="360" spans="4:185">
      <c r="D360" s="74"/>
      <c r="E360" s="74"/>
      <c r="F360" s="74"/>
      <c r="G360" s="74"/>
      <c r="H360" s="74"/>
      <c r="I360" s="74"/>
      <c r="J360" s="74"/>
      <c r="K360" s="74"/>
      <c r="L360" s="74"/>
      <c r="M360" s="74"/>
      <c r="N360" s="74"/>
      <c r="O360" s="74"/>
      <c r="P360" s="74"/>
      <c r="Q360" s="74"/>
      <c r="R360" s="74"/>
      <c r="S360" s="74"/>
      <c r="T360" s="74"/>
      <c r="U360" s="74"/>
      <c r="V360" s="74"/>
      <c r="W360" s="74"/>
      <c r="X360" s="74"/>
      <c r="Y360" s="74"/>
      <c r="Z360" s="74"/>
      <c r="AA360" s="74"/>
      <c r="AB360" s="74"/>
      <c r="AC360" s="74"/>
      <c r="AD360" s="74"/>
      <c r="AE360" s="74"/>
      <c r="AF360" s="74"/>
      <c r="AG360" s="74"/>
      <c r="AH360" s="74"/>
      <c r="AI360" s="74"/>
      <c r="AJ360" s="74"/>
      <c r="AK360" s="74"/>
      <c r="AL360" s="74"/>
      <c r="AM360" s="74"/>
      <c r="AN360" s="74"/>
      <c r="AO360" s="74"/>
      <c r="AP360" s="74"/>
      <c r="AQ360" s="74"/>
      <c r="AR360" s="74"/>
      <c r="AS360" s="74"/>
      <c r="AT360" s="74"/>
      <c r="AU360" s="74"/>
      <c r="AV360" s="74"/>
      <c r="AW360" s="74"/>
      <c r="AX360" s="74"/>
      <c r="AY360" s="74"/>
      <c r="AZ360" s="74"/>
      <c r="BA360" s="74"/>
      <c r="BB360" s="74"/>
      <c r="BC360" s="74"/>
      <c r="BD360" s="74"/>
      <c r="BE360" s="74"/>
      <c r="BF360" s="74"/>
      <c r="BG360" s="74"/>
      <c r="BH360" s="74"/>
      <c r="BI360" s="74"/>
      <c r="BJ360" s="74"/>
      <c r="BK360" s="74"/>
      <c r="BL360" s="74"/>
      <c r="BM360" s="74"/>
      <c r="BN360" s="74"/>
      <c r="BO360" s="74"/>
      <c r="BP360" s="74"/>
      <c r="BQ360" s="74"/>
      <c r="BR360" s="74"/>
      <c r="BS360" s="74"/>
      <c r="BT360" s="74"/>
      <c r="BU360" s="74"/>
      <c r="BV360" s="74"/>
      <c r="BW360" s="74"/>
      <c r="BX360" s="74"/>
      <c r="BY360" s="74"/>
      <c r="BZ360" s="74"/>
      <c r="CA360" s="74"/>
      <c r="CB360" s="74"/>
      <c r="CC360" s="74"/>
      <c r="CD360" s="74"/>
      <c r="CE360" s="74"/>
      <c r="CF360" s="74"/>
      <c r="CG360" s="74"/>
      <c r="CH360" s="74"/>
      <c r="CI360" s="74"/>
      <c r="CJ360" s="74"/>
      <c r="CK360" s="74"/>
      <c r="CL360" s="74"/>
      <c r="CM360" s="74"/>
      <c r="CN360" s="74"/>
      <c r="CO360" s="74"/>
      <c r="CP360" s="74"/>
      <c r="CQ360" s="74"/>
      <c r="CR360" s="74"/>
      <c r="CS360" s="74"/>
      <c r="CT360" s="74"/>
      <c r="CU360" s="74"/>
      <c r="CV360" s="74"/>
      <c r="CW360" s="74"/>
      <c r="CX360" s="74"/>
      <c r="CY360" s="74"/>
      <c r="CZ360" s="74"/>
      <c r="DA360" s="74"/>
      <c r="DB360" s="74"/>
      <c r="DC360" s="74"/>
      <c r="DD360" s="74"/>
      <c r="DE360" s="74"/>
      <c r="DF360" s="74"/>
      <c r="DG360" s="74"/>
      <c r="DH360" s="74"/>
      <c r="DI360" s="74"/>
      <c r="DJ360" s="74"/>
      <c r="DK360" s="74"/>
      <c r="DL360" s="74"/>
      <c r="DM360" s="74"/>
      <c r="DN360" s="74"/>
      <c r="DO360" s="74"/>
      <c r="DP360" s="74"/>
      <c r="DQ360" s="74"/>
      <c r="DR360" s="74"/>
      <c r="DS360" s="74"/>
      <c r="DT360" s="74"/>
      <c r="DU360" s="74"/>
      <c r="DV360" s="74"/>
      <c r="DW360" s="74"/>
      <c r="DX360" s="74"/>
      <c r="DY360" s="74"/>
      <c r="DZ360" s="74"/>
      <c r="EA360" s="74"/>
      <c r="EB360" s="74"/>
      <c r="EC360" s="74"/>
      <c r="ED360" s="74"/>
      <c r="EE360" s="74"/>
      <c r="EF360" s="74"/>
      <c r="EG360" s="74"/>
      <c r="EH360" s="74"/>
      <c r="EI360" s="74"/>
      <c r="EJ360" s="74"/>
      <c r="EK360" s="74"/>
      <c r="EL360" s="74"/>
      <c r="EM360" s="74"/>
      <c r="EN360" s="74"/>
      <c r="EO360" s="74"/>
      <c r="EP360" s="74"/>
      <c r="EQ360" s="74"/>
      <c r="ER360" s="74"/>
      <c r="ES360" s="74"/>
      <c r="ET360" s="74"/>
      <c r="EU360" s="74"/>
      <c r="EV360" s="74"/>
      <c r="EW360" s="74"/>
      <c r="EX360" s="74"/>
      <c r="EY360" s="74"/>
      <c r="EZ360" s="74"/>
      <c r="FA360" s="74"/>
      <c r="FB360" s="74"/>
      <c r="FC360" s="74"/>
      <c r="FD360" s="74"/>
      <c r="FE360" s="74"/>
      <c r="FF360" s="74"/>
      <c r="FG360" s="74"/>
      <c r="FH360" s="74"/>
      <c r="FI360" s="74"/>
      <c r="FJ360" s="74"/>
      <c r="FK360" s="74"/>
      <c r="FL360" s="74"/>
      <c r="FM360" s="74"/>
      <c r="FN360" s="74"/>
      <c r="FO360" s="74"/>
      <c r="FP360" s="74"/>
      <c r="FQ360" s="74"/>
      <c r="FR360" s="74"/>
      <c r="FS360" s="74"/>
      <c r="FT360" s="74"/>
      <c r="FU360" s="74"/>
      <c r="FV360" s="74"/>
      <c r="FW360" s="74"/>
      <c r="FX360" s="74"/>
      <c r="FY360" s="74"/>
      <c r="FZ360" s="74"/>
      <c r="GA360" s="74"/>
      <c r="GB360" s="74"/>
      <c r="GC360" s="74"/>
    </row>
    <row r="361" spans="4:185">
      <c r="D361" s="74"/>
      <c r="E361" s="74"/>
      <c r="F361" s="74"/>
      <c r="G361" s="74"/>
      <c r="H361" s="74"/>
      <c r="I361" s="74"/>
      <c r="J361" s="74"/>
      <c r="K361" s="74"/>
      <c r="L361" s="74"/>
      <c r="M361" s="74"/>
      <c r="N361" s="74"/>
      <c r="O361" s="74"/>
      <c r="P361" s="74"/>
      <c r="Q361" s="74"/>
      <c r="R361" s="74"/>
      <c r="S361" s="74"/>
      <c r="T361" s="74"/>
      <c r="U361" s="74"/>
      <c r="V361" s="74"/>
      <c r="W361" s="74"/>
      <c r="X361" s="74"/>
      <c r="Y361" s="74"/>
      <c r="Z361" s="74"/>
      <c r="AA361" s="74"/>
      <c r="AB361" s="74"/>
      <c r="AC361" s="74"/>
      <c r="AD361" s="74"/>
      <c r="AE361" s="74"/>
      <c r="AF361" s="74"/>
      <c r="AG361" s="74"/>
      <c r="AH361" s="74"/>
      <c r="AI361" s="74"/>
      <c r="AJ361" s="74"/>
      <c r="AK361" s="74"/>
      <c r="AL361" s="74"/>
      <c r="AM361" s="74"/>
      <c r="AN361" s="74"/>
      <c r="AO361" s="74"/>
      <c r="AP361" s="74"/>
      <c r="AQ361" s="74"/>
      <c r="AR361" s="74"/>
      <c r="AS361" s="74"/>
      <c r="AT361" s="74"/>
      <c r="AU361" s="74"/>
      <c r="AV361" s="74"/>
      <c r="AW361" s="74"/>
      <c r="AX361" s="74"/>
      <c r="AY361" s="74"/>
      <c r="AZ361" s="74"/>
      <c r="BA361" s="74"/>
      <c r="BB361" s="74"/>
      <c r="BC361" s="74"/>
      <c r="BD361" s="74"/>
      <c r="BE361" s="74"/>
      <c r="BF361" s="74"/>
      <c r="BG361" s="74"/>
      <c r="BH361" s="74"/>
      <c r="BI361" s="74"/>
      <c r="BJ361" s="74"/>
      <c r="BK361" s="74"/>
      <c r="BL361" s="74"/>
      <c r="BM361" s="74"/>
      <c r="BN361" s="74"/>
      <c r="BO361" s="74"/>
      <c r="BP361" s="74"/>
      <c r="BQ361" s="74"/>
      <c r="BR361" s="74"/>
      <c r="BS361" s="74"/>
      <c r="BT361" s="74"/>
      <c r="BU361" s="74"/>
      <c r="BV361" s="74"/>
      <c r="BW361" s="74"/>
      <c r="BX361" s="74"/>
      <c r="BY361" s="74"/>
      <c r="BZ361" s="74"/>
      <c r="CA361" s="74"/>
      <c r="CB361" s="74"/>
      <c r="CC361" s="74"/>
      <c r="CD361" s="74"/>
      <c r="CE361" s="74"/>
      <c r="CF361" s="74"/>
      <c r="CG361" s="74"/>
      <c r="CH361" s="74"/>
      <c r="CI361" s="74"/>
      <c r="CJ361" s="74"/>
      <c r="CK361" s="74"/>
      <c r="CL361" s="74"/>
      <c r="CM361" s="74"/>
      <c r="CN361" s="74"/>
      <c r="CO361" s="74"/>
      <c r="CP361" s="74"/>
      <c r="CQ361" s="74"/>
      <c r="CR361" s="74"/>
      <c r="CS361" s="74"/>
      <c r="CT361" s="74"/>
      <c r="CU361" s="74"/>
      <c r="CV361" s="74"/>
      <c r="CW361" s="74"/>
      <c r="CX361" s="74"/>
      <c r="CY361" s="74"/>
      <c r="CZ361" s="74"/>
      <c r="DA361" s="74"/>
      <c r="DB361" s="74"/>
      <c r="DC361" s="74"/>
      <c r="DD361" s="74"/>
      <c r="DE361" s="74"/>
      <c r="DF361" s="74"/>
      <c r="DG361" s="74"/>
      <c r="DH361" s="74"/>
      <c r="DI361" s="74"/>
      <c r="DJ361" s="74"/>
      <c r="DK361" s="74"/>
      <c r="DL361" s="74"/>
      <c r="DM361" s="74"/>
      <c r="DN361" s="74"/>
      <c r="DO361" s="74"/>
      <c r="DP361" s="74"/>
      <c r="DQ361" s="74"/>
      <c r="DR361" s="74"/>
      <c r="DS361" s="74"/>
      <c r="DT361" s="74"/>
      <c r="DU361" s="74"/>
      <c r="DV361" s="74"/>
      <c r="DW361" s="74"/>
      <c r="DX361" s="74"/>
      <c r="DY361" s="74"/>
      <c r="DZ361" s="74"/>
      <c r="EA361" s="74"/>
      <c r="EB361" s="74"/>
      <c r="EC361" s="74"/>
      <c r="ED361" s="74"/>
      <c r="EE361" s="74"/>
      <c r="EF361" s="74"/>
      <c r="EG361" s="74"/>
      <c r="EH361" s="74"/>
      <c r="EI361" s="74"/>
      <c r="EJ361" s="74"/>
      <c r="EK361" s="74"/>
      <c r="EL361" s="74"/>
      <c r="EM361" s="74"/>
      <c r="EN361" s="74"/>
      <c r="EO361" s="74"/>
      <c r="EP361" s="74"/>
      <c r="EQ361" s="74"/>
      <c r="ER361" s="74"/>
      <c r="ES361" s="74"/>
      <c r="ET361" s="74"/>
      <c r="EU361" s="74"/>
      <c r="EV361" s="74"/>
      <c r="EW361" s="74"/>
      <c r="EX361" s="74"/>
      <c r="EY361" s="74"/>
      <c r="EZ361" s="74"/>
      <c r="FA361" s="74"/>
      <c r="FB361" s="74"/>
      <c r="FC361" s="74"/>
      <c r="FD361" s="74"/>
      <c r="FE361" s="74"/>
      <c r="FF361" s="74"/>
      <c r="FG361" s="74"/>
      <c r="FH361" s="74"/>
      <c r="FI361" s="74"/>
      <c r="FJ361" s="74"/>
      <c r="FK361" s="74"/>
      <c r="FL361" s="74"/>
      <c r="FM361" s="74"/>
      <c r="FN361" s="74"/>
      <c r="FO361" s="74"/>
      <c r="FP361" s="74"/>
      <c r="FQ361" s="74"/>
      <c r="FR361" s="74"/>
      <c r="FS361" s="74"/>
      <c r="FT361" s="74"/>
      <c r="FU361" s="74"/>
      <c r="FV361" s="74"/>
      <c r="FW361" s="74"/>
      <c r="FX361" s="74"/>
      <c r="FY361" s="74"/>
      <c r="FZ361" s="74"/>
      <c r="GA361" s="74"/>
      <c r="GB361" s="74"/>
      <c r="GC361" s="74"/>
    </row>
    <row r="362" spans="4:185">
      <c r="D362" s="74"/>
      <c r="E362" s="74"/>
      <c r="F362" s="74"/>
      <c r="G362" s="74"/>
      <c r="H362" s="74"/>
      <c r="I362" s="74"/>
      <c r="J362" s="74"/>
      <c r="K362" s="74"/>
      <c r="L362" s="74"/>
      <c r="M362" s="74"/>
      <c r="N362" s="74"/>
      <c r="O362" s="74"/>
      <c r="P362" s="74"/>
      <c r="Q362" s="74"/>
      <c r="R362" s="74"/>
      <c r="S362" s="74"/>
      <c r="T362" s="74"/>
      <c r="U362" s="74"/>
      <c r="V362" s="74"/>
      <c r="W362" s="74"/>
      <c r="X362" s="74"/>
      <c r="Y362" s="74"/>
      <c r="Z362" s="74"/>
      <c r="AA362" s="74"/>
      <c r="AB362" s="74"/>
      <c r="AC362" s="74"/>
      <c r="AD362" s="74"/>
      <c r="AE362" s="74"/>
      <c r="AF362" s="74"/>
      <c r="AG362" s="74"/>
      <c r="AH362" s="74"/>
      <c r="AI362" s="74"/>
      <c r="AJ362" s="74"/>
      <c r="AK362" s="74"/>
      <c r="AL362" s="74"/>
      <c r="AM362" s="74"/>
      <c r="AN362" s="74"/>
      <c r="AO362" s="74"/>
      <c r="AP362" s="74"/>
      <c r="AQ362" s="74"/>
      <c r="AR362" s="74"/>
      <c r="AS362" s="74"/>
      <c r="AT362" s="74"/>
      <c r="AU362" s="74"/>
      <c r="AV362" s="74"/>
      <c r="AW362" s="74"/>
      <c r="AX362" s="74"/>
      <c r="AY362" s="74"/>
      <c r="AZ362" s="74"/>
      <c r="BA362" s="74"/>
      <c r="BB362" s="74"/>
      <c r="BC362" s="74"/>
      <c r="BD362" s="74"/>
      <c r="BE362" s="74"/>
      <c r="BF362" s="74"/>
      <c r="BG362" s="74"/>
      <c r="BH362" s="74"/>
      <c r="BI362" s="74"/>
      <c r="BJ362" s="74"/>
      <c r="BK362" s="74"/>
      <c r="BL362" s="74"/>
      <c r="BM362" s="74"/>
      <c r="BN362" s="74"/>
      <c r="BO362" s="74"/>
      <c r="BP362" s="74"/>
      <c r="BQ362" s="74"/>
      <c r="BR362" s="74"/>
      <c r="BS362" s="74"/>
      <c r="BT362" s="74"/>
      <c r="BU362" s="74"/>
      <c r="BV362" s="74"/>
      <c r="BW362" s="74"/>
      <c r="BX362" s="74"/>
      <c r="BY362" s="74"/>
      <c r="BZ362" s="74"/>
      <c r="CA362" s="74"/>
      <c r="CB362" s="74"/>
      <c r="CC362" s="74"/>
      <c r="CD362" s="74"/>
      <c r="CE362" s="74"/>
      <c r="CF362" s="74"/>
      <c r="CG362" s="74"/>
      <c r="CH362" s="74"/>
      <c r="CI362" s="74"/>
      <c r="CJ362" s="74"/>
      <c r="CK362" s="74"/>
      <c r="CL362" s="74"/>
      <c r="CM362" s="74"/>
      <c r="CN362" s="74"/>
      <c r="CO362" s="74"/>
      <c r="CP362" s="74"/>
      <c r="CQ362" s="74"/>
      <c r="CR362" s="74"/>
      <c r="CS362" s="74"/>
      <c r="CT362" s="74"/>
      <c r="CU362" s="74"/>
      <c r="CV362" s="74"/>
      <c r="CW362" s="74"/>
      <c r="CX362" s="74"/>
      <c r="CY362" s="74"/>
      <c r="CZ362" s="74"/>
      <c r="DA362" s="74"/>
      <c r="DB362" s="74"/>
      <c r="DC362" s="74"/>
      <c r="DD362" s="74"/>
      <c r="DE362" s="74"/>
      <c r="DF362" s="74"/>
      <c r="DG362" s="74"/>
      <c r="DH362" s="74"/>
      <c r="DI362" s="74"/>
      <c r="DJ362" s="74"/>
      <c r="DK362" s="74"/>
      <c r="DL362" s="74"/>
      <c r="DM362" s="74"/>
      <c r="DN362" s="74"/>
      <c r="DO362" s="74"/>
      <c r="DP362" s="74"/>
      <c r="DQ362" s="74"/>
      <c r="DR362" s="74"/>
      <c r="DS362" s="74"/>
      <c r="DT362" s="74"/>
      <c r="DU362" s="74"/>
      <c r="DV362" s="74"/>
      <c r="DW362" s="74"/>
      <c r="DX362" s="74"/>
      <c r="DY362" s="74"/>
      <c r="DZ362" s="74"/>
      <c r="EA362" s="74"/>
      <c r="EB362" s="74"/>
      <c r="EC362" s="74"/>
      <c r="ED362" s="74"/>
      <c r="EE362" s="74"/>
      <c r="EF362" s="74"/>
      <c r="EG362" s="74"/>
      <c r="EH362" s="74"/>
      <c r="EI362" s="74"/>
      <c r="EJ362" s="74"/>
      <c r="EK362" s="74"/>
      <c r="EL362" s="74"/>
      <c r="EM362" s="74"/>
      <c r="EN362" s="74"/>
      <c r="EO362" s="74"/>
      <c r="EP362" s="74"/>
      <c r="EQ362" s="74"/>
      <c r="ER362" s="74"/>
      <c r="ES362" s="74"/>
      <c r="ET362" s="74"/>
      <c r="EU362" s="74"/>
      <c r="EV362" s="74"/>
      <c r="EW362" s="74"/>
      <c r="EX362" s="74"/>
      <c r="EY362" s="74"/>
      <c r="EZ362" s="74"/>
      <c r="FA362" s="74"/>
      <c r="FB362" s="74"/>
      <c r="FC362" s="74"/>
      <c r="FD362" s="74"/>
      <c r="FE362" s="74"/>
      <c r="FF362" s="74"/>
      <c r="FG362" s="74"/>
      <c r="FH362" s="74"/>
      <c r="FI362" s="74"/>
      <c r="FJ362" s="74"/>
      <c r="FK362" s="74"/>
      <c r="FL362" s="74"/>
      <c r="FM362" s="74"/>
      <c r="FN362" s="74"/>
      <c r="FO362" s="74"/>
      <c r="FP362" s="74"/>
      <c r="FQ362" s="74"/>
      <c r="FR362" s="74"/>
      <c r="FS362" s="74"/>
      <c r="FT362" s="74"/>
      <c r="FU362" s="74"/>
      <c r="FV362" s="74"/>
      <c r="FW362" s="74"/>
      <c r="FX362" s="74"/>
      <c r="FY362" s="74"/>
      <c r="FZ362" s="74"/>
      <c r="GA362" s="74"/>
      <c r="GB362" s="74"/>
      <c r="GC362" s="74"/>
    </row>
    <row r="363" spans="4:185">
      <c r="D363" s="74"/>
      <c r="E363" s="74"/>
      <c r="F363" s="74"/>
      <c r="G363" s="74"/>
      <c r="H363" s="74"/>
      <c r="I363" s="74"/>
      <c r="J363" s="74"/>
      <c r="K363" s="74"/>
      <c r="L363" s="74"/>
      <c r="M363" s="74"/>
      <c r="N363" s="74"/>
      <c r="O363" s="74"/>
      <c r="P363" s="74"/>
      <c r="Q363" s="74"/>
      <c r="R363" s="74"/>
      <c r="S363" s="74"/>
      <c r="T363" s="74"/>
      <c r="U363" s="74"/>
      <c r="V363" s="74"/>
      <c r="W363" s="74"/>
      <c r="X363" s="74"/>
      <c r="Y363" s="74"/>
      <c r="Z363" s="74"/>
      <c r="AA363" s="74"/>
      <c r="AB363" s="74"/>
      <c r="AC363" s="74"/>
      <c r="AD363" s="74"/>
      <c r="AE363" s="74"/>
      <c r="AF363" s="74"/>
      <c r="AG363" s="74"/>
      <c r="AH363" s="74"/>
      <c r="AI363" s="74"/>
      <c r="AJ363" s="74"/>
      <c r="AK363" s="74"/>
      <c r="AL363" s="74"/>
      <c r="AM363" s="74"/>
      <c r="AN363" s="74"/>
      <c r="AO363" s="74"/>
      <c r="AP363" s="74"/>
      <c r="AQ363" s="74"/>
      <c r="AR363" s="74"/>
      <c r="AS363" s="74"/>
      <c r="AT363" s="74"/>
      <c r="AU363" s="74"/>
      <c r="AV363" s="74"/>
      <c r="AW363" s="74"/>
      <c r="AX363" s="74"/>
      <c r="AY363" s="74"/>
      <c r="AZ363" s="74"/>
      <c r="BA363" s="74"/>
      <c r="BB363" s="74"/>
      <c r="BC363" s="74"/>
      <c r="BD363" s="74"/>
      <c r="BE363" s="74"/>
      <c r="BF363" s="74"/>
      <c r="BG363" s="74"/>
      <c r="BH363" s="74"/>
      <c r="BI363" s="74"/>
      <c r="BJ363" s="74"/>
      <c r="BK363" s="74"/>
      <c r="BL363" s="74"/>
      <c r="BM363" s="74"/>
      <c r="BN363" s="74"/>
      <c r="BO363" s="74"/>
      <c r="BP363" s="74"/>
      <c r="BQ363" s="74"/>
      <c r="BR363" s="74"/>
      <c r="BS363" s="74"/>
      <c r="BT363" s="74"/>
      <c r="BU363" s="74"/>
      <c r="BV363" s="74"/>
      <c r="BW363" s="74"/>
      <c r="BX363" s="74"/>
      <c r="BY363" s="74"/>
      <c r="BZ363" s="74"/>
      <c r="CA363" s="74"/>
      <c r="CB363" s="74"/>
      <c r="CC363" s="74"/>
      <c r="CD363" s="74"/>
      <c r="CE363" s="74"/>
      <c r="CF363" s="74"/>
      <c r="CG363" s="74"/>
      <c r="CH363" s="74"/>
      <c r="CI363" s="74"/>
      <c r="CJ363" s="74"/>
      <c r="CK363" s="74"/>
      <c r="CL363" s="74"/>
      <c r="CM363" s="74"/>
      <c r="CN363" s="74"/>
      <c r="CO363" s="74"/>
      <c r="CP363" s="74"/>
      <c r="CQ363" s="74"/>
      <c r="CR363" s="74"/>
      <c r="CS363" s="74"/>
      <c r="CT363" s="74"/>
      <c r="CU363" s="74"/>
      <c r="CV363" s="74"/>
      <c r="CW363" s="74"/>
      <c r="CX363" s="74"/>
      <c r="CY363" s="74"/>
      <c r="CZ363" s="74"/>
      <c r="DA363" s="74"/>
      <c r="DB363" s="74"/>
      <c r="DC363" s="74"/>
      <c r="DD363" s="74"/>
      <c r="DE363" s="74"/>
      <c r="DF363" s="74"/>
      <c r="DG363" s="74"/>
      <c r="DH363" s="74"/>
      <c r="DI363" s="74"/>
      <c r="DJ363" s="74"/>
      <c r="DK363" s="74"/>
      <c r="DL363" s="74"/>
      <c r="DM363" s="74"/>
      <c r="DN363" s="74"/>
      <c r="DO363" s="74"/>
      <c r="DP363" s="74"/>
      <c r="DQ363" s="74"/>
      <c r="DR363" s="74"/>
      <c r="DS363" s="74"/>
      <c r="DT363" s="74"/>
      <c r="DU363" s="74"/>
      <c r="DV363" s="74"/>
      <c r="DW363" s="74"/>
      <c r="DX363" s="74"/>
      <c r="DY363" s="74"/>
      <c r="DZ363" s="74"/>
      <c r="EA363" s="74"/>
      <c r="EB363" s="74"/>
      <c r="EC363" s="74"/>
      <c r="ED363" s="74"/>
      <c r="EE363" s="74"/>
      <c r="EF363" s="74"/>
      <c r="EG363" s="74"/>
      <c r="EH363" s="74"/>
      <c r="EI363" s="74"/>
      <c r="EJ363" s="74"/>
      <c r="EK363" s="74"/>
      <c r="EL363" s="74"/>
      <c r="EM363" s="74"/>
      <c r="EN363" s="74"/>
      <c r="EO363" s="74"/>
      <c r="EP363" s="74"/>
      <c r="EQ363" s="74"/>
      <c r="ER363" s="74"/>
      <c r="ES363" s="74"/>
      <c r="ET363" s="74"/>
      <c r="EU363" s="74"/>
      <c r="EV363" s="74"/>
      <c r="EW363" s="74"/>
      <c r="EX363" s="74"/>
      <c r="EY363" s="74"/>
      <c r="EZ363" s="74"/>
      <c r="FA363" s="74"/>
      <c r="FB363" s="74"/>
      <c r="FC363" s="74"/>
      <c r="FD363" s="74"/>
      <c r="FE363" s="74"/>
      <c r="FF363" s="74"/>
      <c r="FG363" s="74"/>
      <c r="FH363" s="74"/>
      <c r="FI363" s="74"/>
      <c r="FJ363" s="74"/>
      <c r="FK363" s="74"/>
      <c r="FL363" s="74"/>
      <c r="FM363" s="74"/>
      <c r="FN363" s="74"/>
      <c r="FO363" s="74"/>
      <c r="FP363" s="74"/>
      <c r="FQ363" s="74"/>
      <c r="FR363" s="74"/>
      <c r="FS363" s="74"/>
      <c r="FT363" s="74"/>
      <c r="FU363" s="74"/>
      <c r="FV363" s="74"/>
      <c r="FW363" s="74"/>
      <c r="FX363" s="74"/>
      <c r="FY363" s="74"/>
      <c r="FZ363" s="74"/>
      <c r="GA363" s="74"/>
      <c r="GB363" s="74"/>
      <c r="GC363" s="74"/>
    </row>
    <row r="364" spans="4:185">
      <c r="D364" s="74"/>
      <c r="E364" s="74"/>
      <c r="F364" s="74"/>
      <c r="G364" s="74"/>
      <c r="H364" s="74"/>
      <c r="I364" s="74"/>
      <c r="J364" s="74"/>
      <c r="K364" s="74"/>
      <c r="L364" s="74"/>
      <c r="M364" s="74"/>
      <c r="N364" s="74"/>
      <c r="O364" s="74"/>
      <c r="P364" s="74"/>
      <c r="Q364" s="74"/>
      <c r="R364" s="74"/>
      <c r="S364" s="74"/>
      <c r="T364" s="74"/>
      <c r="U364" s="74"/>
      <c r="V364" s="74"/>
      <c r="W364" s="74"/>
      <c r="X364" s="74"/>
      <c r="Y364" s="74"/>
      <c r="Z364" s="74"/>
      <c r="AA364" s="74"/>
      <c r="AB364" s="74"/>
      <c r="AC364" s="74"/>
      <c r="AD364" s="74"/>
      <c r="AE364" s="74"/>
      <c r="AF364" s="74"/>
      <c r="AG364" s="74"/>
      <c r="AH364" s="74"/>
      <c r="AI364" s="74"/>
      <c r="AJ364" s="74"/>
      <c r="AK364" s="74"/>
      <c r="AL364" s="74"/>
      <c r="AM364" s="74"/>
      <c r="AN364" s="74"/>
      <c r="AO364" s="74"/>
      <c r="AP364" s="74"/>
      <c r="AQ364" s="74"/>
      <c r="AR364" s="74"/>
      <c r="AS364" s="74"/>
      <c r="AT364" s="74"/>
      <c r="AU364" s="74"/>
      <c r="AV364" s="74"/>
      <c r="AW364" s="74"/>
      <c r="AX364" s="74"/>
      <c r="AY364" s="74"/>
      <c r="AZ364" s="74"/>
      <c r="BA364" s="74"/>
      <c r="BB364" s="74"/>
      <c r="BC364" s="74"/>
      <c r="BD364" s="74"/>
      <c r="BE364" s="74"/>
      <c r="BF364" s="74"/>
      <c r="BG364" s="74"/>
      <c r="BH364" s="74"/>
      <c r="BI364" s="74"/>
      <c r="BJ364" s="74"/>
      <c r="BK364" s="74"/>
      <c r="BL364" s="74"/>
      <c r="BM364" s="74"/>
      <c r="BN364" s="74"/>
      <c r="BO364" s="74"/>
      <c r="BP364" s="74"/>
      <c r="BQ364" s="74"/>
      <c r="BR364" s="74"/>
      <c r="BS364" s="74"/>
      <c r="BT364" s="74"/>
      <c r="BU364" s="74"/>
      <c r="BV364" s="74"/>
      <c r="BW364" s="74"/>
      <c r="BX364" s="74"/>
      <c r="BY364" s="74"/>
      <c r="BZ364" s="74"/>
      <c r="CA364" s="74"/>
      <c r="CB364" s="74"/>
      <c r="CC364" s="74"/>
      <c r="CD364" s="74"/>
      <c r="CE364" s="74"/>
      <c r="CF364" s="74"/>
      <c r="CG364" s="74"/>
      <c r="CH364" s="74"/>
      <c r="CI364" s="74"/>
      <c r="CJ364" s="74"/>
      <c r="CK364" s="74"/>
      <c r="CL364" s="74"/>
      <c r="CM364" s="74"/>
      <c r="CN364" s="74"/>
      <c r="CO364" s="74"/>
      <c r="CP364" s="74"/>
      <c r="CQ364" s="74"/>
      <c r="CR364" s="74"/>
      <c r="CS364" s="74"/>
      <c r="CT364" s="74"/>
      <c r="CU364" s="74"/>
      <c r="CV364" s="74"/>
      <c r="CW364" s="74"/>
      <c r="CX364" s="74"/>
      <c r="CY364" s="74"/>
      <c r="CZ364" s="74"/>
      <c r="DA364" s="74"/>
      <c r="DB364" s="74"/>
      <c r="DC364" s="74"/>
      <c r="DD364" s="74"/>
      <c r="DE364" s="74"/>
      <c r="DF364" s="74"/>
      <c r="DG364" s="74"/>
      <c r="DH364" s="74"/>
      <c r="DI364" s="74"/>
      <c r="DJ364" s="74"/>
      <c r="DK364" s="74"/>
      <c r="DL364" s="74"/>
      <c r="DM364" s="74"/>
      <c r="DN364" s="74"/>
      <c r="DO364" s="74"/>
      <c r="DP364" s="74"/>
      <c r="DQ364" s="74"/>
      <c r="DR364" s="74"/>
      <c r="DS364" s="74"/>
      <c r="DT364" s="74"/>
      <c r="DU364" s="74"/>
      <c r="DV364" s="74"/>
      <c r="DW364" s="74"/>
      <c r="DX364" s="74"/>
      <c r="DY364" s="74"/>
      <c r="DZ364" s="74"/>
      <c r="EA364" s="74"/>
      <c r="EB364" s="74"/>
      <c r="EC364" s="74"/>
      <c r="ED364" s="74"/>
      <c r="EE364" s="74"/>
      <c r="EF364" s="74"/>
      <c r="EG364" s="74"/>
      <c r="EH364" s="74"/>
      <c r="EI364" s="74"/>
      <c r="EJ364" s="74"/>
      <c r="EK364" s="74"/>
      <c r="EL364" s="74"/>
      <c r="EM364" s="74"/>
      <c r="EN364" s="74"/>
      <c r="EO364" s="74"/>
      <c r="EP364" s="74"/>
      <c r="EQ364" s="74"/>
      <c r="ER364" s="74"/>
      <c r="ES364" s="74"/>
      <c r="ET364" s="74"/>
      <c r="EU364" s="74"/>
      <c r="EV364" s="74"/>
      <c r="EW364" s="74"/>
      <c r="EX364" s="74"/>
      <c r="EY364" s="74"/>
      <c r="EZ364" s="74"/>
      <c r="FA364" s="74"/>
      <c r="FB364" s="74"/>
      <c r="FC364" s="74"/>
      <c r="FD364" s="74"/>
      <c r="FE364" s="74"/>
      <c r="FF364" s="74"/>
      <c r="FG364" s="74"/>
      <c r="FH364" s="74"/>
      <c r="FI364" s="74"/>
      <c r="FJ364" s="74"/>
      <c r="FK364" s="74"/>
      <c r="FL364" s="74"/>
      <c r="FM364" s="74"/>
      <c r="FN364" s="74"/>
      <c r="FO364" s="74"/>
      <c r="FP364" s="74"/>
      <c r="FQ364" s="74"/>
      <c r="FR364" s="74"/>
      <c r="FS364" s="74"/>
      <c r="FT364" s="74"/>
      <c r="FU364" s="74"/>
      <c r="FV364" s="74"/>
      <c r="FW364" s="74"/>
      <c r="FX364" s="74"/>
      <c r="FY364" s="74"/>
      <c r="FZ364" s="74"/>
      <c r="GA364" s="74"/>
      <c r="GB364" s="74"/>
      <c r="GC364" s="74"/>
    </row>
    <row r="365" spans="4:185">
      <c r="D365" s="74"/>
      <c r="E365" s="74"/>
      <c r="F365" s="74"/>
      <c r="G365" s="74"/>
      <c r="H365" s="74"/>
      <c r="I365" s="74"/>
      <c r="J365" s="74"/>
      <c r="K365" s="74"/>
      <c r="L365" s="74"/>
      <c r="M365" s="74"/>
      <c r="N365" s="74"/>
      <c r="O365" s="74"/>
      <c r="P365" s="74"/>
      <c r="Q365" s="74"/>
      <c r="R365" s="74"/>
      <c r="S365" s="74"/>
      <c r="T365" s="74"/>
      <c r="U365" s="74"/>
      <c r="V365" s="74"/>
      <c r="W365" s="74"/>
      <c r="X365" s="74"/>
      <c r="Y365" s="74"/>
      <c r="Z365" s="74"/>
      <c r="AA365" s="74"/>
      <c r="AB365" s="74"/>
      <c r="AC365" s="74"/>
      <c r="AD365" s="74"/>
      <c r="AE365" s="74"/>
      <c r="AF365" s="74"/>
      <c r="AG365" s="74"/>
      <c r="AH365" s="74"/>
      <c r="AI365" s="74"/>
      <c r="AJ365" s="74"/>
      <c r="AK365" s="74"/>
      <c r="AL365" s="74"/>
      <c r="AM365" s="74"/>
      <c r="AN365" s="74"/>
      <c r="AO365" s="74"/>
      <c r="AP365" s="74"/>
      <c r="AQ365" s="74"/>
      <c r="AR365" s="74"/>
      <c r="AS365" s="74"/>
      <c r="AT365" s="74"/>
      <c r="AU365" s="74"/>
      <c r="AV365" s="74"/>
      <c r="AW365" s="74"/>
      <c r="AX365" s="74"/>
      <c r="AY365" s="74"/>
      <c r="AZ365" s="74"/>
      <c r="BA365" s="74"/>
      <c r="BB365" s="74"/>
      <c r="BC365" s="74"/>
      <c r="BD365" s="74"/>
      <c r="BE365" s="74"/>
      <c r="BF365" s="74"/>
      <c r="BG365" s="74"/>
      <c r="BH365" s="74"/>
      <c r="BI365" s="74"/>
      <c r="BJ365" s="74"/>
      <c r="BK365" s="74"/>
      <c r="BL365" s="74"/>
      <c r="BM365" s="74"/>
      <c r="BN365" s="74"/>
      <c r="BO365" s="74"/>
      <c r="BP365" s="74"/>
      <c r="BQ365" s="74"/>
      <c r="BR365" s="74"/>
      <c r="BS365" s="74"/>
      <c r="BT365" s="74"/>
      <c r="BU365" s="74"/>
      <c r="BV365" s="74"/>
      <c r="BW365" s="74"/>
      <c r="BX365" s="74"/>
      <c r="BY365" s="74"/>
      <c r="BZ365" s="74"/>
      <c r="CA365" s="74"/>
      <c r="CB365" s="74"/>
      <c r="CC365" s="74"/>
      <c r="CD365" s="74"/>
      <c r="CE365" s="74"/>
      <c r="CF365" s="74"/>
      <c r="CG365" s="74"/>
      <c r="CH365" s="74"/>
      <c r="CI365" s="74"/>
      <c r="CJ365" s="74"/>
      <c r="CK365" s="74"/>
      <c r="CL365" s="74"/>
      <c r="CM365" s="74"/>
      <c r="CN365" s="74"/>
      <c r="CO365" s="74"/>
      <c r="CP365" s="74"/>
      <c r="CQ365" s="74"/>
      <c r="CR365" s="74"/>
      <c r="CS365" s="74"/>
      <c r="CT365" s="74"/>
      <c r="CU365" s="74"/>
      <c r="CV365" s="74"/>
      <c r="CW365" s="74"/>
      <c r="CX365" s="74"/>
      <c r="CY365" s="74"/>
      <c r="CZ365" s="74"/>
      <c r="DA365" s="74"/>
      <c r="DB365" s="74"/>
      <c r="DC365" s="74"/>
      <c r="DD365" s="74"/>
      <c r="DE365" s="74"/>
      <c r="DF365" s="74"/>
      <c r="DG365" s="74"/>
      <c r="DH365" s="74"/>
      <c r="DI365" s="74"/>
      <c r="DJ365" s="74"/>
      <c r="DK365" s="74"/>
      <c r="DL365" s="74"/>
      <c r="DM365" s="74"/>
      <c r="DN365" s="74"/>
      <c r="DO365" s="74"/>
      <c r="DP365" s="74"/>
      <c r="DQ365" s="74"/>
      <c r="DR365" s="74"/>
      <c r="DS365" s="74"/>
      <c r="DT365" s="74"/>
      <c r="DU365" s="74"/>
      <c r="DV365" s="74"/>
      <c r="DW365" s="74"/>
      <c r="DX365" s="74"/>
      <c r="DY365" s="74"/>
      <c r="DZ365" s="74"/>
      <c r="EA365" s="74"/>
      <c r="EB365" s="74"/>
      <c r="EC365" s="74"/>
      <c r="ED365" s="74"/>
      <c r="EE365" s="74"/>
      <c r="EF365" s="74"/>
      <c r="EG365" s="74"/>
      <c r="EH365" s="74"/>
      <c r="EI365" s="74"/>
      <c r="EJ365" s="74"/>
      <c r="EK365" s="74"/>
      <c r="EL365" s="74"/>
      <c r="EM365" s="74"/>
      <c r="EN365" s="74"/>
      <c r="EO365" s="74"/>
      <c r="EP365" s="74"/>
      <c r="EQ365" s="74"/>
      <c r="ER365" s="74"/>
      <c r="ES365" s="74"/>
      <c r="ET365" s="74"/>
      <c r="EU365" s="74"/>
      <c r="EV365" s="74"/>
      <c r="EW365" s="74"/>
      <c r="EX365" s="74"/>
      <c r="EY365" s="74"/>
      <c r="EZ365" s="74"/>
      <c r="FA365" s="74"/>
      <c r="FB365" s="74"/>
      <c r="FC365" s="74"/>
      <c r="FD365" s="74"/>
      <c r="FE365" s="74"/>
      <c r="FF365" s="74"/>
      <c r="FG365" s="74"/>
      <c r="FH365" s="74"/>
      <c r="FI365" s="74"/>
      <c r="FJ365" s="74"/>
      <c r="FK365" s="74"/>
      <c r="FL365" s="74"/>
      <c r="FM365" s="74"/>
      <c r="FN365" s="74"/>
      <c r="FO365" s="74"/>
      <c r="FP365" s="74"/>
      <c r="FQ365" s="74"/>
      <c r="FR365" s="74"/>
      <c r="FS365" s="74"/>
      <c r="FT365" s="74"/>
      <c r="FU365" s="74"/>
      <c r="FV365" s="74"/>
      <c r="FW365" s="74"/>
      <c r="FX365" s="74"/>
      <c r="FY365" s="74"/>
      <c r="FZ365" s="74"/>
      <c r="GA365" s="74"/>
      <c r="GB365" s="74"/>
      <c r="GC365" s="74"/>
    </row>
    <row r="366" spans="4:185">
      <c r="D366" s="74"/>
      <c r="E366" s="74"/>
      <c r="F366" s="74"/>
      <c r="G366" s="74"/>
      <c r="H366" s="74"/>
      <c r="I366" s="74"/>
      <c r="J366" s="74"/>
      <c r="K366" s="74"/>
      <c r="L366" s="74"/>
      <c r="M366" s="74"/>
      <c r="N366" s="74"/>
      <c r="O366" s="74"/>
      <c r="P366" s="74"/>
      <c r="Q366" s="74"/>
      <c r="R366" s="74"/>
      <c r="S366" s="74"/>
      <c r="T366" s="74"/>
      <c r="U366" s="74"/>
      <c r="V366" s="74"/>
      <c r="W366" s="74"/>
      <c r="X366" s="74"/>
      <c r="Y366" s="74"/>
      <c r="Z366" s="74"/>
      <c r="AA366" s="74"/>
      <c r="AB366" s="74"/>
      <c r="AC366" s="74"/>
      <c r="AD366" s="74"/>
      <c r="AE366" s="74"/>
      <c r="AF366" s="74"/>
      <c r="AG366" s="74"/>
      <c r="AH366" s="74"/>
      <c r="AI366" s="74"/>
      <c r="AJ366" s="74"/>
      <c r="AK366" s="74"/>
      <c r="AL366" s="74"/>
      <c r="AM366" s="74"/>
      <c r="AN366" s="74"/>
      <c r="AO366" s="74"/>
      <c r="AP366" s="74"/>
      <c r="AQ366" s="74"/>
      <c r="AR366" s="74"/>
      <c r="AS366" s="74"/>
      <c r="AT366" s="74"/>
      <c r="AU366" s="74"/>
      <c r="AV366" s="74"/>
      <c r="AW366" s="74"/>
      <c r="AX366" s="74"/>
      <c r="AY366" s="74"/>
      <c r="AZ366" s="74"/>
      <c r="BA366" s="74"/>
      <c r="BB366" s="74"/>
      <c r="BC366" s="74"/>
      <c r="BD366" s="74"/>
      <c r="BE366" s="74"/>
      <c r="BF366" s="74"/>
      <c r="BG366" s="74"/>
      <c r="BH366" s="74"/>
      <c r="BI366" s="74"/>
      <c r="BJ366" s="74"/>
      <c r="BK366" s="74"/>
      <c r="BL366" s="74"/>
      <c r="BM366" s="74"/>
      <c r="BN366" s="74"/>
      <c r="BO366" s="74"/>
      <c r="BP366" s="74"/>
      <c r="BQ366" s="74"/>
      <c r="BR366" s="74"/>
      <c r="BS366" s="74"/>
      <c r="BT366" s="74"/>
      <c r="BU366" s="74"/>
      <c r="BV366" s="74"/>
      <c r="BW366" s="74"/>
      <c r="BX366" s="74"/>
      <c r="BY366" s="74"/>
      <c r="BZ366" s="74"/>
      <c r="CA366" s="74"/>
      <c r="CB366" s="74"/>
      <c r="CC366" s="74"/>
      <c r="CD366" s="74"/>
      <c r="CE366" s="74"/>
      <c r="CF366" s="74"/>
      <c r="CG366" s="74"/>
      <c r="CH366" s="74"/>
      <c r="CI366" s="74"/>
      <c r="CJ366" s="74"/>
      <c r="CK366" s="74"/>
      <c r="CL366" s="74"/>
      <c r="CM366" s="74"/>
      <c r="CN366" s="74"/>
      <c r="CO366" s="74"/>
      <c r="CP366" s="74"/>
      <c r="CQ366" s="74"/>
      <c r="CR366" s="74"/>
      <c r="CS366" s="74"/>
      <c r="CT366" s="74"/>
      <c r="CU366" s="74"/>
      <c r="CV366" s="74"/>
      <c r="CW366" s="74"/>
      <c r="CX366" s="74"/>
      <c r="CY366" s="74"/>
      <c r="CZ366" s="74"/>
      <c r="DA366" s="74"/>
      <c r="DB366" s="74"/>
      <c r="DC366" s="74"/>
      <c r="DD366" s="74"/>
      <c r="DE366" s="74"/>
      <c r="DF366" s="74"/>
      <c r="DG366" s="74"/>
      <c r="DH366" s="74"/>
      <c r="DI366" s="74"/>
      <c r="DJ366" s="74"/>
      <c r="DK366" s="74"/>
      <c r="DL366" s="74"/>
      <c r="DM366" s="74"/>
      <c r="DN366" s="74"/>
      <c r="DO366" s="74"/>
      <c r="DP366" s="74"/>
      <c r="DQ366" s="74"/>
      <c r="DR366" s="74"/>
      <c r="DS366" s="74"/>
      <c r="DT366" s="74"/>
      <c r="DU366" s="74"/>
      <c r="DV366" s="74"/>
      <c r="DW366" s="74"/>
      <c r="DX366" s="74"/>
      <c r="DY366" s="74"/>
      <c r="DZ366" s="74"/>
      <c r="EA366" s="74"/>
      <c r="EB366" s="74"/>
      <c r="EC366" s="74"/>
      <c r="ED366" s="74"/>
      <c r="EE366" s="74"/>
      <c r="EF366" s="74"/>
      <c r="EG366" s="74"/>
      <c r="EH366" s="74"/>
      <c r="EI366" s="74"/>
      <c r="EJ366" s="74"/>
      <c r="EK366" s="74"/>
      <c r="EL366" s="74"/>
      <c r="EM366" s="74"/>
      <c r="EN366" s="74"/>
      <c r="EO366" s="74"/>
      <c r="EP366" s="74"/>
      <c r="EQ366" s="74"/>
      <c r="ER366" s="74"/>
      <c r="ES366" s="74"/>
      <c r="ET366" s="74"/>
      <c r="EU366" s="74"/>
      <c r="EV366" s="74"/>
      <c r="EW366" s="74"/>
      <c r="EX366" s="74"/>
      <c r="EY366" s="74"/>
      <c r="EZ366" s="74"/>
      <c r="FA366" s="74"/>
      <c r="FB366" s="74"/>
      <c r="FC366" s="74"/>
      <c r="FD366" s="74"/>
      <c r="FE366" s="74"/>
      <c r="FF366" s="74"/>
      <c r="FG366" s="74"/>
      <c r="FH366" s="74"/>
      <c r="FI366" s="74"/>
      <c r="FJ366" s="74"/>
      <c r="FK366" s="74"/>
      <c r="FL366" s="74"/>
      <c r="FM366" s="74"/>
      <c r="FN366" s="74"/>
      <c r="FO366" s="74"/>
      <c r="FP366" s="74"/>
      <c r="FQ366" s="74"/>
      <c r="FR366" s="74"/>
      <c r="FS366" s="74"/>
      <c r="FT366" s="74"/>
      <c r="FU366" s="74"/>
      <c r="FV366" s="74"/>
      <c r="FW366" s="74"/>
      <c r="FX366" s="74"/>
      <c r="FY366" s="74"/>
      <c r="FZ366" s="74"/>
      <c r="GA366" s="74"/>
      <c r="GB366" s="74"/>
      <c r="GC366" s="74"/>
    </row>
    <row r="367" spans="4:185">
      <c r="D367" s="74"/>
      <c r="E367" s="74"/>
      <c r="F367" s="74"/>
      <c r="G367" s="74"/>
      <c r="H367" s="74"/>
      <c r="I367" s="74"/>
      <c r="J367" s="74"/>
      <c r="K367" s="74"/>
      <c r="L367" s="74"/>
      <c r="M367" s="74"/>
      <c r="N367" s="74"/>
      <c r="O367" s="74"/>
      <c r="P367" s="74"/>
      <c r="Q367" s="74"/>
      <c r="R367" s="74"/>
      <c r="S367" s="74"/>
      <c r="T367" s="74"/>
      <c r="U367" s="74"/>
      <c r="V367" s="74"/>
      <c r="W367" s="74"/>
      <c r="X367" s="74"/>
      <c r="Y367" s="74"/>
      <c r="Z367" s="74"/>
      <c r="AA367" s="74"/>
      <c r="AB367" s="74"/>
      <c r="AC367" s="74"/>
      <c r="AD367" s="74"/>
      <c r="AE367" s="74"/>
      <c r="AF367" s="74"/>
      <c r="AG367" s="74"/>
      <c r="AH367" s="74"/>
      <c r="AI367" s="74"/>
      <c r="AJ367" s="74"/>
      <c r="AK367" s="74"/>
      <c r="AL367" s="74"/>
      <c r="AM367" s="74"/>
      <c r="AN367" s="74"/>
      <c r="AO367" s="74"/>
      <c r="AP367" s="74"/>
      <c r="AQ367" s="74"/>
      <c r="AR367" s="74"/>
      <c r="AS367" s="74"/>
      <c r="AT367" s="74"/>
      <c r="AU367" s="74"/>
      <c r="AV367" s="74"/>
      <c r="AW367" s="74"/>
      <c r="AX367" s="74"/>
      <c r="AY367" s="74"/>
      <c r="AZ367" s="74"/>
      <c r="BA367" s="74"/>
      <c r="BB367" s="74"/>
      <c r="BC367" s="74"/>
      <c r="BD367" s="74"/>
      <c r="BE367" s="74"/>
      <c r="BF367" s="74"/>
      <c r="BG367" s="74"/>
      <c r="BH367" s="74"/>
      <c r="BI367" s="74"/>
      <c r="BJ367" s="74"/>
      <c r="BK367" s="74"/>
      <c r="BL367" s="74"/>
      <c r="BM367" s="74"/>
      <c r="BN367" s="74"/>
      <c r="BO367" s="74"/>
      <c r="BP367" s="74"/>
      <c r="BQ367" s="74"/>
      <c r="BR367" s="74"/>
      <c r="BS367" s="74"/>
      <c r="BT367" s="74"/>
      <c r="BU367" s="74"/>
      <c r="BV367" s="74"/>
      <c r="BW367" s="74"/>
      <c r="BX367" s="74"/>
      <c r="BY367" s="74"/>
      <c r="BZ367" s="74"/>
      <c r="CA367" s="74"/>
      <c r="CB367" s="74"/>
      <c r="CC367" s="74"/>
      <c r="CD367" s="74"/>
      <c r="CE367" s="74"/>
      <c r="CF367" s="74"/>
      <c r="CG367" s="74"/>
      <c r="CH367" s="74"/>
      <c r="CI367" s="74"/>
      <c r="CJ367" s="74"/>
      <c r="CK367" s="74"/>
      <c r="CL367" s="74"/>
      <c r="CM367" s="74"/>
      <c r="CN367" s="74"/>
      <c r="CO367" s="74"/>
      <c r="CP367" s="74"/>
      <c r="CQ367" s="74"/>
      <c r="CR367" s="74"/>
      <c r="CS367" s="74"/>
      <c r="CT367" s="74"/>
      <c r="CU367" s="74"/>
      <c r="CV367" s="74"/>
      <c r="CW367" s="74"/>
      <c r="CX367" s="74"/>
      <c r="CY367" s="74"/>
      <c r="CZ367" s="74"/>
      <c r="DA367" s="74"/>
      <c r="DB367" s="74"/>
      <c r="DC367" s="74"/>
      <c r="DD367" s="74"/>
      <c r="DE367" s="74"/>
      <c r="DF367" s="74"/>
      <c r="DG367" s="74"/>
      <c r="DH367" s="74"/>
      <c r="DI367" s="74"/>
      <c r="DJ367" s="74"/>
      <c r="DK367" s="74"/>
      <c r="DL367" s="74"/>
      <c r="DM367" s="74"/>
      <c r="DN367" s="74"/>
      <c r="DO367" s="74"/>
      <c r="DP367" s="74"/>
      <c r="DQ367" s="74"/>
      <c r="DR367" s="74"/>
      <c r="DS367" s="74"/>
      <c r="DT367" s="74"/>
      <c r="DU367" s="74"/>
      <c r="DV367" s="74"/>
      <c r="DW367" s="74"/>
      <c r="DX367" s="74"/>
      <c r="DY367" s="74"/>
      <c r="DZ367" s="74"/>
      <c r="EA367" s="74"/>
      <c r="EB367" s="74"/>
      <c r="EC367" s="74"/>
      <c r="ED367" s="74"/>
      <c r="EE367" s="74"/>
      <c r="EF367" s="74"/>
      <c r="EG367" s="74"/>
      <c r="EH367" s="74"/>
      <c r="EI367" s="74"/>
      <c r="EJ367" s="74"/>
      <c r="EK367" s="74"/>
      <c r="EL367" s="74"/>
      <c r="EM367" s="74"/>
      <c r="EN367" s="74"/>
      <c r="EO367" s="74"/>
      <c r="EP367" s="74"/>
      <c r="EQ367" s="74"/>
      <c r="ER367" s="74"/>
      <c r="ES367" s="74"/>
      <c r="ET367" s="74"/>
      <c r="EU367" s="74"/>
      <c r="EV367" s="74"/>
      <c r="EW367" s="74"/>
      <c r="EX367" s="74"/>
      <c r="EY367" s="74"/>
      <c r="EZ367" s="74"/>
      <c r="FA367" s="74"/>
      <c r="FB367" s="74"/>
      <c r="FC367" s="74"/>
      <c r="FD367" s="74"/>
      <c r="FE367" s="74"/>
      <c r="FF367" s="74"/>
      <c r="FG367" s="74"/>
      <c r="FH367" s="74"/>
      <c r="FI367" s="74"/>
      <c r="FJ367" s="74"/>
      <c r="FK367" s="74"/>
      <c r="FL367" s="74"/>
      <c r="FM367" s="74"/>
      <c r="FN367" s="74"/>
      <c r="FO367" s="74"/>
      <c r="FP367" s="74"/>
      <c r="FQ367" s="74"/>
      <c r="FR367" s="74"/>
      <c r="FS367" s="74"/>
      <c r="FT367" s="74"/>
      <c r="FU367" s="74"/>
      <c r="FV367" s="74"/>
      <c r="FW367" s="74"/>
      <c r="FX367" s="74"/>
      <c r="FY367" s="74"/>
      <c r="FZ367" s="74"/>
      <c r="GA367" s="74"/>
      <c r="GB367" s="74"/>
      <c r="GC367" s="74"/>
    </row>
    <row r="368" spans="4:185">
      <c r="D368" s="74"/>
      <c r="E368" s="74"/>
      <c r="F368" s="74"/>
      <c r="G368" s="74"/>
      <c r="H368" s="74"/>
      <c r="I368" s="74"/>
      <c r="J368" s="74"/>
      <c r="K368" s="74"/>
      <c r="L368" s="74"/>
      <c r="M368" s="74"/>
      <c r="N368" s="74"/>
      <c r="O368" s="74"/>
      <c r="P368" s="74"/>
      <c r="Q368" s="74"/>
      <c r="R368" s="74"/>
      <c r="S368" s="74"/>
      <c r="T368" s="74"/>
      <c r="U368" s="74"/>
      <c r="V368" s="74"/>
      <c r="W368" s="74"/>
      <c r="X368" s="74"/>
      <c r="Y368" s="74"/>
      <c r="Z368" s="74"/>
      <c r="AA368" s="74"/>
      <c r="AB368" s="74"/>
      <c r="AC368" s="74"/>
      <c r="AD368" s="74"/>
      <c r="AE368" s="74"/>
      <c r="AF368" s="74"/>
      <c r="AG368" s="74"/>
      <c r="AH368" s="74"/>
      <c r="AI368" s="74"/>
      <c r="AJ368" s="74"/>
      <c r="AK368" s="74"/>
      <c r="AL368" s="74"/>
      <c r="AM368" s="74"/>
      <c r="AN368" s="74"/>
      <c r="AO368" s="74"/>
      <c r="AP368" s="74"/>
      <c r="AQ368" s="74"/>
      <c r="AR368" s="74"/>
      <c r="AS368" s="74"/>
      <c r="AT368" s="74"/>
      <c r="AU368" s="74"/>
      <c r="AV368" s="74"/>
      <c r="AW368" s="74"/>
      <c r="AX368" s="74"/>
      <c r="AY368" s="74"/>
      <c r="AZ368" s="74"/>
      <c r="BA368" s="74"/>
      <c r="BB368" s="74"/>
      <c r="BC368" s="74"/>
      <c r="BD368" s="74"/>
      <c r="BE368" s="74"/>
      <c r="BF368" s="74"/>
      <c r="BG368" s="74"/>
      <c r="BH368" s="74"/>
      <c r="BI368" s="74"/>
      <c r="BJ368" s="74"/>
      <c r="BK368" s="74"/>
      <c r="BL368" s="74"/>
      <c r="BM368" s="74"/>
      <c r="BN368" s="74"/>
      <c r="BO368" s="74"/>
      <c r="BP368" s="74"/>
      <c r="BQ368" s="74"/>
      <c r="BR368" s="74"/>
      <c r="BS368" s="74"/>
      <c r="BT368" s="74"/>
      <c r="BU368" s="74"/>
      <c r="BV368" s="74"/>
      <c r="BW368" s="74"/>
      <c r="BX368" s="74"/>
      <c r="BY368" s="74"/>
      <c r="BZ368" s="74"/>
      <c r="CA368" s="74"/>
      <c r="CB368" s="74"/>
      <c r="CC368" s="74"/>
      <c r="CD368" s="74"/>
      <c r="CE368" s="74"/>
      <c r="CF368" s="74"/>
      <c r="CG368" s="74"/>
      <c r="CH368" s="74"/>
      <c r="CI368" s="74"/>
      <c r="CJ368" s="74"/>
      <c r="CK368" s="74"/>
      <c r="CL368" s="74"/>
      <c r="CM368" s="74"/>
      <c r="CN368" s="74"/>
      <c r="CO368" s="74"/>
      <c r="CP368" s="74"/>
      <c r="CQ368" s="74"/>
      <c r="CR368" s="74"/>
      <c r="CS368" s="74"/>
      <c r="CT368" s="74"/>
      <c r="CU368" s="74"/>
      <c r="CV368" s="74"/>
      <c r="CW368" s="74"/>
      <c r="CX368" s="74"/>
      <c r="CY368" s="74"/>
      <c r="CZ368" s="74"/>
      <c r="DA368" s="74"/>
      <c r="DB368" s="74"/>
      <c r="DC368" s="74"/>
      <c r="DD368" s="74"/>
      <c r="DE368" s="74"/>
      <c r="DF368" s="74"/>
      <c r="DG368" s="74"/>
      <c r="DH368" s="74"/>
      <c r="DI368" s="74"/>
      <c r="DJ368" s="74"/>
      <c r="DK368" s="74"/>
      <c r="DL368" s="74"/>
      <c r="DM368" s="74"/>
      <c r="DN368" s="74"/>
      <c r="DO368" s="74"/>
      <c r="DP368" s="74"/>
      <c r="DQ368" s="74"/>
      <c r="DR368" s="74"/>
      <c r="DS368" s="74"/>
      <c r="DT368" s="74"/>
      <c r="DU368" s="74"/>
      <c r="DV368" s="74"/>
      <c r="DW368" s="74"/>
      <c r="DX368" s="74"/>
      <c r="DY368" s="74"/>
      <c r="DZ368" s="74"/>
      <c r="EA368" s="74"/>
      <c r="EB368" s="74"/>
      <c r="EC368" s="74"/>
      <c r="ED368" s="74"/>
      <c r="EE368" s="74"/>
      <c r="EF368" s="74"/>
      <c r="EG368" s="74"/>
      <c r="EH368" s="74"/>
      <c r="EI368" s="74"/>
      <c r="EJ368" s="74"/>
      <c r="EK368" s="74"/>
      <c r="EL368" s="74"/>
      <c r="EM368" s="74"/>
      <c r="EN368" s="74"/>
      <c r="EO368" s="74"/>
      <c r="EP368" s="74"/>
      <c r="EQ368" s="74"/>
      <c r="ER368" s="74"/>
      <c r="ES368" s="74"/>
      <c r="ET368" s="74"/>
      <c r="EU368" s="74"/>
      <c r="EV368" s="74"/>
      <c r="EW368" s="74"/>
      <c r="EX368" s="74"/>
      <c r="EY368" s="74"/>
      <c r="EZ368" s="74"/>
      <c r="FA368" s="74"/>
      <c r="FB368" s="74"/>
      <c r="FC368" s="74"/>
      <c r="FD368" s="74"/>
      <c r="FE368" s="74"/>
      <c r="FF368" s="74"/>
      <c r="FG368" s="74"/>
      <c r="FH368" s="74"/>
      <c r="FI368" s="74"/>
      <c r="FJ368" s="74"/>
      <c r="FK368" s="74"/>
      <c r="FL368" s="74"/>
      <c r="FM368" s="74"/>
      <c r="FN368" s="74"/>
      <c r="FO368" s="74"/>
      <c r="FP368" s="74"/>
      <c r="FQ368" s="74"/>
      <c r="FR368" s="74"/>
      <c r="FS368" s="74"/>
      <c r="FT368" s="74"/>
      <c r="FU368" s="74"/>
      <c r="FV368" s="74"/>
      <c r="FW368" s="74"/>
      <c r="FX368" s="74"/>
      <c r="FY368" s="74"/>
      <c r="FZ368" s="74"/>
      <c r="GA368" s="74"/>
      <c r="GB368" s="74"/>
      <c r="GC368" s="74"/>
    </row>
    <row r="369" spans="4:185">
      <c r="D369" s="74"/>
      <c r="E369" s="74"/>
      <c r="F369" s="74"/>
      <c r="G369" s="74"/>
      <c r="H369" s="74"/>
      <c r="I369" s="74"/>
      <c r="J369" s="74"/>
      <c r="K369" s="74"/>
      <c r="L369" s="74"/>
      <c r="M369" s="74"/>
      <c r="N369" s="74"/>
      <c r="O369" s="74"/>
      <c r="P369" s="74"/>
      <c r="Q369" s="74"/>
      <c r="R369" s="74"/>
      <c r="S369" s="74"/>
      <c r="T369" s="74"/>
      <c r="U369" s="74"/>
      <c r="V369" s="74"/>
      <c r="W369" s="74"/>
      <c r="X369" s="74"/>
      <c r="Y369" s="74"/>
      <c r="Z369" s="74"/>
      <c r="AA369" s="74"/>
      <c r="AB369" s="74"/>
      <c r="AC369" s="74"/>
      <c r="AD369" s="74"/>
      <c r="AE369" s="74"/>
      <c r="AF369" s="74"/>
      <c r="AG369" s="74"/>
      <c r="AH369" s="74"/>
      <c r="AI369" s="74"/>
      <c r="AJ369" s="74"/>
      <c r="AK369" s="74"/>
      <c r="AL369" s="74"/>
      <c r="AM369" s="74"/>
      <c r="AN369" s="74"/>
      <c r="AO369" s="74"/>
      <c r="AP369" s="74"/>
      <c r="AQ369" s="74"/>
      <c r="AR369" s="74"/>
      <c r="AS369" s="74"/>
      <c r="AT369" s="74"/>
      <c r="AU369" s="74"/>
      <c r="AV369" s="74"/>
      <c r="AW369" s="74"/>
      <c r="AX369" s="74"/>
      <c r="AY369" s="74"/>
      <c r="AZ369" s="74"/>
      <c r="BA369" s="74"/>
      <c r="BB369" s="74"/>
      <c r="BC369" s="74"/>
      <c r="BD369" s="74"/>
      <c r="BE369" s="74"/>
      <c r="BF369" s="74"/>
      <c r="BG369" s="74"/>
      <c r="BH369" s="74"/>
      <c r="BI369" s="74"/>
      <c r="BJ369" s="74"/>
      <c r="BK369" s="74"/>
      <c r="BL369" s="74"/>
      <c r="BM369" s="74"/>
      <c r="BN369" s="74"/>
      <c r="BO369" s="74"/>
      <c r="BP369" s="74"/>
      <c r="BQ369" s="74"/>
      <c r="BR369" s="74"/>
      <c r="BS369" s="74"/>
      <c r="BT369" s="74"/>
      <c r="BU369" s="74"/>
      <c r="BV369" s="74"/>
      <c r="BW369" s="74"/>
      <c r="BX369" s="74"/>
      <c r="BY369" s="74"/>
      <c r="BZ369" s="74"/>
      <c r="CA369" s="74"/>
      <c r="CB369" s="74"/>
      <c r="CC369" s="74"/>
      <c r="CD369" s="74"/>
      <c r="CE369" s="74"/>
      <c r="CF369" s="74"/>
      <c r="CG369" s="74"/>
      <c r="CH369" s="74"/>
      <c r="CI369" s="74"/>
      <c r="CJ369" s="74"/>
      <c r="CK369" s="74"/>
      <c r="CL369" s="74"/>
      <c r="CM369" s="74"/>
      <c r="CN369" s="74"/>
      <c r="CO369" s="74"/>
      <c r="CP369" s="74"/>
      <c r="CQ369" s="74"/>
      <c r="CR369" s="74"/>
      <c r="CS369" s="74"/>
      <c r="CT369" s="74"/>
      <c r="CU369" s="74"/>
      <c r="CV369" s="74"/>
      <c r="CW369" s="74"/>
      <c r="CX369" s="74"/>
      <c r="CY369" s="74"/>
      <c r="CZ369" s="74"/>
      <c r="DA369" s="74"/>
      <c r="DB369" s="74"/>
      <c r="DC369" s="74"/>
      <c r="DD369" s="74"/>
      <c r="DE369" s="74"/>
      <c r="DF369" s="74"/>
      <c r="DG369" s="74"/>
      <c r="DH369" s="74"/>
      <c r="DI369" s="74"/>
      <c r="DJ369" s="74"/>
      <c r="DK369" s="74"/>
      <c r="DL369" s="74"/>
      <c r="DM369" s="74"/>
      <c r="DN369" s="74"/>
      <c r="DO369" s="74"/>
      <c r="DP369" s="74"/>
      <c r="DQ369" s="74"/>
      <c r="DR369" s="74"/>
      <c r="DS369" s="74"/>
      <c r="DT369" s="74"/>
      <c r="DU369" s="74"/>
      <c r="DV369" s="74"/>
      <c r="DW369" s="74"/>
      <c r="DX369" s="74"/>
      <c r="DY369" s="74"/>
      <c r="DZ369" s="74"/>
      <c r="EA369" s="74"/>
      <c r="EB369" s="74"/>
      <c r="EC369" s="74"/>
      <c r="ED369" s="74"/>
      <c r="EE369" s="74"/>
      <c r="EF369" s="74"/>
      <c r="EG369" s="74"/>
      <c r="EH369" s="74"/>
      <c r="EI369" s="74"/>
      <c r="EJ369" s="74"/>
      <c r="EK369" s="74"/>
      <c r="EL369" s="74"/>
      <c r="EM369" s="74"/>
      <c r="EN369" s="74"/>
      <c r="EO369" s="74"/>
      <c r="EP369" s="74"/>
      <c r="EQ369" s="74"/>
      <c r="ER369" s="74"/>
      <c r="ES369" s="74"/>
      <c r="ET369" s="74"/>
      <c r="EU369" s="74"/>
      <c r="EV369" s="74"/>
      <c r="EW369" s="74"/>
      <c r="EX369" s="74"/>
      <c r="EY369" s="74"/>
      <c r="EZ369" s="74"/>
      <c r="FA369" s="74"/>
      <c r="FB369" s="74"/>
      <c r="FC369" s="74"/>
      <c r="FD369" s="74"/>
      <c r="FE369" s="74"/>
      <c r="FF369" s="74"/>
      <c r="FG369" s="74"/>
      <c r="FH369" s="74"/>
      <c r="FI369" s="74"/>
      <c r="FJ369" s="74"/>
      <c r="FK369" s="74"/>
      <c r="FL369" s="74"/>
      <c r="FM369" s="74"/>
      <c r="FN369" s="74"/>
      <c r="FO369" s="74"/>
      <c r="FP369" s="74"/>
      <c r="FQ369" s="74"/>
      <c r="FR369" s="74"/>
      <c r="FS369" s="74"/>
      <c r="FT369" s="74"/>
      <c r="FU369" s="74"/>
      <c r="FV369" s="74"/>
      <c r="FW369" s="74"/>
      <c r="FX369" s="74"/>
      <c r="FY369" s="74"/>
      <c r="FZ369" s="74"/>
      <c r="GA369" s="74"/>
      <c r="GB369" s="74"/>
      <c r="GC369" s="74"/>
    </row>
    <row r="370" spans="4:185">
      <c r="D370" s="74"/>
      <c r="E370" s="74"/>
      <c r="F370" s="74"/>
      <c r="G370" s="74"/>
      <c r="H370" s="74"/>
      <c r="I370" s="74"/>
      <c r="J370" s="74"/>
      <c r="K370" s="74"/>
      <c r="L370" s="74"/>
      <c r="M370" s="74"/>
      <c r="N370" s="74"/>
      <c r="O370" s="74"/>
      <c r="P370" s="74"/>
      <c r="Q370" s="74"/>
      <c r="R370" s="74"/>
      <c r="S370" s="74"/>
      <c r="T370" s="74"/>
      <c r="U370" s="74"/>
      <c r="V370" s="74"/>
      <c r="W370" s="74"/>
      <c r="X370" s="74"/>
      <c r="Y370" s="74"/>
      <c r="Z370" s="74"/>
      <c r="AA370" s="74"/>
      <c r="AB370" s="74"/>
      <c r="AC370" s="74"/>
      <c r="AD370" s="74"/>
      <c r="AE370" s="74"/>
      <c r="AF370" s="74"/>
      <c r="AG370" s="74"/>
      <c r="AH370" s="74"/>
      <c r="AI370" s="74"/>
      <c r="AJ370" s="74"/>
      <c r="AK370" s="74"/>
      <c r="AL370" s="74"/>
      <c r="AM370" s="74"/>
      <c r="AN370" s="74"/>
      <c r="AO370" s="74"/>
      <c r="AP370" s="74"/>
      <c r="AQ370" s="74"/>
      <c r="AR370" s="74"/>
      <c r="AS370" s="74"/>
      <c r="AT370" s="74"/>
      <c r="AU370" s="74"/>
      <c r="AV370" s="74"/>
      <c r="AW370" s="74"/>
      <c r="AX370" s="74"/>
      <c r="AY370" s="74"/>
      <c r="AZ370" s="74"/>
      <c r="BA370" s="74"/>
      <c r="BB370" s="74"/>
      <c r="BC370" s="74"/>
      <c r="BD370" s="74"/>
      <c r="BE370" s="74"/>
      <c r="BF370" s="74"/>
      <c r="BG370" s="74"/>
      <c r="BH370" s="74"/>
      <c r="BI370" s="74"/>
      <c r="BJ370" s="74"/>
      <c r="BK370" s="74"/>
      <c r="BL370" s="74"/>
      <c r="BM370" s="74"/>
      <c r="BN370" s="74"/>
      <c r="BO370" s="74"/>
      <c r="BP370" s="74"/>
      <c r="BQ370" s="74"/>
      <c r="BR370" s="74"/>
      <c r="BS370" s="74"/>
      <c r="BT370" s="74"/>
      <c r="BU370" s="74"/>
      <c r="BV370" s="74"/>
      <c r="BW370" s="74"/>
      <c r="BX370" s="74"/>
      <c r="BY370" s="74"/>
      <c r="BZ370" s="74"/>
      <c r="CA370" s="74"/>
      <c r="CB370" s="74"/>
      <c r="CC370" s="74"/>
      <c r="CD370" s="74"/>
      <c r="CE370" s="74"/>
      <c r="CF370" s="74"/>
      <c r="CG370" s="74"/>
      <c r="CH370" s="74"/>
      <c r="CI370" s="74"/>
      <c r="CJ370" s="74"/>
      <c r="CK370" s="74"/>
      <c r="CL370" s="74"/>
      <c r="CM370" s="74"/>
      <c r="CN370" s="74"/>
      <c r="CO370" s="74"/>
      <c r="CP370" s="74"/>
      <c r="CQ370" s="74"/>
      <c r="CR370" s="74"/>
      <c r="CS370" s="74"/>
      <c r="CT370" s="74"/>
      <c r="CU370" s="74"/>
      <c r="CV370" s="74"/>
      <c r="CW370" s="74"/>
      <c r="CX370" s="74"/>
      <c r="CY370" s="74"/>
      <c r="CZ370" s="74"/>
      <c r="DA370" s="74"/>
      <c r="DB370" s="74"/>
      <c r="DC370" s="74"/>
      <c r="DD370" s="74"/>
      <c r="DE370" s="74"/>
      <c r="DF370" s="74"/>
      <c r="DG370" s="74"/>
      <c r="DH370" s="74"/>
      <c r="DI370" s="74"/>
      <c r="DJ370" s="74"/>
      <c r="DK370" s="74"/>
      <c r="DL370" s="74"/>
      <c r="DM370" s="74"/>
      <c r="DN370" s="74"/>
      <c r="DO370" s="74"/>
      <c r="DP370" s="74"/>
      <c r="DQ370" s="74"/>
      <c r="DR370" s="74"/>
      <c r="DS370" s="74"/>
      <c r="DT370" s="74"/>
      <c r="DU370" s="74"/>
      <c r="DV370" s="74"/>
      <c r="DW370" s="74"/>
      <c r="DX370" s="74"/>
      <c r="DY370" s="74"/>
      <c r="DZ370" s="74"/>
      <c r="EA370" s="74"/>
      <c r="EB370" s="74"/>
      <c r="EC370" s="74"/>
      <c r="ED370" s="74"/>
      <c r="EE370" s="74"/>
      <c r="EF370" s="74"/>
      <c r="EG370" s="74"/>
      <c r="EH370" s="74"/>
      <c r="EI370" s="74"/>
      <c r="EJ370" s="74"/>
      <c r="EK370" s="74"/>
      <c r="EL370" s="74"/>
      <c r="EM370" s="74"/>
      <c r="EN370" s="74"/>
      <c r="EO370" s="74"/>
      <c r="EP370" s="74"/>
      <c r="EQ370" s="74"/>
      <c r="ER370" s="74"/>
      <c r="ES370" s="74"/>
      <c r="ET370" s="74"/>
      <c r="EU370" s="74"/>
      <c r="EV370" s="74"/>
      <c r="EW370" s="74"/>
      <c r="EX370" s="74"/>
      <c r="EY370" s="74"/>
      <c r="EZ370" s="74"/>
      <c r="FA370" s="74"/>
      <c r="FB370" s="74"/>
      <c r="FC370" s="74"/>
      <c r="FD370" s="74"/>
      <c r="FE370" s="74"/>
      <c r="FF370" s="74"/>
      <c r="FG370" s="74"/>
      <c r="FH370" s="74"/>
      <c r="FI370" s="74"/>
      <c r="FJ370" s="74"/>
      <c r="FK370" s="74"/>
      <c r="FL370" s="74"/>
      <c r="FM370" s="74"/>
      <c r="FN370" s="74"/>
      <c r="FO370" s="74"/>
      <c r="FP370" s="74"/>
      <c r="FQ370" s="74"/>
      <c r="FR370" s="74"/>
      <c r="FS370" s="74"/>
      <c r="FT370" s="74"/>
      <c r="FU370" s="74"/>
      <c r="FV370" s="74"/>
      <c r="FW370" s="74"/>
      <c r="FX370" s="74"/>
      <c r="FY370" s="74"/>
      <c r="FZ370" s="74"/>
      <c r="GA370" s="74"/>
      <c r="GB370" s="74"/>
      <c r="GC370" s="74"/>
    </row>
    <row r="371" spans="4:185">
      <c r="D371" s="74"/>
      <c r="E371" s="74"/>
      <c r="F371" s="74"/>
      <c r="G371" s="74"/>
      <c r="H371" s="74"/>
      <c r="I371" s="74"/>
      <c r="J371" s="74"/>
      <c r="K371" s="74"/>
      <c r="L371" s="74"/>
      <c r="M371" s="74"/>
      <c r="N371" s="74"/>
      <c r="O371" s="74"/>
      <c r="P371" s="74"/>
      <c r="Q371" s="74"/>
      <c r="R371" s="74"/>
      <c r="S371" s="74"/>
      <c r="T371" s="74"/>
      <c r="U371" s="74"/>
      <c r="V371" s="74"/>
      <c r="W371" s="74"/>
      <c r="X371" s="74"/>
      <c r="Y371" s="74"/>
      <c r="Z371" s="74"/>
      <c r="AA371" s="74"/>
      <c r="AB371" s="74"/>
      <c r="AC371" s="74"/>
      <c r="AD371" s="74"/>
      <c r="AE371" s="74"/>
      <c r="AF371" s="74"/>
      <c r="AG371" s="74"/>
      <c r="AH371" s="74"/>
      <c r="AI371" s="74"/>
      <c r="AJ371" s="74"/>
      <c r="AK371" s="74"/>
      <c r="AL371" s="74"/>
      <c r="AM371" s="74"/>
      <c r="AN371" s="74"/>
      <c r="AO371" s="74"/>
      <c r="AP371" s="74"/>
      <c r="AQ371" s="74"/>
      <c r="AR371" s="74"/>
      <c r="AS371" s="74"/>
      <c r="AT371" s="74"/>
      <c r="AU371" s="74"/>
      <c r="AV371" s="74"/>
      <c r="AW371" s="74"/>
      <c r="AX371" s="74"/>
      <c r="AY371" s="74"/>
      <c r="AZ371" s="74"/>
      <c r="BA371" s="74"/>
      <c r="BB371" s="74"/>
      <c r="BC371" s="74"/>
      <c r="BD371" s="74"/>
      <c r="BE371" s="74"/>
      <c r="BF371" s="74"/>
      <c r="BG371" s="74"/>
      <c r="BH371" s="74"/>
      <c r="BI371" s="74"/>
      <c r="BJ371" s="74"/>
      <c r="BK371" s="74"/>
      <c r="BL371" s="74"/>
      <c r="BM371" s="74"/>
      <c r="BN371" s="74"/>
      <c r="BO371" s="74"/>
      <c r="BP371" s="74"/>
      <c r="BQ371" s="74"/>
      <c r="BR371" s="74"/>
      <c r="BS371" s="74"/>
      <c r="BT371" s="74"/>
      <c r="BU371" s="74"/>
      <c r="BV371" s="74"/>
      <c r="BW371" s="74"/>
      <c r="BX371" s="74"/>
      <c r="BY371" s="74"/>
      <c r="BZ371" s="74"/>
      <c r="CA371" s="74"/>
      <c r="CB371" s="74"/>
      <c r="CC371" s="74"/>
      <c r="CD371" s="74"/>
      <c r="CE371" s="74"/>
      <c r="CF371" s="74"/>
      <c r="CG371" s="74"/>
      <c r="CH371" s="74"/>
      <c r="CI371" s="74"/>
      <c r="CJ371" s="74"/>
      <c r="CK371" s="74"/>
      <c r="CL371" s="74"/>
      <c r="CM371" s="74"/>
      <c r="CN371" s="74"/>
      <c r="CO371" s="74"/>
      <c r="CP371" s="74"/>
      <c r="CQ371" s="74"/>
      <c r="CR371" s="74"/>
      <c r="CS371" s="74"/>
      <c r="CT371" s="74"/>
      <c r="CU371" s="74"/>
      <c r="CV371" s="74"/>
      <c r="CW371" s="74"/>
      <c r="CX371" s="74"/>
      <c r="CY371" s="74"/>
      <c r="CZ371" s="74"/>
      <c r="DA371" s="74"/>
      <c r="DB371" s="74"/>
      <c r="DC371" s="74"/>
      <c r="DD371" s="74"/>
      <c r="DE371" s="74"/>
      <c r="DF371" s="74"/>
      <c r="DG371" s="74"/>
      <c r="DH371" s="74"/>
      <c r="DI371" s="74"/>
      <c r="DJ371" s="74"/>
      <c r="DK371" s="74"/>
      <c r="DL371" s="74"/>
      <c r="DM371" s="74"/>
      <c r="DN371" s="74"/>
      <c r="DO371" s="74"/>
      <c r="DP371" s="74"/>
      <c r="DQ371" s="74"/>
      <c r="DR371" s="74"/>
      <c r="DS371" s="74"/>
      <c r="DT371" s="74"/>
      <c r="DU371" s="74"/>
      <c r="DV371" s="74"/>
      <c r="DW371" s="74"/>
      <c r="DX371" s="74"/>
      <c r="DY371" s="74"/>
      <c r="DZ371" s="74"/>
      <c r="EA371" s="74"/>
      <c r="EB371" s="74"/>
      <c r="EC371" s="74"/>
      <c r="ED371" s="74"/>
      <c r="EE371" s="74"/>
      <c r="EF371" s="74"/>
      <c r="EG371" s="74"/>
      <c r="EH371" s="74"/>
      <c r="EI371" s="74"/>
      <c r="EJ371" s="74"/>
      <c r="EK371" s="74"/>
      <c r="EL371" s="74"/>
      <c r="EM371" s="74"/>
      <c r="EN371" s="74"/>
      <c r="EO371" s="74"/>
      <c r="EP371" s="74"/>
      <c r="EQ371" s="74"/>
      <c r="ER371" s="74"/>
      <c r="ES371" s="74"/>
      <c r="ET371" s="74"/>
      <c r="EU371" s="74"/>
      <c r="EV371" s="74"/>
      <c r="EW371" s="74"/>
      <c r="EX371" s="74"/>
      <c r="EY371" s="74"/>
      <c r="EZ371" s="74"/>
      <c r="FA371" s="74"/>
      <c r="FB371" s="74"/>
      <c r="FC371" s="74"/>
      <c r="FD371" s="74"/>
      <c r="FE371" s="74"/>
      <c r="FF371" s="74"/>
      <c r="FG371" s="74"/>
      <c r="FH371" s="74"/>
      <c r="FI371" s="74"/>
      <c r="FJ371" s="74"/>
      <c r="FK371" s="74"/>
      <c r="FL371" s="74"/>
      <c r="FM371" s="74"/>
      <c r="FN371" s="74"/>
      <c r="FO371" s="74"/>
      <c r="FP371" s="74"/>
      <c r="FQ371" s="74"/>
      <c r="FR371" s="74"/>
      <c r="FS371" s="74"/>
      <c r="FT371" s="74"/>
      <c r="FU371" s="74"/>
      <c r="FV371" s="74"/>
      <c r="FW371" s="74"/>
      <c r="FX371" s="74"/>
      <c r="FY371" s="74"/>
      <c r="FZ371" s="74"/>
      <c r="GA371" s="74"/>
      <c r="GB371" s="74"/>
      <c r="GC371" s="74"/>
    </row>
    <row r="372" spans="4:185">
      <c r="D372" s="74"/>
      <c r="E372" s="74"/>
      <c r="F372" s="74"/>
      <c r="G372" s="74"/>
      <c r="H372" s="74"/>
      <c r="I372" s="74"/>
      <c r="J372" s="74"/>
      <c r="K372" s="74"/>
      <c r="L372" s="74"/>
      <c r="M372" s="74"/>
      <c r="N372" s="74"/>
      <c r="O372" s="74"/>
      <c r="P372" s="74"/>
      <c r="Q372" s="74"/>
      <c r="R372" s="74"/>
      <c r="S372" s="74"/>
      <c r="T372" s="74"/>
      <c r="U372" s="74"/>
      <c r="V372" s="74"/>
      <c r="W372" s="74"/>
      <c r="X372" s="74"/>
      <c r="Y372" s="74"/>
      <c r="Z372" s="74"/>
      <c r="AA372" s="74"/>
      <c r="AB372" s="74"/>
      <c r="AC372" s="74"/>
      <c r="AD372" s="74"/>
      <c r="AE372" s="74"/>
      <c r="AF372" s="74"/>
      <c r="AG372" s="74"/>
      <c r="AH372" s="74"/>
      <c r="AI372" s="74"/>
      <c r="AJ372" s="74"/>
      <c r="AK372" s="74"/>
      <c r="AL372" s="74"/>
      <c r="AM372" s="74"/>
      <c r="AN372" s="74"/>
      <c r="AO372" s="74"/>
      <c r="AP372" s="74"/>
      <c r="AQ372" s="74"/>
      <c r="AR372" s="74"/>
      <c r="AS372" s="74"/>
      <c r="AT372" s="74"/>
      <c r="AU372" s="74"/>
      <c r="AV372" s="74"/>
      <c r="AW372" s="74"/>
      <c r="AX372" s="74"/>
      <c r="AY372" s="74"/>
      <c r="AZ372" s="74"/>
      <c r="BA372" s="74"/>
      <c r="BB372" s="74"/>
      <c r="BC372" s="74"/>
      <c r="BD372" s="74"/>
      <c r="BE372" s="74"/>
      <c r="BF372" s="74"/>
      <c r="BG372" s="74"/>
      <c r="BH372" s="74"/>
      <c r="BI372" s="74"/>
      <c r="BJ372" s="74"/>
      <c r="BK372" s="74"/>
      <c r="BL372" s="74"/>
      <c r="BM372" s="74"/>
      <c r="BN372" s="74"/>
      <c r="BO372" s="74"/>
      <c r="BP372" s="74"/>
      <c r="BQ372" s="74"/>
      <c r="BR372" s="74"/>
      <c r="BS372" s="74"/>
      <c r="BT372" s="74"/>
      <c r="BU372" s="74"/>
      <c r="BV372" s="74"/>
      <c r="BW372" s="74"/>
      <c r="BX372" s="74"/>
      <c r="BY372" s="74"/>
      <c r="BZ372" s="74"/>
      <c r="CA372" s="74"/>
      <c r="CB372" s="74"/>
      <c r="CC372" s="74"/>
      <c r="CD372" s="74"/>
      <c r="CE372" s="74"/>
      <c r="CF372" s="74"/>
      <c r="CG372" s="74"/>
      <c r="CH372" s="74"/>
      <c r="CI372" s="74"/>
      <c r="CJ372" s="74"/>
      <c r="CK372" s="74"/>
      <c r="CL372" s="74"/>
      <c r="CM372" s="74"/>
      <c r="CN372" s="74"/>
      <c r="CO372" s="74"/>
      <c r="CP372" s="74"/>
      <c r="CQ372" s="74"/>
      <c r="CR372" s="74"/>
      <c r="CS372" s="74"/>
      <c r="CT372" s="74"/>
      <c r="CU372" s="74"/>
      <c r="CV372" s="74"/>
      <c r="CW372" s="74"/>
      <c r="CX372" s="74"/>
      <c r="CY372" s="74"/>
      <c r="CZ372" s="74"/>
      <c r="DA372" s="74"/>
      <c r="DB372" s="74"/>
      <c r="DC372" s="74"/>
      <c r="DD372" s="74"/>
      <c r="DE372" s="74"/>
      <c r="DF372" s="74"/>
      <c r="DG372" s="74"/>
      <c r="DH372" s="74"/>
      <c r="DI372" s="74"/>
      <c r="DJ372" s="74"/>
      <c r="DK372" s="74"/>
      <c r="DL372" s="74"/>
      <c r="DM372" s="74"/>
      <c r="DN372" s="74"/>
      <c r="DO372" s="74"/>
      <c r="DP372" s="74"/>
      <c r="DQ372" s="74"/>
      <c r="DR372" s="74"/>
      <c r="DS372" s="74"/>
      <c r="DT372" s="74"/>
      <c r="DU372" s="74"/>
      <c r="DV372" s="74"/>
      <c r="DW372" s="74"/>
      <c r="DX372" s="74"/>
      <c r="DY372" s="74"/>
      <c r="DZ372" s="74"/>
      <c r="EA372" s="74"/>
      <c r="EB372" s="74"/>
      <c r="EC372" s="74"/>
      <c r="ED372" s="74"/>
      <c r="EE372" s="74"/>
      <c r="EF372" s="74"/>
      <c r="EG372" s="74"/>
      <c r="EH372" s="74"/>
      <c r="EI372" s="74"/>
      <c r="EJ372" s="74"/>
      <c r="EK372" s="74"/>
      <c r="EL372" s="74"/>
      <c r="EM372" s="74"/>
      <c r="EN372" s="74"/>
      <c r="EO372" s="74"/>
      <c r="EP372" s="74"/>
      <c r="EQ372" s="74"/>
      <c r="ER372" s="74"/>
      <c r="ES372" s="74"/>
      <c r="ET372" s="74"/>
      <c r="EU372" s="74"/>
      <c r="EV372" s="74"/>
      <c r="EW372" s="74"/>
      <c r="EX372" s="74"/>
      <c r="EY372" s="74"/>
      <c r="EZ372" s="74"/>
      <c r="FA372" s="74"/>
      <c r="FB372" s="74"/>
      <c r="FC372" s="74"/>
      <c r="FD372" s="74"/>
      <c r="FE372" s="74"/>
      <c r="FF372" s="74"/>
      <c r="FG372" s="74"/>
      <c r="FH372" s="74"/>
      <c r="FI372" s="74"/>
      <c r="FJ372" s="74"/>
      <c r="FK372" s="74"/>
      <c r="FL372" s="74"/>
      <c r="FM372" s="74"/>
      <c r="FN372" s="74"/>
      <c r="FO372" s="74"/>
      <c r="FP372" s="74"/>
      <c r="FQ372" s="74"/>
      <c r="FR372" s="74"/>
      <c r="FS372" s="74"/>
      <c r="FT372" s="74"/>
      <c r="FU372" s="74"/>
      <c r="FV372" s="74"/>
      <c r="FW372" s="74"/>
      <c r="FX372" s="74"/>
      <c r="FY372" s="74"/>
      <c r="FZ372" s="74"/>
      <c r="GA372" s="74"/>
      <c r="GB372" s="74"/>
      <c r="GC372" s="74"/>
    </row>
    <row r="373" spans="4:185">
      <c r="D373" s="74"/>
      <c r="E373" s="74"/>
      <c r="F373" s="74"/>
      <c r="G373" s="74"/>
      <c r="H373" s="74"/>
      <c r="I373" s="74"/>
      <c r="J373" s="74"/>
      <c r="K373" s="74"/>
      <c r="L373" s="74"/>
      <c r="M373" s="74"/>
      <c r="N373" s="74"/>
      <c r="O373" s="74"/>
      <c r="P373" s="74"/>
      <c r="Q373" s="74"/>
      <c r="R373" s="74"/>
      <c r="S373" s="74"/>
      <c r="T373" s="74"/>
      <c r="U373" s="74"/>
      <c r="V373" s="74"/>
      <c r="W373" s="74"/>
      <c r="X373" s="74"/>
      <c r="Y373" s="74"/>
      <c r="Z373" s="74"/>
      <c r="AA373" s="74"/>
      <c r="AB373" s="74"/>
      <c r="AC373" s="74"/>
      <c r="AD373" s="74"/>
      <c r="AE373" s="74"/>
      <c r="AF373" s="74"/>
      <c r="AG373" s="74"/>
      <c r="AH373" s="74"/>
      <c r="AI373" s="74"/>
      <c r="AJ373" s="74"/>
      <c r="AK373" s="74"/>
      <c r="AL373" s="74"/>
      <c r="AM373" s="74"/>
      <c r="AN373" s="74"/>
      <c r="AO373" s="74"/>
      <c r="AP373" s="74"/>
      <c r="AQ373" s="74"/>
      <c r="AR373" s="74"/>
      <c r="AS373" s="74"/>
      <c r="AT373" s="74"/>
      <c r="AU373" s="74"/>
      <c r="AV373" s="74"/>
      <c r="AW373" s="74"/>
      <c r="AX373" s="74"/>
      <c r="AY373" s="74"/>
      <c r="AZ373" s="74"/>
      <c r="BA373" s="74"/>
      <c r="BB373" s="74"/>
      <c r="BC373" s="74"/>
      <c r="BD373" s="74"/>
      <c r="BE373" s="74"/>
      <c r="BF373" s="74"/>
      <c r="BG373" s="74"/>
      <c r="BH373" s="74"/>
      <c r="BI373" s="74"/>
      <c r="BJ373" s="74"/>
      <c r="BK373" s="74"/>
      <c r="BL373" s="74"/>
      <c r="BM373" s="74"/>
      <c r="BN373" s="74"/>
      <c r="BO373" s="74"/>
      <c r="BP373" s="74"/>
      <c r="BQ373" s="74"/>
      <c r="BR373" s="74"/>
      <c r="BS373" s="74"/>
      <c r="BT373" s="74"/>
      <c r="BU373" s="74"/>
      <c r="BV373" s="74"/>
      <c r="BW373" s="74"/>
      <c r="BX373" s="74"/>
      <c r="BY373" s="74"/>
      <c r="BZ373" s="74"/>
      <c r="CA373" s="74"/>
      <c r="CB373" s="74"/>
      <c r="CC373" s="74"/>
      <c r="CD373" s="74"/>
      <c r="CE373" s="74"/>
      <c r="CF373" s="74"/>
      <c r="CG373" s="74"/>
      <c r="CH373" s="74"/>
      <c r="CI373" s="74"/>
      <c r="CJ373" s="74"/>
      <c r="CK373" s="74"/>
      <c r="CL373" s="74"/>
      <c r="CM373" s="74"/>
      <c r="CN373" s="74"/>
      <c r="CO373" s="74"/>
      <c r="CP373" s="74"/>
      <c r="CQ373" s="74"/>
      <c r="CR373" s="74"/>
      <c r="CS373" s="74"/>
      <c r="CT373" s="74"/>
      <c r="CU373" s="74"/>
      <c r="CV373" s="74"/>
      <c r="CW373" s="74"/>
      <c r="CX373" s="74"/>
      <c r="CY373" s="74"/>
      <c r="CZ373" s="74"/>
      <c r="DA373" s="74"/>
      <c r="DB373" s="74"/>
      <c r="DC373" s="74"/>
      <c r="DD373" s="74"/>
      <c r="DE373" s="74"/>
      <c r="DF373" s="74"/>
      <c r="DG373" s="74"/>
      <c r="DH373" s="74"/>
      <c r="DI373" s="74"/>
      <c r="DJ373" s="74"/>
      <c r="DK373" s="74"/>
      <c r="DL373" s="74"/>
      <c r="DM373" s="74"/>
      <c r="DN373" s="74"/>
      <c r="DO373" s="74"/>
      <c r="DP373" s="74"/>
      <c r="DQ373" s="74"/>
      <c r="DR373" s="74"/>
      <c r="DS373" s="74"/>
      <c r="DT373" s="74"/>
      <c r="DU373" s="74"/>
      <c r="DV373" s="74"/>
      <c r="DW373" s="74"/>
      <c r="DX373" s="74"/>
      <c r="DY373" s="74"/>
      <c r="DZ373" s="74"/>
      <c r="EA373" s="74"/>
      <c r="EB373" s="74"/>
      <c r="EC373" s="74"/>
      <c r="ED373" s="74"/>
      <c r="EE373" s="74"/>
      <c r="EF373" s="74"/>
      <c r="EG373" s="74"/>
      <c r="EH373" s="74"/>
      <c r="EI373" s="74"/>
      <c r="EJ373" s="74"/>
      <c r="EK373" s="74"/>
      <c r="EL373" s="74"/>
      <c r="EM373" s="74"/>
      <c r="EN373" s="74"/>
      <c r="EO373" s="74"/>
      <c r="EP373" s="74"/>
      <c r="EQ373" s="74"/>
      <c r="ER373" s="74"/>
      <c r="ES373" s="74"/>
      <c r="ET373" s="74"/>
      <c r="EU373" s="74"/>
      <c r="EV373" s="74"/>
      <c r="EW373" s="74"/>
      <c r="EX373" s="74"/>
      <c r="EY373" s="74"/>
      <c r="EZ373" s="74"/>
      <c r="FA373" s="74"/>
      <c r="FB373" s="74"/>
      <c r="FC373" s="74"/>
      <c r="FD373" s="74"/>
      <c r="FE373" s="74"/>
      <c r="FF373" s="74"/>
      <c r="FG373" s="74"/>
      <c r="FH373" s="74"/>
      <c r="FI373" s="74"/>
      <c r="FJ373" s="74"/>
      <c r="FK373" s="74"/>
      <c r="FL373" s="74"/>
      <c r="FM373" s="74"/>
      <c r="FN373" s="74"/>
      <c r="FO373" s="74"/>
      <c r="FP373" s="74"/>
      <c r="FQ373" s="74"/>
      <c r="FR373" s="74"/>
      <c r="FS373" s="74"/>
      <c r="FT373" s="74"/>
      <c r="FU373" s="74"/>
      <c r="FV373" s="74"/>
      <c r="FW373" s="74"/>
      <c r="FX373" s="74"/>
      <c r="FY373" s="74"/>
      <c r="FZ373" s="74"/>
      <c r="GA373" s="74"/>
      <c r="GB373" s="74"/>
      <c r="GC373" s="74"/>
    </row>
    <row r="374" spans="4:185">
      <c r="D374" s="74"/>
      <c r="E374" s="74"/>
      <c r="F374" s="74"/>
      <c r="G374" s="74"/>
      <c r="H374" s="74"/>
      <c r="I374" s="74"/>
      <c r="J374" s="74"/>
      <c r="K374" s="74"/>
      <c r="L374" s="74"/>
      <c r="M374" s="74"/>
      <c r="N374" s="74"/>
      <c r="O374" s="74"/>
      <c r="P374" s="74"/>
      <c r="Q374" s="74"/>
      <c r="R374" s="74"/>
      <c r="S374" s="74"/>
      <c r="T374" s="74"/>
      <c r="U374" s="74"/>
      <c r="V374" s="74"/>
      <c r="W374" s="74"/>
      <c r="X374" s="74"/>
      <c r="Y374" s="74"/>
      <c r="Z374" s="74"/>
      <c r="AA374" s="74"/>
      <c r="AB374" s="74"/>
      <c r="AC374" s="74"/>
      <c r="AD374" s="74"/>
      <c r="AE374" s="74"/>
      <c r="AF374" s="74"/>
      <c r="AG374" s="74"/>
      <c r="AH374" s="74"/>
      <c r="AI374" s="74"/>
      <c r="AJ374" s="74"/>
      <c r="AK374" s="74"/>
      <c r="AL374" s="74"/>
      <c r="AM374" s="74"/>
      <c r="AN374" s="74"/>
      <c r="AO374" s="74"/>
      <c r="AP374" s="74"/>
      <c r="AQ374" s="74"/>
      <c r="AR374" s="74"/>
      <c r="AS374" s="74"/>
      <c r="AT374" s="74"/>
      <c r="AU374" s="74"/>
      <c r="AV374" s="74"/>
      <c r="AW374" s="74"/>
      <c r="AX374" s="74"/>
      <c r="AY374" s="74"/>
      <c r="AZ374" s="74"/>
      <c r="BA374" s="74"/>
      <c r="BB374" s="74"/>
      <c r="BC374" s="74"/>
      <c r="BD374" s="74"/>
      <c r="BE374" s="74"/>
      <c r="BF374" s="74"/>
      <c r="BG374" s="74"/>
      <c r="BH374" s="74"/>
      <c r="BI374" s="74"/>
      <c r="BJ374" s="74"/>
      <c r="BK374" s="74"/>
      <c r="BL374" s="74"/>
      <c r="BM374" s="74"/>
      <c r="BN374" s="74"/>
      <c r="BO374" s="74"/>
      <c r="BP374" s="74"/>
      <c r="BQ374" s="74"/>
      <c r="BR374" s="74"/>
      <c r="BS374" s="74"/>
      <c r="BT374" s="74"/>
      <c r="BU374" s="74"/>
      <c r="BV374" s="74"/>
      <c r="BW374" s="74"/>
      <c r="BX374" s="74"/>
      <c r="BY374" s="74"/>
      <c r="BZ374" s="74"/>
      <c r="CA374" s="74"/>
      <c r="CB374" s="74"/>
      <c r="CC374" s="74"/>
      <c r="CD374" s="74"/>
      <c r="CE374" s="74"/>
      <c r="CF374" s="74"/>
      <c r="CG374" s="74"/>
      <c r="CH374" s="74"/>
      <c r="CI374" s="74"/>
      <c r="CJ374" s="74"/>
      <c r="CK374" s="74"/>
      <c r="CL374" s="74"/>
      <c r="CM374" s="74"/>
      <c r="CN374" s="74"/>
      <c r="CO374" s="74"/>
      <c r="CP374" s="74"/>
      <c r="CQ374" s="74"/>
      <c r="CR374" s="74"/>
      <c r="CS374" s="74"/>
      <c r="CT374" s="74"/>
      <c r="CU374" s="74"/>
      <c r="CV374" s="74"/>
      <c r="CW374" s="74"/>
      <c r="CX374" s="74"/>
      <c r="CY374" s="74"/>
      <c r="CZ374" s="74"/>
      <c r="DA374" s="74"/>
      <c r="DB374" s="74"/>
      <c r="DC374" s="74"/>
      <c r="DD374" s="74"/>
      <c r="DE374" s="74"/>
      <c r="DF374" s="74"/>
      <c r="DG374" s="74"/>
      <c r="DH374" s="74"/>
      <c r="DI374" s="74"/>
      <c r="DJ374" s="74"/>
      <c r="DK374" s="74"/>
      <c r="DL374" s="74"/>
      <c r="DM374" s="74"/>
      <c r="DN374" s="74"/>
      <c r="DO374" s="74"/>
      <c r="DP374" s="74"/>
      <c r="DQ374" s="74"/>
      <c r="DR374" s="74"/>
      <c r="DS374" s="74"/>
      <c r="DT374" s="74"/>
      <c r="DU374" s="74"/>
      <c r="DV374" s="74"/>
      <c r="DW374" s="74"/>
      <c r="DX374" s="74"/>
      <c r="DY374" s="74"/>
      <c r="DZ374" s="74"/>
      <c r="EA374" s="74"/>
      <c r="EB374" s="74"/>
      <c r="EC374" s="74"/>
      <c r="ED374" s="74"/>
      <c r="EE374" s="74"/>
      <c r="EF374" s="74"/>
      <c r="EG374" s="74"/>
      <c r="EH374" s="74"/>
      <c r="EI374" s="74"/>
      <c r="EJ374" s="74"/>
      <c r="EK374" s="74"/>
      <c r="EL374" s="74"/>
      <c r="EM374" s="74"/>
      <c r="EN374" s="74"/>
      <c r="EO374" s="74"/>
      <c r="EP374" s="74"/>
      <c r="EQ374" s="74"/>
      <c r="ER374" s="74"/>
      <c r="ES374" s="74"/>
      <c r="ET374" s="74"/>
      <c r="EU374" s="74"/>
      <c r="EV374" s="74"/>
      <c r="EW374" s="74"/>
      <c r="EX374" s="74"/>
      <c r="EY374" s="74"/>
      <c r="EZ374" s="74"/>
      <c r="FA374" s="74"/>
      <c r="FB374" s="74"/>
      <c r="FC374" s="74"/>
      <c r="FD374" s="74"/>
      <c r="FE374" s="74"/>
      <c r="FF374" s="74"/>
      <c r="FG374" s="74"/>
      <c r="FH374" s="74"/>
      <c r="FI374" s="74"/>
      <c r="FJ374" s="74"/>
      <c r="FK374" s="74"/>
      <c r="FL374" s="74"/>
      <c r="FM374" s="74"/>
      <c r="FN374" s="74"/>
      <c r="FO374" s="74"/>
      <c r="FP374" s="74"/>
      <c r="FQ374" s="74"/>
      <c r="FR374" s="74"/>
      <c r="FS374" s="74"/>
      <c r="FT374" s="74"/>
      <c r="FU374" s="74"/>
      <c r="FV374" s="74"/>
      <c r="FW374" s="74"/>
      <c r="FX374" s="74"/>
      <c r="FY374" s="74"/>
      <c r="FZ374" s="74"/>
      <c r="GA374" s="74"/>
      <c r="GB374" s="74"/>
      <c r="GC374" s="74"/>
    </row>
    <row r="375" spans="4:185">
      <c r="D375" s="74"/>
      <c r="E375" s="74"/>
      <c r="F375" s="74"/>
      <c r="G375" s="74"/>
      <c r="H375" s="74"/>
      <c r="I375" s="74"/>
      <c r="J375" s="74"/>
      <c r="K375" s="74"/>
      <c r="L375" s="74"/>
      <c r="M375" s="74"/>
      <c r="N375" s="74"/>
      <c r="O375" s="74"/>
      <c r="P375" s="74"/>
      <c r="Q375" s="74"/>
      <c r="R375" s="74"/>
      <c r="S375" s="74"/>
      <c r="T375" s="74"/>
      <c r="U375" s="74"/>
      <c r="V375" s="74"/>
      <c r="W375" s="74"/>
      <c r="X375" s="74"/>
      <c r="Y375" s="74"/>
      <c r="Z375" s="74"/>
      <c r="AA375" s="74"/>
      <c r="AB375" s="74"/>
      <c r="AC375" s="74"/>
      <c r="AD375" s="74"/>
      <c r="AE375" s="74"/>
      <c r="AF375" s="74"/>
      <c r="AG375" s="74"/>
      <c r="AH375" s="74"/>
      <c r="AI375" s="74"/>
      <c r="AJ375" s="74"/>
      <c r="AK375" s="74"/>
      <c r="AL375" s="74"/>
      <c r="AM375" s="74"/>
      <c r="AN375" s="74"/>
      <c r="AO375" s="74"/>
      <c r="AP375" s="74"/>
      <c r="AQ375" s="74"/>
      <c r="AR375" s="74"/>
      <c r="AS375" s="74"/>
      <c r="AT375" s="74"/>
      <c r="AU375" s="74"/>
      <c r="AV375" s="74"/>
      <c r="AW375" s="74"/>
      <c r="AX375" s="74"/>
      <c r="AY375" s="74"/>
      <c r="AZ375" s="74"/>
      <c r="BA375" s="74"/>
      <c r="BB375" s="74"/>
      <c r="BC375" s="74"/>
      <c r="BD375" s="74"/>
      <c r="BE375" s="74"/>
      <c r="BF375" s="74"/>
      <c r="BG375" s="74"/>
      <c r="BH375" s="74"/>
      <c r="BI375" s="74"/>
      <c r="BJ375" s="74"/>
      <c r="BK375" s="74"/>
      <c r="BL375" s="74"/>
      <c r="BM375" s="74"/>
      <c r="BN375" s="74"/>
      <c r="BO375" s="74"/>
      <c r="BP375" s="74"/>
      <c r="BQ375" s="74"/>
      <c r="BR375" s="74"/>
      <c r="BS375" s="74"/>
      <c r="BT375" s="74"/>
      <c r="BU375" s="74"/>
      <c r="BV375" s="74"/>
      <c r="BW375" s="74"/>
      <c r="BX375" s="74"/>
      <c r="BY375" s="74"/>
      <c r="BZ375" s="74"/>
      <c r="CA375" s="74"/>
      <c r="CB375" s="74"/>
      <c r="CC375" s="74"/>
      <c r="CD375" s="74"/>
      <c r="CE375" s="74"/>
      <c r="CF375" s="74"/>
      <c r="CG375" s="74"/>
      <c r="CH375" s="74"/>
      <c r="CI375" s="74"/>
      <c r="CJ375" s="74"/>
      <c r="CK375" s="74"/>
      <c r="CL375" s="74"/>
      <c r="CM375" s="74"/>
      <c r="CN375" s="74"/>
      <c r="CO375" s="74"/>
      <c r="CP375" s="74"/>
      <c r="CQ375" s="74"/>
      <c r="CR375" s="74"/>
      <c r="CS375" s="74"/>
      <c r="CT375" s="74"/>
      <c r="CU375" s="74"/>
      <c r="CV375" s="74"/>
      <c r="CW375" s="74"/>
      <c r="CX375" s="74"/>
      <c r="CY375" s="74"/>
      <c r="CZ375" s="74"/>
      <c r="DA375" s="74"/>
      <c r="DB375" s="74"/>
      <c r="DC375" s="74"/>
      <c r="DD375" s="74"/>
      <c r="DE375" s="74"/>
      <c r="DF375" s="74"/>
      <c r="DG375" s="74"/>
      <c r="DH375" s="74"/>
      <c r="DI375" s="74"/>
      <c r="DJ375" s="74"/>
      <c r="DK375" s="74"/>
      <c r="DL375" s="74"/>
      <c r="DM375" s="74"/>
      <c r="DN375" s="74"/>
      <c r="DO375" s="74"/>
      <c r="DP375" s="74"/>
      <c r="DQ375" s="74"/>
      <c r="DR375" s="74"/>
      <c r="DS375" s="74"/>
      <c r="DT375" s="74"/>
      <c r="DU375" s="74"/>
      <c r="DV375" s="74"/>
      <c r="DW375" s="74"/>
      <c r="DX375" s="74"/>
      <c r="DY375" s="74"/>
      <c r="DZ375" s="74"/>
      <c r="EA375" s="74"/>
      <c r="EB375" s="74"/>
      <c r="EC375" s="74"/>
      <c r="ED375" s="74"/>
      <c r="EE375" s="74"/>
      <c r="EF375" s="74"/>
      <c r="EG375" s="74"/>
      <c r="EH375" s="74"/>
      <c r="EI375" s="74"/>
      <c r="EJ375" s="74"/>
      <c r="EK375" s="74"/>
      <c r="EL375" s="74"/>
      <c r="EM375" s="74"/>
      <c r="EN375" s="74"/>
      <c r="EO375" s="74"/>
      <c r="EP375" s="74"/>
      <c r="EQ375" s="74"/>
      <c r="ER375" s="74"/>
      <c r="ES375" s="74"/>
      <c r="ET375" s="74"/>
      <c r="EU375" s="74"/>
      <c r="EV375" s="74"/>
      <c r="EW375" s="74"/>
      <c r="EX375" s="74"/>
      <c r="EY375" s="74"/>
      <c r="EZ375" s="74"/>
      <c r="FA375" s="74"/>
      <c r="FB375" s="74"/>
      <c r="FC375" s="74"/>
      <c r="FD375" s="74"/>
      <c r="FE375" s="74"/>
      <c r="FF375" s="74"/>
      <c r="FG375" s="74"/>
      <c r="FH375" s="74"/>
      <c r="FI375" s="74"/>
      <c r="FJ375" s="74"/>
      <c r="FK375" s="74"/>
      <c r="FL375" s="74"/>
      <c r="FM375" s="74"/>
      <c r="FN375" s="74"/>
      <c r="FO375" s="74"/>
      <c r="FP375" s="74"/>
      <c r="FQ375" s="74"/>
      <c r="FR375" s="74"/>
      <c r="FS375" s="74"/>
      <c r="FT375" s="74"/>
      <c r="FU375" s="74"/>
      <c r="FV375" s="74"/>
      <c r="FW375" s="74"/>
      <c r="FX375" s="74"/>
      <c r="FY375" s="74"/>
      <c r="FZ375" s="74"/>
      <c r="GA375" s="74"/>
      <c r="GB375" s="74"/>
      <c r="GC375" s="74"/>
    </row>
    <row r="376" spans="4:185">
      <c r="D376" s="74"/>
      <c r="E376" s="74"/>
      <c r="F376" s="74"/>
      <c r="G376" s="74"/>
      <c r="H376" s="74"/>
      <c r="I376" s="74"/>
      <c r="J376" s="74"/>
      <c r="K376" s="74"/>
      <c r="L376" s="74"/>
      <c r="M376" s="74"/>
      <c r="N376" s="74"/>
      <c r="O376" s="74"/>
      <c r="P376" s="74"/>
      <c r="Q376" s="74"/>
      <c r="R376" s="74"/>
      <c r="S376" s="74"/>
      <c r="T376" s="74"/>
      <c r="U376" s="74"/>
      <c r="V376" s="74"/>
      <c r="W376" s="74"/>
      <c r="X376" s="74"/>
      <c r="Y376" s="74"/>
      <c r="Z376" s="74"/>
      <c r="AA376" s="74"/>
      <c r="AB376" s="74"/>
      <c r="AC376" s="74"/>
      <c r="AD376" s="74"/>
      <c r="AE376" s="74"/>
      <c r="AF376" s="74"/>
      <c r="AG376" s="74"/>
      <c r="AH376" s="74"/>
      <c r="AI376" s="74"/>
      <c r="AJ376" s="74"/>
      <c r="AK376" s="74"/>
      <c r="AL376" s="74"/>
      <c r="AM376" s="74"/>
      <c r="AN376" s="74"/>
      <c r="AO376" s="74"/>
      <c r="AP376" s="74"/>
      <c r="AQ376" s="74"/>
      <c r="AR376" s="74"/>
      <c r="AS376" s="74"/>
      <c r="AT376" s="74"/>
      <c r="AU376" s="74"/>
      <c r="AV376" s="74"/>
      <c r="AW376" s="74"/>
      <c r="AX376" s="74"/>
      <c r="AY376" s="74"/>
      <c r="AZ376" s="74"/>
      <c r="BA376" s="74"/>
      <c r="BB376" s="74"/>
      <c r="BC376" s="74"/>
      <c r="BD376" s="74"/>
      <c r="BE376" s="74"/>
      <c r="BF376" s="74"/>
      <c r="BG376" s="74"/>
      <c r="BH376" s="74"/>
      <c r="BI376" s="74"/>
      <c r="BJ376" s="74"/>
      <c r="BK376" s="74"/>
      <c r="BL376" s="74"/>
      <c r="BM376" s="74"/>
      <c r="BN376" s="74"/>
      <c r="BO376" s="74"/>
      <c r="BP376" s="74"/>
      <c r="BQ376" s="74"/>
      <c r="BR376" s="74"/>
      <c r="BS376" s="74"/>
      <c r="BT376" s="74"/>
      <c r="BU376" s="74"/>
      <c r="BV376" s="74"/>
      <c r="BW376" s="74"/>
      <c r="BX376" s="74"/>
      <c r="BY376" s="74"/>
      <c r="BZ376" s="74"/>
      <c r="CA376" s="74"/>
      <c r="CB376" s="74"/>
      <c r="CC376" s="74"/>
      <c r="CD376" s="74"/>
      <c r="CE376" s="74"/>
      <c r="CF376" s="74"/>
      <c r="CG376" s="74"/>
      <c r="CH376" s="74"/>
      <c r="CI376" s="74"/>
      <c r="CJ376" s="74"/>
      <c r="CK376" s="74"/>
      <c r="CL376" s="74"/>
      <c r="CM376" s="74"/>
      <c r="CN376" s="74"/>
      <c r="CO376" s="74"/>
      <c r="CP376" s="74"/>
      <c r="CQ376" s="74"/>
      <c r="CR376" s="74"/>
      <c r="CS376" s="74"/>
      <c r="CT376" s="74"/>
      <c r="CU376" s="74"/>
      <c r="CV376" s="74"/>
      <c r="CW376" s="74"/>
      <c r="CX376" s="74"/>
      <c r="CY376" s="74"/>
      <c r="CZ376" s="74"/>
      <c r="DA376" s="74"/>
      <c r="DB376" s="74"/>
      <c r="DC376" s="74"/>
      <c r="DD376" s="74"/>
      <c r="DE376" s="74"/>
      <c r="DF376" s="74"/>
      <c r="DG376" s="74"/>
      <c r="DH376" s="74"/>
      <c r="DI376" s="74"/>
      <c r="DJ376" s="74"/>
      <c r="DK376" s="74"/>
      <c r="DL376" s="74"/>
      <c r="DM376" s="74"/>
      <c r="DN376" s="74"/>
      <c r="DO376" s="74"/>
      <c r="DP376" s="74"/>
      <c r="DQ376" s="74"/>
      <c r="DR376" s="74"/>
      <c r="DS376" s="74"/>
      <c r="DT376" s="74"/>
      <c r="DU376" s="74"/>
      <c r="DV376" s="74"/>
      <c r="DW376" s="74"/>
      <c r="DX376" s="74"/>
      <c r="DY376" s="74"/>
      <c r="DZ376" s="74"/>
      <c r="EA376" s="74"/>
      <c r="EB376" s="74"/>
      <c r="EC376" s="74"/>
      <c r="ED376" s="74"/>
      <c r="EE376" s="74"/>
      <c r="EF376" s="74"/>
      <c r="EG376" s="74"/>
      <c r="EH376" s="74"/>
      <c r="EI376" s="74"/>
      <c r="EJ376" s="74"/>
      <c r="EK376" s="74"/>
      <c r="EL376" s="74"/>
      <c r="EM376" s="74"/>
      <c r="EN376" s="74"/>
      <c r="EO376" s="74"/>
      <c r="EP376" s="74"/>
      <c r="EQ376" s="74"/>
      <c r="ER376" s="74"/>
      <c r="ES376" s="74"/>
      <c r="ET376" s="74"/>
      <c r="EU376" s="74"/>
      <c r="EV376" s="74"/>
      <c r="EW376" s="74"/>
      <c r="EX376" s="74"/>
      <c r="EY376" s="74"/>
      <c r="EZ376" s="74"/>
      <c r="FA376" s="74"/>
      <c r="FB376" s="74"/>
      <c r="FC376" s="74"/>
      <c r="FD376" s="74"/>
      <c r="FE376" s="74"/>
      <c r="FF376" s="74"/>
      <c r="FG376" s="74"/>
      <c r="FH376" s="74"/>
      <c r="FI376" s="74"/>
      <c r="FJ376" s="74"/>
      <c r="FK376" s="74"/>
      <c r="FL376" s="74"/>
      <c r="FM376" s="74"/>
      <c r="FN376" s="74"/>
      <c r="FO376" s="74"/>
      <c r="FP376" s="74"/>
      <c r="FQ376" s="74"/>
      <c r="FR376" s="74"/>
      <c r="FS376" s="74"/>
      <c r="FT376" s="74"/>
      <c r="FU376" s="74"/>
      <c r="FV376" s="74"/>
      <c r="FW376" s="74"/>
      <c r="FX376" s="74"/>
      <c r="FY376" s="74"/>
      <c r="FZ376" s="74"/>
      <c r="GA376" s="74"/>
      <c r="GB376" s="74"/>
      <c r="GC376" s="74"/>
    </row>
    <row r="377" spans="4:185">
      <c r="D377" s="74"/>
      <c r="E377" s="74"/>
      <c r="F377" s="74"/>
      <c r="G377" s="74"/>
      <c r="H377" s="74"/>
      <c r="I377" s="74"/>
      <c r="J377" s="74"/>
      <c r="K377" s="74"/>
      <c r="L377" s="74"/>
      <c r="M377" s="74"/>
      <c r="N377" s="74"/>
      <c r="O377" s="74"/>
      <c r="P377" s="74"/>
      <c r="Q377" s="74"/>
      <c r="R377" s="74"/>
      <c r="S377" s="74"/>
      <c r="T377" s="74"/>
      <c r="U377" s="74"/>
      <c r="V377" s="74"/>
      <c r="W377" s="74"/>
      <c r="X377" s="74"/>
      <c r="Y377" s="74"/>
      <c r="Z377" s="74"/>
      <c r="AA377" s="74"/>
      <c r="AB377" s="74"/>
      <c r="AC377" s="74"/>
      <c r="AD377" s="74"/>
      <c r="AE377" s="74"/>
      <c r="AF377" s="74"/>
      <c r="AG377" s="74"/>
      <c r="AH377" s="74"/>
      <c r="AI377" s="74"/>
      <c r="AJ377" s="74"/>
      <c r="AK377" s="74"/>
      <c r="AL377" s="74"/>
      <c r="AM377" s="74"/>
      <c r="AN377" s="74"/>
      <c r="AO377" s="74"/>
      <c r="AP377" s="74"/>
      <c r="AQ377" s="74"/>
      <c r="AR377" s="74"/>
      <c r="AS377" s="74"/>
      <c r="AT377" s="74"/>
      <c r="AU377" s="74"/>
      <c r="AV377" s="74"/>
      <c r="AW377" s="74"/>
      <c r="AX377" s="74"/>
      <c r="AY377" s="74"/>
      <c r="AZ377" s="74"/>
      <c r="BA377" s="74"/>
      <c r="BB377" s="74"/>
      <c r="BC377" s="74"/>
      <c r="BD377" s="74"/>
      <c r="BE377" s="74"/>
      <c r="BF377" s="74"/>
      <c r="BG377" s="74"/>
      <c r="BH377" s="74"/>
      <c r="BI377" s="74"/>
      <c r="BJ377" s="74"/>
      <c r="BK377" s="74"/>
      <c r="BL377" s="74"/>
      <c r="BM377" s="74"/>
      <c r="BN377" s="74"/>
      <c r="BO377" s="74"/>
      <c r="BP377" s="74"/>
      <c r="BQ377" s="74"/>
      <c r="BR377" s="74"/>
      <c r="BS377" s="74"/>
      <c r="BT377" s="74"/>
      <c r="BU377" s="74"/>
      <c r="BV377" s="74"/>
      <c r="BW377" s="74"/>
      <c r="BX377" s="74"/>
      <c r="BY377" s="74"/>
      <c r="BZ377" s="74"/>
      <c r="CA377" s="74"/>
      <c r="CB377" s="74"/>
      <c r="CC377" s="74"/>
      <c r="CD377" s="74"/>
      <c r="CE377" s="74"/>
      <c r="CF377" s="74"/>
      <c r="CG377" s="74"/>
      <c r="CH377" s="74"/>
      <c r="CI377" s="74"/>
      <c r="CJ377" s="74"/>
      <c r="CK377" s="74"/>
      <c r="CL377" s="74"/>
      <c r="CM377" s="74"/>
      <c r="CN377" s="74"/>
      <c r="CO377" s="74"/>
      <c r="CP377" s="74"/>
      <c r="CQ377" s="74"/>
      <c r="CR377" s="74"/>
      <c r="CS377" s="74"/>
      <c r="CT377" s="74"/>
      <c r="CU377" s="74"/>
      <c r="CV377" s="74"/>
      <c r="CW377" s="74"/>
      <c r="CX377" s="74"/>
      <c r="CY377" s="74"/>
      <c r="CZ377" s="74"/>
      <c r="DA377" s="74"/>
      <c r="DB377" s="74"/>
      <c r="DC377" s="74"/>
      <c r="DD377" s="74"/>
      <c r="DE377" s="74"/>
      <c r="DF377" s="74"/>
      <c r="DG377" s="74"/>
      <c r="DH377" s="74"/>
      <c r="DI377" s="74"/>
      <c r="DJ377" s="74"/>
      <c r="DK377" s="74"/>
      <c r="DL377" s="74"/>
      <c r="DM377" s="74"/>
      <c r="DN377" s="74"/>
      <c r="DO377" s="74"/>
      <c r="DP377" s="74"/>
      <c r="DQ377" s="74"/>
      <c r="DR377" s="74"/>
      <c r="DS377" s="74"/>
      <c r="DT377" s="74"/>
      <c r="DU377" s="74"/>
      <c r="DV377" s="74"/>
      <c r="DW377" s="74"/>
      <c r="DX377" s="74"/>
      <c r="DY377" s="74"/>
      <c r="DZ377" s="74"/>
      <c r="EA377" s="74"/>
      <c r="EB377" s="74"/>
      <c r="EC377" s="74"/>
      <c r="ED377" s="74"/>
      <c r="EE377" s="74"/>
      <c r="EF377" s="74"/>
      <c r="EG377" s="74"/>
      <c r="EH377" s="74"/>
      <c r="EI377" s="74"/>
      <c r="EJ377" s="74"/>
      <c r="EK377" s="74"/>
      <c r="EL377" s="74"/>
      <c r="EM377" s="74"/>
      <c r="EN377" s="74"/>
      <c r="EO377" s="74"/>
      <c r="EP377" s="74"/>
      <c r="EQ377" s="74"/>
      <c r="ER377" s="74"/>
      <c r="ES377" s="74"/>
      <c r="ET377" s="74"/>
      <c r="EU377" s="74"/>
      <c r="EV377" s="74"/>
      <c r="EW377" s="74"/>
      <c r="EX377" s="74"/>
      <c r="EY377" s="74"/>
      <c r="EZ377" s="74"/>
      <c r="FA377" s="74"/>
      <c r="FB377" s="74"/>
      <c r="FC377" s="74"/>
      <c r="FD377" s="74"/>
      <c r="FE377" s="74"/>
      <c r="FF377" s="74"/>
      <c r="FG377" s="74"/>
      <c r="FH377" s="74"/>
      <c r="FI377" s="74"/>
      <c r="FJ377" s="74"/>
      <c r="FK377" s="74"/>
      <c r="FL377" s="74"/>
      <c r="FM377" s="74"/>
      <c r="FN377" s="74"/>
      <c r="FO377" s="74"/>
      <c r="FP377" s="74"/>
      <c r="FQ377" s="74"/>
      <c r="FR377" s="74"/>
      <c r="FS377" s="74"/>
      <c r="FT377" s="74"/>
      <c r="FU377" s="74"/>
      <c r="FV377" s="74"/>
      <c r="FW377" s="74"/>
      <c r="FX377" s="74"/>
      <c r="FY377" s="74"/>
      <c r="FZ377" s="74"/>
      <c r="GA377" s="74"/>
      <c r="GB377" s="74"/>
      <c r="GC377" s="74"/>
    </row>
    <row r="378" spans="4:185">
      <c r="D378" s="74"/>
      <c r="E378" s="74"/>
      <c r="F378" s="74"/>
      <c r="G378" s="74"/>
      <c r="H378" s="74"/>
      <c r="I378" s="74"/>
      <c r="J378" s="74"/>
      <c r="K378" s="74"/>
      <c r="L378" s="74"/>
      <c r="M378" s="74"/>
      <c r="N378" s="74"/>
      <c r="O378" s="74"/>
      <c r="P378" s="74"/>
      <c r="Q378" s="74"/>
      <c r="R378" s="74"/>
      <c r="S378" s="74"/>
      <c r="T378" s="74"/>
      <c r="U378" s="74"/>
      <c r="V378" s="74"/>
      <c r="W378" s="74"/>
      <c r="X378" s="74"/>
      <c r="Y378" s="74"/>
      <c r="Z378" s="74"/>
      <c r="AA378" s="74"/>
      <c r="AB378" s="74"/>
      <c r="AC378" s="74"/>
      <c r="AD378" s="74"/>
      <c r="AE378" s="74"/>
      <c r="AF378" s="74"/>
      <c r="AG378" s="74"/>
      <c r="AH378" s="74"/>
      <c r="AI378" s="74"/>
      <c r="AJ378" s="74"/>
      <c r="AK378" s="74"/>
      <c r="AL378" s="74"/>
      <c r="AM378" s="74"/>
      <c r="AN378" s="74"/>
      <c r="AO378" s="74"/>
      <c r="AP378" s="74"/>
      <c r="AQ378" s="74"/>
      <c r="AR378" s="74"/>
      <c r="AS378" s="74"/>
      <c r="AT378" s="74"/>
      <c r="AU378" s="74"/>
      <c r="AV378" s="74"/>
      <c r="AW378" s="74"/>
      <c r="AX378" s="74"/>
      <c r="AY378" s="74"/>
      <c r="AZ378" s="74"/>
      <c r="BA378" s="74"/>
      <c r="BB378" s="74"/>
      <c r="BC378" s="74"/>
      <c r="BD378" s="74"/>
      <c r="BE378" s="74"/>
      <c r="BF378" s="74"/>
      <c r="BG378" s="74"/>
      <c r="BH378" s="74"/>
      <c r="BI378" s="74"/>
      <c r="BJ378" s="74"/>
      <c r="BK378" s="74"/>
      <c r="BL378" s="74"/>
      <c r="BM378" s="74"/>
      <c r="BN378" s="74"/>
      <c r="BO378" s="74"/>
      <c r="BP378" s="74"/>
      <c r="BQ378" s="74"/>
      <c r="BR378" s="74"/>
      <c r="BS378" s="74"/>
      <c r="BT378" s="74"/>
      <c r="BU378" s="74"/>
      <c r="BV378" s="74"/>
      <c r="BW378" s="74"/>
      <c r="BX378" s="74"/>
      <c r="BY378" s="74"/>
      <c r="BZ378" s="74"/>
      <c r="CA378" s="74"/>
      <c r="CB378" s="74"/>
      <c r="CC378" s="74"/>
      <c r="CD378" s="74"/>
      <c r="CE378" s="74"/>
      <c r="CF378" s="74"/>
      <c r="CG378" s="74"/>
      <c r="CH378" s="74"/>
      <c r="CI378" s="74"/>
      <c r="CJ378" s="74"/>
      <c r="CK378" s="74"/>
      <c r="CL378" s="74"/>
      <c r="CM378" s="74"/>
      <c r="CN378" s="74"/>
      <c r="CO378" s="74"/>
      <c r="CP378" s="74"/>
      <c r="CQ378" s="74"/>
      <c r="CR378" s="74"/>
      <c r="CS378" s="74"/>
      <c r="CT378" s="74"/>
      <c r="CU378" s="74"/>
      <c r="CV378" s="74"/>
      <c r="CW378" s="74"/>
      <c r="CX378" s="74"/>
      <c r="CY378" s="74"/>
      <c r="CZ378" s="74"/>
      <c r="DA378" s="74"/>
      <c r="DB378" s="74"/>
      <c r="DC378" s="74"/>
      <c r="DD378" s="74"/>
      <c r="DE378" s="74"/>
      <c r="DF378" s="74"/>
      <c r="DG378" s="74"/>
      <c r="DH378" s="74"/>
      <c r="DI378" s="74"/>
      <c r="DJ378" s="74"/>
      <c r="DK378" s="74"/>
      <c r="DL378" s="74"/>
      <c r="DM378" s="74"/>
      <c r="DN378" s="74"/>
      <c r="DO378" s="74"/>
      <c r="DP378" s="74"/>
      <c r="DQ378" s="74"/>
      <c r="DR378" s="74"/>
      <c r="DS378" s="74"/>
      <c r="DT378" s="74"/>
      <c r="DU378" s="74"/>
      <c r="DV378" s="74"/>
      <c r="DW378" s="74"/>
      <c r="DX378" s="74"/>
      <c r="DY378" s="74"/>
      <c r="DZ378" s="74"/>
      <c r="EA378" s="74"/>
      <c r="EB378" s="74"/>
      <c r="EC378" s="74"/>
      <c r="ED378" s="74"/>
      <c r="EE378" s="74"/>
      <c r="EF378" s="74"/>
      <c r="EG378" s="74"/>
      <c r="EH378" s="74"/>
      <c r="EI378" s="74"/>
      <c r="EJ378" s="74"/>
      <c r="EK378" s="74"/>
      <c r="EL378" s="74"/>
      <c r="EM378" s="74"/>
      <c r="EN378" s="74"/>
      <c r="EO378" s="74"/>
      <c r="EP378" s="74"/>
      <c r="EQ378" s="74"/>
      <c r="ER378" s="74"/>
      <c r="ES378" s="74"/>
      <c r="ET378" s="74"/>
      <c r="EU378" s="74"/>
      <c r="EV378" s="74"/>
      <c r="EW378" s="74"/>
      <c r="EX378" s="74"/>
      <c r="EY378" s="74"/>
      <c r="EZ378" s="74"/>
      <c r="FA378" s="74"/>
      <c r="FB378" s="74"/>
      <c r="FC378" s="74"/>
      <c r="FD378" s="74"/>
      <c r="FE378" s="74"/>
      <c r="FF378" s="74"/>
      <c r="FG378" s="74"/>
      <c r="FH378" s="74"/>
      <c r="FI378" s="74"/>
      <c r="FJ378" s="74"/>
      <c r="FK378" s="74"/>
      <c r="FL378" s="74"/>
      <c r="FM378" s="74"/>
      <c r="FN378" s="74"/>
      <c r="FO378" s="74"/>
      <c r="FP378" s="74"/>
      <c r="FQ378" s="74"/>
      <c r="FR378" s="74"/>
      <c r="FS378" s="74"/>
      <c r="FT378" s="74"/>
      <c r="FU378" s="74"/>
      <c r="FV378" s="74"/>
      <c r="FW378" s="74"/>
      <c r="FX378" s="74"/>
      <c r="FY378" s="74"/>
      <c r="FZ378" s="74"/>
      <c r="GA378" s="74"/>
      <c r="GB378" s="74"/>
      <c r="GC378" s="74"/>
    </row>
    <row r="379" spans="4:185">
      <c r="D379" s="74"/>
      <c r="E379" s="74"/>
      <c r="F379" s="74"/>
      <c r="G379" s="74"/>
      <c r="H379" s="74"/>
      <c r="I379" s="74"/>
      <c r="J379" s="74"/>
      <c r="K379" s="74"/>
      <c r="L379" s="74"/>
      <c r="M379" s="74"/>
      <c r="N379" s="74"/>
      <c r="O379" s="74"/>
      <c r="P379" s="74"/>
      <c r="Q379" s="74"/>
      <c r="R379" s="74"/>
      <c r="S379" s="74"/>
      <c r="T379" s="74"/>
      <c r="U379" s="74"/>
      <c r="V379" s="74"/>
      <c r="W379" s="74"/>
      <c r="X379" s="74"/>
      <c r="Y379" s="74"/>
      <c r="Z379" s="74"/>
      <c r="AA379" s="74"/>
      <c r="AB379" s="74"/>
      <c r="AC379" s="74"/>
      <c r="AD379" s="74"/>
      <c r="AE379" s="74"/>
      <c r="AF379" s="74"/>
      <c r="AG379" s="74"/>
      <c r="AH379" s="74"/>
      <c r="AI379" s="74"/>
      <c r="AJ379" s="74"/>
      <c r="AK379" s="74"/>
      <c r="AL379" s="74"/>
      <c r="AM379" s="74"/>
      <c r="AN379" s="74"/>
      <c r="AO379" s="74"/>
      <c r="AP379" s="74"/>
      <c r="AQ379" s="74"/>
      <c r="AR379" s="74"/>
      <c r="AS379" s="74"/>
      <c r="AT379" s="74"/>
      <c r="AU379" s="74"/>
      <c r="AV379" s="74"/>
      <c r="AW379" s="74"/>
      <c r="AX379" s="74"/>
      <c r="AY379" s="74"/>
      <c r="AZ379" s="74"/>
      <c r="BA379" s="74"/>
      <c r="BB379" s="74"/>
      <c r="BC379" s="74"/>
      <c r="BD379" s="74"/>
      <c r="BE379" s="74"/>
      <c r="BF379" s="74"/>
      <c r="BG379" s="74"/>
      <c r="BH379" s="74"/>
      <c r="BI379" s="74"/>
      <c r="BJ379" s="74"/>
      <c r="BK379" s="74"/>
      <c r="BL379" s="74"/>
      <c r="BM379" s="74"/>
      <c r="BN379" s="74"/>
      <c r="BO379" s="74"/>
      <c r="BP379" s="74"/>
      <c r="BQ379" s="74"/>
      <c r="BR379" s="74"/>
      <c r="BS379" s="74"/>
      <c r="BT379" s="74"/>
      <c r="BU379" s="74"/>
      <c r="BV379" s="74"/>
      <c r="BW379" s="74"/>
      <c r="BX379" s="74"/>
      <c r="BY379" s="74"/>
      <c r="BZ379" s="74"/>
      <c r="CA379" s="74"/>
      <c r="CB379" s="74"/>
      <c r="CC379" s="74"/>
      <c r="CD379" s="74"/>
      <c r="CE379" s="74"/>
      <c r="CF379" s="74"/>
      <c r="CG379" s="74"/>
      <c r="CH379" s="74"/>
      <c r="CI379" s="74"/>
      <c r="CJ379" s="74"/>
      <c r="CK379" s="74"/>
      <c r="CL379" s="74"/>
      <c r="CM379" s="74"/>
      <c r="CN379" s="74"/>
      <c r="CO379" s="74"/>
      <c r="CP379" s="74"/>
      <c r="CQ379" s="74"/>
      <c r="CR379" s="74"/>
      <c r="CS379" s="74"/>
      <c r="CT379" s="74"/>
      <c r="CU379" s="74"/>
      <c r="CV379" s="74"/>
      <c r="CW379" s="74"/>
      <c r="CX379" s="74"/>
      <c r="CY379" s="74"/>
      <c r="CZ379" s="74"/>
      <c r="DA379" s="74"/>
      <c r="DB379" s="74"/>
      <c r="DC379" s="74"/>
      <c r="DD379" s="74"/>
      <c r="DE379" s="74"/>
      <c r="DF379" s="74"/>
      <c r="DG379" s="74"/>
      <c r="DH379" s="74"/>
      <c r="DI379" s="74"/>
      <c r="DJ379" s="74"/>
      <c r="DK379" s="74"/>
      <c r="DL379" s="74"/>
      <c r="DM379" s="74"/>
      <c r="DN379" s="74"/>
      <c r="DO379" s="74"/>
      <c r="DP379" s="74"/>
      <c r="DQ379" s="74"/>
      <c r="DR379" s="74"/>
      <c r="DS379" s="74"/>
      <c r="DT379" s="74"/>
      <c r="DU379" s="74"/>
      <c r="DV379" s="74"/>
      <c r="DW379" s="74"/>
      <c r="DX379" s="74"/>
      <c r="DY379" s="74"/>
      <c r="DZ379" s="74"/>
      <c r="EA379" s="74"/>
      <c r="EB379" s="74"/>
      <c r="EC379" s="74"/>
      <c r="ED379" s="74"/>
      <c r="EE379" s="74"/>
      <c r="EF379" s="74"/>
      <c r="EG379" s="74"/>
      <c r="EH379" s="74"/>
      <c r="EI379" s="74"/>
      <c r="EJ379" s="74"/>
      <c r="EK379" s="74"/>
      <c r="EL379" s="74"/>
      <c r="EM379" s="74"/>
      <c r="EN379" s="74"/>
      <c r="EO379" s="74"/>
      <c r="EP379" s="74"/>
      <c r="EQ379" s="74"/>
      <c r="ER379" s="74"/>
      <c r="ES379" s="74"/>
      <c r="ET379" s="74"/>
      <c r="EU379" s="74"/>
      <c r="EV379" s="74"/>
      <c r="EW379" s="74"/>
      <c r="EX379" s="74"/>
      <c r="EY379" s="74"/>
      <c r="EZ379" s="74"/>
      <c r="FA379" s="74"/>
      <c r="FB379" s="74"/>
      <c r="FC379" s="74"/>
      <c r="FD379" s="74"/>
      <c r="FE379" s="74"/>
      <c r="FF379" s="74"/>
      <c r="FG379" s="74"/>
      <c r="FH379" s="74"/>
      <c r="FI379" s="74"/>
      <c r="FJ379" s="74"/>
      <c r="FK379" s="74"/>
      <c r="FL379" s="74"/>
      <c r="FM379" s="74"/>
      <c r="FN379" s="74"/>
      <c r="FO379" s="74"/>
      <c r="FP379" s="74"/>
      <c r="FQ379" s="74"/>
      <c r="FR379" s="74"/>
      <c r="FS379" s="74"/>
      <c r="FT379" s="74"/>
      <c r="FU379" s="74"/>
      <c r="FV379" s="74"/>
      <c r="FW379" s="74"/>
      <c r="FX379" s="74"/>
      <c r="FY379" s="74"/>
      <c r="FZ379" s="74"/>
      <c r="GA379" s="74"/>
      <c r="GB379" s="74"/>
      <c r="GC379" s="74"/>
    </row>
    <row r="380" spans="4:185">
      <c r="D380" s="74"/>
      <c r="E380" s="74"/>
      <c r="F380" s="74"/>
      <c r="G380" s="74"/>
      <c r="H380" s="74"/>
      <c r="I380" s="74"/>
      <c r="J380" s="74"/>
      <c r="K380" s="74"/>
      <c r="L380" s="74"/>
      <c r="M380" s="74"/>
      <c r="N380" s="74"/>
      <c r="O380" s="74"/>
      <c r="P380" s="74"/>
      <c r="Q380" s="74"/>
      <c r="R380" s="74"/>
      <c r="S380" s="74"/>
      <c r="T380" s="74"/>
      <c r="U380" s="74"/>
      <c r="V380" s="74"/>
      <c r="W380" s="74"/>
      <c r="X380" s="74"/>
      <c r="Y380" s="74"/>
      <c r="Z380" s="74"/>
      <c r="AA380" s="74"/>
      <c r="AB380" s="74"/>
      <c r="AC380" s="74"/>
      <c r="AD380" s="74"/>
      <c r="AE380" s="74"/>
      <c r="AF380" s="74"/>
      <c r="AG380" s="74"/>
      <c r="AH380" s="74"/>
      <c r="AI380" s="74"/>
      <c r="AJ380" s="74"/>
      <c r="AK380" s="74"/>
      <c r="AL380" s="74"/>
      <c r="AM380" s="74"/>
      <c r="AN380" s="74"/>
      <c r="AO380" s="74"/>
      <c r="AP380" s="74"/>
      <c r="AQ380" s="74"/>
      <c r="AR380" s="74"/>
      <c r="AS380" s="74"/>
      <c r="AT380" s="74"/>
      <c r="AU380" s="74"/>
      <c r="AV380" s="74"/>
      <c r="AW380" s="74"/>
      <c r="AX380" s="74"/>
      <c r="AY380" s="74"/>
      <c r="AZ380" s="74"/>
      <c r="BA380" s="74"/>
      <c r="BB380" s="74"/>
      <c r="BC380" s="74"/>
      <c r="BD380" s="74"/>
      <c r="BE380" s="74"/>
      <c r="BF380" s="74"/>
      <c r="BG380" s="74"/>
      <c r="BH380" s="74"/>
      <c r="BI380" s="74"/>
      <c r="BJ380" s="74"/>
      <c r="BK380" s="74"/>
      <c r="BL380" s="74"/>
      <c r="BM380" s="74"/>
      <c r="BN380" s="74"/>
      <c r="BO380" s="74"/>
      <c r="BP380" s="74"/>
      <c r="BQ380" s="74"/>
      <c r="BR380" s="74"/>
      <c r="BS380" s="74"/>
      <c r="BT380" s="74"/>
      <c r="BU380" s="74"/>
      <c r="BV380" s="74"/>
      <c r="BW380" s="74"/>
      <c r="BX380" s="74"/>
      <c r="BY380" s="74"/>
      <c r="BZ380" s="74"/>
      <c r="CA380" s="74"/>
      <c r="CB380" s="74"/>
      <c r="CC380" s="74"/>
      <c r="CD380" s="74"/>
      <c r="CE380" s="74"/>
      <c r="CF380" s="74"/>
      <c r="CG380" s="74"/>
      <c r="CH380" s="74"/>
      <c r="CI380" s="74"/>
      <c r="CJ380" s="74"/>
      <c r="CK380" s="74"/>
      <c r="CL380" s="74"/>
      <c r="CM380" s="74"/>
      <c r="CN380" s="74"/>
      <c r="CO380" s="74"/>
      <c r="CP380" s="74"/>
      <c r="CQ380" s="74"/>
      <c r="CR380" s="74"/>
      <c r="CS380" s="74"/>
      <c r="CT380" s="74"/>
      <c r="CU380" s="74"/>
      <c r="CV380" s="74"/>
      <c r="CW380" s="74"/>
      <c r="CX380" s="74"/>
      <c r="CY380" s="74"/>
      <c r="CZ380" s="74"/>
      <c r="DA380" s="74"/>
      <c r="DB380" s="74"/>
      <c r="DC380" s="74"/>
      <c r="DD380" s="74"/>
      <c r="DE380" s="74"/>
      <c r="DF380" s="74"/>
      <c r="DG380" s="74"/>
      <c r="DH380" s="74"/>
      <c r="DI380" s="74"/>
      <c r="DJ380" s="74"/>
      <c r="DK380" s="74"/>
      <c r="DL380" s="74"/>
      <c r="DM380" s="74"/>
      <c r="DN380" s="74"/>
      <c r="DO380" s="74"/>
      <c r="DP380" s="74"/>
      <c r="DQ380" s="74"/>
      <c r="DR380" s="74"/>
      <c r="DS380" s="74"/>
      <c r="DT380" s="74"/>
      <c r="DU380" s="74"/>
      <c r="DV380" s="74"/>
      <c r="DW380" s="74"/>
      <c r="DX380" s="74"/>
      <c r="DY380" s="74"/>
      <c r="DZ380" s="74"/>
      <c r="EA380" s="74"/>
      <c r="EB380" s="74"/>
      <c r="EC380" s="74"/>
      <c r="ED380" s="74"/>
      <c r="EE380" s="74"/>
      <c r="EF380" s="74"/>
      <c r="EG380" s="74"/>
      <c r="EH380" s="74"/>
      <c r="EI380" s="74"/>
      <c r="EJ380" s="74"/>
      <c r="EK380" s="74"/>
      <c r="EL380" s="74"/>
      <c r="EM380" s="74"/>
      <c r="EN380" s="74"/>
      <c r="EO380" s="74"/>
      <c r="EP380" s="74"/>
      <c r="EQ380" s="74"/>
      <c r="ER380" s="74"/>
      <c r="ES380" s="74"/>
      <c r="ET380" s="74"/>
      <c r="EU380" s="74"/>
      <c r="EV380" s="74"/>
      <c r="EW380" s="74"/>
      <c r="EX380" s="74"/>
      <c r="EY380" s="74"/>
      <c r="EZ380" s="74"/>
      <c r="FA380" s="74"/>
      <c r="FB380" s="74"/>
      <c r="FC380" s="74"/>
      <c r="FD380" s="74"/>
      <c r="FE380" s="74"/>
      <c r="FF380" s="74"/>
      <c r="FG380" s="74"/>
      <c r="FH380" s="74"/>
      <c r="FI380" s="74"/>
      <c r="FJ380" s="74"/>
      <c r="FK380" s="74"/>
      <c r="FL380" s="74"/>
      <c r="FM380" s="74"/>
      <c r="FN380" s="74"/>
      <c r="FO380" s="74"/>
      <c r="FP380" s="74"/>
      <c r="FQ380" s="74"/>
      <c r="FR380" s="74"/>
      <c r="FS380" s="74"/>
      <c r="FT380" s="74"/>
      <c r="FU380" s="74"/>
      <c r="FV380" s="74"/>
      <c r="FW380" s="74"/>
      <c r="FX380" s="74"/>
      <c r="FY380" s="74"/>
      <c r="FZ380" s="74"/>
      <c r="GA380" s="74"/>
      <c r="GB380" s="74"/>
      <c r="GC380" s="74"/>
    </row>
    <row r="381" spans="4:185">
      <c r="D381" s="74"/>
      <c r="E381" s="74"/>
      <c r="F381" s="74"/>
      <c r="G381" s="74"/>
      <c r="H381" s="74"/>
      <c r="I381" s="74"/>
      <c r="J381" s="74"/>
      <c r="K381" s="74"/>
      <c r="L381" s="74"/>
      <c r="M381" s="74"/>
      <c r="N381" s="74"/>
      <c r="O381" s="74"/>
      <c r="P381" s="74"/>
      <c r="Q381" s="74"/>
      <c r="R381" s="74"/>
      <c r="S381" s="74"/>
      <c r="T381" s="74"/>
      <c r="U381" s="74"/>
      <c r="V381" s="74"/>
      <c r="W381" s="74"/>
      <c r="X381" s="74"/>
      <c r="Y381" s="74"/>
      <c r="Z381" s="74"/>
      <c r="AA381" s="74"/>
      <c r="AB381" s="74"/>
      <c r="AC381" s="74"/>
      <c r="AD381" s="74"/>
      <c r="AE381" s="74"/>
      <c r="AF381" s="74"/>
      <c r="AG381" s="74"/>
      <c r="AH381" s="74"/>
      <c r="AI381" s="74"/>
      <c r="AJ381" s="74"/>
      <c r="AK381" s="74"/>
      <c r="AL381" s="74"/>
      <c r="AM381" s="74"/>
      <c r="AN381" s="74"/>
      <c r="AO381" s="74"/>
      <c r="AP381" s="74"/>
      <c r="AQ381" s="74"/>
      <c r="AR381" s="74"/>
      <c r="AS381" s="74"/>
      <c r="AT381" s="74"/>
      <c r="AU381" s="74"/>
      <c r="AV381" s="74"/>
      <c r="AW381" s="74"/>
      <c r="AX381" s="74"/>
      <c r="AY381" s="74"/>
      <c r="AZ381" s="74"/>
      <c r="BA381" s="74"/>
      <c r="BB381" s="74"/>
      <c r="BC381" s="74"/>
      <c r="BD381" s="74"/>
      <c r="BE381" s="74"/>
      <c r="BF381" s="74"/>
      <c r="BG381" s="74"/>
      <c r="BH381" s="74"/>
      <c r="BI381" s="74"/>
      <c r="BJ381" s="74"/>
      <c r="BK381" s="74"/>
      <c r="BL381" s="74"/>
      <c r="BM381" s="74"/>
      <c r="BN381" s="74"/>
      <c r="BO381" s="74"/>
      <c r="BP381" s="74"/>
      <c r="BQ381" s="74"/>
      <c r="BR381" s="74"/>
      <c r="BS381" s="74"/>
      <c r="BT381" s="74"/>
      <c r="BU381" s="74"/>
      <c r="BV381" s="74"/>
      <c r="BW381" s="74"/>
      <c r="BX381" s="74"/>
      <c r="BY381" s="74"/>
      <c r="BZ381" s="74"/>
      <c r="CA381" s="74"/>
      <c r="CB381" s="74"/>
      <c r="CC381" s="74"/>
      <c r="CD381" s="74"/>
      <c r="CE381" s="74"/>
      <c r="CF381" s="74"/>
      <c r="CG381" s="74"/>
      <c r="CH381" s="74"/>
      <c r="CI381" s="74"/>
      <c r="CJ381" s="74"/>
      <c r="CK381" s="74"/>
      <c r="CL381" s="74"/>
      <c r="CM381" s="74"/>
      <c r="CN381" s="74"/>
      <c r="CO381" s="74"/>
      <c r="CP381" s="74"/>
      <c r="CQ381" s="74"/>
      <c r="CR381" s="74"/>
      <c r="CS381" s="74"/>
      <c r="CT381" s="74"/>
      <c r="CU381" s="74"/>
      <c r="CV381" s="74"/>
      <c r="CW381" s="74"/>
      <c r="CX381" s="74"/>
      <c r="CY381" s="74"/>
      <c r="CZ381" s="74"/>
      <c r="DA381" s="74"/>
      <c r="DB381" s="74"/>
      <c r="DC381" s="74"/>
      <c r="DD381" s="74"/>
      <c r="DE381" s="74"/>
      <c r="DF381" s="74"/>
      <c r="DG381" s="74"/>
      <c r="DH381" s="74"/>
      <c r="DI381" s="74"/>
      <c r="DJ381" s="74"/>
      <c r="DK381" s="74"/>
      <c r="DL381" s="74"/>
      <c r="DM381" s="74"/>
      <c r="DN381" s="74"/>
      <c r="DO381" s="74"/>
      <c r="DP381" s="74"/>
      <c r="DQ381" s="74"/>
      <c r="DR381" s="74"/>
      <c r="DS381" s="74"/>
      <c r="DT381" s="74"/>
      <c r="DU381" s="74"/>
      <c r="DV381" s="74"/>
      <c r="DW381" s="74"/>
      <c r="DX381" s="74"/>
      <c r="DY381" s="74"/>
      <c r="DZ381" s="74"/>
      <c r="EA381" s="74"/>
      <c r="EB381" s="74"/>
      <c r="EC381" s="74"/>
      <c r="ED381" s="74"/>
      <c r="EE381" s="74"/>
      <c r="EF381" s="74"/>
      <c r="EG381" s="74"/>
      <c r="EH381" s="74"/>
      <c r="EI381" s="74"/>
      <c r="EJ381" s="74"/>
      <c r="EK381" s="74"/>
      <c r="EL381" s="74"/>
      <c r="EM381" s="74"/>
      <c r="EN381" s="74"/>
      <c r="EO381" s="74"/>
      <c r="EP381" s="74"/>
      <c r="EQ381" s="74"/>
      <c r="ER381" s="74"/>
      <c r="ES381" s="74"/>
      <c r="ET381" s="74"/>
      <c r="EU381" s="74"/>
      <c r="EV381" s="74"/>
      <c r="EW381" s="74"/>
      <c r="EX381" s="74"/>
      <c r="EY381" s="74"/>
      <c r="EZ381" s="74"/>
      <c r="FA381" s="74"/>
      <c r="FB381" s="74"/>
      <c r="FC381" s="74"/>
      <c r="FD381" s="74"/>
      <c r="FE381" s="74"/>
      <c r="FF381" s="74"/>
      <c r="FG381" s="74"/>
      <c r="FH381" s="74"/>
      <c r="FI381" s="74"/>
      <c r="FJ381" s="74"/>
      <c r="FK381" s="74"/>
      <c r="FL381" s="74"/>
      <c r="FM381" s="74"/>
      <c r="FN381" s="74"/>
      <c r="FO381" s="74"/>
      <c r="FP381" s="74"/>
      <c r="FQ381" s="74"/>
      <c r="FR381" s="74"/>
      <c r="FS381" s="74"/>
      <c r="FT381" s="74"/>
      <c r="FU381" s="74"/>
      <c r="FV381" s="74"/>
      <c r="FW381" s="74"/>
      <c r="FX381" s="74"/>
      <c r="FY381" s="74"/>
      <c r="FZ381" s="74"/>
      <c r="GA381" s="74"/>
      <c r="GB381" s="74"/>
      <c r="GC381" s="74"/>
    </row>
    <row r="382" spans="4:185">
      <c r="D382" s="74"/>
      <c r="E382" s="74"/>
      <c r="F382" s="74"/>
      <c r="G382" s="74"/>
      <c r="H382" s="74"/>
      <c r="I382" s="74"/>
      <c r="J382" s="74"/>
      <c r="K382" s="74"/>
      <c r="L382" s="74"/>
      <c r="M382" s="74"/>
      <c r="N382" s="74"/>
      <c r="O382" s="74"/>
      <c r="P382" s="74"/>
      <c r="Q382" s="74"/>
      <c r="R382" s="74"/>
      <c r="S382" s="74"/>
      <c r="T382" s="74"/>
      <c r="U382" s="74"/>
      <c r="V382" s="74"/>
      <c r="W382" s="74"/>
      <c r="X382" s="74"/>
      <c r="Y382" s="74"/>
      <c r="Z382" s="74"/>
      <c r="AA382" s="74"/>
      <c r="AB382" s="74"/>
      <c r="AC382" s="74"/>
      <c r="AD382" s="74"/>
      <c r="AE382" s="74"/>
      <c r="AF382" s="74"/>
      <c r="AG382" s="74"/>
      <c r="AH382" s="74"/>
      <c r="AI382" s="74"/>
      <c r="AJ382" s="74"/>
      <c r="AK382" s="74"/>
      <c r="AL382" s="74"/>
      <c r="AM382" s="74"/>
      <c r="AN382" s="74"/>
      <c r="AO382" s="74"/>
      <c r="AP382" s="74"/>
      <c r="AQ382" s="74"/>
      <c r="AR382" s="74"/>
      <c r="AS382" s="74"/>
      <c r="AT382" s="74"/>
      <c r="AU382" s="74"/>
      <c r="AV382" s="74"/>
      <c r="AW382" s="74"/>
      <c r="AX382" s="74"/>
      <c r="AY382" s="74"/>
      <c r="AZ382" s="74"/>
      <c r="BA382" s="74"/>
      <c r="BB382" s="74"/>
      <c r="BC382" s="74"/>
      <c r="BD382" s="74"/>
      <c r="BE382" s="74"/>
      <c r="BF382" s="74"/>
      <c r="BG382" s="74"/>
      <c r="BH382" s="74"/>
      <c r="BI382" s="74"/>
      <c r="BJ382" s="74"/>
      <c r="BK382" s="74"/>
      <c r="BL382" s="74"/>
      <c r="BM382" s="74"/>
      <c r="BN382" s="74"/>
      <c r="BO382" s="74"/>
      <c r="BP382" s="74"/>
      <c r="BQ382" s="74"/>
      <c r="BR382" s="74"/>
      <c r="BS382" s="74"/>
      <c r="BT382" s="74"/>
      <c r="BU382" s="74"/>
      <c r="BV382" s="74"/>
      <c r="BW382" s="74"/>
      <c r="BX382" s="74"/>
      <c r="BY382" s="74"/>
      <c r="BZ382" s="74"/>
      <c r="CA382" s="74"/>
      <c r="CB382" s="74"/>
      <c r="CC382" s="74"/>
      <c r="CD382" s="74"/>
      <c r="CE382" s="74"/>
      <c r="CF382" s="74"/>
      <c r="CG382" s="74"/>
      <c r="CH382" s="74"/>
      <c r="CI382" s="74"/>
      <c r="CJ382" s="74"/>
      <c r="CK382" s="74"/>
      <c r="CL382" s="74"/>
      <c r="CM382" s="74"/>
      <c r="CN382" s="74"/>
      <c r="CO382" s="74"/>
      <c r="CP382" s="74"/>
      <c r="CQ382" s="74"/>
      <c r="CR382" s="74"/>
      <c r="CS382" s="74"/>
      <c r="CT382" s="74"/>
      <c r="CU382" s="74"/>
      <c r="CV382" s="74"/>
      <c r="CW382" s="74"/>
      <c r="CX382" s="74"/>
      <c r="CY382" s="74"/>
      <c r="CZ382" s="74"/>
      <c r="DA382" s="74"/>
      <c r="DB382" s="74"/>
      <c r="DC382" s="74"/>
      <c r="DD382" s="74"/>
      <c r="DE382" s="74"/>
      <c r="DF382" s="74"/>
      <c r="DG382" s="74"/>
      <c r="DH382" s="74"/>
      <c r="DI382" s="74"/>
      <c r="DJ382" s="74"/>
      <c r="DK382" s="74"/>
      <c r="DL382" s="74"/>
      <c r="DM382" s="74"/>
      <c r="DN382" s="74"/>
      <c r="DO382" s="74"/>
      <c r="DP382" s="74"/>
      <c r="DQ382" s="74"/>
      <c r="DR382" s="74"/>
      <c r="DS382" s="74"/>
      <c r="DT382" s="74"/>
      <c r="DU382" s="74"/>
      <c r="DV382" s="74"/>
      <c r="DW382" s="74"/>
      <c r="DX382" s="74"/>
      <c r="DY382" s="74"/>
      <c r="DZ382" s="74"/>
      <c r="EA382" s="74"/>
      <c r="EB382" s="74"/>
      <c r="EC382" s="74"/>
      <c r="ED382" s="74"/>
      <c r="EE382" s="74"/>
      <c r="EF382" s="74"/>
      <c r="EG382" s="74"/>
      <c r="EH382" s="74"/>
      <c r="EI382" s="74"/>
      <c r="EJ382" s="74"/>
      <c r="EK382" s="74"/>
      <c r="EL382" s="74"/>
      <c r="EM382" s="74"/>
      <c r="EN382" s="74"/>
      <c r="EO382" s="74"/>
      <c r="EP382" s="74"/>
      <c r="EQ382" s="74"/>
      <c r="ER382" s="74"/>
      <c r="ES382" s="74"/>
      <c r="ET382" s="74"/>
      <c r="EU382" s="74"/>
      <c r="EV382" s="74"/>
      <c r="EW382" s="74"/>
      <c r="EX382" s="74"/>
      <c r="EY382" s="74"/>
      <c r="EZ382" s="74"/>
      <c r="FA382" s="74"/>
      <c r="FB382" s="74"/>
      <c r="FC382" s="74"/>
      <c r="FD382" s="74"/>
      <c r="FE382" s="74"/>
      <c r="FF382" s="74"/>
      <c r="FG382" s="74"/>
      <c r="FH382" s="74"/>
      <c r="FI382" s="74"/>
      <c r="FJ382" s="74"/>
      <c r="FK382" s="74"/>
      <c r="FL382" s="74"/>
      <c r="FM382" s="74"/>
      <c r="FN382" s="74"/>
      <c r="FO382" s="74"/>
      <c r="FP382" s="74"/>
      <c r="FQ382" s="74"/>
      <c r="FR382" s="74"/>
      <c r="FS382" s="74"/>
      <c r="FT382" s="74"/>
      <c r="FU382" s="74"/>
      <c r="FV382" s="74"/>
      <c r="FW382" s="74"/>
      <c r="FX382" s="74"/>
      <c r="FY382" s="74"/>
      <c r="FZ382" s="74"/>
      <c r="GA382" s="74"/>
      <c r="GB382" s="74"/>
      <c r="GC382" s="74"/>
    </row>
    <row r="383" spans="4:185">
      <c r="D383" s="74"/>
      <c r="E383" s="74"/>
      <c r="F383" s="74"/>
      <c r="G383" s="74"/>
      <c r="H383" s="74"/>
      <c r="I383" s="74"/>
      <c r="J383" s="74"/>
      <c r="K383" s="74"/>
      <c r="L383" s="74"/>
      <c r="M383" s="74"/>
      <c r="N383" s="74"/>
      <c r="O383" s="74"/>
      <c r="P383" s="74"/>
      <c r="Q383" s="74"/>
      <c r="R383" s="74"/>
      <c r="S383" s="74"/>
      <c r="T383" s="74"/>
      <c r="U383" s="74"/>
      <c r="V383" s="74"/>
      <c r="W383" s="74"/>
      <c r="X383" s="74"/>
      <c r="Y383" s="74"/>
      <c r="Z383" s="74"/>
      <c r="AA383" s="74"/>
      <c r="AB383" s="74"/>
      <c r="AC383" s="74"/>
      <c r="AD383" s="74"/>
      <c r="AE383" s="74"/>
      <c r="AF383" s="74"/>
      <c r="AG383" s="74"/>
      <c r="AH383" s="74"/>
      <c r="AI383" s="74"/>
      <c r="AJ383" s="74"/>
      <c r="AK383" s="74"/>
      <c r="AL383" s="74"/>
      <c r="AM383" s="74"/>
      <c r="AN383" s="74"/>
      <c r="AO383" s="74"/>
      <c r="AP383" s="74"/>
      <c r="AQ383" s="74"/>
      <c r="AR383" s="74"/>
      <c r="AS383" s="74"/>
      <c r="AT383" s="74"/>
      <c r="AU383" s="74"/>
      <c r="AV383" s="74"/>
      <c r="AW383" s="74"/>
      <c r="AX383" s="74"/>
      <c r="AY383" s="74"/>
      <c r="AZ383" s="74"/>
      <c r="BA383" s="74"/>
      <c r="BB383" s="74"/>
      <c r="BC383" s="74"/>
      <c r="BD383" s="74"/>
      <c r="BE383" s="74"/>
      <c r="BF383" s="74"/>
      <c r="BG383" s="74"/>
      <c r="BH383" s="74"/>
      <c r="BI383" s="74"/>
      <c r="BJ383" s="74"/>
      <c r="BK383" s="74"/>
      <c r="BL383" s="74"/>
      <c r="BM383" s="74"/>
      <c r="BN383" s="74"/>
      <c r="BO383" s="74"/>
      <c r="BP383" s="74"/>
      <c r="BQ383" s="74"/>
      <c r="BR383" s="74"/>
      <c r="BS383" s="74"/>
      <c r="BT383" s="74"/>
      <c r="BU383" s="74"/>
      <c r="BV383" s="74"/>
      <c r="BW383" s="74"/>
      <c r="BX383" s="74"/>
      <c r="BY383" s="74"/>
      <c r="BZ383" s="74"/>
      <c r="CA383" s="74"/>
      <c r="CB383" s="74"/>
      <c r="CC383" s="74"/>
      <c r="CD383" s="74"/>
      <c r="CE383" s="74"/>
      <c r="CF383" s="74"/>
      <c r="CG383" s="74"/>
      <c r="CH383" s="74"/>
      <c r="CI383" s="74"/>
      <c r="CJ383" s="74"/>
      <c r="CK383" s="74"/>
      <c r="CL383" s="74"/>
      <c r="CM383" s="74"/>
      <c r="CN383" s="74"/>
      <c r="CO383" s="74"/>
      <c r="CP383" s="74"/>
      <c r="CQ383" s="74"/>
      <c r="CR383" s="74"/>
      <c r="CS383" s="74"/>
      <c r="CT383" s="74"/>
      <c r="CU383" s="74"/>
      <c r="CV383" s="74"/>
      <c r="CW383" s="74"/>
      <c r="CX383" s="74"/>
      <c r="CY383" s="74"/>
      <c r="CZ383" s="74"/>
      <c r="DA383" s="74"/>
      <c r="DB383" s="74"/>
      <c r="DC383" s="74"/>
      <c r="DD383" s="74"/>
      <c r="DE383" s="74"/>
      <c r="DF383" s="74"/>
      <c r="DG383" s="74"/>
      <c r="DH383" s="74"/>
      <c r="DI383" s="74"/>
      <c r="DJ383" s="74"/>
      <c r="DK383" s="74"/>
      <c r="DL383" s="74"/>
      <c r="DM383" s="74"/>
      <c r="DN383" s="74"/>
      <c r="DO383" s="74"/>
      <c r="DP383" s="74"/>
      <c r="DQ383" s="74"/>
      <c r="DR383" s="74"/>
      <c r="DS383" s="74"/>
      <c r="DT383" s="74"/>
      <c r="DU383" s="74"/>
      <c r="DV383" s="74"/>
      <c r="DW383" s="74"/>
      <c r="DX383" s="74"/>
      <c r="DY383" s="74"/>
      <c r="DZ383" s="74"/>
      <c r="EA383" s="74"/>
      <c r="EB383" s="74"/>
      <c r="EC383" s="74"/>
      <c r="ED383" s="74"/>
      <c r="EE383" s="74"/>
      <c r="EF383" s="74"/>
      <c r="EG383" s="74"/>
      <c r="EH383" s="74"/>
      <c r="EI383" s="74"/>
      <c r="EJ383" s="74"/>
      <c r="EK383" s="74"/>
      <c r="EL383" s="74"/>
      <c r="EM383" s="74"/>
      <c r="EN383" s="74"/>
      <c r="EO383" s="74"/>
      <c r="EP383" s="74"/>
      <c r="EQ383" s="74"/>
      <c r="ER383" s="74"/>
      <c r="ES383" s="74"/>
      <c r="ET383" s="74"/>
      <c r="EU383" s="74"/>
      <c r="EV383" s="74"/>
      <c r="EW383" s="74"/>
      <c r="EX383" s="74"/>
      <c r="EY383" s="74"/>
      <c r="EZ383" s="74"/>
      <c r="FA383" s="74"/>
      <c r="FB383" s="74"/>
      <c r="FC383" s="74"/>
      <c r="FD383" s="74"/>
      <c r="FE383" s="74"/>
      <c r="FF383" s="74"/>
      <c r="FG383" s="74"/>
      <c r="FH383" s="74"/>
      <c r="FI383" s="74"/>
      <c r="FJ383" s="74"/>
      <c r="FK383" s="74"/>
      <c r="FL383" s="74"/>
      <c r="FM383" s="74"/>
      <c r="FN383" s="74"/>
      <c r="FO383" s="74"/>
      <c r="FP383" s="74"/>
      <c r="FQ383" s="74"/>
      <c r="FR383" s="74"/>
      <c r="FS383" s="74"/>
      <c r="FT383" s="74"/>
      <c r="FU383" s="74"/>
      <c r="FV383" s="74"/>
      <c r="FW383" s="74"/>
      <c r="FX383" s="74"/>
      <c r="FY383" s="74"/>
      <c r="FZ383" s="74"/>
      <c r="GA383" s="74"/>
      <c r="GB383" s="74"/>
      <c r="GC383" s="74"/>
    </row>
    <row r="384" spans="4:185">
      <c r="D384" s="74"/>
      <c r="E384" s="74"/>
      <c r="F384" s="74"/>
      <c r="G384" s="74"/>
      <c r="H384" s="74"/>
      <c r="I384" s="74"/>
      <c r="J384" s="74"/>
      <c r="K384" s="74"/>
      <c r="L384" s="74"/>
      <c r="M384" s="74"/>
      <c r="N384" s="74"/>
      <c r="O384" s="74"/>
      <c r="P384" s="74"/>
      <c r="Q384" s="74"/>
      <c r="R384" s="74"/>
      <c r="S384" s="74"/>
      <c r="T384" s="74"/>
      <c r="U384" s="74"/>
      <c r="V384" s="74"/>
      <c r="W384" s="74"/>
      <c r="X384" s="74"/>
      <c r="Y384" s="74"/>
      <c r="Z384" s="74"/>
      <c r="AA384" s="74"/>
      <c r="AB384" s="74"/>
      <c r="AC384" s="74"/>
      <c r="AD384" s="74"/>
      <c r="AE384" s="74"/>
      <c r="AF384" s="74"/>
      <c r="AG384" s="74"/>
      <c r="AH384" s="74"/>
      <c r="AI384" s="74"/>
      <c r="AJ384" s="74"/>
      <c r="AK384" s="74"/>
      <c r="AL384" s="74"/>
      <c r="AM384" s="74"/>
      <c r="AN384" s="74"/>
      <c r="AO384" s="74"/>
      <c r="AP384" s="74"/>
      <c r="AQ384" s="74"/>
      <c r="AR384" s="74"/>
      <c r="AS384" s="74"/>
      <c r="AT384" s="74"/>
      <c r="AU384" s="74"/>
      <c r="AV384" s="74"/>
      <c r="AW384" s="74"/>
      <c r="AX384" s="74"/>
      <c r="AY384" s="74"/>
      <c r="AZ384" s="74"/>
      <c r="BA384" s="74"/>
      <c r="BB384" s="74"/>
      <c r="BC384" s="74"/>
      <c r="BD384" s="74"/>
      <c r="BE384" s="74"/>
      <c r="BF384" s="74"/>
      <c r="BG384" s="74"/>
      <c r="BH384" s="74"/>
      <c r="BI384" s="74"/>
      <c r="BJ384" s="74"/>
      <c r="BK384" s="74"/>
      <c r="BL384" s="74"/>
      <c r="BM384" s="74"/>
      <c r="BN384" s="74"/>
      <c r="BO384" s="74"/>
      <c r="BP384" s="74"/>
      <c r="BQ384" s="74"/>
      <c r="BR384" s="74"/>
      <c r="BS384" s="74"/>
      <c r="BT384" s="74"/>
      <c r="BU384" s="74"/>
      <c r="BV384" s="74"/>
      <c r="BW384" s="74"/>
      <c r="BX384" s="74"/>
      <c r="BY384" s="74"/>
      <c r="BZ384" s="74"/>
      <c r="CA384" s="74"/>
      <c r="CB384" s="74"/>
      <c r="CC384" s="74"/>
      <c r="CD384" s="74"/>
      <c r="CE384" s="74"/>
      <c r="CF384" s="74"/>
      <c r="CG384" s="74"/>
      <c r="CH384" s="74"/>
      <c r="CI384" s="74"/>
      <c r="CJ384" s="74"/>
      <c r="CK384" s="74"/>
      <c r="CL384" s="74"/>
      <c r="CM384" s="74"/>
      <c r="CN384" s="74"/>
      <c r="CO384" s="74"/>
      <c r="CP384" s="74"/>
      <c r="CQ384" s="74"/>
      <c r="CR384" s="74"/>
      <c r="CS384" s="74"/>
      <c r="CT384" s="74"/>
      <c r="CU384" s="74"/>
      <c r="CV384" s="74"/>
      <c r="CW384" s="74"/>
      <c r="CX384" s="74"/>
      <c r="CY384" s="74"/>
      <c r="CZ384" s="74"/>
      <c r="DA384" s="74"/>
      <c r="DB384" s="74"/>
      <c r="DC384" s="74"/>
      <c r="DD384" s="74"/>
      <c r="DE384" s="74"/>
      <c r="DF384" s="74"/>
      <c r="DG384" s="74"/>
      <c r="DH384" s="74"/>
      <c r="DI384" s="74"/>
      <c r="DJ384" s="74"/>
      <c r="DK384" s="74"/>
      <c r="DL384" s="74"/>
      <c r="DM384" s="74"/>
      <c r="DN384" s="74"/>
      <c r="DO384" s="74"/>
      <c r="DP384" s="74"/>
      <c r="DQ384" s="74"/>
      <c r="DR384" s="74"/>
      <c r="DS384" s="74"/>
      <c r="DT384" s="74"/>
      <c r="DU384" s="74"/>
      <c r="DV384" s="74"/>
      <c r="DW384" s="74"/>
      <c r="DX384" s="74"/>
      <c r="DY384" s="74"/>
      <c r="DZ384" s="74"/>
      <c r="EA384" s="74"/>
      <c r="EB384" s="74"/>
      <c r="EC384" s="74"/>
      <c r="ED384" s="74"/>
      <c r="EE384" s="74"/>
      <c r="EF384" s="74"/>
      <c r="EG384" s="74"/>
      <c r="EH384" s="74"/>
      <c r="EI384" s="74"/>
      <c r="EJ384" s="74"/>
      <c r="EK384" s="74"/>
      <c r="EL384" s="74"/>
      <c r="EM384" s="74"/>
      <c r="EN384" s="74"/>
      <c r="EO384" s="74"/>
      <c r="EP384" s="74"/>
      <c r="EQ384" s="74"/>
      <c r="ER384" s="74"/>
      <c r="ES384" s="74"/>
      <c r="ET384" s="74"/>
      <c r="EU384" s="74"/>
      <c r="EV384" s="74"/>
      <c r="EW384" s="74"/>
      <c r="EX384" s="74"/>
      <c r="EY384" s="74"/>
      <c r="EZ384" s="74"/>
      <c r="FA384" s="74"/>
      <c r="FB384" s="74"/>
      <c r="FC384" s="74"/>
      <c r="FD384" s="74"/>
      <c r="FE384" s="74"/>
      <c r="FF384" s="74"/>
      <c r="FG384" s="74"/>
      <c r="FH384" s="74"/>
      <c r="FI384" s="74"/>
      <c r="FJ384" s="74"/>
      <c r="FK384" s="74"/>
      <c r="FL384" s="74"/>
      <c r="FM384" s="74"/>
      <c r="FN384" s="74"/>
      <c r="FO384" s="74"/>
      <c r="FP384" s="74"/>
      <c r="FQ384" s="74"/>
      <c r="FR384" s="74"/>
      <c r="FS384" s="74"/>
      <c r="FT384" s="74"/>
      <c r="FU384" s="74"/>
      <c r="FV384" s="74"/>
      <c r="FW384" s="74"/>
      <c r="FX384" s="74"/>
      <c r="FY384" s="74"/>
      <c r="FZ384" s="74"/>
      <c r="GA384" s="74"/>
      <c r="GB384" s="74"/>
      <c r="GC384" s="74"/>
    </row>
    <row r="385" spans="4:185">
      <c r="D385" s="74"/>
      <c r="E385" s="74"/>
      <c r="F385" s="74"/>
      <c r="G385" s="74"/>
      <c r="H385" s="74"/>
      <c r="I385" s="74"/>
      <c r="J385" s="74"/>
      <c r="K385" s="74"/>
      <c r="L385" s="74"/>
      <c r="M385" s="74"/>
      <c r="N385" s="74"/>
      <c r="O385" s="74"/>
      <c r="P385" s="74"/>
      <c r="Q385" s="74"/>
      <c r="R385" s="74"/>
      <c r="S385" s="74"/>
      <c r="T385" s="74"/>
      <c r="U385" s="74"/>
      <c r="V385" s="74"/>
      <c r="W385" s="74"/>
      <c r="X385" s="74"/>
      <c r="Y385" s="74"/>
      <c r="Z385" s="74"/>
      <c r="AA385" s="74"/>
      <c r="AB385" s="74"/>
      <c r="AC385" s="74"/>
      <c r="AD385" s="74"/>
      <c r="AE385" s="74"/>
      <c r="AF385" s="74"/>
      <c r="AG385" s="74"/>
      <c r="AH385" s="74"/>
      <c r="AI385" s="74"/>
      <c r="AJ385" s="74"/>
      <c r="AK385" s="74"/>
      <c r="AL385" s="74"/>
      <c r="AM385" s="74"/>
      <c r="AN385" s="74"/>
      <c r="AO385" s="74"/>
      <c r="AP385" s="74"/>
      <c r="AQ385" s="74"/>
      <c r="AR385" s="74"/>
      <c r="AS385" s="74"/>
      <c r="AT385" s="74"/>
      <c r="AU385" s="74"/>
      <c r="AV385" s="74"/>
      <c r="AW385" s="74"/>
      <c r="AX385" s="74"/>
      <c r="AY385" s="74"/>
      <c r="AZ385" s="74"/>
      <c r="BA385" s="74"/>
      <c r="BB385" s="74"/>
      <c r="BC385" s="74"/>
      <c r="BD385" s="74"/>
      <c r="BE385" s="74"/>
      <c r="BF385" s="74"/>
      <c r="BG385" s="74"/>
      <c r="BH385" s="74"/>
      <c r="BI385" s="74"/>
      <c r="BJ385" s="74"/>
      <c r="BK385" s="74"/>
      <c r="BL385" s="74"/>
      <c r="BM385" s="74"/>
      <c r="BN385" s="74"/>
      <c r="BO385" s="74"/>
      <c r="BP385" s="74"/>
      <c r="BQ385" s="74"/>
      <c r="BR385" s="74"/>
      <c r="BS385" s="74"/>
      <c r="BT385" s="74"/>
      <c r="BU385" s="74"/>
      <c r="BV385" s="74"/>
      <c r="BW385" s="74"/>
      <c r="BX385" s="74"/>
      <c r="BY385" s="74"/>
      <c r="BZ385" s="74"/>
      <c r="CA385" s="74"/>
      <c r="CB385" s="74"/>
      <c r="CC385" s="74"/>
      <c r="CD385" s="74"/>
      <c r="CE385" s="74"/>
      <c r="CF385" s="74"/>
      <c r="CG385" s="74"/>
      <c r="CH385" s="74"/>
      <c r="CI385" s="74"/>
      <c r="CJ385" s="74"/>
      <c r="CK385" s="74"/>
      <c r="CL385" s="74"/>
      <c r="CM385" s="74"/>
      <c r="CN385" s="74"/>
      <c r="CO385" s="74"/>
      <c r="CP385" s="74"/>
      <c r="CQ385" s="74"/>
      <c r="CR385" s="74"/>
      <c r="CS385" s="74"/>
      <c r="CT385" s="74"/>
      <c r="CU385" s="74"/>
      <c r="CV385" s="74"/>
      <c r="CW385" s="74"/>
      <c r="CX385" s="74"/>
      <c r="CY385" s="74"/>
      <c r="CZ385" s="74"/>
      <c r="DA385" s="74"/>
      <c r="DB385" s="74"/>
      <c r="DC385" s="74"/>
      <c r="DD385" s="74"/>
      <c r="DE385" s="74"/>
      <c r="DF385" s="74"/>
      <c r="DG385" s="74"/>
      <c r="DH385" s="74"/>
      <c r="DI385" s="74"/>
      <c r="DJ385" s="74"/>
      <c r="DK385" s="74"/>
      <c r="DL385" s="74"/>
      <c r="DM385" s="74"/>
      <c r="DN385" s="74"/>
      <c r="DO385" s="74"/>
      <c r="DP385" s="74"/>
      <c r="DQ385" s="74"/>
      <c r="DR385" s="74"/>
      <c r="DS385" s="74"/>
      <c r="DT385" s="74"/>
      <c r="DU385" s="74"/>
      <c r="DV385" s="74"/>
      <c r="DW385" s="74"/>
      <c r="DX385" s="74"/>
      <c r="DY385" s="74"/>
      <c r="DZ385" s="74"/>
      <c r="EA385" s="74"/>
      <c r="EB385" s="74"/>
      <c r="EC385" s="74"/>
      <c r="ED385" s="74"/>
      <c r="EE385" s="74"/>
      <c r="EF385" s="74"/>
      <c r="EG385" s="74"/>
      <c r="EH385" s="74"/>
      <c r="EI385" s="74"/>
      <c r="EJ385" s="74"/>
      <c r="EK385" s="74"/>
      <c r="EL385" s="74"/>
      <c r="EM385" s="74"/>
      <c r="EN385" s="74"/>
      <c r="EO385" s="74"/>
      <c r="EP385" s="74"/>
      <c r="EQ385" s="74"/>
      <c r="ER385" s="74"/>
      <c r="ES385" s="74"/>
      <c r="ET385" s="74"/>
      <c r="EU385" s="74"/>
      <c r="EV385" s="74"/>
      <c r="EW385" s="74"/>
      <c r="EX385" s="74"/>
      <c r="EY385" s="74"/>
      <c r="EZ385" s="74"/>
      <c r="FA385" s="74"/>
      <c r="FB385" s="74"/>
      <c r="FC385" s="74"/>
      <c r="FD385" s="74"/>
      <c r="FE385" s="74"/>
      <c r="FF385" s="74"/>
      <c r="FG385" s="74"/>
      <c r="FH385" s="74"/>
      <c r="FI385" s="74"/>
      <c r="FJ385" s="74"/>
      <c r="FK385" s="74"/>
      <c r="FL385" s="74"/>
      <c r="FM385" s="74"/>
      <c r="FN385" s="74"/>
      <c r="FO385" s="74"/>
      <c r="FP385" s="74"/>
      <c r="FQ385" s="74"/>
      <c r="FR385" s="74"/>
      <c r="FS385" s="74"/>
      <c r="FT385" s="74"/>
      <c r="FU385" s="74"/>
      <c r="FV385" s="74"/>
      <c r="FW385" s="74"/>
      <c r="FX385" s="74"/>
      <c r="FY385" s="74"/>
      <c r="FZ385" s="74"/>
      <c r="GA385" s="74"/>
      <c r="GB385" s="74"/>
      <c r="GC385" s="74"/>
    </row>
    <row r="386" spans="4:185">
      <c r="D386" s="74"/>
      <c r="E386" s="74"/>
      <c r="F386" s="74"/>
      <c r="G386" s="74"/>
      <c r="H386" s="74"/>
      <c r="I386" s="74"/>
      <c r="J386" s="74"/>
      <c r="K386" s="74"/>
      <c r="L386" s="74"/>
      <c r="M386" s="74"/>
      <c r="N386" s="74"/>
      <c r="O386" s="74"/>
      <c r="P386" s="74"/>
      <c r="Q386" s="74"/>
      <c r="R386" s="74"/>
      <c r="S386" s="74"/>
      <c r="T386" s="74"/>
      <c r="U386" s="74"/>
      <c r="V386" s="74"/>
      <c r="W386" s="74"/>
      <c r="X386" s="74"/>
      <c r="Y386" s="74"/>
      <c r="Z386" s="74"/>
      <c r="AA386" s="74"/>
      <c r="AB386" s="74"/>
      <c r="AC386" s="74"/>
      <c r="AD386" s="74"/>
      <c r="AE386" s="74"/>
      <c r="AF386" s="74"/>
      <c r="AG386" s="74"/>
      <c r="AH386" s="74"/>
      <c r="AI386" s="74"/>
      <c r="AJ386" s="74"/>
      <c r="AK386" s="74"/>
      <c r="AL386" s="74"/>
      <c r="AM386" s="74"/>
      <c r="AN386" s="74"/>
      <c r="AO386" s="74"/>
      <c r="AP386" s="74"/>
      <c r="AQ386" s="74"/>
      <c r="AR386" s="74"/>
      <c r="AS386" s="74"/>
      <c r="AT386" s="74"/>
      <c r="AU386" s="74"/>
      <c r="AV386" s="74"/>
      <c r="AW386" s="74"/>
      <c r="AX386" s="74"/>
      <c r="AY386" s="74"/>
      <c r="AZ386" s="74"/>
      <c r="BA386" s="74"/>
      <c r="BB386" s="74"/>
      <c r="BC386" s="74"/>
      <c r="BD386" s="74"/>
      <c r="BE386" s="74"/>
      <c r="BF386" s="74"/>
      <c r="BG386" s="74"/>
      <c r="BH386" s="74"/>
      <c r="BI386" s="74"/>
      <c r="BJ386" s="74"/>
      <c r="BK386" s="74"/>
      <c r="BL386" s="74"/>
      <c r="BM386" s="74"/>
      <c r="BN386" s="74"/>
      <c r="BO386" s="74"/>
      <c r="BP386" s="74"/>
      <c r="BQ386" s="74"/>
      <c r="BR386" s="74"/>
      <c r="BS386" s="74"/>
      <c r="BT386" s="74"/>
      <c r="BU386" s="74"/>
      <c r="BV386" s="74"/>
      <c r="BW386" s="74"/>
      <c r="BX386" s="74"/>
      <c r="BY386" s="74"/>
      <c r="BZ386" s="74"/>
      <c r="CA386" s="74"/>
      <c r="CB386" s="74"/>
      <c r="CC386" s="74"/>
      <c r="CD386" s="74"/>
      <c r="CE386" s="74"/>
      <c r="CF386" s="74"/>
      <c r="CG386" s="74"/>
      <c r="CH386" s="74"/>
      <c r="CI386" s="74"/>
      <c r="CJ386" s="74"/>
      <c r="CK386" s="74"/>
      <c r="CL386" s="74"/>
      <c r="CM386" s="74"/>
      <c r="CN386" s="74"/>
      <c r="CO386" s="74"/>
      <c r="CP386" s="74"/>
      <c r="CQ386" s="74"/>
      <c r="CR386" s="74"/>
      <c r="CS386" s="74"/>
      <c r="CT386" s="74"/>
      <c r="CU386" s="74"/>
      <c r="CV386" s="74"/>
      <c r="CW386" s="74"/>
      <c r="CX386" s="74"/>
      <c r="CY386" s="74"/>
      <c r="CZ386" s="74"/>
      <c r="DA386" s="74"/>
      <c r="DB386" s="74"/>
      <c r="DC386" s="74"/>
      <c r="DD386" s="74"/>
      <c r="DE386" s="74"/>
      <c r="DF386" s="74"/>
      <c r="DG386" s="74"/>
      <c r="DH386" s="74"/>
      <c r="DI386" s="74"/>
      <c r="DJ386" s="74"/>
      <c r="DK386" s="74"/>
      <c r="DL386" s="74"/>
      <c r="DM386" s="74"/>
      <c r="DN386" s="74"/>
      <c r="DO386" s="74"/>
      <c r="DP386" s="74"/>
      <c r="DQ386" s="74"/>
      <c r="DR386" s="74"/>
      <c r="DS386" s="74"/>
      <c r="DT386" s="74"/>
      <c r="DU386" s="74"/>
      <c r="DV386" s="74"/>
      <c r="DW386" s="74"/>
      <c r="DX386" s="74"/>
      <c r="DY386" s="74"/>
      <c r="DZ386" s="74"/>
      <c r="EA386" s="74"/>
      <c r="EB386" s="74"/>
      <c r="EC386" s="74"/>
      <c r="ED386" s="74"/>
      <c r="EE386" s="74"/>
      <c r="EF386" s="74"/>
      <c r="EG386" s="74"/>
      <c r="EH386" s="74"/>
      <c r="EI386" s="74"/>
      <c r="EJ386" s="74"/>
      <c r="EK386" s="74"/>
      <c r="EL386" s="74"/>
      <c r="EM386" s="74"/>
      <c r="EN386" s="74"/>
      <c r="EO386" s="74"/>
      <c r="EP386" s="74"/>
      <c r="EQ386" s="74"/>
      <c r="ER386" s="74"/>
      <c r="ES386" s="74"/>
      <c r="ET386" s="74"/>
      <c r="EU386" s="74"/>
      <c r="EV386" s="74"/>
      <c r="EW386" s="74"/>
      <c r="EX386" s="74"/>
      <c r="EY386" s="74"/>
      <c r="EZ386" s="74"/>
      <c r="FA386" s="74"/>
      <c r="FB386" s="74"/>
      <c r="FC386" s="74"/>
      <c r="FD386" s="74"/>
      <c r="FE386" s="74"/>
      <c r="FF386" s="74"/>
      <c r="FG386" s="74"/>
      <c r="FH386" s="74"/>
      <c r="FI386" s="74"/>
      <c r="FJ386" s="74"/>
      <c r="FK386" s="74"/>
      <c r="FL386" s="74"/>
      <c r="FM386" s="74"/>
      <c r="FN386" s="74"/>
      <c r="FO386" s="74"/>
      <c r="FP386" s="74"/>
      <c r="FQ386" s="74"/>
      <c r="FR386" s="74"/>
      <c r="FS386" s="74"/>
      <c r="FT386" s="74"/>
      <c r="FU386" s="74"/>
      <c r="FV386" s="74"/>
      <c r="FW386" s="74"/>
      <c r="FX386" s="74"/>
      <c r="FY386" s="74"/>
      <c r="FZ386" s="74"/>
      <c r="GA386" s="74"/>
      <c r="GB386" s="74"/>
      <c r="GC386" s="74"/>
    </row>
    <row r="387" spans="4:185">
      <c r="D387" s="74"/>
      <c r="E387" s="74"/>
      <c r="F387" s="74"/>
      <c r="G387" s="74"/>
      <c r="H387" s="74"/>
      <c r="I387" s="74"/>
      <c r="J387" s="74"/>
      <c r="K387" s="74"/>
      <c r="L387" s="74"/>
      <c r="M387" s="74"/>
      <c r="N387" s="74"/>
      <c r="O387" s="74"/>
      <c r="P387" s="74"/>
      <c r="Q387" s="74"/>
      <c r="R387" s="74"/>
      <c r="S387" s="74"/>
      <c r="T387" s="74"/>
      <c r="U387" s="74"/>
      <c r="V387" s="74"/>
      <c r="W387" s="74"/>
      <c r="X387" s="74"/>
      <c r="Y387" s="74"/>
      <c r="Z387" s="74"/>
      <c r="AA387" s="74"/>
      <c r="AB387" s="74"/>
      <c r="AC387" s="74"/>
      <c r="AD387" s="74"/>
      <c r="AE387" s="74"/>
      <c r="AF387" s="74"/>
      <c r="AG387" s="74"/>
      <c r="AH387" s="74"/>
      <c r="AI387" s="74"/>
      <c r="AJ387" s="74"/>
      <c r="AK387" s="74"/>
      <c r="AL387" s="74"/>
      <c r="AM387" s="74"/>
      <c r="AN387" s="74"/>
      <c r="AO387" s="74"/>
      <c r="AP387" s="74"/>
      <c r="AQ387" s="74"/>
      <c r="AR387" s="74"/>
      <c r="AS387" s="74"/>
      <c r="AT387" s="74"/>
      <c r="AU387" s="74"/>
      <c r="AV387" s="74"/>
      <c r="AW387" s="74"/>
      <c r="AX387" s="74"/>
      <c r="AY387" s="74"/>
      <c r="AZ387" s="74"/>
      <c r="BA387" s="74"/>
      <c r="BB387" s="74"/>
      <c r="BC387" s="74"/>
      <c r="BD387" s="74"/>
      <c r="BE387" s="74"/>
      <c r="BF387" s="74"/>
      <c r="BG387" s="74"/>
      <c r="BH387" s="74"/>
      <c r="BI387" s="74"/>
      <c r="BJ387" s="74"/>
      <c r="BK387" s="74"/>
      <c r="BL387" s="74"/>
      <c r="BM387" s="74"/>
      <c r="BN387" s="74"/>
      <c r="BO387" s="74"/>
      <c r="BP387" s="74"/>
      <c r="BQ387" s="74"/>
      <c r="BR387" s="74"/>
      <c r="BS387" s="74"/>
      <c r="BT387" s="74"/>
      <c r="BU387" s="74"/>
      <c r="BV387" s="74"/>
      <c r="BW387" s="74"/>
      <c r="BX387" s="74"/>
      <c r="BY387" s="74"/>
      <c r="BZ387" s="74"/>
      <c r="CA387" s="74"/>
      <c r="CB387" s="74"/>
      <c r="CC387" s="74"/>
      <c r="CD387" s="74"/>
      <c r="CE387" s="74"/>
      <c r="CF387" s="74"/>
      <c r="CG387" s="74"/>
      <c r="CH387" s="74"/>
      <c r="CI387" s="74"/>
      <c r="CJ387" s="74"/>
      <c r="CK387" s="74"/>
      <c r="CL387" s="74"/>
      <c r="CM387" s="74"/>
      <c r="CN387" s="74"/>
      <c r="CO387" s="74"/>
      <c r="CP387" s="74"/>
      <c r="CQ387" s="74"/>
      <c r="CR387" s="74"/>
      <c r="CS387" s="74"/>
      <c r="CT387" s="74"/>
      <c r="CU387" s="74"/>
      <c r="CV387" s="74"/>
      <c r="CW387" s="74"/>
      <c r="CX387" s="74"/>
      <c r="CY387" s="74"/>
      <c r="CZ387" s="74"/>
      <c r="DA387" s="74"/>
      <c r="DB387" s="74"/>
      <c r="DC387" s="74"/>
      <c r="DD387" s="74"/>
      <c r="DE387" s="74"/>
      <c r="DF387" s="74"/>
      <c r="DG387" s="74"/>
      <c r="DH387" s="74"/>
      <c r="DI387" s="74"/>
      <c r="DJ387" s="74"/>
      <c r="DK387" s="74"/>
      <c r="DL387" s="74"/>
      <c r="DM387" s="74"/>
      <c r="DN387" s="74"/>
      <c r="DO387" s="74"/>
      <c r="DP387" s="74"/>
      <c r="DQ387" s="74"/>
      <c r="DR387" s="74"/>
      <c r="DS387" s="74"/>
      <c r="DT387" s="74"/>
      <c r="DU387" s="74"/>
      <c r="DV387" s="74"/>
      <c r="DW387" s="74"/>
      <c r="DX387" s="74"/>
      <c r="DY387" s="74"/>
      <c r="DZ387" s="74"/>
      <c r="EA387" s="74"/>
      <c r="EB387" s="74"/>
      <c r="EC387" s="74"/>
      <c r="ED387" s="74"/>
      <c r="EE387" s="74"/>
      <c r="EF387" s="74"/>
      <c r="EG387" s="74"/>
      <c r="EH387" s="74"/>
      <c r="EI387" s="74"/>
      <c r="EJ387" s="74"/>
      <c r="EK387" s="74"/>
      <c r="EL387" s="74"/>
      <c r="EM387" s="74"/>
      <c r="EN387" s="74"/>
      <c r="EO387" s="74"/>
      <c r="EP387" s="74"/>
      <c r="EQ387" s="74"/>
      <c r="ER387" s="74"/>
      <c r="ES387" s="74"/>
      <c r="ET387" s="74"/>
      <c r="EU387" s="74"/>
      <c r="EV387" s="74"/>
      <c r="EW387" s="74"/>
      <c r="EX387" s="74"/>
      <c r="EY387" s="74"/>
      <c r="EZ387" s="74"/>
      <c r="FA387" s="74"/>
      <c r="FB387" s="74"/>
      <c r="FC387" s="74"/>
      <c r="FD387" s="74"/>
      <c r="FE387" s="74"/>
      <c r="FF387" s="74"/>
      <c r="FG387" s="74"/>
      <c r="FH387" s="74"/>
      <c r="FI387" s="74"/>
      <c r="FJ387" s="74"/>
      <c r="FK387" s="74"/>
      <c r="FL387" s="74"/>
      <c r="FM387" s="74"/>
      <c r="FN387" s="74"/>
      <c r="FO387" s="74"/>
      <c r="FP387" s="74"/>
      <c r="FQ387" s="74"/>
      <c r="FR387" s="74"/>
      <c r="FS387" s="74"/>
      <c r="FT387" s="74"/>
      <c r="FU387" s="74"/>
      <c r="FV387" s="74"/>
      <c r="FW387" s="74"/>
      <c r="FX387" s="74"/>
      <c r="FY387" s="74"/>
      <c r="FZ387" s="74"/>
      <c r="GA387" s="74"/>
      <c r="GB387" s="74"/>
      <c r="GC387" s="74"/>
    </row>
    <row r="388" spans="4:185">
      <c r="D388" s="74"/>
      <c r="E388" s="74"/>
      <c r="F388" s="74"/>
      <c r="G388" s="74"/>
      <c r="H388" s="74"/>
      <c r="I388" s="74"/>
      <c r="J388" s="74"/>
      <c r="K388" s="74"/>
      <c r="L388" s="74"/>
      <c r="M388" s="74"/>
      <c r="N388" s="74"/>
      <c r="O388" s="74"/>
      <c r="P388" s="74"/>
      <c r="Q388" s="74"/>
      <c r="R388" s="74"/>
      <c r="S388" s="74"/>
      <c r="T388" s="74"/>
      <c r="U388" s="74"/>
      <c r="V388" s="74"/>
      <c r="W388" s="74"/>
      <c r="X388" s="74"/>
      <c r="Y388" s="74"/>
      <c r="Z388" s="74"/>
      <c r="AA388" s="74"/>
      <c r="AB388" s="74"/>
      <c r="AC388" s="74"/>
      <c r="AD388" s="74"/>
      <c r="AE388" s="74"/>
      <c r="AF388" s="74"/>
      <c r="AG388" s="74"/>
      <c r="AH388" s="74"/>
      <c r="AI388" s="74"/>
      <c r="AJ388" s="74"/>
      <c r="AK388" s="74"/>
      <c r="AL388" s="74"/>
      <c r="AM388" s="74"/>
      <c r="AN388" s="74"/>
      <c r="AO388" s="74"/>
      <c r="AP388" s="74"/>
      <c r="AQ388" s="74"/>
      <c r="AR388" s="74"/>
      <c r="AS388" s="74"/>
      <c r="AT388" s="74"/>
      <c r="AU388" s="74"/>
      <c r="AV388" s="74"/>
      <c r="AW388" s="74"/>
      <c r="AX388" s="74"/>
      <c r="AY388" s="74"/>
      <c r="AZ388" s="74"/>
      <c r="BA388" s="74"/>
      <c r="BB388" s="74"/>
      <c r="BC388" s="74"/>
      <c r="BD388" s="74"/>
      <c r="BE388" s="74"/>
      <c r="BF388" s="74"/>
      <c r="BG388" s="74"/>
      <c r="BH388" s="74"/>
      <c r="BI388" s="74"/>
      <c r="BJ388" s="74"/>
      <c r="BK388" s="74"/>
      <c r="BL388" s="74"/>
      <c r="BM388" s="74"/>
      <c r="BN388" s="74"/>
      <c r="BO388" s="74"/>
      <c r="BP388" s="74"/>
      <c r="BQ388" s="74"/>
      <c r="BR388" s="74"/>
      <c r="BS388" s="74"/>
      <c r="BT388" s="74"/>
      <c r="BU388" s="74"/>
      <c r="BV388" s="74"/>
      <c r="BW388" s="74"/>
      <c r="BX388" s="74"/>
      <c r="BY388" s="74"/>
      <c r="BZ388" s="74"/>
      <c r="CA388" s="74"/>
      <c r="CB388" s="74"/>
      <c r="CC388" s="74"/>
      <c r="CD388" s="74"/>
      <c r="CE388" s="74"/>
      <c r="CF388" s="74"/>
      <c r="CG388" s="74"/>
      <c r="CH388" s="74"/>
      <c r="CI388" s="74"/>
      <c r="CJ388" s="74"/>
      <c r="CK388" s="74"/>
      <c r="CL388" s="74"/>
      <c r="CM388" s="74"/>
      <c r="CN388" s="74"/>
      <c r="CO388" s="74"/>
      <c r="CP388" s="74"/>
      <c r="CQ388" s="74"/>
      <c r="CR388" s="74"/>
      <c r="CS388" s="74"/>
      <c r="CT388" s="74"/>
      <c r="CU388" s="74"/>
      <c r="CV388" s="74"/>
      <c r="CW388" s="74"/>
      <c r="CX388" s="74"/>
      <c r="CY388" s="74"/>
      <c r="CZ388" s="74"/>
      <c r="DA388" s="74"/>
      <c r="DB388" s="74"/>
      <c r="DC388" s="74"/>
      <c r="DD388" s="74"/>
      <c r="DE388" s="74"/>
      <c r="DF388" s="74"/>
      <c r="DG388" s="74"/>
      <c r="DH388" s="74"/>
      <c r="DI388" s="74"/>
      <c r="DJ388" s="74"/>
      <c r="DK388" s="74"/>
      <c r="DL388" s="74"/>
      <c r="DM388" s="74"/>
      <c r="DN388" s="74"/>
      <c r="DO388" s="74"/>
      <c r="DP388" s="74"/>
      <c r="DQ388" s="74"/>
      <c r="DR388" s="74"/>
      <c r="DS388" s="74"/>
      <c r="DT388" s="74"/>
      <c r="DU388" s="74"/>
      <c r="DV388" s="74"/>
      <c r="DW388" s="74"/>
      <c r="DX388" s="74"/>
      <c r="DY388" s="74"/>
      <c r="DZ388" s="74"/>
      <c r="EA388" s="74"/>
      <c r="EB388" s="74"/>
      <c r="EC388" s="74"/>
      <c r="ED388" s="74"/>
      <c r="EE388" s="74"/>
      <c r="EF388" s="74"/>
      <c r="EG388" s="74"/>
      <c r="EH388" s="74"/>
      <c r="EI388" s="74"/>
      <c r="EJ388" s="74"/>
      <c r="EK388" s="74"/>
      <c r="EL388" s="74"/>
      <c r="EM388" s="74"/>
      <c r="EN388" s="74"/>
      <c r="EO388" s="74"/>
      <c r="EP388" s="74"/>
      <c r="EQ388" s="74"/>
      <c r="ER388" s="74"/>
      <c r="ES388" s="74"/>
      <c r="ET388" s="74"/>
      <c r="EU388" s="74"/>
      <c r="EV388" s="74"/>
      <c r="EW388" s="74"/>
      <c r="EX388" s="74"/>
      <c r="EY388" s="74"/>
      <c r="EZ388" s="74"/>
      <c r="FA388" s="74"/>
      <c r="FB388" s="74"/>
      <c r="FC388" s="74"/>
      <c r="FD388" s="74"/>
      <c r="FE388" s="74"/>
      <c r="FF388" s="74"/>
      <c r="FG388" s="74"/>
      <c r="FH388" s="74"/>
      <c r="FI388" s="74"/>
      <c r="FJ388" s="74"/>
      <c r="FK388" s="74"/>
      <c r="FL388" s="74"/>
      <c r="FM388" s="74"/>
      <c r="FN388" s="74"/>
      <c r="FO388" s="74"/>
      <c r="FP388" s="74"/>
      <c r="FQ388" s="74"/>
      <c r="FR388" s="74"/>
      <c r="FS388" s="74"/>
      <c r="FT388" s="74"/>
      <c r="FU388" s="74"/>
      <c r="FV388" s="74"/>
      <c r="FW388" s="74"/>
      <c r="FX388" s="74"/>
      <c r="FY388" s="74"/>
      <c r="FZ388" s="74"/>
      <c r="GA388" s="74"/>
      <c r="GB388" s="74"/>
      <c r="GC388" s="74"/>
    </row>
    <row r="389" spans="4:185">
      <c r="D389" s="74"/>
      <c r="E389" s="74"/>
      <c r="F389" s="74"/>
      <c r="G389" s="74"/>
      <c r="H389" s="74"/>
      <c r="I389" s="74"/>
      <c r="J389" s="74"/>
      <c r="K389" s="74"/>
      <c r="L389" s="74"/>
      <c r="M389" s="74"/>
      <c r="N389" s="74"/>
      <c r="O389" s="74"/>
      <c r="P389" s="74"/>
      <c r="Q389" s="74"/>
      <c r="R389" s="74"/>
      <c r="S389" s="74"/>
      <c r="T389" s="74"/>
      <c r="U389" s="74"/>
      <c r="V389" s="74"/>
      <c r="W389" s="74"/>
      <c r="X389" s="74"/>
      <c r="Y389" s="74"/>
      <c r="Z389" s="74"/>
      <c r="AA389" s="74"/>
      <c r="AB389" s="74"/>
      <c r="AC389" s="74"/>
      <c r="AD389" s="74"/>
      <c r="AE389" s="74"/>
      <c r="AF389" s="74"/>
      <c r="AG389" s="74"/>
      <c r="AH389" s="74"/>
      <c r="AI389" s="74"/>
      <c r="AJ389" s="74"/>
      <c r="AK389" s="74"/>
      <c r="AL389" s="74"/>
      <c r="AM389" s="74"/>
      <c r="AN389" s="74"/>
      <c r="AO389" s="74"/>
      <c r="AP389" s="74"/>
      <c r="AQ389" s="74"/>
      <c r="AR389" s="74"/>
      <c r="AS389" s="74"/>
      <c r="AT389" s="74"/>
      <c r="AU389" s="74"/>
      <c r="AV389" s="74"/>
      <c r="AW389" s="74"/>
      <c r="AX389" s="74"/>
      <c r="AY389" s="74"/>
      <c r="AZ389" s="74"/>
      <c r="BA389" s="74"/>
      <c r="BB389" s="74"/>
      <c r="BC389" s="74"/>
      <c r="BD389" s="74"/>
      <c r="BE389" s="74"/>
      <c r="BF389" s="74"/>
      <c r="BG389" s="74"/>
      <c r="BH389" s="74"/>
      <c r="BI389" s="74"/>
      <c r="BJ389" s="74"/>
      <c r="BK389" s="74"/>
      <c r="BL389" s="74"/>
      <c r="BM389" s="74"/>
      <c r="BN389" s="74"/>
      <c r="BO389" s="74"/>
      <c r="BP389" s="74"/>
      <c r="BQ389" s="74"/>
      <c r="BR389" s="74"/>
      <c r="BS389" s="74"/>
      <c r="BT389" s="74"/>
      <c r="BU389" s="74"/>
      <c r="BV389" s="74"/>
      <c r="BW389" s="74"/>
      <c r="BX389" s="74"/>
      <c r="BY389" s="74"/>
      <c r="BZ389" s="74"/>
      <c r="CA389" s="74"/>
      <c r="CB389" s="74"/>
      <c r="CC389" s="74"/>
      <c r="CD389" s="74"/>
      <c r="CE389" s="74"/>
      <c r="CF389" s="74"/>
      <c r="CG389" s="74"/>
      <c r="CH389" s="74"/>
      <c r="CI389" s="74"/>
      <c r="CJ389" s="74"/>
      <c r="CK389" s="74"/>
      <c r="CL389" s="74"/>
      <c r="CM389" s="74"/>
      <c r="CN389" s="74"/>
      <c r="CO389" s="74"/>
      <c r="CP389" s="74"/>
      <c r="CQ389" s="74"/>
      <c r="CR389" s="74"/>
      <c r="CS389" s="74"/>
      <c r="CT389" s="74"/>
      <c r="CU389" s="74"/>
      <c r="CV389" s="74"/>
      <c r="CW389" s="74"/>
      <c r="CX389" s="74"/>
      <c r="CY389" s="74"/>
      <c r="CZ389" s="74"/>
      <c r="DA389" s="74"/>
      <c r="DB389" s="74"/>
      <c r="DC389" s="74"/>
      <c r="DD389" s="74"/>
      <c r="DE389" s="74"/>
      <c r="DF389" s="74"/>
      <c r="DG389" s="74"/>
      <c r="DH389" s="74"/>
      <c r="DI389" s="74"/>
      <c r="DJ389" s="74"/>
      <c r="DK389" s="74"/>
      <c r="DL389" s="74"/>
      <c r="DM389" s="74"/>
      <c r="DN389" s="74"/>
      <c r="DO389" s="74"/>
      <c r="DP389" s="74"/>
      <c r="DQ389" s="74"/>
      <c r="DR389" s="74"/>
      <c r="DS389" s="74"/>
      <c r="DT389" s="74"/>
      <c r="DU389" s="74"/>
      <c r="DV389" s="74"/>
      <c r="DW389" s="74"/>
      <c r="DX389" s="74"/>
      <c r="DY389" s="74"/>
      <c r="DZ389" s="74"/>
      <c r="EA389" s="74"/>
      <c r="EB389" s="74"/>
      <c r="EC389" s="74"/>
      <c r="ED389" s="74"/>
      <c r="EE389" s="74"/>
      <c r="EF389" s="74"/>
      <c r="EG389" s="74"/>
      <c r="EH389" s="74"/>
      <c r="EI389" s="74"/>
      <c r="EJ389" s="74"/>
      <c r="EK389" s="74"/>
      <c r="EL389" s="74"/>
      <c r="EM389" s="74"/>
      <c r="EN389" s="74"/>
      <c r="EO389" s="74"/>
      <c r="EP389" s="74"/>
      <c r="EQ389" s="74"/>
      <c r="ER389" s="74"/>
      <c r="ES389" s="74"/>
      <c r="ET389" s="74"/>
      <c r="EU389" s="74"/>
      <c r="EV389" s="74"/>
      <c r="EW389" s="74"/>
      <c r="EX389" s="74"/>
      <c r="EY389" s="74"/>
      <c r="EZ389" s="74"/>
      <c r="FA389" s="74"/>
      <c r="FB389" s="74"/>
      <c r="FC389" s="74"/>
      <c r="FD389" s="74"/>
      <c r="FE389" s="74"/>
      <c r="FF389" s="74"/>
      <c r="FG389" s="74"/>
      <c r="FH389" s="74"/>
      <c r="FI389" s="74"/>
      <c r="FJ389" s="74"/>
      <c r="FK389" s="74"/>
      <c r="FL389" s="74"/>
      <c r="FM389" s="74"/>
      <c r="FN389" s="74"/>
      <c r="FO389" s="74"/>
      <c r="FP389" s="74"/>
      <c r="FQ389" s="74"/>
      <c r="FR389" s="74"/>
      <c r="FS389" s="74"/>
      <c r="FT389" s="74"/>
      <c r="FU389" s="74"/>
      <c r="FV389" s="74"/>
      <c r="FW389" s="74"/>
      <c r="FX389" s="74"/>
      <c r="FY389" s="74"/>
      <c r="FZ389" s="74"/>
      <c r="GA389" s="74"/>
      <c r="GB389" s="74"/>
      <c r="GC389" s="74"/>
    </row>
    <row r="390" spans="4:185">
      <c r="D390" s="74"/>
      <c r="E390" s="74"/>
      <c r="F390" s="74"/>
      <c r="G390" s="74"/>
      <c r="H390" s="74"/>
      <c r="I390" s="74"/>
      <c r="J390" s="74"/>
      <c r="K390" s="74"/>
      <c r="L390" s="74"/>
      <c r="M390" s="74"/>
      <c r="N390" s="74"/>
      <c r="O390" s="74"/>
      <c r="P390" s="74"/>
      <c r="Q390" s="74"/>
      <c r="R390" s="74"/>
      <c r="S390" s="74"/>
      <c r="T390" s="74"/>
      <c r="U390" s="74"/>
      <c r="V390" s="74"/>
      <c r="W390" s="74"/>
      <c r="X390" s="74"/>
      <c r="Y390" s="74"/>
      <c r="Z390" s="74"/>
      <c r="AA390" s="74"/>
      <c r="AB390" s="74"/>
      <c r="AC390" s="74"/>
      <c r="AD390" s="74"/>
      <c r="AE390" s="74"/>
      <c r="AF390" s="74"/>
      <c r="AG390" s="74"/>
      <c r="AH390" s="74"/>
      <c r="AI390" s="74"/>
      <c r="AJ390" s="74"/>
      <c r="AK390" s="74"/>
      <c r="AL390" s="74"/>
      <c r="AM390" s="74"/>
      <c r="AN390" s="74"/>
      <c r="AO390" s="74"/>
      <c r="AP390" s="74"/>
      <c r="AQ390" s="74"/>
      <c r="AR390" s="74"/>
      <c r="AS390" s="74"/>
      <c r="AT390" s="74"/>
      <c r="AU390" s="74"/>
      <c r="AV390" s="74"/>
      <c r="AW390" s="74"/>
      <c r="AX390" s="74"/>
      <c r="AY390" s="74"/>
      <c r="AZ390" s="74"/>
      <c r="BA390" s="74"/>
      <c r="BB390" s="74"/>
      <c r="BC390" s="74"/>
      <c r="BD390" s="74"/>
      <c r="BE390" s="74"/>
      <c r="BF390" s="74"/>
      <c r="BG390" s="74"/>
      <c r="BH390" s="74"/>
      <c r="BI390" s="74"/>
      <c r="BJ390" s="74"/>
      <c r="BK390" s="74"/>
      <c r="BL390" s="74"/>
      <c r="BM390" s="74"/>
      <c r="BN390" s="74"/>
      <c r="BO390" s="74"/>
      <c r="BP390" s="74"/>
      <c r="BQ390" s="74"/>
      <c r="BR390" s="74"/>
      <c r="BS390" s="74"/>
      <c r="BT390" s="74"/>
      <c r="BU390" s="74"/>
      <c r="BV390" s="74"/>
      <c r="BW390" s="74"/>
      <c r="BX390" s="74"/>
      <c r="BY390" s="74"/>
      <c r="BZ390" s="74"/>
      <c r="CA390" s="74"/>
      <c r="CB390" s="74"/>
      <c r="CC390" s="74"/>
      <c r="CD390" s="74"/>
      <c r="CE390" s="74"/>
      <c r="CF390" s="74"/>
      <c r="CG390" s="74"/>
      <c r="CH390" s="74"/>
      <c r="CI390" s="74"/>
      <c r="CJ390" s="74"/>
      <c r="CK390" s="74"/>
      <c r="CL390" s="74"/>
      <c r="CM390" s="74"/>
      <c r="CN390" s="74"/>
      <c r="CO390" s="74"/>
      <c r="CP390" s="74"/>
      <c r="CQ390" s="74"/>
      <c r="CR390" s="74"/>
      <c r="CS390" s="74"/>
      <c r="CT390" s="74"/>
      <c r="CU390" s="74"/>
      <c r="CV390" s="74"/>
      <c r="CW390" s="74"/>
      <c r="CX390" s="74"/>
      <c r="CY390" s="74"/>
      <c r="CZ390" s="74"/>
      <c r="DA390" s="74"/>
      <c r="DB390" s="74"/>
      <c r="DC390" s="74"/>
      <c r="DD390" s="74"/>
      <c r="DE390" s="74"/>
      <c r="DF390" s="74"/>
      <c r="DG390" s="74"/>
      <c r="DH390" s="74"/>
      <c r="DI390" s="74"/>
      <c r="DJ390" s="74"/>
      <c r="DK390" s="74"/>
      <c r="DL390" s="74"/>
      <c r="DM390" s="74"/>
      <c r="DN390" s="74"/>
      <c r="DO390" s="74"/>
      <c r="DP390" s="74"/>
      <c r="DQ390" s="74"/>
      <c r="DR390" s="74"/>
      <c r="DS390" s="74"/>
      <c r="DT390" s="74"/>
      <c r="DU390" s="74"/>
      <c r="DV390" s="74"/>
      <c r="DW390" s="74"/>
      <c r="DX390" s="74"/>
      <c r="DY390" s="74"/>
      <c r="DZ390" s="74"/>
      <c r="EA390" s="74"/>
      <c r="EB390" s="74"/>
      <c r="EC390" s="74"/>
      <c r="ED390" s="74"/>
      <c r="EE390" s="74"/>
      <c r="EF390" s="74"/>
      <c r="EG390" s="74"/>
      <c r="EH390" s="74"/>
      <c r="EI390" s="74"/>
      <c r="EJ390" s="74"/>
      <c r="EK390" s="74"/>
      <c r="EL390" s="74"/>
      <c r="EM390" s="74"/>
      <c r="EN390" s="74"/>
      <c r="EO390" s="74"/>
      <c r="EP390" s="74"/>
      <c r="EQ390" s="74"/>
      <c r="ER390" s="74"/>
      <c r="ES390" s="74"/>
      <c r="ET390" s="74"/>
      <c r="EU390" s="74"/>
      <c r="EV390" s="74"/>
      <c r="EW390" s="74"/>
      <c r="EX390" s="74"/>
      <c r="EY390" s="74"/>
      <c r="EZ390" s="74"/>
      <c r="FA390" s="74"/>
      <c r="FB390" s="74"/>
      <c r="FC390" s="74"/>
      <c r="FD390" s="74"/>
      <c r="FE390" s="74"/>
      <c r="FF390" s="74"/>
      <c r="FG390" s="74"/>
      <c r="FH390" s="74"/>
      <c r="FI390" s="74"/>
      <c r="FJ390" s="74"/>
      <c r="FK390" s="74"/>
      <c r="FL390" s="74"/>
      <c r="FM390" s="74"/>
      <c r="FN390" s="74"/>
      <c r="FO390" s="74"/>
      <c r="FP390" s="74"/>
      <c r="FQ390" s="74"/>
      <c r="FR390" s="74"/>
      <c r="FS390" s="74"/>
      <c r="FT390" s="74"/>
      <c r="FU390" s="74"/>
      <c r="FV390" s="74"/>
      <c r="FW390" s="74"/>
      <c r="FX390" s="74"/>
      <c r="FY390" s="74"/>
      <c r="FZ390" s="74"/>
      <c r="GA390" s="74"/>
      <c r="GB390" s="74"/>
      <c r="GC390" s="74"/>
    </row>
    <row r="391" spans="4:185">
      <c r="D391" s="74"/>
      <c r="E391" s="74"/>
      <c r="F391" s="74"/>
      <c r="G391" s="74"/>
      <c r="H391" s="74"/>
      <c r="I391" s="74"/>
      <c r="J391" s="74"/>
      <c r="K391" s="74"/>
      <c r="L391" s="74"/>
      <c r="M391" s="74"/>
      <c r="N391" s="74"/>
      <c r="O391" s="74"/>
      <c r="P391" s="74"/>
      <c r="Q391" s="74"/>
      <c r="R391" s="74"/>
      <c r="S391" s="74"/>
      <c r="T391" s="74"/>
      <c r="U391" s="74"/>
      <c r="V391" s="74"/>
      <c r="W391" s="74"/>
      <c r="X391" s="74"/>
      <c r="Y391" s="74"/>
      <c r="Z391" s="74"/>
      <c r="AA391" s="74"/>
      <c r="AB391" s="74"/>
      <c r="AC391" s="74"/>
      <c r="AD391" s="74"/>
      <c r="AE391" s="74"/>
      <c r="AF391" s="74"/>
      <c r="AG391" s="74"/>
      <c r="AH391" s="74"/>
      <c r="AI391" s="74"/>
      <c r="AJ391" s="74"/>
      <c r="AK391" s="74"/>
      <c r="AL391" s="74"/>
      <c r="AM391" s="74"/>
      <c r="AN391" s="74"/>
      <c r="AO391" s="74"/>
      <c r="AP391" s="74"/>
      <c r="AQ391" s="74"/>
      <c r="AR391" s="74"/>
      <c r="AS391" s="74"/>
      <c r="AT391" s="74"/>
      <c r="AU391" s="74"/>
      <c r="AV391" s="74"/>
      <c r="AW391" s="74"/>
      <c r="AX391" s="74"/>
      <c r="AY391" s="74"/>
      <c r="AZ391" s="74"/>
      <c r="BA391" s="74"/>
      <c r="BB391" s="74"/>
      <c r="BC391" s="74"/>
      <c r="BD391" s="74"/>
      <c r="BE391" s="74"/>
      <c r="BF391" s="74"/>
      <c r="BG391" s="74"/>
      <c r="BH391" s="74"/>
      <c r="BI391" s="74"/>
      <c r="BJ391" s="74"/>
      <c r="BK391" s="74"/>
      <c r="BL391" s="74"/>
      <c r="BM391" s="74"/>
      <c r="BN391" s="74"/>
      <c r="BO391" s="74"/>
      <c r="BP391" s="74"/>
      <c r="BQ391" s="74"/>
      <c r="BR391" s="74"/>
      <c r="BS391" s="74"/>
      <c r="BT391" s="74"/>
      <c r="BU391" s="74"/>
      <c r="BV391" s="74"/>
      <c r="BW391" s="74"/>
      <c r="BX391" s="74"/>
      <c r="BY391" s="74"/>
      <c r="BZ391" s="74"/>
      <c r="CA391" s="74"/>
      <c r="CB391" s="74"/>
      <c r="CC391" s="74"/>
      <c r="CD391" s="74"/>
      <c r="CE391" s="74"/>
      <c r="CF391" s="74"/>
      <c r="CG391" s="74"/>
      <c r="CH391" s="74"/>
      <c r="CI391" s="74"/>
      <c r="CJ391" s="74"/>
      <c r="CK391" s="74"/>
      <c r="CL391" s="74"/>
      <c r="CM391" s="74"/>
      <c r="CN391" s="74"/>
      <c r="CO391" s="74"/>
      <c r="CP391" s="74"/>
      <c r="CQ391" s="74"/>
      <c r="CR391" s="74"/>
      <c r="CS391" s="74"/>
      <c r="CT391" s="74"/>
      <c r="CU391" s="74"/>
      <c r="CV391" s="74"/>
      <c r="CW391" s="74"/>
      <c r="CX391" s="74"/>
      <c r="CY391" s="74"/>
      <c r="CZ391" s="74"/>
      <c r="DA391" s="74"/>
      <c r="DB391" s="74"/>
      <c r="DC391" s="74"/>
      <c r="DD391" s="74"/>
      <c r="DE391" s="74"/>
      <c r="DF391" s="74"/>
      <c r="DG391" s="74"/>
      <c r="DH391" s="74"/>
      <c r="DI391" s="74"/>
      <c r="DJ391" s="74"/>
      <c r="DK391" s="74"/>
      <c r="DL391" s="74"/>
      <c r="DM391" s="74"/>
      <c r="DN391" s="74"/>
      <c r="DO391" s="74"/>
      <c r="DP391" s="74"/>
      <c r="DQ391" s="74"/>
      <c r="DR391" s="74"/>
      <c r="DS391" s="74"/>
      <c r="DT391" s="74"/>
      <c r="DU391" s="74"/>
      <c r="DV391" s="74"/>
      <c r="DW391" s="74"/>
      <c r="DX391" s="74"/>
      <c r="DY391" s="74"/>
      <c r="DZ391" s="74"/>
      <c r="EA391" s="74"/>
      <c r="EB391" s="74"/>
      <c r="EC391" s="74"/>
      <c r="ED391" s="74"/>
      <c r="EE391" s="74"/>
      <c r="EF391" s="74"/>
      <c r="EG391" s="74"/>
      <c r="EH391" s="74"/>
      <c r="EI391" s="74"/>
      <c r="EJ391" s="74"/>
      <c r="EK391" s="74"/>
      <c r="EL391" s="74"/>
      <c r="EM391" s="74"/>
      <c r="EN391" s="74"/>
      <c r="EO391" s="74"/>
      <c r="EP391" s="74"/>
      <c r="EQ391" s="74"/>
      <c r="ER391" s="74"/>
      <c r="ES391" s="74"/>
      <c r="ET391" s="74"/>
      <c r="EU391" s="74"/>
      <c r="EV391" s="74"/>
      <c r="EW391" s="74"/>
      <c r="EX391" s="74"/>
      <c r="EY391" s="74"/>
      <c r="EZ391" s="74"/>
      <c r="FA391" s="74"/>
      <c r="FB391" s="74"/>
      <c r="FC391" s="74"/>
      <c r="FD391" s="74"/>
      <c r="FE391" s="74"/>
      <c r="FF391" s="74"/>
      <c r="FG391" s="74"/>
      <c r="FH391" s="74"/>
      <c r="FI391" s="74"/>
      <c r="FJ391" s="74"/>
      <c r="FK391" s="74"/>
      <c r="FL391" s="74"/>
      <c r="FM391" s="74"/>
      <c r="FN391" s="74"/>
      <c r="FO391" s="74"/>
      <c r="FP391" s="74"/>
      <c r="FQ391" s="74"/>
      <c r="FR391" s="74"/>
      <c r="FS391" s="74"/>
      <c r="FT391" s="74"/>
      <c r="FU391" s="74"/>
      <c r="FV391" s="74"/>
      <c r="FW391" s="74"/>
      <c r="FX391" s="74"/>
      <c r="FY391" s="74"/>
      <c r="FZ391" s="74"/>
      <c r="GA391" s="74"/>
      <c r="GB391" s="74"/>
      <c r="GC391" s="74"/>
    </row>
    <row r="392" spans="4:185">
      <c r="D392" s="74"/>
      <c r="E392" s="74"/>
      <c r="F392" s="74"/>
      <c r="G392" s="74"/>
      <c r="H392" s="74"/>
      <c r="I392" s="74"/>
      <c r="J392" s="74"/>
      <c r="K392" s="74"/>
      <c r="L392" s="74"/>
      <c r="M392" s="74"/>
      <c r="N392" s="74"/>
      <c r="O392" s="74"/>
      <c r="P392" s="74"/>
      <c r="Q392" s="74"/>
      <c r="R392" s="74"/>
      <c r="S392" s="74"/>
      <c r="T392" s="74"/>
      <c r="U392" s="74"/>
      <c r="V392" s="74"/>
      <c r="W392" s="74"/>
      <c r="X392" s="74"/>
      <c r="Y392" s="74"/>
      <c r="Z392" s="74"/>
      <c r="AA392" s="74"/>
      <c r="AB392" s="74"/>
      <c r="AC392" s="74"/>
      <c r="AD392" s="74"/>
      <c r="AE392" s="74"/>
      <c r="AF392" s="74"/>
      <c r="AG392" s="74"/>
      <c r="AH392" s="74"/>
      <c r="AI392" s="74"/>
      <c r="AJ392" s="74"/>
      <c r="AK392" s="74"/>
      <c r="AL392" s="74"/>
      <c r="AM392" s="74"/>
      <c r="AN392" s="74"/>
      <c r="AO392" s="74"/>
      <c r="AP392" s="74"/>
      <c r="AQ392" s="74"/>
      <c r="AR392" s="74"/>
      <c r="AS392" s="74"/>
      <c r="AT392" s="74"/>
      <c r="AU392" s="74"/>
      <c r="AV392" s="74"/>
      <c r="AW392" s="74"/>
      <c r="AX392" s="74"/>
      <c r="AY392" s="74"/>
      <c r="AZ392" s="74"/>
      <c r="BA392" s="74"/>
      <c r="BB392" s="74"/>
      <c r="BC392" s="74"/>
      <c r="BD392" s="74"/>
      <c r="BE392" s="74"/>
      <c r="BF392" s="74"/>
      <c r="BG392" s="74"/>
      <c r="BH392" s="74"/>
      <c r="BI392" s="74"/>
      <c r="BJ392" s="74"/>
      <c r="BK392" s="74"/>
      <c r="BL392" s="74"/>
      <c r="BM392" s="74"/>
      <c r="BN392" s="74"/>
      <c r="BO392" s="74"/>
      <c r="BP392" s="74"/>
      <c r="BQ392" s="74"/>
      <c r="BR392" s="74"/>
      <c r="BS392" s="74"/>
      <c r="BT392" s="74"/>
      <c r="BU392" s="74"/>
      <c r="BV392" s="74"/>
      <c r="BW392" s="74"/>
      <c r="BX392" s="74"/>
      <c r="BY392" s="74"/>
      <c r="BZ392" s="74"/>
      <c r="CA392" s="74"/>
      <c r="CB392" s="74"/>
      <c r="CC392" s="74"/>
      <c r="CD392" s="74"/>
      <c r="CE392" s="74"/>
      <c r="CF392" s="74"/>
      <c r="CG392" s="74"/>
      <c r="CH392" s="74"/>
      <c r="CI392" s="74"/>
      <c r="CJ392" s="74"/>
      <c r="CK392" s="74"/>
      <c r="CL392" s="74"/>
      <c r="CM392" s="74"/>
      <c r="CN392" s="74"/>
      <c r="CO392" s="74"/>
      <c r="CP392" s="74"/>
      <c r="CQ392" s="74"/>
      <c r="CR392" s="74"/>
      <c r="CS392" s="74"/>
      <c r="CT392" s="74"/>
      <c r="CU392" s="74"/>
      <c r="CV392" s="74"/>
      <c r="CW392" s="74"/>
      <c r="CX392" s="74"/>
      <c r="CY392" s="74"/>
      <c r="CZ392" s="74"/>
      <c r="DA392" s="74"/>
      <c r="DB392" s="74"/>
      <c r="DC392" s="74"/>
      <c r="DD392" s="74"/>
      <c r="DE392" s="74"/>
      <c r="DF392" s="74"/>
      <c r="DG392" s="74"/>
      <c r="DH392" s="74"/>
      <c r="DI392" s="74"/>
      <c r="DJ392" s="74"/>
      <c r="DK392" s="74"/>
      <c r="DL392" s="74"/>
      <c r="DM392" s="74"/>
      <c r="DN392" s="74"/>
      <c r="DO392" s="74"/>
      <c r="DP392" s="74"/>
      <c r="DQ392" s="74"/>
      <c r="DR392" s="74"/>
      <c r="DS392" s="74"/>
      <c r="DT392" s="74"/>
      <c r="DU392" s="74"/>
      <c r="DV392" s="74"/>
      <c r="DW392" s="74"/>
      <c r="DX392" s="74"/>
      <c r="DY392" s="74"/>
      <c r="DZ392" s="74"/>
      <c r="EA392" s="74"/>
      <c r="EB392" s="74"/>
      <c r="EC392" s="74"/>
      <c r="ED392" s="74"/>
      <c r="EE392" s="74"/>
      <c r="EF392" s="74"/>
      <c r="EG392" s="74"/>
      <c r="EH392" s="74"/>
      <c r="EI392" s="74"/>
      <c r="EJ392" s="74"/>
      <c r="EK392" s="74"/>
      <c r="EL392" s="74"/>
      <c r="EM392" s="74"/>
      <c r="EN392" s="74"/>
      <c r="EO392" s="74"/>
      <c r="EP392" s="74"/>
      <c r="EQ392" s="74"/>
      <c r="ER392" s="74"/>
      <c r="ES392" s="74"/>
      <c r="ET392" s="74"/>
      <c r="EU392" s="74"/>
      <c r="EV392" s="74"/>
      <c r="EW392" s="74"/>
      <c r="EX392" s="74"/>
      <c r="EY392" s="74"/>
      <c r="EZ392" s="74"/>
      <c r="FA392" s="74"/>
      <c r="FB392" s="74"/>
      <c r="FC392" s="74"/>
      <c r="FD392" s="74"/>
      <c r="FE392" s="74"/>
      <c r="FF392" s="74"/>
      <c r="FG392" s="74"/>
      <c r="FH392" s="74"/>
      <c r="FI392" s="74"/>
      <c r="FJ392" s="74"/>
      <c r="FK392" s="74"/>
      <c r="FL392" s="74"/>
      <c r="FM392" s="74"/>
      <c r="FN392" s="74"/>
      <c r="FO392" s="74"/>
      <c r="FP392" s="74"/>
      <c r="FQ392" s="74"/>
      <c r="FR392" s="74"/>
      <c r="FS392" s="74"/>
      <c r="FT392" s="74"/>
      <c r="FU392" s="74"/>
      <c r="FV392" s="74"/>
      <c r="FW392" s="74"/>
      <c r="FX392" s="74"/>
      <c r="FY392" s="74"/>
      <c r="FZ392" s="74"/>
      <c r="GA392" s="74"/>
      <c r="GB392" s="74"/>
      <c r="GC392" s="74"/>
    </row>
    <row r="393" spans="4:185">
      <c r="D393" s="74"/>
      <c r="E393" s="74"/>
      <c r="F393" s="74"/>
      <c r="G393" s="74"/>
      <c r="H393" s="74"/>
      <c r="I393" s="74"/>
      <c r="J393" s="74"/>
      <c r="K393" s="74"/>
      <c r="L393" s="74"/>
      <c r="M393" s="74"/>
      <c r="N393" s="74"/>
      <c r="O393" s="74"/>
      <c r="P393" s="74"/>
      <c r="Q393" s="74"/>
      <c r="R393" s="74"/>
      <c r="S393" s="74"/>
      <c r="T393" s="74"/>
      <c r="U393" s="74"/>
      <c r="V393" s="74"/>
      <c r="W393" s="74"/>
      <c r="X393" s="74"/>
      <c r="Y393" s="74"/>
      <c r="Z393" s="74"/>
      <c r="AA393" s="74"/>
      <c r="AB393" s="74"/>
      <c r="AC393" s="74"/>
      <c r="AD393" s="74"/>
      <c r="AE393" s="74"/>
      <c r="AF393" s="74"/>
      <c r="AG393" s="74"/>
      <c r="AH393" s="74"/>
      <c r="AI393" s="74"/>
      <c r="AJ393" s="74"/>
      <c r="AK393" s="74"/>
      <c r="AL393" s="74"/>
      <c r="AM393" s="74"/>
      <c r="AN393" s="74"/>
      <c r="AO393" s="74"/>
      <c r="AP393" s="74"/>
      <c r="AQ393" s="74"/>
      <c r="AR393" s="74"/>
      <c r="AS393" s="74"/>
      <c r="AT393" s="74"/>
      <c r="AU393" s="74"/>
      <c r="AV393" s="74"/>
      <c r="AW393" s="74"/>
      <c r="AX393" s="74"/>
      <c r="AY393" s="74"/>
      <c r="AZ393" s="74"/>
      <c r="BA393" s="74"/>
      <c r="BB393" s="74"/>
      <c r="BC393" s="74"/>
      <c r="BD393" s="74"/>
      <c r="BE393" s="74"/>
      <c r="BF393" s="74"/>
      <c r="BG393" s="74"/>
      <c r="BH393" s="74"/>
      <c r="BI393" s="74"/>
      <c r="BJ393" s="74"/>
      <c r="BK393" s="74"/>
      <c r="BL393" s="74"/>
      <c r="BM393" s="74"/>
      <c r="BN393" s="74"/>
      <c r="BO393" s="74"/>
      <c r="BP393" s="74"/>
      <c r="BQ393" s="74"/>
      <c r="BR393" s="74"/>
      <c r="BS393" s="74"/>
      <c r="BT393" s="74"/>
      <c r="BU393" s="74"/>
      <c r="BV393" s="74"/>
      <c r="BW393" s="74"/>
      <c r="BX393" s="74"/>
      <c r="BY393" s="74"/>
      <c r="BZ393" s="74"/>
      <c r="CA393" s="74"/>
      <c r="CB393" s="74"/>
      <c r="CC393" s="74"/>
      <c r="CD393" s="74"/>
      <c r="CE393" s="74"/>
      <c r="CF393" s="74"/>
      <c r="CG393" s="74"/>
      <c r="CH393" s="74"/>
      <c r="CI393" s="74"/>
      <c r="CJ393" s="74"/>
      <c r="CK393" s="74"/>
      <c r="CL393" s="74"/>
      <c r="CM393" s="74"/>
      <c r="CN393" s="74"/>
      <c r="CO393" s="74"/>
      <c r="CP393" s="74"/>
      <c r="CQ393" s="74"/>
      <c r="CR393" s="74"/>
      <c r="CS393" s="74"/>
      <c r="CT393" s="74"/>
      <c r="CU393" s="74"/>
      <c r="CV393" s="74"/>
      <c r="CW393" s="74"/>
      <c r="CX393" s="74"/>
      <c r="CY393" s="74"/>
      <c r="CZ393" s="74"/>
      <c r="DA393" s="74"/>
      <c r="DB393" s="74"/>
      <c r="DC393" s="74"/>
      <c r="DD393" s="74"/>
      <c r="DE393" s="74"/>
      <c r="DF393" s="74"/>
      <c r="DG393" s="74"/>
      <c r="DH393" s="74"/>
      <c r="DI393" s="74"/>
      <c r="DJ393" s="74"/>
      <c r="DK393" s="74"/>
      <c r="DL393" s="74"/>
      <c r="DM393" s="74"/>
      <c r="DN393" s="74"/>
      <c r="DO393" s="74"/>
      <c r="DP393" s="74"/>
      <c r="DQ393" s="74"/>
      <c r="DR393" s="74"/>
      <c r="DS393" s="74"/>
      <c r="DT393" s="74"/>
      <c r="DU393" s="74"/>
      <c r="DV393" s="74"/>
      <c r="DW393" s="74"/>
      <c r="DX393" s="74"/>
      <c r="DY393" s="74"/>
      <c r="DZ393" s="74"/>
      <c r="EA393" s="74"/>
      <c r="EB393" s="74"/>
      <c r="EC393" s="74"/>
      <c r="ED393" s="74"/>
      <c r="EE393" s="74"/>
      <c r="EF393" s="74"/>
      <c r="EG393" s="74"/>
      <c r="EH393" s="74"/>
      <c r="EI393" s="74"/>
      <c r="EJ393" s="74"/>
      <c r="EK393" s="74"/>
      <c r="EL393" s="74"/>
      <c r="EM393" s="74"/>
      <c r="EN393" s="74"/>
      <c r="EO393" s="74"/>
      <c r="EP393" s="74"/>
      <c r="EQ393" s="74"/>
      <c r="ER393" s="74"/>
      <c r="ES393" s="74"/>
      <c r="ET393" s="74"/>
      <c r="EU393" s="74"/>
      <c r="EV393" s="74"/>
      <c r="EW393" s="74"/>
      <c r="EX393" s="74"/>
      <c r="EY393" s="74"/>
      <c r="EZ393" s="74"/>
      <c r="FA393" s="74"/>
      <c r="FB393" s="74"/>
      <c r="FC393" s="74"/>
      <c r="FD393" s="74"/>
      <c r="FE393" s="74"/>
      <c r="FF393" s="74"/>
      <c r="FG393" s="74"/>
      <c r="FH393" s="74"/>
      <c r="FI393" s="74"/>
      <c r="FJ393" s="74"/>
      <c r="FK393" s="74"/>
      <c r="FL393" s="74"/>
      <c r="FM393" s="74"/>
      <c r="FN393" s="74"/>
      <c r="FO393" s="74"/>
      <c r="FP393" s="74"/>
      <c r="FQ393" s="74"/>
      <c r="FR393" s="74"/>
      <c r="FS393" s="74"/>
      <c r="FT393" s="74"/>
      <c r="FU393" s="74"/>
      <c r="FV393" s="74"/>
      <c r="FW393" s="74"/>
      <c r="FX393" s="74"/>
      <c r="FY393" s="74"/>
      <c r="FZ393" s="74"/>
      <c r="GA393" s="74"/>
      <c r="GB393" s="74"/>
      <c r="GC393" s="74"/>
    </row>
    <row r="394" spans="4:185">
      <c r="D394" s="74"/>
      <c r="E394" s="74"/>
      <c r="F394" s="74"/>
      <c r="G394" s="74"/>
      <c r="H394" s="74"/>
      <c r="I394" s="74"/>
      <c r="J394" s="74"/>
      <c r="K394" s="74"/>
      <c r="L394" s="74"/>
      <c r="M394" s="74"/>
      <c r="N394" s="74"/>
      <c r="O394" s="74"/>
      <c r="P394" s="74"/>
      <c r="Q394" s="74"/>
      <c r="R394" s="74"/>
      <c r="S394" s="74"/>
      <c r="T394" s="74"/>
      <c r="U394" s="74"/>
      <c r="V394" s="74"/>
      <c r="W394" s="74"/>
      <c r="X394" s="74"/>
      <c r="Y394" s="74"/>
      <c r="Z394" s="74"/>
      <c r="AA394" s="74"/>
      <c r="AB394" s="74"/>
      <c r="AC394" s="74"/>
      <c r="AD394" s="74"/>
      <c r="AE394" s="74"/>
      <c r="AF394" s="74"/>
      <c r="AG394" s="74"/>
      <c r="AH394" s="74"/>
      <c r="AI394" s="74"/>
      <c r="AJ394" s="74"/>
      <c r="AK394" s="74"/>
      <c r="AL394" s="74"/>
      <c r="AM394" s="74"/>
      <c r="AN394" s="74"/>
      <c r="AO394" s="74"/>
      <c r="AP394" s="74"/>
      <c r="AQ394" s="74"/>
      <c r="AR394" s="74"/>
      <c r="AS394" s="74"/>
      <c r="AT394" s="74"/>
      <c r="AU394" s="74"/>
      <c r="AV394" s="74"/>
      <c r="AW394" s="74"/>
      <c r="AX394" s="74"/>
      <c r="AY394" s="74"/>
      <c r="AZ394" s="74"/>
      <c r="BA394" s="74"/>
      <c r="BB394" s="74"/>
      <c r="BC394" s="74"/>
      <c r="BD394" s="74"/>
      <c r="BE394" s="74"/>
      <c r="BF394" s="74"/>
      <c r="BG394" s="74"/>
      <c r="BH394" s="74"/>
      <c r="BI394" s="74"/>
      <c r="BJ394" s="74"/>
      <c r="BK394" s="74"/>
      <c r="BL394" s="74"/>
      <c r="BM394" s="74"/>
      <c r="BN394" s="74"/>
      <c r="BO394" s="74"/>
      <c r="BP394" s="74"/>
      <c r="BQ394" s="74"/>
      <c r="BR394" s="74"/>
      <c r="BS394" s="74"/>
      <c r="BT394" s="74"/>
      <c r="BU394" s="74"/>
      <c r="BV394" s="74"/>
      <c r="BW394" s="74"/>
      <c r="BX394" s="74"/>
      <c r="BY394" s="74"/>
      <c r="BZ394" s="74"/>
      <c r="CA394" s="74"/>
      <c r="CB394" s="74"/>
      <c r="CC394" s="74"/>
      <c r="CD394" s="74"/>
      <c r="CE394" s="74"/>
      <c r="CF394" s="74"/>
      <c r="CG394" s="74"/>
      <c r="CH394" s="74"/>
      <c r="CI394" s="74"/>
      <c r="CJ394" s="74"/>
      <c r="CK394" s="74"/>
      <c r="CL394" s="74"/>
      <c r="CM394" s="74"/>
      <c r="CN394" s="74"/>
      <c r="CO394" s="74"/>
      <c r="CP394" s="74"/>
      <c r="CQ394" s="74"/>
      <c r="CR394" s="74"/>
      <c r="CS394" s="74"/>
      <c r="CT394" s="74"/>
      <c r="CU394" s="74"/>
      <c r="CV394" s="74"/>
      <c r="CW394" s="74"/>
      <c r="CX394" s="74"/>
      <c r="CY394" s="74"/>
      <c r="CZ394" s="74"/>
      <c r="DA394" s="74"/>
      <c r="DB394" s="74"/>
      <c r="DC394" s="74"/>
      <c r="DD394" s="74"/>
      <c r="DE394" s="74"/>
      <c r="DF394" s="74"/>
      <c r="DG394" s="74"/>
      <c r="DH394" s="74"/>
      <c r="DI394" s="74"/>
      <c r="DJ394" s="74"/>
      <c r="DK394" s="74"/>
      <c r="DL394" s="74"/>
      <c r="DM394" s="74"/>
      <c r="DN394" s="74"/>
      <c r="DO394" s="74"/>
      <c r="DP394" s="74"/>
      <c r="DQ394" s="74"/>
      <c r="DR394" s="74"/>
      <c r="DS394" s="74"/>
      <c r="DT394" s="74"/>
      <c r="DU394" s="74"/>
      <c r="DV394" s="74"/>
      <c r="DW394" s="74"/>
      <c r="DX394" s="74"/>
      <c r="DY394" s="74"/>
      <c r="DZ394" s="74"/>
      <c r="EA394" s="74"/>
      <c r="EB394" s="74"/>
      <c r="EC394" s="74"/>
      <c r="ED394" s="74"/>
      <c r="EE394" s="74"/>
      <c r="EF394" s="74"/>
      <c r="EG394" s="74"/>
      <c r="EH394" s="74"/>
      <c r="EI394" s="74"/>
      <c r="EJ394" s="74"/>
      <c r="EK394" s="74"/>
      <c r="EL394" s="74"/>
      <c r="EM394" s="74"/>
      <c r="EN394" s="74"/>
      <c r="EO394" s="74"/>
      <c r="EP394" s="74"/>
      <c r="EQ394" s="74"/>
      <c r="ER394" s="74"/>
      <c r="ES394" s="74"/>
      <c r="ET394" s="74"/>
      <c r="EU394" s="74"/>
      <c r="EV394" s="74"/>
      <c r="EW394" s="74"/>
      <c r="EX394" s="74"/>
      <c r="EY394" s="74"/>
      <c r="EZ394" s="74"/>
      <c r="FA394" s="74"/>
      <c r="FB394" s="74"/>
      <c r="FC394" s="74"/>
      <c r="FD394" s="74"/>
      <c r="FE394" s="74"/>
      <c r="FF394" s="74"/>
      <c r="FG394" s="74"/>
      <c r="FH394" s="74"/>
      <c r="FI394" s="74"/>
      <c r="FJ394" s="74"/>
      <c r="FK394" s="74"/>
      <c r="FL394" s="74"/>
      <c r="FM394" s="74"/>
      <c r="FN394" s="74"/>
      <c r="FO394" s="74"/>
      <c r="FP394" s="74"/>
      <c r="FQ394" s="74"/>
      <c r="FR394" s="74"/>
      <c r="FS394" s="74"/>
      <c r="FT394" s="74"/>
      <c r="FU394" s="74"/>
      <c r="FV394" s="74"/>
      <c r="FW394" s="74"/>
      <c r="FX394" s="74"/>
      <c r="FY394" s="74"/>
      <c r="FZ394" s="74"/>
      <c r="GA394" s="74"/>
      <c r="GB394" s="74"/>
      <c r="GC394" s="74"/>
    </row>
    <row r="395" spans="4:185">
      <c r="D395" s="74"/>
      <c r="E395" s="74"/>
      <c r="F395" s="74"/>
      <c r="G395" s="74"/>
      <c r="H395" s="74"/>
      <c r="I395" s="74"/>
      <c r="J395" s="74"/>
      <c r="K395" s="74"/>
      <c r="L395" s="74"/>
      <c r="M395" s="74"/>
      <c r="N395" s="74"/>
      <c r="O395" s="74"/>
      <c r="P395" s="74"/>
      <c r="Q395" s="74"/>
      <c r="R395" s="74"/>
      <c r="S395" s="74"/>
      <c r="T395" s="74"/>
      <c r="U395" s="74"/>
      <c r="V395" s="74"/>
      <c r="W395" s="74"/>
      <c r="X395" s="74"/>
      <c r="Y395" s="74"/>
      <c r="Z395" s="74"/>
      <c r="AA395" s="74"/>
      <c r="AB395" s="74"/>
      <c r="AC395" s="74"/>
      <c r="AD395" s="74"/>
      <c r="AE395" s="74"/>
      <c r="AF395" s="74"/>
      <c r="AG395" s="74"/>
      <c r="AH395" s="74"/>
      <c r="AI395" s="74"/>
      <c r="AJ395" s="74"/>
      <c r="AK395" s="74"/>
      <c r="AL395" s="74"/>
      <c r="AM395" s="74"/>
      <c r="AN395" s="74"/>
      <c r="AO395" s="74"/>
      <c r="AP395" s="74"/>
      <c r="AQ395" s="74"/>
      <c r="AR395" s="74"/>
      <c r="AS395" s="74"/>
      <c r="AT395" s="74"/>
      <c r="AU395" s="74"/>
      <c r="AV395" s="74"/>
      <c r="AW395" s="74"/>
      <c r="AX395" s="74"/>
      <c r="AY395" s="74"/>
      <c r="AZ395" s="74"/>
      <c r="BA395" s="74"/>
      <c r="BB395" s="74"/>
      <c r="BC395" s="74"/>
      <c r="BD395" s="74"/>
      <c r="BE395" s="74"/>
      <c r="BF395" s="74"/>
      <c r="BG395" s="74"/>
      <c r="BH395" s="74"/>
      <c r="BI395" s="74"/>
      <c r="BJ395" s="74"/>
      <c r="BK395" s="74"/>
      <c r="BL395" s="74"/>
      <c r="BM395" s="74"/>
      <c r="BN395" s="74"/>
      <c r="BO395" s="74"/>
      <c r="BP395" s="74"/>
      <c r="BQ395" s="74"/>
      <c r="BR395" s="74"/>
      <c r="BS395" s="74"/>
      <c r="BT395" s="74"/>
      <c r="BU395" s="74"/>
      <c r="BV395" s="74"/>
      <c r="BW395" s="74"/>
      <c r="BX395" s="74"/>
      <c r="BY395" s="74"/>
      <c r="BZ395" s="74"/>
      <c r="CA395" s="74"/>
      <c r="CB395" s="74"/>
      <c r="CC395" s="74"/>
      <c r="CD395" s="74"/>
      <c r="CE395" s="74"/>
      <c r="CF395" s="74"/>
      <c r="CG395" s="74"/>
      <c r="CH395" s="74"/>
      <c r="CI395" s="74"/>
      <c r="CJ395" s="74"/>
      <c r="CK395" s="74"/>
      <c r="CL395" s="74"/>
      <c r="CM395" s="74"/>
      <c r="CN395" s="74"/>
      <c r="CO395" s="74"/>
      <c r="CP395" s="74"/>
      <c r="CQ395" s="74"/>
      <c r="CR395" s="74"/>
      <c r="CS395" s="74"/>
      <c r="CT395" s="74"/>
      <c r="CU395" s="74"/>
      <c r="CV395" s="74"/>
      <c r="CW395" s="74"/>
      <c r="CX395" s="74"/>
      <c r="CY395" s="74"/>
      <c r="CZ395" s="74"/>
      <c r="DA395" s="74"/>
      <c r="DB395" s="74"/>
      <c r="DC395" s="74"/>
      <c r="DD395" s="74"/>
      <c r="DE395" s="74"/>
      <c r="DF395" s="74"/>
      <c r="DG395" s="74"/>
      <c r="DH395" s="74"/>
      <c r="DI395" s="74"/>
      <c r="DJ395" s="74"/>
      <c r="DK395" s="74"/>
      <c r="DL395" s="74"/>
      <c r="DM395" s="74"/>
      <c r="DN395" s="74"/>
      <c r="DO395" s="74"/>
      <c r="DP395" s="74"/>
      <c r="DQ395" s="74"/>
      <c r="DR395" s="74"/>
      <c r="DS395" s="74"/>
      <c r="DT395" s="74"/>
      <c r="DU395" s="74"/>
      <c r="DV395" s="74"/>
      <c r="DW395" s="74"/>
      <c r="DX395" s="74"/>
      <c r="DY395" s="74"/>
      <c r="DZ395" s="74"/>
      <c r="EA395" s="74"/>
      <c r="EB395" s="74"/>
      <c r="EC395" s="74"/>
      <c r="ED395" s="74"/>
      <c r="EE395" s="74"/>
      <c r="EF395" s="74"/>
      <c r="EG395" s="74"/>
      <c r="EH395" s="74"/>
      <c r="EI395" s="74"/>
      <c r="EJ395" s="74"/>
      <c r="EK395" s="74"/>
      <c r="EL395" s="74"/>
      <c r="EM395" s="74"/>
      <c r="EN395" s="74"/>
      <c r="EO395" s="74"/>
      <c r="EP395" s="74"/>
      <c r="EQ395" s="74"/>
      <c r="ER395" s="74"/>
      <c r="ES395" s="74"/>
      <c r="ET395" s="74"/>
      <c r="EU395" s="74"/>
      <c r="EV395" s="74"/>
      <c r="EW395" s="74"/>
      <c r="EX395" s="74"/>
      <c r="EY395" s="74"/>
      <c r="EZ395" s="74"/>
      <c r="FA395" s="74"/>
      <c r="FB395" s="74"/>
      <c r="FC395" s="74"/>
      <c r="FD395" s="74"/>
      <c r="FE395" s="74"/>
      <c r="FF395" s="74"/>
      <c r="FG395" s="74"/>
      <c r="FH395" s="74"/>
      <c r="FI395" s="74"/>
      <c r="FJ395" s="74"/>
      <c r="FK395" s="74"/>
      <c r="FL395" s="74"/>
      <c r="FM395" s="74"/>
      <c r="FN395" s="74"/>
      <c r="FO395" s="74"/>
      <c r="FP395" s="74"/>
      <c r="FQ395" s="74"/>
      <c r="FR395" s="74"/>
      <c r="FS395" s="74"/>
      <c r="FT395" s="74"/>
      <c r="FU395" s="74"/>
      <c r="FV395" s="74"/>
      <c r="FW395" s="74"/>
      <c r="FX395" s="74"/>
      <c r="FY395" s="74"/>
      <c r="FZ395" s="74"/>
      <c r="GA395" s="74"/>
      <c r="GB395" s="74"/>
      <c r="GC395" s="74"/>
    </row>
    <row r="396" spans="4:185">
      <c r="D396" s="74"/>
      <c r="E396" s="74"/>
      <c r="F396" s="74"/>
      <c r="G396" s="74"/>
      <c r="H396" s="74"/>
      <c r="I396" s="74"/>
      <c r="J396" s="74"/>
      <c r="K396" s="74"/>
      <c r="L396" s="74"/>
      <c r="M396" s="74"/>
      <c r="N396" s="74"/>
      <c r="O396" s="74"/>
      <c r="P396" s="74"/>
      <c r="Q396" s="74"/>
      <c r="R396" s="74"/>
      <c r="S396" s="74"/>
      <c r="T396" s="74"/>
      <c r="U396" s="74"/>
      <c r="V396" s="74"/>
      <c r="W396" s="74"/>
      <c r="X396" s="74"/>
      <c r="Y396" s="74"/>
      <c r="Z396" s="74"/>
      <c r="AA396" s="74"/>
      <c r="AB396" s="74"/>
      <c r="AC396" s="74"/>
      <c r="AD396" s="74"/>
      <c r="AE396" s="74"/>
      <c r="AF396" s="74"/>
      <c r="AG396" s="74"/>
      <c r="AH396" s="74"/>
      <c r="AI396" s="74"/>
      <c r="AJ396" s="74"/>
      <c r="AK396" s="74"/>
      <c r="AL396" s="74"/>
      <c r="AM396" s="74"/>
      <c r="AN396" s="74"/>
      <c r="AO396" s="74"/>
      <c r="AP396" s="74"/>
      <c r="AQ396" s="74"/>
      <c r="AR396" s="74"/>
      <c r="AS396" s="74"/>
      <c r="AT396" s="74"/>
      <c r="AU396" s="74"/>
      <c r="AV396" s="74"/>
      <c r="AW396" s="74"/>
      <c r="AX396" s="74"/>
      <c r="AY396" s="74"/>
      <c r="AZ396" s="74"/>
      <c r="BA396" s="74"/>
      <c r="BB396" s="74"/>
      <c r="BC396" s="74"/>
      <c r="BD396" s="74"/>
      <c r="BE396" s="74"/>
      <c r="BF396" s="74"/>
      <c r="BG396" s="74"/>
      <c r="BH396" s="74"/>
      <c r="BI396" s="74"/>
      <c r="BJ396" s="74"/>
      <c r="BK396" s="74"/>
      <c r="BL396" s="74"/>
      <c r="BM396" s="74"/>
      <c r="BN396" s="74"/>
      <c r="BO396" s="74"/>
      <c r="BP396" s="74"/>
      <c r="BQ396" s="74"/>
      <c r="BR396" s="74"/>
      <c r="BS396" s="74"/>
      <c r="BT396" s="74"/>
      <c r="BU396" s="74"/>
      <c r="BV396" s="74"/>
      <c r="BW396" s="74"/>
      <c r="BX396" s="74"/>
      <c r="BY396" s="74"/>
      <c r="BZ396" s="74"/>
      <c r="CA396" s="74"/>
      <c r="CB396" s="74"/>
      <c r="CC396" s="74"/>
      <c r="CD396" s="74"/>
      <c r="CE396" s="74"/>
      <c r="CF396" s="74"/>
      <c r="CG396" s="74"/>
      <c r="CH396" s="74"/>
      <c r="CI396" s="74"/>
      <c r="CJ396" s="74"/>
      <c r="CK396" s="74"/>
      <c r="CL396" s="74"/>
      <c r="CM396" s="74"/>
      <c r="CN396" s="74"/>
      <c r="CO396" s="74"/>
      <c r="CP396" s="74"/>
      <c r="CQ396" s="74"/>
      <c r="CR396" s="74"/>
      <c r="CS396" s="74"/>
      <c r="CT396" s="74"/>
      <c r="CU396" s="74"/>
      <c r="CV396" s="74"/>
      <c r="CW396" s="74"/>
      <c r="CX396" s="74"/>
      <c r="CY396" s="74"/>
      <c r="CZ396" s="74"/>
      <c r="DA396" s="74"/>
      <c r="DB396" s="74"/>
      <c r="DC396" s="74"/>
      <c r="DD396" s="74"/>
      <c r="DE396" s="74"/>
      <c r="DF396" s="74"/>
      <c r="DG396" s="74"/>
      <c r="DH396" s="74"/>
      <c r="DI396" s="74"/>
      <c r="DJ396" s="74"/>
      <c r="DK396" s="74"/>
      <c r="DL396" s="74"/>
      <c r="DM396" s="74"/>
      <c r="DN396" s="74"/>
      <c r="DO396" s="74"/>
      <c r="DP396" s="74"/>
      <c r="DQ396" s="74"/>
      <c r="DR396" s="74"/>
      <c r="DS396" s="74"/>
      <c r="DT396" s="74"/>
      <c r="DU396" s="74"/>
      <c r="DV396" s="74"/>
      <c r="DW396" s="74"/>
      <c r="DX396" s="74"/>
      <c r="DY396" s="74"/>
      <c r="DZ396" s="74"/>
      <c r="EA396" s="74"/>
      <c r="EB396" s="74"/>
      <c r="EC396" s="74"/>
      <c r="ED396" s="74"/>
      <c r="EE396" s="74"/>
      <c r="EF396" s="74"/>
      <c r="EG396" s="74"/>
      <c r="EH396" s="74"/>
      <c r="EI396" s="74"/>
      <c r="EJ396" s="74"/>
      <c r="EK396" s="74"/>
      <c r="EL396" s="74"/>
      <c r="EM396" s="74"/>
      <c r="EN396" s="74"/>
      <c r="EO396" s="74"/>
      <c r="EP396" s="74"/>
      <c r="EQ396" s="74"/>
      <c r="ER396" s="74"/>
      <c r="ES396" s="74"/>
      <c r="ET396" s="74"/>
      <c r="EU396" s="74"/>
      <c r="EV396" s="74"/>
      <c r="EW396" s="74"/>
      <c r="EX396" s="74"/>
      <c r="EY396" s="74"/>
      <c r="EZ396" s="74"/>
      <c r="FA396" s="74"/>
      <c r="FB396" s="74"/>
      <c r="FC396" s="74"/>
      <c r="FD396" s="74"/>
      <c r="FE396" s="74"/>
      <c r="FF396" s="74"/>
      <c r="FG396" s="74"/>
      <c r="FH396" s="74"/>
      <c r="FI396" s="74"/>
      <c r="FJ396" s="74"/>
      <c r="FK396" s="74"/>
      <c r="FL396" s="74"/>
      <c r="FM396" s="74"/>
      <c r="FN396" s="74"/>
      <c r="FO396" s="74"/>
      <c r="FP396" s="74"/>
      <c r="FQ396" s="74"/>
      <c r="FR396" s="74"/>
      <c r="FS396" s="74"/>
      <c r="FT396" s="74"/>
      <c r="FU396" s="74"/>
      <c r="FV396" s="74"/>
      <c r="FW396" s="74"/>
      <c r="FX396" s="74"/>
      <c r="FY396" s="74"/>
      <c r="FZ396" s="74"/>
      <c r="GA396" s="74"/>
      <c r="GB396" s="74"/>
      <c r="GC396" s="74"/>
    </row>
    <row r="397" spans="4:185">
      <c r="D397" s="74"/>
      <c r="E397" s="74"/>
      <c r="F397" s="74"/>
      <c r="G397" s="74"/>
      <c r="H397" s="74"/>
      <c r="I397" s="74"/>
      <c r="J397" s="74"/>
      <c r="K397" s="74"/>
      <c r="L397" s="74"/>
      <c r="M397" s="74"/>
      <c r="N397" s="74"/>
      <c r="O397" s="74"/>
      <c r="P397" s="74"/>
      <c r="Q397" s="74"/>
      <c r="R397" s="74"/>
      <c r="S397" s="74"/>
      <c r="T397" s="74"/>
      <c r="U397" s="74"/>
      <c r="V397" s="74"/>
      <c r="W397" s="74"/>
      <c r="X397" s="74"/>
      <c r="Y397" s="74"/>
      <c r="Z397" s="74"/>
      <c r="AA397" s="74"/>
      <c r="AB397" s="74"/>
      <c r="AC397" s="74"/>
      <c r="AD397" s="74"/>
      <c r="AE397" s="74"/>
      <c r="AF397" s="74"/>
      <c r="AG397" s="74"/>
      <c r="AH397" s="74"/>
      <c r="AI397" s="74"/>
      <c r="AJ397" s="74"/>
      <c r="AK397" s="74"/>
      <c r="AL397" s="74"/>
      <c r="AM397" s="74"/>
      <c r="AN397" s="74"/>
      <c r="AO397" s="74"/>
      <c r="AP397" s="74"/>
      <c r="AQ397" s="74"/>
      <c r="AR397" s="74"/>
      <c r="AS397" s="74"/>
      <c r="AT397" s="74"/>
      <c r="AU397" s="74"/>
      <c r="AV397" s="74"/>
      <c r="AW397" s="74"/>
      <c r="AX397" s="74"/>
      <c r="AY397" s="74"/>
      <c r="AZ397" s="74"/>
      <c r="BA397" s="74"/>
      <c r="BB397" s="74"/>
      <c r="BC397" s="74"/>
      <c r="BD397" s="74"/>
      <c r="BE397" s="74"/>
      <c r="BF397" s="74"/>
      <c r="BG397" s="74"/>
      <c r="BH397" s="74"/>
      <c r="BI397" s="74"/>
      <c r="BJ397" s="74"/>
      <c r="BK397" s="74"/>
      <c r="BL397" s="74"/>
      <c r="BM397" s="74"/>
      <c r="BN397" s="74"/>
      <c r="BO397" s="74"/>
      <c r="BP397" s="74"/>
      <c r="BQ397" s="74"/>
      <c r="BR397" s="74"/>
      <c r="BS397" s="74"/>
      <c r="BT397" s="74"/>
      <c r="BU397" s="74"/>
      <c r="BV397" s="74"/>
      <c r="BW397" s="74"/>
      <c r="BX397" s="74"/>
      <c r="BY397" s="74"/>
      <c r="BZ397" s="74"/>
      <c r="CA397" s="74"/>
      <c r="CB397" s="74"/>
      <c r="CC397" s="74"/>
      <c r="CD397" s="74"/>
      <c r="CE397" s="74"/>
      <c r="CF397" s="74"/>
      <c r="CG397" s="74"/>
      <c r="CH397" s="74"/>
      <c r="CI397" s="74"/>
      <c r="CJ397" s="74"/>
      <c r="CK397" s="74"/>
      <c r="CL397" s="74"/>
      <c r="CM397" s="74"/>
      <c r="CN397" s="74"/>
      <c r="CO397" s="74"/>
      <c r="CP397" s="74"/>
      <c r="CQ397" s="74"/>
      <c r="CR397" s="74"/>
      <c r="CS397" s="74"/>
      <c r="CT397" s="74"/>
      <c r="CU397" s="74"/>
      <c r="CV397" s="74"/>
      <c r="CW397" s="74"/>
      <c r="CX397" s="74"/>
      <c r="CY397" s="74"/>
      <c r="CZ397" s="74"/>
      <c r="DA397" s="74"/>
      <c r="DB397" s="74"/>
      <c r="DC397" s="74"/>
      <c r="DD397" s="74"/>
      <c r="DE397" s="74"/>
      <c r="DF397" s="74"/>
      <c r="DG397" s="74"/>
      <c r="DH397" s="74"/>
      <c r="DI397" s="74"/>
      <c r="DJ397" s="74"/>
      <c r="DK397" s="74"/>
      <c r="DL397" s="74"/>
      <c r="DM397" s="74"/>
      <c r="DN397" s="74"/>
      <c r="DO397" s="74"/>
      <c r="DP397" s="74"/>
      <c r="DQ397" s="74"/>
      <c r="DR397" s="74"/>
      <c r="DS397" s="74"/>
      <c r="DT397" s="74"/>
      <c r="DU397" s="74"/>
      <c r="DV397" s="74"/>
      <c r="DW397" s="74"/>
      <c r="DX397" s="74"/>
      <c r="DY397" s="74"/>
      <c r="DZ397" s="74"/>
      <c r="EA397" s="74"/>
      <c r="EB397" s="74"/>
      <c r="EC397" s="74"/>
      <c r="ED397" s="74"/>
      <c r="EE397" s="74"/>
      <c r="EF397" s="74"/>
      <c r="EG397" s="74"/>
      <c r="EH397" s="74"/>
      <c r="EI397" s="74"/>
      <c r="EJ397" s="74"/>
      <c r="EK397" s="74"/>
      <c r="EL397" s="74"/>
      <c r="EM397" s="74"/>
      <c r="EN397" s="74"/>
      <c r="EO397" s="74"/>
      <c r="EP397" s="74"/>
      <c r="EQ397" s="74"/>
      <c r="ER397" s="74"/>
      <c r="ES397" s="74"/>
      <c r="ET397" s="74"/>
      <c r="EU397" s="74"/>
      <c r="EV397" s="74"/>
      <c r="EW397" s="74"/>
      <c r="EX397" s="74"/>
      <c r="EY397" s="74"/>
      <c r="EZ397" s="74"/>
      <c r="FA397" s="74"/>
      <c r="FB397" s="74"/>
      <c r="FC397" s="74"/>
      <c r="FD397" s="74"/>
      <c r="FE397" s="74"/>
      <c r="FF397" s="74"/>
      <c r="FG397" s="74"/>
      <c r="FH397" s="74"/>
      <c r="FI397" s="74"/>
      <c r="FJ397" s="74"/>
      <c r="FK397" s="74"/>
      <c r="FL397" s="74"/>
      <c r="FM397" s="74"/>
      <c r="FN397" s="74"/>
      <c r="FO397" s="74"/>
      <c r="FP397" s="74"/>
      <c r="FQ397" s="74"/>
      <c r="FR397" s="74"/>
      <c r="FS397" s="74"/>
      <c r="FT397" s="74"/>
      <c r="FU397" s="74"/>
      <c r="FV397" s="74"/>
      <c r="FW397" s="74"/>
      <c r="FX397" s="74"/>
      <c r="FY397" s="74"/>
      <c r="FZ397" s="74"/>
      <c r="GA397" s="74"/>
      <c r="GB397" s="74"/>
      <c r="GC397" s="74"/>
    </row>
    <row r="398" spans="4:185">
      <c r="D398" s="74"/>
      <c r="E398" s="74"/>
      <c r="F398" s="74"/>
      <c r="G398" s="74"/>
      <c r="H398" s="74"/>
      <c r="I398" s="74"/>
      <c r="J398" s="74"/>
      <c r="K398" s="74"/>
      <c r="L398" s="74"/>
      <c r="M398" s="74"/>
      <c r="N398" s="74"/>
      <c r="O398" s="74"/>
      <c r="P398" s="74"/>
      <c r="Q398" s="74"/>
      <c r="R398" s="74"/>
      <c r="S398" s="74"/>
      <c r="T398" s="74"/>
      <c r="U398" s="74"/>
      <c r="V398" s="74"/>
      <c r="W398" s="74"/>
      <c r="X398" s="74"/>
      <c r="Y398" s="74"/>
      <c r="Z398" s="74"/>
      <c r="AA398" s="74"/>
      <c r="AB398" s="74"/>
      <c r="AC398" s="74"/>
      <c r="AD398" s="74"/>
      <c r="AE398" s="74"/>
      <c r="AF398" s="74"/>
      <c r="AG398" s="74"/>
      <c r="AH398" s="74"/>
      <c r="AI398" s="74"/>
      <c r="AJ398" s="74"/>
      <c r="AK398" s="74"/>
      <c r="AL398" s="74"/>
      <c r="AM398" s="74"/>
      <c r="AN398" s="74"/>
      <c r="AO398" s="74"/>
      <c r="AP398" s="74"/>
      <c r="AQ398" s="74"/>
      <c r="AR398" s="74"/>
      <c r="AS398" s="74"/>
      <c r="AT398" s="74"/>
      <c r="AU398" s="74"/>
      <c r="AV398" s="74"/>
      <c r="AW398" s="74"/>
      <c r="AX398" s="74"/>
      <c r="AY398" s="74"/>
      <c r="AZ398" s="74"/>
      <c r="BA398" s="74"/>
      <c r="BB398" s="74"/>
      <c r="BC398" s="74"/>
      <c r="BD398" s="74"/>
      <c r="BE398" s="74"/>
      <c r="BF398" s="74"/>
      <c r="BG398" s="74"/>
      <c r="BH398" s="74"/>
      <c r="BI398" s="74"/>
      <c r="BJ398" s="74"/>
      <c r="BK398" s="74"/>
      <c r="BL398" s="74"/>
      <c r="BM398" s="74"/>
      <c r="BN398" s="74"/>
      <c r="BO398" s="74"/>
      <c r="BP398" s="74"/>
      <c r="BQ398" s="74"/>
      <c r="BR398" s="74"/>
      <c r="BS398" s="74"/>
      <c r="BT398" s="74"/>
      <c r="BU398" s="74"/>
      <c r="BV398" s="74"/>
      <c r="BW398" s="74"/>
      <c r="BX398" s="74"/>
      <c r="BY398" s="74"/>
      <c r="BZ398" s="74"/>
      <c r="CA398" s="74"/>
      <c r="CB398" s="74"/>
      <c r="CC398" s="74"/>
      <c r="CD398" s="74"/>
      <c r="CE398" s="74"/>
      <c r="CF398" s="74"/>
      <c r="CG398" s="74"/>
      <c r="CH398" s="74"/>
      <c r="CI398" s="74"/>
      <c r="CJ398" s="74"/>
      <c r="CK398" s="74"/>
      <c r="CL398" s="74"/>
      <c r="CM398" s="74"/>
      <c r="CN398" s="74"/>
      <c r="CO398" s="74"/>
      <c r="CP398" s="74"/>
      <c r="CQ398" s="74"/>
      <c r="CR398" s="74"/>
      <c r="CS398" s="74"/>
      <c r="CT398" s="74"/>
      <c r="CU398" s="74"/>
      <c r="CV398" s="74"/>
      <c r="CW398" s="74"/>
      <c r="CX398" s="74"/>
      <c r="CY398" s="74"/>
      <c r="CZ398" s="74"/>
      <c r="DA398" s="74"/>
      <c r="DB398" s="74"/>
      <c r="DC398" s="74"/>
      <c r="DD398" s="74"/>
      <c r="DE398" s="74"/>
      <c r="DF398" s="74"/>
      <c r="DG398" s="74"/>
      <c r="DH398" s="74"/>
      <c r="DI398" s="74"/>
      <c r="DJ398" s="74"/>
      <c r="DK398" s="74"/>
      <c r="DL398" s="74"/>
      <c r="DM398" s="74"/>
      <c r="DN398" s="74"/>
      <c r="DO398" s="74"/>
      <c r="DP398" s="74"/>
      <c r="DQ398" s="74"/>
      <c r="DR398" s="74"/>
      <c r="DS398" s="74"/>
      <c r="DT398" s="74"/>
      <c r="DU398" s="74"/>
      <c r="DV398" s="74"/>
      <c r="DW398" s="74"/>
      <c r="DX398" s="74"/>
      <c r="DY398" s="74"/>
      <c r="DZ398" s="74"/>
      <c r="EA398" s="74"/>
      <c r="EB398" s="74"/>
      <c r="EC398" s="74"/>
      <c r="ED398" s="74"/>
      <c r="EE398" s="74"/>
      <c r="EF398" s="74"/>
      <c r="EG398" s="74"/>
      <c r="EH398" s="74"/>
      <c r="EI398" s="74"/>
      <c r="EJ398" s="74"/>
      <c r="EK398" s="74"/>
      <c r="EL398" s="74"/>
      <c r="EM398" s="74"/>
      <c r="EN398" s="74"/>
      <c r="EO398" s="74"/>
      <c r="EP398" s="74"/>
      <c r="EQ398" s="74"/>
      <c r="ER398" s="74"/>
      <c r="ES398" s="74"/>
      <c r="ET398" s="74"/>
      <c r="EU398" s="74"/>
      <c r="EV398" s="74"/>
      <c r="EW398" s="74"/>
      <c r="EX398" s="74"/>
      <c r="EY398" s="74"/>
      <c r="EZ398" s="74"/>
      <c r="FA398" s="74"/>
      <c r="FB398" s="74"/>
      <c r="FC398" s="74"/>
      <c r="FD398" s="74"/>
      <c r="FE398" s="74"/>
      <c r="FF398" s="74"/>
      <c r="FG398" s="74"/>
      <c r="FH398" s="74"/>
      <c r="FI398" s="74"/>
      <c r="FJ398" s="74"/>
      <c r="FK398" s="74"/>
      <c r="FL398" s="74"/>
      <c r="FM398" s="74"/>
      <c r="FN398" s="74"/>
      <c r="FO398" s="74"/>
      <c r="FP398" s="74"/>
      <c r="FQ398" s="74"/>
      <c r="FR398" s="74"/>
      <c r="FS398" s="74"/>
      <c r="FT398" s="74"/>
      <c r="FU398" s="74"/>
      <c r="FV398" s="74"/>
      <c r="FW398" s="74"/>
      <c r="FX398" s="74"/>
      <c r="FY398" s="74"/>
      <c r="FZ398" s="74"/>
      <c r="GA398" s="74"/>
      <c r="GB398" s="74"/>
      <c r="GC398" s="74"/>
    </row>
    <row r="399" spans="4:185">
      <c r="D399" s="74"/>
      <c r="E399" s="74"/>
      <c r="F399" s="74"/>
      <c r="G399" s="74"/>
      <c r="H399" s="74"/>
      <c r="I399" s="74"/>
      <c r="J399" s="74"/>
      <c r="K399" s="74"/>
      <c r="L399" s="74"/>
      <c r="M399" s="74"/>
      <c r="N399" s="74"/>
      <c r="O399" s="74"/>
      <c r="P399" s="74"/>
      <c r="Q399" s="74"/>
      <c r="R399" s="74"/>
      <c r="S399" s="74"/>
      <c r="T399" s="74"/>
      <c r="U399" s="74"/>
      <c r="V399" s="74"/>
      <c r="W399" s="74"/>
      <c r="X399" s="74"/>
      <c r="Y399" s="74"/>
      <c r="Z399" s="74"/>
      <c r="AA399" s="74"/>
      <c r="AB399" s="74"/>
      <c r="AC399" s="74"/>
      <c r="AD399" s="74"/>
      <c r="AE399" s="74"/>
      <c r="AF399" s="74"/>
      <c r="AG399" s="74"/>
      <c r="AH399" s="74"/>
      <c r="AI399" s="74"/>
      <c r="AJ399" s="74"/>
      <c r="AK399" s="74"/>
      <c r="AL399" s="74"/>
      <c r="AM399" s="74"/>
      <c r="AN399" s="74"/>
      <c r="AO399" s="74"/>
      <c r="AP399" s="74"/>
      <c r="AQ399" s="74"/>
      <c r="AR399" s="74"/>
      <c r="AS399" s="74"/>
      <c r="AT399" s="74"/>
      <c r="AU399" s="74"/>
      <c r="AV399" s="74"/>
      <c r="AW399" s="74"/>
      <c r="AX399" s="74"/>
      <c r="AY399" s="74"/>
      <c r="AZ399" s="74"/>
      <c r="BA399" s="74"/>
      <c r="BB399" s="74"/>
      <c r="BC399" s="74"/>
      <c r="BD399" s="74"/>
      <c r="BE399" s="74"/>
      <c r="BF399" s="74"/>
      <c r="BG399" s="74"/>
      <c r="BH399" s="74"/>
      <c r="BI399" s="74"/>
      <c r="BJ399" s="74"/>
      <c r="BK399" s="74"/>
      <c r="BL399" s="74"/>
      <c r="BM399" s="74"/>
      <c r="BN399" s="74"/>
      <c r="BO399" s="74"/>
      <c r="BP399" s="74"/>
      <c r="BQ399" s="74"/>
      <c r="BR399" s="74"/>
      <c r="BS399" s="74"/>
      <c r="BT399" s="74"/>
      <c r="BU399" s="74"/>
      <c r="BV399" s="74"/>
      <c r="BW399" s="74"/>
      <c r="BX399" s="74"/>
      <c r="BY399" s="74"/>
      <c r="BZ399" s="74"/>
      <c r="CA399" s="74"/>
      <c r="CB399" s="74"/>
      <c r="CC399" s="74"/>
      <c r="CD399" s="74"/>
      <c r="CE399" s="74"/>
      <c r="CF399" s="74"/>
      <c r="CG399" s="74"/>
      <c r="CH399" s="74"/>
      <c r="CI399" s="74"/>
      <c r="CJ399" s="74"/>
      <c r="CK399" s="74"/>
      <c r="CL399" s="74"/>
      <c r="CM399" s="74"/>
      <c r="CN399" s="74"/>
      <c r="CO399" s="74"/>
      <c r="CP399" s="74"/>
      <c r="CQ399" s="74"/>
      <c r="CR399" s="74"/>
      <c r="CS399" s="74"/>
      <c r="CT399" s="74"/>
      <c r="CU399" s="74"/>
      <c r="CV399" s="74"/>
      <c r="CW399" s="74"/>
      <c r="CX399" s="74"/>
      <c r="CY399" s="74"/>
      <c r="CZ399" s="74"/>
      <c r="DA399" s="74"/>
      <c r="DB399" s="74"/>
      <c r="DC399" s="74"/>
      <c r="DD399" s="74"/>
      <c r="DE399" s="74"/>
      <c r="DF399" s="74"/>
      <c r="DG399" s="74"/>
      <c r="DH399" s="74"/>
      <c r="DI399" s="74"/>
      <c r="DJ399" s="74"/>
      <c r="DK399" s="74"/>
      <c r="DL399" s="74"/>
      <c r="DM399" s="74"/>
      <c r="DN399" s="74"/>
      <c r="DO399" s="74"/>
      <c r="DP399" s="74"/>
      <c r="DQ399" s="74"/>
      <c r="DR399" s="74"/>
      <c r="DS399" s="74"/>
      <c r="DT399" s="74"/>
      <c r="DU399" s="74"/>
      <c r="DV399" s="74"/>
      <c r="DW399" s="74"/>
      <c r="DX399" s="74"/>
      <c r="DY399" s="74"/>
      <c r="DZ399" s="74"/>
      <c r="EA399" s="74"/>
      <c r="EB399" s="74"/>
      <c r="EC399" s="74"/>
      <c r="ED399" s="74"/>
      <c r="EE399" s="74"/>
      <c r="EF399" s="74"/>
      <c r="EG399" s="74"/>
      <c r="EH399" s="74"/>
      <c r="EI399" s="74"/>
      <c r="EJ399" s="74"/>
      <c r="EK399" s="74"/>
      <c r="EL399" s="74"/>
      <c r="EM399" s="74"/>
      <c r="EN399" s="74"/>
      <c r="EO399" s="74"/>
      <c r="EP399" s="74"/>
      <c r="EQ399" s="74"/>
      <c r="ER399" s="74"/>
      <c r="ES399" s="74"/>
      <c r="ET399" s="74"/>
      <c r="EU399" s="74"/>
      <c r="EV399" s="74"/>
      <c r="EW399" s="74"/>
      <c r="EX399" s="74"/>
      <c r="EY399" s="74"/>
      <c r="EZ399" s="74"/>
      <c r="FA399" s="74"/>
      <c r="FB399" s="74"/>
      <c r="FC399" s="74"/>
      <c r="FD399" s="74"/>
      <c r="FE399" s="74"/>
      <c r="FF399" s="74"/>
      <c r="FG399" s="74"/>
      <c r="FH399" s="74"/>
      <c r="FI399" s="74"/>
      <c r="FJ399" s="74"/>
      <c r="FK399" s="74"/>
      <c r="FL399" s="74"/>
      <c r="FM399" s="74"/>
      <c r="FN399" s="74"/>
      <c r="FO399" s="74"/>
      <c r="FP399" s="74"/>
      <c r="FQ399" s="74"/>
      <c r="FR399" s="74"/>
      <c r="FS399" s="74"/>
      <c r="FT399" s="74"/>
      <c r="FU399" s="74"/>
      <c r="FV399" s="74"/>
      <c r="FW399" s="74"/>
      <c r="FX399" s="74"/>
      <c r="FY399" s="74"/>
      <c r="FZ399" s="74"/>
      <c r="GA399" s="74"/>
      <c r="GB399" s="74"/>
      <c r="GC399" s="74"/>
    </row>
    <row r="400" spans="4:185">
      <c r="D400" s="74"/>
      <c r="E400" s="74"/>
      <c r="F400" s="74"/>
      <c r="G400" s="74"/>
      <c r="H400" s="74"/>
      <c r="I400" s="74"/>
      <c r="J400" s="74"/>
      <c r="K400" s="74"/>
      <c r="L400" s="74"/>
      <c r="M400" s="74"/>
      <c r="N400" s="74"/>
      <c r="O400" s="74"/>
      <c r="P400" s="74"/>
      <c r="Q400" s="74"/>
      <c r="R400" s="74"/>
      <c r="S400" s="74"/>
      <c r="T400" s="74"/>
      <c r="U400" s="74"/>
      <c r="V400" s="74"/>
      <c r="W400" s="74"/>
      <c r="X400" s="74"/>
      <c r="Y400" s="74"/>
      <c r="Z400" s="74"/>
      <c r="AA400" s="74"/>
      <c r="AB400" s="74"/>
      <c r="AC400" s="74"/>
      <c r="AD400" s="74"/>
      <c r="AE400" s="74"/>
      <c r="AF400" s="74"/>
      <c r="AG400" s="74"/>
      <c r="AH400" s="74"/>
      <c r="AI400" s="74"/>
      <c r="AJ400" s="74"/>
      <c r="AK400" s="74"/>
      <c r="AL400" s="74"/>
      <c r="AM400" s="74"/>
      <c r="AN400" s="74"/>
      <c r="AO400" s="74"/>
      <c r="AP400" s="74"/>
      <c r="AQ400" s="74"/>
      <c r="AR400" s="74"/>
      <c r="AS400" s="74"/>
      <c r="AT400" s="74"/>
      <c r="AU400" s="74"/>
      <c r="AV400" s="74"/>
      <c r="AW400" s="74"/>
      <c r="AX400" s="74"/>
      <c r="AY400" s="74"/>
      <c r="AZ400" s="74"/>
      <c r="BA400" s="74"/>
      <c r="BB400" s="74"/>
      <c r="BC400" s="74"/>
      <c r="BD400" s="74"/>
      <c r="BE400" s="74"/>
      <c r="BF400" s="74"/>
      <c r="BG400" s="74"/>
      <c r="BH400" s="74"/>
      <c r="BI400" s="74"/>
      <c r="BJ400" s="74"/>
      <c r="BK400" s="74"/>
      <c r="BL400" s="74"/>
      <c r="BM400" s="74"/>
      <c r="BN400" s="74"/>
      <c r="BO400" s="74"/>
      <c r="BP400" s="74"/>
      <c r="BQ400" s="74"/>
      <c r="BR400" s="74"/>
      <c r="BS400" s="74"/>
      <c r="BT400" s="74"/>
      <c r="BU400" s="74"/>
      <c r="BV400" s="74"/>
      <c r="BW400" s="74"/>
      <c r="BX400" s="74"/>
      <c r="BY400" s="74"/>
      <c r="BZ400" s="74"/>
      <c r="CA400" s="74"/>
      <c r="CB400" s="74"/>
      <c r="CC400" s="74"/>
      <c r="CD400" s="74"/>
      <c r="CE400" s="74"/>
      <c r="CF400" s="74"/>
      <c r="CG400" s="74"/>
      <c r="CH400" s="74"/>
      <c r="CI400" s="74"/>
      <c r="CJ400" s="74"/>
      <c r="CK400" s="74"/>
      <c r="CL400" s="74"/>
      <c r="CM400" s="74"/>
      <c r="CN400" s="74"/>
      <c r="CO400" s="74"/>
      <c r="CP400" s="74"/>
      <c r="CQ400" s="74"/>
      <c r="CR400" s="74"/>
      <c r="CS400" s="74"/>
      <c r="CT400" s="74"/>
      <c r="CU400" s="74"/>
      <c r="CV400" s="74"/>
      <c r="CW400" s="74"/>
      <c r="CX400" s="74"/>
      <c r="CY400" s="74"/>
      <c r="CZ400" s="74"/>
      <c r="DA400" s="74"/>
      <c r="DB400" s="74"/>
      <c r="DC400" s="74"/>
      <c r="DD400" s="74"/>
      <c r="DE400" s="74"/>
      <c r="DF400" s="74"/>
      <c r="DG400" s="74"/>
      <c r="DH400" s="74"/>
      <c r="DI400" s="74"/>
      <c r="DJ400" s="74"/>
      <c r="DK400" s="74"/>
      <c r="DL400" s="74"/>
      <c r="DM400" s="74"/>
      <c r="DN400" s="74"/>
      <c r="DO400" s="74"/>
      <c r="DP400" s="74"/>
      <c r="DQ400" s="74"/>
      <c r="DR400" s="74"/>
      <c r="DS400" s="74"/>
      <c r="DT400" s="74"/>
      <c r="DU400" s="74"/>
      <c r="DV400" s="74"/>
      <c r="DW400" s="74"/>
      <c r="DX400" s="74"/>
      <c r="DY400" s="74"/>
      <c r="DZ400" s="74"/>
      <c r="EA400" s="74"/>
      <c r="EB400" s="74"/>
      <c r="EC400" s="74"/>
      <c r="ED400" s="74"/>
      <c r="EE400" s="74"/>
      <c r="EF400" s="74"/>
      <c r="EG400" s="74"/>
      <c r="EH400" s="74"/>
      <c r="EI400" s="74"/>
      <c r="EJ400" s="74"/>
      <c r="EK400" s="74"/>
      <c r="EL400" s="74"/>
      <c r="EM400" s="74"/>
      <c r="EN400" s="74"/>
      <c r="EO400" s="74"/>
      <c r="EP400" s="74"/>
      <c r="EQ400" s="74"/>
      <c r="ER400" s="74"/>
      <c r="ES400" s="74"/>
      <c r="ET400" s="74"/>
      <c r="EU400" s="74"/>
      <c r="EV400" s="74"/>
      <c r="EW400" s="74"/>
      <c r="EX400" s="74"/>
      <c r="EY400" s="74"/>
      <c r="EZ400" s="74"/>
      <c r="FA400" s="74"/>
      <c r="FB400" s="74"/>
      <c r="FC400" s="74"/>
      <c r="FD400" s="74"/>
      <c r="FE400" s="74"/>
      <c r="FF400" s="74"/>
      <c r="FG400" s="74"/>
      <c r="FH400" s="74"/>
      <c r="FI400" s="74"/>
      <c r="FJ400" s="74"/>
      <c r="FK400" s="74"/>
      <c r="FL400" s="74"/>
      <c r="FM400" s="74"/>
      <c r="FN400" s="74"/>
      <c r="FO400" s="74"/>
      <c r="FP400" s="74"/>
      <c r="FQ400" s="74"/>
      <c r="FR400" s="74"/>
      <c r="FS400" s="74"/>
      <c r="FT400" s="74"/>
      <c r="FU400" s="74"/>
      <c r="FV400" s="74"/>
      <c r="FW400" s="74"/>
      <c r="FX400" s="74"/>
      <c r="FY400" s="74"/>
      <c r="FZ400" s="74"/>
      <c r="GA400" s="74"/>
      <c r="GB400" s="74"/>
      <c r="GC400" s="74"/>
    </row>
    <row r="401" spans="4:185">
      <c r="D401" s="74"/>
      <c r="E401" s="74"/>
      <c r="F401" s="74"/>
      <c r="G401" s="74"/>
      <c r="H401" s="74"/>
      <c r="I401" s="74"/>
      <c r="J401" s="74"/>
      <c r="K401" s="74"/>
      <c r="L401" s="74"/>
      <c r="M401" s="74"/>
      <c r="N401" s="74"/>
      <c r="O401" s="74"/>
      <c r="P401" s="74"/>
      <c r="Q401" s="74"/>
      <c r="R401" s="74"/>
      <c r="S401" s="74"/>
      <c r="T401" s="74"/>
      <c r="U401" s="74"/>
      <c r="V401" s="74"/>
      <c r="W401" s="74"/>
      <c r="X401" s="74"/>
      <c r="Y401" s="74"/>
      <c r="Z401" s="74"/>
      <c r="AA401" s="74"/>
      <c r="AB401" s="74"/>
      <c r="AC401" s="74"/>
      <c r="AD401" s="74"/>
      <c r="AE401" s="74"/>
      <c r="AF401" s="74"/>
      <c r="AG401" s="74"/>
      <c r="AH401" s="74"/>
      <c r="AI401" s="74"/>
      <c r="AJ401" s="74"/>
      <c r="AK401" s="74"/>
      <c r="AL401" s="74"/>
      <c r="AM401" s="74"/>
      <c r="AN401" s="74"/>
      <c r="AO401" s="74"/>
      <c r="AP401" s="74"/>
      <c r="AQ401" s="74"/>
      <c r="AR401" s="74"/>
      <c r="AS401" s="74"/>
      <c r="AT401" s="74"/>
      <c r="AU401" s="74"/>
      <c r="AV401" s="74"/>
      <c r="AW401" s="74"/>
      <c r="AX401" s="74"/>
      <c r="AY401" s="74"/>
      <c r="AZ401" s="74"/>
      <c r="BA401" s="74"/>
      <c r="BB401" s="74"/>
      <c r="BC401" s="74"/>
      <c r="BD401" s="74"/>
      <c r="BE401" s="74"/>
      <c r="BF401" s="74"/>
      <c r="BG401" s="74"/>
      <c r="BH401" s="74"/>
      <c r="BI401" s="74"/>
      <c r="BJ401" s="74"/>
      <c r="BK401" s="74"/>
      <c r="BL401" s="74"/>
      <c r="BM401" s="74"/>
      <c r="BN401" s="74"/>
      <c r="BO401" s="74"/>
      <c r="BP401" s="74"/>
      <c r="BQ401" s="74"/>
      <c r="BR401" s="74"/>
      <c r="BS401" s="74"/>
      <c r="BT401" s="74"/>
      <c r="BU401" s="74"/>
      <c r="BV401" s="74"/>
      <c r="BW401" s="74"/>
      <c r="BX401" s="74"/>
      <c r="BY401" s="74"/>
      <c r="BZ401" s="74"/>
      <c r="CA401" s="74"/>
      <c r="CB401" s="74"/>
      <c r="CC401" s="74"/>
      <c r="CD401" s="74"/>
      <c r="CE401" s="74"/>
      <c r="CF401" s="74"/>
      <c r="CG401" s="74"/>
      <c r="CH401" s="74"/>
      <c r="CI401" s="74"/>
      <c r="CJ401" s="74"/>
      <c r="CK401" s="74"/>
      <c r="CL401" s="74"/>
      <c r="CM401" s="74"/>
      <c r="CN401" s="74"/>
      <c r="CO401" s="74"/>
      <c r="CP401" s="74"/>
      <c r="CQ401" s="74"/>
      <c r="CR401" s="74"/>
      <c r="CS401" s="74"/>
      <c r="CT401" s="74"/>
      <c r="CU401" s="74"/>
      <c r="CV401" s="74"/>
      <c r="CW401" s="74"/>
      <c r="CX401" s="74"/>
      <c r="CY401" s="74"/>
      <c r="CZ401" s="74"/>
      <c r="DA401" s="74"/>
      <c r="DB401" s="74"/>
      <c r="DC401" s="74"/>
      <c r="DD401" s="74"/>
      <c r="DE401" s="74"/>
      <c r="DF401" s="74"/>
      <c r="DG401" s="74"/>
      <c r="DH401" s="74"/>
      <c r="DI401" s="74"/>
      <c r="DJ401" s="74"/>
      <c r="DK401" s="74"/>
      <c r="DL401" s="74"/>
      <c r="DM401" s="74"/>
      <c r="DN401" s="74"/>
      <c r="DO401" s="74"/>
      <c r="DP401" s="74"/>
      <c r="DQ401" s="74"/>
      <c r="DR401" s="74"/>
      <c r="DS401" s="74"/>
      <c r="DT401" s="74"/>
      <c r="DU401" s="74"/>
      <c r="DV401" s="74"/>
      <c r="DW401" s="74"/>
      <c r="DX401" s="74"/>
      <c r="DY401" s="74"/>
      <c r="DZ401" s="74"/>
      <c r="EA401" s="74"/>
      <c r="EB401" s="74"/>
      <c r="EC401" s="74"/>
      <c r="ED401" s="74"/>
      <c r="EE401" s="74"/>
      <c r="EF401" s="74"/>
      <c r="EG401" s="74"/>
      <c r="EH401" s="74"/>
      <c r="EI401" s="74"/>
      <c r="EJ401" s="74"/>
      <c r="EK401" s="74"/>
      <c r="EL401" s="74"/>
      <c r="EM401" s="74"/>
      <c r="EN401" s="74"/>
      <c r="EO401" s="74"/>
      <c r="EP401" s="74"/>
      <c r="EQ401" s="74"/>
      <c r="ER401" s="74"/>
      <c r="ES401" s="74"/>
      <c r="ET401" s="74"/>
      <c r="EU401" s="74"/>
      <c r="EV401" s="74"/>
      <c r="EW401" s="74"/>
      <c r="EX401" s="74"/>
      <c r="EY401" s="74"/>
      <c r="EZ401" s="74"/>
      <c r="FA401" s="74"/>
      <c r="FB401" s="74"/>
      <c r="FC401" s="74"/>
      <c r="FD401" s="74"/>
      <c r="FE401" s="74"/>
      <c r="FF401" s="74"/>
      <c r="FG401" s="74"/>
      <c r="FH401" s="74"/>
      <c r="FI401" s="74"/>
      <c r="FJ401" s="74"/>
      <c r="FK401" s="74"/>
      <c r="FL401" s="74"/>
      <c r="FM401" s="74"/>
      <c r="FN401" s="74"/>
      <c r="FO401" s="74"/>
      <c r="FP401" s="74"/>
      <c r="FQ401" s="74"/>
      <c r="FR401" s="74"/>
      <c r="FS401" s="74"/>
      <c r="FT401" s="74"/>
      <c r="FU401" s="74"/>
      <c r="FV401" s="74"/>
      <c r="FW401" s="74"/>
      <c r="FX401" s="74"/>
      <c r="FY401" s="74"/>
      <c r="FZ401" s="74"/>
      <c r="GA401" s="74"/>
      <c r="GB401" s="74"/>
      <c r="GC401" s="74"/>
    </row>
    <row r="402" spans="4:185">
      <c r="D402" s="74"/>
      <c r="E402" s="74"/>
      <c r="F402" s="74"/>
      <c r="G402" s="74"/>
      <c r="H402" s="74"/>
      <c r="I402" s="74"/>
      <c r="J402" s="74"/>
      <c r="K402" s="74"/>
      <c r="L402" s="74"/>
      <c r="M402" s="74"/>
      <c r="N402" s="74"/>
      <c r="O402" s="74"/>
      <c r="P402" s="74"/>
      <c r="Q402" s="74"/>
      <c r="R402" s="74"/>
      <c r="S402" s="74"/>
      <c r="T402" s="74"/>
      <c r="U402" s="74"/>
      <c r="V402" s="74"/>
      <c r="W402" s="74"/>
      <c r="X402" s="74"/>
      <c r="Y402" s="74"/>
      <c r="Z402" s="74"/>
      <c r="AA402" s="74"/>
      <c r="AB402" s="74"/>
      <c r="AC402" s="74"/>
      <c r="AD402" s="74"/>
      <c r="AE402" s="74"/>
      <c r="AF402" s="74"/>
      <c r="AG402" s="74"/>
      <c r="AH402" s="74"/>
      <c r="AI402" s="74"/>
      <c r="AJ402" s="74"/>
      <c r="AK402" s="74"/>
      <c r="AL402" s="74"/>
      <c r="AM402" s="74"/>
      <c r="AN402" s="74"/>
      <c r="AO402" s="74"/>
      <c r="AP402" s="74"/>
      <c r="AQ402" s="74"/>
      <c r="AR402" s="74"/>
      <c r="AS402" s="74"/>
      <c r="AT402" s="74"/>
      <c r="AU402" s="74"/>
      <c r="AV402" s="74"/>
      <c r="AW402" s="74"/>
      <c r="AX402" s="74"/>
      <c r="AY402" s="74"/>
      <c r="AZ402" s="74"/>
      <c r="BA402" s="74"/>
      <c r="BB402" s="74"/>
      <c r="BC402" s="74"/>
      <c r="BD402" s="74"/>
      <c r="BE402" s="74"/>
      <c r="BF402" s="74"/>
      <c r="BG402" s="74"/>
      <c r="BH402" s="74"/>
      <c r="BI402" s="74"/>
      <c r="BJ402" s="74"/>
      <c r="BK402" s="74"/>
      <c r="BL402" s="74"/>
      <c r="BM402" s="74"/>
      <c r="BN402" s="74"/>
      <c r="BO402" s="74"/>
      <c r="BP402" s="74"/>
      <c r="BQ402" s="74"/>
      <c r="BR402" s="74"/>
      <c r="BS402" s="74"/>
      <c r="BT402" s="74"/>
      <c r="BU402" s="74"/>
      <c r="BV402" s="74"/>
      <c r="BW402" s="74"/>
      <c r="BX402" s="74"/>
      <c r="BY402" s="74"/>
      <c r="BZ402" s="74"/>
      <c r="CA402" s="74"/>
      <c r="CB402" s="74"/>
      <c r="CC402" s="74"/>
      <c r="CD402" s="74"/>
      <c r="CE402" s="74"/>
      <c r="CF402" s="74"/>
      <c r="CG402" s="74"/>
      <c r="CH402" s="74"/>
      <c r="CI402" s="74"/>
      <c r="CJ402" s="74"/>
      <c r="CK402" s="74"/>
      <c r="CL402" s="74"/>
      <c r="CM402" s="74"/>
      <c r="CN402" s="74"/>
      <c r="CO402" s="74"/>
      <c r="CP402" s="74"/>
      <c r="CQ402" s="74"/>
      <c r="CR402" s="74"/>
      <c r="CS402" s="74"/>
      <c r="CT402" s="74"/>
      <c r="CU402" s="74"/>
      <c r="CV402" s="74"/>
      <c r="CW402" s="74"/>
      <c r="CX402" s="74"/>
      <c r="CY402" s="74"/>
      <c r="CZ402" s="74"/>
      <c r="DA402" s="74"/>
      <c r="DB402" s="74"/>
      <c r="DC402" s="74"/>
      <c r="DD402" s="74"/>
      <c r="DE402" s="74"/>
      <c r="DF402" s="74"/>
      <c r="DG402" s="74"/>
      <c r="DH402" s="74"/>
      <c r="DI402" s="74"/>
      <c r="DJ402" s="74"/>
      <c r="DK402" s="74"/>
      <c r="DL402" s="74"/>
      <c r="DM402" s="74"/>
      <c r="DN402" s="74"/>
      <c r="DO402" s="74"/>
      <c r="DP402" s="74"/>
      <c r="DQ402" s="74"/>
      <c r="DR402" s="74"/>
      <c r="DS402" s="74"/>
      <c r="DT402" s="74"/>
      <c r="DU402" s="74"/>
      <c r="DV402" s="74"/>
      <c r="DW402" s="74"/>
      <c r="DX402" s="74"/>
      <c r="DY402" s="74"/>
      <c r="DZ402" s="74"/>
      <c r="EA402" s="74"/>
      <c r="EB402" s="74"/>
      <c r="EC402" s="74"/>
      <c r="ED402" s="74"/>
      <c r="EE402" s="74"/>
      <c r="EF402" s="74"/>
      <c r="EG402" s="74"/>
      <c r="EH402" s="74"/>
      <c r="EI402" s="74"/>
      <c r="EJ402" s="74"/>
      <c r="EK402" s="74"/>
      <c r="EL402" s="74"/>
      <c r="EM402" s="74"/>
      <c r="EN402" s="74"/>
      <c r="EO402" s="74"/>
      <c r="EP402" s="74"/>
      <c r="EQ402" s="74"/>
      <c r="ER402" s="74"/>
      <c r="ES402" s="74"/>
      <c r="ET402" s="74"/>
      <c r="EU402" s="74"/>
      <c r="EV402" s="74"/>
      <c r="EW402" s="74"/>
      <c r="EX402" s="74"/>
      <c r="EY402" s="74"/>
      <c r="EZ402" s="74"/>
      <c r="FA402" s="74"/>
      <c r="FB402" s="74"/>
      <c r="FC402" s="74"/>
      <c r="FD402" s="74"/>
      <c r="FE402" s="74"/>
      <c r="FF402" s="74"/>
      <c r="FG402" s="74"/>
      <c r="FH402" s="74"/>
      <c r="FI402" s="74"/>
      <c r="FJ402" s="74"/>
      <c r="FK402" s="74"/>
      <c r="FL402" s="74"/>
      <c r="FM402" s="74"/>
      <c r="FN402" s="74"/>
      <c r="FO402" s="74"/>
      <c r="FP402" s="74"/>
      <c r="FQ402" s="74"/>
      <c r="FR402" s="74"/>
      <c r="FS402" s="74"/>
      <c r="FT402" s="74"/>
      <c r="FU402" s="74"/>
      <c r="FV402" s="74"/>
      <c r="FW402" s="74"/>
      <c r="FX402" s="74"/>
      <c r="FY402" s="74"/>
      <c r="FZ402" s="74"/>
      <c r="GA402" s="74"/>
      <c r="GB402" s="74"/>
      <c r="GC402" s="74"/>
    </row>
    <row r="403" spans="4:185">
      <c r="D403" s="74"/>
      <c r="E403" s="74"/>
      <c r="F403" s="74"/>
      <c r="G403" s="74"/>
      <c r="H403" s="74"/>
      <c r="I403" s="74"/>
      <c r="J403" s="74"/>
      <c r="K403" s="74"/>
      <c r="L403" s="74"/>
      <c r="M403" s="74"/>
      <c r="N403" s="74"/>
      <c r="O403" s="74"/>
      <c r="P403" s="74"/>
      <c r="Q403" s="74"/>
      <c r="R403" s="74"/>
      <c r="S403" s="74"/>
      <c r="T403" s="74"/>
      <c r="U403" s="74"/>
      <c r="V403" s="74"/>
      <c r="W403" s="74"/>
      <c r="X403" s="74"/>
      <c r="Y403" s="74"/>
      <c r="Z403" s="74"/>
      <c r="AA403" s="74"/>
      <c r="AB403" s="74"/>
      <c r="AC403" s="74"/>
      <c r="AD403" s="74"/>
      <c r="AE403" s="74"/>
      <c r="AF403" s="74"/>
      <c r="AG403" s="74"/>
      <c r="AH403" s="74"/>
      <c r="AI403" s="74"/>
      <c r="AJ403" s="74"/>
      <c r="AK403" s="74"/>
      <c r="AL403" s="74"/>
      <c r="AM403" s="74"/>
      <c r="AN403" s="74"/>
      <c r="AO403" s="74"/>
      <c r="AP403" s="74"/>
      <c r="AQ403" s="74"/>
      <c r="AR403" s="74"/>
      <c r="AS403" s="74"/>
      <c r="AT403" s="74"/>
      <c r="AU403" s="74"/>
      <c r="AV403" s="74"/>
      <c r="AW403" s="74"/>
      <c r="AX403" s="74"/>
      <c r="AY403" s="74"/>
      <c r="AZ403" s="74"/>
      <c r="BA403" s="74"/>
      <c r="BB403" s="74"/>
      <c r="BC403" s="74"/>
      <c r="BD403" s="74"/>
      <c r="BE403" s="74"/>
      <c r="BF403" s="74"/>
      <c r="BG403" s="74"/>
      <c r="BH403" s="74"/>
      <c r="BI403" s="74"/>
      <c r="BJ403" s="74"/>
      <c r="BK403" s="74"/>
      <c r="BL403" s="74"/>
      <c r="BM403" s="74"/>
      <c r="BN403" s="74"/>
      <c r="BO403" s="74"/>
      <c r="BP403" s="74"/>
      <c r="BQ403" s="74"/>
      <c r="BR403" s="74"/>
      <c r="BS403" s="74"/>
      <c r="BT403" s="74"/>
      <c r="BU403" s="74"/>
      <c r="BV403" s="74"/>
      <c r="BW403" s="74"/>
      <c r="BX403" s="74"/>
      <c r="BY403" s="74"/>
      <c r="BZ403" s="74"/>
      <c r="CA403" s="74"/>
      <c r="CB403" s="74"/>
      <c r="CC403" s="74"/>
      <c r="CD403" s="74"/>
      <c r="CE403" s="74"/>
      <c r="CF403" s="74"/>
      <c r="CG403" s="74"/>
      <c r="CH403" s="74"/>
      <c r="CI403" s="74"/>
      <c r="CJ403" s="74"/>
      <c r="CK403" s="74"/>
      <c r="CL403" s="74"/>
      <c r="CM403" s="74"/>
      <c r="CN403" s="74"/>
      <c r="CO403" s="74"/>
      <c r="CP403" s="74"/>
      <c r="CQ403" s="74"/>
      <c r="CR403" s="74"/>
      <c r="CS403" s="74"/>
      <c r="CT403" s="74"/>
      <c r="CU403" s="74"/>
      <c r="CV403" s="74"/>
      <c r="CW403" s="74"/>
      <c r="CX403" s="74"/>
      <c r="CY403" s="74"/>
      <c r="CZ403" s="74"/>
      <c r="DA403" s="74"/>
      <c r="DB403" s="74"/>
      <c r="DC403" s="74"/>
      <c r="DD403" s="74"/>
      <c r="DE403" s="74"/>
      <c r="DF403" s="74"/>
      <c r="DG403" s="74"/>
      <c r="DH403" s="74"/>
      <c r="DI403" s="74"/>
      <c r="DJ403" s="74"/>
      <c r="DK403" s="74"/>
      <c r="DL403" s="74"/>
      <c r="DM403" s="74"/>
      <c r="DN403" s="74"/>
      <c r="DO403" s="74"/>
      <c r="DP403" s="74"/>
      <c r="DQ403" s="74"/>
      <c r="DR403" s="74"/>
      <c r="DS403" s="74"/>
      <c r="DT403" s="74"/>
      <c r="DU403" s="74"/>
      <c r="DV403" s="74"/>
      <c r="DW403" s="74"/>
      <c r="DX403" s="74"/>
      <c r="DY403" s="74"/>
      <c r="DZ403" s="74"/>
      <c r="EA403" s="74"/>
      <c r="EB403" s="74"/>
      <c r="EC403" s="74"/>
      <c r="ED403" s="74"/>
      <c r="EE403" s="74"/>
      <c r="EF403" s="74"/>
      <c r="EG403" s="74"/>
      <c r="EH403" s="74"/>
      <c r="EI403" s="74"/>
      <c r="EJ403" s="74"/>
      <c r="EK403" s="74"/>
      <c r="EL403" s="74"/>
      <c r="EM403" s="74"/>
      <c r="EN403" s="74"/>
      <c r="EO403" s="74"/>
      <c r="EP403" s="74"/>
      <c r="EQ403" s="74"/>
      <c r="ER403" s="74"/>
      <c r="ES403" s="74"/>
      <c r="ET403" s="74"/>
      <c r="EU403" s="74"/>
      <c r="EV403" s="74"/>
      <c r="EW403" s="74"/>
      <c r="EX403" s="74"/>
      <c r="EY403" s="74"/>
      <c r="EZ403" s="74"/>
      <c r="FA403" s="74"/>
      <c r="FB403" s="74"/>
      <c r="FC403" s="74"/>
      <c r="FD403" s="74"/>
      <c r="FE403" s="74"/>
      <c r="FF403" s="74"/>
      <c r="FG403" s="74"/>
      <c r="FH403" s="74"/>
      <c r="FI403" s="74"/>
      <c r="FJ403" s="74"/>
      <c r="FK403" s="74"/>
      <c r="FL403" s="74"/>
      <c r="FM403" s="74"/>
      <c r="FN403" s="74"/>
      <c r="FO403" s="74"/>
      <c r="FP403" s="74"/>
      <c r="FQ403" s="74"/>
      <c r="FR403" s="74"/>
      <c r="FS403" s="74"/>
      <c r="FT403" s="74"/>
      <c r="FU403" s="74"/>
      <c r="FV403" s="74"/>
      <c r="FW403" s="74"/>
      <c r="FX403" s="74"/>
      <c r="FY403" s="74"/>
      <c r="FZ403" s="74"/>
      <c r="GA403" s="74"/>
      <c r="GB403" s="74"/>
      <c r="GC403" s="74"/>
    </row>
    <row r="404" spans="4:185">
      <c r="D404" s="74"/>
      <c r="E404" s="74"/>
      <c r="F404" s="74"/>
      <c r="G404" s="74"/>
      <c r="H404" s="74"/>
      <c r="I404" s="74"/>
      <c r="J404" s="74"/>
      <c r="K404" s="74"/>
      <c r="L404" s="74"/>
      <c r="M404" s="74"/>
      <c r="N404" s="74"/>
      <c r="O404" s="74"/>
      <c r="P404" s="74"/>
      <c r="Q404" s="74"/>
      <c r="R404" s="74"/>
      <c r="S404" s="74"/>
      <c r="T404" s="74"/>
      <c r="U404" s="74"/>
      <c r="V404" s="74"/>
      <c r="W404" s="74"/>
      <c r="X404" s="74"/>
      <c r="Y404" s="74"/>
      <c r="Z404" s="74"/>
      <c r="AA404" s="74"/>
      <c r="AB404" s="74"/>
      <c r="AC404" s="74"/>
      <c r="AD404" s="74"/>
      <c r="AE404" s="74"/>
      <c r="AF404" s="74"/>
      <c r="AG404" s="74"/>
      <c r="AH404" s="74"/>
      <c r="AI404" s="74"/>
      <c r="AJ404" s="74"/>
      <c r="AK404" s="74"/>
      <c r="AL404" s="74"/>
      <c r="AM404" s="74"/>
      <c r="AN404" s="74"/>
      <c r="AO404" s="74"/>
      <c r="AP404" s="74"/>
      <c r="AQ404" s="74"/>
      <c r="AR404" s="74"/>
      <c r="AS404" s="74"/>
      <c r="AT404" s="74"/>
      <c r="AU404" s="74"/>
      <c r="AV404" s="74"/>
      <c r="AW404" s="74"/>
      <c r="AX404" s="74"/>
      <c r="AY404" s="74"/>
      <c r="AZ404" s="74"/>
      <c r="BA404" s="74"/>
      <c r="BB404" s="74"/>
      <c r="BC404" s="74"/>
      <c r="BD404" s="74"/>
      <c r="BE404" s="74"/>
      <c r="BF404" s="74"/>
      <c r="BG404" s="74"/>
      <c r="BH404" s="74"/>
      <c r="BI404" s="74"/>
      <c r="BJ404" s="74"/>
      <c r="BK404" s="74"/>
      <c r="BL404" s="74"/>
      <c r="BM404" s="74"/>
      <c r="BN404" s="74"/>
      <c r="BO404" s="74"/>
      <c r="BP404" s="74"/>
      <c r="BQ404" s="74"/>
      <c r="BR404" s="74"/>
      <c r="BS404" s="74"/>
      <c r="BT404" s="74"/>
      <c r="BU404" s="74"/>
      <c r="BV404" s="74"/>
      <c r="BW404" s="74"/>
      <c r="BX404" s="74"/>
      <c r="BY404" s="74"/>
      <c r="BZ404" s="74"/>
      <c r="CA404" s="74"/>
      <c r="CB404" s="74"/>
      <c r="CC404" s="74"/>
      <c r="CD404" s="74"/>
      <c r="CE404" s="74"/>
      <c r="CF404" s="74"/>
      <c r="CG404" s="74"/>
      <c r="CH404" s="74"/>
      <c r="CI404" s="74"/>
      <c r="CJ404" s="74"/>
      <c r="CK404" s="74"/>
      <c r="CL404" s="74"/>
      <c r="CM404" s="74"/>
      <c r="CN404" s="74"/>
      <c r="CO404" s="74"/>
      <c r="CP404" s="74"/>
      <c r="CQ404" s="74"/>
      <c r="CR404" s="74"/>
      <c r="CS404" s="74"/>
      <c r="CT404" s="74"/>
      <c r="CU404" s="74"/>
      <c r="CV404" s="74"/>
      <c r="CW404" s="74"/>
      <c r="CX404" s="74"/>
      <c r="CY404" s="74"/>
      <c r="CZ404" s="74"/>
      <c r="DA404" s="74"/>
      <c r="DB404" s="74"/>
      <c r="DC404" s="74"/>
      <c r="DD404" s="74"/>
      <c r="DE404" s="74"/>
      <c r="DF404" s="74"/>
      <c r="DG404" s="74"/>
      <c r="DH404" s="74"/>
      <c r="DI404" s="74"/>
      <c r="DJ404" s="74"/>
      <c r="DK404" s="74"/>
      <c r="DL404" s="74"/>
      <c r="DM404" s="74"/>
      <c r="DN404" s="74"/>
      <c r="DO404" s="74"/>
      <c r="DP404" s="74"/>
      <c r="DQ404" s="74"/>
      <c r="DR404" s="74"/>
      <c r="DS404" s="74"/>
      <c r="DT404" s="74"/>
      <c r="DU404" s="74"/>
      <c r="DV404" s="74"/>
      <c r="DW404" s="74"/>
      <c r="DX404" s="74"/>
      <c r="DY404" s="74"/>
      <c r="DZ404" s="74"/>
      <c r="EA404" s="74"/>
      <c r="EB404" s="74"/>
      <c r="EC404" s="74"/>
      <c r="ED404" s="74"/>
      <c r="EE404" s="74"/>
      <c r="EF404" s="74"/>
      <c r="EG404" s="74"/>
      <c r="EH404" s="74"/>
      <c r="EI404" s="74"/>
      <c r="EJ404" s="74"/>
      <c r="EK404" s="74"/>
      <c r="EL404" s="74"/>
      <c r="EM404" s="74"/>
      <c r="EN404" s="74"/>
      <c r="EO404" s="74"/>
      <c r="EP404" s="74"/>
      <c r="EQ404" s="74"/>
      <c r="ER404" s="74"/>
      <c r="ES404" s="74"/>
      <c r="ET404" s="74"/>
      <c r="EU404" s="74"/>
      <c r="EV404" s="74"/>
      <c r="EW404" s="74"/>
      <c r="EX404" s="74"/>
      <c r="EY404" s="74"/>
      <c r="EZ404" s="74"/>
      <c r="FA404" s="74"/>
      <c r="FB404" s="74"/>
      <c r="FC404" s="74"/>
      <c r="FD404" s="74"/>
      <c r="FE404" s="74"/>
      <c r="FF404" s="74"/>
      <c r="FG404" s="74"/>
      <c r="FH404" s="74"/>
      <c r="FI404" s="74"/>
      <c r="FJ404" s="74"/>
      <c r="FK404" s="74"/>
      <c r="FL404" s="74"/>
      <c r="FM404" s="74"/>
      <c r="FN404" s="74"/>
      <c r="FO404" s="74"/>
      <c r="FP404" s="74"/>
      <c r="FQ404" s="74"/>
      <c r="FR404" s="74"/>
      <c r="FS404" s="74"/>
      <c r="FT404" s="74"/>
      <c r="FU404" s="74"/>
      <c r="FV404" s="74"/>
      <c r="FW404" s="74"/>
      <c r="FX404" s="74"/>
      <c r="FY404" s="74"/>
      <c r="FZ404" s="74"/>
      <c r="GA404" s="74"/>
      <c r="GB404" s="74"/>
      <c r="GC404" s="74"/>
    </row>
    <row r="405" spans="4:185">
      <c r="D405" s="74"/>
      <c r="E405" s="74"/>
      <c r="F405" s="74"/>
      <c r="G405" s="74"/>
      <c r="H405" s="74"/>
      <c r="I405" s="74"/>
      <c r="J405" s="74"/>
      <c r="K405" s="74"/>
      <c r="L405" s="74"/>
      <c r="M405" s="74"/>
      <c r="N405" s="74"/>
      <c r="O405" s="74"/>
      <c r="P405" s="74"/>
      <c r="Q405" s="74"/>
      <c r="R405" s="74"/>
      <c r="S405" s="74"/>
      <c r="T405" s="74"/>
      <c r="U405" s="74"/>
      <c r="V405" s="74"/>
      <c r="W405" s="74"/>
      <c r="X405" s="74"/>
      <c r="Y405" s="74"/>
      <c r="Z405" s="74"/>
      <c r="AA405" s="74"/>
      <c r="AB405" s="74"/>
      <c r="AC405" s="74"/>
      <c r="AD405" s="74"/>
      <c r="AE405" s="74"/>
      <c r="AF405" s="74"/>
      <c r="AG405" s="74"/>
      <c r="AH405" s="74"/>
      <c r="AI405" s="74"/>
      <c r="AJ405" s="74"/>
      <c r="AK405" s="74"/>
      <c r="AL405" s="74"/>
      <c r="AM405" s="74"/>
      <c r="AN405" s="74"/>
      <c r="AO405" s="74"/>
      <c r="AP405" s="74"/>
      <c r="AQ405" s="74"/>
      <c r="AR405" s="74"/>
      <c r="AS405" s="74"/>
      <c r="AT405" s="74"/>
      <c r="AU405" s="74"/>
      <c r="AV405" s="74"/>
      <c r="AW405" s="74"/>
      <c r="AX405" s="74"/>
      <c r="AY405" s="74"/>
      <c r="AZ405" s="74"/>
      <c r="BA405" s="74"/>
      <c r="BB405" s="74"/>
      <c r="BC405" s="74"/>
      <c r="BD405" s="74"/>
      <c r="BE405" s="74"/>
      <c r="BF405" s="74"/>
      <c r="BG405" s="74"/>
      <c r="BH405" s="74"/>
      <c r="BI405" s="74"/>
      <c r="BJ405" s="74"/>
      <c r="BK405" s="74"/>
      <c r="BL405" s="74"/>
      <c r="BM405" s="74"/>
      <c r="BN405" s="74"/>
      <c r="BO405" s="74"/>
      <c r="BP405" s="74"/>
      <c r="BQ405" s="74"/>
      <c r="BR405" s="74"/>
      <c r="BS405" s="74"/>
      <c r="BT405" s="74"/>
      <c r="BU405" s="74"/>
      <c r="BV405" s="74"/>
      <c r="BW405" s="74"/>
      <c r="BX405" s="74"/>
      <c r="BY405" s="74"/>
      <c r="BZ405" s="74"/>
      <c r="CA405" s="74"/>
      <c r="CB405" s="74"/>
      <c r="CC405" s="74"/>
      <c r="CD405" s="74"/>
      <c r="CE405" s="74"/>
      <c r="CF405" s="74"/>
      <c r="CG405" s="74"/>
      <c r="CH405" s="74"/>
      <c r="CI405" s="74"/>
      <c r="CJ405" s="74"/>
      <c r="CK405" s="74"/>
      <c r="CL405" s="74"/>
      <c r="CM405" s="74"/>
      <c r="CN405" s="74"/>
      <c r="CO405" s="74"/>
      <c r="CP405" s="74"/>
      <c r="CQ405" s="74"/>
      <c r="CR405" s="74"/>
      <c r="CS405" s="74"/>
      <c r="CT405" s="74"/>
      <c r="CU405" s="74"/>
      <c r="CV405" s="74"/>
      <c r="CW405" s="74"/>
      <c r="CX405" s="74"/>
      <c r="CY405" s="74"/>
      <c r="CZ405" s="74"/>
      <c r="DA405" s="74"/>
      <c r="DB405" s="74"/>
      <c r="DC405" s="74"/>
      <c r="DD405" s="74"/>
      <c r="DE405" s="74"/>
      <c r="DF405" s="74"/>
      <c r="DG405" s="74"/>
      <c r="DH405" s="74"/>
      <c r="DI405" s="74"/>
      <c r="DJ405" s="74"/>
      <c r="DK405" s="74"/>
      <c r="DL405" s="74"/>
      <c r="DM405" s="74"/>
      <c r="DN405" s="74"/>
      <c r="DO405" s="74"/>
      <c r="DP405" s="74"/>
      <c r="DQ405" s="74"/>
      <c r="DR405" s="74"/>
      <c r="DS405" s="74"/>
      <c r="DT405" s="74"/>
      <c r="DU405" s="74"/>
      <c r="DV405" s="74"/>
      <c r="DW405" s="74"/>
      <c r="DX405" s="74"/>
      <c r="DY405" s="74"/>
      <c r="DZ405" s="74"/>
      <c r="EA405" s="74"/>
      <c r="EB405" s="74"/>
      <c r="EC405" s="74"/>
      <c r="ED405" s="74"/>
      <c r="EE405" s="74"/>
      <c r="EF405" s="74"/>
      <c r="EG405" s="74"/>
      <c r="EH405" s="74"/>
      <c r="EI405" s="74"/>
      <c r="EJ405" s="74"/>
      <c r="EK405" s="74"/>
      <c r="EL405" s="74"/>
      <c r="EM405" s="74"/>
      <c r="EN405" s="74"/>
      <c r="EO405" s="74"/>
      <c r="EP405" s="74"/>
      <c r="EQ405" s="74"/>
      <c r="ER405" s="74"/>
      <c r="ES405" s="74"/>
      <c r="ET405" s="74"/>
      <c r="EU405" s="74"/>
      <c r="EV405" s="74"/>
      <c r="EW405" s="74"/>
      <c r="EX405" s="74"/>
      <c r="EY405" s="74"/>
      <c r="EZ405" s="74"/>
      <c r="FA405" s="74"/>
      <c r="FB405" s="74"/>
      <c r="FC405" s="74"/>
      <c r="FD405" s="74"/>
      <c r="FE405" s="74"/>
      <c r="FF405" s="74"/>
      <c r="FG405" s="74"/>
      <c r="FH405" s="74"/>
      <c r="FI405" s="74"/>
      <c r="FJ405" s="74"/>
      <c r="FK405" s="74"/>
      <c r="FL405" s="74"/>
      <c r="FM405" s="74"/>
      <c r="FN405" s="74"/>
      <c r="FO405" s="74"/>
      <c r="FP405" s="74"/>
      <c r="FQ405" s="74"/>
      <c r="FR405" s="74"/>
      <c r="FS405" s="74"/>
      <c r="FT405" s="74"/>
      <c r="FU405" s="74"/>
      <c r="FV405" s="74"/>
      <c r="FW405" s="74"/>
      <c r="FX405" s="74"/>
      <c r="FY405" s="74"/>
      <c r="FZ405" s="74"/>
      <c r="GA405" s="74"/>
      <c r="GB405" s="74"/>
      <c r="GC405" s="74"/>
    </row>
    <row r="406" spans="4:185">
      <c r="D406" s="74"/>
      <c r="E406" s="74"/>
      <c r="F406" s="74"/>
      <c r="G406" s="74"/>
      <c r="H406" s="74"/>
      <c r="I406" s="74"/>
      <c r="J406" s="74"/>
      <c r="K406" s="74"/>
      <c r="L406" s="74"/>
      <c r="M406" s="74"/>
      <c r="N406" s="74"/>
      <c r="O406" s="74"/>
      <c r="P406" s="74"/>
      <c r="Q406" s="74"/>
      <c r="R406" s="74"/>
      <c r="S406" s="74"/>
      <c r="T406" s="74"/>
      <c r="U406" s="74"/>
      <c r="V406" s="74"/>
      <c r="W406" s="74"/>
      <c r="X406" s="74"/>
      <c r="Y406" s="74"/>
      <c r="Z406" s="74"/>
      <c r="AA406" s="74"/>
      <c r="AB406" s="74"/>
      <c r="AC406" s="74"/>
      <c r="AD406" s="74"/>
      <c r="AE406" s="74"/>
      <c r="AF406" s="74"/>
      <c r="AG406" s="74"/>
      <c r="AH406" s="74"/>
      <c r="AI406" s="74"/>
      <c r="AJ406" s="74"/>
      <c r="AK406" s="74"/>
      <c r="AL406" s="74"/>
      <c r="AM406" s="74"/>
      <c r="AN406" s="74"/>
      <c r="AO406" s="74"/>
      <c r="AP406" s="74"/>
      <c r="AQ406" s="74"/>
      <c r="AR406" s="74"/>
      <c r="AS406" s="74"/>
      <c r="AT406" s="74"/>
      <c r="AU406" s="74"/>
      <c r="AV406" s="74"/>
      <c r="AW406" s="74"/>
      <c r="AX406" s="74"/>
      <c r="AY406" s="74"/>
      <c r="AZ406" s="74"/>
      <c r="BA406" s="74"/>
      <c r="BB406" s="74"/>
      <c r="BC406" s="74"/>
      <c r="BD406" s="74"/>
      <c r="BE406" s="74"/>
      <c r="BF406" s="74"/>
      <c r="BG406" s="74"/>
      <c r="BH406" s="74"/>
      <c r="BI406" s="74"/>
      <c r="BJ406" s="74"/>
      <c r="BK406" s="74"/>
      <c r="BL406" s="74"/>
      <c r="BM406" s="74"/>
      <c r="BN406" s="74"/>
      <c r="BO406" s="74"/>
      <c r="BP406" s="74"/>
      <c r="BQ406" s="74"/>
      <c r="BR406" s="74"/>
      <c r="BS406" s="74"/>
      <c r="BT406" s="74"/>
      <c r="BU406" s="74"/>
      <c r="BV406" s="74"/>
      <c r="BW406" s="74"/>
      <c r="BX406" s="74"/>
      <c r="BY406" s="74"/>
      <c r="BZ406" s="74"/>
      <c r="CA406" s="74"/>
      <c r="CB406" s="74"/>
      <c r="CC406" s="74"/>
      <c r="CD406" s="74"/>
      <c r="CE406" s="74"/>
      <c r="CF406" s="74"/>
      <c r="CG406" s="74"/>
      <c r="CH406" s="74"/>
      <c r="CI406" s="74"/>
      <c r="CJ406" s="74"/>
      <c r="CK406" s="74"/>
      <c r="CL406" s="74"/>
      <c r="CM406" s="74"/>
      <c r="CN406" s="74"/>
      <c r="CO406" s="74"/>
      <c r="CP406" s="74"/>
      <c r="CQ406" s="74"/>
      <c r="CR406" s="74"/>
      <c r="CS406" s="74"/>
      <c r="CT406" s="74"/>
      <c r="CU406" s="74"/>
      <c r="CV406" s="74"/>
      <c r="CW406" s="74"/>
      <c r="CX406" s="74"/>
      <c r="CY406" s="74"/>
      <c r="CZ406" s="74"/>
      <c r="DA406" s="74"/>
      <c r="DB406" s="74"/>
      <c r="DC406" s="74"/>
      <c r="DD406" s="74"/>
      <c r="DE406" s="74"/>
      <c r="DF406" s="74"/>
      <c r="DG406" s="74"/>
      <c r="DH406" s="74"/>
      <c r="DI406" s="74"/>
      <c r="DJ406" s="74"/>
      <c r="DK406" s="74"/>
      <c r="DL406" s="74"/>
      <c r="DM406" s="74"/>
      <c r="DN406" s="74"/>
      <c r="DO406" s="74"/>
      <c r="DP406" s="74"/>
      <c r="DQ406" s="74"/>
      <c r="DR406" s="74"/>
      <c r="DS406" s="74"/>
      <c r="DT406" s="74"/>
      <c r="DU406" s="74"/>
      <c r="DV406" s="74"/>
      <c r="DW406" s="74"/>
      <c r="DX406" s="74"/>
      <c r="DY406" s="74"/>
      <c r="DZ406" s="74"/>
      <c r="EA406" s="74"/>
      <c r="EB406" s="74"/>
      <c r="EC406" s="74"/>
      <c r="ED406" s="74"/>
      <c r="EE406" s="74"/>
      <c r="EF406" s="74"/>
      <c r="EG406" s="74"/>
      <c r="EH406" s="74"/>
      <c r="EI406" s="74"/>
      <c r="EJ406" s="74"/>
      <c r="EK406" s="74"/>
      <c r="EL406" s="74"/>
      <c r="EM406" s="74"/>
      <c r="EN406" s="74"/>
      <c r="EO406" s="74"/>
      <c r="EP406" s="74"/>
      <c r="EQ406" s="74"/>
      <c r="ER406" s="74"/>
      <c r="ES406" s="74"/>
      <c r="ET406" s="74"/>
      <c r="EU406" s="74"/>
      <c r="EV406" s="74"/>
      <c r="EW406" s="74"/>
      <c r="EX406" s="74"/>
      <c r="EY406" s="74"/>
      <c r="EZ406" s="74"/>
      <c r="FA406" s="74"/>
      <c r="FB406" s="74"/>
      <c r="FC406" s="74"/>
      <c r="FD406" s="74"/>
      <c r="FE406" s="74"/>
      <c r="FF406" s="74"/>
      <c r="FG406" s="74"/>
      <c r="FH406" s="74"/>
      <c r="FI406" s="74"/>
      <c r="FJ406" s="74"/>
      <c r="FK406" s="74"/>
      <c r="FL406" s="74"/>
      <c r="FM406" s="74"/>
      <c r="FN406" s="74"/>
      <c r="FO406" s="74"/>
      <c r="FP406" s="74"/>
      <c r="FQ406" s="74"/>
      <c r="FR406" s="74"/>
      <c r="FS406" s="74"/>
      <c r="FT406" s="74"/>
      <c r="FU406" s="74"/>
      <c r="FV406" s="74"/>
      <c r="FW406" s="74"/>
      <c r="FX406" s="74"/>
      <c r="FY406" s="74"/>
      <c r="FZ406" s="74"/>
      <c r="GA406" s="74"/>
      <c r="GB406" s="74"/>
      <c r="GC406" s="74"/>
    </row>
    <row r="407" spans="4:185">
      <c r="D407" s="74"/>
      <c r="E407" s="74"/>
      <c r="F407" s="74"/>
      <c r="G407" s="74"/>
      <c r="H407" s="74"/>
      <c r="I407" s="74"/>
      <c r="J407" s="74"/>
      <c r="K407" s="74"/>
      <c r="L407" s="74"/>
      <c r="M407" s="74"/>
      <c r="N407" s="74"/>
      <c r="O407" s="74"/>
      <c r="P407" s="74"/>
      <c r="Q407" s="74"/>
      <c r="R407" s="74"/>
      <c r="S407" s="74"/>
      <c r="T407" s="74"/>
      <c r="U407" s="74"/>
      <c r="V407" s="74"/>
      <c r="W407" s="74"/>
      <c r="X407" s="74"/>
      <c r="Y407" s="74"/>
      <c r="Z407" s="74"/>
      <c r="AA407" s="74"/>
      <c r="AB407" s="74"/>
      <c r="AC407" s="74"/>
      <c r="AD407" s="74"/>
      <c r="AE407" s="74"/>
      <c r="AF407" s="74"/>
      <c r="AG407" s="74"/>
      <c r="AH407" s="74"/>
      <c r="AI407" s="74"/>
      <c r="AJ407" s="74"/>
      <c r="AK407" s="74"/>
      <c r="AL407" s="74"/>
      <c r="AM407" s="74"/>
      <c r="AN407" s="74"/>
      <c r="AO407" s="74"/>
      <c r="AP407" s="74"/>
      <c r="AQ407" s="74"/>
      <c r="AR407" s="74"/>
      <c r="AS407" s="74"/>
      <c r="AT407" s="74"/>
      <c r="AU407" s="74"/>
      <c r="AV407" s="74"/>
      <c r="AW407" s="74"/>
      <c r="AX407" s="74"/>
      <c r="AY407" s="74"/>
      <c r="AZ407" s="74"/>
      <c r="BA407" s="74"/>
      <c r="BB407" s="74"/>
      <c r="BC407" s="74"/>
      <c r="BD407" s="74"/>
      <c r="BE407" s="74"/>
      <c r="BF407" s="74"/>
      <c r="BG407" s="74"/>
      <c r="BH407" s="74"/>
      <c r="BI407" s="74"/>
      <c r="BJ407" s="74"/>
      <c r="BK407" s="74"/>
      <c r="BL407" s="74"/>
      <c r="BM407" s="74"/>
      <c r="BN407" s="74"/>
      <c r="BO407" s="74"/>
      <c r="BP407" s="74"/>
      <c r="BQ407" s="74"/>
      <c r="BR407" s="74"/>
      <c r="BS407" s="74"/>
      <c r="BT407" s="74"/>
      <c r="BU407" s="74"/>
      <c r="BV407" s="74"/>
      <c r="BW407" s="74"/>
      <c r="BX407" s="74"/>
      <c r="BY407" s="74"/>
      <c r="BZ407" s="74"/>
      <c r="CA407" s="74"/>
      <c r="CB407" s="74"/>
      <c r="CC407" s="74"/>
      <c r="CD407" s="74"/>
      <c r="CE407" s="74"/>
      <c r="CF407" s="74"/>
      <c r="CG407" s="74"/>
      <c r="CH407" s="74"/>
      <c r="CI407" s="74"/>
      <c r="CJ407" s="74"/>
      <c r="CK407" s="74"/>
      <c r="CL407" s="74"/>
      <c r="CM407" s="74"/>
      <c r="CN407" s="74"/>
      <c r="CO407" s="74"/>
      <c r="CP407" s="74"/>
      <c r="CQ407" s="74"/>
      <c r="CR407" s="74"/>
      <c r="CS407" s="74"/>
      <c r="CT407" s="74"/>
      <c r="CU407" s="74"/>
      <c r="CV407" s="74"/>
      <c r="CW407" s="74"/>
      <c r="CX407" s="74"/>
      <c r="CY407" s="74"/>
      <c r="CZ407" s="74"/>
      <c r="DA407" s="74"/>
      <c r="DB407" s="74"/>
      <c r="DC407" s="74"/>
      <c r="DD407" s="74"/>
      <c r="DE407" s="74"/>
      <c r="DF407" s="74"/>
      <c r="DG407" s="74"/>
      <c r="DH407" s="74"/>
      <c r="DI407" s="74"/>
      <c r="DJ407" s="74"/>
      <c r="DK407" s="74"/>
      <c r="DL407" s="74"/>
      <c r="DM407" s="74"/>
      <c r="DN407" s="74"/>
      <c r="DO407" s="74"/>
      <c r="DP407" s="74"/>
      <c r="DQ407" s="74"/>
      <c r="DR407" s="74"/>
      <c r="DS407" s="74"/>
      <c r="DT407" s="74"/>
      <c r="DU407" s="74"/>
      <c r="DV407" s="74"/>
      <c r="DW407" s="74"/>
      <c r="DX407" s="74"/>
      <c r="DY407" s="74"/>
      <c r="DZ407" s="74"/>
      <c r="EA407" s="74"/>
      <c r="EB407" s="74"/>
      <c r="EC407" s="74"/>
      <c r="ED407" s="74"/>
      <c r="EE407" s="74"/>
      <c r="EF407" s="74"/>
      <c r="EG407" s="74"/>
      <c r="EH407" s="74"/>
      <c r="EI407" s="74"/>
      <c r="EJ407" s="74"/>
      <c r="EK407" s="74"/>
      <c r="EL407" s="74"/>
      <c r="EM407" s="74"/>
      <c r="EN407" s="74"/>
      <c r="EO407" s="74"/>
      <c r="EP407" s="74"/>
      <c r="EQ407" s="74"/>
      <c r="ER407" s="74"/>
      <c r="ES407" s="74"/>
      <c r="ET407" s="74"/>
      <c r="EU407" s="74"/>
      <c r="EV407" s="74"/>
      <c r="EW407" s="74"/>
      <c r="EX407" s="74"/>
      <c r="EY407" s="74"/>
      <c r="EZ407" s="74"/>
      <c r="FA407" s="74"/>
      <c r="FB407" s="74"/>
      <c r="FC407" s="74"/>
      <c r="FD407" s="74"/>
      <c r="FE407" s="74"/>
      <c r="FF407" s="74"/>
      <c r="FG407" s="74"/>
      <c r="FH407" s="74"/>
      <c r="FI407" s="74"/>
      <c r="FJ407" s="74"/>
      <c r="FK407" s="74"/>
      <c r="FL407" s="74"/>
      <c r="FM407" s="74"/>
      <c r="FN407" s="74"/>
      <c r="FO407" s="74"/>
      <c r="FP407" s="74"/>
      <c r="FQ407" s="74"/>
      <c r="FR407" s="74"/>
      <c r="FS407" s="74"/>
      <c r="FT407" s="74"/>
      <c r="FU407" s="74"/>
      <c r="FV407" s="74"/>
      <c r="FW407" s="74"/>
      <c r="FX407" s="74"/>
      <c r="FY407" s="74"/>
      <c r="FZ407" s="74"/>
      <c r="GA407" s="74"/>
      <c r="GB407" s="74"/>
      <c r="GC407" s="74"/>
    </row>
    <row r="408" spans="4:185">
      <c r="D408" s="74"/>
      <c r="E408" s="74"/>
      <c r="F408" s="74"/>
      <c r="G408" s="74"/>
      <c r="H408" s="74"/>
      <c r="I408" s="74"/>
      <c r="J408" s="74"/>
      <c r="K408" s="74"/>
      <c r="L408" s="74"/>
      <c r="M408" s="74"/>
      <c r="N408" s="74"/>
      <c r="O408" s="74"/>
      <c r="P408" s="74"/>
      <c r="Q408" s="74"/>
      <c r="R408" s="74"/>
      <c r="S408" s="74"/>
      <c r="T408" s="74"/>
      <c r="U408" s="74"/>
      <c r="V408" s="74"/>
      <c r="W408" s="74"/>
      <c r="X408" s="74"/>
      <c r="Y408" s="74"/>
      <c r="Z408" s="74"/>
      <c r="AA408" s="74"/>
      <c r="AB408" s="74"/>
      <c r="AC408" s="74"/>
      <c r="AD408" s="74"/>
      <c r="AE408" s="74"/>
      <c r="AF408" s="74"/>
      <c r="AG408" s="74"/>
      <c r="AH408" s="74"/>
      <c r="AI408" s="74"/>
      <c r="AJ408" s="74"/>
      <c r="AK408" s="74"/>
      <c r="AL408" s="74"/>
      <c r="AM408" s="74"/>
      <c r="AN408" s="74"/>
      <c r="AO408" s="74"/>
      <c r="AP408" s="74"/>
      <c r="AQ408" s="74"/>
      <c r="AR408" s="74"/>
      <c r="AS408" s="74"/>
      <c r="AT408" s="74"/>
      <c r="AU408" s="74"/>
      <c r="AV408" s="74"/>
      <c r="AW408" s="74"/>
      <c r="AX408" s="74"/>
      <c r="AY408" s="74"/>
      <c r="AZ408" s="74"/>
      <c r="BA408" s="74"/>
      <c r="BB408" s="74"/>
      <c r="BC408" s="74"/>
      <c r="BD408" s="74"/>
      <c r="BE408" s="74"/>
      <c r="BF408" s="74"/>
      <c r="BG408" s="74"/>
      <c r="BH408" s="74"/>
      <c r="BI408" s="74"/>
      <c r="BJ408" s="74"/>
      <c r="BK408" s="74"/>
      <c r="BL408" s="74"/>
      <c r="BM408" s="74"/>
      <c r="BN408" s="74"/>
      <c r="BO408" s="74"/>
      <c r="BP408" s="74"/>
      <c r="BQ408" s="74"/>
      <c r="BR408" s="74"/>
      <c r="BS408" s="74"/>
      <c r="BT408" s="74"/>
      <c r="BU408" s="74"/>
      <c r="BV408" s="74"/>
      <c r="BW408" s="74"/>
      <c r="BX408" s="74"/>
      <c r="BY408" s="74"/>
      <c r="BZ408" s="74"/>
      <c r="CA408" s="74"/>
      <c r="CB408" s="74"/>
      <c r="CC408" s="74"/>
      <c r="CD408" s="74"/>
      <c r="CE408" s="74"/>
      <c r="CF408" s="74"/>
      <c r="CG408" s="74"/>
      <c r="CH408" s="74"/>
      <c r="CI408" s="74"/>
      <c r="CJ408" s="74"/>
      <c r="CK408" s="74"/>
      <c r="CL408" s="74"/>
      <c r="CM408" s="74"/>
      <c r="CN408" s="74"/>
      <c r="CO408" s="74"/>
      <c r="CP408" s="74"/>
      <c r="CQ408" s="74"/>
      <c r="CR408" s="74"/>
      <c r="CS408" s="74"/>
      <c r="CT408" s="74"/>
      <c r="CU408" s="74"/>
      <c r="CV408" s="74"/>
      <c r="CW408" s="74"/>
      <c r="CX408" s="74"/>
      <c r="CY408" s="74"/>
      <c r="CZ408" s="74"/>
      <c r="DA408" s="74"/>
      <c r="DB408" s="74"/>
      <c r="DC408" s="74"/>
      <c r="DD408" s="74"/>
      <c r="DE408" s="74"/>
      <c r="DF408" s="74"/>
      <c r="DG408" s="74"/>
      <c r="DH408" s="74"/>
      <c r="DI408" s="74"/>
      <c r="DJ408" s="74"/>
      <c r="DK408" s="74"/>
      <c r="DL408" s="74"/>
      <c r="DM408" s="74"/>
      <c r="DN408" s="74"/>
      <c r="DO408" s="74"/>
      <c r="DP408" s="74"/>
      <c r="DQ408" s="74"/>
      <c r="DR408" s="74"/>
      <c r="DS408" s="74"/>
      <c r="DT408" s="74"/>
      <c r="DU408" s="74"/>
      <c r="DV408" s="74"/>
      <c r="DW408" s="74"/>
      <c r="DX408" s="74"/>
      <c r="DY408" s="74"/>
      <c r="DZ408" s="74"/>
      <c r="EA408" s="74"/>
      <c r="EB408" s="74"/>
      <c r="EC408" s="74"/>
      <c r="ED408" s="74"/>
      <c r="EE408" s="74"/>
      <c r="EF408" s="74"/>
      <c r="EG408" s="74"/>
      <c r="EH408" s="74"/>
      <c r="EI408" s="74"/>
      <c r="EJ408" s="74"/>
      <c r="EK408" s="74"/>
      <c r="EL408" s="74"/>
      <c r="EM408" s="74"/>
      <c r="EN408" s="74"/>
      <c r="EO408" s="74"/>
      <c r="EP408" s="74"/>
      <c r="EQ408" s="74"/>
      <c r="ER408" s="74"/>
      <c r="ES408" s="74"/>
      <c r="ET408" s="74"/>
      <c r="EU408" s="74"/>
      <c r="EV408" s="74"/>
      <c r="EW408" s="74"/>
      <c r="EX408" s="74"/>
      <c r="EY408" s="74"/>
      <c r="EZ408" s="74"/>
      <c r="FA408" s="74"/>
      <c r="FB408" s="74"/>
      <c r="FC408" s="74"/>
      <c r="FD408" s="74"/>
      <c r="FE408" s="74"/>
      <c r="FF408" s="74"/>
      <c r="FG408" s="74"/>
      <c r="FH408" s="74"/>
      <c r="FI408" s="74"/>
      <c r="FJ408" s="74"/>
      <c r="FK408" s="74"/>
      <c r="FL408" s="74"/>
      <c r="FM408" s="74"/>
      <c r="FN408" s="74"/>
      <c r="FO408" s="74"/>
      <c r="FP408" s="74"/>
      <c r="FQ408" s="74"/>
      <c r="FR408" s="74"/>
      <c r="FS408" s="74"/>
      <c r="FT408" s="74"/>
      <c r="FU408" s="74"/>
      <c r="FV408" s="74"/>
      <c r="FW408" s="74"/>
      <c r="FX408" s="74"/>
      <c r="FY408" s="74"/>
      <c r="FZ408" s="74"/>
      <c r="GA408" s="74"/>
      <c r="GB408" s="74"/>
      <c r="GC408" s="74"/>
    </row>
    <row r="409" spans="4:185">
      <c r="D409" s="74"/>
      <c r="E409" s="74"/>
      <c r="F409" s="74"/>
      <c r="G409" s="74"/>
      <c r="H409" s="74"/>
      <c r="I409" s="74"/>
      <c r="J409" s="74"/>
      <c r="K409" s="74"/>
      <c r="L409" s="74"/>
      <c r="M409" s="74"/>
      <c r="N409" s="74"/>
      <c r="O409" s="74"/>
      <c r="P409" s="74"/>
      <c r="Q409" s="74"/>
      <c r="R409" s="74"/>
      <c r="S409" s="74"/>
      <c r="T409" s="74"/>
      <c r="U409" s="74"/>
      <c r="V409" s="74"/>
      <c r="W409" s="74"/>
      <c r="X409" s="74"/>
      <c r="Y409" s="74"/>
      <c r="Z409" s="74"/>
      <c r="AA409" s="74"/>
      <c r="AB409" s="74"/>
      <c r="AC409" s="74"/>
      <c r="AD409" s="74"/>
      <c r="AE409" s="74"/>
      <c r="AF409" s="74"/>
      <c r="AG409" s="74"/>
      <c r="AH409" s="74"/>
      <c r="AI409" s="74"/>
      <c r="AJ409" s="74"/>
      <c r="AK409" s="74"/>
      <c r="AL409" s="74"/>
      <c r="AM409" s="74"/>
      <c r="AN409" s="74"/>
      <c r="AO409" s="74"/>
      <c r="AP409" s="74"/>
      <c r="AQ409" s="74"/>
      <c r="AR409" s="74"/>
      <c r="AS409" s="74"/>
      <c r="AT409" s="74"/>
      <c r="AU409" s="74"/>
      <c r="AV409" s="74"/>
      <c r="AW409" s="74"/>
      <c r="AX409" s="74"/>
      <c r="AY409" s="74"/>
      <c r="AZ409" s="74"/>
      <c r="BA409" s="74"/>
      <c r="BB409" s="74"/>
      <c r="BC409" s="74"/>
      <c r="BD409" s="74"/>
      <c r="BE409" s="74"/>
      <c r="BF409" s="74"/>
      <c r="BG409" s="74"/>
      <c r="BH409" s="74"/>
      <c r="BI409" s="74"/>
      <c r="BJ409" s="74"/>
      <c r="BK409" s="74"/>
      <c r="BL409" s="74"/>
      <c r="BM409" s="74"/>
      <c r="BN409" s="74"/>
      <c r="BO409" s="74"/>
      <c r="BP409" s="74"/>
      <c r="BQ409" s="74"/>
      <c r="BR409" s="74"/>
      <c r="BS409" s="74"/>
      <c r="BT409" s="74"/>
      <c r="BU409" s="74"/>
      <c r="BV409" s="74"/>
      <c r="BW409" s="74"/>
      <c r="BX409" s="74"/>
      <c r="BY409" s="74"/>
      <c r="BZ409" s="74"/>
      <c r="CA409" s="74"/>
      <c r="CB409" s="74"/>
      <c r="CC409" s="74"/>
      <c r="CD409" s="74"/>
      <c r="CE409" s="74"/>
      <c r="CF409" s="74"/>
      <c r="CG409" s="74"/>
      <c r="CH409" s="74"/>
      <c r="CI409" s="74"/>
      <c r="CJ409" s="74"/>
      <c r="CK409" s="74"/>
      <c r="CL409" s="74"/>
      <c r="CM409" s="74"/>
      <c r="CN409" s="74"/>
      <c r="CO409" s="74"/>
      <c r="CP409" s="74"/>
      <c r="CQ409" s="74"/>
      <c r="CR409" s="74"/>
      <c r="CS409" s="74"/>
      <c r="CT409" s="74"/>
      <c r="CU409" s="74"/>
      <c r="CV409" s="74"/>
      <c r="CW409" s="74"/>
      <c r="CX409" s="74"/>
      <c r="CY409" s="74"/>
      <c r="CZ409" s="74"/>
      <c r="DA409" s="74"/>
      <c r="DB409" s="74"/>
      <c r="DC409" s="74"/>
      <c r="DD409" s="74"/>
      <c r="DE409" s="74"/>
      <c r="DF409" s="74"/>
      <c r="DG409" s="74"/>
      <c r="DH409" s="74"/>
      <c r="DI409" s="74"/>
      <c r="DJ409" s="74"/>
      <c r="DK409" s="74"/>
      <c r="DL409" s="74"/>
      <c r="DM409" s="74"/>
      <c r="DN409" s="74"/>
      <c r="DO409" s="74"/>
      <c r="DP409" s="74"/>
      <c r="DQ409" s="74"/>
      <c r="DR409" s="74"/>
      <c r="DS409" s="74"/>
      <c r="DT409" s="74"/>
      <c r="DU409" s="74"/>
      <c r="DV409" s="74"/>
      <c r="DW409" s="74"/>
      <c r="DX409" s="74"/>
      <c r="DY409" s="74"/>
      <c r="DZ409" s="74"/>
      <c r="EA409" s="74"/>
      <c r="EB409" s="74"/>
      <c r="EC409" s="74"/>
      <c r="ED409" s="74"/>
      <c r="EE409" s="74"/>
      <c r="EF409" s="74"/>
      <c r="EG409" s="74"/>
      <c r="EH409" s="74"/>
      <c r="EI409" s="74"/>
      <c r="EJ409" s="74"/>
      <c r="EK409" s="74"/>
      <c r="EL409" s="74"/>
      <c r="EM409" s="74"/>
      <c r="EN409" s="74"/>
      <c r="EO409" s="74"/>
      <c r="EP409" s="74"/>
      <c r="EQ409" s="74"/>
      <c r="ER409" s="74"/>
      <c r="ES409" s="74"/>
      <c r="ET409" s="74"/>
      <c r="EU409" s="74"/>
      <c r="EV409" s="74"/>
      <c r="EW409" s="74"/>
      <c r="EX409" s="74"/>
      <c r="EY409" s="74"/>
      <c r="EZ409" s="74"/>
      <c r="FA409" s="74"/>
      <c r="FB409" s="74"/>
      <c r="FC409" s="74"/>
      <c r="FD409" s="74"/>
      <c r="FE409" s="74"/>
      <c r="FF409" s="74"/>
      <c r="FG409" s="74"/>
      <c r="FH409" s="74"/>
      <c r="FI409" s="74"/>
      <c r="FJ409" s="74"/>
      <c r="FK409" s="74"/>
      <c r="FL409" s="74"/>
      <c r="FM409" s="74"/>
      <c r="FN409" s="74"/>
      <c r="FO409" s="74"/>
      <c r="FP409" s="74"/>
      <c r="FQ409" s="74"/>
      <c r="FR409" s="74"/>
      <c r="FS409" s="74"/>
      <c r="FT409" s="74"/>
      <c r="FU409" s="74"/>
      <c r="FV409" s="74"/>
      <c r="FW409" s="74"/>
      <c r="FX409" s="74"/>
      <c r="FY409" s="74"/>
      <c r="FZ409" s="74"/>
      <c r="GA409" s="74"/>
      <c r="GB409" s="74"/>
      <c r="GC409" s="74"/>
    </row>
    <row r="410" spans="4:185">
      <c r="D410" s="74"/>
      <c r="E410" s="74"/>
      <c r="F410" s="74"/>
      <c r="G410" s="74"/>
      <c r="H410" s="74"/>
      <c r="I410" s="74"/>
      <c r="J410" s="74"/>
      <c r="K410" s="74"/>
      <c r="L410" s="74"/>
      <c r="M410" s="74"/>
      <c r="N410" s="74"/>
      <c r="O410" s="74"/>
      <c r="P410" s="74"/>
      <c r="Q410" s="74"/>
      <c r="R410" s="74"/>
      <c r="S410" s="74"/>
      <c r="T410" s="74"/>
      <c r="U410" s="74"/>
      <c r="V410" s="74"/>
      <c r="W410" s="74"/>
      <c r="X410" s="74"/>
      <c r="Y410" s="74"/>
      <c r="Z410" s="74"/>
      <c r="AA410" s="74"/>
      <c r="AB410" s="74"/>
      <c r="AC410" s="74"/>
      <c r="AD410" s="74"/>
      <c r="AE410" s="74"/>
      <c r="AF410" s="74"/>
      <c r="AG410" s="74"/>
      <c r="AH410" s="74"/>
      <c r="AI410" s="74"/>
      <c r="AJ410" s="74"/>
      <c r="AK410" s="74"/>
      <c r="AL410" s="74"/>
      <c r="AM410" s="74"/>
      <c r="AN410" s="74"/>
      <c r="AO410" s="74"/>
      <c r="AP410" s="74"/>
      <c r="AQ410" s="74"/>
      <c r="AR410" s="74"/>
      <c r="AS410" s="74"/>
      <c r="AT410" s="74"/>
      <c r="AU410" s="74"/>
      <c r="AV410" s="74"/>
      <c r="AW410" s="74"/>
      <c r="AX410" s="74"/>
      <c r="AY410" s="74"/>
      <c r="AZ410" s="74"/>
      <c r="BA410" s="74"/>
      <c r="BB410" s="74"/>
      <c r="BC410" s="74"/>
      <c r="BD410" s="74"/>
      <c r="BE410" s="74"/>
      <c r="BF410" s="74"/>
      <c r="BG410" s="74"/>
      <c r="BH410" s="74"/>
      <c r="BI410" s="74"/>
      <c r="BJ410" s="74"/>
      <c r="BK410" s="74"/>
      <c r="BL410" s="74"/>
      <c r="BM410" s="74"/>
      <c r="BN410" s="74"/>
      <c r="BO410" s="74"/>
      <c r="BP410" s="74"/>
      <c r="BQ410" s="74"/>
      <c r="BR410" s="74"/>
      <c r="BS410" s="74"/>
      <c r="BT410" s="74"/>
      <c r="BU410" s="74"/>
      <c r="BV410" s="74"/>
      <c r="BW410" s="74"/>
      <c r="BX410" s="74"/>
      <c r="BY410" s="74"/>
      <c r="BZ410" s="74"/>
      <c r="CA410" s="74"/>
      <c r="CB410" s="74"/>
      <c r="CC410" s="74"/>
      <c r="CD410" s="74"/>
      <c r="CE410" s="74"/>
      <c r="CF410" s="74"/>
      <c r="CG410" s="74"/>
      <c r="CH410" s="74"/>
      <c r="CI410" s="74"/>
      <c r="CJ410" s="74"/>
      <c r="CK410" s="74"/>
      <c r="CL410" s="74"/>
      <c r="CM410" s="74"/>
      <c r="CN410" s="74"/>
      <c r="CO410" s="74"/>
      <c r="CP410" s="74"/>
      <c r="CQ410" s="74"/>
      <c r="CR410" s="74"/>
      <c r="CS410" s="74"/>
      <c r="CT410" s="74"/>
      <c r="CU410" s="74"/>
      <c r="CV410" s="74"/>
      <c r="CW410" s="74"/>
      <c r="CX410" s="74"/>
      <c r="CY410" s="74"/>
      <c r="CZ410" s="74"/>
      <c r="DA410" s="74"/>
      <c r="DB410" s="74"/>
      <c r="DC410" s="74"/>
      <c r="DD410" s="74"/>
      <c r="DE410" s="74"/>
      <c r="DF410" s="74"/>
      <c r="DG410" s="74"/>
      <c r="DH410" s="74"/>
      <c r="DI410" s="74"/>
      <c r="DJ410" s="74"/>
      <c r="DK410" s="74"/>
      <c r="DL410" s="74"/>
      <c r="DM410" s="74"/>
      <c r="DN410" s="74"/>
      <c r="DO410" s="74"/>
      <c r="DP410" s="74"/>
      <c r="DQ410" s="74"/>
      <c r="DR410" s="74"/>
      <c r="DS410" s="74"/>
      <c r="DT410" s="74"/>
      <c r="DU410" s="74"/>
      <c r="DV410" s="74"/>
      <c r="DW410" s="74"/>
      <c r="DX410" s="74"/>
      <c r="DY410" s="74"/>
      <c r="DZ410" s="74"/>
      <c r="EA410" s="74"/>
      <c r="EB410" s="74"/>
      <c r="EC410" s="74"/>
      <c r="ED410" s="74"/>
      <c r="EE410" s="74"/>
      <c r="EF410" s="74"/>
      <c r="EG410" s="74"/>
      <c r="EH410" s="74"/>
      <c r="EI410" s="74"/>
      <c r="EJ410" s="74"/>
      <c r="EK410" s="74"/>
      <c r="EL410" s="74"/>
      <c r="EM410" s="74"/>
      <c r="EN410" s="74"/>
      <c r="EO410" s="74"/>
      <c r="EP410" s="74"/>
      <c r="EQ410" s="74"/>
      <c r="ER410" s="74"/>
      <c r="ES410" s="74"/>
      <c r="ET410" s="74"/>
      <c r="EU410" s="74"/>
      <c r="EV410" s="74"/>
      <c r="EW410" s="74"/>
      <c r="EX410" s="74"/>
      <c r="EY410" s="74"/>
      <c r="EZ410" s="74"/>
      <c r="FA410" s="74"/>
      <c r="FB410" s="74"/>
      <c r="FC410" s="74"/>
      <c r="FD410" s="74"/>
      <c r="FE410" s="74"/>
      <c r="FF410" s="74"/>
      <c r="FG410" s="74"/>
      <c r="FH410" s="74"/>
      <c r="FI410" s="74"/>
      <c r="FJ410" s="74"/>
      <c r="FK410" s="74"/>
      <c r="FL410" s="74"/>
      <c r="FM410" s="74"/>
      <c r="FN410" s="74"/>
      <c r="FO410" s="74"/>
      <c r="FP410" s="74"/>
      <c r="FQ410" s="74"/>
      <c r="FR410" s="74"/>
      <c r="FS410" s="74"/>
      <c r="FT410" s="74"/>
      <c r="FU410" s="74"/>
      <c r="FV410" s="74"/>
      <c r="FW410" s="74"/>
      <c r="FX410" s="74"/>
      <c r="FY410" s="74"/>
      <c r="FZ410" s="74"/>
      <c r="GA410" s="74"/>
      <c r="GB410" s="74"/>
      <c r="GC410" s="74"/>
    </row>
    <row r="411" spans="4:185">
      <c r="D411" s="74"/>
      <c r="E411" s="74"/>
      <c r="F411" s="74"/>
      <c r="G411" s="74"/>
      <c r="H411" s="74"/>
      <c r="I411" s="74"/>
      <c r="J411" s="74"/>
      <c r="K411" s="74"/>
      <c r="L411" s="74"/>
      <c r="M411" s="74"/>
      <c r="N411" s="74"/>
      <c r="O411" s="74"/>
      <c r="P411" s="74"/>
      <c r="Q411" s="74"/>
      <c r="R411" s="74"/>
      <c r="S411" s="74"/>
      <c r="T411" s="74"/>
      <c r="U411" s="74"/>
      <c r="V411" s="74"/>
      <c r="W411" s="74"/>
      <c r="X411" s="74"/>
      <c r="Y411" s="74"/>
      <c r="Z411" s="74"/>
      <c r="AA411" s="74"/>
      <c r="AB411" s="74"/>
      <c r="AC411" s="74"/>
      <c r="AD411" s="74"/>
      <c r="AE411" s="74"/>
      <c r="AF411" s="74"/>
      <c r="AG411" s="74"/>
      <c r="AH411" s="74"/>
      <c r="AI411" s="74"/>
      <c r="AJ411" s="74"/>
      <c r="AK411" s="74"/>
      <c r="AL411" s="74"/>
      <c r="AM411" s="74"/>
      <c r="AN411" s="74"/>
      <c r="AO411" s="74"/>
      <c r="AP411" s="74"/>
      <c r="AQ411" s="74"/>
      <c r="AR411" s="74"/>
      <c r="AS411" s="74"/>
      <c r="AT411" s="74"/>
      <c r="AU411" s="74"/>
      <c r="AV411" s="74"/>
      <c r="AW411" s="74"/>
      <c r="AX411" s="74"/>
      <c r="AY411" s="74"/>
      <c r="AZ411" s="74"/>
      <c r="BA411" s="74"/>
      <c r="BB411" s="74"/>
      <c r="BC411" s="74"/>
      <c r="BD411" s="74"/>
      <c r="BE411" s="74"/>
      <c r="BF411" s="74"/>
      <c r="BG411" s="74"/>
      <c r="BH411" s="74"/>
      <c r="BI411" s="74"/>
      <c r="BJ411" s="74"/>
      <c r="BK411" s="74"/>
      <c r="BL411" s="74"/>
      <c r="BM411" s="74"/>
      <c r="BN411" s="74"/>
      <c r="BO411" s="74"/>
      <c r="BP411" s="74"/>
      <c r="BQ411" s="74"/>
      <c r="BR411" s="74"/>
      <c r="BS411" s="74"/>
      <c r="BT411" s="74"/>
      <c r="BU411" s="74"/>
      <c r="BV411" s="74"/>
      <c r="BW411" s="74"/>
      <c r="BX411" s="74"/>
      <c r="BY411" s="74"/>
      <c r="BZ411" s="74"/>
      <c r="CA411" s="74"/>
      <c r="CB411" s="74"/>
      <c r="CC411" s="74"/>
      <c r="CD411" s="74"/>
      <c r="CE411" s="74"/>
      <c r="CF411" s="74"/>
      <c r="CG411" s="74"/>
      <c r="CH411" s="74"/>
      <c r="CI411" s="74"/>
      <c r="CJ411" s="74"/>
      <c r="CK411" s="74"/>
      <c r="CL411" s="74"/>
      <c r="CM411" s="74"/>
      <c r="CN411" s="74"/>
      <c r="CO411" s="74"/>
      <c r="CP411" s="74"/>
      <c r="CQ411" s="74"/>
      <c r="CR411" s="74"/>
      <c r="CS411" s="74"/>
      <c r="CT411" s="74"/>
      <c r="CU411" s="74"/>
      <c r="CV411" s="74"/>
      <c r="CW411" s="74"/>
      <c r="CX411" s="74"/>
      <c r="CY411" s="74"/>
      <c r="CZ411" s="74"/>
      <c r="DA411" s="74"/>
      <c r="DB411" s="74"/>
      <c r="DC411" s="74"/>
      <c r="DD411" s="74"/>
      <c r="DE411" s="74"/>
      <c r="DF411" s="74"/>
      <c r="DG411" s="74"/>
      <c r="DH411" s="74"/>
      <c r="DI411" s="74"/>
      <c r="DJ411" s="74"/>
      <c r="DK411" s="74"/>
      <c r="DL411" s="74"/>
      <c r="DM411" s="74"/>
      <c r="DN411" s="74"/>
      <c r="DO411" s="74"/>
      <c r="DP411" s="74"/>
      <c r="DQ411" s="74"/>
      <c r="DR411" s="74"/>
      <c r="DS411" s="74"/>
      <c r="DT411" s="74"/>
      <c r="DU411" s="74"/>
      <c r="DV411" s="74"/>
      <c r="DW411" s="74"/>
      <c r="DX411" s="74"/>
      <c r="DY411" s="74"/>
      <c r="DZ411" s="74"/>
      <c r="EA411" s="74"/>
      <c r="EB411" s="74"/>
      <c r="EC411" s="74"/>
      <c r="ED411" s="74"/>
      <c r="EE411" s="74"/>
      <c r="EF411" s="74"/>
      <c r="EG411" s="74"/>
      <c r="EH411" s="74"/>
      <c r="EI411" s="74"/>
      <c r="EJ411" s="74"/>
      <c r="EK411" s="74"/>
      <c r="EL411" s="74"/>
      <c r="EM411" s="74"/>
      <c r="EN411" s="74"/>
      <c r="EO411" s="74"/>
      <c r="EP411" s="74"/>
      <c r="EQ411" s="74"/>
      <c r="ER411" s="74"/>
      <c r="ES411" s="74"/>
      <c r="ET411" s="74"/>
      <c r="EU411" s="74"/>
      <c r="EV411" s="74"/>
      <c r="EW411" s="74"/>
      <c r="EX411" s="74"/>
      <c r="EY411" s="74"/>
      <c r="EZ411" s="74"/>
      <c r="FA411" s="74"/>
      <c r="FB411" s="74"/>
      <c r="FC411" s="74"/>
      <c r="FD411" s="74"/>
      <c r="FE411" s="74"/>
      <c r="FF411" s="74"/>
      <c r="FG411" s="74"/>
      <c r="FH411" s="74"/>
      <c r="FI411" s="74"/>
      <c r="FJ411" s="74"/>
      <c r="FK411" s="74"/>
      <c r="FL411" s="74"/>
      <c r="FM411" s="74"/>
      <c r="FN411" s="74"/>
      <c r="FO411" s="74"/>
      <c r="FP411" s="74"/>
      <c r="FQ411" s="74"/>
      <c r="FR411" s="74"/>
      <c r="FS411" s="74"/>
      <c r="FT411" s="74"/>
      <c r="FU411" s="74"/>
      <c r="FV411" s="74"/>
      <c r="FW411" s="74"/>
      <c r="FX411" s="74"/>
      <c r="FY411" s="74"/>
      <c r="FZ411" s="74"/>
      <c r="GA411" s="74"/>
      <c r="GB411" s="74"/>
      <c r="GC411" s="74"/>
    </row>
    <row r="412" spans="4:185">
      <c r="D412" s="74"/>
      <c r="E412" s="74"/>
      <c r="F412" s="74"/>
      <c r="G412" s="74"/>
      <c r="H412" s="74"/>
      <c r="I412" s="74"/>
      <c r="J412" s="74"/>
      <c r="K412" s="74"/>
      <c r="L412" s="74"/>
      <c r="M412" s="74"/>
      <c r="N412" s="74"/>
      <c r="O412" s="74"/>
      <c r="P412" s="74"/>
      <c r="Q412" s="74"/>
      <c r="R412" s="74"/>
      <c r="S412" s="74"/>
      <c r="T412" s="74"/>
      <c r="U412" s="74"/>
      <c r="V412" s="74"/>
      <c r="W412" s="74"/>
      <c r="X412" s="74"/>
      <c r="Y412" s="74"/>
      <c r="Z412" s="74"/>
      <c r="AA412" s="74"/>
      <c r="AB412" s="74"/>
      <c r="AC412" s="74"/>
      <c r="AD412" s="74"/>
      <c r="AE412" s="74"/>
      <c r="AF412" s="74"/>
      <c r="AG412" s="74"/>
      <c r="AH412" s="74"/>
      <c r="AI412" s="74"/>
      <c r="AJ412" s="74"/>
      <c r="AK412" s="74"/>
      <c r="AL412" s="74"/>
      <c r="AM412" s="74"/>
      <c r="AN412" s="74"/>
      <c r="AO412" s="74"/>
      <c r="AP412" s="74"/>
      <c r="AQ412" s="74"/>
      <c r="AR412" s="74"/>
      <c r="AS412" s="74"/>
      <c r="AT412" s="74"/>
      <c r="AU412" s="74"/>
      <c r="AV412" s="74"/>
      <c r="AW412" s="74"/>
      <c r="AX412" s="74"/>
      <c r="AY412" s="74"/>
      <c r="AZ412" s="74"/>
      <c r="BA412" s="74"/>
      <c r="BB412" s="74"/>
      <c r="BC412" s="74"/>
      <c r="BD412" s="74"/>
      <c r="BE412" s="74"/>
      <c r="BF412" s="74"/>
      <c r="BG412" s="74"/>
      <c r="BH412" s="74"/>
      <c r="BI412" s="74"/>
      <c r="BJ412" s="74"/>
      <c r="BK412" s="74"/>
      <c r="BL412" s="74"/>
      <c r="BM412" s="74"/>
      <c r="BN412" s="74"/>
      <c r="BO412" s="74"/>
      <c r="BP412" s="74"/>
      <c r="BQ412" s="74"/>
      <c r="BR412" s="74"/>
      <c r="BS412" s="74"/>
      <c r="BT412" s="74"/>
      <c r="BU412" s="74"/>
      <c r="BV412" s="74"/>
      <c r="BW412" s="74"/>
      <c r="BX412" s="74"/>
      <c r="BY412" s="74"/>
      <c r="BZ412" s="74"/>
      <c r="CA412" s="74"/>
      <c r="CB412" s="74"/>
      <c r="CC412" s="74"/>
      <c r="CD412" s="74"/>
      <c r="CE412" s="74"/>
      <c r="CF412" s="74"/>
      <c r="CG412" s="74"/>
      <c r="CH412" s="74"/>
      <c r="CI412" s="74"/>
      <c r="CJ412" s="74"/>
      <c r="CK412" s="74"/>
      <c r="CL412" s="74"/>
      <c r="CM412" s="74"/>
      <c r="CN412" s="74"/>
      <c r="CO412" s="74"/>
      <c r="CP412" s="74"/>
      <c r="CQ412" s="74"/>
      <c r="CR412" s="74"/>
      <c r="CS412" s="74"/>
      <c r="CT412" s="74"/>
      <c r="CU412" s="74"/>
      <c r="CV412" s="74"/>
      <c r="CW412" s="74"/>
      <c r="CX412" s="74"/>
      <c r="CY412" s="74"/>
      <c r="CZ412" s="74"/>
      <c r="DA412" s="74"/>
      <c r="DB412" s="74"/>
      <c r="DC412" s="74"/>
      <c r="DD412" s="74"/>
      <c r="DE412" s="74"/>
      <c r="DF412" s="74"/>
      <c r="DG412" s="74"/>
      <c r="DH412" s="74"/>
      <c r="DI412" s="74"/>
      <c r="DJ412" s="74"/>
      <c r="DK412" s="74"/>
      <c r="DL412" s="74"/>
      <c r="DM412" s="74"/>
      <c r="DN412" s="74"/>
      <c r="DO412" s="74"/>
      <c r="DP412" s="74"/>
      <c r="DQ412" s="74"/>
      <c r="DR412" s="74"/>
      <c r="DS412" s="74"/>
      <c r="DT412" s="74"/>
      <c r="DU412" s="74"/>
      <c r="DV412" s="74"/>
      <c r="DW412" s="74"/>
      <c r="DX412" s="74"/>
      <c r="DY412" s="74"/>
      <c r="DZ412" s="74"/>
      <c r="EA412" s="74"/>
      <c r="EB412" s="74"/>
      <c r="EC412" s="74"/>
      <c r="ED412" s="74"/>
      <c r="EE412" s="74"/>
      <c r="EF412" s="74"/>
      <c r="EG412" s="74"/>
      <c r="EH412" s="74"/>
      <c r="EI412" s="74"/>
      <c r="EJ412" s="74"/>
      <c r="EK412" s="74"/>
      <c r="EL412" s="74"/>
      <c r="EM412" s="74"/>
      <c r="EN412" s="74"/>
      <c r="EO412" s="74"/>
      <c r="EP412" s="74"/>
      <c r="EQ412" s="74"/>
      <c r="ER412" s="74"/>
      <c r="ES412" s="74"/>
      <c r="ET412" s="74"/>
      <c r="EU412" s="74"/>
      <c r="EV412" s="74"/>
      <c r="EW412" s="74"/>
      <c r="EX412" s="74"/>
      <c r="EY412" s="74"/>
      <c r="EZ412" s="74"/>
      <c r="FA412" s="74"/>
      <c r="FB412" s="74"/>
      <c r="FC412" s="74"/>
      <c r="FD412" s="74"/>
      <c r="FE412" s="74"/>
      <c r="FF412" s="74"/>
      <c r="FG412" s="74"/>
      <c r="FH412" s="74"/>
      <c r="FI412" s="74"/>
      <c r="FJ412" s="74"/>
      <c r="FK412" s="74"/>
      <c r="FL412" s="74"/>
      <c r="FM412" s="74"/>
      <c r="FN412" s="74"/>
      <c r="FO412" s="74"/>
      <c r="FP412" s="74"/>
      <c r="FQ412" s="74"/>
      <c r="FR412" s="74"/>
      <c r="FS412" s="74"/>
      <c r="FT412" s="74"/>
      <c r="FU412" s="74"/>
      <c r="FV412" s="74"/>
      <c r="FW412" s="74"/>
      <c r="FX412" s="74"/>
      <c r="FY412" s="74"/>
      <c r="FZ412" s="74"/>
      <c r="GA412" s="74"/>
      <c r="GB412" s="74"/>
      <c r="GC412" s="74"/>
    </row>
    <row r="413" spans="4:185">
      <c r="D413" s="74"/>
      <c r="E413" s="74"/>
      <c r="F413" s="74"/>
      <c r="G413" s="74"/>
      <c r="H413" s="74"/>
      <c r="I413" s="74"/>
      <c r="J413" s="74"/>
      <c r="K413" s="74"/>
      <c r="L413" s="74"/>
      <c r="M413" s="74"/>
      <c r="N413" s="74"/>
      <c r="O413" s="74"/>
      <c r="P413" s="74"/>
      <c r="Q413" s="74"/>
      <c r="R413" s="74"/>
      <c r="S413" s="74"/>
      <c r="T413" s="74"/>
      <c r="U413" s="74"/>
      <c r="V413" s="74"/>
      <c r="W413" s="74"/>
      <c r="X413" s="74"/>
      <c r="Y413" s="74"/>
      <c r="Z413" s="74"/>
      <c r="AA413" s="74"/>
      <c r="AB413" s="74"/>
      <c r="AC413" s="74"/>
      <c r="AD413" s="74"/>
      <c r="AE413" s="74"/>
      <c r="AF413" s="74"/>
      <c r="AG413" s="74"/>
      <c r="AH413" s="74"/>
      <c r="AI413" s="74"/>
      <c r="AJ413" s="74"/>
      <c r="AK413" s="74"/>
      <c r="AL413" s="74"/>
      <c r="AM413" s="74"/>
      <c r="AN413" s="74"/>
      <c r="AO413" s="74"/>
      <c r="AP413" s="74"/>
      <c r="AQ413" s="74"/>
      <c r="AR413" s="74"/>
      <c r="AS413" s="74"/>
      <c r="AT413" s="74"/>
      <c r="AU413" s="74"/>
      <c r="AV413" s="74"/>
      <c r="AW413" s="74"/>
      <c r="AX413" s="74"/>
      <c r="AY413" s="74"/>
      <c r="AZ413" s="74"/>
      <c r="BA413" s="74"/>
      <c r="BB413" s="74"/>
      <c r="BC413" s="74"/>
      <c r="BD413" s="74"/>
      <c r="BE413" s="74"/>
      <c r="BF413" s="74"/>
      <c r="BG413" s="74"/>
      <c r="BH413" s="74"/>
      <c r="BI413" s="74"/>
      <c r="BJ413" s="74"/>
      <c r="BK413" s="74"/>
      <c r="BL413" s="74"/>
      <c r="BM413" s="74"/>
      <c r="BN413" s="74"/>
      <c r="BO413" s="74"/>
      <c r="BP413" s="74"/>
      <c r="BQ413" s="74"/>
      <c r="BR413" s="74"/>
      <c r="BS413" s="74"/>
      <c r="BT413" s="74"/>
      <c r="BU413" s="74"/>
      <c r="BV413" s="74"/>
      <c r="BW413" s="74"/>
      <c r="BX413" s="74"/>
      <c r="BY413" s="74"/>
      <c r="BZ413" s="74"/>
      <c r="CA413" s="74"/>
      <c r="CB413" s="74"/>
      <c r="CC413" s="74"/>
      <c r="CD413" s="74"/>
      <c r="CE413" s="74"/>
      <c r="CF413" s="74"/>
      <c r="CG413" s="74"/>
      <c r="CH413" s="74"/>
      <c r="CI413" s="74"/>
      <c r="CJ413" s="74"/>
      <c r="CK413" s="74"/>
      <c r="CL413" s="74"/>
      <c r="CM413" s="74"/>
      <c r="CN413" s="74"/>
      <c r="CO413" s="74"/>
      <c r="CP413" s="74"/>
      <c r="CQ413" s="74"/>
      <c r="CR413" s="74"/>
      <c r="CS413" s="74"/>
      <c r="CT413" s="74"/>
      <c r="CU413" s="74"/>
      <c r="CV413" s="74"/>
      <c r="CW413" s="74"/>
      <c r="CX413" s="74"/>
      <c r="CY413" s="74"/>
      <c r="CZ413" s="74"/>
      <c r="DA413" s="74"/>
      <c r="DB413" s="74"/>
      <c r="DC413" s="74"/>
      <c r="DD413" s="74"/>
      <c r="DE413" s="74"/>
      <c r="DF413" s="74"/>
      <c r="DG413" s="74"/>
      <c r="DH413" s="74"/>
      <c r="DI413" s="74"/>
      <c r="DJ413" s="74"/>
      <c r="DK413" s="74"/>
      <c r="DL413" s="74"/>
      <c r="DM413" s="74"/>
      <c r="DN413" s="74"/>
      <c r="DO413" s="74"/>
      <c r="DP413" s="74"/>
      <c r="DQ413" s="74"/>
      <c r="DR413" s="74"/>
      <c r="DS413" s="74"/>
      <c r="DT413" s="74"/>
      <c r="DU413" s="74"/>
      <c r="DV413" s="74"/>
      <c r="DW413" s="74"/>
      <c r="DX413" s="74"/>
      <c r="DY413" s="74"/>
      <c r="DZ413" s="74"/>
      <c r="EA413" s="74"/>
      <c r="EB413" s="74"/>
      <c r="EC413" s="74"/>
      <c r="ED413" s="74"/>
      <c r="EE413" s="74"/>
      <c r="EF413" s="74"/>
      <c r="EG413" s="74"/>
      <c r="EH413" s="74"/>
      <c r="EI413" s="74"/>
      <c r="EJ413" s="74"/>
      <c r="EK413" s="74"/>
      <c r="EL413" s="74"/>
      <c r="EM413" s="74"/>
      <c r="EN413" s="74"/>
      <c r="EO413" s="74"/>
      <c r="EP413" s="74"/>
      <c r="EQ413" s="74"/>
      <c r="ER413" s="74"/>
      <c r="ES413" s="74"/>
      <c r="ET413" s="74"/>
      <c r="EU413" s="74"/>
      <c r="EV413" s="74"/>
      <c r="EW413" s="74"/>
      <c r="EX413" s="74"/>
      <c r="EY413" s="74"/>
      <c r="EZ413" s="74"/>
      <c r="FA413" s="74"/>
      <c r="FB413" s="74"/>
      <c r="FC413" s="74"/>
      <c r="FD413" s="74"/>
      <c r="FE413" s="74"/>
      <c r="FF413" s="74"/>
      <c r="FG413" s="74"/>
      <c r="FH413" s="74"/>
      <c r="FI413" s="74"/>
      <c r="FJ413" s="74"/>
      <c r="FK413" s="74"/>
      <c r="FL413" s="74"/>
      <c r="FM413" s="74"/>
      <c r="FN413" s="74"/>
      <c r="FO413" s="74"/>
      <c r="FP413" s="74"/>
      <c r="FQ413" s="74"/>
      <c r="FR413" s="74"/>
      <c r="FS413" s="74"/>
      <c r="FT413" s="74"/>
      <c r="FU413" s="74"/>
      <c r="FV413" s="74"/>
      <c r="FW413" s="74"/>
      <c r="FX413" s="74"/>
      <c r="FY413" s="74"/>
      <c r="FZ413" s="74"/>
      <c r="GA413" s="74"/>
      <c r="GB413" s="74"/>
      <c r="GC413" s="74"/>
    </row>
    <row r="414" spans="4:185">
      <c r="D414" s="74"/>
      <c r="E414" s="74"/>
      <c r="F414" s="74"/>
      <c r="G414" s="74"/>
      <c r="H414" s="74"/>
      <c r="I414" s="74"/>
      <c r="J414" s="74"/>
      <c r="K414" s="74"/>
      <c r="L414" s="74"/>
      <c r="M414" s="74"/>
      <c r="N414" s="74"/>
      <c r="O414" s="74"/>
      <c r="P414" s="74"/>
      <c r="Q414" s="74"/>
      <c r="R414" s="74"/>
      <c r="S414" s="74"/>
      <c r="T414" s="74"/>
      <c r="U414" s="74"/>
      <c r="V414" s="74"/>
      <c r="W414" s="74"/>
      <c r="X414" s="74"/>
      <c r="Y414" s="74"/>
      <c r="Z414" s="74"/>
      <c r="AA414" s="74"/>
      <c r="AB414" s="74"/>
      <c r="AC414" s="74"/>
      <c r="AD414" s="74"/>
      <c r="AE414" s="74"/>
      <c r="AF414" s="74"/>
      <c r="AG414" s="74"/>
      <c r="AH414" s="74"/>
      <c r="AI414" s="74"/>
      <c r="AJ414" s="74"/>
      <c r="AK414" s="74"/>
      <c r="AL414" s="74"/>
      <c r="AM414" s="74"/>
      <c r="AN414" s="74"/>
      <c r="AO414" s="74"/>
      <c r="AP414" s="74"/>
      <c r="AQ414" s="74"/>
      <c r="AR414" s="74"/>
      <c r="AS414" s="74"/>
      <c r="AT414" s="74"/>
      <c r="AU414" s="74"/>
      <c r="AV414" s="74"/>
      <c r="AW414" s="74"/>
      <c r="AX414" s="74"/>
      <c r="AY414" s="74"/>
      <c r="AZ414" s="74"/>
      <c r="BA414" s="74"/>
      <c r="BB414" s="74"/>
      <c r="BC414" s="74"/>
      <c r="BD414" s="74"/>
      <c r="BE414" s="74"/>
      <c r="BF414" s="74"/>
      <c r="BG414" s="74"/>
      <c r="BH414" s="74"/>
      <c r="BI414" s="74"/>
      <c r="BJ414" s="74"/>
      <c r="BK414" s="74"/>
      <c r="BL414" s="74"/>
      <c r="BM414" s="74"/>
      <c r="BN414" s="74"/>
      <c r="BO414" s="74"/>
      <c r="BP414" s="74"/>
      <c r="BQ414" s="74"/>
      <c r="BR414" s="74"/>
      <c r="BS414" s="74"/>
      <c r="BT414" s="74"/>
      <c r="BU414" s="74"/>
      <c r="BV414" s="74"/>
      <c r="BW414" s="74"/>
      <c r="BX414" s="74"/>
      <c r="BY414" s="74"/>
      <c r="BZ414" s="74"/>
      <c r="CA414" s="74"/>
      <c r="CB414" s="74"/>
      <c r="CC414" s="74"/>
      <c r="CD414" s="74"/>
      <c r="CE414" s="74"/>
      <c r="CF414" s="74"/>
      <c r="CG414" s="74"/>
      <c r="CH414" s="74"/>
      <c r="CI414" s="74"/>
      <c r="CJ414" s="74"/>
      <c r="CK414" s="74"/>
      <c r="CL414" s="74"/>
      <c r="CM414" s="74"/>
      <c r="CN414" s="74"/>
      <c r="CO414" s="74"/>
      <c r="CP414" s="74"/>
      <c r="CQ414" s="74"/>
      <c r="CR414" s="74"/>
      <c r="CS414" s="74"/>
      <c r="CT414" s="74"/>
      <c r="CU414" s="74"/>
      <c r="CV414" s="74"/>
      <c r="CW414" s="74"/>
      <c r="CX414" s="74"/>
      <c r="CY414" s="74"/>
      <c r="CZ414" s="74"/>
      <c r="DA414" s="74"/>
      <c r="DB414" s="74"/>
      <c r="DC414" s="74"/>
      <c r="DD414" s="74"/>
      <c r="DE414" s="74"/>
      <c r="DF414" s="74"/>
      <c r="DG414" s="74"/>
      <c r="DH414" s="74"/>
      <c r="DI414" s="74"/>
      <c r="DJ414" s="74"/>
      <c r="DK414" s="74"/>
      <c r="DL414" s="74"/>
      <c r="DM414" s="74"/>
      <c r="DN414" s="74"/>
      <c r="DO414" s="74"/>
      <c r="DP414" s="74"/>
      <c r="DQ414" s="74"/>
      <c r="DR414" s="74"/>
      <c r="DS414" s="74"/>
      <c r="DT414" s="74"/>
      <c r="DU414" s="74"/>
      <c r="DV414" s="74"/>
      <c r="DW414" s="74"/>
      <c r="DX414" s="74"/>
      <c r="DY414" s="74"/>
      <c r="DZ414" s="74"/>
      <c r="EA414" s="74"/>
      <c r="EB414" s="74"/>
      <c r="EC414" s="74"/>
      <c r="ED414" s="74"/>
      <c r="EE414" s="74"/>
      <c r="EF414" s="74"/>
      <c r="EG414" s="74"/>
      <c r="EH414" s="74"/>
      <c r="EI414" s="74"/>
      <c r="EJ414" s="74"/>
      <c r="EK414" s="74"/>
      <c r="EL414" s="74"/>
      <c r="EM414" s="74"/>
      <c r="EN414" s="74"/>
      <c r="EO414" s="74"/>
      <c r="EP414" s="74"/>
      <c r="EQ414" s="74"/>
      <c r="ER414" s="74"/>
      <c r="ES414" s="74"/>
      <c r="ET414" s="74"/>
      <c r="EU414" s="74"/>
      <c r="EV414" s="74"/>
      <c r="EW414" s="74"/>
      <c r="EX414" s="74"/>
      <c r="EY414" s="74"/>
      <c r="EZ414" s="74"/>
      <c r="FA414" s="74"/>
      <c r="FB414" s="74"/>
      <c r="FC414" s="74"/>
      <c r="FD414" s="74"/>
      <c r="FE414" s="74"/>
      <c r="FF414" s="74"/>
      <c r="FG414" s="74"/>
      <c r="FH414" s="74"/>
      <c r="FI414" s="74"/>
      <c r="FJ414" s="74"/>
      <c r="FK414" s="74"/>
      <c r="FL414" s="74"/>
      <c r="FM414" s="74"/>
      <c r="FN414" s="74"/>
      <c r="FO414" s="74"/>
      <c r="FP414" s="74"/>
      <c r="FQ414" s="74"/>
      <c r="FR414" s="74"/>
      <c r="FS414" s="74"/>
      <c r="FT414" s="74"/>
      <c r="FU414" s="74"/>
      <c r="FV414" s="74"/>
      <c r="FW414" s="74"/>
      <c r="FX414" s="74"/>
      <c r="FY414" s="74"/>
      <c r="FZ414" s="74"/>
      <c r="GA414" s="74"/>
      <c r="GB414" s="74"/>
      <c r="GC414" s="74"/>
    </row>
    <row r="415" spans="4:185">
      <c r="D415" s="74"/>
      <c r="E415" s="74"/>
      <c r="F415" s="74"/>
      <c r="G415" s="74"/>
      <c r="H415" s="74"/>
      <c r="I415" s="74"/>
      <c r="J415" s="74"/>
      <c r="K415" s="74"/>
      <c r="L415" s="74"/>
      <c r="M415" s="74"/>
      <c r="N415" s="74"/>
      <c r="O415" s="74"/>
      <c r="P415" s="74"/>
      <c r="Q415" s="74"/>
      <c r="R415" s="74"/>
      <c r="S415" s="74"/>
      <c r="T415" s="74"/>
      <c r="U415" s="74"/>
      <c r="V415" s="74"/>
      <c r="W415" s="74"/>
      <c r="X415" s="74"/>
      <c r="Y415" s="74"/>
      <c r="Z415" s="74"/>
      <c r="AA415" s="74"/>
      <c r="AB415" s="74"/>
      <c r="AC415" s="74"/>
      <c r="AD415" s="74"/>
      <c r="AE415" s="74"/>
      <c r="AF415" s="74"/>
      <c r="AG415" s="74"/>
      <c r="AH415" s="74"/>
      <c r="AI415" s="74"/>
      <c r="AJ415" s="74"/>
      <c r="AK415" s="74"/>
      <c r="AL415" s="74"/>
      <c r="AM415" s="74"/>
      <c r="AN415" s="74"/>
      <c r="AO415" s="74"/>
      <c r="AP415" s="74"/>
      <c r="AQ415" s="74"/>
      <c r="AR415" s="74"/>
      <c r="AS415" s="74"/>
      <c r="AT415" s="74"/>
      <c r="AU415" s="74"/>
      <c r="AV415" s="74"/>
      <c r="AW415" s="74"/>
      <c r="AX415" s="74"/>
      <c r="AY415" s="74"/>
      <c r="AZ415" s="74"/>
      <c r="BA415" s="74"/>
      <c r="BB415" s="74"/>
      <c r="BC415" s="74"/>
      <c r="BD415" s="74"/>
      <c r="BE415" s="74"/>
      <c r="BF415" s="74"/>
      <c r="BG415" s="74"/>
      <c r="BH415" s="74"/>
      <c r="BI415" s="74"/>
      <c r="BJ415" s="74"/>
      <c r="BK415" s="74"/>
      <c r="BL415" s="74"/>
      <c r="BM415" s="74"/>
      <c r="BN415" s="74"/>
      <c r="BO415" s="74"/>
      <c r="BP415" s="74"/>
      <c r="BQ415" s="74"/>
      <c r="BR415" s="74"/>
      <c r="BS415" s="74"/>
      <c r="BT415" s="74"/>
      <c r="BU415" s="74"/>
      <c r="BV415" s="74"/>
      <c r="BW415" s="74"/>
      <c r="BX415" s="74"/>
      <c r="BY415" s="74"/>
      <c r="BZ415" s="74"/>
      <c r="CA415" s="74"/>
      <c r="CB415" s="74"/>
      <c r="CC415" s="74"/>
      <c r="CD415" s="74"/>
      <c r="CE415" s="74"/>
      <c r="CF415" s="74"/>
      <c r="CG415" s="74"/>
      <c r="CH415" s="74"/>
      <c r="CI415" s="74"/>
      <c r="CJ415" s="74"/>
      <c r="CK415" s="74"/>
      <c r="CL415" s="74"/>
      <c r="CM415" s="74"/>
      <c r="CN415" s="74"/>
      <c r="CO415" s="74"/>
      <c r="CP415" s="74"/>
      <c r="CQ415" s="74"/>
      <c r="CR415" s="74"/>
      <c r="CS415" s="74"/>
      <c r="CT415" s="74"/>
      <c r="CU415" s="74"/>
      <c r="CV415" s="74"/>
      <c r="CW415" s="74"/>
      <c r="CX415" s="74"/>
      <c r="CY415" s="74"/>
      <c r="CZ415" s="74"/>
      <c r="DA415" s="74"/>
      <c r="DB415" s="74"/>
      <c r="DC415" s="74"/>
      <c r="DD415" s="74"/>
      <c r="DE415" s="74"/>
      <c r="DF415" s="74"/>
      <c r="DG415" s="74"/>
      <c r="DH415" s="74"/>
      <c r="DI415" s="74"/>
      <c r="DJ415" s="74"/>
      <c r="DK415" s="74"/>
      <c r="DL415" s="74"/>
      <c r="DM415" s="74"/>
      <c r="DN415" s="74"/>
      <c r="DO415" s="74"/>
      <c r="DP415" s="74"/>
      <c r="DQ415" s="74"/>
      <c r="DR415" s="74"/>
      <c r="DS415" s="74"/>
      <c r="DT415" s="74"/>
      <c r="DU415" s="74"/>
      <c r="DV415" s="74"/>
      <c r="DW415" s="74"/>
      <c r="DX415" s="74"/>
      <c r="DY415" s="74"/>
      <c r="DZ415" s="74"/>
      <c r="EA415" s="74"/>
      <c r="EB415" s="74"/>
      <c r="EC415" s="74"/>
      <c r="ED415" s="74"/>
      <c r="EE415" s="74"/>
      <c r="EF415" s="74"/>
      <c r="EG415" s="74"/>
      <c r="EH415" s="74"/>
      <c r="EI415" s="74"/>
      <c r="EJ415" s="74"/>
      <c r="EK415" s="74"/>
      <c r="EL415" s="74"/>
      <c r="EM415" s="74"/>
      <c r="EN415" s="74"/>
      <c r="EO415" s="74"/>
      <c r="EP415" s="74"/>
      <c r="EQ415" s="74"/>
      <c r="ER415" s="74"/>
      <c r="ES415" s="74"/>
      <c r="ET415" s="74"/>
      <c r="EU415" s="74"/>
      <c r="EV415" s="74"/>
      <c r="EW415" s="74"/>
      <c r="EX415" s="74"/>
      <c r="EY415" s="74"/>
      <c r="EZ415" s="74"/>
      <c r="FA415" s="74"/>
      <c r="FB415" s="74"/>
      <c r="FC415" s="74"/>
      <c r="FD415" s="74"/>
      <c r="FE415" s="74"/>
      <c r="FF415" s="74"/>
      <c r="FG415" s="74"/>
      <c r="FH415" s="74"/>
      <c r="FI415" s="74"/>
      <c r="FJ415" s="74"/>
      <c r="FK415" s="74"/>
      <c r="FL415" s="74"/>
      <c r="FM415" s="74"/>
      <c r="FN415" s="74"/>
      <c r="FO415" s="74"/>
      <c r="FP415" s="74"/>
      <c r="FQ415" s="74"/>
      <c r="FR415" s="74"/>
      <c r="FS415" s="74"/>
      <c r="FT415" s="74"/>
      <c r="FU415" s="74"/>
      <c r="FV415" s="74"/>
      <c r="FW415" s="74"/>
      <c r="FX415" s="74"/>
      <c r="FY415" s="74"/>
      <c r="FZ415" s="74"/>
      <c r="GA415" s="74"/>
      <c r="GB415" s="74"/>
      <c r="GC415" s="74"/>
    </row>
    <row r="416" spans="4:185">
      <c r="D416" s="74"/>
      <c r="E416" s="74"/>
      <c r="F416" s="74"/>
      <c r="G416" s="74"/>
      <c r="H416" s="74"/>
      <c r="I416" s="74"/>
      <c r="J416" s="74"/>
      <c r="K416" s="74"/>
      <c r="L416" s="74"/>
      <c r="M416" s="74"/>
      <c r="N416" s="74"/>
      <c r="O416" s="74"/>
      <c r="P416" s="74"/>
      <c r="Q416" s="74"/>
      <c r="R416" s="74"/>
      <c r="S416" s="74"/>
      <c r="T416" s="74"/>
      <c r="U416" s="74"/>
      <c r="V416" s="74"/>
      <c r="W416" s="74"/>
      <c r="X416" s="74"/>
      <c r="Y416" s="74"/>
      <c r="Z416" s="74"/>
      <c r="AA416" s="74"/>
      <c r="AB416" s="74"/>
      <c r="AC416" s="74"/>
      <c r="AD416" s="74"/>
      <c r="AE416" s="74"/>
      <c r="AF416" s="74"/>
      <c r="AG416" s="74"/>
      <c r="AH416" s="74"/>
      <c r="AI416" s="74"/>
      <c r="AJ416" s="74"/>
      <c r="AK416" s="74"/>
      <c r="AL416" s="74"/>
      <c r="AM416" s="74"/>
      <c r="AN416" s="74"/>
      <c r="AO416" s="74"/>
      <c r="AP416" s="74"/>
      <c r="AQ416" s="74"/>
      <c r="AR416" s="74"/>
      <c r="AS416" s="74"/>
      <c r="AT416" s="74"/>
      <c r="AU416" s="74"/>
      <c r="AV416" s="74"/>
      <c r="AW416" s="74"/>
      <c r="AX416" s="74"/>
      <c r="AY416" s="74"/>
      <c r="AZ416" s="74"/>
      <c r="BA416" s="74"/>
      <c r="BB416" s="74"/>
      <c r="BC416" s="74"/>
      <c r="BD416" s="74"/>
      <c r="BE416" s="74"/>
      <c r="BF416" s="74"/>
      <c r="BG416" s="74"/>
      <c r="BH416" s="74"/>
      <c r="BI416" s="74"/>
      <c r="BJ416" s="74"/>
      <c r="BK416" s="74"/>
      <c r="BL416" s="74"/>
      <c r="BM416" s="74"/>
      <c r="BN416" s="74"/>
      <c r="BO416" s="74"/>
      <c r="BP416" s="74"/>
      <c r="BQ416" s="74"/>
      <c r="BR416" s="74"/>
      <c r="BS416" s="74"/>
      <c r="BT416" s="74"/>
      <c r="BU416" s="74"/>
      <c r="BV416" s="74"/>
      <c r="BW416" s="74"/>
      <c r="BX416" s="74"/>
      <c r="BY416" s="74"/>
      <c r="BZ416" s="74"/>
      <c r="CA416" s="74"/>
      <c r="CB416" s="74"/>
      <c r="CC416" s="74"/>
      <c r="CD416" s="74"/>
      <c r="CE416" s="74"/>
      <c r="CF416" s="74"/>
      <c r="CG416" s="74"/>
      <c r="CH416" s="74"/>
      <c r="CI416" s="74"/>
      <c r="CJ416" s="74"/>
      <c r="CK416" s="74"/>
      <c r="CL416" s="74"/>
      <c r="CM416" s="74"/>
      <c r="CN416" s="74"/>
      <c r="CO416" s="74"/>
      <c r="CP416" s="74"/>
      <c r="CQ416" s="74"/>
      <c r="CR416" s="74"/>
      <c r="CS416" s="74"/>
      <c r="CT416" s="74"/>
      <c r="CU416" s="74"/>
      <c r="CV416" s="74"/>
      <c r="CW416" s="74"/>
      <c r="CX416" s="74"/>
      <c r="CY416" s="74"/>
      <c r="CZ416" s="74"/>
      <c r="DA416" s="74"/>
      <c r="DB416" s="74"/>
      <c r="DC416" s="74"/>
      <c r="DD416" s="74"/>
      <c r="DE416" s="74"/>
      <c r="DF416" s="74"/>
      <c r="DG416" s="74"/>
      <c r="DH416" s="74"/>
      <c r="DI416" s="74"/>
      <c r="DJ416" s="74"/>
      <c r="DK416" s="74"/>
      <c r="DL416" s="74"/>
      <c r="DM416" s="74"/>
      <c r="DN416" s="74"/>
      <c r="DO416" s="74"/>
      <c r="DP416" s="74"/>
      <c r="DQ416" s="74"/>
      <c r="DR416" s="74"/>
      <c r="DS416" s="74"/>
      <c r="DT416" s="74"/>
      <c r="DU416" s="74"/>
      <c r="DV416" s="74"/>
      <c r="DW416" s="74"/>
      <c r="DX416" s="74"/>
      <c r="DY416" s="74"/>
      <c r="DZ416" s="74"/>
      <c r="EA416" s="74"/>
      <c r="EB416" s="74"/>
      <c r="EC416" s="74"/>
      <c r="ED416" s="74"/>
      <c r="EE416" s="74"/>
      <c r="EF416" s="74"/>
      <c r="EG416" s="74"/>
      <c r="EH416" s="74"/>
      <c r="EI416" s="74"/>
      <c r="EJ416" s="74"/>
      <c r="EK416" s="74"/>
      <c r="EL416" s="74"/>
      <c r="EM416" s="74"/>
      <c r="EN416" s="74"/>
      <c r="EO416" s="74"/>
      <c r="EP416" s="74"/>
      <c r="EQ416" s="74"/>
      <c r="ER416" s="74"/>
      <c r="ES416" s="74"/>
      <c r="ET416" s="74"/>
      <c r="EU416" s="74"/>
      <c r="EV416" s="74"/>
      <c r="EW416" s="74"/>
      <c r="EX416" s="74"/>
      <c r="EY416" s="74"/>
      <c r="EZ416" s="74"/>
      <c r="FA416" s="74"/>
      <c r="FB416" s="74"/>
      <c r="FC416" s="74"/>
      <c r="FD416" s="74"/>
      <c r="FE416" s="74"/>
      <c r="FF416" s="74"/>
      <c r="FG416" s="74"/>
      <c r="FH416" s="74"/>
      <c r="FI416" s="74"/>
      <c r="FJ416" s="74"/>
      <c r="FK416" s="74"/>
      <c r="FL416" s="74"/>
      <c r="FM416" s="74"/>
      <c r="FN416" s="74"/>
      <c r="FO416" s="74"/>
      <c r="FP416" s="74"/>
      <c r="FQ416" s="74"/>
      <c r="FR416" s="74"/>
      <c r="FS416" s="74"/>
      <c r="FT416" s="74"/>
      <c r="FU416" s="74"/>
      <c r="FV416" s="74"/>
      <c r="FW416" s="74"/>
      <c r="FX416" s="74"/>
      <c r="FY416" s="74"/>
      <c r="FZ416" s="74"/>
      <c r="GA416" s="74"/>
      <c r="GB416" s="74"/>
      <c r="GC416" s="74"/>
    </row>
    <row r="417" spans="4:185">
      <c r="D417" s="74"/>
      <c r="E417" s="74"/>
      <c r="F417" s="74"/>
      <c r="G417" s="74"/>
      <c r="H417" s="74"/>
      <c r="I417" s="74"/>
      <c r="J417" s="74"/>
      <c r="K417" s="74"/>
      <c r="L417" s="74"/>
      <c r="M417" s="74"/>
      <c r="N417" s="74"/>
      <c r="O417" s="74"/>
      <c r="P417" s="74"/>
      <c r="Q417" s="74"/>
      <c r="R417" s="74"/>
      <c r="S417" s="74"/>
      <c r="T417" s="74"/>
      <c r="U417" s="74"/>
      <c r="V417" s="74"/>
      <c r="W417" s="74"/>
      <c r="X417" s="74"/>
      <c r="Y417" s="74"/>
      <c r="Z417" s="74"/>
      <c r="AA417" s="74"/>
      <c r="AB417" s="74"/>
      <c r="AC417" s="74"/>
      <c r="AD417" s="74"/>
      <c r="AE417" s="74"/>
      <c r="AF417" s="74"/>
      <c r="AG417" s="74"/>
      <c r="AH417" s="74"/>
      <c r="AI417" s="74"/>
      <c r="AJ417" s="74"/>
      <c r="AK417" s="74"/>
      <c r="AL417" s="74"/>
      <c r="AM417" s="74"/>
      <c r="AN417" s="74"/>
      <c r="AO417" s="74"/>
      <c r="AP417" s="74"/>
      <c r="AQ417" s="74"/>
      <c r="AR417" s="74"/>
      <c r="AS417" s="74"/>
      <c r="AT417" s="74"/>
      <c r="AU417" s="74"/>
      <c r="AV417" s="74"/>
      <c r="AW417" s="74"/>
      <c r="AX417" s="74"/>
      <c r="AY417" s="74"/>
      <c r="AZ417" s="74"/>
      <c r="BA417" s="74"/>
      <c r="BB417" s="74"/>
      <c r="BC417" s="74"/>
      <c r="BD417" s="74"/>
      <c r="BE417" s="74"/>
      <c r="BF417" s="74"/>
      <c r="BG417" s="74"/>
      <c r="BH417" s="74"/>
      <c r="BI417" s="74"/>
      <c r="BJ417" s="74"/>
      <c r="BK417" s="74"/>
      <c r="BL417" s="74"/>
      <c r="BM417" s="74"/>
      <c r="BN417" s="74"/>
      <c r="BO417" s="74"/>
      <c r="BP417" s="74"/>
      <c r="BQ417" s="74"/>
      <c r="BR417" s="74"/>
      <c r="BS417" s="74"/>
      <c r="BT417" s="74"/>
      <c r="BU417" s="74"/>
      <c r="BV417" s="74"/>
      <c r="BW417" s="74"/>
      <c r="BX417" s="74"/>
      <c r="BY417" s="74"/>
      <c r="BZ417" s="74"/>
      <c r="CA417" s="74"/>
      <c r="CB417" s="74"/>
      <c r="CC417" s="74"/>
      <c r="CD417" s="74"/>
      <c r="CE417" s="74"/>
      <c r="CF417" s="74"/>
      <c r="CG417" s="74"/>
      <c r="CH417" s="74"/>
      <c r="CI417" s="74"/>
      <c r="CJ417" s="74"/>
      <c r="CK417" s="74"/>
      <c r="CL417" s="74"/>
      <c r="CM417" s="74"/>
      <c r="CN417" s="74"/>
      <c r="CO417" s="74"/>
      <c r="CP417" s="74"/>
      <c r="CQ417" s="74"/>
      <c r="CR417" s="74"/>
      <c r="CS417" s="74"/>
      <c r="CT417" s="74"/>
      <c r="CU417" s="74"/>
      <c r="CV417" s="74"/>
      <c r="CW417" s="74"/>
      <c r="CX417" s="74"/>
      <c r="CY417" s="74"/>
      <c r="CZ417" s="74"/>
      <c r="DA417" s="74"/>
      <c r="DB417" s="74"/>
      <c r="DC417" s="74"/>
      <c r="DD417" s="74"/>
      <c r="DE417" s="74"/>
      <c r="DF417" s="74"/>
      <c r="DG417" s="74"/>
      <c r="DH417" s="74"/>
      <c r="DI417" s="74"/>
      <c r="DJ417" s="74"/>
      <c r="DK417" s="74"/>
      <c r="DL417" s="74"/>
      <c r="DM417" s="74"/>
      <c r="DN417" s="74"/>
      <c r="DO417" s="74"/>
      <c r="DP417" s="74"/>
      <c r="DQ417" s="74"/>
      <c r="DR417" s="74"/>
      <c r="DS417" s="74"/>
      <c r="DT417" s="74"/>
      <c r="DU417" s="74"/>
      <c r="DV417" s="74"/>
      <c r="DW417" s="74"/>
      <c r="DX417" s="74"/>
      <c r="DY417" s="74"/>
      <c r="DZ417" s="74"/>
      <c r="EA417" s="74"/>
      <c r="EB417" s="74"/>
      <c r="EC417" s="74"/>
      <c r="ED417" s="74"/>
      <c r="EE417" s="74"/>
      <c r="EF417" s="74"/>
      <c r="EG417" s="74"/>
      <c r="EH417" s="74"/>
      <c r="EI417" s="74"/>
      <c r="EJ417" s="74"/>
      <c r="EK417" s="74"/>
      <c r="EL417" s="74"/>
      <c r="EM417" s="74"/>
      <c r="EN417" s="74"/>
      <c r="EO417" s="74"/>
      <c r="EP417" s="74"/>
      <c r="EQ417" s="74"/>
      <c r="ER417" s="74"/>
      <c r="ES417" s="74"/>
      <c r="ET417" s="74"/>
      <c r="EU417" s="74"/>
      <c r="EV417" s="74"/>
      <c r="EW417" s="74"/>
      <c r="EX417" s="74"/>
      <c r="EY417" s="74"/>
      <c r="EZ417" s="74"/>
      <c r="FA417" s="74"/>
      <c r="FB417" s="74"/>
      <c r="FC417" s="74"/>
      <c r="FD417" s="74"/>
      <c r="FE417" s="74"/>
      <c r="FF417" s="74"/>
      <c r="FG417" s="74"/>
      <c r="FH417" s="74"/>
      <c r="FI417" s="74"/>
      <c r="FJ417" s="74"/>
      <c r="FK417" s="74"/>
      <c r="FL417" s="74"/>
      <c r="FM417" s="74"/>
      <c r="FN417" s="74"/>
      <c r="FO417" s="74"/>
      <c r="FP417" s="74"/>
      <c r="FQ417" s="74"/>
      <c r="FR417" s="74"/>
      <c r="FS417" s="74"/>
      <c r="FT417" s="74"/>
      <c r="FU417" s="74"/>
      <c r="FV417" s="74"/>
      <c r="FW417" s="74"/>
      <c r="FX417" s="74"/>
      <c r="FY417" s="74"/>
      <c r="FZ417" s="74"/>
      <c r="GA417" s="74"/>
      <c r="GB417" s="74"/>
      <c r="GC417" s="74"/>
    </row>
    <row r="418" spans="4:185">
      <c r="D418" s="74"/>
      <c r="E418" s="74"/>
      <c r="F418" s="74"/>
      <c r="G418" s="74"/>
      <c r="H418" s="74"/>
      <c r="I418" s="74"/>
      <c r="J418" s="74"/>
      <c r="K418" s="74"/>
      <c r="L418" s="74"/>
      <c r="M418" s="74"/>
      <c r="N418" s="74"/>
      <c r="O418" s="74"/>
      <c r="P418" s="74"/>
      <c r="Q418" s="74"/>
      <c r="R418" s="74"/>
      <c r="S418" s="74"/>
      <c r="T418" s="74"/>
      <c r="U418" s="74"/>
      <c r="V418" s="74"/>
      <c r="W418" s="74"/>
      <c r="X418" s="74"/>
      <c r="Y418" s="74"/>
      <c r="Z418" s="74"/>
      <c r="AA418" s="74"/>
      <c r="AB418" s="74"/>
      <c r="AC418" s="74"/>
      <c r="AD418" s="74"/>
      <c r="AE418" s="74"/>
      <c r="AF418" s="74"/>
      <c r="AG418" s="74"/>
      <c r="AH418" s="74"/>
      <c r="AI418" s="74"/>
      <c r="AJ418" s="74"/>
      <c r="AK418" s="74"/>
      <c r="AL418" s="74"/>
      <c r="AM418" s="74"/>
      <c r="AN418" s="74"/>
      <c r="AO418" s="74"/>
      <c r="AP418" s="74"/>
      <c r="AQ418" s="74"/>
      <c r="AR418" s="74"/>
      <c r="AS418" s="74"/>
      <c r="AT418" s="74"/>
      <c r="AU418" s="74"/>
      <c r="AV418" s="74"/>
      <c r="AW418" s="74"/>
      <c r="AX418" s="74"/>
      <c r="AY418" s="74"/>
      <c r="AZ418" s="74"/>
      <c r="BA418" s="74"/>
      <c r="BB418" s="74"/>
      <c r="BC418" s="74"/>
      <c r="BD418" s="74"/>
      <c r="BE418" s="74"/>
      <c r="BF418" s="74"/>
      <c r="BG418" s="74"/>
      <c r="BH418" s="74"/>
      <c r="BI418" s="74"/>
      <c r="BJ418" s="74"/>
      <c r="BK418" s="74"/>
      <c r="BL418" s="74"/>
      <c r="BM418" s="74"/>
      <c r="BN418" s="74"/>
      <c r="BO418" s="74"/>
      <c r="BP418" s="74"/>
      <c r="BQ418" s="74"/>
      <c r="BR418" s="74"/>
      <c r="BS418" s="74"/>
      <c r="BT418" s="74"/>
      <c r="BU418" s="74"/>
      <c r="BV418" s="74"/>
      <c r="BW418" s="74"/>
      <c r="BX418" s="74"/>
      <c r="BY418" s="74"/>
      <c r="BZ418" s="74"/>
      <c r="CA418" s="74"/>
      <c r="CB418" s="74"/>
      <c r="CC418" s="74"/>
      <c r="CD418" s="74"/>
      <c r="CE418" s="74"/>
      <c r="CF418" s="74"/>
      <c r="CG418" s="74"/>
      <c r="CH418" s="74"/>
      <c r="CI418" s="74"/>
      <c r="CJ418" s="74"/>
      <c r="CK418" s="74"/>
      <c r="CL418" s="74"/>
      <c r="CM418" s="74"/>
      <c r="CN418" s="74"/>
      <c r="CO418" s="74"/>
      <c r="CP418" s="74"/>
      <c r="CQ418" s="74"/>
      <c r="CR418" s="74"/>
      <c r="CS418" s="74"/>
      <c r="CT418" s="74"/>
      <c r="CU418" s="74"/>
      <c r="CV418" s="74"/>
      <c r="CW418" s="74"/>
      <c r="CX418" s="74"/>
      <c r="CY418" s="74"/>
      <c r="CZ418" s="74"/>
      <c r="DA418" s="74"/>
      <c r="DB418" s="74"/>
      <c r="DC418" s="74"/>
      <c r="DD418" s="74"/>
      <c r="DE418" s="74"/>
      <c r="DF418" s="74"/>
      <c r="DG418" s="74"/>
      <c r="DH418" s="74"/>
      <c r="DI418" s="74"/>
      <c r="DJ418" s="74"/>
      <c r="DK418" s="74"/>
      <c r="DL418" s="74"/>
      <c r="DM418" s="74"/>
      <c r="DN418" s="74"/>
      <c r="DO418" s="74"/>
      <c r="DP418" s="74"/>
      <c r="DQ418" s="74"/>
      <c r="DR418" s="74"/>
      <c r="DS418" s="74"/>
      <c r="DT418" s="74"/>
      <c r="DU418" s="74"/>
      <c r="DV418" s="74"/>
      <c r="DW418" s="74"/>
      <c r="DX418" s="74"/>
      <c r="DY418" s="74"/>
      <c r="DZ418" s="74"/>
      <c r="EA418" s="74"/>
      <c r="EB418" s="74"/>
      <c r="EC418" s="74"/>
      <c r="ED418" s="74"/>
      <c r="EE418" s="74"/>
      <c r="EF418" s="74"/>
      <c r="EG418" s="74"/>
      <c r="EH418" s="74"/>
      <c r="EI418" s="74"/>
      <c r="EJ418" s="74"/>
      <c r="EK418" s="74"/>
      <c r="EL418" s="74"/>
      <c r="EM418" s="74"/>
      <c r="EN418" s="74"/>
      <c r="EO418" s="74"/>
      <c r="EP418" s="74"/>
      <c r="EQ418" s="74"/>
      <c r="ER418" s="74"/>
      <c r="ES418" s="74"/>
      <c r="ET418" s="74"/>
      <c r="EU418" s="74"/>
      <c r="EV418" s="74"/>
      <c r="EW418" s="74"/>
      <c r="EX418" s="74"/>
      <c r="EY418" s="74"/>
      <c r="EZ418" s="74"/>
      <c r="FA418" s="74"/>
      <c r="FB418" s="74"/>
      <c r="FC418" s="74"/>
      <c r="FD418" s="74"/>
      <c r="FE418" s="74"/>
      <c r="FF418" s="74"/>
      <c r="FG418" s="74"/>
      <c r="FH418" s="74"/>
      <c r="FI418" s="74"/>
      <c r="FJ418" s="74"/>
      <c r="FK418" s="74"/>
      <c r="FL418" s="74"/>
      <c r="FM418" s="74"/>
      <c r="FN418" s="74"/>
      <c r="FO418" s="74"/>
      <c r="FP418" s="74"/>
      <c r="FQ418" s="74"/>
      <c r="FR418" s="74"/>
      <c r="FS418" s="74"/>
      <c r="FT418" s="74"/>
      <c r="FU418" s="74"/>
      <c r="FV418" s="74"/>
      <c r="FW418" s="74"/>
      <c r="FX418" s="74"/>
      <c r="FY418" s="74"/>
      <c r="FZ418" s="74"/>
      <c r="GA418" s="74"/>
      <c r="GB418" s="74"/>
      <c r="GC418" s="74"/>
    </row>
    <row r="419" spans="4:185">
      <c r="D419" s="74"/>
      <c r="E419" s="74"/>
      <c r="F419" s="74"/>
      <c r="G419" s="74"/>
      <c r="H419" s="74"/>
      <c r="I419" s="74"/>
      <c r="J419" s="74"/>
      <c r="K419" s="74"/>
      <c r="L419" s="74"/>
      <c r="M419" s="74"/>
      <c r="N419" s="74"/>
      <c r="O419" s="74"/>
      <c r="P419" s="74"/>
      <c r="Q419" s="74"/>
      <c r="R419" s="74"/>
      <c r="S419" s="74"/>
      <c r="T419" s="74"/>
      <c r="U419" s="74"/>
      <c r="V419" s="74"/>
      <c r="W419" s="74"/>
      <c r="X419" s="74"/>
      <c r="Y419" s="74"/>
      <c r="Z419" s="74"/>
      <c r="AA419" s="74"/>
      <c r="AB419" s="74"/>
      <c r="AC419" s="74"/>
      <c r="AD419" s="74"/>
      <c r="AE419" s="74"/>
      <c r="AF419" s="74"/>
      <c r="AG419" s="74"/>
      <c r="AH419" s="74"/>
      <c r="AI419" s="74"/>
      <c r="AJ419" s="74"/>
      <c r="AK419" s="74"/>
      <c r="AL419" s="74"/>
      <c r="AM419" s="74"/>
      <c r="AN419" s="74"/>
      <c r="AO419" s="74"/>
      <c r="AP419" s="74"/>
      <c r="AQ419" s="74"/>
      <c r="AR419" s="74"/>
      <c r="AS419" s="74"/>
      <c r="AT419" s="74"/>
      <c r="AU419" s="74"/>
      <c r="AV419" s="74"/>
      <c r="AW419" s="74"/>
      <c r="AX419" s="74"/>
      <c r="AY419" s="74"/>
      <c r="AZ419" s="74"/>
      <c r="BA419" s="74"/>
      <c r="BB419" s="74"/>
      <c r="BC419" s="74"/>
      <c r="BD419" s="74"/>
      <c r="BE419" s="74"/>
      <c r="BF419" s="74"/>
      <c r="BG419" s="74"/>
      <c r="BH419" s="74"/>
      <c r="BI419" s="74"/>
      <c r="BJ419" s="74"/>
      <c r="BK419" s="74"/>
      <c r="BL419" s="74"/>
      <c r="BM419" s="74"/>
      <c r="BN419" s="74"/>
      <c r="BO419" s="74"/>
      <c r="BP419" s="74"/>
      <c r="BQ419" s="74"/>
      <c r="BR419" s="74"/>
      <c r="BS419" s="74"/>
      <c r="BT419" s="74"/>
      <c r="BU419" s="74"/>
      <c r="BV419" s="74"/>
      <c r="BW419" s="74"/>
      <c r="BX419" s="74"/>
      <c r="BY419" s="74"/>
      <c r="BZ419" s="74"/>
      <c r="CA419" s="74"/>
      <c r="CB419" s="74"/>
      <c r="CC419" s="74"/>
      <c r="CD419" s="74"/>
      <c r="CE419" s="74"/>
      <c r="CF419" s="74"/>
      <c r="CG419" s="74"/>
      <c r="CH419" s="74"/>
      <c r="CI419" s="74"/>
      <c r="CJ419" s="74"/>
      <c r="CK419" s="74"/>
      <c r="CL419" s="74"/>
      <c r="CM419" s="74"/>
      <c r="CN419" s="74"/>
      <c r="CO419" s="74"/>
      <c r="CP419" s="74"/>
      <c r="CQ419" s="74"/>
      <c r="CR419" s="74"/>
      <c r="CS419" s="74"/>
      <c r="CT419" s="74"/>
      <c r="CU419" s="74"/>
      <c r="CV419" s="74"/>
      <c r="CW419" s="74"/>
      <c r="CX419" s="74"/>
      <c r="CY419" s="74"/>
      <c r="CZ419" s="74"/>
      <c r="DA419" s="74"/>
      <c r="DB419" s="74"/>
      <c r="DC419" s="74"/>
      <c r="DD419" s="74"/>
      <c r="DE419" s="74"/>
      <c r="DF419" s="74"/>
      <c r="DG419" s="74"/>
      <c r="DH419" s="74"/>
      <c r="DI419" s="74"/>
      <c r="DJ419" s="74"/>
      <c r="DK419" s="74"/>
      <c r="DL419" s="74"/>
      <c r="DM419" s="74"/>
      <c r="DN419" s="74"/>
      <c r="DO419" s="74"/>
      <c r="DP419" s="74"/>
      <c r="DQ419" s="74"/>
      <c r="DR419" s="74"/>
      <c r="DS419" s="74"/>
      <c r="DT419" s="74"/>
      <c r="DU419" s="74"/>
      <c r="DV419" s="74"/>
      <c r="DW419" s="74"/>
      <c r="DX419" s="74"/>
      <c r="DY419" s="74"/>
      <c r="DZ419" s="74"/>
      <c r="EA419" s="74"/>
      <c r="EB419" s="74"/>
      <c r="EC419" s="74"/>
      <c r="ED419" s="74"/>
      <c r="EE419" s="74"/>
      <c r="EF419" s="74"/>
      <c r="EG419" s="74"/>
      <c r="EH419" s="74"/>
      <c r="EI419" s="74"/>
      <c r="EJ419" s="74"/>
      <c r="EK419" s="74"/>
      <c r="EL419" s="74"/>
      <c r="EM419" s="74"/>
      <c r="EN419" s="74"/>
      <c r="EO419" s="74"/>
      <c r="EP419" s="74"/>
      <c r="EQ419" s="74"/>
      <c r="ER419" s="74"/>
      <c r="ES419" s="74"/>
      <c r="ET419" s="74"/>
      <c r="EU419" s="74"/>
      <c r="EV419" s="74"/>
      <c r="EW419" s="74"/>
      <c r="EX419" s="74"/>
      <c r="EY419" s="74"/>
      <c r="EZ419" s="74"/>
      <c r="FA419" s="74"/>
      <c r="FB419" s="74"/>
      <c r="FC419" s="74"/>
      <c r="FD419" s="74"/>
      <c r="FE419" s="74"/>
      <c r="FF419" s="74"/>
      <c r="FG419" s="74"/>
      <c r="FH419" s="74"/>
      <c r="FI419" s="74"/>
      <c r="FJ419" s="74"/>
      <c r="FK419" s="74"/>
      <c r="FL419" s="74"/>
      <c r="FM419" s="74"/>
      <c r="FN419" s="74"/>
      <c r="FO419" s="74"/>
      <c r="FP419" s="74"/>
      <c r="FQ419" s="74"/>
      <c r="FR419" s="74"/>
      <c r="FS419" s="74"/>
      <c r="FT419" s="74"/>
      <c r="FU419" s="74"/>
      <c r="FV419" s="74"/>
      <c r="FW419" s="74"/>
      <c r="FX419" s="74"/>
      <c r="FY419" s="74"/>
      <c r="FZ419" s="74"/>
      <c r="GA419" s="74"/>
      <c r="GB419" s="74"/>
      <c r="GC419" s="74"/>
    </row>
    <row r="420" spans="4:185">
      <c r="D420" s="74"/>
      <c r="E420" s="74"/>
      <c r="F420" s="74"/>
      <c r="G420" s="74"/>
      <c r="H420" s="74"/>
      <c r="I420" s="74"/>
      <c r="J420" s="74"/>
      <c r="K420" s="74"/>
      <c r="L420" s="74"/>
      <c r="M420" s="74"/>
      <c r="N420" s="74"/>
      <c r="O420" s="74"/>
      <c r="P420" s="74"/>
      <c r="Q420" s="74"/>
      <c r="R420" s="74"/>
      <c r="S420" s="74"/>
      <c r="T420" s="74"/>
      <c r="U420" s="74"/>
      <c r="V420" s="74"/>
      <c r="W420" s="74"/>
      <c r="X420" s="74"/>
      <c r="Y420" s="74"/>
      <c r="Z420" s="74"/>
      <c r="AA420" s="74"/>
      <c r="AB420" s="74"/>
      <c r="AC420" s="74"/>
      <c r="AD420" s="74"/>
      <c r="AE420" s="74"/>
      <c r="AF420" s="74"/>
      <c r="AG420" s="74"/>
      <c r="AH420" s="74"/>
      <c r="AI420" s="74"/>
      <c r="AJ420" s="74"/>
      <c r="AK420" s="74"/>
      <c r="AL420" s="74"/>
      <c r="AM420" s="74"/>
      <c r="AN420" s="74"/>
      <c r="AO420" s="74"/>
      <c r="AP420" s="74"/>
      <c r="AQ420" s="74"/>
      <c r="AR420" s="74"/>
      <c r="AS420" s="74"/>
      <c r="AT420" s="74"/>
      <c r="AU420" s="74"/>
      <c r="AV420" s="74"/>
      <c r="AW420" s="74"/>
      <c r="AX420" s="74"/>
      <c r="AY420" s="74"/>
      <c r="AZ420" s="74"/>
      <c r="BA420" s="74"/>
      <c r="BB420" s="74"/>
      <c r="BC420" s="74"/>
      <c r="BD420" s="74"/>
      <c r="BE420" s="74"/>
      <c r="BF420" s="74"/>
      <c r="BG420" s="74"/>
      <c r="BH420" s="74"/>
      <c r="BI420" s="74"/>
      <c r="BJ420" s="74"/>
      <c r="BK420" s="74"/>
      <c r="BL420" s="74"/>
      <c r="BM420" s="74"/>
      <c r="BN420" s="74"/>
      <c r="BO420" s="74"/>
      <c r="BP420" s="74"/>
      <c r="BQ420" s="74"/>
      <c r="BR420" s="74"/>
      <c r="BS420" s="74"/>
      <c r="BT420" s="74"/>
      <c r="BU420" s="74"/>
      <c r="BV420" s="74"/>
      <c r="BW420" s="74"/>
      <c r="BX420" s="74"/>
      <c r="BY420" s="74"/>
      <c r="BZ420" s="74"/>
      <c r="CA420" s="74"/>
      <c r="CB420" s="74"/>
      <c r="CC420" s="74"/>
      <c r="CD420" s="74"/>
      <c r="CE420" s="74"/>
      <c r="CF420" s="74"/>
      <c r="CG420" s="74"/>
      <c r="CH420" s="74"/>
      <c r="CI420" s="74"/>
      <c r="CJ420" s="74"/>
      <c r="CK420" s="74"/>
      <c r="CL420" s="74"/>
      <c r="CM420" s="74"/>
      <c r="CN420" s="74"/>
      <c r="CO420" s="74"/>
      <c r="CP420" s="74"/>
      <c r="CQ420" s="74"/>
      <c r="CR420" s="74"/>
      <c r="CS420" s="74"/>
      <c r="CT420" s="74"/>
      <c r="CU420" s="74"/>
      <c r="CV420" s="74"/>
      <c r="CW420" s="74"/>
      <c r="CX420" s="74"/>
      <c r="CY420" s="74"/>
      <c r="CZ420" s="74"/>
      <c r="DA420" s="74"/>
      <c r="DB420" s="74"/>
      <c r="DC420" s="74"/>
      <c r="DD420" s="74"/>
      <c r="DE420" s="74"/>
      <c r="DF420" s="74"/>
      <c r="DG420" s="74"/>
      <c r="DH420" s="74"/>
      <c r="DI420" s="74"/>
      <c r="DJ420" s="74"/>
      <c r="DK420" s="74"/>
      <c r="DL420" s="74"/>
      <c r="DM420" s="74"/>
      <c r="DN420" s="74"/>
      <c r="DO420" s="74"/>
      <c r="DP420" s="74"/>
      <c r="DQ420" s="74"/>
      <c r="DR420" s="74"/>
      <c r="DS420" s="74"/>
      <c r="DT420" s="74"/>
      <c r="DU420" s="74"/>
      <c r="DV420" s="74"/>
      <c r="DW420" s="74"/>
      <c r="DX420" s="74"/>
      <c r="DY420" s="74"/>
      <c r="DZ420" s="74"/>
      <c r="EA420" s="74"/>
      <c r="EB420" s="74"/>
      <c r="EC420" s="74"/>
      <c r="ED420" s="74"/>
      <c r="EE420" s="74"/>
      <c r="EF420" s="74"/>
      <c r="EG420" s="74"/>
      <c r="EH420" s="74"/>
      <c r="EI420" s="74"/>
      <c r="EJ420" s="74"/>
      <c r="EK420" s="74"/>
      <c r="EL420" s="74"/>
      <c r="EM420" s="74"/>
      <c r="EN420" s="74"/>
      <c r="EO420" s="74"/>
      <c r="EP420" s="74"/>
      <c r="EQ420" s="74"/>
      <c r="ER420" s="74"/>
      <c r="ES420" s="74"/>
      <c r="ET420" s="74"/>
      <c r="EU420" s="74"/>
      <c r="EV420" s="74"/>
      <c r="EW420" s="74"/>
      <c r="EX420" s="74"/>
      <c r="EY420" s="74"/>
      <c r="EZ420" s="74"/>
      <c r="FA420" s="74"/>
      <c r="FB420" s="74"/>
      <c r="FC420" s="74"/>
      <c r="FD420" s="74"/>
      <c r="FE420" s="74"/>
      <c r="FF420" s="74"/>
      <c r="FG420" s="74"/>
      <c r="FH420" s="74"/>
      <c r="FI420" s="74"/>
      <c r="FJ420" s="74"/>
      <c r="FK420" s="74"/>
      <c r="FL420" s="74"/>
      <c r="FM420" s="74"/>
      <c r="FN420" s="74"/>
      <c r="FO420" s="74"/>
      <c r="FP420" s="74"/>
      <c r="FQ420" s="74"/>
      <c r="FR420" s="74"/>
      <c r="FS420" s="74"/>
      <c r="FT420" s="74"/>
      <c r="FU420" s="74"/>
      <c r="FV420" s="74"/>
      <c r="FW420" s="74"/>
      <c r="FX420" s="74"/>
      <c r="FY420" s="74"/>
      <c r="FZ420" s="74"/>
      <c r="GA420" s="74"/>
      <c r="GB420" s="74"/>
      <c r="GC420" s="74"/>
    </row>
    <row r="421" spans="4:185">
      <c r="D421" s="74"/>
      <c r="E421" s="74"/>
      <c r="F421" s="74"/>
      <c r="G421" s="74"/>
      <c r="H421" s="74"/>
      <c r="I421" s="74"/>
      <c r="J421" s="74"/>
      <c r="K421" s="74"/>
      <c r="L421" s="74"/>
      <c r="M421" s="74"/>
      <c r="N421" s="74"/>
      <c r="O421" s="74"/>
      <c r="P421" s="74"/>
      <c r="Q421" s="74"/>
      <c r="R421" s="74"/>
      <c r="S421" s="74"/>
      <c r="T421" s="74"/>
      <c r="U421" s="74"/>
      <c r="V421" s="74"/>
      <c r="W421" s="74"/>
      <c r="X421" s="74"/>
      <c r="Y421" s="74"/>
      <c r="Z421" s="74"/>
      <c r="AA421" s="74"/>
      <c r="AB421" s="74"/>
      <c r="AC421" s="74"/>
      <c r="AD421" s="74"/>
      <c r="AE421" s="74"/>
      <c r="AF421" s="74"/>
      <c r="AG421" s="74"/>
      <c r="AH421" s="74"/>
      <c r="AI421" s="74"/>
      <c r="AJ421" s="74"/>
      <c r="AK421" s="74"/>
      <c r="AL421" s="74"/>
      <c r="AM421" s="74"/>
      <c r="AN421" s="74"/>
      <c r="AO421" s="74"/>
      <c r="AP421" s="74"/>
      <c r="AQ421" s="74"/>
      <c r="AR421" s="74"/>
      <c r="AS421" s="74"/>
      <c r="AT421" s="74"/>
      <c r="AU421" s="74"/>
      <c r="AV421" s="74"/>
      <c r="AW421" s="74"/>
      <c r="AX421" s="74"/>
      <c r="AY421" s="74"/>
      <c r="AZ421" s="74"/>
      <c r="BA421" s="74"/>
      <c r="BB421" s="74"/>
      <c r="BC421" s="74"/>
      <c r="BD421" s="74"/>
      <c r="BE421" s="74"/>
      <c r="BF421" s="74"/>
      <c r="BG421" s="74"/>
      <c r="BH421" s="74"/>
      <c r="BI421" s="74"/>
      <c r="BJ421" s="74"/>
      <c r="BK421" s="74"/>
      <c r="BL421" s="74"/>
      <c r="BM421" s="74"/>
      <c r="BN421" s="74"/>
      <c r="BO421" s="74"/>
      <c r="BP421" s="74"/>
      <c r="BQ421" s="74"/>
      <c r="BR421" s="74"/>
      <c r="BS421" s="74"/>
      <c r="BT421" s="74"/>
      <c r="BU421" s="74"/>
      <c r="BV421" s="74"/>
      <c r="BW421" s="74"/>
      <c r="BX421" s="74"/>
      <c r="BY421" s="74"/>
      <c r="BZ421" s="74"/>
      <c r="CA421" s="74"/>
      <c r="CB421" s="74"/>
      <c r="CC421" s="74"/>
      <c r="CD421" s="74"/>
      <c r="CE421" s="74"/>
      <c r="CF421" s="74"/>
      <c r="CG421" s="74"/>
      <c r="CH421" s="74"/>
      <c r="CI421" s="74"/>
      <c r="CJ421" s="74"/>
      <c r="CK421" s="74"/>
      <c r="CL421" s="74"/>
      <c r="CM421" s="74"/>
      <c r="CN421" s="74"/>
      <c r="CO421" s="74"/>
      <c r="CP421" s="74"/>
      <c r="CQ421" s="74"/>
      <c r="CR421" s="74"/>
      <c r="CS421" s="74"/>
      <c r="CT421" s="74"/>
      <c r="CU421" s="74"/>
      <c r="CV421" s="74"/>
      <c r="CW421" s="74"/>
      <c r="CX421" s="74"/>
      <c r="CY421" s="74"/>
      <c r="CZ421" s="74"/>
      <c r="DA421" s="74"/>
      <c r="DB421" s="74"/>
      <c r="DC421" s="74"/>
      <c r="DD421" s="74"/>
      <c r="DE421" s="74"/>
      <c r="DF421" s="74"/>
      <c r="DG421" s="74"/>
      <c r="DH421" s="74"/>
      <c r="DI421" s="74"/>
      <c r="DJ421" s="74"/>
      <c r="DK421" s="74"/>
      <c r="DL421" s="74"/>
      <c r="DM421" s="74"/>
      <c r="DN421" s="74"/>
      <c r="DO421" s="74"/>
      <c r="DP421" s="74"/>
      <c r="DQ421" s="74"/>
      <c r="DR421" s="74"/>
      <c r="DS421" s="74"/>
      <c r="DT421" s="74"/>
      <c r="DU421" s="74"/>
      <c r="DV421" s="74"/>
      <c r="DW421" s="74"/>
      <c r="DX421" s="74"/>
      <c r="DY421" s="74"/>
      <c r="DZ421" s="74"/>
      <c r="EA421" s="74"/>
      <c r="EB421" s="74"/>
      <c r="EC421" s="74"/>
      <c r="ED421" s="74"/>
      <c r="EE421" s="74"/>
      <c r="EF421" s="74"/>
      <c r="EG421" s="74"/>
      <c r="EH421" s="74"/>
      <c r="EI421" s="74"/>
      <c r="EJ421" s="74"/>
      <c r="EK421" s="74"/>
      <c r="EL421" s="74"/>
      <c r="EM421" s="74"/>
      <c r="EN421" s="74"/>
      <c r="EO421" s="74"/>
      <c r="EP421" s="74"/>
      <c r="EQ421" s="74"/>
      <c r="ER421" s="74"/>
      <c r="ES421" s="74"/>
      <c r="ET421" s="74"/>
      <c r="EU421" s="74"/>
      <c r="EV421" s="74"/>
      <c r="EW421" s="74"/>
      <c r="EX421" s="74"/>
      <c r="EY421" s="74"/>
      <c r="EZ421" s="74"/>
      <c r="FA421" s="74"/>
      <c r="FB421" s="74"/>
      <c r="FC421" s="74"/>
      <c r="FD421" s="74"/>
      <c r="FE421" s="74"/>
      <c r="FF421" s="74"/>
      <c r="FG421" s="74"/>
      <c r="FH421" s="74"/>
      <c r="FI421" s="74"/>
      <c r="FJ421" s="74"/>
      <c r="FK421" s="74"/>
      <c r="FL421" s="74"/>
      <c r="FM421" s="74"/>
      <c r="FN421" s="74"/>
      <c r="FO421" s="74"/>
      <c r="FP421" s="74"/>
      <c r="FQ421" s="74"/>
      <c r="FR421" s="74"/>
      <c r="FS421" s="74"/>
      <c r="FT421" s="74"/>
      <c r="FU421" s="74"/>
      <c r="FV421" s="74"/>
      <c r="FW421" s="74"/>
      <c r="FX421" s="74"/>
      <c r="FY421" s="74"/>
      <c r="FZ421" s="74"/>
      <c r="GA421" s="74"/>
      <c r="GB421" s="74"/>
      <c r="GC421" s="74"/>
    </row>
    <row r="422" spans="4:185">
      <c r="D422" s="74"/>
      <c r="E422" s="74"/>
      <c r="F422" s="74"/>
      <c r="G422" s="74"/>
      <c r="H422" s="74"/>
      <c r="I422" s="74"/>
      <c r="J422" s="74"/>
      <c r="K422" s="74"/>
      <c r="L422" s="74"/>
      <c r="M422" s="74"/>
      <c r="N422" s="74"/>
      <c r="O422" s="74"/>
      <c r="P422" s="74"/>
      <c r="Q422" s="74"/>
      <c r="R422" s="74"/>
      <c r="S422" s="74"/>
      <c r="T422" s="74"/>
      <c r="U422" s="74"/>
      <c r="V422" s="74"/>
      <c r="W422" s="74"/>
      <c r="X422" s="74"/>
      <c r="Y422" s="74"/>
      <c r="Z422" s="74"/>
      <c r="AA422" s="74"/>
      <c r="AB422" s="74"/>
      <c r="AC422" s="74"/>
      <c r="AD422" s="74"/>
      <c r="AE422" s="74"/>
      <c r="AF422" s="74"/>
      <c r="AG422" s="74"/>
      <c r="AH422" s="74"/>
      <c r="AI422" s="74"/>
      <c r="AJ422" s="74"/>
      <c r="AK422" s="74"/>
      <c r="AL422" s="74"/>
      <c r="AM422" s="74"/>
      <c r="AN422" s="74"/>
      <c r="AO422" s="74"/>
      <c r="AP422" s="74"/>
      <c r="AQ422" s="74"/>
      <c r="AR422" s="74"/>
      <c r="AS422" s="74"/>
      <c r="AT422" s="74"/>
      <c r="AU422" s="74"/>
      <c r="AV422" s="74"/>
      <c r="AW422" s="74"/>
      <c r="AX422" s="74"/>
      <c r="AY422" s="74"/>
      <c r="AZ422" s="74"/>
      <c r="BA422" s="74"/>
      <c r="BB422" s="74"/>
      <c r="BC422" s="74"/>
      <c r="BD422" s="74"/>
      <c r="BE422" s="74"/>
      <c r="BF422" s="74"/>
      <c r="BG422" s="74"/>
      <c r="BH422" s="74"/>
      <c r="BI422" s="74"/>
      <c r="BJ422" s="74"/>
      <c r="BK422" s="74"/>
      <c r="BL422" s="74"/>
      <c r="BM422" s="74"/>
      <c r="BN422" s="74"/>
      <c r="BO422" s="74"/>
      <c r="BP422" s="74"/>
      <c r="BQ422" s="74"/>
      <c r="BR422" s="74"/>
      <c r="BS422" s="74"/>
      <c r="BT422" s="74"/>
      <c r="BU422" s="74"/>
      <c r="BV422" s="74"/>
      <c r="BW422" s="74"/>
      <c r="BX422" s="74"/>
      <c r="BY422" s="74"/>
      <c r="BZ422" s="74"/>
      <c r="CA422" s="74"/>
      <c r="CB422" s="74"/>
      <c r="CC422" s="74"/>
      <c r="CD422" s="74"/>
      <c r="CE422" s="74"/>
      <c r="CF422" s="74"/>
      <c r="CG422" s="74"/>
      <c r="CH422" s="74"/>
      <c r="CI422" s="74"/>
      <c r="CJ422" s="74"/>
      <c r="CK422" s="74"/>
      <c r="CL422" s="74"/>
      <c r="CM422" s="74"/>
      <c r="CN422" s="74"/>
      <c r="CO422" s="74"/>
      <c r="CP422" s="74"/>
      <c r="CQ422" s="74"/>
      <c r="CR422" s="74"/>
      <c r="CS422" s="74"/>
      <c r="CT422" s="74"/>
      <c r="CU422" s="74"/>
      <c r="CV422" s="74"/>
      <c r="CW422" s="74"/>
      <c r="CX422" s="74"/>
      <c r="CY422" s="74"/>
      <c r="CZ422" s="74"/>
      <c r="DA422" s="74"/>
      <c r="DB422" s="74"/>
      <c r="DC422" s="74"/>
      <c r="DD422" s="74"/>
      <c r="DE422" s="74"/>
      <c r="DF422" s="74"/>
      <c r="DG422" s="74"/>
      <c r="DH422" s="74"/>
      <c r="DI422" s="74"/>
      <c r="DJ422" s="74"/>
      <c r="DK422" s="74"/>
      <c r="DL422" s="74"/>
      <c r="DM422" s="74"/>
      <c r="DN422" s="74"/>
      <c r="DO422" s="74"/>
      <c r="DP422" s="74"/>
      <c r="DQ422" s="74"/>
      <c r="DR422" s="74"/>
      <c r="DS422" s="74"/>
      <c r="DT422" s="74"/>
      <c r="DU422" s="74"/>
      <c r="DV422" s="74"/>
      <c r="DW422" s="74"/>
      <c r="DX422" s="74"/>
      <c r="DY422" s="74"/>
      <c r="DZ422" s="74"/>
      <c r="EA422" s="74"/>
      <c r="EB422" s="74"/>
      <c r="EC422" s="74"/>
      <c r="ED422" s="74"/>
      <c r="EE422" s="74"/>
      <c r="EF422" s="74"/>
      <c r="EG422" s="74"/>
      <c r="EH422" s="74"/>
      <c r="EI422" s="74"/>
      <c r="EJ422" s="74"/>
      <c r="EK422" s="74"/>
      <c r="EL422" s="74"/>
      <c r="EM422" s="74"/>
      <c r="EN422" s="74"/>
      <c r="EO422" s="74"/>
      <c r="EP422" s="74"/>
      <c r="EQ422" s="74"/>
      <c r="ER422" s="74"/>
      <c r="ES422" s="74"/>
      <c r="ET422" s="74"/>
      <c r="EU422" s="74"/>
      <c r="EV422" s="74"/>
      <c r="EW422" s="74"/>
      <c r="EX422" s="74"/>
      <c r="EY422" s="74"/>
      <c r="EZ422" s="74"/>
      <c r="FA422" s="74"/>
      <c r="FB422" s="74"/>
      <c r="FC422" s="74"/>
      <c r="FD422" s="74"/>
      <c r="FE422" s="74"/>
      <c r="FF422" s="74"/>
      <c r="FG422" s="74"/>
      <c r="FH422" s="74"/>
      <c r="FI422" s="74"/>
      <c r="FJ422" s="74"/>
      <c r="FK422" s="74"/>
      <c r="FL422" s="74"/>
      <c r="FM422" s="74"/>
      <c r="FN422" s="74"/>
      <c r="FO422" s="74"/>
      <c r="FP422" s="74"/>
      <c r="FQ422" s="74"/>
      <c r="FR422" s="74"/>
      <c r="FS422" s="74"/>
      <c r="FT422" s="74"/>
      <c r="FU422" s="74"/>
      <c r="FV422" s="74"/>
      <c r="FW422" s="74"/>
      <c r="FX422" s="74"/>
      <c r="FY422" s="74"/>
      <c r="FZ422" s="74"/>
      <c r="GA422" s="74"/>
      <c r="GB422" s="74"/>
      <c r="GC422" s="74"/>
    </row>
    <row r="423" spans="4:185">
      <c r="D423" s="74"/>
      <c r="E423" s="74"/>
      <c r="F423" s="74"/>
      <c r="G423" s="74"/>
      <c r="H423" s="74"/>
      <c r="I423" s="74"/>
      <c r="J423" s="74"/>
      <c r="K423" s="74"/>
      <c r="L423" s="74"/>
      <c r="M423" s="74"/>
      <c r="N423" s="74"/>
      <c r="O423" s="74"/>
      <c r="P423" s="74"/>
      <c r="Q423" s="74"/>
      <c r="R423" s="74"/>
      <c r="S423" s="74"/>
      <c r="T423" s="74"/>
      <c r="U423" s="74"/>
      <c r="V423" s="74"/>
      <c r="W423" s="74"/>
      <c r="X423" s="74"/>
      <c r="Y423" s="74"/>
      <c r="Z423" s="74"/>
      <c r="AA423" s="74"/>
      <c r="AB423" s="74"/>
      <c r="AC423" s="74"/>
      <c r="AD423" s="74"/>
      <c r="AE423" s="74"/>
      <c r="AF423" s="74"/>
      <c r="AG423" s="74"/>
      <c r="AH423" s="74"/>
      <c r="AI423" s="74"/>
      <c r="AJ423" s="74"/>
      <c r="AK423" s="74"/>
      <c r="AL423" s="74"/>
      <c r="AM423" s="74"/>
      <c r="AN423" s="74"/>
      <c r="AO423" s="74"/>
      <c r="AP423" s="74"/>
      <c r="AQ423" s="74"/>
      <c r="AR423" s="74"/>
      <c r="AS423" s="74"/>
      <c r="AT423" s="74"/>
      <c r="AU423" s="74"/>
      <c r="AV423" s="74"/>
      <c r="AW423" s="74"/>
      <c r="AX423" s="74"/>
      <c r="AY423" s="74"/>
      <c r="AZ423" s="74"/>
      <c r="BA423" s="74"/>
      <c r="BB423" s="74"/>
      <c r="BC423" s="74"/>
      <c r="BD423" s="74"/>
      <c r="BE423" s="74"/>
      <c r="BF423" s="74"/>
      <c r="BG423" s="74"/>
      <c r="BH423" s="74"/>
      <c r="BI423" s="74"/>
      <c r="BJ423" s="74"/>
      <c r="BK423" s="74"/>
      <c r="BL423" s="74"/>
      <c r="BM423" s="74"/>
      <c r="BN423" s="74"/>
      <c r="BO423" s="74"/>
      <c r="BP423" s="74"/>
      <c r="BQ423" s="74"/>
      <c r="BR423" s="74"/>
      <c r="BS423" s="74"/>
      <c r="BT423" s="74"/>
      <c r="BU423" s="74"/>
      <c r="BV423" s="74"/>
      <c r="BW423" s="74"/>
      <c r="BX423" s="74"/>
      <c r="BY423" s="74"/>
      <c r="BZ423" s="74"/>
      <c r="CA423" s="74"/>
      <c r="CB423" s="74"/>
      <c r="CC423" s="74"/>
      <c r="CD423" s="74"/>
      <c r="CE423" s="74"/>
      <c r="CF423" s="74"/>
      <c r="CG423" s="74"/>
      <c r="CH423" s="74"/>
      <c r="CI423" s="74"/>
      <c r="CJ423" s="74"/>
      <c r="CK423" s="74"/>
      <c r="CL423" s="74"/>
      <c r="CM423" s="74"/>
      <c r="CN423" s="74"/>
      <c r="CO423" s="74"/>
      <c r="CP423" s="74"/>
      <c r="CQ423" s="74"/>
      <c r="CR423" s="74"/>
      <c r="CS423" s="74"/>
      <c r="CT423" s="74"/>
      <c r="CU423" s="74"/>
      <c r="CV423" s="74"/>
      <c r="CW423" s="74"/>
      <c r="CX423" s="74"/>
      <c r="CY423" s="74"/>
      <c r="CZ423" s="74"/>
      <c r="DA423" s="74"/>
      <c r="DB423" s="74"/>
      <c r="DC423" s="74"/>
      <c r="DD423" s="74"/>
      <c r="DE423" s="74"/>
      <c r="DF423" s="74"/>
      <c r="DG423" s="74"/>
      <c r="DH423" s="74"/>
      <c r="DI423" s="74"/>
      <c r="DJ423" s="74"/>
      <c r="DK423" s="74"/>
      <c r="DL423" s="74"/>
      <c r="DM423" s="74"/>
      <c r="DN423" s="74"/>
      <c r="DO423" s="74"/>
      <c r="DP423" s="74"/>
      <c r="DQ423" s="74"/>
      <c r="DR423" s="74"/>
      <c r="DS423" s="74"/>
      <c r="DT423" s="74"/>
      <c r="DU423" s="74"/>
      <c r="DV423" s="74"/>
      <c r="DW423" s="74"/>
      <c r="DX423" s="74"/>
      <c r="DY423" s="74"/>
      <c r="DZ423" s="74"/>
      <c r="EA423" s="74"/>
      <c r="EB423" s="74"/>
      <c r="EC423" s="74"/>
      <c r="ED423" s="74"/>
      <c r="EE423" s="74"/>
      <c r="EF423" s="74"/>
      <c r="EG423" s="74"/>
      <c r="EH423" s="74"/>
      <c r="EI423" s="74"/>
      <c r="EJ423" s="74"/>
      <c r="EK423" s="74"/>
      <c r="EL423" s="74"/>
      <c r="EM423" s="74"/>
      <c r="EN423" s="74"/>
      <c r="EO423" s="74"/>
      <c r="EP423" s="74"/>
      <c r="EQ423" s="74"/>
      <c r="ER423" s="74"/>
      <c r="ES423" s="74"/>
      <c r="ET423" s="74"/>
      <c r="EU423" s="74"/>
      <c r="EV423" s="74"/>
      <c r="EW423" s="74"/>
      <c r="EX423" s="74"/>
      <c r="EY423" s="74"/>
      <c r="EZ423" s="74"/>
      <c r="FA423" s="74"/>
      <c r="FB423" s="74"/>
      <c r="FC423" s="74"/>
      <c r="FD423" s="74"/>
      <c r="FE423" s="74"/>
      <c r="FF423" s="74"/>
      <c r="FG423" s="74"/>
      <c r="FH423" s="74"/>
      <c r="FI423" s="74"/>
      <c r="FJ423" s="74"/>
      <c r="FK423" s="74"/>
      <c r="FL423" s="74"/>
      <c r="FM423" s="74"/>
      <c r="FN423" s="74"/>
      <c r="FO423" s="74"/>
      <c r="FP423" s="74"/>
      <c r="FQ423" s="74"/>
      <c r="FR423" s="74"/>
      <c r="FS423" s="74"/>
      <c r="FT423" s="74"/>
      <c r="FU423" s="74"/>
      <c r="FV423" s="74"/>
      <c r="FW423" s="74"/>
      <c r="FX423" s="74"/>
      <c r="FY423" s="74"/>
      <c r="FZ423" s="74"/>
      <c r="GA423" s="74"/>
      <c r="GB423" s="74"/>
      <c r="GC423" s="74"/>
    </row>
    <row r="424" spans="4:185">
      <c r="D424" s="74"/>
      <c r="E424" s="74"/>
      <c r="F424" s="74"/>
      <c r="G424" s="74"/>
      <c r="H424" s="74"/>
      <c r="I424" s="74"/>
      <c r="J424" s="74"/>
      <c r="K424" s="74"/>
      <c r="L424" s="74"/>
      <c r="M424" s="74"/>
      <c r="N424" s="74"/>
      <c r="O424" s="74"/>
      <c r="P424" s="74"/>
      <c r="Q424" s="74"/>
      <c r="R424" s="74"/>
      <c r="S424" s="74"/>
      <c r="T424" s="74"/>
      <c r="U424" s="74"/>
      <c r="V424" s="74"/>
      <c r="W424" s="74"/>
      <c r="X424" s="74"/>
      <c r="Y424" s="74"/>
      <c r="Z424" s="74"/>
      <c r="AA424" s="74"/>
      <c r="AB424" s="74"/>
      <c r="AC424" s="74"/>
      <c r="AD424" s="74"/>
      <c r="AE424" s="74"/>
      <c r="AF424" s="74"/>
      <c r="AG424" s="74"/>
      <c r="AH424" s="74"/>
      <c r="AI424" s="74"/>
      <c r="AJ424" s="74"/>
      <c r="AK424" s="74"/>
      <c r="AL424" s="74"/>
      <c r="AM424" s="74"/>
      <c r="AN424" s="74"/>
      <c r="AO424" s="74"/>
      <c r="AP424" s="74"/>
      <c r="AQ424" s="74"/>
      <c r="AR424" s="74"/>
      <c r="AS424" s="74"/>
      <c r="AT424" s="74"/>
      <c r="AU424" s="74"/>
      <c r="AV424" s="74"/>
      <c r="AW424" s="74"/>
      <c r="AX424" s="74"/>
      <c r="AY424" s="74"/>
      <c r="AZ424" s="74"/>
      <c r="BA424" s="74"/>
      <c r="BB424" s="74"/>
      <c r="BC424" s="74"/>
      <c r="BD424" s="74"/>
      <c r="BE424" s="74"/>
      <c r="BF424" s="74"/>
      <c r="BG424" s="74"/>
      <c r="BH424" s="74"/>
      <c r="BI424" s="74"/>
      <c r="BJ424" s="74"/>
      <c r="BK424" s="74"/>
      <c r="BL424" s="74"/>
      <c r="BM424" s="74"/>
      <c r="BN424" s="74"/>
      <c r="BO424" s="74"/>
      <c r="BP424" s="74"/>
      <c r="BQ424" s="74"/>
      <c r="BR424" s="74"/>
      <c r="BS424" s="74"/>
      <c r="BT424" s="74"/>
      <c r="BU424" s="74"/>
      <c r="BV424" s="74"/>
      <c r="BW424" s="74"/>
      <c r="BX424" s="74"/>
      <c r="BY424" s="74"/>
      <c r="BZ424" s="74"/>
      <c r="CA424" s="74"/>
      <c r="CB424" s="74"/>
      <c r="CC424" s="74"/>
      <c r="CD424" s="74"/>
      <c r="CE424" s="74"/>
      <c r="CF424" s="74"/>
      <c r="CG424" s="74"/>
      <c r="CH424" s="74"/>
      <c r="CI424" s="74"/>
      <c r="CJ424" s="74"/>
      <c r="CK424" s="74"/>
      <c r="CL424" s="74"/>
      <c r="CM424" s="74"/>
      <c r="CN424" s="74"/>
      <c r="CO424" s="74"/>
      <c r="CP424" s="74"/>
      <c r="CQ424" s="74"/>
      <c r="CR424" s="74"/>
      <c r="CS424" s="74"/>
      <c r="CT424" s="74"/>
      <c r="CU424" s="74"/>
      <c r="CV424" s="74"/>
      <c r="CW424" s="74"/>
      <c r="CX424" s="74"/>
      <c r="CY424" s="74"/>
      <c r="CZ424" s="74"/>
      <c r="DA424" s="74"/>
      <c r="DB424" s="74"/>
      <c r="DC424" s="74"/>
      <c r="DD424" s="74"/>
      <c r="DE424" s="74"/>
      <c r="DF424" s="74"/>
      <c r="DG424" s="74"/>
      <c r="DH424" s="74"/>
      <c r="DI424" s="74"/>
      <c r="DJ424" s="74"/>
      <c r="DK424" s="74"/>
      <c r="DL424" s="74"/>
      <c r="DM424" s="74"/>
      <c r="DN424" s="74"/>
      <c r="DO424" s="74"/>
      <c r="DP424" s="74"/>
      <c r="DQ424" s="74"/>
      <c r="DR424" s="74"/>
      <c r="DS424" s="74"/>
      <c r="DT424" s="74"/>
      <c r="DU424" s="74"/>
      <c r="DV424" s="74"/>
      <c r="DW424" s="74"/>
      <c r="DX424" s="74"/>
      <c r="DY424" s="74"/>
      <c r="DZ424" s="74"/>
      <c r="EA424" s="74"/>
      <c r="EB424" s="74"/>
      <c r="EC424" s="74"/>
      <c r="ED424" s="74"/>
      <c r="EE424" s="74"/>
      <c r="EF424" s="74"/>
      <c r="EG424" s="74"/>
      <c r="EH424" s="74"/>
      <c r="EI424" s="74"/>
      <c r="EJ424" s="74"/>
      <c r="EK424" s="74"/>
      <c r="EL424" s="74"/>
      <c r="EM424" s="74"/>
      <c r="EN424" s="74"/>
      <c r="EO424" s="74"/>
      <c r="EP424" s="74"/>
      <c r="EQ424" s="74"/>
      <c r="ER424" s="74"/>
      <c r="ES424" s="74"/>
      <c r="ET424" s="74"/>
      <c r="EU424" s="74"/>
      <c r="EV424" s="74"/>
      <c r="EW424" s="74"/>
      <c r="EX424" s="74"/>
      <c r="EY424" s="74"/>
      <c r="EZ424" s="74"/>
      <c r="FA424" s="74"/>
      <c r="FB424" s="74"/>
      <c r="FC424" s="74"/>
      <c r="FD424" s="74"/>
      <c r="FE424" s="74"/>
      <c r="FF424" s="74"/>
      <c r="FG424" s="74"/>
      <c r="FH424" s="74"/>
      <c r="FI424" s="74"/>
      <c r="FJ424" s="74"/>
      <c r="FK424" s="74"/>
      <c r="FL424" s="74"/>
      <c r="FM424" s="74"/>
      <c r="FN424" s="74"/>
      <c r="FO424" s="74"/>
      <c r="FP424" s="74"/>
      <c r="FQ424" s="74"/>
      <c r="FR424" s="74"/>
      <c r="FS424" s="74"/>
      <c r="FT424" s="74"/>
      <c r="FU424" s="74"/>
      <c r="FV424" s="74"/>
      <c r="FW424" s="74"/>
      <c r="FX424" s="74"/>
      <c r="FY424" s="74"/>
      <c r="FZ424" s="74"/>
      <c r="GA424" s="74"/>
      <c r="GB424" s="74"/>
      <c r="GC424" s="74"/>
    </row>
    <row r="425" spans="4:185">
      <c r="D425" s="74"/>
      <c r="E425" s="74"/>
      <c r="F425" s="74"/>
      <c r="G425" s="74"/>
      <c r="H425" s="74"/>
      <c r="I425" s="74"/>
      <c r="J425" s="74"/>
      <c r="K425" s="74"/>
      <c r="L425" s="74"/>
      <c r="M425" s="74"/>
      <c r="N425" s="74"/>
      <c r="O425" s="74"/>
      <c r="P425" s="74"/>
      <c r="Q425" s="74"/>
      <c r="R425" s="74"/>
      <c r="S425" s="74"/>
      <c r="T425" s="74"/>
      <c r="U425" s="74"/>
      <c r="V425" s="74"/>
      <c r="W425" s="74"/>
      <c r="X425" s="74"/>
      <c r="Y425" s="74"/>
      <c r="Z425" s="74"/>
      <c r="AA425" s="74"/>
      <c r="AB425" s="74"/>
      <c r="AC425" s="74"/>
      <c r="AD425" s="74"/>
      <c r="AE425" s="74"/>
      <c r="AF425" s="74"/>
      <c r="AG425" s="74"/>
      <c r="AH425" s="74"/>
      <c r="AI425" s="74"/>
      <c r="AJ425" s="74"/>
      <c r="AK425" s="74"/>
      <c r="AL425" s="74"/>
      <c r="AM425" s="74"/>
      <c r="AN425" s="74"/>
      <c r="AO425" s="74"/>
      <c r="AP425" s="74"/>
      <c r="AQ425" s="74"/>
      <c r="AR425" s="74"/>
      <c r="AS425" s="74"/>
      <c r="AT425" s="74"/>
      <c r="AU425" s="74"/>
      <c r="AV425" s="74"/>
      <c r="AW425" s="74"/>
      <c r="AX425" s="74"/>
      <c r="AY425" s="74"/>
      <c r="AZ425" s="74"/>
      <c r="BA425" s="74"/>
      <c r="BB425" s="74"/>
      <c r="BC425" s="74"/>
      <c r="BD425" s="74"/>
      <c r="BE425" s="74"/>
      <c r="BF425" s="74"/>
      <c r="BG425" s="74"/>
      <c r="BH425" s="74"/>
      <c r="BI425" s="74"/>
      <c r="BJ425" s="74"/>
      <c r="BK425" s="74"/>
      <c r="BL425" s="74"/>
      <c r="BM425" s="74"/>
      <c r="BN425" s="74"/>
      <c r="BO425" s="74"/>
      <c r="BP425" s="74"/>
      <c r="BQ425" s="74"/>
      <c r="BR425" s="74"/>
      <c r="BS425" s="74"/>
      <c r="BT425" s="74"/>
      <c r="BU425" s="74"/>
      <c r="BV425" s="74"/>
      <c r="BW425" s="74"/>
      <c r="BX425" s="74"/>
      <c r="BY425" s="74"/>
      <c r="BZ425" s="74"/>
      <c r="CA425" s="74"/>
      <c r="CB425" s="74"/>
      <c r="CC425" s="74"/>
      <c r="CD425" s="74"/>
      <c r="CE425" s="74"/>
      <c r="CF425" s="74"/>
      <c r="CG425" s="74"/>
      <c r="CH425" s="74"/>
      <c r="CI425" s="74"/>
      <c r="CJ425" s="74"/>
      <c r="CK425" s="74"/>
      <c r="CL425" s="74"/>
      <c r="CM425" s="74"/>
      <c r="CN425" s="74"/>
      <c r="CO425" s="74"/>
      <c r="CP425" s="74"/>
      <c r="CQ425" s="74"/>
      <c r="CR425" s="74"/>
      <c r="CS425" s="74"/>
      <c r="CT425" s="74"/>
      <c r="CU425" s="74"/>
      <c r="CV425" s="74"/>
      <c r="CW425" s="74"/>
      <c r="CX425" s="74"/>
      <c r="CY425" s="74"/>
      <c r="CZ425" s="74"/>
      <c r="DA425" s="74"/>
      <c r="DB425" s="74"/>
      <c r="DC425" s="74"/>
      <c r="DD425" s="74"/>
      <c r="DE425" s="74"/>
      <c r="DF425" s="74"/>
      <c r="DG425" s="74"/>
      <c r="DH425" s="74"/>
      <c r="DI425" s="74"/>
      <c r="DJ425" s="74"/>
      <c r="DK425" s="74"/>
      <c r="DL425" s="74"/>
      <c r="DM425" s="74"/>
      <c r="DN425" s="74"/>
      <c r="DO425" s="74"/>
      <c r="DP425" s="74"/>
      <c r="DQ425" s="74"/>
      <c r="DR425" s="74"/>
      <c r="DS425" s="74"/>
      <c r="DT425" s="74"/>
      <c r="DU425" s="74"/>
      <c r="DV425" s="74"/>
      <c r="DW425" s="74"/>
      <c r="DX425" s="74"/>
      <c r="DY425" s="74"/>
      <c r="DZ425" s="74"/>
      <c r="EA425" s="74"/>
      <c r="EB425" s="74"/>
      <c r="EC425" s="74"/>
      <c r="ED425" s="74"/>
      <c r="EE425" s="74"/>
      <c r="EF425" s="74"/>
      <c r="EG425" s="74"/>
      <c r="EH425" s="74"/>
      <c r="EI425" s="74"/>
      <c r="EJ425" s="74"/>
      <c r="EK425" s="74"/>
      <c r="EL425" s="74"/>
      <c r="EM425" s="74"/>
      <c r="EN425" s="74"/>
      <c r="EO425" s="74"/>
      <c r="EP425" s="74"/>
      <c r="EQ425" s="74"/>
      <c r="ER425" s="74"/>
      <c r="ES425" s="74"/>
      <c r="ET425" s="74"/>
      <c r="EU425" s="74"/>
      <c r="EV425" s="74"/>
      <c r="EW425" s="74"/>
      <c r="EX425" s="74"/>
      <c r="EY425" s="74"/>
      <c r="EZ425" s="74"/>
      <c r="FA425" s="74"/>
      <c r="FB425" s="74"/>
      <c r="FC425" s="74"/>
      <c r="FD425" s="74"/>
      <c r="FE425" s="74"/>
      <c r="FF425" s="74"/>
      <c r="FG425" s="74"/>
      <c r="FH425" s="74"/>
      <c r="FI425" s="74"/>
      <c r="FJ425" s="74"/>
      <c r="FK425" s="74"/>
      <c r="FL425" s="74"/>
      <c r="FM425" s="74"/>
      <c r="FN425" s="74"/>
      <c r="FO425" s="74"/>
      <c r="FP425" s="74"/>
      <c r="FQ425" s="74"/>
      <c r="FR425" s="74"/>
      <c r="FS425" s="74"/>
      <c r="FT425" s="74"/>
      <c r="FU425" s="74"/>
      <c r="FV425" s="74"/>
      <c r="FW425" s="74"/>
      <c r="FX425" s="74"/>
      <c r="FY425" s="74"/>
      <c r="FZ425" s="74"/>
      <c r="GA425" s="74"/>
      <c r="GB425" s="74"/>
      <c r="GC425" s="74"/>
    </row>
    <row r="426" spans="4:185">
      <c r="D426" s="74"/>
      <c r="E426" s="74"/>
      <c r="F426" s="74"/>
      <c r="G426" s="74"/>
      <c r="H426" s="74"/>
      <c r="I426" s="74"/>
      <c r="J426" s="74"/>
      <c r="K426" s="74"/>
      <c r="L426" s="74"/>
      <c r="M426" s="74"/>
      <c r="N426" s="74"/>
      <c r="O426" s="74"/>
      <c r="P426" s="74"/>
      <c r="Q426" s="74"/>
      <c r="R426" s="74"/>
      <c r="S426" s="74"/>
      <c r="T426" s="74"/>
      <c r="U426" s="74"/>
      <c r="V426" s="74"/>
      <c r="W426" s="74"/>
      <c r="X426" s="74"/>
      <c r="Y426" s="74"/>
      <c r="Z426" s="74"/>
      <c r="AA426" s="74"/>
      <c r="AB426" s="74"/>
      <c r="AC426" s="74"/>
      <c r="AD426" s="74"/>
      <c r="AE426" s="74"/>
      <c r="AF426" s="74"/>
      <c r="AG426" s="74"/>
      <c r="AH426" s="74"/>
      <c r="AI426" s="74"/>
      <c r="AJ426" s="74"/>
      <c r="AK426" s="74"/>
      <c r="AL426" s="74"/>
      <c r="AM426" s="74"/>
      <c r="AN426" s="74"/>
      <c r="AO426" s="74"/>
      <c r="AP426" s="74"/>
      <c r="AQ426" s="74"/>
      <c r="AR426" s="74"/>
      <c r="AS426" s="74"/>
      <c r="AT426" s="74"/>
      <c r="AU426" s="74"/>
      <c r="AV426" s="74"/>
      <c r="AW426" s="74"/>
      <c r="AX426" s="74"/>
      <c r="AY426" s="74"/>
      <c r="AZ426" s="74"/>
      <c r="BA426" s="74"/>
      <c r="BB426" s="74"/>
      <c r="BC426" s="74"/>
      <c r="BD426" s="74"/>
      <c r="BE426" s="74"/>
      <c r="BF426" s="74"/>
      <c r="BG426" s="74"/>
      <c r="BH426" s="74"/>
      <c r="BI426" s="74"/>
      <c r="BJ426" s="74"/>
      <c r="BK426" s="74"/>
      <c r="BL426" s="74"/>
      <c r="BM426" s="74"/>
      <c r="BN426" s="74"/>
      <c r="BO426" s="74"/>
      <c r="BP426" s="74"/>
      <c r="BQ426" s="74"/>
      <c r="BR426" s="74"/>
      <c r="BS426" s="74"/>
      <c r="BT426" s="74"/>
      <c r="BU426" s="74"/>
      <c r="BV426" s="74"/>
      <c r="BW426" s="74"/>
      <c r="BX426" s="74"/>
      <c r="BY426" s="74"/>
      <c r="BZ426" s="74"/>
      <c r="CA426" s="74"/>
      <c r="CB426" s="74"/>
      <c r="CC426" s="74"/>
      <c r="CD426" s="74"/>
      <c r="CE426" s="74"/>
      <c r="CF426" s="74"/>
      <c r="CG426" s="74"/>
      <c r="CH426" s="74"/>
      <c r="CI426" s="74"/>
      <c r="CJ426" s="74"/>
      <c r="CK426" s="74"/>
      <c r="CL426" s="74"/>
      <c r="CM426" s="74"/>
      <c r="CN426" s="74"/>
      <c r="CO426" s="74"/>
      <c r="CP426" s="74"/>
      <c r="CQ426" s="74"/>
      <c r="CR426" s="74"/>
      <c r="CS426" s="74"/>
      <c r="CT426" s="74"/>
      <c r="CU426" s="74"/>
      <c r="CV426" s="74"/>
      <c r="CW426" s="74"/>
      <c r="CX426" s="74"/>
      <c r="CY426" s="74"/>
      <c r="CZ426" s="74"/>
      <c r="DA426" s="74"/>
      <c r="DB426" s="74"/>
      <c r="DC426" s="74"/>
      <c r="DD426" s="74"/>
      <c r="DE426" s="74"/>
      <c r="DF426" s="74"/>
      <c r="DG426" s="74"/>
      <c r="DH426" s="74"/>
      <c r="DI426" s="74"/>
      <c r="DJ426" s="74"/>
      <c r="DK426" s="74"/>
      <c r="DL426" s="74"/>
      <c r="DM426" s="74"/>
      <c r="DN426" s="74"/>
      <c r="DO426" s="74"/>
      <c r="DP426" s="74"/>
      <c r="DQ426" s="74"/>
      <c r="DR426" s="74"/>
      <c r="DS426" s="74"/>
      <c r="DT426" s="74"/>
      <c r="DU426" s="74"/>
      <c r="DV426" s="74"/>
      <c r="DW426" s="74"/>
      <c r="DX426" s="74"/>
      <c r="DY426" s="74"/>
      <c r="DZ426" s="74"/>
      <c r="EA426" s="74"/>
      <c r="EB426" s="74"/>
      <c r="EC426" s="74"/>
      <c r="ED426" s="74"/>
      <c r="EE426" s="74"/>
      <c r="EF426" s="74"/>
      <c r="EG426" s="74"/>
      <c r="EH426" s="74"/>
      <c r="EI426" s="74"/>
      <c r="EJ426" s="74"/>
      <c r="EK426" s="74"/>
      <c r="EL426" s="74"/>
      <c r="EM426" s="74"/>
      <c r="EN426" s="74"/>
      <c r="EO426" s="74"/>
      <c r="EP426" s="74"/>
      <c r="EQ426" s="74"/>
      <c r="ER426" s="74"/>
      <c r="ES426" s="74"/>
      <c r="ET426" s="74"/>
      <c r="EU426" s="74"/>
      <c r="EV426" s="74"/>
      <c r="EW426" s="74"/>
      <c r="EX426" s="74"/>
      <c r="EY426" s="74"/>
      <c r="EZ426" s="74"/>
      <c r="FA426" s="74"/>
      <c r="FB426" s="74"/>
      <c r="FC426" s="74"/>
      <c r="FD426" s="74"/>
      <c r="FE426" s="74"/>
      <c r="FF426" s="74"/>
      <c r="FG426" s="74"/>
      <c r="FH426" s="74"/>
      <c r="FI426" s="74"/>
      <c r="FJ426" s="74"/>
      <c r="FK426" s="74"/>
      <c r="FL426" s="74"/>
      <c r="FM426" s="74"/>
      <c r="FN426" s="74"/>
      <c r="FO426" s="74"/>
      <c r="FP426" s="74"/>
      <c r="FQ426" s="74"/>
      <c r="FR426" s="74"/>
      <c r="FS426" s="74"/>
      <c r="FT426" s="74"/>
      <c r="FU426" s="74"/>
      <c r="FV426" s="74"/>
      <c r="FW426" s="74"/>
      <c r="FX426" s="74"/>
      <c r="FY426" s="74"/>
      <c r="FZ426" s="74"/>
      <c r="GA426" s="74"/>
      <c r="GB426" s="74"/>
      <c r="GC426" s="74"/>
    </row>
    <row r="427" spans="4:185">
      <c r="D427" s="74"/>
      <c r="E427" s="74"/>
      <c r="F427" s="74"/>
      <c r="G427" s="74"/>
      <c r="H427" s="74"/>
      <c r="I427" s="74"/>
      <c r="J427" s="74"/>
      <c r="K427" s="74"/>
      <c r="L427" s="74"/>
      <c r="M427" s="74"/>
      <c r="N427" s="74"/>
      <c r="O427" s="74"/>
      <c r="P427" s="74"/>
      <c r="Q427" s="74"/>
      <c r="R427" s="74"/>
      <c r="S427" s="74"/>
      <c r="T427" s="74"/>
      <c r="U427" s="74"/>
      <c r="V427" s="74"/>
      <c r="W427" s="74"/>
      <c r="X427" s="74"/>
      <c r="Y427" s="74"/>
      <c r="Z427" s="74"/>
      <c r="AA427" s="74"/>
      <c r="AB427" s="74"/>
      <c r="AC427" s="74"/>
      <c r="AD427" s="74"/>
      <c r="AE427" s="74"/>
      <c r="AF427" s="74"/>
      <c r="AG427" s="74"/>
      <c r="AH427" s="74"/>
      <c r="AI427" s="74"/>
      <c r="AJ427" s="74"/>
      <c r="AK427" s="74"/>
      <c r="AL427" s="74"/>
      <c r="AM427" s="74"/>
      <c r="AN427" s="74"/>
      <c r="AO427" s="74"/>
      <c r="AP427" s="74"/>
      <c r="AQ427" s="74"/>
      <c r="AR427" s="74"/>
      <c r="AS427" s="74"/>
      <c r="AT427" s="74"/>
      <c r="AU427" s="74"/>
      <c r="AV427" s="74"/>
      <c r="AW427" s="74"/>
      <c r="AX427" s="74"/>
      <c r="AY427" s="74"/>
      <c r="AZ427" s="74"/>
      <c r="BA427" s="74"/>
      <c r="BB427" s="74"/>
      <c r="BC427" s="74"/>
      <c r="BD427" s="74"/>
      <c r="BE427" s="74"/>
      <c r="BF427" s="74"/>
      <c r="BG427" s="74"/>
      <c r="BH427" s="74"/>
      <c r="BI427" s="74"/>
      <c r="BJ427" s="74"/>
      <c r="BK427" s="74"/>
      <c r="BL427" s="74"/>
      <c r="BM427" s="74"/>
      <c r="BN427" s="74"/>
      <c r="BO427" s="74"/>
      <c r="BP427" s="74"/>
      <c r="BQ427" s="74"/>
      <c r="BR427" s="74"/>
      <c r="BS427" s="74"/>
      <c r="BT427" s="74"/>
      <c r="BU427" s="74"/>
      <c r="BV427" s="74"/>
      <c r="BW427" s="74"/>
      <c r="BX427" s="74"/>
      <c r="BY427" s="74"/>
      <c r="BZ427" s="74"/>
      <c r="CA427" s="74"/>
      <c r="CB427" s="74"/>
      <c r="CC427" s="74"/>
      <c r="CD427" s="74"/>
      <c r="CE427" s="74"/>
      <c r="CF427" s="74"/>
      <c r="CG427" s="74"/>
      <c r="CH427" s="74"/>
      <c r="CI427" s="74"/>
      <c r="CJ427" s="74"/>
      <c r="CK427" s="74"/>
      <c r="CL427" s="74"/>
      <c r="CM427" s="74"/>
      <c r="CN427" s="74"/>
      <c r="CO427" s="74"/>
      <c r="CP427" s="74"/>
      <c r="CQ427" s="74"/>
      <c r="CR427" s="74"/>
      <c r="CS427" s="74"/>
      <c r="CT427" s="74"/>
      <c r="CU427" s="74"/>
      <c r="CV427" s="74"/>
      <c r="CW427" s="74"/>
      <c r="CX427" s="74"/>
      <c r="CY427" s="74"/>
      <c r="CZ427" s="74"/>
      <c r="DA427" s="74"/>
      <c r="DB427" s="74"/>
      <c r="DC427" s="74"/>
      <c r="DD427" s="74"/>
      <c r="DE427" s="74"/>
      <c r="DF427" s="74"/>
      <c r="DG427" s="74"/>
      <c r="DH427" s="74"/>
      <c r="DI427" s="74"/>
      <c r="DJ427" s="74"/>
      <c r="DK427" s="74"/>
      <c r="DL427" s="74"/>
      <c r="DM427" s="74"/>
      <c r="DN427" s="74"/>
      <c r="DO427" s="74"/>
      <c r="DP427" s="74"/>
      <c r="DQ427" s="74"/>
      <c r="DR427" s="74"/>
      <c r="DS427" s="74"/>
      <c r="DT427" s="74"/>
      <c r="DU427" s="74"/>
      <c r="DV427" s="74"/>
      <c r="DW427" s="74"/>
      <c r="DX427" s="74"/>
      <c r="DY427" s="74"/>
      <c r="DZ427" s="74"/>
      <c r="EA427" s="74"/>
      <c r="EB427" s="74"/>
      <c r="EC427" s="74"/>
      <c r="ED427" s="74"/>
      <c r="EE427" s="74"/>
      <c r="EF427" s="74"/>
      <c r="EG427" s="74"/>
      <c r="EH427" s="74"/>
      <c r="EI427" s="74"/>
      <c r="EJ427" s="74"/>
      <c r="EK427" s="74"/>
      <c r="EL427" s="74"/>
      <c r="EM427" s="74"/>
      <c r="EN427" s="74"/>
      <c r="EO427" s="74"/>
      <c r="EP427" s="74"/>
      <c r="EQ427" s="74"/>
      <c r="ER427" s="74"/>
      <c r="ES427" s="74"/>
      <c r="ET427" s="74"/>
      <c r="EU427" s="74"/>
      <c r="EV427" s="74"/>
      <c r="EW427" s="74"/>
      <c r="EX427" s="74"/>
      <c r="EY427" s="74"/>
      <c r="EZ427" s="74"/>
      <c r="FA427" s="74"/>
      <c r="FB427" s="74"/>
      <c r="FC427" s="74"/>
      <c r="FD427" s="74"/>
      <c r="FE427" s="74"/>
      <c r="FF427" s="74"/>
      <c r="FG427" s="74"/>
      <c r="FH427" s="74"/>
      <c r="FI427" s="74"/>
      <c r="FJ427" s="74"/>
      <c r="FK427" s="74"/>
      <c r="FL427" s="74"/>
      <c r="FM427" s="74"/>
      <c r="FN427" s="74"/>
      <c r="FO427" s="74"/>
      <c r="FP427" s="74"/>
      <c r="FQ427" s="74"/>
      <c r="FR427" s="74"/>
      <c r="FS427" s="74"/>
      <c r="FT427" s="74"/>
      <c r="FU427" s="74"/>
      <c r="FV427" s="74"/>
      <c r="FW427" s="74"/>
      <c r="FX427" s="74"/>
      <c r="FY427" s="74"/>
      <c r="FZ427" s="74"/>
      <c r="GA427" s="74"/>
      <c r="GB427" s="74"/>
      <c r="GC427" s="74"/>
    </row>
    <row r="428" spans="4:185">
      <c r="D428" s="74"/>
      <c r="E428" s="74"/>
      <c r="F428" s="74"/>
      <c r="G428" s="74"/>
      <c r="H428" s="74"/>
      <c r="I428" s="74"/>
      <c r="J428" s="74"/>
      <c r="K428" s="74"/>
      <c r="L428" s="74"/>
      <c r="M428" s="74"/>
      <c r="N428" s="74"/>
      <c r="O428" s="74"/>
      <c r="P428" s="74"/>
      <c r="Q428" s="74"/>
      <c r="R428" s="74"/>
      <c r="S428" s="74"/>
      <c r="T428" s="74"/>
      <c r="U428" s="74"/>
      <c r="V428" s="74"/>
      <c r="W428" s="74"/>
      <c r="X428" s="74"/>
      <c r="Y428" s="74"/>
      <c r="Z428" s="74"/>
      <c r="AA428" s="74"/>
      <c r="AB428" s="74"/>
      <c r="AC428" s="74"/>
      <c r="AD428" s="74"/>
      <c r="AE428" s="74"/>
      <c r="AF428" s="74"/>
      <c r="AG428" s="74"/>
      <c r="AH428" s="74"/>
      <c r="AI428" s="74"/>
      <c r="AJ428" s="74"/>
      <c r="AK428" s="74"/>
      <c r="AL428" s="74"/>
      <c r="AM428" s="74"/>
      <c r="AN428" s="74"/>
      <c r="AO428" s="74"/>
      <c r="AP428" s="74"/>
      <c r="AQ428" s="74"/>
      <c r="AR428" s="74"/>
      <c r="AS428" s="74"/>
      <c r="AT428" s="74"/>
      <c r="AU428" s="74"/>
      <c r="AV428" s="74"/>
      <c r="AW428" s="74"/>
      <c r="AX428" s="74"/>
      <c r="AY428" s="74"/>
      <c r="AZ428" s="74"/>
      <c r="BA428" s="74"/>
      <c r="BB428" s="74"/>
      <c r="BC428" s="74"/>
      <c r="BD428" s="74"/>
      <c r="BE428" s="74"/>
      <c r="BF428" s="74"/>
      <c r="BG428" s="74"/>
      <c r="BH428" s="74"/>
      <c r="BI428" s="74"/>
      <c r="BJ428" s="74"/>
      <c r="BK428" s="74"/>
      <c r="BL428" s="74"/>
      <c r="BM428" s="74"/>
      <c r="BN428" s="74"/>
      <c r="BO428" s="74"/>
      <c r="BP428" s="74"/>
      <c r="BQ428" s="74"/>
      <c r="BR428" s="74"/>
      <c r="BS428" s="74"/>
      <c r="BT428" s="74"/>
      <c r="BU428" s="74"/>
      <c r="BV428" s="74"/>
      <c r="BW428" s="74"/>
      <c r="BX428" s="74"/>
      <c r="BY428" s="74"/>
      <c r="BZ428" s="74"/>
      <c r="CA428" s="74"/>
      <c r="CB428" s="74"/>
      <c r="CC428" s="74"/>
      <c r="CD428" s="74"/>
      <c r="CE428" s="74"/>
      <c r="CF428" s="74"/>
      <c r="CG428" s="74"/>
      <c r="CH428" s="74"/>
      <c r="CI428" s="74"/>
      <c r="CJ428" s="74"/>
      <c r="CK428" s="74"/>
      <c r="CL428" s="74"/>
      <c r="CM428" s="74"/>
      <c r="CN428" s="74"/>
      <c r="CO428" s="74"/>
      <c r="CP428" s="74"/>
      <c r="CQ428" s="74"/>
      <c r="CR428" s="74"/>
      <c r="CS428" s="74"/>
      <c r="CT428" s="74"/>
      <c r="CU428" s="74"/>
      <c r="CV428" s="74"/>
      <c r="CW428" s="74"/>
      <c r="CX428" s="74"/>
      <c r="CY428" s="74"/>
      <c r="CZ428" s="74"/>
      <c r="DA428" s="74"/>
      <c r="DB428" s="74"/>
      <c r="DC428" s="74"/>
      <c r="DD428" s="74"/>
      <c r="DE428" s="74"/>
      <c r="DF428" s="74"/>
      <c r="DG428" s="74"/>
      <c r="DH428" s="74"/>
      <c r="DI428" s="74"/>
      <c r="DJ428" s="74"/>
      <c r="DK428" s="74"/>
      <c r="DL428" s="74"/>
      <c r="DM428" s="74"/>
      <c r="DN428" s="74"/>
      <c r="DO428" s="74"/>
      <c r="DP428" s="74"/>
      <c r="DQ428" s="74"/>
      <c r="DR428" s="74"/>
      <c r="DS428" s="74"/>
      <c r="DT428" s="74"/>
      <c r="DU428" s="74"/>
      <c r="DV428" s="74"/>
      <c r="DW428" s="74"/>
      <c r="DX428" s="74"/>
      <c r="DY428" s="74"/>
      <c r="DZ428" s="74"/>
      <c r="EA428" s="74"/>
      <c r="EB428" s="74"/>
      <c r="EC428" s="74"/>
      <c r="ED428" s="74"/>
      <c r="EE428" s="74"/>
      <c r="EF428" s="74"/>
      <c r="EG428" s="74"/>
      <c r="EH428" s="74"/>
      <c r="EI428" s="74"/>
      <c r="EJ428" s="74"/>
      <c r="EK428" s="74"/>
      <c r="EL428" s="74"/>
      <c r="EM428" s="74"/>
      <c r="EN428" s="74"/>
      <c r="EO428" s="74"/>
      <c r="EP428" s="74"/>
      <c r="EQ428" s="74"/>
      <c r="ER428" s="74"/>
      <c r="ES428" s="74"/>
      <c r="ET428" s="74"/>
      <c r="EU428" s="74"/>
      <c r="EV428" s="74"/>
      <c r="EW428" s="74"/>
      <c r="EX428" s="74"/>
      <c r="EY428" s="74"/>
      <c r="EZ428" s="74"/>
      <c r="FA428" s="74"/>
      <c r="FB428" s="74"/>
      <c r="FC428" s="74"/>
      <c r="FD428" s="74"/>
      <c r="FE428" s="74"/>
      <c r="FF428" s="74"/>
      <c r="FG428" s="74"/>
      <c r="FH428" s="74"/>
      <c r="FI428" s="74"/>
      <c r="FJ428" s="74"/>
      <c r="FK428" s="74"/>
      <c r="FL428" s="74"/>
      <c r="FM428" s="74"/>
      <c r="FN428" s="74"/>
      <c r="FO428" s="74"/>
      <c r="FP428" s="74"/>
      <c r="FQ428" s="74"/>
      <c r="FR428" s="74"/>
      <c r="FS428" s="74"/>
      <c r="FT428" s="74"/>
      <c r="FU428" s="74"/>
      <c r="FV428" s="74"/>
      <c r="FW428" s="74"/>
      <c r="FX428" s="74"/>
      <c r="FY428" s="74"/>
      <c r="FZ428" s="74"/>
      <c r="GA428" s="74"/>
      <c r="GB428" s="74"/>
      <c r="GC428" s="74"/>
    </row>
    <row r="429" spans="4:185">
      <c r="D429" s="74"/>
      <c r="E429" s="74"/>
      <c r="F429" s="74"/>
      <c r="G429" s="74"/>
      <c r="H429" s="74"/>
      <c r="I429" s="74"/>
      <c r="J429" s="74"/>
      <c r="K429" s="74"/>
      <c r="L429" s="74"/>
      <c r="M429" s="74"/>
      <c r="N429" s="74"/>
      <c r="O429" s="74"/>
      <c r="P429" s="74"/>
      <c r="Q429" s="74"/>
      <c r="R429" s="74"/>
      <c r="S429" s="74"/>
      <c r="T429" s="74"/>
      <c r="U429" s="74"/>
      <c r="V429" s="74"/>
      <c r="W429" s="74"/>
      <c r="X429" s="74"/>
      <c r="Y429" s="74"/>
      <c r="Z429" s="74"/>
      <c r="AA429" s="74"/>
      <c r="AB429" s="74"/>
      <c r="AC429" s="74"/>
      <c r="AD429" s="74"/>
      <c r="AE429" s="74"/>
      <c r="AF429" s="74"/>
      <c r="AG429" s="74"/>
      <c r="AH429" s="74"/>
      <c r="AI429" s="74"/>
      <c r="AJ429" s="74"/>
      <c r="AK429" s="74"/>
      <c r="AL429" s="74"/>
      <c r="AM429" s="74"/>
      <c r="AN429" s="74"/>
      <c r="AO429" s="74"/>
      <c r="AP429" s="74"/>
      <c r="AQ429" s="74"/>
      <c r="AR429" s="74"/>
      <c r="AS429" s="74"/>
      <c r="AT429" s="74"/>
      <c r="AU429" s="74"/>
      <c r="AV429" s="74"/>
      <c r="AW429" s="74"/>
      <c r="AX429" s="74"/>
      <c r="AY429" s="74"/>
      <c r="AZ429" s="74"/>
      <c r="BA429" s="74"/>
      <c r="BB429" s="74"/>
      <c r="BC429" s="74"/>
      <c r="BD429" s="74"/>
      <c r="BE429" s="74"/>
      <c r="BF429" s="74"/>
      <c r="BG429" s="74"/>
      <c r="BH429" s="74"/>
      <c r="BI429" s="74"/>
      <c r="BJ429" s="74"/>
      <c r="BK429" s="74"/>
      <c r="BL429" s="74"/>
      <c r="BM429" s="74"/>
      <c r="BN429" s="74"/>
      <c r="BO429" s="74"/>
      <c r="BP429" s="74"/>
      <c r="BQ429" s="74"/>
      <c r="BR429" s="74"/>
      <c r="BS429" s="74"/>
      <c r="BT429" s="74"/>
      <c r="BU429" s="74"/>
      <c r="BV429" s="74"/>
      <c r="BW429" s="74"/>
      <c r="BX429" s="74"/>
      <c r="BY429" s="74"/>
      <c r="BZ429" s="74"/>
      <c r="CA429" s="74"/>
      <c r="CB429" s="74"/>
      <c r="CC429" s="74"/>
      <c r="CD429" s="74"/>
      <c r="CE429" s="74"/>
      <c r="CF429" s="74"/>
      <c r="CG429" s="74"/>
      <c r="CH429" s="74"/>
      <c r="CI429" s="74"/>
      <c r="CJ429" s="74"/>
      <c r="CK429" s="74"/>
      <c r="CL429" s="74"/>
      <c r="CM429" s="74"/>
      <c r="CN429" s="74"/>
      <c r="CO429" s="74"/>
      <c r="CP429" s="74"/>
      <c r="CQ429" s="74"/>
      <c r="CR429" s="74"/>
      <c r="CS429" s="74"/>
      <c r="CT429" s="74"/>
      <c r="CU429" s="74"/>
      <c r="CV429" s="74"/>
      <c r="CW429" s="74"/>
      <c r="CX429" s="74"/>
      <c r="CY429" s="74"/>
      <c r="CZ429" s="74"/>
      <c r="DA429" s="74"/>
      <c r="DB429" s="74"/>
      <c r="DC429" s="74"/>
      <c r="DD429" s="74"/>
      <c r="DE429" s="74"/>
      <c r="DF429" s="74"/>
      <c r="DG429" s="74"/>
      <c r="DH429" s="74"/>
      <c r="DI429" s="74"/>
      <c r="DJ429" s="74"/>
      <c r="DK429" s="74"/>
      <c r="DL429" s="74"/>
      <c r="DM429" s="74"/>
      <c r="DN429" s="74"/>
      <c r="DO429" s="74"/>
      <c r="DP429" s="74"/>
      <c r="DQ429" s="74"/>
      <c r="DR429" s="74"/>
      <c r="DS429" s="74"/>
      <c r="DT429" s="74"/>
      <c r="DU429" s="74"/>
      <c r="DV429" s="74"/>
      <c r="DW429" s="74"/>
      <c r="DX429" s="74"/>
      <c r="DY429" s="74"/>
      <c r="DZ429" s="74"/>
      <c r="EA429" s="74"/>
      <c r="EB429" s="74"/>
      <c r="EC429" s="74"/>
      <c r="ED429" s="74"/>
      <c r="EE429" s="74"/>
      <c r="EF429" s="74"/>
      <c r="EG429" s="74"/>
      <c r="EH429" s="74"/>
      <c r="EI429" s="74"/>
      <c r="EJ429" s="74"/>
      <c r="EK429" s="74"/>
      <c r="EL429" s="74"/>
      <c r="EM429" s="74"/>
      <c r="EN429" s="74"/>
      <c r="EO429" s="74"/>
      <c r="EP429" s="74"/>
      <c r="EQ429" s="74"/>
      <c r="ER429" s="74"/>
      <c r="ES429" s="74"/>
      <c r="ET429" s="74"/>
      <c r="EU429" s="74"/>
      <c r="EV429" s="74"/>
      <c r="EW429" s="74"/>
      <c r="EX429" s="74"/>
      <c r="EY429" s="74"/>
      <c r="EZ429" s="74"/>
      <c r="FA429" s="74"/>
      <c r="FB429" s="74"/>
      <c r="FC429" s="74"/>
      <c r="FD429" s="74"/>
      <c r="FE429" s="74"/>
      <c r="FF429" s="74"/>
      <c r="FG429" s="74"/>
      <c r="FH429" s="74"/>
      <c r="FI429" s="74"/>
      <c r="FJ429" s="74"/>
      <c r="FK429" s="74"/>
      <c r="FL429" s="74"/>
      <c r="FM429" s="74"/>
      <c r="FN429" s="74"/>
      <c r="FO429" s="74"/>
      <c r="FP429" s="74"/>
      <c r="FQ429" s="74"/>
      <c r="FR429" s="74"/>
      <c r="FS429" s="74"/>
      <c r="FT429" s="74"/>
      <c r="FU429" s="74"/>
      <c r="FV429" s="74"/>
      <c r="FW429" s="74"/>
      <c r="FX429" s="74"/>
      <c r="FY429" s="74"/>
      <c r="FZ429" s="74"/>
      <c r="GA429" s="74"/>
      <c r="GB429" s="74"/>
      <c r="GC429" s="74"/>
    </row>
    <row r="430" spans="4:185">
      <c r="D430" s="74"/>
      <c r="E430" s="74"/>
      <c r="F430" s="74"/>
      <c r="G430" s="74"/>
      <c r="H430" s="74"/>
      <c r="I430" s="74"/>
      <c r="J430" s="74"/>
      <c r="K430" s="74"/>
      <c r="L430" s="74"/>
      <c r="M430" s="74"/>
      <c r="N430" s="74"/>
      <c r="O430" s="74"/>
      <c r="P430" s="74"/>
      <c r="Q430" s="74"/>
      <c r="R430" s="74"/>
      <c r="S430" s="74"/>
      <c r="T430" s="74"/>
      <c r="U430" s="74"/>
      <c r="V430" s="74"/>
      <c r="W430" s="74"/>
      <c r="X430" s="74"/>
      <c r="Y430" s="74"/>
      <c r="Z430" s="74"/>
      <c r="AA430" s="74"/>
      <c r="AB430" s="74"/>
      <c r="AC430" s="74"/>
      <c r="AD430" s="74"/>
      <c r="AE430" s="74"/>
      <c r="AF430" s="74"/>
      <c r="AG430" s="74"/>
      <c r="AH430" s="74"/>
      <c r="AI430" s="74"/>
      <c r="AJ430" s="74"/>
      <c r="AK430" s="74"/>
      <c r="AL430" s="74"/>
      <c r="AM430" s="74"/>
      <c r="AN430" s="74"/>
      <c r="AO430" s="74"/>
      <c r="AP430" s="74"/>
      <c r="AQ430" s="74"/>
      <c r="AR430" s="74"/>
      <c r="AS430" s="74"/>
      <c r="AT430" s="74"/>
      <c r="AU430" s="74"/>
      <c r="AV430" s="74"/>
      <c r="AW430" s="74"/>
      <c r="AX430" s="74"/>
      <c r="AY430" s="74"/>
      <c r="AZ430" s="74"/>
      <c r="BA430" s="74"/>
      <c r="BB430" s="74"/>
      <c r="BC430" s="74"/>
      <c r="BD430" s="74"/>
      <c r="BE430" s="74"/>
      <c r="BF430" s="74"/>
      <c r="BG430" s="74"/>
      <c r="BH430" s="74"/>
      <c r="BI430" s="74"/>
      <c r="BJ430" s="74"/>
      <c r="BK430" s="74"/>
      <c r="BL430" s="74"/>
      <c r="BM430" s="74"/>
      <c r="BN430" s="74"/>
      <c r="BO430" s="74"/>
      <c r="BP430" s="74"/>
      <c r="BQ430" s="74"/>
      <c r="BR430" s="74"/>
      <c r="BS430" s="74"/>
      <c r="BT430" s="74"/>
      <c r="BU430" s="74"/>
      <c r="BV430" s="74"/>
      <c r="BW430" s="74"/>
      <c r="BX430" s="74"/>
      <c r="BY430" s="74"/>
      <c r="BZ430" s="74"/>
      <c r="CA430" s="74"/>
      <c r="CB430" s="74"/>
      <c r="CC430" s="74"/>
      <c r="CD430" s="74"/>
      <c r="CE430" s="74"/>
      <c r="CF430" s="74"/>
      <c r="CG430" s="74"/>
      <c r="CH430" s="74"/>
      <c r="CI430" s="74"/>
      <c r="CJ430" s="74"/>
      <c r="CK430" s="74"/>
      <c r="CL430" s="74"/>
      <c r="CM430" s="74"/>
      <c r="CN430" s="74"/>
      <c r="CO430" s="74"/>
      <c r="CP430" s="74"/>
      <c r="CQ430" s="74"/>
      <c r="CR430" s="74"/>
      <c r="CS430" s="74"/>
      <c r="CT430" s="74"/>
      <c r="CU430" s="74"/>
      <c r="CV430" s="74"/>
      <c r="CW430" s="74"/>
      <c r="CX430" s="74"/>
      <c r="CY430" s="74"/>
      <c r="CZ430" s="74"/>
      <c r="DA430" s="74"/>
      <c r="DB430" s="74"/>
      <c r="DC430" s="74"/>
      <c r="DD430" s="74"/>
      <c r="DE430" s="74"/>
      <c r="DF430" s="74"/>
      <c r="DG430" s="74"/>
      <c r="DH430" s="74"/>
      <c r="DI430" s="74"/>
      <c r="DJ430" s="74"/>
      <c r="DK430" s="74"/>
      <c r="DL430" s="74"/>
      <c r="DM430" s="74"/>
      <c r="DN430" s="74"/>
      <c r="DO430" s="74"/>
      <c r="DP430" s="74"/>
      <c r="DQ430" s="74"/>
      <c r="DR430" s="74"/>
      <c r="DS430" s="74"/>
      <c r="DT430" s="74"/>
      <c r="DU430" s="74"/>
      <c r="DV430" s="74"/>
      <c r="DW430" s="74"/>
      <c r="DX430" s="74"/>
      <c r="DY430" s="74"/>
      <c r="DZ430" s="74"/>
      <c r="EA430" s="74"/>
      <c r="EB430" s="74"/>
      <c r="EC430" s="74"/>
      <c r="ED430" s="74"/>
      <c r="EE430" s="74"/>
      <c r="EF430" s="74"/>
      <c r="EG430" s="74"/>
      <c r="EH430" s="74"/>
      <c r="EI430" s="74"/>
      <c r="EJ430" s="74"/>
      <c r="EK430" s="74"/>
      <c r="EL430" s="74"/>
      <c r="EM430" s="74"/>
      <c r="EN430" s="74"/>
      <c r="EO430" s="74"/>
      <c r="EP430" s="74"/>
      <c r="EQ430" s="74"/>
      <c r="ER430" s="74"/>
      <c r="ES430" s="74"/>
      <c r="ET430" s="74"/>
      <c r="EU430" s="74"/>
      <c r="EV430" s="74"/>
      <c r="EW430" s="74"/>
      <c r="EX430" s="74"/>
      <c r="EY430" s="74"/>
      <c r="EZ430" s="74"/>
      <c r="FA430" s="74"/>
      <c r="FB430" s="74"/>
      <c r="FC430" s="74"/>
      <c r="FD430" s="74"/>
      <c r="FE430" s="74"/>
      <c r="FF430" s="74"/>
      <c r="FG430" s="74"/>
      <c r="FH430" s="74"/>
      <c r="FI430" s="74"/>
      <c r="FJ430" s="74"/>
      <c r="FK430" s="74"/>
      <c r="FL430" s="74"/>
      <c r="FM430" s="74"/>
      <c r="FN430" s="74"/>
      <c r="FO430" s="74"/>
      <c r="FP430" s="74"/>
      <c r="FQ430" s="74"/>
      <c r="FR430" s="74"/>
      <c r="FS430" s="74"/>
      <c r="FT430" s="74"/>
      <c r="FU430" s="74"/>
      <c r="FV430" s="74"/>
      <c r="FW430" s="74"/>
      <c r="FX430" s="74"/>
      <c r="FY430" s="74"/>
      <c r="FZ430" s="74"/>
      <c r="GA430" s="74"/>
      <c r="GB430" s="74"/>
      <c r="GC430" s="74"/>
    </row>
    <row r="431" spans="4:185">
      <c r="D431" s="74"/>
      <c r="E431" s="74"/>
      <c r="F431" s="74"/>
      <c r="G431" s="74"/>
      <c r="H431" s="74"/>
      <c r="I431" s="74"/>
      <c r="J431" s="74"/>
      <c r="K431" s="74"/>
      <c r="L431" s="74"/>
      <c r="M431" s="74"/>
      <c r="N431" s="74"/>
      <c r="O431" s="74"/>
      <c r="P431" s="74"/>
      <c r="Q431" s="74"/>
      <c r="R431" s="74"/>
      <c r="S431" s="74"/>
      <c r="T431" s="74"/>
      <c r="U431" s="74"/>
      <c r="V431" s="74"/>
      <c r="W431" s="74"/>
      <c r="X431" s="74"/>
      <c r="Y431" s="74"/>
      <c r="Z431" s="74"/>
      <c r="AA431" s="74"/>
      <c r="AB431" s="74"/>
      <c r="AC431" s="74"/>
      <c r="AD431" s="74"/>
      <c r="AE431" s="74"/>
      <c r="AF431" s="74"/>
      <c r="AG431" s="74"/>
      <c r="AH431" s="74"/>
      <c r="AI431" s="74"/>
      <c r="AJ431" s="74"/>
      <c r="AK431" s="74"/>
      <c r="AL431" s="74"/>
      <c r="AM431" s="74"/>
      <c r="AN431" s="74"/>
      <c r="AO431" s="74"/>
      <c r="AP431" s="74"/>
      <c r="AQ431" s="74"/>
      <c r="AR431" s="74"/>
      <c r="AS431" s="74"/>
      <c r="AT431" s="74"/>
      <c r="AU431" s="74"/>
      <c r="AV431" s="74"/>
      <c r="AW431" s="74"/>
      <c r="AX431" s="74"/>
      <c r="AY431" s="74"/>
      <c r="AZ431" s="74"/>
      <c r="BA431" s="74"/>
      <c r="BB431" s="74"/>
      <c r="BC431" s="74"/>
      <c r="BD431" s="74"/>
      <c r="BE431" s="74"/>
      <c r="BF431" s="74"/>
      <c r="BG431" s="74"/>
      <c r="BH431" s="74"/>
      <c r="BI431" s="74"/>
      <c r="BJ431" s="74"/>
      <c r="BK431" s="74"/>
      <c r="BL431" s="74"/>
      <c r="BM431" s="74"/>
      <c r="BN431" s="74"/>
      <c r="BO431" s="74"/>
      <c r="BP431" s="74"/>
      <c r="BQ431" s="74"/>
      <c r="BR431" s="74"/>
      <c r="BS431" s="74"/>
      <c r="BT431" s="74"/>
      <c r="BU431" s="74"/>
      <c r="BV431" s="74"/>
      <c r="BW431" s="74"/>
      <c r="BX431" s="74"/>
      <c r="BY431" s="74"/>
      <c r="BZ431" s="74"/>
      <c r="CA431" s="74"/>
      <c r="CB431" s="74"/>
      <c r="CC431" s="74"/>
      <c r="CD431" s="74"/>
      <c r="CE431" s="74"/>
      <c r="CF431" s="74"/>
      <c r="CG431" s="74"/>
      <c r="CH431" s="74"/>
      <c r="CI431" s="74"/>
      <c r="CJ431" s="74"/>
      <c r="CK431" s="74"/>
      <c r="CL431" s="74"/>
      <c r="CM431" s="74"/>
      <c r="CN431" s="74"/>
      <c r="CO431" s="74"/>
      <c r="CP431" s="74"/>
      <c r="CQ431" s="74"/>
      <c r="CR431" s="74"/>
      <c r="CS431" s="74"/>
      <c r="CT431" s="74"/>
      <c r="CU431" s="74"/>
      <c r="CV431" s="74"/>
      <c r="CW431" s="74"/>
      <c r="CX431" s="74"/>
      <c r="CY431" s="74"/>
      <c r="CZ431" s="74"/>
      <c r="DA431" s="74"/>
      <c r="DB431" s="74"/>
      <c r="DC431" s="74"/>
      <c r="DD431" s="74"/>
      <c r="DE431" s="74"/>
      <c r="DF431" s="74"/>
      <c r="DG431" s="74"/>
      <c r="DH431" s="74"/>
      <c r="DI431" s="74"/>
      <c r="DJ431" s="74"/>
      <c r="DK431" s="74"/>
      <c r="DL431" s="74"/>
      <c r="DM431" s="74"/>
      <c r="DN431" s="74"/>
      <c r="DO431" s="74"/>
      <c r="DP431" s="74"/>
      <c r="DQ431" s="74"/>
      <c r="DR431" s="74"/>
      <c r="DS431" s="74"/>
      <c r="DT431" s="74"/>
      <c r="DU431" s="74"/>
      <c r="DV431" s="74"/>
      <c r="DW431" s="74"/>
      <c r="DX431" s="74"/>
      <c r="DY431" s="74"/>
      <c r="DZ431" s="74"/>
      <c r="EA431" s="74"/>
      <c r="EB431" s="74"/>
      <c r="EC431" s="74"/>
      <c r="ED431" s="74"/>
      <c r="EE431" s="74"/>
      <c r="EF431" s="74"/>
      <c r="EG431" s="74"/>
      <c r="EH431" s="74"/>
      <c r="EI431" s="74"/>
      <c r="EJ431" s="74"/>
      <c r="EK431" s="74"/>
      <c r="EL431" s="74"/>
      <c r="EM431" s="74"/>
      <c r="EN431" s="74"/>
      <c r="EO431" s="74"/>
      <c r="EP431" s="74"/>
      <c r="EQ431" s="74"/>
      <c r="ER431" s="74"/>
      <c r="ES431" s="74"/>
      <c r="ET431" s="74"/>
      <c r="EU431" s="74"/>
      <c r="EV431" s="74"/>
      <c r="EW431" s="74"/>
      <c r="EX431" s="74"/>
      <c r="EY431" s="74"/>
      <c r="EZ431" s="74"/>
      <c r="FA431" s="74"/>
      <c r="FB431" s="74"/>
      <c r="FC431" s="74"/>
      <c r="FD431" s="74"/>
      <c r="FE431" s="74"/>
      <c r="FF431" s="74"/>
      <c r="FG431" s="74"/>
      <c r="FH431" s="74"/>
      <c r="FI431" s="74"/>
      <c r="FJ431" s="74"/>
      <c r="FK431" s="74"/>
      <c r="FL431" s="74"/>
      <c r="FM431" s="74"/>
      <c r="FN431" s="74"/>
      <c r="FO431" s="74"/>
      <c r="FP431" s="74"/>
      <c r="FQ431" s="74"/>
      <c r="FR431" s="74"/>
      <c r="FS431" s="74"/>
      <c r="FT431" s="74"/>
      <c r="FU431" s="74"/>
      <c r="FV431" s="74"/>
      <c r="FW431" s="74"/>
      <c r="FX431" s="74"/>
      <c r="FY431" s="74"/>
      <c r="FZ431" s="74"/>
      <c r="GA431" s="74"/>
      <c r="GB431" s="74"/>
      <c r="GC431" s="74"/>
    </row>
    <row r="432" spans="4:185">
      <c r="D432" s="74"/>
      <c r="E432" s="74"/>
      <c r="F432" s="74"/>
      <c r="G432" s="74"/>
      <c r="H432" s="74"/>
      <c r="I432" s="74"/>
      <c r="J432" s="74"/>
      <c r="K432" s="74"/>
      <c r="L432" s="74"/>
      <c r="M432" s="74"/>
      <c r="N432" s="74"/>
      <c r="O432" s="74"/>
      <c r="P432" s="74"/>
      <c r="Q432" s="74"/>
      <c r="R432" s="74"/>
      <c r="S432" s="74"/>
      <c r="T432" s="74"/>
      <c r="U432" s="74"/>
      <c r="V432" s="74"/>
      <c r="W432" s="74"/>
      <c r="X432" s="74"/>
      <c r="Y432" s="74"/>
      <c r="Z432" s="74"/>
      <c r="AA432" s="74"/>
      <c r="AB432" s="74"/>
      <c r="AC432" s="74"/>
      <c r="AD432" s="74"/>
      <c r="AE432" s="74"/>
      <c r="AF432" s="74"/>
      <c r="AG432" s="74"/>
      <c r="AH432" s="74"/>
      <c r="AI432" s="74"/>
      <c r="AJ432" s="74"/>
      <c r="AK432" s="74"/>
      <c r="AL432" s="74"/>
      <c r="AM432" s="74"/>
      <c r="AN432" s="74"/>
      <c r="AO432" s="74"/>
      <c r="AP432" s="74"/>
      <c r="AQ432" s="74"/>
      <c r="AR432" s="74"/>
      <c r="AS432" s="74"/>
      <c r="AT432" s="74"/>
      <c r="AU432" s="74"/>
      <c r="AV432" s="74"/>
      <c r="AW432" s="74"/>
      <c r="AX432" s="74"/>
      <c r="AY432" s="74"/>
      <c r="AZ432" s="74"/>
      <c r="BA432" s="74"/>
      <c r="BB432" s="74"/>
      <c r="BC432" s="74"/>
      <c r="BD432" s="74"/>
      <c r="BE432" s="74"/>
      <c r="BF432" s="74"/>
      <c r="BG432" s="74"/>
      <c r="BH432" s="74"/>
      <c r="BI432" s="74"/>
      <c r="BJ432" s="74"/>
      <c r="BK432" s="74"/>
      <c r="BL432" s="74"/>
      <c r="BM432" s="74"/>
      <c r="BN432" s="74"/>
      <c r="BO432" s="74"/>
      <c r="BP432" s="74"/>
      <c r="BQ432" s="74"/>
      <c r="BR432" s="74"/>
      <c r="BS432" s="74"/>
      <c r="BT432" s="74"/>
      <c r="BU432" s="74"/>
      <c r="BV432" s="74"/>
      <c r="BW432" s="74"/>
      <c r="BX432" s="74"/>
      <c r="BY432" s="74"/>
      <c r="BZ432" s="74"/>
      <c r="CA432" s="74"/>
      <c r="CB432" s="74"/>
      <c r="CC432" s="74"/>
      <c r="CD432" s="74"/>
      <c r="CE432" s="74"/>
      <c r="CF432" s="74"/>
      <c r="CG432" s="74"/>
      <c r="CH432" s="74"/>
      <c r="CI432" s="74"/>
      <c r="CJ432" s="74"/>
      <c r="CK432" s="74"/>
      <c r="CL432" s="74"/>
      <c r="CM432" s="74"/>
      <c r="CN432" s="74"/>
      <c r="CO432" s="74"/>
      <c r="CP432" s="74"/>
      <c r="CQ432" s="74"/>
      <c r="CR432" s="74"/>
      <c r="CS432" s="74"/>
      <c r="CT432" s="74"/>
      <c r="CU432" s="74"/>
      <c r="CV432" s="74"/>
      <c r="CW432" s="74"/>
      <c r="CX432" s="74"/>
      <c r="CY432" s="74"/>
      <c r="CZ432" s="74"/>
      <c r="DA432" s="74"/>
      <c r="DB432" s="74"/>
      <c r="DC432" s="74"/>
      <c r="DD432" s="74"/>
      <c r="DE432" s="74"/>
      <c r="DF432" s="74"/>
      <c r="DG432" s="74"/>
      <c r="DH432" s="74"/>
      <c r="DI432" s="74"/>
      <c r="DJ432" s="74"/>
      <c r="DK432" s="74"/>
      <c r="DL432" s="74"/>
      <c r="DM432" s="74"/>
      <c r="DN432" s="74"/>
      <c r="DO432" s="74"/>
      <c r="DP432" s="74"/>
      <c r="DQ432" s="74"/>
      <c r="DR432" s="74"/>
      <c r="DS432" s="74"/>
      <c r="DT432" s="74"/>
      <c r="DU432" s="74"/>
      <c r="DV432" s="74"/>
      <c r="DW432" s="74"/>
      <c r="DX432" s="74"/>
      <c r="DY432" s="74"/>
      <c r="DZ432" s="74"/>
      <c r="EA432" s="74"/>
      <c r="EB432" s="74"/>
      <c r="EC432" s="74"/>
      <c r="ED432" s="74"/>
      <c r="EE432" s="74"/>
      <c r="EF432" s="74"/>
      <c r="EG432" s="74"/>
      <c r="EH432" s="74"/>
      <c r="EI432" s="74"/>
      <c r="EJ432" s="74"/>
      <c r="EK432" s="74"/>
      <c r="EL432" s="74"/>
      <c r="EM432" s="74"/>
      <c r="EN432" s="74"/>
      <c r="EO432" s="74"/>
      <c r="EP432" s="74"/>
      <c r="EQ432" s="74"/>
      <c r="ER432" s="74"/>
      <c r="ES432" s="74"/>
      <c r="ET432" s="74"/>
      <c r="EU432" s="74"/>
      <c r="EV432" s="74"/>
      <c r="EW432" s="74"/>
      <c r="EX432" s="74"/>
      <c r="EY432" s="74"/>
      <c r="EZ432" s="74"/>
      <c r="FA432" s="74"/>
      <c r="FB432" s="74"/>
      <c r="FC432" s="74"/>
      <c r="FD432" s="74"/>
      <c r="FE432" s="74"/>
      <c r="FF432" s="74"/>
      <c r="FG432" s="74"/>
      <c r="FH432" s="74"/>
      <c r="FI432" s="74"/>
      <c r="FJ432" s="74"/>
      <c r="FK432" s="74"/>
      <c r="FL432" s="74"/>
      <c r="FM432" s="74"/>
      <c r="FN432" s="74"/>
      <c r="FO432" s="74"/>
      <c r="FP432" s="74"/>
      <c r="FQ432" s="74"/>
      <c r="FR432" s="74"/>
      <c r="FS432" s="74"/>
      <c r="FT432" s="74"/>
      <c r="FU432" s="74"/>
      <c r="FV432" s="74"/>
      <c r="FW432" s="74"/>
      <c r="FX432" s="74"/>
      <c r="FY432" s="74"/>
      <c r="FZ432" s="74"/>
      <c r="GA432" s="74"/>
      <c r="GB432" s="74"/>
      <c r="GC432" s="74"/>
    </row>
    <row r="433" spans="4:185">
      <c r="D433" s="74"/>
      <c r="E433" s="74"/>
      <c r="F433" s="74"/>
      <c r="G433" s="74"/>
      <c r="H433" s="74"/>
      <c r="I433" s="74"/>
      <c r="J433" s="74"/>
      <c r="K433" s="74"/>
      <c r="L433" s="74"/>
      <c r="M433" s="74"/>
      <c r="N433" s="74"/>
      <c r="O433" s="74"/>
      <c r="P433" s="74"/>
      <c r="Q433" s="74"/>
      <c r="R433" s="74"/>
      <c r="S433" s="74"/>
      <c r="T433" s="74"/>
      <c r="U433" s="74"/>
      <c r="V433" s="74"/>
      <c r="W433" s="74"/>
      <c r="X433" s="74"/>
      <c r="Y433" s="74"/>
      <c r="Z433" s="74"/>
      <c r="AA433" s="74"/>
      <c r="AB433" s="74"/>
      <c r="AC433" s="74"/>
      <c r="AD433" s="74"/>
      <c r="AE433" s="74"/>
      <c r="AF433" s="74"/>
      <c r="AG433" s="74"/>
      <c r="AH433" s="74"/>
      <c r="AI433" s="74"/>
      <c r="AJ433" s="74"/>
      <c r="AK433" s="74"/>
      <c r="AL433" s="74"/>
      <c r="AM433" s="74"/>
      <c r="AN433" s="74"/>
      <c r="AO433" s="74"/>
      <c r="AP433" s="74"/>
      <c r="AQ433" s="74"/>
      <c r="AR433" s="74"/>
      <c r="AS433" s="74"/>
      <c r="AT433" s="74"/>
      <c r="AU433" s="74"/>
      <c r="AV433" s="74"/>
      <c r="AW433" s="74"/>
      <c r="AX433" s="74"/>
      <c r="AY433" s="74"/>
      <c r="AZ433" s="74"/>
      <c r="BA433" s="74"/>
      <c r="BB433" s="74"/>
      <c r="BC433" s="74"/>
      <c r="BD433" s="74"/>
      <c r="BE433" s="74"/>
      <c r="BF433" s="74"/>
      <c r="BG433" s="74"/>
      <c r="BH433" s="74"/>
      <c r="BI433" s="74"/>
      <c r="BJ433" s="74"/>
      <c r="BK433" s="74"/>
      <c r="BL433" s="74"/>
      <c r="BM433" s="74"/>
      <c r="BN433" s="74"/>
      <c r="BO433" s="74"/>
      <c r="BP433" s="74"/>
      <c r="BQ433" s="74"/>
      <c r="BR433" s="74"/>
      <c r="BS433" s="74"/>
      <c r="BT433" s="74"/>
      <c r="BU433" s="74"/>
      <c r="BV433" s="74"/>
      <c r="BW433" s="74"/>
      <c r="BX433" s="74"/>
      <c r="BY433" s="74"/>
      <c r="BZ433" s="74"/>
      <c r="CA433" s="74"/>
      <c r="CB433" s="74"/>
      <c r="CC433" s="74"/>
      <c r="CD433" s="74"/>
      <c r="CE433" s="74"/>
      <c r="CF433" s="74"/>
      <c r="CG433" s="74"/>
      <c r="CH433" s="74"/>
      <c r="CI433" s="74"/>
      <c r="CJ433" s="74"/>
      <c r="CK433" s="74"/>
      <c r="CL433" s="74"/>
      <c r="CM433" s="74"/>
      <c r="CN433" s="74"/>
      <c r="CO433" s="74"/>
      <c r="CP433" s="74"/>
      <c r="CQ433" s="74"/>
      <c r="CR433" s="74"/>
      <c r="CS433" s="74"/>
      <c r="CT433" s="74"/>
      <c r="CU433" s="74"/>
      <c r="CV433" s="74"/>
      <c r="CW433" s="74"/>
      <c r="CX433" s="74"/>
      <c r="CY433" s="74"/>
      <c r="CZ433" s="74"/>
      <c r="DA433" s="74"/>
      <c r="DB433" s="74"/>
      <c r="DC433" s="74"/>
      <c r="DD433" s="74"/>
      <c r="DE433" s="74"/>
      <c r="DF433" s="74"/>
      <c r="DG433" s="74"/>
      <c r="DH433" s="74"/>
      <c r="DI433" s="74"/>
      <c r="DJ433" s="74"/>
      <c r="DK433" s="74"/>
      <c r="DL433" s="74"/>
      <c r="DM433" s="74"/>
      <c r="DN433" s="74"/>
      <c r="DO433" s="74"/>
      <c r="DP433" s="74"/>
      <c r="DQ433" s="74"/>
      <c r="DR433" s="74"/>
      <c r="DS433" s="74"/>
      <c r="DT433" s="74"/>
      <c r="DU433" s="74"/>
      <c r="DV433" s="74"/>
      <c r="DW433" s="74"/>
      <c r="DX433" s="74"/>
      <c r="DY433" s="74"/>
      <c r="DZ433" s="74"/>
      <c r="EA433" s="74"/>
      <c r="EB433" s="74"/>
      <c r="EC433" s="74"/>
      <c r="ED433" s="74"/>
      <c r="EE433" s="74"/>
      <c r="EF433" s="74"/>
      <c r="EG433" s="74"/>
      <c r="EH433" s="74"/>
      <c r="EI433" s="74"/>
      <c r="EJ433" s="74"/>
      <c r="EK433" s="74"/>
      <c r="EL433" s="74"/>
      <c r="EM433" s="74"/>
      <c r="EN433" s="74"/>
      <c r="EO433" s="74"/>
      <c r="EP433" s="74"/>
      <c r="EQ433" s="74"/>
      <c r="ER433" s="74"/>
      <c r="ES433" s="74"/>
      <c r="ET433" s="74"/>
      <c r="EU433" s="74"/>
      <c r="EV433" s="74"/>
      <c r="EW433" s="74"/>
      <c r="EX433" s="74"/>
      <c r="EY433" s="74"/>
      <c r="EZ433" s="74"/>
      <c r="FA433" s="74"/>
      <c r="FB433" s="74"/>
      <c r="FC433" s="74"/>
      <c r="FD433" s="74"/>
      <c r="FE433" s="74"/>
      <c r="FF433" s="74"/>
      <c r="FG433" s="74"/>
      <c r="FH433" s="74"/>
      <c r="FI433" s="74"/>
      <c r="FJ433" s="74"/>
      <c r="FK433" s="74"/>
      <c r="FL433" s="74"/>
      <c r="FM433" s="74"/>
      <c r="FN433" s="74"/>
      <c r="FO433" s="74"/>
      <c r="FP433" s="74"/>
      <c r="FQ433" s="74"/>
      <c r="FR433" s="74"/>
      <c r="FS433" s="74"/>
      <c r="FT433" s="74"/>
      <c r="FU433" s="74"/>
      <c r="FV433" s="74"/>
      <c r="FW433" s="74"/>
      <c r="FX433" s="74"/>
      <c r="FY433" s="74"/>
      <c r="FZ433" s="74"/>
      <c r="GA433" s="74"/>
      <c r="GB433" s="74"/>
      <c r="GC433" s="74"/>
    </row>
    <row r="434" spans="4:185">
      <c r="D434" s="74"/>
      <c r="E434" s="74"/>
      <c r="F434" s="74"/>
      <c r="G434" s="74"/>
      <c r="H434" s="74"/>
      <c r="I434" s="74"/>
      <c r="J434" s="74"/>
      <c r="K434" s="74"/>
      <c r="L434" s="74"/>
      <c r="M434" s="74"/>
      <c r="N434" s="74"/>
      <c r="O434" s="74"/>
      <c r="P434" s="74"/>
      <c r="Q434" s="74"/>
      <c r="R434" s="74"/>
      <c r="S434" s="74"/>
      <c r="T434" s="74"/>
      <c r="U434" s="74"/>
      <c r="V434" s="74"/>
      <c r="W434" s="74"/>
      <c r="X434" s="74"/>
      <c r="Y434" s="74"/>
      <c r="Z434" s="74"/>
      <c r="AA434" s="74"/>
      <c r="AB434" s="74"/>
      <c r="AC434" s="74"/>
      <c r="AD434" s="74"/>
      <c r="AE434" s="74"/>
      <c r="AF434" s="74"/>
      <c r="AG434" s="74"/>
      <c r="AH434" s="74"/>
      <c r="AI434" s="74"/>
      <c r="AJ434" s="74"/>
      <c r="AK434" s="74"/>
      <c r="AL434" s="74"/>
      <c r="AM434" s="74"/>
      <c r="AN434" s="74"/>
      <c r="AO434" s="74"/>
      <c r="AP434" s="74"/>
      <c r="AQ434" s="74"/>
      <c r="AR434" s="74"/>
      <c r="AS434" s="74"/>
      <c r="AT434" s="74"/>
      <c r="AU434" s="74"/>
      <c r="AV434" s="74"/>
      <c r="AW434" s="74"/>
      <c r="AX434" s="74"/>
      <c r="AY434" s="74"/>
      <c r="AZ434" s="74"/>
      <c r="BA434" s="74"/>
      <c r="BB434" s="74"/>
      <c r="BC434" s="74"/>
      <c r="BD434" s="74"/>
      <c r="BE434" s="74"/>
      <c r="BF434" s="74"/>
      <c r="BG434" s="74"/>
      <c r="BH434" s="74"/>
      <c r="BI434" s="74"/>
      <c r="BJ434" s="74"/>
      <c r="BK434" s="74"/>
      <c r="BL434" s="74"/>
      <c r="BM434" s="74"/>
      <c r="BN434" s="74"/>
      <c r="BO434" s="74"/>
      <c r="BP434" s="74"/>
      <c r="BQ434" s="74"/>
      <c r="BR434" s="74"/>
      <c r="BS434" s="74"/>
      <c r="BT434" s="74"/>
      <c r="BU434" s="74"/>
      <c r="BV434" s="74"/>
      <c r="BW434" s="74"/>
      <c r="BX434" s="74"/>
      <c r="BY434" s="74"/>
      <c r="BZ434" s="74"/>
      <c r="CA434" s="74"/>
      <c r="CB434" s="74"/>
      <c r="CC434" s="74"/>
      <c r="CD434" s="74"/>
      <c r="CE434" s="74"/>
      <c r="CF434" s="74"/>
      <c r="CG434" s="74"/>
      <c r="CH434" s="74"/>
      <c r="CI434" s="74"/>
      <c r="CJ434" s="74"/>
      <c r="CK434" s="74"/>
      <c r="CL434" s="74"/>
      <c r="CM434" s="74"/>
      <c r="CN434" s="74"/>
      <c r="CO434" s="74"/>
      <c r="CP434" s="74"/>
      <c r="CQ434" s="74"/>
      <c r="CR434" s="74"/>
      <c r="CS434" s="74"/>
      <c r="CT434" s="74"/>
      <c r="CU434" s="74"/>
      <c r="CV434" s="74"/>
      <c r="CW434" s="74"/>
      <c r="CX434" s="74"/>
      <c r="CY434" s="74"/>
      <c r="CZ434" s="74"/>
      <c r="DA434" s="74"/>
      <c r="DB434" s="74"/>
      <c r="DC434" s="74"/>
      <c r="DD434" s="74"/>
      <c r="DE434" s="74"/>
      <c r="DF434" s="74"/>
      <c r="DG434" s="74"/>
      <c r="DH434" s="74"/>
      <c r="DI434" s="74"/>
      <c r="DJ434" s="74"/>
      <c r="DK434" s="74"/>
      <c r="DL434" s="74"/>
      <c r="DM434" s="74"/>
      <c r="DN434" s="74"/>
      <c r="DO434" s="74"/>
      <c r="DP434" s="74"/>
      <c r="DQ434" s="74"/>
      <c r="DR434" s="74"/>
      <c r="DS434" s="74"/>
      <c r="DT434" s="74"/>
      <c r="DU434" s="74"/>
      <c r="DV434" s="74"/>
      <c r="DW434" s="74"/>
      <c r="DX434" s="74"/>
      <c r="DY434" s="74"/>
      <c r="DZ434" s="74"/>
      <c r="EA434" s="74"/>
      <c r="EB434" s="74"/>
      <c r="EC434" s="74"/>
      <c r="ED434" s="74"/>
      <c r="EE434" s="74"/>
      <c r="EF434" s="74"/>
      <c r="EG434" s="74"/>
      <c r="EH434" s="74"/>
      <c r="EI434" s="74"/>
      <c r="EJ434" s="74"/>
      <c r="EK434" s="74"/>
      <c r="EL434" s="74"/>
      <c r="EM434" s="74"/>
      <c r="EN434" s="74"/>
      <c r="EO434" s="74"/>
      <c r="EP434" s="74"/>
      <c r="EQ434" s="74"/>
      <c r="ER434" s="74"/>
      <c r="ES434" s="74"/>
      <c r="ET434" s="74"/>
      <c r="EU434" s="74"/>
      <c r="EV434" s="74"/>
      <c r="EW434" s="74"/>
      <c r="EX434" s="74"/>
      <c r="EY434" s="74"/>
      <c r="EZ434" s="74"/>
      <c r="FA434" s="74"/>
      <c r="FB434" s="74"/>
      <c r="FC434" s="74"/>
      <c r="FD434" s="74"/>
      <c r="FE434" s="74"/>
      <c r="FF434" s="74"/>
      <c r="FG434" s="74"/>
      <c r="FH434" s="74"/>
      <c r="FI434" s="74"/>
      <c r="FJ434" s="74"/>
      <c r="FK434" s="74"/>
      <c r="FL434" s="74"/>
      <c r="FM434" s="74"/>
      <c r="FN434" s="74"/>
      <c r="FO434" s="74"/>
      <c r="FP434" s="74"/>
      <c r="FQ434" s="74"/>
      <c r="FR434" s="74"/>
      <c r="FS434" s="74"/>
      <c r="FT434" s="74"/>
      <c r="FU434" s="74"/>
      <c r="FV434" s="74"/>
      <c r="FW434" s="74"/>
      <c r="FX434" s="74"/>
      <c r="FY434" s="74"/>
      <c r="FZ434" s="74"/>
      <c r="GA434" s="74"/>
      <c r="GB434" s="74"/>
      <c r="GC434" s="74"/>
    </row>
    <row r="435" spans="4:185">
      <c r="D435" s="74"/>
      <c r="E435" s="74"/>
      <c r="F435" s="74"/>
      <c r="G435" s="74"/>
      <c r="H435" s="74"/>
      <c r="I435" s="74"/>
      <c r="J435" s="74"/>
      <c r="K435" s="74"/>
      <c r="L435" s="74"/>
      <c r="M435" s="74"/>
      <c r="N435" s="74"/>
      <c r="O435" s="74"/>
      <c r="P435" s="74"/>
      <c r="Q435" s="74"/>
      <c r="R435" s="74"/>
      <c r="S435" s="74"/>
      <c r="T435" s="74"/>
      <c r="U435" s="74"/>
      <c r="V435" s="74"/>
      <c r="W435" s="74"/>
      <c r="X435" s="74"/>
      <c r="Y435" s="74"/>
      <c r="Z435" s="74"/>
      <c r="AA435" s="74"/>
      <c r="AB435" s="74"/>
      <c r="AC435" s="74"/>
      <c r="AD435" s="74"/>
      <c r="AE435" s="74"/>
      <c r="AF435" s="74"/>
      <c r="AG435" s="74"/>
      <c r="AH435" s="74"/>
      <c r="AI435" s="74"/>
      <c r="AJ435" s="74"/>
      <c r="AK435" s="74"/>
      <c r="AL435" s="74"/>
      <c r="AM435" s="74"/>
      <c r="AN435" s="74"/>
      <c r="AO435" s="74"/>
      <c r="AP435" s="74"/>
      <c r="AQ435" s="74"/>
      <c r="AR435" s="74"/>
      <c r="AS435" s="74"/>
      <c r="AT435" s="74"/>
      <c r="AU435" s="74"/>
      <c r="AV435" s="74"/>
      <c r="AW435" s="74"/>
      <c r="AX435" s="74"/>
      <c r="AY435" s="74"/>
      <c r="AZ435" s="74"/>
      <c r="BA435" s="74"/>
      <c r="BB435" s="74"/>
      <c r="BC435" s="74"/>
      <c r="BD435" s="74"/>
      <c r="BE435" s="74"/>
      <c r="BF435" s="74"/>
      <c r="BG435" s="74"/>
      <c r="BH435" s="74"/>
      <c r="BI435" s="74"/>
      <c r="BJ435" s="74"/>
      <c r="BK435" s="74"/>
      <c r="BL435" s="74"/>
      <c r="BM435" s="74"/>
      <c r="BN435" s="74"/>
      <c r="BO435" s="74"/>
      <c r="BP435" s="74"/>
      <c r="BQ435" s="74"/>
      <c r="BR435" s="74"/>
      <c r="BS435" s="74"/>
      <c r="BT435" s="74"/>
      <c r="BU435" s="74"/>
      <c r="BV435" s="74"/>
      <c r="BW435" s="74"/>
      <c r="BX435" s="74"/>
      <c r="BY435" s="74"/>
      <c r="BZ435" s="74"/>
      <c r="CA435" s="74"/>
      <c r="CB435" s="74"/>
      <c r="CC435" s="74"/>
      <c r="CD435" s="74"/>
      <c r="CE435" s="74"/>
      <c r="CF435" s="74"/>
      <c r="CG435" s="74"/>
      <c r="CH435" s="74"/>
      <c r="CI435" s="74"/>
      <c r="CJ435" s="74"/>
      <c r="CK435" s="74"/>
      <c r="CL435" s="74"/>
      <c r="CM435" s="74"/>
      <c r="CN435" s="74"/>
      <c r="CO435" s="74"/>
      <c r="CP435" s="74"/>
      <c r="CQ435" s="74"/>
      <c r="CR435" s="74"/>
      <c r="CS435" s="74"/>
      <c r="CT435" s="74"/>
      <c r="CU435" s="74"/>
      <c r="CV435" s="74"/>
      <c r="CW435" s="74"/>
      <c r="CX435" s="74"/>
      <c r="CY435" s="74"/>
      <c r="CZ435" s="74"/>
      <c r="DA435" s="74"/>
      <c r="DB435" s="74"/>
      <c r="DC435" s="74"/>
      <c r="DD435" s="74"/>
      <c r="DE435" s="74"/>
      <c r="DF435" s="74"/>
      <c r="DG435" s="74"/>
      <c r="DH435" s="74"/>
      <c r="DI435" s="74"/>
      <c r="DJ435" s="74"/>
      <c r="DK435" s="74"/>
      <c r="DL435" s="74"/>
      <c r="DM435" s="74"/>
      <c r="DN435" s="74"/>
      <c r="DO435" s="74"/>
      <c r="DP435" s="74"/>
      <c r="DQ435" s="74"/>
      <c r="DR435" s="74"/>
      <c r="DS435" s="74"/>
      <c r="DT435" s="74"/>
      <c r="DU435" s="74"/>
      <c r="DV435" s="74"/>
      <c r="DW435" s="74"/>
      <c r="DX435" s="74"/>
      <c r="DY435" s="74"/>
      <c r="DZ435" s="74"/>
      <c r="EA435" s="74"/>
      <c r="EB435" s="74"/>
      <c r="EC435" s="74"/>
      <c r="ED435" s="74"/>
      <c r="EE435" s="74"/>
      <c r="EF435" s="74"/>
      <c r="EG435" s="74"/>
      <c r="EH435" s="74"/>
      <c r="EI435" s="74"/>
      <c r="EJ435" s="74"/>
      <c r="EK435" s="74"/>
      <c r="EL435" s="74"/>
      <c r="EM435" s="74"/>
      <c r="EN435" s="74"/>
      <c r="EO435" s="74"/>
      <c r="EP435" s="74"/>
      <c r="EQ435" s="74"/>
      <c r="ER435" s="74"/>
      <c r="ES435" s="74"/>
      <c r="ET435" s="74"/>
      <c r="EU435" s="74"/>
      <c r="EV435" s="74"/>
      <c r="EW435" s="74"/>
      <c r="EX435" s="74"/>
      <c r="EY435" s="74"/>
      <c r="EZ435" s="74"/>
      <c r="FA435" s="74"/>
      <c r="FB435" s="74"/>
      <c r="FC435" s="74"/>
      <c r="FD435" s="74"/>
      <c r="FE435" s="74"/>
      <c r="FF435" s="74"/>
      <c r="FG435" s="74"/>
      <c r="FH435" s="74"/>
      <c r="FI435" s="74"/>
      <c r="FJ435" s="74"/>
      <c r="FK435" s="74"/>
      <c r="FL435" s="74"/>
      <c r="FM435" s="74"/>
      <c r="FN435" s="74"/>
      <c r="FO435" s="74"/>
      <c r="FP435" s="74"/>
      <c r="FQ435" s="74"/>
      <c r="FR435" s="74"/>
      <c r="FS435" s="74"/>
      <c r="FT435" s="74"/>
      <c r="FU435" s="74"/>
      <c r="FV435" s="74"/>
      <c r="FW435" s="74"/>
      <c r="FX435" s="74"/>
      <c r="FY435" s="74"/>
      <c r="FZ435" s="74"/>
      <c r="GA435" s="74"/>
      <c r="GB435" s="74"/>
      <c r="GC435" s="74"/>
    </row>
    <row r="436" spans="4:185">
      <c r="D436" s="74"/>
      <c r="E436" s="74"/>
      <c r="F436" s="74"/>
      <c r="G436" s="74"/>
      <c r="H436" s="74"/>
      <c r="I436" s="74"/>
      <c r="J436" s="74"/>
      <c r="K436" s="74"/>
      <c r="L436" s="74"/>
      <c r="M436" s="74"/>
      <c r="N436" s="74"/>
      <c r="O436" s="74"/>
      <c r="P436" s="74"/>
      <c r="Q436" s="74"/>
      <c r="R436" s="74"/>
      <c r="S436" s="74"/>
      <c r="T436" s="74"/>
      <c r="U436" s="74"/>
      <c r="V436" s="74"/>
      <c r="W436" s="74"/>
      <c r="X436" s="74"/>
      <c r="Y436" s="74"/>
      <c r="Z436" s="74"/>
      <c r="AA436" s="74"/>
      <c r="AB436" s="74"/>
      <c r="AC436" s="74"/>
      <c r="AD436" s="74"/>
      <c r="AE436" s="74"/>
      <c r="AF436" s="74"/>
      <c r="AG436" s="74"/>
      <c r="AH436" s="74"/>
      <c r="AI436" s="74"/>
      <c r="AJ436" s="74"/>
      <c r="AK436" s="74"/>
      <c r="AL436" s="74"/>
      <c r="AM436" s="74"/>
      <c r="AN436" s="74"/>
      <c r="AO436" s="74"/>
      <c r="AP436" s="74"/>
      <c r="AQ436" s="74"/>
      <c r="AR436" s="74"/>
      <c r="AS436" s="74"/>
      <c r="AT436" s="74"/>
      <c r="AU436" s="74"/>
      <c r="AV436" s="74"/>
      <c r="AW436" s="74"/>
      <c r="AX436" s="74"/>
      <c r="AY436" s="74"/>
      <c r="AZ436" s="74"/>
      <c r="BA436" s="74"/>
      <c r="BB436" s="74"/>
      <c r="BC436" s="74"/>
      <c r="BD436" s="74"/>
      <c r="BE436" s="74"/>
      <c r="BF436" s="74"/>
      <c r="BG436" s="74"/>
      <c r="BH436" s="74"/>
      <c r="BI436" s="74"/>
      <c r="BJ436" s="74"/>
      <c r="BK436" s="74"/>
      <c r="BL436" s="74"/>
      <c r="BM436" s="74"/>
      <c r="BN436" s="74"/>
      <c r="BO436" s="74"/>
      <c r="BP436" s="74"/>
      <c r="BQ436" s="74"/>
      <c r="BR436" s="74"/>
      <c r="BS436" s="74"/>
      <c r="BT436" s="74"/>
      <c r="BU436" s="74"/>
      <c r="BV436" s="74"/>
      <c r="BW436" s="74"/>
      <c r="BX436" s="74"/>
      <c r="BY436" s="74"/>
      <c r="BZ436" s="74"/>
      <c r="CA436" s="74"/>
      <c r="CB436" s="74"/>
      <c r="CC436" s="74"/>
      <c r="CD436" s="74"/>
      <c r="CE436" s="74"/>
      <c r="CF436" s="74"/>
      <c r="CG436" s="74"/>
      <c r="CH436" s="74"/>
      <c r="CI436" s="74"/>
      <c r="CJ436" s="74"/>
      <c r="CK436" s="74"/>
      <c r="CL436" s="74"/>
      <c r="CM436" s="74"/>
      <c r="CN436" s="74"/>
      <c r="CO436" s="74"/>
      <c r="CP436" s="74"/>
      <c r="CQ436" s="74"/>
      <c r="CR436" s="74"/>
      <c r="CS436" s="74"/>
      <c r="CT436" s="74"/>
      <c r="CU436" s="74"/>
      <c r="CV436" s="74"/>
      <c r="CW436" s="74"/>
      <c r="CX436" s="74"/>
      <c r="CY436" s="74"/>
      <c r="CZ436" s="74"/>
      <c r="DA436" s="74"/>
      <c r="DB436" s="74"/>
      <c r="DC436" s="74"/>
      <c r="DD436" s="74"/>
      <c r="DE436" s="74"/>
      <c r="DF436" s="74"/>
      <c r="DG436" s="74"/>
      <c r="DH436" s="74"/>
      <c r="DI436" s="74"/>
      <c r="DJ436" s="74"/>
      <c r="DK436" s="74"/>
      <c r="DL436" s="74"/>
      <c r="DM436" s="74"/>
      <c r="DN436" s="74"/>
      <c r="DO436" s="74"/>
      <c r="DP436" s="74"/>
      <c r="DQ436" s="74"/>
      <c r="DR436" s="74"/>
      <c r="DS436" s="74"/>
      <c r="DT436" s="74"/>
      <c r="DU436" s="74"/>
      <c r="DV436" s="74"/>
      <c r="DW436" s="74"/>
      <c r="DX436" s="74"/>
      <c r="DY436" s="74"/>
      <c r="DZ436" s="74"/>
      <c r="EA436" s="74"/>
      <c r="EB436" s="74"/>
      <c r="EC436" s="74"/>
      <c r="ED436" s="74"/>
      <c r="EE436" s="74"/>
      <c r="EF436" s="74"/>
      <c r="EG436" s="74"/>
      <c r="EH436" s="74"/>
      <c r="EI436" s="74"/>
      <c r="EJ436" s="74"/>
      <c r="EK436" s="74"/>
      <c r="EL436" s="74"/>
      <c r="EM436" s="74"/>
      <c r="EN436" s="74"/>
      <c r="EO436" s="74"/>
      <c r="EP436" s="74"/>
      <c r="EQ436" s="74"/>
      <c r="ER436" s="74"/>
      <c r="ES436" s="74"/>
      <c r="ET436" s="74"/>
      <c r="EU436" s="74"/>
      <c r="EV436" s="74"/>
      <c r="EW436" s="74"/>
      <c r="EX436" s="74"/>
      <c r="EY436" s="74"/>
      <c r="EZ436" s="74"/>
      <c r="FA436" s="74"/>
      <c r="FB436" s="74"/>
      <c r="FC436" s="74"/>
      <c r="FD436" s="74"/>
      <c r="FE436" s="74"/>
      <c r="FF436" s="74"/>
      <c r="FG436" s="74"/>
      <c r="FH436" s="74"/>
      <c r="FI436" s="74"/>
      <c r="FJ436" s="74"/>
      <c r="FK436" s="74"/>
      <c r="FL436" s="74"/>
      <c r="FM436" s="74"/>
      <c r="FN436" s="74"/>
      <c r="FO436" s="74"/>
      <c r="FP436" s="74"/>
      <c r="FQ436" s="74"/>
      <c r="FR436" s="74"/>
      <c r="FS436" s="74"/>
      <c r="FT436" s="74"/>
      <c r="FU436" s="74"/>
      <c r="FV436" s="74"/>
      <c r="FW436" s="74"/>
      <c r="FX436" s="74"/>
      <c r="FY436" s="74"/>
      <c r="FZ436" s="74"/>
      <c r="GA436" s="74"/>
      <c r="GB436" s="74"/>
      <c r="GC436" s="74"/>
    </row>
    <row r="437" spans="4:185">
      <c r="D437" s="74"/>
      <c r="E437" s="74"/>
      <c r="F437" s="74"/>
      <c r="G437" s="74"/>
      <c r="H437" s="74"/>
      <c r="I437" s="74"/>
      <c r="J437" s="74"/>
      <c r="K437" s="74"/>
      <c r="L437" s="74"/>
      <c r="M437" s="74"/>
      <c r="N437" s="74"/>
      <c r="O437" s="74"/>
      <c r="P437" s="74"/>
      <c r="Q437" s="74"/>
      <c r="R437" s="74"/>
      <c r="S437" s="74"/>
      <c r="T437" s="74"/>
      <c r="U437" s="74"/>
      <c r="V437" s="74"/>
      <c r="W437" s="74"/>
      <c r="X437" s="74"/>
      <c r="Y437" s="74"/>
      <c r="Z437" s="74"/>
      <c r="AA437" s="74"/>
      <c r="AB437" s="74"/>
      <c r="AC437" s="74"/>
      <c r="AD437" s="74"/>
      <c r="AE437" s="74"/>
      <c r="AF437" s="74"/>
      <c r="AG437" s="74"/>
      <c r="AH437" s="74"/>
      <c r="AI437" s="74"/>
      <c r="AJ437" s="74"/>
      <c r="AK437" s="74"/>
      <c r="AL437" s="74"/>
      <c r="AM437" s="74"/>
      <c r="AN437" s="74"/>
      <c r="AO437" s="74"/>
      <c r="AP437" s="74"/>
      <c r="AQ437" s="74"/>
      <c r="AR437" s="74"/>
      <c r="AS437" s="74"/>
      <c r="AT437" s="74"/>
      <c r="AU437" s="74"/>
      <c r="AV437" s="74"/>
      <c r="AW437" s="74"/>
      <c r="AX437" s="74"/>
      <c r="AY437" s="74"/>
      <c r="AZ437" s="74"/>
      <c r="BA437" s="74"/>
      <c r="BB437" s="74"/>
      <c r="BC437" s="74"/>
      <c r="BD437" s="74"/>
      <c r="BE437" s="74"/>
      <c r="BF437" s="74"/>
      <c r="BG437" s="74"/>
      <c r="BH437" s="74"/>
      <c r="BI437" s="74"/>
      <c r="BJ437" s="74"/>
      <c r="BK437" s="74"/>
      <c r="BL437" s="74"/>
      <c r="BM437" s="74"/>
      <c r="BN437" s="74"/>
      <c r="BO437" s="74"/>
      <c r="BP437" s="74"/>
      <c r="BQ437" s="74"/>
      <c r="BR437" s="74"/>
      <c r="BS437" s="74"/>
      <c r="BT437" s="74"/>
      <c r="BU437" s="74"/>
      <c r="BV437" s="74"/>
      <c r="BW437" s="74"/>
      <c r="BX437" s="74"/>
      <c r="BY437" s="74"/>
      <c r="BZ437" s="74"/>
      <c r="CA437" s="74"/>
      <c r="CB437" s="74"/>
      <c r="CC437" s="74"/>
      <c r="CD437" s="74"/>
      <c r="CE437" s="74"/>
      <c r="CF437" s="74"/>
      <c r="CG437" s="74"/>
      <c r="CH437" s="74"/>
      <c r="CI437" s="74"/>
      <c r="CJ437" s="74"/>
      <c r="CK437" s="74"/>
      <c r="CL437" s="74"/>
      <c r="CM437" s="74"/>
      <c r="CN437" s="74"/>
      <c r="CO437" s="74"/>
      <c r="CP437" s="74"/>
      <c r="CQ437" s="74"/>
      <c r="CR437" s="74"/>
      <c r="CS437" s="74"/>
      <c r="CT437" s="74"/>
      <c r="CU437" s="74"/>
      <c r="CV437" s="74"/>
      <c r="CW437" s="74"/>
      <c r="CX437" s="74"/>
      <c r="CY437" s="74"/>
      <c r="CZ437" s="74"/>
      <c r="DA437" s="74"/>
      <c r="DB437" s="74"/>
      <c r="DC437" s="74"/>
      <c r="DD437" s="74"/>
      <c r="DE437" s="74"/>
      <c r="DF437" s="74"/>
      <c r="DG437" s="74"/>
      <c r="DH437" s="74"/>
      <c r="DI437" s="74"/>
      <c r="DJ437" s="74"/>
      <c r="DK437" s="74"/>
      <c r="DL437" s="74"/>
      <c r="DM437" s="74"/>
      <c r="DN437" s="74"/>
      <c r="DO437" s="74"/>
      <c r="DP437" s="74"/>
      <c r="DQ437" s="74"/>
      <c r="DR437" s="74"/>
      <c r="DS437" s="74"/>
      <c r="DT437" s="74"/>
      <c r="DU437" s="74"/>
      <c r="DV437" s="74"/>
      <c r="DW437" s="74"/>
      <c r="DX437" s="74"/>
      <c r="DY437" s="74"/>
      <c r="DZ437" s="74"/>
      <c r="EA437" s="74"/>
      <c r="EB437" s="74"/>
      <c r="EC437" s="74"/>
      <c r="ED437" s="74"/>
      <c r="EE437" s="74"/>
      <c r="EF437" s="74"/>
      <c r="EG437" s="74"/>
      <c r="EH437" s="74"/>
      <c r="EI437" s="74"/>
      <c r="EJ437" s="74"/>
      <c r="EK437" s="74"/>
      <c r="EL437" s="74"/>
      <c r="EM437" s="74"/>
      <c r="EN437" s="74"/>
      <c r="EO437" s="74"/>
      <c r="EP437" s="74"/>
      <c r="EQ437" s="74"/>
      <c r="ER437" s="74"/>
      <c r="ES437" s="74"/>
      <c r="ET437" s="74"/>
      <c r="EU437" s="74"/>
      <c r="EV437" s="74"/>
      <c r="EW437" s="74"/>
      <c r="EX437" s="74"/>
      <c r="EY437" s="74"/>
      <c r="EZ437" s="74"/>
      <c r="FA437" s="74"/>
      <c r="FB437" s="74"/>
      <c r="FC437" s="74"/>
      <c r="FD437" s="74"/>
      <c r="FE437" s="74"/>
      <c r="FF437" s="74"/>
      <c r="FG437" s="74"/>
      <c r="FH437" s="74"/>
      <c r="FI437" s="74"/>
      <c r="FJ437" s="74"/>
      <c r="FK437" s="74"/>
      <c r="FL437" s="74"/>
      <c r="FM437" s="74"/>
      <c r="FN437" s="74"/>
      <c r="FO437" s="74"/>
      <c r="FP437" s="74"/>
      <c r="FQ437" s="74"/>
      <c r="FR437" s="74"/>
      <c r="FS437" s="74"/>
      <c r="FT437" s="74"/>
      <c r="FU437" s="74"/>
      <c r="FV437" s="74"/>
      <c r="FW437" s="74"/>
      <c r="FX437" s="74"/>
      <c r="FY437" s="74"/>
      <c r="FZ437" s="74"/>
      <c r="GA437" s="74"/>
      <c r="GB437" s="74"/>
      <c r="GC437" s="74"/>
    </row>
    <row r="438" spans="4:185">
      <c r="D438" s="74"/>
      <c r="E438" s="74"/>
      <c r="F438" s="74"/>
      <c r="G438" s="74"/>
      <c r="H438" s="74"/>
      <c r="I438" s="74"/>
      <c r="J438" s="74"/>
      <c r="K438" s="74"/>
      <c r="L438" s="74"/>
      <c r="M438" s="74"/>
      <c r="N438" s="74"/>
      <c r="O438" s="74"/>
      <c r="P438" s="74"/>
      <c r="Q438" s="74"/>
      <c r="R438" s="74"/>
      <c r="S438" s="74"/>
      <c r="T438" s="74"/>
      <c r="U438" s="74"/>
      <c r="V438" s="74"/>
      <c r="W438" s="74"/>
      <c r="X438" s="74"/>
      <c r="Y438" s="74"/>
      <c r="Z438" s="74"/>
      <c r="AA438" s="74"/>
      <c r="AB438" s="74"/>
      <c r="AC438" s="74"/>
      <c r="AD438" s="74"/>
      <c r="AE438" s="74"/>
      <c r="AF438" s="74"/>
      <c r="AG438" s="74"/>
      <c r="AH438" s="74"/>
      <c r="AI438" s="74"/>
      <c r="AJ438" s="74"/>
      <c r="AK438" s="74"/>
      <c r="AL438" s="74"/>
      <c r="AM438" s="74"/>
      <c r="AN438" s="74"/>
      <c r="AO438" s="74"/>
      <c r="AP438" s="74"/>
      <c r="AQ438" s="74"/>
      <c r="AR438" s="74"/>
      <c r="AS438" s="74"/>
      <c r="AT438" s="74"/>
      <c r="AU438" s="74"/>
      <c r="AV438" s="74"/>
      <c r="AW438" s="74"/>
      <c r="AX438" s="74"/>
      <c r="AY438" s="74"/>
      <c r="AZ438" s="74"/>
      <c r="BA438" s="74"/>
      <c r="BB438" s="74"/>
      <c r="BC438" s="74"/>
      <c r="BD438" s="74"/>
      <c r="BE438" s="74"/>
      <c r="BF438" s="74"/>
      <c r="BG438" s="74"/>
      <c r="BH438" s="74"/>
      <c r="BI438" s="74"/>
      <c r="BJ438" s="74"/>
      <c r="BK438" s="74"/>
      <c r="BL438" s="74"/>
      <c r="BM438" s="74"/>
      <c r="BN438" s="74"/>
      <c r="BO438" s="74"/>
      <c r="BP438" s="74"/>
      <c r="BQ438" s="74"/>
      <c r="BR438" s="74"/>
      <c r="BS438" s="74"/>
      <c r="BT438" s="74"/>
      <c r="BU438" s="74"/>
      <c r="BV438" s="74"/>
      <c r="BW438" s="74"/>
      <c r="BX438" s="74"/>
      <c r="BY438" s="74"/>
      <c r="BZ438" s="74"/>
      <c r="CA438" s="74"/>
      <c r="CB438" s="74"/>
      <c r="CC438" s="74"/>
      <c r="CD438" s="74"/>
      <c r="CE438" s="74"/>
      <c r="CF438" s="74"/>
      <c r="CG438" s="74"/>
      <c r="CH438" s="74"/>
      <c r="CI438" s="74"/>
      <c r="CJ438" s="74"/>
      <c r="CK438" s="74"/>
      <c r="CL438" s="74"/>
      <c r="CM438" s="74"/>
      <c r="CN438" s="74"/>
      <c r="CO438" s="74"/>
      <c r="CP438" s="74"/>
      <c r="CQ438" s="74"/>
      <c r="CR438" s="74"/>
      <c r="CS438" s="74"/>
      <c r="CT438" s="74"/>
      <c r="CU438" s="74"/>
      <c r="CV438" s="74"/>
      <c r="CW438" s="74"/>
      <c r="CX438" s="74"/>
      <c r="CY438" s="74"/>
      <c r="CZ438" s="74"/>
      <c r="DA438" s="74"/>
      <c r="DB438" s="74"/>
      <c r="DC438" s="74"/>
      <c r="DD438" s="74"/>
      <c r="DE438" s="74"/>
      <c r="DF438" s="74"/>
      <c r="DG438" s="74"/>
      <c r="DH438" s="74"/>
      <c r="DI438" s="74"/>
      <c r="DJ438" s="74"/>
      <c r="DK438" s="74"/>
      <c r="DL438" s="74"/>
      <c r="DM438" s="74"/>
      <c r="DN438" s="74"/>
      <c r="DO438" s="74"/>
      <c r="DP438" s="74"/>
      <c r="DQ438" s="74"/>
      <c r="DR438" s="74"/>
      <c r="DS438" s="74"/>
      <c r="DT438" s="74"/>
      <c r="DU438" s="74"/>
      <c r="DV438" s="74"/>
      <c r="DW438" s="74"/>
      <c r="DX438" s="74"/>
      <c r="DY438" s="74"/>
      <c r="DZ438" s="74"/>
      <c r="EA438" s="74"/>
      <c r="EB438" s="74"/>
      <c r="EC438" s="74"/>
      <c r="ED438" s="74"/>
      <c r="EE438" s="74"/>
      <c r="EF438" s="74"/>
      <c r="EG438" s="74"/>
      <c r="EH438" s="74"/>
      <c r="EI438" s="74"/>
      <c r="EJ438" s="74"/>
      <c r="EK438" s="74"/>
      <c r="EL438" s="74"/>
      <c r="EM438" s="74"/>
      <c r="EN438" s="74"/>
      <c r="EO438" s="74"/>
      <c r="EP438" s="74"/>
      <c r="EQ438" s="74"/>
      <c r="ER438" s="74"/>
      <c r="ES438" s="74"/>
      <c r="ET438" s="74"/>
      <c r="EU438" s="74"/>
      <c r="EV438" s="74"/>
      <c r="EW438" s="74"/>
      <c r="EX438" s="74"/>
      <c r="EY438" s="74"/>
      <c r="EZ438" s="74"/>
      <c r="FA438" s="74"/>
      <c r="FB438" s="74"/>
      <c r="FC438" s="74"/>
      <c r="FD438" s="74"/>
      <c r="FE438" s="74"/>
      <c r="FF438" s="74"/>
      <c r="FG438" s="74"/>
      <c r="FH438" s="74"/>
      <c r="FI438" s="74"/>
      <c r="FJ438" s="74"/>
      <c r="FK438" s="74"/>
      <c r="FL438" s="74"/>
      <c r="FM438" s="74"/>
      <c r="FN438" s="74"/>
      <c r="FO438" s="74"/>
      <c r="FP438" s="74"/>
      <c r="FQ438" s="74"/>
      <c r="FR438" s="74"/>
      <c r="FS438" s="74"/>
      <c r="FT438" s="74"/>
      <c r="FU438" s="74"/>
      <c r="FV438" s="74"/>
      <c r="FW438" s="74"/>
      <c r="FX438" s="74"/>
      <c r="FY438" s="74"/>
      <c r="FZ438" s="74"/>
      <c r="GA438" s="74"/>
      <c r="GB438" s="74"/>
      <c r="GC438" s="74"/>
    </row>
    <row r="439" spans="4:185">
      <c r="D439" s="74"/>
      <c r="E439" s="74"/>
      <c r="F439" s="74"/>
      <c r="G439" s="74"/>
      <c r="H439" s="74"/>
      <c r="I439" s="74"/>
      <c r="J439" s="74"/>
      <c r="K439" s="74"/>
      <c r="L439" s="74"/>
      <c r="M439" s="74"/>
      <c r="N439" s="74"/>
      <c r="O439" s="74"/>
      <c r="P439" s="74"/>
      <c r="Q439" s="74"/>
      <c r="R439" s="74"/>
      <c r="S439" s="74"/>
      <c r="T439" s="74"/>
      <c r="U439" s="74"/>
      <c r="V439" s="74"/>
      <c r="W439" s="74"/>
      <c r="X439" s="74"/>
      <c r="Y439" s="74"/>
      <c r="Z439" s="74"/>
      <c r="AA439" s="74"/>
      <c r="AB439" s="74"/>
      <c r="AC439" s="74"/>
      <c r="AD439" s="74"/>
      <c r="AE439" s="74"/>
      <c r="AF439" s="74"/>
      <c r="AG439" s="74"/>
      <c r="AH439" s="74"/>
      <c r="AI439" s="74"/>
      <c r="AJ439" s="74"/>
      <c r="AK439" s="74"/>
      <c r="AL439" s="74"/>
      <c r="AM439" s="74"/>
      <c r="AN439" s="74"/>
      <c r="AO439" s="74"/>
      <c r="AP439" s="74"/>
      <c r="AQ439" s="74"/>
      <c r="AR439" s="74"/>
      <c r="AS439" s="74"/>
      <c r="AT439" s="74"/>
      <c r="AU439" s="74"/>
      <c r="AV439" s="74"/>
      <c r="AW439" s="74"/>
      <c r="AX439" s="74"/>
      <c r="AY439" s="74"/>
      <c r="AZ439" s="74"/>
      <c r="BA439" s="74"/>
      <c r="BB439" s="74"/>
      <c r="BC439" s="74"/>
      <c r="BD439" s="74"/>
      <c r="BE439" s="74"/>
      <c r="BF439" s="74"/>
      <c r="BG439" s="74"/>
      <c r="BH439" s="74"/>
      <c r="BI439" s="74"/>
      <c r="BJ439" s="74"/>
      <c r="BK439" s="74"/>
      <c r="BL439" s="74"/>
      <c r="BM439" s="74"/>
      <c r="BN439" s="74"/>
      <c r="BO439" s="74"/>
      <c r="BP439" s="74"/>
      <c r="BQ439" s="74"/>
      <c r="BR439" s="74"/>
      <c r="BS439" s="74"/>
      <c r="BT439" s="74"/>
      <c r="BU439" s="74"/>
      <c r="BV439" s="74"/>
      <c r="BW439" s="74"/>
      <c r="BX439" s="74"/>
      <c r="BY439" s="74"/>
      <c r="BZ439" s="74"/>
      <c r="CA439" s="74"/>
      <c r="CB439" s="74"/>
      <c r="CC439" s="74"/>
      <c r="CD439" s="74"/>
      <c r="CE439" s="74"/>
      <c r="CF439" s="74"/>
      <c r="CG439" s="74"/>
      <c r="CH439" s="74"/>
      <c r="CI439" s="74"/>
      <c r="CJ439" s="74"/>
      <c r="CK439" s="74"/>
      <c r="CL439" s="74"/>
      <c r="CM439" s="74"/>
      <c r="CN439" s="74"/>
      <c r="CO439" s="74"/>
      <c r="CP439" s="74"/>
      <c r="CQ439" s="74"/>
      <c r="CR439" s="74"/>
      <c r="CS439" s="74"/>
      <c r="CT439" s="74"/>
      <c r="CU439" s="74"/>
      <c r="CV439" s="74"/>
      <c r="CW439" s="74"/>
      <c r="CX439" s="74"/>
      <c r="CY439" s="74"/>
      <c r="CZ439" s="74"/>
      <c r="DA439" s="74"/>
      <c r="DB439" s="74"/>
      <c r="DC439" s="74"/>
      <c r="DD439" s="74"/>
      <c r="DE439" s="74"/>
      <c r="DF439" s="74"/>
      <c r="DG439" s="74"/>
      <c r="DH439" s="74"/>
      <c r="DI439" s="74"/>
      <c r="DJ439" s="74"/>
      <c r="DK439" s="74"/>
      <c r="DL439" s="74"/>
      <c r="DM439" s="74"/>
      <c r="DN439" s="74"/>
      <c r="DO439" s="74"/>
      <c r="DP439" s="74"/>
      <c r="DQ439" s="74"/>
      <c r="DR439" s="74"/>
      <c r="DS439" s="74"/>
      <c r="DT439" s="74"/>
      <c r="DU439" s="74"/>
      <c r="DV439" s="74"/>
      <c r="DW439" s="74"/>
      <c r="DX439" s="74"/>
      <c r="DY439" s="74"/>
      <c r="DZ439" s="74"/>
      <c r="EA439" s="74"/>
      <c r="EB439" s="74"/>
      <c r="EC439" s="74"/>
      <c r="ED439" s="74"/>
      <c r="EE439" s="74"/>
      <c r="EF439" s="74"/>
      <c r="EG439" s="74"/>
      <c r="EH439" s="74"/>
      <c r="EI439" s="74"/>
      <c r="EJ439" s="74"/>
      <c r="EK439" s="74"/>
      <c r="EL439" s="74"/>
      <c r="EM439" s="74"/>
      <c r="EN439" s="74"/>
      <c r="EO439" s="74"/>
      <c r="EP439" s="74"/>
      <c r="EQ439" s="74"/>
      <c r="ER439" s="74"/>
      <c r="ES439" s="74"/>
      <c r="ET439" s="74"/>
      <c r="EU439" s="74"/>
      <c r="EV439" s="74"/>
      <c r="EW439" s="74"/>
      <c r="EX439" s="74"/>
      <c r="EY439" s="74"/>
      <c r="EZ439" s="74"/>
      <c r="FA439" s="74"/>
      <c r="FB439" s="74"/>
      <c r="FC439" s="74"/>
      <c r="FD439" s="74"/>
      <c r="FE439" s="74"/>
      <c r="FF439" s="74"/>
      <c r="FG439" s="74"/>
      <c r="FH439" s="74"/>
      <c r="FI439" s="74"/>
      <c r="FJ439" s="74"/>
      <c r="FK439" s="74"/>
      <c r="FL439" s="74"/>
      <c r="FM439" s="74"/>
      <c r="FN439" s="74"/>
      <c r="FO439" s="74"/>
      <c r="FP439" s="74"/>
      <c r="FQ439" s="74"/>
      <c r="FR439" s="74"/>
      <c r="FS439" s="74"/>
      <c r="FT439" s="74"/>
      <c r="FU439" s="74"/>
      <c r="FV439" s="74"/>
      <c r="FW439" s="74"/>
      <c r="FX439" s="74"/>
      <c r="FY439" s="74"/>
      <c r="FZ439" s="74"/>
      <c r="GA439" s="74"/>
      <c r="GB439" s="74"/>
      <c r="GC439" s="74"/>
    </row>
    <row r="440" spans="4:185">
      <c r="D440" s="74"/>
      <c r="E440" s="74"/>
      <c r="F440" s="74"/>
      <c r="G440" s="74"/>
      <c r="H440" s="74"/>
      <c r="I440" s="74"/>
      <c r="J440" s="74"/>
      <c r="K440" s="74"/>
      <c r="L440" s="74"/>
      <c r="M440" s="74"/>
      <c r="N440" s="74"/>
      <c r="O440" s="74"/>
      <c r="P440" s="74"/>
      <c r="Q440" s="74"/>
      <c r="R440" s="74"/>
      <c r="S440" s="74"/>
      <c r="T440" s="74"/>
      <c r="U440" s="74"/>
      <c r="V440" s="74"/>
      <c r="W440" s="74"/>
      <c r="X440" s="74"/>
      <c r="Y440" s="74"/>
      <c r="Z440" s="74"/>
      <c r="AA440" s="74"/>
      <c r="AB440" s="74"/>
      <c r="AC440" s="74"/>
      <c r="AD440" s="74"/>
      <c r="AE440" s="74"/>
      <c r="AF440" s="74"/>
      <c r="AG440" s="74"/>
      <c r="AH440" s="74"/>
      <c r="AI440" s="74"/>
      <c r="AJ440" s="74"/>
      <c r="AK440" s="74"/>
      <c r="AL440" s="74"/>
      <c r="AM440" s="74"/>
      <c r="AN440" s="74"/>
      <c r="AO440" s="74"/>
      <c r="AP440" s="74"/>
      <c r="AQ440" s="74"/>
      <c r="AR440" s="74"/>
      <c r="AS440" s="74"/>
      <c r="AT440" s="74"/>
      <c r="AU440" s="74"/>
      <c r="AV440" s="74"/>
      <c r="AW440" s="74"/>
      <c r="AX440" s="74"/>
      <c r="AY440" s="74"/>
      <c r="AZ440" s="74"/>
      <c r="BA440" s="74"/>
      <c r="BB440" s="74"/>
      <c r="BC440" s="74"/>
      <c r="BD440" s="74"/>
      <c r="BE440" s="74"/>
      <c r="BF440" s="74"/>
      <c r="BG440" s="74"/>
      <c r="BH440" s="74"/>
      <c r="BI440" s="74"/>
      <c r="BJ440" s="74"/>
      <c r="BK440" s="74"/>
      <c r="BL440" s="74"/>
      <c r="BM440" s="74"/>
      <c r="BN440" s="74"/>
      <c r="BO440" s="74"/>
      <c r="BP440" s="74"/>
      <c r="BQ440" s="74"/>
      <c r="BR440" s="74"/>
      <c r="BS440" s="74"/>
      <c r="BT440" s="74"/>
      <c r="BU440" s="74"/>
      <c r="BV440" s="74"/>
      <c r="BW440" s="74"/>
      <c r="BX440" s="74"/>
      <c r="BY440" s="74"/>
      <c r="BZ440" s="74"/>
      <c r="CA440" s="74"/>
      <c r="CB440" s="74"/>
      <c r="CC440" s="74"/>
      <c r="CD440" s="74"/>
      <c r="CE440" s="74"/>
      <c r="CF440" s="74"/>
      <c r="CG440" s="74"/>
      <c r="CH440" s="74"/>
      <c r="CI440" s="74"/>
      <c r="CJ440" s="74"/>
      <c r="CK440" s="74"/>
      <c r="CL440" s="74"/>
      <c r="CM440" s="74"/>
      <c r="CN440" s="74"/>
      <c r="CO440" s="74"/>
      <c r="CP440" s="74"/>
      <c r="CQ440" s="74"/>
      <c r="CR440" s="74"/>
      <c r="CS440" s="74"/>
      <c r="CT440" s="74"/>
      <c r="CU440" s="74"/>
      <c r="CV440" s="74"/>
      <c r="CW440" s="74"/>
      <c r="CX440" s="74"/>
      <c r="CY440" s="74"/>
      <c r="CZ440" s="74"/>
      <c r="DA440" s="74"/>
      <c r="DB440" s="74"/>
      <c r="DC440" s="74"/>
      <c r="DD440" s="74"/>
      <c r="DE440" s="74"/>
      <c r="DF440" s="74"/>
      <c r="DG440" s="74"/>
      <c r="DH440" s="74"/>
      <c r="DI440" s="74"/>
      <c r="DJ440" s="74"/>
      <c r="DK440" s="74"/>
      <c r="DL440" s="74"/>
      <c r="DM440" s="74"/>
      <c r="DN440" s="74"/>
      <c r="DO440" s="74"/>
      <c r="DP440" s="74"/>
      <c r="DQ440" s="74"/>
      <c r="DR440" s="74"/>
      <c r="DS440" s="74"/>
      <c r="DT440" s="74"/>
      <c r="DU440" s="74"/>
      <c r="DV440" s="74"/>
      <c r="DW440" s="74"/>
      <c r="DX440" s="74"/>
      <c r="DY440" s="74"/>
      <c r="DZ440" s="74"/>
      <c r="EA440" s="74"/>
      <c r="EB440" s="74"/>
      <c r="EC440" s="74"/>
      <c r="ED440" s="74"/>
      <c r="EE440" s="74"/>
      <c r="EF440" s="74"/>
      <c r="EG440" s="74"/>
      <c r="EH440" s="74"/>
      <c r="EI440" s="74"/>
      <c r="EJ440" s="74"/>
      <c r="EK440" s="74"/>
      <c r="EL440" s="74"/>
      <c r="EM440" s="74"/>
      <c r="EN440" s="74"/>
      <c r="EO440" s="74"/>
      <c r="EP440" s="74"/>
      <c r="EQ440" s="74"/>
      <c r="ER440" s="74"/>
      <c r="ES440" s="74"/>
      <c r="ET440" s="74"/>
      <c r="EU440" s="74"/>
      <c r="EV440" s="74"/>
      <c r="EW440" s="74"/>
      <c r="EX440" s="74"/>
      <c r="EY440" s="74"/>
      <c r="EZ440" s="74"/>
      <c r="FA440" s="74"/>
      <c r="FB440" s="74"/>
      <c r="FC440" s="74"/>
      <c r="FD440" s="74"/>
      <c r="FE440" s="74"/>
      <c r="FF440" s="74"/>
      <c r="FG440" s="74"/>
      <c r="FH440" s="74"/>
      <c r="FI440" s="74"/>
      <c r="FJ440" s="74"/>
      <c r="FK440" s="74"/>
      <c r="FL440" s="74"/>
      <c r="FM440" s="74"/>
      <c r="FN440" s="74"/>
      <c r="FO440" s="74"/>
      <c r="FP440" s="74"/>
      <c r="FQ440" s="74"/>
      <c r="FR440" s="74"/>
      <c r="FS440" s="74"/>
      <c r="FT440" s="74"/>
      <c r="FU440" s="74"/>
      <c r="FV440" s="74"/>
      <c r="FW440" s="74"/>
      <c r="FX440" s="74"/>
      <c r="FY440" s="74"/>
      <c r="FZ440" s="74"/>
      <c r="GA440" s="74"/>
      <c r="GB440" s="74"/>
      <c r="GC440" s="74"/>
    </row>
    <row r="441" spans="4:185">
      <c r="D441" s="74"/>
      <c r="E441" s="74"/>
      <c r="F441" s="74"/>
      <c r="G441" s="74"/>
      <c r="H441" s="74"/>
      <c r="I441" s="74"/>
      <c r="J441" s="74"/>
      <c r="K441" s="74"/>
      <c r="L441" s="74"/>
      <c r="M441" s="74"/>
      <c r="N441" s="74"/>
      <c r="O441" s="74"/>
      <c r="P441" s="74"/>
      <c r="Q441" s="74"/>
      <c r="R441" s="74"/>
      <c r="S441" s="74"/>
      <c r="T441" s="74"/>
      <c r="U441" s="74"/>
      <c r="V441" s="74"/>
      <c r="W441" s="74"/>
      <c r="X441" s="74"/>
      <c r="Y441" s="74"/>
      <c r="Z441" s="74"/>
      <c r="AA441" s="74"/>
      <c r="AB441" s="74"/>
      <c r="AC441" s="74"/>
      <c r="AD441" s="74"/>
      <c r="AE441" s="74"/>
      <c r="AF441" s="74"/>
      <c r="AG441" s="74"/>
      <c r="AH441" s="74"/>
      <c r="AI441" s="74"/>
      <c r="AJ441" s="74"/>
      <c r="AK441" s="74"/>
      <c r="AL441" s="74"/>
      <c r="AM441" s="74"/>
      <c r="AN441" s="74"/>
      <c r="AO441" s="74"/>
      <c r="AP441" s="74"/>
      <c r="AQ441" s="74"/>
      <c r="AR441" s="74"/>
      <c r="AS441" s="74"/>
      <c r="AT441" s="74"/>
      <c r="AU441" s="74"/>
      <c r="AV441" s="74"/>
      <c r="AW441" s="74"/>
      <c r="AX441" s="74"/>
      <c r="AY441" s="74"/>
      <c r="AZ441" s="74"/>
      <c r="BA441" s="74"/>
      <c r="BB441" s="74"/>
      <c r="BC441" s="74"/>
      <c r="BD441" s="74"/>
      <c r="BE441" s="74"/>
      <c r="BF441" s="74"/>
      <c r="BG441" s="74"/>
      <c r="BH441" s="74"/>
      <c r="BI441" s="74"/>
      <c r="BJ441" s="74"/>
      <c r="BK441" s="74"/>
      <c r="BL441" s="74"/>
      <c r="BM441" s="74"/>
      <c r="BN441" s="74"/>
      <c r="BO441" s="74"/>
      <c r="BP441" s="74"/>
      <c r="BQ441" s="74"/>
      <c r="BR441" s="74"/>
      <c r="BS441" s="74"/>
      <c r="BT441" s="74"/>
      <c r="BU441" s="74"/>
      <c r="BV441" s="74"/>
      <c r="BW441" s="74"/>
      <c r="BX441" s="74"/>
      <c r="BY441" s="74"/>
      <c r="BZ441" s="74"/>
      <c r="CA441" s="74"/>
      <c r="CB441" s="74"/>
      <c r="CC441" s="74"/>
      <c r="CD441" s="74"/>
      <c r="CE441" s="74"/>
      <c r="CF441" s="74"/>
      <c r="CG441" s="74"/>
      <c r="CH441" s="74"/>
      <c r="CI441" s="74"/>
      <c r="CJ441" s="74"/>
      <c r="CK441" s="74"/>
      <c r="CL441" s="74"/>
      <c r="CM441" s="74"/>
      <c r="CN441" s="74"/>
      <c r="CO441" s="74"/>
      <c r="CP441" s="74"/>
      <c r="CQ441" s="74"/>
      <c r="CR441" s="74"/>
      <c r="CS441" s="74"/>
      <c r="CT441" s="74"/>
      <c r="CU441" s="74"/>
      <c r="CV441" s="74"/>
      <c r="CW441" s="74"/>
      <c r="CX441" s="74"/>
      <c r="CY441" s="74"/>
      <c r="CZ441" s="74"/>
      <c r="DA441" s="74"/>
      <c r="DB441" s="74"/>
      <c r="DC441" s="74"/>
      <c r="DD441" s="74"/>
      <c r="DE441" s="74"/>
      <c r="DF441" s="74"/>
      <c r="DG441" s="74"/>
      <c r="DH441" s="74"/>
      <c r="DI441" s="74"/>
      <c r="DJ441" s="74"/>
      <c r="DK441" s="74"/>
      <c r="DL441" s="74"/>
      <c r="DM441" s="74"/>
      <c r="DN441" s="74"/>
      <c r="DO441" s="74"/>
      <c r="DP441" s="74"/>
      <c r="DQ441" s="74"/>
      <c r="DR441" s="74"/>
      <c r="DS441" s="74"/>
      <c r="DT441" s="74"/>
      <c r="DU441" s="74"/>
      <c r="DV441" s="74"/>
      <c r="DW441" s="74"/>
      <c r="DX441" s="74"/>
      <c r="DY441" s="74"/>
      <c r="DZ441" s="74"/>
      <c r="EA441" s="74"/>
      <c r="EB441" s="74"/>
      <c r="EC441" s="74"/>
      <c r="ED441" s="74"/>
      <c r="EE441" s="74"/>
      <c r="EF441" s="74"/>
      <c r="EG441" s="74"/>
      <c r="EH441" s="74"/>
      <c r="EI441" s="74"/>
      <c r="EJ441" s="74"/>
      <c r="EK441" s="74"/>
      <c r="EL441" s="74"/>
      <c r="EM441" s="74"/>
      <c r="EN441" s="74"/>
      <c r="EO441" s="74"/>
      <c r="EP441" s="74"/>
      <c r="EQ441" s="74"/>
      <c r="ER441" s="74"/>
      <c r="ES441" s="74"/>
      <c r="ET441" s="74"/>
      <c r="EU441" s="74"/>
      <c r="EV441" s="74"/>
      <c r="EW441" s="74"/>
      <c r="EX441" s="74"/>
      <c r="EY441" s="74"/>
      <c r="EZ441" s="74"/>
      <c r="FA441" s="74"/>
      <c r="FB441" s="74"/>
      <c r="FC441" s="74"/>
      <c r="FD441" s="74"/>
      <c r="FE441" s="74"/>
      <c r="FF441" s="74"/>
      <c r="FG441" s="74"/>
      <c r="FH441" s="74"/>
      <c r="FI441" s="74"/>
      <c r="FJ441" s="74"/>
      <c r="FK441" s="74"/>
      <c r="FL441" s="74"/>
      <c r="FM441" s="74"/>
      <c r="FN441" s="74"/>
      <c r="FO441" s="74"/>
      <c r="FP441" s="74"/>
      <c r="FQ441" s="74"/>
      <c r="FR441" s="74"/>
      <c r="FS441" s="74"/>
      <c r="FT441" s="74"/>
      <c r="FU441" s="74"/>
      <c r="FV441" s="74"/>
      <c r="FW441" s="74"/>
      <c r="FX441" s="74"/>
      <c r="FY441" s="74"/>
      <c r="FZ441" s="74"/>
      <c r="GA441" s="74"/>
      <c r="GB441" s="74"/>
      <c r="GC441" s="74"/>
    </row>
    <row r="442" spans="4:185">
      <c r="D442" s="74"/>
      <c r="E442" s="74"/>
      <c r="F442" s="74"/>
      <c r="G442" s="74"/>
      <c r="H442" s="74"/>
      <c r="I442" s="74"/>
      <c r="J442" s="74"/>
      <c r="K442" s="74"/>
      <c r="L442" s="74"/>
      <c r="M442" s="74"/>
      <c r="N442" s="74"/>
      <c r="O442" s="74"/>
      <c r="P442" s="74"/>
      <c r="Q442" s="74"/>
      <c r="R442" s="74"/>
      <c r="S442" s="74"/>
      <c r="T442" s="74"/>
      <c r="U442" s="74"/>
      <c r="V442" s="74"/>
      <c r="W442" s="74"/>
      <c r="X442" s="74"/>
      <c r="Y442" s="74"/>
      <c r="Z442" s="74"/>
      <c r="AA442" s="74"/>
      <c r="AB442" s="74"/>
      <c r="AC442" s="74"/>
      <c r="AD442" s="74"/>
      <c r="AE442" s="74"/>
      <c r="AF442" s="74"/>
      <c r="AG442" s="74"/>
      <c r="AH442" s="74"/>
      <c r="AI442" s="74"/>
      <c r="AJ442" s="74"/>
      <c r="AK442" s="74"/>
      <c r="AL442" s="74"/>
      <c r="AM442" s="74"/>
      <c r="AN442" s="74"/>
      <c r="AO442" s="74"/>
      <c r="AP442" s="74"/>
      <c r="AQ442" s="74"/>
      <c r="AR442" s="74"/>
      <c r="AS442" s="74"/>
      <c r="AT442" s="74"/>
      <c r="AU442" s="74"/>
      <c r="AV442" s="74"/>
      <c r="AW442" s="74"/>
      <c r="AX442" s="74"/>
      <c r="AY442" s="74"/>
      <c r="AZ442" s="74"/>
      <c r="BA442" s="74"/>
      <c r="BB442" s="74"/>
      <c r="BC442" s="74"/>
      <c r="BD442" s="74"/>
      <c r="BE442" s="74"/>
      <c r="BF442" s="74"/>
      <c r="BG442" s="74"/>
      <c r="BH442" s="74"/>
      <c r="BI442" s="74"/>
      <c r="BJ442" s="74"/>
      <c r="BK442" s="74"/>
      <c r="BL442" s="74"/>
      <c r="BM442" s="74"/>
      <c r="BN442" s="74"/>
      <c r="BO442" s="74"/>
      <c r="BP442" s="74"/>
      <c r="BQ442" s="74"/>
      <c r="BR442" s="74"/>
      <c r="BS442" s="74"/>
      <c r="BT442" s="74"/>
      <c r="BU442" s="74"/>
      <c r="BV442" s="74"/>
      <c r="BW442" s="74"/>
      <c r="BX442" s="74"/>
      <c r="BY442" s="74"/>
      <c r="BZ442" s="74"/>
      <c r="CA442" s="74"/>
      <c r="CB442" s="74"/>
      <c r="CC442" s="74"/>
      <c r="CD442" s="74"/>
      <c r="CE442" s="74"/>
      <c r="CF442" s="74"/>
      <c r="CG442" s="74"/>
      <c r="CH442" s="74"/>
      <c r="CI442" s="74"/>
      <c r="CJ442" s="74"/>
      <c r="CK442" s="74"/>
      <c r="CL442" s="74"/>
      <c r="CM442" s="74"/>
      <c r="CN442" s="74"/>
      <c r="CO442" s="74"/>
      <c r="CP442" s="74"/>
      <c r="CQ442" s="74"/>
      <c r="CR442" s="74"/>
      <c r="CS442" s="74"/>
      <c r="CT442" s="74"/>
      <c r="CU442" s="74"/>
      <c r="CV442" s="74"/>
      <c r="CW442" s="74"/>
      <c r="CX442" s="74"/>
      <c r="CY442" s="74"/>
      <c r="CZ442" s="74"/>
      <c r="DA442" s="74"/>
      <c r="DB442" s="74"/>
      <c r="DC442" s="74"/>
      <c r="DD442" s="74"/>
      <c r="DE442" s="74"/>
      <c r="DF442" s="74"/>
      <c r="DG442" s="74"/>
      <c r="DH442" s="74"/>
      <c r="DI442" s="74"/>
      <c r="DJ442" s="74"/>
      <c r="DK442" s="74"/>
      <c r="DL442" s="74"/>
      <c r="DM442" s="74"/>
      <c r="DN442" s="74"/>
      <c r="DO442" s="74"/>
      <c r="DP442" s="74"/>
      <c r="DQ442" s="74"/>
      <c r="DR442" s="74"/>
      <c r="DS442" s="74"/>
      <c r="DT442" s="74"/>
      <c r="DU442" s="74"/>
      <c r="DV442" s="74"/>
      <c r="DW442" s="74"/>
      <c r="DX442" s="74"/>
      <c r="DY442" s="74"/>
      <c r="DZ442" s="74"/>
      <c r="EA442" s="74"/>
      <c r="EB442" s="74"/>
      <c r="EC442" s="74"/>
      <c r="ED442" s="74"/>
      <c r="EE442" s="74"/>
      <c r="EF442" s="74"/>
      <c r="EG442" s="74"/>
      <c r="EH442" s="74"/>
      <c r="EI442" s="74"/>
      <c r="EJ442" s="74"/>
      <c r="EK442" s="74"/>
      <c r="EL442" s="74"/>
      <c r="EM442" s="74"/>
      <c r="EN442" s="74"/>
      <c r="EO442" s="74"/>
      <c r="EP442" s="74"/>
      <c r="EQ442" s="74"/>
      <c r="ER442" s="74"/>
      <c r="ES442" s="74"/>
      <c r="ET442" s="74"/>
      <c r="EU442" s="74"/>
      <c r="EV442" s="74"/>
      <c r="EW442" s="74"/>
      <c r="EX442" s="74"/>
      <c r="EY442" s="74"/>
      <c r="EZ442" s="74"/>
      <c r="FA442" s="74"/>
      <c r="FB442" s="74"/>
      <c r="FC442" s="74"/>
      <c r="FD442" s="74"/>
      <c r="FE442" s="74"/>
      <c r="FF442" s="74"/>
      <c r="FG442" s="74"/>
      <c r="FH442" s="74"/>
      <c r="FI442" s="74"/>
      <c r="FJ442" s="74"/>
      <c r="FK442" s="74"/>
      <c r="FL442" s="74"/>
      <c r="FM442" s="74"/>
      <c r="FN442" s="74"/>
      <c r="FO442" s="74"/>
      <c r="FP442" s="74"/>
      <c r="FQ442" s="74"/>
      <c r="FR442" s="74"/>
      <c r="FS442" s="74"/>
      <c r="FT442" s="74"/>
      <c r="FU442" s="74"/>
      <c r="FV442" s="74"/>
      <c r="FW442" s="74"/>
      <c r="FX442" s="74"/>
      <c r="FY442" s="74"/>
      <c r="FZ442" s="74"/>
      <c r="GA442" s="74"/>
      <c r="GB442" s="74"/>
      <c r="GC442" s="74"/>
    </row>
    <row r="443" spans="4:185">
      <c r="D443" s="74"/>
      <c r="E443" s="74"/>
      <c r="F443" s="74"/>
      <c r="G443" s="74"/>
      <c r="H443" s="74"/>
      <c r="I443" s="74"/>
      <c r="J443" s="74"/>
      <c r="K443" s="74"/>
      <c r="L443" s="74"/>
      <c r="M443" s="74"/>
      <c r="N443" s="74"/>
      <c r="O443" s="74"/>
      <c r="P443" s="74"/>
      <c r="Q443" s="74"/>
      <c r="R443" s="74"/>
      <c r="S443" s="74"/>
      <c r="T443" s="74"/>
      <c r="U443" s="74"/>
      <c r="V443" s="74"/>
      <c r="W443" s="74"/>
      <c r="X443" s="74"/>
      <c r="Y443" s="74"/>
      <c r="Z443" s="74"/>
      <c r="AA443" s="74"/>
      <c r="AB443" s="74"/>
      <c r="AC443" s="74"/>
      <c r="AD443" s="74"/>
      <c r="AE443" s="74"/>
      <c r="AF443" s="74"/>
      <c r="AG443" s="74"/>
      <c r="AH443" s="74"/>
      <c r="AI443" s="74"/>
      <c r="AJ443" s="74"/>
      <c r="AK443" s="74"/>
      <c r="AL443" s="74"/>
      <c r="AM443" s="74"/>
      <c r="AN443" s="74"/>
      <c r="AO443" s="74"/>
      <c r="AP443" s="74"/>
      <c r="AQ443" s="74"/>
      <c r="AR443" s="74"/>
      <c r="AS443" s="74"/>
      <c r="AT443" s="74"/>
      <c r="AU443" s="74"/>
      <c r="AV443" s="74"/>
      <c r="AW443" s="74"/>
      <c r="AX443" s="74"/>
      <c r="AY443" s="74"/>
      <c r="AZ443" s="74"/>
      <c r="BA443" s="74"/>
      <c r="BB443" s="74"/>
      <c r="BC443" s="74"/>
      <c r="BD443" s="74"/>
      <c r="BE443" s="74"/>
      <c r="BF443" s="74"/>
      <c r="BG443" s="74"/>
      <c r="BH443" s="74"/>
      <c r="BI443" s="74"/>
      <c r="BJ443" s="74"/>
      <c r="BK443" s="74"/>
      <c r="BL443" s="74"/>
      <c r="BM443" s="74"/>
      <c r="BN443" s="74"/>
      <c r="BO443" s="74"/>
      <c r="BP443" s="74"/>
      <c r="BQ443" s="74"/>
      <c r="BR443" s="74"/>
      <c r="BS443" s="74"/>
      <c r="BT443" s="74"/>
      <c r="BU443" s="74"/>
      <c r="BV443" s="74"/>
      <c r="BW443" s="74"/>
      <c r="BX443" s="74"/>
      <c r="BY443" s="74"/>
      <c r="BZ443" s="74"/>
      <c r="CA443" s="74"/>
      <c r="CB443" s="74"/>
      <c r="CC443" s="74"/>
      <c r="CD443" s="74"/>
      <c r="CE443" s="74"/>
      <c r="CF443" s="74"/>
      <c r="CG443" s="74"/>
      <c r="CH443" s="74"/>
      <c r="CI443" s="74"/>
      <c r="CJ443" s="74"/>
      <c r="CK443" s="74"/>
      <c r="CL443" s="74"/>
      <c r="CM443" s="74"/>
      <c r="CN443" s="74"/>
      <c r="CO443" s="74"/>
      <c r="CP443" s="74"/>
      <c r="CQ443" s="74"/>
      <c r="CR443" s="74"/>
      <c r="CS443" s="74"/>
      <c r="CT443" s="74"/>
      <c r="CU443" s="74"/>
      <c r="CV443" s="74"/>
      <c r="CW443" s="74"/>
      <c r="CX443" s="74"/>
      <c r="CY443" s="74"/>
      <c r="CZ443" s="74"/>
      <c r="DA443" s="74"/>
      <c r="DB443" s="74"/>
      <c r="DC443" s="74"/>
      <c r="DD443" s="74"/>
      <c r="DE443" s="74"/>
      <c r="DF443" s="74"/>
      <c r="DG443" s="74"/>
      <c r="DH443" s="74"/>
      <c r="DI443" s="74"/>
      <c r="DJ443" s="74"/>
      <c r="DK443" s="74"/>
      <c r="DL443" s="74"/>
      <c r="DM443" s="74"/>
      <c r="DN443" s="74"/>
      <c r="DO443" s="74"/>
      <c r="DP443" s="74"/>
      <c r="DQ443" s="74"/>
      <c r="DR443" s="74"/>
      <c r="DS443" s="74"/>
      <c r="DT443" s="74"/>
      <c r="DU443" s="74"/>
      <c r="DV443" s="74"/>
      <c r="DW443" s="74"/>
      <c r="DX443" s="74"/>
      <c r="DY443" s="74"/>
      <c r="DZ443" s="74"/>
      <c r="EA443" s="74"/>
      <c r="EB443" s="74"/>
      <c r="EC443" s="74"/>
      <c r="ED443" s="74"/>
      <c r="EE443" s="74"/>
      <c r="EF443" s="74"/>
      <c r="EG443" s="74"/>
      <c r="EH443" s="74"/>
      <c r="EI443" s="74"/>
      <c r="EJ443" s="74"/>
      <c r="EK443" s="74"/>
      <c r="EL443" s="74"/>
      <c r="EM443" s="74"/>
      <c r="EN443" s="74"/>
      <c r="EO443" s="74"/>
      <c r="EP443" s="74"/>
      <c r="EQ443" s="74"/>
      <c r="ER443" s="74"/>
      <c r="ES443" s="74"/>
      <c r="ET443" s="74"/>
      <c r="EU443" s="74"/>
      <c r="EV443" s="74"/>
      <c r="EW443" s="74"/>
      <c r="EX443" s="74"/>
      <c r="EY443" s="74"/>
      <c r="EZ443" s="74"/>
      <c r="FA443" s="74"/>
      <c r="FB443" s="74"/>
      <c r="FC443" s="74"/>
      <c r="FD443" s="74"/>
      <c r="FE443" s="74"/>
      <c r="FF443" s="74"/>
      <c r="FG443" s="74"/>
      <c r="FH443" s="74"/>
      <c r="FI443" s="74"/>
      <c r="FJ443" s="74"/>
      <c r="FK443" s="74"/>
      <c r="FL443" s="74"/>
      <c r="FM443" s="74"/>
      <c r="FN443" s="74"/>
      <c r="FO443" s="74"/>
      <c r="FP443" s="74"/>
      <c r="FQ443" s="74"/>
      <c r="FR443" s="74"/>
      <c r="FS443" s="74"/>
      <c r="FT443" s="74"/>
      <c r="FU443" s="74"/>
      <c r="FV443" s="74"/>
      <c r="FW443" s="74"/>
      <c r="FX443" s="74"/>
      <c r="FY443" s="74"/>
      <c r="FZ443" s="74"/>
      <c r="GA443" s="74"/>
      <c r="GB443" s="74"/>
      <c r="GC443" s="74"/>
    </row>
    <row r="444" spans="4:185">
      <c r="D444" s="74"/>
      <c r="E444" s="74"/>
      <c r="F444" s="74"/>
      <c r="G444" s="74"/>
      <c r="H444" s="74"/>
      <c r="I444" s="74"/>
      <c r="J444" s="74"/>
      <c r="K444" s="74"/>
      <c r="L444" s="74"/>
      <c r="M444" s="74"/>
      <c r="N444" s="74"/>
      <c r="O444" s="74"/>
      <c r="P444" s="74"/>
      <c r="Q444" s="74"/>
      <c r="R444" s="74"/>
      <c r="S444" s="74"/>
      <c r="T444" s="74"/>
      <c r="U444" s="74"/>
      <c r="V444" s="74"/>
      <c r="W444" s="74"/>
      <c r="X444" s="74"/>
      <c r="Y444" s="74"/>
      <c r="Z444" s="74"/>
      <c r="AA444" s="74"/>
      <c r="AB444" s="74"/>
      <c r="AC444" s="74"/>
      <c r="AD444" s="74"/>
      <c r="AE444" s="74"/>
      <c r="AF444" s="74"/>
      <c r="AG444" s="74"/>
      <c r="AH444" s="74"/>
      <c r="AI444" s="74"/>
      <c r="AJ444" s="74"/>
      <c r="AK444" s="74"/>
      <c r="AL444" s="74"/>
      <c r="AM444" s="74"/>
      <c r="AN444" s="74"/>
      <c r="AO444" s="74"/>
      <c r="AP444" s="74"/>
      <c r="AQ444" s="74"/>
      <c r="AR444" s="74"/>
      <c r="AS444" s="74"/>
      <c r="AT444" s="74"/>
      <c r="AU444" s="74"/>
      <c r="AV444" s="74"/>
      <c r="AW444" s="74"/>
      <c r="AX444" s="74"/>
      <c r="AY444" s="74"/>
      <c r="AZ444" s="74"/>
      <c r="BA444" s="74"/>
      <c r="BB444" s="74"/>
      <c r="BC444" s="74"/>
      <c r="BD444" s="74"/>
      <c r="BE444" s="74"/>
      <c r="BF444" s="74"/>
      <c r="BG444" s="74"/>
      <c r="BH444" s="74"/>
      <c r="BI444" s="74"/>
      <c r="BJ444" s="74"/>
      <c r="BK444" s="74"/>
      <c r="BL444" s="74"/>
      <c r="BM444" s="74"/>
      <c r="BN444" s="74"/>
      <c r="BO444" s="74"/>
      <c r="BP444" s="74"/>
      <c r="BQ444" s="74"/>
      <c r="BR444" s="74"/>
      <c r="BS444" s="74"/>
      <c r="BT444" s="74"/>
      <c r="BU444" s="74"/>
      <c r="BV444" s="74"/>
      <c r="BW444" s="74"/>
      <c r="BX444" s="74"/>
      <c r="BY444" s="74"/>
      <c r="BZ444" s="74"/>
      <c r="CA444" s="74"/>
      <c r="CB444" s="74"/>
      <c r="CC444" s="74"/>
      <c r="CD444" s="74"/>
      <c r="CE444" s="74"/>
      <c r="CF444" s="74"/>
      <c r="CG444" s="74"/>
      <c r="CH444" s="74"/>
      <c r="CI444" s="74"/>
      <c r="CJ444" s="74"/>
      <c r="CK444" s="74"/>
      <c r="CL444" s="74"/>
      <c r="CM444" s="74"/>
      <c r="CN444" s="74"/>
      <c r="CO444" s="74"/>
      <c r="CP444" s="74"/>
      <c r="CQ444" s="74"/>
      <c r="CR444" s="74"/>
      <c r="CS444" s="74"/>
      <c r="CT444" s="74"/>
      <c r="CU444" s="74"/>
      <c r="CV444" s="74"/>
      <c r="CW444" s="74"/>
      <c r="CX444" s="74"/>
      <c r="CY444" s="74"/>
      <c r="CZ444" s="74"/>
      <c r="DA444" s="74"/>
      <c r="DB444" s="74"/>
      <c r="DC444" s="74"/>
      <c r="DD444" s="74"/>
      <c r="DE444" s="74"/>
      <c r="DF444" s="74"/>
      <c r="DG444" s="74"/>
      <c r="DH444" s="74"/>
      <c r="DI444" s="74"/>
      <c r="DJ444" s="74"/>
      <c r="DK444" s="74"/>
      <c r="DL444" s="74"/>
      <c r="DM444" s="74"/>
      <c r="DN444" s="74"/>
      <c r="DO444" s="74"/>
      <c r="DP444" s="74"/>
      <c r="DQ444" s="74"/>
      <c r="DR444" s="74"/>
      <c r="DS444" s="74"/>
      <c r="DT444" s="74"/>
      <c r="DU444" s="74"/>
      <c r="DV444" s="74"/>
      <c r="DW444" s="74"/>
      <c r="DX444" s="74"/>
      <c r="DY444" s="74"/>
      <c r="DZ444" s="74"/>
      <c r="EA444" s="74"/>
      <c r="EB444" s="74"/>
      <c r="EC444" s="74"/>
      <c r="ED444" s="74"/>
      <c r="EE444" s="74"/>
      <c r="EF444" s="74"/>
      <c r="EG444" s="74"/>
      <c r="EH444" s="74"/>
      <c r="EI444" s="74"/>
      <c r="EJ444" s="74"/>
      <c r="EK444" s="74"/>
      <c r="EL444" s="74"/>
      <c r="EM444" s="74"/>
      <c r="EN444" s="74"/>
      <c r="EO444" s="74"/>
      <c r="EP444" s="74"/>
      <c r="EQ444" s="74"/>
      <c r="ER444" s="74"/>
      <c r="ES444" s="74"/>
      <c r="ET444" s="74"/>
      <c r="EU444" s="74"/>
      <c r="EV444" s="74"/>
      <c r="EW444" s="74"/>
      <c r="EX444" s="74"/>
      <c r="EY444" s="74"/>
      <c r="EZ444" s="74"/>
      <c r="FA444" s="74"/>
      <c r="FB444" s="74"/>
      <c r="FC444" s="74"/>
      <c r="FD444" s="74"/>
      <c r="FE444" s="74"/>
      <c r="FF444" s="74"/>
      <c r="FG444" s="74"/>
      <c r="FH444" s="74"/>
      <c r="FI444" s="74"/>
      <c r="FJ444" s="74"/>
      <c r="FK444" s="74"/>
      <c r="FL444" s="74"/>
      <c r="FM444" s="74"/>
      <c r="FN444" s="74"/>
      <c r="FO444" s="74"/>
      <c r="FP444" s="74"/>
      <c r="FQ444" s="74"/>
      <c r="FR444" s="74"/>
      <c r="FS444" s="74"/>
      <c r="FT444" s="74"/>
      <c r="FU444" s="74"/>
      <c r="FV444" s="74"/>
      <c r="FW444" s="74"/>
      <c r="FX444" s="74"/>
      <c r="FY444" s="74"/>
      <c r="FZ444" s="74"/>
      <c r="GA444" s="74"/>
      <c r="GB444" s="74"/>
      <c r="GC444" s="74"/>
    </row>
    <row r="445" spans="4:185">
      <c r="D445" s="74"/>
      <c r="E445" s="74"/>
      <c r="F445" s="74"/>
      <c r="G445" s="74"/>
      <c r="H445" s="74"/>
      <c r="I445" s="74"/>
      <c r="J445" s="74"/>
      <c r="K445" s="74"/>
      <c r="L445" s="74"/>
      <c r="M445" s="74"/>
      <c r="N445" s="74"/>
      <c r="O445" s="74"/>
      <c r="P445" s="74"/>
      <c r="Q445" s="74"/>
      <c r="R445" s="74"/>
      <c r="S445" s="74"/>
      <c r="T445" s="74"/>
      <c r="U445" s="74"/>
      <c r="V445" s="74"/>
      <c r="W445" s="74"/>
      <c r="X445" s="74"/>
      <c r="Y445" s="74"/>
      <c r="Z445" s="74"/>
      <c r="AA445" s="74"/>
      <c r="AB445" s="74"/>
      <c r="AC445" s="74"/>
      <c r="AD445" s="74"/>
      <c r="AE445" s="74"/>
      <c r="AF445" s="74"/>
      <c r="AG445" s="74"/>
      <c r="AH445" s="74"/>
      <c r="AI445" s="74"/>
      <c r="AJ445" s="74"/>
      <c r="AK445" s="74"/>
      <c r="AL445" s="74"/>
      <c r="AM445" s="74"/>
      <c r="AN445" s="74"/>
      <c r="AO445" s="74"/>
      <c r="AP445" s="74"/>
      <c r="AQ445" s="74"/>
      <c r="AR445" s="74"/>
      <c r="AS445" s="74"/>
      <c r="AT445" s="74"/>
      <c r="AU445" s="74"/>
      <c r="AV445" s="74"/>
      <c r="AW445" s="74"/>
      <c r="AX445" s="74"/>
      <c r="AY445" s="74"/>
      <c r="AZ445" s="74"/>
      <c r="BA445" s="74"/>
      <c r="BB445" s="74"/>
      <c r="BC445" s="74"/>
      <c r="BD445" s="74"/>
      <c r="BE445" s="74"/>
      <c r="BF445" s="74"/>
      <c r="BG445" s="74"/>
      <c r="BH445" s="74"/>
      <c r="BI445" s="74"/>
      <c r="BJ445" s="74"/>
      <c r="BK445" s="74"/>
      <c r="BL445" s="74"/>
      <c r="BM445" s="74"/>
      <c r="BN445" s="74"/>
      <c r="BO445" s="74"/>
      <c r="BP445" s="74"/>
      <c r="BQ445" s="74"/>
      <c r="BR445" s="74"/>
      <c r="BS445" s="74"/>
      <c r="BT445" s="74"/>
      <c r="BU445" s="74"/>
      <c r="BV445" s="74"/>
      <c r="BW445" s="74"/>
      <c r="BX445" s="74"/>
      <c r="BY445" s="74"/>
      <c r="BZ445" s="74"/>
      <c r="CA445" s="74"/>
      <c r="CB445" s="74"/>
      <c r="CC445" s="74"/>
      <c r="CD445" s="74"/>
      <c r="CE445" s="74"/>
      <c r="CF445" s="74"/>
      <c r="CG445" s="74"/>
      <c r="CH445" s="74"/>
      <c r="CI445" s="74"/>
      <c r="CJ445" s="74"/>
      <c r="CK445" s="74"/>
      <c r="CL445" s="74"/>
      <c r="CM445" s="74"/>
      <c r="CN445" s="74"/>
      <c r="CO445" s="74"/>
      <c r="CP445" s="74"/>
      <c r="CQ445" s="74"/>
      <c r="CR445" s="74"/>
      <c r="CS445" s="74"/>
      <c r="CT445" s="74"/>
      <c r="CU445" s="74"/>
      <c r="CV445" s="74"/>
      <c r="CW445" s="74"/>
      <c r="CX445" s="74"/>
      <c r="CY445" s="74"/>
      <c r="CZ445" s="74"/>
      <c r="DA445" s="74"/>
      <c r="DB445" s="74"/>
      <c r="DC445" s="74"/>
      <c r="DD445" s="74"/>
      <c r="DE445" s="74"/>
      <c r="DF445" s="74"/>
      <c r="DG445" s="74"/>
      <c r="DH445" s="74"/>
      <c r="DI445" s="74"/>
      <c r="DJ445" s="74"/>
      <c r="DK445" s="74"/>
      <c r="DL445" s="74"/>
      <c r="DM445" s="74"/>
      <c r="DN445" s="74"/>
      <c r="DO445" s="74"/>
      <c r="DP445" s="74"/>
      <c r="DQ445" s="74"/>
      <c r="DR445" s="74"/>
      <c r="DS445" s="74"/>
      <c r="DT445" s="74"/>
      <c r="DU445" s="74"/>
      <c r="DV445" s="74"/>
      <c r="DW445" s="74"/>
      <c r="DX445" s="74"/>
      <c r="DY445" s="74"/>
      <c r="DZ445" s="74"/>
      <c r="EA445" s="74"/>
      <c r="EB445" s="74"/>
      <c r="EC445" s="74"/>
      <c r="ED445" s="74"/>
      <c r="EE445" s="74"/>
      <c r="EF445" s="74"/>
      <c r="EG445" s="74"/>
      <c r="EH445" s="74"/>
      <c r="EI445" s="74"/>
      <c r="EJ445" s="74"/>
      <c r="EK445" s="74"/>
      <c r="EL445" s="74"/>
      <c r="EM445" s="74"/>
      <c r="EN445" s="74"/>
      <c r="EO445" s="74"/>
      <c r="EP445" s="74"/>
      <c r="EQ445" s="74"/>
      <c r="ER445" s="74"/>
      <c r="ES445" s="74"/>
      <c r="ET445" s="74"/>
      <c r="EU445" s="74"/>
      <c r="EV445" s="74"/>
      <c r="EW445" s="74"/>
      <c r="EX445" s="74"/>
      <c r="EY445" s="74"/>
      <c r="EZ445" s="74"/>
      <c r="FA445" s="74"/>
      <c r="FB445" s="74"/>
      <c r="FC445" s="74"/>
      <c r="FD445" s="74"/>
      <c r="FE445" s="74"/>
      <c r="FF445" s="74"/>
      <c r="FG445" s="74"/>
      <c r="FH445" s="74"/>
      <c r="FI445" s="74"/>
      <c r="FJ445" s="74"/>
      <c r="FK445" s="74"/>
      <c r="FL445" s="74"/>
      <c r="FM445" s="74"/>
      <c r="FN445" s="74"/>
      <c r="FO445" s="74"/>
      <c r="FP445" s="74"/>
      <c r="FQ445" s="74"/>
      <c r="FR445" s="74"/>
      <c r="FS445" s="74"/>
      <c r="FT445" s="74"/>
      <c r="FU445" s="74"/>
      <c r="FV445" s="74"/>
      <c r="FW445" s="74"/>
      <c r="FX445" s="74"/>
      <c r="FY445" s="74"/>
      <c r="FZ445" s="74"/>
      <c r="GA445" s="74"/>
      <c r="GB445" s="74"/>
      <c r="GC445" s="74"/>
    </row>
    <row r="446" spans="4:185">
      <c r="D446" s="74"/>
      <c r="E446" s="74"/>
      <c r="F446" s="74"/>
      <c r="G446" s="74"/>
      <c r="H446" s="74"/>
      <c r="I446" s="74"/>
      <c r="J446" s="74"/>
      <c r="K446" s="74"/>
      <c r="L446" s="74"/>
      <c r="M446" s="74"/>
      <c r="N446" s="74"/>
      <c r="O446" s="74"/>
      <c r="P446" s="74"/>
      <c r="Q446" s="74"/>
      <c r="R446" s="74"/>
      <c r="S446" s="74"/>
      <c r="T446" s="74"/>
      <c r="U446" s="74"/>
      <c r="V446" s="74"/>
      <c r="W446" s="74"/>
      <c r="X446" s="74"/>
      <c r="Y446" s="74"/>
      <c r="Z446" s="74"/>
      <c r="AA446" s="74"/>
      <c r="AB446" s="74"/>
      <c r="AC446" s="74"/>
      <c r="AD446" s="74"/>
      <c r="AE446" s="74"/>
      <c r="AF446" s="74"/>
      <c r="AG446" s="74"/>
      <c r="AH446" s="74"/>
      <c r="AI446" s="74"/>
      <c r="AJ446" s="74"/>
      <c r="AK446" s="74"/>
      <c r="AL446" s="74"/>
      <c r="AM446" s="74"/>
      <c r="AN446" s="74"/>
      <c r="AO446" s="74"/>
      <c r="AP446" s="74"/>
      <c r="AQ446" s="74"/>
      <c r="AR446" s="74"/>
      <c r="AS446" s="74"/>
      <c r="AT446" s="74"/>
      <c r="AU446" s="74"/>
      <c r="AV446" s="74"/>
      <c r="AW446" s="74"/>
      <c r="AX446" s="74"/>
      <c r="AY446" s="74"/>
      <c r="AZ446" s="74"/>
      <c r="BA446" s="74"/>
      <c r="BB446" s="74"/>
      <c r="BC446" s="74"/>
      <c r="BD446" s="74"/>
      <c r="BE446" s="74"/>
      <c r="BF446" s="74"/>
      <c r="BG446" s="74"/>
      <c r="BH446" s="74"/>
      <c r="BI446" s="74"/>
      <c r="BJ446" s="74"/>
      <c r="BK446" s="74"/>
      <c r="BL446" s="74"/>
      <c r="BM446" s="74"/>
      <c r="BN446" s="74"/>
      <c r="BO446" s="74"/>
      <c r="BP446" s="74"/>
      <c r="BQ446" s="74"/>
      <c r="BR446" s="74"/>
      <c r="BS446" s="74"/>
      <c r="BT446" s="74"/>
      <c r="BU446" s="74"/>
      <c r="BV446" s="74"/>
      <c r="BW446" s="74"/>
      <c r="BX446" s="74"/>
      <c r="BY446" s="74"/>
      <c r="BZ446" s="74"/>
      <c r="CA446" s="74"/>
      <c r="CB446" s="74"/>
      <c r="CC446" s="74"/>
      <c r="CD446" s="74"/>
      <c r="CE446" s="74"/>
      <c r="CF446" s="74"/>
      <c r="CG446" s="74"/>
      <c r="CH446" s="74"/>
      <c r="CI446" s="74"/>
      <c r="CJ446" s="74"/>
      <c r="CK446" s="74"/>
      <c r="CL446" s="74"/>
      <c r="CM446" s="74"/>
      <c r="CN446" s="74"/>
      <c r="CO446" s="74"/>
      <c r="CP446" s="74"/>
      <c r="CQ446" s="74"/>
      <c r="CR446" s="74"/>
      <c r="CS446" s="74"/>
      <c r="CT446" s="74"/>
      <c r="CU446" s="74"/>
      <c r="CV446" s="74"/>
      <c r="CW446" s="74"/>
      <c r="CX446" s="74"/>
      <c r="CY446" s="74"/>
      <c r="CZ446" s="74"/>
      <c r="DA446" s="74"/>
      <c r="DB446" s="74"/>
      <c r="DC446" s="74"/>
      <c r="DD446" s="74"/>
      <c r="DE446" s="74"/>
      <c r="DF446" s="74"/>
      <c r="DG446" s="74"/>
      <c r="DH446" s="74"/>
      <c r="DI446" s="74"/>
      <c r="DJ446" s="74"/>
      <c r="DK446" s="74"/>
      <c r="DL446" s="74"/>
      <c r="DM446" s="74"/>
      <c r="DN446" s="74"/>
      <c r="DO446" s="74"/>
      <c r="DP446" s="74"/>
      <c r="DQ446" s="74"/>
      <c r="DR446" s="74"/>
      <c r="DS446" s="74"/>
      <c r="DT446" s="74"/>
      <c r="DU446" s="74"/>
      <c r="DV446" s="74"/>
      <c r="DW446" s="74"/>
      <c r="DX446" s="74"/>
      <c r="DY446" s="74"/>
      <c r="DZ446" s="74"/>
      <c r="EA446" s="74"/>
      <c r="EB446" s="74"/>
      <c r="EC446" s="74"/>
      <c r="ED446" s="74"/>
      <c r="EE446" s="74"/>
      <c r="EF446" s="74"/>
      <c r="EG446" s="74"/>
      <c r="EH446" s="74"/>
      <c r="EI446" s="74"/>
      <c r="EJ446" s="74"/>
      <c r="EK446" s="74"/>
      <c r="EL446" s="74"/>
      <c r="EM446" s="74"/>
      <c r="EN446" s="74"/>
      <c r="EO446" s="74"/>
      <c r="EP446" s="74"/>
      <c r="EQ446" s="74"/>
      <c r="ER446" s="74"/>
      <c r="ES446" s="74"/>
      <c r="ET446" s="74"/>
      <c r="EU446" s="74"/>
      <c r="EV446" s="74"/>
      <c r="EW446" s="74"/>
      <c r="EX446" s="74"/>
      <c r="EY446" s="74"/>
      <c r="EZ446" s="74"/>
      <c r="FA446" s="74"/>
      <c r="FB446" s="74"/>
      <c r="FC446" s="74"/>
      <c r="FD446" s="74"/>
      <c r="FE446" s="74"/>
      <c r="FF446" s="74"/>
      <c r="FG446" s="74"/>
      <c r="FH446" s="74"/>
      <c r="FI446" s="74"/>
      <c r="FJ446" s="74"/>
      <c r="FK446" s="74"/>
      <c r="FL446" s="74"/>
      <c r="FM446" s="74"/>
      <c r="FN446" s="74"/>
      <c r="FO446" s="74"/>
      <c r="FP446" s="74"/>
      <c r="FQ446" s="74"/>
      <c r="FR446" s="74"/>
      <c r="FS446" s="74"/>
      <c r="FT446" s="74"/>
      <c r="FU446" s="74"/>
      <c r="FV446" s="74"/>
      <c r="FW446" s="74"/>
      <c r="FX446" s="74"/>
      <c r="FY446" s="74"/>
      <c r="FZ446" s="74"/>
      <c r="GA446" s="74"/>
      <c r="GB446" s="74"/>
      <c r="GC446" s="74"/>
    </row>
    <row r="447" spans="4:185">
      <c r="D447" s="74"/>
      <c r="E447" s="74"/>
      <c r="F447" s="74"/>
      <c r="G447" s="74"/>
      <c r="H447" s="74"/>
      <c r="I447" s="74"/>
      <c r="J447" s="74"/>
      <c r="K447" s="74"/>
      <c r="L447" s="74"/>
      <c r="M447" s="74"/>
      <c r="N447" s="74"/>
      <c r="O447" s="74"/>
      <c r="P447" s="74"/>
      <c r="Q447" s="74"/>
      <c r="R447" s="74"/>
      <c r="S447" s="74"/>
      <c r="T447" s="74"/>
      <c r="U447" s="74"/>
      <c r="V447" s="74"/>
      <c r="W447" s="74"/>
      <c r="X447" s="74"/>
      <c r="Y447" s="74"/>
      <c r="Z447" s="74"/>
      <c r="AA447" s="74"/>
      <c r="AB447" s="74"/>
      <c r="AC447" s="74"/>
      <c r="AD447" s="74"/>
      <c r="AE447" s="74"/>
      <c r="AF447" s="74"/>
      <c r="AG447" s="74"/>
      <c r="AH447" s="74"/>
      <c r="AI447" s="74"/>
      <c r="AJ447" s="74"/>
      <c r="AK447" s="74"/>
      <c r="AL447" s="74"/>
      <c r="AM447" s="74"/>
      <c r="AN447" s="74"/>
      <c r="AO447" s="74"/>
      <c r="AP447" s="74"/>
      <c r="AQ447" s="74"/>
      <c r="AR447" s="74"/>
      <c r="AS447" s="74"/>
      <c r="AT447" s="74"/>
      <c r="AU447" s="74"/>
      <c r="AV447" s="74"/>
      <c r="AW447" s="74"/>
      <c r="AX447" s="74"/>
      <c r="AY447" s="74"/>
      <c r="AZ447" s="74"/>
      <c r="BA447" s="74"/>
      <c r="BB447" s="74"/>
      <c r="BC447" s="74"/>
      <c r="BD447" s="74"/>
      <c r="BE447" s="74"/>
      <c r="BF447" s="74"/>
      <c r="BG447" s="74"/>
      <c r="BH447" s="74"/>
      <c r="BI447" s="74"/>
      <c r="BJ447" s="74"/>
      <c r="BK447" s="74"/>
      <c r="BL447" s="74"/>
      <c r="BM447" s="74"/>
      <c r="BN447" s="74"/>
      <c r="BO447" s="74"/>
      <c r="BP447" s="74"/>
      <c r="BQ447" s="74"/>
      <c r="BR447" s="74"/>
      <c r="BS447" s="74"/>
      <c r="BT447" s="74"/>
      <c r="BU447" s="74"/>
      <c r="BV447" s="74"/>
      <c r="BW447" s="74"/>
      <c r="BX447" s="74"/>
      <c r="BY447" s="74"/>
      <c r="BZ447" s="74"/>
      <c r="CA447" s="74"/>
      <c r="CB447" s="74"/>
      <c r="CC447" s="74"/>
      <c r="CD447" s="74"/>
      <c r="CE447" s="74"/>
      <c r="CF447" s="74"/>
      <c r="CG447" s="74"/>
      <c r="CH447" s="74"/>
      <c r="CI447" s="74"/>
      <c r="CJ447" s="74"/>
      <c r="CK447" s="74"/>
      <c r="CL447" s="74"/>
      <c r="CM447" s="74"/>
      <c r="CN447" s="74"/>
      <c r="CO447" s="74"/>
      <c r="CP447" s="74"/>
      <c r="CQ447" s="74"/>
      <c r="CR447" s="74"/>
      <c r="CS447" s="74"/>
      <c r="CT447" s="74"/>
      <c r="CU447" s="74"/>
      <c r="CV447" s="74"/>
      <c r="CW447" s="74"/>
      <c r="CX447" s="74"/>
      <c r="CY447" s="74"/>
      <c r="CZ447" s="74"/>
      <c r="DA447" s="74"/>
      <c r="DB447" s="74"/>
      <c r="DC447" s="74"/>
      <c r="DD447" s="74"/>
      <c r="DE447" s="74"/>
      <c r="DF447" s="74"/>
      <c r="DG447" s="74"/>
      <c r="DH447" s="74"/>
      <c r="DI447" s="74"/>
      <c r="DJ447" s="74"/>
      <c r="DK447" s="74"/>
      <c r="DL447" s="74"/>
      <c r="DM447" s="74"/>
      <c r="DN447" s="74"/>
      <c r="DO447" s="74"/>
      <c r="DP447" s="74"/>
      <c r="DQ447" s="74"/>
      <c r="DR447" s="74"/>
      <c r="DS447" s="74"/>
      <c r="DT447" s="74"/>
      <c r="DU447" s="74"/>
      <c r="DV447" s="74"/>
      <c r="DW447" s="74"/>
      <c r="DX447" s="74"/>
      <c r="DY447" s="74"/>
      <c r="DZ447" s="74"/>
      <c r="EA447" s="74"/>
      <c r="EB447" s="74"/>
      <c r="EC447" s="74"/>
      <c r="ED447" s="74"/>
      <c r="EE447" s="74"/>
      <c r="EF447" s="74"/>
      <c r="EG447" s="74"/>
      <c r="EH447" s="74"/>
      <c r="EI447" s="74"/>
      <c r="EJ447" s="74"/>
      <c r="EK447" s="74"/>
      <c r="EL447" s="74"/>
      <c r="EM447" s="74"/>
      <c r="EN447" s="74"/>
      <c r="EO447" s="74"/>
      <c r="EP447" s="74"/>
      <c r="EQ447" s="74"/>
      <c r="ER447" s="74"/>
      <c r="ES447" s="74"/>
      <c r="ET447" s="74"/>
      <c r="EU447" s="74"/>
      <c r="EV447" s="74"/>
      <c r="EW447" s="74"/>
      <c r="EX447" s="74"/>
      <c r="EY447" s="74"/>
      <c r="EZ447" s="74"/>
      <c r="FA447" s="74"/>
      <c r="FB447" s="74"/>
      <c r="FC447" s="74"/>
      <c r="FD447" s="74"/>
      <c r="FE447" s="74"/>
      <c r="FF447" s="74"/>
      <c r="FG447" s="74"/>
      <c r="FH447" s="74"/>
      <c r="FI447" s="74"/>
      <c r="FJ447" s="74"/>
      <c r="FK447" s="74"/>
      <c r="FL447" s="74"/>
      <c r="FM447" s="74"/>
      <c r="FN447" s="74"/>
      <c r="FO447" s="74"/>
      <c r="FP447" s="74"/>
      <c r="FQ447" s="74"/>
      <c r="FR447" s="74"/>
      <c r="FS447" s="74"/>
      <c r="FT447" s="74"/>
      <c r="FU447" s="74"/>
      <c r="FV447" s="74"/>
      <c r="FW447" s="74"/>
      <c r="FX447" s="74"/>
      <c r="FY447" s="74"/>
      <c r="FZ447" s="74"/>
      <c r="GA447" s="74"/>
      <c r="GB447" s="74"/>
      <c r="GC447" s="74"/>
    </row>
    <row r="448" spans="4:185">
      <c r="D448" s="74"/>
      <c r="E448" s="74"/>
      <c r="F448" s="74"/>
      <c r="G448" s="74"/>
      <c r="H448" s="74"/>
      <c r="I448" s="74"/>
      <c r="J448" s="74"/>
      <c r="K448" s="74"/>
      <c r="L448" s="74"/>
      <c r="M448" s="74"/>
      <c r="N448" s="74"/>
      <c r="O448" s="74"/>
      <c r="P448" s="74"/>
      <c r="Q448" s="74"/>
      <c r="R448" s="74"/>
      <c r="S448" s="74"/>
      <c r="T448" s="74"/>
      <c r="U448" s="74"/>
      <c r="V448" s="74"/>
      <c r="W448" s="74"/>
      <c r="X448" s="74"/>
      <c r="Y448" s="74"/>
      <c r="Z448" s="74"/>
      <c r="AA448" s="74"/>
      <c r="AB448" s="74"/>
      <c r="AC448" s="74"/>
      <c r="AD448" s="74"/>
      <c r="AE448" s="74"/>
      <c r="AF448" s="74"/>
      <c r="AG448" s="74"/>
      <c r="AH448" s="74"/>
      <c r="AI448" s="74"/>
      <c r="AJ448" s="74"/>
      <c r="AK448" s="74"/>
      <c r="AL448" s="74"/>
      <c r="AM448" s="74"/>
      <c r="AN448" s="74"/>
      <c r="AO448" s="74"/>
      <c r="AP448" s="74"/>
      <c r="AQ448" s="74"/>
      <c r="AR448" s="74"/>
      <c r="AS448" s="74"/>
      <c r="AT448" s="74"/>
      <c r="AU448" s="74"/>
      <c r="AV448" s="74"/>
      <c r="AW448" s="74"/>
      <c r="AX448" s="74"/>
      <c r="AY448" s="74"/>
      <c r="AZ448" s="74"/>
      <c r="BA448" s="74"/>
      <c r="BB448" s="74"/>
      <c r="BC448" s="74"/>
      <c r="BD448" s="74"/>
      <c r="BE448" s="74"/>
      <c r="BF448" s="74"/>
      <c r="BG448" s="74"/>
      <c r="BH448" s="74"/>
      <c r="BI448" s="74"/>
      <c r="BJ448" s="74"/>
      <c r="BK448" s="74"/>
      <c r="BL448" s="74"/>
      <c r="BM448" s="74"/>
      <c r="BN448" s="74"/>
      <c r="BO448" s="74"/>
      <c r="BP448" s="74"/>
      <c r="BQ448" s="74"/>
      <c r="BR448" s="74"/>
      <c r="BS448" s="74"/>
      <c r="BT448" s="74"/>
      <c r="BU448" s="74"/>
      <c r="BV448" s="74"/>
      <c r="BW448" s="74"/>
      <c r="BX448" s="74"/>
      <c r="BY448" s="74"/>
      <c r="BZ448" s="74"/>
      <c r="CA448" s="74"/>
      <c r="CB448" s="74"/>
      <c r="CC448" s="74"/>
      <c r="CD448" s="74"/>
      <c r="CE448" s="74"/>
      <c r="CF448" s="74"/>
      <c r="CG448" s="74"/>
      <c r="CH448" s="74"/>
      <c r="CI448" s="74"/>
      <c r="CJ448" s="74"/>
      <c r="CK448" s="74"/>
      <c r="CL448" s="74"/>
      <c r="CM448" s="74"/>
      <c r="CN448" s="74"/>
      <c r="CO448" s="74"/>
      <c r="CP448" s="74"/>
      <c r="CQ448" s="74"/>
      <c r="CR448" s="74"/>
      <c r="CS448" s="74"/>
      <c r="CT448" s="74"/>
      <c r="CU448" s="74"/>
      <c r="CV448" s="74"/>
      <c r="CW448" s="74"/>
      <c r="CX448" s="74"/>
      <c r="CY448" s="74"/>
      <c r="CZ448" s="74"/>
      <c r="DA448" s="74"/>
      <c r="DB448" s="74"/>
      <c r="DC448" s="74"/>
      <c r="DD448" s="74"/>
      <c r="DE448" s="74"/>
      <c r="DF448" s="74"/>
      <c r="DG448" s="74"/>
      <c r="DH448" s="74"/>
      <c r="DI448" s="74"/>
      <c r="DJ448" s="74"/>
      <c r="DK448" s="74"/>
      <c r="DL448" s="74"/>
      <c r="DM448" s="74"/>
      <c r="DN448" s="74"/>
      <c r="DO448" s="74"/>
      <c r="DP448" s="74"/>
      <c r="DQ448" s="74"/>
      <c r="DR448" s="74"/>
      <c r="DS448" s="74"/>
      <c r="DT448" s="74"/>
      <c r="DU448" s="74"/>
      <c r="DV448" s="74"/>
      <c r="DW448" s="74"/>
      <c r="DX448" s="74"/>
      <c r="DY448" s="74"/>
      <c r="DZ448" s="74"/>
      <c r="EA448" s="74"/>
      <c r="EB448" s="74"/>
      <c r="EC448" s="74"/>
      <c r="ED448" s="74"/>
      <c r="EE448" s="74"/>
      <c r="EF448" s="74"/>
      <c r="EG448" s="74"/>
      <c r="EH448" s="74"/>
      <c r="EI448" s="74"/>
      <c r="EJ448" s="74"/>
      <c r="EK448" s="74"/>
      <c r="EL448" s="74"/>
      <c r="EM448" s="74"/>
      <c r="EN448" s="74"/>
      <c r="EO448" s="74"/>
      <c r="EP448" s="74"/>
      <c r="EQ448" s="74"/>
      <c r="ER448" s="74"/>
      <c r="ES448" s="74"/>
      <c r="ET448" s="74"/>
      <c r="EU448" s="74"/>
      <c r="EV448" s="74"/>
      <c r="EW448" s="74"/>
      <c r="EX448" s="74"/>
      <c r="EY448" s="74"/>
      <c r="EZ448" s="74"/>
      <c r="FA448" s="74"/>
      <c r="FB448" s="74"/>
      <c r="FC448" s="74"/>
      <c r="FD448" s="74"/>
      <c r="FE448" s="74"/>
      <c r="FF448" s="74"/>
      <c r="FG448" s="74"/>
      <c r="FH448" s="74"/>
      <c r="FI448" s="74"/>
      <c r="FJ448" s="74"/>
      <c r="FK448" s="74"/>
      <c r="FL448" s="74"/>
      <c r="FM448" s="74"/>
      <c r="FN448" s="74"/>
      <c r="FO448" s="74"/>
      <c r="FP448" s="74"/>
      <c r="FQ448" s="74"/>
      <c r="FR448" s="74"/>
      <c r="FS448" s="74"/>
      <c r="FT448" s="74"/>
      <c r="FU448" s="74"/>
      <c r="FV448" s="74"/>
      <c r="FW448" s="74"/>
      <c r="FX448" s="74"/>
      <c r="FY448" s="74"/>
      <c r="FZ448" s="74"/>
      <c r="GA448" s="74"/>
      <c r="GB448" s="74"/>
      <c r="GC448" s="74"/>
    </row>
    <row r="449" spans="4:185">
      <c r="D449" s="74"/>
      <c r="E449" s="74"/>
      <c r="F449" s="74"/>
      <c r="G449" s="74"/>
      <c r="H449" s="74"/>
      <c r="I449" s="74"/>
      <c r="J449" s="74"/>
      <c r="K449" s="74"/>
      <c r="L449" s="74"/>
      <c r="M449" s="74"/>
      <c r="N449" s="74"/>
      <c r="O449" s="74"/>
      <c r="P449" s="74"/>
      <c r="Q449" s="74"/>
      <c r="R449" s="74"/>
      <c r="S449" s="74"/>
      <c r="T449" s="74"/>
      <c r="U449" s="74"/>
      <c r="V449" s="74"/>
      <c r="W449" s="74"/>
      <c r="X449" s="74"/>
      <c r="Y449" s="74"/>
      <c r="Z449" s="74"/>
      <c r="AA449" s="74"/>
      <c r="AB449" s="74"/>
      <c r="AC449" s="74"/>
      <c r="AD449" s="74"/>
      <c r="AE449" s="74"/>
      <c r="AF449" s="74"/>
      <c r="AG449" s="74"/>
      <c r="AH449" s="74"/>
      <c r="AI449" s="74"/>
      <c r="AJ449" s="74"/>
      <c r="AK449" s="74"/>
      <c r="AL449" s="74"/>
      <c r="AM449" s="74"/>
      <c r="AN449" s="74"/>
      <c r="AO449" s="74"/>
      <c r="AP449" s="74"/>
      <c r="AQ449" s="74"/>
      <c r="AR449" s="74"/>
      <c r="AS449" s="74"/>
      <c r="AT449" s="74"/>
      <c r="AU449" s="74"/>
      <c r="AV449" s="74"/>
      <c r="AW449" s="74"/>
      <c r="AX449" s="74"/>
      <c r="AY449" s="74"/>
      <c r="AZ449" s="74"/>
      <c r="BA449" s="74"/>
      <c r="BB449" s="74"/>
      <c r="BC449" s="74"/>
      <c r="BD449" s="74"/>
      <c r="BE449" s="74"/>
      <c r="BF449" s="74"/>
      <c r="BG449" s="74"/>
      <c r="BH449" s="74"/>
      <c r="BI449" s="74"/>
      <c r="BJ449" s="74"/>
      <c r="BK449" s="74"/>
      <c r="BL449" s="74"/>
      <c r="BM449" s="74"/>
      <c r="BN449" s="74"/>
      <c r="BO449" s="74"/>
      <c r="BP449" s="74"/>
      <c r="BQ449" s="74"/>
      <c r="BR449" s="74"/>
      <c r="BS449" s="74"/>
      <c r="BT449" s="74"/>
      <c r="BU449" s="74"/>
      <c r="BV449" s="74"/>
      <c r="BW449" s="74"/>
      <c r="BX449" s="74"/>
      <c r="BY449" s="74"/>
      <c r="BZ449" s="74"/>
      <c r="CA449" s="74"/>
      <c r="CB449" s="74"/>
      <c r="CC449" s="74"/>
      <c r="CD449" s="74"/>
      <c r="CE449" s="74"/>
      <c r="CF449" s="74"/>
      <c r="CG449" s="74"/>
      <c r="CH449" s="74"/>
      <c r="CI449" s="74"/>
      <c r="CJ449" s="74"/>
      <c r="CK449" s="74"/>
      <c r="CL449" s="74"/>
      <c r="CM449" s="74"/>
      <c r="CN449" s="74"/>
      <c r="CO449" s="74"/>
      <c r="CP449" s="74"/>
      <c r="CQ449" s="74"/>
      <c r="CR449" s="74"/>
      <c r="CS449" s="74"/>
      <c r="CT449" s="74"/>
      <c r="CU449" s="74"/>
      <c r="CV449" s="74"/>
      <c r="CW449" s="74"/>
      <c r="CX449" s="74"/>
      <c r="CY449" s="74"/>
      <c r="CZ449" s="74"/>
      <c r="DA449" s="74"/>
      <c r="DB449" s="74"/>
      <c r="DC449" s="74"/>
      <c r="DD449" s="74"/>
      <c r="DE449" s="74"/>
      <c r="DF449" s="74"/>
      <c r="DG449" s="74"/>
      <c r="DH449" s="74"/>
      <c r="DI449" s="74"/>
      <c r="DJ449" s="74"/>
      <c r="DK449" s="74"/>
      <c r="DL449" s="74"/>
      <c r="DM449" s="74"/>
      <c r="DN449" s="74"/>
      <c r="DO449" s="74"/>
      <c r="DP449" s="74"/>
      <c r="DQ449" s="74"/>
      <c r="DR449" s="74"/>
      <c r="DS449" s="74"/>
      <c r="DT449" s="74"/>
      <c r="DU449" s="74"/>
      <c r="DV449" s="74"/>
      <c r="DW449" s="74"/>
      <c r="DX449" s="74"/>
      <c r="DY449" s="74"/>
      <c r="DZ449" s="74"/>
      <c r="EA449" s="74"/>
      <c r="EB449" s="74"/>
      <c r="EC449" s="74"/>
      <c r="ED449" s="74"/>
      <c r="EE449" s="74"/>
      <c r="EF449" s="74"/>
      <c r="EG449" s="74"/>
      <c r="EH449" s="74"/>
      <c r="EI449" s="74"/>
      <c r="EJ449" s="74"/>
      <c r="EK449" s="74"/>
      <c r="EL449" s="74"/>
      <c r="EM449" s="74"/>
      <c r="EN449" s="74"/>
      <c r="EO449" s="74"/>
      <c r="EP449" s="74"/>
      <c r="EQ449" s="74"/>
      <c r="ER449" s="74"/>
      <c r="ES449" s="74"/>
      <c r="ET449" s="74"/>
      <c r="EU449" s="74"/>
      <c r="EV449" s="74"/>
      <c r="EW449" s="74"/>
      <c r="EX449" s="74"/>
      <c r="EY449" s="74"/>
      <c r="EZ449" s="74"/>
      <c r="FA449" s="74"/>
      <c r="FB449" s="74"/>
      <c r="FC449" s="74"/>
      <c r="FD449" s="74"/>
      <c r="FE449" s="74"/>
      <c r="FF449" s="74"/>
      <c r="FG449" s="74"/>
      <c r="FH449" s="74"/>
      <c r="FI449" s="74"/>
      <c r="FJ449" s="74"/>
      <c r="FK449" s="74"/>
      <c r="FL449" s="74"/>
      <c r="FM449" s="74"/>
      <c r="FN449" s="74"/>
      <c r="FO449" s="74"/>
      <c r="FP449" s="74"/>
      <c r="FQ449" s="74"/>
      <c r="FR449" s="74"/>
      <c r="FS449" s="74"/>
      <c r="FT449" s="74"/>
      <c r="FU449" s="74"/>
      <c r="FV449" s="74"/>
      <c r="FW449" s="74"/>
      <c r="FX449" s="74"/>
      <c r="FY449" s="74"/>
      <c r="FZ449" s="74"/>
      <c r="GA449" s="74"/>
      <c r="GB449" s="74"/>
      <c r="GC449" s="74"/>
    </row>
    <row r="450" spans="4:185">
      <c r="D450" s="74"/>
      <c r="E450" s="74"/>
      <c r="F450" s="74"/>
      <c r="G450" s="74"/>
      <c r="H450" s="74"/>
      <c r="I450" s="74"/>
      <c r="J450" s="74"/>
      <c r="K450" s="74"/>
      <c r="L450" s="74"/>
      <c r="M450" s="74"/>
      <c r="N450" s="74"/>
      <c r="O450" s="74"/>
      <c r="P450" s="74"/>
      <c r="Q450" s="74"/>
      <c r="R450" s="74"/>
      <c r="S450" s="74"/>
      <c r="T450" s="74"/>
      <c r="U450" s="74"/>
      <c r="V450" s="74"/>
      <c r="W450" s="74"/>
      <c r="X450" s="74"/>
      <c r="Y450" s="74"/>
      <c r="Z450" s="74"/>
      <c r="AA450" s="74"/>
      <c r="AB450" s="74"/>
      <c r="AC450" s="74"/>
      <c r="AD450" s="74"/>
      <c r="AE450" s="74"/>
      <c r="AF450" s="74"/>
      <c r="AG450" s="74"/>
      <c r="AH450" s="74"/>
      <c r="AI450" s="74"/>
      <c r="AJ450" s="74"/>
      <c r="AK450" s="74"/>
      <c r="AL450" s="74"/>
      <c r="AM450" s="74"/>
      <c r="AN450" s="74"/>
      <c r="AO450" s="74"/>
      <c r="AP450" s="74"/>
      <c r="AQ450" s="74"/>
      <c r="AR450" s="74"/>
      <c r="AS450" s="74"/>
      <c r="AT450" s="74"/>
      <c r="AU450" s="74"/>
      <c r="AV450" s="74"/>
      <c r="AW450" s="74"/>
      <c r="AX450" s="74"/>
      <c r="AY450" s="74"/>
      <c r="AZ450" s="74"/>
      <c r="BA450" s="74"/>
      <c r="BB450" s="74"/>
      <c r="BC450" s="74"/>
      <c r="BD450" s="74"/>
      <c r="BE450" s="74"/>
      <c r="BF450" s="74"/>
      <c r="BG450" s="74"/>
      <c r="BH450" s="74"/>
      <c r="BI450" s="74"/>
      <c r="BJ450" s="74"/>
      <c r="BK450" s="74"/>
      <c r="BL450" s="74"/>
      <c r="BM450" s="74"/>
      <c r="BN450" s="74"/>
      <c r="BO450" s="74"/>
      <c r="BP450" s="74"/>
      <c r="BQ450" s="74"/>
      <c r="BR450" s="74"/>
      <c r="BS450" s="74"/>
      <c r="BT450" s="74"/>
      <c r="BU450" s="74"/>
      <c r="BV450" s="74"/>
      <c r="BW450" s="74"/>
      <c r="BX450" s="74"/>
      <c r="BY450" s="74"/>
      <c r="BZ450" s="74"/>
      <c r="CA450" s="74"/>
      <c r="CB450" s="74"/>
      <c r="CC450" s="74"/>
      <c r="CD450" s="74"/>
      <c r="CE450" s="74"/>
      <c r="CF450" s="74"/>
      <c r="CG450" s="74"/>
      <c r="CH450" s="74"/>
      <c r="CI450" s="74"/>
      <c r="CJ450" s="74"/>
      <c r="CK450" s="74"/>
      <c r="CL450" s="74"/>
      <c r="CM450" s="74"/>
      <c r="CN450" s="74"/>
      <c r="CO450" s="74"/>
      <c r="CP450" s="74"/>
      <c r="CQ450" s="74"/>
      <c r="CR450" s="74"/>
      <c r="CS450" s="74"/>
      <c r="CT450" s="74"/>
      <c r="CU450" s="74"/>
      <c r="CV450" s="74"/>
      <c r="CW450" s="74"/>
      <c r="CX450" s="74"/>
      <c r="CY450" s="74"/>
      <c r="CZ450" s="74"/>
      <c r="DA450" s="74"/>
      <c r="DB450" s="74"/>
      <c r="DC450" s="74"/>
      <c r="DD450" s="74"/>
      <c r="DE450" s="74"/>
      <c r="DF450" s="74"/>
      <c r="DG450" s="74"/>
      <c r="DH450" s="74"/>
      <c r="DI450" s="74"/>
      <c r="DJ450" s="74"/>
      <c r="DK450" s="74"/>
      <c r="DL450" s="74"/>
      <c r="DM450" s="74"/>
      <c r="DN450" s="74"/>
      <c r="DO450" s="74"/>
      <c r="DP450" s="74"/>
      <c r="DQ450" s="74"/>
      <c r="DR450" s="74"/>
      <c r="DS450" s="74"/>
      <c r="DT450" s="74"/>
      <c r="DU450" s="74"/>
      <c r="DV450" s="74"/>
      <c r="DW450" s="74"/>
      <c r="DX450" s="74"/>
      <c r="DY450" s="74"/>
      <c r="DZ450" s="74"/>
      <c r="EA450" s="74"/>
      <c r="EB450" s="74"/>
      <c r="EC450" s="74"/>
      <c r="ED450" s="74"/>
      <c r="EE450" s="74"/>
      <c r="EF450" s="74"/>
      <c r="EG450" s="74"/>
      <c r="EH450" s="74"/>
      <c r="EI450" s="74"/>
      <c r="EJ450" s="74"/>
      <c r="EK450" s="74"/>
      <c r="EL450" s="74"/>
      <c r="EM450" s="74"/>
      <c r="EN450" s="74"/>
      <c r="EO450" s="74"/>
      <c r="EP450" s="74"/>
      <c r="EQ450" s="74"/>
      <c r="ER450" s="74"/>
      <c r="ES450" s="74"/>
      <c r="ET450" s="74"/>
      <c r="EU450" s="74"/>
      <c r="EV450" s="74"/>
      <c r="EW450" s="74"/>
      <c r="EX450" s="74"/>
      <c r="EY450" s="74"/>
      <c r="EZ450" s="74"/>
      <c r="FA450" s="74"/>
      <c r="FB450" s="74"/>
      <c r="FC450" s="74"/>
      <c r="FD450" s="74"/>
      <c r="FE450" s="74"/>
      <c r="FF450" s="74"/>
      <c r="FG450" s="74"/>
      <c r="FH450" s="74"/>
      <c r="FI450" s="74"/>
      <c r="FJ450" s="74"/>
      <c r="FK450" s="74"/>
      <c r="FL450" s="74"/>
      <c r="FM450" s="74"/>
      <c r="FN450" s="74"/>
      <c r="FO450" s="74"/>
      <c r="FP450" s="74"/>
      <c r="FQ450" s="74"/>
      <c r="FR450" s="74"/>
      <c r="FS450" s="74"/>
      <c r="FT450" s="74"/>
      <c r="FU450" s="74"/>
      <c r="FV450" s="74"/>
      <c r="FW450" s="74"/>
      <c r="FX450" s="74"/>
      <c r="FY450" s="74"/>
      <c r="FZ450" s="74"/>
      <c r="GA450" s="74"/>
      <c r="GB450" s="74"/>
      <c r="GC450" s="74"/>
    </row>
    <row r="451" spans="4:185">
      <c r="D451" s="74"/>
      <c r="E451" s="74"/>
      <c r="F451" s="74"/>
      <c r="G451" s="74"/>
      <c r="H451" s="74"/>
      <c r="I451" s="74"/>
      <c r="J451" s="74"/>
      <c r="K451" s="74"/>
      <c r="L451" s="74"/>
      <c r="M451" s="74"/>
      <c r="N451" s="74"/>
      <c r="O451" s="74"/>
      <c r="P451" s="74"/>
      <c r="Q451" s="74"/>
      <c r="R451" s="74"/>
      <c r="S451" s="74"/>
      <c r="T451" s="74"/>
      <c r="U451" s="74"/>
      <c r="V451" s="74"/>
      <c r="W451" s="74"/>
      <c r="X451" s="74"/>
      <c r="Y451" s="74"/>
      <c r="Z451" s="74"/>
      <c r="AA451" s="74"/>
      <c r="AB451" s="74"/>
      <c r="AC451" s="74"/>
      <c r="AD451" s="74"/>
      <c r="AE451" s="74"/>
      <c r="AF451" s="74"/>
      <c r="AG451" s="74"/>
      <c r="AH451" s="74"/>
      <c r="AI451" s="74"/>
      <c r="AJ451" s="74"/>
      <c r="AK451" s="74"/>
      <c r="AL451" s="74"/>
      <c r="AM451" s="74"/>
      <c r="AN451" s="74"/>
      <c r="AO451" s="74"/>
      <c r="AP451" s="74"/>
      <c r="AQ451" s="74"/>
      <c r="AR451" s="74"/>
      <c r="AS451" s="74"/>
      <c r="AT451" s="74"/>
      <c r="AU451" s="74"/>
      <c r="AV451" s="74"/>
      <c r="AW451" s="74"/>
      <c r="AX451" s="74"/>
      <c r="AY451" s="74"/>
      <c r="AZ451" s="74"/>
      <c r="BA451" s="74"/>
      <c r="BB451" s="74"/>
      <c r="BC451" s="74"/>
      <c r="BD451" s="74"/>
      <c r="BE451" s="74"/>
      <c r="BF451" s="74"/>
      <c r="BG451" s="74"/>
      <c r="BH451" s="74"/>
      <c r="BI451" s="74"/>
      <c r="BJ451" s="74"/>
      <c r="BK451" s="74"/>
      <c r="BL451" s="74"/>
      <c r="BM451" s="74"/>
      <c r="BN451" s="74"/>
      <c r="BO451" s="74"/>
      <c r="BP451" s="74"/>
      <c r="BQ451" s="74"/>
      <c r="BR451" s="74"/>
      <c r="BS451" s="74"/>
      <c r="BT451" s="74"/>
      <c r="BU451" s="74"/>
      <c r="BV451" s="74"/>
      <c r="BW451" s="74"/>
      <c r="BX451" s="74"/>
      <c r="BY451" s="74"/>
      <c r="BZ451" s="74"/>
      <c r="CA451" s="74"/>
      <c r="CB451" s="74"/>
      <c r="CC451" s="74"/>
      <c r="CD451" s="74"/>
      <c r="CE451" s="74"/>
      <c r="CF451" s="74"/>
      <c r="CG451" s="74"/>
      <c r="CH451" s="74"/>
      <c r="CI451" s="74"/>
      <c r="CJ451" s="74"/>
      <c r="CK451" s="74"/>
      <c r="CL451" s="74"/>
      <c r="CM451" s="74"/>
      <c r="CN451" s="74"/>
      <c r="CO451" s="74"/>
      <c r="CP451" s="74"/>
      <c r="CQ451" s="74"/>
      <c r="CR451" s="74"/>
      <c r="CS451" s="74"/>
      <c r="CT451" s="74"/>
      <c r="CU451" s="74"/>
      <c r="CV451" s="74"/>
      <c r="CW451" s="74"/>
      <c r="CX451" s="74"/>
      <c r="CY451" s="74"/>
      <c r="CZ451" s="74"/>
      <c r="DA451" s="74"/>
      <c r="DB451" s="74"/>
      <c r="DC451" s="74"/>
      <c r="DD451" s="74"/>
      <c r="DE451" s="74"/>
      <c r="DF451" s="74"/>
      <c r="DG451" s="74"/>
      <c r="DH451" s="74"/>
      <c r="DI451" s="74"/>
      <c r="DJ451" s="74"/>
      <c r="DK451" s="74"/>
      <c r="DL451" s="74"/>
      <c r="DM451" s="74"/>
      <c r="DN451" s="74"/>
      <c r="DO451" s="74"/>
      <c r="DP451" s="74"/>
      <c r="DQ451" s="74"/>
      <c r="DR451" s="74"/>
      <c r="DS451" s="74"/>
      <c r="DT451" s="74"/>
      <c r="DU451" s="74"/>
      <c r="DV451" s="74"/>
      <c r="DW451" s="74"/>
      <c r="DX451" s="74"/>
      <c r="DY451" s="74"/>
      <c r="DZ451" s="74"/>
      <c r="EA451" s="74"/>
      <c r="EB451" s="74"/>
      <c r="EC451" s="74"/>
      <c r="ED451" s="74"/>
      <c r="EE451" s="74"/>
      <c r="EF451" s="74"/>
      <c r="EG451" s="74"/>
      <c r="EH451" s="74"/>
      <c r="EI451" s="74"/>
      <c r="EJ451" s="74"/>
      <c r="EK451" s="74"/>
      <c r="EL451" s="74"/>
      <c r="EM451" s="74"/>
      <c r="EN451" s="74"/>
      <c r="EO451" s="74"/>
      <c r="EP451" s="74"/>
      <c r="EQ451" s="74"/>
      <c r="ER451" s="74"/>
      <c r="ES451" s="74"/>
      <c r="ET451" s="74"/>
      <c r="EU451" s="74"/>
      <c r="EV451" s="74"/>
      <c r="EW451" s="74"/>
      <c r="EX451" s="74"/>
      <c r="EY451" s="74"/>
      <c r="EZ451" s="74"/>
      <c r="FA451" s="74"/>
      <c r="FB451" s="74"/>
      <c r="FC451" s="74"/>
      <c r="FD451" s="74"/>
      <c r="FE451" s="74"/>
      <c r="FF451" s="74"/>
      <c r="FG451" s="74"/>
      <c r="FH451" s="74"/>
      <c r="FI451" s="74"/>
      <c r="FJ451" s="74"/>
      <c r="FK451" s="74"/>
      <c r="FL451" s="74"/>
      <c r="FM451" s="74"/>
      <c r="FN451" s="74"/>
      <c r="FO451" s="74"/>
      <c r="FP451" s="74"/>
      <c r="FQ451" s="74"/>
      <c r="FR451" s="74"/>
      <c r="FS451" s="74"/>
      <c r="FT451" s="74"/>
      <c r="FU451" s="74"/>
      <c r="FV451" s="74"/>
      <c r="FW451" s="74"/>
      <c r="FX451" s="74"/>
      <c r="FY451" s="74"/>
      <c r="FZ451" s="74"/>
      <c r="GA451" s="74"/>
      <c r="GB451" s="74"/>
      <c r="GC451" s="74"/>
    </row>
    <row r="452" spans="4:185">
      <c r="D452" s="74"/>
      <c r="E452" s="74"/>
      <c r="F452" s="74"/>
      <c r="G452" s="74"/>
      <c r="H452" s="74"/>
      <c r="I452" s="74"/>
      <c r="J452" s="74"/>
      <c r="K452" s="74"/>
      <c r="L452" s="74"/>
      <c r="M452" s="74"/>
      <c r="N452" s="74"/>
      <c r="O452" s="74"/>
      <c r="P452" s="74"/>
      <c r="Q452" s="74"/>
      <c r="R452" s="74"/>
      <c r="S452" s="74"/>
      <c r="T452" s="74"/>
      <c r="U452" s="74"/>
      <c r="V452" s="74"/>
      <c r="W452" s="74"/>
      <c r="X452" s="74"/>
      <c r="Y452" s="74"/>
      <c r="Z452" s="74"/>
      <c r="AA452" s="74"/>
      <c r="AB452" s="74"/>
      <c r="AC452" s="74"/>
      <c r="AD452" s="74"/>
      <c r="AE452" s="74"/>
      <c r="AF452" s="74"/>
      <c r="AG452" s="74"/>
      <c r="AH452" s="74"/>
      <c r="AI452" s="74"/>
      <c r="AJ452" s="74"/>
      <c r="AK452" s="74"/>
      <c r="AL452" s="74"/>
      <c r="AM452" s="74"/>
      <c r="AN452" s="74"/>
      <c r="AO452" s="74"/>
      <c r="AP452" s="74"/>
      <c r="AQ452" s="74"/>
      <c r="AR452" s="74"/>
      <c r="AS452" s="74"/>
      <c r="AT452" s="74"/>
      <c r="AU452" s="74"/>
      <c r="AV452" s="74"/>
      <c r="AW452" s="74"/>
      <c r="AX452" s="74"/>
      <c r="AY452" s="74"/>
      <c r="AZ452" s="74"/>
      <c r="BA452" s="74"/>
      <c r="BB452" s="74"/>
      <c r="BC452" s="74"/>
      <c r="BD452" s="74"/>
      <c r="BE452" s="74"/>
      <c r="BF452" s="74"/>
      <c r="BG452" s="74"/>
      <c r="BH452" s="74"/>
      <c r="BI452" s="74"/>
      <c r="BJ452" s="74"/>
      <c r="BK452" s="74"/>
      <c r="BL452" s="74"/>
      <c r="BM452" s="74"/>
      <c r="BN452" s="74"/>
      <c r="BO452" s="74"/>
      <c r="BP452" s="74"/>
      <c r="BQ452" s="74"/>
      <c r="BR452" s="74"/>
      <c r="BS452" s="74"/>
      <c r="BT452" s="74"/>
      <c r="BU452" s="74"/>
      <c r="BV452" s="74"/>
      <c r="BW452" s="74"/>
      <c r="BX452" s="74"/>
      <c r="BY452" s="74"/>
      <c r="BZ452" s="74"/>
      <c r="CA452" s="74"/>
      <c r="CB452" s="74"/>
      <c r="CC452" s="74"/>
      <c r="CD452" s="74"/>
      <c r="CE452" s="74"/>
      <c r="CF452" s="74"/>
      <c r="CG452" s="74"/>
      <c r="CH452" s="74"/>
      <c r="CI452" s="74"/>
      <c r="CJ452" s="74"/>
      <c r="CK452" s="74"/>
      <c r="CL452" s="74"/>
      <c r="CM452" s="74"/>
      <c r="CN452" s="74"/>
      <c r="CO452" s="74"/>
      <c r="CP452" s="74"/>
      <c r="CQ452" s="74"/>
      <c r="CR452" s="74"/>
      <c r="CS452" s="74"/>
      <c r="CT452" s="74"/>
      <c r="CU452" s="74"/>
      <c r="CV452" s="74"/>
      <c r="CW452" s="74"/>
      <c r="CX452" s="74"/>
      <c r="CY452" s="74"/>
      <c r="CZ452" s="74"/>
      <c r="DA452" s="74"/>
      <c r="DB452" s="74"/>
      <c r="DC452" s="74"/>
      <c r="DD452" s="74"/>
      <c r="DE452" s="74"/>
      <c r="DF452" s="74"/>
      <c r="DG452" s="74"/>
      <c r="DH452" s="74"/>
      <c r="DI452" s="74"/>
      <c r="DJ452" s="74"/>
      <c r="DK452" s="74"/>
      <c r="DL452" s="74"/>
      <c r="DM452" s="74"/>
      <c r="DN452" s="74"/>
      <c r="DO452" s="74"/>
      <c r="DP452" s="74"/>
      <c r="DQ452" s="74"/>
      <c r="DR452" s="74"/>
      <c r="DS452" s="74"/>
      <c r="DT452" s="74"/>
      <c r="DU452" s="74"/>
      <c r="DV452" s="74"/>
      <c r="DW452" s="74"/>
      <c r="DX452" s="74"/>
      <c r="DY452" s="74"/>
      <c r="DZ452" s="74"/>
      <c r="EA452" s="74"/>
      <c r="EB452" s="74"/>
      <c r="EC452" s="74"/>
      <c r="ED452" s="74"/>
      <c r="EE452" s="74"/>
      <c r="EF452" s="74"/>
      <c r="EG452" s="74"/>
      <c r="EH452" s="74"/>
      <c r="EI452" s="74"/>
      <c r="EJ452" s="74"/>
      <c r="EK452" s="74"/>
      <c r="EL452" s="74"/>
      <c r="EM452" s="74"/>
      <c r="EN452" s="74"/>
      <c r="EO452" s="74"/>
      <c r="EP452" s="74"/>
      <c r="EQ452" s="74"/>
      <c r="ER452" s="74"/>
      <c r="ES452" s="74"/>
      <c r="ET452" s="74"/>
      <c r="EU452" s="74"/>
      <c r="EV452" s="74"/>
      <c r="EW452" s="74"/>
      <c r="EX452" s="74"/>
      <c r="EY452" s="74"/>
      <c r="EZ452" s="74"/>
      <c r="FA452" s="74"/>
      <c r="FB452" s="74"/>
      <c r="FC452" s="74"/>
      <c r="FD452" s="74"/>
      <c r="FE452" s="74"/>
      <c r="FF452" s="74"/>
      <c r="FG452" s="74"/>
      <c r="FH452" s="74"/>
      <c r="FI452" s="74"/>
      <c r="FJ452" s="74"/>
      <c r="FK452" s="74"/>
      <c r="FL452" s="74"/>
      <c r="FM452" s="74"/>
      <c r="FN452" s="74"/>
      <c r="FO452" s="74"/>
      <c r="FP452" s="74"/>
      <c r="FQ452" s="74"/>
      <c r="FR452" s="74"/>
      <c r="FS452" s="74"/>
      <c r="FT452" s="74"/>
      <c r="FU452" s="74"/>
      <c r="FV452" s="74"/>
      <c r="FW452" s="74"/>
      <c r="FX452" s="74"/>
      <c r="FY452" s="74"/>
      <c r="FZ452" s="74"/>
      <c r="GA452" s="74"/>
      <c r="GB452" s="74"/>
      <c r="GC452" s="74"/>
    </row>
    <row r="453" spans="4:185">
      <c r="D453" s="74"/>
      <c r="E453" s="74"/>
      <c r="F453" s="74"/>
      <c r="G453" s="74"/>
      <c r="H453" s="74"/>
      <c r="I453" s="74"/>
      <c r="J453" s="74"/>
      <c r="K453" s="74"/>
      <c r="L453" s="74"/>
      <c r="M453" s="74"/>
      <c r="N453" s="74"/>
      <c r="O453" s="74"/>
      <c r="P453" s="74"/>
      <c r="Q453" s="74"/>
      <c r="R453" s="74"/>
      <c r="S453" s="74"/>
      <c r="T453" s="74"/>
      <c r="U453" s="74"/>
      <c r="V453" s="74"/>
      <c r="W453" s="74"/>
      <c r="X453" s="74"/>
      <c r="Y453" s="74"/>
      <c r="Z453" s="74"/>
      <c r="AA453" s="74"/>
      <c r="AB453" s="74"/>
      <c r="AC453" s="74"/>
      <c r="AD453" s="74"/>
      <c r="AE453" s="74"/>
      <c r="AF453" s="74"/>
      <c r="AG453" s="74"/>
      <c r="AH453" s="74"/>
      <c r="AI453" s="74"/>
      <c r="AJ453" s="74"/>
      <c r="AK453" s="74"/>
      <c r="AL453" s="74"/>
      <c r="AM453" s="74"/>
      <c r="AN453" s="74"/>
      <c r="AO453" s="74"/>
      <c r="AP453" s="74"/>
      <c r="AQ453" s="74"/>
      <c r="AR453" s="74"/>
      <c r="AS453" s="74"/>
      <c r="AT453" s="74"/>
      <c r="AU453" s="74"/>
      <c r="AV453" s="74"/>
      <c r="AW453" s="74"/>
      <c r="AX453" s="74"/>
      <c r="AY453" s="74"/>
      <c r="AZ453" s="74"/>
      <c r="BA453" s="74"/>
      <c r="BB453" s="74"/>
      <c r="BC453" s="74"/>
      <c r="BD453" s="74"/>
      <c r="BE453" s="74"/>
      <c r="BF453" s="74"/>
      <c r="BG453" s="74"/>
      <c r="BH453" s="74"/>
      <c r="BI453" s="74"/>
      <c r="BJ453" s="74"/>
      <c r="BK453" s="74"/>
      <c r="BL453" s="74"/>
      <c r="BM453" s="74"/>
      <c r="BN453" s="74"/>
      <c r="BO453" s="74"/>
      <c r="BP453" s="74"/>
      <c r="BQ453" s="74"/>
      <c r="BR453" s="74"/>
      <c r="BS453" s="74"/>
      <c r="BT453" s="74"/>
      <c r="BU453" s="74"/>
      <c r="BV453" s="74"/>
      <c r="BW453" s="74"/>
      <c r="BX453" s="74"/>
      <c r="BY453" s="74"/>
      <c r="BZ453" s="74"/>
      <c r="CA453" s="74"/>
      <c r="CB453" s="74"/>
      <c r="CC453" s="74"/>
      <c r="CD453" s="74"/>
      <c r="CE453" s="74"/>
      <c r="CF453" s="74"/>
      <c r="CG453" s="74"/>
      <c r="CH453" s="74"/>
      <c r="CI453" s="74"/>
      <c r="CJ453" s="74"/>
      <c r="CK453" s="74"/>
      <c r="CL453" s="74"/>
      <c r="CM453" s="74"/>
      <c r="CN453" s="74"/>
      <c r="CO453" s="74"/>
      <c r="CP453" s="74"/>
      <c r="CQ453" s="74"/>
      <c r="CR453" s="74"/>
      <c r="CS453" s="74"/>
      <c r="CT453" s="74"/>
      <c r="CU453" s="74"/>
      <c r="CV453" s="74"/>
      <c r="CW453" s="74"/>
      <c r="CX453" s="74"/>
      <c r="CY453" s="74"/>
      <c r="CZ453" s="74"/>
      <c r="DA453" s="74"/>
      <c r="DB453" s="74"/>
      <c r="DC453" s="74"/>
      <c r="DD453" s="74"/>
      <c r="DE453" s="74"/>
      <c r="DF453" s="74"/>
      <c r="DG453" s="74"/>
      <c r="DH453" s="74"/>
      <c r="DI453" s="74"/>
      <c r="DJ453" s="74"/>
      <c r="DK453" s="74"/>
      <c r="DL453" s="74"/>
      <c r="DM453" s="74"/>
      <c r="DN453" s="74"/>
      <c r="DO453" s="74"/>
      <c r="DP453" s="74"/>
      <c r="DQ453" s="74"/>
      <c r="DR453" s="74"/>
      <c r="DS453" s="74"/>
      <c r="DT453" s="74"/>
      <c r="DU453" s="74"/>
      <c r="DV453" s="74"/>
      <c r="DW453" s="74"/>
      <c r="DX453" s="74"/>
      <c r="DY453" s="74"/>
      <c r="DZ453" s="74"/>
      <c r="EA453" s="74"/>
      <c r="EB453" s="74"/>
      <c r="EC453" s="74"/>
      <c r="ED453" s="74"/>
      <c r="EE453" s="74"/>
      <c r="EF453" s="74"/>
      <c r="EG453" s="74"/>
      <c r="EH453" s="74"/>
      <c r="EI453" s="74"/>
      <c r="EJ453" s="74"/>
      <c r="EK453" s="74"/>
      <c r="EL453" s="74"/>
      <c r="EM453" s="74"/>
      <c r="EN453" s="74"/>
      <c r="EO453" s="74"/>
      <c r="EP453" s="74"/>
      <c r="EQ453" s="74"/>
      <c r="ER453" s="74"/>
      <c r="ES453" s="74"/>
      <c r="ET453" s="74"/>
      <c r="EU453" s="74"/>
      <c r="EV453" s="74"/>
      <c r="EW453" s="74"/>
      <c r="EX453" s="74"/>
      <c r="EY453" s="74"/>
      <c r="EZ453" s="74"/>
      <c r="FA453" s="74"/>
      <c r="FB453" s="74"/>
      <c r="FC453" s="74"/>
      <c r="FD453" s="74"/>
      <c r="FE453" s="74"/>
      <c r="FF453" s="74"/>
      <c r="FG453" s="74"/>
      <c r="FH453" s="74"/>
      <c r="FI453" s="74"/>
      <c r="FJ453" s="74"/>
      <c r="FK453" s="74"/>
      <c r="FL453" s="74"/>
      <c r="FM453" s="74"/>
      <c r="FN453" s="74"/>
      <c r="FO453" s="74"/>
      <c r="FP453" s="74"/>
      <c r="FQ453" s="74"/>
      <c r="FR453" s="74"/>
      <c r="FS453" s="74"/>
      <c r="FT453" s="74"/>
      <c r="FU453" s="74"/>
      <c r="FV453" s="74"/>
      <c r="FW453" s="74"/>
      <c r="FX453" s="74"/>
      <c r="FY453" s="74"/>
      <c r="FZ453" s="74"/>
      <c r="GA453" s="74"/>
      <c r="GB453" s="74"/>
      <c r="GC453" s="74"/>
    </row>
    <row r="454" spans="4:185">
      <c r="D454" s="74"/>
      <c r="E454" s="74"/>
      <c r="F454" s="74"/>
      <c r="G454" s="74"/>
      <c r="H454" s="74"/>
      <c r="I454" s="74"/>
      <c r="J454" s="74"/>
      <c r="K454" s="74"/>
      <c r="L454" s="74"/>
      <c r="M454" s="74"/>
      <c r="N454" s="74"/>
      <c r="O454" s="74"/>
      <c r="P454" s="74"/>
      <c r="Q454" s="74"/>
      <c r="R454" s="74"/>
      <c r="S454" s="74"/>
      <c r="T454" s="74"/>
      <c r="U454" s="74"/>
      <c r="V454" s="74"/>
      <c r="W454" s="74"/>
      <c r="X454" s="74"/>
      <c r="Y454" s="74"/>
      <c r="Z454" s="74"/>
      <c r="AA454" s="74"/>
      <c r="AB454" s="74"/>
      <c r="AC454" s="74"/>
      <c r="AD454" s="74"/>
      <c r="AE454" s="74"/>
      <c r="AF454" s="74"/>
      <c r="AG454" s="74"/>
      <c r="AH454" s="74"/>
      <c r="AI454" s="74"/>
      <c r="AJ454" s="74"/>
      <c r="AK454" s="74"/>
      <c r="AL454" s="74"/>
      <c r="AM454" s="74"/>
      <c r="AN454" s="74"/>
      <c r="AO454" s="74"/>
      <c r="AP454" s="74"/>
      <c r="AQ454" s="74"/>
      <c r="AR454" s="74"/>
      <c r="AS454" s="74"/>
      <c r="AT454" s="74"/>
      <c r="AU454" s="74"/>
      <c r="AV454" s="74"/>
      <c r="AW454" s="74"/>
      <c r="AX454" s="74"/>
      <c r="AY454" s="74"/>
      <c r="AZ454" s="74"/>
      <c r="BA454" s="74"/>
      <c r="BB454" s="74"/>
      <c r="BC454" s="74"/>
      <c r="BD454" s="74"/>
      <c r="BE454" s="74"/>
      <c r="BF454" s="74"/>
      <c r="BG454" s="74"/>
      <c r="BH454" s="74"/>
      <c r="BI454" s="74"/>
      <c r="BJ454" s="74"/>
      <c r="BK454" s="74"/>
      <c r="BL454" s="74"/>
      <c r="BM454" s="74"/>
      <c r="BN454" s="74"/>
      <c r="BO454" s="74"/>
      <c r="BP454" s="74"/>
      <c r="BQ454" s="74"/>
      <c r="BR454" s="74"/>
      <c r="BS454" s="74"/>
      <c r="BT454" s="74"/>
      <c r="BU454" s="74"/>
      <c r="BV454" s="74"/>
      <c r="BW454" s="74"/>
      <c r="BX454" s="74"/>
      <c r="BY454" s="74"/>
      <c r="BZ454" s="74"/>
      <c r="CA454" s="74"/>
      <c r="CB454" s="74"/>
      <c r="CC454" s="74"/>
      <c r="CD454" s="74"/>
      <c r="CE454" s="74"/>
      <c r="CF454" s="74"/>
      <c r="CG454" s="74"/>
      <c r="CH454" s="74"/>
      <c r="CI454" s="74"/>
      <c r="CJ454" s="74"/>
      <c r="CK454" s="74"/>
      <c r="CL454" s="74"/>
      <c r="CM454" s="74"/>
      <c r="CN454" s="74"/>
      <c r="CO454" s="74"/>
      <c r="CP454" s="74"/>
      <c r="CQ454" s="74"/>
      <c r="CR454" s="74"/>
      <c r="CS454" s="74"/>
      <c r="CT454" s="74"/>
      <c r="CU454" s="74"/>
      <c r="CV454" s="74"/>
      <c r="CW454" s="74"/>
      <c r="CX454" s="74"/>
      <c r="CY454" s="74"/>
      <c r="CZ454" s="74"/>
      <c r="DA454" s="74"/>
      <c r="DB454" s="74"/>
      <c r="DC454" s="74"/>
      <c r="DD454" s="74"/>
      <c r="DE454" s="74"/>
      <c r="DF454" s="74"/>
      <c r="DG454" s="74"/>
      <c r="DH454" s="74"/>
      <c r="DI454" s="74"/>
      <c r="DJ454" s="74"/>
      <c r="DK454" s="74"/>
      <c r="DL454" s="74"/>
      <c r="DM454" s="74"/>
      <c r="DN454" s="74"/>
      <c r="DO454" s="74"/>
      <c r="DP454" s="74"/>
      <c r="DQ454" s="74"/>
      <c r="DR454" s="74"/>
      <c r="DS454" s="74"/>
      <c r="DT454" s="74"/>
      <c r="DU454" s="74"/>
      <c r="DV454" s="74"/>
      <c r="DW454" s="74"/>
      <c r="DX454" s="74"/>
      <c r="DY454" s="74"/>
      <c r="DZ454" s="74"/>
      <c r="EA454" s="74"/>
      <c r="EB454" s="74"/>
      <c r="EC454" s="74"/>
      <c r="ED454" s="74"/>
      <c r="EE454" s="74"/>
      <c r="EF454" s="74"/>
      <c r="EG454" s="74"/>
      <c r="EH454" s="74"/>
      <c r="EI454" s="74"/>
      <c r="EJ454" s="74"/>
      <c r="EK454" s="74"/>
      <c r="EL454" s="74"/>
      <c r="EM454" s="74"/>
      <c r="EN454" s="74"/>
      <c r="EO454" s="74"/>
      <c r="EP454" s="74"/>
      <c r="EQ454" s="74"/>
      <c r="ER454" s="74"/>
      <c r="ES454" s="74"/>
      <c r="ET454" s="74"/>
      <c r="EU454" s="74"/>
      <c r="EV454" s="74"/>
      <c r="EW454" s="74"/>
      <c r="EX454" s="74"/>
      <c r="EY454" s="74"/>
      <c r="EZ454" s="74"/>
      <c r="FA454" s="74"/>
      <c r="FB454" s="74"/>
      <c r="FC454" s="74"/>
      <c r="FD454" s="74"/>
      <c r="FE454" s="74"/>
      <c r="FF454" s="74"/>
      <c r="FG454" s="74"/>
      <c r="FH454" s="74"/>
      <c r="FI454" s="74"/>
      <c r="FJ454" s="74"/>
      <c r="FK454" s="74"/>
      <c r="FL454" s="74"/>
      <c r="FM454" s="74"/>
      <c r="FN454" s="74"/>
      <c r="FO454" s="74"/>
      <c r="FP454" s="74"/>
      <c r="FQ454" s="74"/>
      <c r="FR454" s="74"/>
      <c r="FS454" s="74"/>
      <c r="FT454" s="74"/>
      <c r="FU454" s="74"/>
      <c r="FV454" s="74"/>
      <c r="FW454" s="74"/>
      <c r="FX454" s="74"/>
      <c r="FY454" s="74"/>
      <c r="FZ454" s="74"/>
      <c r="GA454" s="74"/>
      <c r="GB454" s="74"/>
      <c r="GC454" s="74"/>
    </row>
    <row r="455" spans="4:185">
      <c r="D455" s="74"/>
      <c r="E455" s="74"/>
      <c r="F455" s="74"/>
      <c r="G455" s="74"/>
      <c r="H455" s="74"/>
      <c r="I455" s="74"/>
      <c r="J455" s="74"/>
      <c r="K455" s="74"/>
      <c r="L455" s="74"/>
      <c r="M455" s="74"/>
      <c r="N455" s="74"/>
      <c r="O455" s="74"/>
      <c r="P455" s="74"/>
      <c r="Q455" s="74"/>
      <c r="R455" s="74"/>
      <c r="S455" s="74"/>
      <c r="T455" s="74"/>
      <c r="U455" s="74"/>
      <c r="V455" s="74"/>
      <c r="W455" s="74"/>
      <c r="X455" s="74"/>
      <c r="Y455" s="74"/>
      <c r="Z455" s="74"/>
      <c r="AA455" s="74"/>
      <c r="AB455" s="74"/>
      <c r="AC455" s="74"/>
      <c r="AD455" s="74"/>
      <c r="AE455" s="74"/>
      <c r="AF455" s="74"/>
      <c r="AG455" s="74"/>
      <c r="AH455" s="74"/>
      <c r="AI455" s="74"/>
      <c r="AJ455" s="74"/>
      <c r="AK455" s="74"/>
      <c r="AL455" s="74"/>
      <c r="AM455" s="74"/>
      <c r="AN455" s="74"/>
      <c r="AO455" s="74"/>
      <c r="AP455" s="74"/>
      <c r="AQ455" s="74"/>
      <c r="AR455" s="74"/>
      <c r="AS455" s="74"/>
      <c r="AT455" s="74"/>
      <c r="AU455" s="74"/>
      <c r="AV455" s="74"/>
      <c r="AW455" s="74"/>
      <c r="AX455" s="74"/>
      <c r="AY455" s="74"/>
      <c r="AZ455" s="74"/>
      <c r="BA455" s="74"/>
      <c r="BB455" s="74"/>
      <c r="BC455" s="74"/>
      <c r="BD455" s="74"/>
      <c r="BE455" s="74"/>
      <c r="BF455" s="74"/>
      <c r="BG455" s="74"/>
      <c r="BH455" s="74"/>
      <c r="BI455" s="74"/>
      <c r="BJ455" s="74"/>
      <c r="BK455" s="74"/>
      <c r="BL455" s="74"/>
      <c r="BM455" s="74"/>
      <c r="BN455" s="74"/>
      <c r="BO455" s="74"/>
      <c r="BP455" s="74"/>
      <c r="BQ455" s="74"/>
      <c r="BR455" s="74"/>
      <c r="BS455" s="74"/>
      <c r="BT455" s="74"/>
      <c r="BU455" s="74"/>
      <c r="BV455" s="74"/>
      <c r="BW455" s="74"/>
      <c r="BX455" s="74"/>
      <c r="BY455" s="74"/>
      <c r="BZ455" s="74"/>
      <c r="CA455" s="74"/>
      <c r="CB455" s="74"/>
      <c r="CC455" s="74"/>
      <c r="CD455" s="74"/>
      <c r="CE455" s="74"/>
      <c r="CF455" s="74"/>
      <c r="CG455" s="74"/>
      <c r="CH455" s="74"/>
      <c r="CI455" s="74"/>
      <c r="CJ455" s="74"/>
      <c r="CK455" s="74"/>
      <c r="CL455" s="74"/>
      <c r="CM455" s="74"/>
      <c r="CN455" s="74"/>
      <c r="CO455" s="74"/>
      <c r="CP455" s="74"/>
      <c r="CQ455" s="74"/>
      <c r="CR455" s="74"/>
      <c r="CS455" s="74"/>
      <c r="CT455" s="74"/>
      <c r="CU455" s="74"/>
      <c r="CV455" s="74"/>
      <c r="CW455" s="74"/>
      <c r="CX455" s="74"/>
      <c r="CY455" s="74"/>
      <c r="CZ455" s="74"/>
      <c r="DA455" s="74"/>
      <c r="DB455" s="74"/>
      <c r="DC455" s="74"/>
      <c r="DD455" s="74"/>
      <c r="DE455" s="74"/>
      <c r="DF455" s="74"/>
      <c r="DG455" s="74"/>
      <c r="DH455" s="74"/>
      <c r="DI455" s="74"/>
      <c r="DJ455" s="74"/>
      <c r="DK455" s="74"/>
      <c r="DL455" s="74"/>
      <c r="DM455" s="74"/>
      <c r="DN455" s="74"/>
      <c r="DO455" s="74"/>
      <c r="DP455" s="74"/>
      <c r="DQ455" s="74"/>
      <c r="DR455" s="74"/>
      <c r="DS455" s="74"/>
      <c r="DT455" s="74"/>
      <c r="DU455" s="74"/>
      <c r="DV455" s="74"/>
      <c r="DW455" s="74"/>
      <c r="DX455" s="74"/>
      <c r="DY455" s="74"/>
      <c r="DZ455" s="74"/>
      <c r="EA455" s="74"/>
      <c r="EB455" s="74"/>
      <c r="EC455" s="74"/>
      <c r="ED455" s="74"/>
      <c r="EE455" s="74"/>
      <c r="EF455" s="74"/>
      <c r="EG455" s="74"/>
      <c r="EH455" s="74"/>
      <c r="EI455" s="74"/>
      <c r="EJ455" s="74"/>
      <c r="EK455" s="74"/>
      <c r="EL455" s="74"/>
      <c r="EM455" s="74"/>
      <c r="EN455" s="74"/>
      <c r="EO455" s="74"/>
      <c r="EP455" s="74"/>
      <c r="EQ455" s="74"/>
      <c r="ER455" s="74"/>
      <c r="ES455" s="74"/>
      <c r="ET455" s="74"/>
      <c r="EU455" s="74"/>
      <c r="EV455" s="74"/>
      <c r="EW455" s="74"/>
      <c r="EX455" s="74"/>
      <c r="EY455" s="74"/>
      <c r="EZ455" s="74"/>
      <c r="FA455" s="74"/>
      <c r="FB455" s="74"/>
      <c r="FC455" s="74"/>
      <c r="FD455" s="74"/>
      <c r="FE455" s="74"/>
      <c r="FF455" s="74"/>
      <c r="FG455" s="74"/>
      <c r="FH455" s="74"/>
      <c r="FI455" s="74"/>
      <c r="FJ455" s="74"/>
      <c r="FK455" s="74"/>
      <c r="FL455" s="74"/>
      <c r="FM455" s="74"/>
      <c r="FN455" s="74"/>
      <c r="FO455" s="74"/>
      <c r="FP455" s="74"/>
      <c r="FQ455" s="74"/>
      <c r="FR455" s="74"/>
      <c r="FS455" s="74"/>
      <c r="FT455" s="74"/>
      <c r="FU455" s="74"/>
      <c r="FV455" s="74"/>
      <c r="FW455" s="74"/>
      <c r="FX455" s="74"/>
      <c r="FY455" s="74"/>
      <c r="FZ455" s="74"/>
      <c r="GA455" s="74"/>
      <c r="GB455" s="74"/>
      <c r="GC455" s="74"/>
    </row>
    <row r="456" spans="4:185">
      <c r="D456" s="74"/>
      <c r="E456" s="74"/>
      <c r="F456" s="74"/>
      <c r="G456" s="74"/>
      <c r="H456" s="74"/>
      <c r="I456" s="74"/>
      <c r="J456" s="74"/>
      <c r="K456" s="74"/>
      <c r="L456" s="74"/>
      <c r="M456" s="74"/>
      <c r="N456" s="74"/>
      <c r="O456" s="74"/>
      <c r="P456" s="74"/>
      <c r="Q456" s="74"/>
      <c r="R456" s="74"/>
      <c r="S456" s="74"/>
      <c r="T456" s="74"/>
      <c r="U456" s="74"/>
      <c r="V456" s="74"/>
      <c r="W456" s="74"/>
      <c r="X456" s="74"/>
      <c r="Y456" s="74"/>
      <c r="Z456" s="74"/>
      <c r="AA456" s="74"/>
      <c r="AB456" s="74"/>
      <c r="AC456" s="74"/>
      <c r="AD456" s="74"/>
      <c r="AE456" s="74"/>
      <c r="AF456" s="74"/>
      <c r="AG456" s="74"/>
      <c r="AH456" s="74"/>
      <c r="AI456" s="74"/>
      <c r="AJ456" s="74"/>
      <c r="AK456" s="74"/>
      <c r="AL456" s="74"/>
      <c r="AM456" s="74"/>
      <c r="AN456" s="74"/>
      <c r="AO456" s="74"/>
      <c r="AP456" s="74"/>
      <c r="AQ456" s="74"/>
      <c r="AR456" s="74"/>
      <c r="AS456" s="74"/>
      <c r="AT456" s="74"/>
      <c r="AU456" s="74"/>
      <c r="AV456" s="74"/>
      <c r="AW456" s="74"/>
      <c r="AX456" s="74"/>
      <c r="AY456" s="74"/>
      <c r="AZ456" s="74"/>
      <c r="BA456" s="74"/>
      <c r="BB456" s="74"/>
      <c r="BC456" s="74"/>
      <c r="BD456" s="74"/>
      <c r="BE456" s="74"/>
      <c r="BF456" s="74"/>
      <c r="BG456" s="74"/>
      <c r="BH456" s="74"/>
      <c r="BI456" s="74"/>
      <c r="BJ456" s="74"/>
      <c r="BK456" s="74"/>
      <c r="BL456" s="74"/>
      <c r="BM456" s="74"/>
      <c r="BN456" s="74"/>
      <c r="BO456" s="74"/>
      <c r="BP456" s="74"/>
      <c r="BQ456" s="74"/>
      <c r="BR456" s="74"/>
      <c r="BS456" s="74"/>
      <c r="BT456" s="74"/>
      <c r="BU456" s="74"/>
      <c r="BV456" s="74"/>
      <c r="BW456" s="74"/>
      <c r="BX456" s="74"/>
      <c r="BY456" s="74"/>
      <c r="BZ456" s="74"/>
      <c r="CA456" s="74"/>
      <c r="CB456" s="74"/>
      <c r="CC456" s="74"/>
      <c r="CD456" s="74"/>
      <c r="CE456" s="74"/>
      <c r="CF456" s="74"/>
      <c r="CG456" s="74"/>
      <c r="CH456" s="74"/>
      <c r="CI456" s="74"/>
      <c r="CJ456" s="74"/>
      <c r="CK456" s="74"/>
      <c r="CL456" s="74"/>
      <c r="CM456" s="74"/>
      <c r="CN456" s="74"/>
      <c r="CO456" s="74"/>
      <c r="CP456" s="74"/>
      <c r="CQ456" s="74"/>
      <c r="CR456" s="74"/>
      <c r="CS456" s="74"/>
      <c r="CT456" s="74"/>
      <c r="CU456" s="74"/>
      <c r="CV456" s="74"/>
      <c r="CW456" s="74"/>
      <c r="CX456" s="74"/>
      <c r="CY456" s="74"/>
      <c r="CZ456" s="74"/>
      <c r="DA456" s="74"/>
      <c r="DB456" s="74"/>
      <c r="DC456" s="74"/>
      <c r="DD456" s="74"/>
      <c r="DE456" s="74"/>
      <c r="DF456" s="74"/>
      <c r="DG456" s="74"/>
      <c r="DH456" s="74"/>
      <c r="DI456" s="74"/>
      <c r="DJ456" s="74"/>
      <c r="DK456" s="74"/>
      <c r="DL456" s="74"/>
      <c r="DM456" s="74"/>
      <c r="DN456" s="74"/>
      <c r="DO456" s="74"/>
      <c r="DP456" s="74"/>
      <c r="DQ456" s="74"/>
      <c r="DR456" s="74"/>
      <c r="DS456" s="74"/>
      <c r="DT456" s="74"/>
      <c r="DU456" s="74"/>
      <c r="DV456" s="74"/>
      <c r="DW456" s="74"/>
      <c r="DX456" s="74"/>
      <c r="DY456" s="74"/>
      <c r="DZ456" s="74"/>
      <c r="EA456" s="74"/>
      <c r="EB456" s="74"/>
      <c r="EC456" s="74"/>
      <c r="ED456" s="74"/>
      <c r="EE456" s="74"/>
      <c r="EF456" s="74"/>
      <c r="EG456" s="74"/>
      <c r="EH456" s="74"/>
      <c r="EI456" s="74"/>
      <c r="EJ456" s="74"/>
      <c r="EK456" s="74"/>
      <c r="EL456" s="74"/>
      <c r="EM456" s="74"/>
      <c r="EN456" s="74"/>
      <c r="EO456" s="74"/>
      <c r="EP456" s="74"/>
      <c r="EQ456" s="74"/>
      <c r="ER456" s="74"/>
      <c r="ES456" s="74"/>
      <c r="ET456" s="74"/>
      <c r="EU456" s="74"/>
      <c r="EV456" s="74"/>
      <c r="EW456" s="74"/>
      <c r="EX456" s="74"/>
      <c r="EY456" s="74"/>
      <c r="EZ456" s="74"/>
      <c r="FA456" s="74"/>
      <c r="FB456" s="74"/>
      <c r="FC456" s="74"/>
      <c r="FD456" s="74"/>
      <c r="FE456" s="74"/>
      <c r="FF456" s="74"/>
      <c r="FG456" s="74"/>
      <c r="FH456" s="74"/>
      <c r="FI456" s="74"/>
      <c r="FJ456" s="74"/>
      <c r="FK456" s="74"/>
      <c r="FL456" s="74"/>
      <c r="FM456" s="74"/>
      <c r="FN456" s="74"/>
      <c r="FO456" s="74"/>
      <c r="FP456" s="74"/>
      <c r="FQ456" s="74"/>
      <c r="FR456" s="74"/>
      <c r="FS456" s="74"/>
      <c r="FT456" s="74"/>
      <c r="FU456" s="74"/>
      <c r="FV456" s="74"/>
      <c r="FW456" s="74"/>
      <c r="FX456" s="74"/>
      <c r="FY456" s="74"/>
      <c r="FZ456" s="74"/>
      <c r="GA456" s="74"/>
      <c r="GB456" s="74"/>
      <c r="GC456" s="74"/>
    </row>
    <row r="457" spans="4:185">
      <c r="D457" s="74"/>
      <c r="E457" s="74"/>
      <c r="F457" s="74"/>
      <c r="G457" s="74"/>
      <c r="H457" s="74"/>
      <c r="I457" s="74"/>
      <c r="J457" s="74"/>
      <c r="K457" s="74"/>
      <c r="L457" s="74"/>
      <c r="M457" s="74"/>
      <c r="N457" s="74"/>
      <c r="O457" s="74"/>
      <c r="P457" s="74"/>
      <c r="Q457" s="74"/>
      <c r="R457" s="74"/>
      <c r="S457" s="74"/>
      <c r="T457" s="74"/>
      <c r="U457" s="74"/>
      <c r="V457" s="74"/>
      <c r="W457" s="74"/>
      <c r="X457" s="74"/>
      <c r="Y457" s="74"/>
      <c r="Z457" s="74"/>
      <c r="AA457" s="74"/>
      <c r="AB457" s="74"/>
      <c r="AC457" s="74"/>
      <c r="AD457" s="74"/>
      <c r="AE457" s="74"/>
      <c r="AF457" s="74"/>
      <c r="AG457" s="74"/>
      <c r="AH457" s="74"/>
      <c r="AI457" s="74"/>
      <c r="AJ457" s="74"/>
      <c r="AK457" s="74"/>
      <c r="AL457" s="74"/>
      <c r="AM457" s="74"/>
      <c r="AN457" s="74"/>
      <c r="AO457" s="74"/>
      <c r="AP457" s="74"/>
      <c r="AQ457" s="74"/>
      <c r="AR457" s="74"/>
      <c r="AS457" s="74"/>
      <c r="AT457" s="74"/>
      <c r="AU457" s="74"/>
      <c r="AV457" s="74"/>
      <c r="AW457" s="74"/>
      <c r="AX457" s="74"/>
      <c r="AY457" s="74"/>
      <c r="AZ457" s="74"/>
      <c r="BA457" s="74"/>
      <c r="BB457" s="74"/>
      <c r="BC457" s="74"/>
      <c r="BD457" s="74"/>
      <c r="BE457" s="74"/>
      <c r="BF457" s="74"/>
      <c r="BG457" s="74"/>
      <c r="BH457" s="74"/>
      <c r="BI457" s="74"/>
      <c r="BJ457" s="74"/>
      <c r="BK457" s="74"/>
      <c r="BL457" s="74"/>
      <c r="BM457" s="74"/>
      <c r="BN457" s="74"/>
      <c r="BO457" s="74"/>
      <c r="BP457" s="74"/>
      <c r="BQ457" s="74"/>
      <c r="BR457" s="74"/>
      <c r="BS457" s="74"/>
      <c r="BT457" s="74"/>
      <c r="BU457" s="74"/>
      <c r="BV457" s="74"/>
      <c r="BW457" s="74"/>
      <c r="BX457" s="74"/>
      <c r="BY457" s="74"/>
      <c r="BZ457" s="74"/>
      <c r="CA457" s="74"/>
      <c r="CB457" s="74"/>
      <c r="CC457" s="74"/>
      <c r="CD457" s="74"/>
      <c r="CE457" s="74"/>
      <c r="CF457" s="74"/>
      <c r="CG457" s="74"/>
      <c r="CH457" s="74"/>
      <c r="CI457" s="74"/>
      <c r="CJ457" s="74"/>
      <c r="CK457" s="74"/>
      <c r="CL457" s="74"/>
      <c r="CM457" s="74"/>
      <c r="CN457" s="74"/>
      <c r="CO457" s="74"/>
      <c r="CP457" s="74"/>
      <c r="CQ457" s="74"/>
      <c r="CR457" s="74"/>
      <c r="CS457" s="74"/>
      <c r="CT457" s="74"/>
      <c r="CU457" s="74"/>
      <c r="CV457" s="74"/>
      <c r="CW457" s="74"/>
      <c r="CX457" s="74"/>
      <c r="CY457" s="74"/>
      <c r="CZ457" s="74"/>
      <c r="DA457" s="74"/>
      <c r="DB457" s="74"/>
      <c r="DC457" s="74"/>
      <c r="DD457" s="74"/>
      <c r="DE457" s="74"/>
      <c r="DF457" s="74"/>
      <c r="DG457" s="74"/>
      <c r="DH457" s="74"/>
      <c r="DI457" s="74"/>
      <c r="DJ457" s="74"/>
      <c r="DK457" s="74"/>
      <c r="DL457" s="74"/>
      <c r="DM457" s="74"/>
      <c r="DN457" s="74"/>
      <c r="DO457" s="74"/>
      <c r="DP457" s="74"/>
      <c r="DQ457" s="74"/>
      <c r="DR457" s="74"/>
      <c r="DS457" s="74"/>
      <c r="DT457" s="74"/>
      <c r="DU457" s="74"/>
      <c r="DV457" s="74"/>
      <c r="DW457" s="74"/>
      <c r="DX457" s="74"/>
      <c r="DY457" s="74"/>
      <c r="DZ457" s="74"/>
      <c r="EA457" s="74"/>
      <c r="EB457" s="74"/>
      <c r="EC457" s="74"/>
      <c r="ED457" s="74"/>
      <c r="EE457" s="74"/>
      <c r="EF457" s="74"/>
      <c r="EG457" s="74"/>
      <c r="EH457" s="74"/>
      <c r="EI457" s="74"/>
      <c r="EJ457" s="74"/>
      <c r="EK457" s="74"/>
      <c r="EL457" s="74"/>
      <c r="EM457" s="74"/>
      <c r="EN457" s="74"/>
      <c r="EO457" s="74"/>
      <c r="EP457" s="74"/>
      <c r="EQ457" s="74"/>
      <c r="ER457" s="74"/>
      <c r="ES457" s="74"/>
      <c r="ET457" s="74"/>
      <c r="EU457" s="74"/>
      <c r="EV457" s="74"/>
      <c r="EW457" s="74"/>
      <c r="EX457" s="74"/>
      <c r="EY457" s="74"/>
      <c r="EZ457" s="74"/>
      <c r="FA457" s="74"/>
      <c r="FB457" s="74"/>
      <c r="FC457" s="74"/>
      <c r="FD457" s="74"/>
      <c r="FE457" s="74"/>
      <c r="FF457" s="74"/>
      <c r="FG457" s="74"/>
      <c r="FH457" s="74"/>
      <c r="FI457" s="74"/>
      <c r="FJ457" s="74"/>
      <c r="FK457" s="74"/>
      <c r="FL457" s="74"/>
      <c r="FM457" s="74"/>
      <c r="FN457" s="74"/>
      <c r="FO457" s="74"/>
      <c r="FP457" s="74"/>
      <c r="FQ457" s="74"/>
      <c r="FR457" s="74"/>
      <c r="FS457" s="74"/>
      <c r="FT457" s="74"/>
      <c r="FU457" s="74"/>
      <c r="FV457" s="74"/>
      <c r="FW457" s="74"/>
      <c r="FX457" s="74"/>
      <c r="FY457" s="74"/>
      <c r="FZ457" s="74"/>
      <c r="GA457" s="74"/>
      <c r="GB457" s="74"/>
      <c r="GC457" s="74"/>
    </row>
    <row r="458" spans="4:185">
      <c r="D458" s="74"/>
      <c r="E458" s="74"/>
      <c r="F458" s="74"/>
      <c r="G458" s="74"/>
      <c r="H458" s="74"/>
      <c r="I458" s="74"/>
      <c r="J458" s="74"/>
      <c r="K458" s="74"/>
      <c r="L458" s="74"/>
      <c r="M458" s="74"/>
      <c r="N458" s="74"/>
      <c r="O458" s="74"/>
      <c r="P458" s="74"/>
      <c r="Q458" s="74"/>
      <c r="R458" s="74"/>
      <c r="S458" s="74"/>
      <c r="T458" s="74"/>
      <c r="U458" s="74"/>
      <c r="V458" s="74"/>
      <c r="W458" s="74"/>
      <c r="X458" s="74"/>
      <c r="Y458" s="74"/>
      <c r="Z458" s="74"/>
      <c r="AA458" s="74"/>
      <c r="AB458" s="74"/>
      <c r="AC458" s="74"/>
      <c r="AD458" s="74"/>
      <c r="AE458" s="74"/>
      <c r="AF458" s="74"/>
      <c r="AG458" s="74"/>
      <c r="AH458" s="74"/>
      <c r="AI458" s="74"/>
      <c r="AJ458" s="74"/>
      <c r="AK458" s="74"/>
      <c r="AL458" s="74"/>
      <c r="AM458" s="74"/>
      <c r="AN458" s="74"/>
      <c r="AO458" s="74"/>
      <c r="AP458" s="74"/>
      <c r="AQ458" s="74"/>
      <c r="AR458" s="74"/>
      <c r="AS458" s="74"/>
      <c r="AT458" s="74"/>
      <c r="AU458" s="74"/>
      <c r="AV458" s="74"/>
      <c r="AW458" s="74"/>
      <c r="AX458" s="74"/>
      <c r="AY458" s="74"/>
      <c r="AZ458" s="74"/>
      <c r="BA458" s="74"/>
      <c r="BB458" s="74"/>
      <c r="BC458" s="74"/>
      <c r="BD458" s="74"/>
      <c r="BE458" s="74"/>
      <c r="BF458" s="74"/>
      <c r="BG458" s="74"/>
      <c r="BH458" s="74"/>
      <c r="BI458" s="74"/>
      <c r="BJ458" s="74"/>
      <c r="BK458" s="74"/>
      <c r="BL458" s="74"/>
      <c r="BM458" s="74"/>
      <c r="BN458" s="74"/>
      <c r="BO458" s="74"/>
      <c r="BP458" s="74"/>
      <c r="BQ458" s="74"/>
      <c r="BR458" s="74"/>
      <c r="BS458" s="74"/>
      <c r="BT458" s="74"/>
      <c r="BU458" s="74"/>
      <c r="BV458" s="74"/>
      <c r="BW458" s="74"/>
      <c r="BX458" s="74"/>
      <c r="BY458" s="74"/>
      <c r="BZ458" s="74"/>
      <c r="CA458" s="74"/>
      <c r="CB458" s="74"/>
      <c r="CC458" s="74"/>
      <c r="CD458" s="74"/>
      <c r="CE458" s="74"/>
      <c r="CF458" s="74"/>
      <c r="CG458" s="74"/>
      <c r="CH458" s="74"/>
      <c r="CI458" s="74"/>
      <c r="CJ458" s="74"/>
      <c r="CK458" s="74"/>
      <c r="CL458" s="74"/>
      <c r="CM458" s="74"/>
      <c r="CN458" s="74"/>
      <c r="CO458" s="74"/>
      <c r="CP458" s="74"/>
      <c r="CQ458" s="74"/>
      <c r="CR458" s="74"/>
      <c r="CS458" s="74"/>
      <c r="CT458" s="74"/>
      <c r="CU458" s="74"/>
      <c r="CV458" s="74"/>
      <c r="CW458" s="74"/>
      <c r="CX458" s="74"/>
      <c r="CY458" s="74"/>
      <c r="CZ458" s="74"/>
      <c r="DA458" s="74"/>
      <c r="DB458" s="74"/>
      <c r="DC458" s="74"/>
      <c r="DD458" s="74"/>
      <c r="DE458" s="74"/>
      <c r="DF458" s="74"/>
      <c r="DG458" s="74"/>
      <c r="DH458" s="74"/>
      <c r="DI458" s="74"/>
      <c r="DJ458" s="74"/>
      <c r="DK458" s="74"/>
      <c r="DL458" s="74"/>
      <c r="DM458" s="74"/>
      <c r="DN458" s="74"/>
      <c r="DO458" s="74"/>
      <c r="DP458" s="74"/>
      <c r="DQ458" s="74"/>
      <c r="DR458" s="74"/>
      <c r="DS458" s="74"/>
      <c r="DT458" s="74"/>
      <c r="DU458" s="74"/>
      <c r="DV458" s="74"/>
      <c r="DW458" s="74"/>
      <c r="DX458" s="74"/>
      <c r="DY458" s="74"/>
      <c r="DZ458" s="74"/>
      <c r="EA458" s="74"/>
      <c r="EB458" s="74"/>
      <c r="EC458" s="74"/>
      <c r="ED458" s="74"/>
      <c r="EE458" s="74"/>
      <c r="EF458" s="74"/>
      <c r="EG458" s="74"/>
      <c r="EH458" s="74"/>
      <c r="EI458" s="74"/>
      <c r="EJ458" s="74"/>
      <c r="EK458" s="74"/>
      <c r="EL458" s="74"/>
      <c r="EM458" s="74"/>
      <c r="EN458" s="74"/>
      <c r="EO458" s="74"/>
      <c r="EP458" s="74"/>
      <c r="EQ458" s="74"/>
      <c r="ER458" s="74"/>
      <c r="ES458" s="74"/>
      <c r="ET458" s="74"/>
      <c r="EU458" s="74"/>
      <c r="EV458" s="74"/>
      <c r="EW458" s="74"/>
      <c r="EX458" s="74"/>
      <c r="EY458" s="74"/>
      <c r="EZ458" s="74"/>
      <c r="FA458" s="74"/>
      <c r="FB458" s="74"/>
      <c r="FC458" s="74"/>
      <c r="FD458" s="74"/>
      <c r="FE458" s="74"/>
      <c r="FF458" s="74"/>
      <c r="FG458" s="74"/>
      <c r="FH458" s="74"/>
      <c r="FI458" s="74"/>
      <c r="FJ458" s="74"/>
      <c r="FK458" s="74"/>
      <c r="FL458" s="74"/>
      <c r="FM458" s="74"/>
      <c r="FN458" s="74"/>
      <c r="FO458" s="74"/>
      <c r="FP458" s="74"/>
      <c r="FQ458" s="74"/>
      <c r="FR458" s="74"/>
      <c r="FS458" s="74"/>
      <c r="FT458" s="74"/>
      <c r="FU458" s="74"/>
      <c r="FV458" s="74"/>
      <c r="FW458" s="74"/>
      <c r="FX458" s="74"/>
      <c r="FY458" s="74"/>
      <c r="FZ458" s="74"/>
      <c r="GA458" s="74"/>
      <c r="GB458" s="74"/>
      <c r="GC458" s="74"/>
    </row>
    <row r="459" spans="4:185">
      <c r="D459" s="74"/>
      <c r="E459" s="74"/>
      <c r="F459" s="74"/>
      <c r="G459" s="74"/>
      <c r="H459" s="74"/>
      <c r="I459" s="74"/>
      <c r="J459" s="74"/>
      <c r="K459" s="74"/>
      <c r="L459" s="74"/>
      <c r="M459" s="74"/>
      <c r="N459" s="74"/>
      <c r="O459" s="74"/>
      <c r="P459" s="74"/>
      <c r="Q459" s="74"/>
      <c r="R459" s="74"/>
      <c r="S459" s="74"/>
      <c r="T459" s="74"/>
      <c r="U459" s="74"/>
      <c r="V459" s="74"/>
      <c r="W459" s="74"/>
      <c r="X459" s="74"/>
      <c r="Y459" s="74"/>
      <c r="Z459" s="74"/>
      <c r="AA459" s="74"/>
      <c r="AB459" s="74"/>
      <c r="AC459" s="74"/>
      <c r="AD459" s="74"/>
      <c r="AE459" s="74"/>
      <c r="AF459" s="74"/>
      <c r="AG459" s="74"/>
      <c r="AH459" s="74"/>
      <c r="AI459" s="74"/>
      <c r="AJ459" s="74"/>
      <c r="AK459" s="74"/>
      <c r="AL459" s="74"/>
      <c r="AM459" s="74"/>
      <c r="AN459" s="74"/>
      <c r="AO459" s="74"/>
      <c r="AP459" s="74"/>
      <c r="AQ459" s="74"/>
      <c r="AR459" s="74"/>
      <c r="AS459" s="74"/>
      <c r="AT459" s="74"/>
      <c r="AU459" s="74"/>
      <c r="AV459" s="74"/>
      <c r="AW459" s="74"/>
      <c r="AX459" s="74"/>
      <c r="AY459" s="74"/>
      <c r="AZ459" s="74"/>
      <c r="BA459" s="74"/>
      <c r="BB459" s="74"/>
      <c r="BC459" s="74"/>
      <c r="BD459" s="74"/>
      <c r="BE459" s="74"/>
      <c r="BF459" s="74"/>
      <c r="BG459" s="74"/>
      <c r="BH459" s="74"/>
      <c r="BI459" s="74"/>
      <c r="BJ459" s="74"/>
      <c r="BK459" s="74"/>
      <c r="BL459" s="74"/>
      <c r="BM459" s="74"/>
      <c r="BN459" s="74"/>
      <c r="BO459" s="74"/>
      <c r="BP459" s="74"/>
      <c r="BQ459" s="74"/>
      <c r="BR459" s="74"/>
      <c r="BS459" s="74"/>
      <c r="BT459" s="74"/>
      <c r="BU459" s="74"/>
      <c r="BV459" s="74"/>
      <c r="BW459" s="74"/>
      <c r="BX459" s="74"/>
      <c r="BY459" s="74"/>
      <c r="BZ459" s="74"/>
      <c r="CA459" s="74"/>
      <c r="CB459" s="74"/>
      <c r="CC459" s="74"/>
      <c r="CD459" s="74"/>
      <c r="CE459" s="74"/>
      <c r="CF459" s="74"/>
      <c r="CG459" s="74"/>
      <c r="CH459" s="74"/>
      <c r="CI459" s="74"/>
      <c r="CJ459" s="74"/>
      <c r="CK459" s="74"/>
      <c r="CL459" s="74"/>
      <c r="CM459" s="74"/>
      <c r="CN459" s="74"/>
      <c r="CO459" s="74"/>
      <c r="CP459" s="74"/>
      <c r="CQ459" s="74"/>
      <c r="CR459" s="74"/>
      <c r="CS459" s="74"/>
      <c r="CT459" s="74"/>
      <c r="CU459" s="74"/>
      <c r="CV459" s="74"/>
      <c r="CW459" s="74"/>
      <c r="CX459" s="74"/>
      <c r="CY459" s="74"/>
      <c r="CZ459" s="74"/>
      <c r="DA459" s="74"/>
      <c r="DB459" s="74"/>
      <c r="DC459" s="74"/>
      <c r="DD459" s="74"/>
      <c r="DE459" s="74"/>
      <c r="DF459" s="74"/>
      <c r="DG459" s="74"/>
      <c r="DH459" s="74"/>
      <c r="DI459" s="74"/>
      <c r="DJ459" s="74"/>
      <c r="DK459" s="74"/>
      <c r="DL459" s="74"/>
      <c r="DM459" s="74"/>
      <c r="DN459" s="74"/>
      <c r="DO459" s="74"/>
      <c r="DP459" s="74"/>
      <c r="DQ459" s="74"/>
      <c r="DR459" s="74"/>
      <c r="DS459" s="74"/>
      <c r="DT459" s="74"/>
      <c r="DU459" s="74"/>
      <c r="DV459" s="74"/>
      <c r="DW459" s="74"/>
      <c r="DX459" s="74"/>
      <c r="DY459" s="74"/>
      <c r="DZ459" s="74"/>
      <c r="EA459" s="74"/>
      <c r="EB459" s="74"/>
      <c r="EC459" s="74"/>
      <c r="ED459" s="74"/>
      <c r="EE459" s="74"/>
      <c r="EF459" s="74"/>
      <c r="EG459" s="74"/>
      <c r="EH459" s="74"/>
      <c r="EI459" s="74"/>
      <c r="EJ459" s="74"/>
      <c r="EK459" s="74"/>
      <c r="EL459" s="74"/>
      <c r="EM459" s="74"/>
      <c r="EN459" s="74"/>
      <c r="EO459" s="74"/>
      <c r="EP459" s="74"/>
      <c r="EQ459" s="74"/>
      <c r="ER459" s="74"/>
      <c r="ES459" s="74"/>
      <c r="ET459" s="74"/>
      <c r="EU459" s="74"/>
      <c r="EV459" s="74"/>
      <c r="EW459" s="74"/>
      <c r="EX459" s="74"/>
      <c r="EY459" s="74"/>
      <c r="EZ459" s="74"/>
      <c r="FA459" s="74"/>
      <c r="FB459" s="74"/>
      <c r="FC459" s="74"/>
      <c r="FD459" s="74"/>
      <c r="FE459" s="74"/>
      <c r="FF459" s="74"/>
      <c r="FG459" s="74"/>
      <c r="FH459" s="74"/>
      <c r="FI459" s="74"/>
      <c r="FJ459" s="74"/>
      <c r="FK459" s="74"/>
      <c r="FL459" s="74"/>
      <c r="FM459" s="74"/>
      <c r="FN459" s="74"/>
      <c r="FO459" s="74"/>
      <c r="FP459" s="74"/>
      <c r="FQ459" s="74"/>
      <c r="FR459" s="74"/>
      <c r="FS459" s="74"/>
      <c r="FT459" s="74"/>
      <c r="FU459" s="74"/>
      <c r="FV459" s="74"/>
      <c r="FW459" s="74"/>
      <c r="FX459" s="74"/>
      <c r="FY459" s="74"/>
      <c r="FZ459" s="74"/>
      <c r="GA459" s="74"/>
      <c r="GB459" s="74"/>
      <c r="GC459" s="74"/>
    </row>
    <row r="460" spans="4:185">
      <c r="D460" s="74"/>
      <c r="E460" s="74"/>
      <c r="F460" s="74"/>
      <c r="G460" s="74"/>
      <c r="H460" s="74"/>
      <c r="I460" s="74"/>
      <c r="J460" s="74"/>
      <c r="K460" s="74"/>
      <c r="L460" s="74"/>
      <c r="M460" s="74"/>
      <c r="N460" s="74"/>
      <c r="O460" s="74"/>
      <c r="P460" s="74"/>
      <c r="Q460" s="74"/>
      <c r="R460" s="74"/>
      <c r="S460" s="74"/>
      <c r="T460" s="74"/>
      <c r="U460" s="74"/>
      <c r="V460" s="74"/>
      <c r="W460" s="74"/>
      <c r="X460" s="74"/>
      <c r="Y460" s="74"/>
      <c r="Z460" s="74"/>
      <c r="AA460" s="74"/>
      <c r="AB460" s="74"/>
      <c r="AC460" s="74"/>
      <c r="AD460" s="74"/>
      <c r="AE460" s="74"/>
      <c r="AF460" s="74"/>
      <c r="AG460" s="74"/>
      <c r="AH460" s="74"/>
      <c r="AI460" s="74"/>
      <c r="AJ460" s="74"/>
      <c r="AK460" s="74"/>
      <c r="AL460" s="74"/>
      <c r="AM460" s="74"/>
      <c r="AN460" s="74"/>
      <c r="AO460" s="74"/>
      <c r="AP460" s="74"/>
      <c r="AQ460" s="74"/>
      <c r="AR460" s="74"/>
      <c r="AS460" s="74"/>
      <c r="AT460" s="74"/>
      <c r="AU460" s="74"/>
      <c r="AV460" s="74"/>
      <c r="AW460" s="74"/>
      <c r="AX460" s="74"/>
      <c r="AY460" s="74"/>
      <c r="AZ460" s="74"/>
      <c r="BA460" s="74"/>
      <c r="BB460" s="74"/>
      <c r="BC460" s="74"/>
      <c r="BD460" s="74"/>
      <c r="BE460" s="74"/>
      <c r="BF460" s="74"/>
      <c r="BG460" s="74"/>
      <c r="BH460" s="74"/>
      <c r="BI460" s="74"/>
      <c r="BJ460" s="74"/>
      <c r="BK460" s="74"/>
      <c r="BL460" s="74"/>
      <c r="BM460" s="74"/>
      <c r="BN460" s="74"/>
      <c r="BO460" s="74"/>
      <c r="BP460" s="74"/>
      <c r="BQ460" s="74"/>
      <c r="BR460" s="74"/>
      <c r="BS460" s="74"/>
      <c r="BT460" s="74"/>
      <c r="BU460" s="74"/>
      <c r="BV460" s="74"/>
      <c r="BW460" s="74"/>
      <c r="BX460" s="74"/>
      <c r="BY460" s="74"/>
      <c r="BZ460" s="74"/>
      <c r="CA460" s="74"/>
      <c r="CB460" s="74"/>
      <c r="CC460" s="74"/>
      <c r="CD460" s="74"/>
      <c r="CE460" s="74"/>
      <c r="CF460" s="74"/>
      <c r="CG460" s="74"/>
      <c r="CH460" s="74"/>
      <c r="CI460" s="74"/>
      <c r="CJ460" s="74"/>
      <c r="CK460" s="74"/>
      <c r="CL460" s="74"/>
      <c r="CM460" s="74"/>
      <c r="CN460" s="74"/>
      <c r="CO460" s="74"/>
      <c r="CP460" s="74"/>
      <c r="CQ460" s="74"/>
      <c r="CR460" s="74"/>
      <c r="CS460" s="74"/>
      <c r="CT460" s="74"/>
      <c r="CU460" s="74"/>
      <c r="CV460" s="74"/>
      <c r="CW460" s="74"/>
      <c r="CX460" s="74"/>
      <c r="CY460" s="74"/>
      <c r="CZ460" s="74"/>
      <c r="DA460" s="74"/>
      <c r="DB460" s="74"/>
      <c r="DC460" s="74"/>
      <c r="DD460" s="74"/>
      <c r="DE460" s="74"/>
      <c r="DF460" s="74"/>
      <c r="DG460" s="74"/>
      <c r="DH460" s="74"/>
      <c r="DI460" s="74"/>
      <c r="DJ460" s="74"/>
      <c r="DK460" s="74"/>
      <c r="DL460" s="74"/>
      <c r="DM460" s="74"/>
      <c r="DN460" s="74"/>
      <c r="DO460" s="74"/>
      <c r="DP460" s="74"/>
      <c r="DQ460" s="74"/>
      <c r="DR460" s="74"/>
      <c r="DS460" s="74"/>
      <c r="DT460" s="74"/>
      <c r="DU460" s="74"/>
      <c r="DV460" s="74"/>
      <c r="DW460" s="74"/>
      <c r="DX460" s="74"/>
      <c r="DY460" s="74"/>
      <c r="DZ460" s="74"/>
      <c r="EA460" s="74"/>
      <c r="EB460" s="74"/>
      <c r="EC460" s="74"/>
      <c r="ED460" s="74"/>
      <c r="EE460" s="74"/>
      <c r="EF460" s="74"/>
      <c r="EG460" s="74"/>
      <c r="EH460" s="74"/>
      <c r="EI460" s="74"/>
      <c r="EJ460" s="74"/>
      <c r="EK460" s="74"/>
      <c r="EL460" s="74"/>
      <c r="EM460" s="74"/>
      <c r="EN460" s="74"/>
      <c r="EO460" s="74"/>
      <c r="EP460" s="74"/>
      <c r="EQ460" s="74"/>
      <c r="ER460" s="74"/>
      <c r="ES460" s="74"/>
      <c r="ET460" s="74"/>
      <c r="EU460" s="74"/>
      <c r="EV460" s="74"/>
      <c r="EW460" s="74"/>
      <c r="EX460" s="74"/>
      <c r="EY460" s="74"/>
      <c r="EZ460" s="74"/>
      <c r="FA460" s="74"/>
      <c r="FB460" s="74"/>
      <c r="FC460" s="74"/>
      <c r="FD460" s="74"/>
      <c r="FE460" s="74"/>
      <c r="FF460" s="74"/>
      <c r="FG460" s="74"/>
      <c r="FH460" s="74"/>
      <c r="FI460" s="74"/>
      <c r="FJ460" s="74"/>
      <c r="FK460" s="74"/>
      <c r="FL460" s="74"/>
      <c r="FM460" s="74"/>
      <c r="FN460" s="74"/>
      <c r="FO460" s="74"/>
      <c r="FP460" s="74"/>
      <c r="FQ460" s="74"/>
      <c r="FR460" s="74"/>
      <c r="FS460" s="74"/>
      <c r="FT460" s="74"/>
      <c r="FU460" s="74"/>
      <c r="FV460" s="74"/>
      <c r="FW460" s="74"/>
      <c r="FX460" s="74"/>
      <c r="FY460" s="74"/>
      <c r="FZ460" s="74"/>
      <c r="GA460" s="74"/>
      <c r="GB460" s="74"/>
      <c r="GC460" s="74"/>
    </row>
    <row r="461" spans="4:185">
      <c r="D461" s="74"/>
      <c r="E461" s="74"/>
      <c r="F461" s="74"/>
      <c r="G461" s="74"/>
      <c r="H461" s="74"/>
      <c r="I461" s="74"/>
      <c r="J461" s="74"/>
      <c r="K461" s="74"/>
      <c r="L461" s="74"/>
      <c r="M461" s="74"/>
      <c r="N461" s="74"/>
      <c r="O461" s="74"/>
      <c r="P461" s="74"/>
      <c r="Q461" s="74"/>
      <c r="R461" s="74"/>
      <c r="S461" s="74"/>
      <c r="T461" s="74"/>
      <c r="U461" s="74"/>
      <c r="V461" s="74"/>
      <c r="W461" s="74"/>
      <c r="X461" s="74"/>
      <c r="Y461" s="74"/>
      <c r="Z461" s="74"/>
      <c r="AA461" s="74"/>
      <c r="AB461" s="74"/>
      <c r="AC461" s="74"/>
      <c r="AD461" s="74"/>
      <c r="AE461" s="74"/>
      <c r="AF461" s="74"/>
      <c r="AG461" s="74"/>
      <c r="AH461" s="74"/>
      <c r="AI461" s="74"/>
      <c r="AJ461" s="74"/>
      <c r="AK461" s="74"/>
      <c r="AL461" s="74"/>
      <c r="AM461" s="74"/>
      <c r="AN461" s="74"/>
      <c r="AO461" s="74"/>
      <c r="AP461" s="74"/>
      <c r="AQ461" s="74"/>
      <c r="AR461" s="74"/>
      <c r="AS461" s="74"/>
      <c r="AT461" s="74"/>
      <c r="AU461" s="74"/>
      <c r="AV461" s="74"/>
      <c r="AW461" s="74"/>
      <c r="AX461" s="74"/>
      <c r="AY461" s="74"/>
      <c r="AZ461" s="74"/>
      <c r="BA461" s="74"/>
      <c r="BB461" s="74"/>
      <c r="BC461" s="74"/>
      <c r="BD461" s="74"/>
      <c r="BE461" s="74"/>
      <c r="BF461" s="74"/>
      <c r="BG461" s="74"/>
      <c r="BH461" s="74"/>
      <c r="BI461" s="74"/>
      <c r="BJ461" s="74"/>
      <c r="BK461" s="74"/>
      <c r="BL461" s="74"/>
      <c r="BM461" s="74"/>
      <c r="BN461" s="74"/>
      <c r="BO461" s="74"/>
      <c r="BP461" s="74"/>
      <c r="BQ461" s="74"/>
      <c r="BR461" s="74"/>
      <c r="BS461" s="74"/>
      <c r="BT461" s="74"/>
      <c r="BU461" s="74"/>
      <c r="BV461" s="74"/>
      <c r="BW461" s="74"/>
      <c r="BX461" s="74"/>
      <c r="BY461" s="74"/>
      <c r="BZ461" s="74"/>
      <c r="CA461" s="74"/>
      <c r="CB461" s="74"/>
      <c r="CC461" s="74"/>
      <c r="CD461" s="74"/>
      <c r="CE461" s="74"/>
      <c r="CF461" s="74"/>
      <c r="CG461" s="74"/>
      <c r="CH461" s="74"/>
      <c r="CI461" s="74"/>
      <c r="CJ461" s="74"/>
      <c r="CK461" s="74"/>
      <c r="CL461" s="74"/>
      <c r="CM461" s="74"/>
      <c r="CN461" s="74"/>
      <c r="CO461" s="74"/>
      <c r="CP461" s="74"/>
      <c r="CQ461" s="74"/>
      <c r="CR461" s="74"/>
      <c r="CS461" s="74"/>
      <c r="CT461" s="74"/>
      <c r="CU461" s="74"/>
      <c r="CV461" s="74"/>
      <c r="CW461" s="74"/>
      <c r="CX461" s="74"/>
      <c r="CY461" s="74"/>
      <c r="CZ461" s="74"/>
      <c r="DA461" s="74"/>
      <c r="DB461" s="74"/>
      <c r="DC461" s="74"/>
      <c r="DD461" s="74"/>
      <c r="DE461" s="74"/>
      <c r="DF461" s="74"/>
      <c r="DG461" s="74"/>
      <c r="DH461" s="74"/>
      <c r="DI461" s="74"/>
      <c r="DJ461" s="74"/>
      <c r="DK461" s="74"/>
      <c r="DL461" s="74"/>
      <c r="DM461" s="74"/>
      <c r="DN461" s="74"/>
      <c r="DO461" s="74"/>
      <c r="DP461" s="74"/>
      <c r="DQ461" s="74"/>
      <c r="DR461" s="74"/>
      <c r="DS461" s="74"/>
      <c r="DT461" s="74"/>
      <c r="DU461" s="74"/>
      <c r="DV461" s="74"/>
      <c r="DW461" s="74"/>
      <c r="DX461" s="74"/>
      <c r="DY461" s="74"/>
      <c r="DZ461" s="74"/>
      <c r="EA461" s="74"/>
      <c r="EB461" s="74"/>
      <c r="EC461" s="74"/>
      <c r="ED461" s="74"/>
      <c r="EE461" s="74"/>
      <c r="EF461" s="74"/>
      <c r="EG461" s="74"/>
      <c r="EH461" s="74"/>
      <c r="EI461" s="74"/>
      <c r="EJ461" s="74"/>
      <c r="EK461" s="74"/>
      <c r="EL461" s="74"/>
      <c r="EM461" s="74"/>
      <c r="EN461" s="74"/>
      <c r="EO461" s="74"/>
      <c r="EP461" s="74"/>
      <c r="EQ461" s="74"/>
      <c r="ER461" s="74"/>
      <c r="ES461" s="74"/>
      <c r="ET461" s="74"/>
      <c r="EU461" s="74"/>
      <c r="EV461" s="74"/>
      <c r="EW461" s="74"/>
      <c r="EX461" s="74"/>
      <c r="EY461" s="74"/>
      <c r="EZ461" s="74"/>
      <c r="FA461" s="74"/>
      <c r="FB461" s="74"/>
      <c r="FC461" s="74"/>
      <c r="FD461" s="74"/>
      <c r="FE461" s="74"/>
      <c r="FF461" s="74"/>
      <c r="FG461" s="74"/>
      <c r="FH461" s="74"/>
      <c r="FI461" s="74"/>
      <c r="FJ461" s="74"/>
      <c r="FK461" s="74"/>
      <c r="FL461" s="74"/>
      <c r="FM461" s="74"/>
      <c r="FN461" s="74"/>
      <c r="FO461" s="74"/>
      <c r="FP461" s="74"/>
      <c r="FQ461" s="74"/>
      <c r="FR461" s="74"/>
      <c r="FS461" s="74"/>
      <c r="FT461" s="74"/>
      <c r="FU461" s="74"/>
      <c r="FV461" s="74"/>
      <c r="FW461" s="74"/>
      <c r="FX461" s="74"/>
      <c r="FY461" s="74"/>
      <c r="FZ461" s="74"/>
      <c r="GA461" s="74"/>
      <c r="GB461" s="74"/>
      <c r="GC461" s="74"/>
    </row>
    <row r="462" spans="4:185">
      <c r="D462" s="74"/>
      <c r="E462" s="74"/>
      <c r="F462" s="74"/>
      <c r="G462" s="74"/>
      <c r="H462" s="74"/>
      <c r="I462" s="74"/>
      <c r="J462" s="74"/>
      <c r="K462" s="74"/>
      <c r="L462" s="74"/>
      <c r="M462" s="74"/>
      <c r="N462" s="74"/>
      <c r="O462" s="74"/>
      <c r="P462" s="74"/>
      <c r="Q462" s="74"/>
      <c r="R462" s="74"/>
      <c r="S462" s="74"/>
      <c r="T462" s="74"/>
      <c r="U462" s="74"/>
      <c r="V462" s="74"/>
      <c r="W462" s="74"/>
      <c r="X462" s="74"/>
      <c r="Y462" s="74"/>
      <c r="Z462" s="74"/>
      <c r="AA462" s="74"/>
      <c r="AB462" s="74"/>
      <c r="AC462" s="74"/>
      <c r="AD462" s="74"/>
      <c r="AE462" s="74"/>
      <c r="AF462" s="74"/>
      <c r="AG462" s="74"/>
      <c r="AH462" s="74"/>
      <c r="AI462" s="74"/>
      <c r="AJ462" s="74"/>
      <c r="AK462" s="74"/>
      <c r="AL462" s="74"/>
      <c r="AM462" s="74"/>
      <c r="AN462" s="74"/>
      <c r="AO462" s="74"/>
      <c r="AP462" s="74"/>
      <c r="AQ462" s="74"/>
      <c r="AR462" s="74"/>
      <c r="AS462" s="74"/>
      <c r="AT462" s="74"/>
      <c r="AU462" s="74"/>
      <c r="AV462" s="74"/>
      <c r="AW462" s="74"/>
      <c r="AX462" s="74"/>
      <c r="AY462" s="74"/>
      <c r="AZ462" s="74"/>
      <c r="BA462" s="74"/>
      <c r="BB462" s="74"/>
      <c r="BC462" s="74"/>
      <c r="BD462" s="74"/>
      <c r="BE462" s="74"/>
      <c r="BF462" s="74"/>
      <c r="BG462" s="74"/>
      <c r="BH462" s="74"/>
      <c r="BI462" s="74"/>
      <c r="BJ462" s="74"/>
      <c r="BK462" s="74"/>
      <c r="BL462" s="74"/>
      <c r="BM462" s="74"/>
      <c r="BN462" s="74"/>
      <c r="BO462" s="74"/>
      <c r="BP462" s="74"/>
      <c r="BQ462" s="74"/>
      <c r="BR462" s="74"/>
      <c r="BS462" s="74"/>
      <c r="BT462" s="74"/>
      <c r="BU462" s="74"/>
      <c r="BV462" s="74"/>
      <c r="BW462" s="74"/>
      <c r="BX462" s="74"/>
      <c r="BY462" s="74"/>
      <c r="BZ462" s="74"/>
      <c r="CA462" s="74"/>
      <c r="CB462" s="74"/>
      <c r="CC462" s="74"/>
      <c r="CD462" s="74"/>
      <c r="CE462" s="74"/>
      <c r="CF462" s="74"/>
      <c r="CG462" s="74"/>
      <c r="CH462" s="74"/>
      <c r="CI462" s="74"/>
      <c r="CJ462" s="74"/>
      <c r="CK462" s="74"/>
      <c r="CL462" s="74"/>
      <c r="CM462" s="74"/>
      <c r="CN462" s="74"/>
      <c r="CO462" s="74"/>
      <c r="CP462" s="74"/>
      <c r="CQ462" s="74"/>
      <c r="CR462" s="74"/>
      <c r="CS462" s="74"/>
      <c r="CT462" s="74"/>
      <c r="CU462" s="74"/>
      <c r="CV462" s="74"/>
      <c r="CW462" s="74"/>
      <c r="CX462" s="74"/>
      <c r="CY462" s="74"/>
      <c r="CZ462" s="74"/>
      <c r="DA462" s="74"/>
      <c r="DB462" s="74"/>
      <c r="DC462" s="74"/>
      <c r="DD462" s="74"/>
      <c r="DE462" s="74"/>
      <c r="DF462" s="74"/>
      <c r="DG462" s="74"/>
      <c r="DH462" s="74"/>
      <c r="DI462" s="74"/>
      <c r="DJ462" s="74"/>
      <c r="DK462" s="74"/>
      <c r="DL462" s="74"/>
      <c r="DM462" s="74"/>
      <c r="DN462" s="74"/>
      <c r="DO462" s="74"/>
      <c r="DP462" s="74"/>
      <c r="DQ462" s="74"/>
      <c r="DR462" s="74"/>
      <c r="DS462" s="74"/>
      <c r="DT462" s="74"/>
      <c r="DU462" s="74"/>
      <c r="DV462" s="74"/>
      <c r="DW462" s="74"/>
      <c r="DX462" s="74"/>
      <c r="DY462" s="74"/>
      <c r="DZ462" s="74"/>
      <c r="EA462" s="74"/>
      <c r="EB462" s="74"/>
      <c r="EC462" s="74"/>
      <c r="ED462" s="74"/>
      <c r="EE462" s="74"/>
      <c r="EF462" s="74"/>
      <c r="EG462" s="74"/>
      <c r="EH462" s="74"/>
      <c r="EI462" s="74"/>
      <c r="EJ462" s="74"/>
      <c r="EK462" s="74"/>
      <c r="EL462" s="74"/>
      <c r="EM462" s="74"/>
      <c r="EN462" s="74"/>
      <c r="EO462" s="74"/>
      <c r="EP462" s="74"/>
      <c r="EQ462" s="74"/>
      <c r="ER462" s="74"/>
      <c r="ES462" s="74"/>
      <c r="ET462" s="74"/>
      <c r="EU462" s="74"/>
      <c r="EV462" s="74"/>
      <c r="EW462" s="74"/>
      <c r="EX462" s="74"/>
      <c r="EY462" s="74"/>
      <c r="EZ462" s="74"/>
      <c r="FA462" s="74"/>
      <c r="FB462" s="74"/>
      <c r="FC462" s="74"/>
      <c r="FD462" s="74"/>
      <c r="FE462" s="74"/>
      <c r="FF462" s="74"/>
      <c r="FG462" s="74"/>
      <c r="FH462" s="74"/>
      <c r="FI462" s="74"/>
      <c r="FJ462" s="74"/>
      <c r="FK462" s="74"/>
      <c r="FL462" s="74"/>
      <c r="FM462" s="74"/>
      <c r="FN462" s="74"/>
      <c r="FO462" s="74"/>
      <c r="FP462" s="74"/>
      <c r="FQ462" s="74"/>
      <c r="FR462" s="74"/>
      <c r="FS462" s="74"/>
      <c r="FT462" s="74"/>
      <c r="FU462" s="74"/>
      <c r="FV462" s="74"/>
      <c r="FW462" s="74"/>
      <c r="FX462" s="74"/>
      <c r="FY462" s="74"/>
      <c r="FZ462" s="74"/>
      <c r="GA462" s="74"/>
      <c r="GB462" s="74"/>
      <c r="GC462" s="74"/>
    </row>
    <row r="463" spans="4:185">
      <c r="D463" s="74"/>
      <c r="E463" s="74"/>
      <c r="F463" s="74"/>
      <c r="G463" s="74"/>
      <c r="H463" s="74"/>
      <c r="I463" s="74"/>
      <c r="J463" s="74"/>
      <c r="K463" s="74"/>
      <c r="L463" s="74"/>
      <c r="M463" s="74"/>
      <c r="N463" s="74"/>
      <c r="O463" s="74"/>
      <c r="P463" s="74"/>
      <c r="Q463" s="74"/>
      <c r="R463" s="74"/>
      <c r="S463" s="74"/>
      <c r="T463" s="74"/>
      <c r="U463" s="74"/>
      <c r="V463" s="74"/>
      <c r="W463" s="74"/>
      <c r="X463" s="74"/>
      <c r="Y463" s="74"/>
      <c r="Z463" s="74"/>
      <c r="AA463" s="74"/>
      <c r="AB463" s="74"/>
      <c r="AC463" s="74"/>
      <c r="AD463" s="74"/>
      <c r="AE463" s="74"/>
      <c r="AF463" s="74"/>
      <c r="AG463" s="74"/>
      <c r="AH463" s="74"/>
      <c r="AI463" s="74"/>
      <c r="AJ463" s="74"/>
      <c r="AK463" s="74"/>
      <c r="AL463" s="74"/>
      <c r="AM463" s="74"/>
      <c r="AN463" s="74"/>
      <c r="AO463" s="74"/>
      <c r="AP463" s="74"/>
      <c r="AQ463" s="74"/>
      <c r="AR463" s="74"/>
      <c r="AS463" s="74"/>
      <c r="AT463" s="74"/>
      <c r="AU463" s="74"/>
      <c r="AV463" s="74"/>
      <c r="AW463" s="74"/>
      <c r="AX463" s="74"/>
      <c r="AY463" s="74"/>
      <c r="AZ463" s="74"/>
      <c r="BA463" s="74"/>
      <c r="BB463" s="74"/>
      <c r="BC463" s="74"/>
      <c r="BD463" s="74"/>
      <c r="BE463" s="74"/>
      <c r="BF463" s="74"/>
      <c r="BG463" s="74"/>
      <c r="BH463" s="74"/>
      <c r="BI463" s="74"/>
      <c r="BJ463" s="74"/>
      <c r="BK463" s="74"/>
      <c r="BL463" s="74"/>
      <c r="BM463" s="74"/>
      <c r="BN463" s="74"/>
      <c r="BO463" s="74"/>
      <c r="BP463" s="74"/>
      <c r="BQ463" s="74"/>
      <c r="BR463" s="74"/>
      <c r="BS463" s="74"/>
      <c r="BT463" s="74"/>
      <c r="BU463" s="74"/>
      <c r="BV463" s="74"/>
      <c r="BW463" s="74"/>
      <c r="BX463" s="74"/>
      <c r="BY463" s="74"/>
      <c r="BZ463" s="74"/>
      <c r="CA463" s="74"/>
      <c r="CB463" s="74"/>
      <c r="CC463" s="74"/>
      <c r="CD463" s="74"/>
      <c r="CE463" s="74"/>
      <c r="CF463" s="74"/>
      <c r="CG463" s="74"/>
      <c r="CH463" s="74"/>
      <c r="CI463" s="74"/>
      <c r="CJ463" s="74"/>
      <c r="CK463" s="74"/>
      <c r="CL463" s="74"/>
      <c r="CM463" s="74"/>
      <c r="CN463" s="74"/>
      <c r="CO463" s="74"/>
      <c r="CP463" s="74"/>
      <c r="CQ463" s="74"/>
      <c r="CR463" s="74"/>
      <c r="CS463" s="74"/>
      <c r="CT463" s="74"/>
      <c r="CU463" s="74"/>
      <c r="CV463" s="74"/>
      <c r="CW463" s="74"/>
      <c r="CX463" s="74"/>
      <c r="CY463" s="74"/>
      <c r="CZ463" s="74"/>
      <c r="DA463" s="74"/>
      <c r="DB463" s="74"/>
      <c r="DC463" s="74"/>
      <c r="DD463" s="74"/>
      <c r="DE463" s="74"/>
      <c r="DF463" s="74"/>
      <c r="DG463" s="74"/>
      <c r="DH463" s="74"/>
      <c r="DI463" s="74"/>
      <c r="DJ463" s="74"/>
      <c r="DK463" s="74"/>
      <c r="DL463" s="74"/>
      <c r="DM463" s="74"/>
      <c r="DN463" s="74"/>
      <c r="DO463" s="74"/>
      <c r="DP463" s="74"/>
      <c r="DQ463" s="74"/>
      <c r="DR463" s="74"/>
      <c r="DS463" s="74"/>
      <c r="DT463" s="74"/>
      <c r="DU463" s="74"/>
      <c r="DV463" s="74"/>
      <c r="DW463" s="74"/>
      <c r="DX463" s="74"/>
      <c r="DY463" s="74"/>
      <c r="DZ463" s="74"/>
      <c r="EA463" s="74"/>
      <c r="EB463" s="74"/>
      <c r="EC463" s="74"/>
      <c r="ED463" s="74"/>
      <c r="EE463" s="74"/>
      <c r="EF463" s="74"/>
      <c r="EG463" s="74"/>
      <c r="EH463" s="74"/>
      <c r="EI463" s="74"/>
      <c r="EJ463" s="74"/>
      <c r="EK463" s="74"/>
      <c r="EL463" s="74"/>
      <c r="EM463" s="74"/>
      <c r="EN463" s="74"/>
      <c r="EO463" s="74"/>
      <c r="EP463" s="74"/>
      <c r="EQ463" s="74"/>
      <c r="ER463" s="74"/>
      <c r="ES463" s="74"/>
      <c r="ET463" s="74"/>
      <c r="EU463" s="74"/>
      <c r="EV463" s="74"/>
      <c r="EW463" s="74"/>
      <c r="EX463" s="74"/>
      <c r="EY463" s="74"/>
      <c r="EZ463" s="74"/>
      <c r="FA463" s="74"/>
      <c r="FB463" s="74"/>
      <c r="FC463" s="74"/>
      <c r="FD463" s="74"/>
      <c r="FE463" s="74"/>
      <c r="FF463" s="74"/>
      <c r="FG463" s="74"/>
      <c r="FH463" s="74"/>
      <c r="FI463" s="74"/>
      <c r="FJ463" s="74"/>
      <c r="FK463" s="74"/>
      <c r="FL463" s="74"/>
      <c r="FM463" s="74"/>
      <c r="FN463" s="74"/>
      <c r="FO463" s="74"/>
      <c r="FP463" s="74"/>
      <c r="FQ463" s="74"/>
      <c r="FR463" s="74"/>
      <c r="FS463" s="74"/>
      <c r="FT463" s="74"/>
      <c r="FU463" s="74"/>
      <c r="FV463" s="74"/>
      <c r="FW463" s="74"/>
      <c r="FX463" s="74"/>
      <c r="FY463" s="74"/>
      <c r="FZ463" s="74"/>
      <c r="GA463" s="74"/>
      <c r="GB463" s="74"/>
      <c r="GC463" s="74"/>
    </row>
    <row r="464" spans="4:185">
      <c r="D464" s="74"/>
      <c r="E464" s="74"/>
      <c r="F464" s="74"/>
      <c r="G464" s="74"/>
      <c r="H464" s="74"/>
      <c r="I464" s="74"/>
      <c r="J464" s="74"/>
      <c r="K464" s="74"/>
      <c r="L464" s="74"/>
      <c r="M464" s="74"/>
      <c r="N464" s="74"/>
      <c r="O464" s="74"/>
      <c r="P464" s="74"/>
      <c r="Q464" s="74"/>
      <c r="R464" s="74"/>
      <c r="S464" s="74"/>
      <c r="T464" s="74"/>
      <c r="U464" s="74"/>
      <c r="V464" s="74"/>
      <c r="W464" s="74"/>
      <c r="X464" s="74"/>
      <c r="Y464" s="74"/>
      <c r="Z464" s="74"/>
      <c r="AA464" s="74"/>
      <c r="AB464" s="74"/>
      <c r="AC464" s="74"/>
      <c r="AD464" s="74"/>
      <c r="AE464" s="74"/>
      <c r="AF464" s="74"/>
      <c r="AG464" s="74"/>
      <c r="AH464" s="74"/>
      <c r="AI464" s="74"/>
      <c r="AJ464" s="74"/>
      <c r="AK464" s="74"/>
      <c r="AL464" s="74"/>
      <c r="AM464" s="74"/>
      <c r="AN464" s="74"/>
      <c r="AO464" s="74"/>
      <c r="AP464" s="74"/>
      <c r="AQ464" s="74"/>
      <c r="AR464" s="74"/>
      <c r="AS464" s="74"/>
      <c r="AT464" s="74"/>
      <c r="AU464" s="74"/>
      <c r="AV464" s="74"/>
      <c r="AW464" s="74"/>
      <c r="AX464" s="74"/>
      <c r="AY464" s="74"/>
      <c r="AZ464" s="74"/>
      <c r="BA464" s="74"/>
      <c r="BB464" s="74"/>
      <c r="BC464" s="74"/>
      <c r="BD464" s="74"/>
      <c r="BE464" s="74"/>
      <c r="BF464" s="74"/>
      <c r="BG464" s="74"/>
      <c r="BH464" s="74"/>
      <c r="BI464" s="74"/>
      <c r="BJ464" s="74"/>
      <c r="BK464" s="74"/>
      <c r="BL464" s="74"/>
      <c r="BM464" s="74"/>
      <c r="BN464" s="74"/>
      <c r="BO464" s="74"/>
      <c r="BP464" s="74"/>
      <c r="BQ464" s="74"/>
      <c r="BR464" s="74"/>
      <c r="BS464" s="74"/>
      <c r="BT464" s="74"/>
      <c r="BU464" s="74"/>
      <c r="BV464" s="74"/>
      <c r="BW464" s="74"/>
      <c r="BX464" s="74"/>
      <c r="BY464" s="74"/>
      <c r="BZ464" s="74"/>
      <c r="CA464" s="74"/>
      <c r="CB464" s="74"/>
      <c r="CC464" s="74"/>
      <c r="CD464" s="74"/>
      <c r="CE464" s="74"/>
      <c r="CF464" s="74"/>
      <c r="CG464" s="74"/>
      <c r="CH464" s="74"/>
      <c r="CI464" s="74"/>
      <c r="CJ464" s="74"/>
      <c r="CK464" s="74"/>
      <c r="CL464" s="74"/>
      <c r="CM464" s="74"/>
      <c r="CN464" s="74"/>
      <c r="CO464" s="74"/>
      <c r="CP464" s="74"/>
      <c r="CQ464" s="74"/>
      <c r="CR464" s="74"/>
      <c r="CS464" s="74"/>
      <c r="CT464" s="74"/>
      <c r="CU464" s="74"/>
      <c r="CV464" s="74"/>
      <c r="CW464" s="74"/>
      <c r="CX464" s="74"/>
      <c r="CY464" s="74"/>
      <c r="CZ464" s="74"/>
      <c r="DA464" s="74"/>
      <c r="DB464" s="74"/>
      <c r="DC464" s="74"/>
      <c r="DD464" s="74"/>
      <c r="DE464" s="74"/>
      <c r="DF464" s="74"/>
      <c r="DG464" s="74"/>
      <c r="DH464" s="74"/>
      <c r="DI464" s="74"/>
      <c r="DJ464" s="74"/>
      <c r="DK464" s="74"/>
      <c r="DL464" s="74"/>
      <c r="DM464" s="74"/>
      <c r="DN464" s="74"/>
      <c r="DO464" s="74"/>
      <c r="DP464" s="74"/>
      <c r="DQ464" s="74"/>
      <c r="DR464" s="74"/>
      <c r="DS464" s="74"/>
      <c r="DT464" s="74"/>
      <c r="DU464" s="74"/>
      <c r="DV464" s="74"/>
      <c r="DW464" s="74"/>
      <c r="DX464" s="74"/>
      <c r="DY464" s="74"/>
      <c r="DZ464" s="74"/>
      <c r="EA464" s="74"/>
      <c r="EB464" s="74"/>
      <c r="EC464" s="74"/>
      <c r="ED464" s="74"/>
      <c r="EE464" s="74"/>
      <c r="EF464" s="74"/>
      <c r="EG464" s="74"/>
      <c r="EH464" s="74"/>
      <c r="EI464" s="74"/>
      <c r="EJ464" s="74"/>
      <c r="EK464" s="74"/>
      <c r="EL464" s="74"/>
      <c r="EM464" s="74"/>
      <c r="EN464" s="74"/>
      <c r="EO464" s="74"/>
      <c r="EP464" s="74"/>
      <c r="EQ464" s="74"/>
      <c r="ER464" s="74"/>
      <c r="ES464" s="74"/>
      <c r="ET464" s="74"/>
      <c r="EU464" s="74"/>
      <c r="EV464" s="74"/>
      <c r="EW464" s="74"/>
      <c r="EX464" s="74"/>
      <c r="EY464" s="74"/>
      <c r="EZ464" s="74"/>
      <c r="FA464" s="74"/>
      <c r="FB464" s="74"/>
      <c r="FC464" s="74"/>
      <c r="FD464" s="74"/>
      <c r="FE464" s="74"/>
      <c r="FF464" s="74"/>
      <c r="FG464" s="74"/>
      <c r="FH464" s="74"/>
      <c r="FI464" s="74"/>
      <c r="FJ464" s="74"/>
      <c r="FK464" s="74"/>
      <c r="FL464" s="74"/>
      <c r="FM464" s="74"/>
      <c r="FN464" s="74"/>
      <c r="FO464" s="74"/>
      <c r="FP464" s="74"/>
      <c r="FQ464" s="74"/>
      <c r="FR464" s="74"/>
      <c r="FS464" s="74"/>
      <c r="FT464" s="74"/>
      <c r="FU464" s="74"/>
      <c r="FV464" s="74"/>
      <c r="FW464" s="74"/>
      <c r="FX464" s="74"/>
      <c r="FY464" s="74"/>
      <c r="FZ464" s="74"/>
      <c r="GA464" s="74"/>
      <c r="GB464" s="74"/>
      <c r="GC464" s="74"/>
    </row>
    <row r="465" spans="4:185">
      <c r="D465" s="74"/>
      <c r="E465" s="74"/>
      <c r="F465" s="74"/>
      <c r="G465" s="74"/>
      <c r="H465" s="74"/>
      <c r="I465" s="74"/>
      <c r="J465" s="74"/>
      <c r="K465" s="74"/>
      <c r="L465" s="74"/>
      <c r="M465" s="74"/>
      <c r="N465" s="74"/>
      <c r="O465" s="74"/>
      <c r="P465" s="74"/>
      <c r="Q465" s="74"/>
      <c r="R465" s="74"/>
      <c r="S465" s="74"/>
      <c r="T465" s="74"/>
      <c r="U465" s="74"/>
      <c r="V465" s="74"/>
      <c r="W465" s="74"/>
      <c r="X465" s="74"/>
      <c r="Y465" s="74"/>
      <c r="Z465" s="74"/>
      <c r="AA465" s="74"/>
      <c r="AB465" s="74"/>
      <c r="AC465" s="74"/>
      <c r="AD465" s="74"/>
      <c r="AE465" s="74"/>
      <c r="AF465" s="74"/>
      <c r="AG465" s="74"/>
      <c r="AH465" s="74"/>
      <c r="AI465" s="74"/>
      <c r="AJ465" s="74"/>
      <c r="AK465" s="74"/>
      <c r="AL465" s="74"/>
      <c r="AM465" s="74"/>
      <c r="AN465" s="74"/>
      <c r="AO465" s="74"/>
      <c r="AP465" s="74"/>
      <c r="AQ465" s="74"/>
      <c r="AR465" s="74"/>
      <c r="AS465" s="74"/>
      <c r="AT465" s="74"/>
      <c r="AU465" s="74"/>
      <c r="AV465" s="74"/>
      <c r="AW465" s="74"/>
      <c r="AX465" s="74"/>
      <c r="AY465" s="74"/>
      <c r="AZ465" s="74"/>
      <c r="BA465" s="74"/>
      <c r="BB465" s="74"/>
      <c r="BC465" s="74"/>
      <c r="BD465" s="74"/>
      <c r="BE465" s="74"/>
      <c r="BF465" s="74"/>
      <c r="BG465" s="74"/>
      <c r="BH465" s="74"/>
      <c r="BI465" s="74"/>
      <c r="BJ465" s="74"/>
      <c r="BK465" s="74"/>
      <c r="BL465" s="74"/>
      <c r="BM465" s="74"/>
      <c r="BN465" s="74"/>
      <c r="BO465" s="74"/>
      <c r="BP465" s="74"/>
      <c r="BQ465" s="74"/>
      <c r="BR465" s="74"/>
      <c r="BS465" s="74"/>
      <c r="BT465" s="74"/>
      <c r="BU465" s="74"/>
      <c r="BV465" s="74"/>
      <c r="BW465" s="74"/>
      <c r="BX465" s="74"/>
      <c r="BY465" s="74"/>
      <c r="BZ465" s="74"/>
      <c r="CA465" s="74"/>
      <c r="CB465" s="74"/>
      <c r="CC465" s="74"/>
      <c r="CD465" s="74"/>
      <c r="CE465" s="74"/>
      <c r="CF465" s="74"/>
      <c r="CG465" s="74"/>
      <c r="CH465" s="74"/>
      <c r="CI465" s="74"/>
      <c r="CJ465" s="74"/>
      <c r="CK465" s="74"/>
      <c r="CL465" s="74"/>
      <c r="CM465" s="74"/>
      <c r="CN465" s="74"/>
      <c r="CO465" s="74"/>
      <c r="CP465" s="74"/>
      <c r="CQ465" s="74"/>
      <c r="CR465" s="74"/>
      <c r="CS465" s="74"/>
      <c r="CT465" s="74"/>
      <c r="CU465" s="74"/>
      <c r="CV465" s="74"/>
      <c r="CW465" s="74"/>
      <c r="CX465" s="74"/>
      <c r="CY465" s="74"/>
      <c r="CZ465" s="74"/>
      <c r="DA465" s="74"/>
      <c r="DB465" s="74"/>
      <c r="DC465" s="74"/>
      <c r="DD465" s="74"/>
      <c r="DE465" s="74"/>
      <c r="DF465" s="74"/>
      <c r="DG465" s="74"/>
      <c r="DH465" s="74"/>
      <c r="DI465" s="74"/>
      <c r="DJ465" s="74"/>
      <c r="DK465" s="74"/>
      <c r="DL465" s="74"/>
      <c r="DM465" s="74"/>
      <c r="DN465" s="74"/>
      <c r="DO465" s="74"/>
      <c r="DP465" s="74"/>
      <c r="DQ465" s="74"/>
      <c r="DR465" s="74"/>
      <c r="DS465" s="74"/>
      <c r="DT465" s="74"/>
      <c r="DU465" s="74"/>
      <c r="DV465" s="74"/>
      <c r="DW465" s="74"/>
      <c r="DX465" s="74"/>
      <c r="DY465" s="74"/>
      <c r="DZ465" s="74"/>
      <c r="EA465" s="74"/>
      <c r="EB465" s="74"/>
      <c r="EC465" s="74"/>
      <c r="ED465" s="74"/>
      <c r="EE465" s="74"/>
      <c r="EF465" s="74"/>
      <c r="EG465" s="74"/>
      <c r="EH465" s="74"/>
      <c r="EI465" s="74"/>
      <c r="EJ465" s="74"/>
      <c r="EK465" s="74"/>
      <c r="EL465" s="74"/>
      <c r="EM465" s="74"/>
      <c r="EN465" s="74"/>
      <c r="EO465" s="74"/>
      <c r="EP465" s="74"/>
      <c r="EQ465" s="74"/>
      <c r="ER465" s="74"/>
      <c r="ES465" s="74"/>
      <c r="ET465" s="74"/>
      <c r="EU465" s="74"/>
      <c r="EV465" s="74"/>
      <c r="EW465" s="74"/>
      <c r="EX465" s="74"/>
      <c r="EY465" s="74"/>
      <c r="EZ465" s="74"/>
      <c r="FA465" s="74"/>
      <c r="FB465" s="74"/>
      <c r="FC465" s="74"/>
      <c r="FD465" s="74"/>
      <c r="FE465" s="74"/>
      <c r="FF465" s="74"/>
      <c r="FG465" s="74"/>
      <c r="FH465" s="74"/>
      <c r="FI465" s="74"/>
      <c r="FJ465" s="74"/>
      <c r="FK465" s="74"/>
      <c r="FL465" s="74"/>
      <c r="FM465" s="74"/>
      <c r="FN465" s="74"/>
      <c r="FO465" s="74"/>
      <c r="FP465" s="74"/>
      <c r="FQ465" s="74"/>
      <c r="FR465" s="74"/>
      <c r="FS465" s="74"/>
      <c r="FT465" s="74"/>
      <c r="FU465" s="74"/>
      <c r="FV465" s="74"/>
      <c r="FW465" s="74"/>
      <c r="FX465" s="74"/>
      <c r="FY465" s="74"/>
      <c r="FZ465" s="74"/>
      <c r="GA465" s="74"/>
      <c r="GB465" s="74"/>
      <c r="GC465" s="74"/>
    </row>
    <row r="466" spans="4:185">
      <c r="D466" s="74"/>
      <c r="E466" s="74"/>
      <c r="F466" s="74"/>
      <c r="G466" s="74"/>
      <c r="H466" s="74"/>
      <c r="I466" s="74"/>
      <c r="J466" s="74"/>
      <c r="K466" s="74"/>
      <c r="L466" s="74"/>
      <c r="M466" s="74"/>
      <c r="N466" s="74"/>
      <c r="O466" s="74"/>
      <c r="P466" s="74"/>
      <c r="Q466" s="74"/>
      <c r="R466" s="74"/>
      <c r="S466" s="74"/>
      <c r="T466" s="74"/>
      <c r="U466" s="74"/>
      <c r="V466" s="74"/>
      <c r="W466" s="74"/>
      <c r="X466" s="74"/>
      <c r="Y466" s="74"/>
      <c r="Z466" s="74"/>
      <c r="AA466" s="74"/>
      <c r="AB466" s="74"/>
      <c r="AC466" s="74"/>
      <c r="AD466" s="74"/>
      <c r="AE466" s="74"/>
      <c r="AF466" s="74"/>
      <c r="AG466" s="74"/>
      <c r="AH466" s="74"/>
      <c r="AI466" s="74"/>
      <c r="AJ466" s="74"/>
      <c r="AK466" s="74"/>
      <c r="AL466" s="74"/>
      <c r="AM466" s="74"/>
      <c r="AN466" s="74"/>
      <c r="AO466" s="74"/>
      <c r="AP466" s="74"/>
      <c r="AQ466" s="74"/>
      <c r="AR466" s="74"/>
      <c r="AS466" s="74"/>
      <c r="AT466" s="74"/>
      <c r="AU466" s="74"/>
      <c r="AV466" s="74"/>
      <c r="AW466" s="74"/>
      <c r="AX466" s="74"/>
      <c r="AY466" s="74"/>
      <c r="AZ466" s="74"/>
      <c r="BA466" s="74"/>
      <c r="BB466" s="74"/>
      <c r="BC466" s="74"/>
      <c r="BD466" s="74"/>
      <c r="BE466" s="74"/>
      <c r="BF466" s="74"/>
      <c r="BG466" s="74"/>
      <c r="BH466" s="74"/>
      <c r="BI466" s="74"/>
      <c r="BJ466" s="74"/>
      <c r="BK466" s="74"/>
      <c r="BL466" s="74"/>
      <c r="BM466" s="74"/>
      <c r="BN466" s="74"/>
      <c r="BO466" s="74"/>
      <c r="BP466" s="74"/>
      <c r="BQ466" s="74"/>
      <c r="BR466" s="74"/>
      <c r="BS466" s="74"/>
      <c r="BT466" s="74"/>
      <c r="BU466" s="74"/>
      <c r="BV466" s="74"/>
      <c r="BW466" s="74"/>
      <c r="BX466" s="74"/>
      <c r="BY466" s="74"/>
      <c r="BZ466" s="74"/>
      <c r="CA466" s="74"/>
      <c r="CB466" s="74"/>
      <c r="CC466" s="74"/>
      <c r="CD466" s="74"/>
      <c r="CE466" s="74"/>
      <c r="CF466" s="74"/>
      <c r="CG466" s="74"/>
      <c r="CH466" s="74"/>
      <c r="CI466" s="74"/>
      <c r="CJ466" s="74"/>
      <c r="CK466" s="74"/>
      <c r="CL466" s="74"/>
      <c r="CM466" s="74"/>
      <c r="CN466" s="74"/>
      <c r="CO466" s="74"/>
      <c r="CP466" s="74"/>
      <c r="CQ466" s="74"/>
      <c r="CR466" s="74"/>
      <c r="CS466" s="74"/>
      <c r="CT466" s="74"/>
      <c r="CU466" s="74"/>
      <c r="CV466" s="74"/>
      <c r="CW466" s="74"/>
      <c r="CX466" s="74"/>
      <c r="CY466" s="74"/>
      <c r="CZ466" s="74"/>
      <c r="DA466" s="74"/>
      <c r="DB466" s="74"/>
      <c r="DC466" s="74"/>
      <c r="DD466" s="74"/>
      <c r="DE466" s="74"/>
      <c r="DF466" s="74"/>
      <c r="DG466" s="74"/>
      <c r="DH466" s="74"/>
      <c r="DI466" s="74"/>
      <c r="DJ466" s="74"/>
      <c r="DK466" s="74"/>
      <c r="DL466" s="74"/>
      <c r="DM466" s="74"/>
      <c r="DN466" s="74"/>
      <c r="DO466" s="74"/>
      <c r="DP466" s="74"/>
      <c r="DQ466" s="74"/>
      <c r="DR466" s="74"/>
      <c r="DS466" s="74"/>
      <c r="DT466" s="74"/>
      <c r="DU466" s="74"/>
      <c r="DV466" s="74"/>
      <c r="DW466" s="74"/>
      <c r="DX466" s="74"/>
      <c r="DY466" s="74"/>
      <c r="DZ466" s="74"/>
      <c r="EA466" s="74"/>
      <c r="EB466" s="74"/>
      <c r="EC466" s="74"/>
      <c r="ED466" s="74"/>
      <c r="EE466" s="74"/>
      <c r="EF466" s="74"/>
      <c r="EG466" s="74"/>
      <c r="EH466" s="74"/>
      <c r="EI466" s="74"/>
      <c r="EJ466" s="74"/>
      <c r="EK466" s="74"/>
      <c r="EL466" s="74"/>
      <c r="EM466" s="74"/>
      <c r="EN466" s="74"/>
      <c r="EO466" s="74"/>
      <c r="EP466" s="74"/>
      <c r="EQ466" s="74"/>
      <c r="ER466" s="74"/>
      <c r="ES466" s="74"/>
      <c r="ET466" s="74"/>
      <c r="EU466" s="74"/>
      <c r="EV466" s="74"/>
      <c r="EW466" s="74"/>
      <c r="EX466" s="74"/>
      <c r="EY466" s="74"/>
      <c r="EZ466" s="74"/>
      <c r="FA466" s="74"/>
      <c r="FB466" s="74"/>
      <c r="FC466" s="74"/>
      <c r="FD466" s="74"/>
      <c r="FE466" s="74"/>
      <c r="FF466" s="74"/>
      <c r="FG466" s="74"/>
      <c r="FH466" s="74"/>
      <c r="FI466" s="74"/>
      <c r="FJ466" s="74"/>
      <c r="FK466" s="74"/>
      <c r="FL466" s="74"/>
      <c r="FM466" s="74"/>
      <c r="FN466" s="74"/>
      <c r="FO466" s="74"/>
      <c r="FP466" s="74"/>
      <c r="FQ466" s="74"/>
      <c r="FR466" s="74"/>
      <c r="FS466" s="74"/>
      <c r="FT466" s="74"/>
      <c r="FU466" s="74"/>
      <c r="FV466" s="74"/>
      <c r="FW466" s="74"/>
      <c r="FX466" s="74"/>
      <c r="FY466" s="74"/>
      <c r="FZ466" s="74"/>
      <c r="GA466" s="74"/>
      <c r="GB466" s="74"/>
      <c r="GC466" s="74"/>
    </row>
    <row r="467" spans="4:185">
      <c r="D467" s="74"/>
      <c r="E467" s="74"/>
      <c r="F467" s="74"/>
      <c r="G467" s="74"/>
      <c r="H467" s="74"/>
      <c r="I467" s="74"/>
      <c r="J467" s="74"/>
      <c r="K467" s="74"/>
      <c r="L467" s="74"/>
      <c r="M467" s="74"/>
      <c r="N467" s="74"/>
      <c r="O467" s="74"/>
      <c r="P467" s="74"/>
      <c r="Q467" s="74"/>
      <c r="R467" s="74"/>
      <c r="S467" s="74"/>
      <c r="T467" s="74"/>
      <c r="U467" s="74"/>
      <c r="V467" s="74"/>
      <c r="W467" s="74"/>
      <c r="X467" s="74"/>
      <c r="Y467" s="74"/>
      <c r="Z467" s="74"/>
      <c r="AA467" s="74"/>
      <c r="AB467" s="74"/>
      <c r="AC467" s="74"/>
      <c r="AD467" s="74"/>
      <c r="AE467" s="74"/>
      <c r="AF467" s="74"/>
      <c r="AG467" s="74"/>
      <c r="AH467" s="74"/>
      <c r="AI467" s="74"/>
      <c r="AJ467" s="74"/>
      <c r="AK467" s="74"/>
      <c r="AL467" s="74"/>
      <c r="AM467" s="74"/>
      <c r="AN467" s="74"/>
      <c r="AO467" s="74"/>
      <c r="AP467" s="74"/>
      <c r="AQ467" s="74"/>
      <c r="AR467" s="74"/>
      <c r="AS467" s="74"/>
      <c r="AT467" s="74"/>
      <c r="AU467" s="74"/>
      <c r="AV467" s="74"/>
      <c r="AW467" s="74"/>
      <c r="AX467" s="74"/>
      <c r="AY467" s="74"/>
      <c r="AZ467" s="74"/>
      <c r="BA467" s="74"/>
      <c r="BB467" s="74"/>
      <c r="BC467" s="74"/>
      <c r="BD467" s="74"/>
      <c r="BE467" s="74"/>
      <c r="BF467" s="74"/>
      <c r="BG467" s="74"/>
      <c r="BH467" s="74"/>
      <c r="BI467" s="74"/>
      <c r="BJ467" s="74"/>
      <c r="BK467" s="74"/>
      <c r="BL467" s="74"/>
      <c r="BM467" s="74"/>
      <c r="BN467" s="74"/>
      <c r="BO467" s="74"/>
      <c r="BP467" s="74"/>
      <c r="BQ467" s="74"/>
      <c r="BR467" s="74"/>
      <c r="BS467" s="74"/>
      <c r="BT467" s="74"/>
      <c r="BU467" s="74"/>
      <c r="BV467" s="74"/>
      <c r="BW467" s="74"/>
      <c r="BX467" s="74"/>
      <c r="BY467" s="74"/>
      <c r="BZ467" s="74"/>
      <c r="CA467" s="74"/>
      <c r="CB467" s="74"/>
      <c r="CC467" s="74"/>
      <c r="CD467" s="74"/>
      <c r="CE467" s="74"/>
      <c r="CF467" s="74"/>
      <c r="CG467" s="74"/>
      <c r="CH467" s="74"/>
      <c r="CI467" s="74"/>
      <c r="CJ467" s="74"/>
      <c r="CK467" s="74"/>
      <c r="CL467" s="74"/>
      <c r="CM467" s="74"/>
      <c r="CN467" s="74"/>
      <c r="CO467" s="74"/>
      <c r="CP467" s="74"/>
      <c r="CQ467" s="74"/>
      <c r="CR467" s="74"/>
      <c r="CS467" s="74"/>
      <c r="CT467" s="74"/>
      <c r="CU467" s="74"/>
      <c r="CV467" s="74"/>
      <c r="CW467" s="74"/>
      <c r="CX467" s="74"/>
      <c r="CY467" s="74"/>
      <c r="CZ467" s="74"/>
      <c r="DA467" s="74"/>
      <c r="DB467" s="74"/>
      <c r="DC467" s="74"/>
      <c r="DD467" s="74"/>
      <c r="DE467" s="74"/>
      <c r="DF467" s="74"/>
      <c r="DG467" s="74"/>
      <c r="DH467" s="74"/>
      <c r="DI467" s="74"/>
      <c r="DJ467" s="74"/>
      <c r="DK467" s="74"/>
      <c r="DL467" s="74"/>
      <c r="DM467" s="74"/>
      <c r="DN467" s="74"/>
      <c r="DO467" s="74"/>
      <c r="DP467" s="74"/>
      <c r="DQ467" s="74"/>
      <c r="DR467" s="74"/>
      <c r="DS467" s="74"/>
      <c r="DT467" s="74"/>
      <c r="DU467" s="74"/>
      <c r="DV467" s="74"/>
      <c r="DW467" s="74"/>
      <c r="DX467" s="74"/>
      <c r="DY467" s="74"/>
      <c r="DZ467" s="74"/>
      <c r="EA467" s="74"/>
      <c r="EB467" s="74"/>
      <c r="EC467" s="74"/>
      <c r="ED467" s="74"/>
      <c r="EE467" s="74"/>
      <c r="EF467" s="74"/>
      <c r="EG467" s="74"/>
      <c r="EH467" s="74"/>
      <c r="EI467" s="74"/>
      <c r="EJ467" s="74"/>
      <c r="EK467" s="74"/>
      <c r="EL467" s="74"/>
      <c r="EM467" s="74"/>
      <c r="EN467" s="74"/>
      <c r="EO467" s="74"/>
      <c r="EP467" s="74"/>
      <c r="EQ467" s="74"/>
      <c r="ER467" s="74"/>
      <c r="ES467" s="74"/>
      <c r="ET467" s="74"/>
      <c r="EU467" s="74"/>
      <c r="EV467" s="74"/>
      <c r="EW467" s="74"/>
      <c r="EX467" s="74"/>
      <c r="EY467" s="74"/>
      <c r="EZ467" s="74"/>
      <c r="FA467" s="74"/>
      <c r="FB467" s="74"/>
      <c r="FC467" s="74"/>
      <c r="FD467" s="74"/>
      <c r="FE467" s="74"/>
      <c r="FF467" s="74"/>
      <c r="FG467" s="74"/>
      <c r="FH467" s="74"/>
      <c r="FI467" s="74"/>
      <c r="FJ467" s="74"/>
      <c r="FK467" s="74"/>
      <c r="FL467" s="74"/>
      <c r="FM467" s="74"/>
      <c r="FN467" s="74"/>
      <c r="FO467" s="74"/>
      <c r="FP467" s="74"/>
      <c r="FQ467" s="74"/>
      <c r="FR467" s="74"/>
      <c r="FS467" s="74"/>
      <c r="FT467" s="74"/>
      <c r="FU467" s="74"/>
      <c r="FV467" s="74"/>
      <c r="FW467" s="74"/>
      <c r="FX467" s="74"/>
      <c r="FY467" s="74"/>
      <c r="FZ467" s="74"/>
      <c r="GA467" s="74"/>
      <c r="GB467" s="74"/>
      <c r="GC467" s="74"/>
    </row>
    <row r="468" spans="4:185">
      <c r="D468" s="74"/>
      <c r="E468" s="74"/>
      <c r="F468" s="74"/>
      <c r="G468" s="74"/>
      <c r="H468" s="74"/>
      <c r="I468" s="74"/>
      <c r="J468" s="74"/>
      <c r="K468" s="74"/>
      <c r="L468" s="74"/>
      <c r="M468" s="74"/>
      <c r="N468" s="74"/>
      <c r="O468" s="74"/>
      <c r="P468" s="74"/>
      <c r="Q468" s="74"/>
      <c r="R468" s="74"/>
      <c r="S468" s="74"/>
      <c r="T468" s="74"/>
      <c r="U468" s="74"/>
      <c r="V468" s="74"/>
      <c r="W468" s="74"/>
      <c r="X468" s="74"/>
      <c r="Y468" s="74"/>
      <c r="Z468" s="74"/>
      <c r="AA468" s="74"/>
      <c r="AB468" s="74"/>
      <c r="AC468" s="74"/>
      <c r="AD468" s="74"/>
      <c r="AE468" s="74"/>
      <c r="AF468" s="74"/>
      <c r="AG468" s="74"/>
      <c r="AH468" s="74"/>
      <c r="AI468" s="74"/>
      <c r="AJ468" s="74"/>
      <c r="AK468" s="74"/>
      <c r="AL468" s="74"/>
      <c r="AM468" s="74"/>
      <c r="AN468" s="74"/>
      <c r="AO468" s="74"/>
      <c r="AP468" s="74"/>
      <c r="AQ468" s="74"/>
      <c r="AR468" s="74"/>
      <c r="AS468" s="74"/>
      <c r="AT468" s="74"/>
      <c r="AU468" s="74"/>
      <c r="AV468" s="74"/>
      <c r="AW468" s="74"/>
      <c r="AX468" s="74"/>
      <c r="AY468" s="74"/>
      <c r="AZ468" s="74"/>
      <c r="BA468" s="74"/>
      <c r="BB468" s="74"/>
      <c r="BC468" s="74"/>
      <c r="BD468" s="74"/>
      <c r="BE468" s="74"/>
      <c r="BF468" s="74"/>
      <c r="BG468" s="74"/>
      <c r="BH468" s="74"/>
      <c r="BI468" s="74"/>
      <c r="BJ468" s="74"/>
      <c r="BK468" s="74"/>
      <c r="BL468" s="74"/>
      <c r="BM468" s="74"/>
      <c r="BN468" s="74"/>
      <c r="BO468" s="74"/>
      <c r="BP468" s="74"/>
      <c r="BQ468" s="74"/>
      <c r="BR468" s="74"/>
      <c r="BS468" s="74"/>
      <c r="BT468" s="74"/>
      <c r="BU468" s="74"/>
      <c r="BV468" s="74"/>
      <c r="BW468" s="74"/>
      <c r="BX468" s="74"/>
      <c r="BY468" s="74"/>
      <c r="BZ468" s="74"/>
      <c r="CA468" s="74"/>
      <c r="CB468" s="74"/>
      <c r="CC468" s="74"/>
      <c r="CD468" s="74"/>
      <c r="CE468" s="74"/>
      <c r="CF468" s="74"/>
      <c r="CG468" s="74"/>
      <c r="CH468" s="74"/>
      <c r="CI468" s="74"/>
      <c r="CJ468" s="74"/>
      <c r="CK468" s="74"/>
      <c r="CL468" s="74"/>
      <c r="CM468" s="74"/>
      <c r="CN468" s="74"/>
      <c r="CO468" s="74"/>
      <c r="CP468" s="74"/>
      <c r="CQ468" s="74"/>
      <c r="CR468" s="74"/>
      <c r="CS468" s="74"/>
      <c r="CT468" s="74"/>
      <c r="CU468" s="74"/>
      <c r="CV468" s="74"/>
      <c r="CW468" s="74"/>
      <c r="CX468" s="74"/>
      <c r="CY468" s="74"/>
      <c r="CZ468" s="74"/>
      <c r="DA468" s="74"/>
      <c r="DB468" s="74"/>
      <c r="DC468" s="74"/>
      <c r="DD468" s="74"/>
      <c r="DE468" s="74"/>
      <c r="DF468" s="74"/>
      <c r="DG468" s="74"/>
      <c r="DH468" s="74"/>
      <c r="DI468" s="74"/>
      <c r="DJ468" s="74"/>
      <c r="DK468" s="74"/>
      <c r="DL468" s="74"/>
      <c r="DM468" s="74"/>
      <c r="DN468" s="74"/>
      <c r="DO468" s="74"/>
      <c r="DP468" s="74"/>
      <c r="DQ468" s="74"/>
      <c r="DR468" s="74"/>
      <c r="DS468" s="74"/>
      <c r="DT468" s="74"/>
      <c r="DU468" s="74"/>
      <c r="DV468" s="74"/>
      <c r="DW468" s="74"/>
      <c r="DX468" s="74"/>
      <c r="DY468" s="74"/>
      <c r="DZ468" s="74"/>
      <c r="EA468" s="74"/>
      <c r="EB468" s="74"/>
      <c r="EC468" s="74"/>
      <c r="ED468" s="74"/>
      <c r="EE468" s="74"/>
      <c r="EF468" s="74"/>
      <c r="EG468" s="74"/>
      <c r="EH468" s="74"/>
      <c r="EI468" s="74"/>
      <c r="EJ468" s="74"/>
      <c r="EK468" s="74"/>
      <c r="EL468" s="74"/>
      <c r="EM468" s="74"/>
      <c r="EN468" s="74"/>
      <c r="EO468" s="74"/>
      <c r="EP468" s="74"/>
      <c r="EQ468" s="74"/>
      <c r="ER468" s="74"/>
      <c r="ES468" s="74"/>
      <c r="ET468" s="74"/>
      <c r="EU468" s="74"/>
      <c r="EV468" s="74"/>
      <c r="EW468" s="74"/>
      <c r="EX468" s="74"/>
      <c r="EY468" s="74"/>
      <c r="EZ468" s="74"/>
      <c r="FA468" s="74"/>
      <c r="FB468" s="74"/>
      <c r="FC468" s="74"/>
      <c r="FD468" s="74"/>
      <c r="FE468" s="74"/>
      <c r="FF468" s="74"/>
      <c r="FG468" s="74"/>
      <c r="FH468" s="74"/>
      <c r="FI468" s="74"/>
      <c r="FJ468" s="74"/>
      <c r="FK468" s="74"/>
      <c r="FL468" s="74"/>
      <c r="FM468" s="74"/>
      <c r="FN468" s="74"/>
      <c r="FO468" s="74"/>
      <c r="FP468" s="74"/>
      <c r="FQ468" s="74"/>
      <c r="FR468" s="74"/>
      <c r="FS468" s="74"/>
      <c r="FT468" s="74"/>
      <c r="FU468" s="74"/>
      <c r="FV468" s="74"/>
      <c r="FW468" s="74"/>
      <c r="FX468" s="74"/>
      <c r="FY468" s="74"/>
      <c r="FZ468" s="74"/>
      <c r="GA468" s="74"/>
      <c r="GB468" s="74"/>
      <c r="GC468" s="74"/>
    </row>
    <row r="469" spans="4:185">
      <c r="D469" s="74"/>
      <c r="E469" s="74"/>
      <c r="F469" s="74"/>
      <c r="G469" s="74"/>
      <c r="H469" s="74"/>
      <c r="I469" s="74"/>
      <c r="J469" s="74"/>
      <c r="K469" s="74"/>
      <c r="L469" s="74"/>
      <c r="M469" s="74"/>
      <c r="N469" s="74"/>
      <c r="O469" s="74"/>
      <c r="P469" s="74"/>
      <c r="Q469" s="74"/>
      <c r="R469" s="74"/>
      <c r="S469" s="74"/>
      <c r="T469" s="74"/>
      <c r="U469" s="74"/>
      <c r="V469" s="74"/>
      <c r="W469" s="74"/>
      <c r="X469" s="74"/>
      <c r="Y469" s="74"/>
      <c r="Z469" s="74"/>
      <c r="AA469" s="74"/>
      <c r="AB469" s="74"/>
      <c r="AC469" s="74"/>
      <c r="AD469" s="74"/>
      <c r="AE469" s="74"/>
      <c r="AF469" s="74"/>
      <c r="AG469" s="74"/>
      <c r="AH469" s="74"/>
      <c r="AI469" s="74"/>
      <c r="AJ469" s="74"/>
      <c r="AK469" s="74"/>
      <c r="AL469" s="74"/>
      <c r="AM469" s="74"/>
      <c r="AN469" s="74"/>
      <c r="AO469" s="74"/>
      <c r="AP469" s="74"/>
      <c r="AQ469" s="74"/>
      <c r="AR469" s="74"/>
      <c r="AS469" s="74"/>
      <c r="AT469" s="74"/>
      <c r="AU469" s="74"/>
      <c r="AV469" s="74"/>
      <c r="AW469" s="74"/>
      <c r="AX469" s="74"/>
      <c r="AY469" s="74"/>
      <c r="AZ469" s="74"/>
      <c r="BA469" s="74"/>
      <c r="BB469" s="74"/>
      <c r="BC469" s="74"/>
      <c r="BD469" s="74"/>
      <c r="BE469" s="74"/>
      <c r="BF469" s="74"/>
      <c r="BG469" s="74"/>
      <c r="BH469" s="74"/>
      <c r="BI469" s="74"/>
      <c r="BJ469" s="74"/>
      <c r="BK469" s="74"/>
      <c r="BL469" s="74"/>
      <c r="BM469" s="74"/>
      <c r="BN469" s="74"/>
      <c r="BO469" s="74"/>
      <c r="BP469" s="74"/>
      <c r="BQ469" s="74"/>
      <c r="BR469" s="74"/>
      <c r="BS469" s="74"/>
      <c r="BT469" s="74"/>
      <c r="BU469" s="74"/>
      <c r="BV469" s="74"/>
      <c r="BW469" s="74"/>
      <c r="BX469" s="74"/>
      <c r="BY469" s="74"/>
      <c r="BZ469" s="74"/>
      <c r="CA469" s="74"/>
      <c r="CB469" s="74"/>
      <c r="CC469" s="74"/>
      <c r="CD469" s="74"/>
      <c r="CE469" s="74"/>
      <c r="CF469" s="74"/>
      <c r="CG469" s="74"/>
      <c r="CH469" s="74"/>
      <c r="CI469" s="74"/>
      <c r="CJ469" s="74"/>
      <c r="CK469" s="74"/>
      <c r="CL469" s="74"/>
      <c r="CM469" s="74"/>
      <c r="CN469" s="74"/>
      <c r="CO469" s="74"/>
      <c r="CP469" s="74"/>
      <c r="CQ469" s="74"/>
      <c r="CR469" s="74"/>
      <c r="CS469" s="74"/>
      <c r="CT469" s="74"/>
      <c r="CU469" s="74"/>
      <c r="CV469" s="74"/>
      <c r="CW469" s="74"/>
      <c r="CX469" s="74"/>
      <c r="CY469" s="74"/>
      <c r="CZ469" s="74"/>
      <c r="DA469" s="74"/>
      <c r="DB469" s="74"/>
      <c r="DC469" s="74"/>
      <c r="DD469" s="74"/>
      <c r="DE469" s="74"/>
      <c r="DF469" s="74"/>
      <c r="DG469" s="74"/>
      <c r="DH469" s="74"/>
      <c r="DI469" s="74"/>
      <c r="DJ469" s="74"/>
      <c r="DK469" s="74"/>
      <c r="DL469" s="74"/>
      <c r="DM469" s="74"/>
      <c r="DN469" s="74"/>
      <c r="DO469" s="74"/>
      <c r="DP469" s="74"/>
      <c r="DQ469" s="74"/>
      <c r="DR469" s="74"/>
      <c r="DS469" s="74"/>
      <c r="DT469" s="74"/>
      <c r="DU469" s="74"/>
      <c r="DV469" s="74"/>
      <c r="DW469" s="74"/>
      <c r="DX469" s="74"/>
      <c r="DY469" s="74"/>
      <c r="DZ469" s="74"/>
      <c r="EA469" s="74"/>
      <c r="EB469" s="74"/>
      <c r="EC469" s="74"/>
      <c r="ED469" s="74"/>
      <c r="EE469" s="74"/>
      <c r="EF469" s="74"/>
      <c r="EG469" s="74"/>
      <c r="EH469" s="74"/>
      <c r="EI469" s="74"/>
      <c r="EJ469" s="74"/>
      <c r="EK469" s="74"/>
      <c r="EL469" s="74"/>
      <c r="EM469" s="74"/>
      <c r="EN469" s="74"/>
      <c r="EO469" s="74"/>
      <c r="EP469" s="74"/>
      <c r="EQ469" s="74"/>
      <c r="ER469" s="74"/>
      <c r="ES469" s="74"/>
      <c r="ET469" s="74"/>
      <c r="EU469" s="74"/>
      <c r="EV469" s="74"/>
      <c r="EW469" s="74"/>
      <c r="EX469" s="74"/>
      <c r="EY469" s="74"/>
      <c r="EZ469" s="74"/>
      <c r="FA469" s="74"/>
      <c r="FB469" s="74"/>
      <c r="FC469" s="74"/>
      <c r="FD469" s="74"/>
      <c r="FE469" s="74"/>
      <c r="FF469" s="74"/>
      <c r="FG469" s="74"/>
      <c r="FH469" s="74"/>
      <c r="FI469" s="74"/>
      <c r="FJ469" s="74"/>
      <c r="FK469" s="74"/>
      <c r="FL469" s="74"/>
      <c r="FM469" s="74"/>
      <c r="FN469" s="74"/>
      <c r="FO469" s="74"/>
      <c r="FP469" s="74"/>
      <c r="FQ469" s="74"/>
      <c r="FR469" s="74"/>
      <c r="FS469" s="74"/>
      <c r="FT469" s="74"/>
      <c r="FU469" s="74"/>
      <c r="FV469" s="74"/>
      <c r="FW469" s="74"/>
      <c r="FX469" s="74"/>
      <c r="FY469" s="74"/>
      <c r="FZ469" s="74"/>
      <c r="GA469" s="74"/>
      <c r="GB469" s="74"/>
      <c r="GC469" s="74"/>
    </row>
    <row r="470" spans="4:185">
      <c r="D470" s="74"/>
      <c r="E470" s="74"/>
      <c r="F470" s="74"/>
      <c r="G470" s="74"/>
      <c r="H470" s="74"/>
      <c r="I470" s="74"/>
      <c r="J470" s="74"/>
      <c r="K470" s="74"/>
      <c r="L470" s="74"/>
      <c r="M470" s="74"/>
      <c r="N470" s="74"/>
      <c r="O470" s="74"/>
      <c r="P470" s="74"/>
      <c r="Q470" s="74"/>
      <c r="R470" s="74"/>
      <c r="S470" s="74"/>
      <c r="T470" s="74"/>
      <c r="U470" s="74"/>
      <c r="V470" s="74"/>
      <c r="W470" s="74"/>
      <c r="X470" s="74"/>
      <c r="Y470" s="74"/>
      <c r="Z470" s="74"/>
      <c r="AA470" s="74"/>
      <c r="AB470" s="74"/>
      <c r="AC470" s="74"/>
      <c r="AD470" s="74"/>
      <c r="AE470" s="74"/>
      <c r="AF470" s="74"/>
      <c r="AG470" s="74"/>
      <c r="AH470" s="74"/>
      <c r="AI470" s="74"/>
      <c r="AJ470" s="74"/>
      <c r="AK470" s="74"/>
      <c r="AL470" s="74"/>
      <c r="AM470" s="74"/>
      <c r="AN470" s="74"/>
      <c r="AO470" s="74"/>
      <c r="AP470" s="74"/>
      <c r="AQ470" s="74"/>
      <c r="AR470" s="74"/>
      <c r="AS470" s="74"/>
      <c r="AT470" s="74"/>
      <c r="AU470" s="74"/>
      <c r="AV470" s="74"/>
      <c r="AW470" s="74"/>
      <c r="AX470" s="74"/>
      <c r="AY470" s="74"/>
      <c r="AZ470" s="74"/>
      <c r="BA470" s="74"/>
      <c r="BB470" s="74"/>
      <c r="BC470" s="74"/>
      <c r="BD470" s="74"/>
      <c r="BE470" s="74"/>
      <c r="BF470" s="74"/>
      <c r="BG470" s="74"/>
      <c r="BH470" s="74"/>
      <c r="BI470" s="74"/>
      <c r="BJ470" s="74"/>
      <c r="BK470" s="74"/>
      <c r="BL470" s="74"/>
      <c r="BM470" s="74"/>
      <c r="BN470" s="74"/>
      <c r="BO470" s="74"/>
      <c r="BP470" s="74"/>
      <c r="BQ470" s="74"/>
      <c r="BR470" s="74"/>
      <c r="BS470" s="74"/>
      <c r="BT470" s="74"/>
      <c r="BU470" s="74"/>
      <c r="BV470" s="74"/>
      <c r="BW470" s="74"/>
      <c r="BX470" s="74"/>
      <c r="BY470" s="74"/>
      <c r="BZ470" s="74"/>
      <c r="CA470" s="74"/>
      <c r="CB470" s="74"/>
      <c r="CC470" s="74"/>
      <c r="CD470" s="74"/>
      <c r="CE470" s="74"/>
      <c r="CF470" s="74"/>
      <c r="CG470" s="74"/>
      <c r="CH470" s="74"/>
      <c r="CI470" s="74"/>
      <c r="CJ470" s="74"/>
      <c r="CK470" s="74"/>
      <c r="CL470" s="74"/>
      <c r="CM470" s="74"/>
      <c r="CN470" s="74"/>
      <c r="CO470" s="74"/>
      <c r="CP470" s="74"/>
      <c r="CQ470" s="74"/>
      <c r="CR470" s="74"/>
      <c r="CS470" s="74"/>
      <c r="CT470" s="74"/>
      <c r="CU470" s="74"/>
      <c r="CV470" s="74"/>
      <c r="CW470" s="74"/>
      <c r="CX470" s="74"/>
      <c r="CY470" s="74"/>
      <c r="CZ470" s="74"/>
      <c r="DA470" s="74"/>
      <c r="DB470" s="74"/>
      <c r="DC470" s="74"/>
      <c r="DD470" s="74"/>
      <c r="DE470" s="74"/>
      <c r="DF470" s="74"/>
      <c r="DG470" s="74"/>
      <c r="DH470" s="74"/>
      <c r="DI470" s="74"/>
      <c r="DJ470" s="74"/>
      <c r="DK470" s="74"/>
      <c r="DL470" s="74"/>
      <c r="DM470" s="74"/>
      <c r="DN470" s="74"/>
      <c r="DO470" s="74"/>
      <c r="DP470" s="74"/>
      <c r="DQ470" s="74"/>
      <c r="DR470" s="74"/>
      <c r="DS470" s="74"/>
      <c r="DT470" s="74"/>
      <c r="DU470" s="74"/>
      <c r="DV470" s="74"/>
      <c r="DW470" s="74"/>
      <c r="DX470" s="74"/>
      <c r="DY470" s="74"/>
      <c r="DZ470" s="74"/>
      <c r="EA470" s="74"/>
      <c r="EB470" s="74"/>
      <c r="EC470" s="74"/>
      <c r="ED470" s="74"/>
      <c r="EE470" s="74"/>
      <c r="EF470" s="74"/>
      <c r="EG470" s="74"/>
      <c r="EH470" s="74"/>
      <c r="EI470" s="74"/>
      <c r="EJ470" s="74"/>
      <c r="EK470" s="74"/>
      <c r="EL470" s="74"/>
      <c r="EM470" s="74"/>
      <c r="EN470" s="74"/>
      <c r="EO470" s="74"/>
      <c r="EP470" s="74"/>
      <c r="EQ470" s="74"/>
      <c r="ER470" s="74"/>
      <c r="ES470" s="74"/>
      <c r="ET470" s="74"/>
      <c r="EU470" s="74"/>
      <c r="EV470" s="74"/>
      <c r="EW470" s="74"/>
      <c r="EX470" s="74"/>
      <c r="EY470" s="74"/>
      <c r="EZ470" s="74"/>
      <c r="FA470" s="74"/>
      <c r="FB470" s="74"/>
      <c r="FC470" s="74"/>
      <c r="FD470" s="74"/>
      <c r="FE470" s="74"/>
      <c r="FF470" s="74"/>
      <c r="FG470" s="74"/>
      <c r="FH470" s="74"/>
      <c r="FI470" s="74"/>
      <c r="FJ470" s="74"/>
      <c r="FK470" s="74"/>
      <c r="FL470" s="74"/>
      <c r="FM470" s="74"/>
      <c r="FN470" s="74"/>
      <c r="FO470" s="74"/>
      <c r="FP470" s="74"/>
      <c r="FQ470" s="74"/>
      <c r="FR470" s="74"/>
      <c r="FS470" s="74"/>
      <c r="FT470" s="74"/>
      <c r="FU470" s="74"/>
      <c r="FV470" s="74"/>
      <c r="FW470" s="74"/>
      <c r="FX470" s="74"/>
      <c r="FY470" s="74"/>
      <c r="FZ470" s="74"/>
      <c r="GA470" s="74"/>
      <c r="GB470" s="74"/>
      <c r="GC470" s="74"/>
    </row>
    <row r="471" spans="4:185">
      <c r="D471" s="74"/>
      <c r="E471" s="74"/>
      <c r="F471" s="74"/>
      <c r="G471" s="74"/>
      <c r="H471" s="74"/>
      <c r="I471" s="74"/>
      <c r="J471" s="74"/>
      <c r="K471" s="74"/>
      <c r="L471" s="74"/>
      <c r="M471" s="74"/>
      <c r="N471" s="74"/>
      <c r="O471" s="74"/>
      <c r="P471" s="74"/>
      <c r="Q471" s="74"/>
      <c r="R471" s="74"/>
      <c r="S471" s="74"/>
      <c r="T471" s="74"/>
      <c r="U471" s="74"/>
      <c r="V471" s="74"/>
      <c r="W471" s="74"/>
      <c r="X471" s="74"/>
      <c r="Y471" s="74"/>
      <c r="Z471" s="74"/>
      <c r="AA471" s="74"/>
      <c r="AB471" s="74"/>
      <c r="AC471" s="74"/>
      <c r="AD471" s="74"/>
      <c r="AE471" s="74"/>
      <c r="AF471" s="74"/>
      <c r="AG471" s="74"/>
      <c r="AH471" s="74"/>
      <c r="AI471" s="74"/>
      <c r="AJ471" s="74"/>
      <c r="AK471" s="74"/>
      <c r="AL471" s="74"/>
      <c r="AM471" s="74"/>
      <c r="AN471" s="74"/>
      <c r="AO471" s="74"/>
      <c r="AP471" s="74"/>
      <c r="AQ471" s="74"/>
      <c r="AR471" s="74"/>
      <c r="AS471" s="74"/>
      <c r="AT471" s="74"/>
      <c r="AU471" s="74"/>
      <c r="AV471" s="74"/>
      <c r="AW471" s="74"/>
      <c r="AX471" s="74"/>
      <c r="AY471" s="74"/>
      <c r="AZ471" s="74"/>
      <c r="BA471" s="74"/>
      <c r="BB471" s="74"/>
      <c r="BC471" s="74"/>
      <c r="BD471" s="74"/>
      <c r="BE471" s="74"/>
      <c r="BF471" s="74"/>
      <c r="BG471" s="74"/>
      <c r="BH471" s="74"/>
      <c r="BI471" s="74"/>
      <c r="BJ471" s="74"/>
      <c r="BK471" s="74"/>
      <c r="BL471" s="74"/>
      <c r="BM471" s="74"/>
      <c r="BN471" s="74"/>
      <c r="BO471" s="74"/>
      <c r="BP471" s="74"/>
      <c r="BQ471" s="74"/>
      <c r="BR471" s="74"/>
      <c r="BS471" s="74"/>
      <c r="BT471" s="74"/>
      <c r="BU471" s="74"/>
      <c r="BV471" s="74"/>
      <c r="BW471" s="74"/>
      <c r="BX471" s="74"/>
      <c r="BY471" s="74"/>
      <c r="BZ471" s="74"/>
      <c r="CA471" s="74"/>
      <c r="CB471" s="74"/>
      <c r="CC471" s="74"/>
      <c r="CD471" s="74"/>
      <c r="CE471" s="74"/>
      <c r="CF471" s="74"/>
      <c r="CG471" s="74"/>
      <c r="CH471" s="74"/>
      <c r="CI471" s="74"/>
      <c r="CJ471" s="74"/>
      <c r="CK471" s="74"/>
      <c r="CL471" s="74"/>
      <c r="CM471" s="74"/>
      <c r="CN471" s="74"/>
      <c r="CO471" s="74"/>
      <c r="CP471" s="74"/>
      <c r="CQ471" s="74"/>
      <c r="CR471" s="74"/>
      <c r="CS471" s="74"/>
      <c r="CT471" s="74"/>
      <c r="CU471" s="74"/>
      <c r="CV471" s="74"/>
      <c r="CW471" s="74"/>
      <c r="CX471" s="74"/>
      <c r="CY471" s="74"/>
      <c r="CZ471" s="74"/>
      <c r="DA471" s="74"/>
      <c r="DB471" s="74"/>
      <c r="DC471" s="74"/>
      <c r="DD471" s="74"/>
      <c r="DE471" s="74"/>
      <c r="DF471" s="74"/>
      <c r="DG471" s="74"/>
      <c r="DH471" s="74"/>
      <c r="DI471" s="74"/>
      <c r="DJ471" s="74"/>
      <c r="DK471" s="74"/>
      <c r="DL471" s="74"/>
      <c r="DM471" s="74"/>
      <c r="DN471" s="74"/>
      <c r="DO471" s="74"/>
      <c r="DP471" s="74"/>
      <c r="DQ471" s="74"/>
      <c r="DR471" s="74"/>
      <c r="DS471" s="74"/>
      <c r="DT471" s="74"/>
      <c r="DU471" s="74"/>
      <c r="DV471" s="74"/>
      <c r="DW471" s="74"/>
      <c r="DX471" s="74"/>
      <c r="DY471" s="74"/>
      <c r="DZ471" s="74"/>
      <c r="EA471" s="74"/>
      <c r="EB471" s="74"/>
      <c r="EC471" s="74"/>
      <c r="ED471" s="74"/>
      <c r="EE471" s="74"/>
      <c r="EF471" s="74"/>
      <c r="EG471" s="74"/>
      <c r="EH471" s="74"/>
      <c r="EI471" s="74"/>
      <c r="EJ471" s="74"/>
      <c r="EK471" s="74"/>
      <c r="EL471" s="74"/>
      <c r="EM471" s="74"/>
      <c r="EN471" s="74"/>
      <c r="EO471" s="74"/>
      <c r="EP471" s="74"/>
      <c r="EQ471" s="74"/>
      <c r="ER471" s="74"/>
      <c r="ES471" s="74"/>
      <c r="ET471" s="74"/>
      <c r="EU471" s="74"/>
      <c r="EV471" s="74"/>
      <c r="EW471" s="74"/>
      <c r="EX471" s="74"/>
      <c r="EY471" s="74"/>
      <c r="EZ471" s="74"/>
      <c r="FA471" s="74"/>
      <c r="FB471" s="74"/>
      <c r="FC471" s="74"/>
      <c r="FD471" s="74"/>
      <c r="FE471" s="74"/>
      <c r="FF471" s="74"/>
      <c r="FG471" s="74"/>
      <c r="FH471" s="74"/>
      <c r="FI471" s="74"/>
      <c r="FJ471" s="74"/>
      <c r="FK471" s="74"/>
      <c r="FL471" s="74"/>
      <c r="FM471" s="74"/>
      <c r="FN471" s="74"/>
      <c r="FO471" s="74"/>
      <c r="FP471" s="74"/>
      <c r="FQ471" s="74"/>
      <c r="FR471" s="74"/>
      <c r="FS471" s="74"/>
      <c r="FT471" s="74"/>
      <c r="FU471" s="74"/>
      <c r="FV471" s="74"/>
      <c r="FW471" s="74"/>
      <c r="FX471" s="74"/>
      <c r="FY471" s="74"/>
      <c r="FZ471" s="74"/>
      <c r="GA471" s="74"/>
      <c r="GB471" s="74"/>
      <c r="GC471" s="74"/>
    </row>
    <row r="472" spans="4:185">
      <c r="D472" s="74"/>
      <c r="E472" s="74"/>
      <c r="F472" s="74"/>
      <c r="G472" s="74"/>
      <c r="H472" s="74"/>
      <c r="I472" s="74"/>
      <c r="J472" s="74"/>
      <c r="K472" s="74"/>
      <c r="L472" s="74"/>
      <c r="M472" s="74"/>
      <c r="N472" s="74"/>
      <c r="O472" s="74"/>
      <c r="P472" s="74"/>
      <c r="Q472" s="74"/>
      <c r="R472" s="74"/>
      <c r="S472" s="74"/>
      <c r="T472" s="74"/>
      <c r="U472" s="74"/>
      <c r="V472" s="74"/>
      <c r="W472" s="74"/>
      <c r="X472" s="74"/>
      <c r="Y472" s="74"/>
      <c r="Z472" s="74"/>
      <c r="AA472" s="74"/>
      <c r="AB472" s="74"/>
      <c r="AC472" s="74"/>
      <c r="AD472" s="74"/>
      <c r="AE472" s="74"/>
      <c r="AF472" s="74"/>
      <c r="AG472" s="74"/>
      <c r="AH472" s="74"/>
      <c r="AI472" s="74"/>
      <c r="AJ472" s="74"/>
      <c r="AK472" s="74"/>
      <c r="AL472" s="74"/>
      <c r="AM472" s="74"/>
      <c r="AN472" s="74"/>
      <c r="AO472" s="74"/>
      <c r="AP472" s="74"/>
      <c r="AQ472" s="74"/>
      <c r="AR472" s="74"/>
      <c r="AS472" s="74"/>
      <c r="AT472" s="74"/>
      <c r="AU472" s="74"/>
      <c r="AV472" s="74"/>
      <c r="AW472" s="74"/>
      <c r="AX472" s="74"/>
      <c r="AY472" s="74"/>
      <c r="AZ472" s="74"/>
      <c r="BA472" s="74"/>
      <c r="BB472" s="74"/>
      <c r="BC472" s="74"/>
      <c r="BD472" s="74"/>
      <c r="BE472" s="74"/>
      <c r="BF472" s="74"/>
      <c r="BG472" s="74"/>
      <c r="BH472" s="74"/>
      <c r="BI472" s="74"/>
      <c r="BJ472" s="74"/>
      <c r="BK472" s="74"/>
      <c r="BL472" s="74"/>
      <c r="BM472" s="74"/>
      <c r="BN472" s="74"/>
      <c r="BO472" s="74"/>
      <c r="BP472" s="74"/>
      <c r="BQ472" s="74"/>
      <c r="BR472" s="74"/>
      <c r="BS472" s="74"/>
      <c r="BT472" s="74"/>
      <c r="BU472" s="74"/>
      <c r="BV472" s="74"/>
      <c r="BW472" s="74"/>
      <c r="BX472" s="74"/>
      <c r="BY472" s="74"/>
      <c r="BZ472" s="74"/>
      <c r="CA472" s="74"/>
      <c r="CB472" s="74"/>
      <c r="CC472" s="74"/>
      <c r="CD472" s="74"/>
      <c r="CE472" s="74"/>
      <c r="CF472" s="74"/>
      <c r="CG472" s="74"/>
      <c r="CH472" s="74"/>
      <c r="CI472" s="74"/>
      <c r="CJ472" s="74"/>
      <c r="CK472" s="74"/>
      <c r="CL472" s="74"/>
      <c r="CM472" s="74"/>
      <c r="CN472" s="74"/>
      <c r="CO472" s="74"/>
      <c r="CP472" s="74"/>
      <c r="CQ472" s="74"/>
      <c r="CR472" s="74"/>
      <c r="CS472" s="74"/>
      <c r="CT472" s="74"/>
      <c r="CU472" s="74"/>
      <c r="CV472" s="74"/>
      <c r="CW472" s="74"/>
      <c r="CX472" s="74"/>
      <c r="CY472" s="74"/>
      <c r="CZ472" s="74"/>
      <c r="DA472" s="74"/>
      <c r="DB472" s="74"/>
      <c r="DC472" s="74"/>
      <c r="DD472" s="74"/>
      <c r="DE472" s="74"/>
      <c r="DF472" s="74"/>
      <c r="DG472" s="74"/>
      <c r="DH472" s="74"/>
      <c r="DI472" s="74"/>
      <c r="DJ472" s="74"/>
      <c r="DK472" s="74"/>
      <c r="DL472" s="74"/>
      <c r="DM472" s="74"/>
      <c r="DN472" s="74"/>
      <c r="DO472" s="74"/>
      <c r="DP472" s="74"/>
      <c r="DQ472" s="74"/>
      <c r="DR472" s="74"/>
      <c r="DS472" s="74"/>
      <c r="DT472" s="74"/>
      <c r="DU472" s="74"/>
      <c r="DV472" s="74"/>
      <c r="DW472" s="74"/>
      <c r="DX472" s="74"/>
      <c r="DY472" s="74"/>
      <c r="DZ472" s="74"/>
      <c r="EA472" s="74"/>
      <c r="EB472" s="74"/>
      <c r="EC472" s="74"/>
      <c r="ED472" s="74"/>
      <c r="EE472" s="74"/>
      <c r="EF472" s="74"/>
      <c r="EG472" s="74"/>
      <c r="EH472" s="74"/>
      <c r="EI472" s="74"/>
      <c r="EJ472" s="74"/>
      <c r="EK472" s="74"/>
      <c r="EL472" s="74"/>
      <c r="EM472" s="74"/>
      <c r="EN472" s="74"/>
      <c r="EO472" s="74"/>
      <c r="EP472" s="74"/>
      <c r="EQ472" s="74"/>
      <c r="ER472" s="74"/>
      <c r="ES472" s="74"/>
      <c r="ET472" s="74"/>
      <c r="EU472" s="74"/>
      <c r="EV472" s="74"/>
      <c r="EW472" s="74"/>
      <c r="EX472" s="74"/>
      <c r="EY472" s="74"/>
      <c r="EZ472" s="74"/>
      <c r="FA472" s="74"/>
      <c r="FB472" s="74"/>
      <c r="FC472" s="74"/>
      <c r="FD472" s="74"/>
      <c r="FE472" s="74"/>
      <c r="FF472" s="74"/>
      <c r="FG472" s="74"/>
      <c r="FH472" s="74"/>
      <c r="FI472" s="74"/>
      <c r="FJ472" s="74"/>
      <c r="FK472" s="74"/>
      <c r="FL472" s="74"/>
      <c r="FM472" s="74"/>
      <c r="FN472" s="74"/>
      <c r="FO472" s="74"/>
      <c r="FP472" s="74"/>
      <c r="FQ472" s="74"/>
      <c r="FR472" s="74"/>
      <c r="FS472" s="74"/>
      <c r="FT472" s="74"/>
      <c r="FU472" s="74"/>
      <c r="FV472" s="74"/>
      <c r="FW472" s="74"/>
      <c r="FX472" s="74"/>
      <c r="FY472" s="74"/>
      <c r="FZ472" s="74"/>
      <c r="GA472" s="74"/>
      <c r="GB472" s="74"/>
      <c r="GC472" s="74"/>
    </row>
    <row r="473" spans="4:185">
      <c r="D473" s="74"/>
      <c r="E473" s="74"/>
      <c r="F473" s="74"/>
      <c r="G473" s="74"/>
      <c r="H473" s="74"/>
      <c r="I473" s="74"/>
      <c r="J473" s="74"/>
      <c r="K473" s="74"/>
      <c r="L473" s="74"/>
      <c r="M473" s="74"/>
      <c r="N473" s="74"/>
      <c r="O473" s="74"/>
      <c r="P473" s="74"/>
      <c r="Q473" s="74"/>
      <c r="R473" s="74"/>
      <c r="S473" s="74"/>
      <c r="T473" s="74"/>
      <c r="U473" s="74"/>
      <c r="V473" s="74"/>
      <c r="W473" s="74"/>
      <c r="X473" s="74"/>
      <c r="Y473" s="74"/>
      <c r="Z473" s="74"/>
      <c r="AA473" s="74"/>
      <c r="AB473" s="74"/>
      <c r="AC473" s="74"/>
      <c r="AD473" s="74"/>
      <c r="AE473" s="74"/>
      <c r="AF473" s="74"/>
      <c r="AG473" s="74"/>
      <c r="AH473" s="74"/>
      <c r="AI473" s="74"/>
      <c r="AJ473" s="74"/>
      <c r="AK473" s="74"/>
      <c r="AL473" s="74"/>
      <c r="AM473" s="74"/>
      <c r="AN473" s="74"/>
      <c r="AO473" s="74"/>
      <c r="AP473" s="74"/>
      <c r="AQ473" s="74"/>
      <c r="AR473" s="74"/>
      <c r="AS473" s="74"/>
      <c r="AT473" s="74"/>
      <c r="AU473" s="74"/>
      <c r="AV473" s="74"/>
      <c r="AW473" s="74"/>
      <c r="AX473" s="74"/>
      <c r="AY473" s="74"/>
      <c r="AZ473" s="74"/>
      <c r="BA473" s="74"/>
      <c r="BB473" s="74"/>
      <c r="BC473" s="74"/>
      <c r="BD473" s="74"/>
      <c r="BE473" s="74"/>
      <c r="BF473" s="74"/>
      <c r="BG473" s="74"/>
      <c r="BH473" s="74"/>
      <c r="BI473" s="74"/>
      <c r="BJ473" s="74"/>
      <c r="BK473" s="74"/>
      <c r="BL473" s="74"/>
      <c r="BM473" s="74"/>
      <c r="BN473" s="74"/>
      <c r="BO473" s="74"/>
      <c r="BP473" s="74"/>
      <c r="BQ473" s="74"/>
      <c r="BR473" s="74"/>
      <c r="BS473" s="74"/>
      <c r="BT473" s="74"/>
      <c r="BU473" s="74"/>
      <c r="BV473" s="74"/>
      <c r="BW473" s="74"/>
      <c r="BX473" s="74"/>
      <c r="BY473" s="74"/>
      <c r="BZ473" s="74"/>
      <c r="CA473" s="74"/>
      <c r="CB473" s="74"/>
      <c r="CC473" s="74"/>
      <c r="CD473" s="74"/>
      <c r="CE473" s="74"/>
      <c r="CF473" s="74"/>
      <c r="CG473" s="74"/>
      <c r="CH473" s="74"/>
      <c r="CI473" s="74"/>
      <c r="CJ473" s="74"/>
      <c r="CK473" s="74"/>
      <c r="CL473" s="74"/>
      <c r="CM473" s="74"/>
      <c r="CN473" s="74"/>
      <c r="CO473" s="74"/>
      <c r="CP473" s="74"/>
      <c r="CQ473" s="74"/>
      <c r="CR473" s="74"/>
      <c r="CS473" s="74"/>
      <c r="CT473" s="74"/>
      <c r="CU473" s="74"/>
      <c r="CV473" s="74"/>
      <c r="CW473" s="74"/>
      <c r="CX473" s="74"/>
      <c r="CY473" s="74"/>
      <c r="CZ473" s="74"/>
      <c r="DA473" s="74"/>
      <c r="DB473" s="74"/>
      <c r="DC473" s="74"/>
      <c r="DD473" s="74"/>
      <c r="DE473" s="74"/>
      <c r="DF473" s="74"/>
      <c r="DG473" s="74"/>
      <c r="DH473" s="74"/>
      <c r="DI473" s="74"/>
      <c r="DJ473" s="74"/>
      <c r="DK473" s="74"/>
      <c r="DL473" s="74"/>
      <c r="DM473" s="74"/>
      <c r="DN473" s="74"/>
      <c r="DO473" s="74"/>
      <c r="DP473" s="74"/>
      <c r="DQ473" s="74"/>
      <c r="DR473" s="74"/>
      <c r="DS473" s="74"/>
      <c r="DT473" s="74"/>
      <c r="DU473" s="74"/>
      <c r="DV473" s="74"/>
      <c r="DW473" s="74"/>
      <c r="DX473" s="74"/>
      <c r="DY473" s="74"/>
      <c r="DZ473" s="74"/>
      <c r="EA473" s="74"/>
      <c r="EB473" s="74"/>
      <c r="EC473" s="74"/>
      <c r="ED473" s="74"/>
      <c r="EE473" s="74"/>
      <c r="EF473" s="74"/>
      <c r="EG473" s="74"/>
      <c r="EH473" s="74"/>
      <c r="EI473" s="74"/>
      <c r="EJ473" s="74"/>
      <c r="EK473" s="74"/>
      <c r="EL473" s="74"/>
      <c r="EM473" s="74"/>
      <c r="EN473" s="74"/>
      <c r="EO473" s="74"/>
      <c r="EP473" s="74"/>
      <c r="EQ473" s="74"/>
      <c r="ER473" s="74"/>
      <c r="ES473" s="74"/>
      <c r="ET473" s="74"/>
      <c r="EU473" s="74"/>
      <c r="EV473" s="74"/>
      <c r="EW473" s="74"/>
      <c r="EX473" s="74"/>
      <c r="EY473" s="74"/>
      <c r="EZ473" s="74"/>
      <c r="FA473" s="74"/>
      <c r="FB473" s="74"/>
      <c r="FC473" s="74"/>
      <c r="FD473" s="74"/>
      <c r="FE473" s="74"/>
      <c r="FF473" s="74"/>
      <c r="FG473" s="74"/>
      <c r="FH473" s="74"/>
      <c r="FI473" s="74"/>
      <c r="FJ473" s="74"/>
      <c r="FK473" s="74"/>
      <c r="FL473" s="74"/>
      <c r="FM473" s="74"/>
      <c r="FN473" s="74"/>
      <c r="FO473" s="74"/>
      <c r="FP473" s="74"/>
      <c r="FQ473" s="74"/>
      <c r="FR473" s="74"/>
      <c r="FS473" s="74"/>
      <c r="FT473" s="74"/>
      <c r="FU473" s="74"/>
      <c r="FV473" s="74"/>
      <c r="FW473" s="74"/>
      <c r="FX473" s="74"/>
      <c r="FY473" s="74"/>
      <c r="FZ473" s="74"/>
      <c r="GA473" s="74"/>
      <c r="GB473" s="74"/>
      <c r="GC473" s="74"/>
    </row>
    <row r="474" spans="4:185">
      <c r="D474" s="74"/>
      <c r="E474" s="74"/>
      <c r="F474" s="74"/>
      <c r="G474" s="74"/>
      <c r="H474" s="74"/>
      <c r="I474" s="74"/>
      <c r="J474" s="74"/>
      <c r="K474" s="74"/>
      <c r="L474" s="74"/>
      <c r="M474" s="74"/>
      <c r="N474" s="74"/>
      <c r="O474" s="74"/>
      <c r="P474" s="74"/>
      <c r="Q474" s="74"/>
      <c r="R474" s="74"/>
      <c r="S474" s="74"/>
      <c r="T474" s="74"/>
      <c r="U474" s="74"/>
      <c r="V474" s="74"/>
      <c r="W474" s="74"/>
      <c r="X474" s="74"/>
      <c r="Y474" s="74"/>
      <c r="Z474" s="74"/>
      <c r="AA474" s="74"/>
      <c r="AB474" s="74"/>
      <c r="AC474" s="74"/>
      <c r="AD474" s="74"/>
      <c r="AE474" s="74"/>
      <c r="AF474" s="74"/>
      <c r="AG474" s="74"/>
      <c r="AH474" s="74"/>
      <c r="AI474" s="74"/>
      <c r="AJ474" s="74"/>
      <c r="AK474" s="74"/>
      <c r="AL474" s="74"/>
      <c r="AM474" s="74"/>
      <c r="AN474" s="74"/>
      <c r="AO474" s="74"/>
      <c r="AP474" s="74"/>
      <c r="AQ474" s="74"/>
      <c r="AR474" s="74"/>
      <c r="AS474" s="74"/>
      <c r="AT474" s="74"/>
      <c r="AU474" s="74"/>
      <c r="AV474" s="74"/>
      <c r="AW474" s="74"/>
      <c r="AX474" s="74"/>
      <c r="AY474" s="74"/>
      <c r="AZ474" s="74"/>
      <c r="BA474" s="74"/>
      <c r="BB474" s="74"/>
      <c r="BC474" s="74"/>
      <c r="BD474" s="74"/>
      <c r="BE474" s="74"/>
      <c r="BF474" s="74"/>
      <c r="BG474" s="74"/>
      <c r="BH474" s="74"/>
      <c r="BI474" s="74"/>
      <c r="BJ474" s="74"/>
      <c r="BK474" s="74"/>
      <c r="BL474" s="74"/>
      <c r="BM474" s="74"/>
      <c r="BN474" s="74"/>
      <c r="BO474" s="74"/>
      <c r="BP474" s="74"/>
      <c r="BQ474" s="74"/>
      <c r="BR474" s="74"/>
      <c r="BS474" s="74"/>
      <c r="BT474" s="74"/>
      <c r="BU474" s="74"/>
      <c r="BV474" s="74"/>
      <c r="BW474" s="74"/>
      <c r="BX474" s="74"/>
      <c r="BY474" s="74"/>
      <c r="BZ474" s="74"/>
      <c r="CA474" s="74"/>
      <c r="CB474" s="74"/>
      <c r="CC474" s="74"/>
      <c r="CD474" s="74"/>
      <c r="CE474" s="74"/>
      <c r="CF474" s="74"/>
      <c r="CG474" s="74"/>
      <c r="CH474" s="74"/>
      <c r="CI474" s="74"/>
      <c r="CJ474" s="74"/>
      <c r="CK474" s="74"/>
      <c r="CL474" s="74"/>
      <c r="CM474" s="74"/>
      <c r="CN474" s="74"/>
      <c r="CO474" s="74"/>
      <c r="CP474" s="74"/>
      <c r="CQ474" s="74"/>
      <c r="CR474" s="74"/>
      <c r="CS474" s="74"/>
      <c r="CT474" s="74"/>
      <c r="CU474" s="74"/>
      <c r="CV474" s="74"/>
      <c r="CW474" s="74"/>
      <c r="CX474" s="74"/>
      <c r="CY474" s="74"/>
      <c r="CZ474" s="74"/>
      <c r="DA474" s="74"/>
      <c r="DB474" s="74"/>
      <c r="DC474" s="74"/>
      <c r="DD474" s="74"/>
      <c r="DE474" s="74"/>
      <c r="DF474" s="74"/>
      <c r="DG474" s="74"/>
      <c r="DH474" s="74"/>
      <c r="DI474" s="74"/>
      <c r="DJ474" s="74"/>
      <c r="DK474" s="74"/>
      <c r="DL474" s="74"/>
      <c r="DM474" s="74"/>
      <c r="DN474" s="74"/>
      <c r="DO474" s="74"/>
      <c r="DP474" s="74"/>
      <c r="DQ474" s="74"/>
      <c r="DR474" s="74"/>
      <c r="DS474" s="74"/>
      <c r="DT474" s="74"/>
      <c r="DU474" s="74"/>
      <c r="DV474" s="74"/>
      <c r="DW474" s="74"/>
      <c r="DX474" s="74"/>
      <c r="DY474" s="74"/>
      <c r="DZ474" s="74"/>
      <c r="EA474" s="74"/>
      <c r="EB474" s="74"/>
      <c r="EC474" s="74"/>
      <c r="ED474" s="74"/>
      <c r="EE474" s="74"/>
      <c r="EF474" s="74"/>
      <c r="EG474" s="74"/>
      <c r="EH474" s="74"/>
      <c r="EI474" s="74"/>
      <c r="EJ474" s="74"/>
      <c r="EK474" s="74"/>
      <c r="EL474" s="74"/>
      <c r="EM474" s="74"/>
      <c r="EN474" s="74"/>
      <c r="EO474" s="74"/>
      <c r="EP474" s="74"/>
      <c r="EQ474" s="74"/>
      <c r="ER474" s="74"/>
      <c r="ES474" s="74"/>
      <c r="ET474" s="74"/>
      <c r="EU474" s="74"/>
      <c r="EV474" s="74"/>
      <c r="EW474" s="74"/>
      <c r="EX474" s="74"/>
      <c r="EY474" s="74"/>
      <c r="EZ474" s="74"/>
      <c r="FA474" s="74"/>
      <c r="FB474" s="74"/>
      <c r="FC474" s="74"/>
      <c r="FD474" s="74"/>
      <c r="FE474" s="74"/>
      <c r="FF474" s="74"/>
      <c r="FG474" s="74"/>
      <c r="FH474" s="74"/>
      <c r="FI474" s="74"/>
      <c r="FJ474" s="74"/>
      <c r="FK474" s="74"/>
      <c r="FL474" s="74"/>
      <c r="FM474" s="74"/>
      <c r="FN474" s="74"/>
      <c r="FO474" s="74"/>
      <c r="FP474" s="74"/>
      <c r="FQ474" s="74"/>
      <c r="FR474" s="74"/>
      <c r="FS474" s="74"/>
      <c r="FT474" s="74"/>
      <c r="FU474" s="74"/>
      <c r="FV474" s="74"/>
      <c r="FW474" s="74"/>
      <c r="FX474" s="74"/>
      <c r="FY474" s="74"/>
      <c r="FZ474" s="74"/>
      <c r="GA474" s="74"/>
      <c r="GB474" s="74"/>
      <c r="GC474" s="74"/>
    </row>
    <row r="475" spans="4:185">
      <c r="D475" s="74"/>
      <c r="E475" s="74"/>
      <c r="F475" s="74"/>
      <c r="G475" s="74"/>
      <c r="H475" s="74"/>
      <c r="I475" s="74"/>
      <c r="J475" s="74"/>
      <c r="K475" s="74"/>
      <c r="L475" s="74"/>
      <c r="M475" s="74"/>
      <c r="N475" s="74"/>
      <c r="O475" s="74"/>
      <c r="P475" s="74"/>
      <c r="Q475" s="74"/>
      <c r="R475" s="74"/>
      <c r="S475" s="74"/>
      <c r="T475" s="74"/>
      <c r="U475" s="74"/>
      <c r="V475" s="74"/>
      <c r="W475" s="74"/>
      <c r="X475" s="74"/>
      <c r="Y475" s="74"/>
      <c r="Z475" s="74"/>
      <c r="AA475" s="74"/>
      <c r="AB475" s="74"/>
      <c r="AC475" s="74"/>
      <c r="AD475" s="74"/>
      <c r="AE475" s="74"/>
      <c r="AF475" s="74"/>
      <c r="AG475" s="74"/>
      <c r="AH475" s="74"/>
      <c r="AI475" s="74"/>
      <c r="AJ475" s="74"/>
      <c r="AK475" s="74"/>
      <c r="AL475" s="74"/>
      <c r="AM475" s="74"/>
      <c r="AN475" s="74"/>
      <c r="AO475" s="74"/>
      <c r="AP475" s="74"/>
      <c r="AQ475" s="74"/>
      <c r="AR475" s="74"/>
      <c r="AS475" s="74"/>
      <c r="AT475" s="74"/>
      <c r="AU475" s="74"/>
      <c r="AV475" s="74"/>
      <c r="AW475" s="74"/>
      <c r="AX475" s="74"/>
      <c r="AY475" s="74"/>
      <c r="AZ475" s="74"/>
      <c r="BA475" s="74"/>
      <c r="BB475" s="74"/>
      <c r="BC475" s="74"/>
      <c r="BD475" s="74"/>
      <c r="BE475" s="74"/>
      <c r="BF475" s="74"/>
      <c r="BG475" s="74"/>
      <c r="BH475" s="74"/>
      <c r="BI475" s="74"/>
      <c r="BJ475" s="74"/>
      <c r="BK475" s="74"/>
      <c r="BL475" s="74"/>
      <c r="BM475" s="74"/>
      <c r="BN475" s="74"/>
      <c r="BO475" s="74"/>
      <c r="BP475" s="74"/>
      <c r="BQ475" s="74"/>
      <c r="BR475" s="74"/>
      <c r="BS475" s="74"/>
      <c r="BT475" s="74"/>
      <c r="BU475" s="74"/>
      <c r="BV475" s="74"/>
      <c r="BW475" s="74"/>
      <c r="BX475" s="74"/>
      <c r="BY475" s="74"/>
      <c r="BZ475" s="74"/>
      <c r="CA475" s="74"/>
      <c r="CB475" s="74"/>
      <c r="CC475" s="74"/>
      <c r="CD475" s="74"/>
      <c r="CE475" s="74"/>
      <c r="CF475" s="74"/>
      <c r="CG475" s="74"/>
      <c r="CH475" s="74"/>
      <c r="CI475" s="74"/>
      <c r="CJ475" s="74"/>
      <c r="CK475" s="74"/>
      <c r="CL475" s="74"/>
      <c r="CM475" s="74"/>
      <c r="CN475" s="74"/>
      <c r="CO475" s="74"/>
      <c r="CP475" s="74"/>
      <c r="CQ475" s="74"/>
      <c r="CR475" s="74"/>
      <c r="CS475" s="74"/>
      <c r="CT475" s="74"/>
      <c r="CU475" s="74"/>
      <c r="CV475" s="74"/>
      <c r="CW475" s="74"/>
      <c r="CX475" s="74"/>
      <c r="CY475" s="74"/>
      <c r="CZ475" s="74"/>
      <c r="DA475" s="74"/>
      <c r="DB475" s="74"/>
      <c r="DC475" s="74"/>
      <c r="DD475" s="74"/>
      <c r="DE475" s="74"/>
      <c r="DF475" s="74"/>
      <c r="DG475" s="74"/>
      <c r="DH475" s="74"/>
      <c r="DI475" s="74"/>
      <c r="DJ475" s="74"/>
      <c r="DK475" s="74"/>
      <c r="DL475" s="74"/>
      <c r="DM475" s="74"/>
      <c r="DN475" s="74"/>
      <c r="DO475" s="74"/>
      <c r="DP475" s="74"/>
      <c r="DQ475" s="74"/>
      <c r="DR475" s="74"/>
      <c r="DS475" s="74"/>
      <c r="DT475" s="74"/>
      <c r="DU475" s="74"/>
      <c r="DV475" s="74"/>
      <c r="DW475" s="74"/>
      <c r="DX475" s="74"/>
      <c r="DY475" s="74"/>
      <c r="DZ475" s="74"/>
      <c r="EA475" s="74"/>
      <c r="EB475" s="74"/>
      <c r="EC475" s="74"/>
      <c r="ED475" s="74"/>
      <c r="EE475" s="74"/>
      <c r="EF475" s="74"/>
      <c r="EG475" s="74"/>
      <c r="EH475" s="74"/>
      <c r="EI475" s="74"/>
      <c r="EJ475" s="74"/>
      <c r="EK475" s="74"/>
      <c r="EL475" s="74"/>
      <c r="EM475" s="74"/>
      <c r="EN475" s="74"/>
      <c r="EO475" s="74"/>
      <c r="EP475" s="74"/>
      <c r="EQ475" s="74"/>
      <c r="ER475" s="74"/>
      <c r="ES475" s="74"/>
      <c r="ET475" s="74"/>
      <c r="EU475" s="74"/>
      <c r="EV475" s="74"/>
      <c r="EW475" s="74"/>
      <c r="EX475" s="74"/>
      <c r="EY475" s="74"/>
      <c r="EZ475" s="74"/>
      <c r="FA475" s="74"/>
      <c r="FB475" s="74"/>
      <c r="FC475" s="74"/>
      <c r="FD475" s="74"/>
      <c r="FE475" s="74"/>
      <c r="FF475" s="74"/>
      <c r="FG475" s="74"/>
      <c r="FH475" s="74"/>
      <c r="FI475" s="74"/>
      <c r="FJ475" s="74"/>
      <c r="FK475" s="74"/>
      <c r="FL475" s="74"/>
      <c r="FM475" s="74"/>
      <c r="FN475" s="74"/>
      <c r="FO475" s="74"/>
      <c r="FP475" s="74"/>
      <c r="FQ475" s="74"/>
      <c r="FR475" s="74"/>
      <c r="FS475" s="74"/>
      <c r="FT475" s="74"/>
      <c r="FU475" s="74"/>
      <c r="FV475" s="74"/>
      <c r="FW475" s="74"/>
      <c r="FX475" s="74"/>
      <c r="FY475" s="74"/>
      <c r="FZ475" s="74"/>
      <c r="GA475" s="74"/>
      <c r="GB475" s="74"/>
      <c r="GC475" s="74"/>
    </row>
    <row r="476" spans="4:185">
      <c r="D476" s="74"/>
      <c r="E476" s="74"/>
      <c r="F476" s="74"/>
      <c r="G476" s="74"/>
      <c r="H476" s="74"/>
      <c r="I476" s="74"/>
      <c r="J476" s="74"/>
      <c r="K476" s="74"/>
      <c r="L476" s="74"/>
      <c r="M476" s="74"/>
      <c r="N476" s="74"/>
      <c r="O476" s="74"/>
      <c r="P476" s="74"/>
      <c r="Q476" s="74"/>
      <c r="R476" s="74"/>
      <c r="S476" s="74"/>
      <c r="T476" s="74"/>
      <c r="U476" s="74"/>
      <c r="V476" s="74"/>
      <c r="W476" s="74"/>
      <c r="X476" s="74"/>
      <c r="Y476" s="74"/>
      <c r="Z476" s="74"/>
      <c r="AA476" s="74"/>
      <c r="AB476" s="74"/>
      <c r="AC476" s="74"/>
      <c r="AD476" s="74"/>
      <c r="AE476" s="74"/>
      <c r="AF476" s="74"/>
      <c r="AG476" s="74"/>
      <c r="AH476" s="74"/>
      <c r="AI476" s="74"/>
      <c r="AJ476" s="74"/>
      <c r="AK476" s="74"/>
      <c r="AL476" s="74"/>
      <c r="AM476" s="74"/>
      <c r="AN476" s="74"/>
      <c r="AO476" s="74"/>
      <c r="AP476" s="74"/>
      <c r="AQ476" s="74"/>
      <c r="AR476" s="74"/>
      <c r="AS476" s="74"/>
      <c r="AT476" s="74"/>
      <c r="AU476" s="74"/>
      <c r="AV476" s="74"/>
      <c r="AW476" s="74"/>
      <c r="AX476" s="74"/>
      <c r="AY476" s="74"/>
      <c r="AZ476" s="74"/>
      <c r="BA476" s="74"/>
      <c r="BB476" s="74"/>
      <c r="BC476" s="74"/>
      <c r="BD476" s="74"/>
      <c r="BE476" s="74"/>
      <c r="BF476" s="74"/>
      <c r="BG476" s="74"/>
      <c r="BH476" s="74"/>
      <c r="BI476" s="74"/>
      <c r="BJ476" s="74"/>
      <c r="BK476" s="74"/>
      <c r="BL476" s="74"/>
      <c r="BM476" s="74"/>
      <c r="BN476" s="74"/>
      <c r="BO476" s="74"/>
      <c r="BP476" s="74"/>
      <c r="BQ476" s="74"/>
      <c r="BR476" s="74"/>
      <c r="BS476" s="74"/>
      <c r="BT476" s="74"/>
      <c r="BU476" s="74"/>
      <c r="BV476" s="74"/>
      <c r="BW476" s="74"/>
      <c r="BX476" s="74"/>
      <c r="BY476" s="74"/>
      <c r="BZ476" s="74"/>
      <c r="CA476" s="74"/>
      <c r="CB476" s="74"/>
      <c r="CC476" s="74"/>
      <c r="CD476" s="74"/>
      <c r="CE476" s="74"/>
      <c r="CF476" s="74"/>
      <c r="CG476" s="74"/>
      <c r="CH476" s="74"/>
      <c r="CI476" s="74"/>
      <c r="CJ476" s="74"/>
      <c r="CK476" s="74"/>
      <c r="CL476" s="74"/>
      <c r="CM476" s="74"/>
      <c r="CN476" s="74"/>
      <c r="CO476" s="74"/>
      <c r="CP476" s="74"/>
      <c r="CQ476" s="74"/>
      <c r="CR476" s="74"/>
      <c r="CS476" s="74"/>
      <c r="CT476" s="74"/>
      <c r="CU476" s="74"/>
      <c r="CV476" s="74"/>
      <c r="CW476" s="74"/>
      <c r="CX476" s="74"/>
      <c r="CY476" s="74"/>
      <c r="CZ476" s="74"/>
      <c r="DA476" s="74"/>
      <c r="DB476" s="74"/>
      <c r="DC476" s="74"/>
      <c r="DD476" s="74"/>
      <c r="DE476" s="74"/>
      <c r="DF476" s="74"/>
      <c r="DG476" s="74"/>
      <c r="DH476" s="74"/>
      <c r="DI476" s="74"/>
      <c r="DJ476" s="74"/>
      <c r="DK476" s="74"/>
      <c r="DL476" s="74"/>
      <c r="DM476" s="74"/>
      <c r="DN476" s="74"/>
      <c r="DO476" s="74"/>
      <c r="DP476" s="74"/>
      <c r="DQ476" s="74"/>
      <c r="DR476" s="74"/>
      <c r="DS476" s="74"/>
      <c r="DT476" s="74"/>
      <c r="DU476" s="74"/>
      <c r="DV476" s="74"/>
      <c r="DW476" s="74"/>
      <c r="DX476" s="74"/>
      <c r="DY476" s="74"/>
      <c r="DZ476" s="74"/>
      <c r="EA476" s="74"/>
      <c r="EB476" s="74"/>
      <c r="EC476" s="74"/>
      <c r="ED476" s="74"/>
      <c r="EE476" s="74"/>
      <c r="EF476" s="74"/>
      <c r="EG476" s="74"/>
      <c r="EH476" s="74"/>
      <c r="EI476" s="74"/>
      <c r="EJ476" s="74"/>
      <c r="EK476" s="74"/>
      <c r="EL476" s="74"/>
      <c r="EM476" s="74"/>
      <c r="EN476" s="74"/>
      <c r="EO476" s="74"/>
      <c r="EP476" s="74"/>
      <c r="EQ476" s="74"/>
      <c r="ER476" s="74"/>
      <c r="ES476" s="74"/>
      <c r="ET476" s="74"/>
      <c r="EU476" s="74"/>
      <c r="EV476" s="74"/>
      <c r="EW476" s="74"/>
      <c r="EX476" s="74"/>
      <c r="EY476" s="74"/>
      <c r="EZ476" s="74"/>
      <c r="FA476" s="74"/>
      <c r="FB476" s="74"/>
      <c r="FC476" s="74"/>
      <c r="FD476" s="74"/>
      <c r="FE476" s="74"/>
      <c r="FF476" s="74"/>
      <c r="FG476" s="74"/>
      <c r="FH476" s="74"/>
      <c r="FI476" s="74"/>
      <c r="FJ476" s="74"/>
      <c r="FK476" s="74"/>
      <c r="FL476" s="74"/>
      <c r="FM476" s="74"/>
      <c r="FN476" s="74"/>
      <c r="FO476" s="74"/>
      <c r="FP476" s="74"/>
      <c r="FQ476" s="74"/>
      <c r="FR476" s="74"/>
      <c r="FS476" s="74"/>
      <c r="FT476" s="74"/>
      <c r="FU476" s="74"/>
      <c r="FV476" s="74"/>
      <c r="FW476" s="74"/>
      <c r="FX476" s="74"/>
      <c r="FY476" s="74"/>
      <c r="FZ476" s="74"/>
      <c r="GA476" s="74"/>
      <c r="GB476" s="74"/>
      <c r="GC476" s="74"/>
    </row>
    <row r="477" spans="4:185">
      <c r="D477" s="74"/>
      <c r="E477" s="74"/>
      <c r="F477" s="74"/>
      <c r="G477" s="74"/>
      <c r="H477" s="74"/>
      <c r="I477" s="74"/>
      <c r="J477" s="74"/>
      <c r="K477" s="74"/>
      <c r="L477" s="74"/>
      <c r="M477" s="74"/>
      <c r="N477" s="74"/>
      <c r="O477" s="74"/>
      <c r="P477" s="74"/>
      <c r="Q477" s="74"/>
      <c r="R477" s="74"/>
      <c r="S477" s="74"/>
      <c r="T477" s="74"/>
      <c r="U477" s="74"/>
      <c r="V477" s="74"/>
      <c r="W477" s="74"/>
      <c r="X477" s="74"/>
      <c r="Y477" s="74"/>
      <c r="Z477" s="74"/>
      <c r="AA477" s="74"/>
      <c r="AB477" s="74"/>
      <c r="AC477" s="74"/>
      <c r="AD477" s="74"/>
      <c r="AE477" s="74"/>
      <c r="AF477" s="74"/>
      <c r="AG477" s="74"/>
      <c r="AH477" s="74"/>
      <c r="AI477" s="74"/>
      <c r="AJ477" s="74"/>
      <c r="AK477" s="74"/>
      <c r="AL477" s="74"/>
      <c r="AM477" s="74"/>
      <c r="AN477" s="74"/>
      <c r="AO477" s="74"/>
      <c r="AP477" s="74"/>
      <c r="AQ477" s="74"/>
      <c r="AR477" s="74"/>
      <c r="AS477" s="74"/>
      <c r="AT477" s="74"/>
      <c r="AU477" s="74"/>
      <c r="AV477" s="74"/>
      <c r="AW477" s="74"/>
      <c r="AX477" s="74"/>
      <c r="AY477" s="74"/>
      <c r="AZ477" s="74"/>
      <c r="BA477" s="74"/>
      <c r="BB477" s="74"/>
      <c r="BC477" s="74"/>
      <c r="BD477" s="74"/>
      <c r="BE477" s="74"/>
      <c r="BF477" s="74"/>
      <c r="BG477" s="74"/>
      <c r="BH477" s="74"/>
      <c r="BI477" s="74"/>
      <c r="BJ477" s="74"/>
      <c r="BK477" s="74"/>
      <c r="BL477" s="74"/>
      <c r="BM477" s="74"/>
      <c r="BN477" s="74"/>
      <c r="BO477" s="74"/>
      <c r="BP477" s="74"/>
      <c r="BQ477" s="74"/>
      <c r="BR477" s="74"/>
      <c r="BS477" s="74"/>
      <c r="BT477" s="74"/>
      <c r="BU477" s="74"/>
      <c r="BV477" s="74"/>
      <c r="BW477" s="74"/>
      <c r="BX477" s="74"/>
      <c r="BY477" s="74"/>
      <c r="BZ477" s="74"/>
      <c r="CA477" s="74"/>
      <c r="CB477" s="74"/>
      <c r="CC477" s="74"/>
      <c r="CD477" s="74"/>
      <c r="CE477" s="74"/>
      <c r="CF477" s="74"/>
      <c r="CG477" s="74"/>
      <c r="CH477" s="74"/>
      <c r="CI477" s="74"/>
      <c r="CJ477" s="74"/>
      <c r="CK477" s="74"/>
      <c r="CL477" s="74"/>
      <c r="CM477" s="74"/>
      <c r="CN477" s="74"/>
      <c r="CO477" s="74"/>
      <c r="CP477" s="74"/>
      <c r="CQ477" s="74"/>
      <c r="CR477" s="74"/>
      <c r="CS477" s="74"/>
      <c r="CT477" s="74"/>
      <c r="CU477" s="74"/>
      <c r="CV477" s="74"/>
      <c r="CW477" s="74"/>
      <c r="CX477" s="74"/>
      <c r="CY477" s="74"/>
      <c r="CZ477" s="74"/>
      <c r="DA477" s="74"/>
      <c r="DB477" s="74"/>
      <c r="DC477" s="74"/>
      <c r="DD477" s="74"/>
      <c r="DE477" s="74"/>
      <c r="DF477" s="74"/>
      <c r="DG477" s="74"/>
      <c r="DH477" s="74"/>
      <c r="DI477" s="74"/>
      <c r="DJ477" s="74"/>
      <c r="DK477" s="74"/>
      <c r="DL477" s="74"/>
      <c r="DM477" s="74"/>
      <c r="DN477" s="74"/>
      <c r="DO477" s="74"/>
      <c r="DP477" s="74"/>
      <c r="DQ477" s="74"/>
      <c r="DR477" s="74"/>
      <c r="DS477" s="74"/>
      <c r="DT477" s="74"/>
      <c r="DU477" s="74"/>
      <c r="DV477" s="74"/>
      <c r="DW477" s="74"/>
      <c r="DX477" s="74"/>
      <c r="DY477" s="74"/>
      <c r="DZ477" s="74"/>
      <c r="EA477" s="74"/>
      <c r="EB477" s="74"/>
      <c r="EC477" s="74"/>
      <c r="ED477" s="74"/>
      <c r="EE477" s="74"/>
      <c r="EF477" s="74"/>
      <c r="EG477" s="74"/>
      <c r="EH477" s="74"/>
      <c r="EI477" s="74"/>
      <c r="EJ477" s="74"/>
      <c r="EK477" s="74"/>
      <c r="EL477" s="74"/>
      <c r="EM477" s="74"/>
      <c r="EN477" s="74"/>
      <c r="EO477" s="74"/>
      <c r="EP477" s="74"/>
      <c r="EQ477" s="74"/>
      <c r="ER477" s="74"/>
      <c r="ES477" s="74"/>
      <c r="ET477" s="74"/>
      <c r="EU477" s="74"/>
      <c r="EV477" s="74"/>
      <c r="EW477" s="74"/>
      <c r="EX477" s="74"/>
      <c r="EY477" s="74"/>
      <c r="EZ477" s="74"/>
      <c r="FA477" s="74"/>
      <c r="FB477" s="74"/>
      <c r="FC477" s="74"/>
      <c r="FD477" s="74"/>
      <c r="FE477" s="74"/>
      <c r="FF477" s="74"/>
      <c r="FG477" s="74"/>
      <c r="FH477" s="74"/>
      <c r="FI477" s="74"/>
      <c r="FJ477" s="74"/>
      <c r="FK477" s="74"/>
      <c r="FL477" s="74"/>
      <c r="FM477" s="74"/>
      <c r="FN477" s="74"/>
      <c r="FO477" s="74"/>
      <c r="FP477" s="74"/>
      <c r="FQ477" s="74"/>
      <c r="FR477" s="74"/>
      <c r="FS477" s="74"/>
      <c r="FT477" s="74"/>
      <c r="FU477" s="74"/>
      <c r="FV477" s="74"/>
      <c r="FW477" s="74"/>
      <c r="FX477" s="74"/>
      <c r="FY477" s="74"/>
      <c r="FZ477" s="74"/>
      <c r="GA477" s="74"/>
      <c r="GB477" s="74"/>
      <c r="GC477" s="74"/>
    </row>
    <row r="478" spans="4:185">
      <c r="D478" s="74"/>
      <c r="E478" s="74"/>
      <c r="F478" s="74"/>
      <c r="G478" s="74"/>
      <c r="H478" s="74"/>
      <c r="I478" s="74"/>
      <c r="J478" s="74"/>
      <c r="K478" s="74"/>
      <c r="L478" s="74"/>
      <c r="M478" s="74"/>
      <c r="N478" s="74"/>
      <c r="O478" s="74"/>
      <c r="P478" s="74"/>
      <c r="Q478" s="74"/>
      <c r="R478" s="74"/>
      <c r="S478" s="74"/>
      <c r="T478" s="74"/>
      <c r="U478" s="74"/>
      <c r="V478" s="74"/>
      <c r="W478" s="74"/>
      <c r="X478" s="74"/>
      <c r="Y478" s="74"/>
      <c r="Z478" s="74"/>
      <c r="AA478" s="74"/>
      <c r="AB478" s="74"/>
      <c r="AC478" s="74"/>
      <c r="AD478" s="74"/>
      <c r="AE478" s="74"/>
      <c r="AF478" s="74"/>
      <c r="AG478" s="74"/>
      <c r="AH478" s="74"/>
      <c r="AI478" s="74"/>
      <c r="AJ478" s="74"/>
      <c r="AK478" s="74"/>
      <c r="AL478" s="74"/>
      <c r="AM478" s="74"/>
      <c r="AN478" s="74"/>
      <c r="AO478" s="74"/>
      <c r="AP478" s="74"/>
      <c r="AQ478" s="74"/>
      <c r="AR478" s="74"/>
      <c r="AS478" s="74"/>
      <c r="AT478" s="74"/>
      <c r="AU478" s="74"/>
      <c r="AV478" s="74"/>
      <c r="AW478" s="74"/>
      <c r="AX478" s="74"/>
      <c r="AY478" s="74"/>
      <c r="AZ478" s="74"/>
      <c r="BA478" s="74"/>
      <c r="BB478" s="74"/>
      <c r="BC478" s="74"/>
      <c r="BD478" s="74"/>
      <c r="BE478" s="74"/>
      <c r="BF478" s="74"/>
      <c r="BG478" s="74"/>
      <c r="BH478" s="74"/>
      <c r="BI478" s="74"/>
      <c r="BJ478" s="74"/>
      <c r="BK478" s="74"/>
      <c r="BL478" s="74"/>
      <c r="BM478" s="74"/>
      <c r="BN478" s="74"/>
      <c r="BO478" s="74"/>
      <c r="BP478" s="74"/>
      <c r="BQ478" s="74"/>
      <c r="BR478" s="74"/>
      <c r="BS478" s="74"/>
      <c r="BT478" s="74"/>
      <c r="BU478" s="74"/>
      <c r="BV478" s="74"/>
      <c r="BW478" s="74"/>
      <c r="BX478" s="74"/>
      <c r="BY478" s="74"/>
      <c r="BZ478" s="74"/>
      <c r="CA478" s="74"/>
      <c r="CB478" s="74"/>
      <c r="CC478" s="74"/>
      <c r="CD478" s="74"/>
      <c r="CE478" s="74"/>
      <c r="CF478" s="74"/>
      <c r="CG478" s="74"/>
      <c r="CH478" s="74"/>
      <c r="CI478" s="74"/>
      <c r="CJ478" s="74"/>
      <c r="CK478" s="74"/>
      <c r="CL478" s="74"/>
      <c r="CM478" s="74"/>
      <c r="CN478" s="74"/>
      <c r="CO478" s="74"/>
      <c r="CP478" s="74"/>
      <c r="CQ478" s="74"/>
      <c r="CR478" s="74"/>
      <c r="CS478" s="74"/>
      <c r="CT478" s="74"/>
      <c r="CU478" s="74"/>
      <c r="CV478" s="74"/>
      <c r="CW478" s="74"/>
      <c r="CX478" s="74"/>
      <c r="CY478" s="74"/>
      <c r="CZ478" s="74"/>
      <c r="DA478" s="74"/>
      <c r="DB478" s="74"/>
      <c r="DC478" s="74"/>
      <c r="DD478" s="74"/>
      <c r="DE478" s="74"/>
      <c r="DF478" s="74"/>
      <c r="DG478" s="74"/>
      <c r="DH478" s="74"/>
      <c r="DI478" s="74"/>
      <c r="DJ478" s="74"/>
      <c r="DK478" s="74"/>
      <c r="DL478" s="74"/>
      <c r="DM478" s="74"/>
      <c r="DN478" s="74"/>
      <c r="DO478" s="74"/>
      <c r="DP478" s="74"/>
      <c r="DQ478" s="74"/>
      <c r="DR478" s="74"/>
      <c r="DS478" s="74"/>
      <c r="DT478" s="74"/>
      <c r="DU478" s="74"/>
      <c r="DV478" s="74"/>
      <c r="DW478" s="74"/>
      <c r="DX478" s="74"/>
      <c r="DY478" s="74"/>
      <c r="DZ478" s="74"/>
      <c r="EA478" s="74"/>
      <c r="EB478" s="74"/>
      <c r="EC478" s="74"/>
      <c r="ED478" s="74"/>
      <c r="EE478" s="74"/>
      <c r="EF478" s="74"/>
      <c r="EG478" s="74"/>
      <c r="EH478" s="74"/>
      <c r="EI478" s="74"/>
      <c r="EJ478" s="74"/>
      <c r="EK478" s="74"/>
      <c r="EL478" s="74"/>
      <c r="EM478" s="74"/>
      <c r="EN478" s="74"/>
      <c r="EO478" s="74"/>
      <c r="EP478" s="74"/>
      <c r="EQ478" s="74"/>
      <c r="ER478" s="74"/>
      <c r="ES478" s="74"/>
      <c r="ET478" s="74"/>
      <c r="EU478" s="74"/>
      <c r="EV478" s="74"/>
      <c r="EW478" s="74"/>
      <c r="EX478" s="74"/>
      <c r="EY478" s="74"/>
      <c r="EZ478" s="74"/>
      <c r="FA478" s="74"/>
      <c r="FB478" s="74"/>
      <c r="FC478" s="74"/>
      <c r="FD478" s="74"/>
      <c r="FE478" s="74"/>
      <c r="FF478" s="74"/>
      <c r="FG478" s="74"/>
      <c r="FH478" s="74"/>
      <c r="FI478" s="74"/>
      <c r="FJ478" s="74"/>
      <c r="FK478" s="74"/>
      <c r="FL478" s="74"/>
      <c r="FM478" s="74"/>
      <c r="FN478" s="74"/>
      <c r="FO478" s="74"/>
      <c r="FP478" s="74"/>
      <c r="FQ478" s="74"/>
      <c r="FR478" s="74"/>
      <c r="FS478" s="74"/>
      <c r="FT478" s="74"/>
      <c r="FU478" s="74"/>
      <c r="FV478" s="74"/>
      <c r="FW478" s="74"/>
      <c r="FX478" s="74"/>
      <c r="FY478" s="74"/>
      <c r="FZ478" s="74"/>
      <c r="GA478" s="74"/>
      <c r="GB478" s="74"/>
      <c r="GC478" s="74"/>
    </row>
    <row r="479" spans="4:185">
      <c r="D479" s="74"/>
      <c r="E479" s="74"/>
      <c r="F479" s="74"/>
      <c r="G479" s="74"/>
      <c r="H479" s="74"/>
      <c r="I479" s="74"/>
      <c r="J479" s="74"/>
      <c r="K479" s="74"/>
      <c r="L479" s="74"/>
      <c r="M479" s="74"/>
      <c r="N479" s="74"/>
      <c r="O479" s="74"/>
      <c r="P479" s="74"/>
      <c r="Q479" s="74"/>
      <c r="R479" s="74"/>
      <c r="S479" s="74"/>
      <c r="T479" s="74"/>
      <c r="U479" s="74"/>
      <c r="V479" s="74"/>
      <c r="W479" s="74"/>
      <c r="X479" s="74"/>
      <c r="Y479" s="74"/>
      <c r="Z479" s="74"/>
      <c r="AA479" s="74"/>
      <c r="AB479" s="74"/>
      <c r="AC479" s="74"/>
      <c r="AD479" s="74"/>
      <c r="AE479" s="74"/>
      <c r="AF479" s="74"/>
      <c r="AG479" s="74"/>
      <c r="AH479" s="74"/>
      <c r="AI479" s="74"/>
      <c r="AJ479" s="74"/>
      <c r="AK479" s="74"/>
      <c r="AL479" s="74"/>
      <c r="AM479" s="74"/>
      <c r="AN479" s="74"/>
      <c r="AO479" s="74"/>
      <c r="AP479" s="74"/>
      <c r="AQ479" s="74"/>
      <c r="AR479" s="74"/>
      <c r="AS479" s="74"/>
      <c r="AT479" s="74"/>
      <c r="AU479" s="74"/>
      <c r="AV479" s="74"/>
      <c r="AW479" s="74"/>
      <c r="AX479" s="74"/>
      <c r="AY479" s="74"/>
      <c r="AZ479" s="74"/>
      <c r="BA479" s="74"/>
      <c r="BB479" s="74"/>
      <c r="BC479" s="74"/>
      <c r="BD479" s="74"/>
      <c r="BE479" s="74"/>
      <c r="BF479" s="74"/>
      <c r="BG479" s="74"/>
      <c r="BH479" s="74"/>
      <c r="BI479" s="74"/>
      <c r="BJ479" s="74"/>
      <c r="BK479" s="74"/>
      <c r="BL479" s="74"/>
      <c r="BM479" s="74"/>
      <c r="BN479" s="74"/>
      <c r="BO479" s="74"/>
      <c r="BP479" s="74"/>
      <c r="BQ479" s="74"/>
      <c r="BR479" s="74"/>
      <c r="BS479" s="74"/>
      <c r="BT479" s="74"/>
      <c r="BU479" s="74"/>
      <c r="BV479" s="74"/>
      <c r="BW479" s="74"/>
      <c r="BX479" s="74"/>
      <c r="BY479" s="74"/>
      <c r="BZ479" s="74"/>
      <c r="CA479" s="74"/>
      <c r="CB479" s="74"/>
      <c r="CC479" s="74"/>
      <c r="CD479" s="74"/>
      <c r="CE479" s="74"/>
      <c r="CF479" s="74"/>
      <c r="CG479" s="74"/>
      <c r="CH479" s="74"/>
      <c r="CI479" s="74"/>
      <c r="CJ479" s="74"/>
      <c r="CK479" s="74"/>
      <c r="CL479" s="74"/>
      <c r="CM479" s="74"/>
      <c r="CN479" s="74"/>
      <c r="CO479" s="74"/>
      <c r="CP479" s="74"/>
      <c r="CQ479" s="74"/>
      <c r="CR479" s="74"/>
      <c r="CS479" s="74"/>
      <c r="CT479" s="74"/>
      <c r="CU479" s="74"/>
      <c r="CV479" s="74"/>
      <c r="CW479" s="74"/>
      <c r="CX479" s="74"/>
      <c r="CY479" s="74"/>
      <c r="CZ479" s="74"/>
      <c r="DA479" s="74"/>
      <c r="DB479" s="74"/>
      <c r="DC479" s="74"/>
      <c r="DD479" s="74"/>
      <c r="DE479" s="74"/>
      <c r="DF479" s="74"/>
      <c r="DG479" s="74"/>
      <c r="DH479" s="74"/>
      <c r="DI479" s="74"/>
      <c r="DJ479" s="74"/>
      <c r="DK479" s="74"/>
      <c r="DL479" s="74"/>
      <c r="DM479" s="74"/>
      <c r="DN479" s="74"/>
      <c r="DO479" s="74"/>
      <c r="DP479" s="74"/>
      <c r="DQ479" s="74"/>
      <c r="DR479" s="74"/>
      <c r="DS479" s="74"/>
      <c r="DT479" s="74"/>
      <c r="DU479" s="74"/>
      <c r="DV479" s="74"/>
      <c r="DW479" s="74"/>
      <c r="DX479" s="74"/>
      <c r="DY479" s="74"/>
      <c r="DZ479" s="74"/>
      <c r="EA479" s="74"/>
      <c r="EB479" s="74"/>
      <c r="EC479" s="74"/>
      <c r="ED479" s="74"/>
      <c r="EE479" s="74"/>
      <c r="EF479" s="74"/>
      <c r="EG479" s="74"/>
      <c r="EH479" s="74"/>
      <c r="EI479" s="74"/>
      <c r="EJ479" s="74"/>
      <c r="EK479" s="74"/>
      <c r="EL479" s="74"/>
      <c r="EM479" s="74"/>
      <c r="EN479" s="74"/>
      <c r="EO479" s="74"/>
      <c r="EP479" s="74"/>
      <c r="EQ479" s="74"/>
      <c r="ER479" s="74"/>
      <c r="ES479" s="74"/>
      <c r="ET479" s="74"/>
      <c r="EU479" s="74"/>
      <c r="EV479" s="74"/>
      <c r="EW479" s="74"/>
      <c r="EX479" s="74"/>
      <c r="EY479" s="74"/>
      <c r="EZ479" s="74"/>
      <c r="FA479" s="74"/>
      <c r="FB479" s="74"/>
      <c r="FC479" s="74"/>
      <c r="FD479" s="74"/>
      <c r="FE479" s="74"/>
      <c r="FF479" s="74"/>
      <c r="FG479" s="74"/>
      <c r="FH479" s="74"/>
      <c r="FI479" s="74"/>
      <c r="FJ479" s="74"/>
      <c r="FK479" s="74"/>
      <c r="FL479" s="74"/>
      <c r="FM479" s="74"/>
      <c r="FN479" s="74"/>
      <c r="FO479" s="74"/>
      <c r="FP479" s="74"/>
      <c r="FQ479" s="74"/>
      <c r="FR479" s="74"/>
      <c r="FS479" s="74"/>
      <c r="FT479" s="74"/>
      <c r="FU479" s="74"/>
      <c r="FV479" s="74"/>
      <c r="FW479" s="74"/>
      <c r="FX479" s="74"/>
      <c r="FY479" s="74"/>
      <c r="FZ479" s="74"/>
      <c r="GA479" s="74"/>
      <c r="GB479" s="74"/>
      <c r="GC479" s="74"/>
    </row>
    <row r="480" spans="4:185">
      <c r="D480" s="74"/>
      <c r="E480" s="74"/>
      <c r="F480" s="74"/>
      <c r="G480" s="74"/>
      <c r="H480" s="74"/>
      <c r="I480" s="74"/>
      <c r="J480" s="74"/>
      <c r="K480" s="74"/>
      <c r="L480" s="74"/>
      <c r="M480" s="74"/>
      <c r="N480" s="74"/>
      <c r="O480" s="74"/>
      <c r="P480" s="74"/>
      <c r="Q480" s="74"/>
      <c r="R480" s="74"/>
      <c r="S480" s="74"/>
      <c r="T480" s="74"/>
      <c r="U480" s="74"/>
      <c r="V480" s="74"/>
      <c r="W480" s="74"/>
      <c r="X480" s="74"/>
      <c r="Y480" s="74"/>
      <c r="Z480" s="74"/>
      <c r="AA480" s="74"/>
      <c r="AB480" s="74"/>
      <c r="AC480" s="74"/>
      <c r="AD480" s="74"/>
      <c r="AE480" s="74"/>
      <c r="AF480" s="74"/>
      <c r="AG480" s="74"/>
      <c r="AH480" s="74"/>
      <c r="AI480" s="74"/>
      <c r="AJ480" s="74"/>
      <c r="AK480" s="74"/>
      <c r="AL480" s="74"/>
      <c r="AM480" s="74"/>
      <c r="AN480" s="74"/>
      <c r="AO480" s="74"/>
      <c r="AP480" s="74"/>
      <c r="AQ480" s="74"/>
      <c r="AR480" s="74"/>
      <c r="AS480" s="74"/>
      <c r="AT480" s="74"/>
      <c r="AU480" s="74"/>
      <c r="AV480" s="74"/>
      <c r="AW480" s="74"/>
      <c r="AX480" s="74"/>
      <c r="AY480" s="74"/>
      <c r="AZ480" s="74"/>
      <c r="BA480" s="74"/>
      <c r="BB480" s="74"/>
      <c r="BC480" s="74"/>
      <c r="BD480" s="74"/>
      <c r="BE480" s="74"/>
      <c r="BF480" s="74"/>
      <c r="BG480" s="74"/>
      <c r="BH480" s="74"/>
      <c r="BI480" s="74"/>
      <c r="BJ480" s="74"/>
      <c r="BK480" s="74"/>
      <c r="BL480" s="74"/>
      <c r="BM480" s="74"/>
      <c r="BN480" s="74"/>
      <c r="BO480" s="74"/>
      <c r="BP480" s="74"/>
      <c r="BQ480" s="74"/>
      <c r="BR480" s="74"/>
      <c r="BS480" s="74"/>
      <c r="BT480" s="74"/>
      <c r="BU480" s="74"/>
      <c r="BV480" s="74"/>
      <c r="BW480" s="74"/>
      <c r="BX480" s="74"/>
      <c r="BY480" s="74"/>
      <c r="BZ480" s="74"/>
      <c r="CA480" s="74"/>
      <c r="CB480" s="74"/>
      <c r="CC480" s="74"/>
      <c r="CD480" s="74"/>
      <c r="CE480" s="74"/>
      <c r="CF480" s="74"/>
      <c r="CG480" s="74"/>
      <c r="CH480" s="74"/>
      <c r="CI480" s="74"/>
      <c r="CJ480" s="74"/>
      <c r="CK480" s="74"/>
      <c r="CL480" s="74"/>
      <c r="CM480" s="74"/>
      <c r="CN480" s="74"/>
      <c r="CO480" s="74"/>
      <c r="CP480" s="74"/>
      <c r="CQ480" s="74"/>
      <c r="CR480" s="74"/>
      <c r="CS480" s="74"/>
      <c r="CT480" s="74"/>
      <c r="CU480" s="74"/>
      <c r="CV480" s="74"/>
      <c r="CW480" s="74"/>
      <c r="CX480" s="74"/>
      <c r="CY480" s="74"/>
      <c r="CZ480" s="74"/>
      <c r="DA480" s="74"/>
      <c r="DB480" s="74"/>
      <c r="DC480" s="74"/>
      <c r="DD480" s="74"/>
      <c r="DE480" s="74"/>
      <c r="DF480" s="74"/>
      <c r="DG480" s="74"/>
      <c r="DH480" s="74"/>
      <c r="DI480" s="74"/>
      <c r="DJ480" s="74"/>
      <c r="DK480" s="74"/>
      <c r="DL480" s="74"/>
      <c r="DM480" s="74"/>
      <c r="DN480" s="74"/>
      <c r="DO480" s="74"/>
      <c r="DP480" s="74"/>
      <c r="DQ480" s="74"/>
      <c r="DR480" s="74"/>
      <c r="DS480" s="74"/>
      <c r="DT480" s="74"/>
      <c r="DU480" s="74"/>
      <c r="DV480" s="74"/>
      <c r="DW480" s="74"/>
      <c r="DX480" s="74"/>
      <c r="DY480" s="74"/>
      <c r="DZ480" s="74"/>
      <c r="EA480" s="74"/>
      <c r="EB480" s="74"/>
      <c r="EC480" s="74"/>
      <c r="ED480" s="74"/>
      <c r="EE480" s="74"/>
      <c r="EF480" s="74"/>
      <c r="EG480" s="74"/>
      <c r="EH480" s="74"/>
      <c r="EI480" s="74"/>
      <c r="EJ480" s="74"/>
      <c r="EK480" s="74"/>
      <c r="EL480" s="74"/>
      <c r="EM480" s="74"/>
      <c r="EN480" s="74"/>
      <c r="EO480" s="74"/>
      <c r="EP480" s="74"/>
      <c r="EQ480" s="74"/>
      <c r="ER480" s="74"/>
      <c r="ES480" s="74"/>
      <c r="ET480" s="74"/>
      <c r="EU480" s="74"/>
      <c r="EV480" s="74"/>
      <c r="EW480" s="74"/>
      <c r="EX480" s="74"/>
      <c r="EY480" s="74"/>
      <c r="EZ480" s="74"/>
      <c r="FA480" s="74"/>
      <c r="FB480" s="74"/>
      <c r="FC480" s="74"/>
      <c r="FD480" s="74"/>
      <c r="FE480" s="74"/>
      <c r="FF480" s="74"/>
      <c r="FG480" s="74"/>
      <c r="FH480" s="74"/>
      <c r="FI480" s="74"/>
      <c r="FJ480" s="74"/>
      <c r="FK480" s="74"/>
      <c r="FL480" s="74"/>
      <c r="FM480" s="74"/>
      <c r="FN480" s="74"/>
      <c r="FO480" s="74"/>
      <c r="FP480" s="74"/>
      <c r="FQ480" s="74"/>
      <c r="FR480" s="74"/>
      <c r="FS480" s="74"/>
      <c r="FT480" s="74"/>
      <c r="FU480" s="74"/>
      <c r="FV480" s="74"/>
      <c r="FW480" s="74"/>
      <c r="FX480" s="74"/>
      <c r="FY480" s="74"/>
      <c r="FZ480" s="74"/>
      <c r="GA480" s="74"/>
      <c r="GB480" s="74"/>
      <c r="GC480" s="74"/>
    </row>
    <row r="481" spans="4:185">
      <c r="D481" s="74"/>
      <c r="E481" s="74"/>
      <c r="F481" s="74"/>
      <c r="G481" s="74"/>
      <c r="H481" s="74"/>
      <c r="I481" s="74"/>
      <c r="J481" s="74"/>
      <c r="K481" s="74"/>
      <c r="L481" s="74"/>
      <c r="M481" s="74"/>
      <c r="N481" s="74"/>
      <c r="O481" s="74"/>
      <c r="P481" s="74"/>
      <c r="Q481" s="74"/>
      <c r="R481" s="74"/>
      <c r="S481" s="74"/>
      <c r="T481" s="74"/>
      <c r="U481" s="74"/>
      <c r="V481" s="74"/>
      <c r="W481" s="74"/>
      <c r="X481" s="74"/>
      <c r="Y481" s="74"/>
      <c r="Z481" s="74"/>
      <c r="AA481" s="74"/>
      <c r="AB481" s="74"/>
      <c r="AC481" s="74"/>
      <c r="AD481" s="74"/>
      <c r="AE481" s="74"/>
      <c r="AF481" s="74"/>
      <c r="AG481" s="74"/>
      <c r="AH481" s="74"/>
      <c r="AI481" s="74"/>
      <c r="AJ481" s="74"/>
      <c r="AK481" s="74"/>
      <c r="AL481" s="74"/>
      <c r="AM481" s="74"/>
      <c r="AN481" s="74"/>
      <c r="AO481" s="74"/>
      <c r="AP481" s="74"/>
      <c r="AQ481" s="74"/>
      <c r="AR481" s="74"/>
      <c r="AS481" s="74"/>
      <c r="AT481" s="74"/>
      <c r="AU481" s="74"/>
      <c r="AV481" s="74"/>
      <c r="AW481" s="74"/>
      <c r="AX481" s="74"/>
      <c r="AY481" s="74"/>
      <c r="AZ481" s="74"/>
      <c r="BA481" s="74"/>
      <c r="BB481" s="74"/>
      <c r="BC481" s="74"/>
      <c r="BD481" s="74"/>
      <c r="BE481" s="74"/>
      <c r="BF481" s="74"/>
      <c r="BG481" s="74"/>
      <c r="BH481" s="74"/>
      <c r="BI481" s="74"/>
      <c r="BJ481" s="74"/>
      <c r="BK481" s="74"/>
      <c r="BL481" s="74"/>
      <c r="BM481" s="74"/>
      <c r="BN481" s="74"/>
      <c r="BO481" s="74"/>
      <c r="BP481" s="74"/>
      <c r="BQ481" s="74"/>
      <c r="BR481" s="74"/>
      <c r="BS481" s="74"/>
      <c r="BT481" s="74"/>
      <c r="BU481" s="74"/>
      <c r="BV481" s="74"/>
      <c r="BW481" s="74"/>
      <c r="BX481" s="74"/>
      <c r="BY481" s="74"/>
      <c r="BZ481" s="74"/>
      <c r="CA481" s="74"/>
      <c r="CB481" s="74"/>
      <c r="CC481" s="74"/>
      <c r="CD481" s="74"/>
      <c r="CE481" s="74"/>
      <c r="CF481" s="74"/>
      <c r="CG481" s="74"/>
      <c r="CH481" s="74"/>
      <c r="CI481" s="74"/>
      <c r="CJ481" s="74"/>
      <c r="CK481" s="74"/>
      <c r="CL481" s="74"/>
      <c r="CM481" s="74"/>
      <c r="CN481" s="74"/>
      <c r="CO481" s="74"/>
      <c r="CP481" s="74"/>
      <c r="CQ481" s="74"/>
      <c r="CR481" s="74"/>
      <c r="CS481" s="74"/>
      <c r="CT481" s="74"/>
      <c r="CU481" s="74"/>
      <c r="CV481" s="74"/>
      <c r="CW481" s="74"/>
      <c r="CX481" s="74"/>
      <c r="CY481" s="74"/>
      <c r="CZ481" s="74"/>
      <c r="DA481" s="74"/>
      <c r="DB481" s="74"/>
      <c r="DC481" s="74"/>
      <c r="DD481" s="74"/>
      <c r="DE481" s="74"/>
      <c r="DF481" s="74"/>
      <c r="DG481" s="74"/>
      <c r="DH481" s="74"/>
      <c r="DI481" s="74"/>
      <c r="DJ481" s="74"/>
      <c r="DK481" s="74"/>
      <c r="DL481" s="74"/>
      <c r="DM481" s="74"/>
      <c r="DN481" s="74"/>
      <c r="DO481" s="74"/>
      <c r="DP481" s="74"/>
      <c r="DQ481" s="74"/>
      <c r="DR481" s="74"/>
      <c r="DS481" s="74"/>
      <c r="DT481" s="74"/>
      <c r="DU481" s="74"/>
      <c r="DV481" s="74"/>
      <c r="DW481" s="74"/>
      <c r="DX481" s="74"/>
      <c r="DY481" s="74"/>
      <c r="DZ481" s="74"/>
      <c r="EA481" s="74"/>
      <c r="EB481" s="74"/>
      <c r="EC481" s="74"/>
      <c r="ED481" s="74"/>
      <c r="EE481" s="74"/>
      <c r="EF481" s="74"/>
      <c r="EG481" s="74"/>
      <c r="EH481" s="74"/>
      <c r="EI481" s="74"/>
      <c r="EJ481" s="74"/>
      <c r="EK481" s="74"/>
      <c r="EL481" s="74"/>
      <c r="EM481" s="74"/>
      <c r="EN481" s="74"/>
      <c r="EO481" s="74"/>
      <c r="EP481" s="74"/>
      <c r="EQ481" s="74"/>
      <c r="ER481" s="74"/>
      <c r="ES481" s="74"/>
      <c r="ET481" s="74"/>
      <c r="EU481" s="74"/>
      <c r="EV481" s="74"/>
      <c r="EW481" s="74"/>
      <c r="EX481" s="74"/>
      <c r="EY481" s="74"/>
      <c r="EZ481" s="74"/>
      <c r="FA481" s="74"/>
      <c r="FB481" s="74"/>
      <c r="FC481" s="74"/>
      <c r="FD481" s="74"/>
      <c r="FE481" s="74"/>
      <c r="FF481" s="74"/>
      <c r="FG481" s="74"/>
      <c r="FH481" s="74"/>
      <c r="FI481" s="74"/>
      <c r="FJ481" s="74"/>
      <c r="FK481" s="74"/>
      <c r="FL481" s="74"/>
      <c r="FM481" s="74"/>
      <c r="FN481" s="74"/>
      <c r="FO481" s="74"/>
      <c r="FP481" s="74"/>
      <c r="FQ481" s="74"/>
      <c r="FR481" s="74"/>
      <c r="FS481" s="74"/>
      <c r="FT481" s="74"/>
      <c r="FU481" s="74"/>
      <c r="FV481" s="74"/>
      <c r="FW481" s="74"/>
      <c r="FX481" s="74"/>
      <c r="FY481" s="74"/>
      <c r="FZ481" s="74"/>
      <c r="GA481" s="74"/>
      <c r="GB481" s="74"/>
      <c r="GC481" s="74"/>
    </row>
    <row r="482" spans="4:185">
      <c r="D482" s="74"/>
      <c r="E482" s="74"/>
      <c r="F482" s="74"/>
      <c r="G482" s="74"/>
      <c r="H482" s="74"/>
      <c r="I482" s="74"/>
      <c r="J482" s="74"/>
      <c r="K482" s="74"/>
      <c r="L482" s="74"/>
      <c r="M482" s="74"/>
      <c r="N482" s="74"/>
      <c r="O482" s="74"/>
      <c r="P482" s="74"/>
      <c r="Q482" s="74"/>
      <c r="R482" s="74"/>
      <c r="S482" s="74"/>
      <c r="T482" s="74"/>
      <c r="U482" s="74"/>
      <c r="V482" s="74"/>
      <c r="W482" s="74"/>
      <c r="X482" s="74"/>
      <c r="Y482" s="74"/>
      <c r="Z482" s="74"/>
      <c r="AA482" s="74"/>
      <c r="AB482" s="74"/>
      <c r="AC482" s="74"/>
      <c r="AD482" s="74"/>
      <c r="AE482" s="74"/>
      <c r="AF482" s="74"/>
      <c r="AG482" s="74"/>
      <c r="AH482" s="74"/>
      <c r="AI482" s="74"/>
      <c r="AJ482" s="74"/>
      <c r="AK482" s="74"/>
      <c r="AL482" s="74"/>
      <c r="AM482" s="74"/>
      <c r="AN482" s="74"/>
      <c r="AO482" s="74"/>
      <c r="AP482" s="74"/>
      <c r="AQ482" s="74"/>
      <c r="AR482" s="74"/>
      <c r="AS482" s="74"/>
      <c r="AT482" s="74"/>
      <c r="AU482" s="74"/>
      <c r="AV482" s="74"/>
      <c r="AW482" s="74"/>
      <c r="AX482" s="74"/>
      <c r="AY482" s="74"/>
      <c r="AZ482" s="74"/>
      <c r="BA482" s="74"/>
      <c r="BB482" s="74"/>
      <c r="BC482" s="74"/>
      <c r="BD482" s="74"/>
      <c r="BE482" s="74"/>
      <c r="BF482" s="74"/>
      <c r="BG482" s="74"/>
      <c r="BH482" s="74"/>
      <c r="BI482" s="74"/>
      <c r="BJ482" s="74"/>
      <c r="BK482" s="74"/>
      <c r="BL482" s="74"/>
      <c r="BM482" s="74"/>
      <c r="BN482" s="74"/>
      <c r="BO482" s="74"/>
      <c r="BP482" s="74"/>
      <c r="BQ482" s="74"/>
      <c r="BR482" s="74"/>
      <c r="BS482" s="74"/>
      <c r="BT482" s="74"/>
      <c r="BU482" s="74"/>
      <c r="BV482" s="74"/>
      <c r="BW482" s="74"/>
      <c r="BX482" s="74"/>
      <c r="BY482" s="74"/>
      <c r="BZ482" s="74"/>
      <c r="CA482" s="74"/>
      <c r="CB482" s="74"/>
      <c r="CC482" s="74"/>
      <c r="CD482" s="74"/>
      <c r="CE482" s="74"/>
      <c r="CF482" s="74"/>
      <c r="CG482" s="74"/>
      <c r="CH482" s="74"/>
      <c r="CI482" s="74"/>
      <c r="CJ482" s="74"/>
      <c r="CK482" s="74"/>
      <c r="CL482" s="74"/>
      <c r="CM482" s="74"/>
      <c r="CN482" s="74"/>
      <c r="CO482" s="74"/>
      <c r="CP482" s="74"/>
      <c r="CQ482" s="74"/>
      <c r="CR482" s="74"/>
      <c r="CS482" s="74"/>
      <c r="CT482" s="74"/>
      <c r="CU482" s="74"/>
      <c r="CV482" s="74"/>
      <c r="CW482" s="74"/>
      <c r="CX482" s="74"/>
      <c r="CY482" s="74"/>
      <c r="CZ482" s="74"/>
      <c r="DA482" s="74"/>
      <c r="DB482" s="74"/>
      <c r="DC482" s="74"/>
      <c r="DD482" s="74"/>
      <c r="DE482" s="74"/>
      <c r="DF482" s="74"/>
      <c r="DG482" s="74"/>
      <c r="DH482" s="74"/>
      <c r="DI482" s="74"/>
      <c r="DJ482" s="74"/>
      <c r="DK482" s="74"/>
      <c r="DL482" s="74"/>
      <c r="DM482" s="74"/>
      <c r="DN482" s="74"/>
      <c r="DO482" s="74"/>
      <c r="DP482" s="74"/>
      <c r="DQ482" s="74"/>
      <c r="DR482" s="74"/>
      <c r="DS482" s="74"/>
      <c r="DT482" s="74"/>
      <c r="DU482" s="74"/>
      <c r="DV482" s="74"/>
      <c r="DW482" s="74"/>
      <c r="DX482" s="74"/>
      <c r="DY482" s="74"/>
      <c r="DZ482" s="74"/>
      <c r="EA482" s="74"/>
      <c r="EB482" s="74"/>
      <c r="EC482" s="74"/>
      <c r="ED482" s="74"/>
      <c r="EE482" s="74"/>
      <c r="EF482" s="74"/>
      <c r="EG482" s="74"/>
      <c r="EH482" s="74"/>
      <c r="EI482" s="74"/>
      <c r="EJ482" s="74"/>
      <c r="EK482" s="74"/>
      <c r="EL482" s="74"/>
      <c r="EM482" s="74"/>
      <c r="EN482" s="74"/>
      <c r="EO482" s="74"/>
      <c r="EP482" s="74"/>
      <c r="EQ482" s="74"/>
      <c r="ER482" s="74"/>
      <c r="ES482" s="74"/>
      <c r="ET482" s="74"/>
      <c r="EU482" s="74"/>
      <c r="EV482" s="74"/>
      <c r="EW482" s="74"/>
      <c r="EX482" s="74"/>
      <c r="EY482" s="74"/>
      <c r="EZ482" s="74"/>
      <c r="FA482" s="74"/>
      <c r="FB482" s="74"/>
      <c r="FC482" s="74"/>
      <c r="FD482" s="74"/>
      <c r="FE482" s="74"/>
      <c r="FF482" s="74"/>
      <c r="FG482" s="74"/>
      <c r="FH482" s="74"/>
      <c r="FI482" s="74"/>
      <c r="FJ482" s="74"/>
      <c r="FK482" s="74"/>
      <c r="FL482" s="74"/>
      <c r="FM482" s="74"/>
      <c r="FN482" s="74"/>
      <c r="FO482" s="74"/>
      <c r="FP482" s="74"/>
      <c r="FQ482" s="74"/>
      <c r="FR482" s="74"/>
      <c r="FS482" s="74"/>
      <c r="FT482" s="74"/>
      <c r="FU482" s="74"/>
      <c r="FV482" s="74"/>
      <c r="FW482" s="74"/>
      <c r="FX482" s="74"/>
      <c r="FY482" s="74"/>
      <c r="FZ482" s="74"/>
      <c r="GA482" s="74"/>
      <c r="GB482" s="74"/>
      <c r="GC482" s="74"/>
    </row>
    <row r="483" spans="4:185">
      <c r="D483" s="74"/>
      <c r="E483" s="74"/>
      <c r="F483" s="74"/>
      <c r="G483" s="74"/>
      <c r="H483" s="74"/>
      <c r="I483" s="74"/>
      <c r="J483" s="74"/>
      <c r="K483" s="74"/>
      <c r="L483" s="74"/>
      <c r="M483" s="74"/>
      <c r="N483" s="74"/>
      <c r="O483" s="74"/>
      <c r="P483" s="74"/>
      <c r="Q483" s="74"/>
      <c r="R483" s="74"/>
      <c r="S483" s="74"/>
      <c r="T483" s="74"/>
      <c r="U483" s="74"/>
      <c r="V483" s="74"/>
      <c r="W483" s="74"/>
      <c r="X483" s="74"/>
      <c r="Y483" s="74"/>
      <c r="Z483" s="74"/>
      <c r="AA483" s="74"/>
      <c r="AB483" s="74"/>
      <c r="AC483" s="74"/>
      <c r="AD483" s="74"/>
      <c r="AE483" s="74"/>
      <c r="AF483" s="74"/>
      <c r="AG483" s="74"/>
      <c r="AH483" s="74"/>
      <c r="AI483" s="74"/>
      <c r="AJ483" s="74"/>
      <c r="AK483" s="74"/>
      <c r="AL483" s="74"/>
      <c r="AM483" s="74"/>
      <c r="AN483" s="74"/>
      <c r="AO483" s="74"/>
      <c r="AP483" s="74"/>
      <c r="AQ483" s="74"/>
      <c r="AR483" s="74"/>
      <c r="AS483" s="74"/>
      <c r="AT483" s="74"/>
      <c r="AU483" s="74"/>
      <c r="AV483" s="74"/>
      <c r="AW483" s="74"/>
      <c r="AX483" s="74"/>
      <c r="AY483" s="74"/>
      <c r="AZ483" s="74"/>
      <c r="BA483" s="74"/>
      <c r="BB483" s="74"/>
      <c r="BC483" s="74"/>
      <c r="BD483" s="74"/>
      <c r="BE483" s="74"/>
      <c r="BF483" s="74"/>
      <c r="BG483" s="74"/>
      <c r="BH483" s="74"/>
      <c r="BI483" s="74"/>
      <c r="BJ483" s="74"/>
      <c r="BK483" s="74"/>
      <c r="BL483" s="74"/>
      <c r="BM483" s="74"/>
      <c r="BN483" s="74"/>
      <c r="BO483" s="74"/>
      <c r="BP483" s="74"/>
      <c r="BQ483" s="74"/>
      <c r="BR483" s="74"/>
      <c r="BS483" s="74"/>
      <c r="BT483" s="74"/>
      <c r="BU483" s="74"/>
      <c r="BV483" s="74"/>
      <c r="BW483" s="74"/>
      <c r="BX483" s="74"/>
      <c r="BY483" s="74"/>
      <c r="BZ483" s="74"/>
      <c r="CA483" s="74"/>
      <c r="CB483" s="74"/>
      <c r="CC483" s="74"/>
      <c r="CD483" s="74"/>
      <c r="CE483" s="74"/>
      <c r="CF483" s="74"/>
      <c r="CG483" s="74"/>
      <c r="CH483" s="74"/>
      <c r="CI483" s="74"/>
      <c r="CJ483" s="74"/>
      <c r="CK483" s="74"/>
      <c r="CL483" s="74"/>
      <c r="CM483" s="74"/>
      <c r="CN483" s="74"/>
      <c r="CO483" s="74"/>
      <c r="CP483" s="74"/>
      <c r="CQ483" s="74"/>
      <c r="CR483" s="74"/>
      <c r="CS483" s="74"/>
      <c r="CT483" s="74"/>
      <c r="CU483" s="74"/>
      <c r="CV483" s="74"/>
      <c r="CW483" s="74"/>
      <c r="CX483" s="74"/>
      <c r="CY483" s="74"/>
      <c r="CZ483" s="74"/>
      <c r="DA483" s="74"/>
      <c r="DB483" s="74"/>
      <c r="DC483" s="74"/>
      <c r="DD483" s="74"/>
      <c r="DE483" s="74"/>
      <c r="DF483" s="74"/>
      <c r="DG483" s="74"/>
      <c r="DH483" s="74"/>
      <c r="DI483" s="74"/>
      <c r="DJ483" s="74"/>
      <c r="DK483" s="74"/>
      <c r="DL483" s="74"/>
      <c r="DM483" s="74"/>
      <c r="DN483" s="74"/>
      <c r="DO483" s="74"/>
      <c r="DP483" s="74"/>
      <c r="DQ483" s="74"/>
      <c r="DR483" s="74"/>
      <c r="DS483" s="74"/>
      <c r="DT483" s="74"/>
      <c r="DU483" s="74"/>
      <c r="DV483" s="74"/>
      <c r="DW483" s="74"/>
      <c r="DX483" s="74"/>
      <c r="DY483" s="74"/>
      <c r="DZ483" s="74"/>
      <c r="EA483" s="74"/>
      <c r="EB483" s="74"/>
      <c r="EC483" s="74"/>
      <c r="ED483" s="74"/>
      <c r="EE483" s="74"/>
      <c r="EF483" s="74"/>
      <c r="EG483" s="74"/>
      <c r="EH483" s="74"/>
      <c r="EI483" s="74"/>
      <c r="EJ483" s="74"/>
      <c r="EK483" s="74"/>
      <c r="EL483" s="74"/>
      <c r="EM483" s="74"/>
      <c r="EN483" s="74"/>
      <c r="EO483" s="74"/>
      <c r="EP483" s="74"/>
      <c r="EQ483" s="74"/>
      <c r="ER483" s="74"/>
      <c r="ES483" s="74"/>
      <c r="ET483" s="74"/>
      <c r="EU483" s="74"/>
      <c r="EV483" s="74"/>
      <c r="EW483" s="74"/>
      <c r="EX483" s="74"/>
      <c r="EY483" s="74"/>
      <c r="EZ483" s="74"/>
      <c r="FA483" s="74"/>
      <c r="FB483" s="74"/>
      <c r="FC483" s="74"/>
      <c r="FD483" s="74"/>
      <c r="FE483" s="74"/>
      <c r="FF483" s="74"/>
      <c r="FG483" s="74"/>
      <c r="FH483" s="74"/>
      <c r="FI483" s="74"/>
      <c r="FJ483" s="74"/>
      <c r="FK483" s="74"/>
      <c r="FL483" s="74"/>
      <c r="FM483" s="74"/>
      <c r="FN483" s="74"/>
      <c r="FO483" s="74"/>
      <c r="FP483" s="74"/>
      <c r="FQ483" s="74"/>
      <c r="FR483" s="74"/>
      <c r="FS483" s="74"/>
      <c r="FT483" s="74"/>
      <c r="FU483" s="74"/>
      <c r="FV483" s="74"/>
      <c r="FW483" s="74"/>
      <c r="FX483" s="74"/>
      <c r="FY483" s="74"/>
      <c r="FZ483" s="74"/>
      <c r="GA483" s="74"/>
      <c r="GB483" s="74"/>
      <c r="GC483" s="74"/>
    </row>
    <row r="484" spans="4:185">
      <c r="D484" s="74"/>
      <c r="E484" s="74"/>
      <c r="F484" s="74"/>
      <c r="G484" s="74"/>
      <c r="H484" s="74"/>
      <c r="I484" s="74"/>
      <c r="J484" s="74"/>
      <c r="K484" s="74"/>
      <c r="L484" s="74"/>
      <c r="M484" s="74"/>
      <c r="N484" s="74"/>
      <c r="O484" s="74"/>
      <c r="P484" s="74"/>
      <c r="Q484" s="74"/>
      <c r="R484" s="74"/>
      <c r="S484" s="74"/>
      <c r="T484" s="74"/>
      <c r="U484" s="74"/>
      <c r="V484" s="74"/>
      <c r="W484" s="74"/>
      <c r="X484" s="74"/>
      <c r="Y484" s="74"/>
      <c r="Z484" s="74"/>
      <c r="AA484" s="74"/>
      <c r="AB484" s="74"/>
      <c r="AC484" s="74"/>
      <c r="AD484" s="74"/>
      <c r="AE484" s="74"/>
      <c r="AF484" s="74"/>
      <c r="AG484" s="74"/>
      <c r="AH484" s="74"/>
      <c r="AI484" s="74"/>
      <c r="AJ484" s="74"/>
      <c r="AK484" s="74"/>
      <c r="AL484" s="74"/>
      <c r="AM484" s="74"/>
      <c r="AN484" s="74"/>
      <c r="AO484" s="74"/>
      <c r="AP484" s="74"/>
      <c r="AQ484" s="74"/>
      <c r="AR484" s="74"/>
      <c r="AS484" s="74"/>
      <c r="AT484" s="74"/>
      <c r="AU484" s="74"/>
      <c r="AV484" s="74"/>
      <c r="AW484" s="74"/>
      <c r="AX484" s="74"/>
      <c r="AY484" s="74"/>
      <c r="AZ484" s="74"/>
      <c r="BA484" s="74"/>
      <c r="BB484" s="74"/>
      <c r="BC484" s="74"/>
      <c r="BD484" s="74"/>
      <c r="BE484" s="74"/>
      <c r="BF484" s="74"/>
      <c r="BG484" s="74"/>
      <c r="BH484" s="74"/>
      <c r="BI484" s="74"/>
      <c r="BJ484" s="74"/>
      <c r="BK484" s="74"/>
      <c r="BL484" s="74"/>
      <c r="BM484" s="74"/>
      <c r="BN484" s="74"/>
      <c r="BO484" s="74"/>
      <c r="BP484" s="74"/>
      <c r="BQ484" s="74"/>
      <c r="BR484" s="74"/>
      <c r="BS484" s="74"/>
      <c r="BT484" s="74"/>
      <c r="BU484" s="74"/>
      <c r="BV484" s="74"/>
      <c r="BW484" s="74"/>
      <c r="BX484" s="74"/>
      <c r="BY484" s="74"/>
      <c r="BZ484" s="74"/>
      <c r="CA484" s="74"/>
      <c r="CB484" s="74"/>
      <c r="CC484" s="74"/>
      <c r="CD484" s="74"/>
      <c r="CE484" s="74"/>
      <c r="CF484" s="74"/>
      <c r="CG484" s="74"/>
      <c r="CH484" s="74"/>
      <c r="CI484" s="74"/>
      <c r="CJ484" s="74"/>
      <c r="CK484" s="74"/>
      <c r="CL484" s="74"/>
      <c r="CM484" s="74"/>
      <c r="CN484" s="74"/>
      <c r="CO484" s="74"/>
      <c r="CP484" s="74"/>
      <c r="CQ484" s="74"/>
      <c r="CR484" s="74"/>
      <c r="CS484" s="74"/>
      <c r="CT484" s="74"/>
      <c r="CU484" s="74"/>
      <c r="CV484" s="74"/>
      <c r="CW484" s="74"/>
      <c r="CX484" s="74"/>
      <c r="CY484" s="74"/>
      <c r="CZ484" s="74"/>
      <c r="DA484" s="74"/>
      <c r="DB484" s="74"/>
      <c r="DC484" s="74"/>
      <c r="DD484" s="74"/>
      <c r="DE484" s="74"/>
      <c r="DF484" s="74"/>
      <c r="DG484" s="74"/>
      <c r="DH484" s="74"/>
      <c r="DI484" s="74"/>
      <c r="DJ484" s="74"/>
      <c r="DK484" s="74"/>
      <c r="DL484" s="74"/>
      <c r="DM484" s="74"/>
      <c r="DN484" s="74"/>
      <c r="DO484" s="74"/>
      <c r="DP484" s="74"/>
      <c r="DQ484" s="74"/>
      <c r="DR484" s="74"/>
      <c r="DS484" s="74"/>
      <c r="DT484" s="74"/>
      <c r="DU484" s="74"/>
      <c r="DV484" s="74"/>
      <c r="DW484" s="74"/>
      <c r="DX484" s="74"/>
      <c r="DY484" s="74"/>
      <c r="DZ484" s="74"/>
      <c r="EA484" s="74"/>
      <c r="EB484" s="74"/>
      <c r="EC484" s="74"/>
      <c r="ED484" s="74"/>
      <c r="EE484" s="74"/>
      <c r="EF484" s="74"/>
      <c r="EG484" s="74"/>
      <c r="EH484" s="74"/>
      <c r="EI484" s="74"/>
      <c r="EJ484" s="74"/>
      <c r="EK484" s="74"/>
      <c r="EL484" s="74"/>
      <c r="EM484" s="74"/>
      <c r="EN484" s="74"/>
      <c r="EO484" s="74"/>
      <c r="EP484" s="74"/>
      <c r="EQ484" s="74"/>
      <c r="ER484" s="74"/>
      <c r="ES484" s="74"/>
      <c r="ET484" s="74"/>
      <c r="EU484" s="74"/>
      <c r="EV484" s="74"/>
      <c r="EW484" s="74"/>
      <c r="EX484" s="74"/>
      <c r="EY484" s="74"/>
      <c r="EZ484" s="74"/>
      <c r="FA484" s="74"/>
      <c r="FB484" s="74"/>
      <c r="FC484" s="74"/>
      <c r="FD484" s="74"/>
      <c r="FE484" s="74"/>
      <c r="FF484" s="74"/>
      <c r="FG484" s="74"/>
      <c r="FH484" s="74"/>
      <c r="FI484" s="74"/>
      <c r="FJ484" s="74"/>
      <c r="FK484" s="74"/>
      <c r="FL484" s="74"/>
      <c r="FM484" s="74"/>
      <c r="FN484" s="74"/>
      <c r="FO484" s="74"/>
      <c r="FP484" s="74"/>
      <c r="FQ484" s="74"/>
      <c r="FR484" s="74"/>
      <c r="FS484" s="74"/>
      <c r="FT484" s="74"/>
      <c r="FU484" s="74"/>
      <c r="FV484" s="74"/>
      <c r="FW484" s="74"/>
      <c r="FX484" s="74"/>
      <c r="FY484" s="74"/>
      <c r="FZ484" s="74"/>
      <c r="GA484" s="74"/>
      <c r="GB484" s="74"/>
      <c r="GC484" s="74"/>
    </row>
    <row r="485" spans="4:185">
      <c r="D485" s="74"/>
      <c r="E485" s="74"/>
      <c r="F485" s="74"/>
      <c r="G485" s="74"/>
      <c r="H485" s="74"/>
      <c r="I485" s="74"/>
      <c r="J485" s="74"/>
      <c r="K485" s="74"/>
      <c r="L485" s="74"/>
      <c r="M485" s="74"/>
      <c r="N485" s="74"/>
      <c r="O485" s="74"/>
      <c r="P485" s="74"/>
      <c r="Q485" s="74"/>
      <c r="R485" s="74"/>
      <c r="S485" s="74"/>
      <c r="T485" s="74"/>
      <c r="U485" s="74"/>
      <c r="V485" s="74"/>
      <c r="W485" s="74"/>
      <c r="X485" s="74"/>
      <c r="Y485" s="74"/>
      <c r="Z485" s="74"/>
      <c r="AA485" s="74"/>
      <c r="AB485" s="74"/>
      <c r="AC485" s="74"/>
      <c r="AD485" s="74"/>
      <c r="AE485" s="74"/>
      <c r="AF485" s="74"/>
      <c r="AG485" s="74"/>
      <c r="AH485" s="74"/>
      <c r="AI485" s="74"/>
      <c r="AJ485" s="74"/>
      <c r="AK485" s="74"/>
      <c r="AL485" s="74"/>
      <c r="AM485" s="74"/>
      <c r="AN485" s="74"/>
      <c r="AO485" s="74"/>
      <c r="AP485" s="74"/>
      <c r="AQ485" s="74"/>
      <c r="AR485" s="74"/>
      <c r="AS485" s="74"/>
      <c r="AT485" s="74"/>
      <c r="AU485" s="74"/>
      <c r="AV485" s="74"/>
      <c r="AW485" s="74"/>
      <c r="AX485" s="74"/>
      <c r="AY485" s="74"/>
      <c r="AZ485" s="74"/>
      <c r="BA485" s="74"/>
      <c r="BB485" s="74"/>
      <c r="BC485" s="74"/>
      <c r="BD485" s="74"/>
      <c r="BE485" s="74"/>
      <c r="BF485" s="74"/>
      <c r="BG485" s="74"/>
      <c r="BH485" s="74"/>
      <c r="BI485" s="74"/>
      <c r="BJ485" s="74"/>
      <c r="BK485" s="74"/>
      <c r="BL485" s="74"/>
      <c r="BM485" s="74"/>
      <c r="BN485" s="74"/>
      <c r="BO485" s="74"/>
      <c r="BP485" s="74"/>
      <c r="BQ485" s="74"/>
      <c r="BR485" s="74"/>
      <c r="BS485" s="74"/>
      <c r="BT485" s="74"/>
      <c r="BU485" s="74"/>
      <c r="BV485" s="74"/>
      <c r="BW485" s="74"/>
      <c r="BX485" s="74"/>
      <c r="BY485" s="74"/>
      <c r="BZ485" s="74"/>
      <c r="CA485" s="74"/>
      <c r="CB485" s="74"/>
      <c r="CC485" s="74"/>
      <c r="CD485" s="74"/>
      <c r="CE485" s="74"/>
      <c r="CF485" s="74"/>
      <c r="CG485" s="74"/>
      <c r="CH485" s="74"/>
      <c r="CI485" s="74"/>
      <c r="CJ485" s="74"/>
      <c r="CK485" s="74"/>
      <c r="CL485" s="74"/>
      <c r="CM485" s="74"/>
      <c r="CN485" s="74"/>
      <c r="CO485" s="74"/>
      <c r="CP485" s="74"/>
      <c r="CQ485" s="74"/>
      <c r="CR485" s="74"/>
      <c r="CS485" s="74"/>
      <c r="CT485" s="74"/>
      <c r="CU485" s="74"/>
      <c r="CV485" s="74"/>
      <c r="CW485" s="74"/>
      <c r="CX485" s="74"/>
      <c r="CY485" s="74"/>
      <c r="CZ485" s="74"/>
      <c r="DA485" s="74"/>
      <c r="DB485" s="74"/>
      <c r="DC485" s="74"/>
      <c r="DD485" s="74"/>
      <c r="DE485" s="74"/>
      <c r="DF485" s="74"/>
      <c r="DG485" s="74"/>
      <c r="DH485" s="74"/>
      <c r="DI485" s="74"/>
      <c r="DJ485" s="74"/>
      <c r="DK485" s="74"/>
      <c r="DL485" s="74"/>
      <c r="DM485" s="74"/>
      <c r="DN485" s="74"/>
      <c r="DO485" s="74"/>
      <c r="DP485" s="74"/>
      <c r="DQ485" s="74"/>
      <c r="DR485" s="74"/>
      <c r="DS485" s="74"/>
      <c r="DT485" s="74"/>
      <c r="DU485" s="74"/>
      <c r="DV485" s="74"/>
      <c r="DW485" s="74"/>
      <c r="DX485" s="74"/>
      <c r="DY485" s="74"/>
      <c r="DZ485" s="74"/>
      <c r="EA485" s="74"/>
      <c r="EB485" s="74"/>
      <c r="EC485" s="74"/>
      <c r="ED485" s="74"/>
      <c r="EE485" s="74"/>
      <c r="EF485" s="74"/>
      <c r="EG485" s="74"/>
      <c r="EH485" s="74"/>
      <c r="EI485" s="74"/>
      <c r="EJ485" s="74"/>
      <c r="EK485" s="74"/>
      <c r="EL485" s="74"/>
      <c r="EM485" s="74"/>
      <c r="EN485" s="74"/>
      <c r="EO485" s="74"/>
      <c r="EP485" s="74"/>
      <c r="EQ485" s="74"/>
      <c r="ER485" s="74"/>
      <c r="ES485" s="74"/>
      <c r="ET485" s="74"/>
      <c r="EU485" s="74"/>
      <c r="EV485" s="74"/>
      <c r="EW485" s="74"/>
      <c r="EX485" s="74"/>
      <c r="EY485" s="74"/>
      <c r="EZ485" s="74"/>
      <c r="FA485" s="74"/>
      <c r="FB485" s="74"/>
      <c r="FC485" s="74"/>
      <c r="FD485" s="74"/>
      <c r="FE485" s="74"/>
      <c r="FF485" s="74"/>
      <c r="FG485" s="74"/>
      <c r="FH485" s="74"/>
      <c r="FI485" s="74"/>
      <c r="FJ485" s="74"/>
      <c r="FK485" s="74"/>
      <c r="FL485" s="74"/>
      <c r="FM485" s="74"/>
      <c r="FN485" s="74"/>
      <c r="FO485" s="74"/>
      <c r="FP485" s="74"/>
      <c r="FQ485" s="74"/>
      <c r="FR485" s="74"/>
      <c r="FS485" s="74"/>
      <c r="FT485" s="74"/>
      <c r="FU485" s="74"/>
      <c r="FV485" s="74"/>
      <c r="FW485" s="74"/>
      <c r="FX485" s="74"/>
      <c r="FY485" s="74"/>
      <c r="FZ485" s="74"/>
      <c r="GA485" s="74"/>
      <c r="GB485" s="74"/>
      <c r="GC485" s="74"/>
    </row>
    <row r="486" spans="4:185">
      <c r="D486" s="74"/>
      <c r="E486" s="74"/>
      <c r="F486" s="74"/>
      <c r="G486" s="74"/>
      <c r="H486" s="74"/>
      <c r="I486" s="74"/>
      <c r="J486" s="74"/>
      <c r="K486" s="74"/>
      <c r="L486" s="74"/>
      <c r="M486" s="74"/>
      <c r="N486" s="74"/>
      <c r="O486" s="74"/>
      <c r="P486" s="74"/>
      <c r="Q486" s="74"/>
      <c r="R486" s="74"/>
      <c r="S486" s="74"/>
      <c r="T486" s="74"/>
      <c r="U486" s="74"/>
      <c r="V486" s="74"/>
      <c r="W486" s="74"/>
      <c r="X486" s="74"/>
      <c r="Y486" s="74"/>
      <c r="Z486" s="74"/>
      <c r="AA486" s="74"/>
      <c r="AB486" s="74"/>
      <c r="AC486" s="74"/>
      <c r="AD486" s="74"/>
      <c r="AE486" s="74"/>
      <c r="AF486" s="74"/>
      <c r="AG486" s="74"/>
      <c r="AH486" s="74"/>
      <c r="AI486" s="74"/>
      <c r="AJ486" s="74"/>
      <c r="AK486" s="74"/>
      <c r="AL486" s="74"/>
      <c r="AM486" s="74"/>
      <c r="AN486" s="74"/>
      <c r="AO486" s="74"/>
      <c r="AP486" s="74"/>
      <c r="AQ486" s="74"/>
      <c r="AR486" s="74"/>
      <c r="AS486" s="74"/>
      <c r="AT486" s="74"/>
      <c r="AU486" s="74"/>
      <c r="AV486" s="74"/>
      <c r="AW486" s="74"/>
      <c r="AX486" s="74"/>
      <c r="AY486" s="74"/>
      <c r="AZ486" s="74"/>
      <c r="BA486" s="74"/>
      <c r="BB486" s="74"/>
      <c r="BC486" s="74"/>
      <c r="BD486" s="74"/>
      <c r="BE486" s="74"/>
      <c r="BF486" s="74"/>
      <c r="BG486" s="74"/>
      <c r="BH486" s="74"/>
      <c r="BI486" s="74"/>
      <c r="BJ486" s="74"/>
      <c r="BK486" s="74"/>
      <c r="BL486" s="74"/>
      <c r="BM486" s="74"/>
      <c r="BN486" s="74"/>
      <c r="BO486" s="74"/>
      <c r="BP486" s="74"/>
      <c r="BQ486" s="74"/>
      <c r="BR486" s="74"/>
      <c r="BS486" s="74"/>
      <c r="BT486" s="74"/>
      <c r="BU486" s="74"/>
      <c r="BV486" s="74"/>
      <c r="BW486" s="74"/>
      <c r="BX486" s="74"/>
      <c r="BY486" s="74"/>
      <c r="BZ486" s="74"/>
      <c r="CA486" s="74"/>
      <c r="CB486" s="74"/>
      <c r="CC486" s="74"/>
      <c r="CD486" s="74"/>
      <c r="CE486" s="74"/>
      <c r="CF486" s="74"/>
      <c r="CG486" s="74"/>
      <c r="CH486" s="74"/>
      <c r="CI486" s="74"/>
      <c r="CJ486" s="74"/>
      <c r="CK486" s="74"/>
      <c r="CL486" s="74"/>
      <c r="CM486" s="74"/>
      <c r="CN486" s="74"/>
      <c r="CO486" s="74"/>
      <c r="CP486" s="74"/>
      <c r="CQ486" s="74"/>
      <c r="CR486" s="74"/>
      <c r="CS486" s="74"/>
      <c r="CT486" s="74"/>
      <c r="CU486" s="74"/>
      <c r="CV486" s="74"/>
      <c r="CW486" s="74"/>
      <c r="CX486" s="74"/>
      <c r="CY486" s="74"/>
      <c r="CZ486" s="74"/>
      <c r="DA486" s="74"/>
      <c r="DB486" s="74"/>
      <c r="DC486" s="74"/>
      <c r="DD486" s="74"/>
      <c r="DE486" s="74"/>
      <c r="DF486" s="74"/>
      <c r="DG486" s="74"/>
      <c r="DH486" s="74"/>
      <c r="DI486" s="74"/>
      <c r="DJ486" s="74"/>
      <c r="DK486" s="74"/>
      <c r="DL486" s="74"/>
      <c r="DM486" s="74"/>
      <c r="DN486" s="74"/>
      <c r="DO486" s="74"/>
      <c r="DP486" s="74"/>
      <c r="DQ486" s="74"/>
      <c r="DR486" s="74"/>
      <c r="DS486" s="74"/>
      <c r="DT486" s="74"/>
      <c r="DU486" s="74"/>
      <c r="DV486" s="74"/>
      <c r="DW486" s="74"/>
      <c r="DX486" s="74"/>
      <c r="DY486" s="74"/>
      <c r="DZ486" s="74"/>
      <c r="EA486" s="74"/>
      <c r="EB486" s="74"/>
      <c r="EC486" s="74"/>
      <c r="ED486" s="74"/>
      <c r="EE486" s="74"/>
      <c r="EF486" s="74"/>
      <c r="EG486" s="74"/>
      <c r="EH486" s="74"/>
      <c r="EI486" s="74"/>
      <c r="EJ486" s="74"/>
      <c r="EK486" s="74"/>
      <c r="EL486" s="74"/>
      <c r="EM486" s="74"/>
      <c r="EN486" s="74"/>
      <c r="EO486" s="74"/>
      <c r="EP486" s="74"/>
      <c r="EQ486" s="74"/>
      <c r="ER486" s="74"/>
      <c r="ES486" s="74"/>
      <c r="ET486" s="74"/>
      <c r="EU486" s="74"/>
      <c r="EV486" s="74"/>
      <c r="EW486" s="74"/>
      <c r="EX486" s="74"/>
      <c r="EY486" s="74"/>
      <c r="EZ486" s="74"/>
      <c r="FA486" s="74"/>
      <c r="FB486" s="74"/>
      <c r="FC486" s="74"/>
      <c r="FD486" s="74"/>
      <c r="FE486" s="74"/>
      <c r="FF486" s="74"/>
      <c r="FG486" s="74"/>
      <c r="FH486" s="74"/>
      <c r="FI486" s="74"/>
      <c r="FJ486" s="74"/>
      <c r="FK486" s="74"/>
      <c r="FL486" s="74"/>
      <c r="FM486" s="74"/>
      <c r="FN486" s="74"/>
      <c r="FO486" s="74"/>
      <c r="FP486" s="74"/>
      <c r="FQ486" s="74"/>
      <c r="FR486" s="74"/>
      <c r="FS486" s="74"/>
      <c r="FT486" s="74"/>
      <c r="FU486" s="74"/>
      <c r="FV486" s="74"/>
      <c r="FW486" s="74"/>
      <c r="FX486" s="74"/>
      <c r="FY486" s="74"/>
      <c r="FZ486" s="74"/>
      <c r="GA486" s="74"/>
      <c r="GB486" s="74"/>
      <c r="GC486" s="74"/>
    </row>
    <row r="487" spans="4:185">
      <c r="D487" s="74"/>
      <c r="E487" s="74"/>
      <c r="F487" s="74"/>
      <c r="G487" s="74"/>
      <c r="H487" s="74"/>
      <c r="I487" s="74"/>
      <c r="J487" s="74"/>
      <c r="K487" s="74"/>
      <c r="L487" s="74"/>
      <c r="M487" s="74"/>
      <c r="N487" s="74"/>
      <c r="O487" s="74"/>
      <c r="P487" s="74"/>
      <c r="Q487" s="74"/>
      <c r="R487" s="74"/>
      <c r="S487" s="74"/>
      <c r="T487" s="74"/>
      <c r="U487" s="74"/>
      <c r="V487" s="74"/>
      <c r="W487" s="74"/>
      <c r="X487" s="74"/>
      <c r="Y487" s="74"/>
      <c r="Z487" s="74"/>
      <c r="AA487" s="74"/>
      <c r="AB487" s="74"/>
      <c r="AC487" s="74"/>
      <c r="AD487" s="74"/>
      <c r="AE487" s="74"/>
      <c r="AF487" s="74"/>
      <c r="AG487" s="74"/>
      <c r="AH487" s="74"/>
      <c r="AI487" s="74"/>
      <c r="AJ487" s="74"/>
      <c r="AK487" s="74"/>
      <c r="AL487" s="74"/>
      <c r="AM487" s="74"/>
      <c r="AN487" s="74"/>
      <c r="AO487" s="74"/>
      <c r="AP487" s="74"/>
      <c r="AQ487" s="74"/>
      <c r="AR487" s="74"/>
      <c r="AS487" s="74"/>
      <c r="AT487" s="74"/>
      <c r="AU487" s="74"/>
      <c r="AV487" s="74"/>
      <c r="AW487" s="74"/>
      <c r="AX487" s="74"/>
      <c r="AY487" s="74"/>
      <c r="AZ487" s="74"/>
      <c r="BA487" s="74"/>
      <c r="BB487" s="74"/>
      <c r="BC487" s="74"/>
      <c r="BD487" s="74"/>
      <c r="BE487" s="74"/>
      <c r="BF487" s="74"/>
      <c r="BG487" s="74"/>
      <c r="BH487" s="74"/>
      <c r="BI487" s="74"/>
      <c r="BJ487" s="74"/>
      <c r="BK487" s="74"/>
      <c r="BL487" s="74"/>
      <c r="BM487" s="74"/>
      <c r="BN487" s="74"/>
      <c r="BO487" s="74"/>
      <c r="BP487" s="74"/>
      <c r="BQ487" s="74"/>
      <c r="BR487" s="74"/>
      <c r="BS487" s="74"/>
      <c r="BT487" s="74"/>
      <c r="BU487" s="74"/>
      <c r="BV487" s="74"/>
      <c r="BW487" s="74"/>
      <c r="BX487" s="74"/>
      <c r="BY487" s="74"/>
      <c r="BZ487" s="74"/>
      <c r="CA487" s="74"/>
      <c r="CB487" s="74"/>
      <c r="CC487" s="74"/>
      <c r="CD487" s="74"/>
      <c r="CE487" s="74"/>
      <c r="CF487" s="74"/>
      <c r="CG487" s="74"/>
      <c r="CH487" s="74"/>
      <c r="CI487" s="74"/>
      <c r="CJ487" s="74"/>
      <c r="CK487" s="74"/>
      <c r="CL487" s="74"/>
      <c r="CM487" s="74"/>
      <c r="CN487" s="74"/>
      <c r="CO487" s="74"/>
      <c r="CP487" s="74"/>
      <c r="CQ487" s="74"/>
      <c r="CR487" s="74"/>
      <c r="CS487" s="74"/>
      <c r="CT487" s="74"/>
      <c r="CU487" s="74"/>
      <c r="CV487" s="74"/>
      <c r="CW487" s="74"/>
      <c r="CX487" s="74"/>
      <c r="CY487" s="74"/>
      <c r="CZ487" s="74"/>
      <c r="DA487" s="74"/>
      <c r="DB487" s="74"/>
      <c r="DC487" s="74"/>
      <c r="DD487" s="74"/>
      <c r="DE487" s="74"/>
      <c r="DF487" s="74"/>
      <c r="DG487" s="74"/>
      <c r="DH487" s="74"/>
      <c r="DI487" s="74"/>
      <c r="DJ487" s="74"/>
      <c r="DK487" s="74"/>
      <c r="DL487" s="74"/>
      <c r="DM487" s="74"/>
      <c r="DN487" s="74"/>
      <c r="DO487" s="74"/>
      <c r="DP487" s="74"/>
      <c r="DQ487" s="74"/>
      <c r="DR487" s="74"/>
      <c r="DS487" s="74"/>
      <c r="DT487" s="74"/>
      <c r="DU487" s="74"/>
      <c r="DV487" s="74"/>
      <c r="DW487" s="74"/>
      <c r="DX487" s="74"/>
      <c r="DY487" s="74"/>
      <c r="DZ487" s="74"/>
      <c r="EA487" s="74"/>
      <c r="EB487" s="74"/>
      <c r="EC487" s="74"/>
      <c r="ED487" s="74"/>
      <c r="EE487" s="74"/>
      <c r="EF487" s="74"/>
      <c r="EG487" s="74"/>
      <c r="EH487" s="74"/>
      <c r="EI487" s="74"/>
      <c r="EJ487" s="74"/>
      <c r="EK487" s="74"/>
      <c r="EL487" s="74"/>
      <c r="EM487" s="74"/>
      <c r="EN487" s="74"/>
      <c r="EO487" s="74"/>
      <c r="EP487" s="74"/>
      <c r="EQ487" s="74"/>
      <c r="ER487" s="74"/>
      <c r="ES487" s="74"/>
      <c r="ET487" s="74"/>
      <c r="EU487" s="74"/>
      <c r="EV487" s="74"/>
      <c r="EW487" s="74"/>
      <c r="EX487" s="74"/>
      <c r="EY487" s="74"/>
      <c r="EZ487" s="74"/>
      <c r="FA487" s="74"/>
      <c r="FB487" s="74"/>
      <c r="FC487" s="74"/>
      <c r="FD487" s="74"/>
      <c r="FE487" s="74"/>
      <c r="FF487" s="74"/>
      <c r="FG487" s="74"/>
      <c r="FH487" s="74"/>
      <c r="FI487" s="74"/>
      <c r="FJ487" s="74"/>
      <c r="FK487" s="74"/>
      <c r="FL487" s="74"/>
      <c r="FM487" s="74"/>
      <c r="FN487" s="74"/>
      <c r="FO487" s="74"/>
      <c r="FP487" s="74"/>
      <c r="FQ487" s="74"/>
      <c r="FR487" s="74"/>
      <c r="FS487" s="74"/>
      <c r="FT487" s="74"/>
      <c r="FU487" s="74"/>
      <c r="FV487" s="74"/>
      <c r="FW487" s="74"/>
      <c r="FX487" s="74"/>
      <c r="FY487" s="74"/>
      <c r="FZ487" s="74"/>
      <c r="GA487" s="74"/>
      <c r="GB487" s="74"/>
      <c r="GC487" s="74"/>
    </row>
    <row r="488" spans="4:185">
      <c r="D488" s="74"/>
      <c r="E488" s="74"/>
      <c r="F488" s="74"/>
      <c r="G488" s="74"/>
      <c r="H488" s="74"/>
      <c r="I488" s="74"/>
      <c r="J488" s="74"/>
      <c r="K488" s="74"/>
      <c r="L488" s="74"/>
      <c r="M488" s="74"/>
      <c r="N488" s="74"/>
      <c r="O488" s="74"/>
      <c r="P488" s="74"/>
      <c r="Q488" s="74"/>
      <c r="R488" s="74"/>
      <c r="S488" s="74"/>
      <c r="T488" s="74"/>
      <c r="U488" s="74"/>
      <c r="V488" s="74"/>
      <c r="W488" s="74"/>
      <c r="X488" s="74"/>
      <c r="Y488" s="74"/>
      <c r="Z488" s="74"/>
      <c r="AA488" s="74"/>
      <c r="AB488" s="74"/>
      <c r="AC488" s="74"/>
      <c r="AD488" s="74"/>
      <c r="AE488" s="74"/>
      <c r="AF488" s="74"/>
      <c r="AG488" s="74"/>
      <c r="AH488" s="74"/>
      <c r="AI488" s="74"/>
      <c r="AJ488" s="74"/>
      <c r="AK488" s="74"/>
      <c r="AL488" s="74"/>
      <c r="AM488" s="74"/>
      <c r="AN488" s="74"/>
      <c r="AO488" s="74"/>
      <c r="AP488" s="74"/>
      <c r="AQ488" s="74"/>
      <c r="AR488" s="74"/>
      <c r="AS488" s="74"/>
      <c r="AT488" s="74"/>
      <c r="AU488" s="74"/>
      <c r="AV488" s="74"/>
      <c r="AW488" s="74"/>
      <c r="AX488" s="74"/>
      <c r="AY488" s="74"/>
      <c r="AZ488" s="74"/>
      <c r="BA488" s="74"/>
      <c r="BB488" s="74"/>
      <c r="BC488" s="74"/>
      <c r="BD488" s="74"/>
      <c r="BE488" s="74"/>
      <c r="BF488" s="74"/>
      <c r="BG488" s="74"/>
      <c r="BH488" s="74"/>
      <c r="BI488" s="74"/>
      <c r="BJ488" s="74"/>
      <c r="BK488" s="74"/>
      <c r="BL488" s="74"/>
      <c r="BM488" s="74"/>
      <c r="BN488" s="74"/>
      <c r="BO488" s="74"/>
      <c r="BP488" s="74"/>
      <c r="BQ488" s="74"/>
      <c r="BR488" s="74"/>
      <c r="BS488" s="74"/>
      <c r="BT488" s="74"/>
      <c r="BU488" s="74"/>
      <c r="BV488" s="74"/>
      <c r="BW488" s="74"/>
      <c r="BX488" s="74"/>
      <c r="BY488" s="74"/>
      <c r="BZ488" s="74"/>
      <c r="CA488" s="74"/>
      <c r="CB488" s="74"/>
      <c r="CC488" s="74"/>
      <c r="CD488" s="74"/>
      <c r="CE488" s="74"/>
      <c r="CF488" s="74"/>
      <c r="CG488" s="74"/>
      <c r="CH488" s="74"/>
      <c r="CI488" s="74"/>
      <c r="CJ488" s="74"/>
      <c r="CK488" s="74"/>
      <c r="CL488" s="74"/>
      <c r="CM488" s="74"/>
      <c r="CN488" s="74"/>
      <c r="CO488" s="74"/>
      <c r="CP488" s="74"/>
      <c r="CQ488" s="74"/>
      <c r="CR488" s="74"/>
      <c r="CS488" s="74"/>
      <c r="CT488" s="74"/>
      <c r="CU488" s="74"/>
      <c r="CV488" s="74"/>
      <c r="CW488" s="74"/>
      <c r="CX488" s="74"/>
      <c r="CY488" s="74"/>
      <c r="CZ488" s="74"/>
      <c r="DA488" s="74"/>
      <c r="DB488" s="74"/>
      <c r="DC488" s="74"/>
      <c r="DD488" s="74"/>
      <c r="DE488" s="74"/>
      <c r="DF488" s="74"/>
      <c r="DG488" s="74"/>
      <c r="DH488" s="74"/>
      <c r="DI488" s="74"/>
      <c r="DJ488" s="74"/>
      <c r="DK488" s="74"/>
      <c r="DL488" s="74"/>
      <c r="DM488" s="74"/>
      <c r="DN488" s="74"/>
      <c r="DO488" s="74"/>
      <c r="DP488" s="74"/>
      <c r="DQ488" s="74"/>
      <c r="DR488" s="74"/>
      <c r="DS488" s="74"/>
      <c r="DT488" s="74"/>
      <c r="DU488" s="74"/>
      <c r="DV488" s="74"/>
      <c r="DW488" s="74"/>
      <c r="DX488" s="74"/>
      <c r="DY488" s="74"/>
      <c r="DZ488" s="74"/>
      <c r="EA488" s="74"/>
      <c r="EB488" s="74"/>
      <c r="EC488" s="74"/>
      <c r="ED488" s="74"/>
      <c r="EE488" s="74"/>
      <c r="EF488" s="74"/>
      <c r="EG488" s="74"/>
      <c r="EH488" s="74"/>
      <c r="EI488" s="74"/>
      <c r="EJ488" s="74"/>
      <c r="EK488" s="74"/>
      <c r="EL488" s="74"/>
      <c r="EM488" s="74"/>
      <c r="EN488" s="74"/>
      <c r="EO488" s="74"/>
      <c r="EP488" s="74"/>
      <c r="EQ488" s="74"/>
      <c r="ER488" s="74"/>
      <c r="ES488" s="74"/>
      <c r="ET488" s="74"/>
      <c r="EU488" s="74"/>
      <c r="EV488" s="74"/>
      <c r="EW488" s="74"/>
      <c r="EX488" s="74"/>
      <c r="EY488" s="74"/>
      <c r="EZ488" s="74"/>
      <c r="FA488" s="74"/>
      <c r="FB488" s="74"/>
      <c r="FC488" s="74"/>
      <c r="FD488" s="74"/>
      <c r="FE488" s="74"/>
      <c r="FF488" s="74"/>
      <c r="FG488" s="74"/>
      <c r="FH488" s="74"/>
      <c r="FI488" s="74"/>
      <c r="FJ488" s="74"/>
      <c r="FK488" s="74"/>
      <c r="FL488" s="74"/>
      <c r="FM488" s="74"/>
      <c r="FN488" s="74"/>
      <c r="FO488" s="74"/>
      <c r="FP488" s="74"/>
      <c r="FQ488" s="74"/>
      <c r="FR488" s="74"/>
      <c r="FS488" s="74"/>
      <c r="FT488" s="74"/>
      <c r="FU488" s="74"/>
      <c r="FV488" s="74"/>
      <c r="FW488" s="74"/>
      <c r="FX488" s="74"/>
      <c r="FY488" s="74"/>
      <c r="FZ488" s="74"/>
      <c r="GA488" s="74"/>
      <c r="GB488" s="74"/>
      <c r="GC488" s="74"/>
    </row>
    <row r="489" spans="4:185">
      <c r="D489" s="74"/>
      <c r="E489" s="74"/>
      <c r="F489" s="74"/>
      <c r="G489" s="74"/>
      <c r="H489" s="74"/>
      <c r="I489" s="74"/>
      <c r="J489" s="74"/>
      <c r="K489" s="74"/>
      <c r="L489" s="74"/>
      <c r="M489" s="74"/>
      <c r="N489" s="74"/>
      <c r="O489" s="74"/>
      <c r="P489" s="74"/>
      <c r="Q489" s="74"/>
      <c r="R489" s="74"/>
      <c r="S489" s="74"/>
      <c r="T489" s="74"/>
      <c r="U489" s="74"/>
      <c r="V489" s="74"/>
      <c r="W489" s="74"/>
      <c r="X489" s="74"/>
      <c r="Y489" s="74"/>
      <c r="Z489" s="74"/>
      <c r="AA489" s="74"/>
      <c r="AB489" s="74"/>
      <c r="AC489" s="74"/>
      <c r="AD489" s="74"/>
      <c r="AE489" s="74"/>
      <c r="AF489" s="74"/>
      <c r="AG489" s="74"/>
      <c r="AH489" s="74"/>
      <c r="AI489" s="74"/>
      <c r="AJ489" s="74"/>
      <c r="AK489" s="74"/>
      <c r="AL489" s="74"/>
      <c r="AM489" s="74"/>
      <c r="AN489" s="74"/>
      <c r="AO489" s="74"/>
      <c r="AP489" s="74"/>
      <c r="AQ489" s="74"/>
      <c r="AR489" s="74"/>
      <c r="AS489" s="74"/>
      <c r="AT489" s="74"/>
      <c r="AU489" s="74"/>
      <c r="AV489" s="74"/>
      <c r="AW489" s="74"/>
      <c r="AX489" s="74"/>
      <c r="AY489" s="74"/>
      <c r="AZ489" s="74"/>
      <c r="BA489" s="74"/>
      <c r="BB489" s="74"/>
      <c r="BC489" s="74"/>
      <c r="BD489" s="74"/>
      <c r="BE489" s="74"/>
      <c r="BF489" s="74"/>
      <c r="BG489" s="74"/>
      <c r="BH489" s="74"/>
      <c r="BI489" s="74"/>
      <c r="BJ489" s="74"/>
      <c r="BK489" s="74"/>
      <c r="BL489" s="74"/>
      <c r="BM489" s="74"/>
      <c r="BN489" s="74"/>
      <c r="BO489" s="74"/>
      <c r="BP489" s="74"/>
      <c r="BQ489" s="74"/>
      <c r="BR489" s="74"/>
      <c r="BS489" s="74"/>
      <c r="BT489" s="74"/>
      <c r="BU489" s="74"/>
      <c r="BV489" s="74"/>
      <c r="BW489" s="74"/>
      <c r="BX489" s="74"/>
      <c r="BY489" s="74"/>
      <c r="BZ489" s="74"/>
      <c r="CA489" s="74"/>
      <c r="CB489" s="74"/>
      <c r="CC489" s="74"/>
      <c r="CD489" s="74"/>
      <c r="CE489" s="74"/>
      <c r="CF489" s="74"/>
      <c r="CG489" s="74"/>
      <c r="CH489" s="74"/>
      <c r="CI489" s="74"/>
      <c r="CJ489" s="74"/>
      <c r="CK489" s="74"/>
      <c r="CL489" s="74"/>
      <c r="CM489" s="74"/>
      <c r="CN489" s="74"/>
      <c r="CO489" s="74"/>
      <c r="CP489" s="74"/>
      <c r="CQ489" s="74"/>
      <c r="CR489" s="74"/>
      <c r="CS489" s="74"/>
      <c r="CT489" s="74"/>
      <c r="CU489" s="74"/>
      <c r="CV489" s="74"/>
      <c r="CW489" s="74"/>
      <c r="CX489" s="74"/>
      <c r="CY489" s="74"/>
      <c r="CZ489" s="74"/>
      <c r="DA489" s="74"/>
      <c r="DB489" s="74"/>
      <c r="DC489" s="74"/>
      <c r="DD489" s="74"/>
      <c r="DE489" s="74"/>
      <c r="DF489" s="74"/>
      <c r="DG489" s="74"/>
      <c r="DH489" s="74"/>
      <c r="DI489" s="74"/>
      <c r="DJ489" s="74"/>
      <c r="DK489" s="74"/>
      <c r="DL489" s="74"/>
      <c r="DM489" s="74"/>
      <c r="DN489" s="74"/>
      <c r="DO489" s="74"/>
      <c r="DP489" s="74"/>
      <c r="DQ489" s="74"/>
      <c r="DR489" s="74"/>
      <c r="DS489" s="74"/>
      <c r="DT489" s="74"/>
      <c r="DU489" s="74"/>
      <c r="DV489" s="74"/>
      <c r="DW489" s="74"/>
      <c r="DX489" s="74"/>
      <c r="DY489" s="74"/>
      <c r="DZ489" s="74"/>
      <c r="EA489" s="74"/>
      <c r="EB489" s="74"/>
      <c r="EC489" s="74"/>
      <c r="ED489" s="74"/>
      <c r="EE489" s="74"/>
      <c r="EF489" s="74"/>
      <c r="EG489" s="74"/>
      <c r="EH489" s="74"/>
      <c r="EI489" s="74"/>
      <c r="EJ489" s="74"/>
      <c r="EK489" s="74"/>
      <c r="EL489" s="74"/>
      <c r="EM489" s="74"/>
      <c r="EN489" s="74"/>
      <c r="EO489" s="74"/>
      <c r="EP489" s="74"/>
      <c r="EQ489" s="74"/>
      <c r="ER489" s="74"/>
      <c r="ES489" s="74"/>
      <c r="ET489" s="74"/>
      <c r="EU489" s="74"/>
      <c r="EV489" s="74"/>
      <c r="EW489" s="74"/>
      <c r="EX489" s="74"/>
      <c r="EY489" s="74"/>
      <c r="EZ489" s="74"/>
      <c r="FA489" s="74"/>
      <c r="FB489" s="74"/>
      <c r="FC489" s="74"/>
      <c r="FD489" s="74"/>
      <c r="FE489" s="74"/>
      <c r="FF489" s="74"/>
      <c r="FG489" s="74"/>
      <c r="FH489" s="74"/>
      <c r="FI489" s="74"/>
      <c r="FJ489" s="74"/>
      <c r="FK489" s="74"/>
      <c r="FL489" s="74"/>
      <c r="FM489" s="74"/>
      <c r="FN489" s="74"/>
      <c r="FO489" s="74"/>
      <c r="FP489" s="74"/>
      <c r="FQ489" s="74"/>
      <c r="FR489" s="74"/>
      <c r="FS489" s="74"/>
      <c r="FT489" s="74"/>
      <c r="FU489" s="74"/>
      <c r="FV489" s="74"/>
      <c r="FW489" s="74"/>
      <c r="FX489" s="74"/>
      <c r="FY489" s="74"/>
      <c r="FZ489" s="74"/>
      <c r="GA489" s="74"/>
      <c r="GB489" s="74"/>
      <c r="GC489" s="74"/>
    </row>
    <row r="490" spans="4:185">
      <c r="D490" s="74"/>
      <c r="E490" s="74"/>
      <c r="F490" s="74"/>
      <c r="G490" s="74"/>
      <c r="H490" s="74"/>
      <c r="I490" s="74"/>
      <c r="J490" s="74"/>
      <c r="K490" s="74"/>
      <c r="L490" s="74"/>
      <c r="M490" s="74"/>
      <c r="N490" s="74"/>
      <c r="O490" s="74"/>
      <c r="P490" s="74"/>
      <c r="Q490" s="74"/>
      <c r="R490" s="74"/>
      <c r="S490" s="74"/>
      <c r="T490" s="74"/>
      <c r="U490" s="74"/>
      <c r="V490" s="74"/>
      <c r="W490" s="74"/>
      <c r="X490" s="74"/>
      <c r="Y490" s="74"/>
      <c r="Z490" s="74"/>
      <c r="AA490" s="74"/>
      <c r="AB490" s="74"/>
      <c r="AC490" s="74"/>
      <c r="AD490" s="74"/>
      <c r="AE490" s="74"/>
      <c r="AF490" s="74"/>
      <c r="AG490" s="74"/>
      <c r="AH490" s="74"/>
      <c r="AI490" s="74"/>
      <c r="AJ490" s="74"/>
      <c r="AK490" s="74"/>
      <c r="AL490" s="74"/>
      <c r="AM490" s="74"/>
      <c r="AN490" s="74"/>
      <c r="AO490" s="74"/>
      <c r="AP490" s="74"/>
      <c r="AQ490" s="74"/>
      <c r="AR490" s="74"/>
      <c r="AS490" s="74"/>
      <c r="AT490" s="74"/>
      <c r="AU490" s="74"/>
      <c r="AV490" s="74"/>
      <c r="AW490" s="74"/>
      <c r="AX490" s="74"/>
      <c r="AY490" s="74"/>
      <c r="AZ490" s="74"/>
      <c r="BA490" s="74"/>
      <c r="BB490" s="74"/>
      <c r="BC490" s="74"/>
      <c r="BD490" s="74"/>
      <c r="BE490" s="74"/>
      <c r="BF490" s="74"/>
      <c r="BG490" s="74"/>
      <c r="BH490" s="74"/>
      <c r="BI490" s="74"/>
      <c r="BJ490" s="74"/>
      <c r="BK490" s="74"/>
      <c r="BL490" s="74"/>
      <c r="BM490" s="74"/>
      <c r="BN490" s="74"/>
      <c r="BO490" s="74"/>
      <c r="BP490" s="74"/>
      <c r="BQ490" s="74"/>
      <c r="BR490" s="74"/>
      <c r="BS490" s="74"/>
      <c r="BT490" s="74"/>
      <c r="BU490" s="74"/>
      <c r="BV490" s="74"/>
      <c r="BW490" s="74"/>
      <c r="BX490" s="74"/>
      <c r="BY490" s="74"/>
      <c r="BZ490" s="74"/>
      <c r="CA490" s="74"/>
      <c r="CB490" s="74"/>
      <c r="CC490" s="74"/>
      <c r="CD490" s="74"/>
      <c r="CE490" s="74"/>
      <c r="CF490" s="74"/>
      <c r="CG490" s="74"/>
      <c r="CH490" s="74"/>
      <c r="CI490" s="74"/>
      <c r="CJ490" s="74"/>
      <c r="CK490" s="74"/>
      <c r="CL490" s="74"/>
      <c r="CM490" s="74"/>
      <c r="CN490" s="74"/>
      <c r="CO490" s="74"/>
      <c r="CP490" s="74"/>
      <c r="CQ490" s="74"/>
      <c r="CR490" s="74"/>
      <c r="CS490" s="74"/>
      <c r="CT490" s="74"/>
      <c r="CU490" s="74"/>
      <c r="CV490" s="74"/>
      <c r="CW490" s="74"/>
      <c r="CX490" s="74"/>
      <c r="CY490" s="74"/>
      <c r="CZ490" s="74"/>
      <c r="DA490" s="74"/>
      <c r="DB490" s="74"/>
      <c r="DC490" s="74"/>
      <c r="DD490" s="74"/>
      <c r="DE490" s="74"/>
      <c r="DF490" s="74"/>
      <c r="DG490" s="74"/>
      <c r="DH490" s="74"/>
      <c r="DI490" s="74"/>
      <c r="DJ490" s="74"/>
      <c r="DK490" s="74"/>
      <c r="DL490" s="74"/>
      <c r="DM490" s="74"/>
      <c r="DN490" s="74"/>
      <c r="DO490" s="74"/>
      <c r="DP490" s="74"/>
      <c r="DQ490" s="74"/>
      <c r="DR490" s="74"/>
      <c r="DS490" s="74"/>
      <c r="DT490" s="74"/>
      <c r="DU490" s="74"/>
      <c r="DV490" s="74"/>
      <c r="DW490" s="74"/>
      <c r="DX490" s="74"/>
      <c r="DY490" s="74"/>
      <c r="DZ490" s="74"/>
      <c r="EA490" s="74"/>
      <c r="EB490" s="74"/>
      <c r="EC490" s="74"/>
      <c r="ED490" s="74"/>
      <c r="EE490" s="74"/>
      <c r="EF490" s="74"/>
      <c r="EG490" s="74"/>
      <c r="EH490" s="74"/>
      <c r="EI490" s="74"/>
      <c r="EJ490" s="74"/>
      <c r="EK490" s="74"/>
      <c r="EL490" s="74"/>
      <c r="EM490" s="74"/>
      <c r="EN490" s="74"/>
      <c r="EO490" s="74"/>
      <c r="EP490" s="74"/>
      <c r="EQ490" s="74"/>
      <c r="ER490" s="74"/>
      <c r="ES490" s="74"/>
      <c r="ET490" s="74"/>
      <c r="EU490" s="74"/>
      <c r="EV490" s="74"/>
      <c r="EW490" s="74"/>
      <c r="EX490" s="74"/>
      <c r="EY490" s="74"/>
      <c r="EZ490" s="74"/>
      <c r="FA490" s="74"/>
      <c r="FB490" s="74"/>
      <c r="FC490" s="74"/>
      <c r="FD490" s="74"/>
      <c r="FE490" s="74"/>
      <c r="FF490" s="74"/>
      <c r="FG490" s="74"/>
      <c r="FH490" s="74"/>
      <c r="FI490" s="74"/>
      <c r="FJ490" s="74"/>
      <c r="FK490" s="74"/>
      <c r="FL490" s="74"/>
      <c r="FM490" s="74"/>
      <c r="FN490" s="74"/>
      <c r="FO490" s="74"/>
      <c r="FP490" s="74"/>
      <c r="FQ490" s="74"/>
      <c r="FR490" s="74"/>
      <c r="FS490" s="74"/>
      <c r="FT490" s="74"/>
      <c r="FU490" s="74"/>
      <c r="FV490" s="74"/>
      <c r="FW490" s="74"/>
      <c r="FX490" s="74"/>
      <c r="FY490" s="74"/>
      <c r="FZ490" s="74"/>
      <c r="GA490" s="74"/>
      <c r="GB490" s="74"/>
      <c r="GC490" s="74"/>
    </row>
    <row r="491" spans="4:185">
      <c r="D491" s="74"/>
      <c r="E491" s="74"/>
      <c r="F491" s="74"/>
      <c r="G491" s="74"/>
      <c r="H491" s="74"/>
      <c r="I491" s="74"/>
      <c r="J491" s="74"/>
      <c r="K491" s="74"/>
      <c r="L491" s="74"/>
      <c r="M491" s="74"/>
      <c r="N491" s="74"/>
      <c r="O491" s="74"/>
      <c r="P491" s="74"/>
      <c r="Q491" s="74"/>
      <c r="R491" s="74"/>
      <c r="S491" s="74"/>
      <c r="T491" s="74"/>
      <c r="U491" s="74"/>
      <c r="V491" s="74"/>
      <c r="W491" s="74"/>
      <c r="X491" s="74"/>
      <c r="Y491" s="74"/>
      <c r="Z491" s="74"/>
      <c r="AA491" s="74"/>
      <c r="AB491" s="74"/>
      <c r="AC491" s="74"/>
      <c r="AD491" s="74"/>
      <c r="AE491" s="74"/>
      <c r="AF491" s="74"/>
      <c r="AG491" s="74"/>
      <c r="AH491" s="74"/>
      <c r="AI491" s="74"/>
      <c r="AJ491" s="74"/>
      <c r="AK491" s="74"/>
      <c r="AL491" s="74"/>
      <c r="AM491" s="74"/>
      <c r="AN491" s="74"/>
      <c r="AO491" s="74"/>
      <c r="AP491" s="74"/>
      <c r="AQ491" s="74"/>
      <c r="AR491" s="74"/>
      <c r="AS491" s="74"/>
      <c r="AT491" s="74"/>
      <c r="AU491" s="74"/>
      <c r="AV491" s="74"/>
      <c r="AW491" s="74"/>
      <c r="AX491" s="74"/>
      <c r="AY491" s="74"/>
      <c r="AZ491" s="74"/>
      <c r="BA491" s="74"/>
      <c r="BB491" s="74"/>
      <c r="BC491" s="74"/>
      <c r="BD491" s="74"/>
      <c r="BE491" s="74"/>
      <c r="BF491" s="74"/>
      <c r="BG491" s="74"/>
      <c r="BH491" s="74"/>
      <c r="BI491" s="74"/>
      <c r="BJ491" s="74"/>
      <c r="BK491" s="74"/>
      <c r="BL491" s="74"/>
      <c r="BM491" s="74"/>
      <c r="BN491" s="74"/>
      <c r="BO491" s="74"/>
      <c r="BP491" s="74"/>
      <c r="BQ491" s="74"/>
      <c r="BR491" s="74"/>
      <c r="BS491" s="74"/>
      <c r="BT491" s="74"/>
      <c r="BU491" s="74"/>
      <c r="BV491" s="74"/>
      <c r="BW491" s="74"/>
      <c r="BX491" s="74"/>
      <c r="BY491" s="74"/>
      <c r="BZ491" s="74"/>
      <c r="CA491" s="74"/>
      <c r="CB491" s="74"/>
      <c r="CC491" s="74"/>
      <c r="CD491" s="74"/>
      <c r="CE491" s="74"/>
      <c r="CF491" s="74"/>
      <c r="CG491" s="74"/>
      <c r="CH491" s="74"/>
      <c r="CI491" s="74"/>
      <c r="CJ491" s="74"/>
      <c r="CK491" s="74"/>
      <c r="CL491" s="74"/>
      <c r="CM491" s="74"/>
      <c r="CN491" s="74"/>
      <c r="CO491" s="74"/>
      <c r="CP491" s="74"/>
      <c r="CQ491" s="74"/>
      <c r="CR491" s="74"/>
      <c r="CS491" s="74"/>
      <c r="CT491" s="74"/>
      <c r="CU491" s="74"/>
      <c r="CV491" s="74"/>
      <c r="CW491" s="74"/>
      <c r="CX491" s="74"/>
      <c r="CY491" s="74"/>
      <c r="CZ491" s="74"/>
      <c r="DA491" s="74"/>
      <c r="DB491" s="74"/>
      <c r="DC491" s="74"/>
      <c r="DD491" s="74"/>
      <c r="DE491" s="74"/>
      <c r="DF491" s="74"/>
      <c r="DG491" s="74"/>
      <c r="DH491" s="74"/>
      <c r="DI491" s="74"/>
      <c r="DJ491" s="74"/>
      <c r="DK491" s="74"/>
      <c r="DL491" s="74"/>
      <c r="DM491" s="74"/>
      <c r="DN491" s="74"/>
      <c r="DO491" s="74"/>
      <c r="DP491" s="74"/>
      <c r="DQ491" s="74"/>
      <c r="DR491" s="74"/>
      <c r="DS491" s="74"/>
      <c r="DT491" s="74"/>
      <c r="DU491" s="74"/>
      <c r="DV491" s="74"/>
      <c r="DW491" s="74"/>
      <c r="DX491" s="74"/>
      <c r="DY491" s="74"/>
      <c r="DZ491" s="74"/>
      <c r="EA491" s="74"/>
      <c r="EB491" s="74"/>
      <c r="EC491" s="74"/>
      <c r="ED491" s="74"/>
      <c r="EE491" s="74"/>
      <c r="EF491" s="74"/>
      <c r="EG491" s="74"/>
      <c r="EH491" s="74"/>
      <c r="EI491" s="74"/>
      <c r="EJ491" s="74"/>
      <c r="EK491" s="74"/>
      <c r="EL491" s="74"/>
      <c r="EM491" s="74"/>
      <c r="EN491" s="74"/>
      <c r="EO491" s="74"/>
      <c r="EP491" s="74"/>
      <c r="EQ491" s="74"/>
      <c r="ER491" s="74"/>
      <c r="ES491" s="74"/>
      <c r="ET491" s="74"/>
      <c r="EU491" s="74"/>
      <c r="EV491" s="74"/>
      <c r="EW491" s="74"/>
      <c r="EX491" s="74"/>
      <c r="EY491" s="74"/>
      <c r="EZ491" s="74"/>
      <c r="FA491" s="74"/>
      <c r="FB491" s="74"/>
      <c r="FC491" s="74"/>
      <c r="FD491" s="74"/>
      <c r="FE491" s="74"/>
      <c r="FF491" s="74"/>
      <c r="FG491" s="74"/>
      <c r="FH491" s="74"/>
      <c r="FI491" s="74"/>
      <c r="FJ491" s="74"/>
      <c r="FK491" s="74"/>
      <c r="FL491" s="74"/>
      <c r="FM491" s="74"/>
      <c r="FN491" s="74"/>
      <c r="FO491" s="74"/>
      <c r="FP491" s="74"/>
      <c r="FQ491" s="74"/>
      <c r="FR491" s="74"/>
      <c r="FS491" s="74"/>
      <c r="FT491" s="74"/>
      <c r="FU491" s="74"/>
      <c r="FV491" s="74"/>
      <c r="FW491" s="74"/>
      <c r="FX491" s="74"/>
      <c r="FY491" s="74"/>
      <c r="FZ491" s="74"/>
      <c r="GA491" s="74"/>
      <c r="GB491" s="74"/>
      <c r="GC491" s="74"/>
    </row>
    <row r="492" spans="4:185">
      <c r="D492" s="74"/>
      <c r="E492" s="74"/>
      <c r="F492" s="74"/>
      <c r="G492" s="74"/>
      <c r="H492" s="74"/>
      <c r="I492" s="74"/>
      <c r="J492" s="74"/>
      <c r="K492" s="74"/>
      <c r="L492" s="74"/>
      <c r="M492" s="74"/>
      <c r="N492" s="74"/>
      <c r="O492" s="74"/>
      <c r="P492" s="74"/>
      <c r="Q492" s="74"/>
      <c r="R492" s="74"/>
      <c r="S492" s="74"/>
      <c r="T492" s="74"/>
      <c r="U492" s="74"/>
      <c r="V492" s="74"/>
      <c r="W492" s="74"/>
      <c r="X492" s="74"/>
      <c r="Y492" s="74"/>
      <c r="Z492" s="74"/>
      <c r="AA492" s="74"/>
      <c r="AB492" s="74"/>
      <c r="AC492" s="74"/>
      <c r="AD492" s="74"/>
      <c r="AE492" s="74"/>
      <c r="AF492" s="74"/>
      <c r="AG492" s="74"/>
      <c r="AH492" s="74"/>
      <c r="AI492" s="74"/>
      <c r="AJ492" s="74"/>
      <c r="AK492" s="74"/>
      <c r="AL492" s="74"/>
      <c r="AM492" s="74"/>
      <c r="AN492" s="74"/>
      <c r="AO492" s="74"/>
      <c r="AP492" s="74"/>
      <c r="AQ492" s="74"/>
      <c r="AR492" s="74"/>
      <c r="AS492" s="74"/>
      <c r="AT492" s="74"/>
      <c r="AU492" s="74"/>
      <c r="AV492" s="74"/>
      <c r="AW492" s="74"/>
      <c r="AX492" s="74"/>
      <c r="AY492" s="74"/>
      <c r="AZ492" s="74"/>
      <c r="BA492" s="74"/>
      <c r="BB492" s="74"/>
      <c r="BC492" s="74"/>
      <c r="BD492" s="74"/>
      <c r="BE492" s="74"/>
      <c r="BF492" s="74"/>
      <c r="BG492" s="74"/>
      <c r="BH492" s="74"/>
      <c r="BI492" s="74"/>
      <c r="BJ492" s="74"/>
      <c r="BK492" s="74"/>
      <c r="BL492" s="74"/>
      <c r="BM492" s="74"/>
      <c r="BN492" s="74"/>
      <c r="BO492" s="74"/>
      <c r="BP492" s="74"/>
      <c r="BQ492" s="74"/>
      <c r="BR492" s="74"/>
      <c r="BS492" s="74"/>
      <c r="BT492" s="74"/>
      <c r="BU492" s="74"/>
      <c r="BV492" s="74"/>
      <c r="BW492" s="74"/>
      <c r="BX492" s="74"/>
      <c r="BY492" s="74"/>
      <c r="BZ492" s="74"/>
      <c r="CA492" s="74"/>
      <c r="CB492" s="74"/>
      <c r="CC492" s="74"/>
      <c r="CD492" s="74"/>
      <c r="CE492" s="74"/>
      <c r="CF492" s="74"/>
      <c r="CG492" s="74"/>
      <c r="CH492" s="74"/>
      <c r="CI492" s="74"/>
      <c r="CJ492" s="74"/>
      <c r="CK492" s="74"/>
      <c r="CL492" s="74"/>
      <c r="CM492" s="74"/>
      <c r="CN492" s="74"/>
      <c r="CO492" s="74"/>
      <c r="CP492" s="74"/>
      <c r="CQ492" s="74"/>
      <c r="CR492" s="74"/>
      <c r="CS492" s="74"/>
      <c r="CT492" s="74"/>
      <c r="CU492" s="74"/>
      <c r="CV492" s="74"/>
      <c r="CW492" s="74"/>
      <c r="CX492" s="74"/>
      <c r="CY492" s="74"/>
      <c r="CZ492" s="74"/>
      <c r="DA492" s="74"/>
      <c r="DB492" s="74"/>
      <c r="DC492" s="74"/>
      <c r="DD492" s="74"/>
      <c r="DE492" s="74"/>
      <c r="DF492" s="74"/>
      <c r="DG492" s="74"/>
      <c r="DH492" s="74"/>
      <c r="DI492" s="74"/>
      <c r="DJ492" s="74"/>
      <c r="DK492" s="74"/>
      <c r="DL492" s="74"/>
      <c r="DM492" s="74"/>
      <c r="DN492" s="74"/>
      <c r="DO492" s="74"/>
      <c r="DP492" s="74"/>
      <c r="DQ492" s="74"/>
      <c r="DR492" s="74"/>
      <c r="DS492" s="74"/>
      <c r="DT492" s="74"/>
      <c r="DU492" s="74"/>
      <c r="DV492" s="74"/>
      <c r="DW492" s="74"/>
      <c r="DX492" s="74"/>
      <c r="DY492" s="74"/>
      <c r="DZ492" s="74"/>
      <c r="EA492" s="74"/>
      <c r="EB492" s="74"/>
      <c r="EC492" s="74"/>
      <c r="ED492" s="74"/>
      <c r="EE492" s="74"/>
      <c r="EF492" s="74"/>
      <c r="EG492" s="74"/>
      <c r="EH492" s="74"/>
      <c r="EI492" s="74"/>
      <c r="EJ492" s="74"/>
      <c r="EK492" s="74"/>
      <c r="EL492" s="74"/>
      <c r="EM492" s="74"/>
      <c r="EN492" s="74"/>
      <c r="EO492" s="74"/>
      <c r="EP492" s="74"/>
      <c r="EQ492" s="74"/>
      <c r="ER492" s="74"/>
      <c r="ES492" s="74"/>
      <c r="ET492" s="74"/>
      <c r="EU492" s="74"/>
      <c r="EV492" s="74"/>
      <c r="EW492" s="74"/>
      <c r="EX492" s="74"/>
      <c r="EY492" s="74"/>
      <c r="EZ492" s="74"/>
      <c r="FA492" s="74"/>
      <c r="FB492" s="74"/>
      <c r="FC492" s="74"/>
      <c r="FD492" s="74"/>
      <c r="FE492" s="74"/>
      <c r="FF492" s="74"/>
      <c r="FG492" s="74"/>
      <c r="FH492" s="74"/>
      <c r="FI492" s="74"/>
      <c r="FJ492" s="74"/>
      <c r="FK492" s="74"/>
      <c r="FL492" s="74"/>
      <c r="FM492" s="74"/>
      <c r="FN492" s="74"/>
      <c r="FO492" s="74"/>
      <c r="FP492" s="74"/>
      <c r="FQ492" s="74"/>
      <c r="FR492" s="74"/>
      <c r="FS492" s="74"/>
      <c r="FT492" s="74"/>
      <c r="FU492" s="74"/>
      <c r="FV492" s="74"/>
      <c r="FW492" s="74"/>
      <c r="FX492" s="74"/>
      <c r="FY492" s="74"/>
      <c r="FZ492" s="74"/>
      <c r="GA492" s="74"/>
      <c r="GB492" s="74"/>
      <c r="GC492" s="74"/>
    </row>
    <row r="493" spans="4:185">
      <c r="D493" s="74"/>
      <c r="E493" s="74"/>
      <c r="F493" s="74"/>
      <c r="G493" s="74"/>
      <c r="H493" s="74"/>
      <c r="I493" s="74"/>
      <c r="J493" s="74"/>
      <c r="K493" s="74"/>
      <c r="L493" s="74"/>
      <c r="M493" s="74"/>
      <c r="N493" s="74"/>
      <c r="O493" s="74"/>
      <c r="P493" s="74"/>
      <c r="Q493" s="74"/>
      <c r="R493" s="74"/>
      <c r="S493" s="74"/>
      <c r="T493" s="74"/>
      <c r="U493" s="74"/>
      <c r="V493" s="74"/>
      <c r="W493" s="74"/>
      <c r="X493" s="74"/>
      <c r="Y493" s="74"/>
      <c r="Z493" s="74"/>
      <c r="AA493" s="74"/>
      <c r="AB493" s="74"/>
      <c r="AC493" s="74"/>
      <c r="AD493" s="74"/>
      <c r="AE493" s="74"/>
      <c r="AF493" s="74"/>
      <c r="AG493" s="74"/>
      <c r="AH493" s="74"/>
      <c r="AI493" s="74"/>
      <c r="AJ493" s="74"/>
      <c r="AK493" s="74"/>
      <c r="AL493" s="74"/>
      <c r="AM493" s="74"/>
      <c r="AN493" s="74"/>
      <c r="AO493" s="74"/>
      <c r="AP493" s="74"/>
      <c r="AQ493" s="74"/>
      <c r="AR493" s="74"/>
      <c r="AS493" s="74"/>
      <c r="AT493" s="74"/>
      <c r="AU493" s="74"/>
      <c r="AV493" s="74"/>
      <c r="AW493" s="74"/>
      <c r="AX493" s="74"/>
      <c r="AY493" s="74"/>
      <c r="AZ493" s="74"/>
      <c r="BA493" s="74"/>
      <c r="BB493" s="74"/>
      <c r="BC493" s="74"/>
      <c r="BD493" s="74"/>
      <c r="BE493" s="74"/>
      <c r="BF493" s="74"/>
      <c r="BG493" s="74"/>
      <c r="BH493" s="74"/>
      <c r="BI493" s="74"/>
      <c r="BJ493" s="74"/>
      <c r="BK493" s="74"/>
      <c r="BL493" s="74"/>
      <c r="BM493" s="74"/>
      <c r="BN493" s="74"/>
      <c r="BO493" s="74"/>
      <c r="BP493" s="74"/>
      <c r="BQ493" s="74"/>
      <c r="BR493" s="74"/>
      <c r="BS493" s="74"/>
      <c r="BT493" s="74"/>
      <c r="BU493" s="74"/>
      <c r="BV493" s="74"/>
      <c r="BW493" s="74"/>
      <c r="BX493" s="74"/>
      <c r="BY493" s="74"/>
      <c r="BZ493" s="74"/>
      <c r="CA493" s="74"/>
      <c r="CB493" s="74"/>
      <c r="CC493" s="74"/>
      <c r="CD493" s="74"/>
      <c r="CE493" s="74"/>
      <c r="CF493" s="74"/>
      <c r="CG493" s="74"/>
      <c r="CH493" s="74"/>
      <c r="CI493" s="74"/>
      <c r="CJ493" s="74"/>
      <c r="CK493" s="74"/>
      <c r="CL493" s="74"/>
      <c r="CM493" s="74"/>
      <c r="CN493" s="74"/>
      <c r="CO493" s="74"/>
      <c r="CP493" s="74"/>
      <c r="CQ493" s="74"/>
      <c r="CR493" s="74"/>
      <c r="CS493" s="74"/>
      <c r="CT493" s="74"/>
      <c r="CU493" s="74"/>
      <c r="CV493" s="74"/>
      <c r="CW493" s="74"/>
      <c r="CX493" s="74"/>
      <c r="CY493" s="74"/>
      <c r="CZ493" s="74"/>
      <c r="DA493" s="74"/>
      <c r="DB493" s="74"/>
      <c r="DC493" s="74"/>
      <c r="DD493" s="74"/>
      <c r="DE493" s="74"/>
      <c r="DF493" s="74"/>
      <c r="DG493" s="74"/>
      <c r="DH493" s="74"/>
      <c r="DI493" s="74"/>
      <c r="DJ493" s="74"/>
      <c r="DK493" s="74"/>
      <c r="DL493" s="74"/>
      <c r="DM493" s="74"/>
      <c r="DN493" s="74"/>
      <c r="DO493" s="74"/>
      <c r="DP493" s="74"/>
      <c r="DQ493" s="74"/>
      <c r="DR493" s="74"/>
      <c r="DS493" s="74"/>
      <c r="DT493" s="74"/>
      <c r="DU493" s="74"/>
      <c r="DV493" s="74"/>
      <c r="DW493" s="74"/>
      <c r="DX493" s="74"/>
      <c r="DY493" s="74"/>
      <c r="DZ493" s="74"/>
      <c r="EA493" s="74"/>
      <c r="EB493" s="74"/>
      <c r="EC493" s="74"/>
      <c r="ED493" s="74"/>
      <c r="EE493" s="74"/>
      <c r="EF493" s="74"/>
      <c r="EG493" s="74"/>
      <c r="EH493" s="74"/>
      <c r="EI493" s="74"/>
      <c r="EJ493" s="74"/>
      <c r="EK493" s="74"/>
      <c r="EL493" s="74"/>
      <c r="EM493" s="74"/>
      <c r="EN493" s="74"/>
      <c r="EO493" s="74"/>
      <c r="EP493" s="74"/>
      <c r="EQ493" s="74"/>
      <c r="ER493" s="74"/>
      <c r="ES493" s="74"/>
      <c r="ET493" s="74"/>
      <c r="EU493" s="74"/>
      <c r="EV493" s="74"/>
      <c r="EW493" s="74"/>
      <c r="EX493" s="74"/>
      <c r="EY493" s="74"/>
      <c r="EZ493" s="74"/>
      <c r="FA493" s="74"/>
      <c r="FB493" s="74"/>
      <c r="FC493" s="74"/>
      <c r="FD493" s="74"/>
      <c r="FE493" s="74"/>
      <c r="FF493" s="74"/>
      <c r="FG493" s="74"/>
      <c r="FH493" s="74"/>
      <c r="FI493" s="74"/>
      <c r="FJ493" s="74"/>
      <c r="FK493" s="74"/>
      <c r="FL493" s="74"/>
      <c r="FM493" s="74"/>
      <c r="FN493" s="74"/>
      <c r="FO493" s="74"/>
      <c r="FP493" s="74"/>
      <c r="FQ493" s="74"/>
      <c r="FR493" s="74"/>
      <c r="FS493" s="74"/>
      <c r="FT493" s="74"/>
      <c r="FU493" s="74"/>
      <c r="FV493" s="74"/>
      <c r="FW493" s="74"/>
      <c r="FX493" s="74"/>
      <c r="FY493" s="74"/>
      <c r="FZ493" s="74"/>
      <c r="GA493" s="74"/>
      <c r="GB493" s="74"/>
      <c r="GC493" s="74"/>
    </row>
    <row r="494" spans="4:185">
      <c r="D494" s="74"/>
      <c r="E494" s="74"/>
      <c r="F494" s="74"/>
      <c r="G494" s="74"/>
      <c r="H494" s="74"/>
      <c r="I494" s="74"/>
      <c r="J494" s="74"/>
      <c r="K494" s="74"/>
      <c r="L494" s="74"/>
      <c r="M494" s="74"/>
      <c r="N494" s="74"/>
      <c r="O494" s="74"/>
      <c r="P494" s="74"/>
      <c r="Q494" s="74"/>
      <c r="R494" s="74"/>
      <c r="S494" s="74"/>
      <c r="T494" s="74"/>
      <c r="U494" s="74"/>
      <c r="V494" s="74"/>
      <c r="W494" s="74"/>
      <c r="X494" s="74"/>
      <c r="Y494" s="74"/>
      <c r="Z494" s="74"/>
      <c r="AA494" s="74"/>
      <c r="AB494" s="74"/>
      <c r="AC494" s="74"/>
      <c r="AD494" s="74"/>
      <c r="AE494" s="74"/>
      <c r="AF494" s="74"/>
      <c r="AG494" s="74"/>
      <c r="AH494" s="74"/>
      <c r="AI494" s="74"/>
      <c r="AJ494" s="74"/>
      <c r="AK494" s="74"/>
      <c r="AL494" s="74"/>
      <c r="AM494" s="74"/>
      <c r="AN494" s="74"/>
      <c r="AO494" s="74"/>
      <c r="AP494" s="74"/>
      <c r="AQ494" s="74"/>
      <c r="AR494" s="74"/>
      <c r="AS494" s="74"/>
      <c r="AT494" s="74"/>
      <c r="AU494" s="74"/>
      <c r="AV494" s="74"/>
      <c r="AW494" s="74"/>
      <c r="AX494" s="74"/>
      <c r="AY494" s="74"/>
      <c r="AZ494" s="74"/>
      <c r="BA494" s="74"/>
      <c r="BB494" s="74"/>
      <c r="BC494" s="74"/>
      <c r="BD494" s="74"/>
      <c r="BE494" s="74"/>
      <c r="BF494" s="74"/>
      <c r="BG494" s="74"/>
      <c r="BH494" s="74"/>
      <c r="BI494" s="74"/>
      <c r="BJ494" s="74"/>
      <c r="BK494" s="74"/>
      <c r="BL494" s="74"/>
      <c r="BM494" s="74"/>
      <c r="BN494" s="74"/>
      <c r="BO494" s="74"/>
      <c r="BP494" s="74"/>
      <c r="BQ494" s="74"/>
      <c r="BR494" s="74"/>
      <c r="BS494" s="74"/>
      <c r="BT494" s="74"/>
      <c r="BU494" s="74"/>
      <c r="BV494" s="74"/>
      <c r="BW494" s="74"/>
      <c r="BX494" s="74"/>
      <c r="BY494" s="74"/>
      <c r="BZ494" s="74"/>
      <c r="CA494" s="74"/>
      <c r="CB494" s="74"/>
      <c r="CC494" s="74"/>
      <c r="CD494" s="74"/>
      <c r="CE494" s="74"/>
      <c r="CF494" s="74"/>
      <c r="CG494" s="74"/>
      <c r="CH494" s="74"/>
      <c r="CI494" s="74"/>
      <c r="CJ494" s="74"/>
      <c r="CK494" s="74"/>
      <c r="CL494" s="74"/>
      <c r="CM494" s="74"/>
      <c r="CN494" s="74"/>
      <c r="CO494" s="74"/>
      <c r="CP494" s="74"/>
      <c r="CQ494" s="74"/>
      <c r="CR494" s="74"/>
      <c r="CS494" s="74"/>
      <c r="CT494" s="74"/>
      <c r="CU494" s="74"/>
      <c r="CV494" s="74"/>
      <c r="CW494" s="74"/>
      <c r="CX494" s="74"/>
      <c r="CY494" s="74"/>
      <c r="CZ494" s="74"/>
      <c r="DA494" s="74"/>
      <c r="DB494" s="74"/>
      <c r="DC494" s="74"/>
      <c r="DD494" s="74"/>
      <c r="DE494" s="74"/>
      <c r="DF494" s="74"/>
      <c r="DG494" s="74"/>
      <c r="DH494" s="74"/>
      <c r="DI494" s="74"/>
      <c r="DJ494" s="74"/>
      <c r="DK494" s="74"/>
      <c r="DL494" s="74"/>
      <c r="DM494" s="74"/>
      <c r="DN494" s="74"/>
      <c r="DO494" s="74"/>
      <c r="DP494" s="74"/>
      <c r="DQ494" s="74"/>
      <c r="DR494" s="74"/>
      <c r="DS494" s="74"/>
      <c r="DT494" s="74"/>
      <c r="DU494" s="74"/>
      <c r="DV494" s="74"/>
      <c r="DW494" s="74"/>
      <c r="DX494" s="74"/>
      <c r="DY494" s="74"/>
      <c r="DZ494" s="74"/>
      <c r="EA494" s="74"/>
      <c r="EB494" s="74"/>
      <c r="EC494" s="74"/>
      <c r="ED494" s="74"/>
      <c r="EE494" s="74"/>
      <c r="EF494" s="74"/>
      <c r="EG494" s="74"/>
      <c r="EH494" s="74"/>
      <c r="EI494" s="74"/>
      <c r="EJ494" s="74"/>
      <c r="EK494" s="74"/>
      <c r="EL494" s="74"/>
      <c r="EM494" s="74"/>
      <c r="EN494" s="74"/>
      <c r="EO494" s="74"/>
      <c r="EP494" s="74"/>
      <c r="EQ494" s="74"/>
      <c r="ER494" s="74"/>
      <c r="ES494" s="74"/>
      <c r="ET494" s="74"/>
      <c r="EU494" s="74"/>
      <c r="EV494" s="74"/>
      <c r="EW494" s="74"/>
      <c r="EX494" s="74"/>
      <c r="EY494" s="74"/>
      <c r="EZ494" s="74"/>
      <c r="FA494" s="74"/>
      <c r="FB494" s="74"/>
      <c r="FC494" s="74"/>
      <c r="FD494" s="74"/>
      <c r="FE494" s="74"/>
      <c r="FF494" s="74"/>
      <c r="FG494" s="74"/>
      <c r="FH494" s="74"/>
      <c r="FI494" s="74"/>
      <c r="FJ494" s="74"/>
      <c r="FK494" s="74"/>
      <c r="FL494" s="74"/>
      <c r="FM494" s="74"/>
      <c r="FN494" s="74"/>
      <c r="FO494" s="74"/>
      <c r="FP494" s="74"/>
      <c r="FQ494" s="74"/>
      <c r="FR494" s="74"/>
      <c r="FS494" s="74"/>
      <c r="FT494" s="74"/>
      <c r="FU494" s="74"/>
      <c r="FV494" s="74"/>
      <c r="FW494" s="74"/>
      <c r="FX494" s="74"/>
      <c r="FY494" s="74"/>
      <c r="FZ494" s="74"/>
      <c r="GA494" s="74"/>
      <c r="GB494" s="74"/>
      <c r="GC494" s="74"/>
    </row>
    <row r="495" spans="4:185">
      <c r="D495" s="74"/>
      <c r="E495" s="74"/>
      <c r="F495" s="74"/>
      <c r="G495" s="74"/>
      <c r="H495" s="74"/>
      <c r="I495" s="74"/>
      <c r="J495" s="74"/>
      <c r="K495" s="74"/>
      <c r="L495" s="74"/>
      <c r="M495" s="74"/>
      <c r="N495" s="74"/>
      <c r="O495" s="74"/>
      <c r="P495" s="74"/>
      <c r="Q495" s="74"/>
      <c r="R495" s="74"/>
      <c r="S495" s="74"/>
      <c r="T495" s="74"/>
      <c r="U495" s="74"/>
      <c r="V495" s="74"/>
      <c r="W495" s="74"/>
      <c r="X495" s="74"/>
      <c r="Y495" s="74"/>
      <c r="Z495" s="74"/>
      <c r="AA495" s="74"/>
      <c r="AB495" s="74"/>
      <c r="AC495" s="74"/>
      <c r="AD495" s="74"/>
      <c r="AE495" s="74"/>
      <c r="AF495" s="74"/>
      <c r="AG495" s="74"/>
      <c r="AH495" s="74"/>
      <c r="AI495" s="74"/>
      <c r="AJ495" s="74"/>
      <c r="AK495" s="74"/>
      <c r="AL495" s="74"/>
      <c r="AM495" s="74"/>
      <c r="AN495" s="74"/>
      <c r="AO495" s="74"/>
      <c r="AP495" s="74"/>
      <c r="AQ495" s="74"/>
      <c r="AR495" s="74"/>
      <c r="AS495" s="74"/>
      <c r="AT495" s="74"/>
      <c r="AU495" s="74"/>
      <c r="AV495" s="74"/>
      <c r="AW495" s="74"/>
      <c r="AX495" s="74"/>
      <c r="AY495" s="74"/>
      <c r="AZ495" s="74"/>
      <c r="BA495" s="74"/>
      <c r="BB495" s="74"/>
      <c r="BC495" s="74"/>
      <c r="BD495" s="74"/>
      <c r="BE495" s="74"/>
      <c r="BF495" s="74"/>
      <c r="BG495" s="74"/>
      <c r="BH495" s="74"/>
      <c r="BI495" s="74"/>
      <c r="BJ495" s="74"/>
      <c r="BK495" s="74"/>
      <c r="BL495" s="74"/>
      <c r="BM495" s="74"/>
      <c r="BN495" s="74"/>
      <c r="BO495" s="74"/>
      <c r="BP495" s="74"/>
      <c r="BQ495" s="74"/>
      <c r="BR495" s="74"/>
      <c r="BS495" s="74"/>
      <c r="BT495" s="74"/>
      <c r="BU495" s="74"/>
      <c r="BV495" s="74"/>
      <c r="BW495" s="74"/>
      <c r="BX495" s="74"/>
      <c r="BY495" s="74"/>
      <c r="BZ495" s="74"/>
      <c r="CA495" s="74"/>
      <c r="CB495" s="74"/>
      <c r="CC495" s="74"/>
      <c r="CD495" s="74"/>
      <c r="CE495" s="74"/>
      <c r="CF495" s="74"/>
      <c r="CG495" s="74"/>
      <c r="CH495" s="74"/>
      <c r="CI495" s="74"/>
      <c r="CJ495" s="74"/>
      <c r="CK495" s="74"/>
      <c r="CL495" s="74"/>
      <c r="CM495" s="74"/>
      <c r="CN495" s="74"/>
      <c r="CO495" s="74"/>
      <c r="CP495" s="74"/>
      <c r="CQ495" s="74"/>
      <c r="CR495" s="74"/>
      <c r="CS495" s="74"/>
      <c r="CT495" s="74"/>
      <c r="CU495" s="74"/>
      <c r="CV495" s="74"/>
      <c r="CW495" s="74"/>
      <c r="CX495" s="74"/>
      <c r="CY495" s="74"/>
      <c r="CZ495" s="74"/>
      <c r="DA495" s="74"/>
      <c r="DB495" s="74"/>
      <c r="DC495" s="74"/>
      <c r="DD495" s="74"/>
      <c r="DE495" s="74"/>
      <c r="DF495" s="74"/>
      <c r="DG495" s="74"/>
      <c r="DH495" s="74"/>
      <c r="DI495" s="74"/>
      <c r="DJ495" s="74"/>
      <c r="DK495" s="74"/>
      <c r="DL495" s="74"/>
      <c r="DM495" s="74"/>
      <c r="DN495" s="74"/>
      <c r="DO495" s="74"/>
      <c r="DP495" s="74"/>
      <c r="DQ495" s="74"/>
      <c r="DR495" s="74"/>
      <c r="DS495" s="74"/>
      <c r="DT495" s="74"/>
      <c r="DU495" s="74"/>
      <c r="DV495" s="74"/>
      <c r="DW495" s="74"/>
      <c r="DX495" s="74"/>
      <c r="DY495" s="74"/>
      <c r="DZ495" s="74"/>
      <c r="EA495" s="74"/>
      <c r="EB495" s="74"/>
      <c r="EC495" s="74"/>
      <c r="ED495" s="74"/>
      <c r="EE495" s="74"/>
      <c r="EF495" s="74"/>
      <c r="EG495" s="74"/>
      <c r="EH495" s="74"/>
      <c r="EI495" s="74"/>
      <c r="EJ495" s="74"/>
      <c r="EK495" s="74"/>
      <c r="EL495" s="74"/>
      <c r="EM495" s="74"/>
      <c r="EN495" s="74"/>
      <c r="EO495" s="74"/>
      <c r="EP495" s="74"/>
      <c r="EQ495" s="74"/>
      <c r="ER495" s="74"/>
      <c r="ES495" s="74"/>
      <c r="ET495" s="74"/>
      <c r="EU495" s="74"/>
      <c r="EV495" s="74"/>
      <c r="EW495" s="74"/>
      <c r="EX495" s="74"/>
      <c r="EY495" s="74"/>
      <c r="EZ495" s="74"/>
      <c r="FA495" s="74"/>
      <c r="FB495" s="74"/>
      <c r="FC495" s="74"/>
      <c r="FD495" s="74"/>
      <c r="FE495" s="74"/>
      <c r="FF495" s="74"/>
      <c r="FG495" s="74"/>
      <c r="FH495" s="74"/>
      <c r="FI495" s="74"/>
      <c r="FJ495" s="74"/>
      <c r="FK495" s="74"/>
      <c r="FL495" s="74"/>
      <c r="FM495" s="74"/>
      <c r="FN495" s="74"/>
      <c r="FO495" s="74"/>
      <c r="FP495" s="74"/>
      <c r="FQ495" s="74"/>
      <c r="FR495" s="74"/>
      <c r="FS495" s="74"/>
      <c r="FT495" s="74"/>
      <c r="FU495" s="74"/>
      <c r="FV495" s="74"/>
      <c r="FW495" s="74"/>
      <c r="FX495" s="74"/>
      <c r="FY495" s="74"/>
      <c r="FZ495" s="74"/>
      <c r="GA495" s="74"/>
      <c r="GB495" s="74"/>
      <c r="GC495" s="74"/>
    </row>
    <row r="496" spans="4:185">
      <c r="D496" s="74"/>
      <c r="E496" s="74"/>
      <c r="F496" s="74"/>
      <c r="G496" s="74"/>
      <c r="H496" s="74"/>
      <c r="I496" s="74"/>
      <c r="J496" s="74"/>
      <c r="K496" s="74"/>
      <c r="L496" s="74"/>
      <c r="M496" s="74"/>
      <c r="N496" s="74"/>
      <c r="O496" s="74"/>
      <c r="P496" s="74"/>
      <c r="Q496" s="74"/>
      <c r="R496" s="74"/>
      <c r="S496" s="74"/>
      <c r="T496" s="74"/>
      <c r="U496" s="74"/>
      <c r="V496" s="74"/>
      <c r="W496" s="74"/>
      <c r="X496" s="74"/>
      <c r="Y496" s="74"/>
      <c r="Z496" s="74"/>
      <c r="AA496" s="74"/>
      <c r="AB496" s="74"/>
      <c r="AC496" s="74"/>
      <c r="AD496" s="74"/>
      <c r="AE496" s="74"/>
      <c r="AF496" s="74"/>
      <c r="AG496" s="74"/>
      <c r="AH496" s="74"/>
      <c r="AI496" s="74"/>
      <c r="AJ496" s="74"/>
      <c r="AK496" s="74"/>
      <c r="AL496" s="74"/>
      <c r="AM496" s="74"/>
      <c r="AN496" s="74"/>
      <c r="AO496" s="74"/>
      <c r="AP496" s="74"/>
      <c r="AQ496" s="74"/>
      <c r="AR496" s="74"/>
      <c r="AS496" s="74"/>
      <c r="AT496" s="74"/>
      <c r="AU496" s="74"/>
      <c r="AV496" s="74"/>
      <c r="AW496" s="74"/>
      <c r="AX496" s="74"/>
      <c r="AY496" s="74"/>
      <c r="AZ496" s="74"/>
      <c r="BA496" s="74"/>
      <c r="BB496" s="74"/>
      <c r="BC496" s="74"/>
      <c r="BD496" s="74"/>
      <c r="BE496" s="74"/>
      <c r="BF496" s="74"/>
      <c r="BG496" s="74"/>
      <c r="BH496" s="74"/>
      <c r="BI496" s="74"/>
      <c r="BJ496" s="74"/>
      <c r="BK496" s="74"/>
      <c r="BL496" s="74"/>
      <c r="BM496" s="74"/>
      <c r="BN496" s="74"/>
      <c r="BO496" s="74"/>
      <c r="BP496" s="74"/>
      <c r="BQ496" s="74"/>
      <c r="BR496" s="74"/>
      <c r="BS496" s="74"/>
      <c r="BT496" s="74"/>
      <c r="BU496" s="74"/>
      <c r="BV496" s="74"/>
      <c r="BW496" s="74"/>
      <c r="BX496" s="74"/>
      <c r="BY496" s="74"/>
      <c r="BZ496" s="74"/>
      <c r="CA496" s="74"/>
      <c r="CB496" s="74"/>
      <c r="CC496" s="74"/>
      <c r="CD496" s="74"/>
      <c r="CE496" s="74"/>
      <c r="CF496" s="74"/>
      <c r="CG496" s="74"/>
      <c r="CH496" s="74"/>
      <c r="CI496" s="74"/>
      <c r="CJ496" s="74"/>
      <c r="CK496" s="74"/>
      <c r="CL496" s="74"/>
      <c r="CM496" s="74"/>
      <c r="CN496" s="74"/>
      <c r="CO496" s="74"/>
      <c r="CP496" s="74"/>
      <c r="CQ496" s="74"/>
      <c r="CR496" s="74"/>
      <c r="CS496" s="74"/>
      <c r="CT496" s="74"/>
      <c r="CU496" s="74"/>
      <c r="CV496" s="74"/>
      <c r="CW496" s="74"/>
      <c r="CX496" s="74"/>
      <c r="CY496" s="74"/>
      <c r="CZ496" s="74"/>
      <c r="DA496" s="74"/>
      <c r="DB496" s="74"/>
      <c r="DC496" s="74"/>
      <c r="DD496" s="74"/>
      <c r="DE496" s="74"/>
      <c r="DF496" s="74"/>
      <c r="DG496" s="74"/>
      <c r="DH496" s="74"/>
      <c r="DI496" s="74"/>
      <c r="DJ496" s="74"/>
      <c r="DK496" s="74"/>
      <c r="DL496" s="74"/>
      <c r="DM496" s="74"/>
      <c r="DN496" s="74"/>
      <c r="DO496" s="74"/>
      <c r="DP496" s="74"/>
      <c r="DQ496" s="74"/>
      <c r="DR496" s="74"/>
      <c r="DS496" s="74"/>
      <c r="DT496" s="74"/>
      <c r="DU496" s="74"/>
      <c r="DV496" s="74"/>
      <c r="DW496" s="74"/>
      <c r="DX496" s="74"/>
      <c r="DY496" s="74"/>
      <c r="DZ496" s="74"/>
      <c r="EA496" s="74"/>
      <c r="EB496" s="74"/>
      <c r="EC496" s="74"/>
      <c r="ED496" s="74"/>
      <c r="EE496" s="74"/>
      <c r="EF496" s="74"/>
      <c r="EG496" s="74"/>
      <c r="EH496" s="74"/>
      <c r="EI496" s="74"/>
      <c r="EJ496" s="74"/>
      <c r="EK496" s="74"/>
      <c r="EL496" s="74"/>
      <c r="EM496" s="74"/>
      <c r="EN496" s="74"/>
      <c r="EO496" s="74"/>
      <c r="EP496" s="74"/>
      <c r="EQ496" s="74"/>
      <c r="ER496" s="74"/>
      <c r="ES496" s="74"/>
      <c r="ET496" s="74"/>
      <c r="EU496" s="74"/>
      <c r="EV496" s="74"/>
      <c r="EW496" s="74"/>
      <c r="EX496" s="74"/>
      <c r="EY496" s="74"/>
      <c r="EZ496" s="74"/>
      <c r="FA496" s="74"/>
      <c r="FB496" s="74"/>
      <c r="FC496" s="74"/>
      <c r="FD496" s="74"/>
      <c r="FE496" s="74"/>
      <c r="FF496" s="74"/>
      <c r="FG496" s="74"/>
      <c r="FH496" s="74"/>
      <c r="FI496" s="74"/>
      <c r="FJ496" s="74"/>
      <c r="FK496" s="74"/>
      <c r="FL496" s="74"/>
      <c r="FM496" s="74"/>
      <c r="FN496" s="74"/>
      <c r="FO496" s="74"/>
      <c r="FP496" s="74"/>
      <c r="FQ496" s="74"/>
      <c r="FR496" s="74"/>
      <c r="FS496" s="74"/>
      <c r="FT496" s="74"/>
      <c r="FU496" s="74"/>
      <c r="FV496" s="74"/>
      <c r="FW496" s="74"/>
      <c r="FX496" s="74"/>
      <c r="FY496" s="74"/>
      <c r="FZ496" s="74"/>
      <c r="GA496" s="74"/>
      <c r="GB496" s="74"/>
      <c r="GC496" s="74"/>
    </row>
    <row r="497" spans="4:185">
      <c r="D497" s="74"/>
      <c r="E497" s="74"/>
      <c r="F497" s="74"/>
      <c r="G497" s="74"/>
      <c r="H497" s="74"/>
      <c r="I497" s="74"/>
      <c r="J497" s="74"/>
      <c r="K497" s="74"/>
      <c r="L497" s="74"/>
      <c r="M497" s="74"/>
      <c r="N497" s="74"/>
      <c r="O497" s="74"/>
      <c r="P497" s="74"/>
      <c r="Q497" s="74"/>
      <c r="R497" s="74"/>
      <c r="S497" s="74"/>
      <c r="T497" s="74"/>
      <c r="U497" s="74"/>
      <c r="V497" s="74"/>
      <c r="W497" s="74"/>
      <c r="X497" s="74"/>
      <c r="Y497" s="74"/>
      <c r="Z497" s="74"/>
      <c r="AA497" s="74"/>
      <c r="AB497" s="74"/>
      <c r="AC497" s="74"/>
      <c r="AD497" s="74"/>
      <c r="AE497" s="74"/>
      <c r="AF497" s="74"/>
      <c r="AG497" s="74"/>
      <c r="AH497" s="74"/>
      <c r="AI497" s="74"/>
      <c r="AJ497" s="74"/>
      <c r="AK497" s="74"/>
      <c r="AL497" s="74"/>
      <c r="AM497" s="74"/>
      <c r="AN497" s="74"/>
      <c r="AO497" s="74"/>
      <c r="AP497" s="74"/>
      <c r="AQ497" s="74"/>
      <c r="AR497" s="74"/>
      <c r="AS497" s="74"/>
      <c r="AT497" s="74"/>
      <c r="AU497" s="74"/>
      <c r="AV497" s="74"/>
      <c r="AW497" s="74"/>
      <c r="AX497" s="74"/>
      <c r="AY497" s="74"/>
      <c r="AZ497" s="74"/>
      <c r="BA497" s="74"/>
      <c r="BB497" s="74"/>
      <c r="BC497" s="74"/>
      <c r="BD497" s="74"/>
      <c r="BE497" s="74"/>
      <c r="BF497" s="74"/>
      <c r="BG497" s="74"/>
      <c r="BH497" s="74"/>
      <c r="BI497" s="74"/>
      <c r="BJ497" s="74"/>
      <c r="BK497" s="74"/>
      <c r="BL497" s="74"/>
      <c r="BM497" s="74"/>
      <c r="BN497" s="74"/>
      <c r="BO497" s="74"/>
      <c r="BP497" s="74"/>
      <c r="BQ497" s="74"/>
      <c r="BR497" s="74"/>
      <c r="BS497" s="74"/>
      <c r="BT497" s="74"/>
      <c r="BU497" s="74"/>
      <c r="BV497" s="74"/>
      <c r="BW497" s="74"/>
      <c r="BX497" s="74"/>
      <c r="BY497" s="74"/>
      <c r="BZ497" s="74"/>
      <c r="CA497" s="74"/>
      <c r="CB497" s="74"/>
      <c r="CC497" s="74"/>
      <c r="CD497" s="74"/>
      <c r="CE497" s="74"/>
      <c r="CF497" s="74"/>
      <c r="CG497" s="74"/>
      <c r="CH497" s="74"/>
      <c r="CI497" s="74"/>
      <c r="CJ497" s="74"/>
      <c r="CK497" s="74"/>
      <c r="CL497" s="74"/>
      <c r="CM497" s="74"/>
      <c r="CN497" s="74"/>
      <c r="CO497" s="74"/>
      <c r="CP497" s="74"/>
      <c r="CQ497" s="74"/>
      <c r="CR497" s="74"/>
      <c r="CS497" s="74"/>
      <c r="CT497" s="74"/>
      <c r="CU497" s="74"/>
      <c r="CV497" s="74"/>
      <c r="CW497" s="74"/>
      <c r="CX497" s="74"/>
      <c r="CY497" s="74"/>
      <c r="CZ497" s="74"/>
      <c r="DA497" s="74"/>
      <c r="DB497" s="74"/>
      <c r="DC497" s="74"/>
      <c r="DD497" s="74"/>
      <c r="DE497" s="74"/>
      <c r="DF497" s="74"/>
      <c r="DG497" s="74"/>
      <c r="DH497" s="74"/>
      <c r="DI497" s="74"/>
      <c r="DJ497" s="74"/>
      <c r="DK497" s="74"/>
      <c r="DL497" s="74"/>
      <c r="DM497" s="74"/>
      <c r="DN497" s="74"/>
      <c r="DO497" s="74"/>
      <c r="DP497" s="74"/>
      <c r="DQ497" s="74"/>
      <c r="DR497" s="74"/>
      <c r="DS497" s="74"/>
      <c r="DT497" s="74"/>
      <c r="DU497" s="74"/>
      <c r="DV497" s="74"/>
      <c r="DW497" s="74"/>
      <c r="DX497" s="74"/>
      <c r="DY497" s="74"/>
      <c r="DZ497" s="74"/>
      <c r="EA497" s="74"/>
      <c r="EB497" s="74"/>
      <c r="EC497" s="74"/>
      <c r="ED497" s="74"/>
      <c r="EE497" s="74"/>
      <c r="EF497" s="74"/>
      <c r="EG497" s="74"/>
      <c r="EH497" s="74"/>
      <c r="EI497" s="74"/>
      <c r="EJ497" s="74"/>
      <c r="EK497" s="74"/>
      <c r="EL497" s="74"/>
      <c r="EM497" s="74"/>
      <c r="EN497" s="74"/>
      <c r="EO497" s="74"/>
      <c r="EP497" s="74"/>
      <c r="EQ497" s="74"/>
      <c r="ER497" s="74"/>
      <c r="ES497" s="74"/>
      <c r="ET497" s="74"/>
      <c r="EU497" s="74"/>
      <c r="EV497" s="74"/>
      <c r="EW497" s="74"/>
      <c r="EX497" s="74"/>
      <c r="EY497" s="74"/>
      <c r="EZ497" s="74"/>
      <c r="FA497" s="74"/>
      <c r="FB497" s="74"/>
      <c r="FC497" s="74"/>
      <c r="FD497" s="74"/>
      <c r="FE497" s="74"/>
      <c r="FF497" s="74"/>
      <c r="FG497" s="74"/>
      <c r="FH497" s="74"/>
      <c r="FI497" s="74"/>
      <c r="FJ497" s="74"/>
      <c r="FK497" s="74"/>
      <c r="FL497" s="74"/>
      <c r="FM497" s="74"/>
      <c r="FN497" s="74"/>
      <c r="FO497" s="74"/>
      <c r="FP497" s="74"/>
      <c r="FQ497" s="74"/>
      <c r="FR497" s="74"/>
      <c r="FS497" s="74"/>
      <c r="FT497" s="74"/>
      <c r="FU497" s="74"/>
      <c r="FV497" s="74"/>
      <c r="FW497" s="74"/>
      <c r="FX497" s="74"/>
      <c r="FY497" s="74"/>
      <c r="FZ497" s="74"/>
      <c r="GA497" s="74"/>
      <c r="GB497" s="74"/>
      <c r="GC497" s="74"/>
    </row>
    <row r="498" spans="4:185">
      <c r="D498" s="74"/>
      <c r="E498" s="74"/>
      <c r="F498" s="74"/>
      <c r="G498" s="74"/>
      <c r="H498" s="74"/>
      <c r="I498" s="74"/>
      <c r="J498" s="74"/>
      <c r="K498" s="74"/>
      <c r="L498" s="74"/>
      <c r="M498" s="74"/>
      <c r="N498" s="74"/>
      <c r="O498" s="74"/>
      <c r="P498" s="74"/>
      <c r="Q498" s="74"/>
      <c r="R498" s="74"/>
      <c r="S498" s="74"/>
      <c r="T498" s="74"/>
      <c r="U498" s="74"/>
      <c r="V498" s="74"/>
      <c r="W498" s="74"/>
      <c r="X498" s="74"/>
      <c r="Y498" s="74"/>
      <c r="Z498" s="74"/>
      <c r="AA498" s="74"/>
      <c r="AB498" s="74"/>
      <c r="AC498" s="74"/>
      <c r="AD498" s="74"/>
      <c r="AE498" s="74"/>
      <c r="AF498" s="74"/>
      <c r="AG498" s="74"/>
      <c r="AH498" s="74"/>
      <c r="AI498" s="74"/>
      <c r="AJ498" s="74"/>
      <c r="AK498" s="74"/>
      <c r="AL498" s="74"/>
      <c r="AM498" s="74"/>
      <c r="AN498" s="74"/>
      <c r="AO498" s="74"/>
      <c r="AP498" s="74"/>
      <c r="AQ498" s="74"/>
      <c r="AR498" s="74"/>
      <c r="AS498" s="74"/>
      <c r="AT498" s="74"/>
      <c r="AU498" s="74"/>
      <c r="AV498" s="74"/>
      <c r="AW498" s="74"/>
      <c r="AX498" s="74"/>
      <c r="AY498" s="74"/>
      <c r="AZ498" s="74"/>
      <c r="BA498" s="74"/>
      <c r="BB498" s="74"/>
      <c r="BC498" s="74"/>
      <c r="BD498" s="74"/>
      <c r="BE498" s="74"/>
      <c r="BF498" s="74"/>
      <c r="BG498" s="74"/>
      <c r="BH498" s="74"/>
      <c r="BI498" s="74"/>
      <c r="BJ498" s="74"/>
      <c r="BK498" s="74"/>
      <c r="BL498" s="74"/>
      <c r="BM498" s="74"/>
      <c r="BN498" s="74"/>
      <c r="BO498" s="74"/>
      <c r="BP498" s="74"/>
      <c r="BQ498" s="74"/>
      <c r="BR498" s="74"/>
      <c r="BS498" s="74"/>
      <c r="BT498" s="74"/>
      <c r="BU498" s="74"/>
      <c r="BV498" s="74"/>
      <c r="BW498" s="74"/>
      <c r="BX498" s="74"/>
      <c r="BY498" s="74"/>
      <c r="BZ498" s="74"/>
      <c r="CA498" s="74"/>
      <c r="CB498" s="74"/>
      <c r="CC498" s="74"/>
      <c r="CD498" s="74"/>
      <c r="CE498" s="74"/>
      <c r="CF498" s="74"/>
      <c r="CG498" s="74"/>
      <c r="CH498" s="74"/>
      <c r="CI498" s="74"/>
      <c r="CJ498" s="74"/>
      <c r="CK498" s="74"/>
      <c r="CL498" s="74"/>
      <c r="CM498" s="74"/>
      <c r="CN498" s="74"/>
      <c r="CO498" s="74"/>
      <c r="CP498" s="74"/>
      <c r="CQ498" s="74"/>
      <c r="CR498" s="74"/>
      <c r="CS498" s="74"/>
      <c r="CT498" s="74"/>
      <c r="CU498" s="74"/>
      <c r="CV498" s="74"/>
      <c r="CW498" s="74"/>
      <c r="CX498" s="74"/>
      <c r="CY498" s="74"/>
      <c r="CZ498" s="74"/>
      <c r="DA498" s="74"/>
      <c r="DB498" s="74"/>
      <c r="DC498" s="74"/>
      <c r="DD498" s="74"/>
      <c r="DE498" s="74"/>
      <c r="DF498" s="74"/>
      <c r="DG498" s="74"/>
      <c r="DH498" s="74"/>
      <c r="DI498" s="74"/>
      <c r="DJ498" s="74"/>
      <c r="DK498" s="74"/>
      <c r="DL498" s="74"/>
      <c r="DM498" s="74"/>
      <c r="DN498" s="74"/>
      <c r="DO498" s="74"/>
      <c r="DP498" s="74"/>
      <c r="DQ498" s="74"/>
      <c r="DR498" s="74"/>
      <c r="DS498" s="74"/>
      <c r="DT498" s="74"/>
      <c r="DU498" s="74"/>
      <c r="DV498" s="74"/>
      <c r="DW498" s="74"/>
      <c r="DX498" s="74"/>
      <c r="DY498" s="74"/>
      <c r="DZ498" s="74"/>
      <c r="EA498" s="74"/>
      <c r="EB498" s="74"/>
      <c r="EC498" s="74"/>
      <c r="ED498" s="74"/>
      <c r="EE498" s="74"/>
      <c r="EF498" s="74"/>
      <c r="EG498" s="74"/>
      <c r="EH498" s="74"/>
      <c r="EI498" s="74"/>
      <c r="EJ498" s="74"/>
      <c r="EK498" s="74"/>
      <c r="EL498" s="74"/>
      <c r="EM498" s="74"/>
      <c r="EN498" s="74"/>
      <c r="EO498" s="74"/>
      <c r="EP498" s="74"/>
      <c r="EQ498" s="74"/>
      <c r="ER498" s="74"/>
      <c r="ES498" s="74"/>
      <c r="ET498" s="74"/>
      <c r="EU498" s="74"/>
      <c r="EV498" s="74"/>
      <c r="EW498" s="74"/>
      <c r="EX498" s="74"/>
      <c r="EY498" s="74"/>
      <c r="EZ498" s="74"/>
      <c r="FA498" s="74"/>
      <c r="FB498" s="74"/>
      <c r="FC498" s="74"/>
      <c r="FD498" s="74"/>
      <c r="FE498" s="74"/>
      <c r="FF498" s="74"/>
      <c r="FG498" s="74"/>
      <c r="FH498" s="74"/>
      <c r="FI498" s="74"/>
      <c r="FJ498" s="74"/>
      <c r="FK498" s="74"/>
      <c r="FL498" s="74"/>
      <c r="FM498" s="74"/>
      <c r="FN498" s="74"/>
      <c r="FO498" s="74"/>
      <c r="FP498" s="74"/>
      <c r="FQ498" s="74"/>
      <c r="FR498" s="74"/>
      <c r="FS498" s="74"/>
      <c r="FT498" s="74"/>
      <c r="FU498" s="74"/>
      <c r="FV498" s="74"/>
      <c r="FW498" s="74"/>
      <c r="FX498" s="74"/>
      <c r="FY498" s="74"/>
      <c r="FZ498" s="74"/>
      <c r="GA498" s="74"/>
      <c r="GB498" s="74"/>
      <c r="GC498" s="74"/>
    </row>
    <row r="499" spans="4:185">
      <c r="D499" s="74"/>
      <c r="E499" s="74"/>
      <c r="F499" s="74"/>
      <c r="G499" s="74"/>
      <c r="H499" s="74"/>
      <c r="I499" s="74"/>
      <c r="J499" s="74"/>
      <c r="K499" s="74"/>
      <c r="L499" s="74"/>
      <c r="M499" s="74"/>
      <c r="N499" s="74"/>
      <c r="O499" s="74"/>
      <c r="P499" s="74"/>
      <c r="Q499" s="74"/>
      <c r="R499" s="74"/>
      <c r="S499" s="74"/>
      <c r="T499" s="74"/>
      <c r="U499" s="74"/>
      <c r="V499" s="74"/>
      <c r="W499" s="74"/>
      <c r="X499" s="74"/>
      <c r="Y499" s="74"/>
      <c r="Z499" s="74"/>
      <c r="AA499" s="74"/>
      <c r="AB499" s="74"/>
      <c r="AC499" s="74"/>
      <c r="AD499" s="74"/>
      <c r="AE499" s="74"/>
      <c r="AF499" s="74"/>
      <c r="AG499" s="74"/>
      <c r="AH499" s="74"/>
      <c r="AI499" s="74"/>
      <c r="AJ499" s="74"/>
      <c r="AK499" s="74"/>
      <c r="AL499" s="74"/>
      <c r="AM499" s="74"/>
      <c r="AN499" s="74"/>
      <c r="AO499" s="74"/>
      <c r="AP499" s="74"/>
      <c r="AQ499" s="74"/>
      <c r="AR499" s="74"/>
      <c r="AS499" s="74"/>
      <c r="AT499" s="74"/>
      <c r="AU499" s="74"/>
      <c r="AV499" s="74"/>
      <c r="AW499" s="74"/>
      <c r="AX499" s="74"/>
      <c r="AY499" s="74"/>
      <c r="AZ499" s="74"/>
      <c r="BA499" s="74"/>
      <c r="BB499" s="74"/>
      <c r="BC499" s="74"/>
      <c r="BD499" s="74"/>
      <c r="BE499" s="74"/>
      <c r="BF499" s="74"/>
      <c r="BG499" s="74"/>
      <c r="BH499" s="74"/>
      <c r="BI499" s="74"/>
      <c r="BJ499" s="74"/>
      <c r="BK499" s="74"/>
      <c r="BL499" s="74"/>
      <c r="BM499" s="74"/>
      <c r="BN499" s="74"/>
      <c r="BO499" s="74"/>
      <c r="BP499" s="74"/>
      <c r="BQ499" s="74"/>
      <c r="BR499" s="74"/>
      <c r="BS499" s="74"/>
      <c r="BT499" s="74"/>
      <c r="BU499" s="74"/>
      <c r="BV499" s="74"/>
      <c r="BW499" s="74"/>
      <c r="BX499" s="74"/>
      <c r="BY499" s="74"/>
      <c r="BZ499" s="74"/>
      <c r="CA499" s="74"/>
      <c r="CB499" s="74"/>
      <c r="CC499" s="74"/>
      <c r="CD499" s="74"/>
      <c r="CE499" s="74"/>
      <c r="CF499" s="74"/>
      <c r="CG499" s="74"/>
      <c r="CH499" s="74"/>
      <c r="CI499" s="74"/>
      <c r="CJ499" s="74"/>
      <c r="CK499" s="74"/>
      <c r="CL499" s="74"/>
      <c r="CM499" s="74"/>
      <c r="CN499" s="74"/>
      <c r="CO499" s="74"/>
      <c r="CP499" s="74"/>
      <c r="CQ499" s="74"/>
      <c r="CR499" s="74"/>
      <c r="CS499" s="74"/>
      <c r="CT499" s="74"/>
      <c r="CU499" s="74"/>
      <c r="CV499" s="74"/>
      <c r="CW499" s="74"/>
      <c r="CX499" s="74"/>
      <c r="CY499" s="74"/>
      <c r="CZ499" s="74"/>
      <c r="DA499" s="74"/>
      <c r="DB499" s="74"/>
      <c r="DC499" s="74"/>
      <c r="DD499" s="74"/>
      <c r="DE499" s="74"/>
      <c r="DF499" s="74"/>
      <c r="DG499" s="74"/>
      <c r="DH499" s="74"/>
      <c r="DI499" s="74"/>
      <c r="DJ499" s="74"/>
      <c r="DK499" s="74"/>
      <c r="DL499" s="74"/>
      <c r="DM499" s="74"/>
      <c r="DN499" s="74"/>
      <c r="DO499" s="74"/>
      <c r="DP499" s="74"/>
      <c r="DQ499" s="74"/>
      <c r="DR499" s="74"/>
      <c r="DS499" s="74"/>
      <c r="DT499" s="74"/>
      <c r="DU499" s="74"/>
      <c r="DV499" s="74"/>
      <c r="DW499" s="74"/>
      <c r="DX499" s="74"/>
      <c r="DY499" s="74"/>
      <c r="DZ499" s="74"/>
      <c r="EA499" s="74"/>
      <c r="EB499" s="74"/>
      <c r="EC499" s="74"/>
      <c r="ED499" s="74"/>
      <c r="EE499" s="74"/>
      <c r="EF499" s="74"/>
      <c r="EG499" s="74"/>
      <c r="EH499" s="74"/>
      <c r="EI499" s="74"/>
      <c r="EJ499" s="74"/>
      <c r="EK499" s="74"/>
      <c r="EL499" s="74"/>
      <c r="EM499" s="74"/>
      <c r="EN499" s="74"/>
      <c r="EO499" s="74"/>
      <c r="EP499" s="74"/>
      <c r="EQ499" s="74"/>
      <c r="ER499" s="74"/>
      <c r="ES499" s="74"/>
      <c r="ET499" s="74"/>
      <c r="EU499" s="74"/>
      <c r="EV499" s="74"/>
      <c r="EW499" s="74"/>
      <c r="EX499" s="74"/>
      <c r="EY499" s="74"/>
      <c r="EZ499" s="74"/>
      <c r="FA499" s="74"/>
      <c r="FB499" s="74"/>
      <c r="FC499" s="74"/>
      <c r="FD499" s="74"/>
      <c r="FE499" s="74"/>
      <c r="FF499" s="74"/>
      <c r="FG499" s="74"/>
      <c r="FH499" s="74"/>
      <c r="FI499" s="74"/>
      <c r="FJ499" s="74"/>
      <c r="FK499" s="74"/>
      <c r="FL499" s="74"/>
      <c r="FM499" s="74"/>
      <c r="FN499" s="74"/>
      <c r="FO499" s="74"/>
      <c r="FP499" s="74"/>
      <c r="FQ499" s="74"/>
      <c r="FR499" s="74"/>
      <c r="FS499" s="74"/>
      <c r="FT499" s="74"/>
      <c r="FU499" s="74"/>
      <c r="FV499" s="74"/>
      <c r="FW499" s="74"/>
      <c r="FX499" s="74"/>
      <c r="FY499" s="74"/>
      <c r="FZ499" s="74"/>
      <c r="GA499" s="74"/>
      <c r="GB499" s="74"/>
      <c r="GC499" s="74"/>
    </row>
    <row r="500" spans="4:185">
      <c r="D500" s="74"/>
      <c r="E500" s="74"/>
      <c r="F500" s="74"/>
      <c r="G500" s="74"/>
      <c r="H500" s="74"/>
      <c r="I500" s="74"/>
      <c r="J500" s="74"/>
      <c r="K500" s="74"/>
      <c r="L500" s="74"/>
      <c r="M500" s="74"/>
      <c r="N500" s="74"/>
      <c r="O500" s="74"/>
      <c r="P500" s="74"/>
      <c r="Q500" s="74"/>
      <c r="R500" s="74"/>
      <c r="S500" s="74"/>
      <c r="T500" s="74"/>
      <c r="U500" s="74"/>
      <c r="V500" s="74"/>
      <c r="W500" s="74"/>
      <c r="X500" s="74"/>
      <c r="Y500" s="74"/>
      <c r="Z500" s="74"/>
      <c r="AA500" s="74"/>
      <c r="AB500" s="74"/>
      <c r="AC500" s="74"/>
      <c r="AD500" s="74"/>
      <c r="AE500" s="74"/>
      <c r="AF500" s="74"/>
      <c r="AG500" s="74"/>
      <c r="AH500" s="74"/>
      <c r="AI500" s="74"/>
      <c r="AJ500" s="74"/>
      <c r="AK500" s="74"/>
      <c r="AL500" s="74"/>
      <c r="AM500" s="74"/>
      <c r="AN500" s="74"/>
      <c r="AO500" s="74"/>
      <c r="AP500" s="74"/>
      <c r="AQ500" s="74"/>
      <c r="AR500" s="74"/>
      <c r="AS500" s="74"/>
      <c r="AT500" s="74"/>
      <c r="AU500" s="74"/>
      <c r="AV500" s="74"/>
      <c r="AW500" s="74"/>
      <c r="AX500" s="74"/>
      <c r="AY500" s="74"/>
      <c r="AZ500" s="74"/>
      <c r="BA500" s="74"/>
      <c r="BB500" s="74"/>
      <c r="BC500" s="74"/>
      <c r="BD500" s="74"/>
      <c r="BE500" s="74"/>
      <c r="BF500" s="74"/>
      <c r="BG500" s="74"/>
      <c r="BH500" s="74"/>
      <c r="BI500" s="74"/>
      <c r="BJ500" s="74"/>
      <c r="BK500" s="74"/>
      <c r="BL500" s="74"/>
      <c r="BM500" s="74"/>
      <c r="BN500" s="74"/>
      <c r="BO500" s="74"/>
      <c r="BP500" s="74"/>
      <c r="BQ500" s="74"/>
      <c r="BR500" s="74"/>
      <c r="BS500" s="74"/>
      <c r="BT500" s="74"/>
      <c r="BU500" s="74"/>
      <c r="BV500" s="74"/>
      <c r="BW500" s="74"/>
      <c r="BX500" s="74"/>
      <c r="BY500" s="74"/>
      <c r="BZ500" s="74"/>
      <c r="CA500" s="74"/>
      <c r="CB500" s="74"/>
      <c r="CC500" s="74"/>
      <c r="CD500" s="74"/>
      <c r="CE500" s="74"/>
      <c r="CF500" s="74"/>
      <c r="CG500" s="74"/>
      <c r="CH500" s="74"/>
      <c r="CI500" s="74"/>
      <c r="CJ500" s="74"/>
      <c r="CK500" s="74"/>
      <c r="CL500" s="74"/>
      <c r="CM500" s="74"/>
      <c r="CN500" s="74"/>
      <c r="CO500" s="74"/>
      <c r="CP500" s="74"/>
      <c r="CQ500" s="74"/>
      <c r="CR500" s="74"/>
      <c r="CS500" s="74"/>
      <c r="CT500" s="74"/>
      <c r="CU500" s="74"/>
      <c r="CV500" s="74"/>
      <c r="CW500" s="74"/>
      <c r="CX500" s="74"/>
      <c r="CY500" s="74"/>
      <c r="CZ500" s="74"/>
      <c r="DA500" s="74"/>
      <c r="DB500" s="74"/>
      <c r="DC500" s="74"/>
      <c r="DD500" s="74"/>
      <c r="DE500" s="74"/>
      <c r="DF500" s="74"/>
      <c r="DG500" s="74"/>
      <c r="DH500" s="74"/>
      <c r="DI500" s="74"/>
      <c r="DJ500" s="74"/>
      <c r="DK500" s="74"/>
      <c r="DL500" s="74"/>
      <c r="DM500" s="74"/>
      <c r="DN500" s="74"/>
      <c r="DO500" s="74"/>
      <c r="DP500" s="74"/>
      <c r="DQ500" s="74"/>
      <c r="DR500" s="74"/>
      <c r="DS500" s="74"/>
      <c r="DT500" s="74"/>
      <c r="DU500" s="74"/>
      <c r="DV500" s="74"/>
      <c r="DW500" s="74"/>
      <c r="DX500" s="74"/>
      <c r="DY500" s="74"/>
      <c r="DZ500" s="74"/>
      <c r="EA500" s="74"/>
      <c r="EB500" s="74"/>
      <c r="EC500" s="74"/>
      <c r="ED500" s="74"/>
      <c r="EE500" s="74"/>
      <c r="EF500" s="74"/>
      <c r="EG500" s="74"/>
      <c r="EH500" s="74"/>
      <c r="EI500" s="74"/>
      <c r="EJ500" s="74"/>
      <c r="EK500" s="74"/>
      <c r="EL500" s="74"/>
      <c r="EM500" s="74"/>
      <c r="EN500" s="74"/>
      <c r="EO500" s="74"/>
      <c r="EP500" s="74"/>
      <c r="EQ500" s="74"/>
      <c r="ER500" s="74"/>
      <c r="ES500" s="74"/>
      <c r="ET500" s="74"/>
      <c r="EU500" s="74"/>
      <c r="EV500" s="74"/>
      <c r="EW500" s="74"/>
      <c r="EX500" s="74"/>
      <c r="EY500" s="74"/>
      <c r="EZ500" s="74"/>
      <c r="FA500" s="74"/>
      <c r="FB500" s="74"/>
      <c r="FC500" s="74"/>
      <c r="FD500" s="74"/>
      <c r="FE500" s="74"/>
      <c r="FF500" s="74"/>
      <c r="FG500" s="74"/>
      <c r="FH500" s="74"/>
      <c r="FI500" s="74"/>
      <c r="FJ500" s="74"/>
      <c r="FK500" s="74"/>
      <c r="FL500" s="74"/>
      <c r="FM500" s="74"/>
      <c r="FN500" s="74"/>
      <c r="FO500" s="74"/>
      <c r="FP500" s="74"/>
      <c r="FQ500" s="74"/>
      <c r="FR500" s="74"/>
      <c r="FS500" s="74"/>
      <c r="FT500" s="74"/>
      <c r="FU500" s="74"/>
      <c r="FV500" s="74"/>
      <c r="FW500" s="74"/>
      <c r="FX500" s="74"/>
      <c r="FY500" s="74"/>
      <c r="FZ500" s="74"/>
      <c r="GA500" s="74"/>
      <c r="GB500" s="74"/>
      <c r="GC500" s="74"/>
    </row>
    <row r="501" spans="4:185">
      <c r="D501" s="74"/>
      <c r="E501" s="74"/>
      <c r="F501" s="74"/>
      <c r="G501" s="74"/>
      <c r="H501" s="74"/>
      <c r="I501" s="74"/>
      <c r="J501" s="74"/>
      <c r="K501" s="74"/>
      <c r="L501" s="74"/>
      <c r="M501" s="74"/>
      <c r="N501" s="74"/>
      <c r="O501" s="74"/>
      <c r="P501" s="74"/>
      <c r="Q501" s="74"/>
      <c r="R501" s="74"/>
      <c r="S501" s="74"/>
      <c r="T501" s="74"/>
      <c r="U501" s="74"/>
      <c r="V501" s="74"/>
      <c r="W501" s="74"/>
      <c r="X501" s="74"/>
      <c r="Y501" s="74"/>
      <c r="Z501" s="74"/>
      <c r="AA501" s="74"/>
      <c r="AB501" s="74"/>
      <c r="AC501" s="74"/>
      <c r="AD501" s="74"/>
      <c r="AE501" s="74"/>
      <c r="AF501" s="74"/>
      <c r="AG501" s="74"/>
      <c r="AH501" s="74"/>
      <c r="AI501" s="74"/>
      <c r="AJ501" s="74"/>
      <c r="AK501" s="74"/>
      <c r="AL501" s="74"/>
      <c r="AM501" s="74"/>
      <c r="AN501" s="74"/>
      <c r="AO501" s="74"/>
      <c r="AP501" s="74"/>
      <c r="AQ501" s="74"/>
      <c r="AR501" s="74"/>
      <c r="AS501" s="74"/>
      <c r="AT501" s="74"/>
      <c r="AU501" s="74"/>
      <c r="AV501" s="74"/>
      <c r="AW501" s="74"/>
      <c r="AX501" s="74"/>
      <c r="AY501" s="74"/>
      <c r="AZ501" s="74"/>
      <c r="BA501" s="74"/>
      <c r="BB501" s="74"/>
      <c r="BC501" s="74"/>
      <c r="BD501" s="74"/>
      <c r="BE501" s="74"/>
      <c r="BF501" s="74"/>
      <c r="BG501" s="74"/>
      <c r="BH501" s="74"/>
      <c r="BI501" s="74"/>
      <c r="BJ501" s="74"/>
      <c r="BK501" s="74"/>
      <c r="BL501" s="74"/>
      <c r="BM501" s="74"/>
      <c r="BN501" s="74"/>
      <c r="BO501" s="74"/>
      <c r="BP501" s="74"/>
      <c r="BQ501" s="74"/>
      <c r="BR501" s="74"/>
      <c r="BS501" s="74"/>
      <c r="BT501" s="74"/>
      <c r="BU501" s="74"/>
      <c r="BV501" s="74"/>
      <c r="BW501" s="74"/>
      <c r="BX501" s="74"/>
      <c r="BY501" s="74"/>
      <c r="BZ501" s="74"/>
      <c r="CA501" s="74"/>
      <c r="CB501" s="74"/>
      <c r="CC501" s="74"/>
      <c r="CD501" s="74"/>
      <c r="CE501" s="74"/>
      <c r="CF501" s="74"/>
      <c r="CG501" s="74"/>
      <c r="CH501" s="74"/>
      <c r="CI501" s="74"/>
      <c r="CJ501" s="74"/>
      <c r="CK501" s="74"/>
      <c r="CL501" s="74"/>
      <c r="CM501" s="74"/>
      <c r="CN501" s="74"/>
      <c r="CO501" s="74"/>
      <c r="CP501" s="74"/>
      <c r="CQ501" s="74"/>
      <c r="CR501" s="74"/>
      <c r="CS501" s="74"/>
      <c r="CT501" s="74"/>
      <c r="CU501" s="74"/>
      <c r="CV501" s="74"/>
      <c r="CW501" s="74"/>
      <c r="CX501" s="74"/>
      <c r="CY501" s="74"/>
      <c r="CZ501" s="74"/>
      <c r="DA501" s="74"/>
      <c r="DB501" s="74"/>
      <c r="DC501" s="74"/>
      <c r="DD501" s="74"/>
      <c r="DE501" s="74"/>
      <c r="DF501" s="74"/>
      <c r="DG501" s="74"/>
      <c r="DH501" s="74"/>
      <c r="DI501" s="74"/>
      <c r="DJ501" s="74"/>
      <c r="DK501" s="74"/>
      <c r="DL501" s="74"/>
      <c r="DM501" s="74"/>
      <c r="DN501" s="74"/>
      <c r="DO501" s="74"/>
      <c r="DP501" s="74"/>
      <c r="DQ501" s="74"/>
      <c r="DR501" s="74"/>
      <c r="DS501" s="74"/>
      <c r="DT501" s="74"/>
      <c r="DU501" s="74"/>
      <c r="DV501" s="74"/>
      <c r="DW501" s="74"/>
      <c r="DX501" s="74"/>
      <c r="DY501" s="74"/>
      <c r="DZ501" s="74"/>
      <c r="EA501" s="74"/>
      <c r="EB501" s="74"/>
      <c r="EC501" s="74"/>
      <c r="ED501" s="74"/>
      <c r="EE501" s="74"/>
      <c r="EF501" s="74"/>
      <c r="EG501" s="74"/>
      <c r="EH501" s="74"/>
      <c r="EI501" s="74"/>
      <c r="EJ501" s="74"/>
      <c r="EK501" s="74"/>
      <c r="EL501" s="74"/>
      <c r="EM501" s="74"/>
      <c r="EN501" s="74"/>
      <c r="EO501" s="74"/>
      <c r="EP501" s="74"/>
      <c r="EQ501" s="74"/>
      <c r="ER501" s="74"/>
      <c r="ES501" s="74"/>
      <c r="ET501" s="74"/>
      <c r="EU501" s="74"/>
      <c r="EV501" s="74"/>
      <c r="EW501" s="74"/>
      <c r="EX501" s="74"/>
      <c r="EY501" s="74"/>
      <c r="EZ501" s="74"/>
      <c r="FA501" s="74"/>
      <c r="FB501" s="74"/>
      <c r="FC501" s="74"/>
      <c r="FD501" s="74"/>
      <c r="FE501" s="74"/>
      <c r="FF501" s="74"/>
      <c r="FG501" s="74"/>
      <c r="FH501" s="74"/>
      <c r="FI501" s="74"/>
      <c r="FJ501" s="74"/>
      <c r="FK501" s="74"/>
      <c r="FL501" s="74"/>
      <c r="FM501" s="74"/>
      <c r="FN501" s="74"/>
      <c r="FO501" s="74"/>
      <c r="FP501" s="74"/>
      <c r="FQ501" s="74"/>
      <c r="FR501" s="74"/>
      <c r="FS501" s="74"/>
      <c r="FT501" s="74"/>
      <c r="FU501" s="74"/>
      <c r="FV501" s="74"/>
      <c r="FW501" s="74"/>
      <c r="FX501" s="74"/>
      <c r="FY501" s="74"/>
      <c r="FZ501" s="74"/>
      <c r="GA501" s="74"/>
      <c r="GB501" s="74"/>
      <c r="GC501" s="74"/>
    </row>
    <row r="502" spans="4:185">
      <c r="D502" s="74"/>
      <c r="E502" s="74"/>
      <c r="F502" s="74"/>
      <c r="G502" s="74"/>
      <c r="H502" s="74"/>
      <c r="I502" s="74"/>
      <c r="J502" s="74"/>
      <c r="K502" s="74"/>
      <c r="L502" s="74"/>
      <c r="M502" s="74"/>
      <c r="N502" s="74"/>
      <c r="O502" s="74"/>
      <c r="P502" s="74"/>
      <c r="Q502" s="74"/>
      <c r="R502" s="74"/>
      <c r="S502" s="74"/>
      <c r="T502" s="74"/>
      <c r="U502" s="74"/>
      <c r="V502" s="74"/>
      <c r="W502" s="74"/>
      <c r="X502" s="74"/>
      <c r="Y502" s="74"/>
      <c r="Z502" s="74"/>
      <c r="AA502" s="74"/>
      <c r="AB502" s="74"/>
      <c r="AC502" s="74"/>
      <c r="AD502" s="74"/>
      <c r="AE502" s="74"/>
      <c r="AF502" s="74"/>
      <c r="AG502" s="74"/>
      <c r="AH502" s="74"/>
      <c r="AI502" s="74"/>
      <c r="AJ502" s="74"/>
      <c r="AK502" s="74"/>
      <c r="AL502" s="74"/>
      <c r="AM502" s="74"/>
      <c r="AN502" s="74"/>
      <c r="AO502" s="74"/>
      <c r="AP502" s="74"/>
      <c r="AQ502" s="74"/>
      <c r="AR502" s="74"/>
      <c r="AS502" s="74"/>
      <c r="AT502" s="74"/>
      <c r="AU502" s="74"/>
      <c r="AV502" s="74"/>
      <c r="AW502" s="74"/>
      <c r="AX502" s="74"/>
      <c r="AY502" s="74"/>
      <c r="AZ502" s="74"/>
      <c r="BA502" s="74"/>
      <c r="BB502" s="74"/>
      <c r="BC502" s="74"/>
      <c r="BD502" s="74"/>
      <c r="BE502" s="74"/>
      <c r="BF502" s="74"/>
      <c r="BG502" s="74"/>
      <c r="BH502" s="74"/>
      <c r="BI502" s="74"/>
      <c r="BJ502" s="74"/>
      <c r="BK502" s="74"/>
      <c r="BL502" s="74"/>
      <c r="BM502" s="74"/>
      <c r="BN502" s="74"/>
      <c r="BO502" s="74"/>
      <c r="BP502" s="74"/>
      <c r="BQ502" s="74"/>
      <c r="BR502" s="74"/>
      <c r="BS502" s="74"/>
      <c r="BT502" s="74"/>
      <c r="BU502" s="74"/>
      <c r="BV502" s="74"/>
      <c r="BW502" s="74"/>
      <c r="BX502" s="74"/>
      <c r="BY502" s="74"/>
      <c r="BZ502" s="74"/>
      <c r="CA502" s="74"/>
      <c r="CB502" s="74"/>
      <c r="CC502" s="74"/>
      <c r="CD502" s="74"/>
      <c r="CE502" s="74"/>
      <c r="CF502" s="74"/>
      <c r="CG502" s="74"/>
      <c r="CH502" s="74"/>
      <c r="CI502" s="74"/>
      <c r="CJ502" s="74"/>
      <c r="CK502" s="74"/>
      <c r="CL502" s="74"/>
      <c r="CM502" s="74"/>
      <c r="CN502" s="74"/>
      <c r="CO502" s="74"/>
      <c r="CP502" s="74"/>
      <c r="CQ502" s="74"/>
      <c r="CR502" s="74"/>
      <c r="CS502" s="74"/>
      <c r="CT502" s="74"/>
      <c r="CU502" s="74"/>
      <c r="CV502" s="74"/>
      <c r="CW502" s="74"/>
      <c r="CX502" s="74"/>
      <c r="CY502" s="74"/>
      <c r="CZ502" s="74"/>
      <c r="DA502" s="74"/>
      <c r="DB502" s="74"/>
      <c r="DC502" s="74"/>
      <c r="DD502" s="74"/>
      <c r="DE502" s="74"/>
      <c r="DF502" s="74"/>
      <c r="DG502" s="74"/>
      <c r="DH502" s="74"/>
      <c r="DI502" s="74"/>
      <c r="DJ502" s="74"/>
      <c r="DK502" s="74"/>
      <c r="DL502" s="74"/>
      <c r="DM502" s="74"/>
      <c r="DN502" s="74"/>
      <c r="DO502" s="74"/>
      <c r="DP502" s="74"/>
      <c r="DQ502" s="74"/>
      <c r="DR502" s="74"/>
      <c r="DS502" s="74"/>
      <c r="DT502" s="74"/>
      <c r="DU502" s="74"/>
      <c r="DV502" s="74"/>
      <c r="DW502" s="74"/>
      <c r="DX502" s="74"/>
      <c r="DY502" s="74"/>
      <c r="DZ502" s="74"/>
      <c r="EA502" s="74"/>
      <c r="EB502" s="74"/>
      <c r="EC502" s="74"/>
      <c r="ED502" s="74"/>
      <c r="EE502" s="74"/>
      <c r="EF502" s="74"/>
      <c r="EG502" s="74"/>
      <c r="EH502" s="74"/>
      <c r="EI502" s="74"/>
      <c r="EJ502" s="74"/>
      <c r="EK502" s="74"/>
      <c r="EL502" s="74"/>
      <c r="EM502" s="74"/>
      <c r="EN502" s="74"/>
      <c r="EO502" s="74"/>
      <c r="EP502" s="74"/>
      <c r="EQ502" s="74"/>
      <c r="ER502" s="74"/>
      <c r="ES502" s="74"/>
      <c r="ET502" s="74"/>
      <c r="EU502" s="74"/>
      <c r="EV502" s="74"/>
      <c r="EW502" s="74"/>
      <c r="EX502" s="74"/>
      <c r="EY502" s="74"/>
      <c r="EZ502" s="74"/>
      <c r="FA502" s="74"/>
      <c r="FB502" s="74"/>
      <c r="FC502" s="74"/>
      <c r="FD502" s="74"/>
      <c r="FE502" s="74"/>
      <c r="FF502" s="74"/>
      <c r="FG502" s="74"/>
      <c r="FH502" s="74"/>
      <c r="FI502" s="74"/>
      <c r="FJ502" s="74"/>
      <c r="FK502" s="74"/>
      <c r="FL502" s="74"/>
      <c r="FM502" s="74"/>
      <c r="FN502" s="74"/>
      <c r="FO502" s="74"/>
      <c r="FP502" s="74"/>
      <c r="FQ502" s="74"/>
      <c r="FR502" s="74"/>
      <c r="FS502" s="74"/>
      <c r="FT502" s="74"/>
      <c r="FU502" s="74"/>
      <c r="FV502" s="74"/>
      <c r="FW502" s="74"/>
      <c r="FX502" s="74"/>
      <c r="FY502" s="74"/>
      <c r="FZ502" s="74"/>
      <c r="GA502" s="74"/>
      <c r="GB502" s="74"/>
      <c r="GC502" s="74"/>
    </row>
    <row r="503" spans="4:185">
      <c r="D503" s="74"/>
      <c r="E503" s="74"/>
      <c r="F503" s="74"/>
      <c r="G503" s="74"/>
      <c r="H503" s="74"/>
      <c r="I503" s="74"/>
      <c r="J503" s="74"/>
      <c r="K503" s="74"/>
      <c r="L503" s="74"/>
      <c r="M503" s="74"/>
      <c r="N503" s="74"/>
      <c r="O503" s="74"/>
      <c r="P503" s="74"/>
      <c r="Q503" s="74"/>
      <c r="R503" s="74"/>
      <c r="S503" s="74"/>
      <c r="T503" s="74"/>
      <c r="U503" s="74"/>
      <c r="V503" s="74"/>
      <c r="W503" s="74"/>
      <c r="X503" s="74"/>
      <c r="Y503" s="74"/>
      <c r="Z503" s="74"/>
      <c r="AA503" s="74"/>
      <c r="AB503" s="74"/>
      <c r="AC503" s="74"/>
      <c r="AD503" s="74"/>
      <c r="AE503" s="74"/>
      <c r="AF503" s="74"/>
      <c r="AG503" s="74"/>
      <c r="AH503" s="74"/>
      <c r="AI503" s="74"/>
      <c r="AJ503" s="74"/>
      <c r="AK503" s="74"/>
      <c r="AL503" s="74"/>
      <c r="AM503" s="74"/>
      <c r="AN503" s="74"/>
      <c r="AO503" s="74"/>
      <c r="AP503" s="74"/>
      <c r="AQ503" s="74"/>
      <c r="AR503" s="74"/>
      <c r="AS503" s="74"/>
      <c r="AT503" s="74"/>
      <c r="AU503" s="74"/>
      <c r="AV503" s="74"/>
      <c r="AW503" s="74"/>
      <c r="AX503" s="74"/>
      <c r="AY503" s="74"/>
      <c r="AZ503" s="74"/>
      <c r="BA503" s="74"/>
      <c r="BB503" s="74"/>
      <c r="BC503" s="74"/>
      <c r="BD503" s="74"/>
      <c r="BE503" s="74"/>
      <c r="BF503" s="74"/>
      <c r="BG503" s="74"/>
      <c r="BH503" s="74"/>
      <c r="BI503" s="74"/>
      <c r="BJ503" s="74"/>
      <c r="BK503" s="74"/>
      <c r="BL503" s="74"/>
      <c r="BM503" s="74"/>
      <c r="BN503" s="74"/>
      <c r="BO503" s="74"/>
      <c r="BP503" s="74"/>
      <c r="BQ503" s="74"/>
      <c r="BR503" s="74"/>
      <c r="BS503" s="74"/>
      <c r="BT503" s="74"/>
      <c r="BU503" s="74"/>
      <c r="BV503" s="74"/>
      <c r="BW503" s="74"/>
      <c r="BX503" s="74"/>
      <c r="BY503" s="74"/>
      <c r="BZ503" s="74"/>
      <c r="CA503" s="74"/>
      <c r="CB503" s="74"/>
      <c r="CC503" s="74"/>
      <c r="CD503" s="74"/>
      <c r="CE503" s="74"/>
      <c r="CF503" s="74"/>
      <c r="CG503" s="74"/>
      <c r="CH503" s="74"/>
      <c r="CI503" s="74"/>
      <c r="CJ503" s="74"/>
      <c r="CK503" s="74"/>
      <c r="CL503" s="74"/>
      <c r="CM503" s="74"/>
      <c r="CN503" s="74"/>
      <c r="CO503" s="74"/>
      <c r="CP503" s="74"/>
      <c r="CQ503" s="74"/>
      <c r="CR503" s="74"/>
      <c r="CS503" s="74"/>
      <c r="CT503" s="74"/>
      <c r="CU503" s="74"/>
      <c r="CV503" s="74"/>
      <c r="CW503" s="74"/>
      <c r="CX503" s="74"/>
      <c r="CY503" s="74"/>
      <c r="CZ503" s="74"/>
      <c r="DA503" s="74"/>
      <c r="DB503" s="74"/>
      <c r="DC503" s="74"/>
      <c r="DD503" s="74"/>
      <c r="DE503" s="74"/>
      <c r="DF503" s="74"/>
      <c r="DG503" s="74"/>
      <c r="DH503" s="74"/>
      <c r="DI503" s="74"/>
      <c r="DJ503" s="74"/>
      <c r="DK503" s="74"/>
      <c r="DL503" s="74"/>
      <c r="DM503" s="74"/>
      <c r="DN503" s="74"/>
      <c r="DO503" s="74"/>
      <c r="DP503" s="74"/>
      <c r="DQ503" s="74"/>
      <c r="DR503" s="74"/>
      <c r="DS503" s="74"/>
      <c r="DT503" s="74"/>
      <c r="DU503" s="74"/>
      <c r="DV503" s="74"/>
      <c r="DW503" s="74"/>
      <c r="DX503" s="74"/>
      <c r="DY503" s="74"/>
      <c r="DZ503" s="74"/>
      <c r="EA503" s="74"/>
      <c r="EB503" s="74"/>
      <c r="EC503" s="74"/>
      <c r="ED503" s="74"/>
      <c r="EE503" s="74"/>
      <c r="EF503" s="74"/>
      <c r="EG503" s="74"/>
      <c r="EH503" s="74"/>
      <c r="EI503" s="74"/>
      <c r="EJ503" s="74"/>
      <c r="EK503" s="74"/>
      <c r="EL503" s="74"/>
      <c r="EM503" s="74"/>
      <c r="EN503" s="74"/>
      <c r="EO503" s="74"/>
      <c r="EP503" s="74"/>
      <c r="EQ503" s="74"/>
      <c r="ER503" s="74"/>
      <c r="ES503" s="74"/>
      <c r="ET503" s="74"/>
      <c r="EU503" s="74"/>
      <c r="EV503" s="74"/>
      <c r="EW503" s="74"/>
      <c r="EX503" s="74"/>
      <c r="EY503" s="74"/>
      <c r="EZ503" s="74"/>
      <c r="FA503" s="74"/>
      <c r="FB503" s="74"/>
      <c r="FC503" s="74"/>
      <c r="FD503" s="74"/>
      <c r="FE503" s="74"/>
      <c r="FF503" s="74"/>
      <c r="FG503" s="74"/>
      <c r="FH503" s="74"/>
      <c r="FI503" s="74"/>
      <c r="FJ503" s="74"/>
      <c r="FK503" s="74"/>
      <c r="FL503" s="74"/>
      <c r="FM503" s="74"/>
      <c r="FN503" s="74"/>
      <c r="FO503" s="74"/>
      <c r="FP503" s="74"/>
      <c r="FQ503" s="74"/>
      <c r="FR503" s="74"/>
      <c r="FS503" s="74"/>
      <c r="FT503" s="74"/>
      <c r="FU503" s="74"/>
      <c r="FV503" s="74"/>
      <c r="FW503" s="74"/>
      <c r="FX503" s="74"/>
      <c r="FY503" s="74"/>
      <c r="FZ503" s="74"/>
      <c r="GA503" s="74"/>
      <c r="GB503" s="74"/>
      <c r="GC503" s="74"/>
    </row>
    <row r="504" spans="4:185">
      <c r="D504" s="74"/>
      <c r="E504" s="74"/>
      <c r="F504" s="74"/>
      <c r="G504" s="74"/>
      <c r="H504" s="74"/>
      <c r="I504" s="74"/>
      <c r="J504" s="74"/>
      <c r="K504" s="74"/>
      <c r="L504" s="74"/>
      <c r="M504" s="74"/>
      <c r="N504" s="74"/>
      <c r="O504" s="74"/>
      <c r="P504" s="74"/>
      <c r="Q504" s="74"/>
      <c r="R504" s="74"/>
      <c r="S504" s="74"/>
      <c r="T504" s="74"/>
      <c r="U504" s="74"/>
      <c r="V504" s="74"/>
      <c r="W504" s="74"/>
      <c r="X504" s="74"/>
      <c r="Y504" s="74"/>
      <c r="Z504" s="74"/>
      <c r="AA504" s="74"/>
      <c r="AB504" s="74"/>
      <c r="AC504" s="74"/>
      <c r="AD504" s="74"/>
      <c r="AE504" s="74"/>
      <c r="AF504" s="74"/>
      <c r="AG504" s="74"/>
      <c r="AH504" s="74"/>
      <c r="AI504" s="74"/>
      <c r="AJ504" s="74"/>
      <c r="AK504" s="74"/>
      <c r="AL504" s="74"/>
      <c r="AM504" s="74"/>
      <c r="AN504" s="74"/>
      <c r="AO504" s="74"/>
      <c r="AP504" s="74"/>
      <c r="AQ504" s="74"/>
      <c r="AR504" s="74"/>
      <c r="AS504" s="74"/>
      <c r="AT504" s="74"/>
      <c r="AU504" s="74"/>
      <c r="AV504" s="74"/>
      <c r="AW504" s="74"/>
      <c r="AX504" s="74"/>
      <c r="AY504" s="74"/>
      <c r="AZ504" s="74"/>
      <c r="BA504" s="74"/>
      <c r="BB504" s="74"/>
      <c r="BC504" s="74"/>
      <c r="BD504" s="74"/>
      <c r="BE504" s="74"/>
      <c r="BF504" s="74"/>
      <c r="BG504" s="74"/>
      <c r="BH504" s="74"/>
      <c r="BI504" s="74"/>
      <c r="BJ504" s="74"/>
      <c r="BK504" s="74"/>
      <c r="BL504" s="74"/>
      <c r="BM504" s="74"/>
      <c r="BN504" s="74"/>
      <c r="BO504" s="74"/>
      <c r="BP504" s="74"/>
      <c r="BQ504" s="74"/>
      <c r="BR504" s="74"/>
      <c r="BS504" s="74"/>
      <c r="BT504" s="74"/>
      <c r="BU504" s="74"/>
      <c r="BV504" s="74"/>
      <c r="BW504" s="74"/>
      <c r="BX504" s="74"/>
      <c r="BY504" s="74"/>
      <c r="BZ504" s="74"/>
      <c r="CA504" s="74"/>
      <c r="CB504" s="74"/>
      <c r="CC504" s="74"/>
      <c r="CD504" s="74"/>
      <c r="CE504" s="74"/>
      <c r="CF504" s="74"/>
      <c r="CG504" s="74"/>
      <c r="CH504" s="74"/>
      <c r="CI504" s="74"/>
      <c r="CJ504" s="74"/>
      <c r="CK504" s="74"/>
      <c r="CL504" s="74"/>
      <c r="CM504" s="74"/>
      <c r="CN504" s="74"/>
      <c r="CO504" s="74"/>
      <c r="CP504" s="74"/>
      <c r="CQ504" s="74"/>
      <c r="CR504" s="74"/>
      <c r="CS504" s="74"/>
      <c r="CT504" s="74"/>
      <c r="CU504" s="74"/>
      <c r="CV504" s="74"/>
      <c r="CW504" s="74"/>
      <c r="CX504" s="74"/>
      <c r="CY504" s="74"/>
      <c r="CZ504" s="74"/>
      <c r="DA504" s="74"/>
      <c r="DB504" s="74"/>
      <c r="DC504" s="74"/>
      <c r="DD504" s="74"/>
      <c r="DE504" s="74"/>
      <c r="DF504" s="74"/>
      <c r="DG504" s="74"/>
      <c r="DH504" s="74"/>
      <c r="DI504" s="74"/>
      <c r="DJ504" s="74"/>
      <c r="DK504" s="74"/>
      <c r="DL504" s="74"/>
      <c r="DM504" s="74"/>
      <c r="DN504" s="74"/>
      <c r="DO504" s="74"/>
      <c r="DP504" s="74"/>
      <c r="DQ504" s="74"/>
      <c r="DR504" s="74"/>
      <c r="DS504" s="74"/>
      <c r="DT504" s="74"/>
      <c r="DU504" s="74"/>
      <c r="DV504" s="74"/>
      <c r="DW504" s="74"/>
      <c r="DX504" s="74"/>
      <c r="DY504" s="74"/>
      <c r="DZ504" s="74"/>
      <c r="EA504" s="74"/>
      <c r="EB504" s="74"/>
      <c r="EC504" s="74"/>
      <c r="ED504" s="74"/>
      <c r="EE504" s="74"/>
      <c r="EF504" s="74"/>
      <c r="EG504" s="74"/>
      <c r="EH504" s="74"/>
      <c r="EI504" s="74"/>
      <c r="EJ504" s="74"/>
      <c r="EK504" s="74"/>
      <c r="EL504" s="74"/>
      <c r="EM504" s="74"/>
      <c r="EN504" s="74"/>
      <c r="EO504" s="74"/>
      <c r="EP504" s="74"/>
      <c r="EQ504" s="74"/>
      <c r="ER504" s="74"/>
      <c r="ES504" s="74"/>
      <c r="ET504" s="74"/>
      <c r="EU504" s="74"/>
      <c r="EV504" s="74"/>
      <c r="EW504" s="74"/>
      <c r="EX504" s="74"/>
      <c r="EY504" s="74"/>
      <c r="EZ504" s="74"/>
      <c r="FA504" s="74"/>
      <c r="FB504" s="74"/>
      <c r="FC504" s="74"/>
      <c r="FD504" s="74"/>
      <c r="FE504" s="74"/>
      <c r="FF504" s="74"/>
      <c r="FG504" s="74"/>
      <c r="FH504" s="74"/>
      <c r="FI504" s="74"/>
      <c r="FJ504" s="74"/>
      <c r="FK504" s="74"/>
      <c r="FL504" s="74"/>
      <c r="FM504" s="74"/>
      <c r="FN504" s="74"/>
      <c r="FO504" s="74"/>
      <c r="FP504" s="74"/>
      <c r="FQ504" s="74"/>
      <c r="FR504" s="74"/>
      <c r="FS504" s="74"/>
      <c r="FT504" s="74"/>
      <c r="FU504" s="74"/>
      <c r="FV504" s="74"/>
      <c r="FW504" s="74"/>
      <c r="FX504" s="74"/>
      <c r="FY504" s="74"/>
      <c r="FZ504" s="74"/>
      <c r="GA504" s="74"/>
      <c r="GB504" s="74"/>
      <c r="GC504" s="74"/>
    </row>
    <row r="505" spans="4:185">
      <c r="D505" s="74"/>
      <c r="E505" s="74"/>
      <c r="F505" s="74"/>
      <c r="G505" s="74"/>
      <c r="H505" s="74"/>
      <c r="I505" s="74"/>
      <c r="J505" s="74"/>
      <c r="K505" s="74"/>
      <c r="L505" s="74"/>
      <c r="M505" s="74"/>
      <c r="N505" s="74"/>
      <c r="O505" s="74"/>
      <c r="P505" s="74"/>
      <c r="Q505" s="74"/>
      <c r="R505" s="74"/>
      <c r="S505" s="74"/>
      <c r="T505" s="74"/>
      <c r="U505" s="74"/>
      <c r="V505" s="74"/>
      <c r="W505" s="74"/>
      <c r="X505" s="74"/>
      <c r="Y505" s="74"/>
      <c r="Z505" s="74"/>
      <c r="AA505" s="74"/>
      <c r="AB505" s="74"/>
      <c r="AC505" s="74"/>
      <c r="AD505" s="74"/>
      <c r="AE505" s="74"/>
      <c r="AF505" s="74"/>
      <c r="AG505" s="74"/>
      <c r="AH505" s="74"/>
      <c r="AI505" s="74"/>
      <c r="AJ505" s="74"/>
      <c r="AK505" s="74"/>
      <c r="AL505" s="74"/>
      <c r="AM505" s="74"/>
      <c r="AN505" s="74"/>
      <c r="AO505" s="74"/>
      <c r="AP505" s="74"/>
      <c r="AQ505" s="74"/>
      <c r="AR505" s="74"/>
      <c r="AS505" s="74"/>
      <c r="AT505" s="74"/>
      <c r="AU505" s="74"/>
      <c r="AV505" s="74"/>
      <c r="AW505" s="74"/>
      <c r="AX505" s="74"/>
      <c r="AY505" s="74"/>
      <c r="AZ505" s="74"/>
      <c r="BA505" s="74"/>
      <c r="BB505" s="74"/>
      <c r="BC505" s="74"/>
      <c r="BD505" s="74"/>
      <c r="BE505" s="74"/>
      <c r="BF505" s="74"/>
      <c r="BG505" s="74"/>
      <c r="BH505" s="74"/>
      <c r="BI505" s="74"/>
      <c r="BJ505" s="74"/>
      <c r="BK505" s="74"/>
      <c r="BL505" s="74"/>
      <c r="BM505" s="74"/>
      <c r="BN505" s="74"/>
      <c r="BO505" s="74"/>
      <c r="BP505" s="74"/>
      <c r="BQ505" s="74"/>
      <c r="BR505" s="74"/>
      <c r="BS505" s="74"/>
      <c r="BT505" s="74"/>
      <c r="BU505" s="74"/>
      <c r="BV505" s="74"/>
      <c r="BW505" s="74"/>
      <c r="BX505" s="74"/>
      <c r="BY505" s="74"/>
      <c r="BZ505" s="74"/>
      <c r="CA505" s="74"/>
      <c r="CB505" s="74"/>
      <c r="CC505" s="74"/>
      <c r="CD505" s="74"/>
      <c r="CE505" s="74"/>
      <c r="CF505" s="74"/>
      <c r="CG505" s="74"/>
      <c r="CH505" s="74"/>
      <c r="CI505" s="74"/>
      <c r="CJ505" s="74"/>
      <c r="CK505" s="74"/>
      <c r="CL505" s="74"/>
      <c r="CM505" s="74"/>
      <c r="CN505" s="74"/>
      <c r="CO505" s="74"/>
      <c r="CP505" s="74"/>
      <c r="CQ505" s="74"/>
      <c r="CR505" s="74"/>
      <c r="CS505" s="74"/>
      <c r="CT505" s="74"/>
      <c r="CU505" s="74"/>
      <c r="CV505" s="74"/>
      <c r="CW505" s="74"/>
      <c r="CX505" s="74"/>
      <c r="CY505" s="74"/>
      <c r="CZ505" s="74"/>
      <c r="DA505" s="74"/>
      <c r="DB505" s="74"/>
      <c r="DC505" s="74"/>
      <c r="DD505" s="74"/>
      <c r="DE505" s="74"/>
      <c r="DF505" s="74"/>
      <c r="DG505" s="74"/>
      <c r="DH505" s="74"/>
      <c r="DI505" s="74"/>
      <c r="DJ505" s="74"/>
      <c r="DK505" s="74"/>
      <c r="DL505" s="74"/>
      <c r="DM505" s="74"/>
      <c r="DN505" s="74"/>
      <c r="DO505" s="74"/>
      <c r="DP505" s="74"/>
      <c r="DQ505" s="74"/>
      <c r="DR505" s="74"/>
      <c r="DS505" s="74"/>
      <c r="DT505" s="74"/>
      <c r="DU505" s="74"/>
      <c r="DV505" s="74"/>
      <c r="DW505" s="74"/>
      <c r="DX505" s="74"/>
      <c r="DY505" s="74"/>
      <c r="DZ505" s="74"/>
      <c r="EA505" s="74"/>
      <c r="EB505" s="74"/>
      <c r="EC505" s="74"/>
      <c r="ED505" s="74"/>
      <c r="EE505" s="74"/>
      <c r="EF505" s="74"/>
      <c r="EG505" s="74"/>
      <c r="EH505" s="74"/>
      <c r="EI505" s="74"/>
      <c r="EJ505" s="74"/>
      <c r="EK505" s="74"/>
      <c r="EL505" s="74"/>
      <c r="EM505" s="74"/>
      <c r="EN505" s="74"/>
      <c r="EO505" s="74"/>
      <c r="EP505" s="74"/>
      <c r="EQ505" s="74"/>
      <c r="ER505" s="74"/>
      <c r="ES505" s="74"/>
      <c r="ET505" s="74"/>
      <c r="EU505" s="74"/>
      <c r="EV505" s="74"/>
      <c r="EW505" s="74"/>
      <c r="EX505" s="74"/>
      <c r="EY505" s="74"/>
      <c r="EZ505" s="74"/>
      <c r="FA505" s="74"/>
      <c r="FB505" s="74"/>
      <c r="FC505" s="74"/>
      <c r="FD505" s="74"/>
      <c r="FE505" s="74"/>
      <c r="FF505" s="74"/>
      <c r="FG505" s="74"/>
      <c r="FH505" s="74"/>
      <c r="FI505" s="74"/>
      <c r="FJ505" s="74"/>
      <c r="FK505" s="74"/>
      <c r="FL505" s="74"/>
      <c r="FM505" s="74"/>
      <c r="FN505" s="74"/>
      <c r="FO505" s="74"/>
      <c r="FP505" s="74"/>
      <c r="FQ505" s="74"/>
      <c r="FR505" s="74"/>
      <c r="FS505" s="74"/>
      <c r="FT505" s="74"/>
      <c r="FU505" s="74"/>
      <c r="FV505" s="74"/>
      <c r="FW505" s="74"/>
      <c r="FX505" s="74"/>
      <c r="FY505" s="74"/>
      <c r="FZ505" s="74"/>
      <c r="GA505" s="74"/>
      <c r="GB505" s="74"/>
      <c r="GC505" s="74"/>
    </row>
    <row r="506" spans="4:185">
      <c r="D506" s="74"/>
      <c r="E506" s="74"/>
      <c r="F506" s="74"/>
      <c r="G506" s="74"/>
      <c r="H506" s="74"/>
      <c r="I506" s="74"/>
      <c r="J506" s="74"/>
      <c r="K506" s="74"/>
      <c r="L506" s="74"/>
      <c r="M506" s="74"/>
      <c r="N506" s="74"/>
      <c r="O506" s="74"/>
      <c r="P506" s="74"/>
      <c r="Q506" s="74"/>
      <c r="R506" s="74"/>
      <c r="S506" s="74"/>
      <c r="T506" s="74"/>
      <c r="U506" s="74"/>
      <c r="V506" s="74"/>
      <c r="W506" s="74"/>
      <c r="X506" s="74"/>
      <c r="Y506" s="74"/>
      <c r="Z506" s="74"/>
      <c r="AA506" s="74"/>
      <c r="AB506" s="74"/>
      <c r="AC506" s="74"/>
      <c r="AD506" s="74"/>
      <c r="AE506" s="74"/>
      <c r="AF506" s="74"/>
      <c r="AG506" s="74"/>
      <c r="AH506" s="74"/>
      <c r="AI506" s="74"/>
      <c r="AJ506" s="74"/>
      <c r="AK506" s="74"/>
      <c r="AL506" s="74"/>
      <c r="AM506" s="74"/>
      <c r="AN506" s="74"/>
      <c r="AO506" s="74"/>
      <c r="AP506" s="74"/>
      <c r="AQ506" s="74"/>
      <c r="AR506" s="74"/>
      <c r="AS506" s="74"/>
      <c r="AT506" s="74"/>
      <c r="AU506" s="74"/>
      <c r="AV506" s="74"/>
      <c r="AW506" s="74"/>
      <c r="AX506" s="74"/>
      <c r="AY506" s="74"/>
      <c r="AZ506" s="74"/>
      <c r="BA506" s="74"/>
      <c r="BB506" s="74"/>
      <c r="BC506" s="74"/>
      <c r="BD506" s="74"/>
      <c r="BE506" s="74"/>
      <c r="BF506" s="74"/>
      <c r="BG506" s="74"/>
      <c r="BH506" s="74"/>
      <c r="BI506" s="74"/>
      <c r="BJ506" s="74"/>
      <c r="BK506" s="74"/>
      <c r="BL506" s="74"/>
      <c r="BM506" s="74"/>
      <c r="BN506" s="74"/>
      <c r="BO506" s="74"/>
      <c r="BP506" s="74"/>
      <c r="BQ506" s="74"/>
      <c r="BR506" s="74"/>
      <c r="BS506" s="74"/>
      <c r="BT506" s="74"/>
      <c r="BU506" s="74"/>
      <c r="BV506" s="74"/>
      <c r="BW506" s="74"/>
      <c r="BX506" s="74"/>
      <c r="BY506" s="74"/>
      <c r="BZ506" s="74"/>
      <c r="CA506" s="74"/>
      <c r="CB506" s="74"/>
      <c r="CC506" s="74"/>
      <c r="CD506" s="74"/>
      <c r="CE506" s="74"/>
      <c r="CF506" s="74"/>
      <c r="CG506" s="74"/>
      <c r="CH506" s="74"/>
      <c r="CI506" s="74"/>
      <c r="CJ506" s="74"/>
      <c r="CK506" s="74"/>
      <c r="CL506" s="74"/>
      <c r="CM506" s="74"/>
      <c r="CN506" s="74"/>
      <c r="CO506" s="74"/>
      <c r="CP506" s="74"/>
      <c r="CQ506" s="74"/>
      <c r="CR506" s="74"/>
      <c r="CS506" s="74"/>
      <c r="CT506" s="74"/>
      <c r="CU506" s="74"/>
      <c r="CV506" s="74"/>
      <c r="CW506" s="74"/>
      <c r="CX506" s="74"/>
      <c r="CY506" s="74"/>
      <c r="CZ506" s="74"/>
      <c r="DA506" s="74"/>
      <c r="DB506" s="74"/>
      <c r="DC506" s="74"/>
      <c r="DD506" s="74"/>
      <c r="DE506" s="74"/>
      <c r="DF506" s="74"/>
      <c r="DG506" s="74"/>
      <c r="DH506" s="74"/>
      <c r="DI506" s="74"/>
      <c r="DJ506" s="74"/>
      <c r="DK506" s="74"/>
      <c r="DL506" s="74"/>
      <c r="DM506" s="74"/>
      <c r="DN506" s="74"/>
      <c r="DO506" s="74"/>
      <c r="DP506" s="74"/>
      <c r="DQ506" s="74"/>
      <c r="DR506" s="74"/>
      <c r="DS506" s="74"/>
      <c r="DT506" s="74"/>
      <c r="DU506" s="74"/>
      <c r="DV506" s="74"/>
      <c r="DW506" s="74"/>
      <c r="DX506" s="74"/>
      <c r="DY506" s="74"/>
      <c r="DZ506" s="74"/>
      <c r="EA506" s="74"/>
      <c r="EB506" s="74"/>
      <c r="EC506" s="74"/>
      <c r="ED506" s="74"/>
      <c r="EE506" s="74"/>
      <c r="EF506" s="74"/>
      <c r="EG506" s="74"/>
      <c r="EH506" s="74"/>
      <c r="EI506" s="74"/>
      <c r="EJ506" s="74"/>
      <c r="EK506" s="74"/>
      <c r="EL506" s="74"/>
      <c r="EM506" s="74"/>
      <c r="EN506" s="74"/>
      <c r="EO506" s="74"/>
      <c r="EP506" s="74"/>
      <c r="EQ506" s="74"/>
      <c r="ER506" s="74"/>
      <c r="ES506" s="74"/>
      <c r="ET506" s="74"/>
      <c r="EU506" s="74"/>
      <c r="EV506" s="74"/>
      <c r="EW506" s="74"/>
      <c r="EX506" s="74"/>
      <c r="EY506" s="74"/>
      <c r="EZ506" s="74"/>
      <c r="FA506" s="74"/>
      <c r="FB506" s="74"/>
      <c r="FC506" s="74"/>
      <c r="FD506" s="74"/>
      <c r="FE506" s="74"/>
      <c r="FF506" s="74"/>
      <c r="FG506" s="74"/>
      <c r="FH506" s="74"/>
      <c r="FI506" s="74"/>
      <c r="FJ506" s="74"/>
      <c r="FK506" s="74"/>
      <c r="FL506" s="74"/>
      <c r="FM506" s="74"/>
      <c r="FN506" s="74"/>
      <c r="FO506" s="74"/>
      <c r="FP506" s="74"/>
      <c r="FQ506" s="74"/>
      <c r="FR506" s="74"/>
      <c r="FS506" s="74"/>
      <c r="FT506" s="74"/>
      <c r="FU506" s="74"/>
      <c r="FV506" s="74"/>
      <c r="FW506" s="74"/>
      <c r="FX506" s="74"/>
      <c r="FY506" s="74"/>
      <c r="FZ506" s="74"/>
      <c r="GA506" s="74"/>
      <c r="GB506" s="74"/>
      <c r="GC506" s="74"/>
    </row>
    <row r="507" spans="4:185">
      <c r="D507" s="74"/>
      <c r="E507" s="74"/>
      <c r="F507" s="74"/>
      <c r="G507" s="74"/>
      <c r="H507" s="74"/>
      <c r="I507" s="74"/>
      <c r="J507" s="74"/>
      <c r="K507" s="74"/>
      <c r="L507" s="74"/>
      <c r="M507" s="74"/>
      <c r="N507" s="74"/>
      <c r="O507" s="74"/>
      <c r="P507" s="74"/>
      <c r="Q507" s="74"/>
      <c r="R507" s="74"/>
      <c r="S507" s="74"/>
      <c r="T507" s="74"/>
      <c r="U507" s="74"/>
      <c r="V507" s="74"/>
      <c r="W507" s="74"/>
      <c r="X507" s="74"/>
      <c r="Y507" s="74"/>
      <c r="Z507" s="74"/>
      <c r="AA507" s="74"/>
      <c r="AB507" s="74"/>
      <c r="AC507" s="74"/>
      <c r="AD507" s="74"/>
      <c r="AE507" s="74"/>
      <c r="AF507" s="74"/>
      <c r="AG507" s="74"/>
      <c r="AH507" s="74"/>
      <c r="AI507" s="74"/>
      <c r="AJ507" s="74"/>
      <c r="AK507" s="74"/>
      <c r="AL507" s="74"/>
      <c r="AM507" s="74"/>
      <c r="AN507" s="74"/>
      <c r="AO507" s="74"/>
      <c r="AP507" s="74"/>
      <c r="AQ507" s="74"/>
      <c r="AR507" s="74"/>
      <c r="AS507" s="74"/>
      <c r="AT507" s="74"/>
      <c r="AU507" s="74"/>
      <c r="AV507" s="74"/>
      <c r="AW507" s="74"/>
      <c r="AX507" s="74"/>
      <c r="AY507" s="74"/>
      <c r="AZ507" s="74"/>
      <c r="BA507" s="74"/>
      <c r="BB507" s="74"/>
      <c r="BC507" s="74"/>
      <c r="BD507" s="74"/>
      <c r="BE507" s="74"/>
      <c r="BF507" s="74"/>
      <c r="BG507" s="74"/>
      <c r="BH507" s="74"/>
      <c r="BI507" s="74"/>
      <c r="BJ507" s="74"/>
      <c r="BK507" s="74"/>
      <c r="BL507" s="74"/>
      <c r="BM507" s="74"/>
      <c r="BN507" s="74"/>
      <c r="BO507" s="74"/>
      <c r="BP507" s="74"/>
      <c r="BQ507" s="74"/>
      <c r="BR507" s="74"/>
      <c r="BS507" s="74"/>
      <c r="BT507" s="74"/>
      <c r="BU507" s="74"/>
      <c r="BV507" s="74"/>
      <c r="BW507" s="74"/>
      <c r="BX507" s="74"/>
      <c r="BY507" s="74"/>
      <c r="BZ507" s="74"/>
      <c r="CA507" s="74"/>
      <c r="CB507" s="74"/>
      <c r="CC507" s="74"/>
      <c r="CD507" s="74"/>
      <c r="CE507" s="74"/>
      <c r="CF507" s="74"/>
      <c r="CG507" s="74"/>
      <c r="CH507" s="74"/>
      <c r="CI507" s="74"/>
      <c r="CJ507" s="74"/>
      <c r="CK507" s="74"/>
      <c r="CL507" s="74"/>
      <c r="CM507" s="74"/>
      <c r="CN507" s="74"/>
      <c r="CO507" s="74"/>
      <c r="CP507" s="74"/>
      <c r="CQ507" s="74"/>
      <c r="CR507" s="74"/>
      <c r="CS507" s="74"/>
      <c r="CT507" s="74"/>
      <c r="CU507" s="74"/>
      <c r="CV507" s="74"/>
      <c r="CW507" s="74"/>
      <c r="CX507" s="74"/>
      <c r="CY507" s="74"/>
      <c r="CZ507" s="74"/>
      <c r="DA507" s="74"/>
      <c r="DB507" s="74"/>
      <c r="DC507" s="74"/>
      <c r="DD507" s="74"/>
      <c r="DE507" s="74"/>
      <c r="DF507" s="74"/>
      <c r="DG507" s="74"/>
      <c r="DH507" s="74"/>
      <c r="DI507" s="74"/>
      <c r="DJ507" s="74"/>
      <c r="DK507" s="74"/>
      <c r="DL507" s="74"/>
      <c r="DM507" s="74"/>
      <c r="DN507" s="74"/>
      <c r="DO507" s="74"/>
      <c r="DP507" s="74"/>
      <c r="DQ507" s="74"/>
      <c r="DR507" s="74"/>
      <c r="DS507" s="74"/>
      <c r="DT507" s="74"/>
      <c r="DU507" s="74"/>
      <c r="DV507" s="74"/>
      <c r="DW507" s="74"/>
      <c r="DX507" s="74"/>
      <c r="DY507" s="74"/>
      <c r="DZ507" s="74"/>
      <c r="EA507" s="74"/>
      <c r="EB507" s="74"/>
      <c r="EC507" s="74"/>
      <c r="ED507" s="74"/>
      <c r="EE507" s="74"/>
      <c r="EF507" s="74"/>
      <c r="EG507" s="74"/>
      <c r="EH507" s="74"/>
      <c r="EI507" s="74"/>
      <c r="EJ507" s="74"/>
      <c r="EK507" s="74"/>
      <c r="EL507" s="74"/>
      <c r="EM507" s="74"/>
      <c r="EN507" s="74"/>
      <c r="EO507" s="74"/>
      <c r="EP507" s="74"/>
      <c r="EQ507" s="74"/>
      <c r="ER507" s="74"/>
      <c r="ES507" s="74"/>
      <c r="ET507" s="74"/>
      <c r="EU507" s="74"/>
      <c r="EV507" s="74"/>
      <c r="EW507" s="74"/>
      <c r="EX507" s="74"/>
      <c r="EY507" s="74"/>
      <c r="EZ507" s="74"/>
      <c r="FA507" s="74"/>
      <c r="FB507" s="74"/>
      <c r="FC507" s="74"/>
      <c r="FD507" s="74"/>
      <c r="FE507" s="74"/>
      <c r="FF507" s="74"/>
      <c r="FG507" s="74"/>
      <c r="FH507" s="74"/>
      <c r="FI507" s="74"/>
      <c r="FJ507" s="74"/>
      <c r="FK507" s="74"/>
      <c r="FL507" s="74"/>
      <c r="FM507" s="74"/>
      <c r="FN507" s="74"/>
      <c r="FO507" s="74"/>
      <c r="FP507" s="74"/>
      <c r="FQ507" s="74"/>
      <c r="FR507" s="74"/>
      <c r="FS507" s="74"/>
      <c r="FT507" s="74"/>
      <c r="FU507" s="74"/>
      <c r="FV507" s="74"/>
      <c r="FW507" s="74"/>
      <c r="FX507" s="74"/>
      <c r="FY507" s="74"/>
      <c r="FZ507" s="74"/>
      <c r="GA507" s="74"/>
      <c r="GB507" s="74"/>
      <c r="GC507" s="74"/>
    </row>
    <row r="508" spans="4:185">
      <c r="D508" s="74"/>
      <c r="E508" s="74"/>
      <c r="F508" s="74"/>
      <c r="G508" s="74"/>
      <c r="H508" s="74"/>
      <c r="I508" s="74"/>
      <c r="J508" s="74"/>
      <c r="K508" s="74"/>
      <c r="L508" s="74"/>
      <c r="M508" s="74"/>
      <c r="N508" s="74"/>
      <c r="O508" s="74"/>
      <c r="P508" s="74"/>
      <c r="Q508" s="74"/>
      <c r="R508" s="74"/>
      <c r="S508" s="74"/>
      <c r="T508" s="74"/>
      <c r="U508" s="74"/>
      <c r="V508" s="74"/>
      <c r="W508" s="74"/>
      <c r="X508" s="74"/>
      <c r="Y508" s="74"/>
      <c r="Z508" s="74"/>
      <c r="AA508" s="74"/>
      <c r="AB508" s="74"/>
      <c r="AC508" s="74"/>
      <c r="AD508" s="74"/>
      <c r="AE508" s="74"/>
      <c r="AF508" s="74"/>
      <c r="AG508" s="74"/>
      <c r="AH508" s="74"/>
      <c r="AI508" s="74"/>
      <c r="AJ508" s="74"/>
      <c r="AK508" s="74"/>
      <c r="AL508" s="74"/>
      <c r="AM508" s="74"/>
      <c r="AN508" s="74"/>
      <c r="AO508" s="74"/>
      <c r="AP508" s="74"/>
      <c r="AQ508" s="74"/>
      <c r="AR508" s="74"/>
      <c r="AS508" s="74"/>
      <c r="AT508" s="74"/>
      <c r="AU508" s="74"/>
      <c r="AV508" s="74"/>
      <c r="AW508" s="74"/>
      <c r="AX508" s="74"/>
      <c r="AY508" s="74"/>
      <c r="AZ508" s="74"/>
      <c r="BA508" s="74"/>
      <c r="BB508" s="74"/>
      <c r="BC508" s="74"/>
      <c r="BD508" s="74"/>
      <c r="BE508" s="74"/>
      <c r="BF508" s="74"/>
      <c r="BG508" s="74"/>
      <c r="BH508" s="74"/>
      <c r="BI508" s="74"/>
      <c r="BJ508" s="74"/>
      <c r="BK508" s="74"/>
      <c r="BL508" s="74"/>
      <c r="BM508" s="74"/>
      <c r="BN508" s="74"/>
      <c r="BO508" s="74"/>
      <c r="BP508" s="74"/>
      <c r="BQ508" s="74"/>
      <c r="BR508" s="74"/>
      <c r="BS508" s="74"/>
      <c r="BT508" s="74"/>
      <c r="BU508" s="74"/>
      <c r="BV508" s="74"/>
      <c r="BW508" s="74"/>
      <c r="BX508" s="74"/>
      <c r="BY508" s="74"/>
      <c r="BZ508" s="74"/>
      <c r="CA508" s="74"/>
      <c r="CB508" s="74"/>
      <c r="CC508" s="74"/>
      <c r="CD508" s="74"/>
      <c r="CE508" s="74"/>
      <c r="CF508" s="74"/>
      <c r="CG508" s="74"/>
      <c r="CH508" s="74"/>
      <c r="CI508" s="74"/>
      <c r="CJ508" s="74"/>
      <c r="CK508" s="74"/>
      <c r="CL508" s="74"/>
      <c r="CM508" s="74"/>
      <c r="CN508" s="74"/>
      <c r="CO508" s="74"/>
      <c r="CP508" s="74"/>
      <c r="CQ508" s="74"/>
      <c r="CR508" s="74"/>
      <c r="CS508" s="74"/>
      <c r="CT508" s="74"/>
      <c r="CU508" s="74"/>
      <c r="CV508" s="74"/>
      <c r="CW508" s="74"/>
      <c r="CX508" s="74"/>
      <c r="CY508" s="74"/>
      <c r="CZ508" s="74"/>
      <c r="DA508" s="74"/>
      <c r="DB508" s="74"/>
      <c r="DC508" s="74"/>
      <c r="DD508" s="74"/>
      <c r="DE508" s="74"/>
      <c r="DF508" s="74"/>
      <c r="DG508" s="74"/>
      <c r="DH508" s="74"/>
      <c r="DI508" s="74"/>
      <c r="DJ508" s="74"/>
      <c r="DK508" s="74"/>
      <c r="DL508" s="74"/>
      <c r="DM508" s="74"/>
      <c r="DN508" s="74"/>
      <c r="DO508" s="74"/>
      <c r="DP508" s="74"/>
      <c r="DQ508" s="74"/>
      <c r="DR508" s="74"/>
      <c r="DS508" s="74"/>
      <c r="DT508" s="74"/>
      <c r="DU508" s="74"/>
      <c r="DV508" s="74"/>
      <c r="DW508" s="74"/>
      <c r="DX508" s="74"/>
      <c r="DY508" s="74"/>
      <c r="DZ508" s="74"/>
      <c r="EA508" s="74"/>
      <c r="EB508" s="74"/>
      <c r="EC508" s="74"/>
      <c r="ED508" s="74"/>
      <c r="EE508" s="74"/>
      <c r="EF508" s="74"/>
      <c r="EG508" s="74"/>
      <c r="EH508" s="74"/>
      <c r="EI508" s="74"/>
      <c r="EJ508" s="74"/>
      <c r="EK508" s="74"/>
      <c r="EL508" s="74"/>
      <c r="EM508" s="74"/>
      <c r="EN508" s="74"/>
      <c r="EO508" s="74"/>
      <c r="EP508" s="74"/>
      <c r="EQ508" s="74"/>
      <c r="ER508" s="74"/>
      <c r="ES508" s="74"/>
      <c r="ET508" s="74"/>
      <c r="EU508" s="74"/>
      <c r="EV508" s="74"/>
      <c r="EW508" s="74"/>
      <c r="EX508" s="74"/>
      <c r="EY508" s="74"/>
      <c r="EZ508" s="74"/>
      <c r="FA508" s="74"/>
      <c r="FB508" s="74"/>
      <c r="FC508" s="74"/>
      <c r="FD508" s="74"/>
      <c r="FE508" s="74"/>
      <c r="FF508" s="74"/>
      <c r="FG508" s="74"/>
      <c r="FH508" s="74"/>
      <c r="FI508" s="74"/>
      <c r="FJ508" s="74"/>
      <c r="FK508" s="74"/>
      <c r="FL508" s="74"/>
      <c r="FM508" s="74"/>
      <c r="FN508" s="74"/>
      <c r="FO508" s="74"/>
      <c r="FP508" s="74"/>
      <c r="FQ508" s="74"/>
      <c r="FR508" s="74"/>
      <c r="FS508" s="74"/>
      <c r="FT508" s="74"/>
      <c r="FU508" s="74"/>
      <c r="FV508" s="74"/>
      <c r="FW508" s="74"/>
      <c r="FX508" s="74"/>
      <c r="FY508" s="74"/>
      <c r="FZ508" s="74"/>
      <c r="GA508" s="74"/>
      <c r="GB508" s="74"/>
      <c r="GC508" s="74"/>
    </row>
    <row r="509" spans="4:185">
      <c r="D509" s="74"/>
      <c r="E509" s="74"/>
      <c r="F509" s="74"/>
      <c r="G509" s="74"/>
      <c r="H509" s="74"/>
      <c r="I509" s="74"/>
      <c r="J509" s="74"/>
      <c r="K509" s="74"/>
      <c r="L509" s="74"/>
      <c r="M509" s="74"/>
      <c r="N509" s="74"/>
      <c r="O509" s="74"/>
      <c r="P509" s="74"/>
      <c r="Q509" s="74"/>
      <c r="R509" s="74"/>
      <c r="S509" s="74"/>
      <c r="T509" s="74"/>
      <c r="U509" s="74"/>
      <c r="V509" s="74"/>
      <c r="W509" s="74"/>
      <c r="X509" s="74"/>
      <c r="Y509" s="74"/>
      <c r="Z509" s="74"/>
      <c r="AA509" s="74"/>
      <c r="AB509" s="74"/>
      <c r="AC509" s="74"/>
      <c r="AD509" s="74"/>
      <c r="AE509" s="74"/>
      <c r="AF509" s="74"/>
      <c r="AG509" s="74"/>
      <c r="AH509" s="74"/>
      <c r="AI509" s="74"/>
      <c r="AJ509" s="74"/>
      <c r="AK509" s="74"/>
      <c r="AL509" s="74"/>
      <c r="AM509" s="74"/>
      <c r="AN509" s="74"/>
      <c r="AO509" s="74"/>
      <c r="AP509" s="74"/>
      <c r="AQ509" s="74"/>
      <c r="AR509" s="74"/>
      <c r="AS509" s="74"/>
      <c r="AT509" s="74"/>
      <c r="AU509" s="74"/>
      <c r="AV509" s="74"/>
      <c r="AW509" s="74"/>
      <c r="AX509" s="74"/>
      <c r="AY509" s="74"/>
      <c r="AZ509" s="74"/>
      <c r="BA509" s="74"/>
      <c r="BB509" s="74"/>
      <c r="BC509" s="74"/>
      <c r="BD509" s="74"/>
      <c r="BE509" s="74"/>
      <c r="BF509" s="74"/>
      <c r="BG509" s="74"/>
      <c r="BH509" s="74"/>
      <c r="BI509" s="74"/>
      <c r="BJ509" s="74"/>
      <c r="BK509" s="74"/>
      <c r="BL509" s="74"/>
      <c r="BM509" s="74"/>
      <c r="BN509" s="74"/>
      <c r="BO509" s="74"/>
      <c r="BP509" s="74"/>
      <c r="BQ509" s="74"/>
      <c r="BR509" s="74"/>
      <c r="BS509" s="74"/>
      <c r="BT509" s="74"/>
      <c r="BU509" s="74"/>
      <c r="BV509" s="74"/>
      <c r="BW509" s="74"/>
      <c r="BX509" s="74"/>
      <c r="BY509" s="74"/>
      <c r="BZ509" s="74"/>
      <c r="CA509" s="74"/>
      <c r="CB509" s="74"/>
      <c r="CC509" s="74"/>
      <c r="CD509" s="74"/>
      <c r="CE509" s="74"/>
      <c r="CF509" s="74"/>
      <c r="CG509" s="74"/>
      <c r="CH509" s="74"/>
      <c r="CI509" s="74"/>
      <c r="CJ509" s="74"/>
      <c r="CK509" s="74"/>
      <c r="CL509" s="74"/>
      <c r="CM509" s="74"/>
      <c r="CN509" s="74"/>
      <c r="CO509" s="74"/>
      <c r="CP509" s="74"/>
      <c r="CQ509" s="74"/>
      <c r="CR509" s="74"/>
      <c r="CS509" s="74"/>
      <c r="CT509" s="74"/>
      <c r="CU509" s="74"/>
      <c r="CV509" s="74"/>
      <c r="CW509" s="74"/>
      <c r="CX509" s="74"/>
      <c r="CY509" s="74"/>
      <c r="CZ509" s="74"/>
      <c r="DA509" s="74"/>
      <c r="DB509" s="74"/>
      <c r="DC509" s="74"/>
      <c r="DD509" s="74"/>
      <c r="DE509" s="74"/>
      <c r="DF509" s="74"/>
      <c r="DG509" s="74"/>
      <c r="DH509" s="74"/>
      <c r="DI509" s="74"/>
      <c r="DJ509" s="74"/>
      <c r="DK509" s="74"/>
      <c r="DL509" s="74"/>
      <c r="DM509" s="74"/>
      <c r="DN509" s="74"/>
      <c r="DO509" s="74"/>
      <c r="DP509" s="74"/>
      <c r="DQ509" s="74"/>
      <c r="DR509" s="74"/>
      <c r="DS509" s="74"/>
      <c r="DT509" s="74"/>
      <c r="DU509" s="74"/>
      <c r="DV509" s="74"/>
      <c r="DW509" s="74"/>
      <c r="DX509" s="74"/>
      <c r="DY509" s="74"/>
      <c r="DZ509" s="74"/>
      <c r="EA509" s="74"/>
      <c r="EB509" s="74"/>
      <c r="EC509" s="74"/>
      <c r="ED509" s="74"/>
      <c r="EE509" s="74"/>
      <c r="EF509" s="74"/>
      <c r="EG509" s="74"/>
      <c r="EH509" s="74"/>
      <c r="EI509" s="74"/>
      <c r="EJ509" s="74"/>
      <c r="EK509" s="74"/>
      <c r="EL509" s="74"/>
      <c r="EM509" s="74"/>
      <c r="EN509" s="74"/>
      <c r="EO509" s="74"/>
      <c r="EP509" s="74"/>
      <c r="EQ509" s="74"/>
      <c r="ER509" s="74"/>
      <c r="ES509" s="74"/>
      <c r="ET509" s="74"/>
      <c r="EU509" s="74"/>
      <c r="EV509" s="74"/>
      <c r="EW509" s="74"/>
      <c r="EX509" s="74"/>
      <c r="EY509" s="74"/>
      <c r="EZ509" s="74"/>
      <c r="FA509" s="74"/>
      <c r="FB509" s="74"/>
      <c r="FC509" s="74"/>
      <c r="FD509" s="74"/>
      <c r="FE509" s="74"/>
      <c r="FF509" s="74"/>
      <c r="FG509" s="74"/>
      <c r="FH509" s="74"/>
      <c r="FI509" s="74"/>
      <c r="FJ509" s="74"/>
      <c r="FK509" s="74"/>
      <c r="FL509" s="74"/>
      <c r="FM509" s="74"/>
      <c r="FN509" s="74"/>
      <c r="FO509" s="74"/>
      <c r="FP509" s="74"/>
      <c r="FQ509" s="74"/>
      <c r="FR509" s="74"/>
      <c r="FS509" s="74"/>
      <c r="FT509" s="74"/>
      <c r="FU509" s="74"/>
      <c r="FV509" s="74"/>
      <c r="FW509" s="74"/>
      <c r="FX509" s="74"/>
      <c r="FY509" s="74"/>
      <c r="FZ509" s="74"/>
      <c r="GA509" s="74"/>
      <c r="GB509" s="74"/>
      <c r="GC509" s="74"/>
    </row>
    <row r="510" spans="4:185">
      <c r="D510" s="74"/>
      <c r="E510" s="74"/>
      <c r="F510" s="74"/>
      <c r="G510" s="74"/>
      <c r="H510" s="74"/>
      <c r="I510" s="74"/>
      <c r="J510" s="74"/>
      <c r="K510" s="74"/>
      <c r="L510" s="74"/>
      <c r="M510" s="74"/>
      <c r="N510" s="74"/>
      <c r="O510" s="74"/>
      <c r="P510" s="74"/>
      <c r="Q510" s="74"/>
      <c r="R510" s="74"/>
      <c r="S510" s="74"/>
      <c r="T510" s="74"/>
      <c r="U510" s="74"/>
      <c r="V510" s="74"/>
      <c r="W510" s="74"/>
      <c r="X510" s="74"/>
      <c r="Y510" s="74"/>
      <c r="Z510" s="74"/>
      <c r="AA510" s="74"/>
      <c r="AB510" s="74"/>
      <c r="AC510" s="74"/>
      <c r="AD510" s="74"/>
      <c r="AE510" s="74"/>
      <c r="AF510" s="74"/>
      <c r="AG510" s="74"/>
      <c r="AH510" s="74"/>
      <c r="AI510" s="74"/>
      <c r="AJ510" s="74"/>
      <c r="AK510" s="74"/>
      <c r="AL510" s="74"/>
      <c r="AM510" s="74"/>
      <c r="AN510" s="74"/>
      <c r="AO510" s="74"/>
      <c r="AP510" s="74"/>
      <c r="AQ510" s="74"/>
      <c r="AR510" s="74"/>
      <c r="AS510" s="74"/>
      <c r="AT510" s="74"/>
      <c r="AU510" s="74"/>
      <c r="AV510" s="74"/>
      <c r="AW510" s="74"/>
      <c r="AX510" s="74"/>
      <c r="AY510" s="74"/>
      <c r="AZ510" s="74"/>
      <c r="BA510" s="74"/>
      <c r="BB510" s="74"/>
      <c r="BC510" s="74"/>
      <c r="BD510" s="74"/>
      <c r="BE510" s="74"/>
      <c r="BF510" s="74"/>
      <c r="BG510" s="74"/>
      <c r="BH510" s="74"/>
      <c r="BI510" s="74"/>
      <c r="BJ510" s="74"/>
      <c r="BK510" s="74"/>
      <c r="BL510" s="74"/>
      <c r="BM510" s="74"/>
      <c r="BN510" s="74"/>
      <c r="BO510" s="74"/>
      <c r="BP510" s="74"/>
      <c r="BQ510" s="74"/>
      <c r="BR510" s="74"/>
      <c r="BS510" s="74"/>
      <c r="BT510" s="74"/>
      <c r="BU510" s="74"/>
      <c r="BV510" s="74"/>
      <c r="BW510" s="74"/>
      <c r="BX510" s="74"/>
      <c r="BY510" s="74"/>
      <c r="BZ510" s="74"/>
      <c r="CA510" s="74"/>
      <c r="CB510" s="74"/>
      <c r="CC510" s="74"/>
      <c r="CD510" s="74"/>
      <c r="CE510" s="74"/>
      <c r="CF510" s="74"/>
      <c r="CG510" s="74"/>
      <c r="CH510" s="74"/>
      <c r="CI510" s="74"/>
      <c r="CJ510" s="74"/>
      <c r="CK510" s="74"/>
      <c r="CL510" s="74"/>
      <c r="CM510" s="74"/>
      <c r="CN510" s="74"/>
      <c r="CO510" s="74"/>
      <c r="CP510" s="74"/>
      <c r="CQ510" s="74"/>
      <c r="CR510" s="74"/>
      <c r="CS510" s="74"/>
      <c r="CT510" s="74"/>
      <c r="CU510" s="74"/>
      <c r="CV510" s="74"/>
      <c r="CW510" s="74"/>
      <c r="CX510" s="74"/>
      <c r="CY510" s="74"/>
      <c r="CZ510" s="74"/>
      <c r="DA510" s="74"/>
      <c r="DB510" s="74"/>
      <c r="DC510" s="74"/>
      <c r="DD510" s="74"/>
      <c r="DE510" s="74"/>
      <c r="DF510" s="74"/>
      <c r="DG510" s="74"/>
      <c r="DH510" s="74"/>
      <c r="DI510" s="74"/>
      <c r="DJ510" s="74"/>
      <c r="DK510" s="74"/>
      <c r="DL510" s="74"/>
      <c r="DM510" s="74"/>
      <c r="DN510" s="74"/>
      <c r="DO510" s="74"/>
      <c r="DP510" s="74"/>
      <c r="DQ510" s="74"/>
      <c r="DR510" s="74"/>
      <c r="DS510" s="74"/>
      <c r="DT510" s="74"/>
      <c r="DU510" s="74"/>
      <c r="DV510" s="74"/>
      <c r="DW510" s="74"/>
      <c r="DX510" s="74"/>
      <c r="DY510" s="74"/>
      <c r="DZ510" s="74"/>
      <c r="EA510" s="74"/>
      <c r="EB510" s="74"/>
      <c r="EC510" s="74"/>
      <c r="ED510" s="74"/>
      <c r="EE510" s="74"/>
      <c r="EF510" s="74"/>
      <c r="EG510" s="74"/>
      <c r="EH510" s="74"/>
      <c r="EI510" s="74"/>
      <c r="EJ510" s="74"/>
      <c r="EK510" s="74"/>
      <c r="EL510" s="74"/>
      <c r="EM510" s="74"/>
      <c r="EN510" s="74"/>
      <c r="EO510" s="74"/>
      <c r="EP510" s="74"/>
      <c r="EQ510" s="74"/>
      <c r="ER510" s="74"/>
      <c r="ES510" s="74"/>
      <c r="ET510" s="74"/>
      <c r="EU510" s="74"/>
      <c r="EV510" s="74"/>
      <c r="EW510" s="74"/>
      <c r="EX510" s="74"/>
      <c r="EY510" s="74"/>
      <c r="EZ510" s="74"/>
      <c r="FA510" s="74"/>
      <c r="FB510" s="74"/>
      <c r="FC510" s="74"/>
      <c r="FD510" s="74"/>
      <c r="FE510" s="74"/>
      <c r="FF510" s="74"/>
      <c r="FG510" s="74"/>
      <c r="FH510" s="74"/>
      <c r="FI510" s="74"/>
      <c r="FJ510" s="74"/>
      <c r="FK510" s="74"/>
      <c r="FL510" s="74"/>
      <c r="FM510" s="74"/>
      <c r="FN510" s="74"/>
      <c r="FO510" s="74"/>
      <c r="FP510" s="74"/>
      <c r="FQ510" s="74"/>
      <c r="FR510" s="74"/>
      <c r="FS510" s="74"/>
      <c r="FT510" s="74"/>
      <c r="FU510" s="74"/>
      <c r="FV510" s="74"/>
      <c r="FW510" s="74"/>
      <c r="FX510" s="74"/>
      <c r="FY510" s="74"/>
      <c r="FZ510" s="74"/>
      <c r="GA510" s="74"/>
      <c r="GB510" s="74"/>
      <c r="GC510" s="74"/>
    </row>
    <row r="511" spans="4:185">
      <c r="D511" s="74"/>
      <c r="E511" s="74"/>
      <c r="F511" s="74"/>
      <c r="G511" s="74"/>
      <c r="H511" s="74"/>
      <c r="I511" s="74"/>
      <c r="J511" s="74"/>
      <c r="K511" s="74"/>
      <c r="L511" s="74"/>
      <c r="M511" s="74"/>
      <c r="N511" s="74"/>
      <c r="O511" s="74"/>
      <c r="P511" s="74"/>
      <c r="Q511" s="74"/>
      <c r="R511" s="74"/>
      <c r="S511" s="74"/>
      <c r="T511" s="74"/>
      <c r="U511" s="74"/>
      <c r="V511" s="74"/>
      <c r="W511" s="74"/>
      <c r="X511" s="74"/>
      <c r="Y511" s="74"/>
      <c r="Z511" s="74"/>
      <c r="AA511" s="74"/>
      <c r="AB511" s="74"/>
      <c r="AC511" s="74"/>
      <c r="AD511" s="74"/>
      <c r="AE511" s="74"/>
      <c r="AF511" s="74"/>
      <c r="AG511" s="74"/>
      <c r="AH511" s="74"/>
      <c r="AI511" s="74"/>
      <c r="AJ511" s="74"/>
      <c r="AK511" s="74"/>
      <c r="AL511" s="74"/>
      <c r="AM511" s="74"/>
      <c r="AN511" s="74"/>
      <c r="AO511" s="74"/>
      <c r="AP511" s="74"/>
      <c r="AQ511" s="74"/>
      <c r="AR511" s="74"/>
      <c r="AS511" s="74"/>
      <c r="AT511" s="74"/>
      <c r="AU511" s="74"/>
      <c r="AV511" s="74"/>
      <c r="AW511" s="74"/>
      <c r="AX511" s="74"/>
      <c r="AY511" s="74"/>
      <c r="AZ511" s="74"/>
      <c r="BA511" s="74"/>
      <c r="BB511" s="74"/>
      <c r="BC511" s="74"/>
      <c r="BD511" s="74"/>
      <c r="BE511" s="74"/>
      <c r="BF511" s="74"/>
      <c r="BG511" s="74"/>
      <c r="BH511" s="74"/>
      <c r="BI511" s="74"/>
      <c r="BJ511" s="74"/>
      <c r="BK511" s="74"/>
      <c r="BL511" s="74"/>
      <c r="BM511" s="74"/>
      <c r="BN511" s="74"/>
      <c r="BO511" s="74"/>
      <c r="BP511" s="74"/>
      <c r="BQ511" s="74"/>
      <c r="BR511" s="74"/>
      <c r="BS511" s="74"/>
      <c r="BT511" s="74"/>
      <c r="BU511" s="74"/>
      <c r="BV511" s="74"/>
      <c r="BW511" s="74"/>
      <c r="BX511" s="74"/>
      <c r="BY511" s="74"/>
      <c r="BZ511" s="74"/>
      <c r="CA511" s="74"/>
      <c r="CB511" s="74"/>
      <c r="CC511" s="74"/>
      <c r="CD511" s="74"/>
      <c r="CE511" s="74"/>
      <c r="CF511" s="74"/>
      <c r="CG511" s="74"/>
      <c r="CH511" s="74"/>
      <c r="CI511" s="74"/>
      <c r="CJ511" s="74"/>
      <c r="CK511" s="74"/>
      <c r="CL511" s="74"/>
      <c r="CM511" s="74"/>
      <c r="CN511" s="74"/>
      <c r="CO511" s="74"/>
      <c r="CP511" s="74"/>
      <c r="CQ511" s="74"/>
      <c r="CR511" s="74"/>
      <c r="CS511" s="74"/>
      <c r="CT511" s="74"/>
      <c r="CU511" s="74"/>
      <c r="CV511" s="74"/>
      <c r="CW511" s="74"/>
      <c r="CX511" s="74"/>
      <c r="CY511" s="74"/>
      <c r="CZ511" s="74"/>
      <c r="DA511" s="74"/>
      <c r="DB511" s="74"/>
      <c r="DC511" s="74"/>
      <c r="DD511" s="74"/>
      <c r="DE511" s="74"/>
      <c r="DF511" s="74"/>
      <c r="DG511" s="74"/>
      <c r="DH511" s="74"/>
      <c r="DI511" s="74"/>
      <c r="DJ511" s="74"/>
      <c r="DK511" s="74"/>
      <c r="DL511" s="74"/>
      <c r="DM511" s="74"/>
      <c r="DN511" s="74"/>
      <c r="DO511" s="74"/>
      <c r="DP511" s="74"/>
      <c r="DQ511" s="74"/>
      <c r="DR511" s="74"/>
      <c r="DS511" s="74"/>
      <c r="DT511" s="74"/>
      <c r="DU511" s="74"/>
      <c r="DV511" s="74"/>
      <c r="DW511" s="74"/>
      <c r="DX511" s="74"/>
      <c r="DY511" s="74"/>
      <c r="DZ511" s="74"/>
      <c r="EA511" s="74"/>
      <c r="EB511" s="74"/>
      <c r="EC511" s="74"/>
      <c r="ED511" s="74"/>
      <c r="EE511" s="74"/>
      <c r="EF511" s="74"/>
      <c r="EG511" s="74"/>
      <c r="EH511" s="74"/>
      <c r="EI511" s="74"/>
      <c r="EJ511" s="74"/>
      <c r="EK511" s="74"/>
      <c r="EL511" s="74"/>
      <c r="EM511" s="74"/>
      <c r="EN511" s="74"/>
      <c r="EO511" s="74"/>
      <c r="EP511" s="74"/>
      <c r="EQ511" s="74"/>
      <c r="ER511" s="74"/>
      <c r="ES511" s="74"/>
      <c r="ET511" s="74"/>
      <c r="EU511" s="74"/>
      <c r="EV511" s="74"/>
      <c r="EW511" s="74"/>
      <c r="EX511" s="74"/>
      <c r="EY511" s="74"/>
      <c r="EZ511" s="74"/>
      <c r="FA511" s="74"/>
      <c r="FB511" s="74"/>
      <c r="FC511" s="74"/>
      <c r="FD511" s="74"/>
      <c r="FE511" s="74"/>
      <c r="FF511" s="74"/>
      <c r="FG511" s="74"/>
      <c r="FH511" s="74"/>
      <c r="FI511" s="74"/>
      <c r="FJ511" s="74"/>
      <c r="FK511" s="74"/>
      <c r="FL511" s="74"/>
      <c r="FM511" s="74"/>
      <c r="FN511" s="74"/>
      <c r="FO511" s="74"/>
      <c r="FP511" s="74"/>
      <c r="FQ511" s="74"/>
      <c r="FR511" s="74"/>
      <c r="FS511" s="74"/>
      <c r="FT511" s="74"/>
      <c r="FU511" s="74"/>
      <c r="FV511" s="74"/>
      <c r="FW511" s="74"/>
      <c r="FX511" s="74"/>
      <c r="FY511" s="74"/>
      <c r="FZ511" s="74"/>
      <c r="GA511" s="74"/>
      <c r="GB511" s="74"/>
      <c r="GC511" s="74"/>
    </row>
    <row r="512" spans="4:185">
      <c r="D512" s="74"/>
      <c r="E512" s="74"/>
      <c r="F512" s="74"/>
      <c r="G512" s="74"/>
      <c r="H512" s="74"/>
      <c r="I512" s="74"/>
      <c r="J512" s="74"/>
      <c r="K512" s="74"/>
      <c r="L512" s="74"/>
      <c r="M512" s="74"/>
      <c r="N512" s="74"/>
      <c r="O512" s="74"/>
      <c r="P512" s="74"/>
      <c r="Q512" s="74"/>
      <c r="R512" s="74"/>
      <c r="S512" s="74"/>
      <c r="T512" s="74"/>
      <c r="U512" s="74"/>
      <c r="V512" s="74"/>
      <c r="W512" s="74"/>
      <c r="X512" s="74"/>
      <c r="Y512" s="74"/>
      <c r="Z512" s="74"/>
      <c r="AA512" s="74"/>
      <c r="AB512" s="74"/>
      <c r="AC512" s="74"/>
      <c r="AD512" s="74"/>
      <c r="AE512" s="74"/>
      <c r="AF512" s="74"/>
      <c r="AG512" s="74"/>
      <c r="AH512" s="74"/>
      <c r="AI512" s="74"/>
      <c r="AJ512" s="74"/>
      <c r="AK512" s="74"/>
      <c r="AL512" s="74"/>
      <c r="AM512" s="74"/>
      <c r="AN512" s="74"/>
      <c r="AO512" s="74"/>
      <c r="AP512" s="74"/>
      <c r="AQ512" s="74"/>
      <c r="AR512" s="74"/>
      <c r="AS512" s="74"/>
      <c r="AT512" s="74"/>
      <c r="AU512" s="74"/>
      <c r="AV512" s="74"/>
      <c r="AW512" s="74"/>
      <c r="AX512" s="74"/>
      <c r="AY512" s="74"/>
      <c r="AZ512" s="74"/>
      <c r="BA512" s="74"/>
      <c r="BB512" s="74"/>
      <c r="BC512" s="74"/>
      <c r="BD512" s="74"/>
      <c r="BE512" s="74"/>
      <c r="BF512" s="74"/>
      <c r="BG512" s="74"/>
      <c r="BH512" s="74"/>
      <c r="BI512" s="74"/>
      <c r="BJ512" s="74"/>
      <c r="BK512" s="74"/>
      <c r="BL512" s="74"/>
      <c r="BM512" s="74"/>
      <c r="BN512" s="74"/>
      <c r="BO512" s="74"/>
      <c r="BP512" s="74"/>
      <c r="BQ512" s="74"/>
      <c r="BR512" s="74"/>
      <c r="BS512" s="74"/>
      <c r="BT512" s="74"/>
      <c r="BU512" s="74"/>
      <c r="BV512" s="74"/>
      <c r="BW512" s="74"/>
      <c r="BX512" s="74"/>
      <c r="BY512" s="74"/>
      <c r="BZ512" s="74"/>
      <c r="CA512" s="74"/>
      <c r="CB512" s="74"/>
      <c r="CC512" s="74"/>
      <c r="CD512" s="74"/>
      <c r="CE512" s="74"/>
      <c r="CF512" s="74"/>
      <c r="CG512" s="74"/>
      <c r="CH512" s="74"/>
      <c r="CI512" s="74"/>
      <c r="CJ512" s="74"/>
      <c r="CK512" s="74"/>
      <c r="CL512" s="74"/>
      <c r="CM512" s="74"/>
      <c r="CN512" s="74"/>
      <c r="CO512" s="74"/>
      <c r="CP512" s="74"/>
      <c r="CQ512" s="74"/>
      <c r="CR512" s="74"/>
      <c r="CS512" s="74"/>
      <c r="CT512" s="74"/>
      <c r="CU512" s="74"/>
      <c r="CV512" s="74"/>
      <c r="CW512" s="74"/>
      <c r="CX512" s="74"/>
      <c r="CY512" s="74"/>
      <c r="CZ512" s="74"/>
      <c r="DA512" s="74"/>
      <c r="DB512" s="74"/>
      <c r="DC512" s="74"/>
      <c r="DD512" s="74"/>
      <c r="DE512" s="74"/>
      <c r="DF512" s="74"/>
      <c r="DG512" s="74"/>
      <c r="DH512" s="74"/>
      <c r="DI512" s="74"/>
      <c r="DJ512" s="74"/>
      <c r="DK512" s="74"/>
      <c r="DL512" s="74"/>
      <c r="DM512" s="74"/>
      <c r="DN512" s="74"/>
      <c r="DO512" s="74"/>
      <c r="DP512" s="74"/>
      <c r="DQ512" s="74"/>
      <c r="DR512" s="74"/>
      <c r="DS512" s="74"/>
      <c r="DT512" s="74"/>
      <c r="DU512" s="74"/>
      <c r="DV512" s="74"/>
      <c r="DW512" s="74"/>
      <c r="DX512" s="74"/>
      <c r="DY512" s="74"/>
      <c r="DZ512" s="74"/>
      <c r="EA512" s="74"/>
      <c r="EB512" s="74"/>
      <c r="EC512" s="74"/>
      <c r="ED512" s="74"/>
      <c r="EE512" s="74"/>
      <c r="EF512" s="74"/>
      <c r="EG512" s="74"/>
      <c r="EH512" s="74"/>
      <c r="EI512" s="74"/>
      <c r="EJ512" s="74"/>
      <c r="EK512" s="74"/>
      <c r="EL512" s="74"/>
      <c r="EM512" s="74"/>
      <c r="EN512" s="74"/>
      <c r="EO512" s="74"/>
      <c r="EP512" s="74"/>
      <c r="EQ512" s="74"/>
      <c r="ER512" s="74"/>
      <c r="ES512" s="74"/>
      <c r="ET512" s="74"/>
      <c r="EU512" s="74"/>
      <c r="EV512" s="74"/>
      <c r="EW512" s="74"/>
      <c r="EX512" s="74"/>
      <c r="EY512" s="74"/>
      <c r="EZ512" s="74"/>
      <c r="FA512" s="74"/>
      <c r="FB512" s="74"/>
      <c r="FC512" s="74"/>
      <c r="FD512" s="74"/>
      <c r="FE512" s="74"/>
      <c r="FF512" s="74"/>
      <c r="FG512" s="74"/>
      <c r="FH512" s="74"/>
      <c r="FI512" s="74"/>
      <c r="FJ512" s="74"/>
      <c r="FK512" s="74"/>
      <c r="FL512" s="74"/>
      <c r="FM512" s="74"/>
      <c r="FN512" s="74"/>
      <c r="FO512" s="74"/>
      <c r="FP512" s="74"/>
      <c r="FQ512" s="74"/>
      <c r="FR512" s="74"/>
      <c r="FS512" s="74"/>
      <c r="FT512" s="74"/>
      <c r="FU512" s="74"/>
      <c r="FV512" s="74"/>
      <c r="FW512" s="74"/>
      <c r="FX512" s="74"/>
      <c r="FY512" s="74"/>
      <c r="FZ512" s="74"/>
      <c r="GA512" s="74"/>
      <c r="GB512" s="74"/>
      <c r="GC512" s="74"/>
    </row>
    <row r="513" spans="4:185">
      <c r="D513" s="74"/>
      <c r="E513" s="74"/>
      <c r="F513" s="74"/>
      <c r="G513" s="74"/>
      <c r="H513" s="74"/>
      <c r="I513" s="74"/>
      <c r="J513" s="74"/>
      <c r="K513" s="74"/>
      <c r="L513" s="74"/>
      <c r="M513" s="74"/>
      <c r="N513" s="74"/>
      <c r="O513" s="74"/>
      <c r="P513" s="74"/>
      <c r="Q513" s="74"/>
      <c r="R513" s="74"/>
      <c r="S513" s="74"/>
      <c r="T513" s="74"/>
      <c r="U513" s="74"/>
      <c r="V513" s="74"/>
      <c r="W513" s="74"/>
      <c r="X513" s="74"/>
      <c r="Y513" s="74"/>
      <c r="Z513" s="74"/>
      <c r="AA513" s="74"/>
      <c r="AB513" s="74"/>
      <c r="AC513" s="74"/>
      <c r="AD513" s="74"/>
      <c r="AE513" s="74"/>
      <c r="AF513" s="74"/>
      <c r="AG513" s="74"/>
      <c r="AH513" s="74"/>
      <c r="AI513" s="74"/>
      <c r="AJ513" s="74"/>
      <c r="AK513" s="74"/>
      <c r="AL513" s="74"/>
      <c r="AM513" s="74"/>
      <c r="AN513" s="74"/>
      <c r="AO513" s="74"/>
      <c r="AP513" s="74"/>
      <c r="AQ513" s="74"/>
      <c r="AR513" s="74"/>
      <c r="AS513" s="74"/>
      <c r="AT513" s="74"/>
      <c r="AU513" s="74"/>
      <c r="AV513" s="74"/>
      <c r="AW513" s="74"/>
      <c r="AX513" s="74"/>
      <c r="AY513" s="74"/>
      <c r="AZ513" s="74"/>
      <c r="BA513" s="74"/>
      <c r="BB513" s="74"/>
      <c r="BC513" s="74"/>
      <c r="BD513" s="74"/>
      <c r="BE513" s="74"/>
      <c r="BF513" s="74"/>
      <c r="BG513" s="74"/>
      <c r="BH513" s="74"/>
      <c r="BI513" s="74"/>
      <c r="BJ513" s="74"/>
      <c r="BK513" s="74"/>
      <c r="BL513" s="74"/>
      <c r="BM513" s="74"/>
      <c r="BN513" s="74"/>
      <c r="BO513" s="74"/>
      <c r="BP513" s="74"/>
      <c r="BQ513" s="74"/>
      <c r="BR513" s="74"/>
      <c r="BS513" s="74"/>
      <c r="BT513" s="74"/>
      <c r="BU513" s="74"/>
      <c r="BV513" s="74"/>
      <c r="BW513" s="74"/>
      <c r="BX513" s="74"/>
      <c r="BY513" s="74"/>
      <c r="BZ513" s="74"/>
      <c r="CA513" s="74"/>
      <c r="CB513" s="74"/>
      <c r="CC513" s="74"/>
      <c r="CD513" s="74"/>
      <c r="CE513" s="74"/>
      <c r="CF513" s="74"/>
      <c r="CG513" s="74"/>
      <c r="CH513" s="74"/>
      <c r="CI513" s="74"/>
      <c r="CJ513" s="74"/>
      <c r="CK513" s="74"/>
      <c r="CL513" s="74"/>
      <c r="CM513" s="74"/>
      <c r="CN513" s="74"/>
      <c r="CO513" s="74"/>
      <c r="CP513" s="74"/>
      <c r="CQ513" s="74"/>
      <c r="CR513" s="74"/>
      <c r="CS513" s="74"/>
      <c r="CT513" s="74"/>
      <c r="CU513" s="74"/>
      <c r="CV513" s="74"/>
      <c r="CW513" s="74"/>
      <c r="CX513" s="74"/>
      <c r="CY513" s="74"/>
      <c r="CZ513" s="74"/>
      <c r="DA513" s="74"/>
      <c r="DB513" s="74"/>
      <c r="DC513" s="74"/>
      <c r="DD513" s="74"/>
      <c r="DE513" s="74"/>
      <c r="DF513" s="74"/>
      <c r="DG513" s="74"/>
      <c r="DH513" s="74"/>
      <c r="DI513" s="74"/>
      <c r="DJ513" s="74"/>
      <c r="DK513" s="74"/>
      <c r="DL513" s="74"/>
      <c r="DM513" s="74"/>
      <c r="DN513" s="74"/>
      <c r="DO513" s="74"/>
      <c r="DP513" s="74"/>
      <c r="DQ513" s="74"/>
      <c r="DR513" s="74"/>
      <c r="DS513" s="74"/>
      <c r="DT513" s="74"/>
      <c r="DU513" s="74"/>
      <c r="DV513" s="74"/>
      <c r="DW513" s="74"/>
      <c r="DX513" s="74"/>
      <c r="DY513" s="74"/>
      <c r="DZ513" s="74"/>
      <c r="EA513" s="74"/>
      <c r="EB513" s="74"/>
      <c r="EC513" s="74"/>
      <c r="ED513" s="74"/>
      <c r="EE513" s="74"/>
      <c r="EF513" s="74"/>
      <c r="EG513" s="74"/>
      <c r="EH513" s="74"/>
      <c r="EI513" s="74"/>
      <c r="EJ513" s="74"/>
      <c r="EK513" s="74"/>
      <c r="EL513" s="74"/>
      <c r="EM513" s="74"/>
      <c r="EN513" s="74"/>
      <c r="EO513" s="74"/>
      <c r="EP513" s="74"/>
      <c r="EQ513" s="74"/>
      <c r="ER513" s="74"/>
      <c r="ES513" s="74"/>
      <c r="ET513" s="74"/>
      <c r="EU513" s="74"/>
      <c r="EV513" s="74"/>
      <c r="EW513" s="74"/>
      <c r="EX513" s="74"/>
      <c r="EY513" s="74"/>
      <c r="EZ513" s="74"/>
      <c r="FA513" s="74"/>
      <c r="FB513" s="74"/>
      <c r="FC513" s="74"/>
      <c r="FD513" s="74"/>
      <c r="FE513" s="74"/>
      <c r="FF513" s="74"/>
      <c r="FG513" s="74"/>
      <c r="FH513" s="74"/>
      <c r="FI513" s="74"/>
      <c r="FJ513" s="74"/>
      <c r="FK513" s="74"/>
      <c r="FL513" s="74"/>
      <c r="FM513" s="74"/>
      <c r="FN513" s="74"/>
      <c r="FO513" s="74"/>
      <c r="FP513" s="74"/>
      <c r="FQ513" s="74"/>
      <c r="FR513" s="74"/>
      <c r="FS513" s="74"/>
      <c r="FT513" s="74"/>
      <c r="FU513" s="74"/>
      <c r="FV513" s="74"/>
      <c r="FW513" s="74"/>
      <c r="FX513" s="74"/>
      <c r="FY513" s="74"/>
      <c r="FZ513" s="74"/>
      <c r="GA513" s="74"/>
      <c r="GB513" s="74"/>
      <c r="GC513" s="74"/>
    </row>
    <row r="514" spans="4:185">
      <c r="D514" s="74"/>
      <c r="E514" s="74"/>
      <c r="F514" s="74"/>
      <c r="G514" s="74"/>
      <c r="H514" s="74"/>
      <c r="I514" s="74"/>
      <c r="J514" s="74"/>
      <c r="K514" s="74"/>
      <c r="L514" s="74"/>
      <c r="M514" s="74"/>
      <c r="N514" s="74"/>
      <c r="O514" s="74"/>
      <c r="P514" s="74"/>
      <c r="Q514" s="74"/>
      <c r="R514" s="74"/>
      <c r="S514" s="74"/>
      <c r="T514" s="74"/>
      <c r="U514" s="74"/>
      <c r="V514" s="74"/>
      <c r="W514" s="74"/>
      <c r="X514" s="74"/>
      <c r="Y514" s="74"/>
      <c r="Z514" s="74"/>
      <c r="AA514" s="74"/>
      <c r="AB514" s="74"/>
      <c r="AC514" s="74"/>
      <c r="AD514" s="74"/>
      <c r="AE514" s="74"/>
      <c r="AF514" s="74"/>
      <c r="AG514" s="74"/>
      <c r="AH514" s="74"/>
      <c r="AI514" s="74"/>
      <c r="AJ514" s="74"/>
      <c r="AK514" s="74"/>
      <c r="AL514" s="74"/>
      <c r="AM514" s="74"/>
      <c r="AN514" s="74"/>
      <c r="AO514" s="74"/>
      <c r="AP514" s="74"/>
      <c r="AQ514" s="74"/>
      <c r="AR514" s="74"/>
      <c r="AS514" s="74"/>
      <c r="AT514" s="74"/>
      <c r="AU514" s="74"/>
      <c r="AV514" s="74"/>
      <c r="AW514" s="74"/>
      <c r="AX514" s="74"/>
      <c r="AY514" s="74"/>
      <c r="AZ514" s="74"/>
      <c r="BA514" s="74"/>
      <c r="BB514" s="74"/>
      <c r="BC514" s="74"/>
      <c r="BD514" s="74"/>
      <c r="BE514" s="74"/>
      <c r="BF514" s="74"/>
      <c r="BG514" s="74"/>
      <c r="BH514" s="74"/>
      <c r="BI514" s="74"/>
      <c r="BJ514" s="74"/>
      <c r="BK514" s="74"/>
      <c r="BL514" s="74"/>
      <c r="BM514" s="74"/>
      <c r="BN514" s="74"/>
      <c r="BO514" s="74"/>
      <c r="BP514" s="74"/>
      <c r="BQ514" s="74"/>
      <c r="BR514" s="74"/>
      <c r="BS514" s="74"/>
      <c r="BT514" s="74"/>
      <c r="BU514" s="74"/>
      <c r="BV514" s="74"/>
      <c r="BW514" s="74"/>
      <c r="BX514" s="74"/>
      <c r="BY514" s="74"/>
      <c r="BZ514" s="74"/>
      <c r="CA514" s="74"/>
      <c r="CB514" s="74"/>
      <c r="CC514" s="74"/>
      <c r="CD514" s="74"/>
      <c r="CE514" s="74"/>
      <c r="CF514" s="74"/>
      <c r="CG514" s="74"/>
      <c r="CH514" s="74"/>
      <c r="CI514" s="74"/>
      <c r="CJ514" s="74"/>
      <c r="CK514" s="74"/>
      <c r="CL514" s="74"/>
      <c r="CM514" s="74"/>
      <c r="CN514" s="74"/>
      <c r="CO514" s="74"/>
      <c r="CP514" s="74"/>
      <c r="CQ514" s="74"/>
      <c r="CR514" s="74"/>
      <c r="CS514" s="74"/>
      <c r="CT514" s="74"/>
      <c r="CU514" s="74"/>
      <c r="CV514" s="74"/>
      <c r="CW514" s="74"/>
      <c r="CX514" s="74"/>
      <c r="CY514" s="74"/>
      <c r="CZ514" s="74"/>
      <c r="DA514" s="74"/>
      <c r="DB514" s="74"/>
      <c r="DC514" s="74"/>
      <c r="DD514" s="74"/>
      <c r="DE514" s="74"/>
      <c r="DF514" s="74"/>
      <c r="DG514" s="74"/>
      <c r="DH514" s="74"/>
      <c r="DI514" s="74"/>
      <c r="DJ514" s="74"/>
      <c r="DK514" s="74"/>
      <c r="DL514" s="74"/>
      <c r="DM514" s="74"/>
      <c r="DN514" s="74"/>
      <c r="DO514" s="74"/>
      <c r="DP514" s="74"/>
      <c r="DQ514" s="74"/>
      <c r="DR514" s="74"/>
      <c r="DS514" s="74"/>
      <c r="DT514" s="74"/>
      <c r="DU514" s="74"/>
      <c r="DV514" s="74"/>
      <c r="DW514" s="74"/>
      <c r="DX514" s="74"/>
      <c r="DY514" s="74"/>
      <c r="DZ514" s="74"/>
      <c r="EA514" s="74"/>
      <c r="EB514" s="74"/>
      <c r="EC514" s="74"/>
      <c r="ED514" s="74"/>
      <c r="EE514" s="74"/>
      <c r="EF514" s="74"/>
      <c r="EG514" s="74"/>
      <c r="EH514" s="74"/>
      <c r="EI514" s="74"/>
      <c r="EJ514" s="74"/>
      <c r="EK514" s="74"/>
      <c r="EL514" s="74"/>
      <c r="EM514" s="74"/>
      <c r="EN514" s="74"/>
      <c r="EO514" s="74"/>
      <c r="EP514" s="74"/>
      <c r="EQ514" s="74"/>
      <c r="ER514" s="74"/>
      <c r="ES514" s="74"/>
      <c r="ET514" s="74"/>
      <c r="EU514" s="74"/>
      <c r="EV514" s="74"/>
      <c r="EW514" s="74"/>
      <c r="EX514" s="74"/>
      <c r="EY514" s="74"/>
      <c r="EZ514" s="74"/>
      <c r="FA514" s="74"/>
      <c r="FB514" s="74"/>
      <c r="FC514" s="74"/>
      <c r="FD514" s="74"/>
      <c r="FE514" s="74"/>
      <c r="FF514" s="74"/>
      <c r="FG514" s="74"/>
      <c r="FH514" s="74"/>
      <c r="FI514" s="74"/>
      <c r="FJ514" s="74"/>
      <c r="FK514" s="74"/>
      <c r="FL514" s="74"/>
      <c r="FM514" s="74"/>
      <c r="FN514" s="74"/>
      <c r="FO514" s="74"/>
      <c r="FP514" s="74"/>
      <c r="FQ514" s="74"/>
      <c r="FR514" s="74"/>
      <c r="FS514" s="74"/>
      <c r="FT514" s="74"/>
      <c r="FU514" s="74"/>
      <c r="FV514" s="74"/>
      <c r="FW514" s="74"/>
      <c r="FX514" s="74"/>
      <c r="FY514" s="74"/>
      <c r="FZ514" s="74"/>
      <c r="GA514" s="74"/>
      <c r="GB514" s="74"/>
      <c r="GC514" s="74"/>
    </row>
    <row r="515" spans="4:185">
      <c r="D515" s="74"/>
      <c r="E515" s="74"/>
      <c r="F515" s="74"/>
      <c r="G515" s="74"/>
      <c r="H515" s="74"/>
      <c r="I515" s="74"/>
      <c r="J515" s="74"/>
      <c r="K515" s="74"/>
      <c r="L515" s="74"/>
      <c r="M515" s="74"/>
      <c r="N515" s="74"/>
      <c r="O515" s="74"/>
      <c r="P515" s="74"/>
      <c r="Q515" s="74"/>
      <c r="R515" s="74"/>
      <c r="S515" s="74"/>
      <c r="T515" s="74"/>
      <c r="U515" s="74"/>
      <c r="V515" s="74"/>
      <c r="W515" s="74"/>
      <c r="X515" s="74"/>
      <c r="Y515" s="74"/>
      <c r="Z515" s="74"/>
      <c r="AA515" s="74"/>
      <c r="AB515" s="74"/>
      <c r="AC515" s="74"/>
      <c r="AD515" s="74"/>
      <c r="AE515" s="74"/>
      <c r="AF515" s="74"/>
      <c r="AG515" s="74"/>
      <c r="AH515" s="74"/>
      <c r="AI515" s="74"/>
      <c r="AJ515" s="74"/>
      <c r="AK515" s="74"/>
      <c r="AL515" s="74"/>
      <c r="AM515" s="74"/>
      <c r="AN515" s="74"/>
      <c r="AO515" s="74"/>
      <c r="AP515" s="74"/>
      <c r="AQ515" s="74"/>
      <c r="AR515" s="74"/>
      <c r="AS515" s="74"/>
      <c r="AT515" s="74"/>
      <c r="AU515" s="74"/>
      <c r="AV515" s="74"/>
      <c r="AW515" s="74"/>
      <c r="AX515" s="74"/>
      <c r="AY515" s="74"/>
      <c r="AZ515" s="74"/>
      <c r="BA515" s="74"/>
      <c r="BB515" s="74"/>
      <c r="BC515" s="74"/>
      <c r="BD515" s="74"/>
      <c r="BE515" s="74"/>
      <c r="BF515" s="74"/>
      <c r="BG515" s="74"/>
      <c r="BH515" s="74"/>
      <c r="BI515" s="74"/>
      <c r="BJ515" s="74"/>
      <c r="BK515" s="74"/>
      <c r="BL515" s="74"/>
      <c r="BM515" s="74"/>
      <c r="BN515" s="74"/>
      <c r="BO515" s="74"/>
      <c r="BP515" s="74"/>
      <c r="BQ515" s="74"/>
      <c r="BR515" s="74"/>
      <c r="BS515" s="74"/>
      <c r="BT515" s="74"/>
      <c r="BU515" s="74"/>
      <c r="BV515" s="74"/>
      <c r="BW515" s="74"/>
      <c r="BX515" s="74"/>
      <c r="BY515" s="74"/>
      <c r="BZ515" s="74"/>
      <c r="CA515" s="74"/>
      <c r="CB515" s="74"/>
      <c r="CC515" s="74"/>
      <c r="CD515" s="74"/>
      <c r="CE515" s="74"/>
      <c r="CF515" s="74"/>
      <c r="CG515" s="74"/>
      <c r="CH515" s="74"/>
      <c r="CI515" s="74"/>
      <c r="CJ515" s="74"/>
      <c r="CK515" s="74"/>
      <c r="CL515" s="74"/>
      <c r="CM515" s="74"/>
      <c r="CN515" s="74"/>
      <c r="CO515" s="74"/>
      <c r="CP515" s="74"/>
      <c r="CQ515" s="74"/>
      <c r="CR515" s="74"/>
      <c r="CS515" s="74"/>
      <c r="CT515" s="74"/>
      <c r="CU515" s="74"/>
      <c r="CV515" s="74"/>
      <c r="CW515" s="74"/>
      <c r="CX515" s="74"/>
      <c r="CY515" s="74"/>
      <c r="CZ515" s="74"/>
      <c r="DA515" s="74"/>
      <c r="DB515" s="74"/>
      <c r="DC515" s="74"/>
      <c r="DD515" s="74"/>
      <c r="DE515" s="74"/>
      <c r="DF515" s="74"/>
      <c r="DG515" s="74"/>
      <c r="DH515" s="74"/>
      <c r="DI515" s="74"/>
      <c r="DJ515" s="74"/>
      <c r="DK515" s="74"/>
      <c r="DL515" s="74"/>
      <c r="DM515" s="74"/>
      <c r="DN515" s="74"/>
      <c r="DO515" s="74"/>
      <c r="DP515" s="74"/>
      <c r="DQ515" s="74"/>
      <c r="DR515" s="74"/>
      <c r="DS515" s="74"/>
      <c r="DT515" s="74"/>
      <c r="DU515" s="74"/>
      <c r="DV515" s="74"/>
      <c r="DW515" s="74"/>
      <c r="DX515" s="74"/>
      <c r="DY515" s="74"/>
      <c r="DZ515" s="74"/>
      <c r="EA515" s="74"/>
      <c r="EB515" s="74"/>
      <c r="EC515" s="74"/>
      <c r="ED515" s="74"/>
      <c r="EE515" s="74"/>
      <c r="EF515" s="74"/>
      <c r="EG515" s="74"/>
      <c r="EH515" s="74"/>
      <c r="EI515" s="74"/>
      <c r="EJ515" s="74"/>
      <c r="EK515" s="74"/>
      <c r="EL515" s="74"/>
      <c r="EM515" s="74"/>
      <c r="EN515" s="74"/>
      <c r="EO515" s="74"/>
      <c r="EP515" s="74"/>
      <c r="EQ515" s="74"/>
      <c r="ER515" s="74"/>
      <c r="ES515" s="74"/>
      <c r="ET515" s="74"/>
      <c r="EU515" s="74"/>
      <c r="EV515" s="74"/>
      <c r="EW515" s="74"/>
      <c r="EX515" s="74"/>
      <c r="EY515" s="74"/>
      <c r="EZ515" s="74"/>
      <c r="FA515" s="74"/>
      <c r="FB515" s="74"/>
      <c r="FC515" s="74"/>
      <c r="FD515" s="74"/>
      <c r="FE515" s="74"/>
      <c r="FF515" s="74"/>
      <c r="FG515" s="74"/>
      <c r="FH515" s="74"/>
      <c r="FI515" s="74"/>
      <c r="FJ515" s="74"/>
      <c r="FK515" s="74"/>
      <c r="FL515" s="74"/>
      <c r="FM515" s="74"/>
      <c r="FN515" s="74"/>
      <c r="FO515" s="74"/>
      <c r="FP515" s="74"/>
      <c r="FQ515" s="74"/>
      <c r="FR515" s="74"/>
      <c r="FS515" s="74"/>
      <c r="FT515" s="74"/>
      <c r="FU515" s="74"/>
      <c r="FV515" s="74"/>
      <c r="FW515" s="74"/>
      <c r="FX515" s="74"/>
      <c r="FY515" s="74"/>
      <c r="FZ515" s="74"/>
      <c r="GA515" s="74"/>
      <c r="GB515" s="74"/>
      <c r="GC515" s="74"/>
    </row>
    <row r="516" spans="4:185">
      <c r="D516" s="74"/>
      <c r="E516" s="74"/>
      <c r="F516" s="74"/>
      <c r="G516" s="74"/>
      <c r="H516" s="74"/>
      <c r="I516" s="74"/>
      <c r="J516" s="74"/>
      <c r="K516" s="74"/>
      <c r="L516" s="74"/>
      <c r="M516" s="74"/>
      <c r="N516" s="74"/>
      <c r="O516" s="74"/>
      <c r="P516" s="74"/>
      <c r="Q516" s="74"/>
      <c r="R516" s="74"/>
      <c r="S516" s="74"/>
      <c r="T516" s="74"/>
      <c r="U516" s="74"/>
      <c r="V516" s="74"/>
      <c r="W516" s="74"/>
      <c r="X516" s="74"/>
      <c r="Y516" s="74"/>
      <c r="Z516" s="74"/>
      <c r="AA516" s="74"/>
      <c r="AB516" s="74"/>
      <c r="AC516" s="74"/>
      <c r="AD516" s="74"/>
      <c r="AE516" s="74"/>
      <c r="AF516" s="74"/>
      <c r="AG516" s="74"/>
      <c r="AH516" s="74"/>
      <c r="AI516" s="74"/>
      <c r="AJ516" s="74"/>
      <c r="AK516" s="74"/>
      <c r="AL516" s="74"/>
      <c r="AM516" s="74"/>
      <c r="AN516" s="74"/>
      <c r="AO516" s="74"/>
      <c r="AP516" s="74"/>
      <c r="AQ516" s="74"/>
      <c r="AR516" s="74"/>
      <c r="AS516" s="74"/>
      <c r="AT516" s="74"/>
      <c r="AU516" s="74"/>
      <c r="AV516" s="74"/>
      <c r="AW516" s="74"/>
      <c r="AX516" s="74"/>
      <c r="AY516" s="74"/>
      <c r="AZ516" s="74"/>
      <c r="BA516" s="74"/>
      <c r="BB516" s="74"/>
      <c r="BC516" s="74"/>
      <c r="BD516" s="74"/>
      <c r="BE516" s="74"/>
      <c r="BF516" s="74"/>
      <c r="BG516" s="74"/>
      <c r="BH516" s="74"/>
      <c r="BI516" s="74"/>
      <c r="BJ516" s="74"/>
      <c r="BK516" s="74"/>
      <c r="BL516" s="74"/>
      <c r="BM516" s="74"/>
      <c r="BN516" s="74"/>
      <c r="BO516" s="74"/>
      <c r="BP516" s="74"/>
      <c r="BQ516" s="74"/>
      <c r="BR516" s="74"/>
      <c r="BS516" s="74"/>
      <c r="BT516" s="74"/>
      <c r="BU516" s="74"/>
      <c r="BV516" s="74"/>
      <c r="BW516" s="74"/>
      <c r="BX516" s="74"/>
      <c r="BY516" s="74"/>
      <c r="BZ516" s="74"/>
      <c r="CA516" s="74"/>
      <c r="CB516" s="74"/>
      <c r="CC516" s="74"/>
      <c r="CD516" s="74"/>
      <c r="CE516" s="74"/>
      <c r="CF516" s="74"/>
      <c r="CG516" s="74"/>
      <c r="CH516" s="74"/>
      <c r="CI516" s="74"/>
      <c r="CJ516" s="74"/>
      <c r="CK516" s="74"/>
      <c r="CL516" s="74"/>
      <c r="CM516" s="74"/>
      <c r="CN516" s="74"/>
      <c r="CO516" s="74"/>
      <c r="CP516" s="74"/>
      <c r="CQ516" s="74"/>
      <c r="CR516" s="74"/>
      <c r="CS516" s="74"/>
      <c r="CT516" s="74"/>
      <c r="CU516" s="74"/>
      <c r="CV516" s="74"/>
      <c r="CW516" s="74"/>
      <c r="CX516" s="74"/>
      <c r="CY516" s="74"/>
      <c r="CZ516" s="74"/>
      <c r="DA516" s="74"/>
      <c r="DB516" s="74"/>
      <c r="DC516" s="74"/>
      <c r="DD516" s="74"/>
      <c r="DE516" s="74"/>
      <c r="DF516" s="74"/>
      <c r="DG516" s="74"/>
      <c r="DH516" s="74"/>
      <c r="DI516" s="74"/>
      <c r="DJ516" s="74"/>
      <c r="DK516" s="74"/>
      <c r="DL516" s="74"/>
      <c r="DM516" s="74"/>
      <c r="DN516" s="74"/>
      <c r="DO516" s="74"/>
      <c r="DP516" s="74"/>
      <c r="DQ516" s="74"/>
      <c r="DR516" s="74"/>
      <c r="DS516" s="74"/>
      <c r="DT516" s="74"/>
      <c r="DU516" s="74"/>
      <c r="DV516" s="74"/>
      <c r="DW516" s="74"/>
      <c r="DX516" s="74"/>
      <c r="DY516" s="74"/>
      <c r="DZ516" s="74"/>
      <c r="EA516" s="74"/>
      <c r="EB516" s="74"/>
      <c r="EC516" s="74"/>
      <c r="ED516" s="74"/>
      <c r="EE516" s="74"/>
      <c r="EF516" s="74"/>
      <c r="EG516" s="74"/>
      <c r="EH516" s="74"/>
      <c r="EI516" s="74"/>
      <c r="EJ516" s="74"/>
      <c r="EK516" s="74"/>
      <c r="EL516" s="74"/>
      <c r="EM516" s="74"/>
      <c r="EN516" s="74"/>
      <c r="EO516" s="74"/>
      <c r="EP516" s="74"/>
      <c r="EQ516" s="74"/>
      <c r="ER516" s="74"/>
      <c r="ES516" s="74"/>
      <c r="ET516" s="74"/>
      <c r="EU516" s="74"/>
      <c r="EV516" s="74"/>
      <c r="EW516" s="74"/>
      <c r="EX516" s="74"/>
      <c r="EY516" s="74"/>
      <c r="EZ516" s="74"/>
      <c r="FA516" s="74"/>
      <c r="FB516" s="74"/>
      <c r="FC516" s="74"/>
      <c r="FD516" s="74"/>
      <c r="FE516" s="74"/>
      <c r="FF516" s="74"/>
      <c r="FG516" s="74"/>
      <c r="FH516" s="74"/>
      <c r="FI516" s="74"/>
      <c r="FJ516" s="74"/>
      <c r="FK516" s="74"/>
      <c r="FL516" s="74"/>
      <c r="FM516" s="74"/>
      <c r="FN516" s="74"/>
      <c r="FO516" s="74"/>
      <c r="FP516" s="74"/>
      <c r="FQ516" s="74"/>
      <c r="FR516" s="74"/>
      <c r="FS516" s="74"/>
      <c r="FT516" s="74"/>
      <c r="FU516" s="74"/>
      <c r="FV516" s="74"/>
      <c r="FW516" s="74"/>
      <c r="FX516" s="74"/>
      <c r="FY516" s="74"/>
      <c r="FZ516" s="74"/>
      <c r="GA516" s="74"/>
      <c r="GB516" s="74"/>
      <c r="GC516" s="74"/>
    </row>
    <row r="517" spans="4:185">
      <c r="D517" s="74"/>
      <c r="E517" s="74"/>
      <c r="F517" s="74"/>
      <c r="G517" s="74"/>
      <c r="H517" s="74"/>
      <c r="I517" s="74"/>
      <c r="J517" s="74"/>
      <c r="K517" s="74"/>
      <c r="L517" s="74"/>
      <c r="M517" s="74"/>
      <c r="N517" s="74"/>
      <c r="O517" s="74"/>
      <c r="P517" s="74"/>
      <c r="Q517" s="74"/>
      <c r="R517" s="74"/>
      <c r="S517" s="74"/>
      <c r="T517" s="74"/>
      <c r="U517" s="74"/>
      <c r="V517" s="74"/>
      <c r="W517" s="74"/>
      <c r="X517" s="74"/>
      <c r="Y517" s="74"/>
      <c r="Z517" s="74"/>
      <c r="AA517" s="74"/>
      <c r="AB517" s="74"/>
      <c r="AC517" s="74"/>
      <c r="AD517" s="74"/>
      <c r="AE517" s="74"/>
      <c r="AF517" s="74"/>
      <c r="AG517" s="74"/>
      <c r="AH517" s="74"/>
      <c r="AI517" s="74"/>
      <c r="AJ517" s="74"/>
      <c r="AK517" s="74"/>
      <c r="AL517" s="74"/>
      <c r="AM517" s="74"/>
      <c r="AN517" s="74"/>
      <c r="AO517" s="74"/>
      <c r="AP517" s="74"/>
      <c r="AQ517" s="74"/>
      <c r="AR517" s="74"/>
      <c r="AS517" s="74"/>
      <c r="AT517" s="74"/>
      <c r="AU517" s="74"/>
      <c r="AV517" s="74"/>
      <c r="AW517" s="74"/>
      <c r="AX517" s="74"/>
      <c r="AY517" s="74"/>
      <c r="AZ517" s="74"/>
      <c r="BA517" s="74"/>
      <c r="BB517" s="74"/>
      <c r="BC517" s="74"/>
      <c r="BD517" s="74"/>
      <c r="BE517" s="74"/>
      <c r="BF517" s="74"/>
      <c r="BG517" s="74"/>
      <c r="BH517" s="74"/>
      <c r="BI517" s="74"/>
      <c r="BJ517" s="74"/>
      <c r="BK517" s="74"/>
      <c r="BL517" s="74"/>
      <c r="BM517" s="74"/>
      <c r="BN517" s="74"/>
      <c r="BO517" s="74"/>
      <c r="BP517" s="74"/>
      <c r="BQ517" s="74"/>
      <c r="BR517" s="74"/>
      <c r="BS517" s="74"/>
      <c r="BT517" s="74"/>
      <c r="BU517" s="74"/>
      <c r="BV517" s="74"/>
      <c r="BW517" s="74"/>
      <c r="BX517" s="74"/>
      <c r="BY517" s="74"/>
      <c r="BZ517" s="74"/>
      <c r="CA517" s="74"/>
      <c r="CB517" s="74"/>
      <c r="CC517" s="74"/>
      <c r="CD517" s="74"/>
      <c r="CE517" s="74"/>
      <c r="CF517" s="74"/>
      <c r="CG517" s="74"/>
      <c r="CH517" s="74"/>
      <c r="CI517" s="74"/>
      <c r="CJ517" s="74"/>
      <c r="CK517" s="74"/>
      <c r="CL517" s="74"/>
      <c r="CM517" s="74"/>
      <c r="CN517" s="74"/>
      <c r="CO517" s="74"/>
      <c r="CP517" s="74"/>
      <c r="CQ517" s="74"/>
      <c r="CR517" s="74"/>
      <c r="CS517" s="74"/>
      <c r="CT517" s="74"/>
      <c r="CU517" s="74"/>
      <c r="CV517" s="74"/>
      <c r="CW517" s="74"/>
      <c r="CX517" s="74"/>
      <c r="CY517" s="74"/>
      <c r="CZ517" s="74"/>
      <c r="DA517" s="74"/>
      <c r="DB517" s="74"/>
      <c r="DC517" s="74"/>
      <c r="DD517" s="74"/>
      <c r="DE517" s="74"/>
      <c r="DF517" s="74"/>
      <c r="DG517" s="74"/>
      <c r="DH517" s="74"/>
      <c r="DI517" s="74"/>
      <c r="DJ517" s="74"/>
      <c r="DK517" s="74"/>
      <c r="DL517" s="74"/>
      <c r="DM517" s="74"/>
      <c r="DN517" s="74"/>
      <c r="DO517" s="74"/>
      <c r="DP517" s="74"/>
      <c r="DQ517" s="74"/>
      <c r="DR517" s="74"/>
      <c r="DS517" s="74"/>
      <c r="DT517" s="74"/>
      <c r="DU517" s="74"/>
      <c r="DV517" s="74"/>
      <c r="DW517" s="74"/>
      <c r="DX517" s="74"/>
      <c r="DY517" s="74"/>
      <c r="DZ517" s="74"/>
      <c r="EA517" s="74"/>
      <c r="EB517" s="74"/>
      <c r="EC517" s="74"/>
      <c r="ED517" s="74"/>
      <c r="EE517" s="74"/>
      <c r="EF517" s="74"/>
      <c r="EG517" s="74"/>
      <c r="EH517" s="74"/>
      <c r="EI517" s="74"/>
      <c r="EJ517" s="74"/>
      <c r="EK517" s="74"/>
      <c r="EL517" s="74"/>
      <c r="EM517" s="74"/>
      <c r="EN517" s="74"/>
      <c r="EO517" s="74"/>
      <c r="EP517" s="74"/>
      <c r="EQ517" s="74"/>
      <c r="ER517" s="74"/>
      <c r="ES517" s="74"/>
      <c r="ET517" s="74"/>
      <c r="EU517" s="74"/>
      <c r="EV517" s="74"/>
      <c r="EW517" s="74"/>
      <c r="EX517" s="74"/>
      <c r="EY517" s="74"/>
      <c r="EZ517" s="74"/>
      <c r="FA517" s="74"/>
      <c r="FB517" s="74"/>
      <c r="FC517" s="74"/>
      <c r="FD517" s="74"/>
      <c r="FE517" s="74"/>
      <c r="FF517" s="74"/>
      <c r="FG517" s="74"/>
      <c r="FH517" s="74"/>
      <c r="FI517" s="74"/>
      <c r="FJ517" s="74"/>
      <c r="FK517" s="74"/>
      <c r="FL517" s="74"/>
      <c r="FM517" s="74"/>
      <c r="FN517" s="74"/>
      <c r="FO517" s="74"/>
      <c r="FP517" s="74"/>
      <c r="FQ517" s="74"/>
      <c r="FR517" s="74"/>
      <c r="FS517" s="74"/>
      <c r="FT517" s="74"/>
      <c r="FU517" s="74"/>
      <c r="FV517" s="74"/>
      <c r="FW517" s="74"/>
      <c r="FX517" s="74"/>
      <c r="FY517" s="74"/>
      <c r="FZ517" s="74"/>
      <c r="GA517" s="74"/>
      <c r="GB517" s="74"/>
      <c r="GC517" s="74"/>
    </row>
    <row r="518" spans="4:185">
      <c r="D518" s="74"/>
      <c r="E518" s="74"/>
      <c r="F518" s="74"/>
      <c r="G518" s="74"/>
      <c r="H518" s="74"/>
      <c r="I518" s="74"/>
      <c r="J518" s="74"/>
      <c r="K518" s="74"/>
      <c r="L518" s="74"/>
      <c r="M518" s="74"/>
      <c r="N518" s="74"/>
      <c r="O518" s="74"/>
      <c r="P518" s="74"/>
      <c r="Q518" s="74"/>
      <c r="R518" s="74"/>
      <c r="S518" s="74"/>
      <c r="T518" s="74"/>
      <c r="U518" s="74"/>
      <c r="V518" s="74"/>
      <c r="W518" s="74"/>
      <c r="X518" s="74"/>
      <c r="Y518" s="74"/>
      <c r="Z518" s="74"/>
      <c r="AA518" s="74"/>
      <c r="AB518" s="74"/>
      <c r="AC518" s="74"/>
      <c r="AD518" s="74"/>
      <c r="AE518" s="74"/>
      <c r="AF518" s="74"/>
      <c r="AG518" s="74"/>
      <c r="AH518" s="74"/>
      <c r="AI518" s="74"/>
      <c r="AJ518" s="74"/>
      <c r="AK518" s="74"/>
      <c r="AL518" s="74"/>
      <c r="AM518" s="74"/>
      <c r="AN518" s="74"/>
      <c r="AO518" s="74"/>
      <c r="AP518" s="74"/>
      <c r="AQ518" s="74"/>
      <c r="AR518" s="74"/>
      <c r="AS518" s="74"/>
      <c r="AT518" s="74"/>
      <c r="AU518" s="74"/>
      <c r="AV518" s="74"/>
      <c r="AW518" s="74"/>
      <c r="AX518" s="74"/>
      <c r="AY518" s="74"/>
      <c r="AZ518" s="74"/>
      <c r="BA518" s="74"/>
      <c r="BB518" s="74"/>
      <c r="BC518" s="74"/>
      <c r="BD518" s="74"/>
      <c r="BE518" s="74"/>
      <c r="BF518" s="74"/>
      <c r="BG518" s="74"/>
      <c r="BH518" s="74"/>
      <c r="BI518" s="74"/>
      <c r="BJ518" s="74"/>
      <c r="BK518" s="74"/>
      <c r="BL518" s="74"/>
      <c r="BM518" s="74"/>
      <c r="BN518" s="74"/>
      <c r="BO518" s="74"/>
      <c r="BP518" s="74"/>
      <c r="BQ518" s="74"/>
      <c r="BR518" s="74"/>
      <c r="BS518" s="74"/>
      <c r="BT518" s="74"/>
      <c r="BU518" s="74"/>
      <c r="BV518" s="74"/>
      <c r="BW518" s="74"/>
      <c r="BX518" s="74"/>
      <c r="BY518" s="74"/>
      <c r="BZ518" s="74"/>
      <c r="CA518" s="74"/>
      <c r="CB518" s="74"/>
      <c r="CC518" s="74"/>
      <c r="CD518" s="74"/>
      <c r="CE518" s="74"/>
      <c r="CF518" s="74"/>
      <c r="CG518" s="74"/>
      <c r="CH518" s="74"/>
      <c r="CI518" s="74"/>
      <c r="CJ518" s="74"/>
      <c r="CK518" s="74"/>
      <c r="CL518" s="74"/>
      <c r="CM518" s="74"/>
      <c r="CN518" s="74"/>
      <c r="CO518" s="74"/>
      <c r="CP518" s="74"/>
      <c r="CQ518" s="74"/>
      <c r="CR518" s="74"/>
      <c r="CS518" s="74"/>
      <c r="CT518" s="74"/>
      <c r="CU518" s="74"/>
      <c r="CV518" s="74"/>
      <c r="CW518" s="74"/>
      <c r="CX518" s="74"/>
      <c r="CY518" s="74"/>
      <c r="CZ518" s="74"/>
      <c r="DA518" s="74"/>
      <c r="DB518" s="74"/>
      <c r="DC518" s="74"/>
      <c r="DD518" s="74"/>
      <c r="DE518" s="74"/>
      <c r="DF518" s="74"/>
      <c r="DG518" s="74"/>
      <c r="DH518" s="74"/>
      <c r="DI518" s="74"/>
      <c r="DJ518" s="74"/>
      <c r="DK518" s="74"/>
      <c r="DL518" s="74"/>
      <c r="DM518" s="74"/>
      <c r="DN518" s="74"/>
      <c r="DO518" s="74"/>
      <c r="DP518" s="74"/>
      <c r="DQ518" s="74"/>
      <c r="DR518" s="74"/>
      <c r="DS518" s="74"/>
      <c r="DT518" s="74"/>
      <c r="DU518" s="74"/>
      <c r="DV518" s="74"/>
      <c r="DW518" s="74"/>
      <c r="DX518" s="74"/>
      <c r="DY518" s="74"/>
      <c r="DZ518" s="74"/>
      <c r="EA518" s="74"/>
      <c r="EB518" s="74"/>
      <c r="EC518" s="74"/>
      <c r="ED518" s="74"/>
      <c r="EE518" s="74"/>
      <c r="EF518" s="74"/>
      <c r="EG518" s="74"/>
      <c r="EH518" s="74"/>
      <c r="EI518" s="74"/>
      <c r="EJ518" s="74"/>
      <c r="EK518" s="74"/>
      <c r="EL518" s="74"/>
      <c r="EM518" s="74"/>
      <c r="EN518" s="74"/>
      <c r="EO518" s="74"/>
      <c r="EP518" s="74"/>
      <c r="EQ518" s="74"/>
      <c r="ER518" s="74"/>
      <c r="ES518" s="74"/>
      <c r="ET518" s="74"/>
      <c r="EU518" s="74"/>
      <c r="EV518" s="74"/>
      <c r="EW518" s="74"/>
      <c r="EX518" s="74"/>
      <c r="EY518" s="74"/>
      <c r="EZ518" s="74"/>
      <c r="FA518" s="74"/>
      <c r="FB518" s="74"/>
      <c r="FC518" s="74"/>
      <c r="FD518" s="74"/>
      <c r="FE518" s="74"/>
      <c r="FF518" s="74"/>
      <c r="FG518" s="74"/>
      <c r="FH518" s="74"/>
      <c r="FI518" s="74"/>
      <c r="FJ518" s="74"/>
      <c r="FK518" s="74"/>
      <c r="FL518" s="74"/>
      <c r="FM518" s="74"/>
      <c r="FN518" s="74"/>
      <c r="FO518" s="74"/>
      <c r="FP518" s="74"/>
      <c r="FQ518" s="74"/>
      <c r="FR518" s="74"/>
      <c r="FS518" s="74"/>
      <c r="FT518" s="74"/>
      <c r="FU518" s="74"/>
      <c r="FV518" s="74"/>
      <c r="FW518" s="74"/>
      <c r="FX518" s="74"/>
      <c r="FY518" s="74"/>
      <c r="FZ518" s="74"/>
      <c r="GA518" s="74"/>
      <c r="GB518" s="74"/>
      <c r="GC518" s="74"/>
    </row>
    <row r="519" spans="4:185">
      <c r="D519" s="74"/>
      <c r="E519" s="74"/>
      <c r="F519" s="74"/>
      <c r="G519" s="74"/>
      <c r="H519" s="74"/>
      <c r="I519" s="74"/>
      <c r="J519" s="74"/>
      <c r="K519" s="74"/>
      <c r="L519" s="74"/>
      <c r="M519" s="74"/>
      <c r="N519" s="74"/>
      <c r="O519" s="74"/>
      <c r="P519" s="74"/>
      <c r="Q519" s="74"/>
      <c r="R519" s="74"/>
      <c r="S519" s="74"/>
      <c r="T519" s="74"/>
      <c r="U519" s="74"/>
      <c r="V519" s="74"/>
      <c r="W519" s="74"/>
      <c r="X519" s="74"/>
      <c r="Y519" s="74"/>
      <c r="Z519" s="74"/>
      <c r="AA519" s="74"/>
      <c r="AB519" s="74"/>
      <c r="AC519" s="74"/>
      <c r="AD519" s="74"/>
      <c r="AE519" s="74"/>
      <c r="AF519" s="74"/>
      <c r="AG519" s="74"/>
      <c r="AH519" s="74"/>
      <c r="AI519" s="74"/>
      <c r="AJ519" s="74"/>
      <c r="AK519" s="74"/>
      <c r="AL519" s="74"/>
      <c r="AM519" s="74"/>
      <c r="AN519" s="74"/>
      <c r="AO519" s="74"/>
      <c r="AP519" s="74"/>
      <c r="AQ519" s="74"/>
      <c r="AR519" s="74"/>
      <c r="AS519" s="74"/>
      <c r="AT519" s="74"/>
      <c r="AU519" s="74"/>
      <c r="AV519" s="74"/>
      <c r="AW519" s="74"/>
      <c r="AX519" s="74"/>
      <c r="AY519" s="74"/>
      <c r="AZ519" s="74"/>
      <c r="BA519" s="74"/>
      <c r="BB519" s="74"/>
      <c r="BC519" s="74"/>
      <c r="BD519" s="74"/>
      <c r="BE519" s="74"/>
      <c r="BF519" s="74"/>
      <c r="BG519" s="74"/>
      <c r="BH519" s="74"/>
      <c r="BI519" s="74"/>
      <c r="BJ519" s="74"/>
      <c r="BK519" s="74"/>
      <c r="BL519" s="74"/>
      <c r="BM519" s="74"/>
      <c r="BN519" s="74"/>
      <c r="BO519" s="74"/>
      <c r="BP519" s="74"/>
      <c r="BQ519" s="74"/>
      <c r="BR519" s="74"/>
      <c r="BS519" s="74"/>
      <c r="BT519" s="74"/>
      <c r="BU519" s="74"/>
      <c r="BV519" s="74"/>
      <c r="BW519" s="74"/>
      <c r="BX519" s="74"/>
      <c r="BY519" s="74"/>
      <c r="BZ519" s="74"/>
      <c r="CA519" s="74"/>
      <c r="CB519" s="74"/>
      <c r="CC519" s="74"/>
      <c r="CD519" s="74"/>
      <c r="CE519" s="74"/>
      <c r="CF519" s="74"/>
      <c r="CG519" s="74"/>
      <c r="CH519" s="74"/>
      <c r="CI519" s="74"/>
      <c r="CJ519" s="74"/>
      <c r="CK519" s="74"/>
      <c r="CL519" s="74"/>
      <c r="CM519" s="74"/>
      <c r="CN519" s="74"/>
      <c r="CO519" s="74"/>
      <c r="CP519" s="74"/>
      <c r="CQ519" s="74"/>
      <c r="CR519" s="74"/>
      <c r="CS519" s="74"/>
      <c r="CT519" s="74"/>
      <c r="CU519" s="74"/>
      <c r="CV519" s="74"/>
      <c r="CW519" s="74"/>
      <c r="CX519" s="74"/>
      <c r="CY519" s="74"/>
      <c r="CZ519" s="74"/>
      <c r="DA519" s="74"/>
      <c r="DB519" s="74"/>
      <c r="DC519" s="74"/>
      <c r="DD519" s="74"/>
      <c r="DE519" s="74"/>
      <c r="DF519" s="74"/>
      <c r="DG519" s="74"/>
      <c r="DH519" s="74"/>
      <c r="DI519" s="74"/>
      <c r="DJ519" s="74"/>
      <c r="DK519" s="74"/>
      <c r="DL519" s="74"/>
      <c r="DM519" s="74"/>
      <c r="DN519" s="74"/>
      <c r="DO519" s="74"/>
      <c r="DP519" s="74"/>
      <c r="DQ519" s="74"/>
      <c r="DR519" s="74"/>
      <c r="DS519" s="74"/>
      <c r="DT519" s="74"/>
      <c r="DU519" s="74"/>
      <c r="DV519" s="74"/>
      <c r="DW519" s="74"/>
      <c r="DX519" s="74"/>
      <c r="DY519" s="74"/>
      <c r="DZ519" s="74"/>
      <c r="EA519" s="74"/>
      <c r="EB519" s="74"/>
      <c r="EC519" s="74"/>
      <c r="ED519" s="74"/>
      <c r="EE519" s="74"/>
      <c r="EF519" s="74"/>
      <c r="EG519" s="74"/>
      <c r="EH519" s="74"/>
      <c r="EI519" s="74"/>
      <c r="EJ519" s="74"/>
      <c r="EK519" s="74"/>
      <c r="EL519" s="74"/>
      <c r="EM519" s="74"/>
      <c r="EN519" s="74"/>
      <c r="EO519" s="74"/>
      <c r="EP519" s="74"/>
      <c r="EQ519" s="74"/>
      <c r="ER519" s="74"/>
      <c r="ES519" s="74"/>
      <c r="ET519" s="74"/>
      <c r="EU519" s="74"/>
      <c r="EV519" s="74"/>
      <c r="EW519" s="74"/>
      <c r="EX519" s="74"/>
      <c r="EY519" s="74"/>
      <c r="EZ519" s="74"/>
      <c r="FA519" s="74"/>
      <c r="FB519" s="74"/>
      <c r="FC519" s="74"/>
      <c r="FD519" s="74"/>
      <c r="FE519" s="74"/>
      <c r="FF519" s="74"/>
      <c r="FG519" s="74"/>
      <c r="FH519" s="74"/>
      <c r="FI519" s="74"/>
      <c r="FJ519" s="74"/>
      <c r="FK519" s="74"/>
      <c r="FL519" s="74"/>
      <c r="FM519" s="74"/>
      <c r="FN519" s="74"/>
      <c r="FO519" s="74"/>
      <c r="FP519" s="74"/>
      <c r="FQ519" s="74"/>
      <c r="FR519" s="74"/>
      <c r="FS519" s="74"/>
      <c r="FT519" s="74"/>
      <c r="FU519" s="74"/>
      <c r="FV519" s="74"/>
      <c r="FW519" s="74"/>
      <c r="FX519" s="74"/>
      <c r="FY519" s="74"/>
      <c r="FZ519" s="74"/>
      <c r="GA519" s="74"/>
      <c r="GB519" s="74"/>
      <c r="GC519" s="74"/>
    </row>
    <row r="520" spans="4:185">
      <c r="D520" s="74"/>
      <c r="E520" s="74"/>
      <c r="F520" s="74"/>
      <c r="G520" s="74"/>
      <c r="H520" s="74"/>
      <c r="I520" s="74"/>
      <c r="J520" s="74"/>
      <c r="K520" s="74"/>
      <c r="L520" s="74"/>
      <c r="M520" s="74"/>
      <c r="N520" s="74"/>
      <c r="O520" s="74"/>
      <c r="P520" s="74"/>
      <c r="Q520" s="74"/>
      <c r="R520" s="74"/>
      <c r="S520" s="74"/>
      <c r="T520" s="74"/>
      <c r="U520" s="74"/>
      <c r="V520" s="74"/>
      <c r="W520" s="74"/>
      <c r="X520" s="74"/>
      <c r="Y520" s="74"/>
      <c r="Z520" s="74"/>
      <c r="AA520" s="74"/>
      <c r="AB520" s="74"/>
      <c r="AC520" s="74"/>
      <c r="AD520" s="74"/>
      <c r="AE520" s="74"/>
      <c r="AF520" s="74"/>
      <c r="AG520" s="74"/>
      <c r="AH520" s="74"/>
      <c r="AI520" s="74"/>
      <c r="AJ520" s="74"/>
      <c r="AK520" s="74"/>
      <c r="AL520" s="74"/>
      <c r="AM520" s="74"/>
      <c r="AN520" s="74"/>
      <c r="AO520" s="74"/>
      <c r="AP520" s="74"/>
      <c r="AQ520" s="74"/>
      <c r="AR520" s="74"/>
      <c r="AS520" s="74"/>
      <c r="AT520" s="74"/>
      <c r="AU520" s="74"/>
      <c r="AV520" s="74"/>
      <c r="AW520" s="74"/>
      <c r="AX520" s="74"/>
      <c r="AY520" s="74"/>
      <c r="AZ520" s="74"/>
      <c r="BA520" s="74"/>
      <c r="BB520" s="74"/>
      <c r="BC520" s="74"/>
      <c r="BD520" s="74"/>
      <c r="BE520" s="74"/>
      <c r="BF520" s="74"/>
      <c r="BG520" s="74"/>
      <c r="BH520" s="74"/>
      <c r="BI520" s="74"/>
      <c r="BJ520" s="74"/>
      <c r="BK520" s="74"/>
      <c r="BL520" s="74"/>
      <c r="BM520" s="74"/>
      <c r="BN520" s="74"/>
      <c r="BO520" s="74"/>
      <c r="BP520" s="74"/>
      <c r="BQ520" s="74"/>
      <c r="BR520" s="74"/>
      <c r="BS520" s="74"/>
      <c r="BT520" s="74"/>
      <c r="BU520" s="74"/>
      <c r="BV520" s="74"/>
      <c r="BW520" s="74"/>
      <c r="BX520" s="74"/>
      <c r="BY520" s="74"/>
      <c r="BZ520" s="74"/>
      <c r="CA520" s="74"/>
      <c r="CB520" s="74"/>
      <c r="CC520" s="74"/>
      <c r="CD520" s="74"/>
      <c r="CE520" s="74"/>
      <c r="CF520" s="74"/>
      <c r="CG520" s="74"/>
      <c r="CH520" s="74"/>
      <c r="CI520" s="74"/>
      <c r="CJ520" s="74"/>
      <c r="CK520" s="74"/>
      <c r="CL520" s="74"/>
      <c r="CM520" s="74"/>
      <c r="CN520" s="74"/>
      <c r="CO520" s="74"/>
      <c r="CP520" s="74"/>
      <c r="CQ520" s="74"/>
      <c r="CR520" s="74"/>
      <c r="CS520" s="74"/>
      <c r="CT520" s="74"/>
      <c r="CU520" s="74"/>
      <c r="CV520" s="74"/>
      <c r="CW520" s="74"/>
      <c r="CX520" s="74"/>
      <c r="CY520" s="74"/>
      <c r="CZ520" s="74"/>
      <c r="DA520" s="74"/>
      <c r="DB520" s="74"/>
      <c r="DC520" s="74"/>
      <c r="DD520" s="74"/>
      <c r="DE520" s="74"/>
      <c r="DF520" s="74"/>
      <c r="DG520" s="74"/>
      <c r="DH520" s="74"/>
      <c r="DI520" s="74"/>
      <c r="DJ520" s="74"/>
      <c r="DK520" s="74"/>
      <c r="DL520" s="74"/>
      <c r="DM520" s="74"/>
      <c r="DN520" s="74"/>
      <c r="DO520" s="74"/>
      <c r="DP520" s="74"/>
      <c r="DQ520" s="74"/>
      <c r="DR520" s="74"/>
      <c r="DS520" s="74"/>
      <c r="DT520" s="74"/>
      <c r="DU520" s="74"/>
      <c r="DV520" s="74"/>
      <c r="DW520" s="74"/>
      <c r="DX520" s="74"/>
      <c r="DY520" s="74"/>
      <c r="DZ520" s="74"/>
      <c r="EA520" s="74"/>
      <c r="EB520" s="74"/>
      <c r="EC520" s="74"/>
      <c r="ED520" s="74"/>
      <c r="EE520" s="74"/>
      <c r="EF520" s="74"/>
      <c r="EG520" s="74"/>
      <c r="EH520" s="74"/>
      <c r="EI520" s="74"/>
      <c r="EJ520" s="74"/>
      <c r="EK520" s="74"/>
      <c r="EL520" s="74"/>
      <c r="EM520" s="74"/>
      <c r="EN520" s="74"/>
      <c r="EO520" s="74"/>
      <c r="EP520" s="74"/>
      <c r="EQ520" s="74"/>
      <c r="ER520" s="74"/>
      <c r="ES520" s="74"/>
      <c r="ET520" s="74"/>
      <c r="EU520" s="74"/>
      <c r="EV520" s="74"/>
      <c r="EW520" s="74"/>
      <c r="EX520" s="74"/>
      <c r="EY520" s="74"/>
      <c r="EZ520" s="74"/>
      <c r="FA520" s="74"/>
      <c r="FB520" s="74"/>
      <c r="FC520" s="74"/>
      <c r="FD520" s="74"/>
      <c r="FE520" s="74"/>
      <c r="FF520" s="74"/>
      <c r="FG520" s="74"/>
      <c r="FH520" s="74"/>
      <c r="FI520" s="74"/>
      <c r="FJ520" s="74"/>
      <c r="FK520" s="74"/>
      <c r="FL520" s="74"/>
      <c r="FM520" s="74"/>
      <c r="FN520" s="74"/>
      <c r="FO520" s="74"/>
      <c r="FP520" s="74"/>
      <c r="FQ520" s="74"/>
      <c r="FR520" s="74"/>
      <c r="FS520" s="74"/>
      <c r="FT520" s="74"/>
      <c r="FU520" s="74"/>
      <c r="FV520" s="74"/>
      <c r="FW520" s="74"/>
      <c r="FX520" s="74"/>
      <c r="FY520" s="74"/>
      <c r="FZ520" s="74"/>
      <c r="GA520" s="74"/>
      <c r="GB520" s="74"/>
      <c r="GC520" s="74"/>
    </row>
    <row r="521" spans="4:185">
      <c r="D521" s="74"/>
      <c r="E521" s="74"/>
      <c r="F521" s="74"/>
      <c r="G521" s="74"/>
      <c r="H521" s="74"/>
      <c r="I521" s="74"/>
      <c r="J521" s="74"/>
      <c r="K521" s="74"/>
      <c r="L521" s="74"/>
      <c r="M521" s="74"/>
      <c r="N521" s="74"/>
      <c r="O521" s="74"/>
      <c r="P521" s="74"/>
      <c r="Q521" s="74"/>
      <c r="R521" s="74"/>
      <c r="S521" s="74"/>
      <c r="T521" s="74"/>
      <c r="U521" s="74"/>
      <c r="V521" s="74"/>
      <c r="W521" s="74"/>
      <c r="X521" s="74"/>
      <c r="Y521" s="74"/>
      <c r="Z521" s="74"/>
      <c r="AA521" s="74"/>
      <c r="AB521" s="74"/>
      <c r="AC521" s="74"/>
      <c r="AD521" s="74"/>
      <c r="AE521" s="74"/>
      <c r="AF521" s="74"/>
      <c r="AG521" s="74"/>
      <c r="AH521" s="74"/>
      <c r="AI521" s="74"/>
      <c r="AJ521" s="74"/>
      <c r="AK521" s="74"/>
      <c r="AL521" s="74"/>
      <c r="AM521" s="74"/>
      <c r="AN521" s="74"/>
      <c r="AO521" s="74"/>
      <c r="AP521" s="74"/>
      <c r="AQ521" s="74"/>
      <c r="AR521" s="74"/>
      <c r="AS521" s="74"/>
      <c r="AT521" s="74"/>
      <c r="AU521" s="74"/>
      <c r="AV521" s="74"/>
      <c r="AW521" s="74"/>
      <c r="AX521" s="74"/>
      <c r="AY521" s="74"/>
      <c r="AZ521" s="74"/>
      <c r="BA521" s="74"/>
      <c r="BB521" s="74"/>
      <c r="BC521" s="74"/>
      <c r="BD521" s="74"/>
      <c r="BE521" s="74"/>
      <c r="BF521" s="74"/>
      <c r="BG521" s="74"/>
      <c r="BH521" s="74"/>
      <c r="BI521" s="74"/>
      <c r="BJ521" s="74"/>
      <c r="BK521" s="74"/>
      <c r="BL521" s="74"/>
      <c r="BM521" s="74"/>
      <c r="BN521" s="74"/>
      <c r="BO521" s="74"/>
      <c r="BP521" s="74"/>
      <c r="BQ521" s="74"/>
      <c r="BR521" s="74"/>
      <c r="BS521" s="74"/>
      <c r="BT521" s="74"/>
      <c r="BU521" s="74"/>
      <c r="BV521" s="74"/>
      <c r="BW521" s="74"/>
      <c r="BX521" s="74"/>
      <c r="BY521" s="74"/>
      <c r="BZ521" s="74"/>
      <c r="CA521" s="74"/>
      <c r="CB521" s="74"/>
      <c r="CC521" s="74"/>
      <c r="CD521" s="74"/>
      <c r="CE521" s="74"/>
      <c r="CF521" s="74"/>
      <c r="CG521" s="74"/>
      <c r="CH521" s="74"/>
      <c r="CI521" s="74"/>
      <c r="CJ521" s="74"/>
      <c r="CK521" s="74"/>
      <c r="CL521" s="74"/>
      <c r="CM521" s="74"/>
      <c r="CN521" s="74"/>
      <c r="CO521" s="74"/>
      <c r="CP521" s="74"/>
      <c r="CQ521" s="74"/>
      <c r="CR521" s="74"/>
      <c r="CS521" s="74"/>
      <c r="CT521" s="74"/>
      <c r="CU521" s="74"/>
      <c r="CV521" s="74"/>
      <c r="CW521" s="74"/>
      <c r="CX521" s="74"/>
      <c r="CY521" s="74"/>
      <c r="CZ521" s="74"/>
      <c r="DA521" s="74"/>
      <c r="DB521" s="74"/>
      <c r="DC521" s="74"/>
      <c r="DD521" s="74"/>
      <c r="DE521" s="74"/>
      <c r="DF521" s="74"/>
      <c r="DG521" s="74"/>
      <c r="DH521" s="74"/>
      <c r="DI521" s="74"/>
      <c r="DJ521" s="74"/>
      <c r="DK521" s="74"/>
      <c r="DL521" s="74"/>
      <c r="DM521" s="74"/>
      <c r="DN521" s="74"/>
      <c r="DO521" s="74"/>
      <c r="DP521" s="74"/>
      <c r="DQ521" s="74"/>
      <c r="DR521" s="74"/>
      <c r="DS521" s="74"/>
      <c r="DT521" s="74"/>
      <c r="DU521" s="74"/>
      <c r="DV521" s="74"/>
      <c r="DW521" s="74"/>
      <c r="DX521" s="74"/>
      <c r="DY521" s="74"/>
      <c r="DZ521" s="74"/>
      <c r="EA521" s="74"/>
      <c r="EB521" s="74"/>
      <c r="EC521" s="74"/>
      <c r="ED521" s="74"/>
      <c r="EE521" s="74"/>
      <c r="EF521" s="74"/>
      <c r="EG521" s="74"/>
      <c r="EH521" s="74"/>
      <c r="EI521" s="74"/>
      <c r="EJ521" s="74"/>
      <c r="EK521" s="74"/>
      <c r="EL521" s="74"/>
      <c r="EM521" s="74"/>
      <c r="EN521" s="74"/>
      <c r="EO521" s="74"/>
      <c r="EP521" s="74"/>
      <c r="EQ521" s="74"/>
      <c r="ER521" s="74"/>
      <c r="ES521" s="74"/>
      <c r="ET521" s="74"/>
      <c r="EU521" s="74"/>
      <c r="EV521" s="74"/>
      <c r="EW521" s="74"/>
      <c r="EX521" s="74"/>
      <c r="EY521" s="74"/>
      <c r="EZ521" s="74"/>
      <c r="FA521" s="74"/>
      <c r="FB521" s="74"/>
      <c r="FC521" s="74"/>
      <c r="FD521" s="74"/>
      <c r="FE521" s="74"/>
      <c r="FF521" s="74"/>
      <c r="FG521" s="74"/>
      <c r="FH521" s="74"/>
      <c r="FI521" s="74"/>
      <c r="FJ521" s="74"/>
      <c r="FK521" s="74"/>
      <c r="FL521" s="74"/>
      <c r="FM521" s="74"/>
      <c r="FN521" s="74"/>
      <c r="FO521" s="74"/>
      <c r="FP521" s="74"/>
      <c r="FQ521" s="74"/>
      <c r="FR521" s="74"/>
      <c r="FS521" s="74"/>
      <c r="FT521" s="74"/>
      <c r="FU521" s="74"/>
      <c r="FV521" s="74"/>
      <c r="FW521" s="74"/>
      <c r="FX521" s="74"/>
      <c r="FY521" s="74"/>
      <c r="FZ521" s="74"/>
      <c r="GA521" s="74"/>
      <c r="GB521" s="74"/>
      <c r="GC521" s="74"/>
    </row>
    <row r="522" spans="4:185">
      <c r="D522" s="74"/>
      <c r="E522" s="74"/>
      <c r="F522" s="74"/>
      <c r="G522" s="74"/>
      <c r="H522" s="74"/>
      <c r="I522" s="74"/>
      <c r="J522" s="74"/>
      <c r="K522" s="74"/>
      <c r="L522" s="74"/>
      <c r="M522" s="74"/>
      <c r="N522" s="74"/>
      <c r="O522" s="74"/>
      <c r="P522" s="74"/>
      <c r="Q522" s="74"/>
      <c r="R522" s="74"/>
      <c r="S522" s="74"/>
      <c r="T522" s="74"/>
      <c r="U522" s="74"/>
      <c r="V522" s="74"/>
      <c r="W522" s="74"/>
      <c r="X522" s="74"/>
      <c r="Y522" s="74"/>
      <c r="Z522" s="74"/>
      <c r="AA522" s="74"/>
      <c r="AB522" s="74"/>
      <c r="AC522" s="74"/>
      <c r="AD522" s="74"/>
      <c r="AE522" s="74"/>
      <c r="AF522" s="74"/>
      <c r="AG522" s="74"/>
      <c r="AH522" s="74"/>
      <c r="AI522" s="74"/>
      <c r="AJ522" s="74"/>
      <c r="AK522" s="74"/>
      <c r="AL522" s="74"/>
      <c r="AM522" s="74"/>
      <c r="AN522" s="74"/>
      <c r="AO522" s="74"/>
      <c r="AP522" s="74"/>
      <c r="AQ522" s="74"/>
      <c r="AR522" s="74"/>
      <c r="AS522" s="74"/>
      <c r="AT522" s="74"/>
      <c r="AU522" s="74"/>
      <c r="AV522" s="74"/>
      <c r="AW522" s="74"/>
      <c r="AX522" s="74"/>
      <c r="AY522" s="74"/>
      <c r="AZ522" s="74"/>
      <c r="BA522" s="74"/>
      <c r="BB522" s="74"/>
      <c r="BC522" s="74"/>
      <c r="BD522" s="74"/>
      <c r="BE522" s="74"/>
      <c r="BF522" s="74"/>
      <c r="BG522" s="74"/>
      <c r="BH522" s="74"/>
      <c r="BI522" s="74"/>
      <c r="BJ522" s="74"/>
      <c r="BK522" s="74"/>
      <c r="BL522" s="74"/>
      <c r="BM522" s="74"/>
      <c r="BN522" s="74"/>
      <c r="BO522" s="74"/>
      <c r="BP522" s="74"/>
      <c r="BQ522" s="74"/>
      <c r="BR522" s="74"/>
      <c r="BS522" s="74"/>
      <c r="BT522" s="74"/>
      <c r="BU522" s="74"/>
      <c r="BV522" s="74"/>
      <c r="BW522" s="74"/>
      <c r="BX522" s="74"/>
      <c r="BY522" s="74"/>
      <c r="BZ522" s="74"/>
      <c r="CA522" s="74"/>
      <c r="CB522" s="74"/>
      <c r="CC522" s="74"/>
      <c r="CD522" s="74"/>
      <c r="CE522" s="74"/>
      <c r="CF522" s="74"/>
      <c r="CG522" s="74"/>
      <c r="CH522" s="74"/>
      <c r="CI522" s="74"/>
      <c r="CJ522" s="74"/>
      <c r="CK522" s="74"/>
      <c r="CL522" s="74"/>
      <c r="CM522" s="74"/>
      <c r="CN522" s="74"/>
      <c r="CO522" s="74"/>
      <c r="CP522" s="74"/>
      <c r="CQ522" s="74"/>
      <c r="CR522" s="74"/>
      <c r="CS522" s="74"/>
      <c r="CT522" s="74"/>
      <c r="CU522" s="74"/>
      <c r="CV522" s="74"/>
      <c r="CW522" s="74"/>
      <c r="CX522" s="74"/>
      <c r="CY522" s="74"/>
      <c r="CZ522" s="74"/>
      <c r="DA522" s="74"/>
      <c r="DB522" s="74"/>
      <c r="DC522" s="74"/>
      <c r="DD522" s="74"/>
      <c r="DE522" s="74"/>
      <c r="DF522" s="74"/>
      <c r="DG522" s="74"/>
      <c r="DH522" s="74"/>
      <c r="DI522" s="74"/>
      <c r="DJ522" s="74"/>
      <c r="DK522" s="74"/>
      <c r="DL522" s="74"/>
      <c r="DM522" s="74"/>
      <c r="DN522" s="74"/>
      <c r="DO522" s="74"/>
      <c r="DP522" s="74"/>
      <c r="DQ522" s="74"/>
      <c r="DR522" s="74"/>
      <c r="DS522" s="74"/>
      <c r="DT522" s="74"/>
      <c r="DU522" s="74"/>
      <c r="DV522" s="74"/>
      <c r="DW522" s="74"/>
      <c r="DX522" s="74"/>
      <c r="DY522" s="74"/>
      <c r="DZ522" s="74"/>
      <c r="EA522" s="74"/>
      <c r="EB522" s="74"/>
      <c r="EC522" s="74"/>
      <c r="ED522" s="74"/>
      <c r="EE522" s="74"/>
      <c r="EF522" s="74"/>
      <c r="EG522" s="74"/>
      <c r="EH522" s="74"/>
      <c r="EI522" s="74"/>
      <c r="EJ522" s="74"/>
      <c r="EK522" s="74"/>
      <c r="EL522" s="74"/>
      <c r="EM522" s="74"/>
      <c r="EN522" s="74"/>
      <c r="EO522" s="74"/>
      <c r="EP522" s="74"/>
      <c r="EQ522" s="74"/>
      <c r="ER522" s="74"/>
      <c r="ES522" s="74"/>
      <c r="ET522" s="74"/>
      <c r="EU522" s="74"/>
      <c r="EV522" s="74"/>
      <c r="EW522" s="74"/>
      <c r="EX522" s="74"/>
      <c r="EY522" s="74"/>
      <c r="EZ522" s="74"/>
      <c r="FA522" s="74"/>
      <c r="FB522" s="74"/>
      <c r="FC522" s="74"/>
      <c r="FD522" s="74"/>
      <c r="FE522" s="74"/>
      <c r="FF522" s="74"/>
      <c r="FG522" s="74"/>
      <c r="FH522" s="74"/>
      <c r="FI522" s="74"/>
      <c r="FJ522" s="74"/>
      <c r="FK522" s="74"/>
      <c r="FL522" s="74"/>
      <c r="FM522" s="74"/>
      <c r="FN522" s="74"/>
      <c r="FO522" s="74"/>
      <c r="FP522" s="74"/>
      <c r="FQ522" s="74"/>
      <c r="FR522" s="74"/>
      <c r="FS522" s="74"/>
      <c r="FT522" s="74"/>
      <c r="FU522" s="74"/>
      <c r="FV522" s="74"/>
      <c r="FW522" s="74"/>
      <c r="FX522" s="74"/>
      <c r="FY522" s="74"/>
      <c r="FZ522" s="74"/>
      <c r="GA522" s="74"/>
      <c r="GB522" s="74"/>
      <c r="GC522" s="74"/>
    </row>
    <row r="523" spans="4:185">
      <c r="D523" s="74"/>
      <c r="E523" s="74"/>
      <c r="F523" s="74"/>
      <c r="G523" s="74"/>
      <c r="H523" s="74"/>
      <c r="I523" s="74"/>
      <c r="J523" s="74"/>
      <c r="K523" s="74"/>
      <c r="L523" s="74"/>
      <c r="M523" s="74"/>
      <c r="N523" s="74"/>
      <c r="O523" s="74"/>
      <c r="P523" s="74"/>
      <c r="Q523" s="74"/>
      <c r="R523" s="74"/>
      <c r="S523" s="74"/>
      <c r="T523" s="74"/>
      <c r="U523" s="74"/>
      <c r="V523" s="74"/>
      <c r="W523" s="74"/>
      <c r="X523" s="74"/>
      <c r="Y523" s="74"/>
      <c r="Z523" s="74"/>
      <c r="AA523" s="74"/>
      <c r="AB523" s="74"/>
      <c r="AC523" s="74"/>
      <c r="AD523" s="74"/>
      <c r="AE523" s="74"/>
      <c r="AF523" s="74"/>
      <c r="AG523" s="74"/>
      <c r="AH523" s="74"/>
      <c r="AI523" s="74"/>
      <c r="AJ523" s="74"/>
      <c r="AK523" s="74"/>
      <c r="AL523" s="74"/>
      <c r="AM523" s="74"/>
      <c r="AN523" s="74"/>
      <c r="AO523" s="74"/>
      <c r="AP523" s="74"/>
      <c r="AQ523" s="74"/>
      <c r="AR523" s="74"/>
      <c r="AS523" s="74"/>
      <c r="AT523" s="74"/>
      <c r="AU523" s="74"/>
      <c r="AV523" s="74"/>
      <c r="AW523" s="74"/>
      <c r="AX523" s="74"/>
      <c r="AY523" s="74"/>
      <c r="AZ523" s="74"/>
      <c r="BA523" s="74"/>
      <c r="BB523" s="74"/>
      <c r="BC523" s="74"/>
      <c r="BD523" s="74"/>
      <c r="BE523" s="74"/>
      <c r="BF523" s="74"/>
      <c r="BG523" s="74"/>
      <c r="BH523" s="74"/>
      <c r="BI523" s="74"/>
      <c r="BJ523" s="74"/>
      <c r="BK523" s="74"/>
      <c r="BL523" s="74"/>
      <c r="BM523" s="74"/>
      <c r="BN523" s="74"/>
      <c r="BO523" s="74"/>
      <c r="BP523" s="74"/>
      <c r="BQ523" s="74"/>
      <c r="BR523" s="74"/>
      <c r="BS523" s="74"/>
      <c r="BT523" s="74"/>
      <c r="BU523" s="74"/>
      <c r="BV523" s="74"/>
      <c r="BW523" s="74"/>
      <c r="BX523" s="74"/>
      <c r="BY523" s="74"/>
      <c r="BZ523" s="74"/>
      <c r="CA523" s="74"/>
      <c r="CB523" s="74"/>
      <c r="CC523" s="74"/>
      <c r="CD523" s="74"/>
      <c r="CE523" s="74"/>
      <c r="CF523" s="74"/>
      <c r="CG523" s="74"/>
      <c r="CH523" s="74"/>
      <c r="CI523" s="74"/>
      <c r="CJ523" s="74"/>
      <c r="CK523" s="74"/>
      <c r="CL523" s="74"/>
      <c r="CM523" s="74"/>
      <c r="CN523" s="74"/>
      <c r="CO523" s="74"/>
      <c r="CP523" s="74"/>
      <c r="CQ523" s="74"/>
      <c r="CR523" s="74"/>
      <c r="CS523" s="74"/>
      <c r="CT523" s="74"/>
      <c r="CU523" s="74"/>
      <c r="CV523" s="74"/>
      <c r="CW523" s="74"/>
      <c r="CX523" s="74"/>
      <c r="CY523" s="74"/>
      <c r="CZ523" s="74"/>
      <c r="DA523" s="74"/>
      <c r="DB523" s="74"/>
      <c r="DC523" s="74"/>
      <c r="DD523" s="74"/>
      <c r="DE523" s="74"/>
      <c r="DF523" s="74"/>
      <c r="DG523" s="74"/>
      <c r="DH523" s="74"/>
      <c r="DI523" s="74"/>
      <c r="DJ523" s="74"/>
      <c r="DK523" s="74"/>
      <c r="DL523" s="74"/>
      <c r="DM523" s="74"/>
      <c r="DN523" s="74"/>
      <c r="DO523" s="74"/>
      <c r="DP523" s="74"/>
      <c r="DQ523" s="74"/>
      <c r="DR523" s="74"/>
      <c r="DS523" s="74"/>
      <c r="DT523" s="74"/>
      <c r="DU523" s="74"/>
      <c r="DV523" s="74"/>
      <c r="DW523" s="74"/>
      <c r="DX523" s="74"/>
      <c r="DY523" s="74"/>
      <c r="DZ523" s="74"/>
      <c r="EA523" s="74"/>
      <c r="EB523" s="74"/>
      <c r="EC523" s="74"/>
      <c r="ED523" s="74"/>
      <c r="EE523" s="74"/>
      <c r="EF523" s="74"/>
      <c r="EG523" s="74"/>
      <c r="EH523" s="74"/>
      <c r="EI523" s="74"/>
      <c r="EJ523" s="74"/>
      <c r="EK523" s="74"/>
      <c r="EL523" s="74"/>
      <c r="EM523" s="74"/>
      <c r="EN523" s="74"/>
      <c r="EO523" s="74"/>
      <c r="EP523" s="74"/>
      <c r="EQ523" s="74"/>
      <c r="ER523" s="74"/>
      <c r="ES523" s="74"/>
      <c r="ET523" s="74"/>
      <c r="EU523" s="74"/>
      <c r="EV523" s="74"/>
      <c r="EW523" s="74"/>
      <c r="EX523" s="74"/>
      <c r="EY523" s="74"/>
      <c r="EZ523" s="74"/>
      <c r="FA523" s="74"/>
      <c r="FB523" s="74"/>
      <c r="FC523" s="74"/>
      <c r="FD523" s="74"/>
      <c r="FE523" s="74"/>
      <c r="FF523" s="74"/>
      <c r="FG523" s="74"/>
      <c r="FH523" s="74"/>
      <c r="FI523" s="74"/>
      <c r="FJ523" s="74"/>
      <c r="FK523" s="74"/>
      <c r="FL523" s="74"/>
      <c r="FM523" s="74"/>
      <c r="FN523" s="74"/>
      <c r="FO523" s="74"/>
      <c r="FP523" s="74"/>
      <c r="FQ523" s="74"/>
      <c r="FR523" s="74"/>
      <c r="FS523" s="74"/>
      <c r="FT523" s="74"/>
      <c r="FU523" s="74"/>
      <c r="FV523" s="74"/>
      <c r="FW523" s="74"/>
      <c r="FX523" s="74"/>
      <c r="FY523" s="74"/>
      <c r="FZ523" s="74"/>
      <c r="GA523" s="74"/>
      <c r="GB523" s="74"/>
      <c r="GC523" s="74"/>
    </row>
    <row r="524" spans="4:185">
      <c r="D524" s="74"/>
      <c r="E524" s="74"/>
      <c r="F524" s="74"/>
      <c r="G524" s="74"/>
      <c r="H524" s="74"/>
      <c r="I524" s="74"/>
      <c r="J524" s="74"/>
      <c r="K524" s="74"/>
      <c r="L524" s="74"/>
      <c r="M524" s="74"/>
      <c r="N524" s="74"/>
      <c r="O524" s="74"/>
      <c r="P524" s="74"/>
      <c r="Q524" s="74"/>
      <c r="R524" s="74"/>
      <c r="S524" s="74"/>
      <c r="T524" s="74"/>
      <c r="U524" s="74"/>
      <c r="V524" s="74"/>
      <c r="W524" s="74"/>
      <c r="X524" s="74"/>
      <c r="Y524" s="74"/>
      <c r="Z524" s="74"/>
      <c r="AA524" s="74"/>
      <c r="AB524" s="74"/>
      <c r="AC524" s="74"/>
      <c r="AD524" s="74"/>
      <c r="AE524" s="74"/>
      <c r="AF524" s="74"/>
      <c r="AG524" s="74"/>
      <c r="AH524" s="74"/>
      <c r="AI524" s="74"/>
      <c r="AJ524" s="74"/>
      <c r="AK524" s="74"/>
      <c r="AL524" s="74"/>
      <c r="AM524" s="74"/>
      <c r="AN524" s="74"/>
      <c r="AO524" s="74"/>
      <c r="AP524" s="74"/>
      <c r="AQ524" s="74"/>
      <c r="AR524" s="74"/>
      <c r="AS524" s="74"/>
      <c r="AT524" s="74"/>
      <c r="AU524" s="74"/>
      <c r="AV524" s="74"/>
      <c r="AW524" s="74"/>
      <c r="AX524" s="74"/>
      <c r="AY524" s="74"/>
      <c r="AZ524" s="74"/>
      <c r="BA524" s="74"/>
      <c r="BB524" s="74"/>
      <c r="BC524" s="74"/>
      <c r="BD524" s="74"/>
      <c r="BE524" s="74"/>
      <c r="BF524" s="74"/>
      <c r="BG524" s="74"/>
      <c r="BH524" s="74"/>
      <c r="BI524" s="74"/>
      <c r="BJ524" s="74"/>
      <c r="BK524" s="74"/>
      <c r="BL524" s="74"/>
      <c r="BM524" s="74"/>
      <c r="BN524" s="74"/>
      <c r="BO524" s="74"/>
      <c r="BP524" s="74"/>
      <c r="BQ524" s="74"/>
      <c r="BR524" s="74"/>
      <c r="BS524" s="74"/>
      <c r="BT524" s="74"/>
      <c r="BU524" s="74"/>
      <c r="BV524" s="74"/>
      <c r="BW524" s="74"/>
      <c r="BX524" s="74"/>
      <c r="BY524" s="74"/>
      <c r="BZ524" s="74"/>
      <c r="CA524" s="74"/>
      <c r="CB524" s="74"/>
      <c r="CC524" s="74"/>
      <c r="CD524" s="74"/>
      <c r="CE524" s="74"/>
      <c r="CF524" s="74"/>
      <c r="CG524" s="74"/>
      <c r="CH524" s="74"/>
      <c r="CI524" s="74"/>
      <c r="CJ524" s="74"/>
      <c r="CK524" s="74"/>
      <c r="CL524" s="74"/>
      <c r="CM524" s="74"/>
      <c r="CN524" s="74"/>
      <c r="CO524" s="74"/>
      <c r="CP524" s="74"/>
      <c r="CQ524" s="74"/>
      <c r="CR524" s="74"/>
      <c r="CS524" s="74"/>
      <c r="CT524" s="74"/>
      <c r="CU524" s="74"/>
      <c r="CV524" s="74"/>
      <c r="CW524" s="74"/>
      <c r="CX524" s="74"/>
      <c r="CY524" s="74"/>
      <c r="CZ524" s="74"/>
      <c r="DA524" s="74"/>
      <c r="DB524" s="74"/>
      <c r="DC524" s="74"/>
      <c r="DD524" s="74"/>
      <c r="DE524" s="74"/>
      <c r="DF524" s="74"/>
      <c r="DG524" s="74"/>
      <c r="DH524" s="74"/>
      <c r="DI524" s="74"/>
      <c r="DJ524" s="74"/>
      <c r="DK524" s="74"/>
      <c r="DL524" s="74"/>
      <c r="DM524" s="74"/>
      <c r="DN524" s="74"/>
      <c r="DO524" s="74"/>
      <c r="DP524" s="74"/>
      <c r="DQ524" s="74"/>
      <c r="DR524" s="74"/>
      <c r="DS524" s="74"/>
      <c r="DT524" s="74"/>
      <c r="DU524" s="74"/>
      <c r="DV524" s="74"/>
      <c r="DW524" s="74"/>
      <c r="DX524" s="74"/>
      <c r="DY524" s="74"/>
      <c r="DZ524" s="74"/>
      <c r="EA524" s="74"/>
      <c r="EB524" s="74"/>
      <c r="EC524" s="74"/>
      <c r="ED524" s="74"/>
      <c r="EE524" s="74"/>
      <c r="EF524" s="74"/>
      <c r="EG524" s="74"/>
      <c r="EH524" s="74"/>
      <c r="EI524" s="74"/>
      <c r="EJ524" s="74"/>
      <c r="EK524" s="74"/>
      <c r="EL524" s="74"/>
      <c r="EM524" s="74"/>
      <c r="EN524" s="74"/>
      <c r="EO524" s="74"/>
      <c r="EP524" s="74"/>
      <c r="EQ524" s="74"/>
      <c r="ER524" s="74"/>
      <c r="ES524" s="74"/>
      <c r="ET524" s="74"/>
      <c r="EU524" s="74"/>
      <c r="EV524" s="74"/>
      <c r="EW524" s="74"/>
      <c r="EX524" s="74"/>
      <c r="EY524" s="74"/>
      <c r="EZ524" s="74"/>
      <c r="FA524" s="74"/>
      <c r="FB524" s="74"/>
      <c r="FC524" s="74"/>
      <c r="FD524" s="74"/>
      <c r="FE524" s="74"/>
      <c r="FF524" s="74"/>
      <c r="FG524" s="74"/>
      <c r="FH524" s="74"/>
      <c r="FI524" s="74"/>
      <c r="FJ524" s="74"/>
      <c r="FK524" s="74"/>
      <c r="FL524" s="74"/>
      <c r="FM524" s="74"/>
      <c r="FN524" s="74"/>
      <c r="FO524" s="74"/>
      <c r="FP524" s="74"/>
      <c r="FQ524" s="74"/>
      <c r="FR524" s="74"/>
      <c r="FS524" s="74"/>
      <c r="FT524" s="74"/>
      <c r="FU524" s="74"/>
      <c r="FV524" s="74"/>
      <c r="FW524" s="74"/>
      <c r="FX524" s="74"/>
      <c r="FY524" s="74"/>
      <c r="FZ524" s="74"/>
      <c r="GA524" s="74"/>
      <c r="GB524" s="74"/>
      <c r="GC524" s="74"/>
    </row>
    <row r="525" spans="4:185">
      <c r="D525" s="74"/>
      <c r="E525" s="74"/>
      <c r="F525" s="74"/>
      <c r="G525" s="74"/>
      <c r="H525" s="74"/>
      <c r="I525" s="74"/>
      <c r="J525" s="74"/>
      <c r="K525" s="74"/>
      <c r="L525" s="74"/>
      <c r="M525" s="74"/>
      <c r="N525" s="74"/>
      <c r="O525" s="74"/>
      <c r="P525" s="74"/>
      <c r="Q525" s="74"/>
      <c r="R525" s="74"/>
      <c r="S525" s="74"/>
      <c r="T525" s="74"/>
      <c r="U525" s="74"/>
      <c r="V525" s="74"/>
      <c r="W525" s="74"/>
      <c r="X525" s="74"/>
      <c r="Y525" s="74"/>
      <c r="Z525" s="74"/>
      <c r="AA525" s="74"/>
      <c r="AB525" s="74"/>
      <c r="AC525" s="74"/>
      <c r="AD525" s="74"/>
      <c r="AE525" s="74"/>
      <c r="AF525" s="74"/>
      <c r="AG525" s="74"/>
      <c r="AH525" s="74"/>
      <c r="AI525" s="74"/>
      <c r="AJ525" s="74"/>
      <c r="AK525" s="74"/>
      <c r="AL525" s="74"/>
      <c r="AM525" s="74"/>
      <c r="AN525" s="74"/>
      <c r="AO525" s="74"/>
      <c r="AP525" s="74"/>
      <c r="AQ525" s="74"/>
      <c r="AR525" s="74"/>
      <c r="AS525" s="74"/>
      <c r="AT525" s="74"/>
      <c r="AU525" s="74"/>
      <c r="AV525" s="74"/>
      <c r="AW525" s="74"/>
      <c r="AX525" s="74"/>
      <c r="AY525" s="74"/>
      <c r="AZ525" s="74"/>
      <c r="BA525" s="74"/>
      <c r="BB525" s="74"/>
      <c r="BC525" s="74"/>
      <c r="BD525" s="74"/>
      <c r="BE525" s="74"/>
      <c r="BF525" s="74"/>
      <c r="BG525" s="74"/>
      <c r="BH525" s="74"/>
      <c r="BI525" s="74"/>
      <c r="BJ525" s="74"/>
      <c r="BK525" s="74"/>
      <c r="BL525" s="74"/>
      <c r="BM525" s="74"/>
      <c r="BN525" s="74"/>
      <c r="BO525" s="74"/>
      <c r="BP525" s="74"/>
      <c r="BQ525" s="74"/>
      <c r="BR525" s="74"/>
      <c r="BS525" s="74"/>
      <c r="BT525" s="74"/>
      <c r="BU525" s="74"/>
      <c r="BV525" s="74"/>
      <c r="BW525" s="74"/>
      <c r="BX525" s="74"/>
      <c r="BY525" s="74"/>
      <c r="BZ525" s="74"/>
      <c r="CA525" s="74"/>
      <c r="CB525" s="74"/>
      <c r="CC525" s="74"/>
      <c r="CD525" s="74"/>
      <c r="CE525" s="74"/>
      <c r="CF525" s="74"/>
      <c r="CG525" s="74"/>
      <c r="CH525" s="74"/>
      <c r="CI525" s="74"/>
      <c r="CJ525" s="74"/>
      <c r="CK525" s="74"/>
      <c r="CL525" s="74"/>
      <c r="CM525" s="74"/>
      <c r="CN525" s="74"/>
      <c r="CO525" s="74"/>
      <c r="CP525" s="74"/>
      <c r="CQ525" s="74"/>
      <c r="CR525" s="74"/>
      <c r="CS525" s="74"/>
      <c r="CT525" s="74"/>
      <c r="CU525" s="74"/>
      <c r="CV525" s="74"/>
      <c r="CW525" s="74"/>
      <c r="CX525" s="74"/>
      <c r="CY525" s="74"/>
      <c r="CZ525" s="74"/>
      <c r="DA525" s="74"/>
      <c r="DB525" s="74"/>
      <c r="DC525" s="74"/>
      <c r="DD525" s="74"/>
      <c r="DE525" s="74"/>
      <c r="DF525" s="74"/>
      <c r="DG525" s="74"/>
      <c r="DH525" s="74"/>
      <c r="DI525" s="74"/>
      <c r="DJ525" s="74"/>
      <c r="DK525" s="74"/>
      <c r="DL525" s="74"/>
      <c r="DM525" s="74"/>
      <c r="DN525" s="74"/>
      <c r="DO525" s="74"/>
      <c r="DP525" s="74"/>
      <c r="DQ525" s="74"/>
      <c r="DR525" s="74"/>
      <c r="DS525" s="74"/>
      <c r="DT525" s="74"/>
      <c r="DU525" s="74"/>
      <c r="DV525" s="74"/>
      <c r="DW525" s="74"/>
      <c r="DX525" s="74"/>
      <c r="DY525" s="74"/>
      <c r="DZ525" s="74"/>
      <c r="EA525" s="74"/>
      <c r="EB525" s="74"/>
      <c r="EC525" s="74"/>
      <c r="ED525" s="74"/>
      <c r="EE525" s="74"/>
      <c r="EF525" s="74"/>
      <c r="EG525" s="74"/>
      <c r="EH525" s="74"/>
      <c r="EI525" s="74"/>
      <c r="EJ525" s="74"/>
      <c r="EK525" s="74"/>
      <c r="EL525" s="74"/>
      <c r="EM525" s="74"/>
      <c r="EN525" s="74"/>
      <c r="EO525" s="74"/>
      <c r="EP525" s="74"/>
      <c r="EQ525" s="74"/>
      <c r="ER525" s="74"/>
      <c r="ES525" s="74"/>
      <c r="ET525" s="74"/>
      <c r="EU525" s="74"/>
      <c r="EV525" s="74"/>
      <c r="EW525" s="74"/>
      <c r="EX525" s="74"/>
      <c r="EY525" s="74"/>
      <c r="EZ525" s="74"/>
      <c r="FA525" s="74"/>
      <c r="FB525" s="74"/>
      <c r="FC525" s="74"/>
      <c r="FD525" s="74"/>
      <c r="FE525" s="74"/>
      <c r="FF525" s="74"/>
      <c r="FG525" s="74"/>
      <c r="FH525" s="74"/>
      <c r="FI525" s="74"/>
      <c r="FJ525" s="74"/>
      <c r="FK525" s="74"/>
      <c r="FL525" s="74"/>
      <c r="FM525" s="74"/>
      <c r="FN525" s="74"/>
      <c r="FO525" s="74"/>
      <c r="FP525" s="74"/>
      <c r="FQ525" s="74"/>
      <c r="FR525" s="74"/>
      <c r="FS525" s="74"/>
      <c r="FT525" s="74"/>
      <c r="FU525" s="74"/>
      <c r="FV525" s="74"/>
      <c r="FW525" s="74"/>
      <c r="FX525" s="74"/>
      <c r="FY525" s="74"/>
      <c r="FZ525" s="74"/>
      <c r="GA525" s="74"/>
      <c r="GB525" s="74"/>
      <c r="GC525" s="74"/>
    </row>
    <row r="526" spans="4:185">
      <c r="D526" s="74"/>
      <c r="E526" s="74"/>
      <c r="F526" s="74"/>
      <c r="G526" s="74"/>
      <c r="H526" s="74"/>
      <c r="I526" s="74"/>
      <c r="J526" s="74"/>
      <c r="K526" s="74"/>
      <c r="L526" s="74"/>
      <c r="M526" s="74"/>
      <c r="N526" s="74"/>
      <c r="O526" s="74"/>
      <c r="P526" s="74"/>
      <c r="Q526" s="74"/>
      <c r="R526" s="74"/>
      <c r="S526" s="74"/>
      <c r="T526" s="74"/>
      <c r="U526" s="74"/>
      <c r="V526" s="74"/>
      <c r="W526" s="74"/>
      <c r="X526" s="74"/>
      <c r="Y526" s="74"/>
      <c r="Z526" s="74"/>
      <c r="AA526" s="74"/>
      <c r="AB526" s="74"/>
      <c r="AC526" s="74"/>
      <c r="AD526" s="74"/>
      <c r="AE526" s="74"/>
      <c r="AF526" s="74"/>
      <c r="AG526" s="74"/>
      <c r="AH526" s="74"/>
      <c r="AI526" s="74"/>
      <c r="AJ526" s="74"/>
      <c r="AK526" s="74"/>
      <c r="AL526" s="74"/>
      <c r="AM526" s="74"/>
      <c r="AN526" s="74"/>
      <c r="AO526" s="74"/>
      <c r="AP526" s="74"/>
      <c r="AQ526" s="74"/>
      <c r="AR526" s="74"/>
      <c r="AS526" s="74"/>
      <c r="AT526" s="74"/>
      <c r="AU526" s="74"/>
      <c r="AV526" s="74"/>
      <c r="AW526" s="74"/>
      <c r="AX526" s="74"/>
      <c r="AY526" s="74"/>
      <c r="AZ526" s="74"/>
      <c r="BA526" s="74"/>
      <c r="BB526" s="74"/>
      <c r="BC526" s="74"/>
      <c r="BD526" s="74"/>
      <c r="BE526" s="74"/>
      <c r="BF526" s="74"/>
      <c r="BG526" s="74"/>
      <c r="BH526" s="74"/>
      <c r="BI526" s="74"/>
      <c r="BJ526" s="74"/>
      <c r="BK526" s="74"/>
      <c r="BL526" s="74"/>
      <c r="BM526" s="74"/>
      <c r="BN526" s="74"/>
      <c r="BO526" s="74"/>
      <c r="BP526" s="74"/>
      <c r="BQ526" s="74"/>
      <c r="BR526" s="74"/>
      <c r="BS526" s="74"/>
      <c r="BT526" s="74"/>
      <c r="BU526" s="74"/>
      <c r="BV526" s="74"/>
      <c r="BW526" s="74"/>
      <c r="BX526" s="74"/>
      <c r="BY526" s="74"/>
      <c r="BZ526" s="74"/>
      <c r="CA526" s="74"/>
      <c r="CB526" s="74"/>
      <c r="CC526" s="74"/>
      <c r="CD526" s="74"/>
      <c r="CE526" s="74"/>
      <c r="CF526" s="74"/>
      <c r="CG526" s="74"/>
      <c r="CH526" s="74"/>
      <c r="CI526" s="74"/>
      <c r="CJ526" s="74"/>
      <c r="CK526" s="74"/>
      <c r="CL526" s="74"/>
      <c r="CM526" s="74"/>
      <c r="CN526" s="74"/>
      <c r="CO526" s="74"/>
      <c r="CP526" s="74"/>
      <c r="CQ526" s="74"/>
      <c r="CR526" s="74"/>
      <c r="CS526" s="74"/>
      <c r="CT526" s="74"/>
      <c r="CU526" s="74"/>
      <c r="CV526" s="74"/>
      <c r="CW526" s="74"/>
      <c r="CX526" s="74"/>
      <c r="CY526" s="74"/>
      <c r="CZ526" s="74"/>
      <c r="DA526" s="74"/>
      <c r="DB526" s="74"/>
      <c r="DC526" s="74"/>
      <c r="DD526" s="74"/>
      <c r="DE526" s="74"/>
      <c r="DF526" s="74"/>
      <c r="DG526" s="74"/>
      <c r="DH526" s="74"/>
      <c r="DI526" s="74"/>
      <c r="DJ526" s="74"/>
      <c r="DK526" s="74"/>
      <c r="DL526" s="74"/>
      <c r="DM526" s="74"/>
      <c r="DN526" s="74"/>
      <c r="DO526" s="74"/>
      <c r="DP526" s="74"/>
      <c r="DQ526" s="74"/>
      <c r="DR526" s="74"/>
      <c r="DS526" s="74"/>
      <c r="DT526" s="74"/>
      <c r="DU526" s="74"/>
      <c r="DV526" s="74"/>
      <c r="DW526" s="74"/>
      <c r="DX526" s="74"/>
      <c r="DY526" s="74"/>
      <c r="DZ526" s="74"/>
      <c r="EA526" s="74"/>
      <c r="EB526" s="74"/>
      <c r="EC526" s="74"/>
      <c r="ED526" s="74"/>
      <c r="EE526" s="74"/>
      <c r="EF526" s="74"/>
      <c r="EG526" s="74"/>
      <c r="EH526" s="74"/>
      <c r="EI526" s="74"/>
      <c r="EJ526" s="74"/>
      <c r="EK526" s="74"/>
      <c r="EL526" s="74"/>
      <c r="EM526" s="74"/>
      <c r="EN526" s="74"/>
      <c r="EO526" s="74"/>
      <c r="EP526" s="74"/>
      <c r="EQ526" s="74"/>
      <c r="ER526" s="74"/>
      <c r="ES526" s="74"/>
      <c r="ET526" s="74"/>
      <c r="EU526" s="74"/>
      <c r="EV526" s="74"/>
      <c r="EW526" s="74"/>
      <c r="EX526" s="74"/>
      <c r="EY526" s="74"/>
      <c r="EZ526" s="74"/>
      <c r="FA526" s="74"/>
      <c r="FB526" s="74"/>
      <c r="FC526" s="74"/>
      <c r="FD526" s="74"/>
      <c r="FE526" s="74"/>
      <c r="FF526" s="74"/>
      <c r="FG526" s="74"/>
      <c r="FH526" s="74"/>
      <c r="FI526" s="74"/>
      <c r="FJ526" s="74"/>
      <c r="FK526" s="74"/>
      <c r="FL526" s="74"/>
      <c r="FM526" s="74"/>
      <c r="FN526" s="74"/>
      <c r="FO526" s="74"/>
      <c r="FP526" s="74"/>
      <c r="FQ526" s="74"/>
      <c r="FR526" s="74"/>
      <c r="FS526" s="74"/>
      <c r="FT526" s="74"/>
      <c r="FU526" s="74"/>
      <c r="FV526" s="74"/>
      <c r="FW526" s="74"/>
      <c r="FX526" s="74"/>
      <c r="FY526" s="74"/>
      <c r="FZ526" s="74"/>
      <c r="GA526" s="74"/>
      <c r="GB526" s="74"/>
      <c r="GC526" s="74"/>
    </row>
    <row r="527" spans="4:185">
      <c r="D527" s="74"/>
      <c r="E527" s="74"/>
      <c r="F527" s="74"/>
      <c r="G527" s="74"/>
      <c r="H527" s="74"/>
      <c r="I527" s="74"/>
      <c r="J527" s="74"/>
      <c r="K527" s="74"/>
      <c r="L527" s="74"/>
      <c r="M527" s="74"/>
      <c r="N527" s="74"/>
      <c r="O527" s="74"/>
      <c r="P527" s="74"/>
      <c r="Q527" s="74"/>
      <c r="R527" s="74"/>
      <c r="S527" s="74"/>
      <c r="T527" s="74"/>
      <c r="U527" s="74"/>
      <c r="V527" s="74"/>
      <c r="W527" s="74"/>
      <c r="X527" s="74"/>
      <c r="Y527" s="74"/>
      <c r="Z527" s="74"/>
      <c r="AA527" s="74"/>
      <c r="AB527" s="74"/>
      <c r="AC527" s="74"/>
      <c r="AD527" s="74"/>
      <c r="AE527" s="74"/>
      <c r="AF527" s="74"/>
      <c r="AG527" s="74"/>
      <c r="AH527" s="74"/>
      <c r="AI527" s="74"/>
      <c r="AJ527" s="74"/>
      <c r="AK527" s="74"/>
      <c r="AL527" s="74"/>
      <c r="AM527" s="74"/>
      <c r="AN527" s="74"/>
      <c r="AO527" s="74"/>
      <c r="AP527" s="74"/>
      <c r="AQ527" s="74"/>
      <c r="AR527" s="74"/>
      <c r="AS527" s="74"/>
      <c r="AT527" s="74"/>
      <c r="AU527" s="74"/>
      <c r="AV527" s="74"/>
      <c r="AW527" s="74"/>
      <c r="AX527" s="74"/>
      <c r="AY527" s="74"/>
      <c r="AZ527" s="74"/>
      <c r="BA527" s="74"/>
      <c r="BB527" s="74"/>
      <c r="BC527" s="74"/>
      <c r="BD527" s="74"/>
      <c r="BE527" s="74"/>
      <c r="BF527" s="74"/>
      <c r="BG527" s="74"/>
      <c r="BH527" s="74"/>
      <c r="BI527" s="74"/>
      <c r="BJ527" s="74"/>
      <c r="BK527" s="74"/>
      <c r="BL527" s="74"/>
      <c r="BM527" s="74"/>
      <c r="BN527" s="74"/>
      <c r="BO527" s="74"/>
      <c r="BP527" s="74"/>
      <c r="BQ527" s="74"/>
      <c r="BR527" s="74"/>
      <c r="BS527" s="74"/>
      <c r="BT527" s="74"/>
      <c r="BU527" s="74"/>
      <c r="BV527" s="74"/>
      <c r="BW527" s="74"/>
      <c r="BX527" s="74"/>
      <c r="BY527" s="74"/>
      <c r="BZ527" s="74"/>
      <c r="CA527" s="74"/>
      <c r="CB527" s="74"/>
      <c r="CC527" s="74"/>
      <c r="CD527" s="74"/>
      <c r="CE527" s="74"/>
      <c r="CF527" s="74"/>
      <c r="CG527" s="74"/>
      <c r="CH527" s="74"/>
      <c r="CI527" s="74"/>
      <c r="CJ527" s="74"/>
      <c r="CK527" s="74"/>
      <c r="CL527" s="74"/>
      <c r="CM527" s="74"/>
      <c r="CN527" s="74"/>
      <c r="CO527" s="74"/>
      <c r="CP527" s="74"/>
      <c r="CQ527" s="74"/>
      <c r="CR527" s="74"/>
      <c r="CS527" s="74"/>
      <c r="CT527" s="74"/>
      <c r="CU527" s="74"/>
      <c r="CV527" s="74"/>
      <c r="CW527" s="74"/>
      <c r="CX527" s="74"/>
      <c r="CY527" s="74"/>
      <c r="CZ527" s="74"/>
      <c r="DA527" s="74"/>
      <c r="DB527" s="74"/>
      <c r="DC527" s="74"/>
      <c r="DD527" s="74"/>
      <c r="DE527" s="74"/>
      <c r="DF527" s="74"/>
      <c r="DG527" s="74"/>
      <c r="DH527" s="74"/>
      <c r="DI527" s="74"/>
      <c r="DJ527" s="74"/>
      <c r="DK527" s="74"/>
      <c r="DL527" s="74"/>
      <c r="DM527" s="74"/>
      <c r="DN527" s="74"/>
      <c r="DO527" s="74"/>
      <c r="DP527" s="74"/>
      <c r="DQ527" s="74"/>
      <c r="DR527" s="74"/>
      <c r="DS527" s="74"/>
      <c r="DT527" s="74"/>
      <c r="DU527" s="74"/>
      <c r="DV527" s="74"/>
      <c r="DW527" s="74"/>
      <c r="DX527" s="74"/>
      <c r="DY527" s="74"/>
      <c r="DZ527" s="74"/>
      <c r="EA527" s="74"/>
      <c r="EB527" s="74"/>
      <c r="EC527" s="74"/>
      <c r="ED527" s="74"/>
      <c r="EE527" s="74"/>
      <c r="EF527" s="74"/>
      <c r="EG527" s="74"/>
      <c r="EH527" s="74"/>
      <c r="EI527" s="74"/>
      <c r="EJ527" s="74"/>
      <c r="EK527" s="74"/>
      <c r="EL527" s="74"/>
      <c r="EM527" s="74"/>
      <c r="EN527" s="74"/>
      <c r="EO527" s="74"/>
      <c r="EP527" s="74"/>
      <c r="EQ527" s="74"/>
      <c r="ER527" s="74"/>
      <c r="ES527" s="74"/>
      <c r="ET527" s="74"/>
      <c r="EU527" s="74"/>
      <c r="EV527" s="74"/>
      <c r="EW527" s="74"/>
      <c r="EX527" s="74"/>
      <c r="EY527" s="74"/>
      <c r="EZ527" s="74"/>
      <c r="FA527" s="74"/>
      <c r="FB527" s="74"/>
      <c r="FC527" s="74"/>
      <c r="FD527" s="74"/>
      <c r="FE527" s="74"/>
      <c r="FF527" s="74"/>
      <c r="FG527" s="74"/>
      <c r="FH527" s="74"/>
      <c r="FI527" s="74"/>
      <c r="FJ527" s="74"/>
      <c r="FK527" s="74"/>
      <c r="FL527" s="74"/>
      <c r="FM527" s="74"/>
      <c r="FN527" s="74"/>
      <c r="FO527" s="74"/>
      <c r="FP527" s="74"/>
      <c r="FQ527" s="74"/>
      <c r="FR527" s="74"/>
      <c r="FS527" s="74"/>
      <c r="FT527" s="74"/>
      <c r="FU527" s="74"/>
      <c r="FV527" s="74"/>
      <c r="FW527" s="74"/>
      <c r="FX527" s="74"/>
      <c r="FY527" s="74"/>
      <c r="FZ527" s="74"/>
      <c r="GA527" s="74"/>
      <c r="GB527" s="74"/>
      <c r="GC527" s="74"/>
    </row>
    <row r="528" spans="4:185">
      <c r="D528" s="74"/>
      <c r="E528" s="74"/>
      <c r="F528" s="74"/>
      <c r="G528" s="74"/>
      <c r="H528" s="74"/>
      <c r="I528" s="74"/>
      <c r="J528" s="74"/>
      <c r="K528" s="74"/>
      <c r="L528" s="74"/>
      <c r="M528" s="74"/>
      <c r="N528" s="74"/>
      <c r="O528" s="74"/>
      <c r="P528" s="74"/>
      <c r="Q528" s="74"/>
      <c r="R528" s="74"/>
      <c r="S528" s="74"/>
      <c r="T528" s="74"/>
      <c r="U528" s="74"/>
      <c r="V528" s="74"/>
      <c r="W528" s="74"/>
      <c r="X528" s="74"/>
      <c r="Y528" s="74"/>
      <c r="Z528" s="74"/>
      <c r="AA528" s="74"/>
      <c r="AB528" s="74"/>
      <c r="AC528" s="74"/>
      <c r="AD528" s="74"/>
      <c r="AE528" s="74"/>
      <c r="AF528" s="74"/>
      <c r="AG528" s="74"/>
      <c r="AH528" s="74"/>
      <c r="AI528" s="74"/>
      <c r="AJ528" s="74"/>
      <c r="AK528" s="74"/>
      <c r="AL528" s="74"/>
      <c r="AM528" s="74"/>
      <c r="AN528" s="74"/>
      <c r="AO528" s="74"/>
      <c r="AP528" s="74"/>
      <c r="AQ528" s="74"/>
      <c r="AR528" s="74"/>
      <c r="AS528" s="74"/>
      <c r="AT528" s="74"/>
      <c r="AU528" s="74"/>
      <c r="AV528" s="74"/>
      <c r="AW528" s="74"/>
      <c r="AX528" s="74"/>
      <c r="AY528" s="74"/>
      <c r="AZ528" s="74"/>
      <c r="BA528" s="74"/>
      <c r="BB528" s="74"/>
      <c r="BC528" s="74"/>
      <c r="BD528" s="74"/>
      <c r="BE528" s="74"/>
      <c r="BF528" s="74"/>
      <c r="BG528" s="74"/>
      <c r="BH528" s="74"/>
      <c r="BI528" s="74"/>
      <c r="BJ528" s="74"/>
      <c r="BK528" s="74"/>
      <c r="BL528" s="74"/>
      <c r="BM528" s="74"/>
      <c r="BN528" s="74"/>
      <c r="BO528" s="74"/>
      <c r="BP528" s="74"/>
      <c r="BQ528" s="74"/>
      <c r="BR528" s="74"/>
      <c r="BS528" s="74"/>
      <c r="BT528" s="74"/>
      <c r="BU528" s="74"/>
      <c r="BV528" s="74"/>
      <c r="BW528" s="74"/>
      <c r="BX528" s="74"/>
      <c r="BY528" s="74"/>
      <c r="BZ528" s="74"/>
      <c r="CA528" s="74"/>
      <c r="CB528" s="74"/>
      <c r="CC528" s="74"/>
      <c r="CD528" s="74"/>
      <c r="CE528" s="74"/>
      <c r="CF528" s="74"/>
      <c r="CG528" s="74"/>
      <c r="CH528" s="74"/>
      <c r="CI528" s="74"/>
      <c r="CJ528" s="74"/>
      <c r="CK528" s="74"/>
      <c r="CL528" s="74"/>
      <c r="CM528" s="74"/>
      <c r="CN528" s="74"/>
      <c r="CO528" s="74"/>
      <c r="CP528" s="74"/>
      <c r="CQ528" s="74"/>
      <c r="CR528" s="74"/>
      <c r="CS528" s="74"/>
      <c r="CT528" s="74"/>
      <c r="CU528" s="74"/>
      <c r="CV528" s="74"/>
      <c r="CW528" s="74"/>
      <c r="CX528" s="74"/>
      <c r="CY528" s="74"/>
      <c r="CZ528" s="74"/>
      <c r="DA528" s="74"/>
      <c r="DB528" s="74"/>
      <c r="DC528" s="74"/>
      <c r="DD528" s="74"/>
      <c r="DE528" s="74"/>
      <c r="DF528" s="74"/>
      <c r="DG528" s="74"/>
      <c r="DH528" s="74"/>
      <c r="DI528" s="74"/>
      <c r="DJ528" s="74"/>
      <c r="DK528" s="74"/>
      <c r="DL528" s="74"/>
      <c r="DM528" s="74"/>
      <c r="DN528" s="74"/>
      <c r="DO528" s="74"/>
      <c r="DP528" s="74"/>
      <c r="DQ528" s="74"/>
      <c r="DR528" s="74"/>
      <c r="DS528" s="74"/>
      <c r="DT528" s="74"/>
      <c r="DU528" s="74"/>
      <c r="DV528" s="74"/>
      <c r="DW528" s="74"/>
      <c r="DX528" s="74"/>
      <c r="DY528" s="74"/>
      <c r="DZ528" s="74"/>
      <c r="EA528" s="74"/>
      <c r="EB528" s="74"/>
      <c r="EC528" s="74"/>
      <c r="ED528" s="74"/>
      <c r="EE528" s="74"/>
      <c r="EF528" s="74"/>
      <c r="EG528" s="74"/>
      <c r="EH528" s="74"/>
      <c r="EI528" s="74"/>
      <c r="EJ528" s="74"/>
      <c r="EK528" s="74"/>
      <c r="EL528" s="74"/>
      <c r="EM528" s="74"/>
      <c r="EN528" s="74"/>
      <c r="EO528" s="74"/>
      <c r="EP528" s="74"/>
      <c r="EQ528" s="74"/>
      <c r="ER528" s="74"/>
      <c r="ES528" s="74"/>
      <c r="ET528" s="74"/>
      <c r="EU528" s="74"/>
      <c r="EV528" s="74"/>
      <c r="EW528" s="74"/>
      <c r="EX528" s="74"/>
      <c r="EY528" s="74"/>
      <c r="EZ528" s="74"/>
      <c r="FA528" s="74"/>
      <c r="FB528" s="74"/>
      <c r="FC528" s="74"/>
      <c r="FD528" s="74"/>
      <c r="FE528" s="74"/>
      <c r="FF528" s="74"/>
      <c r="FG528" s="74"/>
      <c r="FH528" s="74"/>
      <c r="FI528" s="74"/>
      <c r="FJ528" s="74"/>
      <c r="FK528" s="74"/>
      <c r="FL528" s="74"/>
      <c r="FM528" s="74"/>
      <c r="FN528" s="74"/>
      <c r="FO528" s="74"/>
      <c r="FP528" s="74"/>
      <c r="FQ528" s="74"/>
      <c r="FR528" s="74"/>
      <c r="FS528" s="74"/>
      <c r="FT528" s="74"/>
      <c r="FU528" s="74"/>
      <c r="FV528" s="74"/>
      <c r="FW528" s="74"/>
      <c r="FX528" s="74"/>
      <c r="FY528" s="74"/>
      <c r="FZ528" s="74"/>
      <c r="GA528" s="74"/>
      <c r="GB528" s="74"/>
      <c r="GC528" s="74"/>
    </row>
    <row r="529" spans="4:185">
      <c r="D529" s="74"/>
      <c r="E529" s="74"/>
      <c r="F529" s="74"/>
      <c r="G529" s="74"/>
      <c r="H529" s="74"/>
      <c r="I529" s="74"/>
      <c r="J529" s="74"/>
      <c r="K529" s="74"/>
      <c r="L529" s="74"/>
      <c r="M529" s="74"/>
      <c r="N529" s="74"/>
      <c r="O529" s="74"/>
      <c r="P529" s="74"/>
      <c r="Q529" s="74"/>
      <c r="R529" s="74"/>
      <c r="S529" s="74"/>
      <c r="T529" s="74"/>
      <c r="U529" s="74"/>
      <c r="V529" s="74"/>
      <c r="W529" s="74"/>
      <c r="X529" s="74"/>
      <c r="Y529" s="74"/>
      <c r="Z529" s="74"/>
      <c r="AA529" s="74"/>
      <c r="AB529" s="74"/>
      <c r="AC529" s="74"/>
      <c r="AD529" s="74"/>
      <c r="AE529" s="74"/>
      <c r="AF529" s="74"/>
      <c r="AG529" s="74"/>
      <c r="AH529" s="74"/>
      <c r="AI529" s="74"/>
      <c r="AJ529" s="74"/>
      <c r="AK529" s="74"/>
      <c r="AL529" s="74"/>
      <c r="AM529" s="74"/>
      <c r="AN529" s="74"/>
      <c r="AO529" s="74"/>
      <c r="AP529" s="74"/>
      <c r="AQ529" s="74"/>
      <c r="AR529" s="74"/>
      <c r="AS529" s="74"/>
      <c r="AT529" s="74"/>
      <c r="AU529" s="74"/>
      <c r="AV529" s="74"/>
      <c r="AW529" s="74"/>
      <c r="AX529" s="74"/>
      <c r="AY529" s="74"/>
      <c r="AZ529" s="74"/>
      <c r="BA529" s="74"/>
      <c r="BB529" s="74"/>
      <c r="BC529" s="74"/>
      <c r="BD529" s="74"/>
      <c r="BE529" s="74"/>
      <c r="BF529" s="74"/>
      <c r="BG529" s="74"/>
      <c r="BH529" s="74"/>
      <c r="BI529" s="74"/>
      <c r="BJ529" s="74"/>
      <c r="BK529" s="74"/>
      <c r="BL529" s="74"/>
      <c r="BM529" s="74"/>
      <c r="BN529" s="74"/>
      <c r="BO529" s="74"/>
      <c r="BP529" s="74"/>
      <c r="BQ529" s="74"/>
      <c r="BR529" s="74"/>
      <c r="BS529" s="74"/>
      <c r="BT529" s="74"/>
      <c r="BU529" s="74"/>
      <c r="BV529" s="74"/>
      <c r="BW529" s="74"/>
      <c r="BX529" s="74"/>
      <c r="BY529" s="74"/>
      <c r="BZ529" s="74"/>
      <c r="CA529" s="74"/>
      <c r="CB529" s="74"/>
      <c r="CC529" s="74"/>
      <c r="CD529" s="74"/>
      <c r="CE529" s="74"/>
      <c r="CF529" s="74"/>
      <c r="CG529" s="74"/>
      <c r="CH529" s="74"/>
      <c r="CI529" s="74"/>
      <c r="CJ529" s="74"/>
      <c r="CK529" s="74"/>
      <c r="CL529" s="74"/>
      <c r="CM529" s="74"/>
      <c r="CN529" s="74"/>
      <c r="CO529" s="74"/>
      <c r="CP529" s="74"/>
      <c r="CQ529" s="74"/>
      <c r="CR529" s="74"/>
      <c r="CS529" s="74"/>
      <c r="CT529" s="74"/>
      <c r="CU529" s="74"/>
      <c r="CV529" s="74"/>
      <c r="CW529" s="74"/>
      <c r="CX529" s="74"/>
      <c r="CY529" s="74"/>
      <c r="CZ529" s="74"/>
      <c r="DA529" s="74"/>
      <c r="DB529" s="74"/>
      <c r="DC529" s="74"/>
      <c r="DD529" s="74"/>
      <c r="DE529" s="74"/>
      <c r="DF529" s="74"/>
      <c r="DG529" s="74"/>
      <c r="DH529" s="74"/>
      <c r="DI529" s="74"/>
      <c r="DJ529" s="74"/>
      <c r="DK529" s="74"/>
      <c r="DL529" s="74"/>
      <c r="DM529" s="74"/>
      <c r="DN529" s="74"/>
      <c r="DO529" s="74"/>
      <c r="DP529" s="74"/>
      <c r="DQ529" s="74"/>
      <c r="DR529" s="74"/>
      <c r="DS529" s="74"/>
      <c r="DT529" s="74"/>
      <c r="DU529" s="74"/>
      <c r="DV529" s="74"/>
      <c r="DW529" s="74"/>
      <c r="DX529" s="74"/>
      <c r="DY529" s="74"/>
      <c r="DZ529" s="74"/>
      <c r="EA529" s="74"/>
      <c r="EB529" s="74"/>
      <c r="EC529" s="74"/>
      <c r="ED529" s="74"/>
      <c r="EE529" s="74"/>
      <c r="EF529" s="74"/>
      <c r="EG529" s="74"/>
      <c r="EH529" s="74"/>
      <c r="EI529" s="74"/>
      <c r="EJ529" s="74"/>
      <c r="EK529" s="74"/>
      <c r="EL529" s="74"/>
      <c r="EM529" s="74"/>
      <c r="EN529" s="74"/>
      <c r="EO529" s="74"/>
      <c r="EP529" s="74"/>
      <c r="EQ529" s="74"/>
      <c r="ER529" s="74"/>
      <c r="ES529" s="74"/>
      <c r="ET529" s="74"/>
      <c r="EU529" s="74"/>
      <c r="EV529" s="74"/>
      <c r="EW529" s="74"/>
      <c r="EX529" s="74"/>
      <c r="EY529" s="74"/>
      <c r="EZ529" s="74"/>
      <c r="FA529" s="74"/>
      <c r="FB529" s="74"/>
      <c r="FC529" s="74"/>
      <c r="FD529" s="74"/>
      <c r="FE529" s="74"/>
      <c r="FF529" s="74"/>
      <c r="FG529" s="74"/>
      <c r="FH529" s="74"/>
      <c r="FI529" s="74"/>
      <c r="FJ529" s="74"/>
      <c r="FK529" s="74"/>
      <c r="FL529" s="74"/>
      <c r="FM529" s="74"/>
      <c r="FN529" s="74"/>
      <c r="FO529" s="74"/>
      <c r="FP529" s="74"/>
      <c r="FQ529" s="74"/>
      <c r="FR529" s="74"/>
      <c r="FS529" s="74"/>
      <c r="FT529" s="74"/>
      <c r="FU529" s="74"/>
      <c r="FV529" s="74"/>
      <c r="FW529" s="74"/>
      <c r="FX529" s="74"/>
      <c r="FY529" s="74"/>
      <c r="FZ529" s="74"/>
      <c r="GA529" s="74"/>
      <c r="GB529" s="74"/>
      <c r="GC529" s="74"/>
    </row>
    <row r="530" spans="4:185">
      <c r="D530" s="74"/>
      <c r="E530" s="74"/>
      <c r="F530" s="74"/>
      <c r="G530" s="74"/>
      <c r="H530" s="74"/>
      <c r="I530" s="74"/>
      <c r="J530" s="74"/>
      <c r="K530" s="74"/>
      <c r="L530" s="74"/>
      <c r="M530" s="74"/>
      <c r="N530" s="74"/>
      <c r="O530" s="74"/>
      <c r="P530" s="74"/>
      <c r="Q530" s="74"/>
      <c r="R530" s="74"/>
      <c r="S530" s="74"/>
      <c r="T530" s="74"/>
      <c r="U530" s="74"/>
      <c r="V530" s="74"/>
      <c r="W530" s="74"/>
      <c r="X530" s="74"/>
      <c r="Y530" s="74"/>
      <c r="Z530" s="74"/>
      <c r="AA530" s="74"/>
      <c r="AB530" s="74"/>
      <c r="AC530" s="74"/>
      <c r="AD530" s="74"/>
      <c r="AE530" s="74"/>
      <c r="AF530" s="74"/>
      <c r="AG530" s="74"/>
      <c r="AH530" s="74"/>
      <c r="AI530" s="74"/>
      <c r="AJ530" s="74"/>
      <c r="AK530" s="74"/>
      <c r="AL530" s="74"/>
      <c r="AM530" s="74"/>
      <c r="AN530" s="74"/>
      <c r="AO530" s="74"/>
      <c r="AP530" s="74"/>
      <c r="AQ530" s="74"/>
      <c r="AR530" s="74"/>
      <c r="AS530" s="74"/>
      <c r="AT530" s="74"/>
      <c r="AU530" s="74"/>
      <c r="AV530" s="74"/>
      <c r="AW530" s="74"/>
      <c r="AX530" s="74"/>
      <c r="AY530" s="74"/>
      <c r="AZ530" s="74"/>
      <c r="BA530" s="74"/>
      <c r="BB530" s="74"/>
      <c r="BC530" s="74"/>
      <c r="BD530" s="74"/>
      <c r="BE530" s="74"/>
      <c r="BF530" s="74"/>
      <c r="BG530" s="74"/>
      <c r="BH530" s="74"/>
      <c r="BI530" s="74"/>
      <c r="BJ530" s="74"/>
      <c r="BK530" s="74"/>
      <c r="BL530" s="74"/>
      <c r="BM530" s="74"/>
      <c r="BN530" s="74"/>
      <c r="BO530" s="74"/>
      <c r="BP530" s="74"/>
      <c r="BQ530" s="74"/>
      <c r="BR530" s="74"/>
      <c r="BS530" s="74"/>
      <c r="BT530" s="74"/>
      <c r="BU530" s="74"/>
      <c r="BV530" s="74"/>
      <c r="BW530" s="74"/>
      <c r="BX530" s="74"/>
      <c r="BY530" s="74"/>
      <c r="BZ530" s="74"/>
      <c r="CA530" s="74"/>
      <c r="CB530" s="74"/>
      <c r="CC530" s="74"/>
      <c r="CD530" s="74"/>
      <c r="CE530" s="74"/>
      <c r="CF530" s="74"/>
      <c r="CG530" s="74"/>
      <c r="CH530" s="74"/>
      <c r="CI530" s="74"/>
      <c r="CJ530" s="74"/>
      <c r="CK530" s="74"/>
      <c r="CL530" s="74"/>
      <c r="CM530" s="74"/>
      <c r="CN530" s="74"/>
      <c r="CO530" s="74"/>
      <c r="CP530" s="74"/>
      <c r="CQ530" s="74"/>
      <c r="CR530" s="74"/>
      <c r="CS530" s="74"/>
      <c r="CT530" s="74"/>
      <c r="CU530" s="74"/>
      <c r="CV530" s="74"/>
      <c r="CW530" s="74"/>
      <c r="CX530" s="74"/>
      <c r="CY530" s="74"/>
      <c r="CZ530" s="74"/>
      <c r="DA530" s="74"/>
      <c r="DB530" s="74"/>
      <c r="DC530" s="74"/>
      <c r="DD530" s="74"/>
      <c r="DE530" s="74"/>
      <c r="DF530" s="74"/>
      <c r="DG530" s="74"/>
      <c r="DH530" s="74"/>
      <c r="DI530" s="74"/>
      <c r="DJ530" s="74"/>
      <c r="DK530" s="74"/>
      <c r="DL530" s="74"/>
      <c r="DM530" s="74"/>
      <c r="DN530" s="74"/>
      <c r="DO530" s="74"/>
      <c r="DP530" s="74"/>
      <c r="DQ530" s="74"/>
      <c r="DR530" s="74"/>
      <c r="DS530" s="74"/>
      <c r="DT530" s="74"/>
      <c r="DU530" s="74"/>
      <c r="DV530" s="74"/>
      <c r="DW530" s="74"/>
      <c r="DX530" s="74"/>
      <c r="DY530" s="74"/>
      <c r="DZ530" s="74"/>
      <c r="EA530" s="74"/>
      <c r="EB530" s="74"/>
      <c r="EC530" s="74"/>
      <c r="ED530" s="74"/>
      <c r="EE530" s="74"/>
      <c r="EF530" s="74"/>
      <c r="EG530" s="74"/>
      <c r="EH530" s="74"/>
      <c r="EI530" s="74"/>
      <c r="EJ530" s="74"/>
      <c r="EK530" s="74"/>
      <c r="EL530" s="74"/>
      <c r="EM530" s="74"/>
      <c r="EN530" s="74"/>
      <c r="EO530" s="74"/>
      <c r="EP530" s="74"/>
      <c r="EQ530" s="74"/>
      <c r="ER530" s="74"/>
      <c r="ES530" s="74"/>
      <c r="ET530" s="74"/>
      <c r="EU530" s="74"/>
      <c r="EV530" s="74"/>
      <c r="EW530" s="74"/>
      <c r="EX530" s="74"/>
      <c r="EY530" s="74"/>
      <c r="EZ530" s="74"/>
      <c r="FA530" s="74"/>
      <c r="FB530" s="74"/>
      <c r="FC530" s="74"/>
      <c r="FD530" s="74"/>
      <c r="FE530" s="74"/>
      <c r="FF530" s="74"/>
      <c r="FG530" s="74"/>
      <c r="FH530" s="74"/>
      <c r="FI530" s="74"/>
      <c r="FJ530" s="74"/>
      <c r="FK530" s="74"/>
      <c r="FL530" s="74"/>
      <c r="FM530" s="74"/>
      <c r="FN530" s="74"/>
      <c r="FO530" s="74"/>
      <c r="FP530" s="74"/>
      <c r="FQ530" s="74"/>
      <c r="FR530" s="74"/>
      <c r="FS530" s="74"/>
      <c r="FT530" s="74"/>
      <c r="FU530" s="74"/>
      <c r="FV530" s="74"/>
      <c r="FW530" s="74"/>
      <c r="FX530" s="74"/>
      <c r="FY530" s="74"/>
      <c r="FZ530" s="74"/>
      <c r="GA530" s="74"/>
      <c r="GB530" s="74"/>
      <c r="GC530" s="74"/>
    </row>
    <row r="531" spans="4:185">
      <c r="D531" s="74"/>
      <c r="E531" s="74"/>
      <c r="F531" s="74"/>
      <c r="G531" s="74"/>
      <c r="H531" s="74"/>
      <c r="I531" s="74"/>
      <c r="J531" s="74"/>
      <c r="K531" s="74"/>
      <c r="L531" s="74"/>
      <c r="M531" s="74"/>
      <c r="N531" s="74"/>
      <c r="O531" s="74"/>
      <c r="P531" s="74"/>
      <c r="Q531" s="74"/>
      <c r="R531" s="74"/>
      <c r="S531" s="74"/>
      <c r="T531" s="74"/>
      <c r="U531" s="74"/>
      <c r="V531" s="74"/>
      <c r="W531" s="74"/>
      <c r="X531" s="74"/>
      <c r="Y531" s="74"/>
      <c r="Z531" s="74"/>
      <c r="AA531" s="74"/>
      <c r="AB531" s="74"/>
      <c r="AC531" s="74"/>
      <c r="AD531" s="74"/>
      <c r="AE531" s="74"/>
      <c r="AF531" s="74"/>
      <c r="AG531" s="74"/>
      <c r="AH531" s="74"/>
      <c r="AI531" s="74"/>
      <c r="AJ531" s="74"/>
      <c r="AK531" s="74"/>
      <c r="AL531" s="74"/>
      <c r="AM531" s="74"/>
      <c r="AN531" s="74"/>
      <c r="AO531" s="74"/>
      <c r="AP531" s="74"/>
      <c r="AQ531" s="74"/>
      <c r="AR531" s="74"/>
      <c r="AS531" s="74"/>
      <c r="AT531" s="74"/>
      <c r="AU531" s="74"/>
      <c r="AV531" s="74"/>
      <c r="AW531" s="74"/>
      <c r="AX531" s="74"/>
      <c r="AY531" s="74"/>
      <c r="AZ531" s="74"/>
      <c r="BA531" s="74"/>
      <c r="BB531" s="74"/>
      <c r="BC531" s="74"/>
      <c r="BD531" s="74"/>
      <c r="BE531" s="74"/>
      <c r="BF531" s="74"/>
      <c r="BG531" s="74"/>
      <c r="BH531" s="74"/>
      <c r="BI531" s="74"/>
      <c r="BJ531" s="74"/>
      <c r="BK531" s="74"/>
      <c r="BL531" s="74"/>
      <c r="BM531" s="74"/>
      <c r="BN531" s="74"/>
      <c r="BO531" s="74"/>
      <c r="BP531" s="74"/>
      <c r="BQ531" s="74"/>
      <c r="BR531" s="74"/>
      <c r="BS531" s="74"/>
      <c r="BT531" s="74"/>
      <c r="BU531" s="74"/>
      <c r="BV531" s="74"/>
      <c r="BW531" s="74"/>
      <c r="BX531" s="74"/>
      <c r="BY531" s="74"/>
      <c r="BZ531" s="74"/>
      <c r="CA531" s="74"/>
      <c r="CB531" s="74"/>
      <c r="CC531" s="74"/>
      <c r="CD531" s="74"/>
      <c r="CE531" s="74"/>
      <c r="CF531" s="74"/>
      <c r="CG531" s="74"/>
      <c r="CH531" s="74"/>
      <c r="CI531" s="74"/>
      <c r="CJ531" s="74"/>
      <c r="CK531" s="74"/>
      <c r="CL531" s="74"/>
      <c r="CM531" s="74"/>
      <c r="CN531" s="74"/>
      <c r="CO531" s="74"/>
      <c r="CP531" s="74"/>
      <c r="CQ531" s="74"/>
      <c r="CR531" s="74"/>
      <c r="CS531" s="74"/>
      <c r="CT531" s="74"/>
      <c r="CU531" s="74"/>
      <c r="CV531" s="74"/>
      <c r="CW531" s="74"/>
      <c r="CX531" s="74"/>
      <c r="CY531" s="74"/>
      <c r="CZ531" s="74"/>
      <c r="DA531" s="74"/>
      <c r="DB531" s="74"/>
      <c r="DC531" s="74"/>
      <c r="DD531" s="74"/>
      <c r="DE531" s="74"/>
      <c r="DF531" s="74"/>
      <c r="DG531" s="74"/>
      <c r="DH531" s="74"/>
      <c r="DI531" s="74"/>
      <c r="DJ531" s="74"/>
      <c r="DK531" s="74"/>
      <c r="DL531" s="74"/>
      <c r="DM531" s="74"/>
      <c r="DN531" s="74"/>
      <c r="DO531" s="74"/>
      <c r="DP531" s="74"/>
      <c r="DQ531" s="74"/>
      <c r="DR531" s="74"/>
      <c r="DS531" s="74"/>
      <c r="DT531" s="74"/>
      <c r="DU531" s="74"/>
      <c r="DV531" s="74"/>
      <c r="DW531" s="74"/>
      <c r="DX531" s="74"/>
      <c r="DY531" s="74"/>
      <c r="DZ531" s="74"/>
      <c r="EA531" s="74"/>
      <c r="EB531" s="74"/>
      <c r="EC531" s="74"/>
      <c r="ED531" s="74"/>
      <c r="EE531" s="74"/>
      <c r="EF531" s="74"/>
      <c r="EG531" s="74"/>
      <c r="EH531" s="74"/>
      <c r="EI531" s="74"/>
      <c r="EJ531" s="74"/>
      <c r="EK531" s="74"/>
      <c r="EL531" s="74"/>
      <c r="EM531" s="74"/>
      <c r="EN531" s="74"/>
      <c r="EO531" s="74"/>
      <c r="EP531" s="74"/>
      <c r="EQ531" s="74"/>
      <c r="ER531" s="74"/>
      <c r="ES531" s="74"/>
      <c r="ET531" s="74"/>
      <c r="EU531" s="74"/>
      <c r="EV531" s="74"/>
      <c r="EW531" s="74"/>
      <c r="EX531" s="74"/>
      <c r="EY531" s="74"/>
      <c r="EZ531" s="74"/>
      <c r="FA531" s="74"/>
      <c r="FB531" s="74"/>
      <c r="FC531" s="74"/>
      <c r="FD531" s="74"/>
      <c r="FE531" s="74"/>
      <c r="FF531" s="74"/>
      <c r="FG531" s="74"/>
      <c r="FH531" s="74"/>
      <c r="FI531" s="74"/>
      <c r="FJ531" s="74"/>
      <c r="FK531" s="74"/>
      <c r="FL531" s="74"/>
      <c r="FM531" s="74"/>
      <c r="FN531" s="74"/>
      <c r="FO531" s="74"/>
      <c r="FP531" s="74"/>
      <c r="FQ531" s="74"/>
      <c r="FR531" s="74"/>
      <c r="FS531" s="74"/>
      <c r="FT531" s="74"/>
      <c r="FU531" s="74"/>
      <c r="FV531" s="74"/>
      <c r="FW531" s="74"/>
      <c r="FX531" s="74"/>
      <c r="FY531" s="74"/>
      <c r="FZ531" s="74"/>
      <c r="GA531" s="74"/>
      <c r="GB531" s="74"/>
      <c r="GC531" s="74"/>
    </row>
    <row r="532" spans="4:185">
      <c r="D532" s="74"/>
      <c r="E532" s="74"/>
      <c r="F532" s="74"/>
      <c r="G532" s="74"/>
      <c r="H532" s="74"/>
      <c r="I532" s="74"/>
      <c r="J532" s="74"/>
      <c r="K532" s="74"/>
      <c r="L532" s="74"/>
      <c r="M532" s="74"/>
      <c r="N532" s="74"/>
      <c r="O532" s="74"/>
      <c r="P532" s="74"/>
      <c r="Q532" s="74"/>
      <c r="R532" s="74"/>
      <c r="S532" s="74"/>
      <c r="T532" s="74"/>
      <c r="U532" s="74"/>
      <c r="V532" s="74"/>
      <c r="W532" s="74"/>
      <c r="X532" s="74"/>
      <c r="Y532" s="74"/>
      <c r="Z532" s="74"/>
      <c r="AA532" s="74"/>
      <c r="AB532" s="74"/>
      <c r="AC532" s="74"/>
      <c r="AD532" s="74"/>
      <c r="AE532" s="74"/>
      <c r="AF532" s="74"/>
      <c r="AG532" s="74"/>
      <c r="AH532" s="74"/>
      <c r="AI532" s="74"/>
      <c r="AJ532" s="74"/>
      <c r="AK532" s="74"/>
      <c r="AL532" s="74"/>
      <c r="AM532" s="74"/>
      <c r="AN532" s="74"/>
      <c r="AO532" s="74"/>
      <c r="AP532" s="74"/>
      <c r="AQ532" s="74"/>
      <c r="AR532" s="74"/>
      <c r="AS532" s="74"/>
      <c r="AT532" s="74"/>
      <c r="AU532" s="74"/>
      <c r="AV532" s="74"/>
      <c r="AW532" s="74"/>
      <c r="AX532" s="74"/>
      <c r="AY532" s="74"/>
      <c r="AZ532" s="74"/>
      <c r="BA532" s="74"/>
      <c r="BB532" s="74"/>
      <c r="BC532" s="74"/>
      <c r="BD532" s="74"/>
      <c r="BE532" s="74"/>
      <c r="BF532" s="74"/>
      <c r="BG532" s="74"/>
      <c r="BH532" s="74"/>
      <c r="BI532" s="74"/>
      <c r="BJ532" s="74"/>
      <c r="BK532" s="74"/>
      <c r="BL532" s="74"/>
      <c r="BM532" s="74"/>
      <c r="BN532" s="74"/>
      <c r="BO532" s="74"/>
      <c r="BP532" s="74"/>
      <c r="BQ532" s="74"/>
      <c r="BR532" s="74"/>
      <c r="BS532" s="74"/>
      <c r="BT532" s="74"/>
      <c r="BU532" s="74"/>
      <c r="BV532" s="74"/>
      <c r="BW532" s="74"/>
      <c r="BX532" s="74"/>
      <c r="BY532" s="74"/>
      <c r="BZ532" s="74"/>
      <c r="CA532" s="74"/>
      <c r="CB532" s="74"/>
      <c r="CC532" s="74"/>
      <c r="CD532" s="74"/>
      <c r="CE532" s="74"/>
      <c r="CF532" s="74"/>
      <c r="CG532" s="74"/>
      <c r="CH532" s="74"/>
      <c r="CI532" s="74"/>
      <c r="CJ532" s="74"/>
      <c r="CK532" s="74"/>
      <c r="CL532" s="74"/>
      <c r="CM532" s="74"/>
      <c r="CN532" s="74"/>
      <c r="CO532" s="74"/>
      <c r="CP532" s="74"/>
      <c r="CQ532" s="74"/>
      <c r="CR532" s="74"/>
      <c r="CS532" s="74"/>
      <c r="CT532" s="74"/>
      <c r="CU532" s="74"/>
      <c r="CV532" s="74"/>
      <c r="CW532" s="74"/>
      <c r="CX532" s="74"/>
      <c r="CY532" s="74"/>
      <c r="CZ532" s="74"/>
      <c r="DA532" s="74"/>
      <c r="DB532" s="74"/>
      <c r="DC532" s="74"/>
      <c r="DD532" s="74"/>
      <c r="DE532" s="74"/>
      <c r="DF532" s="74"/>
      <c r="DG532" s="74"/>
      <c r="DH532" s="74"/>
      <c r="DI532" s="74"/>
      <c r="DJ532" s="74"/>
      <c r="DK532" s="74"/>
      <c r="DL532" s="74"/>
      <c r="DM532" s="74"/>
      <c r="DN532" s="74"/>
      <c r="DO532" s="74"/>
      <c r="DP532" s="74"/>
      <c r="DQ532" s="74"/>
      <c r="DR532" s="74"/>
      <c r="DS532" s="74"/>
      <c r="DT532" s="74"/>
      <c r="DU532" s="74"/>
      <c r="DV532" s="74"/>
      <c r="DW532" s="74"/>
      <c r="DX532" s="74"/>
      <c r="DY532" s="74"/>
      <c r="DZ532" s="74"/>
      <c r="EA532" s="74"/>
      <c r="EB532" s="74"/>
      <c r="EC532" s="74"/>
      <c r="ED532" s="74"/>
      <c r="EE532" s="74"/>
      <c r="EF532" s="74"/>
      <c r="EG532" s="74"/>
      <c r="EH532" s="74"/>
      <c r="EI532" s="74"/>
      <c r="EJ532" s="74"/>
      <c r="EK532" s="74"/>
      <c r="EL532" s="74"/>
      <c r="EM532" s="74"/>
      <c r="EN532" s="74"/>
      <c r="EO532" s="74"/>
      <c r="EP532" s="74"/>
      <c r="EQ532" s="74"/>
      <c r="ER532" s="74"/>
      <c r="ES532" s="74"/>
      <c r="ET532" s="74"/>
      <c r="EU532" s="74"/>
      <c r="EV532" s="74"/>
      <c r="EW532" s="74"/>
      <c r="EX532" s="74"/>
      <c r="EY532" s="74"/>
      <c r="EZ532" s="74"/>
      <c r="FA532" s="74"/>
      <c r="FB532" s="74"/>
      <c r="FC532" s="74"/>
      <c r="FD532" s="74"/>
      <c r="FE532" s="74"/>
      <c r="FF532" s="74"/>
      <c r="FG532" s="74"/>
      <c r="FH532" s="74"/>
      <c r="FI532" s="74"/>
      <c r="FJ532" s="74"/>
      <c r="FK532" s="74"/>
      <c r="FL532" s="74"/>
      <c r="FM532" s="74"/>
      <c r="FN532" s="74"/>
      <c r="FO532" s="74"/>
      <c r="FP532" s="74"/>
      <c r="FQ532" s="74"/>
      <c r="FR532" s="74"/>
      <c r="FS532" s="74"/>
      <c r="FT532" s="74"/>
      <c r="FU532" s="74"/>
      <c r="FV532" s="74"/>
      <c r="FW532" s="74"/>
      <c r="FX532" s="74"/>
      <c r="FY532" s="74"/>
      <c r="FZ532" s="74"/>
      <c r="GA532" s="74"/>
      <c r="GB532" s="74"/>
      <c r="GC532" s="74"/>
    </row>
    <row r="533" spans="4:185">
      <c r="D533" s="74"/>
      <c r="E533" s="74"/>
      <c r="F533" s="74"/>
      <c r="G533" s="74"/>
      <c r="H533" s="74"/>
      <c r="I533" s="74"/>
      <c r="J533" s="74"/>
      <c r="K533" s="74"/>
      <c r="L533" s="74"/>
      <c r="M533" s="74"/>
      <c r="N533" s="74"/>
      <c r="O533" s="74"/>
      <c r="P533" s="74"/>
      <c r="Q533" s="74"/>
      <c r="R533" s="74"/>
      <c r="S533" s="74"/>
      <c r="T533" s="74"/>
      <c r="U533" s="74"/>
      <c r="V533" s="74"/>
      <c r="W533" s="74"/>
      <c r="X533" s="74"/>
      <c r="Y533" s="74"/>
      <c r="Z533" s="74"/>
      <c r="AA533" s="74"/>
      <c r="AB533" s="74"/>
      <c r="AC533" s="74"/>
      <c r="AD533" s="74"/>
      <c r="AE533" s="74"/>
      <c r="AF533" s="74"/>
      <c r="AG533" s="74"/>
      <c r="AH533" s="74"/>
      <c r="AI533" s="74"/>
      <c r="AJ533" s="74"/>
      <c r="AK533" s="74"/>
      <c r="AL533" s="74"/>
      <c r="AM533" s="74"/>
      <c r="AN533" s="74"/>
      <c r="AO533" s="74"/>
      <c r="AP533" s="74"/>
      <c r="AQ533" s="74"/>
      <c r="AR533" s="74"/>
      <c r="AS533" s="74"/>
      <c r="AT533" s="74"/>
      <c r="AU533" s="74"/>
      <c r="AV533" s="74"/>
      <c r="AW533" s="74"/>
      <c r="AX533" s="74"/>
      <c r="AY533" s="74"/>
      <c r="AZ533" s="74"/>
      <c r="BA533" s="74"/>
      <c r="BB533" s="74"/>
      <c r="BC533" s="74"/>
      <c r="BD533" s="74"/>
      <c r="BE533" s="74"/>
      <c r="BF533" s="74"/>
      <c r="BG533" s="74"/>
      <c r="BH533" s="74"/>
      <c r="BI533" s="74"/>
      <c r="BJ533" s="74"/>
      <c r="BK533" s="74"/>
      <c r="BL533" s="74"/>
      <c r="BM533" s="74"/>
      <c r="BN533" s="74"/>
      <c r="BO533" s="74"/>
      <c r="BP533" s="74"/>
      <c r="BQ533" s="74"/>
      <c r="BR533" s="74"/>
      <c r="BS533" s="74"/>
      <c r="BT533" s="74"/>
      <c r="BU533" s="74"/>
      <c r="BV533" s="74"/>
      <c r="BW533" s="74"/>
      <c r="BX533" s="74"/>
      <c r="BY533" s="74"/>
      <c r="BZ533" s="74"/>
      <c r="CA533" s="74"/>
      <c r="CB533" s="74"/>
      <c r="CC533" s="74"/>
      <c r="CD533" s="74"/>
      <c r="CE533" s="74"/>
      <c r="CF533" s="74"/>
      <c r="CG533" s="74"/>
      <c r="CH533" s="74"/>
      <c r="CI533" s="74"/>
      <c r="CJ533" s="74"/>
      <c r="CK533" s="74"/>
      <c r="CL533" s="74"/>
      <c r="CM533" s="74"/>
      <c r="CN533" s="74"/>
      <c r="CO533" s="74"/>
      <c r="CP533" s="74"/>
      <c r="CQ533" s="74"/>
      <c r="CR533" s="74"/>
      <c r="CS533" s="74"/>
      <c r="CT533" s="74"/>
      <c r="CU533" s="74"/>
      <c r="CV533" s="74"/>
      <c r="CW533" s="74"/>
      <c r="CX533" s="74"/>
      <c r="CY533" s="74"/>
      <c r="CZ533" s="74"/>
      <c r="DA533" s="74"/>
      <c r="DB533" s="74"/>
      <c r="DC533" s="74"/>
      <c r="DD533" s="74"/>
      <c r="DE533" s="74"/>
      <c r="DF533" s="74"/>
      <c r="DG533" s="74"/>
      <c r="DH533" s="74"/>
      <c r="DI533" s="74"/>
      <c r="DJ533" s="74"/>
      <c r="DK533" s="74"/>
      <c r="DL533" s="74"/>
      <c r="DM533" s="74"/>
      <c r="DN533" s="74"/>
      <c r="DO533" s="74"/>
      <c r="DP533" s="74"/>
      <c r="DQ533" s="74"/>
      <c r="DR533" s="74"/>
      <c r="DS533" s="74"/>
      <c r="DT533" s="74"/>
      <c r="DU533" s="74"/>
      <c r="DV533" s="74"/>
      <c r="DW533" s="74"/>
      <c r="DX533" s="74"/>
      <c r="DY533" s="74"/>
      <c r="DZ533" s="74"/>
      <c r="EA533" s="74"/>
      <c r="EB533" s="74"/>
      <c r="EC533" s="74"/>
      <c r="ED533" s="74"/>
      <c r="EE533" s="74"/>
      <c r="EF533" s="74"/>
      <c r="EG533" s="74"/>
      <c r="EH533" s="74"/>
      <c r="EI533" s="74"/>
      <c r="EJ533" s="74"/>
      <c r="EK533" s="74"/>
      <c r="EL533" s="74"/>
      <c r="EM533" s="74"/>
      <c r="EN533" s="74"/>
      <c r="EO533" s="74"/>
      <c r="EP533" s="74"/>
      <c r="EQ533" s="74"/>
      <c r="ER533" s="74"/>
      <c r="ES533" s="74"/>
      <c r="ET533" s="74"/>
      <c r="EU533" s="74"/>
      <c r="EV533" s="74"/>
      <c r="EW533" s="74"/>
      <c r="EX533" s="74"/>
      <c r="EY533" s="74"/>
      <c r="EZ533" s="74"/>
      <c r="FA533" s="74"/>
      <c r="FB533" s="74"/>
      <c r="FC533" s="74"/>
      <c r="FD533" s="74"/>
      <c r="FE533" s="74"/>
      <c r="FF533" s="74"/>
      <c r="FG533" s="74"/>
      <c r="FH533" s="74"/>
      <c r="FI533" s="74"/>
      <c r="FJ533" s="74"/>
      <c r="FK533" s="74"/>
      <c r="FL533" s="74"/>
      <c r="FM533" s="74"/>
      <c r="FN533" s="74"/>
      <c r="FO533" s="74"/>
      <c r="FP533" s="74"/>
      <c r="FQ533" s="74"/>
      <c r="FR533" s="74"/>
      <c r="FS533" s="74"/>
      <c r="FT533" s="74"/>
      <c r="FU533" s="74"/>
      <c r="FV533" s="74"/>
      <c r="FW533" s="74"/>
      <c r="FX533" s="74"/>
      <c r="FY533" s="74"/>
      <c r="FZ533" s="74"/>
      <c r="GA533" s="74"/>
      <c r="GB533" s="74"/>
      <c r="GC533" s="74"/>
    </row>
    <row r="534" spans="4:185">
      <c r="D534" s="74"/>
      <c r="E534" s="74"/>
      <c r="F534" s="74"/>
      <c r="G534" s="74"/>
      <c r="H534" s="74"/>
      <c r="I534" s="74"/>
      <c r="J534" s="74"/>
      <c r="K534" s="74"/>
      <c r="L534" s="74"/>
      <c r="M534" s="74"/>
      <c r="N534" s="74"/>
      <c r="O534" s="74"/>
      <c r="P534" s="74"/>
      <c r="Q534" s="74"/>
      <c r="R534" s="74"/>
      <c r="S534" s="74"/>
      <c r="T534" s="74"/>
      <c r="U534" s="74"/>
      <c r="V534" s="74"/>
      <c r="W534" s="74"/>
      <c r="X534" s="74"/>
      <c r="Y534" s="74"/>
      <c r="Z534" s="74"/>
      <c r="AA534" s="74"/>
      <c r="AB534" s="74"/>
      <c r="AC534" s="74"/>
      <c r="AD534" s="74"/>
      <c r="AE534" s="74"/>
      <c r="AF534" s="74"/>
      <c r="AG534" s="74"/>
      <c r="AH534" s="74"/>
      <c r="AI534" s="74"/>
      <c r="AJ534" s="74"/>
      <c r="AK534" s="74"/>
      <c r="AL534" s="74"/>
      <c r="AM534" s="74"/>
      <c r="AN534" s="74"/>
      <c r="AO534" s="74"/>
      <c r="AP534" s="74"/>
      <c r="AQ534" s="74"/>
      <c r="AR534" s="74"/>
      <c r="AS534" s="74"/>
      <c r="AT534" s="74"/>
      <c r="AU534" s="74"/>
      <c r="AV534" s="74"/>
      <c r="AW534" s="74"/>
      <c r="AX534" s="74"/>
      <c r="AY534" s="74"/>
      <c r="AZ534" s="74"/>
      <c r="BA534" s="74"/>
      <c r="BB534" s="74"/>
      <c r="BC534" s="74"/>
      <c r="BD534" s="74"/>
      <c r="BE534" s="74"/>
      <c r="BF534" s="74"/>
      <c r="BG534" s="74"/>
      <c r="BH534" s="74"/>
      <c r="BI534" s="74"/>
      <c r="BJ534" s="74"/>
      <c r="BK534" s="74"/>
      <c r="BL534" s="74"/>
      <c r="BM534" s="74"/>
      <c r="BN534" s="74"/>
      <c r="BO534" s="74"/>
      <c r="BP534" s="74"/>
      <c r="BQ534" s="74"/>
      <c r="BR534" s="74"/>
      <c r="BS534" s="74"/>
      <c r="BT534" s="74"/>
      <c r="BU534" s="74"/>
      <c r="BV534" s="74"/>
      <c r="BW534" s="74"/>
      <c r="BX534" s="74"/>
      <c r="BY534" s="74"/>
      <c r="BZ534" s="74"/>
      <c r="CA534" s="74"/>
      <c r="CB534" s="74"/>
      <c r="CC534" s="74"/>
      <c r="CD534" s="74"/>
      <c r="CE534" s="74"/>
      <c r="CF534" s="74"/>
      <c r="CG534" s="74"/>
      <c r="CH534" s="74"/>
      <c r="CI534" s="74"/>
      <c r="CJ534" s="74"/>
      <c r="CK534" s="74"/>
      <c r="CL534" s="74"/>
      <c r="CM534" s="74"/>
      <c r="CN534" s="74"/>
      <c r="CO534" s="74"/>
      <c r="CP534" s="74"/>
      <c r="CQ534" s="74"/>
      <c r="CR534" s="74"/>
      <c r="CS534" s="74"/>
      <c r="CT534" s="74"/>
      <c r="CU534" s="74"/>
      <c r="CV534" s="74"/>
      <c r="CW534" s="74"/>
      <c r="CX534" s="74"/>
      <c r="CY534" s="74"/>
      <c r="CZ534" s="74"/>
      <c r="DA534" s="74"/>
      <c r="DB534" s="74"/>
      <c r="DC534" s="74"/>
      <c r="DD534" s="74"/>
      <c r="DE534" s="74"/>
      <c r="DF534" s="74"/>
      <c r="DG534" s="74"/>
      <c r="DH534" s="74"/>
      <c r="DI534" s="74"/>
      <c r="DJ534" s="74"/>
      <c r="DK534" s="74"/>
      <c r="DL534" s="74"/>
      <c r="DM534" s="74"/>
      <c r="DN534" s="74"/>
      <c r="DO534" s="74"/>
      <c r="DP534" s="74"/>
      <c r="DQ534" s="74"/>
      <c r="DR534" s="74"/>
      <c r="DS534" s="74"/>
      <c r="DT534" s="74"/>
      <c r="DU534" s="74"/>
      <c r="DV534" s="74"/>
      <c r="DW534" s="74"/>
      <c r="DX534" s="74"/>
      <c r="DY534" s="74"/>
      <c r="DZ534" s="74"/>
      <c r="EA534" s="74"/>
      <c r="EB534" s="74"/>
      <c r="EC534" s="74"/>
      <c r="ED534" s="74"/>
      <c r="EE534" s="74"/>
      <c r="EF534" s="74"/>
      <c r="EG534" s="74"/>
      <c r="EH534" s="74"/>
      <c r="EI534" s="74"/>
      <c r="EJ534" s="74"/>
      <c r="EK534" s="74"/>
      <c r="EL534" s="74"/>
      <c r="EM534" s="74"/>
      <c r="EN534" s="74"/>
      <c r="EO534" s="74"/>
      <c r="EP534" s="74"/>
      <c r="EQ534" s="74"/>
      <c r="ER534" s="74"/>
      <c r="ES534" s="74"/>
      <c r="ET534" s="74"/>
      <c r="EU534" s="74"/>
      <c r="EV534" s="74"/>
      <c r="EW534" s="74"/>
      <c r="EX534" s="74"/>
      <c r="EY534" s="74"/>
      <c r="EZ534" s="74"/>
      <c r="FA534" s="74"/>
      <c r="FB534" s="74"/>
      <c r="FC534" s="74"/>
      <c r="FD534" s="74"/>
      <c r="FE534" s="74"/>
      <c r="FF534" s="74"/>
      <c r="FG534" s="74"/>
      <c r="FH534" s="74"/>
      <c r="FI534" s="74"/>
      <c r="FJ534" s="74"/>
      <c r="FK534" s="74"/>
      <c r="FL534" s="74"/>
      <c r="FM534" s="74"/>
      <c r="FN534" s="74"/>
      <c r="FO534" s="74"/>
      <c r="FP534" s="74"/>
      <c r="FQ534" s="74"/>
      <c r="FR534" s="74"/>
      <c r="FS534" s="74"/>
      <c r="FT534" s="74"/>
      <c r="FU534" s="74"/>
      <c r="FV534" s="74"/>
      <c r="FW534" s="74"/>
      <c r="FX534" s="74"/>
      <c r="FY534" s="74"/>
      <c r="FZ534" s="74"/>
      <c r="GA534" s="74"/>
      <c r="GB534" s="74"/>
      <c r="GC534" s="74"/>
    </row>
    <row r="535" spans="4:185">
      <c r="D535" s="74"/>
      <c r="E535" s="74"/>
      <c r="F535" s="74"/>
      <c r="G535" s="74"/>
      <c r="H535" s="74"/>
      <c r="I535" s="74"/>
      <c r="J535" s="74"/>
      <c r="K535" s="74"/>
      <c r="L535" s="74"/>
      <c r="M535" s="74"/>
      <c r="N535" s="74"/>
      <c r="O535" s="74"/>
      <c r="P535" s="74"/>
      <c r="Q535" s="74"/>
      <c r="R535" s="74"/>
      <c r="S535" s="74"/>
      <c r="T535" s="74"/>
      <c r="U535" s="74"/>
      <c r="V535" s="74"/>
      <c r="W535" s="74"/>
      <c r="X535" s="74"/>
      <c r="Y535" s="74"/>
      <c r="Z535" s="74"/>
      <c r="AA535" s="74"/>
      <c r="AB535" s="74"/>
      <c r="AC535" s="74"/>
      <c r="AD535" s="74"/>
      <c r="AE535" s="74"/>
      <c r="AF535" s="74"/>
      <c r="AG535" s="74"/>
      <c r="AH535" s="74"/>
      <c r="AI535" s="74"/>
      <c r="AJ535" s="74"/>
      <c r="AK535" s="74"/>
      <c r="AL535" s="74"/>
      <c r="AM535" s="74"/>
      <c r="AN535" s="74"/>
      <c r="AO535" s="74"/>
      <c r="AP535" s="74"/>
      <c r="AQ535" s="74"/>
      <c r="AR535" s="74"/>
      <c r="AS535" s="74"/>
      <c r="AT535" s="74"/>
      <c r="AU535" s="74"/>
      <c r="AV535" s="74"/>
      <c r="AW535" s="74"/>
      <c r="AX535" s="74"/>
      <c r="AY535" s="74"/>
      <c r="AZ535" s="74"/>
      <c r="BA535" s="74"/>
      <c r="BB535" s="74"/>
      <c r="BC535" s="74"/>
      <c r="BD535" s="74"/>
      <c r="BE535" s="74"/>
      <c r="BF535" s="74"/>
      <c r="BG535" s="74"/>
      <c r="BH535" s="74"/>
      <c r="BI535" s="74"/>
      <c r="BJ535" s="74"/>
      <c r="BK535" s="74"/>
      <c r="BL535" s="74"/>
      <c r="BM535" s="74"/>
      <c r="BN535" s="74"/>
      <c r="BO535" s="74"/>
      <c r="BP535" s="74"/>
      <c r="BQ535" s="74"/>
      <c r="BR535" s="74"/>
      <c r="BS535" s="74"/>
      <c r="BT535" s="74"/>
      <c r="BU535" s="74"/>
      <c r="BV535" s="74"/>
      <c r="BW535" s="74"/>
      <c r="BX535" s="74"/>
      <c r="BY535" s="74"/>
      <c r="BZ535" s="74"/>
      <c r="CA535" s="74"/>
      <c r="CB535" s="74"/>
      <c r="CC535" s="74"/>
      <c r="CD535" s="74"/>
      <c r="CE535" s="74"/>
      <c r="CF535" s="74"/>
      <c r="CG535" s="74"/>
      <c r="CH535" s="74"/>
      <c r="CI535" s="74"/>
      <c r="CJ535" s="74"/>
      <c r="CK535" s="74"/>
      <c r="CL535" s="74"/>
      <c r="CM535" s="74"/>
      <c r="CN535" s="74"/>
      <c r="CO535" s="74"/>
      <c r="CP535" s="74"/>
      <c r="CQ535" s="74"/>
      <c r="CR535" s="74"/>
      <c r="CS535" s="74"/>
      <c r="CT535" s="74"/>
      <c r="CU535" s="74"/>
      <c r="CV535" s="74"/>
      <c r="CW535" s="74"/>
      <c r="CX535" s="74"/>
      <c r="CY535" s="74"/>
      <c r="CZ535" s="74"/>
      <c r="DA535" s="74"/>
      <c r="DB535" s="74"/>
      <c r="DC535" s="74"/>
      <c r="DD535" s="74"/>
      <c r="DE535" s="74"/>
      <c r="DF535" s="74"/>
      <c r="DG535" s="74"/>
      <c r="DH535" s="74"/>
      <c r="DI535" s="74"/>
      <c r="DJ535" s="74"/>
      <c r="DK535" s="74"/>
      <c r="DL535" s="74"/>
      <c r="DM535" s="74"/>
      <c r="DN535" s="74"/>
      <c r="DO535" s="74"/>
      <c r="DP535" s="74"/>
      <c r="DQ535" s="74"/>
      <c r="DR535" s="74"/>
      <c r="DS535" s="74"/>
      <c r="DT535" s="74"/>
      <c r="DU535" s="74"/>
      <c r="DV535" s="74"/>
      <c r="DW535" s="74"/>
      <c r="DX535" s="74"/>
      <c r="DY535" s="74"/>
      <c r="DZ535" s="74"/>
      <c r="EA535" s="74"/>
      <c r="EB535" s="74"/>
      <c r="EC535" s="74"/>
      <c r="ED535" s="74"/>
      <c r="EE535" s="74"/>
      <c r="EF535" s="74"/>
      <c r="EG535" s="74"/>
      <c r="EH535" s="74"/>
      <c r="EI535" s="74"/>
      <c r="EJ535" s="74"/>
      <c r="EK535" s="74"/>
      <c r="EL535" s="74"/>
      <c r="EM535" s="74"/>
      <c r="EN535" s="74"/>
      <c r="EO535" s="74"/>
      <c r="EP535" s="74"/>
      <c r="EQ535" s="74"/>
      <c r="ER535" s="74"/>
      <c r="ES535" s="74"/>
      <c r="ET535" s="74"/>
      <c r="EU535" s="74"/>
      <c r="EV535" s="74"/>
      <c r="EW535" s="74"/>
      <c r="EX535" s="74"/>
      <c r="EY535" s="74"/>
      <c r="EZ535" s="74"/>
      <c r="FA535" s="74"/>
      <c r="FB535" s="74"/>
      <c r="FC535" s="74"/>
      <c r="FD535" s="74"/>
      <c r="FE535" s="74"/>
      <c r="FF535" s="74"/>
      <c r="FG535" s="74"/>
      <c r="FH535" s="74"/>
      <c r="FI535" s="74"/>
      <c r="FJ535" s="74"/>
      <c r="FK535" s="74"/>
      <c r="FL535" s="74"/>
      <c r="FM535" s="74"/>
      <c r="FN535" s="74"/>
      <c r="FO535" s="74"/>
      <c r="FP535" s="74"/>
      <c r="FQ535" s="74"/>
      <c r="FR535" s="74"/>
      <c r="FS535" s="74"/>
      <c r="FT535" s="74"/>
      <c r="FU535" s="74"/>
      <c r="FV535" s="74"/>
      <c r="FW535" s="74"/>
      <c r="FX535" s="74"/>
      <c r="FY535" s="74"/>
      <c r="FZ535" s="74"/>
      <c r="GA535" s="74"/>
      <c r="GB535" s="74"/>
      <c r="GC535" s="74"/>
    </row>
    <row r="536" spans="4:185">
      <c r="D536" s="74"/>
      <c r="E536" s="74"/>
      <c r="F536" s="74"/>
      <c r="G536" s="74"/>
      <c r="H536" s="74"/>
      <c r="I536" s="74"/>
      <c r="J536" s="74"/>
      <c r="K536" s="74"/>
      <c r="L536" s="74"/>
      <c r="M536" s="74"/>
      <c r="N536" s="74"/>
      <c r="O536" s="74"/>
      <c r="P536" s="74"/>
      <c r="Q536" s="74"/>
      <c r="R536" s="74"/>
      <c r="S536" s="74"/>
      <c r="T536" s="74"/>
      <c r="U536" s="74"/>
      <c r="V536" s="74"/>
      <c r="W536" s="74"/>
      <c r="X536" s="74"/>
      <c r="Y536" s="74"/>
      <c r="Z536" s="74"/>
      <c r="AA536" s="74"/>
      <c r="AB536" s="74"/>
      <c r="AC536" s="74"/>
      <c r="AD536" s="74"/>
      <c r="AE536" s="74"/>
      <c r="AF536" s="74"/>
      <c r="AG536" s="74"/>
      <c r="AH536" s="74"/>
      <c r="AI536" s="74"/>
      <c r="AJ536" s="74"/>
      <c r="AK536" s="74"/>
      <c r="AL536" s="74"/>
      <c r="AM536" s="74"/>
      <c r="AN536" s="74"/>
      <c r="AO536" s="74"/>
      <c r="AP536" s="74"/>
      <c r="AQ536" s="74"/>
      <c r="AR536" s="74"/>
      <c r="AS536" s="74"/>
      <c r="AT536" s="74"/>
      <c r="AU536" s="74"/>
      <c r="AV536" s="74"/>
      <c r="AW536" s="74"/>
      <c r="AX536" s="74"/>
      <c r="AY536" s="74"/>
      <c r="AZ536" s="74"/>
      <c r="BA536" s="74"/>
      <c r="BB536" s="74"/>
      <c r="BC536" s="74"/>
      <c r="BD536" s="74"/>
      <c r="BE536" s="74"/>
      <c r="BF536" s="74"/>
      <c r="BG536" s="74"/>
      <c r="BH536" s="74"/>
      <c r="BI536" s="74"/>
      <c r="BJ536" s="74"/>
      <c r="BK536" s="74"/>
      <c r="BL536" s="74"/>
      <c r="BM536" s="74"/>
      <c r="BN536" s="74"/>
      <c r="BO536" s="74"/>
      <c r="BP536" s="74"/>
      <c r="BQ536" s="74"/>
      <c r="BR536" s="74"/>
      <c r="BS536" s="74"/>
      <c r="BT536" s="74"/>
      <c r="BU536" s="74"/>
      <c r="BV536" s="74"/>
      <c r="BW536" s="74"/>
      <c r="BX536" s="74"/>
      <c r="BY536" s="74"/>
      <c r="BZ536" s="74"/>
      <c r="CA536" s="74"/>
      <c r="CB536" s="74"/>
      <c r="CC536" s="74"/>
      <c r="CD536" s="74"/>
      <c r="CE536" s="74"/>
      <c r="CF536" s="74"/>
      <c r="CG536" s="74"/>
      <c r="CH536" s="74"/>
      <c r="CI536" s="74"/>
      <c r="CJ536" s="74"/>
      <c r="CK536" s="74"/>
      <c r="CL536" s="74"/>
      <c r="CM536" s="74"/>
      <c r="CN536" s="74"/>
      <c r="CO536" s="74"/>
      <c r="CP536" s="74"/>
      <c r="CQ536" s="74"/>
      <c r="CR536" s="74"/>
      <c r="CS536" s="74"/>
      <c r="CT536" s="74"/>
      <c r="CU536" s="74"/>
      <c r="CV536" s="74"/>
      <c r="CW536" s="74"/>
      <c r="CX536" s="74"/>
      <c r="CY536" s="74"/>
      <c r="CZ536" s="74"/>
      <c r="DA536" s="74"/>
      <c r="DB536" s="74"/>
      <c r="DC536" s="74"/>
      <c r="DD536" s="74"/>
      <c r="DE536" s="74"/>
      <c r="DF536" s="74"/>
      <c r="DG536" s="74"/>
      <c r="DH536" s="74"/>
      <c r="DI536" s="74"/>
      <c r="DJ536" s="74"/>
      <c r="DK536" s="74"/>
      <c r="DL536" s="74"/>
      <c r="DM536" s="74"/>
      <c r="DN536" s="74"/>
      <c r="DO536" s="74"/>
      <c r="DP536" s="74"/>
      <c r="DQ536" s="74"/>
      <c r="DR536" s="74"/>
      <c r="DS536" s="74"/>
      <c r="DT536" s="74"/>
      <c r="DU536" s="74"/>
      <c r="DV536" s="74"/>
      <c r="DW536" s="74"/>
      <c r="DX536" s="74"/>
      <c r="DY536" s="74"/>
      <c r="DZ536" s="74"/>
      <c r="EA536" s="74"/>
      <c r="EB536" s="74"/>
      <c r="EC536" s="74"/>
      <c r="ED536" s="74"/>
      <c r="EE536" s="74"/>
      <c r="EF536" s="74"/>
      <c r="EG536" s="74"/>
      <c r="EH536" s="74"/>
      <c r="EI536" s="74"/>
      <c r="EJ536" s="74"/>
      <c r="EK536" s="74"/>
      <c r="EL536" s="74"/>
      <c r="EM536" s="74"/>
      <c r="EN536" s="74"/>
      <c r="EO536" s="74"/>
      <c r="EP536" s="74"/>
      <c r="EQ536" s="74"/>
      <c r="ER536" s="74"/>
      <c r="ES536" s="74"/>
      <c r="ET536" s="74"/>
      <c r="EU536" s="74"/>
      <c r="EV536" s="74"/>
      <c r="EW536" s="74"/>
      <c r="EX536" s="74"/>
      <c r="EY536" s="74"/>
      <c r="EZ536" s="74"/>
      <c r="FA536" s="74"/>
      <c r="FB536" s="74"/>
      <c r="FC536" s="74"/>
      <c r="FD536" s="74"/>
      <c r="FE536" s="74"/>
      <c r="FF536" s="74"/>
      <c r="FG536" s="74"/>
      <c r="FH536" s="74"/>
      <c r="FI536" s="74"/>
      <c r="FJ536" s="74"/>
      <c r="FK536" s="74"/>
      <c r="FL536" s="74"/>
      <c r="FM536" s="74"/>
      <c r="FN536" s="74"/>
      <c r="FO536" s="74"/>
      <c r="FP536" s="74"/>
      <c r="FQ536" s="74"/>
      <c r="FR536" s="74"/>
      <c r="FS536" s="74"/>
      <c r="FT536" s="74"/>
      <c r="FU536" s="74"/>
      <c r="FV536" s="74"/>
      <c r="FW536" s="74"/>
      <c r="FX536" s="74"/>
      <c r="FY536" s="74"/>
      <c r="FZ536" s="74"/>
      <c r="GA536" s="74"/>
      <c r="GB536" s="74"/>
      <c r="GC536" s="74"/>
    </row>
    <row r="537" spans="4:185">
      <c r="D537" s="74"/>
      <c r="E537" s="74"/>
      <c r="F537" s="74"/>
      <c r="G537" s="74"/>
      <c r="H537" s="74"/>
      <c r="I537" s="74"/>
      <c r="J537" s="74"/>
      <c r="K537" s="74"/>
      <c r="L537" s="74"/>
      <c r="M537" s="74"/>
      <c r="N537" s="74"/>
      <c r="O537" s="74"/>
      <c r="P537" s="74"/>
      <c r="Q537" s="74"/>
      <c r="R537" s="74"/>
      <c r="S537" s="74"/>
      <c r="T537" s="74"/>
      <c r="U537" s="74"/>
      <c r="V537" s="74"/>
      <c r="W537" s="74"/>
      <c r="X537" s="74"/>
      <c r="Y537" s="74"/>
      <c r="Z537" s="74"/>
      <c r="AA537" s="74"/>
      <c r="AB537" s="74"/>
      <c r="AC537" s="74"/>
      <c r="AD537" s="74"/>
      <c r="AE537" s="74"/>
      <c r="AF537" s="74"/>
      <c r="AG537" s="74"/>
      <c r="AH537" s="74"/>
      <c r="AI537" s="74"/>
      <c r="AJ537" s="74"/>
      <c r="AK537" s="74"/>
      <c r="AL537" s="74"/>
      <c r="AM537" s="74"/>
      <c r="AN537" s="74"/>
      <c r="AO537" s="74"/>
      <c r="AP537" s="74"/>
      <c r="AQ537" s="74"/>
      <c r="AR537" s="74"/>
      <c r="AS537" s="74"/>
      <c r="AT537" s="74"/>
      <c r="AU537" s="74"/>
      <c r="AV537" s="74"/>
      <c r="AW537" s="74"/>
      <c r="AX537" s="74"/>
      <c r="AY537" s="74"/>
      <c r="AZ537" s="74"/>
      <c r="BA537" s="74"/>
      <c r="BB537" s="74"/>
      <c r="BC537" s="74"/>
      <c r="BD537" s="74"/>
      <c r="BE537" s="74"/>
      <c r="BF537" s="74"/>
      <c r="BG537" s="74"/>
      <c r="BH537" s="74"/>
      <c r="BI537" s="74"/>
      <c r="BJ537" s="74"/>
      <c r="BK537" s="74"/>
      <c r="BL537" s="74"/>
      <c r="BM537" s="74"/>
      <c r="BN537" s="74"/>
      <c r="BO537" s="74"/>
      <c r="BP537" s="74"/>
      <c r="BQ537" s="74"/>
      <c r="BR537" s="74"/>
      <c r="BS537" s="74"/>
      <c r="BT537" s="74"/>
      <c r="BU537" s="74"/>
      <c r="BV537" s="74"/>
      <c r="BW537" s="74"/>
      <c r="BX537" s="74"/>
      <c r="BY537" s="74"/>
      <c r="BZ537" s="74"/>
      <c r="CA537" s="74"/>
      <c r="CB537" s="74"/>
      <c r="CC537" s="74"/>
      <c r="CD537" s="74"/>
      <c r="CE537" s="74"/>
      <c r="CF537" s="74"/>
      <c r="CG537" s="74"/>
      <c r="CH537" s="74"/>
      <c r="CI537" s="74"/>
      <c r="CJ537" s="74"/>
      <c r="CK537" s="74"/>
      <c r="CL537" s="74"/>
      <c r="CM537" s="74"/>
      <c r="CN537" s="74"/>
      <c r="CO537" s="74"/>
      <c r="CP537" s="74"/>
      <c r="CQ537" s="74"/>
      <c r="CR537" s="74"/>
      <c r="CS537" s="74"/>
      <c r="CT537" s="74"/>
      <c r="CU537" s="74"/>
      <c r="CV537" s="74"/>
      <c r="CW537" s="74"/>
      <c r="CX537" s="74"/>
      <c r="CY537" s="74"/>
      <c r="CZ537" s="74"/>
      <c r="DA537" s="74"/>
      <c r="DB537" s="74"/>
      <c r="DC537" s="74"/>
      <c r="DD537" s="74"/>
      <c r="DE537" s="74"/>
      <c r="DF537" s="74"/>
      <c r="DG537" s="74"/>
      <c r="DH537" s="74"/>
      <c r="DI537" s="74"/>
      <c r="DJ537" s="74"/>
      <c r="DK537" s="74"/>
      <c r="DL537" s="74"/>
      <c r="DM537" s="74"/>
      <c r="DN537" s="74"/>
      <c r="DO537" s="74"/>
      <c r="DP537" s="74"/>
      <c r="DQ537" s="74"/>
      <c r="DR537" s="74"/>
      <c r="DS537" s="74"/>
      <c r="DT537" s="74"/>
      <c r="DU537" s="74"/>
      <c r="DV537" s="74"/>
      <c r="DW537" s="74"/>
      <c r="DX537" s="74"/>
      <c r="DY537" s="74"/>
      <c r="DZ537" s="74"/>
      <c r="EA537" s="74"/>
      <c r="EB537" s="74"/>
      <c r="EC537" s="74"/>
      <c r="ED537" s="74"/>
      <c r="EE537" s="74"/>
      <c r="EF537" s="74"/>
      <c r="EG537" s="74"/>
      <c r="EH537" s="74"/>
      <c r="EI537" s="74"/>
      <c r="EJ537" s="74"/>
      <c r="EK537" s="74"/>
      <c r="EL537" s="74"/>
      <c r="EM537" s="74"/>
      <c r="EN537" s="74"/>
      <c r="EO537" s="74"/>
      <c r="EP537" s="74"/>
      <c r="EQ537" s="74"/>
      <c r="ER537" s="74"/>
      <c r="ES537" s="74"/>
      <c r="ET537" s="74"/>
      <c r="EU537" s="74"/>
      <c r="EV537" s="74"/>
      <c r="EW537" s="74"/>
      <c r="EX537" s="74"/>
      <c r="EY537" s="74"/>
      <c r="EZ537" s="74"/>
      <c r="FA537" s="74"/>
      <c r="FB537" s="74"/>
      <c r="FC537" s="74"/>
      <c r="FD537" s="74"/>
      <c r="FE537" s="74"/>
      <c r="FF537" s="74"/>
      <c r="FG537" s="74"/>
      <c r="FH537" s="74"/>
      <c r="FI537" s="74"/>
      <c r="FJ537" s="74"/>
      <c r="FK537" s="74"/>
      <c r="FL537" s="74"/>
      <c r="FM537" s="74"/>
      <c r="FN537" s="74"/>
      <c r="FO537" s="74"/>
      <c r="FP537" s="74"/>
      <c r="FQ537" s="74"/>
      <c r="FR537" s="74"/>
      <c r="FS537" s="74"/>
      <c r="FT537" s="74"/>
      <c r="FU537" s="74"/>
      <c r="FV537" s="74"/>
      <c r="FW537" s="74"/>
      <c r="FX537" s="74"/>
      <c r="FY537" s="74"/>
      <c r="FZ537" s="74"/>
      <c r="GA537" s="74"/>
      <c r="GB537" s="74"/>
      <c r="GC537" s="74"/>
    </row>
    <row r="538" spans="4:185">
      <c r="D538" s="74"/>
      <c r="E538" s="74"/>
      <c r="F538" s="74"/>
      <c r="G538" s="74"/>
      <c r="H538" s="74"/>
      <c r="I538" s="74"/>
      <c r="J538" s="74"/>
      <c r="K538" s="74"/>
      <c r="L538" s="74"/>
      <c r="M538" s="74"/>
      <c r="N538" s="74"/>
      <c r="O538" s="74"/>
      <c r="P538" s="74"/>
      <c r="Q538" s="74"/>
      <c r="R538" s="74"/>
      <c r="S538" s="74"/>
      <c r="T538" s="74"/>
      <c r="U538" s="74"/>
      <c r="V538" s="74"/>
      <c r="W538" s="74"/>
      <c r="X538" s="74"/>
      <c r="Y538" s="74"/>
      <c r="Z538" s="74"/>
      <c r="AA538" s="74"/>
      <c r="AB538" s="74"/>
      <c r="AC538" s="74"/>
      <c r="AD538" s="74"/>
      <c r="AE538" s="74"/>
      <c r="AF538" s="74"/>
      <c r="AG538" s="74"/>
      <c r="AH538" s="74"/>
      <c r="AI538" s="74"/>
      <c r="AJ538" s="74"/>
      <c r="AK538" s="74"/>
      <c r="AL538" s="74"/>
      <c r="AM538" s="74"/>
      <c r="AN538" s="74"/>
      <c r="AO538" s="74"/>
      <c r="AP538" s="74"/>
      <c r="AQ538" s="74"/>
      <c r="AR538" s="74"/>
      <c r="AS538" s="74"/>
      <c r="AT538" s="74"/>
      <c r="AU538" s="74"/>
      <c r="AV538" s="74"/>
      <c r="AW538" s="74"/>
      <c r="AX538" s="74"/>
      <c r="AY538" s="74"/>
      <c r="AZ538" s="74"/>
      <c r="BA538" s="74"/>
      <c r="BB538" s="74"/>
      <c r="BC538" s="74"/>
      <c r="BD538" s="74"/>
      <c r="BE538" s="74"/>
      <c r="BF538" s="74"/>
      <c r="BG538" s="74"/>
      <c r="BH538" s="74"/>
      <c r="BI538" s="74"/>
      <c r="BJ538" s="74"/>
      <c r="BK538" s="74"/>
      <c r="BL538" s="74"/>
      <c r="BM538" s="74"/>
      <c r="BN538" s="74"/>
      <c r="BO538" s="74"/>
      <c r="BP538" s="74"/>
      <c r="BQ538" s="74"/>
      <c r="BR538" s="74"/>
      <c r="BS538" s="74"/>
      <c r="BT538" s="74"/>
      <c r="BU538" s="74"/>
      <c r="BV538" s="74"/>
      <c r="BW538" s="74"/>
      <c r="BX538" s="74"/>
      <c r="BY538" s="74"/>
      <c r="BZ538" s="74"/>
      <c r="CA538" s="74"/>
      <c r="CB538" s="74"/>
      <c r="CC538" s="74"/>
      <c r="CD538" s="74"/>
      <c r="CE538" s="74"/>
      <c r="CF538" s="74"/>
      <c r="CG538" s="74"/>
      <c r="CH538" s="74"/>
      <c r="CI538" s="74"/>
      <c r="CJ538" s="74"/>
      <c r="CK538" s="74"/>
      <c r="CL538" s="74"/>
      <c r="CM538" s="74"/>
      <c r="CN538" s="74"/>
      <c r="CO538" s="74"/>
      <c r="CP538" s="74"/>
      <c r="CQ538" s="74"/>
      <c r="CR538" s="74"/>
      <c r="CS538" s="74"/>
      <c r="CT538" s="74"/>
      <c r="CU538" s="74"/>
      <c r="CV538" s="74"/>
      <c r="CW538" s="74"/>
      <c r="CX538" s="74"/>
      <c r="CY538" s="74"/>
      <c r="CZ538" s="74"/>
      <c r="DA538" s="74"/>
      <c r="DB538" s="74"/>
      <c r="DC538" s="74"/>
      <c r="DD538" s="74"/>
      <c r="DE538" s="74"/>
      <c r="DF538" s="74"/>
      <c r="DG538" s="74"/>
      <c r="DH538" s="74"/>
      <c r="DI538" s="74"/>
      <c r="DJ538" s="74"/>
      <c r="DK538" s="74"/>
      <c r="DL538" s="74"/>
      <c r="DM538" s="74"/>
      <c r="DN538" s="74"/>
      <c r="DO538" s="74"/>
      <c r="DP538" s="74"/>
      <c r="DQ538" s="74"/>
      <c r="DR538" s="74"/>
      <c r="DS538" s="74"/>
      <c r="DT538" s="74"/>
      <c r="DU538" s="74"/>
      <c r="DV538" s="74"/>
      <c r="DW538" s="74"/>
      <c r="DX538" s="74"/>
      <c r="DY538" s="74"/>
      <c r="DZ538" s="74"/>
      <c r="EA538" s="74"/>
      <c r="EB538" s="74"/>
      <c r="EC538" s="74"/>
      <c r="ED538" s="74"/>
      <c r="EE538" s="74"/>
      <c r="EF538" s="74"/>
      <c r="EG538" s="74"/>
      <c r="EH538" s="74"/>
      <c r="EI538" s="74"/>
      <c r="EJ538" s="74"/>
      <c r="EK538" s="74"/>
      <c r="EL538" s="74"/>
      <c r="EM538" s="74"/>
      <c r="EN538" s="74"/>
      <c r="EO538" s="74"/>
      <c r="EP538" s="74"/>
      <c r="EQ538" s="74"/>
      <c r="ER538" s="74"/>
      <c r="ES538" s="74"/>
      <c r="ET538" s="74"/>
      <c r="EU538" s="74"/>
      <c r="EV538" s="74"/>
      <c r="EW538" s="74"/>
      <c r="EX538" s="74"/>
      <c r="EY538" s="74"/>
      <c r="EZ538" s="74"/>
      <c r="FA538" s="74"/>
      <c r="FB538" s="74"/>
      <c r="FC538" s="74"/>
      <c r="FD538" s="74"/>
      <c r="FE538" s="74"/>
      <c r="FF538" s="74"/>
      <c r="FG538" s="74"/>
      <c r="FH538" s="74"/>
      <c r="FI538" s="74"/>
      <c r="FJ538" s="74"/>
      <c r="FK538" s="74"/>
      <c r="FL538" s="74"/>
      <c r="FM538" s="74"/>
      <c r="FN538" s="74"/>
      <c r="FO538" s="74"/>
      <c r="FP538" s="74"/>
      <c r="FQ538" s="74"/>
      <c r="FR538" s="74"/>
      <c r="FS538" s="74"/>
      <c r="FT538" s="74"/>
      <c r="FU538" s="74"/>
      <c r="FV538" s="74"/>
      <c r="FW538" s="74"/>
      <c r="FX538" s="74"/>
      <c r="FY538" s="74"/>
      <c r="FZ538" s="74"/>
      <c r="GA538" s="74"/>
      <c r="GB538" s="74"/>
      <c r="GC538" s="74"/>
    </row>
    <row r="539" spans="4:185">
      <c r="D539" s="74"/>
      <c r="E539" s="74"/>
      <c r="F539" s="74"/>
      <c r="G539" s="74"/>
      <c r="H539" s="74"/>
      <c r="I539" s="74"/>
      <c r="J539" s="74"/>
      <c r="K539" s="74"/>
      <c r="L539" s="74"/>
      <c r="M539" s="74"/>
      <c r="N539" s="74"/>
      <c r="O539" s="74"/>
      <c r="P539" s="74"/>
      <c r="Q539" s="74"/>
      <c r="R539" s="74"/>
      <c r="S539" s="74"/>
      <c r="T539" s="74"/>
      <c r="U539" s="74"/>
      <c r="V539" s="74"/>
      <c r="W539" s="74"/>
      <c r="X539" s="74"/>
      <c r="Y539" s="74"/>
      <c r="Z539" s="74"/>
      <c r="AA539" s="74"/>
      <c r="AB539" s="74"/>
      <c r="AC539" s="74"/>
      <c r="AD539" s="74"/>
      <c r="AE539" s="74"/>
      <c r="AF539" s="74"/>
      <c r="AG539" s="74"/>
      <c r="AH539" s="74"/>
      <c r="AI539" s="74"/>
      <c r="AJ539" s="74"/>
      <c r="AK539" s="74"/>
      <c r="AL539" s="74"/>
      <c r="AM539" s="74"/>
      <c r="AN539" s="74"/>
      <c r="AO539" s="74"/>
      <c r="AP539" s="74"/>
      <c r="AQ539" s="74"/>
      <c r="AR539" s="74"/>
      <c r="AS539" s="74"/>
      <c r="AT539" s="74"/>
      <c r="AU539" s="74"/>
      <c r="AV539" s="74"/>
      <c r="AW539" s="74"/>
      <c r="AX539" s="74"/>
      <c r="AY539" s="74"/>
      <c r="AZ539" s="74"/>
      <c r="BA539" s="74"/>
      <c r="BB539" s="74"/>
      <c r="BC539" s="74"/>
      <c r="BD539" s="74"/>
      <c r="BE539" s="74"/>
      <c r="BF539" s="74"/>
      <c r="BG539" s="74"/>
      <c r="BH539" s="74"/>
      <c r="BI539" s="74"/>
      <c r="BJ539" s="74"/>
      <c r="BK539" s="74"/>
      <c r="BL539" s="74"/>
      <c r="BM539" s="74"/>
      <c r="BN539" s="74"/>
      <c r="BO539" s="74"/>
      <c r="BP539" s="74"/>
      <c r="BQ539" s="74"/>
      <c r="BR539" s="74"/>
      <c r="BS539" s="74"/>
      <c r="BT539" s="74"/>
      <c r="BU539" s="74"/>
      <c r="BV539" s="74"/>
      <c r="BW539" s="74"/>
      <c r="BX539" s="74"/>
      <c r="BY539" s="74"/>
      <c r="BZ539" s="74"/>
      <c r="CA539" s="74"/>
      <c r="CB539" s="74"/>
      <c r="CC539" s="74"/>
      <c r="CD539" s="74"/>
      <c r="CE539" s="74"/>
      <c r="CF539" s="74"/>
      <c r="CG539" s="74"/>
      <c r="CH539" s="74"/>
      <c r="CI539" s="74"/>
      <c r="CJ539" s="74"/>
      <c r="CK539" s="74"/>
      <c r="CL539" s="74"/>
      <c r="CM539" s="74"/>
      <c r="CN539" s="74"/>
      <c r="CO539" s="74"/>
      <c r="CP539" s="74"/>
      <c r="CQ539" s="74"/>
      <c r="CR539" s="74"/>
      <c r="CS539" s="74"/>
      <c r="CT539" s="74"/>
      <c r="CU539" s="74"/>
      <c r="CV539" s="74"/>
      <c r="CW539" s="74"/>
      <c r="CX539" s="74"/>
      <c r="CY539" s="74"/>
      <c r="CZ539" s="74"/>
      <c r="DA539" s="74"/>
      <c r="DB539" s="74"/>
      <c r="DC539" s="74"/>
      <c r="DD539" s="74"/>
      <c r="DE539" s="74"/>
      <c r="DF539" s="74"/>
      <c r="DG539" s="74"/>
      <c r="DH539" s="74"/>
      <c r="DI539" s="74"/>
      <c r="DJ539" s="74"/>
      <c r="DK539" s="74"/>
      <c r="DL539" s="74"/>
      <c r="DM539" s="74"/>
      <c r="DN539" s="74"/>
      <c r="DO539" s="74"/>
      <c r="DP539" s="74"/>
      <c r="DQ539" s="74"/>
      <c r="DR539" s="74"/>
      <c r="DS539" s="74"/>
      <c r="DT539" s="74"/>
      <c r="DU539" s="74"/>
      <c r="DV539" s="74"/>
      <c r="DW539" s="74"/>
      <c r="DX539" s="74"/>
      <c r="DY539" s="74"/>
      <c r="DZ539" s="74"/>
      <c r="EA539" s="74"/>
      <c r="EB539" s="74"/>
      <c r="EC539" s="74"/>
      <c r="ED539" s="74"/>
      <c r="EE539" s="74"/>
      <c r="EF539" s="74"/>
      <c r="EG539" s="74"/>
      <c r="EH539" s="74"/>
      <c r="EI539" s="74"/>
      <c r="EJ539" s="74"/>
      <c r="EK539" s="74"/>
      <c r="EL539" s="74"/>
      <c r="EM539" s="74"/>
      <c r="EN539" s="74"/>
      <c r="EO539" s="74"/>
      <c r="EP539" s="74"/>
      <c r="EQ539" s="74"/>
      <c r="ER539" s="74"/>
      <c r="ES539" s="74"/>
      <c r="ET539" s="74"/>
      <c r="EU539" s="74"/>
      <c r="EV539" s="74"/>
      <c r="EW539" s="74"/>
      <c r="EX539" s="74"/>
      <c r="EY539" s="74"/>
      <c r="EZ539" s="74"/>
      <c r="FA539" s="74"/>
      <c r="FB539" s="74"/>
      <c r="FC539" s="74"/>
      <c r="FD539" s="74"/>
      <c r="FE539" s="74"/>
      <c r="FF539" s="74"/>
      <c r="FG539" s="74"/>
      <c r="FH539" s="74"/>
      <c r="FI539" s="74"/>
      <c r="FJ539" s="74"/>
      <c r="FK539" s="74"/>
      <c r="FL539" s="74"/>
      <c r="FM539" s="74"/>
      <c r="FN539" s="74"/>
      <c r="FO539" s="74"/>
      <c r="FP539" s="74"/>
      <c r="FQ539" s="74"/>
      <c r="FR539" s="74"/>
      <c r="FS539" s="74"/>
      <c r="FT539" s="74"/>
      <c r="FU539" s="74"/>
      <c r="FV539" s="74"/>
      <c r="FW539" s="74"/>
      <c r="FX539" s="74"/>
      <c r="FY539" s="74"/>
      <c r="FZ539" s="74"/>
      <c r="GA539" s="74"/>
      <c r="GB539" s="74"/>
      <c r="GC539" s="74"/>
    </row>
    <row r="540" spans="4:185">
      <c r="D540" s="74"/>
      <c r="E540" s="74"/>
      <c r="F540" s="74"/>
      <c r="G540" s="74"/>
      <c r="H540" s="74"/>
      <c r="I540" s="74"/>
      <c r="J540" s="74"/>
      <c r="K540" s="74"/>
      <c r="L540" s="74"/>
      <c r="M540" s="74"/>
      <c r="N540" s="74"/>
      <c r="O540" s="74"/>
      <c r="P540" s="74"/>
      <c r="Q540" s="74"/>
      <c r="R540" s="74"/>
      <c r="S540" s="74"/>
      <c r="T540" s="74"/>
      <c r="U540" s="74"/>
      <c r="V540" s="74"/>
      <c r="W540" s="74"/>
      <c r="X540" s="74"/>
      <c r="Y540" s="74"/>
      <c r="Z540" s="74"/>
      <c r="AA540" s="74"/>
      <c r="AB540" s="74"/>
      <c r="AC540" s="74"/>
      <c r="AD540" s="74"/>
      <c r="AE540" s="74"/>
      <c r="AF540" s="74"/>
      <c r="AG540" s="74"/>
      <c r="AH540" s="74"/>
      <c r="AI540" s="74"/>
      <c r="AJ540" s="74"/>
      <c r="AK540" s="74"/>
      <c r="AL540" s="74"/>
      <c r="AM540" s="74"/>
      <c r="AN540" s="74"/>
      <c r="AO540" s="74"/>
      <c r="AP540" s="74"/>
      <c r="AQ540" s="74"/>
      <c r="AR540" s="74"/>
      <c r="AS540" s="74"/>
      <c r="AT540" s="74"/>
      <c r="AU540" s="74"/>
      <c r="AV540" s="74"/>
      <c r="AW540" s="74"/>
      <c r="AX540" s="74"/>
      <c r="AY540" s="74"/>
      <c r="AZ540" s="74"/>
      <c r="BA540" s="74"/>
      <c r="BB540" s="74"/>
      <c r="BC540" s="74"/>
      <c r="BD540" s="74"/>
      <c r="BE540" s="74"/>
      <c r="BF540" s="74"/>
      <c r="BG540" s="74"/>
      <c r="BH540" s="74"/>
      <c r="BI540" s="74"/>
      <c r="BJ540" s="74"/>
      <c r="BK540" s="74"/>
      <c r="BL540" s="74"/>
      <c r="BM540" s="74"/>
      <c r="BN540" s="74"/>
      <c r="BO540" s="74"/>
      <c r="BP540" s="74"/>
      <c r="BQ540" s="74"/>
      <c r="BR540" s="74"/>
      <c r="BS540" s="74"/>
      <c r="BT540" s="74"/>
      <c r="BU540" s="74"/>
      <c r="BV540" s="74"/>
      <c r="BW540" s="74"/>
      <c r="BX540" s="74"/>
      <c r="BY540" s="74"/>
      <c r="BZ540" s="74"/>
      <c r="CA540" s="74"/>
      <c r="CB540" s="74"/>
      <c r="CC540" s="74"/>
      <c r="CD540" s="74"/>
      <c r="CE540" s="74"/>
      <c r="CF540" s="74"/>
      <c r="CG540" s="74"/>
      <c r="CH540" s="74"/>
      <c r="CI540" s="74"/>
      <c r="CJ540" s="74"/>
      <c r="CK540" s="74"/>
      <c r="CL540" s="74"/>
      <c r="CM540" s="74"/>
      <c r="CN540" s="74"/>
      <c r="CO540" s="74"/>
      <c r="CP540" s="74"/>
      <c r="CQ540" s="74"/>
      <c r="CR540" s="74"/>
      <c r="CS540" s="74"/>
      <c r="CT540" s="74"/>
      <c r="CU540" s="74"/>
      <c r="CV540" s="74"/>
      <c r="CW540" s="74"/>
      <c r="CX540" s="74"/>
      <c r="CY540" s="74"/>
      <c r="CZ540" s="74"/>
      <c r="DA540" s="74"/>
      <c r="DB540" s="74"/>
      <c r="DC540" s="74"/>
      <c r="DD540" s="74"/>
      <c r="DE540" s="74"/>
      <c r="DF540" s="74"/>
      <c r="DG540" s="74"/>
      <c r="DH540" s="74"/>
      <c r="DI540" s="74"/>
      <c r="DJ540" s="74"/>
      <c r="DK540" s="74"/>
      <c r="DL540" s="74"/>
      <c r="DM540" s="74"/>
      <c r="DN540" s="74"/>
      <c r="DO540" s="74"/>
      <c r="DP540" s="74"/>
      <c r="DQ540" s="74"/>
      <c r="DR540" s="74"/>
      <c r="DS540" s="74"/>
      <c r="DT540" s="74"/>
      <c r="DU540" s="74"/>
      <c r="DV540" s="74"/>
      <c r="DW540" s="74"/>
      <c r="DX540" s="74"/>
      <c r="DY540" s="74"/>
      <c r="DZ540" s="74"/>
      <c r="EA540" s="74"/>
      <c r="EB540" s="74"/>
      <c r="EC540" s="74"/>
      <c r="ED540" s="74"/>
      <c r="EE540" s="74"/>
      <c r="EF540" s="74"/>
      <c r="EG540" s="74"/>
      <c r="EH540" s="74"/>
      <c r="EI540" s="74"/>
      <c r="EJ540" s="74"/>
      <c r="EK540" s="74"/>
      <c r="EL540" s="74"/>
      <c r="EM540" s="74"/>
      <c r="EN540" s="74"/>
      <c r="EO540" s="74"/>
      <c r="EP540" s="74"/>
      <c r="EQ540" s="74"/>
      <c r="ER540" s="74"/>
      <c r="ES540" s="74"/>
      <c r="ET540" s="74"/>
      <c r="EU540" s="74"/>
      <c r="EV540" s="74"/>
      <c r="EW540" s="74"/>
      <c r="EX540" s="74"/>
      <c r="EY540" s="74"/>
      <c r="EZ540" s="74"/>
      <c r="FA540" s="74"/>
      <c r="FB540" s="74"/>
      <c r="FC540" s="74"/>
      <c r="FD540" s="74"/>
      <c r="FE540" s="74"/>
      <c r="FF540" s="74"/>
      <c r="FG540" s="74"/>
      <c r="FH540" s="74"/>
      <c r="FI540" s="74"/>
      <c r="FJ540" s="74"/>
      <c r="FK540" s="74"/>
      <c r="FL540" s="74"/>
      <c r="FM540" s="74"/>
      <c r="FN540" s="74"/>
      <c r="FO540" s="74"/>
      <c r="FP540" s="74"/>
      <c r="FQ540" s="74"/>
      <c r="FR540" s="74"/>
      <c r="FS540" s="74"/>
      <c r="FT540" s="74"/>
      <c r="FU540" s="74"/>
      <c r="FV540" s="74"/>
      <c r="FW540" s="74"/>
      <c r="FX540" s="74"/>
      <c r="FY540" s="74"/>
      <c r="FZ540" s="74"/>
      <c r="GA540" s="74"/>
      <c r="GB540" s="74"/>
      <c r="GC540" s="74"/>
    </row>
    <row r="541" spans="4:185">
      <c r="D541" s="74"/>
      <c r="E541" s="74"/>
      <c r="F541" s="74"/>
      <c r="G541" s="74"/>
      <c r="H541" s="74"/>
      <c r="I541" s="74"/>
      <c r="J541" s="74"/>
      <c r="K541" s="74"/>
      <c r="L541" s="74"/>
      <c r="M541" s="74"/>
      <c r="N541" s="74"/>
      <c r="O541" s="74"/>
      <c r="P541" s="74"/>
      <c r="Q541" s="74"/>
      <c r="R541" s="74"/>
      <c r="S541" s="74"/>
      <c r="T541" s="74"/>
      <c r="U541" s="74"/>
      <c r="V541" s="74"/>
      <c r="W541" s="74"/>
      <c r="X541" s="74"/>
      <c r="Y541" s="74"/>
      <c r="Z541" s="74"/>
      <c r="AA541" s="74"/>
      <c r="AB541" s="74"/>
      <c r="AC541" s="74"/>
      <c r="AD541" s="74"/>
      <c r="AE541" s="74"/>
      <c r="AF541" s="74"/>
      <c r="AG541" s="74"/>
      <c r="AH541" s="74"/>
      <c r="AI541" s="74"/>
      <c r="AJ541" s="74"/>
      <c r="AK541" s="74"/>
      <c r="AL541" s="74"/>
      <c r="AM541" s="74"/>
      <c r="AN541" s="74"/>
      <c r="AO541" s="74"/>
      <c r="AP541" s="74"/>
      <c r="AQ541" s="74"/>
      <c r="AR541" s="74"/>
      <c r="AS541" s="74"/>
      <c r="AT541" s="74"/>
      <c r="AU541" s="74"/>
      <c r="AV541" s="74"/>
      <c r="AW541" s="74"/>
      <c r="AX541" s="74"/>
      <c r="AY541" s="74"/>
      <c r="AZ541" s="74"/>
      <c r="BA541" s="74"/>
      <c r="BB541" s="74"/>
      <c r="BC541" s="74"/>
      <c r="BD541" s="74"/>
      <c r="BE541" s="74"/>
      <c r="BF541" s="74"/>
      <c r="BG541" s="74"/>
      <c r="BH541" s="74"/>
      <c r="BI541" s="74"/>
      <c r="BJ541" s="74"/>
      <c r="BK541" s="74"/>
      <c r="BL541" s="74"/>
      <c r="BM541" s="74"/>
      <c r="BN541" s="74"/>
      <c r="BO541" s="74"/>
      <c r="BP541" s="74"/>
      <c r="BQ541" s="74"/>
      <c r="BR541" s="74"/>
      <c r="BS541" s="74"/>
      <c r="BT541" s="74"/>
      <c r="BU541" s="74"/>
      <c r="BV541" s="74"/>
      <c r="BW541" s="74"/>
      <c r="BX541" s="74"/>
      <c r="BY541" s="74"/>
      <c r="BZ541" s="74"/>
      <c r="CA541" s="74"/>
      <c r="CB541" s="74"/>
      <c r="CC541" s="74"/>
      <c r="CD541" s="74"/>
      <c r="CE541" s="74"/>
      <c r="CF541" s="74"/>
      <c r="CG541" s="74"/>
      <c r="CH541" s="74"/>
      <c r="CI541" s="74"/>
      <c r="CJ541" s="74"/>
      <c r="CK541" s="74"/>
      <c r="CL541" s="74"/>
      <c r="CM541" s="74"/>
      <c r="CN541" s="74"/>
      <c r="CO541" s="74"/>
      <c r="CP541" s="74"/>
      <c r="CQ541" s="74"/>
      <c r="CR541" s="74"/>
      <c r="CS541" s="74"/>
      <c r="CT541" s="74"/>
      <c r="CU541" s="74"/>
      <c r="CV541" s="74"/>
      <c r="CW541" s="74"/>
      <c r="CX541" s="74"/>
      <c r="CY541" s="74"/>
      <c r="CZ541" s="74"/>
      <c r="DA541" s="74"/>
      <c r="DB541" s="74"/>
      <c r="DC541" s="74"/>
      <c r="DD541" s="74"/>
      <c r="DE541" s="74"/>
      <c r="DF541" s="74"/>
      <c r="DG541" s="74"/>
      <c r="DH541" s="74"/>
      <c r="DI541" s="74"/>
      <c r="DJ541" s="74"/>
      <c r="DK541" s="74"/>
      <c r="DL541" s="74"/>
      <c r="DM541" s="74"/>
      <c r="DN541" s="74"/>
      <c r="DO541" s="74"/>
      <c r="DP541" s="74"/>
      <c r="DQ541" s="74"/>
      <c r="DR541" s="74"/>
      <c r="DS541" s="74"/>
      <c r="DT541" s="74"/>
      <c r="DU541" s="74"/>
      <c r="DV541" s="74"/>
      <c r="DW541" s="74"/>
      <c r="DX541" s="74"/>
      <c r="DY541" s="74"/>
      <c r="DZ541" s="74"/>
      <c r="EA541" s="74"/>
      <c r="EB541" s="74"/>
      <c r="EC541" s="74"/>
      <c r="ED541" s="74"/>
      <c r="EE541" s="74"/>
      <c r="EF541" s="74"/>
      <c r="EG541" s="74"/>
      <c r="EH541" s="74"/>
      <c r="EI541" s="74"/>
      <c r="EJ541" s="74"/>
      <c r="EK541" s="74"/>
      <c r="EL541" s="74"/>
      <c r="EM541" s="74"/>
      <c r="EN541" s="74"/>
      <c r="EO541" s="74"/>
      <c r="EP541" s="74"/>
      <c r="EQ541" s="74"/>
      <c r="ER541" s="74"/>
      <c r="ES541" s="74"/>
      <c r="ET541" s="74"/>
      <c r="EU541" s="74"/>
      <c r="EV541" s="74"/>
      <c r="EW541" s="74"/>
      <c r="EX541" s="74"/>
      <c r="EY541" s="74"/>
      <c r="EZ541" s="74"/>
      <c r="FA541" s="74"/>
      <c r="FB541" s="74"/>
      <c r="FC541" s="74"/>
      <c r="FD541" s="74"/>
      <c r="FE541" s="74"/>
      <c r="FF541" s="74"/>
      <c r="FG541" s="74"/>
      <c r="FH541" s="74"/>
      <c r="FI541" s="74"/>
      <c r="FJ541" s="74"/>
      <c r="FK541" s="74"/>
      <c r="FL541" s="74"/>
      <c r="FM541" s="74"/>
      <c r="FN541" s="74"/>
      <c r="FO541" s="74"/>
      <c r="FP541" s="74"/>
      <c r="FQ541" s="74"/>
      <c r="FR541" s="74"/>
      <c r="FS541" s="74"/>
      <c r="FT541" s="74"/>
      <c r="FU541" s="74"/>
      <c r="FV541" s="74"/>
      <c r="FW541" s="74"/>
      <c r="FX541" s="74"/>
      <c r="FY541" s="74"/>
      <c r="FZ541" s="74"/>
      <c r="GA541" s="74"/>
      <c r="GB541" s="74"/>
      <c r="GC541" s="74"/>
    </row>
    <row r="542" spans="4:185">
      <c r="D542" s="74"/>
      <c r="E542" s="74"/>
      <c r="F542" s="74"/>
      <c r="G542" s="74"/>
      <c r="H542" s="74"/>
      <c r="I542" s="74"/>
      <c r="J542" s="74"/>
      <c r="K542" s="74"/>
      <c r="L542" s="74"/>
      <c r="M542" s="74"/>
      <c r="N542" s="74"/>
      <c r="O542" s="74"/>
      <c r="P542" s="74"/>
      <c r="Q542" s="74"/>
      <c r="R542" s="74"/>
      <c r="S542" s="74"/>
      <c r="T542" s="74"/>
      <c r="U542" s="74"/>
      <c r="V542" s="74"/>
      <c r="W542" s="74"/>
      <c r="X542" s="74"/>
      <c r="Y542" s="74"/>
      <c r="Z542" s="74"/>
      <c r="AA542" s="74"/>
      <c r="AB542" s="74"/>
      <c r="AC542" s="74"/>
      <c r="AD542" s="74"/>
      <c r="AE542" s="74"/>
      <c r="AF542" s="74"/>
      <c r="AG542" s="74"/>
      <c r="AH542" s="74"/>
      <c r="AI542" s="74"/>
      <c r="AJ542" s="74"/>
      <c r="AK542" s="74"/>
      <c r="AL542" s="74"/>
      <c r="AM542" s="74"/>
      <c r="AN542" s="74"/>
      <c r="AO542" s="74"/>
      <c r="AP542" s="74"/>
      <c r="AQ542" s="74"/>
      <c r="AR542" s="74"/>
      <c r="AS542" s="74"/>
      <c r="AT542" s="74"/>
      <c r="AU542" s="74"/>
      <c r="AV542" s="74"/>
      <c r="AW542" s="74"/>
      <c r="AX542" s="74"/>
      <c r="AY542" s="74"/>
      <c r="AZ542" s="74"/>
      <c r="BA542" s="74"/>
      <c r="BB542" s="74"/>
      <c r="BC542" s="74"/>
      <c r="BD542" s="74"/>
      <c r="BE542" s="74"/>
      <c r="BF542" s="74"/>
      <c r="BG542" s="74"/>
      <c r="BH542" s="74"/>
      <c r="BI542" s="74"/>
      <c r="BJ542" s="74"/>
      <c r="BK542" s="74"/>
      <c r="BL542" s="74"/>
      <c r="BM542" s="74"/>
      <c r="BN542" s="74"/>
      <c r="BO542" s="74"/>
      <c r="BP542" s="74"/>
      <c r="BQ542" s="74"/>
      <c r="BR542" s="74"/>
      <c r="BS542" s="74"/>
      <c r="BT542" s="74"/>
      <c r="BU542" s="74"/>
      <c r="BV542" s="74"/>
      <c r="BW542" s="74"/>
      <c r="BX542" s="74"/>
      <c r="BY542" s="74"/>
      <c r="BZ542" s="74"/>
      <c r="CA542" s="74"/>
      <c r="CB542" s="74"/>
      <c r="CC542" s="74"/>
      <c r="CD542" s="74"/>
      <c r="CE542" s="74"/>
      <c r="CF542" s="74"/>
      <c r="CG542" s="74"/>
      <c r="CH542" s="74"/>
      <c r="CI542" s="74"/>
      <c r="CJ542" s="74"/>
      <c r="CK542" s="74"/>
      <c r="CL542" s="74"/>
      <c r="CM542" s="74"/>
      <c r="CN542" s="74"/>
      <c r="CO542" s="74"/>
      <c r="CP542" s="74"/>
      <c r="CQ542" s="74"/>
      <c r="CR542" s="74"/>
      <c r="CS542" s="74"/>
      <c r="CT542" s="74"/>
      <c r="CU542" s="74"/>
      <c r="CV542" s="74"/>
      <c r="CW542" s="74"/>
      <c r="CX542" s="74"/>
      <c r="CY542" s="74"/>
      <c r="CZ542" s="74"/>
      <c r="DA542" s="74"/>
      <c r="DB542" s="74"/>
      <c r="DC542" s="74"/>
      <c r="DD542" s="74"/>
      <c r="DE542" s="74"/>
      <c r="DF542" s="74"/>
      <c r="DG542" s="74"/>
      <c r="DH542" s="74"/>
      <c r="DI542" s="74"/>
      <c r="DJ542" s="74"/>
      <c r="DK542" s="74"/>
      <c r="DL542" s="74"/>
      <c r="DM542" s="74"/>
      <c r="DN542" s="74"/>
      <c r="DO542" s="74"/>
      <c r="DP542" s="74"/>
      <c r="DQ542" s="74"/>
      <c r="DR542" s="74"/>
      <c r="DS542" s="74"/>
      <c r="DT542" s="74"/>
      <c r="DU542" s="74"/>
      <c r="DV542" s="74"/>
      <c r="DW542" s="74"/>
      <c r="DX542" s="74"/>
      <c r="DY542" s="74"/>
      <c r="DZ542" s="74"/>
      <c r="EA542" s="74"/>
      <c r="EB542" s="74"/>
      <c r="EC542" s="74"/>
      <c r="ED542" s="74"/>
      <c r="EE542" s="74"/>
      <c r="EF542" s="74"/>
      <c r="EG542" s="74"/>
      <c r="EH542" s="74"/>
      <c r="EI542" s="74"/>
      <c r="EJ542" s="74"/>
      <c r="EK542" s="74"/>
      <c r="EL542" s="74"/>
      <c r="EM542" s="74"/>
      <c r="EN542" s="74"/>
      <c r="EO542" s="74"/>
      <c r="EP542" s="74"/>
      <c r="EQ542" s="74"/>
      <c r="ER542" s="74"/>
      <c r="ES542" s="74"/>
      <c r="ET542" s="74"/>
      <c r="EU542" s="74"/>
      <c r="EV542" s="74"/>
      <c r="EW542" s="74"/>
      <c r="EX542" s="74"/>
      <c r="EY542" s="74"/>
      <c r="EZ542" s="74"/>
      <c r="FA542" s="74"/>
      <c r="FB542" s="74"/>
      <c r="FC542" s="74"/>
      <c r="FD542" s="74"/>
      <c r="FE542" s="74"/>
      <c r="FF542" s="74"/>
      <c r="FG542" s="74"/>
      <c r="FH542" s="74"/>
      <c r="FI542" s="74"/>
      <c r="FJ542" s="74"/>
      <c r="FK542" s="74"/>
      <c r="FL542" s="74"/>
      <c r="FM542" s="74"/>
      <c r="FN542" s="74"/>
      <c r="FO542" s="74"/>
      <c r="FP542" s="74"/>
      <c r="FQ542" s="74"/>
      <c r="FR542" s="74"/>
      <c r="FS542" s="74"/>
      <c r="FT542" s="74"/>
      <c r="FU542" s="74"/>
      <c r="FV542" s="74"/>
      <c r="FW542" s="74"/>
      <c r="FX542" s="74"/>
      <c r="FY542" s="74"/>
      <c r="FZ542" s="74"/>
      <c r="GA542" s="74"/>
      <c r="GB542" s="74"/>
      <c r="GC542" s="74"/>
    </row>
    <row r="543" spans="4:185">
      <c r="D543" s="74"/>
      <c r="E543" s="74"/>
      <c r="F543" s="74"/>
      <c r="G543" s="74"/>
      <c r="H543" s="74"/>
      <c r="I543" s="74"/>
      <c r="J543" s="74"/>
      <c r="K543" s="74"/>
      <c r="L543" s="74"/>
      <c r="M543" s="74"/>
      <c r="N543" s="74"/>
      <c r="O543" s="74"/>
      <c r="P543" s="74"/>
      <c r="Q543" s="74"/>
      <c r="R543" s="74"/>
      <c r="S543" s="74"/>
      <c r="T543" s="74"/>
      <c r="U543" s="74"/>
      <c r="V543" s="74"/>
      <c r="W543" s="74"/>
      <c r="X543" s="74"/>
      <c r="Y543" s="74"/>
      <c r="Z543" s="74"/>
      <c r="AA543" s="74"/>
      <c r="AB543" s="74"/>
      <c r="AC543" s="74"/>
      <c r="AD543" s="74"/>
      <c r="AE543" s="74"/>
      <c r="AF543" s="74"/>
      <c r="AG543" s="74"/>
      <c r="AH543" s="74"/>
      <c r="AI543" s="74"/>
      <c r="AJ543" s="74"/>
      <c r="AK543" s="74"/>
      <c r="AL543" s="74"/>
      <c r="AM543" s="74"/>
      <c r="AN543" s="74"/>
      <c r="AO543" s="74"/>
      <c r="AP543" s="74"/>
      <c r="AQ543" s="74"/>
      <c r="AR543" s="74"/>
      <c r="AS543" s="74"/>
      <c r="AT543" s="74"/>
      <c r="AU543" s="74"/>
      <c r="AV543" s="74"/>
      <c r="AW543" s="74"/>
      <c r="AX543" s="74"/>
      <c r="AY543" s="74"/>
      <c r="AZ543" s="74"/>
      <c r="BA543" s="74"/>
      <c r="BB543" s="74"/>
      <c r="BC543" s="74"/>
      <c r="BD543" s="74"/>
      <c r="BE543" s="74"/>
      <c r="BF543" s="74"/>
      <c r="BG543" s="74"/>
      <c r="BH543" s="74"/>
      <c r="BI543" s="74"/>
      <c r="BJ543" s="74"/>
      <c r="BK543" s="74"/>
      <c r="BL543" s="74"/>
      <c r="BM543" s="74"/>
      <c r="BN543" s="74"/>
      <c r="BO543" s="74"/>
      <c r="BP543" s="74"/>
      <c r="BQ543" s="74"/>
      <c r="BR543" s="74"/>
      <c r="BS543" s="74"/>
      <c r="BT543" s="74"/>
      <c r="BU543" s="74"/>
      <c r="BV543" s="74"/>
      <c r="BW543" s="74"/>
      <c r="BX543" s="74"/>
      <c r="BY543" s="74"/>
      <c r="BZ543" s="74"/>
      <c r="CA543" s="74"/>
      <c r="CB543" s="74"/>
      <c r="CC543" s="74"/>
      <c r="CD543" s="74"/>
      <c r="CE543" s="74"/>
      <c r="CF543" s="74"/>
      <c r="CG543" s="74"/>
      <c r="CH543" s="74"/>
      <c r="CI543" s="74"/>
      <c r="CJ543" s="74"/>
      <c r="CK543" s="74"/>
      <c r="CL543" s="74"/>
      <c r="CM543" s="74"/>
      <c r="CN543" s="74"/>
      <c r="CO543" s="74"/>
      <c r="CP543" s="74"/>
      <c r="CQ543" s="74"/>
      <c r="CR543" s="74"/>
      <c r="CS543" s="74"/>
      <c r="CT543" s="74"/>
      <c r="CU543" s="74"/>
      <c r="CV543" s="74"/>
      <c r="CW543" s="74"/>
      <c r="CX543" s="74"/>
      <c r="CY543" s="74"/>
      <c r="CZ543" s="74"/>
      <c r="DA543" s="74"/>
      <c r="DB543" s="74"/>
      <c r="DC543" s="74"/>
      <c r="DD543" s="74"/>
      <c r="DE543" s="74"/>
      <c r="DF543" s="74"/>
      <c r="DG543" s="74"/>
      <c r="DH543" s="74"/>
      <c r="DI543" s="74"/>
      <c r="DJ543" s="74"/>
      <c r="DK543" s="74"/>
      <c r="DL543" s="74"/>
      <c r="DM543" s="74"/>
      <c r="DN543" s="74"/>
      <c r="DO543" s="74"/>
      <c r="DP543" s="74"/>
      <c r="DQ543" s="74"/>
      <c r="DR543" s="74"/>
      <c r="DS543" s="74"/>
      <c r="DT543" s="74"/>
      <c r="DU543" s="74"/>
      <c r="DV543" s="74"/>
      <c r="DW543" s="74"/>
      <c r="DX543" s="74"/>
      <c r="DY543" s="74"/>
      <c r="DZ543" s="74"/>
      <c r="EA543" s="74"/>
      <c r="EB543" s="74"/>
      <c r="EC543" s="74"/>
      <c r="ED543" s="74"/>
      <c r="EE543" s="74"/>
      <c r="EF543" s="74"/>
      <c r="EG543" s="74"/>
      <c r="EH543" s="74"/>
      <c r="EI543" s="74"/>
      <c r="EJ543" s="74"/>
      <c r="EK543" s="74"/>
      <c r="EL543" s="74"/>
      <c r="EM543" s="74"/>
      <c r="EN543" s="74"/>
      <c r="EO543" s="74"/>
      <c r="EP543" s="74"/>
      <c r="EQ543" s="74"/>
      <c r="ER543" s="74"/>
      <c r="ES543" s="74"/>
      <c r="ET543" s="74"/>
      <c r="EU543" s="74"/>
      <c r="EV543" s="74"/>
      <c r="EW543" s="74"/>
      <c r="EX543" s="74"/>
      <c r="EY543" s="74"/>
      <c r="EZ543" s="74"/>
      <c r="FA543" s="74"/>
      <c r="FB543" s="74"/>
      <c r="FC543" s="74"/>
      <c r="FD543" s="74"/>
      <c r="FE543" s="74"/>
      <c r="FF543" s="74"/>
      <c r="FG543" s="74"/>
      <c r="FH543" s="74"/>
      <c r="FI543" s="74"/>
      <c r="FJ543" s="74"/>
      <c r="FK543" s="74"/>
      <c r="FL543" s="74"/>
      <c r="FM543" s="74"/>
      <c r="FN543" s="74"/>
      <c r="FO543" s="74"/>
      <c r="FP543" s="74"/>
      <c r="FQ543" s="74"/>
      <c r="FR543" s="74"/>
      <c r="FS543" s="74"/>
      <c r="FT543" s="74"/>
      <c r="FU543" s="74"/>
      <c r="FV543" s="74"/>
      <c r="FW543" s="74"/>
      <c r="FX543" s="74"/>
      <c r="FY543" s="74"/>
      <c r="FZ543" s="74"/>
      <c r="GA543" s="74"/>
      <c r="GB543" s="74"/>
      <c r="GC543" s="74"/>
    </row>
    <row r="544" spans="4:185">
      <c r="D544" s="74"/>
      <c r="E544" s="74"/>
      <c r="F544" s="74"/>
      <c r="G544" s="74"/>
      <c r="H544" s="74"/>
      <c r="I544" s="74"/>
      <c r="J544" s="74"/>
      <c r="K544" s="74"/>
      <c r="L544" s="74"/>
      <c r="M544" s="74"/>
      <c r="N544" s="74"/>
      <c r="O544" s="74"/>
      <c r="P544" s="74"/>
      <c r="Q544" s="74"/>
      <c r="R544" s="74"/>
      <c r="S544" s="74"/>
      <c r="T544" s="74"/>
      <c r="U544" s="74"/>
      <c r="V544" s="74"/>
      <c r="W544" s="74"/>
      <c r="X544" s="74"/>
      <c r="Y544" s="74"/>
      <c r="Z544" s="74"/>
      <c r="AA544" s="74"/>
      <c r="AB544" s="74"/>
      <c r="AC544" s="74"/>
      <c r="AD544" s="74"/>
      <c r="AE544" s="74"/>
      <c r="AF544" s="74"/>
      <c r="AG544" s="74"/>
      <c r="AH544" s="74"/>
      <c r="AI544" s="74"/>
      <c r="AJ544" s="74"/>
      <c r="AK544" s="74"/>
      <c r="AL544" s="74"/>
      <c r="AM544" s="74"/>
      <c r="AN544" s="74"/>
      <c r="AO544" s="74"/>
      <c r="AP544" s="74"/>
      <c r="AQ544" s="74"/>
      <c r="AR544" s="74"/>
      <c r="AS544" s="74"/>
      <c r="AT544" s="74"/>
      <c r="AU544" s="74"/>
      <c r="AV544" s="74"/>
      <c r="AW544" s="74"/>
      <c r="AX544" s="74"/>
      <c r="AY544" s="74"/>
      <c r="AZ544" s="74"/>
      <c r="BA544" s="74"/>
      <c r="BB544" s="74"/>
      <c r="BC544" s="74"/>
      <c r="BD544" s="74"/>
      <c r="BE544" s="74"/>
      <c r="BF544" s="74"/>
      <c r="BG544" s="74"/>
      <c r="BH544" s="74"/>
      <c r="BI544" s="74"/>
      <c r="BJ544" s="74"/>
      <c r="BK544" s="74"/>
      <c r="BL544" s="74"/>
      <c r="BM544" s="74"/>
      <c r="BN544" s="74"/>
      <c r="BO544" s="74"/>
      <c r="BP544" s="74"/>
      <c r="BQ544" s="74"/>
      <c r="BR544" s="74"/>
      <c r="BS544" s="74"/>
      <c r="BT544" s="74"/>
      <c r="BU544" s="74"/>
      <c r="BV544" s="74"/>
      <c r="BW544" s="74"/>
      <c r="BX544" s="74"/>
      <c r="BY544" s="74"/>
      <c r="BZ544" s="74"/>
      <c r="CA544" s="74"/>
      <c r="CB544" s="74"/>
      <c r="CC544" s="74"/>
      <c r="CD544" s="74"/>
      <c r="CE544" s="74"/>
      <c r="CF544" s="74"/>
      <c r="CG544" s="74"/>
      <c r="CH544" s="74"/>
      <c r="CI544" s="74"/>
      <c r="CJ544" s="74"/>
      <c r="CK544" s="74"/>
      <c r="CL544" s="74"/>
      <c r="CM544" s="74"/>
      <c r="CN544" s="74"/>
      <c r="CO544" s="74"/>
      <c r="CP544" s="74"/>
      <c r="CQ544" s="74"/>
      <c r="CR544" s="74"/>
      <c r="CS544" s="74"/>
      <c r="CT544" s="74"/>
      <c r="CU544" s="74"/>
      <c r="CV544" s="74"/>
      <c r="CW544" s="74"/>
      <c r="CX544" s="74"/>
      <c r="CY544" s="74"/>
      <c r="CZ544" s="74"/>
      <c r="DA544" s="74"/>
      <c r="DB544" s="74"/>
      <c r="DC544" s="74"/>
      <c r="DD544" s="74"/>
      <c r="DE544" s="74"/>
      <c r="DF544" s="74"/>
      <c r="DG544" s="74"/>
      <c r="DH544" s="74"/>
      <c r="DI544" s="74"/>
      <c r="DJ544" s="74"/>
      <c r="DK544" s="74"/>
      <c r="DL544" s="74"/>
      <c r="DM544" s="74"/>
      <c r="DN544" s="74"/>
      <c r="DO544" s="74"/>
      <c r="DP544" s="74"/>
      <c r="DQ544" s="74"/>
      <c r="DR544" s="74"/>
      <c r="DS544" s="74"/>
      <c r="DT544" s="74"/>
      <c r="DU544" s="74"/>
      <c r="DV544" s="74"/>
      <c r="DW544" s="74"/>
      <c r="DX544" s="74"/>
      <c r="DY544" s="74"/>
      <c r="DZ544" s="74"/>
      <c r="EA544" s="74"/>
      <c r="EB544" s="74"/>
      <c r="EC544" s="74"/>
      <c r="ED544" s="74"/>
      <c r="EE544" s="74"/>
      <c r="EF544" s="74"/>
      <c r="EG544" s="74"/>
      <c r="EH544" s="74"/>
      <c r="EI544" s="74"/>
      <c r="EJ544" s="74"/>
      <c r="EK544" s="74"/>
      <c r="EL544" s="74"/>
      <c r="EM544" s="74"/>
      <c r="EN544" s="74"/>
      <c r="EO544" s="74"/>
      <c r="EP544" s="74"/>
      <c r="EQ544" s="74"/>
      <c r="ER544" s="74"/>
      <c r="ES544" s="74"/>
      <c r="ET544" s="74"/>
      <c r="EU544" s="74"/>
      <c r="EV544" s="74"/>
      <c r="EW544" s="74"/>
      <c r="EX544" s="74"/>
      <c r="EY544" s="74"/>
      <c r="EZ544" s="74"/>
      <c r="FA544" s="74"/>
      <c r="FB544" s="74"/>
      <c r="FC544" s="74"/>
      <c r="FD544" s="74"/>
      <c r="FE544" s="74"/>
      <c r="FF544" s="74"/>
      <c r="FG544" s="74"/>
      <c r="FH544" s="74"/>
      <c r="FI544" s="74"/>
      <c r="FJ544" s="74"/>
      <c r="FK544" s="74"/>
      <c r="FL544" s="74"/>
      <c r="FM544" s="74"/>
      <c r="FN544" s="74"/>
      <c r="FO544" s="74"/>
      <c r="FP544" s="74"/>
      <c r="FQ544" s="74"/>
      <c r="FR544" s="74"/>
      <c r="FS544" s="74"/>
      <c r="FT544" s="74"/>
      <c r="FU544" s="74"/>
      <c r="FV544" s="74"/>
      <c r="FW544" s="74"/>
      <c r="FX544" s="74"/>
      <c r="FY544" s="74"/>
      <c r="FZ544" s="74"/>
      <c r="GA544" s="74"/>
      <c r="GB544" s="74"/>
      <c r="GC544" s="74"/>
    </row>
    <row r="545" spans="4:185">
      <c r="D545" s="74"/>
      <c r="E545" s="74"/>
      <c r="F545" s="74"/>
      <c r="G545" s="74"/>
      <c r="H545" s="74"/>
      <c r="I545" s="74"/>
      <c r="J545" s="74"/>
      <c r="K545" s="74"/>
      <c r="L545" s="74"/>
      <c r="M545" s="74"/>
      <c r="N545" s="74"/>
      <c r="O545" s="74"/>
      <c r="P545" s="74"/>
      <c r="Q545" s="74"/>
      <c r="R545" s="74"/>
      <c r="S545" s="74"/>
      <c r="T545" s="74"/>
      <c r="U545" s="74"/>
      <c r="V545" s="74"/>
      <c r="W545" s="74"/>
      <c r="X545" s="74"/>
      <c r="Y545" s="74"/>
      <c r="Z545" s="74"/>
      <c r="AA545" s="74"/>
      <c r="AB545" s="74"/>
      <c r="AC545" s="74"/>
      <c r="AD545" s="74"/>
      <c r="AE545" s="74"/>
      <c r="AF545" s="74"/>
      <c r="AG545" s="74"/>
      <c r="AH545" s="74"/>
      <c r="AI545" s="74"/>
      <c r="AJ545" s="74"/>
      <c r="AK545" s="74"/>
      <c r="AL545" s="74"/>
      <c r="AM545" s="74"/>
      <c r="AN545" s="74"/>
      <c r="AO545" s="74"/>
      <c r="AP545" s="74"/>
      <c r="AQ545" s="74"/>
      <c r="AR545" s="74"/>
      <c r="AS545" s="74"/>
      <c r="AT545" s="74"/>
      <c r="AU545" s="74"/>
      <c r="AV545" s="74"/>
      <c r="AW545" s="74"/>
      <c r="AX545" s="74"/>
      <c r="AY545" s="74"/>
      <c r="AZ545" s="74"/>
      <c r="BA545" s="74"/>
      <c r="BB545" s="74"/>
      <c r="BC545" s="74"/>
      <c r="BD545" s="74"/>
      <c r="BE545" s="74"/>
      <c r="BF545" s="74"/>
      <c r="BG545" s="74"/>
      <c r="BH545" s="74"/>
      <c r="BI545" s="74"/>
      <c r="BJ545" s="74"/>
      <c r="BK545" s="74"/>
      <c r="BL545" s="74"/>
      <c r="BM545" s="74"/>
      <c r="BN545" s="74"/>
      <c r="BO545" s="74"/>
      <c r="BP545" s="74"/>
      <c r="BQ545" s="74"/>
      <c r="BR545" s="74"/>
      <c r="BS545" s="74"/>
      <c r="BT545" s="74"/>
      <c r="BU545" s="74"/>
      <c r="BV545" s="74"/>
      <c r="BW545" s="74"/>
      <c r="BX545" s="74"/>
      <c r="BY545" s="74"/>
      <c r="BZ545" s="74"/>
      <c r="CA545" s="74"/>
      <c r="CB545" s="74"/>
      <c r="CC545" s="74"/>
      <c r="CD545" s="74"/>
      <c r="CE545" s="74"/>
      <c r="CF545" s="74"/>
      <c r="CG545" s="74"/>
      <c r="CH545" s="74"/>
      <c r="CI545" s="74"/>
      <c r="CJ545" s="74"/>
      <c r="CK545" s="74"/>
      <c r="CL545" s="74"/>
      <c r="CM545" s="74"/>
      <c r="CN545" s="74"/>
      <c r="CO545" s="74"/>
      <c r="CP545" s="74"/>
      <c r="CQ545" s="74"/>
      <c r="CR545" s="74"/>
      <c r="CS545" s="74"/>
      <c r="CT545" s="74"/>
      <c r="CU545" s="74"/>
      <c r="CV545" s="74"/>
      <c r="CW545" s="74"/>
      <c r="CX545" s="74"/>
      <c r="CY545" s="74"/>
      <c r="CZ545" s="74"/>
      <c r="DA545" s="74"/>
      <c r="DB545" s="74"/>
      <c r="DC545" s="74"/>
      <c r="DD545" s="74"/>
      <c r="DE545" s="74"/>
      <c r="DF545" s="74"/>
      <c r="DG545" s="74"/>
      <c r="DH545" s="74"/>
      <c r="DI545" s="74"/>
      <c r="DJ545" s="74"/>
      <c r="DK545" s="74"/>
      <c r="DL545" s="74"/>
      <c r="DM545" s="74"/>
      <c r="DN545" s="74"/>
      <c r="DO545" s="74"/>
      <c r="DP545" s="74"/>
      <c r="DQ545" s="74"/>
      <c r="DR545" s="74"/>
      <c r="DS545" s="74"/>
      <c r="DT545" s="74"/>
      <c r="DU545" s="74"/>
      <c r="DV545" s="74"/>
      <c r="DW545" s="74"/>
      <c r="DX545" s="74"/>
      <c r="DY545" s="74"/>
      <c r="DZ545" s="74"/>
      <c r="EA545" s="74"/>
      <c r="EB545" s="74"/>
      <c r="EC545" s="74"/>
      <c r="ED545" s="74"/>
      <c r="EE545" s="74"/>
      <c r="EF545" s="74"/>
      <c r="EG545" s="74"/>
      <c r="EH545" s="74"/>
      <c r="EI545" s="74"/>
      <c r="EJ545" s="74"/>
      <c r="EK545" s="74"/>
      <c r="EL545" s="74"/>
      <c r="EM545" s="74"/>
      <c r="EN545" s="74"/>
      <c r="EO545" s="74"/>
      <c r="EP545" s="74"/>
      <c r="EQ545" s="74"/>
      <c r="ER545" s="74"/>
      <c r="ES545" s="74"/>
      <c r="ET545" s="74"/>
      <c r="EU545" s="74"/>
      <c r="EV545" s="74"/>
      <c r="EW545" s="74"/>
      <c r="EX545" s="74"/>
      <c r="EY545" s="74"/>
      <c r="EZ545" s="74"/>
      <c r="FA545" s="74"/>
      <c r="FB545" s="74"/>
      <c r="FC545" s="74"/>
      <c r="FD545" s="74"/>
      <c r="FE545" s="74"/>
      <c r="FF545" s="74"/>
      <c r="FG545" s="74"/>
      <c r="FH545" s="74"/>
      <c r="FI545" s="74"/>
      <c r="FJ545" s="74"/>
      <c r="FK545" s="74"/>
      <c r="FL545" s="74"/>
      <c r="FM545" s="74"/>
      <c r="FN545" s="74"/>
      <c r="FO545" s="74"/>
      <c r="FP545" s="74"/>
      <c r="FQ545" s="74"/>
      <c r="FR545" s="74"/>
      <c r="FS545" s="74"/>
      <c r="FT545" s="74"/>
      <c r="FU545" s="74"/>
      <c r="FV545" s="74"/>
      <c r="FW545" s="74"/>
      <c r="FX545" s="74"/>
      <c r="FY545" s="74"/>
      <c r="FZ545" s="74"/>
      <c r="GA545" s="74"/>
      <c r="GB545" s="74"/>
      <c r="GC545" s="74"/>
    </row>
    <row r="546" spans="4:185">
      <c r="D546" s="74"/>
      <c r="E546" s="74"/>
      <c r="F546" s="74"/>
      <c r="G546" s="74"/>
      <c r="H546" s="74"/>
      <c r="I546" s="74"/>
      <c r="J546" s="74"/>
      <c r="K546" s="74"/>
      <c r="L546" s="74"/>
      <c r="M546" s="74"/>
      <c r="N546" s="74"/>
      <c r="O546" s="74"/>
      <c r="P546" s="74"/>
      <c r="Q546" s="74"/>
      <c r="R546" s="74"/>
      <c r="S546" s="74"/>
      <c r="T546" s="74"/>
      <c r="U546" s="74"/>
      <c r="V546" s="74"/>
      <c r="W546" s="74"/>
      <c r="X546" s="74"/>
      <c r="Y546" s="74"/>
      <c r="Z546" s="74"/>
      <c r="AA546" s="74"/>
      <c r="AB546" s="74"/>
      <c r="AC546" s="74"/>
      <c r="AD546" s="74"/>
      <c r="AE546" s="74"/>
      <c r="AF546" s="74"/>
      <c r="AG546" s="74"/>
      <c r="AH546" s="74"/>
      <c r="AI546" s="74"/>
      <c r="AJ546" s="74"/>
      <c r="AK546" s="74"/>
      <c r="AL546" s="74"/>
      <c r="AM546" s="74"/>
      <c r="AN546" s="74"/>
      <c r="AO546" s="74"/>
      <c r="AP546" s="74"/>
      <c r="AQ546" s="74"/>
      <c r="AR546" s="74"/>
      <c r="AS546" s="74"/>
      <c r="AT546" s="74"/>
      <c r="AU546" s="74"/>
      <c r="AV546" s="74"/>
      <c r="AW546" s="74"/>
      <c r="AX546" s="74"/>
      <c r="AY546" s="74"/>
      <c r="AZ546" s="74"/>
      <c r="BA546" s="74"/>
      <c r="BB546" s="74"/>
      <c r="BC546" s="74"/>
      <c r="BD546" s="74"/>
      <c r="BE546" s="74"/>
      <c r="BF546" s="74"/>
      <c r="BG546" s="74"/>
      <c r="BH546" s="74"/>
      <c r="BI546" s="74"/>
      <c r="BJ546" s="74"/>
      <c r="BK546" s="74"/>
      <c r="BL546" s="74"/>
      <c r="BM546" s="74"/>
      <c r="BN546" s="74"/>
      <c r="BO546" s="74"/>
      <c r="BP546" s="74"/>
      <c r="BQ546" s="74"/>
      <c r="BR546" s="74"/>
      <c r="BS546" s="74"/>
      <c r="BT546" s="74"/>
      <c r="BU546" s="74"/>
      <c r="BV546" s="74"/>
      <c r="BW546" s="74"/>
      <c r="BX546" s="74"/>
      <c r="BY546" s="74"/>
      <c r="BZ546" s="74"/>
      <c r="CA546" s="74"/>
      <c r="CB546" s="74"/>
      <c r="CC546" s="74"/>
      <c r="CD546" s="74"/>
      <c r="CE546" s="74"/>
      <c r="CF546" s="74"/>
      <c r="CG546" s="74"/>
      <c r="CH546" s="74"/>
      <c r="CI546" s="74"/>
      <c r="CJ546" s="74"/>
      <c r="CK546" s="74"/>
      <c r="CL546" s="74"/>
      <c r="CM546" s="74"/>
      <c r="CN546" s="74"/>
      <c r="CO546" s="74"/>
      <c r="CP546" s="74"/>
      <c r="CQ546" s="74"/>
      <c r="CR546" s="74"/>
      <c r="CS546" s="74"/>
      <c r="CT546" s="74"/>
      <c r="CU546" s="74"/>
      <c r="CV546" s="74"/>
      <c r="CW546" s="74"/>
      <c r="CX546" s="74"/>
      <c r="CY546" s="74"/>
      <c r="CZ546" s="74"/>
      <c r="DA546" s="74"/>
      <c r="DB546" s="74"/>
      <c r="DC546" s="74"/>
      <c r="DD546" s="74"/>
      <c r="DE546" s="74"/>
      <c r="DF546" s="74"/>
      <c r="DG546" s="74"/>
      <c r="DH546" s="74"/>
      <c r="DI546" s="74"/>
      <c r="DJ546" s="74"/>
      <c r="DK546" s="74"/>
      <c r="DL546" s="74"/>
      <c r="DM546" s="74"/>
      <c r="DN546" s="74"/>
      <c r="DO546" s="74"/>
      <c r="DP546" s="74"/>
      <c r="DQ546" s="74"/>
      <c r="DR546" s="74"/>
      <c r="DS546" s="74"/>
      <c r="DT546" s="74"/>
      <c r="DU546" s="74"/>
      <c r="DV546" s="74"/>
      <c r="DW546" s="74"/>
      <c r="DX546" s="74"/>
      <c r="DY546" s="74"/>
      <c r="DZ546" s="74"/>
      <c r="EA546" s="74"/>
      <c r="EB546" s="74"/>
      <c r="EC546" s="74"/>
      <c r="ED546" s="74"/>
      <c r="EE546" s="74"/>
      <c r="EF546" s="74"/>
      <c r="EG546" s="74"/>
      <c r="EH546" s="74"/>
      <c r="EI546" s="74"/>
      <c r="EJ546" s="74"/>
      <c r="EK546" s="74"/>
      <c r="EL546" s="74"/>
      <c r="EM546" s="74"/>
      <c r="EN546" s="74"/>
      <c r="EO546" s="74"/>
      <c r="EP546" s="74"/>
      <c r="EQ546" s="74"/>
      <c r="ER546" s="74"/>
      <c r="ES546" s="74"/>
      <c r="ET546" s="74"/>
      <c r="EU546" s="74"/>
      <c r="EV546" s="74"/>
      <c r="EW546" s="74"/>
      <c r="EX546" s="74"/>
      <c r="EY546" s="74"/>
      <c r="EZ546" s="74"/>
      <c r="FA546" s="74"/>
      <c r="FB546" s="74"/>
      <c r="FC546" s="74"/>
      <c r="FD546" s="74"/>
      <c r="FE546" s="74"/>
      <c r="FF546" s="74"/>
      <c r="FG546" s="74"/>
      <c r="FH546" s="74"/>
      <c r="FI546" s="74"/>
      <c r="FJ546" s="74"/>
      <c r="FK546" s="74"/>
      <c r="FL546" s="74"/>
      <c r="FM546" s="74"/>
      <c r="FN546" s="74"/>
      <c r="FO546" s="74"/>
      <c r="FP546" s="74"/>
      <c r="FQ546" s="74"/>
      <c r="FR546" s="74"/>
      <c r="FS546" s="74"/>
      <c r="FT546" s="74"/>
      <c r="FU546" s="74"/>
      <c r="FV546" s="74"/>
      <c r="FW546" s="74"/>
      <c r="FX546" s="74"/>
      <c r="FY546" s="74"/>
      <c r="FZ546" s="74"/>
      <c r="GA546" s="74"/>
      <c r="GB546" s="74"/>
      <c r="GC546" s="74"/>
    </row>
    <row r="547" spans="4:185">
      <c r="D547" s="74"/>
      <c r="E547" s="74"/>
      <c r="F547" s="74"/>
      <c r="G547" s="74"/>
      <c r="H547" s="74"/>
      <c r="I547" s="74"/>
      <c r="J547" s="74"/>
      <c r="K547" s="74"/>
      <c r="L547" s="74"/>
      <c r="M547" s="74"/>
      <c r="N547" s="74"/>
      <c r="O547" s="74"/>
      <c r="P547" s="74"/>
      <c r="Q547" s="74"/>
      <c r="R547" s="74"/>
      <c r="S547" s="74"/>
      <c r="T547" s="74"/>
      <c r="U547" s="74"/>
      <c r="V547" s="74"/>
      <c r="W547" s="74"/>
      <c r="X547" s="74"/>
      <c r="Y547" s="74"/>
      <c r="Z547" s="74"/>
      <c r="AA547" s="74"/>
      <c r="AB547" s="74"/>
      <c r="AC547" s="74"/>
      <c r="AD547" s="74"/>
      <c r="AE547" s="74"/>
      <c r="AF547" s="74"/>
      <c r="AG547" s="74"/>
      <c r="AH547" s="74"/>
      <c r="AI547" s="74"/>
      <c r="AJ547" s="74"/>
      <c r="AK547" s="74"/>
      <c r="AL547" s="74"/>
      <c r="AM547" s="74"/>
      <c r="AN547" s="74"/>
      <c r="AO547" s="74"/>
      <c r="AP547" s="74"/>
      <c r="AQ547" s="74"/>
      <c r="AR547" s="74"/>
      <c r="AS547" s="74"/>
      <c r="AT547" s="74"/>
      <c r="AU547" s="74"/>
      <c r="AV547" s="74"/>
      <c r="AW547" s="74"/>
      <c r="AX547" s="74"/>
      <c r="AY547" s="74"/>
      <c r="AZ547" s="74"/>
      <c r="BA547" s="74"/>
      <c r="BB547" s="74"/>
      <c r="BC547" s="74"/>
      <c r="BD547" s="74"/>
      <c r="BE547" s="74"/>
      <c r="BF547" s="74"/>
      <c r="BG547" s="74"/>
      <c r="BH547" s="74"/>
      <c r="BI547" s="74"/>
      <c r="BJ547" s="74"/>
      <c r="BK547" s="74"/>
      <c r="BL547" s="74"/>
      <c r="BM547" s="74"/>
      <c r="BN547" s="74"/>
      <c r="BO547" s="74"/>
      <c r="BP547" s="74"/>
      <c r="BQ547" s="74"/>
      <c r="BR547" s="74"/>
      <c r="BS547" s="74"/>
      <c r="BT547" s="74"/>
      <c r="BU547" s="74"/>
      <c r="BV547" s="74"/>
      <c r="BW547" s="74"/>
      <c r="BX547" s="74"/>
      <c r="BY547" s="74"/>
      <c r="BZ547" s="74"/>
      <c r="CA547" s="74"/>
      <c r="CB547" s="74"/>
      <c r="CC547" s="74"/>
      <c r="CD547" s="74"/>
      <c r="CE547" s="74"/>
      <c r="CF547" s="74"/>
      <c r="CG547" s="74"/>
      <c r="CH547" s="74"/>
      <c r="CI547" s="74"/>
      <c r="CJ547" s="74"/>
      <c r="CK547" s="74"/>
      <c r="CL547" s="74"/>
      <c r="CM547" s="74"/>
      <c r="CN547" s="74"/>
      <c r="CO547" s="74"/>
      <c r="CP547" s="74"/>
      <c r="CQ547" s="74"/>
      <c r="CR547" s="74"/>
      <c r="CS547" s="74"/>
      <c r="CT547" s="74"/>
      <c r="CU547" s="74"/>
      <c r="CV547" s="74"/>
      <c r="CW547" s="74"/>
      <c r="CX547" s="74"/>
      <c r="CY547" s="74"/>
      <c r="CZ547" s="74"/>
      <c r="DA547" s="74"/>
      <c r="DB547" s="74"/>
      <c r="DC547" s="74"/>
      <c r="DD547" s="74"/>
      <c r="DE547" s="74"/>
      <c r="DF547" s="74"/>
      <c r="DG547" s="74"/>
      <c r="DH547" s="74"/>
      <c r="DI547" s="74"/>
      <c r="DJ547" s="74"/>
      <c r="DK547" s="74"/>
      <c r="DL547" s="74"/>
      <c r="DM547" s="74"/>
      <c r="DN547" s="74"/>
      <c r="DO547" s="74"/>
      <c r="DP547" s="74"/>
      <c r="DQ547" s="74"/>
      <c r="DR547" s="74"/>
      <c r="DS547" s="74"/>
      <c r="DT547" s="74"/>
      <c r="DU547" s="74"/>
      <c r="DV547" s="74"/>
      <c r="DW547" s="74"/>
      <c r="DX547" s="74"/>
      <c r="DY547" s="74"/>
      <c r="DZ547" s="74"/>
      <c r="EA547" s="74"/>
      <c r="EB547" s="74"/>
      <c r="EC547" s="74"/>
      <c r="ED547" s="74"/>
      <c r="EE547" s="74"/>
      <c r="EF547" s="74"/>
      <c r="EG547" s="74"/>
      <c r="EH547" s="74"/>
      <c r="EI547" s="74"/>
      <c r="EJ547" s="74"/>
      <c r="EK547" s="74"/>
      <c r="EL547" s="74"/>
      <c r="EM547" s="74"/>
      <c r="EN547" s="74"/>
      <c r="EO547" s="74"/>
      <c r="EP547" s="74"/>
      <c r="EQ547" s="74"/>
      <c r="ER547" s="74"/>
      <c r="ES547" s="74"/>
      <c r="ET547" s="74"/>
      <c r="EU547" s="74"/>
      <c r="EV547" s="74"/>
      <c r="EW547" s="74"/>
      <c r="EX547" s="74"/>
      <c r="EY547" s="74"/>
      <c r="EZ547" s="74"/>
      <c r="FA547" s="74"/>
      <c r="FB547" s="74"/>
      <c r="FC547" s="74"/>
      <c r="FD547" s="74"/>
      <c r="FE547" s="74"/>
      <c r="FF547" s="74"/>
      <c r="FG547" s="74"/>
      <c r="FH547" s="74"/>
      <c r="FI547" s="74"/>
      <c r="FJ547" s="74"/>
      <c r="FK547" s="74"/>
      <c r="FL547" s="74"/>
      <c r="FM547" s="74"/>
      <c r="FN547" s="74"/>
      <c r="FO547" s="74"/>
      <c r="FP547" s="74"/>
      <c r="FQ547" s="74"/>
      <c r="FR547" s="74"/>
      <c r="FS547" s="74"/>
      <c r="FT547" s="74"/>
      <c r="FU547" s="74"/>
      <c r="FV547" s="74"/>
      <c r="FW547" s="74"/>
      <c r="FX547" s="74"/>
      <c r="FY547" s="74"/>
      <c r="FZ547" s="74"/>
      <c r="GA547" s="74"/>
      <c r="GB547" s="74"/>
      <c r="GC547" s="74"/>
    </row>
    <row r="548" spans="4:185">
      <c r="D548" s="74"/>
      <c r="E548" s="74"/>
      <c r="F548" s="74"/>
      <c r="G548" s="74"/>
      <c r="H548" s="74"/>
      <c r="I548" s="74"/>
      <c r="J548" s="74"/>
      <c r="K548" s="74"/>
      <c r="L548" s="74"/>
      <c r="M548" s="74"/>
      <c r="N548" s="74"/>
      <c r="O548" s="74"/>
      <c r="P548" s="74"/>
      <c r="Q548" s="74"/>
      <c r="R548" s="74"/>
      <c r="S548" s="74"/>
      <c r="T548" s="74"/>
      <c r="U548" s="74"/>
      <c r="V548" s="74"/>
      <c r="W548" s="74"/>
      <c r="X548" s="74"/>
      <c r="Y548" s="74"/>
      <c r="Z548" s="74"/>
      <c r="AA548" s="74"/>
      <c r="AB548" s="74"/>
      <c r="AC548" s="74"/>
      <c r="AD548" s="74"/>
      <c r="AE548" s="74"/>
      <c r="AF548" s="74"/>
      <c r="AG548" s="74"/>
      <c r="AH548" s="74"/>
      <c r="AI548" s="74"/>
      <c r="AJ548" s="74"/>
      <c r="AK548" s="74"/>
      <c r="AL548" s="74"/>
      <c r="AM548" s="74"/>
      <c r="AN548" s="74"/>
      <c r="AO548" s="74"/>
      <c r="AP548" s="74"/>
      <c r="AQ548" s="74"/>
      <c r="AR548" s="74"/>
      <c r="AS548" s="74"/>
      <c r="AT548" s="74"/>
      <c r="AU548" s="74"/>
      <c r="AV548" s="74"/>
      <c r="AW548" s="74"/>
      <c r="AX548" s="74"/>
      <c r="AY548" s="74"/>
      <c r="AZ548" s="74"/>
      <c r="BA548" s="74"/>
      <c r="BB548" s="74"/>
      <c r="BC548" s="74"/>
      <c r="BD548" s="74"/>
      <c r="BE548" s="74"/>
      <c r="BF548" s="74"/>
      <c r="BG548" s="74"/>
      <c r="BH548" s="74"/>
      <c r="BI548" s="74"/>
      <c r="BJ548" s="74"/>
      <c r="BK548" s="74"/>
      <c r="BL548" s="74"/>
      <c r="BM548" s="74"/>
      <c r="BN548" s="74"/>
      <c r="BO548" s="74"/>
      <c r="BP548" s="74"/>
      <c r="BQ548" s="74"/>
      <c r="BR548" s="74"/>
      <c r="BS548" s="74"/>
      <c r="BT548" s="74"/>
      <c r="BU548" s="74"/>
      <c r="BV548" s="74"/>
      <c r="BW548" s="74"/>
      <c r="BX548" s="74"/>
      <c r="BY548" s="74"/>
      <c r="BZ548" s="74"/>
      <c r="CA548" s="74"/>
      <c r="CB548" s="74"/>
      <c r="CC548" s="74"/>
      <c r="CD548" s="74"/>
      <c r="CE548" s="74"/>
      <c r="CF548" s="74"/>
      <c r="CG548" s="74"/>
      <c r="CH548" s="74"/>
      <c r="CI548" s="74"/>
      <c r="CJ548" s="74"/>
      <c r="CK548" s="74"/>
      <c r="CL548" s="74"/>
      <c r="CM548" s="74"/>
      <c r="CN548" s="74"/>
      <c r="CO548" s="74"/>
      <c r="CP548" s="74"/>
      <c r="CQ548" s="74"/>
      <c r="CR548" s="74"/>
      <c r="CS548" s="74"/>
      <c r="CT548" s="74"/>
      <c r="CU548" s="74"/>
      <c r="CV548" s="74"/>
      <c r="CW548" s="74"/>
      <c r="CX548" s="74"/>
      <c r="CY548" s="74"/>
      <c r="CZ548" s="74"/>
      <c r="DA548" s="74"/>
      <c r="DB548" s="74"/>
      <c r="DC548" s="74"/>
      <c r="DD548" s="74"/>
      <c r="DE548" s="74"/>
      <c r="DF548" s="74"/>
      <c r="DG548" s="74"/>
      <c r="DH548" s="74"/>
      <c r="DI548" s="74"/>
      <c r="DJ548" s="74"/>
      <c r="DK548" s="74"/>
      <c r="DL548" s="74"/>
      <c r="DM548" s="74"/>
      <c r="DN548" s="74"/>
      <c r="DO548" s="74"/>
      <c r="DP548" s="74"/>
      <c r="DQ548" s="74"/>
      <c r="DR548" s="74"/>
      <c r="DS548" s="74"/>
      <c r="DT548" s="74"/>
      <c r="DU548" s="74"/>
      <c r="DV548" s="74"/>
      <c r="DW548" s="74"/>
      <c r="DX548" s="74"/>
      <c r="DY548" s="74"/>
      <c r="DZ548" s="74"/>
      <c r="EA548" s="74"/>
      <c r="EB548" s="74"/>
      <c r="EC548" s="74"/>
      <c r="ED548" s="74"/>
      <c r="EE548" s="74"/>
      <c r="EF548" s="74"/>
      <c r="EG548" s="74"/>
      <c r="EH548" s="74"/>
      <c r="EI548" s="74"/>
      <c r="EJ548" s="74"/>
      <c r="EK548" s="74"/>
      <c r="EL548" s="74"/>
      <c r="EM548" s="74"/>
      <c r="EN548" s="74"/>
      <c r="EO548" s="74"/>
      <c r="EP548" s="74"/>
      <c r="EQ548" s="74"/>
      <c r="ER548" s="74"/>
      <c r="ES548" s="74"/>
      <c r="ET548" s="74"/>
      <c r="EU548" s="74"/>
      <c r="EV548" s="74"/>
      <c r="EW548" s="74"/>
      <c r="EX548" s="74"/>
      <c r="EY548" s="74"/>
      <c r="EZ548" s="74"/>
      <c r="FA548" s="74"/>
      <c r="FB548" s="74"/>
      <c r="FC548" s="74"/>
      <c r="FD548" s="74"/>
      <c r="FE548" s="74"/>
      <c r="FF548" s="74"/>
      <c r="FG548" s="74"/>
      <c r="FH548" s="74"/>
      <c r="FI548" s="74"/>
      <c r="FJ548" s="74"/>
      <c r="FK548" s="74"/>
      <c r="FL548" s="74"/>
      <c r="FM548" s="74"/>
      <c r="FN548" s="74"/>
      <c r="FO548" s="74"/>
      <c r="FP548" s="74"/>
      <c r="FQ548" s="74"/>
      <c r="FR548" s="74"/>
      <c r="FS548" s="74"/>
      <c r="FT548" s="74"/>
      <c r="FU548" s="74"/>
      <c r="FV548" s="74"/>
      <c r="FW548" s="74"/>
      <c r="FX548" s="74"/>
      <c r="FY548" s="74"/>
      <c r="FZ548" s="74"/>
      <c r="GA548" s="74"/>
      <c r="GB548" s="74"/>
      <c r="GC548" s="74"/>
    </row>
    <row r="549" spans="4:185">
      <c r="D549" s="74"/>
      <c r="E549" s="74"/>
      <c r="F549" s="74"/>
      <c r="G549" s="74"/>
      <c r="H549" s="74"/>
      <c r="I549" s="74"/>
      <c r="J549" s="74"/>
      <c r="K549" s="74"/>
      <c r="L549" s="74"/>
      <c r="M549" s="74"/>
      <c r="N549" s="74"/>
      <c r="O549" s="74"/>
      <c r="P549" s="74"/>
      <c r="Q549" s="74"/>
      <c r="R549" s="74"/>
      <c r="S549" s="74"/>
      <c r="T549" s="74"/>
      <c r="U549" s="74"/>
      <c r="V549" s="74"/>
      <c r="W549" s="74"/>
      <c r="X549" s="74"/>
      <c r="Y549" s="74"/>
      <c r="Z549" s="74"/>
      <c r="AA549" s="74"/>
      <c r="AB549" s="74"/>
      <c r="AC549" s="74"/>
      <c r="AD549" s="74"/>
      <c r="AE549" s="74"/>
      <c r="AF549" s="74"/>
      <c r="AG549" s="74"/>
      <c r="AH549" s="74"/>
      <c r="AI549" s="74"/>
      <c r="AJ549" s="74"/>
      <c r="AK549" s="74"/>
      <c r="AL549" s="74"/>
      <c r="AM549" s="74"/>
      <c r="AN549" s="74"/>
      <c r="AO549" s="74"/>
      <c r="AP549" s="74"/>
      <c r="AQ549" s="74"/>
      <c r="AR549" s="74"/>
      <c r="AS549" s="74"/>
      <c r="AT549" s="74"/>
      <c r="AU549" s="74"/>
      <c r="AV549" s="74"/>
      <c r="AW549" s="74"/>
      <c r="AX549" s="74"/>
      <c r="AY549" s="74"/>
      <c r="AZ549" s="74"/>
      <c r="BA549" s="74"/>
      <c r="BB549" s="74"/>
      <c r="BC549" s="74"/>
      <c r="BD549" s="74"/>
      <c r="BE549" s="74"/>
      <c r="BF549" s="74"/>
      <c r="BG549" s="74"/>
      <c r="BH549" s="74"/>
      <c r="BI549" s="74"/>
      <c r="BJ549" s="74"/>
      <c r="BK549" s="74"/>
      <c r="BL549" s="74"/>
      <c r="BM549" s="74"/>
      <c r="BN549" s="74"/>
      <c r="BO549" s="74"/>
      <c r="BP549" s="74"/>
      <c r="BQ549" s="74"/>
      <c r="BR549" s="74"/>
      <c r="BS549" s="74"/>
      <c r="BT549" s="74"/>
      <c r="BU549" s="74"/>
      <c r="BV549" s="74"/>
      <c r="BW549" s="74"/>
      <c r="BX549" s="74"/>
      <c r="BY549" s="74"/>
      <c r="BZ549" s="74"/>
      <c r="CA549" s="74"/>
      <c r="CB549" s="74"/>
      <c r="CC549" s="74"/>
      <c r="CD549" s="74"/>
      <c r="CE549" s="74"/>
      <c r="CF549" s="74"/>
      <c r="CG549" s="74"/>
      <c r="CH549" s="74"/>
      <c r="CI549" s="74"/>
      <c r="CJ549" s="74"/>
      <c r="CK549" s="74"/>
      <c r="CL549" s="74"/>
      <c r="CM549" s="74"/>
      <c r="CN549" s="74"/>
      <c r="CO549" s="74"/>
      <c r="CP549" s="74"/>
      <c r="CQ549" s="74"/>
      <c r="CR549" s="74"/>
      <c r="CS549" s="74"/>
      <c r="CT549" s="74"/>
      <c r="CU549" s="74"/>
      <c r="CV549" s="74"/>
      <c r="CW549" s="74"/>
      <c r="CX549" s="74"/>
      <c r="CY549" s="74"/>
      <c r="CZ549" s="74"/>
      <c r="DA549" s="74"/>
      <c r="DB549" s="74"/>
      <c r="DC549" s="74"/>
      <c r="DD549" s="74"/>
      <c r="DE549" s="74"/>
      <c r="DF549" s="74"/>
      <c r="DG549" s="74"/>
      <c r="DH549" s="74"/>
      <c r="DI549" s="74"/>
      <c r="DJ549" s="74"/>
      <c r="DK549" s="74"/>
      <c r="DL549" s="74"/>
      <c r="DM549" s="74"/>
      <c r="DN549" s="74"/>
      <c r="DO549" s="74"/>
      <c r="DP549" s="74"/>
      <c r="DQ549" s="74"/>
      <c r="DR549" s="74"/>
      <c r="DS549" s="74"/>
      <c r="DT549" s="74"/>
      <c r="DU549" s="74"/>
      <c r="DV549" s="74"/>
      <c r="DW549" s="74"/>
      <c r="DX549" s="74"/>
      <c r="DY549" s="74"/>
      <c r="DZ549" s="74"/>
      <c r="EA549" s="74"/>
      <c r="EB549" s="74"/>
      <c r="EC549" s="74"/>
      <c r="ED549" s="74"/>
      <c r="EE549" s="74"/>
      <c r="EF549" s="74"/>
      <c r="EG549" s="74"/>
      <c r="EH549" s="74"/>
      <c r="EI549" s="74"/>
      <c r="EJ549" s="74"/>
      <c r="EK549" s="74"/>
      <c r="EL549" s="74"/>
      <c r="EM549" s="74"/>
      <c r="EN549" s="74"/>
      <c r="EO549" s="74"/>
      <c r="EP549" s="74"/>
      <c r="EQ549" s="74"/>
      <c r="ER549" s="74"/>
      <c r="ES549" s="74"/>
      <c r="ET549" s="74"/>
      <c r="EU549" s="74"/>
      <c r="EV549" s="74"/>
      <c r="EW549" s="74"/>
      <c r="EX549" s="74"/>
      <c r="EY549" s="74"/>
      <c r="EZ549" s="74"/>
      <c r="FA549" s="74"/>
      <c r="FB549" s="74"/>
      <c r="FC549" s="74"/>
      <c r="FD549" s="74"/>
      <c r="FE549" s="74"/>
      <c r="FF549" s="74"/>
      <c r="FG549" s="74"/>
      <c r="FH549" s="74"/>
      <c r="FI549" s="74"/>
      <c r="FJ549" s="74"/>
      <c r="FK549" s="74"/>
      <c r="FL549" s="74"/>
      <c r="FM549" s="74"/>
      <c r="FN549" s="74"/>
      <c r="FO549" s="74"/>
      <c r="FP549" s="74"/>
      <c r="FQ549" s="74"/>
      <c r="FR549" s="74"/>
      <c r="FS549" s="74"/>
      <c r="FT549" s="74"/>
      <c r="FU549" s="74"/>
      <c r="FV549" s="74"/>
      <c r="FW549" s="74"/>
      <c r="FX549" s="74"/>
      <c r="FY549" s="74"/>
      <c r="FZ549" s="74"/>
      <c r="GA549" s="74"/>
      <c r="GB549" s="74"/>
      <c r="GC549" s="74"/>
    </row>
    <row r="550" spans="4:185">
      <c r="D550" s="74"/>
      <c r="E550" s="74"/>
      <c r="F550" s="74"/>
      <c r="G550" s="74"/>
      <c r="H550" s="74"/>
      <c r="I550" s="74"/>
      <c r="J550" s="74"/>
      <c r="K550" s="74"/>
      <c r="L550" s="74"/>
      <c r="M550" s="74"/>
      <c r="N550" s="74"/>
      <c r="O550" s="74"/>
      <c r="P550" s="74"/>
      <c r="Q550" s="74"/>
      <c r="R550" s="74"/>
      <c r="S550" s="74"/>
      <c r="T550" s="74"/>
      <c r="U550" s="74"/>
      <c r="V550" s="74"/>
      <c r="W550" s="74"/>
      <c r="X550" s="74"/>
      <c r="Y550" s="74"/>
      <c r="Z550" s="74"/>
      <c r="AA550" s="74"/>
      <c r="AB550" s="74"/>
      <c r="AC550" s="74"/>
      <c r="AD550" s="74"/>
      <c r="AE550" s="74"/>
      <c r="AF550" s="74"/>
      <c r="AG550" s="74"/>
      <c r="AH550" s="74"/>
      <c r="AI550" s="74"/>
      <c r="AJ550" s="74"/>
      <c r="AK550" s="74"/>
      <c r="AL550" s="74"/>
      <c r="AM550" s="74"/>
      <c r="AN550" s="74"/>
      <c r="AO550" s="74"/>
      <c r="AP550" s="74"/>
      <c r="AQ550" s="74"/>
      <c r="AR550" s="74"/>
      <c r="AS550" s="74"/>
      <c r="AT550" s="74"/>
      <c r="AU550" s="74"/>
      <c r="AV550" s="74"/>
      <c r="AW550" s="74"/>
      <c r="AX550" s="74"/>
      <c r="AY550" s="74"/>
      <c r="AZ550" s="74"/>
      <c r="BA550" s="74"/>
      <c r="BB550" s="74"/>
      <c r="BC550" s="74"/>
      <c r="BD550" s="74"/>
      <c r="BE550" s="74"/>
      <c r="BF550" s="74"/>
      <c r="BG550" s="74"/>
      <c r="BH550" s="74"/>
      <c r="BI550" s="74"/>
      <c r="BJ550" s="74"/>
      <c r="BK550" s="74"/>
      <c r="BL550" s="74"/>
      <c r="BM550" s="74"/>
      <c r="BN550" s="74"/>
      <c r="BO550" s="74"/>
      <c r="BP550" s="74"/>
      <c r="BQ550" s="74"/>
      <c r="BR550" s="74"/>
      <c r="BS550" s="74"/>
      <c r="BT550" s="74"/>
      <c r="BU550" s="74"/>
      <c r="BV550" s="74"/>
      <c r="BW550" s="74"/>
      <c r="BX550" s="74"/>
      <c r="BY550" s="74"/>
      <c r="BZ550" s="74"/>
      <c r="CA550" s="74"/>
      <c r="CB550" s="74"/>
      <c r="CC550" s="74"/>
      <c r="CD550" s="74"/>
      <c r="CE550" s="74"/>
      <c r="CF550" s="74"/>
      <c r="CG550" s="74"/>
      <c r="CH550" s="74"/>
      <c r="CI550" s="74"/>
      <c r="CJ550" s="74"/>
      <c r="CK550" s="74"/>
      <c r="CL550" s="74"/>
      <c r="CM550" s="74"/>
      <c r="CN550" s="74"/>
      <c r="CO550" s="74"/>
      <c r="CP550" s="74"/>
      <c r="CQ550" s="74"/>
      <c r="CR550" s="74"/>
      <c r="CS550" s="74"/>
      <c r="CT550" s="74"/>
      <c r="CU550" s="74"/>
      <c r="CV550" s="74"/>
      <c r="CW550" s="74"/>
      <c r="CX550" s="74"/>
      <c r="CY550" s="74"/>
      <c r="CZ550" s="74"/>
      <c r="DA550" s="74"/>
      <c r="DB550" s="74"/>
      <c r="DC550" s="74"/>
      <c r="DD550" s="74"/>
      <c r="DE550" s="74"/>
      <c r="DF550" s="74"/>
      <c r="DG550" s="74"/>
      <c r="DH550" s="74"/>
      <c r="DI550" s="74"/>
      <c r="DJ550" s="74"/>
      <c r="DK550" s="74"/>
      <c r="DL550" s="74"/>
      <c r="DM550" s="74"/>
      <c r="DN550" s="74"/>
      <c r="DO550" s="74"/>
      <c r="DP550" s="74"/>
      <c r="DQ550" s="74"/>
      <c r="DR550" s="74"/>
      <c r="DS550" s="74"/>
      <c r="DT550" s="74"/>
      <c r="DU550" s="74"/>
      <c r="DV550" s="74"/>
      <c r="DW550" s="74"/>
      <c r="DX550" s="74"/>
      <c r="DY550" s="74"/>
      <c r="DZ550" s="74"/>
      <c r="EA550" s="74"/>
      <c r="EB550" s="74"/>
      <c r="EC550" s="74"/>
      <c r="ED550" s="74"/>
      <c r="EE550" s="74"/>
      <c r="EF550" s="74"/>
      <c r="EG550" s="74"/>
      <c r="EH550" s="74"/>
      <c r="EI550" s="74"/>
      <c r="EJ550" s="74"/>
      <c r="EK550" s="74"/>
      <c r="EL550" s="74"/>
      <c r="EM550" s="74"/>
      <c r="EN550" s="74"/>
      <c r="EO550" s="74"/>
      <c r="EP550" s="74"/>
      <c r="EQ550" s="74"/>
      <c r="ER550" s="74"/>
      <c r="ES550" s="74"/>
      <c r="ET550" s="74"/>
      <c r="EU550" s="74"/>
      <c r="EV550" s="74"/>
      <c r="EW550" s="74"/>
      <c r="EX550" s="74"/>
      <c r="EY550" s="74"/>
      <c r="EZ550" s="74"/>
      <c r="FA550" s="74"/>
      <c r="FB550" s="74"/>
      <c r="FC550" s="74"/>
      <c r="FD550" s="74"/>
      <c r="FE550" s="74"/>
      <c r="FF550" s="74"/>
      <c r="FG550" s="74"/>
      <c r="FH550" s="74"/>
      <c r="FI550" s="74"/>
      <c r="FJ550" s="74"/>
      <c r="FK550" s="74"/>
      <c r="FL550" s="74"/>
      <c r="FM550" s="74"/>
      <c r="FN550" s="74"/>
      <c r="FO550" s="74"/>
      <c r="FP550" s="74"/>
      <c r="FQ550" s="74"/>
      <c r="FR550" s="74"/>
      <c r="FS550" s="74"/>
      <c r="FT550" s="74"/>
      <c r="FU550" s="74"/>
      <c r="FV550" s="74"/>
      <c r="FW550" s="74"/>
      <c r="FX550" s="74"/>
      <c r="FY550" s="74"/>
      <c r="FZ550" s="74"/>
      <c r="GA550" s="74"/>
      <c r="GB550" s="74"/>
      <c r="GC550" s="74"/>
    </row>
    <row r="551" spans="4:185">
      <c r="D551" s="74"/>
      <c r="E551" s="74"/>
      <c r="F551" s="74"/>
      <c r="G551" s="74"/>
      <c r="H551" s="74"/>
      <c r="I551" s="74"/>
      <c r="J551" s="74"/>
      <c r="K551" s="74"/>
      <c r="L551" s="74"/>
      <c r="M551" s="74"/>
      <c r="N551" s="74"/>
      <c r="O551" s="74"/>
      <c r="P551" s="74"/>
      <c r="Q551" s="74"/>
      <c r="R551" s="74"/>
      <c r="S551" s="74"/>
      <c r="T551" s="74"/>
      <c r="U551" s="74"/>
      <c r="V551" s="74"/>
      <c r="W551" s="74"/>
      <c r="X551" s="74"/>
      <c r="Y551" s="74"/>
      <c r="Z551" s="74"/>
      <c r="AA551" s="74"/>
      <c r="AB551" s="74"/>
      <c r="AC551" s="74"/>
      <c r="AD551" s="74"/>
      <c r="AE551" s="74"/>
      <c r="AF551" s="74"/>
      <c r="AG551" s="74"/>
      <c r="AH551" s="74"/>
      <c r="AI551" s="74"/>
      <c r="AJ551" s="74"/>
      <c r="AK551" s="74"/>
      <c r="AL551" s="74"/>
      <c r="AM551" s="74"/>
      <c r="AN551" s="74"/>
      <c r="AO551" s="74"/>
      <c r="AP551" s="74"/>
      <c r="AQ551" s="74"/>
      <c r="AR551" s="74"/>
      <c r="AS551" s="74"/>
      <c r="AT551" s="74"/>
      <c r="AU551" s="74"/>
      <c r="AV551" s="74"/>
      <c r="AW551" s="74"/>
      <c r="AX551" s="74"/>
      <c r="AY551" s="74"/>
      <c r="AZ551" s="74"/>
      <c r="BA551" s="74"/>
      <c r="BB551" s="74"/>
      <c r="BC551" s="74"/>
      <c r="BD551" s="74"/>
      <c r="BE551" s="74"/>
      <c r="BF551" s="74"/>
      <c r="BG551" s="74"/>
      <c r="BH551" s="74"/>
      <c r="BI551" s="74"/>
      <c r="BJ551" s="74"/>
      <c r="BK551" s="74"/>
      <c r="BL551" s="74"/>
      <c r="BM551" s="74"/>
      <c r="BN551" s="74"/>
      <c r="BO551" s="74"/>
      <c r="BP551" s="74"/>
      <c r="BQ551" s="74"/>
      <c r="BR551" s="74"/>
      <c r="BS551" s="74"/>
      <c r="BT551" s="74"/>
      <c r="BU551" s="74"/>
      <c r="BV551" s="74"/>
      <c r="BW551" s="74"/>
      <c r="BX551" s="74"/>
      <c r="BY551" s="74"/>
      <c r="BZ551" s="74"/>
      <c r="CA551" s="74"/>
      <c r="CB551" s="74"/>
      <c r="CC551" s="74"/>
      <c r="CD551" s="74"/>
      <c r="CE551" s="74"/>
      <c r="CF551" s="74"/>
      <c r="CG551" s="74"/>
      <c r="CH551" s="74"/>
      <c r="CI551" s="74"/>
      <c r="CJ551" s="74"/>
      <c r="CK551" s="74"/>
      <c r="CL551" s="74"/>
      <c r="CM551" s="74"/>
      <c r="CN551" s="74"/>
      <c r="CO551" s="74"/>
      <c r="CP551" s="74"/>
      <c r="CQ551" s="74"/>
      <c r="CR551" s="74"/>
      <c r="CS551" s="74"/>
      <c r="CT551" s="74"/>
      <c r="CU551" s="74"/>
      <c r="CV551" s="74"/>
      <c r="CW551" s="74"/>
      <c r="CX551" s="74"/>
      <c r="CY551" s="74"/>
      <c r="CZ551" s="74"/>
      <c r="DA551" s="74"/>
      <c r="DB551" s="74"/>
      <c r="DC551" s="74"/>
      <c r="DD551" s="74"/>
      <c r="DE551" s="74"/>
      <c r="DF551" s="74"/>
      <c r="DG551" s="74"/>
      <c r="DH551" s="74"/>
      <c r="DI551" s="74"/>
      <c r="DJ551" s="74"/>
      <c r="DK551" s="74"/>
      <c r="DL551" s="74"/>
      <c r="DM551" s="74"/>
      <c r="DN551" s="74"/>
      <c r="DO551" s="74"/>
      <c r="DP551" s="74"/>
      <c r="DQ551" s="74"/>
      <c r="DR551" s="74"/>
      <c r="DS551" s="74"/>
      <c r="DT551" s="74"/>
      <c r="DU551" s="74"/>
      <c r="DV551" s="74"/>
      <c r="DW551" s="74"/>
      <c r="DX551" s="74"/>
      <c r="DY551" s="74"/>
      <c r="DZ551" s="74"/>
      <c r="EA551" s="74"/>
      <c r="EB551" s="74"/>
      <c r="EC551" s="74"/>
      <c r="ED551" s="74"/>
      <c r="EE551" s="74"/>
      <c r="EF551" s="74"/>
      <c r="EG551" s="74"/>
      <c r="EH551" s="74"/>
      <c r="EI551" s="74"/>
      <c r="EJ551" s="74"/>
      <c r="EK551" s="74"/>
      <c r="EL551" s="74"/>
      <c r="EM551" s="74"/>
      <c r="EN551" s="74"/>
      <c r="EO551" s="74"/>
      <c r="EP551" s="74"/>
      <c r="EQ551" s="74"/>
      <c r="ER551" s="74"/>
      <c r="ES551" s="74"/>
      <c r="ET551" s="74"/>
      <c r="EU551" s="74"/>
      <c r="EV551" s="74"/>
      <c r="EW551" s="74"/>
      <c r="EX551" s="74"/>
      <c r="EY551" s="74"/>
      <c r="EZ551" s="74"/>
      <c r="FA551" s="74"/>
      <c r="FB551" s="74"/>
      <c r="FC551" s="74"/>
      <c r="FD551" s="74"/>
      <c r="FE551" s="74"/>
      <c r="FF551" s="74"/>
      <c r="FG551" s="74"/>
      <c r="FH551" s="74"/>
      <c r="FI551" s="74"/>
      <c r="FJ551" s="74"/>
      <c r="FK551" s="74"/>
      <c r="FL551" s="74"/>
      <c r="FM551" s="74"/>
      <c r="FN551" s="74"/>
      <c r="FO551" s="74"/>
      <c r="FP551" s="74"/>
      <c r="FQ551" s="74"/>
      <c r="FR551" s="74"/>
      <c r="FS551" s="74"/>
      <c r="FT551" s="74"/>
      <c r="FU551" s="74"/>
      <c r="FV551" s="74"/>
      <c r="FW551" s="74"/>
      <c r="FX551" s="74"/>
      <c r="FY551" s="74"/>
      <c r="FZ551" s="74"/>
      <c r="GA551" s="74"/>
      <c r="GB551" s="74"/>
      <c r="GC551" s="74"/>
    </row>
    <row r="552" spans="4:185">
      <c r="D552" s="74"/>
      <c r="E552" s="74"/>
      <c r="F552" s="74"/>
      <c r="G552" s="74"/>
      <c r="H552" s="74"/>
      <c r="I552" s="74"/>
      <c r="J552" s="74"/>
      <c r="K552" s="74"/>
      <c r="L552" s="74"/>
      <c r="M552" s="74"/>
      <c r="N552" s="74"/>
      <c r="O552" s="74"/>
      <c r="P552" s="74"/>
      <c r="Q552" s="74"/>
      <c r="R552" s="74"/>
      <c r="S552" s="74"/>
      <c r="T552" s="74"/>
      <c r="U552" s="74"/>
      <c r="V552" s="74"/>
      <c r="W552" s="74"/>
      <c r="X552" s="74"/>
      <c r="Y552" s="74"/>
      <c r="Z552" s="74"/>
      <c r="AA552" s="74"/>
      <c r="AB552" s="74"/>
      <c r="AC552" s="74"/>
      <c r="AD552" s="74"/>
      <c r="AE552" s="74"/>
      <c r="AF552" s="74"/>
      <c r="AG552" s="74"/>
      <c r="AH552" s="74"/>
      <c r="AI552" s="74"/>
      <c r="AJ552" s="74"/>
      <c r="AK552" s="74"/>
      <c r="AL552" s="74"/>
      <c r="AM552" s="74"/>
      <c r="AN552" s="74"/>
      <c r="AO552" s="74"/>
      <c r="AP552" s="74"/>
      <c r="AQ552" s="74"/>
      <c r="AR552" s="74"/>
      <c r="AS552" s="74"/>
      <c r="AT552" s="74"/>
      <c r="AU552" s="74"/>
      <c r="AV552" s="74"/>
      <c r="AW552" s="74"/>
      <c r="AX552" s="74"/>
      <c r="AY552" s="74"/>
      <c r="AZ552" s="74"/>
      <c r="BA552" s="74"/>
      <c r="BB552" s="74"/>
      <c r="BC552" s="74"/>
      <c r="BD552" s="74"/>
      <c r="BE552" s="74"/>
      <c r="BF552" s="74"/>
      <c r="BG552" s="74"/>
      <c r="BH552" s="74"/>
      <c r="BI552" s="74"/>
      <c r="BJ552" s="74"/>
      <c r="BK552" s="74"/>
      <c r="BL552" s="74"/>
      <c r="BM552" s="74"/>
      <c r="BN552" s="74"/>
      <c r="BO552" s="74"/>
      <c r="BP552" s="74"/>
      <c r="BQ552" s="74"/>
      <c r="BR552" s="74"/>
      <c r="BS552" s="74"/>
      <c r="BT552" s="74"/>
      <c r="BU552" s="74"/>
      <c r="BV552" s="74"/>
      <c r="BW552" s="74"/>
      <c r="BX552" s="74"/>
      <c r="BY552" s="74"/>
      <c r="BZ552" s="74"/>
      <c r="CA552" s="74"/>
      <c r="CB552" s="74"/>
      <c r="CC552" s="74"/>
      <c r="CD552" s="74"/>
      <c r="CE552" s="74"/>
      <c r="CF552" s="74"/>
      <c r="CG552" s="74"/>
      <c r="CH552" s="74"/>
      <c r="CI552" s="74"/>
      <c r="CJ552" s="74"/>
      <c r="CK552" s="74"/>
      <c r="CL552" s="74"/>
      <c r="CM552" s="74"/>
      <c r="CN552" s="74"/>
      <c r="CO552" s="74"/>
      <c r="CP552" s="74"/>
      <c r="CQ552" s="74"/>
      <c r="CR552" s="74"/>
      <c r="CS552" s="74"/>
      <c r="CT552" s="74"/>
      <c r="CU552" s="74"/>
      <c r="CV552" s="74"/>
      <c r="CW552" s="74"/>
      <c r="CX552" s="74"/>
      <c r="CY552" s="74"/>
      <c r="CZ552" s="74"/>
      <c r="DA552" s="74"/>
      <c r="DB552" s="74"/>
      <c r="DC552" s="74"/>
      <c r="DD552" s="74"/>
      <c r="DE552" s="74"/>
      <c r="DF552" s="74"/>
      <c r="DG552" s="74"/>
      <c r="DH552" s="74"/>
      <c r="DI552" s="74"/>
      <c r="DJ552" s="74"/>
      <c r="DK552" s="74"/>
      <c r="DL552" s="74"/>
      <c r="DM552" s="74"/>
      <c r="DN552" s="74"/>
      <c r="DO552" s="74"/>
      <c r="DP552" s="74"/>
      <c r="DQ552" s="74"/>
      <c r="DR552" s="74"/>
      <c r="DS552" s="74"/>
      <c r="DT552" s="74"/>
      <c r="DU552" s="74"/>
      <c r="DV552" s="74"/>
      <c r="DW552" s="74"/>
      <c r="DX552" s="74"/>
      <c r="DY552" s="74"/>
      <c r="DZ552" s="74"/>
      <c r="EA552" s="74"/>
      <c r="EB552" s="74"/>
      <c r="EC552" s="74"/>
      <c r="ED552" s="74"/>
      <c r="EE552" s="74"/>
      <c r="EF552" s="74"/>
      <c r="EG552" s="74"/>
      <c r="EH552" s="74"/>
      <c r="EI552" s="74"/>
      <c r="EJ552" s="74"/>
      <c r="EK552" s="74"/>
      <c r="EL552" s="74"/>
      <c r="EM552" s="74"/>
      <c r="EN552" s="74"/>
      <c r="EO552" s="74"/>
      <c r="EP552" s="74"/>
      <c r="EQ552" s="74"/>
      <c r="ER552" s="74"/>
      <c r="ES552" s="74"/>
      <c r="ET552" s="74"/>
      <c r="EU552" s="74"/>
      <c r="EV552" s="74"/>
      <c r="EW552" s="74"/>
      <c r="EX552" s="74"/>
      <c r="EY552" s="74"/>
      <c r="EZ552" s="74"/>
      <c r="FA552" s="74"/>
      <c r="FB552" s="74"/>
      <c r="FC552" s="74"/>
      <c r="FD552" s="74"/>
      <c r="FE552" s="74"/>
      <c r="FF552" s="74"/>
      <c r="FG552" s="74"/>
      <c r="FH552" s="74"/>
      <c r="FI552" s="74"/>
      <c r="FJ552" s="74"/>
      <c r="FK552" s="74"/>
      <c r="FL552" s="74"/>
      <c r="FM552" s="74"/>
      <c r="FN552" s="74"/>
      <c r="FO552" s="74"/>
      <c r="FP552" s="74"/>
      <c r="FQ552" s="74"/>
      <c r="FR552" s="74"/>
      <c r="FS552" s="74"/>
      <c r="FT552" s="74"/>
      <c r="FU552" s="74"/>
      <c r="FV552" s="74"/>
      <c r="FW552" s="74"/>
      <c r="FX552" s="74"/>
      <c r="FY552" s="74"/>
      <c r="FZ552" s="74"/>
      <c r="GA552" s="74"/>
      <c r="GB552" s="74"/>
      <c r="GC552" s="74"/>
    </row>
    <row r="553" spans="4:185">
      <c r="D553" s="74"/>
      <c r="E553" s="74"/>
      <c r="F553" s="74"/>
      <c r="G553" s="74"/>
      <c r="H553" s="74"/>
      <c r="I553" s="74"/>
      <c r="J553" s="74"/>
      <c r="K553" s="74"/>
      <c r="L553" s="74"/>
      <c r="M553" s="74"/>
      <c r="N553" s="74"/>
      <c r="O553" s="74"/>
      <c r="P553" s="74"/>
      <c r="Q553" s="74"/>
      <c r="R553" s="74"/>
      <c r="S553" s="74"/>
      <c r="T553" s="74"/>
      <c r="U553" s="74"/>
      <c r="V553" s="74"/>
      <c r="W553" s="74"/>
      <c r="X553" s="74"/>
      <c r="Y553" s="74"/>
      <c r="Z553" s="74"/>
      <c r="AA553" s="74"/>
      <c r="AB553" s="74"/>
      <c r="AC553" s="74"/>
      <c r="AD553" s="74"/>
      <c r="AE553" s="74"/>
      <c r="AF553" s="74"/>
      <c r="AG553" s="74"/>
      <c r="AH553" s="74"/>
      <c r="AI553" s="74"/>
      <c r="AJ553" s="74"/>
      <c r="AK553" s="74"/>
      <c r="AL553" s="74"/>
      <c r="AM553" s="74"/>
      <c r="AN553" s="74"/>
      <c r="AO553" s="74"/>
      <c r="AP553" s="74"/>
      <c r="AQ553" s="74"/>
      <c r="AR553" s="74"/>
      <c r="AS553" s="74"/>
      <c r="AT553" s="74"/>
      <c r="AU553" s="74"/>
      <c r="AV553" s="74"/>
      <c r="AW553" s="74"/>
      <c r="AX553" s="74"/>
      <c r="AY553" s="74"/>
      <c r="AZ553" s="74"/>
      <c r="BA553" s="74"/>
      <c r="BB553" s="74"/>
      <c r="BC553" s="74"/>
      <c r="BD553" s="74"/>
      <c r="BE553" s="74"/>
      <c r="BF553" s="74"/>
      <c r="BG553" s="74"/>
      <c r="BH553" s="74"/>
      <c r="BI553" s="74"/>
      <c r="BJ553" s="74"/>
      <c r="BK553" s="74"/>
      <c r="BL553" s="74"/>
      <c r="BM553" s="74"/>
      <c r="BN553" s="74"/>
      <c r="BO553" s="74"/>
      <c r="BP553" s="74"/>
      <c r="BQ553" s="74"/>
      <c r="BR553" s="74"/>
      <c r="BS553" s="74"/>
      <c r="BT553" s="74"/>
      <c r="BU553" s="74"/>
      <c r="BV553" s="74"/>
      <c r="BW553" s="74"/>
      <c r="BX553" s="74"/>
      <c r="BY553" s="74"/>
      <c r="BZ553" s="74"/>
      <c r="CA553" s="74"/>
      <c r="CB553" s="74"/>
      <c r="CC553" s="74"/>
      <c r="CD553" s="74"/>
      <c r="CE553" s="74"/>
      <c r="CF553" s="74"/>
      <c r="CG553" s="74"/>
      <c r="CH553" s="74"/>
      <c r="CI553" s="74"/>
      <c r="CJ553" s="74"/>
      <c r="CK553" s="74"/>
      <c r="CL553" s="74"/>
      <c r="CM553" s="74"/>
      <c r="CN553" s="74"/>
      <c r="CO553" s="74"/>
      <c r="CP553" s="74"/>
      <c r="CQ553" s="74"/>
      <c r="CR553" s="74"/>
      <c r="CS553" s="74"/>
      <c r="CT553" s="74"/>
      <c r="CU553" s="74"/>
      <c r="CV553" s="74"/>
      <c r="CW553" s="74"/>
      <c r="CX553" s="74"/>
      <c r="CY553" s="74"/>
      <c r="CZ553" s="74"/>
      <c r="DA553" s="74"/>
      <c r="DB553" s="74"/>
      <c r="DC553" s="74"/>
      <c r="DD553" s="74"/>
      <c r="DE553" s="74"/>
      <c r="DF553" s="74"/>
      <c r="DG553" s="74"/>
      <c r="DH553" s="74"/>
      <c r="DI553" s="74"/>
      <c r="DJ553" s="74"/>
      <c r="DK553" s="74"/>
      <c r="DL553" s="74"/>
      <c r="DM553" s="74"/>
      <c r="DN553" s="74"/>
      <c r="DO553" s="74"/>
      <c r="DP553" s="74"/>
      <c r="DQ553" s="74"/>
      <c r="DR553" s="74"/>
      <c r="DS553" s="74"/>
      <c r="DT553" s="74"/>
      <c r="DU553" s="74"/>
      <c r="DV553" s="74"/>
      <c r="DW553" s="74"/>
      <c r="DX553" s="74"/>
      <c r="DY553" s="74"/>
      <c r="DZ553" s="74"/>
      <c r="EA553" s="74"/>
      <c r="EB553" s="74"/>
      <c r="EC553" s="74"/>
      <c r="ED553" s="74"/>
      <c r="EE553" s="74"/>
      <c r="EF553" s="74"/>
      <c r="EG553" s="74"/>
      <c r="EH553" s="74"/>
      <c r="EI553" s="74"/>
      <c r="EJ553" s="74"/>
      <c r="EK553" s="74"/>
      <c r="EL553" s="74"/>
      <c r="EM553" s="74"/>
      <c r="EN553" s="74"/>
      <c r="EO553" s="74"/>
      <c r="EP553" s="74"/>
      <c r="EQ553" s="74"/>
      <c r="ER553" s="74"/>
      <c r="ES553" s="74"/>
      <c r="ET553" s="74"/>
      <c r="EU553" s="74"/>
      <c r="EV553" s="74"/>
      <c r="EW553" s="74"/>
      <c r="EX553" s="74"/>
      <c r="EY553" s="74"/>
      <c r="EZ553" s="74"/>
      <c r="FA553" s="74"/>
      <c r="FB553" s="74"/>
      <c r="FC553" s="74"/>
      <c r="FD553" s="74"/>
      <c r="FE553" s="74"/>
      <c r="FF553" s="74"/>
      <c r="FG553" s="74"/>
      <c r="FH553" s="74"/>
      <c r="FI553" s="74"/>
      <c r="FJ553" s="74"/>
      <c r="FK553" s="74"/>
      <c r="FL553" s="74"/>
      <c r="FM553" s="74"/>
      <c r="FN553" s="74"/>
      <c r="FO553" s="74"/>
      <c r="FP553" s="74"/>
      <c r="FQ553" s="74"/>
      <c r="FR553" s="74"/>
      <c r="FS553" s="74"/>
      <c r="FT553" s="74"/>
      <c r="FU553" s="74"/>
      <c r="FV553" s="74"/>
      <c r="FW553" s="74"/>
      <c r="FX553" s="74"/>
      <c r="FY553" s="74"/>
      <c r="FZ553" s="74"/>
      <c r="GA553" s="74"/>
      <c r="GB553" s="74"/>
      <c r="GC553" s="74"/>
    </row>
    <row r="554" spans="4:185">
      <c r="D554" s="74"/>
      <c r="E554" s="74"/>
      <c r="F554" s="74"/>
      <c r="G554" s="74"/>
      <c r="H554" s="74"/>
      <c r="I554" s="74"/>
      <c r="J554" s="74"/>
      <c r="K554" s="74"/>
      <c r="L554" s="74"/>
      <c r="M554" s="74"/>
      <c r="N554" s="74"/>
      <c r="O554" s="74"/>
      <c r="P554" s="74"/>
      <c r="Q554" s="74"/>
      <c r="R554" s="74"/>
      <c r="S554" s="74"/>
      <c r="T554" s="74"/>
      <c r="U554" s="74"/>
      <c r="V554" s="74"/>
      <c r="W554" s="74"/>
      <c r="X554" s="74"/>
      <c r="Y554" s="74"/>
      <c r="Z554" s="74"/>
      <c r="AA554" s="74"/>
      <c r="AB554" s="74"/>
      <c r="AC554" s="74"/>
      <c r="AD554" s="74"/>
      <c r="AE554" s="74"/>
      <c r="AF554" s="74"/>
      <c r="AG554" s="74"/>
      <c r="AH554" s="74"/>
      <c r="AI554" s="74"/>
      <c r="AJ554" s="74"/>
      <c r="AK554" s="74"/>
      <c r="AL554" s="74"/>
      <c r="AM554" s="74"/>
      <c r="AN554" s="74"/>
      <c r="AO554" s="74"/>
      <c r="AP554" s="74"/>
      <c r="AQ554" s="74"/>
      <c r="AR554" s="74"/>
      <c r="AS554" s="74"/>
      <c r="AT554" s="74"/>
      <c r="AU554" s="74"/>
      <c r="AV554" s="74"/>
      <c r="AW554" s="74"/>
      <c r="AX554" s="74"/>
      <c r="AY554" s="74"/>
      <c r="AZ554" s="74"/>
      <c r="BA554" s="74"/>
      <c r="BB554" s="74"/>
      <c r="BC554" s="74"/>
      <c r="BD554" s="74"/>
      <c r="BE554" s="74"/>
      <c r="BF554" s="74"/>
      <c r="BG554" s="74"/>
      <c r="BH554" s="74"/>
      <c r="BI554" s="74"/>
      <c r="BJ554" s="74"/>
      <c r="BK554" s="74"/>
      <c r="BL554" s="74"/>
      <c r="BM554" s="74"/>
      <c r="BN554" s="74"/>
      <c r="BO554" s="74"/>
      <c r="BP554" s="74"/>
      <c r="BQ554" s="74"/>
      <c r="BR554" s="74"/>
      <c r="BS554" s="74"/>
      <c r="BT554" s="74"/>
      <c r="BU554" s="74"/>
      <c r="BV554" s="74"/>
      <c r="BW554" s="74"/>
      <c r="BX554" s="74"/>
      <c r="BY554" s="74"/>
      <c r="BZ554" s="74"/>
      <c r="CA554" s="74"/>
      <c r="CB554" s="74"/>
      <c r="CC554" s="74"/>
      <c r="CD554" s="74"/>
      <c r="CE554" s="74"/>
      <c r="CF554" s="74"/>
      <c r="CG554" s="74"/>
      <c r="CH554" s="74"/>
      <c r="CI554" s="74"/>
      <c r="CJ554" s="74"/>
      <c r="CK554" s="74"/>
      <c r="CL554" s="74"/>
      <c r="CM554" s="74"/>
      <c r="CN554" s="74"/>
      <c r="CO554" s="74"/>
      <c r="CP554" s="74"/>
      <c r="CQ554" s="74"/>
      <c r="CR554" s="74"/>
      <c r="CS554" s="74"/>
      <c r="CT554" s="74"/>
      <c r="CU554" s="74"/>
      <c r="CV554" s="74"/>
      <c r="CW554" s="74"/>
      <c r="CX554" s="74"/>
      <c r="CY554" s="74"/>
      <c r="CZ554" s="74"/>
      <c r="DA554" s="74"/>
      <c r="DB554" s="74"/>
      <c r="DC554" s="74"/>
      <c r="DD554" s="74"/>
      <c r="DE554" s="74"/>
      <c r="DF554" s="74"/>
      <c r="DG554" s="74"/>
      <c r="DH554" s="74"/>
      <c r="DI554" s="74"/>
      <c r="DJ554" s="74"/>
      <c r="DK554" s="74"/>
      <c r="DL554" s="74"/>
      <c r="DM554" s="74"/>
      <c r="DN554" s="74"/>
      <c r="DO554" s="74"/>
      <c r="DP554" s="74"/>
      <c r="DQ554" s="74"/>
      <c r="DR554" s="74"/>
      <c r="DS554" s="74"/>
      <c r="DT554" s="74"/>
      <c r="DU554" s="74"/>
      <c r="DV554" s="74"/>
      <c r="DW554" s="74"/>
      <c r="DX554" s="74"/>
      <c r="DY554" s="74"/>
      <c r="DZ554" s="74"/>
      <c r="EA554" s="74"/>
      <c r="EB554" s="74"/>
      <c r="EC554" s="74"/>
      <c r="ED554" s="74"/>
      <c r="EE554" s="74"/>
      <c r="EF554" s="74"/>
      <c r="EG554" s="74"/>
      <c r="EH554" s="74"/>
      <c r="EI554" s="74"/>
      <c r="EJ554" s="74"/>
      <c r="EK554" s="74"/>
      <c r="EL554" s="74"/>
      <c r="EM554" s="74"/>
      <c r="EN554" s="74"/>
      <c r="EO554" s="74"/>
      <c r="EP554" s="74"/>
      <c r="EQ554" s="74"/>
      <c r="ER554" s="74"/>
      <c r="ES554" s="74"/>
      <c r="ET554" s="74"/>
      <c r="EU554" s="74"/>
      <c r="EV554" s="74"/>
      <c r="EW554" s="74"/>
      <c r="EX554" s="74"/>
      <c r="EY554" s="74"/>
      <c r="EZ554" s="74"/>
      <c r="FA554" s="74"/>
      <c r="FB554" s="74"/>
      <c r="FC554" s="74"/>
      <c r="FD554" s="74"/>
      <c r="FE554" s="74"/>
      <c r="FF554" s="74"/>
      <c r="FG554" s="74"/>
      <c r="FH554" s="74"/>
      <c r="FI554" s="74"/>
      <c r="FJ554" s="74"/>
      <c r="FK554" s="74"/>
      <c r="FL554" s="74"/>
      <c r="FM554" s="74"/>
      <c r="FN554" s="74"/>
      <c r="FO554" s="74"/>
      <c r="FP554" s="74"/>
      <c r="FQ554" s="74"/>
      <c r="FR554" s="74"/>
      <c r="FS554" s="74"/>
      <c r="FT554" s="74"/>
      <c r="FU554" s="74"/>
      <c r="FV554" s="74"/>
      <c r="FW554" s="74"/>
      <c r="FX554" s="74"/>
      <c r="FY554" s="74"/>
      <c r="FZ554" s="74"/>
      <c r="GA554" s="74"/>
      <c r="GB554" s="74"/>
      <c r="GC554" s="74"/>
    </row>
    <row r="555" spans="4:185">
      <c r="D555" s="74"/>
      <c r="E555" s="74"/>
      <c r="F555" s="74"/>
      <c r="G555" s="74"/>
      <c r="H555" s="74"/>
      <c r="I555" s="74"/>
      <c r="J555" s="74"/>
      <c r="K555" s="74"/>
      <c r="L555" s="74"/>
      <c r="M555" s="74"/>
      <c r="N555" s="74"/>
      <c r="O555" s="74"/>
      <c r="P555" s="74"/>
      <c r="Q555" s="74"/>
      <c r="R555" s="74"/>
      <c r="S555" s="74"/>
      <c r="T555" s="74"/>
      <c r="U555" s="74"/>
      <c r="V555" s="74"/>
      <c r="W555" s="74"/>
      <c r="X555" s="74"/>
      <c r="Y555" s="74"/>
      <c r="Z555" s="74"/>
      <c r="AA555" s="74"/>
      <c r="AB555" s="74"/>
      <c r="AC555" s="74"/>
      <c r="AD555" s="74"/>
      <c r="AE555" s="74"/>
      <c r="AF555" s="74"/>
      <c r="AG555" s="74"/>
      <c r="AH555" s="74"/>
      <c r="AI555" s="74"/>
      <c r="AJ555" s="74"/>
      <c r="AK555" s="74"/>
      <c r="AL555" s="74"/>
      <c r="AM555" s="74"/>
      <c r="AN555" s="74"/>
      <c r="AO555" s="74"/>
      <c r="AP555" s="74"/>
      <c r="AQ555" s="74"/>
      <c r="AR555" s="74"/>
      <c r="AS555" s="74"/>
      <c r="AT555" s="74"/>
      <c r="AU555" s="74"/>
      <c r="AV555" s="74"/>
      <c r="AW555" s="74"/>
      <c r="AX555" s="74"/>
      <c r="AY555" s="74"/>
      <c r="AZ555" s="74"/>
      <c r="BA555" s="74"/>
      <c r="BB555" s="74"/>
      <c r="BC555" s="74"/>
      <c r="BD555" s="74"/>
      <c r="BE555" s="74"/>
      <c r="BF555" s="74"/>
      <c r="BG555" s="74"/>
      <c r="BH555" s="74"/>
      <c r="BI555" s="74"/>
      <c r="BJ555" s="74"/>
      <c r="BK555" s="74"/>
      <c r="BL555" s="74"/>
      <c r="BM555" s="74"/>
      <c r="BN555" s="74"/>
      <c r="BO555" s="74"/>
      <c r="BP555" s="74"/>
      <c r="BQ555" s="74"/>
      <c r="BR555" s="74"/>
      <c r="BS555" s="74"/>
      <c r="BT555" s="74"/>
      <c r="BU555" s="74"/>
      <c r="BV555" s="74"/>
      <c r="BW555" s="74"/>
      <c r="BX555" s="74"/>
      <c r="BY555" s="74"/>
      <c r="BZ555" s="74"/>
      <c r="CA555" s="74"/>
      <c r="CB555" s="74"/>
      <c r="CC555" s="74"/>
      <c r="CD555" s="74"/>
      <c r="CE555" s="74"/>
      <c r="CF555" s="74"/>
      <c r="CG555" s="74"/>
      <c r="CH555" s="74"/>
      <c r="CI555" s="74"/>
      <c r="CJ555" s="74"/>
      <c r="CK555" s="74"/>
      <c r="CL555" s="74"/>
      <c r="CM555" s="74"/>
      <c r="CN555" s="74"/>
      <c r="CO555" s="74"/>
      <c r="CP555" s="74"/>
      <c r="CQ555" s="74"/>
      <c r="CR555" s="74"/>
      <c r="CS555" s="74"/>
      <c r="CT555" s="74"/>
      <c r="CU555" s="74"/>
      <c r="CV555" s="74"/>
      <c r="CW555" s="74"/>
      <c r="CX555" s="74"/>
      <c r="CY555" s="74"/>
      <c r="CZ555" s="74"/>
      <c r="DA555" s="74"/>
      <c r="DB555" s="74"/>
      <c r="DC555" s="74"/>
      <c r="DD555" s="74"/>
      <c r="DE555" s="74"/>
      <c r="DF555" s="74"/>
      <c r="DG555" s="74"/>
      <c r="DH555" s="74"/>
      <c r="DI555" s="74"/>
      <c r="DJ555" s="74"/>
      <c r="DK555" s="74"/>
      <c r="DL555" s="74"/>
      <c r="DM555" s="74"/>
      <c r="DN555" s="74"/>
      <c r="DO555" s="74"/>
      <c r="DP555" s="74"/>
      <c r="DQ555" s="74"/>
      <c r="DR555" s="74"/>
      <c r="DS555" s="74"/>
      <c r="DT555" s="74"/>
      <c r="DU555" s="74"/>
      <c r="DV555" s="74"/>
      <c r="DW555" s="74"/>
      <c r="DX555" s="74"/>
      <c r="DY555" s="74"/>
      <c r="DZ555" s="74"/>
      <c r="EA555" s="74"/>
      <c r="EB555" s="74"/>
      <c r="EC555" s="74"/>
      <c r="ED555" s="74"/>
      <c r="EE555" s="74"/>
      <c r="EF555" s="74"/>
      <c r="EG555" s="74"/>
      <c r="EH555" s="74"/>
      <c r="EI555" s="74"/>
      <c r="EJ555" s="74"/>
      <c r="EK555" s="74"/>
      <c r="EL555" s="74"/>
      <c r="EM555" s="74"/>
      <c r="EN555" s="74"/>
      <c r="EO555" s="74"/>
      <c r="EP555" s="74"/>
      <c r="EQ555" s="74"/>
      <c r="ER555" s="74"/>
      <c r="ES555" s="74"/>
      <c r="ET555" s="74"/>
      <c r="EU555" s="74"/>
      <c r="EV555" s="74"/>
      <c r="EW555" s="74"/>
      <c r="EX555" s="74"/>
      <c r="EY555" s="74"/>
      <c r="EZ555" s="74"/>
      <c r="FA555" s="74"/>
      <c r="FB555" s="74"/>
      <c r="FC555" s="74"/>
      <c r="FD555" s="74"/>
      <c r="FE555" s="74"/>
      <c r="FF555" s="74"/>
      <c r="FG555" s="74"/>
      <c r="FH555" s="74"/>
      <c r="FI555" s="74"/>
      <c r="FJ555" s="74"/>
      <c r="FK555" s="74"/>
      <c r="FL555" s="74"/>
      <c r="FM555" s="74"/>
      <c r="FN555" s="74"/>
      <c r="FO555" s="74"/>
      <c r="FP555" s="74"/>
      <c r="FQ555" s="74"/>
      <c r="FR555" s="74"/>
      <c r="FS555" s="74"/>
      <c r="FT555" s="74"/>
      <c r="FU555" s="74"/>
      <c r="FV555" s="74"/>
      <c r="FW555" s="74"/>
      <c r="FX555" s="74"/>
      <c r="FY555" s="74"/>
      <c r="FZ555" s="74"/>
      <c r="GA555" s="74"/>
      <c r="GB555" s="74"/>
      <c r="GC555" s="74"/>
    </row>
    <row r="556" spans="4:185">
      <c r="D556" s="74"/>
      <c r="E556" s="74"/>
      <c r="F556" s="74"/>
      <c r="G556" s="74"/>
      <c r="H556" s="74"/>
      <c r="I556" s="74"/>
      <c r="J556" s="74"/>
      <c r="K556" s="74"/>
      <c r="L556" s="74"/>
      <c r="M556" s="74"/>
      <c r="N556" s="74"/>
      <c r="O556" s="74"/>
      <c r="P556" s="74"/>
      <c r="Q556" s="74"/>
      <c r="R556" s="74"/>
      <c r="S556" s="74"/>
      <c r="T556" s="74"/>
      <c r="U556" s="74"/>
      <c r="V556" s="74"/>
      <c r="W556" s="74"/>
      <c r="X556" s="74"/>
      <c r="Y556" s="74"/>
      <c r="Z556" s="74"/>
      <c r="AA556" s="74"/>
      <c r="AB556" s="74"/>
      <c r="AC556" s="74"/>
      <c r="AD556" s="74"/>
      <c r="AE556" s="74"/>
      <c r="AF556" s="74"/>
      <c r="AG556" s="74"/>
      <c r="AH556" s="74"/>
      <c r="AI556" s="74"/>
      <c r="AJ556" s="74"/>
      <c r="AK556" s="74"/>
      <c r="AL556" s="74"/>
      <c r="AM556" s="74"/>
      <c r="AN556" s="74"/>
      <c r="AO556" s="74"/>
      <c r="AP556" s="74"/>
      <c r="AQ556" s="74"/>
      <c r="AR556" s="74"/>
      <c r="AS556" s="74"/>
      <c r="AT556" s="74"/>
      <c r="AU556" s="74"/>
      <c r="AV556" s="74"/>
      <c r="AW556" s="74"/>
      <c r="AX556" s="74"/>
      <c r="AY556" s="74"/>
      <c r="AZ556" s="74"/>
      <c r="BA556" s="74"/>
      <c r="BB556" s="74"/>
      <c r="BC556" s="74"/>
      <c r="BD556" s="74"/>
      <c r="BE556" s="74"/>
      <c r="BF556" s="74"/>
      <c r="BG556" s="74"/>
      <c r="BH556" s="74"/>
      <c r="BI556" s="74"/>
      <c r="BJ556" s="74"/>
      <c r="BK556" s="74"/>
      <c r="BL556" s="74"/>
      <c r="BM556" s="74"/>
      <c r="BN556" s="74"/>
      <c r="BO556" s="74"/>
      <c r="BP556" s="74"/>
      <c r="BQ556" s="74"/>
      <c r="BR556" s="74"/>
      <c r="BS556" s="74"/>
      <c r="BT556" s="74"/>
      <c r="BU556" s="74"/>
      <c r="BV556" s="74"/>
      <c r="BW556" s="74"/>
      <c r="BX556" s="74"/>
      <c r="BY556" s="74"/>
      <c r="BZ556" s="74"/>
      <c r="CA556" s="74"/>
      <c r="CB556" s="74"/>
      <c r="CC556" s="74"/>
      <c r="CD556" s="74"/>
      <c r="CE556" s="74"/>
      <c r="CF556" s="74"/>
      <c r="CG556" s="74"/>
      <c r="CH556" s="74"/>
      <c r="CI556" s="74"/>
      <c r="CJ556" s="74"/>
      <c r="CK556" s="74"/>
      <c r="CL556" s="74"/>
      <c r="CM556" s="74"/>
      <c r="CN556" s="74"/>
      <c r="CO556" s="74"/>
      <c r="CP556" s="74"/>
      <c r="CQ556" s="74"/>
      <c r="CR556" s="74"/>
      <c r="CS556" s="74"/>
      <c r="CT556" s="74"/>
      <c r="CU556" s="74"/>
      <c r="CV556" s="74"/>
      <c r="CW556" s="74"/>
      <c r="CX556" s="74"/>
      <c r="CY556" s="74"/>
      <c r="CZ556" s="74"/>
      <c r="DA556" s="74"/>
      <c r="DB556" s="74"/>
      <c r="DC556" s="74"/>
      <c r="DD556" s="74"/>
      <c r="DE556" s="74"/>
      <c r="DF556" s="74"/>
      <c r="DG556" s="74"/>
      <c r="DH556" s="74"/>
      <c r="DI556" s="74"/>
      <c r="DJ556" s="74"/>
      <c r="DK556" s="74"/>
      <c r="DL556" s="74"/>
      <c r="DM556" s="74"/>
      <c r="DN556" s="74"/>
      <c r="DO556" s="74"/>
      <c r="DP556" s="74"/>
      <c r="DQ556" s="74"/>
      <c r="DR556" s="74"/>
      <c r="DS556" s="74"/>
      <c r="DT556" s="74"/>
      <c r="DU556" s="74"/>
      <c r="DV556" s="74"/>
      <c r="DW556" s="74"/>
      <c r="DX556" s="74"/>
      <c r="DY556" s="74"/>
      <c r="DZ556" s="74"/>
      <c r="EA556" s="74"/>
      <c r="EB556" s="74"/>
      <c r="EC556" s="74"/>
      <c r="ED556" s="74"/>
      <c r="EE556" s="74"/>
      <c r="EF556" s="74"/>
      <c r="EG556" s="74"/>
      <c r="EH556" s="74"/>
      <c r="EI556" s="74"/>
      <c r="EJ556" s="74"/>
      <c r="EK556" s="74"/>
      <c r="EL556" s="74"/>
      <c r="EM556" s="74"/>
      <c r="EN556" s="74"/>
      <c r="EO556" s="74"/>
      <c r="EP556" s="74"/>
      <c r="EQ556" s="74"/>
      <c r="ER556" s="74"/>
      <c r="ES556" s="74"/>
      <c r="ET556" s="74"/>
      <c r="EU556" s="74"/>
      <c r="EV556" s="74"/>
      <c r="EW556" s="74"/>
      <c r="EX556" s="74"/>
      <c r="EY556" s="74"/>
      <c r="EZ556" s="74"/>
      <c r="FA556" s="74"/>
      <c r="FB556" s="74"/>
      <c r="FC556" s="74"/>
      <c r="FD556" s="74"/>
      <c r="FE556" s="74"/>
      <c r="FF556" s="74"/>
      <c r="FG556" s="74"/>
      <c r="FH556" s="74"/>
      <c r="FI556" s="74"/>
      <c r="FJ556" s="74"/>
      <c r="FK556" s="74"/>
      <c r="FL556" s="74"/>
      <c r="FM556" s="74"/>
      <c r="FN556" s="74"/>
      <c r="FO556" s="74"/>
      <c r="FP556" s="74"/>
      <c r="FQ556" s="74"/>
      <c r="FR556" s="74"/>
      <c r="FS556" s="74"/>
      <c r="FT556" s="74"/>
      <c r="FU556" s="74"/>
      <c r="FV556" s="74"/>
      <c r="FW556" s="74"/>
      <c r="FX556" s="74"/>
      <c r="FY556" s="74"/>
      <c r="FZ556" s="74"/>
      <c r="GA556" s="74"/>
      <c r="GB556" s="74"/>
      <c r="GC556" s="74"/>
    </row>
    <row r="557" spans="4:185">
      <c r="D557" s="74"/>
      <c r="E557" s="74"/>
      <c r="F557" s="74"/>
      <c r="G557" s="74"/>
      <c r="H557" s="74"/>
      <c r="I557" s="74"/>
      <c r="J557" s="74"/>
      <c r="K557" s="74"/>
      <c r="L557" s="74"/>
      <c r="M557" s="74"/>
      <c r="N557" s="74"/>
      <c r="O557" s="74"/>
      <c r="P557" s="74"/>
      <c r="Q557" s="74"/>
      <c r="R557" s="74"/>
      <c r="S557" s="74"/>
      <c r="T557" s="74"/>
      <c r="U557" s="74"/>
      <c r="V557" s="74"/>
      <c r="W557" s="74"/>
      <c r="X557" s="74"/>
      <c r="Y557" s="74"/>
      <c r="Z557" s="74"/>
      <c r="AA557" s="74"/>
      <c r="AB557" s="74"/>
      <c r="AC557" s="74"/>
      <c r="AD557" s="74"/>
      <c r="AE557" s="74"/>
      <c r="AF557" s="74"/>
      <c r="AG557" s="74"/>
      <c r="AH557" s="74"/>
      <c r="AI557" s="74"/>
      <c r="AJ557" s="74"/>
      <c r="AK557" s="74"/>
      <c r="AL557" s="74"/>
      <c r="AM557" s="74"/>
      <c r="AN557" s="74"/>
      <c r="AO557" s="74"/>
      <c r="AP557" s="74"/>
      <c r="AQ557" s="74"/>
      <c r="AR557" s="74"/>
      <c r="AS557" s="74"/>
      <c r="AT557" s="74"/>
      <c r="AU557" s="74"/>
      <c r="AV557" s="74"/>
      <c r="AW557" s="74"/>
      <c r="AX557" s="74"/>
      <c r="AY557" s="74"/>
      <c r="AZ557" s="74"/>
      <c r="BA557" s="74"/>
      <c r="BB557" s="74"/>
      <c r="BC557" s="74"/>
      <c r="BD557" s="74"/>
      <c r="BE557" s="74"/>
      <c r="BF557" s="74"/>
      <c r="BG557" s="74"/>
      <c r="BH557" s="74"/>
      <c r="BI557" s="74"/>
      <c r="BJ557" s="74"/>
      <c r="BK557" s="74"/>
      <c r="BL557" s="74"/>
      <c r="BM557" s="74"/>
      <c r="BN557" s="74"/>
      <c r="BO557" s="74"/>
      <c r="BP557" s="74"/>
      <c r="BQ557" s="74"/>
      <c r="BR557" s="74"/>
      <c r="BS557" s="74"/>
      <c r="BT557" s="74"/>
      <c r="BU557" s="74"/>
      <c r="BV557" s="74"/>
      <c r="BW557" s="74"/>
      <c r="BX557" s="74"/>
      <c r="BY557" s="74"/>
      <c r="BZ557" s="74"/>
      <c r="CA557" s="74"/>
      <c r="CB557" s="74"/>
      <c r="CC557" s="74"/>
      <c r="CD557" s="74"/>
      <c r="CE557" s="74"/>
      <c r="CF557" s="74"/>
      <c r="CG557" s="74"/>
      <c r="CH557" s="74"/>
      <c r="CI557" s="74"/>
      <c r="CJ557" s="74"/>
      <c r="CK557" s="74"/>
      <c r="CL557" s="74"/>
      <c r="CM557" s="74"/>
      <c r="CN557" s="74"/>
      <c r="CO557" s="74"/>
      <c r="CP557" s="74"/>
      <c r="CQ557" s="74"/>
      <c r="CR557" s="74"/>
      <c r="CS557" s="74"/>
      <c r="CT557" s="74"/>
      <c r="CU557" s="74"/>
      <c r="CV557" s="74"/>
      <c r="CW557" s="74"/>
      <c r="CX557" s="74"/>
      <c r="CY557" s="74"/>
      <c r="CZ557" s="74"/>
      <c r="DA557" s="74"/>
      <c r="DB557" s="74"/>
      <c r="DC557" s="74"/>
      <c r="DD557" s="74"/>
      <c r="DE557" s="74"/>
      <c r="DF557" s="74"/>
      <c r="DG557" s="74"/>
      <c r="DH557" s="74"/>
      <c r="DI557" s="74"/>
      <c r="DJ557" s="74"/>
      <c r="DK557" s="74"/>
      <c r="DL557" s="74"/>
      <c r="DM557" s="74"/>
      <c r="DN557" s="74"/>
      <c r="DO557" s="74"/>
      <c r="DP557" s="74"/>
      <c r="DQ557" s="74"/>
      <c r="DR557" s="74"/>
      <c r="DS557" s="74"/>
      <c r="DT557" s="74"/>
      <c r="DU557" s="74"/>
      <c r="DV557" s="74"/>
      <c r="DW557" s="74"/>
      <c r="DX557" s="74"/>
      <c r="DY557" s="74"/>
      <c r="DZ557" s="74"/>
      <c r="EA557" s="74"/>
      <c r="EB557" s="74"/>
      <c r="EC557" s="74"/>
      <c r="ED557" s="74"/>
      <c r="EE557" s="74"/>
      <c r="EF557" s="74"/>
      <c r="EG557" s="74"/>
      <c r="EH557" s="74"/>
      <c r="EI557" s="74"/>
      <c r="EJ557" s="74"/>
      <c r="EK557" s="74"/>
      <c r="EL557" s="74"/>
      <c r="EM557" s="74"/>
      <c r="EN557" s="74"/>
      <c r="EO557" s="74"/>
      <c r="EP557" s="74"/>
      <c r="EQ557" s="74"/>
      <c r="ER557" s="74"/>
      <c r="ES557" s="74"/>
      <c r="ET557" s="74"/>
      <c r="EU557" s="74"/>
      <c r="EV557" s="74"/>
      <c r="EW557" s="74"/>
      <c r="EX557" s="74"/>
      <c r="EY557" s="74"/>
      <c r="EZ557" s="74"/>
      <c r="FA557" s="74"/>
      <c r="FB557" s="74"/>
      <c r="FC557" s="74"/>
      <c r="FD557" s="74"/>
      <c r="FE557" s="74"/>
      <c r="FF557" s="74"/>
      <c r="FG557" s="74"/>
      <c r="FH557" s="74"/>
      <c r="FI557" s="74"/>
      <c r="FJ557" s="74"/>
      <c r="FK557" s="74"/>
      <c r="FL557" s="74"/>
      <c r="FM557" s="74"/>
      <c r="FN557" s="74"/>
      <c r="FO557" s="74"/>
      <c r="FP557" s="74"/>
      <c r="FQ557" s="74"/>
      <c r="FR557" s="74"/>
      <c r="FS557" s="74"/>
      <c r="FT557" s="74"/>
      <c r="FU557" s="74"/>
      <c r="FV557" s="74"/>
      <c r="FW557" s="74"/>
      <c r="FX557" s="74"/>
      <c r="FY557" s="74"/>
      <c r="FZ557" s="74"/>
      <c r="GA557" s="74"/>
      <c r="GB557" s="74"/>
      <c r="GC557" s="74"/>
    </row>
    <row r="558" spans="4:185">
      <c r="D558" s="74"/>
      <c r="E558" s="74"/>
      <c r="F558" s="74"/>
      <c r="G558" s="74"/>
      <c r="H558" s="74"/>
      <c r="I558" s="74"/>
      <c r="J558" s="74"/>
      <c r="K558" s="74"/>
      <c r="L558" s="74"/>
      <c r="M558" s="74"/>
      <c r="N558" s="74"/>
      <c r="O558" s="74"/>
      <c r="P558" s="74"/>
      <c r="Q558" s="74"/>
      <c r="R558" s="74"/>
      <c r="S558" s="74"/>
      <c r="T558" s="74"/>
      <c r="U558" s="74"/>
      <c r="V558" s="74"/>
      <c r="W558" s="74"/>
      <c r="X558" s="74"/>
      <c r="Y558" s="74"/>
      <c r="Z558" s="74"/>
      <c r="AA558" s="74"/>
      <c r="AB558" s="74"/>
      <c r="AC558" s="74"/>
      <c r="AD558" s="74"/>
      <c r="AE558" s="74"/>
      <c r="AF558" s="74"/>
      <c r="AG558" s="74"/>
      <c r="AH558" s="74"/>
      <c r="AI558" s="74"/>
      <c r="AJ558" s="74"/>
      <c r="AK558" s="74"/>
      <c r="AL558" s="74"/>
      <c r="AM558" s="74"/>
      <c r="AN558" s="74"/>
      <c r="AO558" s="74"/>
      <c r="AP558" s="74"/>
      <c r="AQ558" s="74"/>
      <c r="AR558" s="74"/>
      <c r="AS558" s="74"/>
      <c r="AT558" s="74"/>
      <c r="AU558" s="74"/>
      <c r="AV558" s="74"/>
      <c r="AW558" s="74"/>
      <c r="AX558" s="74"/>
      <c r="AY558" s="74"/>
      <c r="AZ558" s="74"/>
      <c r="BA558" s="74"/>
      <c r="BB558" s="74"/>
      <c r="BC558" s="74"/>
      <c r="BD558" s="74"/>
      <c r="BE558" s="74"/>
      <c r="BF558" s="74"/>
      <c r="BG558" s="74"/>
      <c r="BH558" s="74"/>
      <c r="BI558" s="74"/>
      <c r="BJ558" s="74"/>
      <c r="BK558" s="74"/>
      <c r="BL558" s="74"/>
      <c r="BM558" s="74"/>
      <c r="BN558" s="74"/>
      <c r="BO558" s="74"/>
      <c r="BP558" s="74"/>
      <c r="BQ558" s="74"/>
      <c r="BR558" s="74"/>
      <c r="BS558" s="74"/>
      <c r="BT558" s="74"/>
      <c r="BU558" s="74"/>
      <c r="BV558" s="74"/>
      <c r="BW558" s="74"/>
      <c r="BX558" s="74"/>
      <c r="BY558" s="74"/>
      <c r="BZ558" s="74"/>
      <c r="CA558" s="74"/>
      <c r="CB558" s="74"/>
      <c r="CC558" s="74"/>
      <c r="CD558" s="74"/>
      <c r="CE558" s="74"/>
      <c r="CF558" s="74"/>
      <c r="CG558" s="74"/>
      <c r="CH558" s="74"/>
      <c r="CI558" s="74"/>
      <c r="CJ558" s="74"/>
      <c r="CK558" s="74"/>
      <c r="CL558" s="74"/>
      <c r="CM558" s="74"/>
      <c r="CN558" s="74"/>
      <c r="CO558" s="74"/>
      <c r="CP558" s="74"/>
      <c r="CQ558" s="74"/>
      <c r="CR558" s="74"/>
      <c r="CS558" s="74"/>
      <c r="CT558" s="74"/>
      <c r="CU558" s="74"/>
      <c r="CV558" s="74"/>
      <c r="CW558" s="74"/>
      <c r="CX558" s="74"/>
      <c r="CY558" s="74"/>
      <c r="CZ558" s="74"/>
      <c r="DA558" s="74"/>
      <c r="DB558" s="74"/>
      <c r="DC558" s="74"/>
      <c r="DD558" s="74"/>
      <c r="DE558" s="74"/>
      <c r="DF558" s="74"/>
      <c r="DG558" s="74"/>
      <c r="DH558" s="74"/>
      <c r="DI558" s="74"/>
      <c r="DJ558" s="74"/>
      <c r="DK558" s="74"/>
      <c r="DL558" s="74"/>
      <c r="DM558" s="74"/>
      <c r="DN558" s="74"/>
      <c r="DO558" s="74"/>
      <c r="DP558" s="74"/>
      <c r="DQ558" s="74"/>
      <c r="DR558" s="74"/>
      <c r="DS558" s="74"/>
      <c r="DT558" s="74"/>
      <c r="DU558" s="74"/>
      <c r="DV558" s="74"/>
      <c r="DW558" s="74"/>
      <c r="DX558" s="74"/>
      <c r="DY558" s="74"/>
      <c r="DZ558" s="74"/>
      <c r="EA558" s="74"/>
      <c r="EB558" s="74"/>
      <c r="EC558" s="74"/>
      <c r="ED558" s="74"/>
      <c r="EE558" s="74"/>
      <c r="EF558" s="74"/>
      <c r="EG558" s="74"/>
      <c r="EH558" s="74"/>
      <c r="EI558" s="74"/>
      <c r="EJ558" s="74"/>
      <c r="EK558" s="74"/>
      <c r="EL558" s="74"/>
      <c r="EM558" s="74"/>
      <c r="EN558" s="74"/>
      <c r="EO558" s="74"/>
      <c r="EP558" s="74"/>
      <c r="EQ558" s="74"/>
      <c r="ER558" s="74"/>
      <c r="ES558" s="74"/>
      <c r="ET558" s="74"/>
      <c r="EU558" s="74"/>
      <c r="EV558" s="74"/>
      <c r="EW558" s="74"/>
      <c r="EX558" s="74"/>
      <c r="EY558" s="74"/>
      <c r="EZ558" s="74"/>
      <c r="FA558" s="74"/>
      <c r="FB558" s="74"/>
      <c r="FC558" s="74"/>
      <c r="FD558" s="74"/>
      <c r="FE558" s="74"/>
      <c r="FF558" s="74"/>
      <c r="FG558" s="74"/>
      <c r="FH558" s="74"/>
      <c r="FI558" s="74"/>
      <c r="FJ558" s="74"/>
      <c r="FK558" s="74"/>
      <c r="FL558" s="74"/>
      <c r="FM558" s="74"/>
      <c r="FN558" s="74"/>
      <c r="FO558" s="74"/>
      <c r="FP558" s="74"/>
      <c r="FQ558" s="74"/>
      <c r="FR558" s="74"/>
      <c r="FS558" s="74"/>
      <c r="FT558" s="74"/>
      <c r="FU558" s="74"/>
      <c r="FV558" s="74"/>
      <c r="FW558" s="74"/>
      <c r="FX558" s="74"/>
      <c r="FY558" s="74"/>
      <c r="FZ558" s="74"/>
      <c r="GA558" s="74"/>
      <c r="GB558" s="74"/>
      <c r="GC558" s="74"/>
    </row>
    <row r="559" spans="4:185">
      <c r="D559" s="74"/>
      <c r="E559" s="74"/>
      <c r="F559" s="74"/>
      <c r="G559" s="74"/>
      <c r="H559" s="74"/>
      <c r="I559" s="74"/>
      <c r="J559" s="74"/>
      <c r="K559" s="74"/>
      <c r="L559" s="74"/>
      <c r="M559" s="74"/>
      <c r="N559" s="74"/>
      <c r="O559" s="74"/>
      <c r="P559" s="74"/>
      <c r="Q559" s="74"/>
      <c r="R559" s="74"/>
      <c r="S559" s="74"/>
      <c r="T559" s="74"/>
      <c r="U559" s="74"/>
      <c r="V559" s="74"/>
      <c r="W559" s="74"/>
      <c r="X559" s="74"/>
      <c r="Y559" s="74"/>
      <c r="Z559" s="74"/>
      <c r="AA559" s="74"/>
      <c r="AB559" s="74"/>
      <c r="AC559" s="74"/>
      <c r="AD559" s="74"/>
      <c r="AE559" s="74"/>
      <c r="AF559" s="74"/>
      <c r="AG559" s="74"/>
      <c r="AH559" s="74"/>
      <c r="AI559" s="74"/>
      <c r="AJ559" s="74"/>
      <c r="AK559" s="74"/>
      <c r="AL559" s="74"/>
      <c r="AM559" s="74"/>
      <c r="AN559" s="74"/>
      <c r="AO559" s="74"/>
      <c r="AP559" s="74"/>
      <c r="AQ559" s="74"/>
      <c r="AR559" s="74"/>
      <c r="AS559" s="74"/>
      <c r="AT559" s="74"/>
      <c r="AU559" s="74"/>
      <c r="AV559" s="74"/>
      <c r="AW559" s="74"/>
      <c r="AX559" s="74"/>
      <c r="AY559" s="74"/>
      <c r="AZ559" s="74"/>
      <c r="BA559" s="74"/>
      <c r="BB559" s="74"/>
      <c r="BC559" s="74"/>
      <c r="BD559" s="74"/>
      <c r="BE559" s="74"/>
      <c r="BF559" s="74"/>
      <c r="BG559" s="74"/>
      <c r="BH559" s="74"/>
      <c r="BI559" s="74"/>
      <c r="BJ559" s="74"/>
      <c r="BK559" s="74"/>
      <c r="BL559" s="74"/>
      <c r="BM559" s="74"/>
      <c r="BN559" s="74"/>
      <c r="BO559" s="74"/>
      <c r="BP559" s="74"/>
      <c r="BQ559" s="74"/>
      <c r="BR559" s="74"/>
      <c r="BS559" s="74"/>
      <c r="BT559" s="74"/>
      <c r="BU559" s="74"/>
      <c r="BV559" s="74"/>
      <c r="BW559" s="74"/>
      <c r="BX559" s="74"/>
      <c r="BY559" s="74"/>
      <c r="BZ559" s="74"/>
      <c r="CA559" s="74"/>
      <c r="CB559" s="74"/>
      <c r="CC559" s="74"/>
      <c r="CD559" s="74"/>
      <c r="CE559" s="74"/>
      <c r="CF559" s="74"/>
      <c r="CG559" s="74"/>
      <c r="CH559" s="74"/>
      <c r="CI559" s="74"/>
      <c r="CJ559" s="74"/>
      <c r="CK559" s="74"/>
      <c r="CL559" s="74"/>
      <c r="CM559" s="74"/>
      <c r="CN559" s="74"/>
      <c r="CO559" s="74"/>
      <c r="CP559" s="74"/>
      <c r="CQ559" s="74"/>
      <c r="CR559" s="74"/>
      <c r="CS559" s="74"/>
      <c r="CT559" s="74"/>
      <c r="CU559" s="74"/>
      <c r="CV559" s="74"/>
      <c r="CW559" s="74"/>
      <c r="CX559" s="74"/>
      <c r="CY559" s="74"/>
      <c r="CZ559" s="74"/>
      <c r="DA559" s="74"/>
      <c r="DB559" s="74"/>
      <c r="DC559" s="74"/>
      <c r="DD559" s="74"/>
      <c r="DE559" s="74"/>
      <c r="DF559" s="74"/>
      <c r="DG559" s="74"/>
      <c r="DH559" s="74"/>
      <c r="DI559" s="74"/>
      <c r="DJ559" s="74"/>
      <c r="DK559" s="74"/>
      <c r="DL559" s="74"/>
      <c r="DM559" s="74"/>
      <c r="DN559" s="74"/>
      <c r="DO559" s="74"/>
      <c r="DP559" s="74"/>
      <c r="DQ559" s="74"/>
      <c r="DR559" s="74"/>
      <c r="DS559" s="74"/>
      <c r="DT559" s="74"/>
      <c r="DU559" s="74"/>
      <c r="DV559" s="74"/>
      <c r="DW559" s="74"/>
      <c r="DX559" s="74"/>
      <c r="DY559" s="74"/>
      <c r="DZ559" s="74"/>
      <c r="EA559" s="74"/>
      <c r="EB559" s="74"/>
      <c r="EC559" s="74"/>
      <c r="ED559" s="74"/>
      <c r="EE559" s="74"/>
      <c r="EF559" s="74"/>
      <c r="EG559" s="74"/>
      <c r="EH559" s="74"/>
      <c r="EI559" s="74"/>
      <c r="EJ559" s="74"/>
      <c r="EK559" s="74"/>
      <c r="EL559" s="74"/>
      <c r="EM559" s="74"/>
      <c r="EN559" s="74"/>
      <c r="EO559" s="74"/>
      <c r="EP559" s="74"/>
      <c r="EQ559" s="74"/>
      <c r="ER559" s="74"/>
      <c r="ES559" s="74"/>
      <c r="ET559" s="74"/>
      <c r="EU559" s="74"/>
      <c r="EV559" s="74"/>
      <c r="EW559" s="74"/>
      <c r="EX559" s="74"/>
      <c r="EY559" s="74"/>
      <c r="EZ559" s="74"/>
      <c r="FA559" s="74"/>
      <c r="FB559" s="74"/>
      <c r="FC559" s="74"/>
      <c r="FD559" s="74"/>
      <c r="FE559" s="74"/>
      <c r="FF559" s="74"/>
      <c r="FG559" s="74"/>
      <c r="FH559" s="74"/>
      <c r="FI559" s="74"/>
      <c r="FJ559" s="74"/>
      <c r="FK559" s="74"/>
      <c r="FL559" s="74"/>
      <c r="FM559" s="74"/>
      <c r="FN559" s="74"/>
      <c r="FO559" s="74"/>
      <c r="FP559" s="74"/>
      <c r="FQ559" s="74"/>
      <c r="FR559" s="74"/>
      <c r="FS559" s="74"/>
      <c r="FT559" s="74"/>
      <c r="FU559" s="74"/>
      <c r="FV559" s="74"/>
      <c r="FW559" s="74"/>
      <c r="FX559" s="74"/>
      <c r="FY559" s="74"/>
      <c r="FZ559" s="74"/>
      <c r="GA559" s="74"/>
      <c r="GB559" s="74"/>
      <c r="GC559" s="74"/>
    </row>
    <row r="560" spans="4:185">
      <c r="D560" s="74"/>
      <c r="E560" s="74"/>
      <c r="F560" s="74"/>
      <c r="G560" s="74"/>
      <c r="H560" s="74"/>
      <c r="I560" s="74"/>
      <c r="J560" s="74"/>
      <c r="K560" s="74"/>
      <c r="L560" s="74"/>
      <c r="M560" s="74"/>
      <c r="N560" s="74"/>
      <c r="O560" s="74"/>
      <c r="P560" s="74"/>
      <c r="Q560" s="74"/>
      <c r="R560" s="74"/>
      <c r="S560" s="74"/>
      <c r="T560" s="74"/>
      <c r="U560" s="74"/>
      <c r="V560" s="74"/>
      <c r="W560" s="74"/>
      <c r="X560" s="74"/>
      <c r="Y560" s="74"/>
      <c r="Z560" s="74"/>
      <c r="AA560" s="74"/>
      <c r="AB560" s="74"/>
      <c r="AC560" s="74"/>
      <c r="AD560" s="74"/>
      <c r="AE560" s="74"/>
      <c r="AF560" s="74"/>
      <c r="AG560" s="74"/>
      <c r="AH560" s="74"/>
      <c r="AI560" s="74"/>
      <c r="AJ560" s="74"/>
      <c r="AK560" s="74"/>
      <c r="AL560" s="74"/>
      <c r="AM560" s="74"/>
      <c r="AN560" s="74"/>
      <c r="AO560" s="74"/>
      <c r="AP560" s="74"/>
      <c r="AQ560" s="74"/>
      <c r="AR560" s="74"/>
      <c r="AS560" s="74"/>
      <c r="AT560" s="74"/>
      <c r="AU560" s="74"/>
      <c r="AV560" s="74"/>
      <c r="AW560" s="74"/>
      <c r="AX560" s="74"/>
      <c r="AY560" s="74"/>
      <c r="AZ560" s="74"/>
      <c r="BA560" s="74"/>
      <c r="BB560" s="74"/>
      <c r="BC560" s="74"/>
      <c r="BD560" s="74"/>
      <c r="BE560" s="74"/>
      <c r="BF560" s="74"/>
      <c r="BG560" s="74"/>
      <c r="BH560" s="74"/>
      <c r="BI560" s="74"/>
      <c r="BJ560" s="74"/>
      <c r="BK560" s="74"/>
      <c r="BL560" s="74"/>
      <c r="BM560" s="74"/>
      <c r="BN560" s="74"/>
      <c r="BO560" s="74"/>
      <c r="BP560" s="74"/>
      <c r="BQ560" s="74"/>
      <c r="BR560" s="74"/>
      <c r="BS560" s="74"/>
      <c r="BT560" s="74"/>
      <c r="BU560" s="74"/>
      <c r="BV560" s="74"/>
      <c r="BW560" s="74"/>
      <c r="BX560" s="74"/>
      <c r="BY560" s="74"/>
      <c r="BZ560" s="74"/>
      <c r="CA560" s="74"/>
      <c r="CB560" s="74"/>
      <c r="CC560" s="74"/>
      <c r="CD560" s="74"/>
      <c r="CE560" s="74"/>
      <c r="CF560" s="74"/>
      <c r="CG560" s="74"/>
      <c r="CH560" s="74"/>
      <c r="CI560" s="74"/>
      <c r="CJ560" s="74"/>
      <c r="CK560" s="74"/>
      <c r="CL560" s="74"/>
      <c r="CM560" s="74"/>
      <c r="CN560" s="74"/>
      <c r="CO560" s="74"/>
      <c r="CP560" s="74"/>
      <c r="CQ560" s="74"/>
      <c r="CR560" s="74"/>
      <c r="CS560" s="74"/>
      <c r="CT560" s="74"/>
      <c r="CU560" s="74"/>
      <c r="CV560" s="74"/>
      <c r="CW560" s="74"/>
      <c r="CX560" s="74"/>
      <c r="CY560" s="74"/>
      <c r="CZ560" s="74"/>
      <c r="DA560" s="74"/>
      <c r="DB560" s="74"/>
      <c r="DC560" s="74"/>
      <c r="DD560" s="74"/>
      <c r="DE560" s="74"/>
      <c r="DF560" s="74"/>
      <c r="DG560" s="74"/>
      <c r="DH560" s="74"/>
      <c r="DI560" s="74"/>
      <c r="DJ560" s="74"/>
      <c r="DK560" s="74"/>
      <c r="DL560" s="74"/>
      <c r="DM560" s="74"/>
      <c r="DN560" s="74"/>
      <c r="DO560" s="74"/>
      <c r="DP560" s="74"/>
      <c r="DQ560" s="74"/>
      <c r="DR560" s="74"/>
      <c r="DS560" s="74"/>
      <c r="DT560" s="74"/>
      <c r="DU560" s="74"/>
      <c r="DV560" s="74"/>
      <c r="DW560" s="74"/>
      <c r="DX560" s="74"/>
      <c r="DY560" s="74"/>
      <c r="DZ560" s="74"/>
      <c r="EA560" s="74"/>
      <c r="EB560" s="74"/>
      <c r="EC560" s="74"/>
      <c r="ED560" s="74"/>
      <c r="EE560" s="74"/>
      <c r="EF560" s="74"/>
      <c r="EG560" s="74"/>
      <c r="EH560" s="74"/>
      <c r="EI560" s="74"/>
      <c r="EJ560" s="74"/>
      <c r="EK560" s="74"/>
      <c r="EL560" s="74"/>
      <c r="EM560" s="74"/>
      <c r="EN560" s="74"/>
      <c r="EO560" s="74"/>
      <c r="EP560" s="74"/>
      <c r="EQ560" s="74"/>
      <c r="ER560" s="74"/>
      <c r="ES560" s="74"/>
      <c r="ET560" s="74"/>
      <c r="EU560" s="74"/>
      <c r="EV560" s="74"/>
      <c r="EW560" s="74"/>
      <c r="EX560" s="74"/>
      <c r="EY560" s="74"/>
      <c r="EZ560" s="74"/>
      <c r="FA560" s="74"/>
      <c r="FB560" s="74"/>
      <c r="FC560" s="74"/>
      <c r="FD560" s="74"/>
      <c r="FE560" s="74"/>
      <c r="FF560" s="74"/>
      <c r="FG560" s="74"/>
      <c r="FH560" s="74"/>
      <c r="FI560" s="74"/>
      <c r="FJ560" s="74"/>
      <c r="FK560" s="74"/>
      <c r="FL560" s="74"/>
      <c r="FM560" s="74"/>
      <c r="FN560" s="74"/>
      <c r="FO560" s="74"/>
      <c r="FP560" s="74"/>
      <c r="FQ560" s="74"/>
      <c r="FR560" s="74"/>
      <c r="FS560" s="74"/>
      <c r="FT560" s="74"/>
      <c r="FU560" s="74"/>
      <c r="FV560" s="74"/>
      <c r="FW560" s="74"/>
      <c r="FX560" s="74"/>
      <c r="FY560" s="74"/>
      <c r="FZ560" s="74"/>
      <c r="GA560" s="74"/>
      <c r="GB560" s="74"/>
      <c r="GC560" s="74"/>
    </row>
    <row r="561" spans="4:185">
      <c r="D561" s="74"/>
      <c r="E561" s="74"/>
      <c r="F561" s="74"/>
      <c r="G561" s="74"/>
      <c r="H561" s="74"/>
      <c r="I561" s="74"/>
      <c r="J561" s="74"/>
      <c r="K561" s="74"/>
      <c r="L561" s="74"/>
      <c r="M561" s="74"/>
      <c r="N561" s="74"/>
      <c r="O561" s="74"/>
      <c r="P561" s="74"/>
      <c r="Q561" s="74"/>
      <c r="R561" s="74"/>
      <c r="S561" s="74"/>
      <c r="T561" s="74"/>
      <c r="U561" s="74"/>
      <c r="V561" s="74"/>
      <c r="W561" s="74"/>
      <c r="X561" s="74"/>
      <c r="Y561" s="74"/>
      <c r="Z561" s="74"/>
      <c r="AA561" s="74"/>
      <c r="AB561" s="74"/>
      <c r="AC561" s="74"/>
      <c r="AD561" s="74"/>
      <c r="AE561" s="74"/>
      <c r="AF561" s="74"/>
      <c r="AG561" s="74"/>
      <c r="AH561" s="74"/>
      <c r="AI561" s="74"/>
      <c r="AJ561" s="74"/>
      <c r="AK561" s="74"/>
      <c r="AL561" s="74"/>
      <c r="AM561" s="74"/>
      <c r="AN561" s="74"/>
      <c r="AO561" s="74"/>
      <c r="AP561" s="74"/>
      <c r="AQ561" s="74"/>
      <c r="AR561" s="74"/>
      <c r="AS561" s="74"/>
      <c r="AT561" s="74"/>
      <c r="AU561" s="74"/>
      <c r="AV561" s="74"/>
      <c r="AW561" s="74"/>
      <c r="AX561" s="74"/>
      <c r="AY561" s="74"/>
      <c r="AZ561" s="74"/>
      <c r="BA561" s="74"/>
      <c r="BB561" s="74"/>
      <c r="BC561" s="74"/>
      <c r="BD561" s="74"/>
      <c r="BE561" s="74"/>
      <c r="BF561" s="74"/>
      <c r="BG561" s="74"/>
      <c r="BH561" s="74"/>
      <c r="BI561" s="74"/>
      <c r="BJ561" s="74"/>
      <c r="BK561" s="74"/>
      <c r="BL561" s="74"/>
      <c r="BM561" s="74"/>
      <c r="BN561" s="74"/>
      <c r="BO561" s="74"/>
      <c r="BP561" s="74"/>
      <c r="BQ561" s="74"/>
      <c r="BR561" s="74"/>
      <c r="BS561" s="74"/>
      <c r="BT561" s="74"/>
      <c r="BU561" s="74"/>
      <c r="BV561" s="74"/>
      <c r="BW561" s="74"/>
      <c r="BX561" s="74"/>
      <c r="BY561" s="74"/>
      <c r="BZ561" s="74"/>
      <c r="CA561" s="74"/>
      <c r="CB561" s="74"/>
      <c r="CC561" s="74"/>
      <c r="CD561" s="74"/>
      <c r="CE561" s="74"/>
      <c r="CF561" s="74"/>
      <c r="CG561" s="74"/>
      <c r="CH561" s="74"/>
      <c r="CI561" s="74"/>
      <c r="CJ561" s="74"/>
      <c r="CK561" s="74"/>
      <c r="CL561" s="74"/>
      <c r="CM561" s="74"/>
      <c r="CN561" s="74"/>
      <c r="CO561" s="74"/>
      <c r="CP561" s="74"/>
      <c r="CQ561" s="74"/>
      <c r="CR561" s="74"/>
      <c r="CS561" s="74"/>
      <c r="CT561" s="74"/>
      <c r="CU561" s="74"/>
      <c r="CV561" s="74"/>
      <c r="CW561" s="74"/>
      <c r="CX561" s="74"/>
      <c r="CY561" s="74"/>
      <c r="CZ561" s="74"/>
      <c r="DA561" s="74"/>
      <c r="DB561" s="74"/>
      <c r="DC561" s="74"/>
      <c r="DD561" s="74"/>
      <c r="DE561" s="74"/>
      <c r="DF561" s="74"/>
      <c r="DG561" s="74"/>
      <c r="DH561" s="74"/>
      <c r="DI561" s="74"/>
      <c r="DJ561" s="74"/>
      <c r="DK561" s="74"/>
      <c r="DL561" s="74"/>
      <c r="DM561" s="74"/>
      <c r="DN561" s="74"/>
      <c r="DO561" s="74"/>
      <c r="DP561" s="74"/>
      <c r="DQ561" s="74"/>
      <c r="DR561" s="74"/>
      <c r="DS561" s="74"/>
      <c r="DT561" s="74"/>
      <c r="DU561" s="74"/>
      <c r="DV561" s="74"/>
      <c r="DW561" s="74"/>
      <c r="DX561" s="74"/>
      <c r="DY561" s="74"/>
      <c r="DZ561" s="74"/>
      <c r="EA561" s="74"/>
      <c r="EB561" s="74"/>
      <c r="EC561" s="74"/>
      <c r="ED561" s="74"/>
      <c r="EE561" s="74"/>
      <c r="EF561" s="74"/>
      <c r="EG561" s="74"/>
      <c r="EH561" s="74"/>
      <c r="EI561" s="74"/>
      <c r="EJ561" s="74"/>
      <c r="EK561" s="74"/>
      <c r="EL561" s="74"/>
      <c r="EM561" s="74"/>
      <c r="EN561" s="74"/>
      <c r="EO561" s="74"/>
      <c r="EP561" s="74"/>
      <c r="EQ561" s="74"/>
      <c r="ER561" s="74"/>
      <c r="ES561" s="74"/>
      <c r="ET561" s="74"/>
      <c r="EU561" s="74"/>
      <c r="EV561" s="74"/>
      <c r="EW561" s="74"/>
      <c r="EX561" s="74"/>
      <c r="EY561" s="74"/>
      <c r="EZ561" s="74"/>
      <c r="FA561" s="74"/>
      <c r="FB561" s="74"/>
      <c r="FC561" s="74"/>
      <c r="FD561" s="74"/>
      <c r="FE561" s="74"/>
      <c r="FF561" s="74"/>
      <c r="FG561" s="74"/>
      <c r="FH561" s="74"/>
      <c r="FI561" s="74"/>
      <c r="FJ561" s="74"/>
      <c r="FK561" s="74"/>
      <c r="FL561" s="74"/>
      <c r="FM561" s="74"/>
      <c r="FN561" s="74"/>
      <c r="FO561" s="74"/>
      <c r="FP561" s="74"/>
      <c r="FQ561" s="74"/>
      <c r="FR561" s="74"/>
      <c r="FS561" s="74"/>
      <c r="FT561" s="74"/>
      <c r="FU561" s="74"/>
      <c r="FV561" s="74"/>
      <c r="FW561" s="74"/>
      <c r="FX561" s="74"/>
      <c r="FY561" s="74"/>
      <c r="FZ561" s="74"/>
      <c r="GA561" s="74"/>
      <c r="GB561" s="74"/>
      <c r="GC561" s="74"/>
    </row>
    <row r="562" spans="4:185">
      <c r="D562" s="74"/>
      <c r="E562" s="74"/>
      <c r="F562" s="74"/>
      <c r="G562" s="74"/>
      <c r="H562" s="74"/>
      <c r="I562" s="74"/>
      <c r="J562" s="74"/>
      <c r="K562" s="74"/>
      <c r="L562" s="74"/>
      <c r="M562" s="74"/>
      <c r="N562" s="74"/>
      <c r="O562" s="74"/>
      <c r="P562" s="74"/>
      <c r="Q562" s="74"/>
      <c r="R562" s="74"/>
      <c r="S562" s="74"/>
      <c r="T562" s="74"/>
      <c r="U562" s="74"/>
      <c r="V562" s="74"/>
      <c r="W562" s="74"/>
      <c r="X562" s="74"/>
      <c r="Y562" s="74"/>
      <c r="Z562" s="74"/>
      <c r="AA562" s="74"/>
      <c r="AB562" s="74"/>
      <c r="AC562" s="74"/>
      <c r="AD562" s="74"/>
      <c r="AE562" s="74"/>
      <c r="AF562" s="74"/>
      <c r="AG562" s="74"/>
      <c r="AH562" s="74"/>
      <c r="AI562" s="74"/>
      <c r="AJ562" s="74"/>
      <c r="AK562" s="74"/>
      <c r="AL562" s="74"/>
      <c r="AM562" s="74"/>
      <c r="AN562" s="74"/>
      <c r="AO562" s="74"/>
      <c r="AP562" s="74"/>
      <c r="AQ562" s="74"/>
      <c r="AR562" s="74"/>
      <c r="AS562" s="74"/>
      <c r="AT562" s="74"/>
      <c r="AU562" s="74"/>
      <c r="AV562" s="74"/>
      <c r="AW562" s="74"/>
      <c r="AX562" s="74"/>
      <c r="AY562" s="74"/>
      <c r="AZ562" s="74"/>
      <c r="BA562" s="74"/>
      <c r="BB562" s="74"/>
      <c r="BC562" s="74"/>
      <c r="BD562" s="74"/>
      <c r="BE562" s="74"/>
      <c r="BF562" s="74"/>
      <c r="BG562" s="74"/>
      <c r="BH562" s="74"/>
      <c r="BI562" s="74"/>
      <c r="BJ562" s="74"/>
      <c r="BK562" s="74"/>
      <c r="BL562" s="74"/>
      <c r="BM562" s="74"/>
      <c r="BN562" s="74"/>
      <c r="BO562" s="74"/>
      <c r="BP562" s="74"/>
      <c r="BQ562" s="74"/>
      <c r="BR562" s="74"/>
      <c r="BS562" s="74"/>
      <c r="BT562" s="74"/>
      <c r="BU562" s="74"/>
      <c r="BV562" s="74"/>
      <c r="BW562" s="74"/>
      <c r="BX562" s="74"/>
      <c r="BY562" s="74"/>
      <c r="BZ562" s="74"/>
      <c r="CA562" s="74"/>
      <c r="CB562" s="74"/>
      <c r="CC562" s="74"/>
      <c r="CD562" s="74"/>
      <c r="CE562" s="74"/>
      <c r="CF562" s="74"/>
      <c r="CG562" s="74"/>
      <c r="CH562" s="74"/>
      <c r="CI562" s="74"/>
      <c r="CJ562" s="74"/>
      <c r="CK562" s="74"/>
      <c r="CL562" s="74"/>
      <c r="CM562" s="74"/>
      <c r="CN562" s="74"/>
      <c r="CO562" s="74"/>
      <c r="CP562" s="74"/>
      <c r="CQ562" s="74"/>
      <c r="CR562" s="74"/>
      <c r="CS562" s="74"/>
      <c r="CT562" s="74"/>
      <c r="CU562" s="74"/>
      <c r="CV562" s="74"/>
      <c r="CW562" s="74"/>
      <c r="CX562" s="74"/>
      <c r="CY562" s="74"/>
      <c r="CZ562" s="74"/>
      <c r="DA562" s="74"/>
      <c r="DB562" s="74"/>
      <c r="DC562" s="74"/>
      <c r="DD562" s="74"/>
      <c r="DE562" s="74"/>
      <c r="DF562" s="74"/>
      <c r="DG562" s="74"/>
      <c r="DH562" s="74"/>
      <c r="DI562" s="74"/>
      <c r="DJ562" s="74"/>
      <c r="DK562" s="74"/>
      <c r="DL562" s="74"/>
      <c r="DM562" s="74"/>
      <c r="DN562" s="74"/>
      <c r="DO562" s="74"/>
      <c r="DP562" s="74"/>
      <c r="DQ562" s="74"/>
      <c r="DR562" s="74"/>
      <c r="DS562" s="74"/>
      <c r="DT562" s="74"/>
      <c r="DU562" s="74"/>
      <c r="DV562" s="74"/>
      <c r="DW562" s="74"/>
      <c r="DX562" s="74"/>
      <c r="DY562" s="74"/>
      <c r="DZ562" s="74"/>
      <c r="EA562" s="74"/>
      <c r="EB562" s="74"/>
      <c r="EC562" s="74"/>
      <c r="ED562" s="74"/>
      <c r="EE562" s="74"/>
      <c r="EF562" s="74"/>
      <c r="EG562" s="74"/>
      <c r="EH562" s="74"/>
      <c r="EI562" s="74"/>
      <c r="EJ562" s="74"/>
      <c r="EK562" s="74"/>
      <c r="EL562" s="74"/>
      <c r="EM562" s="74"/>
      <c r="EN562" s="74"/>
      <c r="EO562" s="74"/>
      <c r="EP562" s="74"/>
      <c r="EQ562" s="74"/>
      <c r="ER562" s="74"/>
      <c r="ES562" s="74"/>
      <c r="ET562" s="74"/>
      <c r="EU562" s="74"/>
      <c r="EV562" s="74"/>
      <c r="EW562" s="74"/>
      <c r="EX562" s="74"/>
      <c r="EY562" s="74"/>
      <c r="EZ562" s="74"/>
      <c r="FA562" s="74"/>
      <c r="FB562" s="74"/>
      <c r="FC562" s="74"/>
      <c r="FD562" s="74"/>
      <c r="FE562" s="74"/>
      <c r="FF562" s="74"/>
      <c r="FG562" s="74"/>
      <c r="FH562" s="74"/>
      <c r="FI562" s="74"/>
      <c r="FJ562" s="74"/>
      <c r="FK562" s="74"/>
      <c r="FL562" s="74"/>
      <c r="FM562" s="74"/>
      <c r="FN562" s="74"/>
      <c r="FO562" s="74"/>
      <c r="FP562" s="74"/>
      <c r="FQ562" s="74"/>
      <c r="FR562" s="74"/>
      <c r="FS562" s="74"/>
      <c r="FT562" s="74"/>
      <c r="FU562" s="74"/>
      <c r="FV562" s="74"/>
      <c r="FW562" s="74"/>
      <c r="FX562" s="74"/>
      <c r="FY562" s="74"/>
      <c r="FZ562" s="74"/>
      <c r="GA562" s="74"/>
      <c r="GB562" s="74"/>
      <c r="GC562" s="74"/>
    </row>
    <row r="563" spans="4:185">
      <c r="D563" s="74"/>
      <c r="E563" s="74"/>
      <c r="F563" s="74"/>
      <c r="G563" s="74"/>
      <c r="H563" s="74"/>
      <c r="I563" s="74"/>
      <c r="J563" s="74"/>
      <c r="K563" s="74"/>
      <c r="L563" s="74"/>
      <c r="M563" s="74"/>
      <c r="N563" s="74"/>
      <c r="O563" s="74"/>
      <c r="P563" s="74"/>
      <c r="Q563" s="74"/>
      <c r="R563" s="74"/>
      <c r="S563" s="74"/>
      <c r="T563" s="74"/>
      <c r="U563" s="74"/>
      <c r="V563" s="74"/>
      <c r="W563" s="74"/>
      <c r="X563" s="74"/>
      <c r="Y563" s="74"/>
      <c r="Z563" s="74"/>
      <c r="AA563" s="74"/>
      <c r="AB563" s="74"/>
      <c r="AC563" s="74"/>
      <c r="AD563" s="74"/>
      <c r="AE563" s="74"/>
      <c r="AF563" s="74"/>
      <c r="AG563" s="74"/>
      <c r="AH563" s="74"/>
      <c r="AI563" s="74"/>
      <c r="AJ563" s="74"/>
      <c r="AK563" s="74"/>
      <c r="AL563" s="74"/>
      <c r="AM563" s="74"/>
      <c r="AN563" s="74"/>
      <c r="AO563" s="74"/>
      <c r="AP563" s="74"/>
      <c r="AQ563" s="74"/>
      <c r="AR563" s="74"/>
      <c r="AS563" s="74"/>
      <c r="AT563" s="74"/>
      <c r="AU563" s="74"/>
      <c r="AV563" s="74"/>
      <c r="AW563" s="74"/>
      <c r="AX563" s="74"/>
      <c r="AY563" s="74"/>
      <c r="AZ563" s="74"/>
      <c r="BA563" s="74"/>
      <c r="BB563" s="74"/>
      <c r="BC563" s="74"/>
      <c r="BD563" s="74"/>
      <c r="BE563" s="74"/>
      <c r="BF563" s="74"/>
      <c r="BG563" s="74"/>
      <c r="BH563" s="74"/>
      <c r="BI563" s="74"/>
      <c r="BJ563" s="74"/>
      <c r="BK563" s="74"/>
      <c r="BL563" s="74"/>
      <c r="BM563" s="74"/>
      <c r="BN563" s="74"/>
      <c r="BO563" s="74"/>
      <c r="BP563" s="74"/>
      <c r="BQ563" s="74"/>
      <c r="BR563" s="74"/>
      <c r="BS563" s="74"/>
      <c r="BT563" s="74"/>
      <c r="BU563" s="74"/>
      <c r="BV563" s="74"/>
      <c r="BW563" s="74"/>
      <c r="BX563" s="74"/>
      <c r="BY563" s="74"/>
      <c r="BZ563" s="74"/>
      <c r="CA563" s="74"/>
      <c r="CB563" s="74"/>
      <c r="CC563" s="74"/>
      <c r="CD563" s="74"/>
      <c r="CE563" s="74"/>
      <c r="CF563" s="74"/>
      <c r="CG563" s="74"/>
      <c r="CH563" s="74"/>
      <c r="CI563" s="74"/>
      <c r="CJ563" s="74"/>
      <c r="CK563" s="74"/>
      <c r="CL563" s="74"/>
      <c r="CM563" s="74"/>
      <c r="CN563" s="74"/>
      <c r="CO563" s="74"/>
      <c r="CP563" s="74"/>
      <c r="CQ563" s="74"/>
      <c r="CR563" s="74"/>
      <c r="CS563" s="74"/>
      <c r="CT563" s="74"/>
      <c r="CU563" s="74"/>
      <c r="CV563" s="74"/>
      <c r="CW563" s="74"/>
      <c r="CX563" s="74"/>
      <c r="CY563" s="74"/>
      <c r="CZ563" s="74"/>
      <c r="DA563" s="74"/>
      <c r="DB563" s="74"/>
      <c r="DC563" s="74"/>
      <c r="DD563" s="74"/>
      <c r="DE563" s="74"/>
      <c r="DF563" s="74"/>
      <c r="DG563" s="74"/>
      <c r="DH563" s="74"/>
      <c r="DI563" s="74"/>
      <c r="DJ563" s="74"/>
      <c r="DK563" s="74"/>
      <c r="DL563" s="74"/>
      <c r="DM563" s="74"/>
      <c r="DN563" s="74"/>
      <c r="DO563" s="74"/>
      <c r="DP563" s="74"/>
      <c r="DQ563" s="74"/>
      <c r="DR563" s="74"/>
      <c r="DS563" s="74"/>
      <c r="DT563" s="74"/>
      <c r="DU563" s="74"/>
      <c r="DV563" s="74"/>
      <c r="DW563" s="74"/>
      <c r="DX563" s="74"/>
      <c r="DY563" s="74"/>
      <c r="DZ563" s="74"/>
      <c r="EA563" s="74"/>
      <c r="EB563" s="74"/>
      <c r="EC563" s="74"/>
      <c r="ED563" s="74"/>
      <c r="EE563" s="74"/>
      <c r="EF563" s="74"/>
      <c r="EG563" s="74"/>
      <c r="EH563" s="74"/>
      <c r="EI563" s="74"/>
      <c r="EJ563" s="74"/>
      <c r="EK563" s="74"/>
      <c r="EL563" s="74"/>
      <c r="EM563" s="74"/>
      <c r="EN563" s="74"/>
      <c r="EO563" s="74"/>
      <c r="EP563" s="74"/>
      <c r="EQ563" s="74"/>
      <c r="ER563" s="74"/>
      <c r="ES563" s="74"/>
      <c r="ET563" s="74"/>
      <c r="EU563" s="74"/>
      <c r="EV563" s="74"/>
      <c r="EW563" s="74"/>
      <c r="EX563" s="74"/>
      <c r="EY563" s="74"/>
      <c r="EZ563" s="74"/>
      <c r="FA563" s="74"/>
      <c r="FB563" s="74"/>
      <c r="FC563" s="74"/>
      <c r="FD563" s="74"/>
      <c r="FE563" s="74"/>
      <c r="FF563" s="74"/>
      <c r="FG563" s="74"/>
      <c r="FH563" s="74"/>
      <c r="FI563" s="74"/>
      <c r="FJ563" s="74"/>
      <c r="FK563" s="74"/>
      <c r="FL563" s="74"/>
      <c r="FM563" s="74"/>
      <c r="FN563" s="74"/>
      <c r="FO563" s="74"/>
      <c r="FP563" s="74"/>
      <c r="FQ563" s="74"/>
      <c r="FR563" s="74"/>
      <c r="FS563" s="74"/>
      <c r="FT563" s="74"/>
      <c r="FU563" s="74"/>
      <c r="FV563" s="74"/>
      <c r="FW563" s="74"/>
      <c r="FX563" s="74"/>
      <c r="FY563" s="74"/>
      <c r="FZ563" s="74"/>
      <c r="GA563" s="74"/>
      <c r="GB563" s="74"/>
      <c r="GC563" s="74"/>
    </row>
    <row r="564" spans="4:185">
      <c r="D564" s="74"/>
      <c r="E564" s="74"/>
      <c r="F564" s="74"/>
      <c r="G564" s="74"/>
      <c r="H564" s="74"/>
      <c r="I564" s="74"/>
      <c r="J564" s="74"/>
      <c r="K564" s="74"/>
      <c r="L564" s="74"/>
      <c r="M564" s="74"/>
      <c r="N564" s="74"/>
      <c r="O564" s="74"/>
      <c r="P564" s="74"/>
      <c r="Q564" s="74"/>
      <c r="R564" s="74"/>
      <c r="S564" s="74"/>
      <c r="T564" s="74"/>
      <c r="U564" s="74"/>
      <c r="V564" s="74"/>
      <c r="W564" s="74"/>
      <c r="X564" s="74"/>
      <c r="Y564" s="74"/>
      <c r="Z564" s="74"/>
      <c r="AA564" s="74"/>
      <c r="AB564" s="74"/>
      <c r="AC564" s="74"/>
      <c r="AD564" s="74"/>
      <c r="AE564" s="74"/>
      <c r="AF564" s="74"/>
      <c r="AG564" s="74"/>
      <c r="AH564" s="74"/>
      <c r="AI564" s="74"/>
      <c r="AJ564" s="74"/>
      <c r="AK564" s="74"/>
      <c r="AL564" s="74"/>
      <c r="AM564" s="74"/>
      <c r="AN564" s="74"/>
      <c r="AO564" s="74"/>
      <c r="AP564" s="74"/>
      <c r="AQ564" s="74"/>
      <c r="AR564" s="74"/>
      <c r="AS564" s="74"/>
      <c r="AT564" s="74"/>
      <c r="AU564" s="74"/>
      <c r="AV564" s="74"/>
      <c r="AW564" s="74"/>
      <c r="AX564" s="74"/>
      <c r="AY564" s="74"/>
      <c r="AZ564" s="74"/>
      <c r="BA564" s="74"/>
      <c r="BB564" s="74"/>
      <c r="BC564" s="74"/>
      <c r="BD564" s="74"/>
      <c r="BE564" s="74"/>
      <c r="BF564" s="74"/>
      <c r="BG564" s="74"/>
      <c r="BH564" s="74"/>
      <c r="BI564" s="74"/>
      <c r="BJ564" s="74"/>
      <c r="BK564" s="74"/>
      <c r="BL564" s="74"/>
      <c r="BM564" s="74"/>
      <c r="BN564" s="74"/>
      <c r="BO564" s="74"/>
      <c r="BP564" s="74"/>
      <c r="BQ564" s="74"/>
      <c r="BR564" s="74"/>
      <c r="BS564" s="74"/>
      <c r="BT564" s="74"/>
      <c r="BU564" s="74"/>
      <c r="BV564" s="74"/>
      <c r="BW564" s="74"/>
      <c r="BX564" s="74"/>
      <c r="BY564" s="74"/>
      <c r="BZ564" s="74"/>
      <c r="CA564" s="74"/>
      <c r="CB564" s="74"/>
      <c r="CC564" s="74"/>
      <c r="CD564" s="74"/>
      <c r="CE564" s="74"/>
      <c r="CF564" s="74"/>
      <c r="CG564" s="74"/>
      <c r="CH564" s="74"/>
      <c r="CI564" s="74"/>
      <c r="CJ564" s="74"/>
      <c r="CK564" s="74"/>
      <c r="CL564" s="74"/>
      <c r="CM564" s="74"/>
      <c r="CN564" s="74"/>
      <c r="CO564" s="74"/>
      <c r="CP564" s="74"/>
      <c r="CQ564" s="74"/>
      <c r="CR564" s="74"/>
      <c r="CS564" s="74"/>
      <c r="CT564" s="74"/>
      <c r="CU564" s="74"/>
      <c r="CV564" s="74"/>
      <c r="CW564" s="74"/>
      <c r="CX564" s="74"/>
      <c r="CY564" s="74"/>
      <c r="CZ564" s="74"/>
      <c r="DA564" s="74"/>
      <c r="DB564" s="74"/>
      <c r="DC564" s="74"/>
      <c r="DD564" s="74"/>
      <c r="DE564" s="74"/>
      <c r="DF564" s="74"/>
      <c r="DG564" s="74"/>
      <c r="DH564" s="74"/>
      <c r="DI564" s="74"/>
      <c r="DJ564" s="74"/>
      <c r="DK564" s="74"/>
      <c r="DL564" s="74"/>
      <c r="DM564" s="74"/>
      <c r="DN564" s="74"/>
      <c r="DO564" s="74"/>
      <c r="DP564" s="74"/>
      <c r="DQ564" s="74"/>
      <c r="DR564" s="74"/>
      <c r="DS564" s="74"/>
      <c r="DT564" s="74"/>
      <c r="DU564" s="74"/>
      <c r="DV564" s="74"/>
      <c r="DW564" s="74"/>
      <c r="DX564" s="74"/>
      <c r="DY564" s="74"/>
      <c r="DZ564" s="74"/>
      <c r="EA564" s="74"/>
      <c r="EB564" s="74"/>
      <c r="EC564" s="74"/>
      <c r="ED564" s="74"/>
      <c r="EE564" s="74"/>
      <c r="EF564" s="74"/>
      <c r="EG564" s="74"/>
      <c r="EH564" s="74"/>
      <c r="EI564" s="74"/>
      <c r="EJ564" s="74"/>
      <c r="EK564" s="74"/>
      <c r="EL564" s="74"/>
      <c r="EM564" s="74"/>
      <c r="EN564" s="74"/>
      <c r="EO564" s="74"/>
      <c r="EP564" s="74"/>
      <c r="EQ564" s="74"/>
      <c r="ER564" s="74"/>
      <c r="ES564" s="74"/>
      <c r="ET564" s="74"/>
      <c r="EU564" s="74"/>
      <c r="EV564" s="74"/>
      <c r="EW564" s="74"/>
      <c r="EX564" s="74"/>
      <c r="EY564" s="74"/>
      <c r="EZ564" s="74"/>
      <c r="FA564" s="74"/>
      <c r="FB564" s="74"/>
      <c r="FC564" s="74"/>
      <c r="FD564" s="74"/>
      <c r="FE564" s="74"/>
      <c r="FF564" s="74"/>
      <c r="FG564" s="74"/>
      <c r="FH564" s="74"/>
      <c r="FI564" s="74"/>
      <c r="FJ564" s="74"/>
      <c r="FK564" s="74"/>
      <c r="FL564" s="74"/>
      <c r="FM564" s="74"/>
      <c r="FN564" s="74"/>
      <c r="FO564" s="74"/>
      <c r="FP564" s="74"/>
      <c r="FQ564" s="74"/>
      <c r="FR564" s="74"/>
      <c r="FS564" s="74"/>
      <c r="FT564" s="74"/>
      <c r="FU564" s="74"/>
      <c r="FV564" s="74"/>
      <c r="FW564" s="74"/>
      <c r="FX564" s="74"/>
      <c r="FY564" s="74"/>
      <c r="FZ564" s="74"/>
      <c r="GA564" s="74"/>
      <c r="GB564" s="74"/>
      <c r="GC564" s="74"/>
    </row>
    <row r="565" spans="4:185">
      <c r="D565" s="74"/>
      <c r="E565" s="74"/>
      <c r="F565" s="74"/>
      <c r="G565" s="74"/>
      <c r="H565" s="74"/>
      <c r="I565" s="74"/>
      <c r="J565" s="74"/>
      <c r="K565" s="74"/>
      <c r="L565" s="74"/>
      <c r="M565" s="74"/>
      <c r="N565" s="74"/>
      <c r="O565" s="74"/>
      <c r="P565" s="74"/>
      <c r="Q565" s="74"/>
      <c r="R565" s="74"/>
      <c r="S565" s="74"/>
      <c r="T565" s="74"/>
      <c r="U565" s="74"/>
      <c r="V565" s="74"/>
      <c r="W565" s="74"/>
      <c r="X565" s="74"/>
      <c r="Y565" s="74"/>
      <c r="Z565" s="74"/>
      <c r="AA565" s="74"/>
      <c r="AB565" s="74"/>
      <c r="AC565" s="74"/>
      <c r="AD565" s="74"/>
      <c r="AE565" s="74"/>
      <c r="AF565" s="74"/>
      <c r="AG565" s="74"/>
      <c r="AH565" s="74"/>
      <c r="AI565" s="74"/>
      <c r="AJ565" s="74"/>
      <c r="AK565" s="74"/>
      <c r="AL565" s="74"/>
      <c r="AM565" s="74"/>
      <c r="AN565" s="74"/>
      <c r="AO565" s="74"/>
      <c r="AP565" s="74"/>
      <c r="AQ565" s="74"/>
      <c r="AR565" s="74"/>
      <c r="AS565" s="74"/>
      <c r="AT565" s="74"/>
      <c r="AU565" s="74"/>
      <c r="AV565" s="74"/>
      <c r="AW565" s="74"/>
      <c r="AX565" s="74"/>
      <c r="AY565" s="74"/>
      <c r="AZ565" s="74"/>
      <c r="BA565" s="74"/>
      <c r="BB565" s="74"/>
      <c r="BC565" s="74"/>
      <c r="BD565" s="74"/>
      <c r="BE565" s="74"/>
      <c r="BF565" s="74"/>
      <c r="BG565" s="74"/>
      <c r="BH565" s="74"/>
      <c r="BI565" s="74"/>
      <c r="BJ565" s="74"/>
      <c r="BK565" s="74"/>
      <c r="BL565" s="74"/>
      <c r="BM565" s="74"/>
      <c r="BN565" s="74"/>
      <c r="BO565" s="74"/>
      <c r="BP565" s="74"/>
      <c r="BQ565" s="74"/>
      <c r="BR565" s="74"/>
      <c r="BS565" s="74"/>
      <c r="BT565" s="74"/>
      <c r="BU565" s="74"/>
      <c r="BV565" s="74"/>
      <c r="BW565" s="74"/>
      <c r="BX565" s="74"/>
      <c r="BY565" s="74"/>
      <c r="BZ565" s="74"/>
      <c r="CA565" s="74"/>
      <c r="CB565" s="74"/>
      <c r="CC565" s="74"/>
      <c r="CD565" s="74"/>
      <c r="CE565" s="74"/>
      <c r="CF565" s="74"/>
      <c r="CG565" s="74"/>
      <c r="CH565" s="74"/>
      <c r="CI565" s="74"/>
      <c r="CJ565" s="74"/>
      <c r="CK565" s="74"/>
      <c r="CL565" s="74"/>
      <c r="CM565" s="74"/>
      <c r="CN565" s="74"/>
      <c r="CO565" s="74"/>
      <c r="CP565" s="74"/>
      <c r="CQ565" s="74"/>
      <c r="CR565" s="74"/>
      <c r="CS565" s="74"/>
      <c r="CT565" s="74"/>
      <c r="CU565" s="74"/>
      <c r="CV565" s="74"/>
      <c r="CW565" s="74"/>
      <c r="CX565" s="74"/>
      <c r="CY565" s="74"/>
      <c r="CZ565" s="74"/>
      <c r="DA565" s="74"/>
      <c r="DB565" s="74"/>
      <c r="DC565" s="74"/>
      <c r="DD565" s="74"/>
      <c r="DE565" s="74"/>
      <c r="DF565" s="74"/>
      <c r="DG565" s="74"/>
      <c r="DH565" s="74"/>
      <c r="DI565" s="74"/>
      <c r="DJ565" s="74"/>
      <c r="DK565" s="74"/>
      <c r="DL565" s="74"/>
      <c r="DM565" s="74"/>
      <c r="DN565" s="74"/>
      <c r="DO565" s="74"/>
      <c r="DP565" s="74"/>
      <c r="DQ565" s="74"/>
      <c r="DR565" s="74"/>
      <c r="DS565" s="74"/>
      <c r="DT565" s="74"/>
      <c r="DU565" s="74"/>
      <c r="DV565" s="74"/>
      <c r="DW565" s="74"/>
      <c r="DX565" s="74"/>
      <c r="DY565" s="74"/>
      <c r="DZ565" s="74"/>
      <c r="EA565" s="74"/>
      <c r="EB565" s="74"/>
      <c r="EC565" s="74"/>
      <c r="ED565" s="74"/>
      <c r="EE565" s="74"/>
      <c r="EF565" s="74"/>
      <c r="EG565" s="74"/>
      <c r="EH565" s="74"/>
      <c r="EI565" s="74"/>
      <c r="EJ565" s="74"/>
      <c r="EK565" s="74"/>
      <c r="EL565" s="74"/>
      <c r="EM565" s="74"/>
      <c r="EN565" s="74"/>
      <c r="EO565" s="74"/>
      <c r="EP565" s="74"/>
      <c r="EQ565" s="74"/>
      <c r="ER565" s="74"/>
      <c r="ES565" s="74"/>
      <c r="ET565" s="74"/>
      <c r="EU565" s="74"/>
      <c r="EV565" s="74"/>
      <c r="EW565" s="74"/>
      <c r="EX565" s="74"/>
      <c r="EY565" s="74"/>
      <c r="EZ565" s="74"/>
      <c r="FA565" s="74"/>
      <c r="FB565" s="74"/>
      <c r="FC565" s="74"/>
      <c r="FD565" s="74"/>
      <c r="FE565" s="74"/>
      <c r="FF565" s="74"/>
      <c r="FG565" s="74"/>
      <c r="FH565" s="74"/>
      <c r="FI565" s="74"/>
      <c r="FJ565" s="74"/>
      <c r="FK565" s="74"/>
      <c r="FL565" s="74"/>
      <c r="FM565" s="74"/>
      <c r="FN565" s="74"/>
      <c r="FO565" s="74"/>
      <c r="FP565" s="74"/>
      <c r="FQ565" s="74"/>
      <c r="FR565" s="74"/>
      <c r="FS565" s="74"/>
      <c r="FT565" s="74"/>
      <c r="FU565" s="74"/>
      <c r="FV565" s="74"/>
      <c r="FW565" s="74"/>
      <c r="FX565" s="74"/>
      <c r="FY565" s="74"/>
      <c r="FZ565" s="74"/>
      <c r="GA565" s="74"/>
      <c r="GB565" s="74"/>
      <c r="GC565" s="74"/>
    </row>
    <row r="566" spans="4:185">
      <c r="D566" s="74"/>
      <c r="E566" s="74"/>
      <c r="F566" s="74"/>
      <c r="G566" s="74"/>
      <c r="H566" s="74"/>
      <c r="I566" s="74"/>
      <c r="J566" s="74"/>
      <c r="K566" s="74"/>
      <c r="L566" s="74"/>
      <c r="M566" s="74"/>
      <c r="N566" s="74"/>
      <c r="O566" s="74"/>
      <c r="P566" s="74"/>
      <c r="Q566" s="74"/>
      <c r="R566" s="74"/>
      <c r="S566" s="74"/>
      <c r="T566" s="74"/>
      <c r="U566" s="74"/>
      <c r="V566" s="74"/>
      <c r="W566" s="74"/>
      <c r="X566" s="74"/>
      <c r="Y566" s="74"/>
      <c r="Z566" s="74"/>
      <c r="AA566" s="74"/>
      <c r="AB566" s="74"/>
      <c r="AC566" s="74"/>
      <c r="AD566" s="74"/>
      <c r="AE566" s="74"/>
      <c r="AF566" s="74"/>
      <c r="AG566" s="74"/>
      <c r="AH566" s="74"/>
      <c r="AI566" s="74"/>
      <c r="AJ566" s="74"/>
      <c r="AK566" s="74"/>
      <c r="AL566" s="74"/>
      <c r="AM566" s="74"/>
      <c r="AN566" s="74"/>
      <c r="AO566" s="74"/>
      <c r="AP566" s="74"/>
      <c r="AQ566" s="74"/>
      <c r="AR566" s="74"/>
      <c r="AS566" s="74"/>
      <c r="AT566" s="74"/>
      <c r="AU566" s="74"/>
      <c r="AV566" s="74"/>
      <c r="AW566" s="74"/>
      <c r="AX566" s="74"/>
      <c r="AY566" s="74"/>
      <c r="AZ566" s="74"/>
      <c r="BA566" s="74"/>
      <c r="BB566" s="74"/>
      <c r="BC566" s="74"/>
      <c r="BD566" s="74"/>
      <c r="BE566" s="74"/>
      <c r="BF566" s="74"/>
      <c r="BG566" s="74"/>
      <c r="BH566" s="74"/>
      <c r="BI566" s="74"/>
      <c r="BJ566" s="74"/>
      <c r="BK566" s="74"/>
      <c r="BL566" s="74"/>
      <c r="BM566" s="74"/>
      <c r="BN566" s="74"/>
      <c r="BO566" s="74"/>
      <c r="BP566" s="74"/>
      <c r="BQ566" s="74"/>
      <c r="BR566" s="74"/>
      <c r="BS566" s="74"/>
      <c r="BT566" s="74"/>
      <c r="BU566" s="74"/>
      <c r="BV566" s="74"/>
      <c r="BW566" s="74"/>
      <c r="BX566" s="74"/>
      <c r="BY566" s="74"/>
      <c r="BZ566" s="74"/>
      <c r="CA566" s="74"/>
      <c r="CB566" s="74"/>
      <c r="CC566" s="74"/>
      <c r="CD566" s="74"/>
      <c r="CE566" s="74"/>
      <c r="CF566" s="74"/>
      <c r="CG566" s="74"/>
      <c r="CH566" s="74"/>
      <c r="CI566" s="74"/>
      <c r="CJ566" s="74"/>
      <c r="CK566" s="74"/>
      <c r="CL566" s="74"/>
      <c r="CM566" s="74"/>
      <c r="CN566" s="74"/>
      <c r="CO566" s="74"/>
      <c r="CP566" s="74"/>
      <c r="CQ566" s="74"/>
      <c r="CR566" s="74"/>
      <c r="CS566" s="74"/>
      <c r="CT566" s="74"/>
      <c r="CU566" s="74"/>
      <c r="CV566" s="74"/>
      <c r="CW566" s="74"/>
      <c r="CX566" s="74"/>
      <c r="CY566" s="74"/>
      <c r="CZ566" s="74"/>
      <c r="DA566" s="74"/>
      <c r="DB566" s="74"/>
      <c r="DC566" s="74"/>
      <c r="DD566" s="74"/>
      <c r="DE566" s="74"/>
      <c r="DF566" s="74"/>
      <c r="DG566" s="74"/>
      <c r="DH566" s="74"/>
      <c r="DI566" s="74"/>
      <c r="DJ566" s="74"/>
      <c r="DK566" s="74"/>
      <c r="DL566" s="74"/>
      <c r="DM566" s="74"/>
      <c r="DN566" s="74"/>
      <c r="DO566" s="74"/>
      <c r="DP566" s="74"/>
      <c r="DQ566" s="74"/>
      <c r="DR566" s="74"/>
      <c r="DS566" s="74"/>
      <c r="DT566" s="74"/>
      <c r="DU566" s="74"/>
      <c r="DV566" s="74"/>
      <c r="DW566" s="74"/>
      <c r="DX566" s="74"/>
      <c r="DY566" s="74"/>
      <c r="DZ566" s="74"/>
      <c r="EA566" s="74"/>
      <c r="EB566" s="74"/>
      <c r="EC566" s="74"/>
      <c r="ED566" s="74"/>
      <c r="EE566" s="74"/>
      <c r="EF566" s="74"/>
      <c r="EG566" s="74"/>
      <c r="EH566" s="74"/>
      <c r="EI566" s="74"/>
      <c r="EJ566" s="74"/>
      <c r="EK566" s="74"/>
      <c r="EL566" s="74"/>
      <c r="EM566" s="74"/>
      <c r="EN566" s="74"/>
      <c r="EO566" s="74"/>
      <c r="EP566" s="74"/>
      <c r="EQ566" s="74"/>
      <c r="ER566" s="74"/>
      <c r="ES566" s="74"/>
      <c r="ET566" s="74"/>
      <c r="EU566" s="74"/>
      <c r="EV566" s="74"/>
      <c r="EW566" s="74"/>
      <c r="EX566" s="74"/>
      <c r="EY566" s="74"/>
      <c r="EZ566" s="74"/>
      <c r="FA566" s="74"/>
      <c r="FB566" s="74"/>
      <c r="FC566" s="74"/>
      <c r="FD566" s="74"/>
      <c r="FE566" s="74"/>
      <c r="FF566" s="74"/>
      <c r="FG566" s="74"/>
      <c r="FH566" s="74"/>
      <c r="FI566" s="74"/>
      <c r="FJ566" s="74"/>
      <c r="FK566" s="74"/>
      <c r="FL566" s="74"/>
      <c r="FM566" s="74"/>
      <c r="FN566" s="74"/>
      <c r="FO566" s="74"/>
      <c r="FP566" s="74"/>
      <c r="FQ566" s="74"/>
      <c r="FR566" s="74"/>
      <c r="FS566" s="74"/>
      <c r="FT566" s="74"/>
      <c r="FU566" s="74"/>
      <c r="FV566" s="74"/>
      <c r="FW566" s="74"/>
      <c r="FX566" s="74"/>
      <c r="FY566" s="74"/>
      <c r="FZ566" s="74"/>
      <c r="GA566" s="74"/>
      <c r="GB566" s="74"/>
      <c r="GC566" s="74"/>
    </row>
    <row r="567" spans="4:185">
      <c r="D567" s="74"/>
      <c r="E567" s="74"/>
      <c r="F567" s="74"/>
      <c r="G567" s="74"/>
      <c r="H567" s="74"/>
      <c r="I567" s="74"/>
      <c r="J567" s="74"/>
      <c r="K567" s="74"/>
      <c r="L567" s="74"/>
      <c r="M567" s="74"/>
      <c r="N567" s="74"/>
      <c r="O567" s="74"/>
      <c r="P567" s="74"/>
      <c r="Q567" s="74"/>
      <c r="R567" s="74"/>
      <c r="S567" s="74"/>
      <c r="T567" s="74"/>
      <c r="U567" s="74"/>
      <c r="V567" s="74"/>
      <c r="W567" s="74"/>
      <c r="X567" s="74"/>
      <c r="Y567" s="74"/>
      <c r="Z567" s="74"/>
      <c r="AA567" s="74"/>
      <c r="AB567" s="74"/>
      <c r="AC567" s="74"/>
      <c r="AD567" s="74"/>
      <c r="AE567" s="74"/>
      <c r="AF567" s="74"/>
      <c r="AG567" s="74"/>
      <c r="AH567" s="74"/>
      <c r="AI567" s="74"/>
      <c r="AJ567" s="74"/>
      <c r="AK567" s="74"/>
      <c r="AL567" s="74"/>
      <c r="AM567" s="74"/>
      <c r="AN567" s="74"/>
      <c r="AO567" s="74"/>
      <c r="AP567" s="74"/>
      <c r="AQ567" s="74"/>
      <c r="AR567" s="74"/>
      <c r="AS567" s="74"/>
      <c r="AT567" s="74"/>
      <c r="AU567" s="74"/>
      <c r="AV567" s="74"/>
      <c r="AW567" s="74"/>
      <c r="AX567" s="74"/>
      <c r="AY567" s="74"/>
      <c r="AZ567" s="74"/>
      <c r="BA567" s="74"/>
      <c r="BB567" s="74"/>
      <c r="BC567" s="74"/>
      <c r="BD567" s="74"/>
      <c r="BE567" s="74"/>
      <c r="BF567" s="74"/>
      <c r="BG567" s="74"/>
      <c r="BH567" s="74"/>
      <c r="BI567" s="74"/>
      <c r="BJ567" s="74"/>
      <c r="BK567" s="74"/>
      <c r="BL567" s="74"/>
      <c r="BM567" s="74"/>
      <c r="BN567" s="74"/>
      <c r="BO567" s="74"/>
      <c r="BP567" s="74"/>
      <c r="BQ567" s="74"/>
      <c r="BR567" s="74"/>
      <c r="BS567" s="74"/>
      <c r="BT567" s="74"/>
      <c r="BU567" s="74"/>
      <c r="BV567" s="74"/>
      <c r="BW567" s="74"/>
      <c r="BX567" s="74"/>
      <c r="BY567" s="74"/>
      <c r="BZ567" s="74"/>
      <c r="CA567" s="74"/>
      <c r="CB567" s="74"/>
      <c r="CC567" s="74"/>
      <c r="CD567" s="74"/>
      <c r="CE567" s="74"/>
      <c r="CF567" s="74"/>
      <c r="CG567" s="74"/>
      <c r="CH567" s="74"/>
      <c r="CI567" s="74"/>
      <c r="CJ567" s="74"/>
      <c r="CK567" s="74"/>
      <c r="CL567" s="74"/>
      <c r="CM567" s="74"/>
      <c r="CN567" s="74"/>
      <c r="CO567" s="74"/>
      <c r="CP567" s="74"/>
      <c r="CQ567" s="74"/>
      <c r="CR567" s="74"/>
      <c r="CS567" s="74"/>
      <c r="CT567" s="74"/>
      <c r="CU567" s="74"/>
      <c r="CV567" s="74"/>
      <c r="CW567" s="74"/>
      <c r="CX567" s="74"/>
      <c r="CY567" s="74"/>
      <c r="CZ567" s="74"/>
      <c r="DA567" s="74"/>
      <c r="DB567" s="74"/>
      <c r="DC567" s="74"/>
      <c r="DD567" s="74"/>
      <c r="DE567" s="74"/>
      <c r="DF567" s="74"/>
      <c r="DG567" s="74"/>
      <c r="DH567" s="74"/>
      <c r="DI567" s="74"/>
      <c r="DJ567" s="74"/>
      <c r="DK567" s="74"/>
      <c r="DL567" s="74"/>
      <c r="DM567" s="74"/>
      <c r="DN567" s="74"/>
      <c r="DO567" s="74"/>
      <c r="DP567" s="74"/>
      <c r="DQ567" s="74"/>
      <c r="DR567" s="74"/>
      <c r="DS567" s="74"/>
      <c r="DT567" s="74"/>
      <c r="DU567" s="74"/>
      <c r="DV567" s="74"/>
      <c r="DW567" s="74"/>
      <c r="DX567" s="74"/>
      <c r="DY567" s="74"/>
      <c r="DZ567" s="74"/>
      <c r="EA567" s="74"/>
      <c r="EB567" s="74"/>
      <c r="EC567" s="74"/>
      <c r="ED567" s="74"/>
      <c r="EE567" s="74"/>
      <c r="EF567" s="74"/>
      <c r="EG567" s="74"/>
      <c r="EH567" s="74"/>
      <c r="EI567" s="74"/>
      <c r="EJ567" s="74"/>
      <c r="EK567" s="74"/>
      <c r="EL567" s="74"/>
      <c r="EM567" s="74"/>
      <c r="EN567" s="74"/>
      <c r="EO567" s="74"/>
      <c r="EP567" s="74"/>
      <c r="EQ567" s="74"/>
      <c r="ER567" s="74"/>
      <c r="ES567" s="74"/>
      <c r="ET567" s="74"/>
      <c r="EU567" s="74"/>
      <c r="EV567" s="74"/>
      <c r="EW567" s="74"/>
      <c r="EX567" s="74"/>
      <c r="EY567" s="74"/>
      <c r="EZ567" s="74"/>
      <c r="FA567" s="74"/>
      <c r="FB567" s="74"/>
      <c r="FC567" s="74"/>
      <c r="FD567" s="74"/>
      <c r="FE567" s="74"/>
      <c r="FF567" s="74"/>
      <c r="FG567" s="74"/>
      <c r="FH567" s="74"/>
      <c r="FI567" s="74"/>
      <c r="FJ567" s="74"/>
      <c r="FK567" s="74"/>
      <c r="FL567" s="74"/>
      <c r="FM567" s="74"/>
      <c r="FN567" s="74"/>
      <c r="FO567" s="74"/>
      <c r="FP567" s="74"/>
      <c r="FQ567" s="74"/>
      <c r="FR567" s="74"/>
      <c r="FS567" s="74"/>
      <c r="FT567" s="74"/>
      <c r="FU567" s="74"/>
      <c r="FV567" s="74"/>
      <c r="FW567" s="74"/>
      <c r="FX567" s="74"/>
      <c r="FY567" s="74"/>
      <c r="FZ567" s="74"/>
      <c r="GA567" s="74"/>
      <c r="GB567" s="74"/>
      <c r="GC567" s="74"/>
    </row>
    <row r="568" spans="4:185">
      <c r="D568" s="74"/>
      <c r="E568" s="74"/>
      <c r="F568" s="74"/>
      <c r="G568" s="74"/>
      <c r="H568" s="74"/>
      <c r="I568" s="74"/>
      <c r="J568" s="74"/>
      <c r="K568" s="74"/>
      <c r="L568" s="74"/>
      <c r="M568" s="74"/>
      <c r="N568" s="74"/>
      <c r="O568" s="74"/>
      <c r="P568" s="74"/>
      <c r="Q568" s="74"/>
      <c r="R568" s="74"/>
      <c r="S568" s="74"/>
      <c r="T568" s="74"/>
      <c r="U568" s="74"/>
      <c r="V568" s="74"/>
      <c r="W568" s="74"/>
      <c r="X568" s="74"/>
      <c r="Y568" s="74"/>
      <c r="Z568" s="74"/>
      <c r="AA568" s="74"/>
      <c r="AB568" s="74"/>
      <c r="AC568" s="74"/>
      <c r="AD568" s="74"/>
      <c r="AE568" s="74"/>
      <c r="AF568" s="74"/>
      <c r="AG568" s="74"/>
      <c r="AH568" s="74"/>
      <c r="AI568" s="74"/>
      <c r="AJ568" s="74"/>
      <c r="AK568" s="74"/>
      <c r="AL568" s="74"/>
      <c r="AM568" s="74"/>
      <c r="AN568" s="74"/>
      <c r="AO568" s="74"/>
      <c r="AP568" s="74"/>
      <c r="AQ568" s="74"/>
      <c r="AR568" s="74"/>
      <c r="AS568" s="74"/>
      <c r="AT568" s="74"/>
      <c r="AU568" s="74"/>
      <c r="AV568" s="74"/>
      <c r="AW568" s="74"/>
      <c r="AX568" s="74"/>
      <c r="AY568" s="74"/>
      <c r="AZ568" s="74"/>
      <c r="BA568" s="74"/>
      <c r="BB568" s="74"/>
      <c r="BC568" s="74"/>
      <c r="BD568" s="74"/>
      <c r="BE568" s="74"/>
      <c r="BF568" s="74"/>
      <c r="BG568" s="74"/>
      <c r="BH568" s="74"/>
      <c r="BI568" s="74"/>
      <c r="BJ568" s="74"/>
      <c r="BK568" s="74"/>
      <c r="BL568" s="74"/>
      <c r="BM568" s="74"/>
      <c r="BN568" s="74"/>
      <c r="BO568" s="74"/>
      <c r="BP568" s="74"/>
      <c r="BQ568" s="74"/>
      <c r="BR568" s="74"/>
      <c r="BS568" s="74"/>
      <c r="BT568" s="74"/>
      <c r="BU568" s="74"/>
      <c r="BV568" s="74"/>
      <c r="BW568" s="74"/>
      <c r="BX568" s="74"/>
      <c r="BY568" s="74"/>
      <c r="BZ568" s="74"/>
      <c r="CA568" s="74"/>
      <c r="CB568" s="74"/>
      <c r="CC568" s="74"/>
      <c r="CD568" s="74"/>
      <c r="CE568" s="74"/>
      <c r="CF568" s="74"/>
      <c r="CG568" s="74"/>
      <c r="CH568" s="74"/>
      <c r="CI568" s="74"/>
      <c r="CJ568" s="74"/>
      <c r="CK568" s="74"/>
      <c r="CL568" s="74"/>
      <c r="CM568" s="74"/>
      <c r="CN568" s="74"/>
      <c r="CO568" s="74"/>
      <c r="CP568" s="74"/>
      <c r="CQ568" s="74"/>
      <c r="CR568" s="74"/>
      <c r="CS568" s="74"/>
      <c r="CT568" s="74"/>
      <c r="CU568" s="74"/>
      <c r="CV568" s="74"/>
      <c r="CW568" s="74"/>
      <c r="CX568" s="74"/>
      <c r="CY568" s="74"/>
      <c r="CZ568" s="74"/>
      <c r="DA568" s="74"/>
      <c r="DB568" s="74"/>
      <c r="DC568" s="74"/>
      <c r="DD568" s="74"/>
      <c r="DE568" s="74"/>
      <c r="DF568" s="74"/>
      <c r="DG568" s="74"/>
      <c r="DH568" s="74"/>
      <c r="DI568" s="74"/>
      <c r="DJ568" s="74"/>
      <c r="DK568" s="74"/>
      <c r="DL568" s="74"/>
      <c r="DM568" s="74"/>
      <c r="DN568" s="74"/>
      <c r="DO568" s="74"/>
      <c r="DP568" s="74"/>
      <c r="DQ568" s="74"/>
      <c r="DR568" s="74"/>
      <c r="DS568" s="74"/>
      <c r="DT568" s="74"/>
      <c r="DU568" s="74"/>
      <c r="DV568" s="74"/>
      <c r="DW568" s="74"/>
      <c r="DX568" s="74"/>
      <c r="DY568" s="74"/>
      <c r="DZ568" s="74"/>
      <c r="EA568" s="74"/>
      <c r="EB568" s="74"/>
      <c r="EC568" s="74"/>
      <c r="ED568" s="74"/>
      <c r="EE568" s="74"/>
      <c r="EF568" s="74"/>
      <c r="EG568" s="74"/>
      <c r="EH568" s="74"/>
      <c r="EI568" s="74"/>
      <c r="EJ568" s="74"/>
      <c r="EK568" s="74"/>
      <c r="EL568" s="74"/>
      <c r="EM568" s="74"/>
      <c r="EN568" s="74"/>
      <c r="EO568" s="74"/>
      <c r="EP568" s="74"/>
      <c r="EQ568" s="74"/>
      <c r="ER568" s="74"/>
      <c r="ES568" s="74"/>
      <c r="ET568" s="74"/>
      <c r="EU568" s="74"/>
      <c r="EV568" s="74"/>
      <c r="EW568" s="74"/>
      <c r="EX568" s="74"/>
      <c r="EY568" s="74"/>
      <c r="EZ568" s="74"/>
      <c r="FA568" s="74"/>
      <c r="FB568" s="74"/>
      <c r="FC568" s="74"/>
      <c r="FD568" s="74"/>
      <c r="FE568" s="74"/>
      <c r="FF568" s="74"/>
      <c r="FG568" s="74"/>
      <c r="FH568" s="74"/>
      <c r="FI568" s="74"/>
      <c r="FJ568" s="74"/>
      <c r="FK568" s="74"/>
      <c r="FL568" s="74"/>
      <c r="FM568" s="74"/>
      <c r="FN568" s="74"/>
      <c r="FO568" s="74"/>
      <c r="FP568" s="74"/>
      <c r="FQ568" s="74"/>
      <c r="FR568" s="74"/>
      <c r="FS568" s="74"/>
      <c r="FT568" s="74"/>
      <c r="FU568" s="74"/>
      <c r="FV568" s="74"/>
      <c r="FW568" s="74"/>
      <c r="FX568" s="74"/>
      <c r="FY568" s="74"/>
      <c r="FZ568" s="74"/>
      <c r="GA568" s="74"/>
      <c r="GB568" s="74"/>
      <c r="GC568" s="74"/>
    </row>
    <row r="569" spans="4:185">
      <c r="D569" s="74"/>
      <c r="E569" s="74"/>
      <c r="F569" s="74"/>
      <c r="G569" s="74"/>
      <c r="H569" s="74"/>
      <c r="I569" s="74"/>
      <c r="J569" s="74"/>
      <c r="K569" s="74"/>
      <c r="L569" s="74"/>
      <c r="M569" s="74"/>
      <c r="N569" s="74"/>
      <c r="O569" s="74"/>
      <c r="P569" s="74"/>
      <c r="Q569" s="74"/>
      <c r="R569" s="74"/>
      <c r="S569" s="74"/>
      <c r="T569" s="74"/>
      <c r="U569" s="74"/>
      <c r="V569" s="74"/>
      <c r="W569" s="74"/>
      <c r="X569" s="74"/>
      <c r="Y569" s="74"/>
      <c r="Z569" s="74"/>
      <c r="AA569" s="74"/>
      <c r="AB569" s="74"/>
      <c r="AC569" s="74"/>
      <c r="AD569" s="74"/>
      <c r="AE569" s="74"/>
      <c r="AF569" s="74"/>
      <c r="AG569" s="74"/>
      <c r="AH569" s="74"/>
      <c r="AI569" s="74"/>
      <c r="AJ569" s="74"/>
      <c r="AK569" s="74"/>
      <c r="AL569" s="74"/>
      <c r="AM569" s="74"/>
      <c r="AN569" s="74"/>
      <c r="AO569" s="74"/>
      <c r="AP569" s="74"/>
      <c r="AQ569" s="74"/>
      <c r="AR569" s="74"/>
      <c r="AS569" s="74"/>
      <c r="AT569" s="74"/>
      <c r="AU569" s="74"/>
      <c r="AV569" s="74"/>
      <c r="AW569" s="74"/>
      <c r="AX569" s="74"/>
      <c r="AY569" s="74"/>
      <c r="AZ569" s="74"/>
      <c r="BA569" s="74"/>
      <c r="BB569" s="74"/>
      <c r="BC569" s="74"/>
      <c r="BD569" s="74"/>
      <c r="BE569" s="74"/>
      <c r="BF569" s="74"/>
      <c r="BG569" s="74"/>
      <c r="BH569" s="74"/>
      <c r="BI569" s="74"/>
      <c r="BJ569" s="74"/>
      <c r="BK569" s="74"/>
      <c r="BL569" s="74"/>
      <c r="BM569" s="74"/>
      <c r="BN569" s="74"/>
      <c r="BO569" s="74"/>
      <c r="BP569" s="74"/>
      <c r="BQ569" s="74"/>
      <c r="BR569" s="74"/>
      <c r="BS569" s="74"/>
      <c r="BT569" s="74"/>
      <c r="BU569" s="74"/>
      <c r="BV569" s="74"/>
      <c r="BW569" s="74"/>
      <c r="BX569" s="74"/>
      <c r="BY569" s="74"/>
      <c r="BZ569" s="74"/>
      <c r="CA569" s="74"/>
      <c r="CB569" s="74"/>
      <c r="CC569" s="74"/>
      <c r="CD569" s="74"/>
      <c r="CE569" s="74"/>
      <c r="CF569" s="74"/>
      <c r="CG569" s="74"/>
      <c r="CH569" s="74"/>
      <c r="CI569" s="74"/>
      <c r="CJ569" s="74"/>
      <c r="CK569" s="74"/>
      <c r="CL569" s="74"/>
      <c r="CM569" s="74"/>
      <c r="CN569" s="74"/>
      <c r="CO569" s="74"/>
      <c r="CP569" s="74"/>
      <c r="CQ569" s="74"/>
      <c r="CR569" s="74"/>
      <c r="CS569" s="74"/>
      <c r="CT569" s="74"/>
      <c r="CU569" s="74"/>
      <c r="CV569" s="74"/>
      <c r="CW569" s="74"/>
      <c r="CX569" s="74"/>
      <c r="CY569" s="74"/>
      <c r="CZ569" s="74"/>
      <c r="DA569" s="74"/>
      <c r="DB569" s="74"/>
      <c r="DC569" s="74"/>
      <c r="DD569" s="74"/>
      <c r="DE569" s="74"/>
      <c r="DF569" s="74"/>
      <c r="DG569" s="74"/>
      <c r="DH569" s="74"/>
      <c r="DI569" s="74"/>
      <c r="DJ569" s="74"/>
      <c r="DK569" s="74"/>
      <c r="DL569" s="74"/>
      <c r="DM569" s="74"/>
      <c r="DN569" s="74"/>
      <c r="DO569" s="74"/>
      <c r="DP569" s="74"/>
      <c r="DQ569" s="74"/>
      <c r="DR569" s="74"/>
      <c r="DS569" s="74"/>
      <c r="DT569" s="74"/>
      <c r="DU569" s="74"/>
      <c r="DV569" s="74"/>
      <c r="DW569" s="74"/>
      <c r="DX569" s="74"/>
      <c r="DY569" s="74"/>
      <c r="DZ569" s="74"/>
      <c r="EA569" s="74"/>
      <c r="EB569" s="74"/>
      <c r="EC569" s="74"/>
      <c r="ED569" s="74"/>
      <c r="EE569" s="74"/>
      <c r="EF569" s="74"/>
      <c r="EG569" s="74"/>
      <c r="EH569" s="74"/>
      <c r="EI569" s="74"/>
      <c r="EJ569" s="74"/>
      <c r="EK569" s="74"/>
      <c r="EL569" s="74"/>
      <c r="EM569" s="74"/>
      <c r="EN569" s="74"/>
      <c r="EO569" s="74"/>
      <c r="EP569" s="74"/>
      <c r="EQ569" s="74"/>
      <c r="ER569" s="74"/>
      <c r="ES569" s="74"/>
      <c r="ET569" s="74"/>
      <c r="EU569" s="74"/>
      <c r="EV569" s="74"/>
      <c r="EW569" s="74"/>
      <c r="EX569" s="74"/>
      <c r="EY569" s="74"/>
      <c r="EZ569" s="74"/>
      <c r="FA569" s="74"/>
      <c r="FB569" s="74"/>
      <c r="FC569" s="74"/>
      <c r="FD569" s="74"/>
      <c r="FE569" s="74"/>
      <c r="FF569" s="74"/>
      <c r="FG569" s="74"/>
      <c r="FH569" s="74"/>
      <c r="FI569" s="74"/>
      <c r="FJ569" s="74"/>
      <c r="FK569" s="74"/>
      <c r="FL569" s="74"/>
      <c r="FM569" s="74"/>
      <c r="FN569" s="74"/>
      <c r="FO569" s="74"/>
      <c r="FP569" s="74"/>
      <c r="FQ569" s="74"/>
      <c r="FR569" s="74"/>
      <c r="FS569" s="74"/>
      <c r="FT569" s="74"/>
      <c r="FU569" s="74"/>
      <c r="FV569" s="74"/>
      <c r="FW569" s="74"/>
      <c r="FX569" s="74"/>
      <c r="FY569" s="74"/>
      <c r="FZ569" s="74"/>
      <c r="GA569" s="74"/>
      <c r="GB569" s="74"/>
      <c r="GC569" s="74"/>
    </row>
    <row r="570" spans="4:185">
      <c r="D570" s="74"/>
      <c r="E570" s="74"/>
      <c r="F570" s="74"/>
      <c r="G570" s="74"/>
      <c r="H570" s="74"/>
      <c r="I570" s="74"/>
      <c r="J570" s="74"/>
      <c r="K570" s="74"/>
      <c r="L570" s="74"/>
      <c r="M570" s="74"/>
      <c r="N570" s="74"/>
      <c r="O570" s="74"/>
      <c r="P570" s="74"/>
      <c r="Q570" s="74"/>
      <c r="R570" s="74"/>
      <c r="S570" s="74"/>
      <c r="T570" s="74"/>
      <c r="U570" s="74"/>
      <c r="V570" s="74"/>
      <c r="W570" s="74"/>
      <c r="X570" s="74"/>
      <c r="Y570" s="74"/>
      <c r="Z570" s="74"/>
      <c r="AA570" s="74"/>
      <c r="AB570" s="74"/>
      <c r="AC570" s="74"/>
      <c r="AD570" s="74"/>
      <c r="AE570" s="74"/>
      <c r="AF570" s="74"/>
      <c r="AG570" s="74"/>
      <c r="AH570" s="74"/>
      <c r="AI570" s="74"/>
      <c r="AJ570" s="74"/>
      <c r="AK570" s="74"/>
      <c r="AL570" s="74"/>
      <c r="AM570" s="74"/>
      <c r="AN570" s="74"/>
      <c r="AO570" s="74"/>
      <c r="AP570" s="74"/>
      <c r="AQ570" s="74"/>
      <c r="AR570" s="74"/>
      <c r="AS570" s="74"/>
      <c r="AT570" s="74"/>
      <c r="AU570" s="74"/>
      <c r="AV570" s="74"/>
      <c r="AW570" s="74"/>
      <c r="AX570" s="74"/>
      <c r="AY570" s="74"/>
      <c r="AZ570" s="74"/>
      <c r="BA570" s="74"/>
      <c r="BB570" s="74"/>
      <c r="BC570" s="74"/>
      <c r="BD570" s="74"/>
      <c r="BE570" s="74"/>
      <c r="BF570" s="74"/>
      <c r="BG570" s="74"/>
      <c r="BH570" s="74"/>
      <c r="BI570" s="74"/>
      <c r="BJ570" s="74"/>
      <c r="BK570" s="74"/>
      <c r="BL570" s="74"/>
      <c r="BM570" s="74"/>
      <c r="BN570" s="74"/>
      <c r="BO570" s="74"/>
      <c r="BP570" s="74"/>
      <c r="BQ570" s="74"/>
      <c r="BR570" s="74"/>
      <c r="BS570" s="74"/>
      <c r="BT570" s="74"/>
      <c r="BU570" s="74"/>
      <c r="BV570" s="74"/>
      <c r="BW570" s="74"/>
      <c r="BX570" s="74"/>
      <c r="BY570" s="74"/>
      <c r="BZ570" s="74"/>
      <c r="CA570" s="74"/>
      <c r="CB570" s="74"/>
      <c r="CC570" s="74"/>
      <c r="CD570" s="74"/>
      <c r="CE570" s="74"/>
      <c r="CF570" s="74"/>
      <c r="CG570" s="74"/>
      <c r="CH570" s="74"/>
      <c r="CI570" s="74"/>
      <c r="CJ570" s="74"/>
      <c r="CK570" s="74"/>
      <c r="CL570" s="74"/>
      <c r="CM570" s="74"/>
      <c r="CN570" s="74"/>
      <c r="CO570" s="74"/>
      <c r="CP570" s="74"/>
      <c r="CQ570" s="74"/>
      <c r="CR570" s="74"/>
      <c r="CS570" s="74"/>
      <c r="CT570" s="74"/>
      <c r="CU570" s="74"/>
      <c r="CV570" s="74"/>
      <c r="CW570" s="74"/>
      <c r="CX570" s="74"/>
      <c r="CY570" s="74"/>
      <c r="CZ570" s="74"/>
      <c r="DA570" s="74"/>
      <c r="DB570" s="74"/>
      <c r="DC570" s="74"/>
      <c r="DD570" s="74"/>
      <c r="DE570" s="74"/>
      <c r="DF570" s="74"/>
      <c r="DG570" s="74"/>
      <c r="DH570" s="74"/>
      <c r="DI570" s="74"/>
      <c r="DJ570" s="74"/>
      <c r="DK570" s="74"/>
      <c r="DL570" s="74"/>
      <c r="DM570" s="74"/>
      <c r="DN570" s="74"/>
      <c r="DO570" s="74"/>
      <c r="DP570" s="74"/>
      <c r="DQ570" s="74"/>
      <c r="DR570" s="74"/>
      <c r="DS570" s="74"/>
      <c r="DT570" s="74"/>
      <c r="DU570" s="74"/>
      <c r="DV570" s="74"/>
      <c r="DW570" s="74"/>
      <c r="DX570" s="74"/>
      <c r="DY570" s="74"/>
      <c r="DZ570" s="74"/>
      <c r="EA570" s="74"/>
      <c r="EB570" s="74"/>
      <c r="EC570" s="74"/>
      <c r="ED570" s="74"/>
      <c r="EE570" s="74"/>
      <c r="EF570" s="74"/>
      <c r="EG570" s="74"/>
      <c r="EH570" s="74"/>
      <c r="EI570" s="74"/>
      <c r="EJ570" s="74"/>
      <c r="EK570" s="74"/>
      <c r="EL570" s="74"/>
      <c r="EM570" s="74"/>
      <c r="EN570" s="74"/>
      <c r="EO570" s="74"/>
      <c r="EP570" s="74"/>
      <c r="EQ570" s="74"/>
      <c r="ER570" s="74"/>
      <c r="ES570" s="74"/>
      <c r="ET570" s="74"/>
      <c r="EU570" s="74"/>
      <c r="EV570" s="74"/>
      <c r="EW570" s="74"/>
      <c r="EX570" s="74"/>
      <c r="EY570" s="74"/>
      <c r="EZ570" s="74"/>
      <c r="FA570" s="74"/>
      <c r="FB570" s="74"/>
      <c r="FC570" s="74"/>
      <c r="FD570" s="74"/>
      <c r="FE570" s="74"/>
      <c r="FF570" s="74"/>
      <c r="FG570" s="74"/>
      <c r="FH570" s="74"/>
      <c r="FI570" s="74"/>
      <c r="FJ570" s="74"/>
      <c r="FK570" s="74"/>
      <c r="FL570" s="74"/>
      <c r="FM570" s="74"/>
      <c r="FN570" s="74"/>
      <c r="FO570" s="74"/>
      <c r="FP570" s="74"/>
      <c r="FQ570" s="74"/>
      <c r="FR570" s="74"/>
      <c r="FS570" s="74"/>
      <c r="FT570" s="74"/>
      <c r="FU570" s="74"/>
      <c r="FV570" s="74"/>
      <c r="FW570" s="74"/>
      <c r="FX570" s="74"/>
      <c r="FY570" s="74"/>
      <c r="FZ570" s="74"/>
      <c r="GA570" s="74"/>
      <c r="GB570" s="74"/>
      <c r="GC570" s="74"/>
    </row>
    <row r="571" spans="4:185">
      <c r="D571" s="74"/>
      <c r="E571" s="74"/>
      <c r="F571" s="74"/>
      <c r="G571" s="74"/>
      <c r="H571" s="74"/>
      <c r="I571" s="74"/>
      <c r="J571" s="74"/>
      <c r="K571" s="74"/>
      <c r="L571" s="74"/>
      <c r="M571" s="74"/>
      <c r="N571" s="74"/>
      <c r="O571" s="74"/>
      <c r="P571" s="74"/>
      <c r="Q571" s="74"/>
      <c r="R571" s="74"/>
      <c r="S571" s="74"/>
      <c r="T571" s="74"/>
      <c r="U571" s="74"/>
      <c r="V571" s="74"/>
      <c r="W571" s="74"/>
      <c r="X571" s="74"/>
      <c r="Y571" s="74"/>
      <c r="Z571" s="74"/>
      <c r="AA571" s="74"/>
      <c r="AB571" s="74"/>
      <c r="AC571" s="74"/>
      <c r="AD571" s="74"/>
      <c r="AE571" s="74"/>
      <c r="AF571" s="74"/>
      <c r="AG571" s="74"/>
      <c r="AH571" s="74"/>
      <c r="AI571" s="74"/>
      <c r="AJ571" s="74"/>
      <c r="AK571" s="74"/>
      <c r="AL571" s="74"/>
      <c r="AM571" s="74"/>
      <c r="AN571" s="74"/>
      <c r="AO571" s="74"/>
      <c r="AP571" s="74"/>
      <c r="AQ571" s="74"/>
      <c r="AR571" s="74"/>
      <c r="AS571" s="74"/>
      <c r="AT571" s="74"/>
      <c r="AU571" s="74"/>
      <c r="AV571" s="74"/>
      <c r="AW571" s="74"/>
      <c r="AX571" s="74"/>
      <c r="AY571" s="74"/>
      <c r="AZ571" s="74"/>
      <c r="BA571" s="74"/>
      <c r="BB571" s="74"/>
      <c r="BC571" s="74"/>
      <c r="BD571" s="74"/>
      <c r="BE571" s="74"/>
      <c r="BF571" s="74"/>
      <c r="BG571" s="74"/>
      <c r="BH571" s="74"/>
      <c r="BI571" s="74"/>
      <c r="BJ571" s="74"/>
      <c r="BK571" s="74"/>
      <c r="BL571" s="74"/>
      <c r="BM571" s="74"/>
      <c r="BN571" s="74"/>
      <c r="BO571" s="74"/>
      <c r="BP571" s="74"/>
      <c r="BQ571" s="74"/>
      <c r="BR571" s="74"/>
      <c r="BS571" s="74"/>
      <c r="BT571" s="74"/>
      <c r="BU571" s="74"/>
      <c r="BV571" s="74"/>
      <c r="BW571" s="74"/>
      <c r="BX571" s="74"/>
      <c r="BY571" s="74"/>
      <c r="BZ571" s="74"/>
      <c r="CA571" s="74"/>
      <c r="CB571" s="74"/>
      <c r="CC571" s="74"/>
      <c r="CD571" s="74"/>
      <c r="CE571" s="74"/>
      <c r="CF571" s="74"/>
      <c r="CG571" s="74"/>
      <c r="CH571" s="74"/>
      <c r="CI571" s="74"/>
      <c r="CJ571" s="74"/>
      <c r="CK571" s="74"/>
      <c r="CL571" s="74"/>
      <c r="CM571" s="74"/>
      <c r="CN571" s="74"/>
      <c r="CO571" s="74"/>
      <c r="CP571" s="74"/>
      <c r="CQ571" s="74"/>
      <c r="CR571" s="74"/>
      <c r="CS571" s="74"/>
      <c r="CT571" s="74"/>
      <c r="CU571" s="74"/>
      <c r="CV571" s="74"/>
      <c r="CW571" s="74"/>
      <c r="CX571" s="74"/>
      <c r="CY571" s="74"/>
      <c r="CZ571" s="74"/>
      <c r="DA571" s="74"/>
      <c r="DB571" s="74"/>
      <c r="DC571" s="74"/>
      <c r="DD571" s="74"/>
      <c r="DE571" s="74"/>
      <c r="DF571" s="74"/>
      <c r="DG571" s="74"/>
      <c r="DH571" s="74"/>
      <c r="DI571" s="74"/>
      <c r="DJ571" s="74"/>
      <c r="DK571" s="74"/>
      <c r="DL571" s="74"/>
      <c r="DM571" s="74"/>
      <c r="DN571" s="74"/>
      <c r="DO571" s="74"/>
      <c r="DP571" s="74"/>
      <c r="DQ571" s="74"/>
      <c r="DR571" s="74"/>
      <c r="DS571" s="74"/>
      <c r="DT571" s="74"/>
      <c r="DU571" s="74"/>
      <c r="DV571" s="74"/>
      <c r="DW571" s="74"/>
      <c r="DX571" s="74"/>
      <c r="DY571" s="74"/>
      <c r="DZ571" s="74"/>
      <c r="EA571" s="74"/>
      <c r="EB571" s="74"/>
      <c r="EC571" s="74"/>
      <c r="ED571" s="74"/>
      <c r="EE571" s="74"/>
      <c r="EF571" s="74"/>
      <c r="EG571" s="74"/>
      <c r="EH571" s="74"/>
      <c r="EI571" s="74"/>
      <c r="EJ571" s="74"/>
      <c r="EK571" s="74"/>
      <c r="EL571" s="74"/>
      <c r="EM571" s="74"/>
      <c r="EN571" s="74"/>
      <c r="EO571" s="74"/>
      <c r="EP571" s="74"/>
      <c r="EQ571" s="74"/>
      <c r="ER571" s="74"/>
      <c r="ES571" s="74"/>
      <c r="ET571" s="74"/>
      <c r="EU571" s="74"/>
      <c r="EV571" s="74"/>
      <c r="EW571" s="74"/>
      <c r="EX571" s="74"/>
      <c r="EY571" s="74"/>
      <c r="EZ571" s="74"/>
      <c r="FA571" s="74"/>
      <c r="FB571" s="74"/>
      <c r="FC571" s="74"/>
      <c r="FD571" s="74"/>
      <c r="FE571" s="74"/>
      <c r="FF571" s="74"/>
      <c r="FG571" s="74"/>
      <c r="FH571" s="74"/>
      <c r="FI571" s="74"/>
      <c r="FJ571" s="74"/>
      <c r="FK571" s="74"/>
      <c r="FL571" s="74"/>
      <c r="FM571" s="74"/>
      <c r="FN571" s="74"/>
      <c r="FO571" s="74"/>
      <c r="FP571" s="74"/>
      <c r="FQ571" s="74"/>
      <c r="FR571" s="74"/>
      <c r="FS571" s="74"/>
      <c r="FT571" s="74"/>
      <c r="FU571" s="74"/>
      <c r="FV571" s="74"/>
      <c r="FW571" s="74"/>
      <c r="FX571" s="74"/>
      <c r="FY571" s="74"/>
      <c r="FZ571" s="74"/>
      <c r="GA571" s="74"/>
      <c r="GB571" s="74"/>
      <c r="GC571" s="74"/>
    </row>
    <row r="572" spans="4:185">
      <c r="D572" s="74"/>
      <c r="E572" s="74"/>
      <c r="F572" s="74"/>
      <c r="G572" s="74"/>
      <c r="H572" s="74"/>
      <c r="I572" s="74"/>
      <c r="J572" s="74"/>
      <c r="K572" s="74"/>
      <c r="L572" s="74"/>
      <c r="M572" s="74"/>
      <c r="N572" s="74"/>
      <c r="O572" s="74"/>
      <c r="P572" s="74"/>
      <c r="Q572" s="74"/>
      <c r="R572" s="74"/>
      <c r="S572" s="74"/>
      <c r="T572" s="74"/>
      <c r="U572" s="74"/>
      <c r="V572" s="74"/>
      <c r="W572" s="74"/>
      <c r="X572" s="74"/>
      <c r="Y572" s="74"/>
      <c r="Z572" s="74"/>
      <c r="AA572" s="74"/>
      <c r="AB572" s="74"/>
      <c r="AC572" s="74"/>
      <c r="AD572" s="74"/>
      <c r="AE572" s="74"/>
      <c r="AF572" s="74"/>
      <c r="AG572" s="74"/>
      <c r="AH572" s="74"/>
      <c r="AI572" s="74"/>
      <c r="AJ572" s="74"/>
      <c r="AK572" s="74"/>
      <c r="AL572" s="74"/>
      <c r="AM572" s="74"/>
      <c r="AN572" s="74"/>
      <c r="AO572" s="74"/>
      <c r="AP572" s="74"/>
      <c r="AQ572" s="74"/>
      <c r="AR572" s="74"/>
      <c r="AS572" s="74"/>
      <c r="AT572" s="74"/>
      <c r="AU572" s="74"/>
      <c r="AV572" s="74"/>
      <c r="AW572" s="74"/>
      <c r="AX572" s="74"/>
      <c r="AY572" s="74"/>
      <c r="AZ572" s="74"/>
      <c r="BA572" s="74"/>
      <c r="BB572" s="74"/>
      <c r="BC572" s="74"/>
      <c r="BD572" s="74"/>
      <c r="BE572" s="74"/>
      <c r="BF572" s="74"/>
      <c r="BG572" s="74"/>
      <c r="BH572" s="74"/>
      <c r="BI572" s="74"/>
      <c r="BJ572" s="74"/>
      <c r="BK572" s="74"/>
      <c r="BL572" s="74"/>
      <c r="BM572" s="74"/>
      <c r="BN572" s="74"/>
      <c r="BO572" s="74"/>
      <c r="BP572" s="74"/>
      <c r="BQ572" s="74"/>
      <c r="BR572" s="74"/>
      <c r="BS572" s="74"/>
      <c r="BT572" s="74"/>
      <c r="BU572" s="74"/>
      <c r="BV572" s="74"/>
      <c r="BW572" s="74"/>
      <c r="BX572" s="74"/>
      <c r="BY572" s="74"/>
      <c r="BZ572" s="74"/>
      <c r="CA572" s="74"/>
      <c r="CB572" s="74"/>
      <c r="CC572" s="74"/>
      <c r="CD572" s="74"/>
      <c r="CE572" s="74"/>
      <c r="CF572" s="74"/>
      <c r="CG572" s="74"/>
      <c r="CH572" s="74"/>
      <c r="CI572" s="74"/>
      <c r="CJ572" s="74"/>
      <c r="CK572" s="74"/>
      <c r="CL572" s="74"/>
      <c r="CM572" s="74"/>
      <c r="CN572" s="74"/>
      <c r="CO572" s="74"/>
      <c r="CP572" s="74"/>
      <c r="CQ572" s="74"/>
      <c r="CR572" s="74"/>
      <c r="CS572" s="74"/>
      <c r="CT572" s="74"/>
      <c r="CU572" s="74"/>
      <c r="CV572" s="74"/>
      <c r="CW572" s="74"/>
      <c r="CX572" s="74"/>
      <c r="CY572" s="74"/>
      <c r="CZ572" s="74"/>
      <c r="DA572" s="74"/>
      <c r="DB572" s="74"/>
      <c r="DC572" s="74"/>
      <c r="DD572" s="74"/>
      <c r="DE572" s="74"/>
      <c r="DF572" s="74"/>
      <c r="DG572" s="74"/>
      <c r="DH572" s="74"/>
      <c r="DI572" s="74"/>
      <c r="DJ572" s="74"/>
      <c r="DK572" s="74"/>
      <c r="DL572" s="74"/>
      <c r="DM572" s="74"/>
      <c r="DN572" s="74"/>
      <c r="DO572" s="74"/>
      <c r="DP572" s="74"/>
      <c r="DQ572" s="74"/>
      <c r="DR572" s="74"/>
      <c r="DS572" s="74"/>
      <c r="DT572" s="74"/>
      <c r="DU572" s="74"/>
      <c r="DV572" s="74"/>
      <c r="DW572" s="74"/>
      <c r="DX572" s="74"/>
      <c r="DY572" s="74"/>
      <c r="DZ572" s="74"/>
      <c r="EA572" s="74"/>
      <c r="EB572" s="74"/>
      <c r="EC572" s="74"/>
      <c r="ED572" s="74"/>
      <c r="EE572" s="74"/>
      <c r="EF572" s="74"/>
      <c r="EG572" s="74"/>
      <c r="EH572" s="74"/>
      <c r="EI572" s="74"/>
      <c r="EJ572" s="74"/>
      <c r="EK572" s="74"/>
      <c r="EL572" s="74"/>
      <c r="EM572" s="74"/>
      <c r="EN572" s="74"/>
      <c r="EO572" s="74"/>
      <c r="EP572" s="74"/>
      <c r="EQ572" s="74"/>
      <c r="ER572" s="74"/>
      <c r="ES572" s="74"/>
      <c r="ET572" s="74"/>
      <c r="EU572" s="74"/>
      <c r="EV572" s="74"/>
      <c r="EW572" s="74"/>
      <c r="EX572" s="74"/>
      <c r="EY572" s="74"/>
      <c r="EZ572" s="74"/>
      <c r="FA572" s="74"/>
      <c r="FB572" s="74"/>
      <c r="FC572" s="74"/>
      <c r="FD572" s="74"/>
      <c r="FE572" s="74"/>
      <c r="FF572" s="74"/>
      <c r="FG572" s="74"/>
      <c r="FH572" s="74"/>
      <c r="FI572" s="74"/>
      <c r="FJ572" s="74"/>
      <c r="FK572" s="74"/>
      <c r="FL572" s="74"/>
      <c r="FM572" s="74"/>
      <c r="FN572" s="74"/>
      <c r="FO572" s="74"/>
      <c r="FP572" s="74"/>
      <c r="FQ572" s="74"/>
      <c r="FR572" s="74"/>
      <c r="FS572" s="74"/>
      <c r="FT572" s="74"/>
      <c r="FU572" s="74"/>
      <c r="FV572" s="74"/>
      <c r="FW572" s="74"/>
      <c r="FX572" s="74"/>
      <c r="FY572" s="74"/>
      <c r="FZ572" s="74"/>
      <c r="GA572" s="74"/>
      <c r="GB572" s="74"/>
      <c r="GC572" s="74"/>
    </row>
    <row r="573" spans="4:185">
      <c r="D573" s="74"/>
      <c r="E573" s="74"/>
      <c r="F573" s="74"/>
      <c r="G573" s="74"/>
      <c r="H573" s="74"/>
      <c r="I573" s="74"/>
      <c r="J573" s="74"/>
      <c r="K573" s="74"/>
      <c r="L573" s="74"/>
      <c r="M573" s="74"/>
      <c r="N573" s="74"/>
      <c r="O573" s="74"/>
      <c r="P573" s="74"/>
      <c r="Q573" s="74"/>
      <c r="R573" s="74"/>
      <c r="S573" s="74"/>
      <c r="T573" s="74"/>
      <c r="U573" s="74"/>
      <c r="V573" s="74"/>
      <c r="W573" s="74"/>
      <c r="X573" s="74"/>
      <c r="Y573" s="74"/>
      <c r="Z573" s="74"/>
      <c r="AA573" s="74"/>
      <c r="AB573" s="74"/>
      <c r="AC573" s="74"/>
      <c r="AD573" s="74"/>
      <c r="AE573" s="74"/>
      <c r="AF573" s="74"/>
      <c r="AG573" s="74"/>
      <c r="AH573" s="74"/>
      <c r="AI573" s="74"/>
      <c r="AJ573" s="74"/>
      <c r="AK573" s="74"/>
      <c r="AL573" s="74"/>
      <c r="AM573" s="74"/>
      <c r="AN573" s="74"/>
      <c r="AO573" s="74"/>
      <c r="AP573" s="74"/>
      <c r="AQ573" s="74"/>
      <c r="AR573" s="74"/>
      <c r="AS573" s="74"/>
      <c r="AT573" s="74"/>
      <c r="AU573" s="74"/>
      <c r="AV573" s="74"/>
      <c r="AW573" s="74"/>
      <c r="AX573" s="74"/>
      <c r="AY573" s="74"/>
      <c r="AZ573" s="74"/>
      <c r="BA573" s="74"/>
      <c r="BB573" s="74"/>
      <c r="BC573" s="74"/>
      <c r="BD573" s="74"/>
      <c r="BE573" s="74"/>
      <c r="BF573" s="74"/>
      <c r="BG573" s="74"/>
      <c r="BH573" s="74"/>
      <c r="BI573" s="74"/>
      <c r="BJ573" s="74"/>
      <c r="BK573" s="74"/>
      <c r="BL573" s="74"/>
      <c r="BM573" s="74"/>
      <c r="BN573" s="74"/>
      <c r="BO573" s="74"/>
      <c r="BP573" s="74"/>
      <c r="BQ573" s="74"/>
      <c r="BR573" s="74"/>
      <c r="BS573" s="74"/>
      <c r="BT573" s="74"/>
      <c r="BU573" s="74"/>
      <c r="BV573" s="74"/>
      <c r="BW573" s="74"/>
      <c r="BX573" s="74"/>
      <c r="BY573" s="74"/>
      <c r="BZ573" s="74"/>
      <c r="CA573" s="74"/>
      <c r="CB573" s="74"/>
      <c r="CC573" s="74"/>
      <c r="CD573" s="74"/>
      <c r="CE573" s="74"/>
      <c r="CF573" s="74"/>
      <c r="CG573" s="74"/>
      <c r="CH573" s="74"/>
      <c r="CI573" s="74"/>
      <c r="CJ573" s="74"/>
      <c r="CK573" s="74"/>
      <c r="CL573" s="74"/>
      <c r="CM573" s="74"/>
      <c r="CN573" s="74"/>
      <c r="CO573" s="74"/>
      <c r="CP573" s="74"/>
      <c r="CQ573" s="74"/>
      <c r="CR573" s="74"/>
      <c r="CS573" s="74"/>
      <c r="CT573" s="74"/>
      <c r="CU573" s="74"/>
      <c r="CV573" s="74"/>
      <c r="CW573" s="74"/>
      <c r="CX573" s="74"/>
      <c r="CY573" s="74"/>
      <c r="CZ573" s="74"/>
      <c r="DA573" s="74"/>
      <c r="DB573" s="74"/>
      <c r="DC573" s="74"/>
      <c r="DD573" s="74"/>
      <c r="DE573" s="74"/>
      <c r="DF573" s="74"/>
      <c r="DG573" s="74"/>
      <c r="DH573" s="74"/>
      <c r="DI573" s="74"/>
      <c r="DJ573" s="74"/>
      <c r="DK573" s="74"/>
      <c r="DL573" s="74"/>
      <c r="DM573" s="74"/>
      <c r="DN573" s="74"/>
      <c r="DO573" s="74"/>
      <c r="DP573" s="74"/>
      <c r="DQ573" s="74"/>
      <c r="DR573" s="74"/>
      <c r="DS573" s="74"/>
      <c r="DT573" s="74"/>
      <c r="DU573" s="74"/>
      <c r="DV573" s="74"/>
      <c r="DW573" s="74"/>
      <c r="DX573" s="74"/>
      <c r="DY573" s="74"/>
      <c r="DZ573" s="74"/>
      <c r="EA573" s="74"/>
      <c r="EB573" s="74"/>
      <c r="EC573" s="74"/>
      <c r="ED573" s="74"/>
      <c r="EE573" s="74"/>
      <c r="EF573" s="74"/>
      <c r="EG573" s="74"/>
      <c r="EH573" s="74"/>
      <c r="EI573" s="74"/>
      <c r="EJ573" s="74"/>
      <c r="EK573" s="74"/>
      <c r="EL573" s="74"/>
      <c r="EM573" s="74"/>
      <c r="EN573" s="74"/>
      <c r="EO573" s="74"/>
      <c r="EP573" s="74"/>
      <c r="EQ573" s="74"/>
      <c r="ER573" s="74"/>
      <c r="ES573" s="74"/>
      <c r="ET573" s="74"/>
      <c r="EU573" s="74"/>
      <c r="EV573" s="74"/>
      <c r="EW573" s="74"/>
      <c r="EX573" s="74"/>
      <c r="EY573" s="74"/>
      <c r="EZ573" s="74"/>
      <c r="FA573" s="74"/>
      <c r="FB573" s="74"/>
      <c r="FC573" s="74"/>
      <c r="FD573" s="74"/>
      <c r="FE573" s="74"/>
      <c r="FF573" s="74"/>
      <c r="FG573" s="74"/>
      <c r="FH573" s="74"/>
      <c r="FI573" s="74"/>
      <c r="FJ573" s="74"/>
      <c r="FK573" s="74"/>
      <c r="FL573" s="74"/>
      <c r="FM573" s="74"/>
      <c r="FN573" s="74"/>
      <c r="FO573" s="74"/>
      <c r="FP573" s="74"/>
      <c r="FQ573" s="74"/>
      <c r="FR573" s="74"/>
      <c r="FS573" s="74"/>
      <c r="FT573" s="74"/>
      <c r="FU573" s="74"/>
      <c r="FV573" s="74"/>
      <c r="FW573" s="74"/>
      <c r="FX573" s="74"/>
      <c r="FY573" s="74"/>
      <c r="FZ573" s="74"/>
      <c r="GA573" s="74"/>
      <c r="GB573" s="74"/>
      <c r="GC573" s="74"/>
    </row>
    <row r="574" spans="4:185">
      <c r="D574" s="74"/>
      <c r="E574" s="74"/>
      <c r="F574" s="74"/>
      <c r="G574" s="74"/>
      <c r="H574" s="74"/>
      <c r="I574" s="74"/>
      <c r="J574" s="74"/>
      <c r="K574" s="74"/>
      <c r="L574" s="74"/>
      <c r="M574" s="74"/>
      <c r="N574" s="74"/>
      <c r="O574" s="74"/>
      <c r="P574" s="74"/>
      <c r="Q574" s="74"/>
      <c r="R574" s="74"/>
      <c r="S574" s="74"/>
      <c r="T574" s="74"/>
      <c r="U574" s="74"/>
      <c r="V574" s="74"/>
      <c r="W574" s="74"/>
      <c r="X574" s="74"/>
      <c r="Y574" s="74"/>
      <c r="Z574" s="74"/>
      <c r="AA574" s="74"/>
      <c r="AB574" s="74"/>
      <c r="AC574" s="74"/>
      <c r="AD574" s="74"/>
      <c r="AE574" s="74"/>
      <c r="AF574" s="74"/>
      <c r="AG574" s="74"/>
      <c r="AH574" s="74"/>
      <c r="AI574" s="74"/>
      <c r="AJ574" s="74"/>
      <c r="AK574" s="74"/>
      <c r="AL574" s="74"/>
      <c r="AM574" s="74"/>
      <c r="AN574" s="74"/>
      <c r="AO574" s="74"/>
      <c r="AP574" s="74"/>
      <c r="AQ574" s="74"/>
      <c r="AR574" s="74"/>
      <c r="AS574" s="74"/>
      <c r="AT574" s="74"/>
      <c r="AU574" s="74"/>
      <c r="AV574" s="74"/>
      <c r="AW574" s="74"/>
      <c r="AX574" s="74"/>
      <c r="AY574" s="74"/>
      <c r="AZ574" s="74"/>
      <c r="BA574" s="74"/>
      <c r="BB574" s="74"/>
      <c r="BC574" s="74"/>
      <c r="BD574" s="74"/>
      <c r="BE574" s="74"/>
      <c r="BF574" s="74"/>
      <c r="BG574" s="74"/>
      <c r="BH574" s="74"/>
      <c r="BI574" s="74"/>
      <c r="BJ574" s="74"/>
      <c r="BK574" s="74"/>
      <c r="BL574" s="74"/>
      <c r="BM574" s="74"/>
      <c r="BN574" s="74"/>
      <c r="BO574" s="74"/>
      <c r="BP574" s="74"/>
      <c r="BQ574" s="74"/>
      <c r="BR574" s="74"/>
      <c r="BS574" s="74"/>
      <c r="BT574" s="74"/>
      <c r="BU574" s="74"/>
      <c r="BV574" s="74"/>
      <c r="BW574" s="74"/>
      <c r="BX574" s="74"/>
      <c r="BY574" s="74"/>
      <c r="BZ574" s="74"/>
      <c r="CA574" s="74"/>
      <c r="CB574" s="74"/>
      <c r="CC574" s="74"/>
      <c r="CD574" s="74"/>
      <c r="CE574" s="74"/>
      <c r="CF574" s="74"/>
      <c r="CG574" s="74"/>
      <c r="CH574" s="74"/>
      <c r="CI574" s="74"/>
      <c r="CJ574" s="74"/>
      <c r="CK574" s="74"/>
      <c r="CL574" s="74"/>
      <c r="CM574" s="74"/>
      <c r="CN574" s="74"/>
      <c r="CO574" s="74"/>
      <c r="CP574" s="74"/>
      <c r="CQ574" s="74"/>
      <c r="CR574" s="74"/>
      <c r="CS574" s="74"/>
      <c r="CT574" s="74"/>
      <c r="CU574" s="74"/>
      <c r="CV574" s="74"/>
      <c r="CW574" s="74"/>
      <c r="CX574" s="74"/>
      <c r="CY574" s="74"/>
      <c r="CZ574" s="74"/>
      <c r="DA574" s="74"/>
      <c r="DB574" s="74"/>
      <c r="DC574" s="74"/>
      <c r="DD574" s="74"/>
      <c r="DE574" s="74"/>
      <c r="DF574" s="74"/>
      <c r="DG574" s="74"/>
      <c r="DH574" s="74"/>
      <c r="DI574" s="74"/>
      <c r="DJ574" s="74"/>
      <c r="DK574" s="74"/>
      <c r="DL574" s="74"/>
      <c r="DM574" s="74"/>
      <c r="DN574" s="74"/>
      <c r="DO574" s="74"/>
      <c r="DP574" s="74"/>
      <c r="DQ574" s="74"/>
      <c r="DR574" s="74"/>
      <c r="DS574" s="74"/>
      <c r="DT574" s="74"/>
      <c r="DU574" s="74"/>
      <c r="DV574" s="74"/>
      <c r="DW574" s="74"/>
      <c r="DX574" s="74"/>
      <c r="DY574" s="74"/>
      <c r="DZ574" s="74"/>
      <c r="EA574" s="74"/>
      <c r="EB574" s="74"/>
      <c r="EC574" s="74"/>
      <c r="ED574" s="74"/>
      <c r="EE574" s="74"/>
      <c r="EF574" s="74"/>
      <c r="EG574" s="74"/>
      <c r="EH574" s="74"/>
      <c r="EI574" s="74"/>
      <c r="EJ574" s="74"/>
      <c r="EK574" s="74"/>
      <c r="EL574" s="74"/>
      <c r="EM574" s="74"/>
      <c r="EN574" s="74"/>
      <c r="EO574" s="74"/>
      <c r="EP574" s="74"/>
      <c r="EQ574" s="74"/>
      <c r="ER574" s="74"/>
      <c r="ES574" s="74"/>
      <c r="ET574" s="74"/>
      <c r="EU574" s="74"/>
      <c r="EV574" s="74"/>
      <c r="EW574" s="74"/>
      <c r="EX574" s="74"/>
      <c r="EY574" s="74"/>
      <c r="EZ574" s="74"/>
      <c r="FA574" s="74"/>
      <c r="FB574" s="74"/>
      <c r="FC574" s="74"/>
      <c r="FD574" s="74"/>
      <c r="FE574" s="74"/>
      <c r="FF574" s="74"/>
      <c r="FG574" s="74"/>
      <c r="FH574" s="74"/>
      <c r="FI574" s="74"/>
      <c r="FJ574" s="74"/>
      <c r="FK574" s="74"/>
      <c r="FL574" s="74"/>
      <c r="FM574" s="74"/>
      <c r="FN574" s="74"/>
      <c r="FO574" s="74"/>
      <c r="FP574" s="74"/>
      <c r="FQ574" s="74"/>
      <c r="FR574" s="74"/>
      <c r="FS574" s="74"/>
      <c r="FT574" s="74"/>
      <c r="FU574" s="74"/>
      <c r="FV574" s="74"/>
      <c r="FW574" s="74"/>
      <c r="FX574" s="74"/>
      <c r="FY574" s="74"/>
      <c r="FZ574" s="74"/>
      <c r="GA574" s="74"/>
      <c r="GB574" s="74"/>
      <c r="GC574" s="74"/>
    </row>
    <row r="575" spans="4:185">
      <c r="D575" s="74"/>
      <c r="E575" s="74"/>
      <c r="F575" s="74"/>
      <c r="G575" s="74"/>
      <c r="H575" s="74"/>
      <c r="I575" s="74"/>
      <c r="J575" s="74"/>
      <c r="K575" s="74"/>
      <c r="L575" s="74"/>
      <c r="M575" s="74"/>
      <c r="N575" s="74"/>
      <c r="O575" s="74"/>
      <c r="P575" s="74"/>
      <c r="Q575" s="74"/>
      <c r="R575" s="74"/>
      <c r="S575" s="74"/>
      <c r="T575" s="74"/>
      <c r="U575" s="74"/>
      <c r="V575" s="74"/>
      <c r="W575" s="74"/>
      <c r="X575" s="74"/>
      <c r="Y575" s="74"/>
      <c r="Z575" s="74"/>
      <c r="AA575" s="74"/>
      <c r="AB575" s="74"/>
      <c r="AC575" s="74"/>
      <c r="AD575" s="74"/>
      <c r="AE575" s="74"/>
      <c r="AF575" s="74"/>
      <c r="AG575" s="74"/>
      <c r="AH575" s="74"/>
      <c r="AI575" s="74"/>
      <c r="AJ575" s="74"/>
      <c r="AK575" s="74"/>
      <c r="AL575" s="74"/>
      <c r="AM575" s="74"/>
      <c r="AN575" s="74"/>
      <c r="AO575" s="74"/>
      <c r="AP575" s="74"/>
      <c r="AQ575" s="74"/>
      <c r="AR575" s="74"/>
      <c r="AS575" s="74"/>
      <c r="AT575" s="74"/>
      <c r="AU575" s="74"/>
      <c r="AV575" s="74"/>
      <c r="AW575" s="74"/>
      <c r="AX575" s="74"/>
      <c r="AY575" s="74"/>
      <c r="AZ575" s="74"/>
      <c r="BA575" s="74"/>
      <c r="BB575" s="74"/>
      <c r="BC575" s="74"/>
      <c r="BD575" s="74"/>
      <c r="BE575" s="74"/>
      <c r="BF575" s="74"/>
      <c r="BG575" s="74"/>
      <c r="BH575" s="74"/>
      <c r="BI575" s="74"/>
      <c r="BJ575" s="74"/>
      <c r="BK575" s="74"/>
      <c r="BL575" s="74"/>
      <c r="BM575" s="74"/>
      <c r="BN575" s="74"/>
      <c r="BO575" s="74"/>
      <c r="BP575" s="74"/>
      <c r="BQ575" s="74"/>
      <c r="BR575" s="74"/>
      <c r="BS575" s="74"/>
      <c r="BT575" s="74"/>
      <c r="BU575" s="74"/>
      <c r="BV575" s="74"/>
      <c r="BW575" s="74"/>
      <c r="BX575" s="74"/>
      <c r="BY575" s="74"/>
      <c r="BZ575" s="74"/>
      <c r="CA575" s="74"/>
      <c r="CB575" s="74"/>
      <c r="CC575" s="74"/>
      <c r="CD575" s="74"/>
      <c r="CE575" s="74"/>
      <c r="CF575" s="74"/>
      <c r="CG575" s="74"/>
      <c r="CH575" s="74"/>
      <c r="CI575" s="74"/>
      <c r="CJ575" s="74"/>
      <c r="CK575" s="74"/>
      <c r="CL575" s="74"/>
      <c r="CM575" s="74"/>
      <c r="CN575" s="74"/>
      <c r="CO575" s="74"/>
      <c r="CP575" s="74"/>
      <c r="CQ575" s="74"/>
      <c r="CR575" s="74"/>
      <c r="CS575" s="74"/>
      <c r="CT575" s="74"/>
      <c r="CU575" s="74"/>
      <c r="CV575" s="74"/>
      <c r="CW575" s="74"/>
      <c r="CX575" s="74"/>
      <c r="CY575" s="74"/>
      <c r="CZ575" s="74"/>
      <c r="DA575" s="74"/>
      <c r="DB575" s="74"/>
      <c r="DC575" s="74"/>
      <c r="DD575" s="74"/>
      <c r="DE575" s="74"/>
      <c r="DF575" s="74"/>
      <c r="DG575" s="74"/>
      <c r="DH575" s="74"/>
      <c r="DI575" s="74"/>
      <c r="DJ575" s="74"/>
      <c r="DK575" s="74"/>
      <c r="DL575" s="74"/>
      <c r="DM575" s="74"/>
      <c r="DN575" s="74"/>
      <c r="DO575" s="74"/>
      <c r="DP575" s="74"/>
      <c r="DQ575" s="74"/>
      <c r="DR575" s="74"/>
      <c r="DS575" s="74"/>
      <c r="DT575" s="74"/>
      <c r="DU575" s="74"/>
      <c r="DV575" s="74"/>
      <c r="DW575" s="74"/>
      <c r="DX575" s="74"/>
      <c r="DY575" s="74"/>
      <c r="DZ575" s="74"/>
      <c r="EA575" s="74"/>
      <c r="EB575" s="74"/>
      <c r="EC575" s="74"/>
      <c r="ED575" s="74"/>
      <c r="EE575" s="74"/>
      <c r="EF575" s="74"/>
      <c r="EG575" s="74"/>
      <c r="EH575" s="74"/>
      <c r="EI575" s="74"/>
      <c r="EJ575" s="74"/>
      <c r="EK575" s="74"/>
      <c r="EL575" s="74"/>
      <c r="EM575" s="74"/>
      <c r="EN575" s="74"/>
      <c r="EO575" s="74"/>
      <c r="EP575" s="74"/>
      <c r="EQ575" s="74"/>
      <c r="ER575" s="74"/>
      <c r="ES575" s="74"/>
      <c r="ET575" s="74"/>
      <c r="EU575" s="74"/>
      <c r="EV575" s="74"/>
      <c r="EW575" s="74"/>
      <c r="EX575" s="74"/>
      <c r="EY575" s="74"/>
      <c r="EZ575" s="74"/>
      <c r="FA575" s="74"/>
      <c r="FB575" s="74"/>
      <c r="FC575" s="74"/>
      <c r="FD575" s="74"/>
      <c r="FE575" s="74"/>
      <c r="FF575" s="74"/>
      <c r="FG575" s="74"/>
      <c r="FH575" s="74"/>
      <c r="FI575" s="74"/>
      <c r="FJ575" s="74"/>
      <c r="FK575" s="74"/>
      <c r="FL575" s="74"/>
      <c r="FM575" s="74"/>
      <c r="FN575" s="74"/>
      <c r="FO575" s="74"/>
      <c r="FP575" s="74"/>
      <c r="FQ575" s="74"/>
      <c r="FR575" s="74"/>
      <c r="FS575" s="74"/>
      <c r="FT575" s="74"/>
      <c r="FU575" s="74"/>
      <c r="FV575" s="74"/>
      <c r="FW575" s="74"/>
      <c r="FX575" s="74"/>
      <c r="FY575" s="74"/>
      <c r="FZ575" s="74"/>
      <c r="GA575" s="74"/>
      <c r="GB575" s="74"/>
      <c r="GC575" s="74"/>
    </row>
    <row r="576" spans="4:185">
      <c r="D576" s="74"/>
      <c r="E576" s="74"/>
      <c r="F576" s="74"/>
      <c r="G576" s="74"/>
      <c r="H576" s="74"/>
      <c r="I576" s="74"/>
      <c r="J576" s="74"/>
      <c r="K576" s="74"/>
      <c r="L576" s="74"/>
      <c r="M576" s="74"/>
      <c r="N576" s="74"/>
      <c r="O576" s="74"/>
      <c r="P576" s="74"/>
      <c r="Q576" s="74"/>
      <c r="R576" s="74"/>
      <c r="S576" s="74"/>
      <c r="T576" s="74"/>
      <c r="U576" s="74"/>
      <c r="V576" s="74"/>
      <c r="W576" s="74"/>
      <c r="X576" s="74"/>
      <c r="Y576" s="74"/>
      <c r="Z576" s="74"/>
      <c r="AA576" s="74"/>
      <c r="AB576" s="74"/>
      <c r="AC576" s="74"/>
      <c r="AD576" s="74"/>
      <c r="AE576" s="74"/>
      <c r="AF576" s="74"/>
      <c r="AG576" s="74"/>
      <c r="AH576" s="74"/>
      <c r="AI576" s="74"/>
      <c r="AJ576" s="74"/>
      <c r="AK576" s="74"/>
      <c r="AL576" s="74"/>
      <c r="AM576" s="74"/>
      <c r="AN576" s="74"/>
      <c r="AO576" s="74"/>
      <c r="AP576" s="74"/>
      <c r="AQ576" s="74"/>
      <c r="AR576" s="74"/>
      <c r="AS576" s="74"/>
      <c r="AT576" s="74"/>
      <c r="AU576" s="74"/>
      <c r="AV576" s="74"/>
      <c r="AW576" s="74"/>
      <c r="AX576" s="74"/>
      <c r="AY576" s="74"/>
      <c r="AZ576" s="74"/>
      <c r="BA576" s="74"/>
      <c r="BB576" s="74"/>
      <c r="BC576" s="74"/>
      <c r="BD576" s="74"/>
      <c r="BE576" s="74"/>
      <c r="BF576" s="74"/>
      <c r="BG576" s="74"/>
      <c r="BH576" s="74"/>
      <c r="BI576" s="74"/>
      <c r="BJ576" s="74"/>
      <c r="BK576" s="74"/>
      <c r="BL576" s="74"/>
      <c r="BM576" s="74"/>
      <c r="BN576" s="74"/>
      <c r="BO576" s="74"/>
      <c r="BP576" s="74"/>
      <c r="BQ576" s="74"/>
      <c r="BR576" s="74"/>
      <c r="BS576" s="74"/>
      <c r="BT576" s="74"/>
      <c r="BU576" s="74"/>
      <c r="BV576" s="74"/>
      <c r="BW576" s="74"/>
      <c r="BX576" s="74"/>
      <c r="BY576" s="74"/>
      <c r="BZ576" s="74"/>
      <c r="CA576" s="74"/>
      <c r="CB576" s="74"/>
      <c r="CC576" s="74"/>
      <c r="CD576" s="74"/>
      <c r="CE576" s="74"/>
      <c r="CF576" s="74"/>
      <c r="CG576" s="74"/>
      <c r="CH576" s="74"/>
      <c r="CI576" s="74"/>
      <c r="CJ576" s="74"/>
      <c r="CK576" s="74"/>
      <c r="CL576" s="74"/>
      <c r="CM576" s="74"/>
      <c r="CN576" s="74"/>
      <c r="CO576" s="74"/>
      <c r="CP576" s="74"/>
      <c r="CQ576" s="74"/>
      <c r="CR576" s="74"/>
      <c r="CS576" s="74"/>
      <c r="CT576" s="74"/>
      <c r="CU576" s="74"/>
      <c r="CV576" s="74"/>
      <c r="CW576" s="74"/>
      <c r="CX576" s="74"/>
      <c r="CY576" s="74"/>
      <c r="CZ576" s="74"/>
      <c r="DA576" s="74"/>
      <c r="DB576" s="74"/>
      <c r="DC576" s="74"/>
      <c r="DD576" s="74"/>
      <c r="DE576" s="74"/>
      <c r="DF576" s="74"/>
      <c r="DG576" s="74"/>
      <c r="DH576" s="74"/>
      <c r="DI576" s="74"/>
      <c r="DJ576" s="74"/>
      <c r="DK576" s="74"/>
      <c r="DL576" s="74"/>
      <c r="DM576" s="74"/>
      <c r="DN576" s="74"/>
      <c r="DO576" s="74"/>
      <c r="DP576" s="74"/>
      <c r="DQ576" s="74"/>
      <c r="DR576" s="74"/>
      <c r="DS576" s="74"/>
      <c r="DT576" s="74"/>
      <c r="DU576" s="74"/>
      <c r="DV576" s="74"/>
      <c r="DW576" s="74"/>
      <c r="DX576" s="74"/>
      <c r="DY576" s="74"/>
      <c r="DZ576" s="74"/>
      <c r="EA576" s="74"/>
      <c r="EB576" s="74"/>
      <c r="EC576" s="74"/>
      <c r="ED576" s="74"/>
      <c r="EE576" s="74"/>
      <c r="EF576" s="74"/>
      <c r="EG576" s="74"/>
      <c r="EH576" s="74"/>
      <c r="EI576" s="74"/>
      <c r="EJ576" s="74"/>
      <c r="EK576" s="74"/>
      <c r="EL576" s="74"/>
      <c r="EM576" s="74"/>
      <c r="EN576" s="74"/>
      <c r="EO576" s="74"/>
      <c r="EP576" s="74"/>
      <c r="EQ576" s="74"/>
      <c r="ER576" s="74"/>
      <c r="ES576" s="74"/>
      <c r="ET576" s="74"/>
      <c r="EU576" s="74"/>
      <c r="EV576" s="74"/>
      <c r="EW576" s="74"/>
      <c r="EX576" s="74"/>
      <c r="EY576" s="74"/>
      <c r="EZ576" s="74"/>
      <c r="FA576" s="74"/>
      <c r="FB576" s="74"/>
      <c r="FC576" s="74"/>
      <c r="FD576" s="74"/>
      <c r="FE576" s="74"/>
      <c r="FF576" s="74"/>
      <c r="FG576" s="74"/>
      <c r="FH576" s="74"/>
      <c r="FI576" s="74"/>
      <c r="FJ576" s="74"/>
      <c r="FK576" s="74"/>
      <c r="FL576" s="74"/>
      <c r="FM576" s="74"/>
      <c r="FN576" s="74"/>
      <c r="FO576" s="74"/>
      <c r="FP576" s="74"/>
      <c r="FQ576" s="74"/>
      <c r="FR576" s="74"/>
      <c r="FS576" s="74"/>
      <c r="FT576" s="74"/>
      <c r="FU576" s="74"/>
      <c r="FV576" s="74"/>
      <c r="FW576" s="74"/>
      <c r="FX576" s="74"/>
      <c r="FY576" s="74"/>
      <c r="FZ576" s="74"/>
      <c r="GA576" s="74"/>
      <c r="GB576" s="74"/>
      <c r="GC576" s="74"/>
    </row>
    <row r="577" spans="4:185">
      <c r="D577" s="74"/>
      <c r="E577" s="74"/>
      <c r="F577" s="74"/>
      <c r="G577" s="74"/>
      <c r="H577" s="74"/>
      <c r="I577" s="74"/>
      <c r="J577" s="74"/>
      <c r="K577" s="74"/>
      <c r="L577" s="74"/>
      <c r="M577" s="74"/>
      <c r="N577" s="74"/>
      <c r="O577" s="74"/>
      <c r="P577" s="74"/>
      <c r="Q577" s="74"/>
      <c r="R577" s="74"/>
      <c r="S577" s="74"/>
      <c r="T577" s="74"/>
      <c r="U577" s="74"/>
      <c r="V577" s="74"/>
      <c r="W577" s="74"/>
      <c r="X577" s="74"/>
      <c r="Y577" s="74"/>
      <c r="Z577" s="74"/>
      <c r="AA577" s="74"/>
      <c r="AB577" s="74"/>
      <c r="AC577" s="74"/>
      <c r="AD577" s="74"/>
      <c r="AE577" s="74"/>
      <c r="AF577" s="74"/>
      <c r="AG577" s="74"/>
      <c r="AH577" s="74"/>
      <c r="AI577" s="74"/>
      <c r="AJ577" s="74"/>
      <c r="AK577" s="74"/>
      <c r="AL577" s="74"/>
      <c r="AM577" s="74"/>
      <c r="AN577" s="74"/>
      <c r="AO577" s="74"/>
      <c r="AP577" s="74"/>
      <c r="AQ577" s="74"/>
      <c r="AR577" s="74"/>
      <c r="AS577" s="74"/>
      <c r="AT577" s="74"/>
      <c r="AU577" s="74"/>
      <c r="AV577" s="74"/>
      <c r="AW577" s="74"/>
      <c r="AX577" s="74"/>
      <c r="AY577" s="74"/>
      <c r="AZ577" s="74"/>
      <c r="BA577" s="74"/>
      <c r="BB577" s="74"/>
      <c r="BC577" s="74"/>
      <c r="BD577" s="74"/>
      <c r="BE577" s="74"/>
      <c r="BF577" s="74"/>
      <c r="BG577" s="74"/>
      <c r="BH577" s="74"/>
      <c r="BI577" s="74"/>
      <c r="BJ577" s="74"/>
      <c r="BK577" s="74"/>
      <c r="BL577" s="74"/>
      <c r="BM577" s="74"/>
      <c r="BN577" s="74"/>
      <c r="BO577" s="74"/>
      <c r="BP577" s="74"/>
      <c r="BQ577" s="74"/>
      <c r="BR577" s="74"/>
      <c r="BS577" s="74"/>
      <c r="BT577" s="74"/>
      <c r="BU577" s="74"/>
      <c r="BV577" s="74"/>
      <c r="BW577" s="74"/>
      <c r="BX577" s="74"/>
      <c r="BY577" s="74"/>
      <c r="BZ577" s="74"/>
      <c r="CA577" s="74"/>
      <c r="CB577" s="74"/>
      <c r="CC577" s="74"/>
      <c r="CD577" s="74"/>
      <c r="CE577" s="74"/>
      <c r="CF577" s="74"/>
      <c r="CG577" s="74"/>
      <c r="CH577" s="74"/>
      <c r="CI577" s="74"/>
      <c r="CJ577" s="74"/>
      <c r="CK577" s="74"/>
      <c r="CL577" s="74"/>
      <c r="CM577" s="74"/>
      <c r="CN577" s="74"/>
      <c r="CO577" s="74"/>
      <c r="CP577" s="74"/>
      <c r="CQ577" s="74"/>
      <c r="CR577" s="74"/>
      <c r="CS577" s="74"/>
      <c r="CT577" s="74"/>
      <c r="CU577" s="74"/>
      <c r="CV577" s="74"/>
      <c r="CW577" s="74"/>
      <c r="CX577" s="74"/>
      <c r="CY577" s="74"/>
      <c r="CZ577" s="74"/>
      <c r="DA577" s="74"/>
      <c r="DB577" s="74"/>
      <c r="DC577" s="74"/>
      <c r="DD577" s="74"/>
      <c r="DE577" s="74"/>
      <c r="DF577" s="74"/>
      <c r="DG577" s="74"/>
      <c r="DH577" s="74"/>
      <c r="DI577" s="74"/>
      <c r="DJ577" s="74"/>
      <c r="DK577" s="74"/>
      <c r="DL577" s="74"/>
      <c r="DM577" s="74"/>
      <c r="DN577" s="74"/>
      <c r="DO577" s="74"/>
      <c r="DP577" s="74"/>
      <c r="DQ577" s="74"/>
      <c r="DR577" s="74"/>
      <c r="DS577" s="74"/>
      <c r="DT577" s="74"/>
      <c r="DU577" s="74"/>
      <c r="DV577" s="74"/>
      <c r="DW577" s="74"/>
      <c r="DX577" s="74"/>
      <c r="DY577" s="74"/>
      <c r="DZ577" s="74"/>
      <c r="EA577" s="74"/>
      <c r="EB577" s="74"/>
      <c r="EC577" s="74"/>
      <c r="ED577" s="74"/>
      <c r="EE577" s="74"/>
      <c r="EF577" s="74"/>
      <c r="EG577" s="74"/>
      <c r="EH577" s="74"/>
      <c r="EI577" s="74"/>
      <c r="EJ577" s="74"/>
      <c r="EK577" s="74"/>
      <c r="EL577" s="74"/>
      <c r="EM577" s="74"/>
      <c r="EN577" s="74"/>
      <c r="EO577" s="74"/>
      <c r="EP577" s="74"/>
      <c r="EQ577" s="74"/>
      <c r="ER577" s="74"/>
      <c r="ES577" s="74"/>
      <c r="ET577" s="74"/>
      <c r="EU577" s="74"/>
      <c r="EV577" s="74"/>
      <c r="EW577" s="74"/>
      <c r="EX577" s="74"/>
      <c r="EY577" s="74"/>
      <c r="EZ577" s="74"/>
      <c r="FA577" s="74"/>
      <c r="FB577" s="74"/>
      <c r="FC577" s="74"/>
      <c r="FD577" s="74"/>
      <c r="FE577" s="74"/>
      <c r="FF577" s="74"/>
      <c r="FG577" s="74"/>
      <c r="FH577" s="74"/>
      <c r="FI577" s="74"/>
      <c r="FJ577" s="74"/>
      <c r="FK577" s="74"/>
      <c r="FL577" s="74"/>
      <c r="FM577" s="74"/>
      <c r="FN577" s="74"/>
      <c r="FO577" s="74"/>
      <c r="FP577" s="74"/>
      <c r="FQ577" s="74"/>
      <c r="FR577" s="74"/>
      <c r="FS577" s="74"/>
      <c r="FT577" s="74"/>
      <c r="FU577" s="74"/>
      <c r="FV577" s="74"/>
      <c r="FW577" s="74"/>
      <c r="FX577" s="74"/>
      <c r="FY577" s="74"/>
      <c r="FZ577" s="74"/>
      <c r="GA577" s="74"/>
      <c r="GB577" s="74"/>
      <c r="GC577" s="74"/>
    </row>
    <row r="578" spans="4:185">
      <c r="D578" s="74"/>
      <c r="E578" s="74"/>
      <c r="F578" s="74"/>
      <c r="G578" s="74"/>
      <c r="H578" s="74"/>
      <c r="I578" s="74"/>
      <c r="J578" s="74"/>
      <c r="K578" s="74"/>
      <c r="L578" s="74"/>
      <c r="M578" s="74"/>
      <c r="N578" s="74"/>
      <c r="O578" s="74"/>
      <c r="P578" s="74"/>
      <c r="Q578" s="74"/>
      <c r="R578" s="74"/>
      <c r="S578" s="74"/>
      <c r="T578" s="74"/>
      <c r="U578" s="74"/>
      <c r="V578" s="74"/>
      <c r="W578" s="74"/>
      <c r="X578" s="74"/>
      <c r="Y578" s="74"/>
      <c r="Z578" s="74"/>
      <c r="AA578" s="74"/>
      <c r="AB578" s="74"/>
      <c r="AC578" s="74"/>
      <c r="AD578" s="74"/>
      <c r="AE578" s="74"/>
      <c r="AF578" s="74"/>
      <c r="AG578" s="74"/>
      <c r="AH578" s="74"/>
      <c r="AI578" s="74"/>
      <c r="AJ578" s="74"/>
      <c r="AK578" s="74"/>
      <c r="AL578" s="74"/>
      <c r="AM578" s="74"/>
      <c r="AN578" s="74"/>
      <c r="AO578" s="74"/>
      <c r="AP578" s="74"/>
      <c r="AQ578" s="74"/>
      <c r="AR578" s="74"/>
      <c r="AS578" s="74"/>
      <c r="AT578" s="74"/>
      <c r="AU578" s="74"/>
      <c r="AV578" s="74"/>
      <c r="AW578" s="74"/>
      <c r="AX578" s="74"/>
      <c r="AY578" s="74"/>
      <c r="AZ578" s="74"/>
      <c r="BA578" s="74"/>
      <c r="BB578" s="74"/>
      <c r="BC578" s="74"/>
      <c r="BD578" s="74"/>
      <c r="BE578" s="74"/>
      <c r="BF578" s="74"/>
      <c r="BG578" s="74"/>
      <c r="BH578" s="74"/>
      <c r="BI578" s="74"/>
      <c r="BJ578" s="74"/>
      <c r="BK578" s="74"/>
      <c r="BL578" s="74"/>
      <c r="BM578" s="74"/>
      <c r="BN578" s="74"/>
      <c r="BO578" s="74"/>
      <c r="BP578" s="74"/>
      <c r="BQ578" s="74"/>
      <c r="BR578" s="74"/>
      <c r="BS578" s="74"/>
      <c r="BT578" s="74"/>
      <c r="BU578" s="74"/>
      <c r="BV578" s="74"/>
      <c r="BW578" s="74"/>
      <c r="BX578" s="74"/>
      <c r="BY578" s="74"/>
      <c r="BZ578" s="74"/>
      <c r="CA578" s="74"/>
      <c r="CB578" s="74"/>
      <c r="CC578" s="74"/>
      <c r="CD578" s="74"/>
      <c r="CE578" s="74"/>
      <c r="CF578" s="74"/>
      <c r="CG578" s="74"/>
      <c r="CH578" s="74"/>
      <c r="CI578" s="74"/>
      <c r="CJ578" s="74"/>
      <c r="CK578" s="74"/>
      <c r="CL578" s="74"/>
      <c r="CM578" s="74"/>
      <c r="CN578" s="74"/>
      <c r="CO578" s="74"/>
      <c r="CP578" s="74"/>
      <c r="CQ578" s="74"/>
      <c r="CR578" s="74"/>
      <c r="CS578" s="74"/>
      <c r="CT578" s="74"/>
      <c r="CU578" s="74"/>
      <c r="CV578" s="74"/>
      <c r="CW578" s="74"/>
      <c r="CX578" s="74"/>
      <c r="CY578" s="74"/>
      <c r="CZ578" s="74"/>
      <c r="DA578" s="74"/>
      <c r="DB578" s="74"/>
      <c r="DC578" s="74"/>
      <c r="DD578" s="74"/>
      <c r="DE578" s="74"/>
      <c r="DF578" s="74"/>
      <c r="DG578" s="74"/>
      <c r="DH578" s="74"/>
      <c r="DI578" s="74"/>
      <c r="DJ578" s="74"/>
      <c r="DK578" s="74"/>
      <c r="DL578" s="74"/>
      <c r="DM578" s="74"/>
      <c r="DN578" s="74"/>
      <c r="DO578" s="74"/>
      <c r="DP578" s="74"/>
      <c r="DQ578" s="74"/>
      <c r="DR578" s="74"/>
      <c r="DS578" s="74"/>
      <c r="DT578" s="74"/>
      <c r="DU578" s="74"/>
      <c r="DV578" s="74"/>
      <c r="DW578" s="74"/>
      <c r="DX578" s="74"/>
      <c r="DY578" s="74"/>
      <c r="DZ578" s="74"/>
      <c r="EA578" s="74"/>
      <c r="EB578" s="74"/>
      <c r="EC578" s="74"/>
      <c r="ED578" s="74"/>
      <c r="EE578" s="74"/>
      <c r="EF578" s="74"/>
      <c r="EG578" s="74"/>
      <c r="EH578" s="74"/>
      <c r="EI578" s="74"/>
      <c r="EJ578" s="74"/>
      <c r="EK578" s="74"/>
      <c r="EL578" s="74"/>
      <c r="EM578" s="74"/>
      <c r="EN578" s="74"/>
      <c r="EO578" s="74"/>
      <c r="EP578" s="74"/>
      <c r="EQ578" s="74"/>
      <c r="ER578" s="74"/>
      <c r="ES578" s="74"/>
      <c r="ET578" s="74"/>
      <c r="EU578" s="74"/>
      <c r="EV578" s="74"/>
      <c r="EW578" s="74"/>
      <c r="EX578" s="74"/>
      <c r="EY578" s="74"/>
      <c r="EZ578" s="74"/>
      <c r="FA578" s="74"/>
      <c r="FB578" s="74"/>
      <c r="FC578" s="74"/>
      <c r="FD578" s="74"/>
      <c r="FE578" s="74"/>
      <c r="FF578" s="74"/>
      <c r="FG578" s="74"/>
      <c r="FH578" s="74"/>
      <c r="FI578" s="74"/>
      <c r="FJ578" s="74"/>
      <c r="FK578" s="74"/>
      <c r="FL578" s="74"/>
      <c r="FM578" s="74"/>
      <c r="FN578" s="74"/>
      <c r="FO578" s="74"/>
      <c r="FP578" s="74"/>
      <c r="FQ578" s="74"/>
      <c r="FR578" s="74"/>
      <c r="FS578" s="74"/>
      <c r="FT578" s="74"/>
      <c r="FU578" s="74"/>
      <c r="FV578" s="74"/>
      <c r="FW578" s="74"/>
      <c r="FX578" s="74"/>
      <c r="FY578" s="74"/>
      <c r="FZ578" s="74"/>
      <c r="GA578" s="74"/>
      <c r="GB578" s="74"/>
      <c r="GC578" s="74"/>
    </row>
    <row r="579" spans="4:185">
      <c r="D579" s="74"/>
      <c r="E579" s="74"/>
      <c r="F579" s="74"/>
      <c r="G579" s="74"/>
      <c r="H579" s="74"/>
      <c r="I579" s="74"/>
      <c r="J579" s="74"/>
      <c r="K579" s="74"/>
      <c r="L579" s="74"/>
      <c r="M579" s="74"/>
      <c r="N579" s="74"/>
      <c r="O579" s="74"/>
      <c r="P579" s="74"/>
      <c r="Q579" s="74"/>
      <c r="R579" s="74"/>
      <c r="S579" s="74"/>
      <c r="T579" s="74"/>
      <c r="U579" s="74"/>
      <c r="V579" s="74"/>
      <c r="W579" s="74"/>
      <c r="X579" s="74"/>
      <c r="Y579" s="74"/>
      <c r="Z579" s="74"/>
      <c r="AA579" s="74"/>
      <c r="AB579" s="74"/>
      <c r="AC579" s="74"/>
      <c r="AD579" s="74"/>
      <c r="AE579" s="74"/>
      <c r="AF579" s="74"/>
      <c r="AG579" s="74"/>
      <c r="AH579" s="74"/>
      <c r="AI579" s="74"/>
      <c r="AJ579" s="74"/>
      <c r="AK579" s="74"/>
      <c r="AL579" s="74"/>
      <c r="AM579" s="74"/>
      <c r="AN579" s="74"/>
      <c r="AO579" s="74"/>
      <c r="AP579" s="74"/>
      <c r="AQ579" s="74"/>
      <c r="AR579" s="74"/>
      <c r="AS579" s="74"/>
      <c r="AT579" s="74"/>
      <c r="AU579" s="74"/>
      <c r="AV579" s="74"/>
      <c r="AW579" s="74"/>
      <c r="AX579" s="74"/>
      <c r="AY579" s="74"/>
      <c r="AZ579" s="74"/>
      <c r="BA579" s="74"/>
      <c r="BB579" s="74"/>
      <c r="BC579" s="74"/>
      <c r="BD579" s="74"/>
      <c r="BE579" s="74"/>
      <c r="BF579" s="74"/>
      <c r="BG579" s="74"/>
      <c r="BH579" s="74"/>
      <c r="BI579" s="74"/>
      <c r="BJ579" s="74"/>
      <c r="BK579" s="74"/>
      <c r="BL579" s="74"/>
      <c r="BM579" s="74"/>
      <c r="BN579" s="74"/>
      <c r="BO579" s="74"/>
      <c r="BP579" s="74"/>
      <c r="BQ579" s="74"/>
      <c r="BR579" s="74"/>
      <c r="BS579" s="74"/>
      <c r="BT579" s="74"/>
      <c r="BU579" s="74"/>
      <c r="BV579" s="74"/>
      <c r="BW579" s="74"/>
      <c r="BX579" s="74"/>
      <c r="BY579" s="74"/>
      <c r="BZ579" s="74"/>
      <c r="CA579" s="74"/>
      <c r="CB579" s="74"/>
      <c r="CC579" s="74"/>
      <c r="CD579" s="74"/>
      <c r="CE579" s="74"/>
      <c r="CF579" s="74"/>
      <c r="CG579" s="74"/>
      <c r="CH579" s="74"/>
      <c r="CI579" s="74"/>
      <c r="CJ579" s="74"/>
      <c r="CK579" s="74"/>
      <c r="CL579" s="74"/>
      <c r="CM579" s="74"/>
      <c r="CN579" s="74"/>
      <c r="CO579" s="74"/>
      <c r="CP579" s="74"/>
      <c r="CQ579" s="74"/>
      <c r="CR579" s="74"/>
      <c r="CS579" s="74"/>
      <c r="CT579" s="74"/>
      <c r="CU579" s="74"/>
      <c r="CV579" s="74"/>
      <c r="CW579" s="74"/>
      <c r="CX579" s="74"/>
      <c r="CY579" s="74"/>
      <c r="CZ579" s="74"/>
      <c r="DA579" s="74"/>
      <c r="DB579" s="74"/>
      <c r="DC579" s="74"/>
      <c r="DD579" s="74"/>
      <c r="DE579" s="74"/>
      <c r="DF579" s="74"/>
      <c r="DG579" s="74"/>
      <c r="DH579" s="74"/>
      <c r="DI579" s="74"/>
      <c r="DJ579" s="74"/>
      <c r="DK579" s="74"/>
      <c r="DL579" s="74"/>
      <c r="DM579" s="74"/>
      <c r="DN579" s="74"/>
      <c r="DO579" s="74"/>
      <c r="DP579" s="74"/>
      <c r="DQ579" s="74"/>
      <c r="DR579" s="74"/>
      <c r="DS579" s="74"/>
      <c r="DT579" s="74"/>
      <c r="DU579" s="74"/>
      <c r="DV579" s="74"/>
      <c r="DW579" s="74"/>
      <c r="DX579" s="74"/>
      <c r="DY579" s="74"/>
      <c r="DZ579" s="74"/>
      <c r="EA579" s="74"/>
      <c r="EB579" s="74"/>
      <c r="EC579" s="74"/>
      <c r="ED579" s="74"/>
      <c r="EE579" s="74"/>
      <c r="EF579" s="74"/>
      <c r="EG579" s="74"/>
      <c r="EH579" s="74"/>
      <c r="EI579" s="74"/>
      <c r="EJ579" s="74"/>
      <c r="EK579" s="74"/>
      <c r="EL579" s="74"/>
      <c r="EM579" s="74"/>
      <c r="EN579" s="74"/>
      <c r="EO579" s="74"/>
      <c r="EP579" s="74"/>
      <c r="EQ579" s="74"/>
      <c r="ER579" s="74"/>
      <c r="ES579" s="74"/>
      <c r="ET579" s="74"/>
      <c r="EU579" s="74"/>
      <c r="EV579" s="74"/>
      <c r="EW579" s="74"/>
      <c r="EX579" s="74"/>
      <c r="EY579" s="74"/>
      <c r="EZ579" s="74"/>
      <c r="FA579" s="74"/>
      <c r="FB579" s="74"/>
      <c r="FC579" s="74"/>
      <c r="FD579" s="74"/>
      <c r="FE579" s="74"/>
      <c r="FF579" s="74"/>
      <c r="FG579" s="74"/>
      <c r="FH579" s="74"/>
      <c r="FI579" s="74"/>
      <c r="FJ579" s="74"/>
      <c r="FK579" s="74"/>
      <c r="FL579" s="74"/>
      <c r="FM579" s="74"/>
      <c r="FN579" s="74"/>
      <c r="FO579" s="74"/>
      <c r="FP579" s="74"/>
      <c r="FQ579" s="74"/>
      <c r="FR579" s="74"/>
      <c r="FS579" s="74"/>
      <c r="FT579" s="74"/>
      <c r="FU579" s="74"/>
      <c r="FV579" s="74"/>
      <c r="FW579" s="74"/>
      <c r="FX579" s="74"/>
      <c r="FY579" s="74"/>
      <c r="FZ579" s="74"/>
      <c r="GA579" s="74"/>
      <c r="GB579" s="74"/>
      <c r="GC579" s="74"/>
    </row>
    <row r="580" spans="4:185">
      <c r="D580" s="74"/>
      <c r="E580" s="74"/>
      <c r="F580" s="74"/>
      <c r="G580" s="74"/>
      <c r="H580" s="74"/>
      <c r="I580" s="74"/>
      <c r="J580" s="74"/>
      <c r="K580" s="74"/>
      <c r="L580" s="74"/>
      <c r="M580" s="74"/>
      <c r="N580" s="74"/>
      <c r="O580" s="74"/>
      <c r="P580" s="74"/>
      <c r="Q580" s="74"/>
      <c r="R580" s="74"/>
      <c r="S580" s="74"/>
      <c r="T580" s="74"/>
      <c r="U580" s="74"/>
      <c r="V580" s="74"/>
      <c r="W580" s="74"/>
      <c r="X580" s="74"/>
      <c r="Y580" s="74"/>
      <c r="Z580" s="74"/>
      <c r="AA580" s="74"/>
      <c r="AB580" s="74"/>
      <c r="AC580" s="74"/>
      <c r="AD580" s="74"/>
      <c r="AE580" s="74"/>
      <c r="AF580" s="74"/>
      <c r="AG580" s="74"/>
      <c r="AH580" s="74"/>
      <c r="AI580" s="74"/>
      <c r="AJ580" s="74"/>
      <c r="AK580" s="74"/>
      <c r="AL580" s="74"/>
      <c r="AM580" s="74"/>
      <c r="AN580" s="74"/>
      <c r="AO580" s="74"/>
      <c r="AP580" s="74"/>
      <c r="AQ580" s="74"/>
      <c r="AR580" s="74"/>
      <c r="AS580" s="74"/>
      <c r="AT580" s="74"/>
      <c r="AU580" s="74"/>
      <c r="AV580" s="74"/>
      <c r="AW580" s="74"/>
      <c r="AX580" s="74"/>
      <c r="AY580" s="74"/>
      <c r="AZ580" s="74"/>
      <c r="BA580" s="74"/>
      <c r="BB580" s="74"/>
      <c r="BC580" s="74"/>
      <c r="BD580" s="74"/>
      <c r="BE580" s="74"/>
      <c r="BF580" s="74"/>
      <c r="BG580" s="74"/>
      <c r="BH580" s="74"/>
      <c r="BI580" s="74"/>
      <c r="BJ580" s="74"/>
      <c r="BK580" s="74"/>
      <c r="BL580" s="74"/>
      <c r="BM580" s="74"/>
      <c r="BN580" s="74"/>
      <c r="BO580" s="74"/>
      <c r="BP580" s="74"/>
      <c r="BQ580" s="74"/>
      <c r="BR580" s="74"/>
      <c r="BS580" s="74"/>
      <c r="BT580" s="74"/>
      <c r="BU580" s="74"/>
      <c r="BV580" s="74"/>
      <c r="BW580" s="74"/>
      <c r="BX580" s="74"/>
      <c r="BY580" s="74"/>
      <c r="BZ580" s="74"/>
      <c r="CA580" s="74"/>
      <c r="CB580" s="74"/>
      <c r="CC580" s="74"/>
      <c r="CD580" s="74"/>
      <c r="CE580" s="74"/>
      <c r="CF580" s="74"/>
      <c r="CG580" s="74"/>
      <c r="CH580" s="74"/>
      <c r="CI580" s="74"/>
      <c r="CJ580" s="74"/>
      <c r="CK580" s="74"/>
      <c r="CL580" s="74"/>
      <c r="CM580" s="74"/>
      <c r="CN580" s="74"/>
      <c r="CO580" s="74"/>
      <c r="CP580" s="74"/>
      <c r="CQ580" s="74"/>
      <c r="CR580" s="74"/>
      <c r="CS580" s="74"/>
      <c r="CT580" s="74"/>
      <c r="CU580" s="74"/>
      <c r="CV580" s="74"/>
      <c r="CW580" s="74"/>
      <c r="CX580" s="74"/>
      <c r="CY580" s="74"/>
      <c r="CZ580" s="74"/>
      <c r="DA580" s="74"/>
      <c r="DB580" s="74"/>
      <c r="DC580" s="74"/>
      <c r="DD580" s="74"/>
      <c r="DE580" s="74"/>
      <c r="DF580" s="74"/>
      <c r="DG580" s="74"/>
      <c r="DH580" s="74"/>
      <c r="DI580" s="74"/>
      <c r="DJ580" s="74"/>
      <c r="DK580" s="74"/>
      <c r="DL580" s="74"/>
      <c r="DM580" s="74"/>
      <c r="DN580" s="74"/>
      <c r="DO580" s="74"/>
      <c r="DP580" s="74"/>
      <c r="DQ580" s="74"/>
      <c r="DR580" s="74"/>
      <c r="DS580" s="74"/>
      <c r="DT580" s="74"/>
      <c r="DU580" s="74"/>
      <c r="DV580" s="74"/>
      <c r="DW580" s="74"/>
      <c r="DX580" s="74"/>
      <c r="DY580" s="74"/>
      <c r="DZ580" s="74"/>
      <c r="EA580" s="74"/>
      <c r="EB580" s="74"/>
      <c r="EC580" s="74"/>
      <c r="ED580" s="74"/>
      <c r="EE580" s="74"/>
      <c r="EF580" s="74"/>
      <c r="EG580" s="74"/>
      <c r="EH580" s="74"/>
      <c r="EI580" s="74"/>
      <c r="EJ580" s="74"/>
      <c r="EK580" s="74"/>
      <c r="EL580" s="74"/>
      <c r="EM580" s="74"/>
      <c r="EN580" s="74"/>
      <c r="EO580" s="74"/>
      <c r="EP580" s="74"/>
      <c r="EQ580" s="74"/>
      <c r="ER580" s="74"/>
      <c r="ES580" s="74"/>
      <c r="ET580" s="74"/>
      <c r="EU580" s="74"/>
      <c r="EV580" s="74"/>
      <c r="EW580" s="74"/>
      <c r="EX580" s="74"/>
      <c r="EY580" s="74"/>
      <c r="EZ580" s="74"/>
      <c r="FA580" s="74"/>
      <c r="FB580" s="74"/>
      <c r="FC580" s="74"/>
      <c r="FD580" s="74"/>
      <c r="FE580" s="74"/>
      <c r="FF580" s="74"/>
      <c r="FG580" s="74"/>
      <c r="FH580" s="74"/>
      <c r="FI580" s="74"/>
      <c r="FJ580" s="74"/>
      <c r="FK580" s="74"/>
      <c r="FL580" s="74"/>
      <c r="FM580" s="74"/>
      <c r="FN580" s="74"/>
      <c r="FO580" s="74"/>
      <c r="FP580" s="74"/>
      <c r="FQ580" s="74"/>
      <c r="FR580" s="74"/>
      <c r="FS580" s="74"/>
      <c r="FT580" s="74"/>
      <c r="FU580" s="74"/>
      <c r="FV580" s="74"/>
      <c r="FW580" s="74"/>
      <c r="FX580" s="74"/>
      <c r="FY580" s="74"/>
      <c r="FZ580" s="74"/>
      <c r="GA580" s="74"/>
      <c r="GB580" s="74"/>
      <c r="GC580" s="74"/>
    </row>
    <row r="581" spans="4:185">
      <c r="D581" s="74"/>
      <c r="E581" s="74"/>
      <c r="F581" s="74"/>
      <c r="G581" s="74"/>
      <c r="H581" s="74"/>
      <c r="I581" s="74"/>
      <c r="J581" s="74"/>
      <c r="K581" s="74"/>
      <c r="L581" s="74"/>
      <c r="M581" s="74"/>
      <c r="N581" s="74"/>
      <c r="O581" s="74"/>
      <c r="P581" s="74"/>
      <c r="Q581" s="74"/>
      <c r="R581" s="74"/>
      <c r="S581" s="74"/>
      <c r="T581" s="74"/>
      <c r="U581" s="74"/>
      <c r="V581" s="74"/>
      <c r="W581" s="74"/>
      <c r="X581" s="74"/>
      <c r="Y581" s="74"/>
      <c r="Z581" s="74"/>
      <c r="AA581" s="74"/>
      <c r="AB581" s="74"/>
      <c r="AC581" s="74"/>
      <c r="AD581" s="74"/>
      <c r="AE581" s="74"/>
      <c r="AF581" s="74"/>
      <c r="AG581" s="74"/>
      <c r="AH581" s="74"/>
      <c r="AI581" s="74"/>
      <c r="AJ581" s="74"/>
      <c r="AK581" s="74"/>
      <c r="AL581" s="74"/>
      <c r="AM581" s="74"/>
      <c r="AN581" s="74"/>
      <c r="AO581" s="74"/>
      <c r="AP581" s="74"/>
      <c r="AQ581" s="74"/>
      <c r="AR581" s="74"/>
      <c r="AS581" s="74"/>
      <c r="AT581" s="74"/>
      <c r="AU581" s="74"/>
      <c r="AV581" s="74"/>
      <c r="AW581" s="74"/>
      <c r="AX581" s="74"/>
      <c r="AY581" s="74"/>
      <c r="AZ581" s="74"/>
      <c r="BA581" s="74"/>
      <c r="BB581" s="74"/>
      <c r="BC581" s="74"/>
      <c r="BD581" s="74"/>
      <c r="BE581" s="74"/>
      <c r="BF581" s="74"/>
      <c r="BG581" s="74"/>
      <c r="BH581" s="74"/>
      <c r="BI581" s="74"/>
      <c r="BJ581" s="74"/>
      <c r="BK581" s="74"/>
      <c r="BL581" s="74"/>
      <c r="BM581" s="74"/>
      <c r="BN581" s="74"/>
      <c r="BO581" s="74"/>
      <c r="BP581" s="74"/>
      <c r="BQ581" s="74"/>
      <c r="BR581" s="74"/>
      <c r="BS581" s="74"/>
      <c r="BT581" s="74"/>
      <c r="BU581" s="74"/>
      <c r="BV581" s="74"/>
      <c r="BW581" s="74"/>
      <c r="BX581" s="74"/>
      <c r="BY581" s="74"/>
      <c r="BZ581" s="74"/>
      <c r="CA581" s="74"/>
      <c r="CB581" s="74"/>
      <c r="CC581" s="74"/>
      <c r="CD581" s="74"/>
      <c r="CE581" s="74"/>
      <c r="CF581" s="74"/>
      <c r="CG581" s="74"/>
      <c r="CH581" s="74"/>
      <c r="CI581" s="74"/>
      <c r="CJ581" s="74"/>
      <c r="CK581" s="74"/>
      <c r="CL581" s="74"/>
      <c r="CM581" s="74"/>
      <c r="CN581" s="74"/>
      <c r="CO581" s="74"/>
      <c r="CP581" s="74"/>
      <c r="CQ581" s="74"/>
      <c r="CR581" s="74"/>
      <c r="CS581" s="74"/>
      <c r="CT581" s="74"/>
      <c r="CU581" s="74"/>
      <c r="CV581" s="74"/>
      <c r="CW581" s="74"/>
      <c r="CX581" s="74"/>
      <c r="CY581" s="74"/>
      <c r="CZ581" s="74"/>
      <c r="DA581" s="74"/>
      <c r="DB581" s="74"/>
      <c r="DC581" s="74"/>
      <c r="DD581" s="74"/>
      <c r="DE581" s="74"/>
      <c r="DF581" s="74"/>
      <c r="DG581" s="74"/>
      <c r="DH581" s="74"/>
      <c r="DI581" s="74"/>
      <c r="DJ581" s="74"/>
      <c r="DK581" s="74"/>
      <c r="DL581" s="74"/>
      <c r="DM581" s="74"/>
      <c r="DN581" s="74"/>
      <c r="DO581" s="74"/>
      <c r="DP581" s="74"/>
      <c r="DQ581" s="74"/>
      <c r="DR581" s="74"/>
      <c r="DS581" s="74"/>
      <c r="DT581" s="74"/>
      <c r="DU581" s="74"/>
      <c r="DV581" s="74"/>
      <c r="DW581" s="74"/>
      <c r="DX581" s="74"/>
      <c r="DY581" s="74"/>
      <c r="DZ581" s="74"/>
      <c r="EA581" s="74"/>
      <c r="EB581" s="74"/>
      <c r="EC581" s="74"/>
      <c r="ED581" s="74"/>
      <c r="EE581" s="74"/>
      <c r="EF581" s="74"/>
      <c r="EG581" s="74"/>
      <c r="EH581" s="74"/>
      <c r="EI581" s="74"/>
      <c r="EJ581" s="74"/>
      <c r="EK581" s="74"/>
      <c r="EL581" s="74"/>
      <c r="EM581" s="74"/>
      <c r="EN581" s="74"/>
      <c r="EO581" s="74"/>
      <c r="EP581" s="74"/>
      <c r="EQ581" s="74"/>
      <c r="ER581" s="74"/>
      <c r="ES581" s="74"/>
      <c r="ET581" s="74"/>
      <c r="EU581" s="74"/>
      <c r="EV581" s="74"/>
      <c r="EW581" s="74"/>
      <c r="EX581" s="74"/>
      <c r="EY581" s="74"/>
      <c r="EZ581" s="74"/>
      <c r="FA581" s="74"/>
      <c r="FB581" s="74"/>
      <c r="FC581" s="74"/>
      <c r="FD581" s="74"/>
      <c r="FE581" s="74"/>
      <c r="FF581" s="74"/>
      <c r="FG581" s="74"/>
      <c r="FH581" s="74"/>
      <c r="FI581" s="74"/>
      <c r="FJ581" s="74"/>
      <c r="FK581" s="74"/>
      <c r="FL581" s="74"/>
      <c r="FM581" s="74"/>
      <c r="FN581" s="74"/>
      <c r="FO581" s="74"/>
      <c r="FP581" s="74"/>
      <c r="FQ581" s="74"/>
      <c r="FR581" s="74"/>
      <c r="FS581" s="74"/>
      <c r="FT581" s="74"/>
      <c r="FU581" s="74"/>
      <c r="FV581" s="74"/>
      <c r="FW581" s="74"/>
      <c r="FX581" s="74"/>
      <c r="FY581" s="74"/>
      <c r="FZ581" s="74"/>
      <c r="GA581" s="74"/>
      <c r="GB581" s="74"/>
      <c r="GC581" s="74"/>
    </row>
    <row r="582" spans="4:185">
      <c r="D582" s="74"/>
      <c r="E582" s="74"/>
      <c r="F582" s="74"/>
      <c r="G582" s="74"/>
      <c r="H582" s="74"/>
      <c r="I582" s="74"/>
      <c r="J582" s="74"/>
      <c r="K582" s="74"/>
      <c r="L582" s="74"/>
      <c r="M582" s="74"/>
      <c r="N582" s="74"/>
      <c r="O582" s="74"/>
      <c r="P582" s="74"/>
      <c r="Q582" s="74"/>
      <c r="R582" s="74"/>
      <c r="S582" s="74"/>
      <c r="T582" s="74"/>
      <c r="U582" s="74"/>
      <c r="V582" s="74"/>
      <c r="W582" s="74"/>
      <c r="X582" s="74"/>
      <c r="Y582" s="74"/>
      <c r="Z582" s="74"/>
      <c r="AA582" s="74"/>
      <c r="AB582" s="74"/>
      <c r="AC582" s="74"/>
      <c r="AD582" s="74"/>
      <c r="AE582" s="74"/>
      <c r="AF582" s="74"/>
      <c r="AG582" s="74"/>
      <c r="AH582" s="74"/>
      <c r="AI582" s="74"/>
      <c r="AJ582" s="74"/>
      <c r="AK582" s="74"/>
      <c r="AL582" s="74"/>
      <c r="AM582" s="74"/>
      <c r="AN582" s="74"/>
      <c r="AO582" s="74"/>
      <c r="AP582" s="74"/>
      <c r="AQ582" s="74"/>
      <c r="AR582" s="74"/>
      <c r="AS582" s="74"/>
      <c r="AT582" s="74"/>
      <c r="AU582" s="74"/>
      <c r="AV582" s="74"/>
      <c r="AW582" s="74"/>
      <c r="AX582" s="74"/>
      <c r="AY582" s="74"/>
      <c r="AZ582" s="74"/>
      <c r="BA582" s="74"/>
      <c r="BB582" s="74"/>
      <c r="BC582" s="74"/>
      <c r="BD582" s="74"/>
      <c r="BE582" s="74"/>
      <c r="BF582" s="74"/>
      <c r="BG582" s="74"/>
      <c r="BH582" s="74"/>
      <c r="BI582" s="74"/>
      <c r="BJ582" s="74"/>
      <c r="BK582" s="74"/>
      <c r="BL582" s="74"/>
      <c r="BM582" s="74"/>
      <c r="BN582" s="74"/>
      <c r="BO582" s="74"/>
      <c r="BP582" s="74"/>
      <c r="BQ582" s="74"/>
      <c r="BR582" s="74"/>
      <c r="BS582" s="74"/>
      <c r="BT582" s="74"/>
      <c r="BU582" s="74"/>
      <c r="BV582" s="74"/>
      <c r="BW582" s="74"/>
      <c r="BX582" s="74"/>
      <c r="BY582" s="74"/>
      <c r="BZ582" s="74"/>
      <c r="CA582" s="74"/>
      <c r="CB582" s="74"/>
      <c r="CC582" s="74"/>
      <c r="CD582" s="74"/>
      <c r="CE582" s="74"/>
      <c r="CF582" s="74"/>
      <c r="CG582" s="74"/>
      <c r="CH582" s="74"/>
      <c r="CI582" s="74"/>
      <c r="CJ582" s="74"/>
      <c r="CK582" s="74"/>
      <c r="CL582" s="74"/>
      <c r="CM582" s="74"/>
      <c r="CN582" s="74"/>
      <c r="CO582" s="74"/>
      <c r="CP582" s="74"/>
      <c r="CQ582" s="74"/>
      <c r="CR582" s="74"/>
      <c r="CS582" s="74"/>
      <c r="CT582" s="74"/>
      <c r="CU582" s="74"/>
      <c r="CV582" s="74"/>
      <c r="CW582" s="74"/>
      <c r="CX582" s="74"/>
      <c r="CY582" s="74"/>
      <c r="CZ582" s="74"/>
      <c r="DA582" s="74"/>
      <c r="DB582" s="74"/>
      <c r="DC582" s="74"/>
      <c r="DD582" s="74"/>
      <c r="DE582" s="74"/>
      <c r="DF582" s="74"/>
      <c r="DG582" s="74"/>
      <c r="DH582" s="74"/>
      <c r="DI582" s="74"/>
      <c r="DJ582" s="74"/>
      <c r="DK582" s="74"/>
      <c r="DL582" s="74"/>
      <c r="DM582" s="74"/>
      <c r="DN582" s="74"/>
      <c r="DO582" s="74"/>
      <c r="DP582" s="74"/>
      <c r="DQ582" s="74"/>
      <c r="DR582" s="74"/>
      <c r="DS582" s="74"/>
      <c r="DT582" s="74"/>
      <c r="DU582" s="74"/>
      <c r="DV582" s="74"/>
      <c r="DW582" s="74"/>
      <c r="DX582" s="74"/>
      <c r="DY582" s="74"/>
      <c r="DZ582" s="74"/>
      <c r="EA582" s="74"/>
      <c r="EB582" s="74"/>
      <c r="EC582" s="74"/>
      <c r="ED582" s="74"/>
      <c r="EE582" s="74"/>
      <c r="EF582" s="74"/>
      <c r="EG582" s="74"/>
      <c r="EH582" s="74"/>
      <c r="EI582" s="74"/>
      <c r="EJ582" s="74"/>
      <c r="EK582" s="74"/>
      <c r="EL582" s="74"/>
      <c r="EM582" s="74"/>
      <c r="EN582" s="74"/>
      <c r="EO582" s="74"/>
      <c r="EP582" s="74"/>
      <c r="EQ582" s="74"/>
      <c r="ER582" s="74"/>
      <c r="ES582" s="74"/>
      <c r="ET582" s="74"/>
      <c r="EU582" s="74"/>
      <c r="EV582" s="74"/>
      <c r="EW582" s="74"/>
      <c r="EX582" s="74"/>
      <c r="EY582" s="74"/>
      <c r="EZ582" s="74"/>
      <c r="FA582" s="74"/>
      <c r="FB582" s="74"/>
      <c r="FC582" s="74"/>
      <c r="FD582" s="74"/>
      <c r="FE582" s="74"/>
      <c r="FF582" s="74"/>
      <c r="FG582" s="74"/>
      <c r="FH582" s="74"/>
      <c r="FI582" s="74"/>
      <c r="FJ582" s="74"/>
      <c r="FK582" s="74"/>
      <c r="FL582" s="74"/>
      <c r="FM582" s="74"/>
      <c r="FN582" s="74"/>
      <c r="FO582" s="74"/>
      <c r="FP582" s="74"/>
      <c r="FQ582" s="74"/>
      <c r="FR582" s="74"/>
      <c r="FS582" s="74"/>
      <c r="FT582" s="74"/>
      <c r="FU582" s="74"/>
      <c r="FV582" s="74"/>
      <c r="FW582" s="74"/>
      <c r="FX582" s="74"/>
      <c r="FY582" s="74"/>
      <c r="FZ582" s="74"/>
      <c r="GA582" s="74"/>
      <c r="GB582" s="74"/>
      <c r="GC582" s="74"/>
    </row>
    <row r="583" spans="4:185">
      <c r="D583" s="74"/>
      <c r="E583" s="74"/>
      <c r="F583" s="74"/>
      <c r="G583" s="74"/>
      <c r="H583" s="74"/>
      <c r="I583" s="74"/>
      <c r="J583" s="74"/>
      <c r="K583" s="74"/>
      <c r="L583" s="74"/>
      <c r="M583" s="74"/>
      <c r="N583" s="74"/>
      <c r="O583" s="74"/>
      <c r="P583" s="74"/>
      <c r="Q583" s="74"/>
      <c r="R583" s="74"/>
      <c r="S583" s="74"/>
      <c r="T583" s="74"/>
      <c r="U583" s="74"/>
      <c r="V583" s="74"/>
      <c r="W583" s="74"/>
      <c r="X583" s="74"/>
      <c r="Y583" s="74"/>
      <c r="Z583" s="74"/>
      <c r="AA583" s="74"/>
      <c r="AB583" s="74"/>
      <c r="AC583" s="74"/>
      <c r="AD583" s="74"/>
      <c r="AE583" s="74"/>
      <c r="AF583" s="74"/>
      <c r="AG583" s="74"/>
      <c r="AH583" s="74"/>
      <c r="AI583" s="74"/>
      <c r="AJ583" s="74"/>
      <c r="AK583" s="74"/>
      <c r="AL583" s="74"/>
      <c r="AM583" s="74"/>
      <c r="AN583" s="74"/>
      <c r="AO583" s="74"/>
      <c r="AP583" s="74"/>
      <c r="AQ583" s="74"/>
      <c r="AR583" s="74"/>
      <c r="AS583" s="74"/>
      <c r="AT583" s="74"/>
      <c r="AU583" s="74"/>
      <c r="AV583" s="74"/>
      <c r="AW583" s="74"/>
      <c r="AX583" s="74"/>
      <c r="AY583" s="74"/>
      <c r="AZ583" s="74"/>
      <c r="BA583" s="74"/>
      <c r="BB583" s="74"/>
      <c r="BC583" s="74"/>
      <c r="BD583" s="74"/>
      <c r="BE583" s="74"/>
      <c r="BF583" s="74"/>
      <c r="BG583" s="74"/>
      <c r="BH583" s="74"/>
      <c r="BI583" s="74"/>
      <c r="BJ583" s="74"/>
      <c r="BK583" s="74"/>
      <c r="BL583" s="74"/>
      <c r="BM583" s="74"/>
      <c r="BN583" s="74"/>
      <c r="BO583" s="74"/>
      <c r="BP583" s="74"/>
      <c r="BQ583" s="74"/>
      <c r="BR583" s="74"/>
      <c r="BS583" s="74"/>
      <c r="BT583" s="74"/>
      <c r="BU583" s="74"/>
      <c r="BV583" s="74"/>
      <c r="BW583" s="74"/>
      <c r="BX583" s="74"/>
      <c r="BY583" s="74"/>
      <c r="BZ583" s="74"/>
      <c r="CA583" s="74"/>
      <c r="CB583" s="74"/>
      <c r="CC583" s="74"/>
      <c r="CD583" s="74"/>
      <c r="CE583" s="74"/>
      <c r="CF583" s="74"/>
      <c r="CG583" s="74"/>
      <c r="CH583" s="74"/>
      <c r="CI583" s="74"/>
      <c r="CJ583" s="74"/>
      <c r="CK583" s="74"/>
      <c r="CL583" s="74"/>
      <c r="CM583" s="74"/>
      <c r="CN583" s="74"/>
      <c r="CO583" s="74"/>
      <c r="CP583" s="74"/>
      <c r="CQ583" s="74"/>
      <c r="CR583" s="74"/>
      <c r="CS583" s="74"/>
      <c r="CT583" s="74"/>
      <c r="CU583" s="74"/>
      <c r="CV583" s="74"/>
      <c r="CW583" s="74"/>
      <c r="CX583" s="74"/>
      <c r="CY583" s="74"/>
      <c r="CZ583" s="74"/>
      <c r="DA583" s="74"/>
      <c r="DB583" s="74"/>
      <c r="DC583" s="74"/>
      <c r="DD583" s="74"/>
      <c r="DE583" s="74"/>
      <c r="DF583" s="74"/>
      <c r="DG583" s="74"/>
      <c r="DH583" s="74"/>
      <c r="DI583" s="74"/>
      <c r="DJ583" s="74"/>
      <c r="DK583" s="74"/>
      <c r="DL583" s="74"/>
      <c r="DM583" s="74"/>
      <c r="DN583" s="74"/>
      <c r="DO583" s="74"/>
      <c r="DP583" s="74"/>
      <c r="DQ583" s="74"/>
      <c r="DR583" s="74"/>
      <c r="DS583" s="74"/>
      <c r="DT583" s="74"/>
      <c r="DU583" s="74"/>
      <c r="DV583" s="74"/>
      <c r="DW583" s="74"/>
      <c r="DX583" s="74"/>
      <c r="DY583" s="74"/>
      <c r="DZ583" s="74"/>
      <c r="EA583" s="74"/>
      <c r="EB583" s="74"/>
      <c r="EC583" s="74"/>
      <c r="ED583" s="74"/>
      <c r="EE583" s="74"/>
      <c r="EF583" s="74"/>
      <c r="EG583" s="74"/>
      <c r="EH583" s="74"/>
      <c r="EI583" s="74"/>
      <c r="EJ583" s="74"/>
      <c r="EK583" s="74"/>
      <c r="EL583" s="74"/>
      <c r="EM583" s="74"/>
      <c r="EN583" s="74"/>
      <c r="EO583" s="74"/>
      <c r="EP583" s="74"/>
      <c r="EQ583" s="74"/>
      <c r="ER583" s="74"/>
      <c r="ES583" s="74"/>
      <c r="ET583" s="74"/>
      <c r="EU583" s="74"/>
      <c r="EV583" s="74"/>
      <c r="EW583" s="74"/>
      <c r="EX583" s="74"/>
      <c r="EY583" s="74"/>
      <c r="EZ583" s="74"/>
      <c r="FA583" s="74"/>
      <c r="FB583" s="74"/>
      <c r="FC583" s="74"/>
      <c r="FD583" s="74"/>
      <c r="FE583" s="74"/>
      <c r="FF583" s="74"/>
      <c r="FG583" s="74"/>
      <c r="FH583" s="74"/>
      <c r="FI583" s="74"/>
      <c r="FJ583" s="74"/>
      <c r="FK583" s="74"/>
      <c r="FL583" s="74"/>
      <c r="FM583" s="74"/>
      <c r="FN583" s="74"/>
      <c r="FO583" s="74"/>
      <c r="FP583" s="74"/>
      <c r="FQ583" s="74"/>
      <c r="FR583" s="74"/>
      <c r="FS583" s="74"/>
      <c r="FT583" s="74"/>
      <c r="FU583" s="74"/>
      <c r="FV583" s="74"/>
      <c r="FW583" s="74"/>
      <c r="FX583" s="74"/>
      <c r="FY583" s="74"/>
      <c r="FZ583" s="74"/>
      <c r="GA583" s="74"/>
      <c r="GB583" s="74"/>
      <c r="GC583" s="74"/>
    </row>
    <row r="584" spans="4:185">
      <c r="D584" s="74"/>
      <c r="E584" s="74"/>
      <c r="F584" s="74"/>
      <c r="G584" s="74"/>
      <c r="H584" s="74"/>
      <c r="I584" s="74"/>
      <c r="J584" s="74"/>
      <c r="K584" s="74"/>
      <c r="L584" s="74"/>
      <c r="M584" s="74"/>
      <c r="N584" s="74"/>
      <c r="O584" s="74"/>
      <c r="P584" s="74"/>
      <c r="Q584" s="74"/>
      <c r="R584" s="74"/>
      <c r="S584" s="74"/>
      <c r="T584" s="74"/>
      <c r="U584" s="74"/>
      <c r="V584" s="74"/>
      <c r="W584" s="74"/>
      <c r="X584" s="74"/>
      <c r="Y584" s="74"/>
      <c r="Z584" s="74"/>
      <c r="AA584" s="74"/>
      <c r="AB584" s="74"/>
      <c r="AC584" s="74"/>
      <c r="AD584" s="74"/>
      <c r="AE584" s="74"/>
      <c r="AF584" s="74"/>
      <c r="AG584" s="74"/>
      <c r="AH584" s="74"/>
      <c r="AI584" s="74"/>
      <c r="AJ584" s="74"/>
      <c r="AK584" s="74"/>
      <c r="AL584" s="74"/>
      <c r="AM584" s="74"/>
      <c r="AN584" s="74"/>
      <c r="AO584" s="74"/>
      <c r="AP584" s="74"/>
      <c r="AQ584" s="74"/>
      <c r="AR584" s="74"/>
      <c r="AS584" s="74"/>
      <c r="AT584" s="74"/>
      <c r="AU584" s="74"/>
      <c r="AV584" s="74"/>
      <c r="AW584" s="74"/>
      <c r="AX584" s="74"/>
      <c r="AY584" s="74"/>
      <c r="AZ584" s="74"/>
      <c r="BA584" s="74"/>
      <c r="BB584" s="74"/>
      <c r="BC584" s="74"/>
      <c r="BD584" s="74"/>
      <c r="BE584" s="74"/>
      <c r="BF584" s="74"/>
      <c r="BG584" s="74"/>
      <c r="BH584" s="74"/>
      <c r="BI584" s="74"/>
      <c r="BJ584" s="74"/>
      <c r="BK584" s="74"/>
      <c r="BL584" s="74"/>
      <c r="BM584" s="74"/>
      <c r="BN584" s="74"/>
      <c r="BO584" s="74"/>
      <c r="BP584" s="74"/>
      <c r="BQ584" s="74"/>
      <c r="BR584" s="74"/>
      <c r="BS584" s="74"/>
      <c r="BT584" s="74"/>
      <c r="BU584" s="74"/>
      <c r="BV584" s="74"/>
      <c r="BW584" s="74"/>
      <c r="BX584" s="74"/>
      <c r="BY584" s="74"/>
      <c r="BZ584" s="74"/>
      <c r="CA584" s="74"/>
      <c r="CB584" s="74"/>
      <c r="CC584" s="74"/>
      <c r="CD584" s="74"/>
      <c r="CE584" s="74"/>
      <c r="CF584" s="74"/>
      <c r="CG584" s="74"/>
      <c r="CH584" s="74"/>
      <c r="CI584" s="74"/>
      <c r="CJ584" s="74"/>
      <c r="CK584" s="74"/>
      <c r="CL584" s="74"/>
      <c r="CM584" s="74"/>
      <c r="CN584" s="74"/>
      <c r="CO584" s="74"/>
      <c r="CP584" s="74"/>
      <c r="CQ584" s="74"/>
      <c r="CR584" s="74"/>
      <c r="CS584" s="74"/>
      <c r="CT584" s="74"/>
      <c r="CU584" s="74"/>
      <c r="CV584" s="74"/>
      <c r="CW584" s="74"/>
      <c r="CX584" s="74"/>
      <c r="CY584" s="74"/>
      <c r="CZ584" s="74"/>
      <c r="DA584" s="74"/>
      <c r="DB584" s="74"/>
      <c r="DC584" s="74"/>
      <c r="DD584" s="74"/>
      <c r="DE584" s="74"/>
      <c r="DF584" s="74"/>
      <c r="DG584" s="74"/>
      <c r="DH584" s="74"/>
      <c r="DI584" s="74"/>
      <c r="DJ584" s="74"/>
      <c r="DK584" s="74"/>
      <c r="DL584" s="74"/>
      <c r="DM584" s="74"/>
      <c r="DN584" s="74"/>
      <c r="DO584" s="74"/>
      <c r="DP584" s="74"/>
      <c r="DQ584" s="74"/>
      <c r="DR584" s="74"/>
      <c r="DS584" s="74"/>
      <c r="DT584" s="74"/>
      <c r="DU584" s="74"/>
      <c r="DV584" s="74"/>
      <c r="DW584" s="74"/>
      <c r="DX584" s="74"/>
      <c r="DY584" s="74"/>
      <c r="DZ584" s="74"/>
      <c r="EA584" s="74"/>
      <c r="EB584" s="74"/>
      <c r="EC584" s="74"/>
      <c r="ED584" s="74"/>
      <c r="EE584" s="74"/>
      <c r="EF584" s="74"/>
      <c r="EG584" s="74"/>
      <c r="EH584" s="74"/>
      <c r="EI584" s="74"/>
      <c r="EJ584" s="74"/>
      <c r="EK584" s="74"/>
      <c r="EL584" s="74"/>
      <c r="EM584" s="74"/>
      <c r="EN584" s="74"/>
      <c r="EO584" s="74"/>
      <c r="EP584" s="74"/>
      <c r="EQ584" s="74"/>
      <c r="ER584" s="74"/>
      <c r="ES584" s="74"/>
      <c r="ET584" s="74"/>
      <c r="EU584" s="74"/>
      <c r="EV584" s="74"/>
      <c r="EW584" s="74"/>
      <c r="EX584" s="74"/>
      <c r="EY584" s="74"/>
      <c r="EZ584" s="74"/>
      <c r="FA584" s="74"/>
      <c r="FB584" s="74"/>
      <c r="FC584" s="74"/>
      <c r="FD584" s="74"/>
      <c r="FE584" s="74"/>
      <c r="FF584" s="74"/>
      <c r="FG584" s="74"/>
      <c r="FH584" s="74"/>
      <c r="FI584" s="74"/>
      <c r="FJ584" s="74"/>
      <c r="FK584" s="74"/>
      <c r="FL584" s="74"/>
      <c r="FM584" s="74"/>
      <c r="FN584" s="74"/>
      <c r="FO584" s="74"/>
      <c r="FP584" s="74"/>
      <c r="FQ584" s="74"/>
      <c r="FR584" s="74"/>
      <c r="FS584" s="74"/>
      <c r="FT584" s="74"/>
      <c r="FU584" s="74"/>
      <c r="FV584" s="74"/>
      <c r="FW584" s="74"/>
      <c r="FX584" s="74"/>
      <c r="FY584" s="74"/>
      <c r="FZ584" s="74"/>
      <c r="GA584" s="74"/>
      <c r="GB584" s="74"/>
      <c r="GC584" s="74"/>
    </row>
    <row r="585" spans="4:185">
      <c r="D585" s="74"/>
      <c r="E585" s="74"/>
      <c r="F585" s="74"/>
      <c r="G585" s="74"/>
      <c r="H585" s="74"/>
      <c r="I585" s="74"/>
      <c r="J585" s="74"/>
      <c r="K585" s="74"/>
      <c r="L585" s="74"/>
      <c r="M585" s="74"/>
      <c r="N585" s="74"/>
      <c r="O585" s="74"/>
      <c r="P585" s="74"/>
      <c r="Q585" s="74"/>
      <c r="R585" s="74"/>
      <c r="S585" s="74"/>
      <c r="T585" s="74"/>
      <c r="U585" s="74"/>
      <c r="V585" s="74"/>
      <c r="W585" s="74"/>
      <c r="X585" s="74"/>
      <c r="Y585" s="74"/>
      <c r="Z585" s="74"/>
      <c r="AA585" s="74"/>
      <c r="AB585" s="74"/>
      <c r="AC585" s="74"/>
      <c r="AD585" s="74"/>
      <c r="AE585" s="74"/>
      <c r="AF585" s="74"/>
      <c r="AG585" s="74"/>
      <c r="AH585" s="74"/>
      <c r="AI585" s="74"/>
      <c r="AJ585" s="74"/>
      <c r="AK585" s="74"/>
      <c r="AL585" s="74"/>
      <c r="AM585" s="74"/>
      <c r="AN585" s="74"/>
      <c r="AO585" s="74"/>
      <c r="AP585" s="74"/>
      <c r="AQ585" s="74"/>
      <c r="AR585" s="74"/>
      <c r="AS585" s="74"/>
      <c r="AT585" s="74"/>
      <c r="AU585" s="74"/>
      <c r="AV585" s="74"/>
      <c r="AW585" s="74"/>
      <c r="AX585" s="74"/>
      <c r="AY585" s="74"/>
      <c r="AZ585" s="74"/>
      <c r="BA585" s="74"/>
      <c r="BB585" s="74"/>
      <c r="BC585" s="74"/>
      <c r="BD585" s="74"/>
      <c r="BE585" s="74"/>
      <c r="BF585" s="74"/>
      <c r="BG585" s="74"/>
      <c r="BH585" s="74"/>
      <c r="BI585" s="74"/>
      <c r="BJ585" s="74"/>
      <c r="BK585" s="74"/>
      <c r="BL585" s="74"/>
      <c r="BM585" s="74"/>
      <c r="BN585" s="74"/>
      <c r="BO585" s="74"/>
      <c r="BP585" s="74"/>
      <c r="BQ585" s="74"/>
      <c r="BR585" s="74"/>
      <c r="BS585" s="74"/>
      <c r="BT585" s="74"/>
      <c r="BU585" s="74"/>
      <c r="BV585" s="74"/>
      <c r="BW585" s="74"/>
      <c r="BX585" s="74"/>
      <c r="BY585" s="74"/>
      <c r="BZ585" s="74"/>
      <c r="CA585" s="74"/>
      <c r="CB585" s="74"/>
      <c r="CC585" s="74"/>
      <c r="CD585" s="74"/>
      <c r="CE585" s="74"/>
      <c r="CF585" s="74"/>
      <c r="CG585" s="74"/>
      <c r="CH585" s="74"/>
      <c r="CI585" s="74"/>
      <c r="CJ585" s="74"/>
      <c r="CK585" s="74"/>
      <c r="CL585" s="74"/>
      <c r="CM585" s="74"/>
      <c r="CN585" s="74"/>
      <c r="CO585" s="74"/>
      <c r="CP585" s="74"/>
      <c r="CQ585" s="74"/>
      <c r="CR585" s="74"/>
      <c r="CS585" s="74"/>
      <c r="CT585" s="74"/>
      <c r="CU585" s="74"/>
      <c r="CV585" s="74"/>
      <c r="CW585" s="74"/>
      <c r="CX585" s="74"/>
      <c r="CY585" s="74"/>
      <c r="CZ585" s="74"/>
      <c r="DA585" s="74"/>
      <c r="DB585" s="74"/>
      <c r="DC585" s="74"/>
      <c r="DD585" s="74"/>
      <c r="DE585" s="74"/>
      <c r="DF585" s="74"/>
      <c r="DG585" s="74"/>
      <c r="DH585" s="74"/>
      <c r="DI585" s="74"/>
      <c r="DJ585" s="74"/>
      <c r="DK585" s="74"/>
      <c r="DL585" s="74"/>
      <c r="DM585" s="74"/>
      <c r="DN585" s="74"/>
      <c r="DO585" s="74"/>
      <c r="DP585" s="74"/>
      <c r="DQ585" s="74"/>
      <c r="DR585" s="74"/>
      <c r="DS585" s="74"/>
      <c r="DT585" s="74"/>
      <c r="DU585" s="74"/>
      <c r="DV585" s="74"/>
      <c r="DW585" s="74"/>
      <c r="DX585" s="74"/>
      <c r="DY585" s="74"/>
      <c r="DZ585" s="74"/>
      <c r="EA585" s="74"/>
      <c r="EB585" s="74"/>
      <c r="EC585" s="74"/>
      <c r="ED585" s="74"/>
      <c r="EE585" s="74"/>
      <c r="EF585" s="74"/>
      <c r="EG585" s="74"/>
      <c r="EH585" s="74"/>
      <c r="EI585" s="74"/>
      <c r="EJ585" s="74"/>
      <c r="EK585" s="74"/>
      <c r="EL585" s="74"/>
      <c r="EM585" s="74"/>
      <c r="EN585" s="74"/>
      <c r="EO585" s="74"/>
      <c r="EP585" s="74"/>
      <c r="EQ585" s="74"/>
      <c r="ER585" s="74"/>
      <c r="ES585" s="74"/>
      <c r="ET585" s="74"/>
      <c r="EU585" s="74"/>
      <c r="EV585" s="74"/>
      <c r="EW585" s="74"/>
      <c r="EX585" s="74"/>
      <c r="EY585" s="74"/>
      <c r="EZ585" s="74"/>
      <c r="FA585" s="74"/>
      <c r="FB585" s="74"/>
      <c r="FC585" s="74"/>
      <c r="FD585" s="74"/>
      <c r="FE585" s="74"/>
      <c r="FF585" s="74"/>
      <c r="FG585" s="74"/>
      <c r="FH585" s="74"/>
      <c r="FI585" s="74"/>
      <c r="FJ585" s="74"/>
      <c r="FK585" s="74"/>
      <c r="FL585" s="74"/>
      <c r="FM585" s="74"/>
      <c r="FN585" s="74"/>
      <c r="FO585" s="74"/>
      <c r="FP585" s="74"/>
      <c r="FQ585" s="74"/>
      <c r="FR585" s="74"/>
      <c r="FS585" s="74"/>
      <c r="FT585" s="74"/>
      <c r="FU585" s="74"/>
      <c r="FV585" s="74"/>
      <c r="FW585" s="74"/>
      <c r="FX585" s="74"/>
      <c r="FY585" s="74"/>
      <c r="FZ585" s="74"/>
      <c r="GA585" s="74"/>
      <c r="GB585" s="74"/>
      <c r="GC585" s="74"/>
    </row>
    <row r="586" spans="4:185">
      <c r="D586" s="74"/>
      <c r="E586" s="74"/>
      <c r="F586" s="74"/>
      <c r="G586" s="74"/>
      <c r="H586" s="74"/>
      <c r="I586" s="74"/>
      <c r="J586" s="74"/>
      <c r="K586" s="74"/>
      <c r="L586" s="74"/>
      <c r="M586" s="74"/>
      <c r="N586" s="74"/>
      <c r="O586" s="74"/>
      <c r="P586" s="74"/>
      <c r="Q586" s="74"/>
      <c r="R586" s="74"/>
      <c r="S586" s="74"/>
      <c r="T586" s="74"/>
      <c r="U586" s="74"/>
      <c r="V586" s="74"/>
      <c r="W586" s="74"/>
      <c r="X586" s="74"/>
      <c r="Y586" s="74"/>
      <c r="Z586" s="74"/>
      <c r="AA586" s="74"/>
      <c r="AB586" s="74"/>
      <c r="AC586" s="74"/>
      <c r="AD586" s="74"/>
      <c r="AE586" s="74"/>
      <c r="AF586" s="74"/>
      <c r="AG586" s="74"/>
      <c r="AH586" s="74"/>
      <c r="AI586" s="74"/>
      <c r="AJ586" s="74"/>
      <c r="AK586" s="74"/>
      <c r="AL586" s="74"/>
      <c r="AM586" s="74"/>
      <c r="AN586" s="74"/>
      <c r="AO586" s="74"/>
      <c r="AP586" s="74"/>
      <c r="AQ586" s="74"/>
      <c r="AR586" s="74"/>
      <c r="AS586" s="74"/>
      <c r="AT586" s="74"/>
      <c r="AU586" s="74"/>
      <c r="AV586" s="74"/>
      <c r="AW586" s="74"/>
      <c r="AX586" s="74"/>
      <c r="AY586" s="74"/>
      <c r="AZ586" s="74"/>
      <c r="BA586" s="74"/>
      <c r="BB586" s="74"/>
      <c r="BC586" s="74"/>
      <c r="BD586" s="74"/>
      <c r="BE586" s="74"/>
      <c r="BF586" s="74"/>
      <c r="BG586" s="74"/>
      <c r="BH586" s="74"/>
      <c r="BI586" s="74"/>
      <c r="BJ586" s="74"/>
      <c r="BK586" s="74"/>
      <c r="BL586" s="74"/>
      <c r="BM586" s="74"/>
      <c r="BN586" s="74"/>
      <c r="BO586" s="74"/>
      <c r="BP586" s="74"/>
      <c r="BQ586" s="74"/>
      <c r="BR586" s="74"/>
      <c r="BS586" s="74"/>
      <c r="BT586" s="74"/>
      <c r="BU586" s="74"/>
      <c r="BV586" s="74"/>
      <c r="BW586" s="74"/>
      <c r="BX586" s="74"/>
      <c r="BY586" s="74"/>
      <c r="BZ586" s="74"/>
      <c r="CA586" s="74"/>
      <c r="CB586" s="74"/>
      <c r="CC586" s="74"/>
      <c r="CD586" s="74"/>
      <c r="CE586" s="74"/>
      <c r="CF586" s="74"/>
      <c r="CG586" s="74"/>
      <c r="CH586" s="74"/>
      <c r="CI586" s="74"/>
      <c r="CJ586" s="74"/>
      <c r="CK586" s="74"/>
      <c r="CL586" s="74"/>
      <c r="CM586" s="74"/>
      <c r="CN586" s="74"/>
      <c r="CO586" s="74"/>
      <c r="CP586" s="74"/>
      <c r="CQ586" s="74"/>
      <c r="CR586" s="74"/>
      <c r="CS586" s="74"/>
      <c r="CT586" s="74"/>
      <c r="CU586" s="74"/>
      <c r="CV586" s="74"/>
      <c r="CW586" s="74"/>
      <c r="CX586" s="74"/>
      <c r="CY586" s="74"/>
      <c r="CZ586" s="74"/>
      <c r="DA586" s="74"/>
      <c r="DB586" s="74"/>
      <c r="DC586" s="74"/>
      <c r="DD586" s="74"/>
      <c r="DE586" s="74"/>
      <c r="DF586" s="74"/>
      <c r="DG586" s="74"/>
      <c r="DH586" s="74"/>
      <c r="DI586" s="74"/>
      <c r="DJ586" s="74"/>
      <c r="DK586" s="74"/>
      <c r="DL586" s="74"/>
      <c r="DM586" s="74"/>
      <c r="DN586" s="74"/>
      <c r="DO586" s="74"/>
      <c r="DP586" s="74"/>
      <c r="DQ586" s="74"/>
      <c r="DR586" s="74"/>
      <c r="DS586" s="74"/>
      <c r="DT586" s="74"/>
      <c r="DU586" s="74"/>
      <c r="DV586" s="74"/>
      <c r="DW586" s="74"/>
      <c r="DX586" s="74"/>
      <c r="DY586" s="74"/>
      <c r="DZ586" s="74"/>
      <c r="EA586" s="74"/>
      <c r="EB586" s="74"/>
      <c r="EC586" s="74"/>
      <c r="ED586" s="74"/>
      <c r="EE586" s="74"/>
      <c r="EF586" s="74"/>
      <c r="EG586" s="74"/>
      <c r="EH586" s="74"/>
      <c r="EI586" s="74"/>
      <c r="EJ586" s="74"/>
      <c r="EK586" s="74"/>
      <c r="EL586" s="74"/>
      <c r="EM586" s="74"/>
      <c r="EN586" s="74"/>
      <c r="EO586" s="74"/>
      <c r="EP586" s="74"/>
      <c r="EQ586" s="74"/>
      <c r="ER586" s="74"/>
      <c r="ES586" s="74"/>
      <c r="ET586" s="74"/>
      <c r="EU586" s="74"/>
      <c r="EV586" s="74"/>
      <c r="EW586" s="74"/>
      <c r="EX586" s="74"/>
      <c r="EY586" s="74"/>
      <c r="EZ586" s="74"/>
      <c r="FA586" s="74"/>
      <c r="FB586" s="74"/>
      <c r="FC586" s="74"/>
      <c r="FD586" s="74"/>
      <c r="FE586" s="74"/>
      <c r="FF586" s="74"/>
      <c r="FG586" s="74"/>
      <c r="FH586" s="74"/>
      <c r="FI586" s="74"/>
      <c r="FJ586" s="74"/>
      <c r="FK586" s="74"/>
      <c r="FL586" s="74"/>
      <c r="FM586" s="74"/>
      <c r="FN586" s="74"/>
      <c r="FO586" s="74"/>
      <c r="FP586" s="74"/>
      <c r="FQ586" s="74"/>
      <c r="FR586" s="74"/>
      <c r="FS586" s="74"/>
      <c r="FT586" s="74"/>
      <c r="FU586" s="74"/>
      <c r="FV586" s="74"/>
      <c r="FW586" s="74"/>
      <c r="FX586" s="74"/>
      <c r="FY586" s="74"/>
      <c r="FZ586" s="74"/>
      <c r="GA586" s="74"/>
      <c r="GB586" s="74"/>
      <c r="GC586" s="74"/>
    </row>
    <row r="587" spans="4:185">
      <c r="D587" s="74"/>
      <c r="E587" s="74"/>
      <c r="F587" s="74"/>
      <c r="G587" s="74"/>
      <c r="H587" s="74"/>
      <c r="I587" s="74"/>
      <c r="J587" s="74"/>
      <c r="K587" s="74"/>
      <c r="L587" s="74"/>
      <c r="M587" s="74"/>
      <c r="N587" s="74"/>
      <c r="O587" s="74"/>
      <c r="P587" s="74"/>
      <c r="Q587" s="74"/>
      <c r="R587" s="74"/>
      <c r="S587" s="74"/>
      <c r="T587" s="74"/>
      <c r="U587" s="74"/>
      <c r="V587" s="74"/>
      <c r="W587" s="74"/>
      <c r="X587" s="74"/>
      <c r="Y587" s="74"/>
      <c r="Z587" s="74"/>
      <c r="AA587" s="74"/>
      <c r="AB587" s="74"/>
      <c r="AC587" s="74"/>
      <c r="AD587" s="74"/>
      <c r="AE587" s="74"/>
      <c r="AF587" s="74"/>
      <c r="AG587" s="74"/>
      <c r="AH587" s="74"/>
      <c r="AI587" s="74"/>
      <c r="AJ587" s="74"/>
      <c r="AK587" s="74"/>
      <c r="AL587" s="74"/>
      <c r="AM587" s="74"/>
      <c r="AN587" s="74"/>
      <c r="AO587" s="74"/>
      <c r="AP587" s="74"/>
      <c r="AQ587" s="74"/>
      <c r="AR587" s="74"/>
      <c r="AS587" s="74"/>
      <c r="AT587" s="74"/>
      <c r="AU587" s="74"/>
      <c r="AV587" s="74"/>
      <c r="AW587" s="74"/>
      <c r="AX587" s="74"/>
      <c r="AY587" s="74"/>
      <c r="AZ587" s="74"/>
      <c r="BA587" s="74"/>
      <c r="BB587" s="74"/>
      <c r="BC587" s="74"/>
      <c r="BD587" s="74"/>
      <c r="BE587" s="74"/>
      <c r="BF587" s="74"/>
      <c r="BG587" s="74"/>
      <c r="BH587" s="74"/>
      <c r="BI587" s="74"/>
      <c r="BJ587" s="74"/>
      <c r="BK587" s="74"/>
      <c r="BL587" s="74"/>
      <c r="BM587" s="74"/>
      <c r="BN587" s="74"/>
      <c r="BO587" s="74"/>
      <c r="BP587" s="74"/>
      <c r="BQ587" s="74"/>
      <c r="BR587" s="74"/>
      <c r="BS587" s="74"/>
      <c r="BT587" s="74"/>
      <c r="BU587" s="74"/>
      <c r="BV587" s="74"/>
      <c r="BW587" s="74"/>
      <c r="BX587" s="74"/>
      <c r="BY587" s="74"/>
      <c r="BZ587" s="74"/>
      <c r="CA587" s="74"/>
      <c r="CB587" s="74"/>
      <c r="CC587" s="74"/>
      <c r="CD587" s="74"/>
      <c r="CE587" s="74"/>
      <c r="CF587" s="74"/>
      <c r="CG587" s="74"/>
      <c r="CH587" s="74"/>
      <c r="CI587" s="74"/>
      <c r="CJ587" s="74"/>
      <c r="CK587" s="74"/>
      <c r="CL587" s="74"/>
      <c r="CM587" s="74"/>
      <c r="CN587" s="74"/>
      <c r="CO587" s="74"/>
      <c r="CP587" s="74"/>
      <c r="CQ587" s="74"/>
      <c r="CR587" s="74"/>
      <c r="CS587" s="74"/>
      <c r="CT587" s="74"/>
      <c r="CU587" s="74"/>
      <c r="CV587" s="74"/>
      <c r="CW587" s="74"/>
      <c r="CX587" s="74"/>
      <c r="CY587" s="74"/>
      <c r="CZ587" s="74"/>
      <c r="DA587" s="74"/>
      <c r="DB587" s="74"/>
      <c r="DC587" s="74"/>
      <c r="DD587" s="74"/>
      <c r="DE587" s="74"/>
      <c r="DF587" s="74"/>
      <c r="DG587" s="74"/>
      <c r="DH587" s="74"/>
      <c r="DI587" s="74"/>
      <c r="DJ587" s="74"/>
      <c r="DK587" s="74"/>
      <c r="DL587" s="74"/>
      <c r="DM587" s="74"/>
      <c r="DN587" s="74"/>
      <c r="DO587" s="74"/>
      <c r="DP587" s="74"/>
      <c r="DQ587" s="74"/>
      <c r="DR587" s="74"/>
      <c r="DS587" s="74"/>
      <c r="DT587" s="74"/>
      <c r="DU587" s="74"/>
      <c r="DV587" s="74"/>
      <c r="DW587" s="74"/>
      <c r="DX587" s="74"/>
      <c r="DY587" s="74"/>
      <c r="DZ587" s="74"/>
      <c r="EA587" s="74"/>
      <c r="EB587" s="74"/>
      <c r="EC587" s="74"/>
      <c r="ED587" s="74"/>
      <c r="EE587" s="74"/>
      <c r="EF587" s="74"/>
      <c r="EG587" s="74"/>
      <c r="EH587" s="74"/>
      <c r="EI587" s="74"/>
      <c r="EJ587" s="74"/>
      <c r="EK587" s="74"/>
      <c r="EL587" s="74"/>
      <c r="EM587" s="74"/>
      <c r="EN587" s="74"/>
      <c r="EO587" s="74"/>
      <c r="EP587" s="74"/>
      <c r="EQ587" s="74"/>
      <c r="ER587" s="74"/>
      <c r="ES587" s="74"/>
      <c r="ET587" s="74"/>
      <c r="EU587" s="74"/>
      <c r="EV587" s="74"/>
      <c r="EW587" s="74"/>
      <c r="EX587" s="74"/>
      <c r="EY587" s="74"/>
      <c r="EZ587" s="74"/>
      <c r="FA587" s="74"/>
      <c r="FB587" s="74"/>
      <c r="FC587" s="74"/>
      <c r="FD587" s="74"/>
      <c r="FE587" s="74"/>
      <c r="FF587" s="74"/>
      <c r="FG587" s="74"/>
      <c r="FH587" s="74"/>
      <c r="FI587" s="74"/>
      <c r="FJ587" s="74"/>
      <c r="FK587" s="74"/>
      <c r="FL587" s="74"/>
      <c r="FM587" s="74"/>
      <c r="FN587" s="74"/>
      <c r="FO587" s="74"/>
      <c r="FP587" s="74"/>
      <c r="FQ587" s="74"/>
      <c r="FR587" s="74"/>
      <c r="FS587" s="74"/>
      <c r="FT587" s="74"/>
      <c r="FU587" s="74"/>
      <c r="FV587" s="74"/>
      <c r="FW587" s="74"/>
      <c r="FX587" s="74"/>
      <c r="FY587" s="74"/>
      <c r="FZ587" s="74"/>
      <c r="GA587" s="74"/>
      <c r="GB587" s="74"/>
      <c r="GC587" s="74"/>
    </row>
    <row r="588" spans="4:185">
      <c r="D588" s="74"/>
      <c r="E588" s="74"/>
      <c r="F588" s="74"/>
      <c r="G588" s="74"/>
      <c r="H588" s="74"/>
      <c r="I588" s="74"/>
      <c r="J588" s="74"/>
      <c r="K588" s="74"/>
      <c r="L588" s="74"/>
      <c r="M588" s="74"/>
      <c r="N588" s="74"/>
      <c r="O588" s="74"/>
      <c r="P588" s="74"/>
      <c r="Q588" s="74"/>
      <c r="R588" s="74"/>
      <c r="S588" s="74"/>
      <c r="T588" s="74"/>
      <c r="U588" s="74"/>
      <c r="V588" s="74"/>
      <c r="W588" s="74"/>
      <c r="X588" s="74"/>
      <c r="Y588" s="74"/>
      <c r="Z588" s="74"/>
      <c r="AA588" s="74"/>
      <c r="AB588" s="74"/>
      <c r="AC588" s="74"/>
      <c r="AD588" s="74"/>
      <c r="AE588" s="74"/>
      <c r="AF588" s="74"/>
      <c r="AG588" s="74"/>
      <c r="AH588" s="74"/>
      <c r="AI588" s="74"/>
      <c r="AJ588" s="74"/>
      <c r="AK588" s="74"/>
      <c r="AL588" s="74"/>
      <c r="AM588" s="74"/>
      <c r="AN588" s="74"/>
      <c r="AO588" s="74"/>
      <c r="AP588" s="74"/>
      <c r="AQ588" s="74"/>
      <c r="AR588" s="74"/>
      <c r="AS588" s="74"/>
      <c r="AT588" s="74"/>
      <c r="AU588" s="74"/>
      <c r="AV588" s="74"/>
      <c r="AW588" s="74"/>
      <c r="AX588" s="74"/>
      <c r="AY588" s="74"/>
      <c r="AZ588" s="74"/>
      <c r="BA588" s="74"/>
      <c r="BB588" s="74"/>
      <c r="BC588" s="74"/>
      <c r="BD588" s="74"/>
      <c r="BE588" s="74"/>
      <c r="BF588" s="74"/>
      <c r="BG588" s="74"/>
      <c r="BH588" s="74"/>
      <c r="BI588" s="74"/>
      <c r="BJ588" s="74"/>
      <c r="BK588" s="74"/>
      <c r="BL588" s="74"/>
      <c r="BM588" s="74"/>
      <c r="BN588" s="74"/>
      <c r="BO588" s="74"/>
      <c r="BP588" s="74"/>
      <c r="BQ588" s="74"/>
      <c r="BR588" s="74"/>
      <c r="BS588" s="74"/>
      <c r="BT588" s="74"/>
      <c r="BU588" s="74"/>
      <c r="BV588" s="74"/>
      <c r="BW588" s="74"/>
      <c r="BX588" s="74"/>
      <c r="BY588" s="74"/>
      <c r="BZ588" s="74"/>
      <c r="CA588" s="74"/>
      <c r="CB588" s="74"/>
      <c r="CC588" s="74"/>
      <c r="CD588" s="74"/>
      <c r="CE588" s="74"/>
      <c r="CF588" s="74"/>
      <c r="CG588" s="74"/>
      <c r="CH588" s="74"/>
      <c r="CI588" s="74"/>
      <c r="CJ588" s="74"/>
      <c r="CK588" s="74"/>
      <c r="CL588" s="74"/>
      <c r="CM588" s="74"/>
      <c r="CN588" s="74"/>
      <c r="CO588" s="74"/>
      <c r="CP588" s="74"/>
      <c r="CQ588" s="74"/>
      <c r="CR588" s="74"/>
      <c r="CS588" s="74"/>
      <c r="CT588" s="74"/>
      <c r="CU588" s="74"/>
      <c r="CV588" s="74"/>
      <c r="CW588" s="74"/>
      <c r="CX588" s="74"/>
      <c r="CY588" s="74"/>
      <c r="CZ588" s="74"/>
      <c r="DA588" s="74"/>
      <c r="DB588" s="74"/>
      <c r="DC588" s="74"/>
      <c r="DD588" s="74"/>
      <c r="DE588" s="74"/>
      <c r="DF588" s="74"/>
      <c r="DG588" s="74"/>
      <c r="DH588" s="74"/>
      <c r="DI588" s="74"/>
      <c r="DJ588" s="74"/>
      <c r="DK588" s="74"/>
      <c r="DL588" s="74"/>
      <c r="DM588" s="74"/>
      <c r="DN588" s="74"/>
      <c r="DO588" s="74"/>
      <c r="DP588" s="74"/>
      <c r="DQ588" s="74"/>
      <c r="DR588" s="74"/>
      <c r="DS588" s="74"/>
      <c r="DT588" s="74"/>
      <c r="DU588" s="74"/>
      <c r="DV588" s="74"/>
      <c r="DW588" s="74"/>
      <c r="DX588" s="74"/>
      <c r="DY588" s="74"/>
      <c r="DZ588" s="74"/>
      <c r="EA588" s="74"/>
      <c r="EB588" s="74"/>
      <c r="EC588" s="74"/>
      <c r="ED588" s="74"/>
      <c r="EE588" s="74"/>
      <c r="EF588" s="74"/>
      <c r="EG588" s="74"/>
      <c r="EH588" s="74"/>
      <c r="EI588" s="74"/>
      <c r="EJ588" s="74"/>
      <c r="EK588" s="74"/>
      <c r="EL588" s="74"/>
      <c r="EM588" s="74"/>
      <c r="EN588" s="74"/>
      <c r="EO588" s="74"/>
      <c r="EP588" s="74"/>
      <c r="EQ588" s="74"/>
      <c r="ER588" s="74"/>
      <c r="ES588" s="74"/>
      <c r="ET588" s="74"/>
      <c r="EU588" s="74"/>
      <c r="EV588" s="74"/>
      <c r="EW588" s="74"/>
      <c r="EX588" s="74"/>
      <c r="EY588" s="74"/>
      <c r="EZ588" s="74"/>
      <c r="FA588" s="74"/>
      <c r="FB588" s="74"/>
      <c r="FC588" s="74"/>
      <c r="FD588" s="74"/>
      <c r="FE588" s="74"/>
      <c r="FF588" s="74"/>
      <c r="FG588" s="74"/>
      <c r="FH588" s="74"/>
      <c r="FI588" s="74"/>
      <c r="FJ588" s="74"/>
      <c r="FK588" s="74"/>
      <c r="FL588" s="74"/>
      <c r="FM588" s="74"/>
      <c r="FN588" s="74"/>
      <c r="FO588" s="74"/>
      <c r="FP588" s="74"/>
      <c r="FQ588" s="74"/>
      <c r="FR588" s="74"/>
      <c r="FS588" s="74"/>
      <c r="FT588" s="74"/>
      <c r="FU588" s="74"/>
      <c r="FV588" s="74"/>
      <c r="FW588" s="74"/>
      <c r="FX588" s="74"/>
      <c r="FY588" s="74"/>
      <c r="FZ588" s="74"/>
      <c r="GA588" s="74"/>
      <c r="GB588" s="74"/>
      <c r="GC588" s="74"/>
    </row>
    <row r="589" spans="4:185">
      <c r="D589" s="74"/>
      <c r="E589" s="74"/>
      <c r="F589" s="74"/>
      <c r="G589" s="74"/>
      <c r="H589" s="74"/>
      <c r="I589" s="74"/>
      <c r="J589" s="74"/>
      <c r="K589" s="74"/>
      <c r="L589" s="74"/>
      <c r="M589" s="74"/>
      <c r="N589" s="74"/>
      <c r="O589" s="74"/>
      <c r="P589" s="74"/>
      <c r="Q589" s="74"/>
      <c r="R589" s="74"/>
      <c r="S589" s="74"/>
      <c r="T589" s="74"/>
      <c r="U589" s="74"/>
      <c r="V589" s="74"/>
      <c r="W589" s="74"/>
      <c r="X589" s="74"/>
      <c r="Y589" s="74"/>
      <c r="Z589" s="74"/>
      <c r="AA589" s="74"/>
      <c r="AB589" s="74"/>
      <c r="AC589" s="74"/>
      <c r="AD589" s="74"/>
      <c r="AE589" s="74"/>
      <c r="AF589" s="74"/>
      <c r="AG589" s="74"/>
      <c r="AH589" s="74"/>
      <c r="AI589" s="74"/>
      <c r="AJ589" s="74"/>
      <c r="AK589" s="74"/>
      <c r="AL589" s="74"/>
      <c r="AM589" s="74"/>
      <c r="AN589" s="74"/>
      <c r="AO589" s="74"/>
      <c r="AP589" s="74"/>
      <c r="AQ589" s="74"/>
      <c r="AR589" s="74"/>
      <c r="AS589" s="74"/>
      <c r="AT589" s="74"/>
      <c r="AU589" s="74"/>
      <c r="AV589" s="74"/>
      <c r="AW589" s="74"/>
      <c r="AX589" s="74"/>
      <c r="AY589" s="74"/>
      <c r="AZ589" s="74"/>
      <c r="BA589" s="74"/>
      <c r="BB589" s="74"/>
      <c r="BC589" s="74"/>
      <c r="BD589" s="74"/>
      <c r="BE589" s="74"/>
      <c r="BF589" s="74"/>
      <c r="BG589" s="74"/>
      <c r="BH589" s="74"/>
      <c r="BI589" s="74"/>
      <c r="BJ589" s="74"/>
      <c r="BK589" s="74"/>
      <c r="BL589" s="74"/>
      <c r="BM589" s="74"/>
      <c r="BN589" s="74"/>
      <c r="BO589" s="74"/>
      <c r="BP589" s="74"/>
      <c r="BQ589" s="74"/>
      <c r="BR589" s="74"/>
      <c r="BS589" s="74"/>
      <c r="BT589" s="74"/>
      <c r="BU589" s="74"/>
      <c r="BV589" s="74"/>
      <c r="BW589" s="74"/>
      <c r="BX589" s="74"/>
      <c r="BY589" s="74"/>
      <c r="BZ589" s="74"/>
      <c r="CA589" s="74"/>
      <c r="CB589" s="74"/>
      <c r="CC589" s="74"/>
      <c r="CD589" s="74"/>
      <c r="CE589" s="74"/>
      <c r="CF589" s="74"/>
      <c r="CG589" s="74"/>
      <c r="CH589" s="74"/>
      <c r="CI589" s="74"/>
      <c r="CJ589" s="74"/>
      <c r="CK589" s="74"/>
      <c r="CL589" s="74"/>
      <c r="CM589" s="74"/>
      <c r="CN589" s="74"/>
      <c r="CO589" s="74"/>
      <c r="CP589" s="74"/>
      <c r="CQ589" s="74"/>
      <c r="CR589" s="74"/>
      <c r="CS589" s="74"/>
      <c r="CT589" s="74"/>
      <c r="CU589" s="74"/>
      <c r="CV589" s="74"/>
      <c r="CW589" s="74"/>
      <c r="CX589" s="74"/>
      <c r="CY589" s="74"/>
      <c r="CZ589" s="74"/>
      <c r="DA589" s="74"/>
      <c r="DB589" s="74"/>
      <c r="DC589" s="74"/>
      <c r="DD589" s="74"/>
      <c r="DE589" s="74"/>
      <c r="DF589" s="74"/>
      <c r="DG589" s="74"/>
      <c r="DH589" s="74"/>
      <c r="DI589" s="74"/>
      <c r="DJ589" s="74"/>
      <c r="DK589" s="74"/>
      <c r="DL589" s="74"/>
      <c r="DM589" s="74"/>
      <c r="DN589" s="74"/>
      <c r="DO589" s="74"/>
      <c r="DP589" s="74"/>
      <c r="DQ589" s="74"/>
      <c r="DR589" s="74"/>
      <c r="DS589" s="74"/>
      <c r="DT589" s="74"/>
      <c r="DU589" s="74"/>
      <c r="DV589" s="74"/>
      <c r="DW589" s="74"/>
      <c r="DX589" s="74"/>
      <c r="DY589" s="74"/>
      <c r="DZ589" s="74"/>
      <c r="EA589" s="74"/>
      <c r="EB589" s="74"/>
      <c r="EC589" s="74"/>
      <c r="ED589" s="74"/>
      <c r="EE589" s="74"/>
      <c r="EF589" s="74"/>
      <c r="EG589" s="74"/>
      <c r="EH589" s="74"/>
      <c r="EI589" s="74"/>
      <c r="EJ589" s="74"/>
      <c r="EK589" s="74"/>
      <c r="EL589" s="74"/>
      <c r="EM589" s="74"/>
      <c r="EN589" s="74"/>
      <c r="EO589" s="74"/>
      <c r="EP589" s="74"/>
      <c r="EQ589" s="74"/>
      <c r="ER589" s="74"/>
      <c r="ES589" s="74"/>
      <c r="ET589" s="74"/>
      <c r="EU589" s="74"/>
      <c r="EV589" s="74"/>
      <c r="EW589" s="74"/>
      <c r="EX589" s="74"/>
      <c r="EY589" s="74"/>
      <c r="EZ589" s="74"/>
      <c r="FA589" s="74"/>
      <c r="FB589" s="74"/>
      <c r="FC589" s="74"/>
      <c r="FD589" s="74"/>
      <c r="FE589" s="74"/>
      <c r="FF589" s="74"/>
      <c r="FG589" s="74"/>
      <c r="FH589" s="74"/>
      <c r="FI589" s="74"/>
      <c r="FJ589" s="74"/>
      <c r="FK589" s="74"/>
      <c r="FL589" s="74"/>
      <c r="FM589" s="74"/>
      <c r="FN589" s="74"/>
      <c r="FO589" s="74"/>
      <c r="FP589" s="74"/>
      <c r="FQ589" s="74"/>
      <c r="FR589" s="74"/>
      <c r="FS589" s="74"/>
      <c r="FT589" s="74"/>
      <c r="FU589" s="74"/>
      <c r="FV589" s="74"/>
      <c r="FW589" s="74"/>
      <c r="FX589" s="74"/>
      <c r="FY589" s="74"/>
      <c r="FZ589" s="74"/>
      <c r="GA589" s="74"/>
      <c r="GB589" s="74"/>
      <c r="GC589" s="74"/>
    </row>
    <row r="590" spans="4:185">
      <c r="D590" s="74"/>
      <c r="E590" s="74"/>
      <c r="F590" s="74"/>
      <c r="G590" s="74"/>
      <c r="H590" s="74"/>
      <c r="I590" s="74"/>
      <c r="J590" s="74"/>
      <c r="K590" s="74"/>
      <c r="L590" s="74"/>
      <c r="M590" s="74"/>
      <c r="N590" s="74"/>
      <c r="O590" s="74"/>
      <c r="P590" s="74"/>
      <c r="Q590" s="74"/>
      <c r="R590" s="74"/>
      <c r="S590" s="74"/>
      <c r="T590" s="74"/>
      <c r="U590" s="74"/>
      <c r="V590" s="74"/>
      <c r="W590" s="74"/>
      <c r="X590" s="74"/>
      <c r="Y590" s="74"/>
      <c r="Z590" s="74"/>
      <c r="AA590" s="74"/>
      <c r="AB590" s="74"/>
      <c r="AC590" s="74"/>
      <c r="AD590" s="74"/>
      <c r="AE590" s="74"/>
      <c r="AF590" s="74"/>
      <c r="AG590" s="74"/>
      <c r="AH590" s="74"/>
      <c r="AI590" s="74"/>
      <c r="AJ590" s="74"/>
      <c r="AK590" s="74"/>
      <c r="AL590" s="74"/>
      <c r="AM590" s="74"/>
      <c r="AN590" s="74"/>
      <c r="AO590" s="74"/>
      <c r="AP590" s="74"/>
      <c r="AQ590" s="74"/>
      <c r="AR590" s="74"/>
      <c r="AS590" s="74"/>
      <c r="AT590" s="74"/>
      <c r="AU590" s="74"/>
      <c r="AV590" s="74"/>
      <c r="AW590" s="74"/>
      <c r="AX590" s="74"/>
      <c r="AY590" s="74"/>
      <c r="AZ590" s="74"/>
      <c r="BA590" s="74"/>
      <c r="BB590" s="74"/>
      <c r="BC590" s="74"/>
      <c r="BD590" s="74"/>
      <c r="BE590" s="74"/>
      <c r="BF590" s="74"/>
      <c r="BG590" s="74"/>
      <c r="BH590" s="74"/>
      <c r="BI590" s="74"/>
      <c r="BJ590" s="74"/>
      <c r="BK590" s="74"/>
      <c r="BL590" s="74"/>
      <c r="BM590" s="74"/>
      <c r="BN590" s="74"/>
      <c r="BO590" s="74"/>
      <c r="BP590" s="74"/>
      <c r="BQ590" s="74"/>
      <c r="BR590" s="74"/>
      <c r="BS590" s="74"/>
      <c r="BT590" s="74"/>
      <c r="BU590" s="74"/>
      <c r="BV590" s="74"/>
      <c r="BW590" s="74"/>
      <c r="BX590" s="74"/>
      <c r="BY590" s="74"/>
      <c r="BZ590" s="74"/>
      <c r="CA590" s="74"/>
      <c r="CB590" s="74"/>
      <c r="CC590" s="74"/>
      <c r="CD590" s="74"/>
      <c r="CE590" s="74"/>
      <c r="CF590" s="74"/>
      <c r="CG590" s="74"/>
      <c r="CH590" s="74"/>
      <c r="CI590" s="74"/>
      <c r="CJ590" s="74"/>
      <c r="CK590" s="74"/>
      <c r="CL590" s="74"/>
      <c r="CM590" s="74"/>
      <c r="CN590" s="74"/>
      <c r="CO590" s="74"/>
      <c r="CP590" s="74"/>
      <c r="CQ590" s="74"/>
      <c r="CR590" s="74"/>
      <c r="CS590" s="74"/>
      <c r="CT590" s="74"/>
      <c r="CU590" s="74"/>
      <c r="CV590" s="74"/>
      <c r="CW590" s="74"/>
      <c r="CX590" s="74"/>
      <c r="CY590" s="74"/>
      <c r="CZ590" s="74"/>
      <c r="DA590" s="74"/>
      <c r="DB590" s="74"/>
      <c r="DC590" s="74"/>
      <c r="DD590" s="74"/>
      <c r="DE590" s="74"/>
      <c r="DF590" s="74"/>
      <c r="DG590" s="74"/>
      <c r="DH590" s="74"/>
      <c r="DI590" s="74"/>
      <c r="DJ590" s="74"/>
      <c r="DK590" s="74"/>
      <c r="DL590" s="74"/>
      <c r="DM590" s="74"/>
      <c r="DN590" s="74"/>
      <c r="DO590" s="74"/>
      <c r="DP590" s="74"/>
      <c r="DQ590" s="74"/>
      <c r="DR590" s="74"/>
      <c r="DS590" s="74"/>
      <c r="DT590" s="74"/>
      <c r="DU590" s="74"/>
      <c r="DV590" s="74"/>
      <c r="DW590" s="74"/>
      <c r="DX590" s="74"/>
      <c r="DY590" s="74"/>
      <c r="DZ590" s="74"/>
      <c r="EA590" s="74"/>
      <c r="EB590" s="74"/>
      <c r="EC590" s="74"/>
      <c r="ED590" s="74"/>
      <c r="EE590" s="74"/>
      <c r="EF590" s="74"/>
      <c r="EG590" s="74"/>
      <c r="EH590" s="74"/>
      <c r="EI590" s="74"/>
      <c r="EJ590" s="74"/>
      <c r="EK590" s="74"/>
      <c r="EL590" s="74"/>
      <c r="EM590" s="74"/>
      <c r="EN590" s="74"/>
      <c r="EO590" s="74"/>
      <c r="EP590" s="74"/>
      <c r="EQ590" s="74"/>
      <c r="ER590" s="74"/>
      <c r="ES590" s="74"/>
      <c r="ET590" s="74"/>
      <c r="EU590" s="74"/>
      <c r="EV590" s="74"/>
      <c r="EW590" s="74"/>
      <c r="EX590" s="74"/>
      <c r="EY590" s="74"/>
      <c r="EZ590" s="74"/>
      <c r="FA590" s="74"/>
      <c r="FB590" s="74"/>
      <c r="FC590" s="74"/>
      <c r="FD590" s="74"/>
      <c r="FE590" s="74"/>
      <c r="FF590" s="74"/>
      <c r="FG590" s="74"/>
      <c r="FH590" s="74"/>
      <c r="FI590" s="74"/>
      <c r="FJ590" s="74"/>
      <c r="FK590" s="74"/>
      <c r="FL590" s="74"/>
      <c r="FM590" s="74"/>
      <c r="FN590" s="74"/>
      <c r="FO590" s="74"/>
      <c r="FP590" s="74"/>
      <c r="FQ590" s="74"/>
      <c r="FR590" s="74"/>
      <c r="FS590" s="74"/>
      <c r="FT590" s="74"/>
      <c r="FU590" s="74"/>
      <c r="FV590" s="74"/>
      <c r="FW590" s="74"/>
      <c r="FX590" s="74"/>
      <c r="FY590" s="74"/>
      <c r="FZ590" s="74"/>
      <c r="GA590" s="74"/>
      <c r="GB590" s="74"/>
      <c r="GC590" s="74"/>
    </row>
    <row r="591" spans="4:185">
      <c r="D591" s="74"/>
      <c r="E591" s="74"/>
      <c r="F591" s="74"/>
      <c r="G591" s="74"/>
      <c r="H591" s="74"/>
      <c r="I591" s="74"/>
      <c r="J591" s="74"/>
      <c r="K591" s="74"/>
      <c r="L591" s="74"/>
      <c r="M591" s="74"/>
      <c r="N591" s="74"/>
      <c r="O591" s="74"/>
      <c r="P591" s="74"/>
      <c r="Q591" s="74"/>
      <c r="R591" s="74"/>
      <c r="S591" s="74"/>
      <c r="T591" s="74"/>
      <c r="U591" s="74"/>
      <c r="V591" s="74"/>
      <c r="W591" s="74"/>
      <c r="X591" s="74"/>
      <c r="Y591" s="74"/>
      <c r="Z591" s="74"/>
      <c r="AA591" s="74"/>
      <c r="AB591" s="74"/>
      <c r="AC591" s="74"/>
      <c r="AD591" s="74"/>
      <c r="AE591" s="74"/>
      <c r="AF591" s="74"/>
      <c r="AG591" s="74"/>
      <c r="AH591" s="74"/>
      <c r="AI591" s="74"/>
      <c r="AJ591" s="74"/>
      <c r="AK591" s="74"/>
      <c r="AL591" s="74"/>
      <c r="AM591" s="74"/>
      <c r="AN591" s="74"/>
      <c r="AO591" s="74"/>
      <c r="AP591" s="74"/>
      <c r="AQ591" s="74"/>
      <c r="AR591" s="74"/>
      <c r="AS591" s="74"/>
      <c r="AT591" s="74"/>
      <c r="AU591" s="74"/>
      <c r="AV591" s="74"/>
      <c r="AW591" s="74"/>
      <c r="AX591" s="74"/>
      <c r="AY591" s="74"/>
      <c r="AZ591" s="74"/>
      <c r="BA591" s="74"/>
      <c r="BB591" s="74"/>
      <c r="BC591" s="74"/>
      <c r="BD591" s="74"/>
      <c r="BE591" s="74"/>
      <c r="BF591" s="74"/>
      <c r="BG591" s="74"/>
      <c r="BH591" s="74"/>
      <c r="BI591" s="74"/>
      <c r="BJ591" s="74"/>
      <c r="BK591" s="74"/>
      <c r="BL591" s="74"/>
      <c r="BM591" s="74"/>
      <c r="BN591" s="74"/>
      <c r="BO591" s="74"/>
      <c r="BP591" s="74"/>
      <c r="BQ591" s="74"/>
      <c r="BR591" s="74"/>
      <c r="BS591" s="74"/>
      <c r="BT591" s="74"/>
      <c r="BU591" s="74"/>
      <c r="BV591" s="74"/>
      <c r="BW591" s="74"/>
      <c r="BX591" s="74"/>
      <c r="BY591" s="74"/>
      <c r="BZ591" s="74"/>
      <c r="CA591" s="74"/>
      <c r="CB591" s="74"/>
      <c r="CC591" s="74"/>
      <c r="CD591" s="74"/>
      <c r="CE591" s="74"/>
      <c r="CF591" s="74"/>
      <c r="CG591" s="74"/>
      <c r="CH591" s="74"/>
      <c r="CI591" s="74"/>
      <c r="CJ591" s="74"/>
      <c r="CK591" s="74"/>
      <c r="CL591" s="74"/>
      <c r="CM591" s="74"/>
      <c r="CN591" s="74"/>
      <c r="CO591" s="74"/>
      <c r="CP591" s="74"/>
      <c r="CQ591" s="74"/>
      <c r="CR591" s="74"/>
      <c r="CS591" s="74"/>
      <c r="CT591" s="74"/>
      <c r="CU591" s="74"/>
      <c r="CV591" s="74"/>
      <c r="CW591" s="74"/>
      <c r="CX591" s="74"/>
      <c r="CY591" s="74"/>
      <c r="CZ591" s="74"/>
      <c r="DA591" s="74"/>
      <c r="DB591" s="74"/>
      <c r="DC591" s="74"/>
      <c r="DD591" s="74"/>
      <c r="DE591" s="74"/>
      <c r="DF591" s="74"/>
      <c r="DG591" s="74"/>
      <c r="DH591" s="74"/>
      <c r="DI591" s="74"/>
      <c r="DJ591" s="74"/>
      <c r="DK591" s="74"/>
      <c r="DL591" s="74"/>
      <c r="DM591" s="74"/>
      <c r="DN591" s="74"/>
      <c r="DO591" s="74"/>
      <c r="DP591" s="74"/>
      <c r="DQ591" s="74"/>
      <c r="DR591" s="74"/>
      <c r="DS591" s="74"/>
      <c r="DT591" s="74"/>
      <c r="DU591" s="74"/>
      <c r="DV591" s="74"/>
      <c r="DW591" s="74"/>
      <c r="DX591" s="74"/>
      <c r="DY591" s="74"/>
      <c r="DZ591" s="74"/>
      <c r="EA591" s="74"/>
      <c r="EB591" s="74"/>
      <c r="EC591" s="74"/>
      <c r="ED591" s="74"/>
      <c r="EE591" s="74"/>
      <c r="EF591" s="74"/>
      <c r="EG591" s="74"/>
      <c r="EH591" s="74"/>
      <c r="EI591" s="74"/>
      <c r="EJ591" s="74"/>
      <c r="EK591" s="74"/>
      <c r="EL591" s="74"/>
      <c r="EM591" s="74"/>
      <c r="EN591" s="74"/>
      <c r="EO591" s="74"/>
      <c r="EP591" s="74"/>
      <c r="EQ591" s="74"/>
      <c r="ER591" s="74"/>
      <c r="ES591" s="74"/>
      <c r="ET591" s="74"/>
      <c r="EU591" s="74"/>
      <c r="EV591" s="74"/>
      <c r="EW591" s="74"/>
      <c r="EX591" s="74"/>
      <c r="EY591" s="74"/>
      <c r="EZ591" s="74"/>
      <c r="FA591" s="74"/>
      <c r="FB591" s="74"/>
      <c r="FC591" s="74"/>
      <c r="FD591" s="74"/>
      <c r="FE591" s="74"/>
      <c r="FF591" s="74"/>
      <c r="FG591" s="74"/>
      <c r="FH591" s="74"/>
      <c r="FI591" s="74"/>
      <c r="FJ591" s="74"/>
      <c r="FK591" s="74"/>
      <c r="FL591" s="74"/>
      <c r="FM591" s="74"/>
      <c r="FN591" s="74"/>
      <c r="FO591" s="74"/>
      <c r="FP591" s="74"/>
      <c r="FQ591" s="74"/>
      <c r="FR591" s="74"/>
      <c r="FS591" s="74"/>
      <c r="FT591" s="74"/>
      <c r="FU591" s="74"/>
      <c r="FV591" s="74"/>
      <c r="FW591" s="74"/>
      <c r="FX591" s="74"/>
      <c r="FY591" s="74"/>
      <c r="FZ591" s="74"/>
      <c r="GA591" s="74"/>
      <c r="GB591" s="74"/>
      <c r="GC591" s="74"/>
    </row>
    <row r="592" spans="4:185">
      <c r="D592" s="74"/>
      <c r="E592" s="74"/>
      <c r="F592" s="74"/>
      <c r="G592" s="74"/>
      <c r="H592" s="74"/>
      <c r="I592" s="74"/>
      <c r="J592" s="74"/>
      <c r="K592" s="74"/>
      <c r="L592" s="74"/>
      <c r="M592" s="74"/>
      <c r="N592" s="74"/>
      <c r="O592" s="74"/>
      <c r="P592" s="74"/>
      <c r="Q592" s="74"/>
      <c r="R592" s="74"/>
      <c r="S592" s="74"/>
      <c r="T592" s="74"/>
      <c r="U592" s="74"/>
      <c r="V592" s="74"/>
      <c r="W592" s="74"/>
      <c r="X592" s="74"/>
      <c r="Y592" s="74"/>
      <c r="Z592" s="74"/>
      <c r="AA592" s="74"/>
      <c r="AB592" s="74"/>
      <c r="AC592" s="74"/>
      <c r="AD592" s="74"/>
      <c r="AE592" s="74"/>
      <c r="AF592" s="74"/>
      <c r="AG592" s="74"/>
      <c r="AH592" s="74"/>
      <c r="AI592" s="74"/>
      <c r="AJ592" s="74"/>
      <c r="AK592" s="74"/>
      <c r="AL592" s="74"/>
      <c r="AM592" s="74"/>
      <c r="AN592" s="74"/>
      <c r="AO592" s="74"/>
      <c r="AP592" s="74"/>
      <c r="AQ592" s="74"/>
      <c r="AR592" s="74"/>
      <c r="AS592" s="74"/>
      <c r="AT592" s="74"/>
      <c r="AU592" s="74"/>
      <c r="AV592" s="74"/>
      <c r="AW592" s="74"/>
      <c r="AX592" s="74"/>
      <c r="AY592" s="74"/>
      <c r="AZ592" s="74"/>
      <c r="BA592" s="74"/>
      <c r="BB592" s="74"/>
      <c r="BC592" s="74"/>
      <c r="BD592" s="74"/>
      <c r="BE592" s="74"/>
      <c r="BF592" s="74"/>
      <c r="BG592" s="74"/>
      <c r="BH592" s="74"/>
      <c r="BI592" s="74"/>
      <c r="BJ592" s="74"/>
      <c r="BK592" s="74"/>
      <c r="BL592" s="74"/>
      <c r="BM592" s="74"/>
      <c r="BN592" s="74"/>
      <c r="BO592" s="74"/>
      <c r="BP592" s="74"/>
      <c r="BQ592" s="74"/>
      <c r="BR592" s="74"/>
      <c r="BS592" s="74"/>
      <c r="BT592" s="74"/>
      <c r="BU592" s="74"/>
      <c r="BV592" s="74"/>
      <c r="BW592" s="74"/>
      <c r="BX592" s="74"/>
      <c r="BY592" s="74"/>
      <c r="BZ592" s="74"/>
      <c r="CA592" s="74"/>
      <c r="CB592" s="74"/>
      <c r="CC592" s="74"/>
      <c r="CD592" s="74"/>
      <c r="CE592" s="74"/>
      <c r="CF592" s="74"/>
      <c r="CG592" s="74"/>
      <c r="CH592" s="74"/>
      <c r="CI592" s="74"/>
      <c r="CJ592" s="74"/>
      <c r="CK592" s="74"/>
      <c r="CL592" s="74"/>
      <c r="CM592" s="74"/>
      <c r="CN592" s="74"/>
      <c r="CO592" s="74"/>
      <c r="CP592" s="74"/>
      <c r="CQ592" s="74"/>
      <c r="CR592" s="74"/>
      <c r="CS592" s="74"/>
      <c r="CT592" s="74"/>
      <c r="CU592" s="74"/>
      <c r="CV592" s="74"/>
      <c r="CW592" s="74"/>
      <c r="CX592" s="74"/>
      <c r="CY592" s="74"/>
      <c r="CZ592" s="74"/>
      <c r="DA592" s="74"/>
      <c r="DB592" s="74"/>
      <c r="DC592" s="74"/>
      <c r="DD592" s="74"/>
      <c r="DE592" s="74"/>
      <c r="DF592" s="74"/>
      <c r="DG592" s="74"/>
      <c r="DH592" s="74"/>
      <c r="DI592" s="74"/>
      <c r="DJ592" s="74"/>
      <c r="DK592" s="74"/>
      <c r="DL592" s="74"/>
      <c r="DM592" s="74"/>
      <c r="DN592" s="74"/>
      <c r="DO592" s="74"/>
      <c r="DP592" s="74"/>
      <c r="DQ592" s="74"/>
      <c r="DR592" s="74"/>
      <c r="DS592" s="74"/>
      <c r="DT592" s="74"/>
      <c r="DU592" s="74"/>
      <c r="DV592" s="74"/>
      <c r="DW592" s="74"/>
      <c r="DX592" s="74"/>
      <c r="DY592" s="74"/>
      <c r="DZ592" s="74"/>
      <c r="EA592" s="74"/>
      <c r="EB592" s="74"/>
      <c r="EC592" s="74"/>
      <c r="ED592" s="74"/>
      <c r="EE592" s="74"/>
      <c r="EF592" s="74"/>
      <c r="EG592" s="74"/>
      <c r="EH592" s="74"/>
      <c r="EI592" s="74"/>
      <c r="EJ592" s="74"/>
      <c r="EK592" s="74"/>
      <c r="EL592" s="74"/>
      <c r="EM592" s="74"/>
      <c r="EN592" s="74"/>
      <c r="EO592" s="74"/>
      <c r="EP592" s="74"/>
      <c r="EQ592" s="74"/>
      <c r="ER592" s="74"/>
      <c r="ES592" s="74"/>
      <c r="ET592" s="74"/>
      <c r="EU592" s="74"/>
      <c r="EV592" s="74"/>
      <c r="EW592" s="74"/>
      <c r="EX592" s="74"/>
      <c r="EY592" s="74"/>
      <c r="EZ592" s="74"/>
      <c r="FA592" s="74"/>
      <c r="FB592" s="74"/>
      <c r="FC592" s="74"/>
      <c r="FD592" s="74"/>
      <c r="FE592" s="74"/>
      <c r="FF592" s="74"/>
      <c r="FG592" s="74"/>
      <c r="FH592" s="74"/>
      <c r="FI592" s="74"/>
      <c r="FJ592" s="74"/>
      <c r="FK592" s="74"/>
      <c r="FL592" s="74"/>
      <c r="FM592" s="74"/>
      <c r="FN592" s="74"/>
      <c r="FO592" s="74"/>
      <c r="FP592" s="74"/>
      <c r="FQ592" s="74"/>
      <c r="FR592" s="74"/>
      <c r="FS592" s="74"/>
      <c r="FT592" s="74"/>
      <c r="FU592" s="74"/>
      <c r="FV592" s="74"/>
      <c r="FW592" s="74"/>
      <c r="FX592" s="74"/>
      <c r="FY592" s="74"/>
      <c r="FZ592" s="74"/>
      <c r="GA592" s="74"/>
      <c r="GB592" s="74"/>
      <c r="GC592" s="74"/>
    </row>
    <row r="593" spans="4:185">
      <c r="D593" s="74"/>
      <c r="E593" s="74"/>
      <c r="F593" s="74"/>
      <c r="G593" s="74"/>
      <c r="H593" s="74"/>
      <c r="I593" s="74"/>
      <c r="J593" s="74"/>
      <c r="K593" s="74"/>
      <c r="L593" s="74"/>
      <c r="M593" s="74"/>
      <c r="N593" s="74"/>
      <c r="O593" s="74"/>
      <c r="P593" s="74"/>
      <c r="Q593" s="74"/>
      <c r="R593" s="74"/>
      <c r="S593" s="74"/>
      <c r="T593" s="74"/>
      <c r="U593" s="74"/>
      <c r="V593" s="74"/>
      <c r="W593" s="74"/>
      <c r="X593" s="74"/>
      <c r="Y593" s="74"/>
      <c r="Z593" s="74"/>
      <c r="AA593" s="74"/>
      <c r="AB593" s="74"/>
      <c r="AC593" s="74"/>
      <c r="AD593" s="74"/>
      <c r="AE593" s="74"/>
      <c r="AF593" s="74"/>
      <c r="AG593" s="74"/>
      <c r="AH593" s="74"/>
      <c r="AI593" s="74"/>
      <c r="AJ593" s="74"/>
      <c r="AK593" s="74"/>
      <c r="AL593" s="74"/>
      <c r="AM593" s="74"/>
      <c r="AN593" s="74"/>
      <c r="AO593" s="74"/>
      <c r="AP593" s="74"/>
      <c r="AQ593" s="74"/>
      <c r="AR593" s="74"/>
      <c r="AS593" s="74"/>
      <c r="AT593" s="74"/>
      <c r="AU593" s="74"/>
      <c r="AV593" s="74"/>
      <c r="AW593" s="74"/>
      <c r="AX593" s="74"/>
      <c r="AY593" s="74"/>
      <c r="AZ593" s="74"/>
      <c r="BA593" s="74"/>
      <c r="BB593" s="74"/>
      <c r="BC593" s="74"/>
      <c r="BD593" s="74"/>
      <c r="BE593" s="74"/>
      <c r="BF593" s="74"/>
      <c r="BG593" s="74"/>
      <c r="BH593" s="74"/>
      <c r="BI593" s="74"/>
      <c r="BJ593" s="74"/>
      <c r="BK593" s="74"/>
      <c r="BL593" s="74"/>
      <c r="BM593" s="74"/>
      <c r="BN593" s="74"/>
      <c r="BO593" s="74"/>
      <c r="BP593" s="74"/>
      <c r="BQ593" s="74"/>
      <c r="BR593" s="74"/>
      <c r="BS593" s="74"/>
      <c r="BT593" s="74"/>
      <c r="BU593" s="74"/>
      <c r="BV593" s="74"/>
      <c r="BW593" s="74"/>
      <c r="BX593" s="74"/>
      <c r="BY593" s="74"/>
      <c r="BZ593" s="74"/>
      <c r="CA593" s="74"/>
      <c r="CB593" s="74"/>
      <c r="CC593" s="74"/>
      <c r="CD593" s="74"/>
      <c r="CE593" s="74"/>
      <c r="CF593" s="74"/>
      <c r="CG593" s="74"/>
      <c r="CH593" s="74"/>
      <c r="CI593" s="74"/>
      <c r="CJ593" s="74"/>
      <c r="CK593" s="74"/>
      <c r="CL593" s="74"/>
      <c r="CM593" s="74"/>
      <c r="CN593" s="74"/>
      <c r="CO593" s="74"/>
      <c r="CP593" s="74"/>
      <c r="CQ593" s="74"/>
      <c r="CR593" s="74"/>
      <c r="CS593" s="74"/>
      <c r="CT593" s="74"/>
      <c r="CU593" s="74"/>
      <c r="CV593" s="74"/>
      <c r="CW593" s="74"/>
      <c r="CX593" s="74"/>
      <c r="CY593" s="74"/>
      <c r="CZ593" s="74"/>
      <c r="DA593" s="74"/>
      <c r="DB593" s="74"/>
      <c r="DC593" s="74"/>
      <c r="DD593" s="74"/>
      <c r="DE593" s="74"/>
      <c r="DF593" s="74"/>
      <c r="DG593" s="74"/>
      <c r="DH593" s="74"/>
      <c r="DI593" s="74"/>
      <c r="DJ593" s="74"/>
      <c r="DK593" s="74"/>
      <c r="DL593" s="74"/>
      <c r="DM593" s="74"/>
      <c r="DN593" s="74"/>
      <c r="DO593" s="74"/>
      <c r="DP593" s="74"/>
      <c r="DQ593" s="74"/>
      <c r="DR593" s="74"/>
      <c r="DS593" s="74"/>
      <c r="DT593" s="74"/>
      <c r="DU593" s="74"/>
      <c r="DV593" s="74"/>
      <c r="DW593" s="74"/>
      <c r="DX593" s="74"/>
      <c r="DY593" s="74"/>
      <c r="DZ593" s="74"/>
      <c r="EA593" s="74"/>
      <c r="EB593" s="74"/>
      <c r="EC593" s="74"/>
      <c r="ED593" s="74"/>
      <c r="EE593" s="74"/>
      <c r="EF593" s="74"/>
      <c r="EG593" s="74"/>
      <c r="EH593" s="74"/>
      <c r="EI593" s="74"/>
      <c r="EJ593" s="74"/>
      <c r="EK593" s="74"/>
      <c r="EL593" s="74"/>
      <c r="EM593" s="74"/>
      <c r="EN593" s="74"/>
      <c r="EO593" s="74"/>
      <c r="EP593" s="74"/>
      <c r="EQ593" s="74"/>
      <c r="ER593" s="74"/>
      <c r="ES593" s="74"/>
      <c r="ET593" s="74"/>
      <c r="EU593" s="74"/>
      <c r="EV593" s="74"/>
      <c r="EW593" s="74"/>
      <c r="EX593" s="74"/>
      <c r="EY593" s="74"/>
      <c r="EZ593" s="74"/>
      <c r="FA593" s="74"/>
      <c r="FB593" s="74"/>
      <c r="FC593" s="74"/>
      <c r="FD593" s="74"/>
      <c r="FE593" s="74"/>
      <c r="FF593" s="74"/>
      <c r="FG593" s="74"/>
      <c r="FH593" s="74"/>
      <c r="FI593" s="74"/>
      <c r="FJ593" s="74"/>
      <c r="FK593" s="74"/>
      <c r="FL593" s="74"/>
      <c r="FM593" s="74"/>
      <c r="FN593" s="74"/>
      <c r="FO593" s="74"/>
      <c r="FP593" s="74"/>
      <c r="FQ593" s="74"/>
      <c r="FR593" s="74"/>
      <c r="FS593" s="74"/>
      <c r="FT593" s="74"/>
      <c r="FU593" s="74"/>
      <c r="FV593" s="74"/>
      <c r="FW593" s="74"/>
      <c r="FX593" s="74"/>
      <c r="FY593" s="74"/>
      <c r="FZ593" s="74"/>
      <c r="GA593" s="74"/>
      <c r="GB593" s="74"/>
      <c r="GC593" s="74"/>
    </row>
    <row r="594" spans="4:185">
      <c r="D594" s="74"/>
      <c r="E594" s="74"/>
      <c r="F594" s="74"/>
      <c r="G594" s="74"/>
      <c r="H594" s="74"/>
      <c r="I594" s="74"/>
      <c r="J594" s="74"/>
      <c r="K594" s="74"/>
      <c r="L594" s="74"/>
      <c r="M594" s="74"/>
      <c r="N594" s="74"/>
      <c r="O594" s="74"/>
      <c r="P594" s="74"/>
      <c r="Q594" s="74"/>
      <c r="R594" s="74"/>
      <c r="S594" s="74"/>
      <c r="T594" s="74"/>
      <c r="U594" s="74"/>
      <c r="V594" s="74"/>
      <c r="W594" s="74"/>
      <c r="X594" s="74"/>
      <c r="Y594" s="74"/>
      <c r="Z594" s="74"/>
      <c r="AA594" s="74"/>
      <c r="AB594" s="74"/>
      <c r="AC594" s="74"/>
      <c r="AD594" s="74"/>
      <c r="AE594" s="74"/>
      <c r="AF594" s="74"/>
      <c r="AG594" s="74"/>
      <c r="AH594" s="74"/>
      <c r="AI594" s="74"/>
      <c r="AJ594" s="74"/>
      <c r="AK594" s="74"/>
      <c r="AL594" s="74"/>
      <c r="AM594" s="74"/>
      <c r="AN594" s="74"/>
      <c r="AO594" s="74"/>
      <c r="AP594" s="74"/>
      <c r="AQ594" s="74"/>
      <c r="AR594" s="74"/>
      <c r="AS594" s="74"/>
      <c r="AT594" s="74"/>
      <c r="AU594" s="74"/>
      <c r="AV594" s="74"/>
      <c r="AW594" s="74"/>
      <c r="AX594" s="74"/>
      <c r="AY594" s="74"/>
      <c r="AZ594" s="74"/>
      <c r="BA594" s="74"/>
      <c r="BB594" s="74"/>
      <c r="BC594" s="74"/>
      <c r="BD594" s="74"/>
      <c r="BE594" s="74"/>
      <c r="BF594" s="74"/>
      <c r="BG594" s="74"/>
      <c r="BH594" s="74"/>
      <c r="BI594" s="74"/>
      <c r="BJ594" s="74"/>
      <c r="BK594" s="74"/>
      <c r="BL594" s="74"/>
      <c r="BM594" s="74"/>
      <c r="BN594" s="74"/>
      <c r="BO594" s="74"/>
      <c r="BP594" s="74"/>
      <c r="BQ594" s="74"/>
      <c r="BR594" s="74"/>
      <c r="BS594" s="74"/>
      <c r="BT594" s="74"/>
      <c r="BU594" s="74"/>
      <c r="BV594" s="74"/>
      <c r="BW594" s="74"/>
      <c r="BX594" s="74"/>
      <c r="BY594" s="74"/>
      <c r="BZ594" s="74"/>
      <c r="CA594" s="74"/>
      <c r="CB594" s="74"/>
      <c r="CC594" s="74"/>
      <c r="CD594" s="74"/>
      <c r="CE594" s="74"/>
      <c r="CF594" s="74"/>
      <c r="CG594" s="74"/>
      <c r="CH594" s="74"/>
      <c r="CI594" s="74"/>
      <c r="CJ594" s="74"/>
      <c r="CK594" s="74"/>
      <c r="CL594" s="74"/>
      <c r="CM594" s="74"/>
      <c r="CN594" s="74"/>
      <c r="CO594" s="74"/>
      <c r="CP594" s="74"/>
      <c r="CQ594" s="74"/>
      <c r="CR594" s="74"/>
      <c r="CS594" s="74"/>
      <c r="CT594" s="74"/>
      <c r="CU594" s="74"/>
      <c r="CV594" s="74"/>
      <c r="CW594" s="74"/>
      <c r="CX594" s="74"/>
      <c r="CY594" s="74"/>
      <c r="CZ594" s="74"/>
      <c r="DA594" s="74"/>
      <c r="DB594" s="74"/>
      <c r="DC594" s="74"/>
      <c r="DD594" s="74"/>
      <c r="DE594" s="74"/>
      <c r="DF594" s="74"/>
      <c r="DG594" s="74"/>
      <c r="DH594" s="74"/>
      <c r="DI594" s="74"/>
      <c r="DJ594" s="74"/>
      <c r="DK594" s="74"/>
      <c r="DL594" s="74"/>
      <c r="DM594" s="74"/>
      <c r="DN594" s="74"/>
      <c r="DO594" s="74"/>
      <c r="DP594" s="74"/>
      <c r="DQ594" s="74"/>
      <c r="DR594" s="74"/>
      <c r="DS594" s="74"/>
      <c r="DT594" s="74"/>
      <c r="DU594" s="74"/>
      <c r="DV594" s="74"/>
      <c r="DW594" s="74"/>
      <c r="DX594" s="74"/>
      <c r="DY594" s="74"/>
      <c r="DZ594" s="74"/>
      <c r="EA594" s="74"/>
      <c r="EB594" s="74"/>
      <c r="EC594" s="74"/>
      <c r="ED594" s="74"/>
      <c r="EE594" s="74"/>
      <c r="EF594" s="74"/>
      <c r="EG594" s="74"/>
      <c r="EH594" s="74"/>
      <c r="EI594" s="74"/>
      <c r="EJ594" s="74"/>
      <c r="EK594" s="74"/>
      <c r="EL594" s="74"/>
      <c r="EM594" s="74"/>
      <c r="EN594" s="74"/>
      <c r="EO594" s="74"/>
      <c r="EP594" s="74"/>
      <c r="EQ594" s="74"/>
      <c r="ER594" s="74"/>
      <c r="ES594" s="74"/>
      <c r="ET594" s="74"/>
      <c r="EU594" s="74"/>
      <c r="EV594" s="74"/>
      <c r="EW594" s="74"/>
      <c r="EX594" s="74"/>
      <c r="EY594" s="74"/>
      <c r="EZ594" s="74"/>
      <c r="FA594" s="74"/>
      <c r="FB594" s="74"/>
      <c r="FC594" s="74"/>
      <c r="FD594" s="74"/>
      <c r="FE594" s="74"/>
      <c r="FF594" s="74"/>
      <c r="FG594" s="74"/>
      <c r="FH594" s="74"/>
      <c r="FI594" s="74"/>
      <c r="FJ594" s="74"/>
      <c r="FK594" s="74"/>
      <c r="FL594" s="74"/>
      <c r="FM594" s="74"/>
      <c r="FN594" s="74"/>
      <c r="FO594" s="74"/>
      <c r="FP594" s="74"/>
      <c r="FQ594" s="74"/>
      <c r="FR594" s="74"/>
      <c r="FS594" s="74"/>
      <c r="FT594" s="74"/>
      <c r="FU594" s="74"/>
      <c r="FV594" s="74"/>
      <c r="FW594" s="74"/>
      <c r="FX594" s="74"/>
      <c r="FY594" s="74"/>
      <c r="FZ594" s="74"/>
      <c r="GA594" s="74"/>
      <c r="GB594" s="74"/>
      <c r="GC594" s="74"/>
    </row>
    <row r="595" spans="4:185">
      <c r="D595" s="74"/>
      <c r="E595" s="74"/>
      <c r="F595" s="74"/>
      <c r="G595" s="74"/>
      <c r="H595" s="74"/>
      <c r="I595" s="74"/>
      <c r="J595" s="74"/>
      <c r="K595" s="74"/>
      <c r="L595" s="74"/>
      <c r="M595" s="74"/>
      <c r="N595" s="74"/>
      <c r="O595" s="74"/>
      <c r="P595" s="74"/>
      <c r="Q595" s="74"/>
      <c r="R595" s="74"/>
      <c r="S595" s="74"/>
      <c r="T595" s="74"/>
      <c r="U595" s="74"/>
      <c r="V595" s="74"/>
      <c r="W595" s="74"/>
      <c r="X595" s="74"/>
      <c r="Y595" s="74"/>
      <c r="Z595" s="74"/>
      <c r="AA595" s="74"/>
      <c r="AB595" s="74"/>
      <c r="AC595" s="74"/>
      <c r="AD595" s="74"/>
      <c r="AE595" s="74"/>
      <c r="AF595" s="74"/>
      <c r="AG595" s="74"/>
      <c r="AH595" s="74"/>
      <c r="AI595" s="74"/>
      <c r="AJ595" s="74"/>
      <c r="AK595" s="74"/>
      <c r="AL595" s="74"/>
      <c r="AM595" s="74"/>
      <c r="AN595" s="74"/>
      <c r="AO595" s="74"/>
      <c r="AP595" s="74"/>
      <c r="AQ595" s="74"/>
      <c r="AR595" s="74"/>
      <c r="AS595" s="74"/>
      <c r="AT595" s="74"/>
      <c r="AU595" s="74"/>
      <c r="AV595" s="74"/>
      <c r="AW595" s="74"/>
      <c r="AX595" s="74"/>
      <c r="AY595" s="74"/>
      <c r="AZ595" s="74"/>
      <c r="BA595" s="74"/>
      <c r="BB595" s="74"/>
      <c r="BC595" s="74"/>
      <c r="BD595" s="74"/>
      <c r="BE595" s="74"/>
      <c r="BF595" s="74"/>
      <c r="BG595" s="74"/>
      <c r="BH595" s="74"/>
      <c r="BI595" s="74"/>
      <c r="BJ595" s="74"/>
      <c r="BK595" s="74"/>
      <c r="BL595" s="74"/>
      <c r="BM595" s="74"/>
      <c r="BN595" s="74"/>
      <c r="BO595" s="74"/>
      <c r="BP595" s="74"/>
      <c r="BQ595" s="74"/>
      <c r="BR595" s="74"/>
      <c r="BS595" s="74"/>
      <c r="BT595" s="74"/>
      <c r="BU595" s="74"/>
      <c r="BV595" s="74"/>
      <c r="BW595" s="74"/>
      <c r="BX595" s="74"/>
      <c r="BY595" s="74"/>
      <c r="BZ595" s="74"/>
      <c r="CA595" s="74"/>
      <c r="CB595" s="74"/>
      <c r="CC595" s="74"/>
      <c r="CD595" s="74"/>
      <c r="CE595" s="74"/>
      <c r="CF595" s="74"/>
      <c r="CG595" s="74"/>
      <c r="CH595" s="74"/>
      <c r="CI595" s="74"/>
      <c r="CJ595" s="74"/>
      <c r="CK595" s="74"/>
      <c r="CL595" s="74"/>
      <c r="CM595" s="74"/>
      <c r="CN595" s="74"/>
      <c r="CO595" s="74"/>
      <c r="CP595" s="74"/>
      <c r="CQ595" s="74"/>
      <c r="CR595" s="74"/>
      <c r="CS595" s="74"/>
      <c r="CT595" s="74"/>
      <c r="CU595" s="74"/>
      <c r="CV595" s="74"/>
      <c r="CW595" s="74"/>
      <c r="CX595" s="74"/>
      <c r="CY595" s="74"/>
      <c r="CZ595" s="74"/>
      <c r="DA595" s="74"/>
      <c r="DB595" s="74"/>
      <c r="DC595" s="74"/>
      <c r="DD595" s="74"/>
      <c r="DE595" s="74"/>
      <c r="DF595" s="74"/>
      <c r="DG595" s="74"/>
      <c r="DH595" s="74"/>
      <c r="DI595" s="74"/>
      <c r="DJ595" s="74"/>
      <c r="DK595" s="74"/>
      <c r="DL595" s="74"/>
      <c r="DM595" s="74"/>
      <c r="DN595" s="74"/>
      <c r="DO595" s="74"/>
      <c r="DP595" s="74"/>
      <c r="DQ595" s="74"/>
      <c r="DR595" s="74"/>
      <c r="DS595" s="74"/>
      <c r="DT595" s="74"/>
      <c r="DU595" s="74"/>
      <c r="DV595" s="74"/>
      <c r="DW595" s="74"/>
      <c r="DX595" s="74"/>
      <c r="DY595" s="74"/>
      <c r="DZ595" s="74"/>
      <c r="EA595" s="74"/>
      <c r="EB595" s="74"/>
      <c r="EC595" s="74"/>
      <c r="ED595" s="74"/>
      <c r="EE595" s="74"/>
      <c r="EF595" s="74"/>
      <c r="EG595" s="74"/>
      <c r="EH595" s="74"/>
      <c r="EI595" s="74"/>
      <c r="EJ595" s="74"/>
      <c r="EK595" s="74"/>
      <c r="EL595" s="74"/>
      <c r="EM595" s="74"/>
      <c r="EN595" s="74"/>
      <c r="EO595" s="74"/>
      <c r="EP595" s="74"/>
      <c r="EQ595" s="74"/>
      <c r="ER595" s="74"/>
      <c r="ES595" s="74"/>
      <c r="ET595" s="74"/>
      <c r="EU595" s="74"/>
      <c r="EV595" s="74"/>
      <c r="EW595" s="74"/>
      <c r="EX595" s="74"/>
      <c r="EY595" s="74"/>
      <c r="EZ595" s="74"/>
      <c r="FA595" s="74"/>
      <c r="FB595" s="74"/>
      <c r="FC595" s="74"/>
      <c r="FD595" s="74"/>
      <c r="FE595" s="74"/>
      <c r="FF595" s="74"/>
      <c r="FG595" s="74"/>
      <c r="FH595" s="74"/>
      <c r="FI595" s="74"/>
      <c r="FJ595" s="74"/>
      <c r="FK595" s="74"/>
      <c r="FL595" s="74"/>
      <c r="FM595" s="74"/>
      <c r="FN595" s="74"/>
      <c r="FO595" s="74"/>
      <c r="FP595" s="74"/>
      <c r="FQ595" s="74"/>
      <c r="FR595" s="74"/>
      <c r="FS595" s="74"/>
      <c r="FT595" s="74"/>
      <c r="FU595" s="74"/>
      <c r="FV595" s="74"/>
      <c r="FW595" s="74"/>
      <c r="FX595" s="74"/>
      <c r="FY595" s="74"/>
      <c r="FZ595" s="74"/>
      <c r="GA595" s="74"/>
      <c r="GB595" s="74"/>
      <c r="GC595" s="74"/>
    </row>
    <row r="596" spans="4:185">
      <c r="D596" s="74"/>
      <c r="E596" s="74"/>
      <c r="F596" s="74"/>
      <c r="G596" s="74"/>
      <c r="H596" s="74"/>
      <c r="I596" s="74"/>
      <c r="J596" s="74"/>
      <c r="K596" s="74"/>
      <c r="L596" s="74"/>
      <c r="M596" s="74"/>
      <c r="N596" s="74"/>
      <c r="O596" s="74"/>
      <c r="P596" s="74"/>
      <c r="Q596" s="74"/>
      <c r="R596" s="74"/>
      <c r="S596" s="74"/>
      <c r="T596" s="74"/>
      <c r="U596" s="74"/>
      <c r="V596" s="74"/>
      <c r="W596" s="74"/>
      <c r="X596" s="74"/>
      <c r="Y596" s="74"/>
      <c r="Z596" s="74"/>
      <c r="AA596" s="74"/>
      <c r="AB596" s="74"/>
      <c r="AC596" s="74"/>
      <c r="AD596" s="74"/>
      <c r="AE596" s="74"/>
      <c r="AF596" s="74"/>
      <c r="AG596" s="74"/>
      <c r="AH596" s="74"/>
      <c r="AI596" s="74"/>
      <c r="AJ596" s="74"/>
      <c r="AK596" s="74"/>
      <c r="AL596" s="74"/>
      <c r="AM596" s="74"/>
      <c r="AN596" s="74"/>
      <c r="AO596" s="74"/>
      <c r="AP596" s="74"/>
      <c r="AQ596" s="74"/>
      <c r="AR596" s="74"/>
      <c r="AS596" s="74"/>
      <c r="AT596" s="74"/>
      <c r="AU596" s="74"/>
      <c r="AV596" s="74"/>
      <c r="AW596" s="74"/>
      <c r="AX596" s="74"/>
      <c r="AY596" s="74"/>
      <c r="AZ596" s="74"/>
      <c r="BA596" s="74"/>
      <c r="BB596" s="74"/>
      <c r="BC596" s="74"/>
      <c r="BD596" s="74"/>
      <c r="BE596" s="74"/>
      <c r="BF596" s="74"/>
      <c r="BG596" s="74"/>
      <c r="BH596" s="74"/>
      <c r="BI596" s="74"/>
      <c r="BJ596" s="74"/>
      <c r="BK596" s="74"/>
      <c r="BL596" s="74"/>
      <c r="BM596" s="74"/>
      <c r="BN596" s="74"/>
      <c r="BO596" s="74"/>
      <c r="BP596" s="74"/>
      <c r="BQ596" s="74"/>
      <c r="BR596" s="74"/>
      <c r="BS596" s="74"/>
      <c r="BT596" s="74"/>
      <c r="BU596" s="74"/>
      <c r="BV596" s="74"/>
      <c r="BW596" s="74"/>
      <c r="BX596" s="74"/>
      <c r="BY596" s="74"/>
      <c r="BZ596" s="74"/>
      <c r="CA596" s="74"/>
      <c r="CB596" s="74"/>
      <c r="CC596" s="74"/>
      <c r="CD596" s="74"/>
      <c r="CE596" s="74"/>
      <c r="CF596" s="74"/>
      <c r="CG596" s="74"/>
      <c r="CH596" s="74"/>
      <c r="CI596" s="74"/>
      <c r="CJ596" s="74"/>
      <c r="CK596" s="74"/>
      <c r="CL596" s="74"/>
      <c r="CM596" s="74"/>
      <c r="CN596" s="74"/>
      <c r="CO596" s="74"/>
      <c r="CP596" s="74"/>
      <c r="CQ596" s="74"/>
      <c r="CR596" s="74"/>
      <c r="CS596" s="74"/>
      <c r="CT596" s="74"/>
      <c r="CU596" s="74"/>
      <c r="CV596" s="74"/>
      <c r="CW596" s="74"/>
      <c r="CX596" s="74"/>
      <c r="CY596" s="74"/>
      <c r="CZ596" s="74"/>
      <c r="DA596" s="74"/>
      <c r="DB596" s="74"/>
      <c r="DC596" s="74"/>
      <c r="DD596" s="74"/>
      <c r="DE596" s="74"/>
      <c r="DF596" s="74"/>
      <c r="DG596" s="74"/>
      <c r="DH596" s="74"/>
      <c r="DI596" s="74"/>
      <c r="DJ596" s="74"/>
      <c r="DK596" s="74"/>
      <c r="DL596" s="74"/>
      <c r="DM596" s="74"/>
      <c r="DN596" s="74"/>
      <c r="DO596" s="74"/>
      <c r="DP596" s="74"/>
      <c r="DQ596" s="74"/>
      <c r="DR596" s="74"/>
      <c r="DS596" s="74"/>
      <c r="DT596" s="74"/>
      <c r="DU596" s="74"/>
      <c r="DV596" s="74"/>
      <c r="DW596" s="74"/>
      <c r="DX596" s="74"/>
      <c r="DY596" s="74"/>
      <c r="DZ596" s="74"/>
      <c r="EA596" s="74"/>
      <c r="EB596" s="74"/>
      <c r="EC596" s="74"/>
      <c r="ED596" s="74"/>
      <c r="EE596" s="74"/>
      <c r="EF596" s="74"/>
      <c r="EG596" s="74"/>
      <c r="EH596" s="74"/>
      <c r="EI596" s="74"/>
      <c r="EJ596" s="74"/>
      <c r="EK596" s="74"/>
      <c r="EL596" s="74"/>
      <c r="EM596" s="74"/>
      <c r="EN596" s="74"/>
      <c r="EO596" s="74"/>
      <c r="EP596" s="74"/>
      <c r="EQ596" s="74"/>
      <c r="ER596" s="74"/>
      <c r="ES596" s="74"/>
      <c r="ET596" s="74"/>
      <c r="EU596" s="74"/>
      <c r="EV596" s="74"/>
      <c r="EW596" s="74"/>
      <c r="EX596" s="74"/>
      <c r="EY596" s="74"/>
      <c r="EZ596" s="74"/>
      <c r="FA596" s="74"/>
      <c r="FB596" s="74"/>
      <c r="FC596" s="74"/>
      <c r="FD596" s="74"/>
      <c r="FE596" s="74"/>
      <c r="FF596" s="74"/>
      <c r="FG596" s="74"/>
      <c r="FH596" s="74"/>
      <c r="FI596" s="74"/>
      <c r="FJ596" s="74"/>
      <c r="FK596" s="74"/>
      <c r="FL596" s="74"/>
      <c r="FM596" s="74"/>
      <c r="FN596" s="74"/>
      <c r="FO596" s="74"/>
      <c r="FP596" s="74"/>
      <c r="FQ596" s="74"/>
      <c r="FR596" s="74"/>
      <c r="FS596" s="74"/>
      <c r="FT596" s="74"/>
      <c r="FU596" s="74"/>
      <c r="FV596" s="74"/>
      <c r="FW596" s="74"/>
      <c r="FX596" s="74"/>
      <c r="FY596" s="74"/>
      <c r="FZ596" s="74"/>
      <c r="GA596" s="74"/>
      <c r="GB596" s="74"/>
      <c r="GC596" s="74"/>
    </row>
    <row r="597" spans="4:185">
      <c r="D597" s="74"/>
      <c r="E597" s="74"/>
      <c r="F597" s="74"/>
      <c r="G597" s="74"/>
      <c r="H597" s="74"/>
      <c r="I597" s="74"/>
      <c r="J597" s="74"/>
      <c r="K597" s="74"/>
      <c r="L597" s="74"/>
      <c r="M597" s="74"/>
      <c r="N597" s="74"/>
      <c r="O597" s="74"/>
      <c r="P597" s="74"/>
      <c r="Q597" s="74"/>
      <c r="R597" s="74"/>
      <c r="S597" s="74"/>
      <c r="T597" s="74"/>
      <c r="U597" s="74"/>
      <c r="V597" s="74"/>
      <c r="W597" s="74"/>
      <c r="X597" s="74"/>
      <c r="Y597" s="74"/>
      <c r="Z597" s="74"/>
      <c r="AA597" s="74"/>
      <c r="AB597" s="74"/>
      <c r="AC597" s="74"/>
      <c r="AD597" s="74"/>
      <c r="AE597" s="74"/>
      <c r="AF597" s="74"/>
      <c r="AG597" s="74"/>
      <c r="AH597" s="74"/>
      <c r="AI597" s="74"/>
      <c r="AJ597" s="74"/>
      <c r="AK597" s="74"/>
      <c r="AL597" s="74"/>
      <c r="AM597" s="74"/>
      <c r="AN597" s="74"/>
      <c r="AO597" s="74"/>
      <c r="AP597" s="74"/>
      <c r="AQ597" s="74"/>
      <c r="AR597" s="74"/>
      <c r="AS597" s="74"/>
      <c r="AT597" s="74"/>
      <c r="AU597" s="74"/>
      <c r="AV597" s="74"/>
      <c r="AW597" s="74"/>
      <c r="AX597" s="74"/>
      <c r="AY597" s="74"/>
      <c r="AZ597" s="74"/>
      <c r="BA597" s="74"/>
      <c r="BB597" s="74"/>
      <c r="BC597" s="74"/>
      <c r="BD597" s="74"/>
      <c r="BE597" s="74"/>
      <c r="BF597" s="74"/>
      <c r="BG597" s="74"/>
      <c r="BH597" s="74"/>
      <c r="BI597" s="74"/>
      <c r="BJ597" s="74"/>
      <c r="BK597" s="74"/>
      <c r="BL597" s="74"/>
      <c r="BM597" s="74"/>
      <c r="BN597" s="74"/>
      <c r="BO597" s="74"/>
      <c r="BP597" s="74"/>
      <c r="BQ597" s="74"/>
      <c r="BR597" s="74"/>
      <c r="BS597" s="74"/>
      <c r="BT597" s="74"/>
      <c r="BU597" s="74"/>
      <c r="BV597" s="74"/>
      <c r="BW597" s="74"/>
      <c r="BX597" s="74"/>
      <c r="BY597" s="74"/>
      <c r="BZ597" s="74"/>
      <c r="CA597" s="74"/>
      <c r="CB597" s="74"/>
      <c r="CC597" s="74"/>
      <c r="CD597" s="74"/>
      <c r="CE597" s="74"/>
      <c r="CF597" s="74"/>
      <c r="CG597" s="74"/>
      <c r="CH597" s="74"/>
      <c r="CI597" s="74"/>
      <c r="CJ597" s="74"/>
      <c r="CK597" s="74"/>
      <c r="CL597" s="74"/>
      <c r="CM597" s="74"/>
      <c r="CN597" s="74"/>
      <c r="CO597" s="74"/>
      <c r="CP597" s="74"/>
      <c r="CQ597" s="74"/>
      <c r="CR597" s="74"/>
      <c r="CS597" s="74"/>
      <c r="CT597" s="74"/>
      <c r="CU597" s="74"/>
      <c r="CV597" s="74"/>
      <c r="CW597" s="74"/>
      <c r="CX597" s="74"/>
      <c r="CY597" s="74"/>
      <c r="CZ597" s="74"/>
      <c r="DA597" s="74"/>
      <c r="DB597" s="74"/>
      <c r="DC597" s="74"/>
      <c r="DD597" s="74"/>
      <c r="DE597" s="74"/>
      <c r="DF597" s="74"/>
      <c r="DG597" s="74"/>
      <c r="DH597" s="74"/>
      <c r="DI597" s="74"/>
      <c r="DJ597" s="74"/>
      <c r="DK597" s="74"/>
      <c r="DL597" s="74"/>
      <c r="DM597" s="74"/>
      <c r="DN597" s="74"/>
      <c r="DO597" s="74"/>
      <c r="DP597" s="74"/>
      <c r="DQ597" s="74"/>
      <c r="DR597" s="74"/>
      <c r="DS597" s="74"/>
      <c r="DT597" s="74"/>
      <c r="DU597" s="74"/>
      <c r="DV597" s="74"/>
      <c r="DW597" s="74"/>
      <c r="DX597" s="74"/>
      <c r="DY597" s="74"/>
      <c r="DZ597" s="74"/>
      <c r="EA597" s="74"/>
      <c r="EB597" s="74"/>
      <c r="EC597" s="74"/>
      <c r="ED597" s="74"/>
      <c r="EE597" s="74"/>
      <c r="EF597" s="74"/>
      <c r="EG597" s="74"/>
      <c r="EH597" s="74"/>
      <c r="EI597" s="74"/>
      <c r="EJ597" s="74"/>
      <c r="EK597" s="74"/>
      <c r="EL597" s="74"/>
      <c r="EM597" s="74"/>
      <c r="EN597" s="74"/>
      <c r="EO597" s="74"/>
      <c r="EP597" s="74"/>
      <c r="EQ597" s="74"/>
      <c r="ER597" s="74"/>
      <c r="ES597" s="74"/>
      <c r="ET597" s="74"/>
      <c r="EU597" s="74"/>
      <c r="EV597" s="74"/>
      <c r="EW597" s="74"/>
      <c r="EX597" s="74"/>
      <c r="EY597" s="74"/>
      <c r="EZ597" s="74"/>
      <c r="FA597" s="74"/>
      <c r="FB597" s="74"/>
      <c r="FC597" s="74"/>
      <c r="FD597" s="74"/>
      <c r="FE597" s="74"/>
      <c r="FF597" s="74"/>
      <c r="FG597" s="74"/>
      <c r="FH597" s="74"/>
      <c r="FI597" s="74"/>
      <c r="FJ597" s="74"/>
      <c r="FK597" s="74"/>
      <c r="FL597" s="74"/>
      <c r="FM597" s="74"/>
      <c r="FN597" s="74"/>
      <c r="FO597" s="74"/>
      <c r="FP597" s="74"/>
      <c r="FQ597" s="74"/>
      <c r="FR597" s="74"/>
      <c r="FS597" s="74"/>
      <c r="FT597" s="74"/>
      <c r="FU597" s="74"/>
      <c r="FV597" s="74"/>
      <c r="FW597" s="74"/>
      <c r="FX597" s="74"/>
      <c r="FY597" s="74"/>
      <c r="FZ597" s="74"/>
      <c r="GA597" s="74"/>
      <c r="GB597" s="74"/>
      <c r="GC597" s="74"/>
    </row>
    <row r="598" spans="4:185">
      <c r="D598" s="74"/>
      <c r="E598" s="74"/>
      <c r="F598" s="74"/>
      <c r="G598" s="74"/>
      <c r="H598" s="74"/>
      <c r="I598" s="74"/>
      <c r="J598" s="74"/>
      <c r="K598" s="74"/>
      <c r="L598" s="74"/>
      <c r="M598" s="74"/>
      <c r="N598" s="74"/>
      <c r="O598" s="74"/>
      <c r="P598" s="74"/>
      <c r="Q598" s="74"/>
      <c r="R598" s="74"/>
      <c r="S598" s="74"/>
      <c r="T598" s="74"/>
      <c r="U598" s="74"/>
      <c r="V598" s="74"/>
      <c r="W598" s="74"/>
      <c r="X598" s="74"/>
      <c r="Y598" s="74"/>
      <c r="Z598" s="74"/>
      <c r="AA598" s="74"/>
      <c r="AB598" s="74"/>
      <c r="AC598" s="74"/>
      <c r="AD598" s="74"/>
      <c r="AE598" s="74"/>
      <c r="AF598" s="74"/>
      <c r="AG598" s="74"/>
      <c r="AH598" s="74"/>
      <c r="AI598" s="74"/>
      <c r="AJ598" s="74"/>
      <c r="AK598" s="74"/>
      <c r="AL598" s="74"/>
      <c r="AM598" s="74"/>
      <c r="AN598" s="74"/>
      <c r="AO598" s="74"/>
      <c r="AP598" s="74"/>
      <c r="AQ598" s="74"/>
      <c r="AR598" s="74"/>
      <c r="AS598" s="74"/>
      <c r="AT598" s="74"/>
      <c r="AU598" s="74"/>
      <c r="AV598" s="74"/>
      <c r="AW598" s="74"/>
      <c r="AX598" s="74"/>
      <c r="AY598" s="74"/>
      <c r="AZ598" s="74"/>
      <c r="BA598" s="74"/>
      <c r="BB598" s="74"/>
      <c r="BC598" s="74"/>
      <c r="BD598" s="74"/>
      <c r="BE598" s="74"/>
      <c r="BF598" s="74"/>
      <c r="BG598" s="74"/>
      <c r="BH598" s="74"/>
      <c r="BI598" s="74"/>
      <c r="BJ598" s="74"/>
      <c r="BK598" s="74"/>
      <c r="BL598" s="74"/>
      <c r="BM598" s="74"/>
      <c r="BN598" s="74"/>
      <c r="BO598" s="74"/>
      <c r="BP598" s="74"/>
      <c r="BQ598" s="74"/>
      <c r="BR598" s="74"/>
      <c r="BS598" s="74"/>
      <c r="BT598" s="74"/>
      <c r="BU598" s="74"/>
      <c r="BV598" s="74"/>
      <c r="BW598" s="74"/>
      <c r="BX598" s="74"/>
      <c r="BY598" s="74"/>
      <c r="BZ598" s="74"/>
      <c r="CA598" s="74"/>
      <c r="CB598" s="74"/>
      <c r="CC598" s="74"/>
      <c r="CD598" s="74"/>
      <c r="CE598" s="74"/>
      <c r="CF598" s="74"/>
      <c r="CG598" s="74"/>
      <c r="CH598" s="74"/>
      <c r="CI598" s="74"/>
      <c r="CJ598" s="74"/>
      <c r="CK598" s="74"/>
      <c r="CL598" s="74"/>
      <c r="CM598" s="74"/>
      <c r="CN598" s="74"/>
      <c r="CO598" s="74"/>
      <c r="CP598" s="74"/>
      <c r="CQ598" s="74"/>
      <c r="CR598" s="74"/>
      <c r="CS598" s="74"/>
      <c r="CT598" s="74"/>
      <c r="CU598" s="74"/>
      <c r="CV598" s="74"/>
      <c r="CW598" s="74"/>
      <c r="CX598" s="74"/>
      <c r="CY598" s="74"/>
      <c r="CZ598" s="74"/>
      <c r="DA598" s="74"/>
      <c r="DB598" s="74"/>
      <c r="DC598" s="74"/>
      <c r="DD598" s="74"/>
      <c r="DE598" s="74"/>
      <c r="DF598" s="74"/>
      <c r="DG598" s="74"/>
      <c r="DH598" s="74"/>
      <c r="DI598" s="74"/>
      <c r="DJ598" s="74"/>
      <c r="DK598" s="74"/>
      <c r="DL598" s="74"/>
      <c r="DM598" s="74"/>
      <c r="DN598" s="74"/>
      <c r="DO598" s="74"/>
      <c r="DP598" s="74"/>
      <c r="DQ598" s="74"/>
      <c r="DR598" s="74"/>
      <c r="DS598" s="74"/>
      <c r="DT598" s="74"/>
      <c r="DU598" s="74"/>
      <c r="DV598" s="74"/>
      <c r="DW598" s="74"/>
      <c r="DX598" s="74"/>
      <c r="DY598" s="74"/>
      <c r="DZ598" s="74"/>
      <c r="EA598" s="74"/>
      <c r="EB598" s="74"/>
      <c r="EC598" s="74"/>
      <c r="ED598" s="74"/>
      <c r="EE598" s="74"/>
      <c r="EF598" s="74"/>
      <c r="EG598" s="74"/>
      <c r="EH598" s="74"/>
      <c r="EI598" s="74"/>
      <c r="EJ598" s="74"/>
      <c r="EK598" s="74"/>
      <c r="EL598" s="74"/>
      <c r="EM598" s="74"/>
      <c r="EN598" s="74"/>
      <c r="EO598" s="74"/>
      <c r="EP598" s="74"/>
      <c r="EQ598" s="74"/>
      <c r="ER598" s="74"/>
      <c r="ES598" s="74"/>
      <c r="ET598" s="74"/>
      <c r="EU598" s="74"/>
      <c r="EV598" s="74"/>
      <c r="EW598" s="74"/>
      <c r="EX598" s="74"/>
      <c r="EY598" s="74"/>
      <c r="EZ598" s="74"/>
      <c r="FA598" s="74"/>
      <c r="FB598" s="74"/>
      <c r="FC598" s="74"/>
      <c r="FD598" s="74"/>
      <c r="FE598" s="74"/>
      <c r="FF598" s="74"/>
      <c r="FG598" s="74"/>
      <c r="FH598" s="74"/>
      <c r="FI598" s="74"/>
      <c r="FJ598" s="74"/>
      <c r="FK598" s="74"/>
      <c r="FL598" s="74"/>
      <c r="FM598" s="74"/>
      <c r="FN598" s="74"/>
      <c r="FO598" s="74"/>
      <c r="FP598" s="74"/>
      <c r="FQ598" s="74"/>
      <c r="FR598" s="74"/>
      <c r="FS598" s="74"/>
      <c r="FT598" s="74"/>
      <c r="FU598" s="74"/>
      <c r="FV598" s="74"/>
      <c r="FW598" s="74"/>
      <c r="FX598" s="74"/>
      <c r="FY598" s="74"/>
      <c r="FZ598" s="74"/>
      <c r="GA598" s="74"/>
      <c r="GB598" s="74"/>
      <c r="GC598" s="74"/>
    </row>
    <row r="599" spans="4:185">
      <c r="D599" s="74"/>
      <c r="E599" s="74"/>
      <c r="F599" s="74"/>
      <c r="G599" s="74"/>
      <c r="H599" s="74"/>
      <c r="I599" s="74"/>
      <c r="J599" s="74"/>
      <c r="K599" s="74"/>
      <c r="L599" s="74"/>
      <c r="M599" s="74"/>
      <c r="N599" s="74"/>
      <c r="O599" s="74"/>
      <c r="P599" s="74"/>
      <c r="Q599" s="74"/>
      <c r="R599" s="74"/>
      <c r="S599" s="74"/>
      <c r="T599" s="74"/>
      <c r="U599" s="74"/>
      <c r="V599" s="74"/>
      <c r="W599" s="74"/>
      <c r="X599" s="74"/>
      <c r="Y599" s="74"/>
      <c r="Z599" s="74"/>
      <c r="AA599" s="74"/>
      <c r="AB599" s="74"/>
      <c r="AC599" s="74"/>
      <c r="AD599" s="74"/>
      <c r="AE599" s="74"/>
      <c r="AF599" s="74"/>
      <c r="AG599" s="74"/>
      <c r="AH599" s="74"/>
      <c r="AI599" s="74"/>
      <c r="AJ599" s="74"/>
      <c r="AK599" s="74"/>
      <c r="AL599" s="74"/>
      <c r="AM599" s="74"/>
      <c r="AN599" s="74"/>
      <c r="AO599" s="74"/>
      <c r="AP599" s="74"/>
      <c r="AQ599" s="74"/>
      <c r="AR599" s="74"/>
      <c r="AS599" s="74"/>
      <c r="AT599" s="74"/>
      <c r="AU599" s="74"/>
      <c r="AV599" s="74"/>
      <c r="AW599" s="74"/>
      <c r="AX599" s="74"/>
      <c r="AY599" s="74"/>
      <c r="AZ599" s="74"/>
      <c r="BA599" s="74"/>
      <c r="BB599" s="74"/>
      <c r="BC599" s="74"/>
      <c r="BD599" s="74"/>
      <c r="BE599" s="74"/>
      <c r="BF599" s="74"/>
      <c r="BG599" s="74"/>
      <c r="BH599" s="74"/>
      <c r="BI599" s="74"/>
      <c r="BJ599" s="74"/>
      <c r="BK599" s="74"/>
      <c r="BL599" s="74"/>
      <c r="BM599" s="74"/>
      <c r="BN599" s="74"/>
      <c r="BO599" s="74"/>
      <c r="BP599" s="74"/>
      <c r="BQ599" s="74"/>
      <c r="BR599" s="74"/>
      <c r="BS599" s="74"/>
      <c r="BT599" s="74"/>
      <c r="BU599" s="74"/>
      <c r="BV599" s="74"/>
      <c r="BW599" s="74"/>
      <c r="BX599" s="74"/>
      <c r="BY599" s="74"/>
      <c r="BZ599" s="74"/>
      <c r="CA599" s="74"/>
      <c r="CB599" s="74"/>
      <c r="CC599" s="74"/>
      <c r="CD599" s="74"/>
      <c r="CE599" s="74"/>
      <c r="CF599" s="74"/>
      <c r="CG599" s="74"/>
      <c r="CH599" s="74"/>
      <c r="CI599" s="74"/>
      <c r="CJ599" s="74"/>
      <c r="CK599" s="74"/>
      <c r="CL599" s="74"/>
      <c r="CM599" s="74"/>
      <c r="CN599" s="74"/>
      <c r="CO599" s="74"/>
      <c r="CP599" s="74"/>
      <c r="CQ599" s="74"/>
      <c r="CR599" s="74"/>
      <c r="CS599" s="74"/>
      <c r="CT599" s="74"/>
      <c r="CU599" s="74"/>
      <c r="CV599" s="74"/>
      <c r="CW599" s="74"/>
      <c r="CX599" s="74"/>
      <c r="CY599" s="74"/>
      <c r="CZ599" s="74"/>
      <c r="DA599" s="74"/>
      <c r="DB599" s="74"/>
      <c r="DC599" s="74"/>
      <c r="DD599" s="74"/>
      <c r="DE599" s="74"/>
      <c r="DF599" s="74"/>
      <c r="DG599" s="74"/>
      <c r="DH599" s="74"/>
      <c r="DI599" s="74"/>
      <c r="DJ599" s="74"/>
      <c r="DK599" s="74"/>
      <c r="DL599" s="74"/>
      <c r="DM599" s="74"/>
      <c r="DN599" s="74"/>
      <c r="DO599" s="74"/>
      <c r="DP599" s="74"/>
      <c r="DQ599" s="74"/>
      <c r="DR599" s="74"/>
      <c r="DS599" s="74"/>
      <c r="DT599" s="74"/>
      <c r="DU599" s="74"/>
      <c r="DV599" s="74"/>
      <c r="DW599" s="74"/>
      <c r="DX599" s="74"/>
      <c r="DY599" s="74"/>
      <c r="DZ599" s="74"/>
      <c r="EA599" s="74"/>
      <c r="EB599" s="74"/>
      <c r="EC599" s="74"/>
      <c r="ED599" s="74"/>
      <c r="EE599" s="74"/>
      <c r="EF599" s="74"/>
      <c r="EG599" s="74"/>
      <c r="EH599" s="74"/>
      <c r="EI599" s="74"/>
      <c r="EJ599" s="74"/>
      <c r="EK599" s="74"/>
      <c r="EL599" s="74"/>
      <c r="EM599" s="74"/>
      <c r="EN599" s="74"/>
      <c r="EO599" s="74"/>
      <c r="EP599" s="74"/>
      <c r="EQ599" s="74"/>
      <c r="ER599" s="74"/>
      <c r="ES599" s="74"/>
      <c r="ET599" s="74"/>
      <c r="EU599" s="74"/>
      <c r="EV599" s="74"/>
      <c r="EW599" s="74"/>
      <c r="EX599" s="74"/>
      <c r="EY599" s="74"/>
      <c r="EZ599" s="74"/>
      <c r="FA599" s="74"/>
      <c r="FB599" s="74"/>
      <c r="FC599" s="74"/>
      <c r="FD599" s="74"/>
      <c r="FE599" s="74"/>
      <c r="FF599" s="74"/>
      <c r="FG599" s="74"/>
      <c r="FH599" s="74"/>
      <c r="FI599" s="74"/>
      <c r="FJ599" s="74"/>
      <c r="FK599" s="74"/>
      <c r="FL599" s="74"/>
      <c r="FM599" s="74"/>
      <c r="FN599" s="74"/>
      <c r="FO599" s="74"/>
      <c r="FP599" s="74"/>
      <c r="FQ599" s="74"/>
      <c r="FR599" s="74"/>
      <c r="FS599" s="74"/>
      <c r="FT599" s="74"/>
      <c r="FU599" s="74"/>
      <c r="FV599" s="74"/>
      <c r="FW599" s="74"/>
      <c r="FX599" s="74"/>
      <c r="FY599" s="74"/>
      <c r="FZ599" s="74"/>
      <c r="GA599" s="74"/>
      <c r="GB599" s="74"/>
      <c r="GC599" s="74"/>
    </row>
    <row r="600" spans="4:185">
      <c r="D600" s="74"/>
      <c r="E600" s="74"/>
      <c r="F600" s="74"/>
      <c r="G600" s="74"/>
      <c r="H600" s="74"/>
      <c r="I600" s="74"/>
      <c r="J600" s="74"/>
      <c r="K600" s="74"/>
      <c r="L600" s="74"/>
      <c r="M600" s="74"/>
      <c r="N600" s="74"/>
      <c r="O600" s="74"/>
      <c r="P600" s="74"/>
      <c r="Q600" s="74"/>
      <c r="R600" s="74"/>
      <c r="S600" s="74"/>
      <c r="T600" s="74"/>
      <c r="U600" s="74"/>
      <c r="V600" s="74"/>
      <c r="W600" s="74"/>
      <c r="X600" s="74"/>
      <c r="Y600" s="74"/>
      <c r="Z600" s="74"/>
      <c r="AA600" s="74"/>
      <c r="AB600" s="74"/>
      <c r="AC600" s="74"/>
      <c r="AD600" s="74"/>
      <c r="AE600" s="74"/>
      <c r="AF600" s="74"/>
      <c r="AG600" s="74"/>
      <c r="AH600" s="74"/>
      <c r="AI600" s="74"/>
      <c r="AJ600" s="74"/>
      <c r="AK600" s="74"/>
      <c r="AL600" s="74"/>
      <c r="AM600" s="74"/>
      <c r="AN600" s="74"/>
      <c r="AO600" s="74"/>
      <c r="AP600" s="74"/>
      <c r="AQ600" s="74"/>
      <c r="AR600" s="74"/>
      <c r="AS600" s="74"/>
      <c r="AT600" s="74"/>
      <c r="AU600" s="74"/>
      <c r="AV600" s="74"/>
      <c r="AW600" s="74"/>
      <c r="AX600" s="74"/>
      <c r="AY600" s="74"/>
      <c r="AZ600" s="74"/>
      <c r="BA600" s="74"/>
      <c r="BB600" s="74"/>
      <c r="BC600" s="74"/>
      <c r="BD600" s="74"/>
      <c r="BE600" s="74"/>
      <c r="BF600" s="74"/>
      <c r="BG600" s="74"/>
      <c r="BH600" s="74"/>
      <c r="BI600" s="74"/>
      <c r="BJ600" s="74"/>
      <c r="BK600" s="74"/>
      <c r="BL600" s="74"/>
      <c r="BM600" s="74"/>
      <c r="BN600" s="74"/>
      <c r="BO600" s="74"/>
      <c r="BP600" s="74"/>
      <c r="BQ600" s="74"/>
      <c r="BR600" s="74"/>
      <c r="BS600" s="74"/>
      <c r="BT600" s="74"/>
      <c r="BU600" s="74"/>
      <c r="BV600" s="74"/>
      <c r="BW600" s="74"/>
      <c r="BX600" s="74"/>
      <c r="BY600" s="74"/>
      <c r="BZ600" s="74"/>
      <c r="CA600" s="74"/>
      <c r="CB600" s="74"/>
      <c r="CC600" s="74"/>
      <c r="CD600" s="74"/>
      <c r="CE600" s="74"/>
      <c r="CF600" s="74"/>
      <c r="CG600" s="74"/>
      <c r="CH600" s="74"/>
      <c r="CI600" s="74"/>
      <c r="CJ600" s="74"/>
      <c r="CK600" s="74"/>
      <c r="CL600" s="74"/>
      <c r="CM600" s="74"/>
      <c r="CN600" s="74"/>
      <c r="CO600" s="74"/>
      <c r="CP600" s="74"/>
      <c r="CQ600" s="74"/>
      <c r="CR600" s="74"/>
      <c r="CS600" s="74"/>
      <c r="CT600" s="74"/>
      <c r="CU600" s="74"/>
      <c r="CV600" s="74"/>
      <c r="CW600" s="74"/>
      <c r="CX600" s="74"/>
      <c r="CY600" s="74"/>
      <c r="CZ600" s="74"/>
      <c r="DA600" s="74"/>
      <c r="DB600" s="74"/>
      <c r="DC600" s="74"/>
      <c r="DD600" s="74"/>
      <c r="DE600" s="74"/>
      <c r="DF600" s="74"/>
      <c r="DG600" s="74"/>
      <c r="DH600" s="74"/>
      <c r="DI600" s="74"/>
      <c r="DJ600" s="74"/>
      <c r="DK600" s="74"/>
      <c r="DL600" s="74"/>
      <c r="DM600" s="74"/>
      <c r="DN600" s="74"/>
      <c r="DO600" s="74"/>
      <c r="DP600" s="74"/>
      <c r="DQ600" s="74"/>
      <c r="DR600" s="74"/>
      <c r="DS600" s="74"/>
      <c r="DT600" s="74"/>
      <c r="DU600" s="74"/>
      <c r="DV600" s="74"/>
      <c r="DW600" s="74"/>
      <c r="DX600" s="74"/>
      <c r="DY600" s="74"/>
      <c r="DZ600" s="74"/>
      <c r="EA600" s="74"/>
      <c r="EB600" s="74"/>
      <c r="EC600" s="74"/>
      <c r="ED600" s="74"/>
      <c r="EE600" s="74"/>
      <c r="EF600" s="74"/>
      <c r="EG600" s="74"/>
      <c r="EH600" s="74"/>
      <c r="EI600" s="74"/>
      <c r="EJ600" s="74"/>
      <c r="EK600" s="74"/>
      <c r="EL600" s="74"/>
      <c r="EM600" s="74"/>
      <c r="EN600" s="74"/>
      <c r="EO600" s="74"/>
      <c r="EP600" s="74"/>
      <c r="EQ600" s="74"/>
      <c r="ER600" s="74"/>
      <c r="ES600" s="74"/>
      <c r="ET600" s="74"/>
      <c r="EU600" s="74"/>
      <c r="EV600" s="74"/>
      <c r="EW600" s="74"/>
      <c r="EX600" s="74"/>
      <c r="EY600" s="74"/>
      <c r="EZ600" s="74"/>
      <c r="FA600" s="74"/>
      <c r="FB600" s="74"/>
      <c r="FC600" s="74"/>
      <c r="FD600" s="74"/>
      <c r="FE600" s="74"/>
      <c r="FF600" s="74"/>
      <c r="FG600" s="74"/>
      <c r="FH600" s="74"/>
      <c r="FI600" s="74"/>
      <c r="FJ600" s="74"/>
      <c r="FK600" s="74"/>
      <c r="FL600" s="74"/>
      <c r="FM600" s="74"/>
      <c r="FN600" s="74"/>
      <c r="FO600" s="74"/>
      <c r="FP600" s="74"/>
      <c r="FQ600" s="74"/>
      <c r="FR600" s="74"/>
      <c r="FS600" s="74"/>
      <c r="FT600" s="74"/>
      <c r="FU600" s="74"/>
      <c r="FV600" s="74"/>
      <c r="FW600" s="74"/>
      <c r="FX600" s="74"/>
      <c r="FY600" s="74"/>
      <c r="FZ600" s="74"/>
      <c r="GA600" s="74"/>
      <c r="GB600" s="74"/>
      <c r="GC600" s="74"/>
    </row>
    <row r="601" spans="4:185">
      <c r="D601" s="74"/>
      <c r="E601" s="74"/>
      <c r="F601" s="74"/>
      <c r="G601" s="74"/>
      <c r="H601" s="74"/>
      <c r="I601" s="74"/>
      <c r="J601" s="74"/>
      <c r="K601" s="74"/>
      <c r="L601" s="74"/>
      <c r="M601" s="74"/>
      <c r="N601" s="74"/>
      <c r="O601" s="74"/>
      <c r="P601" s="74"/>
      <c r="Q601" s="74"/>
      <c r="R601" s="74"/>
      <c r="S601" s="74"/>
      <c r="T601" s="74"/>
      <c r="U601" s="74"/>
      <c r="V601" s="74"/>
      <c r="W601" s="74"/>
      <c r="X601" s="74"/>
      <c r="Y601" s="74"/>
      <c r="Z601" s="74"/>
      <c r="AA601" s="74"/>
      <c r="AB601" s="74"/>
      <c r="AC601" s="74"/>
      <c r="AD601" s="74"/>
      <c r="AE601" s="74"/>
      <c r="AF601" s="74"/>
      <c r="AG601" s="74"/>
      <c r="AH601" s="74"/>
      <c r="AI601" s="74"/>
      <c r="AJ601" s="74"/>
      <c r="AK601" s="74"/>
      <c r="AL601" s="74"/>
      <c r="AM601" s="74"/>
      <c r="AN601" s="74"/>
      <c r="AO601" s="74"/>
      <c r="AP601" s="74"/>
      <c r="AQ601" s="74"/>
      <c r="AR601" s="74"/>
      <c r="AS601" s="74"/>
      <c r="AT601" s="74"/>
      <c r="AU601" s="74"/>
      <c r="AV601" s="74"/>
      <c r="AW601" s="74"/>
      <c r="AX601" s="74"/>
      <c r="AY601" s="74"/>
      <c r="AZ601" s="74"/>
      <c r="BA601" s="74"/>
      <c r="BB601" s="74"/>
      <c r="BC601" s="74"/>
      <c r="BD601" s="74"/>
      <c r="BE601" s="74"/>
      <c r="BF601" s="74"/>
      <c r="BG601" s="74"/>
      <c r="BH601" s="74"/>
      <c r="BI601" s="74"/>
      <c r="BJ601" s="74"/>
      <c r="BK601" s="74"/>
      <c r="BL601" s="74"/>
      <c r="BM601" s="74"/>
      <c r="BN601" s="74"/>
      <c r="BO601" s="74"/>
      <c r="BP601" s="74"/>
      <c r="BQ601" s="74"/>
      <c r="BR601" s="74"/>
      <c r="BS601" s="74"/>
      <c r="BT601" s="74"/>
      <c r="BU601" s="74"/>
      <c r="BV601" s="74"/>
      <c r="BW601" s="74"/>
      <c r="BX601" s="74"/>
      <c r="BY601" s="74"/>
      <c r="BZ601" s="74"/>
      <c r="CA601" s="74"/>
      <c r="CB601" s="74"/>
      <c r="CC601" s="74"/>
      <c r="CD601" s="74"/>
      <c r="CE601" s="74"/>
      <c r="CF601" s="74"/>
      <c r="CG601" s="74"/>
      <c r="CH601" s="74"/>
      <c r="CI601" s="74"/>
      <c r="CJ601" s="74"/>
      <c r="CK601" s="74"/>
      <c r="CL601" s="74"/>
      <c r="CM601" s="74"/>
      <c r="CN601" s="74"/>
      <c r="CO601" s="74"/>
      <c r="CP601" s="74"/>
      <c r="CQ601" s="74"/>
      <c r="CR601" s="74"/>
      <c r="CS601" s="74"/>
      <c r="CT601" s="74"/>
      <c r="CU601" s="74"/>
      <c r="CV601" s="74"/>
      <c r="CW601" s="74"/>
      <c r="CX601" s="74"/>
      <c r="CY601" s="74"/>
      <c r="CZ601" s="74"/>
      <c r="DA601" s="74"/>
      <c r="DB601" s="74"/>
      <c r="DC601" s="74"/>
      <c r="DD601" s="74"/>
      <c r="DE601" s="74"/>
      <c r="DF601" s="74"/>
      <c r="DG601" s="74"/>
      <c r="DH601" s="74"/>
      <c r="DI601" s="74"/>
      <c r="DJ601" s="74"/>
      <c r="DK601" s="74"/>
      <c r="DL601" s="74"/>
      <c r="DM601" s="74"/>
      <c r="DN601" s="74"/>
      <c r="DO601" s="74"/>
      <c r="DP601" s="74"/>
      <c r="DQ601" s="74"/>
      <c r="DR601" s="74"/>
      <c r="DS601" s="74"/>
      <c r="DT601" s="74"/>
      <c r="DU601" s="74"/>
      <c r="DV601" s="74"/>
      <c r="DW601" s="74"/>
      <c r="DX601" s="74"/>
      <c r="DY601" s="74"/>
      <c r="DZ601" s="74"/>
      <c r="EA601" s="74"/>
      <c r="EB601" s="74"/>
      <c r="EC601" s="74"/>
      <c r="ED601" s="74"/>
      <c r="EE601" s="74"/>
      <c r="EF601" s="74"/>
      <c r="EG601" s="74"/>
      <c r="EH601" s="74"/>
      <c r="EI601" s="74"/>
      <c r="EJ601" s="74"/>
      <c r="EK601" s="74"/>
      <c r="EL601" s="74"/>
      <c r="EM601" s="74"/>
      <c r="EN601" s="74"/>
      <c r="EO601" s="74"/>
      <c r="EP601" s="74"/>
      <c r="EQ601" s="74"/>
      <c r="ER601" s="74"/>
      <c r="ES601" s="74"/>
      <c r="ET601" s="74"/>
      <c r="EU601" s="74"/>
      <c r="EV601" s="74"/>
      <c r="EW601" s="74"/>
      <c r="EX601" s="74"/>
      <c r="EY601" s="74"/>
      <c r="EZ601" s="74"/>
      <c r="FA601" s="74"/>
      <c r="FB601" s="74"/>
      <c r="FC601" s="74"/>
      <c r="FD601" s="74"/>
      <c r="FE601" s="74"/>
      <c r="FF601" s="74"/>
      <c r="FG601" s="74"/>
      <c r="FH601" s="74"/>
      <c r="FI601" s="74"/>
      <c r="FJ601" s="74"/>
      <c r="FK601" s="74"/>
      <c r="FL601" s="74"/>
      <c r="FM601" s="74"/>
      <c r="FN601" s="74"/>
      <c r="FO601" s="74"/>
      <c r="FP601" s="74"/>
      <c r="FQ601" s="74"/>
      <c r="FR601" s="74"/>
      <c r="FS601" s="74"/>
      <c r="FT601" s="74"/>
      <c r="FU601" s="74"/>
      <c r="FV601" s="74"/>
      <c r="FW601" s="74"/>
      <c r="FX601" s="74"/>
      <c r="FY601" s="74"/>
      <c r="FZ601" s="74"/>
      <c r="GA601" s="74"/>
      <c r="GB601" s="74"/>
      <c r="GC601" s="74"/>
    </row>
    <row r="602" spans="4:185">
      <c r="D602" s="74"/>
      <c r="E602" s="74"/>
      <c r="F602" s="74"/>
      <c r="G602" s="74"/>
      <c r="H602" s="74"/>
      <c r="I602" s="74"/>
      <c r="J602" s="74"/>
      <c r="K602" s="74"/>
      <c r="L602" s="74"/>
      <c r="M602" s="74"/>
      <c r="N602" s="74"/>
      <c r="O602" s="74"/>
      <c r="P602" s="74"/>
      <c r="Q602" s="74"/>
      <c r="R602" s="74"/>
      <c r="S602" s="74"/>
      <c r="T602" s="74"/>
      <c r="U602" s="74"/>
      <c r="V602" s="74"/>
      <c r="W602" s="74"/>
      <c r="X602" s="74"/>
      <c r="Y602" s="74"/>
      <c r="Z602" s="74"/>
      <c r="AA602" s="74"/>
      <c r="AB602" s="74"/>
      <c r="AC602" s="74"/>
      <c r="AD602" s="74"/>
      <c r="AE602" s="74"/>
      <c r="AF602" s="74"/>
      <c r="AG602" s="74"/>
      <c r="AH602" s="74"/>
      <c r="AI602" s="74"/>
      <c r="AJ602" s="74"/>
      <c r="AK602" s="74"/>
      <c r="AL602" s="74"/>
      <c r="AM602" s="74"/>
      <c r="AN602" s="74"/>
      <c r="AO602" s="74"/>
      <c r="AP602" s="74"/>
      <c r="AQ602" s="74"/>
      <c r="AR602" s="74"/>
      <c r="AS602" s="74"/>
      <c r="AT602" s="74"/>
      <c r="AU602" s="74"/>
      <c r="AV602" s="74"/>
      <c r="AW602" s="74"/>
      <c r="AX602" s="74"/>
      <c r="AY602" s="74"/>
      <c r="AZ602" s="74"/>
      <c r="BA602" s="74"/>
      <c r="BB602" s="74"/>
      <c r="BC602" s="74"/>
      <c r="BD602" s="74"/>
      <c r="BE602" s="74"/>
      <c r="BF602" s="74"/>
      <c r="BG602" s="74"/>
      <c r="BH602" s="74"/>
      <c r="BI602" s="74"/>
      <c r="BJ602" s="74"/>
      <c r="BK602" s="74"/>
      <c r="BL602" s="74"/>
      <c r="BM602" s="74"/>
      <c r="BN602" s="74"/>
      <c r="BO602" s="74"/>
      <c r="BP602" s="74"/>
      <c r="BQ602" s="74"/>
      <c r="BR602" s="74"/>
      <c r="BS602" s="74"/>
      <c r="BT602" s="74"/>
      <c r="BU602" s="74"/>
      <c r="BV602" s="74"/>
      <c r="BW602" s="74"/>
      <c r="BX602" s="74"/>
      <c r="BY602" s="74"/>
      <c r="BZ602" s="74"/>
      <c r="CA602" s="74"/>
      <c r="CB602" s="74"/>
      <c r="CC602" s="74"/>
      <c r="CD602" s="74"/>
      <c r="CE602" s="74"/>
      <c r="CF602" s="74"/>
      <c r="CG602" s="74"/>
      <c r="CH602" s="74"/>
      <c r="CI602" s="74"/>
      <c r="CJ602" s="74"/>
      <c r="CK602" s="74"/>
      <c r="CL602" s="74"/>
      <c r="CM602" s="74"/>
      <c r="CN602" s="74"/>
      <c r="CO602" s="74"/>
      <c r="CP602" s="74"/>
      <c r="CQ602" s="74"/>
      <c r="CR602" s="74"/>
      <c r="CS602" s="74"/>
      <c r="CT602" s="74"/>
      <c r="CU602" s="74"/>
      <c r="CV602" s="74"/>
      <c r="CW602" s="74"/>
      <c r="CX602" s="74"/>
      <c r="CY602" s="74"/>
      <c r="CZ602" s="74"/>
      <c r="DA602" s="74"/>
      <c r="DB602" s="74"/>
      <c r="DC602" s="74"/>
      <c r="DD602" s="74"/>
      <c r="DE602" s="74"/>
      <c r="DF602" s="74"/>
      <c r="DG602" s="74"/>
      <c r="DH602" s="74"/>
      <c r="DI602" s="74"/>
      <c r="DJ602" s="74"/>
      <c r="DK602" s="74"/>
      <c r="DL602" s="74"/>
      <c r="DM602" s="74"/>
      <c r="DN602" s="74"/>
      <c r="DO602" s="74"/>
      <c r="DP602" s="74"/>
      <c r="DQ602" s="74"/>
      <c r="DR602" s="74"/>
      <c r="DS602" s="74"/>
      <c r="DT602" s="74"/>
      <c r="DU602" s="74"/>
      <c r="DV602" s="74"/>
      <c r="DW602" s="74"/>
      <c r="DX602" s="74"/>
      <c r="DY602" s="74"/>
      <c r="DZ602" s="74"/>
      <c r="EA602" s="74"/>
      <c r="EB602" s="74"/>
      <c r="EC602" s="74"/>
      <c r="ED602" s="74"/>
      <c r="EE602" s="74"/>
      <c r="EF602" s="74"/>
      <c r="EG602" s="74"/>
      <c r="EH602" s="74"/>
      <c r="EI602" s="74"/>
      <c r="EJ602" s="74"/>
      <c r="EK602" s="74"/>
      <c r="EL602" s="74"/>
      <c r="EM602" s="74"/>
      <c r="EN602" s="74"/>
      <c r="EO602" s="74"/>
      <c r="EP602" s="74"/>
      <c r="EQ602" s="74"/>
      <c r="ER602" s="74"/>
      <c r="ES602" s="74"/>
      <c r="ET602" s="74"/>
      <c r="EU602" s="74"/>
      <c r="EV602" s="74"/>
      <c r="EW602" s="74"/>
      <c r="EX602" s="74"/>
      <c r="EY602" s="74"/>
      <c r="EZ602" s="74"/>
      <c r="FA602" s="74"/>
      <c r="FB602" s="74"/>
      <c r="FC602" s="74"/>
      <c r="FD602" s="74"/>
      <c r="FE602" s="74"/>
      <c r="FF602" s="74"/>
      <c r="FG602" s="74"/>
      <c r="FH602" s="74"/>
      <c r="FI602" s="74"/>
      <c r="FJ602" s="74"/>
      <c r="FK602" s="74"/>
      <c r="FL602" s="74"/>
      <c r="FM602" s="74"/>
      <c r="FN602" s="74"/>
      <c r="FO602" s="74"/>
      <c r="FP602" s="74"/>
      <c r="FQ602" s="74"/>
      <c r="FR602" s="74"/>
      <c r="FS602" s="74"/>
      <c r="FT602" s="74"/>
      <c r="FU602" s="74"/>
      <c r="FV602" s="74"/>
      <c r="FW602" s="74"/>
      <c r="FX602" s="74"/>
      <c r="FY602" s="74"/>
      <c r="FZ602" s="74"/>
      <c r="GA602" s="74"/>
      <c r="GB602" s="74"/>
      <c r="GC602" s="74"/>
    </row>
    <row r="603" spans="4:185">
      <c r="D603" s="74"/>
      <c r="E603" s="74"/>
      <c r="F603" s="74"/>
      <c r="G603" s="74"/>
      <c r="H603" s="74"/>
      <c r="I603" s="74"/>
      <c r="J603" s="74"/>
      <c r="K603" s="74"/>
      <c r="L603" s="74"/>
      <c r="M603" s="74"/>
      <c r="N603" s="74"/>
      <c r="O603" s="74"/>
      <c r="P603" s="74"/>
      <c r="Q603" s="74"/>
      <c r="R603" s="74"/>
      <c r="S603" s="74"/>
      <c r="T603" s="74"/>
      <c r="U603" s="74"/>
      <c r="V603" s="74"/>
      <c r="W603" s="74"/>
      <c r="X603" s="74"/>
      <c r="Y603" s="74"/>
      <c r="Z603" s="74"/>
      <c r="AA603" s="74"/>
      <c r="AB603" s="74"/>
      <c r="AC603" s="74"/>
      <c r="AD603" s="74"/>
      <c r="AE603" s="74"/>
      <c r="AF603" s="74"/>
      <c r="AG603" s="74"/>
      <c r="AH603" s="74"/>
      <c r="AI603" s="74"/>
      <c r="AJ603" s="74"/>
      <c r="AK603" s="74"/>
      <c r="AL603" s="74"/>
      <c r="AM603" s="74"/>
      <c r="AN603" s="74"/>
      <c r="AO603" s="74"/>
      <c r="AP603" s="74"/>
      <c r="AQ603" s="74"/>
      <c r="AR603" s="74"/>
      <c r="AS603" s="74"/>
      <c r="AT603" s="74"/>
      <c r="AU603" s="74"/>
      <c r="AV603" s="74"/>
      <c r="AW603" s="74"/>
      <c r="AX603" s="74"/>
      <c r="AY603" s="74"/>
      <c r="AZ603" s="74"/>
      <c r="BA603" s="74"/>
      <c r="BB603" s="74"/>
      <c r="BC603" s="74"/>
      <c r="BD603" s="74"/>
      <c r="BE603" s="74"/>
      <c r="BF603" s="74"/>
      <c r="BG603" s="74"/>
      <c r="BH603" s="74"/>
      <c r="BI603" s="74"/>
      <c r="BJ603" s="74"/>
      <c r="BK603" s="74"/>
      <c r="BL603" s="74"/>
      <c r="BM603" s="74"/>
      <c r="BN603" s="74"/>
      <c r="BO603" s="74"/>
      <c r="BP603" s="74"/>
      <c r="BQ603" s="74"/>
      <c r="BR603" s="74"/>
      <c r="BS603" s="74"/>
      <c r="BT603" s="74"/>
      <c r="BU603" s="74"/>
      <c r="BV603" s="74"/>
      <c r="BW603" s="74"/>
      <c r="BX603" s="74"/>
      <c r="BY603" s="74"/>
      <c r="BZ603" s="74"/>
      <c r="CA603" s="74"/>
      <c r="CB603" s="74"/>
      <c r="CC603" s="74"/>
      <c r="CD603" s="74"/>
      <c r="CE603" s="74"/>
      <c r="CF603" s="74"/>
      <c r="CG603" s="74"/>
      <c r="CH603" s="74"/>
      <c r="CI603" s="74"/>
      <c r="CJ603" s="74"/>
      <c r="CK603" s="74"/>
      <c r="CL603" s="74"/>
      <c r="CM603" s="74"/>
      <c r="CN603" s="74"/>
      <c r="CO603" s="74"/>
      <c r="CP603" s="74"/>
      <c r="CQ603" s="74"/>
      <c r="CR603" s="74"/>
      <c r="CS603" s="74"/>
      <c r="CT603" s="74"/>
      <c r="CU603" s="74"/>
      <c r="CV603" s="74"/>
      <c r="CW603" s="74"/>
      <c r="CX603" s="74"/>
      <c r="CY603" s="74"/>
      <c r="CZ603" s="74"/>
      <c r="DA603" s="74"/>
      <c r="DB603" s="74"/>
      <c r="DC603" s="74"/>
      <c r="DD603" s="74"/>
      <c r="DE603" s="74"/>
      <c r="DF603" s="74"/>
      <c r="DG603" s="74"/>
      <c r="DH603" s="74"/>
      <c r="DI603" s="74"/>
      <c r="DJ603" s="74"/>
      <c r="DK603" s="74"/>
      <c r="DL603" s="74"/>
      <c r="DM603" s="74"/>
      <c r="DN603" s="74"/>
      <c r="DO603" s="74"/>
      <c r="DP603" s="74"/>
      <c r="DQ603" s="74"/>
      <c r="DR603" s="74"/>
      <c r="DS603" s="74"/>
      <c r="DT603" s="74"/>
      <c r="DU603" s="74"/>
      <c r="DV603" s="74"/>
      <c r="DW603" s="74"/>
      <c r="DX603" s="74"/>
      <c r="DY603" s="74"/>
      <c r="DZ603" s="74"/>
      <c r="EA603" s="74"/>
      <c r="EB603" s="74"/>
      <c r="EC603" s="74"/>
      <c r="ED603" s="74"/>
      <c r="EE603" s="74"/>
      <c r="EF603" s="74"/>
      <c r="EG603" s="74"/>
      <c r="EH603" s="74"/>
      <c r="EI603" s="74"/>
      <c r="EJ603" s="74"/>
      <c r="EK603" s="74"/>
      <c r="EL603" s="74"/>
      <c r="EM603" s="74"/>
      <c r="EN603" s="74"/>
      <c r="EO603" s="74"/>
      <c r="EP603" s="74"/>
      <c r="EQ603" s="74"/>
      <c r="ER603" s="74"/>
      <c r="ES603" s="74"/>
      <c r="ET603" s="74"/>
      <c r="EU603" s="74"/>
      <c r="EV603" s="74"/>
      <c r="EW603" s="74"/>
      <c r="EX603" s="74"/>
      <c r="EY603" s="74"/>
      <c r="EZ603" s="74"/>
      <c r="FA603" s="74"/>
      <c r="FB603" s="74"/>
      <c r="FC603" s="74"/>
      <c r="FD603" s="74"/>
      <c r="FE603" s="74"/>
      <c r="FF603" s="74"/>
      <c r="FG603" s="74"/>
      <c r="FH603" s="74"/>
      <c r="FI603" s="74"/>
      <c r="FJ603" s="74"/>
      <c r="FK603" s="74"/>
      <c r="FL603" s="74"/>
      <c r="FM603" s="74"/>
      <c r="FN603" s="74"/>
      <c r="FO603" s="74"/>
      <c r="FP603" s="74"/>
      <c r="FQ603" s="74"/>
      <c r="FR603" s="74"/>
      <c r="FS603" s="74"/>
      <c r="FT603" s="74"/>
      <c r="FU603" s="74"/>
      <c r="FV603" s="74"/>
      <c r="FW603" s="74"/>
      <c r="FX603" s="74"/>
      <c r="FY603" s="74"/>
      <c r="FZ603" s="74"/>
      <c r="GA603" s="74"/>
      <c r="GB603" s="74"/>
      <c r="GC603" s="74"/>
    </row>
    <row r="604" spans="4:185">
      <c r="D604" s="74"/>
      <c r="E604" s="74"/>
      <c r="F604" s="74"/>
      <c r="G604" s="74"/>
      <c r="H604" s="74"/>
      <c r="I604" s="74"/>
      <c r="J604" s="74"/>
      <c r="K604" s="74"/>
      <c r="L604" s="74"/>
      <c r="M604" s="74"/>
      <c r="N604" s="74"/>
      <c r="O604" s="74"/>
      <c r="P604" s="74"/>
      <c r="Q604" s="74"/>
      <c r="R604" s="74"/>
      <c r="S604" s="74"/>
      <c r="T604" s="74"/>
      <c r="U604" s="74"/>
      <c r="V604" s="74"/>
      <c r="W604" s="74"/>
      <c r="X604" s="74"/>
      <c r="Y604" s="74"/>
      <c r="Z604" s="74"/>
      <c r="AA604" s="74"/>
      <c r="AB604" s="74"/>
      <c r="AC604" s="74"/>
      <c r="AD604" s="74"/>
      <c r="AE604" s="74"/>
      <c r="AF604" s="74"/>
      <c r="AG604" s="74"/>
      <c r="AH604" s="74"/>
      <c r="AI604" s="74"/>
      <c r="AJ604" s="74"/>
      <c r="AK604" s="74"/>
      <c r="AL604" s="74"/>
      <c r="AM604" s="74"/>
      <c r="AN604" s="74"/>
      <c r="AO604" s="74"/>
      <c r="AP604" s="74"/>
      <c r="AQ604" s="74"/>
      <c r="AR604" s="74"/>
      <c r="AS604" s="74"/>
      <c r="AT604" s="74"/>
      <c r="AU604" s="74"/>
      <c r="AV604" s="74"/>
      <c r="AW604" s="74"/>
      <c r="AX604" s="74"/>
      <c r="AY604" s="74"/>
      <c r="AZ604" s="74"/>
      <c r="BA604" s="74"/>
      <c r="BB604" s="74"/>
      <c r="BC604" s="74"/>
      <c r="BD604" s="74"/>
      <c r="BE604" s="74"/>
      <c r="BF604" s="74"/>
      <c r="BG604" s="74"/>
      <c r="BH604" s="74"/>
      <c r="BI604" s="74"/>
      <c r="BJ604" s="74"/>
      <c r="BK604" s="74"/>
      <c r="BL604" s="74"/>
      <c r="BM604" s="74"/>
      <c r="BN604" s="74"/>
      <c r="BO604" s="74"/>
      <c r="BP604" s="74"/>
      <c r="BQ604" s="74"/>
      <c r="BR604" s="74"/>
      <c r="BS604" s="74"/>
      <c r="BT604" s="74"/>
      <c r="BU604" s="74"/>
      <c r="BV604" s="74"/>
      <c r="BW604" s="74"/>
      <c r="BX604" s="74"/>
      <c r="BY604" s="74"/>
      <c r="BZ604" s="74"/>
      <c r="CA604" s="74"/>
      <c r="CB604" s="74"/>
      <c r="CC604" s="74"/>
      <c r="CD604" s="74"/>
      <c r="CE604" s="74"/>
      <c r="CF604" s="74"/>
      <c r="CG604" s="74"/>
      <c r="CH604" s="74"/>
      <c r="CI604" s="74"/>
      <c r="CJ604" s="74"/>
      <c r="CK604" s="74"/>
      <c r="CL604" s="74"/>
      <c r="CM604" s="74"/>
      <c r="CN604" s="74"/>
      <c r="CO604" s="74"/>
      <c r="CP604" s="74"/>
      <c r="CQ604" s="74"/>
      <c r="CR604" s="74"/>
      <c r="CS604" s="74"/>
      <c r="CT604" s="74"/>
      <c r="CU604" s="74"/>
      <c r="CV604" s="74"/>
      <c r="CW604" s="74"/>
      <c r="CX604" s="74"/>
      <c r="CY604" s="74"/>
      <c r="CZ604" s="74"/>
      <c r="DA604" s="74"/>
      <c r="DB604" s="74"/>
      <c r="DC604" s="74"/>
      <c r="DD604" s="74"/>
      <c r="DE604" s="74"/>
      <c r="DF604" s="74"/>
      <c r="DG604" s="74"/>
      <c r="DH604" s="74"/>
      <c r="DI604" s="74"/>
      <c r="DJ604" s="74"/>
      <c r="DK604" s="74"/>
      <c r="DL604" s="74"/>
      <c r="DM604" s="74"/>
      <c r="DN604" s="74"/>
      <c r="DO604" s="74"/>
      <c r="DP604" s="74"/>
      <c r="DQ604" s="74"/>
      <c r="DR604" s="74"/>
      <c r="DS604" s="74"/>
      <c r="DT604" s="74"/>
      <c r="DU604" s="74"/>
      <c r="DV604" s="74"/>
      <c r="DW604" s="74"/>
      <c r="DX604" s="74"/>
      <c r="DY604" s="74"/>
      <c r="DZ604" s="74"/>
      <c r="EA604" s="74"/>
      <c r="EB604" s="74"/>
      <c r="EC604" s="74"/>
      <c r="ED604" s="74"/>
      <c r="EE604" s="74"/>
      <c r="EF604" s="74"/>
      <c r="EG604" s="74"/>
      <c r="EH604" s="74"/>
      <c r="EI604" s="74"/>
      <c r="EJ604" s="74"/>
      <c r="EK604" s="74"/>
      <c r="EL604" s="74"/>
      <c r="EM604" s="74"/>
      <c r="EN604" s="74"/>
      <c r="EO604" s="74"/>
      <c r="EP604" s="74"/>
      <c r="EQ604" s="74"/>
      <c r="ER604" s="74"/>
      <c r="ES604" s="74"/>
      <c r="ET604" s="74"/>
      <c r="EU604" s="74"/>
      <c r="EV604" s="74"/>
      <c r="EW604" s="74"/>
      <c r="EX604" s="74"/>
      <c r="EY604" s="74"/>
      <c r="EZ604" s="74"/>
      <c r="FA604" s="74"/>
      <c r="FB604" s="74"/>
      <c r="FC604" s="74"/>
      <c r="FD604" s="74"/>
      <c r="FE604" s="74"/>
      <c r="FF604" s="74"/>
      <c r="FG604" s="74"/>
      <c r="FH604" s="74"/>
      <c r="FI604" s="74"/>
      <c r="FJ604" s="74"/>
      <c r="FK604" s="74"/>
      <c r="FL604" s="74"/>
      <c r="FM604" s="74"/>
      <c r="FN604" s="74"/>
      <c r="FO604" s="74"/>
      <c r="FP604" s="74"/>
      <c r="FQ604" s="74"/>
      <c r="FR604" s="74"/>
      <c r="FS604" s="74"/>
      <c r="FT604" s="74"/>
      <c r="FU604" s="74"/>
      <c r="FV604" s="74"/>
      <c r="FW604" s="74"/>
      <c r="FX604" s="74"/>
      <c r="FY604" s="74"/>
      <c r="FZ604" s="74"/>
      <c r="GA604" s="74"/>
      <c r="GB604" s="74"/>
      <c r="GC604" s="74"/>
    </row>
    <row r="605" spans="4:185">
      <c r="D605" s="74"/>
      <c r="E605" s="74"/>
      <c r="F605" s="74"/>
      <c r="G605" s="74"/>
      <c r="H605" s="74"/>
      <c r="I605" s="74"/>
      <c r="J605" s="74"/>
      <c r="K605" s="74"/>
      <c r="L605" s="74"/>
      <c r="M605" s="74"/>
      <c r="N605" s="74"/>
      <c r="O605" s="74"/>
      <c r="P605" s="74"/>
      <c r="Q605" s="74"/>
      <c r="R605" s="74"/>
      <c r="S605" s="74"/>
      <c r="T605" s="74"/>
      <c r="U605" s="74"/>
      <c r="V605" s="74"/>
      <c r="W605" s="74"/>
      <c r="X605" s="74"/>
      <c r="Y605" s="74"/>
      <c r="Z605" s="74"/>
      <c r="AA605" s="74"/>
      <c r="AB605" s="74"/>
      <c r="AC605" s="74"/>
      <c r="AD605" s="74"/>
      <c r="AE605" s="74"/>
      <c r="AF605" s="74"/>
      <c r="AG605" s="74"/>
      <c r="AH605" s="74"/>
      <c r="AI605" s="74"/>
      <c r="AJ605" s="74"/>
      <c r="AK605" s="74"/>
      <c r="AL605" s="74"/>
      <c r="AM605" s="74"/>
      <c r="AN605" s="74"/>
      <c r="AO605" s="74"/>
      <c r="AP605" s="74"/>
      <c r="AQ605" s="74"/>
      <c r="AR605" s="74"/>
      <c r="AS605" s="74"/>
      <c r="AT605" s="74"/>
      <c r="AU605" s="74"/>
      <c r="AV605" s="74"/>
      <c r="AW605" s="74"/>
      <c r="AX605" s="74"/>
      <c r="AY605" s="74"/>
      <c r="AZ605" s="74"/>
      <c r="BA605" s="74"/>
      <c r="BB605" s="74"/>
      <c r="BC605" s="74"/>
      <c r="BD605" s="74"/>
      <c r="BE605" s="74"/>
      <c r="BF605" s="74"/>
      <c r="BG605" s="74"/>
      <c r="BH605" s="74"/>
      <c r="BI605" s="74"/>
      <c r="BJ605" s="74"/>
      <c r="BK605" s="74"/>
      <c r="BL605" s="74"/>
      <c r="BM605" s="74"/>
      <c r="BN605" s="74"/>
      <c r="BO605" s="74"/>
      <c r="BP605" s="74"/>
      <c r="BQ605" s="74"/>
      <c r="BR605" s="74"/>
      <c r="BS605" s="74"/>
      <c r="BT605" s="74"/>
      <c r="BU605" s="74"/>
      <c r="BV605" s="74"/>
      <c r="BW605" s="74"/>
      <c r="BX605" s="74"/>
      <c r="BY605" s="74"/>
      <c r="BZ605" s="74"/>
      <c r="CA605" s="74"/>
      <c r="CB605" s="74"/>
      <c r="CC605" s="74"/>
      <c r="CD605" s="74"/>
      <c r="CE605" s="74"/>
      <c r="CF605" s="74"/>
      <c r="CG605" s="74"/>
      <c r="CH605" s="74"/>
      <c r="CI605" s="74"/>
      <c r="CJ605" s="74"/>
      <c r="CK605" s="74"/>
      <c r="CL605" s="74"/>
      <c r="CM605" s="74"/>
      <c r="CN605" s="74"/>
      <c r="CO605" s="74"/>
      <c r="CP605" s="74"/>
      <c r="CQ605" s="74"/>
      <c r="CR605" s="74"/>
      <c r="CS605" s="74"/>
      <c r="CT605" s="74"/>
      <c r="CU605" s="74"/>
      <c r="CV605" s="74"/>
      <c r="CW605" s="74"/>
      <c r="CX605" s="74"/>
      <c r="CY605" s="74"/>
      <c r="CZ605" s="74"/>
      <c r="DA605" s="74"/>
      <c r="DB605" s="74"/>
      <c r="DC605" s="74"/>
      <c r="DD605" s="74"/>
      <c r="DE605" s="74"/>
      <c r="DF605" s="74"/>
      <c r="DG605" s="74"/>
      <c r="DH605" s="74"/>
      <c r="DI605" s="74"/>
      <c r="DJ605" s="74"/>
      <c r="DK605" s="74"/>
      <c r="DL605" s="74"/>
      <c r="DM605" s="74"/>
      <c r="DN605" s="74"/>
      <c r="DO605" s="74"/>
      <c r="DP605" s="74"/>
      <c r="DQ605" s="74"/>
      <c r="DR605" s="74"/>
      <c r="DS605" s="74"/>
      <c r="DT605" s="74"/>
      <c r="DU605" s="74"/>
      <c r="DV605" s="74"/>
      <c r="DW605" s="74"/>
      <c r="DX605" s="74"/>
      <c r="DY605" s="74"/>
      <c r="DZ605" s="74"/>
      <c r="EA605" s="74"/>
      <c r="EB605" s="74"/>
      <c r="EC605" s="74"/>
      <c r="ED605" s="74"/>
      <c r="EE605" s="74"/>
      <c r="EF605" s="74"/>
      <c r="EG605" s="74"/>
      <c r="EH605" s="74"/>
      <c r="EI605" s="74"/>
      <c r="EJ605" s="74"/>
      <c r="EK605" s="74"/>
      <c r="EL605" s="74"/>
      <c r="EM605" s="74"/>
      <c r="EN605" s="74"/>
      <c r="EO605" s="74"/>
      <c r="EP605" s="74"/>
      <c r="EQ605" s="74"/>
      <c r="ER605" s="74"/>
      <c r="ES605" s="74"/>
      <c r="ET605" s="74"/>
      <c r="EU605" s="74"/>
      <c r="EV605" s="74"/>
      <c r="EW605" s="74"/>
      <c r="EX605" s="74"/>
      <c r="EY605" s="74"/>
      <c r="EZ605" s="74"/>
      <c r="FA605" s="74"/>
      <c r="FB605" s="74"/>
      <c r="FC605" s="74"/>
      <c r="FD605" s="74"/>
      <c r="FE605" s="74"/>
      <c r="FF605" s="74"/>
      <c r="FG605" s="74"/>
      <c r="FH605" s="74"/>
      <c r="FI605" s="74"/>
      <c r="FJ605" s="74"/>
      <c r="FK605" s="74"/>
      <c r="FL605" s="74"/>
      <c r="FM605" s="74"/>
      <c r="FN605" s="74"/>
      <c r="FO605" s="74"/>
      <c r="FP605" s="74"/>
      <c r="FQ605" s="74"/>
      <c r="FR605" s="74"/>
      <c r="FS605" s="74"/>
      <c r="FT605" s="74"/>
      <c r="FU605" s="74"/>
      <c r="FV605" s="74"/>
      <c r="FW605" s="74"/>
      <c r="FX605" s="74"/>
      <c r="FY605" s="74"/>
      <c r="FZ605" s="74"/>
      <c r="GA605" s="74"/>
      <c r="GB605" s="74"/>
      <c r="GC605" s="74"/>
    </row>
    <row r="606" spans="4:185">
      <c r="D606" s="74"/>
      <c r="E606" s="74"/>
      <c r="F606" s="74"/>
      <c r="G606" s="74"/>
      <c r="H606" s="74"/>
      <c r="I606" s="74"/>
      <c r="J606" s="74"/>
      <c r="K606" s="74"/>
      <c r="L606" s="74"/>
      <c r="M606" s="74"/>
      <c r="N606" s="74"/>
      <c r="O606" s="74"/>
      <c r="P606" s="74"/>
      <c r="Q606" s="74"/>
      <c r="R606" s="74"/>
      <c r="S606" s="74"/>
      <c r="T606" s="74"/>
      <c r="U606" s="74"/>
      <c r="V606" s="74"/>
      <c r="W606" s="74"/>
      <c r="X606" s="74"/>
      <c r="Y606" s="74"/>
      <c r="Z606" s="74"/>
      <c r="AA606" s="74"/>
      <c r="AB606" s="74"/>
      <c r="AC606" s="74"/>
      <c r="AD606" s="74"/>
      <c r="AE606" s="74"/>
      <c r="AF606" s="74"/>
      <c r="AG606" s="74"/>
      <c r="AH606" s="74"/>
      <c r="AI606" s="74"/>
      <c r="AJ606" s="74"/>
      <c r="AK606" s="74"/>
      <c r="AL606" s="74"/>
      <c r="AM606" s="74"/>
      <c r="AN606" s="74"/>
      <c r="AO606" s="74"/>
      <c r="AP606" s="74"/>
      <c r="AQ606" s="74"/>
      <c r="AR606" s="74"/>
      <c r="AS606" s="74"/>
      <c r="AT606" s="74"/>
      <c r="AU606" s="74"/>
      <c r="AV606" s="74"/>
      <c r="AW606" s="74"/>
      <c r="AX606" s="74"/>
      <c r="AY606" s="74"/>
      <c r="AZ606" s="74"/>
      <c r="BA606" s="74"/>
      <c r="BB606" s="74"/>
      <c r="BC606" s="74"/>
      <c r="BD606" s="74"/>
      <c r="BE606" s="74"/>
      <c r="BF606" s="74"/>
      <c r="BG606" s="74"/>
      <c r="BH606" s="74"/>
      <c r="BI606" s="74"/>
      <c r="BJ606" s="74"/>
      <c r="BK606" s="74"/>
      <c r="BL606" s="74"/>
      <c r="BM606" s="74"/>
      <c r="BN606" s="74"/>
      <c r="BO606" s="74"/>
      <c r="BP606" s="74"/>
      <c r="BQ606" s="74"/>
      <c r="BR606" s="74"/>
      <c r="BS606" s="74"/>
      <c r="BT606" s="74"/>
      <c r="BU606" s="74"/>
      <c r="BV606" s="74"/>
      <c r="BW606" s="74"/>
      <c r="BX606" s="74"/>
      <c r="BY606" s="74"/>
      <c r="BZ606" s="74"/>
      <c r="CA606" s="74"/>
      <c r="CB606" s="74"/>
      <c r="CC606" s="74"/>
      <c r="CD606" s="74"/>
      <c r="CE606" s="74"/>
      <c r="CF606" s="74"/>
      <c r="CG606" s="74"/>
      <c r="CH606" s="74"/>
      <c r="CI606" s="74"/>
      <c r="CJ606" s="74"/>
      <c r="CK606" s="74"/>
      <c r="CL606" s="74"/>
      <c r="CM606" s="74"/>
      <c r="CN606" s="74"/>
      <c r="CO606" s="74"/>
      <c r="CP606" s="74"/>
      <c r="CQ606" s="74"/>
      <c r="CR606" s="74"/>
      <c r="CS606" s="74"/>
      <c r="CT606" s="74"/>
      <c r="CU606" s="74"/>
      <c r="CV606" s="74"/>
      <c r="CW606" s="74"/>
      <c r="CX606" s="74"/>
      <c r="CY606" s="74"/>
      <c r="CZ606" s="74"/>
      <c r="DA606" s="74"/>
      <c r="DB606" s="74"/>
      <c r="DC606" s="74"/>
      <c r="DD606" s="74"/>
      <c r="DE606" s="74"/>
      <c r="DF606" s="74"/>
      <c r="DG606" s="74"/>
      <c r="DH606" s="74"/>
      <c r="DI606" s="74"/>
      <c r="DJ606" s="74"/>
      <c r="DK606" s="74"/>
      <c r="DL606" s="74"/>
      <c r="DM606" s="74"/>
      <c r="DN606" s="74"/>
      <c r="DO606" s="74"/>
      <c r="DP606" s="74"/>
      <c r="DQ606" s="74"/>
      <c r="DR606" s="74"/>
      <c r="DS606" s="74"/>
      <c r="DT606" s="74"/>
      <c r="DU606" s="74"/>
      <c r="DV606" s="74"/>
      <c r="DW606" s="74"/>
      <c r="DX606" s="74"/>
      <c r="DY606" s="74"/>
      <c r="DZ606" s="74"/>
      <c r="EA606" s="74"/>
      <c r="EB606" s="74"/>
      <c r="EC606" s="74"/>
      <c r="ED606" s="74"/>
      <c r="EE606" s="74"/>
      <c r="EF606" s="74"/>
      <c r="EG606" s="74"/>
      <c r="EH606" s="74"/>
      <c r="EI606" s="74"/>
      <c r="EJ606" s="74"/>
      <c r="EK606" s="74"/>
      <c r="EL606" s="74"/>
      <c r="EM606" s="74"/>
      <c r="EN606" s="74"/>
      <c r="EO606" s="74"/>
      <c r="EP606" s="74"/>
      <c r="EQ606" s="74"/>
      <c r="ER606" s="74"/>
      <c r="ES606" s="74"/>
      <c r="ET606" s="74"/>
      <c r="EU606" s="74"/>
      <c r="EV606" s="74"/>
      <c r="EW606" s="74"/>
      <c r="EX606" s="74"/>
      <c r="EY606" s="74"/>
      <c r="EZ606" s="74"/>
      <c r="FA606" s="74"/>
      <c r="FB606" s="74"/>
      <c r="FC606" s="74"/>
      <c r="FD606" s="74"/>
      <c r="FE606" s="74"/>
      <c r="FF606" s="74"/>
      <c r="FG606" s="74"/>
      <c r="FH606" s="74"/>
      <c r="FI606" s="74"/>
      <c r="FJ606" s="74"/>
      <c r="FK606" s="74"/>
      <c r="FL606" s="74"/>
      <c r="FM606" s="74"/>
      <c r="FN606" s="74"/>
      <c r="FO606" s="74"/>
      <c r="FP606" s="74"/>
      <c r="FQ606" s="74"/>
      <c r="FR606" s="74"/>
      <c r="FS606" s="74"/>
      <c r="FT606" s="74"/>
      <c r="FU606" s="74"/>
      <c r="FV606" s="74"/>
      <c r="FW606" s="74"/>
      <c r="FX606" s="74"/>
      <c r="FY606" s="74"/>
      <c r="FZ606" s="74"/>
      <c r="GA606" s="74"/>
      <c r="GB606" s="74"/>
      <c r="GC606" s="74"/>
    </row>
    <row r="607" spans="4:185">
      <c r="D607" s="74"/>
      <c r="E607" s="74"/>
      <c r="F607" s="74"/>
      <c r="G607" s="74"/>
      <c r="H607" s="74"/>
      <c r="I607" s="74"/>
      <c r="J607" s="74"/>
      <c r="K607" s="74"/>
      <c r="L607" s="74"/>
      <c r="M607" s="74"/>
      <c r="N607" s="74"/>
      <c r="O607" s="74"/>
      <c r="P607" s="74"/>
      <c r="Q607" s="74"/>
      <c r="R607" s="74"/>
      <c r="S607" s="74"/>
      <c r="T607" s="74"/>
      <c r="U607" s="74"/>
      <c r="V607" s="74"/>
      <c r="W607" s="74"/>
      <c r="X607" s="74"/>
      <c r="Y607" s="74"/>
      <c r="Z607" s="74"/>
      <c r="AA607" s="74"/>
      <c r="AB607" s="74"/>
      <c r="AC607" s="74"/>
      <c r="AD607" s="74"/>
      <c r="AE607" s="74"/>
      <c r="AF607" s="74"/>
      <c r="AG607" s="74"/>
      <c r="AH607" s="74"/>
      <c r="AI607" s="74"/>
      <c r="AJ607" s="74"/>
      <c r="AK607" s="74"/>
      <c r="AL607" s="74"/>
      <c r="AM607" s="74"/>
      <c r="AN607" s="74"/>
      <c r="AO607" s="74"/>
      <c r="AP607" s="74"/>
      <c r="AQ607" s="74"/>
      <c r="AR607" s="74"/>
      <c r="AS607" s="74"/>
      <c r="AT607" s="74"/>
      <c r="AU607" s="74"/>
      <c r="AV607" s="74"/>
      <c r="AW607" s="74"/>
      <c r="AX607" s="74"/>
      <c r="AY607" s="74"/>
      <c r="AZ607" s="74"/>
      <c r="BA607" s="74"/>
      <c r="BB607" s="74"/>
      <c r="BC607" s="74"/>
      <c r="BD607" s="74"/>
      <c r="BE607" s="74"/>
      <c r="BF607" s="74"/>
      <c r="BG607" s="74"/>
      <c r="BH607" s="74"/>
      <c r="BI607" s="74"/>
      <c r="BJ607" s="74"/>
      <c r="BK607" s="74"/>
      <c r="BL607" s="74"/>
      <c r="BM607" s="74"/>
      <c r="BN607" s="74"/>
      <c r="BO607" s="74"/>
      <c r="BP607" s="74"/>
      <c r="BQ607" s="74"/>
      <c r="BR607" s="74"/>
      <c r="BS607" s="74"/>
      <c r="BT607" s="74"/>
      <c r="BU607" s="74"/>
      <c r="BV607" s="74"/>
      <c r="BW607" s="74"/>
      <c r="BX607" s="74"/>
      <c r="BY607" s="74"/>
      <c r="BZ607" s="74"/>
      <c r="CA607" s="74"/>
      <c r="CB607" s="74"/>
      <c r="CC607" s="74"/>
      <c r="CD607" s="74"/>
      <c r="CE607" s="74"/>
      <c r="CF607" s="74"/>
      <c r="CG607" s="74"/>
      <c r="CH607" s="74"/>
      <c r="CI607" s="74"/>
      <c r="CJ607" s="74"/>
      <c r="CK607" s="74"/>
      <c r="CL607" s="74"/>
      <c r="CM607" s="74"/>
      <c r="CN607" s="74"/>
      <c r="CO607" s="74"/>
      <c r="CP607" s="74"/>
      <c r="CQ607" s="74"/>
      <c r="CR607" s="74"/>
      <c r="CS607" s="74"/>
      <c r="CT607" s="74"/>
      <c r="CU607" s="74"/>
      <c r="CV607" s="74"/>
      <c r="CW607" s="74"/>
      <c r="CX607" s="74"/>
      <c r="CY607" s="74"/>
      <c r="CZ607" s="74"/>
      <c r="DA607" s="74"/>
      <c r="DB607" s="74"/>
      <c r="DC607" s="74"/>
      <c r="DD607" s="74"/>
      <c r="DE607" s="74"/>
      <c r="DF607" s="74"/>
      <c r="DG607" s="74"/>
      <c r="DH607" s="74"/>
      <c r="DI607" s="74"/>
      <c r="DJ607" s="74"/>
      <c r="DK607" s="74"/>
      <c r="DL607" s="74"/>
      <c r="DM607" s="74"/>
      <c r="DN607" s="74"/>
      <c r="DO607" s="74"/>
      <c r="DP607" s="74"/>
      <c r="DQ607" s="74"/>
      <c r="DR607" s="74"/>
      <c r="DS607" s="74"/>
      <c r="DT607" s="74"/>
      <c r="DU607" s="74"/>
      <c r="DV607" s="74"/>
      <c r="DW607" s="74"/>
      <c r="DX607" s="74"/>
      <c r="DY607" s="74"/>
      <c r="DZ607" s="74"/>
      <c r="EA607" s="74"/>
      <c r="EB607" s="74"/>
      <c r="EC607" s="74"/>
      <c r="ED607" s="74"/>
      <c r="EE607" s="74"/>
      <c r="EF607" s="74"/>
      <c r="EG607" s="74"/>
      <c r="EH607" s="74"/>
      <c r="EI607" s="74"/>
      <c r="EJ607" s="74"/>
      <c r="EK607" s="74"/>
      <c r="EL607" s="74"/>
      <c r="EM607" s="74"/>
      <c r="EN607" s="74"/>
      <c r="EO607" s="74"/>
      <c r="EP607" s="74"/>
      <c r="EQ607" s="74"/>
      <c r="ER607" s="74"/>
      <c r="ES607" s="74"/>
      <c r="ET607" s="74"/>
      <c r="EU607" s="74"/>
      <c r="EV607" s="74"/>
      <c r="EW607" s="74"/>
      <c r="EX607" s="74"/>
      <c r="EY607" s="74"/>
      <c r="EZ607" s="74"/>
      <c r="FA607" s="74"/>
      <c r="FB607" s="74"/>
      <c r="FC607" s="74"/>
      <c r="FD607" s="74"/>
      <c r="FE607" s="74"/>
      <c r="FF607" s="74"/>
      <c r="FG607" s="74"/>
      <c r="FH607" s="74"/>
      <c r="FI607" s="74"/>
      <c r="FJ607" s="74"/>
      <c r="FK607" s="74"/>
      <c r="FL607" s="74"/>
      <c r="FM607" s="74"/>
      <c r="FN607" s="74"/>
      <c r="FO607" s="74"/>
      <c r="FP607" s="74"/>
      <c r="FQ607" s="74"/>
      <c r="FR607" s="74"/>
      <c r="FS607" s="74"/>
      <c r="FT607" s="74"/>
      <c r="FU607" s="74"/>
      <c r="FV607" s="74"/>
      <c r="FW607" s="74"/>
      <c r="FX607" s="74"/>
      <c r="FY607" s="74"/>
      <c r="FZ607" s="74"/>
      <c r="GA607" s="74"/>
      <c r="GB607" s="74"/>
      <c r="GC607" s="74"/>
    </row>
    <row r="608" spans="4:185">
      <c r="D608" s="74"/>
      <c r="E608" s="74"/>
      <c r="F608" s="74"/>
      <c r="G608" s="74"/>
      <c r="H608" s="74"/>
      <c r="I608" s="74"/>
      <c r="J608" s="74"/>
      <c r="K608" s="74"/>
      <c r="L608" s="74"/>
      <c r="M608" s="74"/>
      <c r="N608" s="74"/>
      <c r="O608" s="74"/>
      <c r="P608" s="74"/>
      <c r="Q608" s="74"/>
      <c r="R608" s="74"/>
      <c r="S608" s="74"/>
      <c r="T608" s="74"/>
      <c r="U608" s="74"/>
      <c r="V608" s="74"/>
      <c r="W608" s="74"/>
      <c r="X608" s="74"/>
      <c r="Y608" s="74"/>
      <c r="Z608" s="74"/>
      <c r="AA608" s="74"/>
      <c r="AB608" s="74"/>
      <c r="AC608" s="74"/>
      <c r="AD608" s="74"/>
      <c r="AE608" s="74"/>
      <c r="AF608" s="74"/>
      <c r="AG608" s="74"/>
      <c r="AH608" s="74"/>
      <c r="AI608" s="74"/>
      <c r="AJ608" s="74"/>
      <c r="AK608" s="74"/>
      <c r="AL608" s="74"/>
      <c r="AM608" s="74"/>
      <c r="AN608" s="74"/>
      <c r="AO608" s="74"/>
      <c r="AP608" s="74"/>
      <c r="AQ608" s="74"/>
      <c r="AR608" s="74"/>
      <c r="AS608" s="74"/>
      <c r="AT608" s="74"/>
      <c r="AU608" s="74"/>
      <c r="AV608" s="74"/>
      <c r="AW608" s="74"/>
      <c r="AX608" s="74"/>
      <c r="AY608" s="74"/>
      <c r="AZ608" s="74"/>
      <c r="BA608" s="74"/>
      <c r="BB608" s="74"/>
      <c r="BC608" s="74"/>
      <c r="BD608" s="74"/>
      <c r="BE608" s="74"/>
      <c r="BF608" s="74"/>
      <c r="BG608" s="74"/>
      <c r="BH608" s="74"/>
      <c r="BI608" s="74"/>
      <c r="BJ608" s="74"/>
      <c r="BK608" s="74"/>
      <c r="BL608" s="74"/>
      <c r="BM608" s="74"/>
      <c r="BN608" s="74"/>
      <c r="BO608" s="74"/>
      <c r="BP608" s="74"/>
      <c r="BQ608" s="74"/>
      <c r="BR608" s="74"/>
      <c r="BS608" s="74"/>
      <c r="BT608" s="74"/>
      <c r="BU608" s="74"/>
      <c r="BV608" s="74"/>
      <c r="BW608" s="74"/>
      <c r="BX608" s="74"/>
      <c r="BY608" s="74"/>
      <c r="BZ608" s="74"/>
      <c r="CA608" s="74"/>
      <c r="CB608" s="74"/>
      <c r="CC608" s="74"/>
      <c r="CD608" s="74"/>
      <c r="CE608" s="74"/>
      <c r="CF608" s="74"/>
      <c r="CG608" s="74"/>
      <c r="CH608" s="74"/>
      <c r="CI608" s="74"/>
      <c r="CJ608" s="74"/>
      <c r="CK608" s="74"/>
      <c r="CL608" s="74"/>
      <c r="CM608" s="74"/>
      <c r="CN608" s="74"/>
      <c r="CO608" s="74"/>
      <c r="CP608" s="74"/>
      <c r="CQ608" s="74"/>
      <c r="CR608" s="74"/>
      <c r="CS608" s="74"/>
      <c r="CT608" s="74"/>
      <c r="CU608" s="74"/>
      <c r="CV608" s="74"/>
      <c r="CW608" s="74"/>
      <c r="CX608" s="74"/>
      <c r="CY608" s="74"/>
      <c r="CZ608" s="74"/>
      <c r="DA608" s="74"/>
      <c r="DB608" s="74"/>
      <c r="DC608" s="74"/>
      <c r="DD608" s="74"/>
      <c r="DE608" s="74"/>
      <c r="DF608" s="74"/>
      <c r="DG608" s="74"/>
      <c r="DH608" s="74"/>
      <c r="DI608" s="74"/>
      <c r="DJ608" s="74"/>
      <c r="DK608" s="74"/>
      <c r="DL608" s="74"/>
      <c r="DM608" s="74"/>
      <c r="DN608" s="74"/>
      <c r="DO608" s="74"/>
      <c r="DP608" s="74"/>
      <c r="DQ608" s="74"/>
      <c r="DR608" s="74"/>
      <c r="DS608" s="74"/>
      <c r="DT608" s="74"/>
      <c r="DU608" s="74"/>
      <c r="DV608" s="74"/>
      <c r="DW608" s="74"/>
      <c r="DX608" s="74"/>
      <c r="DY608" s="74"/>
      <c r="DZ608" s="74"/>
      <c r="EA608" s="74"/>
      <c r="EB608" s="74"/>
      <c r="EC608" s="74"/>
      <c r="ED608" s="74"/>
      <c r="EE608" s="74"/>
      <c r="EF608" s="74"/>
      <c r="EG608" s="74"/>
      <c r="EH608" s="74"/>
      <c r="EI608" s="74"/>
      <c r="EJ608" s="74"/>
      <c r="EK608" s="74"/>
      <c r="EL608" s="74"/>
      <c r="EM608" s="74"/>
      <c r="EN608" s="74"/>
      <c r="EO608" s="74"/>
      <c r="EP608" s="74"/>
      <c r="EQ608" s="74"/>
      <c r="ER608" s="74"/>
      <c r="ES608" s="74"/>
      <c r="ET608" s="74"/>
      <c r="EU608" s="74"/>
      <c r="EV608" s="74"/>
      <c r="EW608" s="74"/>
      <c r="EX608" s="74"/>
      <c r="EY608" s="74"/>
      <c r="EZ608" s="74"/>
      <c r="FA608" s="74"/>
      <c r="FB608" s="74"/>
      <c r="FC608" s="74"/>
      <c r="FD608" s="74"/>
      <c r="FE608" s="74"/>
      <c r="FF608" s="74"/>
      <c r="FG608" s="74"/>
      <c r="FH608" s="74"/>
      <c r="FI608" s="74"/>
      <c r="FJ608" s="74"/>
      <c r="FK608" s="74"/>
      <c r="FL608" s="74"/>
      <c r="FM608" s="74"/>
      <c r="FN608" s="74"/>
      <c r="FO608" s="74"/>
      <c r="FP608" s="74"/>
      <c r="FQ608" s="74"/>
      <c r="FR608" s="74"/>
      <c r="FS608" s="74"/>
      <c r="FT608" s="74"/>
      <c r="FU608" s="74"/>
      <c r="FV608" s="74"/>
      <c r="FW608" s="74"/>
      <c r="FX608" s="74"/>
      <c r="FY608" s="74"/>
      <c r="FZ608" s="74"/>
      <c r="GA608" s="74"/>
      <c r="GB608" s="74"/>
      <c r="GC608" s="74"/>
    </row>
    <row r="609" spans="4:185">
      <c r="D609" s="74"/>
      <c r="E609" s="74"/>
      <c r="F609" s="74"/>
      <c r="G609" s="74"/>
      <c r="H609" s="74"/>
      <c r="I609" s="74"/>
      <c r="J609" s="74"/>
      <c r="K609" s="74"/>
      <c r="L609" s="74"/>
      <c r="M609" s="74"/>
      <c r="N609" s="74"/>
      <c r="O609" s="74"/>
      <c r="P609" s="74"/>
      <c r="Q609" s="74"/>
      <c r="R609" s="74"/>
      <c r="S609" s="74"/>
      <c r="T609" s="74"/>
      <c r="U609" s="74"/>
      <c r="V609" s="74"/>
      <c r="W609" s="74"/>
      <c r="X609" s="74"/>
      <c r="Y609" s="74"/>
      <c r="Z609" s="74"/>
      <c r="AA609" s="74"/>
      <c r="AB609" s="74"/>
      <c r="AC609" s="74"/>
      <c r="AD609" s="74"/>
      <c r="AE609" s="74"/>
      <c r="AF609" s="74"/>
      <c r="AG609" s="74"/>
      <c r="AH609" s="74"/>
      <c r="AI609" s="74"/>
      <c r="AJ609" s="74"/>
      <c r="AK609" s="74"/>
      <c r="AL609" s="74"/>
      <c r="AM609" s="74"/>
      <c r="AN609" s="74"/>
      <c r="AO609" s="74"/>
      <c r="AP609" s="74"/>
      <c r="AQ609" s="74"/>
      <c r="AR609" s="74"/>
      <c r="AS609" s="74"/>
      <c r="AT609" s="74"/>
      <c r="AU609" s="74"/>
      <c r="AV609" s="74"/>
      <c r="AW609" s="74"/>
      <c r="AX609" s="74"/>
      <c r="AY609" s="74"/>
      <c r="AZ609" s="74"/>
      <c r="BA609" s="74"/>
      <c r="BB609" s="74"/>
      <c r="BC609" s="74"/>
      <c r="BD609" s="74"/>
      <c r="BE609" s="74"/>
      <c r="BF609" s="74"/>
      <c r="BG609" s="74"/>
      <c r="BH609" s="74"/>
      <c r="BI609" s="74"/>
      <c r="BJ609" s="74"/>
      <c r="BK609" s="74"/>
      <c r="BL609" s="74"/>
      <c r="BM609" s="74"/>
      <c r="BN609" s="74"/>
      <c r="BO609" s="74"/>
      <c r="BP609" s="74"/>
      <c r="BQ609" s="74"/>
      <c r="BR609" s="74"/>
      <c r="BS609" s="74"/>
      <c r="BT609" s="74"/>
      <c r="BU609" s="74"/>
      <c r="BV609" s="74"/>
      <c r="BW609" s="74"/>
      <c r="BX609" s="74"/>
      <c r="BY609" s="74"/>
      <c r="BZ609" s="74"/>
      <c r="CA609" s="74"/>
      <c r="CB609" s="74"/>
      <c r="CC609" s="74"/>
      <c r="CD609" s="74"/>
      <c r="CE609" s="74"/>
      <c r="CF609" s="74"/>
      <c r="CG609" s="74"/>
      <c r="CH609" s="74"/>
      <c r="CI609" s="74"/>
      <c r="CJ609" s="74"/>
      <c r="CK609" s="74"/>
      <c r="CL609" s="74"/>
      <c r="CM609" s="74"/>
      <c r="CN609" s="74"/>
      <c r="CO609" s="74"/>
      <c r="CP609" s="74"/>
      <c r="CQ609" s="74"/>
      <c r="CR609" s="74"/>
      <c r="CS609" s="74"/>
      <c r="CT609" s="74"/>
      <c r="CU609" s="74"/>
      <c r="CV609" s="74"/>
      <c r="CW609" s="74"/>
      <c r="CX609" s="74"/>
      <c r="CY609" s="74"/>
      <c r="CZ609" s="74"/>
      <c r="DA609" s="74"/>
      <c r="DB609" s="74"/>
      <c r="DC609" s="74"/>
      <c r="DD609" s="74"/>
      <c r="DE609" s="74"/>
      <c r="DF609" s="74"/>
      <c r="DG609" s="74"/>
      <c r="DH609" s="74"/>
      <c r="DI609" s="74"/>
      <c r="DJ609" s="74"/>
      <c r="DK609" s="74"/>
      <c r="DL609" s="74"/>
      <c r="DM609" s="74"/>
      <c r="DN609" s="74"/>
      <c r="DO609" s="74"/>
      <c r="DP609" s="74"/>
      <c r="DQ609" s="74"/>
      <c r="DR609" s="74"/>
      <c r="DS609" s="74"/>
      <c r="DT609" s="74"/>
      <c r="DU609" s="74"/>
      <c r="DV609" s="74"/>
      <c r="DW609" s="74"/>
      <c r="DX609" s="74"/>
      <c r="DY609" s="74"/>
      <c r="DZ609" s="74"/>
      <c r="EA609" s="74"/>
      <c r="EB609" s="74"/>
      <c r="EC609" s="74"/>
      <c r="ED609" s="74"/>
      <c r="EE609" s="74"/>
      <c r="EF609" s="74"/>
      <c r="EG609" s="74"/>
      <c r="EH609" s="74"/>
      <c r="EI609" s="74"/>
      <c r="EJ609" s="74"/>
      <c r="EK609" s="74"/>
      <c r="EL609" s="74"/>
      <c r="EM609" s="74"/>
      <c r="EN609" s="74"/>
      <c r="EO609" s="74"/>
      <c r="EP609" s="74"/>
      <c r="EQ609" s="74"/>
      <c r="ER609" s="74"/>
      <c r="ES609" s="74"/>
      <c r="ET609" s="74"/>
      <c r="EU609" s="74"/>
      <c r="EV609" s="74"/>
      <c r="EW609" s="74"/>
      <c r="EX609" s="74"/>
      <c r="EY609" s="74"/>
      <c r="EZ609" s="74"/>
      <c r="FA609" s="74"/>
      <c r="FB609" s="74"/>
      <c r="FC609" s="74"/>
      <c r="FD609" s="74"/>
      <c r="FE609" s="74"/>
      <c r="FF609" s="74"/>
      <c r="FG609" s="74"/>
      <c r="FH609" s="74"/>
      <c r="FI609" s="74"/>
      <c r="FJ609" s="74"/>
      <c r="FK609" s="74"/>
      <c r="FL609" s="74"/>
      <c r="FM609" s="74"/>
      <c r="FN609" s="74"/>
      <c r="FO609" s="74"/>
      <c r="FP609" s="74"/>
      <c r="FQ609" s="74"/>
      <c r="FR609" s="74"/>
      <c r="FS609" s="74"/>
      <c r="FT609" s="74"/>
      <c r="FU609" s="74"/>
      <c r="FV609" s="74"/>
      <c r="FW609" s="74"/>
      <c r="FX609" s="74"/>
      <c r="FY609" s="74"/>
      <c r="FZ609" s="74"/>
      <c r="GA609" s="74"/>
      <c r="GB609" s="74"/>
      <c r="GC609" s="74"/>
    </row>
    <row r="610" spans="4:185">
      <c r="D610" s="74"/>
      <c r="E610" s="74"/>
      <c r="F610" s="74"/>
      <c r="G610" s="74"/>
      <c r="H610" s="74"/>
      <c r="I610" s="74"/>
      <c r="J610" s="74"/>
      <c r="K610" s="74"/>
      <c r="L610" s="74"/>
      <c r="M610" s="74"/>
      <c r="N610" s="74"/>
      <c r="O610" s="74"/>
      <c r="P610" s="74"/>
      <c r="Q610" s="74"/>
      <c r="R610" s="74"/>
      <c r="S610" s="74"/>
      <c r="T610" s="74"/>
      <c r="U610" s="74"/>
      <c r="V610" s="74"/>
      <c r="W610" s="74"/>
      <c r="X610" s="74"/>
      <c r="Y610" s="74"/>
      <c r="Z610" s="74"/>
      <c r="AA610" s="74"/>
      <c r="AB610" s="74"/>
      <c r="AC610" s="74"/>
      <c r="AD610" s="74"/>
      <c r="AE610" s="74"/>
      <c r="AF610" s="74"/>
      <c r="AG610" s="74"/>
      <c r="AH610" s="74"/>
      <c r="AI610" s="74"/>
      <c r="AJ610" s="74"/>
      <c r="AK610" s="74"/>
      <c r="AL610" s="74"/>
      <c r="AM610" s="74"/>
      <c r="AN610" s="74"/>
      <c r="AO610" s="74"/>
      <c r="AP610" s="74"/>
      <c r="AQ610" s="74"/>
      <c r="AR610" s="74"/>
      <c r="AS610" s="74"/>
      <c r="AT610" s="74"/>
      <c r="AU610" s="74"/>
      <c r="AV610" s="74"/>
      <c r="AW610" s="74"/>
      <c r="AX610" s="74"/>
      <c r="AY610" s="74"/>
      <c r="AZ610" s="74"/>
      <c r="BA610" s="74"/>
      <c r="BB610" s="74"/>
      <c r="BC610" s="74"/>
      <c r="BD610" s="74"/>
      <c r="BE610" s="74"/>
      <c r="BF610" s="74"/>
      <c r="BG610" s="74"/>
      <c r="BH610" s="74"/>
      <c r="BI610" s="74"/>
      <c r="BJ610" s="74"/>
      <c r="BK610" s="74"/>
      <c r="BL610" s="74"/>
      <c r="BM610" s="74"/>
      <c r="BN610" s="74"/>
      <c r="BO610" s="74"/>
      <c r="BP610" s="74"/>
      <c r="BQ610" s="74"/>
      <c r="BR610" s="74"/>
      <c r="BS610" s="74"/>
      <c r="BT610" s="74"/>
      <c r="BU610" s="74"/>
      <c r="BV610" s="74"/>
      <c r="BW610" s="74"/>
      <c r="BX610" s="74"/>
      <c r="BY610" s="74"/>
      <c r="BZ610" s="74"/>
      <c r="CA610" s="74"/>
      <c r="CB610" s="74"/>
      <c r="CC610" s="74"/>
      <c r="CD610" s="74"/>
      <c r="CE610" s="74"/>
      <c r="CF610" s="74"/>
      <c r="CG610" s="74"/>
      <c r="CH610" s="74"/>
      <c r="CI610" s="74"/>
      <c r="CJ610" s="74"/>
      <c r="CK610" s="74"/>
      <c r="CL610" s="74"/>
      <c r="CM610" s="74"/>
      <c r="CN610" s="74"/>
      <c r="CO610" s="74"/>
      <c r="CP610" s="74"/>
      <c r="CQ610" s="74"/>
      <c r="CR610" s="74"/>
      <c r="CS610" s="74"/>
      <c r="CT610" s="74"/>
      <c r="CU610" s="74"/>
      <c r="CV610" s="74"/>
      <c r="CW610" s="74"/>
      <c r="CX610" s="74"/>
      <c r="CY610" s="74"/>
      <c r="CZ610" s="74"/>
      <c r="DA610" s="74"/>
      <c r="DB610" s="74"/>
      <c r="DC610" s="74"/>
      <c r="DD610" s="74"/>
      <c r="DE610" s="74"/>
      <c r="DF610" s="74"/>
      <c r="DG610" s="74"/>
      <c r="DH610" s="74"/>
      <c r="DI610" s="74"/>
      <c r="DJ610" s="74"/>
      <c r="DK610" s="74"/>
      <c r="DL610" s="74"/>
      <c r="DM610" s="74"/>
      <c r="DN610" s="74"/>
      <c r="DO610" s="74"/>
      <c r="DP610" s="74"/>
      <c r="DQ610" s="74"/>
      <c r="DR610" s="74"/>
      <c r="DS610" s="74"/>
      <c r="DT610" s="74"/>
      <c r="DU610" s="74"/>
      <c r="DV610" s="74"/>
      <c r="DW610" s="74"/>
      <c r="DX610" s="74"/>
      <c r="DY610" s="74"/>
      <c r="DZ610" s="74"/>
      <c r="EA610" s="74"/>
      <c r="EB610" s="74"/>
      <c r="EC610" s="74"/>
      <c r="ED610" s="74"/>
      <c r="EE610" s="74"/>
      <c r="EF610" s="74"/>
      <c r="EG610" s="74"/>
      <c r="EH610" s="74"/>
      <c r="EI610" s="74"/>
      <c r="EJ610" s="74"/>
      <c r="EK610" s="74"/>
      <c r="EL610" s="74"/>
      <c r="EM610" s="74"/>
      <c r="EN610" s="74"/>
      <c r="EO610" s="74"/>
      <c r="EP610" s="74"/>
      <c r="EQ610" s="74"/>
      <c r="ER610" s="74"/>
      <c r="ES610" s="74"/>
      <c r="ET610" s="74"/>
      <c r="EU610" s="74"/>
      <c r="EV610" s="74"/>
      <c r="EW610" s="74"/>
      <c r="EX610" s="74"/>
      <c r="EY610" s="74"/>
      <c r="EZ610" s="74"/>
      <c r="FA610" s="74"/>
      <c r="FB610" s="74"/>
      <c r="FC610" s="74"/>
      <c r="FD610" s="74"/>
      <c r="FE610" s="74"/>
      <c r="FF610" s="74"/>
      <c r="FG610" s="74"/>
      <c r="FH610" s="74"/>
      <c r="FI610" s="74"/>
      <c r="FJ610" s="74"/>
      <c r="FK610" s="74"/>
      <c r="FL610" s="74"/>
      <c r="FM610" s="74"/>
      <c r="FN610" s="74"/>
      <c r="FO610" s="74"/>
      <c r="FP610" s="74"/>
      <c r="FQ610" s="74"/>
      <c r="FR610" s="74"/>
      <c r="FS610" s="74"/>
      <c r="FT610" s="74"/>
      <c r="FU610" s="74"/>
      <c r="FV610" s="74"/>
      <c r="FW610" s="74"/>
      <c r="FX610" s="74"/>
      <c r="FY610" s="74"/>
      <c r="FZ610" s="74"/>
      <c r="GA610" s="74"/>
      <c r="GB610" s="74"/>
      <c r="GC610" s="74"/>
    </row>
    <row r="611" spans="4:185">
      <c r="D611" s="74"/>
      <c r="E611" s="74"/>
      <c r="F611" s="74"/>
      <c r="G611" s="74"/>
      <c r="H611" s="74"/>
      <c r="I611" s="74"/>
      <c r="J611" s="74"/>
      <c r="K611" s="74"/>
      <c r="L611" s="74"/>
      <c r="M611" s="74"/>
      <c r="N611" s="74"/>
      <c r="O611" s="74"/>
      <c r="P611" s="74"/>
      <c r="Q611" s="74"/>
      <c r="R611" s="74"/>
      <c r="S611" s="74"/>
      <c r="T611" s="74"/>
      <c r="U611" s="74"/>
      <c r="V611" s="74"/>
      <c r="W611" s="74"/>
      <c r="X611" s="74"/>
      <c r="Y611" s="74"/>
      <c r="Z611" s="74"/>
      <c r="AA611" s="74"/>
      <c r="AB611" s="74"/>
      <c r="AC611" s="74"/>
      <c r="AD611" s="74"/>
      <c r="AE611" s="74"/>
      <c r="AF611" s="74"/>
      <c r="AG611" s="74"/>
      <c r="AH611" s="74"/>
      <c r="AI611" s="74"/>
      <c r="AJ611" s="74"/>
      <c r="AK611" s="74"/>
      <c r="AL611" s="74"/>
      <c r="AM611" s="74"/>
      <c r="AN611" s="74"/>
      <c r="AO611" s="74"/>
      <c r="AP611" s="74"/>
      <c r="AQ611" s="74"/>
      <c r="AR611" s="74"/>
      <c r="AS611" s="74"/>
      <c r="AT611" s="74"/>
      <c r="AU611" s="74"/>
      <c r="AV611" s="74"/>
      <c r="AW611" s="74"/>
      <c r="AX611" s="74"/>
      <c r="AY611" s="74"/>
      <c r="AZ611" s="74"/>
      <c r="BA611" s="74"/>
      <c r="BB611" s="74"/>
      <c r="BC611" s="74"/>
      <c r="BD611" s="74"/>
      <c r="BE611" s="74"/>
      <c r="BF611" s="74"/>
      <c r="BG611" s="74"/>
      <c r="BH611" s="74"/>
      <c r="BI611" s="74"/>
      <c r="BJ611" s="74"/>
      <c r="BK611" s="74"/>
      <c r="BL611" s="74"/>
      <c r="BM611" s="74"/>
      <c r="BN611" s="74"/>
      <c r="BO611" s="74"/>
      <c r="BP611" s="74"/>
      <c r="BQ611" s="74"/>
      <c r="BR611" s="74"/>
      <c r="BS611" s="74"/>
      <c r="BT611" s="74"/>
      <c r="BU611" s="74"/>
      <c r="BV611" s="74"/>
      <c r="BW611" s="74"/>
      <c r="BX611" s="74"/>
      <c r="BY611" s="74"/>
      <c r="BZ611" s="74"/>
      <c r="CA611" s="74"/>
      <c r="CB611" s="74"/>
      <c r="CC611" s="74"/>
      <c r="CD611" s="74"/>
      <c r="CE611" s="74"/>
      <c r="CF611" s="74"/>
      <c r="CG611" s="74"/>
      <c r="CH611" s="74"/>
      <c r="CI611" s="74"/>
      <c r="CJ611" s="74"/>
      <c r="CK611" s="74"/>
      <c r="CL611" s="74"/>
      <c r="CM611" s="74"/>
      <c r="CN611" s="74"/>
      <c r="CO611" s="74"/>
      <c r="CP611" s="74"/>
      <c r="CQ611" s="74"/>
      <c r="CR611" s="74"/>
      <c r="CS611" s="74"/>
      <c r="CT611" s="74"/>
      <c r="CU611" s="74"/>
      <c r="CV611" s="74"/>
      <c r="CW611" s="74"/>
      <c r="CX611" s="74"/>
      <c r="CY611" s="74"/>
      <c r="CZ611" s="74"/>
      <c r="DA611" s="74"/>
      <c r="DB611" s="74"/>
      <c r="DC611" s="74"/>
      <c r="DD611" s="74"/>
      <c r="DE611" s="74"/>
      <c r="DF611" s="74"/>
      <c r="DG611" s="74"/>
      <c r="DH611" s="74"/>
      <c r="DI611" s="74"/>
      <c r="DJ611" s="74"/>
      <c r="DK611" s="74"/>
      <c r="DL611" s="74"/>
      <c r="DM611" s="74"/>
      <c r="DN611" s="74"/>
      <c r="DO611" s="74"/>
      <c r="DP611" s="74"/>
      <c r="DQ611" s="74"/>
      <c r="DR611" s="74"/>
      <c r="DS611" s="74"/>
      <c r="DT611" s="74"/>
      <c r="DU611" s="74"/>
      <c r="DV611" s="74"/>
      <c r="DW611" s="74"/>
      <c r="DX611" s="74"/>
      <c r="DY611" s="74"/>
      <c r="DZ611" s="74"/>
      <c r="EA611" s="74"/>
      <c r="EB611" s="74"/>
      <c r="EC611" s="74"/>
      <c r="ED611" s="74"/>
      <c r="EE611" s="74"/>
      <c r="EF611" s="74"/>
      <c r="EG611" s="74"/>
      <c r="EH611" s="74"/>
      <c r="EI611" s="74"/>
      <c r="EJ611" s="74"/>
      <c r="EK611" s="74"/>
      <c r="EL611" s="74"/>
      <c r="EM611" s="74"/>
      <c r="EN611" s="74"/>
      <c r="EO611" s="74"/>
      <c r="EP611" s="74"/>
      <c r="EQ611" s="74"/>
      <c r="ER611" s="74"/>
      <c r="ES611" s="74"/>
      <c r="ET611" s="74"/>
      <c r="EU611" s="74"/>
      <c r="EV611" s="74"/>
      <c r="EW611" s="74"/>
      <c r="EX611" s="74"/>
      <c r="EY611" s="74"/>
      <c r="EZ611" s="74"/>
      <c r="FA611" s="74"/>
      <c r="FB611" s="74"/>
      <c r="FC611" s="74"/>
      <c r="FD611" s="74"/>
      <c r="FE611" s="74"/>
      <c r="FF611" s="74"/>
      <c r="FG611" s="74"/>
      <c r="FH611" s="74"/>
      <c r="FI611" s="74"/>
      <c r="FJ611" s="74"/>
      <c r="FK611" s="74"/>
      <c r="FL611" s="74"/>
      <c r="FM611" s="74"/>
      <c r="FN611" s="74"/>
      <c r="FO611" s="74"/>
      <c r="FP611" s="74"/>
      <c r="FQ611" s="74"/>
      <c r="FR611" s="74"/>
      <c r="FS611" s="74"/>
      <c r="FT611" s="74"/>
      <c r="FU611" s="74"/>
      <c r="FV611" s="74"/>
      <c r="FW611" s="74"/>
      <c r="FX611" s="74"/>
      <c r="FY611" s="74"/>
      <c r="FZ611" s="74"/>
      <c r="GA611" s="74"/>
      <c r="GB611" s="74"/>
      <c r="GC611" s="74"/>
    </row>
    <row r="612" spans="4:185">
      <c r="D612" s="74"/>
      <c r="E612" s="74"/>
      <c r="F612" s="74"/>
      <c r="G612" s="74"/>
      <c r="H612" s="74"/>
      <c r="I612" s="74"/>
      <c r="J612" s="74"/>
      <c r="K612" s="74"/>
      <c r="L612" s="74"/>
      <c r="M612" s="74"/>
      <c r="N612" s="74"/>
      <c r="O612" s="74"/>
      <c r="P612" s="74"/>
      <c r="Q612" s="74"/>
      <c r="R612" s="74"/>
      <c r="S612" s="74"/>
      <c r="T612" s="74"/>
      <c r="U612" s="74"/>
      <c r="V612" s="74"/>
      <c r="W612" s="74"/>
      <c r="X612" s="74"/>
      <c r="Y612" s="74"/>
      <c r="Z612" s="74"/>
      <c r="AA612" s="74"/>
      <c r="AB612" s="74"/>
      <c r="AC612" s="74"/>
      <c r="AD612" s="74"/>
      <c r="AE612" s="74"/>
      <c r="AF612" s="74"/>
      <c r="AG612" s="74"/>
      <c r="AH612" s="74"/>
      <c r="AI612" s="74"/>
      <c r="AJ612" s="74"/>
      <c r="AK612" s="74"/>
      <c r="AL612" s="74"/>
      <c r="AM612" s="74"/>
      <c r="AN612" s="74"/>
      <c r="AO612" s="74"/>
      <c r="AP612" s="74"/>
      <c r="AQ612" s="74"/>
      <c r="AR612" s="74"/>
      <c r="AS612" s="74"/>
      <c r="AT612" s="74"/>
      <c r="AU612" s="74"/>
      <c r="AV612" s="74"/>
      <c r="AW612" s="74"/>
      <c r="AX612" s="74"/>
      <c r="AY612" s="74"/>
      <c r="AZ612" s="74"/>
      <c r="BA612" s="74"/>
      <c r="BB612" s="74"/>
      <c r="BC612" s="74"/>
      <c r="BD612" s="74"/>
      <c r="BE612" s="74"/>
      <c r="BF612" s="74"/>
      <c r="BG612" s="74"/>
      <c r="BH612" s="74"/>
      <c r="BI612" s="74"/>
      <c r="BJ612" s="74"/>
      <c r="BK612" s="74"/>
      <c r="BL612" s="74"/>
      <c r="BM612" s="74"/>
      <c r="BN612" s="74"/>
      <c r="BO612" s="74"/>
      <c r="BP612" s="74"/>
      <c r="BQ612" s="74"/>
      <c r="BR612" s="74"/>
      <c r="BS612" s="74"/>
      <c r="BT612" s="74"/>
      <c r="BU612" s="74"/>
      <c r="BV612" s="74"/>
      <c r="BW612" s="74"/>
      <c r="BX612" s="74"/>
      <c r="BY612" s="74"/>
      <c r="BZ612" s="74"/>
      <c r="CA612" s="74"/>
      <c r="CB612" s="74"/>
      <c r="CC612" s="74"/>
      <c r="CD612" s="74"/>
      <c r="CE612" s="74"/>
      <c r="CF612" s="74"/>
      <c r="CG612" s="74"/>
      <c r="CH612" s="74"/>
      <c r="CI612" s="74"/>
      <c r="CJ612" s="74"/>
      <c r="CK612" s="74"/>
      <c r="CL612" s="74"/>
      <c r="CM612" s="74"/>
      <c r="CN612" s="74"/>
      <c r="CO612" s="74"/>
      <c r="CP612" s="74"/>
      <c r="CQ612" s="74"/>
      <c r="CR612" s="74"/>
      <c r="CS612" s="74"/>
      <c r="CT612" s="74"/>
      <c r="CU612" s="74"/>
      <c r="CV612" s="74"/>
      <c r="CW612" s="74"/>
      <c r="CX612" s="74"/>
      <c r="CY612" s="74"/>
      <c r="CZ612" s="74"/>
      <c r="DA612" s="74"/>
      <c r="DB612" s="74"/>
      <c r="DC612" s="74"/>
      <c r="DD612" s="74"/>
      <c r="DE612" s="74"/>
      <c r="DF612" s="74"/>
      <c r="DG612" s="74"/>
      <c r="DH612" s="74"/>
      <c r="DI612" s="74"/>
      <c r="DJ612" s="74"/>
      <c r="DK612" s="74"/>
      <c r="DL612" s="74"/>
      <c r="DM612" s="74"/>
      <c r="DN612" s="74"/>
      <c r="DO612" s="74"/>
      <c r="DP612" s="74"/>
      <c r="DQ612" s="74"/>
      <c r="DR612" s="74"/>
      <c r="DS612" s="74"/>
      <c r="DT612" s="74"/>
      <c r="DU612" s="74"/>
      <c r="DV612" s="74"/>
      <c r="DW612" s="74"/>
      <c r="DX612" s="74"/>
      <c r="DY612" s="74"/>
      <c r="DZ612" s="74"/>
      <c r="EA612" s="74"/>
      <c r="EB612" s="74"/>
      <c r="EC612" s="74"/>
      <c r="ED612" s="74"/>
      <c r="EE612" s="74"/>
      <c r="EF612" s="74"/>
      <c r="EG612" s="74"/>
      <c r="EH612" s="74"/>
      <c r="EI612" s="74"/>
      <c r="EJ612" s="74"/>
      <c r="EK612" s="74"/>
      <c r="EL612" s="74"/>
      <c r="EM612" s="74"/>
      <c r="EN612" s="74"/>
      <c r="EO612" s="74"/>
      <c r="EP612" s="74"/>
      <c r="EQ612" s="74"/>
      <c r="ER612" s="74"/>
      <c r="ES612" s="74"/>
      <c r="ET612" s="74"/>
      <c r="EU612" s="74"/>
      <c r="EV612" s="74"/>
      <c r="EW612" s="74"/>
      <c r="EX612" s="74"/>
      <c r="EY612" s="74"/>
      <c r="EZ612" s="74"/>
      <c r="FA612" s="74"/>
      <c r="FB612" s="74"/>
      <c r="FC612" s="74"/>
      <c r="FD612" s="74"/>
      <c r="FE612" s="74"/>
      <c r="FF612" s="74"/>
      <c r="FG612" s="74"/>
      <c r="FH612" s="74"/>
      <c r="FI612" s="74"/>
      <c r="FJ612" s="74"/>
      <c r="FK612" s="74"/>
      <c r="FL612" s="74"/>
      <c r="FM612" s="74"/>
      <c r="FN612" s="74"/>
      <c r="FO612" s="74"/>
      <c r="FP612" s="74"/>
      <c r="FQ612" s="74"/>
      <c r="FR612" s="74"/>
      <c r="FS612" s="74"/>
      <c r="FT612" s="74"/>
      <c r="FU612" s="74"/>
      <c r="FV612" s="74"/>
      <c r="FW612" s="74"/>
      <c r="FX612" s="74"/>
      <c r="FY612" s="74"/>
      <c r="FZ612" s="74"/>
      <c r="GA612" s="74"/>
      <c r="GB612" s="74"/>
      <c r="GC612" s="74"/>
    </row>
    <row r="613" spans="4:185">
      <c r="D613" s="74"/>
      <c r="E613" s="74"/>
      <c r="F613" s="74"/>
      <c r="G613" s="74"/>
      <c r="H613" s="74"/>
      <c r="I613" s="74"/>
      <c r="J613" s="74"/>
      <c r="K613" s="74"/>
      <c r="L613" s="74"/>
      <c r="M613" s="74"/>
      <c r="N613" s="74"/>
      <c r="O613" s="74"/>
      <c r="P613" s="74"/>
      <c r="Q613" s="74"/>
      <c r="R613" s="74"/>
      <c r="S613" s="74"/>
      <c r="T613" s="74"/>
      <c r="U613" s="74"/>
      <c r="V613" s="74"/>
      <c r="W613" s="74"/>
      <c r="X613" s="74"/>
      <c r="Y613" s="74"/>
      <c r="Z613" s="74"/>
      <c r="AA613" s="74"/>
      <c r="AB613" s="74"/>
      <c r="AC613" s="74"/>
      <c r="AD613" s="74"/>
      <c r="AE613" s="74"/>
      <c r="AF613" s="74"/>
      <c r="AG613" s="74"/>
      <c r="AH613" s="74"/>
      <c r="AI613" s="74"/>
      <c r="AJ613" s="74"/>
      <c r="AK613" s="74"/>
      <c r="AL613" s="74"/>
      <c r="AM613" s="74"/>
      <c r="AN613" s="74"/>
      <c r="AO613" s="74"/>
      <c r="AP613" s="74"/>
      <c r="AQ613" s="74"/>
      <c r="AR613" s="74"/>
      <c r="AS613" s="74"/>
      <c r="AT613" s="74"/>
      <c r="AU613" s="74"/>
      <c r="AV613" s="74"/>
      <c r="AW613" s="74"/>
      <c r="AX613" s="74"/>
      <c r="AY613" s="74"/>
      <c r="AZ613" s="74"/>
      <c r="BA613" s="74"/>
      <c r="BB613" s="74"/>
      <c r="BC613" s="74"/>
      <c r="BD613" s="74"/>
      <c r="BE613" s="74"/>
      <c r="BF613" s="74"/>
      <c r="BG613" s="74"/>
      <c r="BH613" s="74"/>
      <c r="BI613" s="74"/>
      <c r="BJ613" s="74"/>
      <c r="BK613" s="74"/>
      <c r="BL613" s="74"/>
      <c r="BM613" s="74"/>
      <c r="BN613" s="74"/>
      <c r="BO613" s="74"/>
      <c r="BP613" s="74"/>
      <c r="BQ613" s="74"/>
      <c r="BR613" s="74"/>
      <c r="BS613" s="74"/>
      <c r="BT613" s="74"/>
      <c r="BU613" s="74"/>
      <c r="BV613" s="74"/>
      <c r="BW613" s="74"/>
      <c r="BX613" s="74"/>
      <c r="BY613" s="74"/>
      <c r="BZ613" s="74"/>
      <c r="CA613" s="74"/>
      <c r="CB613" s="74"/>
      <c r="CC613" s="74"/>
      <c r="CD613" s="74"/>
      <c r="CE613" s="74"/>
      <c r="CF613" s="74"/>
      <c r="CG613" s="74"/>
      <c r="CH613" s="74"/>
      <c r="CI613" s="74"/>
      <c r="CJ613" s="74"/>
      <c r="CK613" s="74"/>
      <c r="CL613" s="74"/>
      <c r="CM613" s="74"/>
      <c r="CN613" s="74"/>
      <c r="CO613" s="74"/>
      <c r="CP613" s="74"/>
      <c r="CQ613" s="74"/>
      <c r="CR613" s="74"/>
      <c r="CS613" s="74"/>
      <c r="CT613" s="74"/>
      <c r="CU613" s="74"/>
      <c r="CV613" s="74"/>
      <c r="CW613" s="74"/>
      <c r="CX613" s="74"/>
      <c r="CY613" s="74"/>
      <c r="CZ613" s="74"/>
      <c r="DA613" s="74"/>
      <c r="DB613" s="74"/>
      <c r="DC613" s="74"/>
      <c r="DD613" s="74"/>
      <c r="DE613" s="74"/>
      <c r="DF613" s="74"/>
      <c r="DG613" s="74"/>
      <c r="DH613" s="74"/>
      <c r="DI613" s="74"/>
      <c r="DJ613" s="74"/>
      <c r="DK613" s="74"/>
      <c r="DL613" s="74"/>
      <c r="DM613" s="74"/>
      <c r="DN613" s="74"/>
      <c r="DO613" s="74"/>
      <c r="DP613" s="74"/>
      <c r="DQ613" s="74"/>
      <c r="DR613" s="74"/>
      <c r="DS613" s="74"/>
      <c r="DT613" s="74"/>
      <c r="DU613" s="74"/>
      <c r="DV613" s="74"/>
      <c r="DW613" s="74"/>
      <c r="DX613" s="74"/>
      <c r="DY613" s="74"/>
      <c r="DZ613" s="74"/>
      <c r="EA613" s="74"/>
      <c r="EB613" s="74"/>
      <c r="EC613" s="74"/>
      <c r="ED613" s="74"/>
      <c r="EE613" s="74"/>
      <c r="EF613" s="74"/>
      <c r="EG613" s="74"/>
      <c r="EH613" s="74"/>
      <c r="EI613" s="74"/>
      <c r="EJ613" s="74"/>
      <c r="EK613" s="74"/>
      <c r="EL613" s="74"/>
      <c r="EM613" s="74"/>
      <c r="EN613" s="74"/>
      <c r="EO613" s="74"/>
      <c r="EP613" s="74"/>
      <c r="EQ613" s="74"/>
      <c r="ER613" s="74"/>
      <c r="ES613" s="74"/>
      <c r="ET613" s="74"/>
      <c r="EU613" s="74"/>
      <c r="EV613" s="74"/>
      <c r="EW613" s="74"/>
      <c r="EX613" s="74"/>
      <c r="EY613" s="74"/>
      <c r="EZ613" s="74"/>
      <c r="FA613" s="74"/>
      <c r="FB613" s="74"/>
      <c r="FC613" s="74"/>
      <c r="FD613" s="74"/>
      <c r="FE613" s="74"/>
      <c r="FF613" s="74"/>
      <c r="FG613" s="74"/>
      <c r="FH613" s="74"/>
      <c r="FI613" s="74"/>
      <c r="FJ613" s="74"/>
      <c r="FK613" s="74"/>
      <c r="FL613" s="74"/>
      <c r="FM613" s="74"/>
      <c r="FN613" s="74"/>
      <c r="FO613" s="74"/>
      <c r="FP613" s="74"/>
      <c r="FQ613" s="74"/>
      <c r="FR613" s="74"/>
      <c r="FS613" s="74"/>
      <c r="FT613" s="74"/>
      <c r="FU613" s="74"/>
      <c r="FV613" s="74"/>
      <c r="FW613" s="74"/>
      <c r="FX613" s="74"/>
      <c r="FY613" s="74"/>
      <c r="FZ613" s="74"/>
      <c r="GA613" s="74"/>
      <c r="GB613" s="74"/>
      <c r="GC613" s="74"/>
    </row>
    <row r="614" spans="4:185">
      <c r="D614" s="74"/>
      <c r="E614" s="74"/>
      <c r="F614" s="74"/>
      <c r="G614" s="74"/>
      <c r="H614" s="74"/>
      <c r="I614" s="74"/>
      <c r="J614" s="74"/>
      <c r="K614" s="74"/>
      <c r="L614" s="74"/>
      <c r="M614" s="74"/>
      <c r="N614" s="74"/>
      <c r="O614" s="74"/>
      <c r="P614" s="74"/>
      <c r="Q614" s="74"/>
      <c r="R614" s="74"/>
      <c r="S614" s="74"/>
      <c r="T614" s="74"/>
      <c r="U614" s="74"/>
      <c r="V614" s="74"/>
      <c r="W614" s="74"/>
      <c r="X614" s="74"/>
      <c r="Y614" s="74"/>
      <c r="Z614" s="74"/>
      <c r="AA614" s="74"/>
      <c r="AB614" s="74"/>
      <c r="AC614" s="74"/>
      <c r="AD614" s="74"/>
      <c r="AE614" s="74"/>
      <c r="AF614" s="74"/>
      <c r="AG614" s="74"/>
      <c r="AH614" s="74"/>
      <c r="AI614" s="74"/>
      <c r="AJ614" s="74"/>
      <c r="AK614" s="74"/>
      <c r="AL614" s="74"/>
      <c r="AM614" s="74"/>
      <c r="AN614" s="74"/>
      <c r="AO614" s="74"/>
      <c r="AP614" s="74"/>
      <c r="AQ614" s="74"/>
      <c r="AR614" s="74"/>
      <c r="AS614" s="74"/>
      <c r="AT614" s="74"/>
      <c r="AU614" s="74"/>
      <c r="AV614" s="74"/>
      <c r="AW614" s="74"/>
      <c r="AX614" s="74"/>
      <c r="AY614" s="74"/>
      <c r="AZ614" s="74"/>
      <c r="BA614" s="74"/>
      <c r="BB614" s="74"/>
      <c r="BC614" s="74"/>
      <c r="BD614" s="74"/>
      <c r="BE614" s="74"/>
      <c r="BF614" s="74"/>
      <c r="BG614" s="74"/>
      <c r="BH614" s="74"/>
      <c r="BI614" s="74"/>
      <c r="BJ614" s="74"/>
      <c r="BK614" s="74"/>
      <c r="BL614" s="74"/>
      <c r="BM614" s="74"/>
      <c r="BN614" s="74"/>
      <c r="BO614" s="74"/>
      <c r="BP614" s="74"/>
      <c r="BQ614" s="74"/>
      <c r="BR614" s="74"/>
      <c r="BS614" s="74"/>
      <c r="BT614" s="74"/>
      <c r="BU614" s="74"/>
      <c r="BV614" s="74"/>
      <c r="BW614" s="74"/>
      <c r="BX614" s="74"/>
      <c r="BY614" s="74"/>
      <c r="BZ614" s="74"/>
      <c r="CA614" s="74"/>
      <c r="CB614" s="74"/>
      <c r="CC614" s="74"/>
      <c r="CD614" s="74"/>
      <c r="CE614" s="74"/>
      <c r="CF614" s="74"/>
      <c r="CG614" s="74"/>
      <c r="CH614" s="74"/>
      <c r="CI614" s="74"/>
      <c r="CJ614" s="74"/>
      <c r="CK614" s="74"/>
      <c r="CL614" s="74"/>
      <c r="CM614" s="74"/>
      <c r="CN614" s="74"/>
      <c r="CO614" s="74"/>
      <c r="CP614" s="74"/>
      <c r="CQ614" s="74"/>
      <c r="CR614" s="74"/>
      <c r="CS614" s="74"/>
      <c r="CT614" s="74"/>
      <c r="CU614" s="74"/>
      <c r="CV614" s="74"/>
      <c r="CW614" s="74"/>
      <c r="CX614" s="74"/>
      <c r="CY614" s="74"/>
      <c r="CZ614" s="74"/>
      <c r="DA614" s="74"/>
      <c r="DB614" s="74"/>
      <c r="DC614" s="74"/>
      <c r="DD614" s="74"/>
      <c r="DE614" s="74"/>
      <c r="DF614" s="74"/>
      <c r="DG614" s="74"/>
      <c r="DH614" s="74"/>
      <c r="DI614" s="74"/>
      <c r="DJ614" s="74"/>
      <c r="DK614" s="74"/>
      <c r="DL614" s="74"/>
      <c r="DM614" s="74"/>
      <c r="DN614" s="74"/>
      <c r="DO614" s="74"/>
      <c r="DP614" s="74"/>
      <c r="DQ614" s="74"/>
      <c r="DR614" s="74"/>
      <c r="DS614" s="74"/>
      <c r="DT614" s="74"/>
      <c r="DU614" s="74"/>
      <c r="DV614" s="74"/>
      <c r="DW614" s="74"/>
      <c r="DX614" s="74"/>
      <c r="DY614" s="74"/>
      <c r="DZ614" s="74"/>
      <c r="EA614" s="74"/>
      <c r="EB614" s="74"/>
      <c r="EC614" s="74"/>
      <c r="ED614" s="74"/>
      <c r="EE614" s="74"/>
      <c r="EF614" s="74"/>
      <c r="EG614" s="74"/>
      <c r="EH614" s="74"/>
      <c r="EI614" s="74"/>
      <c r="EJ614" s="74"/>
      <c r="EK614" s="74"/>
      <c r="EL614" s="74"/>
      <c r="EM614" s="74"/>
      <c r="EN614" s="74"/>
      <c r="EO614" s="74"/>
      <c r="EP614" s="74"/>
      <c r="EQ614" s="74"/>
      <c r="ER614" s="74"/>
      <c r="ES614" s="74"/>
      <c r="ET614" s="74"/>
      <c r="EU614" s="74"/>
      <c r="EV614" s="74"/>
      <c r="EW614" s="74"/>
      <c r="EX614" s="74"/>
      <c r="EY614" s="74"/>
      <c r="EZ614" s="74"/>
      <c r="FA614" s="74"/>
      <c r="FB614" s="74"/>
      <c r="FC614" s="74"/>
      <c r="FD614" s="74"/>
      <c r="FE614" s="74"/>
      <c r="FF614" s="74"/>
      <c r="FG614" s="74"/>
      <c r="FH614" s="74"/>
      <c r="FI614" s="74"/>
      <c r="FJ614" s="74"/>
      <c r="FK614" s="74"/>
      <c r="FL614" s="74"/>
      <c r="FM614" s="74"/>
      <c r="FN614" s="74"/>
      <c r="FO614" s="74"/>
      <c r="FP614" s="74"/>
      <c r="FQ614" s="74"/>
      <c r="FR614" s="74"/>
      <c r="FS614" s="74"/>
      <c r="FT614" s="74"/>
      <c r="FU614" s="74"/>
      <c r="FV614" s="74"/>
      <c r="FW614" s="74"/>
      <c r="FX614" s="74"/>
      <c r="FY614" s="74"/>
      <c r="FZ614" s="74"/>
      <c r="GA614" s="74"/>
      <c r="GB614" s="74"/>
      <c r="GC614" s="74"/>
    </row>
    <row r="615" spans="4:185">
      <c r="D615" s="74"/>
      <c r="E615" s="74"/>
      <c r="F615" s="74"/>
      <c r="G615" s="74"/>
      <c r="H615" s="74"/>
      <c r="I615" s="74"/>
      <c r="J615" s="74"/>
      <c r="K615" s="74"/>
      <c r="L615" s="74"/>
      <c r="M615" s="74"/>
      <c r="N615" s="74"/>
      <c r="O615" s="74"/>
      <c r="P615" s="74"/>
      <c r="Q615" s="74"/>
      <c r="R615" s="74"/>
      <c r="S615" s="74"/>
      <c r="T615" s="74"/>
      <c r="U615" s="74"/>
      <c r="V615" s="74"/>
      <c r="W615" s="74"/>
      <c r="X615" s="74"/>
      <c r="Y615" s="74"/>
      <c r="Z615" s="74"/>
      <c r="AA615" s="74"/>
      <c r="AB615" s="74"/>
      <c r="AC615" s="74"/>
      <c r="AD615" s="74"/>
      <c r="AE615" s="74"/>
      <c r="AF615" s="74"/>
      <c r="AG615" s="74"/>
      <c r="AH615" s="74"/>
      <c r="AI615" s="74"/>
      <c r="AJ615" s="74"/>
      <c r="AK615" s="74"/>
      <c r="AL615" s="74"/>
      <c r="AM615" s="74"/>
      <c r="AN615" s="74"/>
      <c r="AO615" s="74"/>
      <c r="AP615" s="74"/>
      <c r="AQ615" s="74"/>
      <c r="AR615" s="74"/>
      <c r="AS615" s="74"/>
      <c r="AT615" s="74"/>
      <c r="AU615" s="74"/>
      <c r="AV615" s="74"/>
      <c r="AW615" s="74"/>
      <c r="AX615" s="74"/>
      <c r="AY615" s="74"/>
      <c r="AZ615" s="74"/>
      <c r="BA615" s="74"/>
      <c r="BB615" s="74"/>
      <c r="BC615" s="74"/>
      <c r="BD615" s="74"/>
      <c r="BE615" s="74"/>
      <c r="BF615" s="74"/>
      <c r="BG615" s="74"/>
      <c r="BH615" s="74"/>
      <c r="BI615" s="74"/>
      <c r="BJ615" s="74"/>
      <c r="BK615" s="74"/>
      <c r="BL615" s="74"/>
      <c r="BM615" s="74"/>
      <c r="BN615" s="74"/>
      <c r="BO615" s="74"/>
      <c r="BP615" s="74"/>
      <c r="BQ615" s="74"/>
      <c r="BR615" s="74"/>
      <c r="BS615" s="74"/>
      <c r="BT615" s="74"/>
      <c r="BU615" s="74"/>
      <c r="BV615" s="74"/>
      <c r="BW615" s="74"/>
      <c r="BX615" s="74"/>
      <c r="BY615" s="74"/>
      <c r="BZ615" s="74"/>
      <c r="CA615" s="74"/>
      <c r="CB615" s="74"/>
      <c r="CC615" s="74"/>
      <c r="CD615" s="74"/>
      <c r="CE615" s="74"/>
      <c r="CF615" s="74"/>
      <c r="CG615" s="74"/>
      <c r="CH615" s="74"/>
      <c r="CI615" s="74"/>
      <c r="CJ615" s="74"/>
      <c r="CK615" s="74"/>
      <c r="CL615" s="74"/>
      <c r="CM615" s="74"/>
      <c r="CN615" s="74"/>
      <c r="CO615" s="74"/>
      <c r="CP615" s="74"/>
      <c r="CQ615" s="74"/>
      <c r="CR615" s="74"/>
      <c r="CS615" s="74"/>
      <c r="CT615" s="74"/>
      <c r="CU615" s="74"/>
      <c r="CV615" s="74"/>
      <c r="CW615" s="74"/>
      <c r="CX615" s="74"/>
      <c r="CY615" s="74"/>
      <c r="CZ615" s="74"/>
      <c r="DA615" s="74"/>
      <c r="DB615" s="74"/>
      <c r="DC615" s="74"/>
      <c r="DD615" s="74"/>
      <c r="DE615" s="74"/>
      <c r="DF615" s="74"/>
      <c r="DG615" s="74"/>
      <c r="DH615" s="74"/>
      <c r="DI615" s="74"/>
      <c r="DJ615" s="74"/>
      <c r="DK615" s="74"/>
      <c r="DL615" s="74"/>
      <c r="DM615" s="74"/>
      <c r="DN615" s="74"/>
      <c r="DO615" s="74"/>
      <c r="DP615" s="74"/>
      <c r="DQ615" s="74"/>
      <c r="DR615" s="74"/>
      <c r="DS615" s="74"/>
      <c r="DT615" s="74"/>
      <c r="DU615" s="74"/>
      <c r="DV615" s="74"/>
      <c r="DW615" s="74"/>
      <c r="DX615" s="74"/>
      <c r="DY615" s="74"/>
      <c r="DZ615" s="74"/>
      <c r="EA615" s="74"/>
      <c r="EB615" s="74"/>
      <c r="EC615" s="74"/>
      <c r="ED615" s="74"/>
      <c r="EE615" s="74"/>
      <c r="EF615" s="74"/>
      <c r="EG615" s="74"/>
      <c r="EH615" s="74"/>
      <c r="EI615" s="74"/>
      <c r="EJ615" s="74"/>
      <c r="EK615" s="74"/>
      <c r="EL615" s="74"/>
      <c r="EM615" s="74"/>
      <c r="EN615" s="74"/>
      <c r="EO615" s="74"/>
      <c r="EP615" s="74"/>
      <c r="EQ615" s="74"/>
      <c r="ER615" s="74"/>
      <c r="ES615" s="74"/>
      <c r="ET615" s="74"/>
      <c r="EU615" s="74"/>
      <c r="EV615" s="74"/>
      <c r="EW615" s="74"/>
      <c r="EX615" s="74"/>
      <c r="EY615" s="74"/>
      <c r="EZ615" s="74"/>
      <c r="FA615" s="74"/>
      <c r="FB615" s="74"/>
      <c r="FC615" s="74"/>
      <c r="FD615" s="74"/>
      <c r="FE615" s="74"/>
      <c r="FF615" s="74"/>
      <c r="FG615" s="74"/>
      <c r="FH615" s="74"/>
      <c r="FI615" s="74"/>
      <c r="FJ615" s="74"/>
      <c r="FK615" s="74"/>
      <c r="FL615" s="74"/>
      <c r="FM615" s="74"/>
      <c r="FN615" s="74"/>
      <c r="FO615" s="74"/>
      <c r="FP615" s="74"/>
      <c r="FQ615" s="74"/>
      <c r="FR615" s="74"/>
      <c r="FS615" s="74"/>
      <c r="FT615" s="74"/>
      <c r="FU615" s="74"/>
      <c r="FV615" s="74"/>
      <c r="FW615" s="74"/>
      <c r="FX615" s="74"/>
      <c r="FY615" s="74"/>
      <c r="FZ615" s="74"/>
      <c r="GA615" s="74"/>
      <c r="GB615" s="74"/>
      <c r="GC615" s="74"/>
    </row>
    <row r="616" spans="4:185">
      <c r="D616" s="74"/>
      <c r="E616" s="74"/>
      <c r="F616" s="74"/>
      <c r="G616" s="74"/>
      <c r="H616" s="74"/>
      <c r="I616" s="74"/>
      <c r="J616" s="74"/>
      <c r="K616" s="74"/>
      <c r="L616" s="74"/>
      <c r="M616" s="74"/>
      <c r="N616" s="74"/>
      <c r="O616" s="74"/>
      <c r="P616" s="74"/>
      <c r="Q616" s="74"/>
      <c r="R616" s="74"/>
      <c r="S616" s="74"/>
      <c r="T616" s="74"/>
      <c r="U616" s="74"/>
      <c r="V616" s="74"/>
      <c r="W616" s="74"/>
      <c r="X616" s="74"/>
      <c r="Y616" s="74"/>
      <c r="Z616" s="74"/>
      <c r="AA616" s="74"/>
      <c r="AB616" s="74"/>
      <c r="AC616" s="74"/>
      <c r="AD616" s="74"/>
      <c r="AE616" s="74"/>
      <c r="AF616" s="74"/>
      <c r="AG616" s="74"/>
      <c r="AH616" s="74"/>
      <c r="AI616" s="74"/>
      <c r="AJ616" s="74"/>
      <c r="AK616" s="74"/>
      <c r="AL616" s="74"/>
      <c r="AM616" s="74"/>
      <c r="AN616" s="74"/>
      <c r="AO616" s="74"/>
      <c r="AP616" s="74"/>
      <c r="AQ616" s="74"/>
      <c r="AR616" s="74"/>
      <c r="AS616" s="74"/>
      <c r="AT616" s="74"/>
      <c r="AU616" s="74"/>
      <c r="AV616" s="74"/>
      <c r="AW616" s="74"/>
      <c r="AX616" s="74"/>
      <c r="AY616" s="74"/>
      <c r="AZ616" s="74"/>
      <c r="BA616" s="74"/>
      <c r="BB616" s="74"/>
      <c r="BC616" s="74"/>
      <c r="BD616" s="74"/>
      <c r="BE616" s="74"/>
      <c r="BF616" s="74"/>
      <c r="BG616" s="74"/>
      <c r="BH616" s="74"/>
      <c r="BI616" s="74"/>
      <c r="BJ616" s="74"/>
      <c r="BK616" s="74"/>
      <c r="BL616" s="74"/>
      <c r="BM616" s="74"/>
      <c r="BN616" s="74"/>
      <c r="BO616" s="74"/>
      <c r="BP616" s="74"/>
      <c r="BQ616" s="74"/>
      <c r="BR616" s="74"/>
      <c r="BS616" s="74"/>
      <c r="BT616" s="74"/>
      <c r="BU616" s="74"/>
      <c r="BV616" s="74"/>
      <c r="BW616" s="74"/>
      <c r="BX616" s="74"/>
      <c r="BY616" s="74"/>
      <c r="BZ616" s="74"/>
      <c r="CA616" s="74"/>
      <c r="CB616" s="74"/>
      <c r="CC616" s="74"/>
      <c r="CD616" s="74"/>
      <c r="CE616" s="74"/>
      <c r="CF616" s="74"/>
      <c r="CG616" s="74"/>
      <c r="CH616" s="74"/>
      <c r="CI616" s="74"/>
      <c r="CJ616" s="74"/>
      <c r="CK616" s="74"/>
      <c r="CL616" s="74"/>
      <c r="CM616" s="74"/>
      <c r="CN616" s="74"/>
      <c r="CO616" s="74"/>
      <c r="CP616" s="74"/>
      <c r="CQ616" s="74"/>
      <c r="CR616" s="74"/>
      <c r="CS616" s="74"/>
      <c r="CT616" s="74"/>
      <c r="CU616" s="74"/>
      <c r="CV616" s="74"/>
      <c r="CW616" s="74"/>
      <c r="CX616" s="74"/>
      <c r="CY616" s="74"/>
      <c r="CZ616" s="74"/>
      <c r="DA616" s="74"/>
      <c r="DB616" s="74"/>
      <c r="DC616" s="74"/>
      <c r="DD616" s="74"/>
      <c r="DE616" s="74"/>
      <c r="DF616" s="74"/>
      <c r="DG616" s="74"/>
      <c r="DH616" s="74"/>
      <c r="DI616" s="74"/>
      <c r="DJ616" s="74"/>
      <c r="DK616" s="74"/>
      <c r="DL616" s="74"/>
      <c r="DM616" s="74"/>
      <c r="DN616" s="74"/>
      <c r="DO616" s="74"/>
      <c r="DP616" s="74"/>
      <c r="DQ616" s="74"/>
      <c r="DR616" s="74"/>
      <c r="DS616" s="74"/>
      <c r="DT616" s="74"/>
      <c r="DU616" s="74"/>
      <c r="DV616" s="74"/>
      <c r="DW616" s="74"/>
      <c r="DX616" s="74"/>
      <c r="DY616" s="74"/>
      <c r="DZ616" s="74"/>
      <c r="EA616" s="74"/>
      <c r="EB616" s="74"/>
      <c r="EC616" s="74"/>
      <c r="ED616" s="74"/>
      <c r="EE616" s="74"/>
      <c r="EF616" s="74"/>
      <c r="EG616" s="74"/>
      <c r="EH616" s="74"/>
      <c r="EI616" s="74"/>
      <c r="EJ616" s="74"/>
      <c r="EK616" s="74"/>
      <c r="EL616" s="74"/>
      <c r="EM616" s="74"/>
      <c r="EN616" s="74"/>
      <c r="EO616" s="74"/>
      <c r="EP616" s="74"/>
      <c r="EQ616" s="74"/>
      <c r="ER616" s="74"/>
      <c r="ES616" s="74"/>
      <c r="ET616" s="74"/>
      <c r="EU616" s="74"/>
      <c r="EV616" s="74"/>
      <c r="EW616" s="74"/>
      <c r="EX616" s="74"/>
      <c r="EY616" s="74"/>
      <c r="EZ616" s="74"/>
      <c r="FA616" s="74"/>
      <c r="FB616" s="74"/>
      <c r="FC616" s="74"/>
      <c r="FD616" s="74"/>
      <c r="FE616" s="74"/>
      <c r="FF616" s="74"/>
      <c r="FG616" s="74"/>
      <c r="FH616" s="74"/>
      <c r="FI616" s="74"/>
      <c r="FJ616" s="74"/>
      <c r="FK616" s="74"/>
      <c r="FL616" s="74"/>
      <c r="FM616" s="74"/>
      <c r="FN616" s="74"/>
      <c r="FO616" s="74"/>
      <c r="FP616" s="74"/>
      <c r="FQ616" s="74"/>
      <c r="FR616" s="74"/>
      <c r="FS616" s="74"/>
      <c r="FT616" s="74"/>
      <c r="FU616" s="74"/>
      <c r="FV616" s="74"/>
      <c r="FW616" s="74"/>
      <c r="FX616" s="74"/>
      <c r="FY616" s="74"/>
      <c r="FZ616" s="74"/>
      <c r="GA616" s="74"/>
      <c r="GB616" s="74"/>
      <c r="GC616" s="74"/>
    </row>
    <row r="617" spans="4:185">
      <c r="D617" s="74"/>
      <c r="E617" s="74"/>
      <c r="F617" s="74"/>
      <c r="G617" s="74"/>
      <c r="H617" s="74"/>
      <c r="I617" s="74"/>
      <c r="J617" s="74"/>
      <c r="K617" s="74"/>
      <c r="L617" s="74"/>
      <c r="M617" s="74"/>
      <c r="N617" s="74"/>
      <c r="O617" s="74"/>
      <c r="P617" s="74"/>
      <c r="Q617" s="74"/>
      <c r="R617" s="74"/>
      <c r="S617" s="74"/>
      <c r="T617" s="74"/>
      <c r="U617" s="74"/>
      <c r="V617" s="74"/>
      <c r="W617" s="74"/>
      <c r="X617" s="74"/>
      <c r="Y617" s="74"/>
      <c r="Z617" s="74"/>
      <c r="AA617" s="74"/>
      <c r="AB617" s="74"/>
      <c r="AC617" s="74"/>
      <c r="AD617" s="74"/>
      <c r="AE617" s="74"/>
      <c r="AF617" s="74"/>
      <c r="AG617" s="74"/>
      <c r="AH617" s="74"/>
      <c r="AI617" s="74"/>
      <c r="AJ617" s="74"/>
      <c r="AK617" s="74"/>
      <c r="AL617" s="74"/>
      <c r="AM617" s="74"/>
      <c r="AN617" s="74"/>
      <c r="AO617" s="74"/>
      <c r="AP617" s="74"/>
      <c r="AQ617" s="74"/>
      <c r="AR617" s="74"/>
      <c r="AS617" s="74"/>
      <c r="AT617" s="74"/>
      <c r="AU617" s="74"/>
      <c r="AV617" s="74"/>
      <c r="AW617" s="74"/>
      <c r="AX617" s="74"/>
      <c r="AY617" s="74"/>
      <c r="AZ617" s="74"/>
      <c r="BA617" s="74"/>
      <c r="BB617" s="74"/>
      <c r="BC617" s="74"/>
      <c r="BD617" s="74"/>
      <c r="BE617" s="74"/>
      <c r="BF617" s="74"/>
      <c r="BG617" s="74"/>
      <c r="BH617" s="74"/>
      <c r="BI617" s="74"/>
      <c r="BJ617" s="74"/>
      <c r="BK617" s="74"/>
      <c r="BL617" s="74"/>
      <c r="BM617" s="74"/>
      <c r="BN617" s="74"/>
      <c r="BO617" s="74"/>
      <c r="BP617" s="74"/>
      <c r="BQ617" s="74"/>
      <c r="BR617" s="74"/>
      <c r="BS617" s="74"/>
      <c r="BT617" s="74"/>
      <c r="BU617" s="74"/>
      <c r="BV617" s="74"/>
      <c r="BW617" s="74"/>
      <c r="BX617" s="74"/>
      <c r="BY617" s="74"/>
      <c r="BZ617" s="74"/>
      <c r="CA617" s="74"/>
      <c r="CB617" s="74"/>
      <c r="CC617" s="74"/>
      <c r="CD617" s="74"/>
      <c r="CE617" s="74"/>
      <c r="CF617" s="74"/>
      <c r="CG617" s="74"/>
      <c r="CH617" s="74"/>
      <c r="CI617" s="74"/>
      <c r="CJ617" s="74"/>
      <c r="CK617" s="74"/>
      <c r="CL617" s="74"/>
      <c r="CM617" s="74"/>
      <c r="CN617" s="74"/>
      <c r="CO617" s="74"/>
      <c r="CP617" s="74"/>
      <c r="CQ617" s="74"/>
      <c r="CR617" s="74"/>
      <c r="CS617" s="74"/>
      <c r="CT617" s="74"/>
      <c r="CU617" s="74"/>
      <c r="CV617" s="74"/>
      <c r="CW617" s="74"/>
      <c r="CX617" s="74"/>
      <c r="CY617" s="74"/>
      <c r="CZ617" s="74"/>
      <c r="DA617" s="74"/>
      <c r="DB617" s="74"/>
      <c r="DC617" s="74"/>
      <c r="DD617" s="74"/>
      <c r="DE617" s="74"/>
      <c r="DF617" s="74"/>
      <c r="DG617" s="74"/>
      <c r="DH617" s="74"/>
      <c r="DI617" s="74"/>
      <c r="DJ617" s="74"/>
      <c r="DK617" s="74"/>
      <c r="DL617" s="74"/>
      <c r="DM617" s="74"/>
      <c r="DN617" s="74"/>
      <c r="DO617" s="74"/>
      <c r="DP617" s="74"/>
      <c r="DQ617" s="74"/>
      <c r="DR617" s="74"/>
      <c r="DS617" s="74"/>
      <c r="DT617" s="74"/>
      <c r="DU617" s="74"/>
      <c r="DV617" s="74"/>
      <c r="DW617" s="74"/>
      <c r="DX617" s="74"/>
      <c r="DY617" s="74"/>
      <c r="DZ617" s="74"/>
      <c r="EA617" s="74"/>
      <c r="EB617" s="74"/>
      <c r="EC617" s="74"/>
      <c r="ED617" s="74"/>
      <c r="EE617" s="74"/>
      <c r="EF617" s="74"/>
      <c r="EG617" s="74"/>
      <c r="EH617" s="74"/>
      <c r="EI617" s="74"/>
      <c r="EJ617" s="74"/>
      <c r="EK617" s="74"/>
      <c r="EL617" s="74"/>
      <c r="EM617" s="74"/>
      <c r="EN617" s="74"/>
      <c r="EO617" s="74"/>
      <c r="EP617" s="74"/>
      <c r="EQ617" s="74"/>
      <c r="ER617" s="74"/>
      <c r="ES617" s="74"/>
      <c r="ET617" s="74"/>
      <c r="EU617" s="74"/>
      <c r="EV617" s="74"/>
      <c r="EW617" s="74"/>
      <c r="EX617" s="74"/>
      <c r="EY617" s="74"/>
      <c r="EZ617" s="74"/>
      <c r="FA617" s="74"/>
      <c r="FB617" s="74"/>
      <c r="FC617" s="74"/>
      <c r="FD617" s="74"/>
      <c r="FE617" s="74"/>
      <c r="FF617" s="74"/>
      <c r="FG617" s="74"/>
      <c r="FH617" s="74"/>
      <c r="FI617" s="74"/>
      <c r="FJ617" s="74"/>
      <c r="FK617" s="74"/>
      <c r="FL617" s="74"/>
      <c r="FM617" s="74"/>
      <c r="FN617" s="74"/>
      <c r="FO617" s="74"/>
      <c r="FP617" s="74"/>
      <c r="FQ617" s="74"/>
      <c r="FR617" s="74"/>
      <c r="FS617" s="74"/>
      <c r="FT617" s="74"/>
      <c r="FU617" s="74"/>
      <c r="FV617" s="74"/>
      <c r="FW617" s="74"/>
      <c r="FX617" s="74"/>
      <c r="FY617" s="74"/>
      <c r="FZ617" s="74"/>
      <c r="GA617" s="74"/>
      <c r="GB617" s="74"/>
      <c r="GC617" s="74"/>
    </row>
    <row r="618" spans="4:185">
      <c r="D618" s="74"/>
      <c r="E618" s="74"/>
      <c r="F618" s="74"/>
      <c r="G618" s="74"/>
      <c r="H618" s="74"/>
      <c r="I618" s="74"/>
      <c r="J618" s="74"/>
      <c r="K618" s="74"/>
      <c r="L618" s="74"/>
      <c r="M618" s="74"/>
      <c r="N618" s="74"/>
      <c r="O618" s="74"/>
      <c r="P618" s="74"/>
      <c r="Q618" s="74"/>
      <c r="R618" s="74"/>
      <c r="S618" s="74"/>
      <c r="T618" s="74"/>
      <c r="U618" s="74"/>
      <c r="V618" s="74"/>
      <c r="W618" s="74"/>
      <c r="X618" s="74"/>
      <c r="Y618" s="74"/>
      <c r="Z618" s="74"/>
      <c r="AA618" s="74"/>
      <c r="AB618" s="74"/>
      <c r="AC618" s="74"/>
      <c r="AD618" s="74"/>
      <c r="AE618" s="74"/>
      <c r="AF618" s="74"/>
      <c r="AG618" s="74"/>
      <c r="AH618" s="74"/>
      <c r="AI618" s="74"/>
      <c r="AJ618" s="74"/>
      <c r="AK618" s="74"/>
      <c r="AL618" s="74"/>
      <c r="AM618" s="74"/>
      <c r="AN618" s="74"/>
      <c r="AO618" s="74"/>
      <c r="AP618" s="74"/>
      <c r="AQ618" s="74"/>
      <c r="AR618" s="74"/>
      <c r="AS618" s="74"/>
      <c r="AT618" s="74"/>
      <c r="AU618" s="74"/>
      <c r="AV618" s="74"/>
      <c r="AW618" s="74"/>
      <c r="AX618" s="74"/>
      <c r="AY618" s="74"/>
      <c r="AZ618" s="74"/>
      <c r="BA618" s="74"/>
      <c r="BB618" s="74"/>
      <c r="BC618" s="74"/>
      <c r="BD618" s="74"/>
      <c r="BE618" s="74"/>
      <c r="BF618" s="74"/>
      <c r="BG618" s="74"/>
      <c r="BH618" s="74"/>
      <c r="BI618" s="74"/>
      <c r="BJ618" s="74"/>
      <c r="BK618" s="74"/>
      <c r="BL618" s="74"/>
      <c r="BM618" s="74"/>
      <c r="BN618" s="74"/>
      <c r="BO618" s="74"/>
      <c r="BP618" s="74"/>
      <c r="BQ618" s="74"/>
      <c r="BR618" s="74"/>
      <c r="BS618" s="74"/>
      <c r="BT618" s="74"/>
      <c r="BU618" s="74"/>
      <c r="BV618" s="74"/>
      <c r="BW618" s="74"/>
      <c r="BX618" s="74"/>
      <c r="BY618" s="74"/>
      <c r="BZ618" s="74"/>
      <c r="CA618" s="74"/>
      <c r="CB618" s="74"/>
      <c r="CC618" s="74"/>
      <c r="CD618" s="74"/>
      <c r="CE618" s="74"/>
      <c r="CF618" s="74"/>
      <c r="CG618" s="74"/>
      <c r="CH618" s="74"/>
      <c r="CI618" s="74"/>
      <c r="CJ618" s="74"/>
      <c r="CK618" s="74"/>
      <c r="CL618" s="74"/>
      <c r="CM618" s="74"/>
      <c r="CN618" s="74"/>
      <c r="CO618" s="74"/>
      <c r="CP618" s="74"/>
      <c r="CQ618" s="74"/>
      <c r="CR618" s="74"/>
      <c r="CS618" s="74"/>
      <c r="CT618" s="74"/>
      <c r="CU618" s="74"/>
      <c r="CV618" s="74"/>
      <c r="CW618" s="74"/>
      <c r="CX618" s="74"/>
      <c r="CY618" s="74"/>
      <c r="CZ618" s="74"/>
      <c r="DA618" s="74"/>
      <c r="DB618" s="74"/>
      <c r="DC618" s="74"/>
      <c r="DD618" s="74"/>
      <c r="DE618" s="74"/>
      <c r="DF618" s="74"/>
      <c r="DG618" s="74"/>
      <c r="DH618" s="74"/>
      <c r="DI618" s="74"/>
      <c r="DJ618" s="74"/>
      <c r="DK618" s="74"/>
      <c r="DL618" s="74"/>
      <c r="DM618" s="74"/>
      <c r="DN618" s="74"/>
      <c r="DO618" s="74"/>
      <c r="DP618" s="74"/>
      <c r="DQ618" s="74"/>
      <c r="DR618" s="74"/>
      <c r="DS618" s="74"/>
      <c r="DT618" s="74"/>
      <c r="DU618" s="74"/>
      <c r="DV618" s="74"/>
      <c r="DW618" s="74"/>
      <c r="DX618" s="74"/>
      <c r="DY618" s="74"/>
      <c r="DZ618" s="74"/>
      <c r="EA618" s="74"/>
      <c r="EB618" s="74"/>
      <c r="EC618" s="74"/>
      <c r="ED618" s="74"/>
      <c r="EE618" s="74"/>
      <c r="EF618" s="74"/>
      <c r="EG618" s="74"/>
      <c r="EH618" s="74"/>
      <c r="EI618" s="74"/>
      <c r="EJ618" s="74"/>
      <c r="EK618" s="74"/>
      <c r="EL618" s="74"/>
      <c r="EM618" s="74"/>
      <c r="EN618" s="74"/>
      <c r="EO618" s="74"/>
      <c r="EP618" s="74"/>
      <c r="EQ618" s="74"/>
      <c r="ER618" s="74"/>
      <c r="ES618" s="74"/>
      <c r="ET618" s="74"/>
      <c r="EU618" s="74"/>
      <c r="EV618" s="74"/>
      <c r="EW618" s="74"/>
      <c r="EX618" s="74"/>
      <c r="EY618" s="74"/>
      <c r="EZ618" s="74"/>
      <c r="FA618" s="74"/>
      <c r="FB618" s="74"/>
      <c r="FC618" s="74"/>
      <c r="FD618" s="74"/>
      <c r="FE618" s="74"/>
      <c r="FF618" s="74"/>
      <c r="FG618" s="74"/>
      <c r="FH618" s="74"/>
      <c r="FI618" s="74"/>
      <c r="FJ618" s="74"/>
      <c r="FK618" s="74"/>
      <c r="FL618" s="74"/>
      <c r="FM618" s="74"/>
      <c r="FN618" s="74"/>
      <c r="FO618" s="74"/>
      <c r="FP618" s="74"/>
      <c r="FQ618" s="74"/>
      <c r="FR618" s="74"/>
      <c r="FS618" s="74"/>
      <c r="FT618" s="74"/>
      <c r="FU618" s="74"/>
      <c r="FV618" s="74"/>
      <c r="FW618" s="74"/>
      <c r="FX618" s="74"/>
      <c r="FY618" s="74"/>
      <c r="FZ618" s="74"/>
      <c r="GA618" s="74"/>
      <c r="GB618" s="74"/>
      <c r="GC618" s="74"/>
    </row>
    <row r="619" spans="4:185">
      <c r="D619" s="74"/>
      <c r="E619" s="74"/>
      <c r="F619" s="74"/>
      <c r="G619" s="74"/>
      <c r="H619" s="74"/>
      <c r="I619" s="74"/>
      <c r="J619" s="74"/>
      <c r="K619" s="74"/>
      <c r="L619" s="74"/>
      <c r="M619" s="74"/>
      <c r="N619" s="74"/>
      <c r="O619" s="74"/>
      <c r="P619" s="74"/>
      <c r="Q619" s="74"/>
      <c r="R619" s="74"/>
      <c r="S619" s="74"/>
      <c r="T619" s="74"/>
      <c r="U619" s="74"/>
      <c r="V619" s="74"/>
      <c r="W619" s="74"/>
      <c r="X619" s="74"/>
      <c r="Y619" s="74"/>
      <c r="Z619" s="74"/>
      <c r="AA619" s="74"/>
      <c r="AB619" s="74"/>
      <c r="AC619" s="74"/>
      <c r="AD619" s="74"/>
      <c r="AE619" s="74"/>
      <c r="AF619" s="74"/>
      <c r="AG619" s="74"/>
      <c r="AH619" s="74"/>
      <c r="AI619" s="74"/>
      <c r="AJ619" s="74"/>
      <c r="AK619" s="74"/>
      <c r="AL619" s="74"/>
      <c r="AM619" s="74"/>
      <c r="AN619" s="74"/>
      <c r="AO619" s="74"/>
      <c r="AP619" s="74"/>
      <c r="AQ619" s="74"/>
      <c r="AR619" s="74"/>
      <c r="AS619" s="74"/>
      <c r="AT619" s="74"/>
      <c r="AU619" s="74"/>
      <c r="AV619" s="74"/>
      <c r="AW619" s="74"/>
      <c r="AX619" s="74"/>
      <c r="AY619" s="74"/>
      <c r="AZ619" s="74"/>
      <c r="BA619" s="74"/>
      <c r="BB619" s="74"/>
      <c r="BC619" s="74"/>
      <c r="BD619" s="74"/>
      <c r="BE619" s="74"/>
      <c r="BF619" s="74"/>
      <c r="BG619" s="74"/>
      <c r="BH619" s="74"/>
      <c r="BI619" s="74"/>
      <c r="BJ619" s="74"/>
      <c r="BK619" s="74"/>
      <c r="BL619" s="74"/>
      <c r="BM619" s="74"/>
      <c r="BN619" s="74"/>
      <c r="BO619" s="74"/>
      <c r="BP619" s="74"/>
      <c r="BQ619" s="74"/>
      <c r="BR619" s="74"/>
      <c r="BS619" s="74"/>
      <c r="BT619" s="74"/>
      <c r="BU619" s="74"/>
      <c r="BV619" s="74"/>
      <c r="BW619" s="74"/>
      <c r="BX619" s="74"/>
      <c r="BY619" s="74"/>
      <c r="BZ619" s="74"/>
      <c r="CA619" s="74"/>
      <c r="CB619" s="74"/>
      <c r="CC619" s="74"/>
      <c r="CD619" s="74"/>
      <c r="CE619" s="74"/>
      <c r="CF619" s="74"/>
      <c r="CG619" s="74"/>
      <c r="CH619" s="74"/>
      <c r="CI619" s="74"/>
      <c r="CJ619" s="74"/>
      <c r="CK619" s="74"/>
      <c r="CL619" s="74"/>
      <c r="CM619" s="74"/>
      <c r="CN619" s="74"/>
      <c r="CO619" s="74"/>
      <c r="CP619" s="74"/>
      <c r="CQ619" s="74"/>
      <c r="CR619" s="74"/>
      <c r="CS619" s="74"/>
      <c r="CT619" s="74"/>
      <c r="CU619" s="74"/>
      <c r="CV619" s="74"/>
      <c r="CW619" s="74"/>
      <c r="CX619" s="74"/>
      <c r="CY619" s="74"/>
      <c r="CZ619" s="74"/>
      <c r="DA619" s="74"/>
      <c r="DB619" s="74"/>
      <c r="DC619" s="74"/>
      <c r="DD619" s="74"/>
      <c r="DE619" s="74"/>
      <c r="DF619" s="74"/>
      <c r="DG619" s="74"/>
      <c r="DH619" s="74"/>
      <c r="DI619" s="74"/>
      <c r="DJ619" s="74"/>
      <c r="DK619" s="74"/>
      <c r="DL619" s="74"/>
      <c r="DM619" s="74"/>
      <c r="DN619" s="74"/>
      <c r="DO619" s="74"/>
      <c r="DP619" s="74"/>
      <c r="DQ619" s="74"/>
      <c r="DR619" s="74"/>
      <c r="DS619" s="74"/>
      <c r="DT619" s="74"/>
      <c r="DU619" s="74"/>
      <c r="DV619" s="74"/>
      <c r="DW619" s="74"/>
      <c r="DX619" s="74"/>
      <c r="DY619" s="74"/>
      <c r="DZ619" s="74"/>
      <c r="EA619" s="74"/>
      <c r="EB619" s="74"/>
      <c r="EC619" s="74"/>
      <c r="ED619" s="74"/>
      <c r="EE619" s="74"/>
      <c r="EF619" s="74"/>
      <c r="EG619" s="74"/>
      <c r="EH619" s="74"/>
      <c r="EI619" s="74"/>
      <c r="EJ619" s="74"/>
      <c r="EK619" s="74"/>
      <c r="EL619" s="74"/>
      <c r="EM619" s="74"/>
      <c r="EN619" s="74"/>
      <c r="EO619" s="74"/>
      <c r="EP619" s="74"/>
      <c r="EQ619" s="74"/>
      <c r="ER619" s="74"/>
      <c r="ES619" s="74"/>
      <c r="ET619" s="74"/>
      <c r="EU619" s="74"/>
      <c r="EV619" s="74"/>
      <c r="EW619" s="74"/>
      <c r="EX619" s="74"/>
      <c r="EY619" s="74"/>
      <c r="EZ619" s="74"/>
      <c r="FA619" s="74"/>
      <c r="FB619" s="74"/>
      <c r="FC619" s="74"/>
      <c r="FD619" s="74"/>
      <c r="FE619" s="74"/>
      <c r="FF619" s="74"/>
      <c r="FG619" s="74"/>
      <c r="FH619" s="74"/>
      <c r="FI619" s="74"/>
      <c r="FJ619" s="74"/>
      <c r="FK619" s="74"/>
      <c r="FL619" s="74"/>
      <c r="FM619" s="74"/>
      <c r="FN619" s="74"/>
      <c r="FO619" s="74"/>
      <c r="FP619" s="74"/>
      <c r="FQ619" s="74"/>
      <c r="FR619" s="74"/>
      <c r="FS619" s="74"/>
      <c r="FT619" s="74"/>
      <c r="FU619" s="74"/>
      <c r="FV619" s="74"/>
      <c r="FW619" s="74"/>
      <c r="FX619" s="74"/>
      <c r="FY619" s="74"/>
      <c r="FZ619" s="74"/>
      <c r="GA619" s="74"/>
      <c r="GB619" s="74"/>
      <c r="GC619" s="74"/>
    </row>
    <row r="620" spans="4:185">
      <c r="D620" s="74"/>
      <c r="E620" s="74"/>
      <c r="F620" s="74"/>
      <c r="G620" s="74"/>
      <c r="H620" s="74"/>
      <c r="I620" s="74"/>
      <c r="J620" s="74"/>
      <c r="K620" s="74"/>
      <c r="L620" s="74"/>
      <c r="M620" s="74"/>
      <c r="N620" s="74"/>
      <c r="O620" s="74"/>
      <c r="P620" s="74"/>
      <c r="Q620" s="74"/>
      <c r="R620" s="74"/>
      <c r="S620" s="74"/>
      <c r="T620" s="74"/>
      <c r="U620" s="74"/>
      <c r="V620" s="74"/>
      <c r="W620" s="74"/>
      <c r="X620" s="74"/>
      <c r="Y620" s="74"/>
      <c r="Z620" s="74"/>
      <c r="AA620" s="74"/>
      <c r="AB620" s="74"/>
      <c r="AC620" s="74"/>
      <c r="AD620" s="74"/>
      <c r="AE620" s="74"/>
      <c r="AF620" s="74"/>
      <c r="AG620" s="74"/>
      <c r="AH620" s="74"/>
      <c r="AI620" s="74"/>
      <c r="AJ620" s="74"/>
      <c r="AK620" s="74"/>
      <c r="AL620" s="74"/>
      <c r="AM620" s="74"/>
      <c r="AN620" s="74"/>
      <c r="AO620" s="74"/>
      <c r="AP620" s="74"/>
      <c r="AQ620" s="74"/>
      <c r="AR620" s="74"/>
      <c r="AS620" s="74"/>
      <c r="AT620" s="74"/>
      <c r="AU620" s="74"/>
      <c r="AV620" s="74"/>
      <c r="AW620" s="74"/>
      <c r="AX620" s="74"/>
      <c r="AY620" s="74"/>
      <c r="AZ620" s="74"/>
      <c r="BA620" s="74"/>
      <c r="BB620" s="74"/>
      <c r="BC620" s="74"/>
      <c r="BD620" s="74"/>
      <c r="BE620" s="74"/>
      <c r="BF620" s="74"/>
      <c r="BG620" s="74"/>
      <c r="BH620" s="74"/>
      <c r="BI620" s="74"/>
      <c r="BJ620" s="74"/>
      <c r="BK620" s="74"/>
      <c r="BL620" s="74"/>
      <c r="BM620" s="74"/>
      <c r="BN620" s="74"/>
      <c r="BO620" s="74"/>
      <c r="BP620" s="74"/>
      <c r="BQ620" s="74"/>
      <c r="BR620" s="74"/>
      <c r="BS620" s="74"/>
      <c r="BT620" s="74"/>
      <c r="BU620" s="74"/>
      <c r="BV620" s="74"/>
      <c r="BW620" s="74"/>
      <c r="BX620" s="74"/>
      <c r="BY620" s="74"/>
      <c r="BZ620" s="74"/>
      <c r="CA620" s="74"/>
      <c r="CB620" s="74"/>
      <c r="CC620" s="74"/>
      <c r="CD620" s="74"/>
      <c r="CE620" s="74"/>
      <c r="CF620" s="74"/>
      <c r="CG620" s="74"/>
      <c r="CH620" s="74"/>
      <c r="CI620" s="74"/>
      <c r="CJ620" s="74"/>
      <c r="CK620" s="74"/>
      <c r="CL620" s="74"/>
      <c r="CM620" s="74"/>
      <c r="CN620" s="74"/>
      <c r="CO620" s="74"/>
      <c r="CP620" s="74"/>
      <c r="CQ620" s="74"/>
      <c r="CR620" s="74"/>
      <c r="CS620" s="74"/>
      <c r="CT620" s="74"/>
      <c r="CU620" s="74"/>
      <c r="CV620" s="74"/>
      <c r="CW620" s="74"/>
      <c r="CX620" s="74"/>
      <c r="CY620" s="74"/>
      <c r="CZ620" s="74"/>
      <c r="DA620" s="74"/>
      <c r="DB620" s="74"/>
      <c r="DC620" s="74"/>
      <c r="DD620" s="74"/>
      <c r="DE620" s="74"/>
      <c r="DF620" s="74"/>
      <c r="DG620" s="74"/>
      <c r="DH620" s="74"/>
      <c r="DI620" s="74"/>
      <c r="DJ620" s="74"/>
      <c r="DK620" s="74"/>
      <c r="DL620" s="74"/>
      <c r="DM620" s="74"/>
      <c r="DN620" s="74"/>
      <c r="DO620" s="74"/>
      <c r="DP620" s="74"/>
      <c r="DQ620" s="74"/>
      <c r="DR620" s="74"/>
      <c r="DS620" s="74"/>
      <c r="DT620" s="74"/>
      <c r="DU620" s="74"/>
      <c r="DV620" s="74"/>
      <c r="DW620" s="74"/>
      <c r="DX620" s="74"/>
      <c r="DY620" s="74"/>
      <c r="DZ620" s="74"/>
      <c r="EA620" s="74"/>
      <c r="EB620" s="74"/>
      <c r="EC620" s="74"/>
      <c r="ED620" s="74"/>
      <c r="EE620" s="74"/>
      <c r="EF620" s="74"/>
      <c r="EG620" s="74"/>
      <c r="EH620" s="74"/>
      <c r="EI620" s="74"/>
      <c r="EJ620" s="74"/>
      <c r="EK620" s="74"/>
      <c r="EL620" s="74"/>
      <c r="EM620" s="74"/>
      <c r="EN620" s="74"/>
      <c r="EO620" s="74"/>
      <c r="EP620" s="74"/>
      <c r="EQ620" s="74"/>
      <c r="ER620" s="74"/>
      <c r="ES620" s="74"/>
      <c r="ET620" s="74"/>
      <c r="EU620" s="74"/>
      <c r="EV620" s="74"/>
      <c r="EW620" s="74"/>
      <c r="EX620" s="74"/>
      <c r="EY620" s="74"/>
      <c r="EZ620" s="74"/>
      <c r="FA620" s="74"/>
      <c r="FB620" s="74"/>
      <c r="FC620" s="74"/>
      <c r="FD620" s="74"/>
      <c r="FE620" s="74"/>
      <c r="FF620" s="74"/>
      <c r="FG620" s="74"/>
      <c r="FH620" s="74"/>
      <c r="FI620" s="74"/>
      <c r="FJ620" s="74"/>
      <c r="FK620" s="74"/>
      <c r="FL620" s="74"/>
      <c r="FM620" s="74"/>
      <c r="FN620" s="74"/>
      <c r="FO620" s="74"/>
      <c r="FP620" s="74"/>
      <c r="FQ620" s="74"/>
      <c r="FR620" s="74"/>
      <c r="FS620" s="74"/>
      <c r="FT620" s="74"/>
      <c r="FU620" s="74"/>
      <c r="FV620" s="74"/>
      <c r="FW620" s="74"/>
      <c r="FX620" s="74"/>
      <c r="FY620" s="74"/>
      <c r="FZ620" s="74"/>
      <c r="GA620" s="74"/>
      <c r="GB620" s="74"/>
      <c r="GC620" s="74"/>
    </row>
    <row r="621" spans="4:185">
      <c r="D621" s="74"/>
      <c r="E621" s="74"/>
      <c r="F621" s="74"/>
      <c r="G621" s="74"/>
      <c r="H621" s="74"/>
      <c r="I621" s="74"/>
      <c r="J621" s="74"/>
      <c r="K621" s="74"/>
      <c r="L621" s="74"/>
      <c r="M621" s="74"/>
      <c r="N621" s="74"/>
      <c r="O621" s="74"/>
      <c r="P621" s="74"/>
      <c r="Q621" s="74"/>
      <c r="R621" s="74"/>
      <c r="S621" s="74"/>
      <c r="T621" s="74"/>
      <c r="U621" s="74"/>
      <c r="V621" s="74"/>
      <c r="W621" s="74"/>
      <c r="X621" s="74"/>
      <c r="Y621" s="74"/>
      <c r="Z621" s="74"/>
      <c r="AA621" s="74"/>
      <c r="AB621" s="74"/>
      <c r="AC621" s="74"/>
      <c r="AD621" s="74"/>
      <c r="AE621" s="74"/>
      <c r="AF621" s="74"/>
      <c r="AG621" s="74"/>
      <c r="AH621" s="74"/>
      <c r="AI621" s="74"/>
      <c r="AJ621" s="74"/>
      <c r="AK621" s="74"/>
      <c r="AL621" s="74"/>
      <c r="AM621" s="74"/>
      <c r="AN621" s="74"/>
      <c r="AO621" s="74"/>
      <c r="AP621" s="74"/>
      <c r="AQ621" s="74"/>
      <c r="AR621" s="74"/>
      <c r="AS621" s="74"/>
      <c r="AT621" s="74"/>
      <c r="AU621" s="74"/>
      <c r="AV621" s="74"/>
      <c r="AW621" s="74"/>
      <c r="AX621" s="74"/>
      <c r="AY621" s="74"/>
      <c r="AZ621" s="74"/>
      <c r="BA621" s="74"/>
      <c r="BB621" s="74"/>
      <c r="BC621" s="74"/>
      <c r="BD621" s="74"/>
      <c r="BE621" s="74"/>
      <c r="BF621" s="74"/>
      <c r="BG621" s="74"/>
      <c r="BH621" s="74"/>
      <c r="BI621" s="74"/>
      <c r="BJ621" s="74"/>
      <c r="BK621" s="74"/>
      <c r="BL621" s="74"/>
      <c r="BM621" s="74"/>
      <c r="BN621" s="74"/>
      <c r="BO621" s="74"/>
      <c r="BP621" s="74"/>
      <c r="BQ621" s="74"/>
      <c r="BR621" s="74"/>
      <c r="BS621" s="74"/>
      <c r="BT621" s="74"/>
      <c r="BU621" s="74"/>
      <c r="BV621" s="74"/>
      <c r="BW621" s="74"/>
      <c r="BX621" s="74"/>
      <c r="BY621" s="74"/>
      <c r="BZ621" s="74"/>
      <c r="CA621" s="74"/>
      <c r="CB621" s="74"/>
      <c r="CC621" s="74"/>
      <c r="CD621" s="74"/>
      <c r="CE621" s="74"/>
      <c r="CF621" s="74"/>
      <c r="CG621" s="74"/>
      <c r="CH621" s="74"/>
      <c r="CI621" s="74"/>
      <c r="CJ621" s="74"/>
      <c r="CK621" s="74"/>
      <c r="CL621" s="74"/>
      <c r="CM621" s="74"/>
      <c r="CN621" s="74"/>
      <c r="CO621" s="74"/>
      <c r="CP621" s="74"/>
      <c r="CQ621" s="74"/>
      <c r="CR621" s="74"/>
      <c r="CS621" s="74"/>
      <c r="CT621" s="74"/>
      <c r="CU621" s="74"/>
      <c r="CV621" s="74"/>
      <c r="CW621" s="74"/>
      <c r="CX621" s="74"/>
      <c r="CY621" s="74"/>
      <c r="CZ621" s="74"/>
      <c r="DA621" s="74"/>
      <c r="DB621" s="74"/>
      <c r="DC621" s="74"/>
      <c r="DD621" s="74"/>
      <c r="DE621" s="74"/>
      <c r="DF621" s="74"/>
      <c r="DG621" s="74"/>
      <c r="DH621" s="74"/>
      <c r="DI621" s="74"/>
      <c r="DJ621" s="74"/>
      <c r="DK621" s="74"/>
      <c r="DL621" s="74"/>
      <c r="DM621" s="74"/>
      <c r="DN621" s="74"/>
      <c r="DO621" s="74"/>
      <c r="DP621" s="74"/>
      <c r="DQ621" s="74"/>
      <c r="DR621" s="74"/>
      <c r="DS621" s="74"/>
      <c r="DT621" s="74"/>
      <c r="DU621" s="74"/>
      <c r="DV621" s="74"/>
      <c r="DW621" s="74"/>
      <c r="DX621" s="74"/>
      <c r="DY621" s="74"/>
      <c r="DZ621" s="74"/>
      <c r="EA621" s="74"/>
      <c r="EB621" s="74"/>
      <c r="EC621" s="74"/>
      <c r="ED621" s="74"/>
      <c r="EE621" s="74"/>
      <c r="EF621" s="74"/>
      <c r="EG621" s="74"/>
      <c r="EH621" s="74"/>
      <c r="EI621" s="74"/>
      <c r="EJ621" s="74"/>
      <c r="EK621" s="74"/>
      <c r="EL621" s="74"/>
      <c r="EM621" s="74"/>
      <c r="EN621" s="74"/>
      <c r="EO621" s="74"/>
      <c r="EP621" s="74"/>
      <c r="EQ621" s="74"/>
      <c r="ER621" s="74"/>
      <c r="ES621" s="74"/>
      <c r="ET621" s="74"/>
      <c r="EU621" s="74"/>
      <c r="EV621" s="74"/>
      <c r="EW621" s="74"/>
      <c r="EX621" s="74"/>
      <c r="EY621" s="74"/>
      <c r="EZ621" s="74"/>
      <c r="FA621" s="74"/>
      <c r="FB621" s="74"/>
      <c r="FC621" s="74"/>
      <c r="FD621" s="74"/>
      <c r="FE621" s="74"/>
      <c r="FF621" s="74"/>
      <c r="FG621" s="74"/>
      <c r="FH621" s="74"/>
      <c r="FI621" s="74"/>
      <c r="FJ621" s="74"/>
      <c r="FK621" s="74"/>
      <c r="FL621" s="74"/>
      <c r="FM621" s="74"/>
      <c r="FN621" s="74"/>
      <c r="FO621" s="74"/>
      <c r="FP621" s="74"/>
      <c r="FQ621" s="74"/>
      <c r="FR621" s="74"/>
      <c r="FS621" s="74"/>
      <c r="FT621" s="74"/>
      <c r="FU621" s="74"/>
      <c r="FV621" s="74"/>
      <c r="FW621" s="74"/>
      <c r="FX621" s="74"/>
      <c r="FY621" s="74"/>
      <c r="FZ621" s="74"/>
      <c r="GA621" s="74"/>
      <c r="GB621" s="74"/>
      <c r="GC621" s="74"/>
    </row>
    <row r="622" spans="4:185">
      <c r="D622" s="74"/>
      <c r="E622" s="74"/>
      <c r="F622" s="74"/>
      <c r="G622" s="74"/>
      <c r="H622" s="74"/>
      <c r="I622" s="74"/>
      <c r="J622" s="74"/>
      <c r="K622" s="74"/>
      <c r="L622" s="74"/>
      <c r="M622" s="74"/>
      <c r="N622" s="74"/>
      <c r="O622" s="74"/>
      <c r="P622" s="74"/>
      <c r="Q622" s="74"/>
      <c r="R622" s="74"/>
      <c r="S622" s="74"/>
      <c r="T622" s="74"/>
      <c r="U622" s="74"/>
      <c r="V622" s="74"/>
      <c r="W622" s="74"/>
      <c r="X622" s="74"/>
      <c r="Y622" s="74"/>
      <c r="Z622" s="74"/>
      <c r="AA622" s="74"/>
      <c r="AB622" s="74"/>
      <c r="AC622" s="74"/>
      <c r="AD622" s="74"/>
      <c r="AE622" s="74"/>
      <c r="AF622" s="74"/>
      <c r="AG622" s="74"/>
      <c r="AH622" s="74"/>
      <c r="AI622" s="74"/>
      <c r="AJ622" s="74"/>
      <c r="AK622" s="74"/>
      <c r="AL622" s="74"/>
      <c r="AM622" s="74"/>
      <c r="AN622" s="74"/>
      <c r="AO622" s="74"/>
      <c r="AP622" s="74"/>
      <c r="AQ622" s="74"/>
      <c r="AR622" s="74"/>
      <c r="AS622" s="74"/>
      <c r="AT622" s="74"/>
      <c r="AU622" s="74"/>
      <c r="AV622" s="74"/>
      <c r="AW622" s="74"/>
      <c r="AX622" s="74"/>
      <c r="AY622" s="74"/>
      <c r="AZ622" s="74"/>
      <c r="BA622" s="74"/>
      <c r="BB622" s="74"/>
      <c r="BC622" s="74"/>
      <c r="BD622" s="74"/>
      <c r="BE622" s="74"/>
      <c r="BF622" s="74"/>
      <c r="BG622" s="74"/>
      <c r="BH622" s="74"/>
      <c r="BI622" s="74"/>
      <c r="BJ622" s="74"/>
      <c r="BK622" s="74"/>
      <c r="BL622" s="74"/>
      <c r="BM622" s="74"/>
      <c r="BN622" s="74"/>
      <c r="BO622" s="74"/>
      <c r="BP622" s="74"/>
      <c r="BQ622" s="74"/>
      <c r="BR622" s="74"/>
      <c r="BS622" s="74"/>
      <c r="BT622" s="74"/>
      <c r="BU622" s="74"/>
      <c r="BV622" s="74"/>
      <c r="BW622" s="74"/>
      <c r="BX622" s="74"/>
      <c r="BY622" s="74"/>
      <c r="BZ622" s="74"/>
      <c r="CA622" s="74"/>
      <c r="CB622" s="74"/>
      <c r="CC622" s="74"/>
      <c r="CD622" s="74"/>
      <c r="CE622" s="74"/>
      <c r="CF622" s="74"/>
      <c r="CG622" s="74"/>
      <c r="CH622" s="74"/>
      <c r="CI622" s="74"/>
      <c r="CJ622" s="74"/>
      <c r="CK622" s="74"/>
      <c r="CL622" s="74"/>
      <c r="CM622" s="74"/>
      <c r="CN622" s="74"/>
      <c r="CO622" s="74"/>
      <c r="CP622" s="74"/>
      <c r="CQ622" s="74"/>
      <c r="CR622" s="74"/>
      <c r="CS622" s="74"/>
      <c r="CT622" s="74"/>
      <c r="CU622" s="74"/>
      <c r="CV622" s="74"/>
      <c r="CW622" s="74"/>
      <c r="CX622" s="74"/>
      <c r="CY622" s="74"/>
      <c r="CZ622" s="74"/>
      <c r="DA622" s="74"/>
      <c r="DB622" s="74"/>
      <c r="DC622" s="74"/>
      <c r="DD622" s="74"/>
      <c r="DE622" s="74"/>
      <c r="DF622" s="74"/>
      <c r="DG622" s="74"/>
      <c r="DH622" s="74"/>
      <c r="DI622" s="74"/>
      <c r="DJ622" s="74"/>
      <c r="DK622" s="74"/>
      <c r="DL622" s="74"/>
      <c r="DM622" s="74"/>
      <c r="DN622" s="74"/>
      <c r="DO622" s="74"/>
      <c r="DP622" s="74"/>
      <c r="DQ622" s="74"/>
      <c r="DR622" s="74"/>
      <c r="DS622" s="74"/>
      <c r="DT622" s="74"/>
      <c r="DU622" s="74"/>
      <c r="DV622" s="74"/>
      <c r="DW622" s="74"/>
      <c r="DX622" s="74"/>
      <c r="DY622" s="74"/>
      <c r="DZ622" s="74"/>
      <c r="EA622" s="74"/>
      <c r="EB622" s="74"/>
      <c r="EC622" s="74"/>
      <c r="ED622" s="74"/>
      <c r="EE622" s="74"/>
      <c r="EF622" s="74"/>
      <c r="EG622" s="74"/>
      <c r="EH622" s="74"/>
      <c r="EI622" s="74"/>
      <c r="EJ622" s="74"/>
      <c r="EK622" s="74"/>
      <c r="EL622" s="74"/>
      <c r="EM622" s="74"/>
      <c r="EN622" s="74"/>
      <c r="EO622" s="74"/>
      <c r="EP622" s="74"/>
      <c r="EQ622" s="74"/>
      <c r="ER622" s="74"/>
      <c r="ES622" s="74"/>
      <c r="ET622" s="74"/>
      <c r="EU622" s="74"/>
      <c r="EV622" s="74"/>
      <c r="EW622" s="74"/>
      <c r="EX622" s="74"/>
      <c r="EY622" s="74"/>
      <c r="EZ622" s="74"/>
      <c r="FA622" s="74"/>
      <c r="FB622" s="74"/>
      <c r="FC622" s="74"/>
      <c r="FD622" s="74"/>
      <c r="FE622" s="74"/>
      <c r="FF622" s="74"/>
      <c r="FG622" s="74"/>
      <c r="FH622" s="74"/>
      <c r="FI622" s="74"/>
      <c r="FJ622" s="74"/>
      <c r="FK622" s="74"/>
      <c r="FL622" s="74"/>
      <c r="FM622" s="74"/>
      <c r="FN622" s="74"/>
      <c r="FO622" s="74"/>
      <c r="FP622" s="74"/>
      <c r="FQ622" s="74"/>
      <c r="FR622" s="74"/>
      <c r="FS622" s="74"/>
      <c r="FT622" s="74"/>
      <c r="FU622" s="74"/>
      <c r="FV622" s="74"/>
      <c r="FW622" s="74"/>
      <c r="FX622" s="74"/>
      <c r="FY622" s="74"/>
      <c r="FZ622" s="74"/>
      <c r="GA622" s="74"/>
      <c r="GB622" s="74"/>
      <c r="GC622" s="74"/>
    </row>
    <row r="623" spans="4:185">
      <c r="D623" s="74"/>
      <c r="E623" s="74"/>
      <c r="F623" s="74"/>
      <c r="G623" s="74"/>
      <c r="H623" s="74"/>
      <c r="I623" s="74"/>
      <c r="J623" s="74"/>
      <c r="K623" s="74"/>
      <c r="L623" s="74"/>
      <c r="M623" s="74"/>
      <c r="N623" s="74"/>
      <c r="O623" s="74"/>
      <c r="P623" s="74"/>
      <c r="Q623" s="74"/>
      <c r="R623" s="74"/>
      <c r="S623" s="74"/>
      <c r="T623" s="74"/>
      <c r="U623" s="74"/>
      <c r="V623" s="74"/>
      <c r="W623" s="74"/>
      <c r="X623" s="74"/>
      <c r="Y623" s="74"/>
      <c r="Z623" s="74"/>
      <c r="AA623" s="74"/>
      <c r="AB623" s="74"/>
      <c r="AC623" s="74"/>
      <c r="AD623" s="74"/>
      <c r="AE623" s="74"/>
      <c r="AF623" s="74"/>
      <c r="AG623" s="74"/>
      <c r="AH623" s="74"/>
      <c r="AI623" s="74"/>
      <c r="AJ623" s="74"/>
      <c r="AK623" s="74"/>
      <c r="AL623" s="74"/>
      <c r="AM623" s="74"/>
      <c r="AN623" s="74"/>
      <c r="AO623" s="74"/>
      <c r="AP623" s="74"/>
      <c r="AQ623" s="74"/>
      <c r="AR623" s="74"/>
      <c r="AS623" s="74"/>
      <c r="AT623" s="74"/>
      <c r="AU623" s="74"/>
      <c r="AV623" s="74"/>
      <c r="AW623" s="74"/>
      <c r="AX623" s="74"/>
      <c r="AY623" s="74"/>
      <c r="AZ623" s="74"/>
      <c r="BA623" s="74"/>
      <c r="BB623" s="74"/>
      <c r="BC623" s="74"/>
      <c r="BD623" s="74"/>
      <c r="BE623" s="74"/>
      <c r="BF623" s="74"/>
      <c r="BG623" s="74"/>
      <c r="BH623" s="74"/>
      <c r="BI623" s="74"/>
      <c r="BJ623" s="74"/>
      <c r="BK623" s="74"/>
      <c r="BL623" s="74"/>
      <c r="BM623" s="74"/>
      <c r="BN623" s="74"/>
      <c r="BO623" s="74"/>
      <c r="BP623" s="74"/>
      <c r="BQ623" s="74"/>
      <c r="BR623" s="74"/>
      <c r="BS623" s="74"/>
      <c r="BT623" s="74"/>
      <c r="BU623" s="74"/>
      <c r="BV623" s="74"/>
      <c r="BW623" s="74"/>
      <c r="BX623" s="74"/>
      <c r="BY623" s="74"/>
      <c r="BZ623" s="74"/>
      <c r="CA623" s="74"/>
      <c r="CB623" s="74"/>
      <c r="CC623" s="74"/>
      <c r="CD623" s="74"/>
      <c r="CE623" s="74"/>
      <c r="CF623" s="74"/>
      <c r="CG623" s="74"/>
      <c r="CH623" s="74"/>
      <c r="CI623" s="74"/>
      <c r="CJ623" s="74"/>
      <c r="CK623" s="74"/>
      <c r="CL623" s="74"/>
      <c r="CM623" s="74"/>
      <c r="CN623" s="74"/>
      <c r="CO623" s="74"/>
      <c r="CP623" s="74"/>
      <c r="CQ623" s="74"/>
      <c r="CR623" s="74"/>
      <c r="CS623" s="74"/>
      <c r="CT623" s="74"/>
      <c r="CU623" s="74"/>
      <c r="CV623" s="74"/>
      <c r="CW623" s="74"/>
      <c r="CX623" s="74"/>
      <c r="CY623" s="74"/>
      <c r="CZ623" s="74"/>
      <c r="DA623" s="74"/>
      <c r="DB623" s="74"/>
      <c r="DC623" s="74"/>
      <c r="DD623" s="74"/>
      <c r="DE623" s="74"/>
      <c r="DF623" s="74"/>
      <c r="DG623" s="74"/>
      <c r="DH623" s="74"/>
      <c r="DI623" s="74"/>
      <c r="DJ623" s="74"/>
      <c r="DK623" s="74"/>
      <c r="DL623" s="74"/>
      <c r="DM623" s="74"/>
      <c r="DN623" s="74"/>
      <c r="DO623" s="74"/>
      <c r="DP623" s="74"/>
      <c r="DQ623" s="74"/>
      <c r="DR623" s="74"/>
      <c r="DS623" s="74"/>
      <c r="DT623" s="74"/>
      <c r="DU623" s="74"/>
      <c r="DV623" s="74"/>
      <c r="DW623" s="74"/>
      <c r="DX623" s="74"/>
      <c r="DY623" s="74"/>
      <c r="DZ623" s="74"/>
      <c r="EA623" s="74"/>
      <c r="EB623" s="74"/>
      <c r="EC623" s="74"/>
      <c r="ED623" s="74"/>
      <c r="EE623" s="74"/>
      <c r="EF623" s="74"/>
      <c r="EG623" s="74"/>
      <c r="EH623" s="74"/>
      <c r="EI623" s="74"/>
      <c r="EJ623" s="74"/>
      <c r="EK623" s="74"/>
      <c r="EL623" s="74"/>
      <c r="EM623" s="74"/>
      <c r="EN623" s="74"/>
      <c r="EO623" s="74"/>
      <c r="EP623" s="74"/>
      <c r="EQ623" s="74"/>
      <c r="ER623" s="74"/>
      <c r="ES623" s="74"/>
      <c r="ET623" s="74"/>
      <c r="EU623" s="74"/>
      <c r="EV623" s="74"/>
      <c r="EW623" s="74"/>
      <c r="EX623" s="74"/>
      <c r="EY623" s="74"/>
      <c r="EZ623" s="74"/>
      <c r="FA623" s="74"/>
      <c r="FB623" s="74"/>
      <c r="FC623" s="74"/>
      <c r="FD623" s="74"/>
      <c r="FE623" s="74"/>
      <c r="FF623" s="74"/>
      <c r="FG623" s="74"/>
      <c r="FH623" s="74"/>
      <c r="FI623" s="74"/>
      <c r="FJ623" s="74"/>
      <c r="FK623" s="74"/>
      <c r="FL623" s="74"/>
      <c r="FM623" s="74"/>
      <c r="FN623" s="74"/>
      <c r="FO623" s="74"/>
      <c r="FP623" s="74"/>
      <c r="FQ623" s="74"/>
      <c r="FR623" s="74"/>
      <c r="FS623" s="74"/>
      <c r="FT623" s="74"/>
      <c r="FU623" s="74"/>
      <c r="FV623" s="74"/>
      <c r="FW623" s="74"/>
      <c r="FX623" s="74"/>
      <c r="FY623" s="74"/>
      <c r="FZ623" s="74"/>
      <c r="GA623" s="74"/>
      <c r="GB623" s="74"/>
      <c r="GC623" s="74"/>
    </row>
    <row r="624" spans="4:185">
      <c r="D624" s="74"/>
      <c r="E624" s="74"/>
      <c r="F624" s="74"/>
      <c r="G624" s="74"/>
      <c r="H624" s="74"/>
      <c r="I624" s="74"/>
      <c r="J624" s="74"/>
      <c r="K624" s="74"/>
      <c r="L624" s="74"/>
      <c r="M624" s="74"/>
      <c r="N624" s="74"/>
      <c r="O624" s="74"/>
      <c r="P624" s="74"/>
      <c r="Q624" s="74"/>
      <c r="R624" s="74"/>
      <c r="S624" s="74"/>
      <c r="T624" s="74"/>
      <c r="U624" s="74"/>
      <c r="V624" s="74"/>
      <c r="W624" s="74"/>
      <c r="X624" s="74"/>
      <c r="Y624" s="74"/>
      <c r="Z624" s="74"/>
      <c r="AA624" s="74"/>
      <c r="AB624" s="74"/>
      <c r="AC624" s="74"/>
      <c r="AD624" s="74"/>
      <c r="AE624" s="74"/>
      <c r="AF624" s="74"/>
      <c r="AG624" s="74"/>
      <c r="AH624" s="74"/>
      <c r="AI624" s="74"/>
      <c r="AJ624" s="74"/>
      <c r="AK624" s="74"/>
      <c r="AL624" s="74"/>
      <c r="AM624" s="74"/>
      <c r="AN624" s="74"/>
      <c r="AO624" s="74"/>
      <c r="AP624" s="74"/>
      <c r="AQ624" s="74"/>
      <c r="AR624" s="74"/>
      <c r="AS624" s="74"/>
      <c r="AT624" s="74"/>
      <c r="AU624" s="74"/>
      <c r="AV624" s="74"/>
      <c r="AW624" s="74"/>
      <c r="AX624" s="74"/>
      <c r="AY624" s="74"/>
      <c r="AZ624" s="74"/>
      <c r="BA624" s="74"/>
      <c r="BB624" s="74"/>
      <c r="BC624" s="74"/>
      <c r="BD624" s="74"/>
      <c r="BE624" s="74"/>
      <c r="BF624" s="74"/>
      <c r="BG624" s="74"/>
      <c r="BH624" s="74"/>
      <c r="BI624" s="74"/>
      <c r="BJ624" s="74"/>
      <c r="BK624" s="74"/>
      <c r="BL624" s="74"/>
      <c r="BM624" s="74"/>
      <c r="BN624" s="74"/>
      <c r="BO624" s="74"/>
      <c r="BP624" s="74"/>
      <c r="BQ624" s="74"/>
      <c r="BR624" s="74"/>
      <c r="BS624" s="74"/>
      <c r="BT624" s="74"/>
      <c r="BU624" s="74"/>
      <c r="BV624" s="74"/>
      <c r="BW624" s="74"/>
      <c r="BX624" s="74"/>
      <c r="BY624" s="74"/>
      <c r="BZ624" s="74"/>
      <c r="CA624" s="74"/>
      <c r="CB624" s="74"/>
      <c r="CC624" s="74"/>
      <c r="CD624" s="74"/>
      <c r="CE624" s="74"/>
      <c r="CF624" s="74"/>
      <c r="CG624" s="74"/>
      <c r="CH624" s="74"/>
      <c r="CI624" s="74"/>
      <c r="CJ624" s="74"/>
      <c r="CK624" s="74"/>
      <c r="CL624" s="74"/>
      <c r="CM624" s="74"/>
      <c r="CN624" s="74"/>
      <c r="CO624" s="74"/>
      <c r="CP624" s="74"/>
      <c r="CQ624" s="74"/>
      <c r="CR624" s="74"/>
      <c r="CS624" s="74"/>
      <c r="CT624" s="74"/>
      <c r="CU624" s="74"/>
      <c r="CV624" s="74"/>
      <c r="CW624" s="74"/>
      <c r="CX624" s="74"/>
      <c r="CY624" s="74"/>
      <c r="CZ624" s="74"/>
      <c r="DA624" s="74"/>
      <c r="DB624" s="74"/>
      <c r="DC624" s="74"/>
      <c r="DD624" s="74"/>
      <c r="DE624" s="74"/>
      <c r="DF624" s="74"/>
      <c r="DG624" s="74"/>
      <c r="DH624" s="74"/>
      <c r="DI624" s="74"/>
      <c r="DJ624" s="74"/>
      <c r="DK624" s="74"/>
      <c r="DL624" s="74"/>
      <c r="DM624" s="74"/>
      <c r="DN624" s="74"/>
      <c r="DO624" s="74"/>
      <c r="DP624" s="74"/>
      <c r="DQ624" s="74"/>
      <c r="DR624" s="74"/>
      <c r="DS624" s="74"/>
      <c r="DT624" s="74"/>
      <c r="DU624" s="74"/>
      <c r="DV624" s="74"/>
      <c r="DW624" s="74"/>
      <c r="DX624" s="74"/>
      <c r="DY624" s="74"/>
      <c r="DZ624" s="74"/>
      <c r="EA624" s="74"/>
      <c r="EB624" s="74"/>
      <c r="EC624" s="74"/>
      <c r="ED624" s="74"/>
      <c r="EE624" s="74"/>
      <c r="EF624" s="74"/>
      <c r="EG624" s="74"/>
      <c r="EH624" s="74"/>
      <c r="EI624" s="74"/>
      <c r="EJ624" s="74"/>
      <c r="EK624" s="74"/>
      <c r="EL624" s="74"/>
      <c r="EM624" s="74"/>
      <c r="EN624" s="74"/>
      <c r="EO624" s="74"/>
      <c r="EP624" s="74"/>
      <c r="EQ624" s="74"/>
      <c r="ER624" s="74"/>
      <c r="ES624" s="74"/>
      <c r="ET624" s="74"/>
      <c r="EU624" s="74"/>
      <c r="EV624" s="74"/>
      <c r="EW624" s="74"/>
      <c r="EX624" s="74"/>
      <c r="EY624" s="74"/>
      <c r="EZ624" s="74"/>
      <c r="FA624" s="74"/>
      <c r="FB624" s="74"/>
      <c r="FC624" s="74"/>
      <c r="FD624" s="74"/>
      <c r="FE624" s="74"/>
      <c r="FF624" s="74"/>
      <c r="FG624" s="74"/>
      <c r="FH624" s="74"/>
      <c r="FI624" s="74"/>
      <c r="FJ624" s="74"/>
      <c r="FK624" s="74"/>
      <c r="FL624" s="74"/>
      <c r="FM624" s="74"/>
      <c r="FN624" s="74"/>
      <c r="FO624" s="74"/>
      <c r="FP624" s="74"/>
      <c r="FQ624" s="74"/>
      <c r="FR624" s="74"/>
      <c r="FS624" s="74"/>
      <c r="FT624" s="74"/>
      <c r="FU624" s="74"/>
      <c r="FV624" s="74"/>
      <c r="FW624" s="74"/>
      <c r="FX624" s="74"/>
      <c r="FY624" s="74"/>
      <c r="FZ624" s="74"/>
      <c r="GA624" s="74"/>
      <c r="GB624" s="74"/>
      <c r="GC624" s="74"/>
    </row>
    <row r="625" spans="4:185">
      <c r="D625" s="74"/>
      <c r="E625" s="74"/>
      <c r="F625" s="74"/>
      <c r="G625" s="74"/>
      <c r="H625" s="74"/>
      <c r="I625" s="74"/>
      <c r="J625" s="74"/>
      <c r="K625" s="74"/>
      <c r="L625" s="74"/>
      <c r="M625" s="74"/>
      <c r="N625" s="74"/>
      <c r="O625" s="74"/>
      <c r="P625" s="74"/>
      <c r="Q625" s="74"/>
      <c r="R625" s="74"/>
      <c r="S625" s="74"/>
      <c r="T625" s="74"/>
      <c r="U625" s="74"/>
      <c r="V625" s="74"/>
      <c r="W625" s="74"/>
      <c r="X625" s="74"/>
      <c r="Y625" s="74"/>
      <c r="Z625" s="74"/>
      <c r="AA625" s="74"/>
      <c r="AB625" s="74"/>
      <c r="AC625" s="74"/>
      <c r="AD625" s="74"/>
      <c r="AE625" s="74"/>
      <c r="AF625" s="74"/>
      <c r="AG625" s="74"/>
      <c r="AH625" s="74"/>
      <c r="AI625" s="74"/>
      <c r="AJ625" s="74"/>
      <c r="AK625" s="74"/>
      <c r="AL625" s="74"/>
      <c r="AM625" s="74"/>
      <c r="AN625" s="74"/>
      <c r="AO625" s="74"/>
      <c r="AP625" s="74"/>
      <c r="AQ625" s="74"/>
      <c r="AR625" s="74"/>
      <c r="AS625" s="74"/>
      <c r="AT625" s="74"/>
      <c r="AU625" s="74"/>
      <c r="AV625" s="74"/>
      <c r="AW625" s="74"/>
      <c r="AX625" s="74"/>
      <c r="AY625" s="74"/>
      <c r="AZ625" s="74"/>
      <c r="BA625" s="74"/>
      <c r="BB625" s="74"/>
      <c r="BC625" s="74"/>
      <c r="BD625" s="74"/>
      <c r="BE625" s="74"/>
      <c r="BF625" s="74"/>
      <c r="BG625" s="74"/>
      <c r="BH625" s="74"/>
      <c r="BI625" s="74"/>
      <c r="BJ625" s="74"/>
      <c r="BK625" s="74"/>
      <c r="BL625" s="74"/>
      <c r="BM625" s="74"/>
      <c r="BN625" s="74"/>
      <c r="BO625" s="74"/>
      <c r="BP625" s="74"/>
      <c r="BQ625" s="74"/>
      <c r="BR625" s="74"/>
      <c r="BS625" s="74"/>
      <c r="BT625" s="74"/>
      <c r="BU625" s="74"/>
      <c r="BV625" s="74"/>
      <c r="BW625" s="74"/>
      <c r="BX625" s="74"/>
      <c r="BY625" s="74"/>
      <c r="BZ625" s="74"/>
      <c r="CA625" s="74"/>
      <c r="CB625" s="74"/>
      <c r="CC625" s="74"/>
      <c r="CD625" s="74"/>
      <c r="CE625" s="74"/>
      <c r="CF625" s="74"/>
      <c r="CG625" s="74"/>
      <c r="CH625" s="74"/>
      <c r="CI625" s="74"/>
      <c r="CJ625" s="74"/>
      <c r="CK625" s="74"/>
      <c r="CL625" s="74"/>
      <c r="CM625" s="74"/>
      <c r="CN625" s="74"/>
      <c r="CO625" s="74"/>
      <c r="CP625" s="74"/>
      <c r="CQ625" s="74"/>
      <c r="CR625" s="74"/>
      <c r="CS625" s="74"/>
      <c r="CT625" s="74"/>
      <c r="CU625" s="74"/>
      <c r="CV625" s="74"/>
      <c r="CW625" s="74"/>
      <c r="CX625" s="74"/>
      <c r="CY625" s="74"/>
      <c r="CZ625" s="74"/>
      <c r="DA625" s="74"/>
      <c r="DB625" s="74"/>
      <c r="DC625" s="74"/>
      <c r="DD625" s="74"/>
      <c r="DE625" s="74"/>
      <c r="DF625" s="74"/>
      <c r="DG625" s="74"/>
      <c r="DH625" s="74"/>
      <c r="DI625" s="74"/>
      <c r="DJ625" s="74"/>
      <c r="DK625" s="74"/>
      <c r="DL625" s="74"/>
      <c r="DM625" s="74"/>
      <c r="DN625" s="74"/>
      <c r="DO625" s="74"/>
      <c r="DP625" s="74"/>
      <c r="DQ625" s="74"/>
      <c r="DR625" s="74"/>
      <c r="DS625" s="74"/>
      <c r="DT625" s="74"/>
      <c r="DU625" s="74"/>
      <c r="DV625" s="74"/>
      <c r="DW625" s="74"/>
      <c r="DX625" s="74"/>
      <c r="DY625" s="74"/>
      <c r="DZ625" s="74"/>
      <c r="EA625" s="74"/>
      <c r="EB625" s="74"/>
      <c r="EC625" s="74"/>
      <c r="ED625" s="74"/>
      <c r="EE625" s="74"/>
      <c r="EF625" s="74"/>
      <c r="EG625" s="74"/>
      <c r="EH625" s="74"/>
      <c r="EI625" s="74"/>
      <c r="EJ625" s="74"/>
      <c r="EK625" s="74"/>
      <c r="EL625" s="74"/>
      <c r="EM625" s="74"/>
      <c r="EN625" s="74"/>
      <c r="EO625" s="74"/>
      <c r="EP625" s="74"/>
      <c r="EQ625" s="74"/>
      <c r="ER625" s="74"/>
      <c r="ES625" s="74"/>
      <c r="ET625" s="74"/>
      <c r="EU625" s="74"/>
      <c r="EV625" s="74"/>
      <c r="EW625" s="74"/>
      <c r="EX625" s="74"/>
      <c r="EY625" s="74"/>
      <c r="EZ625" s="74"/>
      <c r="FA625" s="74"/>
      <c r="FB625" s="74"/>
      <c r="FC625" s="74"/>
      <c r="FD625" s="74"/>
      <c r="FE625" s="74"/>
      <c r="FF625" s="74"/>
      <c r="FG625" s="74"/>
      <c r="FH625" s="74"/>
      <c r="FI625" s="74"/>
      <c r="FJ625" s="74"/>
      <c r="FK625" s="74"/>
      <c r="FL625" s="74"/>
      <c r="FM625" s="74"/>
      <c r="FN625" s="74"/>
      <c r="FO625" s="74"/>
      <c r="FP625" s="74"/>
      <c r="FQ625" s="74"/>
      <c r="FR625" s="74"/>
      <c r="FS625" s="74"/>
      <c r="FT625" s="74"/>
      <c r="FU625" s="74"/>
      <c r="FV625" s="74"/>
      <c r="FW625" s="74"/>
      <c r="FX625" s="74"/>
      <c r="FY625" s="74"/>
      <c r="FZ625" s="74"/>
      <c r="GA625" s="74"/>
      <c r="GB625" s="74"/>
      <c r="GC625" s="74"/>
    </row>
    <row r="626" spans="4:185">
      <c r="D626" s="74"/>
      <c r="E626" s="74"/>
      <c r="F626" s="74"/>
      <c r="G626" s="74"/>
      <c r="H626" s="74"/>
      <c r="I626" s="74"/>
      <c r="J626" s="74"/>
      <c r="K626" s="74"/>
      <c r="L626" s="74"/>
      <c r="M626" s="74"/>
      <c r="N626" s="74"/>
      <c r="O626" s="74"/>
      <c r="P626" s="74"/>
      <c r="Q626" s="74"/>
      <c r="R626" s="74"/>
      <c r="S626" s="74"/>
      <c r="T626" s="74"/>
      <c r="U626" s="74"/>
      <c r="V626" s="74"/>
      <c r="W626" s="74"/>
      <c r="X626" s="74"/>
      <c r="Y626" s="74"/>
      <c r="Z626" s="74"/>
      <c r="AA626" s="74"/>
      <c r="AB626" s="74"/>
      <c r="AC626" s="74"/>
      <c r="AD626" s="74"/>
      <c r="AE626" s="74"/>
      <c r="AF626" s="74"/>
      <c r="AG626" s="74"/>
      <c r="AH626" s="74"/>
      <c r="AI626" s="74"/>
      <c r="AJ626" s="74"/>
      <c r="AK626" s="74"/>
      <c r="AL626" s="74"/>
      <c r="AM626" s="74"/>
      <c r="AN626" s="74"/>
      <c r="AO626" s="74"/>
      <c r="AP626" s="74"/>
      <c r="AQ626" s="74"/>
      <c r="AR626" s="74"/>
      <c r="AS626" s="74"/>
      <c r="AT626" s="74"/>
      <c r="AU626" s="74"/>
      <c r="AV626" s="74"/>
      <c r="AW626" s="74"/>
      <c r="AX626" s="74"/>
      <c r="AY626" s="74"/>
      <c r="AZ626" s="74"/>
      <c r="BA626" s="74"/>
      <c r="BB626" s="74"/>
      <c r="BC626" s="74"/>
      <c r="BD626" s="74"/>
      <c r="BE626" s="74"/>
      <c r="BF626" s="74"/>
      <c r="BG626" s="74"/>
      <c r="BH626" s="74"/>
      <c r="BI626" s="74"/>
      <c r="BJ626" s="74"/>
      <c r="BK626" s="74"/>
      <c r="BL626" s="74"/>
      <c r="BM626" s="74"/>
      <c r="BN626" s="74"/>
      <c r="BO626" s="74"/>
      <c r="BP626" s="74"/>
      <c r="BQ626" s="74"/>
      <c r="BR626" s="74"/>
      <c r="BS626" s="74"/>
      <c r="BT626" s="74"/>
      <c r="BU626" s="74"/>
      <c r="BV626" s="74"/>
      <c r="BW626" s="74"/>
      <c r="BX626" s="74"/>
      <c r="BY626" s="74"/>
      <c r="BZ626" s="74"/>
      <c r="CA626" s="74"/>
      <c r="CB626" s="74"/>
      <c r="CC626" s="74"/>
      <c r="CD626" s="74"/>
      <c r="CE626" s="74"/>
      <c r="CF626" s="74"/>
      <c r="CG626" s="74"/>
      <c r="CH626" s="74"/>
      <c r="CI626" s="74"/>
      <c r="CJ626" s="74"/>
      <c r="CK626" s="74"/>
      <c r="CL626" s="74"/>
      <c r="CM626" s="74"/>
      <c r="CN626" s="74"/>
      <c r="CO626" s="74"/>
      <c r="CP626" s="74"/>
      <c r="CQ626" s="74"/>
      <c r="CR626" s="74"/>
      <c r="CS626" s="74"/>
      <c r="CT626" s="74"/>
      <c r="CU626" s="74"/>
      <c r="CV626" s="74"/>
      <c r="CW626" s="74"/>
      <c r="CX626" s="74"/>
      <c r="CY626" s="74"/>
      <c r="CZ626" s="74"/>
      <c r="DA626" s="74"/>
      <c r="DB626" s="74"/>
      <c r="DC626" s="74"/>
      <c r="DD626" s="74"/>
      <c r="DE626" s="74"/>
      <c r="DF626" s="74"/>
      <c r="DG626" s="74"/>
      <c r="DH626" s="74"/>
      <c r="DI626" s="74"/>
      <c r="DJ626" s="74"/>
      <c r="DK626" s="74"/>
      <c r="DL626" s="74"/>
      <c r="DM626" s="74"/>
      <c r="DN626" s="74"/>
      <c r="DO626" s="74"/>
      <c r="DP626" s="74"/>
      <c r="DQ626" s="74"/>
      <c r="DR626" s="74"/>
      <c r="DS626" s="74"/>
      <c r="DT626" s="74"/>
      <c r="DU626" s="74"/>
      <c r="DV626" s="74"/>
      <c r="DW626" s="74"/>
      <c r="DX626" s="74"/>
      <c r="DY626" s="74"/>
      <c r="DZ626" s="74"/>
      <c r="EA626" s="74"/>
      <c r="EB626" s="74"/>
      <c r="EC626" s="74"/>
      <c r="ED626" s="74"/>
      <c r="EE626" s="74"/>
      <c r="EF626" s="74"/>
      <c r="EG626" s="74"/>
      <c r="EH626" s="74"/>
      <c r="EI626" s="74"/>
      <c r="EJ626" s="74"/>
      <c r="EK626" s="74"/>
      <c r="EL626" s="74"/>
      <c r="EM626" s="74"/>
      <c r="EN626" s="74"/>
      <c r="EO626" s="74"/>
      <c r="EP626" s="74"/>
      <c r="EQ626" s="74"/>
      <c r="ER626" s="74"/>
      <c r="ES626" s="74"/>
      <c r="ET626" s="74"/>
      <c r="EU626" s="74"/>
      <c r="EV626" s="74"/>
      <c r="EW626" s="74"/>
      <c r="EX626" s="74"/>
      <c r="EY626" s="74"/>
      <c r="EZ626" s="74"/>
      <c r="FA626" s="74"/>
      <c r="FB626" s="74"/>
      <c r="FC626" s="74"/>
      <c r="FD626" s="74"/>
      <c r="FE626" s="74"/>
      <c r="FF626" s="74"/>
      <c r="FG626" s="74"/>
      <c r="FH626" s="74"/>
      <c r="FI626" s="74"/>
      <c r="FJ626" s="74"/>
      <c r="FK626" s="74"/>
      <c r="FL626" s="74"/>
      <c r="FM626" s="74"/>
      <c r="FN626" s="74"/>
      <c r="FO626" s="74"/>
      <c r="FP626" s="74"/>
      <c r="FQ626" s="74"/>
      <c r="FR626" s="74"/>
      <c r="FS626" s="74"/>
      <c r="FT626" s="74"/>
      <c r="FU626" s="74"/>
      <c r="FV626" s="74"/>
      <c r="FW626" s="74"/>
      <c r="FX626" s="74"/>
      <c r="FY626" s="74"/>
      <c r="FZ626" s="74"/>
      <c r="GA626" s="74"/>
      <c r="GB626" s="74"/>
      <c r="GC626" s="74"/>
    </row>
    <row r="627" spans="4:185">
      <c r="D627" s="74"/>
      <c r="E627" s="74"/>
      <c r="F627" s="74"/>
      <c r="G627" s="74"/>
      <c r="H627" s="74"/>
      <c r="I627" s="74"/>
      <c r="J627" s="74"/>
      <c r="K627" s="74"/>
      <c r="L627" s="74"/>
      <c r="M627" s="74"/>
      <c r="N627" s="74"/>
      <c r="O627" s="74"/>
      <c r="P627" s="74"/>
      <c r="Q627" s="74"/>
      <c r="R627" s="74"/>
      <c r="S627" s="74"/>
      <c r="T627" s="74"/>
      <c r="U627" s="74"/>
      <c r="V627" s="74"/>
      <c r="W627" s="74"/>
      <c r="X627" s="74"/>
      <c r="Y627" s="74"/>
      <c r="Z627" s="74"/>
      <c r="AA627" s="74"/>
      <c r="AB627" s="74"/>
      <c r="AC627" s="74"/>
      <c r="AD627" s="74"/>
      <c r="AE627" s="74"/>
      <c r="AF627" s="74"/>
      <c r="AG627" s="74"/>
      <c r="AH627" s="74"/>
      <c r="AI627" s="74"/>
      <c r="AJ627" s="74"/>
      <c r="AK627" s="74"/>
      <c r="AL627" s="74"/>
      <c r="AM627" s="74"/>
      <c r="AN627" s="74"/>
      <c r="AO627" s="74"/>
      <c r="AP627" s="74"/>
      <c r="AQ627" s="74"/>
      <c r="AR627" s="74"/>
      <c r="AS627" s="74"/>
      <c r="AT627" s="74"/>
      <c r="AU627" s="74"/>
      <c r="AV627" s="74"/>
      <c r="AW627" s="74"/>
      <c r="AX627" s="74"/>
      <c r="AY627" s="74"/>
      <c r="AZ627" s="74"/>
      <c r="BA627" s="74"/>
      <c r="BB627" s="74"/>
      <c r="BC627" s="74"/>
      <c r="BD627" s="74"/>
      <c r="BE627" s="74"/>
      <c r="BF627" s="74"/>
      <c r="BG627" s="74"/>
      <c r="BH627" s="74"/>
      <c r="BI627" s="74"/>
      <c r="BJ627" s="74"/>
      <c r="BK627" s="74"/>
      <c r="BL627" s="74"/>
      <c r="BM627" s="74"/>
      <c r="BN627" s="74"/>
      <c r="BO627" s="74"/>
      <c r="BP627" s="74"/>
      <c r="BQ627" s="74"/>
      <c r="BR627" s="74"/>
      <c r="BS627" s="74"/>
      <c r="BT627" s="74"/>
      <c r="BU627" s="74"/>
      <c r="BV627" s="74"/>
      <c r="BW627" s="74"/>
      <c r="BX627" s="74"/>
      <c r="BY627" s="74"/>
      <c r="BZ627" s="74"/>
      <c r="CA627" s="74"/>
      <c r="CB627" s="74"/>
      <c r="CC627" s="74"/>
      <c r="CD627" s="74"/>
      <c r="CE627" s="74"/>
      <c r="CF627" s="74"/>
      <c r="CG627" s="74"/>
      <c r="CH627" s="74"/>
      <c r="CI627" s="74"/>
      <c r="CJ627" s="74"/>
      <c r="CK627" s="74"/>
      <c r="CL627" s="74"/>
      <c r="CM627" s="74"/>
      <c r="CN627" s="74"/>
      <c r="CO627" s="74"/>
      <c r="CP627" s="74"/>
      <c r="CQ627" s="74"/>
      <c r="CR627" s="74"/>
      <c r="CS627" s="74"/>
      <c r="CT627" s="74"/>
      <c r="CU627" s="74"/>
      <c r="CV627" s="74"/>
      <c r="CW627" s="74"/>
      <c r="CX627" s="74"/>
      <c r="CY627" s="74"/>
      <c r="CZ627" s="74"/>
      <c r="DA627" s="74"/>
      <c r="DB627" s="74"/>
      <c r="DC627" s="74"/>
      <c r="DD627" s="74"/>
      <c r="DE627" s="74"/>
      <c r="DF627" s="74"/>
      <c r="DG627" s="74"/>
      <c r="DH627" s="74"/>
      <c r="DI627" s="74"/>
      <c r="DJ627" s="74"/>
      <c r="DK627" s="74"/>
      <c r="DL627" s="74"/>
      <c r="DM627" s="74"/>
      <c r="DN627" s="74"/>
      <c r="DO627" s="74"/>
      <c r="DP627" s="74"/>
      <c r="DQ627" s="74"/>
      <c r="DR627" s="74"/>
      <c r="DS627" s="74"/>
      <c r="DT627" s="74"/>
      <c r="DU627" s="74"/>
      <c r="DV627" s="74"/>
      <c r="DW627" s="74"/>
      <c r="DX627" s="74"/>
      <c r="DY627" s="74"/>
      <c r="DZ627" s="74"/>
      <c r="EA627" s="74"/>
      <c r="EB627" s="74"/>
      <c r="EC627" s="74"/>
      <c r="ED627" s="74"/>
      <c r="EE627" s="74"/>
      <c r="EF627" s="74"/>
      <c r="EG627" s="74"/>
      <c r="EH627" s="74"/>
      <c r="EI627" s="74"/>
      <c r="EJ627" s="74"/>
      <c r="EK627" s="74"/>
      <c r="EL627" s="74"/>
      <c r="EM627" s="74"/>
      <c r="EN627" s="74"/>
      <c r="EO627" s="74"/>
      <c r="EP627" s="74"/>
      <c r="EQ627" s="74"/>
      <c r="ER627" s="74"/>
      <c r="ES627" s="74"/>
      <c r="ET627" s="74"/>
      <c r="EU627" s="74"/>
      <c r="EV627" s="74"/>
      <c r="EW627" s="74"/>
      <c r="EX627" s="74"/>
      <c r="EY627" s="74"/>
      <c r="EZ627" s="74"/>
      <c r="FA627" s="74"/>
      <c r="FB627" s="74"/>
      <c r="FC627" s="74"/>
      <c r="FD627" s="74"/>
      <c r="FE627" s="74"/>
      <c r="FF627" s="74"/>
      <c r="FG627" s="74"/>
      <c r="FH627" s="74"/>
      <c r="FI627" s="74"/>
      <c r="FJ627" s="74"/>
      <c r="FK627" s="74"/>
      <c r="FL627" s="74"/>
      <c r="FM627" s="74"/>
      <c r="FN627" s="74"/>
      <c r="FO627" s="74"/>
      <c r="FP627" s="74"/>
      <c r="FQ627" s="74"/>
      <c r="FR627" s="74"/>
      <c r="FS627" s="74"/>
      <c r="FT627" s="74"/>
      <c r="FU627" s="74"/>
      <c r="FV627" s="74"/>
      <c r="FW627" s="74"/>
      <c r="FX627" s="74"/>
      <c r="FY627" s="74"/>
      <c r="FZ627" s="74"/>
      <c r="GA627" s="74"/>
      <c r="GB627" s="74"/>
      <c r="GC627" s="74"/>
    </row>
    <row r="628" spans="4:185">
      <c r="D628" s="74"/>
      <c r="E628" s="74"/>
      <c r="F628" s="74"/>
      <c r="G628" s="74"/>
      <c r="H628" s="74"/>
      <c r="I628" s="74"/>
      <c r="J628" s="74"/>
      <c r="K628" s="74"/>
      <c r="L628" s="74"/>
      <c r="M628" s="74"/>
      <c r="N628" s="74"/>
      <c r="O628" s="74"/>
      <c r="P628" s="74"/>
      <c r="Q628" s="74"/>
      <c r="R628" s="74"/>
      <c r="S628" s="74"/>
      <c r="T628" s="74"/>
      <c r="U628" s="74"/>
      <c r="V628" s="74"/>
      <c r="W628" s="74"/>
      <c r="X628" s="74"/>
      <c r="Y628" s="74"/>
      <c r="Z628" s="74"/>
      <c r="AA628" s="74"/>
      <c r="AB628" s="74"/>
      <c r="AC628" s="74"/>
      <c r="AD628" s="74"/>
      <c r="AE628" s="74"/>
      <c r="AF628" s="74"/>
      <c r="AG628" s="74"/>
      <c r="AH628" s="74"/>
      <c r="AI628" s="74"/>
      <c r="AJ628" s="74"/>
      <c r="AK628" s="74"/>
      <c r="AL628" s="74"/>
      <c r="AM628" s="74"/>
      <c r="AN628" s="74"/>
      <c r="AO628" s="74"/>
      <c r="AP628" s="74"/>
      <c r="AQ628" s="74"/>
      <c r="AR628" s="74"/>
      <c r="AS628" s="74"/>
      <c r="AT628" s="74"/>
      <c r="AU628" s="74"/>
      <c r="AV628" s="74"/>
      <c r="AW628" s="74"/>
      <c r="AX628" s="74"/>
      <c r="AY628" s="74"/>
      <c r="AZ628" s="74"/>
      <c r="BA628" s="74"/>
      <c r="BB628" s="74"/>
      <c r="BC628" s="74"/>
      <c r="BD628" s="74"/>
      <c r="BE628" s="74"/>
      <c r="BF628" s="74"/>
      <c r="BG628" s="74"/>
      <c r="BH628" s="74"/>
      <c r="BI628" s="74"/>
      <c r="BJ628" s="74"/>
      <c r="BK628" s="74"/>
      <c r="BL628" s="74"/>
      <c r="BM628" s="74"/>
      <c r="BN628" s="74"/>
      <c r="BO628" s="74"/>
      <c r="BP628" s="74"/>
      <c r="BQ628" s="74"/>
      <c r="BR628" s="74"/>
      <c r="BS628" s="74"/>
      <c r="BT628" s="74"/>
      <c r="BU628" s="74"/>
      <c r="BV628" s="74"/>
      <c r="BW628" s="74"/>
      <c r="BX628" s="74"/>
      <c r="BY628" s="74"/>
      <c r="BZ628" s="74"/>
      <c r="CA628" s="74"/>
      <c r="CB628" s="74"/>
      <c r="CC628" s="74"/>
      <c r="CD628" s="74"/>
      <c r="CE628" s="74"/>
      <c r="CF628" s="74"/>
      <c r="CG628" s="74"/>
      <c r="CH628" s="74"/>
      <c r="CI628" s="74"/>
      <c r="CJ628" s="74"/>
      <c r="CK628" s="74"/>
      <c r="CL628" s="74"/>
      <c r="CM628" s="74"/>
      <c r="CN628" s="74"/>
      <c r="CO628" s="74"/>
      <c r="CP628" s="74"/>
      <c r="CQ628" s="74"/>
      <c r="CR628" s="74"/>
      <c r="CS628" s="74"/>
      <c r="CT628" s="74"/>
      <c r="CU628" s="74"/>
      <c r="CV628" s="74"/>
      <c r="CW628" s="74"/>
      <c r="CX628" s="74"/>
      <c r="CY628" s="74"/>
      <c r="CZ628" s="74"/>
      <c r="DA628" s="74"/>
      <c r="DB628" s="74"/>
      <c r="DC628" s="74"/>
      <c r="DD628" s="74"/>
      <c r="DE628" s="74"/>
      <c r="DF628" s="74"/>
      <c r="DG628" s="74"/>
      <c r="DH628" s="74"/>
      <c r="DI628" s="74"/>
      <c r="DJ628" s="74"/>
      <c r="DK628" s="74"/>
      <c r="DL628" s="74"/>
      <c r="DM628" s="74"/>
      <c r="DN628" s="74"/>
      <c r="DO628" s="74"/>
      <c r="DP628" s="74"/>
      <c r="DQ628" s="74"/>
      <c r="DR628" s="74"/>
      <c r="DS628" s="74"/>
      <c r="DT628" s="74"/>
      <c r="DU628" s="74"/>
      <c r="DV628" s="74"/>
      <c r="DW628" s="74"/>
      <c r="DX628" s="74"/>
      <c r="DY628" s="74"/>
      <c r="DZ628" s="74"/>
      <c r="EA628" s="74"/>
      <c r="EB628" s="74"/>
      <c r="EC628" s="74"/>
      <c r="ED628" s="74"/>
      <c r="EE628" s="74"/>
      <c r="EF628" s="74"/>
      <c r="EG628" s="74"/>
      <c r="EH628" s="74"/>
      <c r="EI628" s="74"/>
      <c r="EJ628" s="74"/>
      <c r="EK628" s="74"/>
      <c r="EL628" s="74"/>
      <c r="EM628" s="74"/>
      <c r="EN628" s="74"/>
      <c r="EO628" s="74"/>
      <c r="EP628" s="74"/>
      <c r="EQ628" s="74"/>
      <c r="ER628" s="74"/>
      <c r="ES628" s="74"/>
      <c r="ET628" s="74"/>
      <c r="EU628" s="74"/>
      <c r="EV628" s="74"/>
      <c r="EW628" s="74"/>
      <c r="EX628" s="74"/>
      <c r="EY628" s="74"/>
      <c r="EZ628" s="74"/>
      <c r="FA628" s="74"/>
      <c r="FB628" s="74"/>
      <c r="FC628" s="74"/>
      <c r="FD628" s="74"/>
      <c r="FE628" s="74"/>
      <c r="FF628" s="74"/>
      <c r="FG628" s="74"/>
      <c r="FH628" s="74"/>
      <c r="FI628" s="74"/>
      <c r="FJ628" s="74"/>
      <c r="FK628" s="74"/>
      <c r="FL628" s="74"/>
      <c r="FM628" s="74"/>
      <c r="FN628" s="74"/>
      <c r="FO628" s="74"/>
      <c r="FP628" s="74"/>
      <c r="FQ628" s="74"/>
      <c r="FR628" s="74"/>
      <c r="FS628" s="74"/>
      <c r="FT628" s="74"/>
      <c r="FU628" s="74"/>
      <c r="FV628" s="74"/>
      <c r="FW628" s="74"/>
      <c r="FX628" s="74"/>
      <c r="FY628" s="74"/>
      <c r="FZ628" s="74"/>
      <c r="GA628" s="74"/>
      <c r="GB628" s="74"/>
      <c r="GC628" s="74"/>
    </row>
    <row r="629" spans="4:185">
      <c r="D629" s="74"/>
      <c r="E629" s="74"/>
      <c r="F629" s="74"/>
      <c r="G629" s="74"/>
      <c r="H629" s="74"/>
      <c r="I629" s="74"/>
      <c r="J629" s="74"/>
      <c r="K629" s="74"/>
      <c r="L629" s="74"/>
      <c r="M629" s="74"/>
      <c r="N629" s="74"/>
      <c r="O629" s="74"/>
      <c r="P629" s="74"/>
      <c r="Q629" s="74"/>
      <c r="R629" s="74"/>
      <c r="S629" s="74"/>
      <c r="T629" s="74"/>
      <c r="U629" s="74"/>
      <c r="V629" s="74"/>
      <c r="W629" s="74"/>
      <c r="X629" s="74"/>
      <c r="Y629" s="74"/>
      <c r="Z629" s="74"/>
      <c r="AA629" s="74"/>
      <c r="AB629" s="74"/>
      <c r="AC629" s="74"/>
      <c r="AD629" s="74"/>
      <c r="AE629" s="74"/>
      <c r="AF629" s="74"/>
      <c r="AG629" s="74"/>
      <c r="AH629" s="74"/>
      <c r="AI629" s="74"/>
      <c r="AJ629" s="74"/>
      <c r="AK629" s="74"/>
      <c r="AL629" s="74"/>
      <c r="AM629" s="74"/>
      <c r="AN629" s="74"/>
      <c r="AO629" s="74"/>
      <c r="AP629" s="74"/>
      <c r="AQ629" s="74"/>
      <c r="AR629" s="74"/>
      <c r="AS629" s="74"/>
      <c r="AT629" s="74"/>
      <c r="AU629" s="74"/>
      <c r="AV629" s="74"/>
      <c r="AW629" s="74"/>
      <c r="AX629" s="74"/>
      <c r="AY629" s="74"/>
      <c r="AZ629" s="74"/>
      <c r="BA629" s="74"/>
      <c r="BB629" s="74"/>
      <c r="BC629" s="74"/>
      <c r="BD629" s="74"/>
      <c r="BE629" s="74"/>
      <c r="BF629" s="74"/>
      <c r="BG629" s="74"/>
      <c r="BH629" s="74"/>
      <c r="BI629" s="74"/>
      <c r="BJ629" s="74"/>
      <c r="BK629" s="74"/>
      <c r="BL629" s="74"/>
      <c r="BM629" s="74"/>
      <c r="BN629" s="74"/>
      <c r="BO629" s="74"/>
      <c r="BP629" s="74"/>
      <c r="BQ629" s="74"/>
      <c r="BR629" s="74"/>
      <c r="BS629" s="74"/>
      <c r="BT629" s="74"/>
      <c r="BU629" s="74"/>
      <c r="BV629" s="74"/>
      <c r="BW629" s="74"/>
      <c r="BX629" s="74"/>
      <c r="BY629" s="74"/>
      <c r="BZ629" s="74"/>
      <c r="CA629" s="74"/>
      <c r="CB629" s="74"/>
      <c r="CC629" s="74"/>
      <c r="CD629" s="74"/>
      <c r="CE629" s="74"/>
      <c r="CF629" s="74"/>
      <c r="CG629" s="74"/>
      <c r="CH629" s="74"/>
      <c r="CI629" s="74"/>
      <c r="CJ629" s="74"/>
      <c r="CK629" s="74"/>
      <c r="CL629" s="74"/>
      <c r="CM629" s="74"/>
      <c r="CN629" s="74"/>
      <c r="CO629" s="74"/>
      <c r="CP629" s="74"/>
      <c r="CQ629" s="74"/>
      <c r="CR629" s="74"/>
      <c r="CS629" s="74"/>
      <c r="CT629" s="74"/>
      <c r="CU629" s="74"/>
      <c r="CV629" s="74"/>
      <c r="CW629" s="74"/>
      <c r="CX629" s="74"/>
      <c r="CY629" s="74"/>
      <c r="CZ629" s="74"/>
      <c r="DA629" s="74"/>
      <c r="DB629" s="74"/>
      <c r="DC629" s="74"/>
      <c r="DD629" s="74"/>
      <c r="DE629" s="74"/>
      <c r="DF629" s="74"/>
      <c r="DG629" s="74"/>
      <c r="DH629" s="74"/>
      <c r="DI629" s="74"/>
      <c r="DJ629" s="74"/>
      <c r="DK629" s="74"/>
      <c r="DL629" s="74"/>
      <c r="DM629" s="74"/>
      <c r="DN629" s="74"/>
      <c r="DO629" s="74"/>
      <c r="DP629" s="74"/>
      <c r="DQ629" s="74"/>
      <c r="DR629" s="74"/>
      <c r="DS629" s="74"/>
      <c r="DT629" s="74"/>
      <c r="DU629" s="74"/>
      <c r="DV629" s="74"/>
      <c r="DW629" s="74"/>
      <c r="DX629" s="74"/>
      <c r="DY629" s="74"/>
      <c r="DZ629" s="74"/>
      <c r="EA629" s="74"/>
      <c r="EB629" s="74"/>
      <c r="EC629" s="74"/>
      <c r="ED629" s="74"/>
      <c r="EE629" s="74"/>
      <c r="EF629" s="74"/>
      <c r="EG629" s="74"/>
      <c r="EH629" s="74"/>
      <c r="EI629" s="74"/>
      <c r="EJ629" s="74"/>
      <c r="EK629" s="74"/>
      <c r="EL629" s="74"/>
      <c r="EM629" s="74"/>
      <c r="EN629" s="74"/>
      <c r="EO629" s="74"/>
      <c r="EP629" s="74"/>
      <c r="EQ629" s="74"/>
      <c r="ER629" s="74"/>
      <c r="ES629" s="74"/>
      <c r="ET629" s="74"/>
      <c r="EU629" s="74"/>
      <c r="EV629" s="74"/>
      <c r="EW629" s="74"/>
      <c r="EX629" s="74"/>
      <c r="EY629" s="74"/>
      <c r="EZ629" s="74"/>
      <c r="FA629" s="74"/>
      <c r="FB629" s="74"/>
      <c r="FC629" s="74"/>
      <c r="FD629" s="74"/>
      <c r="FE629" s="74"/>
      <c r="FF629" s="74"/>
      <c r="FG629" s="74"/>
      <c r="FH629" s="74"/>
      <c r="FI629" s="74"/>
      <c r="FJ629" s="74"/>
      <c r="FK629" s="74"/>
      <c r="FL629" s="74"/>
      <c r="FM629" s="74"/>
      <c r="FN629" s="74"/>
      <c r="FO629" s="74"/>
      <c r="FP629" s="74"/>
      <c r="FQ629" s="74"/>
      <c r="FR629" s="74"/>
      <c r="FS629" s="74"/>
      <c r="FT629" s="74"/>
      <c r="FU629" s="74"/>
      <c r="FV629" s="74"/>
      <c r="FW629" s="74"/>
      <c r="FX629" s="74"/>
      <c r="FY629" s="74"/>
      <c r="FZ629" s="74"/>
      <c r="GA629" s="74"/>
      <c r="GB629" s="74"/>
      <c r="GC629" s="74"/>
    </row>
    <row r="630" spans="4:185">
      <c r="D630" s="74"/>
      <c r="E630" s="74"/>
      <c r="F630" s="74"/>
      <c r="G630" s="74"/>
      <c r="H630" s="74"/>
      <c r="I630" s="74"/>
      <c r="J630" s="74"/>
      <c r="K630" s="74"/>
      <c r="L630" s="74"/>
      <c r="M630" s="74"/>
      <c r="N630" s="74"/>
      <c r="O630" s="74"/>
      <c r="P630" s="74"/>
      <c r="Q630" s="74"/>
      <c r="R630" s="74"/>
      <c r="S630" s="74"/>
      <c r="T630" s="74"/>
      <c r="U630" s="74"/>
      <c r="V630" s="74"/>
      <c r="W630" s="74"/>
      <c r="X630" s="74"/>
      <c r="Y630" s="74"/>
      <c r="Z630" s="74"/>
      <c r="AA630" s="74"/>
      <c r="AB630" s="74"/>
      <c r="AC630" s="74"/>
      <c r="AD630" s="74"/>
      <c r="AE630" s="74"/>
      <c r="AF630" s="74"/>
      <c r="AG630" s="74"/>
      <c r="AH630" s="74"/>
      <c r="AI630" s="74"/>
      <c r="AJ630" s="74"/>
      <c r="AK630" s="74"/>
      <c r="AL630" s="74"/>
      <c r="AM630" s="74"/>
      <c r="AN630" s="74"/>
      <c r="AO630" s="74"/>
      <c r="AP630" s="74"/>
      <c r="AQ630" s="74"/>
      <c r="AR630" s="74"/>
      <c r="AS630" s="74"/>
      <c r="AT630" s="74"/>
      <c r="AU630" s="74"/>
      <c r="AV630" s="74"/>
      <c r="AW630" s="74"/>
      <c r="AX630" s="74"/>
      <c r="AY630" s="74"/>
      <c r="AZ630" s="74"/>
      <c r="BA630" s="74"/>
      <c r="BB630" s="74"/>
      <c r="BC630" s="74"/>
      <c r="BD630" s="74"/>
      <c r="BE630" s="74"/>
      <c r="BF630" s="74"/>
      <c r="BG630" s="74"/>
      <c r="BH630" s="74"/>
      <c r="BI630" s="74"/>
      <c r="BJ630" s="74"/>
      <c r="BK630" s="74"/>
      <c r="BL630" s="74"/>
      <c r="BM630" s="74"/>
      <c r="BN630" s="74"/>
      <c r="BO630" s="74"/>
      <c r="BP630" s="74"/>
      <c r="BQ630" s="74"/>
      <c r="BR630" s="74"/>
      <c r="BS630" s="74"/>
      <c r="BT630" s="74"/>
      <c r="BU630" s="74"/>
      <c r="BV630" s="74"/>
      <c r="BW630" s="74"/>
      <c r="BX630" s="74"/>
      <c r="BY630" s="74"/>
      <c r="BZ630" s="74"/>
      <c r="CA630" s="74"/>
      <c r="CB630" s="74"/>
      <c r="CC630" s="74"/>
      <c r="CD630" s="74"/>
      <c r="CE630" s="74"/>
      <c r="CF630" s="74"/>
      <c r="CG630" s="74"/>
      <c r="CH630" s="74"/>
      <c r="CI630" s="74"/>
      <c r="CJ630" s="74"/>
      <c r="CK630" s="74"/>
      <c r="CL630" s="74"/>
      <c r="CM630" s="74"/>
      <c r="CN630" s="74"/>
      <c r="CO630" s="74"/>
      <c r="CP630" s="74"/>
      <c r="CQ630" s="74"/>
      <c r="CR630" s="74"/>
      <c r="CS630" s="74"/>
      <c r="CT630" s="74"/>
      <c r="CU630" s="74"/>
      <c r="CV630" s="74"/>
      <c r="CW630" s="74"/>
      <c r="CX630" s="74"/>
      <c r="CY630" s="74"/>
      <c r="CZ630" s="74"/>
      <c r="DA630" s="74"/>
      <c r="DB630" s="74"/>
      <c r="DC630" s="74"/>
      <c r="DD630" s="74"/>
      <c r="DE630" s="74"/>
      <c r="DF630" s="74"/>
      <c r="DG630" s="74"/>
      <c r="DH630" s="74"/>
      <c r="DI630" s="74"/>
      <c r="DJ630" s="74"/>
      <c r="DK630" s="74"/>
      <c r="DL630" s="74"/>
      <c r="DM630" s="74"/>
      <c r="DN630" s="74"/>
      <c r="DO630" s="74"/>
      <c r="DP630" s="74"/>
      <c r="DQ630" s="74"/>
      <c r="DR630" s="74"/>
      <c r="DS630" s="74"/>
      <c r="DT630" s="74"/>
      <c r="DU630" s="74"/>
      <c r="DV630" s="74"/>
      <c r="DW630" s="74"/>
      <c r="DX630" s="74"/>
      <c r="DY630" s="74"/>
      <c r="DZ630" s="74"/>
      <c r="EA630" s="74"/>
      <c r="EB630" s="74"/>
      <c r="EC630" s="74"/>
      <c r="ED630" s="74"/>
      <c r="EE630" s="74"/>
      <c r="EF630" s="74"/>
      <c r="EG630" s="74"/>
      <c r="EH630" s="74"/>
      <c r="EI630" s="74"/>
      <c r="EJ630" s="74"/>
      <c r="EK630" s="74"/>
      <c r="EL630" s="74"/>
      <c r="EM630" s="74"/>
      <c r="EN630" s="74"/>
      <c r="EO630" s="74"/>
      <c r="EP630" s="74"/>
      <c r="EQ630" s="74"/>
      <c r="ER630" s="74"/>
      <c r="ES630" s="74"/>
      <c r="ET630" s="74"/>
      <c r="EU630" s="74"/>
      <c r="EV630" s="74"/>
      <c r="EW630" s="74"/>
      <c r="EX630" s="74"/>
      <c r="EY630" s="74"/>
      <c r="EZ630" s="74"/>
      <c r="FA630" s="74"/>
      <c r="FB630" s="74"/>
      <c r="FC630" s="74"/>
      <c r="FD630" s="74"/>
      <c r="FE630" s="74"/>
      <c r="FF630" s="74"/>
      <c r="FG630" s="74"/>
      <c r="FH630" s="74"/>
      <c r="FI630" s="74"/>
      <c r="FJ630" s="74"/>
      <c r="FK630" s="74"/>
      <c r="FL630" s="74"/>
      <c r="FM630" s="74"/>
      <c r="FN630" s="74"/>
      <c r="FO630" s="74"/>
      <c r="FP630" s="74"/>
      <c r="FQ630" s="74"/>
      <c r="FR630" s="74"/>
      <c r="FS630" s="74"/>
      <c r="FT630" s="74"/>
      <c r="FU630" s="74"/>
      <c r="FV630" s="74"/>
      <c r="FW630" s="74"/>
      <c r="FX630" s="74"/>
      <c r="FY630" s="74"/>
      <c r="FZ630" s="74"/>
      <c r="GA630" s="74"/>
      <c r="GB630" s="74"/>
      <c r="GC630" s="74"/>
    </row>
    <row r="631" spans="4:185">
      <c r="D631" s="74"/>
      <c r="E631" s="74"/>
      <c r="F631" s="74"/>
      <c r="G631" s="74"/>
      <c r="H631" s="74"/>
      <c r="I631" s="74"/>
      <c r="J631" s="74"/>
      <c r="K631" s="74"/>
      <c r="L631" s="74"/>
      <c r="M631" s="74"/>
      <c r="N631" s="74"/>
      <c r="O631" s="74"/>
      <c r="P631" s="74"/>
      <c r="Q631" s="74"/>
      <c r="R631" s="74"/>
      <c r="S631" s="74"/>
      <c r="T631" s="74"/>
      <c r="U631" s="74"/>
      <c r="V631" s="74"/>
      <c r="W631" s="74"/>
      <c r="X631" s="74"/>
      <c r="Y631" s="74"/>
      <c r="Z631" s="74"/>
      <c r="AA631" s="74"/>
      <c r="AB631" s="74"/>
      <c r="AC631" s="74"/>
      <c r="AD631" s="74"/>
      <c r="AE631" s="74"/>
      <c r="AF631" s="74"/>
      <c r="AG631" s="74"/>
      <c r="AH631" s="74"/>
      <c r="AI631" s="74"/>
      <c r="AJ631" s="74"/>
      <c r="AK631" s="74"/>
      <c r="AL631" s="74"/>
      <c r="AM631" s="74"/>
      <c r="AN631" s="74"/>
      <c r="AO631" s="74"/>
      <c r="AP631" s="74"/>
      <c r="AQ631" s="74"/>
      <c r="AR631" s="74"/>
      <c r="AS631" s="74"/>
      <c r="AT631" s="74"/>
      <c r="AU631" s="74"/>
      <c r="AV631" s="74"/>
      <c r="AW631" s="74"/>
      <c r="AX631" s="74"/>
      <c r="AY631" s="74"/>
      <c r="AZ631" s="74"/>
      <c r="BA631" s="74"/>
      <c r="BB631" s="74"/>
      <c r="BC631" s="74"/>
      <c r="BD631" s="74"/>
      <c r="BE631" s="74"/>
      <c r="BF631" s="74"/>
      <c r="BG631" s="74"/>
      <c r="BH631" s="74"/>
      <c r="BI631" s="74"/>
      <c r="BJ631" s="74"/>
      <c r="BK631" s="74"/>
      <c r="BL631" s="74"/>
      <c r="BM631" s="74"/>
      <c r="BN631" s="74"/>
      <c r="BO631" s="74"/>
      <c r="BP631" s="74"/>
      <c r="BQ631" s="74"/>
      <c r="BR631" s="74"/>
      <c r="BS631" s="74"/>
      <c r="BT631" s="74"/>
      <c r="BU631" s="74"/>
      <c r="BV631" s="74"/>
      <c r="BW631" s="74"/>
      <c r="BX631" s="74"/>
      <c r="BY631" s="74"/>
      <c r="BZ631" s="74"/>
      <c r="CA631" s="74"/>
      <c r="CB631" s="74"/>
      <c r="CC631" s="74"/>
      <c r="CD631" s="74"/>
      <c r="CE631" s="74"/>
      <c r="CF631" s="74"/>
      <c r="CG631" s="74"/>
      <c r="CH631" s="74"/>
      <c r="CI631" s="74"/>
      <c r="CJ631" s="74"/>
      <c r="CK631" s="74"/>
      <c r="CL631" s="74"/>
      <c r="CM631" s="74"/>
      <c r="CN631" s="74"/>
      <c r="CO631" s="74"/>
      <c r="CP631" s="74"/>
      <c r="CQ631" s="74"/>
      <c r="CR631" s="74"/>
      <c r="CS631" s="74"/>
      <c r="CT631" s="74"/>
      <c r="CU631" s="74"/>
      <c r="CV631" s="74"/>
      <c r="CW631" s="74"/>
      <c r="CX631" s="74"/>
      <c r="CY631" s="74"/>
      <c r="CZ631" s="74"/>
      <c r="DA631" s="74"/>
      <c r="DB631" s="74"/>
      <c r="DC631" s="74"/>
      <c r="DD631" s="74"/>
      <c r="DE631" s="74"/>
      <c r="DF631" s="74"/>
      <c r="DG631" s="74"/>
      <c r="DH631" s="74"/>
      <c r="DI631" s="74"/>
      <c r="DJ631" s="74"/>
      <c r="DK631" s="74"/>
      <c r="DL631" s="74"/>
      <c r="DM631" s="74"/>
      <c r="DN631" s="74"/>
      <c r="DO631" s="74"/>
      <c r="DP631" s="74"/>
      <c r="DQ631" s="74"/>
      <c r="DR631" s="74"/>
      <c r="DS631" s="74"/>
      <c r="DT631" s="74"/>
      <c r="DU631" s="74"/>
      <c r="DV631" s="74"/>
      <c r="DW631" s="74"/>
      <c r="DX631" s="74"/>
      <c r="DY631" s="74"/>
      <c r="DZ631" s="74"/>
      <c r="EA631" s="74"/>
      <c r="EB631" s="74"/>
      <c r="EC631" s="74"/>
      <c r="ED631" s="74"/>
      <c r="EE631" s="74"/>
      <c r="EF631" s="74"/>
      <c r="EG631" s="74"/>
      <c r="EH631" s="74"/>
      <c r="EI631" s="74"/>
      <c r="EJ631" s="74"/>
      <c r="EK631" s="74"/>
      <c r="EL631" s="74"/>
      <c r="EM631" s="74"/>
      <c r="EN631" s="74"/>
      <c r="EO631" s="74"/>
      <c r="EP631" s="74"/>
      <c r="EQ631" s="74"/>
      <c r="ER631" s="74"/>
      <c r="ES631" s="74"/>
      <c r="ET631" s="74"/>
      <c r="EU631" s="74"/>
      <c r="EV631" s="74"/>
      <c r="EW631" s="74"/>
      <c r="EX631" s="74"/>
      <c r="EY631" s="74"/>
      <c r="EZ631" s="74"/>
      <c r="FA631" s="74"/>
      <c r="FB631" s="74"/>
      <c r="FC631" s="74"/>
      <c r="FD631" s="74"/>
      <c r="FE631" s="74"/>
      <c r="FF631" s="74"/>
      <c r="FG631" s="74"/>
      <c r="FH631" s="74"/>
      <c r="FI631" s="74"/>
      <c r="FJ631" s="74"/>
      <c r="FK631" s="74"/>
      <c r="FL631" s="74"/>
      <c r="FM631" s="74"/>
      <c r="FN631" s="74"/>
      <c r="FO631" s="74"/>
      <c r="FP631" s="74"/>
      <c r="FQ631" s="74"/>
      <c r="FR631" s="74"/>
      <c r="FS631" s="74"/>
      <c r="FT631" s="74"/>
      <c r="FU631" s="74"/>
      <c r="FV631" s="74"/>
      <c r="FW631" s="74"/>
      <c r="FX631" s="74"/>
      <c r="FY631" s="74"/>
      <c r="FZ631" s="74"/>
      <c r="GA631" s="74"/>
      <c r="GB631" s="74"/>
      <c r="GC631" s="74"/>
    </row>
    <row r="632" spans="4:185">
      <c r="D632" s="74"/>
      <c r="E632" s="74"/>
      <c r="F632" s="74"/>
      <c r="G632" s="74"/>
      <c r="H632" s="74"/>
      <c r="I632" s="74"/>
      <c r="J632" s="74"/>
      <c r="K632" s="74"/>
      <c r="L632" s="74"/>
      <c r="M632" s="74"/>
      <c r="N632" s="74"/>
      <c r="O632" s="74"/>
      <c r="P632" s="74"/>
      <c r="Q632" s="74"/>
      <c r="R632" s="74"/>
      <c r="S632" s="74"/>
      <c r="T632" s="74"/>
      <c r="U632" s="74"/>
      <c r="V632" s="74"/>
      <c r="W632" s="74"/>
      <c r="X632" s="74"/>
      <c r="Y632" s="74"/>
      <c r="Z632" s="74"/>
      <c r="AA632" s="74"/>
      <c r="AB632" s="74"/>
      <c r="AC632" s="74"/>
      <c r="AD632" s="74"/>
      <c r="AE632" s="74"/>
      <c r="AF632" s="74"/>
      <c r="AG632" s="74"/>
      <c r="AH632" s="74"/>
      <c r="AI632" s="74"/>
      <c r="AJ632" s="74"/>
      <c r="AK632" s="74"/>
      <c r="AL632" s="74"/>
      <c r="AM632" s="74"/>
      <c r="AN632" s="74"/>
      <c r="AO632" s="74"/>
      <c r="AP632" s="74"/>
      <c r="AQ632" s="74"/>
      <c r="AR632" s="74"/>
      <c r="AS632" s="74"/>
      <c r="AT632" s="74"/>
      <c r="AU632" s="74"/>
      <c r="AV632" s="74"/>
      <c r="AW632" s="74"/>
      <c r="AX632" s="74"/>
      <c r="AY632" s="74"/>
      <c r="AZ632" s="74"/>
      <c r="BA632" s="74"/>
      <c r="BB632" s="74"/>
      <c r="BC632" s="74"/>
      <c r="BD632" s="74"/>
      <c r="BE632" s="74"/>
      <c r="BF632" s="74"/>
      <c r="BG632" s="74"/>
      <c r="BH632" s="74"/>
      <c r="BI632" s="74"/>
      <c r="BJ632" s="74"/>
      <c r="BK632" s="74"/>
      <c r="BL632" s="74"/>
      <c r="BM632" s="74"/>
      <c r="BN632" s="74"/>
      <c r="BO632" s="74"/>
      <c r="BP632" s="74"/>
      <c r="BQ632" s="74"/>
      <c r="BR632" s="74"/>
      <c r="BS632" s="74"/>
      <c r="BT632" s="74"/>
      <c r="BU632" s="74"/>
      <c r="BV632" s="74"/>
      <c r="BW632" s="74"/>
      <c r="BX632" s="74"/>
      <c r="BY632" s="74"/>
      <c r="BZ632" s="74"/>
      <c r="CA632" s="74"/>
      <c r="CB632" s="74"/>
      <c r="CC632" s="74"/>
      <c r="CD632" s="74"/>
      <c r="CE632" s="74"/>
      <c r="CF632" s="74"/>
      <c r="CG632" s="74"/>
      <c r="CH632" s="74"/>
      <c r="CI632" s="74"/>
      <c r="CJ632" s="74"/>
      <c r="CK632" s="74"/>
      <c r="CL632" s="74"/>
      <c r="CM632" s="74"/>
      <c r="CN632" s="74"/>
      <c r="CO632" s="74"/>
      <c r="CP632" s="74"/>
      <c r="CQ632" s="74"/>
      <c r="CR632" s="74"/>
      <c r="CS632" s="74"/>
      <c r="CT632" s="74"/>
      <c r="CU632" s="74"/>
      <c r="CV632" s="74"/>
      <c r="CW632" s="74"/>
      <c r="CX632" s="74"/>
      <c r="CY632" s="74"/>
      <c r="CZ632" s="74"/>
      <c r="DA632" s="74"/>
      <c r="DB632" s="74"/>
      <c r="DC632" s="74"/>
      <c r="DD632" s="74"/>
      <c r="DE632" s="74"/>
      <c r="DF632" s="74"/>
      <c r="DG632" s="74"/>
      <c r="DH632" s="74"/>
      <c r="DI632" s="74"/>
      <c r="DJ632" s="74"/>
      <c r="DK632" s="74"/>
      <c r="DL632" s="74"/>
      <c r="DM632" s="74"/>
      <c r="DN632" s="74"/>
      <c r="DO632" s="74"/>
      <c r="DP632" s="74"/>
      <c r="DQ632" s="74"/>
      <c r="DR632" s="74"/>
      <c r="DS632" s="74"/>
      <c r="DT632" s="74"/>
      <c r="DU632" s="74"/>
      <c r="DV632" s="74"/>
      <c r="DW632" s="74"/>
      <c r="DX632" s="74"/>
      <c r="DY632" s="74"/>
      <c r="DZ632" s="74"/>
      <c r="EA632" s="74"/>
      <c r="EB632" s="74"/>
      <c r="EC632" s="74"/>
      <c r="ED632" s="74"/>
      <c r="EE632" s="74"/>
      <c r="EF632" s="74"/>
      <c r="EG632" s="74"/>
      <c r="EH632" s="74"/>
      <c r="EI632" s="74"/>
      <c r="EJ632" s="74"/>
      <c r="EK632" s="74"/>
      <c r="EL632" s="74"/>
      <c r="EM632" s="74"/>
      <c r="EN632" s="74"/>
      <c r="EO632" s="74"/>
      <c r="EP632" s="74"/>
      <c r="EQ632" s="74"/>
      <c r="ER632" s="74"/>
      <c r="ES632" s="74"/>
      <c r="ET632" s="74"/>
      <c r="EU632" s="74"/>
      <c r="EV632" s="74"/>
      <c r="EW632" s="74"/>
      <c r="EX632" s="74"/>
      <c r="EY632" s="74"/>
      <c r="EZ632" s="74"/>
      <c r="FA632" s="74"/>
      <c r="FB632" s="74"/>
      <c r="FC632" s="74"/>
      <c r="FD632" s="74"/>
      <c r="FE632" s="74"/>
      <c r="FF632" s="74"/>
      <c r="FG632" s="74"/>
      <c r="FH632" s="74"/>
      <c r="FI632" s="74"/>
      <c r="FJ632" s="74"/>
      <c r="FK632" s="74"/>
      <c r="FL632" s="74"/>
      <c r="FM632" s="74"/>
      <c r="FN632" s="74"/>
      <c r="FO632" s="74"/>
      <c r="FP632" s="74"/>
      <c r="FQ632" s="74"/>
      <c r="FR632" s="74"/>
      <c r="FS632" s="74"/>
      <c r="FT632" s="74"/>
      <c r="FU632" s="74"/>
      <c r="FV632" s="74"/>
      <c r="FW632" s="74"/>
      <c r="FX632" s="74"/>
      <c r="FY632" s="74"/>
      <c r="FZ632" s="74"/>
      <c r="GA632" s="74"/>
      <c r="GB632" s="74"/>
      <c r="GC632" s="74"/>
    </row>
    <row r="633" spans="4:185">
      <c r="D633" s="74"/>
      <c r="E633" s="74"/>
      <c r="F633" s="74"/>
      <c r="G633" s="74"/>
      <c r="H633" s="74"/>
      <c r="I633" s="74"/>
      <c r="J633" s="74"/>
      <c r="K633" s="74"/>
      <c r="L633" s="74"/>
      <c r="M633" s="74"/>
      <c r="N633" s="74"/>
      <c r="O633" s="74"/>
      <c r="P633" s="74"/>
      <c r="Q633" s="74"/>
      <c r="R633" s="74"/>
      <c r="S633" s="74"/>
      <c r="T633" s="74"/>
      <c r="U633" s="74"/>
      <c r="V633" s="74"/>
      <c r="W633" s="74"/>
      <c r="X633" s="74"/>
      <c r="Y633" s="74"/>
      <c r="Z633" s="74"/>
      <c r="AA633" s="74"/>
      <c r="AB633" s="74"/>
      <c r="AC633" s="74"/>
      <c r="AD633" s="74"/>
      <c r="AE633" s="74"/>
      <c r="AF633" s="74"/>
      <c r="AG633" s="74"/>
      <c r="AH633" s="74"/>
      <c r="AI633" s="74"/>
      <c r="AJ633" s="74"/>
      <c r="AK633" s="74"/>
      <c r="AL633" s="74"/>
      <c r="AM633" s="74"/>
      <c r="AN633" s="74"/>
      <c r="AO633" s="74"/>
      <c r="AP633" s="74"/>
      <c r="AQ633" s="74"/>
      <c r="AR633" s="74"/>
      <c r="AS633" s="74"/>
      <c r="AT633" s="74"/>
      <c r="AU633" s="74"/>
      <c r="AV633" s="74"/>
      <c r="AW633" s="74"/>
      <c r="AX633" s="74"/>
      <c r="AY633" s="74"/>
      <c r="AZ633" s="74"/>
      <c r="BA633" s="74"/>
      <c r="BB633" s="74"/>
      <c r="BC633" s="74"/>
      <c r="BD633" s="74"/>
      <c r="BE633" s="74"/>
      <c r="BF633" s="74"/>
      <c r="BG633" s="74"/>
      <c r="BH633" s="74"/>
      <c r="BI633" s="74"/>
      <c r="BJ633" s="74"/>
      <c r="BK633" s="74"/>
      <c r="BL633" s="74"/>
      <c r="BM633" s="74"/>
      <c r="BN633" s="74"/>
      <c r="BO633" s="74"/>
      <c r="BP633" s="74"/>
      <c r="BQ633" s="74"/>
      <c r="BR633" s="74"/>
      <c r="BS633" s="74"/>
      <c r="BT633" s="74"/>
      <c r="BU633" s="74"/>
      <c r="BV633" s="74"/>
      <c r="BW633" s="74"/>
      <c r="BX633" s="74"/>
      <c r="BY633" s="74"/>
      <c r="BZ633" s="74"/>
      <c r="CA633" s="74"/>
      <c r="CB633" s="74"/>
      <c r="CC633" s="74"/>
      <c r="CD633" s="74"/>
      <c r="CE633" s="74"/>
      <c r="CF633" s="74"/>
      <c r="CG633" s="74"/>
      <c r="CH633" s="74"/>
      <c r="CI633" s="74"/>
      <c r="CJ633" s="74"/>
      <c r="CK633" s="74"/>
      <c r="CL633" s="74"/>
      <c r="CM633" s="74"/>
      <c r="CN633" s="74"/>
      <c r="CO633" s="74"/>
      <c r="CP633" s="74"/>
      <c r="CQ633" s="74"/>
      <c r="CR633" s="74"/>
      <c r="CS633" s="74"/>
      <c r="CT633" s="74"/>
      <c r="CU633" s="74"/>
      <c r="CV633" s="74"/>
      <c r="CW633" s="74"/>
      <c r="CX633" s="74"/>
      <c r="CY633" s="74"/>
      <c r="CZ633" s="74"/>
      <c r="DA633" s="74"/>
      <c r="DB633" s="74"/>
      <c r="DC633" s="74"/>
      <c r="DD633" s="74"/>
      <c r="DE633" s="74"/>
      <c r="DF633" s="74"/>
      <c r="DG633" s="74"/>
      <c r="DH633" s="74"/>
      <c r="DI633" s="74"/>
      <c r="DJ633" s="74"/>
      <c r="DK633" s="74"/>
      <c r="DL633" s="74"/>
      <c r="DM633" s="74"/>
      <c r="DN633" s="74"/>
      <c r="DO633" s="74"/>
      <c r="DP633" s="74"/>
      <c r="DQ633" s="74"/>
      <c r="DR633" s="74"/>
      <c r="DS633" s="74"/>
      <c r="DT633" s="74"/>
      <c r="DU633" s="74"/>
      <c r="DV633" s="74"/>
      <c r="DW633" s="74"/>
      <c r="DX633" s="74"/>
      <c r="DY633" s="74"/>
      <c r="DZ633" s="74"/>
      <c r="EA633" s="74"/>
      <c r="EB633" s="74"/>
      <c r="EC633" s="74"/>
      <c r="ED633" s="74"/>
      <c r="EE633" s="74"/>
      <c r="EF633" s="74"/>
      <c r="EG633" s="74"/>
      <c r="EH633" s="74"/>
      <c r="EI633" s="74"/>
      <c r="EJ633" s="74"/>
      <c r="EK633" s="74"/>
      <c r="EL633" s="74"/>
      <c r="EM633" s="74"/>
      <c r="EN633" s="74"/>
      <c r="EO633" s="74"/>
      <c r="EP633" s="74"/>
      <c r="EQ633" s="74"/>
      <c r="ER633" s="74"/>
      <c r="ES633" s="74"/>
      <c r="ET633" s="74"/>
      <c r="EU633" s="74"/>
      <c r="EV633" s="74"/>
      <c r="EW633" s="74"/>
      <c r="EX633" s="74"/>
      <c r="EY633" s="74"/>
      <c r="EZ633" s="74"/>
      <c r="FA633" s="74"/>
      <c r="FB633" s="74"/>
      <c r="FC633" s="74"/>
      <c r="FD633" s="74"/>
      <c r="FE633" s="74"/>
      <c r="FF633" s="74"/>
      <c r="FG633" s="74"/>
      <c r="FH633" s="74"/>
      <c r="FI633" s="74"/>
      <c r="FJ633" s="74"/>
      <c r="FK633" s="74"/>
      <c r="FL633" s="74"/>
      <c r="FM633" s="74"/>
      <c r="FN633" s="74"/>
      <c r="FO633" s="74"/>
      <c r="FP633" s="74"/>
      <c r="FQ633" s="74"/>
      <c r="FR633" s="74"/>
      <c r="FS633" s="74"/>
      <c r="FT633" s="74"/>
      <c r="FU633" s="74"/>
      <c r="FV633" s="74"/>
      <c r="FW633" s="74"/>
      <c r="FX633" s="74"/>
      <c r="FY633" s="74"/>
      <c r="FZ633" s="74"/>
      <c r="GA633" s="74"/>
      <c r="GB633" s="74"/>
      <c r="GC633" s="74"/>
    </row>
    <row r="634" spans="4:185">
      <c r="D634" s="74"/>
      <c r="E634" s="74"/>
      <c r="F634" s="74"/>
      <c r="G634" s="74"/>
      <c r="H634" s="74"/>
      <c r="I634" s="74"/>
      <c r="J634" s="74"/>
      <c r="K634" s="74"/>
      <c r="L634" s="74"/>
      <c r="M634" s="74"/>
      <c r="N634" s="74"/>
      <c r="O634" s="74"/>
      <c r="P634" s="74"/>
      <c r="Q634" s="74"/>
      <c r="R634" s="74"/>
      <c r="S634" s="74"/>
      <c r="T634" s="74"/>
      <c r="U634" s="74"/>
      <c r="V634" s="74"/>
      <c r="W634" s="74"/>
      <c r="X634" s="74"/>
      <c r="Y634" s="74"/>
      <c r="Z634" s="74"/>
      <c r="AA634" s="74"/>
      <c r="AB634" s="74"/>
      <c r="AC634" s="74"/>
      <c r="AD634" s="74"/>
      <c r="AE634" s="74"/>
      <c r="AF634" s="74"/>
      <c r="AG634" s="74"/>
      <c r="AH634" s="74"/>
      <c r="AI634" s="74"/>
      <c r="AJ634" s="74"/>
      <c r="AK634" s="74"/>
      <c r="AL634" s="74"/>
      <c r="AM634" s="74"/>
      <c r="AN634" s="74"/>
      <c r="AO634" s="74"/>
      <c r="AP634" s="74"/>
      <c r="AQ634" s="74"/>
      <c r="AR634" s="74"/>
      <c r="AS634" s="74"/>
      <c r="AT634" s="74"/>
      <c r="AU634" s="74"/>
      <c r="AV634" s="74"/>
      <c r="AW634" s="74"/>
      <c r="AX634" s="74"/>
      <c r="AY634" s="74"/>
      <c r="AZ634" s="74"/>
      <c r="BA634" s="74"/>
      <c r="BB634" s="74"/>
      <c r="BC634" s="74"/>
      <c r="BD634" s="74"/>
      <c r="BE634" s="74"/>
      <c r="BF634" s="74"/>
      <c r="BG634" s="74"/>
      <c r="BH634" s="74"/>
      <c r="BI634" s="74"/>
      <c r="BJ634" s="74"/>
      <c r="BK634" s="74"/>
      <c r="BL634" s="74"/>
      <c r="BM634" s="74"/>
      <c r="BN634" s="74"/>
      <c r="BO634" s="74"/>
      <c r="BP634" s="74"/>
      <c r="BQ634" s="74"/>
      <c r="BR634" s="74"/>
      <c r="BS634" s="74"/>
      <c r="BT634" s="74"/>
      <c r="BU634" s="74"/>
      <c r="BV634" s="74"/>
      <c r="BW634" s="74"/>
      <c r="BX634" s="74"/>
      <c r="BY634" s="74"/>
      <c r="BZ634" s="74"/>
      <c r="CA634" s="74"/>
      <c r="CB634" s="74"/>
      <c r="CC634" s="74"/>
      <c r="CD634" s="74"/>
      <c r="CE634" s="74"/>
      <c r="CF634" s="74"/>
      <c r="CG634" s="74"/>
      <c r="CH634" s="74"/>
      <c r="CI634" s="74"/>
      <c r="CJ634" s="74"/>
      <c r="CK634" s="74"/>
      <c r="CL634" s="74"/>
      <c r="CM634" s="74"/>
      <c r="CN634" s="74"/>
      <c r="CO634" s="74"/>
      <c r="CP634" s="74"/>
      <c r="CQ634" s="74"/>
      <c r="CR634" s="74"/>
      <c r="CS634" s="74"/>
      <c r="CT634" s="74"/>
      <c r="CU634" s="74"/>
      <c r="CV634" s="74"/>
      <c r="CW634" s="74"/>
      <c r="CX634" s="74"/>
      <c r="CY634" s="74"/>
      <c r="CZ634" s="74"/>
      <c r="DA634" s="74"/>
      <c r="DB634" s="74"/>
      <c r="DC634" s="74"/>
      <c r="DD634" s="74"/>
      <c r="DE634" s="74"/>
      <c r="DF634" s="74"/>
      <c r="DG634" s="74"/>
      <c r="DH634" s="74"/>
      <c r="DI634" s="74"/>
      <c r="DJ634" s="74"/>
      <c r="DK634" s="74"/>
      <c r="DL634" s="74"/>
      <c r="DM634" s="74"/>
      <c r="DN634" s="74"/>
      <c r="DO634" s="74"/>
      <c r="DP634" s="74"/>
      <c r="DQ634" s="74"/>
      <c r="DR634" s="74"/>
      <c r="DS634" s="74"/>
      <c r="DT634" s="74"/>
      <c r="DU634" s="74"/>
      <c r="DV634" s="74"/>
      <c r="DW634" s="74"/>
      <c r="DX634" s="74"/>
      <c r="DY634" s="74"/>
      <c r="DZ634" s="74"/>
      <c r="EA634" s="74"/>
      <c r="EB634" s="74"/>
      <c r="EC634" s="74"/>
      <c r="ED634" s="74"/>
      <c r="EE634" s="74"/>
      <c r="EF634" s="74"/>
      <c r="EG634" s="74"/>
      <c r="EH634" s="74"/>
      <c r="EI634" s="74"/>
      <c r="EJ634" s="74"/>
      <c r="EK634" s="74"/>
      <c r="EL634" s="74"/>
      <c r="EM634" s="74"/>
      <c r="EN634" s="74"/>
      <c r="EO634" s="74"/>
      <c r="EP634" s="74"/>
      <c r="EQ634" s="74"/>
      <c r="ER634" s="74"/>
      <c r="ES634" s="74"/>
      <c r="ET634" s="74"/>
      <c r="EU634" s="74"/>
      <c r="EV634" s="74"/>
      <c r="EW634" s="74"/>
      <c r="EX634" s="74"/>
      <c r="EY634" s="74"/>
      <c r="EZ634" s="74"/>
      <c r="FA634" s="74"/>
      <c r="FB634" s="74"/>
      <c r="FC634" s="74"/>
      <c r="FD634" s="74"/>
      <c r="FE634" s="74"/>
      <c r="FF634" s="74"/>
      <c r="FG634" s="74"/>
      <c r="FH634" s="74"/>
      <c r="FI634" s="74"/>
      <c r="FJ634" s="74"/>
      <c r="FK634" s="74"/>
      <c r="FL634" s="74"/>
      <c r="FM634" s="74"/>
      <c r="FN634" s="74"/>
      <c r="FO634" s="74"/>
      <c r="FP634" s="74"/>
      <c r="FQ634" s="74"/>
      <c r="FR634" s="74"/>
      <c r="FS634" s="74"/>
      <c r="FT634" s="74"/>
      <c r="FU634" s="74"/>
      <c r="FV634" s="74"/>
      <c r="FW634" s="74"/>
      <c r="FX634" s="74"/>
      <c r="FY634" s="74"/>
      <c r="FZ634" s="74"/>
      <c r="GA634" s="74"/>
      <c r="GB634" s="74"/>
      <c r="GC634" s="74"/>
    </row>
    <row r="635" spans="4:185">
      <c r="D635" s="74"/>
      <c r="E635" s="74"/>
      <c r="F635" s="74"/>
      <c r="G635" s="74"/>
      <c r="H635" s="74"/>
      <c r="I635" s="74"/>
      <c r="J635" s="74"/>
      <c r="K635" s="74"/>
      <c r="L635" s="74"/>
      <c r="M635" s="74"/>
      <c r="N635" s="74"/>
      <c r="O635" s="74"/>
      <c r="P635" s="74"/>
      <c r="Q635" s="74"/>
      <c r="R635" s="74"/>
      <c r="S635" s="74"/>
      <c r="T635" s="74"/>
      <c r="U635" s="74"/>
      <c r="V635" s="74"/>
      <c r="W635" s="74"/>
      <c r="X635" s="74"/>
      <c r="Y635" s="74"/>
      <c r="Z635" s="74"/>
      <c r="AA635" s="74"/>
      <c r="AB635" s="74"/>
      <c r="AC635" s="74"/>
      <c r="AD635" s="74"/>
      <c r="AE635" s="74"/>
      <c r="AF635" s="74"/>
      <c r="AG635" s="74"/>
      <c r="AH635" s="74"/>
      <c r="AI635" s="74"/>
      <c r="AJ635" s="74"/>
      <c r="AK635" s="74"/>
      <c r="AL635" s="74"/>
      <c r="AM635" s="74"/>
      <c r="AN635" s="74"/>
      <c r="AO635" s="74"/>
      <c r="AP635" s="74"/>
      <c r="AQ635" s="74"/>
      <c r="AR635" s="74"/>
      <c r="AS635" s="74"/>
      <c r="AT635" s="74"/>
      <c r="AU635" s="74"/>
      <c r="AV635" s="74"/>
      <c r="AW635" s="74"/>
      <c r="AX635" s="74"/>
      <c r="AY635" s="74"/>
      <c r="AZ635" s="74"/>
      <c r="BA635" s="74"/>
      <c r="BB635" s="74"/>
      <c r="BC635" s="74"/>
      <c r="BD635" s="74"/>
      <c r="BE635" s="74"/>
      <c r="BF635" s="74"/>
      <c r="BG635" s="74"/>
      <c r="BH635" s="74"/>
      <c r="BI635" s="74"/>
      <c r="BJ635" s="74"/>
      <c r="BK635" s="74"/>
      <c r="BL635" s="74"/>
      <c r="BM635" s="74"/>
      <c r="BN635" s="74"/>
      <c r="BO635" s="74"/>
      <c r="BP635" s="74"/>
      <c r="BQ635" s="74"/>
      <c r="BR635" s="74"/>
      <c r="BS635" s="74"/>
      <c r="BT635" s="74"/>
      <c r="BU635" s="74"/>
      <c r="BV635" s="74"/>
      <c r="BW635" s="74"/>
      <c r="BX635" s="74"/>
      <c r="BY635" s="74"/>
      <c r="BZ635" s="74"/>
      <c r="CA635" s="74"/>
      <c r="CB635" s="74"/>
      <c r="CC635" s="74"/>
      <c r="CD635" s="74"/>
      <c r="CE635" s="74"/>
      <c r="CF635" s="74"/>
      <c r="CG635" s="74"/>
      <c r="CH635" s="74"/>
      <c r="CI635" s="74"/>
      <c r="CJ635" s="74"/>
      <c r="CK635" s="74"/>
      <c r="CL635" s="74"/>
      <c r="CM635" s="74"/>
      <c r="CN635" s="74"/>
      <c r="CO635" s="74"/>
      <c r="CP635" s="74"/>
      <c r="CQ635" s="74"/>
      <c r="CR635" s="74"/>
      <c r="CS635" s="74"/>
      <c r="CT635" s="74"/>
      <c r="CU635" s="74"/>
      <c r="CV635" s="74"/>
      <c r="CW635" s="74"/>
      <c r="CX635" s="74"/>
      <c r="CY635" s="74"/>
      <c r="CZ635" s="74"/>
      <c r="DA635" s="74"/>
      <c r="DB635" s="74"/>
      <c r="DC635" s="74"/>
      <c r="DD635" s="74"/>
      <c r="DE635" s="74"/>
      <c r="DF635" s="74"/>
      <c r="DG635" s="74"/>
      <c r="DH635" s="74"/>
      <c r="DI635" s="74"/>
      <c r="DJ635" s="74"/>
      <c r="DK635" s="74"/>
      <c r="DL635" s="74"/>
      <c r="DM635" s="74"/>
      <c r="DN635" s="74"/>
      <c r="DO635" s="74"/>
      <c r="DP635" s="74"/>
      <c r="DQ635" s="74"/>
      <c r="DR635" s="74"/>
      <c r="DS635" s="74"/>
      <c r="DT635" s="74"/>
      <c r="DU635" s="74"/>
      <c r="DV635" s="74"/>
      <c r="DW635" s="74"/>
      <c r="DX635" s="74"/>
      <c r="DY635" s="74"/>
      <c r="DZ635" s="74"/>
      <c r="EA635" s="74"/>
      <c r="EB635" s="74"/>
      <c r="EC635" s="74"/>
      <c r="ED635" s="74"/>
      <c r="EE635" s="74"/>
      <c r="EF635" s="74"/>
      <c r="EG635" s="74"/>
      <c r="EH635" s="74"/>
      <c r="EI635" s="74"/>
      <c r="EJ635" s="74"/>
      <c r="EK635" s="74"/>
      <c r="EL635" s="74"/>
      <c r="EM635" s="74"/>
      <c r="EN635" s="74"/>
      <c r="EO635" s="74"/>
      <c r="EP635" s="74"/>
      <c r="EQ635" s="74"/>
      <c r="ER635" s="74"/>
      <c r="ES635" s="74"/>
      <c r="ET635" s="74"/>
      <c r="EU635" s="74"/>
      <c r="EV635" s="74"/>
      <c r="EW635" s="74"/>
      <c r="EX635" s="74"/>
      <c r="EY635" s="74"/>
      <c r="EZ635" s="74"/>
      <c r="FA635" s="74"/>
      <c r="FB635" s="74"/>
      <c r="FC635" s="74"/>
      <c r="FD635" s="74"/>
      <c r="FE635" s="74"/>
      <c r="FF635" s="74"/>
      <c r="FG635" s="74"/>
      <c r="FH635" s="74"/>
      <c r="FI635" s="74"/>
      <c r="FJ635" s="74"/>
      <c r="FK635" s="74"/>
      <c r="FL635" s="74"/>
      <c r="FM635" s="74"/>
      <c r="FN635" s="74"/>
      <c r="FO635" s="74"/>
      <c r="FP635" s="74"/>
      <c r="FQ635" s="74"/>
      <c r="FR635" s="74"/>
      <c r="FS635" s="74"/>
      <c r="FT635" s="74"/>
      <c r="FU635" s="74"/>
      <c r="FV635" s="74"/>
      <c r="FW635" s="74"/>
      <c r="FX635" s="74"/>
      <c r="FY635" s="74"/>
      <c r="FZ635" s="74"/>
      <c r="GA635" s="74"/>
      <c r="GB635" s="74"/>
      <c r="GC635" s="74"/>
    </row>
    <row r="636" spans="4:185">
      <c r="D636" s="74"/>
      <c r="E636" s="74"/>
      <c r="F636" s="74"/>
      <c r="G636" s="74"/>
      <c r="H636" s="74"/>
      <c r="I636" s="74"/>
      <c r="J636" s="74"/>
      <c r="K636" s="74"/>
      <c r="L636" s="74"/>
      <c r="M636" s="74"/>
      <c r="N636" s="74"/>
      <c r="O636" s="74"/>
      <c r="P636" s="74"/>
      <c r="Q636" s="74"/>
      <c r="R636" s="74"/>
      <c r="S636" s="74"/>
      <c r="T636" s="74"/>
      <c r="U636" s="74"/>
      <c r="V636" s="74"/>
      <c r="W636" s="74"/>
      <c r="X636" s="74"/>
      <c r="Y636" s="74"/>
      <c r="Z636" s="74"/>
      <c r="AA636" s="74"/>
      <c r="AB636" s="74"/>
      <c r="AC636" s="74"/>
      <c r="AD636" s="74"/>
      <c r="AE636" s="74"/>
      <c r="AF636" s="74"/>
      <c r="AG636" s="74"/>
      <c r="AH636" s="74"/>
      <c r="AI636" s="74"/>
      <c r="AJ636" s="74"/>
      <c r="AK636" s="74"/>
      <c r="AL636" s="74"/>
      <c r="AM636" s="74"/>
      <c r="AN636" s="74"/>
      <c r="AO636" s="74"/>
      <c r="AP636" s="74"/>
      <c r="AQ636" s="74"/>
      <c r="AR636" s="74"/>
      <c r="AS636" s="74"/>
      <c r="AT636" s="74"/>
      <c r="AU636" s="74"/>
      <c r="AV636" s="74"/>
      <c r="AW636" s="74"/>
      <c r="AX636" s="74"/>
      <c r="AY636" s="74"/>
      <c r="AZ636" s="74"/>
      <c r="BA636" s="74"/>
      <c r="BB636" s="74"/>
      <c r="BC636" s="74"/>
      <c r="BD636" s="74"/>
      <c r="BE636" s="74"/>
      <c r="BF636" s="74"/>
      <c r="BG636" s="74"/>
      <c r="BH636" s="74"/>
      <c r="BI636" s="74"/>
      <c r="BJ636" s="74"/>
      <c r="BK636" s="74"/>
      <c r="BL636" s="74"/>
      <c r="BM636" s="74"/>
      <c r="BN636" s="74"/>
      <c r="BO636" s="74"/>
      <c r="BP636" s="74"/>
      <c r="BQ636" s="74"/>
      <c r="BR636" s="74"/>
      <c r="BS636" s="74"/>
      <c r="BT636" s="74"/>
      <c r="BU636" s="74"/>
      <c r="BV636" s="74"/>
      <c r="BW636" s="74"/>
      <c r="BX636" s="74"/>
      <c r="BY636" s="74"/>
      <c r="BZ636" s="74"/>
      <c r="CA636" s="74"/>
      <c r="CB636" s="74"/>
      <c r="CC636" s="74"/>
      <c r="CD636" s="74"/>
      <c r="CE636" s="74"/>
      <c r="CF636" s="74"/>
      <c r="CG636" s="74"/>
      <c r="CH636" s="74"/>
      <c r="CI636" s="74"/>
      <c r="CJ636" s="74"/>
      <c r="CK636" s="74"/>
      <c r="CL636" s="74"/>
      <c r="CM636" s="74"/>
      <c r="CN636" s="74"/>
      <c r="CO636" s="74"/>
      <c r="CP636" s="74"/>
      <c r="CQ636" s="74"/>
      <c r="CR636" s="74"/>
      <c r="CS636" s="74"/>
      <c r="CT636" s="74"/>
      <c r="CU636" s="74"/>
      <c r="CV636" s="74"/>
      <c r="CW636" s="74"/>
      <c r="CX636" s="74"/>
      <c r="CY636" s="74"/>
      <c r="CZ636" s="74"/>
      <c r="DA636" s="74"/>
      <c r="DB636" s="74"/>
      <c r="DC636" s="74"/>
      <c r="DD636" s="74"/>
      <c r="DE636" s="74"/>
      <c r="DF636" s="74"/>
      <c r="DG636" s="74"/>
      <c r="DH636" s="74"/>
      <c r="DI636" s="74"/>
      <c r="DJ636" s="74"/>
      <c r="DK636" s="74"/>
      <c r="DL636" s="74"/>
      <c r="DM636" s="74"/>
      <c r="DN636" s="74"/>
      <c r="DO636" s="74"/>
      <c r="DP636" s="74"/>
      <c r="DQ636" s="74"/>
      <c r="DR636" s="74"/>
      <c r="DS636" s="74"/>
      <c r="DT636" s="74"/>
      <c r="DU636" s="74"/>
      <c r="DV636" s="74"/>
      <c r="DW636" s="74"/>
      <c r="DX636" s="74"/>
      <c r="DY636" s="74"/>
      <c r="DZ636" s="74"/>
      <c r="EA636" s="74"/>
      <c r="EB636" s="74"/>
      <c r="EC636" s="74"/>
      <c r="ED636" s="74"/>
      <c r="EE636" s="74"/>
      <c r="EF636" s="74"/>
      <c r="EG636" s="74"/>
      <c r="EH636" s="74"/>
      <c r="EI636" s="74"/>
      <c r="EJ636" s="74"/>
      <c r="EK636" s="74"/>
      <c r="EL636" s="74"/>
      <c r="EM636" s="74"/>
      <c r="EN636" s="74"/>
      <c r="EO636" s="74"/>
      <c r="EP636" s="74"/>
      <c r="EQ636" s="74"/>
      <c r="ER636" s="74"/>
      <c r="ES636" s="74"/>
      <c r="ET636" s="74"/>
      <c r="EU636" s="74"/>
      <c r="EV636" s="74"/>
      <c r="EW636" s="74"/>
      <c r="EX636" s="74"/>
      <c r="EY636" s="74"/>
      <c r="EZ636" s="74"/>
      <c r="FA636" s="74"/>
      <c r="FB636" s="74"/>
      <c r="FC636" s="74"/>
      <c r="FD636" s="74"/>
      <c r="FE636" s="74"/>
      <c r="FF636" s="74"/>
      <c r="FG636" s="74"/>
      <c r="FH636" s="74"/>
      <c r="FI636" s="74"/>
      <c r="FJ636" s="74"/>
      <c r="FK636" s="74"/>
      <c r="FL636" s="74"/>
      <c r="FM636" s="74"/>
      <c r="FN636" s="74"/>
      <c r="FO636" s="74"/>
      <c r="FP636" s="74"/>
      <c r="FQ636" s="74"/>
      <c r="FR636" s="74"/>
      <c r="FS636" s="74"/>
      <c r="FT636" s="74"/>
      <c r="FU636" s="74"/>
      <c r="FV636" s="74"/>
      <c r="FW636" s="74"/>
      <c r="FX636" s="74"/>
      <c r="FY636" s="74"/>
      <c r="FZ636" s="74"/>
      <c r="GA636" s="74"/>
      <c r="GB636" s="74"/>
      <c r="GC636" s="74"/>
    </row>
    <row r="637" spans="4:185">
      <c r="D637" s="74"/>
      <c r="E637" s="74"/>
      <c r="F637" s="74"/>
      <c r="G637" s="74"/>
      <c r="H637" s="74"/>
      <c r="I637" s="74"/>
      <c r="J637" s="74"/>
      <c r="K637" s="74"/>
      <c r="L637" s="74"/>
      <c r="M637" s="74"/>
      <c r="N637" s="74"/>
      <c r="O637" s="74"/>
      <c r="P637" s="74"/>
      <c r="Q637" s="74"/>
      <c r="R637" s="74"/>
      <c r="S637" s="74"/>
      <c r="T637" s="74"/>
      <c r="U637" s="74"/>
      <c r="V637" s="74"/>
      <c r="W637" s="74"/>
      <c r="X637" s="74"/>
      <c r="Y637" s="74"/>
      <c r="Z637" s="74"/>
      <c r="AA637" s="74"/>
      <c r="AB637" s="74"/>
      <c r="AC637" s="74"/>
      <c r="AD637" s="74"/>
      <c r="AE637" s="74"/>
      <c r="AF637" s="74"/>
      <c r="AG637" s="74"/>
      <c r="AH637" s="74"/>
      <c r="AI637" s="74"/>
      <c r="AJ637" s="74"/>
      <c r="AK637" s="74"/>
      <c r="AL637" s="74"/>
      <c r="AM637" s="74"/>
      <c r="AN637" s="74"/>
      <c r="AO637" s="74"/>
      <c r="AP637" s="74"/>
      <c r="AQ637" s="74"/>
      <c r="AR637" s="74"/>
      <c r="AS637" s="74"/>
      <c r="AT637" s="74"/>
      <c r="AU637" s="74"/>
      <c r="AV637" s="74"/>
      <c r="AW637" s="74"/>
      <c r="AX637" s="74"/>
      <c r="AY637" s="74"/>
      <c r="AZ637" s="74"/>
      <c r="BA637" s="74"/>
      <c r="BB637" s="74"/>
      <c r="BC637" s="74"/>
      <c r="BD637" s="74"/>
      <c r="BE637" s="74"/>
      <c r="BF637" s="74"/>
      <c r="BG637" s="74"/>
      <c r="BH637" s="74"/>
      <c r="BI637" s="74"/>
      <c r="BJ637" s="74"/>
      <c r="BK637" s="74"/>
      <c r="BL637" s="74"/>
      <c r="BM637" s="74"/>
      <c r="BN637" s="74"/>
      <c r="BO637" s="74"/>
      <c r="BP637" s="74"/>
      <c r="BQ637" s="74"/>
      <c r="BR637" s="74"/>
      <c r="BS637" s="74"/>
      <c r="BT637" s="74"/>
      <c r="BU637" s="74"/>
      <c r="BV637" s="74"/>
      <c r="BW637" s="74"/>
      <c r="BX637" s="74"/>
      <c r="BY637" s="74"/>
      <c r="BZ637" s="74"/>
      <c r="CA637" s="74"/>
      <c r="CB637" s="74"/>
      <c r="CC637" s="74"/>
      <c r="CD637" s="74"/>
      <c r="CE637" s="74"/>
      <c r="CF637" s="74"/>
      <c r="CG637" s="74"/>
      <c r="CH637" s="74"/>
      <c r="CI637" s="74"/>
      <c r="CJ637" s="74"/>
      <c r="CK637" s="74"/>
      <c r="CL637" s="74"/>
      <c r="CM637" s="74"/>
      <c r="CN637" s="74"/>
      <c r="CO637" s="74"/>
      <c r="CP637" s="74"/>
      <c r="CQ637" s="74"/>
      <c r="CR637" s="74"/>
      <c r="CS637" s="74"/>
      <c r="CT637" s="74"/>
      <c r="CU637" s="74"/>
      <c r="CV637" s="74"/>
      <c r="CW637" s="74"/>
      <c r="CX637" s="74"/>
      <c r="CY637" s="74"/>
      <c r="CZ637" s="74"/>
      <c r="DA637" s="74"/>
      <c r="DB637" s="74"/>
      <c r="DC637" s="74"/>
      <c r="DD637" s="74"/>
      <c r="DE637" s="74"/>
      <c r="DF637" s="74"/>
      <c r="DG637" s="74"/>
      <c r="DH637" s="74"/>
      <c r="DI637" s="74"/>
      <c r="DJ637" s="74"/>
      <c r="DK637" s="74"/>
      <c r="DL637" s="74"/>
      <c r="DM637" s="74"/>
      <c r="DN637" s="74"/>
      <c r="DO637" s="74"/>
      <c r="DP637" s="74"/>
      <c r="DQ637" s="74"/>
      <c r="DR637" s="74"/>
      <c r="DS637" s="74"/>
      <c r="DT637" s="74"/>
      <c r="DU637" s="74"/>
      <c r="DV637" s="74"/>
      <c r="DW637" s="74"/>
      <c r="DX637" s="74"/>
      <c r="DY637" s="74"/>
      <c r="DZ637" s="74"/>
      <c r="EA637" s="74"/>
      <c r="EB637" s="74"/>
      <c r="EC637" s="74"/>
      <c r="ED637" s="74"/>
      <c r="EE637" s="74"/>
      <c r="EF637" s="74"/>
      <c r="EG637" s="74"/>
      <c r="EH637" s="74"/>
      <c r="EI637" s="74"/>
      <c r="EJ637" s="74"/>
      <c r="EK637" s="74"/>
      <c r="EL637" s="74"/>
      <c r="EM637" s="74"/>
      <c r="EN637" s="74"/>
      <c r="EO637" s="74"/>
      <c r="EP637" s="74"/>
      <c r="EQ637" s="74"/>
      <c r="ER637" s="74"/>
      <c r="ES637" s="74"/>
      <c r="ET637" s="74"/>
      <c r="EU637" s="74"/>
      <c r="EV637" s="74"/>
      <c r="EW637" s="74"/>
      <c r="EX637" s="74"/>
      <c r="EY637" s="74"/>
      <c r="EZ637" s="74"/>
      <c r="FA637" s="74"/>
      <c r="FB637" s="74"/>
      <c r="FC637" s="74"/>
      <c r="FD637" s="74"/>
      <c r="FE637" s="74"/>
      <c r="FF637" s="74"/>
      <c r="FG637" s="74"/>
      <c r="FH637" s="74"/>
      <c r="FI637" s="74"/>
      <c r="FJ637" s="74"/>
      <c r="FK637" s="74"/>
      <c r="FL637" s="74"/>
      <c r="FM637" s="74"/>
      <c r="FN637" s="74"/>
      <c r="FO637" s="74"/>
      <c r="FP637" s="74"/>
      <c r="FQ637" s="74"/>
      <c r="FR637" s="74"/>
      <c r="FS637" s="74"/>
      <c r="FT637" s="74"/>
      <c r="FU637" s="74"/>
      <c r="FV637" s="74"/>
      <c r="FW637" s="74"/>
      <c r="FX637" s="74"/>
      <c r="FY637" s="74"/>
      <c r="FZ637" s="74"/>
      <c r="GA637" s="74"/>
      <c r="GB637" s="74"/>
      <c r="GC637" s="74"/>
    </row>
    <row r="638" spans="4:185">
      <c r="D638" s="74"/>
      <c r="E638" s="74"/>
      <c r="F638" s="74"/>
      <c r="G638" s="74"/>
      <c r="H638" s="74"/>
      <c r="I638" s="74"/>
      <c r="J638" s="74"/>
      <c r="K638" s="74"/>
      <c r="L638" s="74"/>
      <c r="M638" s="74"/>
      <c r="N638" s="74"/>
      <c r="O638" s="74"/>
      <c r="P638" s="74"/>
      <c r="Q638" s="74"/>
      <c r="R638" s="74"/>
      <c r="S638" s="74"/>
      <c r="T638" s="74"/>
      <c r="U638" s="74"/>
      <c r="V638" s="74"/>
      <c r="W638" s="74"/>
      <c r="X638" s="74"/>
      <c r="Y638" s="74"/>
      <c r="Z638" s="74"/>
      <c r="AA638" s="74"/>
      <c r="AB638" s="74"/>
      <c r="AC638" s="74"/>
      <c r="AD638" s="74"/>
      <c r="AE638" s="74"/>
      <c r="AF638" s="74"/>
      <c r="AG638" s="74"/>
      <c r="AH638" s="74"/>
      <c r="AI638" s="74"/>
      <c r="AJ638" s="74"/>
      <c r="AK638" s="74"/>
      <c r="AL638" s="74"/>
      <c r="AM638" s="74"/>
      <c r="AN638" s="74"/>
      <c r="AO638" s="74"/>
      <c r="AP638" s="74"/>
      <c r="AQ638" s="74"/>
      <c r="AR638" s="74"/>
      <c r="AS638" s="74"/>
      <c r="AT638" s="74"/>
      <c r="AU638" s="74"/>
      <c r="AV638" s="74"/>
      <c r="AW638" s="74"/>
      <c r="AX638" s="74"/>
      <c r="AY638" s="74"/>
      <c r="AZ638" s="74"/>
      <c r="BA638" s="74"/>
      <c r="BB638" s="74"/>
      <c r="BC638" s="74"/>
      <c r="BD638" s="74"/>
      <c r="BE638" s="74"/>
      <c r="BF638" s="74"/>
      <c r="BG638" s="74"/>
      <c r="BH638" s="74"/>
      <c r="BI638" s="74"/>
      <c r="BJ638" s="74"/>
      <c r="BK638" s="74"/>
      <c r="BL638" s="74"/>
      <c r="BM638" s="74"/>
      <c r="BN638" s="74"/>
      <c r="BO638" s="74"/>
      <c r="BP638" s="74"/>
      <c r="BQ638" s="74"/>
      <c r="BR638" s="74"/>
      <c r="BS638" s="74"/>
      <c r="BT638" s="74"/>
      <c r="BU638" s="74"/>
      <c r="BV638" s="74"/>
      <c r="BW638" s="74"/>
      <c r="BX638" s="74"/>
      <c r="BY638" s="74"/>
      <c r="BZ638" s="74"/>
      <c r="CA638" s="74"/>
      <c r="CB638" s="74"/>
      <c r="CC638" s="74"/>
      <c r="CD638" s="74"/>
      <c r="CE638" s="74"/>
      <c r="CF638" s="74"/>
      <c r="CG638" s="74"/>
      <c r="CH638" s="74"/>
      <c r="CI638" s="74"/>
      <c r="CJ638" s="74"/>
      <c r="CK638" s="74"/>
      <c r="CL638" s="74"/>
      <c r="CM638" s="74"/>
      <c r="CN638" s="74"/>
      <c r="CO638" s="74"/>
      <c r="CP638" s="74"/>
      <c r="CQ638" s="74"/>
      <c r="CR638" s="74"/>
      <c r="CS638" s="74"/>
      <c r="CT638" s="74"/>
      <c r="CU638" s="74"/>
      <c r="CV638" s="74"/>
      <c r="CW638" s="74"/>
      <c r="CX638" s="74"/>
      <c r="CY638" s="74"/>
      <c r="CZ638" s="74"/>
      <c r="DA638" s="74"/>
      <c r="DB638" s="74"/>
      <c r="DC638" s="74"/>
      <c r="DD638" s="74"/>
      <c r="DE638" s="74"/>
      <c r="DF638" s="74"/>
      <c r="DG638" s="74"/>
      <c r="DH638" s="74"/>
      <c r="DI638" s="74"/>
      <c r="DJ638" s="74"/>
      <c r="DK638" s="74"/>
      <c r="DL638" s="74"/>
      <c r="DM638" s="74"/>
      <c r="DN638" s="74"/>
      <c r="DO638" s="74"/>
      <c r="DP638" s="74"/>
      <c r="DQ638" s="74"/>
      <c r="DR638" s="74"/>
      <c r="DS638" s="74"/>
      <c r="DT638" s="74"/>
      <c r="DU638" s="74"/>
      <c r="DV638" s="74"/>
      <c r="DW638" s="74"/>
      <c r="DX638" s="74"/>
      <c r="DY638" s="74"/>
      <c r="DZ638" s="74"/>
      <c r="EA638" s="74"/>
      <c r="EB638" s="74"/>
      <c r="EC638" s="74"/>
      <c r="ED638" s="74"/>
      <c r="EE638" s="74"/>
      <c r="EF638" s="74"/>
      <c r="EG638" s="74"/>
      <c r="EH638" s="74"/>
      <c r="EI638" s="74"/>
      <c r="EJ638" s="74"/>
      <c r="EK638" s="74"/>
      <c r="EL638" s="74"/>
      <c r="EM638" s="74"/>
      <c r="EN638" s="74"/>
      <c r="EO638" s="74"/>
      <c r="EP638" s="74"/>
      <c r="EQ638" s="74"/>
      <c r="ER638" s="74"/>
      <c r="ES638" s="74"/>
      <c r="ET638" s="74"/>
      <c r="EU638" s="74"/>
      <c r="EV638" s="74"/>
      <c r="EW638" s="74"/>
      <c r="EX638" s="74"/>
      <c r="EY638" s="74"/>
      <c r="EZ638" s="74"/>
      <c r="FA638" s="74"/>
      <c r="FB638" s="74"/>
      <c r="FC638" s="74"/>
      <c r="FD638" s="74"/>
      <c r="FE638" s="74"/>
      <c r="FF638" s="74"/>
      <c r="FG638" s="74"/>
      <c r="FH638" s="74"/>
      <c r="FI638" s="74"/>
      <c r="FJ638" s="74"/>
      <c r="FK638" s="74"/>
      <c r="FL638" s="74"/>
      <c r="FM638" s="74"/>
      <c r="FN638" s="74"/>
      <c r="FO638" s="74"/>
      <c r="FP638" s="74"/>
      <c r="FQ638" s="74"/>
      <c r="FR638" s="74"/>
      <c r="FS638" s="74"/>
      <c r="FT638" s="74"/>
      <c r="FU638" s="74"/>
      <c r="FV638" s="74"/>
      <c r="FW638" s="74"/>
      <c r="FX638" s="74"/>
      <c r="FY638" s="74"/>
      <c r="FZ638" s="74"/>
      <c r="GA638" s="74"/>
      <c r="GB638" s="74"/>
      <c r="GC638" s="74"/>
    </row>
    <row r="639" spans="4:185">
      <c r="D639" s="74"/>
      <c r="E639" s="74"/>
      <c r="F639" s="74"/>
      <c r="G639" s="74"/>
      <c r="H639" s="74"/>
      <c r="I639" s="74"/>
      <c r="J639" s="74"/>
      <c r="K639" s="74"/>
      <c r="L639" s="74"/>
      <c r="M639" s="74"/>
      <c r="N639" s="74"/>
      <c r="O639" s="74"/>
      <c r="P639" s="74"/>
      <c r="Q639" s="74"/>
      <c r="R639" s="74"/>
      <c r="S639" s="74"/>
      <c r="T639" s="74"/>
      <c r="U639" s="74"/>
      <c r="V639" s="74"/>
      <c r="W639" s="74"/>
      <c r="X639" s="74"/>
      <c r="Y639" s="74"/>
      <c r="Z639" s="74"/>
      <c r="AA639" s="74"/>
      <c r="AB639" s="74"/>
      <c r="AC639" s="74"/>
      <c r="AD639" s="74"/>
      <c r="AE639" s="74"/>
      <c r="AF639" s="74"/>
      <c r="AG639" s="74"/>
      <c r="AH639" s="74"/>
      <c r="AI639" s="74"/>
      <c r="AJ639" s="74"/>
      <c r="AK639" s="74"/>
      <c r="AL639" s="74"/>
      <c r="AM639" s="74"/>
      <c r="AN639" s="74"/>
      <c r="AO639" s="74"/>
      <c r="AP639" s="74"/>
      <c r="AQ639" s="74"/>
      <c r="AR639" s="74"/>
      <c r="AS639" s="74"/>
      <c r="AT639" s="74"/>
      <c r="AU639" s="74"/>
      <c r="AV639" s="74"/>
      <c r="AW639" s="74"/>
      <c r="AX639" s="74"/>
      <c r="AY639" s="74"/>
      <c r="AZ639" s="74"/>
      <c r="BA639" s="74"/>
      <c r="BB639" s="74"/>
      <c r="BC639" s="74"/>
      <c r="BD639" s="74"/>
      <c r="BE639" s="74"/>
      <c r="BF639" s="74"/>
      <c r="BG639" s="74"/>
      <c r="BH639" s="74"/>
      <c r="BI639" s="74"/>
      <c r="BJ639" s="74"/>
      <c r="BK639" s="74"/>
      <c r="BL639" s="74"/>
      <c r="BM639" s="74"/>
      <c r="BN639" s="74"/>
      <c r="BO639" s="74"/>
      <c r="BP639" s="74"/>
      <c r="BQ639" s="74"/>
      <c r="BR639" s="74"/>
      <c r="BS639" s="74"/>
      <c r="BT639" s="74"/>
      <c r="BU639" s="74"/>
      <c r="BV639" s="74"/>
      <c r="BW639" s="74"/>
      <c r="BX639" s="74"/>
      <c r="BY639" s="74"/>
      <c r="BZ639" s="74"/>
      <c r="CA639" s="74"/>
      <c r="CB639" s="74"/>
      <c r="CC639" s="74"/>
      <c r="CD639" s="74"/>
      <c r="CE639" s="74"/>
      <c r="CF639" s="74"/>
      <c r="CG639" s="74"/>
      <c r="CH639" s="74"/>
      <c r="CI639" s="74"/>
      <c r="CJ639" s="74"/>
      <c r="CK639" s="74"/>
      <c r="CL639" s="74"/>
      <c r="CM639" s="74"/>
      <c r="CN639" s="74"/>
      <c r="CO639" s="74"/>
      <c r="CP639" s="74"/>
      <c r="CQ639" s="74"/>
      <c r="CR639" s="74"/>
      <c r="CS639" s="74"/>
      <c r="CT639" s="74"/>
      <c r="CU639" s="74"/>
      <c r="CV639" s="74"/>
      <c r="CW639" s="74"/>
      <c r="CX639" s="74"/>
      <c r="CY639" s="74"/>
      <c r="CZ639" s="74"/>
      <c r="DA639" s="74"/>
      <c r="DB639" s="74"/>
      <c r="DC639" s="74"/>
      <c r="DD639" s="74"/>
      <c r="DE639" s="74"/>
      <c r="DF639" s="74"/>
      <c r="DG639" s="74"/>
      <c r="DH639" s="74"/>
      <c r="DI639" s="74"/>
      <c r="DJ639" s="74"/>
      <c r="DK639" s="74"/>
      <c r="DL639" s="74"/>
      <c r="DM639" s="74"/>
      <c r="DN639" s="74"/>
      <c r="DO639" s="74"/>
      <c r="DP639" s="74"/>
      <c r="DQ639" s="74"/>
      <c r="DR639" s="74"/>
      <c r="DS639" s="74"/>
      <c r="DT639" s="74"/>
      <c r="DU639" s="74"/>
      <c r="DV639" s="74"/>
      <c r="DW639" s="74"/>
      <c r="DX639" s="74"/>
      <c r="DY639" s="74"/>
      <c r="DZ639" s="74"/>
      <c r="EA639" s="74"/>
      <c r="EB639" s="74"/>
      <c r="EC639" s="74"/>
      <c r="ED639" s="74"/>
      <c r="EE639" s="74"/>
      <c r="EF639" s="74"/>
      <c r="EG639" s="74"/>
      <c r="EH639" s="74"/>
      <c r="EI639" s="74"/>
      <c r="EJ639" s="74"/>
      <c r="EK639" s="74"/>
      <c r="EL639" s="74"/>
      <c r="EM639" s="74"/>
      <c r="EN639" s="74"/>
      <c r="EO639" s="74"/>
      <c r="EP639" s="74"/>
      <c r="EQ639" s="74"/>
      <c r="ER639" s="74"/>
      <c r="ES639" s="74"/>
      <c r="ET639" s="74"/>
      <c r="EU639" s="74"/>
      <c r="EV639" s="74"/>
      <c r="EW639" s="74"/>
      <c r="EX639" s="74"/>
      <c r="EY639" s="74"/>
      <c r="EZ639" s="74"/>
      <c r="FA639" s="74"/>
      <c r="FB639" s="74"/>
      <c r="FC639" s="74"/>
      <c r="FD639" s="74"/>
      <c r="FE639" s="74"/>
      <c r="FF639" s="74"/>
      <c r="FG639" s="74"/>
      <c r="FH639" s="74"/>
      <c r="FI639" s="74"/>
      <c r="FJ639" s="74"/>
      <c r="FK639" s="74"/>
      <c r="FL639" s="74"/>
      <c r="FM639" s="74"/>
      <c r="FN639" s="74"/>
      <c r="FO639" s="74"/>
      <c r="FP639" s="74"/>
      <c r="FQ639" s="74"/>
      <c r="FR639" s="74"/>
      <c r="FS639" s="74"/>
      <c r="FT639" s="74"/>
      <c r="FU639" s="74"/>
      <c r="FV639" s="74"/>
      <c r="FW639" s="74"/>
      <c r="FX639" s="74"/>
      <c r="FY639" s="74"/>
      <c r="FZ639" s="74"/>
      <c r="GA639" s="74"/>
      <c r="GB639" s="74"/>
      <c r="GC639" s="74"/>
    </row>
    <row r="640" spans="4:185">
      <c r="D640" s="74"/>
      <c r="E640" s="74"/>
      <c r="F640" s="74"/>
      <c r="G640" s="74"/>
      <c r="H640" s="74"/>
      <c r="I640" s="74"/>
      <c r="J640" s="74"/>
      <c r="K640" s="74"/>
      <c r="L640" s="74"/>
      <c r="M640" s="74"/>
      <c r="N640" s="74"/>
      <c r="O640" s="74"/>
      <c r="P640" s="74"/>
      <c r="Q640" s="74"/>
      <c r="R640" s="74"/>
      <c r="S640" s="74"/>
      <c r="T640" s="74"/>
      <c r="U640" s="74"/>
      <c r="V640" s="74"/>
      <c r="W640" s="74"/>
      <c r="X640" s="74"/>
      <c r="Y640" s="74"/>
      <c r="Z640" s="74"/>
      <c r="AA640" s="74"/>
      <c r="AB640" s="74"/>
      <c r="AC640" s="74"/>
      <c r="AD640" s="74"/>
      <c r="AE640" s="74"/>
      <c r="AF640" s="74"/>
      <c r="AG640" s="74"/>
      <c r="AH640" s="74"/>
      <c r="AI640" s="74"/>
      <c r="AJ640" s="74"/>
      <c r="AK640" s="74"/>
      <c r="AL640" s="74"/>
      <c r="AM640" s="74"/>
      <c r="AN640" s="74"/>
      <c r="AO640" s="74"/>
      <c r="AP640" s="74"/>
      <c r="AQ640" s="74"/>
      <c r="AR640" s="74"/>
      <c r="AS640" s="74"/>
      <c r="AT640" s="74"/>
      <c r="AU640" s="74"/>
      <c r="AV640" s="74"/>
      <c r="AW640" s="74"/>
      <c r="AX640" s="74"/>
      <c r="AY640" s="74"/>
      <c r="AZ640" s="74"/>
      <c r="BA640" s="74"/>
      <c r="BB640" s="74"/>
      <c r="BC640" s="74"/>
      <c r="BD640" s="74"/>
      <c r="BE640" s="74"/>
      <c r="BF640" s="74"/>
      <c r="BG640" s="74"/>
      <c r="BH640" s="74"/>
      <c r="BI640" s="74"/>
      <c r="BJ640" s="74"/>
      <c r="BK640" s="74"/>
      <c r="BL640" s="74"/>
      <c r="BM640" s="74"/>
      <c r="BN640" s="74"/>
      <c r="BO640" s="74"/>
      <c r="BP640" s="74"/>
      <c r="BQ640" s="74"/>
      <c r="BR640" s="74"/>
      <c r="BS640" s="74"/>
      <c r="BT640" s="74"/>
      <c r="BU640" s="74"/>
      <c r="BV640" s="74"/>
      <c r="BW640" s="74"/>
      <c r="BX640" s="74"/>
      <c r="BY640" s="74"/>
      <c r="BZ640" s="74"/>
      <c r="CA640" s="74"/>
      <c r="CB640" s="74"/>
      <c r="CC640" s="74"/>
      <c r="CD640" s="74"/>
      <c r="CE640" s="74"/>
      <c r="CF640" s="74"/>
      <c r="CG640" s="74"/>
      <c r="CH640" s="74"/>
      <c r="CI640" s="74"/>
      <c r="CJ640" s="74"/>
      <c r="CK640" s="74"/>
      <c r="CL640" s="74"/>
      <c r="CM640" s="74"/>
      <c r="CN640" s="74"/>
      <c r="CO640" s="74"/>
      <c r="CP640" s="74"/>
      <c r="CQ640" s="74"/>
      <c r="CR640" s="74"/>
      <c r="CS640" s="74"/>
      <c r="CT640" s="74"/>
      <c r="CU640" s="74"/>
      <c r="CV640" s="74"/>
      <c r="CW640" s="74"/>
      <c r="CX640" s="74"/>
      <c r="CY640" s="74"/>
      <c r="CZ640" s="74"/>
      <c r="DA640" s="74"/>
      <c r="DB640" s="74"/>
      <c r="DC640" s="74"/>
      <c r="DD640" s="74"/>
      <c r="DE640" s="74"/>
      <c r="DF640" s="74"/>
      <c r="DG640" s="74"/>
      <c r="DH640" s="74"/>
      <c r="DI640" s="74"/>
      <c r="DJ640" s="74"/>
      <c r="DK640" s="74"/>
      <c r="DL640" s="74"/>
      <c r="DM640" s="74"/>
      <c r="DN640" s="74"/>
      <c r="DO640" s="74"/>
      <c r="DP640" s="74"/>
      <c r="DQ640" s="74"/>
      <c r="DR640" s="74"/>
      <c r="DS640" s="74"/>
      <c r="DT640" s="74"/>
      <c r="DU640" s="74"/>
      <c r="DV640" s="74"/>
      <c r="DW640" s="74"/>
      <c r="DX640" s="74"/>
      <c r="DY640" s="74"/>
      <c r="DZ640" s="74"/>
      <c r="EA640" s="74"/>
      <c r="EB640" s="74"/>
      <c r="EC640" s="74"/>
      <c r="ED640" s="74"/>
      <c r="EE640" s="74"/>
      <c r="EF640" s="74"/>
      <c r="EG640" s="74"/>
      <c r="EH640" s="74"/>
      <c r="EI640" s="74"/>
      <c r="EJ640" s="74"/>
      <c r="EK640" s="74"/>
      <c r="EL640" s="74"/>
      <c r="EM640" s="74"/>
      <c r="EN640" s="74"/>
      <c r="EO640" s="74"/>
      <c r="EP640" s="74"/>
      <c r="EQ640" s="74"/>
      <c r="ER640" s="74"/>
      <c r="ES640" s="74"/>
      <c r="ET640" s="74"/>
      <c r="EU640" s="74"/>
      <c r="EV640" s="74"/>
      <c r="EW640" s="74"/>
      <c r="EX640" s="74"/>
      <c r="EY640" s="74"/>
      <c r="EZ640" s="74"/>
      <c r="FA640" s="74"/>
      <c r="FB640" s="74"/>
      <c r="FC640" s="74"/>
      <c r="FD640" s="74"/>
      <c r="FE640" s="74"/>
      <c r="FF640" s="74"/>
      <c r="FG640" s="74"/>
      <c r="FH640" s="74"/>
      <c r="FI640" s="74"/>
      <c r="FJ640" s="74"/>
      <c r="FK640" s="74"/>
      <c r="FL640" s="74"/>
      <c r="FM640" s="74"/>
      <c r="FN640" s="74"/>
      <c r="FO640" s="74"/>
      <c r="FP640" s="74"/>
      <c r="FQ640" s="74"/>
      <c r="FR640" s="74"/>
      <c r="FS640" s="74"/>
      <c r="FT640" s="74"/>
      <c r="FU640" s="74"/>
      <c r="FV640" s="74"/>
      <c r="FW640" s="74"/>
      <c r="FX640" s="74"/>
      <c r="FY640" s="74"/>
      <c r="FZ640" s="74"/>
      <c r="GA640" s="74"/>
      <c r="GB640" s="74"/>
      <c r="GC640" s="74"/>
    </row>
    <row r="641" spans="4:185">
      <c r="D641" s="74"/>
      <c r="E641" s="74"/>
      <c r="F641" s="74"/>
      <c r="G641" s="74"/>
      <c r="H641" s="74"/>
      <c r="I641" s="74"/>
      <c r="J641" s="74"/>
      <c r="K641" s="74"/>
      <c r="L641" s="74"/>
      <c r="M641" s="74"/>
      <c r="N641" s="74"/>
      <c r="O641" s="74"/>
      <c r="P641" s="74"/>
      <c r="Q641" s="74"/>
      <c r="R641" s="74"/>
      <c r="S641" s="74"/>
      <c r="T641" s="74"/>
      <c r="U641" s="74"/>
      <c r="V641" s="74"/>
      <c r="W641" s="74"/>
      <c r="X641" s="74"/>
      <c r="Y641" s="74"/>
      <c r="Z641" s="74"/>
      <c r="AA641" s="74"/>
      <c r="AB641" s="74"/>
      <c r="AC641" s="74"/>
      <c r="AD641" s="74"/>
      <c r="AE641" s="74"/>
      <c r="AF641" s="74"/>
      <c r="AG641" s="74"/>
      <c r="AH641" s="74"/>
      <c r="AI641" s="74"/>
      <c r="AJ641" s="74"/>
      <c r="AK641" s="74"/>
      <c r="AL641" s="74"/>
      <c r="AM641" s="74"/>
      <c r="AN641" s="74"/>
      <c r="AO641" s="74"/>
      <c r="AP641" s="74"/>
      <c r="AQ641" s="74"/>
      <c r="AR641" s="74"/>
      <c r="AS641" s="74"/>
      <c r="AT641" s="74"/>
      <c r="AU641" s="74"/>
      <c r="AV641" s="74"/>
      <c r="AW641" s="74"/>
      <c r="AX641" s="74"/>
      <c r="AY641" s="74"/>
      <c r="AZ641" s="74"/>
      <c r="BA641" s="74"/>
      <c r="BB641" s="74"/>
      <c r="BC641" s="74"/>
      <c r="BD641" s="74"/>
      <c r="BE641" s="74"/>
      <c r="BF641" s="74"/>
      <c r="BG641" s="74"/>
      <c r="BH641" s="74"/>
      <c r="BI641" s="74"/>
      <c r="BJ641" s="74"/>
      <c r="BK641" s="74"/>
      <c r="BL641" s="74"/>
      <c r="BM641" s="74"/>
      <c r="BN641" s="74"/>
      <c r="BO641" s="74"/>
      <c r="BP641" s="74"/>
      <c r="BQ641" s="74"/>
      <c r="BR641" s="74"/>
      <c r="BS641" s="74"/>
      <c r="BT641" s="74"/>
      <c r="BU641" s="74"/>
      <c r="BV641" s="74"/>
      <c r="BW641" s="74"/>
      <c r="BX641" s="74"/>
      <c r="BY641" s="74"/>
      <c r="BZ641" s="74"/>
      <c r="CA641" s="74"/>
      <c r="CB641" s="74"/>
      <c r="CC641" s="74"/>
      <c r="CD641" s="74"/>
      <c r="CE641" s="74"/>
      <c r="CF641" s="74"/>
      <c r="CG641" s="74"/>
      <c r="CH641" s="74"/>
      <c r="CI641" s="74"/>
      <c r="CJ641" s="74"/>
      <c r="CK641" s="74"/>
      <c r="CL641" s="74"/>
      <c r="CM641" s="74"/>
      <c r="CN641" s="74"/>
      <c r="CO641" s="74"/>
      <c r="CP641" s="74"/>
      <c r="CQ641" s="74"/>
      <c r="CR641" s="74"/>
      <c r="CS641" s="74"/>
      <c r="CT641" s="74"/>
      <c r="CU641" s="74"/>
      <c r="CV641" s="74"/>
      <c r="CW641" s="74"/>
      <c r="CX641" s="74"/>
      <c r="CY641" s="74"/>
      <c r="CZ641" s="74"/>
      <c r="DA641" s="74"/>
      <c r="DB641" s="74"/>
      <c r="DC641" s="74"/>
      <c r="DD641" s="74"/>
      <c r="DE641" s="74"/>
      <c r="DF641" s="74"/>
      <c r="DG641" s="74"/>
      <c r="DH641" s="74"/>
      <c r="DI641" s="74"/>
      <c r="DJ641" s="74"/>
      <c r="DK641" s="74"/>
      <c r="DL641" s="74"/>
      <c r="DM641" s="74"/>
      <c r="DN641" s="74"/>
      <c r="DO641" s="74"/>
      <c r="DP641" s="74"/>
      <c r="DQ641" s="74"/>
      <c r="DR641" s="74"/>
      <c r="DS641" s="74"/>
      <c r="DT641" s="74"/>
      <c r="DU641" s="74"/>
      <c r="DV641" s="74"/>
      <c r="DW641" s="74"/>
      <c r="DX641" s="74"/>
      <c r="DY641" s="74"/>
      <c r="DZ641" s="74"/>
      <c r="EA641" s="74"/>
      <c r="EB641" s="74"/>
      <c r="EC641" s="74"/>
      <c r="ED641" s="74"/>
      <c r="EE641" s="74"/>
      <c r="EF641" s="74"/>
      <c r="EG641" s="74"/>
      <c r="EH641" s="74"/>
      <c r="EI641" s="74"/>
      <c r="EJ641" s="74"/>
      <c r="EK641" s="74"/>
      <c r="EL641" s="74"/>
      <c r="EM641" s="74"/>
      <c r="EN641" s="74"/>
      <c r="EO641" s="74"/>
      <c r="EP641" s="74"/>
      <c r="EQ641" s="74"/>
      <c r="ER641" s="74"/>
      <c r="ES641" s="74"/>
      <c r="ET641" s="74"/>
      <c r="EU641" s="74"/>
      <c r="EV641" s="74"/>
      <c r="EW641" s="74"/>
      <c r="EX641" s="74"/>
      <c r="EY641" s="74"/>
      <c r="EZ641" s="74"/>
      <c r="FA641" s="74"/>
      <c r="FB641" s="74"/>
      <c r="FC641" s="74"/>
      <c r="FD641" s="74"/>
      <c r="FE641" s="74"/>
      <c r="FF641" s="74"/>
      <c r="FG641" s="74"/>
      <c r="FH641" s="74"/>
      <c r="FI641" s="74"/>
      <c r="FJ641" s="74"/>
      <c r="FK641" s="74"/>
      <c r="FL641" s="74"/>
      <c r="FM641" s="74"/>
      <c r="FN641" s="74"/>
      <c r="FO641" s="74"/>
      <c r="FP641" s="74"/>
      <c r="FQ641" s="74"/>
      <c r="FR641" s="74"/>
      <c r="FS641" s="74"/>
      <c r="FT641" s="74"/>
      <c r="FU641" s="74"/>
      <c r="FV641" s="74"/>
      <c r="FW641" s="74"/>
      <c r="FX641" s="74"/>
      <c r="FY641" s="74"/>
      <c r="FZ641" s="74"/>
      <c r="GA641" s="74"/>
      <c r="GB641" s="74"/>
      <c r="GC641" s="74"/>
    </row>
    <row r="642" spans="4:185">
      <c r="D642" s="74"/>
      <c r="E642" s="74"/>
      <c r="F642" s="74"/>
      <c r="G642" s="74"/>
      <c r="H642" s="74"/>
      <c r="I642" s="74"/>
      <c r="J642" s="74"/>
      <c r="K642" s="74"/>
      <c r="L642" s="74"/>
      <c r="M642" s="74"/>
      <c r="N642" s="74"/>
      <c r="O642" s="74"/>
      <c r="P642" s="74"/>
      <c r="Q642" s="74"/>
      <c r="R642" s="74"/>
      <c r="S642" s="74"/>
      <c r="T642" s="74"/>
      <c r="U642" s="74"/>
      <c r="V642" s="74"/>
      <c r="W642" s="74"/>
      <c r="X642" s="74"/>
      <c r="Y642" s="74"/>
      <c r="Z642" s="74"/>
      <c r="AA642" s="74"/>
      <c r="AB642" s="74"/>
      <c r="AC642" s="74"/>
      <c r="AD642" s="74"/>
      <c r="AE642" s="74"/>
      <c r="AF642" s="74"/>
      <c r="AG642" s="74"/>
      <c r="AH642" s="74"/>
      <c r="AI642" s="74"/>
      <c r="AJ642" s="74"/>
      <c r="AK642" s="74"/>
      <c r="AL642" s="74"/>
      <c r="AM642" s="74"/>
      <c r="AN642" s="74"/>
      <c r="AO642" s="74"/>
      <c r="AP642" s="74"/>
      <c r="AQ642" s="74"/>
      <c r="AR642" s="74"/>
      <c r="AS642" s="74"/>
      <c r="AT642" s="74"/>
      <c r="AU642" s="74"/>
      <c r="AV642" s="74"/>
      <c r="AW642" s="74"/>
      <c r="AX642" s="74"/>
      <c r="AY642" s="74"/>
      <c r="AZ642" s="74"/>
      <c r="BA642" s="74"/>
      <c r="BB642" s="74"/>
      <c r="BC642" s="74"/>
      <c r="BD642" s="74"/>
      <c r="BE642" s="74"/>
      <c r="BF642" s="74"/>
      <c r="BG642" s="74"/>
      <c r="BH642" s="74"/>
      <c r="BI642" s="74"/>
      <c r="BJ642" s="74"/>
      <c r="BK642" s="74"/>
      <c r="BL642" s="74"/>
      <c r="BM642" s="74"/>
      <c r="BN642" s="74"/>
      <c r="BO642" s="74"/>
      <c r="BP642" s="74"/>
      <c r="BQ642" s="74"/>
      <c r="BR642" s="74"/>
      <c r="BS642" s="74"/>
      <c r="BT642" s="74"/>
      <c r="BU642" s="74"/>
      <c r="BV642" s="74"/>
      <c r="BW642" s="74"/>
      <c r="BX642" s="74"/>
      <c r="BY642" s="74"/>
      <c r="BZ642" s="74"/>
      <c r="CA642" s="74"/>
      <c r="CB642" s="74"/>
      <c r="CC642" s="74"/>
      <c r="CD642" s="74"/>
      <c r="CE642" s="74"/>
      <c r="CF642" s="74"/>
      <c r="CG642" s="74"/>
      <c r="CH642" s="74"/>
      <c r="CI642" s="74"/>
      <c r="CJ642" s="74"/>
      <c r="CK642" s="74"/>
      <c r="CL642" s="74"/>
      <c r="CM642" s="74"/>
      <c r="CN642" s="74"/>
      <c r="CO642" s="74"/>
      <c r="CP642" s="74"/>
      <c r="CQ642" s="74"/>
      <c r="CR642" s="74"/>
      <c r="CS642" s="74"/>
      <c r="CT642" s="74"/>
      <c r="CU642" s="74"/>
      <c r="CV642" s="74"/>
      <c r="CW642" s="74"/>
      <c r="CX642" s="74"/>
      <c r="CY642" s="74"/>
      <c r="CZ642" s="74"/>
      <c r="DA642" s="74"/>
      <c r="DB642" s="74"/>
      <c r="DC642" s="74"/>
      <c r="DD642" s="74"/>
      <c r="DE642" s="74"/>
      <c r="DF642" s="74"/>
      <c r="DG642" s="74"/>
      <c r="DH642" s="74"/>
      <c r="DI642" s="74"/>
      <c r="DJ642" s="74"/>
      <c r="DK642" s="74"/>
      <c r="DL642" s="74"/>
      <c r="DM642" s="74"/>
      <c r="DN642" s="74"/>
      <c r="DO642" s="74"/>
      <c r="DP642" s="74"/>
      <c r="DQ642" s="74"/>
      <c r="DR642" s="74"/>
      <c r="DS642" s="74"/>
      <c r="DT642" s="74"/>
      <c r="DU642" s="74"/>
      <c r="DV642" s="74"/>
      <c r="DW642" s="74"/>
      <c r="DX642" s="74"/>
      <c r="DY642" s="74"/>
      <c r="DZ642" s="74"/>
      <c r="EA642" s="74"/>
      <c r="EB642" s="74"/>
      <c r="EC642" s="74"/>
      <c r="ED642" s="74"/>
      <c r="EE642" s="74"/>
      <c r="EF642" s="74"/>
      <c r="EG642" s="74"/>
      <c r="EH642" s="74"/>
      <c r="EI642" s="74"/>
      <c r="EJ642" s="74"/>
      <c r="EK642" s="74"/>
      <c r="EL642" s="74"/>
      <c r="EM642" s="74"/>
      <c r="EN642" s="74"/>
      <c r="EO642" s="74"/>
      <c r="EP642" s="74"/>
      <c r="EQ642" s="74"/>
      <c r="ER642" s="74"/>
      <c r="ES642" s="74"/>
      <c r="ET642" s="74"/>
      <c r="EU642" s="74"/>
      <c r="EV642" s="74"/>
      <c r="EW642" s="74"/>
      <c r="EX642" s="74"/>
      <c r="EY642" s="74"/>
      <c r="EZ642" s="74"/>
      <c r="FA642" s="74"/>
      <c r="FB642" s="74"/>
      <c r="FC642" s="74"/>
      <c r="FD642" s="74"/>
      <c r="FE642" s="74"/>
      <c r="FF642" s="74"/>
      <c r="FG642" s="74"/>
      <c r="FH642" s="74"/>
      <c r="FI642" s="74"/>
      <c r="FJ642" s="74"/>
      <c r="FK642" s="74"/>
      <c r="FL642" s="74"/>
      <c r="FM642" s="74"/>
      <c r="FN642" s="74"/>
      <c r="FO642" s="74"/>
      <c r="FP642" s="74"/>
      <c r="FQ642" s="74"/>
      <c r="FR642" s="74"/>
      <c r="FS642" s="74"/>
      <c r="FT642" s="74"/>
      <c r="FU642" s="74"/>
      <c r="FV642" s="74"/>
      <c r="FW642" s="74"/>
      <c r="FX642" s="74"/>
      <c r="FY642" s="74"/>
      <c r="FZ642" s="74"/>
      <c r="GA642" s="74"/>
      <c r="GB642" s="74"/>
      <c r="GC642" s="74"/>
    </row>
    <row r="643" spans="4:185">
      <c r="D643" s="74"/>
      <c r="E643" s="74"/>
      <c r="F643" s="74"/>
      <c r="G643" s="74"/>
      <c r="H643" s="74"/>
      <c r="I643" s="74"/>
      <c r="J643" s="74"/>
      <c r="K643" s="74"/>
      <c r="L643" s="74"/>
      <c r="M643" s="74"/>
      <c r="N643" s="74"/>
      <c r="O643" s="74"/>
      <c r="P643" s="74"/>
      <c r="Q643" s="74"/>
      <c r="R643" s="74"/>
      <c r="S643" s="74"/>
      <c r="T643" s="74"/>
      <c r="U643" s="74"/>
      <c r="V643" s="74"/>
      <c r="W643" s="74"/>
      <c r="X643" s="74"/>
      <c r="Y643" s="74"/>
      <c r="Z643" s="74"/>
      <c r="AA643" s="74"/>
      <c r="AB643" s="74"/>
      <c r="AC643" s="74"/>
      <c r="AD643" s="74"/>
      <c r="AE643" s="74"/>
      <c r="AF643" s="74"/>
      <c r="AG643" s="74"/>
      <c r="AH643" s="74"/>
      <c r="AI643" s="74"/>
      <c r="AJ643" s="74"/>
      <c r="AK643" s="74"/>
      <c r="AL643" s="74"/>
      <c r="AM643" s="74"/>
      <c r="AN643" s="74"/>
      <c r="AO643" s="74"/>
      <c r="AP643" s="74"/>
      <c r="AQ643" s="74"/>
      <c r="AR643" s="74"/>
      <c r="AS643" s="74"/>
      <c r="AT643" s="74"/>
      <c r="AU643" s="74"/>
      <c r="AV643" s="74"/>
      <c r="AW643" s="74"/>
      <c r="AX643" s="74"/>
      <c r="AY643" s="74"/>
      <c r="AZ643" s="74"/>
      <c r="BA643" s="74"/>
      <c r="BB643" s="74"/>
      <c r="BC643" s="74"/>
      <c r="BD643" s="74"/>
      <c r="BE643" s="74"/>
      <c r="BF643" s="74"/>
      <c r="BG643" s="74"/>
      <c r="BH643" s="74"/>
      <c r="BI643" s="74"/>
      <c r="BJ643" s="74"/>
      <c r="BK643" s="74"/>
      <c r="BL643" s="74"/>
      <c r="BM643" s="74"/>
      <c r="BN643" s="74"/>
      <c r="BO643" s="74"/>
      <c r="BP643" s="74"/>
      <c r="BQ643" s="74"/>
      <c r="BR643" s="74"/>
      <c r="BS643" s="74"/>
      <c r="BT643" s="74"/>
      <c r="BU643" s="74"/>
      <c r="BV643" s="74"/>
      <c r="BW643" s="74"/>
      <c r="BX643" s="74"/>
      <c r="BY643" s="74"/>
      <c r="BZ643" s="74"/>
      <c r="CA643" s="74"/>
      <c r="CB643" s="74"/>
      <c r="CC643" s="74"/>
      <c r="CD643" s="74"/>
      <c r="CE643" s="74"/>
      <c r="CF643" s="74"/>
      <c r="CG643" s="74"/>
      <c r="CH643" s="74"/>
      <c r="CI643" s="74"/>
      <c r="CJ643" s="74"/>
      <c r="CK643" s="74"/>
      <c r="CL643" s="74"/>
      <c r="CM643" s="74"/>
      <c r="CN643" s="74"/>
      <c r="CO643" s="74"/>
      <c r="CP643" s="74"/>
      <c r="CQ643" s="74"/>
      <c r="CR643" s="74"/>
      <c r="CS643" s="74"/>
      <c r="CT643" s="74"/>
      <c r="CU643" s="74"/>
      <c r="CV643" s="74"/>
      <c r="CW643" s="74"/>
      <c r="CX643" s="74"/>
      <c r="CY643" s="74"/>
      <c r="CZ643" s="74"/>
      <c r="DA643" s="74"/>
      <c r="DB643" s="74"/>
      <c r="DC643" s="74"/>
      <c r="DD643" s="74"/>
      <c r="DE643" s="74"/>
      <c r="DF643" s="74"/>
      <c r="DG643" s="74"/>
      <c r="DH643" s="74"/>
      <c r="DI643" s="74"/>
      <c r="DJ643" s="74"/>
      <c r="DK643" s="74"/>
      <c r="DL643" s="74"/>
      <c r="DM643" s="74"/>
      <c r="DN643" s="74"/>
      <c r="DO643" s="74"/>
      <c r="DP643" s="74"/>
      <c r="DQ643" s="74"/>
      <c r="DR643" s="74"/>
      <c r="DS643" s="74"/>
      <c r="DT643" s="74"/>
      <c r="DU643" s="74"/>
      <c r="DV643" s="74"/>
      <c r="DW643" s="74"/>
      <c r="DX643" s="74"/>
      <c r="DY643" s="74"/>
      <c r="DZ643" s="74"/>
      <c r="EA643" s="74"/>
      <c r="EB643" s="74"/>
      <c r="EC643" s="74"/>
      <c r="ED643" s="74"/>
      <c r="EE643" s="74"/>
      <c r="EF643" s="74"/>
      <c r="EG643" s="74"/>
      <c r="EH643" s="74"/>
      <c r="EI643" s="74"/>
      <c r="EJ643" s="74"/>
      <c r="EK643" s="74"/>
      <c r="EL643" s="74"/>
      <c r="EM643" s="74"/>
      <c r="EN643" s="74"/>
      <c r="EO643" s="74"/>
      <c r="EP643" s="74"/>
      <c r="EQ643" s="74"/>
      <c r="ER643" s="74"/>
      <c r="ES643" s="74"/>
      <c r="ET643" s="74"/>
      <c r="EU643" s="74"/>
      <c r="EV643" s="74"/>
      <c r="EW643" s="74"/>
      <c r="EX643" s="74"/>
      <c r="EY643" s="74"/>
      <c r="EZ643" s="74"/>
      <c r="FA643" s="74"/>
      <c r="FB643" s="74"/>
      <c r="FC643" s="74"/>
      <c r="FD643" s="74"/>
      <c r="FE643" s="74"/>
      <c r="FF643" s="74"/>
      <c r="FG643" s="74"/>
      <c r="FH643" s="74"/>
      <c r="FI643" s="74"/>
      <c r="FJ643" s="74"/>
      <c r="FK643" s="74"/>
      <c r="FL643" s="74"/>
      <c r="FM643" s="74"/>
      <c r="FN643" s="74"/>
      <c r="FO643" s="74"/>
      <c r="FP643" s="74"/>
      <c r="FQ643" s="74"/>
      <c r="FR643" s="74"/>
      <c r="FS643" s="74"/>
      <c r="FT643" s="74"/>
      <c r="FU643" s="74"/>
      <c r="FV643" s="74"/>
      <c r="FW643" s="74"/>
      <c r="FX643" s="74"/>
      <c r="FY643" s="74"/>
      <c r="FZ643" s="74"/>
      <c r="GA643" s="74"/>
      <c r="GB643" s="74"/>
      <c r="GC643" s="74"/>
    </row>
    <row r="644" spans="4:185">
      <c r="D644" s="74"/>
      <c r="E644" s="74"/>
      <c r="F644" s="74"/>
      <c r="G644" s="74"/>
      <c r="H644" s="74"/>
      <c r="I644" s="74"/>
      <c r="J644" s="74"/>
      <c r="K644" s="74"/>
      <c r="L644" s="74"/>
      <c r="M644" s="74"/>
      <c r="N644" s="74"/>
      <c r="O644" s="74"/>
      <c r="P644" s="74"/>
      <c r="Q644" s="74"/>
      <c r="R644" s="74"/>
      <c r="S644" s="74"/>
      <c r="T644" s="74"/>
      <c r="U644" s="74"/>
      <c r="V644" s="74"/>
      <c r="W644" s="74"/>
      <c r="X644" s="74"/>
      <c r="Y644" s="74"/>
      <c r="Z644" s="74"/>
      <c r="AA644" s="74"/>
      <c r="AB644" s="74"/>
      <c r="AC644" s="74"/>
      <c r="AD644" s="74"/>
      <c r="AE644" s="74"/>
      <c r="AF644" s="74"/>
      <c r="AG644" s="74"/>
      <c r="AH644" s="74"/>
      <c r="AI644" s="74"/>
      <c r="AJ644" s="74"/>
      <c r="AK644" s="74"/>
      <c r="AL644" s="74"/>
      <c r="AM644" s="74"/>
      <c r="AN644" s="74"/>
      <c r="AO644" s="74"/>
      <c r="AP644" s="74"/>
      <c r="AQ644" s="74"/>
      <c r="AR644" s="74"/>
      <c r="AS644" s="74"/>
      <c r="AT644" s="74"/>
      <c r="AU644" s="74"/>
      <c r="AV644" s="74"/>
      <c r="AW644" s="74"/>
      <c r="AX644" s="74"/>
      <c r="AY644" s="74"/>
      <c r="AZ644" s="74"/>
      <c r="BA644" s="74"/>
      <c r="BB644" s="74"/>
      <c r="BC644" s="74"/>
      <c r="BD644" s="74"/>
      <c r="BE644" s="74"/>
      <c r="BF644" s="74"/>
      <c r="BG644" s="74"/>
      <c r="BH644" s="74"/>
      <c r="BI644" s="74"/>
      <c r="BJ644" s="74"/>
      <c r="BK644" s="74"/>
      <c r="BL644" s="74"/>
      <c r="BM644" s="74"/>
      <c r="BN644" s="74"/>
      <c r="BO644" s="74"/>
      <c r="BP644" s="74"/>
      <c r="BQ644" s="74"/>
      <c r="BR644" s="74"/>
      <c r="BS644" s="74"/>
      <c r="BT644" s="74"/>
      <c r="BU644" s="74"/>
      <c r="BV644" s="74"/>
      <c r="BW644" s="74"/>
      <c r="BX644" s="74"/>
      <c r="BY644" s="74"/>
      <c r="BZ644" s="74"/>
      <c r="CA644" s="74"/>
      <c r="CB644" s="74"/>
      <c r="CC644" s="74"/>
      <c r="CD644" s="74"/>
      <c r="CE644" s="74"/>
      <c r="CF644" s="74"/>
      <c r="CG644" s="74"/>
      <c r="CH644" s="74"/>
      <c r="CI644" s="74"/>
      <c r="CJ644" s="74"/>
      <c r="CK644" s="74"/>
      <c r="CL644" s="74"/>
      <c r="CM644" s="74"/>
      <c r="CN644" s="74"/>
      <c r="CO644" s="74"/>
      <c r="CP644" s="74"/>
      <c r="CQ644" s="74"/>
      <c r="CR644" s="74"/>
      <c r="CS644" s="74"/>
      <c r="CT644" s="74"/>
      <c r="CU644" s="74"/>
      <c r="CV644" s="74"/>
      <c r="CW644" s="74"/>
      <c r="CX644" s="74"/>
      <c r="CY644" s="74"/>
      <c r="CZ644" s="74"/>
      <c r="DA644" s="74"/>
      <c r="DB644" s="74"/>
      <c r="DC644" s="74"/>
      <c r="DD644" s="74"/>
      <c r="DE644" s="74"/>
      <c r="DF644" s="74"/>
      <c r="DG644" s="74"/>
      <c r="DH644" s="74"/>
      <c r="DI644" s="74"/>
      <c r="DJ644" s="74"/>
      <c r="DK644" s="74"/>
      <c r="DL644" s="74"/>
      <c r="DM644" s="74"/>
      <c r="DN644" s="74"/>
      <c r="DO644" s="74"/>
      <c r="DP644" s="74"/>
      <c r="DQ644" s="74"/>
      <c r="DR644" s="74"/>
      <c r="DS644" s="74"/>
      <c r="DT644" s="74"/>
      <c r="DU644" s="74"/>
      <c r="DV644" s="74"/>
      <c r="DW644" s="74"/>
      <c r="DX644" s="74"/>
      <c r="DY644" s="74"/>
      <c r="DZ644" s="74"/>
      <c r="EA644" s="74"/>
      <c r="EB644" s="74"/>
      <c r="EC644" s="74"/>
      <c r="ED644" s="74"/>
      <c r="EE644" s="74"/>
      <c r="EF644" s="74"/>
      <c r="EG644" s="74"/>
      <c r="EH644" s="74"/>
      <c r="EI644" s="74"/>
      <c r="EJ644" s="74"/>
      <c r="EK644" s="74"/>
      <c r="EL644" s="74"/>
      <c r="EM644" s="74"/>
      <c r="EN644" s="74"/>
      <c r="EO644" s="74"/>
      <c r="EP644" s="74"/>
      <c r="EQ644" s="74"/>
      <c r="ER644" s="74"/>
      <c r="ES644" s="74"/>
      <c r="ET644" s="74"/>
      <c r="EU644" s="74"/>
      <c r="EV644" s="74"/>
      <c r="EW644" s="74"/>
      <c r="EX644" s="74"/>
      <c r="EY644" s="74"/>
      <c r="EZ644" s="74"/>
      <c r="FA644" s="74"/>
      <c r="FB644" s="74"/>
      <c r="FC644" s="74"/>
      <c r="FD644" s="74"/>
      <c r="FE644" s="74"/>
      <c r="FF644" s="74"/>
      <c r="FG644" s="74"/>
      <c r="FH644" s="74"/>
      <c r="FI644" s="74"/>
      <c r="FJ644" s="74"/>
      <c r="FK644" s="74"/>
      <c r="FL644" s="74"/>
      <c r="FM644" s="74"/>
      <c r="FN644" s="74"/>
      <c r="FO644" s="74"/>
      <c r="FP644" s="74"/>
      <c r="FQ644" s="74"/>
      <c r="FR644" s="74"/>
      <c r="FS644" s="74"/>
      <c r="FT644" s="74"/>
      <c r="FU644" s="74"/>
      <c r="FV644" s="74"/>
      <c r="FW644" s="74"/>
      <c r="FX644" s="74"/>
      <c r="FY644" s="74"/>
      <c r="FZ644" s="74"/>
      <c r="GA644" s="74"/>
      <c r="GB644" s="74"/>
      <c r="GC644" s="74"/>
    </row>
    <row r="645" spans="4:185">
      <c r="D645" s="74"/>
      <c r="E645" s="74"/>
      <c r="F645" s="74"/>
      <c r="G645" s="74"/>
      <c r="H645" s="74"/>
      <c r="I645" s="74"/>
      <c r="J645" s="74"/>
      <c r="K645" s="74"/>
      <c r="L645" s="74"/>
      <c r="M645" s="74"/>
      <c r="N645" s="74"/>
      <c r="O645" s="74"/>
      <c r="P645" s="74"/>
      <c r="Q645" s="74"/>
      <c r="R645" s="74"/>
      <c r="S645" s="74"/>
      <c r="T645" s="74"/>
      <c r="U645" s="74"/>
      <c r="V645" s="74"/>
      <c r="W645" s="74"/>
      <c r="X645" s="74"/>
      <c r="Y645" s="74"/>
      <c r="Z645" s="74"/>
      <c r="AA645" s="74"/>
      <c r="AB645" s="74"/>
      <c r="AC645" s="74"/>
      <c r="AD645" s="74"/>
      <c r="AE645" s="74"/>
      <c r="AF645" s="74"/>
      <c r="AG645" s="74"/>
      <c r="AH645" s="74"/>
      <c r="AI645" s="74"/>
      <c r="AJ645" s="74"/>
      <c r="AK645" s="74"/>
      <c r="AL645" s="74"/>
      <c r="AM645" s="74"/>
      <c r="AN645" s="74"/>
      <c r="AO645" s="74"/>
      <c r="AP645" s="74"/>
      <c r="AQ645" s="74"/>
      <c r="AR645" s="74"/>
      <c r="AS645" s="74"/>
      <c r="AT645" s="74"/>
      <c r="AU645" s="74"/>
      <c r="AV645" s="74"/>
      <c r="AW645" s="74"/>
      <c r="AX645" s="74"/>
      <c r="AY645" s="74"/>
      <c r="AZ645" s="74"/>
      <c r="BA645" s="74"/>
      <c r="BB645" s="74"/>
      <c r="BC645" s="74"/>
      <c r="BD645" s="74"/>
      <c r="BE645" s="74"/>
      <c r="BF645" s="74"/>
      <c r="BG645" s="74"/>
      <c r="BH645" s="74"/>
      <c r="BI645" s="74"/>
      <c r="BJ645" s="74"/>
      <c r="BK645" s="74"/>
      <c r="BL645" s="74"/>
      <c r="BM645" s="74"/>
      <c r="BN645" s="74"/>
      <c r="BO645" s="74"/>
      <c r="BP645" s="74"/>
      <c r="BQ645" s="74"/>
      <c r="BR645" s="74"/>
      <c r="BS645" s="74"/>
      <c r="BT645" s="74"/>
      <c r="BU645" s="74"/>
      <c r="BV645" s="74"/>
      <c r="BW645" s="74"/>
      <c r="BX645" s="74"/>
      <c r="BY645" s="74"/>
      <c r="BZ645" s="74"/>
      <c r="CA645" s="74"/>
      <c r="CB645" s="74"/>
      <c r="CC645" s="74"/>
      <c r="CD645" s="74"/>
      <c r="CE645" s="74"/>
      <c r="CF645" s="74"/>
      <c r="CG645" s="74"/>
      <c r="CH645" s="74"/>
      <c r="CI645" s="74"/>
      <c r="CJ645" s="74"/>
      <c r="CK645" s="74"/>
      <c r="CL645" s="74"/>
      <c r="CM645" s="74"/>
      <c r="CN645" s="74"/>
      <c r="CO645" s="74"/>
      <c r="CP645" s="74"/>
      <c r="CQ645" s="74"/>
      <c r="CR645" s="74"/>
      <c r="CS645" s="74"/>
      <c r="CT645" s="74"/>
      <c r="CU645" s="74"/>
      <c r="CV645" s="74"/>
      <c r="CW645" s="74"/>
      <c r="CX645" s="74"/>
      <c r="CY645" s="74"/>
      <c r="CZ645" s="74"/>
      <c r="DA645" s="74"/>
      <c r="DB645" s="74"/>
      <c r="DC645" s="74"/>
      <c r="DD645" s="74"/>
      <c r="DE645" s="74"/>
      <c r="DF645" s="74"/>
      <c r="DG645" s="74"/>
      <c r="DH645" s="74"/>
      <c r="DI645" s="74"/>
      <c r="DJ645" s="74"/>
      <c r="DK645" s="74"/>
      <c r="DL645" s="74"/>
      <c r="DM645" s="74"/>
      <c r="DN645" s="74"/>
      <c r="DO645" s="74"/>
      <c r="DP645" s="74"/>
      <c r="DQ645" s="74"/>
      <c r="DR645" s="74"/>
      <c r="DS645" s="74"/>
      <c r="DT645" s="74"/>
      <c r="DU645" s="74"/>
      <c r="DV645" s="74"/>
      <c r="DW645" s="74"/>
      <c r="DX645" s="74"/>
      <c r="DY645" s="74"/>
      <c r="DZ645" s="74"/>
      <c r="EA645" s="74"/>
      <c r="EB645" s="74"/>
      <c r="EC645" s="74"/>
      <c r="ED645" s="74"/>
      <c r="EE645" s="74"/>
      <c r="EF645" s="74"/>
      <c r="EG645" s="74"/>
      <c r="EH645" s="74"/>
      <c r="EI645" s="74"/>
      <c r="EJ645" s="74"/>
      <c r="EK645" s="74"/>
      <c r="EL645" s="74"/>
      <c r="EM645" s="74"/>
      <c r="EN645" s="74"/>
      <c r="EO645" s="74"/>
      <c r="EP645" s="74"/>
      <c r="EQ645" s="74"/>
      <c r="ER645" s="74"/>
      <c r="ES645" s="74"/>
      <c r="ET645" s="74"/>
      <c r="EU645" s="74"/>
      <c r="EV645" s="74"/>
      <c r="EW645" s="74"/>
      <c r="EX645" s="74"/>
      <c r="EY645" s="74"/>
      <c r="EZ645" s="74"/>
      <c r="FA645" s="74"/>
      <c r="FB645" s="74"/>
      <c r="FC645" s="74"/>
      <c r="FD645" s="74"/>
      <c r="FE645" s="74"/>
      <c r="FF645" s="74"/>
      <c r="FG645" s="74"/>
      <c r="FH645" s="74"/>
      <c r="FI645" s="74"/>
      <c r="FJ645" s="74"/>
      <c r="FK645" s="74"/>
      <c r="FL645" s="74"/>
      <c r="FM645" s="74"/>
      <c r="FN645" s="74"/>
      <c r="FO645" s="74"/>
      <c r="FP645" s="74"/>
      <c r="FQ645" s="74"/>
      <c r="FR645" s="74"/>
      <c r="FS645" s="74"/>
      <c r="FT645" s="74"/>
      <c r="FU645" s="74"/>
      <c r="FV645" s="74"/>
      <c r="FW645" s="74"/>
      <c r="FX645" s="74"/>
      <c r="FY645" s="74"/>
      <c r="FZ645" s="74"/>
      <c r="GA645" s="74"/>
      <c r="GB645" s="74"/>
      <c r="GC645" s="74"/>
    </row>
    <row r="646" spans="4:185">
      <c r="D646" s="74"/>
      <c r="E646" s="74"/>
      <c r="F646" s="74"/>
      <c r="G646" s="74"/>
      <c r="H646" s="74"/>
      <c r="I646" s="74"/>
      <c r="J646" s="74"/>
      <c r="K646" s="74"/>
      <c r="L646" s="74"/>
      <c r="M646" s="74"/>
      <c r="N646" s="74"/>
      <c r="O646" s="74"/>
      <c r="P646" s="74"/>
      <c r="Q646" s="74"/>
      <c r="R646" s="74"/>
      <c r="S646" s="74"/>
      <c r="T646" s="74"/>
      <c r="U646" s="74"/>
      <c r="V646" s="74"/>
      <c r="W646" s="74"/>
      <c r="X646" s="74"/>
      <c r="Y646" s="74"/>
      <c r="Z646" s="74"/>
      <c r="AA646" s="74"/>
      <c r="AB646" s="74"/>
      <c r="AC646" s="74"/>
      <c r="AD646" s="74"/>
      <c r="AE646" s="74"/>
      <c r="AF646" s="74"/>
      <c r="AG646" s="74"/>
      <c r="AH646" s="74"/>
      <c r="AI646" s="74"/>
      <c r="AJ646" s="74"/>
      <c r="AK646" s="74"/>
      <c r="AL646" s="74"/>
      <c r="AM646" s="74"/>
      <c r="AN646" s="74"/>
      <c r="AO646" s="74"/>
      <c r="AP646" s="74"/>
      <c r="AQ646" s="74"/>
      <c r="AR646" s="74"/>
      <c r="AS646" s="74"/>
      <c r="AT646" s="74"/>
      <c r="AU646" s="74"/>
      <c r="AV646" s="74"/>
      <c r="AW646" s="74"/>
      <c r="AX646" s="74"/>
      <c r="AY646" s="74"/>
      <c r="AZ646" s="74"/>
      <c r="BA646" s="74"/>
      <c r="BB646" s="74"/>
      <c r="BC646" s="74"/>
      <c r="BD646" s="74"/>
      <c r="BE646" s="74"/>
      <c r="BF646" s="74"/>
      <c r="BG646" s="74"/>
      <c r="BH646" s="74"/>
      <c r="BI646" s="74"/>
      <c r="BJ646" s="74"/>
      <c r="BK646" s="74"/>
      <c r="BL646" s="74"/>
      <c r="BM646" s="74"/>
      <c r="BN646" s="74"/>
      <c r="BO646" s="74"/>
      <c r="BP646" s="74"/>
      <c r="BQ646" s="74"/>
      <c r="BR646" s="74"/>
      <c r="BS646" s="74"/>
      <c r="BT646" s="74"/>
      <c r="BU646" s="74"/>
      <c r="BV646" s="74"/>
      <c r="BW646" s="74"/>
      <c r="BX646" s="74"/>
      <c r="BY646" s="74"/>
      <c r="BZ646" s="74"/>
      <c r="CA646" s="74"/>
      <c r="CB646" s="74"/>
      <c r="CC646" s="74"/>
      <c r="CD646" s="74"/>
      <c r="CE646" s="74"/>
      <c r="CF646" s="74"/>
      <c r="CG646" s="74"/>
      <c r="CH646" s="74"/>
      <c r="CI646" s="74"/>
      <c r="CJ646" s="74"/>
      <c r="CK646" s="74"/>
      <c r="CL646" s="74"/>
      <c r="CM646" s="74"/>
      <c r="CN646" s="74"/>
      <c r="CO646" s="74"/>
      <c r="CP646" s="74"/>
      <c r="CQ646" s="74"/>
      <c r="CR646" s="74"/>
      <c r="CS646" s="74"/>
      <c r="CT646" s="74"/>
      <c r="CU646" s="74"/>
      <c r="CV646" s="74"/>
      <c r="CW646" s="74"/>
      <c r="CX646" s="74"/>
      <c r="CY646" s="74"/>
      <c r="CZ646" s="74"/>
      <c r="DA646" s="74"/>
      <c r="DB646" s="74"/>
      <c r="DC646" s="74"/>
      <c r="DD646" s="74"/>
      <c r="DE646" s="74"/>
      <c r="DF646" s="74"/>
      <c r="DG646" s="74"/>
      <c r="DH646" s="74"/>
      <c r="DI646" s="74"/>
      <c r="DJ646" s="74"/>
      <c r="DK646" s="74"/>
      <c r="DL646" s="74"/>
      <c r="DM646" s="74"/>
      <c r="DN646" s="74"/>
      <c r="DO646" s="74"/>
      <c r="DP646" s="74"/>
      <c r="DQ646" s="74"/>
      <c r="DR646" s="74"/>
      <c r="DS646" s="74"/>
      <c r="DT646" s="74"/>
      <c r="DU646" s="74"/>
      <c r="DV646" s="74"/>
      <c r="DW646" s="74"/>
      <c r="DX646" s="74"/>
      <c r="DY646" s="74"/>
      <c r="DZ646" s="74"/>
      <c r="EA646" s="74"/>
      <c r="EB646" s="74"/>
      <c r="EC646" s="74"/>
      <c r="ED646" s="74"/>
      <c r="EE646" s="74"/>
      <c r="EF646" s="74"/>
      <c r="EG646" s="74"/>
      <c r="EH646" s="74"/>
      <c r="EI646" s="74"/>
      <c r="EJ646" s="74"/>
      <c r="EK646" s="74"/>
      <c r="EL646" s="74"/>
      <c r="EM646" s="74"/>
      <c r="EN646" s="74"/>
      <c r="EO646" s="74"/>
      <c r="EP646" s="74"/>
      <c r="EQ646" s="74"/>
      <c r="ER646" s="74"/>
      <c r="ES646" s="74"/>
      <c r="ET646" s="74"/>
      <c r="EU646" s="74"/>
      <c r="EV646" s="74"/>
      <c r="EW646" s="74"/>
      <c r="EX646" s="74"/>
      <c r="EY646" s="74"/>
      <c r="EZ646" s="74"/>
      <c r="FA646" s="74"/>
      <c r="FB646" s="74"/>
      <c r="FC646" s="74"/>
      <c r="FD646" s="74"/>
      <c r="FE646" s="74"/>
      <c r="FF646" s="74"/>
      <c r="FG646" s="74"/>
      <c r="FH646" s="74"/>
      <c r="FI646" s="74"/>
      <c r="FJ646" s="74"/>
      <c r="FK646" s="74"/>
      <c r="FL646" s="74"/>
      <c r="FM646" s="74"/>
      <c r="FN646" s="74"/>
      <c r="FO646" s="74"/>
      <c r="FP646" s="74"/>
      <c r="FQ646" s="74"/>
      <c r="FR646" s="74"/>
      <c r="FS646" s="74"/>
      <c r="FT646" s="74"/>
      <c r="FU646" s="74"/>
      <c r="FV646" s="74"/>
      <c r="FW646" s="74"/>
      <c r="FX646" s="74"/>
      <c r="FY646" s="74"/>
      <c r="FZ646" s="74"/>
      <c r="GA646" s="74"/>
      <c r="GB646" s="74"/>
      <c r="GC646" s="74"/>
    </row>
    <row r="647" spans="4:185">
      <c r="D647" s="74"/>
      <c r="E647" s="74"/>
      <c r="F647" s="74"/>
      <c r="G647" s="74"/>
      <c r="H647" s="74"/>
      <c r="I647" s="74"/>
      <c r="J647" s="74"/>
      <c r="K647" s="74"/>
      <c r="L647" s="74"/>
      <c r="M647" s="74"/>
      <c r="N647" s="74"/>
      <c r="O647" s="74"/>
      <c r="P647" s="74"/>
      <c r="Q647" s="74"/>
      <c r="R647" s="74"/>
      <c r="S647" s="74"/>
      <c r="T647" s="74"/>
      <c r="U647" s="74"/>
      <c r="V647" s="74"/>
      <c r="W647" s="74"/>
      <c r="X647" s="74"/>
      <c r="Y647" s="74"/>
      <c r="Z647" s="74"/>
      <c r="AA647" s="74"/>
      <c r="AB647" s="74"/>
      <c r="AC647" s="74"/>
      <c r="AD647" s="74"/>
      <c r="AE647" s="74"/>
      <c r="AF647" s="74"/>
      <c r="AG647" s="74"/>
      <c r="AH647" s="74"/>
      <c r="AI647" s="74"/>
      <c r="AJ647" s="74"/>
      <c r="AK647" s="74"/>
      <c r="AL647" s="74"/>
      <c r="AM647" s="74"/>
      <c r="AN647" s="74"/>
      <c r="AO647" s="74"/>
      <c r="AP647" s="74"/>
      <c r="AQ647" s="74"/>
      <c r="AR647" s="74"/>
      <c r="AS647" s="74"/>
      <c r="AT647" s="74"/>
      <c r="AU647" s="74"/>
      <c r="AV647" s="74"/>
      <c r="AW647" s="74"/>
      <c r="AX647" s="74"/>
      <c r="AY647" s="74"/>
      <c r="AZ647" s="74"/>
      <c r="BA647" s="74"/>
      <c r="BB647" s="74"/>
      <c r="BC647" s="74"/>
      <c r="BD647" s="74"/>
      <c r="BE647" s="74"/>
      <c r="BF647" s="74"/>
      <c r="BG647" s="74"/>
      <c r="BH647" s="74"/>
      <c r="BI647" s="74"/>
      <c r="BJ647" s="74"/>
      <c r="BK647" s="74"/>
      <c r="BL647" s="74"/>
      <c r="BM647" s="74"/>
      <c r="BN647" s="74"/>
      <c r="BO647" s="74"/>
      <c r="BP647" s="74"/>
      <c r="BQ647" s="74"/>
      <c r="BR647" s="74"/>
      <c r="BS647" s="74"/>
      <c r="BT647" s="74"/>
      <c r="BU647" s="74"/>
      <c r="BV647" s="74"/>
      <c r="BW647" s="74"/>
      <c r="BX647" s="74"/>
      <c r="BY647" s="74"/>
      <c r="BZ647" s="74"/>
      <c r="CA647" s="74"/>
      <c r="CB647" s="74"/>
      <c r="CC647" s="74"/>
      <c r="CD647" s="74"/>
      <c r="CE647" s="74"/>
      <c r="CF647" s="74"/>
      <c r="CG647" s="74"/>
      <c r="CH647" s="74"/>
      <c r="CI647" s="74"/>
      <c r="CJ647" s="74"/>
      <c r="CK647" s="74"/>
      <c r="CL647" s="74"/>
      <c r="CM647" s="74"/>
      <c r="CN647" s="74"/>
      <c r="CO647" s="74"/>
      <c r="CP647" s="74"/>
      <c r="CQ647" s="74"/>
      <c r="CR647" s="74"/>
      <c r="CS647" s="74"/>
      <c r="CT647" s="74"/>
      <c r="CU647" s="74"/>
      <c r="CV647" s="74"/>
      <c r="CW647" s="74"/>
      <c r="CX647" s="74"/>
      <c r="CY647" s="74"/>
      <c r="CZ647" s="74"/>
      <c r="DA647" s="74"/>
      <c r="DB647" s="74"/>
      <c r="DC647" s="74"/>
      <c r="DD647" s="74"/>
      <c r="DE647" s="74"/>
      <c r="DF647" s="74"/>
      <c r="DG647" s="74"/>
      <c r="DH647" s="74"/>
      <c r="DI647" s="74"/>
      <c r="DJ647" s="74"/>
      <c r="DK647" s="74"/>
      <c r="DL647" s="74"/>
      <c r="DM647" s="74"/>
      <c r="DN647" s="74"/>
      <c r="DO647" s="74"/>
      <c r="DP647" s="74"/>
      <c r="DQ647" s="74"/>
      <c r="DR647" s="74"/>
      <c r="DS647" s="74"/>
      <c r="DT647" s="74"/>
      <c r="DU647" s="74"/>
      <c r="DV647" s="74"/>
      <c r="DW647" s="74"/>
      <c r="DX647" s="74"/>
      <c r="DY647" s="74"/>
      <c r="DZ647" s="74"/>
      <c r="EA647" s="74"/>
      <c r="EB647" s="74"/>
      <c r="EC647" s="74"/>
      <c r="ED647" s="74"/>
      <c r="EE647" s="74"/>
      <c r="EF647" s="74"/>
      <c r="EG647" s="74"/>
      <c r="EH647" s="74"/>
      <c r="EI647" s="74"/>
      <c r="EJ647" s="74"/>
      <c r="EK647" s="74"/>
      <c r="EL647" s="74"/>
      <c r="EM647" s="74"/>
      <c r="EN647" s="74"/>
      <c r="EO647" s="74"/>
      <c r="EP647" s="74"/>
      <c r="EQ647" s="74"/>
      <c r="ER647" s="74"/>
      <c r="ES647" s="74"/>
      <c r="ET647" s="74"/>
      <c r="EU647" s="74"/>
      <c r="EV647" s="74"/>
      <c r="EW647" s="74"/>
      <c r="EX647" s="74"/>
      <c r="EY647" s="74"/>
      <c r="EZ647" s="74"/>
      <c r="FA647" s="74"/>
      <c r="FB647" s="74"/>
      <c r="FC647" s="74"/>
      <c r="FD647" s="74"/>
      <c r="FE647" s="74"/>
      <c r="FF647" s="74"/>
      <c r="FG647" s="74"/>
      <c r="FH647" s="74"/>
      <c r="FI647" s="74"/>
      <c r="FJ647" s="74"/>
      <c r="FK647" s="74"/>
      <c r="FL647" s="74"/>
      <c r="FM647" s="74"/>
      <c r="FN647" s="74"/>
      <c r="FO647" s="74"/>
      <c r="FP647" s="74"/>
      <c r="FQ647" s="74"/>
      <c r="FR647" s="74"/>
      <c r="FS647" s="74"/>
      <c r="FT647" s="74"/>
      <c r="FU647" s="74"/>
      <c r="FV647" s="74"/>
      <c r="FW647" s="74"/>
      <c r="FX647" s="74"/>
      <c r="FY647" s="74"/>
      <c r="FZ647" s="74"/>
      <c r="GA647" s="74"/>
      <c r="GB647" s="74"/>
      <c r="GC647" s="74"/>
    </row>
    <row r="648" spans="4:185">
      <c r="D648" s="74"/>
      <c r="E648" s="74"/>
      <c r="F648" s="74"/>
      <c r="G648" s="74"/>
      <c r="H648" s="74"/>
      <c r="I648" s="74"/>
      <c r="J648" s="74"/>
      <c r="K648" s="74"/>
      <c r="L648" s="74"/>
      <c r="M648" s="74"/>
      <c r="N648" s="74"/>
      <c r="O648" s="74"/>
      <c r="P648" s="74"/>
      <c r="Q648" s="74"/>
      <c r="R648" s="74"/>
      <c r="S648" s="74"/>
      <c r="T648" s="74"/>
      <c r="U648" s="74"/>
      <c r="V648" s="74"/>
      <c r="W648" s="74"/>
      <c r="X648" s="74"/>
      <c r="Y648" s="74"/>
      <c r="Z648" s="74"/>
      <c r="AA648" s="74"/>
      <c r="AB648" s="74"/>
      <c r="AC648" s="74"/>
      <c r="AD648" s="74"/>
      <c r="AE648" s="74"/>
      <c r="AF648" s="74"/>
      <c r="AG648" s="74"/>
      <c r="AH648" s="74"/>
      <c r="AI648" s="74"/>
      <c r="AJ648" s="74"/>
      <c r="AK648" s="74"/>
      <c r="AL648" s="74"/>
      <c r="AM648" s="74"/>
      <c r="AN648" s="74"/>
      <c r="AO648" s="74"/>
      <c r="AP648" s="74"/>
      <c r="AQ648" s="74"/>
      <c r="AR648" s="74"/>
      <c r="AS648" s="74"/>
      <c r="AT648" s="74"/>
      <c r="AU648" s="74"/>
      <c r="AV648" s="74"/>
      <c r="AW648" s="74"/>
      <c r="AX648" s="74"/>
      <c r="AY648" s="74"/>
      <c r="AZ648" s="74"/>
      <c r="BA648" s="74"/>
      <c r="BB648" s="74"/>
      <c r="BC648" s="74"/>
      <c r="BD648" s="74"/>
      <c r="BE648" s="74"/>
      <c r="BF648" s="74"/>
      <c r="BG648" s="74"/>
      <c r="BH648" s="74"/>
      <c r="BI648" s="74"/>
      <c r="BJ648" s="74"/>
      <c r="BK648" s="74"/>
      <c r="BL648" s="74"/>
      <c r="BM648" s="74"/>
      <c r="BN648" s="74"/>
      <c r="BO648" s="74"/>
      <c r="BP648" s="74"/>
      <c r="BQ648" s="74"/>
      <c r="BR648" s="74"/>
      <c r="BS648" s="74"/>
      <c r="BT648" s="74"/>
      <c r="BU648" s="74"/>
      <c r="BV648" s="74"/>
      <c r="BW648" s="74"/>
      <c r="BX648" s="74"/>
      <c r="BY648" s="74"/>
      <c r="BZ648" s="74"/>
      <c r="CA648" s="74"/>
      <c r="CB648" s="74"/>
      <c r="CC648" s="74"/>
      <c r="CD648" s="74"/>
      <c r="CE648" s="74"/>
      <c r="CF648" s="74"/>
      <c r="CG648" s="74"/>
      <c r="CH648" s="74"/>
      <c r="CI648" s="74"/>
      <c r="CJ648" s="74"/>
      <c r="CK648" s="74"/>
      <c r="CL648" s="74"/>
      <c r="CM648" s="74"/>
      <c r="CN648" s="74"/>
      <c r="CO648" s="74"/>
      <c r="CP648" s="74"/>
      <c r="CQ648" s="74"/>
      <c r="CR648" s="74"/>
      <c r="CS648" s="74"/>
      <c r="CT648" s="74"/>
      <c r="CU648" s="74"/>
      <c r="CV648" s="74"/>
      <c r="CW648" s="74"/>
      <c r="CX648" s="74"/>
      <c r="CY648" s="74"/>
      <c r="CZ648" s="74"/>
      <c r="DA648" s="74"/>
      <c r="DB648" s="74"/>
      <c r="DC648" s="74"/>
      <c r="DD648" s="74"/>
      <c r="DE648" s="74"/>
      <c r="DF648" s="74"/>
      <c r="DG648" s="74"/>
      <c r="DH648" s="74"/>
      <c r="DI648" s="74"/>
      <c r="DJ648" s="74"/>
      <c r="DK648" s="74"/>
      <c r="DL648" s="74"/>
      <c r="DM648" s="74"/>
      <c r="DN648" s="74"/>
      <c r="DO648" s="74"/>
      <c r="DP648" s="74"/>
      <c r="DQ648" s="74"/>
      <c r="DR648" s="74"/>
      <c r="DS648" s="74"/>
      <c r="DT648" s="74"/>
      <c r="DU648" s="74"/>
      <c r="DV648" s="74"/>
      <c r="DW648" s="74"/>
      <c r="DX648" s="74"/>
      <c r="DY648" s="74"/>
      <c r="DZ648" s="74"/>
      <c r="EA648" s="74"/>
      <c r="EB648" s="74"/>
      <c r="EC648" s="74"/>
      <c r="ED648" s="74"/>
      <c r="EE648" s="74"/>
      <c r="EF648" s="74"/>
      <c r="EG648" s="74"/>
      <c r="EH648" s="74"/>
      <c r="EI648" s="74"/>
      <c r="EJ648" s="74"/>
      <c r="EK648" s="74"/>
      <c r="EL648" s="74"/>
      <c r="EM648" s="74"/>
      <c r="EN648" s="74"/>
      <c r="EO648" s="74"/>
      <c r="EP648" s="74"/>
      <c r="EQ648" s="74"/>
      <c r="ER648" s="74"/>
      <c r="ES648" s="74"/>
      <c r="ET648" s="74"/>
      <c r="EU648" s="74"/>
      <c r="EV648" s="74"/>
      <c r="EW648" s="74"/>
      <c r="EX648" s="74"/>
      <c r="EY648" s="74"/>
      <c r="EZ648" s="74"/>
      <c r="FA648" s="74"/>
      <c r="FB648" s="74"/>
      <c r="FC648" s="74"/>
      <c r="FD648" s="74"/>
      <c r="FE648" s="74"/>
      <c r="FF648" s="74"/>
      <c r="FG648" s="74"/>
      <c r="FH648" s="74"/>
      <c r="FI648" s="74"/>
      <c r="FJ648" s="74"/>
      <c r="FK648" s="74"/>
      <c r="FL648" s="74"/>
      <c r="FM648" s="74"/>
      <c r="FN648" s="74"/>
      <c r="FO648" s="74"/>
      <c r="FP648" s="74"/>
      <c r="FQ648" s="74"/>
      <c r="FR648" s="74"/>
      <c r="FS648" s="74"/>
      <c r="FT648" s="74"/>
      <c r="FU648" s="74"/>
      <c r="FV648" s="74"/>
      <c r="FW648" s="74"/>
      <c r="FX648" s="74"/>
      <c r="FY648" s="74"/>
      <c r="FZ648" s="74"/>
      <c r="GA648" s="74"/>
      <c r="GB648" s="74"/>
      <c r="GC648" s="74"/>
    </row>
    <row r="649" spans="4:185">
      <c r="D649" s="74"/>
      <c r="E649" s="74"/>
      <c r="F649" s="74"/>
      <c r="G649" s="74"/>
      <c r="H649" s="74"/>
      <c r="I649" s="74"/>
      <c r="J649" s="74"/>
      <c r="K649" s="74"/>
      <c r="L649" s="74"/>
      <c r="M649" s="74"/>
      <c r="N649" s="74"/>
      <c r="O649" s="74"/>
      <c r="P649" s="74"/>
      <c r="Q649" s="74"/>
      <c r="R649" s="74"/>
      <c r="S649" s="74"/>
      <c r="T649" s="74"/>
      <c r="U649" s="74"/>
      <c r="V649" s="74"/>
      <c r="W649" s="74"/>
      <c r="X649" s="74"/>
      <c r="Y649" s="74"/>
      <c r="Z649" s="74"/>
      <c r="AA649" s="74"/>
      <c r="AB649" s="74"/>
      <c r="AC649" s="74"/>
      <c r="AD649" s="74"/>
      <c r="AE649" s="74"/>
      <c r="AF649" s="74"/>
      <c r="AG649" s="74"/>
      <c r="AH649" s="74"/>
      <c r="AI649" s="74"/>
      <c r="AJ649" s="74"/>
      <c r="AK649" s="74"/>
      <c r="AL649" s="74"/>
      <c r="AM649" s="74"/>
      <c r="AN649" s="74"/>
      <c r="AO649" s="74"/>
      <c r="AP649" s="74"/>
      <c r="AQ649" s="74"/>
      <c r="AR649" s="74"/>
      <c r="AS649" s="74"/>
      <c r="AT649" s="74"/>
      <c r="AU649" s="74"/>
      <c r="AV649" s="74"/>
      <c r="AW649" s="74"/>
      <c r="AX649" s="74"/>
      <c r="AY649" s="74"/>
      <c r="AZ649" s="74"/>
      <c r="BA649" s="74"/>
      <c r="BB649" s="74"/>
      <c r="BC649" s="74"/>
      <c r="BD649" s="74"/>
      <c r="BE649" s="74"/>
      <c r="BF649" s="74"/>
      <c r="BG649" s="74"/>
      <c r="BH649" s="74"/>
      <c r="BI649" s="74"/>
      <c r="BJ649" s="74"/>
      <c r="BK649" s="74"/>
      <c r="BL649" s="74"/>
      <c r="BM649" s="74"/>
      <c r="BN649" s="74"/>
      <c r="BO649" s="74"/>
      <c r="BP649" s="74"/>
      <c r="BQ649" s="74"/>
      <c r="BR649" s="74"/>
      <c r="BS649" s="74"/>
      <c r="BT649" s="74"/>
      <c r="BU649" s="74"/>
      <c r="BV649" s="74"/>
      <c r="BW649" s="74"/>
      <c r="BX649" s="74"/>
      <c r="BY649" s="74"/>
      <c r="BZ649" s="74"/>
      <c r="CA649" s="74"/>
      <c r="CB649" s="74"/>
      <c r="CC649" s="74"/>
      <c r="CD649" s="74"/>
      <c r="CE649" s="74"/>
      <c r="CF649" s="74"/>
      <c r="CG649" s="74"/>
      <c r="CH649" s="74"/>
      <c r="CI649" s="74"/>
      <c r="CJ649" s="74"/>
      <c r="CK649" s="74"/>
      <c r="CL649" s="74"/>
      <c r="CM649" s="74"/>
      <c r="CN649" s="74"/>
      <c r="CO649" s="74"/>
      <c r="CP649" s="74"/>
      <c r="CQ649" s="74"/>
      <c r="CR649" s="74"/>
      <c r="CS649" s="74"/>
      <c r="CT649" s="74"/>
      <c r="CU649" s="74"/>
      <c r="CV649" s="74"/>
      <c r="CW649" s="74"/>
      <c r="CX649" s="74"/>
      <c r="CY649" s="74"/>
      <c r="CZ649" s="74"/>
      <c r="DA649" s="74"/>
      <c r="DB649" s="74"/>
      <c r="DC649" s="74"/>
      <c r="DD649" s="74"/>
      <c r="DE649" s="74"/>
      <c r="DF649" s="74"/>
      <c r="DG649" s="74"/>
      <c r="DH649" s="74"/>
      <c r="DI649" s="74"/>
      <c r="DJ649" s="74"/>
      <c r="DK649" s="74"/>
      <c r="DL649" s="74"/>
      <c r="DM649" s="74"/>
      <c r="DN649" s="74"/>
      <c r="DO649" s="74"/>
      <c r="DP649" s="74"/>
      <c r="DQ649" s="74"/>
      <c r="DR649" s="74"/>
      <c r="DS649" s="74"/>
      <c r="DT649" s="74"/>
      <c r="DU649" s="74"/>
      <c r="DV649" s="74"/>
      <c r="DW649" s="74"/>
      <c r="DX649" s="74"/>
      <c r="DY649" s="74"/>
      <c r="DZ649" s="74"/>
      <c r="EA649" s="74"/>
      <c r="EB649" s="74"/>
      <c r="EC649" s="74"/>
      <c r="ED649" s="74"/>
      <c r="EE649" s="74"/>
      <c r="EF649" s="74"/>
      <c r="EG649" s="74"/>
      <c r="EH649" s="74"/>
      <c r="EI649" s="74"/>
      <c r="EJ649" s="74"/>
      <c r="EK649" s="74"/>
      <c r="EL649" s="74"/>
      <c r="EM649" s="74"/>
      <c r="EN649" s="74"/>
      <c r="EO649" s="74"/>
      <c r="EP649" s="74"/>
      <c r="EQ649" s="74"/>
      <c r="ER649" s="74"/>
      <c r="ES649" s="74"/>
      <c r="ET649" s="74"/>
      <c r="EU649" s="74"/>
      <c r="EV649" s="74"/>
      <c r="EW649" s="74"/>
      <c r="EX649" s="74"/>
      <c r="EY649" s="74"/>
      <c r="EZ649" s="74"/>
      <c r="FA649" s="74"/>
      <c r="FB649" s="74"/>
      <c r="FC649" s="74"/>
      <c r="FD649" s="74"/>
      <c r="FE649" s="74"/>
      <c r="FF649" s="74"/>
      <c r="FG649" s="74"/>
      <c r="FH649" s="74"/>
      <c r="FI649" s="74"/>
      <c r="FJ649" s="74"/>
      <c r="FK649" s="74"/>
      <c r="FL649" s="74"/>
      <c r="FM649" s="74"/>
      <c r="FN649" s="74"/>
      <c r="FO649" s="74"/>
      <c r="FP649" s="74"/>
      <c r="FQ649" s="74"/>
      <c r="FR649" s="74"/>
      <c r="FS649" s="74"/>
      <c r="FT649" s="74"/>
      <c r="FU649" s="74"/>
      <c r="FV649" s="74"/>
      <c r="FW649" s="74"/>
      <c r="FX649" s="74"/>
      <c r="FY649" s="74"/>
      <c r="FZ649" s="74"/>
      <c r="GA649" s="74"/>
      <c r="GB649" s="74"/>
      <c r="GC649" s="74"/>
    </row>
    <row r="650" spans="4:185">
      <c r="D650" s="74"/>
      <c r="E650" s="74"/>
      <c r="F650" s="74"/>
      <c r="G650" s="74"/>
      <c r="H650" s="74"/>
      <c r="I650" s="74"/>
      <c r="J650" s="74"/>
      <c r="K650" s="74"/>
      <c r="L650" s="74"/>
      <c r="M650" s="74"/>
      <c r="N650" s="74"/>
      <c r="O650" s="74"/>
      <c r="P650" s="74"/>
      <c r="Q650" s="74"/>
      <c r="R650" s="74"/>
      <c r="S650" s="74"/>
      <c r="T650" s="74"/>
      <c r="U650" s="74"/>
      <c r="V650" s="74"/>
      <c r="W650" s="74"/>
      <c r="X650" s="74"/>
      <c r="Y650" s="74"/>
      <c r="Z650" s="74"/>
      <c r="AA650" s="74"/>
      <c r="AB650" s="74"/>
      <c r="AC650" s="74"/>
      <c r="AD650" s="74"/>
      <c r="AE650" s="74"/>
      <c r="AF650" s="74"/>
      <c r="AG650" s="74"/>
      <c r="AH650" s="74"/>
      <c r="AI650" s="74"/>
      <c r="AJ650" s="74"/>
      <c r="AK650" s="74"/>
      <c r="AL650" s="74"/>
      <c r="AM650" s="74"/>
      <c r="AN650" s="74"/>
      <c r="AO650" s="74"/>
      <c r="AP650" s="74"/>
      <c r="AQ650" s="74"/>
      <c r="AR650" s="74"/>
      <c r="AS650" s="74"/>
      <c r="AT650" s="74"/>
      <c r="AU650" s="74"/>
      <c r="AV650" s="74"/>
      <c r="AW650" s="74"/>
      <c r="AX650" s="74"/>
      <c r="AY650" s="74"/>
      <c r="AZ650" s="74"/>
      <c r="BA650" s="74"/>
      <c r="BB650" s="74"/>
      <c r="BC650" s="74"/>
      <c r="BD650" s="74"/>
      <c r="BE650" s="74"/>
      <c r="BF650" s="74"/>
      <c r="BG650" s="74"/>
      <c r="BH650" s="74"/>
      <c r="BI650" s="74"/>
      <c r="BJ650" s="74"/>
      <c r="BK650" s="74"/>
      <c r="BL650" s="74"/>
      <c r="BM650" s="74"/>
      <c r="BN650" s="74"/>
      <c r="BO650" s="74"/>
      <c r="BP650" s="74"/>
      <c r="BQ650" s="74"/>
      <c r="BR650" s="74"/>
      <c r="BS650" s="74"/>
      <c r="BT650" s="74"/>
      <c r="BU650" s="74"/>
      <c r="BV650" s="74"/>
      <c r="BW650" s="74"/>
      <c r="BX650" s="74"/>
      <c r="BY650" s="74"/>
      <c r="BZ650" s="74"/>
      <c r="CA650" s="74"/>
      <c r="CB650" s="74"/>
      <c r="CC650" s="74"/>
      <c r="CD650" s="74"/>
      <c r="CE650" s="74"/>
      <c r="CF650" s="74"/>
      <c r="CG650" s="74"/>
      <c r="CH650" s="74"/>
      <c r="CI650" s="74"/>
      <c r="CJ650" s="74"/>
      <c r="CK650" s="74"/>
      <c r="CL650" s="74"/>
      <c r="CM650" s="74"/>
      <c r="CN650" s="74"/>
      <c r="CO650" s="74"/>
      <c r="CP650" s="74"/>
      <c r="CQ650" s="74"/>
      <c r="CR650" s="74"/>
      <c r="CS650" s="74"/>
      <c r="CT650" s="74"/>
      <c r="CU650" s="74"/>
      <c r="CV650" s="74"/>
      <c r="CW650" s="74"/>
      <c r="CX650" s="74"/>
      <c r="CY650" s="74"/>
      <c r="CZ650" s="74"/>
      <c r="DA650" s="74"/>
      <c r="DB650" s="74"/>
      <c r="DC650" s="74"/>
      <c r="DD650" s="74"/>
      <c r="DE650" s="74"/>
      <c r="DF650" s="74"/>
      <c r="DG650" s="74"/>
      <c r="DH650" s="74"/>
      <c r="DI650" s="74"/>
      <c r="DJ650" s="74"/>
      <c r="DK650" s="74"/>
      <c r="DL650" s="74"/>
      <c r="DM650" s="74"/>
      <c r="DN650" s="74"/>
      <c r="DO650" s="74"/>
      <c r="DP650" s="74"/>
      <c r="DQ650" s="74"/>
      <c r="DR650" s="74"/>
      <c r="DS650" s="74"/>
      <c r="DT650" s="74"/>
      <c r="DU650" s="74"/>
      <c r="DV650" s="74"/>
      <c r="DW650" s="74"/>
      <c r="DX650" s="74"/>
      <c r="DY650" s="74"/>
      <c r="DZ650" s="74"/>
      <c r="EA650" s="74"/>
      <c r="EB650" s="74"/>
      <c r="EC650" s="74"/>
      <c r="ED650" s="74"/>
      <c r="EE650" s="74"/>
      <c r="EF650" s="74"/>
      <c r="EG650" s="74"/>
      <c r="EH650" s="74"/>
      <c r="EI650" s="74"/>
      <c r="EJ650" s="74"/>
      <c r="EK650" s="74"/>
      <c r="EL650" s="74"/>
      <c r="EM650" s="74"/>
      <c r="EN650" s="74"/>
      <c r="EO650" s="74"/>
      <c r="EP650" s="74"/>
      <c r="EQ650" s="74"/>
      <c r="ER650" s="74"/>
      <c r="ES650" s="74"/>
      <c r="ET650" s="74"/>
      <c r="EU650" s="74"/>
      <c r="EV650" s="74"/>
      <c r="EW650" s="74"/>
      <c r="EX650" s="74"/>
      <c r="EY650" s="74"/>
      <c r="EZ650" s="74"/>
      <c r="FA650" s="74"/>
      <c r="FB650" s="74"/>
      <c r="FC650" s="74"/>
      <c r="FD650" s="74"/>
      <c r="FE650" s="74"/>
      <c r="FF650" s="74"/>
      <c r="FG650" s="74"/>
      <c r="FH650" s="74"/>
      <c r="FI650" s="74"/>
      <c r="FJ650" s="74"/>
      <c r="FK650" s="74"/>
      <c r="FL650" s="74"/>
      <c r="FM650" s="74"/>
      <c r="FN650" s="74"/>
      <c r="FO650" s="74"/>
      <c r="FP650" s="74"/>
      <c r="FQ650" s="74"/>
      <c r="FR650" s="74"/>
      <c r="FS650" s="74"/>
      <c r="FT650" s="74"/>
      <c r="FU650" s="74"/>
      <c r="FV650" s="74"/>
      <c r="FW650" s="74"/>
      <c r="FX650" s="74"/>
      <c r="FY650" s="74"/>
      <c r="FZ650" s="74"/>
      <c r="GA650" s="74"/>
      <c r="GB650" s="74"/>
      <c r="GC650" s="74"/>
    </row>
    <row r="651" spans="4:185">
      <c r="D651" s="74"/>
      <c r="E651" s="74"/>
      <c r="F651" s="74"/>
      <c r="G651" s="74"/>
      <c r="H651" s="74"/>
      <c r="I651" s="74"/>
      <c r="J651" s="74"/>
      <c r="K651" s="74"/>
      <c r="L651" s="74"/>
      <c r="M651" s="74"/>
      <c r="N651" s="74"/>
      <c r="O651" s="74"/>
      <c r="P651" s="74"/>
      <c r="Q651" s="74"/>
      <c r="R651" s="74"/>
      <c r="S651" s="74"/>
      <c r="T651" s="74"/>
      <c r="U651" s="74"/>
      <c r="V651" s="74"/>
      <c r="W651" s="74"/>
      <c r="X651" s="74"/>
      <c r="Y651" s="74"/>
      <c r="Z651" s="74"/>
      <c r="AA651" s="74"/>
      <c r="AB651" s="74"/>
      <c r="AC651" s="74"/>
      <c r="AD651" s="74"/>
      <c r="AE651" s="74"/>
      <c r="AF651" s="74"/>
      <c r="AG651" s="74"/>
      <c r="AH651" s="74"/>
      <c r="AI651" s="74"/>
      <c r="AJ651" s="74"/>
      <c r="AK651" s="74"/>
      <c r="AL651" s="74"/>
      <c r="AM651" s="74"/>
      <c r="AN651" s="74"/>
      <c r="AO651" s="74"/>
      <c r="AP651" s="74"/>
      <c r="AQ651" s="74"/>
      <c r="AR651" s="74"/>
      <c r="AS651" s="74"/>
      <c r="AT651" s="74"/>
      <c r="AU651" s="74"/>
      <c r="AV651" s="74"/>
      <c r="AW651" s="74"/>
      <c r="AX651" s="74"/>
      <c r="AY651" s="74"/>
      <c r="AZ651" s="74"/>
      <c r="BA651" s="74"/>
      <c r="BB651" s="74"/>
      <c r="BC651" s="74"/>
      <c r="BD651" s="74"/>
      <c r="BE651" s="74"/>
      <c r="BF651" s="74"/>
      <c r="BG651" s="74"/>
      <c r="BH651" s="74"/>
      <c r="BI651" s="74"/>
      <c r="BJ651" s="74"/>
      <c r="BK651" s="74"/>
      <c r="BL651" s="74"/>
      <c r="BM651" s="74"/>
      <c r="BN651" s="74"/>
      <c r="BO651" s="74"/>
      <c r="BP651" s="74"/>
      <c r="BQ651" s="74"/>
      <c r="BR651" s="74"/>
      <c r="BS651" s="74"/>
      <c r="BT651" s="74"/>
      <c r="BU651" s="74"/>
      <c r="BV651" s="74"/>
      <c r="BW651" s="74"/>
      <c r="BX651" s="74"/>
      <c r="BY651" s="74"/>
      <c r="BZ651" s="74"/>
      <c r="CA651" s="74"/>
      <c r="CB651" s="74"/>
      <c r="CC651" s="74"/>
      <c r="CD651" s="74"/>
      <c r="CE651" s="74"/>
      <c r="CF651" s="74"/>
      <c r="CG651" s="74"/>
      <c r="CH651" s="74"/>
      <c r="CI651" s="74"/>
      <c r="CJ651" s="74"/>
      <c r="CK651" s="74"/>
      <c r="CL651" s="74"/>
      <c r="CM651" s="74"/>
      <c r="CN651" s="74"/>
      <c r="CO651" s="74"/>
      <c r="CP651" s="74"/>
      <c r="CQ651" s="74"/>
      <c r="CR651" s="74"/>
      <c r="CS651" s="74"/>
      <c r="CT651" s="74"/>
      <c r="CU651" s="74"/>
      <c r="CV651" s="74"/>
      <c r="CW651" s="74"/>
      <c r="CX651" s="74"/>
      <c r="CY651" s="74"/>
      <c r="CZ651" s="74"/>
      <c r="DA651" s="74"/>
      <c r="DB651" s="74"/>
      <c r="DC651" s="74"/>
      <c r="DD651" s="74"/>
      <c r="DE651" s="74"/>
      <c r="DF651" s="74"/>
      <c r="DG651" s="74"/>
      <c r="DH651" s="74"/>
      <c r="DI651" s="74"/>
      <c r="DJ651" s="74"/>
      <c r="DK651" s="74"/>
      <c r="DL651" s="74"/>
      <c r="DM651" s="74"/>
      <c r="DN651" s="74"/>
      <c r="DO651" s="74"/>
      <c r="DP651" s="74"/>
      <c r="DQ651" s="74"/>
      <c r="DR651" s="74"/>
      <c r="DS651" s="74"/>
      <c r="DT651" s="74"/>
      <c r="DU651" s="74"/>
      <c r="DV651" s="74"/>
      <c r="DW651" s="74"/>
      <c r="DX651" s="74"/>
      <c r="DY651" s="74"/>
      <c r="DZ651" s="74"/>
      <c r="EA651" s="74"/>
      <c r="EB651" s="74"/>
      <c r="EC651" s="74"/>
      <c r="ED651" s="74"/>
      <c r="EE651" s="74"/>
      <c r="EF651" s="74"/>
      <c r="EG651" s="74"/>
      <c r="EH651" s="74"/>
      <c r="EI651" s="74"/>
      <c r="EJ651" s="74"/>
      <c r="EK651" s="74"/>
      <c r="EL651" s="74"/>
      <c r="EM651" s="74"/>
      <c r="EN651" s="74"/>
      <c r="EO651" s="74"/>
      <c r="EP651" s="74"/>
      <c r="EQ651" s="74"/>
      <c r="ER651" s="74"/>
      <c r="ES651" s="74"/>
      <c r="ET651" s="74"/>
      <c r="EU651" s="74"/>
      <c r="EV651" s="74"/>
      <c r="EW651" s="74"/>
      <c r="EX651" s="74"/>
      <c r="EY651" s="74"/>
      <c r="EZ651" s="74"/>
      <c r="FA651" s="74"/>
      <c r="FB651" s="74"/>
      <c r="FC651" s="74"/>
      <c r="FD651" s="74"/>
      <c r="FE651" s="74"/>
      <c r="FF651" s="74"/>
      <c r="FG651" s="74"/>
      <c r="FH651" s="74"/>
      <c r="FI651" s="74"/>
      <c r="FJ651" s="74"/>
      <c r="FK651" s="74"/>
      <c r="FL651" s="74"/>
      <c r="FM651" s="74"/>
      <c r="FN651" s="74"/>
      <c r="FO651" s="74"/>
      <c r="FP651" s="74"/>
      <c r="FQ651" s="74"/>
      <c r="FR651" s="74"/>
      <c r="FS651" s="74"/>
      <c r="FT651" s="74"/>
      <c r="FU651" s="74"/>
      <c r="FV651" s="74"/>
      <c r="FW651" s="74"/>
      <c r="FX651" s="74"/>
      <c r="FY651" s="74"/>
      <c r="FZ651" s="74"/>
      <c r="GA651" s="74"/>
      <c r="GB651" s="74"/>
      <c r="GC651" s="74"/>
    </row>
    <row r="652" spans="4:185">
      <c r="D652" s="74"/>
      <c r="E652" s="74"/>
      <c r="F652" s="74"/>
      <c r="G652" s="74"/>
      <c r="H652" s="74"/>
      <c r="I652" s="74"/>
      <c r="J652" s="74"/>
      <c r="K652" s="74"/>
      <c r="L652" s="74"/>
      <c r="M652" s="74"/>
      <c r="N652" s="74"/>
      <c r="O652" s="74"/>
      <c r="P652" s="74"/>
      <c r="Q652" s="74"/>
      <c r="R652" s="74"/>
      <c r="S652" s="74"/>
      <c r="T652" s="74"/>
      <c r="U652" s="74"/>
      <c r="V652" s="74"/>
      <c r="W652" s="74"/>
      <c r="X652" s="74"/>
      <c r="Y652" s="74"/>
      <c r="Z652" s="74"/>
      <c r="AA652" s="74"/>
      <c r="AB652" s="74"/>
      <c r="AC652" s="74"/>
      <c r="AD652" s="74"/>
      <c r="AE652" s="74"/>
      <c r="AF652" s="74"/>
      <c r="AG652" s="74"/>
      <c r="AH652" s="74"/>
      <c r="AI652" s="74"/>
      <c r="AJ652" s="74"/>
      <c r="AK652" s="74"/>
      <c r="AL652" s="74"/>
      <c r="AM652" s="74"/>
      <c r="AN652" s="74"/>
      <c r="AO652" s="74"/>
      <c r="AP652" s="74"/>
      <c r="AQ652" s="74"/>
      <c r="AR652" s="74"/>
      <c r="AS652" s="74"/>
      <c r="AT652" s="74"/>
      <c r="AU652" s="74"/>
      <c r="AV652" s="74"/>
      <c r="AW652" s="74"/>
      <c r="AX652" s="74"/>
      <c r="AY652" s="74"/>
      <c r="AZ652" s="74"/>
      <c r="BA652" s="74"/>
      <c r="BB652" s="74"/>
      <c r="BC652" s="74"/>
      <c r="BD652" s="74"/>
      <c r="BE652" s="74"/>
      <c r="BF652" s="74"/>
      <c r="BG652" s="74"/>
      <c r="BH652" s="74"/>
      <c r="BI652" s="74"/>
      <c r="BJ652" s="74"/>
      <c r="BK652" s="74"/>
      <c r="BL652" s="74"/>
      <c r="BM652" s="74"/>
      <c r="BN652" s="74"/>
      <c r="BO652" s="74"/>
      <c r="BP652" s="74"/>
      <c r="BQ652" s="74"/>
      <c r="BR652" s="74"/>
      <c r="BS652" s="74"/>
      <c r="BT652" s="74"/>
      <c r="BU652" s="74"/>
      <c r="BV652" s="74"/>
      <c r="BW652" s="74"/>
      <c r="BX652" s="74"/>
      <c r="BY652" s="74"/>
      <c r="BZ652" s="74"/>
      <c r="CA652" s="74"/>
      <c r="CB652" s="74"/>
      <c r="CC652" s="74"/>
      <c r="CD652" s="74"/>
      <c r="CE652" s="74"/>
      <c r="CF652" s="74"/>
      <c r="CG652" s="74"/>
      <c r="CH652" s="74"/>
      <c r="CI652" s="74"/>
      <c r="CJ652" s="74"/>
      <c r="CK652" s="74"/>
      <c r="CL652" s="74"/>
      <c r="CM652" s="74"/>
      <c r="CN652" s="74"/>
      <c r="CO652" s="74"/>
      <c r="CP652" s="74"/>
      <c r="CQ652" s="74"/>
      <c r="CR652" s="74"/>
      <c r="CS652" s="74"/>
      <c r="CT652" s="74"/>
      <c r="CU652" s="74"/>
      <c r="CV652" s="74"/>
      <c r="CW652" s="74"/>
      <c r="CX652" s="74"/>
      <c r="CY652" s="74"/>
      <c r="CZ652" s="74"/>
      <c r="DA652" s="74"/>
      <c r="DB652" s="74"/>
      <c r="DC652" s="74"/>
      <c r="DD652" s="74"/>
      <c r="DE652" s="74"/>
      <c r="DF652" s="74"/>
      <c r="DG652" s="74"/>
      <c r="DH652" s="74"/>
      <c r="DI652" s="74"/>
      <c r="DJ652" s="74"/>
      <c r="DK652" s="74"/>
      <c r="DL652" s="74"/>
      <c r="DM652" s="74"/>
      <c r="DN652" s="74"/>
      <c r="DO652" s="74"/>
      <c r="DP652" s="74"/>
      <c r="DQ652" s="74"/>
      <c r="DR652" s="74"/>
      <c r="DS652" s="74"/>
      <c r="DT652" s="74"/>
      <c r="DU652" s="74"/>
      <c r="DV652" s="74"/>
      <c r="DW652" s="74"/>
      <c r="DX652" s="74"/>
      <c r="DY652" s="74"/>
      <c r="DZ652" s="74"/>
      <c r="EA652" s="74"/>
      <c r="EB652" s="74"/>
      <c r="EC652" s="74"/>
      <c r="ED652" s="74"/>
      <c r="EE652" s="74"/>
      <c r="EF652" s="74"/>
      <c r="EG652" s="74"/>
      <c r="EH652" s="74"/>
      <c r="EI652" s="74"/>
      <c r="EJ652" s="74"/>
      <c r="EK652" s="74"/>
      <c r="EL652" s="74"/>
      <c r="EM652" s="74"/>
      <c r="EN652" s="74"/>
      <c r="EO652" s="74"/>
      <c r="EP652" s="74"/>
      <c r="EQ652" s="74"/>
      <c r="ER652" s="74"/>
      <c r="ES652" s="74"/>
      <c r="ET652" s="74"/>
      <c r="EU652" s="74"/>
      <c r="EV652" s="74"/>
      <c r="EW652" s="74"/>
      <c r="EX652" s="74"/>
      <c r="EY652" s="74"/>
      <c r="EZ652" s="74"/>
      <c r="FA652" s="74"/>
      <c r="FB652" s="74"/>
      <c r="FC652" s="74"/>
      <c r="FD652" s="74"/>
      <c r="FE652" s="74"/>
      <c r="FF652" s="74"/>
      <c r="FG652" s="74"/>
      <c r="FH652" s="74"/>
      <c r="FI652" s="74"/>
      <c r="FJ652" s="74"/>
      <c r="FK652" s="74"/>
      <c r="FL652" s="74"/>
      <c r="FM652" s="74"/>
      <c r="FN652" s="74"/>
      <c r="FO652" s="74"/>
      <c r="FP652" s="74"/>
      <c r="FQ652" s="74"/>
      <c r="FR652" s="74"/>
      <c r="FS652" s="74"/>
      <c r="FT652" s="74"/>
      <c r="FU652" s="74"/>
      <c r="FV652" s="74"/>
      <c r="FW652" s="74"/>
      <c r="FX652" s="74"/>
      <c r="FY652" s="74"/>
      <c r="FZ652" s="74"/>
      <c r="GA652" s="74"/>
      <c r="GB652" s="74"/>
      <c r="GC652" s="74"/>
    </row>
    <row r="653" spans="4:185">
      <c r="D653" s="74"/>
      <c r="E653" s="74"/>
      <c r="F653" s="74"/>
      <c r="G653" s="74"/>
      <c r="H653" s="74"/>
      <c r="I653" s="74"/>
      <c r="J653" s="74"/>
      <c r="K653" s="74"/>
      <c r="L653" s="74"/>
      <c r="M653" s="74"/>
      <c r="N653" s="74"/>
      <c r="O653" s="74"/>
      <c r="P653" s="74"/>
      <c r="Q653" s="74"/>
      <c r="R653" s="74"/>
      <c r="S653" s="74"/>
      <c r="T653" s="74"/>
      <c r="U653" s="74"/>
      <c r="V653" s="74"/>
      <c r="W653" s="74"/>
      <c r="X653" s="74"/>
      <c r="Y653" s="74"/>
      <c r="Z653" s="74"/>
      <c r="AA653" s="74"/>
      <c r="AB653" s="74"/>
      <c r="AC653" s="74"/>
      <c r="AD653" s="74"/>
      <c r="AE653" s="74"/>
      <c r="AF653" s="74"/>
      <c r="AG653" s="74"/>
      <c r="AH653" s="74"/>
      <c r="AI653" s="74"/>
      <c r="AJ653" s="74"/>
      <c r="AK653" s="74"/>
      <c r="AL653" s="74"/>
      <c r="AM653" s="74"/>
      <c r="AN653" s="74"/>
      <c r="AO653" s="74"/>
      <c r="AP653" s="74"/>
      <c r="AQ653" s="74"/>
      <c r="AR653" s="74"/>
      <c r="AS653" s="74"/>
      <c r="AT653" s="74"/>
      <c r="AU653" s="74"/>
      <c r="AV653" s="74"/>
      <c r="AW653" s="74"/>
      <c r="AX653" s="74"/>
      <c r="AY653" s="74"/>
      <c r="AZ653" s="74"/>
      <c r="BA653" s="74"/>
      <c r="BB653" s="74"/>
      <c r="BC653" s="74"/>
      <c r="BD653" s="74"/>
      <c r="BE653" s="74"/>
      <c r="BF653" s="74"/>
      <c r="BG653" s="74"/>
      <c r="BH653" s="74"/>
      <c r="BI653" s="74"/>
      <c r="BJ653" s="74"/>
      <c r="BK653" s="74"/>
      <c r="BL653" s="74"/>
      <c r="BM653" s="74"/>
      <c r="BN653" s="74"/>
      <c r="BO653" s="74"/>
      <c r="BP653" s="74"/>
      <c r="BQ653" s="74"/>
      <c r="BR653" s="74"/>
      <c r="BS653" s="74"/>
      <c r="BT653" s="74"/>
      <c r="BU653" s="74"/>
      <c r="BV653" s="74"/>
      <c r="BW653" s="74"/>
      <c r="BX653" s="74"/>
      <c r="BY653" s="74"/>
      <c r="BZ653" s="74"/>
      <c r="CA653" s="74"/>
      <c r="CB653" s="74"/>
      <c r="CC653" s="74"/>
      <c r="CD653" s="74"/>
      <c r="CE653" s="74"/>
      <c r="CF653" s="74"/>
      <c r="CG653" s="74"/>
      <c r="CH653" s="74"/>
      <c r="CI653" s="74"/>
      <c r="CJ653" s="74"/>
      <c r="CK653" s="74"/>
      <c r="CL653" s="74"/>
      <c r="CM653" s="74"/>
      <c r="CN653" s="74"/>
      <c r="CO653" s="74"/>
      <c r="CP653" s="74"/>
      <c r="CQ653" s="74"/>
      <c r="CR653" s="74"/>
      <c r="CS653" s="74"/>
      <c r="CT653" s="74"/>
      <c r="CU653" s="74"/>
      <c r="CV653" s="74"/>
      <c r="CW653" s="74"/>
      <c r="CX653" s="74"/>
      <c r="CY653" s="74"/>
      <c r="CZ653" s="74"/>
      <c r="DA653" s="74"/>
      <c r="DB653" s="74"/>
      <c r="DC653" s="74"/>
      <c r="DD653" s="74"/>
      <c r="DE653" s="74"/>
      <c r="DF653" s="74"/>
      <c r="DG653" s="74"/>
      <c r="DH653" s="74"/>
      <c r="DI653" s="74"/>
      <c r="DJ653" s="74"/>
      <c r="DK653" s="74"/>
      <c r="DL653" s="74"/>
      <c r="DM653" s="74"/>
      <c r="DN653" s="74"/>
      <c r="DO653" s="74"/>
      <c r="DP653" s="74"/>
      <c r="DQ653" s="74"/>
      <c r="DR653" s="74"/>
      <c r="DS653" s="74"/>
      <c r="DT653" s="74"/>
      <c r="DU653" s="74"/>
      <c r="DV653" s="74"/>
      <c r="DW653" s="74"/>
      <c r="DX653" s="74"/>
      <c r="DY653" s="74"/>
      <c r="DZ653" s="74"/>
      <c r="EA653" s="74"/>
      <c r="EB653" s="74"/>
      <c r="EC653" s="74"/>
      <c r="ED653" s="74"/>
      <c r="EE653" s="74"/>
      <c r="EF653" s="74"/>
      <c r="EG653" s="74"/>
      <c r="EH653" s="74"/>
      <c r="EI653" s="74"/>
      <c r="EJ653" s="74"/>
      <c r="EK653" s="74"/>
      <c r="EL653" s="74"/>
      <c r="EM653" s="74"/>
      <c r="EN653" s="74"/>
      <c r="EO653" s="74"/>
      <c r="EP653" s="74"/>
      <c r="EQ653" s="74"/>
      <c r="ER653" s="74"/>
      <c r="ES653" s="74"/>
      <c r="ET653" s="74"/>
      <c r="EU653" s="74"/>
      <c r="EV653" s="74"/>
      <c r="EW653" s="74"/>
      <c r="EX653" s="74"/>
      <c r="EY653" s="74"/>
      <c r="EZ653" s="74"/>
      <c r="FA653" s="74"/>
      <c r="FB653" s="74"/>
      <c r="FC653" s="74"/>
      <c r="FD653" s="74"/>
      <c r="FE653" s="74"/>
      <c r="FF653" s="74"/>
      <c r="FG653" s="74"/>
      <c r="FH653" s="74"/>
      <c r="FI653" s="74"/>
      <c r="FJ653" s="74"/>
      <c r="FK653" s="74"/>
      <c r="FL653" s="74"/>
      <c r="FM653" s="74"/>
      <c r="FN653" s="74"/>
      <c r="FO653" s="74"/>
      <c r="FP653" s="74"/>
      <c r="FQ653" s="74"/>
      <c r="FR653" s="74"/>
      <c r="FS653" s="74"/>
      <c r="FT653" s="74"/>
      <c r="FU653" s="74"/>
      <c r="FV653" s="74"/>
      <c r="FW653" s="74"/>
      <c r="FX653" s="74"/>
      <c r="FY653" s="74"/>
      <c r="FZ653" s="74"/>
      <c r="GA653" s="74"/>
      <c r="GB653" s="74"/>
      <c r="GC653" s="74"/>
    </row>
    <row r="654" spans="4:185">
      <c r="D654" s="74"/>
      <c r="E654" s="74"/>
      <c r="F654" s="74"/>
      <c r="G654" s="74"/>
      <c r="H654" s="74"/>
      <c r="I654" s="74"/>
      <c r="J654" s="74"/>
      <c r="K654" s="74"/>
      <c r="L654" s="74"/>
      <c r="M654" s="74"/>
      <c r="N654" s="74"/>
      <c r="O654" s="74"/>
      <c r="P654" s="74"/>
      <c r="Q654" s="74"/>
      <c r="R654" s="74"/>
      <c r="S654" s="74"/>
      <c r="T654" s="74"/>
      <c r="U654" s="74"/>
      <c r="V654" s="74"/>
      <c r="W654" s="74"/>
      <c r="X654" s="74"/>
      <c r="Y654" s="74"/>
      <c r="Z654" s="74"/>
      <c r="AA654" s="74"/>
      <c r="AB654" s="74"/>
      <c r="AC654" s="74"/>
      <c r="AD654" s="74"/>
      <c r="AE654" s="74"/>
      <c r="AF654" s="74"/>
      <c r="AG654" s="74"/>
      <c r="AH654" s="74"/>
      <c r="AI654" s="74"/>
      <c r="AJ654" s="74"/>
      <c r="AK654" s="74"/>
      <c r="AL654" s="74"/>
      <c r="AM654" s="74"/>
      <c r="AN654" s="74"/>
      <c r="AO654" s="74"/>
      <c r="AP654" s="74"/>
      <c r="AQ654" s="74"/>
      <c r="AR654" s="74"/>
      <c r="AS654" s="74"/>
      <c r="AT654" s="74"/>
      <c r="AU654" s="74"/>
      <c r="AV654" s="74"/>
      <c r="AW654" s="74"/>
      <c r="AX654" s="74"/>
      <c r="AY654" s="74"/>
      <c r="AZ654" s="74"/>
      <c r="BA654" s="74"/>
      <c r="BB654" s="74"/>
      <c r="BC654" s="74"/>
      <c r="BD654" s="74"/>
      <c r="BE654" s="74"/>
      <c r="BF654" s="74"/>
      <c r="BG654" s="74"/>
      <c r="BH654" s="74"/>
      <c r="BI654" s="74"/>
      <c r="BJ654" s="74"/>
      <c r="BK654" s="74"/>
      <c r="BL654" s="74"/>
      <c r="BM654" s="74"/>
      <c r="BN654" s="74"/>
      <c r="BO654" s="74"/>
      <c r="BP654" s="74"/>
      <c r="BQ654" s="74"/>
      <c r="BR654" s="74"/>
      <c r="BS654" s="74"/>
      <c r="BT654" s="74"/>
      <c r="BU654" s="74"/>
      <c r="BV654" s="74"/>
      <c r="BW654" s="74"/>
      <c r="BX654" s="74"/>
      <c r="BY654" s="74"/>
      <c r="BZ654" s="74"/>
      <c r="CA654" s="74"/>
      <c r="CB654" s="74"/>
      <c r="CC654" s="74"/>
      <c r="CD654" s="74"/>
      <c r="CE654" s="74"/>
      <c r="CF654" s="74"/>
      <c r="CG654" s="74"/>
      <c r="CH654" s="74"/>
      <c r="CI654" s="74"/>
      <c r="CJ654" s="74"/>
      <c r="CK654" s="74"/>
      <c r="CL654" s="74"/>
      <c r="CM654" s="74"/>
      <c r="CN654" s="74"/>
      <c r="CO654" s="74"/>
      <c r="CP654" s="74"/>
      <c r="CQ654" s="74"/>
      <c r="CR654" s="74"/>
      <c r="CS654" s="74"/>
      <c r="CT654" s="74"/>
      <c r="CU654" s="74"/>
      <c r="CV654" s="74"/>
      <c r="CW654" s="74"/>
      <c r="CX654" s="74"/>
      <c r="CY654" s="74"/>
      <c r="CZ654" s="74"/>
      <c r="DA654" s="74"/>
      <c r="DB654" s="74"/>
      <c r="DC654" s="74"/>
      <c r="DD654" s="74"/>
      <c r="DE654" s="74"/>
      <c r="DF654" s="74"/>
      <c r="DG654" s="74"/>
      <c r="DH654" s="74"/>
      <c r="DI654" s="74"/>
      <c r="DJ654" s="74"/>
      <c r="DK654" s="74"/>
      <c r="DL654" s="74"/>
      <c r="DM654" s="74"/>
      <c r="DN654" s="74"/>
      <c r="DO654" s="74"/>
      <c r="DP654" s="74"/>
      <c r="DQ654" s="74"/>
      <c r="DR654" s="74"/>
      <c r="DS654" s="74"/>
      <c r="DT654" s="74"/>
      <c r="DU654" s="74"/>
      <c r="DV654" s="74"/>
      <c r="DW654" s="74"/>
      <c r="DX654" s="74"/>
      <c r="DY654" s="74"/>
      <c r="DZ654" s="74"/>
      <c r="EA654" s="74"/>
      <c r="EB654" s="74"/>
      <c r="EC654" s="74"/>
      <c r="ED654" s="74"/>
      <c r="EE654" s="74"/>
      <c r="EF654" s="74"/>
      <c r="EG654" s="74"/>
      <c r="EH654" s="74"/>
      <c r="EI654" s="74"/>
      <c r="EJ654" s="74"/>
      <c r="EK654" s="74"/>
      <c r="EL654" s="74"/>
      <c r="EM654" s="74"/>
      <c r="EN654" s="74"/>
      <c r="EO654" s="74"/>
      <c r="EP654" s="74"/>
      <c r="EQ654" s="74"/>
      <c r="ER654" s="74"/>
      <c r="ES654" s="74"/>
      <c r="ET654" s="74"/>
      <c r="EU654" s="74"/>
      <c r="EV654" s="74"/>
      <c r="EW654" s="74"/>
      <c r="EX654" s="74"/>
      <c r="EY654" s="74"/>
      <c r="EZ654" s="74"/>
      <c r="FA654" s="74"/>
      <c r="FB654" s="74"/>
      <c r="FC654" s="74"/>
      <c r="FD654" s="74"/>
      <c r="FE654" s="74"/>
      <c r="FF654" s="74"/>
      <c r="FG654" s="74"/>
      <c r="FH654" s="74"/>
      <c r="FI654" s="74"/>
      <c r="FJ654" s="74"/>
      <c r="FK654" s="74"/>
      <c r="FL654" s="74"/>
      <c r="FM654" s="74"/>
      <c r="FN654" s="74"/>
      <c r="FO654" s="74"/>
      <c r="FP654" s="74"/>
      <c r="FQ654" s="74"/>
      <c r="FR654" s="74"/>
      <c r="FS654" s="74"/>
      <c r="FT654" s="74"/>
      <c r="FU654" s="74"/>
      <c r="FV654" s="74"/>
      <c r="FW654" s="74"/>
      <c r="FX654" s="74"/>
      <c r="FY654" s="74"/>
      <c r="FZ654" s="74"/>
      <c r="GA654" s="74"/>
      <c r="GB654" s="74"/>
      <c r="GC654" s="74"/>
    </row>
    <row r="655" spans="4:185">
      <c r="D655" s="74"/>
      <c r="E655" s="74"/>
      <c r="F655" s="74"/>
      <c r="G655" s="74"/>
      <c r="H655" s="74"/>
      <c r="I655" s="74"/>
      <c r="J655" s="74"/>
      <c r="K655" s="74"/>
      <c r="L655" s="74"/>
      <c r="M655" s="74"/>
      <c r="N655" s="74"/>
      <c r="O655" s="74"/>
      <c r="P655" s="74"/>
      <c r="Q655" s="74"/>
      <c r="R655" s="74"/>
      <c r="S655" s="74"/>
      <c r="T655" s="74"/>
      <c r="U655" s="74"/>
      <c r="V655" s="74"/>
      <c r="W655" s="74"/>
      <c r="X655" s="74"/>
      <c r="Y655" s="74"/>
      <c r="Z655" s="74"/>
      <c r="AA655" s="74"/>
      <c r="AB655" s="74"/>
      <c r="AC655" s="74"/>
      <c r="AD655" s="74"/>
      <c r="AE655" s="74"/>
      <c r="AF655" s="74"/>
      <c r="AG655" s="74"/>
      <c r="AH655" s="74"/>
      <c r="AI655" s="74"/>
      <c r="AJ655" s="74"/>
      <c r="AK655" s="74"/>
      <c r="AL655" s="74"/>
      <c r="AM655" s="74"/>
      <c r="AN655" s="74"/>
      <c r="AO655" s="74"/>
      <c r="AP655" s="74"/>
      <c r="AQ655" s="74"/>
      <c r="AR655" s="74"/>
      <c r="AS655" s="74"/>
      <c r="AT655" s="74"/>
      <c r="AU655" s="74"/>
      <c r="AV655" s="74"/>
      <c r="AW655" s="74"/>
      <c r="AX655" s="74"/>
      <c r="AY655" s="74"/>
      <c r="AZ655" s="74"/>
      <c r="BA655" s="74"/>
      <c r="BB655" s="74"/>
      <c r="BC655" s="74"/>
      <c r="BD655" s="74"/>
      <c r="BE655" s="74"/>
      <c r="BF655" s="74"/>
      <c r="BG655" s="74"/>
      <c r="BH655" s="74"/>
      <c r="BI655" s="74"/>
      <c r="BJ655" s="74"/>
      <c r="BK655" s="74"/>
      <c r="BL655" s="74"/>
      <c r="BM655" s="74"/>
      <c r="BN655" s="74"/>
      <c r="BO655" s="74"/>
      <c r="BP655" s="74"/>
      <c r="BQ655" s="74"/>
      <c r="BR655" s="74"/>
      <c r="BS655" s="74"/>
      <c r="BT655" s="74"/>
      <c r="BU655" s="74"/>
      <c r="BV655" s="74"/>
      <c r="BW655" s="74"/>
      <c r="BX655" s="74"/>
      <c r="BY655" s="74"/>
      <c r="BZ655" s="74"/>
      <c r="CA655" s="74"/>
      <c r="CB655" s="74"/>
      <c r="CC655" s="74"/>
      <c r="CD655" s="74"/>
      <c r="CE655" s="74"/>
      <c r="CF655" s="74"/>
      <c r="CG655" s="74"/>
      <c r="CH655" s="74"/>
      <c r="CI655" s="74"/>
      <c r="CJ655" s="74"/>
      <c r="CK655" s="74"/>
      <c r="CL655" s="74"/>
      <c r="CM655" s="74"/>
      <c r="CN655" s="74"/>
      <c r="CO655" s="74"/>
      <c r="CP655" s="74"/>
      <c r="CQ655" s="74"/>
      <c r="CR655" s="74"/>
      <c r="CS655" s="74"/>
      <c r="CT655" s="74"/>
      <c r="CU655" s="74"/>
      <c r="CV655" s="74"/>
      <c r="CW655" s="74"/>
      <c r="CX655" s="74"/>
      <c r="CY655" s="74"/>
      <c r="CZ655" s="74"/>
      <c r="DA655" s="74"/>
      <c r="DB655" s="74"/>
      <c r="DC655" s="74"/>
      <c r="DD655" s="74"/>
      <c r="DE655" s="74"/>
      <c r="DF655" s="74"/>
      <c r="DG655" s="74"/>
      <c r="DH655" s="74"/>
      <c r="DI655" s="74"/>
      <c r="DJ655" s="74"/>
      <c r="DK655" s="74"/>
      <c r="DL655" s="74"/>
      <c r="DM655" s="74"/>
      <c r="DN655" s="74"/>
      <c r="DO655" s="74"/>
      <c r="DP655" s="74"/>
      <c r="DQ655" s="74"/>
      <c r="DR655" s="74"/>
      <c r="DS655" s="74"/>
      <c r="DT655" s="74"/>
      <c r="DU655" s="74"/>
      <c r="DV655" s="74"/>
      <c r="DW655" s="74"/>
      <c r="DX655" s="74"/>
      <c r="DY655" s="74"/>
      <c r="DZ655" s="74"/>
      <c r="EA655" s="74"/>
      <c r="EB655" s="74"/>
      <c r="EC655" s="74"/>
      <c r="ED655" s="74"/>
      <c r="EE655" s="74"/>
      <c r="EF655" s="74"/>
      <c r="EG655" s="74"/>
      <c r="EH655" s="74"/>
      <c r="EI655" s="74"/>
      <c r="EJ655" s="74"/>
      <c r="EK655" s="74"/>
      <c r="EL655" s="74"/>
      <c r="EM655" s="74"/>
      <c r="EN655" s="74"/>
      <c r="EO655" s="74"/>
      <c r="EP655" s="74"/>
      <c r="EQ655" s="74"/>
      <c r="ER655" s="74"/>
      <c r="ES655" s="74"/>
      <c r="ET655" s="74"/>
      <c r="EU655" s="74"/>
      <c r="EV655" s="74"/>
      <c r="EW655" s="74"/>
      <c r="EX655" s="74"/>
      <c r="EY655" s="74"/>
      <c r="EZ655" s="74"/>
      <c r="FA655" s="74"/>
      <c r="FB655" s="74"/>
      <c r="FC655" s="74"/>
      <c r="FD655" s="74"/>
      <c r="FE655" s="74"/>
      <c r="FF655" s="74"/>
      <c r="FG655" s="74"/>
      <c r="FH655" s="74"/>
      <c r="FI655" s="74"/>
      <c r="FJ655" s="74"/>
      <c r="FK655" s="74"/>
      <c r="FL655" s="74"/>
      <c r="FM655" s="74"/>
      <c r="FN655" s="74"/>
      <c r="FO655" s="74"/>
      <c r="FP655" s="74"/>
      <c r="FQ655" s="74"/>
      <c r="FR655" s="74"/>
      <c r="FS655" s="74"/>
      <c r="FT655" s="74"/>
      <c r="FU655" s="74"/>
      <c r="FV655" s="74"/>
      <c r="FW655" s="74"/>
      <c r="FX655" s="74"/>
      <c r="FY655" s="74"/>
      <c r="FZ655" s="74"/>
      <c r="GA655" s="74"/>
      <c r="GB655" s="74"/>
      <c r="GC655" s="74"/>
    </row>
    <row r="656" spans="4:185">
      <c r="D656" s="74"/>
      <c r="E656" s="74"/>
      <c r="F656" s="74"/>
      <c r="G656" s="74"/>
      <c r="H656" s="74"/>
      <c r="I656" s="74"/>
      <c r="J656" s="74"/>
      <c r="K656" s="74"/>
      <c r="L656" s="74"/>
      <c r="M656" s="74"/>
      <c r="N656" s="74"/>
      <c r="O656" s="74"/>
      <c r="P656" s="74"/>
      <c r="Q656" s="74"/>
      <c r="R656" s="74"/>
      <c r="S656" s="74"/>
      <c r="T656" s="74"/>
      <c r="U656" s="74"/>
      <c r="V656" s="74"/>
      <c r="W656" s="74"/>
      <c r="X656" s="74"/>
      <c r="Y656" s="74"/>
      <c r="Z656" s="74"/>
      <c r="AA656" s="74"/>
      <c r="AB656" s="74"/>
      <c r="AC656" s="74"/>
      <c r="AD656" s="74"/>
      <c r="AE656" s="74"/>
      <c r="AF656" s="74"/>
      <c r="AG656" s="74"/>
      <c r="AH656" s="74"/>
      <c r="AI656" s="74"/>
      <c r="AJ656" s="74"/>
      <c r="AK656" s="74"/>
      <c r="AL656" s="74"/>
      <c r="AM656" s="74"/>
      <c r="AN656" s="74"/>
      <c r="AO656" s="74"/>
      <c r="AP656" s="74"/>
      <c r="AQ656" s="74"/>
      <c r="AR656" s="74"/>
      <c r="AS656" s="74"/>
      <c r="AT656" s="74"/>
      <c r="AU656" s="74"/>
      <c r="AV656" s="74"/>
      <c r="AW656" s="74"/>
      <c r="AX656" s="74"/>
      <c r="AY656" s="74"/>
      <c r="AZ656" s="74"/>
      <c r="BA656" s="74"/>
      <c r="BB656" s="74"/>
      <c r="BC656" s="74"/>
      <c r="BD656" s="74"/>
      <c r="BE656" s="74"/>
      <c r="BF656" s="74"/>
      <c r="BG656" s="74"/>
      <c r="BH656" s="74"/>
      <c r="BI656" s="74"/>
      <c r="BJ656" s="74"/>
      <c r="BK656" s="74"/>
      <c r="BL656" s="74"/>
      <c r="BM656" s="74"/>
      <c r="BN656" s="74"/>
      <c r="BO656" s="74"/>
      <c r="BP656" s="74"/>
      <c r="BQ656" s="74"/>
      <c r="BR656" s="74"/>
      <c r="BS656" s="74"/>
      <c r="BT656" s="74"/>
      <c r="BU656" s="74"/>
      <c r="BV656" s="74"/>
      <c r="BW656" s="74"/>
      <c r="BX656" s="74"/>
      <c r="BY656" s="74"/>
      <c r="BZ656" s="74"/>
      <c r="CA656" s="74"/>
      <c r="CB656" s="74"/>
      <c r="CC656" s="74"/>
      <c r="CD656" s="74"/>
      <c r="CE656" s="74"/>
      <c r="CF656" s="74"/>
      <c r="CG656" s="74"/>
      <c r="CH656" s="74"/>
      <c r="CI656" s="74"/>
      <c r="CJ656" s="74"/>
      <c r="CK656" s="74"/>
      <c r="CL656" s="74"/>
      <c r="CM656" s="74"/>
      <c r="CN656" s="74"/>
      <c r="CO656" s="74"/>
      <c r="CP656" s="74"/>
      <c r="CQ656" s="74"/>
      <c r="CR656" s="74"/>
      <c r="CS656" s="74"/>
      <c r="CT656" s="74"/>
      <c r="CU656" s="74"/>
      <c r="CV656" s="74"/>
      <c r="CW656" s="74"/>
      <c r="CX656" s="74"/>
      <c r="CY656" s="74"/>
      <c r="CZ656" s="74"/>
      <c r="DA656" s="74"/>
      <c r="DB656" s="74"/>
      <c r="DC656" s="74"/>
      <c r="DD656" s="74"/>
      <c r="DE656" s="74"/>
      <c r="DF656" s="74"/>
      <c r="DG656" s="74"/>
      <c r="DH656" s="74"/>
      <c r="DI656" s="74"/>
      <c r="DJ656" s="74"/>
      <c r="DK656" s="74"/>
      <c r="DL656" s="74"/>
      <c r="DM656" s="74"/>
      <c r="DN656" s="74"/>
      <c r="DO656" s="74"/>
      <c r="DP656" s="74"/>
      <c r="DQ656" s="74"/>
      <c r="DR656" s="74"/>
      <c r="DS656" s="74"/>
      <c r="DT656" s="74"/>
      <c r="DU656" s="74"/>
      <c r="DV656" s="74"/>
      <c r="DW656" s="74"/>
      <c r="DX656" s="74"/>
      <c r="DY656" s="74"/>
      <c r="DZ656" s="74"/>
      <c r="EA656" s="74"/>
      <c r="EB656" s="74"/>
      <c r="EC656" s="74"/>
      <c r="ED656" s="74"/>
      <c r="EE656" s="74"/>
      <c r="EF656" s="74"/>
      <c r="EG656" s="74"/>
      <c r="EH656" s="74"/>
      <c r="EI656" s="74"/>
      <c r="EJ656" s="74"/>
      <c r="EK656" s="74"/>
      <c r="EL656" s="74"/>
      <c r="EM656" s="74"/>
      <c r="EN656" s="74"/>
      <c r="EO656" s="74"/>
      <c r="EP656" s="74"/>
      <c r="EQ656" s="74"/>
      <c r="ER656" s="74"/>
      <c r="ES656" s="74"/>
      <c r="ET656" s="74"/>
      <c r="EU656" s="74"/>
      <c r="EV656" s="74"/>
      <c r="EW656" s="74"/>
      <c r="EX656" s="74"/>
      <c r="EY656" s="74"/>
      <c r="EZ656" s="74"/>
      <c r="FA656" s="74"/>
      <c r="FB656" s="74"/>
      <c r="FC656" s="74"/>
      <c r="FD656" s="74"/>
      <c r="FE656" s="74"/>
      <c r="FF656" s="74"/>
      <c r="FG656" s="74"/>
      <c r="FH656" s="74"/>
      <c r="FI656" s="74"/>
      <c r="FJ656" s="74"/>
      <c r="FK656" s="74"/>
      <c r="FL656" s="74"/>
      <c r="FM656" s="74"/>
      <c r="FN656" s="74"/>
      <c r="FO656" s="74"/>
      <c r="FP656" s="74"/>
      <c r="FQ656" s="74"/>
      <c r="FR656" s="74"/>
      <c r="FS656" s="74"/>
      <c r="FT656" s="74"/>
      <c r="FU656" s="74"/>
      <c r="FV656" s="74"/>
      <c r="FW656" s="74"/>
      <c r="FX656" s="74"/>
      <c r="FY656" s="74"/>
      <c r="FZ656" s="74"/>
      <c r="GA656" s="74"/>
      <c r="GB656" s="74"/>
      <c r="GC656" s="74"/>
    </row>
    <row r="657" spans="4:185">
      <c r="D657" s="74"/>
      <c r="E657" s="74"/>
      <c r="F657" s="74"/>
      <c r="G657" s="74"/>
      <c r="H657" s="74"/>
      <c r="I657" s="74"/>
      <c r="J657" s="74"/>
      <c r="K657" s="74"/>
      <c r="L657" s="74"/>
      <c r="M657" s="74"/>
      <c r="N657" s="74"/>
      <c r="O657" s="74"/>
      <c r="P657" s="74"/>
      <c r="Q657" s="74"/>
      <c r="R657" s="74"/>
      <c r="S657" s="74"/>
      <c r="T657" s="74"/>
      <c r="U657" s="74"/>
      <c r="V657" s="74"/>
      <c r="W657" s="74"/>
      <c r="X657" s="74"/>
      <c r="Y657" s="74"/>
      <c r="Z657" s="74"/>
      <c r="AA657" s="74"/>
      <c r="AB657" s="74"/>
      <c r="AC657" s="74"/>
      <c r="AD657" s="74"/>
      <c r="AE657" s="74"/>
      <c r="AF657" s="74"/>
      <c r="AG657" s="74"/>
      <c r="AH657" s="74"/>
      <c r="AI657" s="74"/>
      <c r="AJ657" s="74"/>
      <c r="AK657" s="74"/>
      <c r="AL657" s="74"/>
      <c r="AM657" s="74"/>
      <c r="AN657" s="74"/>
      <c r="AO657" s="74"/>
      <c r="AP657" s="74"/>
      <c r="AQ657" s="74"/>
      <c r="AR657" s="74"/>
      <c r="AS657" s="74"/>
      <c r="AT657" s="74"/>
      <c r="AU657" s="74"/>
      <c r="AV657" s="74"/>
      <c r="AW657" s="74"/>
      <c r="AX657" s="74"/>
      <c r="AY657" s="74"/>
      <c r="AZ657" s="74"/>
      <c r="BA657" s="74"/>
      <c r="BB657" s="74"/>
      <c r="BC657" s="74"/>
      <c r="BD657" s="74"/>
      <c r="BE657" s="74"/>
      <c r="BF657" s="74"/>
      <c r="BG657" s="74"/>
      <c r="BH657" s="74"/>
      <c r="BI657" s="74"/>
      <c r="BJ657" s="74"/>
      <c r="BK657" s="74"/>
      <c r="BL657" s="74"/>
      <c r="BM657" s="74"/>
      <c r="BN657" s="74"/>
      <c r="BO657" s="74"/>
      <c r="BP657" s="74"/>
      <c r="BQ657" s="74"/>
      <c r="BR657" s="74"/>
      <c r="BS657" s="74"/>
      <c r="BT657" s="74"/>
      <c r="BU657" s="74"/>
      <c r="BV657" s="74"/>
      <c r="BW657" s="74"/>
      <c r="BX657" s="74"/>
      <c r="BY657" s="74"/>
      <c r="BZ657" s="74"/>
      <c r="CA657" s="74"/>
      <c r="CB657" s="74"/>
      <c r="CC657" s="74"/>
      <c r="CD657" s="74"/>
      <c r="CE657" s="74"/>
      <c r="CF657" s="74"/>
      <c r="CG657" s="74"/>
      <c r="CH657" s="74"/>
      <c r="CI657" s="74"/>
      <c r="CJ657" s="74"/>
      <c r="CK657" s="74"/>
      <c r="CL657" s="74"/>
      <c r="CM657" s="74"/>
      <c r="CN657" s="74"/>
      <c r="CO657" s="74"/>
      <c r="CP657" s="74"/>
      <c r="CQ657" s="74"/>
      <c r="CR657" s="74"/>
      <c r="CS657" s="74"/>
      <c r="CT657" s="74"/>
      <c r="CU657" s="74"/>
      <c r="CV657" s="74"/>
      <c r="CW657" s="74"/>
      <c r="CX657" s="74"/>
      <c r="CY657" s="74"/>
      <c r="CZ657" s="74"/>
      <c r="DA657" s="74"/>
      <c r="DB657" s="74"/>
      <c r="DC657" s="74"/>
      <c r="DD657" s="74"/>
      <c r="DE657" s="74"/>
      <c r="DF657" s="74"/>
      <c r="DG657" s="74"/>
      <c r="DH657" s="74"/>
      <c r="DI657" s="74"/>
      <c r="DJ657" s="74"/>
      <c r="DK657" s="74"/>
      <c r="DL657" s="74"/>
      <c r="DM657" s="74"/>
      <c r="DN657" s="74"/>
      <c r="DO657" s="74"/>
      <c r="DP657" s="74"/>
      <c r="DQ657" s="74"/>
      <c r="DR657" s="74"/>
      <c r="DS657" s="74"/>
      <c r="DT657" s="74"/>
      <c r="DU657" s="74"/>
      <c r="DV657" s="74"/>
      <c r="DW657" s="74"/>
      <c r="DX657" s="74"/>
      <c r="DY657" s="74"/>
      <c r="DZ657" s="74"/>
      <c r="EA657" s="74"/>
      <c r="EB657" s="74"/>
      <c r="EC657" s="74"/>
      <c r="ED657" s="74"/>
      <c r="EE657" s="74"/>
      <c r="EF657" s="74"/>
      <c r="EG657" s="74"/>
      <c r="EH657" s="74"/>
      <c r="EI657" s="74"/>
      <c r="EJ657" s="74"/>
      <c r="EK657" s="74"/>
      <c r="EL657" s="74"/>
      <c r="EM657" s="74"/>
      <c r="EN657" s="74"/>
      <c r="EO657" s="74"/>
      <c r="EP657" s="74"/>
      <c r="EQ657" s="74"/>
      <c r="ER657" s="74"/>
      <c r="ES657" s="74"/>
      <c r="ET657" s="74"/>
      <c r="EU657" s="74"/>
      <c r="EV657" s="74"/>
      <c r="EW657" s="74"/>
      <c r="EX657" s="74"/>
      <c r="EY657" s="74"/>
      <c r="EZ657" s="74"/>
      <c r="FA657" s="74"/>
      <c r="FB657" s="74"/>
      <c r="FC657" s="74"/>
      <c r="FD657" s="74"/>
      <c r="FE657" s="74"/>
      <c r="FF657" s="74"/>
      <c r="FG657" s="74"/>
      <c r="FH657" s="74"/>
      <c r="FI657" s="74"/>
      <c r="FJ657" s="74"/>
      <c r="FK657" s="74"/>
      <c r="FL657" s="74"/>
      <c r="FM657" s="74"/>
      <c r="FN657" s="74"/>
      <c r="FO657" s="74"/>
      <c r="FP657" s="74"/>
      <c r="FQ657" s="74"/>
      <c r="FR657" s="74"/>
      <c r="FS657" s="74"/>
      <c r="FT657" s="74"/>
      <c r="FU657" s="74"/>
      <c r="FV657" s="74"/>
      <c r="FW657" s="74"/>
      <c r="FX657" s="74"/>
      <c r="FY657" s="74"/>
      <c r="FZ657" s="74"/>
      <c r="GA657" s="74"/>
      <c r="GB657" s="74"/>
      <c r="GC657" s="74"/>
    </row>
    <row r="658" spans="4:185">
      <c r="D658" s="74"/>
      <c r="E658" s="74"/>
      <c r="F658" s="74"/>
      <c r="G658" s="74"/>
      <c r="H658" s="74"/>
      <c r="I658" s="74"/>
      <c r="J658" s="74"/>
      <c r="K658" s="74"/>
      <c r="L658" s="74"/>
      <c r="M658" s="74"/>
      <c r="N658" s="74"/>
      <c r="O658" s="74"/>
      <c r="P658" s="74"/>
      <c r="Q658" s="74"/>
      <c r="R658" s="74"/>
      <c r="S658" s="74"/>
      <c r="T658" s="74"/>
      <c r="U658" s="74"/>
      <c r="V658" s="74"/>
      <c r="W658" s="74"/>
      <c r="X658" s="74"/>
      <c r="Y658" s="74"/>
      <c r="Z658" s="74"/>
      <c r="AA658" s="74"/>
      <c r="AB658" s="74"/>
      <c r="AC658" s="74"/>
      <c r="AD658" s="74"/>
      <c r="AE658" s="74"/>
      <c r="AF658" s="74"/>
      <c r="AG658" s="74"/>
      <c r="AH658" s="74"/>
      <c r="AI658" s="74"/>
      <c r="AJ658" s="74"/>
      <c r="AK658" s="74"/>
      <c r="AL658" s="74"/>
      <c r="AM658" s="74"/>
      <c r="AN658" s="74"/>
      <c r="AO658" s="74"/>
      <c r="AP658" s="74"/>
      <c r="AQ658" s="74"/>
      <c r="AR658" s="74"/>
      <c r="AS658" s="74"/>
      <c r="AT658" s="74"/>
      <c r="AU658" s="74"/>
      <c r="AV658" s="74"/>
      <c r="AW658" s="74"/>
      <c r="AX658" s="74"/>
      <c r="AY658" s="74"/>
      <c r="AZ658" s="74"/>
      <c r="BA658" s="74"/>
      <c r="BB658" s="74"/>
      <c r="BC658" s="74"/>
      <c r="BD658" s="74"/>
      <c r="BE658" s="74"/>
      <c r="BF658" s="74"/>
      <c r="BG658" s="74"/>
      <c r="BH658" s="74"/>
      <c r="BI658" s="74"/>
      <c r="BJ658" s="74"/>
      <c r="BK658" s="74"/>
      <c r="BL658" s="74"/>
      <c r="BM658" s="74"/>
      <c r="BN658" s="74"/>
      <c r="BO658" s="74"/>
      <c r="BP658" s="74"/>
      <c r="BQ658" s="74"/>
      <c r="BR658" s="74"/>
      <c r="BS658" s="74"/>
      <c r="BT658" s="74"/>
      <c r="BU658" s="74"/>
      <c r="BV658" s="74"/>
      <c r="BW658" s="74"/>
      <c r="BX658" s="74"/>
      <c r="BY658" s="74"/>
      <c r="BZ658" s="74"/>
      <c r="CA658" s="74"/>
      <c r="CB658" s="74"/>
      <c r="CC658" s="74"/>
      <c r="CD658" s="74"/>
      <c r="CE658" s="74"/>
      <c r="CF658" s="74"/>
      <c r="CG658" s="74"/>
      <c r="CH658" s="74"/>
      <c r="CI658" s="74"/>
      <c r="CJ658" s="74"/>
      <c r="CK658" s="74"/>
      <c r="CL658" s="74"/>
      <c r="CM658" s="74"/>
      <c r="CN658" s="74"/>
      <c r="CO658" s="74"/>
      <c r="CP658" s="74"/>
      <c r="CQ658" s="74"/>
      <c r="CR658" s="74"/>
      <c r="CS658" s="74"/>
      <c r="CT658" s="74"/>
      <c r="CU658" s="74"/>
      <c r="CV658" s="74"/>
      <c r="CW658" s="74"/>
      <c r="CX658" s="74"/>
      <c r="CY658" s="74"/>
      <c r="CZ658" s="74"/>
      <c r="DA658" s="74"/>
      <c r="DB658" s="74"/>
      <c r="DC658" s="74"/>
      <c r="DD658" s="74"/>
      <c r="DE658" s="74"/>
      <c r="DF658" s="74"/>
      <c r="DG658" s="74"/>
      <c r="DH658" s="74"/>
      <c r="DI658" s="74"/>
      <c r="DJ658" s="74"/>
      <c r="DK658" s="74"/>
      <c r="DL658" s="74"/>
      <c r="DM658" s="74"/>
      <c r="DN658" s="74"/>
      <c r="DO658" s="74"/>
      <c r="DP658" s="74"/>
      <c r="DQ658" s="74"/>
      <c r="DR658" s="74"/>
      <c r="DS658" s="74"/>
      <c r="DT658" s="74"/>
      <c r="DU658" s="74"/>
      <c r="DV658" s="74"/>
      <c r="DW658" s="74"/>
      <c r="DX658" s="74"/>
      <c r="DY658" s="74"/>
      <c r="DZ658" s="74"/>
      <c r="EA658" s="74"/>
      <c r="EB658" s="74"/>
      <c r="EC658" s="74"/>
      <c r="ED658" s="74"/>
      <c r="EE658" s="74"/>
      <c r="EF658" s="74"/>
      <c r="EG658" s="74"/>
      <c r="EH658" s="74"/>
      <c r="EI658" s="74"/>
      <c r="EJ658" s="74"/>
      <c r="EK658" s="74"/>
      <c r="EL658" s="74"/>
      <c r="EM658" s="74"/>
      <c r="EN658" s="74"/>
      <c r="EO658" s="74"/>
      <c r="EP658" s="74"/>
      <c r="EQ658" s="74"/>
      <c r="ER658" s="74"/>
      <c r="ES658" s="74"/>
      <c r="ET658" s="74"/>
      <c r="EU658" s="74"/>
      <c r="EV658" s="74"/>
      <c r="EW658" s="74"/>
      <c r="EX658" s="74"/>
      <c r="EY658" s="74"/>
      <c r="EZ658" s="74"/>
      <c r="FA658" s="74"/>
      <c r="FB658" s="74"/>
      <c r="FC658" s="74"/>
      <c r="FD658" s="74"/>
      <c r="FE658" s="74"/>
      <c r="FF658" s="74"/>
      <c r="FG658" s="74"/>
      <c r="FH658" s="74"/>
      <c r="FI658" s="74"/>
      <c r="FJ658" s="74"/>
      <c r="FK658" s="74"/>
      <c r="FL658" s="74"/>
      <c r="FM658" s="74"/>
      <c r="FN658" s="74"/>
      <c r="FO658" s="74"/>
      <c r="FP658" s="74"/>
      <c r="FQ658" s="74"/>
      <c r="FR658" s="74"/>
      <c r="FS658" s="74"/>
      <c r="FT658" s="74"/>
      <c r="FU658" s="74"/>
      <c r="FV658" s="74"/>
      <c r="FW658" s="74"/>
      <c r="FX658" s="74"/>
      <c r="FY658" s="74"/>
      <c r="FZ658" s="74"/>
      <c r="GA658" s="74"/>
      <c r="GB658" s="74"/>
      <c r="GC658" s="74"/>
    </row>
    <row r="659" spans="4:185">
      <c r="D659" s="74"/>
      <c r="E659" s="74"/>
      <c r="F659" s="74"/>
      <c r="G659" s="74"/>
      <c r="H659" s="74"/>
      <c r="I659" s="74"/>
      <c r="J659" s="74"/>
      <c r="K659" s="74"/>
      <c r="L659" s="74"/>
      <c r="M659" s="74"/>
      <c r="N659" s="74"/>
      <c r="O659" s="74"/>
      <c r="P659" s="74"/>
      <c r="Q659" s="74"/>
      <c r="R659" s="74"/>
      <c r="S659" s="74"/>
      <c r="T659" s="74"/>
      <c r="U659" s="74"/>
      <c r="V659" s="74"/>
      <c r="W659" s="74"/>
      <c r="X659" s="74"/>
      <c r="Y659" s="74"/>
      <c r="Z659" s="74"/>
      <c r="AA659" s="74"/>
      <c r="AB659" s="74"/>
      <c r="AC659" s="74"/>
      <c r="AD659" s="74"/>
      <c r="AE659" s="74"/>
      <c r="AF659" s="74"/>
      <c r="AG659" s="74"/>
      <c r="AH659" s="74"/>
      <c r="AI659" s="74"/>
      <c r="AJ659" s="74"/>
      <c r="AK659" s="74"/>
      <c r="AL659" s="74"/>
      <c r="AM659" s="74"/>
      <c r="AN659" s="74"/>
      <c r="AO659" s="74"/>
      <c r="AP659" s="74"/>
      <c r="AQ659" s="74"/>
      <c r="AR659" s="74"/>
      <c r="AS659" s="74"/>
      <c r="AT659" s="74"/>
      <c r="AU659" s="74"/>
      <c r="AV659" s="74"/>
      <c r="AW659" s="74"/>
      <c r="AX659" s="74"/>
      <c r="AY659" s="74"/>
      <c r="AZ659" s="74"/>
      <c r="BA659" s="74"/>
      <c r="BB659" s="74"/>
      <c r="BC659" s="74"/>
      <c r="BD659" s="74"/>
      <c r="BE659" s="74"/>
      <c r="BF659" s="74"/>
      <c r="BG659" s="74"/>
      <c r="BH659" s="74"/>
      <c r="BI659" s="74"/>
      <c r="BJ659" s="74"/>
      <c r="BK659" s="74"/>
      <c r="BL659" s="74"/>
      <c r="BM659" s="74"/>
      <c r="BN659" s="74"/>
      <c r="BO659" s="74"/>
      <c r="BP659" s="74"/>
      <c r="BQ659" s="74"/>
      <c r="BR659" s="74"/>
      <c r="BS659" s="74"/>
      <c r="BT659" s="74"/>
      <c r="BU659" s="74"/>
      <c r="BV659" s="74"/>
      <c r="BW659" s="74"/>
      <c r="BX659" s="74"/>
      <c r="BY659" s="74"/>
      <c r="BZ659" s="74"/>
      <c r="CA659" s="74"/>
      <c r="CB659" s="74"/>
      <c r="CC659" s="74"/>
      <c r="CD659" s="74"/>
      <c r="CE659" s="74"/>
      <c r="CF659" s="74"/>
      <c r="CG659" s="74"/>
      <c r="CH659" s="74"/>
      <c r="CI659" s="74"/>
      <c r="CJ659" s="74"/>
      <c r="CK659" s="74"/>
      <c r="CL659" s="74"/>
      <c r="CM659" s="74"/>
      <c r="CN659" s="74"/>
      <c r="CO659" s="74"/>
      <c r="CP659" s="74"/>
      <c r="CQ659" s="74"/>
      <c r="CR659" s="74"/>
      <c r="CS659" s="74"/>
      <c r="CT659" s="74"/>
      <c r="CU659" s="74"/>
      <c r="CV659" s="74"/>
      <c r="CW659" s="74"/>
      <c r="CX659" s="74"/>
      <c r="CY659" s="74"/>
      <c r="CZ659" s="74"/>
      <c r="DA659" s="74"/>
      <c r="DB659" s="74"/>
      <c r="DC659" s="74"/>
      <c r="DD659" s="74"/>
      <c r="DE659" s="74"/>
      <c r="DF659" s="74"/>
      <c r="DG659" s="74"/>
      <c r="DH659" s="74"/>
      <c r="DI659" s="74"/>
      <c r="DJ659" s="74"/>
      <c r="DK659" s="74"/>
      <c r="DL659" s="74"/>
      <c r="DM659" s="74"/>
      <c r="DN659" s="74"/>
      <c r="DO659" s="74"/>
      <c r="DP659" s="74"/>
      <c r="DQ659" s="74"/>
      <c r="DR659" s="74"/>
      <c r="DS659" s="74"/>
      <c r="DT659" s="74"/>
      <c r="DU659" s="74"/>
      <c r="DV659" s="74"/>
      <c r="DW659" s="74"/>
      <c r="DX659" s="74"/>
      <c r="DY659" s="74"/>
      <c r="DZ659" s="74"/>
      <c r="EA659" s="74"/>
      <c r="EB659" s="74"/>
      <c r="EC659" s="74"/>
      <c r="ED659" s="74"/>
      <c r="EE659" s="74"/>
      <c r="EF659" s="74"/>
      <c r="EG659" s="74"/>
      <c r="EH659" s="74"/>
      <c r="EI659" s="74"/>
      <c r="EJ659" s="74"/>
      <c r="EK659" s="74"/>
      <c r="EL659" s="74"/>
      <c r="EM659" s="74"/>
      <c r="EN659" s="74"/>
      <c r="EO659" s="74"/>
      <c r="EP659" s="74"/>
      <c r="EQ659" s="74"/>
      <c r="ER659" s="74"/>
      <c r="ES659" s="74"/>
      <c r="ET659" s="74"/>
      <c r="EU659" s="74"/>
      <c r="EV659" s="74"/>
      <c r="EW659" s="74"/>
      <c r="EX659" s="74"/>
      <c r="EY659" s="74"/>
      <c r="EZ659" s="74"/>
      <c r="FA659" s="74"/>
      <c r="FB659" s="74"/>
      <c r="FC659" s="74"/>
      <c r="FD659" s="74"/>
      <c r="FE659" s="74"/>
      <c r="FF659" s="74"/>
      <c r="FG659" s="74"/>
      <c r="FH659" s="74"/>
      <c r="FI659" s="74"/>
      <c r="FJ659" s="74"/>
      <c r="FK659" s="74"/>
      <c r="FL659" s="74"/>
      <c r="FM659" s="74"/>
      <c r="FN659" s="74"/>
      <c r="FO659" s="74"/>
      <c r="FP659" s="74"/>
      <c r="FQ659" s="74"/>
      <c r="FR659" s="74"/>
      <c r="FS659" s="74"/>
      <c r="FT659" s="74"/>
      <c r="FU659" s="74"/>
      <c r="FV659" s="74"/>
      <c r="FW659" s="74"/>
      <c r="FX659" s="74"/>
      <c r="FY659" s="74"/>
      <c r="FZ659" s="74"/>
      <c r="GA659" s="74"/>
      <c r="GB659" s="74"/>
      <c r="GC659" s="74"/>
    </row>
    <row r="660" spans="4:185">
      <c r="D660" s="74"/>
      <c r="E660" s="74"/>
      <c r="F660" s="74"/>
      <c r="G660" s="74"/>
      <c r="H660" s="74"/>
      <c r="I660" s="74"/>
      <c r="J660" s="74"/>
      <c r="K660" s="74"/>
      <c r="L660" s="74"/>
      <c r="M660" s="74"/>
      <c r="N660" s="74"/>
      <c r="O660" s="74"/>
      <c r="P660" s="74"/>
      <c r="Q660" s="74"/>
      <c r="R660" s="74"/>
      <c r="S660" s="74"/>
      <c r="T660" s="74"/>
      <c r="U660" s="74"/>
      <c r="V660" s="74"/>
      <c r="W660" s="74"/>
      <c r="X660" s="74"/>
      <c r="Y660" s="74"/>
      <c r="Z660" s="74"/>
      <c r="AA660" s="74"/>
      <c r="AB660" s="74"/>
      <c r="AC660" s="74"/>
      <c r="AD660" s="74"/>
      <c r="AE660" s="74"/>
      <c r="AF660" s="74"/>
      <c r="AG660" s="74"/>
      <c r="AH660" s="74"/>
      <c r="AI660" s="74"/>
      <c r="AJ660" s="74"/>
      <c r="AK660" s="74"/>
      <c r="AL660" s="74"/>
      <c r="AM660" s="74"/>
      <c r="AN660" s="74"/>
      <c r="AO660" s="74"/>
      <c r="AP660" s="74"/>
      <c r="AQ660" s="74"/>
      <c r="AR660" s="74"/>
      <c r="AS660" s="74"/>
      <c r="AT660" s="74"/>
      <c r="AU660" s="74"/>
      <c r="AV660" s="74"/>
      <c r="AW660" s="74"/>
      <c r="AX660" s="74"/>
      <c r="AY660" s="74"/>
      <c r="AZ660" s="74"/>
      <c r="BA660" s="74"/>
      <c r="BB660" s="74"/>
      <c r="BC660" s="74"/>
      <c r="BD660" s="74"/>
      <c r="BE660" s="74"/>
      <c r="BF660" s="74"/>
      <c r="BG660" s="74"/>
      <c r="BH660" s="74"/>
      <c r="BI660" s="74"/>
      <c r="BJ660" s="74"/>
      <c r="BK660" s="74"/>
      <c r="BL660" s="74"/>
      <c r="BM660" s="74"/>
      <c r="BN660" s="74"/>
      <c r="BO660" s="74"/>
      <c r="BP660" s="74"/>
      <c r="BQ660" s="74"/>
      <c r="BR660" s="74"/>
      <c r="BS660" s="74"/>
      <c r="BT660" s="74"/>
      <c r="BU660" s="74"/>
      <c r="BV660" s="74"/>
      <c r="BW660" s="74"/>
      <c r="BX660" s="74"/>
      <c r="BY660" s="74"/>
      <c r="BZ660" s="74"/>
      <c r="CA660" s="74"/>
      <c r="CB660" s="74"/>
      <c r="CC660" s="74"/>
      <c r="CD660" s="74"/>
      <c r="CE660" s="74"/>
      <c r="CF660" s="74"/>
      <c r="CG660" s="74"/>
      <c r="CH660" s="74"/>
      <c r="CI660" s="74"/>
      <c r="CJ660" s="74"/>
      <c r="CK660" s="74"/>
      <c r="CL660" s="74"/>
      <c r="CM660" s="74"/>
      <c r="CN660" s="74"/>
      <c r="CO660" s="74"/>
      <c r="CP660" s="74"/>
      <c r="CQ660" s="74"/>
      <c r="CR660" s="74"/>
      <c r="CS660" s="74"/>
      <c r="CT660" s="74"/>
      <c r="CU660" s="74"/>
      <c r="CV660" s="74"/>
      <c r="CW660" s="74"/>
      <c r="CX660" s="74"/>
      <c r="CY660" s="74"/>
      <c r="CZ660" s="74"/>
      <c r="DA660" s="74"/>
      <c r="DB660" s="74"/>
      <c r="DC660" s="74"/>
      <c r="DD660" s="74"/>
      <c r="DE660" s="74"/>
      <c r="DF660" s="74"/>
      <c r="DG660" s="74"/>
      <c r="DH660" s="74"/>
      <c r="DI660" s="74"/>
      <c r="DJ660" s="74"/>
      <c r="DK660" s="74"/>
      <c r="DL660" s="74"/>
      <c r="DM660" s="74"/>
      <c r="DN660" s="74"/>
      <c r="DO660" s="74"/>
      <c r="DP660" s="74"/>
      <c r="DQ660" s="74"/>
      <c r="DR660" s="74"/>
      <c r="DS660" s="74"/>
      <c r="DT660" s="74"/>
      <c r="DU660" s="74"/>
      <c r="DV660" s="74"/>
      <c r="DW660" s="74"/>
      <c r="DX660" s="74"/>
      <c r="DY660" s="74"/>
      <c r="DZ660" s="74"/>
      <c r="EA660" s="74"/>
      <c r="EB660" s="74"/>
      <c r="EC660" s="74"/>
      <c r="ED660" s="74"/>
      <c r="EE660" s="74"/>
      <c r="EF660" s="74"/>
      <c r="EG660" s="74"/>
      <c r="EH660" s="74"/>
      <c r="EI660" s="74"/>
      <c r="EJ660" s="74"/>
      <c r="EK660" s="74"/>
      <c r="EL660" s="74"/>
      <c r="EM660" s="74"/>
      <c r="EN660" s="74"/>
      <c r="EO660" s="74"/>
      <c r="EP660" s="74"/>
      <c r="EQ660" s="74"/>
      <c r="ER660" s="74"/>
      <c r="ES660" s="74"/>
      <c r="ET660" s="74"/>
      <c r="EU660" s="74"/>
      <c r="EV660" s="74"/>
      <c r="EW660" s="74"/>
      <c r="EX660" s="74"/>
      <c r="EY660" s="74"/>
      <c r="EZ660" s="74"/>
      <c r="FA660" s="74"/>
      <c r="FB660" s="74"/>
      <c r="FC660" s="74"/>
      <c r="FD660" s="74"/>
      <c r="FE660" s="74"/>
      <c r="FF660" s="74"/>
      <c r="FG660" s="74"/>
      <c r="FH660" s="74"/>
      <c r="FI660" s="74"/>
      <c r="FJ660" s="74"/>
      <c r="FK660" s="74"/>
      <c r="FL660" s="74"/>
      <c r="FM660" s="74"/>
      <c r="FN660" s="74"/>
      <c r="FO660" s="74"/>
      <c r="FP660" s="74"/>
      <c r="FQ660" s="74"/>
      <c r="FR660" s="74"/>
      <c r="FS660" s="74"/>
      <c r="FT660" s="74"/>
      <c r="FU660" s="74"/>
      <c r="FV660" s="74"/>
      <c r="FW660" s="74"/>
      <c r="FX660" s="74"/>
      <c r="FY660" s="74"/>
      <c r="FZ660" s="74"/>
      <c r="GA660" s="74"/>
      <c r="GB660" s="74"/>
      <c r="GC660" s="74"/>
    </row>
    <row r="661" spans="4:185">
      <c r="D661" s="74"/>
      <c r="E661" s="74"/>
      <c r="F661" s="74"/>
      <c r="G661" s="74"/>
      <c r="H661" s="74"/>
      <c r="I661" s="74"/>
      <c r="J661" s="74"/>
      <c r="K661" s="74"/>
      <c r="L661" s="74"/>
      <c r="M661" s="74"/>
      <c r="N661" s="74"/>
      <c r="O661" s="74"/>
      <c r="P661" s="74"/>
      <c r="Q661" s="74"/>
      <c r="R661" s="74"/>
      <c r="S661" s="74"/>
      <c r="T661" s="74"/>
      <c r="U661" s="74"/>
      <c r="V661" s="74"/>
      <c r="W661" s="74"/>
      <c r="X661" s="74"/>
      <c r="Y661" s="74"/>
      <c r="Z661" s="74"/>
      <c r="AA661" s="74"/>
      <c r="AB661" s="74"/>
      <c r="AC661" s="74"/>
      <c r="AD661" s="74"/>
      <c r="AE661" s="74"/>
      <c r="AF661" s="74"/>
      <c r="AG661" s="74"/>
      <c r="AH661" s="74"/>
      <c r="AI661" s="74"/>
      <c r="AJ661" s="74"/>
      <c r="AK661" s="74"/>
      <c r="AL661" s="74"/>
      <c r="AM661" s="74"/>
      <c r="AN661" s="74"/>
      <c r="AO661" s="74"/>
      <c r="AP661" s="74"/>
      <c r="AQ661" s="74"/>
      <c r="AR661" s="74"/>
      <c r="AS661" s="74"/>
      <c r="AT661" s="74"/>
      <c r="AU661" s="74"/>
      <c r="AV661" s="74"/>
      <c r="AW661" s="74"/>
      <c r="AX661" s="74"/>
      <c r="AY661" s="74"/>
      <c r="AZ661" s="74"/>
      <c r="BA661" s="74"/>
      <c r="BB661" s="74"/>
      <c r="BC661" s="74"/>
      <c r="BD661" s="74"/>
      <c r="BE661" s="74"/>
      <c r="BF661" s="74"/>
      <c r="BG661" s="74"/>
      <c r="BH661" s="74"/>
      <c r="BI661" s="74"/>
      <c r="BJ661" s="74"/>
      <c r="BK661" s="74"/>
      <c r="BL661" s="74"/>
      <c r="BM661" s="74"/>
      <c r="BN661" s="74"/>
      <c r="BO661" s="74"/>
      <c r="BP661" s="74"/>
      <c r="BQ661" s="74"/>
      <c r="BR661" s="74"/>
      <c r="BS661" s="74"/>
      <c r="BT661" s="74"/>
      <c r="BU661" s="74"/>
      <c r="BV661" s="74"/>
      <c r="BW661" s="74"/>
      <c r="BX661" s="74"/>
      <c r="BY661" s="74"/>
      <c r="BZ661" s="74"/>
      <c r="CA661" s="74"/>
      <c r="CB661" s="74"/>
      <c r="CC661" s="74"/>
      <c r="CD661" s="74"/>
      <c r="CE661" s="74"/>
      <c r="CF661" s="74"/>
      <c r="CG661" s="74"/>
      <c r="CH661" s="74"/>
      <c r="CI661" s="74"/>
      <c r="CJ661" s="74"/>
      <c r="CK661" s="74"/>
      <c r="CL661" s="74"/>
      <c r="CM661" s="74"/>
      <c r="CN661" s="74"/>
      <c r="CO661" s="74"/>
      <c r="CP661" s="74"/>
      <c r="CQ661" s="74"/>
      <c r="CR661" s="74"/>
      <c r="CS661" s="74"/>
      <c r="CT661" s="74"/>
      <c r="CU661" s="74"/>
      <c r="CV661" s="74"/>
      <c r="CW661" s="74"/>
      <c r="CX661" s="74"/>
      <c r="CY661" s="74"/>
      <c r="CZ661" s="74"/>
      <c r="DA661" s="74"/>
      <c r="DB661" s="74"/>
      <c r="DC661" s="74"/>
      <c r="DD661" s="74"/>
      <c r="DE661" s="74"/>
      <c r="DF661" s="74"/>
      <c r="DG661" s="74"/>
      <c r="DH661" s="74"/>
      <c r="DI661" s="74"/>
      <c r="DJ661" s="74"/>
      <c r="DK661" s="74"/>
      <c r="DL661" s="74"/>
      <c r="DM661" s="74"/>
      <c r="DN661" s="74"/>
      <c r="DO661" s="74"/>
      <c r="DP661" s="74"/>
      <c r="DQ661" s="74"/>
      <c r="DR661" s="74"/>
      <c r="DS661" s="74"/>
      <c r="DT661" s="74"/>
      <c r="DU661" s="74"/>
      <c r="DV661" s="74"/>
      <c r="DW661" s="74"/>
      <c r="DX661" s="74"/>
      <c r="DY661" s="74"/>
      <c r="DZ661" s="74"/>
      <c r="EA661" s="74"/>
      <c r="EB661" s="74"/>
      <c r="EC661" s="74"/>
      <c r="ED661" s="74"/>
      <c r="EE661" s="74"/>
      <c r="EF661" s="74"/>
      <c r="EG661" s="74"/>
      <c r="EH661" s="74"/>
      <c r="EI661" s="74"/>
      <c r="EJ661" s="74"/>
      <c r="EK661" s="74"/>
      <c r="EL661" s="74"/>
      <c r="EM661" s="74"/>
      <c r="EN661" s="74"/>
      <c r="EO661" s="74"/>
      <c r="EP661" s="74"/>
      <c r="EQ661" s="74"/>
      <c r="ER661" s="74"/>
      <c r="ES661" s="74"/>
      <c r="ET661" s="74"/>
      <c r="EU661" s="74"/>
      <c r="EV661" s="74"/>
      <c r="EW661" s="74"/>
      <c r="EX661" s="74"/>
      <c r="EY661" s="74"/>
      <c r="EZ661" s="74"/>
      <c r="FA661" s="74"/>
      <c r="FB661" s="74"/>
      <c r="FC661" s="74"/>
      <c r="FD661" s="74"/>
      <c r="FE661" s="74"/>
      <c r="FF661" s="74"/>
      <c r="FG661" s="74"/>
      <c r="FH661" s="74"/>
      <c r="FI661" s="74"/>
      <c r="FJ661" s="74"/>
      <c r="FK661" s="74"/>
      <c r="FL661" s="74"/>
      <c r="FM661" s="74"/>
      <c r="FN661" s="74"/>
      <c r="FO661" s="74"/>
      <c r="FP661" s="74"/>
      <c r="FQ661" s="74"/>
      <c r="FR661" s="74"/>
      <c r="FS661" s="74"/>
      <c r="FT661" s="74"/>
      <c r="FU661" s="74"/>
      <c r="FV661" s="74"/>
      <c r="FW661" s="74"/>
      <c r="FX661" s="74"/>
      <c r="FY661" s="74"/>
      <c r="FZ661" s="74"/>
      <c r="GA661" s="74"/>
      <c r="GB661" s="74"/>
      <c r="GC661" s="74"/>
    </row>
    <row r="662" spans="4:185">
      <c r="D662" s="74"/>
      <c r="E662" s="74"/>
      <c r="F662" s="74"/>
      <c r="G662" s="74"/>
      <c r="H662" s="74"/>
      <c r="I662" s="74"/>
      <c r="J662" s="74"/>
      <c r="K662" s="74"/>
      <c r="L662" s="74"/>
      <c r="M662" s="74"/>
      <c r="N662" s="74"/>
      <c r="O662" s="74"/>
      <c r="P662" s="74"/>
      <c r="Q662" s="74"/>
      <c r="R662" s="74"/>
      <c r="S662" s="74"/>
      <c r="T662" s="74"/>
      <c r="U662" s="74"/>
      <c r="V662" s="74"/>
      <c r="W662" s="74"/>
      <c r="X662" s="74"/>
      <c r="Y662" s="74"/>
      <c r="Z662" s="74"/>
      <c r="AA662" s="74"/>
      <c r="AB662" s="74"/>
      <c r="AC662" s="74"/>
      <c r="AD662" s="74"/>
      <c r="AE662" s="74"/>
      <c r="AF662" s="74"/>
      <c r="AG662" s="74"/>
      <c r="AH662" s="74"/>
      <c r="AI662" s="74"/>
      <c r="AJ662" s="74"/>
      <c r="AK662" s="74"/>
      <c r="AL662" s="74"/>
      <c r="AM662" s="74"/>
      <c r="AN662" s="74"/>
      <c r="AO662" s="74"/>
      <c r="AP662" s="74"/>
      <c r="AQ662" s="74"/>
      <c r="AR662" s="74"/>
      <c r="AS662" s="74"/>
      <c r="AT662" s="74"/>
      <c r="AU662" s="74"/>
      <c r="AV662" s="74"/>
      <c r="AW662" s="74"/>
      <c r="AX662" s="74"/>
      <c r="AY662" s="74"/>
      <c r="AZ662" s="74"/>
      <c r="BA662" s="74"/>
      <c r="BB662" s="74"/>
      <c r="BC662" s="74"/>
      <c r="BD662" s="74"/>
      <c r="BE662" s="74"/>
      <c r="BF662" s="74"/>
      <c r="BG662" s="74"/>
      <c r="BH662" s="74"/>
      <c r="BI662" s="74"/>
      <c r="BJ662" s="74"/>
      <c r="BK662" s="74"/>
      <c r="BL662" s="74"/>
      <c r="BM662" s="74"/>
      <c r="BN662" s="74"/>
      <c r="BO662" s="74"/>
      <c r="BP662" s="74"/>
      <c r="BQ662" s="74"/>
      <c r="BR662" s="74"/>
      <c r="BS662" s="74"/>
      <c r="BT662" s="74"/>
      <c r="BU662" s="74"/>
      <c r="BV662" s="74"/>
      <c r="BW662" s="74"/>
      <c r="BX662" s="74"/>
      <c r="BY662" s="74"/>
      <c r="BZ662" s="74"/>
      <c r="CA662" s="74"/>
      <c r="CB662" s="74"/>
      <c r="CC662" s="74"/>
      <c r="CD662" s="74"/>
      <c r="CE662" s="74"/>
      <c r="CF662" s="74"/>
      <c r="CG662" s="74"/>
      <c r="CH662" s="74"/>
      <c r="CI662" s="74"/>
      <c r="CJ662" s="74"/>
      <c r="CK662" s="74"/>
      <c r="CL662" s="74"/>
      <c r="CM662" s="74"/>
      <c r="CN662" s="74"/>
      <c r="CO662" s="74"/>
      <c r="CP662" s="74"/>
      <c r="CQ662" s="74"/>
      <c r="CR662" s="74"/>
      <c r="CS662" s="74"/>
      <c r="CT662" s="74"/>
      <c r="CU662" s="74"/>
      <c r="CV662" s="74"/>
      <c r="CW662" s="74"/>
      <c r="CX662" s="74"/>
      <c r="CY662" s="74"/>
      <c r="CZ662" s="74"/>
      <c r="DA662" s="74"/>
      <c r="DB662" s="74"/>
      <c r="DC662" s="74"/>
      <c r="DD662" s="74"/>
      <c r="DE662" s="74"/>
      <c r="DF662" s="74"/>
      <c r="DG662" s="74"/>
      <c r="DH662" s="74"/>
      <c r="DI662" s="74"/>
      <c r="DJ662" s="74"/>
      <c r="DK662" s="74"/>
      <c r="DL662" s="74"/>
      <c r="DM662" s="74"/>
      <c r="DN662" s="74"/>
      <c r="DO662" s="74"/>
      <c r="DP662" s="74"/>
      <c r="DQ662" s="74"/>
      <c r="DR662" s="74"/>
      <c r="DS662" s="74"/>
      <c r="DT662" s="74"/>
      <c r="DU662" s="74"/>
      <c r="DV662" s="74"/>
      <c r="DW662" s="74"/>
      <c r="DX662" s="74"/>
      <c r="DY662" s="74"/>
      <c r="DZ662" s="74"/>
      <c r="EA662" s="74"/>
      <c r="EB662" s="74"/>
      <c r="EC662" s="74"/>
      <c r="ED662" s="74"/>
      <c r="EE662" s="74"/>
      <c r="EF662" s="74"/>
      <c r="EG662" s="74"/>
      <c r="EH662" s="74"/>
      <c r="EI662" s="74"/>
      <c r="EJ662" s="74"/>
      <c r="EK662" s="74"/>
      <c r="EL662" s="74"/>
      <c r="EM662" s="74"/>
      <c r="EN662" s="74"/>
      <c r="EO662" s="74"/>
      <c r="EP662" s="74"/>
      <c r="EQ662" s="74"/>
      <c r="ER662" s="74"/>
      <c r="ES662" s="74"/>
      <c r="ET662" s="74"/>
      <c r="EU662" s="74"/>
      <c r="EV662" s="74"/>
      <c r="EW662" s="74"/>
      <c r="EX662" s="74"/>
      <c r="EY662" s="74"/>
      <c r="EZ662" s="74"/>
      <c r="FA662" s="74"/>
      <c r="FB662" s="74"/>
      <c r="FC662" s="74"/>
      <c r="FD662" s="74"/>
      <c r="FE662" s="74"/>
      <c r="FF662" s="74"/>
      <c r="FG662" s="74"/>
      <c r="FH662" s="74"/>
      <c r="FI662" s="74"/>
      <c r="FJ662" s="74"/>
      <c r="FK662" s="74"/>
      <c r="FL662" s="74"/>
      <c r="FM662" s="74"/>
      <c r="FN662" s="74"/>
      <c r="FO662" s="74"/>
      <c r="FP662" s="74"/>
      <c r="FQ662" s="74"/>
      <c r="FR662" s="74"/>
      <c r="FS662" s="74"/>
      <c r="FT662" s="74"/>
      <c r="FU662" s="74"/>
      <c r="FV662" s="74"/>
      <c r="FW662" s="74"/>
      <c r="FX662" s="74"/>
      <c r="FY662" s="74"/>
      <c r="FZ662" s="74"/>
      <c r="GA662" s="74"/>
      <c r="GB662" s="74"/>
      <c r="GC662" s="74"/>
    </row>
    <row r="663" spans="4:185">
      <c r="D663" s="74"/>
      <c r="E663" s="74"/>
      <c r="F663" s="74"/>
      <c r="G663" s="74"/>
      <c r="H663" s="74"/>
      <c r="I663" s="74"/>
      <c r="J663" s="74"/>
      <c r="K663" s="74"/>
      <c r="L663" s="74"/>
      <c r="M663" s="74"/>
      <c r="N663" s="74"/>
      <c r="O663" s="74"/>
      <c r="P663" s="74"/>
      <c r="Q663" s="74"/>
      <c r="R663" s="74"/>
      <c r="S663" s="74"/>
      <c r="T663" s="74"/>
      <c r="U663" s="74"/>
      <c r="V663" s="74"/>
      <c r="W663" s="74"/>
      <c r="X663" s="74"/>
      <c r="Y663" s="74"/>
      <c r="Z663" s="74"/>
      <c r="AA663" s="74"/>
      <c r="AB663" s="74"/>
      <c r="AC663" s="74"/>
      <c r="AD663" s="74"/>
      <c r="AE663" s="74"/>
      <c r="AF663" s="74"/>
      <c r="AG663" s="74"/>
      <c r="AH663" s="74"/>
      <c r="AI663" s="74"/>
      <c r="AJ663" s="74"/>
      <c r="AK663" s="74"/>
      <c r="AL663" s="74"/>
      <c r="AM663" s="74"/>
      <c r="AN663" s="74"/>
      <c r="AO663" s="74"/>
      <c r="AP663" s="74"/>
      <c r="AQ663" s="74"/>
      <c r="AR663" s="74"/>
      <c r="AS663" s="74"/>
      <c r="AT663" s="74"/>
      <c r="AU663" s="74"/>
      <c r="AV663" s="74"/>
      <c r="AW663" s="74"/>
      <c r="AX663" s="74"/>
      <c r="AY663" s="74"/>
      <c r="AZ663" s="74"/>
      <c r="BA663" s="74"/>
      <c r="BB663" s="74"/>
      <c r="BC663" s="74"/>
      <c r="BD663" s="74"/>
      <c r="BE663" s="74"/>
      <c r="BF663" s="74"/>
      <c r="BG663" s="74"/>
      <c r="BH663" s="74"/>
      <c r="BI663" s="74"/>
      <c r="BJ663" s="74"/>
      <c r="BK663" s="74"/>
      <c r="BL663" s="74"/>
      <c r="BM663" s="74"/>
      <c r="BN663" s="74"/>
      <c r="BO663" s="74"/>
      <c r="BP663" s="74"/>
      <c r="BQ663" s="74"/>
      <c r="BR663" s="74"/>
      <c r="BS663" s="74"/>
      <c r="BT663" s="74"/>
      <c r="BU663" s="74"/>
      <c r="BV663" s="74"/>
      <c r="BW663" s="74"/>
      <c r="BX663" s="74"/>
      <c r="BY663" s="74"/>
      <c r="BZ663" s="74"/>
      <c r="CA663" s="74"/>
      <c r="CB663" s="74"/>
      <c r="CC663" s="74"/>
      <c r="CD663" s="74"/>
      <c r="CE663" s="74"/>
      <c r="CF663" s="74"/>
      <c r="CG663" s="74"/>
      <c r="CH663" s="74"/>
      <c r="CI663" s="74"/>
      <c r="CJ663" s="74"/>
      <c r="CK663" s="74"/>
      <c r="CL663" s="74"/>
      <c r="CM663" s="74"/>
      <c r="CN663" s="74"/>
      <c r="CO663" s="74"/>
      <c r="CP663" s="74"/>
      <c r="CQ663" s="74"/>
      <c r="CR663" s="74"/>
      <c r="CS663" s="74"/>
      <c r="CT663" s="74"/>
      <c r="CU663" s="74"/>
      <c r="CV663" s="74"/>
      <c r="CW663" s="74"/>
      <c r="CX663" s="74"/>
      <c r="CY663" s="74"/>
      <c r="CZ663" s="74"/>
      <c r="DA663" s="74"/>
      <c r="DB663" s="74"/>
      <c r="DC663" s="74"/>
      <c r="DD663" s="74"/>
      <c r="DE663" s="74"/>
      <c r="DF663" s="74"/>
      <c r="DG663" s="74"/>
      <c r="DH663" s="74"/>
      <c r="DI663" s="74"/>
      <c r="DJ663" s="74"/>
      <c r="DK663" s="74"/>
      <c r="DL663" s="74"/>
      <c r="DM663" s="74"/>
      <c r="DN663" s="74"/>
      <c r="DO663" s="74"/>
      <c r="DP663" s="74"/>
      <c r="DQ663" s="74"/>
      <c r="DR663" s="74"/>
      <c r="DS663" s="74"/>
      <c r="DT663" s="74"/>
      <c r="DU663" s="74"/>
      <c r="DV663" s="74"/>
      <c r="DW663" s="74"/>
      <c r="DX663" s="74"/>
      <c r="DY663" s="74"/>
      <c r="DZ663" s="74"/>
      <c r="EA663" s="74"/>
      <c r="EB663" s="74"/>
      <c r="EC663" s="74"/>
      <c r="ED663" s="74"/>
      <c r="EE663" s="74"/>
      <c r="EF663" s="74"/>
      <c r="EG663" s="74"/>
      <c r="EH663" s="74"/>
      <c r="EI663" s="74"/>
      <c r="EJ663" s="74"/>
      <c r="EK663" s="74"/>
      <c r="EL663" s="74"/>
      <c r="EM663" s="74"/>
      <c r="EN663" s="74"/>
      <c r="EO663" s="74"/>
      <c r="EP663" s="74"/>
      <c r="EQ663" s="74"/>
      <c r="ER663" s="74"/>
      <c r="ES663" s="74"/>
      <c r="ET663" s="74"/>
      <c r="EU663" s="74"/>
      <c r="EV663" s="74"/>
      <c r="EW663" s="74"/>
      <c r="EX663" s="74"/>
      <c r="EY663" s="74"/>
      <c r="EZ663" s="74"/>
      <c r="FA663" s="74"/>
      <c r="FB663" s="74"/>
      <c r="FC663" s="74"/>
      <c r="FD663" s="74"/>
      <c r="FE663" s="74"/>
      <c r="FF663" s="74"/>
      <c r="FG663" s="74"/>
      <c r="FH663" s="74"/>
      <c r="FI663" s="74"/>
      <c r="FJ663" s="74"/>
      <c r="FK663" s="74"/>
      <c r="FL663" s="74"/>
      <c r="FM663" s="74"/>
      <c r="FN663" s="74"/>
      <c r="FO663" s="74"/>
      <c r="FP663" s="74"/>
      <c r="FQ663" s="74"/>
      <c r="FR663" s="74"/>
      <c r="FS663" s="74"/>
      <c r="FT663" s="74"/>
      <c r="FU663" s="74"/>
      <c r="FV663" s="74"/>
      <c r="FW663" s="74"/>
      <c r="FX663" s="74"/>
      <c r="FY663" s="74"/>
      <c r="FZ663" s="74"/>
      <c r="GA663" s="74"/>
      <c r="GB663" s="74"/>
      <c r="GC663" s="74"/>
    </row>
    <row r="664" spans="4:185">
      <c r="D664" s="74"/>
      <c r="E664" s="74"/>
      <c r="F664" s="74"/>
      <c r="G664" s="74"/>
      <c r="H664" s="74"/>
      <c r="I664" s="74"/>
      <c r="J664" s="74"/>
      <c r="K664" s="74"/>
      <c r="L664" s="74"/>
      <c r="M664" s="74"/>
      <c r="N664" s="74"/>
      <c r="O664" s="74"/>
      <c r="P664" s="74"/>
      <c r="Q664" s="74"/>
      <c r="R664" s="74"/>
      <c r="S664" s="74"/>
      <c r="T664" s="74"/>
      <c r="U664" s="74"/>
      <c r="V664" s="74"/>
      <c r="W664" s="74"/>
      <c r="X664" s="74"/>
      <c r="Y664" s="74"/>
      <c r="Z664" s="74"/>
      <c r="AA664" s="74"/>
      <c r="AB664" s="74"/>
      <c r="AC664" s="74"/>
      <c r="AD664" s="74"/>
      <c r="AE664" s="74"/>
      <c r="AF664" s="74"/>
      <c r="AG664" s="74"/>
      <c r="AH664" s="74"/>
      <c r="AI664" s="74"/>
      <c r="AJ664" s="74"/>
      <c r="AK664" s="74"/>
      <c r="AL664" s="74"/>
      <c r="AM664" s="74"/>
      <c r="AN664" s="74"/>
      <c r="AO664" s="74"/>
      <c r="AP664" s="74"/>
      <c r="AQ664" s="74"/>
      <c r="AR664" s="74"/>
      <c r="AS664" s="74"/>
      <c r="AT664" s="74"/>
      <c r="AU664" s="74"/>
      <c r="AV664" s="74"/>
      <c r="AW664" s="74"/>
      <c r="AX664" s="74"/>
      <c r="AY664" s="74"/>
      <c r="AZ664" s="74"/>
      <c r="BA664" s="74"/>
      <c r="BB664" s="74"/>
      <c r="BC664" s="74"/>
      <c r="BD664" s="74"/>
      <c r="BE664" s="74"/>
      <c r="BF664" s="74"/>
      <c r="BG664" s="74"/>
      <c r="BH664" s="74"/>
      <c r="BI664" s="74"/>
      <c r="BJ664" s="74"/>
      <c r="BK664" s="74"/>
      <c r="BL664" s="74"/>
      <c r="BM664" s="74"/>
      <c r="BN664" s="74"/>
      <c r="BO664" s="74"/>
      <c r="BP664" s="74"/>
      <c r="BQ664" s="74"/>
      <c r="BR664" s="74"/>
      <c r="BS664" s="74"/>
      <c r="BT664" s="74"/>
      <c r="BU664" s="74"/>
      <c r="BV664" s="74"/>
      <c r="BW664" s="74"/>
      <c r="BX664" s="74"/>
      <c r="BY664" s="74"/>
      <c r="BZ664" s="74"/>
      <c r="CA664" s="74"/>
      <c r="CB664" s="74"/>
      <c r="CC664" s="74"/>
      <c r="CD664" s="74"/>
      <c r="CE664" s="74"/>
      <c r="CF664" s="74"/>
      <c r="CG664" s="74"/>
      <c r="CH664" s="74"/>
      <c r="CI664" s="74"/>
      <c r="CJ664" s="74"/>
      <c r="CK664" s="74"/>
      <c r="CL664" s="74"/>
      <c r="CM664" s="74"/>
      <c r="CN664" s="74"/>
      <c r="CO664" s="74"/>
      <c r="CP664" s="74"/>
      <c r="CQ664" s="74"/>
      <c r="CR664" s="74"/>
      <c r="CS664" s="74"/>
      <c r="CT664" s="74"/>
      <c r="CU664" s="74"/>
      <c r="CV664" s="74"/>
      <c r="CW664" s="74"/>
      <c r="CX664" s="74"/>
      <c r="CY664" s="74"/>
      <c r="CZ664" s="74"/>
      <c r="DA664" s="74"/>
      <c r="DB664" s="74"/>
      <c r="DC664" s="74"/>
      <c r="DD664" s="74"/>
      <c r="DE664" s="74"/>
      <c r="DF664" s="74"/>
      <c r="DG664" s="74"/>
      <c r="DH664" s="74"/>
      <c r="DI664" s="74"/>
      <c r="DJ664" s="74"/>
      <c r="DK664" s="74"/>
      <c r="DL664" s="74"/>
      <c r="DM664" s="74"/>
      <c r="DN664" s="74"/>
      <c r="DO664" s="74"/>
      <c r="DP664" s="74"/>
      <c r="DQ664" s="74"/>
      <c r="DR664" s="74"/>
      <c r="DS664" s="74"/>
      <c r="DT664" s="74"/>
      <c r="DU664" s="74"/>
      <c r="DV664" s="74"/>
      <c r="DW664" s="74"/>
      <c r="DX664" s="74"/>
      <c r="DY664" s="74"/>
      <c r="DZ664" s="74"/>
      <c r="EA664" s="74"/>
      <c r="EB664" s="74"/>
      <c r="EC664" s="74"/>
      <c r="ED664" s="74"/>
      <c r="EE664" s="74"/>
      <c r="EF664" s="74"/>
      <c r="EG664" s="74"/>
      <c r="EH664" s="74"/>
      <c r="EI664" s="74"/>
      <c r="EJ664" s="74"/>
      <c r="EK664" s="74"/>
      <c r="EL664" s="74"/>
      <c r="EM664" s="74"/>
      <c r="EN664" s="74"/>
      <c r="EO664" s="74"/>
      <c r="EP664" s="74"/>
      <c r="EQ664" s="74"/>
      <c r="ER664" s="74"/>
      <c r="ES664" s="74"/>
      <c r="ET664" s="74"/>
      <c r="EU664" s="74"/>
      <c r="EV664" s="74"/>
      <c r="EW664" s="74"/>
      <c r="EX664" s="74"/>
      <c r="EY664" s="74"/>
      <c r="EZ664" s="74"/>
      <c r="FA664" s="74"/>
      <c r="FB664" s="74"/>
      <c r="FC664" s="74"/>
      <c r="FD664" s="74"/>
      <c r="FE664" s="74"/>
      <c r="FF664" s="74"/>
      <c r="FG664" s="74"/>
      <c r="FH664" s="74"/>
      <c r="FI664" s="74"/>
      <c r="FJ664" s="74"/>
      <c r="FK664" s="74"/>
      <c r="FL664" s="74"/>
      <c r="FM664" s="74"/>
      <c r="FN664" s="74"/>
      <c r="FO664" s="74"/>
      <c r="FP664" s="74"/>
      <c r="FQ664" s="74"/>
      <c r="FR664" s="74"/>
      <c r="FS664" s="74"/>
      <c r="FT664" s="74"/>
      <c r="FU664" s="74"/>
      <c r="FV664" s="74"/>
      <c r="FW664" s="74"/>
      <c r="FX664" s="74"/>
      <c r="FY664" s="74"/>
      <c r="FZ664" s="74"/>
      <c r="GA664" s="74"/>
      <c r="GB664" s="74"/>
      <c r="GC664" s="74"/>
    </row>
    <row r="665" spans="4:185">
      <c r="D665" s="74"/>
      <c r="E665" s="74"/>
      <c r="F665" s="74"/>
      <c r="G665" s="74"/>
      <c r="H665" s="74"/>
      <c r="I665" s="74"/>
      <c r="J665" s="74"/>
      <c r="K665" s="74"/>
      <c r="L665" s="74"/>
      <c r="M665" s="74"/>
      <c r="N665" s="74"/>
      <c r="O665" s="74"/>
      <c r="P665" s="74"/>
      <c r="Q665" s="74"/>
      <c r="R665" s="74"/>
      <c r="S665" s="74"/>
      <c r="T665" s="74"/>
      <c r="U665" s="74"/>
      <c r="V665" s="74"/>
      <c r="W665" s="74"/>
      <c r="X665" s="74"/>
      <c r="Y665" s="74"/>
      <c r="Z665" s="74"/>
      <c r="AA665" s="74"/>
      <c r="AB665" s="74"/>
      <c r="AC665" s="74"/>
      <c r="AD665" s="74"/>
      <c r="AE665" s="74"/>
      <c r="AF665" s="74"/>
      <c r="AG665" s="74"/>
      <c r="AH665" s="74"/>
      <c r="AI665" s="74"/>
      <c r="AJ665" s="74"/>
      <c r="AK665" s="74"/>
      <c r="AL665" s="74"/>
      <c r="AM665" s="74"/>
      <c r="AN665" s="74"/>
      <c r="AO665" s="74"/>
      <c r="AP665" s="74"/>
      <c r="AQ665" s="74"/>
      <c r="AR665" s="74"/>
      <c r="AS665" s="74"/>
      <c r="AT665" s="74"/>
      <c r="AU665" s="74"/>
      <c r="AV665" s="74"/>
      <c r="AW665" s="74"/>
      <c r="AX665" s="74"/>
      <c r="AY665" s="74"/>
      <c r="AZ665" s="74"/>
      <c r="BA665" s="74"/>
      <c r="BB665" s="74"/>
      <c r="BC665" s="74"/>
      <c r="BD665" s="74"/>
      <c r="BE665" s="74"/>
      <c r="BF665" s="74"/>
      <c r="BG665" s="74"/>
      <c r="BH665" s="74"/>
      <c r="BI665" s="74"/>
      <c r="BJ665" s="74"/>
      <c r="BK665" s="74"/>
      <c r="BL665" s="74"/>
      <c r="BM665" s="74"/>
      <c r="BN665" s="74"/>
      <c r="BO665" s="74"/>
      <c r="BP665" s="74"/>
      <c r="BQ665" s="74"/>
      <c r="BR665" s="74"/>
      <c r="BS665" s="74"/>
      <c r="BT665" s="74"/>
      <c r="BU665" s="74"/>
      <c r="BV665" s="74"/>
      <c r="BW665" s="74"/>
      <c r="BX665" s="74"/>
      <c r="BY665" s="74"/>
      <c r="BZ665" s="74"/>
      <c r="CA665" s="74"/>
      <c r="CB665" s="74"/>
      <c r="CC665" s="74"/>
      <c r="CD665" s="74"/>
      <c r="CE665" s="74"/>
      <c r="CF665" s="74"/>
      <c r="CG665" s="74"/>
      <c r="CH665" s="74"/>
      <c r="CI665" s="74"/>
      <c r="CJ665" s="74"/>
      <c r="CK665" s="74"/>
      <c r="CL665" s="74"/>
      <c r="CM665" s="74"/>
      <c r="CN665" s="74"/>
      <c r="CO665" s="74"/>
      <c r="CP665" s="74"/>
      <c r="CQ665" s="74"/>
      <c r="CR665" s="74"/>
      <c r="CS665" s="74"/>
      <c r="CT665" s="74"/>
      <c r="CU665" s="74"/>
      <c r="CV665" s="74"/>
      <c r="CW665" s="74"/>
      <c r="CX665" s="74"/>
      <c r="CY665" s="74"/>
      <c r="CZ665" s="74"/>
      <c r="DA665" s="74"/>
      <c r="DB665" s="74"/>
      <c r="DC665" s="74"/>
      <c r="DD665" s="74"/>
      <c r="DE665" s="74"/>
      <c r="DF665" s="74"/>
      <c r="DG665" s="74"/>
      <c r="DH665" s="74"/>
      <c r="DI665" s="74"/>
      <c r="DJ665" s="74"/>
      <c r="DK665" s="74"/>
      <c r="DL665" s="74"/>
      <c r="DM665" s="74"/>
      <c r="DN665" s="74"/>
      <c r="DO665" s="74"/>
      <c r="DP665" s="74"/>
      <c r="DQ665" s="74"/>
      <c r="DR665" s="74"/>
      <c r="DS665" s="74"/>
      <c r="DT665" s="74"/>
      <c r="DU665" s="74"/>
      <c r="DV665" s="74"/>
      <c r="DW665" s="74"/>
      <c r="DX665" s="74"/>
      <c r="DY665" s="74"/>
      <c r="DZ665" s="74"/>
      <c r="EA665" s="74"/>
      <c r="EB665" s="74"/>
      <c r="EC665" s="74"/>
      <c r="ED665" s="74"/>
      <c r="EE665" s="74"/>
      <c r="EF665" s="74"/>
      <c r="EG665" s="74"/>
      <c r="EH665" s="74"/>
      <c r="EI665" s="74"/>
      <c r="EJ665" s="74"/>
      <c r="EK665" s="74"/>
      <c r="EL665" s="74"/>
      <c r="EM665" s="74"/>
      <c r="EN665" s="74"/>
      <c r="EO665" s="74"/>
      <c r="EP665" s="74"/>
      <c r="EQ665" s="74"/>
      <c r="ER665" s="74"/>
      <c r="ES665" s="74"/>
      <c r="ET665" s="74"/>
      <c r="EU665" s="74"/>
      <c r="EV665" s="74"/>
      <c r="EW665" s="74"/>
      <c r="EX665" s="74"/>
      <c r="EY665" s="74"/>
      <c r="EZ665" s="74"/>
      <c r="FA665" s="74"/>
      <c r="FB665" s="74"/>
      <c r="FC665" s="74"/>
      <c r="FD665" s="74"/>
      <c r="FE665" s="74"/>
      <c r="FF665" s="74"/>
      <c r="FG665" s="74"/>
      <c r="FH665" s="74"/>
      <c r="FI665" s="74"/>
      <c r="FJ665" s="74"/>
      <c r="FK665" s="74"/>
      <c r="FL665" s="74"/>
      <c r="FM665" s="74"/>
      <c r="FN665" s="74"/>
      <c r="FO665" s="74"/>
      <c r="FP665" s="74"/>
      <c r="FQ665" s="74"/>
      <c r="FR665" s="74"/>
      <c r="FS665" s="74"/>
      <c r="FT665" s="74"/>
      <c r="FU665" s="74"/>
      <c r="FV665" s="74"/>
      <c r="FW665" s="74"/>
      <c r="FX665" s="74"/>
      <c r="FY665" s="74"/>
      <c r="FZ665" s="74"/>
      <c r="GA665" s="74"/>
      <c r="GB665" s="74"/>
      <c r="GC665" s="74"/>
    </row>
    <row r="666" spans="4:185">
      <c r="D666" s="74"/>
      <c r="E666" s="74"/>
      <c r="F666" s="74"/>
      <c r="G666" s="74"/>
      <c r="H666" s="74"/>
      <c r="I666" s="74"/>
      <c r="J666" s="74"/>
      <c r="K666" s="74"/>
      <c r="L666" s="74"/>
      <c r="M666" s="74"/>
      <c r="N666" s="74"/>
      <c r="O666" s="74"/>
      <c r="P666" s="74"/>
      <c r="Q666" s="74"/>
      <c r="R666" s="74"/>
      <c r="S666" s="74"/>
      <c r="T666" s="74"/>
      <c r="U666" s="74"/>
      <c r="V666" s="74"/>
      <c r="W666" s="74"/>
      <c r="X666" s="74"/>
      <c r="Y666" s="74"/>
      <c r="Z666" s="74"/>
      <c r="AA666" s="74"/>
      <c r="AB666" s="74"/>
      <c r="AC666" s="74"/>
      <c r="AD666" s="74"/>
      <c r="AE666" s="74"/>
      <c r="AF666" s="74"/>
      <c r="AG666" s="74"/>
      <c r="AH666" s="74"/>
      <c r="AI666" s="74"/>
      <c r="AJ666" s="74"/>
      <c r="AK666" s="74"/>
      <c r="AL666" s="74"/>
      <c r="AM666" s="74"/>
      <c r="AN666" s="74"/>
      <c r="AO666" s="74"/>
      <c r="AP666" s="74"/>
      <c r="AQ666" s="74"/>
      <c r="AR666" s="74"/>
      <c r="AS666" s="74"/>
      <c r="AT666" s="74"/>
      <c r="AU666" s="74"/>
      <c r="AV666" s="74"/>
      <c r="AW666" s="74"/>
      <c r="AX666" s="74"/>
      <c r="AY666" s="74"/>
      <c r="AZ666" s="74"/>
      <c r="BA666" s="74"/>
      <c r="BB666" s="74"/>
      <c r="BC666" s="74"/>
      <c r="BD666" s="74"/>
      <c r="BE666" s="74"/>
      <c r="BF666" s="74"/>
      <c r="BG666" s="74"/>
      <c r="BH666" s="74"/>
      <c r="BI666" s="74"/>
      <c r="BJ666" s="74"/>
      <c r="BK666" s="74"/>
      <c r="BL666" s="74"/>
      <c r="BM666" s="74"/>
      <c r="BN666" s="74"/>
      <c r="BO666" s="74"/>
      <c r="BP666" s="74"/>
      <c r="BQ666" s="74"/>
      <c r="BR666" s="74"/>
      <c r="BS666" s="74"/>
      <c r="BT666" s="74"/>
      <c r="BU666" s="74"/>
      <c r="BV666" s="74"/>
      <c r="BW666" s="74"/>
      <c r="BX666" s="74"/>
      <c r="BY666" s="74"/>
      <c r="BZ666" s="74"/>
      <c r="CA666" s="74"/>
      <c r="CB666" s="74"/>
      <c r="CC666" s="74"/>
      <c r="CD666" s="74"/>
      <c r="CE666" s="74"/>
      <c r="CF666" s="74"/>
      <c r="CG666" s="74"/>
      <c r="CH666" s="74"/>
      <c r="CI666" s="74"/>
      <c r="CJ666" s="74"/>
      <c r="CK666" s="74"/>
      <c r="CL666" s="74"/>
      <c r="CM666" s="74"/>
      <c r="CN666" s="74"/>
      <c r="CO666" s="74"/>
      <c r="CP666" s="74"/>
      <c r="CQ666" s="74"/>
      <c r="CR666" s="74"/>
      <c r="CS666" s="74"/>
      <c r="CT666" s="74"/>
      <c r="CU666" s="74"/>
      <c r="CV666" s="74"/>
      <c r="CW666" s="74"/>
      <c r="CX666" s="74"/>
      <c r="CY666" s="74"/>
      <c r="CZ666" s="74"/>
      <c r="DA666" s="74"/>
      <c r="DB666" s="74"/>
      <c r="DC666" s="74"/>
      <c r="DD666" s="74"/>
      <c r="DE666" s="74"/>
      <c r="DF666" s="74"/>
      <c r="DG666" s="74"/>
      <c r="DH666" s="74"/>
      <c r="DI666" s="74"/>
      <c r="DJ666" s="74"/>
      <c r="DK666" s="74"/>
      <c r="DL666" s="74"/>
      <c r="DM666" s="74"/>
      <c r="DN666" s="74"/>
      <c r="DO666" s="74"/>
      <c r="DP666" s="74"/>
      <c r="DQ666" s="74"/>
      <c r="DR666" s="74"/>
      <c r="DS666" s="74"/>
      <c r="DT666" s="74"/>
      <c r="DU666" s="74"/>
      <c r="DV666" s="74"/>
      <c r="DW666" s="74"/>
      <c r="DX666" s="74"/>
      <c r="DY666" s="74"/>
      <c r="DZ666" s="74"/>
      <c r="EA666" s="74"/>
      <c r="EB666" s="74"/>
      <c r="EC666" s="74"/>
      <c r="ED666" s="74"/>
      <c r="EE666" s="74"/>
      <c r="EF666" s="74"/>
      <c r="EG666" s="74"/>
      <c r="EH666" s="74"/>
      <c r="EI666" s="74"/>
      <c r="EJ666" s="74"/>
      <c r="EK666" s="74"/>
      <c r="EL666" s="74"/>
      <c r="EM666" s="74"/>
      <c r="EN666" s="74"/>
      <c r="EO666" s="74"/>
      <c r="EP666" s="74"/>
      <c r="EQ666" s="74"/>
      <c r="ER666" s="74"/>
      <c r="ES666" s="74"/>
      <c r="ET666" s="74"/>
      <c r="EU666" s="74"/>
      <c r="EV666" s="74"/>
      <c r="EW666" s="74"/>
      <c r="EX666" s="74"/>
      <c r="EY666" s="74"/>
      <c r="EZ666" s="74"/>
      <c r="FA666" s="74"/>
      <c r="FB666" s="74"/>
      <c r="FC666" s="74"/>
      <c r="FD666" s="74"/>
      <c r="FE666" s="74"/>
      <c r="FF666" s="74"/>
      <c r="FG666" s="74"/>
      <c r="FH666" s="74"/>
      <c r="FI666" s="74"/>
      <c r="FJ666" s="74"/>
      <c r="FK666" s="74"/>
      <c r="FL666" s="74"/>
      <c r="FM666" s="74"/>
      <c r="FN666" s="74"/>
      <c r="FO666" s="74"/>
      <c r="FP666" s="74"/>
      <c r="FQ666" s="74"/>
      <c r="FR666" s="74"/>
      <c r="FS666" s="74"/>
      <c r="FT666" s="74"/>
      <c r="FU666" s="74"/>
      <c r="FV666" s="74"/>
      <c r="FW666" s="74"/>
      <c r="FX666" s="74"/>
      <c r="FY666" s="74"/>
      <c r="FZ666" s="74"/>
      <c r="GA666" s="74"/>
      <c r="GB666" s="74"/>
      <c r="GC666" s="74"/>
    </row>
    <row r="667" spans="4:185">
      <c r="D667" s="74"/>
      <c r="E667" s="74"/>
      <c r="F667" s="74"/>
      <c r="G667" s="74"/>
      <c r="H667" s="74"/>
      <c r="I667" s="74"/>
      <c r="J667" s="74"/>
      <c r="K667" s="74"/>
      <c r="L667" s="74"/>
      <c r="M667" s="74"/>
      <c r="N667" s="74"/>
      <c r="O667" s="74"/>
      <c r="P667" s="74"/>
      <c r="Q667" s="74"/>
      <c r="R667" s="74"/>
      <c r="S667" s="74"/>
      <c r="T667" s="74"/>
      <c r="U667" s="74"/>
      <c r="V667" s="74"/>
      <c r="W667" s="74"/>
      <c r="X667" s="74"/>
      <c r="Y667" s="74"/>
      <c r="Z667" s="74"/>
      <c r="AA667" s="74"/>
      <c r="AB667" s="74"/>
      <c r="AC667" s="74"/>
      <c r="AD667" s="74"/>
      <c r="AE667" s="74"/>
      <c r="AF667" s="74"/>
      <c r="AG667" s="74"/>
      <c r="AH667" s="74"/>
      <c r="AI667" s="74"/>
      <c r="AJ667" s="74"/>
      <c r="AK667" s="74"/>
      <c r="AL667" s="74"/>
      <c r="AM667" s="74"/>
      <c r="AN667" s="74"/>
      <c r="AO667" s="74"/>
      <c r="AP667" s="74"/>
      <c r="AQ667" s="74"/>
      <c r="AR667" s="74"/>
      <c r="AS667" s="74"/>
      <c r="AT667" s="74"/>
      <c r="AU667" s="74"/>
      <c r="AV667" s="74"/>
      <c r="AW667" s="74"/>
      <c r="AX667" s="74"/>
      <c r="AY667" s="74"/>
      <c r="AZ667" s="74"/>
      <c r="BA667" s="74"/>
      <c r="BB667" s="74"/>
      <c r="BC667" s="74"/>
      <c r="BD667" s="74"/>
      <c r="BE667" s="74"/>
      <c r="BF667" s="74"/>
      <c r="BG667" s="74"/>
      <c r="BH667" s="74"/>
      <c r="BI667" s="74"/>
      <c r="BJ667" s="74"/>
      <c r="BK667" s="74"/>
      <c r="BL667" s="74"/>
      <c r="BM667" s="74"/>
      <c r="BN667" s="74"/>
      <c r="BO667" s="74"/>
      <c r="BP667" s="74"/>
      <c r="BQ667" s="74"/>
      <c r="BR667" s="74"/>
      <c r="BS667" s="74"/>
      <c r="BT667" s="74"/>
      <c r="BU667" s="74"/>
      <c r="BV667" s="74"/>
      <c r="BW667" s="74"/>
      <c r="BX667" s="74"/>
      <c r="BY667" s="74"/>
      <c r="BZ667" s="74"/>
      <c r="CA667" s="74"/>
      <c r="CB667" s="74"/>
      <c r="CC667" s="74"/>
      <c r="CD667" s="74"/>
      <c r="CE667" s="74"/>
      <c r="CF667" s="74"/>
      <c r="CG667" s="74"/>
      <c r="CH667" s="74"/>
      <c r="CI667" s="74"/>
      <c r="CJ667" s="74"/>
      <c r="CK667" s="74"/>
      <c r="CL667" s="74"/>
      <c r="CM667" s="74"/>
      <c r="CN667" s="74"/>
      <c r="CO667" s="74"/>
      <c r="CP667" s="74"/>
      <c r="CQ667" s="74"/>
      <c r="CR667" s="74"/>
      <c r="CS667" s="74"/>
      <c r="CT667" s="74"/>
      <c r="CU667" s="74"/>
      <c r="CV667" s="74"/>
      <c r="CW667" s="74"/>
      <c r="CX667" s="74"/>
      <c r="CY667" s="74"/>
      <c r="CZ667" s="74"/>
      <c r="DA667" s="74"/>
      <c r="DB667" s="74"/>
      <c r="DC667" s="74"/>
      <c r="DD667" s="74"/>
      <c r="DE667" s="74"/>
      <c r="DF667" s="74"/>
      <c r="DG667" s="74"/>
      <c r="DH667" s="74"/>
      <c r="DI667" s="74"/>
      <c r="DJ667" s="74"/>
      <c r="DK667" s="74"/>
      <c r="DL667" s="74"/>
      <c r="DM667" s="74"/>
      <c r="DN667" s="74"/>
      <c r="DO667" s="74"/>
      <c r="DP667" s="74"/>
      <c r="DQ667" s="74"/>
      <c r="DR667" s="74"/>
      <c r="DS667" s="74"/>
      <c r="DT667" s="74"/>
      <c r="DU667" s="74"/>
      <c r="DV667" s="74"/>
      <c r="DW667" s="74"/>
      <c r="DX667" s="74"/>
      <c r="DY667" s="74"/>
      <c r="DZ667" s="74"/>
      <c r="EA667" s="74"/>
      <c r="EB667" s="74"/>
      <c r="EC667" s="74"/>
      <c r="ED667" s="74"/>
      <c r="EE667" s="74"/>
      <c r="EF667" s="74"/>
      <c r="EG667" s="74"/>
      <c r="EH667" s="74"/>
      <c r="EI667" s="74"/>
      <c r="EJ667" s="74"/>
      <c r="EK667" s="74"/>
      <c r="EL667" s="74"/>
      <c r="EM667" s="74"/>
      <c r="EN667" s="74"/>
      <c r="EO667" s="74"/>
      <c r="EP667" s="74"/>
      <c r="EQ667" s="74"/>
      <c r="ER667" s="74"/>
      <c r="ES667" s="74"/>
      <c r="ET667" s="74"/>
      <c r="EU667" s="74"/>
      <c r="EV667" s="74"/>
      <c r="EW667" s="74"/>
      <c r="EX667" s="74"/>
      <c r="EY667" s="74"/>
      <c r="EZ667" s="74"/>
      <c r="FA667" s="74"/>
      <c r="FB667" s="74"/>
      <c r="FC667" s="74"/>
      <c r="FD667" s="74"/>
      <c r="FE667" s="74"/>
      <c r="FF667" s="74"/>
      <c r="FG667" s="74"/>
      <c r="FH667" s="74"/>
      <c r="FI667" s="74"/>
      <c r="FJ667" s="74"/>
      <c r="FK667" s="74"/>
      <c r="FL667" s="74"/>
      <c r="FM667" s="74"/>
      <c r="FN667" s="74"/>
      <c r="FO667" s="74"/>
      <c r="FP667" s="74"/>
      <c r="FQ667" s="74"/>
      <c r="FR667" s="74"/>
      <c r="FS667" s="74"/>
      <c r="FT667" s="74"/>
      <c r="FU667" s="74"/>
      <c r="FV667" s="74"/>
      <c r="FW667" s="74"/>
      <c r="FX667" s="74"/>
      <c r="FY667" s="74"/>
      <c r="FZ667" s="74"/>
      <c r="GA667" s="74"/>
      <c r="GB667" s="74"/>
      <c r="GC667" s="74"/>
    </row>
    <row r="668" spans="4:185">
      <c r="D668" s="74"/>
      <c r="E668" s="74"/>
      <c r="F668" s="74"/>
      <c r="G668" s="74"/>
      <c r="H668" s="74"/>
      <c r="I668" s="74"/>
      <c r="J668" s="74"/>
      <c r="K668" s="74"/>
      <c r="L668" s="74"/>
      <c r="M668" s="74"/>
      <c r="N668" s="74"/>
      <c r="O668" s="74"/>
      <c r="P668" s="74"/>
      <c r="Q668" s="74"/>
      <c r="R668" s="74"/>
      <c r="S668" s="74"/>
      <c r="T668" s="74"/>
      <c r="U668" s="74"/>
      <c r="V668" s="74"/>
      <c r="W668" s="74"/>
      <c r="X668" s="74"/>
      <c r="Y668" s="74"/>
      <c r="Z668" s="74"/>
      <c r="AA668" s="74"/>
      <c r="AB668" s="74"/>
      <c r="AC668" s="74"/>
      <c r="AD668" s="74"/>
      <c r="AE668" s="74"/>
      <c r="AF668" s="74"/>
      <c r="AG668" s="74"/>
      <c r="AH668" s="74"/>
      <c r="AI668" s="74"/>
      <c r="AJ668" s="74"/>
      <c r="AK668" s="74"/>
      <c r="AL668" s="74"/>
      <c r="AM668" s="74"/>
      <c r="AN668" s="74"/>
      <c r="AO668" s="74"/>
      <c r="AP668" s="74"/>
      <c r="AQ668" s="74"/>
      <c r="AR668" s="74"/>
      <c r="AS668" s="74"/>
      <c r="AT668" s="74"/>
      <c r="AU668" s="74"/>
      <c r="AV668" s="74"/>
      <c r="AW668" s="74"/>
      <c r="AX668" s="74"/>
      <c r="AY668" s="74"/>
      <c r="AZ668" s="74"/>
      <c r="BA668" s="74"/>
      <c r="BB668" s="74"/>
      <c r="BC668" s="74"/>
      <c r="BD668" s="74"/>
      <c r="BE668" s="74"/>
      <c r="BF668" s="74"/>
      <c r="BG668" s="74"/>
      <c r="BH668" s="74"/>
      <c r="BI668" s="74"/>
      <c r="BJ668" s="74"/>
      <c r="BK668" s="74"/>
      <c r="BL668" s="74"/>
      <c r="BM668" s="74"/>
      <c r="BN668" s="74"/>
      <c r="BO668" s="74"/>
      <c r="BP668" s="74"/>
      <c r="BQ668" s="74"/>
      <c r="BR668" s="74"/>
      <c r="BS668" s="74"/>
      <c r="BT668" s="74"/>
      <c r="BU668" s="74"/>
      <c r="BV668" s="74"/>
      <c r="BW668" s="74"/>
      <c r="BX668" s="74"/>
      <c r="BY668" s="74"/>
      <c r="BZ668" s="74"/>
      <c r="CA668" s="74"/>
      <c r="CB668" s="74"/>
      <c r="CC668" s="74"/>
      <c r="CD668" s="74"/>
      <c r="CE668" s="74"/>
      <c r="CF668" s="74"/>
      <c r="CG668" s="74"/>
      <c r="CH668" s="74"/>
      <c r="CI668" s="74"/>
      <c r="CJ668" s="74"/>
      <c r="CK668" s="74"/>
      <c r="CL668" s="74"/>
      <c r="CM668" s="74"/>
      <c r="CN668" s="74"/>
      <c r="CO668" s="74"/>
      <c r="CP668" s="74"/>
      <c r="CQ668" s="74"/>
      <c r="CR668" s="74"/>
      <c r="CS668" s="74"/>
      <c r="CT668" s="74"/>
      <c r="CU668" s="74"/>
      <c r="CV668" s="74"/>
      <c r="CW668" s="74"/>
      <c r="CX668" s="74"/>
      <c r="CY668" s="74"/>
      <c r="CZ668" s="74"/>
      <c r="DA668" s="74"/>
      <c r="DB668" s="74"/>
      <c r="DC668" s="74"/>
      <c r="DD668" s="74"/>
      <c r="DE668" s="74"/>
      <c r="DF668" s="74"/>
      <c r="DG668" s="74"/>
      <c r="DH668" s="74"/>
      <c r="DI668" s="74"/>
      <c r="DJ668" s="74"/>
      <c r="DK668" s="74"/>
      <c r="DL668" s="74"/>
      <c r="DM668" s="74"/>
      <c r="DN668" s="74"/>
      <c r="DO668" s="74"/>
      <c r="DP668" s="74"/>
      <c r="DQ668" s="74"/>
      <c r="DR668" s="74"/>
      <c r="DS668" s="74"/>
      <c r="DT668" s="74"/>
      <c r="DU668" s="74"/>
      <c r="DV668" s="74"/>
      <c r="DW668" s="74"/>
      <c r="DX668" s="74"/>
      <c r="DY668" s="74"/>
      <c r="DZ668" s="74"/>
      <c r="EA668" s="74"/>
      <c r="EB668" s="74"/>
      <c r="EC668" s="74"/>
      <c r="ED668" s="74"/>
      <c r="EE668" s="74"/>
      <c r="EF668" s="74"/>
      <c r="EG668" s="74"/>
      <c r="EH668" s="74"/>
      <c r="EI668" s="74"/>
      <c r="EJ668" s="74"/>
      <c r="EK668" s="74"/>
      <c r="EL668" s="74"/>
      <c r="EM668" s="74"/>
      <c r="EN668" s="74"/>
      <c r="EO668" s="74"/>
      <c r="EP668" s="74"/>
      <c r="EQ668" s="74"/>
      <c r="ER668" s="74"/>
      <c r="ES668" s="74"/>
      <c r="ET668" s="74"/>
      <c r="EU668" s="74"/>
      <c r="EV668" s="74"/>
      <c r="EW668" s="74"/>
      <c r="EX668" s="74"/>
      <c r="EY668" s="74"/>
      <c r="EZ668" s="74"/>
      <c r="FA668" s="74"/>
      <c r="FB668" s="74"/>
      <c r="FC668" s="74"/>
      <c r="FD668" s="74"/>
      <c r="FE668" s="74"/>
      <c r="FF668" s="74"/>
      <c r="FG668" s="74"/>
      <c r="FH668" s="74"/>
      <c r="FI668" s="74"/>
      <c r="FJ668" s="74"/>
      <c r="FK668" s="74"/>
      <c r="FL668" s="74"/>
      <c r="FM668" s="74"/>
      <c r="FN668" s="74"/>
      <c r="FO668" s="74"/>
      <c r="FP668" s="74"/>
      <c r="FQ668" s="74"/>
      <c r="FR668" s="74"/>
      <c r="FS668" s="74"/>
      <c r="FT668" s="74"/>
      <c r="FU668" s="74"/>
      <c r="FV668" s="74"/>
      <c r="FW668" s="74"/>
      <c r="FX668" s="74"/>
      <c r="FY668" s="74"/>
      <c r="FZ668" s="74"/>
      <c r="GA668" s="74"/>
      <c r="GB668" s="74"/>
      <c r="GC668" s="74"/>
    </row>
    <row r="669" spans="4:185">
      <c r="D669" s="74"/>
      <c r="E669" s="74"/>
      <c r="F669" s="74"/>
      <c r="G669" s="74"/>
      <c r="H669" s="74"/>
      <c r="I669" s="74"/>
      <c r="J669" s="74"/>
      <c r="K669" s="74"/>
      <c r="L669" s="74"/>
      <c r="M669" s="74"/>
      <c r="N669" s="74"/>
      <c r="O669" s="74"/>
      <c r="P669" s="74"/>
      <c r="Q669" s="74"/>
      <c r="R669" s="74"/>
      <c r="S669" s="74"/>
      <c r="T669" s="74"/>
      <c r="U669" s="74"/>
      <c r="V669" s="74"/>
      <c r="W669" s="74"/>
      <c r="X669" s="74"/>
      <c r="Y669" s="74"/>
      <c r="Z669" s="74"/>
      <c r="AA669" s="74"/>
      <c r="AB669" s="74"/>
      <c r="AC669" s="74"/>
      <c r="AD669" s="74"/>
      <c r="AE669" s="74"/>
      <c r="AF669" s="74"/>
      <c r="AG669" s="74"/>
      <c r="AH669" s="74"/>
      <c r="AI669" s="74"/>
      <c r="AJ669" s="74"/>
      <c r="AK669" s="74"/>
      <c r="AL669" s="74"/>
      <c r="AM669" s="74"/>
      <c r="AN669" s="74"/>
      <c r="AO669" s="74"/>
      <c r="AP669" s="74"/>
      <c r="AQ669" s="74"/>
      <c r="AR669" s="74"/>
      <c r="AS669" s="74"/>
      <c r="AT669" s="74"/>
      <c r="AU669" s="74"/>
      <c r="AV669" s="74"/>
      <c r="AW669" s="74"/>
      <c r="AX669" s="74"/>
      <c r="AY669" s="74"/>
      <c r="AZ669" s="74"/>
      <c r="BA669" s="74"/>
      <c r="BB669" s="74"/>
      <c r="BC669" s="74"/>
      <c r="BD669" s="74"/>
      <c r="BE669" s="74"/>
      <c r="BF669" s="74"/>
      <c r="BG669" s="74"/>
      <c r="BH669" s="74"/>
      <c r="BI669" s="74"/>
      <c r="BJ669" s="74"/>
      <c r="BK669" s="74"/>
      <c r="BL669" s="74"/>
      <c r="BM669" s="74"/>
      <c r="BN669" s="74"/>
      <c r="BO669" s="74"/>
      <c r="BP669" s="74"/>
      <c r="BQ669" s="74"/>
      <c r="BR669" s="74"/>
      <c r="BS669" s="74"/>
      <c r="BT669" s="74"/>
      <c r="BU669" s="74"/>
      <c r="BV669" s="74"/>
      <c r="BW669" s="74"/>
      <c r="BX669" s="74"/>
      <c r="BY669" s="74"/>
      <c r="BZ669" s="74"/>
      <c r="CA669" s="74"/>
      <c r="CB669" s="74"/>
      <c r="CC669" s="74"/>
      <c r="CD669" s="74"/>
      <c r="CE669" s="74"/>
      <c r="CF669" s="74"/>
      <c r="CG669" s="74"/>
      <c r="CH669" s="74"/>
      <c r="CI669" s="74"/>
      <c r="CJ669" s="74"/>
      <c r="CK669" s="74"/>
      <c r="CL669" s="74"/>
      <c r="CM669" s="74"/>
      <c r="CN669" s="74"/>
      <c r="CO669" s="74"/>
      <c r="CP669" s="74"/>
      <c r="CQ669" s="74"/>
      <c r="CR669" s="74"/>
      <c r="CS669" s="74"/>
      <c r="CT669" s="74"/>
      <c r="CU669" s="74"/>
      <c r="CV669" s="74"/>
      <c r="CW669" s="74"/>
      <c r="CX669" s="74"/>
      <c r="CY669" s="74"/>
      <c r="CZ669" s="74"/>
      <c r="DA669" s="74"/>
      <c r="DB669" s="74"/>
      <c r="DC669" s="74"/>
      <c r="DD669" s="74"/>
      <c r="DE669" s="74"/>
      <c r="DF669" s="74"/>
      <c r="DG669" s="74"/>
      <c r="DH669" s="74"/>
      <c r="DI669" s="74"/>
      <c r="DJ669" s="74"/>
      <c r="DK669" s="74"/>
      <c r="DL669" s="74"/>
      <c r="DM669" s="74"/>
      <c r="DN669" s="74"/>
      <c r="DO669" s="74"/>
      <c r="DP669" s="74"/>
      <c r="DQ669" s="74"/>
      <c r="DR669" s="74"/>
      <c r="DS669" s="74"/>
      <c r="DT669" s="74"/>
      <c r="DU669" s="74"/>
      <c r="DV669" s="74"/>
      <c r="DW669" s="74"/>
      <c r="DX669" s="74"/>
      <c r="DY669" s="74"/>
      <c r="DZ669" s="74"/>
      <c r="EA669" s="74"/>
      <c r="EB669" s="74"/>
      <c r="EC669" s="74"/>
      <c r="ED669" s="74"/>
      <c r="EE669" s="74"/>
      <c r="EF669" s="74"/>
      <c r="EG669" s="74"/>
      <c r="EH669" s="74"/>
      <c r="EI669" s="74"/>
      <c r="EJ669" s="74"/>
      <c r="EK669" s="74"/>
      <c r="EL669" s="74"/>
      <c r="EM669" s="74"/>
      <c r="EN669" s="74"/>
      <c r="EO669" s="74"/>
      <c r="EP669" s="74"/>
      <c r="EQ669" s="74"/>
      <c r="ER669" s="74"/>
      <c r="ES669" s="74"/>
      <c r="ET669" s="74"/>
      <c r="EU669" s="74"/>
      <c r="EV669" s="74"/>
      <c r="EW669" s="74"/>
      <c r="EX669" s="74"/>
      <c r="EY669" s="74"/>
      <c r="EZ669" s="74"/>
      <c r="FA669" s="74"/>
      <c r="FB669" s="74"/>
      <c r="FC669" s="74"/>
      <c r="FD669" s="74"/>
      <c r="FE669" s="74"/>
      <c r="FF669" s="74"/>
      <c r="FG669" s="74"/>
      <c r="FH669" s="74"/>
      <c r="FI669" s="74"/>
      <c r="FJ669" s="74"/>
      <c r="FK669" s="74"/>
      <c r="FL669" s="74"/>
      <c r="FM669" s="74"/>
      <c r="FN669" s="74"/>
      <c r="FO669" s="74"/>
      <c r="FP669" s="74"/>
      <c r="FQ669" s="74"/>
      <c r="FR669" s="74"/>
      <c r="FS669" s="74"/>
      <c r="FT669" s="74"/>
      <c r="FU669" s="74"/>
      <c r="FV669" s="74"/>
      <c r="FW669" s="74"/>
      <c r="FX669" s="74"/>
      <c r="FY669" s="74"/>
      <c r="FZ669" s="74"/>
      <c r="GA669" s="74"/>
      <c r="GB669" s="74"/>
      <c r="GC669" s="74"/>
    </row>
    <row r="670" spans="4:185">
      <c r="D670" s="74"/>
      <c r="E670" s="74"/>
      <c r="F670" s="74"/>
      <c r="G670" s="74"/>
      <c r="H670" s="74"/>
      <c r="I670" s="74"/>
      <c r="J670" s="74"/>
      <c r="K670" s="74"/>
      <c r="L670" s="74"/>
      <c r="M670" s="74"/>
      <c r="N670" s="74"/>
      <c r="O670" s="74"/>
      <c r="P670" s="74"/>
      <c r="Q670" s="74"/>
      <c r="R670" s="74"/>
      <c r="S670" s="74"/>
      <c r="T670" s="74"/>
      <c r="U670" s="74"/>
      <c r="V670" s="74"/>
      <c r="W670" s="74"/>
      <c r="X670" s="74"/>
      <c r="Y670" s="74"/>
      <c r="Z670" s="74"/>
      <c r="AA670" s="74"/>
      <c r="AB670" s="74"/>
      <c r="AC670" s="74"/>
      <c r="AD670" s="74"/>
      <c r="AE670" s="74"/>
      <c r="AF670" s="74"/>
      <c r="AG670" s="74"/>
      <c r="AH670" s="74"/>
      <c r="AI670" s="74"/>
      <c r="AJ670" s="74"/>
      <c r="AK670" s="74"/>
      <c r="AL670" s="74"/>
      <c r="AM670" s="74"/>
      <c r="AN670" s="74"/>
      <c r="AO670" s="74"/>
      <c r="AP670" s="74"/>
      <c r="AQ670" s="74"/>
      <c r="AR670" s="74"/>
      <c r="AS670" s="74"/>
      <c r="AT670" s="74"/>
      <c r="AU670" s="74"/>
      <c r="AV670" s="74"/>
      <c r="AW670" s="74"/>
      <c r="AX670" s="74"/>
      <c r="AY670" s="74"/>
      <c r="AZ670" s="74"/>
      <c r="BA670" s="74"/>
      <c r="BB670" s="74"/>
      <c r="BC670" s="74"/>
      <c r="BD670" s="74"/>
      <c r="BE670" s="74"/>
      <c r="BF670" s="74"/>
      <c r="BG670" s="74"/>
      <c r="BH670" s="74"/>
      <c r="BI670" s="74"/>
      <c r="BJ670" s="74"/>
      <c r="BK670" s="74"/>
      <c r="BL670" s="74"/>
      <c r="BM670" s="74"/>
      <c r="BN670" s="74"/>
      <c r="BO670" s="74"/>
      <c r="BP670" s="74"/>
      <c r="BQ670" s="74"/>
      <c r="BR670" s="74"/>
      <c r="BS670" s="74"/>
      <c r="BT670" s="74"/>
      <c r="BU670" s="74"/>
      <c r="BV670" s="74"/>
      <c r="BW670" s="74"/>
      <c r="BX670" s="74"/>
      <c r="BY670" s="74"/>
      <c r="BZ670" s="74"/>
      <c r="CA670" s="74"/>
      <c r="CB670" s="74"/>
      <c r="CC670" s="74"/>
      <c r="CD670" s="74"/>
      <c r="CE670" s="74"/>
      <c r="CF670" s="74"/>
      <c r="CG670" s="74"/>
      <c r="CH670" s="74"/>
      <c r="CI670" s="74"/>
      <c r="CJ670" s="74"/>
      <c r="CK670" s="74"/>
      <c r="CL670" s="74"/>
      <c r="CM670" s="74"/>
      <c r="CN670" s="74"/>
      <c r="CO670" s="74"/>
      <c r="CP670" s="74"/>
      <c r="CQ670" s="74"/>
      <c r="CR670" s="74"/>
      <c r="CS670" s="74"/>
      <c r="CT670" s="74"/>
      <c r="CU670" s="74"/>
      <c r="CV670" s="74"/>
      <c r="CW670" s="74"/>
      <c r="CX670" s="74"/>
      <c r="CY670" s="74"/>
      <c r="CZ670" s="74"/>
      <c r="DA670" s="74"/>
      <c r="DB670" s="74"/>
      <c r="DC670" s="74"/>
      <c r="DD670" s="74"/>
      <c r="DE670" s="74"/>
      <c r="DF670" s="74"/>
      <c r="DG670" s="74"/>
      <c r="DH670" s="74"/>
      <c r="DI670" s="74"/>
      <c r="DJ670" s="74"/>
      <c r="DK670" s="74"/>
      <c r="DL670" s="74"/>
      <c r="DM670" s="74"/>
      <c r="DN670" s="74"/>
      <c r="DO670" s="74"/>
      <c r="DP670" s="74"/>
      <c r="DQ670" s="74"/>
      <c r="DR670" s="74"/>
      <c r="DS670" s="74"/>
      <c r="DT670" s="74"/>
      <c r="DU670" s="74"/>
      <c r="DV670" s="74"/>
      <c r="DW670" s="74"/>
      <c r="DX670" s="74"/>
      <c r="DY670" s="74"/>
      <c r="DZ670" s="74"/>
      <c r="EA670" s="74"/>
      <c r="EB670" s="74"/>
      <c r="EC670" s="74"/>
      <c r="ED670" s="74"/>
      <c r="EE670" s="74"/>
      <c r="EF670" s="74"/>
      <c r="EG670" s="74"/>
      <c r="EH670" s="74"/>
      <c r="EI670" s="74"/>
      <c r="EJ670" s="74"/>
      <c r="EK670" s="74"/>
      <c r="EL670" s="74"/>
      <c r="EM670" s="74"/>
      <c r="EN670" s="74"/>
      <c r="EO670" s="74"/>
      <c r="EP670" s="74"/>
      <c r="EQ670" s="74"/>
      <c r="ER670" s="74"/>
      <c r="ES670" s="74"/>
      <c r="ET670" s="74"/>
      <c r="EU670" s="74"/>
      <c r="EV670" s="74"/>
      <c r="EW670" s="74"/>
      <c r="EX670" s="74"/>
      <c r="EY670" s="74"/>
      <c r="EZ670" s="74"/>
      <c r="FA670" s="74"/>
      <c r="FB670" s="74"/>
      <c r="FC670" s="74"/>
      <c r="FD670" s="74"/>
      <c r="FE670" s="74"/>
      <c r="FF670" s="74"/>
      <c r="FG670" s="74"/>
      <c r="FH670" s="74"/>
      <c r="FI670" s="74"/>
      <c r="FJ670" s="74"/>
      <c r="FK670" s="74"/>
      <c r="FL670" s="74"/>
      <c r="FM670" s="74"/>
      <c r="FN670" s="74"/>
      <c r="FO670" s="74"/>
      <c r="FP670" s="74"/>
      <c r="FQ670" s="74"/>
      <c r="FR670" s="74"/>
      <c r="FS670" s="74"/>
      <c r="FT670" s="74"/>
      <c r="FU670" s="74"/>
      <c r="FV670" s="74"/>
      <c r="FW670" s="74"/>
      <c r="FX670" s="74"/>
      <c r="FY670" s="74"/>
      <c r="FZ670" s="74"/>
      <c r="GA670" s="74"/>
      <c r="GB670" s="74"/>
      <c r="GC670" s="74"/>
    </row>
    <row r="671" spans="4:185">
      <c r="D671" s="74"/>
      <c r="E671" s="74"/>
      <c r="F671" s="74"/>
      <c r="G671" s="74"/>
      <c r="H671" s="74"/>
      <c r="I671" s="74"/>
      <c r="J671" s="74"/>
      <c r="K671" s="74"/>
      <c r="L671" s="74"/>
      <c r="M671" s="74"/>
      <c r="N671" s="74"/>
      <c r="O671" s="74"/>
      <c r="P671" s="74"/>
      <c r="Q671" s="74"/>
      <c r="R671" s="74"/>
      <c r="S671" s="74"/>
      <c r="T671" s="74"/>
      <c r="U671" s="74"/>
      <c r="V671" s="74"/>
      <c r="W671" s="74"/>
      <c r="X671" s="74"/>
      <c r="Y671" s="74"/>
      <c r="Z671" s="74"/>
      <c r="AA671" s="74"/>
      <c r="AB671" s="74"/>
      <c r="AC671" s="74"/>
      <c r="AD671" s="74"/>
      <c r="AE671" s="74"/>
      <c r="AF671" s="74"/>
      <c r="AG671" s="74"/>
      <c r="AH671" s="74"/>
      <c r="AI671" s="74"/>
      <c r="AJ671" s="74"/>
      <c r="AK671" s="74"/>
      <c r="AL671" s="74"/>
      <c r="AM671" s="74"/>
      <c r="AN671" s="74"/>
      <c r="AO671" s="74"/>
      <c r="AP671" s="74"/>
      <c r="AQ671" s="74"/>
      <c r="AR671" s="74"/>
      <c r="AS671" s="74"/>
      <c r="AT671" s="74"/>
      <c r="AU671" s="74"/>
      <c r="AV671" s="74"/>
      <c r="AW671" s="74"/>
      <c r="AX671" s="74"/>
      <c r="AY671" s="74"/>
      <c r="AZ671" s="74"/>
      <c r="BA671" s="74"/>
      <c r="BB671" s="74"/>
      <c r="BC671" s="74"/>
      <c r="BD671" s="74"/>
      <c r="BE671" s="74"/>
      <c r="BF671" s="74"/>
      <c r="BG671" s="74"/>
      <c r="BH671" s="74"/>
      <c r="BI671" s="74"/>
      <c r="BJ671" s="74"/>
      <c r="BK671" s="74"/>
      <c r="BL671" s="74"/>
      <c r="BM671" s="74"/>
      <c r="BN671" s="74"/>
      <c r="BO671" s="74"/>
      <c r="BP671" s="74"/>
      <c r="BQ671" s="74"/>
      <c r="BR671" s="74"/>
      <c r="BS671" s="74"/>
      <c r="BT671" s="74"/>
      <c r="BU671" s="74"/>
      <c r="BV671" s="74"/>
      <c r="BW671" s="74"/>
      <c r="BX671" s="74"/>
      <c r="BY671" s="74"/>
      <c r="BZ671" s="74"/>
      <c r="CA671" s="74"/>
      <c r="CB671" s="74"/>
      <c r="CC671" s="74"/>
      <c r="CD671" s="74"/>
      <c r="CE671" s="74"/>
      <c r="CF671" s="74"/>
      <c r="CG671" s="74"/>
      <c r="CH671" s="74"/>
      <c r="CI671" s="74"/>
      <c r="CJ671" s="74"/>
      <c r="CK671" s="74"/>
      <c r="CL671" s="74"/>
      <c r="CM671" s="74"/>
      <c r="CN671" s="74"/>
      <c r="CO671" s="74"/>
      <c r="CP671" s="74"/>
      <c r="CQ671" s="74"/>
      <c r="CR671" s="74"/>
      <c r="CS671" s="74"/>
      <c r="CT671" s="74"/>
      <c r="CU671" s="74"/>
      <c r="CV671" s="74"/>
      <c r="CW671" s="74"/>
      <c r="CX671" s="74"/>
      <c r="CY671" s="74"/>
      <c r="CZ671" s="74"/>
      <c r="DA671" s="74"/>
      <c r="DB671" s="74"/>
      <c r="DC671" s="74"/>
      <c r="DD671" s="74"/>
      <c r="DE671" s="74"/>
      <c r="DF671" s="74"/>
      <c r="DG671" s="74"/>
      <c r="DH671" s="74"/>
      <c r="DI671" s="74"/>
      <c r="DJ671" s="74"/>
      <c r="DK671" s="74"/>
      <c r="DL671" s="74"/>
      <c r="DM671" s="74"/>
      <c r="DN671" s="74"/>
      <c r="DO671" s="74"/>
      <c r="DP671" s="74"/>
      <c r="DQ671" s="74"/>
      <c r="DR671" s="74"/>
      <c r="DS671" s="74"/>
      <c r="DT671" s="74"/>
      <c r="DU671" s="74"/>
      <c r="DV671" s="74"/>
      <c r="DW671" s="74"/>
      <c r="DX671" s="74"/>
      <c r="DY671" s="74"/>
      <c r="DZ671" s="74"/>
      <c r="EA671" s="74"/>
      <c r="EB671" s="74"/>
      <c r="EC671" s="74"/>
      <c r="ED671" s="74"/>
      <c r="EE671" s="74"/>
      <c r="EF671" s="74"/>
      <c r="EG671" s="74"/>
      <c r="EH671" s="74"/>
      <c r="EI671" s="74"/>
      <c r="EJ671" s="74"/>
      <c r="EK671" s="74"/>
      <c r="EL671" s="74"/>
      <c r="EM671" s="74"/>
      <c r="EN671" s="74"/>
      <c r="EO671" s="74"/>
      <c r="EP671" s="74"/>
      <c r="EQ671" s="74"/>
      <c r="ER671" s="74"/>
      <c r="ES671" s="74"/>
      <c r="ET671" s="74"/>
      <c r="EU671" s="74"/>
      <c r="EV671" s="74"/>
      <c r="EW671" s="74"/>
      <c r="EX671" s="74"/>
      <c r="EY671" s="74"/>
      <c r="EZ671" s="74"/>
      <c r="FA671" s="74"/>
      <c r="FB671" s="74"/>
      <c r="FC671" s="74"/>
      <c r="FD671" s="74"/>
      <c r="FE671" s="74"/>
      <c r="FF671" s="74"/>
      <c r="FG671" s="74"/>
      <c r="FH671" s="74"/>
      <c r="FI671" s="74"/>
      <c r="FJ671" s="74"/>
      <c r="FK671" s="74"/>
      <c r="FL671" s="74"/>
      <c r="FM671" s="74"/>
      <c r="FN671" s="74"/>
      <c r="FO671" s="74"/>
      <c r="FP671" s="74"/>
      <c r="FQ671" s="74"/>
      <c r="FR671" s="74"/>
      <c r="FS671" s="74"/>
      <c r="FT671" s="74"/>
      <c r="FU671" s="74"/>
      <c r="FV671" s="74"/>
      <c r="FW671" s="74"/>
      <c r="FX671" s="74"/>
      <c r="FY671" s="74"/>
      <c r="FZ671" s="74"/>
      <c r="GA671" s="74"/>
      <c r="GB671" s="74"/>
      <c r="GC671" s="74"/>
    </row>
    <row r="672" spans="4:185">
      <c r="D672" s="74"/>
      <c r="E672" s="74"/>
      <c r="F672" s="74"/>
      <c r="G672" s="74"/>
      <c r="H672" s="74"/>
      <c r="I672" s="74"/>
      <c r="J672" s="74"/>
      <c r="K672" s="74"/>
      <c r="L672" s="74"/>
      <c r="M672" s="74"/>
      <c r="N672" s="74"/>
      <c r="O672" s="74"/>
      <c r="P672" s="74"/>
      <c r="Q672" s="74"/>
      <c r="R672" s="74"/>
      <c r="S672" s="74"/>
      <c r="T672" s="74"/>
      <c r="U672" s="74"/>
      <c r="V672" s="74"/>
      <c r="W672" s="74"/>
      <c r="X672" s="74"/>
      <c r="Y672" s="74"/>
      <c r="Z672" s="74"/>
      <c r="AA672" s="74"/>
      <c r="AB672" s="74"/>
      <c r="AC672" s="74"/>
      <c r="AD672" s="74"/>
      <c r="AE672" s="74"/>
      <c r="AF672" s="74"/>
      <c r="AG672" s="74"/>
      <c r="AH672" s="74"/>
      <c r="AI672" s="74"/>
      <c r="AJ672" s="74"/>
      <c r="AK672" s="74"/>
      <c r="AL672" s="74"/>
      <c r="AM672" s="74"/>
      <c r="AN672" s="74"/>
      <c r="AO672" s="74"/>
      <c r="AP672" s="74"/>
      <c r="AQ672" s="74"/>
      <c r="AR672" s="74"/>
      <c r="AS672" s="74"/>
      <c r="AT672" s="74"/>
      <c r="AU672" s="74"/>
      <c r="AV672" s="74"/>
      <c r="AW672" s="74"/>
      <c r="AX672" s="74"/>
      <c r="AY672" s="74"/>
      <c r="AZ672" s="74"/>
      <c r="BA672" s="74"/>
      <c r="BB672" s="74"/>
      <c r="BC672" s="74"/>
      <c r="BD672" s="74"/>
      <c r="BE672" s="74"/>
      <c r="BF672" s="74"/>
      <c r="BG672" s="74"/>
      <c r="BH672" s="74"/>
      <c r="BI672" s="74"/>
      <c r="BJ672" s="74"/>
      <c r="BK672" s="74"/>
      <c r="BL672" s="74"/>
      <c r="BM672" s="74"/>
      <c r="BN672" s="74"/>
      <c r="BO672" s="74"/>
      <c r="BP672" s="74"/>
      <c r="BQ672" s="74"/>
      <c r="BR672" s="74"/>
      <c r="BS672" s="74"/>
      <c r="BT672" s="74"/>
      <c r="BU672" s="74"/>
      <c r="BV672" s="74"/>
      <c r="BW672" s="74"/>
      <c r="BX672" s="74"/>
      <c r="BY672" s="74"/>
      <c r="BZ672" s="74"/>
      <c r="CA672" s="74"/>
      <c r="CB672" s="74"/>
      <c r="CC672" s="74"/>
      <c r="CD672" s="74"/>
      <c r="CE672" s="74"/>
      <c r="CF672" s="74"/>
      <c r="CG672" s="74"/>
      <c r="CH672" s="74"/>
      <c r="CI672" s="74"/>
      <c r="CJ672" s="74"/>
      <c r="CK672" s="74"/>
      <c r="CL672" s="74"/>
      <c r="CM672" s="74"/>
      <c r="CN672" s="74"/>
      <c r="CO672" s="74"/>
      <c r="CP672" s="74"/>
      <c r="CQ672" s="74"/>
      <c r="CR672" s="74"/>
      <c r="CS672" s="74"/>
      <c r="CT672" s="74"/>
      <c r="CU672" s="74"/>
      <c r="CV672" s="74"/>
      <c r="CW672" s="74"/>
      <c r="CX672" s="74"/>
      <c r="CY672" s="74"/>
      <c r="CZ672" s="74"/>
      <c r="DA672" s="74"/>
      <c r="DB672" s="74"/>
      <c r="DC672" s="74"/>
      <c r="DD672" s="74"/>
      <c r="DE672" s="74"/>
      <c r="DF672" s="74"/>
      <c r="DG672" s="74"/>
      <c r="DH672" s="74"/>
      <c r="DI672" s="74"/>
      <c r="DJ672" s="74"/>
      <c r="DK672" s="74"/>
      <c r="DL672" s="74"/>
      <c r="DM672" s="74"/>
      <c r="DN672" s="74"/>
      <c r="DO672" s="74"/>
      <c r="DP672" s="74"/>
      <c r="DQ672" s="74"/>
      <c r="DR672" s="74"/>
      <c r="DS672" s="74"/>
      <c r="DT672" s="74"/>
      <c r="DU672" s="74"/>
      <c r="DV672" s="74"/>
      <c r="DW672" s="74"/>
      <c r="DX672" s="74"/>
      <c r="DY672" s="74"/>
      <c r="DZ672" s="74"/>
      <c r="EA672" s="74"/>
      <c r="EB672" s="74"/>
      <c r="EC672" s="74"/>
      <c r="ED672" s="74"/>
      <c r="EE672" s="74"/>
      <c r="EF672" s="74"/>
      <c r="EG672" s="74"/>
      <c r="EH672" s="74"/>
      <c r="EI672" s="74"/>
      <c r="EJ672" s="74"/>
      <c r="EK672" s="74"/>
      <c r="EL672" s="74"/>
      <c r="EM672" s="74"/>
      <c r="EN672" s="74"/>
      <c r="EO672" s="74"/>
      <c r="EP672" s="74"/>
      <c r="EQ672" s="74"/>
      <c r="ER672" s="74"/>
      <c r="ES672" s="74"/>
      <c r="ET672" s="74"/>
      <c r="EU672" s="74"/>
      <c r="EV672" s="74"/>
      <c r="EW672" s="74"/>
      <c r="EX672" s="74"/>
      <c r="EY672" s="74"/>
      <c r="EZ672" s="74"/>
      <c r="FA672" s="74"/>
      <c r="FB672" s="74"/>
      <c r="FC672" s="74"/>
      <c r="FD672" s="74"/>
      <c r="FE672" s="74"/>
      <c r="FF672" s="74"/>
      <c r="FG672" s="74"/>
      <c r="FH672" s="74"/>
      <c r="FI672" s="74"/>
      <c r="FJ672" s="74"/>
      <c r="FK672" s="74"/>
      <c r="FL672" s="74"/>
      <c r="FM672" s="74"/>
      <c r="FN672" s="74"/>
      <c r="FO672" s="74"/>
      <c r="FP672" s="74"/>
      <c r="FQ672" s="74"/>
      <c r="FR672" s="74"/>
      <c r="FS672" s="74"/>
      <c r="FT672" s="74"/>
      <c r="FU672" s="74"/>
      <c r="FV672" s="74"/>
      <c r="FW672" s="74"/>
      <c r="FX672" s="74"/>
      <c r="FY672" s="74"/>
      <c r="FZ672" s="74"/>
      <c r="GA672" s="74"/>
      <c r="GB672" s="74"/>
      <c r="GC672" s="74"/>
    </row>
    <row r="673" spans="4:185">
      <c r="D673" s="74"/>
      <c r="E673" s="74"/>
      <c r="F673" s="74"/>
      <c r="G673" s="74"/>
      <c r="H673" s="74"/>
      <c r="I673" s="74"/>
      <c r="J673" s="74"/>
      <c r="K673" s="74"/>
      <c r="L673" s="74"/>
      <c r="M673" s="74"/>
      <c r="N673" s="74"/>
      <c r="O673" s="74"/>
      <c r="P673" s="74"/>
      <c r="Q673" s="74"/>
      <c r="R673" s="74"/>
      <c r="S673" s="74"/>
      <c r="T673" s="74"/>
      <c r="U673" s="74"/>
      <c r="V673" s="74"/>
      <c r="W673" s="74"/>
      <c r="X673" s="74"/>
      <c r="Y673" s="74"/>
      <c r="Z673" s="74"/>
      <c r="AA673" s="74"/>
      <c r="AB673" s="74"/>
      <c r="AC673" s="74"/>
      <c r="AD673" s="74"/>
      <c r="AE673" s="74"/>
      <c r="AF673" s="74"/>
      <c r="AG673" s="74"/>
      <c r="AH673" s="74"/>
      <c r="AI673" s="74"/>
      <c r="AJ673" s="74"/>
      <c r="AK673" s="74"/>
      <c r="AL673" s="74"/>
      <c r="AM673" s="74"/>
      <c r="AN673" s="74"/>
      <c r="AO673" s="74"/>
      <c r="AP673" s="74"/>
      <c r="AQ673" s="74"/>
      <c r="AR673" s="74"/>
      <c r="AS673" s="74"/>
      <c r="AT673" s="74"/>
      <c r="AU673" s="74"/>
      <c r="AV673" s="74"/>
      <c r="AW673" s="74"/>
      <c r="AX673" s="74"/>
      <c r="AY673" s="74"/>
      <c r="AZ673" s="74"/>
      <c r="BA673" s="74"/>
      <c r="BB673" s="74"/>
      <c r="BC673" s="74"/>
      <c r="BD673" s="74"/>
      <c r="BE673" s="74"/>
      <c r="BF673" s="74"/>
      <c r="BG673" s="74"/>
      <c r="BH673" s="74"/>
      <c r="BI673" s="74"/>
      <c r="BJ673" s="74"/>
      <c r="BK673" s="74"/>
      <c r="BL673" s="74"/>
      <c r="BM673" s="74"/>
      <c r="BN673" s="74"/>
      <c r="BO673" s="74"/>
      <c r="BP673" s="74"/>
      <c r="BQ673" s="74"/>
      <c r="BR673" s="74"/>
      <c r="BS673" s="74"/>
      <c r="BT673" s="74"/>
      <c r="BU673" s="74"/>
      <c r="BV673" s="74"/>
      <c r="BW673" s="74"/>
      <c r="BX673" s="74"/>
      <c r="BY673" s="74"/>
      <c r="BZ673" s="74"/>
      <c r="CA673" s="74"/>
      <c r="CB673" s="74"/>
      <c r="CC673" s="74"/>
      <c r="CD673" s="74"/>
      <c r="CE673" s="74"/>
      <c r="CF673" s="74"/>
      <c r="CG673" s="74"/>
      <c r="CH673" s="74"/>
      <c r="CI673" s="74"/>
      <c r="CJ673" s="74"/>
      <c r="CK673" s="74"/>
      <c r="CL673" s="74"/>
      <c r="CM673" s="74"/>
      <c r="CN673" s="74"/>
      <c r="CO673" s="74"/>
      <c r="CP673" s="74"/>
      <c r="CQ673" s="74"/>
      <c r="CR673" s="74"/>
      <c r="CS673" s="74"/>
      <c r="CT673" s="74"/>
      <c r="CU673" s="74"/>
      <c r="CV673" s="74"/>
      <c r="CW673" s="74"/>
      <c r="CX673" s="74"/>
      <c r="CY673" s="74"/>
      <c r="CZ673" s="74"/>
      <c r="DA673" s="74"/>
      <c r="DB673" s="74"/>
      <c r="DC673" s="74"/>
      <c r="DD673" s="74"/>
      <c r="DE673" s="74"/>
      <c r="DF673" s="74"/>
      <c r="DG673" s="74"/>
      <c r="DH673" s="74"/>
      <c r="DI673" s="74"/>
      <c r="DJ673" s="74"/>
      <c r="DK673" s="74"/>
      <c r="DL673" s="74"/>
      <c r="DM673" s="74"/>
      <c r="DN673" s="74"/>
      <c r="DO673" s="74"/>
      <c r="DP673" s="74"/>
      <c r="DQ673" s="74"/>
      <c r="DR673" s="74"/>
      <c r="DS673" s="74"/>
      <c r="DT673" s="74"/>
      <c r="DU673" s="74"/>
      <c r="DV673" s="74"/>
      <c r="DW673" s="74"/>
      <c r="DX673" s="74"/>
      <c r="DY673" s="74"/>
      <c r="DZ673" s="74"/>
      <c r="EA673" s="74"/>
      <c r="EB673" s="74"/>
      <c r="EC673" s="74"/>
      <c r="ED673" s="74"/>
      <c r="EE673" s="74"/>
      <c r="EF673" s="74"/>
      <c r="EG673" s="74"/>
      <c r="EH673" s="74"/>
      <c r="EI673" s="74"/>
      <c r="EJ673" s="74"/>
      <c r="EK673" s="74"/>
      <c r="EL673" s="74"/>
      <c r="EM673" s="74"/>
      <c r="EN673" s="74"/>
      <c r="EO673" s="74"/>
      <c r="EP673" s="74"/>
      <c r="EQ673" s="74"/>
      <c r="ER673" s="74"/>
      <c r="ES673" s="74"/>
      <c r="ET673" s="74"/>
      <c r="EU673" s="74"/>
      <c r="EV673" s="74"/>
      <c r="EW673" s="74"/>
      <c r="EX673" s="74"/>
      <c r="EY673" s="74"/>
      <c r="EZ673" s="74"/>
      <c r="FA673" s="74"/>
      <c r="FB673" s="74"/>
      <c r="FC673" s="74"/>
      <c r="FD673" s="74"/>
      <c r="FE673" s="74"/>
      <c r="FF673" s="74"/>
      <c r="FG673" s="74"/>
      <c r="FH673" s="74"/>
      <c r="FI673" s="74"/>
      <c r="FJ673" s="74"/>
      <c r="FK673" s="74"/>
      <c r="FL673" s="74"/>
      <c r="FM673" s="74"/>
      <c r="FN673" s="74"/>
      <c r="FO673" s="74"/>
      <c r="FP673" s="74"/>
      <c r="FQ673" s="74"/>
      <c r="FR673" s="74"/>
      <c r="FS673" s="74"/>
      <c r="FT673" s="74"/>
      <c r="FU673" s="74"/>
      <c r="FV673" s="74"/>
      <c r="FW673" s="74"/>
      <c r="FX673" s="74"/>
      <c r="FY673" s="74"/>
      <c r="FZ673" s="74"/>
      <c r="GA673" s="74"/>
      <c r="GB673" s="74"/>
      <c r="GC673" s="74"/>
    </row>
    <row r="674" spans="4:185">
      <c r="D674" s="74"/>
      <c r="E674" s="74"/>
      <c r="F674" s="74"/>
      <c r="G674" s="74"/>
      <c r="H674" s="74"/>
      <c r="I674" s="74"/>
      <c r="J674" s="74"/>
      <c r="K674" s="74"/>
      <c r="L674" s="74"/>
      <c r="M674" s="74"/>
      <c r="N674" s="74"/>
      <c r="O674" s="74"/>
      <c r="P674" s="74"/>
      <c r="Q674" s="74"/>
      <c r="R674" s="74"/>
      <c r="S674" s="74"/>
      <c r="T674" s="74"/>
      <c r="U674" s="74"/>
      <c r="V674" s="74"/>
      <c r="W674" s="74"/>
      <c r="X674" s="74"/>
      <c r="Y674" s="74"/>
      <c r="Z674" s="74"/>
      <c r="AA674" s="74"/>
      <c r="AB674" s="74"/>
      <c r="AC674" s="74"/>
      <c r="AD674" s="74"/>
      <c r="AE674" s="74"/>
      <c r="AF674" s="74"/>
      <c r="AG674" s="74"/>
      <c r="AH674" s="74"/>
      <c r="AI674" s="74"/>
      <c r="AJ674" s="74"/>
      <c r="AK674" s="74"/>
      <c r="AL674" s="74"/>
      <c r="AM674" s="74"/>
      <c r="AN674" s="74"/>
      <c r="AO674" s="74"/>
      <c r="AP674" s="74"/>
      <c r="AQ674" s="74"/>
      <c r="AR674" s="74"/>
      <c r="AS674" s="74"/>
      <c r="AT674" s="74"/>
      <c r="AU674" s="74"/>
      <c r="AV674" s="74"/>
      <c r="AW674" s="74"/>
      <c r="AX674" s="74"/>
      <c r="AY674" s="74"/>
      <c r="AZ674" s="74"/>
      <c r="BA674" s="74"/>
      <c r="BB674" s="74"/>
      <c r="BC674" s="74"/>
      <c r="BD674" s="74"/>
      <c r="BE674" s="74"/>
      <c r="BF674" s="74"/>
      <c r="BG674" s="74"/>
      <c r="BH674" s="74"/>
      <c r="BI674" s="74"/>
      <c r="BJ674" s="74"/>
      <c r="BK674" s="74"/>
      <c r="BL674" s="74"/>
      <c r="BM674" s="74"/>
      <c r="BN674" s="74"/>
      <c r="BO674" s="74"/>
      <c r="BP674" s="74"/>
      <c r="BQ674" s="74"/>
      <c r="BR674" s="74"/>
      <c r="BS674" s="74"/>
      <c r="BT674" s="74"/>
      <c r="BU674" s="74"/>
      <c r="BV674" s="74"/>
      <c r="BW674" s="74"/>
      <c r="BX674" s="74"/>
      <c r="BY674" s="74"/>
      <c r="BZ674" s="74"/>
      <c r="CA674" s="74"/>
      <c r="CB674" s="74"/>
      <c r="CC674" s="74"/>
      <c r="CD674" s="74"/>
      <c r="CE674" s="74"/>
      <c r="CF674" s="74"/>
      <c r="CG674" s="74"/>
      <c r="CH674" s="74"/>
      <c r="CI674" s="74"/>
      <c r="CJ674" s="74"/>
      <c r="CK674" s="74"/>
      <c r="CL674" s="74"/>
      <c r="CM674" s="74"/>
      <c r="CN674" s="74"/>
      <c r="CO674" s="74"/>
      <c r="CP674" s="74"/>
      <c r="CQ674" s="74"/>
      <c r="CR674" s="74"/>
      <c r="CS674" s="74"/>
      <c r="CT674" s="74"/>
      <c r="CU674" s="74"/>
      <c r="CV674" s="74"/>
      <c r="CW674" s="74"/>
      <c r="CX674" s="74"/>
      <c r="CY674" s="74"/>
      <c r="CZ674" s="74"/>
      <c r="DA674" s="74"/>
      <c r="DB674" s="74"/>
      <c r="DC674" s="74"/>
      <c r="DD674" s="74"/>
      <c r="DE674" s="74"/>
      <c r="DF674" s="74"/>
      <c r="DG674" s="74"/>
      <c r="DH674" s="74"/>
      <c r="DI674" s="74"/>
      <c r="DJ674" s="74"/>
      <c r="DK674" s="74"/>
      <c r="DL674" s="74"/>
      <c r="DM674" s="74"/>
      <c r="DN674" s="74"/>
      <c r="DO674" s="74"/>
      <c r="DP674" s="74"/>
      <c r="DQ674" s="74"/>
      <c r="DR674" s="74"/>
      <c r="DS674" s="74"/>
      <c r="DT674" s="74"/>
      <c r="DU674" s="74"/>
      <c r="DV674" s="74"/>
      <c r="DW674" s="74"/>
      <c r="DX674" s="74"/>
      <c r="DY674" s="74"/>
      <c r="DZ674" s="74"/>
      <c r="EA674" s="74"/>
      <c r="EB674" s="74"/>
      <c r="EC674" s="74"/>
      <c r="ED674" s="74"/>
      <c r="EE674" s="74"/>
      <c r="EF674" s="74"/>
      <c r="EG674" s="74"/>
      <c r="EH674" s="74"/>
      <c r="EI674" s="74"/>
      <c r="EJ674" s="74"/>
      <c r="EK674" s="74"/>
      <c r="EL674" s="74"/>
      <c r="EM674" s="74"/>
      <c r="EN674" s="74"/>
      <c r="EO674" s="74"/>
      <c r="EP674" s="74"/>
      <c r="EQ674" s="74"/>
      <c r="ER674" s="74"/>
      <c r="ES674" s="74"/>
      <c r="ET674" s="74"/>
      <c r="EU674" s="74"/>
      <c r="EV674" s="74"/>
      <c r="EW674" s="74"/>
      <c r="EX674" s="74"/>
      <c r="EY674" s="74"/>
      <c r="EZ674" s="74"/>
      <c r="FA674" s="74"/>
      <c r="FB674" s="74"/>
      <c r="FC674" s="74"/>
      <c r="FD674" s="74"/>
      <c r="FE674" s="74"/>
      <c r="FF674" s="74"/>
      <c r="FG674" s="74"/>
      <c r="FH674" s="74"/>
      <c r="FI674" s="74"/>
      <c r="FJ674" s="74"/>
      <c r="FK674" s="74"/>
      <c r="FL674" s="74"/>
      <c r="FM674" s="74"/>
      <c r="FN674" s="74"/>
      <c r="FO674" s="74"/>
      <c r="FP674" s="74"/>
      <c r="FQ674" s="74"/>
      <c r="FR674" s="74"/>
      <c r="FS674" s="74"/>
      <c r="FT674" s="74"/>
      <c r="FU674" s="74"/>
      <c r="FV674" s="74"/>
      <c r="FW674" s="74"/>
      <c r="FX674" s="74"/>
      <c r="FY674" s="74"/>
      <c r="FZ674" s="74"/>
      <c r="GA674" s="74"/>
      <c r="GB674" s="74"/>
      <c r="GC674" s="74"/>
    </row>
    <row r="675" spans="4:185">
      <c r="D675" s="74"/>
      <c r="E675" s="74"/>
      <c r="F675" s="74"/>
      <c r="G675" s="74"/>
      <c r="H675" s="74"/>
      <c r="I675" s="74"/>
      <c r="J675" s="74"/>
      <c r="K675" s="74"/>
      <c r="L675" s="74"/>
      <c r="M675" s="74"/>
      <c r="N675" s="74"/>
      <c r="O675" s="74"/>
      <c r="P675" s="74"/>
      <c r="Q675" s="74"/>
      <c r="R675" s="74"/>
      <c r="S675" s="74"/>
      <c r="T675" s="74"/>
      <c r="U675" s="74"/>
      <c r="V675" s="74"/>
      <c r="W675" s="74"/>
      <c r="X675" s="74"/>
      <c r="Y675" s="74"/>
      <c r="Z675" s="74"/>
      <c r="AA675" s="74"/>
      <c r="AB675" s="74"/>
      <c r="AC675" s="74"/>
      <c r="AD675" s="74"/>
      <c r="AE675" s="74"/>
      <c r="AF675" s="74"/>
      <c r="AG675" s="74"/>
      <c r="AH675" s="74"/>
      <c r="AI675" s="74"/>
      <c r="AJ675" s="74"/>
      <c r="AK675" s="74"/>
      <c r="AL675" s="74"/>
      <c r="AM675" s="74"/>
      <c r="AN675" s="74"/>
      <c r="AO675" s="74"/>
      <c r="AP675" s="74"/>
      <c r="AQ675" s="74"/>
      <c r="AR675" s="74"/>
      <c r="AS675" s="74"/>
      <c r="AT675" s="74"/>
      <c r="AU675" s="74"/>
      <c r="AV675" s="74"/>
      <c r="AW675" s="74"/>
      <c r="AX675" s="74"/>
      <c r="AY675" s="74"/>
      <c r="AZ675" s="74"/>
      <c r="BA675" s="74"/>
      <c r="BB675" s="74"/>
      <c r="BC675" s="74"/>
      <c r="BD675" s="74"/>
      <c r="BE675" s="74"/>
      <c r="BF675" s="74"/>
      <c r="BG675" s="74"/>
      <c r="BH675" s="74"/>
      <c r="BI675" s="74"/>
      <c r="BJ675" s="74"/>
      <c r="BK675" s="74"/>
      <c r="BL675" s="74"/>
      <c r="BM675" s="74"/>
      <c r="BN675" s="74"/>
      <c r="BO675" s="74"/>
      <c r="BP675" s="74"/>
      <c r="BQ675" s="74"/>
      <c r="BR675" s="74"/>
      <c r="BS675" s="74"/>
      <c r="BT675" s="74"/>
      <c r="BU675" s="74"/>
      <c r="BV675" s="74"/>
      <c r="BW675" s="74"/>
      <c r="BX675" s="74"/>
      <c r="BY675" s="74"/>
      <c r="BZ675" s="74"/>
      <c r="CA675" s="74"/>
      <c r="CB675" s="74"/>
      <c r="CC675" s="74"/>
      <c r="CD675" s="74"/>
      <c r="CE675" s="74"/>
      <c r="CF675" s="74"/>
      <c r="CG675" s="74"/>
      <c r="CH675" s="74"/>
      <c r="CI675" s="74"/>
      <c r="CJ675" s="74"/>
      <c r="CK675" s="74"/>
      <c r="CL675" s="74"/>
      <c r="CM675" s="74"/>
      <c r="CN675" s="74"/>
      <c r="CO675" s="74"/>
      <c r="CP675" s="74"/>
      <c r="CQ675" s="74"/>
      <c r="CR675" s="74"/>
      <c r="CS675" s="74"/>
      <c r="CT675" s="74"/>
      <c r="CU675" s="74"/>
      <c r="CV675" s="74"/>
      <c r="CW675" s="74"/>
      <c r="CX675" s="74"/>
      <c r="CY675" s="74"/>
      <c r="CZ675" s="74"/>
      <c r="DA675" s="74"/>
      <c r="DB675" s="74"/>
      <c r="DC675" s="74"/>
      <c r="DD675" s="74"/>
      <c r="DE675" s="74"/>
      <c r="DF675" s="74"/>
      <c r="DG675" s="74"/>
      <c r="DH675" s="74"/>
      <c r="DI675" s="74"/>
      <c r="DJ675" s="74"/>
      <c r="DK675" s="74"/>
      <c r="DL675" s="74"/>
      <c r="DM675" s="74"/>
      <c r="DN675" s="74"/>
      <c r="DO675" s="74"/>
      <c r="DP675" s="74"/>
      <c r="DQ675" s="74"/>
      <c r="DR675" s="74"/>
      <c r="DS675" s="74"/>
      <c r="DT675" s="74"/>
      <c r="DU675" s="74"/>
      <c r="DV675" s="74"/>
      <c r="DW675" s="74"/>
      <c r="DX675" s="74"/>
      <c r="DY675" s="74"/>
      <c r="DZ675" s="74"/>
      <c r="EA675" s="74"/>
      <c r="EB675" s="74"/>
      <c r="EC675" s="74"/>
      <c r="ED675" s="74"/>
      <c r="EE675" s="74"/>
      <c r="EF675" s="74"/>
      <c r="EG675" s="74"/>
      <c r="EH675" s="74"/>
      <c r="EI675" s="74"/>
      <c r="EJ675" s="74"/>
      <c r="EK675" s="74"/>
      <c r="EL675" s="74"/>
      <c r="EM675" s="74"/>
      <c r="EN675" s="74"/>
      <c r="EO675" s="74"/>
      <c r="EP675" s="74"/>
      <c r="EQ675" s="74"/>
      <c r="ER675" s="74"/>
      <c r="ES675" s="74"/>
      <c r="ET675" s="74"/>
      <c r="EU675" s="74"/>
      <c r="EV675" s="74"/>
      <c r="EW675" s="74"/>
      <c r="EX675" s="74"/>
      <c r="EY675" s="74"/>
      <c r="EZ675" s="74"/>
      <c r="FA675" s="74"/>
      <c r="FB675" s="74"/>
      <c r="FC675" s="74"/>
      <c r="FD675" s="74"/>
      <c r="FE675" s="74"/>
      <c r="FF675" s="74"/>
      <c r="FG675" s="74"/>
      <c r="FH675" s="74"/>
      <c r="FI675" s="74"/>
      <c r="FJ675" s="74"/>
      <c r="FK675" s="74"/>
      <c r="FL675" s="74"/>
      <c r="FM675" s="74"/>
      <c r="FN675" s="74"/>
      <c r="FO675" s="74"/>
      <c r="FP675" s="74"/>
      <c r="FQ675" s="74"/>
      <c r="FR675" s="74"/>
      <c r="FS675" s="74"/>
      <c r="FT675" s="74"/>
      <c r="FU675" s="74"/>
      <c r="FV675" s="74"/>
      <c r="FW675" s="74"/>
      <c r="FX675" s="74"/>
      <c r="FY675" s="74"/>
      <c r="FZ675" s="74"/>
      <c r="GA675" s="74"/>
      <c r="GB675" s="74"/>
      <c r="GC675" s="74"/>
    </row>
    <row r="676" spans="4:185">
      <c r="D676" s="74"/>
      <c r="E676" s="74"/>
      <c r="F676" s="74"/>
      <c r="G676" s="74"/>
      <c r="H676" s="74"/>
      <c r="I676" s="74"/>
      <c r="J676" s="74"/>
      <c r="K676" s="74"/>
      <c r="L676" s="74"/>
      <c r="M676" s="74"/>
      <c r="N676" s="74"/>
      <c r="O676" s="74"/>
      <c r="P676" s="74"/>
      <c r="Q676" s="74"/>
      <c r="R676" s="74"/>
      <c r="S676" s="74"/>
      <c r="T676" s="74"/>
      <c r="U676" s="74"/>
      <c r="V676" s="74"/>
      <c r="W676" s="74"/>
      <c r="X676" s="74"/>
      <c r="Y676" s="74"/>
      <c r="Z676" s="74"/>
      <c r="AA676" s="74"/>
      <c r="AB676" s="74"/>
      <c r="AC676" s="74"/>
      <c r="AD676" s="74"/>
      <c r="AE676" s="74"/>
      <c r="AF676" s="74"/>
      <c r="AG676" s="74"/>
      <c r="AH676" s="74"/>
      <c r="AI676" s="74"/>
      <c r="AJ676" s="74"/>
      <c r="AK676" s="74"/>
      <c r="AL676" s="74"/>
      <c r="AM676" s="74"/>
      <c r="AN676" s="74"/>
      <c r="AO676" s="74"/>
      <c r="AP676" s="74"/>
      <c r="AQ676" s="74"/>
      <c r="AR676" s="74"/>
      <c r="AS676" s="74"/>
      <c r="AT676" s="74"/>
      <c r="AU676" s="74"/>
      <c r="AV676" s="74"/>
      <c r="AW676" s="74"/>
      <c r="AX676" s="74"/>
      <c r="AY676" s="74"/>
      <c r="AZ676" s="74"/>
      <c r="BA676" s="74"/>
      <c r="BB676" s="74"/>
      <c r="BC676" s="74"/>
      <c r="BD676" s="74"/>
      <c r="BE676" s="74"/>
      <c r="BF676" s="74"/>
      <c r="BG676" s="74"/>
      <c r="BH676" s="74"/>
      <c r="BI676" s="74"/>
      <c r="BJ676" s="74"/>
      <c r="BK676" s="74"/>
      <c r="BL676" s="74"/>
      <c r="BM676" s="74"/>
      <c r="BN676" s="74"/>
      <c r="BO676" s="74"/>
      <c r="BP676" s="74"/>
      <c r="BQ676" s="74"/>
      <c r="BR676" s="74"/>
      <c r="BS676" s="74"/>
      <c r="BT676" s="74"/>
      <c r="BU676" s="74"/>
      <c r="BV676" s="74"/>
      <c r="BW676" s="74"/>
      <c r="BX676" s="74"/>
      <c r="BY676" s="74"/>
      <c r="BZ676" s="74"/>
      <c r="CA676" s="74"/>
      <c r="CB676" s="74"/>
      <c r="CC676" s="74"/>
      <c r="CD676" s="74"/>
      <c r="CE676" s="74"/>
      <c r="CF676" s="74"/>
      <c r="CG676" s="74"/>
      <c r="CH676" s="74"/>
      <c r="CI676" s="74"/>
      <c r="CJ676" s="74"/>
      <c r="CK676" s="74"/>
      <c r="CL676" s="74"/>
      <c r="CM676" s="74"/>
      <c r="CN676" s="74"/>
      <c r="CO676" s="74"/>
      <c r="CP676" s="74"/>
      <c r="CQ676" s="74"/>
      <c r="CR676" s="74"/>
      <c r="CS676" s="74"/>
      <c r="CT676" s="74"/>
      <c r="CU676" s="74"/>
      <c r="CV676" s="74"/>
      <c r="CW676" s="74"/>
      <c r="CX676" s="74"/>
      <c r="CY676" s="74"/>
      <c r="CZ676" s="74"/>
      <c r="DA676" s="74"/>
      <c r="DB676" s="74"/>
      <c r="DC676" s="74"/>
      <c r="DD676" s="74"/>
      <c r="DE676" s="74"/>
      <c r="DF676" s="74"/>
      <c r="DG676" s="74"/>
      <c r="DH676" s="74"/>
      <c r="DI676" s="74"/>
      <c r="DJ676" s="74"/>
      <c r="DK676" s="74"/>
      <c r="DL676" s="74"/>
      <c r="DM676" s="74"/>
      <c r="DN676" s="74"/>
      <c r="DO676" s="74"/>
      <c r="DP676" s="74"/>
      <c r="DQ676" s="74"/>
      <c r="DR676" s="74"/>
      <c r="DS676" s="74"/>
      <c r="DT676" s="74"/>
      <c r="DU676" s="74"/>
      <c r="DV676" s="74"/>
      <c r="DW676" s="74"/>
      <c r="DX676" s="74"/>
      <c r="DY676" s="74"/>
      <c r="DZ676" s="74"/>
      <c r="EA676" s="74"/>
      <c r="EB676" s="74"/>
      <c r="EC676" s="74"/>
      <c r="ED676" s="74"/>
      <c r="EE676" s="74"/>
      <c r="EF676" s="74"/>
      <c r="EG676" s="74"/>
      <c r="EH676" s="74"/>
      <c r="EI676" s="74"/>
      <c r="EJ676" s="74"/>
      <c r="EK676" s="74"/>
      <c r="EL676" s="74"/>
      <c r="EM676" s="74"/>
      <c r="EN676" s="74"/>
      <c r="EO676" s="74"/>
      <c r="EP676" s="74"/>
      <c r="EQ676" s="74"/>
      <c r="ER676" s="74"/>
      <c r="ES676" s="74"/>
      <c r="ET676" s="74"/>
      <c r="EU676" s="74"/>
      <c r="EV676" s="74"/>
      <c r="EW676" s="74"/>
      <c r="EX676" s="74"/>
      <c r="EY676" s="74"/>
      <c r="EZ676" s="74"/>
      <c r="FA676" s="74"/>
      <c r="FB676" s="74"/>
      <c r="FC676" s="74"/>
      <c r="FD676" s="74"/>
      <c r="FE676" s="74"/>
      <c r="FF676" s="74"/>
      <c r="FG676" s="74"/>
      <c r="FH676" s="74"/>
      <c r="FI676" s="74"/>
      <c r="FJ676" s="74"/>
      <c r="FK676" s="74"/>
      <c r="FL676" s="74"/>
      <c r="FM676" s="74"/>
      <c r="FN676" s="74"/>
      <c r="FO676" s="74"/>
      <c r="FP676" s="74"/>
      <c r="FQ676" s="74"/>
      <c r="FR676" s="74"/>
      <c r="FS676" s="74"/>
      <c r="FT676" s="74"/>
      <c r="FU676" s="74"/>
      <c r="FV676" s="74"/>
      <c r="FW676" s="74"/>
      <c r="FX676" s="74"/>
      <c r="FY676" s="74"/>
      <c r="FZ676" s="74"/>
      <c r="GA676" s="74"/>
      <c r="GB676" s="74"/>
      <c r="GC676" s="74"/>
    </row>
    <row r="677" spans="4:185">
      <c r="D677" s="74"/>
      <c r="E677" s="74"/>
      <c r="F677" s="74"/>
      <c r="G677" s="74"/>
      <c r="H677" s="74"/>
      <c r="I677" s="74"/>
      <c r="J677" s="74"/>
      <c r="K677" s="74"/>
      <c r="L677" s="74"/>
      <c r="M677" s="74"/>
      <c r="N677" s="74"/>
      <c r="O677" s="74"/>
      <c r="P677" s="74"/>
      <c r="Q677" s="74"/>
      <c r="R677" s="74"/>
      <c r="S677" s="74"/>
      <c r="T677" s="74"/>
      <c r="U677" s="74"/>
      <c r="V677" s="74"/>
      <c r="W677" s="74"/>
      <c r="X677" s="74"/>
      <c r="Y677" s="74"/>
      <c r="Z677" s="74"/>
      <c r="AA677" s="74"/>
      <c r="AB677" s="74"/>
      <c r="AC677" s="74"/>
      <c r="AD677" s="74"/>
      <c r="AE677" s="74"/>
      <c r="AF677" s="74"/>
      <c r="AG677" s="74"/>
      <c r="AH677" s="74"/>
      <c r="AI677" s="74"/>
      <c r="AJ677" s="74"/>
      <c r="AK677" s="74"/>
      <c r="AL677" s="74"/>
      <c r="AM677" s="74"/>
      <c r="AN677" s="74"/>
      <c r="AO677" s="74"/>
      <c r="AP677" s="74"/>
      <c r="AQ677" s="74"/>
      <c r="AR677" s="74"/>
      <c r="AS677" s="74"/>
      <c r="AT677" s="74"/>
      <c r="AU677" s="74"/>
      <c r="AV677" s="74"/>
      <c r="AW677" s="74"/>
      <c r="AX677" s="74"/>
      <c r="AY677" s="74"/>
      <c r="AZ677" s="74"/>
      <c r="BA677" s="74"/>
      <c r="BB677" s="74"/>
      <c r="BC677" s="74"/>
      <c r="BD677" s="74"/>
      <c r="BE677" s="74"/>
      <c r="BF677" s="74"/>
      <c r="BG677" s="74"/>
      <c r="BH677" s="74"/>
      <c r="BI677" s="74"/>
      <c r="BJ677" s="74"/>
      <c r="BK677" s="74"/>
      <c r="BL677" s="74"/>
      <c r="BM677" s="74"/>
      <c r="BN677" s="74"/>
      <c r="BO677" s="74"/>
      <c r="BP677" s="74"/>
      <c r="BQ677" s="74"/>
      <c r="BR677" s="74"/>
      <c r="BS677" s="74"/>
      <c r="BT677" s="74"/>
      <c r="BU677" s="74"/>
      <c r="BV677" s="74"/>
      <c r="BW677" s="74"/>
      <c r="BX677" s="74"/>
      <c r="BY677" s="74"/>
      <c r="BZ677" s="74"/>
      <c r="CA677" s="74"/>
      <c r="CB677" s="74"/>
      <c r="CC677" s="74"/>
      <c r="CD677" s="74"/>
      <c r="CE677" s="74"/>
      <c r="CF677" s="74"/>
      <c r="CG677" s="74"/>
      <c r="CH677" s="74"/>
      <c r="CI677" s="74"/>
      <c r="CJ677" s="74"/>
      <c r="CK677" s="74"/>
      <c r="CL677" s="74"/>
      <c r="CM677" s="74"/>
      <c r="CN677" s="74"/>
      <c r="CO677" s="74"/>
      <c r="CP677" s="74"/>
      <c r="CQ677" s="74"/>
      <c r="CR677" s="74"/>
      <c r="CS677" s="74"/>
      <c r="CT677" s="74"/>
      <c r="CU677" s="74"/>
      <c r="CV677" s="74"/>
      <c r="CW677" s="74"/>
      <c r="CX677" s="74"/>
      <c r="CY677" s="74"/>
      <c r="CZ677" s="74"/>
      <c r="DA677" s="74"/>
      <c r="DB677" s="74"/>
      <c r="DC677" s="74"/>
      <c r="DD677" s="74"/>
      <c r="DE677" s="74"/>
      <c r="DF677" s="74"/>
      <c r="DG677" s="74"/>
      <c r="DH677" s="74"/>
      <c r="DI677" s="74"/>
      <c r="DJ677" s="74"/>
      <c r="DK677" s="74"/>
      <c r="DL677" s="74"/>
      <c r="DM677" s="74"/>
      <c r="DN677" s="74"/>
      <c r="DO677" s="74"/>
      <c r="DP677" s="74"/>
      <c r="DQ677" s="74"/>
      <c r="DR677" s="74"/>
      <c r="DS677" s="74"/>
      <c r="DT677" s="74"/>
      <c r="DU677" s="74"/>
      <c r="DV677" s="74"/>
      <c r="DW677" s="74"/>
      <c r="DX677" s="74"/>
      <c r="DY677" s="74"/>
      <c r="DZ677" s="74"/>
      <c r="EA677" s="74"/>
      <c r="EB677" s="74"/>
      <c r="EC677" s="74"/>
      <c r="ED677" s="74"/>
      <c r="EE677" s="74"/>
      <c r="EF677" s="74"/>
      <c r="EG677" s="74"/>
      <c r="EH677" s="74"/>
      <c r="EI677" s="74"/>
      <c r="EJ677" s="74"/>
      <c r="EK677" s="74"/>
      <c r="EL677" s="74"/>
      <c r="EM677" s="74"/>
      <c r="EN677" s="74"/>
      <c r="EO677" s="74"/>
      <c r="EP677" s="74"/>
      <c r="EQ677" s="74"/>
      <c r="ER677" s="74"/>
      <c r="ES677" s="74"/>
      <c r="ET677" s="74"/>
      <c r="EU677" s="74"/>
      <c r="EV677" s="74"/>
      <c r="EW677" s="74"/>
      <c r="EX677" s="74"/>
      <c r="EY677" s="74"/>
      <c r="EZ677" s="74"/>
      <c r="FA677" s="74"/>
      <c r="FB677" s="74"/>
      <c r="FC677" s="74"/>
      <c r="FD677" s="74"/>
      <c r="FE677" s="74"/>
      <c r="FF677" s="74"/>
      <c r="FG677" s="74"/>
      <c r="FH677" s="74"/>
      <c r="FI677" s="74"/>
      <c r="FJ677" s="74"/>
      <c r="FK677" s="74"/>
      <c r="FL677" s="74"/>
      <c r="FM677" s="74"/>
      <c r="FN677" s="74"/>
      <c r="FO677" s="74"/>
      <c r="FP677" s="74"/>
      <c r="FQ677" s="74"/>
      <c r="FR677" s="74"/>
      <c r="FS677" s="74"/>
      <c r="FT677" s="74"/>
      <c r="FU677" s="74"/>
      <c r="FV677" s="74"/>
      <c r="FW677" s="74"/>
      <c r="FX677" s="74"/>
      <c r="FY677" s="74"/>
      <c r="FZ677" s="74"/>
      <c r="GA677" s="74"/>
      <c r="GB677" s="74"/>
      <c r="GC677" s="74"/>
    </row>
    <row r="678" spans="4:185">
      <c r="D678" s="74"/>
      <c r="E678" s="74"/>
      <c r="F678" s="74"/>
      <c r="G678" s="74"/>
      <c r="H678" s="74"/>
      <c r="I678" s="74"/>
      <c r="J678" s="74"/>
      <c r="K678" s="74"/>
      <c r="L678" s="74"/>
      <c r="M678" s="74"/>
      <c r="N678" s="74"/>
      <c r="O678" s="74"/>
      <c r="P678" s="74"/>
      <c r="Q678" s="74"/>
      <c r="R678" s="74"/>
      <c r="S678" s="74"/>
      <c r="T678" s="74"/>
      <c r="U678" s="74"/>
      <c r="V678" s="74"/>
      <c r="W678" s="74"/>
      <c r="X678" s="74"/>
      <c r="Y678" s="74"/>
      <c r="Z678" s="74"/>
      <c r="AA678" s="74"/>
      <c r="AB678" s="74"/>
      <c r="AC678" s="74"/>
      <c r="AD678" s="74"/>
      <c r="AE678" s="74"/>
      <c r="AF678" s="74"/>
      <c r="AG678" s="74"/>
      <c r="AH678" s="74"/>
      <c r="AI678" s="74"/>
      <c r="AJ678" s="74"/>
      <c r="AK678" s="74"/>
      <c r="AL678" s="74"/>
      <c r="AM678" s="74"/>
      <c r="AN678" s="74"/>
      <c r="AO678" s="74"/>
      <c r="AP678" s="74"/>
      <c r="AQ678" s="74"/>
      <c r="AR678" s="74"/>
      <c r="AS678" s="74"/>
      <c r="AT678" s="74"/>
      <c r="AU678" s="74"/>
      <c r="AV678" s="74"/>
      <c r="AW678" s="74"/>
      <c r="AX678" s="74"/>
      <c r="AY678" s="74"/>
      <c r="AZ678" s="74"/>
      <c r="BA678" s="74"/>
      <c r="BB678" s="74"/>
      <c r="BC678" s="74"/>
      <c r="BD678" s="74"/>
      <c r="BE678" s="74"/>
      <c r="BF678" s="74"/>
      <c r="BG678" s="74"/>
      <c r="BH678" s="74"/>
      <c r="BI678" s="74"/>
      <c r="BJ678" s="74"/>
      <c r="BK678" s="74"/>
      <c r="BL678" s="74"/>
      <c r="BM678" s="74"/>
      <c r="BN678" s="74"/>
      <c r="BO678" s="74"/>
      <c r="BP678" s="74"/>
      <c r="BQ678" s="74"/>
      <c r="BR678" s="74"/>
      <c r="BS678" s="74"/>
      <c r="BT678" s="74"/>
      <c r="BU678" s="74"/>
      <c r="BV678" s="74"/>
      <c r="BW678" s="74"/>
      <c r="BX678" s="74"/>
      <c r="BY678" s="74"/>
      <c r="BZ678" s="74"/>
      <c r="CA678" s="74"/>
      <c r="CB678" s="74"/>
      <c r="CC678" s="74"/>
      <c r="CD678" s="74"/>
      <c r="CE678" s="74"/>
      <c r="CF678" s="74"/>
      <c r="CG678" s="74"/>
      <c r="CH678" s="74"/>
      <c r="CI678" s="74"/>
      <c r="CJ678" s="74"/>
      <c r="CK678" s="74"/>
      <c r="CL678" s="74"/>
      <c r="CM678" s="74"/>
      <c r="CN678" s="74"/>
      <c r="CO678" s="74"/>
      <c r="CP678" s="74"/>
      <c r="CQ678" s="74"/>
      <c r="CR678" s="74"/>
      <c r="CS678" s="74"/>
      <c r="CT678" s="74"/>
      <c r="CU678" s="74"/>
      <c r="CV678" s="74"/>
      <c r="CW678" s="74"/>
      <c r="CX678" s="74"/>
      <c r="CY678" s="74"/>
      <c r="CZ678" s="74"/>
      <c r="DA678" s="74"/>
      <c r="DB678" s="74"/>
      <c r="DC678" s="74"/>
      <c r="DD678" s="74"/>
      <c r="DE678" s="74"/>
      <c r="DF678" s="74"/>
      <c r="DG678" s="74"/>
      <c r="DH678" s="74"/>
      <c r="DI678" s="74"/>
      <c r="DJ678" s="74"/>
      <c r="DK678" s="74"/>
      <c r="DL678" s="74"/>
      <c r="DM678" s="74"/>
      <c r="DN678" s="74"/>
      <c r="DO678" s="74"/>
      <c r="DP678" s="74"/>
      <c r="DQ678" s="74"/>
      <c r="DR678" s="74"/>
      <c r="DS678" s="74"/>
      <c r="DT678" s="74"/>
      <c r="DU678" s="74"/>
      <c r="DV678" s="74"/>
      <c r="DW678" s="74"/>
      <c r="DX678" s="74"/>
      <c r="DY678" s="74"/>
      <c r="DZ678" s="74"/>
      <c r="EA678" s="74"/>
      <c r="EB678" s="74"/>
      <c r="EC678" s="74"/>
      <c r="ED678" s="74"/>
      <c r="EE678" s="74"/>
      <c r="EF678" s="74"/>
      <c r="EG678" s="74"/>
      <c r="EH678" s="74"/>
      <c r="EI678" s="74"/>
      <c r="EJ678" s="74"/>
      <c r="EK678" s="74"/>
      <c r="EL678" s="74"/>
      <c r="EM678" s="74"/>
      <c r="EN678" s="74"/>
      <c r="EO678" s="74"/>
      <c r="EP678" s="74"/>
      <c r="EQ678" s="74"/>
      <c r="ER678" s="74"/>
      <c r="ES678" s="74"/>
      <c r="ET678" s="74"/>
      <c r="EU678" s="74"/>
      <c r="EV678" s="74"/>
      <c r="EW678" s="74"/>
      <c r="EX678" s="74"/>
      <c r="EY678" s="74"/>
      <c r="EZ678" s="74"/>
      <c r="FA678" s="74"/>
      <c r="FB678" s="74"/>
      <c r="FC678" s="74"/>
      <c r="FD678" s="74"/>
      <c r="FE678" s="74"/>
      <c r="FF678" s="74"/>
      <c r="FG678" s="74"/>
      <c r="FH678" s="74"/>
      <c r="FI678" s="74"/>
      <c r="FJ678" s="74"/>
      <c r="FK678" s="74"/>
      <c r="FL678" s="74"/>
      <c r="FM678" s="74"/>
      <c r="FN678" s="74"/>
      <c r="FO678" s="74"/>
      <c r="FP678" s="74"/>
      <c r="FQ678" s="74"/>
      <c r="FR678" s="74"/>
      <c r="FS678" s="74"/>
      <c r="FT678" s="74"/>
      <c r="FU678" s="74"/>
      <c r="FV678" s="74"/>
      <c r="FW678" s="74"/>
      <c r="FX678" s="74"/>
      <c r="FY678" s="74"/>
      <c r="FZ678" s="74"/>
      <c r="GA678" s="74"/>
      <c r="GB678" s="74"/>
      <c r="GC678" s="74"/>
    </row>
    <row r="679" spans="4:185">
      <c r="D679" s="74"/>
      <c r="E679" s="74"/>
      <c r="F679" s="74"/>
      <c r="G679" s="74"/>
      <c r="H679" s="74"/>
      <c r="I679" s="74"/>
      <c r="J679" s="74"/>
      <c r="K679" s="74"/>
      <c r="L679" s="74"/>
      <c r="M679" s="74"/>
      <c r="N679" s="74"/>
      <c r="O679" s="74"/>
      <c r="P679" s="74"/>
      <c r="Q679" s="74"/>
      <c r="R679" s="74"/>
      <c r="S679" s="74"/>
      <c r="T679" s="74"/>
      <c r="U679" s="74"/>
      <c r="V679" s="74"/>
      <c r="W679" s="74"/>
      <c r="X679" s="74"/>
      <c r="Y679" s="74"/>
      <c r="Z679" s="74"/>
      <c r="AA679" s="74"/>
      <c r="AB679" s="74"/>
      <c r="AC679" s="74"/>
      <c r="AD679" s="74"/>
      <c r="AE679" s="74"/>
      <c r="AF679" s="74"/>
      <c r="AG679" s="74"/>
      <c r="AH679" s="74"/>
      <c r="AI679" s="74"/>
      <c r="AJ679" s="74"/>
      <c r="AK679" s="74"/>
      <c r="AL679" s="74"/>
      <c r="AM679" s="74"/>
      <c r="AN679" s="74"/>
      <c r="AO679" s="74"/>
      <c r="AP679" s="74"/>
      <c r="AQ679" s="74"/>
      <c r="AR679" s="74"/>
      <c r="AS679" s="74"/>
      <c r="AT679" s="74"/>
      <c r="AU679" s="74"/>
      <c r="AV679" s="74"/>
      <c r="AW679" s="74"/>
      <c r="AX679" s="74"/>
      <c r="AY679" s="74"/>
      <c r="AZ679" s="74"/>
      <c r="BA679" s="74"/>
      <c r="BB679" s="74"/>
      <c r="BC679" s="74"/>
      <c r="BD679" s="74"/>
      <c r="BE679" s="74"/>
      <c r="BF679" s="74"/>
      <c r="BG679" s="74"/>
      <c r="BH679" s="74"/>
      <c r="BI679" s="74"/>
      <c r="BJ679" s="74"/>
      <c r="BK679" s="74"/>
      <c r="BL679" s="74"/>
      <c r="BM679" s="74"/>
      <c r="BN679" s="74"/>
      <c r="BO679" s="74"/>
      <c r="BP679" s="74"/>
      <c r="BQ679" s="74"/>
      <c r="BR679" s="74"/>
      <c r="BS679" s="74"/>
      <c r="BT679" s="74"/>
      <c r="BU679" s="74"/>
      <c r="BV679" s="74"/>
      <c r="BW679" s="74"/>
      <c r="BX679" s="74"/>
      <c r="BY679" s="74"/>
      <c r="BZ679" s="74"/>
      <c r="CA679" s="74"/>
      <c r="CB679" s="74"/>
      <c r="CC679" s="74"/>
      <c r="CD679" s="74"/>
      <c r="CE679" s="74"/>
      <c r="CF679" s="74"/>
      <c r="CG679" s="74"/>
      <c r="CH679" s="74"/>
      <c r="CI679" s="74"/>
      <c r="CJ679" s="74"/>
      <c r="CK679" s="74"/>
      <c r="CL679" s="74"/>
      <c r="CM679" s="74"/>
      <c r="CN679" s="74"/>
      <c r="CO679" s="74"/>
      <c r="CP679" s="74"/>
      <c r="CQ679" s="74"/>
      <c r="CR679" s="74"/>
      <c r="CS679" s="74"/>
      <c r="CT679" s="74"/>
      <c r="CU679" s="74"/>
      <c r="CV679" s="74"/>
      <c r="CW679" s="74"/>
      <c r="CX679" s="74"/>
      <c r="CY679" s="74"/>
      <c r="CZ679" s="74"/>
      <c r="DA679" s="74"/>
      <c r="DB679" s="74"/>
      <c r="DC679" s="74"/>
      <c r="DD679" s="74"/>
      <c r="DE679" s="74"/>
      <c r="DF679" s="74"/>
      <c r="DG679" s="74"/>
      <c r="DH679" s="74"/>
      <c r="DI679" s="74"/>
      <c r="DJ679" s="74"/>
      <c r="DK679" s="74"/>
      <c r="DL679" s="74"/>
      <c r="DM679" s="74"/>
      <c r="DN679" s="74"/>
      <c r="DO679" s="74"/>
      <c r="DP679" s="74"/>
      <c r="DQ679" s="74"/>
      <c r="DR679" s="74"/>
      <c r="DS679" s="74"/>
      <c r="DT679" s="74"/>
      <c r="DU679" s="74"/>
      <c r="DV679" s="74"/>
      <c r="DW679" s="74"/>
      <c r="DX679" s="74"/>
      <c r="DY679" s="74"/>
      <c r="DZ679" s="74"/>
      <c r="EA679" s="74"/>
      <c r="EB679" s="74"/>
      <c r="EC679" s="74"/>
      <c r="ED679" s="74"/>
      <c r="EE679" s="74"/>
      <c r="EF679" s="74"/>
      <c r="EG679" s="74"/>
      <c r="EH679" s="74"/>
      <c r="EI679" s="74"/>
      <c r="EJ679" s="74"/>
      <c r="EK679" s="74"/>
      <c r="EL679" s="74"/>
      <c r="EM679" s="74"/>
      <c r="EN679" s="74"/>
      <c r="EO679" s="74"/>
      <c r="EP679" s="74"/>
      <c r="EQ679" s="74"/>
      <c r="ER679" s="74"/>
      <c r="ES679" s="74"/>
      <c r="ET679" s="74"/>
      <c r="EU679" s="74"/>
      <c r="EV679" s="74"/>
      <c r="EW679" s="74"/>
      <c r="EX679" s="74"/>
      <c r="EY679" s="74"/>
      <c r="EZ679" s="74"/>
      <c r="FA679" s="74"/>
      <c r="FB679" s="74"/>
      <c r="FC679" s="74"/>
      <c r="FD679" s="74"/>
      <c r="FE679" s="74"/>
      <c r="FF679" s="74"/>
      <c r="FG679" s="74"/>
      <c r="FH679" s="74"/>
      <c r="FI679" s="74"/>
      <c r="FJ679" s="74"/>
      <c r="FK679" s="74"/>
      <c r="FL679" s="74"/>
      <c r="FM679" s="74"/>
      <c r="FN679" s="74"/>
      <c r="FO679" s="74"/>
      <c r="FP679" s="74"/>
      <c r="FQ679" s="74"/>
      <c r="FR679" s="74"/>
      <c r="FS679" s="74"/>
      <c r="FT679" s="74"/>
      <c r="FU679" s="74"/>
      <c r="FV679" s="74"/>
      <c r="FW679" s="74"/>
      <c r="FX679" s="74"/>
      <c r="FY679" s="74"/>
      <c r="FZ679" s="74"/>
      <c r="GA679" s="74"/>
      <c r="GB679" s="74"/>
      <c r="GC679" s="74"/>
    </row>
    <row r="680" spans="4:185">
      <c r="D680" s="74"/>
      <c r="E680" s="74"/>
      <c r="F680" s="74"/>
      <c r="G680" s="74"/>
      <c r="H680" s="74"/>
      <c r="I680" s="74"/>
      <c r="J680" s="74"/>
      <c r="K680" s="74"/>
      <c r="L680" s="74"/>
      <c r="M680" s="74"/>
      <c r="N680" s="74"/>
      <c r="O680" s="74"/>
      <c r="P680" s="74"/>
      <c r="Q680" s="74"/>
      <c r="R680" s="74"/>
      <c r="S680" s="74"/>
      <c r="T680" s="74"/>
      <c r="U680" s="74"/>
      <c r="V680" s="74"/>
      <c r="W680" s="74"/>
      <c r="X680" s="74"/>
      <c r="Y680" s="74"/>
      <c r="Z680" s="74"/>
      <c r="AA680" s="74"/>
      <c r="AB680" s="74"/>
      <c r="AC680" s="74"/>
      <c r="AD680" s="74"/>
      <c r="AE680" s="74"/>
      <c r="AF680" s="74"/>
      <c r="AG680" s="74"/>
      <c r="AH680" s="74"/>
      <c r="AI680" s="74"/>
      <c r="AJ680" s="74"/>
      <c r="AK680" s="74"/>
      <c r="AL680" s="74"/>
      <c r="AM680" s="74"/>
      <c r="AN680" s="74"/>
      <c r="AO680" s="74"/>
      <c r="AP680" s="74"/>
      <c r="AQ680" s="74"/>
      <c r="AR680" s="74"/>
      <c r="AS680" s="74"/>
      <c r="AT680" s="74"/>
      <c r="AU680" s="74"/>
      <c r="AV680" s="74"/>
      <c r="AW680" s="74"/>
      <c r="AX680" s="74"/>
      <c r="AY680" s="74"/>
      <c r="AZ680" s="74"/>
      <c r="BA680" s="74"/>
      <c r="BB680" s="74"/>
      <c r="BC680" s="74"/>
      <c r="BD680" s="74"/>
      <c r="BE680" s="74"/>
      <c r="BF680" s="74"/>
      <c r="BG680" s="74"/>
      <c r="BH680" s="74"/>
      <c r="BI680" s="74"/>
      <c r="BJ680" s="74"/>
      <c r="BK680" s="74"/>
      <c r="BL680" s="74"/>
      <c r="BM680" s="74"/>
      <c r="BN680" s="74"/>
      <c r="BO680" s="74"/>
      <c r="BP680" s="74"/>
      <c r="BQ680" s="74"/>
      <c r="BR680" s="74"/>
      <c r="BS680" s="74"/>
      <c r="BT680" s="74"/>
      <c r="BU680" s="74"/>
      <c r="BV680" s="74"/>
      <c r="BW680" s="74"/>
      <c r="BX680" s="74"/>
      <c r="BY680" s="74"/>
      <c r="BZ680" s="74"/>
      <c r="CA680" s="74"/>
      <c r="CB680" s="74"/>
      <c r="CC680" s="74"/>
      <c r="CD680" s="74"/>
      <c r="CE680" s="74"/>
      <c r="CF680" s="74"/>
      <c r="CG680" s="74"/>
      <c r="CH680" s="74"/>
      <c r="CI680" s="74"/>
      <c r="CJ680" s="74"/>
      <c r="CK680" s="74"/>
      <c r="CL680" s="74"/>
      <c r="CM680" s="74"/>
      <c r="CN680" s="74"/>
      <c r="CO680" s="74"/>
      <c r="CP680" s="74"/>
      <c r="CQ680" s="74"/>
      <c r="CR680" s="74"/>
      <c r="CS680" s="74"/>
      <c r="CT680" s="74"/>
      <c r="CU680" s="74"/>
      <c r="CV680" s="74"/>
      <c r="CW680" s="74"/>
      <c r="CX680" s="74"/>
      <c r="CY680" s="74"/>
      <c r="CZ680" s="74"/>
      <c r="DA680" s="74"/>
      <c r="DB680" s="74"/>
      <c r="DC680" s="74"/>
      <c r="DD680" s="74"/>
      <c r="DE680" s="74"/>
      <c r="DF680" s="74"/>
      <c r="DG680" s="74"/>
      <c r="DH680" s="74"/>
      <c r="DI680" s="74"/>
      <c r="DJ680" s="74"/>
      <c r="DK680" s="74"/>
      <c r="DL680" s="74"/>
      <c r="DM680" s="74"/>
      <c r="DN680" s="74"/>
      <c r="DO680" s="74"/>
      <c r="DP680" s="74"/>
      <c r="DQ680" s="74"/>
      <c r="DR680" s="74"/>
      <c r="DS680" s="74"/>
      <c r="DT680" s="74"/>
      <c r="DU680" s="74"/>
      <c r="DV680" s="74"/>
      <c r="DW680" s="74"/>
      <c r="DX680" s="74"/>
      <c r="DY680" s="74"/>
      <c r="DZ680" s="74"/>
      <c r="EA680" s="74"/>
      <c r="EB680" s="74"/>
      <c r="EC680" s="74"/>
      <c r="ED680" s="74"/>
      <c r="EE680" s="74"/>
      <c r="EF680" s="74"/>
      <c r="EG680" s="74"/>
      <c r="EH680" s="74"/>
      <c r="EI680" s="74"/>
      <c r="EJ680" s="74"/>
      <c r="EK680" s="74"/>
      <c r="EL680" s="74"/>
      <c r="EM680" s="74"/>
      <c r="EN680" s="74"/>
      <c r="EO680" s="74"/>
      <c r="EP680" s="74"/>
      <c r="EQ680" s="74"/>
      <c r="ER680" s="74"/>
      <c r="ES680" s="74"/>
      <c r="ET680" s="74"/>
      <c r="EU680" s="74"/>
      <c r="EV680" s="74"/>
      <c r="EW680" s="74"/>
      <c r="EX680" s="74"/>
      <c r="EY680" s="74"/>
      <c r="EZ680" s="74"/>
      <c r="FA680" s="74"/>
      <c r="FB680" s="74"/>
      <c r="FC680" s="74"/>
      <c r="FD680" s="74"/>
      <c r="FE680" s="74"/>
      <c r="FF680" s="74"/>
      <c r="FG680" s="74"/>
      <c r="FH680" s="74"/>
      <c r="FI680" s="74"/>
      <c r="FJ680" s="74"/>
      <c r="FK680" s="74"/>
      <c r="FL680" s="74"/>
      <c r="FM680" s="74"/>
      <c r="FN680" s="74"/>
      <c r="FO680" s="74"/>
      <c r="FP680" s="74"/>
      <c r="FQ680" s="74"/>
      <c r="FR680" s="74"/>
      <c r="FS680" s="74"/>
      <c r="FT680" s="74"/>
      <c r="FU680" s="74"/>
      <c r="FV680" s="74"/>
      <c r="FW680" s="74"/>
      <c r="FX680" s="74"/>
      <c r="FY680" s="74"/>
      <c r="FZ680" s="74"/>
      <c r="GA680" s="74"/>
      <c r="GB680" s="74"/>
      <c r="GC680" s="74"/>
    </row>
    <row r="681" spans="4:185">
      <c r="D681" s="74"/>
      <c r="E681" s="74"/>
      <c r="F681" s="74"/>
      <c r="G681" s="74"/>
      <c r="H681" s="74"/>
      <c r="I681" s="74"/>
      <c r="J681" s="74"/>
      <c r="K681" s="74"/>
      <c r="L681" s="74"/>
      <c r="M681" s="74"/>
      <c r="N681" s="74"/>
      <c r="O681" s="74"/>
      <c r="P681" s="74"/>
      <c r="Q681" s="74"/>
      <c r="R681" s="74"/>
      <c r="S681" s="74"/>
      <c r="T681" s="74"/>
      <c r="U681" s="74"/>
      <c r="V681" s="74"/>
      <c r="W681" s="74"/>
      <c r="X681" s="74"/>
      <c r="Y681" s="74"/>
      <c r="Z681" s="74"/>
      <c r="AA681" s="74"/>
      <c r="AB681" s="74"/>
      <c r="AC681" s="74"/>
      <c r="AD681" s="74"/>
      <c r="AE681" s="74"/>
      <c r="AF681" s="74"/>
      <c r="AG681" s="74"/>
      <c r="AH681" s="74"/>
      <c r="AI681" s="74"/>
      <c r="AJ681" s="74"/>
      <c r="AK681" s="74"/>
      <c r="AL681" s="74"/>
      <c r="AM681" s="74"/>
      <c r="AN681" s="74"/>
      <c r="AO681" s="74"/>
      <c r="AP681" s="74"/>
      <c r="AQ681" s="74"/>
      <c r="AR681" s="74"/>
      <c r="AS681" s="74"/>
      <c r="AT681" s="74"/>
      <c r="AU681" s="74"/>
      <c r="AV681" s="74"/>
      <c r="AW681" s="74"/>
      <c r="AX681" s="74"/>
      <c r="AY681" s="74"/>
      <c r="AZ681" s="74"/>
      <c r="BA681" s="74"/>
      <c r="BB681" s="74"/>
      <c r="BC681" s="74"/>
      <c r="BD681" s="74"/>
      <c r="BE681" s="74"/>
      <c r="BF681" s="74"/>
      <c r="BG681" s="74"/>
      <c r="BH681" s="74"/>
      <c r="BI681" s="74"/>
      <c r="BJ681" s="74"/>
      <c r="BK681" s="74"/>
      <c r="BL681" s="74"/>
      <c r="BM681" s="74"/>
      <c r="BN681" s="74"/>
      <c r="BO681" s="74"/>
      <c r="BP681" s="74"/>
      <c r="BQ681" s="74"/>
      <c r="BR681" s="74"/>
      <c r="BS681" s="74"/>
      <c r="BT681" s="74"/>
      <c r="BU681" s="74"/>
      <c r="BV681" s="74"/>
      <c r="BW681" s="74"/>
      <c r="BX681" s="74"/>
      <c r="BY681" s="74"/>
      <c r="BZ681" s="74"/>
      <c r="CA681" s="74"/>
      <c r="CB681" s="74"/>
      <c r="CC681" s="74"/>
      <c r="CD681" s="74"/>
      <c r="CE681" s="74"/>
      <c r="CF681" s="74"/>
      <c r="CG681" s="74"/>
      <c r="CH681" s="74"/>
      <c r="CI681" s="74"/>
      <c r="CJ681" s="74"/>
      <c r="CK681" s="74"/>
      <c r="CL681" s="74"/>
      <c r="CM681" s="74"/>
      <c r="CN681" s="74"/>
      <c r="CO681" s="74"/>
      <c r="CP681" s="74"/>
      <c r="CQ681" s="74"/>
      <c r="CR681" s="74"/>
      <c r="CS681" s="74"/>
      <c r="CT681" s="74"/>
      <c r="CU681" s="74"/>
      <c r="CV681" s="74"/>
      <c r="CW681" s="74"/>
      <c r="CX681" s="74"/>
      <c r="CY681" s="74"/>
      <c r="CZ681" s="74"/>
      <c r="DA681" s="74"/>
      <c r="DB681" s="74"/>
      <c r="DC681" s="74"/>
      <c r="DD681" s="74"/>
      <c r="DE681" s="74"/>
      <c r="DF681" s="74"/>
      <c r="DG681" s="74"/>
      <c r="DH681" s="74"/>
      <c r="DI681" s="74"/>
      <c r="DJ681" s="74"/>
      <c r="DK681" s="74"/>
      <c r="DL681" s="74"/>
      <c r="DM681" s="74"/>
      <c r="DN681" s="74"/>
      <c r="DO681" s="74"/>
      <c r="DP681" s="74"/>
      <c r="DQ681" s="74"/>
      <c r="DR681" s="74"/>
      <c r="DS681" s="74"/>
      <c r="DT681" s="74"/>
      <c r="DU681" s="74"/>
      <c r="DV681" s="74"/>
      <c r="DW681" s="74"/>
      <c r="DX681" s="74"/>
      <c r="DY681" s="74"/>
      <c r="DZ681" s="74"/>
      <c r="EA681" s="74"/>
      <c r="EB681" s="74"/>
      <c r="EC681" s="74"/>
      <c r="ED681" s="74"/>
      <c r="EE681" s="74"/>
      <c r="EF681" s="74"/>
      <c r="EG681" s="74"/>
      <c r="EH681" s="74"/>
      <c r="EI681" s="74"/>
      <c r="EJ681" s="74"/>
      <c r="EK681" s="74"/>
      <c r="EL681" s="74"/>
      <c r="EM681" s="74"/>
      <c r="EN681" s="74"/>
      <c r="EO681" s="74"/>
      <c r="EP681" s="74"/>
      <c r="EQ681" s="74"/>
      <c r="ER681" s="74"/>
      <c r="ES681" s="74"/>
      <c r="ET681" s="74"/>
      <c r="EU681" s="74"/>
      <c r="EV681" s="74"/>
      <c r="EW681" s="74"/>
      <c r="EX681" s="74"/>
      <c r="EY681" s="74"/>
      <c r="EZ681" s="74"/>
      <c r="FA681" s="74"/>
      <c r="FB681" s="74"/>
      <c r="FC681" s="74"/>
      <c r="FD681" s="74"/>
      <c r="FE681" s="74"/>
      <c r="FF681" s="74"/>
      <c r="FG681" s="74"/>
      <c r="FH681" s="74"/>
      <c r="FI681" s="74"/>
      <c r="FJ681" s="74"/>
      <c r="FK681" s="74"/>
      <c r="FL681" s="74"/>
      <c r="FM681" s="74"/>
      <c r="FN681" s="74"/>
      <c r="FO681" s="74"/>
      <c r="FP681" s="74"/>
      <c r="FQ681" s="74"/>
      <c r="FR681" s="74"/>
      <c r="FS681" s="74"/>
      <c r="FT681" s="74"/>
      <c r="FU681" s="74"/>
      <c r="FV681" s="74"/>
      <c r="FW681" s="74"/>
      <c r="FX681" s="74"/>
      <c r="FY681" s="74"/>
      <c r="FZ681" s="74"/>
      <c r="GA681" s="74"/>
      <c r="GB681" s="74"/>
      <c r="GC681" s="74"/>
    </row>
    <row r="682" spans="4:185">
      <c r="D682" s="74"/>
      <c r="E682" s="74"/>
      <c r="F682" s="74"/>
      <c r="G682" s="74"/>
      <c r="H682" s="74"/>
      <c r="I682" s="74"/>
      <c r="J682" s="74"/>
      <c r="K682" s="74"/>
      <c r="L682" s="74"/>
      <c r="M682" s="74"/>
      <c r="N682" s="74"/>
      <c r="O682" s="74"/>
      <c r="P682" s="74"/>
      <c r="Q682" s="74"/>
      <c r="R682" s="74"/>
      <c r="S682" s="74"/>
      <c r="T682" s="74"/>
      <c r="U682" s="74"/>
      <c r="V682" s="74"/>
      <c r="W682" s="74"/>
      <c r="X682" s="74"/>
      <c r="Y682" s="74"/>
      <c r="Z682" s="74"/>
      <c r="AA682" s="74"/>
      <c r="AB682" s="74"/>
      <c r="AC682" s="74"/>
      <c r="AD682" s="74"/>
      <c r="AE682" s="74"/>
      <c r="AF682" s="74"/>
      <c r="AG682" s="74"/>
      <c r="AH682" s="74"/>
      <c r="AI682" s="74"/>
      <c r="AJ682" s="74"/>
      <c r="AK682" s="74"/>
      <c r="AL682" s="74"/>
      <c r="AM682" s="74"/>
      <c r="AN682" s="74"/>
      <c r="AO682" s="74"/>
      <c r="AP682" s="74"/>
      <c r="AQ682" s="74"/>
      <c r="AR682" s="74"/>
      <c r="AS682" s="74"/>
      <c r="AT682" s="74"/>
      <c r="AU682" s="74"/>
      <c r="AV682" s="74"/>
      <c r="AW682" s="74"/>
      <c r="AX682" s="74"/>
      <c r="AY682" s="74"/>
      <c r="AZ682" s="74"/>
      <c r="BA682" s="74"/>
      <c r="BB682" s="74"/>
      <c r="BC682" s="74"/>
      <c r="BD682" s="74"/>
      <c r="BE682" s="74"/>
      <c r="BF682" s="74"/>
      <c r="BG682" s="74"/>
      <c r="BH682" s="74"/>
      <c r="BI682" s="74"/>
      <c r="BJ682" s="74"/>
      <c r="BK682" s="74"/>
      <c r="BL682" s="74"/>
      <c r="BM682" s="74"/>
      <c r="BN682" s="74"/>
      <c r="BO682" s="74"/>
      <c r="BP682" s="74"/>
      <c r="BQ682" s="74"/>
      <c r="BR682" s="74"/>
      <c r="BS682" s="74"/>
      <c r="BT682" s="74"/>
      <c r="BU682" s="74"/>
      <c r="BV682" s="74"/>
      <c r="BW682" s="74"/>
      <c r="BX682" s="74"/>
      <c r="BY682" s="74"/>
      <c r="BZ682" s="74"/>
      <c r="CA682" s="74"/>
      <c r="CB682" s="74"/>
      <c r="CC682" s="74"/>
      <c r="CD682" s="74"/>
      <c r="CE682" s="74"/>
      <c r="CF682" s="74"/>
      <c r="CG682" s="74"/>
      <c r="CH682" s="74"/>
      <c r="CI682" s="74"/>
      <c r="CJ682" s="74"/>
      <c r="CK682" s="74"/>
      <c r="CL682" s="74"/>
      <c r="CM682" s="74"/>
      <c r="CN682" s="74"/>
      <c r="CO682" s="74"/>
      <c r="CP682" s="74"/>
      <c r="CQ682" s="74"/>
      <c r="CR682" s="74"/>
      <c r="CS682" s="74"/>
      <c r="CT682" s="74"/>
      <c r="CU682" s="74"/>
      <c r="CV682" s="74"/>
      <c r="CW682" s="74"/>
      <c r="CX682" s="74"/>
      <c r="CY682" s="74"/>
      <c r="CZ682" s="74"/>
      <c r="DA682" s="74"/>
      <c r="DB682" s="74"/>
      <c r="DC682" s="74"/>
      <c r="DD682" s="74"/>
      <c r="DE682" s="74"/>
      <c r="DF682" s="74"/>
      <c r="DG682" s="74"/>
      <c r="DH682" s="74"/>
      <c r="DI682" s="74"/>
      <c r="DJ682" s="74"/>
      <c r="DK682" s="74"/>
      <c r="DL682" s="74"/>
      <c r="DM682" s="74"/>
      <c r="DN682" s="74"/>
      <c r="DO682" s="74"/>
      <c r="DP682" s="74"/>
      <c r="DQ682" s="74"/>
      <c r="DR682" s="74"/>
      <c r="DS682" s="74"/>
      <c r="DT682" s="74"/>
      <c r="DU682" s="74"/>
      <c r="DV682" s="74"/>
      <c r="DW682" s="74"/>
      <c r="DX682" s="74"/>
      <c r="DY682" s="74"/>
      <c r="DZ682" s="74"/>
      <c r="EA682" s="74"/>
      <c r="EB682" s="74"/>
      <c r="EC682" s="74"/>
      <c r="ED682" s="74"/>
      <c r="EE682" s="74"/>
      <c r="EF682" s="74"/>
      <c r="EG682" s="74"/>
      <c r="EH682" s="74"/>
      <c r="EI682" s="74"/>
      <c r="EJ682" s="74"/>
      <c r="EK682" s="74"/>
      <c r="EL682" s="74"/>
      <c r="EM682" s="74"/>
      <c r="EN682" s="74"/>
      <c r="EO682" s="74"/>
      <c r="EP682" s="74"/>
      <c r="EQ682" s="74"/>
      <c r="ER682" s="74"/>
      <c r="ES682" s="74"/>
      <c r="ET682" s="74"/>
      <c r="EU682" s="74"/>
      <c r="EV682" s="74"/>
      <c r="EW682" s="74"/>
      <c r="EX682" s="74"/>
      <c r="EY682" s="74"/>
      <c r="EZ682" s="74"/>
      <c r="FA682" s="74"/>
      <c r="FB682" s="74"/>
      <c r="FC682" s="74"/>
      <c r="FD682" s="74"/>
      <c r="FE682" s="74"/>
      <c r="FF682" s="74"/>
      <c r="FG682" s="74"/>
      <c r="FH682" s="74"/>
      <c r="FI682" s="74"/>
      <c r="FJ682" s="74"/>
      <c r="FK682" s="74"/>
      <c r="FL682" s="74"/>
      <c r="FM682" s="74"/>
      <c r="FN682" s="74"/>
      <c r="FO682" s="74"/>
      <c r="FP682" s="74"/>
      <c r="FQ682" s="74"/>
      <c r="FR682" s="74"/>
      <c r="FS682" s="74"/>
      <c r="FT682" s="74"/>
      <c r="FU682" s="74"/>
      <c r="FV682" s="74"/>
      <c r="FW682" s="74"/>
      <c r="FX682" s="74"/>
      <c r="FY682" s="74"/>
      <c r="FZ682" s="74"/>
      <c r="GA682" s="74"/>
      <c r="GB682" s="74"/>
      <c r="GC682" s="74"/>
    </row>
    <row r="683" spans="4:185">
      <c r="D683" s="74"/>
      <c r="E683" s="74"/>
      <c r="F683" s="74"/>
      <c r="G683" s="74"/>
      <c r="H683" s="74"/>
      <c r="I683" s="74"/>
      <c r="J683" s="74"/>
      <c r="K683" s="74"/>
      <c r="L683" s="74"/>
      <c r="M683" s="74"/>
      <c r="N683" s="74"/>
      <c r="O683" s="74"/>
      <c r="P683" s="74"/>
      <c r="Q683" s="74"/>
      <c r="R683" s="74"/>
      <c r="S683" s="74"/>
      <c r="T683" s="74"/>
      <c r="U683" s="74"/>
      <c r="V683" s="74"/>
      <c r="W683" s="74"/>
      <c r="X683" s="74"/>
      <c r="Y683" s="74"/>
      <c r="Z683" s="74"/>
      <c r="AA683" s="74"/>
      <c r="AB683" s="74"/>
      <c r="AC683" s="74"/>
      <c r="AD683" s="74"/>
      <c r="AE683" s="74"/>
      <c r="AF683" s="74"/>
      <c r="AG683" s="74"/>
      <c r="AH683" s="74"/>
      <c r="AI683" s="74"/>
      <c r="AJ683" s="74"/>
      <c r="AK683" s="74"/>
      <c r="AL683" s="74"/>
      <c r="AM683" s="74"/>
      <c r="AN683" s="74"/>
      <c r="AO683" s="74"/>
      <c r="AP683" s="74"/>
      <c r="AQ683" s="74"/>
      <c r="AR683" s="74"/>
      <c r="AS683" s="74"/>
      <c r="AT683" s="74"/>
      <c r="AU683" s="74"/>
      <c r="AV683" s="74"/>
      <c r="AW683" s="74"/>
      <c r="AX683" s="74"/>
      <c r="AY683" s="74"/>
      <c r="AZ683" s="74"/>
      <c r="BA683" s="74"/>
      <c r="BB683" s="74"/>
      <c r="BC683" s="74"/>
      <c r="BD683" s="74"/>
      <c r="BE683" s="74"/>
      <c r="BF683" s="74"/>
      <c r="BG683" s="74"/>
      <c r="BH683" s="74"/>
      <c r="BI683" s="74"/>
      <c r="BJ683" s="74"/>
      <c r="BK683" s="74"/>
      <c r="BL683" s="74"/>
      <c r="BM683" s="74"/>
      <c r="BN683" s="74"/>
      <c r="BO683" s="74"/>
      <c r="BP683" s="74"/>
      <c r="BQ683" s="74"/>
      <c r="BR683" s="74"/>
      <c r="BS683" s="74"/>
      <c r="BT683" s="74"/>
      <c r="BU683" s="74"/>
      <c r="BV683" s="74"/>
      <c r="BW683" s="74"/>
      <c r="BX683" s="74"/>
      <c r="BY683" s="74"/>
      <c r="BZ683" s="74"/>
      <c r="CA683" s="74"/>
      <c r="CB683" s="74"/>
      <c r="CC683" s="74"/>
      <c r="CD683" s="74"/>
      <c r="CE683" s="74"/>
      <c r="CF683" s="74"/>
      <c r="CG683" s="74"/>
      <c r="CH683" s="74"/>
      <c r="CI683" s="74"/>
      <c r="CJ683" s="74"/>
      <c r="CK683" s="74"/>
      <c r="CL683" s="74"/>
      <c r="CM683" s="74"/>
      <c r="CN683" s="74"/>
      <c r="CO683" s="74"/>
      <c r="CP683" s="74"/>
      <c r="CQ683" s="74"/>
      <c r="CR683" s="74"/>
      <c r="CS683" s="74"/>
      <c r="CT683" s="74"/>
      <c r="CU683" s="74"/>
      <c r="CV683" s="74"/>
      <c r="CW683" s="74"/>
      <c r="CX683" s="74"/>
      <c r="CY683" s="74"/>
      <c r="CZ683" s="74"/>
      <c r="DA683" s="74"/>
      <c r="DB683" s="74"/>
      <c r="DC683" s="74"/>
      <c r="DD683" s="74"/>
      <c r="DE683" s="74"/>
      <c r="DF683" s="74"/>
      <c r="DG683" s="74"/>
      <c r="DH683" s="74"/>
      <c r="DI683" s="74"/>
      <c r="DJ683" s="74"/>
      <c r="DK683" s="74"/>
      <c r="DL683" s="74"/>
      <c r="DM683" s="74"/>
      <c r="DN683" s="74"/>
      <c r="DO683" s="74"/>
      <c r="DP683" s="74"/>
      <c r="DQ683" s="74"/>
      <c r="DR683" s="74"/>
      <c r="DS683" s="74"/>
      <c r="DT683" s="74"/>
      <c r="DU683" s="74"/>
      <c r="DV683" s="74"/>
      <c r="DW683" s="74"/>
      <c r="DX683" s="74"/>
      <c r="DY683" s="74"/>
      <c r="DZ683" s="74"/>
      <c r="EA683" s="74"/>
      <c r="EB683" s="74"/>
      <c r="EC683" s="74"/>
      <c r="ED683" s="74"/>
      <c r="EE683" s="74"/>
      <c r="EF683" s="74"/>
      <c r="EG683" s="74"/>
      <c r="EH683" s="74"/>
      <c r="EI683" s="74"/>
      <c r="EJ683" s="74"/>
      <c r="EK683" s="74"/>
      <c r="EL683" s="74"/>
      <c r="EM683" s="74"/>
      <c r="EN683" s="74"/>
      <c r="EO683" s="74"/>
      <c r="EP683" s="74"/>
      <c r="EQ683" s="74"/>
      <c r="ER683" s="74"/>
      <c r="ES683" s="74"/>
      <c r="ET683" s="74"/>
      <c r="EU683" s="74"/>
      <c r="EV683" s="74"/>
      <c r="EW683" s="74"/>
      <c r="EX683" s="74"/>
      <c r="EY683" s="74"/>
      <c r="EZ683" s="74"/>
      <c r="FA683" s="74"/>
      <c r="FB683" s="74"/>
      <c r="FC683" s="74"/>
      <c r="FD683" s="74"/>
      <c r="FE683" s="74"/>
      <c r="FF683" s="74"/>
      <c r="FG683" s="74"/>
      <c r="FH683" s="74"/>
      <c r="FI683" s="74"/>
      <c r="FJ683" s="74"/>
      <c r="FK683" s="74"/>
      <c r="FL683" s="74"/>
      <c r="FM683" s="74"/>
      <c r="FN683" s="74"/>
      <c r="FO683" s="74"/>
      <c r="FP683" s="74"/>
      <c r="FQ683" s="74"/>
      <c r="FR683" s="74"/>
      <c r="FS683" s="74"/>
      <c r="FT683" s="74"/>
      <c r="FU683" s="74"/>
      <c r="FV683" s="74"/>
      <c r="FW683" s="74"/>
      <c r="FX683" s="74"/>
      <c r="FY683" s="74"/>
      <c r="FZ683" s="74"/>
      <c r="GA683" s="74"/>
      <c r="GB683" s="74"/>
      <c r="GC683" s="74"/>
    </row>
    <row r="684" spans="4:185">
      <c r="D684" s="74"/>
      <c r="E684" s="74"/>
      <c r="F684" s="74"/>
      <c r="G684" s="74"/>
      <c r="H684" s="74"/>
      <c r="I684" s="74"/>
      <c r="J684" s="74"/>
      <c r="K684" s="74"/>
      <c r="L684" s="74"/>
      <c r="M684" s="74"/>
      <c r="N684" s="74"/>
      <c r="O684" s="74"/>
      <c r="P684" s="74"/>
      <c r="Q684" s="74"/>
      <c r="R684" s="74"/>
      <c r="S684" s="74"/>
      <c r="T684" s="74"/>
      <c r="U684" s="74"/>
      <c r="V684" s="74"/>
      <c r="W684" s="74"/>
      <c r="X684" s="74"/>
      <c r="Y684" s="74"/>
      <c r="Z684" s="74"/>
      <c r="AA684" s="74"/>
      <c r="AB684" s="74"/>
      <c r="AC684" s="74"/>
      <c r="AD684" s="74"/>
      <c r="AE684" s="74"/>
      <c r="AF684" s="74"/>
      <c r="AG684" s="74"/>
      <c r="AH684" s="74"/>
      <c r="AI684" s="74"/>
      <c r="AJ684" s="74"/>
      <c r="AK684" s="74"/>
      <c r="AL684" s="74"/>
      <c r="AM684" s="74"/>
      <c r="AN684" s="74"/>
      <c r="AO684" s="74"/>
      <c r="AP684" s="74"/>
      <c r="AQ684" s="74"/>
      <c r="AR684" s="74"/>
      <c r="AS684" s="74"/>
      <c r="AT684" s="74"/>
      <c r="AU684" s="74"/>
      <c r="AV684" s="74"/>
      <c r="AW684" s="74"/>
      <c r="AX684" s="74"/>
      <c r="AY684" s="74"/>
      <c r="AZ684" s="74"/>
      <c r="BA684" s="74"/>
      <c r="BB684" s="74"/>
      <c r="BC684" s="74"/>
      <c r="BD684" s="74"/>
      <c r="BE684" s="74"/>
      <c r="BF684" s="74"/>
      <c r="BG684" s="74"/>
      <c r="BH684" s="74"/>
      <c r="BI684" s="74"/>
      <c r="BJ684" s="74"/>
      <c r="BK684" s="74"/>
      <c r="BL684" s="74"/>
      <c r="BM684" s="74"/>
      <c r="BN684" s="74"/>
      <c r="BO684" s="74"/>
      <c r="BP684" s="74"/>
      <c r="BQ684" s="74"/>
      <c r="BR684" s="74"/>
      <c r="BS684" s="74"/>
      <c r="BT684" s="74"/>
      <c r="BU684" s="74"/>
      <c r="BV684" s="74"/>
      <c r="BW684" s="74"/>
      <c r="BX684" s="74"/>
      <c r="BY684" s="74"/>
      <c r="BZ684" s="74"/>
      <c r="CA684" s="74"/>
      <c r="CB684" s="74"/>
      <c r="CC684" s="74"/>
      <c r="CD684" s="74"/>
      <c r="CE684" s="74"/>
      <c r="CF684" s="74"/>
      <c r="CG684" s="74"/>
      <c r="CH684" s="74"/>
      <c r="CI684" s="74"/>
      <c r="CJ684" s="74"/>
      <c r="CK684" s="74"/>
      <c r="CL684" s="74"/>
      <c r="CM684" s="74"/>
      <c r="CN684" s="74"/>
      <c r="CO684" s="74"/>
      <c r="CP684" s="74"/>
      <c r="CQ684" s="74"/>
      <c r="CR684" s="74"/>
      <c r="CS684" s="74"/>
      <c r="CT684" s="74"/>
      <c r="CU684" s="74"/>
      <c r="CV684" s="74"/>
      <c r="CW684" s="74"/>
      <c r="CX684" s="74"/>
      <c r="CY684" s="74"/>
      <c r="CZ684" s="74"/>
      <c r="DA684" s="74"/>
      <c r="DB684" s="74"/>
      <c r="DC684" s="74"/>
      <c r="DD684" s="74"/>
      <c r="DE684" s="74"/>
      <c r="DF684" s="74"/>
      <c r="DG684" s="74"/>
      <c r="DH684" s="74"/>
      <c r="DI684" s="74"/>
      <c r="DJ684" s="74"/>
      <c r="DK684" s="74"/>
      <c r="DL684" s="74"/>
      <c r="DM684" s="74"/>
      <c r="DN684" s="74"/>
      <c r="DO684" s="74"/>
      <c r="DP684" s="74"/>
      <c r="DQ684" s="74"/>
      <c r="DR684" s="74"/>
      <c r="DS684" s="74"/>
      <c r="DT684" s="74"/>
      <c r="DU684" s="74"/>
      <c r="DV684" s="74"/>
      <c r="DW684" s="74"/>
      <c r="DX684" s="74"/>
      <c r="DY684" s="74"/>
      <c r="DZ684" s="74"/>
      <c r="EA684" s="74"/>
      <c r="EB684" s="74"/>
      <c r="EC684" s="74"/>
      <c r="ED684" s="74"/>
      <c r="EE684" s="74"/>
      <c r="EF684" s="74"/>
      <c r="EG684" s="74"/>
      <c r="EH684" s="74"/>
      <c r="EI684" s="74"/>
      <c r="EJ684" s="74"/>
      <c r="EK684" s="74"/>
      <c r="EL684" s="74"/>
      <c r="EM684" s="74"/>
      <c r="EN684" s="74"/>
      <c r="EO684" s="74"/>
      <c r="EP684" s="74"/>
      <c r="EQ684" s="74"/>
      <c r="ER684" s="74"/>
      <c r="ES684" s="74"/>
      <c r="ET684" s="74"/>
      <c r="EU684" s="74"/>
      <c r="EV684" s="74"/>
      <c r="EW684" s="74"/>
      <c r="EX684" s="74"/>
      <c r="EY684" s="74"/>
      <c r="EZ684" s="74"/>
      <c r="FA684" s="74"/>
      <c r="FB684" s="74"/>
      <c r="FC684" s="74"/>
      <c r="FD684" s="74"/>
      <c r="FE684" s="74"/>
      <c r="FF684" s="74"/>
      <c r="FG684" s="74"/>
      <c r="FH684" s="74"/>
      <c r="FI684" s="74"/>
      <c r="FJ684" s="74"/>
      <c r="FK684" s="74"/>
      <c r="FL684" s="74"/>
      <c r="FM684" s="74"/>
      <c r="FN684" s="74"/>
      <c r="FO684" s="74"/>
      <c r="FP684" s="74"/>
      <c r="FQ684" s="74"/>
      <c r="FR684" s="74"/>
      <c r="FS684" s="74"/>
      <c r="FT684" s="74"/>
      <c r="FU684" s="74"/>
      <c r="FV684" s="74"/>
      <c r="FW684" s="74"/>
      <c r="FX684" s="74"/>
      <c r="FY684" s="74"/>
      <c r="FZ684" s="74"/>
      <c r="GA684" s="74"/>
      <c r="GB684" s="74"/>
      <c r="GC684" s="74"/>
    </row>
    <row r="685" spans="4:185">
      <c r="D685" s="74"/>
      <c r="E685" s="74"/>
      <c r="F685" s="74"/>
      <c r="G685" s="74"/>
      <c r="H685" s="74"/>
      <c r="I685" s="74"/>
      <c r="J685" s="74"/>
      <c r="K685" s="74"/>
      <c r="L685" s="74"/>
      <c r="M685" s="74"/>
      <c r="N685" s="74"/>
      <c r="O685" s="74"/>
      <c r="P685" s="74"/>
      <c r="Q685" s="74"/>
      <c r="R685" s="74"/>
      <c r="S685" s="74"/>
      <c r="T685" s="74"/>
      <c r="U685" s="74"/>
      <c r="V685" s="74"/>
      <c r="W685" s="74"/>
      <c r="X685" s="74"/>
      <c r="Y685" s="74"/>
      <c r="Z685" s="74"/>
      <c r="AA685" s="74"/>
      <c r="AB685" s="74"/>
      <c r="AC685" s="74"/>
      <c r="AD685" s="74"/>
      <c r="AE685" s="74"/>
      <c r="AF685" s="74"/>
      <c r="AG685" s="74"/>
      <c r="AH685" s="74"/>
      <c r="AI685" s="74"/>
      <c r="AJ685" s="74"/>
      <c r="AK685" s="74"/>
      <c r="AL685" s="74"/>
      <c r="AM685" s="74"/>
      <c r="AN685" s="74"/>
      <c r="AO685" s="74"/>
      <c r="AP685" s="74"/>
      <c r="AQ685" s="74"/>
      <c r="AR685" s="74"/>
      <c r="AS685" s="74"/>
      <c r="AT685" s="74"/>
      <c r="AU685" s="74"/>
      <c r="AV685" s="74"/>
      <c r="AW685" s="74"/>
      <c r="AX685" s="74"/>
      <c r="AY685" s="74"/>
      <c r="AZ685" s="74"/>
      <c r="BA685" s="74"/>
      <c r="BB685" s="74"/>
      <c r="BC685" s="74"/>
      <c r="BD685" s="74"/>
      <c r="BE685" s="74"/>
      <c r="BF685" s="74"/>
      <c r="BG685" s="74"/>
      <c r="BH685" s="74"/>
      <c r="BI685" s="74"/>
      <c r="BJ685" s="74"/>
      <c r="BK685" s="74"/>
      <c r="BL685" s="74"/>
      <c r="BM685" s="74"/>
      <c r="BN685" s="74"/>
      <c r="BO685" s="74"/>
      <c r="BP685" s="74"/>
      <c r="BQ685" s="74"/>
      <c r="BR685" s="74"/>
      <c r="BS685" s="74"/>
      <c r="BT685" s="74"/>
      <c r="BU685" s="74"/>
      <c r="BV685" s="74"/>
      <c r="BW685" s="74"/>
      <c r="BX685" s="74"/>
      <c r="BY685" s="74"/>
      <c r="BZ685" s="74"/>
      <c r="CA685" s="74"/>
      <c r="CB685" s="74"/>
      <c r="CC685" s="74"/>
      <c r="CD685" s="74"/>
      <c r="CE685" s="74"/>
      <c r="CF685" s="74"/>
      <c r="CG685" s="74"/>
      <c r="CH685" s="74"/>
      <c r="CI685" s="74"/>
      <c r="CJ685" s="74"/>
      <c r="CK685" s="74"/>
      <c r="CL685" s="74"/>
      <c r="CM685" s="74"/>
      <c r="CN685" s="74"/>
      <c r="CO685" s="74"/>
      <c r="CP685" s="74"/>
      <c r="CQ685" s="74"/>
      <c r="CR685" s="74"/>
      <c r="CS685" s="74"/>
      <c r="CT685" s="74"/>
      <c r="CU685" s="74"/>
      <c r="CV685" s="74"/>
      <c r="CW685" s="74"/>
      <c r="CX685" s="74"/>
      <c r="CY685" s="74"/>
      <c r="CZ685" s="74"/>
      <c r="DA685" s="74"/>
      <c r="DB685" s="74"/>
      <c r="DC685" s="74"/>
      <c r="DD685" s="74"/>
      <c r="DE685" s="74"/>
      <c r="DF685" s="74"/>
      <c r="DG685" s="74"/>
      <c r="DH685" s="74"/>
      <c r="DI685" s="74"/>
      <c r="DJ685" s="74"/>
      <c r="DK685" s="74"/>
      <c r="DL685" s="74"/>
      <c r="DM685" s="74"/>
      <c r="DN685" s="74"/>
      <c r="DO685" s="74"/>
      <c r="DP685" s="74"/>
      <c r="DQ685" s="74"/>
      <c r="DR685" s="74"/>
      <c r="DS685" s="74"/>
      <c r="DT685" s="74"/>
      <c r="DU685" s="74"/>
      <c r="DV685" s="74"/>
      <c r="DW685" s="74"/>
      <c r="DX685" s="74"/>
      <c r="DY685" s="74"/>
      <c r="DZ685" s="74"/>
      <c r="EA685" s="74"/>
      <c r="EB685" s="74"/>
      <c r="EC685" s="74"/>
      <c r="ED685" s="74"/>
      <c r="EE685" s="74"/>
      <c r="EF685" s="74"/>
      <c r="EG685" s="74"/>
      <c r="EH685" s="74"/>
      <c r="EI685" s="74"/>
      <c r="EJ685" s="74"/>
      <c r="EK685" s="74"/>
      <c r="EL685" s="74"/>
      <c r="EM685" s="74"/>
      <c r="EN685" s="74"/>
      <c r="EO685" s="74"/>
      <c r="EP685" s="74"/>
      <c r="EQ685" s="74"/>
      <c r="ER685" s="74"/>
      <c r="ES685" s="74"/>
      <c r="ET685" s="74"/>
      <c r="EU685" s="74"/>
      <c r="EV685" s="74"/>
      <c r="EW685" s="74"/>
      <c r="EX685" s="74"/>
      <c r="EY685" s="74"/>
      <c r="EZ685" s="74"/>
      <c r="FA685" s="74"/>
      <c r="FB685" s="74"/>
      <c r="FC685" s="74"/>
      <c r="FD685" s="74"/>
      <c r="FE685" s="74"/>
      <c r="FF685" s="74"/>
      <c r="FG685" s="74"/>
      <c r="FH685" s="74"/>
      <c r="FI685" s="74"/>
      <c r="FJ685" s="74"/>
      <c r="FK685" s="74"/>
      <c r="FL685" s="74"/>
      <c r="FM685" s="74"/>
      <c r="FN685" s="74"/>
      <c r="FO685" s="74"/>
      <c r="FP685" s="74"/>
      <c r="FQ685" s="74"/>
      <c r="FR685" s="74"/>
      <c r="FS685" s="74"/>
      <c r="FT685" s="74"/>
      <c r="FU685" s="74"/>
      <c r="FV685" s="74"/>
      <c r="FW685" s="74"/>
      <c r="FX685" s="74"/>
      <c r="FY685" s="74"/>
      <c r="FZ685" s="74"/>
      <c r="GA685" s="74"/>
      <c r="GB685" s="74"/>
      <c r="GC685" s="74"/>
    </row>
    <row r="686" spans="4:185">
      <c r="D686" s="74"/>
      <c r="E686" s="74"/>
      <c r="F686" s="74"/>
      <c r="G686" s="74"/>
      <c r="H686" s="74"/>
      <c r="I686" s="74"/>
      <c r="J686" s="74"/>
      <c r="K686" s="74"/>
      <c r="L686" s="74"/>
      <c r="M686" s="74"/>
      <c r="N686" s="74"/>
      <c r="O686" s="74"/>
      <c r="P686" s="74"/>
      <c r="Q686" s="74"/>
      <c r="R686" s="74"/>
      <c r="S686" s="74"/>
      <c r="T686" s="74"/>
      <c r="U686" s="74"/>
      <c r="V686" s="74"/>
      <c r="W686" s="74"/>
      <c r="X686" s="74"/>
      <c r="Y686" s="74"/>
      <c r="Z686" s="74"/>
      <c r="AA686" s="74"/>
      <c r="AB686" s="74"/>
      <c r="AC686" s="74"/>
      <c r="AD686" s="74"/>
      <c r="AE686" s="74"/>
      <c r="AF686" s="74"/>
      <c r="AG686" s="74"/>
      <c r="AH686" s="74"/>
      <c r="AI686" s="74"/>
      <c r="AJ686" s="74"/>
      <c r="AK686" s="74"/>
      <c r="AL686" s="74"/>
      <c r="AM686" s="74"/>
      <c r="AN686" s="74"/>
      <c r="AO686" s="74"/>
      <c r="AP686" s="74"/>
      <c r="AQ686" s="74"/>
      <c r="AR686" s="74"/>
      <c r="AS686" s="74"/>
      <c r="AT686" s="74"/>
      <c r="AU686" s="74"/>
      <c r="AV686" s="74"/>
      <c r="AW686" s="74"/>
      <c r="AX686" s="74"/>
      <c r="AY686" s="74"/>
      <c r="AZ686" s="74"/>
      <c r="BA686" s="74"/>
      <c r="BB686" s="74"/>
      <c r="BC686" s="74"/>
      <c r="BD686" s="74"/>
      <c r="BE686" s="74"/>
      <c r="BF686" s="74"/>
      <c r="BG686" s="74"/>
      <c r="BH686" s="74"/>
      <c r="BI686" s="74"/>
      <c r="BJ686" s="74"/>
      <c r="BK686" s="74"/>
      <c r="BL686" s="74"/>
      <c r="BM686" s="74"/>
      <c r="BN686" s="74"/>
      <c r="BO686" s="74"/>
      <c r="BP686" s="74"/>
      <c r="BQ686" s="74"/>
      <c r="BR686" s="74"/>
      <c r="BS686" s="74"/>
      <c r="BT686" s="74"/>
      <c r="BU686" s="74"/>
      <c r="BV686" s="74"/>
      <c r="BW686" s="74"/>
      <c r="BX686" s="74"/>
      <c r="BY686" s="74"/>
      <c r="BZ686" s="74"/>
      <c r="CA686" s="74"/>
      <c r="CB686" s="74"/>
      <c r="CC686" s="74"/>
      <c r="CD686" s="74"/>
      <c r="CE686" s="74"/>
      <c r="CF686" s="74"/>
      <c r="CG686" s="74"/>
      <c r="CH686" s="74"/>
      <c r="CI686" s="74"/>
      <c r="CJ686" s="74"/>
      <c r="CK686" s="74"/>
      <c r="CL686" s="74"/>
      <c r="CM686" s="74"/>
      <c r="CN686" s="74"/>
      <c r="CO686" s="74"/>
      <c r="CP686" s="74"/>
      <c r="CQ686" s="74"/>
      <c r="CR686" s="74"/>
      <c r="CS686" s="74"/>
      <c r="CT686" s="74"/>
      <c r="CU686" s="74"/>
      <c r="CV686" s="74"/>
      <c r="CW686" s="74"/>
      <c r="CX686" s="74"/>
      <c r="CY686" s="74"/>
      <c r="CZ686" s="74"/>
      <c r="DA686" s="74"/>
      <c r="DB686" s="74"/>
      <c r="DC686" s="74"/>
      <c r="DD686" s="74"/>
      <c r="DE686" s="74"/>
      <c r="DF686" s="74"/>
      <c r="DG686" s="74"/>
      <c r="DH686" s="74"/>
      <c r="DI686" s="74"/>
      <c r="DJ686" s="74"/>
      <c r="DK686" s="74"/>
      <c r="DL686" s="74"/>
      <c r="DM686" s="74"/>
      <c r="DN686" s="74"/>
      <c r="DO686" s="74"/>
      <c r="DP686" s="74"/>
      <c r="DQ686" s="74"/>
      <c r="DR686" s="74"/>
      <c r="DS686" s="74"/>
      <c r="DT686" s="74"/>
      <c r="DU686" s="74"/>
      <c r="DV686" s="74"/>
      <c r="DW686" s="74"/>
      <c r="DX686" s="74"/>
      <c r="DY686" s="74"/>
      <c r="DZ686" s="74"/>
      <c r="EA686" s="74"/>
      <c r="EB686" s="74"/>
      <c r="EC686" s="74"/>
      <c r="ED686" s="74"/>
      <c r="EE686" s="74"/>
      <c r="EF686" s="74"/>
      <c r="EG686" s="74"/>
      <c r="EH686" s="74"/>
      <c r="EI686" s="74"/>
      <c r="EJ686" s="74"/>
      <c r="EK686" s="74"/>
      <c r="EL686" s="74"/>
      <c r="EM686" s="74"/>
      <c r="EN686" s="74"/>
      <c r="EO686" s="74"/>
      <c r="EP686" s="74"/>
      <c r="EQ686" s="74"/>
      <c r="ER686" s="74"/>
      <c r="ES686" s="74"/>
      <c r="ET686" s="74"/>
      <c r="EU686" s="74"/>
      <c r="EV686" s="74"/>
      <c r="EW686" s="74"/>
      <c r="EX686" s="74"/>
      <c r="EY686" s="74"/>
      <c r="EZ686" s="74"/>
      <c r="FA686" s="74"/>
      <c r="FB686" s="74"/>
      <c r="FC686" s="74"/>
      <c r="FD686" s="74"/>
      <c r="FE686" s="74"/>
      <c r="FF686" s="74"/>
      <c r="FG686" s="74"/>
      <c r="FH686" s="74"/>
      <c r="FI686" s="74"/>
      <c r="FJ686" s="74"/>
      <c r="FK686" s="74"/>
      <c r="FL686" s="74"/>
      <c r="FM686" s="74"/>
      <c r="FN686" s="74"/>
      <c r="FO686" s="74"/>
      <c r="FP686" s="74"/>
      <c r="FQ686" s="74"/>
      <c r="FR686" s="74"/>
      <c r="FS686" s="74"/>
      <c r="FT686" s="74"/>
      <c r="FU686" s="74"/>
      <c r="FV686" s="74"/>
      <c r="FW686" s="74"/>
      <c r="FX686" s="74"/>
      <c r="FY686" s="74"/>
      <c r="FZ686" s="74"/>
      <c r="GA686" s="74"/>
      <c r="GB686" s="74"/>
      <c r="GC686" s="74"/>
    </row>
    <row r="687" spans="4:185">
      <c r="D687" s="74"/>
      <c r="E687" s="74"/>
      <c r="F687" s="74"/>
      <c r="G687" s="74"/>
      <c r="H687" s="74"/>
      <c r="I687" s="74"/>
      <c r="J687" s="74"/>
      <c r="K687" s="74"/>
      <c r="L687" s="74"/>
      <c r="M687" s="74"/>
      <c r="N687" s="74"/>
      <c r="O687" s="74"/>
      <c r="P687" s="74"/>
      <c r="Q687" s="74"/>
      <c r="R687" s="74"/>
      <c r="S687" s="74"/>
      <c r="T687" s="74"/>
      <c r="U687" s="74"/>
      <c r="V687" s="74"/>
      <c r="W687" s="74"/>
      <c r="X687" s="74"/>
      <c r="Y687" s="74"/>
      <c r="Z687" s="74"/>
      <c r="AA687" s="74"/>
      <c r="AB687" s="74"/>
      <c r="AC687" s="74"/>
      <c r="AD687" s="74"/>
      <c r="AE687" s="74"/>
      <c r="AF687" s="74"/>
      <c r="AG687" s="74"/>
      <c r="AH687" s="74"/>
      <c r="AI687" s="74"/>
      <c r="AJ687" s="74"/>
      <c r="AK687" s="74"/>
      <c r="AL687" s="74"/>
      <c r="AM687" s="74"/>
      <c r="AN687" s="74"/>
      <c r="AO687" s="74"/>
      <c r="AP687" s="74"/>
      <c r="AQ687" s="74"/>
      <c r="AR687" s="74"/>
      <c r="AS687" s="74"/>
      <c r="AT687" s="74"/>
      <c r="AU687" s="74"/>
      <c r="AV687" s="74"/>
      <c r="AW687" s="74"/>
      <c r="AX687" s="74"/>
      <c r="AY687" s="74"/>
      <c r="AZ687" s="74"/>
      <c r="BA687" s="74"/>
      <c r="BB687" s="74"/>
      <c r="BC687" s="74"/>
      <c r="BD687" s="74"/>
      <c r="BE687" s="74"/>
      <c r="BF687" s="74"/>
      <c r="BG687" s="74"/>
      <c r="BH687" s="74"/>
      <c r="BI687" s="74"/>
      <c r="BJ687" s="74"/>
      <c r="BK687" s="74"/>
      <c r="BL687" s="74"/>
      <c r="BM687" s="74"/>
      <c r="BN687" s="74"/>
      <c r="BO687" s="74"/>
      <c r="BP687" s="74"/>
      <c r="BQ687" s="74"/>
      <c r="BR687" s="74"/>
      <c r="BS687" s="74"/>
      <c r="BT687" s="74"/>
      <c r="BU687" s="74"/>
      <c r="BV687" s="74"/>
      <c r="BW687" s="74"/>
      <c r="BX687" s="74"/>
      <c r="BY687" s="74"/>
      <c r="BZ687" s="74"/>
      <c r="CA687" s="74"/>
      <c r="CB687" s="74"/>
      <c r="CC687" s="74"/>
      <c r="CD687" s="74"/>
      <c r="CE687" s="74"/>
      <c r="CF687" s="74"/>
      <c r="CG687" s="74"/>
      <c r="CH687" s="74"/>
      <c r="CI687" s="74"/>
      <c r="CJ687" s="74"/>
      <c r="CK687" s="74"/>
      <c r="CL687" s="74"/>
      <c r="CM687" s="74"/>
      <c r="CN687" s="74"/>
      <c r="CO687" s="74"/>
      <c r="CP687" s="74"/>
      <c r="CQ687" s="74"/>
      <c r="CR687" s="74"/>
      <c r="CS687" s="74"/>
      <c r="CT687" s="74"/>
      <c r="CU687" s="74"/>
      <c r="CV687" s="74"/>
      <c r="CW687" s="74"/>
      <c r="CX687" s="74"/>
      <c r="CY687" s="74"/>
      <c r="CZ687" s="74"/>
      <c r="DA687" s="74"/>
      <c r="DB687" s="74"/>
      <c r="DC687" s="74"/>
      <c r="DD687" s="74"/>
      <c r="DE687" s="74"/>
      <c r="DF687" s="74"/>
      <c r="DG687" s="74"/>
      <c r="DH687" s="74"/>
      <c r="DI687" s="74"/>
      <c r="DJ687" s="74"/>
      <c r="DK687" s="74"/>
      <c r="DL687" s="74"/>
      <c r="DM687" s="74"/>
      <c r="DN687" s="74"/>
      <c r="DO687" s="74"/>
      <c r="DP687" s="74"/>
      <c r="DQ687" s="74"/>
      <c r="DR687" s="74"/>
      <c r="DS687" s="74"/>
      <c r="DT687" s="74"/>
      <c r="DU687" s="74"/>
      <c r="DV687" s="74"/>
      <c r="DW687" s="74"/>
      <c r="DX687" s="74"/>
      <c r="DY687" s="74"/>
      <c r="DZ687" s="74"/>
      <c r="EA687" s="74"/>
      <c r="EB687" s="74"/>
      <c r="EC687" s="74"/>
      <c r="ED687" s="74"/>
      <c r="EE687" s="74"/>
      <c r="EF687" s="74"/>
      <c r="EG687" s="74"/>
      <c r="EH687" s="74"/>
      <c r="EI687" s="74"/>
      <c r="EJ687" s="74"/>
      <c r="EK687" s="74"/>
      <c r="EL687" s="74"/>
      <c r="EM687" s="74"/>
      <c r="EN687" s="74"/>
      <c r="EO687" s="74"/>
      <c r="EP687" s="74"/>
      <c r="EQ687" s="74"/>
      <c r="ER687" s="74"/>
      <c r="ES687" s="74"/>
      <c r="ET687" s="74"/>
      <c r="EU687" s="74"/>
      <c r="EV687" s="74"/>
      <c r="EW687" s="74"/>
      <c r="EX687" s="74"/>
      <c r="EY687" s="74"/>
      <c r="EZ687" s="74"/>
      <c r="FA687" s="74"/>
      <c r="FB687" s="74"/>
      <c r="FC687" s="74"/>
      <c r="FD687" s="74"/>
      <c r="FE687" s="74"/>
      <c r="FF687" s="74"/>
      <c r="FG687" s="74"/>
      <c r="FH687" s="74"/>
      <c r="FI687" s="74"/>
      <c r="FJ687" s="74"/>
      <c r="FK687" s="74"/>
      <c r="FL687" s="74"/>
      <c r="FM687" s="74"/>
      <c r="FN687" s="74"/>
      <c r="FO687" s="74"/>
      <c r="FP687" s="74"/>
      <c r="FQ687" s="74"/>
      <c r="FR687" s="74"/>
      <c r="FS687" s="74"/>
      <c r="FT687" s="74"/>
      <c r="FU687" s="74"/>
      <c r="FV687" s="74"/>
      <c r="FW687" s="74"/>
      <c r="FX687" s="74"/>
      <c r="FY687" s="74"/>
      <c r="FZ687" s="74"/>
      <c r="GA687" s="74"/>
      <c r="GB687" s="74"/>
      <c r="GC687" s="74"/>
    </row>
    <row r="688" spans="4:185">
      <c r="D688" s="74"/>
      <c r="E688" s="74"/>
      <c r="F688" s="74"/>
      <c r="G688" s="74"/>
      <c r="H688" s="74"/>
      <c r="I688" s="74"/>
      <c r="J688" s="74"/>
      <c r="K688" s="74"/>
      <c r="L688" s="74"/>
      <c r="M688" s="74"/>
      <c r="N688" s="74"/>
      <c r="O688" s="74"/>
      <c r="P688" s="74"/>
      <c r="Q688" s="74"/>
      <c r="R688" s="74"/>
      <c r="S688" s="74"/>
      <c r="T688" s="74"/>
      <c r="U688" s="74"/>
      <c r="V688" s="74"/>
      <c r="W688" s="74"/>
      <c r="X688" s="74"/>
      <c r="Y688" s="74"/>
      <c r="Z688" s="74"/>
      <c r="AA688" s="74"/>
      <c r="AB688" s="74"/>
      <c r="AC688" s="74"/>
      <c r="AD688" s="74"/>
      <c r="AE688" s="74"/>
      <c r="AF688" s="74"/>
      <c r="AG688" s="74"/>
      <c r="AH688" s="74"/>
      <c r="AI688" s="74"/>
      <c r="AJ688" s="74"/>
      <c r="AK688" s="74"/>
      <c r="AL688" s="74"/>
      <c r="AM688" s="74"/>
      <c r="AN688" s="74"/>
      <c r="AO688" s="74"/>
      <c r="AP688" s="74"/>
      <c r="AQ688" s="74"/>
      <c r="AR688" s="74"/>
      <c r="AS688" s="74"/>
      <c r="AT688" s="74"/>
      <c r="AU688" s="74"/>
      <c r="AV688" s="74"/>
      <c r="AW688" s="74"/>
      <c r="AX688" s="74"/>
      <c r="AY688" s="74"/>
      <c r="AZ688" s="74"/>
      <c r="BA688" s="74"/>
      <c r="BB688" s="74"/>
      <c r="BC688" s="74"/>
      <c r="BD688" s="74"/>
      <c r="BE688" s="74"/>
      <c r="BF688" s="74"/>
      <c r="BG688" s="74"/>
      <c r="BH688" s="74"/>
      <c r="BI688" s="74"/>
      <c r="BJ688" s="74"/>
      <c r="BK688" s="74"/>
      <c r="BL688" s="74"/>
      <c r="BM688" s="74"/>
      <c r="BN688" s="74"/>
      <c r="BO688" s="74"/>
      <c r="BP688" s="74"/>
      <c r="BQ688" s="74"/>
      <c r="BR688" s="74"/>
      <c r="BS688" s="74"/>
      <c r="BT688" s="74"/>
      <c r="BU688" s="74"/>
      <c r="BV688" s="74"/>
      <c r="BW688" s="74"/>
      <c r="BX688" s="74"/>
      <c r="BY688" s="74"/>
      <c r="BZ688" s="74"/>
      <c r="CA688" s="74"/>
      <c r="CB688" s="74"/>
      <c r="CC688" s="74"/>
      <c r="CD688" s="74"/>
      <c r="CE688" s="74"/>
      <c r="CF688" s="74"/>
      <c r="CG688" s="74"/>
      <c r="CH688" s="74"/>
      <c r="CI688" s="74"/>
      <c r="CJ688" s="74"/>
      <c r="CK688" s="74"/>
      <c r="CL688" s="74"/>
      <c r="CM688" s="74"/>
      <c r="CN688" s="74"/>
      <c r="CO688" s="74"/>
      <c r="CP688" s="74"/>
      <c r="CQ688" s="74"/>
      <c r="CR688" s="74"/>
      <c r="CS688" s="74"/>
      <c r="CT688" s="74"/>
      <c r="CU688" s="74"/>
      <c r="CV688" s="74"/>
      <c r="CW688" s="74"/>
      <c r="CX688" s="74"/>
      <c r="CY688" s="74"/>
      <c r="CZ688" s="74"/>
      <c r="DA688" s="74"/>
      <c r="DB688" s="74"/>
      <c r="DC688" s="74"/>
      <c r="DD688" s="74"/>
      <c r="DE688" s="74"/>
      <c r="DF688" s="74"/>
      <c r="DG688" s="74"/>
      <c r="DH688" s="74"/>
      <c r="DI688" s="74"/>
      <c r="DJ688" s="74"/>
      <c r="DK688" s="74"/>
      <c r="DL688" s="74"/>
      <c r="DM688" s="74"/>
      <c r="DN688" s="74"/>
      <c r="DO688" s="74"/>
      <c r="DP688" s="74"/>
      <c r="DQ688" s="74"/>
      <c r="DR688" s="74"/>
      <c r="DS688" s="74"/>
      <c r="DT688" s="74"/>
      <c r="DU688" s="74"/>
      <c r="DV688" s="74"/>
      <c r="DW688" s="74"/>
      <c r="DX688" s="74"/>
      <c r="DY688" s="74"/>
      <c r="DZ688" s="74"/>
      <c r="EA688" s="74"/>
      <c r="EB688" s="74"/>
      <c r="EC688" s="74"/>
      <c r="ED688" s="74"/>
      <c r="EE688" s="74"/>
      <c r="EF688" s="74"/>
      <c r="EG688" s="74"/>
      <c r="EH688" s="74"/>
      <c r="EI688" s="74"/>
      <c r="EJ688" s="74"/>
      <c r="EK688" s="74"/>
      <c r="EL688" s="74"/>
      <c r="EM688" s="74"/>
      <c r="EN688" s="74"/>
      <c r="EO688" s="74"/>
      <c r="EP688" s="74"/>
      <c r="EQ688" s="74"/>
      <c r="ER688" s="74"/>
      <c r="ES688" s="74"/>
      <c r="ET688" s="74"/>
      <c r="EU688" s="74"/>
      <c r="EV688" s="74"/>
      <c r="EW688" s="74"/>
      <c r="EX688" s="74"/>
      <c r="EY688" s="74"/>
      <c r="EZ688" s="74"/>
      <c r="FA688" s="74"/>
      <c r="FB688" s="74"/>
      <c r="FC688" s="74"/>
      <c r="FD688" s="74"/>
      <c r="FE688" s="74"/>
      <c r="FF688" s="74"/>
      <c r="FG688" s="74"/>
      <c r="FH688" s="74"/>
      <c r="FI688" s="74"/>
      <c r="FJ688" s="74"/>
      <c r="FK688" s="74"/>
      <c r="FL688" s="74"/>
      <c r="FM688" s="74"/>
      <c r="FN688" s="74"/>
      <c r="FO688" s="74"/>
      <c r="FP688" s="74"/>
      <c r="FQ688" s="74"/>
      <c r="FR688" s="74"/>
      <c r="FS688" s="74"/>
      <c r="FT688" s="74"/>
      <c r="FU688" s="74"/>
      <c r="FV688" s="74"/>
      <c r="FW688" s="74"/>
      <c r="FX688" s="74"/>
      <c r="FY688" s="74"/>
      <c r="FZ688" s="74"/>
      <c r="GA688" s="74"/>
      <c r="GB688" s="74"/>
      <c r="GC688" s="74"/>
    </row>
    <row r="689" spans="4:185">
      <c r="D689" s="74"/>
      <c r="E689" s="74"/>
      <c r="F689" s="74"/>
      <c r="G689" s="74"/>
      <c r="H689" s="74"/>
      <c r="I689" s="74"/>
      <c r="J689" s="74"/>
      <c r="K689" s="74"/>
      <c r="L689" s="74"/>
      <c r="M689" s="74"/>
      <c r="N689" s="74"/>
      <c r="O689" s="74"/>
      <c r="P689" s="74"/>
      <c r="Q689" s="74"/>
      <c r="R689" s="74"/>
      <c r="S689" s="74"/>
      <c r="T689" s="74"/>
      <c r="U689" s="74"/>
      <c r="V689" s="74"/>
      <c r="W689" s="74"/>
      <c r="X689" s="74"/>
      <c r="Y689" s="74"/>
      <c r="Z689" s="74"/>
      <c r="AA689" s="74"/>
      <c r="AB689" s="74"/>
      <c r="AC689" s="74"/>
      <c r="AD689" s="74"/>
      <c r="AE689" s="74"/>
      <c r="AF689" s="74"/>
      <c r="AG689" s="74"/>
      <c r="AH689" s="74"/>
      <c r="AI689" s="74"/>
      <c r="AJ689" s="74"/>
      <c r="AK689" s="74"/>
      <c r="AL689" s="74"/>
      <c r="AM689" s="74"/>
      <c r="AN689" s="74"/>
      <c r="AO689" s="74"/>
      <c r="AP689" s="74"/>
      <c r="AQ689" s="74"/>
      <c r="AR689" s="74"/>
      <c r="AS689" s="74"/>
      <c r="AT689" s="74"/>
      <c r="AU689" s="74"/>
      <c r="AV689" s="74"/>
      <c r="AW689" s="74"/>
      <c r="AX689" s="74"/>
      <c r="AY689" s="74"/>
      <c r="AZ689" s="74"/>
      <c r="BA689" s="74"/>
      <c r="BB689" s="74"/>
      <c r="BC689" s="74"/>
      <c r="BD689" s="74"/>
      <c r="BE689" s="74"/>
      <c r="BF689" s="74"/>
      <c r="BG689" s="74"/>
      <c r="BH689" s="74"/>
      <c r="BI689" s="74"/>
      <c r="BJ689" s="74"/>
      <c r="BK689" s="74"/>
      <c r="BL689" s="74"/>
      <c r="BM689" s="74"/>
      <c r="BN689" s="74"/>
      <c r="BO689" s="74"/>
      <c r="BP689" s="74"/>
      <c r="BQ689" s="74"/>
      <c r="BR689" s="74"/>
      <c r="BS689" s="74"/>
      <c r="BT689" s="74"/>
      <c r="BU689" s="74"/>
      <c r="BV689" s="74"/>
      <c r="BW689" s="74"/>
      <c r="BX689" s="74"/>
      <c r="BY689" s="74"/>
      <c r="BZ689" s="74"/>
      <c r="CA689" s="74"/>
      <c r="CB689" s="74"/>
      <c r="CC689" s="74"/>
      <c r="CD689" s="74"/>
      <c r="CE689" s="74"/>
      <c r="CF689" s="74"/>
      <c r="CG689" s="74"/>
      <c r="CH689" s="74"/>
      <c r="CI689" s="74"/>
      <c r="CJ689" s="74"/>
      <c r="CK689" s="74"/>
      <c r="CL689" s="74"/>
      <c r="CM689" s="74"/>
      <c r="CN689" s="74"/>
      <c r="CO689" s="74"/>
      <c r="CP689" s="74"/>
      <c r="CQ689" s="74"/>
      <c r="CR689" s="74"/>
      <c r="CS689" s="74"/>
      <c r="CT689" s="74"/>
      <c r="CU689" s="74"/>
      <c r="CV689" s="74"/>
      <c r="CW689" s="74"/>
      <c r="CX689" s="74"/>
      <c r="CY689" s="74"/>
      <c r="CZ689" s="74"/>
      <c r="DA689" s="74"/>
      <c r="DB689" s="74"/>
      <c r="DC689" s="74"/>
      <c r="DD689" s="74"/>
      <c r="DE689" s="74"/>
      <c r="DF689" s="74"/>
      <c r="DG689" s="74"/>
      <c r="DH689" s="74"/>
      <c r="DI689" s="74"/>
      <c r="DJ689" s="74"/>
      <c r="DK689" s="74"/>
      <c r="DL689" s="74"/>
      <c r="DM689" s="74"/>
      <c r="DN689" s="74"/>
      <c r="DO689" s="74"/>
      <c r="DP689" s="74"/>
      <c r="DQ689" s="74"/>
      <c r="DR689" s="74"/>
      <c r="DS689" s="74"/>
      <c r="DT689" s="74"/>
      <c r="DU689" s="74"/>
      <c r="DV689" s="74"/>
      <c r="DW689" s="74"/>
      <c r="DX689" s="74"/>
      <c r="DY689" s="74"/>
      <c r="DZ689" s="74"/>
      <c r="EA689" s="74"/>
      <c r="EB689" s="74"/>
      <c r="EC689" s="74"/>
      <c r="ED689" s="74"/>
      <c r="EE689" s="74"/>
      <c r="EF689" s="74"/>
      <c r="EG689" s="74"/>
      <c r="EH689" s="74"/>
      <c r="EI689" s="74"/>
      <c r="EJ689" s="74"/>
      <c r="EK689" s="74"/>
      <c r="EL689" s="74"/>
      <c r="EM689" s="74"/>
      <c r="EN689" s="74"/>
      <c r="EO689" s="74"/>
      <c r="EP689" s="74"/>
      <c r="EQ689" s="74"/>
      <c r="ER689" s="74"/>
      <c r="ES689" s="74"/>
      <c r="ET689" s="74"/>
      <c r="EU689" s="74"/>
      <c r="EV689" s="74"/>
      <c r="EW689" s="74"/>
      <c r="EX689" s="74"/>
      <c r="EY689" s="74"/>
      <c r="EZ689" s="74"/>
      <c r="FA689" s="74"/>
      <c r="FB689" s="74"/>
      <c r="FC689" s="74"/>
      <c r="FD689" s="74"/>
      <c r="FE689" s="74"/>
      <c r="FF689" s="74"/>
      <c r="FG689" s="74"/>
      <c r="FH689" s="74"/>
      <c r="FI689" s="74"/>
      <c r="FJ689" s="74"/>
      <c r="FK689" s="74"/>
      <c r="FL689" s="74"/>
      <c r="FM689" s="74"/>
      <c r="FN689" s="74"/>
      <c r="FO689" s="74"/>
      <c r="FP689" s="74"/>
      <c r="FQ689" s="74"/>
      <c r="FR689" s="74"/>
      <c r="FS689" s="74"/>
      <c r="FT689" s="74"/>
      <c r="FU689" s="74"/>
      <c r="FV689" s="74"/>
      <c r="FW689" s="74"/>
      <c r="FX689" s="74"/>
      <c r="FY689" s="74"/>
      <c r="FZ689" s="74"/>
      <c r="GA689" s="74"/>
      <c r="GB689" s="74"/>
      <c r="GC689" s="74"/>
    </row>
    <row r="690" spans="4:185">
      <c r="D690" s="74"/>
      <c r="E690" s="74"/>
      <c r="F690" s="74"/>
      <c r="G690" s="74"/>
      <c r="H690" s="74"/>
      <c r="I690" s="74"/>
      <c r="J690" s="74"/>
      <c r="K690" s="74"/>
      <c r="L690" s="74"/>
      <c r="M690" s="74"/>
      <c r="N690" s="74"/>
      <c r="O690" s="74"/>
      <c r="P690" s="74"/>
      <c r="Q690" s="74"/>
      <c r="R690" s="74"/>
      <c r="S690" s="74"/>
      <c r="T690" s="74"/>
      <c r="U690" s="74"/>
      <c r="V690" s="74"/>
      <c r="W690" s="74"/>
      <c r="X690" s="74"/>
      <c r="Y690" s="74"/>
      <c r="Z690" s="74"/>
      <c r="AA690" s="74"/>
      <c r="AB690" s="74"/>
      <c r="AC690" s="74"/>
      <c r="AD690" s="74"/>
      <c r="AE690" s="74"/>
      <c r="AF690" s="74"/>
      <c r="AG690" s="74"/>
      <c r="AH690" s="74"/>
      <c r="AI690" s="74"/>
      <c r="AJ690" s="74"/>
      <c r="AK690" s="74"/>
      <c r="AL690" s="74"/>
      <c r="AM690" s="74"/>
      <c r="AN690" s="74"/>
      <c r="AO690" s="74"/>
      <c r="AP690" s="74"/>
      <c r="AQ690" s="74"/>
      <c r="AR690" s="74"/>
      <c r="AS690" s="74"/>
      <c r="AT690" s="74"/>
      <c r="AU690" s="74"/>
      <c r="AV690" s="74"/>
      <c r="AW690" s="74"/>
      <c r="AX690" s="74"/>
      <c r="AY690" s="74"/>
      <c r="AZ690" s="74"/>
      <c r="BA690" s="74"/>
      <c r="BB690" s="74"/>
      <c r="BC690" s="74"/>
      <c r="BD690" s="74"/>
      <c r="BE690" s="74"/>
      <c r="BF690" s="74"/>
      <c r="BG690" s="74"/>
      <c r="BH690" s="74"/>
      <c r="BI690" s="74"/>
      <c r="BJ690" s="74"/>
      <c r="BK690" s="74"/>
      <c r="BL690" s="74"/>
      <c r="BM690" s="74"/>
      <c r="BN690" s="74"/>
      <c r="BO690" s="74"/>
      <c r="BP690" s="74"/>
      <c r="BQ690" s="74"/>
      <c r="BR690" s="74"/>
      <c r="BS690" s="74"/>
      <c r="BT690" s="74"/>
      <c r="BU690" s="74"/>
      <c r="BV690" s="74"/>
      <c r="BW690" s="74"/>
      <c r="BX690" s="74"/>
      <c r="BY690" s="74"/>
      <c r="BZ690" s="74"/>
      <c r="CA690" s="74"/>
      <c r="CB690" s="74"/>
      <c r="CC690" s="74"/>
      <c r="CD690" s="74"/>
      <c r="CE690" s="74"/>
      <c r="CF690" s="74"/>
      <c r="CG690" s="74"/>
      <c r="CH690" s="74"/>
      <c r="CI690" s="74"/>
      <c r="CJ690" s="74"/>
      <c r="CK690" s="74"/>
      <c r="CL690" s="74"/>
      <c r="CM690" s="74"/>
      <c r="CN690" s="74"/>
      <c r="CO690" s="74"/>
      <c r="CP690" s="74"/>
      <c r="CQ690" s="74"/>
      <c r="CR690" s="74"/>
      <c r="CS690" s="74"/>
      <c r="CT690" s="74"/>
      <c r="CU690" s="74"/>
      <c r="CV690" s="74"/>
      <c r="CW690" s="74"/>
      <c r="CX690" s="74"/>
      <c r="CY690" s="74"/>
      <c r="CZ690" s="74"/>
      <c r="DA690" s="74"/>
      <c r="DB690" s="74"/>
      <c r="DC690" s="74"/>
      <c r="DD690" s="74"/>
      <c r="DE690" s="74"/>
      <c r="DF690" s="74"/>
      <c r="DG690" s="74"/>
      <c r="DH690" s="74"/>
      <c r="DI690" s="74"/>
      <c r="DJ690" s="74"/>
      <c r="DK690" s="74"/>
      <c r="DL690" s="74"/>
      <c r="DM690" s="74"/>
      <c r="DN690" s="74"/>
      <c r="DO690" s="74"/>
      <c r="DP690" s="74"/>
      <c r="DQ690" s="74"/>
      <c r="DR690" s="74"/>
      <c r="DS690" s="74"/>
      <c r="DT690" s="74"/>
      <c r="DU690" s="74"/>
      <c r="DV690" s="74"/>
      <c r="DW690" s="74"/>
      <c r="DX690" s="74"/>
      <c r="DY690" s="74"/>
      <c r="DZ690" s="74"/>
      <c r="EA690" s="74"/>
      <c r="EB690" s="74"/>
      <c r="EC690" s="74"/>
      <c r="ED690" s="74"/>
      <c r="EE690" s="74"/>
      <c r="EF690" s="74"/>
      <c r="EG690" s="74"/>
      <c r="EH690" s="74"/>
      <c r="EI690" s="74"/>
      <c r="EJ690" s="74"/>
      <c r="EK690" s="74"/>
      <c r="EL690" s="74"/>
      <c r="EM690" s="74"/>
      <c r="EN690" s="74"/>
      <c r="EO690" s="74"/>
      <c r="EP690" s="74"/>
      <c r="EQ690" s="74"/>
      <c r="ER690" s="74"/>
      <c r="ES690" s="74"/>
      <c r="ET690" s="74"/>
      <c r="EU690" s="74"/>
      <c r="EV690" s="74"/>
      <c r="EW690" s="74"/>
      <c r="EX690" s="74"/>
      <c r="EY690" s="74"/>
      <c r="EZ690" s="74"/>
      <c r="FA690" s="74"/>
      <c r="FB690" s="74"/>
      <c r="FC690" s="74"/>
      <c r="FD690" s="74"/>
      <c r="FE690" s="74"/>
      <c r="FF690" s="74"/>
      <c r="FG690" s="74"/>
      <c r="FH690" s="74"/>
      <c r="FI690" s="74"/>
      <c r="FJ690" s="74"/>
      <c r="FK690" s="74"/>
      <c r="FL690" s="74"/>
      <c r="FM690" s="74"/>
      <c r="FN690" s="74"/>
      <c r="FO690" s="74"/>
      <c r="FP690" s="74"/>
      <c r="FQ690" s="74"/>
      <c r="FR690" s="74"/>
      <c r="FS690" s="74"/>
      <c r="FT690" s="74"/>
      <c r="FU690" s="74"/>
      <c r="FV690" s="74"/>
      <c r="FW690" s="74"/>
      <c r="FX690" s="74"/>
      <c r="FY690" s="74"/>
      <c r="FZ690" s="74"/>
      <c r="GA690" s="74"/>
      <c r="GB690" s="74"/>
      <c r="GC690" s="74"/>
    </row>
    <row r="691" spans="4:185">
      <c r="D691" s="74"/>
      <c r="E691" s="74"/>
      <c r="F691" s="74"/>
      <c r="G691" s="74"/>
      <c r="H691" s="74"/>
      <c r="I691" s="74"/>
      <c r="J691" s="74"/>
      <c r="K691" s="74"/>
      <c r="L691" s="74"/>
      <c r="M691" s="74"/>
      <c r="N691" s="74"/>
      <c r="O691" s="74"/>
      <c r="P691" s="74"/>
      <c r="Q691" s="74"/>
      <c r="R691" s="74"/>
      <c r="S691" s="74"/>
      <c r="T691" s="74"/>
      <c r="U691" s="74"/>
      <c r="V691" s="74"/>
      <c r="W691" s="74"/>
      <c r="X691" s="74"/>
      <c r="Y691" s="74"/>
      <c r="Z691" s="74"/>
      <c r="AA691" s="74"/>
      <c r="AB691" s="74"/>
      <c r="AC691" s="74"/>
      <c r="AD691" s="74"/>
      <c r="AE691" s="74"/>
      <c r="AF691" s="74"/>
      <c r="AG691" s="74"/>
      <c r="AH691" s="74"/>
      <c r="AI691" s="74"/>
      <c r="AJ691" s="74"/>
      <c r="AK691" s="74"/>
      <c r="AL691" s="74"/>
      <c r="AM691" s="74"/>
      <c r="AN691" s="74"/>
      <c r="AO691" s="74"/>
      <c r="AP691" s="74"/>
      <c r="AQ691" s="74"/>
      <c r="AR691" s="74"/>
      <c r="AS691" s="74"/>
      <c r="AT691" s="74"/>
      <c r="AU691" s="74"/>
      <c r="AV691" s="74"/>
      <c r="AW691" s="74"/>
      <c r="AX691" s="74"/>
      <c r="AY691" s="74"/>
      <c r="AZ691" s="74"/>
      <c r="BA691" s="74"/>
      <c r="BB691" s="74"/>
      <c r="BC691" s="74"/>
      <c r="BD691" s="74"/>
      <c r="BE691" s="74"/>
      <c r="BF691" s="74"/>
      <c r="BG691" s="74"/>
      <c r="BH691" s="74"/>
      <c r="BI691" s="74"/>
      <c r="BJ691" s="74"/>
      <c r="BK691" s="74"/>
      <c r="BL691" s="74"/>
      <c r="BM691" s="74"/>
      <c r="BN691" s="74"/>
      <c r="BO691" s="74"/>
      <c r="BP691" s="74"/>
      <c r="BQ691" s="74"/>
      <c r="BR691" s="74"/>
      <c r="BS691" s="74"/>
      <c r="BT691" s="74"/>
      <c r="BU691" s="74"/>
      <c r="BV691" s="74"/>
      <c r="BW691" s="74"/>
      <c r="BX691" s="74"/>
      <c r="BY691" s="74"/>
      <c r="BZ691" s="74"/>
      <c r="CA691" s="74"/>
      <c r="CB691" s="74"/>
      <c r="CC691" s="74"/>
      <c r="CD691" s="74"/>
      <c r="CE691" s="74"/>
      <c r="CF691" s="74"/>
      <c r="CG691" s="74"/>
      <c r="CH691" s="74"/>
      <c r="CI691" s="74"/>
      <c r="CJ691" s="74"/>
      <c r="CK691" s="74"/>
      <c r="CL691" s="74"/>
      <c r="CM691" s="74"/>
      <c r="CN691" s="74"/>
      <c r="CO691" s="74"/>
      <c r="CP691" s="74"/>
      <c r="CQ691" s="74"/>
      <c r="CR691" s="74"/>
      <c r="CS691" s="74"/>
      <c r="CT691" s="74"/>
      <c r="CU691" s="74"/>
      <c r="CV691" s="74"/>
      <c r="CW691" s="74"/>
      <c r="CX691" s="74"/>
      <c r="CY691" s="74"/>
      <c r="CZ691" s="74"/>
      <c r="DA691" s="74"/>
      <c r="DB691" s="74"/>
      <c r="DC691" s="74"/>
      <c r="DD691" s="74"/>
      <c r="DE691" s="74"/>
      <c r="DF691" s="74"/>
      <c r="DG691" s="74"/>
      <c r="DH691" s="74"/>
      <c r="DI691" s="74"/>
      <c r="DJ691" s="74"/>
      <c r="DK691" s="74"/>
      <c r="DL691" s="74"/>
      <c r="DM691" s="74"/>
      <c r="DN691" s="74"/>
      <c r="DO691" s="74"/>
      <c r="DP691" s="74"/>
      <c r="DQ691" s="74"/>
      <c r="DR691" s="74"/>
      <c r="DS691" s="74"/>
      <c r="DT691" s="74"/>
      <c r="DU691" s="74"/>
      <c r="DV691" s="74"/>
      <c r="DW691" s="74"/>
      <c r="DX691" s="74"/>
      <c r="DY691" s="74"/>
      <c r="DZ691" s="74"/>
      <c r="EA691" s="74"/>
      <c r="EB691" s="74"/>
      <c r="EC691" s="74"/>
      <c r="ED691" s="74"/>
      <c r="EE691" s="74"/>
      <c r="EF691" s="74"/>
      <c r="EG691" s="74"/>
      <c r="EH691" s="74"/>
      <c r="EI691" s="74"/>
      <c r="EJ691" s="74"/>
      <c r="EK691" s="74"/>
      <c r="EL691" s="74"/>
      <c r="EM691" s="74"/>
      <c r="EN691" s="74"/>
      <c r="EO691" s="74"/>
      <c r="EP691" s="74"/>
      <c r="EQ691" s="74"/>
      <c r="ER691" s="74"/>
      <c r="ES691" s="74"/>
      <c r="ET691" s="74"/>
      <c r="EU691" s="74"/>
      <c r="EV691" s="74"/>
      <c r="EW691" s="74"/>
      <c r="EX691" s="74"/>
      <c r="EY691" s="74"/>
      <c r="EZ691" s="74"/>
      <c r="FA691" s="74"/>
      <c r="FB691" s="74"/>
      <c r="FC691" s="74"/>
      <c r="FD691" s="74"/>
      <c r="FE691" s="74"/>
      <c r="FF691" s="74"/>
      <c r="FG691" s="74"/>
      <c r="FH691" s="74"/>
      <c r="FI691" s="74"/>
      <c r="FJ691" s="74"/>
      <c r="FK691" s="74"/>
      <c r="FL691" s="74"/>
      <c r="FM691" s="74"/>
      <c r="FN691" s="74"/>
      <c r="FO691" s="74"/>
      <c r="FP691" s="74"/>
      <c r="FQ691" s="74"/>
      <c r="FR691" s="74"/>
      <c r="FS691" s="74"/>
      <c r="FT691" s="74"/>
      <c r="FU691" s="74"/>
      <c r="FV691" s="74"/>
      <c r="FW691" s="74"/>
      <c r="FX691" s="74"/>
      <c r="FY691" s="74"/>
      <c r="FZ691" s="74"/>
      <c r="GA691" s="74"/>
      <c r="GB691" s="74"/>
      <c r="GC691" s="74"/>
    </row>
    <row r="692" spans="4:185">
      <c r="D692" s="74"/>
      <c r="E692" s="74"/>
      <c r="F692" s="74"/>
      <c r="G692" s="74"/>
      <c r="H692" s="74"/>
      <c r="I692" s="74"/>
      <c r="J692" s="74"/>
      <c r="K692" s="74"/>
      <c r="L692" s="74"/>
      <c r="M692" s="74"/>
      <c r="N692" s="74"/>
      <c r="O692" s="74"/>
      <c r="P692" s="74"/>
      <c r="Q692" s="74"/>
      <c r="R692" s="74"/>
      <c r="S692" s="74"/>
      <c r="T692" s="74"/>
      <c r="U692" s="74"/>
      <c r="V692" s="74"/>
      <c r="W692" s="74"/>
      <c r="X692" s="74"/>
      <c r="Y692" s="74"/>
      <c r="Z692" s="74"/>
      <c r="AA692" s="74"/>
      <c r="AB692" s="74"/>
      <c r="AC692" s="74"/>
      <c r="AD692" s="74"/>
      <c r="AE692" s="74"/>
      <c r="AF692" s="74"/>
      <c r="AG692" s="74"/>
      <c r="AH692" s="74"/>
      <c r="AI692" s="74"/>
      <c r="AJ692" s="74"/>
      <c r="AK692" s="74"/>
      <c r="AL692" s="74"/>
      <c r="AM692" s="74"/>
      <c r="AN692" s="74"/>
      <c r="AO692" s="74"/>
      <c r="AP692" s="74"/>
      <c r="AQ692" s="74"/>
      <c r="AR692" s="74"/>
      <c r="AS692" s="74"/>
      <c r="AT692" s="74"/>
      <c r="AU692" s="74"/>
      <c r="AV692" s="74"/>
      <c r="AW692" s="74"/>
      <c r="AX692" s="74"/>
      <c r="AY692" s="74"/>
      <c r="AZ692" s="74"/>
      <c r="BA692" s="74"/>
      <c r="BB692" s="74"/>
      <c r="BC692" s="74"/>
      <c r="BD692" s="74"/>
      <c r="BE692" s="74"/>
      <c r="BF692" s="74"/>
      <c r="BG692" s="74"/>
      <c r="BH692" s="74"/>
      <c r="BI692" s="74"/>
      <c r="BJ692" s="74"/>
      <c r="BK692" s="74"/>
      <c r="BL692" s="74"/>
      <c r="BM692" s="74"/>
      <c r="BN692" s="74"/>
      <c r="BO692" s="74"/>
      <c r="BP692" s="74"/>
      <c r="BQ692" s="74"/>
      <c r="BR692" s="74"/>
      <c r="BS692" s="74"/>
      <c r="BT692" s="74"/>
      <c r="BU692" s="74"/>
      <c r="BV692" s="74"/>
      <c r="BW692" s="74"/>
      <c r="BX692" s="74"/>
      <c r="BY692" s="74"/>
      <c r="BZ692" s="74"/>
      <c r="CA692" s="74"/>
      <c r="CB692" s="74"/>
      <c r="CC692" s="74"/>
      <c r="CD692" s="74"/>
      <c r="CE692" s="74"/>
      <c r="CF692" s="74"/>
      <c r="CG692" s="74"/>
      <c r="CH692" s="74"/>
      <c r="CI692" s="74"/>
      <c r="CJ692" s="74"/>
      <c r="CK692" s="74"/>
      <c r="CL692" s="74"/>
      <c r="CM692" s="74"/>
      <c r="CN692" s="74"/>
      <c r="CO692" s="74"/>
      <c r="CP692" s="74"/>
      <c r="CQ692" s="74"/>
      <c r="CR692" s="74"/>
      <c r="CS692" s="74"/>
      <c r="CT692" s="74"/>
      <c r="CU692" s="74"/>
      <c r="CV692" s="74"/>
      <c r="CW692" s="74"/>
      <c r="CX692" s="74"/>
      <c r="CY692" s="74"/>
      <c r="CZ692" s="74"/>
      <c r="DA692" s="74"/>
      <c r="DB692" s="74"/>
      <c r="DC692" s="74"/>
      <c r="DD692" s="74"/>
      <c r="DE692" s="74"/>
      <c r="DF692" s="74"/>
      <c r="DG692" s="74"/>
      <c r="DH692" s="74"/>
      <c r="DI692" s="74"/>
      <c r="DJ692" s="74"/>
      <c r="DK692" s="74"/>
      <c r="DL692" s="74"/>
      <c r="DM692" s="74"/>
      <c r="DN692" s="74"/>
      <c r="DO692" s="74"/>
      <c r="DP692" s="74"/>
      <c r="DQ692" s="74"/>
      <c r="DR692" s="74"/>
      <c r="DS692" s="74"/>
      <c r="DT692" s="74"/>
      <c r="DU692" s="74"/>
      <c r="DV692" s="74"/>
      <c r="DW692" s="74"/>
      <c r="DX692" s="74"/>
      <c r="DY692" s="74"/>
      <c r="DZ692" s="74"/>
      <c r="EA692" s="74"/>
      <c r="EB692" s="74"/>
      <c r="EC692" s="74"/>
      <c r="ED692" s="74"/>
      <c r="EE692" s="74"/>
      <c r="EF692" s="74"/>
      <c r="EG692" s="74"/>
      <c r="EH692" s="74"/>
      <c r="EI692" s="74"/>
      <c r="EJ692" s="74"/>
      <c r="EK692" s="74"/>
      <c r="EL692" s="74"/>
      <c r="EM692" s="74"/>
      <c r="EN692" s="74"/>
      <c r="EO692" s="74"/>
      <c r="EP692" s="74"/>
      <c r="EQ692" s="74"/>
      <c r="ER692" s="74"/>
      <c r="ES692" s="74"/>
      <c r="ET692" s="74"/>
      <c r="EU692" s="74"/>
      <c r="EV692" s="74"/>
      <c r="EW692" s="74"/>
      <c r="EX692" s="74"/>
      <c r="EY692" s="74"/>
      <c r="EZ692" s="74"/>
      <c r="FA692" s="74"/>
      <c r="FB692" s="74"/>
      <c r="FC692" s="74"/>
      <c r="FD692" s="74"/>
      <c r="FE692" s="74"/>
      <c r="FF692" s="74"/>
      <c r="FG692" s="74"/>
      <c r="FH692" s="74"/>
      <c r="FI692" s="74"/>
      <c r="FJ692" s="74"/>
      <c r="FK692" s="74"/>
      <c r="FL692" s="74"/>
      <c r="FM692" s="74"/>
      <c r="FN692" s="74"/>
      <c r="FO692" s="74"/>
      <c r="FP692" s="74"/>
      <c r="FQ692" s="74"/>
      <c r="FR692" s="74"/>
      <c r="FS692" s="74"/>
      <c r="FT692" s="74"/>
      <c r="FU692" s="74"/>
      <c r="FV692" s="74"/>
      <c r="FW692" s="74"/>
      <c r="FX692" s="74"/>
      <c r="FY692" s="74"/>
      <c r="FZ692" s="74"/>
      <c r="GA692" s="74"/>
      <c r="GB692" s="74"/>
      <c r="GC692" s="74"/>
    </row>
    <row r="693" spans="4:185">
      <c r="D693" s="74"/>
      <c r="E693" s="74"/>
      <c r="F693" s="74"/>
      <c r="G693" s="74"/>
      <c r="H693" s="74"/>
      <c r="I693" s="74"/>
      <c r="J693" s="74"/>
      <c r="K693" s="74"/>
      <c r="L693" s="74"/>
      <c r="M693" s="74"/>
      <c r="N693" s="74"/>
      <c r="O693" s="74"/>
      <c r="P693" s="74"/>
      <c r="Q693" s="74"/>
      <c r="R693" s="74"/>
      <c r="S693" s="74"/>
      <c r="T693" s="74"/>
      <c r="U693" s="74"/>
      <c r="V693" s="74"/>
      <c r="W693" s="74"/>
      <c r="X693" s="74"/>
      <c r="Y693" s="74"/>
      <c r="Z693" s="74"/>
      <c r="AA693" s="74"/>
      <c r="AB693" s="74"/>
      <c r="AC693" s="74"/>
      <c r="AD693" s="74"/>
      <c r="AE693" s="74"/>
      <c r="AF693" s="74"/>
      <c r="AG693" s="74"/>
      <c r="AH693" s="74"/>
      <c r="AI693" s="74"/>
      <c r="AJ693" s="74"/>
      <c r="AK693" s="74"/>
      <c r="AL693" s="74"/>
      <c r="AM693" s="74"/>
      <c r="AN693" s="74"/>
      <c r="AO693" s="74"/>
      <c r="AP693" s="74"/>
      <c r="AQ693" s="74"/>
      <c r="AR693" s="74"/>
      <c r="AS693" s="74"/>
      <c r="AT693" s="74"/>
      <c r="AU693" s="74"/>
      <c r="AV693" s="74"/>
      <c r="AW693" s="74"/>
      <c r="AX693" s="74"/>
      <c r="AY693" s="74"/>
      <c r="AZ693" s="74"/>
      <c r="BA693" s="74"/>
      <c r="BB693" s="74"/>
      <c r="BC693" s="74"/>
      <c r="BD693" s="74"/>
      <c r="BE693" s="74"/>
      <c r="BF693" s="74"/>
      <c r="BG693" s="74"/>
      <c r="BH693" s="74"/>
      <c r="BI693" s="74"/>
      <c r="BJ693" s="74"/>
      <c r="BK693" s="74"/>
      <c r="BL693" s="74"/>
      <c r="BM693" s="74"/>
      <c r="BN693" s="74"/>
      <c r="BO693" s="74"/>
      <c r="BP693" s="74"/>
      <c r="BQ693" s="74"/>
      <c r="BR693" s="74"/>
      <c r="BS693" s="74"/>
      <c r="BT693" s="74"/>
      <c r="BU693" s="74"/>
      <c r="BV693" s="74"/>
      <c r="BW693" s="74"/>
      <c r="BX693" s="74"/>
      <c r="BY693" s="74"/>
      <c r="BZ693" s="74"/>
      <c r="CA693" s="74"/>
      <c r="CB693" s="74"/>
      <c r="CC693" s="74"/>
      <c r="CD693" s="74"/>
      <c r="CE693" s="74"/>
      <c r="CF693" s="74"/>
      <c r="CG693" s="74"/>
      <c r="CH693" s="74"/>
      <c r="CI693" s="74"/>
      <c r="CJ693" s="74"/>
      <c r="CK693" s="74"/>
      <c r="CL693" s="74"/>
      <c r="CM693" s="74"/>
      <c r="CN693" s="74"/>
      <c r="CO693" s="74"/>
      <c r="CP693" s="74"/>
      <c r="CQ693" s="74"/>
      <c r="CR693" s="74"/>
      <c r="CS693" s="74"/>
      <c r="CT693" s="74"/>
      <c r="CU693" s="74"/>
      <c r="CV693" s="74"/>
      <c r="CW693" s="74"/>
      <c r="CX693" s="74"/>
      <c r="CY693" s="74"/>
      <c r="CZ693" s="74"/>
      <c r="DA693" s="74"/>
      <c r="DB693" s="74"/>
      <c r="DC693" s="74"/>
      <c r="DD693" s="74"/>
      <c r="DE693" s="74"/>
      <c r="DF693" s="74"/>
      <c r="DG693" s="74"/>
      <c r="DH693" s="74"/>
      <c r="DI693" s="74"/>
      <c r="DJ693" s="74"/>
      <c r="DK693" s="74"/>
      <c r="DL693" s="74"/>
      <c r="DM693" s="74"/>
      <c r="DN693" s="74"/>
      <c r="DO693" s="74"/>
      <c r="DP693" s="74"/>
      <c r="DQ693" s="74"/>
      <c r="DR693" s="74"/>
      <c r="DS693" s="74"/>
      <c r="DT693" s="74"/>
      <c r="DU693" s="74"/>
      <c r="DV693" s="74"/>
      <c r="DW693" s="74"/>
      <c r="DX693" s="74"/>
      <c r="DY693" s="74"/>
      <c r="DZ693" s="74"/>
      <c r="EA693" s="74"/>
      <c r="EB693" s="74"/>
      <c r="EC693" s="74"/>
      <c r="ED693" s="74"/>
      <c r="EE693" s="74"/>
      <c r="EF693" s="74"/>
      <c r="EG693" s="74"/>
      <c r="EH693" s="74"/>
      <c r="EI693" s="74"/>
      <c r="EJ693" s="74"/>
      <c r="EK693" s="74"/>
      <c r="EL693" s="74"/>
      <c r="EM693" s="74"/>
      <c r="EN693" s="74"/>
      <c r="EO693" s="74"/>
      <c r="EP693" s="74"/>
      <c r="EQ693" s="74"/>
      <c r="ER693" s="74"/>
      <c r="ES693" s="74"/>
      <c r="ET693" s="74"/>
      <c r="EU693" s="74"/>
      <c r="EV693" s="74"/>
      <c r="EW693" s="74"/>
      <c r="EX693" s="74"/>
      <c r="EY693" s="74"/>
      <c r="EZ693" s="74"/>
      <c r="FA693" s="74"/>
      <c r="FB693" s="74"/>
      <c r="FC693" s="74"/>
      <c r="FD693" s="74"/>
      <c r="FE693" s="74"/>
      <c r="FF693" s="74"/>
      <c r="FG693" s="74"/>
      <c r="FH693" s="74"/>
      <c r="FI693" s="74"/>
      <c r="FJ693" s="74"/>
      <c r="FK693" s="74"/>
      <c r="FL693" s="74"/>
      <c r="FM693" s="74"/>
      <c r="FN693" s="74"/>
      <c r="FO693" s="74"/>
      <c r="FP693" s="74"/>
      <c r="FQ693" s="74"/>
      <c r="FR693" s="74"/>
      <c r="FS693" s="74"/>
      <c r="FT693" s="74"/>
      <c r="FU693" s="74"/>
      <c r="FV693" s="74"/>
      <c r="FW693" s="74"/>
      <c r="FX693" s="74"/>
      <c r="FY693" s="74"/>
      <c r="FZ693" s="74"/>
      <c r="GA693" s="74"/>
      <c r="GB693" s="74"/>
      <c r="GC693" s="74"/>
    </row>
    <row r="694" spans="4:185">
      <c r="D694" s="74"/>
      <c r="E694" s="74"/>
      <c r="F694" s="74"/>
      <c r="G694" s="74"/>
      <c r="H694" s="74"/>
      <c r="I694" s="74"/>
      <c r="J694" s="74"/>
      <c r="K694" s="74"/>
      <c r="L694" s="74"/>
      <c r="M694" s="74"/>
      <c r="N694" s="74"/>
      <c r="O694" s="74"/>
      <c r="P694" s="74"/>
      <c r="Q694" s="74"/>
      <c r="R694" s="74"/>
      <c r="S694" s="74"/>
      <c r="T694" s="74"/>
      <c r="U694" s="74"/>
      <c r="V694" s="74"/>
      <c r="W694" s="74"/>
      <c r="X694" s="74"/>
      <c r="Y694" s="74"/>
      <c r="Z694" s="74"/>
      <c r="AA694" s="74"/>
      <c r="AB694" s="74"/>
      <c r="AC694" s="74"/>
      <c r="AD694" s="74"/>
      <c r="AE694" s="74"/>
      <c r="AF694" s="74"/>
      <c r="AG694" s="74"/>
      <c r="AH694" s="74"/>
      <c r="AI694" s="74"/>
      <c r="AJ694" s="74"/>
      <c r="AK694" s="74"/>
      <c r="AL694" s="74"/>
      <c r="AM694" s="74"/>
      <c r="AN694" s="74"/>
      <c r="AO694" s="74"/>
      <c r="AP694" s="74"/>
      <c r="AQ694" s="74"/>
      <c r="AR694" s="74"/>
      <c r="AS694" s="74"/>
      <c r="AT694" s="74"/>
      <c r="AU694" s="74"/>
      <c r="AV694" s="74"/>
      <c r="AW694" s="74"/>
      <c r="AX694" s="74"/>
      <c r="AY694" s="74"/>
      <c r="AZ694" s="74"/>
      <c r="BA694" s="74"/>
      <c r="BB694" s="74"/>
      <c r="BC694" s="74"/>
      <c r="BD694" s="74"/>
      <c r="BE694" s="74"/>
      <c r="BF694" s="74"/>
      <c r="BG694" s="74"/>
      <c r="BH694" s="74"/>
      <c r="BI694" s="74"/>
      <c r="BJ694" s="74"/>
      <c r="BK694" s="74"/>
      <c r="BL694" s="74"/>
      <c r="BM694" s="74"/>
      <c r="BN694" s="74"/>
      <c r="BO694" s="74"/>
      <c r="BP694" s="74"/>
      <c r="BQ694" s="74"/>
      <c r="BR694" s="74"/>
      <c r="BS694" s="74"/>
      <c r="BT694" s="74"/>
      <c r="BU694" s="74"/>
      <c r="BV694" s="74"/>
      <c r="BW694" s="74"/>
      <c r="BX694" s="74"/>
      <c r="BY694" s="74"/>
      <c r="BZ694" s="74"/>
      <c r="CA694" s="74"/>
      <c r="CB694" s="74"/>
      <c r="CC694" s="74"/>
      <c r="CD694" s="74"/>
      <c r="CE694" s="74"/>
      <c r="CF694" s="74"/>
      <c r="CG694" s="74"/>
      <c r="CH694" s="74"/>
      <c r="CI694" s="74"/>
      <c r="CJ694" s="74"/>
      <c r="CK694" s="74"/>
      <c r="CL694" s="74"/>
      <c r="CM694" s="74"/>
      <c r="CN694" s="74"/>
      <c r="CO694" s="74"/>
      <c r="CP694" s="74"/>
      <c r="CQ694" s="74"/>
      <c r="CR694" s="74"/>
      <c r="CS694" s="74"/>
      <c r="CT694" s="74"/>
      <c r="CU694" s="74"/>
      <c r="CV694" s="74"/>
      <c r="CW694" s="74"/>
      <c r="CX694" s="74"/>
      <c r="CY694" s="74"/>
      <c r="CZ694" s="74"/>
      <c r="DA694" s="74"/>
      <c r="DB694" s="74"/>
      <c r="DC694" s="74"/>
      <c r="DD694" s="74"/>
      <c r="DE694" s="74"/>
      <c r="DF694" s="74"/>
      <c r="DG694" s="74"/>
      <c r="DH694" s="74"/>
      <c r="DI694" s="74"/>
      <c r="DJ694" s="74"/>
      <c r="DK694" s="74"/>
      <c r="DL694" s="74"/>
      <c r="DM694" s="74"/>
      <c r="DN694" s="74"/>
      <c r="DO694" s="74"/>
      <c r="DP694" s="74"/>
      <c r="DQ694" s="74"/>
      <c r="DR694" s="74"/>
      <c r="DS694" s="74"/>
      <c r="DT694" s="74"/>
      <c r="DU694" s="74"/>
      <c r="DV694" s="74"/>
      <c r="DW694" s="74"/>
      <c r="DX694" s="74"/>
      <c r="DY694" s="74"/>
      <c r="DZ694" s="74"/>
      <c r="EA694" s="74"/>
      <c r="EB694" s="74"/>
      <c r="EC694" s="74"/>
      <c r="ED694" s="74"/>
      <c r="EE694" s="74"/>
      <c r="EF694" s="74"/>
      <c r="EG694" s="74"/>
      <c r="EH694" s="74"/>
      <c r="EI694" s="74"/>
      <c r="EJ694" s="74"/>
      <c r="EK694" s="74"/>
      <c r="EL694" s="74"/>
      <c r="EM694" s="74"/>
      <c r="EN694" s="74"/>
      <c r="EO694" s="74"/>
      <c r="EP694" s="74"/>
      <c r="EQ694" s="74"/>
      <c r="ER694" s="74"/>
      <c r="ES694" s="74"/>
      <c r="ET694" s="74"/>
      <c r="EU694" s="74"/>
      <c r="EV694" s="74"/>
      <c r="EW694" s="74"/>
      <c r="EX694" s="74"/>
      <c r="EY694" s="74"/>
      <c r="EZ694" s="74"/>
      <c r="FA694" s="74"/>
      <c r="FB694" s="74"/>
      <c r="FC694" s="74"/>
      <c r="FD694" s="74"/>
      <c r="FE694" s="74"/>
      <c r="FF694" s="74"/>
      <c r="FG694" s="74"/>
      <c r="FH694" s="74"/>
      <c r="FI694" s="74"/>
      <c r="FJ694" s="74"/>
      <c r="FK694" s="74"/>
      <c r="FL694" s="74"/>
      <c r="FM694" s="74"/>
      <c r="FN694" s="74"/>
      <c r="FO694" s="74"/>
      <c r="FP694" s="74"/>
      <c r="FQ694" s="74"/>
      <c r="FR694" s="74"/>
      <c r="FS694" s="74"/>
      <c r="FT694" s="74"/>
      <c r="FU694" s="74"/>
      <c r="FV694" s="74"/>
      <c r="FW694" s="74"/>
      <c r="FX694" s="74"/>
      <c r="FY694" s="74"/>
      <c r="FZ694" s="74"/>
      <c r="GA694" s="74"/>
      <c r="GB694" s="74"/>
      <c r="GC694" s="74"/>
    </row>
    <row r="695" spans="4:185">
      <c r="D695" s="74"/>
      <c r="E695" s="74"/>
      <c r="F695" s="74"/>
      <c r="G695" s="74"/>
      <c r="H695" s="74"/>
      <c r="I695" s="74"/>
      <c r="J695" s="74"/>
      <c r="K695" s="74"/>
      <c r="L695" s="74"/>
      <c r="M695" s="74"/>
      <c r="N695" s="74"/>
      <c r="O695" s="74"/>
      <c r="P695" s="74"/>
      <c r="Q695" s="74"/>
      <c r="R695" s="74"/>
      <c r="S695" s="74"/>
      <c r="T695" s="74"/>
      <c r="U695" s="74"/>
      <c r="V695" s="74"/>
      <c r="W695" s="74"/>
      <c r="X695" s="74"/>
      <c r="Y695" s="74"/>
      <c r="Z695" s="74"/>
      <c r="AA695" s="74"/>
      <c r="AB695" s="74"/>
      <c r="AC695" s="74"/>
      <c r="AD695" s="74"/>
      <c r="AE695" s="74"/>
      <c r="AF695" s="74"/>
      <c r="AG695" s="74"/>
      <c r="AH695" s="74"/>
      <c r="AI695" s="74"/>
      <c r="AJ695" s="74"/>
      <c r="AK695" s="74"/>
      <c r="AL695" s="74"/>
      <c r="AM695" s="74"/>
      <c r="AN695" s="74"/>
      <c r="AO695" s="74"/>
      <c r="AP695" s="74"/>
      <c r="AQ695" s="74"/>
      <c r="AR695" s="74"/>
      <c r="AS695" s="74"/>
      <c r="AT695" s="74"/>
      <c r="AU695" s="74"/>
      <c r="AV695" s="74"/>
      <c r="AW695" s="74"/>
      <c r="AX695" s="74"/>
      <c r="AY695" s="74"/>
      <c r="AZ695" s="74"/>
      <c r="BA695" s="74"/>
      <c r="BB695" s="74"/>
      <c r="BC695" s="74"/>
      <c r="BD695" s="74"/>
      <c r="BE695" s="74"/>
      <c r="BF695" s="74"/>
      <c r="BG695" s="74"/>
      <c r="BH695" s="74"/>
      <c r="BI695" s="74"/>
      <c r="BJ695" s="74"/>
      <c r="BK695" s="74"/>
      <c r="BL695" s="74"/>
      <c r="BM695" s="74"/>
      <c r="BN695" s="74"/>
      <c r="BO695" s="74"/>
      <c r="BP695" s="74"/>
      <c r="BQ695" s="74"/>
      <c r="BR695" s="74"/>
      <c r="BS695" s="74"/>
      <c r="BT695" s="74"/>
      <c r="BU695" s="74"/>
      <c r="BV695" s="74"/>
      <c r="BW695" s="74"/>
      <c r="BX695" s="74"/>
      <c r="BY695" s="74"/>
      <c r="BZ695" s="74"/>
      <c r="CA695" s="74"/>
      <c r="CB695" s="74"/>
      <c r="CC695" s="74"/>
      <c r="CD695" s="74"/>
      <c r="CE695" s="74"/>
      <c r="CF695" s="74"/>
      <c r="CG695" s="74"/>
      <c r="CH695" s="74"/>
      <c r="CI695" s="74"/>
      <c r="CJ695" s="74"/>
      <c r="CK695" s="74"/>
      <c r="CL695" s="74"/>
      <c r="CM695" s="74"/>
      <c r="CN695" s="74"/>
      <c r="CO695" s="74"/>
      <c r="CP695" s="74"/>
      <c r="CQ695" s="74"/>
      <c r="CR695" s="74"/>
      <c r="CS695" s="74"/>
      <c r="CT695" s="74"/>
      <c r="CU695" s="74"/>
      <c r="CV695" s="74"/>
      <c r="CW695" s="74"/>
      <c r="CX695" s="74"/>
      <c r="CY695" s="74"/>
      <c r="CZ695" s="74"/>
      <c r="DA695" s="74"/>
      <c r="DB695" s="74"/>
      <c r="DC695" s="74"/>
      <c r="DD695" s="74"/>
      <c r="DE695" s="74"/>
      <c r="DF695" s="74"/>
      <c r="DG695" s="74"/>
      <c r="DH695" s="74"/>
      <c r="DI695" s="74"/>
      <c r="DJ695" s="74"/>
      <c r="DK695" s="74"/>
      <c r="DL695" s="74"/>
      <c r="DM695" s="74"/>
      <c r="DN695" s="74"/>
      <c r="DO695" s="74"/>
      <c r="DP695" s="74"/>
      <c r="DQ695" s="74"/>
      <c r="DR695" s="74"/>
      <c r="DS695" s="74"/>
      <c r="DT695" s="74"/>
      <c r="DU695" s="74"/>
      <c r="DV695" s="74"/>
      <c r="DW695" s="74"/>
      <c r="DX695" s="74"/>
      <c r="DY695" s="74"/>
      <c r="DZ695" s="74"/>
      <c r="EA695" s="74"/>
      <c r="EB695" s="74"/>
      <c r="EC695" s="74"/>
      <c r="ED695" s="74"/>
      <c r="EE695" s="74"/>
      <c r="EF695" s="74"/>
      <c r="EG695" s="74"/>
      <c r="EH695" s="74"/>
      <c r="EI695" s="74"/>
      <c r="EJ695" s="74"/>
      <c r="EK695" s="74"/>
      <c r="EL695" s="74"/>
      <c r="EM695" s="74"/>
      <c r="EN695" s="74"/>
      <c r="EO695" s="74"/>
      <c r="EP695" s="74"/>
      <c r="EQ695" s="74"/>
      <c r="ER695" s="74"/>
      <c r="ES695" s="74"/>
      <c r="ET695" s="74"/>
      <c r="EU695" s="74"/>
      <c r="EV695" s="74"/>
      <c r="EW695" s="74"/>
      <c r="EX695" s="74"/>
      <c r="EY695" s="74"/>
      <c r="EZ695" s="74"/>
      <c r="FA695" s="74"/>
      <c r="FB695" s="74"/>
      <c r="FC695" s="74"/>
      <c r="FD695" s="74"/>
      <c r="FE695" s="74"/>
      <c r="FF695" s="74"/>
      <c r="FG695" s="74"/>
      <c r="FH695" s="74"/>
      <c r="FI695" s="74"/>
      <c r="FJ695" s="74"/>
      <c r="FK695" s="74"/>
      <c r="FL695" s="74"/>
      <c r="FM695" s="74"/>
      <c r="FN695" s="74"/>
      <c r="FO695" s="74"/>
      <c r="FP695" s="74"/>
      <c r="FQ695" s="74"/>
      <c r="FR695" s="74"/>
      <c r="FS695" s="74"/>
      <c r="FT695" s="74"/>
      <c r="FU695" s="74"/>
      <c r="FV695" s="74"/>
      <c r="FW695" s="74"/>
      <c r="FX695" s="74"/>
      <c r="FY695" s="74"/>
      <c r="FZ695" s="74"/>
      <c r="GA695" s="74"/>
      <c r="GB695" s="74"/>
      <c r="GC695" s="74"/>
    </row>
    <row r="696" spans="4:185">
      <c r="D696" s="74"/>
      <c r="E696" s="74"/>
      <c r="F696" s="74"/>
      <c r="G696" s="74"/>
      <c r="H696" s="74"/>
      <c r="I696" s="74"/>
      <c r="J696" s="74"/>
      <c r="K696" s="74"/>
      <c r="L696" s="74"/>
      <c r="M696" s="74"/>
      <c r="N696" s="74"/>
      <c r="O696" s="74"/>
      <c r="P696" s="74"/>
      <c r="Q696" s="74"/>
      <c r="R696" s="74"/>
      <c r="S696" s="74"/>
      <c r="T696" s="74"/>
      <c r="U696" s="74"/>
      <c r="V696" s="74"/>
      <c r="W696" s="74"/>
      <c r="X696" s="74"/>
      <c r="Y696" s="74"/>
      <c r="Z696" s="74"/>
      <c r="AA696" s="74"/>
      <c r="AB696" s="74"/>
      <c r="AC696" s="74"/>
      <c r="AD696" s="74"/>
      <c r="AE696" s="74"/>
      <c r="AF696" s="74"/>
      <c r="AG696" s="74"/>
      <c r="AH696" s="74"/>
      <c r="AI696" s="74"/>
      <c r="AJ696" s="74"/>
      <c r="AK696" s="74"/>
      <c r="AL696" s="74"/>
      <c r="AM696" s="74"/>
      <c r="AN696" s="74"/>
      <c r="AO696" s="74"/>
      <c r="AP696" s="74"/>
      <c r="AQ696" s="74"/>
      <c r="AR696" s="74"/>
      <c r="AS696" s="74"/>
      <c r="AT696" s="74"/>
      <c r="AU696" s="74"/>
      <c r="AV696" s="74"/>
      <c r="AW696" s="74"/>
      <c r="AX696" s="74"/>
      <c r="AY696" s="74"/>
      <c r="AZ696" s="74"/>
      <c r="BA696" s="74"/>
      <c r="BB696" s="74"/>
      <c r="BC696" s="74"/>
      <c r="BD696" s="74"/>
      <c r="BE696" s="74"/>
      <c r="BF696" s="74"/>
      <c r="BG696" s="74"/>
      <c r="BH696" s="74"/>
      <c r="BI696" s="74"/>
      <c r="BJ696" s="74"/>
      <c r="BK696" s="74"/>
      <c r="BL696" s="74"/>
      <c r="BM696" s="74"/>
      <c r="BN696" s="74"/>
      <c r="BO696" s="74"/>
      <c r="BP696" s="74"/>
      <c r="BQ696" s="74"/>
      <c r="BR696" s="74"/>
      <c r="BS696" s="74"/>
      <c r="BT696" s="74"/>
      <c r="BU696" s="74"/>
      <c r="BV696" s="74"/>
      <c r="BW696" s="74"/>
      <c r="BX696" s="74"/>
      <c r="BY696" s="74"/>
      <c r="BZ696" s="74"/>
      <c r="CA696" s="74"/>
      <c r="CB696" s="74"/>
      <c r="CC696" s="74"/>
      <c r="CD696" s="74"/>
      <c r="CE696" s="74"/>
      <c r="CF696" s="74"/>
      <c r="CG696" s="74"/>
      <c r="CH696" s="74"/>
      <c r="CI696" s="74"/>
      <c r="CJ696" s="74"/>
      <c r="CK696" s="74"/>
      <c r="CL696" s="74"/>
      <c r="CM696" s="74"/>
      <c r="CN696" s="74"/>
      <c r="CO696" s="74"/>
      <c r="CP696" s="74"/>
      <c r="CQ696" s="74"/>
      <c r="CR696" s="74"/>
      <c r="CS696" s="74"/>
      <c r="CT696" s="74"/>
      <c r="CU696" s="74"/>
      <c r="CV696" s="74"/>
      <c r="CW696" s="74"/>
      <c r="CX696" s="74"/>
      <c r="CY696" s="74"/>
      <c r="CZ696" s="74"/>
      <c r="DA696" s="74"/>
      <c r="DB696" s="74"/>
      <c r="DC696" s="74"/>
      <c r="DD696" s="74"/>
      <c r="DE696" s="74"/>
      <c r="DF696" s="74"/>
      <c r="DG696" s="74"/>
      <c r="DH696" s="74"/>
      <c r="DI696" s="74"/>
      <c r="DJ696" s="74"/>
      <c r="DK696" s="74"/>
      <c r="DL696" s="74"/>
      <c r="DM696" s="74"/>
      <c r="DN696" s="74"/>
      <c r="DO696" s="74"/>
      <c r="DP696" s="74"/>
      <c r="DQ696" s="74"/>
      <c r="DR696" s="74"/>
      <c r="DS696" s="74"/>
      <c r="DT696" s="74"/>
      <c r="DU696" s="74"/>
      <c r="DV696" s="74"/>
      <c r="DW696" s="74"/>
      <c r="DX696" s="74"/>
      <c r="DY696" s="74"/>
      <c r="DZ696" s="74"/>
      <c r="EA696" s="74"/>
      <c r="EB696" s="74"/>
      <c r="EC696" s="74"/>
      <c r="ED696" s="74"/>
      <c r="EE696" s="74"/>
      <c r="EF696" s="74"/>
      <c r="EG696" s="74"/>
      <c r="EH696" s="74"/>
      <c r="EI696" s="74"/>
      <c r="EJ696" s="74"/>
      <c r="EK696" s="74"/>
      <c r="EL696" s="74"/>
      <c r="EM696" s="74"/>
      <c r="EN696" s="74"/>
      <c r="EO696" s="74"/>
      <c r="EP696" s="74"/>
      <c r="EQ696" s="74"/>
      <c r="ER696" s="74"/>
      <c r="ES696" s="74"/>
      <c r="ET696" s="74"/>
      <c r="EU696" s="74"/>
      <c r="EV696" s="74"/>
      <c r="EW696" s="74"/>
      <c r="EX696" s="74"/>
      <c r="EY696" s="74"/>
      <c r="EZ696" s="74"/>
      <c r="FA696" s="74"/>
      <c r="FB696" s="74"/>
      <c r="FC696" s="74"/>
      <c r="FD696" s="74"/>
      <c r="FE696" s="74"/>
      <c r="FF696" s="74"/>
      <c r="FG696" s="74"/>
      <c r="FH696" s="74"/>
      <c r="FI696" s="74"/>
      <c r="FJ696" s="74"/>
      <c r="FK696" s="74"/>
      <c r="FL696" s="74"/>
      <c r="FM696" s="74"/>
      <c r="FN696" s="74"/>
      <c r="FO696" s="74"/>
      <c r="FP696" s="74"/>
      <c r="FQ696" s="74"/>
      <c r="FR696" s="74"/>
      <c r="FS696" s="74"/>
      <c r="FT696" s="74"/>
      <c r="FU696" s="74"/>
      <c r="FV696" s="74"/>
      <c r="FW696" s="74"/>
      <c r="FX696" s="74"/>
      <c r="FY696" s="74"/>
      <c r="FZ696" s="74"/>
      <c r="GA696" s="74"/>
      <c r="GB696" s="74"/>
      <c r="GC696" s="74"/>
    </row>
    <row r="697" spans="4:185">
      <c r="D697" s="74"/>
      <c r="E697" s="74"/>
      <c r="F697" s="74"/>
      <c r="G697" s="74"/>
      <c r="H697" s="74"/>
      <c r="I697" s="74"/>
      <c r="J697" s="74"/>
      <c r="K697" s="74"/>
      <c r="L697" s="74"/>
      <c r="M697" s="74"/>
      <c r="N697" s="74"/>
      <c r="O697" s="74"/>
      <c r="P697" s="74"/>
      <c r="Q697" s="74"/>
      <c r="R697" s="74"/>
      <c r="S697" s="74"/>
      <c r="T697" s="74"/>
      <c r="U697" s="74"/>
      <c r="V697" s="74"/>
      <c r="W697" s="74"/>
      <c r="X697" s="74"/>
      <c r="Y697" s="74"/>
      <c r="Z697" s="74"/>
      <c r="AA697" s="74"/>
      <c r="AB697" s="74"/>
      <c r="AC697" s="74"/>
      <c r="AD697" s="74"/>
      <c r="AE697" s="74"/>
      <c r="AF697" s="74"/>
      <c r="AG697" s="74"/>
      <c r="AH697" s="74"/>
      <c r="AI697" s="74"/>
      <c r="AJ697" s="74"/>
      <c r="AK697" s="74"/>
      <c r="AL697" s="74"/>
      <c r="AM697" s="74"/>
      <c r="AN697" s="74"/>
      <c r="AO697" s="74"/>
      <c r="AP697" s="74"/>
      <c r="AQ697" s="74"/>
      <c r="AR697" s="74"/>
      <c r="AS697" s="74"/>
      <c r="AT697" s="74"/>
      <c r="AU697" s="74"/>
      <c r="AV697" s="74"/>
      <c r="AW697" s="74"/>
      <c r="AX697" s="74"/>
      <c r="AY697" s="74"/>
      <c r="AZ697" s="74"/>
      <c r="BA697" s="74"/>
      <c r="BB697" s="74"/>
      <c r="BC697" s="74"/>
      <c r="BD697" s="74"/>
      <c r="BE697" s="74"/>
      <c r="BF697" s="74"/>
      <c r="BG697" s="74"/>
      <c r="BH697" s="74"/>
      <c r="BI697" s="74"/>
      <c r="BJ697" s="74"/>
      <c r="BK697" s="74"/>
      <c r="BL697" s="74"/>
      <c r="BM697" s="74"/>
      <c r="BN697" s="74"/>
      <c r="BO697" s="74"/>
      <c r="BP697" s="74"/>
      <c r="BQ697" s="74"/>
      <c r="BR697" s="74"/>
      <c r="BS697" s="74"/>
      <c r="BT697" s="74"/>
      <c r="BU697" s="74"/>
      <c r="BV697" s="74"/>
      <c r="BW697" s="74"/>
      <c r="BX697" s="74"/>
      <c r="BY697" s="74"/>
      <c r="BZ697" s="74"/>
      <c r="CA697" s="74"/>
      <c r="CB697" s="74"/>
      <c r="CC697" s="74"/>
      <c r="CD697" s="74"/>
      <c r="CE697" s="74"/>
      <c r="CF697" s="74"/>
      <c r="CG697" s="74"/>
      <c r="CH697" s="74"/>
      <c r="CI697" s="74"/>
      <c r="CJ697" s="74"/>
      <c r="CK697" s="74"/>
      <c r="CL697" s="74"/>
      <c r="CM697" s="74"/>
      <c r="CN697" s="74"/>
      <c r="CO697" s="74"/>
      <c r="CP697" s="74"/>
      <c r="CQ697" s="74"/>
      <c r="CR697" s="74"/>
      <c r="CS697" s="74"/>
      <c r="CT697" s="74"/>
      <c r="CU697" s="74"/>
      <c r="CV697" s="74"/>
      <c r="CW697" s="74"/>
      <c r="CX697" s="74"/>
      <c r="CY697" s="74"/>
      <c r="CZ697" s="74"/>
      <c r="DA697" s="74"/>
      <c r="DB697" s="74"/>
      <c r="DC697" s="74"/>
      <c r="DD697" s="74"/>
      <c r="DE697" s="74"/>
      <c r="DF697" s="74"/>
      <c r="DG697" s="74"/>
      <c r="DH697" s="74"/>
      <c r="DI697" s="74"/>
      <c r="DJ697" s="74"/>
      <c r="DK697" s="74"/>
      <c r="DL697" s="74"/>
      <c r="DM697" s="74"/>
      <c r="DN697" s="74"/>
      <c r="DO697" s="74"/>
      <c r="DP697" s="74"/>
      <c r="DQ697" s="74"/>
      <c r="DR697" s="74"/>
      <c r="DS697" s="74"/>
      <c r="DT697" s="74"/>
      <c r="DU697" s="74"/>
      <c r="DV697" s="74"/>
      <c r="DW697" s="74"/>
      <c r="DX697" s="74"/>
      <c r="DY697" s="74"/>
      <c r="DZ697" s="74"/>
      <c r="EA697" s="74"/>
      <c r="EB697" s="74"/>
      <c r="EC697" s="74"/>
      <c r="ED697" s="74"/>
      <c r="EE697" s="74"/>
      <c r="EF697" s="74"/>
      <c r="EG697" s="74"/>
      <c r="EH697" s="74"/>
      <c r="EI697" s="74"/>
      <c r="EJ697" s="74"/>
      <c r="EK697" s="74"/>
      <c r="EL697" s="74"/>
      <c r="EM697" s="74"/>
      <c r="EN697" s="74"/>
      <c r="EO697" s="74"/>
      <c r="EP697" s="74"/>
      <c r="EQ697" s="74"/>
      <c r="ER697" s="74"/>
      <c r="ES697" s="74"/>
      <c r="ET697" s="74"/>
      <c r="EU697" s="74"/>
      <c r="EV697" s="74"/>
      <c r="EW697" s="74"/>
      <c r="EX697" s="74"/>
      <c r="EY697" s="74"/>
      <c r="EZ697" s="74"/>
      <c r="FA697" s="74"/>
      <c r="FB697" s="74"/>
      <c r="FC697" s="74"/>
      <c r="FD697" s="74"/>
      <c r="FE697" s="74"/>
      <c r="FF697" s="74"/>
      <c r="FG697" s="74"/>
      <c r="FH697" s="74"/>
      <c r="FI697" s="74"/>
      <c r="FJ697" s="74"/>
      <c r="FK697" s="74"/>
      <c r="FL697" s="74"/>
      <c r="FM697" s="74"/>
      <c r="FN697" s="74"/>
      <c r="FO697" s="74"/>
      <c r="FP697" s="74"/>
      <c r="FQ697" s="74"/>
      <c r="FR697" s="74"/>
      <c r="FS697" s="74"/>
      <c r="FT697" s="74"/>
      <c r="FU697" s="74"/>
      <c r="FV697" s="74"/>
      <c r="FW697" s="74"/>
      <c r="FX697" s="74"/>
      <c r="FY697" s="74"/>
      <c r="FZ697" s="74"/>
      <c r="GA697" s="74"/>
      <c r="GB697" s="74"/>
      <c r="GC697" s="74"/>
    </row>
    <row r="698" spans="4:185">
      <c r="D698" s="74"/>
      <c r="E698" s="74"/>
      <c r="F698" s="74"/>
      <c r="G698" s="74"/>
      <c r="H698" s="74"/>
      <c r="I698" s="74"/>
      <c r="J698" s="74"/>
      <c r="K698" s="74"/>
      <c r="L698" s="74"/>
      <c r="M698" s="74"/>
      <c r="N698" s="74"/>
      <c r="O698" s="74"/>
      <c r="P698" s="74"/>
      <c r="Q698" s="74"/>
      <c r="R698" s="74"/>
      <c r="S698" s="74"/>
      <c r="T698" s="74"/>
      <c r="U698" s="74"/>
      <c r="V698" s="74"/>
      <c r="W698" s="74"/>
      <c r="X698" s="74"/>
      <c r="Y698" s="74"/>
      <c r="Z698" s="74"/>
      <c r="AA698" s="74"/>
      <c r="AB698" s="74"/>
      <c r="AC698" s="74"/>
      <c r="AD698" s="74"/>
      <c r="AE698" s="74"/>
      <c r="AF698" s="74"/>
      <c r="AG698" s="74"/>
      <c r="AH698" s="74"/>
      <c r="AI698" s="74"/>
      <c r="AJ698" s="74"/>
      <c r="AK698" s="74"/>
      <c r="AL698" s="74"/>
      <c r="AM698" s="74"/>
      <c r="AN698" s="74"/>
      <c r="AO698" s="74"/>
      <c r="AP698" s="74"/>
      <c r="AQ698" s="74"/>
      <c r="AR698" s="74"/>
      <c r="AS698" s="74"/>
      <c r="AT698" s="74"/>
      <c r="AU698" s="74"/>
      <c r="AV698" s="74"/>
      <c r="AW698" s="74"/>
      <c r="AX698" s="74"/>
      <c r="AY698" s="74"/>
      <c r="AZ698" s="74"/>
      <c r="BA698" s="74"/>
      <c r="BB698" s="74"/>
      <c r="BC698" s="74"/>
      <c r="BD698" s="74"/>
      <c r="BE698" s="74"/>
      <c r="BF698" s="74"/>
      <c r="BG698" s="74"/>
      <c r="BH698" s="74"/>
      <c r="BI698" s="74"/>
      <c r="BJ698" s="74"/>
      <c r="BK698" s="74"/>
      <c r="BL698" s="74"/>
      <c r="BM698" s="74"/>
      <c r="BN698" s="74"/>
      <c r="BO698" s="74"/>
      <c r="BP698" s="74"/>
      <c r="BQ698" s="74"/>
      <c r="BR698" s="74"/>
      <c r="BS698" s="74"/>
      <c r="BT698" s="74"/>
      <c r="BU698" s="74"/>
      <c r="BV698" s="74"/>
      <c r="BW698" s="74"/>
      <c r="BX698" s="74"/>
      <c r="BY698" s="74"/>
      <c r="BZ698" s="74"/>
      <c r="CA698" s="74"/>
      <c r="CB698" s="74"/>
      <c r="CC698" s="74"/>
      <c r="CD698" s="74"/>
      <c r="CE698" s="74"/>
      <c r="CF698" s="74"/>
      <c r="CG698" s="74"/>
      <c r="CH698" s="74"/>
      <c r="CI698" s="74"/>
      <c r="CJ698" s="74"/>
      <c r="CK698" s="74"/>
      <c r="CL698" s="74"/>
      <c r="CM698" s="74"/>
      <c r="CN698" s="74"/>
      <c r="CO698" s="74"/>
      <c r="CP698" s="74"/>
      <c r="CQ698" s="74"/>
      <c r="CR698" s="74"/>
      <c r="CS698" s="74"/>
      <c r="CT698" s="74"/>
      <c r="CU698" s="74"/>
      <c r="CV698" s="74"/>
      <c r="CW698" s="74"/>
      <c r="CX698" s="74"/>
      <c r="CY698" s="74"/>
      <c r="CZ698" s="74"/>
      <c r="DA698" s="74"/>
      <c r="DB698" s="74"/>
      <c r="DC698" s="74"/>
      <c r="DD698" s="74"/>
      <c r="DE698" s="74"/>
      <c r="DF698" s="74"/>
      <c r="DG698" s="74"/>
      <c r="DH698" s="74"/>
      <c r="DI698" s="74"/>
      <c r="DJ698" s="74"/>
      <c r="DK698" s="74"/>
      <c r="DL698" s="74"/>
      <c r="DM698" s="74"/>
      <c r="DN698" s="74"/>
      <c r="DO698" s="74"/>
      <c r="DP698" s="74"/>
      <c r="DQ698" s="74"/>
      <c r="DR698" s="74"/>
      <c r="DS698" s="74"/>
      <c r="DT698" s="74"/>
      <c r="DU698" s="74"/>
      <c r="DV698" s="74"/>
      <c r="DW698" s="74"/>
      <c r="DX698" s="74"/>
      <c r="DY698" s="74"/>
      <c r="DZ698" s="74"/>
      <c r="EA698" s="74"/>
      <c r="EB698" s="74"/>
      <c r="EC698" s="74"/>
      <c r="ED698" s="74"/>
      <c r="EE698" s="74"/>
      <c r="EF698" s="74"/>
      <c r="EG698" s="74"/>
      <c r="EH698" s="74"/>
      <c r="EI698" s="74"/>
      <c r="EJ698" s="74"/>
      <c r="EK698" s="74"/>
      <c r="EL698" s="74"/>
      <c r="EM698" s="74"/>
      <c r="EN698" s="74"/>
      <c r="EO698" s="74"/>
      <c r="EP698" s="74"/>
      <c r="EQ698" s="74"/>
      <c r="ER698" s="74"/>
      <c r="ES698" s="74"/>
      <c r="ET698" s="74"/>
      <c r="EU698" s="74"/>
      <c r="EV698" s="74"/>
      <c r="EW698" s="74"/>
      <c r="EX698" s="74"/>
      <c r="EY698" s="74"/>
      <c r="EZ698" s="74"/>
      <c r="FA698" s="74"/>
      <c r="FB698" s="74"/>
      <c r="FC698" s="74"/>
      <c r="FD698" s="74"/>
      <c r="FE698" s="74"/>
      <c r="FF698" s="74"/>
      <c r="FG698" s="74"/>
      <c r="FH698" s="74"/>
      <c r="FI698" s="74"/>
      <c r="FJ698" s="74"/>
      <c r="FK698" s="74"/>
      <c r="FL698" s="74"/>
      <c r="FM698" s="74"/>
      <c r="FN698" s="74"/>
      <c r="FO698" s="74"/>
      <c r="FP698" s="74"/>
      <c r="FQ698" s="74"/>
      <c r="FR698" s="74"/>
      <c r="FS698" s="74"/>
      <c r="FT698" s="74"/>
      <c r="FU698" s="74"/>
      <c r="FV698" s="74"/>
      <c r="FW698" s="74"/>
      <c r="FX698" s="74"/>
      <c r="FY698" s="74"/>
      <c r="FZ698" s="74"/>
      <c r="GA698" s="74"/>
      <c r="GB698" s="74"/>
      <c r="GC698" s="74"/>
    </row>
    <row r="699" spans="4:185">
      <c r="D699" s="74"/>
      <c r="E699" s="74"/>
      <c r="F699" s="74"/>
      <c r="G699" s="74"/>
      <c r="H699" s="74"/>
      <c r="I699" s="74"/>
      <c r="J699" s="74"/>
      <c r="K699" s="74"/>
      <c r="L699" s="74"/>
      <c r="M699" s="74"/>
      <c r="N699" s="74"/>
      <c r="O699" s="74"/>
      <c r="P699" s="74"/>
      <c r="Q699" s="74"/>
      <c r="R699" s="74"/>
      <c r="S699" s="74"/>
      <c r="T699" s="74"/>
      <c r="U699" s="74"/>
      <c r="V699" s="74"/>
      <c r="W699" s="74"/>
      <c r="X699" s="74"/>
      <c r="Y699" s="74"/>
      <c r="Z699" s="74"/>
      <c r="AA699" s="74"/>
      <c r="AB699" s="74"/>
      <c r="AC699" s="74"/>
      <c r="AD699" s="74"/>
      <c r="AE699" s="74"/>
      <c r="AF699" s="74"/>
      <c r="AG699" s="74"/>
      <c r="AH699" s="74"/>
      <c r="AI699" s="74"/>
      <c r="AJ699" s="74"/>
      <c r="AK699" s="74"/>
      <c r="AL699" s="74"/>
      <c r="AM699" s="74"/>
      <c r="AN699" s="74"/>
      <c r="AO699" s="74"/>
      <c r="AP699" s="74"/>
      <c r="AQ699" s="74"/>
      <c r="AR699" s="74"/>
      <c r="AS699" s="74"/>
      <c r="AT699" s="74"/>
      <c r="AU699" s="74"/>
      <c r="AV699" s="74"/>
      <c r="AW699" s="74"/>
      <c r="AX699" s="74"/>
      <c r="AY699" s="74"/>
      <c r="AZ699" s="74"/>
      <c r="BA699" s="74"/>
      <c r="BB699" s="74"/>
      <c r="BC699" s="74"/>
      <c r="BD699" s="74"/>
      <c r="BE699" s="74"/>
      <c r="BF699" s="74"/>
      <c r="BG699" s="74"/>
      <c r="BH699" s="74"/>
      <c r="BI699" s="74"/>
      <c r="BJ699" s="74"/>
      <c r="BK699" s="74"/>
      <c r="BL699" s="74"/>
      <c r="BM699" s="74"/>
      <c r="BN699" s="74"/>
      <c r="BO699" s="74"/>
      <c r="BP699" s="74"/>
      <c r="BQ699" s="74"/>
      <c r="BR699" s="74"/>
      <c r="BS699" s="74"/>
      <c r="BT699" s="74"/>
      <c r="BU699" s="74"/>
      <c r="BV699" s="74"/>
      <c r="BW699" s="74"/>
      <c r="BX699" s="74"/>
      <c r="BY699" s="74"/>
      <c r="BZ699" s="74"/>
      <c r="CA699" s="74"/>
      <c r="CB699" s="74"/>
      <c r="CC699" s="74"/>
      <c r="CD699" s="74"/>
      <c r="CE699" s="74"/>
      <c r="CF699" s="74"/>
      <c r="CG699" s="74"/>
      <c r="CH699" s="74"/>
      <c r="CI699" s="74"/>
      <c r="CJ699" s="74"/>
      <c r="CK699" s="74"/>
      <c r="CL699" s="74"/>
      <c r="CM699" s="74"/>
      <c r="CN699" s="74"/>
      <c r="CO699" s="74"/>
      <c r="CP699" s="74"/>
      <c r="CQ699" s="74"/>
      <c r="CR699" s="74"/>
      <c r="CS699" s="74"/>
      <c r="CT699" s="74"/>
      <c r="CU699" s="74"/>
      <c r="CV699" s="74"/>
      <c r="CW699" s="74"/>
      <c r="CX699" s="74"/>
      <c r="CY699" s="74"/>
      <c r="CZ699" s="74"/>
      <c r="DA699" s="74"/>
      <c r="DB699" s="74"/>
      <c r="DC699" s="74"/>
      <c r="DD699" s="74"/>
      <c r="DE699" s="74"/>
      <c r="DF699" s="74"/>
      <c r="DG699" s="74"/>
      <c r="DH699" s="74"/>
      <c r="DI699" s="74"/>
      <c r="DJ699" s="74"/>
      <c r="DK699" s="74"/>
      <c r="DL699" s="74"/>
      <c r="DM699" s="74"/>
      <c r="DN699" s="74"/>
      <c r="DO699" s="74"/>
      <c r="DP699" s="74"/>
      <c r="DQ699" s="74"/>
      <c r="DR699" s="74"/>
      <c r="DS699" s="74"/>
      <c r="DT699" s="74"/>
      <c r="DU699" s="74"/>
      <c r="DV699" s="74"/>
      <c r="DW699" s="74"/>
      <c r="DX699" s="74"/>
      <c r="DY699" s="74"/>
      <c r="DZ699" s="74"/>
      <c r="EA699" s="74"/>
      <c r="EB699" s="74"/>
      <c r="EC699" s="74"/>
      <c r="ED699" s="74"/>
      <c r="EE699" s="74"/>
      <c r="EF699" s="74"/>
      <c r="EG699" s="74"/>
      <c r="EH699" s="74"/>
      <c r="EI699" s="74"/>
      <c r="EJ699" s="74"/>
      <c r="EK699" s="74"/>
      <c r="EL699" s="74"/>
      <c r="EM699" s="74"/>
      <c r="EN699" s="74"/>
      <c r="EO699" s="74"/>
      <c r="EP699" s="74"/>
      <c r="EQ699" s="74"/>
      <c r="ER699" s="74"/>
      <c r="ES699" s="74"/>
      <c r="ET699" s="74"/>
      <c r="EU699" s="74"/>
      <c r="EV699" s="74"/>
      <c r="EW699" s="74"/>
      <c r="EX699" s="74"/>
      <c r="EY699" s="74"/>
      <c r="EZ699" s="74"/>
      <c r="FA699" s="74"/>
      <c r="FB699" s="74"/>
      <c r="FC699" s="74"/>
      <c r="FD699" s="74"/>
      <c r="FE699" s="74"/>
      <c r="FF699" s="74"/>
      <c r="FG699" s="74"/>
      <c r="FH699" s="74"/>
      <c r="FI699" s="74"/>
      <c r="FJ699" s="74"/>
      <c r="FK699" s="74"/>
      <c r="FL699" s="74"/>
      <c r="FM699" s="74"/>
      <c r="FN699" s="74"/>
      <c r="FO699" s="74"/>
      <c r="FP699" s="74"/>
      <c r="FQ699" s="74"/>
      <c r="FR699" s="74"/>
      <c r="FS699" s="74"/>
      <c r="FT699" s="74"/>
      <c r="FU699" s="74"/>
      <c r="FV699" s="74"/>
      <c r="FW699" s="74"/>
      <c r="FX699" s="74"/>
      <c r="FY699" s="74"/>
      <c r="FZ699" s="74"/>
      <c r="GA699" s="74"/>
      <c r="GB699" s="74"/>
      <c r="GC699" s="74"/>
    </row>
    <row r="700" spans="4:185">
      <c r="D700" s="74"/>
      <c r="E700" s="74"/>
      <c r="F700" s="74"/>
      <c r="G700" s="74"/>
      <c r="H700" s="74"/>
      <c r="I700" s="74"/>
      <c r="J700" s="74"/>
      <c r="K700" s="74"/>
      <c r="L700" s="74"/>
      <c r="M700" s="74"/>
      <c r="N700" s="74"/>
      <c r="O700" s="74"/>
      <c r="P700" s="74"/>
      <c r="Q700" s="74"/>
      <c r="R700" s="74"/>
      <c r="S700" s="74"/>
      <c r="T700" s="74"/>
      <c r="U700" s="74"/>
      <c r="V700" s="74"/>
      <c r="W700" s="74"/>
      <c r="X700" s="74"/>
      <c r="Y700" s="74"/>
      <c r="Z700" s="74"/>
      <c r="AA700" s="74"/>
      <c r="AB700" s="74"/>
      <c r="AC700" s="74"/>
      <c r="AD700" s="74"/>
      <c r="AE700" s="74"/>
      <c r="AF700" s="74"/>
      <c r="AG700" s="74"/>
      <c r="AH700" s="74"/>
      <c r="AI700" s="74"/>
      <c r="AJ700" s="74"/>
      <c r="AK700" s="74"/>
      <c r="AL700" s="74"/>
      <c r="AM700" s="74"/>
      <c r="AN700" s="74"/>
      <c r="AO700" s="74"/>
      <c r="AP700" s="74"/>
      <c r="AQ700" s="74"/>
      <c r="AR700" s="74"/>
      <c r="AS700" s="74"/>
      <c r="AT700" s="74"/>
      <c r="AU700" s="74"/>
      <c r="AV700" s="74"/>
      <c r="AW700" s="74"/>
      <c r="AX700" s="74"/>
      <c r="AY700" s="74"/>
      <c r="AZ700" s="74"/>
      <c r="BA700" s="74"/>
      <c r="BB700" s="74"/>
      <c r="BC700" s="74"/>
      <c r="BD700" s="74"/>
      <c r="BE700" s="74"/>
      <c r="BF700" s="74"/>
      <c r="BG700" s="74"/>
      <c r="BH700" s="74"/>
      <c r="BI700" s="74"/>
      <c r="BJ700" s="74"/>
      <c r="BK700" s="74"/>
      <c r="BL700" s="74"/>
      <c r="BM700" s="74"/>
      <c r="BN700" s="74"/>
      <c r="BO700" s="74"/>
      <c r="BP700" s="74"/>
      <c r="BQ700" s="74"/>
      <c r="BR700" s="74"/>
      <c r="BS700" s="74"/>
      <c r="BT700" s="74"/>
      <c r="BU700" s="74"/>
      <c r="BV700" s="74"/>
      <c r="BW700" s="74"/>
      <c r="BX700" s="74"/>
      <c r="BY700" s="74"/>
      <c r="BZ700" s="74"/>
      <c r="CA700" s="74"/>
      <c r="CB700" s="74"/>
      <c r="CC700" s="74"/>
      <c r="CD700" s="74"/>
      <c r="CE700" s="74"/>
      <c r="CF700" s="74"/>
      <c r="CG700" s="74"/>
      <c r="CH700" s="74"/>
      <c r="CI700" s="74"/>
      <c r="CJ700" s="74"/>
      <c r="CK700" s="74"/>
      <c r="CL700" s="74"/>
      <c r="CM700" s="74"/>
      <c r="CN700" s="74"/>
      <c r="CO700" s="74"/>
      <c r="CP700" s="74"/>
      <c r="CQ700" s="74"/>
      <c r="CR700" s="74"/>
      <c r="CS700" s="74"/>
      <c r="CT700" s="74"/>
      <c r="CU700" s="74"/>
      <c r="CV700" s="74"/>
      <c r="CW700" s="74"/>
      <c r="CX700" s="74"/>
      <c r="CY700" s="74"/>
      <c r="CZ700" s="74"/>
      <c r="DA700" s="74"/>
      <c r="DB700" s="74"/>
      <c r="DC700" s="74"/>
      <c r="DD700" s="74"/>
      <c r="DE700" s="74"/>
      <c r="DF700" s="74"/>
      <c r="DG700" s="74"/>
      <c r="DH700" s="74"/>
      <c r="DI700" s="74"/>
      <c r="DJ700" s="74"/>
      <c r="DK700" s="74"/>
      <c r="DL700" s="74"/>
      <c r="DM700" s="74"/>
      <c r="DN700" s="74"/>
      <c r="DO700" s="74"/>
      <c r="DP700" s="74"/>
      <c r="DQ700" s="74"/>
      <c r="DR700" s="74"/>
      <c r="DS700" s="74"/>
      <c r="DT700" s="74"/>
      <c r="DU700" s="74"/>
      <c r="DV700" s="74"/>
      <c r="DW700" s="74"/>
      <c r="DX700" s="74"/>
      <c r="DY700" s="74"/>
      <c r="DZ700" s="74"/>
      <c r="EA700" s="74"/>
      <c r="EB700" s="74"/>
      <c r="EC700" s="74"/>
      <c r="ED700" s="74"/>
      <c r="EE700" s="74"/>
      <c r="EF700" s="74"/>
      <c r="EG700" s="74"/>
      <c r="EH700" s="74"/>
      <c r="EI700" s="74"/>
      <c r="EJ700" s="74"/>
      <c r="EK700" s="74"/>
      <c r="EL700" s="74"/>
      <c r="EM700" s="74"/>
      <c r="EN700" s="74"/>
      <c r="EO700" s="74"/>
      <c r="EP700" s="74"/>
      <c r="EQ700" s="74"/>
      <c r="ER700" s="74"/>
      <c r="ES700" s="74"/>
      <c r="ET700" s="74"/>
      <c r="EU700" s="74"/>
      <c r="EV700" s="74"/>
      <c r="EW700" s="74"/>
      <c r="EX700" s="74"/>
      <c r="EY700" s="74"/>
      <c r="EZ700" s="74"/>
      <c r="FA700" s="74"/>
      <c r="FB700" s="74"/>
      <c r="FC700" s="74"/>
      <c r="FD700" s="74"/>
      <c r="FE700" s="74"/>
      <c r="FF700" s="74"/>
      <c r="FG700" s="74"/>
      <c r="FH700" s="74"/>
      <c r="FI700" s="74"/>
      <c r="FJ700" s="74"/>
      <c r="FK700" s="74"/>
      <c r="FL700" s="74"/>
      <c r="FM700" s="74"/>
      <c r="FN700" s="74"/>
      <c r="FO700" s="74"/>
      <c r="FP700" s="74"/>
      <c r="FQ700" s="74"/>
      <c r="FR700" s="74"/>
      <c r="FS700" s="74"/>
      <c r="FT700" s="74"/>
      <c r="FU700" s="74"/>
      <c r="FV700" s="74"/>
      <c r="FW700" s="74"/>
      <c r="FX700" s="74"/>
      <c r="FY700" s="74"/>
      <c r="FZ700" s="74"/>
      <c r="GA700" s="74"/>
      <c r="GB700" s="74"/>
      <c r="GC700" s="74"/>
    </row>
    <row r="701" spans="4:185">
      <c r="D701" s="74"/>
      <c r="E701" s="74"/>
      <c r="F701" s="74"/>
      <c r="G701" s="74"/>
      <c r="H701" s="74"/>
      <c r="I701" s="74"/>
      <c r="J701" s="74"/>
      <c r="K701" s="74"/>
      <c r="L701" s="74"/>
      <c r="M701" s="74"/>
      <c r="N701" s="74"/>
      <c r="O701" s="74"/>
      <c r="P701" s="74"/>
      <c r="Q701" s="74"/>
      <c r="R701" s="74"/>
      <c r="S701" s="74"/>
      <c r="T701" s="74"/>
      <c r="U701" s="74"/>
      <c r="V701" s="74"/>
      <c r="W701" s="74"/>
      <c r="X701" s="74"/>
      <c r="Y701" s="74"/>
      <c r="Z701" s="74"/>
      <c r="AA701" s="74"/>
      <c r="AB701" s="74"/>
      <c r="AC701" s="74"/>
      <c r="AD701" s="74"/>
      <c r="AE701" s="74"/>
      <c r="AF701" s="74"/>
      <c r="AG701" s="74"/>
      <c r="AH701" s="74"/>
      <c r="AI701" s="74"/>
      <c r="AJ701" s="74"/>
      <c r="AK701" s="74"/>
      <c r="AL701" s="74"/>
      <c r="AM701" s="74"/>
      <c r="AN701" s="74"/>
      <c r="AO701" s="74"/>
      <c r="AP701" s="74"/>
      <c r="AQ701" s="74"/>
      <c r="AR701" s="74"/>
      <c r="AS701" s="74"/>
      <c r="AT701" s="74"/>
      <c r="AU701" s="74"/>
      <c r="AV701" s="74"/>
      <c r="AW701" s="74"/>
      <c r="AX701" s="74"/>
      <c r="AY701" s="74"/>
      <c r="AZ701" s="74"/>
      <c r="BA701" s="74"/>
      <c r="BB701" s="74"/>
      <c r="BC701" s="74"/>
      <c r="BD701" s="74"/>
      <c r="BE701" s="74"/>
      <c r="BF701" s="74"/>
      <c r="BG701" s="74"/>
      <c r="BH701" s="74"/>
      <c r="BI701" s="74"/>
      <c r="BJ701" s="74"/>
      <c r="BK701" s="74"/>
      <c r="BL701" s="74"/>
      <c r="BM701" s="74"/>
      <c r="BN701" s="74"/>
      <c r="BO701" s="74"/>
      <c r="BP701" s="74"/>
      <c r="BQ701" s="74"/>
      <c r="BR701" s="74"/>
      <c r="BS701" s="74"/>
      <c r="BT701" s="74"/>
      <c r="BU701" s="74"/>
      <c r="BV701" s="74"/>
      <c r="BW701" s="74"/>
      <c r="BX701" s="74"/>
      <c r="BY701" s="74"/>
      <c r="BZ701" s="74"/>
      <c r="CA701" s="74"/>
      <c r="CB701" s="74"/>
      <c r="CC701" s="74"/>
      <c r="CD701" s="74"/>
      <c r="CE701" s="74"/>
      <c r="CF701" s="74"/>
      <c r="CG701" s="74"/>
      <c r="CH701" s="74"/>
      <c r="CI701" s="74"/>
      <c r="CJ701" s="74"/>
      <c r="CK701" s="74"/>
      <c r="CL701" s="74"/>
      <c r="CM701" s="74"/>
      <c r="CN701" s="74"/>
      <c r="CO701" s="74"/>
      <c r="CP701" s="74"/>
      <c r="CQ701" s="74"/>
      <c r="CR701" s="74"/>
      <c r="CS701" s="74"/>
      <c r="CT701" s="74"/>
      <c r="CU701" s="74"/>
      <c r="CV701" s="74"/>
      <c r="CW701" s="74"/>
      <c r="CX701" s="74"/>
      <c r="CY701" s="74"/>
      <c r="CZ701" s="74"/>
      <c r="DA701" s="74"/>
      <c r="DB701" s="74"/>
      <c r="DC701" s="74"/>
      <c r="DD701" s="74"/>
      <c r="DE701" s="74"/>
      <c r="DF701" s="74"/>
      <c r="DG701" s="74"/>
      <c r="DH701" s="74"/>
      <c r="DI701" s="74"/>
      <c r="DJ701" s="74"/>
      <c r="DK701" s="74"/>
      <c r="DL701" s="74"/>
      <c r="DM701" s="74"/>
      <c r="DN701" s="74"/>
      <c r="DO701" s="74"/>
      <c r="DP701" s="74"/>
      <c r="DQ701" s="74"/>
      <c r="DR701" s="74"/>
      <c r="DS701" s="74"/>
      <c r="DT701" s="74"/>
      <c r="DU701" s="74"/>
      <c r="DV701" s="74"/>
      <c r="DW701" s="74"/>
      <c r="DX701" s="74"/>
      <c r="DY701" s="74"/>
      <c r="DZ701" s="74"/>
      <c r="EA701" s="74"/>
      <c r="EB701" s="74"/>
      <c r="EC701" s="74"/>
      <c r="ED701" s="74"/>
      <c r="EE701" s="74"/>
      <c r="EF701" s="74"/>
      <c r="EG701" s="74"/>
      <c r="EH701" s="74"/>
      <c r="EI701" s="74"/>
      <c r="EJ701" s="74"/>
      <c r="EK701" s="74"/>
      <c r="EL701" s="74"/>
      <c r="EM701" s="74"/>
      <c r="EN701" s="74"/>
      <c r="EO701" s="74"/>
      <c r="EP701" s="74"/>
      <c r="EQ701" s="74"/>
      <c r="ER701" s="74"/>
      <c r="ES701" s="74"/>
      <c r="ET701" s="74"/>
      <c r="EU701" s="74"/>
      <c r="EV701" s="74"/>
      <c r="EW701" s="74"/>
      <c r="EX701" s="74"/>
      <c r="EY701" s="74"/>
      <c r="EZ701" s="74"/>
      <c r="FA701" s="74"/>
      <c r="FB701" s="74"/>
      <c r="FC701" s="74"/>
      <c r="FD701" s="74"/>
      <c r="FE701" s="74"/>
      <c r="FF701" s="74"/>
      <c r="FG701" s="74"/>
      <c r="FH701" s="74"/>
      <c r="FI701" s="74"/>
      <c r="FJ701" s="74"/>
      <c r="FK701" s="74"/>
      <c r="FL701" s="74"/>
      <c r="FM701" s="74"/>
      <c r="FN701" s="74"/>
      <c r="FO701" s="74"/>
      <c r="FP701" s="74"/>
      <c r="FQ701" s="74"/>
      <c r="FR701" s="74"/>
      <c r="FS701" s="74"/>
      <c r="FT701" s="74"/>
      <c r="FU701" s="74"/>
      <c r="FV701" s="74"/>
      <c r="FW701" s="74"/>
      <c r="FX701" s="74"/>
      <c r="FY701" s="74"/>
      <c r="FZ701" s="74"/>
      <c r="GA701" s="74"/>
      <c r="GB701" s="74"/>
      <c r="GC701" s="74"/>
    </row>
    <row r="702" spans="4:185">
      <c r="D702" s="74"/>
      <c r="E702" s="74"/>
      <c r="F702" s="74"/>
      <c r="G702" s="74"/>
      <c r="H702" s="74"/>
      <c r="I702" s="74"/>
      <c r="J702" s="74"/>
      <c r="K702" s="74"/>
      <c r="L702" s="74"/>
      <c r="M702" s="74"/>
      <c r="N702" s="74"/>
      <c r="O702" s="74"/>
      <c r="P702" s="74"/>
      <c r="Q702" s="74"/>
      <c r="R702" s="74"/>
      <c r="S702" s="74"/>
      <c r="T702" s="74"/>
      <c r="U702" s="74"/>
      <c r="V702" s="74"/>
      <c r="W702" s="74"/>
      <c r="X702" s="74"/>
      <c r="Y702" s="74"/>
      <c r="Z702" s="74"/>
      <c r="AA702" s="74"/>
      <c r="AB702" s="74"/>
      <c r="AC702" s="74"/>
      <c r="AD702" s="74"/>
      <c r="AE702" s="74"/>
      <c r="AF702" s="74"/>
      <c r="AG702" s="74"/>
      <c r="AH702" s="74"/>
      <c r="AI702" s="74"/>
      <c r="AJ702" s="74"/>
      <c r="AK702" s="74"/>
      <c r="AL702" s="74"/>
      <c r="AM702" s="74"/>
      <c r="AN702" s="74"/>
      <c r="AO702" s="74"/>
      <c r="AP702" s="74"/>
      <c r="AQ702" s="74"/>
      <c r="AR702" s="74"/>
      <c r="AS702" s="74"/>
      <c r="AT702" s="74"/>
      <c r="AU702" s="74"/>
      <c r="AV702" s="74"/>
      <c r="AW702" s="74"/>
      <c r="AX702" s="74"/>
      <c r="AY702" s="74"/>
      <c r="AZ702" s="74"/>
      <c r="BA702" s="74"/>
      <c r="BB702" s="74"/>
      <c r="BC702" s="74"/>
      <c r="BD702" s="74"/>
      <c r="BE702" s="74"/>
      <c r="BF702" s="74"/>
      <c r="BG702" s="74"/>
      <c r="BH702" s="74"/>
      <c r="BI702" s="74"/>
      <c r="BJ702" s="74"/>
      <c r="BK702" s="74"/>
      <c r="BL702" s="74"/>
      <c r="BM702" s="74"/>
      <c r="BN702" s="74"/>
      <c r="BO702" s="74"/>
      <c r="BP702" s="74"/>
      <c r="BQ702" s="74"/>
      <c r="BR702" s="74"/>
      <c r="BS702" s="74"/>
      <c r="BT702" s="74"/>
      <c r="BU702" s="74"/>
      <c r="BV702" s="74"/>
      <c r="BW702" s="74"/>
      <c r="BX702" s="74"/>
      <c r="BY702" s="74"/>
      <c r="BZ702" s="74"/>
      <c r="CA702" s="74"/>
      <c r="CB702" s="74"/>
      <c r="CC702" s="74"/>
      <c r="CD702" s="74"/>
      <c r="CE702" s="74"/>
      <c r="CF702" s="74"/>
      <c r="CG702" s="74"/>
      <c r="CH702" s="74"/>
      <c r="CI702" s="74"/>
      <c r="CJ702" s="74"/>
      <c r="CK702" s="74"/>
      <c r="CL702" s="74"/>
      <c r="CM702" s="74"/>
      <c r="CN702" s="74"/>
      <c r="CO702" s="74"/>
      <c r="CP702" s="74"/>
      <c r="CQ702" s="74"/>
      <c r="CR702" s="74"/>
      <c r="CS702" s="74"/>
      <c r="CT702" s="74"/>
      <c r="CU702" s="74"/>
      <c r="CV702" s="74"/>
      <c r="CW702" s="74"/>
      <c r="CX702" s="74"/>
      <c r="CY702" s="74"/>
      <c r="CZ702" s="74"/>
      <c r="DA702" s="74"/>
      <c r="DB702" s="74"/>
      <c r="DC702" s="74"/>
      <c r="DD702" s="74"/>
      <c r="DE702" s="74"/>
      <c r="DF702" s="74"/>
      <c r="DG702" s="74"/>
      <c r="DH702" s="74"/>
      <c r="DI702" s="74"/>
      <c r="DJ702" s="74"/>
      <c r="DK702" s="74"/>
      <c r="DL702" s="74"/>
      <c r="DM702" s="74"/>
      <c r="DN702" s="74"/>
      <c r="DO702" s="74"/>
      <c r="DP702" s="74"/>
      <c r="DQ702" s="74"/>
      <c r="DR702" s="74"/>
      <c r="DS702" s="74"/>
      <c r="DT702" s="74"/>
      <c r="DU702" s="74"/>
      <c r="DV702" s="74"/>
      <c r="DW702" s="74"/>
      <c r="DX702" s="74"/>
      <c r="DY702" s="74"/>
      <c r="DZ702" s="74"/>
      <c r="EA702" s="74"/>
      <c r="EB702" s="74"/>
      <c r="EC702" s="74"/>
      <c r="ED702" s="74"/>
      <c r="EE702" s="74"/>
      <c r="EF702" s="74"/>
      <c r="EG702" s="74"/>
      <c r="EH702" s="74"/>
      <c r="EI702" s="74"/>
      <c r="EJ702" s="74"/>
      <c r="EK702" s="74"/>
      <c r="EL702" s="74"/>
      <c r="EM702" s="74"/>
      <c r="EN702" s="74"/>
      <c r="EO702" s="74"/>
      <c r="EP702" s="74"/>
      <c r="EQ702" s="74"/>
      <c r="ER702" s="74"/>
      <c r="ES702" s="74"/>
      <c r="ET702" s="74"/>
      <c r="EU702" s="74"/>
      <c r="EV702" s="74"/>
      <c r="EW702" s="74"/>
      <c r="EX702" s="74"/>
      <c r="EY702" s="74"/>
      <c r="EZ702" s="74"/>
      <c r="FA702" s="74"/>
      <c r="FB702" s="74"/>
      <c r="FC702" s="74"/>
      <c r="FD702" s="74"/>
      <c r="FE702" s="74"/>
      <c r="FF702" s="74"/>
      <c r="FG702" s="74"/>
      <c r="FH702" s="74"/>
      <c r="FI702" s="74"/>
      <c r="FJ702" s="74"/>
      <c r="FK702" s="74"/>
      <c r="FL702" s="74"/>
      <c r="FM702" s="74"/>
      <c r="FN702" s="74"/>
      <c r="FO702" s="74"/>
      <c r="FP702" s="74"/>
      <c r="FQ702" s="74"/>
      <c r="FR702" s="74"/>
      <c r="FS702" s="74"/>
      <c r="FT702" s="74"/>
      <c r="FU702" s="74"/>
      <c r="FV702" s="74"/>
      <c r="FW702" s="74"/>
      <c r="FX702" s="74"/>
      <c r="FY702" s="74"/>
      <c r="FZ702" s="74"/>
      <c r="GA702" s="74"/>
      <c r="GB702" s="74"/>
      <c r="GC702" s="74"/>
    </row>
    <row r="703" spans="4:185">
      <c r="D703" s="74"/>
      <c r="E703" s="74"/>
      <c r="F703" s="74"/>
      <c r="G703" s="74"/>
      <c r="H703" s="74"/>
      <c r="I703" s="74"/>
      <c r="J703" s="74"/>
      <c r="K703" s="74"/>
      <c r="L703" s="74"/>
      <c r="M703" s="74"/>
      <c r="N703" s="74"/>
      <c r="O703" s="74"/>
      <c r="P703" s="74"/>
      <c r="Q703" s="74"/>
      <c r="R703" s="74"/>
      <c r="S703" s="74"/>
      <c r="T703" s="74"/>
      <c r="U703" s="74"/>
      <c r="V703" s="74"/>
      <c r="W703" s="74"/>
      <c r="X703" s="74"/>
      <c r="Y703" s="74"/>
      <c r="Z703" s="74"/>
      <c r="AA703" s="74"/>
      <c r="AB703" s="74"/>
      <c r="AC703" s="74"/>
      <c r="AD703" s="74"/>
      <c r="AE703" s="74"/>
      <c r="AF703" s="74"/>
      <c r="AG703" s="74"/>
      <c r="AH703" s="74"/>
      <c r="AI703" s="74"/>
      <c r="AJ703" s="74"/>
      <c r="AK703" s="74"/>
      <c r="AL703" s="74"/>
      <c r="AM703" s="74"/>
      <c r="AN703" s="74"/>
      <c r="AO703" s="74"/>
      <c r="AP703" s="74"/>
      <c r="AQ703" s="74"/>
      <c r="AR703" s="74"/>
      <c r="AS703" s="74"/>
      <c r="AT703" s="74"/>
      <c r="AU703" s="74"/>
      <c r="AV703" s="74"/>
      <c r="AW703" s="74"/>
      <c r="AX703" s="74"/>
      <c r="AY703" s="74"/>
      <c r="AZ703" s="74"/>
      <c r="BA703" s="74"/>
      <c r="BB703" s="74"/>
      <c r="BC703" s="74"/>
      <c r="BD703" s="74"/>
      <c r="BE703" s="74"/>
      <c r="BF703" s="74"/>
      <c r="BG703" s="74"/>
      <c r="BH703" s="74"/>
      <c r="BI703" s="74"/>
      <c r="BJ703" s="74"/>
      <c r="BK703" s="74"/>
      <c r="BL703" s="74"/>
      <c r="BM703" s="74"/>
      <c r="BN703" s="74"/>
      <c r="BO703" s="74"/>
      <c r="BP703" s="74"/>
      <c r="BQ703" s="74"/>
      <c r="BR703" s="74"/>
      <c r="BS703" s="74"/>
      <c r="BT703" s="74"/>
      <c r="BU703" s="74"/>
      <c r="BV703" s="74"/>
      <c r="BW703" s="74"/>
      <c r="BX703" s="74"/>
      <c r="BY703" s="74"/>
      <c r="BZ703" s="74"/>
      <c r="CA703" s="74"/>
      <c r="CB703" s="74"/>
      <c r="CC703" s="74"/>
      <c r="CD703" s="74"/>
      <c r="CE703" s="74"/>
      <c r="CF703" s="74"/>
      <c r="CG703" s="74"/>
      <c r="CH703" s="74"/>
      <c r="CI703" s="74"/>
      <c r="CJ703" s="74"/>
      <c r="CK703" s="74"/>
      <c r="CL703" s="74"/>
      <c r="CM703" s="74"/>
      <c r="CN703" s="74"/>
      <c r="CO703" s="74"/>
      <c r="CP703" s="74"/>
      <c r="CQ703" s="74"/>
      <c r="CR703" s="74"/>
      <c r="CS703" s="74"/>
      <c r="CT703" s="74"/>
      <c r="CU703" s="74"/>
      <c r="CV703" s="74"/>
      <c r="CW703" s="74"/>
      <c r="CX703" s="74"/>
      <c r="CY703" s="74"/>
      <c r="CZ703" s="74"/>
      <c r="DA703" s="74"/>
      <c r="DB703" s="74"/>
      <c r="DC703" s="74"/>
      <c r="DD703" s="74"/>
      <c r="DE703" s="74"/>
      <c r="DF703" s="74"/>
      <c r="DG703" s="74"/>
      <c r="DH703" s="74"/>
      <c r="DI703" s="74"/>
      <c r="DJ703" s="74"/>
      <c r="DK703" s="74"/>
      <c r="DL703" s="74"/>
      <c r="DM703" s="74"/>
      <c r="DN703" s="74"/>
      <c r="DO703" s="74"/>
      <c r="DP703" s="74"/>
      <c r="DQ703" s="74"/>
      <c r="DR703" s="74"/>
      <c r="DS703" s="74"/>
      <c r="DT703" s="74"/>
      <c r="DU703" s="74"/>
      <c r="DV703" s="74"/>
      <c r="DW703" s="74"/>
      <c r="DX703" s="74"/>
      <c r="DY703" s="74"/>
      <c r="DZ703" s="74"/>
      <c r="EA703" s="74"/>
      <c r="EB703" s="74"/>
      <c r="EC703" s="74"/>
      <c r="ED703" s="74"/>
      <c r="EE703" s="74"/>
      <c r="EF703" s="74"/>
      <c r="EG703" s="74"/>
      <c r="EH703" s="74"/>
      <c r="EI703" s="74"/>
      <c r="EJ703" s="74"/>
      <c r="EK703" s="74"/>
      <c r="EL703" s="74"/>
      <c r="EM703" s="74"/>
      <c r="EN703" s="74"/>
      <c r="EO703" s="74"/>
      <c r="EP703" s="74"/>
      <c r="EQ703" s="74"/>
      <c r="ER703" s="74"/>
      <c r="ES703" s="74"/>
      <c r="ET703" s="74"/>
      <c r="EU703" s="74"/>
      <c r="EV703" s="74"/>
      <c r="EW703" s="74"/>
      <c r="EX703" s="74"/>
      <c r="EY703" s="74"/>
      <c r="EZ703" s="74"/>
      <c r="FA703" s="74"/>
      <c r="FB703" s="74"/>
      <c r="FC703" s="74"/>
      <c r="FD703" s="74"/>
      <c r="FE703" s="74"/>
      <c r="FF703" s="74"/>
      <c r="FG703" s="74"/>
      <c r="FH703" s="74"/>
      <c r="FI703" s="74"/>
      <c r="FJ703" s="74"/>
      <c r="FK703" s="74"/>
      <c r="FL703" s="74"/>
      <c r="FM703" s="74"/>
      <c r="FN703" s="74"/>
      <c r="FO703" s="74"/>
      <c r="FP703" s="74"/>
      <c r="FQ703" s="74"/>
      <c r="FR703" s="74"/>
      <c r="FS703" s="74"/>
      <c r="FT703" s="74"/>
      <c r="FU703" s="74"/>
      <c r="FV703" s="74"/>
      <c r="FW703" s="74"/>
      <c r="FX703" s="74"/>
      <c r="FY703" s="74"/>
      <c r="FZ703" s="74"/>
      <c r="GA703" s="74"/>
      <c r="GB703" s="74"/>
      <c r="GC703" s="74"/>
    </row>
    <row r="704" spans="4:185">
      <c r="D704" s="74"/>
      <c r="E704" s="74"/>
      <c r="F704" s="74"/>
      <c r="G704" s="74"/>
      <c r="H704" s="74"/>
      <c r="I704" s="74"/>
      <c r="J704" s="74"/>
      <c r="K704" s="74"/>
      <c r="L704" s="74"/>
      <c r="M704" s="74"/>
      <c r="N704" s="74"/>
      <c r="O704" s="74"/>
      <c r="P704" s="74"/>
      <c r="Q704" s="74"/>
      <c r="R704" s="74"/>
      <c r="S704" s="74"/>
      <c r="T704" s="74"/>
      <c r="U704" s="74"/>
      <c r="V704" s="74"/>
      <c r="W704" s="74"/>
      <c r="X704" s="74"/>
      <c r="Y704" s="74"/>
      <c r="Z704" s="74"/>
      <c r="AA704" s="74"/>
      <c r="AB704" s="74"/>
      <c r="AC704" s="74"/>
      <c r="AD704" s="74"/>
      <c r="AE704" s="74"/>
      <c r="AF704" s="74"/>
      <c r="AG704" s="74"/>
      <c r="AH704" s="74"/>
      <c r="AI704" s="74"/>
      <c r="AJ704" s="74"/>
      <c r="AK704" s="74"/>
      <c r="AL704" s="74"/>
      <c r="AM704" s="74"/>
      <c r="AN704" s="74"/>
      <c r="AO704" s="74"/>
      <c r="AP704" s="74"/>
      <c r="AQ704" s="74"/>
      <c r="AR704" s="74"/>
      <c r="AS704" s="74"/>
      <c r="AT704" s="74"/>
      <c r="AU704" s="74"/>
      <c r="AV704" s="74"/>
      <c r="AW704" s="74"/>
      <c r="AX704" s="74"/>
      <c r="AY704" s="74"/>
      <c r="AZ704" s="74"/>
      <c r="BA704" s="74"/>
      <c r="BB704" s="74"/>
      <c r="BC704" s="74"/>
      <c r="BD704" s="74"/>
      <c r="BE704" s="74"/>
      <c r="BF704" s="74"/>
      <c r="BG704" s="74"/>
      <c r="BH704" s="74"/>
      <c r="BI704" s="74"/>
      <c r="BJ704" s="74"/>
      <c r="BK704" s="74"/>
      <c r="BL704" s="74"/>
      <c r="BM704" s="74"/>
      <c r="BN704" s="74"/>
      <c r="BO704" s="74"/>
      <c r="BP704" s="74"/>
      <c r="BQ704" s="74"/>
      <c r="BR704" s="74"/>
      <c r="BS704" s="74"/>
      <c r="BT704" s="74"/>
      <c r="BU704" s="74"/>
      <c r="BV704" s="74"/>
      <c r="BW704" s="74"/>
      <c r="BX704" s="74"/>
      <c r="BY704" s="74"/>
      <c r="BZ704" s="74"/>
      <c r="CA704" s="74"/>
      <c r="CB704" s="74"/>
      <c r="CC704" s="74"/>
      <c r="CD704" s="74"/>
      <c r="CE704" s="74"/>
      <c r="CF704" s="74"/>
      <c r="CG704" s="74"/>
      <c r="CH704" s="74"/>
      <c r="CI704" s="74"/>
      <c r="CJ704" s="74"/>
      <c r="CK704" s="74"/>
      <c r="CL704" s="74"/>
      <c r="CM704" s="74"/>
      <c r="CN704" s="74"/>
      <c r="CO704" s="74"/>
      <c r="CP704" s="74"/>
      <c r="CQ704" s="74"/>
      <c r="CR704" s="74"/>
      <c r="CS704" s="74"/>
      <c r="CT704" s="74"/>
      <c r="CU704" s="74"/>
      <c r="CV704" s="74"/>
      <c r="CW704" s="74"/>
      <c r="CX704" s="74"/>
      <c r="CY704" s="74"/>
      <c r="CZ704" s="74"/>
      <c r="DA704" s="74"/>
      <c r="DB704" s="74"/>
      <c r="DC704" s="74"/>
      <c r="DD704" s="74"/>
      <c r="DE704" s="74"/>
      <c r="DF704" s="74"/>
      <c r="DG704" s="74"/>
      <c r="DH704" s="74"/>
      <c r="DI704" s="74"/>
      <c r="DJ704" s="74"/>
      <c r="DK704" s="74"/>
      <c r="DL704" s="74"/>
      <c r="DM704" s="74"/>
      <c r="DN704" s="74"/>
      <c r="DO704" s="74"/>
      <c r="DP704" s="74"/>
      <c r="DQ704" s="74"/>
      <c r="DR704" s="74"/>
      <c r="DS704" s="74"/>
      <c r="DT704" s="74"/>
      <c r="DU704" s="74"/>
      <c r="DV704" s="74"/>
      <c r="DW704" s="74"/>
      <c r="DX704" s="74"/>
      <c r="DY704" s="74"/>
      <c r="DZ704" s="74"/>
      <c r="EA704" s="74"/>
      <c r="EB704" s="74"/>
      <c r="EC704" s="74"/>
      <c r="ED704" s="74"/>
      <c r="EE704" s="74"/>
      <c r="EF704" s="74"/>
      <c r="EG704" s="74"/>
      <c r="EH704" s="74"/>
      <c r="EI704" s="74"/>
      <c r="EJ704" s="74"/>
      <c r="EK704" s="74"/>
      <c r="EL704" s="74"/>
      <c r="EM704" s="74"/>
      <c r="EN704" s="74"/>
      <c r="EO704" s="74"/>
      <c r="EP704" s="74"/>
      <c r="EQ704" s="74"/>
      <c r="ER704" s="74"/>
      <c r="ES704" s="74"/>
      <c r="ET704" s="74"/>
      <c r="EU704" s="74"/>
      <c r="EV704" s="74"/>
      <c r="EW704" s="74"/>
      <c r="EX704" s="74"/>
      <c r="EY704" s="74"/>
      <c r="EZ704" s="74"/>
      <c r="FA704" s="74"/>
      <c r="FB704" s="74"/>
      <c r="FC704" s="74"/>
      <c r="FD704" s="74"/>
      <c r="FE704" s="74"/>
      <c r="FF704" s="74"/>
      <c r="FG704" s="74"/>
      <c r="FH704" s="74"/>
      <c r="FI704" s="74"/>
      <c r="FJ704" s="74"/>
      <c r="FK704" s="74"/>
      <c r="FL704" s="74"/>
      <c r="FM704" s="74"/>
      <c r="FN704" s="74"/>
      <c r="FO704" s="74"/>
      <c r="FP704" s="74"/>
      <c r="FQ704" s="74"/>
      <c r="FR704" s="74"/>
      <c r="FS704" s="74"/>
      <c r="FT704" s="74"/>
      <c r="FU704" s="74"/>
      <c r="FV704" s="74"/>
      <c r="FW704" s="74"/>
      <c r="FX704" s="74"/>
      <c r="FY704" s="74"/>
      <c r="FZ704" s="74"/>
      <c r="GA704" s="74"/>
      <c r="GB704" s="74"/>
      <c r="GC704" s="74"/>
    </row>
    <row r="705" spans="4:185">
      <c r="D705" s="74"/>
      <c r="E705" s="74"/>
      <c r="F705" s="74"/>
      <c r="G705" s="74"/>
      <c r="H705" s="74"/>
      <c r="I705" s="74"/>
      <c r="J705" s="74"/>
      <c r="K705" s="74"/>
      <c r="L705" s="74"/>
      <c r="M705" s="74"/>
      <c r="N705" s="74"/>
      <c r="O705" s="74"/>
      <c r="P705" s="74"/>
      <c r="Q705" s="74"/>
      <c r="R705" s="74"/>
      <c r="S705" s="74"/>
      <c r="T705" s="74"/>
      <c r="U705" s="74"/>
      <c r="V705" s="74"/>
      <c r="W705" s="74"/>
      <c r="X705" s="74"/>
      <c r="Y705" s="74"/>
      <c r="Z705" s="74"/>
      <c r="AA705" s="74"/>
      <c r="AB705" s="74"/>
      <c r="AC705" s="74"/>
      <c r="AD705" s="74"/>
      <c r="AE705" s="74"/>
      <c r="AF705" s="74"/>
      <c r="AG705" s="74"/>
      <c r="AH705" s="74"/>
      <c r="AI705" s="74"/>
      <c r="AJ705" s="74"/>
      <c r="AK705" s="74"/>
      <c r="AL705" s="74"/>
      <c r="AM705" s="74"/>
      <c r="AN705" s="74"/>
      <c r="AO705" s="74"/>
      <c r="AP705" s="74"/>
      <c r="AQ705" s="74"/>
      <c r="AR705" s="74"/>
      <c r="AS705" s="74"/>
      <c r="AT705" s="74"/>
      <c r="AU705" s="74"/>
      <c r="AV705" s="74"/>
      <c r="AW705" s="74"/>
      <c r="AX705" s="74"/>
      <c r="AY705" s="74"/>
      <c r="AZ705" s="74"/>
      <c r="BA705" s="74"/>
      <c r="BB705" s="74"/>
      <c r="BC705" s="74"/>
      <c r="BD705" s="74"/>
      <c r="BE705" s="74"/>
      <c r="BF705" s="74"/>
      <c r="BG705" s="74"/>
      <c r="BH705" s="74"/>
      <c r="BI705" s="74"/>
      <c r="BJ705" s="74"/>
      <c r="BK705" s="74"/>
      <c r="BL705" s="74"/>
      <c r="BM705" s="74"/>
      <c r="BN705" s="74"/>
      <c r="BO705" s="74"/>
      <c r="BP705" s="74"/>
      <c r="BQ705" s="74"/>
      <c r="BR705" s="74"/>
      <c r="BS705" s="74"/>
      <c r="BT705" s="74"/>
      <c r="BU705" s="74"/>
      <c r="BV705" s="74"/>
      <c r="BW705" s="74"/>
      <c r="BX705" s="74"/>
      <c r="BY705" s="74"/>
      <c r="BZ705" s="74"/>
      <c r="CA705" s="74"/>
      <c r="CB705" s="74"/>
      <c r="CC705" s="74"/>
      <c r="CD705" s="74"/>
      <c r="CE705" s="74"/>
      <c r="CF705" s="74"/>
      <c r="CG705" s="74"/>
      <c r="CH705" s="74"/>
      <c r="CI705" s="74"/>
      <c r="CJ705" s="74"/>
      <c r="CK705" s="74"/>
      <c r="CL705" s="74"/>
      <c r="CM705" s="74"/>
      <c r="CN705" s="74"/>
      <c r="CO705" s="74"/>
      <c r="CP705" s="74"/>
      <c r="CQ705" s="74"/>
      <c r="CR705" s="74"/>
      <c r="CS705" s="74"/>
      <c r="CT705" s="74"/>
      <c r="CU705" s="74"/>
      <c r="CV705" s="74"/>
      <c r="CW705" s="74"/>
      <c r="CX705" s="74"/>
      <c r="CY705" s="74"/>
      <c r="CZ705" s="74"/>
      <c r="DA705" s="74"/>
      <c r="DB705" s="74"/>
      <c r="DC705" s="74"/>
      <c r="DD705" s="74"/>
      <c r="DE705" s="74"/>
      <c r="DF705" s="74"/>
      <c r="DG705" s="74"/>
      <c r="DH705" s="74"/>
      <c r="DI705" s="74"/>
      <c r="DJ705" s="74"/>
      <c r="DK705" s="74"/>
      <c r="DL705" s="74"/>
      <c r="DM705" s="74"/>
      <c r="DN705" s="74"/>
      <c r="DO705" s="74"/>
      <c r="DP705" s="74"/>
      <c r="DQ705" s="74"/>
      <c r="DR705" s="74"/>
      <c r="DS705" s="74"/>
      <c r="DT705" s="74"/>
      <c r="DU705" s="74"/>
      <c r="DV705" s="74"/>
      <c r="DW705" s="74"/>
      <c r="DX705" s="74"/>
      <c r="DY705" s="74"/>
      <c r="DZ705" s="74"/>
      <c r="EA705" s="74"/>
      <c r="EB705" s="74"/>
      <c r="EC705" s="74"/>
      <c r="ED705" s="74"/>
      <c r="EE705" s="74"/>
      <c r="EF705" s="74"/>
      <c r="EG705" s="74"/>
      <c r="EH705" s="74"/>
      <c r="EI705" s="74"/>
      <c r="EJ705" s="74"/>
      <c r="EK705" s="74"/>
      <c r="EL705" s="74"/>
      <c r="EM705" s="74"/>
      <c r="EN705" s="74"/>
      <c r="EO705" s="74"/>
      <c r="EP705" s="74"/>
      <c r="EQ705" s="74"/>
      <c r="ER705" s="74"/>
      <c r="ES705" s="74"/>
      <c r="ET705" s="74"/>
      <c r="EU705" s="74"/>
      <c r="EV705" s="74"/>
      <c r="EW705" s="74"/>
      <c r="EX705" s="74"/>
      <c r="EY705" s="74"/>
      <c r="EZ705" s="74"/>
      <c r="FA705" s="74"/>
      <c r="FB705" s="74"/>
      <c r="FC705" s="74"/>
      <c r="FD705" s="74"/>
      <c r="FE705" s="74"/>
      <c r="FF705" s="74"/>
      <c r="FG705" s="74"/>
      <c r="FH705" s="74"/>
      <c r="FI705" s="74"/>
      <c r="FJ705" s="74"/>
      <c r="FK705" s="74"/>
      <c r="FL705" s="74"/>
      <c r="FM705" s="74"/>
      <c r="FN705" s="74"/>
      <c r="FO705" s="74"/>
      <c r="FP705" s="74"/>
      <c r="FQ705" s="74"/>
      <c r="FR705" s="74"/>
      <c r="FS705" s="74"/>
      <c r="FT705" s="74"/>
      <c r="FU705" s="74"/>
      <c r="FV705" s="74"/>
      <c r="FW705" s="74"/>
      <c r="FX705" s="74"/>
      <c r="FY705" s="74"/>
      <c r="FZ705" s="74"/>
      <c r="GA705" s="74"/>
      <c r="GB705" s="74"/>
      <c r="GC705" s="74"/>
    </row>
    <row r="706" spans="4:185">
      <c r="D706" s="74"/>
      <c r="E706" s="74"/>
      <c r="F706" s="74"/>
      <c r="G706" s="74"/>
      <c r="H706" s="74"/>
      <c r="I706" s="74"/>
      <c r="J706" s="74"/>
      <c r="K706" s="74"/>
      <c r="L706" s="74"/>
      <c r="M706" s="74"/>
      <c r="N706" s="74"/>
      <c r="O706" s="74"/>
      <c r="P706" s="74"/>
      <c r="Q706" s="74"/>
      <c r="R706" s="74"/>
      <c r="S706" s="74"/>
      <c r="T706" s="74"/>
      <c r="U706" s="74"/>
      <c r="V706" s="74"/>
      <c r="W706" s="74"/>
      <c r="X706" s="74"/>
      <c r="Y706" s="74"/>
      <c r="Z706" s="74"/>
      <c r="AA706" s="74"/>
      <c r="AB706" s="74"/>
      <c r="AC706" s="74"/>
      <c r="AD706" s="74"/>
      <c r="AE706" s="74"/>
      <c r="AF706" s="74"/>
      <c r="AG706" s="74"/>
      <c r="AH706" s="74"/>
      <c r="AI706" s="74"/>
      <c r="AJ706" s="74"/>
      <c r="AK706" s="74"/>
      <c r="AL706" s="74"/>
      <c r="AM706" s="74"/>
      <c r="AN706" s="74"/>
      <c r="AO706" s="74"/>
      <c r="AP706" s="74"/>
      <c r="AQ706" s="74"/>
      <c r="AR706" s="74"/>
      <c r="AS706" s="74"/>
      <c r="AT706" s="74"/>
      <c r="AU706" s="74"/>
      <c r="AV706" s="74"/>
      <c r="AW706" s="74"/>
      <c r="AX706" s="74"/>
      <c r="AY706" s="74"/>
      <c r="AZ706" s="74"/>
      <c r="BA706" s="74"/>
      <c r="BB706" s="74"/>
      <c r="BC706" s="74"/>
      <c r="BD706" s="74"/>
      <c r="BE706" s="74"/>
      <c r="BF706" s="74"/>
      <c r="BG706" s="74"/>
      <c r="BH706" s="74"/>
      <c r="BI706" s="74"/>
      <c r="BJ706" s="74"/>
      <c r="BK706" s="74"/>
      <c r="BL706" s="74"/>
      <c r="BM706" s="74"/>
      <c r="BN706" s="74"/>
      <c r="BO706" s="74"/>
      <c r="BP706" s="74"/>
      <c r="BQ706" s="74"/>
      <c r="BR706" s="74"/>
      <c r="BS706" s="74"/>
      <c r="BT706" s="74"/>
      <c r="BU706" s="74"/>
      <c r="BV706" s="74"/>
      <c r="BW706" s="74"/>
      <c r="BX706" s="74"/>
      <c r="BY706" s="74"/>
      <c r="BZ706" s="74"/>
      <c r="CA706" s="74"/>
      <c r="CB706" s="74"/>
      <c r="CC706" s="74"/>
      <c r="CD706" s="74"/>
      <c r="CE706" s="74"/>
      <c r="CF706" s="74"/>
      <c r="CG706" s="74"/>
      <c r="CH706" s="74"/>
      <c r="CI706" s="74"/>
      <c r="CJ706" s="74"/>
      <c r="CK706" s="74"/>
      <c r="CL706" s="74"/>
      <c r="CM706" s="74"/>
      <c r="CN706" s="74"/>
      <c r="CO706" s="74"/>
      <c r="CP706" s="74"/>
      <c r="CQ706" s="74"/>
      <c r="CR706" s="74"/>
      <c r="CS706" s="74"/>
      <c r="CT706" s="74"/>
      <c r="CU706" s="74"/>
      <c r="CV706" s="74"/>
      <c r="CW706" s="74"/>
      <c r="CX706" s="74"/>
      <c r="CY706" s="74"/>
      <c r="CZ706" s="74"/>
      <c r="DA706" s="74"/>
      <c r="DB706" s="74"/>
      <c r="DC706" s="74"/>
      <c r="DD706" s="74"/>
      <c r="DE706" s="74"/>
      <c r="DF706" s="74"/>
      <c r="DG706" s="74"/>
      <c r="DH706" s="74"/>
      <c r="DI706" s="74"/>
      <c r="DJ706" s="74"/>
      <c r="DK706" s="74"/>
      <c r="DL706" s="74"/>
      <c r="DM706" s="74"/>
      <c r="DN706" s="74"/>
      <c r="DO706" s="74"/>
      <c r="DP706" s="74"/>
      <c r="DQ706" s="74"/>
      <c r="DR706" s="74"/>
      <c r="DS706" s="74"/>
      <c r="DT706" s="74"/>
      <c r="DU706" s="74"/>
      <c r="DV706" s="74"/>
      <c r="DW706" s="74"/>
      <c r="DX706" s="74"/>
      <c r="DY706" s="74"/>
      <c r="DZ706" s="74"/>
      <c r="EA706" s="74"/>
      <c r="EB706" s="74"/>
      <c r="EC706" s="74"/>
      <c r="ED706" s="74"/>
      <c r="EE706" s="74"/>
      <c r="EF706" s="74"/>
      <c r="EG706" s="74"/>
      <c r="EH706" s="74"/>
      <c r="EI706" s="74"/>
      <c r="EJ706" s="74"/>
      <c r="EK706" s="74"/>
      <c r="EL706" s="74"/>
      <c r="EM706" s="74"/>
      <c r="EN706" s="74"/>
      <c r="EO706" s="74"/>
      <c r="EP706" s="74"/>
      <c r="EQ706" s="74"/>
      <c r="ER706" s="74"/>
      <c r="ES706" s="74"/>
      <c r="ET706" s="74"/>
      <c r="EU706" s="74"/>
      <c r="EV706" s="74"/>
      <c r="EW706" s="74"/>
      <c r="EX706" s="74"/>
      <c r="EY706" s="74"/>
      <c r="EZ706" s="74"/>
      <c r="FA706" s="74"/>
      <c r="FB706" s="74"/>
      <c r="FC706" s="74"/>
      <c r="FD706" s="74"/>
      <c r="FE706" s="74"/>
      <c r="FF706" s="74"/>
      <c r="FG706" s="74"/>
      <c r="FH706" s="74"/>
      <c r="FI706" s="74"/>
      <c r="FJ706" s="74"/>
      <c r="FK706" s="74"/>
      <c r="FL706" s="74"/>
      <c r="FM706" s="74"/>
      <c r="FN706" s="74"/>
      <c r="FO706" s="74"/>
      <c r="FP706" s="74"/>
      <c r="FQ706" s="74"/>
      <c r="FR706" s="74"/>
      <c r="FS706" s="74"/>
      <c r="FT706" s="74"/>
      <c r="FU706" s="74"/>
      <c r="FV706" s="74"/>
      <c r="FW706" s="74"/>
      <c r="FX706" s="74"/>
      <c r="FY706" s="74"/>
      <c r="FZ706" s="74"/>
      <c r="GA706" s="74"/>
      <c r="GB706" s="74"/>
      <c r="GC706" s="74"/>
    </row>
    <row r="707" spans="4:185">
      <c r="D707" s="74"/>
      <c r="E707" s="74"/>
      <c r="F707" s="74"/>
      <c r="G707" s="74"/>
      <c r="H707" s="74"/>
      <c r="I707" s="74"/>
      <c r="J707" s="74"/>
      <c r="K707" s="74"/>
      <c r="L707" s="74"/>
      <c r="M707" s="74"/>
      <c r="N707" s="74"/>
      <c r="O707" s="74"/>
      <c r="P707" s="74"/>
      <c r="Q707" s="74"/>
      <c r="R707" s="74"/>
      <c r="S707" s="74"/>
      <c r="T707" s="74"/>
      <c r="U707" s="74"/>
      <c r="V707" s="74"/>
      <c r="W707" s="74"/>
      <c r="X707" s="74"/>
      <c r="Y707" s="74"/>
      <c r="Z707" s="74"/>
      <c r="AA707" s="74"/>
      <c r="AB707" s="74"/>
      <c r="AC707" s="74"/>
      <c r="AD707" s="74"/>
      <c r="AE707" s="74"/>
      <c r="AF707" s="74"/>
      <c r="AG707" s="74"/>
      <c r="AH707" s="74"/>
      <c r="AI707" s="74"/>
      <c r="AJ707" s="74"/>
      <c r="AK707" s="74"/>
      <c r="AL707" s="74"/>
      <c r="AM707" s="74"/>
      <c r="AN707" s="74"/>
      <c r="AO707" s="74"/>
      <c r="AP707" s="74"/>
      <c r="AQ707" s="74"/>
      <c r="AR707" s="74"/>
      <c r="AS707" s="74"/>
      <c r="AT707" s="74"/>
      <c r="AU707" s="74"/>
      <c r="AV707" s="74"/>
      <c r="AW707" s="74"/>
      <c r="AX707" s="74"/>
      <c r="AY707" s="74"/>
      <c r="AZ707" s="74"/>
      <c r="BA707" s="74"/>
      <c r="BB707" s="74"/>
      <c r="BC707" s="74"/>
      <c r="BD707" s="74"/>
      <c r="BE707" s="74"/>
      <c r="BF707" s="74"/>
      <c r="BG707" s="74"/>
      <c r="BH707" s="74"/>
      <c r="BI707" s="74"/>
      <c r="BJ707" s="74"/>
      <c r="BK707" s="74"/>
      <c r="BL707" s="74"/>
      <c r="BM707" s="74"/>
      <c r="BN707" s="74"/>
      <c r="BO707" s="74"/>
      <c r="BP707" s="74"/>
      <c r="BQ707" s="74"/>
      <c r="BR707" s="74"/>
      <c r="BS707" s="74"/>
      <c r="BT707" s="74"/>
      <c r="BU707" s="74"/>
      <c r="BV707" s="74"/>
      <c r="BW707" s="74"/>
      <c r="BX707" s="74"/>
      <c r="BY707" s="74"/>
      <c r="BZ707" s="74"/>
      <c r="CA707" s="74"/>
      <c r="CB707" s="74"/>
      <c r="CC707" s="74"/>
      <c r="CD707" s="74"/>
      <c r="CE707" s="74"/>
      <c r="CF707" s="74"/>
      <c r="CG707" s="74"/>
      <c r="CH707" s="74"/>
      <c r="CI707" s="74"/>
      <c r="CJ707" s="74"/>
      <c r="CK707" s="74"/>
      <c r="CL707" s="74"/>
      <c r="CM707" s="74"/>
      <c r="CN707" s="74"/>
      <c r="CO707" s="74"/>
      <c r="CP707" s="74"/>
      <c r="CQ707" s="74"/>
      <c r="CR707" s="74"/>
      <c r="CS707" s="74"/>
      <c r="CT707" s="74"/>
      <c r="CU707" s="74"/>
      <c r="CV707" s="74"/>
      <c r="CW707" s="74"/>
      <c r="CX707" s="74"/>
      <c r="CY707" s="74"/>
      <c r="CZ707" s="74"/>
      <c r="DA707" s="74"/>
      <c r="DB707" s="74"/>
      <c r="DC707" s="74"/>
      <c r="DD707" s="74"/>
      <c r="DE707" s="74"/>
      <c r="DF707" s="74"/>
      <c r="DG707" s="74"/>
      <c r="DH707" s="74"/>
      <c r="DI707" s="74"/>
      <c r="DJ707" s="74"/>
      <c r="DK707" s="74"/>
      <c r="DL707" s="74"/>
      <c r="DM707" s="74"/>
      <c r="DN707" s="74"/>
      <c r="DO707" s="74"/>
      <c r="DP707" s="74"/>
      <c r="DQ707" s="74"/>
      <c r="DR707" s="74"/>
      <c r="DS707" s="74"/>
      <c r="DT707" s="74"/>
      <c r="DU707" s="74"/>
      <c r="DV707" s="74"/>
      <c r="DW707" s="74"/>
      <c r="DX707" s="74"/>
      <c r="DY707" s="74"/>
      <c r="DZ707" s="74"/>
      <c r="EA707" s="74"/>
      <c r="EB707" s="74"/>
      <c r="EC707" s="74"/>
      <c r="ED707" s="74"/>
      <c r="EE707" s="74"/>
      <c r="EF707" s="74"/>
      <c r="EG707" s="74"/>
      <c r="EH707" s="74"/>
      <c r="EI707" s="74"/>
      <c r="EJ707" s="74"/>
      <c r="EK707" s="74"/>
      <c r="EL707" s="74"/>
      <c r="EM707" s="74"/>
      <c r="EN707" s="74"/>
      <c r="EO707" s="74"/>
      <c r="EP707" s="74"/>
      <c r="EQ707" s="74"/>
      <c r="ER707" s="74"/>
      <c r="ES707" s="74"/>
      <c r="ET707" s="74"/>
      <c r="EU707" s="74"/>
      <c r="EV707" s="74"/>
      <c r="EW707" s="74"/>
      <c r="EX707" s="74"/>
      <c r="EY707" s="74"/>
      <c r="EZ707" s="74"/>
      <c r="FA707" s="74"/>
      <c r="FB707" s="74"/>
      <c r="FC707" s="74"/>
      <c r="FD707" s="74"/>
      <c r="FE707" s="74"/>
      <c r="FF707" s="74"/>
      <c r="FG707" s="74"/>
      <c r="FH707" s="74"/>
      <c r="FI707" s="74"/>
      <c r="FJ707" s="74"/>
      <c r="FK707" s="74"/>
      <c r="FL707" s="74"/>
      <c r="FM707" s="74"/>
      <c r="FN707" s="74"/>
      <c r="FO707" s="74"/>
      <c r="FP707" s="74"/>
      <c r="FQ707" s="74"/>
      <c r="FR707" s="74"/>
      <c r="FS707" s="74"/>
      <c r="FT707" s="74"/>
      <c r="FU707" s="74"/>
      <c r="FV707" s="74"/>
      <c r="FW707" s="74"/>
      <c r="FX707" s="74"/>
      <c r="FY707" s="74"/>
      <c r="FZ707" s="74"/>
      <c r="GA707" s="74"/>
      <c r="GB707" s="74"/>
      <c r="GC707" s="74"/>
    </row>
    <row r="708" spans="4:185">
      <c r="D708" s="74"/>
      <c r="E708" s="74"/>
      <c r="F708" s="74"/>
      <c r="G708" s="74"/>
      <c r="H708" s="74"/>
      <c r="I708" s="74"/>
      <c r="J708" s="74"/>
      <c r="K708" s="74"/>
      <c r="L708" s="74"/>
      <c r="M708" s="74"/>
      <c r="N708" s="74"/>
      <c r="O708" s="74"/>
      <c r="P708" s="74"/>
      <c r="Q708" s="74"/>
      <c r="R708" s="74"/>
      <c r="S708" s="74"/>
      <c r="T708" s="74"/>
      <c r="U708" s="74"/>
      <c r="V708" s="74"/>
      <c r="W708" s="74"/>
      <c r="X708" s="74"/>
      <c r="Y708" s="74"/>
      <c r="Z708" s="74"/>
      <c r="AA708" s="74"/>
      <c r="AB708" s="74"/>
      <c r="AC708" s="74"/>
      <c r="AD708" s="74"/>
      <c r="AE708" s="74"/>
      <c r="AF708" s="74"/>
      <c r="AG708" s="74"/>
      <c r="AH708" s="74"/>
      <c r="AI708" s="74"/>
      <c r="AJ708" s="74"/>
      <c r="AK708" s="74"/>
      <c r="AL708" s="74"/>
      <c r="AM708" s="74"/>
      <c r="AN708" s="74"/>
      <c r="AO708" s="74"/>
      <c r="AP708" s="74"/>
      <c r="AQ708" s="74"/>
      <c r="AR708" s="74"/>
      <c r="AS708" s="74"/>
      <c r="AT708" s="74"/>
      <c r="AU708" s="74"/>
      <c r="AV708" s="74"/>
      <c r="AW708" s="74"/>
      <c r="AX708" s="74"/>
      <c r="AY708" s="74"/>
      <c r="AZ708" s="74"/>
      <c r="BA708" s="74"/>
      <c r="BB708" s="74"/>
      <c r="BC708" s="74"/>
      <c r="BD708" s="74"/>
      <c r="BE708" s="74"/>
      <c r="BF708" s="74"/>
      <c r="BG708" s="74"/>
      <c r="BH708" s="74"/>
      <c r="BI708" s="74"/>
      <c r="BJ708" s="74"/>
      <c r="BK708" s="74"/>
      <c r="BL708" s="74"/>
      <c r="BM708" s="74"/>
      <c r="BN708" s="74"/>
      <c r="BO708" s="74"/>
      <c r="BP708" s="74"/>
      <c r="BQ708" s="74"/>
      <c r="BR708" s="74"/>
      <c r="BS708" s="74"/>
      <c r="BT708" s="74"/>
      <c r="BU708" s="74"/>
      <c r="BV708" s="74"/>
      <c r="BW708" s="74"/>
      <c r="BX708" s="74"/>
      <c r="BY708" s="74"/>
      <c r="BZ708" s="74"/>
      <c r="CA708" s="74"/>
      <c r="CB708" s="74"/>
      <c r="CC708" s="74"/>
      <c r="CD708" s="74"/>
      <c r="CE708" s="74"/>
      <c r="CF708" s="74"/>
      <c r="CG708" s="74"/>
      <c r="CH708" s="74"/>
      <c r="CI708" s="74"/>
      <c r="CJ708" s="74"/>
      <c r="CK708" s="74"/>
      <c r="CL708" s="74"/>
      <c r="CM708" s="74"/>
      <c r="CN708" s="74"/>
      <c r="CO708" s="74"/>
      <c r="CP708" s="74"/>
      <c r="CQ708" s="74"/>
      <c r="CR708" s="74"/>
      <c r="CS708" s="74"/>
      <c r="CT708" s="74"/>
      <c r="CU708" s="74"/>
      <c r="CV708" s="74"/>
      <c r="CW708" s="74"/>
      <c r="CX708" s="74"/>
      <c r="CY708" s="74"/>
      <c r="CZ708" s="74"/>
      <c r="DA708" s="74"/>
      <c r="DB708" s="74"/>
      <c r="DC708" s="74"/>
      <c r="DD708" s="74"/>
      <c r="DE708" s="74"/>
      <c r="DF708" s="74"/>
      <c r="DG708" s="74"/>
      <c r="DH708" s="74"/>
      <c r="DI708" s="74"/>
      <c r="DJ708" s="74"/>
      <c r="DK708" s="74"/>
      <c r="DL708" s="74"/>
      <c r="DM708" s="74"/>
      <c r="DN708" s="74"/>
      <c r="DO708" s="74"/>
      <c r="DP708" s="74"/>
      <c r="DQ708" s="74"/>
      <c r="DR708" s="74"/>
      <c r="DS708" s="74"/>
      <c r="DT708" s="74"/>
      <c r="DU708" s="74"/>
      <c r="DV708" s="74"/>
      <c r="DW708" s="74"/>
      <c r="DX708" s="74"/>
      <c r="DY708" s="74"/>
      <c r="DZ708" s="74"/>
      <c r="EA708" s="74"/>
      <c r="EB708" s="74"/>
      <c r="EC708" s="74"/>
      <c r="ED708" s="74"/>
      <c r="EE708" s="74"/>
      <c r="EF708" s="74"/>
      <c r="EG708" s="74"/>
      <c r="EH708" s="74"/>
      <c r="EI708" s="74"/>
      <c r="EJ708" s="74"/>
      <c r="EK708" s="74"/>
      <c r="EL708" s="74"/>
      <c r="EM708" s="74"/>
      <c r="EN708" s="74"/>
      <c r="EO708" s="74"/>
      <c r="EP708" s="74"/>
      <c r="EQ708" s="74"/>
      <c r="ER708" s="74"/>
      <c r="ES708" s="74"/>
      <c r="ET708" s="74"/>
      <c r="EU708" s="74"/>
      <c r="EV708" s="74"/>
      <c r="EW708" s="74"/>
      <c r="EX708" s="74"/>
      <c r="EY708" s="74"/>
      <c r="EZ708" s="74"/>
      <c r="FA708" s="74"/>
      <c r="FB708" s="74"/>
      <c r="FC708" s="74"/>
      <c r="FD708" s="74"/>
      <c r="FE708" s="74"/>
      <c r="FF708" s="74"/>
      <c r="FG708" s="74"/>
      <c r="FH708" s="74"/>
      <c r="FI708" s="74"/>
      <c r="FJ708" s="74"/>
      <c r="FK708" s="74"/>
      <c r="FL708" s="74"/>
      <c r="FM708" s="74"/>
      <c r="FN708" s="74"/>
      <c r="FO708" s="74"/>
      <c r="FP708" s="74"/>
      <c r="FQ708" s="74"/>
      <c r="FR708" s="74"/>
      <c r="FS708" s="74"/>
      <c r="FT708" s="74"/>
      <c r="FU708" s="74"/>
      <c r="FV708" s="74"/>
      <c r="FW708" s="74"/>
      <c r="FX708" s="74"/>
      <c r="FY708" s="74"/>
      <c r="FZ708" s="74"/>
      <c r="GA708" s="74"/>
      <c r="GB708" s="74"/>
      <c r="GC708" s="74"/>
    </row>
    <row r="709" spans="4:185">
      <c r="D709" s="74"/>
      <c r="E709" s="74"/>
      <c r="F709" s="74"/>
      <c r="G709" s="74"/>
      <c r="H709" s="74"/>
      <c r="I709" s="74"/>
      <c r="J709" s="74"/>
      <c r="K709" s="74"/>
      <c r="L709" s="74"/>
      <c r="M709" s="74"/>
      <c r="N709" s="74"/>
      <c r="O709" s="74"/>
      <c r="P709" s="74"/>
      <c r="Q709" s="74"/>
      <c r="R709" s="74"/>
      <c r="S709" s="74"/>
      <c r="T709" s="74"/>
      <c r="U709" s="74"/>
      <c r="V709" s="74"/>
      <c r="W709" s="74"/>
      <c r="X709" s="74"/>
      <c r="Y709" s="74"/>
      <c r="Z709" s="74"/>
      <c r="AA709" s="74"/>
      <c r="AB709" s="74"/>
      <c r="AC709" s="74"/>
      <c r="AD709" s="74"/>
      <c r="AE709" s="74"/>
      <c r="AF709" s="74"/>
      <c r="AG709" s="74"/>
      <c r="AH709" s="74"/>
      <c r="AI709" s="74"/>
      <c r="AJ709" s="74"/>
      <c r="AK709" s="74"/>
      <c r="AL709" s="74"/>
      <c r="AM709" s="74"/>
      <c r="AN709" s="74"/>
      <c r="AO709" s="74"/>
      <c r="AP709" s="74"/>
      <c r="AQ709" s="74"/>
      <c r="AR709" s="74"/>
      <c r="AS709" s="74"/>
      <c r="AT709" s="74"/>
      <c r="AU709" s="74"/>
      <c r="AV709" s="74"/>
      <c r="AW709" s="74"/>
      <c r="AX709" s="74"/>
      <c r="AY709" s="74"/>
      <c r="AZ709" s="74"/>
      <c r="BA709" s="74"/>
      <c r="BB709" s="74"/>
      <c r="BC709" s="74"/>
      <c r="BD709" s="74"/>
      <c r="BE709" s="74"/>
      <c r="BF709" s="74"/>
      <c r="BG709" s="74"/>
      <c r="BH709" s="74"/>
      <c r="BI709" s="74"/>
      <c r="BJ709" s="74"/>
      <c r="BK709" s="74"/>
      <c r="BL709" s="74"/>
      <c r="BM709" s="74"/>
      <c r="BN709" s="74"/>
      <c r="BO709" s="74"/>
      <c r="BP709" s="74"/>
      <c r="BQ709" s="74"/>
      <c r="BR709" s="74"/>
      <c r="BS709" s="74"/>
      <c r="BT709" s="74"/>
      <c r="BU709" s="74"/>
      <c r="BV709" s="74"/>
      <c r="BW709" s="74"/>
      <c r="BX709" s="74"/>
      <c r="BY709" s="74"/>
      <c r="BZ709" s="74"/>
      <c r="CA709" s="74"/>
      <c r="CB709" s="74"/>
      <c r="CC709" s="74"/>
      <c r="CD709" s="74"/>
      <c r="CE709" s="74"/>
      <c r="CF709" s="74"/>
      <c r="CG709" s="74"/>
      <c r="CH709" s="74"/>
      <c r="CI709" s="74"/>
      <c r="CJ709" s="74"/>
      <c r="CK709" s="74"/>
      <c r="CL709" s="74"/>
      <c r="CM709" s="74"/>
      <c r="CN709" s="74"/>
      <c r="CO709" s="74"/>
      <c r="CP709" s="74"/>
      <c r="CQ709" s="74"/>
      <c r="CR709" s="74"/>
      <c r="CS709" s="74"/>
      <c r="CT709" s="74"/>
      <c r="CU709" s="74"/>
      <c r="CV709" s="74"/>
      <c r="CW709" s="74"/>
      <c r="CX709" s="74"/>
      <c r="CY709" s="74"/>
      <c r="CZ709" s="74"/>
      <c r="DA709" s="74"/>
      <c r="DB709" s="74"/>
      <c r="DC709" s="74"/>
      <c r="DD709" s="74"/>
      <c r="DE709" s="74"/>
      <c r="DF709" s="74"/>
      <c r="DG709" s="74"/>
      <c r="DH709" s="74"/>
      <c r="DI709" s="74"/>
      <c r="DJ709" s="74"/>
      <c r="DK709" s="74"/>
      <c r="DL709" s="74"/>
      <c r="DM709" s="74"/>
      <c r="DN709" s="74"/>
      <c r="DO709" s="74"/>
      <c r="DP709" s="74"/>
      <c r="DQ709" s="74"/>
      <c r="DR709" s="74"/>
      <c r="DS709" s="74"/>
      <c r="DT709" s="74"/>
      <c r="DU709" s="74"/>
      <c r="DV709" s="74"/>
      <c r="DW709" s="74"/>
      <c r="DX709" s="74"/>
      <c r="DY709" s="74"/>
      <c r="DZ709" s="74"/>
      <c r="EA709" s="74"/>
      <c r="EB709" s="74"/>
      <c r="EC709" s="74"/>
      <c r="ED709" s="74"/>
      <c r="EE709" s="74"/>
      <c r="EF709" s="74"/>
      <c r="EG709" s="74"/>
      <c r="EH709" s="74"/>
      <c r="EI709" s="74"/>
      <c r="EJ709" s="74"/>
      <c r="EK709" s="74"/>
      <c r="EL709" s="74"/>
      <c r="EM709" s="74"/>
      <c r="EN709" s="74"/>
      <c r="EO709" s="74"/>
      <c r="EP709" s="74"/>
      <c r="EQ709" s="74"/>
      <c r="ER709" s="74"/>
      <c r="ES709" s="74"/>
      <c r="ET709" s="74"/>
      <c r="EU709" s="74"/>
      <c r="EV709" s="74"/>
      <c r="EW709" s="74"/>
      <c r="EX709" s="74"/>
      <c r="EY709" s="74"/>
      <c r="EZ709" s="74"/>
      <c r="FA709" s="74"/>
      <c r="FB709" s="74"/>
      <c r="FC709" s="74"/>
      <c r="FD709" s="74"/>
      <c r="FE709" s="74"/>
      <c r="FF709" s="74"/>
      <c r="FG709" s="74"/>
      <c r="FH709" s="74"/>
      <c r="FI709" s="74"/>
      <c r="FJ709" s="74"/>
      <c r="FK709" s="74"/>
      <c r="FL709" s="74"/>
      <c r="FM709" s="74"/>
      <c r="FN709" s="74"/>
      <c r="FO709" s="74"/>
      <c r="FP709" s="74"/>
      <c r="FQ709" s="74"/>
      <c r="FR709" s="74"/>
      <c r="FS709" s="74"/>
      <c r="FT709" s="74"/>
      <c r="FU709" s="74"/>
      <c r="FV709" s="74"/>
      <c r="FW709" s="74"/>
      <c r="FX709" s="74"/>
      <c r="FY709" s="74"/>
      <c r="FZ709" s="74"/>
      <c r="GA709" s="74"/>
      <c r="GB709" s="74"/>
      <c r="GC709" s="74"/>
    </row>
    <row r="710" spans="4:185">
      <c r="D710" s="74"/>
      <c r="E710" s="74"/>
      <c r="F710" s="74"/>
      <c r="G710" s="74"/>
      <c r="H710" s="74"/>
      <c r="I710" s="74"/>
      <c r="J710" s="74"/>
      <c r="K710" s="74"/>
      <c r="L710" s="74"/>
      <c r="M710" s="74"/>
      <c r="N710" s="74"/>
      <c r="O710" s="74"/>
      <c r="P710" s="74"/>
      <c r="Q710" s="74"/>
      <c r="R710" s="74"/>
      <c r="S710" s="74"/>
      <c r="T710" s="74"/>
      <c r="U710" s="74"/>
      <c r="V710" s="74"/>
      <c r="W710" s="74"/>
      <c r="X710" s="74"/>
      <c r="Y710" s="74"/>
      <c r="Z710" s="74"/>
      <c r="AA710" s="74"/>
      <c r="AB710" s="74"/>
      <c r="AC710" s="74"/>
      <c r="AD710" s="74"/>
      <c r="AE710" s="74"/>
      <c r="AF710" s="74"/>
      <c r="AG710" s="74"/>
      <c r="AH710" s="74"/>
      <c r="AI710" s="74"/>
      <c r="AJ710" s="74"/>
      <c r="AK710" s="74"/>
      <c r="AL710" s="74"/>
      <c r="AM710" s="74"/>
      <c r="AN710" s="74"/>
      <c r="AO710" s="74"/>
      <c r="AP710" s="74"/>
      <c r="AQ710" s="74"/>
      <c r="AR710" s="74"/>
      <c r="AS710" s="74"/>
      <c r="AT710" s="74"/>
      <c r="AU710" s="74"/>
      <c r="AV710" s="74"/>
      <c r="AW710" s="74"/>
      <c r="AX710" s="74"/>
      <c r="AY710" s="74"/>
      <c r="AZ710" s="74"/>
      <c r="BA710" s="74"/>
      <c r="BB710" s="74"/>
      <c r="BC710" s="74"/>
      <c r="BD710" s="74"/>
      <c r="BE710" s="74"/>
      <c r="BF710" s="74"/>
      <c r="BG710" s="74"/>
      <c r="BH710" s="74"/>
      <c r="BI710" s="74"/>
      <c r="BJ710" s="74"/>
      <c r="BK710" s="74"/>
      <c r="BL710" s="74"/>
      <c r="BM710" s="74"/>
      <c r="BN710" s="74"/>
      <c r="BO710" s="74"/>
      <c r="BP710" s="74"/>
      <c r="BQ710" s="74"/>
      <c r="BR710" s="74"/>
      <c r="BS710" s="74"/>
      <c r="BT710" s="74"/>
      <c r="BU710" s="74"/>
      <c r="BV710" s="74"/>
      <c r="BW710" s="74"/>
      <c r="BX710" s="74"/>
      <c r="BY710" s="74"/>
      <c r="BZ710" s="74"/>
      <c r="CA710" s="74"/>
      <c r="CB710" s="74"/>
      <c r="CC710" s="74"/>
      <c r="CD710" s="74"/>
      <c r="CE710" s="74"/>
      <c r="CF710" s="74"/>
      <c r="CG710" s="74"/>
      <c r="CH710" s="74"/>
      <c r="CI710" s="74"/>
      <c r="CJ710" s="74"/>
      <c r="CK710" s="74"/>
      <c r="CL710" s="74"/>
      <c r="CM710" s="74"/>
      <c r="CN710" s="74"/>
      <c r="CO710" s="74"/>
      <c r="CP710" s="74"/>
      <c r="CQ710" s="74"/>
      <c r="CR710" s="74"/>
      <c r="CS710" s="74"/>
      <c r="CT710" s="74"/>
      <c r="CU710" s="74"/>
      <c r="CV710" s="74"/>
      <c r="CW710" s="74"/>
      <c r="CX710" s="74"/>
      <c r="CY710" s="74"/>
      <c r="CZ710" s="74"/>
      <c r="DA710" s="74"/>
      <c r="DB710" s="74"/>
      <c r="DC710" s="74"/>
      <c r="DD710" s="74"/>
      <c r="DE710" s="74"/>
      <c r="DF710" s="74"/>
      <c r="DG710" s="74"/>
      <c r="DH710" s="74"/>
      <c r="DI710" s="74"/>
      <c r="DJ710" s="74"/>
      <c r="DK710" s="74"/>
      <c r="DL710" s="74"/>
      <c r="DM710" s="74"/>
      <c r="DN710" s="74"/>
      <c r="DO710" s="74"/>
      <c r="DP710" s="74"/>
      <c r="DQ710" s="74"/>
      <c r="DR710" s="74"/>
      <c r="DS710" s="74"/>
      <c r="DT710" s="74"/>
      <c r="DU710" s="74"/>
      <c r="DV710" s="74"/>
      <c r="DW710" s="74"/>
      <c r="DX710" s="74"/>
      <c r="DY710" s="74"/>
      <c r="DZ710" s="74"/>
      <c r="EA710" s="74"/>
      <c r="EB710" s="74"/>
      <c r="EC710" s="74"/>
      <c r="ED710" s="74"/>
      <c r="EE710" s="74"/>
      <c r="EF710" s="74"/>
      <c r="EG710" s="74"/>
      <c r="EH710" s="74"/>
      <c r="EI710" s="74"/>
      <c r="EJ710" s="74"/>
      <c r="EK710" s="74"/>
      <c r="EL710" s="74"/>
      <c r="EM710" s="74"/>
      <c r="EN710" s="74"/>
      <c r="EO710" s="74"/>
      <c r="EP710" s="74"/>
      <c r="EQ710" s="74"/>
      <c r="ER710" s="74"/>
      <c r="ES710" s="74"/>
      <c r="ET710" s="74"/>
      <c r="EU710" s="74"/>
      <c r="EV710" s="74"/>
      <c r="EW710" s="74"/>
      <c r="EX710" s="74"/>
      <c r="EY710" s="74"/>
      <c r="EZ710" s="74"/>
      <c r="FA710" s="74"/>
      <c r="FB710" s="74"/>
      <c r="FC710" s="74"/>
      <c r="FD710" s="74"/>
      <c r="FE710" s="74"/>
      <c r="FF710" s="74"/>
      <c r="FG710" s="74"/>
      <c r="FH710" s="74"/>
      <c r="FI710" s="74"/>
      <c r="FJ710" s="74"/>
      <c r="FK710" s="74"/>
      <c r="FL710" s="74"/>
      <c r="FM710" s="74"/>
      <c r="FN710" s="74"/>
      <c r="FO710" s="74"/>
      <c r="FP710" s="74"/>
      <c r="FQ710" s="74"/>
      <c r="FR710" s="74"/>
      <c r="FS710" s="74"/>
      <c r="FT710" s="74"/>
      <c r="FU710" s="74"/>
      <c r="FV710" s="74"/>
      <c r="FW710" s="74"/>
      <c r="FX710" s="74"/>
      <c r="FY710" s="74"/>
      <c r="FZ710" s="74"/>
      <c r="GA710" s="74"/>
      <c r="GB710" s="74"/>
      <c r="GC710" s="74"/>
    </row>
    <row r="711" spans="4:185">
      <c r="D711" s="74"/>
      <c r="E711" s="74"/>
      <c r="F711" s="74"/>
      <c r="G711" s="74"/>
      <c r="H711" s="74"/>
      <c r="I711" s="74"/>
      <c r="J711" s="74"/>
      <c r="K711" s="74"/>
      <c r="L711" s="74"/>
      <c r="M711" s="74"/>
      <c r="N711" s="74"/>
      <c r="O711" s="74"/>
      <c r="P711" s="74"/>
      <c r="Q711" s="74"/>
      <c r="R711" s="74"/>
      <c r="S711" s="74"/>
      <c r="T711" s="74"/>
      <c r="U711" s="74"/>
      <c r="V711" s="74"/>
      <c r="W711" s="74"/>
      <c r="X711" s="74"/>
      <c r="Y711" s="74"/>
      <c r="Z711" s="74"/>
      <c r="AA711" s="74"/>
      <c r="AB711" s="74"/>
      <c r="AC711" s="74"/>
      <c r="AD711" s="74"/>
      <c r="AE711" s="74"/>
      <c r="AF711" s="74"/>
      <c r="AG711" s="74"/>
      <c r="AH711" s="74"/>
      <c r="AI711" s="74"/>
      <c r="AJ711" s="74"/>
      <c r="AK711" s="74"/>
      <c r="AL711" s="74"/>
      <c r="AM711" s="74"/>
      <c r="AN711" s="74"/>
      <c r="AO711" s="74"/>
      <c r="AP711" s="74"/>
      <c r="AQ711" s="74"/>
      <c r="AR711" s="74"/>
      <c r="AS711" s="74"/>
      <c r="AT711" s="74"/>
      <c r="AU711" s="74"/>
      <c r="AV711" s="74"/>
      <c r="AW711" s="74"/>
      <c r="AX711" s="74"/>
      <c r="AY711" s="74"/>
      <c r="AZ711" s="74"/>
      <c r="BA711" s="74"/>
      <c r="BB711" s="74"/>
      <c r="BC711" s="74"/>
      <c r="BD711" s="74"/>
      <c r="BE711" s="74"/>
      <c r="BF711" s="74"/>
      <c r="BG711" s="74"/>
      <c r="BH711" s="74"/>
      <c r="BI711" s="74"/>
      <c r="BJ711" s="74"/>
      <c r="BK711" s="74"/>
      <c r="BL711" s="74"/>
      <c r="BM711" s="74"/>
      <c r="BN711" s="74"/>
      <c r="BO711" s="74"/>
      <c r="BP711" s="74"/>
      <c r="BQ711" s="74"/>
      <c r="BR711" s="74"/>
      <c r="BS711" s="74"/>
      <c r="BT711" s="74"/>
      <c r="BU711" s="74"/>
      <c r="BV711" s="74"/>
      <c r="BW711" s="74"/>
      <c r="BX711" s="74"/>
      <c r="BY711" s="74"/>
      <c r="BZ711" s="74"/>
      <c r="CA711" s="74"/>
      <c r="CB711" s="74"/>
      <c r="CC711" s="74"/>
      <c r="CD711" s="74"/>
      <c r="CE711" s="74"/>
      <c r="CF711" s="74"/>
      <c r="CG711" s="74"/>
      <c r="CH711" s="74"/>
      <c r="CI711" s="74"/>
      <c r="CJ711" s="74"/>
      <c r="CK711" s="74"/>
      <c r="CL711" s="74"/>
      <c r="CM711" s="74"/>
      <c r="CN711" s="74"/>
      <c r="CO711" s="74"/>
      <c r="CP711" s="74"/>
      <c r="CQ711" s="74"/>
      <c r="CR711" s="74"/>
      <c r="CS711" s="74"/>
      <c r="CT711" s="74"/>
      <c r="CU711" s="74"/>
      <c r="CV711" s="74"/>
      <c r="CW711" s="74"/>
      <c r="CX711" s="74"/>
      <c r="CY711" s="74"/>
      <c r="CZ711" s="74"/>
      <c r="DA711" s="74"/>
      <c r="DB711" s="74"/>
      <c r="DC711" s="74"/>
      <c r="DD711" s="74"/>
      <c r="DE711" s="74"/>
      <c r="DF711" s="74"/>
      <c r="DG711" s="74"/>
      <c r="DH711" s="74"/>
      <c r="DI711" s="74"/>
      <c r="DJ711" s="74"/>
      <c r="DK711" s="74"/>
      <c r="DL711" s="74"/>
      <c r="DM711" s="74"/>
      <c r="DN711" s="74"/>
      <c r="DO711" s="74"/>
      <c r="DP711" s="74"/>
      <c r="DQ711" s="74"/>
      <c r="DR711" s="74"/>
      <c r="DS711" s="74"/>
      <c r="DT711" s="74"/>
      <c r="DU711" s="74"/>
      <c r="DV711" s="74"/>
      <c r="DW711" s="74"/>
      <c r="DX711" s="74"/>
      <c r="DY711" s="74"/>
      <c r="DZ711" s="74"/>
      <c r="EA711" s="74"/>
      <c r="EB711" s="74"/>
      <c r="EC711" s="74"/>
      <c r="ED711" s="74"/>
      <c r="EE711" s="74"/>
      <c r="EF711" s="74"/>
      <c r="EG711" s="74"/>
      <c r="EH711" s="74"/>
      <c r="EI711" s="74"/>
      <c r="EJ711" s="74"/>
      <c r="EK711" s="74"/>
      <c r="EL711" s="74"/>
      <c r="EM711" s="74"/>
      <c r="EN711" s="74"/>
      <c r="EO711" s="74"/>
      <c r="EP711" s="74"/>
      <c r="EQ711" s="74"/>
      <c r="ER711" s="74"/>
      <c r="ES711" s="74"/>
      <c r="ET711" s="74"/>
      <c r="EU711" s="74"/>
      <c r="EV711" s="74"/>
      <c r="EW711" s="74"/>
      <c r="EX711" s="74"/>
      <c r="EY711" s="74"/>
      <c r="EZ711" s="74"/>
      <c r="FA711" s="74"/>
      <c r="FB711" s="74"/>
      <c r="FC711" s="74"/>
      <c r="FD711" s="74"/>
      <c r="FE711" s="74"/>
      <c r="FF711" s="74"/>
      <c r="FG711" s="74"/>
      <c r="FH711" s="74"/>
      <c r="FI711" s="74"/>
      <c r="FJ711" s="74"/>
      <c r="FK711" s="74"/>
      <c r="FL711" s="74"/>
      <c r="FM711" s="74"/>
      <c r="FN711" s="74"/>
      <c r="FO711" s="74"/>
      <c r="FP711" s="74"/>
      <c r="FQ711" s="74"/>
      <c r="FR711" s="74"/>
      <c r="FS711" s="74"/>
      <c r="FT711" s="74"/>
      <c r="FU711" s="74"/>
      <c r="FV711" s="74"/>
      <c r="FW711" s="74"/>
      <c r="FX711" s="74"/>
      <c r="FY711" s="74"/>
      <c r="FZ711" s="74"/>
      <c r="GA711" s="74"/>
      <c r="GB711" s="74"/>
      <c r="GC711" s="74"/>
    </row>
    <row r="712" spans="4:185">
      <c r="D712" s="74"/>
      <c r="E712" s="74"/>
      <c r="F712" s="74"/>
      <c r="G712" s="74"/>
      <c r="H712" s="74"/>
      <c r="I712" s="74"/>
      <c r="J712" s="74"/>
      <c r="K712" s="74"/>
      <c r="L712" s="74"/>
      <c r="M712" s="74"/>
      <c r="N712" s="74"/>
      <c r="O712" s="74"/>
      <c r="P712" s="74"/>
      <c r="Q712" s="74"/>
      <c r="R712" s="74"/>
      <c r="S712" s="74"/>
      <c r="T712" s="74"/>
      <c r="U712" s="74"/>
      <c r="V712" s="74"/>
      <c r="W712" s="74"/>
      <c r="X712" s="74"/>
      <c r="Y712" s="74"/>
      <c r="Z712" s="74"/>
      <c r="AA712" s="74"/>
      <c r="AB712" s="74"/>
      <c r="AC712" s="74"/>
      <c r="AD712" s="74"/>
      <c r="AE712" s="74"/>
      <c r="AF712" s="74"/>
      <c r="AG712" s="74"/>
      <c r="AH712" s="74"/>
      <c r="AI712" s="74"/>
      <c r="AJ712" s="74"/>
      <c r="AK712" s="74"/>
      <c r="AL712" s="74"/>
      <c r="AM712" s="74"/>
      <c r="AN712" s="74"/>
      <c r="AO712" s="74"/>
      <c r="AP712" s="74"/>
      <c r="AQ712" s="74"/>
      <c r="AR712" s="74"/>
      <c r="AS712" s="74"/>
      <c r="AT712" s="74"/>
      <c r="AU712" s="74"/>
      <c r="AV712" s="74"/>
      <c r="AW712" s="74"/>
      <c r="AX712" s="74"/>
      <c r="AY712" s="74"/>
      <c r="AZ712" s="74"/>
      <c r="BA712" s="74"/>
      <c r="BB712" s="74"/>
      <c r="BC712" s="74"/>
      <c r="BD712" s="74"/>
      <c r="BE712" s="74"/>
      <c r="BF712" s="74"/>
      <c r="BG712" s="74"/>
      <c r="BH712" s="74"/>
      <c r="BI712" s="74"/>
      <c r="BJ712" s="74"/>
      <c r="BK712" s="74"/>
      <c r="BL712" s="74"/>
      <c r="BM712" s="74"/>
      <c r="BN712" s="74"/>
      <c r="BO712" s="74"/>
      <c r="BP712" s="74"/>
      <c r="BQ712" s="74"/>
      <c r="BR712" s="74"/>
      <c r="BS712" s="74"/>
      <c r="BT712" s="74"/>
      <c r="BU712" s="74"/>
      <c r="BV712" s="74"/>
      <c r="BW712" s="74"/>
      <c r="BX712" s="74"/>
      <c r="BY712" s="74"/>
      <c r="BZ712" s="74"/>
      <c r="CA712" s="74"/>
      <c r="CB712" s="74"/>
      <c r="CC712" s="74"/>
      <c r="CD712" s="74"/>
      <c r="CE712" s="74"/>
      <c r="CF712" s="74"/>
      <c r="CG712" s="74"/>
      <c r="CH712" s="74"/>
      <c r="CI712" s="74"/>
      <c r="CJ712" s="74"/>
      <c r="CK712" s="74"/>
      <c r="CL712" s="74"/>
      <c r="CM712" s="74"/>
      <c r="CN712" s="74"/>
      <c r="CO712" s="74"/>
      <c r="CP712" s="74"/>
      <c r="CQ712" s="74"/>
      <c r="CR712" s="74"/>
      <c r="CS712" s="74"/>
      <c r="CT712" s="74"/>
      <c r="CU712" s="74"/>
      <c r="CV712" s="74"/>
      <c r="CW712" s="74"/>
      <c r="CX712" s="74"/>
      <c r="CY712" s="74"/>
      <c r="CZ712" s="74"/>
      <c r="DA712" s="74"/>
      <c r="DB712" s="74"/>
      <c r="DC712" s="74"/>
      <c r="DD712" s="74"/>
      <c r="DE712" s="74"/>
      <c r="DF712" s="74"/>
      <c r="DG712" s="74"/>
      <c r="DH712" s="74"/>
      <c r="DI712" s="74"/>
      <c r="DJ712" s="74"/>
      <c r="DK712" s="74"/>
      <c r="DL712" s="74"/>
      <c r="DM712" s="74"/>
      <c r="DN712" s="74"/>
      <c r="DO712" s="74"/>
      <c r="DP712" s="74"/>
      <c r="DQ712" s="74"/>
      <c r="DR712" s="74"/>
      <c r="DS712" s="74"/>
      <c r="DT712" s="74"/>
      <c r="DU712" s="74"/>
      <c r="DV712" s="74"/>
      <c r="DW712" s="74"/>
      <c r="DX712" s="74"/>
      <c r="DY712" s="74"/>
      <c r="DZ712" s="74"/>
      <c r="EA712" s="74"/>
      <c r="EB712" s="74"/>
      <c r="EC712" s="74"/>
      <c r="ED712" s="74"/>
      <c r="EE712" s="74"/>
      <c r="EF712" s="74"/>
      <c r="EG712" s="74"/>
      <c r="EH712" s="74"/>
      <c r="EI712" s="74"/>
      <c r="EJ712" s="74"/>
      <c r="EK712" s="74"/>
      <c r="EL712" s="74"/>
      <c r="EM712" s="74"/>
      <c r="EN712" s="74"/>
      <c r="EO712" s="74"/>
      <c r="EP712" s="74"/>
      <c r="EQ712" s="74"/>
      <c r="ER712" s="74"/>
      <c r="ES712" s="74"/>
      <c r="ET712" s="74"/>
      <c r="EU712" s="74"/>
      <c r="EV712" s="74"/>
      <c r="EW712" s="74"/>
      <c r="EX712" s="74"/>
      <c r="EY712" s="74"/>
      <c r="EZ712" s="74"/>
      <c r="FA712" s="74"/>
      <c r="FB712" s="74"/>
      <c r="FC712" s="74"/>
      <c r="FD712" s="74"/>
      <c r="FE712" s="74"/>
      <c r="FF712" s="74"/>
      <c r="FG712" s="74"/>
      <c r="FH712" s="74"/>
      <c r="FI712" s="74"/>
      <c r="FJ712" s="74"/>
      <c r="FK712" s="74"/>
      <c r="FL712" s="74"/>
      <c r="FM712" s="74"/>
      <c r="FN712" s="74"/>
      <c r="FO712" s="74"/>
      <c r="FP712" s="74"/>
      <c r="FQ712" s="74"/>
      <c r="FR712" s="74"/>
      <c r="FS712" s="74"/>
      <c r="FT712" s="74"/>
      <c r="FU712" s="74"/>
      <c r="FV712" s="74"/>
      <c r="FW712" s="74"/>
      <c r="FX712" s="74"/>
      <c r="FY712" s="74"/>
      <c r="FZ712" s="74"/>
      <c r="GA712" s="74"/>
      <c r="GB712" s="74"/>
      <c r="GC712" s="74"/>
    </row>
    <row r="713" spans="4:185">
      <c r="D713" s="74"/>
      <c r="E713" s="74"/>
      <c r="F713" s="74"/>
      <c r="G713" s="74"/>
      <c r="H713" s="74"/>
      <c r="I713" s="74"/>
      <c r="J713" s="74"/>
      <c r="K713" s="74"/>
      <c r="L713" s="74"/>
      <c r="M713" s="74"/>
      <c r="N713" s="74"/>
      <c r="O713" s="74"/>
      <c r="P713" s="74"/>
      <c r="Q713" s="74"/>
      <c r="R713" s="74"/>
      <c r="S713" s="74"/>
      <c r="T713" s="74"/>
      <c r="U713" s="74"/>
      <c r="V713" s="74"/>
      <c r="W713" s="74"/>
      <c r="X713" s="74"/>
      <c r="Y713" s="74"/>
      <c r="Z713" s="74"/>
      <c r="AA713" s="74"/>
      <c r="AB713" s="74"/>
      <c r="AC713" s="74"/>
      <c r="AD713" s="74"/>
      <c r="AE713" s="74"/>
      <c r="AF713" s="74"/>
      <c r="AG713" s="74"/>
      <c r="AH713" s="74"/>
      <c r="AI713" s="74"/>
      <c r="AJ713" s="74"/>
      <c r="AK713" s="74"/>
      <c r="AL713" s="74"/>
      <c r="AM713" s="74"/>
      <c r="AN713" s="74"/>
      <c r="AO713" s="74"/>
      <c r="AP713" s="74"/>
      <c r="AQ713" s="74"/>
      <c r="AR713" s="74"/>
      <c r="AS713" s="74"/>
      <c r="AT713" s="74"/>
      <c r="AU713" s="74"/>
      <c r="AV713" s="74"/>
      <c r="AW713" s="74"/>
      <c r="AX713" s="74"/>
      <c r="AY713" s="74"/>
      <c r="AZ713" s="74"/>
      <c r="BA713" s="74"/>
      <c r="BB713" s="74"/>
      <c r="BC713" s="74"/>
      <c r="BD713" s="74"/>
      <c r="BE713" s="74"/>
      <c r="BF713" s="74"/>
      <c r="BG713" s="74"/>
      <c r="BH713" s="74"/>
      <c r="BI713" s="74"/>
      <c r="BJ713" s="74"/>
      <c r="BK713" s="74"/>
      <c r="BL713" s="74"/>
      <c r="BM713" s="74"/>
      <c r="BN713" s="74"/>
      <c r="BO713" s="74"/>
      <c r="BP713" s="74"/>
      <c r="BQ713" s="74"/>
      <c r="BR713" s="74"/>
      <c r="BS713" s="74"/>
      <c r="BT713" s="74"/>
      <c r="BU713" s="74"/>
      <c r="BV713" s="74"/>
      <c r="BW713" s="74"/>
      <c r="BX713" s="74"/>
      <c r="BY713" s="74"/>
      <c r="BZ713" s="74"/>
      <c r="CA713" s="74"/>
      <c r="CB713" s="74"/>
      <c r="CC713" s="74"/>
      <c r="CD713" s="74"/>
      <c r="CE713" s="74"/>
      <c r="CF713" s="74"/>
      <c r="CG713" s="74"/>
      <c r="CH713" s="74"/>
      <c r="CI713" s="74"/>
      <c r="CJ713" s="74"/>
      <c r="CK713" s="74"/>
      <c r="CL713" s="74"/>
      <c r="CM713" s="74"/>
      <c r="CN713" s="74"/>
      <c r="CO713" s="74"/>
      <c r="CP713" s="74"/>
      <c r="CQ713" s="74"/>
      <c r="CR713" s="74"/>
      <c r="CS713" s="74"/>
      <c r="CT713" s="74"/>
      <c r="CU713" s="74"/>
      <c r="CV713" s="74"/>
      <c r="CW713" s="74"/>
      <c r="CX713" s="74"/>
      <c r="CY713" s="74"/>
      <c r="CZ713" s="74"/>
      <c r="DA713" s="74"/>
      <c r="DB713" s="74"/>
      <c r="DC713" s="74"/>
      <c r="DD713" s="74"/>
      <c r="DE713" s="74"/>
      <c r="DF713" s="74"/>
      <c r="DG713" s="74"/>
      <c r="DH713" s="74"/>
      <c r="DI713" s="74"/>
      <c r="DJ713" s="74"/>
      <c r="DK713" s="74"/>
      <c r="DL713" s="74"/>
      <c r="DM713" s="74"/>
      <c r="DN713" s="74"/>
      <c r="DO713" s="74"/>
      <c r="DP713" s="74"/>
      <c r="DQ713" s="74"/>
      <c r="DR713" s="74"/>
      <c r="DS713" s="74"/>
      <c r="DT713" s="74"/>
      <c r="DU713" s="74"/>
      <c r="DV713" s="74"/>
      <c r="DW713" s="74"/>
      <c r="DX713" s="74"/>
      <c r="DY713" s="74"/>
      <c r="DZ713" s="74"/>
      <c r="EA713" s="74"/>
      <c r="EB713" s="74"/>
      <c r="EC713" s="74"/>
      <c r="ED713" s="74"/>
      <c r="EE713" s="74"/>
      <c r="EF713" s="74"/>
      <c r="EG713" s="74"/>
      <c r="EH713" s="74"/>
      <c r="EI713" s="74"/>
      <c r="EJ713" s="74"/>
      <c r="EK713" s="74"/>
      <c r="EL713" s="74"/>
      <c r="EM713" s="74"/>
      <c r="EN713" s="74"/>
      <c r="EO713" s="74"/>
      <c r="EP713" s="74"/>
      <c r="EQ713" s="74"/>
      <c r="ER713" s="74"/>
      <c r="ES713" s="74"/>
      <c r="ET713" s="74"/>
      <c r="EU713" s="74"/>
      <c r="EV713" s="74"/>
      <c r="EW713" s="74"/>
      <c r="EX713" s="74"/>
      <c r="EY713" s="74"/>
      <c r="EZ713" s="74"/>
      <c r="FA713" s="74"/>
      <c r="FB713" s="74"/>
      <c r="FC713" s="74"/>
      <c r="FD713" s="74"/>
      <c r="FE713" s="74"/>
      <c r="FF713" s="74"/>
      <c r="FG713" s="74"/>
      <c r="FH713" s="74"/>
      <c r="FI713" s="74"/>
      <c r="FJ713" s="74"/>
      <c r="FK713" s="74"/>
      <c r="FL713" s="74"/>
      <c r="FM713" s="74"/>
      <c r="FN713" s="74"/>
      <c r="FO713" s="74"/>
      <c r="FP713" s="74"/>
      <c r="FQ713" s="74"/>
      <c r="FR713" s="74"/>
      <c r="FS713" s="74"/>
      <c r="FT713" s="74"/>
      <c r="FU713" s="74"/>
      <c r="FV713" s="74"/>
      <c r="FW713" s="74"/>
      <c r="FX713" s="74"/>
      <c r="FY713" s="74"/>
      <c r="FZ713" s="74"/>
      <c r="GA713" s="74"/>
      <c r="GB713" s="74"/>
      <c r="GC713" s="74"/>
    </row>
    <row r="714" spans="4:185">
      <c r="D714" s="74"/>
      <c r="E714" s="74"/>
      <c r="F714" s="74"/>
      <c r="G714" s="74"/>
      <c r="H714" s="74"/>
      <c r="I714" s="74"/>
      <c r="J714" s="74"/>
      <c r="K714" s="74"/>
      <c r="L714" s="74"/>
      <c r="M714" s="74"/>
      <c r="N714" s="74"/>
      <c r="O714" s="74"/>
      <c r="P714" s="74"/>
      <c r="Q714" s="74"/>
      <c r="R714" s="74"/>
      <c r="S714" s="74"/>
      <c r="T714" s="74"/>
      <c r="U714" s="74"/>
      <c r="V714" s="74"/>
      <c r="W714" s="74"/>
      <c r="X714" s="74"/>
      <c r="Y714" s="74"/>
      <c r="Z714" s="74"/>
      <c r="AA714" s="74"/>
      <c r="AB714" s="74"/>
      <c r="AC714" s="74"/>
      <c r="AD714" s="74"/>
      <c r="AE714" s="74"/>
      <c r="AF714" s="74"/>
      <c r="AG714" s="74"/>
      <c r="AH714" s="74"/>
      <c r="AI714" s="74"/>
      <c r="AJ714" s="74"/>
      <c r="AK714" s="74"/>
      <c r="AL714" s="74"/>
      <c r="AM714" s="74"/>
      <c r="AN714" s="74"/>
      <c r="AO714" s="74"/>
      <c r="AP714" s="74"/>
      <c r="AQ714" s="74"/>
      <c r="AR714" s="74"/>
      <c r="AS714" s="74"/>
      <c r="AT714" s="74"/>
      <c r="AU714" s="74"/>
      <c r="AV714" s="74"/>
      <c r="AW714" s="74"/>
      <c r="AX714" s="74"/>
      <c r="AY714" s="74"/>
      <c r="AZ714" s="74"/>
      <c r="BA714" s="74"/>
      <c r="BB714" s="74"/>
      <c r="BC714" s="74"/>
      <c r="BD714" s="74"/>
      <c r="BE714" s="74"/>
      <c r="BF714" s="74"/>
      <c r="BG714" s="74"/>
      <c r="BH714" s="74"/>
      <c r="BI714" s="74"/>
      <c r="BJ714" s="74"/>
      <c r="BK714" s="74"/>
      <c r="BL714" s="74"/>
      <c r="BM714" s="74"/>
      <c r="BN714" s="74"/>
      <c r="BO714" s="74"/>
      <c r="BP714" s="74"/>
      <c r="BQ714" s="74"/>
      <c r="BR714" s="74"/>
      <c r="BS714" s="74"/>
      <c r="BT714" s="74"/>
      <c r="BU714" s="74"/>
      <c r="BV714" s="74"/>
      <c r="BW714" s="74"/>
      <c r="BX714" s="74"/>
      <c r="BY714" s="74"/>
      <c r="BZ714" s="74"/>
      <c r="CA714" s="74"/>
      <c r="CB714" s="74"/>
      <c r="CC714" s="74"/>
      <c r="CD714" s="74"/>
      <c r="CE714" s="74"/>
      <c r="CF714" s="74"/>
      <c r="CG714" s="74"/>
      <c r="CH714" s="74"/>
      <c r="CI714" s="74"/>
      <c r="CJ714" s="74"/>
      <c r="CK714" s="74"/>
      <c r="CL714" s="74"/>
      <c r="CM714" s="74"/>
      <c r="CN714" s="74"/>
      <c r="CO714" s="74"/>
      <c r="CP714" s="74"/>
      <c r="CQ714" s="74"/>
      <c r="CR714" s="74"/>
      <c r="CS714" s="74"/>
      <c r="CT714" s="74"/>
      <c r="CU714" s="74"/>
      <c r="CV714" s="74"/>
      <c r="CW714" s="74"/>
      <c r="CX714" s="74"/>
      <c r="CY714" s="74"/>
      <c r="CZ714" s="74"/>
      <c r="DA714" s="74"/>
      <c r="DB714" s="74"/>
      <c r="DC714" s="74"/>
      <c r="DD714" s="74"/>
      <c r="DE714" s="74"/>
      <c r="DF714" s="74"/>
      <c r="DG714" s="74"/>
      <c r="DH714" s="74"/>
      <c r="DI714" s="74"/>
      <c r="DJ714" s="74"/>
      <c r="DK714" s="74"/>
      <c r="DL714" s="74"/>
      <c r="DM714" s="74"/>
      <c r="DN714" s="74"/>
      <c r="DO714" s="74"/>
      <c r="DP714" s="74"/>
      <c r="DQ714" s="74"/>
      <c r="DR714" s="74"/>
      <c r="DS714" s="74"/>
      <c r="DT714" s="74"/>
      <c r="DU714" s="74"/>
      <c r="DV714" s="74"/>
      <c r="DW714" s="74"/>
      <c r="DX714" s="74"/>
      <c r="DY714" s="74"/>
      <c r="DZ714" s="74"/>
      <c r="EA714" s="74"/>
      <c r="EB714" s="74"/>
      <c r="EC714" s="74"/>
      <c r="ED714" s="74"/>
      <c r="EE714" s="74"/>
      <c r="EF714" s="74"/>
      <c r="EG714" s="74"/>
      <c r="EH714" s="74"/>
      <c r="EI714" s="74"/>
      <c r="EJ714" s="74"/>
      <c r="EK714" s="74"/>
      <c r="EL714" s="74"/>
      <c r="EM714" s="74"/>
      <c r="EN714" s="74"/>
      <c r="EO714" s="74"/>
      <c r="EP714" s="74"/>
      <c r="EQ714" s="74"/>
      <c r="ER714" s="74"/>
      <c r="ES714" s="74"/>
      <c r="ET714" s="74"/>
      <c r="EU714" s="74"/>
      <c r="EV714" s="74"/>
      <c r="EW714" s="74"/>
      <c r="EX714" s="74"/>
      <c r="EY714" s="74"/>
      <c r="EZ714" s="74"/>
      <c r="FA714" s="74"/>
      <c r="FB714" s="74"/>
      <c r="FC714" s="74"/>
      <c r="FD714" s="74"/>
      <c r="FE714" s="74"/>
      <c r="FF714" s="74"/>
      <c r="FG714" s="74"/>
      <c r="FH714" s="74"/>
      <c r="FI714" s="74"/>
      <c r="FJ714" s="74"/>
      <c r="FK714" s="74"/>
      <c r="FL714" s="74"/>
      <c r="FM714" s="74"/>
      <c r="FN714" s="74"/>
      <c r="FO714" s="74"/>
      <c r="FP714" s="74"/>
      <c r="FQ714" s="74"/>
      <c r="FR714" s="74"/>
      <c r="FS714" s="74"/>
      <c r="FT714" s="74"/>
      <c r="FU714" s="74"/>
      <c r="FV714" s="74"/>
      <c r="FW714" s="74"/>
      <c r="FX714" s="74"/>
      <c r="FY714" s="74"/>
      <c r="FZ714" s="74"/>
      <c r="GA714" s="74"/>
      <c r="GB714" s="74"/>
      <c r="GC714" s="74"/>
    </row>
    <row r="715" spans="4:185">
      <c r="D715" s="74"/>
      <c r="E715" s="74"/>
      <c r="F715" s="74"/>
      <c r="G715" s="74"/>
      <c r="H715" s="74"/>
      <c r="I715" s="74"/>
      <c r="J715" s="74"/>
      <c r="K715" s="74"/>
      <c r="L715" s="74"/>
      <c r="M715" s="74"/>
      <c r="N715" s="74"/>
      <c r="O715" s="74"/>
      <c r="P715" s="74"/>
      <c r="Q715" s="74"/>
      <c r="R715" s="74"/>
      <c r="S715" s="74"/>
      <c r="T715" s="74"/>
      <c r="U715" s="74"/>
      <c r="V715" s="74"/>
      <c r="W715" s="74"/>
      <c r="X715" s="74"/>
      <c r="Y715" s="74"/>
      <c r="Z715" s="74"/>
      <c r="AA715" s="74"/>
      <c r="AB715" s="74"/>
      <c r="AC715" s="74"/>
      <c r="AD715" s="74"/>
      <c r="AE715" s="74"/>
      <c r="AF715" s="74"/>
      <c r="AG715" s="74"/>
      <c r="AH715" s="74"/>
      <c r="AI715" s="74"/>
      <c r="AJ715" s="74"/>
      <c r="AK715" s="74"/>
      <c r="AL715" s="74"/>
      <c r="AM715" s="74"/>
      <c r="AN715" s="74"/>
      <c r="AO715" s="74"/>
      <c r="AP715" s="74"/>
      <c r="AQ715" s="74"/>
      <c r="AR715" s="74"/>
      <c r="AS715" s="74"/>
      <c r="AT715" s="74"/>
      <c r="AU715" s="74"/>
      <c r="AV715" s="74"/>
      <c r="AW715" s="74"/>
      <c r="AX715" s="74"/>
      <c r="AY715" s="74"/>
      <c r="AZ715" s="74"/>
      <c r="BA715" s="74"/>
      <c r="BB715" s="74"/>
      <c r="BC715" s="74"/>
      <c r="BD715" s="74"/>
      <c r="BE715" s="74"/>
      <c r="BF715" s="74"/>
      <c r="BG715" s="74"/>
      <c r="BH715" s="74"/>
      <c r="BI715" s="74"/>
      <c r="BJ715" s="74"/>
      <c r="BK715" s="74"/>
      <c r="BL715" s="74"/>
      <c r="BM715" s="74"/>
      <c r="BN715" s="74"/>
      <c r="BO715" s="74"/>
      <c r="BP715" s="74"/>
      <c r="BQ715" s="74"/>
      <c r="BR715" s="74"/>
      <c r="BS715" s="74"/>
      <c r="BT715" s="74"/>
      <c r="BU715" s="74"/>
      <c r="BV715" s="74"/>
      <c r="BW715" s="74"/>
      <c r="BX715" s="74"/>
      <c r="BY715" s="74"/>
      <c r="BZ715" s="74"/>
      <c r="CA715" s="74"/>
      <c r="CB715" s="74"/>
      <c r="CC715" s="74"/>
      <c r="CD715" s="74"/>
      <c r="CE715" s="74"/>
      <c r="CF715" s="74"/>
      <c r="CG715" s="74"/>
      <c r="CH715" s="74"/>
      <c r="CI715" s="74"/>
      <c r="CJ715" s="74"/>
      <c r="CK715" s="74"/>
      <c r="CL715" s="74"/>
      <c r="CM715" s="74"/>
      <c r="CN715" s="74"/>
      <c r="CO715" s="74"/>
      <c r="CP715" s="74"/>
      <c r="CQ715" s="74"/>
      <c r="CR715" s="74"/>
      <c r="CS715" s="74"/>
      <c r="CT715" s="74"/>
      <c r="CU715" s="74"/>
      <c r="CV715" s="74"/>
      <c r="CW715" s="74"/>
      <c r="CX715" s="74"/>
      <c r="CY715" s="74"/>
      <c r="CZ715" s="74"/>
      <c r="DA715" s="74"/>
      <c r="DB715" s="74"/>
      <c r="DC715" s="74"/>
      <c r="DD715" s="74"/>
      <c r="DE715" s="74"/>
      <c r="DF715" s="74"/>
      <c r="DG715" s="74"/>
      <c r="DH715" s="74"/>
      <c r="DI715" s="74"/>
      <c r="DJ715" s="74"/>
      <c r="DK715" s="74"/>
      <c r="DL715" s="74"/>
      <c r="DM715" s="74"/>
      <c r="DN715" s="74"/>
      <c r="DO715" s="74"/>
      <c r="DP715" s="74"/>
      <c r="DQ715" s="74"/>
      <c r="DR715" s="74"/>
      <c r="DS715" s="74"/>
      <c r="DT715" s="74"/>
      <c r="DU715" s="74"/>
      <c r="DV715" s="74"/>
      <c r="DW715" s="74"/>
      <c r="DX715" s="74"/>
      <c r="DY715" s="74"/>
      <c r="DZ715" s="74"/>
      <c r="EA715" s="74"/>
      <c r="EB715" s="74"/>
      <c r="EC715" s="74"/>
      <c r="ED715" s="74"/>
      <c r="EE715" s="74"/>
      <c r="EF715" s="74"/>
      <c r="EG715" s="74"/>
      <c r="EH715" s="74"/>
      <c r="EI715" s="74"/>
      <c r="EJ715" s="74"/>
      <c r="EK715" s="74"/>
      <c r="EL715" s="74"/>
      <c r="EM715" s="74"/>
      <c r="EN715" s="74"/>
      <c r="EO715" s="74"/>
      <c r="EP715" s="74"/>
      <c r="EQ715" s="74"/>
      <c r="ER715" s="74"/>
      <c r="ES715" s="74"/>
      <c r="ET715" s="74"/>
      <c r="EU715" s="74"/>
      <c r="EV715" s="74"/>
      <c r="EW715" s="74"/>
      <c r="EX715" s="74"/>
      <c r="EY715" s="74"/>
      <c r="EZ715" s="74"/>
      <c r="FA715" s="74"/>
      <c r="FB715" s="74"/>
      <c r="FC715" s="74"/>
      <c r="FD715" s="74"/>
      <c r="FE715" s="74"/>
      <c r="FF715" s="74"/>
      <c r="FG715" s="74"/>
      <c r="FH715" s="74"/>
      <c r="FI715" s="74"/>
      <c r="FJ715" s="74"/>
      <c r="FK715" s="74"/>
      <c r="FL715" s="74"/>
      <c r="FM715" s="74"/>
      <c r="FN715" s="74"/>
      <c r="FO715" s="74"/>
      <c r="FP715" s="74"/>
      <c r="FQ715" s="74"/>
      <c r="FR715" s="74"/>
      <c r="FS715" s="74"/>
      <c r="FT715" s="74"/>
      <c r="FU715" s="74"/>
      <c r="FV715" s="74"/>
      <c r="FW715" s="74"/>
      <c r="FX715" s="74"/>
      <c r="FY715" s="74"/>
      <c r="FZ715" s="74"/>
      <c r="GA715" s="74"/>
      <c r="GB715" s="74"/>
      <c r="GC715" s="74"/>
    </row>
    <row r="716" spans="4:185">
      <c r="D716" s="74"/>
      <c r="E716" s="74"/>
      <c r="F716" s="74"/>
      <c r="G716" s="74"/>
      <c r="H716" s="74"/>
      <c r="I716" s="74"/>
      <c r="J716" s="74"/>
      <c r="K716" s="74"/>
      <c r="L716" s="74"/>
      <c r="M716" s="74"/>
      <c r="N716" s="74"/>
      <c r="O716" s="74"/>
      <c r="P716" s="74"/>
      <c r="Q716" s="74"/>
      <c r="R716" s="74"/>
      <c r="S716" s="74"/>
      <c r="T716" s="74"/>
      <c r="U716" s="74"/>
      <c r="V716" s="74"/>
      <c r="W716" s="74"/>
      <c r="X716" s="74"/>
      <c r="Y716" s="74"/>
      <c r="Z716" s="74"/>
      <c r="AA716" s="74"/>
      <c r="AB716" s="74"/>
      <c r="AC716" s="74"/>
      <c r="AD716" s="74"/>
      <c r="AE716" s="74"/>
      <c r="AF716" s="74"/>
      <c r="AG716" s="74"/>
      <c r="AH716" s="74"/>
      <c r="AI716" s="74"/>
      <c r="AJ716" s="74"/>
      <c r="AK716" s="74"/>
      <c r="AL716" s="74"/>
      <c r="AM716" s="74"/>
      <c r="AN716" s="74"/>
      <c r="AO716" s="74"/>
      <c r="AP716" s="74"/>
      <c r="AQ716" s="74"/>
      <c r="AR716" s="74"/>
      <c r="AS716" s="74"/>
      <c r="AT716" s="74"/>
      <c r="AU716" s="74"/>
      <c r="AV716" s="74"/>
      <c r="AW716" s="74"/>
      <c r="AX716" s="74"/>
      <c r="AY716" s="74"/>
      <c r="AZ716" s="74"/>
      <c r="BA716" s="74"/>
      <c r="BB716" s="74"/>
      <c r="BC716" s="74"/>
      <c r="BD716" s="74"/>
      <c r="BE716" s="74"/>
      <c r="BF716" s="74"/>
      <c r="BG716" s="74"/>
      <c r="BH716" s="74"/>
      <c r="BI716" s="74"/>
      <c r="BJ716" s="74"/>
      <c r="BK716" s="74"/>
      <c r="BL716" s="74"/>
      <c r="BM716" s="74"/>
      <c r="BN716" s="74"/>
      <c r="BO716" s="74"/>
      <c r="BP716" s="74"/>
      <c r="BQ716" s="74"/>
      <c r="BR716" s="74"/>
      <c r="BS716" s="74"/>
      <c r="BT716" s="74"/>
      <c r="BU716" s="74"/>
      <c r="BV716" s="74"/>
      <c r="BW716" s="74"/>
      <c r="BX716" s="74"/>
      <c r="BY716" s="74"/>
      <c r="BZ716" s="74"/>
      <c r="CA716" s="74"/>
      <c r="CB716" s="74"/>
      <c r="CC716" s="74"/>
      <c r="CD716" s="74"/>
      <c r="CE716" s="74"/>
      <c r="CF716" s="74"/>
      <c r="CG716" s="74"/>
      <c r="CH716" s="74"/>
      <c r="CI716" s="74"/>
      <c r="CJ716" s="74"/>
      <c r="CK716" s="74"/>
      <c r="CL716" s="74"/>
      <c r="CM716" s="74"/>
      <c r="CN716" s="74"/>
      <c r="CO716" s="74"/>
      <c r="CP716" s="74"/>
      <c r="CQ716" s="74"/>
      <c r="CR716" s="74"/>
      <c r="CS716" s="74"/>
      <c r="CT716" s="74"/>
      <c r="CU716" s="74"/>
      <c r="CV716" s="74"/>
      <c r="CW716" s="74"/>
      <c r="CX716" s="74"/>
      <c r="CY716" s="74"/>
      <c r="CZ716" s="74"/>
      <c r="DA716" s="74"/>
      <c r="DB716" s="74"/>
      <c r="DC716" s="74"/>
      <c r="DD716" s="74"/>
      <c r="DE716" s="74"/>
      <c r="DF716" s="74"/>
      <c r="DG716" s="74"/>
      <c r="DH716" s="74"/>
      <c r="DI716" s="74"/>
      <c r="DJ716" s="74"/>
      <c r="DK716" s="74"/>
      <c r="DL716" s="74"/>
      <c r="DM716" s="74"/>
      <c r="DN716" s="74"/>
      <c r="DO716" s="74"/>
      <c r="DP716" s="74"/>
      <c r="DQ716" s="74"/>
      <c r="DR716" s="74"/>
      <c r="DS716" s="74"/>
      <c r="DT716" s="74"/>
      <c r="DU716" s="74"/>
      <c r="DV716" s="74"/>
      <c r="DW716" s="74"/>
      <c r="DX716" s="74"/>
      <c r="DY716" s="74"/>
      <c r="DZ716" s="74"/>
      <c r="EA716" s="74"/>
      <c r="EB716" s="74"/>
      <c r="EC716" s="74"/>
      <c r="ED716" s="74"/>
      <c r="EE716" s="74"/>
      <c r="EF716" s="74"/>
      <c r="EG716" s="74"/>
      <c r="EH716" s="74"/>
      <c r="EI716" s="74"/>
      <c r="EJ716" s="74"/>
      <c r="EK716" s="74"/>
      <c r="EL716" s="74"/>
      <c r="EM716" s="74"/>
      <c r="EN716" s="74"/>
      <c r="EO716" s="74"/>
      <c r="EP716" s="74"/>
      <c r="EQ716" s="74"/>
      <c r="ER716" s="74"/>
      <c r="ES716" s="74"/>
      <c r="ET716" s="74"/>
      <c r="EU716" s="74"/>
      <c r="EV716" s="74"/>
      <c r="EW716" s="74"/>
      <c r="EX716" s="74"/>
      <c r="EY716" s="74"/>
      <c r="EZ716" s="74"/>
      <c r="FA716" s="74"/>
      <c r="FB716" s="74"/>
      <c r="FC716" s="74"/>
      <c r="FD716" s="74"/>
      <c r="FE716" s="74"/>
      <c r="FF716" s="74"/>
      <c r="FG716" s="74"/>
      <c r="FH716" s="74"/>
      <c r="FI716" s="74"/>
      <c r="FJ716" s="74"/>
      <c r="FK716" s="74"/>
      <c r="FL716" s="74"/>
      <c r="FM716" s="74"/>
      <c r="FN716" s="74"/>
      <c r="FO716" s="74"/>
      <c r="FP716" s="74"/>
      <c r="FQ716" s="74"/>
      <c r="FR716" s="74"/>
      <c r="FS716" s="74"/>
      <c r="FT716" s="74"/>
      <c r="FU716" s="74"/>
      <c r="FV716" s="74"/>
      <c r="FW716" s="74"/>
      <c r="FX716" s="74"/>
      <c r="FY716" s="74"/>
      <c r="FZ716" s="74"/>
      <c r="GA716" s="74"/>
      <c r="GB716" s="74"/>
      <c r="GC716" s="74"/>
    </row>
    <row r="717" spans="4:185">
      <c r="D717" s="74"/>
      <c r="E717" s="74"/>
      <c r="F717" s="74"/>
      <c r="G717" s="74"/>
      <c r="H717" s="74"/>
      <c r="I717" s="74"/>
      <c r="J717" s="74"/>
      <c r="K717" s="74"/>
      <c r="L717" s="74"/>
      <c r="M717" s="74"/>
      <c r="N717" s="74"/>
      <c r="O717" s="74"/>
      <c r="P717" s="74"/>
      <c r="Q717" s="74"/>
      <c r="R717" s="74"/>
      <c r="S717" s="74"/>
      <c r="T717" s="74"/>
      <c r="U717" s="74"/>
      <c r="V717" s="74"/>
      <c r="W717" s="74"/>
      <c r="X717" s="74"/>
      <c r="Y717" s="74"/>
      <c r="Z717" s="74"/>
      <c r="AA717" s="74"/>
      <c r="AB717" s="74"/>
      <c r="AC717" s="74"/>
      <c r="AD717" s="74"/>
      <c r="AE717" s="74"/>
      <c r="AF717" s="74"/>
      <c r="AG717" s="74"/>
      <c r="AH717" s="74"/>
      <c r="AI717" s="74"/>
      <c r="AJ717" s="74"/>
      <c r="AK717" s="74"/>
      <c r="AL717" s="74"/>
      <c r="AM717" s="74"/>
      <c r="AN717" s="74"/>
      <c r="AO717" s="74"/>
      <c r="AP717" s="74"/>
      <c r="AQ717" s="74"/>
      <c r="AR717" s="74"/>
      <c r="AS717" s="74"/>
      <c r="AT717" s="74"/>
      <c r="AU717" s="74"/>
      <c r="AV717" s="74"/>
      <c r="AW717" s="74"/>
      <c r="AX717" s="74"/>
      <c r="AY717" s="74"/>
      <c r="AZ717" s="74"/>
      <c r="BA717" s="74"/>
      <c r="BB717" s="74"/>
      <c r="BC717" s="74"/>
      <c r="BD717" s="74"/>
      <c r="BE717" s="74"/>
      <c r="BF717" s="74"/>
      <c r="BG717" s="74"/>
      <c r="BH717" s="74"/>
      <c r="BI717" s="74"/>
      <c r="BJ717" s="74"/>
      <c r="BK717" s="74"/>
      <c r="BL717" s="74"/>
      <c r="BM717" s="74"/>
      <c r="BN717" s="74"/>
      <c r="BO717" s="74"/>
      <c r="BP717" s="74"/>
      <c r="BQ717" s="74"/>
      <c r="BR717" s="74"/>
      <c r="BS717" s="74"/>
      <c r="BT717" s="74"/>
      <c r="BU717" s="74"/>
      <c r="BV717" s="74"/>
      <c r="BW717" s="74"/>
      <c r="BX717" s="74"/>
      <c r="BY717" s="74"/>
      <c r="BZ717" s="74"/>
      <c r="CA717" s="74"/>
      <c r="CB717" s="74"/>
      <c r="CC717" s="74"/>
      <c r="CD717" s="74"/>
      <c r="CE717" s="74"/>
      <c r="CF717" s="74"/>
      <c r="CG717" s="74"/>
      <c r="CH717" s="74"/>
      <c r="CI717" s="74"/>
      <c r="CJ717" s="74"/>
      <c r="CK717" s="74"/>
      <c r="CL717" s="74"/>
      <c r="CM717" s="74"/>
      <c r="CN717" s="74"/>
      <c r="CO717" s="74"/>
      <c r="CP717" s="74"/>
      <c r="CQ717" s="74"/>
      <c r="CR717" s="74"/>
      <c r="CS717" s="74"/>
      <c r="CT717" s="74"/>
      <c r="CU717" s="74"/>
      <c r="CV717" s="74"/>
      <c r="CW717" s="74"/>
      <c r="CX717" s="74"/>
      <c r="CY717" s="74"/>
      <c r="CZ717" s="74"/>
      <c r="DA717" s="74"/>
      <c r="DB717" s="74"/>
      <c r="DC717" s="74"/>
      <c r="DD717" s="74"/>
      <c r="DE717" s="74"/>
      <c r="DF717" s="74"/>
      <c r="DG717" s="74"/>
      <c r="DH717" s="74"/>
      <c r="DI717" s="74"/>
      <c r="DJ717" s="74"/>
      <c r="DK717" s="74"/>
      <c r="DL717" s="74"/>
      <c r="DM717" s="74"/>
      <c r="DN717" s="74"/>
      <c r="DO717" s="74"/>
      <c r="DP717" s="74"/>
      <c r="DQ717" s="74"/>
      <c r="DR717" s="74"/>
      <c r="DS717" s="74"/>
      <c r="DT717" s="74"/>
      <c r="DU717" s="74"/>
      <c r="DV717" s="74"/>
      <c r="DW717" s="74"/>
      <c r="DX717" s="74"/>
      <c r="DY717" s="74"/>
      <c r="DZ717" s="74"/>
      <c r="EA717" s="74"/>
      <c r="EB717" s="74"/>
      <c r="EC717" s="74"/>
      <c r="ED717" s="74"/>
      <c r="EE717" s="74"/>
      <c r="EF717" s="74"/>
      <c r="EG717" s="74"/>
      <c r="EH717" s="74"/>
      <c r="EI717" s="74"/>
      <c r="EJ717" s="74"/>
      <c r="EK717" s="74"/>
      <c r="EL717" s="74"/>
      <c r="EM717" s="74"/>
      <c r="EN717" s="74"/>
      <c r="EO717" s="74"/>
      <c r="EP717" s="74"/>
      <c r="EQ717" s="74"/>
      <c r="ER717" s="74"/>
      <c r="ES717" s="74"/>
      <c r="ET717" s="74"/>
      <c r="EU717" s="74"/>
      <c r="EV717" s="74"/>
      <c r="EW717" s="74"/>
      <c r="EX717" s="74"/>
      <c r="EY717" s="74"/>
      <c r="EZ717" s="74"/>
      <c r="FA717" s="74"/>
      <c r="FB717" s="74"/>
      <c r="FC717" s="74"/>
      <c r="FD717" s="74"/>
      <c r="FE717" s="74"/>
      <c r="FF717" s="74"/>
      <c r="FG717" s="74"/>
      <c r="FH717" s="74"/>
      <c r="FI717" s="74"/>
      <c r="FJ717" s="74"/>
      <c r="FK717" s="74"/>
      <c r="FL717" s="74"/>
      <c r="FM717" s="74"/>
      <c r="FN717" s="74"/>
      <c r="FO717" s="74"/>
      <c r="FP717" s="74"/>
      <c r="FQ717" s="74"/>
      <c r="FR717" s="74"/>
      <c r="FS717" s="74"/>
      <c r="FT717" s="74"/>
      <c r="FU717" s="74"/>
      <c r="FV717" s="74"/>
      <c r="FW717" s="74"/>
      <c r="FX717" s="74"/>
      <c r="FY717" s="74"/>
      <c r="FZ717" s="74"/>
      <c r="GA717" s="74"/>
      <c r="GB717" s="74"/>
      <c r="GC717" s="74"/>
    </row>
    <row r="718" spans="4:185">
      <c r="D718" s="74"/>
      <c r="E718" s="74"/>
      <c r="F718" s="74"/>
      <c r="G718" s="74"/>
      <c r="H718" s="74"/>
      <c r="I718" s="74"/>
      <c r="J718" s="74"/>
      <c r="K718" s="74"/>
      <c r="L718" s="74"/>
      <c r="M718" s="74"/>
      <c r="N718" s="74"/>
      <c r="O718" s="74"/>
      <c r="P718" s="74"/>
      <c r="Q718" s="74"/>
      <c r="R718" s="74"/>
      <c r="S718" s="74"/>
      <c r="T718" s="74"/>
      <c r="U718" s="74"/>
      <c r="V718" s="74"/>
      <c r="W718" s="74"/>
      <c r="X718" s="74"/>
      <c r="Y718" s="74"/>
      <c r="Z718" s="74"/>
      <c r="AA718" s="74"/>
      <c r="AB718" s="74"/>
      <c r="AC718" s="74"/>
      <c r="AD718" s="74"/>
      <c r="AE718" s="74"/>
      <c r="AF718" s="74"/>
      <c r="AG718" s="74"/>
      <c r="AH718" s="74"/>
      <c r="AI718" s="74"/>
      <c r="AJ718" s="74"/>
      <c r="AK718" s="74"/>
      <c r="AL718" s="74"/>
      <c r="AM718" s="74"/>
      <c r="AN718" s="74"/>
      <c r="AO718" s="74"/>
      <c r="AP718" s="74"/>
      <c r="AQ718" s="74"/>
      <c r="AR718" s="74"/>
      <c r="AS718" s="74"/>
      <c r="AT718" s="74"/>
      <c r="AU718" s="74"/>
      <c r="AV718" s="74"/>
      <c r="AW718" s="74"/>
      <c r="AX718" s="74"/>
      <c r="AY718" s="74"/>
      <c r="AZ718" s="74"/>
      <c r="BA718" s="74"/>
      <c r="BB718" s="74"/>
      <c r="BC718" s="74"/>
      <c r="BD718" s="74"/>
      <c r="BE718" s="74"/>
      <c r="BF718" s="74"/>
      <c r="BG718" s="74"/>
      <c r="BH718" s="74"/>
      <c r="BI718" s="74"/>
      <c r="BJ718" s="74"/>
      <c r="BK718" s="74"/>
      <c r="BL718" s="74"/>
      <c r="BM718" s="74"/>
      <c r="BN718" s="74"/>
      <c r="BO718" s="74"/>
      <c r="BP718" s="74"/>
      <c r="BQ718" s="74"/>
      <c r="BR718" s="74"/>
      <c r="BS718" s="74"/>
      <c r="BT718" s="74"/>
      <c r="BU718" s="74"/>
      <c r="BV718" s="74"/>
      <c r="BW718" s="74"/>
      <c r="BX718" s="74"/>
      <c r="BY718" s="74"/>
      <c r="BZ718" s="74"/>
      <c r="CA718" s="74"/>
      <c r="CB718" s="74"/>
      <c r="CC718" s="74"/>
      <c r="CD718" s="74"/>
      <c r="CE718" s="74"/>
      <c r="CF718" s="74"/>
      <c r="CG718" s="74"/>
      <c r="CH718" s="74"/>
      <c r="CI718" s="74"/>
      <c r="CJ718" s="74"/>
      <c r="CK718" s="74"/>
      <c r="CL718" s="74"/>
      <c r="CM718" s="74"/>
      <c r="CN718" s="74"/>
      <c r="CO718" s="74"/>
      <c r="CP718" s="74"/>
      <c r="CQ718" s="74"/>
      <c r="CR718" s="74"/>
      <c r="CS718" s="74"/>
      <c r="CT718" s="74"/>
      <c r="CU718" s="74"/>
      <c r="CV718" s="74"/>
      <c r="CW718" s="74"/>
      <c r="CX718" s="74"/>
      <c r="CY718" s="74"/>
      <c r="CZ718" s="74"/>
      <c r="DA718" s="74"/>
      <c r="DB718" s="74"/>
      <c r="DC718" s="74"/>
      <c r="DD718" s="74"/>
      <c r="DE718" s="74"/>
      <c r="DF718" s="74"/>
      <c r="DG718" s="74"/>
      <c r="DH718" s="74"/>
      <c r="DI718" s="74"/>
      <c r="DJ718" s="74"/>
      <c r="DK718" s="74"/>
      <c r="DL718" s="74"/>
      <c r="DM718" s="74"/>
      <c r="DN718" s="74"/>
      <c r="DO718" s="74"/>
      <c r="DP718" s="74"/>
      <c r="DQ718" s="74"/>
      <c r="DR718" s="74"/>
      <c r="DS718" s="74"/>
      <c r="DT718" s="74"/>
      <c r="DU718" s="74"/>
      <c r="DV718" s="74"/>
      <c r="DW718" s="74"/>
      <c r="DX718" s="74"/>
      <c r="DY718" s="74"/>
      <c r="DZ718" s="74"/>
      <c r="EA718" s="74"/>
      <c r="EB718" s="74"/>
      <c r="EC718" s="74"/>
      <c r="ED718" s="74"/>
      <c r="EE718" s="74"/>
      <c r="EF718" s="74"/>
      <c r="EG718" s="74"/>
      <c r="EH718" s="74"/>
      <c r="EI718" s="74"/>
      <c r="EJ718" s="74"/>
      <c r="EK718" s="74"/>
      <c r="EL718" s="74"/>
      <c r="EM718" s="74"/>
      <c r="EN718" s="74"/>
      <c r="EO718" s="74"/>
      <c r="EP718" s="74"/>
      <c r="EQ718" s="74"/>
      <c r="ER718" s="74"/>
      <c r="ES718" s="74"/>
      <c r="ET718" s="74"/>
      <c r="EU718" s="74"/>
      <c r="EV718" s="74"/>
      <c r="EW718" s="74"/>
      <c r="EX718" s="74"/>
      <c r="EY718" s="74"/>
      <c r="EZ718" s="74"/>
      <c r="FA718" s="74"/>
      <c r="FB718" s="74"/>
      <c r="FC718" s="74"/>
      <c r="FD718" s="74"/>
      <c r="FE718" s="74"/>
      <c r="FF718" s="74"/>
      <c r="FG718" s="74"/>
      <c r="FH718" s="74"/>
      <c r="FI718" s="74"/>
      <c r="FJ718" s="74"/>
      <c r="FK718" s="74"/>
      <c r="FL718" s="74"/>
      <c r="FM718" s="74"/>
      <c r="FN718" s="74"/>
      <c r="FO718" s="74"/>
      <c r="FP718" s="74"/>
      <c r="FQ718" s="74"/>
      <c r="FR718" s="74"/>
      <c r="FS718" s="74"/>
      <c r="FT718" s="74"/>
      <c r="FU718" s="74"/>
      <c r="FV718" s="74"/>
      <c r="FW718" s="74"/>
      <c r="FX718" s="74"/>
      <c r="FY718" s="74"/>
      <c r="FZ718" s="74"/>
      <c r="GA718" s="74"/>
      <c r="GB718" s="74"/>
      <c r="GC718" s="74"/>
    </row>
    <row r="719" spans="4:185">
      <c r="D719" s="74"/>
      <c r="E719" s="74"/>
      <c r="F719" s="74"/>
      <c r="G719" s="74"/>
      <c r="H719" s="74"/>
      <c r="I719" s="74"/>
      <c r="J719" s="74"/>
      <c r="K719" s="74"/>
      <c r="L719" s="74"/>
      <c r="M719" s="74"/>
      <c r="N719" s="74"/>
      <c r="O719" s="74"/>
      <c r="P719" s="74"/>
      <c r="Q719" s="74"/>
      <c r="R719" s="74"/>
      <c r="S719" s="74"/>
      <c r="T719" s="74"/>
      <c r="U719" s="74"/>
      <c r="V719" s="74"/>
      <c r="W719" s="74"/>
      <c r="X719" s="74"/>
      <c r="Y719" s="74"/>
      <c r="Z719" s="74"/>
      <c r="AA719" s="74"/>
      <c r="AB719" s="74"/>
      <c r="AC719" s="74"/>
      <c r="AD719" s="74"/>
      <c r="AE719" s="74"/>
      <c r="AF719" s="74"/>
      <c r="AG719" s="74"/>
      <c r="AH719" s="74"/>
      <c r="AI719" s="74"/>
      <c r="AJ719" s="74"/>
      <c r="AK719" s="74"/>
      <c r="AL719" s="74"/>
      <c r="AM719" s="74"/>
      <c r="AN719" s="74"/>
      <c r="AO719" s="74"/>
      <c r="AP719" s="74"/>
      <c r="AQ719" s="74"/>
      <c r="AR719" s="74"/>
      <c r="AS719" s="74"/>
      <c r="AT719" s="74"/>
      <c r="AU719" s="74"/>
      <c r="AV719" s="74"/>
      <c r="AW719" s="74"/>
      <c r="AX719" s="74"/>
      <c r="AY719" s="74"/>
      <c r="AZ719" s="74"/>
      <c r="BA719" s="74"/>
      <c r="BB719" s="74"/>
      <c r="BC719" s="74"/>
      <c r="BD719" s="74"/>
      <c r="BE719" s="74"/>
      <c r="BF719" s="74"/>
      <c r="BG719" s="74"/>
      <c r="BH719" s="74"/>
      <c r="BI719" s="74"/>
      <c r="BJ719" s="74"/>
      <c r="BK719" s="74"/>
      <c r="BL719" s="74"/>
      <c r="BM719" s="74"/>
      <c r="BN719" s="74"/>
      <c r="BO719" s="74"/>
      <c r="BP719" s="74"/>
      <c r="BQ719" s="74"/>
      <c r="BR719" s="74"/>
      <c r="BS719" s="74"/>
      <c r="BT719" s="74"/>
      <c r="BU719" s="74"/>
      <c r="BV719" s="74"/>
      <c r="BW719" s="74"/>
      <c r="BX719" s="74"/>
      <c r="BY719" s="74"/>
      <c r="BZ719" s="74"/>
      <c r="CA719" s="74"/>
      <c r="CB719" s="74"/>
      <c r="CC719" s="74"/>
      <c r="CD719" s="74"/>
      <c r="CE719" s="74"/>
      <c r="CF719" s="74"/>
      <c r="CG719" s="74"/>
      <c r="CH719" s="74"/>
      <c r="CI719" s="74"/>
      <c r="CJ719" s="74"/>
      <c r="CK719" s="74"/>
      <c r="CL719" s="74"/>
      <c r="CM719" s="74"/>
      <c r="CN719" s="74"/>
      <c r="CO719" s="74"/>
      <c r="CP719" s="74"/>
      <c r="CQ719" s="74"/>
      <c r="CR719" s="74"/>
      <c r="CS719" s="74"/>
      <c r="CT719" s="74"/>
      <c r="CU719" s="74"/>
      <c r="CV719" s="74"/>
      <c r="CW719" s="74"/>
      <c r="CX719" s="74"/>
      <c r="CY719" s="74"/>
      <c r="CZ719" s="74"/>
      <c r="DA719" s="74"/>
      <c r="DB719" s="74"/>
      <c r="DC719" s="74"/>
      <c r="DD719" s="74"/>
      <c r="DE719" s="74"/>
      <c r="DF719" s="74"/>
      <c r="DG719" s="74"/>
      <c r="DH719" s="74"/>
      <c r="DI719" s="74"/>
      <c r="DJ719" s="74"/>
      <c r="DK719" s="74"/>
      <c r="DL719" s="74"/>
      <c r="DM719" s="74"/>
      <c r="DN719" s="74"/>
      <c r="DO719" s="74"/>
      <c r="DP719" s="74"/>
      <c r="DQ719" s="74"/>
      <c r="DR719" s="74"/>
      <c r="DS719" s="74"/>
      <c r="DT719" s="74"/>
      <c r="DU719" s="74"/>
      <c r="DV719" s="74"/>
      <c r="DW719" s="74"/>
      <c r="DX719" s="74"/>
      <c r="DY719" s="74"/>
      <c r="DZ719" s="74"/>
      <c r="EA719" s="74"/>
      <c r="EB719" s="74"/>
      <c r="EC719" s="74"/>
      <c r="ED719" s="74"/>
      <c r="EE719" s="74"/>
      <c r="EF719" s="74"/>
      <c r="EG719" s="74"/>
      <c r="EH719" s="74"/>
      <c r="EI719" s="74"/>
      <c r="EJ719" s="74"/>
      <c r="EK719" s="74"/>
      <c r="EL719" s="74"/>
      <c r="EM719" s="74"/>
      <c r="EN719" s="74"/>
      <c r="EO719" s="74"/>
      <c r="EP719" s="74"/>
      <c r="EQ719" s="74"/>
      <c r="ER719" s="74"/>
      <c r="ES719" s="74"/>
      <c r="ET719" s="74"/>
      <c r="EU719" s="74"/>
      <c r="EV719" s="74"/>
      <c r="EW719" s="74"/>
      <c r="EX719" s="74"/>
      <c r="EY719" s="74"/>
      <c r="EZ719" s="74"/>
      <c r="FA719" s="74"/>
      <c r="FB719" s="74"/>
      <c r="FC719" s="74"/>
      <c r="FD719" s="74"/>
      <c r="FE719" s="74"/>
      <c r="FF719" s="74"/>
      <c r="FG719" s="74"/>
      <c r="FH719" s="74"/>
      <c r="FI719" s="74"/>
      <c r="FJ719" s="74"/>
      <c r="FK719" s="74"/>
      <c r="FL719" s="74"/>
      <c r="FM719" s="74"/>
      <c r="FN719" s="74"/>
      <c r="FO719" s="74"/>
      <c r="FP719" s="74"/>
      <c r="FQ719" s="74"/>
      <c r="FR719" s="74"/>
      <c r="FS719" s="74"/>
      <c r="FT719" s="74"/>
      <c r="FU719" s="74"/>
      <c r="FV719" s="74"/>
      <c r="FW719" s="74"/>
      <c r="FX719" s="74"/>
      <c r="FY719" s="74"/>
      <c r="FZ719" s="74"/>
      <c r="GA719" s="74"/>
      <c r="GB719" s="74"/>
      <c r="GC719" s="74"/>
    </row>
    <row r="720" spans="4:185">
      <c r="D720" s="74"/>
      <c r="E720" s="74"/>
      <c r="F720" s="74"/>
      <c r="G720" s="74"/>
      <c r="H720" s="74"/>
      <c r="I720" s="74"/>
      <c r="J720" s="74"/>
      <c r="K720" s="74"/>
      <c r="L720" s="74"/>
      <c r="M720" s="74"/>
      <c r="N720" s="74"/>
      <c r="O720" s="74"/>
      <c r="P720" s="74"/>
      <c r="Q720" s="74"/>
      <c r="R720" s="74"/>
      <c r="S720" s="74"/>
      <c r="T720" s="74"/>
      <c r="U720" s="74"/>
      <c r="V720" s="74"/>
      <c r="W720" s="74"/>
      <c r="X720" s="74"/>
      <c r="Y720" s="74"/>
      <c r="Z720" s="74"/>
      <c r="AA720" s="74"/>
      <c r="AB720" s="74"/>
      <c r="AC720" s="74"/>
      <c r="AD720" s="74"/>
      <c r="AE720" s="74"/>
      <c r="AF720" s="74"/>
      <c r="AG720" s="74"/>
      <c r="AH720" s="74"/>
      <c r="AI720" s="74"/>
      <c r="AJ720" s="74"/>
      <c r="AK720" s="74"/>
      <c r="AL720" s="74"/>
      <c r="AM720" s="74"/>
      <c r="AN720" s="74"/>
      <c r="AO720" s="74"/>
      <c r="AP720" s="74"/>
      <c r="AQ720" s="74"/>
      <c r="AR720" s="74"/>
      <c r="AS720" s="74"/>
      <c r="AT720" s="74"/>
      <c r="AU720" s="74"/>
      <c r="AV720" s="74"/>
      <c r="AW720" s="74"/>
      <c r="AX720" s="74"/>
      <c r="AY720" s="74"/>
      <c r="AZ720" s="74"/>
      <c r="BA720" s="74"/>
      <c r="BB720" s="74"/>
      <c r="BC720" s="74"/>
      <c r="BD720" s="74"/>
      <c r="BE720" s="74"/>
      <c r="BF720" s="74"/>
      <c r="BG720" s="74"/>
      <c r="BH720" s="74"/>
      <c r="BI720" s="74"/>
      <c r="BJ720" s="74"/>
      <c r="BK720" s="74"/>
      <c r="BL720" s="74"/>
      <c r="BM720" s="74"/>
      <c r="BN720" s="74"/>
      <c r="BO720" s="74"/>
      <c r="BP720" s="74"/>
      <c r="BQ720" s="74"/>
      <c r="BR720" s="74"/>
      <c r="BS720" s="74"/>
      <c r="BT720" s="74"/>
      <c r="BU720" s="74"/>
      <c r="BV720" s="74"/>
      <c r="BW720" s="74"/>
      <c r="BX720" s="74"/>
      <c r="BY720" s="74"/>
      <c r="BZ720" s="74"/>
      <c r="CA720" s="74"/>
      <c r="CB720" s="74"/>
      <c r="CC720" s="74"/>
      <c r="CD720" s="74"/>
      <c r="CE720" s="74"/>
      <c r="CF720" s="74"/>
      <c r="CG720" s="74"/>
      <c r="CH720" s="74"/>
      <c r="CI720" s="74"/>
      <c r="CJ720" s="74"/>
      <c r="CK720" s="74"/>
      <c r="CL720" s="74"/>
      <c r="CM720" s="74"/>
      <c r="CN720" s="74"/>
      <c r="CO720" s="74"/>
      <c r="CP720" s="74"/>
      <c r="CQ720" s="74"/>
      <c r="CR720" s="74"/>
      <c r="CS720" s="74"/>
      <c r="CT720" s="74"/>
      <c r="CU720" s="74"/>
      <c r="CV720" s="74"/>
      <c r="CW720" s="74"/>
      <c r="CX720" s="74"/>
      <c r="CY720" s="74"/>
      <c r="CZ720" s="74"/>
      <c r="DA720" s="74"/>
      <c r="DB720" s="74"/>
      <c r="DC720" s="74"/>
      <c r="DD720" s="74"/>
      <c r="DE720" s="74"/>
      <c r="DF720" s="74"/>
      <c r="DG720" s="74"/>
      <c r="DH720" s="74"/>
      <c r="DI720" s="74"/>
      <c r="DJ720" s="74"/>
      <c r="DK720" s="74"/>
      <c r="DL720" s="74"/>
      <c r="DM720" s="74"/>
      <c r="DN720" s="74"/>
      <c r="DO720" s="74"/>
      <c r="DP720" s="74"/>
      <c r="DQ720" s="74"/>
      <c r="DR720" s="74"/>
      <c r="DS720" s="74"/>
      <c r="DT720" s="74"/>
      <c r="DU720" s="74"/>
      <c r="DV720" s="74"/>
      <c r="DW720" s="74"/>
      <c r="DX720" s="74"/>
      <c r="DY720" s="74"/>
      <c r="DZ720" s="74"/>
      <c r="EA720" s="74"/>
      <c r="EB720" s="74"/>
      <c r="EC720" s="74"/>
      <c r="ED720" s="74"/>
      <c r="EE720" s="74"/>
      <c r="EF720" s="74"/>
      <c r="EG720" s="74"/>
      <c r="EH720" s="74"/>
      <c r="EI720" s="74"/>
      <c r="EJ720" s="74"/>
      <c r="EK720" s="74"/>
      <c r="EL720" s="74"/>
      <c r="EM720" s="74"/>
      <c r="EN720" s="74"/>
      <c r="EO720" s="74"/>
      <c r="EP720" s="74"/>
      <c r="EQ720" s="74"/>
      <c r="ER720" s="74"/>
      <c r="ES720" s="74"/>
      <c r="ET720" s="74"/>
      <c r="EU720" s="74"/>
      <c r="EV720" s="74"/>
      <c r="EW720" s="74"/>
      <c r="EX720" s="74"/>
      <c r="EY720" s="74"/>
      <c r="EZ720" s="74"/>
      <c r="FA720" s="74"/>
      <c r="FB720" s="74"/>
      <c r="FC720" s="74"/>
      <c r="FD720" s="74"/>
      <c r="FE720" s="74"/>
      <c r="FF720" s="74"/>
      <c r="FG720" s="74"/>
      <c r="FH720" s="74"/>
      <c r="FI720" s="74"/>
      <c r="FJ720" s="74"/>
      <c r="FK720" s="74"/>
      <c r="FL720" s="74"/>
      <c r="FM720" s="74"/>
      <c r="FN720" s="74"/>
      <c r="FO720" s="74"/>
      <c r="FP720" s="74"/>
      <c r="FQ720" s="74"/>
      <c r="FR720" s="74"/>
      <c r="FS720" s="74"/>
      <c r="FT720" s="74"/>
      <c r="FU720" s="74"/>
      <c r="FV720" s="74"/>
      <c r="FW720" s="74"/>
      <c r="FX720" s="74"/>
      <c r="FY720" s="74"/>
      <c r="FZ720" s="74"/>
      <c r="GA720" s="74"/>
      <c r="GB720" s="74"/>
      <c r="GC720" s="74"/>
    </row>
    <row r="721" spans="4:185">
      <c r="D721" s="74"/>
      <c r="E721" s="74"/>
      <c r="F721" s="74"/>
      <c r="G721" s="74"/>
      <c r="H721" s="74"/>
      <c r="I721" s="74"/>
      <c r="J721" s="74"/>
      <c r="K721" s="74"/>
      <c r="L721" s="74"/>
      <c r="M721" s="74"/>
      <c r="N721" s="74"/>
      <c r="O721" s="74"/>
      <c r="P721" s="74"/>
      <c r="Q721" s="74"/>
      <c r="R721" s="74"/>
      <c r="S721" s="74"/>
      <c r="T721" s="74"/>
      <c r="U721" s="74"/>
      <c r="V721" s="74"/>
      <c r="W721" s="74"/>
      <c r="X721" s="74"/>
      <c r="Y721" s="74"/>
      <c r="Z721" s="74"/>
      <c r="AA721" s="74"/>
      <c r="AB721" s="74"/>
      <c r="AC721" s="74"/>
      <c r="AD721" s="74"/>
      <c r="AE721" s="74"/>
      <c r="AF721" s="74"/>
      <c r="AG721" s="74"/>
      <c r="AH721" s="74"/>
      <c r="AI721" s="74"/>
      <c r="AJ721" s="74"/>
      <c r="AK721" s="74"/>
      <c r="AL721" s="74"/>
      <c r="AM721" s="74"/>
      <c r="AN721" s="74"/>
      <c r="AO721" s="74"/>
      <c r="AP721" s="74"/>
      <c r="AQ721" s="74"/>
      <c r="AR721" s="74"/>
      <c r="AS721" s="74"/>
      <c r="AT721" s="74"/>
      <c r="AU721" s="74"/>
      <c r="AV721" s="74"/>
      <c r="AW721" s="74"/>
      <c r="AX721" s="74"/>
      <c r="AY721" s="74"/>
      <c r="AZ721" s="74"/>
      <c r="BA721" s="74"/>
      <c r="BB721" s="74"/>
      <c r="BC721" s="74"/>
      <c r="BD721" s="74"/>
      <c r="BE721" s="74"/>
      <c r="BF721" s="74"/>
      <c r="BG721" s="74"/>
      <c r="BH721" s="74"/>
      <c r="BI721" s="74"/>
      <c r="BJ721" s="74"/>
      <c r="BK721" s="74"/>
      <c r="BL721" s="74"/>
      <c r="BM721" s="74"/>
      <c r="BN721" s="74"/>
      <c r="BO721" s="74"/>
      <c r="BP721" s="74"/>
      <c r="BQ721" s="74"/>
      <c r="BR721" s="74"/>
      <c r="BS721" s="74"/>
      <c r="BT721" s="74"/>
      <c r="BU721" s="74"/>
      <c r="BV721" s="74"/>
      <c r="BW721" s="74"/>
      <c r="BX721" s="74"/>
      <c r="BY721" s="74"/>
      <c r="BZ721" s="74"/>
      <c r="CA721" s="74"/>
      <c r="CB721" s="74"/>
      <c r="CC721" s="74"/>
      <c r="CD721" s="74"/>
      <c r="CE721" s="74"/>
      <c r="CF721" s="74"/>
      <c r="CG721" s="74"/>
      <c r="CH721" s="74"/>
      <c r="CI721" s="74"/>
      <c r="CJ721" s="74"/>
      <c r="CK721" s="74"/>
      <c r="CL721" s="74"/>
      <c r="CM721" s="74"/>
      <c r="CN721" s="74"/>
      <c r="CO721" s="74"/>
      <c r="CP721" s="74"/>
      <c r="CQ721" s="74"/>
      <c r="CR721" s="74"/>
      <c r="CS721" s="74"/>
      <c r="CT721" s="74"/>
      <c r="CU721" s="74"/>
      <c r="CV721" s="74"/>
      <c r="CW721" s="74"/>
      <c r="CX721" s="74"/>
      <c r="CY721" s="74"/>
      <c r="CZ721" s="74"/>
      <c r="DA721" s="74"/>
      <c r="DB721" s="74"/>
      <c r="DC721" s="74"/>
      <c r="DD721" s="74"/>
      <c r="DE721" s="74"/>
      <c r="DF721" s="74"/>
      <c r="DG721" s="74"/>
      <c r="DH721" s="74"/>
      <c r="DI721" s="74"/>
      <c r="DJ721" s="74"/>
      <c r="DK721" s="74"/>
      <c r="DL721" s="74"/>
      <c r="DM721" s="74"/>
      <c r="DN721" s="74"/>
      <c r="DO721" s="74"/>
      <c r="DP721" s="74"/>
      <c r="DQ721" s="74"/>
      <c r="DR721" s="74"/>
      <c r="DS721" s="74"/>
      <c r="DT721" s="74"/>
      <c r="DU721" s="74"/>
      <c r="DV721" s="74"/>
      <c r="DW721" s="74"/>
      <c r="DX721" s="74"/>
      <c r="DY721" s="74"/>
      <c r="DZ721" s="74"/>
      <c r="EA721" s="74"/>
      <c r="EB721" s="74"/>
      <c r="EC721" s="74"/>
      <c r="ED721" s="74"/>
      <c r="EE721" s="74"/>
      <c r="EF721" s="74"/>
      <c r="EG721" s="74"/>
      <c r="EH721" s="74"/>
      <c r="EI721" s="74"/>
      <c r="EJ721" s="74"/>
      <c r="EK721" s="74"/>
      <c r="EL721" s="74"/>
      <c r="EM721" s="74"/>
      <c r="EN721" s="74"/>
      <c r="EO721" s="74"/>
      <c r="EP721" s="74"/>
      <c r="EQ721" s="74"/>
      <c r="ER721" s="74"/>
      <c r="ES721" s="74"/>
      <c r="ET721" s="74"/>
      <c r="EU721" s="74"/>
      <c r="EV721" s="74"/>
      <c r="EW721" s="74"/>
      <c r="EX721" s="74"/>
      <c r="EY721" s="74"/>
      <c r="EZ721" s="74"/>
      <c r="FA721" s="74"/>
      <c r="FB721" s="74"/>
      <c r="FC721" s="74"/>
      <c r="FD721" s="74"/>
      <c r="FE721" s="74"/>
      <c r="FF721" s="74"/>
      <c r="FG721" s="74"/>
      <c r="FH721" s="74"/>
      <c r="FI721" s="74"/>
      <c r="FJ721" s="74"/>
      <c r="FK721" s="74"/>
      <c r="FL721" s="74"/>
      <c r="FM721" s="74"/>
      <c r="FN721" s="74"/>
      <c r="FO721" s="74"/>
      <c r="FP721" s="74"/>
      <c r="FQ721" s="74"/>
      <c r="FR721" s="74"/>
      <c r="FS721" s="74"/>
      <c r="FT721" s="74"/>
      <c r="FU721" s="74"/>
      <c r="FV721" s="74"/>
      <c r="FW721" s="74"/>
      <c r="FX721" s="74"/>
      <c r="FY721" s="74"/>
      <c r="FZ721" s="74"/>
      <c r="GA721" s="74"/>
      <c r="GB721" s="74"/>
      <c r="GC721" s="74"/>
    </row>
    <row r="722" spans="4:185">
      <c r="D722" s="74"/>
      <c r="E722" s="74"/>
      <c r="F722" s="74"/>
      <c r="G722" s="74"/>
      <c r="H722" s="74"/>
      <c r="I722" s="74"/>
      <c r="J722" s="74"/>
      <c r="K722" s="74"/>
      <c r="L722" s="74"/>
      <c r="M722" s="74"/>
      <c r="N722" s="74"/>
      <c r="O722" s="74"/>
      <c r="P722" s="74"/>
      <c r="Q722" s="74"/>
      <c r="R722" s="74"/>
      <c r="S722" s="74"/>
      <c r="T722" s="74"/>
      <c r="U722" s="74"/>
      <c r="V722" s="74"/>
      <c r="W722" s="74"/>
      <c r="X722" s="74"/>
      <c r="Y722" s="74"/>
      <c r="Z722" s="74"/>
      <c r="AA722" s="74"/>
      <c r="AB722" s="74"/>
      <c r="AC722" s="74"/>
      <c r="AD722" s="74"/>
      <c r="AE722" s="74"/>
      <c r="AF722" s="74"/>
      <c r="AG722" s="74"/>
      <c r="AH722" s="74"/>
      <c r="AI722" s="74"/>
      <c r="AJ722" s="74"/>
      <c r="AK722" s="74"/>
      <c r="AL722" s="74"/>
      <c r="AM722" s="74"/>
      <c r="AN722" s="74"/>
      <c r="AO722" s="74"/>
      <c r="AP722" s="74"/>
      <c r="AQ722" s="74"/>
      <c r="AR722" s="74"/>
      <c r="AS722" s="74"/>
      <c r="AT722" s="74"/>
      <c r="AU722" s="74"/>
      <c r="AV722" s="74"/>
      <c r="AW722" s="74"/>
      <c r="AX722" s="74"/>
      <c r="AY722" s="74"/>
      <c r="AZ722" s="74"/>
      <c r="BA722" s="74"/>
      <c r="BB722" s="74"/>
      <c r="BC722" s="74"/>
      <c r="BD722" s="74"/>
      <c r="BE722" s="74"/>
      <c r="BF722" s="74"/>
      <c r="BG722" s="74"/>
      <c r="BH722" s="74"/>
      <c r="BI722" s="74"/>
      <c r="BJ722" s="74"/>
      <c r="BK722" s="74"/>
      <c r="BL722" s="74"/>
      <c r="BM722" s="74"/>
      <c r="BN722" s="74"/>
      <c r="BO722" s="74"/>
      <c r="BP722" s="74"/>
      <c r="BQ722" s="74"/>
      <c r="BR722" s="74"/>
      <c r="BS722" s="74"/>
      <c r="BT722" s="74"/>
      <c r="BU722" s="74"/>
      <c r="BV722" s="74"/>
      <c r="BW722" s="74"/>
      <c r="BX722" s="74"/>
      <c r="BY722" s="74"/>
      <c r="BZ722" s="74"/>
      <c r="CA722" s="74"/>
      <c r="CB722" s="74"/>
      <c r="CC722" s="74"/>
      <c r="CD722" s="74"/>
      <c r="CE722" s="74"/>
      <c r="CF722" s="74"/>
      <c r="CG722" s="74"/>
      <c r="CH722" s="74"/>
      <c r="CI722" s="74"/>
      <c r="CJ722" s="74"/>
      <c r="CK722" s="74"/>
      <c r="CL722" s="74"/>
      <c r="CM722" s="74"/>
      <c r="CN722" s="74"/>
      <c r="CO722" s="74"/>
      <c r="CP722" s="74"/>
      <c r="CQ722" s="74"/>
      <c r="CR722" s="74"/>
      <c r="CS722" s="74"/>
      <c r="CT722" s="74"/>
      <c r="CU722" s="74"/>
      <c r="CV722" s="74"/>
      <c r="CW722" s="74"/>
      <c r="CX722" s="74"/>
      <c r="CY722" s="74"/>
      <c r="CZ722" s="74"/>
      <c r="DA722" s="74"/>
      <c r="DB722" s="74"/>
      <c r="DC722" s="74"/>
      <c r="DD722" s="74"/>
      <c r="DE722" s="74"/>
      <c r="DF722" s="74"/>
      <c r="DG722" s="74"/>
      <c r="DH722" s="74"/>
      <c r="DI722" s="74"/>
      <c r="DJ722" s="74"/>
      <c r="DK722" s="74"/>
      <c r="DL722" s="74"/>
      <c r="DM722" s="74"/>
      <c r="DN722" s="74"/>
      <c r="DO722" s="74"/>
      <c r="DP722" s="74"/>
      <c r="DQ722" s="74"/>
      <c r="DR722" s="74"/>
      <c r="DS722" s="74"/>
      <c r="DT722" s="74"/>
      <c r="DU722" s="74"/>
      <c r="DV722" s="74"/>
      <c r="DW722" s="74"/>
      <c r="DX722" s="74"/>
      <c r="DY722" s="74"/>
      <c r="DZ722" s="74"/>
      <c r="EA722" s="74"/>
      <c r="EB722" s="74"/>
      <c r="EC722" s="74"/>
      <c r="ED722" s="74"/>
      <c r="EE722" s="74"/>
      <c r="EF722" s="74"/>
      <c r="EG722" s="74"/>
      <c r="EH722" s="74"/>
      <c r="EI722" s="74"/>
      <c r="EJ722" s="74"/>
      <c r="EK722" s="74"/>
      <c r="EL722" s="74"/>
      <c r="EM722" s="74"/>
      <c r="EN722" s="74"/>
      <c r="EO722" s="74"/>
      <c r="EP722" s="74"/>
      <c r="EQ722" s="74"/>
      <c r="ER722" s="74"/>
      <c r="ES722" s="74"/>
      <c r="ET722" s="74"/>
      <c r="EU722" s="74"/>
      <c r="EV722" s="74"/>
      <c r="EW722" s="74"/>
      <c r="EX722" s="74"/>
      <c r="EY722" s="74"/>
      <c r="EZ722" s="74"/>
      <c r="FA722" s="74"/>
      <c r="FB722" s="74"/>
      <c r="FC722" s="74"/>
      <c r="FD722" s="74"/>
      <c r="FE722" s="74"/>
      <c r="FF722" s="74"/>
      <c r="FG722" s="74"/>
      <c r="FH722" s="74"/>
      <c r="FI722" s="74"/>
      <c r="FJ722" s="74"/>
      <c r="FK722" s="74"/>
      <c r="FL722" s="74"/>
      <c r="FM722" s="74"/>
      <c r="FN722" s="74"/>
      <c r="FO722" s="74"/>
      <c r="FP722" s="74"/>
      <c r="FQ722" s="74"/>
      <c r="FR722" s="74"/>
      <c r="FS722" s="74"/>
      <c r="FT722" s="74"/>
      <c r="FU722" s="74"/>
      <c r="FV722" s="74"/>
      <c r="FW722" s="74"/>
      <c r="FX722" s="74"/>
      <c r="FY722" s="74"/>
      <c r="FZ722" s="74"/>
      <c r="GA722" s="74"/>
      <c r="GB722" s="74"/>
      <c r="GC722" s="74"/>
    </row>
    <row r="723" spans="4:185">
      <c r="D723" s="74"/>
      <c r="E723" s="74"/>
      <c r="F723" s="74"/>
      <c r="G723" s="74"/>
      <c r="H723" s="74"/>
      <c r="I723" s="74"/>
      <c r="J723" s="74"/>
      <c r="K723" s="74"/>
      <c r="L723" s="74"/>
      <c r="M723" s="74"/>
      <c r="N723" s="74"/>
      <c r="O723" s="74"/>
      <c r="P723" s="74"/>
      <c r="Q723" s="74"/>
      <c r="R723" s="74"/>
      <c r="S723" s="74"/>
      <c r="T723" s="74"/>
      <c r="U723" s="74"/>
      <c r="V723" s="74"/>
      <c r="W723" s="74"/>
      <c r="X723" s="74"/>
      <c r="Y723" s="74"/>
      <c r="Z723" s="74"/>
      <c r="AA723" s="74"/>
      <c r="AB723" s="74"/>
      <c r="AC723" s="74"/>
      <c r="AD723" s="74"/>
      <c r="AE723" s="74"/>
      <c r="AF723" s="74"/>
      <c r="AG723" s="74"/>
      <c r="AH723" s="74"/>
      <c r="AI723" s="74"/>
      <c r="AJ723" s="74"/>
      <c r="AK723" s="74"/>
      <c r="AL723" s="74"/>
      <c r="AM723" s="74"/>
      <c r="AN723" s="74"/>
      <c r="AO723" s="74"/>
      <c r="AP723" s="74"/>
      <c r="AQ723" s="74"/>
      <c r="AR723" s="74"/>
      <c r="AS723" s="74"/>
      <c r="AT723" s="74"/>
      <c r="AU723" s="74"/>
      <c r="AV723" s="74"/>
      <c r="AW723" s="74"/>
      <c r="AX723" s="74"/>
      <c r="AY723" s="74"/>
      <c r="AZ723" s="74"/>
      <c r="BA723" s="74"/>
      <c r="BB723" s="74"/>
      <c r="BC723" s="74"/>
      <c r="BD723" s="74"/>
      <c r="BE723" s="74"/>
      <c r="BF723" s="74"/>
      <c r="BG723" s="74"/>
      <c r="BH723" s="74"/>
      <c r="BI723" s="74"/>
      <c r="BJ723" s="74"/>
      <c r="BK723" s="74"/>
      <c r="BL723" s="74"/>
      <c r="BM723" s="74"/>
      <c r="BN723" s="74"/>
      <c r="BO723" s="74"/>
      <c r="BP723" s="74"/>
      <c r="BQ723" s="74"/>
      <c r="BR723" s="74"/>
      <c r="BS723" s="74"/>
      <c r="BT723" s="74"/>
      <c r="BU723" s="74"/>
      <c r="BV723" s="74"/>
      <c r="BW723" s="74"/>
      <c r="BX723" s="74"/>
      <c r="BY723" s="74"/>
      <c r="BZ723" s="74"/>
      <c r="CA723" s="74"/>
      <c r="CB723" s="74"/>
      <c r="CC723" s="74"/>
      <c r="CD723" s="74"/>
      <c r="CE723" s="74"/>
      <c r="CF723" s="74"/>
      <c r="CG723" s="74"/>
      <c r="CH723" s="74"/>
      <c r="CI723" s="74"/>
      <c r="CJ723" s="74"/>
      <c r="CK723" s="74"/>
      <c r="CL723" s="74"/>
      <c r="CM723" s="74"/>
      <c r="CN723" s="74"/>
      <c r="CO723" s="74"/>
      <c r="CP723" s="74"/>
      <c r="CQ723" s="74"/>
      <c r="CR723" s="74"/>
      <c r="CS723" s="74"/>
      <c r="CT723" s="74"/>
      <c r="CU723" s="74"/>
      <c r="CV723" s="74"/>
      <c r="CW723" s="74"/>
      <c r="CX723" s="74"/>
      <c r="CY723" s="74"/>
      <c r="CZ723" s="74"/>
      <c r="DA723" s="74"/>
      <c r="DB723" s="74"/>
      <c r="DC723" s="74"/>
      <c r="DD723" s="74"/>
      <c r="DE723" s="74"/>
      <c r="DF723" s="74"/>
      <c r="DG723" s="74"/>
      <c r="DH723" s="74"/>
      <c r="DI723" s="74"/>
      <c r="DJ723" s="74"/>
      <c r="DK723" s="74"/>
      <c r="DL723" s="74"/>
      <c r="DM723" s="74"/>
      <c r="DN723" s="74"/>
      <c r="DO723" s="74"/>
      <c r="DP723" s="74"/>
      <c r="DQ723" s="74"/>
      <c r="DR723" s="74"/>
      <c r="DS723" s="74"/>
      <c r="DT723" s="74"/>
      <c r="DU723" s="74"/>
      <c r="DV723" s="74"/>
      <c r="DW723" s="74"/>
      <c r="DX723" s="74"/>
      <c r="DY723" s="74"/>
      <c r="DZ723" s="74"/>
      <c r="EA723" s="74"/>
      <c r="EB723" s="74"/>
      <c r="EC723" s="74"/>
      <c r="ED723" s="74"/>
      <c r="EE723" s="74"/>
      <c r="EF723" s="74"/>
      <c r="EG723" s="74"/>
      <c r="EH723" s="74"/>
      <c r="EI723" s="74"/>
      <c r="EJ723" s="74"/>
      <c r="EK723" s="74"/>
      <c r="EL723" s="74"/>
      <c r="EM723" s="74"/>
      <c r="EN723" s="74"/>
      <c r="EO723" s="74"/>
      <c r="EP723" s="74"/>
      <c r="EQ723" s="74"/>
      <c r="ER723" s="74"/>
      <c r="ES723" s="74"/>
      <c r="ET723" s="74"/>
      <c r="EU723" s="74"/>
      <c r="EV723" s="74"/>
      <c r="EW723" s="74"/>
      <c r="EX723" s="74"/>
      <c r="EY723" s="74"/>
      <c r="EZ723" s="74"/>
      <c r="FA723" s="74"/>
      <c r="FB723" s="74"/>
      <c r="FC723" s="74"/>
      <c r="FD723" s="74"/>
      <c r="FE723" s="74"/>
      <c r="FF723" s="74"/>
      <c r="FG723" s="74"/>
      <c r="FH723" s="74"/>
      <c r="FI723" s="74"/>
      <c r="FJ723" s="74"/>
      <c r="FK723" s="74"/>
      <c r="FL723" s="74"/>
      <c r="FM723" s="74"/>
      <c r="FN723" s="74"/>
      <c r="FO723" s="74"/>
      <c r="FP723" s="74"/>
      <c r="FQ723" s="74"/>
      <c r="FR723" s="74"/>
      <c r="FS723" s="74"/>
      <c r="FT723" s="74"/>
      <c r="FU723" s="74"/>
      <c r="FV723" s="74"/>
      <c r="FW723" s="74"/>
      <c r="FX723" s="74"/>
      <c r="FY723" s="74"/>
      <c r="FZ723" s="74"/>
      <c r="GA723" s="74"/>
      <c r="GB723" s="74"/>
      <c r="GC723" s="74"/>
    </row>
    <row r="724" spans="4:185">
      <c r="D724" s="74"/>
      <c r="E724" s="74"/>
      <c r="F724" s="74"/>
      <c r="G724" s="74"/>
      <c r="H724" s="74"/>
      <c r="I724" s="74"/>
      <c r="J724" s="74"/>
      <c r="K724" s="74"/>
      <c r="L724" s="74"/>
      <c r="M724" s="74"/>
      <c r="N724" s="74"/>
      <c r="O724" s="74"/>
      <c r="P724" s="74"/>
      <c r="Q724" s="74"/>
      <c r="R724" s="74"/>
      <c r="S724" s="74"/>
      <c r="T724" s="74"/>
      <c r="U724" s="74"/>
      <c r="V724" s="74"/>
      <c r="W724" s="74"/>
      <c r="X724" s="74"/>
      <c r="Y724" s="74"/>
      <c r="Z724" s="74"/>
      <c r="AA724" s="74"/>
      <c r="AB724" s="74"/>
      <c r="AC724" s="74"/>
      <c r="AD724" s="74"/>
      <c r="AE724" s="74"/>
      <c r="AF724" s="74"/>
      <c r="AG724" s="74"/>
      <c r="AH724" s="74"/>
      <c r="AI724" s="74"/>
      <c r="AJ724" s="74"/>
      <c r="AK724" s="74"/>
      <c r="AL724" s="74"/>
      <c r="AM724" s="74"/>
      <c r="AN724" s="74"/>
      <c r="AO724" s="74"/>
      <c r="AP724" s="74"/>
      <c r="AQ724" s="74"/>
      <c r="AR724" s="74"/>
      <c r="AS724" s="74"/>
      <c r="AT724" s="74"/>
      <c r="AU724" s="74"/>
      <c r="AV724" s="74"/>
      <c r="AW724" s="74"/>
      <c r="AX724" s="74"/>
      <c r="AY724" s="74"/>
      <c r="AZ724" s="74"/>
      <c r="BA724" s="74"/>
      <c r="BB724" s="74"/>
      <c r="BC724" s="74"/>
      <c r="BD724" s="74"/>
      <c r="BE724" s="74"/>
      <c r="BF724" s="74"/>
      <c r="BG724" s="74"/>
      <c r="BH724" s="74"/>
      <c r="BI724" s="74"/>
      <c r="BJ724" s="74"/>
      <c r="BK724" s="74"/>
      <c r="BL724" s="74"/>
      <c r="BM724" s="74"/>
      <c r="BN724" s="74"/>
      <c r="BO724" s="74"/>
      <c r="BP724" s="74"/>
      <c r="BQ724" s="74"/>
      <c r="BR724" s="74"/>
      <c r="BS724" s="74"/>
      <c r="BT724" s="74"/>
      <c r="BU724" s="74"/>
      <c r="BV724" s="74"/>
      <c r="BW724" s="74"/>
      <c r="BX724" s="74"/>
      <c r="BY724" s="74"/>
      <c r="BZ724" s="74"/>
      <c r="CA724" s="74"/>
      <c r="CB724" s="74"/>
      <c r="CC724" s="74"/>
      <c r="CD724" s="74"/>
      <c r="CE724" s="74"/>
      <c r="CF724" s="74"/>
      <c r="CG724" s="74"/>
      <c r="CH724" s="74"/>
      <c r="CI724" s="74"/>
      <c r="CJ724" s="74"/>
      <c r="CK724" s="74"/>
      <c r="CL724" s="74"/>
      <c r="CM724" s="74"/>
      <c r="CN724" s="74"/>
      <c r="CO724" s="74"/>
      <c r="CP724" s="74"/>
      <c r="CQ724" s="74"/>
      <c r="CR724" s="74"/>
      <c r="CS724" s="74"/>
      <c r="CT724" s="74"/>
      <c r="CU724" s="74"/>
      <c r="CV724" s="74"/>
      <c r="CW724" s="74"/>
      <c r="CX724" s="74"/>
      <c r="CY724" s="74"/>
      <c r="CZ724" s="74"/>
      <c r="DA724" s="74"/>
      <c r="DB724" s="74"/>
      <c r="DC724" s="74"/>
      <c r="DD724" s="74"/>
      <c r="DE724" s="74"/>
      <c r="DF724" s="74"/>
      <c r="DG724" s="74"/>
      <c r="DH724" s="74"/>
      <c r="DI724" s="74"/>
      <c r="DJ724" s="74"/>
      <c r="DK724" s="74"/>
      <c r="DL724" s="74"/>
      <c r="DM724" s="74"/>
      <c r="DN724" s="74"/>
      <c r="DO724" s="74"/>
      <c r="DP724" s="74"/>
      <c r="DQ724" s="74"/>
      <c r="DR724" s="74"/>
      <c r="DS724" s="74"/>
      <c r="DT724" s="74"/>
      <c r="DU724" s="74"/>
      <c r="DV724" s="74"/>
      <c r="DW724" s="74"/>
      <c r="DX724" s="74"/>
      <c r="DY724" s="74"/>
      <c r="DZ724" s="74"/>
      <c r="EA724" s="74"/>
      <c r="EB724" s="74"/>
      <c r="EC724" s="74"/>
      <c r="ED724" s="74"/>
      <c r="EE724" s="74"/>
      <c r="EF724" s="74"/>
      <c r="EG724" s="74"/>
      <c r="EH724" s="74"/>
      <c r="EI724" s="74"/>
      <c r="EJ724" s="74"/>
      <c r="EK724" s="74"/>
      <c r="EL724" s="74"/>
      <c r="EM724" s="74"/>
      <c r="EN724" s="74"/>
      <c r="EO724" s="74"/>
      <c r="EP724" s="74"/>
      <c r="EQ724" s="74"/>
      <c r="ER724" s="74"/>
      <c r="ES724" s="74"/>
      <c r="ET724" s="74"/>
      <c r="EU724" s="74"/>
      <c r="EV724" s="74"/>
      <c r="EW724" s="74"/>
      <c r="EX724" s="74"/>
      <c r="EY724" s="74"/>
      <c r="EZ724" s="74"/>
      <c r="FA724" s="74"/>
      <c r="FB724" s="74"/>
      <c r="FC724" s="74"/>
      <c r="FD724" s="74"/>
      <c r="FE724" s="74"/>
      <c r="FF724" s="74"/>
      <c r="FG724" s="74"/>
      <c r="FH724" s="74"/>
      <c r="FI724" s="74"/>
      <c r="FJ724" s="74"/>
      <c r="FK724" s="74"/>
      <c r="FL724" s="74"/>
      <c r="FM724" s="74"/>
      <c r="FN724" s="74"/>
      <c r="FO724" s="74"/>
      <c r="FP724" s="74"/>
      <c r="FQ724" s="74"/>
      <c r="FR724" s="74"/>
      <c r="FS724" s="74"/>
      <c r="FT724" s="74"/>
      <c r="FU724" s="74"/>
      <c r="FV724" s="74"/>
      <c r="FW724" s="74"/>
      <c r="FX724" s="74"/>
      <c r="FY724" s="74"/>
      <c r="FZ724" s="74"/>
      <c r="GA724" s="74"/>
      <c r="GB724" s="74"/>
      <c r="GC724" s="74"/>
    </row>
    <row r="725" spans="4:185">
      <c r="D725" s="74"/>
      <c r="E725" s="74"/>
      <c r="F725" s="74"/>
      <c r="G725" s="74"/>
      <c r="H725" s="74"/>
      <c r="I725" s="74"/>
      <c r="J725" s="74"/>
      <c r="K725" s="74"/>
      <c r="L725" s="74"/>
      <c r="M725" s="74"/>
      <c r="N725" s="74"/>
      <c r="O725" s="74"/>
      <c r="P725" s="74"/>
      <c r="Q725" s="74"/>
      <c r="R725" s="74"/>
      <c r="S725" s="74"/>
      <c r="T725" s="74"/>
      <c r="U725" s="74"/>
      <c r="V725" s="74"/>
      <c r="W725" s="74"/>
      <c r="X725" s="74"/>
      <c r="Y725" s="74"/>
      <c r="Z725" s="74"/>
      <c r="AA725" s="74"/>
      <c r="AB725" s="74"/>
      <c r="AC725" s="74"/>
      <c r="AD725" s="74"/>
      <c r="AE725" s="74"/>
      <c r="AF725" s="74"/>
      <c r="AG725" s="74"/>
      <c r="AH725" s="74"/>
      <c r="AI725" s="74"/>
      <c r="AJ725" s="74"/>
      <c r="AK725" s="74"/>
      <c r="AL725" s="74"/>
      <c r="AM725" s="74"/>
      <c r="AN725" s="74"/>
      <c r="AO725" s="74"/>
      <c r="AP725" s="74"/>
      <c r="AQ725" s="74"/>
      <c r="AR725" s="74"/>
      <c r="AS725" s="74"/>
      <c r="AT725" s="74"/>
      <c r="AU725" s="74"/>
      <c r="AV725" s="74"/>
      <c r="AW725" s="74"/>
      <c r="AX725" s="74"/>
      <c r="AY725" s="74"/>
      <c r="AZ725" s="74"/>
      <c r="BA725" s="74"/>
      <c r="BB725" s="74"/>
      <c r="BC725" s="74"/>
      <c r="BD725" s="74"/>
      <c r="BE725" s="74"/>
      <c r="BF725" s="74"/>
      <c r="BG725" s="74"/>
      <c r="BH725" s="74"/>
      <c r="BI725" s="74"/>
      <c r="BJ725" s="74"/>
      <c r="BK725" s="74"/>
      <c r="BL725" s="74"/>
      <c r="BM725" s="74"/>
      <c r="BN725" s="74"/>
      <c r="BO725" s="74"/>
      <c r="BP725" s="74"/>
      <c r="BQ725" s="74"/>
      <c r="BR725" s="74"/>
      <c r="BS725" s="74"/>
      <c r="BT725" s="74"/>
      <c r="BU725" s="74"/>
      <c r="BV725" s="74"/>
      <c r="BW725" s="74"/>
      <c r="BX725" s="74"/>
      <c r="BY725" s="74"/>
      <c r="BZ725" s="74"/>
      <c r="CA725" s="74"/>
      <c r="CB725" s="74"/>
      <c r="CC725" s="74"/>
      <c r="CD725" s="74"/>
      <c r="CE725" s="74"/>
      <c r="CF725" s="74"/>
      <c r="CG725" s="74"/>
      <c r="CH725" s="74"/>
      <c r="CI725" s="74"/>
      <c r="CJ725" s="74"/>
      <c r="CK725" s="74"/>
      <c r="CL725" s="74"/>
      <c r="CM725" s="74"/>
      <c r="CN725" s="74"/>
      <c r="CO725" s="74"/>
      <c r="CP725" s="74"/>
      <c r="CQ725" s="74"/>
      <c r="CR725" s="74"/>
      <c r="CS725" s="74"/>
      <c r="CT725" s="74"/>
      <c r="CU725" s="74"/>
      <c r="CV725" s="74"/>
      <c r="CW725" s="74"/>
      <c r="CX725" s="74"/>
      <c r="CY725" s="74"/>
      <c r="CZ725" s="74"/>
      <c r="DA725" s="74"/>
      <c r="DB725" s="74"/>
      <c r="DC725" s="74"/>
      <c r="DD725" s="74"/>
      <c r="DE725" s="74"/>
      <c r="DF725" s="74"/>
      <c r="DG725" s="74"/>
      <c r="DH725" s="74"/>
      <c r="DI725" s="74"/>
      <c r="DJ725" s="74"/>
      <c r="DK725" s="74"/>
      <c r="DL725" s="74"/>
      <c r="DM725" s="74"/>
      <c r="DN725" s="74"/>
      <c r="DO725" s="74"/>
      <c r="DP725" s="74"/>
      <c r="DQ725" s="74"/>
      <c r="DR725" s="74"/>
      <c r="DS725" s="74"/>
      <c r="DT725" s="74"/>
      <c r="DU725" s="74"/>
      <c r="DV725" s="74"/>
      <c r="DW725" s="74"/>
      <c r="DX725" s="74"/>
      <c r="DY725" s="74"/>
      <c r="DZ725" s="74"/>
      <c r="EA725" s="74"/>
      <c r="EB725" s="74"/>
      <c r="EC725" s="74"/>
      <c r="ED725" s="74"/>
      <c r="EE725" s="74"/>
      <c r="EF725" s="74"/>
      <c r="EG725" s="74"/>
      <c r="EH725" s="74"/>
      <c r="EI725" s="74"/>
      <c r="EJ725" s="74"/>
      <c r="EK725" s="74"/>
      <c r="EL725" s="74"/>
      <c r="EM725" s="74"/>
      <c r="EN725" s="74"/>
      <c r="EO725" s="74"/>
      <c r="EP725" s="74"/>
      <c r="EQ725" s="74"/>
      <c r="ER725" s="74"/>
      <c r="ES725" s="74"/>
      <c r="ET725" s="74"/>
      <c r="EU725" s="74"/>
      <c r="EV725" s="74"/>
      <c r="EW725" s="74"/>
      <c r="EX725" s="74"/>
      <c r="EY725" s="74"/>
      <c r="EZ725" s="74"/>
      <c r="FA725" s="74"/>
      <c r="FB725" s="74"/>
      <c r="FC725" s="74"/>
      <c r="FD725" s="74"/>
      <c r="FE725" s="74"/>
      <c r="FF725" s="74"/>
      <c r="FG725" s="74"/>
      <c r="FH725" s="74"/>
      <c r="FI725" s="74"/>
      <c r="FJ725" s="74"/>
      <c r="FK725" s="74"/>
      <c r="FL725" s="74"/>
      <c r="FM725" s="74"/>
      <c r="FN725" s="74"/>
      <c r="FO725" s="74"/>
      <c r="FP725" s="74"/>
      <c r="FQ725" s="74"/>
      <c r="FR725" s="74"/>
      <c r="FS725" s="74"/>
      <c r="FT725" s="74"/>
      <c r="FU725" s="74"/>
      <c r="FV725" s="74"/>
      <c r="FW725" s="74"/>
      <c r="FX725" s="74"/>
      <c r="FY725" s="74"/>
      <c r="FZ725" s="74"/>
      <c r="GA725" s="74"/>
      <c r="GB725" s="74"/>
      <c r="GC725" s="74"/>
    </row>
    <row r="726" spans="4:185">
      <c r="D726" s="74"/>
      <c r="E726" s="74"/>
      <c r="F726" s="74"/>
      <c r="G726" s="74"/>
      <c r="H726" s="74"/>
      <c r="I726" s="74"/>
      <c r="J726" s="74"/>
      <c r="K726" s="74"/>
      <c r="L726" s="74"/>
      <c r="M726" s="74"/>
      <c r="N726" s="74"/>
      <c r="O726" s="74"/>
      <c r="P726" s="74"/>
      <c r="Q726" s="74"/>
      <c r="R726" s="74"/>
      <c r="S726" s="74"/>
      <c r="T726" s="74"/>
      <c r="U726" s="74"/>
      <c r="V726" s="74"/>
      <c r="W726" s="74"/>
      <c r="X726" s="74"/>
      <c r="Y726" s="74"/>
      <c r="Z726" s="74"/>
      <c r="AA726" s="74"/>
      <c r="AB726" s="74"/>
      <c r="AC726" s="74"/>
      <c r="AD726" s="74"/>
      <c r="AE726" s="74"/>
      <c r="AF726" s="74"/>
      <c r="AG726" s="74"/>
      <c r="AH726" s="74"/>
      <c r="AI726" s="74"/>
      <c r="AJ726" s="74"/>
      <c r="AK726" s="74"/>
      <c r="AL726" s="74"/>
      <c r="AM726" s="74"/>
      <c r="AN726" s="74"/>
      <c r="AO726" s="74"/>
      <c r="AP726" s="74"/>
      <c r="AQ726" s="74"/>
      <c r="AR726" s="74"/>
      <c r="AS726" s="74"/>
      <c r="AT726" s="74"/>
      <c r="AU726" s="74"/>
      <c r="AV726" s="74"/>
      <c r="AW726" s="74"/>
      <c r="AX726" s="74"/>
      <c r="AY726" s="74"/>
      <c r="AZ726" s="74"/>
      <c r="BA726" s="74"/>
      <c r="BB726" s="74"/>
      <c r="BC726" s="74"/>
      <c r="BD726" s="74"/>
      <c r="BE726" s="74"/>
      <c r="BF726" s="74"/>
      <c r="BG726" s="74"/>
      <c r="BH726" s="74"/>
      <c r="BI726" s="74"/>
      <c r="BJ726" s="74"/>
      <c r="BK726" s="74"/>
      <c r="BL726" s="74"/>
      <c r="BM726" s="74"/>
      <c r="BN726" s="74"/>
      <c r="BO726" s="74"/>
      <c r="BP726" s="74"/>
      <c r="BQ726" s="74"/>
      <c r="BR726" s="74"/>
      <c r="BS726" s="74"/>
      <c r="BT726" s="74"/>
      <c r="BU726" s="74"/>
      <c r="BV726" s="74"/>
      <c r="BW726" s="74"/>
      <c r="BX726" s="74"/>
      <c r="BY726" s="74"/>
      <c r="BZ726" s="74"/>
      <c r="CA726" s="74"/>
      <c r="CB726" s="74"/>
      <c r="CC726" s="74"/>
      <c r="CD726" s="74"/>
      <c r="CE726" s="74"/>
      <c r="CF726" s="74"/>
      <c r="CG726" s="74"/>
      <c r="CH726" s="74"/>
      <c r="CI726" s="74"/>
      <c r="CJ726" s="74"/>
      <c r="CK726" s="74"/>
      <c r="CL726" s="74"/>
      <c r="CM726" s="74"/>
      <c r="CN726" s="74"/>
      <c r="CO726" s="74"/>
      <c r="CP726" s="74"/>
      <c r="CQ726" s="74"/>
      <c r="CR726" s="74"/>
      <c r="CS726" s="74"/>
      <c r="CT726" s="74"/>
      <c r="CU726" s="74"/>
      <c r="CV726" s="74"/>
      <c r="CW726" s="74"/>
      <c r="CX726" s="74"/>
      <c r="CY726" s="74"/>
      <c r="CZ726" s="74"/>
      <c r="DA726" s="74"/>
      <c r="DB726" s="74"/>
      <c r="DC726" s="74"/>
      <c r="DD726" s="74"/>
      <c r="DE726" s="74"/>
      <c r="DF726" s="74"/>
      <c r="DG726" s="74"/>
      <c r="DH726" s="74"/>
      <c r="DI726" s="74"/>
      <c r="DJ726" s="74"/>
      <c r="DK726" s="74"/>
      <c r="DL726" s="74"/>
      <c r="DM726" s="74"/>
      <c r="DN726" s="74"/>
      <c r="DO726" s="74"/>
      <c r="DP726" s="74"/>
      <c r="DQ726" s="74"/>
      <c r="DR726" s="74"/>
      <c r="DS726" s="74"/>
      <c r="DT726" s="74"/>
      <c r="DU726" s="74"/>
      <c r="DV726" s="74"/>
      <c r="DW726" s="74"/>
      <c r="DX726" s="74"/>
      <c r="DY726" s="74"/>
      <c r="DZ726" s="74"/>
      <c r="EA726" s="74"/>
      <c r="EB726" s="74"/>
      <c r="EC726" s="74"/>
      <c r="ED726" s="74"/>
      <c r="EE726" s="74"/>
      <c r="EF726" s="74"/>
      <c r="EG726" s="74"/>
      <c r="EH726" s="74"/>
      <c r="EI726" s="74"/>
      <c r="EJ726" s="74"/>
      <c r="EK726" s="74"/>
      <c r="EL726" s="74"/>
      <c r="EM726" s="74"/>
      <c r="EN726" s="74"/>
      <c r="EO726" s="74"/>
      <c r="EP726" s="74"/>
      <c r="EQ726" s="74"/>
      <c r="ER726" s="74"/>
      <c r="ES726" s="74"/>
      <c r="ET726" s="74"/>
      <c r="EU726" s="74"/>
      <c r="EV726" s="74"/>
      <c r="EW726" s="74"/>
      <c r="EX726" s="74"/>
      <c r="EY726" s="74"/>
      <c r="EZ726" s="74"/>
      <c r="FA726" s="74"/>
      <c r="FB726" s="74"/>
      <c r="FC726" s="74"/>
      <c r="FD726" s="74"/>
      <c r="FE726" s="74"/>
      <c r="FF726" s="74"/>
      <c r="FG726" s="74"/>
      <c r="FH726" s="74"/>
      <c r="FI726" s="74"/>
      <c r="FJ726" s="74"/>
      <c r="FK726" s="74"/>
      <c r="FL726" s="74"/>
      <c r="FM726" s="74"/>
      <c r="FN726" s="74"/>
      <c r="FO726" s="74"/>
      <c r="FP726" s="74"/>
      <c r="FQ726" s="74"/>
      <c r="FR726" s="74"/>
      <c r="FS726" s="74"/>
      <c r="FT726" s="74"/>
      <c r="FU726" s="74"/>
      <c r="FV726" s="74"/>
      <c r="FW726" s="74"/>
      <c r="FX726" s="74"/>
      <c r="FY726" s="74"/>
      <c r="FZ726" s="74"/>
      <c r="GA726" s="74"/>
      <c r="GB726" s="74"/>
      <c r="GC726" s="74"/>
    </row>
    <row r="727" spans="4:185">
      <c r="D727" s="74"/>
      <c r="E727" s="74"/>
      <c r="F727" s="74"/>
      <c r="G727" s="74"/>
      <c r="H727" s="74"/>
      <c r="I727" s="74"/>
      <c r="J727" s="74"/>
      <c r="K727" s="74"/>
      <c r="L727" s="74"/>
      <c r="M727" s="74"/>
      <c r="N727" s="74"/>
      <c r="O727" s="74"/>
      <c r="P727" s="74"/>
      <c r="Q727" s="74"/>
      <c r="R727" s="74"/>
      <c r="S727" s="74"/>
      <c r="T727" s="74"/>
      <c r="U727" s="74"/>
      <c r="V727" s="74"/>
      <c r="W727" s="74"/>
      <c r="X727" s="74"/>
      <c r="Y727" s="74"/>
      <c r="Z727" s="74"/>
      <c r="AA727" s="74"/>
      <c r="AB727" s="74"/>
      <c r="AC727" s="74"/>
      <c r="AD727" s="74"/>
      <c r="AE727" s="74"/>
      <c r="AF727" s="74"/>
      <c r="AG727" s="74"/>
      <c r="AH727" s="74"/>
      <c r="AI727" s="74"/>
      <c r="AJ727" s="74"/>
      <c r="AK727" s="74"/>
      <c r="AL727" s="74"/>
      <c r="AM727" s="74"/>
      <c r="AN727" s="74"/>
      <c r="AO727" s="74"/>
      <c r="AP727" s="74"/>
      <c r="AQ727" s="74"/>
      <c r="AR727" s="74"/>
      <c r="AS727" s="74"/>
      <c r="AT727" s="74"/>
      <c r="AU727" s="74"/>
      <c r="AV727" s="74"/>
      <c r="AW727" s="74"/>
      <c r="AX727" s="74"/>
      <c r="AY727" s="74"/>
      <c r="AZ727" s="74"/>
      <c r="BA727" s="74"/>
      <c r="BB727" s="74"/>
      <c r="BC727" s="74"/>
      <c r="BD727" s="74"/>
      <c r="BE727" s="74"/>
      <c r="BF727" s="74"/>
      <c r="BG727" s="74"/>
      <c r="BH727" s="74"/>
      <c r="BI727" s="74"/>
      <c r="BJ727" s="74"/>
      <c r="BK727" s="74"/>
      <c r="BL727" s="74"/>
      <c r="BM727" s="74"/>
      <c r="BN727" s="74"/>
      <c r="BO727" s="74"/>
      <c r="BP727" s="74"/>
      <c r="BQ727" s="74"/>
      <c r="BR727" s="74"/>
      <c r="BS727" s="74"/>
      <c r="BT727" s="74"/>
      <c r="BU727" s="74"/>
      <c r="BV727" s="74"/>
      <c r="BW727" s="74"/>
      <c r="BX727" s="74"/>
      <c r="BY727" s="74"/>
      <c r="BZ727" s="74"/>
      <c r="CA727" s="74"/>
      <c r="CB727" s="74"/>
      <c r="CC727" s="74"/>
      <c r="CD727" s="74"/>
      <c r="CE727" s="74"/>
      <c r="CF727" s="74"/>
      <c r="CG727" s="74"/>
      <c r="CH727" s="74"/>
      <c r="CI727" s="74"/>
      <c r="CJ727" s="74"/>
      <c r="CK727" s="74"/>
      <c r="CL727" s="74"/>
      <c r="CM727" s="74"/>
      <c r="CN727" s="74"/>
      <c r="CO727" s="74"/>
      <c r="CP727" s="74"/>
      <c r="CQ727" s="74"/>
      <c r="CR727" s="74"/>
      <c r="CS727" s="74"/>
      <c r="CT727" s="74"/>
      <c r="CU727" s="74"/>
      <c r="CV727" s="74"/>
      <c r="CW727" s="74"/>
      <c r="CX727" s="74"/>
      <c r="CY727" s="74"/>
      <c r="CZ727" s="74"/>
      <c r="DA727" s="74"/>
      <c r="DB727" s="74"/>
      <c r="DC727" s="74"/>
      <c r="DD727" s="74"/>
      <c r="DE727" s="74"/>
      <c r="DF727" s="74"/>
      <c r="DG727" s="74"/>
      <c r="DH727" s="74"/>
      <c r="DI727" s="74"/>
      <c r="DJ727" s="74"/>
      <c r="DK727" s="74"/>
      <c r="DL727" s="74"/>
      <c r="DM727" s="74"/>
      <c r="DN727" s="74"/>
      <c r="DO727" s="74"/>
      <c r="DP727" s="74"/>
      <c r="DQ727" s="74"/>
      <c r="DR727" s="74"/>
      <c r="DS727" s="74"/>
      <c r="DT727" s="74"/>
      <c r="DU727" s="74"/>
      <c r="DV727" s="74"/>
      <c r="DW727" s="74"/>
      <c r="DX727" s="74"/>
      <c r="DY727" s="74"/>
      <c r="DZ727" s="74"/>
      <c r="EA727" s="74"/>
      <c r="EB727" s="74"/>
      <c r="EC727" s="74"/>
      <c r="ED727" s="74"/>
      <c r="EE727" s="74"/>
      <c r="EF727" s="74"/>
      <c r="EG727" s="74"/>
      <c r="EH727" s="74"/>
      <c r="EI727" s="74"/>
      <c r="EJ727" s="74"/>
      <c r="EK727" s="74"/>
      <c r="EL727" s="74"/>
      <c r="EM727" s="74"/>
      <c r="EN727" s="74"/>
      <c r="EO727" s="74"/>
      <c r="EP727" s="74"/>
      <c r="EQ727" s="74"/>
      <c r="ER727" s="74"/>
      <c r="ES727" s="74"/>
      <c r="ET727" s="74"/>
      <c r="EU727" s="74"/>
      <c r="EV727" s="74"/>
      <c r="EW727" s="74"/>
      <c r="EX727" s="74"/>
      <c r="EY727" s="74"/>
      <c r="EZ727" s="74"/>
      <c r="FA727" s="74"/>
      <c r="FB727" s="74"/>
      <c r="FC727" s="74"/>
      <c r="FD727" s="74"/>
      <c r="FE727" s="74"/>
      <c r="FF727" s="74"/>
      <c r="FG727" s="74"/>
      <c r="FH727" s="74"/>
      <c r="FI727" s="74"/>
      <c r="FJ727" s="74"/>
      <c r="FK727" s="74"/>
      <c r="FL727" s="74"/>
      <c r="FM727" s="74"/>
      <c r="FN727" s="74"/>
      <c r="FO727" s="74"/>
      <c r="FP727" s="74"/>
      <c r="FQ727" s="74"/>
      <c r="FR727" s="74"/>
      <c r="FS727" s="74"/>
      <c r="FT727" s="74"/>
      <c r="FU727" s="74"/>
      <c r="FV727" s="74"/>
      <c r="FW727" s="74"/>
      <c r="FX727" s="74"/>
      <c r="FY727" s="74"/>
      <c r="FZ727" s="74"/>
      <c r="GA727" s="74"/>
      <c r="GB727" s="74"/>
      <c r="GC727" s="74"/>
    </row>
    <row r="728" spans="4:185">
      <c r="D728" s="74"/>
      <c r="E728" s="74"/>
      <c r="F728" s="74"/>
      <c r="G728" s="74"/>
      <c r="H728" s="74"/>
      <c r="I728" s="74"/>
      <c r="J728" s="74"/>
      <c r="K728" s="74"/>
      <c r="L728" s="74"/>
      <c r="M728" s="74"/>
      <c r="N728" s="74"/>
      <c r="O728" s="74"/>
      <c r="P728" s="74"/>
      <c r="Q728" s="74"/>
      <c r="R728" s="74"/>
      <c r="S728" s="74"/>
      <c r="T728" s="74"/>
      <c r="U728" s="74"/>
      <c r="V728" s="74"/>
      <c r="W728" s="74"/>
      <c r="X728" s="74"/>
      <c r="Y728" s="74"/>
      <c r="Z728" s="74"/>
      <c r="AA728" s="74"/>
      <c r="AB728" s="74"/>
      <c r="AC728" s="74"/>
      <c r="AD728" s="74"/>
      <c r="AE728" s="74"/>
      <c r="AF728" s="74"/>
      <c r="AG728" s="74"/>
      <c r="AH728" s="74"/>
      <c r="AI728" s="74"/>
      <c r="AJ728" s="74"/>
      <c r="AK728" s="74"/>
      <c r="AL728" s="74"/>
      <c r="AM728" s="74"/>
      <c r="AN728" s="74"/>
      <c r="AO728" s="74"/>
      <c r="AP728" s="74"/>
      <c r="AQ728" s="74"/>
      <c r="AR728" s="74"/>
      <c r="AS728" s="74"/>
      <c r="AT728" s="74"/>
      <c r="AU728" s="74"/>
      <c r="AV728" s="74"/>
      <c r="AW728" s="74"/>
      <c r="AX728" s="74"/>
      <c r="AY728" s="74"/>
      <c r="AZ728" s="74"/>
      <c r="BA728" s="74"/>
      <c r="BB728" s="74"/>
      <c r="BC728" s="74"/>
      <c r="BD728" s="74"/>
      <c r="BE728" s="74"/>
      <c r="BF728" s="74"/>
      <c r="BG728" s="74"/>
      <c r="BH728" s="74"/>
      <c r="BI728" s="74"/>
      <c r="BJ728" s="74"/>
      <c r="BK728" s="74"/>
      <c r="BL728" s="74"/>
      <c r="BM728" s="74"/>
      <c r="BN728" s="74"/>
      <c r="BO728" s="74"/>
      <c r="BP728" s="74"/>
      <c r="BQ728" s="74"/>
      <c r="BR728" s="74"/>
      <c r="BS728" s="74"/>
      <c r="BT728" s="74"/>
      <c r="BU728" s="74"/>
      <c r="BV728" s="74"/>
      <c r="BW728" s="74"/>
      <c r="BX728" s="74"/>
      <c r="BY728" s="74"/>
      <c r="BZ728" s="74"/>
      <c r="CA728" s="74"/>
      <c r="CB728" s="74"/>
      <c r="CC728" s="74"/>
      <c r="CD728" s="74"/>
      <c r="CE728" s="74"/>
      <c r="CF728" s="74"/>
      <c r="CG728" s="74"/>
      <c r="CH728" s="74"/>
      <c r="CI728" s="74"/>
      <c r="CJ728" s="74"/>
      <c r="CK728" s="74"/>
      <c r="CL728" s="74"/>
      <c r="CM728" s="74"/>
      <c r="CN728" s="74"/>
      <c r="CO728" s="74"/>
      <c r="CP728" s="74"/>
      <c r="CQ728" s="74"/>
      <c r="CR728" s="74"/>
      <c r="CS728" s="74"/>
      <c r="CT728" s="74"/>
      <c r="CU728" s="74"/>
      <c r="CV728" s="74"/>
      <c r="CW728" s="74"/>
      <c r="CX728" s="74"/>
      <c r="CY728" s="74"/>
      <c r="CZ728" s="74"/>
      <c r="DA728" s="74"/>
      <c r="DB728" s="74"/>
      <c r="DC728" s="74"/>
      <c r="DD728" s="74"/>
      <c r="DE728" s="74"/>
      <c r="DF728" s="74"/>
      <c r="DG728" s="74"/>
      <c r="DH728" s="74"/>
      <c r="DI728" s="74"/>
      <c r="DJ728" s="74"/>
      <c r="DK728" s="74"/>
      <c r="DL728" s="74"/>
      <c r="DM728" s="74"/>
      <c r="DN728" s="74"/>
      <c r="DO728" s="74"/>
      <c r="DP728" s="74"/>
      <c r="DQ728" s="74"/>
      <c r="DR728" s="74"/>
      <c r="DS728" s="74"/>
      <c r="DT728" s="74"/>
      <c r="DU728" s="74"/>
      <c r="DV728" s="74"/>
      <c r="DW728" s="74"/>
      <c r="DX728" s="74"/>
      <c r="DY728" s="74"/>
      <c r="DZ728" s="74"/>
      <c r="EA728" s="74"/>
      <c r="EB728" s="74"/>
      <c r="EC728" s="74"/>
      <c r="ED728" s="74"/>
      <c r="EE728" s="74"/>
      <c r="EF728" s="74"/>
      <c r="EG728" s="74"/>
      <c r="EH728" s="74"/>
      <c r="EI728" s="74"/>
      <c r="EJ728" s="74"/>
      <c r="EK728" s="74"/>
      <c r="EL728" s="74"/>
      <c r="EM728" s="74"/>
      <c r="EN728" s="74"/>
      <c r="EO728" s="74"/>
      <c r="EP728" s="74"/>
      <c r="EQ728" s="74"/>
      <c r="ER728" s="74"/>
      <c r="ES728" s="74"/>
      <c r="ET728" s="74"/>
      <c r="EU728" s="74"/>
      <c r="EV728" s="74"/>
      <c r="EW728" s="74"/>
      <c r="EX728" s="74"/>
      <c r="EY728" s="74"/>
      <c r="EZ728" s="74"/>
      <c r="FA728" s="74"/>
      <c r="FB728" s="74"/>
      <c r="FC728" s="74"/>
      <c r="FD728" s="74"/>
      <c r="FE728" s="74"/>
      <c r="FF728" s="74"/>
      <c r="FG728" s="74"/>
      <c r="FH728" s="74"/>
      <c r="FI728" s="74"/>
      <c r="FJ728" s="74"/>
      <c r="FK728" s="74"/>
      <c r="FL728" s="74"/>
      <c r="FM728" s="74"/>
      <c r="FN728" s="74"/>
      <c r="FO728" s="74"/>
      <c r="FP728" s="74"/>
      <c r="FQ728" s="74"/>
      <c r="FR728" s="74"/>
      <c r="FS728" s="74"/>
      <c r="FT728" s="74"/>
      <c r="FU728" s="74"/>
      <c r="FV728" s="74"/>
      <c r="FW728" s="74"/>
      <c r="FX728" s="74"/>
      <c r="FY728" s="74"/>
      <c r="FZ728" s="74"/>
      <c r="GA728" s="74"/>
      <c r="GB728" s="74"/>
      <c r="GC728" s="74"/>
    </row>
    <row r="729" spans="4:185">
      <c r="D729" s="74"/>
      <c r="E729" s="74"/>
      <c r="F729" s="74"/>
      <c r="G729" s="74"/>
      <c r="H729" s="74"/>
      <c r="I729" s="74"/>
      <c r="J729" s="74"/>
      <c r="K729" s="74"/>
      <c r="L729" s="74"/>
      <c r="M729" s="74"/>
      <c r="N729" s="74"/>
      <c r="O729" s="74"/>
      <c r="P729" s="74"/>
      <c r="Q729" s="74"/>
      <c r="R729" s="74"/>
      <c r="S729" s="74"/>
      <c r="T729" s="74"/>
      <c r="U729" s="74"/>
      <c r="V729" s="74"/>
      <c r="W729" s="74"/>
      <c r="X729" s="74"/>
      <c r="Y729" s="74"/>
      <c r="Z729" s="74"/>
      <c r="AA729" s="74"/>
      <c r="AB729" s="74"/>
      <c r="AC729" s="74"/>
      <c r="AD729" s="74"/>
      <c r="AE729" s="74"/>
      <c r="AF729" s="74"/>
      <c r="AG729" s="74"/>
      <c r="AH729" s="74"/>
      <c r="AI729" s="74"/>
      <c r="AJ729" s="74"/>
      <c r="AK729" s="74"/>
      <c r="AL729" s="74"/>
      <c r="AM729" s="74"/>
      <c r="AN729" s="74"/>
      <c r="AO729" s="74"/>
      <c r="AP729" s="74"/>
      <c r="AQ729" s="74"/>
      <c r="AR729" s="74"/>
      <c r="AS729" s="74"/>
      <c r="AT729" s="74"/>
      <c r="AU729" s="74"/>
      <c r="AV729" s="74"/>
      <c r="AW729" s="74"/>
      <c r="AX729" s="74"/>
      <c r="AY729" s="74"/>
      <c r="AZ729" s="74"/>
      <c r="BA729" s="74"/>
      <c r="BB729" s="74"/>
      <c r="BC729" s="74"/>
      <c r="BD729" s="74"/>
      <c r="BE729" s="74"/>
      <c r="BF729" s="74"/>
      <c r="BG729" s="74"/>
      <c r="BH729" s="74"/>
      <c r="BI729" s="74"/>
      <c r="BJ729" s="74"/>
      <c r="BK729" s="74"/>
      <c r="BL729" s="74"/>
      <c r="BM729" s="74"/>
      <c r="BN729" s="74"/>
      <c r="BO729" s="74"/>
      <c r="BP729" s="74"/>
      <c r="BQ729" s="74"/>
      <c r="BR729" s="74"/>
      <c r="BS729" s="74"/>
      <c r="BT729" s="74"/>
      <c r="BU729" s="74"/>
      <c r="BV729" s="74"/>
      <c r="BW729" s="74"/>
      <c r="BX729" s="74"/>
      <c r="BY729" s="74"/>
      <c r="BZ729" s="74"/>
      <c r="CA729" s="74"/>
      <c r="CB729" s="74"/>
      <c r="CC729" s="74"/>
      <c r="CD729" s="74"/>
      <c r="CE729" s="74"/>
      <c r="CF729" s="74"/>
      <c r="CG729" s="74"/>
      <c r="CH729" s="74"/>
      <c r="CI729" s="74"/>
      <c r="CJ729" s="74"/>
      <c r="CK729" s="74"/>
      <c r="CL729" s="74"/>
      <c r="CM729" s="74"/>
      <c r="CN729" s="74"/>
      <c r="CO729" s="74"/>
      <c r="CP729" s="74"/>
      <c r="CQ729" s="74"/>
      <c r="CR729" s="74"/>
      <c r="CS729" s="74"/>
      <c r="CT729" s="74"/>
      <c r="CU729" s="74"/>
      <c r="CV729" s="74"/>
      <c r="CW729" s="74"/>
      <c r="CX729" s="74"/>
      <c r="CY729" s="74"/>
      <c r="CZ729" s="74"/>
      <c r="DA729" s="74"/>
      <c r="DB729" s="74"/>
      <c r="DC729" s="74"/>
      <c r="DD729" s="74"/>
      <c r="DE729" s="74"/>
      <c r="DF729" s="74"/>
      <c r="DG729" s="74"/>
      <c r="DH729" s="74"/>
      <c r="DI729" s="74"/>
      <c r="DJ729" s="74"/>
      <c r="DK729" s="74"/>
      <c r="DL729" s="74"/>
      <c r="DM729" s="74"/>
      <c r="DN729" s="74"/>
      <c r="DO729" s="74"/>
      <c r="DP729" s="74"/>
      <c r="DQ729" s="74"/>
      <c r="DR729" s="74"/>
      <c r="DS729" s="74"/>
      <c r="DT729" s="74"/>
      <c r="DU729" s="74"/>
      <c r="DV729" s="74"/>
      <c r="DW729" s="74"/>
      <c r="DX729" s="74"/>
      <c r="DY729" s="74"/>
      <c r="DZ729" s="74"/>
      <c r="EA729" s="74"/>
      <c r="EB729" s="74"/>
      <c r="EC729" s="74"/>
      <c r="ED729" s="74"/>
      <c r="EE729" s="74"/>
      <c r="EF729" s="74"/>
      <c r="EG729" s="74"/>
      <c r="EH729" s="74"/>
      <c r="EI729" s="74"/>
      <c r="EJ729" s="74"/>
      <c r="EK729" s="74"/>
      <c r="EL729" s="74"/>
      <c r="EM729" s="74"/>
      <c r="EN729" s="74"/>
      <c r="EO729" s="74"/>
      <c r="EP729" s="74"/>
      <c r="EQ729" s="74"/>
      <c r="ER729" s="74"/>
      <c r="ES729" s="74"/>
      <c r="ET729" s="74"/>
      <c r="EU729" s="74"/>
      <c r="EV729" s="74"/>
      <c r="EW729" s="74"/>
      <c r="EX729" s="74"/>
      <c r="EY729" s="74"/>
      <c r="EZ729" s="74"/>
      <c r="FA729" s="74"/>
      <c r="FB729" s="74"/>
      <c r="FC729" s="74"/>
      <c r="FD729" s="74"/>
      <c r="FE729" s="74"/>
      <c r="FF729" s="74"/>
      <c r="FG729" s="74"/>
      <c r="FH729" s="74"/>
      <c r="FI729" s="74"/>
      <c r="FJ729" s="74"/>
      <c r="FK729" s="74"/>
      <c r="FL729" s="74"/>
      <c r="FM729" s="74"/>
      <c r="FN729" s="74"/>
      <c r="FO729" s="74"/>
      <c r="FP729" s="74"/>
      <c r="FQ729" s="74"/>
      <c r="FR729" s="74"/>
      <c r="FS729" s="74"/>
      <c r="FT729" s="74"/>
      <c r="FU729" s="74"/>
      <c r="FV729" s="74"/>
      <c r="FW729" s="74"/>
      <c r="FX729" s="74"/>
      <c r="FY729" s="74"/>
      <c r="FZ729" s="74"/>
      <c r="GA729" s="74"/>
      <c r="GB729" s="74"/>
      <c r="GC729" s="74"/>
    </row>
    <row r="730" spans="4:185">
      <c r="D730" s="74"/>
      <c r="E730" s="74"/>
      <c r="F730" s="74"/>
      <c r="G730" s="74"/>
      <c r="H730" s="74"/>
      <c r="I730" s="74"/>
      <c r="J730" s="74"/>
      <c r="K730" s="74"/>
      <c r="L730" s="74"/>
      <c r="M730" s="74"/>
      <c r="N730" s="74"/>
      <c r="O730" s="74"/>
      <c r="P730" s="74"/>
      <c r="Q730" s="74"/>
      <c r="R730" s="74"/>
      <c r="S730" s="74"/>
      <c r="T730" s="74"/>
      <c r="U730" s="74"/>
      <c r="V730" s="74"/>
      <c r="W730" s="74"/>
      <c r="X730" s="74"/>
      <c r="Y730" s="74"/>
      <c r="Z730" s="74"/>
      <c r="AA730" s="74"/>
      <c r="AB730" s="74"/>
      <c r="AC730" s="74"/>
      <c r="AD730" s="74"/>
      <c r="AE730" s="74"/>
      <c r="AF730" s="74"/>
      <c r="AG730" s="74"/>
      <c r="AH730" s="74"/>
      <c r="AI730" s="74"/>
      <c r="AJ730" s="74"/>
      <c r="AK730" s="74"/>
      <c r="AL730" s="74"/>
      <c r="AM730" s="74"/>
      <c r="AN730" s="74"/>
      <c r="AO730" s="74"/>
      <c r="AP730" s="74"/>
      <c r="AQ730" s="74"/>
      <c r="AR730" s="74"/>
      <c r="AS730" s="74"/>
      <c r="AT730" s="74"/>
      <c r="AU730" s="74"/>
      <c r="AV730" s="74"/>
      <c r="AW730" s="74"/>
      <c r="AX730" s="74"/>
      <c r="AY730" s="74"/>
      <c r="AZ730" s="74"/>
      <c r="BA730" s="74"/>
      <c r="BB730" s="74"/>
      <c r="BC730" s="74"/>
      <c r="BD730" s="74"/>
      <c r="BE730" s="74"/>
      <c r="BF730" s="74"/>
      <c r="BG730" s="74"/>
      <c r="BH730" s="74"/>
      <c r="BI730" s="74"/>
      <c r="BJ730" s="74"/>
      <c r="BK730" s="74"/>
      <c r="BL730" s="74"/>
      <c r="BM730" s="74"/>
      <c r="BN730" s="74"/>
      <c r="BO730" s="74"/>
      <c r="BP730" s="74"/>
      <c r="BQ730" s="74"/>
      <c r="BR730" s="74"/>
      <c r="BS730" s="74"/>
      <c r="BT730" s="74"/>
      <c r="BU730" s="74"/>
      <c r="BV730" s="74"/>
      <c r="BW730" s="74"/>
      <c r="BX730" s="74"/>
      <c r="BY730" s="74"/>
      <c r="BZ730" s="74"/>
      <c r="CA730" s="74"/>
      <c r="CB730" s="74"/>
      <c r="CC730" s="74"/>
      <c r="CD730" s="74"/>
      <c r="CE730" s="74"/>
      <c r="CF730" s="74"/>
      <c r="CG730" s="74"/>
      <c r="CH730" s="74"/>
      <c r="CI730" s="74"/>
      <c r="CJ730" s="74"/>
      <c r="CK730" s="74"/>
      <c r="CL730" s="74"/>
      <c r="CM730" s="74"/>
      <c r="CN730" s="74"/>
      <c r="CO730" s="74"/>
      <c r="CP730" s="74"/>
      <c r="CQ730" s="74"/>
      <c r="CR730" s="74"/>
      <c r="CS730" s="74"/>
      <c r="CT730" s="74"/>
      <c r="CU730" s="74"/>
      <c r="CV730" s="74"/>
      <c r="CW730" s="74"/>
      <c r="CX730" s="74"/>
      <c r="CY730" s="74"/>
      <c r="CZ730" s="74"/>
      <c r="DA730" s="74"/>
      <c r="DB730" s="74"/>
      <c r="DC730" s="74"/>
      <c r="DD730" s="74"/>
      <c r="DE730" s="74"/>
      <c r="DF730" s="74"/>
      <c r="DG730" s="74"/>
      <c r="DH730" s="74"/>
      <c r="DI730" s="74"/>
      <c r="DJ730" s="74"/>
      <c r="DK730" s="74"/>
      <c r="DL730" s="74"/>
      <c r="DM730" s="74"/>
      <c r="DN730" s="74"/>
      <c r="DO730" s="74"/>
      <c r="DP730" s="74"/>
      <c r="DQ730" s="74"/>
      <c r="DR730" s="74"/>
      <c r="DS730" s="74"/>
      <c r="DT730" s="74"/>
      <c r="DU730" s="74"/>
      <c r="DV730" s="74"/>
      <c r="DW730" s="74"/>
      <c r="DX730" s="74"/>
      <c r="DY730" s="74"/>
      <c r="DZ730" s="74"/>
      <c r="EA730" s="74"/>
      <c r="EB730" s="74"/>
      <c r="EC730" s="74"/>
      <c r="ED730" s="74"/>
      <c r="EE730" s="74"/>
      <c r="EF730" s="74"/>
      <c r="EG730" s="74"/>
      <c r="EH730" s="74"/>
      <c r="EI730" s="74"/>
      <c r="EJ730" s="74"/>
      <c r="EK730" s="74"/>
      <c r="EL730" s="74"/>
      <c r="EM730" s="74"/>
      <c r="EN730" s="74"/>
      <c r="EO730" s="74"/>
      <c r="EP730" s="74"/>
      <c r="EQ730" s="74"/>
      <c r="ER730" s="74"/>
      <c r="ES730" s="74"/>
      <c r="ET730" s="74"/>
      <c r="EU730" s="74"/>
      <c r="EV730" s="74"/>
      <c r="EW730" s="74"/>
      <c r="EX730" s="74"/>
      <c r="EY730" s="74"/>
      <c r="EZ730" s="74"/>
      <c r="FA730" s="74"/>
      <c r="FB730" s="74"/>
      <c r="FC730" s="74"/>
      <c r="FD730" s="74"/>
      <c r="FE730" s="74"/>
      <c r="FF730" s="74"/>
      <c r="FG730" s="74"/>
      <c r="FH730" s="74"/>
      <c r="FI730" s="74"/>
      <c r="FJ730" s="74"/>
      <c r="FK730" s="74"/>
      <c r="FL730" s="74"/>
      <c r="FM730" s="74"/>
      <c r="FN730" s="74"/>
      <c r="FO730" s="74"/>
      <c r="FP730" s="74"/>
      <c r="FQ730" s="74"/>
      <c r="FR730" s="74"/>
      <c r="FS730" s="74"/>
      <c r="FT730" s="74"/>
      <c r="FU730" s="74"/>
      <c r="FV730" s="74"/>
      <c r="FW730" s="74"/>
      <c r="FX730" s="74"/>
      <c r="FY730" s="74"/>
      <c r="FZ730" s="74"/>
      <c r="GA730" s="74"/>
      <c r="GB730" s="74"/>
      <c r="GC730" s="74"/>
    </row>
    <row r="731" spans="4:185">
      <c r="D731" s="74"/>
      <c r="E731" s="74"/>
      <c r="F731" s="74"/>
      <c r="G731" s="74"/>
      <c r="H731" s="74"/>
      <c r="I731" s="74"/>
      <c r="J731" s="74"/>
      <c r="K731" s="74"/>
      <c r="L731" s="74"/>
      <c r="M731" s="74"/>
      <c r="N731" s="74"/>
      <c r="O731" s="74"/>
      <c r="P731" s="74"/>
      <c r="Q731" s="74"/>
      <c r="R731" s="74"/>
      <c r="S731" s="74"/>
      <c r="T731" s="74"/>
      <c r="U731" s="74"/>
      <c r="V731" s="74"/>
      <c r="W731" s="74"/>
      <c r="X731" s="74"/>
      <c r="Y731" s="74"/>
      <c r="Z731" s="74"/>
      <c r="AA731" s="74"/>
      <c r="AB731" s="74"/>
      <c r="AC731" s="74"/>
      <c r="AD731" s="74"/>
      <c r="AE731" s="74"/>
      <c r="AF731" s="74"/>
      <c r="AG731" s="74"/>
      <c r="AH731" s="74"/>
      <c r="AI731" s="74"/>
      <c r="AJ731" s="74"/>
      <c r="AK731" s="74"/>
      <c r="AL731" s="74"/>
      <c r="AM731" s="74"/>
      <c r="AN731" s="74"/>
      <c r="AO731" s="74"/>
      <c r="AP731" s="74"/>
      <c r="AQ731" s="74"/>
      <c r="AR731" s="74"/>
      <c r="AS731" s="74"/>
      <c r="AT731" s="74"/>
      <c r="AU731" s="74"/>
      <c r="AV731" s="74"/>
      <c r="AW731" s="74"/>
      <c r="AX731" s="74"/>
      <c r="AY731" s="74"/>
      <c r="AZ731" s="74"/>
      <c r="BA731" s="74"/>
      <c r="BB731" s="74"/>
      <c r="BC731" s="74"/>
      <c r="BD731" s="74"/>
      <c r="BE731" s="74"/>
      <c r="BF731" s="74"/>
      <c r="BG731" s="74"/>
      <c r="BH731" s="74"/>
      <c r="BI731" s="74"/>
      <c r="BJ731" s="74"/>
      <c r="BK731" s="74"/>
      <c r="BL731" s="74"/>
      <c r="BM731" s="74"/>
      <c r="BN731" s="74"/>
      <c r="BO731" s="74"/>
      <c r="BP731" s="74"/>
      <c r="BQ731" s="74"/>
      <c r="BR731" s="74"/>
      <c r="BS731" s="74"/>
      <c r="BT731" s="74"/>
      <c r="BU731" s="74"/>
      <c r="BV731" s="74"/>
      <c r="BW731" s="74"/>
      <c r="BX731" s="74"/>
      <c r="BY731" s="74"/>
      <c r="BZ731" s="74"/>
      <c r="CA731" s="74"/>
      <c r="CB731" s="74"/>
      <c r="CC731" s="74"/>
      <c r="CD731" s="74"/>
      <c r="CE731" s="74"/>
      <c r="CF731" s="74"/>
      <c r="CG731" s="74"/>
      <c r="CH731" s="74"/>
      <c r="CI731" s="74"/>
      <c r="CJ731" s="74"/>
      <c r="CK731" s="74"/>
      <c r="CL731" s="74"/>
      <c r="CM731" s="74"/>
      <c r="CN731" s="74"/>
      <c r="CO731" s="74"/>
      <c r="CP731" s="74"/>
      <c r="CQ731" s="74"/>
      <c r="CR731" s="74"/>
      <c r="CS731" s="74"/>
      <c r="CT731" s="74"/>
      <c r="CU731" s="74"/>
      <c r="CV731" s="74"/>
      <c r="CW731" s="74"/>
      <c r="CX731" s="74"/>
      <c r="CY731" s="74"/>
      <c r="CZ731" s="74"/>
      <c r="DA731" s="74"/>
      <c r="DB731" s="74"/>
      <c r="DC731" s="74"/>
      <c r="DD731" s="74"/>
      <c r="DE731" s="74"/>
      <c r="DF731" s="74"/>
      <c r="DG731" s="74"/>
      <c r="DH731" s="74"/>
      <c r="DI731" s="74"/>
      <c r="DJ731" s="74"/>
      <c r="DK731" s="74"/>
      <c r="DL731" s="74"/>
      <c r="DM731" s="74"/>
      <c r="DN731" s="74"/>
      <c r="DO731" s="74"/>
      <c r="DP731" s="74"/>
      <c r="DQ731" s="74"/>
      <c r="DR731" s="74"/>
      <c r="DS731" s="74"/>
      <c r="DT731" s="74"/>
      <c r="DU731" s="74"/>
      <c r="DV731" s="74"/>
      <c r="DW731" s="74"/>
      <c r="DX731" s="74"/>
      <c r="DY731" s="74"/>
      <c r="DZ731" s="74"/>
      <c r="EA731" s="74"/>
      <c r="EB731" s="74"/>
      <c r="EC731" s="74"/>
      <c r="ED731" s="74"/>
      <c r="EE731" s="74"/>
      <c r="EF731" s="74"/>
      <c r="EG731" s="74"/>
      <c r="EH731" s="74"/>
      <c r="EI731" s="74"/>
      <c r="EJ731" s="74"/>
      <c r="EK731" s="74"/>
      <c r="EL731" s="74"/>
      <c r="EM731" s="74"/>
      <c r="EN731" s="74"/>
      <c r="EO731" s="74"/>
      <c r="EP731" s="74"/>
      <c r="EQ731" s="74"/>
      <c r="ER731" s="74"/>
      <c r="ES731" s="74"/>
      <c r="ET731" s="74"/>
      <c r="EU731" s="74"/>
      <c r="EV731" s="74"/>
      <c r="EW731" s="74"/>
      <c r="EX731" s="74"/>
      <c r="EY731" s="74"/>
      <c r="EZ731" s="74"/>
      <c r="FA731" s="74"/>
      <c r="FB731" s="74"/>
      <c r="FC731" s="74"/>
      <c r="FD731" s="74"/>
      <c r="FE731" s="74"/>
      <c r="FF731" s="74"/>
      <c r="FG731" s="74"/>
      <c r="FH731" s="74"/>
      <c r="FI731" s="74"/>
      <c r="FJ731" s="74"/>
      <c r="FK731" s="74"/>
      <c r="FL731" s="74"/>
      <c r="FM731" s="74"/>
      <c r="FN731" s="74"/>
      <c r="FO731" s="74"/>
      <c r="FP731" s="74"/>
      <c r="FQ731" s="74"/>
      <c r="FR731" s="74"/>
      <c r="FS731" s="74"/>
      <c r="FT731" s="74"/>
      <c r="FU731" s="74"/>
      <c r="FV731" s="74"/>
      <c r="FW731" s="74"/>
      <c r="FX731" s="74"/>
      <c r="FY731" s="74"/>
      <c r="FZ731" s="74"/>
      <c r="GA731" s="74"/>
      <c r="GB731" s="74"/>
      <c r="GC731" s="74"/>
    </row>
    <row r="732" spans="4:185">
      <c r="D732" s="74"/>
      <c r="E732" s="74"/>
      <c r="F732" s="74"/>
      <c r="G732" s="74"/>
      <c r="H732" s="74"/>
      <c r="I732" s="74"/>
      <c r="J732" s="74"/>
      <c r="K732" s="74"/>
      <c r="L732" s="74"/>
      <c r="M732" s="74"/>
      <c r="N732" s="74"/>
      <c r="O732" s="74"/>
      <c r="P732" s="74"/>
      <c r="Q732" s="74"/>
      <c r="R732" s="74"/>
      <c r="S732" s="74"/>
      <c r="T732" s="74"/>
      <c r="U732" s="74"/>
      <c r="V732" s="74"/>
      <c r="W732" s="74"/>
      <c r="X732" s="74"/>
      <c r="Y732" s="74"/>
      <c r="Z732" s="74"/>
      <c r="AA732" s="74"/>
      <c r="AB732" s="74"/>
      <c r="AC732" s="74"/>
      <c r="AD732" s="74"/>
      <c r="AE732" s="74"/>
      <c r="AF732" s="74"/>
      <c r="AG732" s="74"/>
      <c r="AH732" s="74"/>
      <c r="AI732" s="74"/>
      <c r="AJ732" s="74"/>
      <c r="AK732" s="74"/>
      <c r="AL732" s="74"/>
      <c r="AM732" s="74"/>
      <c r="AN732" s="74"/>
      <c r="AO732" s="74"/>
      <c r="AP732" s="74"/>
      <c r="AQ732" s="74"/>
      <c r="AR732" s="74"/>
      <c r="AS732" s="74"/>
      <c r="AT732" s="74"/>
      <c r="AU732" s="74"/>
      <c r="AV732" s="74"/>
      <c r="AW732" s="74"/>
      <c r="AX732" s="74"/>
      <c r="AY732" s="74"/>
      <c r="AZ732" s="74"/>
      <c r="BA732" s="74"/>
      <c r="BB732" s="74"/>
      <c r="BC732" s="74"/>
      <c r="BD732" s="74"/>
      <c r="BE732" s="74"/>
      <c r="BF732" s="74"/>
      <c r="BG732" s="74"/>
      <c r="BH732" s="74"/>
      <c r="BI732" s="74"/>
      <c r="BJ732" s="74"/>
      <c r="BK732" s="74"/>
      <c r="BL732" s="74"/>
      <c r="BM732" s="74"/>
      <c r="BN732" s="74"/>
      <c r="BO732" s="74"/>
      <c r="BP732" s="74"/>
      <c r="BQ732" s="74"/>
      <c r="BR732" s="74"/>
      <c r="BS732" s="74"/>
      <c r="BT732" s="74"/>
      <c r="BU732" s="74"/>
      <c r="BV732" s="74"/>
      <c r="BW732" s="74"/>
      <c r="BX732" s="74"/>
      <c r="BY732" s="74"/>
      <c r="BZ732" s="74"/>
      <c r="CA732" s="74"/>
      <c r="CB732" s="74"/>
      <c r="CC732" s="74"/>
      <c r="CD732" s="74"/>
      <c r="CE732" s="74"/>
      <c r="CF732" s="74"/>
      <c r="CG732" s="74"/>
      <c r="CH732" s="74"/>
      <c r="CI732" s="74"/>
      <c r="CJ732" s="74"/>
      <c r="CK732" s="74"/>
      <c r="CL732" s="74"/>
      <c r="CM732" s="74"/>
      <c r="CN732" s="74"/>
      <c r="CO732" s="74"/>
      <c r="CP732" s="74"/>
      <c r="CQ732" s="74"/>
      <c r="CR732" s="74"/>
      <c r="CS732" s="74"/>
      <c r="CT732" s="74"/>
      <c r="CU732" s="74"/>
      <c r="CV732" s="74"/>
      <c r="CW732" s="74"/>
      <c r="CX732" s="74"/>
      <c r="CY732" s="74"/>
      <c r="CZ732" s="74"/>
      <c r="DA732" s="74"/>
      <c r="DB732" s="74"/>
      <c r="DC732" s="74"/>
      <c r="DD732" s="74"/>
      <c r="DE732" s="74"/>
      <c r="DF732" s="74"/>
      <c r="DG732" s="74"/>
      <c r="DH732" s="74"/>
      <c r="DI732" s="74"/>
      <c r="DJ732" s="74"/>
      <c r="DK732" s="74"/>
      <c r="DL732" s="74"/>
      <c r="DM732" s="74"/>
      <c r="DN732" s="74"/>
      <c r="DO732" s="74"/>
      <c r="DP732" s="74"/>
      <c r="DQ732" s="74"/>
      <c r="DR732" s="74"/>
      <c r="DS732" s="74"/>
      <c r="DT732" s="74"/>
      <c r="DU732" s="74"/>
      <c r="DV732" s="74"/>
      <c r="DW732" s="74"/>
      <c r="DX732" s="74"/>
      <c r="DY732" s="74"/>
      <c r="DZ732" s="74"/>
      <c r="EA732" s="74"/>
      <c r="EB732" s="74"/>
      <c r="EC732" s="74"/>
      <c r="ED732" s="74"/>
      <c r="EE732" s="74"/>
      <c r="EF732" s="74"/>
      <c r="EG732" s="74"/>
      <c r="EH732" s="74"/>
      <c r="EI732" s="74"/>
      <c r="EJ732" s="74"/>
      <c r="EK732" s="74"/>
      <c r="EL732" s="74"/>
      <c r="EM732" s="74"/>
      <c r="EN732" s="74"/>
      <c r="EO732" s="74"/>
      <c r="EP732" s="74"/>
      <c r="EQ732" s="74"/>
      <c r="ER732" s="74"/>
      <c r="ES732" s="74"/>
      <c r="ET732" s="74"/>
      <c r="EU732" s="74"/>
      <c r="EV732" s="74"/>
      <c r="EW732" s="74"/>
      <c r="EX732" s="74"/>
      <c r="EY732" s="74"/>
      <c r="EZ732" s="74"/>
      <c r="FA732" s="74"/>
      <c r="FB732" s="74"/>
      <c r="FC732" s="74"/>
      <c r="FD732" s="74"/>
      <c r="FE732" s="74"/>
      <c r="FF732" s="74"/>
      <c r="FG732" s="74"/>
      <c r="FH732" s="74"/>
      <c r="FI732" s="74"/>
      <c r="FJ732" s="74"/>
      <c r="FK732" s="74"/>
      <c r="FL732" s="74"/>
      <c r="FM732" s="74"/>
      <c r="FN732" s="74"/>
      <c r="FO732" s="74"/>
      <c r="FP732" s="74"/>
      <c r="FQ732" s="74"/>
      <c r="FR732" s="74"/>
      <c r="FS732" s="74"/>
      <c r="FT732" s="74"/>
      <c r="FU732" s="74"/>
      <c r="FV732" s="74"/>
      <c r="FW732" s="74"/>
      <c r="FX732" s="74"/>
      <c r="FY732" s="74"/>
      <c r="FZ732" s="74"/>
      <c r="GA732" s="74"/>
      <c r="GB732" s="74"/>
      <c r="GC732" s="74"/>
    </row>
    <row r="733" spans="4:185">
      <c r="D733" s="74"/>
      <c r="E733" s="74"/>
      <c r="F733" s="74"/>
      <c r="G733" s="74"/>
      <c r="H733" s="74"/>
      <c r="I733" s="74"/>
      <c r="J733" s="74"/>
      <c r="K733" s="74"/>
      <c r="L733" s="74"/>
      <c r="M733" s="74"/>
      <c r="N733" s="74"/>
      <c r="O733" s="74"/>
      <c r="P733" s="74"/>
      <c r="Q733" s="74"/>
      <c r="R733" s="74"/>
      <c r="S733" s="74"/>
      <c r="T733" s="74"/>
      <c r="U733" s="74"/>
      <c r="V733" s="74"/>
      <c r="W733" s="74"/>
      <c r="X733" s="74"/>
      <c r="Y733" s="74"/>
      <c r="Z733" s="74"/>
      <c r="AA733" s="74"/>
      <c r="AB733" s="74"/>
      <c r="AC733" s="74"/>
      <c r="AD733" s="74"/>
      <c r="AE733" s="74"/>
      <c r="AF733" s="74"/>
      <c r="AG733" s="74"/>
      <c r="AH733" s="74"/>
      <c r="AI733" s="74"/>
      <c r="AJ733" s="74"/>
      <c r="AK733" s="74"/>
      <c r="AL733" s="74"/>
      <c r="AM733" s="74"/>
      <c r="AN733" s="74"/>
      <c r="AO733" s="74"/>
      <c r="AP733" s="74"/>
      <c r="AQ733" s="74"/>
      <c r="AR733" s="74"/>
      <c r="AS733" s="74"/>
      <c r="AT733" s="74"/>
      <c r="AU733" s="74"/>
      <c r="AV733" s="74"/>
      <c r="AW733" s="74"/>
      <c r="AX733" s="74"/>
      <c r="AY733" s="74"/>
      <c r="AZ733" s="74"/>
      <c r="BA733" s="74"/>
      <c r="BB733" s="74"/>
      <c r="BC733" s="74"/>
      <c r="BD733" s="74"/>
      <c r="BE733" s="74"/>
      <c r="BF733" s="74"/>
      <c r="BG733" s="74"/>
      <c r="BH733" s="74"/>
      <c r="BI733" s="74"/>
      <c r="BJ733" s="74"/>
      <c r="BK733" s="74"/>
      <c r="BL733" s="74"/>
      <c r="BM733" s="74"/>
      <c r="BN733" s="74"/>
      <c r="BO733" s="74"/>
      <c r="BP733" s="74"/>
      <c r="BQ733" s="74"/>
      <c r="BR733" s="74"/>
      <c r="BS733" s="74"/>
      <c r="BT733" s="74"/>
      <c r="BU733" s="74"/>
      <c r="BV733" s="74"/>
      <c r="BW733" s="74"/>
      <c r="BX733" s="74"/>
      <c r="BY733" s="74"/>
      <c r="BZ733" s="74"/>
      <c r="CA733" s="74"/>
      <c r="CB733" s="74"/>
      <c r="CC733" s="74"/>
      <c r="CD733" s="74"/>
      <c r="CE733" s="74"/>
      <c r="CF733" s="74"/>
      <c r="CG733" s="74"/>
      <c r="CH733" s="74"/>
      <c r="CI733" s="74"/>
      <c r="CJ733" s="74"/>
      <c r="CK733" s="74"/>
      <c r="CL733" s="74"/>
      <c r="CM733" s="74"/>
      <c r="CN733" s="74"/>
      <c r="CO733" s="74"/>
      <c r="CP733" s="74"/>
      <c r="CQ733" s="74"/>
      <c r="CR733" s="74"/>
      <c r="CS733" s="74"/>
      <c r="CT733" s="74"/>
      <c r="CU733" s="74"/>
      <c r="CV733" s="74"/>
      <c r="CW733" s="74"/>
      <c r="CX733" s="74"/>
      <c r="CY733" s="74"/>
      <c r="CZ733" s="74"/>
      <c r="DA733" s="74"/>
      <c r="DB733" s="74"/>
      <c r="DC733" s="74"/>
      <c r="DD733" s="74"/>
      <c r="DE733" s="74"/>
      <c r="DF733" s="74"/>
      <c r="DG733" s="74"/>
      <c r="DH733" s="74"/>
      <c r="DI733" s="74"/>
      <c r="DJ733" s="74"/>
      <c r="DK733" s="74"/>
      <c r="DL733" s="74"/>
      <c r="DM733" s="74"/>
      <c r="DN733" s="74"/>
      <c r="DO733" s="74"/>
      <c r="DP733" s="74"/>
      <c r="DQ733" s="74"/>
      <c r="DR733" s="74"/>
      <c r="DS733" s="74"/>
      <c r="DT733" s="74"/>
      <c r="DU733" s="74"/>
      <c r="DV733" s="74"/>
      <c r="DW733" s="74"/>
      <c r="DX733" s="74"/>
      <c r="DY733" s="74"/>
      <c r="DZ733" s="74"/>
      <c r="EA733" s="74"/>
      <c r="EB733" s="74"/>
      <c r="EC733" s="74"/>
      <c r="ED733" s="74"/>
      <c r="EE733" s="74"/>
      <c r="EF733" s="74"/>
      <c r="EG733" s="74"/>
      <c r="EH733" s="74"/>
      <c r="EI733" s="74"/>
      <c r="EJ733" s="74"/>
      <c r="EK733" s="74"/>
      <c r="EL733" s="74"/>
      <c r="EM733" s="74"/>
      <c r="EN733" s="74"/>
      <c r="EO733" s="74"/>
      <c r="EP733" s="74"/>
      <c r="EQ733" s="74"/>
      <c r="ER733" s="74"/>
      <c r="ES733" s="74"/>
      <c r="ET733" s="74"/>
      <c r="EU733" s="74"/>
      <c r="EV733" s="74"/>
      <c r="EW733" s="74"/>
      <c r="EX733" s="74"/>
      <c r="EY733" s="74"/>
      <c r="EZ733" s="74"/>
      <c r="FA733" s="74"/>
      <c r="FB733" s="74"/>
      <c r="FC733" s="74"/>
      <c r="FD733" s="74"/>
      <c r="FE733" s="74"/>
      <c r="FF733" s="74"/>
      <c r="FG733" s="74"/>
      <c r="FH733" s="74"/>
      <c r="FI733" s="74"/>
      <c r="FJ733" s="74"/>
      <c r="FK733" s="74"/>
      <c r="FL733" s="74"/>
      <c r="FM733" s="74"/>
      <c r="FN733" s="74"/>
      <c r="FO733" s="74"/>
      <c r="FP733" s="74"/>
      <c r="FQ733" s="74"/>
      <c r="FR733" s="74"/>
      <c r="FS733" s="74"/>
      <c r="FT733" s="74"/>
      <c r="FU733" s="74"/>
      <c r="FV733" s="74"/>
      <c r="FW733" s="74"/>
      <c r="FX733" s="74"/>
      <c r="FY733" s="74"/>
      <c r="FZ733" s="74"/>
      <c r="GA733" s="74"/>
      <c r="GB733" s="74"/>
      <c r="GC733" s="74"/>
    </row>
    <row r="734" spans="4:185">
      <c r="D734" s="74"/>
      <c r="E734" s="74"/>
      <c r="F734" s="74"/>
      <c r="G734" s="74"/>
      <c r="H734" s="74"/>
      <c r="I734" s="74"/>
      <c r="J734" s="74"/>
      <c r="K734" s="74"/>
      <c r="L734" s="74"/>
      <c r="M734" s="74"/>
      <c r="N734" s="74"/>
      <c r="O734" s="74"/>
      <c r="P734" s="74"/>
      <c r="Q734" s="74"/>
      <c r="R734" s="74"/>
      <c r="S734" s="74"/>
      <c r="T734" s="74"/>
      <c r="U734" s="74"/>
      <c r="V734" s="74"/>
      <c r="W734" s="74"/>
      <c r="X734" s="74"/>
      <c r="Y734" s="74"/>
      <c r="Z734" s="74"/>
      <c r="AA734" s="74"/>
      <c r="AB734" s="74"/>
      <c r="AC734" s="74"/>
      <c r="AD734" s="74"/>
      <c r="AE734" s="74"/>
      <c r="AF734" s="74"/>
      <c r="AG734" s="74"/>
      <c r="AH734" s="74"/>
      <c r="AI734" s="74"/>
      <c r="AJ734" s="74"/>
      <c r="AK734" s="74"/>
      <c r="AL734" s="74"/>
      <c r="AM734" s="74"/>
      <c r="AN734" s="74"/>
      <c r="AO734" s="74"/>
      <c r="AP734" s="74"/>
      <c r="AQ734" s="74"/>
      <c r="AR734" s="74"/>
      <c r="AS734" s="74"/>
      <c r="AT734" s="74"/>
      <c r="AU734" s="74"/>
      <c r="AV734" s="74"/>
      <c r="AW734" s="74"/>
      <c r="AX734" s="74"/>
      <c r="AY734" s="74"/>
      <c r="AZ734" s="74"/>
      <c r="BA734" s="74"/>
      <c r="BB734" s="74"/>
      <c r="BC734" s="74"/>
      <c r="BD734" s="74"/>
      <c r="BE734" s="74"/>
      <c r="BF734" s="74"/>
      <c r="BG734" s="74"/>
      <c r="BH734" s="74"/>
      <c r="BI734" s="74"/>
      <c r="BJ734" s="74"/>
      <c r="BK734" s="74"/>
      <c r="BL734" s="74"/>
      <c r="BM734" s="74"/>
      <c r="BN734" s="74"/>
      <c r="BO734" s="74"/>
      <c r="BP734" s="74"/>
      <c r="BQ734" s="74"/>
      <c r="BR734" s="74"/>
      <c r="BS734" s="74"/>
      <c r="BT734" s="74"/>
      <c r="BU734" s="74"/>
      <c r="BV734" s="74"/>
      <c r="BW734" s="74"/>
      <c r="BX734" s="74"/>
      <c r="BY734" s="74"/>
      <c r="BZ734" s="74"/>
      <c r="CA734" s="74"/>
      <c r="CB734" s="74"/>
      <c r="CC734" s="74"/>
      <c r="CD734" s="74"/>
      <c r="CE734" s="74"/>
      <c r="CF734" s="74"/>
      <c r="CG734" s="74"/>
      <c r="CH734" s="74"/>
      <c r="CI734" s="74"/>
      <c r="CJ734" s="74"/>
      <c r="CK734" s="74"/>
      <c r="CL734" s="74"/>
      <c r="CM734" s="74"/>
      <c r="CN734" s="74"/>
      <c r="CO734" s="74"/>
      <c r="CP734" s="74"/>
      <c r="CQ734" s="74"/>
      <c r="CR734" s="74"/>
      <c r="CS734" s="74"/>
      <c r="CT734" s="74"/>
      <c r="CU734" s="74"/>
      <c r="CV734" s="74"/>
      <c r="CW734" s="74"/>
      <c r="CX734" s="74"/>
      <c r="CY734" s="74"/>
      <c r="CZ734" s="74"/>
      <c r="DA734" s="74"/>
      <c r="DB734" s="74"/>
      <c r="DC734" s="74"/>
      <c r="DD734" s="74"/>
      <c r="DE734" s="74"/>
      <c r="DF734" s="74"/>
      <c r="DG734" s="74"/>
      <c r="DH734" s="74"/>
      <c r="DI734" s="74"/>
      <c r="DJ734" s="74"/>
      <c r="DK734" s="74"/>
      <c r="DL734" s="74"/>
      <c r="DM734" s="74"/>
      <c r="DN734" s="74"/>
      <c r="DO734" s="74"/>
      <c r="DP734" s="74"/>
      <c r="DQ734" s="74"/>
      <c r="DR734" s="74"/>
      <c r="DS734" s="74"/>
      <c r="DT734" s="74"/>
      <c r="DU734" s="74"/>
      <c r="DV734" s="74"/>
      <c r="DW734" s="74"/>
      <c r="DX734" s="74"/>
      <c r="DY734" s="74"/>
      <c r="DZ734" s="74"/>
      <c r="EA734" s="74"/>
      <c r="EB734" s="74"/>
      <c r="EC734" s="74"/>
      <c r="ED734" s="74"/>
      <c r="EE734" s="74"/>
      <c r="EF734" s="74"/>
      <c r="EG734" s="74"/>
      <c r="EH734" s="74"/>
      <c r="EI734" s="74"/>
      <c r="EJ734" s="74"/>
      <c r="EK734" s="74"/>
      <c r="EL734" s="74"/>
      <c r="EM734" s="74"/>
      <c r="EN734" s="74"/>
      <c r="EO734" s="74"/>
      <c r="EP734" s="74"/>
      <c r="EQ734" s="74"/>
      <c r="ER734" s="74"/>
      <c r="ES734" s="74"/>
      <c r="ET734" s="74"/>
      <c r="EU734" s="74"/>
      <c r="EV734" s="74"/>
      <c r="EW734" s="74"/>
      <c r="EX734" s="74"/>
      <c r="EY734" s="74"/>
      <c r="EZ734" s="74"/>
      <c r="FA734" s="74"/>
      <c r="FB734" s="74"/>
      <c r="FC734" s="74"/>
      <c r="FD734" s="74"/>
      <c r="FE734" s="74"/>
      <c r="FF734" s="74"/>
      <c r="FG734" s="74"/>
      <c r="FH734" s="74"/>
      <c r="FI734" s="74"/>
      <c r="FJ734" s="74"/>
      <c r="FK734" s="74"/>
      <c r="FL734" s="74"/>
      <c r="FM734" s="74"/>
      <c r="FN734" s="74"/>
      <c r="FO734" s="74"/>
      <c r="FP734" s="74"/>
      <c r="FQ734" s="74"/>
      <c r="FR734" s="74"/>
      <c r="FS734" s="74"/>
      <c r="FT734" s="74"/>
      <c r="FU734" s="74"/>
      <c r="FV734" s="74"/>
      <c r="FW734" s="74"/>
      <c r="FX734" s="74"/>
      <c r="FY734" s="74"/>
      <c r="FZ734" s="74"/>
      <c r="GA734" s="74"/>
      <c r="GB734" s="74"/>
      <c r="GC734" s="74"/>
    </row>
    <row r="735" spans="4:185">
      <c r="D735" s="74"/>
      <c r="E735" s="74"/>
      <c r="F735" s="74"/>
      <c r="G735" s="74"/>
      <c r="H735" s="74"/>
      <c r="I735" s="74"/>
      <c r="J735" s="74"/>
      <c r="K735" s="74"/>
      <c r="L735" s="74"/>
      <c r="M735" s="74"/>
      <c r="N735" s="74"/>
      <c r="O735" s="74"/>
      <c r="P735" s="74"/>
      <c r="Q735" s="74"/>
      <c r="R735" s="74"/>
      <c r="S735" s="74"/>
      <c r="T735" s="74"/>
      <c r="U735" s="74"/>
      <c r="V735" s="74"/>
      <c r="W735" s="74"/>
      <c r="X735" s="74"/>
      <c r="Y735" s="74"/>
      <c r="Z735" s="74"/>
      <c r="AA735" s="74"/>
      <c r="AB735" s="74"/>
      <c r="AC735" s="74"/>
      <c r="AD735" s="74"/>
      <c r="AE735" s="74"/>
      <c r="AF735" s="74"/>
      <c r="AG735" s="74"/>
      <c r="AH735" s="74"/>
      <c r="AI735" s="74"/>
      <c r="AJ735" s="74"/>
      <c r="AK735" s="74"/>
      <c r="AL735" s="74"/>
      <c r="AM735" s="74"/>
      <c r="AN735" s="74"/>
      <c r="AO735" s="74"/>
      <c r="AP735" s="74"/>
      <c r="AQ735" s="74"/>
      <c r="AR735" s="74"/>
      <c r="AS735" s="74"/>
      <c r="AT735" s="74"/>
      <c r="AU735" s="74"/>
      <c r="AV735" s="74"/>
      <c r="AW735" s="74"/>
      <c r="AX735" s="74"/>
      <c r="AY735" s="74"/>
      <c r="AZ735" s="74"/>
      <c r="BA735" s="74"/>
      <c r="BB735" s="74"/>
      <c r="BC735" s="74"/>
      <c r="BD735" s="74"/>
      <c r="BE735" s="74"/>
      <c r="BF735" s="74"/>
      <c r="BG735" s="74"/>
      <c r="BH735" s="74"/>
      <c r="BI735" s="74"/>
      <c r="BJ735" s="74"/>
      <c r="BK735" s="74"/>
      <c r="BL735" s="74"/>
      <c r="BM735" s="74"/>
      <c r="BN735" s="74"/>
      <c r="BO735" s="74"/>
      <c r="BP735" s="74"/>
      <c r="BQ735" s="74"/>
      <c r="BR735" s="74"/>
      <c r="BS735" s="74"/>
      <c r="BT735" s="74"/>
      <c r="BU735" s="74"/>
      <c r="BV735" s="74"/>
      <c r="BW735" s="74"/>
      <c r="BX735" s="74"/>
      <c r="BY735" s="74"/>
      <c r="BZ735" s="74"/>
      <c r="CA735" s="74"/>
      <c r="CB735" s="74"/>
      <c r="CC735" s="74"/>
      <c r="CD735" s="74"/>
      <c r="CE735" s="74"/>
      <c r="CF735" s="74"/>
      <c r="CG735" s="74"/>
      <c r="CH735" s="74"/>
      <c r="CI735" s="74"/>
      <c r="CJ735" s="74"/>
      <c r="CK735" s="74"/>
      <c r="CL735" s="74"/>
      <c r="CM735" s="74"/>
      <c r="CN735" s="74"/>
      <c r="CO735" s="74"/>
      <c r="CP735" s="74"/>
      <c r="CQ735" s="74"/>
      <c r="CR735" s="74"/>
      <c r="CS735" s="74"/>
      <c r="CT735" s="74"/>
      <c r="CU735" s="74"/>
      <c r="CV735" s="74"/>
      <c r="CW735" s="74"/>
      <c r="CX735" s="74"/>
      <c r="CY735" s="74"/>
      <c r="CZ735" s="74"/>
      <c r="DA735" s="74"/>
      <c r="DB735" s="74"/>
      <c r="DC735" s="74"/>
      <c r="DD735" s="74"/>
      <c r="DE735" s="74"/>
      <c r="DF735" s="74"/>
      <c r="DG735" s="74"/>
      <c r="DH735" s="74"/>
      <c r="DI735" s="74"/>
      <c r="DJ735" s="74"/>
      <c r="DK735" s="74"/>
      <c r="DL735" s="74"/>
      <c r="DM735" s="74"/>
      <c r="DN735" s="74"/>
      <c r="DO735" s="74"/>
      <c r="DP735" s="74"/>
      <c r="DQ735" s="74"/>
      <c r="DR735" s="74"/>
      <c r="DS735" s="74"/>
      <c r="DT735" s="74"/>
      <c r="DU735" s="74"/>
      <c r="DV735" s="74"/>
      <c r="DW735" s="74"/>
      <c r="DX735" s="74"/>
      <c r="DY735" s="74"/>
      <c r="DZ735" s="74"/>
      <c r="EA735" s="74"/>
      <c r="EB735" s="74"/>
      <c r="EC735" s="74"/>
      <c r="ED735" s="74"/>
      <c r="EE735" s="74"/>
      <c r="EF735" s="74"/>
      <c r="EG735" s="74"/>
      <c r="EH735" s="74"/>
      <c r="EI735" s="74"/>
      <c r="EJ735" s="74"/>
      <c r="EK735" s="74"/>
      <c r="EL735" s="74"/>
      <c r="EM735" s="74"/>
      <c r="EN735" s="74"/>
      <c r="EO735" s="74"/>
      <c r="EP735" s="74"/>
      <c r="EQ735" s="74"/>
      <c r="ER735" s="74"/>
      <c r="ES735" s="74"/>
      <c r="ET735" s="74"/>
      <c r="EU735" s="74"/>
      <c r="EV735" s="74"/>
      <c r="EW735" s="74"/>
      <c r="EX735" s="74"/>
      <c r="EY735" s="74"/>
      <c r="EZ735" s="74"/>
      <c r="FA735" s="74"/>
      <c r="FB735" s="74"/>
      <c r="FC735" s="74"/>
      <c r="FD735" s="74"/>
      <c r="FE735" s="74"/>
      <c r="FF735" s="74"/>
      <c r="FG735" s="74"/>
      <c r="FH735" s="74"/>
      <c r="FI735" s="74"/>
      <c r="FJ735" s="74"/>
      <c r="FK735" s="74"/>
      <c r="FL735" s="74"/>
      <c r="FM735" s="74"/>
      <c r="FN735" s="74"/>
      <c r="FO735" s="74"/>
      <c r="FP735" s="74"/>
      <c r="FQ735" s="74"/>
      <c r="FR735" s="74"/>
      <c r="FS735" s="74"/>
      <c r="FT735" s="74"/>
      <c r="FU735" s="74"/>
      <c r="FV735" s="74"/>
      <c r="FW735" s="74"/>
      <c r="FX735" s="74"/>
      <c r="FY735" s="74"/>
      <c r="FZ735" s="74"/>
      <c r="GA735" s="74"/>
      <c r="GB735" s="74"/>
      <c r="GC735" s="74"/>
    </row>
    <row r="736" spans="4:185">
      <c r="D736" s="74"/>
      <c r="E736" s="74"/>
      <c r="F736" s="74"/>
      <c r="G736" s="74"/>
      <c r="H736" s="74"/>
      <c r="I736" s="74"/>
      <c r="J736" s="74"/>
      <c r="K736" s="74"/>
      <c r="L736" s="74"/>
      <c r="M736" s="74"/>
      <c r="N736" s="74"/>
      <c r="O736" s="74"/>
      <c r="P736" s="74"/>
      <c r="Q736" s="74"/>
      <c r="R736" s="74"/>
      <c r="S736" s="74"/>
      <c r="T736" s="74"/>
      <c r="U736" s="74"/>
      <c r="V736" s="74"/>
      <c r="W736" s="74"/>
      <c r="X736" s="74"/>
      <c r="Y736" s="74"/>
      <c r="Z736" s="74"/>
      <c r="AA736" s="74"/>
      <c r="AB736" s="74"/>
      <c r="AC736" s="74"/>
      <c r="AD736" s="74"/>
      <c r="AE736" s="74"/>
      <c r="AF736" s="74"/>
      <c r="AG736" s="74"/>
      <c r="AH736" s="74"/>
      <c r="AI736" s="74"/>
      <c r="AJ736" s="74"/>
      <c r="AK736" s="74"/>
      <c r="AL736" s="74"/>
      <c r="AM736" s="74"/>
      <c r="AN736" s="74"/>
      <c r="AO736" s="74"/>
      <c r="AP736" s="74"/>
      <c r="AQ736" s="74"/>
      <c r="AR736" s="74"/>
      <c r="AS736" s="74"/>
      <c r="AT736" s="74"/>
      <c r="AU736" s="74"/>
      <c r="AV736" s="74"/>
      <c r="AW736" s="74"/>
      <c r="AX736" s="74"/>
      <c r="AY736" s="74"/>
      <c r="AZ736" s="74"/>
      <c r="BA736" s="74"/>
      <c r="BB736" s="74"/>
      <c r="BC736" s="74"/>
      <c r="BD736" s="74"/>
      <c r="BE736" s="74"/>
      <c r="BF736" s="74"/>
      <c r="BG736" s="74"/>
      <c r="BH736" s="74"/>
      <c r="BI736" s="74"/>
      <c r="BJ736" s="74"/>
      <c r="BK736" s="74"/>
      <c r="BL736" s="74"/>
      <c r="BM736" s="74"/>
      <c r="BN736" s="74"/>
      <c r="BO736" s="74"/>
      <c r="BP736" s="74"/>
      <c r="BQ736" s="74"/>
      <c r="BR736" s="74"/>
      <c r="BS736" s="74"/>
      <c r="BT736" s="74"/>
      <c r="BU736" s="74"/>
      <c r="BV736" s="74"/>
      <c r="BW736" s="74"/>
      <c r="BX736" s="74"/>
      <c r="BY736" s="74"/>
      <c r="BZ736" s="74"/>
      <c r="CA736" s="74"/>
      <c r="CB736" s="74"/>
      <c r="CC736" s="74"/>
      <c r="CD736" s="74"/>
      <c r="CE736" s="74"/>
      <c r="CF736" s="74"/>
      <c r="CG736" s="74"/>
      <c r="CH736" s="74"/>
      <c r="CI736" s="74"/>
      <c r="CJ736" s="74"/>
      <c r="CK736" s="74"/>
      <c r="CL736" s="74"/>
      <c r="CM736" s="74"/>
      <c r="CN736" s="74"/>
      <c r="CO736" s="74"/>
      <c r="CP736" s="74"/>
      <c r="CQ736" s="74"/>
      <c r="CR736" s="74"/>
      <c r="CS736" s="74"/>
      <c r="CT736" s="74"/>
      <c r="CU736" s="74"/>
      <c r="CV736" s="74"/>
      <c r="CW736" s="74"/>
      <c r="CX736" s="74"/>
      <c r="CY736" s="74"/>
      <c r="CZ736" s="74"/>
      <c r="DA736" s="74"/>
      <c r="DB736" s="74"/>
      <c r="DC736" s="74"/>
      <c r="DD736" s="74"/>
      <c r="DE736" s="74"/>
      <c r="DF736" s="74"/>
      <c r="DG736" s="74"/>
      <c r="DH736" s="74"/>
      <c r="DI736" s="74"/>
      <c r="DJ736" s="74"/>
      <c r="DK736" s="74"/>
      <c r="DL736" s="74"/>
      <c r="DM736" s="74"/>
      <c r="DN736" s="74"/>
      <c r="DO736" s="74"/>
      <c r="DP736" s="74"/>
      <c r="DQ736" s="74"/>
      <c r="DR736" s="74"/>
      <c r="DS736" s="74"/>
      <c r="DT736" s="74"/>
      <c r="DU736" s="74"/>
      <c r="DV736" s="74"/>
      <c r="DW736" s="74"/>
      <c r="DX736" s="74"/>
      <c r="DY736" s="74"/>
      <c r="DZ736" s="74"/>
      <c r="EA736" s="74"/>
      <c r="EB736" s="74"/>
      <c r="EC736" s="74"/>
      <c r="ED736" s="74"/>
      <c r="EE736" s="74"/>
      <c r="EF736" s="74"/>
      <c r="EG736" s="74"/>
      <c r="EH736" s="74"/>
      <c r="EI736" s="74"/>
      <c r="EJ736" s="74"/>
      <c r="EK736" s="74"/>
      <c r="EL736" s="74"/>
      <c r="EM736" s="74"/>
      <c r="EN736" s="74"/>
      <c r="EO736" s="74"/>
      <c r="EP736" s="74"/>
      <c r="EQ736" s="74"/>
      <c r="ER736" s="74"/>
      <c r="ES736" s="74"/>
      <c r="ET736" s="74"/>
      <c r="EU736" s="74"/>
      <c r="EV736" s="74"/>
      <c r="EW736" s="74"/>
      <c r="EX736" s="74"/>
      <c r="EY736" s="74"/>
      <c r="EZ736" s="74"/>
      <c r="FA736" s="74"/>
      <c r="FB736" s="74"/>
      <c r="FC736" s="74"/>
      <c r="FD736" s="74"/>
      <c r="FE736" s="74"/>
      <c r="FF736" s="74"/>
      <c r="FG736" s="74"/>
      <c r="FH736" s="74"/>
      <c r="FI736" s="74"/>
      <c r="FJ736" s="74"/>
      <c r="FK736" s="74"/>
      <c r="FL736" s="74"/>
      <c r="FM736" s="74"/>
      <c r="FN736" s="74"/>
      <c r="FO736" s="74"/>
      <c r="FP736" s="74"/>
      <c r="FQ736" s="74"/>
      <c r="FR736" s="74"/>
      <c r="FS736" s="74"/>
      <c r="FT736" s="74"/>
      <c r="FU736" s="74"/>
      <c r="FV736" s="74"/>
      <c r="FW736" s="74"/>
      <c r="FX736" s="74"/>
      <c r="FY736" s="74"/>
      <c r="FZ736" s="74"/>
      <c r="GA736" s="74"/>
      <c r="GB736" s="74"/>
      <c r="GC736" s="74"/>
    </row>
    <row r="737" spans="4:185">
      <c r="D737" s="74"/>
      <c r="E737" s="74"/>
      <c r="F737" s="74"/>
      <c r="G737" s="74"/>
      <c r="H737" s="74"/>
      <c r="I737" s="74"/>
      <c r="J737" s="74"/>
      <c r="K737" s="74"/>
      <c r="L737" s="74"/>
      <c r="M737" s="74"/>
      <c r="N737" s="74"/>
      <c r="O737" s="74"/>
      <c r="P737" s="74"/>
      <c r="Q737" s="74"/>
      <c r="R737" s="74"/>
      <c r="S737" s="74"/>
      <c r="T737" s="74"/>
      <c r="U737" s="74"/>
      <c r="V737" s="74"/>
      <c r="W737" s="74"/>
      <c r="X737" s="74"/>
      <c r="Y737" s="74"/>
      <c r="Z737" s="74"/>
      <c r="AA737" s="74"/>
      <c r="AB737" s="74"/>
      <c r="AC737" s="74"/>
      <c r="AD737" s="74"/>
      <c r="AE737" s="74"/>
      <c r="AF737" s="74"/>
      <c r="AG737" s="74"/>
      <c r="AH737" s="74"/>
      <c r="AI737" s="74"/>
      <c r="AJ737" s="74"/>
      <c r="AK737" s="74"/>
      <c r="AL737" s="74"/>
      <c r="AM737" s="74"/>
      <c r="AN737" s="74"/>
      <c r="AO737" s="74"/>
      <c r="AP737" s="74"/>
      <c r="AQ737" s="74"/>
      <c r="AR737" s="74"/>
      <c r="AS737" s="74"/>
      <c r="AT737" s="74"/>
      <c r="AU737" s="74"/>
      <c r="AV737" s="74"/>
      <c r="AW737" s="74"/>
      <c r="AX737" s="74"/>
      <c r="AY737" s="74"/>
      <c r="AZ737" s="74"/>
      <c r="BA737" s="74"/>
      <c r="BB737" s="74"/>
      <c r="BC737" s="74"/>
      <c r="BD737" s="74"/>
      <c r="BE737" s="74"/>
      <c r="BF737" s="74"/>
      <c r="BG737" s="74"/>
      <c r="BH737" s="74"/>
      <c r="BI737" s="74"/>
      <c r="BJ737" s="74"/>
      <c r="BK737" s="74"/>
      <c r="BL737" s="74"/>
      <c r="BM737" s="74"/>
      <c r="BN737" s="74"/>
      <c r="BO737" s="74"/>
      <c r="BP737" s="74"/>
      <c r="BQ737" s="74"/>
      <c r="BR737" s="74"/>
      <c r="BS737" s="74"/>
      <c r="BT737" s="74"/>
      <c r="BU737" s="74"/>
      <c r="BV737" s="74"/>
      <c r="BW737" s="74"/>
      <c r="BX737" s="74"/>
      <c r="BY737" s="74"/>
      <c r="BZ737" s="74"/>
      <c r="CA737" s="74"/>
      <c r="CB737" s="74"/>
      <c r="CC737" s="74"/>
      <c r="CD737" s="74"/>
      <c r="CE737" s="74"/>
      <c r="CF737" s="74"/>
      <c r="CG737" s="74"/>
      <c r="CH737" s="74"/>
      <c r="CI737" s="74"/>
      <c r="CJ737" s="74"/>
      <c r="CK737" s="74"/>
      <c r="CL737" s="74"/>
      <c r="CM737" s="74"/>
      <c r="CN737" s="74"/>
      <c r="CO737" s="74"/>
      <c r="CP737" s="74"/>
      <c r="CQ737" s="74"/>
      <c r="CR737" s="74"/>
      <c r="CS737" s="74"/>
      <c r="CT737" s="74"/>
      <c r="CU737" s="74"/>
      <c r="CV737" s="74"/>
      <c r="CW737" s="74"/>
      <c r="CX737" s="74"/>
      <c r="CY737" s="74"/>
      <c r="CZ737" s="74"/>
      <c r="DA737" s="74"/>
      <c r="DB737" s="74"/>
      <c r="DC737" s="74"/>
      <c r="DD737" s="74"/>
      <c r="DE737" s="74"/>
      <c r="DF737" s="74"/>
      <c r="DG737" s="74"/>
      <c r="DH737" s="74"/>
      <c r="DI737" s="74"/>
      <c r="DJ737" s="74"/>
      <c r="DK737" s="74"/>
      <c r="DL737" s="74"/>
      <c r="DM737" s="74"/>
      <c r="DN737" s="74"/>
      <c r="DO737" s="74"/>
      <c r="DP737" s="74"/>
      <c r="DQ737" s="74"/>
      <c r="DR737" s="74"/>
      <c r="DS737" s="74"/>
      <c r="DT737" s="74"/>
      <c r="DU737" s="74"/>
      <c r="DV737" s="74"/>
      <c r="DW737" s="74"/>
      <c r="DX737" s="74"/>
      <c r="DY737" s="74"/>
      <c r="DZ737" s="74"/>
      <c r="EA737" s="74"/>
      <c r="EB737" s="74"/>
      <c r="EC737" s="74"/>
      <c r="ED737" s="74"/>
      <c r="EE737" s="74"/>
      <c r="EF737" s="74"/>
      <c r="EG737" s="74"/>
      <c r="EH737" s="74"/>
      <c r="EI737" s="74"/>
      <c r="EJ737" s="74"/>
      <c r="EK737" s="74"/>
      <c r="EL737" s="74"/>
      <c r="EM737" s="74"/>
      <c r="EN737" s="74"/>
      <c r="EO737" s="74"/>
      <c r="EP737" s="74"/>
      <c r="EQ737" s="74"/>
      <c r="ER737" s="74"/>
      <c r="ES737" s="74"/>
      <c r="ET737" s="74"/>
      <c r="EU737" s="74"/>
      <c r="EV737" s="74"/>
      <c r="EW737" s="74"/>
      <c r="EX737" s="74"/>
      <c r="EY737" s="74"/>
      <c r="EZ737" s="74"/>
      <c r="FA737" s="74"/>
      <c r="FB737" s="74"/>
      <c r="FC737" s="74"/>
      <c r="FD737" s="74"/>
      <c r="FE737" s="74"/>
      <c r="FF737" s="74"/>
      <c r="FG737" s="74"/>
      <c r="FH737" s="74"/>
      <c r="FI737" s="74"/>
      <c r="FJ737" s="74"/>
      <c r="FK737" s="74"/>
      <c r="FL737" s="74"/>
      <c r="FM737" s="74"/>
      <c r="FN737" s="74"/>
      <c r="FO737" s="74"/>
      <c r="FP737" s="74"/>
      <c r="FQ737" s="74"/>
      <c r="FR737" s="74"/>
      <c r="FS737" s="74"/>
      <c r="FT737" s="74"/>
      <c r="FU737" s="74"/>
      <c r="FV737" s="74"/>
      <c r="FW737" s="74"/>
      <c r="FX737" s="74"/>
      <c r="FY737" s="74"/>
      <c r="FZ737" s="74"/>
      <c r="GA737" s="74"/>
      <c r="GB737" s="74"/>
      <c r="GC737" s="74"/>
    </row>
    <row r="738" spans="4:185">
      <c r="D738" s="74"/>
      <c r="E738" s="74"/>
      <c r="F738" s="74"/>
      <c r="G738" s="74"/>
      <c r="H738" s="74"/>
      <c r="I738" s="74"/>
      <c r="J738" s="74"/>
      <c r="K738" s="74"/>
      <c r="L738" s="74"/>
      <c r="M738" s="74"/>
      <c r="N738" s="74"/>
      <c r="O738" s="74"/>
      <c r="P738" s="74"/>
      <c r="Q738" s="74"/>
      <c r="R738" s="74"/>
      <c r="S738" s="74"/>
      <c r="T738" s="74"/>
      <c r="U738" s="74"/>
      <c r="V738" s="74"/>
      <c r="W738" s="74"/>
      <c r="X738" s="74"/>
      <c r="Y738" s="74"/>
      <c r="Z738" s="74"/>
      <c r="AA738" s="74"/>
      <c r="AB738" s="74"/>
      <c r="AC738" s="74"/>
      <c r="AD738" s="74"/>
      <c r="AE738" s="74"/>
      <c r="AF738" s="74"/>
      <c r="AG738" s="74"/>
      <c r="AH738" s="74"/>
      <c r="AI738" s="74"/>
      <c r="AJ738" s="74"/>
      <c r="AK738" s="74"/>
      <c r="AL738" s="74"/>
      <c r="AM738" s="74"/>
      <c r="AN738" s="74"/>
      <c r="AO738" s="74"/>
      <c r="AP738" s="74"/>
      <c r="AQ738" s="74"/>
      <c r="AR738" s="74"/>
      <c r="AS738" s="74"/>
      <c r="AT738" s="74"/>
      <c r="AU738" s="74"/>
      <c r="AV738" s="74"/>
      <c r="AW738" s="74"/>
      <c r="AX738" s="74"/>
      <c r="AY738" s="74"/>
      <c r="AZ738" s="74"/>
      <c r="BA738" s="74"/>
      <c r="BB738" s="74"/>
      <c r="BC738" s="74"/>
      <c r="BD738" s="74"/>
      <c r="BE738" s="74"/>
      <c r="BF738" s="74"/>
      <c r="BG738" s="74"/>
      <c r="BH738" s="74"/>
      <c r="BI738" s="74"/>
      <c r="BJ738" s="74"/>
      <c r="BK738" s="74"/>
      <c r="BL738" s="74"/>
      <c r="BM738" s="74"/>
      <c r="BN738" s="74"/>
      <c r="BO738" s="74"/>
      <c r="BP738" s="74"/>
      <c r="BQ738" s="74"/>
      <c r="BR738" s="74"/>
      <c r="BS738" s="74"/>
      <c r="BT738" s="74"/>
      <c r="BU738" s="74"/>
      <c r="BV738" s="74"/>
      <c r="BW738" s="74"/>
      <c r="BX738" s="74"/>
      <c r="BY738" s="74"/>
      <c r="BZ738" s="74"/>
      <c r="CA738" s="74"/>
      <c r="CB738" s="74"/>
      <c r="CC738" s="74"/>
      <c r="CD738" s="74"/>
      <c r="CE738" s="74"/>
      <c r="CF738" s="74"/>
      <c r="CG738" s="74"/>
      <c r="CH738" s="74"/>
      <c r="CI738" s="74"/>
      <c r="CJ738" s="74"/>
      <c r="CK738" s="74"/>
      <c r="CL738" s="74"/>
      <c r="CM738" s="74"/>
      <c r="CN738" s="74"/>
      <c r="CO738" s="74"/>
      <c r="CP738" s="74"/>
      <c r="CQ738" s="74"/>
      <c r="CR738" s="74"/>
      <c r="CS738" s="74"/>
      <c r="CT738" s="74"/>
      <c r="CU738" s="74"/>
      <c r="CV738" s="74"/>
      <c r="CW738" s="74"/>
      <c r="CX738" s="74"/>
      <c r="CY738" s="74"/>
      <c r="CZ738" s="74"/>
      <c r="DA738" s="74"/>
      <c r="DB738" s="74"/>
      <c r="DC738" s="74"/>
      <c r="DD738" s="74"/>
      <c r="DE738" s="74"/>
      <c r="DF738" s="74"/>
      <c r="DG738" s="74"/>
      <c r="DH738" s="74"/>
      <c r="DI738" s="74"/>
      <c r="DJ738" s="74"/>
      <c r="DK738" s="74"/>
      <c r="DL738" s="74"/>
      <c r="DM738" s="74"/>
      <c r="DN738" s="74"/>
      <c r="DO738" s="74"/>
      <c r="DP738" s="74"/>
      <c r="DQ738" s="74"/>
      <c r="DR738" s="74"/>
      <c r="DS738" s="74"/>
      <c r="DT738" s="74"/>
      <c r="DU738" s="74"/>
      <c r="DV738" s="74"/>
      <c r="DW738" s="74"/>
      <c r="DX738" s="74"/>
      <c r="DY738" s="74"/>
      <c r="DZ738" s="74"/>
      <c r="EA738" s="74"/>
      <c r="EB738" s="74"/>
      <c r="EC738" s="74"/>
      <c r="ED738" s="74"/>
      <c r="EE738" s="74"/>
      <c r="EF738" s="74"/>
      <c r="EG738" s="74"/>
      <c r="EH738" s="74"/>
      <c r="EI738" s="74"/>
      <c r="EJ738" s="74"/>
      <c r="EK738" s="74"/>
      <c r="EL738" s="74"/>
      <c r="EM738" s="74"/>
      <c r="EN738" s="74"/>
      <c r="EO738" s="74"/>
      <c r="EP738" s="74"/>
      <c r="EQ738" s="74"/>
      <c r="ER738" s="74"/>
      <c r="ES738" s="74"/>
      <c r="ET738" s="74"/>
      <c r="EU738" s="74"/>
      <c r="EV738" s="74"/>
      <c r="EW738" s="74"/>
      <c r="EX738" s="74"/>
      <c r="EY738" s="74"/>
      <c r="EZ738" s="74"/>
      <c r="FA738" s="74"/>
      <c r="FB738" s="74"/>
      <c r="FC738" s="74"/>
      <c r="FD738" s="74"/>
      <c r="FE738" s="74"/>
      <c r="FF738" s="74"/>
      <c r="FG738" s="74"/>
      <c r="FH738" s="74"/>
      <c r="FI738" s="74"/>
      <c r="FJ738" s="74"/>
      <c r="FK738" s="74"/>
      <c r="FL738" s="74"/>
      <c r="FM738" s="74"/>
      <c r="FN738" s="74"/>
      <c r="FO738" s="74"/>
      <c r="FP738" s="74"/>
      <c r="FQ738" s="74"/>
      <c r="FR738" s="74"/>
      <c r="FS738" s="74"/>
      <c r="FT738" s="74"/>
      <c r="FU738" s="74"/>
      <c r="FV738" s="74"/>
      <c r="FW738" s="74"/>
      <c r="FX738" s="74"/>
      <c r="FY738" s="74"/>
      <c r="FZ738" s="74"/>
      <c r="GA738" s="74"/>
      <c r="GB738" s="74"/>
      <c r="GC738" s="74"/>
    </row>
    <row r="739" spans="4:185">
      <c r="D739" s="74"/>
      <c r="E739" s="74"/>
      <c r="F739" s="74"/>
      <c r="G739" s="74"/>
      <c r="H739" s="74"/>
      <c r="I739" s="74"/>
      <c r="J739" s="74"/>
      <c r="K739" s="74"/>
      <c r="L739" s="74"/>
      <c r="M739" s="74"/>
      <c r="N739" s="74"/>
      <c r="O739" s="74"/>
      <c r="P739" s="74"/>
      <c r="Q739" s="74"/>
      <c r="R739" s="74"/>
      <c r="S739" s="74"/>
      <c r="T739" s="74"/>
      <c r="U739" s="74"/>
      <c r="V739" s="74"/>
      <c r="W739" s="74"/>
      <c r="X739" s="74"/>
      <c r="Y739" s="74"/>
      <c r="Z739" s="74"/>
      <c r="AA739" s="74"/>
      <c r="AB739" s="74"/>
      <c r="AC739" s="74"/>
      <c r="AD739" s="74"/>
      <c r="AE739" s="74"/>
      <c r="AF739" s="74"/>
      <c r="AG739" s="74"/>
      <c r="AH739" s="74"/>
      <c r="AI739" s="74"/>
      <c r="AJ739" s="74"/>
      <c r="AK739" s="74"/>
      <c r="AL739" s="74"/>
      <c r="AM739" s="74"/>
      <c r="AN739" s="74"/>
      <c r="AO739" s="74"/>
      <c r="AP739" s="74"/>
      <c r="AQ739" s="74"/>
      <c r="AR739" s="74"/>
      <c r="AS739" s="74"/>
      <c r="AT739" s="74"/>
      <c r="AU739" s="74"/>
      <c r="AV739" s="74"/>
      <c r="AW739" s="74"/>
      <c r="AX739" s="74"/>
      <c r="AY739" s="74"/>
      <c r="AZ739" s="74"/>
      <c r="BA739" s="74"/>
      <c r="BB739" s="74"/>
      <c r="BC739" s="74"/>
      <c r="BD739" s="74"/>
      <c r="BE739" s="74"/>
      <c r="BF739" s="74"/>
      <c r="BG739" s="74"/>
      <c r="BH739" s="74"/>
      <c r="BI739" s="74"/>
      <c r="BJ739" s="74"/>
      <c r="BK739" s="74"/>
      <c r="BL739" s="74"/>
      <c r="BM739" s="74"/>
      <c r="BN739" s="74"/>
      <c r="BO739" s="74"/>
      <c r="BP739" s="74"/>
      <c r="BQ739" s="74"/>
      <c r="BR739" s="74"/>
      <c r="BS739" s="74"/>
      <c r="BT739" s="74"/>
      <c r="BU739" s="74"/>
      <c r="BV739" s="74"/>
      <c r="BW739" s="74"/>
      <c r="BX739" s="74"/>
      <c r="BY739" s="74"/>
      <c r="BZ739" s="74"/>
      <c r="CA739" s="74"/>
      <c r="CB739" s="74"/>
      <c r="CC739" s="74"/>
      <c r="CD739" s="74"/>
      <c r="CE739" s="74"/>
      <c r="CF739" s="74"/>
      <c r="CG739" s="74"/>
      <c r="CH739" s="74"/>
      <c r="CI739" s="74"/>
      <c r="CJ739" s="74"/>
      <c r="CK739" s="74"/>
      <c r="CL739" s="74"/>
      <c r="CM739" s="74"/>
      <c r="CN739" s="74"/>
      <c r="CO739" s="74"/>
      <c r="CP739" s="74"/>
      <c r="CQ739" s="74"/>
      <c r="CR739" s="74"/>
      <c r="CS739" s="74"/>
      <c r="CT739" s="74"/>
      <c r="CU739" s="74"/>
      <c r="CV739" s="74"/>
      <c r="CW739" s="74"/>
      <c r="CX739" s="74"/>
      <c r="CY739" s="74"/>
      <c r="CZ739" s="74"/>
      <c r="DA739" s="74"/>
      <c r="DB739" s="74"/>
      <c r="DC739" s="74"/>
      <c r="DD739" s="74"/>
      <c r="DE739" s="74"/>
      <c r="DF739" s="74"/>
      <c r="DG739" s="74"/>
      <c r="DH739" s="74"/>
      <c r="DI739" s="74"/>
      <c r="DJ739" s="74"/>
      <c r="DK739" s="74"/>
      <c r="DL739" s="74"/>
      <c r="DM739" s="74"/>
      <c r="DN739" s="74"/>
      <c r="DO739" s="74"/>
      <c r="DP739" s="74"/>
      <c r="DQ739" s="74"/>
      <c r="DR739" s="74"/>
      <c r="DS739" s="74"/>
      <c r="DT739" s="74"/>
      <c r="DU739" s="74"/>
      <c r="DV739" s="74"/>
      <c r="DW739" s="74"/>
      <c r="DX739" s="74"/>
      <c r="DY739" s="74"/>
      <c r="DZ739" s="74"/>
      <c r="EA739" s="74"/>
      <c r="EB739" s="74"/>
      <c r="EC739" s="74"/>
      <c r="ED739" s="74"/>
      <c r="EE739" s="74"/>
      <c r="EF739" s="74"/>
      <c r="EG739" s="74"/>
      <c r="EH739" s="74"/>
      <c r="EI739" s="74"/>
      <c r="EJ739" s="74"/>
      <c r="EK739" s="74"/>
      <c r="EL739" s="74"/>
      <c r="EM739" s="74"/>
      <c r="EN739" s="74"/>
      <c r="EO739" s="74"/>
      <c r="EP739" s="74"/>
      <c r="EQ739" s="74"/>
      <c r="ER739" s="74"/>
      <c r="ES739" s="74"/>
      <c r="ET739" s="74"/>
      <c r="EU739" s="74"/>
      <c r="EV739" s="74"/>
      <c r="EW739" s="74"/>
      <c r="EX739" s="74"/>
      <c r="EY739" s="74"/>
      <c r="EZ739" s="74"/>
      <c r="FA739" s="74"/>
      <c r="FB739" s="74"/>
      <c r="FC739" s="74"/>
      <c r="FD739" s="74"/>
      <c r="FE739" s="74"/>
      <c r="FF739" s="74"/>
      <c r="FG739" s="74"/>
      <c r="FH739" s="74"/>
      <c r="FI739" s="74"/>
      <c r="FJ739" s="74"/>
      <c r="FK739" s="74"/>
      <c r="FL739" s="74"/>
      <c r="FM739" s="74"/>
      <c r="FN739" s="74"/>
      <c r="FO739" s="74"/>
      <c r="FP739" s="74"/>
      <c r="FQ739" s="74"/>
      <c r="FR739" s="74"/>
      <c r="FS739" s="74"/>
      <c r="FT739" s="74"/>
      <c r="FU739" s="74"/>
      <c r="FV739" s="74"/>
      <c r="FW739" s="74"/>
      <c r="FX739" s="74"/>
      <c r="FY739" s="74"/>
      <c r="FZ739" s="74"/>
      <c r="GA739" s="74"/>
      <c r="GB739" s="74"/>
      <c r="GC739" s="74"/>
    </row>
    <row r="740" spans="4:185">
      <c r="D740" s="74"/>
      <c r="E740" s="74"/>
      <c r="F740" s="74"/>
      <c r="G740" s="74"/>
      <c r="H740" s="74"/>
      <c r="I740" s="74"/>
      <c r="J740" s="74"/>
      <c r="K740" s="74"/>
      <c r="L740" s="74"/>
      <c r="M740" s="74"/>
      <c r="N740" s="74"/>
      <c r="O740" s="74"/>
      <c r="P740" s="74"/>
      <c r="Q740" s="74"/>
      <c r="R740" s="74"/>
      <c r="S740" s="74"/>
      <c r="T740" s="74"/>
      <c r="U740" s="74"/>
      <c r="V740" s="74"/>
      <c r="W740" s="74"/>
      <c r="X740" s="74"/>
      <c r="Y740" s="74"/>
      <c r="Z740" s="74"/>
      <c r="AA740" s="74"/>
      <c r="AB740" s="74"/>
      <c r="AC740" s="74"/>
      <c r="AD740" s="74"/>
      <c r="AE740" s="74"/>
      <c r="AF740" s="74"/>
      <c r="AG740" s="74"/>
      <c r="AH740" s="74"/>
      <c r="AI740" s="74"/>
      <c r="AJ740" s="74"/>
      <c r="AK740" s="74"/>
      <c r="AL740" s="74"/>
      <c r="AM740" s="74"/>
      <c r="AN740" s="74"/>
      <c r="AO740" s="74"/>
      <c r="AP740" s="74"/>
      <c r="AQ740" s="74"/>
      <c r="AR740" s="74"/>
      <c r="AS740" s="74"/>
      <c r="AT740" s="74"/>
      <c r="AU740" s="74"/>
      <c r="AV740" s="74"/>
      <c r="AW740" s="74"/>
      <c r="AX740" s="74"/>
      <c r="AY740" s="74"/>
      <c r="AZ740" s="74"/>
      <c r="BA740" s="74"/>
      <c r="BB740" s="74"/>
      <c r="BC740" s="74"/>
      <c r="BD740" s="74"/>
      <c r="BE740" s="74"/>
      <c r="BF740" s="74"/>
      <c r="BG740" s="74"/>
      <c r="BH740" s="74"/>
      <c r="BI740" s="74"/>
      <c r="BJ740" s="74"/>
      <c r="BK740" s="74"/>
      <c r="BL740" s="74"/>
      <c r="BM740" s="74"/>
      <c r="BN740" s="74"/>
      <c r="BO740" s="74"/>
      <c r="BP740" s="74"/>
      <c r="BQ740" s="74"/>
      <c r="BR740" s="74"/>
      <c r="BS740" s="74"/>
      <c r="BT740" s="74"/>
      <c r="BU740" s="74"/>
      <c r="BV740" s="74"/>
      <c r="BW740" s="74"/>
      <c r="BX740" s="74"/>
      <c r="BY740" s="74"/>
      <c r="BZ740" s="74"/>
      <c r="CA740" s="74"/>
      <c r="CB740" s="74"/>
      <c r="CC740" s="74"/>
      <c r="CD740" s="74"/>
      <c r="CE740" s="74"/>
      <c r="CF740" s="74"/>
      <c r="CG740" s="74"/>
      <c r="CH740" s="74"/>
      <c r="CI740" s="74"/>
      <c r="CJ740" s="74"/>
      <c r="CK740" s="74"/>
      <c r="CL740" s="74"/>
      <c r="CM740" s="74"/>
      <c r="CN740" s="74"/>
      <c r="CO740" s="74"/>
      <c r="CP740" s="74"/>
      <c r="CQ740" s="74"/>
      <c r="CR740" s="74"/>
      <c r="CS740" s="74"/>
      <c r="CT740" s="74"/>
      <c r="CU740" s="74"/>
      <c r="CV740" s="74"/>
      <c r="CW740" s="74"/>
      <c r="CX740" s="74"/>
      <c r="CY740" s="74"/>
      <c r="CZ740" s="74"/>
      <c r="DA740" s="74"/>
      <c r="DB740" s="74"/>
      <c r="DC740" s="74"/>
      <c r="DD740" s="74"/>
      <c r="DE740" s="74"/>
      <c r="DF740" s="74"/>
      <c r="DG740" s="74"/>
      <c r="DH740" s="74"/>
      <c r="DI740" s="74"/>
      <c r="DJ740" s="74"/>
      <c r="DK740" s="74"/>
      <c r="DL740" s="74"/>
      <c r="DM740" s="74"/>
      <c r="DN740" s="74"/>
      <c r="DO740" s="74"/>
      <c r="DP740" s="74"/>
      <c r="DQ740" s="74"/>
      <c r="DR740" s="74"/>
      <c r="DS740" s="74"/>
      <c r="DT740" s="74"/>
      <c r="DU740" s="74"/>
      <c r="DV740" s="74"/>
      <c r="DW740" s="74"/>
      <c r="DX740" s="74"/>
      <c r="DY740" s="74"/>
      <c r="DZ740" s="74"/>
      <c r="EA740" s="74"/>
      <c r="EB740" s="74"/>
      <c r="EC740" s="74"/>
      <c r="ED740" s="74"/>
      <c r="EE740" s="74"/>
      <c r="EF740" s="74"/>
      <c r="EG740" s="74"/>
      <c r="EH740" s="74"/>
      <c r="EI740" s="74"/>
      <c r="EJ740" s="74"/>
      <c r="EK740" s="74"/>
      <c r="EL740" s="74"/>
      <c r="EM740" s="74"/>
      <c r="EN740" s="74"/>
      <c r="EO740" s="74"/>
      <c r="EP740" s="74"/>
      <c r="EQ740" s="74"/>
      <c r="ER740" s="74"/>
      <c r="ES740" s="74"/>
      <c r="ET740" s="74"/>
      <c r="EU740" s="74"/>
      <c r="EV740" s="74"/>
      <c r="EW740" s="74"/>
      <c r="EX740" s="74"/>
      <c r="EY740" s="74"/>
      <c r="EZ740" s="74"/>
      <c r="FA740" s="74"/>
      <c r="FB740" s="74"/>
      <c r="FC740" s="74"/>
      <c r="FD740" s="74"/>
      <c r="FE740" s="74"/>
      <c r="FF740" s="74"/>
      <c r="FG740" s="74"/>
      <c r="FH740" s="74"/>
      <c r="FI740" s="74"/>
      <c r="FJ740" s="74"/>
      <c r="FK740" s="74"/>
      <c r="FL740" s="74"/>
      <c r="FM740" s="74"/>
      <c r="FN740" s="74"/>
      <c r="FO740" s="74"/>
      <c r="FP740" s="74"/>
      <c r="FQ740" s="74"/>
      <c r="FR740" s="74"/>
      <c r="FS740" s="74"/>
      <c r="FT740" s="74"/>
      <c r="FU740" s="74"/>
      <c r="FV740" s="74"/>
      <c r="FW740" s="74"/>
      <c r="FX740" s="74"/>
      <c r="FY740" s="74"/>
      <c r="FZ740" s="74"/>
      <c r="GA740" s="74"/>
      <c r="GB740" s="74"/>
      <c r="GC740" s="74"/>
    </row>
    <row r="741" spans="4:185">
      <c r="D741" s="74"/>
      <c r="E741" s="74"/>
      <c r="F741" s="74"/>
      <c r="G741" s="74"/>
      <c r="H741" s="74"/>
      <c r="I741" s="74"/>
      <c r="J741" s="74"/>
      <c r="K741" s="74"/>
      <c r="L741" s="74"/>
      <c r="M741" s="74"/>
      <c r="N741" s="74"/>
      <c r="O741" s="74"/>
      <c r="P741" s="74"/>
      <c r="Q741" s="74"/>
      <c r="R741" s="74"/>
      <c r="S741" s="74"/>
      <c r="T741" s="74"/>
      <c r="U741" s="74"/>
      <c r="V741" s="74"/>
      <c r="W741" s="74"/>
      <c r="X741" s="74"/>
      <c r="Y741" s="74"/>
      <c r="Z741" s="74"/>
      <c r="AA741" s="74"/>
      <c r="AB741" s="74"/>
      <c r="AC741" s="74"/>
      <c r="AD741" s="74"/>
      <c r="AE741" s="74"/>
      <c r="AF741" s="74"/>
      <c r="AG741" s="74"/>
      <c r="AH741" s="74"/>
      <c r="AI741" s="74"/>
      <c r="AJ741" s="74"/>
      <c r="AK741" s="74"/>
      <c r="AL741" s="74"/>
      <c r="AM741" s="74"/>
      <c r="AN741" s="74"/>
      <c r="AO741" s="74"/>
      <c r="AP741" s="74"/>
      <c r="AQ741" s="74"/>
      <c r="AR741" s="74"/>
      <c r="AS741" s="74"/>
      <c r="AT741" s="74"/>
      <c r="AU741" s="74"/>
      <c r="AV741" s="74"/>
      <c r="AW741" s="74"/>
      <c r="AX741" s="74"/>
      <c r="AY741" s="74"/>
      <c r="AZ741" s="74"/>
      <c r="BA741" s="74"/>
      <c r="BB741" s="74"/>
      <c r="BC741" s="74"/>
      <c r="BD741" s="74"/>
      <c r="BE741" s="74"/>
      <c r="BF741" s="74"/>
      <c r="BG741" s="74"/>
      <c r="BH741" s="74"/>
      <c r="BI741" s="74"/>
      <c r="BJ741" s="74"/>
      <c r="BK741" s="74"/>
      <c r="BL741" s="74"/>
      <c r="BM741" s="74"/>
      <c r="BN741" s="74"/>
      <c r="BO741" s="74"/>
      <c r="BP741" s="74"/>
      <c r="BQ741" s="74"/>
      <c r="BR741" s="74"/>
      <c r="BS741" s="74"/>
      <c r="BT741" s="74"/>
      <c r="BU741" s="74"/>
      <c r="BV741" s="74"/>
      <c r="BW741" s="74"/>
      <c r="BX741" s="74"/>
      <c r="BY741" s="74"/>
      <c r="BZ741" s="74"/>
      <c r="CA741" s="74"/>
      <c r="CB741" s="74"/>
      <c r="CC741" s="74"/>
      <c r="CD741" s="74"/>
      <c r="CE741" s="74"/>
      <c r="CF741" s="74"/>
      <c r="CG741" s="74"/>
      <c r="CH741" s="74"/>
      <c r="CI741" s="74"/>
      <c r="CJ741" s="74"/>
      <c r="CK741" s="74"/>
      <c r="CL741" s="74"/>
      <c r="CM741" s="74"/>
      <c r="CN741" s="74"/>
      <c r="CO741" s="74"/>
      <c r="CP741" s="74"/>
      <c r="CQ741" s="74"/>
      <c r="CR741" s="74"/>
      <c r="CS741" s="74"/>
      <c r="CT741" s="74"/>
      <c r="CU741" s="74"/>
      <c r="CV741" s="74"/>
      <c r="CW741" s="74"/>
      <c r="CX741" s="74"/>
      <c r="CY741" s="74"/>
      <c r="CZ741" s="74"/>
      <c r="DA741" s="74"/>
      <c r="DB741" s="74"/>
      <c r="DC741" s="74"/>
      <c r="DD741" s="74"/>
      <c r="DE741" s="74"/>
      <c r="DF741" s="74"/>
      <c r="DG741" s="74"/>
      <c r="DH741" s="74"/>
      <c r="DI741" s="74"/>
      <c r="DJ741" s="74"/>
      <c r="DK741" s="74"/>
      <c r="DL741" s="74"/>
      <c r="DM741" s="74"/>
      <c r="DN741" s="74"/>
      <c r="DO741" s="74"/>
      <c r="DP741" s="74"/>
      <c r="DQ741" s="74"/>
      <c r="DR741" s="74"/>
      <c r="DS741" s="74"/>
      <c r="DT741" s="74"/>
      <c r="DU741" s="74"/>
      <c r="DV741" s="74"/>
      <c r="DW741" s="74"/>
      <c r="DX741" s="74"/>
      <c r="DY741" s="74"/>
      <c r="DZ741" s="74"/>
      <c r="EA741" s="74"/>
      <c r="EB741" s="74"/>
      <c r="EC741" s="74"/>
      <c r="ED741" s="74"/>
      <c r="EE741" s="74"/>
      <c r="EF741" s="74"/>
      <c r="EG741" s="74"/>
      <c r="EH741" s="74"/>
      <c r="EI741" s="74"/>
      <c r="EJ741" s="74"/>
      <c r="EK741" s="74"/>
      <c r="EL741" s="74"/>
      <c r="EM741" s="74"/>
      <c r="EN741" s="74"/>
      <c r="EO741" s="74"/>
      <c r="EP741" s="74"/>
      <c r="EQ741" s="74"/>
      <c r="ER741" s="74"/>
      <c r="ES741" s="74"/>
      <c r="ET741" s="74"/>
      <c r="EU741" s="74"/>
      <c r="EV741" s="74"/>
      <c r="EW741" s="74"/>
      <c r="EX741" s="74"/>
      <c r="EY741" s="74"/>
      <c r="EZ741" s="74"/>
      <c r="FA741" s="74"/>
      <c r="FB741" s="74"/>
      <c r="FC741" s="74"/>
      <c r="FD741" s="74"/>
      <c r="FE741" s="74"/>
      <c r="FF741" s="74"/>
      <c r="FG741" s="74"/>
      <c r="FH741" s="74"/>
      <c r="FI741" s="74"/>
      <c r="FJ741" s="74"/>
      <c r="FK741" s="74"/>
      <c r="FL741" s="74"/>
      <c r="FM741" s="74"/>
      <c r="FN741" s="74"/>
      <c r="FO741" s="74"/>
      <c r="FP741" s="74"/>
      <c r="FQ741" s="74"/>
      <c r="FR741" s="74"/>
      <c r="FS741" s="74"/>
      <c r="FT741" s="74"/>
      <c r="FU741" s="74"/>
      <c r="FV741" s="74"/>
      <c r="FW741" s="74"/>
      <c r="FX741" s="74"/>
      <c r="FY741" s="74"/>
      <c r="FZ741" s="74"/>
      <c r="GA741" s="74"/>
      <c r="GB741" s="74"/>
      <c r="GC741" s="74"/>
    </row>
    <row r="742" spans="4:185">
      <c r="D742" s="74"/>
      <c r="E742" s="74"/>
      <c r="F742" s="74"/>
      <c r="G742" s="74"/>
      <c r="H742" s="74"/>
      <c r="I742" s="74"/>
      <c r="J742" s="74"/>
      <c r="K742" s="74"/>
      <c r="L742" s="74"/>
      <c r="M742" s="74"/>
      <c r="N742" s="74"/>
      <c r="O742" s="74"/>
      <c r="P742" s="74"/>
      <c r="Q742" s="74"/>
      <c r="R742" s="74"/>
      <c r="S742" s="74"/>
      <c r="T742" s="74"/>
      <c r="U742" s="74"/>
      <c r="V742" s="74"/>
      <c r="W742" s="74"/>
      <c r="X742" s="74"/>
      <c r="Y742" s="74"/>
      <c r="Z742" s="74"/>
      <c r="AA742" s="74"/>
      <c r="AB742" s="74"/>
      <c r="AC742" s="74"/>
      <c r="AD742" s="74"/>
      <c r="AE742" s="74"/>
      <c r="AF742" s="74"/>
      <c r="AG742" s="74"/>
      <c r="AH742" s="74"/>
      <c r="AI742" s="74"/>
      <c r="AJ742" s="74"/>
      <c r="AK742" s="74"/>
      <c r="AL742" s="74"/>
      <c r="AM742" s="74"/>
      <c r="AN742" s="74"/>
      <c r="AO742" s="74"/>
      <c r="AP742" s="74"/>
      <c r="AQ742" s="74"/>
      <c r="AR742" s="74"/>
      <c r="AS742" s="74"/>
      <c r="AT742" s="74"/>
      <c r="AU742" s="74"/>
      <c r="AV742" s="74"/>
      <c r="AW742" s="74"/>
      <c r="AX742" s="74"/>
      <c r="AY742" s="74"/>
      <c r="AZ742" s="74"/>
      <c r="BA742" s="74"/>
      <c r="BB742" s="74"/>
      <c r="BC742" s="74"/>
      <c r="BD742" s="74"/>
      <c r="BE742" s="74"/>
      <c r="BF742" s="74"/>
      <c r="BG742" s="74"/>
      <c r="BH742" s="74"/>
      <c r="BI742" s="74"/>
      <c r="BJ742" s="74"/>
      <c r="BK742" s="74"/>
      <c r="BL742" s="74"/>
      <c r="BM742" s="74"/>
      <c r="BN742" s="74"/>
      <c r="BO742" s="74"/>
      <c r="BP742" s="74"/>
      <c r="BQ742" s="74"/>
      <c r="BR742" s="74"/>
      <c r="BS742" s="74"/>
      <c r="BT742" s="74"/>
      <c r="BU742" s="74"/>
      <c r="BV742" s="74"/>
      <c r="BW742" s="74"/>
      <c r="BX742" s="74"/>
      <c r="BY742" s="74"/>
      <c r="BZ742" s="74"/>
      <c r="CA742" s="74"/>
      <c r="CB742" s="74"/>
      <c r="CC742" s="74"/>
      <c r="CD742" s="74"/>
      <c r="CE742" s="74"/>
      <c r="CF742" s="74"/>
      <c r="CG742" s="74"/>
      <c r="CH742" s="74"/>
      <c r="CI742" s="74"/>
      <c r="CJ742" s="74"/>
      <c r="CK742" s="74"/>
      <c r="CL742" s="74"/>
      <c r="CM742" s="74"/>
      <c r="CN742" s="74"/>
      <c r="CO742" s="74"/>
      <c r="CP742" s="74"/>
      <c r="CQ742" s="74"/>
      <c r="CR742" s="74"/>
      <c r="CS742" s="74"/>
      <c r="CT742" s="74"/>
      <c r="CU742" s="74"/>
      <c r="CV742" s="74"/>
      <c r="CW742" s="74"/>
      <c r="CX742" s="74"/>
      <c r="CY742" s="74"/>
      <c r="CZ742" s="74"/>
      <c r="DA742" s="74"/>
      <c r="DB742" s="74"/>
      <c r="DC742" s="74"/>
      <c r="DD742" s="74"/>
      <c r="DE742" s="74"/>
      <c r="DF742" s="74"/>
      <c r="DG742" s="74"/>
      <c r="DH742" s="74"/>
      <c r="DI742" s="74"/>
      <c r="DJ742" s="74"/>
      <c r="DK742" s="74"/>
      <c r="DL742" s="74"/>
      <c r="DM742" s="74"/>
      <c r="DN742" s="74"/>
      <c r="DO742" s="74"/>
      <c r="DP742" s="74"/>
      <c r="DQ742" s="74"/>
      <c r="DR742" s="74"/>
      <c r="DS742" s="74"/>
      <c r="DT742" s="74"/>
      <c r="DU742" s="74"/>
      <c r="DV742" s="74"/>
      <c r="DW742" s="74"/>
      <c r="DX742" s="74"/>
      <c r="DY742" s="74"/>
      <c r="DZ742" s="74"/>
      <c r="EA742" s="74"/>
      <c r="EB742" s="74"/>
      <c r="EC742" s="74"/>
      <c r="ED742" s="74"/>
      <c r="EE742" s="74"/>
      <c r="EF742" s="74"/>
      <c r="EG742" s="74"/>
      <c r="EH742" s="74"/>
      <c r="EI742" s="74"/>
      <c r="EJ742" s="74"/>
      <c r="EK742" s="74"/>
      <c r="EL742" s="74"/>
      <c r="EM742" s="74"/>
      <c r="EN742" s="74"/>
      <c r="EO742" s="74"/>
      <c r="EP742" s="74"/>
      <c r="EQ742" s="74"/>
      <c r="ER742" s="74"/>
      <c r="ES742" s="74"/>
      <c r="ET742" s="74"/>
      <c r="EU742" s="74"/>
      <c r="EV742" s="74"/>
      <c r="EW742" s="74"/>
      <c r="EX742" s="74"/>
      <c r="EY742" s="74"/>
      <c r="EZ742" s="74"/>
      <c r="FA742" s="74"/>
      <c r="FB742" s="74"/>
      <c r="FC742" s="74"/>
      <c r="FD742" s="74"/>
      <c r="FE742" s="74"/>
      <c r="FF742" s="74"/>
      <c r="FG742" s="74"/>
      <c r="FH742" s="74"/>
      <c r="FI742" s="74"/>
      <c r="FJ742" s="74"/>
      <c r="FK742" s="74"/>
      <c r="FL742" s="74"/>
      <c r="FM742" s="74"/>
      <c r="FN742" s="74"/>
      <c r="FO742" s="74"/>
      <c r="FP742" s="74"/>
      <c r="FQ742" s="74"/>
      <c r="FR742" s="74"/>
      <c r="FS742" s="74"/>
      <c r="FT742" s="74"/>
      <c r="FU742" s="74"/>
      <c r="FV742" s="74"/>
      <c r="FW742" s="74"/>
      <c r="FX742" s="74"/>
      <c r="FY742" s="74"/>
      <c r="FZ742" s="74"/>
      <c r="GA742" s="74"/>
      <c r="GB742" s="74"/>
      <c r="GC742" s="74"/>
    </row>
    <row r="743" spans="4:185">
      <c r="D743" s="74"/>
      <c r="E743" s="74"/>
      <c r="F743" s="74"/>
      <c r="G743" s="74"/>
      <c r="H743" s="74"/>
      <c r="I743" s="74"/>
      <c r="J743" s="74"/>
      <c r="K743" s="74"/>
      <c r="L743" s="74"/>
      <c r="M743" s="74"/>
      <c r="N743" s="74"/>
      <c r="O743" s="74"/>
      <c r="P743" s="74"/>
      <c r="Q743" s="74"/>
      <c r="R743" s="74"/>
      <c r="S743" s="74"/>
      <c r="T743" s="74"/>
      <c r="U743" s="74"/>
      <c r="V743" s="74"/>
      <c r="W743" s="74"/>
      <c r="X743" s="74"/>
      <c r="Y743" s="74"/>
      <c r="Z743" s="74"/>
      <c r="AA743" s="74"/>
      <c r="AB743" s="74"/>
      <c r="AC743" s="74"/>
      <c r="AD743" s="74"/>
      <c r="AE743" s="74"/>
      <c r="AF743" s="74"/>
      <c r="AG743" s="74"/>
      <c r="AH743" s="74"/>
      <c r="AI743" s="74"/>
      <c r="AJ743" s="74"/>
      <c r="AK743" s="74"/>
      <c r="AL743" s="74"/>
      <c r="AM743" s="74"/>
      <c r="AN743" s="74"/>
      <c r="AO743" s="74"/>
      <c r="AP743" s="74"/>
      <c r="AQ743" s="74"/>
      <c r="AR743" s="74"/>
      <c r="AS743" s="74"/>
      <c r="AT743" s="74"/>
      <c r="AU743" s="74"/>
      <c r="AV743" s="74"/>
      <c r="AW743" s="74"/>
      <c r="AX743" s="74"/>
      <c r="AY743" s="74"/>
      <c r="AZ743" s="74"/>
      <c r="BA743" s="74"/>
      <c r="BB743" s="74"/>
      <c r="BC743" s="74"/>
      <c r="BD743" s="74"/>
      <c r="BE743" s="74"/>
      <c r="BF743" s="74"/>
      <c r="BG743" s="74"/>
      <c r="BH743" s="74"/>
      <c r="BI743" s="74"/>
      <c r="BJ743" s="74"/>
      <c r="BK743" s="74"/>
      <c r="BL743" s="74"/>
      <c r="BM743" s="74"/>
      <c r="BN743" s="74"/>
      <c r="BO743" s="74"/>
      <c r="BP743" s="74"/>
      <c r="BQ743" s="74"/>
      <c r="BR743" s="74"/>
      <c r="BS743" s="74"/>
      <c r="BT743" s="74"/>
      <c r="BU743" s="74"/>
      <c r="BV743" s="74"/>
      <c r="BW743" s="74"/>
      <c r="BX743" s="74"/>
      <c r="BY743" s="74"/>
      <c r="BZ743" s="74"/>
      <c r="CA743" s="74"/>
      <c r="CB743" s="74"/>
      <c r="CC743" s="74"/>
      <c r="CD743" s="74"/>
      <c r="CE743" s="74"/>
      <c r="CF743" s="74"/>
      <c r="CG743" s="74"/>
      <c r="CH743" s="74"/>
      <c r="CI743" s="74"/>
      <c r="CJ743" s="74"/>
      <c r="CK743" s="74"/>
      <c r="CL743" s="74"/>
      <c r="CM743" s="74"/>
      <c r="CN743" s="74"/>
      <c r="CO743" s="74"/>
      <c r="CP743" s="74"/>
      <c r="CQ743" s="74"/>
      <c r="CR743" s="74"/>
      <c r="CS743" s="74"/>
      <c r="CT743" s="74"/>
      <c r="CU743" s="74"/>
      <c r="CV743" s="74"/>
      <c r="CW743" s="74"/>
      <c r="CX743" s="74"/>
      <c r="CY743" s="74"/>
      <c r="CZ743" s="74"/>
      <c r="DA743" s="74"/>
      <c r="DB743" s="74"/>
      <c r="DC743" s="74"/>
      <c r="DD743" s="74"/>
      <c r="DE743" s="74"/>
      <c r="DF743" s="74"/>
      <c r="DG743" s="74"/>
      <c r="DH743" s="74"/>
      <c r="DI743" s="74"/>
      <c r="DJ743" s="74"/>
      <c r="DK743" s="74"/>
      <c r="DL743" s="74"/>
      <c r="DM743" s="74"/>
      <c r="DN743" s="74"/>
      <c r="DO743" s="74"/>
      <c r="DP743" s="74"/>
      <c r="DQ743" s="74"/>
      <c r="DR743" s="74"/>
      <c r="DS743" s="74"/>
      <c r="DT743" s="74"/>
      <c r="DU743" s="74"/>
      <c r="DV743" s="74"/>
      <c r="DW743" s="74"/>
      <c r="DX743" s="74"/>
      <c r="DY743" s="74"/>
      <c r="DZ743" s="74"/>
      <c r="EA743" s="74"/>
      <c r="EB743" s="74"/>
      <c r="EC743" s="74"/>
      <c r="ED743" s="74"/>
      <c r="EE743" s="74"/>
      <c r="EF743" s="74"/>
      <c r="EG743" s="74"/>
      <c r="EH743" s="74"/>
      <c r="EI743" s="74"/>
      <c r="EJ743" s="74"/>
      <c r="EK743" s="74"/>
      <c r="EL743" s="74"/>
      <c r="EM743" s="74"/>
      <c r="EN743" s="74"/>
      <c r="EO743" s="74"/>
      <c r="EP743" s="74"/>
      <c r="EQ743" s="74"/>
      <c r="ER743" s="74"/>
      <c r="ES743" s="74"/>
      <c r="ET743" s="74"/>
      <c r="EU743" s="74"/>
      <c r="EV743" s="74"/>
      <c r="EW743" s="74"/>
      <c r="EX743" s="74"/>
      <c r="EY743" s="74"/>
      <c r="EZ743" s="74"/>
      <c r="FA743" s="74"/>
      <c r="FB743" s="74"/>
      <c r="FC743" s="74"/>
      <c r="FD743" s="74"/>
      <c r="FE743" s="74"/>
      <c r="FF743" s="74"/>
      <c r="FG743" s="74"/>
      <c r="FH743" s="74"/>
      <c r="FI743" s="74"/>
      <c r="FJ743" s="74"/>
      <c r="FK743" s="74"/>
      <c r="FL743" s="74"/>
      <c r="FM743" s="74"/>
      <c r="FN743" s="74"/>
      <c r="FO743" s="74"/>
      <c r="FP743" s="74"/>
      <c r="FQ743" s="74"/>
      <c r="FR743" s="74"/>
      <c r="FS743" s="74"/>
      <c r="FT743" s="74"/>
      <c r="FU743" s="74"/>
      <c r="FV743" s="74"/>
      <c r="FW743" s="74"/>
      <c r="FX743" s="74"/>
      <c r="FY743" s="74"/>
      <c r="FZ743" s="74"/>
      <c r="GA743" s="74"/>
      <c r="GB743" s="74"/>
      <c r="GC743" s="74"/>
    </row>
    <row r="744" spans="4:185">
      <c r="D744" s="74"/>
      <c r="E744" s="74"/>
      <c r="F744" s="74"/>
      <c r="G744" s="74"/>
      <c r="H744" s="74"/>
      <c r="I744" s="74"/>
      <c r="J744" s="74"/>
      <c r="K744" s="74"/>
      <c r="L744" s="74"/>
      <c r="M744" s="74"/>
      <c r="N744" s="74"/>
      <c r="O744" s="74"/>
      <c r="P744" s="74"/>
      <c r="Q744" s="74"/>
      <c r="R744" s="74"/>
      <c r="S744" s="74"/>
      <c r="T744" s="74"/>
      <c r="U744" s="74"/>
      <c r="V744" s="74"/>
      <c r="W744" s="74"/>
      <c r="X744" s="74"/>
      <c r="Y744" s="74"/>
      <c r="Z744" s="74"/>
      <c r="AA744" s="74"/>
      <c r="AB744" s="74"/>
      <c r="AC744" s="74"/>
      <c r="AD744" s="74"/>
      <c r="AE744" s="74"/>
      <c r="AF744" s="74"/>
      <c r="AG744" s="74"/>
      <c r="AH744" s="74"/>
      <c r="AI744" s="74"/>
      <c r="AJ744" s="74"/>
      <c r="AK744" s="74"/>
      <c r="AL744" s="74"/>
      <c r="AM744" s="74"/>
      <c r="AN744" s="74"/>
      <c r="AO744" s="74"/>
      <c r="AP744" s="74"/>
      <c r="AQ744" s="74"/>
      <c r="AR744" s="74"/>
      <c r="AS744" s="74"/>
      <c r="AT744" s="74"/>
      <c r="AU744" s="74"/>
      <c r="AV744" s="74"/>
      <c r="AW744" s="74"/>
      <c r="AX744" s="74"/>
      <c r="AY744" s="74"/>
      <c r="AZ744" s="74"/>
      <c r="BA744" s="74"/>
      <c r="BB744" s="74"/>
      <c r="BC744" s="74"/>
      <c r="BD744" s="74"/>
      <c r="BE744" s="74"/>
      <c r="BF744" s="74"/>
      <c r="BG744" s="74"/>
      <c r="BH744" s="74"/>
      <c r="BI744" s="74"/>
      <c r="BJ744" s="74"/>
      <c r="BK744" s="74"/>
      <c r="BL744" s="74"/>
      <c r="BM744" s="74"/>
      <c r="BN744" s="74"/>
      <c r="BO744" s="74"/>
      <c r="BP744" s="74"/>
      <c r="BQ744" s="74"/>
      <c r="BR744" s="74"/>
      <c r="BS744" s="74"/>
      <c r="BT744" s="74"/>
      <c r="BU744" s="74"/>
      <c r="BV744" s="74"/>
      <c r="BW744" s="74"/>
      <c r="BX744" s="74"/>
      <c r="BY744" s="74"/>
      <c r="BZ744" s="74"/>
      <c r="CA744" s="74"/>
      <c r="CB744" s="74"/>
      <c r="CC744" s="74"/>
      <c r="CD744" s="74"/>
      <c r="CE744" s="74"/>
      <c r="CF744" s="74"/>
      <c r="CG744" s="74"/>
      <c r="CH744" s="74"/>
      <c r="CI744" s="74"/>
      <c r="CJ744" s="74"/>
      <c r="CK744" s="74"/>
      <c r="CL744" s="74"/>
      <c r="CM744" s="74"/>
      <c r="CN744" s="74"/>
      <c r="CO744" s="74"/>
      <c r="CP744" s="74"/>
      <c r="CQ744" s="74"/>
      <c r="CR744" s="74"/>
      <c r="CS744" s="74"/>
      <c r="CT744" s="74"/>
      <c r="CU744" s="74"/>
      <c r="CV744" s="74"/>
      <c r="CW744" s="74"/>
      <c r="CX744" s="74"/>
      <c r="CY744" s="74"/>
      <c r="CZ744" s="74"/>
      <c r="DA744" s="74"/>
      <c r="DB744" s="74"/>
      <c r="DC744" s="74"/>
      <c r="DD744" s="74"/>
      <c r="DE744" s="74"/>
      <c r="DF744" s="74"/>
      <c r="DG744" s="74"/>
      <c r="DH744" s="74"/>
      <c r="DI744" s="74"/>
      <c r="DJ744" s="74"/>
      <c r="DK744" s="74"/>
      <c r="DL744" s="74"/>
      <c r="DM744" s="74"/>
      <c r="DN744" s="74"/>
      <c r="DO744" s="74"/>
      <c r="DP744" s="74"/>
      <c r="DQ744" s="74"/>
      <c r="DR744" s="74"/>
      <c r="DS744" s="74"/>
      <c r="DT744" s="74"/>
      <c r="DU744" s="74"/>
      <c r="DV744" s="74"/>
      <c r="DW744" s="74"/>
      <c r="DX744" s="74"/>
      <c r="DY744" s="74"/>
      <c r="DZ744" s="74"/>
      <c r="EA744" s="74"/>
      <c r="EB744" s="74"/>
      <c r="EC744" s="74"/>
      <c r="ED744" s="74"/>
      <c r="EE744" s="74"/>
      <c r="EF744" s="74"/>
      <c r="EG744" s="74"/>
      <c r="EH744" s="74"/>
      <c r="EI744" s="74"/>
      <c r="EJ744" s="74"/>
      <c r="EK744" s="74"/>
      <c r="EL744" s="74"/>
      <c r="EM744" s="74"/>
      <c r="EN744" s="74"/>
      <c r="EO744" s="74"/>
      <c r="EP744" s="74"/>
      <c r="EQ744" s="74"/>
      <c r="ER744" s="74"/>
      <c r="ES744" s="74"/>
      <c r="ET744" s="74"/>
      <c r="EU744" s="74"/>
      <c r="EV744" s="74"/>
      <c r="EW744" s="74"/>
      <c r="EX744" s="74"/>
      <c r="EY744" s="74"/>
      <c r="EZ744" s="74"/>
      <c r="FA744" s="74"/>
      <c r="FB744" s="74"/>
      <c r="FC744" s="74"/>
      <c r="FD744" s="74"/>
      <c r="FE744" s="74"/>
      <c r="FF744" s="74"/>
      <c r="FG744" s="74"/>
      <c r="FH744" s="74"/>
      <c r="FI744" s="74"/>
      <c r="FJ744" s="74"/>
      <c r="FK744" s="74"/>
      <c r="FL744" s="74"/>
      <c r="FM744" s="74"/>
      <c r="FN744" s="74"/>
      <c r="FO744" s="74"/>
      <c r="FP744" s="74"/>
      <c r="FQ744" s="74"/>
      <c r="FR744" s="74"/>
      <c r="FS744" s="74"/>
      <c r="FT744" s="74"/>
      <c r="FU744" s="74"/>
      <c r="FV744" s="74"/>
      <c r="FW744" s="74"/>
      <c r="FX744" s="74"/>
      <c r="FY744" s="74"/>
      <c r="FZ744" s="74"/>
      <c r="GA744" s="74"/>
      <c r="GB744" s="74"/>
      <c r="GC744" s="74"/>
    </row>
    <row r="745" spans="4:185">
      <c r="D745" s="74"/>
      <c r="E745" s="74"/>
      <c r="F745" s="74"/>
      <c r="G745" s="74"/>
      <c r="H745" s="74"/>
      <c r="I745" s="74"/>
      <c r="J745" s="74"/>
      <c r="K745" s="74"/>
      <c r="L745" s="74"/>
      <c r="M745" s="74"/>
      <c r="N745" s="74"/>
      <c r="O745" s="74"/>
      <c r="P745" s="74"/>
      <c r="Q745" s="74"/>
      <c r="R745" s="74"/>
      <c r="S745" s="74"/>
      <c r="T745" s="74"/>
      <c r="U745" s="74"/>
      <c r="V745" s="74"/>
      <c r="W745" s="74"/>
      <c r="X745" s="74"/>
      <c r="Y745" s="74"/>
      <c r="Z745" s="74"/>
      <c r="AA745" s="74"/>
      <c r="AB745" s="74"/>
      <c r="AC745" s="74"/>
      <c r="AD745" s="74"/>
      <c r="AE745" s="74"/>
      <c r="AF745" s="74"/>
      <c r="AG745" s="74"/>
      <c r="AH745" s="74"/>
      <c r="AI745" s="74"/>
      <c r="AJ745" s="74"/>
      <c r="AK745" s="74"/>
      <c r="AL745" s="74"/>
      <c r="AM745" s="74"/>
      <c r="AN745" s="74"/>
      <c r="AO745" s="74"/>
      <c r="AP745" s="74"/>
      <c r="AQ745" s="74"/>
      <c r="AR745" s="74"/>
      <c r="AS745" s="74"/>
      <c r="AT745" s="74"/>
      <c r="AU745" s="74"/>
      <c r="AV745" s="74"/>
      <c r="AW745" s="74"/>
      <c r="AX745" s="74"/>
      <c r="AY745" s="74"/>
      <c r="AZ745" s="74"/>
      <c r="BA745" s="74"/>
      <c r="BB745" s="74"/>
      <c r="BC745" s="74"/>
      <c r="BD745" s="74"/>
      <c r="BE745" s="74"/>
      <c r="BF745" s="74"/>
      <c r="BG745" s="74"/>
      <c r="BH745" s="74"/>
      <c r="BI745" s="74"/>
      <c r="BJ745" s="74"/>
      <c r="BK745" s="74"/>
      <c r="BL745" s="74"/>
      <c r="BM745" s="74"/>
      <c r="BN745" s="74"/>
      <c r="BO745" s="74"/>
      <c r="BP745" s="74"/>
      <c r="BQ745" s="74"/>
      <c r="BR745" s="74"/>
      <c r="BS745" s="74"/>
      <c r="BT745" s="74"/>
      <c r="BU745" s="74"/>
      <c r="BV745" s="74"/>
      <c r="BW745" s="74"/>
      <c r="BX745" s="74"/>
      <c r="BY745" s="74"/>
      <c r="BZ745" s="74"/>
      <c r="CA745" s="74"/>
      <c r="CB745" s="74"/>
      <c r="CC745" s="74"/>
      <c r="CD745" s="74"/>
      <c r="CE745" s="74"/>
      <c r="CF745" s="74"/>
      <c r="CG745" s="74"/>
      <c r="CH745" s="74"/>
      <c r="CI745" s="74"/>
      <c r="CJ745" s="74"/>
      <c r="CK745" s="74"/>
      <c r="CL745" s="74"/>
      <c r="CM745" s="74"/>
      <c r="CN745" s="74"/>
      <c r="CO745" s="74"/>
      <c r="CP745" s="74"/>
      <c r="CQ745" s="74"/>
      <c r="CR745" s="74"/>
      <c r="CS745" s="74"/>
      <c r="CT745" s="74"/>
      <c r="CU745" s="74"/>
      <c r="CV745" s="74"/>
      <c r="CW745" s="74"/>
      <c r="CX745" s="74"/>
      <c r="CY745" s="74"/>
      <c r="CZ745" s="74"/>
      <c r="DA745" s="74"/>
      <c r="DB745" s="74"/>
      <c r="DC745" s="74"/>
      <c r="DD745" s="74"/>
      <c r="DE745" s="74"/>
      <c r="DF745" s="74"/>
      <c r="DG745" s="74"/>
      <c r="DH745" s="74"/>
      <c r="DI745" s="74"/>
      <c r="DJ745" s="74"/>
      <c r="DK745" s="74"/>
      <c r="DL745" s="74"/>
      <c r="DM745" s="74"/>
      <c r="DN745" s="74"/>
      <c r="DO745" s="74"/>
      <c r="DP745" s="74"/>
      <c r="DQ745" s="74"/>
      <c r="DR745" s="74"/>
      <c r="DS745" s="74"/>
      <c r="DT745" s="74"/>
      <c r="DU745" s="74"/>
      <c r="DV745" s="74"/>
      <c r="DW745" s="74"/>
      <c r="DX745" s="74"/>
      <c r="DY745" s="74"/>
      <c r="DZ745" s="74"/>
      <c r="EA745" s="74"/>
      <c r="EB745" s="74"/>
      <c r="EC745" s="74"/>
      <c r="ED745" s="74"/>
      <c r="EE745" s="74"/>
      <c r="EF745" s="74"/>
      <c r="EG745" s="74"/>
      <c r="EH745" s="74"/>
      <c r="EI745" s="74"/>
      <c r="EJ745" s="74"/>
      <c r="EK745" s="74"/>
      <c r="EL745" s="74"/>
      <c r="EM745" s="74"/>
      <c r="EN745" s="74"/>
      <c r="EO745" s="74"/>
      <c r="EP745" s="74"/>
      <c r="EQ745" s="74"/>
      <c r="ER745" s="74"/>
      <c r="ES745" s="74"/>
      <c r="ET745" s="74"/>
      <c r="EU745" s="74"/>
      <c r="EV745" s="74"/>
      <c r="EW745" s="74"/>
      <c r="EX745" s="74"/>
      <c r="EY745" s="74"/>
      <c r="EZ745" s="74"/>
      <c r="FA745" s="74"/>
      <c r="FB745" s="74"/>
      <c r="FC745" s="74"/>
      <c r="FD745" s="74"/>
      <c r="FE745" s="74"/>
      <c r="FF745" s="74"/>
      <c r="FG745" s="74"/>
      <c r="FH745" s="74"/>
      <c r="FI745" s="74"/>
      <c r="FJ745" s="74"/>
      <c r="FK745" s="74"/>
      <c r="FL745" s="74"/>
      <c r="FM745" s="74"/>
      <c r="FN745" s="74"/>
      <c r="FO745" s="74"/>
      <c r="FP745" s="74"/>
      <c r="FQ745" s="74"/>
      <c r="FR745" s="74"/>
      <c r="FS745" s="74"/>
      <c r="FT745" s="74"/>
      <c r="FU745" s="74"/>
      <c r="FV745" s="74"/>
      <c r="FW745" s="74"/>
      <c r="FX745" s="74"/>
      <c r="FY745" s="74"/>
      <c r="FZ745" s="74"/>
      <c r="GA745" s="74"/>
      <c r="GB745" s="74"/>
      <c r="GC745" s="74"/>
    </row>
    <row r="746" spans="4:185">
      <c r="D746" s="74"/>
      <c r="E746" s="74"/>
      <c r="F746" s="74"/>
      <c r="G746" s="74"/>
      <c r="H746" s="74"/>
      <c r="I746" s="74"/>
      <c r="J746" s="74"/>
      <c r="K746" s="74"/>
      <c r="L746" s="74"/>
      <c r="M746" s="74"/>
      <c r="N746" s="74"/>
      <c r="O746" s="74"/>
      <c r="P746" s="74"/>
      <c r="Q746" s="74"/>
      <c r="R746" s="74"/>
      <c r="S746" s="74"/>
      <c r="T746" s="74"/>
      <c r="U746" s="74"/>
      <c r="V746" s="74"/>
      <c r="W746" s="74"/>
      <c r="X746" s="74"/>
      <c r="Y746" s="74"/>
      <c r="Z746" s="74"/>
      <c r="AA746" s="74"/>
      <c r="AB746" s="74"/>
      <c r="AC746" s="74"/>
      <c r="AD746" s="74"/>
      <c r="AE746" s="74"/>
      <c r="AF746" s="74"/>
      <c r="AG746" s="74"/>
      <c r="AH746" s="74"/>
      <c r="AI746" s="74"/>
      <c r="AJ746" s="74"/>
      <c r="AK746" s="74"/>
      <c r="AL746" s="74"/>
      <c r="AM746" s="74"/>
      <c r="AN746" s="74"/>
      <c r="AO746" s="74"/>
      <c r="AP746" s="74"/>
      <c r="AQ746" s="74"/>
      <c r="AR746" s="74"/>
      <c r="AS746" s="74"/>
      <c r="AT746" s="74"/>
      <c r="AU746" s="74"/>
      <c r="AV746" s="74"/>
      <c r="AW746" s="74"/>
      <c r="AX746" s="74"/>
      <c r="AY746" s="74"/>
      <c r="AZ746" s="74"/>
      <c r="BA746" s="74"/>
      <c r="BB746" s="74"/>
      <c r="BC746" s="74"/>
      <c r="BD746" s="74"/>
      <c r="BE746" s="74"/>
      <c r="BF746" s="74"/>
      <c r="BG746" s="74"/>
      <c r="BH746" s="74"/>
      <c r="BI746" s="74"/>
      <c r="BJ746" s="74"/>
      <c r="BK746" s="74"/>
      <c r="BL746" s="74"/>
      <c r="BM746" s="74"/>
      <c r="BN746" s="74"/>
      <c r="BO746" s="74"/>
      <c r="BP746" s="74"/>
      <c r="BQ746" s="74"/>
      <c r="BR746" s="74"/>
      <c r="BS746" s="74"/>
      <c r="BT746" s="74"/>
      <c r="BU746" s="74"/>
      <c r="BV746" s="74"/>
      <c r="BW746" s="74"/>
      <c r="BX746" s="74"/>
      <c r="BY746" s="74"/>
      <c r="BZ746" s="74"/>
      <c r="CA746" s="74"/>
      <c r="CB746" s="74"/>
      <c r="CC746" s="74"/>
      <c r="CD746" s="74"/>
      <c r="CE746" s="74"/>
      <c r="CF746" s="74"/>
      <c r="CG746" s="74"/>
      <c r="CH746" s="74"/>
      <c r="CI746" s="74"/>
      <c r="CJ746" s="74"/>
      <c r="CK746" s="74"/>
      <c r="CL746" s="74"/>
      <c r="CM746" s="74"/>
      <c r="CN746" s="74"/>
      <c r="CO746" s="74"/>
      <c r="CP746" s="74"/>
      <c r="CQ746" s="74"/>
      <c r="CR746" s="74"/>
      <c r="CS746" s="74"/>
      <c r="CT746" s="74"/>
      <c r="CU746" s="74"/>
      <c r="CV746" s="74"/>
      <c r="CW746" s="74"/>
      <c r="CX746" s="74"/>
      <c r="CY746" s="74"/>
      <c r="CZ746" s="74"/>
      <c r="DA746" s="74"/>
      <c r="DB746" s="74"/>
      <c r="DC746" s="74"/>
      <c r="DD746" s="74"/>
      <c r="DE746" s="74"/>
      <c r="DF746" s="74"/>
      <c r="DG746" s="74"/>
      <c r="DH746" s="74"/>
      <c r="DI746" s="74"/>
      <c r="DJ746" s="74"/>
      <c r="DK746" s="74"/>
      <c r="DL746" s="74"/>
      <c r="DM746" s="74"/>
      <c r="DN746" s="74"/>
      <c r="DO746" s="74"/>
      <c r="DP746" s="74"/>
      <c r="DQ746" s="74"/>
      <c r="DR746" s="74"/>
      <c r="DS746" s="74"/>
      <c r="DT746" s="74"/>
      <c r="DU746" s="74"/>
      <c r="DV746" s="74"/>
      <c r="DW746" s="74"/>
      <c r="DX746" s="74"/>
      <c r="DY746" s="74"/>
      <c r="DZ746" s="74"/>
      <c r="EA746" s="74"/>
      <c r="EB746" s="74"/>
      <c r="EC746" s="74"/>
      <c r="ED746" s="74"/>
      <c r="EE746" s="74"/>
      <c r="EF746" s="74"/>
      <c r="EG746" s="74"/>
      <c r="EH746" s="74"/>
      <c r="EI746" s="74"/>
      <c r="EJ746" s="74"/>
      <c r="EK746" s="74"/>
      <c r="EL746" s="74"/>
      <c r="EM746" s="74"/>
      <c r="EN746" s="74"/>
      <c r="EO746" s="74"/>
      <c r="EP746" s="74"/>
      <c r="EQ746" s="74"/>
      <c r="ER746" s="74"/>
      <c r="ES746" s="74"/>
      <c r="ET746" s="74"/>
      <c r="EU746" s="74"/>
      <c r="EV746" s="74"/>
      <c r="EW746" s="74"/>
      <c r="EX746" s="74"/>
      <c r="EY746" s="74"/>
      <c r="EZ746" s="74"/>
      <c r="FA746" s="74"/>
      <c r="FB746" s="74"/>
      <c r="FC746" s="74"/>
      <c r="FD746" s="74"/>
      <c r="FE746" s="74"/>
      <c r="FF746" s="74"/>
      <c r="FG746" s="74"/>
      <c r="FH746" s="74"/>
      <c r="FI746" s="74"/>
      <c r="FJ746" s="74"/>
      <c r="FK746" s="74"/>
      <c r="FL746" s="74"/>
      <c r="FM746" s="74"/>
      <c r="FN746" s="74"/>
      <c r="FO746" s="74"/>
      <c r="FP746" s="74"/>
      <c r="FQ746" s="74"/>
      <c r="FR746" s="74"/>
      <c r="FS746" s="74"/>
      <c r="FT746" s="74"/>
      <c r="FU746" s="74"/>
      <c r="FV746" s="74"/>
      <c r="FW746" s="74"/>
      <c r="FX746" s="74"/>
      <c r="FY746" s="74"/>
      <c r="FZ746" s="74"/>
      <c r="GA746" s="74"/>
      <c r="GB746" s="74"/>
      <c r="GC746" s="74"/>
    </row>
    <row r="747" spans="4:185">
      <c r="D747" s="74"/>
      <c r="E747" s="74"/>
      <c r="F747" s="74"/>
      <c r="G747" s="74"/>
      <c r="H747" s="74"/>
      <c r="I747" s="74"/>
      <c r="J747" s="74"/>
      <c r="K747" s="74"/>
      <c r="L747" s="74"/>
      <c r="M747" s="74"/>
      <c r="N747" s="74"/>
      <c r="O747" s="74"/>
      <c r="P747" s="74"/>
      <c r="Q747" s="74"/>
      <c r="R747" s="74"/>
      <c r="S747" s="74"/>
      <c r="T747" s="74"/>
      <c r="U747" s="74"/>
      <c r="V747" s="74"/>
      <c r="W747" s="74"/>
      <c r="X747" s="74"/>
      <c r="Y747" s="74"/>
      <c r="Z747" s="74"/>
      <c r="AA747" s="74"/>
      <c r="AB747" s="74"/>
      <c r="AC747" s="74"/>
      <c r="AD747" s="74"/>
      <c r="AE747" s="74"/>
      <c r="AF747" s="74"/>
      <c r="AG747" s="74"/>
      <c r="AH747" s="74"/>
      <c r="AI747" s="74"/>
      <c r="AJ747" s="74"/>
      <c r="AK747" s="74"/>
      <c r="AL747" s="74"/>
      <c r="AM747" s="74"/>
      <c r="AN747" s="74"/>
      <c r="AO747" s="74"/>
      <c r="AP747" s="74"/>
      <c r="AQ747" s="74"/>
      <c r="AR747" s="74"/>
      <c r="AS747" s="74"/>
      <c r="AT747" s="74"/>
      <c r="AU747" s="74"/>
      <c r="AV747" s="74"/>
      <c r="AW747" s="74"/>
      <c r="AX747" s="74"/>
      <c r="AY747" s="74"/>
      <c r="AZ747" s="74"/>
      <c r="BA747" s="74"/>
      <c r="BB747" s="74"/>
      <c r="BC747" s="74"/>
      <c r="BD747" s="74"/>
      <c r="BE747" s="74"/>
      <c r="BF747" s="74"/>
      <c r="BG747" s="74"/>
      <c r="BH747" s="74"/>
      <c r="BI747" s="74"/>
      <c r="BJ747" s="74"/>
      <c r="BK747" s="74"/>
      <c r="BL747" s="74"/>
      <c r="BM747" s="74"/>
      <c r="BN747" s="74"/>
      <c r="BO747" s="74"/>
      <c r="BP747" s="74"/>
      <c r="BQ747" s="74"/>
      <c r="BR747" s="74"/>
      <c r="BS747" s="74"/>
      <c r="BT747" s="74"/>
      <c r="BU747" s="74"/>
      <c r="BV747" s="74"/>
      <c r="BW747" s="74"/>
      <c r="BX747" s="74"/>
      <c r="BY747" s="74"/>
      <c r="BZ747" s="74"/>
      <c r="CA747" s="74"/>
      <c r="CB747" s="74"/>
      <c r="CC747" s="74"/>
      <c r="CD747" s="74"/>
      <c r="CE747" s="74"/>
      <c r="CF747" s="74"/>
      <c r="CG747" s="74"/>
      <c r="CH747" s="74"/>
      <c r="CI747" s="74"/>
      <c r="CJ747" s="74"/>
      <c r="CK747" s="74"/>
      <c r="CL747" s="74"/>
      <c r="CM747" s="74"/>
      <c r="CN747" s="74"/>
      <c r="CO747" s="74"/>
      <c r="CP747" s="74"/>
      <c r="CQ747" s="74"/>
      <c r="CR747" s="74"/>
      <c r="CS747" s="74"/>
      <c r="CT747" s="74"/>
      <c r="CU747" s="74"/>
      <c r="CV747" s="74"/>
      <c r="CW747" s="74"/>
      <c r="CX747" s="74"/>
      <c r="CY747" s="74"/>
      <c r="CZ747" s="74"/>
      <c r="DA747" s="74"/>
      <c r="DB747" s="74"/>
      <c r="DC747" s="74"/>
      <c r="DD747" s="74"/>
      <c r="DE747" s="74"/>
      <c r="DF747" s="74"/>
      <c r="DG747" s="74"/>
      <c r="DH747" s="74"/>
      <c r="DI747" s="74"/>
      <c r="DJ747" s="74"/>
      <c r="DK747" s="74"/>
      <c r="DL747" s="74"/>
      <c r="DM747" s="74"/>
      <c r="DN747" s="74"/>
      <c r="DO747" s="74"/>
      <c r="DP747" s="74"/>
      <c r="DQ747" s="74"/>
      <c r="DR747" s="74"/>
      <c r="DS747" s="74"/>
      <c r="DT747" s="74"/>
      <c r="DU747" s="74"/>
      <c r="DV747" s="74"/>
      <c r="DW747" s="74"/>
      <c r="DX747" s="74"/>
      <c r="DY747" s="74"/>
      <c r="DZ747" s="74"/>
      <c r="EA747" s="74"/>
      <c r="EB747" s="74"/>
      <c r="EC747" s="74"/>
      <c r="ED747" s="74"/>
      <c r="EE747" s="74"/>
      <c r="EF747" s="74"/>
      <c r="EG747" s="74"/>
      <c r="EH747" s="74"/>
      <c r="EI747" s="74"/>
      <c r="EJ747" s="74"/>
      <c r="EK747" s="74"/>
      <c r="EL747" s="74"/>
      <c r="EM747" s="74"/>
      <c r="EN747" s="74"/>
      <c r="EO747" s="74"/>
      <c r="EP747" s="74"/>
      <c r="EQ747" s="74"/>
      <c r="ER747" s="74"/>
      <c r="ES747" s="74"/>
      <c r="ET747" s="74"/>
      <c r="EU747" s="74"/>
      <c r="EV747" s="74"/>
      <c r="EW747" s="74"/>
      <c r="EX747" s="74"/>
      <c r="EY747" s="74"/>
      <c r="EZ747" s="74"/>
      <c r="FA747" s="74"/>
      <c r="FB747" s="74"/>
      <c r="FC747" s="74"/>
      <c r="FD747" s="74"/>
      <c r="FE747" s="74"/>
      <c r="FF747" s="74"/>
      <c r="FG747" s="74"/>
      <c r="FH747" s="74"/>
      <c r="FI747" s="74"/>
      <c r="FJ747" s="74"/>
      <c r="FK747" s="74"/>
      <c r="FL747" s="74"/>
      <c r="FM747" s="74"/>
      <c r="FN747" s="74"/>
      <c r="FO747" s="74"/>
      <c r="FP747" s="74"/>
      <c r="FQ747" s="74"/>
      <c r="FR747" s="74"/>
      <c r="FS747" s="74"/>
      <c r="FT747" s="74"/>
      <c r="FU747" s="74"/>
      <c r="FV747" s="74"/>
      <c r="FW747" s="74"/>
      <c r="FX747" s="74"/>
      <c r="FY747" s="74"/>
      <c r="FZ747" s="74"/>
      <c r="GA747" s="74"/>
      <c r="GB747" s="74"/>
      <c r="GC747" s="74"/>
    </row>
    <row r="748" spans="4:185">
      <c r="D748" s="74"/>
      <c r="E748" s="74"/>
      <c r="F748" s="74"/>
      <c r="G748" s="74"/>
      <c r="H748" s="74"/>
      <c r="I748" s="74"/>
      <c r="J748" s="74"/>
      <c r="K748" s="74"/>
      <c r="L748" s="74"/>
      <c r="M748" s="74"/>
      <c r="N748" s="74"/>
      <c r="O748" s="74"/>
      <c r="P748" s="74"/>
      <c r="Q748" s="74"/>
      <c r="R748" s="74"/>
      <c r="S748" s="74"/>
      <c r="T748" s="74"/>
      <c r="U748" s="74"/>
      <c r="V748" s="74"/>
      <c r="W748" s="74"/>
      <c r="X748" s="74"/>
      <c r="Y748" s="74"/>
      <c r="Z748" s="74"/>
      <c r="AA748" s="74"/>
      <c r="AB748" s="74"/>
      <c r="AC748" s="74"/>
      <c r="AD748" s="74"/>
      <c r="AE748" s="74"/>
      <c r="AF748" s="74"/>
      <c r="AG748" s="74"/>
      <c r="AH748" s="74"/>
      <c r="AI748" s="74"/>
      <c r="AJ748" s="74"/>
      <c r="AK748" s="74"/>
      <c r="AL748" s="74"/>
      <c r="AM748" s="74"/>
      <c r="AN748" s="74"/>
      <c r="AO748" s="74"/>
      <c r="AP748" s="74"/>
      <c r="AQ748" s="74"/>
      <c r="AR748" s="74"/>
      <c r="AS748" s="74"/>
      <c r="AT748" s="74"/>
      <c r="AU748" s="74"/>
      <c r="AV748" s="74"/>
      <c r="AW748" s="74"/>
      <c r="AX748" s="74"/>
      <c r="AY748" s="74"/>
      <c r="AZ748" s="74"/>
      <c r="BA748" s="74"/>
      <c r="BB748" s="74"/>
      <c r="BC748" s="74"/>
      <c r="BD748" s="74"/>
      <c r="BE748" s="74"/>
      <c r="BF748" s="74"/>
      <c r="BG748" s="74"/>
      <c r="BH748" s="74"/>
      <c r="BI748" s="74"/>
      <c r="BJ748" s="74"/>
      <c r="BK748" s="74"/>
      <c r="BL748" s="74"/>
      <c r="BM748" s="74"/>
      <c r="BN748" s="74"/>
      <c r="BO748" s="74"/>
      <c r="BP748" s="74"/>
      <c r="BQ748" s="74"/>
      <c r="BR748" s="74"/>
      <c r="BS748" s="74"/>
      <c r="BT748" s="74"/>
      <c r="BU748" s="74"/>
      <c r="BV748" s="74"/>
      <c r="BW748" s="74"/>
      <c r="BX748" s="74"/>
      <c r="BY748" s="74"/>
      <c r="BZ748" s="74"/>
      <c r="CA748" s="74"/>
      <c r="CB748" s="74"/>
      <c r="CC748" s="74"/>
      <c r="CD748" s="74"/>
      <c r="CE748" s="74"/>
      <c r="CF748" s="74"/>
      <c r="CG748" s="74"/>
      <c r="CH748" s="74"/>
      <c r="CI748" s="74"/>
      <c r="CJ748" s="74"/>
      <c r="CK748" s="74"/>
      <c r="CL748" s="74"/>
      <c r="CM748" s="74"/>
      <c r="CN748" s="74"/>
      <c r="CO748" s="74"/>
      <c r="CP748" s="74"/>
      <c r="CQ748" s="74"/>
      <c r="CR748" s="74"/>
      <c r="CS748" s="74"/>
      <c r="CT748" s="74"/>
      <c r="CU748" s="74"/>
      <c r="CV748" s="74"/>
      <c r="CW748" s="74"/>
      <c r="CX748" s="74"/>
      <c r="CY748" s="74"/>
      <c r="CZ748" s="74"/>
      <c r="DA748" s="74"/>
      <c r="DB748" s="74"/>
      <c r="DC748" s="74"/>
      <c r="DD748" s="74"/>
      <c r="DE748" s="74"/>
      <c r="DF748" s="74"/>
      <c r="DG748" s="74"/>
      <c r="DH748" s="74"/>
      <c r="DI748" s="74"/>
      <c r="DJ748" s="74"/>
      <c r="DK748" s="74"/>
      <c r="DL748" s="74"/>
      <c r="DM748" s="74"/>
      <c r="DN748" s="74"/>
      <c r="DO748" s="74"/>
      <c r="DP748" s="74"/>
      <c r="DQ748" s="74"/>
      <c r="DR748" s="74"/>
      <c r="DS748" s="74"/>
      <c r="DT748" s="74"/>
      <c r="DU748" s="74"/>
      <c r="DV748" s="74"/>
      <c r="DW748" s="74"/>
      <c r="DX748" s="74"/>
      <c r="DY748" s="74"/>
      <c r="DZ748" s="74"/>
      <c r="EA748" s="74"/>
      <c r="EB748" s="74"/>
      <c r="EC748" s="74"/>
      <c r="ED748" s="74"/>
      <c r="EE748" s="74"/>
      <c r="EF748" s="74"/>
      <c r="EG748" s="74"/>
      <c r="EH748" s="74"/>
      <c r="EI748" s="74"/>
      <c r="EJ748" s="74"/>
      <c r="EK748" s="74"/>
      <c r="EL748" s="74"/>
      <c r="EM748" s="74"/>
      <c r="EN748" s="74"/>
      <c r="EO748" s="74"/>
      <c r="EP748" s="74"/>
      <c r="EQ748" s="74"/>
      <c r="ER748" s="74"/>
      <c r="ES748" s="74"/>
      <c r="ET748" s="74"/>
      <c r="EU748" s="74"/>
      <c r="EV748" s="74"/>
      <c r="EW748" s="74"/>
      <c r="EX748" s="74"/>
      <c r="EY748" s="74"/>
      <c r="EZ748" s="74"/>
      <c r="FA748" s="74"/>
      <c r="FB748" s="74"/>
      <c r="FC748" s="74"/>
      <c r="FD748" s="74"/>
      <c r="FE748" s="74"/>
      <c r="FF748" s="74"/>
      <c r="FG748" s="74"/>
      <c r="FH748" s="74"/>
      <c r="FI748" s="74"/>
      <c r="FJ748" s="74"/>
      <c r="FK748" s="74"/>
      <c r="FL748" s="74"/>
      <c r="FM748" s="74"/>
      <c r="FN748" s="74"/>
      <c r="FO748" s="74"/>
      <c r="FP748" s="74"/>
      <c r="FQ748" s="74"/>
      <c r="FR748" s="74"/>
      <c r="FS748" s="74"/>
      <c r="FT748" s="74"/>
      <c r="FU748" s="74"/>
      <c r="FV748" s="74"/>
      <c r="FW748" s="74"/>
      <c r="FX748" s="74"/>
      <c r="FY748" s="74"/>
      <c r="FZ748" s="74"/>
      <c r="GA748" s="74"/>
      <c r="GB748" s="74"/>
      <c r="GC748" s="74"/>
    </row>
    <row r="749" spans="4:185">
      <c r="D749" s="74"/>
      <c r="E749" s="74"/>
      <c r="F749" s="74"/>
      <c r="G749" s="74"/>
      <c r="H749" s="74"/>
      <c r="I749" s="74"/>
      <c r="J749" s="74"/>
      <c r="K749" s="74"/>
      <c r="L749" s="74"/>
      <c r="M749" s="74"/>
      <c r="N749" s="74"/>
      <c r="O749" s="74"/>
      <c r="P749" s="74"/>
      <c r="Q749" s="74"/>
      <c r="R749" s="74"/>
      <c r="S749" s="74"/>
      <c r="T749" s="74"/>
      <c r="U749" s="74"/>
      <c r="V749" s="74"/>
      <c r="W749" s="74"/>
      <c r="X749" s="74"/>
      <c r="Y749" s="74"/>
      <c r="Z749" s="74"/>
      <c r="AA749" s="74"/>
      <c r="AB749" s="74"/>
      <c r="AC749" s="74"/>
      <c r="AD749" s="74"/>
      <c r="AE749" s="74"/>
      <c r="AF749" s="74"/>
      <c r="AG749" s="74"/>
      <c r="AH749" s="74"/>
      <c r="AI749" s="74"/>
      <c r="AJ749" s="74"/>
      <c r="AK749" s="74"/>
      <c r="AL749" s="74"/>
      <c r="AM749" s="74"/>
      <c r="AN749" s="74"/>
      <c r="AO749" s="74"/>
      <c r="AP749" s="74"/>
      <c r="AQ749" s="74"/>
      <c r="AR749" s="74"/>
      <c r="AS749" s="74"/>
      <c r="AT749" s="74"/>
      <c r="AU749" s="74"/>
      <c r="AV749" s="74"/>
      <c r="AW749" s="74"/>
      <c r="AX749" s="74"/>
      <c r="AY749" s="74"/>
      <c r="AZ749" s="74"/>
      <c r="BA749" s="74"/>
      <c r="BB749" s="74"/>
      <c r="BC749" s="74"/>
      <c r="BD749" s="74"/>
      <c r="BE749" s="74"/>
      <c r="BF749" s="74"/>
      <c r="BG749" s="74"/>
      <c r="BH749" s="74"/>
      <c r="BI749" s="74"/>
      <c r="BJ749" s="74"/>
      <c r="BK749" s="74"/>
      <c r="BL749" s="74"/>
      <c r="BM749" s="74"/>
      <c r="BN749" s="74"/>
      <c r="BO749" s="74"/>
      <c r="BP749" s="74"/>
      <c r="BQ749" s="74"/>
      <c r="BR749" s="74"/>
      <c r="BS749" s="74"/>
      <c r="BT749" s="74"/>
      <c r="BU749" s="74"/>
      <c r="BV749" s="74"/>
      <c r="BW749" s="74"/>
      <c r="BX749" s="74"/>
      <c r="BY749" s="74"/>
      <c r="BZ749" s="74"/>
      <c r="CA749" s="74"/>
      <c r="CB749" s="74"/>
      <c r="CC749" s="74"/>
      <c r="CD749" s="74"/>
      <c r="CE749" s="74"/>
      <c r="CF749" s="74"/>
      <c r="CG749" s="74"/>
      <c r="CH749" s="74"/>
      <c r="CI749" s="74"/>
      <c r="CJ749" s="74"/>
      <c r="CK749" s="74"/>
      <c r="CL749" s="74"/>
      <c r="CM749" s="74"/>
      <c r="CN749" s="74"/>
      <c r="CO749" s="74"/>
      <c r="CP749" s="74"/>
      <c r="CQ749" s="74"/>
      <c r="CR749" s="74"/>
      <c r="CS749" s="74"/>
      <c r="CT749" s="74"/>
      <c r="CU749" s="74"/>
      <c r="CV749" s="74"/>
      <c r="CW749" s="74"/>
      <c r="CX749" s="74"/>
      <c r="CY749" s="74"/>
      <c r="CZ749" s="74"/>
      <c r="DA749" s="74"/>
      <c r="DB749" s="74"/>
      <c r="DC749" s="74"/>
      <c r="DD749" s="74"/>
      <c r="DE749" s="74"/>
      <c r="DF749" s="74"/>
      <c r="DG749" s="74"/>
      <c r="DH749" s="74"/>
      <c r="DI749" s="74"/>
      <c r="DJ749" s="74"/>
      <c r="DK749" s="74"/>
      <c r="DL749" s="74"/>
      <c r="DM749" s="74"/>
      <c r="DN749" s="74"/>
      <c r="DO749" s="74"/>
      <c r="DP749" s="74"/>
      <c r="DQ749" s="74"/>
      <c r="DR749" s="74"/>
      <c r="DS749" s="74"/>
      <c r="DT749" s="74"/>
      <c r="DU749" s="74"/>
      <c r="DV749" s="74"/>
      <c r="DW749" s="74"/>
      <c r="DX749" s="74"/>
      <c r="DY749" s="74"/>
      <c r="DZ749" s="74"/>
      <c r="EA749" s="74"/>
      <c r="EB749" s="74"/>
      <c r="EC749" s="74"/>
      <c r="ED749" s="74"/>
      <c r="EE749" s="74"/>
      <c r="EF749" s="74"/>
      <c r="EG749" s="74"/>
      <c r="EH749" s="74"/>
      <c r="EI749" s="74"/>
      <c r="EJ749" s="74"/>
      <c r="EK749" s="74"/>
      <c r="EL749" s="74"/>
      <c r="EM749" s="74"/>
      <c r="EN749" s="74"/>
      <c r="EO749" s="74"/>
      <c r="EP749" s="74"/>
      <c r="EQ749" s="74"/>
      <c r="ER749" s="74"/>
      <c r="ES749" s="74"/>
      <c r="ET749" s="74"/>
      <c r="EU749" s="74"/>
      <c r="EV749" s="74"/>
      <c r="EW749" s="74"/>
      <c r="EX749" s="74"/>
      <c r="EY749" s="74"/>
      <c r="EZ749" s="74"/>
      <c r="FA749" s="74"/>
      <c r="FB749" s="74"/>
      <c r="FC749" s="74"/>
      <c r="FD749" s="74"/>
      <c r="FE749" s="74"/>
      <c r="FF749" s="74"/>
      <c r="FG749" s="74"/>
      <c r="FH749" s="74"/>
      <c r="FI749" s="74"/>
      <c r="FJ749" s="74"/>
      <c r="FK749" s="74"/>
      <c r="FL749" s="74"/>
      <c r="FM749" s="74"/>
      <c r="FN749" s="74"/>
      <c r="FO749" s="74"/>
      <c r="FP749" s="74"/>
      <c r="FQ749" s="74"/>
      <c r="FR749" s="74"/>
      <c r="FS749" s="74"/>
      <c r="FT749" s="74"/>
      <c r="FU749" s="74"/>
      <c r="FV749" s="74"/>
      <c r="FW749" s="74"/>
      <c r="FX749" s="74"/>
      <c r="FY749" s="74"/>
      <c r="FZ749" s="74"/>
      <c r="GA749" s="74"/>
      <c r="GB749" s="74"/>
      <c r="GC749" s="74"/>
    </row>
    <row r="750" spans="4:185">
      <c r="D750" s="74"/>
      <c r="E750" s="74"/>
      <c r="F750" s="74"/>
      <c r="G750" s="74"/>
      <c r="H750" s="74"/>
      <c r="I750" s="74"/>
      <c r="J750" s="74"/>
      <c r="K750" s="74"/>
      <c r="L750" s="74"/>
      <c r="M750" s="74"/>
      <c r="N750" s="74"/>
      <c r="O750" s="74"/>
      <c r="P750" s="74"/>
      <c r="Q750" s="74"/>
      <c r="R750" s="74"/>
      <c r="S750" s="74"/>
      <c r="T750" s="74"/>
      <c r="U750" s="74"/>
      <c r="V750" s="74"/>
      <c r="W750" s="74"/>
      <c r="X750" s="74"/>
      <c r="Y750" s="74"/>
      <c r="Z750" s="74"/>
      <c r="AA750" s="74"/>
      <c r="AB750" s="74"/>
      <c r="AC750" s="74"/>
      <c r="AD750" s="74"/>
      <c r="AE750" s="74"/>
      <c r="AF750" s="74"/>
      <c r="AG750" s="74"/>
      <c r="AH750" s="74"/>
      <c r="AI750" s="74"/>
      <c r="AJ750" s="74"/>
      <c r="AK750" s="74"/>
      <c r="AL750" s="74"/>
      <c r="AM750" s="74"/>
      <c r="AN750" s="74"/>
      <c r="AO750" s="74"/>
      <c r="AP750" s="74"/>
      <c r="AQ750" s="74"/>
      <c r="AR750" s="74"/>
      <c r="AS750" s="74"/>
      <c r="AT750" s="74"/>
      <c r="AU750" s="74"/>
      <c r="AV750" s="74"/>
      <c r="AW750" s="74"/>
      <c r="AX750" s="74"/>
      <c r="AY750" s="74"/>
      <c r="AZ750" s="74"/>
      <c r="BA750" s="74"/>
      <c r="BB750" s="74"/>
      <c r="BC750" s="74"/>
      <c r="BD750" s="74"/>
      <c r="BE750" s="74"/>
      <c r="BF750" s="74"/>
      <c r="BG750" s="74"/>
      <c r="BH750" s="74"/>
      <c r="BI750" s="74"/>
      <c r="BJ750" s="74"/>
      <c r="BK750" s="74"/>
      <c r="BL750" s="74"/>
      <c r="BM750" s="74"/>
      <c r="BN750" s="74"/>
      <c r="BO750" s="74"/>
      <c r="BP750" s="74"/>
      <c r="BQ750" s="74"/>
      <c r="BR750" s="74"/>
      <c r="BS750" s="74"/>
      <c r="BT750" s="74"/>
      <c r="BU750" s="74"/>
      <c r="BV750" s="74"/>
      <c r="BW750" s="74"/>
      <c r="BX750" s="74"/>
      <c r="BY750" s="74"/>
      <c r="BZ750" s="74"/>
      <c r="CA750" s="74"/>
      <c r="CB750" s="74"/>
      <c r="CC750" s="74"/>
      <c r="CD750" s="74"/>
      <c r="CE750" s="74"/>
      <c r="CF750" s="74"/>
      <c r="CG750" s="74"/>
      <c r="CH750" s="74"/>
      <c r="CI750" s="74"/>
      <c r="CJ750" s="74"/>
      <c r="CK750" s="74"/>
      <c r="CL750" s="74"/>
      <c r="CM750" s="74"/>
      <c r="CN750" s="74"/>
      <c r="CO750" s="74"/>
      <c r="CP750" s="74"/>
      <c r="CQ750" s="74"/>
      <c r="CR750" s="74"/>
      <c r="CS750" s="74"/>
      <c r="CT750" s="74"/>
      <c r="CU750" s="74"/>
      <c r="CV750" s="74"/>
      <c r="CW750" s="74"/>
      <c r="CX750" s="74"/>
      <c r="CY750" s="74"/>
      <c r="CZ750" s="74"/>
      <c r="DA750" s="74"/>
      <c r="DB750" s="74"/>
      <c r="DC750" s="74"/>
      <c r="DD750" s="74"/>
      <c r="DE750" s="74"/>
      <c r="DF750" s="74"/>
      <c r="DG750" s="74"/>
      <c r="DH750" s="74"/>
      <c r="DI750" s="74"/>
      <c r="DJ750" s="74"/>
      <c r="DK750" s="74"/>
      <c r="DL750" s="74"/>
      <c r="DM750" s="74"/>
      <c r="DN750" s="74"/>
      <c r="DO750" s="74"/>
      <c r="DP750" s="74"/>
      <c r="DQ750" s="74"/>
      <c r="DR750" s="74"/>
      <c r="DS750" s="74"/>
      <c r="DT750" s="74"/>
      <c r="DU750" s="74"/>
      <c r="DV750" s="74"/>
      <c r="DW750" s="74"/>
      <c r="DX750" s="74"/>
      <c r="DY750" s="74"/>
      <c r="DZ750" s="74"/>
      <c r="EA750" s="74"/>
      <c r="EB750" s="74"/>
      <c r="EC750" s="74"/>
      <c r="ED750" s="74"/>
      <c r="EE750" s="74"/>
      <c r="EF750" s="74"/>
      <c r="EG750" s="74"/>
      <c r="EH750" s="74"/>
      <c r="EI750" s="74"/>
      <c r="EJ750" s="74"/>
      <c r="EK750" s="74"/>
      <c r="EL750" s="74"/>
      <c r="EM750" s="74"/>
      <c r="EN750" s="74"/>
      <c r="EO750" s="74"/>
      <c r="EP750" s="74"/>
      <c r="EQ750" s="74"/>
      <c r="ER750" s="74"/>
      <c r="ES750" s="74"/>
      <c r="ET750" s="74"/>
      <c r="EU750" s="74"/>
      <c r="EV750" s="74"/>
      <c r="EW750" s="74"/>
      <c r="EX750" s="74"/>
      <c r="EY750" s="74"/>
      <c r="EZ750" s="74"/>
      <c r="FA750" s="74"/>
      <c r="FB750" s="74"/>
      <c r="FC750" s="74"/>
      <c r="FD750" s="74"/>
      <c r="FE750" s="74"/>
      <c r="FF750" s="74"/>
      <c r="FG750" s="74"/>
      <c r="FH750" s="74"/>
      <c r="FI750" s="74"/>
      <c r="FJ750" s="74"/>
      <c r="FK750" s="74"/>
      <c r="FL750" s="74"/>
      <c r="FM750" s="74"/>
      <c r="FN750" s="74"/>
      <c r="FO750" s="74"/>
      <c r="FP750" s="74"/>
      <c r="FQ750" s="74"/>
      <c r="FR750" s="74"/>
      <c r="FS750" s="74"/>
      <c r="FT750" s="74"/>
      <c r="FU750" s="74"/>
      <c r="FV750" s="74"/>
      <c r="FW750" s="74"/>
      <c r="FX750" s="74"/>
      <c r="FY750" s="74"/>
      <c r="FZ750" s="74"/>
      <c r="GA750" s="74"/>
      <c r="GB750" s="74"/>
      <c r="GC750" s="74"/>
    </row>
    <row r="751" spans="4:185">
      <c r="D751" s="74"/>
      <c r="E751" s="74"/>
      <c r="F751" s="74"/>
      <c r="G751" s="74"/>
      <c r="H751" s="74"/>
      <c r="I751" s="74"/>
      <c r="J751" s="74"/>
      <c r="K751" s="74"/>
      <c r="L751" s="74"/>
      <c r="M751" s="74"/>
      <c r="N751" s="74"/>
      <c r="O751" s="74"/>
      <c r="P751" s="74"/>
      <c r="Q751" s="74"/>
      <c r="R751" s="74"/>
      <c r="S751" s="74"/>
      <c r="T751" s="74"/>
      <c r="U751" s="74"/>
      <c r="V751" s="74"/>
      <c r="W751" s="74"/>
      <c r="X751" s="74"/>
      <c r="Y751" s="74"/>
      <c r="Z751" s="74"/>
      <c r="AA751" s="74"/>
      <c r="AB751" s="74"/>
      <c r="AC751" s="74"/>
      <c r="AD751" s="74"/>
      <c r="AE751" s="74"/>
      <c r="AF751" s="74"/>
      <c r="AG751" s="74"/>
      <c r="AH751" s="74"/>
      <c r="AI751" s="74"/>
      <c r="AJ751" s="74"/>
      <c r="AK751" s="74"/>
      <c r="AL751" s="74"/>
      <c r="AM751" s="74"/>
      <c r="AN751" s="74"/>
      <c r="AO751" s="74"/>
      <c r="AP751" s="74"/>
      <c r="AQ751" s="74"/>
      <c r="AR751" s="74"/>
      <c r="AS751" s="74"/>
      <c r="AT751" s="74"/>
      <c r="AU751" s="74"/>
      <c r="AV751" s="74"/>
      <c r="AW751" s="74"/>
      <c r="AX751" s="74"/>
      <c r="AY751" s="74"/>
      <c r="AZ751" s="74"/>
      <c r="BA751" s="74"/>
      <c r="BB751" s="74"/>
      <c r="BC751" s="74"/>
      <c r="BD751" s="74"/>
      <c r="BE751" s="74"/>
      <c r="BF751" s="74"/>
      <c r="BG751" s="74"/>
      <c r="BH751" s="74"/>
      <c r="BI751" s="74"/>
      <c r="BJ751" s="74"/>
      <c r="BK751" s="74"/>
      <c r="BL751" s="74"/>
      <c r="BM751" s="74"/>
      <c r="BN751" s="74"/>
      <c r="BO751" s="74"/>
      <c r="BP751" s="74"/>
      <c r="BQ751" s="74"/>
      <c r="BR751" s="74"/>
      <c r="BS751" s="74"/>
      <c r="BT751" s="74"/>
      <c r="BU751" s="74"/>
      <c r="BV751" s="74"/>
      <c r="BW751" s="74"/>
      <c r="BX751" s="74"/>
      <c r="BY751" s="74"/>
      <c r="BZ751" s="74"/>
      <c r="CA751" s="74"/>
      <c r="CB751" s="74"/>
      <c r="CC751" s="74"/>
      <c r="CD751" s="74"/>
      <c r="CE751" s="74"/>
      <c r="CF751" s="74"/>
      <c r="CG751" s="74"/>
      <c r="CH751" s="74"/>
      <c r="CI751" s="74"/>
      <c r="CJ751" s="74"/>
      <c r="CK751" s="74"/>
      <c r="CL751" s="74"/>
      <c r="CM751" s="74"/>
      <c r="CN751" s="74"/>
      <c r="CO751" s="74"/>
      <c r="CP751" s="74"/>
      <c r="CQ751" s="74"/>
      <c r="CR751" s="74"/>
      <c r="CS751" s="74"/>
      <c r="CT751" s="74"/>
      <c r="CU751" s="74"/>
      <c r="CV751" s="74"/>
      <c r="CW751" s="74"/>
      <c r="CX751" s="74"/>
      <c r="CY751" s="74"/>
      <c r="CZ751" s="74"/>
      <c r="DA751" s="74"/>
      <c r="DB751" s="74"/>
      <c r="DC751" s="74"/>
      <c r="DD751" s="74"/>
      <c r="DE751" s="74"/>
      <c r="DF751" s="74"/>
      <c r="DG751" s="74"/>
      <c r="DH751" s="74"/>
      <c r="DI751" s="74"/>
      <c r="DJ751" s="74"/>
      <c r="DK751" s="74"/>
      <c r="DL751" s="74"/>
      <c r="DM751" s="74"/>
      <c r="DN751" s="74"/>
      <c r="DO751" s="74"/>
      <c r="DP751" s="74"/>
      <c r="DQ751" s="74"/>
      <c r="DR751" s="74"/>
      <c r="DS751" s="74"/>
      <c r="DT751" s="74"/>
      <c r="DU751" s="74"/>
      <c r="DV751" s="74"/>
      <c r="DW751" s="74"/>
      <c r="DX751" s="74"/>
      <c r="DY751" s="74"/>
      <c r="DZ751" s="74"/>
      <c r="EA751" s="74"/>
      <c r="EB751" s="74"/>
      <c r="EC751" s="74"/>
      <c r="ED751" s="74"/>
      <c r="EE751" s="74"/>
      <c r="EF751" s="74"/>
      <c r="EG751" s="74"/>
      <c r="EH751" s="74"/>
      <c r="EI751" s="74"/>
      <c r="EJ751" s="74"/>
      <c r="EK751" s="74"/>
      <c r="EL751" s="74"/>
      <c r="EM751" s="74"/>
      <c r="EN751" s="74"/>
      <c r="EO751" s="74"/>
      <c r="EP751" s="74"/>
      <c r="EQ751" s="74"/>
      <c r="ER751" s="74"/>
      <c r="ES751" s="74"/>
      <c r="ET751" s="74"/>
      <c r="EU751" s="74"/>
      <c r="EV751" s="74"/>
      <c r="EW751" s="74"/>
      <c r="EX751" s="74"/>
      <c r="EY751" s="74"/>
      <c r="EZ751" s="74"/>
      <c r="FA751" s="74"/>
      <c r="FB751" s="74"/>
      <c r="FC751" s="74"/>
      <c r="FD751" s="74"/>
      <c r="FE751" s="74"/>
      <c r="FF751" s="74"/>
      <c r="FG751" s="74"/>
      <c r="FH751" s="74"/>
      <c r="FI751" s="74"/>
      <c r="FJ751" s="74"/>
      <c r="FK751" s="74"/>
      <c r="FL751" s="74"/>
      <c r="FM751" s="74"/>
      <c r="FN751" s="74"/>
      <c r="FO751" s="74"/>
      <c r="FP751" s="74"/>
      <c r="FQ751" s="74"/>
      <c r="FR751" s="74"/>
      <c r="FS751" s="74"/>
      <c r="FT751" s="74"/>
      <c r="FU751" s="74"/>
      <c r="FV751" s="74"/>
      <c r="FW751" s="74"/>
      <c r="FX751" s="74"/>
      <c r="FY751" s="74"/>
      <c r="FZ751" s="74"/>
      <c r="GA751" s="74"/>
      <c r="GB751" s="74"/>
      <c r="GC751" s="74"/>
    </row>
    <row r="752" spans="4:185">
      <c r="D752" s="74"/>
      <c r="E752" s="74"/>
      <c r="F752" s="74"/>
      <c r="G752" s="74"/>
      <c r="H752" s="74"/>
      <c r="I752" s="74"/>
      <c r="J752" s="74"/>
      <c r="K752" s="74"/>
      <c r="L752" s="74"/>
      <c r="M752" s="74"/>
      <c r="N752" s="74"/>
      <c r="O752" s="74"/>
      <c r="P752" s="74"/>
      <c r="Q752" s="74"/>
      <c r="R752" s="74"/>
      <c r="S752" s="74"/>
      <c r="T752" s="74"/>
      <c r="U752" s="74"/>
      <c r="V752" s="74"/>
      <c r="W752" s="74"/>
      <c r="X752" s="74"/>
      <c r="Y752" s="74"/>
      <c r="Z752" s="74"/>
      <c r="AA752" s="74"/>
      <c r="AB752" s="74"/>
      <c r="AC752" s="74"/>
      <c r="AD752" s="74"/>
      <c r="AE752" s="74"/>
      <c r="AF752" s="74"/>
      <c r="AG752" s="74"/>
      <c r="AH752" s="74"/>
      <c r="AI752" s="74"/>
      <c r="AJ752" s="74"/>
      <c r="AK752" s="74"/>
      <c r="AL752" s="74"/>
      <c r="AM752" s="74"/>
      <c r="AN752" s="74"/>
      <c r="AO752" s="74"/>
      <c r="AP752" s="74"/>
      <c r="AQ752" s="74"/>
      <c r="AR752" s="74"/>
      <c r="AS752" s="74"/>
      <c r="AT752" s="74"/>
      <c r="AU752" s="74"/>
      <c r="AV752" s="74"/>
      <c r="AW752" s="74"/>
      <c r="AX752" s="74"/>
      <c r="AY752" s="74"/>
      <c r="AZ752" s="74"/>
      <c r="BA752" s="74"/>
      <c r="BB752" s="74"/>
      <c r="BC752" s="74"/>
      <c r="BD752" s="74"/>
      <c r="BE752" s="74"/>
      <c r="BF752" s="74"/>
      <c r="BG752" s="74"/>
      <c r="BH752" s="74"/>
      <c r="BI752" s="74"/>
      <c r="BJ752" s="74"/>
      <c r="BK752" s="74"/>
      <c r="BL752" s="74"/>
      <c r="BM752" s="74"/>
      <c r="BN752" s="74"/>
      <c r="BO752" s="74"/>
      <c r="BP752" s="74"/>
      <c r="BQ752" s="74"/>
      <c r="BR752" s="74"/>
      <c r="BS752" s="74"/>
      <c r="BT752" s="74"/>
      <c r="BU752" s="74"/>
      <c r="BV752" s="74"/>
      <c r="BW752" s="74"/>
      <c r="BX752" s="74"/>
      <c r="BY752" s="74"/>
      <c r="BZ752" s="74"/>
      <c r="CA752" s="74"/>
      <c r="CB752" s="74"/>
      <c r="CC752" s="74"/>
      <c r="CD752" s="74"/>
      <c r="CE752" s="74"/>
      <c r="CF752" s="74"/>
      <c r="CG752" s="74"/>
      <c r="CH752" s="74"/>
      <c r="CI752" s="74"/>
      <c r="CJ752" s="74"/>
      <c r="CK752" s="74"/>
      <c r="CL752" s="74"/>
      <c r="CM752" s="74"/>
      <c r="CN752" s="74"/>
      <c r="CO752" s="74"/>
      <c r="CP752" s="74"/>
      <c r="CQ752" s="74"/>
      <c r="CR752" s="74"/>
      <c r="CS752" s="74"/>
      <c r="CT752" s="74"/>
      <c r="CU752" s="74"/>
      <c r="CV752" s="74"/>
      <c r="CW752" s="74"/>
      <c r="CX752" s="74"/>
      <c r="CY752" s="74"/>
      <c r="CZ752" s="74"/>
      <c r="DA752" s="74"/>
      <c r="DB752" s="74"/>
      <c r="DC752" s="74"/>
      <c r="DD752" s="74"/>
      <c r="DE752" s="74"/>
      <c r="DF752" s="74"/>
      <c r="DG752" s="74"/>
      <c r="DH752" s="74"/>
      <c r="DI752" s="74"/>
      <c r="DJ752" s="74"/>
      <c r="DK752" s="74"/>
      <c r="DL752" s="74"/>
      <c r="DM752" s="74"/>
      <c r="DN752" s="74"/>
      <c r="DO752" s="74"/>
      <c r="DP752" s="74"/>
      <c r="DQ752" s="74"/>
      <c r="DR752" s="74"/>
      <c r="DS752" s="74"/>
      <c r="DT752" s="74"/>
      <c r="DU752" s="74"/>
      <c r="DV752" s="74"/>
      <c r="DW752" s="74"/>
      <c r="DX752" s="74"/>
      <c r="DY752" s="74"/>
      <c r="DZ752" s="74"/>
      <c r="EA752" s="74"/>
      <c r="EB752" s="74"/>
      <c r="EC752" s="74"/>
      <c r="ED752" s="74"/>
      <c r="EE752" s="74"/>
      <c r="EF752" s="74"/>
      <c r="EG752" s="74"/>
      <c r="EH752" s="74"/>
      <c r="EI752" s="74"/>
      <c r="EJ752" s="74"/>
      <c r="EK752" s="74"/>
      <c r="EL752" s="74"/>
      <c r="EM752" s="74"/>
      <c r="EN752" s="74"/>
      <c r="EO752" s="74"/>
      <c r="EP752" s="74"/>
      <c r="EQ752" s="74"/>
      <c r="ER752" s="74"/>
      <c r="ES752" s="74"/>
      <c r="ET752" s="74"/>
      <c r="EU752" s="74"/>
      <c r="EV752" s="74"/>
      <c r="EW752" s="74"/>
      <c r="EX752" s="74"/>
      <c r="EY752" s="74"/>
      <c r="EZ752" s="74"/>
      <c r="FA752" s="74"/>
      <c r="FB752" s="74"/>
      <c r="FC752" s="74"/>
      <c r="FD752" s="74"/>
      <c r="FE752" s="74"/>
      <c r="FF752" s="74"/>
      <c r="FG752" s="74"/>
      <c r="FH752" s="74"/>
      <c r="FI752" s="74"/>
      <c r="FJ752" s="74"/>
      <c r="FK752" s="74"/>
      <c r="FL752" s="74"/>
      <c r="FM752" s="74"/>
      <c r="FN752" s="74"/>
      <c r="FO752" s="74"/>
      <c r="FP752" s="74"/>
      <c r="FQ752" s="74"/>
      <c r="FR752" s="74"/>
      <c r="FS752" s="74"/>
      <c r="FT752" s="74"/>
      <c r="FU752" s="74"/>
      <c r="FV752" s="74"/>
      <c r="FW752" s="74"/>
      <c r="FX752" s="74"/>
      <c r="FY752" s="74"/>
      <c r="FZ752" s="74"/>
      <c r="GA752" s="74"/>
      <c r="GB752" s="74"/>
      <c r="GC752" s="74"/>
    </row>
    <row r="753" spans="4:185">
      <c r="D753" s="74"/>
      <c r="E753" s="74"/>
      <c r="F753" s="74"/>
      <c r="G753" s="74"/>
      <c r="H753" s="74"/>
      <c r="I753" s="74"/>
      <c r="J753" s="74"/>
      <c r="K753" s="74"/>
      <c r="L753" s="74"/>
      <c r="M753" s="74"/>
      <c r="N753" s="74"/>
      <c r="O753" s="74"/>
      <c r="P753" s="74"/>
      <c r="Q753" s="74"/>
      <c r="R753" s="74"/>
      <c r="S753" s="74"/>
      <c r="T753" s="74"/>
      <c r="U753" s="74"/>
      <c r="V753" s="74"/>
      <c r="W753" s="74"/>
      <c r="X753" s="74"/>
      <c r="Y753" s="74"/>
      <c r="Z753" s="74"/>
      <c r="AA753" s="74"/>
      <c r="AB753" s="74"/>
      <c r="AC753" s="74"/>
      <c r="AD753" s="74"/>
      <c r="AE753" s="74"/>
      <c r="AF753" s="74"/>
      <c r="AG753" s="74"/>
      <c r="AH753" s="74"/>
      <c r="AI753" s="74"/>
      <c r="AJ753" s="74"/>
      <c r="AK753" s="74"/>
      <c r="AL753" s="74"/>
      <c r="AM753" s="74"/>
      <c r="AN753" s="74"/>
      <c r="AO753" s="74"/>
      <c r="AP753" s="74"/>
      <c r="AQ753" s="74"/>
      <c r="AR753" s="74"/>
      <c r="AS753" s="74"/>
      <c r="AT753" s="74"/>
      <c r="AU753" s="74"/>
      <c r="AV753" s="74"/>
      <c r="AW753" s="74"/>
      <c r="AX753" s="74"/>
      <c r="AY753" s="74"/>
      <c r="AZ753" s="74"/>
      <c r="BA753" s="74"/>
      <c r="BB753" s="74"/>
      <c r="BC753" s="74"/>
      <c r="BD753" s="74"/>
      <c r="BE753" s="74"/>
      <c r="BF753" s="74"/>
      <c r="BG753" s="74"/>
      <c r="BH753" s="74"/>
      <c r="BI753" s="74"/>
      <c r="BJ753" s="74"/>
      <c r="BK753" s="74"/>
      <c r="BL753" s="74"/>
      <c r="BM753" s="74"/>
      <c r="BN753" s="74"/>
      <c r="BO753" s="74"/>
      <c r="BP753" s="74"/>
      <c r="BQ753" s="74"/>
      <c r="BR753" s="74"/>
      <c r="BS753" s="74"/>
      <c r="BT753" s="74"/>
      <c r="BU753" s="74"/>
      <c r="BV753" s="74"/>
      <c r="BW753" s="74"/>
      <c r="BX753" s="74"/>
      <c r="BY753" s="74"/>
      <c r="BZ753" s="74"/>
      <c r="CA753" s="74"/>
      <c r="CB753" s="74"/>
      <c r="CC753" s="74"/>
      <c r="CD753" s="74"/>
      <c r="CE753" s="74"/>
      <c r="CF753" s="74"/>
      <c r="CG753" s="74"/>
      <c r="CH753" s="74"/>
      <c r="CI753" s="74"/>
      <c r="CJ753" s="74"/>
      <c r="CK753" s="74"/>
      <c r="CL753" s="74"/>
      <c r="CM753" s="74"/>
      <c r="CN753" s="74"/>
      <c r="CO753" s="74"/>
      <c r="CP753" s="74"/>
      <c r="CQ753" s="74"/>
      <c r="CR753" s="74"/>
      <c r="CS753" s="74"/>
      <c r="CT753" s="74"/>
      <c r="CU753" s="74"/>
      <c r="CV753" s="74"/>
      <c r="CW753" s="74"/>
      <c r="CX753" s="74"/>
      <c r="CY753" s="74"/>
      <c r="CZ753" s="74"/>
      <c r="DA753" s="74"/>
      <c r="DB753" s="74"/>
      <c r="DC753" s="74"/>
      <c r="DD753" s="74"/>
      <c r="DE753" s="74"/>
      <c r="DF753" s="74"/>
      <c r="DG753" s="74"/>
      <c r="DH753" s="74"/>
      <c r="DI753" s="74"/>
      <c r="DJ753" s="74"/>
      <c r="DK753" s="74"/>
      <c r="DL753" s="74"/>
      <c r="DM753" s="74"/>
      <c r="DN753" s="74"/>
      <c r="DO753" s="74"/>
      <c r="DP753" s="74"/>
      <c r="DQ753" s="74"/>
      <c r="DR753" s="74"/>
      <c r="DS753" s="74"/>
      <c r="DT753" s="74"/>
      <c r="DU753" s="74"/>
      <c r="DV753" s="74"/>
      <c r="DW753" s="74"/>
      <c r="DX753" s="74"/>
      <c r="DY753" s="74"/>
      <c r="DZ753" s="74"/>
      <c r="EA753" s="74"/>
      <c r="EB753" s="74"/>
      <c r="EC753" s="74"/>
      <c r="ED753" s="74"/>
      <c r="EE753" s="74"/>
      <c r="EF753" s="74"/>
      <c r="EG753" s="74"/>
      <c r="EH753" s="74"/>
      <c r="EI753" s="74"/>
      <c r="EJ753" s="74"/>
      <c r="EK753" s="74"/>
      <c r="EL753" s="74"/>
      <c r="EM753" s="74"/>
      <c r="EN753" s="74"/>
      <c r="EO753" s="74"/>
      <c r="EP753" s="74"/>
      <c r="EQ753" s="74"/>
      <c r="ER753" s="74"/>
      <c r="ES753" s="74"/>
      <c r="ET753" s="74"/>
      <c r="EU753" s="74"/>
      <c r="EV753" s="74"/>
      <c r="EW753" s="74"/>
      <c r="EX753" s="74"/>
      <c r="EY753" s="74"/>
      <c r="EZ753" s="74"/>
      <c r="FA753" s="74"/>
      <c r="FB753" s="74"/>
      <c r="FC753" s="74"/>
      <c r="FD753" s="74"/>
      <c r="FE753" s="74"/>
      <c r="FF753" s="74"/>
      <c r="FG753" s="74"/>
      <c r="FH753" s="74"/>
      <c r="FI753" s="74"/>
      <c r="FJ753" s="74"/>
      <c r="FK753" s="74"/>
      <c r="FL753" s="74"/>
      <c r="FM753" s="74"/>
      <c r="FN753" s="74"/>
      <c r="FO753" s="74"/>
      <c r="FP753" s="74"/>
      <c r="FQ753" s="74"/>
      <c r="FR753" s="74"/>
      <c r="FS753" s="74"/>
      <c r="FT753" s="74"/>
      <c r="FU753" s="74"/>
      <c r="FV753" s="74"/>
      <c r="FW753" s="74"/>
      <c r="FX753" s="74"/>
      <c r="FY753" s="74"/>
      <c r="FZ753" s="74"/>
      <c r="GA753" s="74"/>
      <c r="GB753" s="74"/>
      <c r="GC753" s="74"/>
    </row>
    <row r="754" spans="4:185">
      <c r="D754" s="74"/>
      <c r="E754" s="74"/>
      <c r="F754" s="74"/>
      <c r="G754" s="74"/>
      <c r="H754" s="74"/>
      <c r="I754" s="74"/>
      <c r="J754" s="74"/>
      <c r="K754" s="74"/>
      <c r="L754" s="74"/>
      <c r="M754" s="74"/>
      <c r="N754" s="74"/>
      <c r="O754" s="74"/>
      <c r="P754" s="74"/>
      <c r="Q754" s="74"/>
      <c r="R754" s="74"/>
      <c r="S754" s="74"/>
      <c r="T754" s="74"/>
      <c r="U754" s="74"/>
      <c r="V754" s="74"/>
      <c r="W754" s="74"/>
      <c r="X754" s="74"/>
      <c r="Y754" s="74"/>
      <c r="Z754" s="74"/>
      <c r="AA754" s="74"/>
      <c r="AB754" s="74"/>
      <c r="AC754" s="74"/>
      <c r="AD754" s="74"/>
      <c r="AE754" s="74"/>
      <c r="AF754" s="74"/>
      <c r="AG754" s="74"/>
      <c r="AH754" s="74"/>
      <c r="AI754" s="74"/>
      <c r="AJ754" s="74"/>
      <c r="AK754" s="74"/>
      <c r="AL754" s="74"/>
      <c r="AM754" s="74"/>
      <c r="AN754" s="74"/>
      <c r="AO754" s="74"/>
      <c r="AP754" s="74"/>
      <c r="AQ754" s="74"/>
      <c r="AR754" s="74"/>
      <c r="AS754" s="74"/>
      <c r="AT754" s="74"/>
      <c r="AU754" s="74"/>
      <c r="AV754" s="74"/>
      <c r="AW754" s="74"/>
      <c r="AX754" s="74"/>
      <c r="AY754" s="74"/>
      <c r="AZ754" s="74"/>
      <c r="BA754" s="74"/>
      <c r="BB754" s="74"/>
      <c r="BC754" s="74"/>
      <c r="BD754" s="74"/>
      <c r="BE754" s="74"/>
      <c r="BF754" s="74"/>
      <c r="BG754" s="74"/>
      <c r="BH754" s="74"/>
      <c r="BI754" s="74"/>
      <c r="BJ754" s="74"/>
      <c r="BK754" s="74"/>
      <c r="BL754" s="74"/>
      <c r="BM754" s="74"/>
      <c r="BN754" s="74"/>
      <c r="BO754" s="74"/>
      <c r="BP754" s="74"/>
      <c r="BQ754" s="74"/>
      <c r="BR754" s="74"/>
      <c r="BS754" s="74"/>
      <c r="BT754" s="74"/>
      <c r="BU754" s="74"/>
      <c r="BV754" s="74"/>
      <c r="BW754" s="74"/>
      <c r="BX754" s="74"/>
      <c r="BY754" s="74"/>
      <c r="BZ754" s="74"/>
      <c r="CA754" s="74"/>
      <c r="CB754" s="74"/>
      <c r="CC754" s="74"/>
      <c r="CD754" s="74"/>
      <c r="CE754" s="74"/>
      <c r="CF754" s="74"/>
      <c r="CG754" s="74"/>
      <c r="CH754" s="74"/>
      <c r="CI754" s="74"/>
      <c r="CJ754" s="74"/>
      <c r="CK754" s="74"/>
      <c r="CL754" s="74"/>
      <c r="CM754" s="74"/>
      <c r="CN754" s="74"/>
      <c r="CO754" s="74"/>
      <c r="CP754" s="74"/>
      <c r="CQ754" s="74"/>
      <c r="CR754" s="74"/>
      <c r="CS754" s="74"/>
      <c r="CT754" s="74"/>
      <c r="CU754" s="74"/>
      <c r="CV754" s="74"/>
      <c r="CW754" s="74"/>
      <c r="CX754" s="74"/>
      <c r="CY754" s="74"/>
      <c r="CZ754" s="74"/>
      <c r="DA754" s="74"/>
      <c r="DB754" s="74"/>
      <c r="DC754" s="74"/>
      <c r="DD754" s="74"/>
      <c r="DE754" s="74"/>
      <c r="DF754" s="74"/>
      <c r="DG754" s="74"/>
      <c r="DH754" s="74"/>
      <c r="DI754" s="74"/>
      <c r="DJ754" s="74"/>
      <c r="DK754" s="74"/>
      <c r="DL754" s="74"/>
      <c r="DM754" s="74"/>
      <c r="DN754" s="74"/>
      <c r="DO754" s="74"/>
      <c r="DP754" s="74"/>
      <c r="DQ754" s="74"/>
      <c r="DR754" s="74"/>
      <c r="DS754" s="74"/>
      <c r="DT754" s="74"/>
      <c r="DU754" s="74"/>
      <c r="DV754" s="74"/>
      <c r="DW754" s="74"/>
      <c r="DX754" s="74"/>
      <c r="DY754" s="74"/>
      <c r="DZ754" s="74"/>
      <c r="EA754" s="74"/>
      <c r="EB754" s="74"/>
      <c r="EC754" s="74"/>
      <c r="ED754" s="74"/>
      <c r="EE754" s="74"/>
      <c r="EF754" s="74"/>
      <c r="EG754" s="74"/>
      <c r="EH754" s="74"/>
      <c r="EI754" s="74"/>
      <c r="EJ754" s="74"/>
      <c r="EK754" s="74"/>
      <c r="EL754" s="74"/>
      <c r="EM754" s="74"/>
      <c r="EN754" s="74"/>
      <c r="EO754" s="74"/>
      <c r="EP754" s="74"/>
      <c r="EQ754" s="74"/>
      <c r="ER754" s="74"/>
      <c r="ES754" s="74"/>
      <c r="ET754" s="74"/>
      <c r="EU754" s="74"/>
      <c r="EV754" s="74"/>
      <c r="EW754" s="74"/>
      <c r="EX754" s="74"/>
      <c r="EY754" s="74"/>
      <c r="EZ754" s="74"/>
      <c r="FA754" s="74"/>
      <c r="FB754" s="74"/>
      <c r="FC754" s="74"/>
      <c r="FD754" s="74"/>
      <c r="FE754" s="74"/>
      <c r="FF754" s="74"/>
      <c r="FG754" s="74"/>
      <c r="FH754" s="74"/>
      <c r="FI754" s="74"/>
      <c r="FJ754" s="74"/>
      <c r="FK754" s="74"/>
      <c r="FL754" s="74"/>
      <c r="FM754" s="74"/>
      <c r="FN754" s="74"/>
      <c r="FO754" s="74"/>
      <c r="FP754" s="74"/>
      <c r="FQ754" s="74"/>
      <c r="FR754" s="74"/>
      <c r="FS754" s="74"/>
      <c r="FT754" s="74"/>
      <c r="FU754" s="74"/>
      <c r="FV754" s="74"/>
      <c r="FW754" s="74"/>
      <c r="FX754" s="74"/>
      <c r="FY754" s="74"/>
      <c r="FZ754" s="74"/>
      <c r="GA754" s="74"/>
      <c r="GB754" s="74"/>
      <c r="GC754" s="74"/>
    </row>
    <row r="755" spans="4:185">
      <c r="D755" s="74"/>
      <c r="E755" s="74"/>
      <c r="F755" s="74"/>
      <c r="G755" s="74"/>
      <c r="H755" s="74"/>
      <c r="I755" s="74"/>
      <c r="J755" s="74"/>
      <c r="K755" s="74"/>
      <c r="L755" s="74"/>
      <c r="M755" s="74"/>
      <c r="N755" s="74"/>
      <c r="O755" s="74"/>
      <c r="P755" s="74"/>
      <c r="Q755" s="74"/>
      <c r="R755" s="74"/>
      <c r="S755" s="74"/>
      <c r="T755" s="74"/>
      <c r="U755" s="74"/>
      <c r="V755" s="74"/>
      <c r="W755" s="74"/>
      <c r="X755" s="74"/>
      <c r="Y755" s="74"/>
      <c r="Z755" s="74"/>
      <c r="AA755" s="74"/>
      <c r="AB755" s="74"/>
      <c r="AC755" s="74"/>
      <c r="AD755" s="74"/>
      <c r="AE755" s="74"/>
      <c r="AF755" s="74"/>
      <c r="AG755" s="74"/>
      <c r="AH755" s="74"/>
      <c r="AI755" s="74"/>
      <c r="AJ755" s="74"/>
      <c r="AK755" s="74"/>
      <c r="AL755" s="74"/>
      <c r="AM755" s="74"/>
      <c r="AN755" s="74"/>
      <c r="AO755" s="74"/>
      <c r="AP755" s="74"/>
      <c r="AQ755" s="74"/>
      <c r="AR755" s="74"/>
      <c r="AS755" s="74"/>
      <c r="AT755" s="74"/>
      <c r="AU755" s="74"/>
      <c r="AV755" s="74"/>
      <c r="AW755" s="74"/>
      <c r="AX755" s="74"/>
      <c r="AY755" s="74"/>
      <c r="AZ755" s="74"/>
      <c r="BA755" s="74"/>
      <c r="BB755" s="74"/>
      <c r="BC755" s="74"/>
      <c r="BD755" s="74"/>
      <c r="BE755" s="74"/>
      <c r="BF755" s="74"/>
      <c r="BG755" s="74"/>
      <c r="BH755" s="74"/>
      <c r="BI755" s="74"/>
      <c r="BJ755" s="74"/>
      <c r="BK755" s="74"/>
      <c r="BL755" s="74"/>
      <c r="BM755" s="74"/>
      <c r="BN755" s="74"/>
      <c r="BO755" s="74"/>
      <c r="BP755" s="74"/>
      <c r="BQ755" s="74"/>
      <c r="BR755" s="74"/>
      <c r="BS755" s="74"/>
      <c r="BT755" s="74"/>
      <c r="BU755" s="74"/>
      <c r="BV755" s="74"/>
      <c r="BW755" s="74"/>
      <c r="BX755" s="74"/>
      <c r="BY755" s="74"/>
      <c r="BZ755" s="74"/>
      <c r="CA755" s="74"/>
      <c r="CB755" s="74"/>
      <c r="CC755" s="74"/>
      <c r="CD755" s="74"/>
      <c r="CE755" s="74"/>
      <c r="CF755" s="74"/>
      <c r="CG755" s="74"/>
      <c r="CH755" s="74"/>
      <c r="CI755" s="74"/>
      <c r="CJ755" s="74"/>
      <c r="CK755" s="74"/>
      <c r="CL755" s="74"/>
      <c r="CM755" s="74"/>
      <c r="CN755" s="74"/>
      <c r="CO755" s="74"/>
      <c r="CP755" s="74"/>
      <c r="CQ755" s="74"/>
      <c r="CR755" s="74"/>
      <c r="CS755" s="74"/>
      <c r="CT755" s="74"/>
      <c r="CU755" s="74"/>
      <c r="CV755" s="74"/>
      <c r="CW755" s="74"/>
      <c r="CX755" s="74"/>
      <c r="CY755" s="74"/>
      <c r="CZ755" s="74"/>
      <c r="DA755" s="74"/>
      <c r="DB755" s="74"/>
      <c r="DC755" s="74"/>
      <c r="DD755" s="74"/>
      <c r="DE755" s="74"/>
      <c r="DF755" s="74"/>
      <c r="DG755" s="74"/>
      <c r="DH755" s="74"/>
      <c r="DI755" s="74"/>
      <c r="DJ755" s="74"/>
      <c r="DK755" s="74"/>
      <c r="DL755" s="74"/>
      <c r="DM755" s="74"/>
      <c r="DN755" s="74"/>
      <c r="DO755" s="74"/>
      <c r="DP755" s="74"/>
      <c r="DQ755" s="74"/>
      <c r="DR755" s="74"/>
      <c r="DS755" s="74"/>
      <c r="DT755" s="74"/>
      <c r="DU755" s="74"/>
      <c r="DV755" s="74"/>
      <c r="DW755" s="74"/>
      <c r="DX755" s="74"/>
      <c r="DY755" s="74"/>
      <c r="DZ755" s="74"/>
      <c r="EA755" s="74"/>
      <c r="EB755" s="74"/>
      <c r="EC755" s="74"/>
      <c r="ED755" s="74"/>
      <c r="EE755" s="74"/>
      <c r="EF755" s="74"/>
      <c r="EG755" s="74"/>
      <c r="EH755" s="74"/>
      <c r="EI755" s="74"/>
      <c r="EJ755" s="74"/>
      <c r="EK755" s="74"/>
      <c r="EL755" s="74"/>
      <c r="EM755" s="74"/>
      <c r="EN755" s="74"/>
      <c r="EO755" s="74"/>
      <c r="EP755" s="74"/>
      <c r="EQ755" s="74"/>
      <c r="ER755" s="74"/>
      <c r="ES755" s="74"/>
      <c r="ET755" s="74"/>
      <c r="EU755" s="74"/>
      <c r="EV755" s="74"/>
      <c r="EW755" s="74"/>
      <c r="EX755" s="74"/>
      <c r="EY755" s="74"/>
      <c r="EZ755" s="74"/>
      <c r="FA755" s="74"/>
      <c r="FB755" s="74"/>
      <c r="FC755" s="74"/>
      <c r="FD755" s="74"/>
      <c r="FE755" s="74"/>
      <c r="FF755" s="74"/>
      <c r="FG755" s="74"/>
      <c r="FH755" s="74"/>
      <c r="FI755" s="74"/>
      <c r="FJ755" s="74"/>
      <c r="FK755" s="74"/>
      <c r="FL755" s="74"/>
      <c r="FM755" s="74"/>
      <c r="FN755" s="74"/>
      <c r="FO755" s="74"/>
      <c r="FP755" s="74"/>
      <c r="FQ755" s="74"/>
      <c r="FR755" s="74"/>
      <c r="FS755" s="74"/>
      <c r="FT755" s="74"/>
      <c r="FU755" s="74"/>
      <c r="FV755" s="74"/>
      <c r="FW755" s="74"/>
      <c r="FX755" s="74"/>
      <c r="FY755" s="74"/>
      <c r="FZ755" s="74"/>
      <c r="GA755" s="74"/>
      <c r="GB755" s="74"/>
      <c r="GC755" s="74"/>
    </row>
    <row r="756" spans="4:185">
      <c r="D756" s="74"/>
      <c r="E756" s="74"/>
      <c r="F756" s="74"/>
      <c r="G756" s="74"/>
      <c r="H756" s="74"/>
      <c r="I756" s="74"/>
      <c r="J756" s="74"/>
      <c r="K756" s="74"/>
      <c r="L756" s="74"/>
      <c r="M756" s="74"/>
      <c r="N756" s="74"/>
      <c r="O756" s="74"/>
      <c r="P756" s="74"/>
      <c r="Q756" s="74"/>
      <c r="R756" s="74"/>
      <c r="S756" s="74"/>
      <c r="T756" s="74"/>
      <c r="U756" s="74"/>
      <c r="V756" s="74"/>
      <c r="W756" s="74"/>
      <c r="X756" s="74"/>
      <c r="Y756" s="74"/>
      <c r="Z756" s="74"/>
      <c r="AA756" s="74"/>
      <c r="AB756" s="74"/>
      <c r="AC756" s="74"/>
      <c r="AD756" s="74"/>
      <c r="AE756" s="74"/>
      <c r="AF756" s="74"/>
      <c r="AG756" s="74"/>
      <c r="AH756" s="74"/>
      <c r="AI756" s="74"/>
      <c r="AJ756" s="74"/>
      <c r="AK756" s="74"/>
      <c r="AL756" s="74"/>
      <c r="AM756" s="74"/>
      <c r="AN756" s="74"/>
      <c r="AO756" s="74"/>
      <c r="AP756" s="74"/>
      <c r="AQ756" s="74"/>
      <c r="AR756" s="74"/>
      <c r="AS756" s="74"/>
      <c r="AT756" s="74"/>
      <c r="AU756" s="74"/>
      <c r="AV756" s="74"/>
      <c r="AW756" s="74"/>
      <c r="AX756" s="74"/>
      <c r="AY756" s="74"/>
      <c r="AZ756" s="74"/>
      <c r="BA756" s="74"/>
      <c r="BB756" s="74"/>
      <c r="BC756" s="74"/>
      <c r="BD756" s="74"/>
      <c r="BE756" s="74"/>
      <c r="BF756" s="74"/>
      <c r="BG756" s="74"/>
      <c r="BH756" s="74"/>
      <c r="BI756" s="74"/>
      <c r="BJ756" s="74"/>
      <c r="BK756" s="74"/>
      <c r="BL756" s="74"/>
      <c r="BM756" s="74"/>
      <c r="BN756" s="74"/>
      <c r="BO756" s="74"/>
      <c r="BP756" s="74"/>
      <c r="BQ756" s="74"/>
      <c r="BR756" s="74"/>
      <c r="BS756" s="74"/>
      <c r="BT756" s="74"/>
      <c r="BU756" s="74"/>
      <c r="BV756" s="74"/>
      <c r="BW756" s="74"/>
      <c r="BX756" s="74"/>
      <c r="BY756" s="74"/>
      <c r="BZ756" s="74"/>
      <c r="CA756" s="74"/>
      <c r="CB756" s="74"/>
      <c r="CC756" s="74"/>
      <c r="CD756" s="74"/>
      <c r="CE756" s="74"/>
      <c r="CF756" s="74"/>
      <c r="CG756" s="74"/>
      <c r="CH756" s="74"/>
      <c r="CI756" s="74"/>
      <c r="CJ756" s="74"/>
      <c r="CK756" s="74"/>
      <c r="CL756" s="74"/>
      <c r="CM756" s="74"/>
      <c r="CN756" s="74"/>
      <c r="CO756" s="74"/>
      <c r="CP756" s="74"/>
      <c r="CQ756" s="74"/>
      <c r="CR756" s="74"/>
      <c r="CS756" s="74"/>
      <c r="CT756" s="74"/>
      <c r="CU756" s="74"/>
      <c r="CV756" s="74"/>
      <c r="CW756" s="74"/>
      <c r="CX756" s="74"/>
      <c r="CY756" s="74"/>
      <c r="CZ756" s="74"/>
      <c r="DA756" s="74"/>
      <c r="DB756" s="74"/>
      <c r="DC756" s="74"/>
      <c r="DD756" s="74"/>
      <c r="DE756" s="74"/>
      <c r="DF756" s="74"/>
      <c r="DG756" s="74"/>
      <c r="DH756" s="74"/>
      <c r="DI756" s="74"/>
      <c r="DJ756" s="74"/>
      <c r="DK756" s="74"/>
      <c r="DL756" s="74"/>
      <c r="DM756" s="74"/>
      <c r="DN756" s="74"/>
      <c r="DO756" s="74"/>
      <c r="DP756" s="74"/>
      <c r="DQ756" s="74"/>
      <c r="DR756" s="74"/>
      <c r="DS756" s="74"/>
      <c r="DT756" s="74"/>
      <c r="DU756" s="74"/>
      <c r="DV756" s="74"/>
      <c r="DW756" s="74"/>
      <c r="DX756" s="74"/>
      <c r="DY756" s="74"/>
      <c r="DZ756" s="74"/>
      <c r="EA756" s="74"/>
      <c r="EB756" s="74"/>
      <c r="EC756" s="74"/>
      <c r="ED756" s="74"/>
      <c r="EE756" s="74"/>
      <c r="EF756" s="74"/>
      <c r="EG756" s="74"/>
      <c r="EH756" s="74"/>
      <c r="EI756" s="74"/>
      <c r="EJ756" s="74"/>
      <c r="EK756" s="74"/>
      <c r="EL756" s="74"/>
      <c r="EM756" s="74"/>
      <c r="EN756" s="74"/>
      <c r="EO756" s="74"/>
      <c r="EP756" s="74"/>
      <c r="EQ756" s="74"/>
      <c r="ER756" s="74"/>
      <c r="ES756" s="74"/>
      <c r="ET756" s="74"/>
      <c r="EU756" s="74"/>
      <c r="EV756" s="74"/>
      <c r="EW756" s="74"/>
      <c r="EX756" s="74"/>
      <c r="EY756" s="74"/>
      <c r="EZ756" s="74"/>
      <c r="FA756" s="74"/>
      <c r="FB756" s="74"/>
      <c r="FC756" s="74"/>
      <c r="FD756" s="74"/>
      <c r="FE756" s="74"/>
      <c r="FF756" s="74"/>
      <c r="FG756" s="74"/>
      <c r="FH756" s="74"/>
      <c r="FI756" s="74"/>
      <c r="FJ756" s="74"/>
      <c r="FK756" s="74"/>
      <c r="FL756" s="74"/>
      <c r="FM756" s="74"/>
      <c r="FN756" s="74"/>
      <c r="FO756" s="74"/>
      <c r="FP756" s="74"/>
      <c r="FQ756" s="74"/>
      <c r="FR756" s="74"/>
      <c r="FS756" s="74"/>
      <c r="FT756" s="74"/>
      <c r="FU756" s="74"/>
      <c r="FV756" s="74"/>
      <c r="FW756" s="74"/>
      <c r="FX756" s="74"/>
      <c r="FY756" s="74"/>
      <c r="FZ756" s="74"/>
      <c r="GA756" s="74"/>
      <c r="GB756" s="74"/>
      <c r="GC756" s="74"/>
    </row>
    <row r="757" spans="4:185">
      <c r="D757" s="74"/>
      <c r="E757" s="74"/>
      <c r="F757" s="74"/>
      <c r="G757" s="74"/>
      <c r="H757" s="74"/>
      <c r="I757" s="74"/>
      <c r="J757" s="74"/>
      <c r="K757" s="74"/>
      <c r="L757" s="74"/>
      <c r="M757" s="74"/>
      <c r="N757" s="74"/>
      <c r="O757" s="74"/>
      <c r="P757" s="74"/>
      <c r="Q757" s="74"/>
      <c r="R757" s="74"/>
      <c r="S757" s="74"/>
      <c r="T757" s="74"/>
      <c r="U757" s="74"/>
      <c r="V757" s="74"/>
      <c r="W757" s="74"/>
      <c r="X757" s="74"/>
      <c r="Y757" s="74"/>
      <c r="Z757" s="74"/>
      <c r="AA757" s="74"/>
      <c r="AB757" s="74"/>
      <c r="AC757" s="74"/>
      <c r="AD757" s="74"/>
      <c r="AE757" s="74"/>
      <c r="AF757" s="74"/>
      <c r="AG757" s="74"/>
      <c r="AH757" s="74"/>
      <c r="AI757" s="74"/>
      <c r="AJ757" s="74"/>
      <c r="AK757" s="74"/>
      <c r="AL757" s="74"/>
      <c r="AM757" s="74"/>
      <c r="AN757" s="74"/>
      <c r="AO757" s="74"/>
      <c r="AP757" s="74"/>
      <c r="AQ757" s="74"/>
      <c r="AR757" s="74"/>
      <c r="AS757" s="74"/>
      <c r="AT757" s="74"/>
      <c r="AU757" s="74"/>
      <c r="AV757" s="74"/>
      <c r="AW757" s="74"/>
      <c r="AX757" s="74"/>
      <c r="AY757" s="74"/>
      <c r="AZ757" s="74"/>
      <c r="BA757" s="74"/>
      <c r="BB757" s="74"/>
      <c r="BC757" s="74"/>
      <c r="BD757" s="74"/>
      <c r="BE757" s="74"/>
      <c r="BF757" s="74"/>
      <c r="BG757" s="74"/>
      <c r="BH757" s="74"/>
      <c r="BI757" s="74"/>
      <c r="BJ757" s="74"/>
      <c r="BK757" s="74"/>
      <c r="BL757" s="74"/>
      <c r="BM757" s="74"/>
      <c r="BN757" s="74"/>
      <c r="BO757" s="74"/>
      <c r="BP757" s="74"/>
      <c r="BQ757" s="74"/>
      <c r="BR757" s="74"/>
      <c r="BS757" s="74"/>
      <c r="BT757" s="74"/>
      <c r="BU757" s="74"/>
      <c r="BV757" s="74"/>
      <c r="BW757" s="74"/>
      <c r="BX757" s="74"/>
      <c r="BY757" s="74"/>
      <c r="BZ757" s="74"/>
      <c r="CA757" s="74"/>
      <c r="CB757" s="74"/>
      <c r="CC757" s="74"/>
      <c r="CD757" s="74"/>
      <c r="CE757" s="74"/>
      <c r="CF757" s="74"/>
      <c r="CG757" s="74"/>
      <c r="CH757" s="74"/>
      <c r="CI757" s="74"/>
      <c r="CJ757" s="74"/>
      <c r="CK757" s="74"/>
      <c r="CL757" s="74"/>
      <c r="CM757" s="74"/>
      <c r="CN757" s="74"/>
      <c r="CO757" s="74"/>
      <c r="CP757" s="74"/>
      <c r="CQ757" s="74"/>
      <c r="CR757" s="74"/>
      <c r="CS757" s="74"/>
      <c r="CT757" s="74"/>
      <c r="CU757" s="74"/>
      <c r="CV757" s="74"/>
      <c r="CW757" s="74"/>
      <c r="CX757" s="74"/>
      <c r="CY757" s="74"/>
      <c r="CZ757" s="74"/>
      <c r="DA757" s="74"/>
      <c r="DB757" s="74"/>
      <c r="DC757" s="74"/>
      <c r="DD757" s="74"/>
      <c r="DE757" s="74"/>
      <c r="DF757" s="74"/>
      <c r="DG757" s="74"/>
      <c r="DH757" s="74"/>
      <c r="DI757" s="74"/>
      <c r="DJ757" s="74"/>
      <c r="DK757" s="74"/>
      <c r="DL757" s="74"/>
      <c r="DM757" s="74"/>
      <c r="DN757" s="74"/>
      <c r="DO757" s="74"/>
      <c r="DP757" s="74"/>
      <c r="DQ757" s="74"/>
      <c r="DR757" s="74"/>
      <c r="DS757" s="74"/>
      <c r="DT757" s="74"/>
      <c r="DU757" s="74"/>
      <c r="DV757" s="74"/>
      <c r="DW757" s="74"/>
      <c r="DX757" s="74"/>
      <c r="DY757" s="74"/>
      <c r="DZ757" s="74"/>
      <c r="EA757" s="74"/>
      <c r="EB757" s="74"/>
      <c r="EC757" s="74"/>
      <c r="ED757" s="74"/>
      <c r="EE757" s="74"/>
      <c r="EF757" s="74"/>
      <c r="EG757" s="74"/>
      <c r="EH757" s="74"/>
      <c r="EI757" s="74"/>
      <c r="EJ757" s="74"/>
      <c r="EK757" s="74"/>
      <c r="EL757" s="74"/>
      <c r="EM757" s="74"/>
      <c r="EN757" s="74"/>
      <c r="EO757" s="74"/>
      <c r="EP757" s="74"/>
      <c r="EQ757" s="74"/>
      <c r="ER757" s="74"/>
      <c r="ES757" s="74"/>
      <c r="ET757" s="74"/>
      <c r="EU757" s="74"/>
      <c r="EV757" s="74"/>
      <c r="EW757" s="74"/>
      <c r="EX757" s="74"/>
      <c r="EY757" s="74"/>
      <c r="EZ757" s="74"/>
      <c r="FA757" s="74"/>
      <c r="FB757" s="74"/>
      <c r="FC757" s="74"/>
      <c r="FD757" s="74"/>
      <c r="FE757" s="74"/>
      <c r="FF757" s="74"/>
      <c r="FG757" s="74"/>
      <c r="FH757" s="74"/>
      <c r="FI757" s="74"/>
      <c r="FJ757" s="74"/>
      <c r="FK757" s="74"/>
      <c r="FL757" s="74"/>
      <c r="FM757" s="74"/>
      <c r="FN757" s="74"/>
      <c r="FO757" s="74"/>
      <c r="FP757" s="74"/>
      <c r="FQ757" s="74"/>
      <c r="FR757" s="74"/>
      <c r="FS757" s="74"/>
      <c r="FT757" s="74"/>
      <c r="FU757" s="74"/>
      <c r="FV757" s="74"/>
      <c r="FW757" s="74"/>
      <c r="FX757" s="74"/>
      <c r="FY757" s="74"/>
      <c r="FZ757" s="74"/>
      <c r="GA757" s="74"/>
      <c r="GB757" s="74"/>
      <c r="GC757" s="74"/>
    </row>
    <row r="758" spans="4:185">
      <c r="D758" s="74"/>
      <c r="E758" s="74"/>
      <c r="F758" s="74"/>
      <c r="G758" s="74"/>
      <c r="H758" s="74"/>
      <c r="I758" s="74"/>
      <c r="J758" s="74"/>
      <c r="K758" s="74"/>
      <c r="L758" s="74"/>
      <c r="M758" s="74"/>
      <c r="N758" s="74"/>
      <c r="O758" s="74"/>
      <c r="P758" s="74"/>
      <c r="Q758" s="74"/>
      <c r="R758" s="74"/>
      <c r="S758" s="74"/>
      <c r="T758" s="74"/>
      <c r="U758" s="74"/>
      <c r="V758" s="74"/>
      <c r="W758" s="74"/>
      <c r="X758" s="74"/>
      <c r="Y758" s="74"/>
      <c r="Z758" s="74"/>
      <c r="AA758" s="74"/>
      <c r="AB758" s="74"/>
      <c r="AC758" s="74"/>
      <c r="AD758" s="74"/>
      <c r="AE758" s="74"/>
      <c r="AF758" s="74"/>
      <c r="AG758" s="74"/>
      <c r="AH758" s="74"/>
      <c r="AI758" s="74"/>
      <c r="AJ758" s="74"/>
      <c r="AK758" s="74"/>
      <c r="AL758" s="74"/>
      <c r="AM758" s="74"/>
      <c r="AN758" s="74"/>
      <c r="AO758" s="74"/>
      <c r="AP758" s="74"/>
      <c r="AQ758" s="74"/>
      <c r="AR758" s="74"/>
      <c r="AS758" s="74"/>
      <c r="AT758" s="74"/>
      <c r="AU758" s="74"/>
      <c r="AV758" s="74"/>
      <c r="AW758" s="74"/>
      <c r="AX758" s="74"/>
      <c r="AY758" s="74"/>
      <c r="AZ758" s="74"/>
      <c r="BA758" s="74"/>
      <c r="BB758" s="74"/>
      <c r="BC758" s="74"/>
      <c r="BD758" s="74"/>
      <c r="BE758" s="74"/>
      <c r="BF758" s="74"/>
      <c r="BG758" s="74"/>
      <c r="BH758" s="74"/>
      <c r="BI758" s="74"/>
      <c r="BJ758" s="74"/>
      <c r="BK758" s="74"/>
      <c r="BL758" s="74"/>
      <c r="BM758" s="74"/>
      <c r="BN758" s="74"/>
      <c r="BO758" s="74"/>
      <c r="BP758" s="74"/>
      <c r="BQ758" s="74"/>
      <c r="BR758" s="74"/>
      <c r="BS758" s="74"/>
      <c r="BT758" s="74"/>
      <c r="BU758" s="74"/>
      <c r="BV758" s="74"/>
      <c r="BW758" s="74"/>
      <c r="BX758" s="74"/>
      <c r="BY758" s="74"/>
      <c r="BZ758" s="74"/>
      <c r="CA758" s="74"/>
      <c r="CB758" s="74"/>
      <c r="CC758" s="74"/>
      <c r="CD758" s="74"/>
      <c r="CE758" s="74"/>
      <c r="CF758" s="74"/>
      <c r="CG758" s="74"/>
      <c r="CH758" s="74"/>
      <c r="CI758" s="74"/>
      <c r="CJ758" s="74"/>
      <c r="CK758" s="74"/>
      <c r="CL758" s="74"/>
      <c r="CM758" s="74"/>
      <c r="CN758" s="74"/>
      <c r="CO758" s="74"/>
      <c r="CP758" s="74"/>
      <c r="CQ758" s="74"/>
      <c r="CR758" s="74"/>
      <c r="CS758" s="74"/>
      <c r="CT758" s="74"/>
      <c r="CU758" s="74"/>
      <c r="CV758" s="74"/>
      <c r="CW758" s="74"/>
      <c r="CX758" s="74"/>
      <c r="CY758" s="74"/>
      <c r="CZ758" s="74"/>
      <c r="DA758" s="74"/>
      <c r="DB758" s="74"/>
      <c r="DC758" s="74"/>
      <c r="DD758" s="74"/>
      <c r="DE758" s="74"/>
      <c r="DF758" s="74"/>
      <c r="DG758" s="74"/>
      <c r="DH758" s="74"/>
      <c r="DI758" s="74"/>
      <c r="DJ758" s="74"/>
      <c r="DK758" s="74"/>
      <c r="DL758" s="74"/>
      <c r="DM758" s="74"/>
      <c r="DN758" s="74"/>
      <c r="DO758" s="74"/>
      <c r="DP758" s="74"/>
      <c r="DQ758" s="74"/>
      <c r="DR758" s="74"/>
      <c r="DS758" s="74"/>
      <c r="DT758" s="74"/>
      <c r="DU758" s="74"/>
      <c r="DV758" s="74"/>
      <c r="DW758" s="74"/>
      <c r="DX758" s="74"/>
      <c r="DY758" s="74"/>
      <c r="DZ758" s="74"/>
      <c r="EA758" s="74"/>
      <c r="EB758" s="74"/>
      <c r="EC758" s="74"/>
      <c r="ED758" s="74"/>
      <c r="EE758" s="74"/>
      <c r="EF758" s="74"/>
      <c r="EG758" s="74"/>
      <c r="EH758" s="74"/>
      <c r="EI758" s="74"/>
      <c r="EJ758" s="74"/>
      <c r="EK758" s="74"/>
      <c r="EL758" s="74"/>
      <c r="EM758" s="74"/>
      <c r="EN758" s="74"/>
      <c r="EO758" s="74"/>
      <c r="EP758" s="74"/>
      <c r="EQ758" s="74"/>
      <c r="ER758" s="74"/>
      <c r="ES758" s="74"/>
      <c r="ET758" s="74"/>
      <c r="EU758" s="74"/>
      <c r="EV758" s="74"/>
      <c r="EW758" s="74"/>
      <c r="EX758" s="74"/>
      <c r="EY758" s="74"/>
      <c r="EZ758" s="74"/>
      <c r="FA758" s="74"/>
      <c r="FB758" s="74"/>
      <c r="FC758" s="74"/>
      <c r="FD758" s="74"/>
      <c r="FE758" s="74"/>
      <c r="FF758" s="74"/>
      <c r="FG758" s="74"/>
      <c r="FH758" s="74"/>
      <c r="FI758" s="74"/>
      <c r="FJ758" s="74"/>
      <c r="FK758" s="74"/>
      <c r="FL758" s="74"/>
      <c r="FM758" s="74"/>
      <c r="FN758" s="74"/>
      <c r="FO758" s="74"/>
      <c r="FP758" s="74"/>
      <c r="FQ758" s="74"/>
      <c r="FR758" s="74"/>
      <c r="FS758" s="74"/>
      <c r="FT758" s="74"/>
      <c r="FU758" s="74"/>
      <c r="FV758" s="74"/>
      <c r="FW758" s="74"/>
      <c r="FX758" s="74"/>
      <c r="FY758" s="74"/>
      <c r="FZ758" s="74"/>
      <c r="GA758" s="74"/>
      <c r="GB758" s="74"/>
      <c r="GC758" s="74"/>
    </row>
    <row r="759" spans="4:185">
      <c r="D759" s="74"/>
      <c r="E759" s="74"/>
      <c r="F759" s="74"/>
      <c r="G759" s="74"/>
      <c r="H759" s="74"/>
      <c r="I759" s="74"/>
      <c r="J759" s="74"/>
      <c r="K759" s="74"/>
      <c r="L759" s="74"/>
      <c r="M759" s="74"/>
      <c r="N759" s="74"/>
      <c r="O759" s="74"/>
      <c r="P759" s="74"/>
      <c r="Q759" s="74"/>
      <c r="R759" s="74"/>
      <c r="S759" s="74"/>
      <c r="T759" s="74"/>
      <c r="U759" s="74"/>
      <c r="V759" s="74"/>
      <c r="W759" s="74"/>
      <c r="X759" s="74"/>
      <c r="Y759" s="74"/>
      <c r="Z759" s="74"/>
      <c r="AA759" s="74"/>
      <c r="AB759" s="74"/>
      <c r="AC759" s="74"/>
      <c r="AD759" s="74"/>
      <c r="AE759" s="74"/>
      <c r="AF759" s="74"/>
      <c r="AG759" s="74"/>
      <c r="AH759" s="74"/>
      <c r="AI759" s="74"/>
      <c r="AJ759" s="74"/>
      <c r="AK759" s="74"/>
      <c r="AL759" s="74"/>
      <c r="AM759" s="74"/>
      <c r="AN759" s="74"/>
      <c r="AO759" s="74"/>
      <c r="AP759" s="74"/>
      <c r="AQ759" s="74"/>
      <c r="AR759" s="74"/>
      <c r="AS759" s="74"/>
      <c r="AT759" s="74"/>
      <c r="AU759" s="74"/>
      <c r="AV759" s="74"/>
      <c r="AW759" s="74"/>
      <c r="AX759" s="74"/>
      <c r="AY759" s="74"/>
      <c r="AZ759" s="74"/>
      <c r="BA759" s="74"/>
      <c r="BB759" s="74"/>
      <c r="BC759" s="74"/>
      <c r="BD759" s="74"/>
      <c r="BE759" s="74"/>
      <c r="BF759" s="74"/>
      <c r="BG759" s="74"/>
      <c r="BH759" s="74"/>
      <c r="BI759" s="74"/>
      <c r="BJ759" s="74"/>
      <c r="BK759" s="74"/>
      <c r="BL759" s="74"/>
      <c r="BM759" s="74"/>
      <c r="BN759" s="74"/>
      <c r="BO759" s="74"/>
      <c r="BP759" s="74"/>
      <c r="BQ759" s="74"/>
      <c r="BR759" s="74"/>
      <c r="BS759" s="74"/>
      <c r="BT759" s="74"/>
      <c r="BU759" s="74"/>
      <c r="BV759" s="74"/>
      <c r="BW759" s="74"/>
      <c r="BX759" s="74"/>
      <c r="BY759" s="74"/>
      <c r="BZ759" s="74"/>
      <c r="CA759" s="74"/>
      <c r="CB759" s="74"/>
      <c r="CC759" s="74"/>
      <c r="CD759" s="74"/>
      <c r="CE759" s="74"/>
      <c r="CF759" s="74"/>
      <c r="CG759" s="74"/>
      <c r="CH759" s="74"/>
      <c r="CI759" s="74"/>
      <c r="CJ759" s="74"/>
      <c r="CK759" s="74"/>
      <c r="CL759" s="74"/>
      <c r="CM759" s="74"/>
      <c r="CN759" s="74"/>
      <c r="CO759" s="74"/>
      <c r="CP759" s="74"/>
      <c r="CQ759" s="74"/>
      <c r="CR759" s="74"/>
      <c r="CS759" s="74"/>
      <c r="CT759" s="74"/>
      <c r="CU759" s="74"/>
      <c r="CV759" s="74"/>
      <c r="CW759" s="74"/>
      <c r="CX759" s="74"/>
      <c r="CY759" s="74"/>
      <c r="CZ759" s="74"/>
      <c r="DA759" s="74"/>
      <c r="DB759" s="74"/>
      <c r="DC759" s="74"/>
      <c r="DD759" s="74"/>
      <c r="DE759" s="74"/>
      <c r="DF759" s="74"/>
      <c r="DG759" s="74"/>
      <c r="DH759" s="74"/>
      <c r="DI759" s="74"/>
      <c r="DJ759" s="74"/>
      <c r="DK759" s="74"/>
      <c r="DL759" s="74"/>
      <c r="DM759" s="74"/>
      <c r="DN759" s="74"/>
      <c r="DO759" s="74"/>
      <c r="DP759" s="74"/>
      <c r="DQ759" s="74"/>
      <c r="DR759" s="74"/>
      <c r="DS759" s="74"/>
      <c r="DT759" s="74"/>
      <c r="DU759" s="74"/>
      <c r="DV759" s="74"/>
      <c r="DW759" s="74"/>
      <c r="DX759" s="74"/>
      <c r="DY759" s="74"/>
      <c r="DZ759" s="74"/>
      <c r="EA759" s="74"/>
      <c r="EB759" s="74"/>
      <c r="EC759" s="74"/>
      <c r="ED759" s="74"/>
      <c r="EE759" s="74"/>
      <c r="EF759" s="74"/>
      <c r="EG759" s="74"/>
      <c r="EH759" s="74"/>
      <c r="EI759" s="74"/>
      <c r="EJ759" s="74"/>
      <c r="EK759" s="74"/>
      <c r="EL759" s="74"/>
      <c r="EM759" s="74"/>
      <c r="EN759" s="74"/>
      <c r="EO759" s="74"/>
      <c r="EP759" s="74"/>
      <c r="EQ759" s="74"/>
      <c r="ER759" s="74"/>
      <c r="ES759" s="74"/>
      <c r="ET759" s="74"/>
      <c r="EU759" s="74"/>
      <c r="EV759" s="74"/>
      <c r="EW759" s="74"/>
      <c r="EX759" s="74"/>
      <c r="EY759" s="74"/>
      <c r="EZ759" s="74"/>
      <c r="FA759" s="74"/>
      <c r="FB759" s="74"/>
      <c r="FC759" s="74"/>
      <c r="FD759" s="74"/>
      <c r="FE759" s="74"/>
      <c r="FF759" s="74"/>
      <c r="FG759" s="74"/>
      <c r="FH759" s="74"/>
      <c r="FI759" s="74"/>
      <c r="FJ759" s="74"/>
      <c r="FK759" s="74"/>
      <c r="FL759" s="74"/>
      <c r="FM759" s="74"/>
      <c r="FN759" s="74"/>
      <c r="FO759" s="74"/>
      <c r="FP759" s="74"/>
      <c r="FQ759" s="74"/>
      <c r="FR759" s="74"/>
      <c r="FS759" s="74"/>
      <c r="FT759" s="74"/>
      <c r="FU759" s="74"/>
      <c r="FV759" s="74"/>
      <c r="FW759" s="74"/>
      <c r="FX759" s="74"/>
      <c r="FY759" s="74"/>
      <c r="FZ759" s="74"/>
      <c r="GA759" s="74"/>
      <c r="GB759" s="74"/>
      <c r="GC759" s="74"/>
    </row>
    <row r="760" spans="4:185">
      <c r="D760" s="74"/>
      <c r="E760" s="74"/>
      <c r="F760" s="74"/>
      <c r="G760" s="74"/>
      <c r="H760" s="74"/>
      <c r="I760" s="74"/>
      <c r="J760" s="74"/>
      <c r="K760" s="74"/>
      <c r="L760" s="74"/>
      <c r="M760" s="74"/>
      <c r="N760" s="74"/>
      <c r="O760" s="74"/>
      <c r="P760" s="74"/>
      <c r="Q760" s="74"/>
      <c r="R760" s="74"/>
      <c r="S760" s="74"/>
      <c r="T760" s="74"/>
      <c r="U760" s="74"/>
      <c r="V760" s="74"/>
      <c r="W760" s="74"/>
      <c r="X760" s="74"/>
      <c r="Y760" s="74"/>
      <c r="Z760" s="74"/>
      <c r="AA760" s="74"/>
      <c r="AB760" s="74"/>
      <c r="AC760" s="74"/>
      <c r="AD760" s="74"/>
      <c r="AE760" s="74"/>
      <c r="AF760" s="74"/>
      <c r="AG760" s="74"/>
      <c r="AH760" s="74"/>
      <c r="AI760" s="74"/>
      <c r="AJ760" s="74"/>
      <c r="AK760" s="74"/>
      <c r="AL760" s="74"/>
      <c r="AM760" s="74"/>
      <c r="AN760" s="74"/>
      <c r="AO760" s="74"/>
      <c r="AP760" s="74"/>
      <c r="AQ760" s="74"/>
      <c r="AR760" s="74"/>
      <c r="AS760" s="74"/>
      <c r="AT760" s="74"/>
      <c r="AU760" s="74"/>
      <c r="AV760" s="74"/>
      <c r="AW760" s="74"/>
      <c r="AX760" s="74"/>
      <c r="AY760" s="74"/>
      <c r="AZ760" s="74"/>
      <c r="BA760" s="74"/>
      <c r="BB760" s="74"/>
      <c r="BC760" s="74"/>
      <c r="BD760" s="74"/>
      <c r="BE760" s="74"/>
      <c r="BF760" s="74"/>
      <c r="BG760" s="74"/>
      <c r="BH760" s="74"/>
      <c r="BI760" s="74"/>
      <c r="BJ760" s="74"/>
      <c r="BK760" s="74"/>
      <c r="BL760" s="74"/>
      <c r="BM760" s="74"/>
      <c r="BN760" s="74"/>
      <c r="BO760" s="74"/>
      <c r="BP760" s="74"/>
      <c r="BQ760" s="74"/>
      <c r="BR760" s="74"/>
      <c r="BS760" s="74"/>
      <c r="BT760" s="74"/>
      <c r="BU760" s="74"/>
      <c r="BV760" s="74"/>
      <c r="BW760" s="74"/>
      <c r="BX760" s="74"/>
      <c r="BY760" s="74"/>
      <c r="BZ760" s="74"/>
      <c r="CA760" s="74"/>
      <c r="CB760" s="74"/>
      <c r="CC760" s="74"/>
      <c r="CD760" s="74"/>
      <c r="CE760" s="74"/>
      <c r="CF760" s="74"/>
      <c r="CG760" s="74"/>
      <c r="CH760" s="74"/>
      <c r="CI760" s="74"/>
      <c r="CJ760" s="74"/>
      <c r="CK760" s="74"/>
      <c r="CL760" s="74"/>
      <c r="CM760" s="74"/>
      <c r="CN760" s="74"/>
      <c r="CO760" s="74"/>
      <c r="CP760" s="74"/>
      <c r="CQ760" s="74"/>
      <c r="CR760" s="74"/>
      <c r="CS760" s="74"/>
      <c r="CT760" s="74"/>
      <c r="CU760" s="74"/>
      <c r="CV760" s="74"/>
      <c r="CW760" s="74"/>
      <c r="CX760" s="74"/>
      <c r="CY760" s="74"/>
      <c r="CZ760" s="74"/>
      <c r="DA760" s="74"/>
      <c r="DB760" s="74"/>
      <c r="DC760" s="74"/>
      <c r="DD760" s="74"/>
      <c r="DE760" s="74"/>
      <c r="DF760" s="74"/>
      <c r="DG760" s="74"/>
      <c r="DH760" s="74"/>
      <c r="DI760" s="74"/>
      <c r="DJ760" s="74"/>
      <c r="DK760" s="74"/>
      <c r="DL760" s="74"/>
      <c r="DM760" s="74"/>
      <c r="DN760" s="74"/>
      <c r="DO760" s="74"/>
      <c r="DP760" s="74"/>
      <c r="DQ760" s="74"/>
      <c r="DR760" s="74"/>
      <c r="DS760" s="74"/>
      <c r="DT760" s="74"/>
      <c r="DU760" s="74"/>
      <c r="DV760" s="74"/>
      <c r="DW760" s="74"/>
      <c r="DX760" s="74"/>
      <c r="DY760" s="74"/>
      <c r="DZ760" s="74"/>
      <c r="EA760" s="74"/>
      <c r="EB760" s="74"/>
      <c r="EC760" s="74"/>
      <c r="ED760" s="74"/>
      <c r="EE760" s="74"/>
      <c r="EF760" s="74"/>
      <c r="EG760" s="74"/>
      <c r="EH760" s="74"/>
      <c r="EI760" s="74"/>
      <c r="EJ760" s="74"/>
      <c r="EK760" s="74"/>
      <c r="EL760" s="74"/>
      <c r="EM760" s="74"/>
      <c r="EN760" s="74"/>
      <c r="EO760" s="74"/>
      <c r="EP760" s="74"/>
      <c r="EQ760" s="74"/>
      <c r="ER760" s="74"/>
      <c r="ES760" s="74"/>
      <c r="ET760" s="74"/>
      <c r="EU760" s="74"/>
      <c r="EV760" s="74"/>
      <c r="EW760" s="74"/>
      <c r="EX760" s="74"/>
      <c r="EY760" s="74"/>
      <c r="EZ760" s="74"/>
      <c r="FA760" s="74"/>
      <c r="FB760" s="74"/>
      <c r="FC760" s="74"/>
      <c r="FD760" s="74"/>
      <c r="FE760" s="74"/>
      <c r="FF760" s="74"/>
      <c r="FG760" s="74"/>
      <c r="FH760" s="74"/>
      <c r="FI760" s="74"/>
      <c r="FJ760" s="74"/>
      <c r="FK760" s="74"/>
      <c r="FL760" s="74"/>
      <c r="FM760" s="74"/>
      <c r="FN760" s="74"/>
      <c r="FO760" s="74"/>
      <c r="FP760" s="74"/>
      <c r="FQ760" s="74"/>
      <c r="FR760" s="74"/>
      <c r="FS760" s="74"/>
      <c r="FT760" s="74"/>
      <c r="FU760" s="74"/>
      <c r="FV760" s="74"/>
      <c r="FW760" s="74"/>
      <c r="FX760" s="74"/>
      <c r="FY760" s="74"/>
      <c r="FZ760" s="74"/>
      <c r="GA760" s="74"/>
      <c r="GB760" s="74"/>
      <c r="GC760" s="74"/>
    </row>
    <row r="761" spans="4:185">
      <c r="D761" s="74"/>
      <c r="E761" s="74"/>
      <c r="F761" s="74"/>
      <c r="G761" s="74"/>
      <c r="H761" s="74"/>
      <c r="I761" s="74"/>
      <c r="J761" s="74"/>
      <c r="K761" s="74"/>
      <c r="L761" s="74"/>
      <c r="M761" s="74"/>
      <c r="N761" s="74"/>
      <c r="O761" s="74"/>
      <c r="P761" s="74"/>
      <c r="Q761" s="74"/>
      <c r="R761" s="74"/>
      <c r="S761" s="74"/>
      <c r="T761" s="74"/>
      <c r="U761" s="74"/>
      <c r="V761" s="74"/>
      <c r="W761" s="74"/>
      <c r="X761" s="74"/>
      <c r="Y761" s="74"/>
      <c r="Z761" s="74"/>
      <c r="AA761" s="74"/>
      <c r="AB761" s="74"/>
      <c r="AC761" s="74"/>
      <c r="AD761" s="74"/>
      <c r="AE761" s="74"/>
      <c r="AF761" s="74"/>
      <c r="AG761" s="74"/>
      <c r="AH761" s="74"/>
      <c r="AI761" s="74"/>
      <c r="AJ761" s="74"/>
      <c r="AK761" s="74"/>
      <c r="AL761" s="74"/>
      <c r="AM761" s="74"/>
      <c r="AN761" s="74"/>
      <c r="AO761" s="74"/>
      <c r="AP761" s="74"/>
      <c r="AQ761" s="74"/>
      <c r="AR761" s="74"/>
      <c r="AS761" s="74"/>
      <c r="AT761" s="74"/>
      <c r="AU761" s="74"/>
      <c r="AV761" s="74"/>
      <c r="AW761" s="74"/>
      <c r="AX761" s="74"/>
      <c r="AY761" s="74"/>
      <c r="AZ761" s="74"/>
      <c r="BA761" s="74"/>
      <c r="BB761" s="74"/>
      <c r="BC761" s="74"/>
      <c r="BD761" s="74"/>
      <c r="BE761" s="74"/>
      <c r="BF761" s="74"/>
      <c r="BG761" s="74"/>
      <c r="BH761" s="74"/>
      <c r="BI761" s="74"/>
      <c r="BJ761" s="74"/>
      <c r="BK761" s="74"/>
      <c r="BL761" s="74"/>
      <c r="BM761" s="74"/>
      <c r="BN761" s="74"/>
      <c r="BO761" s="74"/>
      <c r="BP761" s="74"/>
      <c r="BQ761" s="74"/>
      <c r="BR761" s="74"/>
      <c r="BS761" s="74"/>
      <c r="BT761" s="74"/>
      <c r="BU761" s="74"/>
      <c r="BV761" s="74"/>
      <c r="BW761" s="74"/>
      <c r="BX761" s="74"/>
      <c r="BY761" s="74"/>
      <c r="BZ761" s="74"/>
      <c r="CA761" s="74"/>
      <c r="CB761" s="74"/>
      <c r="CC761" s="74"/>
      <c r="CD761" s="74"/>
      <c r="CE761" s="74"/>
      <c r="CF761" s="74"/>
      <c r="CG761" s="74"/>
      <c r="CH761" s="74"/>
      <c r="CI761" s="74"/>
      <c r="CJ761" s="74"/>
      <c r="CK761" s="74"/>
      <c r="CL761" s="74"/>
      <c r="CM761" s="74"/>
      <c r="CN761" s="74"/>
      <c r="CO761" s="74"/>
      <c r="CP761" s="74"/>
      <c r="CQ761" s="74"/>
      <c r="CR761" s="74"/>
      <c r="CS761" s="74"/>
      <c r="CT761" s="74"/>
      <c r="CU761" s="74"/>
      <c r="CV761" s="74"/>
      <c r="CW761" s="74"/>
      <c r="CX761" s="74"/>
      <c r="CY761" s="74"/>
      <c r="CZ761" s="74"/>
      <c r="DA761" s="74"/>
      <c r="DB761" s="74"/>
      <c r="DC761" s="74"/>
      <c r="DD761" s="74"/>
      <c r="DE761" s="74"/>
      <c r="DF761" s="74"/>
      <c r="DG761" s="74"/>
      <c r="DH761" s="74"/>
      <c r="DI761" s="74"/>
      <c r="DJ761" s="74"/>
      <c r="DK761" s="74"/>
      <c r="DL761" s="74"/>
      <c r="DM761" s="74"/>
      <c r="DN761" s="74"/>
      <c r="DO761" s="74"/>
      <c r="DP761" s="74"/>
      <c r="DQ761" s="74"/>
      <c r="DR761" s="74"/>
      <c r="DS761" s="74"/>
      <c r="DT761" s="74"/>
      <c r="DU761" s="74"/>
      <c r="DV761" s="74"/>
      <c r="DW761" s="74"/>
      <c r="DX761" s="74"/>
      <c r="DY761" s="74"/>
      <c r="DZ761" s="74"/>
      <c r="EA761" s="74"/>
      <c r="EB761" s="74"/>
      <c r="EC761" s="74"/>
      <c r="ED761" s="74"/>
      <c r="EE761" s="74"/>
      <c r="EF761" s="74"/>
      <c r="EG761" s="74"/>
      <c r="EH761" s="74"/>
      <c r="EI761" s="74"/>
      <c r="EJ761" s="74"/>
      <c r="EK761" s="74"/>
      <c r="EL761" s="74"/>
      <c r="EM761" s="74"/>
      <c r="EN761" s="74"/>
      <c r="EO761" s="74"/>
      <c r="EP761" s="74"/>
      <c r="EQ761" s="74"/>
      <c r="ER761" s="74"/>
      <c r="ES761" s="74"/>
      <c r="ET761" s="74"/>
      <c r="EU761" s="74"/>
      <c r="EV761" s="74"/>
      <c r="EW761" s="74"/>
      <c r="EX761" s="74"/>
      <c r="EY761" s="74"/>
      <c r="EZ761" s="74"/>
      <c r="FA761" s="74"/>
      <c r="FB761" s="74"/>
      <c r="FC761" s="74"/>
      <c r="FD761" s="74"/>
      <c r="FE761" s="74"/>
      <c r="FF761" s="74"/>
      <c r="FG761" s="74"/>
      <c r="FH761" s="74"/>
      <c r="FI761" s="74"/>
      <c r="FJ761" s="74"/>
      <c r="FK761" s="74"/>
      <c r="FL761" s="74"/>
      <c r="FM761" s="74"/>
      <c r="FN761" s="74"/>
      <c r="FO761" s="74"/>
      <c r="FP761" s="74"/>
      <c r="FQ761" s="74"/>
      <c r="FR761" s="74"/>
      <c r="FS761" s="74"/>
      <c r="FT761" s="74"/>
      <c r="FU761" s="74"/>
      <c r="FV761" s="74"/>
      <c r="FW761" s="74"/>
      <c r="FX761" s="74"/>
      <c r="FY761" s="74"/>
      <c r="FZ761" s="74"/>
      <c r="GA761" s="74"/>
      <c r="GB761" s="74"/>
      <c r="GC761" s="74"/>
    </row>
    <row r="762" spans="4:185">
      <c r="D762" s="74"/>
      <c r="E762" s="74"/>
      <c r="F762" s="74"/>
      <c r="G762" s="74"/>
      <c r="H762" s="74"/>
      <c r="I762" s="74"/>
      <c r="J762" s="74"/>
      <c r="K762" s="74"/>
      <c r="L762" s="74"/>
      <c r="M762" s="74"/>
      <c r="N762" s="74"/>
      <c r="O762" s="74"/>
      <c r="P762" s="74"/>
      <c r="Q762" s="74"/>
      <c r="R762" s="74"/>
      <c r="S762" s="74"/>
      <c r="T762" s="74"/>
      <c r="U762" s="74"/>
      <c r="V762" s="74"/>
      <c r="W762" s="74"/>
      <c r="X762" s="74"/>
      <c r="Y762" s="74"/>
      <c r="Z762" s="74"/>
      <c r="AA762" s="74"/>
      <c r="AB762" s="74"/>
      <c r="AC762" s="74"/>
      <c r="AD762" s="74"/>
      <c r="AE762" s="74"/>
      <c r="AF762" s="74"/>
      <c r="AG762" s="74"/>
      <c r="AH762" s="74"/>
      <c r="AI762" s="74"/>
      <c r="AJ762" s="74"/>
      <c r="AK762" s="74"/>
      <c r="AL762" s="74"/>
      <c r="AM762" s="74"/>
      <c r="AN762" s="74"/>
      <c r="AO762" s="74"/>
      <c r="AP762" s="74"/>
      <c r="AQ762" s="74"/>
      <c r="AR762" s="74"/>
      <c r="AS762" s="74"/>
      <c r="AT762" s="74"/>
      <c r="AU762" s="74"/>
      <c r="AV762" s="74"/>
      <c r="AW762" s="74"/>
      <c r="AX762" s="74"/>
      <c r="AY762" s="74"/>
      <c r="AZ762" s="74"/>
      <c r="BA762" s="74"/>
      <c r="BB762" s="74"/>
      <c r="BC762" s="74"/>
      <c r="BD762" s="74"/>
      <c r="BE762" s="74"/>
      <c r="BF762" s="74"/>
      <c r="BG762" s="74"/>
      <c r="BH762" s="74"/>
      <c r="BI762" s="74"/>
      <c r="BJ762" s="74"/>
      <c r="BK762" s="74"/>
      <c r="BL762" s="74"/>
      <c r="BM762" s="74"/>
      <c r="BN762" s="74"/>
      <c r="BO762" s="74"/>
      <c r="BP762" s="74"/>
      <c r="BQ762" s="74"/>
      <c r="BR762" s="74"/>
      <c r="BS762" s="74"/>
      <c r="BT762" s="74"/>
      <c r="BU762" s="74"/>
      <c r="BV762" s="74"/>
      <c r="BW762" s="74"/>
      <c r="BX762" s="74"/>
      <c r="BY762" s="74"/>
      <c r="BZ762" s="74"/>
      <c r="CA762" s="74"/>
      <c r="CB762" s="74"/>
      <c r="CC762" s="74"/>
      <c r="CD762" s="74"/>
      <c r="CE762" s="74"/>
      <c r="CF762" s="74"/>
      <c r="CG762" s="74"/>
      <c r="CH762" s="74"/>
      <c r="CI762" s="74"/>
      <c r="CJ762" s="74"/>
      <c r="CK762" s="74"/>
      <c r="CL762" s="74"/>
      <c r="CM762" s="74"/>
      <c r="CN762" s="74"/>
      <c r="CO762" s="74"/>
      <c r="CP762" s="74"/>
      <c r="CQ762" s="74"/>
      <c r="CR762" s="74"/>
      <c r="CS762" s="74"/>
      <c r="CT762" s="74"/>
      <c r="CU762" s="74"/>
      <c r="CV762" s="74"/>
      <c r="CW762" s="74"/>
      <c r="CX762" s="74"/>
      <c r="CY762" s="74"/>
      <c r="CZ762" s="74"/>
      <c r="DA762" s="74"/>
      <c r="DB762" s="74"/>
      <c r="DC762" s="74"/>
      <c r="DD762" s="74"/>
      <c r="DE762" s="74"/>
      <c r="DF762" s="74"/>
      <c r="DG762" s="74"/>
      <c r="DH762" s="74"/>
      <c r="DI762" s="74"/>
      <c r="DJ762" s="74"/>
      <c r="DK762" s="74"/>
      <c r="DL762" s="74"/>
      <c r="DM762" s="74"/>
      <c r="DN762" s="74"/>
      <c r="DO762" s="74"/>
      <c r="DP762" s="74"/>
      <c r="DQ762" s="74"/>
      <c r="DR762" s="74"/>
      <c r="DS762" s="74"/>
      <c r="DT762" s="74"/>
      <c r="DU762" s="74"/>
      <c r="DV762" s="74"/>
      <c r="DW762" s="74"/>
      <c r="DX762" s="74"/>
      <c r="DY762" s="74"/>
      <c r="DZ762" s="74"/>
      <c r="EA762" s="74"/>
      <c r="EB762" s="74"/>
      <c r="EC762" s="74"/>
      <c r="ED762" s="74"/>
      <c r="EE762" s="74"/>
      <c r="EF762" s="74"/>
      <c r="EG762" s="74"/>
      <c r="EH762" s="74"/>
      <c r="EI762" s="74"/>
      <c r="EJ762" s="74"/>
      <c r="EK762" s="74"/>
      <c r="EL762" s="74"/>
      <c r="EM762" s="74"/>
      <c r="EN762" s="74"/>
      <c r="EO762" s="74"/>
      <c r="EP762" s="74"/>
      <c r="EQ762" s="74"/>
      <c r="ER762" s="74"/>
      <c r="ES762" s="74"/>
      <c r="ET762" s="74"/>
      <c r="EU762" s="74"/>
      <c r="EV762" s="74"/>
      <c r="EW762" s="74"/>
      <c r="EX762" s="74"/>
      <c r="EY762" s="74"/>
      <c r="EZ762" s="74"/>
      <c r="FA762" s="74"/>
      <c r="FB762" s="74"/>
      <c r="FC762" s="74"/>
      <c r="FD762" s="74"/>
      <c r="FE762" s="74"/>
      <c r="FF762" s="74"/>
      <c r="FG762" s="74"/>
      <c r="FH762" s="74"/>
      <c r="FI762" s="74"/>
      <c r="FJ762" s="74"/>
      <c r="FK762" s="74"/>
      <c r="FL762" s="74"/>
      <c r="FM762" s="74"/>
      <c r="FN762" s="74"/>
      <c r="FO762" s="74"/>
      <c r="FP762" s="74"/>
      <c r="FQ762" s="74"/>
      <c r="FR762" s="74"/>
      <c r="FS762" s="74"/>
      <c r="FT762" s="74"/>
      <c r="FU762" s="74"/>
      <c r="FV762" s="74"/>
      <c r="FW762" s="74"/>
      <c r="FX762" s="74"/>
      <c r="FY762" s="74"/>
      <c r="FZ762" s="74"/>
      <c r="GA762" s="74"/>
      <c r="GB762" s="74"/>
      <c r="GC762" s="74"/>
    </row>
    <row r="763" spans="4:185">
      <c r="D763" s="74"/>
      <c r="E763" s="74"/>
      <c r="F763" s="74"/>
      <c r="G763" s="74"/>
      <c r="H763" s="74"/>
      <c r="I763" s="74"/>
      <c r="J763" s="74"/>
      <c r="K763" s="74"/>
      <c r="L763" s="74"/>
      <c r="M763" s="74"/>
      <c r="N763" s="74"/>
      <c r="O763" s="74"/>
      <c r="P763" s="74"/>
      <c r="Q763" s="74"/>
      <c r="R763" s="74"/>
      <c r="S763" s="74"/>
      <c r="T763" s="74"/>
      <c r="U763" s="74"/>
      <c r="V763" s="74"/>
      <c r="W763" s="74"/>
      <c r="X763" s="74"/>
      <c r="Y763" s="74"/>
      <c r="Z763" s="74"/>
      <c r="AA763" s="74"/>
      <c r="AB763" s="74"/>
      <c r="AC763" s="74"/>
      <c r="AD763" s="74"/>
      <c r="AE763" s="74"/>
      <c r="AF763" s="74"/>
      <c r="AG763" s="74"/>
      <c r="AH763" s="74"/>
      <c r="AI763" s="74"/>
      <c r="AJ763" s="74"/>
      <c r="AK763" s="74"/>
      <c r="AL763" s="74"/>
      <c r="AM763" s="74"/>
      <c r="AN763" s="74"/>
      <c r="AO763" s="74"/>
      <c r="AP763" s="74"/>
      <c r="AQ763" s="74"/>
      <c r="AR763" s="74"/>
      <c r="AS763" s="74"/>
      <c r="AT763" s="74"/>
      <c r="AU763" s="74"/>
      <c r="AV763" s="74"/>
      <c r="AW763" s="74"/>
      <c r="AX763" s="74"/>
      <c r="AY763" s="74"/>
      <c r="AZ763" s="74"/>
      <c r="BA763" s="74"/>
      <c r="BB763" s="74"/>
      <c r="BC763" s="74"/>
      <c r="BD763" s="74"/>
      <c r="BE763" s="74"/>
      <c r="BF763" s="74"/>
      <c r="BG763" s="74"/>
      <c r="BH763" s="74"/>
      <c r="BI763" s="74"/>
      <c r="BJ763" s="74"/>
      <c r="BK763" s="74"/>
      <c r="BL763" s="74"/>
      <c r="BM763" s="74"/>
      <c r="BN763" s="74"/>
      <c r="BO763" s="74"/>
      <c r="BP763" s="74"/>
      <c r="BQ763" s="74"/>
      <c r="BR763" s="74"/>
      <c r="BS763" s="74"/>
      <c r="BT763" s="74"/>
      <c r="BU763" s="74"/>
      <c r="BV763" s="74"/>
      <c r="BW763" s="74"/>
      <c r="BX763" s="74"/>
      <c r="BY763" s="74"/>
      <c r="BZ763" s="74"/>
      <c r="CA763" s="74"/>
      <c r="CB763" s="74"/>
      <c r="CC763" s="74"/>
      <c r="CD763" s="74"/>
      <c r="CE763" s="74"/>
      <c r="CF763" s="74"/>
      <c r="CG763" s="74"/>
      <c r="CH763" s="74"/>
      <c r="CI763" s="74"/>
      <c r="CJ763" s="74"/>
      <c r="CK763" s="74"/>
      <c r="CL763" s="74"/>
      <c r="CM763" s="74"/>
      <c r="CN763" s="74"/>
      <c r="CO763" s="74"/>
      <c r="CP763" s="74"/>
      <c r="CQ763" s="74"/>
      <c r="CR763" s="74"/>
      <c r="CS763" s="74"/>
      <c r="CT763" s="74"/>
      <c r="CU763" s="74"/>
      <c r="CV763" s="74"/>
      <c r="CW763" s="74"/>
      <c r="CX763" s="74"/>
      <c r="CY763" s="74"/>
      <c r="CZ763" s="74"/>
      <c r="DA763" s="74"/>
      <c r="DB763" s="74"/>
      <c r="DC763" s="74"/>
      <c r="DD763" s="74"/>
      <c r="DE763" s="74"/>
      <c r="DF763" s="74"/>
      <c r="DG763" s="74"/>
      <c r="DH763" s="74"/>
      <c r="DI763" s="74"/>
      <c r="DJ763" s="74"/>
      <c r="DK763" s="74"/>
      <c r="DL763" s="74"/>
      <c r="DM763" s="74"/>
      <c r="DN763" s="74"/>
      <c r="DO763" s="74"/>
      <c r="DP763" s="74"/>
      <c r="DQ763" s="74"/>
      <c r="DR763" s="74"/>
      <c r="DS763" s="74"/>
      <c r="DT763" s="74"/>
      <c r="DU763" s="74"/>
      <c r="DV763" s="74"/>
      <c r="DW763" s="74"/>
      <c r="DX763" s="74"/>
      <c r="DY763" s="74"/>
      <c r="DZ763" s="74"/>
      <c r="EA763" s="74"/>
      <c r="EB763" s="74"/>
      <c r="EC763" s="74"/>
      <c r="ED763" s="74"/>
      <c r="EE763" s="74"/>
      <c r="EF763" s="74"/>
      <c r="EG763" s="74"/>
      <c r="EH763" s="74"/>
      <c r="EI763" s="74"/>
      <c r="EJ763" s="74"/>
      <c r="EK763" s="74"/>
      <c r="EL763" s="74"/>
      <c r="EM763" s="74"/>
      <c r="EN763" s="74"/>
      <c r="EO763" s="74"/>
      <c r="EP763" s="74"/>
      <c r="EQ763" s="74"/>
      <c r="ER763" s="74"/>
      <c r="ES763" s="74"/>
      <c r="ET763" s="74"/>
      <c r="EU763" s="74"/>
      <c r="EV763" s="74"/>
      <c r="EW763" s="74"/>
      <c r="EX763" s="74"/>
      <c r="EY763" s="74"/>
      <c r="EZ763" s="74"/>
      <c r="FA763" s="74"/>
      <c r="FB763" s="74"/>
      <c r="FC763" s="74"/>
      <c r="FD763" s="74"/>
      <c r="FE763" s="74"/>
      <c r="FF763" s="74"/>
      <c r="FG763" s="74"/>
      <c r="FH763" s="74"/>
      <c r="FI763" s="74"/>
      <c r="FJ763" s="74"/>
      <c r="FK763" s="74"/>
      <c r="FL763" s="74"/>
      <c r="FM763" s="74"/>
      <c r="FN763" s="74"/>
      <c r="FO763" s="74"/>
      <c r="FP763" s="74"/>
      <c r="FQ763" s="74"/>
      <c r="FR763" s="74"/>
      <c r="FS763" s="74"/>
      <c r="FT763" s="74"/>
      <c r="FU763" s="74"/>
      <c r="FV763" s="74"/>
      <c r="FW763" s="74"/>
      <c r="FX763" s="74"/>
      <c r="FY763" s="74"/>
      <c r="FZ763" s="74"/>
      <c r="GA763" s="74"/>
      <c r="GB763" s="74"/>
      <c r="GC763" s="74"/>
    </row>
    <row r="764" spans="4:185">
      <c r="D764" s="74"/>
      <c r="E764" s="74"/>
      <c r="F764" s="74"/>
      <c r="G764" s="74"/>
      <c r="H764" s="74"/>
      <c r="I764" s="74"/>
      <c r="J764" s="74"/>
      <c r="K764" s="74"/>
      <c r="L764" s="74"/>
      <c r="M764" s="74"/>
      <c r="N764" s="74"/>
      <c r="O764" s="74"/>
      <c r="P764" s="74"/>
      <c r="Q764" s="74"/>
      <c r="R764" s="74"/>
      <c r="S764" s="74"/>
      <c r="T764" s="74"/>
      <c r="U764" s="74"/>
      <c r="V764" s="74"/>
      <c r="W764" s="74"/>
      <c r="X764" s="74"/>
      <c r="Y764" s="74"/>
      <c r="Z764" s="74"/>
      <c r="AA764" s="74"/>
      <c r="AB764" s="74"/>
      <c r="AC764" s="74"/>
      <c r="AD764" s="74"/>
      <c r="AE764" s="74"/>
      <c r="AF764" s="74"/>
      <c r="AG764" s="74"/>
      <c r="AH764" s="74"/>
      <c r="AI764" s="74"/>
      <c r="AJ764" s="74"/>
      <c r="AK764" s="74"/>
      <c r="AL764" s="74"/>
      <c r="AM764" s="74"/>
      <c r="AN764" s="74"/>
      <c r="AO764" s="74"/>
      <c r="AP764" s="74"/>
      <c r="AQ764" s="74"/>
      <c r="AR764" s="74"/>
      <c r="AS764" s="74"/>
      <c r="AT764" s="74"/>
      <c r="AU764" s="74"/>
      <c r="AV764" s="74"/>
      <c r="AW764" s="74"/>
      <c r="AX764" s="74"/>
      <c r="AY764" s="74"/>
      <c r="AZ764" s="74"/>
      <c r="BA764" s="74"/>
      <c r="BB764" s="74"/>
      <c r="BC764" s="74"/>
      <c r="BD764" s="74"/>
      <c r="BE764" s="74"/>
      <c r="BF764" s="74"/>
      <c r="BG764" s="74"/>
      <c r="BH764" s="74"/>
      <c r="BI764" s="74"/>
      <c r="BJ764" s="74"/>
      <c r="BK764" s="74"/>
      <c r="BL764" s="74"/>
      <c r="BM764" s="74"/>
      <c r="BN764" s="74"/>
      <c r="BO764" s="74"/>
      <c r="BP764" s="74"/>
      <c r="BQ764" s="74"/>
      <c r="BR764" s="74"/>
      <c r="BS764" s="74"/>
      <c r="BT764" s="74"/>
      <c r="BU764" s="74"/>
      <c r="BV764" s="74"/>
      <c r="BW764" s="74"/>
      <c r="BX764" s="74"/>
      <c r="BY764" s="74"/>
      <c r="BZ764" s="74"/>
      <c r="CA764" s="74"/>
      <c r="CB764" s="74"/>
      <c r="CC764" s="74"/>
      <c r="CD764" s="74"/>
      <c r="CE764" s="74"/>
      <c r="CF764" s="74"/>
      <c r="CG764" s="74"/>
      <c r="CH764" s="74"/>
      <c r="CI764" s="74"/>
      <c r="CJ764" s="74"/>
      <c r="CK764" s="74"/>
      <c r="CL764" s="74"/>
      <c r="CM764" s="74"/>
      <c r="CN764" s="74"/>
      <c r="CO764" s="74"/>
      <c r="CP764" s="74"/>
      <c r="CQ764" s="74"/>
      <c r="CR764" s="74"/>
      <c r="CS764" s="74"/>
      <c r="CT764" s="74"/>
      <c r="CU764" s="74"/>
      <c r="CV764" s="74"/>
      <c r="CW764" s="74"/>
      <c r="CX764" s="74"/>
      <c r="CY764" s="74"/>
      <c r="CZ764" s="74"/>
      <c r="DA764" s="74"/>
      <c r="DB764" s="74"/>
      <c r="DC764" s="74"/>
      <c r="DD764" s="74"/>
      <c r="DE764" s="74"/>
      <c r="DF764" s="74"/>
      <c r="DG764" s="74"/>
      <c r="DH764" s="74"/>
      <c r="DI764" s="74"/>
      <c r="DJ764" s="74"/>
      <c r="DK764" s="74"/>
      <c r="DL764" s="74"/>
      <c r="DM764" s="74"/>
      <c r="DN764" s="74"/>
      <c r="DO764" s="74"/>
      <c r="DP764" s="74"/>
      <c r="DQ764" s="74"/>
      <c r="DR764" s="74"/>
      <c r="DS764" s="74"/>
      <c r="DT764" s="74"/>
      <c r="DU764" s="74"/>
      <c r="DV764" s="74"/>
      <c r="DW764" s="74"/>
      <c r="DX764" s="74"/>
      <c r="DY764" s="74"/>
      <c r="DZ764" s="74"/>
      <c r="EA764" s="74"/>
      <c r="EB764" s="74"/>
      <c r="EC764" s="74"/>
      <c r="ED764" s="74"/>
      <c r="EE764" s="74"/>
      <c r="EF764" s="74"/>
      <c r="EG764" s="74"/>
      <c r="EH764" s="74"/>
      <c r="EI764" s="74"/>
      <c r="EJ764" s="74"/>
      <c r="EK764" s="74"/>
      <c r="EL764" s="74"/>
      <c r="EM764" s="74"/>
      <c r="EN764" s="74"/>
      <c r="EO764" s="74"/>
      <c r="EP764" s="74"/>
      <c r="EQ764" s="74"/>
      <c r="ER764" s="74"/>
      <c r="ES764" s="74"/>
      <c r="ET764" s="74"/>
      <c r="EU764" s="74"/>
      <c r="EV764" s="74"/>
      <c r="EW764" s="74"/>
      <c r="EX764" s="74"/>
      <c r="EY764" s="74"/>
      <c r="EZ764" s="74"/>
      <c r="FA764" s="74"/>
      <c r="FB764" s="74"/>
      <c r="FC764" s="74"/>
      <c r="FD764" s="74"/>
      <c r="FE764" s="74"/>
      <c r="FF764" s="74"/>
      <c r="FG764" s="74"/>
      <c r="FH764" s="74"/>
      <c r="FI764" s="74"/>
      <c r="FJ764" s="74"/>
      <c r="FK764" s="74"/>
      <c r="FL764" s="74"/>
      <c r="FM764" s="74"/>
      <c r="FN764" s="74"/>
      <c r="FO764" s="74"/>
      <c r="FP764" s="74"/>
      <c r="FQ764" s="74"/>
      <c r="FR764" s="74"/>
      <c r="FS764" s="74"/>
      <c r="FT764" s="74"/>
      <c r="FU764" s="74"/>
      <c r="FV764" s="74"/>
      <c r="FW764" s="74"/>
      <c r="FX764" s="74"/>
      <c r="FY764" s="74"/>
      <c r="FZ764" s="74"/>
      <c r="GA764" s="74"/>
      <c r="GB764" s="74"/>
      <c r="GC764" s="74"/>
    </row>
    <row r="765" spans="4:185">
      <c r="D765" s="74"/>
      <c r="E765" s="74"/>
      <c r="F765" s="74"/>
      <c r="G765" s="74"/>
      <c r="H765" s="74"/>
      <c r="I765" s="74"/>
      <c r="J765" s="74"/>
      <c r="K765" s="74"/>
      <c r="L765" s="74"/>
      <c r="M765" s="74"/>
      <c r="N765" s="74"/>
      <c r="O765" s="74"/>
      <c r="P765" s="74"/>
      <c r="Q765" s="74"/>
      <c r="R765" s="74"/>
      <c r="S765" s="74"/>
      <c r="T765" s="74"/>
      <c r="U765" s="74"/>
      <c r="V765" s="74"/>
      <c r="W765" s="74"/>
      <c r="X765" s="74"/>
      <c r="Y765" s="74"/>
      <c r="Z765" s="74"/>
      <c r="AA765" s="74"/>
      <c r="AB765" s="74"/>
      <c r="AC765" s="74"/>
      <c r="AD765" s="74"/>
      <c r="AE765" s="74"/>
      <c r="AF765" s="74"/>
      <c r="AG765" s="74"/>
      <c r="AH765" s="74"/>
      <c r="AI765" s="74"/>
      <c r="AJ765" s="74"/>
      <c r="AK765" s="74"/>
      <c r="AL765" s="74"/>
      <c r="AM765" s="74"/>
      <c r="AN765" s="74"/>
      <c r="AO765" s="74"/>
      <c r="AP765" s="74"/>
      <c r="AQ765" s="74"/>
      <c r="AR765" s="74"/>
      <c r="AS765" s="74"/>
      <c r="AT765" s="74"/>
      <c r="AU765" s="74"/>
      <c r="AV765" s="74"/>
      <c r="AW765" s="74"/>
      <c r="AX765" s="74"/>
      <c r="AY765" s="74"/>
      <c r="AZ765" s="74"/>
      <c r="BA765" s="74"/>
      <c r="BB765" s="74"/>
      <c r="BC765" s="74"/>
      <c r="BD765" s="74"/>
      <c r="BE765" s="74"/>
      <c r="BF765" s="74"/>
      <c r="BG765" s="74"/>
      <c r="BH765" s="74"/>
      <c r="BI765" s="74"/>
      <c r="BJ765" s="74"/>
      <c r="BK765" s="74"/>
      <c r="BL765" s="74"/>
      <c r="BM765" s="74"/>
      <c r="BN765" s="74"/>
      <c r="BO765" s="74"/>
      <c r="BP765" s="74"/>
      <c r="BQ765" s="74"/>
      <c r="BR765" s="74"/>
      <c r="BS765" s="74"/>
      <c r="BT765" s="74"/>
      <c r="BU765" s="74"/>
      <c r="BV765" s="74"/>
      <c r="BW765" s="74"/>
      <c r="BX765" s="74"/>
      <c r="BY765" s="74"/>
      <c r="BZ765" s="74"/>
      <c r="CA765" s="74"/>
      <c r="CB765" s="74"/>
      <c r="CC765" s="74"/>
      <c r="CD765" s="74"/>
      <c r="CE765" s="74"/>
      <c r="CF765" s="74"/>
      <c r="CG765" s="74"/>
      <c r="CH765" s="74"/>
      <c r="CI765" s="74"/>
      <c r="CJ765" s="74"/>
      <c r="CK765" s="74"/>
      <c r="CL765" s="74"/>
      <c r="CM765" s="74"/>
      <c r="CN765" s="74"/>
      <c r="CO765" s="74"/>
      <c r="CP765" s="74"/>
      <c r="CQ765" s="74"/>
      <c r="CR765" s="74"/>
      <c r="CS765" s="74"/>
      <c r="CT765" s="74"/>
      <c r="CU765" s="74"/>
      <c r="CV765" s="74"/>
      <c r="CW765" s="74"/>
      <c r="CX765" s="74"/>
      <c r="CY765" s="74"/>
      <c r="CZ765" s="74"/>
      <c r="DA765" s="74"/>
      <c r="DB765" s="74"/>
      <c r="DC765" s="74"/>
      <c r="DD765" s="74"/>
      <c r="DE765" s="74"/>
      <c r="DF765" s="74"/>
      <c r="DG765" s="74"/>
      <c r="DH765" s="74"/>
      <c r="DI765" s="74"/>
      <c r="DJ765" s="74"/>
      <c r="DK765" s="74"/>
      <c r="DL765" s="74"/>
      <c r="DM765" s="74"/>
      <c r="DN765" s="74"/>
      <c r="DO765" s="74"/>
      <c r="DP765" s="74"/>
      <c r="DQ765" s="74"/>
      <c r="DR765" s="74"/>
      <c r="DS765" s="74"/>
      <c r="DT765" s="74"/>
      <c r="DU765" s="74"/>
      <c r="DV765" s="74"/>
      <c r="DW765" s="74"/>
      <c r="DX765" s="74"/>
      <c r="DY765" s="74"/>
      <c r="DZ765" s="74"/>
      <c r="EA765" s="74"/>
      <c r="EB765" s="74"/>
      <c r="EC765" s="74"/>
      <c r="ED765" s="74"/>
      <c r="EE765" s="74"/>
      <c r="EF765" s="74"/>
      <c r="EG765" s="74"/>
      <c r="EH765" s="74"/>
      <c r="EI765" s="74"/>
      <c r="EJ765" s="74"/>
      <c r="EK765" s="74"/>
      <c r="EL765" s="74"/>
      <c r="EM765" s="74"/>
      <c r="EN765" s="74"/>
      <c r="EO765" s="74"/>
      <c r="EP765" s="74"/>
      <c r="EQ765" s="74"/>
      <c r="ER765" s="74"/>
      <c r="ES765" s="74"/>
      <c r="ET765" s="74"/>
      <c r="EU765" s="74"/>
      <c r="EV765" s="74"/>
      <c r="EW765" s="74"/>
      <c r="EX765" s="74"/>
      <c r="EY765" s="74"/>
      <c r="EZ765" s="74"/>
      <c r="FA765" s="74"/>
      <c r="FB765" s="74"/>
      <c r="FC765" s="74"/>
      <c r="FD765" s="74"/>
      <c r="FE765" s="74"/>
      <c r="FF765" s="74"/>
      <c r="FG765" s="74"/>
      <c r="FH765" s="74"/>
      <c r="FI765" s="74"/>
      <c r="FJ765" s="74"/>
      <c r="FK765" s="74"/>
      <c r="FL765" s="74"/>
      <c r="FM765" s="74"/>
      <c r="FN765" s="74"/>
      <c r="FO765" s="74"/>
      <c r="FP765" s="74"/>
      <c r="FQ765" s="74"/>
      <c r="FR765" s="74"/>
      <c r="FS765" s="74"/>
      <c r="FT765" s="74"/>
      <c r="FU765" s="74"/>
      <c r="FV765" s="74"/>
      <c r="FW765" s="74"/>
      <c r="FX765" s="74"/>
      <c r="FY765" s="74"/>
      <c r="FZ765" s="74"/>
      <c r="GA765" s="74"/>
      <c r="GB765" s="74"/>
      <c r="GC765" s="74"/>
    </row>
    <row r="766" spans="4:185">
      <c r="D766" s="74"/>
      <c r="E766" s="74"/>
      <c r="F766" s="74"/>
      <c r="G766" s="74"/>
      <c r="H766" s="74"/>
      <c r="I766" s="74"/>
      <c r="J766" s="74"/>
      <c r="K766" s="74"/>
      <c r="L766" s="74"/>
      <c r="M766" s="74"/>
      <c r="N766" s="74"/>
      <c r="O766" s="74"/>
      <c r="P766" s="74"/>
      <c r="Q766" s="74"/>
      <c r="R766" s="74"/>
      <c r="S766" s="74"/>
      <c r="T766" s="74"/>
      <c r="U766" s="74"/>
      <c r="V766" s="74"/>
      <c r="W766" s="74"/>
      <c r="X766" s="74"/>
      <c r="Y766" s="74"/>
      <c r="Z766" s="74"/>
      <c r="AA766" s="74"/>
      <c r="AB766" s="74"/>
      <c r="AC766" s="74"/>
      <c r="AD766" s="74"/>
      <c r="AE766" s="74"/>
      <c r="AF766" s="74"/>
      <c r="AG766" s="74"/>
      <c r="AH766" s="74"/>
      <c r="AI766" s="74"/>
      <c r="AJ766" s="74"/>
      <c r="AK766" s="74"/>
      <c r="AL766" s="74"/>
      <c r="AM766" s="74"/>
      <c r="AN766" s="74"/>
      <c r="AO766" s="74"/>
      <c r="AP766" s="74"/>
      <c r="AQ766" s="74"/>
      <c r="AR766" s="74"/>
      <c r="AS766" s="74"/>
      <c r="AT766" s="74"/>
      <c r="AU766" s="74"/>
      <c r="AV766" s="74"/>
      <c r="AW766" s="74"/>
      <c r="AX766" s="74"/>
      <c r="AY766" s="74"/>
      <c r="AZ766" s="74"/>
      <c r="BA766" s="74"/>
      <c r="BB766" s="74"/>
      <c r="BC766" s="74"/>
      <c r="BD766" s="74"/>
      <c r="BE766" s="74"/>
      <c r="BF766" s="74"/>
      <c r="BG766" s="74"/>
      <c r="BH766" s="74"/>
      <c r="BI766" s="74"/>
      <c r="BJ766" s="74"/>
      <c r="BK766" s="74"/>
      <c r="BL766" s="74"/>
      <c r="BM766" s="74"/>
      <c r="BN766" s="74"/>
      <c r="BO766" s="74"/>
      <c r="BP766" s="74"/>
      <c r="BQ766" s="74"/>
      <c r="BR766" s="74"/>
      <c r="BS766" s="74"/>
      <c r="BT766" s="74"/>
      <c r="BU766" s="74"/>
      <c r="BV766" s="74"/>
      <c r="BW766" s="74"/>
      <c r="BX766" s="74"/>
      <c r="BY766" s="74"/>
      <c r="BZ766" s="74"/>
      <c r="CA766" s="74"/>
      <c r="CB766" s="74"/>
      <c r="CC766" s="74"/>
      <c r="CD766" s="74"/>
      <c r="CE766" s="74"/>
      <c r="CF766" s="74"/>
      <c r="CG766" s="74"/>
      <c r="CH766" s="74"/>
      <c r="CI766" s="74"/>
      <c r="CJ766" s="74"/>
      <c r="CK766" s="74"/>
      <c r="CL766" s="74"/>
      <c r="CM766" s="74"/>
      <c r="CN766" s="74"/>
      <c r="CO766" s="74"/>
      <c r="CP766" s="74"/>
      <c r="CQ766" s="74"/>
      <c r="CR766" s="74"/>
      <c r="CS766" s="74"/>
      <c r="CT766" s="74"/>
      <c r="CU766" s="74"/>
      <c r="CV766" s="74"/>
      <c r="CW766" s="74"/>
      <c r="CX766" s="74"/>
      <c r="CY766" s="74"/>
      <c r="CZ766" s="74"/>
      <c r="DA766" s="74"/>
      <c r="DB766" s="74"/>
      <c r="DC766" s="74"/>
      <c r="DD766" s="74"/>
      <c r="DE766" s="74"/>
      <c r="DF766" s="74"/>
      <c r="DG766" s="74"/>
      <c r="DH766" s="74"/>
      <c r="DI766" s="74"/>
      <c r="DJ766" s="74"/>
      <c r="DK766" s="74"/>
      <c r="DL766" s="74"/>
      <c r="DM766" s="74"/>
      <c r="DN766" s="74"/>
      <c r="DO766" s="74"/>
      <c r="DP766" s="74"/>
      <c r="DQ766" s="74"/>
      <c r="DR766" s="74"/>
      <c r="DS766" s="74"/>
      <c r="DT766" s="74"/>
      <c r="DU766" s="74"/>
      <c r="DV766" s="74"/>
      <c r="DW766" s="74"/>
      <c r="DX766" s="74"/>
      <c r="DY766" s="74"/>
      <c r="DZ766" s="74"/>
      <c r="EA766" s="74"/>
      <c r="EB766" s="74"/>
      <c r="EC766" s="74"/>
      <c r="ED766" s="74"/>
      <c r="EE766" s="74"/>
      <c r="EF766" s="74"/>
      <c r="EG766" s="74"/>
      <c r="EH766" s="74"/>
      <c r="EI766" s="74"/>
      <c r="EJ766" s="74"/>
      <c r="EK766" s="74"/>
      <c r="EL766" s="74"/>
      <c r="EM766" s="74"/>
      <c r="EN766" s="74"/>
      <c r="EO766" s="74"/>
      <c r="EP766" s="74"/>
      <c r="EQ766" s="74"/>
      <c r="ER766" s="74"/>
      <c r="ES766" s="74"/>
      <c r="ET766" s="74"/>
      <c r="EU766" s="74"/>
      <c r="EV766" s="74"/>
      <c r="EW766" s="74"/>
      <c r="EX766" s="74"/>
      <c r="EY766" s="74"/>
      <c r="EZ766" s="74"/>
      <c r="FA766" s="74"/>
      <c r="FB766" s="74"/>
      <c r="FC766" s="74"/>
      <c r="FD766" s="74"/>
      <c r="FE766" s="74"/>
      <c r="FF766" s="74"/>
      <c r="FG766" s="74"/>
      <c r="FH766" s="74"/>
      <c r="FI766" s="74"/>
      <c r="FJ766" s="74"/>
      <c r="FK766" s="74"/>
      <c r="FL766" s="74"/>
      <c r="FM766" s="74"/>
      <c r="FN766" s="74"/>
      <c r="FO766" s="74"/>
      <c r="FP766" s="74"/>
      <c r="FQ766" s="74"/>
      <c r="FR766" s="74"/>
      <c r="FS766" s="74"/>
      <c r="FT766" s="74"/>
      <c r="FU766" s="74"/>
      <c r="FV766" s="74"/>
      <c r="FW766" s="74"/>
      <c r="FX766" s="74"/>
      <c r="FY766" s="74"/>
      <c r="FZ766" s="74"/>
      <c r="GA766" s="74"/>
      <c r="GB766" s="74"/>
      <c r="GC766" s="74"/>
    </row>
    <row r="767" spans="4:185">
      <c r="D767" s="74"/>
      <c r="E767" s="74"/>
      <c r="F767" s="74"/>
      <c r="G767" s="74"/>
      <c r="H767" s="74"/>
      <c r="I767" s="74"/>
      <c r="J767" s="74"/>
      <c r="K767" s="74"/>
      <c r="L767" s="74"/>
      <c r="M767" s="74"/>
      <c r="N767" s="74"/>
      <c r="O767" s="74"/>
      <c r="P767" s="74"/>
      <c r="Q767" s="74"/>
      <c r="R767" s="74"/>
      <c r="S767" s="74"/>
      <c r="T767" s="74"/>
      <c r="U767" s="74"/>
      <c r="V767" s="74"/>
      <c r="W767" s="74"/>
      <c r="X767" s="74"/>
      <c r="Y767" s="74"/>
      <c r="Z767" s="74"/>
      <c r="AA767" s="74"/>
      <c r="AB767" s="74"/>
      <c r="AC767" s="74"/>
      <c r="AD767" s="74"/>
      <c r="AE767" s="74"/>
      <c r="AF767" s="74"/>
      <c r="AG767" s="74"/>
      <c r="AH767" s="74"/>
      <c r="AI767" s="74"/>
      <c r="AJ767" s="74"/>
      <c r="AK767" s="74"/>
      <c r="AL767" s="74"/>
      <c r="AM767" s="74"/>
      <c r="AN767" s="74"/>
      <c r="AO767" s="74"/>
      <c r="AP767" s="74"/>
      <c r="AQ767" s="74"/>
      <c r="AR767" s="74"/>
      <c r="AS767" s="74"/>
      <c r="AT767" s="74"/>
      <c r="AU767" s="74"/>
      <c r="AV767" s="74"/>
      <c r="AW767" s="74"/>
      <c r="AX767" s="74"/>
      <c r="AY767" s="74"/>
      <c r="AZ767" s="74"/>
      <c r="BA767" s="74"/>
      <c r="BB767" s="74"/>
      <c r="BC767" s="74"/>
      <c r="BD767" s="74"/>
      <c r="BE767" s="74"/>
      <c r="BF767" s="74"/>
      <c r="BG767" s="74"/>
      <c r="BH767" s="74"/>
      <c r="BI767" s="74"/>
      <c r="BJ767" s="74"/>
      <c r="BK767" s="74"/>
      <c r="BL767" s="74"/>
      <c r="BM767" s="74"/>
      <c r="BN767" s="74"/>
      <c r="BO767" s="74"/>
      <c r="BP767" s="74"/>
      <c r="BQ767" s="74"/>
      <c r="BR767" s="74"/>
      <c r="BS767" s="74"/>
      <c r="BT767" s="74"/>
      <c r="BU767" s="74"/>
      <c r="BV767" s="74"/>
      <c r="BW767" s="74"/>
      <c r="BX767" s="74"/>
      <c r="BY767" s="74"/>
      <c r="BZ767" s="74"/>
      <c r="CA767" s="74"/>
      <c r="CB767" s="74"/>
      <c r="CC767" s="74"/>
      <c r="CD767" s="74"/>
      <c r="CE767" s="74"/>
      <c r="CF767" s="74"/>
      <c r="CG767" s="74"/>
      <c r="CH767" s="74"/>
      <c r="CI767" s="74"/>
      <c r="CJ767" s="74"/>
      <c r="CK767" s="74"/>
      <c r="CL767" s="74"/>
      <c r="CM767" s="74"/>
      <c r="CN767" s="74"/>
      <c r="CO767" s="74"/>
      <c r="CP767" s="74"/>
      <c r="CQ767" s="74"/>
      <c r="CR767" s="74"/>
      <c r="CS767" s="74"/>
      <c r="CT767" s="74"/>
      <c r="CU767" s="74"/>
      <c r="CV767" s="74"/>
      <c r="CW767" s="74"/>
      <c r="CX767" s="74"/>
      <c r="CY767" s="74"/>
      <c r="CZ767" s="74"/>
      <c r="DA767" s="74"/>
      <c r="DB767" s="74"/>
      <c r="DC767" s="74"/>
      <c r="DD767" s="74"/>
      <c r="DE767" s="74"/>
      <c r="DF767" s="74"/>
      <c r="DG767" s="74"/>
      <c r="DH767" s="74"/>
      <c r="DI767" s="74"/>
      <c r="DJ767" s="74"/>
      <c r="DK767" s="74"/>
      <c r="DL767" s="74"/>
      <c r="DM767" s="74"/>
      <c r="DN767" s="74"/>
      <c r="DO767" s="74"/>
      <c r="DP767" s="74"/>
      <c r="DQ767" s="74"/>
      <c r="DR767" s="74"/>
      <c r="DS767" s="74"/>
      <c r="DT767" s="74"/>
      <c r="DU767" s="74"/>
      <c r="DV767" s="74"/>
      <c r="DW767" s="74"/>
      <c r="DX767" s="74"/>
      <c r="DY767" s="74"/>
      <c r="DZ767" s="74"/>
      <c r="EA767" s="74"/>
      <c r="EB767" s="74"/>
      <c r="EC767" s="74"/>
      <c r="ED767" s="74"/>
      <c r="EE767" s="74"/>
      <c r="EF767" s="74"/>
      <c r="EG767" s="74"/>
      <c r="EH767" s="74"/>
      <c r="EI767" s="74"/>
      <c r="EJ767" s="74"/>
      <c r="EK767" s="74"/>
      <c r="EL767" s="74"/>
      <c r="EM767" s="74"/>
      <c r="EN767" s="74"/>
      <c r="EO767" s="74"/>
      <c r="EP767" s="74"/>
      <c r="EQ767" s="74"/>
      <c r="ER767" s="74"/>
      <c r="ES767" s="74"/>
      <c r="ET767" s="74"/>
      <c r="EU767" s="74"/>
      <c r="EV767" s="74"/>
      <c r="EW767" s="74"/>
      <c r="EX767" s="74"/>
      <c r="EY767" s="74"/>
      <c r="EZ767" s="74"/>
      <c r="FA767" s="74"/>
      <c r="FB767" s="74"/>
      <c r="FC767" s="74"/>
      <c r="FD767" s="74"/>
      <c r="FE767" s="74"/>
      <c r="FF767" s="74"/>
      <c r="FG767" s="74"/>
      <c r="FH767" s="74"/>
      <c r="FI767" s="74"/>
      <c r="FJ767" s="74"/>
      <c r="FK767" s="74"/>
      <c r="FL767" s="74"/>
      <c r="FM767" s="74"/>
      <c r="FN767" s="74"/>
      <c r="FO767" s="74"/>
      <c r="FP767" s="74"/>
      <c r="FQ767" s="74"/>
      <c r="FR767" s="74"/>
      <c r="FS767" s="74"/>
      <c r="FT767" s="74"/>
      <c r="FU767" s="74"/>
      <c r="FV767" s="74"/>
      <c r="FW767" s="74"/>
      <c r="FX767" s="74"/>
      <c r="FY767" s="74"/>
      <c r="FZ767" s="74"/>
      <c r="GA767" s="74"/>
      <c r="GB767" s="74"/>
      <c r="GC767" s="74"/>
    </row>
    <row r="768" spans="4:185">
      <c r="D768" s="74"/>
      <c r="E768" s="74"/>
      <c r="F768" s="74"/>
      <c r="G768" s="74"/>
      <c r="H768" s="74"/>
      <c r="I768" s="74"/>
      <c r="J768" s="74"/>
      <c r="K768" s="74"/>
      <c r="L768" s="74"/>
      <c r="M768" s="74"/>
      <c r="N768" s="74"/>
      <c r="O768" s="74"/>
      <c r="P768" s="74"/>
      <c r="Q768" s="74"/>
      <c r="R768" s="74"/>
      <c r="S768" s="74"/>
      <c r="T768" s="74"/>
      <c r="U768" s="74"/>
      <c r="V768" s="74"/>
      <c r="W768" s="74"/>
      <c r="X768" s="74"/>
      <c r="Y768" s="74"/>
      <c r="Z768" s="74"/>
      <c r="AA768" s="74"/>
      <c r="AB768" s="74"/>
      <c r="AC768" s="74"/>
      <c r="AD768" s="74"/>
      <c r="AE768" s="74"/>
      <c r="AF768" s="74"/>
      <c r="AG768" s="74"/>
      <c r="AH768" s="74"/>
      <c r="AI768" s="74"/>
      <c r="AJ768" s="74"/>
      <c r="AK768" s="74"/>
      <c r="AL768" s="74"/>
      <c r="AM768" s="74"/>
      <c r="AN768" s="74"/>
      <c r="AO768" s="74"/>
      <c r="AP768" s="74"/>
      <c r="AQ768" s="74"/>
      <c r="AR768" s="74"/>
      <c r="AS768" s="74"/>
      <c r="AT768" s="74"/>
      <c r="AU768" s="74"/>
      <c r="AV768" s="74"/>
      <c r="AW768" s="74"/>
      <c r="AX768" s="74"/>
      <c r="AY768" s="74"/>
      <c r="AZ768" s="74"/>
      <c r="BA768" s="74"/>
      <c r="BB768" s="74"/>
      <c r="BC768" s="74"/>
      <c r="BD768" s="74"/>
      <c r="BE768" s="74"/>
      <c r="BF768" s="74"/>
      <c r="BG768" s="74"/>
      <c r="BH768" s="74"/>
      <c r="BI768" s="74"/>
      <c r="BJ768" s="74"/>
      <c r="BK768" s="74"/>
      <c r="BL768" s="74"/>
      <c r="BM768" s="74"/>
      <c r="BN768" s="74"/>
      <c r="BO768" s="74"/>
      <c r="BP768" s="74"/>
      <c r="BQ768" s="74"/>
      <c r="BR768" s="74"/>
      <c r="BS768" s="74"/>
      <c r="BT768" s="74"/>
      <c r="BU768" s="74"/>
      <c r="BV768" s="74"/>
      <c r="BW768" s="74"/>
      <c r="BX768" s="74"/>
      <c r="BY768" s="74"/>
      <c r="BZ768" s="74"/>
      <c r="CA768" s="74"/>
      <c r="CB768" s="74"/>
      <c r="CC768" s="74"/>
      <c r="CD768" s="74"/>
      <c r="CE768" s="74"/>
      <c r="CF768" s="74"/>
      <c r="CG768" s="74"/>
      <c r="CH768" s="74"/>
      <c r="CI768" s="74"/>
      <c r="CJ768" s="74"/>
      <c r="CK768" s="74"/>
      <c r="CL768" s="74"/>
      <c r="CM768" s="74"/>
      <c r="CN768" s="74"/>
      <c r="CO768" s="74"/>
      <c r="CP768" s="74"/>
      <c r="CQ768" s="74"/>
      <c r="CR768" s="74"/>
      <c r="CS768" s="74"/>
      <c r="CT768" s="74"/>
      <c r="CU768" s="74"/>
      <c r="CV768" s="74"/>
      <c r="CW768" s="74"/>
      <c r="CX768" s="74"/>
      <c r="CY768" s="74"/>
      <c r="CZ768" s="74"/>
      <c r="DA768" s="74"/>
      <c r="DB768" s="74"/>
      <c r="DC768" s="74"/>
      <c r="DD768" s="74"/>
      <c r="DE768" s="74"/>
      <c r="DF768" s="74"/>
      <c r="DG768" s="74"/>
      <c r="DH768" s="74"/>
      <c r="DI768" s="74"/>
      <c r="DJ768" s="74"/>
      <c r="DK768" s="74"/>
      <c r="DL768" s="74"/>
      <c r="DM768" s="74"/>
      <c r="DN768" s="74"/>
      <c r="DO768" s="74"/>
      <c r="DP768" s="74"/>
      <c r="DQ768" s="74"/>
      <c r="DR768" s="74"/>
      <c r="DS768" s="74"/>
      <c r="DT768" s="74"/>
      <c r="DU768" s="74"/>
      <c r="DV768" s="74"/>
      <c r="DW768" s="74"/>
      <c r="DX768" s="74"/>
      <c r="DY768" s="74"/>
      <c r="DZ768" s="74"/>
      <c r="EA768" s="74"/>
      <c r="EB768" s="74"/>
      <c r="EC768" s="74"/>
      <c r="ED768" s="74"/>
      <c r="EE768" s="74"/>
      <c r="EF768" s="74"/>
      <c r="EG768" s="74"/>
      <c r="EH768" s="74"/>
      <c r="EI768" s="74"/>
      <c r="EJ768" s="74"/>
      <c r="EK768" s="74"/>
      <c r="EL768" s="74"/>
      <c r="EM768" s="74"/>
      <c r="EN768" s="74"/>
      <c r="EO768" s="74"/>
      <c r="EP768" s="74"/>
      <c r="EQ768" s="74"/>
      <c r="ER768" s="74"/>
      <c r="ES768" s="74"/>
      <c r="ET768" s="74"/>
      <c r="EU768" s="74"/>
      <c r="EV768" s="74"/>
      <c r="EW768" s="74"/>
      <c r="EX768" s="74"/>
      <c r="EY768" s="74"/>
      <c r="EZ768" s="74"/>
      <c r="FA768" s="74"/>
      <c r="FB768" s="74"/>
      <c r="FC768" s="74"/>
      <c r="FD768" s="74"/>
      <c r="FE768" s="74"/>
      <c r="FF768" s="74"/>
      <c r="FG768" s="74"/>
      <c r="FH768" s="74"/>
      <c r="FI768" s="74"/>
      <c r="FJ768" s="74"/>
      <c r="FK768" s="74"/>
      <c r="FL768" s="74"/>
      <c r="FM768" s="74"/>
      <c r="FN768" s="74"/>
      <c r="FO768" s="74"/>
      <c r="FP768" s="74"/>
      <c r="FQ768" s="74"/>
      <c r="FR768" s="74"/>
      <c r="FS768" s="74"/>
      <c r="FT768" s="74"/>
      <c r="FU768" s="74"/>
      <c r="FV768" s="74"/>
      <c r="FW768" s="74"/>
      <c r="FX768" s="74"/>
      <c r="FY768" s="74"/>
      <c r="FZ768" s="74"/>
      <c r="GA768" s="74"/>
      <c r="GB768" s="74"/>
      <c r="GC768" s="74"/>
    </row>
    <row r="769" spans="4:185">
      <c r="D769" s="74"/>
      <c r="E769" s="74"/>
      <c r="F769" s="74"/>
      <c r="G769" s="74"/>
      <c r="H769" s="74"/>
      <c r="I769" s="74"/>
      <c r="J769" s="74"/>
      <c r="K769" s="74"/>
      <c r="L769" s="74"/>
      <c r="M769" s="74"/>
      <c r="N769" s="74"/>
      <c r="O769" s="74"/>
      <c r="P769" s="74"/>
      <c r="Q769" s="74"/>
      <c r="R769" s="74"/>
      <c r="S769" s="74"/>
      <c r="T769" s="74"/>
      <c r="U769" s="74"/>
      <c r="V769" s="74"/>
      <c r="W769" s="74"/>
      <c r="X769" s="74"/>
      <c r="Y769" s="74"/>
      <c r="Z769" s="74"/>
      <c r="AA769" s="74"/>
      <c r="AB769" s="74"/>
      <c r="AC769" s="74"/>
      <c r="AD769" s="74"/>
      <c r="AE769" s="74"/>
      <c r="AF769" s="74"/>
      <c r="AG769" s="74"/>
      <c r="AH769" s="74"/>
      <c r="AI769" s="74"/>
      <c r="AJ769" s="74"/>
      <c r="AK769" s="74"/>
      <c r="AL769" s="74"/>
      <c r="AM769" s="74"/>
      <c r="AN769" s="74"/>
      <c r="AO769" s="74"/>
      <c r="AP769" s="74"/>
      <c r="AQ769" s="74"/>
      <c r="AR769" s="74"/>
      <c r="AS769" s="74"/>
      <c r="AT769" s="74"/>
      <c r="AU769" s="74"/>
      <c r="AV769" s="74"/>
      <c r="AW769" s="74"/>
      <c r="AX769" s="74"/>
      <c r="AY769" s="74"/>
      <c r="AZ769" s="74"/>
      <c r="BA769" s="74"/>
      <c r="BB769" s="74"/>
      <c r="BC769" s="74"/>
      <c r="BD769" s="74"/>
      <c r="BE769" s="74"/>
      <c r="BF769" s="74"/>
      <c r="BG769" s="74"/>
      <c r="BH769" s="74"/>
      <c r="BI769" s="74"/>
      <c r="BJ769" s="74"/>
      <c r="BK769" s="74"/>
      <c r="BL769" s="74"/>
      <c r="BM769" s="74"/>
      <c r="BN769" s="74"/>
      <c r="BO769" s="74"/>
      <c r="BP769" s="74"/>
      <c r="BQ769" s="74"/>
      <c r="BR769" s="74"/>
      <c r="BS769" s="74"/>
      <c r="BT769" s="74"/>
      <c r="BU769" s="74"/>
      <c r="BV769" s="74"/>
      <c r="BW769" s="74"/>
      <c r="BX769" s="74"/>
      <c r="BY769" s="74"/>
      <c r="BZ769" s="74"/>
      <c r="CA769" s="74"/>
      <c r="CB769" s="74"/>
      <c r="CC769" s="74"/>
      <c r="CD769" s="74"/>
      <c r="CE769" s="74"/>
      <c r="CF769" s="74"/>
      <c r="CG769" s="74"/>
      <c r="CH769" s="74"/>
      <c r="CI769" s="74"/>
      <c r="CJ769" s="74"/>
      <c r="CK769" s="74"/>
      <c r="CL769" s="74"/>
      <c r="CM769" s="74"/>
      <c r="CN769" s="74"/>
      <c r="CO769" s="74"/>
      <c r="CP769" s="74"/>
      <c r="CQ769" s="74"/>
      <c r="CR769" s="74"/>
      <c r="CS769" s="74"/>
      <c r="CT769" s="74"/>
      <c r="CU769" s="74"/>
      <c r="CV769" s="74"/>
      <c r="CW769" s="74"/>
      <c r="CX769" s="74"/>
      <c r="CY769" s="74"/>
      <c r="CZ769" s="74"/>
      <c r="DA769" s="74"/>
      <c r="DB769" s="74"/>
      <c r="DC769" s="74"/>
      <c r="DD769" s="74"/>
      <c r="DE769" s="74"/>
      <c r="DF769" s="74"/>
      <c r="DG769" s="74"/>
      <c r="DH769" s="74"/>
      <c r="DI769" s="74"/>
      <c r="DJ769" s="74"/>
      <c r="DK769" s="74"/>
      <c r="DL769" s="74"/>
      <c r="DM769" s="74"/>
      <c r="DN769" s="74"/>
      <c r="DO769" s="74"/>
      <c r="DP769" s="74"/>
      <c r="DQ769" s="74"/>
      <c r="DR769" s="74"/>
      <c r="DS769" s="74"/>
      <c r="DT769" s="74"/>
      <c r="DU769" s="74"/>
      <c r="DV769" s="74"/>
      <c r="DW769" s="74"/>
      <c r="DX769" s="74"/>
      <c r="DY769" s="74"/>
      <c r="DZ769" s="74"/>
      <c r="EA769" s="74"/>
      <c r="EB769" s="74"/>
      <c r="EC769" s="74"/>
      <c r="ED769" s="74"/>
      <c r="EE769" s="74"/>
      <c r="EF769" s="74"/>
      <c r="EG769" s="74"/>
      <c r="EH769" s="74"/>
      <c r="EI769" s="74"/>
      <c r="EJ769" s="74"/>
      <c r="EK769" s="74"/>
      <c r="EL769" s="74"/>
      <c r="EM769" s="74"/>
      <c r="EN769" s="74"/>
      <c r="EO769" s="74"/>
      <c r="EP769" s="74"/>
      <c r="EQ769" s="74"/>
      <c r="ER769" s="74"/>
      <c r="ES769" s="74"/>
      <c r="ET769" s="74"/>
      <c r="EU769" s="74"/>
      <c r="EV769" s="74"/>
      <c r="EW769" s="74"/>
      <c r="EX769" s="74"/>
      <c r="EY769" s="74"/>
      <c r="EZ769" s="74"/>
      <c r="FA769" s="74"/>
      <c r="FB769" s="74"/>
      <c r="FC769" s="74"/>
      <c r="FD769" s="74"/>
      <c r="FE769" s="74"/>
      <c r="FF769" s="74"/>
      <c r="FG769" s="74"/>
      <c r="FH769" s="74"/>
      <c r="FI769" s="74"/>
      <c r="FJ769" s="74"/>
      <c r="FK769" s="74"/>
      <c r="FL769" s="74"/>
      <c r="FM769" s="74"/>
      <c r="FN769" s="74"/>
      <c r="FO769" s="74"/>
      <c r="FP769" s="74"/>
      <c r="FQ769" s="74"/>
      <c r="FR769" s="74"/>
      <c r="FS769" s="74"/>
      <c r="FT769" s="74"/>
      <c r="FU769" s="74"/>
      <c r="FV769" s="74"/>
      <c r="FW769" s="74"/>
      <c r="FX769" s="74"/>
      <c r="FY769" s="74"/>
      <c r="FZ769" s="74"/>
      <c r="GA769" s="74"/>
      <c r="GB769" s="74"/>
      <c r="GC769" s="74"/>
    </row>
    <row r="770" spans="4:185">
      <c r="D770" s="74"/>
      <c r="E770" s="74"/>
      <c r="F770" s="74"/>
      <c r="G770" s="74"/>
      <c r="H770" s="74"/>
      <c r="I770" s="74"/>
      <c r="J770" s="74"/>
      <c r="K770" s="74"/>
      <c r="L770" s="74"/>
      <c r="M770" s="74"/>
      <c r="N770" s="74"/>
      <c r="O770" s="74"/>
      <c r="P770" s="74"/>
      <c r="Q770" s="74"/>
      <c r="R770" s="74"/>
      <c r="S770" s="74"/>
      <c r="T770" s="74"/>
      <c r="U770" s="74"/>
      <c r="V770" s="74"/>
      <c r="W770" s="74"/>
      <c r="X770" s="74"/>
      <c r="Y770" s="74"/>
      <c r="Z770" s="74"/>
      <c r="AA770" s="74"/>
      <c r="AB770" s="74"/>
      <c r="AC770" s="74"/>
      <c r="AD770" s="74"/>
      <c r="AE770" s="74"/>
      <c r="AF770" s="74"/>
      <c r="AG770" s="74"/>
      <c r="AH770" s="74"/>
      <c r="AI770" s="74"/>
      <c r="AJ770" s="74"/>
      <c r="AK770" s="74"/>
      <c r="AL770" s="74"/>
      <c r="AM770" s="74"/>
      <c r="AN770" s="74"/>
      <c r="AO770" s="74"/>
      <c r="AP770" s="74"/>
      <c r="AQ770" s="74"/>
      <c r="AR770" s="74"/>
      <c r="AS770" s="74"/>
      <c r="AT770" s="74"/>
      <c r="AU770" s="74"/>
      <c r="AV770" s="74"/>
      <c r="AW770" s="74"/>
      <c r="AX770" s="74"/>
      <c r="AY770" s="74"/>
      <c r="AZ770" s="74"/>
      <c r="BA770" s="74"/>
      <c r="BB770" s="74"/>
      <c r="BC770" s="74"/>
      <c r="BD770" s="74"/>
      <c r="BE770" s="74"/>
      <c r="BF770" s="74"/>
      <c r="BG770" s="74"/>
      <c r="BH770" s="74"/>
      <c r="BI770" s="74"/>
      <c r="BJ770" s="74"/>
      <c r="BK770" s="74"/>
      <c r="BL770" s="74"/>
      <c r="BM770" s="74"/>
      <c r="BN770" s="74"/>
      <c r="BO770" s="74"/>
      <c r="BP770" s="74"/>
      <c r="BQ770" s="74"/>
      <c r="BR770" s="74"/>
      <c r="BS770" s="74"/>
      <c r="BT770" s="74"/>
      <c r="BU770" s="74"/>
      <c r="BV770" s="74"/>
      <c r="BW770" s="74"/>
      <c r="BX770" s="74"/>
      <c r="BY770" s="74"/>
      <c r="BZ770" s="74"/>
      <c r="CA770" s="74"/>
      <c r="CB770" s="74"/>
      <c r="CC770" s="74"/>
      <c r="CD770" s="74"/>
      <c r="CE770" s="74"/>
      <c r="CF770" s="74"/>
      <c r="CG770" s="74"/>
      <c r="CH770" s="74"/>
      <c r="CI770" s="74"/>
      <c r="CJ770" s="74"/>
      <c r="CK770" s="74"/>
      <c r="CL770" s="74"/>
      <c r="CM770" s="74"/>
      <c r="CN770" s="74"/>
      <c r="CO770" s="74"/>
      <c r="CP770" s="74"/>
      <c r="CQ770" s="74"/>
      <c r="CR770" s="74"/>
      <c r="CS770" s="74"/>
      <c r="CT770" s="74"/>
      <c r="CU770" s="74"/>
      <c r="CV770" s="74"/>
      <c r="CW770" s="74"/>
      <c r="CX770" s="74"/>
      <c r="CY770" s="74"/>
      <c r="CZ770" s="74"/>
      <c r="DA770" s="74"/>
      <c r="DB770" s="74"/>
      <c r="DC770" s="74"/>
      <c r="DD770" s="74"/>
      <c r="DE770" s="74"/>
      <c r="DF770" s="74"/>
      <c r="DG770" s="74"/>
      <c r="DH770" s="74"/>
      <c r="DI770" s="74"/>
      <c r="DJ770" s="74"/>
      <c r="DK770" s="74"/>
      <c r="DL770" s="74"/>
      <c r="DM770" s="74"/>
      <c r="DN770" s="74"/>
      <c r="DO770" s="74"/>
      <c r="DP770" s="74"/>
      <c r="DQ770" s="74"/>
      <c r="DR770" s="74"/>
      <c r="DS770" s="74"/>
      <c r="DT770" s="74"/>
      <c r="DU770" s="74"/>
      <c r="DV770" s="74"/>
      <c r="DW770" s="74"/>
      <c r="DX770" s="74"/>
      <c r="DY770" s="74"/>
      <c r="DZ770" s="74"/>
      <c r="EA770" s="74"/>
      <c r="EB770" s="74"/>
      <c r="EC770" s="74"/>
      <c r="ED770" s="74"/>
      <c r="EE770" s="74"/>
      <c r="EF770" s="74"/>
      <c r="EG770" s="74"/>
      <c r="EH770" s="74"/>
      <c r="EI770" s="74"/>
      <c r="EJ770" s="74"/>
      <c r="EK770" s="74"/>
      <c r="EL770" s="74"/>
      <c r="EM770" s="74"/>
      <c r="EN770" s="74"/>
      <c r="EO770" s="74"/>
      <c r="EP770" s="74"/>
      <c r="EQ770" s="74"/>
      <c r="ER770" s="74"/>
      <c r="ES770" s="74"/>
      <c r="ET770" s="74"/>
      <c r="EU770" s="74"/>
      <c r="EV770" s="74"/>
      <c r="EW770" s="74"/>
      <c r="EX770" s="74"/>
      <c r="EY770" s="74"/>
      <c r="EZ770" s="74"/>
      <c r="FA770" s="74"/>
      <c r="FB770" s="74"/>
      <c r="FC770" s="74"/>
      <c r="FD770" s="74"/>
      <c r="FE770" s="74"/>
      <c r="FF770" s="74"/>
      <c r="FG770" s="74"/>
      <c r="FH770" s="74"/>
      <c r="FI770" s="74"/>
      <c r="FJ770" s="74"/>
      <c r="FK770" s="74"/>
      <c r="FL770" s="74"/>
      <c r="FM770" s="74"/>
      <c r="FN770" s="74"/>
      <c r="FO770" s="74"/>
      <c r="FP770" s="74"/>
      <c r="FQ770" s="74"/>
      <c r="FR770" s="74"/>
      <c r="FS770" s="74"/>
      <c r="FT770" s="74"/>
      <c r="FU770" s="74"/>
      <c r="FV770" s="74"/>
      <c r="FW770" s="74"/>
      <c r="FX770" s="74"/>
      <c r="FY770" s="74"/>
      <c r="FZ770" s="74"/>
      <c r="GA770" s="74"/>
      <c r="GB770" s="74"/>
      <c r="GC770" s="74"/>
    </row>
    <row r="771" spans="4:185">
      <c r="D771" s="74"/>
      <c r="E771" s="74"/>
      <c r="F771" s="74"/>
      <c r="G771" s="74"/>
      <c r="H771" s="74"/>
      <c r="I771" s="74"/>
      <c r="J771" s="74"/>
      <c r="K771" s="74"/>
      <c r="L771" s="74"/>
      <c r="M771" s="74"/>
      <c r="N771" s="74"/>
      <c r="O771" s="74"/>
      <c r="P771" s="74"/>
      <c r="Q771" s="74"/>
      <c r="R771" s="74"/>
      <c r="S771" s="74"/>
      <c r="T771" s="74"/>
      <c r="U771" s="74"/>
      <c r="V771" s="74"/>
      <c r="W771" s="74"/>
      <c r="X771" s="74"/>
      <c r="Y771" s="74"/>
      <c r="Z771" s="74"/>
      <c r="AA771" s="74"/>
      <c r="AB771" s="74"/>
      <c r="AC771" s="74"/>
      <c r="AD771" s="74"/>
      <c r="AE771" s="74"/>
      <c r="AF771" s="74"/>
      <c r="AG771" s="74"/>
      <c r="AH771" s="74"/>
      <c r="AI771" s="74"/>
      <c r="AJ771" s="74"/>
      <c r="AK771" s="74"/>
      <c r="AL771" s="74"/>
      <c r="AM771" s="74"/>
      <c r="AN771" s="74"/>
      <c r="AO771" s="74"/>
      <c r="AP771" s="74"/>
      <c r="AQ771" s="74"/>
      <c r="AR771" s="74"/>
      <c r="AS771" s="74"/>
      <c r="AT771" s="74"/>
      <c r="AU771" s="74"/>
      <c r="AV771" s="74"/>
      <c r="AW771" s="74"/>
      <c r="AX771" s="74"/>
      <c r="AY771" s="74"/>
      <c r="AZ771" s="74"/>
      <c r="BA771" s="74"/>
      <c r="BB771" s="74"/>
      <c r="BC771" s="74"/>
      <c r="BD771" s="74"/>
      <c r="BE771" s="74"/>
      <c r="BF771" s="74"/>
      <c r="BG771" s="74"/>
      <c r="BH771" s="74"/>
      <c r="BI771" s="74"/>
      <c r="BJ771" s="74"/>
      <c r="BK771" s="74"/>
      <c r="BL771" s="74"/>
      <c r="BM771" s="74"/>
      <c r="BN771" s="74"/>
      <c r="BO771" s="74"/>
      <c r="BP771" s="74"/>
      <c r="BQ771" s="74"/>
      <c r="BR771" s="74"/>
      <c r="BS771" s="74"/>
      <c r="BT771" s="74"/>
      <c r="BU771" s="74"/>
      <c r="BV771" s="74"/>
      <c r="BW771" s="74"/>
      <c r="BX771" s="74"/>
      <c r="BY771" s="74"/>
      <c r="BZ771" s="74"/>
      <c r="CA771" s="74"/>
      <c r="CB771" s="74"/>
      <c r="CC771" s="74"/>
      <c r="CD771" s="74"/>
      <c r="CE771" s="74"/>
      <c r="CF771" s="74"/>
      <c r="CG771" s="74"/>
      <c r="CH771" s="74"/>
      <c r="CI771" s="74"/>
      <c r="CJ771" s="74"/>
      <c r="CK771" s="74"/>
      <c r="CL771" s="74"/>
      <c r="CM771" s="74"/>
      <c r="CN771" s="74"/>
      <c r="CO771" s="74"/>
      <c r="CP771" s="74"/>
      <c r="CQ771" s="74"/>
      <c r="CR771" s="74"/>
      <c r="CS771" s="74"/>
      <c r="CT771" s="74"/>
      <c r="CU771" s="74"/>
      <c r="CV771" s="74"/>
      <c r="CW771" s="74"/>
      <c r="CX771" s="74"/>
      <c r="CY771" s="74"/>
      <c r="CZ771" s="74"/>
      <c r="DA771" s="74"/>
      <c r="DB771" s="74"/>
      <c r="DC771" s="74"/>
      <c r="DD771" s="74"/>
      <c r="DE771" s="74"/>
      <c r="DF771" s="74"/>
      <c r="DG771" s="74"/>
      <c r="DH771" s="74"/>
      <c r="DI771" s="74"/>
      <c r="DJ771" s="74"/>
      <c r="DK771" s="74"/>
      <c r="DL771" s="74"/>
      <c r="DM771" s="74"/>
      <c r="DN771" s="74"/>
      <c r="DO771" s="74"/>
      <c r="DP771" s="74"/>
      <c r="DQ771" s="74"/>
      <c r="DR771" s="74"/>
      <c r="DS771" s="74"/>
      <c r="DT771" s="74"/>
      <c r="DU771" s="74"/>
      <c r="DV771" s="74"/>
      <c r="DW771" s="74"/>
      <c r="DX771" s="74"/>
      <c r="DY771" s="74"/>
      <c r="DZ771" s="74"/>
      <c r="EA771" s="74"/>
      <c r="EB771" s="74"/>
      <c r="EC771" s="74"/>
      <c r="ED771" s="74"/>
      <c r="EE771" s="74"/>
      <c r="EF771" s="74"/>
      <c r="EG771" s="74"/>
      <c r="EH771" s="74"/>
      <c r="EI771" s="74"/>
      <c r="EJ771" s="74"/>
      <c r="EK771" s="74"/>
      <c r="EL771" s="74"/>
      <c r="EM771" s="74"/>
      <c r="EN771" s="74"/>
      <c r="EO771" s="74"/>
      <c r="EP771" s="74"/>
      <c r="EQ771" s="74"/>
      <c r="ER771" s="74"/>
      <c r="ES771" s="74"/>
      <c r="ET771" s="74"/>
      <c r="EU771" s="74"/>
      <c r="EV771" s="74"/>
      <c r="EW771" s="74"/>
      <c r="EX771" s="74"/>
      <c r="EY771" s="74"/>
      <c r="EZ771" s="74"/>
      <c r="FA771" s="74"/>
      <c r="FB771" s="74"/>
      <c r="FC771" s="74"/>
      <c r="FD771" s="74"/>
      <c r="FE771" s="74"/>
      <c r="FF771" s="74"/>
      <c r="FG771" s="74"/>
      <c r="FH771" s="74"/>
      <c r="FI771" s="74"/>
      <c r="FJ771" s="74"/>
      <c r="FK771" s="74"/>
      <c r="FL771" s="74"/>
      <c r="FM771" s="74"/>
      <c r="FN771" s="74"/>
      <c r="FO771" s="74"/>
      <c r="FP771" s="74"/>
      <c r="FQ771" s="74"/>
      <c r="FR771" s="74"/>
      <c r="FS771" s="74"/>
      <c r="FT771" s="74"/>
      <c r="FU771" s="74"/>
      <c r="FV771" s="74"/>
      <c r="FW771" s="74"/>
      <c r="FX771" s="74"/>
      <c r="FY771" s="74"/>
      <c r="FZ771" s="74"/>
      <c r="GA771" s="74"/>
      <c r="GB771" s="74"/>
      <c r="GC771" s="74"/>
    </row>
    <row r="772" spans="4:185">
      <c r="D772" s="74"/>
      <c r="E772" s="74"/>
      <c r="F772" s="74"/>
      <c r="G772" s="74"/>
      <c r="H772" s="74"/>
      <c r="I772" s="74"/>
      <c r="J772" s="74"/>
      <c r="K772" s="74"/>
      <c r="L772" s="74"/>
      <c r="M772" s="74"/>
      <c r="N772" s="74"/>
      <c r="O772" s="74"/>
      <c r="P772" s="74"/>
      <c r="Q772" s="74"/>
      <c r="R772" s="74"/>
      <c r="S772" s="74"/>
      <c r="T772" s="74"/>
      <c r="U772" s="74"/>
      <c r="V772" s="74"/>
      <c r="W772" s="74"/>
      <c r="X772" s="74"/>
      <c r="Y772" s="74"/>
      <c r="Z772" s="74"/>
      <c r="AA772" s="74"/>
      <c r="AB772" s="74"/>
      <c r="AC772" s="74"/>
      <c r="AD772" s="74"/>
      <c r="AE772" s="74"/>
      <c r="AF772" s="74"/>
      <c r="AG772" s="74"/>
      <c r="AH772" s="74"/>
      <c r="AI772" s="74"/>
      <c r="AJ772" s="74"/>
      <c r="AK772" s="74"/>
      <c r="AL772" s="74"/>
      <c r="AM772" s="74"/>
      <c r="AN772" s="74"/>
      <c r="AO772" s="74"/>
      <c r="AP772" s="74"/>
      <c r="AQ772" s="74"/>
      <c r="AR772" s="74"/>
      <c r="AS772" s="74"/>
      <c r="AT772" s="74"/>
      <c r="AU772" s="74"/>
      <c r="AV772" s="74"/>
      <c r="AW772" s="74"/>
      <c r="AX772" s="74"/>
      <c r="AY772" s="74"/>
      <c r="AZ772" s="74"/>
      <c r="BA772" s="74"/>
      <c r="BB772" s="74"/>
      <c r="BC772" s="74"/>
      <c r="BD772" s="74"/>
      <c r="BE772" s="74"/>
      <c r="BF772" s="74"/>
      <c r="BG772" s="74"/>
      <c r="BH772" s="74"/>
      <c r="BI772" s="74"/>
      <c r="BJ772" s="74"/>
      <c r="BK772" s="74"/>
      <c r="BL772" s="74"/>
      <c r="BM772" s="74"/>
      <c r="BN772" s="74"/>
      <c r="BO772" s="74"/>
      <c r="BP772" s="74"/>
      <c r="BQ772" s="74"/>
      <c r="BR772" s="74"/>
      <c r="BS772" s="74"/>
      <c r="BT772" s="74"/>
      <c r="BU772" s="74"/>
      <c r="BV772" s="74"/>
      <c r="BW772" s="74"/>
      <c r="BX772" s="74"/>
      <c r="BY772" s="74"/>
      <c r="BZ772" s="74"/>
      <c r="CA772" s="74"/>
      <c r="CB772" s="74"/>
      <c r="CC772" s="74"/>
      <c r="CD772" s="74"/>
      <c r="CE772" s="74"/>
      <c r="CF772" s="74"/>
      <c r="CG772" s="74"/>
      <c r="CH772" s="74"/>
      <c r="CI772" s="74"/>
      <c r="CJ772" s="74"/>
      <c r="CK772" s="74"/>
      <c r="CL772" s="74"/>
      <c r="CM772" s="74"/>
      <c r="CN772" s="74"/>
      <c r="CO772" s="74"/>
      <c r="CP772" s="74"/>
      <c r="CQ772" s="74"/>
      <c r="CR772" s="74"/>
      <c r="CS772" s="74"/>
      <c r="CT772" s="74"/>
      <c r="CU772" s="74"/>
      <c r="CV772" s="74"/>
      <c r="CW772" s="74"/>
      <c r="CX772" s="74"/>
      <c r="CY772" s="74"/>
      <c r="CZ772" s="74"/>
      <c r="DA772" s="74"/>
      <c r="DB772" s="74"/>
      <c r="DC772" s="74"/>
      <c r="DD772" s="74"/>
      <c r="DE772" s="74"/>
      <c r="DF772" s="74"/>
      <c r="DG772" s="74"/>
      <c r="DH772" s="74"/>
      <c r="DI772" s="74"/>
      <c r="DJ772" s="74"/>
      <c r="DK772" s="74"/>
      <c r="DL772" s="74"/>
      <c r="DM772" s="74"/>
      <c r="DN772" s="74"/>
      <c r="DO772" s="74"/>
      <c r="DP772" s="74"/>
      <c r="DQ772" s="74"/>
      <c r="DR772" s="74"/>
      <c r="DS772" s="74"/>
      <c r="DT772" s="74"/>
      <c r="DU772" s="74"/>
      <c r="DV772" s="74"/>
      <c r="DW772" s="74"/>
      <c r="DX772" s="74"/>
      <c r="DY772" s="74"/>
      <c r="DZ772" s="74"/>
      <c r="EA772" s="74"/>
      <c r="EB772" s="74"/>
      <c r="EC772" s="74"/>
      <c r="ED772" s="74"/>
      <c r="EE772" s="74"/>
      <c r="EF772" s="74"/>
      <c r="EG772" s="74"/>
      <c r="EH772" s="74"/>
      <c r="EI772" s="74"/>
      <c r="EJ772" s="74"/>
      <c r="EK772" s="74"/>
      <c r="EL772" s="74"/>
      <c r="EM772" s="74"/>
      <c r="EN772" s="74"/>
      <c r="EO772" s="74"/>
      <c r="EP772" s="74"/>
      <c r="EQ772" s="74"/>
      <c r="ER772" s="74"/>
      <c r="ES772" s="74"/>
      <c r="ET772" s="74"/>
      <c r="EU772" s="74"/>
      <c r="EV772" s="74"/>
      <c r="EW772" s="74"/>
      <c r="EX772" s="74"/>
      <c r="EY772" s="74"/>
      <c r="EZ772" s="74"/>
      <c r="FA772" s="74"/>
      <c r="FB772" s="74"/>
      <c r="FC772" s="74"/>
      <c r="FD772" s="74"/>
      <c r="FE772" s="74"/>
      <c r="FF772" s="74"/>
      <c r="FG772" s="74"/>
      <c r="FH772" s="74"/>
      <c r="FI772" s="74"/>
      <c r="FJ772" s="74"/>
      <c r="FK772" s="74"/>
      <c r="FL772" s="74"/>
      <c r="FM772" s="74"/>
      <c r="FN772" s="74"/>
      <c r="FO772" s="74"/>
      <c r="FP772" s="74"/>
      <c r="FQ772" s="74"/>
      <c r="FR772" s="74"/>
      <c r="FS772" s="74"/>
      <c r="FT772" s="74"/>
      <c r="FU772" s="74"/>
      <c r="FV772" s="74"/>
      <c r="FW772" s="74"/>
      <c r="FX772" s="74"/>
      <c r="FY772" s="74"/>
      <c r="FZ772" s="74"/>
      <c r="GA772" s="74"/>
      <c r="GB772" s="74"/>
      <c r="GC772" s="74"/>
    </row>
    <row r="773" spans="4:185">
      <c r="D773" s="74"/>
      <c r="E773" s="74"/>
      <c r="F773" s="74"/>
      <c r="G773" s="74"/>
      <c r="H773" s="74"/>
      <c r="I773" s="74"/>
      <c r="J773" s="74"/>
      <c r="K773" s="74"/>
      <c r="L773" s="74"/>
      <c r="M773" s="74"/>
      <c r="N773" s="74"/>
      <c r="O773" s="74"/>
      <c r="P773" s="74"/>
      <c r="Q773" s="74"/>
      <c r="R773" s="74"/>
      <c r="S773" s="74"/>
      <c r="T773" s="74"/>
      <c r="U773" s="74"/>
      <c r="V773" s="74"/>
      <c r="W773" s="74"/>
      <c r="X773" s="74"/>
      <c r="Y773" s="74"/>
      <c r="Z773" s="74"/>
      <c r="AA773" s="74"/>
      <c r="AB773" s="74"/>
      <c r="AC773" s="74"/>
      <c r="AD773" s="74"/>
      <c r="AE773" s="74"/>
      <c r="AF773" s="74"/>
      <c r="AG773" s="74"/>
      <c r="AH773" s="74"/>
      <c r="AI773" s="74"/>
      <c r="AJ773" s="74"/>
      <c r="AK773" s="74"/>
      <c r="AL773" s="74"/>
      <c r="AM773" s="74"/>
      <c r="AN773" s="74"/>
      <c r="AO773" s="74"/>
      <c r="AP773" s="74"/>
      <c r="AQ773" s="74"/>
      <c r="AR773" s="74"/>
      <c r="AS773" s="74"/>
      <c r="AT773" s="74"/>
      <c r="AU773" s="74"/>
      <c r="AV773" s="74"/>
      <c r="AW773" s="74"/>
      <c r="AX773" s="74"/>
      <c r="AY773" s="74"/>
      <c r="AZ773" s="74"/>
      <c r="BA773" s="74"/>
      <c r="BB773" s="74"/>
      <c r="BC773" s="74"/>
      <c r="BD773" s="74"/>
      <c r="BE773" s="74"/>
      <c r="BF773" s="74"/>
      <c r="BG773" s="74"/>
      <c r="BH773" s="74"/>
      <c r="BI773" s="74"/>
      <c r="BJ773" s="74"/>
      <c r="BK773" s="74"/>
      <c r="BL773" s="74"/>
      <c r="BM773" s="74"/>
      <c r="BN773" s="74"/>
      <c r="BO773" s="74"/>
      <c r="BP773" s="74"/>
      <c r="BQ773" s="74"/>
      <c r="BR773" s="74"/>
      <c r="BS773" s="74"/>
      <c r="BT773" s="74"/>
      <c r="BU773" s="74"/>
      <c r="BV773" s="74"/>
      <c r="BW773" s="74"/>
      <c r="BX773" s="74"/>
      <c r="BY773" s="74"/>
      <c r="BZ773" s="74"/>
      <c r="CA773" s="74"/>
      <c r="CB773" s="74"/>
      <c r="CC773" s="74"/>
      <c r="CD773" s="74"/>
      <c r="CE773" s="74"/>
      <c r="CF773" s="74"/>
      <c r="CG773" s="74"/>
      <c r="CH773" s="74"/>
      <c r="CI773" s="74"/>
      <c r="CJ773" s="74"/>
      <c r="CK773" s="74"/>
      <c r="CL773" s="74"/>
      <c r="CM773" s="74"/>
      <c r="CN773" s="74"/>
      <c r="CO773" s="74"/>
      <c r="CP773" s="74"/>
      <c r="CQ773" s="74"/>
      <c r="CR773" s="74"/>
      <c r="CS773" s="74"/>
      <c r="CT773" s="74"/>
      <c r="CU773" s="74"/>
      <c r="CV773" s="74"/>
      <c r="CW773" s="74"/>
      <c r="CX773" s="74"/>
      <c r="CY773" s="74"/>
      <c r="CZ773" s="74"/>
      <c r="DA773" s="74"/>
      <c r="DB773" s="74"/>
      <c r="DC773" s="74"/>
      <c r="DD773" s="74"/>
      <c r="DE773" s="74"/>
      <c r="DF773" s="74"/>
      <c r="DG773" s="74"/>
      <c r="DH773" s="74"/>
      <c r="DI773" s="74"/>
      <c r="DJ773" s="74"/>
      <c r="DK773" s="74"/>
      <c r="DL773" s="74"/>
      <c r="DM773" s="74"/>
      <c r="DN773" s="74"/>
      <c r="DO773" s="74"/>
      <c r="DP773" s="74"/>
      <c r="DQ773" s="74"/>
      <c r="DR773" s="74"/>
      <c r="DS773" s="74"/>
      <c r="DT773" s="74"/>
      <c r="DU773" s="74"/>
      <c r="DV773" s="74"/>
      <c r="DW773" s="74"/>
      <c r="DX773" s="74"/>
      <c r="DY773" s="74"/>
      <c r="DZ773" s="74"/>
      <c r="EA773" s="74"/>
      <c r="EB773" s="74"/>
      <c r="EC773" s="74"/>
      <c r="ED773" s="74"/>
      <c r="EE773" s="74"/>
      <c r="EF773" s="74"/>
      <c r="EG773" s="74"/>
      <c r="EH773" s="74"/>
      <c r="EI773" s="74"/>
      <c r="EJ773" s="74"/>
      <c r="EK773" s="74"/>
      <c r="EL773" s="74"/>
      <c r="EM773" s="74"/>
      <c r="EN773" s="74"/>
      <c r="EO773" s="74"/>
      <c r="EP773" s="74"/>
      <c r="EQ773" s="74"/>
      <c r="ER773" s="74"/>
      <c r="ES773" s="74"/>
      <c r="ET773" s="74"/>
      <c r="EU773" s="74"/>
      <c r="EV773" s="74"/>
      <c r="EW773" s="74"/>
      <c r="EX773" s="74"/>
      <c r="EY773" s="74"/>
      <c r="EZ773" s="74"/>
      <c r="FA773" s="74"/>
      <c r="FB773" s="74"/>
      <c r="FC773" s="74"/>
      <c r="FD773" s="74"/>
      <c r="FE773" s="74"/>
      <c r="FF773" s="74"/>
      <c r="FG773" s="74"/>
      <c r="FH773" s="74"/>
      <c r="FI773" s="74"/>
      <c r="FJ773" s="74"/>
      <c r="FK773" s="74"/>
      <c r="FL773" s="74"/>
      <c r="FM773" s="74"/>
      <c r="FN773" s="74"/>
      <c r="FO773" s="74"/>
      <c r="FP773" s="74"/>
      <c r="FQ773" s="74"/>
      <c r="FR773" s="74"/>
      <c r="FS773" s="74"/>
      <c r="FT773" s="74"/>
      <c r="FU773" s="74"/>
      <c r="FV773" s="74"/>
      <c r="FW773" s="74"/>
      <c r="FX773" s="74"/>
      <c r="FY773" s="74"/>
      <c r="FZ773" s="74"/>
      <c r="GA773" s="74"/>
      <c r="GB773" s="74"/>
      <c r="GC773" s="74"/>
    </row>
    <row r="774" spans="4:185">
      <c r="D774" s="74"/>
      <c r="E774" s="74"/>
      <c r="F774" s="74"/>
      <c r="G774" s="74"/>
      <c r="H774" s="74"/>
      <c r="I774" s="74"/>
      <c r="J774" s="74"/>
      <c r="K774" s="74"/>
      <c r="L774" s="74"/>
      <c r="M774" s="74"/>
      <c r="N774" s="74"/>
      <c r="O774" s="74"/>
      <c r="P774" s="74"/>
      <c r="Q774" s="74"/>
      <c r="R774" s="74"/>
      <c r="S774" s="74"/>
      <c r="T774" s="74"/>
      <c r="U774" s="74"/>
      <c r="V774" s="74"/>
      <c r="W774" s="74"/>
      <c r="X774" s="74"/>
      <c r="Y774" s="74"/>
      <c r="Z774" s="74"/>
      <c r="AA774" s="74"/>
      <c r="AB774" s="74"/>
      <c r="AC774" s="74"/>
      <c r="AD774" s="74"/>
      <c r="AE774" s="74"/>
      <c r="AF774" s="74"/>
      <c r="AG774" s="74"/>
      <c r="AH774" s="74"/>
      <c r="AI774" s="74"/>
      <c r="AJ774" s="74"/>
      <c r="AK774" s="74"/>
      <c r="AL774" s="74"/>
      <c r="AM774" s="74"/>
      <c r="AN774" s="74"/>
      <c r="AO774" s="74"/>
      <c r="AP774" s="74"/>
      <c r="AQ774" s="74"/>
      <c r="AR774" s="74"/>
      <c r="AS774" s="74"/>
      <c r="AT774" s="74"/>
      <c r="AU774" s="74"/>
      <c r="AV774" s="74"/>
      <c r="AW774" s="74"/>
      <c r="AX774" s="74"/>
      <c r="AY774" s="74"/>
      <c r="AZ774" s="74"/>
      <c r="BA774" s="74"/>
      <c r="BB774" s="74"/>
      <c r="BC774" s="74"/>
      <c r="BD774" s="74"/>
      <c r="BE774" s="74"/>
      <c r="BF774" s="74"/>
      <c r="BG774" s="74"/>
      <c r="BH774" s="74"/>
      <c r="BI774" s="74"/>
      <c r="BJ774" s="74"/>
      <c r="BK774" s="74"/>
      <c r="BL774" s="74"/>
      <c r="BM774" s="74"/>
      <c r="BN774" s="74"/>
      <c r="BO774" s="74"/>
      <c r="BP774" s="74"/>
      <c r="BQ774" s="74"/>
      <c r="BR774" s="74"/>
      <c r="BS774" s="74"/>
      <c r="BT774" s="74"/>
      <c r="BU774" s="74"/>
      <c r="BV774" s="74"/>
      <c r="BW774" s="74"/>
      <c r="BX774" s="74"/>
      <c r="BY774" s="74"/>
      <c r="BZ774" s="74"/>
      <c r="CA774" s="74"/>
      <c r="CB774" s="74"/>
      <c r="CC774" s="74"/>
      <c r="CD774" s="74"/>
      <c r="CE774" s="74"/>
      <c r="CF774" s="74"/>
      <c r="CG774" s="74"/>
      <c r="CH774" s="74"/>
      <c r="CI774" s="74"/>
      <c r="CJ774" s="74"/>
      <c r="CK774" s="74"/>
      <c r="CL774" s="74"/>
      <c r="CM774" s="74"/>
      <c r="CN774" s="74"/>
      <c r="CO774" s="74"/>
      <c r="CP774" s="74"/>
      <c r="CQ774" s="74"/>
      <c r="CR774" s="74"/>
      <c r="CS774" s="74"/>
      <c r="CT774" s="74"/>
      <c r="CU774" s="74"/>
      <c r="CV774" s="74"/>
      <c r="CW774" s="74"/>
      <c r="CX774" s="74"/>
      <c r="CY774" s="74"/>
      <c r="CZ774" s="74"/>
      <c r="DA774" s="74"/>
      <c r="DB774" s="74"/>
      <c r="DC774" s="74"/>
      <c r="DD774" s="74"/>
      <c r="DE774" s="74"/>
      <c r="DF774" s="74"/>
      <c r="DG774" s="74"/>
      <c r="DH774" s="74"/>
      <c r="DI774" s="74"/>
      <c r="DJ774" s="74"/>
      <c r="DK774" s="74"/>
      <c r="DL774" s="74"/>
      <c r="DM774" s="74"/>
      <c r="DN774" s="74"/>
      <c r="DO774" s="74"/>
      <c r="DP774" s="74"/>
      <c r="DQ774" s="74"/>
      <c r="DR774" s="74"/>
      <c r="DS774" s="74"/>
      <c r="DT774" s="74"/>
      <c r="DU774" s="74"/>
      <c r="DV774" s="74"/>
      <c r="DW774" s="74"/>
      <c r="DX774" s="74"/>
      <c r="DY774" s="74"/>
      <c r="DZ774" s="74"/>
      <c r="EA774" s="74"/>
      <c r="EB774" s="74"/>
      <c r="EC774" s="74"/>
      <c r="ED774" s="74"/>
      <c r="EE774" s="74"/>
      <c r="EF774" s="74"/>
      <c r="EG774" s="74"/>
      <c r="EH774" s="74"/>
      <c r="EI774" s="74"/>
      <c r="EJ774" s="74"/>
      <c r="EK774" s="74"/>
      <c r="EL774" s="74"/>
      <c r="EM774" s="74"/>
      <c r="EN774" s="74"/>
      <c r="EO774" s="74"/>
      <c r="EP774" s="74"/>
      <c r="EQ774" s="74"/>
      <c r="ER774" s="74"/>
      <c r="ES774" s="74"/>
      <c r="ET774" s="74"/>
      <c r="EU774" s="74"/>
      <c r="EV774" s="74"/>
      <c r="EW774" s="74"/>
      <c r="EX774" s="74"/>
      <c r="EY774" s="74"/>
      <c r="EZ774" s="74"/>
      <c r="FA774" s="74"/>
      <c r="FB774" s="74"/>
      <c r="FC774" s="74"/>
      <c r="FD774" s="74"/>
      <c r="FE774" s="74"/>
      <c r="FF774" s="74"/>
      <c r="FG774" s="74"/>
      <c r="FH774" s="74"/>
      <c r="FI774" s="74"/>
      <c r="FJ774" s="74"/>
      <c r="FK774" s="74"/>
      <c r="FL774" s="74"/>
      <c r="FM774" s="74"/>
      <c r="FN774" s="74"/>
      <c r="FO774" s="74"/>
      <c r="FP774" s="74"/>
      <c r="FQ774" s="74"/>
      <c r="FR774" s="74"/>
      <c r="FS774" s="74"/>
      <c r="FT774" s="74"/>
      <c r="FU774" s="74"/>
      <c r="FV774" s="74"/>
      <c r="FW774" s="74"/>
      <c r="FX774" s="74"/>
      <c r="FY774" s="74"/>
      <c r="FZ774" s="74"/>
      <c r="GA774" s="74"/>
      <c r="GB774" s="74"/>
      <c r="GC774" s="74"/>
    </row>
    <row r="775" spans="4:185">
      <c r="D775" s="74"/>
      <c r="E775" s="74"/>
      <c r="F775" s="74"/>
      <c r="G775" s="74"/>
      <c r="H775" s="74"/>
      <c r="I775" s="74"/>
      <c r="J775" s="74"/>
      <c r="K775" s="74"/>
      <c r="L775" s="74"/>
      <c r="M775" s="74"/>
      <c r="N775" s="74"/>
      <c r="O775" s="74"/>
      <c r="P775" s="74"/>
      <c r="Q775" s="74"/>
      <c r="R775" s="74"/>
      <c r="S775" s="74"/>
      <c r="T775" s="74"/>
      <c r="U775" s="74"/>
      <c r="V775" s="74"/>
      <c r="W775" s="74"/>
      <c r="X775" s="74"/>
      <c r="Y775" s="74"/>
      <c r="Z775" s="74"/>
      <c r="AA775" s="74"/>
      <c r="AB775" s="74"/>
      <c r="AC775" s="74"/>
      <c r="AD775" s="74"/>
      <c r="AE775" s="74"/>
      <c r="AF775" s="74"/>
      <c r="AG775" s="74"/>
      <c r="AH775" s="74"/>
      <c r="AI775" s="74"/>
      <c r="AJ775" s="74"/>
      <c r="AK775" s="74"/>
      <c r="AL775" s="74"/>
      <c r="AM775" s="74"/>
      <c r="AN775" s="74"/>
      <c r="AO775" s="74"/>
      <c r="AP775" s="74"/>
      <c r="AQ775" s="74"/>
      <c r="AR775" s="74"/>
      <c r="AS775" s="74"/>
      <c r="AT775" s="74"/>
      <c r="AU775" s="74"/>
      <c r="AV775" s="74"/>
      <c r="AW775" s="74"/>
      <c r="AX775" s="74"/>
      <c r="AY775" s="74"/>
      <c r="AZ775" s="74"/>
      <c r="BA775" s="74"/>
      <c r="BB775" s="74"/>
      <c r="BC775" s="74"/>
      <c r="BD775" s="74"/>
      <c r="BE775" s="74"/>
      <c r="BF775" s="74"/>
      <c r="BG775" s="74"/>
      <c r="BH775" s="74"/>
      <c r="BI775" s="74"/>
      <c r="BJ775" s="74"/>
      <c r="BK775" s="74"/>
      <c r="BL775" s="74"/>
      <c r="BM775" s="74"/>
      <c r="BN775" s="74"/>
      <c r="BO775" s="74"/>
      <c r="BP775" s="74"/>
      <c r="BQ775" s="74"/>
      <c r="BR775" s="74"/>
      <c r="BS775" s="74"/>
      <c r="BT775" s="74"/>
      <c r="BU775" s="74"/>
      <c r="BV775" s="74"/>
      <c r="BW775" s="74"/>
      <c r="BX775" s="74"/>
      <c r="BY775" s="74"/>
      <c r="BZ775" s="74"/>
      <c r="CA775" s="74"/>
      <c r="CB775" s="74"/>
      <c r="CC775" s="74"/>
      <c r="CD775" s="74"/>
      <c r="CE775" s="74"/>
      <c r="CF775" s="74"/>
      <c r="CG775" s="74"/>
      <c r="CH775" s="74"/>
      <c r="CI775" s="74"/>
      <c r="CJ775" s="74"/>
      <c r="CK775" s="74"/>
      <c r="CL775" s="74"/>
      <c r="CM775" s="74"/>
      <c r="CN775" s="74"/>
      <c r="CO775" s="74"/>
      <c r="CP775" s="74"/>
      <c r="CQ775" s="74"/>
      <c r="CR775" s="74"/>
      <c r="CS775" s="74"/>
      <c r="CT775" s="74"/>
      <c r="CU775" s="74"/>
      <c r="CV775" s="74"/>
      <c r="CW775" s="74"/>
      <c r="CX775" s="74"/>
      <c r="CY775" s="74"/>
      <c r="CZ775" s="74"/>
      <c r="DA775" s="74"/>
      <c r="DB775" s="74"/>
      <c r="DC775" s="74"/>
      <c r="DD775" s="74"/>
      <c r="DE775" s="74"/>
      <c r="DF775" s="74"/>
      <c r="DG775" s="74"/>
      <c r="DH775" s="74"/>
      <c r="DI775" s="74"/>
      <c r="DJ775" s="74"/>
      <c r="DK775" s="74"/>
      <c r="DL775" s="74"/>
      <c r="DM775" s="74"/>
      <c r="DN775" s="74"/>
      <c r="DO775" s="74"/>
      <c r="DP775" s="74"/>
      <c r="DQ775" s="74"/>
      <c r="DR775" s="74"/>
      <c r="DS775" s="74"/>
      <c r="DT775" s="74"/>
      <c r="DU775" s="74"/>
      <c r="DV775" s="74"/>
      <c r="DW775" s="74"/>
      <c r="DX775" s="74"/>
      <c r="DY775" s="74"/>
      <c r="DZ775" s="74"/>
      <c r="EA775" s="74"/>
      <c r="EB775" s="74"/>
      <c r="EC775" s="74"/>
      <c r="ED775" s="74"/>
      <c r="EE775" s="74"/>
      <c r="EF775" s="74"/>
      <c r="EG775" s="74"/>
      <c r="EH775" s="74"/>
      <c r="EI775" s="74"/>
      <c r="EJ775" s="74"/>
      <c r="EK775" s="74"/>
      <c r="EL775" s="74"/>
      <c r="EM775" s="74"/>
      <c r="EN775" s="74"/>
      <c r="EO775" s="74"/>
      <c r="EP775" s="74"/>
      <c r="EQ775" s="74"/>
      <c r="ER775" s="74"/>
      <c r="ES775" s="74"/>
      <c r="ET775" s="74"/>
      <c r="EU775" s="74"/>
      <c r="EV775" s="74"/>
      <c r="EW775" s="74"/>
      <c r="EX775" s="74"/>
      <c r="EY775" s="74"/>
      <c r="EZ775" s="74"/>
      <c r="FA775" s="74"/>
      <c r="FB775" s="74"/>
      <c r="FC775" s="74"/>
      <c r="FD775" s="74"/>
      <c r="FE775" s="74"/>
      <c r="FF775" s="74"/>
      <c r="FG775" s="74"/>
      <c r="FH775" s="74"/>
      <c r="FI775" s="74"/>
      <c r="FJ775" s="74"/>
      <c r="FK775" s="74"/>
      <c r="FL775" s="74"/>
      <c r="FM775" s="74"/>
      <c r="FN775" s="74"/>
      <c r="FO775" s="74"/>
      <c r="FP775" s="74"/>
      <c r="FQ775" s="74"/>
      <c r="FR775" s="74"/>
      <c r="FS775" s="74"/>
      <c r="FT775" s="74"/>
      <c r="FU775" s="74"/>
      <c r="FV775" s="74"/>
      <c r="FW775" s="74"/>
      <c r="FX775" s="74"/>
      <c r="FY775" s="74"/>
      <c r="FZ775" s="74"/>
      <c r="GA775" s="74"/>
      <c r="GB775" s="74"/>
      <c r="GC775" s="74"/>
    </row>
    <row r="776" spans="4:185">
      <c r="D776" s="74"/>
      <c r="E776" s="74"/>
      <c r="F776" s="74"/>
      <c r="G776" s="74"/>
      <c r="H776" s="74"/>
      <c r="I776" s="74"/>
      <c r="J776" s="74"/>
      <c r="K776" s="74"/>
      <c r="L776" s="74"/>
      <c r="M776" s="74"/>
      <c r="N776" s="74"/>
      <c r="O776" s="74"/>
      <c r="P776" s="74"/>
      <c r="Q776" s="74"/>
      <c r="R776" s="74"/>
      <c r="S776" s="74"/>
      <c r="T776" s="74"/>
      <c r="U776" s="74"/>
      <c r="V776" s="74"/>
      <c r="W776" s="74"/>
      <c r="X776" s="74"/>
      <c r="Y776" s="74"/>
      <c r="Z776" s="74"/>
      <c r="AA776" s="74"/>
      <c r="AB776" s="74"/>
      <c r="AC776" s="74"/>
      <c r="AD776" s="74"/>
      <c r="AE776" s="74"/>
      <c r="AF776" s="74"/>
      <c r="AG776" s="74"/>
      <c r="AH776" s="74"/>
      <c r="AI776" s="74"/>
      <c r="AJ776" s="74"/>
      <c r="AK776" s="74"/>
      <c r="AL776" s="74"/>
      <c r="AM776" s="74"/>
      <c r="AN776" s="74"/>
      <c r="AO776" s="74"/>
      <c r="AP776" s="74"/>
      <c r="AQ776" s="74"/>
      <c r="AR776" s="74"/>
      <c r="AS776" s="74"/>
      <c r="AT776" s="74"/>
      <c r="AU776" s="74"/>
      <c r="AV776" s="74"/>
      <c r="AW776" s="74"/>
      <c r="AX776" s="74"/>
      <c r="AY776" s="74"/>
      <c r="AZ776" s="74"/>
      <c r="BA776" s="74"/>
      <c r="BB776" s="74"/>
      <c r="BC776" s="74"/>
      <c r="BD776" s="74"/>
      <c r="BE776" s="74"/>
      <c r="BF776" s="74"/>
      <c r="BG776" s="74"/>
      <c r="BH776" s="74"/>
      <c r="BI776" s="74"/>
      <c r="BJ776" s="74"/>
      <c r="BK776" s="74"/>
      <c r="BL776" s="74"/>
      <c r="BM776" s="74"/>
      <c r="BN776" s="74"/>
      <c r="BO776" s="74"/>
      <c r="BP776" s="74"/>
      <c r="BQ776" s="74"/>
      <c r="BR776" s="74"/>
      <c r="BS776" s="74"/>
      <c r="BT776" s="74"/>
      <c r="BU776" s="74"/>
      <c r="BV776" s="74"/>
      <c r="BW776" s="74"/>
      <c r="BX776" s="74"/>
      <c r="BY776" s="74"/>
      <c r="BZ776" s="74"/>
      <c r="CA776" s="74"/>
      <c r="CB776" s="74"/>
      <c r="CC776" s="74"/>
      <c r="CD776" s="74"/>
      <c r="CE776" s="74"/>
      <c r="CF776" s="74"/>
      <c r="CG776" s="74"/>
      <c r="CH776" s="74"/>
      <c r="CI776" s="74"/>
      <c r="CJ776" s="74"/>
      <c r="CK776" s="74"/>
      <c r="CL776" s="74"/>
      <c r="CM776" s="74"/>
      <c r="CN776" s="74"/>
      <c r="CO776" s="74"/>
      <c r="CP776" s="74"/>
      <c r="CQ776" s="74"/>
      <c r="CR776" s="74"/>
      <c r="CS776" s="74"/>
      <c r="CT776" s="74"/>
      <c r="CU776" s="74"/>
      <c r="CV776" s="74"/>
      <c r="CW776" s="74"/>
      <c r="CX776" s="74"/>
      <c r="CY776" s="74"/>
      <c r="CZ776" s="74"/>
      <c r="DA776" s="74"/>
      <c r="DB776" s="74"/>
      <c r="DC776" s="74"/>
      <c r="DD776" s="74"/>
      <c r="DE776" s="74"/>
      <c r="DF776" s="74"/>
      <c r="DG776" s="74"/>
      <c r="DH776" s="74"/>
      <c r="DI776" s="74"/>
      <c r="DJ776" s="74"/>
      <c r="DK776" s="74"/>
      <c r="DL776" s="74"/>
      <c r="DM776" s="74"/>
      <c r="DN776" s="74"/>
      <c r="DO776" s="74"/>
      <c r="DP776" s="74"/>
      <c r="DQ776" s="74"/>
      <c r="DR776" s="74"/>
      <c r="DS776" s="74"/>
      <c r="DT776" s="74"/>
      <c r="DU776" s="74"/>
      <c r="DV776" s="74"/>
      <c r="DW776" s="74"/>
      <c r="DX776" s="74"/>
      <c r="DY776" s="74"/>
      <c r="DZ776" s="74"/>
      <c r="EA776" s="74"/>
      <c r="EB776" s="74"/>
      <c r="EC776" s="74"/>
      <c r="ED776" s="74"/>
      <c r="EE776" s="74"/>
      <c r="EF776" s="74"/>
      <c r="EG776" s="74"/>
      <c r="EH776" s="74"/>
      <c r="EI776" s="74"/>
      <c r="EJ776" s="74"/>
      <c r="EK776" s="74"/>
      <c r="EL776" s="74"/>
      <c r="EM776" s="74"/>
      <c r="EN776" s="74"/>
      <c r="EO776" s="74"/>
      <c r="EP776" s="74"/>
      <c r="EQ776" s="74"/>
      <c r="ER776" s="74"/>
      <c r="ES776" s="74"/>
      <c r="ET776" s="74"/>
      <c r="EU776" s="74"/>
      <c r="EV776" s="74"/>
      <c r="EW776" s="74"/>
      <c r="EX776" s="74"/>
      <c r="EY776" s="74"/>
      <c r="EZ776" s="74"/>
      <c r="FA776" s="74"/>
      <c r="FB776" s="74"/>
      <c r="FC776" s="74"/>
      <c r="FD776" s="74"/>
      <c r="FE776" s="74"/>
      <c r="FF776" s="74"/>
      <c r="FG776" s="74"/>
      <c r="FH776" s="74"/>
      <c r="FI776" s="74"/>
      <c r="FJ776" s="74"/>
      <c r="FK776" s="74"/>
      <c r="FL776" s="74"/>
      <c r="FM776" s="74"/>
      <c r="FN776" s="74"/>
      <c r="FO776" s="74"/>
      <c r="FP776" s="74"/>
      <c r="FQ776" s="74"/>
      <c r="FR776" s="74"/>
      <c r="FS776" s="74"/>
      <c r="FT776" s="74"/>
      <c r="FU776" s="74"/>
      <c r="FV776" s="74"/>
      <c r="FW776" s="74"/>
      <c r="FX776" s="74"/>
      <c r="FY776" s="74"/>
      <c r="FZ776" s="74"/>
      <c r="GA776" s="74"/>
      <c r="GB776" s="74"/>
      <c r="GC776" s="74"/>
    </row>
    <row r="777" spans="4:185">
      <c r="D777" s="74"/>
      <c r="E777" s="74"/>
      <c r="F777" s="74"/>
      <c r="G777" s="74"/>
      <c r="H777" s="74"/>
      <c r="I777" s="74"/>
      <c r="J777" s="74"/>
      <c r="K777" s="74"/>
      <c r="L777" s="74"/>
      <c r="M777" s="74"/>
      <c r="N777" s="74"/>
      <c r="O777" s="74"/>
      <c r="P777" s="74"/>
      <c r="Q777" s="74"/>
      <c r="R777" s="74"/>
      <c r="S777" s="74"/>
      <c r="T777" s="74"/>
      <c r="U777" s="74"/>
      <c r="V777" s="74"/>
      <c r="W777" s="74"/>
      <c r="X777" s="74"/>
      <c r="Y777" s="74"/>
      <c r="Z777" s="74"/>
      <c r="AA777" s="74"/>
      <c r="AB777" s="74"/>
      <c r="AC777" s="74"/>
      <c r="AD777" s="74"/>
      <c r="AE777" s="74"/>
      <c r="AF777" s="74"/>
      <c r="AG777" s="74"/>
      <c r="AH777" s="74"/>
      <c r="AI777" s="74"/>
      <c r="AJ777" s="74"/>
      <c r="AK777" s="74"/>
      <c r="AL777" s="74"/>
      <c r="AM777" s="74"/>
      <c r="AN777" s="74"/>
      <c r="AO777" s="74"/>
      <c r="AP777" s="74"/>
      <c r="AQ777" s="74"/>
      <c r="AR777" s="74"/>
      <c r="AS777" s="74"/>
      <c r="AT777" s="74"/>
      <c r="AU777" s="74"/>
      <c r="AV777" s="74"/>
      <c r="AW777" s="74"/>
      <c r="AX777" s="74"/>
      <c r="AY777" s="74"/>
      <c r="AZ777" s="74"/>
      <c r="BA777" s="74"/>
      <c r="BB777" s="74"/>
      <c r="BC777" s="74"/>
      <c r="BD777" s="74"/>
      <c r="BE777" s="74"/>
      <c r="BF777" s="74"/>
      <c r="BG777" s="74"/>
      <c r="BH777" s="74"/>
      <c r="BI777" s="74"/>
      <c r="BJ777" s="74"/>
      <c r="BK777" s="74"/>
      <c r="BL777" s="74"/>
      <c r="BM777" s="74"/>
      <c r="BN777" s="74"/>
      <c r="BO777" s="74"/>
      <c r="BP777" s="74"/>
      <c r="BQ777" s="74"/>
      <c r="BR777" s="74"/>
      <c r="BS777" s="74"/>
      <c r="BT777" s="74"/>
      <c r="BU777" s="74"/>
      <c r="BV777" s="74"/>
      <c r="BW777" s="74"/>
      <c r="BX777" s="74"/>
      <c r="BY777" s="74"/>
      <c r="BZ777" s="74"/>
      <c r="CA777" s="74"/>
      <c r="CB777" s="74"/>
      <c r="CC777" s="74"/>
      <c r="CD777" s="74"/>
      <c r="CE777" s="74"/>
      <c r="CF777" s="74"/>
      <c r="CG777" s="74"/>
      <c r="CH777" s="74"/>
      <c r="CI777" s="74"/>
      <c r="CJ777" s="74"/>
      <c r="CK777" s="74"/>
      <c r="CL777" s="74"/>
      <c r="CM777" s="74"/>
      <c r="CN777" s="74"/>
      <c r="CO777" s="74"/>
      <c r="CP777" s="74"/>
      <c r="CQ777" s="74"/>
      <c r="CR777" s="74"/>
      <c r="CS777" s="74"/>
      <c r="CT777" s="74"/>
      <c r="CU777" s="74"/>
      <c r="CV777" s="74"/>
      <c r="CW777" s="74"/>
      <c r="CX777" s="74"/>
      <c r="CY777" s="74"/>
      <c r="CZ777" s="74"/>
      <c r="DA777" s="74"/>
      <c r="DB777" s="74"/>
      <c r="DC777" s="74"/>
      <c r="DD777" s="74"/>
      <c r="DE777" s="74"/>
      <c r="DF777" s="74"/>
      <c r="DG777" s="74"/>
      <c r="DH777" s="74"/>
      <c r="DI777" s="74"/>
      <c r="DJ777" s="74"/>
      <c r="DK777" s="74"/>
      <c r="DL777" s="74"/>
      <c r="DM777" s="74"/>
      <c r="DN777" s="74"/>
      <c r="DO777" s="74"/>
      <c r="DP777" s="74"/>
      <c r="DQ777" s="74"/>
      <c r="DR777" s="74"/>
      <c r="DS777" s="74"/>
      <c r="DT777" s="74"/>
      <c r="DU777" s="74"/>
      <c r="DV777" s="74"/>
      <c r="DW777" s="74"/>
      <c r="DX777" s="74"/>
      <c r="DY777" s="74"/>
      <c r="DZ777" s="74"/>
      <c r="EA777" s="74"/>
      <c r="EB777" s="74"/>
      <c r="EC777" s="74"/>
      <c r="ED777" s="74"/>
      <c r="EE777" s="74"/>
      <c r="EF777" s="74"/>
      <c r="EG777" s="74"/>
      <c r="EH777" s="74"/>
      <c r="EI777" s="74"/>
      <c r="EJ777" s="74"/>
      <c r="EK777" s="74"/>
      <c r="EL777" s="74"/>
      <c r="EM777" s="74"/>
      <c r="EN777" s="74"/>
      <c r="EO777" s="74"/>
      <c r="EP777" s="74"/>
      <c r="EQ777" s="74"/>
      <c r="ER777" s="74"/>
      <c r="ES777" s="74"/>
      <c r="ET777" s="74"/>
      <c r="EU777" s="74"/>
      <c r="EV777" s="74"/>
      <c r="EW777" s="74"/>
      <c r="EX777" s="74"/>
      <c r="EY777" s="74"/>
      <c r="EZ777" s="74"/>
      <c r="FA777" s="74"/>
      <c r="FB777" s="74"/>
      <c r="FC777" s="74"/>
      <c r="FD777" s="74"/>
      <c r="FE777" s="74"/>
      <c r="FF777" s="74"/>
      <c r="FG777" s="74"/>
      <c r="FH777" s="74"/>
      <c r="FI777" s="74"/>
      <c r="FJ777" s="74"/>
      <c r="FK777" s="74"/>
      <c r="FL777" s="74"/>
      <c r="FM777" s="74"/>
      <c r="FN777" s="74"/>
      <c r="FO777" s="74"/>
      <c r="FP777" s="74"/>
      <c r="FQ777" s="74"/>
      <c r="FR777" s="74"/>
      <c r="FS777" s="74"/>
      <c r="FT777" s="74"/>
      <c r="FU777" s="74"/>
      <c r="FV777" s="74"/>
      <c r="FW777" s="74"/>
      <c r="FX777" s="74"/>
      <c r="FY777" s="74"/>
      <c r="FZ777" s="74"/>
      <c r="GA777" s="74"/>
      <c r="GB777" s="74"/>
      <c r="GC777" s="74"/>
    </row>
    <row r="778" spans="4:185">
      <c r="D778" s="74"/>
      <c r="E778" s="74"/>
      <c r="F778" s="74"/>
      <c r="G778" s="74"/>
      <c r="H778" s="74"/>
      <c r="I778" s="74"/>
      <c r="J778" s="74"/>
      <c r="K778" s="74"/>
      <c r="L778" s="74"/>
      <c r="M778" s="74"/>
      <c r="N778" s="74"/>
      <c r="O778" s="74"/>
      <c r="P778" s="74"/>
      <c r="Q778" s="74"/>
      <c r="R778" s="74"/>
      <c r="S778" s="74"/>
      <c r="T778" s="74"/>
      <c r="U778" s="74"/>
      <c r="V778" s="74"/>
      <c r="W778" s="74"/>
      <c r="X778" s="74"/>
      <c r="Y778" s="74"/>
      <c r="Z778" s="74"/>
      <c r="AA778" s="74"/>
      <c r="AB778" s="74"/>
      <c r="AC778" s="74"/>
      <c r="AD778" s="74"/>
      <c r="AE778" s="74"/>
      <c r="AF778" s="74"/>
      <c r="AG778" s="74"/>
      <c r="AH778" s="74"/>
      <c r="AI778" s="74"/>
      <c r="AJ778" s="74"/>
      <c r="AK778" s="74"/>
      <c r="AL778" s="74"/>
      <c r="AM778" s="74"/>
      <c r="AN778" s="74"/>
      <c r="AO778" s="74"/>
      <c r="AP778" s="74"/>
      <c r="AQ778" s="74"/>
      <c r="AR778" s="74"/>
      <c r="AS778" s="74"/>
      <c r="AT778" s="74"/>
      <c r="AU778" s="74"/>
      <c r="AV778" s="74"/>
      <c r="AW778" s="74"/>
      <c r="AX778" s="74"/>
      <c r="AY778" s="74"/>
      <c r="AZ778" s="74"/>
      <c r="BA778" s="74"/>
      <c r="BB778" s="74"/>
      <c r="BC778" s="74"/>
      <c r="BD778" s="74"/>
      <c r="BE778" s="74"/>
      <c r="BF778" s="74"/>
      <c r="BG778" s="74"/>
      <c r="BH778" s="74"/>
      <c r="BI778" s="74"/>
      <c r="BJ778" s="74"/>
      <c r="BK778" s="74"/>
      <c r="BL778" s="74"/>
      <c r="BM778" s="74"/>
      <c r="BN778" s="74"/>
      <c r="BO778" s="74"/>
      <c r="BP778" s="74"/>
      <c r="BQ778" s="74"/>
      <c r="BR778" s="74"/>
      <c r="BS778" s="74"/>
      <c r="BT778" s="74"/>
      <c r="BU778" s="74"/>
      <c r="BV778" s="74"/>
      <c r="BW778" s="74"/>
      <c r="BX778" s="74"/>
      <c r="BY778" s="74"/>
      <c r="BZ778" s="74"/>
      <c r="CA778" s="74"/>
      <c r="CB778" s="74"/>
      <c r="CC778" s="74"/>
      <c r="CD778" s="74"/>
      <c r="CE778" s="74"/>
      <c r="CF778" s="74"/>
      <c r="CG778" s="74"/>
      <c r="CH778" s="74"/>
      <c r="CI778" s="74"/>
      <c r="CJ778" s="74"/>
      <c r="CK778" s="74"/>
      <c r="CL778" s="74"/>
      <c r="CM778" s="74"/>
      <c r="CN778" s="74"/>
      <c r="CO778" s="74"/>
      <c r="CP778" s="74"/>
      <c r="CQ778" s="74"/>
      <c r="CR778" s="74"/>
      <c r="CS778" s="74"/>
      <c r="CT778" s="74"/>
      <c r="CU778" s="74"/>
      <c r="CV778" s="74"/>
      <c r="CW778" s="74"/>
      <c r="CX778" s="74"/>
      <c r="CY778" s="74"/>
      <c r="CZ778" s="74"/>
      <c r="DA778" s="74"/>
      <c r="DB778" s="74"/>
      <c r="DC778" s="74"/>
      <c r="DD778" s="74"/>
      <c r="DE778" s="74"/>
      <c r="DF778" s="74"/>
      <c r="DG778" s="74"/>
      <c r="DH778" s="74"/>
      <c r="DI778" s="74"/>
      <c r="DJ778" s="74"/>
      <c r="DK778" s="74"/>
      <c r="DL778" s="74"/>
      <c r="DM778" s="74"/>
      <c r="DN778" s="74"/>
      <c r="DO778" s="74"/>
      <c r="DP778" s="74"/>
      <c r="DQ778" s="74"/>
      <c r="DR778" s="74"/>
      <c r="DS778" s="74"/>
      <c r="DT778" s="74"/>
      <c r="DU778" s="74"/>
      <c r="DV778" s="74"/>
      <c r="DW778" s="74"/>
      <c r="DX778" s="74"/>
      <c r="DY778" s="74"/>
      <c r="DZ778" s="74"/>
      <c r="EA778" s="74"/>
      <c r="EB778" s="74"/>
      <c r="EC778" s="74"/>
      <c r="ED778" s="74"/>
      <c r="EE778" s="74"/>
      <c r="EF778" s="74"/>
      <c r="EG778" s="74"/>
      <c r="EH778" s="74"/>
      <c r="EI778" s="74"/>
      <c r="EJ778" s="74"/>
      <c r="EK778" s="74"/>
      <c r="EL778" s="74"/>
      <c r="EM778" s="74"/>
      <c r="EN778" s="74"/>
      <c r="EO778" s="74"/>
      <c r="EP778" s="74"/>
      <c r="EQ778" s="74"/>
      <c r="ER778" s="74"/>
      <c r="ES778" s="74"/>
      <c r="ET778" s="74"/>
      <c r="EU778" s="74"/>
      <c r="EV778" s="74"/>
      <c r="EW778" s="74"/>
      <c r="EX778" s="74"/>
      <c r="EY778" s="74"/>
      <c r="EZ778" s="74"/>
      <c r="FA778" s="74"/>
      <c r="FB778" s="74"/>
      <c r="FC778" s="74"/>
      <c r="FD778" s="74"/>
      <c r="FE778" s="74"/>
      <c r="FF778" s="74"/>
      <c r="FG778" s="74"/>
      <c r="FH778" s="74"/>
      <c r="FI778" s="74"/>
      <c r="FJ778" s="74"/>
      <c r="FK778" s="74"/>
      <c r="FL778" s="74"/>
      <c r="FM778" s="74"/>
      <c r="FN778" s="74"/>
      <c r="FO778" s="74"/>
      <c r="FP778" s="74"/>
      <c r="FQ778" s="74"/>
      <c r="FR778" s="74"/>
      <c r="FS778" s="74"/>
      <c r="FT778" s="74"/>
      <c r="FU778" s="74"/>
      <c r="FV778" s="74"/>
      <c r="FW778" s="74"/>
      <c r="FX778" s="74"/>
      <c r="FY778" s="74"/>
      <c r="FZ778" s="74"/>
      <c r="GA778" s="74"/>
      <c r="GB778" s="74"/>
      <c r="GC778" s="74"/>
    </row>
    <row r="779" spans="4:185">
      <c r="D779" s="74"/>
      <c r="E779" s="74"/>
      <c r="F779" s="74"/>
      <c r="G779" s="74"/>
      <c r="H779" s="74"/>
      <c r="I779" s="74"/>
      <c r="J779" s="74"/>
      <c r="K779" s="74"/>
      <c r="L779" s="74"/>
      <c r="M779" s="74"/>
      <c r="N779" s="74"/>
      <c r="O779" s="74"/>
      <c r="P779" s="74"/>
      <c r="Q779" s="74"/>
      <c r="R779" s="74"/>
      <c r="S779" s="74"/>
      <c r="T779" s="74"/>
      <c r="U779" s="74"/>
      <c r="V779" s="74"/>
      <c r="W779" s="74"/>
      <c r="X779" s="74"/>
      <c r="Y779" s="74"/>
      <c r="Z779" s="74"/>
      <c r="AA779" s="74"/>
      <c r="AB779" s="74"/>
      <c r="AC779" s="74"/>
      <c r="AD779" s="74"/>
      <c r="AE779" s="74"/>
      <c r="AF779" s="74"/>
      <c r="AG779" s="74"/>
      <c r="AH779" s="74"/>
      <c r="AI779" s="74"/>
      <c r="AJ779" s="74"/>
      <c r="AK779" s="74"/>
      <c r="AL779" s="74"/>
      <c r="AM779" s="74"/>
      <c r="AN779" s="74"/>
      <c r="AO779" s="74"/>
      <c r="AP779" s="74"/>
      <c r="AQ779" s="74"/>
      <c r="AR779" s="74"/>
      <c r="AS779" s="74"/>
      <c r="AT779" s="74"/>
      <c r="AU779" s="74"/>
      <c r="AV779" s="74"/>
      <c r="AW779" s="74"/>
      <c r="AX779" s="74"/>
      <c r="AY779" s="74"/>
      <c r="AZ779" s="74"/>
      <c r="BA779" s="74"/>
      <c r="BB779" s="74"/>
      <c r="BC779" s="74"/>
      <c r="BD779" s="74"/>
      <c r="BE779" s="74"/>
      <c r="BF779" s="74"/>
      <c r="BG779" s="74"/>
      <c r="BH779" s="74"/>
      <c r="BI779" s="74"/>
      <c r="BJ779" s="74"/>
      <c r="BK779" s="74"/>
      <c r="BL779" s="74"/>
      <c r="BM779" s="74"/>
      <c r="BN779" s="74"/>
      <c r="BO779" s="74"/>
      <c r="BP779" s="74"/>
      <c r="BQ779" s="74"/>
      <c r="BR779" s="74"/>
      <c r="BS779" s="74"/>
      <c r="BT779" s="74"/>
      <c r="BU779" s="74"/>
      <c r="BV779" s="74"/>
      <c r="BW779" s="74"/>
      <c r="BX779" s="74"/>
      <c r="BY779" s="74"/>
      <c r="BZ779" s="74"/>
      <c r="CA779" s="74"/>
      <c r="CB779" s="74"/>
      <c r="CC779" s="74"/>
      <c r="CD779" s="74"/>
      <c r="CE779" s="74"/>
      <c r="CF779" s="74"/>
      <c r="CG779" s="74"/>
      <c r="CH779" s="74"/>
      <c r="CI779" s="74"/>
      <c r="CJ779" s="74"/>
      <c r="CK779" s="74"/>
      <c r="CL779" s="74"/>
      <c r="CM779" s="74"/>
      <c r="CN779" s="74"/>
      <c r="CO779" s="74"/>
      <c r="CP779" s="74"/>
      <c r="CQ779" s="74"/>
      <c r="CR779" s="74"/>
      <c r="CS779" s="74"/>
      <c r="CT779" s="74"/>
      <c r="CU779" s="74"/>
      <c r="CV779" s="74"/>
      <c r="CW779" s="74"/>
      <c r="CX779" s="74"/>
      <c r="CY779" s="74"/>
      <c r="CZ779" s="74"/>
      <c r="DA779" s="74"/>
      <c r="DB779" s="74"/>
      <c r="DC779" s="74"/>
      <c r="DD779" s="74"/>
      <c r="DE779" s="74"/>
      <c r="DF779" s="74"/>
      <c r="DG779" s="74"/>
      <c r="DH779" s="74"/>
      <c r="DI779" s="74"/>
      <c r="DJ779" s="74"/>
      <c r="DK779" s="74"/>
      <c r="DL779" s="74"/>
      <c r="DM779" s="74"/>
      <c r="DN779" s="74"/>
      <c r="DO779" s="74"/>
      <c r="DP779" s="74"/>
      <c r="DQ779" s="74"/>
      <c r="DR779" s="74"/>
      <c r="DS779" s="74"/>
      <c r="DT779" s="74"/>
      <c r="DU779" s="74"/>
      <c r="DV779" s="74"/>
      <c r="DW779" s="74"/>
      <c r="DX779" s="74"/>
      <c r="DY779" s="74"/>
      <c r="DZ779" s="74"/>
      <c r="EA779" s="74"/>
      <c r="EB779" s="74"/>
      <c r="EC779" s="74"/>
      <c r="ED779" s="74"/>
      <c r="EE779" s="74"/>
      <c r="EF779" s="74"/>
      <c r="EG779" s="74"/>
      <c r="EH779" s="74"/>
      <c r="EI779" s="74"/>
      <c r="EJ779" s="74"/>
      <c r="EK779" s="74"/>
      <c r="EL779" s="74"/>
      <c r="EM779" s="74"/>
      <c r="EN779" s="74"/>
      <c r="EO779" s="74"/>
      <c r="EP779" s="74"/>
      <c r="EQ779" s="74"/>
      <c r="ER779" s="74"/>
      <c r="ES779" s="74"/>
      <c r="ET779" s="74"/>
      <c r="EU779" s="74"/>
      <c r="EV779" s="74"/>
      <c r="EW779" s="74"/>
      <c r="EX779" s="74"/>
      <c r="EY779" s="74"/>
      <c r="EZ779" s="74"/>
      <c r="FA779" s="74"/>
      <c r="FB779" s="74"/>
      <c r="FC779" s="74"/>
      <c r="FD779" s="74"/>
      <c r="FE779" s="74"/>
      <c r="FF779" s="74"/>
      <c r="FG779" s="74"/>
      <c r="FH779" s="74"/>
      <c r="FI779" s="74"/>
      <c r="FJ779" s="74"/>
      <c r="FK779" s="74"/>
      <c r="FL779" s="74"/>
      <c r="FM779" s="74"/>
      <c r="FN779" s="74"/>
      <c r="FO779" s="74"/>
      <c r="FP779" s="74"/>
      <c r="FQ779" s="74"/>
      <c r="FR779" s="74"/>
      <c r="FS779" s="74"/>
      <c r="FT779" s="74"/>
      <c r="FU779" s="74"/>
      <c r="FV779" s="74"/>
      <c r="FW779" s="74"/>
      <c r="FX779" s="74"/>
      <c r="FY779" s="74"/>
      <c r="FZ779" s="74"/>
      <c r="GA779" s="74"/>
      <c r="GB779" s="74"/>
      <c r="GC779" s="74"/>
    </row>
    <row r="780" spans="4:185">
      <c r="D780" s="74"/>
      <c r="E780" s="74"/>
      <c r="F780" s="74"/>
      <c r="G780" s="74"/>
      <c r="H780" s="74"/>
      <c r="I780" s="74"/>
      <c r="J780" s="74"/>
      <c r="K780" s="74"/>
      <c r="L780" s="74"/>
      <c r="M780" s="74"/>
      <c r="N780" s="74"/>
      <c r="O780" s="74"/>
      <c r="P780" s="74"/>
      <c r="Q780" s="74"/>
      <c r="R780" s="74"/>
      <c r="S780" s="74"/>
      <c r="T780" s="74"/>
      <c r="U780" s="74"/>
      <c r="V780" s="74"/>
      <c r="W780" s="74"/>
      <c r="X780" s="74"/>
      <c r="Y780" s="74"/>
      <c r="Z780" s="74"/>
      <c r="AA780" s="74"/>
      <c r="AB780" s="74"/>
      <c r="AC780" s="74"/>
      <c r="AD780" s="74"/>
      <c r="AE780" s="74"/>
      <c r="AF780" s="74"/>
      <c r="AG780" s="74"/>
      <c r="AH780" s="74"/>
      <c r="AI780" s="74"/>
      <c r="AJ780" s="74"/>
      <c r="AK780" s="74"/>
      <c r="AL780" s="74"/>
      <c r="AM780" s="74"/>
      <c r="AN780" s="74"/>
      <c r="AO780" s="74"/>
      <c r="AP780" s="74"/>
      <c r="AQ780" s="74"/>
      <c r="AR780" s="74"/>
      <c r="AS780" s="74"/>
      <c r="AT780" s="74"/>
      <c r="AU780" s="74"/>
      <c r="AV780" s="74"/>
      <c r="AW780" s="74"/>
      <c r="AX780" s="74"/>
      <c r="AY780" s="74"/>
      <c r="AZ780" s="74"/>
      <c r="BA780" s="74"/>
      <c r="BB780" s="74"/>
      <c r="BC780" s="74"/>
      <c r="BD780" s="74"/>
      <c r="BE780" s="74"/>
      <c r="BF780" s="74"/>
      <c r="BG780" s="74"/>
      <c r="BH780" s="74"/>
      <c r="BI780" s="74"/>
      <c r="BJ780" s="74"/>
      <c r="BK780" s="74"/>
      <c r="BL780" s="74"/>
      <c r="BM780" s="74"/>
      <c r="BN780" s="74"/>
      <c r="BO780" s="74"/>
      <c r="BP780" s="74"/>
      <c r="BQ780" s="74"/>
      <c r="BR780" s="74"/>
      <c r="BS780" s="74"/>
      <c r="BT780" s="74"/>
      <c r="BU780" s="74"/>
      <c r="BV780" s="74"/>
      <c r="BW780" s="74"/>
      <c r="BX780" s="74"/>
      <c r="BY780" s="74"/>
      <c r="BZ780" s="74"/>
      <c r="CA780" s="74"/>
      <c r="CB780" s="74"/>
      <c r="CC780" s="74"/>
      <c r="CD780" s="74"/>
      <c r="CE780" s="74"/>
      <c r="CF780" s="74"/>
      <c r="CG780" s="74"/>
      <c r="CH780" s="74"/>
      <c r="CI780" s="74"/>
      <c r="CJ780" s="74"/>
      <c r="CK780" s="74"/>
      <c r="CL780" s="74"/>
      <c r="CM780" s="74"/>
      <c r="CN780" s="74"/>
      <c r="CO780" s="74"/>
      <c r="CP780" s="74"/>
      <c r="CQ780" s="74"/>
      <c r="CR780" s="74"/>
      <c r="CS780" s="74"/>
      <c r="CT780" s="74"/>
      <c r="CU780" s="74"/>
      <c r="CV780" s="74"/>
      <c r="CW780" s="74"/>
      <c r="CX780" s="74"/>
      <c r="CY780" s="74"/>
      <c r="CZ780" s="74"/>
      <c r="DA780" s="74"/>
      <c r="DB780" s="74"/>
      <c r="DC780" s="74"/>
      <c r="DD780" s="74"/>
      <c r="DE780" s="74"/>
      <c r="DF780" s="74"/>
      <c r="DG780" s="74"/>
      <c r="DH780" s="74"/>
      <c r="DI780" s="74"/>
      <c r="DJ780" s="74"/>
      <c r="DK780" s="74"/>
      <c r="DL780" s="74"/>
      <c r="DM780" s="74"/>
      <c r="DN780" s="74"/>
      <c r="DO780" s="74"/>
      <c r="DP780" s="74"/>
      <c r="DQ780" s="74"/>
      <c r="DR780" s="74"/>
      <c r="DS780" s="74"/>
      <c r="DT780" s="74"/>
      <c r="DU780" s="74"/>
      <c r="DV780" s="74"/>
      <c r="DW780" s="74"/>
      <c r="DX780" s="74"/>
      <c r="DY780" s="74"/>
      <c r="DZ780" s="74"/>
      <c r="EA780" s="74"/>
      <c r="EB780" s="74"/>
      <c r="EC780" s="74"/>
      <c r="ED780" s="74"/>
      <c r="EE780" s="74"/>
      <c r="EF780" s="74"/>
      <c r="EG780" s="74"/>
      <c r="EH780" s="74"/>
      <c r="EI780" s="74"/>
      <c r="EJ780" s="74"/>
      <c r="EK780" s="74"/>
      <c r="EL780" s="74"/>
      <c r="EM780" s="74"/>
      <c r="EN780" s="74"/>
      <c r="EO780" s="74"/>
      <c r="EP780" s="74"/>
      <c r="EQ780" s="74"/>
      <c r="ER780" s="74"/>
      <c r="ES780" s="74"/>
      <c r="ET780" s="74"/>
      <c r="EU780" s="74"/>
      <c r="EV780" s="74"/>
      <c r="EW780" s="74"/>
      <c r="EX780" s="74"/>
      <c r="EY780" s="74"/>
      <c r="EZ780" s="74"/>
      <c r="FA780" s="74"/>
      <c r="FB780" s="74"/>
      <c r="FC780" s="74"/>
      <c r="FD780" s="74"/>
      <c r="FE780" s="74"/>
      <c r="FF780" s="74"/>
      <c r="FG780" s="74"/>
      <c r="FH780" s="74"/>
      <c r="FI780" s="74"/>
      <c r="FJ780" s="74"/>
      <c r="FK780" s="74"/>
      <c r="FL780" s="74"/>
      <c r="FM780" s="74"/>
      <c r="FN780" s="74"/>
      <c r="FO780" s="74"/>
      <c r="FP780" s="74"/>
      <c r="FQ780" s="74"/>
      <c r="FR780" s="74"/>
      <c r="FS780" s="74"/>
      <c r="FT780" s="74"/>
      <c r="FU780" s="74"/>
      <c r="FV780" s="74"/>
      <c r="FW780" s="74"/>
      <c r="FX780" s="74"/>
      <c r="FY780" s="74"/>
      <c r="FZ780" s="74"/>
      <c r="GA780" s="74"/>
      <c r="GB780" s="74"/>
      <c r="GC780" s="74"/>
    </row>
    <row r="781" spans="4:185">
      <c r="D781" s="74"/>
      <c r="E781" s="74"/>
      <c r="F781" s="74"/>
      <c r="G781" s="74"/>
      <c r="H781" s="74"/>
      <c r="I781" s="74"/>
      <c r="J781" s="74"/>
      <c r="K781" s="74"/>
      <c r="L781" s="74"/>
      <c r="M781" s="74"/>
      <c r="N781" s="74"/>
      <c r="O781" s="74"/>
      <c r="P781" s="74"/>
      <c r="Q781" s="74"/>
      <c r="R781" s="74"/>
      <c r="S781" s="74"/>
      <c r="T781" s="74"/>
      <c r="U781" s="74"/>
      <c r="V781" s="74"/>
      <c r="W781" s="74"/>
      <c r="X781" s="74"/>
      <c r="Y781" s="74"/>
      <c r="Z781" s="74"/>
      <c r="AA781" s="74"/>
      <c r="AB781" s="74"/>
      <c r="AC781" s="74"/>
      <c r="AD781" s="74"/>
      <c r="AE781" s="74"/>
      <c r="AF781" s="74"/>
      <c r="AG781" s="74"/>
      <c r="AH781" s="74"/>
      <c r="AI781" s="74"/>
      <c r="AJ781" s="74"/>
      <c r="AK781" s="74"/>
      <c r="AL781" s="74"/>
      <c r="AM781" s="74"/>
      <c r="AN781" s="74"/>
      <c r="AO781" s="74"/>
      <c r="AP781" s="74"/>
      <c r="AQ781" s="74"/>
      <c r="AR781" s="74"/>
      <c r="AS781" s="74"/>
      <c r="AT781" s="74"/>
      <c r="AU781" s="74"/>
      <c r="AV781" s="74"/>
      <c r="AW781" s="74"/>
      <c r="AX781" s="74"/>
      <c r="AY781" s="74"/>
      <c r="AZ781" s="74"/>
      <c r="BA781" s="74"/>
      <c r="BB781" s="74"/>
      <c r="BC781" s="74"/>
      <c r="BD781" s="74"/>
      <c r="BE781" s="74"/>
      <c r="BF781" s="74"/>
      <c r="BG781" s="74"/>
      <c r="BH781" s="74"/>
      <c r="BI781" s="74"/>
      <c r="BJ781" s="74"/>
      <c r="BK781" s="74"/>
      <c r="BL781" s="74"/>
      <c r="BM781" s="74"/>
      <c r="BN781" s="74"/>
      <c r="BO781" s="74"/>
      <c r="BP781" s="74"/>
      <c r="BQ781" s="74"/>
      <c r="BR781" s="74"/>
      <c r="BS781" s="74"/>
      <c r="BT781" s="74"/>
      <c r="BU781" s="74"/>
      <c r="BV781" s="74"/>
      <c r="BW781" s="74"/>
      <c r="BX781" s="74"/>
      <c r="BY781" s="74"/>
      <c r="BZ781" s="74"/>
      <c r="CA781" s="74"/>
      <c r="CB781" s="74"/>
      <c r="CC781" s="74"/>
      <c r="CD781" s="74"/>
      <c r="CE781" s="74"/>
      <c r="CF781" s="74"/>
      <c r="CG781" s="74"/>
      <c r="CH781" s="74"/>
      <c r="CI781" s="74"/>
      <c r="CJ781" s="74"/>
      <c r="CK781" s="74"/>
      <c r="CL781" s="74"/>
      <c r="CM781" s="74"/>
      <c r="CN781" s="74"/>
      <c r="CO781" s="74"/>
      <c r="CP781" s="74"/>
      <c r="CQ781" s="74"/>
      <c r="CR781" s="74"/>
      <c r="CS781" s="74"/>
      <c r="CT781" s="74"/>
      <c r="CU781" s="74"/>
      <c r="CV781" s="74"/>
      <c r="CW781" s="74"/>
      <c r="CX781" s="74"/>
      <c r="CY781" s="74"/>
      <c r="CZ781" s="74"/>
      <c r="DA781" s="74"/>
      <c r="DB781" s="74"/>
      <c r="DC781" s="74"/>
      <c r="DD781" s="74"/>
      <c r="DE781" s="74"/>
      <c r="DF781" s="74"/>
      <c r="DG781" s="74"/>
      <c r="DH781" s="74"/>
      <c r="DI781" s="74"/>
      <c r="DJ781" s="74"/>
      <c r="DK781" s="74"/>
      <c r="DL781" s="74"/>
      <c r="DM781" s="74"/>
      <c r="DN781" s="74"/>
      <c r="DO781" s="74"/>
      <c r="DP781" s="74"/>
      <c r="DQ781" s="74"/>
      <c r="DR781" s="74"/>
      <c r="DS781" s="74"/>
      <c r="DT781" s="74"/>
      <c r="DU781" s="74"/>
      <c r="DV781" s="74"/>
      <c r="DW781" s="74"/>
      <c r="DX781" s="74"/>
      <c r="DY781" s="74"/>
      <c r="DZ781" s="74"/>
      <c r="EA781" s="74"/>
      <c r="EB781" s="74"/>
      <c r="EC781" s="74"/>
      <c r="ED781" s="74"/>
      <c r="EE781" s="74"/>
      <c r="EF781" s="74"/>
      <c r="EG781" s="74"/>
      <c r="EH781" s="74"/>
      <c r="EI781" s="74"/>
      <c r="EJ781" s="74"/>
      <c r="EK781" s="74"/>
      <c r="EL781" s="74"/>
      <c r="EM781" s="74"/>
      <c r="EN781" s="74"/>
      <c r="EO781" s="74"/>
      <c r="EP781" s="74"/>
      <c r="EQ781" s="74"/>
      <c r="ER781" s="74"/>
      <c r="ES781" s="74"/>
      <c r="ET781" s="74"/>
      <c r="EU781" s="74"/>
      <c r="EV781" s="74"/>
      <c r="EW781" s="74"/>
      <c r="EX781" s="74"/>
      <c r="EY781" s="74"/>
      <c r="EZ781" s="74"/>
      <c r="FA781" s="74"/>
      <c r="FB781" s="74"/>
      <c r="FC781" s="74"/>
      <c r="FD781" s="74"/>
      <c r="FE781" s="74"/>
      <c r="FF781" s="74"/>
      <c r="FG781" s="74"/>
      <c r="FH781" s="74"/>
      <c r="FI781" s="74"/>
      <c r="FJ781" s="74"/>
      <c r="FK781" s="74"/>
      <c r="FL781" s="74"/>
      <c r="FM781" s="74"/>
      <c r="FN781" s="74"/>
      <c r="FO781" s="74"/>
      <c r="FP781" s="74"/>
      <c r="FQ781" s="74"/>
      <c r="FR781" s="74"/>
      <c r="FS781" s="74"/>
      <c r="FT781" s="74"/>
      <c r="FU781" s="74"/>
      <c r="FV781" s="74"/>
      <c r="FW781" s="74"/>
      <c r="FX781" s="74"/>
      <c r="FY781" s="74"/>
      <c r="FZ781" s="74"/>
      <c r="GA781" s="74"/>
      <c r="GB781" s="74"/>
      <c r="GC781" s="74"/>
    </row>
    <row r="782" spans="4:185">
      <c r="D782" s="74"/>
      <c r="E782" s="74"/>
      <c r="F782" s="74"/>
      <c r="G782" s="74"/>
      <c r="H782" s="74"/>
      <c r="I782" s="74"/>
      <c r="J782" s="74"/>
      <c r="K782" s="74"/>
      <c r="L782" s="74"/>
      <c r="M782" s="74"/>
      <c r="N782" s="74"/>
      <c r="O782" s="74"/>
      <c r="P782" s="74"/>
      <c r="Q782" s="74"/>
      <c r="R782" s="74"/>
      <c r="S782" s="74"/>
      <c r="T782" s="74"/>
      <c r="U782" s="74"/>
      <c r="V782" s="74"/>
      <c r="W782" s="74"/>
      <c r="X782" s="74"/>
      <c r="Y782" s="74"/>
      <c r="Z782" s="74"/>
      <c r="AA782" s="74"/>
      <c r="AB782" s="74"/>
      <c r="AC782" s="74"/>
      <c r="AD782" s="74"/>
      <c r="AE782" s="74"/>
      <c r="AF782" s="74"/>
      <c r="AG782" s="74"/>
      <c r="AH782" s="74"/>
      <c r="AI782" s="74"/>
      <c r="AJ782" s="74"/>
      <c r="AK782" s="74"/>
      <c r="AL782" s="74"/>
      <c r="AM782" s="74"/>
      <c r="AN782" s="74"/>
      <c r="AO782" s="74"/>
      <c r="AP782" s="74"/>
      <c r="AQ782" s="74"/>
      <c r="AR782" s="74"/>
      <c r="AS782" s="74"/>
      <c r="AT782" s="74"/>
      <c r="AU782" s="74"/>
      <c r="AV782" s="74"/>
      <c r="AW782" s="74"/>
      <c r="AX782" s="74"/>
      <c r="AY782" s="74"/>
      <c r="AZ782" s="74"/>
      <c r="BA782" s="74"/>
      <c r="BB782" s="74"/>
      <c r="BC782" s="74"/>
      <c r="BD782" s="74"/>
      <c r="BE782" s="74"/>
      <c r="BF782" s="74"/>
      <c r="BG782" s="74"/>
      <c r="BH782" s="74"/>
      <c r="BI782" s="74"/>
      <c r="BJ782" s="74"/>
      <c r="BK782" s="74"/>
      <c r="BL782" s="74"/>
      <c r="BM782" s="74"/>
      <c r="BN782" s="74"/>
      <c r="BO782" s="74"/>
      <c r="BP782" s="74"/>
      <c r="BQ782" s="74"/>
      <c r="BR782" s="74"/>
      <c r="BS782" s="74"/>
      <c r="BT782" s="74"/>
      <c r="BU782" s="74"/>
      <c r="BV782" s="74"/>
      <c r="BW782" s="74"/>
      <c r="BX782" s="74"/>
      <c r="BY782" s="74"/>
      <c r="BZ782" s="74"/>
      <c r="CA782" s="74"/>
      <c r="CB782" s="74"/>
      <c r="CC782" s="74"/>
      <c r="CD782" s="74"/>
      <c r="CE782" s="74"/>
      <c r="CF782" s="74"/>
      <c r="CG782" s="74"/>
      <c r="CH782" s="74"/>
      <c r="CI782" s="74"/>
      <c r="CJ782" s="74"/>
      <c r="CK782" s="74"/>
      <c r="CL782" s="74"/>
      <c r="CM782" s="74"/>
      <c r="CN782" s="74"/>
      <c r="CO782" s="74"/>
      <c r="CP782" s="74"/>
      <c r="CQ782" s="74"/>
      <c r="CR782" s="74"/>
      <c r="CS782" s="74"/>
      <c r="CT782" s="74"/>
      <c r="CU782" s="74"/>
      <c r="CV782" s="74"/>
      <c r="CW782" s="74"/>
      <c r="CX782" s="74"/>
      <c r="CY782" s="74"/>
      <c r="CZ782" s="74"/>
      <c r="DA782" s="74"/>
      <c r="DB782" s="74"/>
      <c r="DC782" s="74"/>
      <c r="DD782" s="74"/>
      <c r="DE782" s="74"/>
      <c r="DF782" s="74"/>
      <c r="DG782" s="74"/>
      <c r="DH782" s="74"/>
      <c r="DI782" s="74"/>
      <c r="DJ782" s="74"/>
      <c r="DK782" s="74"/>
      <c r="DL782" s="74"/>
      <c r="DM782" s="74"/>
      <c r="DN782" s="74"/>
      <c r="DO782" s="74"/>
      <c r="DP782" s="74"/>
      <c r="DQ782" s="74"/>
      <c r="DR782" s="74"/>
      <c r="DS782" s="74"/>
      <c r="DT782" s="74"/>
      <c r="DU782" s="74"/>
      <c r="DV782" s="74"/>
      <c r="DW782" s="74"/>
      <c r="DX782" s="74"/>
      <c r="DY782" s="74"/>
      <c r="DZ782" s="74"/>
      <c r="EA782" s="74"/>
      <c r="EB782" s="74"/>
      <c r="EC782" s="74"/>
      <c r="ED782" s="74"/>
      <c r="EE782" s="74"/>
      <c r="EF782" s="74"/>
      <c r="EG782" s="74"/>
      <c r="EH782" s="74"/>
      <c r="EI782" s="74"/>
      <c r="EJ782" s="74"/>
      <c r="EK782" s="74"/>
      <c r="EL782" s="74"/>
      <c r="EM782" s="74"/>
      <c r="EN782" s="74"/>
      <c r="EO782" s="74"/>
      <c r="EP782" s="74"/>
      <c r="EQ782" s="74"/>
      <c r="ER782" s="74"/>
      <c r="ES782" s="74"/>
      <c r="ET782" s="74"/>
      <c r="EU782" s="74"/>
      <c r="EV782" s="74"/>
      <c r="EW782" s="74"/>
      <c r="EX782" s="74"/>
      <c r="EY782" s="74"/>
      <c r="EZ782" s="74"/>
      <c r="FA782" s="74"/>
      <c r="FB782" s="74"/>
      <c r="FC782" s="74"/>
      <c r="FD782" s="74"/>
      <c r="FE782" s="74"/>
      <c r="FF782" s="74"/>
      <c r="FG782" s="74"/>
      <c r="FH782" s="74"/>
      <c r="FI782" s="74"/>
      <c r="FJ782" s="74"/>
      <c r="FK782" s="74"/>
      <c r="FL782" s="74"/>
      <c r="FM782" s="74"/>
      <c r="FN782" s="74"/>
      <c r="FO782" s="74"/>
      <c r="FP782" s="74"/>
      <c r="FQ782" s="74"/>
      <c r="FR782" s="74"/>
      <c r="FS782" s="74"/>
      <c r="FT782" s="74"/>
      <c r="FU782" s="74"/>
      <c r="FV782" s="74"/>
      <c r="FW782" s="74"/>
      <c r="FX782" s="74"/>
      <c r="FY782" s="74"/>
      <c r="FZ782" s="74"/>
      <c r="GA782" s="74"/>
      <c r="GB782" s="74"/>
      <c r="GC782" s="74"/>
    </row>
    <row r="783" spans="4:185">
      <c r="D783" s="74"/>
      <c r="E783" s="74"/>
      <c r="F783" s="74"/>
      <c r="G783" s="74"/>
      <c r="H783" s="74"/>
      <c r="I783" s="74"/>
      <c r="J783" s="74"/>
      <c r="K783" s="74"/>
      <c r="L783" s="74"/>
      <c r="M783" s="74"/>
      <c r="N783" s="74"/>
      <c r="O783" s="74"/>
      <c r="P783" s="74"/>
      <c r="Q783" s="74"/>
      <c r="R783" s="74"/>
      <c r="S783" s="74"/>
      <c r="T783" s="74"/>
      <c r="U783" s="74"/>
      <c r="V783" s="74"/>
      <c r="W783" s="74"/>
      <c r="X783" s="74"/>
      <c r="Y783" s="74"/>
      <c r="Z783" s="74"/>
      <c r="AA783" s="74"/>
      <c r="AB783" s="74"/>
      <c r="AC783" s="74"/>
      <c r="AD783" s="74"/>
      <c r="AE783" s="74"/>
      <c r="AF783" s="74"/>
      <c r="AG783" s="74"/>
      <c r="AH783" s="74"/>
      <c r="AI783" s="74"/>
      <c r="AJ783" s="74"/>
      <c r="AK783" s="74"/>
      <c r="AL783" s="74"/>
      <c r="AM783" s="74"/>
      <c r="AN783" s="74"/>
      <c r="AO783" s="74"/>
      <c r="AP783" s="74"/>
      <c r="AQ783" s="74"/>
      <c r="AR783" s="74"/>
      <c r="AS783" s="74"/>
      <c r="AT783" s="74"/>
      <c r="AU783" s="74"/>
      <c r="AV783" s="74"/>
      <c r="AW783" s="74"/>
      <c r="AX783" s="74"/>
      <c r="AY783" s="74"/>
      <c r="AZ783" s="74"/>
      <c r="BA783" s="74"/>
      <c r="BB783" s="74"/>
      <c r="BC783" s="74"/>
      <c r="BD783" s="74"/>
      <c r="BE783" s="74"/>
      <c r="BF783" s="74"/>
      <c r="BG783" s="74"/>
      <c r="BH783" s="74"/>
      <c r="BI783" s="74"/>
      <c r="BJ783" s="74"/>
      <c r="BK783" s="74"/>
      <c r="BL783" s="74"/>
      <c r="BM783" s="74"/>
      <c r="BN783" s="74"/>
      <c r="BO783" s="74"/>
      <c r="BP783" s="74"/>
      <c r="BQ783" s="74"/>
      <c r="BR783" s="74"/>
      <c r="BS783" s="74"/>
      <c r="BT783" s="74"/>
      <c r="BU783" s="74"/>
      <c r="BV783" s="74"/>
      <c r="BW783" s="74"/>
      <c r="BX783" s="74"/>
      <c r="BY783" s="74"/>
      <c r="BZ783" s="74"/>
      <c r="CA783" s="74"/>
      <c r="CB783" s="74"/>
      <c r="CC783" s="74"/>
      <c r="CD783" s="74"/>
      <c r="CE783" s="74"/>
      <c r="CF783" s="74"/>
      <c r="CG783" s="74"/>
      <c r="CH783" s="74"/>
      <c r="CI783" s="74"/>
      <c r="CJ783" s="74"/>
      <c r="CK783" s="74"/>
      <c r="CL783" s="74"/>
      <c r="CM783" s="74"/>
      <c r="CN783" s="74"/>
      <c r="CO783" s="74"/>
      <c r="CP783" s="74"/>
      <c r="CQ783" s="74"/>
      <c r="CR783" s="74"/>
      <c r="CS783" s="74"/>
      <c r="CT783" s="74"/>
      <c r="CU783" s="74"/>
      <c r="CV783" s="74"/>
      <c r="CW783" s="74"/>
      <c r="CX783" s="74"/>
      <c r="CY783" s="74"/>
      <c r="CZ783" s="74"/>
      <c r="DA783" s="74"/>
      <c r="DB783" s="74"/>
      <c r="DC783" s="74"/>
      <c r="DD783" s="74"/>
      <c r="DE783" s="74"/>
      <c r="DF783" s="74"/>
      <c r="DG783" s="74"/>
      <c r="DH783" s="74"/>
      <c r="DI783" s="74"/>
      <c r="DJ783" s="74"/>
      <c r="DK783" s="74"/>
      <c r="DL783" s="74"/>
      <c r="DM783" s="74"/>
      <c r="DN783" s="74"/>
      <c r="DO783" s="74"/>
      <c r="DP783" s="74"/>
      <c r="DQ783" s="74"/>
      <c r="DR783" s="74"/>
      <c r="DS783" s="74"/>
      <c r="DT783" s="74"/>
      <c r="DU783" s="74"/>
      <c r="DV783" s="74"/>
      <c r="DW783" s="74"/>
      <c r="DX783" s="74"/>
      <c r="DY783" s="74"/>
      <c r="DZ783" s="74"/>
      <c r="EA783" s="74"/>
      <c r="EB783" s="74"/>
      <c r="EC783" s="74"/>
      <c r="ED783" s="74"/>
      <c r="EE783" s="74"/>
      <c r="EF783" s="74"/>
      <c r="EG783" s="74"/>
      <c r="EH783" s="74"/>
      <c r="EI783" s="74"/>
      <c r="EJ783" s="74"/>
      <c r="EK783" s="74"/>
      <c r="EL783" s="74"/>
      <c r="EM783" s="74"/>
      <c r="EN783" s="74"/>
      <c r="EO783" s="74"/>
      <c r="EP783" s="74"/>
      <c r="EQ783" s="74"/>
      <c r="ER783" s="74"/>
      <c r="ES783" s="74"/>
      <c r="ET783" s="74"/>
      <c r="EU783" s="74"/>
      <c r="EV783" s="74"/>
      <c r="EW783" s="74"/>
      <c r="EX783" s="74"/>
      <c r="EY783" s="74"/>
      <c r="EZ783" s="74"/>
      <c r="FA783" s="74"/>
      <c r="FB783" s="74"/>
      <c r="FC783" s="74"/>
      <c r="FD783" s="74"/>
      <c r="FE783" s="74"/>
      <c r="FF783" s="74"/>
      <c r="FG783" s="74"/>
      <c r="FH783" s="74"/>
      <c r="FI783" s="74"/>
      <c r="FJ783" s="74"/>
      <c r="FK783" s="74"/>
      <c r="FL783" s="74"/>
      <c r="FM783" s="74"/>
      <c r="FN783" s="74"/>
      <c r="FO783" s="74"/>
      <c r="FP783" s="74"/>
      <c r="FQ783" s="74"/>
      <c r="FR783" s="74"/>
      <c r="FS783" s="74"/>
      <c r="FT783" s="74"/>
      <c r="FU783" s="74"/>
      <c r="FV783" s="74"/>
      <c r="FW783" s="74"/>
      <c r="FX783" s="74"/>
      <c r="FY783" s="74"/>
      <c r="FZ783" s="74"/>
      <c r="GA783" s="74"/>
      <c r="GB783" s="74"/>
      <c r="GC783" s="74"/>
    </row>
    <row r="784" spans="4:185">
      <c r="D784" s="74"/>
      <c r="E784" s="74"/>
      <c r="F784" s="74"/>
      <c r="G784" s="74"/>
      <c r="H784" s="74"/>
      <c r="I784" s="74"/>
      <c r="J784" s="74"/>
      <c r="K784" s="74"/>
      <c r="L784" s="74"/>
      <c r="M784" s="74"/>
      <c r="N784" s="74"/>
      <c r="O784" s="74"/>
      <c r="P784" s="74"/>
      <c r="Q784" s="74"/>
      <c r="R784" s="74"/>
      <c r="S784" s="74"/>
      <c r="T784" s="74"/>
      <c r="U784" s="74"/>
      <c r="V784" s="74"/>
      <c r="W784" s="74"/>
      <c r="X784" s="74"/>
      <c r="Y784" s="74"/>
      <c r="Z784" s="74"/>
      <c r="AA784" s="74"/>
      <c r="AB784" s="74"/>
      <c r="AC784" s="74"/>
      <c r="AD784" s="74"/>
      <c r="AE784" s="74"/>
      <c r="AF784" s="74"/>
      <c r="AG784" s="74"/>
      <c r="AH784" s="74"/>
      <c r="AI784" s="74"/>
      <c r="AJ784" s="74"/>
      <c r="AK784" s="74"/>
      <c r="AL784" s="74"/>
      <c r="AM784" s="74"/>
      <c r="AN784" s="74"/>
      <c r="AO784" s="74"/>
      <c r="AP784" s="74"/>
      <c r="AQ784" s="74"/>
      <c r="AR784" s="74"/>
      <c r="AS784" s="74"/>
      <c r="AT784" s="74"/>
      <c r="AU784" s="74"/>
      <c r="AV784" s="74"/>
      <c r="AW784" s="74"/>
      <c r="AX784" s="74"/>
      <c r="AY784" s="74"/>
      <c r="AZ784" s="74"/>
      <c r="BA784" s="74"/>
      <c r="BB784" s="74"/>
      <c r="BC784" s="74"/>
      <c r="BD784" s="74"/>
      <c r="BE784" s="74"/>
      <c r="BF784" s="74"/>
      <c r="BG784" s="74"/>
      <c r="BH784" s="74"/>
      <c r="BI784" s="74"/>
      <c r="BJ784" s="74"/>
      <c r="BK784" s="74"/>
      <c r="BL784" s="74"/>
      <c r="BM784" s="74"/>
      <c r="BN784" s="74"/>
      <c r="BO784" s="74"/>
      <c r="BP784" s="74"/>
      <c r="BQ784" s="74"/>
      <c r="BR784" s="74"/>
      <c r="BS784" s="74"/>
      <c r="BT784" s="74"/>
      <c r="BU784" s="74"/>
      <c r="BV784" s="74"/>
      <c r="BW784" s="74"/>
      <c r="BX784" s="74"/>
      <c r="BY784" s="74"/>
      <c r="BZ784" s="74"/>
      <c r="CA784" s="74"/>
      <c r="CB784" s="74"/>
      <c r="CC784" s="74"/>
      <c r="CD784" s="74"/>
      <c r="CE784" s="74"/>
      <c r="CF784" s="74"/>
      <c r="CG784" s="74"/>
      <c r="CH784" s="74"/>
      <c r="CI784" s="74"/>
      <c r="CJ784" s="74"/>
      <c r="CK784" s="74"/>
      <c r="CL784" s="74"/>
      <c r="CM784" s="74"/>
      <c r="CN784" s="74"/>
      <c r="CO784" s="74"/>
      <c r="CP784" s="74"/>
      <c r="CQ784" s="74"/>
      <c r="CR784" s="74"/>
      <c r="CS784" s="74"/>
      <c r="CT784" s="74"/>
      <c r="CU784" s="74"/>
      <c r="CV784" s="74"/>
      <c r="CW784" s="74"/>
      <c r="CX784" s="74"/>
      <c r="CY784" s="74"/>
      <c r="CZ784" s="74"/>
      <c r="DA784" s="74"/>
      <c r="DB784" s="74"/>
      <c r="DC784" s="74"/>
      <c r="DD784" s="74"/>
      <c r="DE784" s="74"/>
      <c r="DF784" s="74"/>
      <c r="DG784" s="74"/>
      <c r="DH784" s="74"/>
      <c r="DI784" s="74"/>
      <c r="DJ784" s="74"/>
      <c r="DK784" s="74"/>
      <c r="DL784" s="74"/>
      <c r="DM784" s="74"/>
      <c r="DN784" s="74"/>
      <c r="DO784" s="74"/>
      <c r="DP784" s="74"/>
      <c r="DQ784" s="74"/>
      <c r="DR784" s="74"/>
      <c r="DS784" s="74"/>
      <c r="DT784" s="74"/>
      <c r="DU784" s="74"/>
      <c r="DV784" s="74"/>
      <c r="DW784" s="74"/>
      <c r="DX784" s="74"/>
      <c r="DY784" s="74"/>
      <c r="DZ784" s="74"/>
      <c r="EA784" s="74"/>
      <c r="EB784" s="74"/>
      <c r="EC784" s="74"/>
      <c r="ED784" s="74"/>
      <c r="EE784" s="74"/>
      <c r="EF784" s="74"/>
      <c r="EG784" s="74"/>
      <c r="EH784" s="74"/>
      <c r="EI784" s="74"/>
      <c r="EJ784" s="74"/>
      <c r="EK784" s="74"/>
      <c r="EL784" s="74"/>
      <c r="EM784" s="74"/>
      <c r="EN784" s="74"/>
      <c r="EO784" s="74"/>
      <c r="EP784" s="74"/>
      <c r="EQ784" s="74"/>
      <c r="ER784" s="74"/>
      <c r="ES784" s="74"/>
      <c r="ET784" s="74"/>
      <c r="EU784" s="74"/>
      <c r="EV784" s="74"/>
      <c r="EW784" s="74"/>
      <c r="EX784" s="74"/>
      <c r="EY784" s="74"/>
      <c r="EZ784" s="74"/>
      <c r="FA784" s="74"/>
      <c r="FB784" s="74"/>
      <c r="FC784" s="74"/>
      <c r="FD784" s="74"/>
      <c r="FE784" s="74"/>
      <c r="FF784" s="74"/>
      <c r="FG784" s="74"/>
      <c r="FH784" s="74"/>
      <c r="FI784" s="74"/>
      <c r="FJ784" s="74"/>
      <c r="FK784" s="74"/>
      <c r="FL784" s="74"/>
      <c r="FM784" s="74"/>
      <c r="FN784" s="74"/>
      <c r="FO784" s="74"/>
      <c r="FP784" s="74"/>
      <c r="FQ784" s="74"/>
      <c r="FR784" s="74"/>
      <c r="FS784" s="74"/>
      <c r="FT784" s="74"/>
      <c r="FU784" s="74"/>
      <c r="FV784" s="74"/>
      <c r="FW784" s="74"/>
      <c r="FX784" s="74"/>
      <c r="FY784" s="74"/>
      <c r="FZ784" s="74"/>
      <c r="GA784" s="74"/>
      <c r="GB784" s="74"/>
      <c r="GC784" s="74"/>
    </row>
    <row r="785" spans="4:185">
      <c r="D785" s="74"/>
      <c r="E785" s="74"/>
      <c r="F785" s="74"/>
      <c r="G785" s="74"/>
      <c r="H785" s="74"/>
      <c r="I785" s="74"/>
      <c r="J785" s="74"/>
      <c r="K785" s="74"/>
      <c r="L785" s="74"/>
      <c r="M785" s="74"/>
      <c r="N785" s="74"/>
      <c r="O785" s="74"/>
      <c r="P785" s="74"/>
      <c r="Q785" s="74"/>
      <c r="R785" s="74"/>
      <c r="S785" s="74"/>
      <c r="T785" s="74"/>
      <c r="U785" s="74"/>
      <c r="V785" s="74"/>
      <c r="W785" s="74"/>
      <c r="X785" s="74"/>
      <c r="Y785" s="74"/>
      <c r="Z785" s="74"/>
      <c r="AA785" s="74"/>
      <c r="AB785" s="74"/>
      <c r="AC785" s="74"/>
      <c r="AD785" s="74"/>
      <c r="AE785" s="74"/>
      <c r="AF785" s="74"/>
      <c r="AG785" s="74"/>
      <c r="AH785" s="74"/>
      <c r="AI785" s="74"/>
      <c r="AJ785" s="74"/>
      <c r="AK785" s="74"/>
      <c r="AL785" s="74"/>
      <c r="AM785" s="74"/>
      <c r="AN785" s="74"/>
      <c r="AO785" s="74"/>
      <c r="AP785" s="74"/>
      <c r="AQ785" s="74"/>
      <c r="AR785" s="74"/>
      <c r="AS785" s="74"/>
      <c r="AT785" s="74"/>
      <c r="AU785" s="74"/>
      <c r="AV785" s="74"/>
      <c r="AW785" s="74"/>
      <c r="AX785" s="74"/>
      <c r="AY785" s="74"/>
      <c r="AZ785" s="74"/>
      <c r="BA785" s="74"/>
      <c r="BB785" s="74"/>
      <c r="BC785" s="74"/>
      <c r="BD785" s="74"/>
      <c r="BE785" s="74"/>
      <c r="BF785" s="74"/>
      <c r="BG785" s="74"/>
      <c r="BH785" s="74"/>
      <c r="BI785" s="74"/>
      <c r="BJ785" s="74"/>
      <c r="BK785" s="74"/>
      <c r="BL785" s="74"/>
      <c r="BM785" s="74"/>
      <c r="BN785" s="74"/>
      <c r="BO785" s="74"/>
      <c r="BP785" s="74"/>
      <c r="BQ785" s="74"/>
      <c r="BR785" s="74"/>
      <c r="BS785" s="74"/>
      <c r="BT785" s="74"/>
      <c r="BU785" s="74"/>
      <c r="BV785" s="74"/>
      <c r="BW785" s="74"/>
      <c r="BX785" s="74"/>
      <c r="BY785" s="74"/>
      <c r="BZ785" s="74"/>
      <c r="CA785" s="74"/>
      <c r="CB785" s="74"/>
      <c r="CC785" s="74"/>
      <c r="CD785" s="74"/>
      <c r="CE785" s="74"/>
      <c r="CF785" s="74"/>
      <c r="CG785" s="74"/>
      <c r="CH785" s="74"/>
      <c r="CI785" s="74"/>
      <c r="CJ785" s="74"/>
      <c r="CK785" s="74"/>
      <c r="CL785" s="74"/>
      <c r="CM785" s="74"/>
      <c r="CN785" s="74"/>
      <c r="CO785" s="74"/>
      <c r="CP785" s="74"/>
      <c r="CQ785" s="74"/>
      <c r="CR785" s="74"/>
      <c r="CS785" s="74"/>
      <c r="CT785" s="74"/>
      <c r="CU785" s="74"/>
      <c r="CV785" s="74"/>
      <c r="CW785" s="74"/>
      <c r="CX785" s="74"/>
      <c r="CY785" s="74"/>
      <c r="CZ785" s="74"/>
      <c r="DA785" s="74"/>
      <c r="DB785" s="74"/>
      <c r="DC785" s="74"/>
      <c r="DD785" s="74"/>
      <c r="DE785" s="74"/>
      <c r="DF785" s="74"/>
      <c r="DG785" s="74"/>
      <c r="DH785" s="74"/>
      <c r="DI785" s="74"/>
      <c r="DJ785" s="74"/>
      <c r="DK785" s="74"/>
      <c r="DL785" s="74"/>
      <c r="DM785" s="74"/>
      <c r="DN785" s="74"/>
      <c r="DO785" s="74"/>
      <c r="DP785" s="74"/>
      <c r="DQ785" s="74"/>
      <c r="DR785" s="74"/>
      <c r="DS785" s="74"/>
      <c r="DT785" s="74"/>
      <c r="DU785" s="74"/>
      <c r="DV785" s="74"/>
      <c r="DW785" s="74"/>
      <c r="DX785" s="74"/>
      <c r="DY785" s="74"/>
      <c r="DZ785" s="74"/>
      <c r="EA785" s="74"/>
      <c r="EB785" s="74"/>
      <c r="EC785" s="74"/>
      <c r="ED785" s="74"/>
      <c r="EE785" s="74"/>
      <c r="EF785" s="74"/>
      <c r="EG785" s="74"/>
      <c r="EH785" s="74"/>
      <c r="EI785" s="74"/>
      <c r="EJ785" s="74"/>
      <c r="EK785" s="74"/>
      <c r="EL785" s="74"/>
      <c r="EM785" s="74"/>
      <c r="EN785" s="74"/>
      <c r="EO785" s="74"/>
      <c r="EP785" s="74"/>
      <c r="EQ785" s="74"/>
      <c r="ER785" s="74"/>
      <c r="ES785" s="74"/>
      <c r="ET785" s="74"/>
      <c r="EU785" s="74"/>
      <c r="EV785" s="74"/>
      <c r="EW785" s="74"/>
      <c r="EX785" s="74"/>
      <c r="EY785" s="74"/>
      <c r="EZ785" s="74"/>
      <c r="FA785" s="74"/>
      <c r="FB785" s="74"/>
      <c r="FC785" s="74"/>
      <c r="FD785" s="74"/>
      <c r="FE785" s="74"/>
      <c r="FF785" s="74"/>
      <c r="FG785" s="74"/>
      <c r="FH785" s="74"/>
      <c r="FI785" s="74"/>
      <c r="FJ785" s="74"/>
      <c r="FK785" s="74"/>
      <c r="FL785" s="74"/>
      <c r="FM785" s="74"/>
      <c r="FN785" s="74"/>
      <c r="FO785" s="74"/>
      <c r="FP785" s="74"/>
      <c r="FQ785" s="74"/>
      <c r="FR785" s="74"/>
      <c r="FS785" s="74"/>
      <c r="FT785" s="74"/>
      <c r="FU785" s="74"/>
      <c r="FV785" s="74"/>
      <c r="FW785" s="74"/>
      <c r="FX785" s="74"/>
      <c r="FY785" s="74"/>
      <c r="FZ785" s="74"/>
      <c r="GA785" s="74"/>
      <c r="GB785" s="74"/>
      <c r="GC785" s="74"/>
    </row>
    <row r="786" spans="4:185">
      <c r="D786" s="74"/>
      <c r="E786" s="74"/>
      <c r="F786" s="74"/>
      <c r="G786" s="74"/>
      <c r="H786" s="74"/>
      <c r="I786" s="74"/>
      <c r="J786" s="74"/>
      <c r="K786" s="74"/>
      <c r="L786" s="74"/>
      <c r="M786" s="74"/>
      <c r="N786" s="74"/>
      <c r="O786" s="74"/>
      <c r="P786" s="74"/>
      <c r="Q786" s="74"/>
      <c r="R786" s="74"/>
      <c r="S786" s="74"/>
      <c r="T786" s="74"/>
      <c r="U786" s="74"/>
      <c r="V786" s="74"/>
      <c r="W786" s="74"/>
      <c r="X786" s="74"/>
      <c r="Y786" s="74"/>
      <c r="Z786" s="74"/>
      <c r="AA786" s="74"/>
      <c r="AB786" s="74"/>
      <c r="AC786" s="74"/>
      <c r="AD786" s="74"/>
      <c r="AE786" s="74"/>
      <c r="AF786" s="74"/>
      <c r="AG786" s="74"/>
      <c r="AH786" s="74"/>
      <c r="AI786" s="74"/>
      <c r="AJ786" s="74"/>
      <c r="AK786" s="74"/>
      <c r="AL786" s="74"/>
      <c r="AM786" s="74"/>
      <c r="AN786" s="74"/>
      <c r="AO786" s="74"/>
      <c r="AP786" s="74"/>
      <c r="AQ786" s="74"/>
      <c r="AR786" s="74"/>
      <c r="AS786" s="74"/>
      <c r="AT786" s="74"/>
      <c r="AU786" s="74"/>
      <c r="AV786" s="74"/>
      <c r="AW786" s="74"/>
      <c r="AX786" s="74"/>
      <c r="AY786" s="74"/>
      <c r="AZ786" s="74"/>
      <c r="BA786" s="74"/>
      <c r="BB786" s="74"/>
      <c r="BC786" s="74"/>
      <c r="BD786" s="74"/>
      <c r="BE786" s="74"/>
      <c r="BF786" s="74"/>
      <c r="BG786" s="74"/>
      <c r="BH786" s="74"/>
      <c r="BI786" s="74"/>
      <c r="BJ786" s="74"/>
      <c r="BK786" s="74"/>
      <c r="BL786" s="74"/>
      <c r="BM786" s="74"/>
      <c r="BN786" s="74"/>
      <c r="BO786" s="74"/>
      <c r="BP786" s="74"/>
      <c r="BQ786" s="74"/>
      <c r="BR786" s="74"/>
      <c r="BS786" s="74"/>
      <c r="BT786" s="74"/>
      <c r="BU786" s="74"/>
      <c r="BV786" s="74"/>
      <c r="BW786" s="74"/>
      <c r="BX786" s="74"/>
      <c r="BY786" s="74"/>
      <c r="BZ786" s="74"/>
      <c r="CA786" s="74"/>
      <c r="CB786" s="74"/>
      <c r="CC786" s="74"/>
      <c r="CD786" s="74"/>
      <c r="CE786" s="74"/>
      <c r="CF786" s="74"/>
      <c r="CG786" s="74"/>
      <c r="CH786" s="74"/>
      <c r="CI786" s="74"/>
      <c r="CJ786" s="74"/>
      <c r="CK786" s="74"/>
      <c r="CL786" s="74"/>
      <c r="CM786" s="74"/>
      <c r="CN786" s="74"/>
      <c r="CO786" s="74"/>
      <c r="CP786" s="74"/>
      <c r="CQ786" s="74"/>
      <c r="CR786" s="74"/>
      <c r="CS786" s="74"/>
      <c r="CT786" s="74"/>
      <c r="CU786" s="74"/>
      <c r="CV786" s="74"/>
      <c r="CW786" s="74"/>
      <c r="CX786" s="74"/>
      <c r="CY786" s="74"/>
      <c r="CZ786" s="74"/>
      <c r="DA786" s="74"/>
      <c r="DB786" s="74"/>
      <c r="DC786" s="74"/>
      <c r="DD786" s="74"/>
      <c r="DE786" s="74"/>
      <c r="DF786" s="74"/>
      <c r="DG786" s="74"/>
      <c r="DH786" s="74"/>
      <c r="DI786" s="74"/>
      <c r="DJ786" s="74"/>
      <c r="DK786" s="74"/>
      <c r="DL786" s="74"/>
      <c r="DM786" s="74"/>
      <c r="DN786" s="74"/>
      <c r="DO786" s="74"/>
      <c r="DP786" s="74"/>
      <c r="DQ786" s="74"/>
      <c r="DR786" s="74"/>
      <c r="DS786" s="74"/>
      <c r="DT786" s="74"/>
      <c r="DU786" s="74"/>
      <c r="DV786" s="74"/>
      <c r="DW786" s="74"/>
      <c r="DX786" s="74"/>
      <c r="DY786" s="74"/>
      <c r="DZ786" s="74"/>
      <c r="EA786" s="74"/>
      <c r="EB786" s="74"/>
      <c r="EC786" s="74"/>
      <c r="ED786" s="74"/>
      <c r="EE786" s="74"/>
      <c r="EF786" s="74"/>
      <c r="EG786" s="74"/>
      <c r="EH786" s="74"/>
      <c r="EI786" s="74"/>
      <c r="EJ786" s="74"/>
      <c r="EK786" s="74"/>
      <c r="EL786" s="74"/>
      <c r="EM786" s="74"/>
      <c r="EN786" s="74"/>
      <c r="EO786" s="74"/>
      <c r="EP786" s="74"/>
      <c r="EQ786" s="74"/>
      <c r="ER786" s="74"/>
      <c r="ES786" s="74"/>
      <c r="ET786" s="74"/>
      <c r="EU786" s="74"/>
      <c r="EV786" s="74"/>
      <c r="EW786" s="74"/>
      <c r="EX786" s="74"/>
      <c r="EY786" s="74"/>
      <c r="EZ786" s="74"/>
      <c r="FA786" s="74"/>
      <c r="FB786" s="74"/>
      <c r="FC786" s="74"/>
      <c r="FD786" s="74"/>
      <c r="FE786" s="74"/>
      <c r="FF786" s="74"/>
      <c r="FG786" s="74"/>
      <c r="FH786" s="74"/>
      <c r="FI786" s="74"/>
      <c r="FJ786" s="74"/>
      <c r="FK786" s="74"/>
      <c r="FL786" s="74"/>
      <c r="FM786" s="74"/>
      <c r="FN786" s="74"/>
      <c r="FO786" s="74"/>
      <c r="FP786" s="74"/>
      <c r="FQ786" s="74"/>
      <c r="FR786" s="74"/>
      <c r="FS786" s="74"/>
      <c r="FT786" s="74"/>
      <c r="FU786" s="74"/>
      <c r="FV786" s="74"/>
      <c r="FW786" s="74"/>
      <c r="FX786" s="74"/>
      <c r="FY786" s="74"/>
      <c r="FZ786" s="74"/>
      <c r="GA786" s="74"/>
      <c r="GB786" s="74"/>
      <c r="GC786" s="74"/>
    </row>
    <row r="787" spans="4:185">
      <c r="D787" s="74"/>
      <c r="E787" s="74"/>
      <c r="F787" s="74"/>
      <c r="G787" s="74"/>
      <c r="H787" s="74"/>
      <c r="I787" s="74"/>
      <c r="J787" s="74"/>
      <c r="K787" s="74"/>
      <c r="L787" s="74"/>
      <c r="M787" s="74"/>
      <c r="N787" s="74"/>
      <c r="O787" s="74"/>
      <c r="P787" s="74"/>
      <c r="Q787" s="74"/>
      <c r="R787" s="74"/>
      <c r="S787" s="74"/>
      <c r="T787" s="74"/>
      <c r="U787" s="74"/>
      <c r="V787" s="74"/>
      <c r="W787" s="74"/>
      <c r="X787" s="74"/>
      <c r="Y787" s="74"/>
      <c r="Z787" s="74"/>
      <c r="AA787" s="74"/>
      <c r="AB787" s="74"/>
      <c r="AC787" s="74"/>
      <c r="AD787" s="74"/>
      <c r="AE787" s="74"/>
      <c r="AF787" s="74"/>
      <c r="AG787" s="74"/>
      <c r="AH787" s="74"/>
      <c r="AI787" s="74"/>
      <c r="AJ787" s="74"/>
      <c r="AK787" s="74"/>
      <c r="AL787" s="74"/>
      <c r="AM787" s="74"/>
      <c r="AN787" s="74"/>
      <c r="AO787" s="74"/>
      <c r="AP787" s="74"/>
      <c r="AQ787" s="74"/>
      <c r="AR787" s="74"/>
      <c r="AS787" s="74"/>
      <c r="AT787" s="74"/>
      <c r="AU787" s="74"/>
      <c r="AV787" s="74"/>
      <c r="AW787" s="74"/>
      <c r="AX787" s="74"/>
      <c r="AY787" s="74"/>
      <c r="AZ787" s="74"/>
      <c r="BA787" s="74"/>
      <c r="BB787" s="74"/>
      <c r="BC787" s="74"/>
      <c r="BD787" s="74"/>
      <c r="BE787" s="74"/>
      <c r="BF787" s="74"/>
      <c r="BG787" s="74"/>
      <c r="BH787" s="74"/>
      <c r="BI787" s="74"/>
      <c r="BJ787" s="74"/>
      <c r="BK787" s="74"/>
      <c r="BL787" s="74"/>
      <c r="BM787" s="74"/>
      <c r="BN787" s="74"/>
      <c r="BO787" s="74"/>
      <c r="BP787" s="74"/>
      <c r="BQ787" s="74"/>
      <c r="BR787" s="74"/>
      <c r="BS787" s="74"/>
      <c r="BT787" s="74"/>
      <c r="BU787" s="74"/>
      <c r="BV787" s="74"/>
      <c r="BW787" s="74"/>
      <c r="BX787" s="74"/>
      <c r="BY787" s="74"/>
      <c r="BZ787" s="74"/>
      <c r="CA787" s="74"/>
      <c r="CB787" s="74"/>
      <c r="CC787" s="74"/>
      <c r="CD787" s="74"/>
      <c r="CE787" s="74"/>
      <c r="CF787" s="74"/>
      <c r="CG787" s="74"/>
      <c r="CH787" s="74"/>
      <c r="CI787" s="74"/>
      <c r="CJ787" s="74"/>
      <c r="CK787" s="74"/>
      <c r="CL787" s="74"/>
      <c r="CM787" s="74"/>
      <c r="CN787" s="74"/>
      <c r="CO787" s="74"/>
      <c r="CP787" s="74"/>
      <c r="CQ787" s="74"/>
      <c r="CR787" s="74"/>
      <c r="CS787" s="74"/>
      <c r="CT787" s="74"/>
      <c r="CU787" s="74"/>
      <c r="CV787" s="74"/>
      <c r="CW787" s="74"/>
      <c r="CX787" s="74"/>
      <c r="CY787" s="74"/>
      <c r="CZ787" s="74"/>
      <c r="DA787" s="74"/>
      <c r="DB787" s="74"/>
      <c r="DC787" s="74"/>
      <c r="DD787" s="74"/>
      <c r="DE787" s="74"/>
      <c r="DF787" s="74"/>
      <c r="DG787" s="74"/>
      <c r="DH787" s="74"/>
      <c r="DI787" s="74"/>
      <c r="DJ787" s="74"/>
      <c r="DK787" s="74"/>
      <c r="DL787" s="74"/>
      <c r="DM787" s="74"/>
      <c r="DN787" s="74"/>
      <c r="DO787" s="74"/>
      <c r="DP787" s="74"/>
      <c r="DQ787" s="74"/>
      <c r="DR787" s="74"/>
      <c r="DS787" s="74"/>
      <c r="DT787" s="74"/>
      <c r="DU787" s="74"/>
      <c r="DV787" s="74"/>
      <c r="DW787" s="74"/>
      <c r="DX787" s="74"/>
      <c r="DY787" s="74"/>
      <c r="DZ787" s="74"/>
      <c r="EA787" s="74"/>
      <c r="EB787" s="74"/>
      <c r="EC787" s="74"/>
      <c r="ED787" s="74"/>
      <c r="EE787" s="74"/>
      <c r="EF787" s="74"/>
      <c r="EG787" s="74"/>
      <c r="EH787" s="74"/>
      <c r="EI787" s="74"/>
      <c r="EJ787" s="74"/>
      <c r="EK787" s="74"/>
      <c r="EL787" s="74"/>
      <c r="EM787" s="74"/>
      <c r="EN787" s="74"/>
      <c r="EO787" s="74"/>
      <c r="EP787" s="74"/>
      <c r="EQ787" s="74"/>
      <c r="ER787" s="74"/>
      <c r="ES787" s="74"/>
      <c r="ET787" s="74"/>
      <c r="EU787" s="74"/>
      <c r="EV787" s="74"/>
      <c r="EW787" s="74"/>
      <c r="EX787" s="74"/>
      <c r="EY787" s="74"/>
      <c r="EZ787" s="74"/>
      <c r="FA787" s="74"/>
      <c r="FB787" s="74"/>
      <c r="FC787" s="74"/>
      <c r="FD787" s="74"/>
      <c r="FE787" s="74"/>
      <c r="FF787" s="74"/>
      <c r="FG787" s="74"/>
      <c r="FH787" s="74"/>
      <c r="FI787" s="74"/>
      <c r="FJ787" s="74"/>
      <c r="FK787" s="74"/>
      <c r="FL787" s="74"/>
      <c r="FM787" s="74"/>
      <c r="FN787" s="74"/>
      <c r="FO787" s="74"/>
      <c r="FP787" s="74"/>
      <c r="FQ787" s="74"/>
      <c r="FR787" s="74"/>
      <c r="FS787" s="74"/>
      <c r="FT787" s="74"/>
      <c r="FU787" s="74"/>
      <c r="FV787" s="74"/>
      <c r="FW787" s="74"/>
      <c r="FX787" s="74"/>
      <c r="FY787" s="74"/>
      <c r="FZ787" s="74"/>
      <c r="GA787" s="74"/>
      <c r="GB787" s="74"/>
      <c r="GC787" s="74"/>
    </row>
    <row r="788" spans="4:185">
      <c r="D788" s="74"/>
      <c r="E788" s="74"/>
      <c r="F788" s="74"/>
      <c r="G788" s="74"/>
      <c r="H788" s="74"/>
      <c r="I788" s="74"/>
      <c r="J788" s="74"/>
      <c r="K788" s="74"/>
      <c r="L788" s="74"/>
      <c r="M788" s="74"/>
      <c r="N788" s="74"/>
      <c r="O788" s="74"/>
      <c r="P788" s="74"/>
      <c r="Q788" s="74"/>
      <c r="R788" s="74"/>
      <c r="S788" s="74"/>
      <c r="T788" s="74"/>
      <c r="U788" s="74"/>
      <c r="V788" s="74"/>
      <c r="W788" s="74"/>
      <c r="X788" s="74"/>
      <c r="Y788" s="74"/>
      <c r="Z788" s="74"/>
      <c r="AA788" s="74"/>
      <c r="AB788" s="74"/>
      <c r="AC788" s="74"/>
      <c r="AD788" s="74"/>
      <c r="AE788" s="74"/>
      <c r="AF788" s="74"/>
      <c r="AG788" s="74"/>
      <c r="AH788" s="74"/>
      <c r="AI788" s="74"/>
      <c r="AJ788" s="74"/>
      <c r="AK788" s="74"/>
      <c r="AL788" s="74"/>
      <c r="AM788" s="74"/>
      <c r="AN788" s="74"/>
      <c r="AO788" s="74"/>
      <c r="AP788" s="74"/>
      <c r="AQ788" s="74"/>
      <c r="AR788" s="74"/>
      <c r="AS788" s="74"/>
      <c r="AT788" s="74"/>
      <c r="AU788" s="74"/>
      <c r="AV788" s="74"/>
      <c r="AW788" s="74"/>
      <c r="AX788" s="74"/>
      <c r="AY788" s="74"/>
      <c r="AZ788" s="74"/>
      <c r="BA788" s="74"/>
      <c r="BB788" s="74"/>
      <c r="BC788" s="74"/>
      <c r="BD788" s="74"/>
      <c r="BE788" s="74"/>
      <c r="BF788" s="74"/>
      <c r="BG788" s="74"/>
      <c r="BH788" s="74"/>
      <c r="BI788" s="74"/>
      <c r="BJ788" s="74"/>
      <c r="BK788" s="74"/>
      <c r="BL788" s="74"/>
      <c r="BM788" s="74"/>
      <c r="BN788" s="74"/>
      <c r="BO788" s="74"/>
      <c r="BP788" s="74"/>
      <c r="BQ788" s="74"/>
      <c r="BR788" s="74"/>
      <c r="BS788" s="74"/>
      <c r="BT788" s="74"/>
      <c r="BU788" s="74"/>
      <c r="BV788" s="74"/>
      <c r="BW788" s="74"/>
      <c r="BX788" s="74"/>
      <c r="BY788" s="74"/>
      <c r="BZ788" s="74"/>
      <c r="CA788" s="74"/>
      <c r="CB788" s="74"/>
      <c r="CC788" s="74"/>
      <c r="CD788" s="74"/>
      <c r="CE788" s="74"/>
      <c r="CF788" s="74"/>
      <c r="CG788" s="74"/>
      <c r="CH788" s="74"/>
      <c r="CI788" s="74"/>
      <c r="CJ788" s="74"/>
      <c r="CK788" s="74"/>
      <c r="CL788" s="74"/>
      <c r="CM788" s="74"/>
      <c r="CN788" s="74"/>
      <c r="CO788" s="74"/>
      <c r="CP788" s="74"/>
      <c r="CQ788" s="74"/>
      <c r="CR788" s="74"/>
      <c r="CS788" s="74"/>
      <c r="CT788" s="74"/>
      <c r="CU788" s="74"/>
      <c r="CV788" s="74"/>
      <c r="CW788" s="74"/>
      <c r="CX788" s="74"/>
      <c r="CY788" s="74"/>
      <c r="CZ788" s="74"/>
      <c r="DA788" s="74"/>
      <c r="DB788" s="74"/>
      <c r="DC788" s="74"/>
      <c r="DD788" s="74"/>
      <c r="DE788" s="74"/>
      <c r="DF788" s="74"/>
      <c r="DG788" s="74"/>
      <c r="DH788" s="74"/>
      <c r="DI788" s="74"/>
      <c r="DJ788" s="74"/>
      <c r="DK788" s="74"/>
      <c r="DL788" s="74"/>
      <c r="DM788" s="74"/>
      <c r="DN788" s="74"/>
      <c r="DO788" s="74"/>
      <c r="DP788" s="74"/>
      <c r="DQ788" s="74"/>
      <c r="DR788" s="74"/>
      <c r="DS788" s="74"/>
      <c r="DT788" s="74"/>
      <c r="DU788" s="74"/>
      <c r="DV788" s="74"/>
      <c r="DW788" s="74"/>
      <c r="DX788" s="74"/>
      <c r="DY788" s="74"/>
      <c r="DZ788" s="74"/>
      <c r="EA788" s="74"/>
      <c r="EB788" s="74"/>
      <c r="EC788" s="74"/>
      <c r="ED788" s="74"/>
      <c r="EE788" s="74"/>
      <c r="EF788" s="74"/>
      <c r="EG788" s="74"/>
      <c r="EH788" s="74"/>
      <c r="EI788" s="74"/>
      <c r="EJ788" s="74"/>
      <c r="EK788" s="74"/>
      <c r="EL788" s="74"/>
      <c r="EM788" s="74"/>
      <c r="EN788" s="74"/>
      <c r="EO788" s="74"/>
      <c r="EP788" s="74"/>
      <c r="EQ788" s="74"/>
      <c r="ER788" s="74"/>
      <c r="ES788" s="74"/>
      <c r="ET788" s="74"/>
      <c r="EU788" s="74"/>
      <c r="EV788" s="74"/>
      <c r="EW788" s="74"/>
      <c r="EX788" s="74"/>
      <c r="EY788" s="74"/>
      <c r="EZ788" s="74"/>
      <c r="FA788" s="74"/>
      <c r="FB788" s="74"/>
      <c r="FC788" s="74"/>
      <c r="FD788" s="74"/>
      <c r="FE788" s="74"/>
      <c r="FF788" s="74"/>
      <c r="FG788" s="74"/>
      <c r="FH788" s="74"/>
      <c r="FI788" s="74"/>
      <c r="FJ788" s="74"/>
      <c r="FK788" s="74"/>
      <c r="FL788" s="74"/>
      <c r="FM788" s="74"/>
      <c r="FN788" s="74"/>
      <c r="FO788" s="74"/>
      <c r="FP788" s="74"/>
      <c r="FQ788" s="74"/>
      <c r="FR788" s="74"/>
      <c r="FS788" s="74"/>
      <c r="FT788" s="74"/>
      <c r="FU788" s="74"/>
      <c r="FV788" s="74"/>
      <c r="FW788" s="74"/>
      <c r="FX788" s="74"/>
      <c r="FY788" s="74"/>
      <c r="FZ788" s="74"/>
      <c r="GA788" s="74"/>
      <c r="GB788" s="74"/>
      <c r="GC788" s="74"/>
    </row>
    <row r="789" spans="4:185">
      <c r="D789" s="74"/>
      <c r="E789" s="74"/>
      <c r="F789" s="74"/>
      <c r="G789" s="74"/>
      <c r="H789" s="74"/>
      <c r="I789" s="74"/>
      <c r="J789" s="74"/>
      <c r="K789" s="74"/>
      <c r="L789" s="74"/>
      <c r="M789" s="74"/>
      <c r="N789" s="74"/>
      <c r="O789" s="74"/>
      <c r="P789" s="74"/>
      <c r="Q789" s="74"/>
      <c r="R789" s="74"/>
      <c r="S789" s="74"/>
      <c r="T789" s="74"/>
      <c r="U789" s="74"/>
      <c r="V789" s="74"/>
      <c r="W789" s="74"/>
      <c r="X789" s="74"/>
      <c r="Y789" s="74"/>
      <c r="Z789" s="74"/>
      <c r="AA789" s="74"/>
      <c r="AB789" s="74"/>
      <c r="AC789" s="74"/>
      <c r="AD789" s="74"/>
      <c r="AE789" s="74"/>
      <c r="AF789" s="74"/>
      <c r="AG789" s="74"/>
      <c r="AH789" s="74"/>
      <c r="AI789" s="74"/>
      <c r="AJ789" s="74"/>
      <c r="AK789" s="74"/>
      <c r="AL789" s="74"/>
      <c r="AM789" s="74"/>
      <c r="AN789" s="74"/>
      <c r="AO789" s="74"/>
      <c r="AP789" s="74"/>
      <c r="AQ789" s="74"/>
      <c r="AR789" s="74"/>
      <c r="AS789" s="74"/>
      <c r="AT789" s="74"/>
      <c r="AU789" s="74"/>
      <c r="AV789" s="74"/>
      <c r="AW789" s="74"/>
      <c r="AX789" s="74"/>
      <c r="AY789" s="74"/>
      <c r="AZ789" s="74"/>
      <c r="BA789" s="74"/>
      <c r="BB789" s="74"/>
      <c r="BC789" s="74"/>
      <c r="BD789" s="74"/>
      <c r="BE789" s="74"/>
      <c r="BF789" s="74"/>
      <c r="BG789" s="74"/>
      <c r="BH789" s="74"/>
      <c r="BI789" s="74"/>
      <c r="BJ789" s="74"/>
      <c r="BK789" s="74"/>
      <c r="BL789" s="74"/>
      <c r="BM789" s="74"/>
      <c r="BN789" s="74"/>
      <c r="BO789" s="74"/>
      <c r="BP789" s="74"/>
      <c r="BQ789" s="74"/>
      <c r="BR789" s="74"/>
      <c r="BS789" s="74"/>
      <c r="BT789" s="74"/>
      <c r="BU789" s="74"/>
      <c r="BV789" s="74"/>
      <c r="BW789" s="74"/>
      <c r="BX789" s="74"/>
      <c r="BY789" s="74"/>
      <c r="BZ789" s="74"/>
      <c r="CA789" s="74"/>
      <c r="CB789" s="74"/>
      <c r="CC789" s="74"/>
      <c r="CD789" s="74"/>
      <c r="CE789" s="74"/>
      <c r="CF789" s="74"/>
      <c r="CG789" s="74"/>
      <c r="CH789" s="74"/>
      <c r="CI789" s="74"/>
      <c r="CJ789" s="74"/>
      <c r="CK789" s="74"/>
      <c r="CL789" s="74"/>
      <c r="CM789" s="74"/>
      <c r="CN789" s="74"/>
      <c r="CO789" s="74"/>
      <c r="CP789" s="74"/>
      <c r="CQ789" s="74"/>
      <c r="CR789" s="74"/>
      <c r="CS789" s="74"/>
      <c r="CT789" s="74"/>
      <c r="CU789" s="74"/>
      <c r="CV789" s="74"/>
      <c r="CW789" s="74"/>
      <c r="CX789" s="74"/>
      <c r="CY789" s="74"/>
      <c r="CZ789" s="74"/>
      <c r="DA789" s="74"/>
      <c r="DB789" s="74"/>
      <c r="DC789" s="74"/>
      <c r="DD789" s="74"/>
      <c r="DE789" s="74"/>
      <c r="DF789" s="74"/>
      <c r="DG789" s="74"/>
      <c r="DH789" s="74"/>
      <c r="DI789" s="74"/>
      <c r="DJ789" s="74"/>
      <c r="DK789" s="74"/>
      <c r="DL789" s="74"/>
      <c r="DM789" s="74"/>
      <c r="DN789" s="74"/>
      <c r="DO789" s="74"/>
      <c r="DP789" s="74"/>
      <c r="DQ789" s="74"/>
      <c r="DR789" s="74"/>
      <c r="DS789" s="74"/>
      <c r="DT789" s="74"/>
      <c r="DU789" s="74"/>
      <c r="DV789" s="74"/>
      <c r="DW789" s="74"/>
      <c r="DX789" s="74"/>
      <c r="DY789" s="74"/>
      <c r="DZ789" s="74"/>
      <c r="EA789" s="74"/>
      <c r="EB789" s="74"/>
      <c r="EC789" s="74"/>
      <c r="ED789" s="74"/>
      <c r="EE789" s="74"/>
      <c r="EF789" s="74"/>
      <c r="EG789" s="74"/>
      <c r="EH789" s="74"/>
      <c r="EI789" s="74"/>
      <c r="EJ789" s="74"/>
      <c r="EK789" s="74"/>
      <c r="EL789" s="74"/>
      <c r="EM789" s="74"/>
      <c r="EN789" s="74"/>
      <c r="EO789" s="74"/>
      <c r="EP789" s="74"/>
      <c r="EQ789" s="74"/>
      <c r="ER789" s="74"/>
      <c r="ES789" s="74"/>
      <c r="ET789" s="74"/>
      <c r="EU789" s="74"/>
      <c r="EV789" s="74"/>
      <c r="EW789" s="74"/>
      <c r="EX789" s="74"/>
      <c r="EY789" s="74"/>
      <c r="EZ789" s="74"/>
      <c r="FA789" s="74"/>
      <c r="FB789" s="74"/>
      <c r="FC789" s="74"/>
      <c r="FD789" s="74"/>
      <c r="FE789" s="74"/>
      <c r="FF789" s="74"/>
      <c r="FG789" s="74"/>
      <c r="FH789" s="74"/>
      <c r="FI789" s="74"/>
      <c r="FJ789" s="74"/>
      <c r="FK789" s="74"/>
      <c r="FL789" s="74"/>
      <c r="FM789" s="74"/>
      <c r="FN789" s="74"/>
      <c r="FO789" s="74"/>
      <c r="FP789" s="74"/>
      <c r="FQ789" s="74"/>
      <c r="FR789" s="74"/>
      <c r="FS789" s="74"/>
      <c r="FT789" s="74"/>
      <c r="FU789" s="74"/>
      <c r="FV789" s="74"/>
      <c r="FW789" s="74"/>
      <c r="FX789" s="74"/>
      <c r="FY789" s="74"/>
      <c r="FZ789" s="74"/>
      <c r="GA789" s="74"/>
      <c r="GB789" s="74"/>
      <c r="GC789" s="74"/>
    </row>
    <row r="790" spans="4:185">
      <c r="D790" s="74"/>
      <c r="E790" s="74"/>
      <c r="F790" s="74"/>
      <c r="G790" s="74"/>
      <c r="H790" s="74"/>
      <c r="I790" s="74"/>
      <c r="J790" s="74"/>
      <c r="K790" s="74"/>
      <c r="L790" s="74"/>
      <c r="M790" s="74"/>
      <c r="N790" s="74"/>
      <c r="O790" s="74"/>
      <c r="P790" s="74"/>
      <c r="Q790" s="74"/>
      <c r="R790" s="74"/>
      <c r="S790" s="74"/>
      <c r="T790" s="74"/>
      <c r="U790" s="74"/>
      <c r="V790" s="74"/>
      <c r="W790" s="74"/>
      <c r="X790" s="74"/>
      <c r="Y790" s="74"/>
      <c r="Z790" s="74"/>
      <c r="AA790" s="74"/>
      <c r="AB790" s="74"/>
      <c r="AC790" s="74"/>
      <c r="AD790" s="74"/>
      <c r="AE790" s="74"/>
      <c r="AF790" s="74"/>
      <c r="AG790" s="74"/>
      <c r="AH790" s="74"/>
      <c r="AI790" s="74"/>
      <c r="AJ790" s="74"/>
      <c r="AK790" s="74"/>
      <c r="AL790" s="74"/>
      <c r="AM790" s="74"/>
      <c r="AN790" s="74"/>
      <c r="AO790" s="74"/>
      <c r="AP790" s="74"/>
      <c r="AQ790" s="74"/>
      <c r="AR790" s="74"/>
      <c r="AS790" s="74"/>
      <c r="AT790" s="74"/>
      <c r="AU790" s="74"/>
      <c r="AV790" s="74"/>
      <c r="AW790" s="74"/>
      <c r="AX790" s="74"/>
      <c r="AY790" s="74"/>
      <c r="AZ790" s="74"/>
      <c r="BA790" s="74"/>
      <c r="BB790" s="74"/>
      <c r="BC790" s="74"/>
      <c r="BD790" s="74"/>
      <c r="BE790" s="74"/>
      <c r="BF790" s="74"/>
      <c r="BG790" s="74"/>
      <c r="BH790" s="74"/>
      <c r="BI790" s="74"/>
      <c r="BJ790" s="74"/>
      <c r="BK790" s="74"/>
      <c r="BL790" s="74"/>
      <c r="BM790" s="74"/>
      <c r="BN790" s="74"/>
      <c r="BO790" s="74"/>
      <c r="BP790" s="74"/>
      <c r="BQ790" s="74"/>
      <c r="BR790" s="74"/>
      <c r="BS790" s="74"/>
      <c r="BT790" s="74"/>
      <c r="BU790" s="74"/>
      <c r="BV790" s="74"/>
      <c r="BW790" s="74"/>
      <c r="BX790" s="74"/>
      <c r="BY790" s="74"/>
      <c r="BZ790" s="74"/>
      <c r="CA790" s="74"/>
      <c r="CB790" s="74"/>
      <c r="CC790" s="74"/>
      <c r="CD790" s="74"/>
      <c r="CE790" s="74"/>
      <c r="CF790" s="74"/>
      <c r="CG790" s="74"/>
      <c r="CH790" s="74"/>
      <c r="CI790" s="74"/>
      <c r="CJ790" s="74"/>
      <c r="CK790" s="74"/>
      <c r="CL790" s="74"/>
      <c r="CM790" s="74"/>
      <c r="CN790" s="74"/>
      <c r="CO790" s="74"/>
      <c r="CP790" s="74"/>
      <c r="CQ790" s="74"/>
      <c r="CR790" s="74"/>
      <c r="CS790" s="74"/>
      <c r="CT790" s="74"/>
      <c r="CU790" s="74"/>
      <c r="CV790" s="74"/>
      <c r="CW790" s="74"/>
      <c r="CX790" s="74"/>
      <c r="CY790" s="74"/>
      <c r="CZ790" s="74"/>
      <c r="DA790" s="74"/>
      <c r="DB790" s="74"/>
      <c r="DC790" s="74"/>
      <c r="DD790" s="74"/>
      <c r="DE790" s="74"/>
      <c r="DF790" s="74"/>
      <c r="DG790" s="74"/>
      <c r="DH790" s="74"/>
      <c r="DI790" s="74"/>
      <c r="DJ790" s="74"/>
      <c r="DK790" s="74"/>
      <c r="DL790" s="74"/>
      <c r="DM790" s="74"/>
      <c r="DN790" s="74"/>
      <c r="DO790" s="74"/>
      <c r="DP790" s="74"/>
      <c r="DQ790" s="74"/>
      <c r="DR790" s="74"/>
      <c r="DS790" s="74"/>
      <c r="DT790" s="74"/>
      <c r="DU790" s="74"/>
      <c r="DV790" s="74"/>
      <c r="DW790" s="74"/>
      <c r="DX790" s="74"/>
      <c r="DY790" s="74"/>
      <c r="DZ790" s="74"/>
      <c r="EA790" s="74"/>
      <c r="EB790" s="74"/>
      <c r="EC790" s="74"/>
      <c r="ED790" s="74"/>
      <c r="EE790" s="74"/>
      <c r="EF790" s="74"/>
      <c r="EG790" s="74"/>
      <c r="EH790" s="74"/>
      <c r="EI790" s="74"/>
      <c r="EJ790" s="74"/>
      <c r="EK790" s="74"/>
      <c r="EL790" s="74"/>
      <c r="EM790" s="74"/>
      <c r="EN790" s="74"/>
      <c r="EO790" s="74"/>
      <c r="EP790" s="74"/>
      <c r="EQ790" s="74"/>
      <c r="ER790" s="74"/>
      <c r="ES790" s="74"/>
      <c r="ET790" s="74"/>
      <c r="EU790" s="74"/>
      <c r="EV790" s="74"/>
      <c r="EW790" s="74"/>
      <c r="EX790" s="74"/>
      <c r="EY790" s="74"/>
      <c r="EZ790" s="74"/>
      <c r="FA790" s="74"/>
      <c r="FB790" s="74"/>
      <c r="FC790" s="74"/>
      <c r="FD790" s="74"/>
      <c r="FE790" s="74"/>
      <c r="FF790" s="74"/>
      <c r="FG790" s="74"/>
      <c r="FH790" s="74"/>
      <c r="FI790" s="74"/>
      <c r="FJ790" s="74"/>
      <c r="FK790" s="74"/>
      <c r="FL790" s="74"/>
      <c r="FM790" s="74"/>
      <c r="FN790" s="74"/>
      <c r="FO790" s="74"/>
      <c r="FP790" s="74"/>
      <c r="FQ790" s="74"/>
      <c r="FR790" s="74"/>
      <c r="FS790" s="74"/>
      <c r="FT790" s="74"/>
      <c r="FU790" s="74"/>
      <c r="FV790" s="74"/>
      <c r="FW790" s="74"/>
      <c r="FX790" s="74"/>
      <c r="FY790" s="74"/>
      <c r="FZ790" s="74"/>
      <c r="GA790" s="74"/>
      <c r="GB790" s="74"/>
      <c r="GC790" s="74"/>
    </row>
    <row r="791" spans="4:185">
      <c r="D791" s="74"/>
      <c r="E791" s="74"/>
      <c r="F791" s="74"/>
      <c r="G791" s="74"/>
      <c r="H791" s="74"/>
      <c r="I791" s="74"/>
      <c r="J791" s="74"/>
      <c r="K791" s="74"/>
      <c r="L791" s="74"/>
      <c r="M791" s="74"/>
      <c r="N791" s="74"/>
      <c r="O791" s="74"/>
      <c r="P791" s="74"/>
      <c r="Q791" s="74"/>
      <c r="R791" s="74"/>
      <c r="S791" s="74"/>
      <c r="T791" s="74"/>
      <c r="U791" s="74"/>
      <c r="V791" s="74"/>
      <c r="W791" s="74"/>
      <c r="X791" s="74"/>
      <c r="Y791" s="74"/>
      <c r="Z791" s="74"/>
      <c r="AA791" s="74"/>
      <c r="AB791" s="74"/>
      <c r="AC791" s="74"/>
      <c r="AD791" s="74"/>
      <c r="AE791" s="74"/>
      <c r="AF791" s="74"/>
      <c r="AG791" s="74"/>
      <c r="AH791" s="74"/>
      <c r="AI791" s="74"/>
      <c r="AJ791" s="74"/>
      <c r="AK791" s="74"/>
      <c r="AL791" s="74"/>
      <c r="AM791" s="74"/>
      <c r="AN791" s="74"/>
      <c r="AO791" s="74"/>
      <c r="AP791" s="74"/>
      <c r="AQ791" s="74"/>
      <c r="AR791" s="74"/>
      <c r="AS791" s="74"/>
      <c r="AT791" s="74"/>
      <c r="AU791" s="74"/>
      <c r="AV791" s="74"/>
      <c r="AW791" s="74"/>
      <c r="AX791" s="74"/>
      <c r="AY791" s="74"/>
      <c r="AZ791" s="74"/>
      <c r="BA791" s="74"/>
      <c r="BB791" s="74"/>
      <c r="BC791" s="74"/>
      <c r="BD791" s="74"/>
      <c r="BE791" s="74"/>
      <c r="BF791" s="74"/>
      <c r="BG791" s="74"/>
      <c r="BH791" s="74"/>
      <c r="BI791" s="74"/>
      <c r="BJ791" s="74"/>
      <c r="BK791" s="74"/>
      <c r="BL791" s="74"/>
      <c r="BM791" s="74"/>
      <c r="BN791" s="74"/>
      <c r="BO791" s="74"/>
      <c r="BP791" s="74"/>
      <c r="BQ791" s="74"/>
      <c r="BR791" s="74"/>
      <c r="BS791" s="74"/>
      <c r="BT791" s="74"/>
      <c r="BU791" s="74"/>
      <c r="BV791" s="74"/>
      <c r="BW791" s="74"/>
      <c r="BX791" s="74"/>
      <c r="BY791" s="74"/>
      <c r="BZ791" s="74"/>
      <c r="CA791" s="74"/>
      <c r="CB791" s="74"/>
      <c r="CC791" s="74"/>
      <c r="CD791" s="74"/>
      <c r="CE791" s="74"/>
      <c r="CF791" s="74"/>
      <c r="CG791" s="74"/>
      <c r="CH791" s="74"/>
      <c r="CI791" s="74"/>
      <c r="CJ791" s="74"/>
      <c r="CK791" s="74"/>
      <c r="CL791" s="74"/>
      <c r="CM791" s="74"/>
      <c r="CN791" s="74"/>
      <c r="CO791" s="74"/>
      <c r="CP791" s="74"/>
      <c r="CQ791" s="74"/>
      <c r="CR791" s="74"/>
      <c r="CS791" s="74"/>
      <c r="CT791" s="74"/>
      <c r="CU791" s="74"/>
      <c r="CV791" s="74"/>
      <c r="CW791" s="74"/>
      <c r="CX791" s="74"/>
      <c r="CY791" s="74"/>
      <c r="CZ791" s="74"/>
      <c r="DA791" s="74"/>
      <c r="DB791" s="74"/>
      <c r="DC791" s="74"/>
      <c r="DD791" s="74"/>
      <c r="DE791" s="74"/>
      <c r="DF791" s="74"/>
      <c r="DG791" s="74"/>
      <c r="DH791" s="74"/>
      <c r="DI791" s="74"/>
      <c r="DJ791" s="74"/>
      <c r="DK791" s="74"/>
      <c r="DL791" s="74"/>
      <c r="DM791" s="74"/>
      <c r="DN791" s="74"/>
      <c r="DO791" s="74"/>
      <c r="DP791" s="74"/>
      <c r="DQ791" s="74"/>
      <c r="DR791" s="74"/>
      <c r="DS791" s="74"/>
      <c r="DT791" s="74"/>
      <c r="DU791" s="74"/>
      <c r="DV791" s="74"/>
      <c r="DW791" s="74"/>
      <c r="DX791" s="74"/>
      <c r="DY791" s="74"/>
      <c r="DZ791" s="74"/>
      <c r="EA791" s="74"/>
      <c r="EB791" s="74"/>
      <c r="EC791" s="74"/>
      <c r="ED791" s="74"/>
      <c r="EE791" s="74"/>
      <c r="EF791" s="74"/>
      <c r="EG791" s="74"/>
      <c r="EH791" s="74"/>
      <c r="EI791" s="74"/>
      <c r="EJ791" s="74"/>
      <c r="EK791" s="74"/>
      <c r="EL791" s="74"/>
      <c r="EM791" s="74"/>
      <c r="EN791" s="74"/>
      <c r="EO791" s="74"/>
      <c r="EP791" s="74"/>
      <c r="EQ791" s="74"/>
      <c r="ER791" s="74"/>
      <c r="ES791" s="74"/>
      <c r="ET791" s="74"/>
      <c r="EU791" s="74"/>
      <c r="EV791" s="74"/>
      <c r="EW791" s="74"/>
      <c r="EX791" s="74"/>
      <c r="EY791" s="74"/>
      <c r="EZ791" s="74"/>
      <c r="FA791" s="74"/>
      <c r="FB791" s="74"/>
      <c r="FC791" s="74"/>
      <c r="FD791" s="74"/>
      <c r="FE791" s="74"/>
      <c r="FF791" s="74"/>
      <c r="FG791" s="74"/>
      <c r="FH791" s="74"/>
      <c r="FI791" s="74"/>
      <c r="FJ791" s="74"/>
      <c r="FK791" s="74"/>
      <c r="FL791" s="74"/>
      <c r="FM791" s="74"/>
      <c r="FN791" s="74"/>
      <c r="FO791" s="74"/>
      <c r="FP791" s="74"/>
      <c r="FQ791" s="74"/>
      <c r="FR791" s="74"/>
      <c r="FS791" s="74"/>
      <c r="FT791" s="74"/>
      <c r="FU791" s="74"/>
      <c r="FV791" s="74"/>
      <c r="FW791" s="74"/>
      <c r="FX791" s="74"/>
      <c r="FY791" s="74"/>
      <c r="FZ791" s="74"/>
      <c r="GA791" s="74"/>
      <c r="GB791" s="74"/>
      <c r="GC791" s="74"/>
    </row>
    <row r="792" spans="4:185">
      <c r="D792" s="74"/>
      <c r="E792" s="74"/>
      <c r="F792" s="74"/>
      <c r="G792" s="74"/>
      <c r="H792" s="74"/>
      <c r="I792" s="74"/>
      <c r="J792" s="74"/>
      <c r="K792" s="74"/>
      <c r="L792" s="74"/>
      <c r="M792" s="74"/>
      <c r="N792" s="74"/>
      <c r="O792" s="74"/>
      <c r="P792" s="74"/>
      <c r="Q792" s="74"/>
      <c r="R792" s="74"/>
      <c r="S792" s="74"/>
      <c r="T792" s="74"/>
      <c r="U792" s="74"/>
      <c r="V792" s="74"/>
      <c r="W792" s="74"/>
      <c r="X792" s="74"/>
      <c r="Y792" s="74"/>
      <c r="Z792" s="74"/>
      <c r="AA792" s="74"/>
      <c r="AB792" s="74"/>
      <c r="AC792" s="74"/>
      <c r="AD792" s="74"/>
      <c r="AE792" s="74"/>
      <c r="AF792" s="74"/>
      <c r="AG792" s="74"/>
      <c r="AH792" s="74"/>
      <c r="AI792" s="74"/>
      <c r="AJ792" s="74"/>
      <c r="AK792" s="74"/>
      <c r="AL792" s="74"/>
      <c r="AM792" s="74"/>
      <c r="AN792" s="74"/>
      <c r="AO792" s="74"/>
      <c r="AP792" s="74"/>
      <c r="AQ792" s="74"/>
      <c r="AR792" s="74"/>
      <c r="AS792" s="74"/>
      <c r="AT792" s="74"/>
      <c r="AU792" s="74"/>
      <c r="AV792" s="74"/>
      <c r="AW792" s="74"/>
      <c r="AX792" s="74"/>
      <c r="AY792" s="74"/>
      <c r="AZ792" s="74"/>
      <c r="BA792" s="74"/>
      <c r="BB792" s="74"/>
      <c r="BC792" s="74"/>
      <c r="BD792" s="74"/>
      <c r="BE792" s="74"/>
      <c r="BF792" s="74"/>
      <c r="BG792" s="74"/>
      <c r="BH792" s="74"/>
      <c r="BI792" s="74"/>
      <c r="BJ792" s="74"/>
      <c r="BK792" s="74"/>
      <c r="BL792" s="74"/>
      <c r="BM792" s="74"/>
      <c r="BN792" s="74"/>
      <c r="BO792" s="74"/>
      <c r="BP792" s="74"/>
      <c r="BQ792" s="74"/>
      <c r="BR792" s="74"/>
      <c r="BS792" s="74"/>
      <c r="BT792" s="74"/>
      <c r="BU792" s="74"/>
      <c r="BV792" s="74"/>
      <c r="BW792" s="74"/>
      <c r="BX792" s="74"/>
      <c r="BY792" s="74"/>
      <c r="BZ792" s="74"/>
      <c r="CA792" s="74"/>
      <c r="CB792" s="74"/>
      <c r="CC792" s="74"/>
      <c r="CD792" s="74"/>
      <c r="CE792" s="74"/>
      <c r="CF792" s="74"/>
      <c r="CG792" s="74"/>
      <c r="CH792" s="74"/>
      <c r="CI792" s="74"/>
      <c r="CJ792" s="74"/>
      <c r="CK792" s="74"/>
      <c r="CL792" s="74"/>
      <c r="CM792" s="74"/>
      <c r="CN792" s="74"/>
      <c r="CO792" s="74"/>
      <c r="CP792" s="74"/>
      <c r="CQ792" s="74"/>
      <c r="CR792" s="74"/>
      <c r="CS792" s="74"/>
      <c r="CT792" s="74"/>
      <c r="CU792" s="74"/>
      <c r="CV792" s="74"/>
      <c r="CW792" s="74"/>
      <c r="CX792" s="74"/>
      <c r="CY792" s="74"/>
      <c r="CZ792" s="74"/>
      <c r="DA792" s="74"/>
      <c r="DB792" s="74"/>
      <c r="DC792" s="74"/>
      <c r="DD792" s="74"/>
      <c r="DE792" s="74"/>
      <c r="DF792" s="74"/>
      <c r="DG792" s="74"/>
      <c r="DH792" s="74"/>
      <c r="DI792" s="74"/>
      <c r="DJ792" s="74"/>
      <c r="DK792" s="74"/>
      <c r="DL792" s="74"/>
      <c r="DM792" s="74"/>
      <c r="DN792" s="74"/>
      <c r="DO792" s="74"/>
      <c r="DP792" s="74"/>
      <c r="DQ792" s="74"/>
      <c r="DR792" s="74"/>
      <c r="DS792" s="74"/>
      <c r="DT792" s="74"/>
      <c r="DU792" s="74"/>
      <c r="DV792" s="74"/>
      <c r="DW792" s="74"/>
      <c r="DX792" s="74"/>
      <c r="DY792" s="74"/>
      <c r="DZ792" s="74"/>
      <c r="EA792" s="74"/>
      <c r="EB792" s="74"/>
      <c r="EC792" s="74"/>
      <c r="ED792" s="74"/>
      <c r="EE792" s="74"/>
      <c r="EF792" s="74"/>
      <c r="EG792" s="74"/>
      <c r="EH792" s="74"/>
      <c r="EI792" s="74"/>
      <c r="EJ792" s="74"/>
      <c r="EK792" s="74"/>
      <c r="EL792" s="74"/>
      <c r="EM792" s="74"/>
      <c r="EN792" s="74"/>
      <c r="EO792" s="74"/>
      <c r="EP792" s="74"/>
      <c r="EQ792" s="74"/>
      <c r="ER792" s="74"/>
      <c r="ES792" s="74"/>
      <c r="ET792" s="74"/>
      <c r="EU792" s="74"/>
      <c r="EV792" s="74"/>
      <c r="EW792" s="74"/>
      <c r="EX792" s="74"/>
      <c r="EY792" s="74"/>
      <c r="EZ792" s="74"/>
      <c r="FA792" s="74"/>
      <c r="FB792" s="74"/>
      <c r="FC792" s="74"/>
      <c r="FD792" s="74"/>
      <c r="FE792" s="74"/>
      <c r="FF792" s="74"/>
      <c r="FG792" s="74"/>
      <c r="FH792" s="74"/>
      <c r="FI792" s="74"/>
      <c r="FJ792" s="74"/>
      <c r="FK792" s="74"/>
      <c r="FL792" s="74"/>
      <c r="FM792" s="74"/>
      <c r="FN792" s="74"/>
      <c r="FO792" s="74"/>
      <c r="FP792" s="74"/>
      <c r="FQ792" s="74"/>
      <c r="FR792" s="74"/>
      <c r="FS792" s="74"/>
      <c r="FT792" s="74"/>
      <c r="FU792" s="74"/>
      <c r="FV792" s="74"/>
      <c r="FW792" s="74"/>
      <c r="FX792" s="74"/>
      <c r="FY792" s="74"/>
      <c r="FZ792" s="74"/>
      <c r="GA792" s="74"/>
      <c r="GB792" s="74"/>
      <c r="GC792" s="74"/>
    </row>
    <row r="793" spans="4:185">
      <c r="D793" s="74"/>
      <c r="E793" s="74"/>
      <c r="F793" s="74"/>
      <c r="G793" s="74"/>
      <c r="H793" s="74"/>
      <c r="I793" s="74"/>
      <c r="J793" s="74"/>
      <c r="K793" s="74"/>
      <c r="L793" s="74"/>
      <c r="M793" s="74"/>
      <c r="N793" s="74"/>
      <c r="O793" s="74"/>
      <c r="P793" s="74"/>
      <c r="Q793" s="74"/>
      <c r="R793" s="74"/>
      <c r="S793" s="74"/>
      <c r="T793" s="74"/>
      <c r="U793" s="74"/>
      <c r="V793" s="74"/>
      <c r="W793" s="74"/>
      <c r="X793" s="74"/>
      <c r="Y793" s="74"/>
      <c r="Z793" s="74"/>
      <c r="AA793" s="74"/>
      <c r="AB793" s="74"/>
      <c r="AC793" s="74"/>
      <c r="AD793" s="74"/>
      <c r="AE793" s="74"/>
      <c r="AF793" s="74"/>
      <c r="AG793" s="74"/>
      <c r="AH793" s="74"/>
      <c r="AI793" s="74"/>
      <c r="AJ793" s="74"/>
      <c r="AK793" s="74"/>
      <c r="AL793" s="74"/>
      <c r="AM793" s="74"/>
      <c r="AN793" s="74"/>
      <c r="AO793" s="74"/>
      <c r="AP793" s="74"/>
      <c r="AQ793" s="74"/>
      <c r="AR793" s="74"/>
      <c r="AS793" s="74"/>
      <c r="AT793" s="74"/>
      <c r="AU793" s="74"/>
      <c r="AV793" s="74"/>
      <c r="AW793" s="74"/>
      <c r="AX793" s="74"/>
      <c r="AY793" s="74"/>
      <c r="AZ793" s="74"/>
      <c r="BA793" s="74"/>
      <c r="BB793" s="74"/>
      <c r="BC793" s="74"/>
      <c r="BD793" s="74"/>
      <c r="BE793" s="74"/>
      <c r="BF793" s="74"/>
      <c r="BG793" s="74"/>
      <c r="BH793" s="74"/>
      <c r="BI793" s="74"/>
      <c r="BJ793" s="74"/>
      <c r="BK793" s="74"/>
      <c r="BL793" s="74"/>
      <c r="BM793" s="74"/>
      <c r="BN793" s="74"/>
      <c r="BO793" s="74"/>
      <c r="BP793" s="74"/>
      <c r="BQ793" s="74"/>
      <c r="BR793" s="74"/>
      <c r="BS793" s="74"/>
      <c r="BT793" s="74"/>
      <c r="BU793" s="74"/>
      <c r="BV793" s="74"/>
      <c r="BW793" s="74"/>
      <c r="BX793" s="74"/>
      <c r="BY793" s="74"/>
      <c r="BZ793" s="74"/>
      <c r="CA793" s="74"/>
      <c r="CB793" s="74"/>
      <c r="CC793" s="74"/>
      <c r="CD793" s="74"/>
      <c r="CE793" s="74"/>
      <c r="CF793" s="74"/>
      <c r="CG793" s="74"/>
      <c r="CH793" s="74"/>
      <c r="CI793" s="74"/>
      <c r="CJ793" s="74"/>
      <c r="CK793" s="74"/>
      <c r="CL793" s="74"/>
      <c r="CM793" s="74"/>
      <c r="CN793" s="74"/>
      <c r="CO793" s="74"/>
      <c r="CP793" s="74"/>
      <c r="CQ793" s="74"/>
      <c r="CR793" s="74"/>
      <c r="CS793" s="74"/>
      <c r="CT793" s="74"/>
      <c r="CU793" s="74"/>
      <c r="CV793" s="74"/>
      <c r="CW793" s="74"/>
      <c r="CX793" s="74"/>
      <c r="CY793" s="74"/>
      <c r="CZ793" s="74"/>
      <c r="DA793" s="74"/>
      <c r="DB793" s="74"/>
      <c r="DC793" s="74"/>
      <c r="DD793" s="74"/>
      <c r="DE793" s="74"/>
      <c r="DF793" s="74"/>
      <c r="DG793" s="74"/>
      <c r="DH793" s="74"/>
      <c r="DI793" s="74"/>
      <c r="DJ793" s="74"/>
      <c r="DK793" s="74"/>
      <c r="DL793" s="74"/>
      <c r="DM793" s="74"/>
      <c r="DN793" s="74"/>
      <c r="DO793" s="74"/>
      <c r="DP793" s="74"/>
      <c r="DQ793" s="74"/>
      <c r="DR793" s="74"/>
      <c r="DS793" s="74"/>
      <c r="DT793" s="74"/>
      <c r="DU793" s="74"/>
      <c r="DV793" s="74"/>
      <c r="DW793" s="74"/>
      <c r="DX793" s="74"/>
      <c r="DY793" s="74"/>
      <c r="DZ793" s="74"/>
      <c r="EA793" s="74"/>
      <c r="EB793" s="74"/>
      <c r="EC793" s="74"/>
      <c r="ED793" s="74"/>
      <c r="EE793" s="74"/>
      <c r="EF793" s="74"/>
      <c r="EG793" s="74"/>
      <c r="EH793" s="74"/>
      <c r="EI793" s="74"/>
      <c r="EJ793" s="74"/>
      <c r="EK793" s="74"/>
      <c r="EL793" s="74"/>
      <c r="EM793" s="74"/>
      <c r="EN793" s="74"/>
      <c r="EO793" s="74"/>
      <c r="EP793" s="74"/>
      <c r="EQ793" s="74"/>
      <c r="ER793" s="74"/>
      <c r="ES793" s="74"/>
      <c r="ET793" s="74"/>
      <c r="EU793" s="74"/>
      <c r="EV793" s="74"/>
      <c r="EW793" s="74"/>
      <c r="EX793" s="74"/>
      <c r="EY793" s="74"/>
      <c r="EZ793" s="74"/>
      <c r="FA793" s="74"/>
      <c r="FB793" s="74"/>
      <c r="FC793" s="74"/>
      <c r="FD793" s="74"/>
      <c r="FE793" s="74"/>
      <c r="FF793" s="74"/>
      <c r="FG793" s="74"/>
      <c r="FH793" s="74"/>
      <c r="FI793" s="74"/>
      <c r="FJ793" s="74"/>
      <c r="FK793" s="74"/>
      <c r="FL793" s="74"/>
      <c r="FM793" s="74"/>
      <c r="FN793" s="74"/>
      <c r="FO793" s="74"/>
      <c r="FP793" s="74"/>
      <c r="FQ793" s="74"/>
      <c r="FR793" s="74"/>
      <c r="FS793" s="74"/>
      <c r="FT793" s="74"/>
      <c r="FU793" s="74"/>
      <c r="FV793" s="74"/>
      <c r="FW793" s="74"/>
      <c r="FX793" s="74"/>
      <c r="FY793" s="74"/>
      <c r="FZ793" s="74"/>
      <c r="GA793" s="74"/>
      <c r="GB793" s="74"/>
      <c r="GC793" s="74"/>
    </row>
    <row r="794" spans="4:185">
      <c r="D794" s="74"/>
      <c r="E794" s="74"/>
      <c r="F794" s="74"/>
      <c r="G794" s="74"/>
      <c r="H794" s="74"/>
      <c r="I794" s="74"/>
      <c r="J794" s="74"/>
      <c r="K794" s="74"/>
      <c r="L794" s="74"/>
      <c r="M794" s="74"/>
      <c r="N794" s="74"/>
      <c r="O794" s="74"/>
      <c r="P794" s="74"/>
      <c r="Q794" s="74"/>
      <c r="R794" s="74"/>
      <c r="S794" s="74"/>
      <c r="T794" s="74"/>
      <c r="U794" s="74"/>
      <c r="V794" s="74"/>
      <c r="W794" s="74"/>
      <c r="X794" s="74"/>
      <c r="Y794" s="74"/>
      <c r="Z794" s="74"/>
      <c r="AA794" s="74"/>
      <c r="AB794" s="74"/>
      <c r="AC794" s="74"/>
      <c r="AD794" s="74"/>
      <c r="AE794" s="74"/>
      <c r="AF794" s="74"/>
      <c r="AG794" s="74"/>
      <c r="AH794" s="74"/>
      <c r="AI794" s="74"/>
      <c r="AJ794" s="74"/>
      <c r="AK794" s="74"/>
      <c r="AL794" s="74"/>
      <c r="AM794" s="74"/>
      <c r="AN794" s="74"/>
      <c r="AO794" s="74"/>
      <c r="AP794" s="74"/>
      <c r="AQ794" s="74"/>
      <c r="AR794" s="74"/>
      <c r="AS794" s="74"/>
      <c r="AT794" s="74"/>
      <c r="AU794" s="74"/>
      <c r="AV794" s="74"/>
      <c r="AW794" s="74"/>
      <c r="AX794" s="74"/>
      <c r="AY794" s="74"/>
      <c r="AZ794" s="74"/>
      <c r="BA794" s="74"/>
      <c r="BB794" s="74"/>
      <c r="BC794" s="74"/>
      <c r="BD794" s="74"/>
      <c r="BE794" s="74"/>
      <c r="BF794" s="74"/>
      <c r="BG794" s="74"/>
      <c r="BH794" s="74"/>
      <c r="BI794" s="74"/>
      <c r="BJ794" s="74"/>
      <c r="BK794" s="74"/>
      <c r="BL794" s="74"/>
      <c r="BM794" s="74"/>
      <c r="BN794" s="74"/>
      <c r="BO794" s="74"/>
      <c r="BP794" s="74"/>
      <c r="BQ794" s="74"/>
      <c r="BR794" s="74"/>
      <c r="BS794" s="74"/>
      <c r="BT794" s="74"/>
      <c r="BU794" s="74"/>
      <c r="BV794" s="74"/>
      <c r="BW794" s="74"/>
      <c r="BX794" s="74"/>
      <c r="BY794" s="74"/>
      <c r="BZ794" s="74"/>
      <c r="CA794" s="74"/>
      <c r="CB794" s="74"/>
      <c r="CC794" s="74"/>
      <c r="CD794" s="74"/>
      <c r="CE794" s="74"/>
      <c r="CF794" s="74"/>
      <c r="CG794" s="74"/>
      <c r="CH794" s="74"/>
      <c r="CI794" s="74"/>
      <c r="CJ794" s="74"/>
      <c r="CK794" s="74"/>
      <c r="CL794" s="74"/>
      <c r="CM794" s="74"/>
      <c r="CN794" s="74"/>
      <c r="CO794" s="74"/>
      <c r="CP794" s="74"/>
      <c r="CQ794" s="74"/>
      <c r="CR794" s="74"/>
      <c r="CS794" s="74"/>
      <c r="CT794" s="74"/>
      <c r="CU794" s="74"/>
      <c r="CV794" s="74"/>
      <c r="CW794" s="74"/>
      <c r="CX794" s="74"/>
      <c r="CY794" s="74"/>
      <c r="CZ794" s="74"/>
      <c r="DA794" s="74"/>
      <c r="DB794" s="74"/>
      <c r="DC794" s="74"/>
      <c r="DD794" s="74"/>
      <c r="DE794" s="74"/>
      <c r="DF794" s="74"/>
      <c r="DG794" s="74"/>
      <c r="DH794" s="74"/>
      <c r="DI794" s="74"/>
      <c r="DJ794" s="74"/>
      <c r="DK794" s="74"/>
      <c r="DL794" s="74"/>
      <c r="DM794" s="74"/>
      <c r="DN794" s="74"/>
      <c r="DO794" s="74"/>
      <c r="DP794" s="74"/>
      <c r="DQ794" s="74"/>
      <c r="DR794" s="74"/>
      <c r="DS794" s="74"/>
      <c r="DT794" s="74"/>
      <c r="DU794" s="74"/>
      <c r="DV794" s="74"/>
      <c r="DW794" s="74"/>
      <c r="DX794" s="74"/>
      <c r="DY794" s="74"/>
      <c r="DZ794" s="74"/>
      <c r="EA794" s="74"/>
      <c r="EB794" s="74"/>
      <c r="EC794" s="74"/>
      <c r="ED794" s="74"/>
      <c r="EE794" s="74"/>
      <c r="EF794" s="74"/>
      <c r="EG794" s="74"/>
      <c r="EH794" s="74"/>
      <c r="EI794" s="74"/>
      <c r="EJ794" s="74"/>
      <c r="EK794" s="74"/>
      <c r="EL794" s="74"/>
      <c r="EM794" s="74"/>
      <c r="EN794" s="74"/>
      <c r="EO794" s="74"/>
      <c r="EP794" s="74"/>
      <c r="EQ794" s="74"/>
      <c r="ER794" s="74"/>
      <c r="ES794" s="74"/>
      <c r="ET794" s="74"/>
      <c r="EU794" s="74"/>
      <c r="EV794" s="74"/>
      <c r="EW794" s="74"/>
      <c r="EX794" s="74"/>
      <c r="EY794" s="74"/>
      <c r="EZ794" s="74"/>
      <c r="FA794" s="74"/>
      <c r="FB794" s="74"/>
      <c r="FC794" s="74"/>
      <c r="FD794" s="74"/>
      <c r="FE794" s="74"/>
      <c r="FF794" s="74"/>
      <c r="FG794" s="74"/>
      <c r="FH794" s="74"/>
      <c r="FI794" s="74"/>
      <c r="FJ794" s="74"/>
      <c r="FK794" s="74"/>
      <c r="FL794" s="74"/>
      <c r="FM794" s="74"/>
      <c r="FN794" s="74"/>
      <c r="FO794" s="74"/>
      <c r="FP794" s="74"/>
      <c r="FQ794" s="74"/>
      <c r="FR794" s="74"/>
      <c r="FS794" s="74"/>
      <c r="FT794" s="74"/>
      <c r="FU794" s="74"/>
      <c r="FV794" s="74"/>
      <c r="FW794" s="74"/>
      <c r="FX794" s="74"/>
      <c r="FY794" s="74"/>
      <c r="FZ794" s="74"/>
      <c r="GA794" s="74"/>
      <c r="GB794" s="74"/>
      <c r="GC794" s="74"/>
    </row>
    <row r="795" spans="4:185">
      <c r="D795" s="74"/>
      <c r="E795" s="74"/>
      <c r="F795" s="74"/>
      <c r="G795" s="74"/>
      <c r="H795" s="74"/>
      <c r="I795" s="74"/>
      <c r="J795" s="74"/>
      <c r="K795" s="74"/>
      <c r="L795" s="74"/>
      <c r="M795" s="74"/>
      <c r="N795" s="74"/>
      <c r="O795" s="74"/>
      <c r="P795" s="74"/>
      <c r="Q795" s="74"/>
      <c r="R795" s="74"/>
      <c r="S795" s="74"/>
      <c r="T795" s="74"/>
      <c r="U795" s="74"/>
      <c r="V795" s="74"/>
      <c r="W795" s="74"/>
      <c r="X795" s="74"/>
      <c r="Y795" s="74"/>
      <c r="Z795" s="74"/>
      <c r="AA795" s="74"/>
      <c r="AB795" s="74"/>
      <c r="AC795" s="74"/>
      <c r="AD795" s="74"/>
      <c r="AE795" s="74"/>
      <c r="AF795" s="74"/>
      <c r="AG795" s="74"/>
      <c r="AH795" s="74"/>
      <c r="AI795" s="74"/>
      <c r="AJ795" s="74"/>
      <c r="AK795" s="74"/>
      <c r="AL795" s="74"/>
      <c r="AM795" s="74"/>
      <c r="AN795" s="74"/>
      <c r="AO795" s="74"/>
      <c r="AP795" s="74"/>
      <c r="AQ795" s="74"/>
      <c r="AR795" s="74"/>
      <c r="AS795" s="74"/>
      <c r="AT795" s="74"/>
      <c r="AU795" s="74"/>
      <c r="AV795" s="74"/>
      <c r="AW795" s="74"/>
      <c r="AX795" s="74"/>
      <c r="AY795" s="74"/>
      <c r="AZ795" s="74"/>
      <c r="BA795" s="74"/>
      <c r="BB795" s="74"/>
      <c r="BC795" s="74"/>
      <c r="BD795" s="74"/>
      <c r="BE795" s="74"/>
      <c r="BF795" s="74"/>
      <c r="BG795" s="74"/>
      <c r="BH795" s="74"/>
      <c r="BI795" s="74"/>
      <c r="BJ795" s="74"/>
      <c r="BK795" s="74"/>
      <c r="BL795" s="74"/>
      <c r="BM795" s="74"/>
      <c r="BN795" s="74"/>
      <c r="BO795" s="74"/>
      <c r="BP795" s="74"/>
      <c r="BQ795" s="74"/>
      <c r="BR795" s="74"/>
      <c r="BS795" s="74"/>
      <c r="BT795" s="74"/>
      <c r="BU795" s="74"/>
      <c r="BV795" s="74"/>
      <c r="BW795" s="74"/>
      <c r="BX795" s="74"/>
      <c r="BY795" s="74"/>
      <c r="BZ795" s="74"/>
      <c r="CA795" s="74"/>
      <c r="CB795" s="74"/>
      <c r="CC795" s="74"/>
      <c r="CD795" s="74"/>
      <c r="CE795" s="74"/>
      <c r="CF795" s="74"/>
      <c r="CG795" s="74"/>
      <c r="CH795" s="74"/>
      <c r="CI795" s="74"/>
      <c r="CJ795" s="74"/>
      <c r="CK795" s="74"/>
      <c r="CL795" s="74"/>
      <c r="CM795" s="74"/>
      <c r="CN795" s="74"/>
      <c r="CO795" s="74"/>
      <c r="CP795" s="74"/>
      <c r="CQ795" s="74"/>
      <c r="CR795" s="74"/>
      <c r="CS795" s="74"/>
      <c r="CT795" s="74"/>
      <c r="CU795" s="74"/>
      <c r="CV795" s="74"/>
      <c r="CW795" s="74"/>
      <c r="CX795" s="74"/>
      <c r="CY795" s="74"/>
      <c r="CZ795" s="74"/>
      <c r="DA795" s="74"/>
      <c r="DB795" s="74"/>
      <c r="DC795" s="74"/>
      <c r="DD795" s="74"/>
      <c r="DE795" s="74"/>
      <c r="DF795" s="74"/>
      <c r="DG795" s="74"/>
      <c r="DH795" s="74"/>
      <c r="DI795" s="74"/>
      <c r="DJ795" s="74"/>
      <c r="DK795" s="74"/>
      <c r="DL795" s="74"/>
      <c r="DM795" s="74"/>
      <c r="DN795" s="74"/>
      <c r="DO795" s="74"/>
      <c r="DP795" s="74"/>
      <c r="DQ795" s="74"/>
      <c r="DR795" s="74"/>
      <c r="DS795" s="74"/>
      <c r="DT795" s="74"/>
      <c r="DU795" s="74"/>
      <c r="DV795" s="74"/>
      <c r="DW795" s="74"/>
      <c r="DX795" s="74"/>
      <c r="DY795" s="74"/>
      <c r="DZ795" s="74"/>
      <c r="EA795" s="74"/>
      <c r="EB795" s="74"/>
      <c r="EC795" s="74"/>
      <c r="ED795" s="74"/>
      <c r="EE795" s="74"/>
      <c r="EF795" s="74"/>
      <c r="EG795" s="74"/>
      <c r="EH795" s="74"/>
      <c r="EI795" s="74"/>
      <c r="EJ795" s="74"/>
      <c r="EK795" s="74"/>
      <c r="EL795" s="74"/>
      <c r="EM795" s="74"/>
      <c r="EN795" s="74"/>
      <c r="EO795" s="74"/>
      <c r="EP795" s="74"/>
      <c r="EQ795" s="74"/>
      <c r="ER795" s="74"/>
      <c r="ES795" s="74"/>
      <c r="ET795" s="74"/>
      <c r="EU795" s="74"/>
      <c r="EV795" s="74"/>
      <c r="EW795" s="74"/>
      <c r="EX795" s="74"/>
      <c r="EY795" s="74"/>
      <c r="EZ795" s="74"/>
      <c r="FA795" s="74"/>
      <c r="FB795" s="74"/>
      <c r="FC795" s="74"/>
      <c r="FD795" s="74"/>
      <c r="FE795" s="74"/>
      <c r="FF795" s="74"/>
      <c r="FG795" s="74"/>
      <c r="FH795" s="74"/>
      <c r="FI795" s="74"/>
      <c r="FJ795" s="74"/>
      <c r="FK795" s="74"/>
      <c r="FL795" s="74"/>
      <c r="FM795" s="74"/>
      <c r="FN795" s="74"/>
      <c r="FO795" s="74"/>
      <c r="FP795" s="74"/>
      <c r="FQ795" s="74"/>
      <c r="FR795" s="74"/>
      <c r="FS795" s="74"/>
      <c r="FT795" s="74"/>
      <c r="FU795" s="74"/>
      <c r="FV795" s="74"/>
      <c r="FW795" s="74"/>
      <c r="FX795" s="74"/>
      <c r="FY795" s="74"/>
      <c r="FZ795" s="74"/>
      <c r="GA795" s="74"/>
      <c r="GB795" s="74"/>
      <c r="GC795" s="74"/>
    </row>
    <row r="796" spans="4:185">
      <c r="D796" s="74"/>
      <c r="E796" s="74"/>
      <c r="F796" s="74"/>
      <c r="G796" s="74"/>
      <c r="H796" s="74"/>
      <c r="I796" s="74"/>
      <c r="J796" s="74"/>
      <c r="K796" s="74"/>
      <c r="L796" s="74"/>
      <c r="M796" s="74"/>
      <c r="N796" s="74"/>
      <c r="O796" s="74"/>
      <c r="P796" s="74"/>
      <c r="Q796" s="74"/>
      <c r="R796" s="74"/>
      <c r="S796" s="74"/>
      <c r="T796" s="74"/>
      <c r="U796" s="74"/>
      <c r="V796" s="74"/>
      <c r="W796" s="74"/>
      <c r="X796" s="74"/>
      <c r="Y796" s="74"/>
      <c r="Z796" s="74"/>
      <c r="AA796" s="74"/>
      <c r="AB796" s="74"/>
      <c r="AC796" s="74"/>
      <c r="AD796" s="74"/>
      <c r="AE796" s="74"/>
      <c r="AF796" s="74"/>
      <c r="AG796" s="74"/>
      <c r="AH796" s="74"/>
      <c r="AI796" s="74"/>
      <c r="AJ796" s="74"/>
      <c r="AK796" s="74"/>
      <c r="AL796" s="74"/>
      <c r="AM796" s="74"/>
      <c r="AN796" s="74"/>
      <c r="AO796" s="74"/>
      <c r="AP796" s="74"/>
      <c r="AQ796" s="74"/>
      <c r="AR796" s="74"/>
      <c r="AS796" s="74"/>
      <c r="AT796" s="74"/>
      <c r="AU796" s="74"/>
      <c r="AV796" s="74"/>
      <c r="AW796" s="74"/>
      <c r="AX796" s="74"/>
      <c r="AY796" s="74"/>
      <c r="AZ796" s="74"/>
      <c r="BA796" s="74"/>
      <c r="BB796" s="74"/>
      <c r="BC796" s="74"/>
      <c r="BD796" s="74"/>
      <c r="BE796" s="74"/>
      <c r="BF796" s="74"/>
      <c r="BG796" s="74"/>
      <c r="BH796" s="74"/>
      <c r="BI796" s="74"/>
      <c r="BJ796" s="74"/>
      <c r="BK796" s="74"/>
      <c r="BL796" s="74"/>
      <c r="BM796" s="74"/>
      <c r="BN796" s="74"/>
      <c r="BO796" s="74"/>
      <c r="BP796" s="74"/>
      <c r="BQ796" s="74"/>
      <c r="BR796" s="74"/>
      <c r="BS796" s="74"/>
      <c r="BT796" s="74"/>
      <c r="BU796" s="74"/>
      <c r="BV796" s="74"/>
      <c r="BW796" s="74"/>
      <c r="BX796" s="74"/>
      <c r="BY796" s="74"/>
      <c r="BZ796" s="74"/>
      <c r="CA796" s="74"/>
      <c r="CB796" s="74"/>
      <c r="CC796" s="74"/>
      <c r="CD796" s="74"/>
      <c r="CE796" s="74"/>
      <c r="CF796" s="74"/>
      <c r="CG796" s="74"/>
      <c r="CH796" s="74"/>
      <c r="CI796" s="74"/>
      <c r="CJ796" s="74"/>
      <c r="CK796" s="74"/>
      <c r="CL796" s="74"/>
      <c r="CM796" s="74"/>
      <c r="CN796" s="74"/>
      <c r="CO796" s="74"/>
      <c r="CP796" s="74"/>
      <c r="CQ796" s="74"/>
      <c r="CR796" s="74"/>
      <c r="CS796" s="74"/>
      <c r="CT796" s="74"/>
      <c r="CU796" s="74"/>
      <c r="CV796" s="74"/>
      <c r="CW796" s="74"/>
      <c r="CX796" s="74"/>
      <c r="CY796" s="74"/>
      <c r="CZ796" s="74"/>
      <c r="DA796" s="74"/>
      <c r="DB796" s="74"/>
      <c r="DC796" s="74"/>
      <c r="DD796" s="74"/>
      <c r="DE796" s="74"/>
      <c r="DF796" s="74"/>
      <c r="DG796" s="74"/>
      <c r="DH796" s="74"/>
      <c r="DI796" s="74"/>
      <c r="DJ796" s="74"/>
      <c r="DK796" s="74"/>
      <c r="DL796" s="74"/>
      <c r="DM796" s="74"/>
      <c r="DN796" s="74"/>
      <c r="DO796" s="74"/>
      <c r="DP796" s="74"/>
      <c r="DQ796" s="74"/>
      <c r="DR796" s="74"/>
      <c r="DS796" s="74"/>
      <c r="DT796" s="74"/>
      <c r="DU796" s="74"/>
      <c r="DV796" s="74"/>
      <c r="DW796" s="74"/>
      <c r="DX796" s="74"/>
      <c r="DY796" s="74"/>
      <c r="DZ796" s="74"/>
      <c r="EA796" s="74"/>
      <c r="EB796" s="74"/>
      <c r="EC796" s="74"/>
      <c r="ED796" s="74"/>
      <c r="EE796" s="74"/>
      <c r="EF796" s="74"/>
      <c r="EG796" s="74"/>
      <c r="EH796" s="74"/>
      <c r="EI796" s="74"/>
      <c r="EJ796" s="74"/>
      <c r="EK796" s="74"/>
      <c r="EL796" s="74"/>
      <c r="EM796" s="74"/>
      <c r="EN796" s="74"/>
      <c r="EO796" s="74"/>
      <c r="EP796" s="74"/>
      <c r="EQ796" s="74"/>
      <c r="ER796" s="74"/>
      <c r="ES796" s="74"/>
      <c r="ET796" s="74"/>
      <c r="EU796" s="74"/>
      <c r="EV796" s="74"/>
      <c r="EW796" s="74"/>
      <c r="EX796" s="74"/>
      <c r="EY796" s="74"/>
      <c r="EZ796" s="74"/>
      <c r="FA796" s="74"/>
      <c r="FB796" s="74"/>
      <c r="FC796" s="74"/>
      <c r="FD796" s="74"/>
      <c r="FE796" s="74"/>
      <c r="FF796" s="74"/>
      <c r="FG796" s="74"/>
      <c r="FH796" s="74"/>
      <c r="FI796" s="74"/>
      <c r="FJ796" s="74"/>
      <c r="FK796" s="74"/>
      <c r="FL796" s="74"/>
      <c r="FM796" s="74"/>
      <c r="FN796" s="74"/>
      <c r="FO796" s="74"/>
      <c r="FP796" s="74"/>
      <c r="FQ796" s="74"/>
      <c r="FR796" s="74"/>
      <c r="FS796" s="74"/>
      <c r="FT796" s="74"/>
      <c r="FU796" s="74"/>
      <c r="FV796" s="74"/>
      <c r="FW796" s="74"/>
      <c r="FX796" s="74"/>
      <c r="FY796" s="74"/>
      <c r="FZ796" s="74"/>
      <c r="GA796" s="74"/>
      <c r="GB796" s="74"/>
      <c r="GC796" s="74"/>
    </row>
    <row r="797" spans="4:185">
      <c r="D797" s="74"/>
      <c r="E797" s="74"/>
      <c r="F797" s="74"/>
      <c r="G797" s="74"/>
      <c r="H797" s="74"/>
      <c r="I797" s="74"/>
      <c r="J797" s="74"/>
      <c r="K797" s="74"/>
      <c r="L797" s="74"/>
      <c r="M797" s="74"/>
      <c r="N797" s="74"/>
      <c r="O797" s="74"/>
      <c r="P797" s="74"/>
      <c r="Q797" s="74"/>
      <c r="R797" s="74"/>
      <c r="S797" s="74"/>
      <c r="T797" s="74"/>
      <c r="U797" s="74"/>
      <c r="V797" s="74"/>
      <c r="W797" s="74"/>
      <c r="X797" s="74"/>
      <c r="Y797" s="74"/>
      <c r="Z797" s="74"/>
      <c r="AA797" s="74"/>
      <c r="AB797" s="74"/>
      <c r="AC797" s="74"/>
      <c r="AD797" s="74"/>
      <c r="AE797" s="74"/>
      <c r="AF797" s="74"/>
      <c r="AG797" s="74"/>
      <c r="AH797" s="74"/>
      <c r="AI797" s="74"/>
      <c r="AJ797" s="74"/>
      <c r="AK797" s="74"/>
      <c r="AL797" s="74"/>
      <c r="AM797" s="74"/>
      <c r="AN797" s="74"/>
      <c r="AO797" s="74"/>
      <c r="AP797" s="74"/>
      <c r="AQ797" s="74"/>
      <c r="AR797" s="74"/>
      <c r="AS797" s="74"/>
      <c r="AT797" s="74"/>
      <c r="AU797" s="74"/>
      <c r="AV797" s="74"/>
      <c r="AW797" s="74"/>
      <c r="AX797" s="74"/>
      <c r="AY797" s="74"/>
      <c r="AZ797" s="74"/>
      <c r="BA797" s="74"/>
      <c r="BB797" s="74"/>
      <c r="BC797" s="74"/>
      <c r="BD797" s="74"/>
      <c r="BE797" s="74"/>
      <c r="BF797" s="74"/>
      <c r="BG797" s="74"/>
      <c r="BH797" s="74"/>
      <c r="BI797" s="74"/>
      <c r="BJ797" s="74"/>
      <c r="BK797" s="74"/>
      <c r="BL797" s="74"/>
      <c r="BM797" s="74"/>
      <c r="BN797" s="74"/>
      <c r="BO797" s="74"/>
      <c r="BP797" s="74"/>
      <c r="BQ797" s="74"/>
      <c r="BR797" s="74"/>
      <c r="BS797" s="74"/>
      <c r="BT797" s="74"/>
      <c r="BU797" s="74"/>
      <c r="BV797" s="74"/>
      <c r="BW797" s="74"/>
      <c r="BX797" s="74"/>
      <c r="BY797" s="74"/>
      <c r="BZ797" s="74"/>
      <c r="CA797" s="74"/>
      <c r="CB797" s="74"/>
      <c r="CC797" s="74"/>
      <c r="CD797" s="74"/>
      <c r="CE797" s="74"/>
      <c r="CF797" s="74"/>
      <c r="CG797" s="74"/>
      <c r="CH797" s="74"/>
      <c r="CI797" s="74"/>
      <c r="CJ797" s="74"/>
      <c r="CK797" s="74"/>
      <c r="CL797" s="74"/>
      <c r="CM797" s="74"/>
      <c r="CN797" s="74"/>
      <c r="CO797" s="74"/>
      <c r="CP797" s="74"/>
      <c r="CQ797" s="74"/>
      <c r="CR797" s="74"/>
      <c r="CS797" s="74"/>
      <c r="CT797" s="74"/>
      <c r="CU797" s="74"/>
      <c r="CV797" s="74"/>
      <c r="CW797" s="74"/>
      <c r="CX797" s="74"/>
      <c r="CY797" s="74"/>
      <c r="CZ797" s="74"/>
      <c r="DA797" s="74"/>
      <c r="DB797" s="74"/>
      <c r="DC797" s="74"/>
      <c r="DD797" s="74"/>
      <c r="DE797" s="74"/>
      <c r="DF797" s="74"/>
      <c r="DG797" s="74"/>
      <c r="DH797" s="74"/>
      <c r="DI797" s="74"/>
      <c r="DJ797" s="74"/>
      <c r="DK797" s="74"/>
      <c r="DL797" s="74"/>
      <c r="DM797" s="74"/>
      <c r="DN797" s="74"/>
      <c r="DO797" s="74"/>
      <c r="DP797" s="74"/>
      <c r="DQ797" s="74"/>
      <c r="DR797" s="74"/>
      <c r="DS797" s="74"/>
      <c r="DT797" s="74"/>
      <c r="DU797" s="74"/>
      <c r="DV797" s="74"/>
      <c r="DW797" s="74"/>
      <c r="DX797" s="74"/>
      <c r="DY797" s="74"/>
      <c r="DZ797" s="74"/>
      <c r="EA797" s="74"/>
      <c r="EB797" s="74"/>
      <c r="EC797" s="74"/>
      <c r="ED797" s="74"/>
      <c r="EE797" s="74"/>
      <c r="EF797" s="74"/>
      <c r="EG797" s="74"/>
      <c r="EH797" s="74"/>
      <c r="EI797" s="74"/>
      <c r="EJ797" s="74"/>
      <c r="EK797" s="74"/>
      <c r="EL797" s="74"/>
      <c r="EM797" s="74"/>
      <c r="EN797" s="74"/>
      <c r="EO797" s="74"/>
      <c r="EP797" s="74"/>
      <c r="EQ797" s="74"/>
      <c r="ER797" s="74"/>
      <c r="ES797" s="74"/>
      <c r="ET797" s="74"/>
      <c r="EU797" s="74"/>
      <c r="EV797" s="74"/>
      <c r="EW797" s="74"/>
      <c r="EX797" s="74"/>
      <c r="EY797" s="74"/>
      <c r="EZ797" s="74"/>
      <c r="FA797" s="74"/>
      <c r="FB797" s="74"/>
      <c r="FC797" s="74"/>
      <c r="FD797" s="74"/>
      <c r="FE797" s="74"/>
      <c r="FF797" s="74"/>
      <c r="FG797" s="74"/>
      <c r="FH797" s="74"/>
      <c r="FI797" s="74"/>
      <c r="FJ797" s="74"/>
      <c r="FK797" s="74"/>
      <c r="FL797" s="74"/>
      <c r="FM797" s="74"/>
      <c r="FN797" s="74"/>
      <c r="FO797" s="74"/>
      <c r="FP797" s="74"/>
      <c r="FQ797" s="74"/>
      <c r="FR797" s="74"/>
      <c r="FS797" s="74"/>
      <c r="FT797" s="74"/>
      <c r="FU797" s="74"/>
      <c r="FV797" s="74"/>
      <c r="FW797" s="74"/>
      <c r="FX797" s="74"/>
      <c r="FY797" s="74"/>
      <c r="FZ797" s="74"/>
      <c r="GA797" s="74"/>
      <c r="GB797" s="74"/>
      <c r="GC797" s="74"/>
    </row>
    <row r="798" spans="4:185">
      <c r="D798" s="74"/>
      <c r="E798" s="74"/>
      <c r="F798" s="74"/>
      <c r="G798" s="74"/>
      <c r="H798" s="74"/>
      <c r="I798" s="74"/>
      <c r="J798" s="74"/>
      <c r="K798" s="74"/>
      <c r="L798" s="74"/>
      <c r="M798" s="74"/>
      <c r="N798" s="74"/>
      <c r="O798" s="74"/>
      <c r="P798" s="74"/>
      <c r="Q798" s="74"/>
      <c r="R798" s="74"/>
      <c r="S798" s="74"/>
      <c r="T798" s="74"/>
      <c r="U798" s="74"/>
      <c r="V798" s="74"/>
      <c r="W798" s="74"/>
      <c r="X798" s="74"/>
      <c r="Y798" s="74"/>
      <c r="Z798" s="74"/>
      <c r="AA798" s="74"/>
      <c r="AB798" s="74"/>
      <c r="AC798" s="74"/>
      <c r="AD798" s="74"/>
      <c r="AE798" s="74"/>
      <c r="AF798" s="74"/>
      <c r="AG798" s="74"/>
      <c r="AH798" s="74"/>
      <c r="AI798" s="74"/>
      <c r="AJ798" s="74"/>
      <c r="AK798" s="74"/>
      <c r="AL798" s="74"/>
      <c r="AM798" s="74"/>
      <c r="AN798" s="74"/>
      <c r="AO798" s="74"/>
      <c r="AP798" s="74"/>
      <c r="AQ798" s="74"/>
      <c r="AR798" s="74"/>
      <c r="AS798" s="74"/>
      <c r="AT798" s="74"/>
      <c r="AU798" s="74"/>
      <c r="AV798" s="74"/>
      <c r="AW798" s="74"/>
      <c r="AX798" s="74"/>
      <c r="AY798" s="74"/>
      <c r="AZ798" s="74"/>
      <c r="BA798" s="74"/>
      <c r="BB798" s="74"/>
      <c r="BC798" s="74"/>
      <c r="BD798" s="74"/>
      <c r="BE798" s="74"/>
      <c r="BF798" s="74"/>
      <c r="BG798" s="74"/>
      <c r="BH798" s="74"/>
      <c r="BI798" s="74"/>
      <c r="BJ798" s="74"/>
      <c r="BK798" s="74"/>
      <c r="BL798" s="74"/>
      <c r="BM798" s="74"/>
      <c r="BN798" s="74"/>
      <c r="BO798" s="74"/>
      <c r="BP798" s="74"/>
      <c r="BQ798" s="74"/>
      <c r="BR798" s="74"/>
      <c r="BS798" s="74"/>
      <c r="BT798" s="74"/>
      <c r="BU798" s="74"/>
      <c r="BV798" s="74"/>
      <c r="BW798" s="74"/>
      <c r="BX798" s="74"/>
      <c r="BY798" s="74"/>
      <c r="BZ798" s="74"/>
      <c r="CA798" s="74"/>
      <c r="CB798" s="74"/>
      <c r="CC798" s="74"/>
      <c r="CD798" s="74"/>
      <c r="CE798" s="74"/>
      <c r="CF798" s="74"/>
      <c r="CG798" s="74"/>
      <c r="CH798" s="74"/>
      <c r="CI798" s="74"/>
      <c r="CJ798" s="74"/>
      <c r="CK798" s="74"/>
      <c r="CL798" s="74"/>
      <c r="CM798" s="74"/>
      <c r="CN798" s="74"/>
      <c r="CO798" s="74"/>
      <c r="CP798" s="74"/>
      <c r="CQ798" s="74"/>
      <c r="CR798" s="74"/>
      <c r="CS798" s="74"/>
      <c r="CT798" s="74"/>
      <c r="CU798" s="74"/>
      <c r="CV798" s="74"/>
      <c r="CW798" s="74"/>
      <c r="CX798" s="74"/>
      <c r="CY798" s="74"/>
      <c r="CZ798" s="74"/>
      <c r="DA798" s="74"/>
      <c r="DB798" s="74"/>
      <c r="DC798" s="74"/>
      <c r="DD798" s="74"/>
      <c r="DE798" s="74"/>
      <c r="DF798" s="74"/>
      <c r="DG798" s="74"/>
      <c r="DH798" s="74"/>
      <c r="DI798" s="74"/>
      <c r="DJ798" s="74"/>
      <c r="DK798" s="74"/>
      <c r="DL798" s="74"/>
      <c r="DM798" s="74"/>
      <c r="DN798" s="74"/>
      <c r="DO798" s="74"/>
      <c r="DP798" s="74"/>
      <c r="DQ798" s="74"/>
      <c r="DR798" s="74"/>
      <c r="DS798" s="74"/>
      <c r="DT798" s="74"/>
      <c r="DU798" s="74"/>
      <c r="DV798" s="74"/>
      <c r="DW798" s="74"/>
      <c r="DX798" s="74"/>
      <c r="DY798" s="74"/>
      <c r="DZ798" s="74"/>
      <c r="EA798" s="74"/>
      <c r="EB798" s="74"/>
      <c r="EC798" s="74"/>
      <c r="ED798" s="74"/>
      <c r="EE798" s="74"/>
      <c r="EF798" s="74"/>
      <c r="EG798" s="74"/>
      <c r="EH798" s="74"/>
      <c r="EI798" s="74"/>
      <c r="EJ798" s="74"/>
      <c r="EK798" s="74"/>
      <c r="EL798" s="74"/>
      <c r="EM798" s="74"/>
      <c r="EN798" s="74"/>
      <c r="EO798" s="74"/>
      <c r="EP798" s="74"/>
      <c r="EQ798" s="74"/>
      <c r="ER798" s="74"/>
      <c r="ES798" s="74"/>
      <c r="ET798" s="74"/>
      <c r="EU798" s="74"/>
      <c r="EV798" s="74"/>
      <c r="EW798" s="74"/>
      <c r="EX798" s="74"/>
      <c r="EY798" s="74"/>
      <c r="EZ798" s="74"/>
      <c r="FA798" s="74"/>
      <c r="FB798" s="74"/>
      <c r="FC798" s="74"/>
      <c r="FD798" s="74"/>
      <c r="FE798" s="74"/>
      <c r="FF798" s="74"/>
      <c r="FG798" s="74"/>
      <c r="FH798" s="74"/>
      <c r="FI798" s="74"/>
      <c r="FJ798" s="74"/>
      <c r="FK798" s="74"/>
      <c r="FL798" s="74"/>
      <c r="FM798" s="74"/>
      <c r="FN798" s="74"/>
      <c r="FO798" s="74"/>
      <c r="FP798" s="74"/>
      <c r="FQ798" s="74"/>
      <c r="FR798" s="74"/>
      <c r="FS798" s="74"/>
      <c r="FT798" s="74"/>
      <c r="FU798" s="74"/>
      <c r="FV798" s="74"/>
      <c r="FW798" s="74"/>
      <c r="FX798" s="74"/>
      <c r="FY798" s="74"/>
      <c r="FZ798" s="74"/>
      <c r="GA798" s="74"/>
      <c r="GB798" s="74"/>
      <c r="GC798" s="74"/>
    </row>
    <row r="799" spans="4:185">
      <c r="D799" s="74"/>
      <c r="E799" s="74"/>
      <c r="F799" s="74"/>
      <c r="G799" s="74"/>
      <c r="H799" s="74"/>
      <c r="I799" s="74"/>
      <c r="J799" s="74"/>
      <c r="K799" s="74"/>
      <c r="L799" s="74"/>
      <c r="M799" s="74"/>
      <c r="N799" s="74"/>
      <c r="O799" s="74"/>
      <c r="P799" s="74"/>
      <c r="Q799" s="74"/>
      <c r="R799" s="74"/>
      <c r="S799" s="74"/>
      <c r="T799" s="74"/>
      <c r="U799" s="74"/>
      <c r="V799" s="74"/>
      <c r="W799" s="74"/>
      <c r="X799" s="74"/>
      <c r="Y799" s="74"/>
      <c r="Z799" s="74"/>
      <c r="AA799" s="74"/>
      <c r="AB799" s="74"/>
      <c r="AC799" s="74"/>
      <c r="AD799" s="74"/>
      <c r="AE799" s="74"/>
      <c r="AF799" s="74"/>
      <c r="AG799" s="74"/>
      <c r="AH799" s="74"/>
      <c r="AI799" s="74"/>
      <c r="AJ799" s="74"/>
      <c r="AK799" s="74"/>
      <c r="AL799" s="74"/>
      <c r="AM799" s="74"/>
      <c r="AN799" s="74"/>
      <c r="AO799" s="74"/>
      <c r="AP799" s="74"/>
      <c r="AQ799" s="74"/>
      <c r="AR799" s="74"/>
      <c r="AS799" s="74"/>
      <c r="AT799" s="74"/>
      <c r="AU799" s="74"/>
      <c r="AV799" s="74"/>
      <c r="AW799" s="74"/>
      <c r="AX799" s="74"/>
      <c r="AY799" s="74"/>
      <c r="AZ799" s="74"/>
      <c r="BA799" s="74"/>
      <c r="BB799" s="74"/>
      <c r="BC799" s="74"/>
      <c r="BD799" s="74"/>
      <c r="BE799" s="74"/>
      <c r="BF799" s="74"/>
      <c r="BG799" s="74"/>
      <c r="BH799" s="74"/>
      <c r="BI799" s="74"/>
      <c r="BJ799" s="74"/>
      <c r="BK799" s="74"/>
      <c r="BL799" s="74"/>
      <c r="BM799" s="74"/>
      <c r="BN799" s="74"/>
      <c r="BO799" s="74"/>
      <c r="BP799" s="74"/>
      <c r="BQ799" s="74"/>
      <c r="BR799" s="74"/>
      <c r="BS799" s="74"/>
      <c r="BT799" s="74"/>
      <c r="BU799" s="74"/>
      <c r="BV799" s="74"/>
      <c r="BW799" s="74"/>
      <c r="BX799" s="74"/>
      <c r="BY799" s="74"/>
      <c r="BZ799" s="74"/>
      <c r="CA799" s="74"/>
      <c r="CB799" s="74"/>
      <c r="CC799" s="74"/>
      <c r="CD799" s="74"/>
      <c r="CE799" s="74"/>
      <c r="CF799" s="74"/>
      <c r="CG799" s="74"/>
      <c r="CH799" s="74"/>
      <c r="CI799" s="74"/>
      <c r="CJ799" s="74"/>
      <c r="CK799" s="74"/>
      <c r="CL799" s="74"/>
      <c r="CM799" s="74"/>
      <c r="CN799" s="74"/>
      <c r="CO799" s="74"/>
      <c r="CP799" s="74"/>
      <c r="CQ799" s="74"/>
      <c r="CR799" s="74"/>
      <c r="CS799" s="74"/>
      <c r="CT799" s="74"/>
      <c r="CU799" s="74"/>
      <c r="CV799" s="74"/>
      <c r="CW799" s="74"/>
      <c r="CX799" s="74"/>
      <c r="CY799" s="74"/>
      <c r="CZ799" s="74"/>
      <c r="DA799" s="74"/>
      <c r="DB799" s="74"/>
      <c r="DC799" s="74"/>
      <c r="DD799" s="74"/>
      <c r="DE799" s="74"/>
      <c r="DF799" s="74"/>
      <c r="DG799" s="74"/>
      <c r="DH799" s="74"/>
      <c r="DI799" s="74"/>
      <c r="DJ799" s="74"/>
      <c r="DK799" s="74"/>
      <c r="DL799" s="74"/>
      <c r="DM799" s="74"/>
      <c r="DN799" s="74"/>
      <c r="DO799" s="74"/>
      <c r="DP799" s="74"/>
      <c r="DQ799" s="74"/>
      <c r="DR799" s="74"/>
      <c r="DS799" s="74"/>
      <c r="DT799" s="74"/>
      <c r="DU799" s="74"/>
      <c r="DV799" s="74"/>
      <c r="DW799" s="74"/>
      <c r="DX799" s="74"/>
      <c r="DY799" s="74"/>
      <c r="DZ799" s="74"/>
      <c r="EA799" s="74"/>
      <c r="EB799" s="74"/>
      <c r="EC799" s="74"/>
      <c r="ED799" s="74"/>
      <c r="EE799" s="74"/>
      <c r="EF799" s="74"/>
      <c r="EG799" s="74"/>
      <c r="EH799" s="74"/>
      <c r="EI799" s="74"/>
      <c r="EJ799" s="74"/>
      <c r="EK799" s="74"/>
      <c r="EL799" s="74"/>
      <c r="EM799" s="74"/>
      <c r="EN799" s="74"/>
      <c r="EO799" s="74"/>
      <c r="EP799" s="74"/>
      <c r="EQ799" s="74"/>
      <c r="ER799" s="74"/>
      <c r="ES799" s="74"/>
      <c r="ET799" s="74"/>
      <c r="EU799" s="74"/>
      <c r="EV799" s="74"/>
      <c r="EW799" s="74"/>
      <c r="EX799" s="74"/>
      <c r="EY799" s="74"/>
      <c r="EZ799" s="74"/>
      <c r="FA799" s="74"/>
      <c r="FB799" s="74"/>
      <c r="FC799" s="74"/>
      <c r="FD799" s="74"/>
      <c r="FE799" s="74"/>
      <c r="FF799" s="74"/>
      <c r="FG799" s="74"/>
      <c r="FH799" s="74"/>
      <c r="FI799" s="74"/>
      <c r="FJ799" s="74"/>
      <c r="FK799" s="74"/>
      <c r="FL799" s="74"/>
      <c r="FM799" s="74"/>
      <c r="FN799" s="74"/>
      <c r="FO799" s="74"/>
      <c r="FP799" s="74"/>
      <c r="FQ799" s="74"/>
      <c r="FR799" s="74"/>
      <c r="FS799" s="74"/>
      <c r="FT799" s="74"/>
      <c r="FU799" s="74"/>
      <c r="FV799" s="74"/>
      <c r="FW799" s="74"/>
      <c r="FX799" s="74"/>
      <c r="FY799" s="74"/>
      <c r="FZ799" s="74"/>
      <c r="GA799" s="74"/>
      <c r="GB799" s="74"/>
      <c r="GC799" s="74"/>
    </row>
    <row r="800" spans="4:185">
      <c r="D800" s="74"/>
      <c r="E800" s="74"/>
      <c r="F800" s="74"/>
      <c r="G800" s="74"/>
      <c r="H800" s="74"/>
      <c r="I800" s="74"/>
      <c r="J800" s="74"/>
      <c r="K800" s="74"/>
      <c r="L800" s="74"/>
      <c r="M800" s="74"/>
      <c r="N800" s="74"/>
      <c r="O800" s="74"/>
      <c r="P800" s="74"/>
      <c r="Q800" s="74"/>
      <c r="R800" s="74"/>
      <c r="S800" s="74"/>
      <c r="T800" s="74"/>
      <c r="U800" s="74"/>
      <c r="V800" s="74"/>
      <c r="W800" s="74"/>
      <c r="X800" s="74"/>
      <c r="Y800" s="74"/>
      <c r="Z800" s="74"/>
      <c r="AA800" s="74"/>
      <c r="AB800" s="74"/>
      <c r="AC800" s="74"/>
      <c r="AD800" s="74"/>
      <c r="AE800" s="74"/>
      <c r="AF800" s="74"/>
      <c r="AG800" s="74"/>
      <c r="AH800" s="74"/>
      <c r="AI800" s="74"/>
      <c r="AJ800" s="74"/>
      <c r="AK800" s="74"/>
      <c r="AL800" s="74"/>
      <c r="AM800" s="74"/>
      <c r="AN800" s="74"/>
      <c r="AO800" s="74"/>
      <c r="AP800" s="74"/>
      <c r="AQ800" s="74"/>
      <c r="AR800" s="74"/>
      <c r="AS800" s="74"/>
      <c r="AT800" s="74"/>
      <c r="AU800" s="74"/>
      <c r="AV800" s="74"/>
      <c r="AW800" s="74"/>
      <c r="AX800" s="74"/>
      <c r="AY800" s="74"/>
      <c r="AZ800" s="74"/>
      <c r="BA800" s="74"/>
      <c r="BB800" s="74"/>
      <c r="BC800" s="74"/>
      <c r="BD800" s="74"/>
      <c r="BE800" s="74"/>
      <c r="BF800" s="74"/>
      <c r="BG800" s="74"/>
      <c r="BH800" s="74"/>
      <c r="BI800" s="74"/>
      <c r="BJ800" s="74"/>
      <c r="BK800" s="74"/>
      <c r="BL800" s="74"/>
      <c r="BM800" s="74"/>
      <c r="BN800" s="74"/>
      <c r="BO800" s="74"/>
      <c r="BP800" s="74"/>
      <c r="BQ800" s="74"/>
      <c r="BR800" s="74"/>
      <c r="BS800" s="74"/>
      <c r="BT800" s="74"/>
      <c r="BU800" s="74"/>
      <c r="BV800" s="74"/>
      <c r="BW800" s="74"/>
      <c r="BX800" s="74"/>
      <c r="BY800" s="74"/>
      <c r="BZ800" s="74"/>
      <c r="CA800" s="74"/>
      <c r="CB800" s="74"/>
      <c r="CC800" s="74"/>
      <c r="CD800" s="74"/>
      <c r="CE800" s="74"/>
      <c r="CF800" s="74"/>
      <c r="CG800" s="74"/>
      <c r="CH800" s="74"/>
      <c r="CI800" s="74"/>
      <c r="CJ800" s="74"/>
      <c r="CK800" s="74"/>
      <c r="CL800" s="74"/>
      <c r="CM800" s="74"/>
      <c r="CN800" s="74"/>
      <c r="CO800" s="74"/>
      <c r="CP800" s="74"/>
      <c r="CQ800" s="74"/>
      <c r="CR800" s="74"/>
      <c r="CS800" s="74"/>
      <c r="CT800" s="74"/>
      <c r="CU800" s="74"/>
      <c r="CV800" s="74"/>
      <c r="CW800" s="74"/>
      <c r="CX800" s="74"/>
      <c r="CY800" s="74"/>
      <c r="CZ800" s="74"/>
      <c r="DA800" s="74"/>
      <c r="DB800" s="74"/>
      <c r="DC800" s="74"/>
      <c r="DD800" s="74"/>
      <c r="DE800" s="74"/>
      <c r="DF800" s="74"/>
      <c r="DG800" s="74"/>
      <c r="DH800" s="74"/>
      <c r="DI800" s="74"/>
      <c r="DJ800" s="74"/>
      <c r="DK800" s="74"/>
      <c r="DL800" s="74"/>
      <c r="DM800" s="74"/>
      <c r="DN800" s="74"/>
      <c r="DO800" s="74"/>
      <c r="DP800" s="74"/>
      <c r="DQ800" s="74"/>
      <c r="DR800" s="74"/>
      <c r="DS800" s="74"/>
      <c r="DT800" s="74"/>
      <c r="DU800" s="74"/>
      <c r="DV800" s="74"/>
      <c r="DW800" s="74"/>
      <c r="DX800" s="74"/>
      <c r="DY800" s="74"/>
      <c r="DZ800" s="74"/>
      <c r="EA800" s="74"/>
      <c r="EB800" s="74"/>
      <c r="EC800" s="74"/>
      <c r="ED800" s="74"/>
      <c r="EE800" s="74"/>
      <c r="EF800" s="74"/>
      <c r="EG800" s="74"/>
      <c r="EH800" s="74"/>
      <c r="EI800" s="74"/>
      <c r="EJ800" s="74"/>
      <c r="EK800" s="74"/>
      <c r="EL800" s="74"/>
      <c r="EM800" s="74"/>
      <c r="EN800" s="74"/>
      <c r="EO800" s="74"/>
      <c r="EP800" s="74"/>
      <c r="EQ800" s="74"/>
      <c r="ER800" s="74"/>
      <c r="ES800" s="74"/>
      <c r="ET800" s="74"/>
      <c r="EU800" s="74"/>
      <c r="EV800" s="74"/>
      <c r="EW800" s="74"/>
      <c r="EX800" s="74"/>
      <c r="EY800" s="74"/>
      <c r="EZ800" s="74"/>
      <c r="FA800" s="74"/>
      <c r="FB800" s="74"/>
      <c r="FC800" s="74"/>
      <c r="FD800" s="74"/>
      <c r="FE800" s="74"/>
      <c r="FF800" s="74"/>
      <c r="FG800" s="74"/>
      <c r="FH800" s="74"/>
      <c r="FI800" s="74"/>
      <c r="FJ800" s="74"/>
      <c r="FK800" s="74"/>
      <c r="FL800" s="74"/>
      <c r="FM800" s="74"/>
      <c r="FN800" s="74"/>
      <c r="FO800" s="74"/>
      <c r="FP800" s="74"/>
      <c r="FQ800" s="74"/>
      <c r="FR800" s="74"/>
      <c r="FS800" s="74"/>
      <c r="FT800" s="74"/>
      <c r="FU800" s="74"/>
      <c r="FV800" s="74"/>
      <c r="FW800" s="74"/>
      <c r="FX800" s="74"/>
      <c r="FY800" s="74"/>
      <c r="FZ800" s="74"/>
      <c r="GA800" s="74"/>
      <c r="GB800" s="74"/>
      <c r="GC800" s="74"/>
    </row>
    <row r="801" spans="4:185">
      <c r="D801" s="74"/>
      <c r="E801" s="74"/>
      <c r="F801" s="74"/>
      <c r="G801" s="74"/>
      <c r="H801" s="74"/>
      <c r="I801" s="74"/>
      <c r="J801" s="74"/>
      <c r="K801" s="74"/>
      <c r="L801" s="74"/>
      <c r="M801" s="74"/>
      <c r="N801" s="74"/>
      <c r="O801" s="74"/>
      <c r="P801" s="74"/>
      <c r="Q801" s="74"/>
      <c r="R801" s="74"/>
      <c r="S801" s="74"/>
      <c r="T801" s="74"/>
      <c r="U801" s="74"/>
      <c r="V801" s="74"/>
      <c r="W801" s="74"/>
      <c r="X801" s="74"/>
      <c r="Y801" s="74"/>
      <c r="Z801" s="74"/>
      <c r="AA801" s="74"/>
      <c r="AB801" s="74"/>
      <c r="AC801" s="74"/>
      <c r="AD801" s="74"/>
      <c r="AE801" s="74"/>
      <c r="AF801" s="74"/>
      <c r="AG801" s="74"/>
      <c r="AH801" s="74"/>
      <c r="AI801" s="74"/>
      <c r="AJ801" s="74"/>
      <c r="AK801" s="74"/>
      <c r="AL801" s="74"/>
      <c r="AM801" s="74"/>
      <c r="AN801" s="74"/>
      <c r="AO801" s="74"/>
      <c r="AP801" s="74"/>
      <c r="AQ801" s="74"/>
      <c r="AR801" s="74"/>
      <c r="AS801" s="74"/>
      <c r="AT801" s="74"/>
      <c r="AU801" s="74"/>
      <c r="AV801" s="74"/>
      <c r="AW801" s="74"/>
      <c r="AX801" s="74"/>
      <c r="AY801" s="74"/>
      <c r="AZ801" s="74"/>
      <c r="BA801" s="74"/>
      <c r="BB801" s="74"/>
      <c r="BC801" s="74"/>
      <c r="BD801" s="74"/>
      <c r="BE801" s="74"/>
      <c r="BF801" s="74"/>
      <c r="BG801" s="74"/>
      <c r="BH801" s="74"/>
      <c r="BI801" s="74"/>
      <c r="BJ801" s="74"/>
      <c r="BK801" s="74"/>
      <c r="BL801" s="74"/>
      <c r="BM801" s="74"/>
      <c r="BN801" s="74"/>
      <c r="BO801" s="74"/>
      <c r="BP801" s="74"/>
      <c r="BQ801" s="74"/>
      <c r="BR801" s="74"/>
      <c r="BS801" s="74"/>
      <c r="BT801" s="74"/>
      <c r="BU801" s="74"/>
      <c r="BV801" s="74"/>
      <c r="BW801" s="74"/>
      <c r="BX801" s="74"/>
      <c r="BY801" s="74"/>
      <c r="BZ801" s="74"/>
      <c r="CA801" s="74"/>
      <c r="CB801" s="74"/>
      <c r="CC801" s="74"/>
      <c r="CD801" s="74"/>
      <c r="CE801" s="74"/>
      <c r="CF801" s="74"/>
      <c r="CG801" s="74"/>
      <c r="CH801" s="74"/>
      <c r="CI801" s="74"/>
      <c r="CJ801" s="74"/>
      <c r="CK801" s="74"/>
      <c r="CL801" s="74"/>
      <c r="CM801" s="74"/>
      <c r="CN801" s="74"/>
      <c r="CO801" s="74"/>
      <c r="CP801" s="74"/>
      <c r="CQ801" s="74"/>
      <c r="CR801" s="74"/>
      <c r="CS801" s="74"/>
      <c r="CT801" s="74"/>
      <c r="CU801" s="74"/>
      <c r="CV801" s="74"/>
      <c r="CW801" s="74"/>
      <c r="CX801" s="74"/>
      <c r="CY801" s="74"/>
      <c r="CZ801" s="74"/>
      <c r="DA801" s="74"/>
      <c r="DB801" s="74"/>
      <c r="DC801" s="74"/>
      <c r="DD801" s="74"/>
      <c r="DE801" s="74"/>
      <c r="DF801" s="74"/>
      <c r="DG801" s="74"/>
      <c r="DH801" s="74"/>
      <c r="DI801" s="74"/>
      <c r="DJ801" s="74"/>
      <c r="DK801" s="74"/>
      <c r="DL801" s="74"/>
      <c r="DM801" s="74"/>
      <c r="DN801" s="74"/>
      <c r="DO801" s="74"/>
      <c r="DP801" s="74"/>
      <c r="DQ801" s="74"/>
      <c r="DR801" s="74"/>
      <c r="DS801" s="74"/>
      <c r="DT801" s="74"/>
      <c r="DU801" s="74"/>
      <c r="DV801" s="74"/>
      <c r="DW801" s="74"/>
      <c r="DX801" s="74"/>
      <c r="DY801" s="74"/>
      <c r="DZ801" s="74"/>
      <c r="EA801" s="74"/>
      <c r="EB801" s="74"/>
      <c r="EC801" s="74"/>
      <c r="ED801" s="74"/>
      <c r="EE801" s="74"/>
      <c r="EF801" s="74"/>
      <c r="EG801" s="74"/>
      <c r="EH801" s="74"/>
      <c r="EI801" s="74"/>
      <c r="EJ801" s="74"/>
      <c r="EK801" s="74"/>
      <c r="EL801" s="74"/>
      <c r="EM801" s="74"/>
      <c r="EN801" s="74"/>
      <c r="EO801" s="74"/>
      <c r="EP801" s="74"/>
      <c r="EQ801" s="74"/>
      <c r="ER801" s="74"/>
      <c r="ES801" s="74"/>
      <c r="ET801" s="74"/>
      <c r="EU801" s="74"/>
      <c r="EV801" s="74"/>
      <c r="EW801" s="74"/>
      <c r="EX801" s="74"/>
      <c r="EY801" s="74"/>
      <c r="EZ801" s="74"/>
      <c r="FA801" s="74"/>
      <c r="FB801" s="74"/>
      <c r="FC801" s="74"/>
      <c r="FD801" s="74"/>
      <c r="FE801" s="74"/>
      <c r="FF801" s="74"/>
      <c r="FG801" s="74"/>
      <c r="FH801" s="74"/>
      <c r="FI801" s="74"/>
      <c r="FJ801" s="74"/>
      <c r="FK801" s="74"/>
      <c r="FL801" s="74"/>
      <c r="FM801" s="74"/>
      <c r="FN801" s="74"/>
      <c r="FO801" s="74"/>
      <c r="FP801" s="74"/>
      <c r="FQ801" s="74"/>
      <c r="FR801" s="74"/>
      <c r="FS801" s="74"/>
      <c r="FT801" s="74"/>
      <c r="FU801" s="74"/>
      <c r="FV801" s="74"/>
      <c r="FW801" s="74"/>
      <c r="FX801" s="74"/>
      <c r="FY801" s="74"/>
      <c r="FZ801" s="74"/>
      <c r="GA801" s="74"/>
      <c r="GB801" s="74"/>
      <c r="GC801" s="74"/>
    </row>
    <row r="802" spans="4:185">
      <c r="D802" s="74"/>
      <c r="E802" s="74"/>
      <c r="F802" s="74"/>
      <c r="G802" s="74"/>
      <c r="H802" s="74"/>
      <c r="I802" s="74"/>
      <c r="J802" s="74"/>
      <c r="K802" s="74"/>
      <c r="L802" s="74"/>
      <c r="M802" s="74"/>
      <c r="N802" s="74"/>
      <c r="O802" s="74"/>
      <c r="P802" s="74"/>
      <c r="Q802" s="74"/>
      <c r="R802" s="74"/>
      <c r="S802" s="74"/>
      <c r="T802" s="74"/>
      <c r="U802" s="74"/>
      <c r="V802" s="74"/>
      <c r="W802" s="74"/>
      <c r="X802" s="74"/>
      <c r="Y802" s="74"/>
      <c r="Z802" s="74"/>
      <c r="AA802" s="74"/>
      <c r="AB802" s="74"/>
      <c r="AC802" s="74"/>
      <c r="AD802" s="74"/>
      <c r="AE802" s="74"/>
      <c r="AF802" s="74"/>
      <c r="AG802" s="74"/>
      <c r="AH802" s="74"/>
      <c r="AI802" s="74"/>
      <c r="AJ802" s="74"/>
      <c r="AK802" s="74"/>
      <c r="AL802" s="74"/>
      <c r="AM802" s="74"/>
      <c r="AN802" s="74"/>
      <c r="AO802" s="74"/>
      <c r="AP802" s="74"/>
      <c r="AQ802" s="74"/>
      <c r="AR802" s="74"/>
      <c r="AS802" s="74"/>
      <c r="AT802" s="74"/>
      <c r="AU802" s="74"/>
      <c r="AV802" s="74"/>
      <c r="AW802" s="74"/>
      <c r="AX802" s="74"/>
      <c r="AY802" s="74"/>
      <c r="AZ802" s="74"/>
      <c r="BA802" s="74"/>
      <c r="BB802" s="74"/>
      <c r="BC802" s="74"/>
      <c r="BD802" s="74"/>
      <c r="BE802" s="74"/>
      <c r="BF802" s="74"/>
      <c r="BG802" s="74"/>
      <c r="BH802" s="74"/>
      <c r="BI802" s="74"/>
      <c r="BJ802" s="74"/>
      <c r="BK802" s="74"/>
      <c r="BL802" s="74"/>
      <c r="BM802" s="74"/>
      <c r="BN802" s="74"/>
      <c r="BO802" s="74"/>
      <c r="BP802" s="74"/>
      <c r="BQ802" s="74"/>
      <c r="BR802" s="74"/>
      <c r="BS802" s="74"/>
      <c r="BT802" s="74"/>
      <c r="BU802" s="74"/>
      <c r="BV802" s="74"/>
      <c r="BW802" s="74"/>
      <c r="BX802" s="74"/>
      <c r="BY802" s="74"/>
      <c r="BZ802" s="74"/>
      <c r="CA802" s="74"/>
      <c r="CB802" s="74"/>
      <c r="CC802" s="74"/>
      <c r="CD802" s="74"/>
      <c r="CE802" s="74"/>
      <c r="CF802" s="74"/>
      <c r="CG802" s="74"/>
      <c r="CH802" s="74"/>
      <c r="CI802" s="74"/>
      <c r="CJ802" s="74"/>
      <c r="CK802" s="74"/>
      <c r="CL802" s="74"/>
      <c r="CM802" s="74"/>
      <c r="CN802" s="74"/>
      <c r="CO802" s="74"/>
      <c r="CP802" s="74"/>
      <c r="CQ802" s="74"/>
      <c r="CR802" s="74"/>
      <c r="CS802" s="74"/>
      <c r="CT802" s="74"/>
      <c r="CU802" s="74"/>
      <c r="CV802" s="74"/>
      <c r="CW802" s="74"/>
      <c r="CX802" s="74"/>
      <c r="CY802" s="74"/>
      <c r="CZ802" s="74"/>
      <c r="DA802" s="74"/>
      <c r="DB802" s="74"/>
      <c r="DC802" s="74"/>
      <c r="DD802" s="74"/>
      <c r="DE802" s="74"/>
      <c r="DF802" s="74"/>
      <c r="DG802" s="74"/>
      <c r="DH802" s="74"/>
      <c r="DI802" s="74"/>
      <c r="DJ802" s="74"/>
      <c r="DK802" s="74"/>
      <c r="DL802" s="74"/>
      <c r="DM802" s="74"/>
      <c r="DN802" s="74"/>
      <c r="DO802" s="74"/>
      <c r="DP802" s="74"/>
      <c r="DQ802" s="74"/>
      <c r="DR802" s="74"/>
      <c r="DS802" s="74"/>
      <c r="DT802" s="74"/>
      <c r="DU802" s="74"/>
      <c r="DV802" s="74"/>
      <c r="DW802" s="74"/>
      <c r="DX802" s="74"/>
      <c r="DY802" s="74"/>
      <c r="DZ802" s="74"/>
      <c r="EA802" s="74"/>
      <c r="EB802" s="74"/>
      <c r="EC802" s="74"/>
      <c r="ED802" s="74"/>
      <c r="EE802" s="74"/>
      <c r="EF802" s="74"/>
      <c r="EG802" s="74"/>
      <c r="EH802" s="74"/>
      <c r="EI802" s="74"/>
      <c r="EJ802" s="74"/>
      <c r="EK802" s="74"/>
      <c r="EL802" s="74"/>
      <c r="EM802" s="74"/>
      <c r="EN802" s="74"/>
      <c r="EO802" s="74"/>
      <c r="EP802" s="74"/>
      <c r="EQ802" s="74"/>
      <c r="ER802" s="74"/>
      <c r="ES802" s="74"/>
      <c r="ET802" s="74"/>
      <c r="EU802" s="74"/>
      <c r="EV802" s="74"/>
      <c r="EW802" s="74"/>
      <c r="EX802" s="74"/>
      <c r="EY802" s="74"/>
      <c r="EZ802" s="74"/>
      <c r="FA802" s="74"/>
      <c r="FB802" s="74"/>
      <c r="FC802" s="74"/>
      <c r="FD802" s="74"/>
      <c r="FE802" s="74"/>
      <c r="FF802" s="74"/>
      <c r="FG802" s="74"/>
      <c r="FH802" s="74"/>
      <c r="FI802" s="74"/>
      <c r="FJ802" s="74"/>
      <c r="FK802" s="74"/>
      <c r="FL802" s="74"/>
      <c r="FM802" s="74"/>
      <c r="FN802" s="74"/>
      <c r="FO802" s="74"/>
      <c r="FP802" s="74"/>
      <c r="FQ802" s="74"/>
      <c r="FR802" s="74"/>
      <c r="FS802" s="74"/>
      <c r="FT802" s="74"/>
      <c r="FU802" s="74"/>
      <c r="FV802" s="74"/>
      <c r="FW802" s="74"/>
      <c r="FX802" s="74"/>
      <c r="FY802" s="74"/>
      <c r="FZ802" s="74"/>
      <c r="GA802" s="74"/>
      <c r="GB802" s="74"/>
      <c r="GC802" s="74"/>
    </row>
    <row r="803" spans="4:185">
      <c r="D803" s="74"/>
      <c r="E803" s="74"/>
      <c r="F803" s="74"/>
      <c r="G803" s="74"/>
      <c r="H803" s="74"/>
      <c r="I803" s="74"/>
      <c r="J803" s="74"/>
      <c r="K803" s="74"/>
      <c r="L803" s="74"/>
      <c r="M803" s="74"/>
      <c r="N803" s="74"/>
      <c r="O803" s="74"/>
      <c r="P803" s="74"/>
      <c r="Q803" s="74"/>
      <c r="R803" s="74"/>
      <c r="S803" s="74"/>
      <c r="T803" s="74"/>
      <c r="U803" s="74"/>
      <c r="V803" s="74"/>
      <c r="W803" s="74"/>
      <c r="X803" s="74"/>
      <c r="Y803" s="74"/>
      <c r="Z803" s="74"/>
      <c r="AA803" s="74"/>
      <c r="AB803" s="74"/>
      <c r="AC803" s="74"/>
      <c r="AD803" s="74"/>
      <c r="AE803" s="74"/>
      <c r="AF803" s="74"/>
      <c r="AG803" s="74"/>
      <c r="AH803" s="74"/>
      <c r="AI803" s="74"/>
      <c r="AJ803" s="74"/>
      <c r="AK803" s="74"/>
      <c r="AL803" s="74"/>
      <c r="AM803" s="74"/>
      <c r="AN803" s="74"/>
      <c r="AO803" s="74"/>
      <c r="AP803" s="74"/>
      <c r="AQ803" s="74"/>
      <c r="AR803" s="74"/>
      <c r="AS803" s="74"/>
      <c r="AT803" s="74"/>
      <c r="AU803" s="74"/>
      <c r="AV803" s="74"/>
      <c r="AW803" s="74"/>
      <c r="AX803" s="74"/>
      <c r="AY803" s="74"/>
      <c r="AZ803" s="74"/>
      <c r="BA803" s="74"/>
      <c r="BB803" s="74"/>
      <c r="BC803" s="74"/>
      <c r="BD803" s="74"/>
      <c r="BE803" s="74"/>
      <c r="BF803" s="74"/>
      <c r="BG803" s="74"/>
      <c r="BH803" s="74"/>
      <c r="BI803" s="74"/>
      <c r="BJ803" s="74"/>
      <c r="BK803" s="74"/>
      <c r="BL803" s="74"/>
      <c r="BM803" s="74"/>
      <c r="BN803" s="74"/>
      <c r="BO803" s="74"/>
      <c r="BP803" s="74"/>
      <c r="BQ803" s="74"/>
      <c r="BR803" s="74"/>
      <c r="BS803" s="74"/>
      <c r="BT803" s="74"/>
      <c r="BU803" s="74"/>
      <c r="BV803" s="74"/>
      <c r="BW803" s="74"/>
      <c r="BX803" s="74"/>
      <c r="BY803" s="74"/>
      <c r="BZ803" s="74"/>
      <c r="CA803" s="74"/>
      <c r="CB803" s="74"/>
      <c r="CC803" s="74"/>
      <c r="CD803" s="74"/>
      <c r="CE803" s="74"/>
      <c r="CF803" s="74"/>
      <c r="CG803" s="74"/>
      <c r="CH803" s="74"/>
      <c r="CI803" s="74"/>
      <c r="CJ803" s="74"/>
      <c r="CK803" s="74"/>
      <c r="CL803" s="74"/>
      <c r="CM803" s="74"/>
      <c r="CN803" s="74"/>
      <c r="CO803" s="74"/>
      <c r="CP803" s="74"/>
      <c r="CQ803" s="74"/>
      <c r="CR803" s="74"/>
      <c r="CS803" s="74"/>
      <c r="CT803" s="74"/>
      <c r="CU803" s="74"/>
      <c r="CV803" s="74"/>
      <c r="CW803" s="74"/>
      <c r="CX803" s="74"/>
      <c r="CY803" s="74"/>
      <c r="CZ803" s="74"/>
      <c r="DA803" s="74"/>
      <c r="DB803" s="74"/>
      <c r="DC803" s="74"/>
      <c r="DD803" s="74"/>
      <c r="DE803" s="74"/>
      <c r="DF803" s="74"/>
      <c r="DG803" s="74"/>
      <c r="DH803" s="74"/>
      <c r="DI803" s="74"/>
      <c r="DJ803" s="74"/>
      <c r="DK803" s="74"/>
      <c r="DL803" s="74"/>
      <c r="DM803" s="74"/>
      <c r="DN803" s="74"/>
      <c r="DO803" s="74"/>
      <c r="DP803" s="74"/>
      <c r="DQ803" s="74"/>
      <c r="DR803" s="74"/>
      <c r="DS803" s="74"/>
      <c r="DT803" s="74"/>
      <c r="DU803" s="74"/>
      <c r="DV803" s="74"/>
      <c r="DW803" s="74"/>
      <c r="DX803" s="74"/>
      <c r="DY803" s="74"/>
      <c r="DZ803" s="74"/>
      <c r="EA803" s="74"/>
      <c r="EB803" s="74"/>
      <c r="EC803" s="74"/>
      <c r="ED803" s="74"/>
      <c r="EE803" s="74"/>
      <c r="EF803" s="74"/>
      <c r="EG803" s="74"/>
      <c r="EH803" s="74"/>
      <c r="EI803" s="74"/>
      <c r="EJ803" s="74"/>
      <c r="EK803" s="74"/>
      <c r="EL803" s="74"/>
      <c r="EM803" s="74"/>
      <c r="EN803" s="74"/>
      <c r="EO803" s="74"/>
      <c r="EP803" s="74"/>
      <c r="EQ803" s="74"/>
      <c r="ER803" s="74"/>
      <c r="ES803" s="74"/>
      <c r="ET803" s="74"/>
      <c r="EU803" s="74"/>
      <c r="EV803" s="74"/>
      <c r="EW803" s="74"/>
      <c r="EX803" s="74"/>
      <c r="EY803" s="74"/>
      <c r="EZ803" s="74"/>
      <c r="FA803" s="74"/>
      <c r="FB803" s="74"/>
      <c r="FC803" s="74"/>
      <c r="FD803" s="74"/>
      <c r="FE803" s="74"/>
      <c r="FF803" s="74"/>
      <c r="FG803" s="74"/>
      <c r="FH803" s="74"/>
      <c r="FI803" s="74"/>
      <c r="FJ803" s="74"/>
      <c r="FK803" s="74"/>
      <c r="FL803" s="74"/>
      <c r="FM803" s="74"/>
      <c r="FN803" s="74"/>
      <c r="FO803" s="74"/>
      <c r="FP803" s="74"/>
      <c r="FQ803" s="74"/>
      <c r="FR803" s="74"/>
      <c r="FS803" s="74"/>
      <c r="FT803" s="74"/>
      <c r="FU803" s="74"/>
      <c r="FV803" s="74"/>
      <c r="FW803" s="74"/>
      <c r="FX803" s="74"/>
      <c r="FY803" s="74"/>
      <c r="FZ803" s="74"/>
      <c r="GA803" s="74"/>
      <c r="GB803" s="74"/>
      <c r="GC803" s="74"/>
    </row>
    <row r="804" spans="4:185">
      <c r="D804" s="74"/>
      <c r="E804" s="74"/>
      <c r="F804" s="74"/>
      <c r="G804" s="74"/>
      <c r="H804" s="74"/>
      <c r="I804" s="74"/>
      <c r="J804" s="74"/>
      <c r="K804" s="74"/>
      <c r="L804" s="74"/>
      <c r="M804" s="74"/>
      <c r="N804" s="74"/>
      <c r="O804" s="74"/>
      <c r="P804" s="74"/>
      <c r="Q804" s="74"/>
      <c r="R804" s="74"/>
      <c r="S804" s="74"/>
      <c r="T804" s="74"/>
      <c r="U804" s="74"/>
      <c r="V804" s="74"/>
      <c r="W804" s="74"/>
      <c r="X804" s="74"/>
      <c r="Y804" s="74"/>
      <c r="Z804" s="74"/>
      <c r="AA804" s="74"/>
      <c r="AB804" s="74"/>
      <c r="AC804" s="74"/>
      <c r="AD804" s="74"/>
      <c r="AE804" s="74"/>
      <c r="AF804" s="74"/>
      <c r="AG804" s="74"/>
      <c r="AH804" s="74"/>
      <c r="AI804" s="74"/>
      <c r="AJ804" s="74"/>
      <c r="AK804" s="74"/>
      <c r="AL804" s="74"/>
      <c r="AM804" s="74"/>
      <c r="AN804" s="74"/>
      <c r="AO804" s="74"/>
      <c r="AP804" s="74"/>
      <c r="AQ804" s="74"/>
      <c r="AR804" s="74"/>
      <c r="AS804" s="74"/>
      <c r="AT804" s="74"/>
      <c r="AU804" s="74"/>
      <c r="AV804" s="74"/>
      <c r="AW804" s="74"/>
      <c r="AX804" s="74"/>
      <c r="AY804" s="74"/>
      <c r="AZ804" s="74"/>
      <c r="BA804" s="74"/>
      <c r="BB804" s="74"/>
      <c r="BC804" s="74"/>
      <c r="BD804" s="74"/>
      <c r="BE804" s="74"/>
      <c r="BF804" s="74"/>
      <c r="BG804" s="74"/>
      <c r="BH804" s="74"/>
      <c r="BI804" s="74"/>
      <c r="BJ804" s="74"/>
      <c r="BK804" s="74"/>
      <c r="BL804" s="74"/>
      <c r="BM804" s="74"/>
      <c r="BN804" s="74"/>
      <c r="BO804" s="74"/>
      <c r="BP804" s="74"/>
      <c r="BQ804" s="74"/>
      <c r="BR804" s="74"/>
      <c r="BS804" s="74"/>
      <c r="BT804" s="74"/>
      <c r="BU804" s="74"/>
      <c r="BV804" s="74"/>
      <c r="BW804" s="74"/>
      <c r="BX804" s="74"/>
      <c r="BY804" s="74"/>
      <c r="BZ804" s="74"/>
      <c r="CA804" s="74"/>
      <c r="CB804" s="74"/>
      <c r="CC804" s="74"/>
      <c r="CD804" s="74"/>
      <c r="CE804" s="74"/>
      <c r="CF804" s="74"/>
      <c r="CG804" s="74"/>
      <c r="CH804" s="74"/>
      <c r="CI804" s="74"/>
      <c r="CJ804" s="74"/>
      <c r="CK804" s="74"/>
      <c r="CL804" s="74"/>
      <c r="CM804" s="74"/>
      <c r="CN804" s="74"/>
      <c r="CO804" s="74"/>
      <c r="CP804" s="74"/>
      <c r="CQ804" s="74"/>
      <c r="CR804" s="74"/>
      <c r="CS804" s="74"/>
      <c r="CT804" s="74"/>
      <c r="CU804" s="74"/>
      <c r="CV804" s="74"/>
      <c r="CW804" s="74"/>
      <c r="CX804" s="74"/>
      <c r="CY804" s="74"/>
      <c r="CZ804" s="74"/>
      <c r="DA804" s="74"/>
      <c r="DB804" s="74"/>
      <c r="DC804" s="74"/>
      <c r="DD804" s="74"/>
      <c r="DE804" s="74"/>
      <c r="DF804" s="74"/>
      <c r="DG804" s="74"/>
      <c r="DH804" s="74"/>
      <c r="DI804" s="74"/>
      <c r="DJ804" s="74"/>
      <c r="DK804" s="74"/>
      <c r="DL804" s="74"/>
      <c r="DM804" s="74"/>
      <c r="DN804" s="74"/>
      <c r="DO804" s="74"/>
      <c r="DP804" s="74"/>
      <c r="DQ804" s="74"/>
      <c r="DR804" s="74"/>
      <c r="DS804" s="74"/>
      <c r="DT804" s="74"/>
      <c r="DU804" s="74"/>
      <c r="DV804" s="74"/>
      <c r="DW804" s="74"/>
      <c r="DX804" s="74"/>
      <c r="DY804" s="74"/>
      <c r="DZ804" s="74"/>
      <c r="EA804" s="74"/>
      <c r="EB804" s="74"/>
      <c r="EC804" s="74"/>
      <c r="ED804" s="74"/>
      <c r="EE804" s="74"/>
      <c r="EF804" s="74"/>
      <c r="EG804" s="74"/>
      <c r="EH804" s="74"/>
      <c r="EI804" s="74"/>
      <c r="EJ804" s="74"/>
      <c r="EK804" s="74"/>
      <c r="EL804" s="74"/>
      <c r="EM804" s="74"/>
      <c r="EN804" s="74"/>
      <c r="EO804" s="74"/>
      <c r="EP804" s="74"/>
      <c r="EQ804" s="74"/>
      <c r="ER804" s="74"/>
      <c r="ES804" s="74"/>
      <c r="ET804" s="74"/>
      <c r="EU804" s="74"/>
      <c r="EV804" s="74"/>
      <c r="EW804" s="74"/>
      <c r="EX804" s="74"/>
      <c r="EY804" s="74"/>
      <c r="EZ804" s="74"/>
      <c r="FA804" s="74"/>
      <c r="FB804" s="74"/>
      <c r="FC804" s="74"/>
      <c r="FD804" s="74"/>
      <c r="FE804" s="74"/>
      <c r="FF804" s="74"/>
      <c r="FG804" s="74"/>
      <c r="FH804" s="74"/>
      <c r="FI804" s="74"/>
      <c r="FJ804" s="74"/>
      <c r="FK804" s="74"/>
      <c r="FL804" s="74"/>
      <c r="FM804" s="74"/>
      <c r="FN804" s="74"/>
      <c r="FO804" s="74"/>
      <c r="FP804" s="74"/>
      <c r="FQ804" s="74"/>
      <c r="FR804" s="74"/>
      <c r="FS804" s="74"/>
      <c r="FT804" s="74"/>
      <c r="FU804" s="74"/>
      <c r="FV804" s="74"/>
      <c r="FW804" s="74"/>
      <c r="FX804" s="74"/>
      <c r="FY804" s="74"/>
      <c r="FZ804" s="74"/>
      <c r="GA804" s="74"/>
      <c r="GB804" s="74"/>
      <c r="GC804" s="74"/>
    </row>
    <row r="805" spans="4:185">
      <c r="D805" s="74"/>
      <c r="E805" s="74"/>
      <c r="F805" s="74"/>
      <c r="G805" s="74"/>
      <c r="H805" s="74"/>
      <c r="I805" s="74"/>
      <c r="J805" s="74"/>
      <c r="K805" s="74"/>
      <c r="L805" s="74"/>
      <c r="M805" s="74"/>
      <c r="N805" s="74"/>
      <c r="O805" s="74"/>
      <c r="P805" s="74"/>
      <c r="Q805" s="74"/>
      <c r="R805" s="74"/>
      <c r="S805" s="74"/>
      <c r="T805" s="74"/>
      <c r="U805" s="74"/>
      <c r="V805" s="74"/>
      <c r="W805" s="74"/>
      <c r="X805" s="74"/>
      <c r="Y805" s="74"/>
      <c r="Z805" s="74"/>
      <c r="AA805" s="74"/>
      <c r="AB805" s="74"/>
      <c r="AC805" s="74"/>
      <c r="AD805" s="74"/>
      <c r="AE805" s="74"/>
      <c r="AF805" s="74"/>
      <c r="AG805" s="74"/>
      <c r="AH805" s="74"/>
      <c r="AI805" s="74"/>
      <c r="AJ805" s="74"/>
      <c r="AK805" s="74"/>
      <c r="AL805" s="74"/>
      <c r="AM805" s="74"/>
      <c r="AN805" s="74"/>
      <c r="AO805" s="74"/>
      <c r="AP805" s="74"/>
      <c r="AQ805" s="74"/>
      <c r="AR805" s="74"/>
      <c r="AS805" s="74"/>
      <c r="AT805" s="74"/>
      <c r="AU805" s="74"/>
      <c r="AV805" s="74"/>
      <c r="AW805" s="74"/>
      <c r="AX805" s="74"/>
      <c r="AY805" s="74"/>
      <c r="AZ805" s="74"/>
      <c r="BA805" s="74"/>
      <c r="BB805" s="74"/>
      <c r="BC805" s="74"/>
      <c r="BD805" s="74"/>
      <c r="BE805" s="74"/>
      <c r="BF805" s="74"/>
      <c r="BG805" s="74"/>
      <c r="BH805" s="74"/>
      <c r="BI805" s="74"/>
      <c r="BJ805" s="74"/>
      <c r="BK805" s="74"/>
      <c r="BL805" s="74"/>
      <c r="BM805" s="74"/>
      <c r="BN805" s="74"/>
      <c r="BO805" s="74"/>
      <c r="BP805" s="74"/>
      <c r="BQ805" s="74"/>
      <c r="BR805" s="74"/>
      <c r="BS805" s="74"/>
      <c r="BT805" s="74"/>
      <c r="BU805" s="74"/>
      <c r="BV805" s="74"/>
      <c r="BW805" s="74"/>
      <c r="BX805" s="74"/>
      <c r="BY805" s="74"/>
      <c r="BZ805" s="74"/>
      <c r="CA805" s="74"/>
      <c r="CB805" s="74"/>
      <c r="CC805" s="74"/>
      <c r="CD805" s="74"/>
      <c r="CE805" s="74"/>
      <c r="CF805" s="74"/>
      <c r="CG805" s="74"/>
      <c r="CH805" s="74"/>
      <c r="CI805" s="74"/>
      <c r="CJ805" s="74"/>
      <c r="CK805" s="74"/>
      <c r="CL805" s="74"/>
      <c r="CM805" s="74"/>
      <c r="CN805" s="74"/>
      <c r="CO805" s="74"/>
      <c r="CP805" s="74"/>
      <c r="CQ805" s="74"/>
      <c r="CR805" s="74"/>
      <c r="CS805" s="74"/>
      <c r="CT805" s="74"/>
      <c r="CU805" s="74"/>
      <c r="CV805" s="74"/>
      <c r="CW805" s="74"/>
      <c r="CX805" s="74"/>
      <c r="CY805" s="74"/>
      <c r="CZ805" s="74"/>
      <c r="DA805" s="74"/>
      <c r="DB805" s="74"/>
      <c r="DC805" s="74"/>
      <c r="DD805" s="74"/>
      <c r="DE805" s="74"/>
      <c r="DF805" s="74"/>
      <c r="DG805" s="74"/>
      <c r="DH805" s="74"/>
      <c r="DI805" s="74"/>
      <c r="DJ805" s="74"/>
      <c r="DK805" s="74"/>
      <c r="DL805" s="74"/>
      <c r="DM805" s="74"/>
      <c r="DN805" s="74"/>
      <c r="DO805" s="74"/>
      <c r="DP805" s="74"/>
      <c r="DQ805" s="74"/>
      <c r="DR805" s="74"/>
      <c r="DS805" s="74"/>
      <c r="DT805" s="74"/>
      <c r="DU805" s="74"/>
      <c r="DV805" s="74"/>
      <c r="DW805" s="74"/>
      <c r="DX805" s="74"/>
      <c r="DY805" s="74"/>
      <c r="DZ805" s="74"/>
      <c r="EA805" s="74"/>
      <c r="EB805" s="74"/>
      <c r="EC805" s="74"/>
      <c r="ED805" s="74"/>
      <c r="EE805" s="74"/>
      <c r="EF805" s="74"/>
      <c r="EG805" s="74"/>
      <c r="EH805" s="74"/>
      <c r="EI805" s="74"/>
      <c r="EJ805" s="74"/>
      <c r="EK805" s="74"/>
      <c r="EL805" s="74"/>
      <c r="EM805" s="74"/>
      <c r="EN805" s="74"/>
      <c r="EO805" s="74"/>
      <c r="EP805" s="74"/>
      <c r="EQ805" s="74"/>
      <c r="ER805" s="74"/>
      <c r="ES805" s="74"/>
      <c r="ET805" s="74"/>
      <c r="EU805" s="74"/>
      <c r="EV805" s="74"/>
      <c r="EW805" s="74"/>
      <c r="EX805" s="74"/>
      <c r="EY805" s="74"/>
      <c r="EZ805" s="74"/>
      <c r="FA805" s="74"/>
      <c r="FB805" s="74"/>
      <c r="FC805" s="74"/>
      <c r="FD805" s="74"/>
      <c r="FE805" s="74"/>
      <c r="FF805" s="74"/>
      <c r="FG805" s="74"/>
      <c r="FH805" s="74"/>
      <c r="FI805" s="74"/>
      <c r="FJ805" s="74"/>
      <c r="FK805" s="74"/>
      <c r="FL805" s="74"/>
      <c r="FM805" s="74"/>
      <c r="FN805" s="74"/>
      <c r="FO805" s="74"/>
      <c r="FP805" s="74"/>
      <c r="FQ805" s="74"/>
      <c r="FR805" s="74"/>
      <c r="FS805" s="74"/>
      <c r="FT805" s="74"/>
      <c r="FU805" s="74"/>
      <c r="FV805" s="74"/>
      <c r="FW805" s="74"/>
      <c r="FX805" s="74"/>
      <c r="FY805" s="74"/>
      <c r="FZ805" s="74"/>
      <c r="GA805" s="74"/>
      <c r="GB805" s="74"/>
      <c r="GC805" s="74"/>
    </row>
    <row r="806" spans="4:185">
      <c r="D806" s="74"/>
      <c r="E806" s="74"/>
      <c r="F806" s="74"/>
      <c r="G806" s="74"/>
      <c r="H806" s="74"/>
      <c r="I806" s="74"/>
      <c r="J806" s="74"/>
      <c r="K806" s="74"/>
      <c r="L806" s="74"/>
      <c r="M806" s="74"/>
      <c r="N806" s="74"/>
      <c r="O806" s="74"/>
      <c r="P806" s="74"/>
      <c r="Q806" s="74"/>
      <c r="R806" s="74"/>
      <c r="S806" s="74"/>
      <c r="T806" s="74"/>
      <c r="U806" s="74"/>
      <c r="V806" s="74"/>
      <c r="W806" s="74"/>
      <c r="X806" s="74"/>
      <c r="Y806" s="74"/>
      <c r="Z806" s="74"/>
      <c r="AA806" s="74"/>
      <c r="AB806" s="74"/>
      <c r="AC806" s="74"/>
      <c r="AD806" s="74"/>
      <c r="AE806" s="74"/>
      <c r="AF806" s="74"/>
      <c r="AG806" s="74"/>
      <c r="AH806" s="74"/>
      <c r="AI806" s="74"/>
      <c r="AJ806" s="74"/>
      <c r="AK806" s="74"/>
      <c r="AL806" s="74"/>
      <c r="AM806" s="74"/>
      <c r="AN806" s="74"/>
      <c r="AO806" s="74"/>
      <c r="AP806" s="74"/>
      <c r="AQ806" s="74"/>
      <c r="AR806" s="74"/>
      <c r="AS806" s="74"/>
      <c r="AT806" s="74"/>
      <c r="AU806" s="74"/>
      <c r="AV806" s="74"/>
      <c r="AW806" s="74"/>
      <c r="AX806" s="74"/>
      <c r="AY806" s="74"/>
      <c r="AZ806" s="74"/>
      <c r="BA806" s="74"/>
      <c r="BB806" s="74"/>
      <c r="BC806" s="74"/>
      <c r="BD806" s="74"/>
      <c r="BE806" s="74"/>
      <c r="BF806" s="74"/>
      <c r="BG806" s="74"/>
      <c r="BH806" s="74"/>
      <c r="BI806" s="74"/>
      <c r="BJ806" s="74"/>
      <c r="BK806" s="74"/>
      <c r="BL806" s="74"/>
      <c r="BM806" s="74"/>
      <c r="BN806" s="74"/>
      <c r="BO806" s="74"/>
      <c r="BP806" s="74"/>
      <c r="BQ806" s="74"/>
      <c r="BR806" s="74"/>
      <c r="BS806" s="74"/>
      <c r="BT806" s="74"/>
      <c r="BU806" s="74"/>
      <c r="BV806" s="74"/>
      <c r="BW806" s="74"/>
      <c r="BX806" s="74"/>
      <c r="BY806" s="74"/>
      <c r="BZ806" s="74"/>
      <c r="CA806" s="74"/>
      <c r="CB806" s="74"/>
      <c r="CC806" s="74"/>
      <c r="CD806" s="74"/>
      <c r="CE806" s="74"/>
      <c r="CF806" s="74"/>
      <c r="CG806" s="74"/>
      <c r="CH806" s="74"/>
      <c r="CI806" s="74"/>
      <c r="CJ806" s="74"/>
      <c r="CK806" s="74"/>
      <c r="CL806" s="74"/>
      <c r="CM806" s="74"/>
      <c r="CN806" s="74"/>
      <c r="CO806" s="74"/>
      <c r="CP806" s="74"/>
      <c r="CQ806" s="74"/>
      <c r="CR806" s="74"/>
      <c r="CS806" s="74"/>
      <c r="CT806" s="74"/>
      <c r="CU806" s="74"/>
      <c r="CV806" s="74"/>
      <c r="CW806" s="74"/>
      <c r="CX806" s="74"/>
      <c r="CY806" s="74"/>
      <c r="CZ806" s="74"/>
      <c r="DA806" s="74"/>
      <c r="DB806" s="74"/>
      <c r="DC806" s="74"/>
      <c r="DD806" s="74"/>
      <c r="DE806" s="74"/>
      <c r="DF806" s="74"/>
      <c r="DG806" s="74"/>
      <c r="DH806" s="74"/>
      <c r="DI806" s="74"/>
      <c r="DJ806" s="74"/>
      <c r="DK806" s="74"/>
      <c r="DL806" s="74"/>
      <c r="DM806" s="74"/>
      <c r="DN806" s="74"/>
      <c r="DO806" s="74"/>
      <c r="DP806" s="74"/>
      <c r="DQ806" s="74"/>
      <c r="DR806" s="74"/>
      <c r="DS806" s="74"/>
      <c r="DT806" s="74"/>
      <c r="DU806" s="74"/>
      <c r="DV806" s="74"/>
      <c r="DW806" s="74"/>
      <c r="DX806" s="74"/>
      <c r="DY806" s="74"/>
      <c r="DZ806" s="74"/>
      <c r="EA806" s="74"/>
      <c r="EB806" s="74"/>
      <c r="EC806" s="74"/>
      <c r="ED806" s="74"/>
      <c r="EE806" s="74"/>
      <c r="EF806" s="74"/>
      <c r="EG806" s="74"/>
      <c r="EH806" s="74"/>
      <c r="EI806" s="74"/>
      <c r="EJ806" s="74"/>
      <c r="EK806" s="74"/>
      <c r="EL806" s="74"/>
      <c r="EM806" s="74"/>
      <c r="EN806" s="74"/>
      <c r="EO806" s="74"/>
      <c r="EP806" s="74"/>
      <c r="EQ806" s="74"/>
      <c r="ER806" s="74"/>
      <c r="ES806" s="74"/>
      <c r="ET806" s="74"/>
      <c r="EU806" s="74"/>
      <c r="EV806" s="74"/>
      <c r="EW806" s="74"/>
      <c r="EX806" s="74"/>
      <c r="EY806" s="74"/>
      <c r="EZ806" s="74"/>
      <c r="FA806" s="74"/>
      <c r="FB806" s="74"/>
      <c r="FC806" s="74"/>
      <c r="FD806" s="74"/>
      <c r="FE806" s="74"/>
      <c r="FF806" s="74"/>
      <c r="FG806" s="74"/>
      <c r="FH806" s="74"/>
      <c r="FI806" s="74"/>
      <c r="FJ806" s="74"/>
      <c r="FK806" s="74"/>
      <c r="FL806" s="74"/>
      <c r="FM806" s="74"/>
      <c r="FN806" s="74"/>
      <c r="FO806" s="74"/>
      <c r="FP806" s="74"/>
      <c r="FQ806" s="74"/>
      <c r="FR806" s="74"/>
      <c r="FS806" s="74"/>
      <c r="FT806" s="74"/>
      <c r="FU806" s="74"/>
      <c r="FV806" s="74"/>
      <c r="FW806" s="74"/>
      <c r="FX806" s="74"/>
      <c r="FY806" s="74"/>
      <c r="FZ806" s="74"/>
      <c r="GA806" s="74"/>
      <c r="GB806" s="74"/>
      <c r="GC806" s="74"/>
    </row>
    <row r="807" spans="4:185">
      <c r="D807" s="74"/>
      <c r="E807" s="74"/>
      <c r="F807" s="74"/>
      <c r="G807" s="74"/>
      <c r="H807" s="74"/>
      <c r="I807" s="74"/>
      <c r="J807" s="74"/>
      <c r="K807" s="74"/>
      <c r="L807" s="74"/>
      <c r="M807" s="74"/>
      <c r="N807" s="74"/>
      <c r="O807" s="74"/>
      <c r="P807" s="74"/>
      <c r="Q807" s="74"/>
      <c r="R807" s="74"/>
      <c r="S807" s="74"/>
      <c r="T807" s="74"/>
      <c r="U807" s="74"/>
      <c r="V807" s="74"/>
      <c r="W807" s="74"/>
      <c r="X807" s="74"/>
      <c r="Y807" s="74"/>
      <c r="Z807" s="74"/>
      <c r="AA807" s="74"/>
      <c r="AB807" s="74"/>
      <c r="AC807" s="74"/>
      <c r="AD807" s="74"/>
      <c r="AE807" s="74"/>
      <c r="AF807" s="74"/>
      <c r="AG807" s="74"/>
      <c r="AH807" s="74"/>
      <c r="AI807" s="74"/>
      <c r="AJ807" s="74"/>
      <c r="AK807" s="74"/>
      <c r="AL807" s="74"/>
      <c r="AM807" s="74"/>
      <c r="AN807" s="74"/>
      <c r="AO807" s="74"/>
      <c r="AP807" s="74"/>
      <c r="AQ807" s="74"/>
      <c r="AR807" s="74"/>
      <c r="AS807" s="74"/>
      <c r="AT807" s="74"/>
      <c r="AU807" s="74"/>
      <c r="AV807" s="74"/>
      <c r="AW807" s="74"/>
      <c r="AX807" s="74"/>
      <c r="AY807" s="74"/>
      <c r="AZ807" s="74"/>
      <c r="BA807" s="74"/>
      <c r="BB807" s="74"/>
      <c r="BC807" s="74"/>
      <c r="BD807" s="74"/>
      <c r="BE807" s="74"/>
      <c r="BF807" s="74"/>
      <c r="BG807" s="74"/>
      <c r="BH807" s="74"/>
      <c r="BI807" s="74"/>
      <c r="BJ807" s="74"/>
      <c r="BK807" s="74"/>
      <c r="BL807" s="74"/>
      <c r="BM807" s="74"/>
      <c r="BN807" s="74"/>
      <c r="BO807" s="74"/>
      <c r="BP807" s="74"/>
      <c r="BQ807" s="74"/>
      <c r="BR807" s="74"/>
      <c r="BS807" s="74"/>
      <c r="BT807" s="74"/>
      <c r="BU807" s="74"/>
      <c r="BV807" s="74"/>
      <c r="BW807" s="74"/>
      <c r="BX807" s="74"/>
      <c r="BY807" s="74"/>
      <c r="BZ807" s="74"/>
      <c r="CA807" s="74"/>
      <c r="CB807" s="74"/>
      <c r="CC807" s="74"/>
      <c r="CD807" s="74"/>
      <c r="CE807" s="74"/>
      <c r="CF807" s="74"/>
      <c r="CG807" s="74"/>
      <c r="CH807" s="74"/>
      <c r="CI807" s="74"/>
      <c r="CJ807" s="74"/>
      <c r="CK807" s="74"/>
      <c r="CL807" s="74"/>
      <c r="CM807" s="74"/>
      <c r="CN807" s="74"/>
      <c r="CO807" s="74"/>
      <c r="CP807" s="74"/>
      <c r="CQ807" s="74"/>
      <c r="CR807" s="74"/>
      <c r="CS807" s="74"/>
      <c r="CT807" s="74"/>
      <c r="CU807" s="74"/>
      <c r="CV807" s="74"/>
      <c r="CW807" s="74"/>
      <c r="CX807" s="74"/>
      <c r="CY807" s="74"/>
      <c r="CZ807" s="74"/>
      <c r="DA807" s="74"/>
      <c r="DB807" s="74"/>
      <c r="DC807" s="74"/>
      <c r="DD807" s="74"/>
      <c r="DE807" s="74"/>
      <c r="DF807" s="74"/>
      <c r="DG807" s="74"/>
      <c r="DH807" s="74"/>
      <c r="DI807" s="74"/>
      <c r="DJ807" s="74"/>
      <c r="DK807" s="74"/>
      <c r="DL807" s="74"/>
      <c r="DM807" s="74"/>
      <c r="DN807" s="74"/>
      <c r="DO807" s="74"/>
      <c r="DP807" s="74"/>
      <c r="DQ807" s="74"/>
      <c r="DR807" s="74"/>
      <c r="DS807" s="74"/>
      <c r="DT807" s="74"/>
      <c r="DU807" s="74"/>
      <c r="DV807" s="74"/>
      <c r="DW807" s="74"/>
      <c r="DX807" s="74"/>
      <c r="DY807" s="74"/>
      <c r="DZ807" s="74"/>
      <c r="EA807" s="74"/>
      <c r="EB807" s="74"/>
      <c r="EC807" s="74"/>
      <c r="ED807" s="74"/>
      <c r="EE807" s="74"/>
      <c r="EF807" s="74"/>
      <c r="EG807" s="74"/>
      <c r="EH807" s="74"/>
      <c r="EI807" s="74"/>
      <c r="EJ807" s="74"/>
      <c r="EK807" s="74"/>
      <c r="EL807" s="74"/>
      <c r="EM807" s="74"/>
      <c r="EN807" s="74"/>
      <c r="EO807" s="74"/>
      <c r="EP807" s="74"/>
      <c r="EQ807" s="74"/>
      <c r="ER807" s="74"/>
      <c r="ES807" s="74"/>
      <c r="ET807" s="74"/>
      <c r="EU807" s="74"/>
      <c r="EV807" s="74"/>
      <c r="EW807" s="74"/>
      <c r="EX807" s="74"/>
      <c r="EY807" s="74"/>
      <c r="EZ807" s="74"/>
      <c r="FA807" s="74"/>
      <c r="FB807" s="74"/>
      <c r="FC807" s="74"/>
      <c r="FD807" s="74"/>
      <c r="FE807" s="74"/>
      <c r="FF807" s="74"/>
      <c r="FG807" s="74"/>
      <c r="FH807" s="74"/>
      <c r="FI807" s="74"/>
      <c r="FJ807" s="74"/>
      <c r="FK807" s="74"/>
      <c r="FL807" s="74"/>
      <c r="FM807" s="74"/>
      <c r="FN807" s="74"/>
      <c r="FO807" s="74"/>
      <c r="FP807" s="74"/>
      <c r="FQ807" s="74"/>
      <c r="FR807" s="74"/>
      <c r="FS807" s="74"/>
      <c r="FT807" s="74"/>
      <c r="FU807" s="74"/>
      <c r="FV807" s="74"/>
      <c r="FW807" s="74"/>
      <c r="FX807" s="74"/>
      <c r="FY807" s="74"/>
      <c r="FZ807" s="74"/>
      <c r="GA807" s="74"/>
      <c r="GB807" s="74"/>
      <c r="GC807" s="74"/>
    </row>
    <row r="808" spans="4:185">
      <c r="D808" s="74"/>
      <c r="E808" s="74"/>
      <c r="F808" s="74"/>
      <c r="G808" s="74"/>
      <c r="H808" s="74"/>
      <c r="I808" s="74"/>
      <c r="J808" s="74"/>
      <c r="K808" s="74"/>
      <c r="L808" s="74"/>
      <c r="M808" s="74"/>
      <c r="N808" s="74"/>
      <c r="O808" s="74"/>
      <c r="P808" s="74"/>
      <c r="Q808" s="74"/>
      <c r="R808" s="74"/>
      <c r="S808" s="74"/>
      <c r="T808" s="74"/>
      <c r="U808" s="74"/>
      <c r="V808" s="74"/>
      <c r="W808" s="74"/>
      <c r="X808" s="74"/>
      <c r="Y808" s="74"/>
      <c r="Z808" s="74"/>
      <c r="AA808" s="74"/>
      <c r="AB808" s="74"/>
      <c r="AC808" s="74"/>
      <c r="AD808" s="74"/>
      <c r="AE808" s="74"/>
      <c r="AF808" s="74"/>
      <c r="AG808" s="74"/>
      <c r="AH808" s="74"/>
      <c r="AI808" s="74"/>
      <c r="AJ808" s="74"/>
      <c r="AK808" s="74"/>
      <c r="AL808" s="74"/>
      <c r="AM808" s="74"/>
      <c r="AN808" s="74"/>
      <c r="AO808" s="74"/>
      <c r="AP808" s="74"/>
      <c r="AQ808" s="74"/>
      <c r="AR808" s="74"/>
      <c r="AS808" s="74"/>
      <c r="AT808" s="74"/>
      <c r="AU808" s="74"/>
      <c r="AV808" s="74"/>
      <c r="AW808" s="74"/>
      <c r="AX808" s="74"/>
      <c r="AY808" s="74"/>
      <c r="AZ808" s="74"/>
      <c r="BA808" s="74"/>
      <c r="BB808" s="74"/>
      <c r="BC808" s="74"/>
      <c r="BD808" s="74"/>
      <c r="BE808" s="74"/>
      <c r="BF808" s="74"/>
      <c r="BG808" s="74"/>
      <c r="BH808" s="74"/>
      <c r="BI808" s="74"/>
      <c r="BJ808" s="74"/>
      <c r="BK808" s="74"/>
      <c r="BL808" s="74"/>
      <c r="BM808" s="74"/>
      <c r="BN808" s="74"/>
      <c r="BO808" s="74"/>
      <c r="BP808" s="74"/>
      <c r="BQ808" s="74"/>
      <c r="BR808" s="74"/>
      <c r="BS808" s="74"/>
      <c r="BT808" s="74"/>
      <c r="BU808" s="74"/>
      <c r="BV808" s="74"/>
      <c r="BW808" s="74"/>
      <c r="BX808" s="74"/>
      <c r="BY808" s="74"/>
      <c r="BZ808" s="74"/>
      <c r="CA808" s="74"/>
      <c r="CB808" s="74"/>
      <c r="CC808" s="74"/>
      <c r="CD808" s="74"/>
      <c r="CE808" s="74"/>
      <c r="CF808" s="74"/>
      <c r="CG808" s="74"/>
      <c r="CH808" s="74"/>
      <c r="CI808" s="74"/>
      <c r="CJ808" s="74"/>
      <c r="CK808" s="74"/>
      <c r="CL808" s="74"/>
      <c r="CM808" s="74"/>
      <c r="CN808" s="74"/>
      <c r="CO808" s="74"/>
      <c r="CP808" s="74"/>
      <c r="CQ808" s="74"/>
      <c r="CR808" s="74"/>
      <c r="CS808" s="74"/>
      <c r="CT808" s="74"/>
      <c r="CU808" s="74"/>
      <c r="CV808" s="74"/>
      <c r="CW808" s="74"/>
      <c r="CX808" s="74"/>
      <c r="CY808" s="74"/>
      <c r="CZ808" s="74"/>
      <c r="DA808" s="74"/>
      <c r="DB808" s="74"/>
      <c r="DC808" s="74"/>
      <c r="DD808" s="74"/>
      <c r="DE808" s="74"/>
      <c r="DF808" s="74"/>
      <c r="DG808" s="74"/>
      <c r="DH808" s="74"/>
      <c r="DI808" s="74"/>
      <c r="DJ808" s="74"/>
      <c r="DK808" s="74"/>
      <c r="DL808" s="74"/>
      <c r="DM808" s="74"/>
      <c r="DN808" s="74"/>
      <c r="DO808" s="74"/>
      <c r="DP808" s="74"/>
      <c r="DQ808" s="74"/>
      <c r="DR808" s="74"/>
      <c r="DS808" s="74"/>
      <c r="DT808" s="74"/>
      <c r="DU808" s="74"/>
      <c r="DV808" s="74"/>
      <c r="DW808" s="74"/>
      <c r="DX808" s="74"/>
      <c r="DY808" s="74"/>
      <c r="DZ808" s="74"/>
      <c r="EA808" s="74"/>
      <c r="EB808" s="74"/>
      <c r="EC808" s="74"/>
      <c r="ED808" s="74"/>
      <c r="EE808" s="74"/>
      <c r="EF808" s="74"/>
      <c r="EG808" s="74"/>
      <c r="EH808" s="74"/>
      <c r="EI808" s="74"/>
      <c r="EJ808" s="74"/>
      <c r="EK808" s="74"/>
      <c r="EL808" s="74"/>
      <c r="EM808" s="74"/>
      <c r="EN808" s="74"/>
      <c r="EO808" s="74"/>
      <c r="EP808" s="74"/>
      <c r="EQ808" s="74"/>
      <c r="ER808" s="74"/>
      <c r="ES808" s="74"/>
      <c r="ET808" s="74"/>
      <c r="EU808" s="74"/>
      <c r="EV808" s="74"/>
      <c r="EW808" s="74"/>
      <c r="EX808" s="74"/>
      <c r="EY808" s="74"/>
      <c r="EZ808" s="74"/>
      <c r="FA808" s="74"/>
      <c r="FB808" s="74"/>
      <c r="FC808" s="74"/>
      <c r="FD808" s="74"/>
      <c r="FE808" s="74"/>
      <c r="FF808" s="74"/>
      <c r="FG808" s="74"/>
      <c r="FH808" s="74"/>
      <c r="FI808" s="74"/>
      <c r="FJ808" s="74"/>
      <c r="FK808" s="74"/>
      <c r="FL808" s="74"/>
      <c r="FM808" s="74"/>
      <c r="FN808" s="74"/>
      <c r="FO808" s="74"/>
      <c r="FP808" s="74"/>
      <c r="FQ808" s="74"/>
      <c r="FR808" s="74"/>
      <c r="FS808" s="74"/>
      <c r="FT808" s="74"/>
      <c r="FU808" s="74"/>
      <c r="FV808" s="74"/>
      <c r="FW808" s="74"/>
      <c r="FX808" s="74"/>
      <c r="FY808" s="74"/>
      <c r="FZ808" s="74"/>
      <c r="GA808" s="74"/>
      <c r="GB808" s="74"/>
      <c r="GC808" s="74"/>
    </row>
    <row r="809" spans="4:185">
      <c r="D809" s="74"/>
      <c r="E809" s="74"/>
      <c r="F809" s="74"/>
      <c r="G809" s="74"/>
      <c r="H809" s="74"/>
      <c r="I809" s="74"/>
      <c r="J809" s="74"/>
      <c r="K809" s="74"/>
      <c r="L809" s="74"/>
      <c r="M809" s="74"/>
      <c r="N809" s="74"/>
      <c r="O809" s="74"/>
      <c r="P809" s="74"/>
      <c r="Q809" s="74"/>
      <c r="R809" s="74"/>
      <c r="S809" s="74"/>
      <c r="T809" s="74"/>
      <c r="U809" s="74"/>
      <c r="V809" s="74"/>
      <c r="W809" s="74"/>
      <c r="X809" s="74"/>
      <c r="Y809" s="74"/>
      <c r="Z809" s="74"/>
      <c r="AA809" s="74"/>
      <c r="AB809" s="74"/>
      <c r="AC809" s="74"/>
      <c r="AD809" s="74"/>
      <c r="AE809" s="74"/>
      <c r="AF809" s="74"/>
      <c r="AG809" s="74"/>
      <c r="AH809" s="74"/>
      <c r="AI809" s="74"/>
      <c r="AJ809" s="74"/>
      <c r="AK809" s="74"/>
      <c r="AL809" s="74"/>
      <c r="AM809" s="74"/>
      <c r="AN809" s="74"/>
      <c r="AO809" s="74"/>
      <c r="AP809" s="74"/>
      <c r="AQ809" s="74"/>
      <c r="AR809" s="74"/>
      <c r="AS809" s="74"/>
      <c r="AT809" s="74"/>
      <c r="AU809" s="74"/>
      <c r="AV809" s="74"/>
      <c r="AW809" s="74"/>
      <c r="AX809" s="74"/>
      <c r="AY809" s="74"/>
      <c r="AZ809" s="74"/>
      <c r="BA809" s="74"/>
      <c r="BB809" s="74"/>
      <c r="BC809" s="74"/>
      <c r="BD809" s="74"/>
      <c r="BE809" s="74"/>
      <c r="BF809" s="74"/>
      <c r="BG809" s="74"/>
      <c r="BH809" s="74"/>
      <c r="BI809" s="74"/>
      <c r="BJ809" s="74"/>
      <c r="BK809" s="74"/>
      <c r="BL809" s="74"/>
      <c r="BM809" s="74"/>
      <c r="BN809" s="74"/>
      <c r="BO809" s="74"/>
      <c r="BP809" s="74"/>
      <c r="BQ809" s="74"/>
      <c r="BR809" s="74"/>
      <c r="BS809" s="74"/>
      <c r="BT809" s="74"/>
      <c r="BU809" s="74"/>
      <c r="BV809" s="74"/>
      <c r="BW809" s="74"/>
      <c r="BX809" s="74"/>
      <c r="BY809" s="74"/>
      <c r="BZ809" s="74"/>
      <c r="CA809" s="74"/>
      <c r="CB809" s="74"/>
      <c r="CC809" s="74"/>
      <c r="CD809" s="74"/>
      <c r="CE809" s="74"/>
      <c r="CF809" s="74"/>
      <c r="CG809" s="74"/>
      <c r="CH809" s="74"/>
      <c r="CI809" s="74"/>
      <c r="CJ809" s="74"/>
      <c r="CK809" s="74"/>
      <c r="CL809" s="74"/>
      <c r="CM809" s="74"/>
      <c r="CN809" s="74"/>
      <c r="CO809" s="74"/>
      <c r="CP809" s="74"/>
      <c r="CQ809" s="74"/>
      <c r="CR809" s="74"/>
      <c r="CS809" s="74"/>
      <c r="CT809" s="74"/>
      <c r="CU809" s="74"/>
      <c r="CV809" s="74"/>
      <c r="CW809" s="74"/>
      <c r="CX809" s="74"/>
      <c r="CY809" s="74"/>
      <c r="CZ809" s="74"/>
      <c r="DA809" s="74"/>
      <c r="DB809" s="74"/>
      <c r="DC809" s="74"/>
      <c r="DD809" s="74"/>
      <c r="DE809" s="74"/>
      <c r="DF809" s="74"/>
      <c r="DG809" s="74"/>
      <c r="DH809" s="74"/>
      <c r="DI809" s="74"/>
      <c r="DJ809" s="74"/>
      <c r="DK809" s="74"/>
      <c r="DL809" s="74"/>
      <c r="DM809" s="74"/>
      <c r="DN809" s="74"/>
      <c r="DO809" s="74"/>
      <c r="DP809" s="74"/>
      <c r="DQ809" s="74"/>
      <c r="DR809" s="74"/>
      <c r="DS809" s="74"/>
      <c r="DT809" s="74"/>
      <c r="DU809" s="74"/>
      <c r="DV809" s="74"/>
      <c r="DW809" s="74"/>
      <c r="DX809" s="74"/>
      <c r="DY809" s="74"/>
      <c r="DZ809" s="74"/>
      <c r="EA809" s="74"/>
      <c r="EB809" s="74"/>
      <c r="EC809" s="74"/>
      <c r="ED809" s="74"/>
      <c r="EE809" s="74"/>
      <c r="EF809" s="74"/>
      <c r="EG809" s="74"/>
      <c r="EH809" s="74"/>
      <c r="EI809" s="74"/>
      <c r="EJ809" s="74"/>
      <c r="EK809" s="74"/>
      <c r="EL809" s="74"/>
      <c r="EM809" s="74"/>
      <c r="EN809" s="74"/>
      <c r="EO809" s="74"/>
      <c r="EP809" s="74"/>
      <c r="EQ809" s="74"/>
      <c r="ER809" s="74"/>
      <c r="ES809" s="74"/>
      <c r="ET809" s="74"/>
      <c r="EU809" s="74"/>
      <c r="EV809" s="74"/>
      <c r="EW809" s="74"/>
      <c r="EX809" s="74"/>
      <c r="EY809" s="74"/>
      <c r="EZ809" s="74"/>
      <c r="FA809" s="74"/>
      <c r="FB809" s="74"/>
      <c r="FC809" s="74"/>
      <c r="FD809" s="74"/>
      <c r="FE809" s="74"/>
      <c r="FF809" s="74"/>
      <c r="FG809" s="74"/>
      <c r="FH809" s="74"/>
      <c r="FI809" s="74"/>
      <c r="FJ809" s="74"/>
      <c r="FK809" s="74"/>
      <c r="FL809" s="74"/>
      <c r="FM809" s="74"/>
      <c r="FN809" s="74"/>
      <c r="FO809" s="74"/>
      <c r="FP809" s="74"/>
      <c r="FQ809" s="74"/>
      <c r="FR809" s="74"/>
      <c r="FS809" s="74"/>
      <c r="FT809" s="74"/>
      <c r="FU809" s="74"/>
      <c r="FV809" s="74"/>
      <c r="FW809" s="74"/>
      <c r="FX809" s="74"/>
      <c r="FY809" s="74"/>
      <c r="FZ809" s="74"/>
      <c r="GA809" s="74"/>
      <c r="GB809" s="74"/>
      <c r="GC809" s="74"/>
    </row>
    <row r="810" spans="4:185">
      <c r="D810" s="74"/>
      <c r="E810" s="74"/>
      <c r="F810" s="74"/>
      <c r="G810" s="74"/>
      <c r="H810" s="74"/>
      <c r="I810" s="74"/>
      <c r="J810" s="74"/>
      <c r="K810" s="74"/>
      <c r="L810" s="74"/>
      <c r="M810" s="74"/>
      <c r="N810" s="74"/>
      <c r="O810" s="74"/>
      <c r="P810" s="74"/>
      <c r="Q810" s="74"/>
      <c r="R810" s="74"/>
      <c r="S810" s="74"/>
      <c r="T810" s="74"/>
      <c r="U810" s="74"/>
      <c r="V810" s="74"/>
      <c r="W810" s="74"/>
      <c r="X810" s="74"/>
      <c r="Y810" s="74"/>
      <c r="Z810" s="74"/>
      <c r="AA810" s="74"/>
      <c r="AB810" s="74"/>
      <c r="AC810" s="74"/>
      <c r="AD810" s="74"/>
      <c r="AE810" s="74"/>
      <c r="AF810" s="74"/>
      <c r="AG810" s="74"/>
      <c r="AH810" s="74"/>
      <c r="AI810" s="74"/>
      <c r="AJ810" s="74"/>
      <c r="AK810" s="74"/>
      <c r="AL810" s="74"/>
      <c r="AM810" s="74"/>
      <c r="AN810" s="74"/>
      <c r="AO810" s="74"/>
      <c r="AP810" s="74"/>
      <c r="AQ810" s="74"/>
      <c r="AR810" s="74"/>
      <c r="AS810" s="74"/>
      <c r="AT810" s="74"/>
      <c r="AU810" s="74"/>
      <c r="AV810" s="74"/>
      <c r="AW810" s="74"/>
      <c r="AX810" s="74"/>
      <c r="AY810" s="74"/>
      <c r="AZ810" s="74"/>
      <c r="BA810" s="74"/>
      <c r="BB810" s="74"/>
      <c r="BC810" s="74"/>
      <c r="BD810" s="74"/>
      <c r="BE810" s="74"/>
      <c r="BF810" s="74"/>
      <c r="BG810" s="74"/>
      <c r="BH810" s="74"/>
      <c r="BI810" s="74"/>
      <c r="BJ810" s="74"/>
      <c r="BK810" s="74"/>
      <c r="BL810" s="74"/>
      <c r="BM810" s="74"/>
      <c r="BN810" s="74"/>
      <c r="BO810" s="74"/>
      <c r="BP810" s="74"/>
      <c r="BQ810" s="74"/>
      <c r="BR810" s="74"/>
      <c r="BS810" s="74"/>
      <c r="BT810" s="74"/>
      <c r="BU810" s="74"/>
      <c r="BV810" s="74"/>
      <c r="BW810" s="74"/>
      <c r="BX810" s="74"/>
      <c r="BY810" s="74"/>
      <c r="BZ810" s="74"/>
      <c r="CA810" s="74"/>
      <c r="CB810" s="74"/>
      <c r="CC810" s="74"/>
      <c r="CD810" s="74"/>
      <c r="CE810" s="74"/>
      <c r="CF810" s="74"/>
      <c r="CG810" s="74"/>
      <c r="CH810" s="74"/>
      <c r="CI810" s="74"/>
      <c r="CJ810" s="74"/>
      <c r="CK810" s="74"/>
      <c r="CL810" s="74"/>
      <c r="CM810" s="74"/>
      <c r="CN810" s="74"/>
      <c r="CO810" s="74"/>
      <c r="CP810" s="74"/>
      <c r="CQ810" s="74"/>
      <c r="CR810" s="74"/>
      <c r="CS810" s="74"/>
      <c r="CT810" s="74"/>
      <c r="CU810" s="74"/>
      <c r="CV810" s="74"/>
      <c r="CW810" s="74"/>
      <c r="CX810" s="74"/>
      <c r="CY810" s="74"/>
      <c r="CZ810" s="74"/>
      <c r="DA810" s="74"/>
      <c r="DB810" s="74"/>
      <c r="DC810" s="74"/>
      <c r="DD810" s="74"/>
      <c r="DE810" s="74"/>
      <c r="DF810" s="74"/>
      <c r="DG810" s="74"/>
      <c r="DH810" s="74"/>
      <c r="DI810" s="74"/>
      <c r="DJ810" s="74"/>
      <c r="DK810" s="74"/>
      <c r="DL810" s="74"/>
      <c r="DM810" s="74"/>
      <c r="DN810" s="74"/>
      <c r="DO810" s="74"/>
      <c r="DP810" s="74"/>
      <c r="DQ810" s="74"/>
      <c r="DR810" s="74"/>
      <c r="DS810" s="74"/>
      <c r="DT810" s="74"/>
      <c r="DU810" s="74"/>
      <c r="DV810" s="74"/>
      <c r="DW810" s="74"/>
      <c r="DX810" s="74"/>
      <c r="DY810" s="74"/>
      <c r="DZ810" s="74"/>
      <c r="EA810" s="74"/>
      <c r="EB810" s="74"/>
      <c r="EC810" s="74"/>
      <c r="ED810" s="74"/>
      <c r="EE810" s="74"/>
      <c r="EF810" s="74"/>
      <c r="EG810" s="74"/>
      <c r="EH810" s="74"/>
      <c r="EI810" s="74"/>
      <c r="EJ810" s="74"/>
      <c r="EK810" s="74"/>
      <c r="EL810" s="74"/>
      <c r="EM810" s="74"/>
      <c r="EN810" s="74"/>
      <c r="EO810" s="74"/>
      <c r="EP810" s="74"/>
      <c r="EQ810" s="74"/>
      <c r="ER810" s="74"/>
      <c r="ES810" s="74"/>
      <c r="ET810" s="74"/>
      <c r="EU810" s="74"/>
      <c r="EV810" s="74"/>
      <c r="EW810" s="74"/>
      <c r="EX810" s="74"/>
      <c r="EY810" s="74"/>
      <c r="EZ810" s="74"/>
      <c r="FA810" s="74"/>
      <c r="FB810" s="74"/>
      <c r="FC810" s="74"/>
      <c r="FD810" s="74"/>
      <c r="FE810" s="74"/>
      <c r="FF810" s="74"/>
      <c r="FG810" s="74"/>
      <c r="FH810" s="74"/>
      <c r="FI810" s="74"/>
      <c r="FJ810" s="74"/>
      <c r="FK810" s="74"/>
      <c r="FL810" s="74"/>
      <c r="FM810" s="74"/>
      <c r="FN810" s="74"/>
      <c r="FO810" s="74"/>
      <c r="FP810" s="74"/>
      <c r="FQ810" s="74"/>
      <c r="FR810" s="74"/>
      <c r="FS810" s="74"/>
      <c r="FT810" s="74"/>
      <c r="FU810" s="74"/>
      <c r="FV810" s="74"/>
      <c r="FW810" s="74"/>
      <c r="FX810" s="74"/>
      <c r="FY810" s="74"/>
      <c r="FZ810" s="74"/>
      <c r="GA810" s="74"/>
      <c r="GB810" s="74"/>
      <c r="GC810" s="74"/>
    </row>
    <row r="811" spans="4:185">
      <c r="D811" s="74"/>
      <c r="E811" s="74"/>
      <c r="F811" s="74"/>
      <c r="G811" s="74"/>
      <c r="H811" s="74"/>
      <c r="I811" s="74"/>
      <c r="J811" s="74"/>
      <c r="K811" s="74"/>
      <c r="L811" s="74"/>
      <c r="M811" s="74"/>
      <c r="N811" s="74"/>
      <c r="O811" s="74"/>
      <c r="P811" s="74"/>
      <c r="Q811" s="74"/>
      <c r="R811" s="74"/>
      <c r="S811" s="74"/>
      <c r="T811" s="74"/>
      <c r="U811" s="74"/>
      <c r="V811" s="74"/>
      <c r="W811" s="74"/>
      <c r="X811" s="74"/>
      <c r="Y811" s="74"/>
      <c r="Z811" s="74"/>
      <c r="AA811" s="74"/>
      <c r="AB811" s="74"/>
      <c r="AC811" s="74"/>
      <c r="AD811" s="74"/>
      <c r="AE811" s="74"/>
      <c r="AF811" s="74"/>
      <c r="AG811" s="74"/>
      <c r="AH811" s="74"/>
      <c r="AI811" s="74"/>
      <c r="AJ811" s="74"/>
      <c r="AK811" s="74"/>
      <c r="AL811" s="74"/>
      <c r="AM811" s="74"/>
      <c r="AN811" s="74"/>
      <c r="AO811" s="74"/>
      <c r="AP811" s="74"/>
      <c r="AQ811" s="74"/>
      <c r="AR811" s="74"/>
      <c r="AS811" s="74"/>
      <c r="AT811" s="74"/>
      <c r="AU811" s="74"/>
      <c r="AV811" s="74"/>
      <c r="AW811" s="74"/>
      <c r="AX811" s="74"/>
      <c r="AY811" s="74"/>
      <c r="AZ811" s="74"/>
      <c r="BA811" s="74"/>
      <c r="BB811" s="74"/>
      <c r="BC811" s="74"/>
      <c r="BD811" s="74"/>
      <c r="BE811" s="74"/>
      <c r="BF811" s="74"/>
      <c r="BG811" s="74"/>
      <c r="BH811" s="74"/>
      <c r="BI811" s="74"/>
      <c r="BJ811" s="74"/>
      <c r="BK811" s="74"/>
      <c r="BL811" s="74"/>
      <c r="BM811" s="74"/>
      <c r="BN811" s="74"/>
      <c r="BO811" s="74"/>
      <c r="BP811" s="74"/>
      <c r="BQ811" s="74"/>
      <c r="BR811" s="74"/>
      <c r="BS811" s="74"/>
      <c r="BT811" s="74"/>
      <c r="BU811" s="74"/>
      <c r="BV811" s="74"/>
      <c r="BW811" s="74"/>
      <c r="BX811" s="74"/>
      <c r="BY811" s="74"/>
      <c r="BZ811" s="74"/>
      <c r="CA811" s="74"/>
      <c r="CB811" s="74"/>
      <c r="CC811" s="74"/>
      <c r="CD811" s="74"/>
      <c r="CE811" s="74"/>
      <c r="CF811" s="74"/>
      <c r="CG811" s="74"/>
      <c r="CH811" s="74"/>
      <c r="CI811" s="74"/>
      <c r="CJ811" s="74"/>
      <c r="CK811" s="74"/>
      <c r="CL811" s="74"/>
      <c r="CM811" s="74"/>
      <c r="CN811" s="74"/>
      <c r="CO811" s="74"/>
      <c r="CP811" s="74"/>
      <c r="CQ811" s="74"/>
      <c r="CR811" s="74"/>
      <c r="CS811" s="74"/>
      <c r="CT811" s="74"/>
      <c r="CU811" s="74"/>
      <c r="CV811" s="74"/>
      <c r="CW811" s="74"/>
      <c r="CX811" s="74"/>
      <c r="CY811" s="74"/>
      <c r="CZ811" s="74"/>
      <c r="DA811" s="74"/>
      <c r="DB811" s="74"/>
      <c r="DC811" s="74"/>
      <c r="DD811" s="74"/>
      <c r="DE811" s="74"/>
      <c r="DF811" s="74"/>
      <c r="DG811" s="74"/>
      <c r="DH811" s="74"/>
      <c r="DI811" s="74"/>
      <c r="DJ811" s="74"/>
      <c r="DK811" s="74"/>
      <c r="DL811" s="74"/>
      <c r="DM811" s="74"/>
      <c r="DN811" s="74"/>
      <c r="DO811" s="74"/>
      <c r="DP811" s="74"/>
      <c r="DQ811" s="74"/>
      <c r="DR811" s="74"/>
      <c r="DS811" s="74"/>
      <c r="DT811" s="74"/>
      <c r="DU811" s="74"/>
      <c r="DV811" s="74"/>
      <c r="DW811" s="74"/>
      <c r="DX811" s="74"/>
      <c r="DY811" s="74"/>
      <c r="DZ811" s="74"/>
      <c r="EA811" s="74"/>
      <c r="EB811" s="74"/>
      <c r="EC811" s="74"/>
      <c r="ED811" s="74"/>
      <c r="EE811" s="74"/>
      <c r="EF811" s="74"/>
      <c r="EG811" s="74"/>
      <c r="EH811" s="74"/>
      <c r="EI811" s="74"/>
      <c r="EJ811" s="74"/>
      <c r="EK811" s="74"/>
      <c r="EL811" s="74"/>
      <c r="EM811" s="74"/>
      <c r="EN811" s="74"/>
      <c r="EO811" s="74"/>
      <c r="EP811" s="74"/>
      <c r="EQ811" s="74"/>
      <c r="ER811" s="74"/>
      <c r="ES811" s="74"/>
      <c r="ET811" s="74"/>
      <c r="EU811" s="74"/>
      <c r="EV811" s="74"/>
      <c r="EW811" s="74"/>
      <c r="EX811" s="74"/>
      <c r="EY811" s="74"/>
      <c r="EZ811" s="74"/>
      <c r="FA811" s="74"/>
      <c r="FB811" s="74"/>
      <c r="FC811" s="74"/>
      <c r="FD811" s="74"/>
      <c r="FE811" s="74"/>
      <c r="FF811" s="74"/>
      <c r="FG811" s="74"/>
      <c r="FH811" s="74"/>
      <c r="FI811" s="74"/>
      <c r="FJ811" s="74"/>
      <c r="FK811" s="74"/>
      <c r="FL811" s="74"/>
      <c r="FM811" s="74"/>
      <c r="FN811" s="74"/>
      <c r="FO811" s="74"/>
      <c r="FP811" s="74"/>
      <c r="FQ811" s="74"/>
      <c r="FR811" s="74"/>
      <c r="FS811" s="74"/>
      <c r="FT811" s="74"/>
      <c r="FU811" s="74"/>
      <c r="FV811" s="74"/>
      <c r="FW811" s="74"/>
      <c r="FX811" s="74"/>
      <c r="FY811" s="74"/>
      <c r="FZ811" s="74"/>
      <c r="GA811" s="74"/>
      <c r="GB811" s="74"/>
      <c r="GC811" s="74"/>
    </row>
    <row r="812" spans="4:185">
      <c r="D812" s="74"/>
      <c r="E812" s="74"/>
      <c r="F812" s="74"/>
      <c r="G812" s="74"/>
      <c r="H812" s="74"/>
      <c r="I812" s="74"/>
      <c r="J812" s="74"/>
      <c r="K812" s="74"/>
      <c r="L812" s="74"/>
      <c r="M812" s="74"/>
      <c r="N812" s="74"/>
      <c r="O812" s="74"/>
      <c r="P812" s="74"/>
      <c r="Q812" s="74"/>
      <c r="R812" s="74"/>
      <c r="S812" s="74"/>
      <c r="T812" s="74"/>
      <c r="U812" s="74"/>
      <c r="V812" s="74"/>
      <c r="W812" s="74"/>
      <c r="X812" s="74"/>
      <c r="Y812" s="74"/>
      <c r="Z812" s="74"/>
      <c r="AA812" s="74"/>
      <c r="AB812" s="74"/>
      <c r="AC812" s="74"/>
      <c r="AD812" s="74"/>
      <c r="AE812" s="74"/>
      <c r="AF812" s="74"/>
      <c r="AG812" s="74"/>
      <c r="AH812" s="74"/>
      <c r="AI812" s="74"/>
      <c r="AJ812" s="74"/>
      <c r="AK812" s="74"/>
      <c r="AL812" s="74"/>
      <c r="AM812" s="74"/>
      <c r="AN812" s="74"/>
      <c r="AO812" s="74"/>
      <c r="AP812" s="74"/>
      <c r="AQ812" s="74"/>
      <c r="AR812" s="74"/>
      <c r="AS812" s="74"/>
      <c r="AT812" s="74"/>
      <c r="AU812" s="74"/>
      <c r="AV812" s="74"/>
      <c r="AW812" s="74"/>
      <c r="AX812" s="74"/>
      <c r="AY812" s="74"/>
      <c r="AZ812" s="74"/>
      <c r="BA812" s="74"/>
      <c r="BB812" s="74"/>
      <c r="BC812" s="74"/>
      <c r="BD812" s="74"/>
      <c r="BE812" s="74"/>
      <c r="BF812" s="74"/>
      <c r="BG812" s="74"/>
      <c r="BH812" s="74"/>
      <c r="BI812" s="74"/>
      <c r="BJ812" s="74"/>
      <c r="BK812" s="74"/>
      <c r="BL812" s="74"/>
      <c r="BM812" s="74"/>
      <c r="BN812" s="74"/>
      <c r="BO812" s="74"/>
      <c r="BP812" s="74"/>
      <c r="BQ812" s="74"/>
      <c r="BR812" s="74"/>
      <c r="BS812" s="74"/>
      <c r="BT812" s="74"/>
      <c r="BU812" s="74"/>
      <c r="BV812" s="74"/>
      <c r="BW812" s="74"/>
      <c r="BX812" s="74"/>
      <c r="BY812" s="74"/>
      <c r="BZ812" s="74"/>
      <c r="CA812" s="74"/>
      <c r="CB812" s="74"/>
      <c r="CC812" s="74"/>
      <c r="CD812" s="74"/>
      <c r="CE812" s="74"/>
      <c r="CF812" s="74"/>
      <c r="CG812" s="74"/>
      <c r="CH812" s="74"/>
      <c r="CI812" s="74"/>
      <c r="CJ812" s="74"/>
      <c r="CK812" s="74"/>
      <c r="CL812" s="74"/>
      <c r="CM812" s="74"/>
      <c r="CN812" s="74"/>
      <c r="CO812" s="74"/>
      <c r="CP812" s="74"/>
      <c r="CQ812" s="74"/>
      <c r="CR812" s="74"/>
      <c r="CS812" s="74"/>
      <c r="CT812" s="74"/>
      <c r="CU812" s="74"/>
      <c r="CV812" s="74"/>
      <c r="CW812" s="74"/>
      <c r="CX812" s="74"/>
      <c r="CY812" s="74"/>
      <c r="CZ812" s="74"/>
      <c r="DA812" s="74"/>
      <c r="DB812" s="74"/>
      <c r="DC812" s="74"/>
      <c r="DD812" s="74"/>
      <c r="DE812" s="74"/>
      <c r="DF812" s="74"/>
      <c r="DG812" s="74"/>
      <c r="DH812" s="74"/>
      <c r="DI812" s="74"/>
      <c r="DJ812" s="74"/>
      <c r="DK812" s="74"/>
      <c r="DL812" s="74"/>
      <c r="DM812" s="74"/>
      <c r="DN812" s="74"/>
      <c r="DO812" s="74"/>
      <c r="DP812" s="74"/>
      <c r="DQ812" s="74"/>
      <c r="DR812" s="74"/>
      <c r="DS812" s="74"/>
      <c r="DT812" s="74"/>
      <c r="DU812" s="74"/>
      <c r="DV812" s="74"/>
      <c r="DW812" s="74"/>
      <c r="DX812" s="74"/>
      <c r="DY812" s="74"/>
      <c r="DZ812" s="74"/>
      <c r="EA812" s="74"/>
      <c r="EB812" s="74"/>
      <c r="EC812" s="74"/>
      <c r="ED812" s="74"/>
      <c r="EE812" s="74"/>
      <c r="EF812" s="74"/>
      <c r="EG812" s="74"/>
      <c r="EH812" s="74"/>
      <c r="EI812" s="74"/>
      <c r="EJ812" s="74"/>
      <c r="EK812" s="74"/>
      <c r="EL812" s="74"/>
      <c r="EM812" s="74"/>
      <c r="EN812" s="74"/>
      <c r="EO812" s="74"/>
      <c r="EP812" s="74"/>
      <c r="EQ812" s="74"/>
      <c r="ER812" s="74"/>
      <c r="ES812" s="74"/>
      <c r="ET812" s="74"/>
      <c r="EU812" s="74"/>
      <c r="EV812" s="74"/>
      <c r="EW812" s="74"/>
      <c r="EX812" s="74"/>
      <c r="EY812" s="74"/>
      <c r="EZ812" s="74"/>
      <c r="FA812" s="74"/>
      <c r="FB812" s="74"/>
      <c r="FC812" s="74"/>
      <c r="FD812" s="74"/>
      <c r="FE812" s="74"/>
      <c r="FF812" s="74"/>
      <c r="FG812" s="74"/>
      <c r="FH812" s="74"/>
      <c r="FI812" s="74"/>
      <c r="FJ812" s="74"/>
      <c r="FK812" s="74"/>
      <c r="FL812" s="74"/>
      <c r="FM812" s="74"/>
      <c r="FN812" s="74"/>
      <c r="FO812" s="74"/>
      <c r="FP812" s="74"/>
      <c r="FQ812" s="74"/>
      <c r="FR812" s="74"/>
      <c r="FS812" s="74"/>
      <c r="FT812" s="74"/>
      <c r="FU812" s="74"/>
      <c r="FV812" s="74"/>
      <c r="FW812" s="74"/>
      <c r="FX812" s="74"/>
      <c r="FY812" s="74"/>
      <c r="FZ812" s="74"/>
      <c r="GA812" s="74"/>
      <c r="GB812" s="74"/>
      <c r="GC812" s="74"/>
    </row>
    <row r="813" spans="4:185">
      <c r="D813" s="74"/>
      <c r="E813" s="74"/>
      <c r="F813" s="74"/>
      <c r="G813" s="74"/>
      <c r="H813" s="74"/>
      <c r="I813" s="74"/>
      <c r="J813" s="74"/>
      <c r="K813" s="74"/>
      <c r="L813" s="74"/>
      <c r="M813" s="74"/>
      <c r="N813" s="74"/>
      <c r="O813" s="74"/>
      <c r="P813" s="74"/>
      <c r="Q813" s="74"/>
      <c r="R813" s="74"/>
      <c r="S813" s="74"/>
      <c r="T813" s="74"/>
      <c r="U813" s="74"/>
      <c r="V813" s="74"/>
      <c r="W813" s="74"/>
      <c r="X813" s="74"/>
      <c r="Y813" s="74"/>
      <c r="Z813" s="74"/>
      <c r="AA813" s="74"/>
      <c r="AB813" s="74"/>
      <c r="AC813" s="74"/>
      <c r="AD813" s="74"/>
      <c r="AE813" s="74"/>
      <c r="AF813" s="74"/>
      <c r="AG813" s="74"/>
      <c r="AH813" s="74"/>
      <c r="AI813" s="74"/>
      <c r="AJ813" s="74"/>
      <c r="AK813" s="74"/>
      <c r="AL813" s="74"/>
      <c r="AM813" s="74"/>
      <c r="AN813" s="74"/>
      <c r="AO813" s="74"/>
      <c r="AP813" s="74"/>
      <c r="AQ813" s="74"/>
      <c r="AR813" s="74"/>
      <c r="AS813" s="74"/>
      <c r="AT813" s="74"/>
      <c r="AU813" s="74"/>
      <c r="AV813" s="74"/>
      <c r="AW813" s="74"/>
      <c r="AX813" s="74"/>
      <c r="AY813" s="74"/>
      <c r="AZ813" s="74"/>
      <c r="BA813" s="74"/>
      <c r="BB813" s="74"/>
      <c r="BC813" s="74"/>
      <c r="BD813" s="74"/>
      <c r="BE813" s="74"/>
      <c r="BF813" s="74"/>
      <c r="BG813" s="74"/>
      <c r="BH813" s="74"/>
      <c r="BI813" s="74"/>
      <c r="BJ813" s="74"/>
      <c r="BK813" s="74"/>
      <c r="BL813" s="74"/>
      <c r="BM813" s="74"/>
      <c r="BN813" s="74"/>
      <c r="BO813" s="74"/>
      <c r="BP813" s="74"/>
      <c r="BQ813" s="74"/>
      <c r="BR813" s="74"/>
      <c r="BS813" s="74"/>
      <c r="BT813" s="74"/>
      <c r="BU813" s="74"/>
      <c r="BV813" s="74"/>
      <c r="BW813" s="74"/>
      <c r="BX813" s="74"/>
      <c r="BY813" s="74"/>
      <c r="BZ813" s="74"/>
      <c r="CA813" s="74"/>
      <c r="CB813" s="74"/>
      <c r="CC813" s="74"/>
      <c r="CD813" s="74"/>
      <c r="CE813" s="74"/>
      <c r="CF813" s="74"/>
      <c r="CG813" s="74"/>
      <c r="CH813" s="74"/>
      <c r="CI813" s="74"/>
      <c r="CJ813" s="74"/>
      <c r="CK813" s="74"/>
      <c r="CL813" s="74"/>
      <c r="CM813" s="74"/>
      <c r="CN813" s="74"/>
      <c r="CO813" s="74"/>
      <c r="CP813" s="74"/>
      <c r="CQ813" s="74"/>
      <c r="CR813" s="74"/>
      <c r="CS813" s="74"/>
      <c r="CT813" s="74"/>
      <c r="CU813" s="74"/>
      <c r="CV813" s="74"/>
      <c r="CW813" s="74"/>
      <c r="CX813" s="74"/>
      <c r="CY813" s="74"/>
      <c r="CZ813" s="74"/>
      <c r="DA813" s="74"/>
      <c r="DB813" s="74"/>
      <c r="DC813" s="74"/>
      <c r="DD813" s="74"/>
      <c r="DE813" s="74"/>
      <c r="DF813" s="74"/>
      <c r="DG813" s="74"/>
      <c r="DH813" s="74"/>
      <c r="DI813" s="74"/>
      <c r="DJ813" s="74"/>
      <c r="DK813" s="74"/>
      <c r="DL813" s="74"/>
      <c r="DM813" s="74"/>
      <c r="DN813" s="74"/>
      <c r="DO813" s="74"/>
      <c r="DP813" s="74"/>
      <c r="DQ813" s="74"/>
      <c r="DR813" s="74"/>
      <c r="DS813" s="74"/>
      <c r="DT813" s="74"/>
      <c r="DU813" s="74"/>
      <c r="DV813" s="74"/>
      <c r="DW813" s="74"/>
      <c r="DX813" s="74"/>
      <c r="DY813" s="74"/>
      <c r="DZ813" s="74"/>
      <c r="EA813" s="74"/>
      <c r="EB813" s="74"/>
      <c r="EC813" s="74"/>
      <c r="ED813" s="74"/>
      <c r="EE813" s="74"/>
      <c r="EF813" s="74"/>
      <c r="EG813" s="74"/>
      <c r="EH813" s="74"/>
      <c r="EI813" s="74"/>
      <c r="EJ813" s="74"/>
      <c r="EK813" s="74"/>
      <c r="EL813" s="74"/>
      <c r="EM813" s="74"/>
      <c r="EN813" s="74"/>
      <c r="EO813" s="74"/>
      <c r="EP813" s="74"/>
      <c r="EQ813" s="74"/>
      <c r="ER813" s="74"/>
      <c r="ES813" s="74"/>
      <c r="ET813" s="74"/>
      <c r="EU813" s="74"/>
      <c r="EV813" s="74"/>
      <c r="EW813" s="74"/>
      <c r="EX813" s="74"/>
      <c r="EY813" s="74"/>
      <c r="EZ813" s="74"/>
      <c r="FA813" s="74"/>
      <c r="FB813" s="74"/>
      <c r="FC813" s="74"/>
      <c r="FD813" s="74"/>
      <c r="FE813" s="74"/>
      <c r="FF813" s="74"/>
      <c r="FG813" s="74"/>
      <c r="FH813" s="74"/>
      <c r="FI813" s="74"/>
      <c r="FJ813" s="74"/>
      <c r="FK813" s="74"/>
      <c r="FL813" s="74"/>
      <c r="FM813" s="74"/>
      <c r="FN813" s="74"/>
      <c r="FO813" s="74"/>
      <c r="FP813" s="74"/>
      <c r="FQ813" s="74"/>
      <c r="FR813" s="74"/>
      <c r="FS813" s="74"/>
      <c r="FT813" s="74"/>
      <c r="FU813" s="74"/>
      <c r="FV813" s="74"/>
      <c r="FW813" s="74"/>
      <c r="FX813" s="74"/>
      <c r="FY813" s="74"/>
      <c r="FZ813" s="74"/>
      <c r="GA813" s="74"/>
      <c r="GB813" s="74"/>
      <c r="GC813" s="74"/>
    </row>
    <row r="814" spans="4:185">
      <c r="D814" s="74"/>
      <c r="E814" s="74"/>
      <c r="F814" s="74"/>
      <c r="G814" s="74"/>
      <c r="H814" s="74"/>
      <c r="I814" s="74"/>
      <c r="J814" s="74"/>
      <c r="K814" s="74"/>
      <c r="L814" s="74"/>
      <c r="M814" s="74"/>
      <c r="N814" s="74"/>
      <c r="O814" s="74"/>
      <c r="P814" s="74"/>
      <c r="Q814" s="74"/>
      <c r="R814" s="74"/>
      <c r="S814" s="74"/>
      <c r="T814" s="74"/>
      <c r="U814" s="74"/>
      <c r="V814" s="74"/>
      <c r="W814" s="74"/>
      <c r="X814" s="74"/>
      <c r="Y814" s="74"/>
      <c r="Z814" s="74"/>
      <c r="AA814" s="74"/>
      <c r="AB814" s="74"/>
      <c r="AC814" s="74"/>
      <c r="AD814" s="74"/>
      <c r="AE814" s="74"/>
      <c r="AF814" s="74"/>
      <c r="AG814" s="74"/>
      <c r="AH814" s="74"/>
      <c r="AI814" s="74"/>
      <c r="AJ814" s="74"/>
      <c r="AK814" s="74"/>
      <c r="AL814" s="74"/>
      <c r="AM814" s="74"/>
      <c r="AN814" s="74"/>
      <c r="AO814" s="74"/>
      <c r="AP814" s="74"/>
      <c r="AQ814" s="74"/>
      <c r="AR814" s="74"/>
      <c r="AS814" s="74"/>
      <c r="AT814" s="74"/>
      <c r="AU814" s="74"/>
      <c r="AV814" s="74"/>
      <c r="AW814" s="74"/>
      <c r="AX814" s="74"/>
      <c r="AY814" s="74"/>
      <c r="AZ814" s="74"/>
      <c r="BA814" s="74"/>
      <c r="BB814" s="74"/>
      <c r="BC814" s="74"/>
      <c r="BD814" s="74"/>
      <c r="BE814" s="74"/>
      <c r="BF814" s="74"/>
      <c r="BG814" s="74"/>
      <c r="BH814" s="74"/>
      <c r="BI814" s="74"/>
      <c r="BJ814" s="74"/>
      <c r="BK814" s="74"/>
      <c r="BL814" s="74"/>
      <c r="BM814" s="74"/>
      <c r="BN814" s="74"/>
      <c r="BO814" s="74"/>
      <c r="BP814" s="74"/>
      <c r="BQ814" s="74"/>
      <c r="BR814" s="74"/>
      <c r="BS814" s="74"/>
      <c r="BT814" s="74"/>
      <c r="BU814" s="74"/>
      <c r="BV814" s="74"/>
      <c r="BW814" s="74"/>
      <c r="BX814" s="74"/>
      <c r="BY814" s="74"/>
      <c r="BZ814" s="74"/>
      <c r="CA814" s="74"/>
      <c r="CB814" s="74"/>
      <c r="CC814" s="74"/>
      <c r="CD814" s="74"/>
      <c r="CE814" s="74"/>
      <c r="CF814" s="74"/>
      <c r="CG814" s="74"/>
      <c r="CH814" s="74"/>
      <c r="CI814" s="74"/>
      <c r="CJ814" s="74"/>
      <c r="CK814" s="74"/>
      <c r="CL814" s="74"/>
      <c r="CM814" s="74"/>
      <c r="CN814" s="74"/>
      <c r="CO814" s="74"/>
      <c r="CP814" s="74"/>
      <c r="CQ814" s="74"/>
      <c r="CR814" s="74"/>
      <c r="CS814" s="74"/>
      <c r="CT814" s="74"/>
      <c r="CU814" s="74"/>
      <c r="CV814" s="74"/>
      <c r="CW814" s="74"/>
      <c r="CX814" s="74"/>
      <c r="CY814" s="74"/>
      <c r="CZ814" s="74"/>
      <c r="DA814" s="74"/>
      <c r="DB814" s="74"/>
      <c r="DC814" s="74"/>
      <c r="DD814" s="74"/>
      <c r="DE814" s="74"/>
      <c r="DF814" s="74"/>
      <c r="DG814" s="74"/>
      <c r="DH814" s="74"/>
      <c r="DI814" s="74"/>
      <c r="DJ814" s="74"/>
      <c r="DK814" s="74"/>
      <c r="DL814" s="74"/>
      <c r="DM814" s="74"/>
      <c r="DN814" s="74"/>
      <c r="DO814" s="74"/>
      <c r="DP814" s="74"/>
      <c r="DQ814" s="74"/>
      <c r="DR814" s="74"/>
      <c r="DS814" s="74"/>
      <c r="DT814" s="74"/>
      <c r="DU814" s="74"/>
      <c r="DV814" s="74"/>
      <c r="DW814" s="74"/>
      <c r="DX814" s="74"/>
      <c r="DY814" s="74"/>
      <c r="DZ814" s="74"/>
      <c r="EA814" s="74"/>
      <c r="EB814" s="74"/>
      <c r="EC814" s="74"/>
      <c r="ED814" s="74"/>
      <c r="EE814" s="74"/>
      <c r="EF814" s="74"/>
      <c r="EG814" s="74"/>
      <c r="EH814" s="74"/>
      <c r="EI814" s="74"/>
      <c r="EJ814" s="74"/>
      <c r="EK814" s="74"/>
      <c r="EL814" s="74"/>
      <c r="EM814" s="74"/>
      <c r="EN814" s="74"/>
      <c r="EO814" s="74"/>
      <c r="EP814" s="74"/>
      <c r="EQ814" s="74"/>
      <c r="ER814" s="74"/>
      <c r="ES814" s="74"/>
      <c r="ET814" s="74"/>
      <c r="EU814" s="74"/>
      <c r="EV814" s="74"/>
      <c r="EW814" s="74"/>
      <c r="EX814" s="74"/>
      <c r="EY814" s="74"/>
      <c r="EZ814" s="74"/>
      <c r="FA814" s="74"/>
      <c r="FB814" s="74"/>
      <c r="FC814" s="74"/>
      <c r="FD814" s="74"/>
      <c r="FE814" s="74"/>
      <c r="FF814" s="74"/>
      <c r="FG814" s="74"/>
      <c r="FH814" s="74"/>
      <c r="FI814" s="74"/>
      <c r="FJ814" s="74"/>
      <c r="FK814" s="74"/>
      <c r="FL814" s="74"/>
      <c r="FM814" s="74"/>
      <c r="FN814" s="74"/>
      <c r="FO814" s="74"/>
      <c r="FP814" s="74"/>
      <c r="FQ814" s="74"/>
      <c r="FR814" s="74"/>
      <c r="FS814" s="74"/>
      <c r="FT814" s="74"/>
      <c r="FU814" s="74"/>
      <c r="FV814" s="74"/>
      <c r="FW814" s="74"/>
      <c r="FX814" s="74"/>
      <c r="FY814" s="74"/>
      <c r="FZ814" s="74"/>
      <c r="GA814" s="74"/>
      <c r="GB814" s="74"/>
      <c r="GC814" s="74"/>
    </row>
    <row r="815" spans="4:185">
      <c r="D815" s="74"/>
      <c r="E815" s="74"/>
      <c r="F815" s="74"/>
      <c r="G815" s="74"/>
      <c r="H815" s="74"/>
      <c r="I815" s="74"/>
      <c r="J815" s="74"/>
      <c r="K815" s="74"/>
      <c r="L815" s="74"/>
      <c r="M815" s="74"/>
      <c r="N815" s="74"/>
      <c r="O815" s="74"/>
      <c r="P815" s="74"/>
      <c r="Q815" s="74"/>
      <c r="R815" s="74"/>
      <c r="S815" s="74"/>
      <c r="T815" s="74"/>
      <c r="U815" s="74"/>
      <c r="V815" s="74"/>
      <c r="W815" s="74"/>
      <c r="X815" s="74"/>
      <c r="Y815" s="74"/>
      <c r="Z815" s="74"/>
      <c r="AA815" s="74"/>
      <c r="AB815" s="74"/>
      <c r="AC815" s="74"/>
      <c r="AD815" s="74"/>
      <c r="AE815" s="74"/>
      <c r="AF815" s="74"/>
      <c r="AG815" s="74"/>
      <c r="AH815" s="74"/>
      <c r="AI815" s="74"/>
      <c r="AJ815" s="74"/>
      <c r="AK815" s="74"/>
      <c r="AL815" s="74"/>
      <c r="AM815" s="74"/>
      <c r="AN815" s="74"/>
      <c r="AO815" s="74"/>
      <c r="AP815" s="74"/>
      <c r="AQ815" s="74"/>
      <c r="AR815" s="74"/>
      <c r="AS815" s="74"/>
      <c r="AT815" s="74"/>
      <c r="AU815" s="74"/>
      <c r="AV815" s="74"/>
      <c r="AW815" s="74"/>
      <c r="AX815" s="74"/>
      <c r="AY815" s="74"/>
      <c r="AZ815" s="74"/>
      <c r="BA815" s="74"/>
      <c r="BB815" s="74"/>
      <c r="BC815" s="74"/>
      <c r="BD815" s="74"/>
      <c r="BE815" s="74"/>
      <c r="BF815" s="74"/>
      <c r="BG815" s="74"/>
      <c r="BH815" s="74"/>
      <c r="BI815" s="74"/>
      <c r="BJ815" s="74"/>
      <c r="BK815" s="74"/>
      <c r="BL815" s="74"/>
      <c r="BM815" s="74"/>
      <c r="BN815" s="74"/>
      <c r="BO815" s="74"/>
      <c r="BP815" s="74"/>
      <c r="BQ815" s="74"/>
      <c r="BR815" s="74"/>
      <c r="BS815" s="74"/>
      <c r="BT815" s="74"/>
      <c r="BU815" s="74"/>
      <c r="BV815" s="74"/>
      <c r="BW815" s="74"/>
      <c r="BX815" s="74"/>
      <c r="BY815" s="74"/>
      <c r="BZ815" s="74"/>
      <c r="CA815" s="74"/>
      <c r="CB815" s="74"/>
      <c r="CC815" s="74"/>
      <c r="CD815" s="74"/>
      <c r="CE815" s="74"/>
      <c r="CF815" s="74"/>
      <c r="CG815" s="74"/>
      <c r="CH815" s="74"/>
      <c r="CI815" s="74"/>
      <c r="CJ815" s="74"/>
      <c r="CK815" s="74"/>
      <c r="CL815" s="74"/>
      <c r="CM815" s="74"/>
      <c r="CN815" s="74"/>
      <c r="CO815" s="74"/>
      <c r="CP815" s="74"/>
      <c r="CQ815" s="74"/>
      <c r="CR815" s="74"/>
      <c r="CS815" s="74"/>
      <c r="CT815" s="74"/>
      <c r="CU815" s="74"/>
      <c r="CV815" s="74"/>
      <c r="CW815" s="74"/>
      <c r="CX815" s="74"/>
      <c r="CY815" s="74"/>
      <c r="CZ815" s="74"/>
      <c r="DA815" s="74"/>
      <c r="DB815" s="74"/>
      <c r="DC815" s="74"/>
      <c r="DD815" s="74"/>
      <c r="DE815" s="74"/>
      <c r="DF815" s="74"/>
      <c r="DG815" s="74"/>
      <c r="DH815" s="74"/>
      <c r="DI815" s="74"/>
      <c r="DJ815" s="74"/>
      <c r="DK815" s="74"/>
      <c r="DL815" s="74"/>
      <c r="DM815" s="74"/>
      <c r="DN815" s="74"/>
      <c r="DO815" s="74"/>
      <c r="DP815" s="74"/>
      <c r="DQ815" s="74"/>
      <c r="DR815" s="74"/>
      <c r="DS815" s="74"/>
      <c r="DT815" s="74"/>
      <c r="DU815" s="74"/>
      <c r="DV815" s="74"/>
      <c r="DW815" s="74"/>
      <c r="DX815" s="74"/>
      <c r="DY815" s="74"/>
      <c r="DZ815" s="74"/>
      <c r="EA815" s="74"/>
      <c r="EB815" s="74"/>
      <c r="EC815" s="74"/>
      <c r="ED815" s="74"/>
      <c r="EE815" s="74"/>
      <c r="EF815" s="74"/>
      <c r="EG815" s="74"/>
      <c r="EH815" s="74"/>
      <c r="EI815" s="74"/>
      <c r="EJ815" s="74"/>
      <c r="EK815" s="74"/>
      <c r="EL815" s="74"/>
      <c r="EM815" s="74"/>
      <c r="EN815" s="74"/>
      <c r="EO815" s="74"/>
      <c r="EP815" s="74"/>
      <c r="EQ815" s="74"/>
      <c r="ER815" s="74"/>
      <c r="ES815" s="74"/>
      <c r="ET815" s="74"/>
      <c r="EU815" s="74"/>
      <c r="EV815" s="74"/>
      <c r="EW815" s="74"/>
      <c r="EX815" s="74"/>
      <c r="EY815" s="74"/>
      <c r="EZ815" s="74"/>
      <c r="FA815" s="74"/>
      <c r="FB815" s="74"/>
      <c r="FC815" s="74"/>
      <c r="FD815" s="74"/>
      <c r="FE815" s="74"/>
      <c r="FF815" s="74"/>
      <c r="FG815" s="74"/>
      <c r="FH815" s="74"/>
      <c r="FI815" s="74"/>
      <c r="FJ815" s="74"/>
      <c r="FK815" s="74"/>
      <c r="FL815" s="74"/>
      <c r="FM815" s="74"/>
      <c r="FN815" s="74"/>
      <c r="FO815" s="74"/>
      <c r="FP815" s="74"/>
      <c r="FQ815" s="74"/>
      <c r="FR815" s="74"/>
      <c r="FS815" s="74"/>
      <c r="FT815" s="74"/>
      <c r="FU815" s="74"/>
      <c r="FV815" s="74"/>
      <c r="FW815" s="74"/>
      <c r="FX815" s="74"/>
      <c r="FY815" s="74"/>
      <c r="FZ815" s="74"/>
      <c r="GA815" s="74"/>
      <c r="GB815" s="74"/>
      <c r="GC815" s="74"/>
    </row>
    <row r="816" spans="4:185">
      <c r="D816" s="74"/>
      <c r="E816" s="74"/>
      <c r="F816" s="74"/>
      <c r="G816" s="74"/>
      <c r="H816" s="74"/>
      <c r="I816" s="74"/>
      <c r="J816" s="74"/>
      <c r="K816" s="74"/>
      <c r="L816" s="74"/>
      <c r="M816" s="74"/>
      <c r="N816" s="74"/>
      <c r="O816" s="74"/>
      <c r="P816" s="74"/>
      <c r="Q816" s="74"/>
      <c r="R816" s="74"/>
      <c r="S816" s="74"/>
      <c r="T816" s="74"/>
      <c r="U816" s="74"/>
      <c r="V816" s="74"/>
      <c r="W816" s="74"/>
      <c r="X816" s="74"/>
      <c r="Y816" s="74"/>
      <c r="Z816" s="74"/>
      <c r="AA816" s="74"/>
      <c r="AB816" s="74"/>
      <c r="AC816" s="74"/>
      <c r="AD816" s="74"/>
      <c r="AE816" s="74"/>
      <c r="AF816" s="74"/>
      <c r="AG816" s="74"/>
      <c r="AH816" s="74"/>
      <c r="AI816" s="74"/>
      <c r="AJ816" s="74"/>
      <c r="AK816" s="74"/>
      <c r="AL816" s="74"/>
      <c r="AM816" s="74"/>
      <c r="AN816" s="74"/>
      <c r="AO816" s="74"/>
      <c r="AP816" s="74"/>
      <c r="AQ816" s="74"/>
      <c r="AR816" s="74"/>
      <c r="AS816" s="74"/>
      <c r="AT816" s="74"/>
      <c r="AU816" s="74"/>
      <c r="AV816" s="74"/>
      <c r="AW816" s="74"/>
      <c r="AX816" s="74"/>
      <c r="AY816" s="74"/>
      <c r="AZ816" s="74"/>
      <c r="BA816" s="74"/>
      <c r="BB816" s="74"/>
      <c r="BC816" s="74"/>
      <c r="BD816" s="74"/>
      <c r="BE816" s="74"/>
      <c r="BF816" s="74"/>
      <c r="BG816" s="74"/>
      <c r="BH816" s="74"/>
      <c r="BI816" s="74"/>
      <c r="BJ816" s="74"/>
      <c r="BK816" s="74"/>
      <c r="BL816" s="74"/>
      <c r="BM816" s="74"/>
      <c r="BN816" s="74"/>
      <c r="BO816" s="74"/>
      <c r="BP816" s="74"/>
      <c r="BQ816" s="74"/>
      <c r="BR816" s="74"/>
      <c r="BS816" s="74"/>
      <c r="BT816" s="74"/>
      <c r="BU816" s="74"/>
      <c r="BV816" s="74"/>
      <c r="BW816" s="74"/>
      <c r="BX816" s="74"/>
      <c r="BY816" s="74"/>
      <c r="BZ816" s="74"/>
      <c r="CA816" s="74"/>
      <c r="CB816" s="74"/>
      <c r="CC816" s="74"/>
      <c r="CD816" s="74"/>
      <c r="CE816" s="74"/>
      <c r="CF816" s="74"/>
      <c r="CG816" s="74"/>
      <c r="CH816" s="74"/>
      <c r="CI816" s="74"/>
      <c r="CJ816" s="74"/>
      <c r="CK816" s="74"/>
      <c r="CL816" s="74"/>
      <c r="CM816" s="74"/>
      <c r="CN816" s="74"/>
      <c r="CO816" s="74"/>
      <c r="CP816" s="74"/>
      <c r="CQ816" s="74"/>
      <c r="CR816" s="74"/>
      <c r="CS816" s="74"/>
      <c r="CT816" s="74"/>
      <c r="CU816" s="74"/>
      <c r="CV816" s="74"/>
      <c r="CW816" s="74"/>
      <c r="CX816" s="74"/>
      <c r="CY816" s="74"/>
      <c r="CZ816" s="74"/>
      <c r="DA816" s="74"/>
      <c r="DB816" s="74"/>
      <c r="DC816" s="74"/>
      <c r="DD816" s="74"/>
      <c r="DE816" s="74"/>
      <c r="DF816" s="74"/>
      <c r="DG816" s="74"/>
      <c r="DH816" s="74"/>
      <c r="DI816" s="74"/>
      <c r="DJ816" s="74"/>
      <c r="DK816" s="74"/>
      <c r="DL816" s="74"/>
      <c r="DM816" s="74"/>
      <c r="DN816" s="74"/>
      <c r="DO816" s="74"/>
      <c r="DP816" s="74"/>
      <c r="DQ816" s="74"/>
      <c r="DR816" s="74"/>
      <c r="DS816" s="74"/>
      <c r="DT816" s="74"/>
      <c r="DU816" s="74"/>
      <c r="DV816" s="74"/>
      <c r="DW816" s="74"/>
      <c r="DX816" s="74"/>
      <c r="DY816" s="74"/>
      <c r="DZ816" s="74"/>
      <c r="EA816" s="74"/>
      <c r="EB816" s="74"/>
      <c r="EC816" s="74"/>
      <c r="ED816" s="74"/>
      <c r="EE816" s="74"/>
      <c r="EF816" s="74"/>
      <c r="EG816" s="74"/>
      <c r="EH816" s="74"/>
      <c r="EI816" s="74"/>
      <c r="EJ816" s="74"/>
      <c r="EK816" s="74"/>
      <c r="EL816" s="74"/>
      <c r="EM816" s="74"/>
      <c r="EN816" s="74"/>
      <c r="EO816" s="74"/>
      <c r="EP816" s="74"/>
      <c r="EQ816" s="74"/>
      <c r="ER816" s="74"/>
      <c r="ES816" s="74"/>
      <c r="ET816" s="74"/>
      <c r="EU816" s="74"/>
      <c r="EV816" s="74"/>
      <c r="EW816" s="74"/>
      <c r="EX816" s="74"/>
      <c r="EY816" s="74"/>
      <c r="EZ816" s="74"/>
      <c r="FA816" s="74"/>
      <c r="FB816" s="74"/>
      <c r="FC816" s="74"/>
      <c r="FD816" s="74"/>
      <c r="FE816" s="74"/>
      <c r="FF816" s="74"/>
      <c r="FG816" s="74"/>
      <c r="FH816" s="74"/>
      <c r="FI816" s="74"/>
      <c r="FJ816" s="74"/>
      <c r="FK816" s="74"/>
      <c r="FL816" s="74"/>
      <c r="FM816" s="74"/>
      <c r="FN816" s="74"/>
      <c r="FO816" s="74"/>
      <c r="FP816" s="74"/>
      <c r="FQ816" s="74"/>
      <c r="FR816" s="74"/>
      <c r="FS816" s="74"/>
      <c r="FT816" s="74"/>
      <c r="FU816" s="74"/>
      <c r="FV816" s="74"/>
      <c r="FW816" s="74"/>
      <c r="FX816" s="74"/>
      <c r="FY816" s="74"/>
      <c r="FZ816" s="74"/>
      <c r="GA816" s="74"/>
      <c r="GB816" s="74"/>
      <c r="GC816" s="74"/>
    </row>
    <row r="817" spans="4:185">
      <c r="D817" s="74"/>
      <c r="E817" s="74"/>
      <c r="F817" s="74"/>
      <c r="G817" s="74"/>
      <c r="H817" s="74"/>
      <c r="I817" s="74"/>
      <c r="J817" s="74"/>
      <c r="K817" s="74"/>
      <c r="L817" s="74"/>
      <c r="M817" s="74"/>
      <c r="N817" s="74"/>
      <c r="O817" s="74"/>
      <c r="P817" s="74"/>
      <c r="Q817" s="74"/>
      <c r="R817" s="74"/>
      <c r="S817" s="74"/>
      <c r="T817" s="74"/>
      <c r="U817" s="74"/>
      <c r="V817" s="74"/>
      <c r="W817" s="74"/>
      <c r="X817" s="74"/>
      <c r="Y817" s="74"/>
      <c r="Z817" s="74"/>
      <c r="AA817" s="74"/>
      <c r="AB817" s="74"/>
      <c r="AC817" s="74"/>
      <c r="AD817" s="74"/>
      <c r="AE817" s="74"/>
      <c r="AF817" s="74"/>
      <c r="AG817" s="74"/>
      <c r="AH817" s="74"/>
      <c r="AI817" s="74"/>
      <c r="AJ817" s="74"/>
      <c r="AK817" s="74"/>
      <c r="AL817" s="74"/>
      <c r="AM817" s="74"/>
      <c r="AN817" s="74"/>
      <c r="AO817" s="74"/>
      <c r="AP817" s="74"/>
      <c r="AQ817" s="74"/>
      <c r="AR817" s="74"/>
      <c r="AS817" s="74"/>
      <c r="AT817" s="74"/>
      <c r="AU817" s="74"/>
      <c r="AV817" s="74"/>
      <c r="AW817" s="74"/>
      <c r="AX817" s="74"/>
      <c r="AY817" s="74"/>
      <c r="AZ817" s="74"/>
      <c r="BA817" s="74"/>
      <c r="BB817" s="74"/>
      <c r="BC817" s="74"/>
      <c r="BD817" s="74"/>
      <c r="BE817" s="74"/>
      <c r="BF817" s="74"/>
      <c r="BG817" s="74"/>
      <c r="BH817" s="74"/>
      <c r="BI817" s="74"/>
      <c r="BJ817" s="74"/>
      <c r="BK817" s="74"/>
      <c r="BL817" s="74"/>
      <c r="BM817" s="74"/>
      <c r="BN817" s="74"/>
      <c r="BO817" s="74"/>
      <c r="BP817" s="74"/>
      <c r="BQ817" s="74"/>
      <c r="BR817" s="74"/>
      <c r="BS817" s="74"/>
      <c r="BT817" s="74"/>
      <c r="BU817" s="74"/>
      <c r="BV817" s="74"/>
      <c r="BW817" s="74"/>
      <c r="BX817" s="74"/>
      <c r="BY817" s="74"/>
      <c r="BZ817" s="74"/>
      <c r="CA817" s="74"/>
      <c r="CB817" s="74"/>
      <c r="CC817" s="74"/>
      <c r="CD817" s="74"/>
      <c r="CE817" s="74"/>
      <c r="CF817" s="74"/>
      <c r="CG817" s="74"/>
      <c r="CH817" s="74"/>
      <c r="CI817" s="74"/>
      <c r="CJ817" s="74"/>
      <c r="CK817" s="74"/>
      <c r="CL817" s="74"/>
      <c r="CM817" s="74"/>
      <c r="CN817" s="74"/>
      <c r="CO817" s="74"/>
      <c r="CP817" s="74"/>
      <c r="CQ817" s="74"/>
      <c r="CR817" s="74"/>
      <c r="CS817" s="74"/>
      <c r="CT817" s="74"/>
      <c r="CU817" s="74"/>
      <c r="CV817" s="74"/>
      <c r="CW817" s="74"/>
      <c r="CX817" s="74"/>
      <c r="CY817" s="74"/>
      <c r="CZ817" s="74"/>
      <c r="DA817" s="74"/>
      <c r="DB817" s="74"/>
      <c r="DC817" s="74"/>
      <c r="DD817" s="74"/>
      <c r="DE817" s="74"/>
      <c r="DF817" s="74"/>
      <c r="DG817" s="74"/>
      <c r="DH817" s="74"/>
      <c r="DI817" s="74"/>
      <c r="DJ817" s="74"/>
      <c r="DK817" s="74"/>
      <c r="DL817" s="74"/>
      <c r="DM817" s="74"/>
      <c r="DN817" s="74"/>
      <c r="DO817" s="74"/>
      <c r="DP817" s="74"/>
      <c r="DQ817" s="74"/>
      <c r="DR817" s="74"/>
      <c r="DS817" s="74"/>
      <c r="DT817" s="74"/>
      <c r="DU817" s="74"/>
      <c r="DV817" s="74"/>
      <c r="DW817" s="74"/>
      <c r="DX817" s="74"/>
      <c r="DY817" s="74"/>
      <c r="DZ817" s="74"/>
      <c r="EA817" s="74"/>
      <c r="EB817" s="74"/>
      <c r="EC817" s="74"/>
      <c r="ED817" s="74"/>
      <c r="EE817" s="74"/>
      <c r="EF817" s="74"/>
      <c r="EG817" s="74"/>
      <c r="EH817" s="74"/>
      <c r="EI817" s="74"/>
      <c r="EJ817" s="74"/>
      <c r="EK817" s="74"/>
      <c r="EL817" s="74"/>
      <c r="EM817" s="74"/>
      <c r="EN817" s="74"/>
      <c r="EO817" s="74"/>
      <c r="EP817" s="74"/>
      <c r="EQ817" s="74"/>
      <c r="ER817" s="74"/>
      <c r="ES817" s="74"/>
      <c r="ET817" s="74"/>
      <c r="EU817" s="74"/>
      <c r="EV817" s="74"/>
      <c r="EW817" s="74"/>
      <c r="EX817" s="74"/>
      <c r="EY817" s="74"/>
      <c r="EZ817" s="74"/>
      <c r="FA817" s="74"/>
      <c r="FB817" s="74"/>
      <c r="FC817" s="74"/>
      <c r="FD817" s="74"/>
      <c r="FE817" s="74"/>
      <c r="FF817" s="74"/>
      <c r="FG817" s="74"/>
      <c r="FH817" s="74"/>
      <c r="FI817" s="74"/>
      <c r="FJ817" s="74"/>
      <c r="FK817" s="74"/>
      <c r="FL817" s="74"/>
      <c r="FM817" s="74"/>
      <c r="FN817" s="74"/>
      <c r="FO817" s="74"/>
      <c r="FP817" s="74"/>
      <c r="FQ817" s="74"/>
      <c r="FR817" s="74"/>
      <c r="FS817" s="74"/>
      <c r="FT817" s="74"/>
      <c r="FU817" s="74"/>
      <c r="FV817" s="74"/>
      <c r="FW817" s="74"/>
      <c r="FX817" s="74"/>
      <c r="FY817" s="74"/>
      <c r="FZ817" s="74"/>
      <c r="GA817" s="74"/>
      <c r="GB817" s="74"/>
      <c r="GC817" s="74"/>
    </row>
    <row r="818" spans="4:185">
      <c r="D818" s="74"/>
      <c r="E818" s="74"/>
      <c r="F818" s="74"/>
      <c r="G818" s="74"/>
      <c r="H818" s="74"/>
      <c r="I818" s="74"/>
      <c r="J818" s="74"/>
      <c r="K818" s="74"/>
      <c r="L818" s="74"/>
      <c r="M818" s="74"/>
      <c r="N818" s="74"/>
      <c r="O818" s="74"/>
      <c r="P818" s="74"/>
      <c r="Q818" s="74"/>
      <c r="R818" s="74"/>
      <c r="S818" s="74"/>
      <c r="T818" s="74"/>
      <c r="U818" s="74"/>
      <c r="V818" s="74"/>
      <c r="W818" s="74"/>
      <c r="X818" s="74"/>
      <c r="Y818" s="74"/>
      <c r="Z818" s="74"/>
      <c r="AA818" s="74"/>
      <c r="AB818" s="74"/>
      <c r="AC818" s="74"/>
      <c r="AD818" s="74"/>
      <c r="AE818" s="74"/>
      <c r="AF818" s="74"/>
      <c r="AG818" s="74"/>
      <c r="AH818" s="74"/>
      <c r="AI818" s="74"/>
      <c r="AJ818" s="74"/>
      <c r="AK818" s="74"/>
      <c r="AL818" s="74"/>
      <c r="AM818" s="74"/>
      <c r="AN818" s="74"/>
      <c r="AO818" s="74"/>
      <c r="AP818" s="74"/>
      <c r="AQ818" s="74"/>
      <c r="AR818" s="74"/>
      <c r="AS818" s="74"/>
      <c r="AT818" s="74"/>
      <c r="AU818" s="74"/>
      <c r="AV818" s="74"/>
      <c r="AW818" s="74"/>
      <c r="AX818" s="74"/>
      <c r="AY818" s="74"/>
      <c r="AZ818" s="74"/>
      <c r="BA818" s="74"/>
      <c r="BB818" s="74"/>
      <c r="BC818" s="74"/>
      <c r="BD818" s="74"/>
      <c r="BE818" s="74"/>
      <c r="BF818" s="74"/>
      <c r="BG818" s="74"/>
      <c r="BH818" s="74"/>
      <c r="BI818" s="74"/>
      <c r="BJ818" s="74"/>
      <c r="BK818" s="74"/>
      <c r="BL818" s="74"/>
      <c r="BM818" s="74"/>
      <c r="BN818" s="74"/>
      <c r="BO818" s="74"/>
      <c r="BP818" s="74"/>
      <c r="BQ818" s="74"/>
      <c r="BR818" s="74"/>
      <c r="BS818" s="74"/>
      <c r="BT818" s="74"/>
      <c r="BU818" s="74"/>
      <c r="BV818" s="74"/>
      <c r="BW818" s="74"/>
      <c r="BX818" s="74"/>
      <c r="BY818" s="74"/>
      <c r="BZ818" s="74"/>
      <c r="CA818" s="74"/>
      <c r="CB818" s="74"/>
      <c r="CC818" s="74"/>
      <c r="CD818" s="74"/>
      <c r="CE818" s="74"/>
      <c r="CF818" s="74"/>
      <c r="CG818" s="74"/>
      <c r="CH818" s="74"/>
      <c r="CI818" s="74"/>
      <c r="CJ818" s="74"/>
      <c r="CK818" s="74"/>
      <c r="CL818" s="74"/>
      <c r="CM818" s="74"/>
      <c r="CN818" s="74"/>
      <c r="CO818" s="74"/>
      <c r="CP818" s="74"/>
      <c r="CQ818" s="74"/>
      <c r="CR818" s="74"/>
      <c r="CS818" s="74"/>
      <c r="CT818" s="74"/>
      <c r="CU818" s="74"/>
      <c r="CV818" s="74"/>
      <c r="CW818" s="74"/>
      <c r="CX818" s="74"/>
      <c r="CY818" s="74"/>
      <c r="CZ818" s="74"/>
      <c r="DA818" s="74"/>
      <c r="DB818" s="74"/>
      <c r="DC818" s="74"/>
      <c r="DD818" s="74"/>
      <c r="DE818" s="74"/>
      <c r="DF818" s="74"/>
      <c r="DG818" s="74"/>
      <c r="DH818" s="74"/>
      <c r="DI818" s="74"/>
      <c r="DJ818" s="74"/>
      <c r="DK818" s="74"/>
      <c r="DL818" s="74"/>
      <c r="DM818" s="74"/>
      <c r="DN818" s="74"/>
      <c r="DO818" s="74"/>
      <c r="DP818" s="74"/>
      <c r="DQ818" s="74"/>
      <c r="DR818" s="74"/>
      <c r="DS818" s="74"/>
      <c r="DT818" s="74"/>
      <c r="DU818" s="74"/>
      <c r="DV818" s="74"/>
      <c r="DW818" s="74"/>
      <c r="DX818" s="74"/>
      <c r="DY818" s="74"/>
      <c r="DZ818" s="74"/>
      <c r="EA818" s="74"/>
      <c r="EB818" s="74"/>
      <c r="EC818" s="74"/>
      <c r="ED818" s="74"/>
      <c r="EE818" s="74"/>
      <c r="EF818" s="74"/>
      <c r="EG818" s="74"/>
      <c r="EH818" s="74"/>
      <c r="EI818" s="74"/>
      <c r="EJ818" s="74"/>
      <c r="EK818" s="74"/>
      <c r="EL818" s="74"/>
      <c r="EM818" s="74"/>
      <c r="EN818" s="74"/>
      <c r="EO818" s="74"/>
      <c r="EP818" s="74"/>
      <c r="EQ818" s="74"/>
      <c r="ER818" s="74"/>
      <c r="ES818" s="74"/>
      <c r="ET818" s="74"/>
      <c r="EU818" s="74"/>
      <c r="EV818" s="74"/>
      <c r="EW818" s="74"/>
      <c r="EX818" s="74"/>
      <c r="EY818" s="74"/>
      <c r="EZ818" s="74"/>
      <c r="FA818" s="74"/>
      <c r="FB818" s="74"/>
      <c r="FC818" s="74"/>
      <c r="FD818" s="74"/>
      <c r="FE818" s="74"/>
      <c r="FF818" s="74"/>
      <c r="FG818" s="74"/>
      <c r="FH818" s="74"/>
      <c r="FI818" s="74"/>
      <c r="FJ818" s="74"/>
      <c r="FK818" s="74"/>
      <c r="FL818" s="74"/>
      <c r="FM818" s="74"/>
      <c r="FN818" s="74"/>
      <c r="FO818" s="74"/>
      <c r="FP818" s="74"/>
      <c r="FQ818" s="74"/>
      <c r="FR818" s="74"/>
      <c r="FS818" s="74"/>
      <c r="FT818" s="74"/>
      <c r="FU818" s="74"/>
      <c r="FV818" s="74"/>
      <c r="FW818" s="74"/>
      <c r="FX818" s="74"/>
      <c r="FY818" s="74"/>
      <c r="FZ818" s="74"/>
      <c r="GA818" s="74"/>
      <c r="GB818" s="74"/>
      <c r="GC818" s="74"/>
    </row>
    <row r="819" spans="4:185">
      <c r="D819" s="74"/>
      <c r="E819" s="74"/>
      <c r="F819" s="74"/>
      <c r="G819" s="74"/>
      <c r="H819" s="74"/>
      <c r="I819" s="74"/>
      <c r="J819" s="74"/>
      <c r="K819" s="74"/>
      <c r="L819" s="74"/>
      <c r="M819" s="74"/>
      <c r="N819" s="74"/>
      <c r="O819" s="74"/>
      <c r="P819" s="74"/>
      <c r="Q819" s="74"/>
      <c r="R819" s="74"/>
      <c r="S819" s="74"/>
      <c r="T819" s="74"/>
      <c r="U819" s="74"/>
      <c r="V819" s="74"/>
      <c r="W819" s="74"/>
      <c r="X819" s="74"/>
      <c r="Y819" s="74"/>
      <c r="Z819" s="74"/>
      <c r="AA819" s="74"/>
      <c r="AB819" s="74"/>
      <c r="AC819" s="74"/>
      <c r="AD819" s="74"/>
      <c r="AE819" s="74"/>
      <c r="AF819" s="74"/>
      <c r="AG819" s="74"/>
      <c r="AH819" s="74"/>
      <c r="AI819" s="74"/>
      <c r="AJ819" s="74"/>
      <c r="AK819" s="74"/>
      <c r="AL819" s="74"/>
      <c r="AM819" s="74"/>
      <c r="AN819" s="74"/>
      <c r="AO819" s="74"/>
      <c r="AP819" s="74"/>
      <c r="AQ819" s="74"/>
      <c r="AR819" s="74"/>
      <c r="AS819" s="74"/>
      <c r="AT819" s="74"/>
      <c r="AU819" s="74"/>
      <c r="AV819" s="74"/>
      <c r="AW819" s="74"/>
      <c r="AX819" s="74"/>
      <c r="AY819" s="74"/>
      <c r="AZ819" s="74"/>
      <c r="BA819" s="74"/>
      <c r="BB819" s="74"/>
      <c r="BC819" s="74"/>
      <c r="BD819" s="74"/>
      <c r="BE819" s="74"/>
      <c r="BF819" s="74"/>
      <c r="BG819" s="74"/>
      <c r="BH819" s="74"/>
      <c r="BI819" s="74"/>
      <c r="BJ819" s="74"/>
      <c r="BK819" s="74"/>
      <c r="BL819" s="74"/>
      <c r="BM819" s="74"/>
      <c r="BN819" s="74"/>
      <c r="BO819" s="74"/>
      <c r="BP819" s="74"/>
      <c r="BQ819" s="74"/>
      <c r="BR819" s="74"/>
      <c r="BS819" s="74"/>
      <c r="BT819" s="74"/>
      <c r="BU819" s="74"/>
      <c r="BV819" s="74"/>
      <c r="BW819" s="74"/>
      <c r="BX819" s="74"/>
      <c r="BY819" s="74"/>
      <c r="BZ819" s="74"/>
      <c r="CA819" s="74"/>
      <c r="CB819" s="74"/>
      <c r="CC819" s="74"/>
      <c r="CD819" s="74"/>
      <c r="CE819" s="74"/>
      <c r="CF819" s="74"/>
      <c r="CG819" s="74"/>
      <c r="CH819" s="74"/>
      <c r="CI819" s="74"/>
      <c r="CJ819" s="74"/>
      <c r="CK819" s="74"/>
      <c r="CL819" s="74"/>
      <c r="CM819" s="74"/>
      <c r="CN819" s="74"/>
      <c r="CO819" s="74"/>
      <c r="CP819" s="74"/>
      <c r="CQ819" s="74"/>
      <c r="CR819" s="74"/>
      <c r="CS819" s="74"/>
      <c r="CT819" s="74"/>
      <c r="CU819" s="74"/>
      <c r="CV819" s="74"/>
      <c r="CW819" s="74"/>
      <c r="CX819" s="74"/>
      <c r="CY819" s="74"/>
      <c r="CZ819" s="74"/>
      <c r="DA819" s="74"/>
      <c r="DB819" s="74"/>
      <c r="DC819" s="74"/>
      <c r="DD819" s="74"/>
      <c r="DE819" s="74"/>
      <c r="DF819" s="74"/>
      <c r="DG819" s="74"/>
      <c r="DH819" s="74"/>
      <c r="DI819" s="74"/>
      <c r="DJ819" s="74"/>
      <c r="DK819" s="74"/>
      <c r="DL819" s="74"/>
      <c r="DM819" s="74"/>
      <c r="DN819" s="74"/>
      <c r="DO819" s="74"/>
      <c r="DP819" s="74"/>
      <c r="DQ819" s="74"/>
      <c r="DR819" s="74"/>
      <c r="DS819" s="74"/>
      <c r="DT819" s="74"/>
      <c r="DU819" s="74"/>
      <c r="DV819" s="74"/>
      <c r="DW819" s="74"/>
      <c r="DX819" s="74"/>
      <c r="DY819" s="74"/>
      <c r="DZ819" s="74"/>
      <c r="EA819" s="74"/>
      <c r="EB819" s="74"/>
      <c r="EC819" s="74"/>
      <c r="ED819" s="74"/>
      <c r="EE819" s="74"/>
      <c r="EF819" s="74"/>
      <c r="EG819" s="74"/>
      <c r="EH819" s="74"/>
      <c r="EI819" s="74"/>
      <c r="EJ819" s="74"/>
      <c r="EK819" s="74"/>
      <c r="EL819" s="74"/>
      <c r="EM819" s="74"/>
      <c r="EN819" s="74"/>
      <c r="EO819" s="74"/>
      <c r="EP819" s="74"/>
      <c r="EQ819" s="74"/>
      <c r="ER819" s="74"/>
      <c r="ES819" s="74"/>
      <c r="ET819" s="74"/>
      <c r="EU819" s="74"/>
      <c r="EV819" s="74"/>
      <c r="EW819" s="74"/>
      <c r="EX819" s="74"/>
      <c r="EY819" s="74"/>
      <c r="EZ819" s="74"/>
      <c r="FA819" s="74"/>
      <c r="FB819" s="74"/>
      <c r="FC819" s="74"/>
      <c r="FD819" s="74"/>
      <c r="FE819" s="74"/>
      <c r="FF819" s="74"/>
      <c r="FG819" s="74"/>
      <c r="FH819" s="74"/>
      <c r="FI819" s="74"/>
      <c r="FJ819" s="74"/>
      <c r="FK819" s="74"/>
      <c r="FL819" s="74"/>
      <c r="FM819" s="74"/>
      <c r="FN819" s="74"/>
      <c r="FO819" s="74"/>
      <c r="FP819" s="74"/>
      <c r="FQ819" s="74"/>
      <c r="FR819" s="74"/>
      <c r="FS819" s="74"/>
      <c r="FT819" s="74"/>
      <c r="FU819" s="74"/>
      <c r="FV819" s="74"/>
      <c r="FW819" s="74"/>
      <c r="FX819" s="74"/>
      <c r="FY819" s="74"/>
      <c r="FZ819" s="74"/>
      <c r="GA819" s="74"/>
      <c r="GB819" s="74"/>
      <c r="GC819" s="74"/>
    </row>
    <row r="820" spans="4:185">
      <c r="D820" s="74"/>
      <c r="E820" s="74"/>
      <c r="F820" s="74"/>
      <c r="G820" s="74"/>
      <c r="H820" s="74"/>
      <c r="I820" s="74"/>
      <c r="J820" s="74"/>
      <c r="K820" s="74"/>
      <c r="L820" s="74"/>
      <c r="M820" s="74"/>
      <c r="N820" s="74"/>
      <c r="O820" s="74"/>
      <c r="P820" s="74"/>
      <c r="Q820" s="74"/>
      <c r="R820" s="74"/>
      <c r="S820" s="74"/>
      <c r="T820" s="74"/>
      <c r="U820" s="74"/>
      <c r="V820" s="74"/>
      <c r="W820" s="74"/>
      <c r="X820" s="74"/>
      <c r="Y820" s="74"/>
      <c r="Z820" s="74"/>
      <c r="AA820" s="74"/>
      <c r="AB820" s="74"/>
      <c r="AC820" s="74"/>
      <c r="AD820" s="74"/>
      <c r="AE820" s="74"/>
      <c r="AF820" s="74"/>
      <c r="AG820" s="74"/>
      <c r="AH820" s="74"/>
      <c r="AI820" s="74"/>
      <c r="AJ820" s="74"/>
      <c r="AK820" s="74"/>
      <c r="AL820" s="74"/>
      <c r="AM820" s="74"/>
      <c r="AN820" s="74"/>
      <c r="AO820" s="74"/>
      <c r="AP820" s="74"/>
      <c r="AQ820" s="74"/>
      <c r="AR820" s="74"/>
      <c r="AS820" s="74"/>
      <c r="AT820" s="74"/>
      <c r="AU820" s="74"/>
      <c r="AV820" s="74"/>
      <c r="AW820" s="74"/>
      <c r="AX820" s="74"/>
      <c r="AY820" s="74"/>
      <c r="AZ820" s="74"/>
      <c r="BA820" s="74"/>
      <c r="BB820" s="74"/>
      <c r="BC820" s="74"/>
      <c r="BD820" s="74"/>
      <c r="BE820" s="74"/>
      <c r="BF820" s="74"/>
      <c r="BG820" s="74"/>
      <c r="BH820" s="74"/>
      <c r="BI820" s="74"/>
      <c r="BJ820" s="74"/>
      <c r="BK820" s="74"/>
      <c r="BL820" s="74"/>
      <c r="BM820" s="74"/>
      <c r="BN820" s="74"/>
      <c r="BO820" s="74"/>
      <c r="BP820" s="74"/>
      <c r="BQ820" s="74"/>
      <c r="BR820" s="74"/>
      <c r="BS820" s="74"/>
      <c r="BT820" s="74"/>
      <c r="BU820" s="74"/>
      <c r="BV820" s="74"/>
      <c r="BW820" s="74"/>
      <c r="BX820" s="74"/>
      <c r="BY820" s="74"/>
      <c r="BZ820" s="74"/>
      <c r="CA820" s="74"/>
      <c r="CB820" s="74"/>
      <c r="CC820" s="74"/>
      <c r="CD820" s="74"/>
      <c r="CE820" s="74"/>
      <c r="CF820" s="74"/>
      <c r="CG820" s="74"/>
      <c r="CH820" s="74"/>
      <c r="CI820" s="74"/>
      <c r="CJ820" s="74"/>
      <c r="CK820" s="74"/>
      <c r="CL820" s="74"/>
      <c r="CM820" s="74"/>
      <c r="CN820" s="74"/>
      <c r="CO820" s="74"/>
      <c r="CP820" s="74"/>
      <c r="CQ820" s="74"/>
      <c r="CR820" s="74"/>
      <c r="CS820" s="74"/>
      <c r="CT820" s="74"/>
      <c r="CU820" s="74"/>
      <c r="CV820" s="74"/>
      <c r="CW820" s="74"/>
      <c r="CX820" s="74"/>
      <c r="CY820" s="74"/>
      <c r="CZ820" s="74"/>
      <c r="DA820" s="74"/>
      <c r="DB820" s="74"/>
      <c r="DC820" s="74"/>
      <c r="DD820" s="74"/>
      <c r="DE820" s="74"/>
      <c r="DF820" s="74"/>
      <c r="DG820" s="74"/>
      <c r="DH820" s="74"/>
      <c r="DI820" s="74"/>
      <c r="DJ820" s="74"/>
      <c r="DK820" s="74"/>
      <c r="DL820" s="74"/>
      <c r="DM820" s="74"/>
      <c r="DN820" s="74"/>
      <c r="DO820" s="74"/>
      <c r="DP820" s="74"/>
      <c r="DQ820" s="74"/>
      <c r="DR820" s="74"/>
      <c r="DS820" s="74"/>
      <c r="DT820" s="74"/>
      <c r="DU820" s="74"/>
      <c r="DV820" s="74"/>
      <c r="DW820" s="74"/>
      <c r="DX820" s="74"/>
      <c r="DY820" s="74"/>
      <c r="DZ820" s="74"/>
      <c r="EA820" s="74"/>
      <c r="EB820" s="74"/>
      <c r="EC820" s="74"/>
      <c r="ED820" s="74"/>
      <c r="EE820" s="74"/>
      <c r="EF820" s="74"/>
      <c r="EG820" s="74"/>
      <c r="EH820" s="74"/>
      <c r="EI820" s="74"/>
      <c r="EJ820" s="74"/>
      <c r="EK820" s="74"/>
      <c r="EL820" s="74"/>
      <c r="EM820" s="74"/>
      <c r="EN820" s="74"/>
      <c r="EO820" s="74"/>
      <c r="EP820" s="74"/>
      <c r="EQ820" s="74"/>
      <c r="ER820" s="74"/>
      <c r="ES820" s="74"/>
      <c r="ET820" s="74"/>
      <c r="EU820" s="74"/>
      <c r="EV820" s="74"/>
      <c r="EW820" s="74"/>
      <c r="EX820" s="74"/>
      <c r="EY820" s="74"/>
      <c r="EZ820" s="74"/>
      <c r="FA820" s="74"/>
      <c r="FB820" s="74"/>
      <c r="FC820" s="74"/>
      <c r="FD820" s="74"/>
      <c r="FE820" s="74"/>
      <c r="FF820" s="74"/>
      <c r="FG820" s="74"/>
      <c r="FH820" s="74"/>
      <c r="FI820" s="74"/>
      <c r="FJ820" s="74"/>
      <c r="FK820" s="74"/>
      <c r="FL820" s="74"/>
      <c r="FM820" s="74"/>
      <c r="FN820" s="74"/>
      <c r="FO820" s="74"/>
      <c r="FP820" s="74"/>
      <c r="FQ820" s="74"/>
      <c r="FR820" s="74"/>
      <c r="FS820" s="74"/>
      <c r="FT820" s="74"/>
      <c r="FU820" s="74"/>
      <c r="FV820" s="74"/>
      <c r="FW820" s="74"/>
      <c r="FX820" s="74"/>
      <c r="FY820" s="74"/>
      <c r="FZ820" s="74"/>
      <c r="GA820" s="74"/>
      <c r="GB820" s="74"/>
      <c r="GC820" s="74"/>
    </row>
    <row r="821" spans="4:185">
      <c r="D821" s="74"/>
      <c r="E821" s="74"/>
      <c r="F821" s="74"/>
      <c r="G821" s="74"/>
      <c r="H821" s="74"/>
      <c r="I821" s="74"/>
      <c r="J821" s="74"/>
      <c r="K821" s="74"/>
      <c r="L821" s="74"/>
      <c r="M821" s="74"/>
      <c r="N821" s="74"/>
      <c r="O821" s="74"/>
      <c r="P821" s="74"/>
      <c r="Q821" s="74"/>
      <c r="R821" s="74"/>
      <c r="S821" s="74"/>
      <c r="T821" s="74"/>
      <c r="U821" s="74"/>
      <c r="V821" s="74"/>
      <c r="W821" s="74"/>
      <c r="X821" s="74"/>
      <c r="Y821" s="74"/>
      <c r="Z821" s="74"/>
      <c r="AA821" s="74"/>
      <c r="AB821" s="74"/>
      <c r="AC821" s="74"/>
      <c r="AD821" s="74"/>
      <c r="AE821" s="74"/>
      <c r="AF821" s="74"/>
      <c r="AG821" s="74"/>
      <c r="AH821" s="74"/>
      <c r="AI821" s="74"/>
      <c r="AJ821" s="74"/>
      <c r="AK821" s="74"/>
      <c r="AL821" s="74"/>
      <c r="AM821" s="74"/>
      <c r="AN821" s="74"/>
      <c r="AO821" s="74"/>
      <c r="AP821" s="74"/>
      <c r="AQ821" s="74"/>
      <c r="AR821" s="74"/>
      <c r="AS821" s="74"/>
      <c r="AT821" s="74"/>
      <c r="AU821" s="74"/>
      <c r="AV821" s="74"/>
      <c r="AW821" s="74"/>
      <c r="AX821" s="74"/>
      <c r="AY821" s="74"/>
      <c r="AZ821" s="74"/>
      <c r="BA821" s="74"/>
      <c r="BB821" s="74"/>
      <c r="BC821" s="74"/>
      <c r="BD821" s="74"/>
      <c r="BE821" s="74"/>
      <c r="BF821" s="74"/>
      <c r="BG821" s="74"/>
      <c r="BH821" s="74"/>
      <c r="BI821" s="74"/>
      <c r="BJ821" s="74"/>
      <c r="BK821" s="74"/>
      <c r="BL821" s="74"/>
      <c r="BM821" s="74"/>
      <c r="BN821" s="74"/>
      <c r="BO821" s="74"/>
      <c r="BP821" s="74"/>
      <c r="BQ821" s="74"/>
      <c r="BR821" s="74"/>
      <c r="BS821" s="74"/>
      <c r="BT821" s="74"/>
      <c r="BU821" s="74"/>
      <c r="BV821" s="74"/>
      <c r="BW821" s="74"/>
      <c r="BX821" s="74"/>
      <c r="BY821" s="74"/>
      <c r="BZ821" s="74"/>
      <c r="CA821" s="74"/>
      <c r="CB821" s="74"/>
      <c r="CC821" s="74"/>
      <c r="CD821" s="74"/>
      <c r="CE821" s="74"/>
      <c r="CF821" s="74"/>
      <c r="CG821" s="74"/>
      <c r="CH821" s="74"/>
      <c r="CI821" s="74"/>
      <c r="CJ821" s="74"/>
      <c r="CK821" s="74"/>
      <c r="CL821" s="74"/>
      <c r="CM821" s="74"/>
      <c r="CN821" s="74"/>
      <c r="CO821" s="74"/>
      <c r="CP821" s="74"/>
      <c r="CQ821" s="74"/>
      <c r="CR821" s="74"/>
      <c r="CS821" s="74"/>
      <c r="CT821" s="74"/>
      <c r="CU821" s="74"/>
      <c r="CV821" s="74"/>
      <c r="CW821" s="74"/>
      <c r="CX821" s="74"/>
      <c r="CY821" s="74"/>
      <c r="CZ821" s="74"/>
      <c r="DA821" s="74"/>
      <c r="DB821" s="74"/>
      <c r="DC821" s="74"/>
      <c r="DD821" s="74"/>
      <c r="DE821" s="74"/>
      <c r="DF821" s="74"/>
      <c r="DG821" s="74"/>
      <c r="DH821" s="74"/>
      <c r="DI821" s="74"/>
      <c r="DJ821" s="74"/>
      <c r="DK821" s="74"/>
      <c r="DL821" s="74"/>
      <c r="DM821" s="74"/>
      <c r="DN821" s="74"/>
      <c r="DO821" s="74"/>
      <c r="DP821" s="74"/>
      <c r="DQ821" s="74"/>
      <c r="DR821" s="74"/>
      <c r="DS821" s="74"/>
      <c r="DT821" s="74"/>
      <c r="DU821" s="74"/>
      <c r="DV821" s="74"/>
      <c r="DW821" s="74"/>
      <c r="DX821" s="74"/>
      <c r="DY821" s="74"/>
      <c r="DZ821" s="74"/>
      <c r="EA821" s="74"/>
      <c r="EB821" s="74"/>
      <c r="EC821" s="74"/>
      <c r="ED821" s="74"/>
      <c r="EE821" s="74"/>
      <c r="EF821" s="74"/>
      <c r="EG821" s="74"/>
      <c r="EH821" s="74"/>
      <c r="EI821" s="74"/>
      <c r="EJ821" s="74"/>
      <c r="EK821" s="74"/>
      <c r="EL821" s="74"/>
      <c r="EM821" s="74"/>
      <c r="EN821" s="74"/>
      <c r="EO821" s="74"/>
      <c r="EP821" s="74"/>
      <c r="EQ821" s="74"/>
      <c r="ER821" s="74"/>
      <c r="ES821" s="74"/>
      <c r="ET821" s="74"/>
      <c r="EU821" s="74"/>
      <c r="EV821" s="74"/>
      <c r="EW821" s="74"/>
      <c r="EX821" s="74"/>
      <c r="EY821" s="74"/>
      <c r="EZ821" s="74"/>
      <c r="FA821" s="74"/>
      <c r="FB821" s="74"/>
      <c r="FC821" s="74"/>
      <c r="FD821" s="74"/>
      <c r="FE821" s="74"/>
      <c r="FF821" s="74"/>
      <c r="FG821" s="74"/>
      <c r="FH821" s="74"/>
      <c r="FI821" s="74"/>
      <c r="FJ821" s="74"/>
      <c r="FK821" s="74"/>
      <c r="FL821" s="74"/>
      <c r="FM821" s="74"/>
      <c r="FN821" s="74"/>
      <c r="FO821" s="74"/>
      <c r="FP821" s="74"/>
      <c r="FQ821" s="74"/>
      <c r="FR821" s="74"/>
      <c r="FS821" s="74"/>
      <c r="FT821" s="74"/>
      <c r="FU821" s="74"/>
      <c r="FV821" s="74"/>
      <c r="FW821" s="74"/>
      <c r="FX821" s="74"/>
      <c r="FY821" s="74"/>
      <c r="FZ821" s="74"/>
      <c r="GA821" s="74"/>
      <c r="GB821" s="74"/>
      <c r="GC821" s="74"/>
    </row>
    <row r="822" spans="4:185">
      <c r="D822" s="74"/>
      <c r="E822" s="74"/>
      <c r="F822" s="74"/>
      <c r="G822" s="74"/>
      <c r="H822" s="74"/>
      <c r="I822" s="74"/>
      <c r="J822" s="74"/>
      <c r="K822" s="74"/>
      <c r="L822" s="74"/>
      <c r="M822" s="74"/>
      <c r="N822" s="74"/>
      <c r="O822" s="74"/>
      <c r="P822" s="74"/>
      <c r="Q822" s="74"/>
      <c r="R822" s="74"/>
      <c r="S822" s="74"/>
      <c r="T822" s="74"/>
      <c r="U822" s="74"/>
      <c r="V822" s="74"/>
      <c r="W822" s="74"/>
      <c r="X822" s="74"/>
      <c r="Y822" s="74"/>
      <c r="Z822" s="74"/>
      <c r="AA822" s="74"/>
      <c r="AB822" s="74"/>
      <c r="AC822" s="74"/>
      <c r="AD822" s="74"/>
      <c r="AE822" s="74"/>
      <c r="AF822" s="74"/>
      <c r="AG822" s="74"/>
      <c r="AH822" s="74"/>
      <c r="AI822" s="74"/>
      <c r="AJ822" s="74"/>
      <c r="AK822" s="74"/>
      <c r="AL822" s="74"/>
      <c r="AM822" s="74"/>
      <c r="AN822" s="74"/>
      <c r="AO822" s="74"/>
      <c r="AP822" s="74"/>
      <c r="AQ822" s="74"/>
      <c r="AR822" s="74"/>
      <c r="AS822" s="74"/>
      <c r="AT822" s="74"/>
      <c r="AU822" s="74"/>
      <c r="AV822" s="74"/>
      <c r="AW822" s="74"/>
      <c r="AX822" s="74"/>
      <c r="AY822" s="74"/>
      <c r="AZ822" s="74"/>
      <c r="BA822" s="74"/>
      <c r="BB822" s="74"/>
      <c r="BC822" s="74"/>
      <c r="BD822" s="74"/>
      <c r="BE822" s="74"/>
      <c r="BF822" s="74"/>
      <c r="BG822" s="74"/>
      <c r="BH822" s="74"/>
      <c r="BI822" s="74"/>
      <c r="BJ822" s="74"/>
      <c r="BK822" s="74"/>
      <c r="BL822" s="74"/>
      <c r="BM822" s="74"/>
      <c r="BN822" s="74"/>
      <c r="BO822" s="74"/>
      <c r="BP822" s="74"/>
      <c r="BQ822" s="74"/>
      <c r="BR822" s="74"/>
      <c r="BS822" s="74"/>
      <c r="BT822" s="74"/>
      <c r="BU822" s="74"/>
      <c r="BV822" s="74"/>
      <c r="BW822" s="74"/>
      <c r="BX822" s="74"/>
      <c r="BY822" s="74"/>
      <c r="BZ822" s="74"/>
      <c r="CA822" s="74"/>
      <c r="CB822" s="74"/>
      <c r="CC822" s="74"/>
      <c r="CD822" s="74"/>
      <c r="CE822" s="74"/>
      <c r="CF822" s="74"/>
      <c r="CG822" s="74"/>
      <c r="CH822" s="74"/>
      <c r="CI822" s="74"/>
      <c r="CJ822" s="74"/>
      <c r="CK822" s="74"/>
      <c r="CL822" s="74"/>
      <c r="CM822" s="74"/>
      <c r="CN822" s="74"/>
      <c r="CO822" s="74"/>
      <c r="CP822" s="74"/>
      <c r="CQ822" s="74"/>
      <c r="CR822" s="74"/>
      <c r="CS822" s="74"/>
      <c r="CT822" s="74"/>
      <c r="CU822" s="74"/>
      <c r="CV822" s="74"/>
      <c r="CW822" s="74"/>
      <c r="CX822" s="74"/>
      <c r="CY822" s="74"/>
      <c r="CZ822" s="74"/>
      <c r="DA822" s="74"/>
      <c r="DB822" s="74"/>
      <c r="DC822" s="74"/>
      <c r="DD822" s="74"/>
      <c r="DE822" s="74"/>
      <c r="DF822" s="74"/>
      <c r="DG822" s="74"/>
      <c r="DH822" s="74"/>
      <c r="DI822" s="74"/>
      <c r="DJ822" s="74"/>
      <c r="DK822" s="74"/>
      <c r="DL822" s="74"/>
      <c r="DM822" s="74"/>
      <c r="DN822" s="74"/>
      <c r="DO822" s="74"/>
      <c r="DP822" s="74"/>
      <c r="DQ822" s="74"/>
      <c r="DR822" s="74"/>
      <c r="DS822" s="74"/>
      <c r="DT822" s="74"/>
      <c r="DU822" s="74"/>
      <c r="DV822" s="74"/>
      <c r="DW822" s="74"/>
      <c r="DX822" s="74"/>
      <c r="DY822" s="74"/>
      <c r="DZ822" s="74"/>
      <c r="EA822" s="74"/>
      <c r="EB822" s="74"/>
      <c r="EC822" s="74"/>
      <c r="ED822" s="74"/>
      <c r="EE822" s="74"/>
      <c r="EF822" s="74"/>
      <c r="EG822" s="74"/>
      <c r="EH822" s="74"/>
      <c r="EI822" s="74"/>
      <c r="EJ822" s="74"/>
      <c r="EK822" s="74"/>
      <c r="EL822" s="74"/>
      <c r="EM822" s="74"/>
      <c r="EN822" s="74"/>
      <c r="EO822" s="74"/>
      <c r="EP822" s="74"/>
      <c r="EQ822" s="74"/>
      <c r="ER822" s="74"/>
      <c r="ES822" s="74"/>
      <c r="ET822" s="74"/>
      <c r="EU822" s="74"/>
      <c r="EV822" s="74"/>
      <c r="EW822" s="74"/>
      <c r="EX822" s="74"/>
      <c r="EY822" s="74"/>
      <c r="EZ822" s="74"/>
      <c r="FA822" s="74"/>
      <c r="FB822" s="74"/>
      <c r="FC822" s="74"/>
      <c r="FD822" s="74"/>
      <c r="FE822" s="74"/>
      <c r="FF822" s="74"/>
      <c r="FG822" s="74"/>
      <c r="FH822" s="74"/>
      <c r="FI822" s="74"/>
      <c r="FJ822" s="74"/>
      <c r="FK822" s="74"/>
      <c r="FL822" s="74"/>
      <c r="FM822" s="74"/>
      <c r="FN822" s="74"/>
      <c r="FO822" s="74"/>
      <c r="FP822" s="74"/>
      <c r="FQ822" s="74"/>
      <c r="FR822" s="74"/>
      <c r="FS822" s="74"/>
      <c r="FT822" s="74"/>
      <c r="FU822" s="74"/>
      <c r="FV822" s="74"/>
      <c r="FW822" s="74"/>
      <c r="FX822" s="74"/>
      <c r="FY822" s="74"/>
      <c r="FZ822" s="74"/>
      <c r="GA822" s="74"/>
      <c r="GB822" s="74"/>
      <c r="GC822" s="74"/>
    </row>
    <row r="823" spans="4:185">
      <c r="D823" s="74"/>
      <c r="E823" s="74"/>
      <c r="F823" s="74"/>
      <c r="G823" s="74"/>
      <c r="H823" s="74"/>
      <c r="I823" s="74"/>
      <c r="J823" s="74"/>
      <c r="K823" s="74"/>
      <c r="L823" s="74"/>
      <c r="M823" s="74"/>
      <c r="N823" s="74"/>
      <c r="O823" s="74"/>
      <c r="P823" s="74"/>
      <c r="Q823" s="74"/>
      <c r="R823" s="74"/>
      <c r="S823" s="74"/>
      <c r="T823" s="74"/>
      <c r="U823" s="74"/>
      <c r="V823" s="74"/>
      <c r="W823" s="74"/>
      <c r="X823" s="74"/>
      <c r="Y823" s="74"/>
      <c r="Z823" s="74"/>
      <c r="AA823" s="74"/>
      <c r="AB823" s="74"/>
      <c r="AC823" s="74"/>
      <c r="AD823" s="74"/>
      <c r="AE823" s="74"/>
      <c r="AF823" s="74"/>
      <c r="AG823" s="74"/>
      <c r="AH823" s="74"/>
      <c r="AI823" s="74"/>
      <c r="AJ823" s="74"/>
      <c r="AK823" s="74"/>
      <c r="AL823" s="74"/>
      <c r="AM823" s="74"/>
      <c r="AN823" s="74"/>
      <c r="AO823" s="74"/>
      <c r="AP823" s="74"/>
      <c r="AQ823" s="74"/>
      <c r="AR823" s="74"/>
      <c r="AS823" s="74"/>
      <c r="AT823" s="74"/>
      <c r="AU823" s="74"/>
      <c r="AV823" s="74"/>
      <c r="AW823" s="74"/>
      <c r="AX823" s="74"/>
      <c r="AY823" s="74"/>
      <c r="AZ823" s="74"/>
      <c r="BA823" s="74"/>
      <c r="BB823" s="74"/>
      <c r="BC823" s="74"/>
      <c r="BD823" s="74"/>
      <c r="BE823" s="74"/>
      <c r="BF823" s="74"/>
      <c r="BG823" s="74"/>
      <c r="BH823" s="74"/>
      <c r="BI823" s="74"/>
      <c r="BJ823" s="74"/>
      <c r="BK823" s="74"/>
      <c r="BL823" s="74"/>
      <c r="BM823" s="74"/>
      <c r="BN823" s="74"/>
      <c r="BO823" s="74"/>
      <c r="BP823" s="74"/>
      <c r="BQ823" s="74"/>
      <c r="BR823" s="74"/>
      <c r="BS823" s="74"/>
      <c r="BT823" s="74"/>
      <c r="BU823" s="74"/>
      <c r="BV823" s="74"/>
      <c r="BW823" s="74"/>
      <c r="BX823" s="74"/>
      <c r="BY823" s="74"/>
      <c r="BZ823" s="74"/>
      <c r="CA823" s="74"/>
      <c r="CB823" s="74"/>
      <c r="CC823" s="74"/>
      <c r="CD823" s="74"/>
      <c r="CE823" s="74"/>
      <c r="CF823" s="74"/>
      <c r="CG823" s="74"/>
      <c r="CH823" s="74"/>
      <c r="CI823" s="74"/>
      <c r="CJ823" s="74"/>
      <c r="CK823" s="74"/>
      <c r="CL823" s="74"/>
      <c r="CM823" s="74"/>
      <c r="CN823" s="74"/>
      <c r="CO823" s="74"/>
      <c r="CP823" s="74"/>
      <c r="CQ823" s="74"/>
      <c r="CR823" s="74"/>
      <c r="CS823" s="74"/>
      <c r="CT823" s="74"/>
      <c r="CU823" s="74"/>
      <c r="CV823" s="74"/>
      <c r="CW823" s="74"/>
      <c r="CX823" s="74"/>
      <c r="CY823" s="74"/>
      <c r="CZ823" s="74"/>
      <c r="DA823" s="74"/>
      <c r="DB823" s="74"/>
      <c r="DC823" s="74"/>
      <c r="DD823" s="74"/>
      <c r="DE823" s="74"/>
      <c r="DF823" s="74"/>
      <c r="DG823" s="74"/>
      <c r="DH823" s="74"/>
      <c r="DI823" s="74"/>
      <c r="DJ823" s="74"/>
      <c r="DK823" s="74"/>
      <c r="DL823" s="74"/>
      <c r="DM823" s="74"/>
      <c r="DN823" s="74"/>
      <c r="DO823" s="74"/>
      <c r="DP823" s="74"/>
      <c r="DQ823" s="74"/>
      <c r="DR823" s="74"/>
      <c r="DS823" s="74"/>
      <c r="DT823" s="74"/>
      <c r="DU823" s="74"/>
      <c r="DV823" s="74"/>
      <c r="DW823" s="74"/>
      <c r="DX823" s="74"/>
      <c r="DY823" s="74"/>
      <c r="DZ823" s="74"/>
      <c r="EA823" s="74"/>
      <c r="EB823" s="74"/>
      <c r="EC823" s="74"/>
      <c r="ED823" s="74"/>
      <c r="EE823" s="74"/>
      <c r="EF823" s="74"/>
      <c r="EG823" s="74"/>
      <c r="EH823" s="74"/>
      <c r="EI823" s="74"/>
      <c r="EJ823" s="74"/>
      <c r="EK823" s="74"/>
      <c r="EL823" s="74"/>
      <c r="EM823" s="74"/>
      <c r="EN823" s="74"/>
      <c r="EO823" s="74"/>
      <c r="EP823" s="74"/>
      <c r="EQ823" s="74"/>
      <c r="ER823" s="74"/>
      <c r="ES823" s="74"/>
      <c r="ET823" s="74"/>
      <c r="EU823" s="74"/>
      <c r="EV823" s="74"/>
      <c r="EW823" s="74"/>
      <c r="EX823" s="74"/>
      <c r="EY823" s="74"/>
      <c r="EZ823" s="74"/>
      <c r="FA823" s="74"/>
      <c r="FB823" s="74"/>
      <c r="FC823" s="74"/>
      <c r="FD823" s="74"/>
      <c r="FE823" s="74"/>
      <c r="FF823" s="74"/>
      <c r="FG823" s="74"/>
      <c r="FH823" s="74"/>
      <c r="FI823" s="74"/>
      <c r="FJ823" s="74"/>
      <c r="FK823" s="74"/>
      <c r="FL823" s="74"/>
      <c r="FM823" s="74"/>
      <c r="FN823" s="74"/>
      <c r="FO823" s="74"/>
      <c r="FP823" s="74"/>
      <c r="FQ823" s="74"/>
      <c r="FR823" s="74"/>
      <c r="FS823" s="74"/>
      <c r="FT823" s="74"/>
      <c r="FU823" s="74"/>
      <c r="FV823" s="74"/>
      <c r="FW823" s="74"/>
      <c r="FX823" s="74"/>
      <c r="FY823" s="74"/>
      <c r="FZ823" s="74"/>
      <c r="GA823" s="74"/>
      <c r="GB823" s="74"/>
      <c r="GC823" s="74"/>
    </row>
    <row r="824" spans="4:185">
      <c r="D824" s="74"/>
      <c r="E824" s="74"/>
      <c r="F824" s="74"/>
      <c r="G824" s="74"/>
      <c r="H824" s="74"/>
      <c r="I824" s="74"/>
      <c r="J824" s="74"/>
      <c r="K824" s="74"/>
      <c r="L824" s="74"/>
      <c r="M824" s="74"/>
      <c r="N824" s="74"/>
      <c r="O824" s="74"/>
      <c r="P824" s="74"/>
      <c r="Q824" s="74"/>
      <c r="R824" s="74"/>
      <c r="S824" s="74"/>
      <c r="T824" s="74"/>
      <c r="U824" s="74"/>
      <c r="V824" s="74"/>
      <c r="W824" s="74"/>
      <c r="X824" s="74"/>
      <c r="Y824" s="74"/>
      <c r="Z824" s="74"/>
      <c r="AA824" s="74"/>
      <c r="AB824" s="74"/>
      <c r="AC824" s="74"/>
      <c r="AD824" s="74"/>
      <c r="AE824" s="74"/>
      <c r="AF824" s="74"/>
      <c r="AG824" s="74"/>
      <c r="AH824" s="74"/>
      <c r="AI824" s="74"/>
      <c r="AJ824" s="74"/>
      <c r="AK824" s="74"/>
      <c r="AL824" s="74"/>
      <c r="AM824" s="74"/>
      <c r="AN824" s="74"/>
      <c r="AO824" s="74"/>
      <c r="AP824" s="74"/>
      <c r="AQ824" s="74"/>
      <c r="AR824" s="74"/>
      <c r="AS824" s="74"/>
      <c r="AT824" s="74"/>
      <c r="AU824" s="74"/>
      <c r="AV824" s="74"/>
      <c r="AW824" s="74"/>
      <c r="AX824" s="74"/>
      <c r="AY824" s="74"/>
      <c r="AZ824" s="74"/>
      <c r="BA824" s="74"/>
      <c r="BB824" s="74"/>
      <c r="BC824" s="74"/>
      <c r="BD824" s="74"/>
      <c r="BE824" s="74"/>
      <c r="BF824" s="74"/>
      <c r="BG824" s="74"/>
      <c r="BH824" s="74"/>
      <c r="BI824" s="74"/>
      <c r="BJ824" s="74"/>
      <c r="BK824" s="74"/>
      <c r="BL824" s="74"/>
      <c r="BM824" s="74"/>
      <c r="BN824" s="74"/>
      <c r="BO824" s="74"/>
      <c r="BP824" s="74"/>
      <c r="BQ824" s="74"/>
      <c r="BR824" s="74"/>
      <c r="BS824" s="74"/>
      <c r="BT824" s="74"/>
      <c r="BU824" s="74"/>
      <c r="BV824" s="74"/>
      <c r="BW824" s="74"/>
      <c r="BX824" s="74"/>
      <c r="BY824" s="74"/>
      <c r="BZ824" s="74"/>
      <c r="CA824" s="74"/>
      <c r="CB824" s="74"/>
      <c r="CC824" s="74"/>
      <c r="CD824" s="74"/>
      <c r="CE824" s="74"/>
      <c r="CF824" s="74"/>
      <c r="CG824" s="74"/>
      <c r="CH824" s="74"/>
      <c r="CI824" s="74"/>
      <c r="CJ824" s="74"/>
      <c r="CK824" s="74"/>
      <c r="CL824" s="74"/>
      <c r="CM824" s="74"/>
      <c r="CN824" s="74"/>
      <c r="CO824" s="74"/>
      <c r="CP824" s="74"/>
      <c r="CQ824" s="74"/>
      <c r="CR824" s="74"/>
      <c r="CS824" s="74"/>
      <c r="CT824" s="74"/>
      <c r="CU824" s="74"/>
      <c r="CV824" s="74"/>
      <c r="CW824" s="74"/>
      <c r="CX824" s="74"/>
      <c r="CY824" s="74"/>
      <c r="CZ824" s="74"/>
      <c r="DA824" s="74"/>
      <c r="DB824" s="74"/>
      <c r="DC824" s="74"/>
      <c r="DD824" s="74"/>
      <c r="DE824" s="74"/>
      <c r="DF824" s="74"/>
      <c r="DG824" s="74"/>
      <c r="DH824" s="74"/>
      <c r="DI824" s="74"/>
      <c r="DJ824" s="74"/>
      <c r="DK824" s="74"/>
      <c r="DL824" s="74"/>
      <c r="DM824" s="74"/>
      <c r="DN824" s="74"/>
      <c r="DO824" s="74"/>
      <c r="DP824" s="74"/>
      <c r="DQ824" s="74"/>
      <c r="DR824" s="74"/>
      <c r="DS824" s="74"/>
      <c r="DT824" s="74"/>
      <c r="DU824" s="74"/>
      <c r="DV824" s="74"/>
      <c r="DW824" s="74"/>
      <c r="DX824" s="74"/>
      <c r="DY824" s="74"/>
      <c r="DZ824" s="74"/>
      <c r="EA824" s="74"/>
      <c r="EB824" s="74"/>
      <c r="EC824" s="74"/>
      <c r="ED824" s="74"/>
      <c r="EE824" s="74"/>
      <c r="EF824" s="74"/>
      <c r="EG824" s="74"/>
      <c r="EH824" s="74"/>
      <c r="EI824" s="74"/>
      <c r="EJ824" s="74"/>
      <c r="EK824" s="74"/>
      <c r="EL824" s="74"/>
      <c r="EM824" s="74"/>
      <c r="EN824" s="74"/>
      <c r="EO824" s="74"/>
      <c r="EP824" s="74"/>
      <c r="EQ824" s="74"/>
      <c r="ER824" s="74"/>
      <c r="ES824" s="74"/>
      <c r="ET824" s="74"/>
      <c r="EU824" s="74"/>
      <c r="EV824" s="74"/>
      <c r="EW824" s="74"/>
      <c r="EX824" s="74"/>
      <c r="EY824" s="74"/>
      <c r="EZ824" s="74"/>
      <c r="FA824" s="74"/>
      <c r="FB824" s="74"/>
      <c r="FC824" s="74"/>
      <c r="FD824" s="74"/>
      <c r="FE824" s="74"/>
      <c r="FF824" s="74"/>
      <c r="FG824" s="74"/>
      <c r="FH824" s="74"/>
      <c r="FI824" s="74"/>
      <c r="FJ824" s="74"/>
      <c r="FK824" s="74"/>
      <c r="FL824" s="74"/>
      <c r="FM824" s="74"/>
      <c r="FN824" s="74"/>
      <c r="FO824" s="74"/>
      <c r="FP824" s="74"/>
      <c r="FQ824" s="74"/>
      <c r="FR824" s="74"/>
      <c r="FS824" s="74"/>
      <c r="FT824" s="74"/>
      <c r="FU824" s="74"/>
      <c r="FV824" s="74"/>
      <c r="FW824" s="74"/>
      <c r="FX824" s="74"/>
      <c r="FY824" s="74"/>
      <c r="FZ824" s="74"/>
      <c r="GA824" s="74"/>
      <c r="GB824" s="74"/>
      <c r="GC824" s="74"/>
    </row>
    <row r="825" spans="4:185">
      <c r="D825" s="74"/>
      <c r="E825" s="74"/>
      <c r="F825" s="74"/>
      <c r="G825" s="74"/>
      <c r="H825" s="74"/>
      <c r="I825" s="74"/>
      <c r="J825" s="74"/>
      <c r="K825" s="74"/>
      <c r="L825" s="74"/>
      <c r="M825" s="74"/>
      <c r="N825" s="74"/>
      <c r="O825" s="74"/>
      <c r="P825" s="74"/>
      <c r="Q825" s="74"/>
      <c r="R825" s="74"/>
      <c r="S825" s="74"/>
      <c r="T825" s="74"/>
      <c r="U825" s="74"/>
      <c r="V825" s="74"/>
      <c r="W825" s="74"/>
      <c r="X825" s="74"/>
      <c r="Y825" s="74"/>
      <c r="Z825" s="74"/>
      <c r="AA825" s="74"/>
      <c r="AB825" s="74"/>
      <c r="AC825" s="74"/>
      <c r="AD825" s="74"/>
      <c r="AE825" s="74"/>
      <c r="AF825" s="74"/>
      <c r="AG825" s="74"/>
      <c r="AH825" s="74"/>
      <c r="AI825" s="74"/>
      <c r="AJ825" s="74"/>
      <c r="AK825" s="74"/>
      <c r="AL825" s="74"/>
      <c r="AM825" s="74"/>
      <c r="AN825" s="74"/>
      <c r="AO825" s="74"/>
      <c r="AP825" s="74"/>
      <c r="AQ825" s="74"/>
      <c r="AR825" s="74"/>
      <c r="AS825" s="74"/>
      <c r="AT825" s="74"/>
      <c r="AU825" s="74"/>
      <c r="AV825" s="74"/>
      <c r="AW825" s="74"/>
      <c r="AX825" s="74"/>
      <c r="AY825" s="74"/>
      <c r="AZ825" s="74"/>
      <c r="BA825" s="74"/>
      <c r="BB825" s="74"/>
      <c r="BC825" s="74"/>
      <c r="BD825" s="74"/>
      <c r="BE825" s="74"/>
      <c r="BF825" s="74"/>
      <c r="BG825" s="74"/>
      <c r="BH825" s="74"/>
      <c r="BI825" s="74"/>
      <c r="BJ825" s="74"/>
      <c r="BK825" s="74"/>
      <c r="BL825" s="74"/>
      <c r="BM825" s="74"/>
      <c r="BN825" s="74"/>
      <c r="BO825" s="74"/>
      <c r="BP825" s="74"/>
      <c r="BQ825" s="74"/>
      <c r="BR825" s="74"/>
      <c r="BS825" s="74"/>
      <c r="BT825" s="74"/>
      <c r="BU825" s="74"/>
      <c r="BV825" s="74"/>
      <c r="BW825" s="74"/>
      <c r="BX825" s="74"/>
      <c r="BY825" s="74"/>
      <c r="BZ825" s="74"/>
      <c r="CA825" s="74"/>
      <c r="CB825" s="74"/>
      <c r="CC825" s="74"/>
      <c r="CD825" s="74"/>
      <c r="CE825" s="74"/>
      <c r="CF825" s="74"/>
      <c r="CG825" s="74"/>
      <c r="CH825" s="74"/>
      <c r="CI825" s="74"/>
      <c r="CJ825" s="74"/>
      <c r="CK825" s="74"/>
      <c r="CL825" s="74"/>
      <c r="CM825" s="74"/>
      <c r="CN825" s="74"/>
      <c r="CO825" s="74"/>
      <c r="CP825" s="74"/>
      <c r="CQ825" s="74"/>
      <c r="CR825" s="74"/>
      <c r="CS825" s="74"/>
      <c r="CT825" s="74"/>
      <c r="CU825" s="74"/>
      <c r="CV825" s="74"/>
      <c r="CW825" s="74"/>
      <c r="CX825" s="74"/>
      <c r="CY825" s="74"/>
      <c r="CZ825" s="74"/>
      <c r="DA825" s="74"/>
      <c r="DB825" s="74"/>
      <c r="DC825" s="74"/>
      <c r="DD825" s="74"/>
      <c r="DE825" s="74"/>
      <c r="DF825" s="74"/>
      <c r="DG825" s="74"/>
      <c r="DH825" s="74"/>
      <c r="DI825" s="74"/>
      <c r="DJ825" s="74"/>
      <c r="DK825" s="74"/>
      <c r="DL825" s="74"/>
      <c r="DM825" s="74"/>
      <c r="DN825" s="74"/>
      <c r="DO825" s="74"/>
      <c r="DP825" s="74"/>
      <c r="DQ825" s="74"/>
      <c r="DR825" s="74"/>
      <c r="DS825" s="74"/>
      <c r="DT825" s="74"/>
      <c r="DU825" s="74"/>
      <c r="DV825" s="74"/>
      <c r="DW825" s="74"/>
      <c r="DX825" s="74"/>
      <c r="DY825" s="74"/>
      <c r="DZ825" s="74"/>
      <c r="EA825" s="74"/>
      <c r="EB825" s="74"/>
      <c r="EC825" s="74"/>
      <c r="ED825" s="74"/>
      <c r="EE825" s="74"/>
      <c r="EF825" s="74"/>
      <c r="EG825" s="74"/>
      <c r="EH825" s="74"/>
      <c r="EI825" s="74"/>
      <c r="EJ825" s="74"/>
      <c r="EK825" s="74"/>
      <c r="EL825" s="74"/>
      <c r="EM825" s="74"/>
      <c r="EN825" s="74"/>
      <c r="EO825" s="74"/>
      <c r="EP825" s="74"/>
      <c r="EQ825" s="74"/>
      <c r="ER825" s="74"/>
      <c r="ES825" s="74"/>
      <c r="ET825" s="74"/>
      <c r="EU825" s="74"/>
      <c r="EV825" s="74"/>
      <c r="EW825" s="74"/>
      <c r="EX825" s="74"/>
      <c r="EY825" s="74"/>
      <c r="EZ825" s="74"/>
      <c r="FA825" s="74"/>
      <c r="FB825" s="74"/>
      <c r="FC825" s="74"/>
      <c r="FD825" s="74"/>
      <c r="FE825" s="74"/>
      <c r="FF825" s="74"/>
      <c r="FG825" s="74"/>
      <c r="FH825" s="74"/>
      <c r="FI825" s="74"/>
      <c r="FJ825" s="74"/>
      <c r="FK825" s="74"/>
      <c r="FL825" s="74"/>
      <c r="FM825" s="74"/>
      <c r="FN825" s="74"/>
      <c r="FO825" s="74"/>
      <c r="FP825" s="74"/>
      <c r="FQ825" s="74"/>
      <c r="FR825" s="74"/>
      <c r="FS825" s="74"/>
      <c r="FT825" s="74"/>
      <c r="FU825" s="74"/>
      <c r="FV825" s="74"/>
      <c r="FW825" s="74"/>
      <c r="FX825" s="74"/>
      <c r="FY825" s="74"/>
      <c r="FZ825" s="74"/>
      <c r="GA825" s="74"/>
      <c r="GB825" s="74"/>
      <c r="GC825" s="74"/>
    </row>
    <row r="826" spans="4:185">
      <c r="D826" s="74"/>
      <c r="E826" s="74"/>
      <c r="F826" s="74"/>
      <c r="G826" s="74"/>
      <c r="H826" s="74"/>
      <c r="I826" s="74"/>
      <c r="J826" s="74"/>
      <c r="K826" s="74"/>
      <c r="L826" s="74"/>
      <c r="M826" s="74"/>
      <c r="N826" s="74"/>
      <c r="O826" s="74"/>
      <c r="P826" s="74"/>
      <c r="Q826" s="74"/>
      <c r="R826" s="74"/>
      <c r="S826" s="74"/>
      <c r="T826" s="74"/>
      <c r="U826" s="74"/>
      <c r="V826" s="74"/>
      <c r="W826" s="74"/>
      <c r="X826" s="74"/>
      <c r="Y826" s="74"/>
      <c r="Z826" s="74"/>
      <c r="AA826" s="74"/>
      <c r="AB826" s="74"/>
      <c r="AC826" s="74"/>
      <c r="AD826" s="74"/>
      <c r="AE826" s="74"/>
      <c r="AF826" s="74"/>
      <c r="AG826" s="74"/>
      <c r="AH826" s="74"/>
      <c r="AI826" s="74"/>
      <c r="AJ826" s="74"/>
      <c r="AK826" s="74"/>
      <c r="AL826" s="74"/>
      <c r="AM826" s="74"/>
      <c r="AN826" s="74"/>
      <c r="AO826" s="74"/>
      <c r="AP826" s="74"/>
      <c r="AQ826" s="74"/>
      <c r="AR826" s="74"/>
      <c r="AS826" s="74"/>
      <c r="AT826" s="74"/>
      <c r="AU826" s="74"/>
      <c r="AV826" s="74"/>
      <c r="AW826" s="74"/>
      <c r="AX826" s="74"/>
      <c r="AY826" s="74"/>
      <c r="AZ826" s="74"/>
      <c r="BA826" s="74"/>
      <c r="BB826" s="74"/>
      <c r="BC826" s="74"/>
      <c r="BD826" s="74"/>
      <c r="BE826" s="74"/>
      <c r="BF826" s="74"/>
      <c r="BG826" s="74"/>
      <c r="BH826" s="74"/>
      <c r="BI826" s="74"/>
      <c r="BJ826" s="74"/>
      <c r="BK826" s="74"/>
      <c r="BL826" s="74"/>
      <c r="BM826" s="74"/>
      <c r="BN826" s="74"/>
      <c r="BO826" s="74"/>
      <c r="BP826" s="74"/>
      <c r="BQ826" s="74"/>
      <c r="BR826" s="74"/>
      <c r="BS826" s="74"/>
      <c r="BT826" s="74"/>
      <c r="BU826" s="74"/>
      <c r="BV826" s="74"/>
      <c r="BW826" s="74"/>
      <c r="BX826" s="74"/>
      <c r="BY826" s="74"/>
      <c r="BZ826" s="74"/>
      <c r="CA826" s="74"/>
      <c r="CB826" s="74"/>
      <c r="CC826" s="74"/>
      <c r="CD826" s="74"/>
      <c r="CE826" s="74"/>
      <c r="CF826" s="74"/>
      <c r="CG826" s="74"/>
      <c r="CH826" s="74"/>
      <c r="CI826" s="74"/>
      <c r="CJ826" s="74"/>
      <c r="CK826" s="74"/>
      <c r="CL826" s="74"/>
      <c r="CM826" s="74"/>
      <c r="CN826" s="74"/>
      <c r="CO826" s="74"/>
      <c r="CP826" s="74"/>
      <c r="CQ826" s="74"/>
      <c r="CR826" s="74"/>
      <c r="CS826" s="74"/>
      <c r="CT826" s="74"/>
      <c r="CU826" s="74"/>
      <c r="CV826" s="74"/>
      <c r="CW826" s="74"/>
      <c r="CX826" s="74"/>
      <c r="CY826" s="74"/>
      <c r="CZ826" s="74"/>
      <c r="DA826" s="74"/>
      <c r="DB826" s="74"/>
      <c r="DC826" s="74"/>
      <c r="DD826" s="74"/>
      <c r="DE826" s="74"/>
      <c r="DF826" s="74"/>
      <c r="DG826" s="74"/>
      <c r="DH826" s="74"/>
      <c r="DI826" s="74"/>
      <c r="DJ826" s="74"/>
      <c r="DK826" s="74"/>
      <c r="DL826" s="74"/>
      <c r="DM826" s="74"/>
      <c r="DN826" s="74"/>
      <c r="DO826" s="74"/>
      <c r="DP826" s="74"/>
      <c r="DQ826" s="74"/>
      <c r="DR826" s="74"/>
      <c r="DS826" s="74"/>
      <c r="DT826" s="74"/>
      <c r="DU826" s="74"/>
      <c r="DV826" s="74"/>
      <c r="DW826" s="74"/>
      <c r="DX826" s="74"/>
      <c r="DY826" s="74"/>
      <c r="DZ826" s="74"/>
      <c r="EA826" s="74"/>
      <c r="EB826" s="74"/>
      <c r="EC826" s="74"/>
      <c r="ED826" s="74"/>
      <c r="EE826" s="74"/>
      <c r="EF826" s="74"/>
      <c r="EG826" s="74"/>
      <c r="EH826" s="74"/>
      <c r="EI826" s="74"/>
      <c r="EJ826" s="74"/>
      <c r="EK826" s="74"/>
      <c r="EL826" s="74"/>
      <c r="EM826" s="74"/>
      <c r="EN826" s="74"/>
      <c r="EO826" s="74"/>
      <c r="EP826" s="74"/>
      <c r="EQ826" s="74"/>
      <c r="ER826" s="74"/>
      <c r="ES826" s="74"/>
      <c r="ET826" s="74"/>
      <c r="EU826" s="74"/>
      <c r="EV826" s="74"/>
      <c r="EW826" s="74"/>
      <c r="EX826" s="74"/>
      <c r="EY826" s="74"/>
      <c r="EZ826" s="74"/>
      <c r="FA826" s="74"/>
      <c r="FB826" s="74"/>
      <c r="FC826" s="74"/>
      <c r="FD826" s="74"/>
      <c r="FE826" s="74"/>
      <c r="FF826" s="74"/>
      <c r="FG826" s="74"/>
      <c r="FH826" s="74"/>
      <c r="FI826" s="74"/>
      <c r="FJ826" s="74"/>
      <c r="FK826" s="74"/>
      <c r="FL826" s="74"/>
      <c r="FM826" s="74"/>
      <c r="FN826" s="74"/>
      <c r="FO826" s="74"/>
      <c r="FP826" s="74"/>
      <c r="FQ826" s="74"/>
      <c r="FR826" s="74"/>
      <c r="FS826" s="74"/>
      <c r="FT826" s="74"/>
      <c r="FU826" s="74"/>
      <c r="FV826" s="74"/>
      <c r="FW826" s="74"/>
      <c r="FX826" s="74"/>
      <c r="FY826" s="74"/>
      <c r="FZ826" s="74"/>
      <c r="GA826" s="74"/>
      <c r="GB826" s="74"/>
      <c r="GC826" s="74"/>
    </row>
    <row r="827" spans="4:185">
      <c r="D827" s="74"/>
      <c r="E827" s="74"/>
      <c r="F827" s="74"/>
      <c r="G827" s="74"/>
      <c r="H827" s="74"/>
      <c r="I827" s="74"/>
      <c r="J827" s="74"/>
      <c r="K827" s="74"/>
      <c r="L827" s="74"/>
      <c r="M827" s="74"/>
      <c r="N827" s="74"/>
      <c r="O827" s="74"/>
      <c r="P827" s="74"/>
      <c r="Q827" s="74"/>
      <c r="R827" s="74"/>
      <c r="S827" s="74"/>
      <c r="T827" s="74"/>
      <c r="U827" s="74"/>
      <c r="V827" s="74"/>
      <c r="W827" s="74"/>
      <c r="X827" s="74"/>
      <c r="Y827" s="74"/>
      <c r="Z827" s="74"/>
      <c r="AA827" s="74"/>
      <c r="AB827" s="74"/>
      <c r="AC827" s="74"/>
      <c r="AD827" s="74"/>
      <c r="AE827" s="74"/>
      <c r="AF827" s="74"/>
      <c r="AG827" s="74"/>
      <c r="AH827" s="74"/>
      <c r="AI827" s="74"/>
      <c r="AJ827" s="74"/>
      <c r="AK827" s="74"/>
      <c r="AL827" s="74"/>
      <c r="AM827" s="74"/>
      <c r="AN827" s="74"/>
      <c r="AO827" s="74"/>
      <c r="AP827" s="74"/>
      <c r="AQ827" s="74"/>
      <c r="AR827" s="74"/>
      <c r="AS827" s="74"/>
      <c r="AT827" s="74"/>
      <c r="AU827" s="74"/>
      <c r="AV827" s="74"/>
      <c r="AW827" s="74"/>
      <c r="AX827" s="74"/>
      <c r="AY827" s="74"/>
      <c r="AZ827" s="74"/>
      <c r="BA827" s="74"/>
      <c r="BB827" s="74"/>
      <c r="BC827" s="74"/>
      <c r="BD827" s="74"/>
      <c r="BE827" s="74"/>
      <c r="BF827" s="74"/>
      <c r="BG827" s="74"/>
      <c r="BH827" s="74"/>
      <c r="BI827" s="74"/>
      <c r="BJ827" s="74"/>
      <c r="BK827" s="74"/>
      <c r="BL827" s="74"/>
      <c r="BM827" s="74"/>
      <c r="BN827" s="74"/>
      <c r="BO827" s="74"/>
      <c r="BP827" s="74"/>
      <c r="BQ827" s="74"/>
      <c r="BR827" s="74"/>
      <c r="BS827" s="74"/>
      <c r="BT827" s="74"/>
      <c r="BU827" s="74"/>
      <c r="BV827" s="74"/>
      <c r="BW827" s="74"/>
      <c r="BX827" s="74"/>
      <c r="BY827" s="74"/>
      <c r="BZ827" s="74"/>
      <c r="CA827" s="74"/>
      <c r="CB827" s="74"/>
      <c r="CC827" s="74"/>
      <c r="CD827" s="74"/>
      <c r="CE827" s="74"/>
      <c r="CF827" s="74"/>
      <c r="CG827" s="74"/>
      <c r="CH827" s="74"/>
      <c r="CI827" s="74"/>
      <c r="CJ827" s="74"/>
      <c r="CK827" s="74"/>
      <c r="CL827" s="74"/>
      <c r="CM827" s="74"/>
      <c r="CN827" s="74"/>
      <c r="CO827" s="74"/>
      <c r="CP827" s="74"/>
      <c r="CQ827" s="74"/>
      <c r="CR827" s="74"/>
      <c r="CS827" s="74"/>
      <c r="CT827" s="74"/>
      <c r="CU827" s="74"/>
      <c r="CV827" s="74"/>
      <c r="CW827" s="74"/>
      <c r="CX827" s="74"/>
      <c r="CY827" s="74"/>
      <c r="CZ827" s="74"/>
      <c r="DA827" s="74"/>
      <c r="DB827" s="74"/>
      <c r="DC827" s="74"/>
      <c r="DD827" s="74"/>
      <c r="DE827" s="74"/>
      <c r="DF827" s="74"/>
      <c r="DG827" s="74"/>
      <c r="DH827" s="74"/>
      <c r="DI827" s="74"/>
      <c r="DJ827" s="74"/>
      <c r="DK827" s="74"/>
      <c r="DL827" s="74"/>
      <c r="DM827" s="74"/>
      <c r="DN827" s="74"/>
      <c r="DO827" s="74"/>
      <c r="DP827" s="74"/>
      <c r="DQ827" s="74"/>
      <c r="DR827" s="74"/>
      <c r="DS827" s="74"/>
      <c r="DT827" s="74"/>
      <c r="DU827" s="74"/>
      <c r="DV827" s="74"/>
      <c r="DW827" s="74"/>
      <c r="DX827" s="74"/>
      <c r="DY827" s="74"/>
      <c r="DZ827" s="74"/>
      <c r="EA827" s="74"/>
      <c r="EB827" s="74"/>
      <c r="EC827" s="74"/>
      <c r="ED827" s="74"/>
      <c r="EE827" s="74"/>
      <c r="EF827" s="74"/>
      <c r="EG827" s="74"/>
      <c r="EH827" s="74"/>
      <c r="EI827" s="74"/>
      <c r="EJ827" s="74"/>
      <c r="EK827" s="74"/>
      <c r="EL827" s="74"/>
      <c r="EM827" s="74"/>
      <c r="EN827" s="74"/>
      <c r="EO827" s="74"/>
      <c r="EP827" s="74"/>
      <c r="EQ827" s="74"/>
      <c r="ER827" s="74"/>
      <c r="ES827" s="74"/>
      <c r="ET827" s="74"/>
      <c r="EU827" s="74"/>
      <c r="EV827" s="74"/>
      <c r="EW827" s="74"/>
      <c r="EX827" s="74"/>
      <c r="EY827" s="74"/>
      <c r="EZ827" s="74"/>
      <c r="FA827" s="74"/>
      <c r="FB827" s="74"/>
      <c r="FC827" s="74"/>
      <c r="FD827" s="74"/>
      <c r="FE827" s="74"/>
      <c r="FF827" s="74"/>
      <c r="FG827" s="74"/>
      <c r="FH827" s="74"/>
      <c r="FI827" s="74"/>
      <c r="FJ827" s="74"/>
      <c r="FK827" s="74"/>
      <c r="FL827" s="74"/>
      <c r="FM827" s="74"/>
      <c r="FN827" s="74"/>
      <c r="FO827" s="74"/>
      <c r="FP827" s="74"/>
      <c r="FQ827" s="74"/>
      <c r="FR827" s="74"/>
      <c r="FS827" s="74"/>
      <c r="FT827" s="74"/>
      <c r="FU827" s="74"/>
      <c r="FV827" s="74"/>
      <c r="FW827" s="74"/>
      <c r="FX827" s="74"/>
      <c r="FY827" s="74"/>
      <c r="FZ827" s="74"/>
      <c r="GA827" s="74"/>
      <c r="GB827" s="74"/>
      <c r="GC827" s="74"/>
    </row>
    <row r="828" spans="4:185">
      <c r="D828" s="74"/>
      <c r="E828" s="74"/>
      <c r="F828" s="74"/>
      <c r="G828" s="74"/>
      <c r="H828" s="74"/>
      <c r="I828" s="74"/>
      <c r="J828" s="74"/>
      <c r="K828" s="74"/>
      <c r="L828" s="74"/>
      <c r="M828" s="74"/>
      <c r="N828" s="74"/>
      <c r="O828" s="74"/>
      <c r="P828" s="74"/>
      <c r="Q828" s="74"/>
      <c r="R828" s="74"/>
      <c r="S828" s="74"/>
      <c r="T828" s="74"/>
      <c r="U828" s="74"/>
      <c r="V828" s="74"/>
      <c r="W828" s="74"/>
      <c r="X828" s="74"/>
      <c r="Y828" s="74"/>
      <c r="Z828" s="74"/>
      <c r="AA828" s="74"/>
      <c r="AB828" s="74"/>
      <c r="AC828" s="74"/>
      <c r="AD828" s="74"/>
      <c r="AE828" s="74"/>
      <c r="AF828" s="74"/>
      <c r="AG828" s="74"/>
      <c r="AH828" s="74"/>
      <c r="AI828" s="74"/>
      <c r="AJ828" s="74"/>
      <c r="AK828" s="74"/>
      <c r="AL828" s="74"/>
      <c r="AM828" s="74"/>
      <c r="AN828" s="74"/>
      <c r="AO828" s="74"/>
      <c r="AP828" s="74"/>
      <c r="AQ828" s="74"/>
      <c r="AR828" s="74"/>
      <c r="AS828" s="74"/>
      <c r="AT828" s="74"/>
      <c r="AU828" s="74"/>
      <c r="AV828" s="74"/>
      <c r="AW828" s="74"/>
      <c r="AX828" s="74"/>
      <c r="AY828" s="74"/>
      <c r="AZ828" s="74"/>
      <c r="BA828" s="74"/>
      <c r="BB828" s="74"/>
      <c r="BC828" s="74"/>
      <c r="BD828" s="74"/>
      <c r="BE828" s="74"/>
      <c r="BF828" s="74"/>
      <c r="BG828" s="74"/>
      <c r="BH828" s="74"/>
      <c r="BI828" s="74"/>
      <c r="BJ828" s="74"/>
      <c r="BK828" s="74"/>
      <c r="BL828" s="74"/>
      <c r="BM828" s="74"/>
      <c r="BN828" s="74"/>
      <c r="BO828" s="74"/>
      <c r="BP828" s="74"/>
      <c r="BQ828" s="74"/>
      <c r="BR828" s="74"/>
      <c r="BS828" s="74"/>
      <c r="BT828" s="74"/>
      <c r="BU828" s="74"/>
      <c r="BV828" s="74"/>
      <c r="BW828" s="74"/>
      <c r="BX828" s="74"/>
      <c r="BY828" s="74"/>
      <c r="BZ828" s="74"/>
      <c r="CA828" s="74"/>
      <c r="CB828" s="74"/>
      <c r="CC828" s="74"/>
      <c r="CD828" s="74"/>
      <c r="CE828" s="74"/>
      <c r="CF828" s="74"/>
      <c r="CG828" s="74"/>
      <c r="CH828" s="74"/>
      <c r="CI828" s="74"/>
      <c r="CJ828" s="74"/>
      <c r="CK828" s="74"/>
      <c r="CL828" s="74"/>
      <c r="CM828" s="74"/>
      <c r="CN828" s="74"/>
      <c r="CO828" s="74"/>
      <c r="CP828" s="74"/>
      <c r="CQ828" s="74"/>
      <c r="CR828" s="74"/>
      <c r="CS828" s="74"/>
      <c r="CT828" s="74"/>
      <c r="CU828" s="74"/>
      <c r="CV828" s="74"/>
      <c r="CW828" s="74"/>
      <c r="CX828" s="74"/>
      <c r="CY828" s="74"/>
      <c r="CZ828" s="74"/>
      <c r="DA828" s="74"/>
      <c r="DB828" s="74"/>
      <c r="DC828" s="74"/>
      <c r="DD828" s="74"/>
      <c r="DE828" s="74"/>
      <c r="DF828" s="74"/>
      <c r="DG828" s="74"/>
      <c r="DH828" s="74"/>
      <c r="DI828" s="74"/>
      <c r="DJ828" s="74"/>
      <c r="DK828" s="74"/>
      <c r="DL828" s="74"/>
      <c r="DM828" s="74"/>
      <c r="DN828" s="74"/>
      <c r="DO828" s="74"/>
      <c r="DP828" s="74"/>
      <c r="DQ828" s="74"/>
      <c r="DR828" s="74"/>
      <c r="DS828" s="74"/>
      <c r="DT828" s="74"/>
      <c r="DU828" s="74"/>
      <c r="DV828" s="74"/>
      <c r="DW828" s="74"/>
      <c r="DX828" s="74"/>
      <c r="DY828" s="74"/>
      <c r="DZ828" s="74"/>
      <c r="EA828" s="74"/>
      <c r="EB828" s="74"/>
      <c r="EC828" s="74"/>
      <c r="ED828" s="74"/>
      <c r="EE828" s="74"/>
      <c r="EF828" s="74"/>
      <c r="EG828" s="74"/>
      <c r="EH828" s="74"/>
      <c r="EI828" s="74"/>
      <c r="EJ828" s="74"/>
      <c r="EK828" s="74"/>
      <c r="EL828" s="74"/>
      <c r="EM828" s="74"/>
      <c r="EN828" s="74"/>
      <c r="EO828" s="74"/>
      <c r="EP828" s="74"/>
      <c r="EQ828" s="74"/>
      <c r="ER828" s="74"/>
      <c r="ES828" s="74"/>
      <c r="ET828" s="74"/>
      <c r="EU828" s="74"/>
      <c r="EV828" s="74"/>
      <c r="EW828" s="74"/>
      <c r="EX828" s="74"/>
      <c r="EY828" s="74"/>
      <c r="EZ828" s="74"/>
      <c r="FA828" s="74"/>
      <c r="FB828" s="74"/>
      <c r="FC828" s="74"/>
      <c r="FD828" s="74"/>
      <c r="FE828" s="74"/>
      <c r="FF828" s="74"/>
      <c r="FG828" s="74"/>
      <c r="FH828" s="74"/>
      <c r="FI828" s="74"/>
      <c r="FJ828" s="74"/>
      <c r="FK828" s="74"/>
      <c r="FL828" s="74"/>
      <c r="FM828" s="74"/>
      <c r="FN828" s="74"/>
      <c r="FO828" s="74"/>
      <c r="FP828" s="74"/>
      <c r="FQ828" s="74"/>
      <c r="FR828" s="74"/>
      <c r="FS828" s="74"/>
      <c r="FT828" s="74"/>
      <c r="FU828" s="74"/>
      <c r="FV828" s="74"/>
      <c r="FW828" s="74"/>
      <c r="FX828" s="74"/>
      <c r="FY828" s="74"/>
      <c r="FZ828" s="74"/>
      <c r="GA828" s="74"/>
      <c r="GB828" s="74"/>
      <c r="GC828" s="74"/>
    </row>
    <row r="829" spans="4:185">
      <c r="D829" s="74"/>
      <c r="E829" s="74"/>
      <c r="F829" s="74"/>
      <c r="G829" s="74"/>
      <c r="H829" s="74"/>
      <c r="I829" s="74"/>
      <c r="J829" s="74"/>
      <c r="K829" s="74"/>
      <c r="L829" s="74"/>
      <c r="M829" s="74"/>
      <c r="N829" s="74"/>
      <c r="O829" s="74"/>
      <c r="P829" s="74"/>
      <c r="Q829" s="74"/>
      <c r="R829" s="74"/>
      <c r="S829" s="74"/>
      <c r="T829" s="74"/>
      <c r="U829" s="74"/>
      <c r="V829" s="74"/>
      <c r="W829" s="74"/>
      <c r="X829" s="74"/>
      <c r="Y829" s="74"/>
      <c r="Z829" s="74"/>
      <c r="AA829" s="74"/>
      <c r="AB829" s="74"/>
      <c r="AC829" s="74"/>
      <c r="AD829" s="74"/>
      <c r="AE829" s="74"/>
      <c r="AF829" s="74"/>
      <c r="AG829" s="74"/>
      <c r="AH829" s="74"/>
      <c r="AI829" s="74"/>
      <c r="AJ829" s="74"/>
      <c r="AK829" s="74"/>
      <c r="AL829" s="74"/>
      <c r="AM829" s="74"/>
      <c r="AN829" s="74"/>
      <c r="AO829" s="74"/>
      <c r="AP829" s="74"/>
      <c r="AQ829" s="74"/>
      <c r="AR829" s="74"/>
      <c r="AS829" s="74"/>
      <c r="AT829" s="74"/>
      <c r="AU829" s="74"/>
      <c r="AV829" s="74"/>
      <c r="AW829" s="74"/>
      <c r="AX829" s="74"/>
      <c r="AY829" s="74"/>
      <c r="AZ829" s="74"/>
      <c r="BA829" s="74"/>
      <c r="BB829" s="74"/>
      <c r="BC829" s="74"/>
      <c r="BD829" s="74"/>
      <c r="BE829" s="74"/>
      <c r="BF829" s="74"/>
      <c r="BG829" s="74"/>
      <c r="BH829" s="74"/>
      <c r="BI829" s="74"/>
      <c r="BJ829" s="74"/>
      <c r="BK829" s="74"/>
      <c r="BL829" s="74"/>
      <c r="BM829" s="74"/>
      <c r="BN829" s="74"/>
      <c r="BO829" s="74"/>
      <c r="BP829" s="74"/>
      <c r="BQ829" s="74"/>
      <c r="BR829" s="74"/>
      <c r="BS829" s="74"/>
      <c r="BT829" s="74"/>
      <c r="BU829" s="74"/>
      <c r="BV829" s="74"/>
      <c r="BW829" s="74"/>
      <c r="BX829" s="74"/>
      <c r="BY829" s="74"/>
      <c r="BZ829" s="74"/>
      <c r="CA829" s="74"/>
      <c r="CB829" s="74"/>
      <c r="CC829" s="74"/>
      <c r="CD829" s="74"/>
      <c r="CE829" s="74"/>
      <c r="CF829" s="74"/>
      <c r="CG829" s="74"/>
      <c r="CH829" s="74"/>
      <c r="CI829" s="74"/>
      <c r="CJ829" s="74"/>
      <c r="CK829" s="74"/>
      <c r="CL829" s="74"/>
      <c r="CM829" s="74"/>
      <c r="CN829" s="74"/>
      <c r="CO829" s="74"/>
      <c r="CP829" s="74"/>
      <c r="CQ829" s="74"/>
      <c r="CR829" s="74"/>
      <c r="CS829" s="74"/>
      <c r="CT829" s="74"/>
      <c r="CU829" s="74"/>
      <c r="CV829" s="74"/>
      <c r="CW829" s="74"/>
      <c r="CX829" s="74"/>
      <c r="CY829" s="74"/>
      <c r="CZ829" s="74"/>
      <c r="DA829" s="74"/>
      <c r="DB829" s="74"/>
      <c r="DC829" s="74"/>
      <c r="DD829" s="74"/>
      <c r="DE829" s="74"/>
      <c r="DF829" s="74"/>
      <c r="DG829" s="74"/>
      <c r="DH829" s="74"/>
      <c r="DI829" s="74"/>
      <c r="DJ829" s="74"/>
      <c r="DK829" s="74"/>
      <c r="DL829" s="74"/>
      <c r="DM829" s="74"/>
      <c r="DN829" s="74"/>
      <c r="DO829" s="74"/>
      <c r="DP829" s="74"/>
      <c r="DQ829" s="74"/>
      <c r="DR829" s="74"/>
      <c r="DS829" s="74"/>
      <c r="DT829" s="74"/>
      <c r="DU829" s="74"/>
      <c r="DV829" s="74"/>
      <c r="DW829" s="74"/>
      <c r="DX829" s="74"/>
      <c r="DY829" s="74"/>
      <c r="DZ829" s="74"/>
      <c r="EA829" s="74"/>
      <c r="EB829" s="74"/>
      <c r="EC829" s="74"/>
      <c r="ED829" s="74"/>
      <c r="EE829" s="74"/>
      <c r="EF829" s="74"/>
      <c r="EG829" s="74"/>
      <c r="EH829" s="74"/>
      <c r="EI829" s="74"/>
      <c r="EJ829" s="74"/>
      <c r="EK829" s="74"/>
      <c r="EL829" s="74"/>
      <c r="EM829" s="74"/>
      <c r="EN829" s="74"/>
      <c r="EO829" s="74"/>
      <c r="EP829" s="74"/>
      <c r="EQ829" s="74"/>
      <c r="ER829" s="74"/>
      <c r="ES829" s="74"/>
      <c r="ET829" s="74"/>
      <c r="EU829" s="74"/>
      <c r="EV829" s="74"/>
      <c r="EW829" s="74"/>
      <c r="EX829" s="74"/>
      <c r="EY829" s="74"/>
      <c r="EZ829" s="74"/>
      <c r="FA829" s="74"/>
      <c r="FB829" s="74"/>
      <c r="FC829" s="74"/>
      <c r="FD829" s="74"/>
      <c r="FE829" s="74"/>
      <c r="FF829" s="74"/>
      <c r="FG829" s="74"/>
      <c r="FH829" s="74"/>
      <c r="FI829" s="74"/>
      <c r="FJ829" s="74"/>
      <c r="FK829" s="74"/>
      <c r="FL829" s="74"/>
      <c r="FM829" s="74"/>
      <c r="FN829" s="74"/>
      <c r="FO829" s="74"/>
      <c r="FP829" s="74"/>
      <c r="FQ829" s="74"/>
      <c r="FR829" s="74"/>
      <c r="FS829" s="74"/>
      <c r="FT829" s="74"/>
      <c r="FU829" s="74"/>
      <c r="FV829" s="74"/>
      <c r="FW829" s="74"/>
      <c r="FX829" s="74"/>
      <c r="FY829" s="74"/>
      <c r="FZ829" s="74"/>
      <c r="GA829" s="74"/>
      <c r="GB829" s="74"/>
      <c r="GC829" s="74"/>
    </row>
    <row r="830" spans="4:185">
      <c r="D830" s="74"/>
      <c r="E830" s="74"/>
      <c r="F830" s="74"/>
      <c r="G830" s="74"/>
      <c r="H830" s="74"/>
      <c r="I830" s="74"/>
      <c r="J830" s="74"/>
      <c r="K830" s="74"/>
      <c r="L830" s="74"/>
      <c r="M830" s="74"/>
      <c r="N830" s="74"/>
      <c r="O830" s="74"/>
      <c r="P830" s="74"/>
      <c r="Q830" s="74"/>
      <c r="R830" s="74"/>
      <c r="S830" s="74"/>
      <c r="T830" s="74"/>
      <c r="U830" s="74"/>
      <c r="V830" s="74"/>
      <c r="W830" s="74"/>
      <c r="X830" s="74"/>
      <c r="Y830" s="74"/>
      <c r="Z830" s="74"/>
      <c r="AA830" s="74"/>
      <c r="AB830" s="74"/>
      <c r="AC830" s="74"/>
      <c r="AD830" s="74"/>
      <c r="AE830" s="74"/>
      <c r="AF830" s="74"/>
      <c r="AG830" s="74"/>
      <c r="AH830" s="74"/>
      <c r="AI830" s="74"/>
      <c r="AJ830" s="74"/>
      <c r="AK830" s="74"/>
      <c r="AL830" s="74"/>
      <c r="AM830" s="74"/>
      <c r="AN830" s="74"/>
      <c r="AO830" s="74"/>
      <c r="AP830" s="74"/>
      <c r="AQ830" s="74"/>
      <c r="AR830" s="74"/>
      <c r="AS830" s="74"/>
      <c r="AT830" s="74"/>
      <c r="AU830" s="74"/>
      <c r="AV830" s="74"/>
      <c r="AW830" s="74"/>
      <c r="AX830" s="74"/>
      <c r="AY830" s="74"/>
      <c r="AZ830" s="74"/>
      <c r="BA830" s="74"/>
      <c r="BB830" s="74"/>
      <c r="BC830" s="74"/>
      <c r="BD830" s="74"/>
      <c r="BE830" s="74"/>
      <c r="BF830" s="74"/>
      <c r="BG830" s="74"/>
      <c r="BH830" s="74"/>
      <c r="BI830" s="74"/>
      <c r="BJ830" s="74"/>
      <c r="BK830" s="74"/>
      <c r="BL830" s="74"/>
      <c r="BM830" s="74"/>
      <c r="BN830" s="74"/>
      <c r="BO830" s="74"/>
      <c r="BP830" s="74"/>
      <c r="BQ830" s="74"/>
      <c r="BR830" s="74"/>
      <c r="BS830" s="74"/>
      <c r="BT830" s="74"/>
      <c r="BU830" s="74"/>
      <c r="BV830" s="74"/>
      <c r="BW830" s="74"/>
      <c r="BX830" s="74"/>
      <c r="BY830" s="74"/>
      <c r="BZ830" s="74"/>
      <c r="CA830" s="74"/>
      <c r="CB830" s="74"/>
      <c r="CC830" s="74"/>
      <c r="CD830" s="74"/>
      <c r="CE830" s="74"/>
      <c r="CF830" s="74"/>
      <c r="CG830" s="74"/>
      <c r="CH830" s="74"/>
      <c r="CI830" s="74"/>
      <c r="CJ830" s="74"/>
      <c r="CK830" s="74"/>
      <c r="CL830" s="74"/>
      <c r="CM830" s="74"/>
      <c r="CN830" s="74"/>
      <c r="CO830" s="74"/>
      <c r="CP830" s="74"/>
      <c r="CQ830" s="74"/>
      <c r="CR830" s="74"/>
      <c r="CS830" s="74"/>
      <c r="CT830" s="74"/>
      <c r="CU830" s="74"/>
      <c r="CV830" s="74"/>
      <c r="CW830" s="74"/>
      <c r="CX830" s="74"/>
      <c r="CY830" s="74"/>
      <c r="CZ830" s="74"/>
      <c r="DA830" s="74"/>
      <c r="DB830" s="74"/>
      <c r="DC830" s="74"/>
      <c r="DD830" s="74"/>
      <c r="DE830" s="74"/>
      <c r="DF830" s="74"/>
      <c r="DG830" s="74"/>
      <c r="DH830" s="74"/>
      <c r="DI830" s="74"/>
      <c r="DJ830" s="74"/>
      <c r="DK830" s="74"/>
      <c r="DL830" s="74"/>
      <c r="DM830" s="74"/>
      <c r="DN830" s="74"/>
      <c r="DO830" s="74"/>
      <c r="DP830" s="74"/>
      <c r="DQ830" s="74"/>
      <c r="DR830" s="74"/>
      <c r="DS830" s="74"/>
      <c r="DT830" s="74"/>
      <c r="DU830" s="74"/>
      <c r="DV830" s="74"/>
      <c r="DW830" s="74"/>
      <c r="DX830" s="74"/>
      <c r="DY830" s="74"/>
      <c r="DZ830" s="74"/>
      <c r="EA830" s="74"/>
      <c r="EB830" s="74"/>
      <c r="EC830" s="74"/>
      <c r="ED830" s="74"/>
      <c r="EE830" s="74"/>
      <c r="EF830" s="74"/>
      <c r="EG830" s="74"/>
      <c r="EH830" s="74"/>
      <c r="EI830" s="74"/>
      <c r="EJ830" s="74"/>
      <c r="EK830" s="74"/>
      <c r="EL830" s="74"/>
      <c r="EM830" s="74"/>
      <c r="EN830" s="74"/>
      <c r="EO830" s="74"/>
      <c r="EP830" s="74"/>
      <c r="EQ830" s="74"/>
      <c r="ER830" s="74"/>
      <c r="ES830" s="74"/>
      <c r="ET830" s="74"/>
      <c r="EU830" s="74"/>
      <c r="EV830" s="74"/>
      <c r="EW830" s="74"/>
      <c r="EX830" s="74"/>
      <c r="EY830" s="74"/>
      <c r="EZ830" s="74"/>
      <c r="FA830" s="74"/>
      <c r="FB830" s="74"/>
      <c r="FC830" s="74"/>
      <c r="FD830" s="74"/>
      <c r="FE830" s="74"/>
      <c r="FF830" s="74"/>
      <c r="FG830" s="74"/>
      <c r="FH830" s="74"/>
      <c r="FI830" s="74"/>
      <c r="FJ830" s="74"/>
      <c r="FK830" s="74"/>
      <c r="FL830" s="74"/>
      <c r="FM830" s="74"/>
      <c r="FN830" s="74"/>
      <c r="FO830" s="74"/>
      <c r="FP830" s="74"/>
      <c r="FQ830" s="74"/>
      <c r="FR830" s="74"/>
      <c r="FS830" s="74"/>
      <c r="FT830" s="74"/>
      <c r="FU830" s="74"/>
      <c r="FV830" s="74"/>
      <c r="FW830" s="74"/>
      <c r="FX830" s="74"/>
      <c r="FY830" s="74"/>
      <c r="FZ830" s="74"/>
      <c r="GA830" s="74"/>
      <c r="GB830" s="74"/>
      <c r="GC830" s="74"/>
    </row>
    <row r="831" spans="4:185">
      <c r="D831" s="74"/>
      <c r="E831" s="74"/>
      <c r="F831" s="74"/>
      <c r="G831" s="74"/>
      <c r="H831" s="74"/>
      <c r="I831" s="74"/>
      <c r="J831" s="74"/>
      <c r="K831" s="74"/>
      <c r="L831" s="74"/>
      <c r="M831" s="74"/>
      <c r="N831" s="74"/>
      <c r="O831" s="74"/>
      <c r="P831" s="74"/>
      <c r="Q831" s="74"/>
      <c r="R831" s="74"/>
      <c r="S831" s="74"/>
      <c r="T831" s="74"/>
      <c r="U831" s="74"/>
      <c r="V831" s="74"/>
      <c r="W831" s="74"/>
      <c r="X831" s="74"/>
      <c r="Y831" s="74"/>
      <c r="Z831" s="74"/>
      <c r="AA831" s="74"/>
      <c r="AB831" s="74"/>
      <c r="AC831" s="74"/>
      <c r="AD831" s="74"/>
      <c r="AE831" s="74"/>
      <c r="AF831" s="74"/>
      <c r="AG831" s="74"/>
      <c r="AH831" s="74"/>
      <c r="AI831" s="74"/>
      <c r="AJ831" s="74"/>
      <c r="AK831" s="74"/>
      <c r="AL831" s="74"/>
      <c r="AM831" s="74"/>
      <c r="AN831" s="74"/>
      <c r="AO831" s="74"/>
      <c r="AP831" s="74"/>
      <c r="AQ831" s="74"/>
      <c r="AR831" s="74"/>
      <c r="AS831" s="74"/>
      <c r="AT831" s="74"/>
      <c r="AU831" s="74"/>
      <c r="AV831" s="74"/>
      <c r="AW831" s="74"/>
      <c r="AX831" s="74"/>
      <c r="AY831" s="74"/>
      <c r="AZ831" s="74"/>
      <c r="BA831" s="74"/>
      <c r="BB831" s="74"/>
      <c r="BC831" s="74"/>
      <c r="BD831" s="74"/>
      <c r="BE831" s="74"/>
      <c r="BF831" s="74"/>
      <c r="BG831" s="74"/>
      <c r="BH831" s="74"/>
      <c r="BI831" s="74"/>
      <c r="BJ831" s="74"/>
      <c r="BK831" s="74"/>
      <c r="BL831" s="74"/>
      <c r="BM831" s="74"/>
      <c r="BN831" s="74"/>
      <c r="BO831" s="74"/>
      <c r="BP831" s="74"/>
      <c r="BQ831" s="74"/>
      <c r="BR831" s="74"/>
      <c r="BS831" s="74"/>
      <c r="BT831" s="74"/>
      <c r="BU831" s="74"/>
      <c r="BV831" s="74"/>
      <c r="BW831" s="74"/>
      <c r="BX831" s="74"/>
      <c r="BY831" s="74"/>
      <c r="BZ831" s="74"/>
      <c r="CA831" s="74"/>
      <c r="CB831" s="74"/>
      <c r="CC831" s="74"/>
      <c r="CD831" s="74"/>
      <c r="CE831" s="74"/>
      <c r="CF831" s="74"/>
      <c r="CG831" s="74"/>
      <c r="CH831" s="74"/>
      <c r="CI831" s="74"/>
      <c r="CJ831" s="74"/>
      <c r="CK831" s="74"/>
      <c r="CL831" s="74"/>
      <c r="CM831" s="74"/>
      <c r="CN831" s="74"/>
      <c r="CO831" s="74"/>
      <c r="CP831" s="74"/>
      <c r="CQ831" s="74"/>
      <c r="CR831" s="74"/>
      <c r="CS831" s="74"/>
      <c r="CT831" s="74"/>
      <c r="CU831" s="74"/>
      <c r="CV831" s="74"/>
      <c r="CW831" s="74"/>
      <c r="CX831" s="74"/>
      <c r="CY831" s="74"/>
      <c r="CZ831" s="74"/>
      <c r="DA831" s="74"/>
      <c r="DB831" s="74"/>
      <c r="DC831" s="74"/>
      <c r="DD831" s="74"/>
      <c r="DE831" s="74"/>
      <c r="DF831" s="74"/>
      <c r="DG831" s="74"/>
      <c r="DH831" s="74"/>
      <c r="DI831" s="74"/>
      <c r="DJ831" s="74"/>
      <c r="DK831" s="74"/>
      <c r="DL831" s="74"/>
      <c r="DM831" s="74"/>
      <c r="DN831" s="74"/>
      <c r="DO831" s="74"/>
      <c r="DP831" s="74"/>
      <c r="DQ831" s="74"/>
      <c r="DR831" s="74"/>
      <c r="DS831" s="74"/>
      <c r="DT831" s="74"/>
      <c r="DU831" s="74"/>
      <c r="DV831" s="74"/>
      <c r="DW831" s="74"/>
      <c r="DX831" s="74"/>
      <c r="DY831" s="74"/>
      <c r="DZ831" s="74"/>
      <c r="EA831" s="74"/>
      <c r="EB831" s="74"/>
      <c r="EC831" s="74"/>
      <c r="ED831" s="74"/>
      <c r="EE831" s="74"/>
      <c r="EF831" s="74"/>
      <c r="EG831" s="74"/>
      <c r="EH831" s="74"/>
      <c r="EI831" s="74"/>
      <c r="EJ831" s="74"/>
      <c r="EK831" s="74"/>
      <c r="EL831" s="74"/>
      <c r="EM831" s="74"/>
      <c r="EN831" s="74"/>
      <c r="EO831" s="74"/>
      <c r="EP831" s="74"/>
      <c r="EQ831" s="74"/>
      <c r="ER831" s="74"/>
      <c r="ES831" s="74"/>
      <c r="ET831" s="74"/>
      <c r="EU831" s="74"/>
      <c r="EV831" s="74"/>
      <c r="EW831" s="74"/>
      <c r="EX831" s="74"/>
      <c r="EY831" s="74"/>
      <c r="EZ831" s="74"/>
      <c r="FA831" s="74"/>
      <c r="FB831" s="74"/>
      <c r="FC831" s="74"/>
      <c r="FD831" s="74"/>
      <c r="FE831" s="74"/>
      <c r="FF831" s="74"/>
      <c r="FG831" s="74"/>
      <c r="FH831" s="74"/>
      <c r="FI831" s="74"/>
      <c r="FJ831" s="74"/>
      <c r="FK831" s="74"/>
      <c r="FL831" s="74"/>
      <c r="FM831" s="74"/>
      <c r="FN831" s="74"/>
      <c r="FO831" s="74"/>
      <c r="FP831" s="74"/>
      <c r="FQ831" s="74"/>
      <c r="FR831" s="74"/>
      <c r="FS831" s="74"/>
      <c r="FT831" s="74"/>
      <c r="FU831" s="74"/>
      <c r="FV831" s="74"/>
      <c r="FW831" s="74"/>
      <c r="FX831" s="74"/>
      <c r="FY831" s="74"/>
      <c r="FZ831" s="74"/>
      <c r="GA831" s="74"/>
      <c r="GB831" s="74"/>
      <c r="GC831" s="74"/>
    </row>
    <row r="832" spans="4:185">
      <c r="D832" s="74"/>
      <c r="E832" s="74"/>
      <c r="F832" s="74"/>
      <c r="G832" s="74"/>
      <c r="H832" s="74"/>
      <c r="I832" s="74"/>
      <c r="J832" s="74"/>
      <c r="K832" s="74"/>
      <c r="L832" s="74"/>
      <c r="M832" s="74"/>
      <c r="N832" s="74"/>
      <c r="O832" s="74"/>
      <c r="P832" s="74"/>
      <c r="Q832" s="74"/>
      <c r="R832" s="74"/>
      <c r="S832" s="74"/>
      <c r="T832" s="74"/>
      <c r="U832" s="74"/>
      <c r="V832" s="74"/>
      <c r="W832" s="74"/>
      <c r="X832" s="74"/>
      <c r="Y832" s="74"/>
      <c r="Z832" s="74"/>
      <c r="AA832" s="74"/>
      <c r="AB832" s="74"/>
      <c r="AC832" s="74"/>
      <c r="AD832" s="74"/>
      <c r="AE832" s="74"/>
      <c r="AF832" s="74"/>
      <c r="AG832" s="74"/>
      <c r="AH832" s="74"/>
      <c r="AI832" s="74"/>
      <c r="AJ832" s="74"/>
      <c r="AK832" s="74"/>
      <c r="AL832" s="74"/>
      <c r="AM832" s="74"/>
      <c r="AN832" s="74"/>
      <c r="AO832" s="74"/>
      <c r="AP832" s="74"/>
      <c r="AQ832" s="74"/>
      <c r="AR832" s="74"/>
      <c r="AS832" s="74"/>
      <c r="AT832" s="74"/>
      <c r="AU832" s="74"/>
      <c r="AV832" s="74"/>
      <c r="AW832" s="74"/>
      <c r="AX832" s="74"/>
      <c r="AY832" s="74"/>
      <c r="AZ832" s="74"/>
      <c r="BA832" s="74"/>
      <c r="BB832" s="74"/>
      <c r="BC832" s="74"/>
      <c r="BD832" s="74"/>
      <c r="BE832" s="74"/>
      <c r="BF832" s="74"/>
      <c r="BG832" s="74"/>
      <c r="BH832" s="74"/>
      <c r="BI832" s="74"/>
      <c r="BJ832" s="74"/>
      <c r="BK832" s="74"/>
      <c r="BL832" s="74"/>
      <c r="BM832" s="74"/>
      <c r="BN832" s="74"/>
      <c r="BO832" s="74"/>
      <c r="BP832" s="74"/>
      <c r="BQ832" s="74"/>
      <c r="BR832" s="74"/>
      <c r="BS832" s="74"/>
      <c r="BT832" s="74"/>
      <c r="BU832" s="74"/>
      <c r="BV832" s="74"/>
      <c r="BW832" s="74"/>
      <c r="BX832" s="74"/>
      <c r="BY832" s="74"/>
      <c r="BZ832" s="74"/>
      <c r="CA832" s="74"/>
      <c r="CB832" s="74"/>
      <c r="CC832" s="74"/>
      <c r="CD832" s="74"/>
      <c r="CE832" s="74"/>
      <c r="CF832" s="74"/>
      <c r="CG832" s="74"/>
      <c r="CH832" s="74"/>
      <c r="CI832" s="74"/>
      <c r="CJ832" s="74"/>
      <c r="CK832" s="74"/>
      <c r="CL832" s="74"/>
      <c r="CM832" s="74"/>
      <c r="CN832" s="74"/>
      <c r="CO832" s="74"/>
      <c r="CP832" s="74"/>
      <c r="CQ832" s="74"/>
      <c r="CR832" s="74"/>
      <c r="CS832" s="74"/>
      <c r="CT832" s="74"/>
      <c r="CU832" s="74"/>
      <c r="CV832" s="74"/>
      <c r="CW832" s="74"/>
      <c r="CX832" s="74"/>
      <c r="CY832" s="74"/>
      <c r="CZ832" s="74"/>
      <c r="DA832" s="74"/>
      <c r="DB832" s="74"/>
      <c r="DC832" s="74"/>
      <c r="DD832" s="74"/>
      <c r="DE832" s="74"/>
      <c r="DF832" s="74"/>
      <c r="DG832" s="74"/>
      <c r="DH832" s="74"/>
      <c r="DI832" s="74"/>
      <c r="DJ832" s="74"/>
      <c r="DK832" s="74"/>
      <c r="DL832" s="74"/>
      <c r="DM832" s="74"/>
      <c r="DN832" s="74"/>
      <c r="DO832" s="74"/>
      <c r="DP832" s="74"/>
      <c r="DQ832" s="74"/>
      <c r="DR832" s="74"/>
      <c r="DS832" s="74"/>
      <c r="DT832" s="74"/>
      <c r="DU832" s="74"/>
      <c r="DV832" s="74"/>
      <c r="DW832" s="74"/>
      <c r="DX832" s="74"/>
      <c r="DY832" s="74"/>
      <c r="DZ832" s="74"/>
      <c r="EA832" s="74"/>
      <c r="EB832" s="74"/>
      <c r="EC832" s="74"/>
      <c r="ED832" s="74"/>
      <c r="EE832" s="74"/>
      <c r="EF832" s="74"/>
      <c r="EG832" s="74"/>
      <c r="EH832" s="74"/>
      <c r="EI832" s="74"/>
      <c r="EJ832" s="74"/>
      <c r="EK832" s="74"/>
      <c r="EL832" s="74"/>
      <c r="EM832" s="74"/>
      <c r="EN832" s="74"/>
      <c r="EO832" s="74"/>
      <c r="EP832" s="74"/>
      <c r="EQ832" s="74"/>
      <c r="ER832" s="74"/>
      <c r="ES832" s="74"/>
      <c r="ET832" s="74"/>
      <c r="EU832" s="74"/>
      <c r="EV832" s="74"/>
      <c r="EW832" s="74"/>
      <c r="EX832" s="74"/>
      <c r="EY832" s="74"/>
      <c r="EZ832" s="74"/>
      <c r="FA832" s="74"/>
      <c r="FB832" s="74"/>
      <c r="FC832" s="74"/>
      <c r="FD832" s="74"/>
      <c r="FE832" s="74"/>
      <c r="FF832" s="74"/>
      <c r="FG832" s="74"/>
      <c r="FH832" s="74"/>
      <c r="FI832" s="74"/>
      <c r="FJ832" s="74"/>
      <c r="FK832" s="74"/>
      <c r="FL832" s="74"/>
      <c r="FM832" s="74"/>
      <c r="FN832" s="74"/>
      <c r="FO832" s="74"/>
      <c r="FP832" s="74"/>
      <c r="FQ832" s="74"/>
      <c r="FR832" s="74"/>
      <c r="FS832" s="74"/>
      <c r="FT832" s="74"/>
      <c r="FU832" s="74"/>
      <c r="FV832" s="74"/>
      <c r="FW832" s="74"/>
      <c r="FX832" s="74"/>
      <c r="FY832" s="74"/>
      <c r="FZ832" s="74"/>
      <c r="GA832" s="74"/>
      <c r="GB832" s="74"/>
      <c r="GC832" s="74"/>
    </row>
    <row r="833" spans="4:185">
      <c r="D833" s="74"/>
      <c r="E833" s="74"/>
      <c r="F833" s="74"/>
      <c r="G833" s="74"/>
      <c r="H833" s="74"/>
      <c r="I833" s="74"/>
      <c r="J833" s="74"/>
      <c r="K833" s="74"/>
      <c r="L833" s="74"/>
      <c r="M833" s="74"/>
      <c r="N833" s="74"/>
      <c r="O833" s="74"/>
      <c r="P833" s="74"/>
      <c r="Q833" s="74"/>
      <c r="R833" s="74"/>
      <c r="S833" s="74"/>
      <c r="T833" s="74"/>
      <c r="U833" s="74"/>
      <c r="V833" s="74"/>
      <c r="W833" s="74"/>
      <c r="X833" s="74"/>
      <c r="Y833" s="74"/>
      <c r="Z833" s="74"/>
      <c r="AA833" s="74"/>
      <c r="AB833" s="74"/>
      <c r="AC833" s="74"/>
      <c r="AD833" s="74"/>
      <c r="AE833" s="74"/>
      <c r="AF833" s="74"/>
      <c r="AG833" s="74"/>
      <c r="AH833" s="74"/>
      <c r="AI833" s="74"/>
      <c r="AJ833" s="74"/>
      <c r="AK833" s="74"/>
      <c r="AL833" s="74"/>
      <c r="AM833" s="74"/>
      <c r="AN833" s="74"/>
      <c r="AO833" s="74"/>
      <c r="AP833" s="74"/>
      <c r="AQ833" s="74"/>
      <c r="AR833" s="74"/>
      <c r="AS833" s="74"/>
      <c r="AT833" s="74"/>
      <c r="AU833" s="74"/>
      <c r="AV833" s="74"/>
      <c r="AW833" s="74"/>
      <c r="AX833" s="74"/>
      <c r="AY833" s="74"/>
      <c r="AZ833" s="74"/>
      <c r="BA833" s="74"/>
      <c r="BB833" s="74"/>
      <c r="BC833" s="74"/>
      <c r="BD833" s="74"/>
      <c r="BE833" s="74"/>
      <c r="BF833" s="74"/>
      <c r="BG833" s="74"/>
      <c r="BH833" s="74"/>
      <c r="BI833" s="74"/>
      <c r="BJ833" s="74"/>
      <c r="BK833" s="74"/>
      <c r="BL833" s="74"/>
      <c r="BM833" s="74"/>
      <c r="BN833" s="74"/>
      <c r="BO833" s="74"/>
      <c r="BP833" s="74"/>
      <c r="BQ833" s="74"/>
      <c r="BR833" s="74"/>
      <c r="BS833" s="74"/>
      <c r="BT833" s="74"/>
      <c r="BU833" s="74"/>
      <c r="BV833" s="74"/>
      <c r="BW833" s="74"/>
      <c r="BX833" s="74"/>
      <c r="BY833" s="74"/>
      <c r="BZ833" s="74"/>
      <c r="CA833" s="74"/>
      <c r="CB833" s="74"/>
      <c r="CC833" s="74"/>
      <c r="CD833" s="74"/>
      <c r="CE833" s="74"/>
      <c r="CF833" s="74"/>
      <c r="CG833" s="74"/>
      <c r="CH833" s="74"/>
      <c r="CI833" s="74"/>
      <c r="CJ833" s="74"/>
      <c r="CK833" s="74"/>
      <c r="CL833" s="74"/>
      <c r="CM833" s="74"/>
      <c r="CN833" s="74"/>
      <c r="CO833" s="74"/>
      <c r="CP833" s="74"/>
      <c r="CQ833" s="74"/>
      <c r="CR833" s="74"/>
      <c r="CS833" s="74"/>
      <c r="CT833" s="74"/>
      <c r="CU833" s="74"/>
      <c r="CV833" s="74"/>
      <c r="CW833" s="74"/>
      <c r="CX833" s="74"/>
      <c r="CY833" s="74"/>
      <c r="CZ833" s="74"/>
      <c r="DA833" s="74"/>
      <c r="DB833" s="74"/>
      <c r="DC833" s="74"/>
      <c r="DD833" s="74"/>
      <c r="DE833" s="74"/>
      <c r="DF833" s="74"/>
      <c r="DG833" s="74"/>
      <c r="DH833" s="74"/>
      <c r="DI833" s="74"/>
      <c r="DJ833" s="74"/>
      <c r="DK833" s="74"/>
      <c r="DL833" s="74"/>
      <c r="DM833" s="74"/>
      <c r="DN833" s="74"/>
      <c r="DO833" s="74"/>
      <c r="DP833" s="74"/>
      <c r="DQ833" s="74"/>
      <c r="DR833" s="74"/>
      <c r="DS833" s="74"/>
      <c r="DT833" s="74"/>
      <c r="DU833" s="74"/>
      <c r="DV833" s="74"/>
      <c r="DW833" s="74"/>
      <c r="DX833" s="74"/>
      <c r="DY833" s="74"/>
      <c r="DZ833" s="74"/>
      <c r="EA833" s="74"/>
      <c r="EB833" s="74"/>
      <c r="EC833" s="74"/>
      <c r="ED833" s="74"/>
      <c r="EE833" s="74"/>
      <c r="EF833" s="74"/>
      <c r="EG833" s="74"/>
      <c r="EH833" s="74"/>
      <c r="EI833" s="74"/>
      <c r="EJ833" s="74"/>
      <c r="EK833" s="74"/>
      <c r="EL833" s="74"/>
      <c r="EM833" s="74"/>
      <c r="EN833" s="74"/>
      <c r="EO833" s="74"/>
      <c r="EP833" s="74"/>
      <c r="EQ833" s="74"/>
      <c r="ER833" s="74"/>
      <c r="ES833" s="74"/>
      <c r="ET833" s="74"/>
      <c r="EU833" s="74"/>
      <c r="EV833" s="74"/>
      <c r="EW833" s="74"/>
      <c r="EX833" s="74"/>
      <c r="EY833" s="74"/>
      <c r="EZ833" s="74"/>
      <c r="FA833" s="74"/>
      <c r="FB833" s="74"/>
      <c r="FC833" s="74"/>
      <c r="FD833" s="74"/>
      <c r="FE833" s="74"/>
      <c r="FF833" s="74"/>
      <c r="FG833" s="74"/>
      <c r="FH833" s="74"/>
      <c r="FI833" s="74"/>
      <c r="FJ833" s="74"/>
      <c r="FK833" s="74"/>
      <c r="FL833" s="74"/>
      <c r="FM833" s="74"/>
      <c r="FN833" s="74"/>
      <c r="FO833" s="74"/>
      <c r="FP833" s="74"/>
      <c r="FQ833" s="74"/>
      <c r="FR833" s="74"/>
      <c r="FS833" s="74"/>
      <c r="FT833" s="74"/>
      <c r="FU833" s="74"/>
      <c r="FV833" s="74"/>
      <c r="FW833" s="74"/>
      <c r="FX833" s="74"/>
      <c r="FY833" s="74"/>
      <c r="FZ833" s="74"/>
      <c r="GA833" s="74"/>
      <c r="GB833" s="74"/>
      <c r="GC833" s="74"/>
    </row>
    <row r="834" spans="4:185">
      <c r="D834" s="74"/>
      <c r="E834" s="74"/>
      <c r="F834" s="74"/>
      <c r="G834" s="74"/>
      <c r="H834" s="74"/>
      <c r="I834" s="74"/>
      <c r="J834" s="74"/>
      <c r="K834" s="74"/>
      <c r="L834" s="74"/>
      <c r="M834" s="74"/>
      <c r="N834" s="74"/>
      <c r="O834" s="74"/>
      <c r="P834" s="74"/>
      <c r="Q834" s="74"/>
      <c r="R834" s="74"/>
      <c r="S834" s="74"/>
      <c r="T834" s="74"/>
      <c r="U834" s="74"/>
      <c r="V834" s="74"/>
      <c r="W834" s="74"/>
      <c r="X834" s="74"/>
      <c r="Y834" s="74"/>
      <c r="Z834" s="74"/>
      <c r="AA834" s="74"/>
      <c r="AB834" s="74"/>
      <c r="AC834" s="74"/>
      <c r="AD834" s="74"/>
      <c r="AE834" s="74"/>
      <c r="AF834" s="74"/>
      <c r="AG834" s="74"/>
      <c r="AH834" s="74"/>
      <c r="AI834" s="74"/>
      <c r="AJ834" s="74"/>
      <c r="AK834" s="74"/>
      <c r="AL834" s="74"/>
      <c r="AM834" s="74"/>
      <c r="AN834" s="74"/>
      <c r="AO834" s="74"/>
      <c r="AP834" s="74"/>
      <c r="AQ834" s="74"/>
      <c r="AR834" s="74"/>
      <c r="AS834" s="74"/>
      <c r="AT834" s="74"/>
      <c r="AU834" s="74"/>
      <c r="AV834" s="74"/>
      <c r="AW834" s="74"/>
      <c r="AX834" s="74"/>
      <c r="AY834" s="74"/>
      <c r="AZ834" s="74"/>
      <c r="BA834" s="74"/>
      <c r="BB834" s="74"/>
      <c r="BC834" s="74"/>
      <c r="BD834" s="74"/>
      <c r="BE834" s="74"/>
      <c r="BF834" s="74"/>
      <c r="BG834" s="74"/>
      <c r="BH834" s="74"/>
      <c r="BI834" s="74"/>
      <c r="BJ834" s="74"/>
      <c r="BK834" s="74"/>
      <c r="BL834" s="74"/>
      <c r="BM834" s="74"/>
      <c r="BN834" s="74"/>
      <c r="BO834" s="74"/>
      <c r="BP834" s="74"/>
      <c r="BQ834" s="74"/>
      <c r="BR834" s="74"/>
      <c r="BS834" s="74"/>
      <c r="BT834" s="74"/>
      <c r="BU834" s="74"/>
      <c r="BV834" s="74"/>
      <c r="BW834" s="74"/>
      <c r="BX834" s="74"/>
      <c r="BY834" s="74"/>
      <c r="BZ834" s="74"/>
      <c r="CA834" s="74"/>
      <c r="CB834" s="74"/>
      <c r="CC834" s="74"/>
      <c r="CD834" s="74"/>
      <c r="CE834" s="74"/>
      <c r="CF834" s="74"/>
      <c r="CG834" s="74"/>
      <c r="CH834" s="74"/>
      <c r="CI834" s="74"/>
      <c r="CJ834" s="74"/>
      <c r="CK834" s="74"/>
      <c r="CL834" s="74"/>
      <c r="CM834" s="74"/>
      <c r="CN834" s="74"/>
      <c r="CO834" s="74"/>
      <c r="CP834" s="74"/>
      <c r="CQ834" s="74"/>
      <c r="CR834" s="74"/>
      <c r="CS834" s="74"/>
      <c r="CT834" s="74"/>
      <c r="CU834" s="74"/>
      <c r="CV834" s="74"/>
      <c r="CW834" s="74"/>
      <c r="CX834" s="74"/>
      <c r="CY834" s="74"/>
      <c r="CZ834" s="74"/>
      <c r="DA834" s="74"/>
      <c r="DB834" s="74"/>
      <c r="DC834" s="74"/>
      <c r="DD834" s="74"/>
      <c r="DE834" s="74"/>
      <c r="DF834" s="74"/>
      <c r="DG834" s="74"/>
      <c r="DH834" s="74"/>
      <c r="DI834" s="74"/>
      <c r="DJ834" s="74"/>
      <c r="DK834" s="74"/>
      <c r="DL834" s="74"/>
      <c r="DM834" s="74"/>
      <c r="DN834" s="74"/>
      <c r="DO834" s="74"/>
      <c r="DP834" s="74"/>
      <c r="DQ834" s="74"/>
      <c r="DR834" s="74"/>
      <c r="DS834" s="74"/>
      <c r="DT834" s="74"/>
      <c r="DU834" s="74"/>
      <c r="DV834" s="74"/>
      <c r="DW834" s="74"/>
      <c r="DX834" s="74"/>
      <c r="DY834" s="74"/>
      <c r="DZ834" s="74"/>
      <c r="EA834" s="74"/>
      <c r="EB834" s="74"/>
      <c r="EC834" s="74"/>
      <c r="ED834" s="74"/>
      <c r="EE834" s="74"/>
      <c r="EF834" s="74"/>
      <c r="EG834" s="74"/>
      <c r="EH834" s="74"/>
      <c r="EI834" s="74"/>
      <c r="EJ834" s="74"/>
      <c r="EK834" s="74"/>
      <c r="EL834" s="74"/>
      <c r="EM834" s="74"/>
      <c r="EN834" s="74"/>
      <c r="EO834" s="74"/>
      <c r="EP834" s="74"/>
      <c r="EQ834" s="74"/>
      <c r="ER834" s="74"/>
      <c r="ES834" s="74"/>
      <c r="ET834" s="74"/>
      <c r="EU834" s="74"/>
      <c r="EV834" s="74"/>
      <c r="EW834" s="74"/>
      <c r="EX834" s="74"/>
      <c r="EY834" s="74"/>
      <c r="EZ834" s="74"/>
      <c r="FA834" s="74"/>
      <c r="FB834" s="74"/>
      <c r="FC834" s="74"/>
      <c r="FD834" s="74"/>
      <c r="FE834" s="74"/>
      <c r="FF834" s="74"/>
      <c r="FG834" s="74"/>
      <c r="FH834" s="74"/>
      <c r="FI834" s="74"/>
      <c r="FJ834" s="74"/>
      <c r="FK834" s="74"/>
      <c r="FL834" s="74"/>
      <c r="FM834" s="74"/>
      <c r="FN834" s="74"/>
      <c r="FO834" s="74"/>
      <c r="FP834" s="74"/>
      <c r="FQ834" s="74"/>
      <c r="FR834" s="74"/>
      <c r="FS834" s="74"/>
      <c r="FT834" s="74"/>
      <c r="FU834" s="74"/>
      <c r="FV834" s="74"/>
      <c r="FW834" s="74"/>
      <c r="FX834" s="74"/>
      <c r="FY834" s="74"/>
      <c r="FZ834" s="74"/>
      <c r="GA834" s="74"/>
      <c r="GB834" s="74"/>
      <c r="GC834" s="74"/>
    </row>
    <row r="835" spans="4:185">
      <c r="D835" s="74"/>
      <c r="E835" s="74"/>
      <c r="F835" s="74"/>
      <c r="G835" s="74"/>
      <c r="H835" s="74"/>
      <c r="I835" s="74"/>
      <c r="J835" s="74"/>
      <c r="K835" s="74"/>
      <c r="L835" s="74"/>
      <c r="M835" s="74"/>
      <c r="N835" s="74"/>
      <c r="O835" s="74"/>
      <c r="P835" s="74"/>
      <c r="Q835" s="74"/>
      <c r="R835" s="74"/>
      <c r="S835" s="74"/>
      <c r="T835" s="74"/>
      <c r="U835" s="74"/>
      <c r="V835" s="74"/>
      <c r="W835" s="74"/>
      <c r="X835" s="74"/>
      <c r="Y835" s="74"/>
      <c r="Z835" s="74"/>
      <c r="AA835" s="74"/>
      <c r="AB835" s="74"/>
      <c r="AC835" s="74"/>
      <c r="AD835" s="74"/>
      <c r="AE835" s="74"/>
      <c r="AF835" s="74"/>
      <c r="AG835" s="74"/>
      <c r="AH835" s="74"/>
      <c r="AI835" s="74"/>
      <c r="AJ835" s="74"/>
      <c r="AK835" s="74"/>
      <c r="AL835" s="74"/>
      <c r="AM835" s="74"/>
      <c r="AN835" s="74"/>
      <c r="AO835" s="74"/>
      <c r="AP835" s="74"/>
      <c r="AQ835" s="74"/>
      <c r="AR835" s="74"/>
      <c r="AS835" s="74"/>
      <c r="AT835" s="74"/>
      <c r="AU835" s="74"/>
      <c r="AV835" s="74"/>
      <c r="AW835" s="74"/>
      <c r="AX835" s="74"/>
      <c r="AY835" s="74"/>
      <c r="AZ835" s="74"/>
      <c r="BA835" s="74"/>
      <c r="BB835" s="74"/>
      <c r="BC835" s="74"/>
      <c r="BD835" s="74"/>
      <c r="BE835" s="74"/>
      <c r="BF835" s="74"/>
      <c r="BG835" s="74"/>
      <c r="BH835" s="74"/>
      <c r="BI835" s="74"/>
      <c r="BJ835" s="74"/>
      <c r="BK835" s="74"/>
      <c r="BL835" s="74"/>
      <c r="BM835" s="74"/>
      <c r="BN835" s="74"/>
      <c r="BO835" s="74"/>
      <c r="BP835" s="74"/>
      <c r="BQ835" s="74"/>
      <c r="BR835" s="74"/>
      <c r="BS835" s="74"/>
      <c r="BT835" s="74"/>
      <c r="BU835" s="74"/>
      <c r="BV835" s="74"/>
      <c r="BW835" s="74"/>
      <c r="BX835" s="74"/>
      <c r="BY835" s="74"/>
      <c r="BZ835" s="74"/>
      <c r="CA835" s="74"/>
      <c r="CB835" s="74"/>
      <c r="CC835" s="74"/>
      <c r="CD835" s="74"/>
      <c r="CE835" s="74"/>
      <c r="CF835" s="74"/>
      <c r="CG835" s="74"/>
      <c r="CH835" s="74"/>
      <c r="CI835" s="74"/>
      <c r="CJ835" s="74"/>
      <c r="CK835" s="74"/>
      <c r="CL835" s="74"/>
      <c r="CM835" s="74"/>
      <c r="CN835" s="74"/>
      <c r="CO835" s="74"/>
      <c r="CP835" s="74"/>
      <c r="CQ835" s="74"/>
      <c r="CR835" s="74"/>
      <c r="CS835" s="74"/>
      <c r="CT835" s="74"/>
      <c r="CU835" s="74"/>
      <c r="CV835" s="74"/>
      <c r="CW835" s="74"/>
      <c r="CX835" s="74"/>
      <c r="CY835" s="74"/>
      <c r="CZ835" s="74"/>
      <c r="DA835" s="74"/>
      <c r="DB835" s="74"/>
      <c r="DC835" s="74"/>
      <c r="DD835" s="74"/>
      <c r="DE835" s="74"/>
      <c r="DF835" s="74"/>
      <c r="DG835" s="74"/>
      <c r="DH835" s="74"/>
      <c r="DI835" s="74"/>
      <c r="DJ835" s="74"/>
      <c r="DK835" s="74"/>
      <c r="DL835" s="74"/>
      <c r="DM835" s="74"/>
      <c r="DN835" s="74"/>
      <c r="DO835" s="74"/>
      <c r="DP835" s="74"/>
      <c r="DQ835" s="74"/>
      <c r="DR835" s="74"/>
      <c r="DS835" s="74"/>
      <c r="DT835" s="74"/>
      <c r="DU835" s="74"/>
      <c r="DV835" s="74"/>
      <c r="DW835" s="74"/>
      <c r="DX835" s="74"/>
      <c r="DY835" s="74"/>
      <c r="DZ835" s="74"/>
      <c r="EA835" s="74"/>
      <c r="EB835" s="74"/>
      <c r="EC835" s="74"/>
      <c r="ED835" s="74"/>
      <c r="EE835" s="74"/>
      <c r="EF835" s="74"/>
      <c r="EG835" s="74"/>
      <c r="EH835" s="74"/>
      <c r="EI835" s="74"/>
      <c r="EJ835" s="74"/>
      <c r="EK835" s="74"/>
      <c r="EL835" s="74"/>
      <c r="EM835" s="74"/>
      <c r="EN835" s="74"/>
      <c r="EO835" s="74"/>
      <c r="EP835" s="74"/>
      <c r="EQ835" s="74"/>
      <c r="ER835" s="74"/>
      <c r="ES835" s="74"/>
      <c r="ET835" s="74"/>
      <c r="EU835" s="74"/>
      <c r="EV835" s="74"/>
      <c r="EW835" s="74"/>
      <c r="EX835" s="74"/>
      <c r="EY835" s="74"/>
      <c r="EZ835" s="74"/>
      <c r="FA835" s="74"/>
      <c r="FB835" s="74"/>
      <c r="FC835" s="74"/>
      <c r="FD835" s="74"/>
      <c r="FE835" s="74"/>
      <c r="FF835" s="74"/>
      <c r="FG835" s="74"/>
      <c r="FH835" s="74"/>
      <c r="FI835" s="74"/>
      <c r="FJ835" s="74"/>
      <c r="FK835" s="74"/>
      <c r="FL835" s="74"/>
      <c r="FM835" s="74"/>
      <c r="FN835" s="74"/>
      <c r="FO835" s="74"/>
      <c r="FP835" s="74"/>
      <c r="FQ835" s="74"/>
      <c r="FR835" s="74"/>
      <c r="FS835" s="74"/>
      <c r="FT835" s="74"/>
      <c r="FU835" s="74"/>
      <c r="FV835" s="74"/>
      <c r="FW835" s="74"/>
      <c r="FX835" s="74"/>
      <c r="FY835" s="74"/>
      <c r="FZ835" s="74"/>
      <c r="GA835" s="74"/>
      <c r="GB835" s="74"/>
      <c r="GC835" s="74"/>
    </row>
    <row r="836" spans="4:185">
      <c r="D836" s="74"/>
      <c r="E836" s="74"/>
      <c r="F836" s="74"/>
      <c r="G836" s="74"/>
      <c r="H836" s="74"/>
      <c r="I836" s="74"/>
      <c r="J836" s="74"/>
      <c r="K836" s="74"/>
      <c r="L836" s="74"/>
      <c r="M836" s="74"/>
      <c r="N836" s="74"/>
      <c r="O836" s="74"/>
      <c r="P836" s="74"/>
      <c r="Q836" s="74"/>
      <c r="R836" s="74"/>
      <c r="S836" s="74"/>
      <c r="T836" s="74"/>
      <c r="U836" s="74"/>
      <c r="V836" s="74"/>
      <c r="W836" s="74"/>
      <c r="X836" s="74"/>
      <c r="Y836" s="74"/>
      <c r="Z836" s="74"/>
      <c r="AA836" s="74"/>
      <c r="AB836" s="74"/>
      <c r="AC836" s="74"/>
      <c r="AD836" s="74"/>
      <c r="AE836" s="74"/>
      <c r="AF836" s="74"/>
      <c r="AG836" s="74"/>
      <c r="AH836" s="74"/>
      <c r="AI836" s="74"/>
      <c r="AJ836" s="74"/>
      <c r="AK836" s="74"/>
      <c r="AL836" s="74"/>
      <c r="AM836" s="74"/>
      <c r="AN836" s="74"/>
      <c r="AO836" s="74"/>
      <c r="AP836" s="74"/>
      <c r="AQ836" s="74"/>
      <c r="AR836" s="74"/>
      <c r="AS836" s="74"/>
      <c r="AT836" s="74"/>
      <c r="AU836" s="74"/>
      <c r="AV836" s="74"/>
      <c r="AW836" s="74"/>
      <c r="AX836" s="74"/>
      <c r="AY836" s="74"/>
      <c r="AZ836" s="74"/>
      <c r="BA836" s="74"/>
      <c r="BB836" s="74"/>
      <c r="BC836" s="74"/>
      <c r="BD836" s="74"/>
      <c r="BE836" s="74"/>
      <c r="BF836" s="74"/>
      <c r="BG836" s="74"/>
      <c r="BH836" s="74"/>
      <c r="BI836" s="74"/>
      <c r="BJ836" s="74"/>
      <c r="BK836" s="74"/>
      <c r="BL836" s="74"/>
      <c r="BM836" s="74"/>
      <c r="BN836" s="74"/>
      <c r="BO836" s="74"/>
      <c r="BP836" s="74"/>
      <c r="BQ836" s="74"/>
      <c r="BR836" s="74"/>
      <c r="BS836" s="74"/>
      <c r="BT836" s="74"/>
      <c r="BU836" s="74"/>
      <c r="BV836" s="74"/>
      <c r="BW836" s="74"/>
      <c r="BX836" s="74"/>
      <c r="BY836" s="74"/>
      <c r="BZ836" s="74"/>
      <c r="CA836" s="74"/>
      <c r="CB836" s="74"/>
      <c r="CC836" s="74"/>
      <c r="CD836" s="74"/>
      <c r="CE836" s="74"/>
      <c r="CF836" s="74"/>
      <c r="CG836" s="74"/>
      <c r="CH836" s="74"/>
      <c r="CI836" s="74"/>
      <c r="CJ836" s="74"/>
      <c r="CK836" s="74"/>
      <c r="CL836" s="74"/>
      <c r="CM836" s="74"/>
      <c r="CN836" s="74"/>
      <c r="CO836" s="74"/>
      <c r="CP836" s="74"/>
      <c r="CQ836" s="74"/>
      <c r="CR836" s="74"/>
      <c r="CS836" s="74"/>
      <c r="CT836" s="74"/>
      <c r="CU836" s="74"/>
      <c r="CV836" s="74"/>
      <c r="CW836" s="74"/>
      <c r="CX836" s="74"/>
      <c r="CY836" s="74"/>
      <c r="CZ836" s="74"/>
      <c r="DA836" s="74"/>
      <c r="DB836" s="74"/>
      <c r="DC836" s="74"/>
      <c r="DD836" s="74"/>
      <c r="DE836" s="74"/>
      <c r="DF836" s="74"/>
      <c r="DG836" s="74"/>
      <c r="DH836" s="74"/>
      <c r="DI836" s="74"/>
      <c r="DJ836" s="74"/>
      <c r="DK836" s="74"/>
      <c r="DL836" s="74"/>
      <c r="DM836" s="74"/>
      <c r="DN836" s="74"/>
      <c r="DO836" s="74"/>
      <c r="DP836" s="74"/>
      <c r="DQ836" s="74"/>
      <c r="DR836" s="74"/>
      <c r="DS836" s="74"/>
      <c r="DT836" s="74"/>
      <c r="DU836" s="74"/>
      <c r="DV836" s="74"/>
      <c r="DW836" s="74"/>
      <c r="DX836" s="74"/>
      <c r="DY836" s="74"/>
      <c r="DZ836" s="74"/>
      <c r="EA836" s="74"/>
      <c r="EB836" s="74"/>
      <c r="EC836" s="74"/>
      <c r="ED836" s="74"/>
      <c r="EE836" s="74"/>
      <c r="EF836" s="74"/>
      <c r="EG836" s="74"/>
      <c r="EH836" s="74"/>
      <c r="EI836" s="74"/>
      <c r="EJ836" s="74"/>
      <c r="EK836" s="74"/>
      <c r="EL836" s="74"/>
      <c r="EM836" s="74"/>
      <c r="EN836" s="74"/>
      <c r="EO836" s="74"/>
      <c r="EP836" s="74"/>
      <c r="EQ836" s="74"/>
      <c r="ER836" s="74"/>
      <c r="ES836" s="74"/>
      <c r="ET836" s="74"/>
      <c r="EU836" s="74"/>
      <c r="EV836" s="74"/>
      <c r="EW836" s="74"/>
      <c r="EX836" s="74"/>
      <c r="EY836" s="74"/>
      <c r="EZ836" s="74"/>
      <c r="FA836" s="74"/>
      <c r="FB836" s="74"/>
      <c r="FC836" s="74"/>
      <c r="FD836" s="74"/>
      <c r="FE836" s="74"/>
      <c r="FF836" s="74"/>
      <c r="FG836" s="74"/>
      <c r="FH836" s="74"/>
      <c r="FI836" s="74"/>
      <c r="FJ836" s="74"/>
      <c r="FK836" s="74"/>
      <c r="FL836" s="74"/>
      <c r="FM836" s="74"/>
      <c r="FN836" s="74"/>
      <c r="FO836" s="74"/>
      <c r="FP836" s="74"/>
      <c r="FQ836" s="74"/>
      <c r="FR836" s="74"/>
      <c r="FS836" s="74"/>
      <c r="FT836" s="74"/>
      <c r="FU836" s="74"/>
      <c r="FV836" s="74"/>
      <c r="FW836" s="74"/>
      <c r="FX836" s="74"/>
      <c r="FY836" s="74"/>
      <c r="FZ836" s="74"/>
      <c r="GA836" s="74"/>
      <c r="GB836" s="74"/>
      <c r="GC836" s="74"/>
    </row>
    <row r="837" spans="4:185">
      <c r="D837" s="74"/>
      <c r="E837" s="74"/>
      <c r="F837" s="74"/>
      <c r="G837" s="74"/>
      <c r="H837" s="74"/>
      <c r="I837" s="74"/>
      <c r="J837" s="74"/>
      <c r="K837" s="74"/>
      <c r="L837" s="74"/>
      <c r="M837" s="74"/>
      <c r="N837" s="74"/>
      <c r="O837" s="74"/>
      <c r="P837" s="74"/>
      <c r="Q837" s="74"/>
      <c r="R837" s="74"/>
      <c r="S837" s="74"/>
      <c r="T837" s="74"/>
      <c r="U837" s="74"/>
      <c r="V837" s="74"/>
      <c r="W837" s="74"/>
      <c r="X837" s="74"/>
      <c r="Y837" s="74"/>
      <c r="Z837" s="74"/>
      <c r="AA837" s="74"/>
      <c r="AB837" s="74"/>
      <c r="AC837" s="74"/>
      <c r="AD837" s="74"/>
      <c r="AE837" s="74"/>
      <c r="AF837" s="74"/>
      <c r="AG837" s="74"/>
      <c r="AH837" s="74"/>
      <c r="AI837" s="74"/>
      <c r="AJ837" s="74"/>
      <c r="AK837" s="74"/>
      <c r="AL837" s="74"/>
      <c r="AM837" s="74"/>
      <c r="AN837" s="74"/>
      <c r="AO837" s="74"/>
      <c r="AP837" s="74"/>
      <c r="AQ837" s="74"/>
      <c r="AR837" s="74"/>
      <c r="AS837" s="74"/>
      <c r="AT837" s="74"/>
      <c r="AU837" s="74"/>
      <c r="AV837" s="74"/>
      <c r="AW837" s="74"/>
      <c r="AX837" s="74"/>
      <c r="AY837" s="74"/>
      <c r="AZ837" s="74"/>
      <c r="BA837" s="74"/>
      <c r="BB837" s="74"/>
      <c r="BC837" s="74"/>
      <c r="BD837" s="74"/>
      <c r="BE837" s="74"/>
      <c r="BF837" s="74"/>
      <c r="BG837" s="74"/>
      <c r="BH837" s="74"/>
      <c r="BI837" s="74"/>
      <c r="BJ837" s="74"/>
      <c r="BK837" s="74"/>
      <c r="BL837" s="74"/>
      <c r="BM837" s="74"/>
      <c r="BN837" s="74"/>
      <c r="BO837" s="74"/>
      <c r="BP837" s="74"/>
      <c r="BQ837" s="74"/>
      <c r="BR837" s="74"/>
      <c r="BS837" s="74"/>
      <c r="BT837" s="74"/>
      <c r="BU837" s="74"/>
      <c r="BV837" s="74"/>
      <c r="BW837" s="74"/>
      <c r="BX837" s="74"/>
      <c r="BY837" s="74"/>
      <c r="BZ837" s="74"/>
      <c r="CA837" s="74"/>
      <c r="CB837" s="74"/>
      <c r="CC837" s="74"/>
      <c r="CD837" s="74"/>
      <c r="CE837" s="74"/>
      <c r="CF837" s="74"/>
      <c r="CG837" s="74"/>
      <c r="CH837" s="74"/>
      <c r="CI837" s="74"/>
      <c r="CJ837" s="74"/>
      <c r="CK837" s="74"/>
      <c r="CL837" s="74"/>
      <c r="CM837" s="74"/>
      <c r="CN837" s="74"/>
      <c r="CO837" s="74"/>
      <c r="CP837" s="74"/>
      <c r="CQ837" s="74"/>
      <c r="CR837" s="74"/>
      <c r="CS837" s="74"/>
      <c r="CT837" s="74"/>
      <c r="CU837" s="74"/>
      <c r="CV837" s="74"/>
      <c r="CW837" s="74"/>
      <c r="CX837" s="74"/>
      <c r="CY837" s="74"/>
      <c r="CZ837" s="74"/>
      <c r="DA837" s="74"/>
      <c r="DB837" s="74"/>
      <c r="DC837" s="74"/>
      <c r="DD837" s="74"/>
      <c r="DE837" s="74"/>
      <c r="DF837" s="74"/>
      <c r="DG837" s="74"/>
      <c r="DH837" s="74"/>
      <c r="DI837" s="74"/>
      <c r="DJ837" s="74"/>
      <c r="DK837" s="74"/>
      <c r="DL837" s="74"/>
      <c r="DM837" s="74"/>
      <c r="DN837" s="74"/>
      <c r="DO837" s="74"/>
      <c r="DP837" s="74"/>
      <c r="DQ837" s="74"/>
      <c r="DR837" s="74"/>
      <c r="DS837" s="74"/>
      <c r="DT837" s="74"/>
      <c r="DU837" s="74"/>
      <c r="DV837" s="74"/>
      <c r="DW837" s="74"/>
      <c r="DX837" s="74"/>
      <c r="DY837" s="74"/>
      <c r="DZ837" s="74"/>
      <c r="EA837" s="74"/>
      <c r="EB837" s="74"/>
      <c r="EC837" s="74"/>
      <c r="ED837" s="74"/>
      <c r="EE837" s="74"/>
      <c r="EF837" s="74"/>
      <c r="EG837" s="74"/>
      <c r="EH837" s="74"/>
      <c r="EI837" s="74"/>
      <c r="EJ837" s="74"/>
      <c r="EK837" s="74"/>
      <c r="EL837" s="74"/>
      <c r="EM837" s="74"/>
      <c r="EN837" s="74"/>
      <c r="EO837" s="74"/>
      <c r="EP837" s="74"/>
      <c r="EQ837" s="74"/>
      <c r="ER837" s="74"/>
      <c r="ES837" s="74"/>
      <c r="ET837" s="74"/>
      <c r="EU837" s="74"/>
      <c r="EV837" s="74"/>
      <c r="EW837" s="74"/>
      <c r="EX837" s="74"/>
      <c r="EY837" s="74"/>
      <c r="EZ837" s="74"/>
      <c r="FA837" s="74"/>
      <c r="FB837" s="74"/>
      <c r="FC837" s="74"/>
      <c r="FD837" s="74"/>
      <c r="FE837" s="74"/>
      <c r="FF837" s="74"/>
      <c r="FG837" s="74"/>
      <c r="FH837" s="74"/>
      <c r="FI837" s="74"/>
      <c r="FJ837" s="74"/>
      <c r="FK837" s="74"/>
      <c r="FL837" s="74"/>
      <c r="FM837" s="74"/>
      <c r="FN837" s="74"/>
      <c r="FO837" s="74"/>
      <c r="FP837" s="74"/>
      <c r="FQ837" s="74"/>
      <c r="FR837" s="74"/>
      <c r="FS837" s="74"/>
      <c r="FT837" s="74"/>
      <c r="FU837" s="74"/>
      <c r="FV837" s="74"/>
      <c r="FW837" s="74"/>
      <c r="FX837" s="74"/>
      <c r="FY837" s="74"/>
      <c r="FZ837" s="74"/>
      <c r="GA837" s="74"/>
      <c r="GB837" s="74"/>
      <c r="GC837" s="74"/>
    </row>
    <row r="838" spans="4:185">
      <c r="D838" s="74"/>
      <c r="E838" s="74"/>
      <c r="F838" s="74"/>
      <c r="G838" s="74"/>
      <c r="H838" s="74"/>
      <c r="I838" s="74"/>
      <c r="J838" s="74"/>
      <c r="K838" s="74"/>
      <c r="L838" s="74"/>
      <c r="M838" s="74"/>
      <c r="N838" s="74"/>
      <c r="O838" s="74"/>
      <c r="P838" s="74"/>
      <c r="Q838" s="74"/>
      <c r="R838" s="74"/>
      <c r="S838" s="74"/>
      <c r="T838" s="74"/>
      <c r="U838" s="74"/>
      <c r="V838" s="74"/>
      <c r="W838" s="74"/>
      <c r="X838" s="74"/>
      <c r="Y838" s="74"/>
      <c r="Z838" s="74"/>
      <c r="AA838" s="74"/>
      <c r="AB838" s="74"/>
      <c r="AC838" s="74"/>
      <c r="AD838" s="74"/>
      <c r="AE838" s="74"/>
      <c r="AF838" s="74"/>
      <c r="AG838" s="74"/>
      <c r="AH838" s="74"/>
      <c r="AI838" s="74"/>
      <c r="AJ838" s="74"/>
      <c r="AK838" s="74"/>
      <c r="AL838" s="74"/>
      <c r="AM838" s="74"/>
      <c r="AN838" s="74"/>
      <c r="AO838" s="74"/>
      <c r="AP838" s="74"/>
      <c r="AQ838" s="74"/>
      <c r="AR838" s="74"/>
      <c r="AS838" s="74"/>
      <c r="AT838" s="74"/>
      <c r="AU838" s="74"/>
      <c r="AV838" s="74"/>
      <c r="AW838" s="74"/>
      <c r="AX838" s="74"/>
      <c r="AY838" s="74"/>
      <c r="AZ838" s="74"/>
      <c r="BA838" s="74"/>
      <c r="BB838" s="74"/>
      <c r="BC838" s="74"/>
      <c r="BD838" s="74"/>
      <c r="BE838" s="74"/>
      <c r="BF838" s="74"/>
      <c r="BG838" s="74"/>
      <c r="BH838" s="74"/>
      <c r="BI838" s="74"/>
      <c r="BJ838" s="74"/>
      <c r="BK838" s="74"/>
      <c r="BL838" s="74"/>
      <c r="BM838" s="74"/>
      <c r="BN838" s="74"/>
      <c r="BO838" s="74"/>
      <c r="BP838" s="74"/>
      <c r="BQ838" s="74"/>
      <c r="BR838" s="74"/>
      <c r="BS838" s="74"/>
      <c r="BT838" s="74"/>
      <c r="BU838" s="74"/>
      <c r="BV838" s="74"/>
      <c r="BW838" s="74"/>
      <c r="BX838" s="74"/>
      <c r="BY838" s="74"/>
      <c r="BZ838" s="74"/>
      <c r="CA838" s="74"/>
      <c r="CB838" s="74"/>
      <c r="CC838" s="74"/>
      <c r="CD838" s="74"/>
      <c r="CE838" s="74"/>
      <c r="CF838" s="74"/>
      <c r="CG838" s="74"/>
      <c r="CH838" s="74"/>
      <c r="CI838" s="74"/>
      <c r="CJ838" s="74"/>
      <c r="CK838" s="74"/>
      <c r="CL838" s="74"/>
      <c r="CM838" s="74"/>
      <c r="CN838" s="74"/>
      <c r="CO838" s="74"/>
      <c r="CP838" s="74"/>
      <c r="CQ838" s="74"/>
      <c r="CR838" s="74"/>
      <c r="CS838" s="74"/>
      <c r="CT838" s="74"/>
      <c r="CU838" s="74"/>
      <c r="CV838" s="74"/>
      <c r="CW838" s="74"/>
      <c r="CX838" s="74"/>
      <c r="CY838" s="74"/>
      <c r="CZ838" s="74"/>
      <c r="DA838" s="74"/>
      <c r="DB838" s="74"/>
      <c r="DC838" s="74"/>
      <c r="DD838" s="74"/>
      <c r="DE838" s="74"/>
      <c r="DF838" s="74"/>
      <c r="DG838" s="74"/>
      <c r="DH838" s="74"/>
      <c r="DI838" s="74"/>
      <c r="DJ838" s="74"/>
      <c r="DK838" s="74"/>
      <c r="DL838" s="74"/>
      <c r="DM838" s="74"/>
      <c r="DN838" s="74"/>
      <c r="DO838" s="74"/>
      <c r="DP838" s="74"/>
      <c r="DQ838" s="74"/>
      <c r="DR838" s="74"/>
      <c r="DS838" s="74"/>
      <c r="DT838" s="74"/>
      <c r="DU838" s="74"/>
      <c r="DV838" s="74"/>
      <c r="DW838" s="74"/>
      <c r="DX838" s="74"/>
      <c r="DY838" s="74"/>
      <c r="DZ838" s="74"/>
      <c r="EA838" s="74"/>
      <c r="EB838" s="74"/>
      <c r="EC838" s="74"/>
      <c r="ED838" s="74"/>
      <c r="EE838" s="74"/>
      <c r="EF838" s="74"/>
      <c r="EG838" s="74"/>
      <c r="EH838" s="74"/>
      <c r="EI838" s="74"/>
      <c r="EJ838" s="74"/>
      <c r="EK838" s="74"/>
      <c r="EL838" s="74"/>
      <c r="EM838" s="74"/>
      <c r="EN838" s="74"/>
      <c r="EO838" s="74"/>
      <c r="EP838" s="74"/>
      <c r="EQ838" s="74"/>
      <c r="ER838" s="74"/>
      <c r="ES838" s="74"/>
      <c r="ET838" s="74"/>
      <c r="EU838" s="74"/>
      <c r="EV838" s="74"/>
      <c r="EW838" s="74"/>
      <c r="EX838" s="74"/>
      <c r="EY838" s="74"/>
      <c r="EZ838" s="74"/>
      <c r="FA838" s="74"/>
      <c r="FB838" s="74"/>
      <c r="FC838" s="74"/>
      <c r="FD838" s="74"/>
      <c r="FE838" s="74"/>
      <c r="FF838" s="74"/>
      <c r="FG838" s="74"/>
      <c r="FH838" s="74"/>
      <c r="FI838" s="74"/>
      <c r="FJ838" s="74"/>
      <c r="FK838" s="74"/>
      <c r="FL838" s="74"/>
      <c r="FM838" s="74"/>
      <c r="FN838" s="74"/>
      <c r="FO838" s="74"/>
      <c r="FP838" s="74"/>
      <c r="FQ838" s="74"/>
      <c r="FR838" s="74"/>
      <c r="FS838" s="74"/>
      <c r="FT838" s="74"/>
      <c r="FU838" s="74"/>
      <c r="FV838" s="74"/>
      <c r="FW838" s="74"/>
      <c r="FX838" s="74"/>
      <c r="FY838" s="74"/>
      <c r="FZ838" s="74"/>
      <c r="GA838" s="74"/>
      <c r="GB838" s="74"/>
      <c r="GC838" s="74"/>
    </row>
    <row r="839" spans="4:185">
      <c r="D839" s="74"/>
      <c r="E839" s="74"/>
      <c r="F839" s="74"/>
      <c r="G839" s="74"/>
      <c r="H839" s="74"/>
      <c r="I839" s="74"/>
      <c r="J839" s="74"/>
      <c r="K839" s="74"/>
      <c r="L839" s="74"/>
      <c r="M839" s="74"/>
      <c r="N839" s="74"/>
      <c r="O839" s="74"/>
      <c r="P839" s="74"/>
      <c r="Q839" s="74"/>
      <c r="R839" s="74"/>
      <c r="S839" s="74"/>
      <c r="T839" s="74"/>
      <c r="U839" s="74"/>
      <c r="V839" s="74"/>
      <c r="W839" s="74"/>
      <c r="X839" s="74"/>
      <c r="Y839" s="74"/>
      <c r="Z839" s="74"/>
      <c r="AA839" s="74"/>
      <c r="AB839" s="74"/>
      <c r="AC839" s="74"/>
      <c r="AD839" s="74"/>
      <c r="AE839" s="74"/>
      <c r="AF839" s="74"/>
      <c r="AG839" s="74"/>
      <c r="AH839" s="74"/>
      <c r="AI839" s="74"/>
      <c r="AJ839" s="74"/>
      <c r="AK839" s="74"/>
      <c r="AL839" s="74"/>
      <c r="AM839" s="74"/>
      <c r="AN839" s="74"/>
      <c r="AO839" s="74"/>
      <c r="AP839" s="74"/>
      <c r="AQ839" s="74"/>
      <c r="AR839" s="74"/>
      <c r="AS839" s="74"/>
      <c r="AT839" s="74"/>
      <c r="AU839" s="74"/>
      <c r="AV839" s="74"/>
      <c r="AW839" s="74"/>
      <c r="AX839" s="74"/>
      <c r="AY839" s="74"/>
      <c r="AZ839" s="74"/>
      <c r="BA839" s="74"/>
      <c r="BB839" s="74"/>
      <c r="BC839" s="74"/>
      <c r="BD839" s="74"/>
      <c r="BE839" s="74"/>
      <c r="BF839" s="74"/>
      <c r="BG839" s="74"/>
      <c r="BH839" s="74"/>
      <c r="BI839" s="74"/>
      <c r="BJ839" s="74"/>
      <c r="BK839" s="74"/>
      <c r="BL839" s="74"/>
      <c r="BM839" s="74"/>
      <c r="BN839" s="74"/>
      <c r="BO839" s="74"/>
      <c r="BP839" s="74"/>
      <c r="BQ839" s="74"/>
      <c r="BR839" s="74"/>
      <c r="BS839" s="74"/>
      <c r="BT839" s="74"/>
      <c r="BU839" s="74"/>
      <c r="BV839" s="74"/>
      <c r="BW839" s="74"/>
      <c r="BX839" s="74"/>
      <c r="BY839" s="74"/>
      <c r="BZ839" s="74"/>
      <c r="CA839" s="74"/>
      <c r="CB839" s="74"/>
      <c r="CC839" s="74"/>
      <c r="CD839" s="74"/>
      <c r="CE839" s="74"/>
      <c r="CF839" s="74"/>
      <c r="CG839" s="74"/>
      <c r="CH839" s="74"/>
      <c r="CI839" s="74"/>
      <c r="CJ839" s="74"/>
      <c r="CK839" s="74"/>
      <c r="CL839" s="74"/>
      <c r="CM839" s="74"/>
      <c r="CN839" s="74"/>
      <c r="CO839" s="74"/>
      <c r="CP839" s="74"/>
      <c r="CQ839" s="74"/>
      <c r="CR839" s="74"/>
      <c r="CS839" s="74"/>
      <c r="CT839" s="74"/>
      <c r="CU839" s="74"/>
      <c r="CV839" s="74"/>
      <c r="CW839" s="74"/>
      <c r="CX839" s="74"/>
      <c r="CY839" s="74"/>
      <c r="CZ839" s="74"/>
      <c r="DA839" s="74"/>
      <c r="DB839" s="74"/>
      <c r="DC839" s="74"/>
      <c r="DD839" s="74"/>
      <c r="DE839" s="74"/>
      <c r="DF839" s="74"/>
      <c r="DG839" s="74"/>
      <c r="DH839" s="74"/>
      <c r="DI839" s="74"/>
      <c r="DJ839" s="74"/>
      <c r="DK839" s="74"/>
      <c r="DL839" s="74"/>
      <c r="DM839" s="74"/>
      <c r="DN839" s="74"/>
      <c r="DO839" s="74"/>
      <c r="DP839" s="74"/>
      <c r="DQ839" s="74"/>
      <c r="DR839" s="74"/>
      <c r="DS839" s="74"/>
      <c r="DT839" s="74"/>
      <c r="DU839" s="74"/>
      <c r="DV839" s="74"/>
      <c r="DW839" s="74"/>
      <c r="DX839" s="74"/>
      <c r="DY839" s="74"/>
      <c r="DZ839" s="74"/>
      <c r="EA839" s="74"/>
      <c r="EB839" s="74"/>
      <c r="EC839" s="74"/>
      <c r="ED839" s="74"/>
      <c r="EE839" s="74"/>
      <c r="EF839" s="74"/>
      <c r="EG839" s="74"/>
      <c r="EH839" s="74"/>
      <c r="EI839" s="74"/>
      <c r="EJ839" s="74"/>
      <c r="EK839" s="74"/>
      <c r="EL839" s="74"/>
      <c r="EM839" s="74"/>
      <c r="EN839" s="74"/>
      <c r="EO839" s="74"/>
      <c r="EP839" s="74"/>
      <c r="EQ839" s="74"/>
      <c r="ER839" s="74"/>
      <c r="ES839" s="74"/>
      <c r="ET839" s="74"/>
      <c r="EU839" s="74"/>
      <c r="EV839" s="74"/>
      <c r="EW839" s="74"/>
      <c r="EX839" s="74"/>
      <c r="EY839" s="74"/>
      <c r="EZ839" s="74"/>
      <c r="FA839" s="74"/>
      <c r="FB839" s="74"/>
      <c r="FC839" s="74"/>
      <c r="FD839" s="74"/>
      <c r="FE839" s="74"/>
      <c r="FF839" s="74"/>
      <c r="FG839" s="74"/>
      <c r="FH839" s="74"/>
      <c r="FI839" s="74"/>
      <c r="FJ839" s="74"/>
      <c r="FK839" s="74"/>
      <c r="FL839" s="74"/>
      <c r="FM839" s="74"/>
      <c r="FN839" s="74"/>
      <c r="FO839" s="74"/>
      <c r="FP839" s="74"/>
      <c r="FQ839" s="74"/>
      <c r="FR839" s="74"/>
      <c r="FS839" s="74"/>
      <c r="FT839" s="74"/>
      <c r="FU839" s="74"/>
      <c r="FV839" s="74"/>
      <c r="FW839" s="74"/>
      <c r="FX839" s="74"/>
      <c r="FY839" s="74"/>
      <c r="FZ839" s="74"/>
      <c r="GA839" s="74"/>
      <c r="GB839" s="74"/>
      <c r="GC839" s="74"/>
    </row>
    <row r="840" spans="4:185">
      <c r="D840" s="74"/>
      <c r="E840" s="74"/>
      <c r="F840" s="74"/>
      <c r="G840" s="74"/>
      <c r="H840" s="74"/>
      <c r="I840" s="74"/>
      <c r="J840" s="74"/>
      <c r="K840" s="74"/>
      <c r="L840" s="74"/>
      <c r="M840" s="74"/>
      <c r="N840" s="74"/>
      <c r="O840" s="74"/>
      <c r="P840" s="74"/>
      <c r="Q840" s="74"/>
      <c r="R840" s="74"/>
      <c r="S840" s="74"/>
      <c r="T840" s="74"/>
      <c r="U840" s="74"/>
      <c r="V840" s="74"/>
      <c r="W840" s="74"/>
      <c r="X840" s="74"/>
      <c r="Y840" s="74"/>
      <c r="Z840" s="74"/>
      <c r="AA840" s="74"/>
      <c r="AB840" s="74"/>
      <c r="AC840" s="74"/>
      <c r="AD840" s="74"/>
      <c r="AE840" s="74"/>
      <c r="AF840" s="74"/>
      <c r="AG840" s="74"/>
      <c r="AH840" s="74"/>
      <c r="AI840" s="74"/>
      <c r="AJ840" s="74"/>
      <c r="AK840" s="74"/>
      <c r="AL840" s="74"/>
      <c r="AM840" s="74"/>
      <c r="AN840" s="74"/>
      <c r="AO840" s="74"/>
      <c r="AP840" s="74"/>
      <c r="AQ840" s="74"/>
      <c r="AR840" s="74"/>
      <c r="AS840" s="74"/>
      <c r="AT840" s="74"/>
      <c r="AU840" s="74"/>
      <c r="AV840" s="74"/>
      <c r="AW840" s="74"/>
      <c r="AX840" s="74"/>
      <c r="AY840" s="74"/>
      <c r="AZ840" s="74"/>
      <c r="BA840" s="74"/>
      <c r="BB840" s="74"/>
      <c r="BC840" s="74"/>
      <c r="BD840" s="74"/>
      <c r="BE840" s="74"/>
      <c r="BF840" s="74"/>
      <c r="BG840" s="74"/>
      <c r="BH840" s="74"/>
      <c r="BI840" s="74"/>
      <c r="BJ840" s="74"/>
      <c r="BK840" s="74"/>
      <c r="BL840" s="74"/>
      <c r="BM840" s="74"/>
      <c r="BN840" s="74"/>
      <c r="BO840" s="74"/>
      <c r="BP840" s="74"/>
      <c r="BQ840" s="74"/>
      <c r="BR840" s="74"/>
      <c r="BS840" s="74"/>
      <c r="BT840" s="74"/>
      <c r="BU840" s="74"/>
      <c r="BV840" s="74"/>
      <c r="BW840" s="74"/>
      <c r="BX840" s="74"/>
      <c r="BY840" s="74"/>
      <c r="BZ840" s="74"/>
      <c r="CA840" s="74"/>
      <c r="CB840" s="74"/>
      <c r="CC840" s="74"/>
      <c r="CD840" s="74"/>
      <c r="CE840" s="74"/>
      <c r="CF840" s="74"/>
      <c r="CG840" s="74"/>
      <c r="CH840" s="74"/>
      <c r="CI840" s="74"/>
      <c r="CJ840" s="74"/>
      <c r="CK840" s="74"/>
      <c r="CL840" s="74"/>
      <c r="CM840" s="74"/>
      <c r="CN840" s="74"/>
      <c r="CO840" s="74"/>
      <c r="CP840" s="74"/>
      <c r="CQ840" s="74"/>
      <c r="CR840" s="74"/>
      <c r="CS840" s="74"/>
      <c r="CT840" s="74"/>
      <c r="CU840" s="74"/>
      <c r="CV840" s="74"/>
      <c r="CW840" s="74"/>
      <c r="CX840" s="74"/>
      <c r="CY840" s="74"/>
      <c r="CZ840" s="74"/>
      <c r="DA840" s="74"/>
      <c r="DB840" s="74"/>
      <c r="DC840" s="74"/>
      <c r="DD840" s="74"/>
      <c r="DE840" s="74"/>
      <c r="DF840" s="74"/>
      <c r="DG840" s="74"/>
      <c r="DH840" s="74"/>
      <c r="DI840" s="74"/>
      <c r="DJ840" s="74"/>
      <c r="DK840" s="74"/>
      <c r="DL840" s="74"/>
      <c r="DM840" s="74"/>
      <c r="DN840" s="74"/>
      <c r="DO840" s="74"/>
      <c r="DP840" s="74"/>
      <c r="DQ840" s="74"/>
      <c r="DR840" s="74"/>
      <c r="DS840" s="74"/>
      <c r="DT840" s="74"/>
      <c r="DU840" s="74"/>
      <c r="DV840" s="74"/>
      <c r="DW840" s="74"/>
      <c r="DX840" s="74"/>
      <c r="DY840" s="74"/>
      <c r="DZ840" s="74"/>
      <c r="EA840" s="74"/>
      <c r="EB840" s="74"/>
      <c r="EC840" s="74"/>
      <c r="ED840" s="74"/>
      <c r="EE840" s="74"/>
      <c r="EF840" s="74"/>
      <c r="EG840" s="74"/>
      <c r="EH840" s="74"/>
      <c r="EI840" s="74"/>
      <c r="EJ840" s="74"/>
      <c r="EK840" s="74"/>
      <c r="EL840" s="74"/>
      <c r="EM840" s="74"/>
      <c r="EN840" s="74"/>
      <c r="EO840" s="74"/>
      <c r="EP840" s="74"/>
      <c r="EQ840" s="74"/>
      <c r="ER840" s="74"/>
      <c r="ES840" s="74"/>
      <c r="ET840" s="74"/>
      <c r="EU840" s="74"/>
      <c r="EV840" s="74"/>
      <c r="EW840" s="74"/>
      <c r="EX840" s="74"/>
      <c r="EY840" s="74"/>
      <c r="EZ840" s="74"/>
      <c r="FA840" s="74"/>
      <c r="FB840" s="74"/>
      <c r="FC840" s="74"/>
      <c r="FD840" s="74"/>
      <c r="FE840" s="74"/>
      <c r="FF840" s="74"/>
      <c r="FG840" s="74"/>
      <c r="FH840" s="74"/>
      <c r="FI840" s="74"/>
      <c r="FJ840" s="74"/>
      <c r="FK840" s="74"/>
      <c r="FL840" s="74"/>
      <c r="FM840" s="74"/>
      <c r="FN840" s="74"/>
      <c r="FO840" s="74"/>
      <c r="FP840" s="74"/>
      <c r="FQ840" s="74"/>
      <c r="FR840" s="74"/>
      <c r="FS840" s="74"/>
      <c r="FT840" s="74"/>
      <c r="FU840" s="74"/>
      <c r="FV840" s="74"/>
      <c r="FW840" s="74"/>
      <c r="FX840" s="74"/>
      <c r="FY840" s="74"/>
      <c r="FZ840" s="74"/>
      <c r="GA840" s="74"/>
      <c r="GB840" s="74"/>
      <c r="GC840" s="74"/>
    </row>
    <row r="841" spans="4:185">
      <c r="D841" s="74"/>
      <c r="E841" s="74"/>
      <c r="F841" s="74"/>
      <c r="G841" s="74"/>
      <c r="H841" s="74"/>
      <c r="I841" s="74"/>
      <c r="J841" s="74"/>
      <c r="K841" s="74"/>
      <c r="L841" s="74"/>
      <c r="M841" s="74"/>
      <c r="N841" s="74"/>
      <c r="O841" s="74"/>
      <c r="P841" s="74"/>
      <c r="Q841" s="74"/>
      <c r="R841" s="74"/>
      <c r="S841" s="74"/>
      <c r="T841" s="74"/>
      <c r="U841" s="74"/>
      <c r="V841" s="74"/>
      <c r="W841" s="74"/>
      <c r="X841" s="74"/>
      <c r="Y841" s="74"/>
      <c r="Z841" s="74"/>
      <c r="AA841" s="74"/>
      <c r="AB841" s="74"/>
      <c r="AC841" s="74"/>
      <c r="AD841" s="74"/>
      <c r="AE841" s="74"/>
      <c r="AF841" s="74"/>
      <c r="AG841" s="74"/>
      <c r="AH841" s="74"/>
      <c r="AI841" s="74"/>
      <c r="AJ841" s="74"/>
      <c r="AK841" s="74"/>
      <c r="AL841" s="74"/>
      <c r="AM841" s="74"/>
      <c r="AN841" s="74"/>
      <c r="AO841" s="74"/>
      <c r="AP841" s="74"/>
      <c r="AQ841" s="74"/>
      <c r="AR841" s="74"/>
      <c r="AS841" s="74"/>
      <c r="AT841" s="74"/>
      <c r="AU841" s="74"/>
      <c r="AV841" s="74"/>
      <c r="AW841" s="74"/>
      <c r="AX841" s="74"/>
      <c r="AY841" s="74"/>
      <c r="AZ841" s="74"/>
      <c r="BA841" s="74"/>
      <c r="BB841" s="74"/>
      <c r="BC841" s="74"/>
      <c r="BD841" s="74"/>
      <c r="BE841" s="74"/>
      <c r="BF841" s="74"/>
      <c r="BG841" s="74"/>
      <c r="BH841" s="74"/>
      <c r="BI841" s="74"/>
      <c r="BJ841" s="74"/>
      <c r="BK841" s="74"/>
      <c r="BL841" s="74"/>
      <c r="BM841" s="74"/>
      <c r="BN841" s="74"/>
      <c r="BO841" s="74"/>
      <c r="BP841" s="74"/>
      <c r="BQ841" s="74"/>
      <c r="BR841" s="74"/>
      <c r="BS841" s="74"/>
      <c r="BT841" s="74"/>
      <c r="BU841" s="74"/>
      <c r="BV841" s="74"/>
      <c r="BW841" s="74"/>
      <c r="BX841" s="74"/>
      <c r="BY841" s="74"/>
      <c r="BZ841" s="74"/>
      <c r="CA841" s="74"/>
      <c r="CB841" s="74"/>
      <c r="CC841" s="74"/>
      <c r="CD841" s="74"/>
      <c r="CE841" s="74"/>
      <c r="CF841" s="74"/>
      <c r="CG841" s="74"/>
      <c r="CH841" s="74"/>
      <c r="CI841" s="74"/>
      <c r="CJ841" s="74"/>
      <c r="CK841" s="74"/>
      <c r="CL841" s="74"/>
      <c r="CM841" s="74"/>
      <c r="CN841" s="74"/>
      <c r="CO841" s="74"/>
      <c r="CP841" s="74"/>
      <c r="CQ841" s="74"/>
      <c r="CR841" s="74"/>
      <c r="CS841" s="74"/>
      <c r="CT841" s="74"/>
      <c r="CU841" s="74"/>
      <c r="CV841" s="74"/>
      <c r="CW841" s="74"/>
      <c r="CX841" s="74"/>
      <c r="CY841" s="74"/>
      <c r="CZ841" s="74"/>
      <c r="DA841" s="74"/>
      <c r="DB841" s="74"/>
      <c r="DC841" s="74"/>
      <c r="DD841" s="74"/>
      <c r="DE841" s="74"/>
      <c r="DF841" s="74"/>
      <c r="DG841" s="74"/>
      <c r="DH841" s="74"/>
      <c r="DI841" s="74"/>
      <c r="DJ841" s="74"/>
      <c r="DK841" s="74"/>
      <c r="DL841" s="74"/>
      <c r="DM841" s="74"/>
      <c r="DN841" s="74"/>
      <c r="DO841" s="74"/>
      <c r="DP841" s="74"/>
      <c r="DQ841" s="74"/>
      <c r="DR841" s="74"/>
      <c r="DS841" s="74"/>
      <c r="DT841" s="74"/>
      <c r="DU841" s="74"/>
      <c r="DV841" s="74"/>
      <c r="DW841" s="74"/>
      <c r="DX841" s="74"/>
      <c r="DY841" s="74"/>
      <c r="DZ841" s="74"/>
      <c r="EA841" s="74"/>
      <c r="EB841" s="74"/>
      <c r="EC841" s="74"/>
      <c r="ED841" s="74"/>
      <c r="EE841" s="74"/>
      <c r="EF841" s="74"/>
      <c r="EG841" s="74"/>
      <c r="EH841" s="74"/>
      <c r="EI841" s="74"/>
      <c r="EJ841" s="74"/>
      <c r="EK841" s="74"/>
      <c r="EL841" s="74"/>
      <c r="EM841" s="74"/>
      <c r="EN841" s="74"/>
      <c r="EO841" s="74"/>
      <c r="EP841" s="74"/>
      <c r="EQ841" s="74"/>
      <c r="ER841" s="74"/>
      <c r="ES841" s="74"/>
      <c r="ET841" s="74"/>
      <c r="EU841" s="74"/>
      <c r="EV841" s="74"/>
      <c r="EW841" s="74"/>
      <c r="EX841" s="74"/>
      <c r="EY841" s="74"/>
      <c r="EZ841" s="74"/>
      <c r="FA841" s="74"/>
      <c r="FB841" s="74"/>
      <c r="FC841" s="74"/>
      <c r="FD841" s="74"/>
      <c r="FE841" s="74"/>
      <c r="FF841" s="74"/>
      <c r="FG841" s="74"/>
      <c r="FH841" s="74"/>
      <c r="FI841" s="74"/>
      <c r="FJ841" s="74"/>
      <c r="FK841" s="74"/>
      <c r="FL841" s="74"/>
      <c r="FM841" s="74"/>
      <c r="FN841" s="74"/>
      <c r="FO841" s="74"/>
      <c r="FP841" s="74"/>
      <c r="FQ841" s="74"/>
      <c r="FR841" s="74"/>
      <c r="FS841" s="74"/>
      <c r="FT841" s="74"/>
      <c r="FU841" s="74"/>
      <c r="FV841" s="74"/>
      <c r="FW841" s="74"/>
      <c r="FX841" s="74"/>
      <c r="FY841" s="74"/>
      <c r="FZ841" s="74"/>
      <c r="GA841" s="74"/>
      <c r="GB841" s="74"/>
      <c r="GC841" s="74"/>
    </row>
    <row r="842" spans="4:185">
      <c r="D842" s="74"/>
      <c r="E842" s="74"/>
      <c r="F842" s="74"/>
      <c r="G842" s="74"/>
      <c r="H842" s="74"/>
      <c r="I842" s="74"/>
      <c r="J842" s="74"/>
      <c r="K842" s="74"/>
      <c r="L842" s="74"/>
      <c r="M842" s="74"/>
      <c r="N842" s="74"/>
      <c r="O842" s="74"/>
      <c r="P842" s="74"/>
      <c r="Q842" s="74"/>
      <c r="R842" s="74"/>
      <c r="S842" s="74"/>
      <c r="T842" s="74"/>
      <c r="U842" s="74"/>
      <c r="V842" s="74"/>
      <c r="W842" s="74"/>
      <c r="X842" s="74"/>
      <c r="Y842" s="74"/>
      <c r="Z842" s="74"/>
      <c r="AA842" s="74"/>
      <c r="AB842" s="74"/>
      <c r="AC842" s="74"/>
      <c r="AD842" s="74"/>
      <c r="AE842" s="74"/>
      <c r="AF842" s="74"/>
      <c r="AG842" s="74"/>
      <c r="AH842" s="74"/>
      <c r="AI842" s="74"/>
      <c r="AJ842" s="74"/>
      <c r="AK842" s="74"/>
      <c r="AL842" s="74"/>
      <c r="AM842" s="74"/>
      <c r="AN842" s="74"/>
      <c r="AO842" s="74"/>
      <c r="AP842" s="74"/>
      <c r="AQ842" s="74"/>
      <c r="AR842" s="74"/>
      <c r="AS842" s="74"/>
      <c r="AT842" s="74"/>
      <c r="AU842" s="74"/>
      <c r="AV842" s="74"/>
      <c r="AW842" s="74"/>
      <c r="AX842" s="74"/>
      <c r="AY842" s="74"/>
      <c r="AZ842" s="74"/>
      <c r="BA842" s="74"/>
      <c r="BB842" s="74"/>
      <c r="BC842" s="74"/>
      <c r="BD842" s="74"/>
      <c r="BE842" s="74"/>
      <c r="BF842" s="74"/>
      <c r="BG842" s="74"/>
      <c r="BH842" s="74"/>
      <c r="BI842" s="74"/>
      <c r="BJ842" s="74"/>
      <c r="BK842" s="74"/>
      <c r="BL842" s="74"/>
      <c r="BM842" s="74"/>
      <c r="BN842" s="74"/>
      <c r="BO842" s="74"/>
      <c r="BP842" s="74"/>
      <c r="BQ842" s="74"/>
      <c r="BR842" s="74"/>
      <c r="BS842" s="74"/>
      <c r="BT842" s="74"/>
      <c r="BU842" s="74"/>
      <c r="BV842" s="74"/>
      <c r="BW842" s="74"/>
      <c r="BX842" s="74"/>
      <c r="BY842" s="74"/>
      <c r="BZ842" s="74"/>
      <c r="CA842" s="74"/>
      <c r="CB842" s="74"/>
      <c r="CC842" s="74"/>
      <c r="CD842" s="74"/>
      <c r="CE842" s="74"/>
      <c r="CF842" s="74"/>
      <c r="CG842" s="74"/>
      <c r="CH842" s="74"/>
      <c r="CI842" s="74"/>
      <c r="CJ842" s="74"/>
      <c r="CK842" s="74"/>
      <c r="CL842" s="74"/>
      <c r="CM842" s="74"/>
      <c r="CN842" s="74"/>
      <c r="CO842" s="74"/>
      <c r="CP842" s="74"/>
      <c r="CQ842" s="74"/>
      <c r="CR842" s="74"/>
      <c r="CS842" s="74"/>
      <c r="CT842" s="74"/>
      <c r="CU842" s="74"/>
      <c r="CV842" s="74"/>
      <c r="CW842" s="74"/>
      <c r="CX842" s="74"/>
      <c r="CY842" s="74"/>
      <c r="CZ842" s="74"/>
      <c r="DA842" s="74"/>
      <c r="DB842" s="74"/>
      <c r="DC842" s="74"/>
      <c r="DD842" s="74"/>
      <c r="DE842" s="74"/>
      <c r="DF842" s="74"/>
      <c r="DG842" s="74"/>
      <c r="DH842" s="74"/>
      <c r="DI842" s="74"/>
      <c r="DJ842" s="74"/>
      <c r="DK842" s="74"/>
      <c r="DL842" s="74"/>
      <c r="DM842" s="74"/>
      <c r="DN842" s="74"/>
      <c r="DO842" s="74"/>
      <c r="DP842" s="74"/>
      <c r="DQ842" s="74"/>
      <c r="DR842" s="74"/>
      <c r="DS842" s="74"/>
      <c r="DT842" s="74"/>
      <c r="DU842" s="74"/>
      <c r="DV842" s="74"/>
      <c r="DW842" s="74"/>
      <c r="DX842" s="74"/>
      <c r="DY842" s="74"/>
      <c r="DZ842" s="74"/>
      <c r="EA842" s="74"/>
      <c r="EB842" s="74"/>
      <c r="EC842" s="74"/>
      <c r="ED842" s="74"/>
      <c r="EE842" s="74"/>
      <c r="EF842" s="74"/>
      <c r="EG842" s="74"/>
      <c r="EH842" s="74"/>
      <c r="EI842" s="74"/>
      <c r="EJ842" s="74"/>
      <c r="EK842" s="74"/>
      <c r="EL842" s="74"/>
      <c r="EM842" s="74"/>
      <c r="EN842" s="74"/>
      <c r="EO842" s="74"/>
      <c r="EP842" s="74"/>
      <c r="EQ842" s="74"/>
      <c r="ER842" s="74"/>
      <c r="ES842" s="74"/>
      <c r="ET842" s="74"/>
      <c r="EU842" s="74"/>
      <c r="EV842" s="74"/>
      <c r="EW842" s="74"/>
      <c r="EX842" s="74"/>
      <c r="EY842" s="74"/>
      <c r="EZ842" s="74"/>
      <c r="FA842" s="74"/>
      <c r="FB842" s="74"/>
      <c r="FC842" s="74"/>
      <c r="FD842" s="74"/>
      <c r="FE842" s="74"/>
      <c r="FF842" s="74"/>
      <c r="FG842" s="74"/>
      <c r="FH842" s="74"/>
      <c r="FI842" s="74"/>
      <c r="FJ842" s="74"/>
      <c r="FK842" s="74"/>
      <c r="FL842" s="74"/>
      <c r="FM842" s="74"/>
      <c r="FN842" s="74"/>
      <c r="FO842" s="74"/>
      <c r="FP842" s="74"/>
      <c r="FQ842" s="74"/>
      <c r="FR842" s="74"/>
      <c r="FS842" s="74"/>
      <c r="FT842" s="74"/>
      <c r="FU842" s="74"/>
      <c r="FV842" s="74"/>
      <c r="FW842" s="74"/>
      <c r="FX842" s="74"/>
      <c r="FY842" s="74"/>
      <c r="FZ842" s="74"/>
      <c r="GA842" s="74"/>
      <c r="GB842" s="74"/>
      <c r="GC842" s="74"/>
    </row>
    <row r="843" spans="4:185">
      <c r="D843" s="74"/>
      <c r="E843" s="74"/>
      <c r="F843" s="74"/>
      <c r="G843" s="74"/>
      <c r="H843" s="74"/>
      <c r="I843" s="74"/>
      <c r="J843" s="74"/>
      <c r="K843" s="74"/>
      <c r="L843" s="74"/>
      <c r="M843" s="74"/>
      <c r="N843" s="74"/>
      <c r="O843" s="74"/>
      <c r="P843" s="74"/>
      <c r="Q843" s="74"/>
      <c r="R843" s="74"/>
      <c r="S843" s="74"/>
      <c r="T843" s="74"/>
      <c r="U843" s="74"/>
      <c r="V843" s="74"/>
      <c r="W843" s="74"/>
      <c r="X843" s="74"/>
      <c r="Y843" s="74"/>
      <c r="Z843" s="74"/>
      <c r="AA843" s="74"/>
      <c r="AB843" s="74"/>
      <c r="AC843" s="74"/>
      <c r="AD843" s="74"/>
      <c r="AE843" s="74"/>
      <c r="AF843" s="74"/>
      <c r="AG843" s="74"/>
      <c r="AH843" s="74"/>
      <c r="AI843" s="74"/>
      <c r="AJ843" s="74"/>
      <c r="AK843" s="74"/>
      <c r="AL843" s="74"/>
      <c r="AM843" s="74"/>
      <c r="AN843" s="74"/>
      <c r="AO843" s="74"/>
      <c r="AP843" s="74"/>
      <c r="AQ843" s="74"/>
      <c r="AR843" s="74"/>
      <c r="AS843" s="74"/>
      <c r="AT843" s="74"/>
      <c r="AU843" s="74"/>
      <c r="AV843" s="74"/>
      <c r="AW843" s="74"/>
      <c r="AX843" s="74"/>
      <c r="AY843" s="74"/>
      <c r="AZ843" s="74"/>
      <c r="BA843" s="74"/>
      <c r="BB843" s="74"/>
      <c r="BC843" s="74"/>
      <c r="BD843" s="74"/>
      <c r="BE843" s="74"/>
      <c r="BF843" s="74"/>
      <c r="BG843" s="74"/>
      <c r="BH843" s="74"/>
      <c r="BI843" s="74"/>
      <c r="BJ843" s="74"/>
      <c r="BK843" s="74"/>
      <c r="BL843" s="74"/>
      <c r="BM843" s="74"/>
      <c r="BN843" s="74"/>
      <c r="BO843" s="74"/>
      <c r="BP843" s="74"/>
      <c r="BQ843" s="74"/>
      <c r="BR843" s="74"/>
      <c r="BS843" s="74"/>
      <c r="BT843" s="74"/>
      <c r="BU843" s="74"/>
      <c r="BV843" s="74"/>
      <c r="BW843" s="74"/>
      <c r="BX843" s="74"/>
      <c r="BY843" s="74"/>
      <c r="BZ843" s="74"/>
      <c r="CA843" s="74"/>
      <c r="CB843" s="74"/>
      <c r="CC843" s="74"/>
      <c r="CD843" s="74"/>
      <c r="CE843" s="74"/>
      <c r="CF843" s="74"/>
      <c r="CG843" s="74"/>
      <c r="CH843" s="74"/>
      <c r="CI843" s="74"/>
      <c r="CJ843" s="74"/>
      <c r="CK843" s="74"/>
      <c r="CL843" s="74"/>
      <c r="CM843" s="74"/>
      <c r="CN843" s="74"/>
      <c r="CO843" s="74"/>
      <c r="CP843" s="74"/>
      <c r="CQ843" s="74"/>
      <c r="CR843" s="74"/>
      <c r="CS843" s="74"/>
      <c r="CT843" s="74"/>
      <c r="CU843" s="74"/>
      <c r="CV843" s="74"/>
      <c r="CW843" s="74"/>
      <c r="CX843" s="74"/>
      <c r="CY843" s="74"/>
      <c r="CZ843" s="74"/>
      <c r="DA843" s="74"/>
      <c r="DB843" s="74"/>
      <c r="DC843" s="74"/>
      <c r="DD843" s="74"/>
      <c r="DE843" s="74"/>
      <c r="DF843" s="74"/>
      <c r="DG843" s="74"/>
      <c r="DH843" s="74"/>
      <c r="DI843" s="74"/>
      <c r="DJ843" s="74"/>
      <c r="DK843" s="74"/>
      <c r="DL843" s="74"/>
      <c r="DM843" s="74"/>
      <c r="DN843" s="74"/>
      <c r="DO843" s="74"/>
      <c r="DP843" s="74"/>
      <c r="DQ843" s="74"/>
      <c r="DR843" s="74"/>
      <c r="DS843" s="74"/>
      <c r="DT843" s="74"/>
      <c r="DU843" s="74"/>
      <c r="DV843" s="74"/>
      <c r="DW843" s="74"/>
      <c r="DX843" s="74"/>
      <c r="DY843" s="74"/>
      <c r="DZ843" s="74"/>
      <c r="EA843" s="74"/>
      <c r="EB843" s="74"/>
      <c r="EC843" s="74"/>
      <c r="ED843" s="74"/>
      <c r="EE843" s="74"/>
      <c r="EF843" s="74"/>
      <c r="EG843" s="74"/>
      <c r="EH843" s="74"/>
      <c r="EI843" s="74"/>
      <c r="EJ843" s="74"/>
      <c r="EK843" s="74"/>
      <c r="EL843" s="74"/>
      <c r="EM843" s="74"/>
      <c r="EN843" s="74"/>
      <c r="EO843" s="74"/>
      <c r="EP843" s="74"/>
      <c r="EQ843" s="74"/>
      <c r="ER843" s="74"/>
      <c r="ES843" s="74"/>
      <c r="ET843" s="74"/>
      <c r="EU843" s="74"/>
      <c r="EV843" s="74"/>
      <c r="EW843" s="74"/>
      <c r="EX843" s="74"/>
      <c r="EY843" s="74"/>
      <c r="EZ843" s="74"/>
      <c r="FA843" s="74"/>
      <c r="FB843" s="74"/>
      <c r="FC843" s="74"/>
      <c r="FD843" s="74"/>
      <c r="FE843" s="74"/>
      <c r="FF843" s="74"/>
      <c r="FG843" s="74"/>
      <c r="FH843" s="74"/>
      <c r="FI843" s="74"/>
      <c r="FJ843" s="74"/>
      <c r="FK843" s="74"/>
      <c r="FL843" s="74"/>
      <c r="FM843" s="74"/>
      <c r="FN843" s="74"/>
      <c r="FO843" s="74"/>
      <c r="FP843" s="74"/>
      <c r="FQ843" s="74"/>
      <c r="FR843" s="74"/>
      <c r="FS843" s="74"/>
      <c r="FT843" s="74"/>
      <c r="FU843" s="74"/>
      <c r="FV843" s="74"/>
      <c r="FW843" s="74"/>
      <c r="FX843" s="74"/>
      <c r="FY843" s="74"/>
      <c r="FZ843" s="74"/>
      <c r="GA843" s="74"/>
      <c r="GB843" s="74"/>
      <c r="GC843" s="74"/>
    </row>
    <row r="844" spans="4:185">
      <c r="D844" s="74"/>
      <c r="E844" s="74"/>
      <c r="F844" s="74"/>
      <c r="G844" s="74"/>
      <c r="H844" s="74"/>
      <c r="I844" s="74"/>
      <c r="J844" s="74"/>
      <c r="K844" s="74"/>
      <c r="L844" s="74"/>
      <c r="M844" s="74"/>
      <c r="N844" s="74"/>
      <c r="O844" s="74"/>
      <c r="P844" s="74"/>
      <c r="Q844" s="74"/>
      <c r="R844" s="74"/>
      <c r="S844" s="74"/>
      <c r="T844" s="74"/>
      <c r="U844" s="74"/>
      <c r="V844" s="74"/>
      <c r="W844" s="74"/>
      <c r="X844" s="74"/>
      <c r="Y844" s="74"/>
      <c r="Z844" s="74"/>
      <c r="AA844" s="74"/>
      <c r="AB844" s="74"/>
      <c r="AC844" s="74"/>
      <c r="AD844" s="74"/>
      <c r="AE844" s="74"/>
      <c r="AF844" s="74"/>
      <c r="AG844" s="74"/>
      <c r="AH844" s="74"/>
      <c r="AI844" s="74"/>
      <c r="AJ844" s="74"/>
      <c r="AK844" s="74"/>
      <c r="AL844" s="74"/>
      <c r="AM844" s="74"/>
      <c r="AN844" s="74"/>
      <c r="AO844" s="74"/>
      <c r="AP844" s="74"/>
      <c r="AQ844" s="74"/>
      <c r="AR844" s="74"/>
      <c r="AS844" s="74"/>
      <c r="AT844" s="74"/>
      <c r="AU844" s="74"/>
      <c r="AV844" s="74"/>
      <c r="AW844" s="74"/>
      <c r="AX844" s="74"/>
      <c r="AY844" s="74"/>
      <c r="AZ844" s="74"/>
      <c r="BA844" s="74"/>
      <c r="BB844" s="74"/>
      <c r="BC844" s="74"/>
      <c r="BD844" s="74"/>
      <c r="BE844" s="74"/>
      <c r="BF844" s="74"/>
      <c r="BG844" s="74"/>
      <c r="BH844" s="74"/>
      <c r="BI844" s="74"/>
      <c r="BJ844" s="74"/>
      <c r="BK844" s="74"/>
      <c r="BL844" s="74"/>
      <c r="BM844" s="74"/>
      <c r="BN844" s="74"/>
      <c r="BO844" s="74"/>
      <c r="BP844" s="74"/>
      <c r="BQ844" s="74"/>
      <c r="BR844" s="74"/>
      <c r="BS844" s="74"/>
      <c r="BT844" s="74"/>
      <c r="BU844" s="74"/>
      <c r="BV844" s="74"/>
      <c r="BW844" s="74"/>
      <c r="BX844" s="74"/>
      <c r="BY844" s="74"/>
      <c r="BZ844" s="74"/>
      <c r="CA844" s="74"/>
      <c r="CB844" s="74"/>
      <c r="CC844" s="74"/>
      <c r="CD844" s="74"/>
      <c r="CE844" s="74"/>
      <c r="CF844" s="74"/>
      <c r="CG844" s="74"/>
      <c r="CH844" s="74"/>
      <c r="CI844" s="74"/>
      <c r="CJ844" s="74"/>
      <c r="CK844" s="74"/>
      <c r="CL844" s="74"/>
      <c r="CM844" s="74"/>
      <c r="CN844" s="74"/>
      <c r="CO844" s="74"/>
      <c r="CP844" s="74"/>
      <c r="CQ844" s="74"/>
      <c r="CR844" s="74"/>
      <c r="CS844" s="74"/>
      <c r="CT844" s="74"/>
      <c r="CU844" s="74"/>
      <c r="CV844" s="74"/>
      <c r="CW844" s="74"/>
      <c r="CX844" s="74"/>
      <c r="CY844" s="74"/>
      <c r="CZ844" s="74"/>
      <c r="DA844" s="74"/>
      <c r="DB844" s="74"/>
      <c r="DC844" s="74"/>
      <c r="DD844" s="74"/>
      <c r="DE844" s="74"/>
      <c r="DF844" s="74"/>
      <c r="DG844" s="74"/>
      <c r="DH844" s="74"/>
      <c r="DI844" s="74"/>
      <c r="DJ844" s="74"/>
      <c r="DK844" s="74"/>
      <c r="DL844" s="74"/>
      <c r="DM844" s="74"/>
      <c r="DN844" s="74"/>
      <c r="DO844" s="74"/>
      <c r="DP844" s="74"/>
      <c r="DQ844" s="74"/>
      <c r="DR844" s="74"/>
      <c r="DS844" s="74"/>
      <c r="DT844" s="74"/>
      <c r="DU844" s="74"/>
      <c r="DV844" s="74"/>
      <c r="DW844" s="74"/>
      <c r="DX844" s="74"/>
      <c r="DY844" s="74"/>
      <c r="DZ844" s="74"/>
      <c r="EA844" s="74"/>
      <c r="EB844" s="74"/>
      <c r="EC844" s="74"/>
      <c r="ED844" s="74"/>
      <c r="EE844" s="74"/>
      <c r="EF844" s="74"/>
      <c r="EG844" s="74"/>
      <c r="EH844" s="74"/>
      <c r="EI844" s="74"/>
      <c r="EJ844" s="74"/>
      <c r="EK844" s="74"/>
      <c r="EL844" s="74"/>
      <c r="EM844" s="74"/>
      <c r="EN844" s="74"/>
      <c r="EO844" s="74"/>
      <c r="EP844" s="74"/>
      <c r="EQ844" s="74"/>
      <c r="ER844" s="74"/>
      <c r="ES844" s="74"/>
      <c r="ET844" s="74"/>
      <c r="EU844" s="74"/>
      <c r="EV844" s="74"/>
      <c r="EW844" s="74"/>
      <c r="EX844" s="74"/>
      <c r="EY844" s="74"/>
      <c r="EZ844" s="74"/>
      <c r="FA844" s="74"/>
      <c r="FB844" s="74"/>
      <c r="FC844" s="74"/>
      <c r="FD844" s="74"/>
      <c r="FE844" s="74"/>
      <c r="FF844" s="74"/>
      <c r="FG844" s="74"/>
      <c r="FH844" s="74"/>
      <c r="FI844" s="74"/>
      <c r="FJ844" s="74"/>
      <c r="FK844" s="74"/>
      <c r="FL844" s="74"/>
      <c r="FM844" s="74"/>
      <c r="FN844" s="74"/>
      <c r="FO844" s="74"/>
      <c r="FP844" s="74"/>
      <c r="FQ844" s="74"/>
      <c r="FR844" s="74"/>
      <c r="FS844" s="74"/>
      <c r="FT844" s="74"/>
      <c r="FU844" s="74"/>
      <c r="FV844" s="74"/>
      <c r="FW844" s="74"/>
      <c r="FX844" s="74"/>
      <c r="FY844" s="74"/>
      <c r="FZ844" s="74"/>
      <c r="GA844" s="74"/>
      <c r="GB844" s="74"/>
      <c r="GC844" s="74"/>
    </row>
    <row r="845" spans="4:185">
      <c r="D845" s="74"/>
      <c r="E845" s="74"/>
      <c r="F845" s="74"/>
      <c r="G845" s="74"/>
      <c r="H845" s="74"/>
      <c r="I845" s="74"/>
      <c r="J845" s="74"/>
      <c r="K845" s="74"/>
      <c r="L845" s="74"/>
      <c r="M845" s="74"/>
      <c r="N845" s="74"/>
      <c r="O845" s="74"/>
      <c r="P845" s="74"/>
      <c r="Q845" s="74"/>
      <c r="R845" s="74"/>
      <c r="S845" s="74"/>
      <c r="T845" s="74"/>
      <c r="U845" s="74"/>
      <c r="V845" s="74"/>
      <c r="W845" s="74"/>
      <c r="X845" s="74"/>
      <c r="Y845" s="74"/>
      <c r="Z845" s="74"/>
      <c r="AA845" s="74"/>
      <c r="AB845" s="74"/>
      <c r="AC845" s="74"/>
      <c r="AD845" s="74"/>
      <c r="AE845" s="74"/>
      <c r="AF845" s="74"/>
      <c r="AG845" s="74"/>
      <c r="AH845" s="74"/>
      <c r="AI845" s="74"/>
      <c r="AJ845" s="74"/>
      <c r="AK845" s="74"/>
      <c r="AL845" s="74"/>
      <c r="AM845" s="74"/>
      <c r="AN845" s="74"/>
      <c r="AO845" s="74"/>
      <c r="AP845" s="74"/>
      <c r="AQ845" s="74"/>
      <c r="AR845" s="74"/>
      <c r="AS845" s="74"/>
      <c r="AT845" s="74"/>
      <c r="AU845" s="74"/>
      <c r="AV845" s="74"/>
      <c r="AW845" s="74"/>
      <c r="AX845" s="74"/>
      <c r="AY845" s="74"/>
      <c r="AZ845" s="74"/>
      <c r="BA845" s="74"/>
      <c r="BB845" s="74"/>
      <c r="BC845" s="74"/>
      <c r="BD845" s="74"/>
      <c r="BE845" s="74"/>
      <c r="BF845" s="74"/>
      <c r="BG845" s="74"/>
      <c r="BH845" s="74"/>
      <c r="BI845" s="74"/>
      <c r="BJ845" s="74"/>
      <c r="BK845" s="74"/>
      <c r="BL845" s="74"/>
      <c r="BM845" s="74"/>
      <c r="BN845" s="74"/>
      <c r="BO845" s="74"/>
      <c r="BP845" s="74"/>
      <c r="BQ845" s="74"/>
      <c r="BR845" s="74"/>
      <c r="BS845" s="74"/>
      <c r="BT845" s="74"/>
      <c r="BU845" s="74"/>
      <c r="BV845" s="74"/>
      <c r="BW845" s="74"/>
      <c r="BX845" s="74"/>
      <c r="BY845" s="74"/>
      <c r="BZ845" s="74"/>
      <c r="CA845" s="74"/>
      <c r="CB845" s="74"/>
      <c r="CC845" s="74"/>
      <c r="CD845" s="74"/>
      <c r="CE845" s="74"/>
      <c r="CF845" s="74"/>
      <c r="CG845" s="74"/>
      <c r="CH845" s="74"/>
      <c r="CI845" s="74"/>
      <c r="CJ845" s="74"/>
      <c r="CK845" s="74"/>
      <c r="CL845" s="74"/>
      <c r="CM845" s="74"/>
      <c r="CN845" s="74"/>
      <c r="CO845" s="74"/>
      <c r="CP845" s="74"/>
      <c r="CQ845" s="74"/>
      <c r="CR845" s="74"/>
      <c r="CS845" s="74"/>
      <c r="CT845" s="74"/>
      <c r="CU845" s="74"/>
      <c r="CV845" s="74"/>
      <c r="CW845" s="74"/>
      <c r="CX845" s="74"/>
      <c r="CY845" s="74"/>
      <c r="CZ845" s="74"/>
      <c r="DA845" s="74"/>
      <c r="DB845" s="74"/>
      <c r="DC845" s="74"/>
      <c r="DD845" s="74"/>
      <c r="DE845" s="74"/>
      <c r="DF845" s="74"/>
      <c r="DG845" s="74"/>
      <c r="DH845" s="74"/>
      <c r="DI845" s="74"/>
      <c r="DJ845" s="74"/>
      <c r="DK845" s="74"/>
      <c r="DL845" s="74"/>
      <c r="DM845" s="74"/>
      <c r="DN845" s="74"/>
      <c r="DO845" s="74"/>
      <c r="DP845" s="74"/>
      <c r="DQ845" s="74"/>
      <c r="DR845" s="74"/>
      <c r="DS845" s="74"/>
      <c r="DT845" s="74"/>
      <c r="DU845" s="74"/>
      <c r="DV845" s="74"/>
      <c r="DW845" s="74"/>
      <c r="DX845" s="74"/>
      <c r="DY845" s="74"/>
      <c r="DZ845" s="74"/>
      <c r="EA845" s="74"/>
      <c r="EB845" s="74"/>
      <c r="EC845" s="74"/>
      <c r="ED845" s="74"/>
      <c r="EE845" s="74"/>
      <c r="EF845" s="74"/>
      <c r="EG845" s="74"/>
      <c r="EH845" s="74"/>
      <c r="EI845" s="74"/>
      <c r="EJ845" s="74"/>
      <c r="EK845" s="74"/>
      <c r="EL845" s="74"/>
      <c r="EM845" s="74"/>
      <c r="EN845" s="74"/>
      <c r="EO845" s="74"/>
      <c r="EP845" s="74"/>
      <c r="EQ845" s="74"/>
      <c r="ER845" s="74"/>
      <c r="ES845" s="74"/>
      <c r="ET845" s="74"/>
      <c r="EU845" s="74"/>
      <c r="EV845" s="74"/>
      <c r="EW845" s="74"/>
      <c r="EX845" s="74"/>
      <c r="EY845" s="74"/>
      <c r="EZ845" s="74"/>
      <c r="FA845" s="74"/>
      <c r="FB845" s="74"/>
      <c r="FC845" s="74"/>
      <c r="FD845" s="74"/>
      <c r="FE845" s="74"/>
      <c r="FF845" s="74"/>
      <c r="FG845" s="74"/>
      <c r="FH845" s="74"/>
      <c r="FI845" s="74"/>
      <c r="FJ845" s="74"/>
      <c r="FK845" s="74"/>
      <c r="FL845" s="74"/>
      <c r="FM845" s="74"/>
      <c r="FN845" s="74"/>
      <c r="FO845" s="74"/>
      <c r="FP845" s="74"/>
      <c r="FQ845" s="74"/>
      <c r="FR845" s="74"/>
      <c r="FS845" s="74"/>
      <c r="FT845" s="74"/>
      <c r="FU845" s="74"/>
      <c r="FV845" s="74"/>
      <c r="FW845" s="74"/>
      <c r="FX845" s="74"/>
      <c r="FY845" s="74"/>
      <c r="FZ845" s="74"/>
      <c r="GA845" s="74"/>
      <c r="GB845" s="74"/>
      <c r="GC845" s="74"/>
    </row>
    <row r="846" spans="4:185">
      <c r="D846" s="74"/>
      <c r="E846" s="74"/>
      <c r="F846" s="74"/>
      <c r="G846" s="74"/>
      <c r="H846" s="74"/>
      <c r="I846" s="74"/>
      <c r="J846" s="74"/>
      <c r="K846" s="74"/>
      <c r="L846" s="74"/>
      <c r="M846" s="74"/>
      <c r="N846" s="74"/>
      <c r="O846" s="74"/>
      <c r="P846" s="74"/>
      <c r="Q846" s="74"/>
      <c r="R846" s="74"/>
      <c r="S846" s="74"/>
      <c r="T846" s="74"/>
      <c r="U846" s="74"/>
      <c r="V846" s="74"/>
      <c r="W846" s="74"/>
      <c r="X846" s="74"/>
      <c r="Y846" s="74"/>
      <c r="Z846" s="74"/>
      <c r="AA846" s="74"/>
      <c r="AB846" s="74"/>
      <c r="AC846" s="74"/>
      <c r="AD846" s="74"/>
      <c r="AE846" s="74"/>
      <c r="AF846" s="74"/>
      <c r="AG846" s="74"/>
      <c r="AH846" s="74"/>
      <c r="AI846" s="74"/>
      <c r="AJ846" s="74"/>
      <c r="AK846" s="74"/>
      <c r="AL846" s="74"/>
      <c r="AM846" s="74"/>
      <c r="AN846" s="74"/>
      <c r="AO846" s="74"/>
      <c r="AP846" s="74"/>
      <c r="AQ846" s="74"/>
      <c r="AR846" s="74"/>
      <c r="AS846" s="74"/>
      <c r="AT846" s="74"/>
      <c r="AU846" s="74"/>
      <c r="AV846" s="74"/>
      <c r="AW846" s="74"/>
      <c r="AX846" s="74"/>
      <c r="AY846" s="74"/>
      <c r="AZ846" s="74"/>
      <c r="BA846" s="74"/>
      <c r="BB846" s="74"/>
      <c r="BC846" s="74"/>
      <c r="BD846" s="74"/>
      <c r="BE846" s="74"/>
      <c r="BF846" s="74"/>
      <c r="BG846" s="74"/>
      <c r="BH846" s="74"/>
      <c r="BI846" s="74"/>
      <c r="BJ846" s="74"/>
      <c r="BK846" s="74"/>
      <c r="BL846" s="74"/>
      <c r="BM846" s="74"/>
      <c r="BN846" s="74"/>
      <c r="BO846" s="74"/>
      <c r="BP846" s="74"/>
      <c r="BQ846" s="74"/>
      <c r="BR846" s="74"/>
      <c r="BS846" s="74"/>
      <c r="BT846" s="74"/>
      <c r="BU846" s="74"/>
      <c r="BV846" s="74"/>
      <c r="BW846" s="74"/>
      <c r="BX846" s="74"/>
      <c r="BY846" s="74"/>
      <c r="BZ846" s="74"/>
      <c r="CA846" s="74"/>
      <c r="CB846" s="74"/>
      <c r="CC846" s="74"/>
      <c r="CD846" s="74"/>
      <c r="CE846" s="74"/>
      <c r="CF846" s="74"/>
      <c r="CG846" s="74"/>
      <c r="CH846" s="74"/>
      <c r="CI846" s="74"/>
      <c r="CJ846" s="74"/>
      <c r="CK846" s="74"/>
      <c r="CL846" s="74"/>
      <c r="CM846" s="74"/>
      <c r="CN846" s="74"/>
      <c r="CO846" s="74"/>
      <c r="CP846" s="74"/>
      <c r="CQ846" s="74"/>
      <c r="CR846" s="74"/>
      <c r="CS846" s="74"/>
      <c r="CT846" s="74"/>
      <c r="CU846" s="74"/>
      <c r="CV846" s="74"/>
      <c r="CW846" s="74"/>
      <c r="CX846" s="74"/>
      <c r="CY846" s="74"/>
      <c r="CZ846" s="74"/>
      <c r="DA846" s="74"/>
      <c r="DB846" s="74"/>
      <c r="DC846" s="74"/>
      <c r="DD846" s="74"/>
      <c r="DE846" s="74"/>
      <c r="DF846" s="74"/>
      <c r="DG846" s="74"/>
      <c r="DH846" s="74"/>
      <c r="DI846" s="74"/>
      <c r="DJ846" s="74"/>
      <c r="DK846" s="74"/>
      <c r="DL846" s="74"/>
      <c r="DM846" s="74"/>
      <c r="DN846" s="74"/>
      <c r="DO846" s="74"/>
      <c r="DP846" s="74"/>
      <c r="DQ846" s="74"/>
      <c r="DR846" s="74"/>
      <c r="DS846" s="74"/>
      <c r="DT846" s="74"/>
      <c r="DU846" s="74"/>
      <c r="DV846" s="74"/>
      <c r="DW846" s="74"/>
      <c r="DX846" s="74"/>
      <c r="DY846" s="74"/>
      <c r="DZ846" s="74"/>
      <c r="EA846" s="74"/>
      <c r="EB846" s="74"/>
      <c r="EC846" s="74"/>
      <c r="ED846" s="74"/>
      <c r="EE846" s="74"/>
      <c r="EF846" s="74"/>
      <c r="EG846" s="74"/>
      <c r="EH846" s="74"/>
      <c r="EI846" s="74"/>
      <c r="EJ846" s="74"/>
      <c r="EK846" s="74"/>
      <c r="EL846" s="74"/>
      <c r="EM846" s="74"/>
      <c r="EN846" s="74"/>
      <c r="EO846" s="74"/>
      <c r="EP846" s="74"/>
      <c r="EQ846" s="74"/>
      <c r="ER846" s="74"/>
      <c r="ES846" s="74"/>
      <c r="ET846" s="74"/>
      <c r="EU846" s="74"/>
      <c r="EV846" s="74"/>
      <c r="EW846" s="74"/>
      <c r="EX846" s="74"/>
      <c r="EY846" s="74"/>
      <c r="EZ846" s="74"/>
      <c r="FA846" s="74"/>
      <c r="FB846" s="74"/>
      <c r="FC846" s="74"/>
      <c r="FD846" s="74"/>
      <c r="FE846" s="74"/>
      <c r="FF846" s="74"/>
      <c r="FG846" s="74"/>
      <c r="FH846" s="74"/>
      <c r="FI846" s="74"/>
      <c r="FJ846" s="74"/>
      <c r="FK846" s="74"/>
      <c r="FL846" s="74"/>
      <c r="FM846" s="74"/>
      <c r="FN846" s="74"/>
      <c r="FO846" s="74"/>
      <c r="FP846" s="74"/>
      <c r="FQ846" s="74"/>
      <c r="FR846" s="74"/>
      <c r="FS846" s="74"/>
      <c r="FT846" s="74"/>
      <c r="FU846" s="74"/>
      <c r="FV846" s="74"/>
      <c r="FW846" s="74"/>
      <c r="FX846" s="74"/>
      <c r="FY846" s="74"/>
      <c r="FZ846" s="74"/>
      <c r="GA846" s="74"/>
      <c r="GB846" s="74"/>
      <c r="GC846" s="74"/>
    </row>
    <row r="847" spans="4:185">
      <c r="D847" s="74"/>
      <c r="E847" s="74"/>
      <c r="F847" s="74"/>
      <c r="G847" s="74"/>
      <c r="H847" s="74"/>
      <c r="I847" s="74"/>
      <c r="J847" s="74"/>
      <c r="K847" s="74"/>
      <c r="L847" s="74"/>
      <c r="M847" s="74"/>
      <c r="N847" s="74"/>
      <c r="O847" s="74"/>
      <c r="P847" s="74"/>
      <c r="Q847" s="74"/>
      <c r="R847" s="74"/>
      <c r="S847" s="74"/>
      <c r="T847" s="74"/>
      <c r="U847" s="74"/>
      <c r="V847" s="74"/>
      <c r="W847" s="74"/>
      <c r="X847" s="74"/>
      <c r="Y847" s="74"/>
      <c r="Z847" s="74"/>
      <c r="AA847" s="74"/>
      <c r="AB847" s="74"/>
      <c r="AC847" s="74"/>
      <c r="AD847" s="74"/>
      <c r="AE847" s="74"/>
      <c r="AF847" s="74"/>
      <c r="AG847" s="74"/>
      <c r="AH847" s="74"/>
      <c r="AI847" s="74"/>
      <c r="AJ847" s="74"/>
      <c r="AK847" s="74"/>
      <c r="AL847" s="74"/>
      <c r="AM847" s="74"/>
      <c r="AN847" s="74"/>
      <c r="AO847" s="74"/>
      <c r="AP847" s="74"/>
      <c r="AQ847" s="74"/>
      <c r="AR847" s="74"/>
      <c r="AS847" s="74"/>
      <c r="AT847" s="74"/>
      <c r="AU847" s="74"/>
      <c r="AV847" s="74"/>
      <c r="AW847" s="74"/>
      <c r="AX847" s="74"/>
      <c r="AY847" s="74"/>
      <c r="AZ847" s="74"/>
      <c r="BA847" s="74"/>
      <c r="BB847" s="74"/>
      <c r="BC847" s="74"/>
      <c r="BD847" s="74"/>
      <c r="BE847" s="74"/>
      <c r="BF847" s="74"/>
      <c r="BG847" s="74"/>
      <c r="BH847" s="74"/>
      <c r="BI847" s="74"/>
      <c r="BJ847" s="74"/>
      <c r="BK847" s="74"/>
      <c r="BL847" s="74"/>
      <c r="BM847" s="74"/>
      <c r="BN847" s="74"/>
      <c r="BO847" s="74"/>
      <c r="BP847" s="74"/>
      <c r="BQ847" s="74"/>
      <c r="BR847" s="74"/>
      <c r="BS847" s="74"/>
      <c r="BT847" s="74"/>
      <c r="BU847" s="74"/>
      <c r="BV847" s="74"/>
      <c r="BW847" s="74"/>
      <c r="BX847" s="74"/>
      <c r="BY847" s="74"/>
      <c r="BZ847" s="74"/>
      <c r="CA847" s="74"/>
      <c r="CB847" s="74"/>
      <c r="CC847" s="74"/>
      <c r="CD847" s="74"/>
      <c r="CE847" s="74"/>
      <c r="CF847" s="74"/>
      <c r="CG847" s="74"/>
      <c r="CH847" s="74"/>
      <c r="CI847" s="74"/>
      <c r="CJ847" s="74"/>
      <c r="CK847" s="74"/>
      <c r="CL847" s="74"/>
      <c r="CM847" s="74"/>
      <c r="CN847" s="74"/>
      <c r="CO847" s="74"/>
      <c r="CP847" s="74"/>
      <c r="CQ847" s="74"/>
      <c r="CR847" s="74"/>
      <c r="CS847" s="74"/>
      <c r="CT847" s="74"/>
      <c r="CU847" s="74"/>
      <c r="CV847" s="74"/>
      <c r="CW847" s="74"/>
      <c r="CX847" s="74"/>
      <c r="CY847" s="74"/>
      <c r="CZ847" s="74"/>
      <c r="DA847" s="74"/>
      <c r="DB847" s="74"/>
      <c r="DC847" s="74"/>
      <c r="DD847" s="74"/>
      <c r="DE847" s="74"/>
      <c r="DF847" s="74"/>
      <c r="DG847" s="74"/>
      <c r="DH847" s="74"/>
      <c r="DI847" s="74"/>
      <c r="DJ847" s="74"/>
      <c r="DK847" s="74"/>
      <c r="DL847" s="74"/>
      <c r="DM847" s="74"/>
      <c r="DN847" s="74"/>
      <c r="DO847" s="74"/>
      <c r="DP847" s="74"/>
      <c r="DQ847" s="74"/>
      <c r="DR847" s="74"/>
      <c r="DS847" s="74"/>
      <c r="DT847" s="74"/>
      <c r="DU847" s="74"/>
      <c r="DV847" s="74"/>
      <c r="DW847" s="74"/>
      <c r="DX847" s="74"/>
      <c r="DY847" s="74"/>
      <c r="DZ847" s="74"/>
      <c r="EA847" s="74"/>
      <c r="EB847" s="74"/>
      <c r="EC847" s="74"/>
      <c r="ED847" s="74"/>
      <c r="EE847" s="74"/>
      <c r="EF847" s="74"/>
      <c r="EG847" s="74"/>
      <c r="EH847" s="74"/>
      <c r="EI847" s="74"/>
      <c r="EJ847" s="74"/>
      <c r="EK847" s="74"/>
      <c r="EL847" s="74"/>
      <c r="EM847" s="74"/>
      <c r="EN847" s="74"/>
      <c r="EO847" s="74"/>
      <c r="EP847" s="74"/>
      <c r="EQ847" s="74"/>
      <c r="ER847" s="74"/>
      <c r="ES847" s="74"/>
      <c r="ET847" s="74"/>
      <c r="EU847" s="74"/>
      <c r="EV847" s="74"/>
      <c r="EW847" s="74"/>
      <c r="EX847" s="74"/>
      <c r="EY847" s="74"/>
      <c r="EZ847" s="74"/>
      <c r="FA847" s="74"/>
      <c r="FB847" s="74"/>
      <c r="FC847" s="74"/>
      <c r="FD847" s="74"/>
      <c r="FE847" s="74"/>
      <c r="FF847" s="74"/>
      <c r="FG847" s="74"/>
      <c r="FH847" s="74"/>
      <c r="FI847" s="74"/>
      <c r="FJ847" s="74"/>
      <c r="FK847" s="74"/>
      <c r="FL847" s="74"/>
      <c r="FM847" s="74"/>
      <c r="FN847" s="74"/>
      <c r="FO847" s="74"/>
      <c r="FP847" s="74"/>
      <c r="FQ847" s="74"/>
      <c r="FR847" s="74"/>
      <c r="FS847" s="74"/>
      <c r="FT847" s="74"/>
      <c r="FU847" s="74"/>
      <c r="FV847" s="74"/>
      <c r="FW847" s="74"/>
      <c r="FX847" s="74"/>
      <c r="FY847" s="74"/>
      <c r="FZ847" s="74"/>
      <c r="GA847" s="74"/>
      <c r="GB847" s="74"/>
      <c r="GC847" s="74"/>
    </row>
    <row r="848" spans="4:185">
      <c r="D848" s="74"/>
      <c r="E848" s="74"/>
      <c r="F848" s="74"/>
      <c r="G848" s="74"/>
      <c r="H848" s="74"/>
      <c r="I848" s="74"/>
      <c r="J848" s="74"/>
      <c r="K848" s="74"/>
      <c r="L848" s="74"/>
      <c r="M848" s="74"/>
      <c r="N848" s="74"/>
      <c r="O848" s="74"/>
      <c r="P848" s="74"/>
      <c r="Q848" s="74"/>
      <c r="R848" s="74"/>
      <c r="S848" s="74"/>
      <c r="T848" s="74"/>
      <c r="U848" s="74"/>
      <c r="V848" s="74"/>
      <c r="W848" s="74"/>
      <c r="X848" s="74"/>
      <c r="Y848" s="74"/>
      <c r="Z848" s="74"/>
      <c r="AA848" s="74"/>
      <c r="AB848" s="74"/>
      <c r="AC848" s="74"/>
      <c r="AD848" s="74"/>
      <c r="AE848" s="74"/>
      <c r="AF848" s="74"/>
      <c r="AG848" s="74"/>
      <c r="AH848" s="74"/>
      <c r="AI848" s="74"/>
      <c r="AJ848" s="74"/>
      <c r="AK848" s="74"/>
      <c r="AL848" s="74"/>
      <c r="AM848" s="74"/>
      <c r="AN848" s="74"/>
      <c r="AO848" s="74"/>
      <c r="AP848" s="74"/>
      <c r="AQ848" s="74"/>
      <c r="AR848" s="74"/>
      <c r="AS848" s="74"/>
      <c r="AT848" s="74"/>
      <c r="AU848" s="74"/>
      <c r="AV848" s="74"/>
      <c r="AW848" s="74"/>
      <c r="AX848" s="74"/>
      <c r="AY848" s="74"/>
      <c r="AZ848" s="74"/>
      <c r="BA848" s="74"/>
      <c r="BB848" s="74"/>
      <c r="BC848" s="74"/>
      <c r="BD848" s="74"/>
      <c r="BE848" s="74"/>
      <c r="BF848" s="74"/>
      <c r="BG848" s="74"/>
      <c r="BH848" s="74"/>
      <c r="BI848" s="74"/>
      <c r="BJ848" s="74"/>
      <c r="BK848" s="74"/>
      <c r="BL848" s="74"/>
      <c r="BM848" s="74"/>
      <c r="BN848" s="74"/>
      <c r="BO848" s="74"/>
      <c r="BP848" s="74"/>
      <c r="BQ848" s="74"/>
      <c r="BR848" s="74"/>
      <c r="BS848" s="74"/>
      <c r="BT848" s="74"/>
      <c r="BU848" s="74"/>
      <c r="BV848" s="74"/>
      <c r="BW848" s="74"/>
      <c r="BX848" s="74"/>
      <c r="BY848" s="74"/>
      <c r="BZ848" s="74"/>
      <c r="CA848" s="74"/>
      <c r="CB848" s="74"/>
      <c r="CC848" s="74"/>
      <c r="CD848" s="74"/>
      <c r="CE848" s="74"/>
      <c r="CF848" s="74"/>
      <c r="CG848" s="74"/>
      <c r="CH848" s="74"/>
      <c r="CI848" s="74"/>
      <c r="CJ848" s="74"/>
      <c r="CK848" s="74"/>
      <c r="CL848" s="74"/>
      <c r="CM848" s="74"/>
      <c r="CN848" s="74"/>
      <c r="CO848" s="74"/>
      <c r="CP848" s="74"/>
      <c r="CQ848" s="74"/>
      <c r="CR848" s="74"/>
      <c r="CS848" s="74"/>
      <c r="CT848" s="74"/>
      <c r="CU848" s="74"/>
      <c r="CV848" s="74"/>
      <c r="CW848" s="74"/>
      <c r="CX848" s="74"/>
      <c r="CY848" s="74"/>
      <c r="CZ848" s="74"/>
      <c r="DA848" s="74"/>
      <c r="DB848" s="74"/>
      <c r="DC848" s="74"/>
      <c r="DD848" s="74"/>
      <c r="DE848" s="74"/>
      <c r="DF848" s="74"/>
      <c r="DG848" s="74"/>
      <c r="DH848" s="74"/>
      <c r="DI848" s="74"/>
      <c r="DJ848" s="74"/>
      <c r="DK848" s="74"/>
      <c r="DL848" s="74"/>
      <c r="DM848" s="74"/>
      <c r="DN848" s="74"/>
      <c r="DO848" s="74"/>
      <c r="DP848" s="74"/>
      <c r="DQ848" s="74"/>
      <c r="DR848" s="74"/>
      <c r="DS848" s="74"/>
      <c r="DT848" s="74"/>
      <c r="DU848" s="74"/>
      <c r="DV848" s="74"/>
      <c r="DW848" s="74"/>
      <c r="DX848" s="74"/>
      <c r="DY848" s="74"/>
      <c r="DZ848" s="74"/>
      <c r="EA848" s="74"/>
      <c r="EB848" s="74"/>
      <c r="EC848" s="74"/>
      <c r="ED848" s="74"/>
      <c r="EE848" s="74"/>
      <c r="EF848" s="74"/>
      <c r="EG848" s="74"/>
      <c r="EH848" s="74"/>
      <c r="EI848" s="74"/>
      <c r="EJ848" s="74"/>
      <c r="EK848" s="74"/>
      <c r="EL848" s="74"/>
      <c r="EM848" s="74"/>
      <c r="EN848" s="74"/>
      <c r="EO848" s="74"/>
      <c r="EP848" s="74"/>
      <c r="EQ848" s="74"/>
      <c r="ER848" s="74"/>
      <c r="ES848" s="74"/>
      <c r="ET848" s="74"/>
      <c r="EU848" s="74"/>
      <c r="EV848" s="74"/>
      <c r="EW848" s="74"/>
      <c r="EX848" s="74"/>
      <c r="EY848" s="74"/>
      <c r="EZ848" s="74"/>
      <c r="FA848" s="74"/>
      <c r="FB848" s="74"/>
      <c r="FC848" s="74"/>
      <c r="FD848" s="74"/>
      <c r="FE848" s="74"/>
      <c r="FF848" s="74"/>
      <c r="FG848" s="74"/>
      <c r="FH848" s="74"/>
      <c r="FI848" s="74"/>
      <c r="FJ848" s="74"/>
      <c r="FK848" s="74"/>
      <c r="FL848" s="74"/>
      <c r="FM848" s="74"/>
      <c r="FN848" s="74"/>
      <c r="FO848" s="74"/>
      <c r="FP848" s="74"/>
      <c r="FQ848" s="74"/>
      <c r="FR848" s="74"/>
      <c r="FS848" s="74"/>
      <c r="FT848" s="74"/>
      <c r="FU848" s="74"/>
      <c r="FV848" s="74"/>
      <c r="FW848" s="74"/>
      <c r="FX848" s="74"/>
      <c r="FY848" s="74"/>
      <c r="FZ848" s="74"/>
      <c r="GA848" s="74"/>
      <c r="GB848" s="74"/>
      <c r="GC848" s="74"/>
    </row>
    <row r="849" spans="4:185">
      <c r="D849" s="74"/>
      <c r="E849" s="74"/>
      <c r="F849" s="74"/>
      <c r="G849" s="74"/>
      <c r="H849" s="74"/>
      <c r="I849" s="74"/>
      <c r="J849" s="74"/>
      <c r="K849" s="74"/>
      <c r="L849" s="74"/>
      <c r="M849" s="74"/>
      <c r="N849" s="74"/>
      <c r="O849" s="74"/>
      <c r="P849" s="74"/>
      <c r="Q849" s="74"/>
      <c r="R849" s="74"/>
      <c r="S849" s="74"/>
      <c r="T849" s="74"/>
      <c r="U849" s="74"/>
      <c r="V849" s="74"/>
      <c r="W849" s="74"/>
      <c r="X849" s="74"/>
      <c r="Y849" s="74"/>
      <c r="Z849" s="74"/>
      <c r="AA849" s="74"/>
      <c r="AB849" s="74"/>
      <c r="AC849" s="74"/>
      <c r="AD849" s="74"/>
      <c r="AE849" s="74"/>
      <c r="AF849" s="74"/>
      <c r="AG849" s="74"/>
      <c r="AH849" s="74"/>
      <c r="AI849" s="74"/>
      <c r="AJ849" s="74"/>
      <c r="AK849" s="74"/>
      <c r="AL849" s="74"/>
      <c r="AM849" s="74"/>
      <c r="AN849" s="74"/>
      <c r="AO849" s="74"/>
      <c r="AP849" s="74"/>
      <c r="AQ849" s="74"/>
      <c r="AR849" s="74"/>
      <c r="AS849" s="74"/>
      <c r="AT849" s="74"/>
      <c r="AU849" s="74"/>
      <c r="AV849" s="74"/>
      <c r="AW849" s="74"/>
      <c r="AX849" s="74"/>
      <c r="AY849" s="74"/>
      <c r="AZ849" s="74"/>
      <c r="BA849" s="74"/>
      <c r="BB849" s="74"/>
      <c r="BC849" s="74"/>
      <c r="BD849" s="74"/>
      <c r="BE849" s="74"/>
      <c r="BF849" s="74"/>
      <c r="BG849" s="74"/>
      <c r="BH849" s="74"/>
      <c r="BI849" s="74"/>
      <c r="BJ849" s="74"/>
      <c r="BK849" s="74"/>
      <c r="BL849" s="74"/>
      <c r="BM849" s="74"/>
      <c r="BN849" s="74"/>
      <c r="BO849" s="74"/>
      <c r="BP849" s="74"/>
      <c r="BQ849" s="74"/>
      <c r="BR849" s="74"/>
      <c r="BS849" s="74"/>
      <c r="BT849" s="74"/>
      <c r="BU849" s="74"/>
      <c r="BV849" s="74"/>
      <c r="BW849" s="74"/>
      <c r="BX849" s="74"/>
      <c r="BY849" s="74"/>
      <c r="BZ849" s="74"/>
      <c r="CA849" s="74"/>
      <c r="CB849" s="74"/>
      <c r="CC849" s="74"/>
      <c r="CD849" s="74"/>
      <c r="CE849" s="74"/>
      <c r="CF849" s="74"/>
      <c r="CG849" s="74"/>
      <c r="CH849" s="74"/>
      <c r="CI849" s="74"/>
      <c r="CJ849" s="74"/>
      <c r="CK849" s="74"/>
      <c r="CL849" s="74"/>
      <c r="CM849" s="74"/>
      <c r="CN849" s="74"/>
      <c r="CO849" s="74"/>
      <c r="CP849" s="74"/>
      <c r="CQ849" s="74"/>
      <c r="CR849" s="74"/>
      <c r="CS849" s="74"/>
      <c r="CT849" s="74"/>
      <c r="CU849" s="74"/>
      <c r="CV849" s="74"/>
      <c r="CW849" s="74"/>
      <c r="CX849" s="74"/>
      <c r="CY849" s="74"/>
      <c r="CZ849" s="74"/>
      <c r="DA849" s="74"/>
      <c r="DB849" s="74"/>
      <c r="DC849" s="74"/>
      <c r="DD849" s="74"/>
      <c r="DE849" s="74"/>
      <c r="DF849" s="74"/>
      <c r="DG849" s="74"/>
      <c r="DH849" s="74"/>
      <c r="DI849" s="74"/>
      <c r="DJ849" s="74"/>
      <c r="DK849" s="74"/>
      <c r="DL849" s="74"/>
      <c r="DM849" s="74"/>
      <c r="DN849" s="74"/>
      <c r="DO849" s="74"/>
      <c r="DP849" s="74"/>
      <c r="DQ849" s="74"/>
      <c r="DR849" s="74"/>
      <c r="DS849" s="74"/>
      <c r="DT849" s="74"/>
      <c r="DU849" s="74"/>
      <c r="DV849" s="74"/>
      <c r="DW849" s="74"/>
      <c r="DX849" s="74"/>
      <c r="DY849" s="74"/>
      <c r="DZ849" s="74"/>
      <c r="EA849" s="74"/>
      <c r="EB849" s="74"/>
      <c r="EC849" s="74"/>
      <c r="ED849" s="74"/>
      <c r="EE849" s="74"/>
      <c r="EF849" s="74"/>
      <c r="EG849" s="74"/>
      <c r="EH849" s="74"/>
      <c r="EI849" s="74"/>
      <c r="EJ849" s="74"/>
      <c r="EK849" s="74"/>
      <c r="EL849" s="74"/>
      <c r="EM849" s="74"/>
      <c r="EN849" s="74"/>
      <c r="EO849" s="74"/>
      <c r="EP849" s="74"/>
      <c r="EQ849" s="74"/>
      <c r="ER849" s="74"/>
      <c r="ES849" s="74"/>
      <c r="ET849" s="74"/>
      <c r="EU849" s="74"/>
      <c r="EV849" s="74"/>
      <c r="EW849" s="74"/>
      <c r="EX849" s="74"/>
      <c r="EY849" s="74"/>
      <c r="EZ849" s="74"/>
      <c r="FA849" s="74"/>
      <c r="FB849" s="74"/>
      <c r="FC849" s="74"/>
      <c r="FD849" s="74"/>
      <c r="FE849" s="74"/>
      <c r="FF849" s="74"/>
      <c r="FG849" s="74"/>
      <c r="FH849" s="74"/>
      <c r="FI849" s="74"/>
      <c r="FJ849" s="74"/>
      <c r="FK849" s="74"/>
      <c r="FL849" s="74"/>
      <c r="FM849" s="74"/>
      <c r="FN849" s="74"/>
      <c r="FO849" s="74"/>
      <c r="FP849" s="74"/>
      <c r="FQ849" s="74"/>
      <c r="FR849" s="74"/>
      <c r="FS849" s="74"/>
      <c r="FT849" s="74"/>
      <c r="FU849" s="74"/>
      <c r="FV849" s="74"/>
      <c r="FW849" s="74"/>
      <c r="FX849" s="74"/>
      <c r="FY849" s="74"/>
      <c r="FZ849" s="74"/>
      <c r="GA849" s="74"/>
      <c r="GB849" s="74"/>
      <c r="GC849" s="74"/>
    </row>
    <row r="850" spans="4:185">
      <c r="D850" s="74"/>
      <c r="E850" s="74"/>
      <c r="F850" s="74"/>
      <c r="G850" s="74"/>
      <c r="H850" s="74"/>
      <c r="I850" s="74"/>
      <c r="J850" s="74"/>
      <c r="K850" s="74"/>
      <c r="L850" s="74"/>
      <c r="M850" s="74"/>
      <c r="N850" s="74"/>
      <c r="O850" s="74"/>
      <c r="P850" s="74"/>
      <c r="Q850" s="74"/>
      <c r="R850" s="74"/>
      <c r="S850" s="74"/>
      <c r="T850" s="74"/>
      <c r="U850" s="74"/>
      <c r="V850" s="74"/>
      <c r="W850" s="74"/>
      <c r="X850" s="74"/>
      <c r="Y850" s="74"/>
      <c r="Z850" s="74"/>
      <c r="AA850" s="74"/>
      <c r="AB850" s="74"/>
      <c r="AC850" s="74"/>
      <c r="AD850" s="74"/>
      <c r="AE850" s="74"/>
      <c r="AF850" s="74"/>
      <c r="AG850" s="74"/>
      <c r="AH850" s="74"/>
      <c r="AI850" s="74"/>
      <c r="AJ850" s="74"/>
      <c r="AK850" s="74"/>
      <c r="AL850" s="74"/>
      <c r="AM850" s="74"/>
      <c r="AN850" s="74"/>
      <c r="AO850" s="74"/>
      <c r="AP850" s="74"/>
      <c r="AQ850" s="74"/>
      <c r="AR850" s="74"/>
      <c r="AS850" s="74"/>
      <c r="AT850" s="74"/>
      <c r="AU850" s="74"/>
      <c r="AV850" s="74"/>
      <c r="AW850" s="74"/>
      <c r="AX850" s="74"/>
      <c r="AY850" s="74"/>
      <c r="AZ850" s="74"/>
      <c r="BA850" s="74"/>
      <c r="BB850" s="74"/>
      <c r="BC850" s="74"/>
      <c r="BD850" s="74"/>
      <c r="BE850" s="74"/>
      <c r="BF850" s="74"/>
      <c r="BG850" s="74"/>
      <c r="BH850" s="74"/>
      <c r="BI850" s="74"/>
      <c r="BJ850" s="74"/>
      <c r="BK850" s="74"/>
      <c r="BL850" s="74"/>
      <c r="BM850" s="74"/>
      <c r="BN850" s="74"/>
      <c r="BO850" s="74"/>
      <c r="BP850" s="74"/>
      <c r="BQ850" s="74"/>
      <c r="BR850" s="74"/>
      <c r="BS850" s="74"/>
      <c r="BT850" s="74"/>
      <c r="BU850" s="74"/>
      <c r="BV850" s="74"/>
      <c r="BW850" s="74"/>
      <c r="BX850" s="74"/>
      <c r="BY850" s="74"/>
      <c r="BZ850" s="74"/>
      <c r="CA850" s="74"/>
      <c r="CB850" s="74"/>
      <c r="CC850" s="74"/>
      <c r="CD850" s="74"/>
      <c r="CE850" s="74"/>
      <c r="CF850" s="74"/>
      <c r="CG850" s="74"/>
      <c r="CH850" s="74"/>
      <c r="CI850" s="74"/>
      <c r="CJ850" s="74"/>
      <c r="CK850" s="74"/>
      <c r="CL850" s="74"/>
      <c r="CM850" s="74"/>
      <c r="CN850" s="74"/>
      <c r="CO850" s="74"/>
      <c r="CP850" s="74"/>
      <c r="CQ850" s="74"/>
      <c r="CR850" s="74"/>
      <c r="CS850" s="74"/>
      <c r="CT850" s="74"/>
      <c r="CU850" s="74"/>
      <c r="CV850" s="74"/>
      <c r="CW850" s="74"/>
      <c r="CX850" s="74"/>
      <c r="CY850" s="74"/>
      <c r="CZ850" s="74"/>
      <c r="DA850" s="74"/>
      <c r="DB850" s="74"/>
      <c r="DC850" s="74"/>
      <c r="DD850" s="74"/>
      <c r="DE850" s="74"/>
      <c r="DF850" s="74"/>
      <c r="DG850" s="74"/>
      <c r="DH850" s="74"/>
      <c r="DI850" s="74"/>
      <c r="DJ850" s="74"/>
      <c r="DK850" s="74"/>
      <c r="DL850" s="74"/>
      <c r="DM850" s="74"/>
      <c r="DN850" s="74"/>
      <c r="DO850" s="74"/>
      <c r="DP850" s="74"/>
      <c r="DQ850" s="74"/>
      <c r="DR850" s="74"/>
      <c r="DS850" s="74"/>
      <c r="DT850" s="74"/>
      <c r="DU850" s="74"/>
      <c r="DV850" s="74"/>
      <c r="DW850" s="74"/>
      <c r="DX850" s="74"/>
      <c r="DY850" s="74"/>
      <c r="DZ850" s="74"/>
      <c r="EA850" s="74"/>
      <c r="EB850" s="74"/>
      <c r="EC850" s="74"/>
      <c r="ED850" s="74"/>
      <c r="EE850" s="74"/>
      <c r="EF850" s="74"/>
      <c r="EG850" s="74"/>
      <c r="EH850" s="74"/>
      <c r="EI850" s="74"/>
      <c r="EJ850" s="74"/>
      <c r="EK850" s="74"/>
      <c r="EL850" s="74"/>
      <c r="EM850" s="74"/>
      <c r="EN850" s="74"/>
      <c r="EO850" s="74"/>
      <c r="EP850" s="74"/>
      <c r="EQ850" s="74"/>
      <c r="ER850" s="74"/>
      <c r="ES850" s="74"/>
      <c r="ET850" s="74"/>
      <c r="EU850" s="74"/>
      <c r="EV850" s="74"/>
      <c r="EW850" s="74"/>
      <c r="EX850" s="74"/>
      <c r="EY850" s="74"/>
      <c r="EZ850" s="74"/>
      <c r="FA850" s="74"/>
      <c r="FB850" s="74"/>
      <c r="FC850" s="74"/>
      <c r="FD850" s="74"/>
      <c r="FE850" s="74"/>
      <c r="FF850" s="74"/>
      <c r="FG850" s="74"/>
      <c r="FH850" s="74"/>
      <c r="FI850" s="74"/>
      <c r="FJ850" s="74"/>
      <c r="FK850" s="74"/>
      <c r="FL850" s="74"/>
      <c r="FM850" s="74"/>
      <c r="FN850" s="74"/>
      <c r="FO850" s="74"/>
      <c r="FP850" s="74"/>
      <c r="FQ850" s="74"/>
      <c r="FR850" s="74"/>
      <c r="FS850" s="74"/>
      <c r="FT850" s="74"/>
      <c r="FU850" s="74"/>
      <c r="FV850" s="74"/>
      <c r="FW850" s="74"/>
      <c r="FX850" s="74"/>
      <c r="FY850" s="74"/>
      <c r="FZ850" s="74"/>
      <c r="GA850" s="74"/>
      <c r="GB850" s="74"/>
      <c r="GC850" s="74"/>
    </row>
    <row r="851" spans="4:185">
      <c r="D851" s="74"/>
      <c r="E851" s="74"/>
      <c r="F851" s="74"/>
      <c r="G851" s="74"/>
      <c r="H851" s="74"/>
      <c r="I851" s="74"/>
      <c r="J851" s="74"/>
      <c r="K851" s="74"/>
      <c r="L851" s="74"/>
      <c r="M851" s="74"/>
      <c r="N851" s="74"/>
      <c r="O851" s="74"/>
      <c r="P851" s="74"/>
      <c r="Q851" s="74"/>
      <c r="R851" s="74"/>
      <c r="S851" s="74"/>
      <c r="T851" s="74"/>
      <c r="U851" s="74"/>
      <c r="V851" s="74"/>
      <c r="W851" s="74"/>
      <c r="X851" s="74"/>
      <c r="Y851" s="74"/>
      <c r="Z851" s="74"/>
      <c r="AA851" s="74"/>
      <c r="AB851" s="74"/>
      <c r="AC851" s="74"/>
      <c r="AD851" s="74"/>
      <c r="AE851" s="74"/>
      <c r="AF851" s="74"/>
      <c r="AG851" s="74"/>
      <c r="AH851" s="74"/>
      <c r="AI851" s="74"/>
      <c r="AJ851" s="74"/>
      <c r="AK851" s="74"/>
      <c r="AL851" s="74"/>
      <c r="AM851" s="74"/>
      <c r="AN851" s="74"/>
      <c r="AO851" s="74"/>
      <c r="AP851" s="74"/>
      <c r="AQ851" s="74"/>
      <c r="AR851" s="74"/>
      <c r="AS851" s="74"/>
      <c r="AT851" s="74"/>
      <c r="AU851" s="74"/>
      <c r="AV851" s="74"/>
      <c r="AW851" s="74"/>
      <c r="AX851" s="74"/>
      <c r="AY851" s="74"/>
      <c r="AZ851" s="74"/>
      <c r="BA851" s="74"/>
      <c r="BB851" s="74"/>
      <c r="BC851" s="74"/>
      <c r="BD851" s="74"/>
      <c r="BE851" s="74"/>
      <c r="BF851" s="74"/>
      <c r="BG851" s="74"/>
      <c r="BH851" s="74"/>
      <c r="BI851" s="74"/>
      <c r="BJ851" s="74"/>
      <c r="BK851" s="74"/>
      <c r="BL851" s="74"/>
      <c r="BM851" s="74"/>
      <c r="BN851" s="74"/>
      <c r="BO851" s="74"/>
      <c r="BP851" s="74"/>
      <c r="BQ851" s="74"/>
      <c r="BR851" s="74"/>
      <c r="BS851" s="74"/>
      <c r="BT851" s="74"/>
      <c r="BU851" s="74"/>
      <c r="BV851" s="74"/>
      <c r="BW851" s="74"/>
      <c r="BX851" s="74"/>
      <c r="BY851" s="74"/>
      <c r="BZ851" s="74"/>
      <c r="CA851" s="74"/>
      <c r="CB851" s="74"/>
      <c r="CC851" s="74"/>
      <c r="CD851" s="74"/>
      <c r="CE851" s="74"/>
      <c r="CF851" s="74"/>
      <c r="CG851" s="74"/>
      <c r="CH851" s="74"/>
      <c r="CI851" s="74"/>
      <c r="CJ851" s="74"/>
      <c r="CK851" s="74"/>
      <c r="CL851" s="74"/>
      <c r="CM851" s="74"/>
      <c r="CN851" s="74"/>
      <c r="CO851" s="74"/>
      <c r="CP851" s="74"/>
      <c r="CQ851" s="74"/>
      <c r="CR851" s="74"/>
      <c r="CS851" s="74"/>
      <c r="CT851" s="74"/>
      <c r="CU851" s="74"/>
      <c r="CV851" s="74"/>
      <c r="CW851" s="74"/>
      <c r="CX851" s="74"/>
      <c r="CY851" s="74"/>
      <c r="CZ851" s="74"/>
      <c r="DA851" s="74"/>
      <c r="DB851" s="74"/>
      <c r="DC851" s="74"/>
      <c r="DD851" s="74"/>
      <c r="DE851" s="74"/>
      <c r="DF851" s="74"/>
      <c r="DG851" s="74"/>
      <c r="DH851" s="74"/>
      <c r="DI851" s="74"/>
      <c r="DJ851" s="74"/>
      <c r="DK851" s="74"/>
      <c r="DL851" s="74"/>
      <c r="DM851" s="74"/>
      <c r="DN851" s="74"/>
      <c r="DO851" s="74"/>
      <c r="DP851" s="74"/>
      <c r="DQ851" s="74"/>
      <c r="DR851" s="74"/>
      <c r="DS851" s="74"/>
      <c r="DT851" s="74"/>
      <c r="DU851" s="74"/>
      <c r="DV851" s="74"/>
      <c r="DW851" s="74"/>
      <c r="DX851" s="74"/>
      <c r="DY851" s="74"/>
      <c r="DZ851" s="74"/>
      <c r="EA851" s="74"/>
      <c r="EB851" s="74"/>
      <c r="EC851" s="74"/>
      <c r="ED851" s="74"/>
      <c r="EE851" s="74"/>
      <c r="EF851" s="74"/>
      <c r="EG851" s="74"/>
      <c r="EH851" s="74"/>
      <c r="EI851" s="74"/>
      <c r="EJ851" s="74"/>
      <c r="EK851" s="74"/>
      <c r="EL851" s="74"/>
      <c r="EM851" s="74"/>
      <c r="EN851" s="74"/>
      <c r="EO851" s="74"/>
      <c r="EP851" s="74"/>
      <c r="EQ851" s="74"/>
      <c r="ER851" s="74"/>
      <c r="ES851" s="74"/>
      <c r="ET851" s="74"/>
      <c r="EU851" s="74"/>
      <c r="EV851" s="74"/>
      <c r="EW851" s="74"/>
      <c r="EX851" s="74"/>
      <c r="EY851" s="74"/>
      <c r="EZ851" s="74"/>
      <c r="FA851" s="74"/>
      <c r="FB851" s="74"/>
      <c r="FC851" s="74"/>
      <c r="FD851" s="74"/>
      <c r="FE851" s="74"/>
      <c r="FF851" s="74"/>
      <c r="FG851" s="74"/>
      <c r="FH851" s="74"/>
      <c r="FI851" s="74"/>
      <c r="FJ851" s="74"/>
      <c r="FK851" s="74"/>
      <c r="FL851" s="74"/>
      <c r="FM851" s="74"/>
      <c r="FN851" s="74"/>
      <c r="FO851" s="74"/>
      <c r="FP851" s="74"/>
      <c r="FQ851" s="74"/>
      <c r="FR851" s="74"/>
      <c r="FS851" s="74"/>
      <c r="FT851" s="74"/>
      <c r="FU851" s="74"/>
      <c r="FV851" s="74"/>
      <c r="FW851" s="74"/>
      <c r="FX851" s="74"/>
      <c r="FY851" s="74"/>
      <c r="FZ851" s="74"/>
      <c r="GA851" s="74"/>
      <c r="GB851" s="74"/>
      <c r="GC851" s="74"/>
    </row>
    <row r="852" spans="4:185">
      <c r="D852" s="74"/>
      <c r="E852" s="74"/>
      <c r="F852" s="74"/>
      <c r="G852" s="74"/>
      <c r="H852" s="74"/>
      <c r="I852" s="74"/>
      <c r="J852" s="74"/>
      <c r="K852" s="74"/>
      <c r="L852" s="74"/>
      <c r="M852" s="74"/>
      <c r="N852" s="74"/>
      <c r="O852" s="74"/>
      <c r="P852" s="74"/>
      <c r="Q852" s="74"/>
      <c r="R852" s="74"/>
      <c r="S852" s="74"/>
      <c r="T852" s="74"/>
      <c r="U852" s="74"/>
      <c r="V852" s="74"/>
      <c r="W852" s="74"/>
      <c r="X852" s="74"/>
      <c r="Y852" s="74"/>
      <c r="Z852" s="74"/>
      <c r="AA852" s="74"/>
      <c r="AB852" s="74"/>
      <c r="AC852" s="74"/>
      <c r="AD852" s="74"/>
      <c r="AE852" s="74"/>
      <c r="AF852" s="74"/>
      <c r="AG852" s="74"/>
      <c r="AH852" s="74"/>
      <c r="AI852" s="74"/>
      <c r="AJ852" s="74"/>
      <c r="AK852" s="74"/>
      <c r="AL852" s="74"/>
      <c r="AM852" s="74"/>
      <c r="AN852" s="74"/>
      <c r="AO852" s="74"/>
      <c r="AP852" s="74"/>
      <c r="AQ852" s="74"/>
      <c r="AR852" s="74"/>
      <c r="AS852" s="74"/>
      <c r="AT852" s="74"/>
      <c r="AU852" s="74"/>
      <c r="AV852" s="74"/>
      <c r="AW852" s="74"/>
      <c r="AX852" s="74"/>
      <c r="AY852" s="74"/>
      <c r="AZ852" s="74"/>
      <c r="BA852" s="74"/>
      <c r="BB852" s="74"/>
      <c r="BC852" s="74"/>
      <c r="BD852" s="74"/>
      <c r="BE852" s="74"/>
      <c r="BF852" s="74"/>
      <c r="BG852" s="74"/>
      <c r="BH852" s="74"/>
      <c r="BI852" s="74"/>
      <c r="BJ852" s="74"/>
      <c r="BK852" s="74"/>
      <c r="BL852" s="74"/>
      <c r="BM852" s="74"/>
      <c r="BN852" s="74"/>
      <c r="BO852" s="74"/>
      <c r="BP852" s="74"/>
      <c r="BQ852" s="74"/>
      <c r="BR852" s="74"/>
      <c r="BS852" s="74"/>
      <c r="BT852" s="74"/>
      <c r="BU852" s="74"/>
      <c r="BV852" s="74"/>
      <c r="BW852" s="74"/>
      <c r="BX852" s="74"/>
      <c r="BY852" s="74"/>
      <c r="BZ852" s="74"/>
      <c r="CA852" s="74"/>
      <c r="CB852" s="74"/>
      <c r="CC852" s="74"/>
      <c r="CD852" s="74"/>
      <c r="CE852" s="74"/>
      <c r="CF852" s="74"/>
      <c r="CG852" s="74"/>
      <c r="CH852" s="74"/>
      <c r="CI852" s="74"/>
      <c r="CJ852" s="74"/>
      <c r="CK852" s="74"/>
      <c r="CL852" s="74"/>
      <c r="CM852" s="74"/>
      <c r="CN852" s="74"/>
      <c r="CO852" s="74"/>
      <c r="CP852" s="74"/>
      <c r="CQ852" s="74"/>
      <c r="CR852" s="74"/>
      <c r="CS852" s="74"/>
      <c r="CT852" s="74"/>
      <c r="CU852" s="74"/>
      <c r="CV852" s="74"/>
      <c r="CW852" s="74"/>
      <c r="CX852" s="74"/>
      <c r="CY852" s="74"/>
      <c r="CZ852" s="74"/>
      <c r="DA852" s="74"/>
      <c r="DB852" s="74"/>
      <c r="DC852" s="74"/>
      <c r="DD852" s="74"/>
      <c r="DE852" s="74"/>
      <c r="DF852" s="74"/>
      <c r="DG852" s="74"/>
      <c r="DH852" s="74"/>
      <c r="DI852" s="74"/>
      <c r="DJ852" s="74"/>
      <c r="DK852" s="74"/>
      <c r="DL852" s="74"/>
      <c r="DM852" s="74"/>
      <c r="DN852" s="74"/>
      <c r="DO852" s="74"/>
      <c r="DP852" s="74"/>
      <c r="DQ852" s="74"/>
      <c r="DR852" s="74"/>
      <c r="DS852" s="74"/>
      <c r="DT852" s="74"/>
      <c r="DU852" s="74"/>
      <c r="DV852" s="74"/>
      <c r="DW852" s="74"/>
      <c r="DX852" s="74"/>
      <c r="DY852" s="74"/>
      <c r="DZ852" s="74"/>
      <c r="EA852" s="74"/>
      <c r="EB852" s="74"/>
      <c r="EC852" s="74"/>
      <c r="ED852" s="74"/>
      <c r="EE852" s="74"/>
      <c r="EF852" s="74"/>
      <c r="EG852" s="74"/>
      <c r="EH852" s="74"/>
      <c r="EI852" s="74"/>
      <c r="EJ852" s="74"/>
      <c r="EK852" s="74"/>
      <c r="EL852" s="74"/>
      <c r="EM852" s="74"/>
      <c r="EN852" s="74"/>
      <c r="EO852" s="74"/>
      <c r="EP852" s="74"/>
      <c r="EQ852" s="74"/>
      <c r="ER852" s="74"/>
      <c r="ES852" s="74"/>
      <c r="ET852" s="74"/>
      <c r="EU852" s="74"/>
      <c r="EV852" s="74"/>
      <c r="EW852" s="74"/>
      <c r="EX852" s="74"/>
      <c r="EY852" s="74"/>
      <c r="EZ852" s="74"/>
      <c r="FA852" s="74"/>
      <c r="FB852" s="74"/>
      <c r="FC852" s="74"/>
      <c r="FD852" s="74"/>
      <c r="FE852" s="74"/>
      <c r="FF852" s="74"/>
      <c r="FG852" s="74"/>
      <c r="FH852" s="74"/>
      <c r="FI852" s="74"/>
      <c r="FJ852" s="74"/>
      <c r="FK852" s="74"/>
      <c r="FL852" s="74"/>
      <c r="FM852" s="74"/>
      <c r="FN852" s="74"/>
      <c r="FO852" s="74"/>
      <c r="FP852" s="74"/>
      <c r="FQ852" s="74"/>
      <c r="FR852" s="74"/>
      <c r="FS852" s="74"/>
      <c r="FT852" s="74"/>
      <c r="FU852" s="74"/>
      <c r="FV852" s="74"/>
      <c r="FW852" s="74"/>
      <c r="FX852" s="74"/>
      <c r="FY852" s="74"/>
      <c r="FZ852" s="74"/>
      <c r="GA852" s="74"/>
      <c r="GB852" s="74"/>
      <c r="GC852" s="74"/>
    </row>
    <row r="853" spans="4:185">
      <c r="D853" s="74"/>
      <c r="E853" s="74"/>
      <c r="F853" s="74"/>
      <c r="G853" s="74"/>
      <c r="H853" s="74"/>
      <c r="I853" s="74"/>
      <c r="J853" s="74"/>
      <c r="K853" s="74"/>
      <c r="L853" s="74"/>
      <c r="M853" s="74"/>
      <c r="N853" s="74"/>
      <c r="O853" s="74"/>
      <c r="P853" s="74"/>
      <c r="Q853" s="74"/>
      <c r="R853" s="74"/>
      <c r="S853" s="74"/>
      <c r="T853" s="74"/>
      <c r="U853" s="74"/>
      <c r="V853" s="74"/>
      <c r="W853" s="74"/>
      <c r="X853" s="74"/>
      <c r="Y853" s="74"/>
      <c r="Z853" s="74"/>
      <c r="AA853" s="74"/>
      <c r="AB853" s="74"/>
      <c r="AC853" s="74"/>
      <c r="AD853" s="74"/>
      <c r="AE853" s="74"/>
      <c r="AF853" s="74"/>
      <c r="AG853" s="74"/>
      <c r="AH853" s="74"/>
      <c r="AI853" s="74"/>
      <c r="AJ853" s="74"/>
      <c r="AK853" s="74"/>
      <c r="AL853" s="74"/>
      <c r="AM853" s="74"/>
      <c r="AN853" s="74"/>
      <c r="AO853" s="74"/>
      <c r="AP853" s="74"/>
      <c r="AQ853" s="74"/>
      <c r="AR853" s="74"/>
      <c r="AS853" s="74"/>
      <c r="AT853" s="74"/>
      <c r="AU853" s="74"/>
      <c r="AV853" s="74"/>
      <c r="AW853" s="74"/>
      <c r="AX853" s="74"/>
      <c r="AY853" s="74"/>
      <c r="AZ853" s="74"/>
      <c r="BA853" s="74"/>
      <c r="BB853" s="74"/>
      <c r="BC853" s="74"/>
      <c r="BD853" s="74"/>
      <c r="BE853" s="74"/>
      <c r="BF853" s="74"/>
      <c r="BG853" s="74"/>
      <c r="BH853" s="74"/>
      <c r="BI853" s="74"/>
      <c r="BJ853" s="74"/>
      <c r="BK853" s="74"/>
      <c r="BL853" s="74"/>
      <c r="BM853" s="74"/>
      <c r="BN853" s="74"/>
      <c r="BO853" s="74"/>
      <c r="BP853" s="74"/>
      <c r="BQ853" s="74"/>
      <c r="BR853" s="74"/>
      <c r="BS853" s="74"/>
      <c r="BT853" s="74"/>
      <c r="BU853" s="74"/>
      <c r="BV853" s="74"/>
      <c r="BW853" s="74"/>
      <c r="BX853" s="74"/>
      <c r="BY853" s="74"/>
      <c r="BZ853" s="74"/>
      <c r="CA853" s="74"/>
      <c r="CB853" s="74"/>
      <c r="CC853" s="74"/>
      <c r="CD853" s="74"/>
      <c r="CE853" s="74"/>
      <c r="CF853" s="74"/>
      <c r="CG853" s="74"/>
      <c r="CH853" s="74"/>
      <c r="CI853" s="74"/>
      <c r="CJ853" s="74"/>
      <c r="CK853" s="74"/>
      <c r="CL853" s="74"/>
      <c r="CM853" s="74"/>
      <c r="CN853" s="74"/>
      <c r="CO853" s="74"/>
      <c r="CP853" s="74"/>
      <c r="CQ853" s="74"/>
      <c r="CR853" s="74"/>
      <c r="CS853" s="74"/>
      <c r="CT853" s="74"/>
      <c r="CU853" s="74"/>
      <c r="CV853" s="74"/>
      <c r="CW853" s="74"/>
      <c r="CX853" s="74"/>
      <c r="CY853" s="74"/>
      <c r="CZ853" s="74"/>
      <c r="DA853" s="74"/>
      <c r="DB853" s="74"/>
      <c r="DC853" s="74"/>
      <c r="DD853" s="74"/>
      <c r="DE853" s="74"/>
      <c r="DF853" s="74"/>
      <c r="DG853" s="74"/>
      <c r="DH853" s="74"/>
      <c r="DI853" s="74"/>
      <c r="DJ853" s="74"/>
      <c r="DK853" s="74"/>
      <c r="DL853" s="74"/>
      <c r="DM853" s="74"/>
      <c r="DN853" s="74"/>
      <c r="DO853" s="74"/>
      <c r="DP853" s="74"/>
      <c r="DQ853" s="74"/>
      <c r="DR853" s="74"/>
      <c r="DS853" s="74"/>
      <c r="DT853" s="74"/>
      <c r="DU853" s="74"/>
      <c r="DV853" s="74"/>
      <c r="DW853" s="74"/>
      <c r="DX853" s="74"/>
      <c r="DY853" s="74"/>
      <c r="DZ853" s="74"/>
      <c r="EA853" s="74"/>
      <c r="EB853" s="74"/>
      <c r="EC853" s="74"/>
      <c r="ED853" s="74"/>
      <c r="EE853" s="74"/>
      <c r="EF853" s="74"/>
      <c r="EG853" s="74"/>
      <c r="EH853" s="74"/>
      <c r="EI853" s="74"/>
      <c r="EJ853" s="74"/>
      <c r="EK853" s="74"/>
      <c r="EL853" s="74"/>
      <c r="EM853" s="74"/>
      <c r="EN853" s="74"/>
      <c r="EO853" s="74"/>
      <c r="EP853" s="74"/>
      <c r="EQ853" s="74"/>
      <c r="ER853" s="74"/>
      <c r="ES853" s="74"/>
      <c r="ET853" s="74"/>
      <c r="EU853" s="74"/>
      <c r="EV853" s="74"/>
      <c r="EW853" s="74"/>
      <c r="EX853" s="74"/>
      <c r="EY853" s="74"/>
      <c r="EZ853" s="74"/>
      <c r="FA853" s="74"/>
      <c r="FB853" s="74"/>
      <c r="FC853" s="74"/>
      <c r="FD853" s="74"/>
      <c r="FE853" s="74"/>
      <c r="FF853" s="74"/>
      <c r="FG853" s="74"/>
      <c r="FH853" s="74"/>
      <c r="FI853" s="74"/>
      <c r="FJ853" s="74"/>
      <c r="FK853" s="74"/>
      <c r="FL853" s="74"/>
      <c r="FM853" s="74"/>
      <c r="FN853" s="74"/>
      <c r="FO853" s="74"/>
      <c r="FP853" s="74"/>
      <c r="FQ853" s="74"/>
      <c r="FR853" s="74"/>
      <c r="FS853" s="74"/>
      <c r="FT853" s="74"/>
      <c r="FU853" s="74"/>
      <c r="FV853" s="74"/>
      <c r="FW853" s="74"/>
      <c r="FX853" s="74"/>
      <c r="FY853" s="74"/>
      <c r="FZ853" s="74"/>
      <c r="GA853" s="74"/>
      <c r="GB853" s="74"/>
      <c r="GC853" s="74"/>
    </row>
    <row r="854" spans="4:185">
      <c r="D854" s="74"/>
      <c r="E854" s="74"/>
      <c r="F854" s="74"/>
      <c r="G854" s="74"/>
      <c r="H854" s="74"/>
      <c r="I854" s="74"/>
      <c r="J854" s="74"/>
      <c r="K854" s="74"/>
      <c r="L854" s="74"/>
      <c r="M854" s="74"/>
      <c r="N854" s="74"/>
      <c r="O854" s="74"/>
      <c r="P854" s="74"/>
      <c r="Q854" s="74"/>
      <c r="R854" s="74"/>
      <c r="S854" s="74"/>
      <c r="T854" s="74"/>
      <c r="U854" s="74"/>
      <c r="V854" s="74"/>
      <c r="W854" s="74"/>
      <c r="X854" s="74"/>
      <c r="Y854" s="74"/>
      <c r="Z854" s="74"/>
      <c r="AA854" s="74"/>
      <c r="AB854" s="74"/>
      <c r="AC854" s="74"/>
      <c r="AD854" s="74"/>
      <c r="AE854" s="74"/>
      <c r="AF854" s="74"/>
      <c r="AG854" s="74"/>
      <c r="AH854" s="74"/>
      <c r="AI854" s="74"/>
      <c r="AJ854" s="74"/>
      <c r="AK854" s="74"/>
      <c r="AL854" s="74"/>
      <c r="AM854" s="74"/>
      <c r="AN854" s="74"/>
      <c r="AO854" s="74"/>
      <c r="AP854" s="74"/>
      <c r="AQ854" s="74"/>
      <c r="AR854" s="74"/>
      <c r="AS854" s="74"/>
      <c r="AT854" s="74"/>
      <c r="AU854" s="74"/>
      <c r="AV854" s="74"/>
      <c r="AW854" s="74"/>
      <c r="AX854" s="74"/>
      <c r="AY854" s="74"/>
      <c r="AZ854" s="74"/>
      <c r="BA854" s="74"/>
      <c r="BB854" s="74"/>
      <c r="BC854" s="74"/>
      <c r="BD854" s="74"/>
      <c r="BE854" s="74"/>
      <c r="BF854" s="74"/>
      <c r="BG854" s="74"/>
      <c r="BH854" s="74"/>
      <c r="BI854" s="74"/>
      <c r="BJ854" s="74"/>
      <c r="BK854" s="74"/>
      <c r="BL854" s="74"/>
      <c r="BM854" s="74"/>
      <c r="BN854" s="74"/>
      <c r="BO854" s="74"/>
      <c r="BP854" s="74"/>
      <c r="BQ854" s="74"/>
      <c r="BR854" s="74"/>
      <c r="BS854" s="74"/>
      <c r="BT854" s="74"/>
      <c r="BU854" s="74"/>
      <c r="BV854" s="74"/>
      <c r="BW854" s="74"/>
      <c r="BX854" s="74"/>
      <c r="BY854" s="74"/>
      <c r="BZ854" s="74"/>
      <c r="CA854" s="74"/>
      <c r="CB854" s="74"/>
      <c r="CC854" s="74"/>
      <c r="CD854" s="74"/>
      <c r="CE854" s="74"/>
      <c r="CF854" s="74"/>
      <c r="CG854" s="74"/>
      <c r="CH854" s="74"/>
      <c r="CI854" s="74"/>
      <c r="CJ854" s="74"/>
      <c r="CK854" s="74"/>
      <c r="CL854" s="74"/>
      <c r="CM854" s="74"/>
      <c r="CN854" s="74"/>
      <c r="CO854" s="74"/>
      <c r="CP854" s="74"/>
      <c r="CQ854" s="74"/>
      <c r="CR854" s="74"/>
      <c r="CS854" s="74"/>
      <c r="CT854" s="74"/>
      <c r="CU854" s="74"/>
      <c r="CV854" s="74"/>
      <c r="CW854" s="74"/>
      <c r="CX854" s="74"/>
      <c r="CY854" s="74"/>
      <c r="CZ854" s="74"/>
      <c r="DA854" s="74"/>
      <c r="DB854" s="74"/>
      <c r="DC854" s="74"/>
      <c r="DD854" s="74"/>
      <c r="DE854" s="74"/>
      <c r="DF854" s="74"/>
      <c r="DG854" s="74"/>
      <c r="DH854" s="74"/>
      <c r="DI854" s="74"/>
      <c r="DJ854" s="74"/>
      <c r="DK854" s="74"/>
      <c r="DL854" s="74"/>
      <c r="DM854" s="74"/>
      <c r="DN854" s="74"/>
      <c r="DO854" s="74"/>
      <c r="DP854" s="74"/>
      <c r="DQ854" s="74"/>
      <c r="DR854" s="74"/>
      <c r="DS854" s="74"/>
      <c r="DT854" s="74"/>
      <c r="DU854" s="74"/>
      <c r="DV854" s="74"/>
      <c r="DW854" s="74"/>
      <c r="DX854" s="74"/>
      <c r="DY854" s="74"/>
      <c r="DZ854" s="74"/>
      <c r="EA854" s="74"/>
      <c r="EB854" s="74"/>
      <c r="EC854" s="74"/>
      <c r="ED854" s="74"/>
      <c r="EE854" s="74"/>
      <c r="EF854" s="74"/>
      <c r="EG854" s="74"/>
      <c r="EH854" s="74"/>
      <c r="EI854" s="74"/>
      <c r="EJ854" s="74"/>
      <c r="EK854" s="74"/>
      <c r="EL854" s="74"/>
      <c r="EM854" s="74"/>
      <c r="EN854" s="74"/>
      <c r="EO854" s="74"/>
      <c r="EP854" s="74"/>
      <c r="EQ854" s="74"/>
      <c r="ER854" s="74"/>
      <c r="ES854" s="74"/>
      <c r="ET854" s="74"/>
      <c r="EU854" s="74"/>
      <c r="EV854" s="74"/>
      <c r="EW854" s="74"/>
      <c r="EX854" s="74"/>
      <c r="EY854" s="74"/>
      <c r="EZ854" s="74"/>
      <c r="FA854" s="74"/>
      <c r="FB854" s="74"/>
      <c r="FC854" s="74"/>
      <c r="FD854" s="74"/>
      <c r="FE854" s="74"/>
      <c r="FF854" s="74"/>
      <c r="FG854" s="74"/>
      <c r="FH854" s="74"/>
      <c r="FI854" s="74"/>
      <c r="FJ854" s="74"/>
      <c r="FK854" s="74"/>
      <c r="FL854" s="74"/>
      <c r="FM854" s="74"/>
      <c r="FN854" s="74"/>
      <c r="FO854" s="74"/>
      <c r="FP854" s="74"/>
      <c r="FQ854" s="74"/>
      <c r="FR854" s="74"/>
      <c r="FS854" s="74"/>
      <c r="FT854" s="74"/>
      <c r="FU854" s="74"/>
      <c r="FV854" s="74"/>
      <c r="FW854" s="74"/>
      <c r="FX854" s="74"/>
      <c r="FY854" s="74"/>
      <c r="FZ854" s="74"/>
      <c r="GA854" s="74"/>
      <c r="GB854" s="74"/>
      <c r="GC854" s="74"/>
    </row>
    <row r="855" spans="4:185">
      <c r="D855" s="74"/>
      <c r="E855" s="74"/>
      <c r="F855" s="74"/>
      <c r="G855" s="74"/>
      <c r="H855" s="74"/>
      <c r="I855" s="74"/>
      <c r="J855" s="74"/>
      <c r="K855" s="74"/>
      <c r="L855" s="74"/>
      <c r="M855" s="74"/>
      <c r="N855" s="74"/>
      <c r="O855" s="74"/>
      <c r="P855" s="74"/>
      <c r="Q855" s="74"/>
      <c r="R855" s="74"/>
      <c r="S855" s="74"/>
      <c r="T855" s="74"/>
      <c r="U855" s="74"/>
      <c r="V855" s="74"/>
      <c r="W855" s="74"/>
      <c r="X855" s="74"/>
      <c r="Y855" s="74"/>
      <c r="Z855" s="74"/>
      <c r="AA855" s="74"/>
      <c r="AB855" s="74"/>
      <c r="AC855" s="74"/>
      <c r="AD855" s="74"/>
      <c r="AE855" s="74"/>
      <c r="AF855" s="74"/>
      <c r="AG855" s="74"/>
      <c r="AH855" s="74"/>
      <c r="AI855" s="74"/>
      <c r="AJ855" s="74"/>
      <c r="AK855" s="74"/>
      <c r="AL855" s="74"/>
      <c r="AM855" s="74"/>
      <c r="AN855" s="74"/>
      <c r="AO855" s="74"/>
      <c r="AP855" s="74"/>
      <c r="AQ855" s="74"/>
      <c r="AR855" s="74"/>
      <c r="AS855" s="74"/>
      <c r="AT855" s="74"/>
      <c r="AU855" s="74"/>
      <c r="AV855" s="74"/>
      <c r="AW855" s="74"/>
      <c r="AX855" s="74"/>
      <c r="AY855" s="74"/>
      <c r="AZ855" s="74"/>
      <c r="BA855" s="74"/>
      <c r="BB855" s="74"/>
      <c r="BC855" s="74"/>
      <c r="BD855" s="74"/>
      <c r="BE855" s="74"/>
      <c r="BF855" s="74"/>
      <c r="BG855" s="74"/>
      <c r="BH855" s="74"/>
      <c r="BI855" s="74"/>
      <c r="BJ855" s="74"/>
      <c r="BK855" s="74"/>
      <c r="BL855" s="74"/>
      <c r="BM855" s="74"/>
      <c r="BN855" s="74"/>
      <c r="BO855" s="74"/>
      <c r="BP855" s="74"/>
      <c r="BQ855" s="74"/>
      <c r="BR855" s="74"/>
      <c r="BS855" s="74"/>
      <c r="BT855" s="74"/>
      <c r="BU855" s="74"/>
      <c r="BV855" s="74"/>
      <c r="BW855" s="74"/>
      <c r="BX855" s="74"/>
      <c r="BY855" s="74"/>
      <c r="BZ855" s="74"/>
      <c r="CA855" s="74"/>
      <c r="CB855" s="74"/>
      <c r="CC855" s="74"/>
      <c r="CD855" s="74"/>
      <c r="CE855" s="74"/>
      <c r="CF855" s="74"/>
      <c r="CG855" s="74"/>
      <c r="CH855" s="74"/>
      <c r="CI855" s="74"/>
      <c r="CJ855" s="74"/>
      <c r="CK855" s="74"/>
      <c r="CL855" s="74"/>
      <c r="CM855" s="74"/>
      <c r="CN855" s="74"/>
      <c r="CO855" s="74"/>
      <c r="CP855" s="74"/>
      <c r="CQ855" s="74"/>
      <c r="CR855" s="74"/>
      <c r="CS855" s="74"/>
      <c r="CT855" s="74"/>
      <c r="CU855" s="74"/>
      <c r="CV855" s="74"/>
      <c r="CW855" s="74"/>
      <c r="CX855" s="74"/>
      <c r="CY855" s="74"/>
      <c r="CZ855" s="74"/>
      <c r="DA855" s="74"/>
      <c r="DB855" s="74"/>
      <c r="DC855" s="74"/>
      <c r="DD855" s="74"/>
      <c r="DE855" s="74"/>
      <c r="DF855" s="74"/>
      <c r="DG855" s="74"/>
      <c r="DH855" s="74"/>
      <c r="DI855" s="74"/>
      <c r="DJ855" s="74"/>
      <c r="DK855" s="74"/>
      <c r="DL855" s="74"/>
      <c r="DM855" s="74"/>
      <c r="DN855" s="74"/>
      <c r="DO855" s="74"/>
      <c r="DP855" s="74"/>
      <c r="DQ855" s="74"/>
      <c r="DR855" s="74"/>
      <c r="DS855" s="74"/>
      <c r="DT855" s="74"/>
      <c r="DU855" s="74"/>
      <c r="DV855" s="74"/>
      <c r="DW855" s="74"/>
      <c r="DX855" s="74"/>
      <c r="DY855" s="74"/>
      <c r="DZ855" s="74"/>
      <c r="EA855" s="74"/>
      <c r="EB855" s="74"/>
      <c r="EC855" s="74"/>
      <c r="ED855" s="74"/>
      <c r="EE855" s="74"/>
      <c r="EF855" s="74"/>
      <c r="EG855" s="74"/>
      <c r="EH855" s="74"/>
      <c r="EI855" s="74"/>
      <c r="EJ855" s="74"/>
      <c r="EK855" s="74"/>
      <c r="EL855" s="74"/>
      <c r="EM855" s="74"/>
      <c r="EN855" s="74"/>
      <c r="EO855" s="74"/>
      <c r="EP855" s="74"/>
      <c r="EQ855" s="74"/>
      <c r="ER855" s="74"/>
      <c r="ES855" s="74"/>
      <c r="ET855" s="74"/>
      <c r="EU855" s="74"/>
      <c r="EV855" s="74"/>
      <c r="EW855" s="74"/>
      <c r="EX855" s="74"/>
      <c r="EY855" s="74"/>
      <c r="EZ855" s="74"/>
      <c r="FA855" s="74"/>
      <c r="FB855" s="74"/>
      <c r="FC855" s="74"/>
      <c r="FD855" s="74"/>
      <c r="FE855" s="74"/>
      <c r="FF855" s="74"/>
      <c r="FG855" s="74"/>
      <c r="FH855" s="74"/>
      <c r="FI855" s="74"/>
      <c r="FJ855" s="74"/>
      <c r="FK855" s="74"/>
      <c r="FL855" s="74"/>
      <c r="FM855" s="74"/>
      <c r="FN855" s="74"/>
      <c r="FO855" s="74"/>
      <c r="FP855" s="74"/>
      <c r="FQ855" s="74"/>
      <c r="FR855" s="74"/>
      <c r="FS855" s="74"/>
      <c r="FT855" s="74"/>
      <c r="FU855" s="74"/>
      <c r="FV855" s="74"/>
      <c r="FW855" s="74"/>
      <c r="FX855" s="74"/>
      <c r="FY855" s="74"/>
      <c r="FZ855" s="74"/>
      <c r="GA855" s="74"/>
      <c r="GB855" s="74"/>
      <c r="GC855" s="74"/>
    </row>
    <row r="856" spans="4:185">
      <c r="D856" s="74"/>
      <c r="E856" s="74"/>
      <c r="F856" s="74"/>
      <c r="G856" s="74"/>
      <c r="H856" s="74"/>
      <c r="I856" s="74"/>
      <c r="J856" s="74"/>
      <c r="K856" s="74"/>
      <c r="L856" s="74"/>
      <c r="M856" s="74"/>
      <c r="N856" s="74"/>
      <c r="O856" s="74"/>
      <c r="P856" s="74"/>
      <c r="Q856" s="74"/>
      <c r="R856" s="74"/>
      <c r="S856" s="74"/>
      <c r="T856" s="74"/>
      <c r="U856" s="74"/>
      <c r="V856" s="74"/>
      <c r="W856" s="74"/>
      <c r="X856" s="74"/>
      <c r="Y856" s="74"/>
      <c r="Z856" s="74"/>
      <c r="AA856" s="74"/>
      <c r="AB856" s="74"/>
      <c r="AC856" s="74"/>
      <c r="AD856" s="74"/>
      <c r="AE856" s="74"/>
      <c r="AF856" s="74"/>
      <c r="AG856" s="74"/>
      <c r="AH856" s="74"/>
      <c r="AI856" s="74"/>
      <c r="AJ856" s="74"/>
      <c r="AK856" s="74"/>
      <c r="AL856" s="74"/>
      <c r="AM856" s="74"/>
      <c r="AN856" s="74"/>
      <c r="AO856" s="74"/>
      <c r="AP856" s="74"/>
      <c r="AQ856" s="74"/>
      <c r="AR856" s="74"/>
      <c r="AS856" s="74"/>
      <c r="AT856" s="74"/>
      <c r="AU856" s="74"/>
      <c r="AV856" s="74"/>
      <c r="AW856" s="74"/>
      <c r="AX856" s="74"/>
      <c r="AY856" s="74"/>
      <c r="AZ856" s="74"/>
      <c r="BA856" s="74"/>
      <c r="BB856" s="74"/>
      <c r="BC856" s="74"/>
      <c r="BD856" s="74"/>
      <c r="BE856" s="74"/>
      <c r="BF856" s="74"/>
      <c r="BG856" s="74"/>
      <c r="BH856" s="74"/>
      <c r="BI856" s="74"/>
      <c r="BJ856" s="74"/>
      <c r="BK856" s="74"/>
      <c r="BL856" s="74"/>
      <c r="BM856" s="74"/>
      <c r="BN856" s="74"/>
      <c r="BO856" s="74"/>
      <c r="BP856" s="74"/>
      <c r="BQ856" s="74"/>
      <c r="BR856" s="74"/>
      <c r="BS856" s="74"/>
      <c r="BT856" s="74"/>
      <c r="BU856" s="74"/>
      <c r="BV856" s="74"/>
      <c r="BW856" s="74"/>
      <c r="BX856" s="74"/>
      <c r="BY856" s="74"/>
      <c r="BZ856" s="74"/>
      <c r="CA856" s="74"/>
      <c r="CB856" s="74"/>
      <c r="CC856" s="74"/>
      <c r="CD856" s="74"/>
      <c r="CE856" s="74"/>
      <c r="CF856" s="74"/>
      <c r="CG856" s="74"/>
      <c r="CH856" s="74"/>
      <c r="CI856" s="74"/>
      <c r="CJ856" s="74"/>
      <c r="CK856" s="74"/>
      <c r="CL856" s="74"/>
      <c r="CM856" s="74"/>
      <c r="CN856" s="74"/>
      <c r="CO856" s="74"/>
      <c r="CP856" s="74"/>
      <c r="CQ856" s="74"/>
      <c r="CR856" s="74"/>
      <c r="CS856" s="74"/>
      <c r="CT856" s="74"/>
      <c r="CU856" s="74"/>
      <c r="CV856" s="74"/>
      <c r="CW856" s="74"/>
      <c r="CX856" s="74"/>
      <c r="CY856" s="74"/>
      <c r="CZ856" s="74"/>
      <c r="DA856" s="74"/>
      <c r="DB856" s="74"/>
      <c r="DC856" s="74"/>
      <c r="DD856" s="74"/>
      <c r="DE856" s="74"/>
      <c r="DF856" s="74"/>
      <c r="DG856" s="74"/>
      <c r="DH856" s="74"/>
      <c r="DI856" s="74"/>
      <c r="DJ856" s="74"/>
      <c r="DK856" s="74"/>
      <c r="DL856" s="74"/>
      <c r="DM856" s="74"/>
      <c r="DN856" s="74"/>
      <c r="DO856" s="74"/>
      <c r="DP856" s="74"/>
      <c r="DQ856" s="74"/>
      <c r="DR856" s="74"/>
      <c r="DS856" s="74"/>
      <c r="DT856" s="74"/>
      <c r="DU856" s="74"/>
      <c r="DV856" s="74"/>
      <c r="DW856" s="74"/>
      <c r="DX856" s="74"/>
      <c r="DY856" s="74"/>
      <c r="DZ856" s="74"/>
      <c r="EA856" s="74"/>
      <c r="EB856" s="74"/>
      <c r="EC856" s="74"/>
      <c r="ED856" s="74"/>
      <c r="EE856" s="74"/>
      <c r="EF856" s="74"/>
      <c r="EG856" s="74"/>
      <c r="EH856" s="74"/>
      <c r="EI856" s="74"/>
      <c r="EJ856" s="74"/>
      <c r="EK856" s="74"/>
      <c r="EL856" s="74"/>
      <c r="EM856" s="74"/>
      <c r="EN856" s="74"/>
      <c r="EO856" s="74"/>
      <c r="EP856" s="74"/>
      <c r="EQ856" s="74"/>
      <c r="ER856" s="74"/>
      <c r="ES856" s="74"/>
      <c r="ET856" s="74"/>
      <c r="EU856" s="74"/>
      <c r="EV856" s="74"/>
      <c r="EW856" s="74"/>
      <c r="EX856" s="74"/>
      <c r="EY856" s="74"/>
      <c r="EZ856" s="74"/>
      <c r="FA856" s="74"/>
      <c r="FB856" s="74"/>
      <c r="FC856" s="74"/>
      <c r="FD856" s="74"/>
      <c r="FE856" s="74"/>
      <c r="FF856" s="74"/>
      <c r="FG856" s="74"/>
      <c r="FH856" s="74"/>
      <c r="FI856" s="74"/>
      <c r="FJ856" s="74"/>
      <c r="FK856" s="74"/>
      <c r="FL856" s="74"/>
      <c r="FM856" s="74"/>
      <c r="FN856" s="74"/>
      <c r="FO856" s="74"/>
      <c r="FP856" s="74"/>
      <c r="FQ856" s="74"/>
      <c r="FR856" s="74"/>
      <c r="FS856" s="74"/>
      <c r="FT856" s="74"/>
      <c r="FU856" s="74"/>
      <c r="FV856" s="74"/>
      <c r="FW856" s="74"/>
      <c r="FX856" s="74"/>
      <c r="FY856" s="74"/>
      <c r="FZ856" s="74"/>
      <c r="GA856" s="74"/>
      <c r="GB856" s="74"/>
      <c r="GC856" s="74"/>
    </row>
    <row r="857" spans="4:185">
      <c r="D857" s="74"/>
      <c r="E857" s="74"/>
      <c r="F857" s="74"/>
      <c r="G857" s="74"/>
      <c r="H857" s="74"/>
      <c r="I857" s="74"/>
      <c r="J857" s="74"/>
      <c r="K857" s="74"/>
      <c r="L857" s="74"/>
      <c r="M857" s="74"/>
      <c r="N857" s="74"/>
      <c r="O857" s="74"/>
      <c r="P857" s="74"/>
      <c r="Q857" s="74"/>
      <c r="R857" s="74"/>
      <c r="S857" s="74"/>
      <c r="T857" s="74"/>
      <c r="U857" s="74"/>
      <c r="V857" s="74"/>
      <c r="W857" s="74"/>
      <c r="X857" s="74"/>
      <c r="Y857" s="74"/>
      <c r="Z857" s="74"/>
      <c r="AA857" s="74"/>
      <c r="AB857" s="74"/>
      <c r="AC857" s="74"/>
      <c r="AD857" s="74"/>
      <c r="AE857" s="74"/>
      <c r="AF857" s="74"/>
      <c r="AG857" s="74"/>
      <c r="AH857" s="74"/>
      <c r="AI857" s="74"/>
      <c r="AJ857" s="74"/>
      <c r="AK857" s="74"/>
      <c r="AL857" s="74"/>
      <c r="AM857" s="74"/>
      <c r="AN857" s="74"/>
      <c r="AO857" s="74"/>
      <c r="AP857" s="74"/>
      <c r="AQ857" s="74"/>
      <c r="AR857" s="74"/>
      <c r="AS857" s="74"/>
      <c r="AT857" s="74"/>
      <c r="AU857" s="74"/>
      <c r="AV857" s="74"/>
      <c r="AW857" s="74"/>
      <c r="AX857" s="74"/>
      <c r="AY857" s="74"/>
      <c r="AZ857" s="74"/>
      <c r="BA857" s="74"/>
      <c r="BB857" s="74"/>
      <c r="BC857" s="74"/>
      <c r="BD857" s="74"/>
      <c r="BE857" s="74"/>
      <c r="BF857" s="74"/>
      <c r="BG857" s="74"/>
      <c r="BH857" s="74"/>
      <c r="BI857" s="74"/>
      <c r="BJ857" s="74"/>
      <c r="BK857" s="74"/>
      <c r="BL857" s="74"/>
      <c r="BM857" s="74"/>
      <c r="BN857" s="74"/>
      <c r="BO857" s="74"/>
      <c r="BP857" s="74"/>
      <c r="BQ857" s="74"/>
      <c r="BR857" s="74"/>
      <c r="BS857" s="74"/>
      <c r="BT857" s="74"/>
      <c r="BU857" s="74"/>
      <c r="BV857" s="74"/>
      <c r="BW857" s="74"/>
      <c r="BX857" s="74"/>
      <c r="BY857" s="74"/>
      <c r="BZ857" s="74"/>
      <c r="CA857" s="74"/>
      <c r="CB857" s="74"/>
      <c r="CC857" s="74"/>
      <c r="CD857" s="74"/>
      <c r="CE857" s="74"/>
      <c r="CF857" s="74"/>
      <c r="CG857" s="74"/>
      <c r="CH857" s="74"/>
      <c r="CI857" s="74"/>
      <c r="CJ857" s="74"/>
      <c r="CK857" s="74"/>
      <c r="CL857" s="74"/>
      <c r="CM857" s="74"/>
      <c r="CN857" s="74"/>
      <c r="CO857" s="74"/>
      <c r="CP857" s="74"/>
      <c r="CQ857" s="74"/>
      <c r="CR857" s="74"/>
      <c r="CS857" s="74"/>
      <c r="CT857" s="74"/>
      <c r="CU857" s="74"/>
      <c r="CV857" s="74"/>
      <c r="CW857" s="74"/>
      <c r="CX857" s="74"/>
      <c r="CY857" s="74"/>
      <c r="CZ857" s="74"/>
      <c r="DA857" s="74"/>
      <c r="DB857" s="74"/>
      <c r="DC857" s="74"/>
      <c r="DD857" s="74"/>
      <c r="DE857" s="74"/>
      <c r="DF857" s="74"/>
      <c r="DG857" s="74"/>
      <c r="DH857" s="74"/>
      <c r="DI857" s="74"/>
      <c r="DJ857" s="74"/>
      <c r="DK857" s="74"/>
      <c r="DL857" s="74"/>
      <c r="DM857" s="74"/>
      <c r="DN857" s="74"/>
      <c r="DO857" s="74"/>
      <c r="DP857" s="74"/>
      <c r="DQ857" s="74"/>
      <c r="DR857" s="74"/>
      <c r="DS857" s="74"/>
      <c r="DT857" s="74"/>
      <c r="DU857" s="74"/>
      <c r="DV857" s="74"/>
      <c r="DW857" s="74"/>
      <c r="DX857" s="74"/>
      <c r="DY857" s="74"/>
      <c r="DZ857" s="74"/>
      <c r="EA857" s="74"/>
      <c r="EB857" s="74"/>
      <c r="EC857" s="74"/>
      <c r="ED857" s="74"/>
      <c r="EE857" s="74"/>
      <c r="EF857" s="74"/>
      <c r="EG857" s="74"/>
      <c r="EH857" s="74"/>
      <c r="EI857" s="74"/>
      <c r="EJ857" s="74"/>
      <c r="EK857" s="74"/>
      <c r="EL857" s="74"/>
      <c r="EM857" s="74"/>
      <c r="EN857" s="74"/>
      <c r="EO857" s="74"/>
      <c r="EP857" s="74"/>
      <c r="EQ857" s="74"/>
      <c r="ER857" s="74"/>
      <c r="ES857" s="74"/>
      <c r="ET857" s="74"/>
      <c r="EU857" s="74"/>
      <c r="EV857" s="74"/>
      <c r="EW857" s="74"/>
      <c r="EX857" s="74"/>
      <c r="EY857" s="74"/>
      <c r="EZ857" s="74"/>
      <c r="FA857" s="74"/>
      <c r="FB857" s="74"/>
      <c r="FC857" s="74"/>
      <c r="FD857" s="74"/>
      <c r="FE857" s="74"/>
      <c r="FF857" s="74"/>
      <c r="FG857" s="74"/>
      <c r="FH857" s="74"/>
      <c r="FI857" s="74"/>
      <c r="FJ857" s="74"/>
      <c r="FK857" s="74"/>
      <c r="FL857" s="74"/>
      <c r="FM857" s="74"/>
      <c r="FN857" s="74"/>
      <c r="FO857" s="74"/>
      <c r="FP857" s="74"/>
      <c r="FQ857" s="74"/>
      <c r="FR857" s="74"/>
      <c r="FS857" s="74"/>
      <c r="FT857" s="74"/>
      <c r="FU857" s="74"/>
      <c r="FV857" s="74"/>
      <c r="FW857" s="74"/>
      <c r="FX857" s="74"/>
      <c r="FY857" s="74"/>
      <c r="FZ857" s="74"/>
      <c r="GA857" s="74"/>
      <c r="GB857" s="74"/>
      <c r="GC857" s="74"/>
    </row>
    <row r="858" spans="4:185">
      <c r="D858" s="74"/>
      <c r="E858" s="74"/>
      <c r="F858" s="74"/>
      <c r="G858" s="74"/>
      <c r="H858" s="74"/>
      <c r="I858" s="74"/>
      <c r="J858" s="74"/>
      <c r="K858" s="74"/>
      <c r="L858" s="74"/>
      <c r="M858" s="74"/>
      <c r="N858" s="74"/>
      <c r="O858" s="74"/>
      <c r="P858" s="74"/>
      <c r="Q858" s="74"/>
      <c r="R858" s="74"/>
      <c r="S858" s="74"/>
      <c r="T858" s="74"/>
      <c r="U858" s="74"/>
      <c r="V858" s="74"/>
      <c r="W858" s="74"/>
      <c r="X858" s="74"/>
      <c r="Y858" s="74"/>
      <c r="Z858" s="74"/>
      <c r="AA858" s="74"/>
      <c r="AB858" s="74"/>
      <c r="AC858" s="74"/>
      <c r="AD858" s="74"/>
      <c r="AE858" s="74"/>
      <c r="AF858" s="74"/>
      <c r="AG858" s="74"/>
      <c r="AH858" s="74"/>
      <c r="AI858" s="74"/>
      <c r="AJ858" s="74"/>
      <c r="AK858" s="74"/>
      <c r="AL858" s="74"/>
      <c r="AM858" s="74"/>
      <c r="AN858" s="74"/>
      <c r="AO858" s="74"/>
      <c r="AP858" s="74"/>
      <c r="AQ858" s="74"/>
      <c r="AR858" s="74"/>
      <c r="AS858" s="74"/>
      <c r="AT858" s="74"/>
      <c r="AU858" s="74"/>
      <c r="AV858" s="74"/>
      <c r="AW858" s="74"/>
      <c r="AX858" s="74"/>
      <c r="AY858" s="74"/>
      <c r="AZ858" s="74"/>
      <c r="BA858" s="74"/>
      <c r="BB858" s="74"/>
      <c r="BC858" s="74"/>
      <c r="BD858" s="74"/>
      <c r="BE858" s="74"/>
      <c r="BF858" s="74"/>
      <c r="BG858" s="74"/>
      <c r="BH858" s="74"/>
      <c r="BI858" s="74"/>
      <c r="BJ858" s="74"/>
      <c r="BK858" s="74"/>
      <c r="BL858" s="74"/>
      <c r="BM858" s="74"/>
      <c r="BN858" s="74"/>
      <c r="BO858" s="74"/>
      <c r="BP858" s="74"/>
      <c r="BQ858" s="74"/>
      <c r="BR858" s="74"/>
      <c r="BS858" s="74"/>
      <c r="BT858" s="74"/>
      <c r="BU858" s="74"/>
      <c r="BV858" s="74"/>
      <c r="BW858" s="74"/>
      <c r="BX858" s="74"/>
      <c r="BY858" s="74"/>
      <c r="BZ858" s="74"/>
      <c r="CA858" s="74"/>
      <c r="CB858" s="74"/>
      <c r="CC858" s="74"/>
      <c r="CD858" s="74"/>
      <c r="CE858" s="74"/>
      <c r="CF858" s="74"/>
      <c r="CG858" s="74"/>
      <c r="CH858" s="74"/>
      <c r="CI858" s="74"/>
      <c r="CJ858" s="74"/>
      <c r="CK858" s="74"/>
      <c r="CL858" s="74"/>
      <c r="CM858" s="74"/>
      <c r="CN858" s="74"/>
      <c r="CO858" s="74"/>
      <c r="CP858" s="74"/>
      <c r="CQ858" s="74"/>
      <c r="CR858" s="74"/>
      <c r="CS858" s="74"/>
      <c r="CT858" s="74"/>
      <c r="CU858" s="74"/>
      <c r="CV858" s="74"/>
      <c r="CW858" s="74"/>
      <c r="CX858" s="74"/>
      <c r="CY858" s="74"/>
      <c r="CZ858" s="74"/>
      <c r="DA858" s="74"/>
      <c r="DB858" s="74"/>
      <c r="DC858" s="74"/>
      <c r="DD858" s="74"/>
      <c r="DE858" s="74"/>
      <c r="DF858" s="74"/>
      <c r="DG858" s="74"/>
      <c r="DH858" s="74"/>
      <c r="DI858" s="74"/>
      <c r="DJ858" s="74"/>
      <c r="DK858" s="74"/>
      <c r="DL858" s="74"/>
      <c r="DM858" s="74"/>
      <c r="DN858" s="74"/>
      <c r="DO858" s="74"/>
      <c r="DP858" s="74"/>
      <c r="DQ858" s="74"/>
      <c r="DR858" s="74"/>
      <c r="DS858" s="74"/>
      <c r="DT858" s="74"/>
      <c r="DU858" s="74"/>
      <c r="DV858" s="74"/>
      <c r="DW858" s="74"/>
      <c r="DX858" s="74"/>
      <c r="DY858" s="74"/>
      <c r="DZ858" s="74"/>
      <c r="EA858" s="74"/>
      <c r="EB858" s="74"/>
      <c r="EC858" s="74"/>
      <c r="ED858" s="74"/>
      <c r="EE858" s="74"/>
      <c r="EF858" s="74"/>
      <c r="EG858" s="74"/>
      <c r="EH858" s="74"/>
      <c r="EI858" s="74"/>
      <c r="EJ858" s="74"/>
      <c r="EK858" s="74"/>
      <c r="EL858" s="74"/>
      <c r="EM858" s="74"/>
      <c r="EN858" s="74"/>
      <c r="EO858" s="74"/>
      <c r="EP858" s="74"/>
      <c r="EQ858" s="74"/>
      <c r="ER858" s="74"/>
      <c r="ES858" s="74"/>
      <c r="ET858" s="74"/>
      <c r="EU858" s="74"/>
      <c r="EV858" s="74"/>
      <c r="EW858" s="74"/>
      <c r="EX858" s="74"/>
      <c r="EY858" s="74"/>
      <c r="EZ858" s="74"/>
      <c r="FA858" s="74"/>
      <c r="FB858" s="74"/>
      <c r="FC858" s="74"/>
      <c r="FD858" s="74"/>
      <c r="FE858" s="74"/>
      <c r="FF858" s="74"/>
      <c r="FG858" s="74"/>
      <c r="FH858" s="74"/>
      <c r="FI858" s="74"/>
      <c r="FJ858" s="74"/>
      <c r="FK858" s="74"/>
      <c r="FL858" s="74"/>
      <c r="FM858" s="74"/>
      <c r="FN858" s="74"/>
      <c r="FO858" s="74"/>
      <c r="FP858" s="74"/>
      <c r="FQ858" s="74"/>
      <c r="FR858" s="74"/>
      <c r="FS858" s="74"/>
      <c r="FT858" s="74"/>
      <c r="FU858" s="74"/>
      <c r="FV858" s="74"/>
      <c r="FW858" s="74"/>
      <c r="FX858" s="74"/>
      <c r="FY858" s="74"/>
      <c r="FZ858" s="74"/>
      <c r="GA858" s="74"/>
      <c r="GB858" s="74"/>
      <c r="GC858" s="74"/>
    </row>
    <row r="859" spans="4:185">
      <c r="D859" s="74"/>
      <c r="E859" s="74"/>
      <c r="F859" s="74"/>
      <c r="G859" s="74"/>
      <c r="H859" s="74"/>
      <c r="I859" s="74"/>
      <c r="J859" s="74"/>
      <c r="K859" s="74"/>
      <c r="L859" s="74"/>
      <c r="M859" s="74"/>
      <c r="N859" s="74"/>
      <c r="O859" s="74"/>
      <c r="P859" s="74"/>
      <c r="Q859" s="74"/>
      <c r="R859" s="74"/>
      <c r="S859" s="74"/>
      <c r="T859" s="74"/>
      <c r="U859" s="74"/>
      <c r="V859" s="74"/>
      <c r="W859" s="74"/>
      <c r="X859" s="74"/>
      <c r="Y859" s="74"/>
      <c r="Z859" s="74"/>
      <c r="AA859" s="74"/>
      <c r="AB859" s="74"/>
      <c r="AC859" s="74"/>
      <c r="AD859" s="74"/>
      <c r="AE859" s="74"/>
      <c r="AF859" s="74"/>
      <c r="AG859" s="74"/>
      <c r="AH859" s="74"/>
      <c r="AI859" s="74"/>
      <c r="AJ859" s="74"/>
      <c r="AK859" s="74"/>
      <c r="AL859" s="74"/>
      <c r="AM859" s="74"/>
      <c r="AN859" s="74"/>
      <c r="AO859" s="74"/>
      <c r="AP859" s="74"/>
      <c r="AQ859" s="74"/>
      <c r="AR859" s="74"/>
      <c r="AS859" s="74"/>
      <c r="AT859" s="74"/>
      <c r="AU859" s="74"/>
      <c r="AV859" s="74"/>
      <c r="AW859" s="74"/>
      <c r="AX859" s="74"/>
      <c r="AY859" s="74"/>
      <c r="AZ859" s="74"/>
      <c r="BA859" s="74"/>
      <c r="BB859" s="74"/>
      <c r="BC859" s="74"/>
      <c r="BD859" s="74"/>
      <c r="BE859" s="74"/>
      <c r="BF859" s="74"/>
      <c r="BG859" s="74"/>
      <c r="BH859" s="74"/>
      <c r="BI859" s="74"/>
      <c r="BJ859" s="74"/>
      <c r="BK859" s="74"/>
      <c r="BL859" s="74"/>
      <c r="BM859" s="74"/>
      <c r="BN859" s="74"/>
      <c r="BO859" s="74"/>
      <c r="BP859" s="74"/>
      <c r="BQ859" s="74"/>
      <c r="BR859" s="74"/>
      <c r="BS859" s="74"/>
      <c r="BT859" s="74"/>
      <c r="BU859" s="74"/>
      <c r="BV859" s="74"/>
      <c r="BW859" s="74"/>
      <c r="BX859" s="74"/>
      <c r="BY859" s="74"/>
      <c r="BZ859" s="74"/>
      <c r="CA859" s="74"/>
      <c r="CB859" s="74"/>
      <c r="CC859" s="74"/>
      <c r="CD859" s="74"/>
      <c r="CE859" s="74"/>
      <c r="CF859" s="74"/>
      <c r="CG859" s="74"/>
      <c r="CH859" s="74"/>
      <c r="CI859" s="74"/>
      <c r="CJ859" s="74"/>
      <c r="CK859" s="74"/>
      <c r="CL859" s="74"/>
      <c r="CM859" s="74"/>
      <c r="CN859" s="74"/>
      <c r="CO859" s="74"/>
      <c r="CP859" s="74"/>
      <c r="CQ859" s="74"/>
      <c r="CR859" s="74"/>
      <c r="CS859" s="74"/>
      <c r="CT859" s="74"/>
      <c r="CU859" s="74"/>
      <c r="CV859" s="74"/>
      <c r="CW859" s="74"/>
      <c r="CX859" s="74"/>
      <c r="CY859" s="74"/>
      <c r="CZ859" s="74"/>
      <c r="DA859" s="74"/>
      <c r="DB859" s="74"/>
      <c r="DC859" s="74"/>
      <c r="DD859" s="74"/>
      <c r="DE859" s="74"/>
      <c r="DF859" s="74"/>
      <c r="DG859" s="74"/>
      <c r="DH859" s="74"/>
      <c r="DI859" s="74"/>
      <c r="DJ859" s="74"/>
      <c r="DK859" s="74"/>
      <c r="DL859" s="74"/>
      <c r="DM859" s="74"/>
      <c r="DN859" s="74"/>
      <c r="DO859" s="74"/>
      <c r="DP859" s="74"/>
      <c r="DQ859" s="74"/>
      <c r="DR859" s="74"/>
      <c r="DS859" s="74"/>
      <c r="DT859" s="74"/>
      <c r="DU859" s="74"/>
      <c r="DV859" s="74"/>
      <c r="DW859" s="74"/>
      <c r="DX859" s="74"/>
      <c r="DY859" s="74"/>
      <c r="DZ859" s="74"/>
      <c r="EA859" s="74"/>
      <c r="EB859" s="74"/>
      <c r="EC859" s="74"/>
      <c r="ED859" s="74"/>
      <c r="EE859" s="74"/>
      <c r="EF859" s="74"/>
      <c r="EG859" s="74"/>
      <c r="EH859" s="74"/>
      <c r="EI859" s="74"/>
      <c r="EJ859" s="74"/>
      <c r="EK859" s="74"/>
      <c r="EL859" s="74"/>
      <c r="EM859" s="74"/>
      <c r="EN859" s="74"/>
      <c r="EO859" s="74"/>
      <c r="EP859" s="74"/>
      <c r="EQ859" s="74"/>
      <c r="ER859" s="74"/>
      <c r="ES859" s="74"/>
      <c r="ET859" s="74"/>
      <c r="EU859" s="74"/>
      <c r="EV859" s="74"/>
      <c r="EW859" s="74"/>
      <c r="EX859" s="74"/>
      <c r="EY859" s="74"/>
      <c r="EZ859" s="74"/>
      <c r="FA859" s="74"/>
      <c r="FB859" s="74"/>
      <c r="FC859" s="74"/>
      <c r="FD859" s="74"/>
      <c r="FE859" s="74"/>
      <c r="FF859" s="74"/>
      <c r="FG859" s="74"/>
      <c r="FH859" s="74"/>
      <c r="FI859" s="74"/>
      <c r="FJ859" s="74"/>
      <c r="FK859" s="74"/>
      <c r="FL859" s="74"/>
      <c r="FM859" s="74"/>
      <c r="FN859" s="74"/>
      <c r="FO859" s="74"/>
      <c r="FP859" s="74"/>
      <c r="FQ859" s="74"/>
      <c r="FR859" s="74"/>
      <c r="FS859" s="74"/>
      <c r="FT859" s="74"/>
      <c r="FU859" s="74"/>
      <c r="FV859" s="74"/>
      <c r="FW859" s="74"/>
      <c r="FX859" s="74"/>
      <c r="FY859" s="74"/>
      <c r="FZ859" s="74"/>
      <c r="GA859" s="74"/>
      <c r="GB859" s="74"/>
      <c r="GC859" s="74"/>
    </row>
    <row r="860" spans="4:185">
      <c r="D860" s="74"/>
      <c r="E860" s="74"/>
      <c r="F860" s="74"/>
      <c r="G860" s="74"/>
      <c r="H860" s="74"/>
      <c r="I860" s="74"/>
      <c r="J860" s="74"/>
      <c r="K860" s="74"/>
      <c r="L860" s="74"/>
      <c r="M860" s="74"/>
      <c r="N860" s="74"/>
      <c r="O860" s="74"/>
      <c r="P860" s="74"/>
      <c r="Q860" s="74"/>
      <c r="R860" s="74"/>
      <c r="S860" s="74"/>
      <c r="T860" s="74"/>
      <c r="U860" s="74"/>
      <c r="V860" s="74"/>
      <c r="W860" s="74"/>
      <c r="X860" s="74"/>
      <c r="Y860" s="74"/>
      <c r="Z860" s="74"/>
      <c r="AA860" s="74"/>
      <c r="AB860" s="74"/>
      <c r="AC860" s="74"/>
      <c r="AD860" s="74"/>
      <c r="AE860" s="74"/>
      <c r="AF860" s="74"/>
      <c r="AG860" s="74"/>
      <c r="AH860" s="74"/>
      <c r="AI860" s="74"/>
      <c r="AJ860" s="74"/>
      <c r="AK860" s="74"/>
      <c r="AL860" s="74"/>
      <c r="AM860" s="74"/>
      <c r="AN860" s="74"/>
      <c r="AO860" s="74"/>
      <c r="AP860" s="74"/>
      <c r="AQ860" s="74"/>
      <c r="AR860" s="74"/>
      <c r="AS860" s="74"/>
      <c r="AT860" s="74"/>
      <c r="AU860" s="74"/>
      <c r="AV860" s="74"/>
      <c r="AW860" s="74"/>
      <c r="AX860" s="74"/>
      <c r="AY860" s="74"/>
      <c r="AZ860" s="74"/>
      <c r="BA860" s="74"/>
      <c r="BB860" s="74"/>
      <c r="BC860" s="74"/>
      <c r="BD860" s="74"/>
      <c r="BE860" s="74"/>
      <c r="BF860" s="74"/>
      <c r="BG860" s="74"/>
      <c r="BH860" s="74"/>
      <c r="BI860" s="74"/>
      <c r="BJ860" s="74"/>
      <c r="BK860" s="74"/>
      <c r="BL860" s="74"/>
      <c r="BM860" s="74"/>
      <c r="BN860" s="74"/>
      <c r="BO860" s="74"/>
      <c r="BP860" s="74"/>
      <c r="BQ860" s="74"/>
      <c r="BR860" s="74"/>
      <c r="BS860" s="74"/>
      <c r="BT860" s="74"/>
      <c r="BU860" s="74"/>
      <c r="BV860" s="74"/>
      <c r="BW860" s="74"/>
      <c r="BX860" s="74"/>
      <c r="BY860" s="74"/>
      <c r="BZ860" s="74"/>
      <c r="CA860" s="74"/>
      <c r="CB860" s="74"/>
      <c r="CC860" s="74"/>
      <c r="CD860" s="74"/>
      <c r="CE860" s="74"/>
      <c r="CF860" s="74"/>
      <c r="CG860" s="74"/>
      <c r="CH860" s="74"/>
      <c r="CI860" s="74"/>
      <c r="CJ860" s="74"/>
      <c r="CK860" s="74"/>
      <c r="CL860" s="74"/>
      <c r="CM860" s="74"/>
      <c r="CN860" s="74"/>
      <c r="CO860" s="74"/>
      <c r="CP860" s="74"/>
      <c r="CQ860" s="74"/>
      <c r="CR860" s="74"/>
      <c r="CS860" s="74"/>
      <c r="CT860" s="74"/>
      <c r="CU860" s="74"/>
      <c r="CV860" s="74"/>
      <c r="CW860" s="74"/>
      <c r="CX860" s="74"/>
      <c r="CY860" s="74"/>
      <c r="CZ860" s="74"/>
      <c r="DA860" s="74"/>
      <c r="DB860" s="74"/>
      <c r="DC860" s="74"/>
      <c r="DD860" s="74"/>
      <c r="DE860" s="74"/>
      <c r="DF860" s="74"/>
      <c r="DG860" s="74"/>
      <c r="DH860" s="74"/>
      <c r="DI860" s="74"/>
      <c r="DJ860" s="74"/>
      <c r="DK860" s="74"/>
      <c r="DL860" s="74"/>
      <c r="DM860" s="74"/>
      <c r="DN860" s="74"/>
      <c r="DO860" s="74"/>
      <c r="DP860" s="74"/>
      <c r="DQ860" s="74"/>
      <c r="DR860" s="74"/>
      <c r="DS860" s="74"/>
      <c r="DT860" s="74"/>
      <c r="DU860" s="74"/>
      <c r="DV860" s="74"/>
      <c r="DW860" s="74"/>
      <c r="DX860" s="74"/>
      <c r="DY860" s="74"/>
      <c r="DZ860" s="74"/>
      <c r="EA860" s="74"/>
      <c r="EB860" s="74"/>
      <c r="EC860" s="74"/>
      <c r="ED860" s="74"/>
      <c r="EE860" s="74"/>
      <c r="EF860" s="74"/>
      <c r="EG860" s="74"/>
      <c r="EH860" s="74"/>
      <c r="EI860" s="74"/>
      <c r="EJ860" s="74"/>
      <c r="EK860" s="74"/>
      <c r="EL860" s="74"/>
      <c r="EM860" s="74"/>
      <c r="EN860" s="74"/>
      <c r="EO860" s="74"/>
      <c r="EP860" s="74"/>
      <c r="EQ860" s="74"/>
      <c r="ER860" s="74"/>
      <c r="ES860" s="74"/>
      <c r="ET860" s="74"/>
      <c r="EU860" s="74"/>
      <c r="EV860" s="74"/>
      <c r="EW860" s="74"/>
      <c r="EX860" s="74"/>
      <c r="EY860" s="74"/>
      <c r="EZ860" s="74"/>
      <c r="FA860" s="74"/>
      <c r="FB860" s="74"/>
      <c r="FC860" s="74"/>
      <c r="FD860" s="74"/>
      <c r="FE860" s="74"/>
      <c r="FF860" s="74"/>
      <c r="FG860" s="74"/>
      <c r="FH860" s="74"/>
      <c r="FI860" s="74"/>
      <c r="FJ860" s="74"/>
      <c r="FK860" s="74"/>
      <c r="FL860" s="74"/>
      <c r="FM860" s="74"/>
      <c r="FN860" s="74"/>
      <c r="FO860" s="74"/>
      <c r="FP860" s="74"/>
      <c r="FQ860" s="74"/>
      <c r="FR860" s="74"/>
      <c r="FS860" s="74"/>
      <c r="FT860" s="74"/>
      <c r="FU860" s="74"/>
      <c r="FV860" s="74"/>
      <c r="FW860" s="74"/>
      <c r="FX860" s="74"/>
      <c r="FY860" s="74"/>
      <c r="FZ860" s="74"/>
      <c r="GA860" s="74"/>
      <c r="GB860" s="74"/>
      <c r="GC860" s="74"/>
    </row>
    <row r="861" spans="4:185">
      <c r="D861" s="74"/>
      <c r="E861" s="74"/>
      <c r="F861" s="74"/>
      <c r="G861" s="74"/>
      <c r="H861" s="74"/>
      <c r="I861" s="74"/>
      <c r="J861" s="74"/>
      <c r="K861" s="74"/>
      <c r="L861" s="74"/>
      <c r="M861" s="74"/>
      <c r="N861" s="74"/>
      <c r="O861" s="74"/>
      <c r="P861" s="74"/>
      <c r="Q861" s="74"/>
      <c r="R861" s="74"/>
      <c r="S861" s="74"/>
      <c r="T861" s="74"/>
      <c r="U861" s="74"/>
      <c r="V861" s="74"/>
      <c r="W861" s="74"/>
      <c r="X861" s="74"/>
      <c r="Y861" s="74"/>
      <c r="Z861" s="74"/>
      <c r="AA861" s="74"/>
      <c r="AB861" s="74"/>
      <c r="AC861" s="74"/>
      <c r="AD861" s="74"/>
      <c r="AE861" s="74"/>
      <c r="AF861" s="74"/>
      <c r="AG861" s="74"/>
      <c r="AH861" s="74"/>
      <c r="AI861" s="74"/>
      <c r="AJ861" s="74"/>
      <c r="AK861" s="74"/>
      <c r="AL861" s="74"/>
      <c r="AM861" s="74"/>
      <c r="AN861" s="74"/>
      <c r="AO861" s="74"/>
      <c r="AP861" s="74"/>
      <c r="AQ861" s="74"/>
      <c r="AR861" s="74"/>
      <c r="AS861" s="74"/>
      <c r="AT861" s="74"/>
      <c r="AU861" s="74"/>
      <c r="AV861" s="74"/>
      <c r="AW861" s="74"/>
      <c r="AX861" s="74"/>
      <c r="AY861" s="74"/>
      <c r="AZ861" s="74"/>
      <c r="BA861" s="74"/>
      <c r="BB861" s="74"/>
      <c r="BC861" s="74"/>
      <c r="BD861" s="74"/>
      <c r="BE861" s="74"/>
      <c r="BF861" s="74"/>
      <c r="BG861" s="74"/>
      <c r="BH861" s="74"/>
      <c r="BI861" s="74"/>
      <c r="BJ861" s="74"/>
      <c r="BK861" s="74"/>
      <c r="BL861" s="74"/>
      <c r="BM861" s="74"/>
      <c r="BN861" s="74"/>
      <c r="BO861" s="74"/>
      <c r="BP861" s="74"/>
      <c r="BQ861" s="74"/>
      <c r="BR861" s="74"/>
      <c r="BS861" s="74"/>
      <c r="BT861" s="74"/>
      <c r="BU861" s="74"/>
      <c r="BV861" s="74"/>
      <c r="BW861" s="74"/>
      <c r="BX861" s="74"/>
      <c r="BY861" s="74"/>
      <c r="BZ861" s="74"/>
      <c r="CA861" s="74"/>
      <c r="CB861" s="74"/>
      <c r="CC861" s="74"/>
      <c r="CD861" s="74"/>
      <c r="CE861" s="74"/>
      <c r="CF861" s="74"/>
      <c r="CG861" s="74"/>
      <c r="CH861" s="74"/>
      <c r="CI861" s="74"/>
      <c r="CJ861" s="74"/>
      <c r="CK861" s="74"/>
      <c r="CL861" s="74"/>
      <c r="CM861" s="74"/>
      <c r="CN861" s="74"/>
      <c r="CO861" s="74"/>
      <c r="CP861" s="74"/>
      <c r="CQ861" s="74"/>
      <c r="CR861" s="74"/>
      <c r="CS861" s="74"/>
      <c r="CT861" s="74"/>
      <c r="CU861" s="74"/>
      <c r="CV861" s="74"/>
      <c r="CW861" s="74"/>
      <c r="CX861" s="74"/>
      <c r="CY861" s="74"/>
      <c r="CZ861" s="74"/>
      <c r="DA861" s="74"/>
      <c r="DB861" s="74"/>
      <c r="DC861" s="74"/>
      <c r="DD861" s="74"/>
      <c r="DE861" s="74"/>
      <c r="DF861" s="74"/>
      <c r="DG861" s="74"/>
      <c r="DH861" s="74"/>
      <c r="DI861" s="74"/>
      <c r="DJ861" s="74"/>
      <c r="DK861" s="74"/>
      <c r="DL861" s="74"/>
      <c r="DM861" s="74"/>
      <c r="DN861" s="74"/>
      <c r="DO861" s="74"/>
      <c r="DP861" s="74"/>
      <c r="DQ861" s="74"/>
      <c r="DR861" s="74"/>
      <c r="DS861" s="74"/>
      <c r="DT861" s="74"/>
      <c r="DU861" s="74"/>
      <c r="DV861" s="74"/>
      <c r="DW861" s="74"/>
      <c r="DX861" s="74"/>
      <c r="DY861" s="74"/>
      <c r="DZ861" s="74"/>
      <c r="EA861" s="74"/>
      <c r="EB861" s="74"/>
      <c r="EC861" s="74"/>
      <c r="ED861" s="74"/>
      <c r="EE861" s="74"/>
      <c r="EF861" s="74"/>
      <c r="EG861" s="74"/>
      <c r="EH861" s="74"/>
      <c r="EI861" s="74"/>
      <c r="EJ861" s="74"/>
      <c r="EK861" s="74"/>
      <c r="EL861" s="74"/>
      <c r="EM861" s="74"/>
      <c r="EN861" s="74"/>
      <c r="EO861" s="74"/>
      <c r="EP861" s="74"/>
      <c r="EQ861" s="74"/>
      <c r="ER861" s="74"/>
      <c r="ES861" s="74"/>
      <c r="ET861" s="74"/>
      <c r="EU861" s="74"/>
      <c r="EV861" s="74"/>
      <c r="EW861" s="74"/>
      <c r="EX861" s="74"/>
      <c r="EY861" s="74"/>
      <c r="EZ861" s="74"/>
      <c r="FA861" s="74"/>
      <c r="FB861" s="74"/>
      <c r="FC861" s="74"/>
      <c r="FD861" s="74"/>
      <c r="FE861" s="74"/>
      <c r="FF861" s="74"/>
      <c r="FG861" s="74"/>
      <c r="FH861" s="74"/>
      <c r="FI861" s="74"/>
      <c r="FJ861" s="74"/>
      <c r="FK861" s="74"/>
      <c r="FL861" s="74"/>
      <c r="FM861" s="74"/>
      <c r="FN861" s="74"/>
      <c r="FO861" s="74"/>
      <c r="FP861" s="74"/>
      <c r="FQ861" s="74"/>
      <c r="FR861" s="74"/>
      <c r="FS861" s="74"/>
      <c r="FT861" s="74"/>
      <c r="FU861" s="74"/>
      <c r="FV861" s="74"/>
      <c r="FW861" s="74"/>
      <c r="FX861" s="74"/>
      <c r="FY861" s="74"/>
      <c r="FZ861" s="74"/>
      <c r="GA861" s="74"/>
      <c r="GB861" s="74"/>
      <c r="GC861" s="74"/>
    </row>
    <row r="862" spans="4:185">
      <c r="D862" s="74"/>
      <c r="E862" s="74"/>
      <c r="F862" s="74"/>
      <c r="G862" s="74"/>
      <c r="H862" s="74"/>
      <c r="I862" s="74"/>
      <c r="J862" s="74"/>
      <c r="K862" s="74"/>
      <c r="L862" s="74"/>
      <c r="M862" s="74"/>
      <c r="N862" s="74"/>
      <c r="O862" s="74"/>
      <c r="P862" s="74"/>
      <c r="Q862" s="74"/>
      <c r="R862" s="74"/>
      <c r="S862" s="74"/>
      <c r="T862" s="74"/>
      <c r="U862" s="74"/>
      <c r="V862" s="74"/>
      <c r="W862" s="74"/>
      <c r="X862" s="74"/>
      <c r="Y862" s="74"/>
      <c r="Z862" s="74"/>
      <c r="AA862" s="74"/>
      <c r="AB862" s="74"/>
      <c r="AC862" s="74"/>
      <c r="AD862" s="74"/>
      <c r="AE862" s="74"/>
      <c r="AF862" s="74"/>
      <c r="AG862" s="74"/>
      <c r="AH862" s="74"/>
      <c r="AI862" s="74"/>
      <c r="AJ862" s="74"/>
      <c r="AK862" s="74"/>
      <c r="AL862" s="74"/>
      <c r="AM862" s="74"/>
      <c r="AN862" s="74"/>
      <c r="AO862" s="74"/>
      <c r="AP862" s="74"/>
      <c r="AQ862" s="74"/>
      <c r="AR862" s="74"/>
      <c r="AS862" s="74"/>
      <c r="AT862" s="74"/>
      <c r="AU862" s="74"/>
      <c r="AV862" s="74"/>
      <c r="AW862" s="74"/>
      <c r="AX862" s="74"/>
      <c r="AY862" s="74"/>
      <c r="AZ862" s="74"/>
      <c r="BA862" s="74"/>
      <c r="BB862" s="74"/>
      <c r="BC862" s="74"/>
      <c r="BD862" s="74"/>
      <c r="BE862" s="74"/>
      <c r="BF862" s="74"/>
      <c r="BG862" s="74"/>
      <c r="BH862" s="74"/>
      <c r="BI862" s="74"/>
      <c r="BJ862" s="74"/>
      <c r="BK862" s="74"/>
      <c r="BL862" s="74"/>
      <c r="BM862" s="74"/>
      <c r="BN862" s="74"/>
      <c r="BO862" s="74"/>
      <c r="BP862" s="74"/>
      <c r="BQ862" s="74"/>
      <c r="BR862" s="74"/>
      <c r="BS862" s="74"/>
      <c r="BT862" s="74"/>
      <c r="BU862" s="74"/>
      <c r="BV862" s="74"/>
      <c r="BW862" s="74"/>
      <c r="BX862" s="74"/>
      <c r="BY862" s="74"/>
      <c r="BZ862" s="74"/>
      <c r="CA862" s="74"/>
      <c r="CB862" s="74"/>
      <c r="CC862" s="74"/>
      <c r="CD862" s="74"/>
      <c r="CE862" s="74"/>
      <c r="CF862" s="74"/>
      <c r="CG862" s="74"/>
      <c r="CH862" s="74"/>
      <c r="CI862" s="74"/>
      <c r="CJ862" s="74"/>
      <c r="CK862" s="74"/>
      <c r="CL862" s="74"/>
      <c r="CM862" s="74"/>
      <c r="CN862" s="74"/>
      <c r="CO862" s="74"/>
      <c r="CP862" s="74"/>
      <c r="CQ862" s="74"/>
      <c r="CR862" s="74"/>
      <c r="CS862" s="74"/>
      <c r="CT862" s="74"/>
      <c r="CU862" s="74"/>
      <c r="CV862" s="74"/>
      <c r="CW862" s="74"/>
      <c r="CX862" s="74"/>
      <c r="CY862" s="74"/>
      <c r="CZ862" s="74"/>
      <c r="DA862" s="74"/>
      <c r="DB862" s="74"/>
      <c r="DC862" s="74"/>
      <c r="DD862" s="74"/>
      <c r="DE862" s="74"/>
      <c r="DF862" s="74"/>
      <c r="DG862" s="74"/>
      <c r="DH862" s="74"/>
      <c r="DI862" s="74"/>
      <c r="DJ862" s="74"/>
      <c r="DK862" s="74"/>
      <c r="DL862" s="74"/>
      <c r="DM862" s="74"/>
      <c r="DN862" s="74"/>
      <c r="DO862" s="74"/>
      <c r="DP862" s="74"/>
      <c r="DQ862" s="74"/>
      <c r="DR862" s="74"/>
      <c r="DS862" s="74"/>
      <c r="DT862" s="74"/>
      <c r="DU862" s="74"/>
      <c r="DV862" s="74"/>
      <c r="DW862" s="74"/>
      <c r="DX862" s="74"/>
      <c r="DY862" s="74"/>
      <c r="DZ862" s="74"/>
      <c r="EA862" s="74"/>
      <c r="EB862" s="74"/>
      <c r="EC862" s="74"/>
      <c r="ED862" s="74"/>
      <c r="EE862" s="74"/>
      <c r="EF862" s="74"/>
      <c r="EG862" s="74"/>
      <c r="EH862" s="74"/>
      <c r="EI862" s="74"/>
      <c r="EJ862" s="74"/>
      <c r="EK862" s="74"/>
      <c r="EL862" s="74"/>
      <c r="EM862" s="74"/>
      <c r="EN862" s="74"/>
      <c r="EO862" s="74"/>
      <c r="EP862" s="74"/>
      <c r="EQ862" s="74"/>
      <c r="ER862" s="74"/>
      <c r="ES862" s="74"/>
      <c r="ET862" s="74"/>
      <c r="EU862" s="74"/>
      <c r="EV862" s="74"/>
      <c r="EW862" s="74"/>
      <c r="EX862" s="74"/>
      <c r="EY862" s="74"/>
      <c r="EZ862" s="74"/>
      <c r="FA862" s="74"/>
      <c r="FB862" s="74"/>
      <c r="FC862" s="74"/>
      <c r="FD862" s="74"/>
      <c r="FE862" s="74"/>
      <c r="FF862" s="74"/>
      <c r="FG862" s="74"/>
      <c r="FH862" s="74"/>
      <c r="FI862" s="74"/>
      <c r="FJ862" s="74"/>
      <c r="FK862" s="74"/>
      <c r="FL862" s="74"/>
      <c r="FM862" s="74"/>
      <c r="FN862" s="74"/>
      <c r="FO862" s="74"/>
      <c r="FP862" s="74"/>
      <c r="FQ862" s="74"/>
      <c r="FR862" s="74"/>
      <c r="FS862" s="74"/>
      <c r="FT862" s="74"/>
      <c r="FU862" s="74"/>
      <c r="FV862" s="74"/>
      <c r="FW862" s="74"/>
      <c r="FX862" s="74"/>
      <c r="FY862" s="74"/>
      <c r="FZ862" s="74"/>
      <c r="GA862" s="74"/>
      <c r="GB862" s="74"/>
      <c r="GC862" s="74"/>
    </row>
    <row r="863" spans="4:185">
      <c r="D863" s="74"/>
      <c r="E863" s="74"/>
      <c r="F863" s="74"/>
      <c r="G863" s="74"/>
      <c r="H863" s="74"/>
      <c r="I863" s="74"/>
      <c r="J863" s="74"/>
      <c r="K863" s="74"/>
      <c r="L863" s="74"/>
      <c r="M863" s="74"/>
      <c r="N863" s="74"/>
      <c r="O863" s="74"/>
      <c r="P863" s="74"/>
      <c r="Q863" s="74"/>
      <c r="R863" s="74"/>
      <c r="S863" s="74"/>
      <c r="T863" s="74"/>
      <c r="U863" s="74"/>
      <c r="V863" s="74"/>
      <c r="W863" s="74"/>
      <c r="X863" s="74"/>
      <c r="Y863" s="74"/>
      <c r="Z863" s="74"/>
      <c r="AA863" s="74"/>
      <c r="AB863" s="74"/>
      <c r="AC863" s="74"/>
      <c r="AD863" s="74"/>
      <c r="AE863" s="74"/>
      <c r="AF863" s="74"/>
      <c r="AG863" s="74"/>
      <c r="AH863" s="74"/>
      <c r="AI863" s="74"/>
      <c r="AJ863" s="74"/>
      <c r="AK863" s="74"/>
      <c r="AL863" s="74"/>
      <c r="AM863" s="74"/>
      <c r="AN863" s="74"/>
      <c r="AO863" s="74"/>
      <c r="AP863" s="74"/>
      <c r="AQ863" s="74"/>
      <c r="AR863" s="74"/>
      <c r="AS863" s="74"/>
      <c r="AT863" s="74"/>
      <c r="AU863" s="74"/>
      <c r="AV863" s="74"/>
      <c r="AW863" s="74"/>
      <c r="AX863" s="74"/>
      <c r="AY863" s="74"/>
      <c r="AZ863" s="74"/>
      <c r="BA863" s="74"/>
      <c r="BB863" s="74"/>
      <c r="BC863" s="74"/>
      <c r="BD863" s="74"/>
      <c r="BE863" s="74"/>
      <c r="BF863" s="74"/>
      <c r="BG863" s="74"/>
      <c r="BH863" s="74"/>
      <c r="BI863" s="74"/>
      <c r="BJ863" s="74"/>
      <c r="BK863" s="74"/>
      <c r="BL863" s="74"/>
      <c r="BM863" s="74"/>
      <c r="BN863" s="74"/>
      <c r="BO863" s="74"/>
      <c r="BP863" s="74"/>
      <c r="BQ863" s="74"/>
      <c r="BR863" s="74"/>
      <c r="BS863" s="74"/>
      <c r="BT863" s="74"/>
      <c r="BU863" s="74"/>
      <c r="BV863" s="74"/>
      <c r="BW863" s="74"/>
      <c r="BX863" s="74"/>
      <c r="BY863" s="74"/>
      <c r="BZ863" s="74"/>
      <c r="CA863" s="74"/>
      <c r="CB863" s="74"/>
      <c r="CC863" s="74"/>
      <c r="CD863" s="74"/>
      <c r="CE863" s="74"/>
      <c r="CF863" s="74"/>
      <c r="CG863" s="74"/>
      <c r="CH863" s="74"/>
      <c r="CI863" s="74"/>
      <c r="CJ863" s="74"/>
      <c r="CK863" s="74"/>
      <c r="CL863" s="74"/>
      <c r="CM863" s="74"/>
      <c r="CN863" s="74"/>
      <c r="CO863" s="74"/>
      <c r="CP863" s="74"/>
      <c r="CQ863" s="74"/>
      <c r="CR863" s="74"/>
      <c r="CS863" s="74"/>
      <c r="CT863" s="74"/>
      <c r="CU863" s="74"/>
      <c r="CV863" s="74"/>
      <c r="CW863" s="74"/>
      <c r="CX863" s="74"/>
      <c r="CY863" s="74"/>
      <c r="CZ863" s="74"/>
      <c r="DA863" s="74"/>
      <c r="DB863" s="74"/>
      <c r="DC863" s="74"/>
      <c r="DD863" s="74"/>
      <c r="DE863" s="74"/>
      <c r="DF863" s="74"/>
      <c r="DG863" s="74"/>
      <c r="DH863" s="74"/>
      <c r="DI863" s="74"/>
      <c r="DJ863" s="74"/>
      <c r="DK863" s="74"/>
      <c r="DL863" s="74"/>
      <c r="DM863" s="74"/>
      <c r="DN863" s="74"/>
      <c r="DO863" s="74"/>
      <c r="DP863" s="74"/>
      <c r="DQ863" s="74"/>
      <c r="DR863" s="74"/>
      <c r="DS863" s="74"/>
      <c r="DT863" s="74"/>
      <c r="DU863" s="74"/>
      <c r="DV863" s="74"/>
      <c r="DW863" s="74"/>
      <c r="DX863" s="74"/>
      <c r="DY863" s="74"/>
      <c r="DZ863" s="74"/>
      <c r="EA863" s="74"/>
      <c r="EB863" s="74"/>
      <c r="EC863" s="74"/>
      <c r="ED863" s="74"/>
      <c r="EE863" s="74"/>
      <c r="EF863" s="74"/>
      <c r="EG863" s="74"/>
      <c r="EH863" s="74"/>
      <c r="EI863" s="74"/>
      <c r="EJ863" s="74"/>
      <c r="EK863" s="74"/>
      <c r="EL863" s="74"/>
      <c r="EM863" s="74"/>
      <c r="EN863" s="74"/>
      <c r="EO863" s="74"/>
      <c r="EP863" s="74"/>
      <c r="EQ863" s="74"/>
      <c r="ER863" s="74"/>
      <c r="ES863" s="74"/>
      <c r="ET863" s="74"/>
      <c r="EU863" s="74"/>
      <c r="EV863" s="74"/>
      <c r="EW863" s="74"/>
      <c r="EX863" s="74"/>
      <c r="EY863" s="74"/>
      <c r="EZ863" s="74"/>
      <c r="FA863" s="74"/>
      <c r="FB863" s="74"/>
      <c r="FC863" s="74"/>
      <c r="FD863" s="74"/>
      <c r="FE863" s="74"/>
      <c r="FF863" s="74"/>
      <c r="FG863" s="74"/>
      <c r="FH863" s="74"/>
      <c r="FI863" s="74"/>
      <c r="FJ863" s="74"/>
      <c r="FK863" s="74"/>
      <c r="FL863" s="74"/>
      <c r="FM863" s="74"/>
      <c r="FN863" s="74"/>
      <c r="FO863" s="74"/>
      <c r="FP863" s="74"/>
      <c r="FQ863" s="74"/>
      <c r="FR863" s="74"/>
      <c r="FS863" s="74"/>
      <c r="FT863" s="74"/>
      <c r="FU863" s="74"/>
      <c r="FV863" s="74"/>
      <c r="FW863" s="74"/>
      <c r="FX863" s="74"/>
      <c r="FY863" s="74"/>
      <c r="FZ863" s="74"/>
      <c r="GA863" s="74"/>
      <c r="GB863" s="74"/>
      <c r="GC863" s="74"/>
    </row>
    <row r="864" spans="4:185">
      <c r="D864" s="74"/>
      <c r="E864" s="74"/>
      <c r="F864" s="74"/>
      <c r="G864" s="74"/>
      <c r="H864" s="74"/>
      <c r="I864" s="74"/>
      <c r="J864" s="74"/>
      <c r="K864" s="74"/>
      <c r="L864" s="74"/>
      <c r="M864" s="74"/>
      <c r="N864" s="74"/>
      <c r="O864" s="74"/>
      <c r="P864" s="74"/>
      <c r="Q864" s="74"/>
      <c r="R864" s="74"/>
      <c r="S864" s="74"/>
      <c r="T864" s="74"/>
      <c r="U864" s="74"/>
      <c r="V864" s="74"/>
      <c r="W864" s="74"/>
      <c r="X864" s="74"/>
      <c r="Y864" s="74"/>
      <c r="Z864" s="74"/>
      <c r="AA864" s="74"/>
      <c r="AB864" s="74"/>
      <c r="AC864" s="74"/>
      <c r="AD864" s="74"/>
      <c r="AE864" s="74"/>
      <c r="AF864" s="74"/>
      <c r="AG864" s="74"/>
      <c r="AH864" s="74"/>
      <c r="AI864" s="74"/>
      <c r="AJ864" s="74"/>
      <c r="AK864" s="74"/>
      <c r="AL864" s="74"/>
      <c r="AM864" s="74"/>
      <c r="AN864" s="74"/>
      <c r="AO864" s="74"/>
      <c r="AP864" s="74"/>
      <c r="AQ864" s="74"/>
      <c r="AR864" s="74"/>
      <c r="AS864" s="74"/>
      <c r="AT864" s="74"/>
      <c r="AU864" s="74"/>
      <c r="AV864" s="74"/>
      <c r="AW864" s="74"/>
      <c r="AX864" s="74"/>
      <c r="AY864" s="74"/>
      <c r="AZ864" s="74"/>
      <c r="BA864" s="74"/>
      <c r="BB864" s="74"/>
      <c r="BC864" s="74"/>
      <c r="BD864" s="74"/>
      <c r="BE864" s="74"/>
      <c r="BF864" s="74"/>
      <c r="BG864" s="74"/>
      <c r="BH864" s="74"/>
      <c r="BI864" s="74"/>
      <c r="BJ864" s="74"/>
      <c r="BK864" s="74"/>
      <c r="BL864" s="74"/>
      <c r="BM864" s="74"/>
      <c r="BN864" s="74"/>
      <c r="BO864" s="74"/>
      <c r="BP864" s="74"/>
      <c r="BQ864" s="74"/>
      <c r="BR864" s="74"/>
      <c r="BS864" s="74"/>
      <c r="BT864" s="74"/>
      <c r="BU864" s="74"/>
      <c r="BV864" s="74"/>
      <c r="BW864" s="74"/>
      <c r="BX864" s="74"/>
      <c r="BY864" s="74"/>
      <c r="BZ864" s="74"/>
      <c r="CA864" s="74"/>
      <c r="CB864" s="74"/>
      <c r="CC864" s="74"/>
      <c r="CD864" s="74"/>
      <c r="CE864" s="74"/>
      <c r="CF864" s="74"/>
      <c r="CG864" s="74"/>
      <c r="CH864" s="74"/>
      <c r="CI864" s="74"/>
      <c r="CJ864" s="74"/>
      <c r="CK864" s="74"/>
      <c r="CL864" s="74"/>
      <c r="CM864" s="74"/>
      <c r="CN864" s="74"/>
      <c r="CO864" s="74"/>
      <c r="CP864" s="74"/>
      <c r="CQ864" s="74"/>
      <c r="CR864" s="74"/>
      <c r="CS864" s="74"/>
      <c r="CT864" s="74"/>
      <c r="CU864" s="74"/>
      <c r="CV864" s="74"/>
      <c r="CW864" s="74"/>
      <c r="CX864" s="74"/>
      <c r="CY864" s="74"/>
      <c r="CZ864" s="74"/>
      <c r="DA864" s="74"/>
      <c r="DB864" s="74"/>
      <c r="DC864" s="74"/>
      <c r="DD864" s="74"/>
      <c r="DE864" s="74"/>
      <c r="DF864" s="74"/>
      <c r="DG864" s="74"/>
      <c r="DH864" s="74"/>
      <c r="DI864" s="74"/>
      <c r="DJ864" s="74"/>
      <c r="DK864" s="74"/>
      <c r="DL864" s="74"/>
      <c r="DM864" s="74"/>
      <c r="DN864" s="74"/>
      <c r="DO864" s="74"/>
      <c r="DP864" s="74"/>
      <c r="DQ864" s="74"/>
      <c r="DR864" s="74"/>
      <c r="DS864" s="74"/>
      <c r="DT864" s="74"/>
      <c r="DU864" s="74"/>
      <c r="DV864" s="74"/>
      <c r="DW864" s="74"/>
      <c r="DX864" s="74"/>
      <c r="DY864" s="74"/>
      <c r="DZ864" s="74"/>
      <c r="EA864" s="74"/>
      <c r="EB864" s="74"/>
      <c r="EC864" s="74"/>
      <c r="ED864" s="74"/>
      <c r="EE864" s="74"/>
      <c r="EF864" s="74"/>
      <c r="EG864" s="74"/>
      <c r="EH864" s="74"/>
      <c r="EI864" s="74"/>
      <c r="EJ864" s="74"/>
      <c r="EK864" s="74"/>
      <c r="EL864" s="74"/>
      <c r="EM864" s="74"/>
      <c r="EN864" s="74"/>
      <c r="EO864" s="74"/>
      <c r="EP864" s="74"/>
      <c r="EQ864" s="74"/>
      <c r="ER864" s="74"/>
      <c r="ES864" s="74"/>
      <c r="ET864" s="74"/>
      <c r="EU864" s="74"/>
      <c r="EV864" s="74"/>
      <c r="EW864" s="74"/>
      <c r="EX864" s="74"/>
      <c r="EY864" s="74"/>
      <c r="EZ864" s="74"/>
      <c r="FA864" s="74"/>
      <c r="FB864" s="74"/>
      <c r="FC864" s="74"/>
      <c r="FD864" s="74"/>
      <c r="FE864" s="74"/>
      <c r="FF864" s="74"/>
      <c r="FG864" s="74"/>
      <c r="FH864" s="74"/>
      <c r="FI864" s="74"/>
      <c r="FJ864" s="74"/>
      <c r="FK864" s="74"/>
      <c r="FL864" s="74"/>
      <c r="FM864" s="74"/>
      <c r="FN864" s="74"/>
      <c r="FO864" s="74"/>
      <c r="FP864" s="74"/>
      <c r="FQ864" s="74"/>
      <c r="FR864" s="74"/>
      <c r="FS864" s="74"/>
      <c r="FT864" s="74"/>
      <c r="FU864" s="74"/>
      <c r="FV864" s="74"/>
      <c r="FW864" s="74"/>
      <c r="FX864" s="74"/>
      <c r="FY864" s="74"/>
      <c r="FZ864" s="74"/>
      <c r="GA864" s="74"/>
      <c r="GB864" s="74"/>
      <c r="GC864" s="74"/>
    </row>
    <row r="865" spans="4:185">
      <c r="D865" s="74"/>
      <c r="E865" s="74"/>
      <c r="F865" s="74"/>
      <c r="G865" s="74"/>
      <c r="H865" s="74"/>
      <c r="I865" s="74"/>
      <c r="J865" s="74"/>
      <c r="K865" s="74"/>
      <c r="L865" s="74"/>
      <c r="M865" s="74"/>
      <c r="N865" s="74"/>
      <c r="O865" s="74"/>
      <c r="P865" s="74"/>
      <c r="Q865" s="74"/>
      <c r="R865" s="74"/>
      <c r="S865" s="74"/>
      <c r="T865" s="74"/>
      <c r="U865" s="74"/>
      <c r="V865" s="74"/>
      <c r="W865" s="74"/>
      <c r="X865" s="74"/>
      <c r="Y865" s="74"/>
      <c r="Z865" s="74"/>
      <c r="AA865" s="74"/>
      <c r="AB865" s="74"/>
      <c r="AC865" s="74"/>
      <c r="AD865" s="74"/>
      <c r="AE865" s="74"/>
      <c r="AF865" s="74"/>
      <c r="AG865" s="74"/>
      <c r="AH865" s="74"/>
      <c r="AI865" s="74"/>
      <c r="AJ865" s="74"/>
      <c r="AK865" s="74"/>
      <c r="AL865" s="74"/>
      <c r="AM865" s="74"/>
      <c r="AN865" s="74"/>
      <c r="AO865" s="74"/>
      <c r="AP865" s="74"/>
      <c r="AQ865" s="74"/>
      <c r="AR865" s="74"/>
      <c r="AS865" s="74"/>
      <c r="AT865" s="74"/>
      <c r="AU865" s="74"/>
      <c r="AV865" s="74"/>
      <c r="AW865" s="74"/>
      <c r="AX865" s="74"/>
      <c r="AY865" s="74"/>
      <c r="AZ865" s="74"/>
      <c r="BA865" s="74"/>
      <c r="BB865" s="74"/>
      <c r="BC865" s="74"/>
      <c r="BD865" s="74"/>
      <c r="BE865" s="74"/>
      <c r="BF865" s="74"/>
      <c r="BG865" s="74"/>
      <c r="BH865" s="74"/>
      <c r="BI865" s="74"/>
      <c r="BJ865" s="74"/>
      <c r="BK865" s="74"/>
      <c r="BL865" s="74"/>
      <c r="BM865" s="74"/>
      <c r="BN865" s="74"/>
      <c r="BO865" s="74"/>
      <c r="BP865" s="74"/>
      <c r="BQ865" s="74"/>
      <c r="BR865" s="74"/>
      <c r="BS865" s="74"/>
      <c r="BT865" s="74"/>
      <c r="BU865" s="74"/>
      <c r="BV865" s="74"/>
      <c r="BW865" s="74"/>
      <c r="BX865" s="74"/>
      <c r="BY865" s="74"/>
      <c r="BZ865" s="74"/>
      <c r="CA865" s="74"/>
      <c r="CB865" s="74"/>
      <c r="CC865" s="74"/>
      <c r="CD865" s="74"/>
      <c r="CE865" s="74"/>
      <c r="CF865" s="74"/>
      <c r="CG865" s="74"/>
      <c r="CH865" s="74"/>
      <c r="CI865" s="74"/>
      <c r="CJ865" s="74"/>
      <c r="CK865" s="74"/>
      <c r="CL865" s="74"/>
      <c r="CM865" s="74"/>
      <c r="CN865" s="74"/>
      <c r="CO865" s="74"/>
      <c r="CP865" s="74"/>
      <c r="CQ865" s="74"/>
      <c r="CR865" s="74"/>
      <c r="CS865" s="74"/>
      <c r="CT865" s="74"/>
      <c r="CU865" s="74"/>
      <c r="CV865" s="74"/>
      <c r="CW865" s="74"/>
      <c r="CX865" s="74"/>
      <c r="CY865" s="74"/>
      <c r="CZ865" s="74"/>
      <c r="DA865" s="74"/>
      <c r="DB865" s="74"/>
      <c r="DC865" s="74"/>
      <c r="DD865" s="74"/>
      <c r="DE865" s="74"/>
      <c r="DF865" s="74"/>
      <c r="DG865" s="74"/>
      <c r="DH865" s="74"/>
      <c r="DI865" s="74"/>
      <c r="DJ865" s="74"/>
      <c r="DK865" s="74"/>
      <c r="DL865" s="74"/>
      <c r="DM865" s="74"/>
      <c r="DN865" s="74"/>
      <c r="DO865" s="74"/>
      <c r="DP865" s="74"/>
      <c r="DQ865" s="74"/>
      <c r="DR865" s="74"/>
      <c r="DS865" s="74"/>
      <c r="DT865" s="74"/>
      <c r="DU865" s="74"/>
      <c r="DV865" s="74"/>
      <c r="DW865" s="74"/>
      <c r="DX865" s="74"/>
      <c r="DY865" s="74"/>
      <c r="DZ865" s="74"/>
      <c r="EA865" s="74"/>
      <c r="EB865" s="74"/>
      <c r="EC865" s="74"/>
      <c r="ED865" s="74"/>
      <c r="EE865" s="74"/>
      <c r="EF865" s="74"/>
      <c r="EG865" s="74"/>
      <c r="EH865" s="74"/>
      <c r="EI865" s="74"/>
      <c r="EJ865" s="74"/>
      <c r="EK865" s="74"/>
      <c r="EL865" s="74"/>
      <c r="EM865" s="74"/>
      <c r="EN865" s="74"/>
      <c r="EO865" s="74"/>
      <c r="EP865" s="74"/>
      <c r="EQ865" s="74"/>
      <c r="ER865" s="74"/>
      <c r="ES865" s="74"/>
      <c r="ET865" s="74"/>
      <c r="EU865" s="74"/>
      <c r="EV865" s="74"/>
      <c r="EW865" s="74"/>
      <c r="EX865" s="74"/>
      <c r="EY865" s="74"/>
      <c r="EZ865" s="74"/>
      <c r="FA865" s="74"/>
      <c r="FB865" s="74"/>
      <c r="FC865" s="74"/>
      <c r="FD865" s="74"/>
      <c r="FE865" s="74"/>
      <c r="FF865" s="74"/>
      <c r="FG865" s="74"/>
      <c r="FH865" s="74"/>
      <c r="FI865" s="74"/>
      <c r="FJ865" s="74"/>
      <c r="FK865" s="74"/>
      <c r="FL865" s="74"/>
      <c r="FM865" s="74"/>
      <c r="FN865" s="74"/>
      <c r="FO865" s="74"/>
      <c r="FP865" s="74"/>
      <c r="FQ865" s="74"/>
      <c r="FR865" s="74"/>
      <c r="FS865" s="74"/>
      <c r="FT865" s="74"/>
      <c r="FU865" s="74"/>
      <c r="FV865" s="74"/>
      <c r="FW865" s="74"/>
      <c r="FX865" s="74"/>
      <c r="FY865" s="74"/>
      <c r="FZ865" s="74"/>
      <c r="GA865" s="74"/>
      <c r="GB865" s="74"/>
      <c r="GC865" s="74"/>
    </row>
    <row r="866" spans="4:185">
      <c r="D866" s="74"/>
      <c r="E866" s="74"/>
      <c r="F866" s="74"/>
      <c r="G866" s="74"/>
      <c r="H866" s="74"/>
      <c r="I866" s="74"/>
      <c r="J866" s="74"/>
      <c r="K866" s="74"/>
      <c r="L866" s="74"/>
      <c r="M866" s="74"/>
      <c r="N866" s="74"/>
      <c r="O866" s="74"/>
      <c r="P866" s="74"/>
      <c r="Q866" s="74"/>
      <c r="R866" s="74"/>
      <c r="S866" s="74"/>
      <c r="T866" s="74"/>
      <c r="U866" s="74"/>
      <c r="V866" s="74"/>
      <c r="W866" s="74"/>
      <c r="X866" s="74"/>
      <c r="Y866" s="74"/>
      <c r="Z866" s="74"/>
      <c r="AA866" s="74"/>
      <c r="AB866" s="74"/>
      <c r="AC866" s="74"/>
      <c r="AD866" s="74"/>
      <c r="AE866" s="74"/>
      <c r="AF866" s="74"/>
      <c r="AG866" s="74"/>
      <c r="AH866" s="74"/>
      <c r="AI866" s="74"/>
      <c r="AJ866" s="74"/>
      <c r="AK866" s="74"/>
      <c r="AL866" s="74"/>
      <c r="AM866" s="74"/>
      <c r="AN866" s="74"/>
      <c r="AO866" s="74"/>
      <c r="AP866" s="74"/>
      <c r="AQ866" s="74"/>
      <c r="AR866" s="74"/>
      <c r="AS866" s="74"/>
      <c r="AT866" s="74"/>
      <c r="AU866" s="74"/>
      <c r="AV866" s="74"/>
      <c r="AW866" s="74"/>
      <c r="AX866" s="74"/>
      <c r="AY866" s="74"/>
      <c r="AZ866" s="74"/>
      <c r="BA866" s="74"/>
      <c r="BB866" s="74"/>
      <c r="BC866" s="74"/>
      <c r="BD866" s="74"/>
      <c r="BE866" s="74"/>
      <c r="BF866" s="74"/>
      <c r="BG866" s="74"/>
      <c r="BH866" s="74"/>
      <c r="BI866" s="74"/>
      <c r="BJ866" s="74"/>
      <c r="BK866" s="74"/>
      <c r="BL866" s="74"/>
      <c r="BM866" s="74"/>
      <c r="BN866" s="74"/>
      <c r="BO866" s="74"/>
      <c r="BP866" s="74"/>
      <c r="BQ866" s="74"/>
      <c r="BR866" s="74"/>
      <c r="BS866" s="74"/>
      <c r="BT866" s="74"/>
      <c r="BU866" s="74"/>
      <c r="BV866" s="74"/>
      <c r="BW866" s="74"/>
      <c r="BX866" s="74"/>
      <c r="BY866" s="74"/>
      <c r="BZ866" s="74"/>
      <c r="CA866" s="74"/>
      <c r="CB866" s="74"/>
      <c r="CC866" s="74"/>
      <c r="CD866" s="74"/>
      <c r="CE866" s="74"/>
      <c r="CF866" s="74"/>
      <c r="CG866" s="74"/>
      <c r="CH866" s="74"/>
      <c r="CI866" s="74"/>
      <c r="CJ866" s="74"/>
      <c r="CK866" s="74"/>
      <c r="CL866" s="74"/>
      <c r="CM866" s="74"/>
      <c r="CN866" s="74"/>
      <c r="CO866" s="74"/>
      <c r="CP866" s="74"/>
      <c r="CQ866" s="74"/>
      <c r="CR866" s="74"/>
      <c r="CS866" s="74"/>
      <c r="CT866" s="74"/>
      <c r="CU866" s="74"/>
      <c r="CV866" s="74"/>
      <c r="CW866" s="74"/>
      <c r="CX866" s="74"/>
      <c r="CY866" s="74"/>
      <c r="CZ866" s="74"/>
      <c r="DA866" s="74"/>
      <c r="DB866" s="74"/>
      <c r="DC866" s="74"/>
      <c r="DD866" s="74"/>
      <c r="DE866" s="74"/>
      <c r="DF866" s="74"/>
      <c r="DG866" s="74"/>
      <c r="DH866" s="74"/>
      <c r="DI866" s="74"/>
      <c r="DJ866" s="74"/>
      <c r="DK866" s="74"/>
      <c r="DL866" s="74"/>
      <c r="DM866" s="74"/>
      <c r="DN866" s="74"/>
      <c r="DO866" s="74"/>
      <c r="DP866" s="74"/>
      <c r="DQ866" s="74"/>
      <c r="DR866" s="74"/>
      <c r="DS866" s="74"/>
      <c r="DT866" s="74"/>
      <c r="DU866" s="74"/>
      <c r="DV866" s="74"/>
      <c r="DW866" s="74"/>
      <c r="DX866" s="74"/>
      <c r="DY866" s="74"/>
      <c r="DZ866" s="74"/>
      <c r="EA866" s="74"/>
      <c r="EB866" s="74"/>
      <c r="EC866" s="74"/>
      <c r="ED866" s="74"/>
      <c r="EE866" s="74"/>
      <c r="EF866" s="74"/>
      <c r="EG866" s="74"/>
      <c r="EH866" s="74"/>
      <c r="EI866" s="74"/>
      <c r="EJ866" s="74"/>
      <c r="EK866" s="74"/>
      <c r="EL866" s="74"/>
      <c r="EM866" s="74"/>
      <c r="EN866" s="74"/>
      <c r="EO866" s="74"/>
      <c r="EP866" s="74"/>
      <c r="EQ866" s="74"/>
      <c r="ER866" s="74"/>
      <c r="ES866" s="74"/>
      <c r="ET866" s="74"/>
      <c r="EU866" s="74"/>
      <c r="EV866" s="74"/>
      <c r="EW866" s="74"/>
      <c r="EX866" s="74"/>
      <c r="EY866" s="74"/>
      <c r="EZ866" s="74"/>
      <c r="FA866" s="74"/>
      <c r="FB866" s="74"/>
      <c r="FC866" s="74"/>
      <c r="FD866" s="74"/>
      <c r="FE866" s="74"/>
      <c r="FF866" s="74"/>
      <c r="FG866" s="74"/>
      <c r="FH866" s="74"/>
      <c r="FI866" s="74"/>
      <c r="FJ866" s="74"/>
      <c r="FK866" s="74"/>
      <c r="FL866" s="74"/>
      <c r="FM866" s="74"/>
      <c r="FN866" s="74"/>
      <c r="FO866" s="74"/>
      <c r="FP866" s="74"/>
      <c r="FQ866" s="74"/>
      <c r="FR866" s="74"/>
      <c r="FS866" s="74"/>
      <c r="FT866" s="74"/>
      <c r="FU866" s="74"/>
      <c r="FV866" s="74"/>
      <c r="FW866" s="74"/>
      <c r="FX866" s="74"/>
      <c r="FY866" s="74"/>
      <c r="FZ866" s="74"/>
      <c r="GA866" s="74"/>
      <c r="GB866" s="74"/>
      <c r="GC866" s="74"/>
    </row>
    <row r="867" spans="4:185">
      <c r="D867" s="74"/>
      <c r="E867" s="74"/>
      <c r="F867" s="74"/>
      <c r="G867" s="74"/>
      <c r="H867" s="74"/>
      <c r="I867" s="74"/>
      <c r="J867" s="74"/>
      <c r="K867" s="74"/>
      <c r="L867" s="74"/>
      <c r="M867" s="74"/>
      <c r="N867" s="74"/>
      <c r="O867" s="74"/>
      <c r="P867" s="74"/>
      <c r="Q867" s="74"/>
      <c r="R867" s="74"/>
      <c r="S867" s="74"/>
      <c r="T867" s="74"/>
      <c r="U867" s="74"/>
      <c r="V867" s="74"/>
      <c r="W867" s="74"/>
      <c r="X867" s="74"/>
      <c r="Y867" s="74"/>
      <c r="Z867" s="74"/>
      <c r="AA867" s="74"/>
      <c r="AB867" s="74"/>
      <c r="AC867" s="74"/>
      <c r="AD867" s="74"/>
      <c r="AE867" s="74"/>
      <c r="AF867" s="74"/>
      <c r="AG867" s="74"/>
      <c r="AH867" s="74"/>
      <c r="AI867" s="74"/>
      <c r="AJ867" s="74"/>
      <c r="AK867" s="74"/>
      <c r="AL867" s="74"/>
      <c r="AM867" s="74"/>
      <c r="AN867" s="74"/>
      <c r="AO867" s="74"/>
      <c r="AP867" s="74"/>
      <c r="AQ867" s="74"/>
      <c r="AR867" s="74"/>
      <c r="AS867" s="74"/>
      <c r="AT867" s="74"/>
      <c r="AU867" s="74"/>
      <c r="AV867" s="74"/>
      <c r="AW867" s="74"/>
      <c r="AX867" s="74"/>
      <c r="AY867" s="74"/>
      <c r="AZ867" s="74"/>
      <c r="BA867" s="74"/>
      <c r="BB867" s="74"/>
      <c r="BC867" s="74"/>
      <c r="BD867" s="74"/>
      <c r="BE867" s="74"/>
      <c r="BF867" s="74"/>
      <c r="BG867" s="74"/>
      <c r="BH867" s="74"/>
      <c r="BI867" s="74"/>
      <c r="BJ867" s="74"/>
      <c r="BK867" s="74"/>
      <c r="BL867" s="74"/>
      <c r="BM867" s="74"/>
      <c r="BN867" s="74"/>
      <c r="BO867" s="74"/>
      <c r="BP867" s="74"/>
      <c r="BQ867" s="74"/>
      <c r="BR867" s="74"/>
      <c r="BS867" s="74"/>
      <c r="BT867" s="74"/>
      <c r="BU867" s="74"/>
      <c r="BV867" s="74"/>
      <c r="BW867" s="74"/>
      <c r="BX867" s="74"/>
      <c r="BY867" s="74"/>
      <c r="BZ867" s="74"/>
      <c r="CA867" s="74"/>
      <c r="CB867" s="74"/>
      <c r="CC867" s="74"/>
      <c r="CD867" s="74"/>
      <c r="CE867" s="74"/>
      <c r="CF867" s="74"/>
      <c r="CG867" s="74"/>
      <c r="CH867" s="74"/>
      <c r="CI867" s="74"/>
      <c r="CJ867" s="74"/>
      <c r="CK867" s="74"/>
      <c r="CL867" s="74"/>
      <c r="CM867" s="74"/>
      <c r="CN867" s="74"/>
      <c r="CO867" s="74"/>
      <c r="CP867" s="74"/>
      <c r="CQ867" s="74"/>
      <c r="CR867" s="74"/>
      <c r="CS867" s="74"/>
      <c r="CT867" s="74"/>
      <c r="CU867" s="74"/>
      <c r="CV867" s="74"/>
      <c r="CW867" s="74"/>
      <c r="CX867" s="74"/>
      <c r="CY867" s="74"/>
      <c r="CZ867" s="74"/>
      <c r="DA867" s="74"/>
      <c r="DB867" s="74"/>
      <c r="DC867" s="74"/>
      <c r="DD867" s="74"/>
      <c r="DE867" s="74"/>
      <c r="DF867" s="74"/>
      <c r="DG867" s="74"/>
      <c r="DH867" s="74"/>
      <c r="DI867" s="74"/>
      <c r="DJ867" s="74"/>
      <c r="DK867" s="74"/>
      <c r="DL867" s="74"/>
      <c r="DM867" s="74"/>
      <c r="DN867" s="74"/>
      <c r="DO867" s="74"/>
      <c r="DP867" s="74"/>
      <c r="DQ867" s="74"/>
      <c r="DR867" s="74"/>
      <c r="DS867" s="74"/>
      <c r="DT867" s="74"/>
      <c r="DU867" s="74"/>
      <c r="DV867" s="74"/>
      <c r="DW867" s="74"/>
      <c r="DX867" s="74"/>
      <c r="DY867" s="74"/>
      <c r="DZ867" s="74"/>
      <c r="EA867" s="74"/>
      <c r="EB867" s="74"/>
      <c r="EC867" s="74"/>
      <c r="ED867" s="74"/>
      <c r="EE867" s="74"/>
      <c r="EF867" s="74"/>
      <c r="EG867" s="74"/>
      <c r="EH867" s="74"/>
      <c r="EI867" s="74"/>
      <c r="EJ867" s="74"/>
      <c r="EK867" s="74"/>
      <c r="EL867" s="74"/>
      <c r="EM867" s="74"/>
      <c r="EN867" s="74"/>
      <c r="EO867" s="74"/>
      <c r="EP867" s="74"/>
      <c r="EQ867" s="74"/>
      <c r="ER867" s="74"/>
      <c r="ES867" s="74"/>
      <c r="ET867" s="74"/>
      <c r="EU867" s="74"/>
      <c r="EV867" s="74"/>
      <c r="EW867" s="74"/>
      <c r="EX867" s="74"/>
      <c r="EY867" s="74"/>
      <c r="EZ867" s="74"/>
      <c r="FA867" s="74"/>
      <c r="FB867" s="74"/>
      <c r="FC867" s="74"/>
      <c r="FD867" s="74"/>
      <c r="FE867" s="74"/>
      <c r="FF867" s="74"/>
      <c r="FG867" s="74"/>
      <c r="FH867" s="74"/>
      <c r="FI867" s="74"/>
      <c r="FJ867" s="74"/>
      <c r="FK867" s="74"/>
      <c r="FL867" s="74"/>
      <c r="FM867" s="74"/>
      <c r="FN867" s="74"/>
      <c r="FO867" s="74"/>
      <c r="FP867" s="74"/>
      <c r="FQ867" s="74"/>
      <c r="FR867" s="74"/>
      <c r="FS867" s="74"/>
      <c r="FT867" s="74"/>
      <c r="FU867" s="74"/>
      <c r="FV867" s="74"/>
      <c r="FW867" s="74"/>
      <c r="FX867" s="74"/>
      <c r="FY867" s="74"/>
      <c r="FZ867" s="74"/>
      <c r="GA867" s="74"/>
      <c r="GB867" s="74"/>
      <c r="GC867" s="74"/>
    </row>
    <row r="868" spans="4:185">
      <c r="D868" s="74"/>
      <c r="E868" s="74"/>
      <c r="F868" s="74"/>
      <c r="G868" s="74"/>
      <c r="H868" s="74"/>
      <c r="I868" s="74"/>
      <c r="J868" s="74"/>
      <c r="K868" s="74"/>
      <c r="L868" s="74"/>
      <c r="M868" s="74"/>
      <c r="N868" s="74"/>
      <c r="O868" s="74"/>
      <c r="P868" s="74"/>
      <c r="Q868" s="74"/>
      <c r="R868" s="74"/>
      <c r="S868" s="74"/>
      <c r="T868" s="74"/>
      <c r="U868" s="74"/>
      <c r="V868" s="74"/>
      <c r="W868" s="74"/>
      <c r="X868" s="74"/>
      <c r="Y868" s="74"/>
      <c r="Z868" s="74"/>
      <c r="AA868" s="74"/>
      <c r="AB868" s="74"/>
      <c r="AC868" s="74"/>
      <c r="AD868" s="74"/>
      <c r="AE868" s="74"/>
      <c r="AF868" s="74"/>
      <c r="AG868" s="74"/>
      <c r="AH868" s="74"/>
      <c r="AI868" s="74"/>
      <c r="AJ868" s="74"/>
      <c r="AK868" s="74"/>
      <c r="AL868" s="74"/>
      <c r="AM868" s="74"/>
      <c r="AN868" s="74"/>
      <c r="AO868" s="74"/>
      <c r="AP868" s="74"/>
      <c r="AQ868" s="74"/>
      <c r="AR868" s="74"/>
      <c r="AS868" s="74"/>
      <c r="AT868" s="74"/>
      <c r="AU868" s="74"/>
      <c r="AV868" s="74"/>
      <c r="AW868" s="74"/>
      <c r="AX868" s="74"/>
      <c r="AY868" s="74"/>
      <c r="AZ868" s="74"/>
      <c r="BA868" s="74"/>
      <c r="BB868" s="74"/>
      <c r="BC868" s="74"/>
      <c r="BD868" s="74"/>
      <c r="BE868" s="74"/>
      <c r="BF868" s="74"/>
      <c r="BG868" s="74"/>
      <c r="BH868" s="74"/>
      <c r="BI868" s="74"/>
      <c r="BJ868" s="74"/>
      <c r="BK868" s="74"/>
      <c r="BL868" s="74"/>
      <c r="BM868" s="74"/>
      <c r="BN868" s="74"/>
      <c r="BO868" s="74"/>
      <c r="BP868" s="74"/>
      <c r="BQ868" s="74"/>
      <c r="BR868" s="74"/>
      <c r="BS868" s="74"/>
      <c r="BT868" s="74"/>
      <c r="BU868" s="74"/>
      <c r="BV868" s="74"/>
      <c r="BW868" s="74"/>
      <c r="BX868" s="74"/>
      <c r="BY868" s="74"/>
      <c r="BZ868" s="74"/>
      <c r="CA868" s="74"/>
      <c r="CB868" s="74"/>
      <c r="CC868" s="74"/>
      <c r="CD868" s="74"/>
      <c r="CE868" s="74"/>
      <c r="CF868" s="74"/>
      <c r="CG868" s="74"/>
      <c r="CH868" s="74"/>
      <c r="CI868" s="74"/>
      <c r="CJ868" s="74"/>
      <c r="CK868" s="74"/>
      <c r="CL868" s="74"/>
      <c r="CM868" s="74"/>
      <c r="CN868" s="74"/>
      <c r="CO868" s="74"/>
      <c r="CP868" s="74"/>
      <c r="CQ868" s="74"/>
      <c r="CR868" s="74"/>
      <c r="CS868" s="74"/>
      <c r="CT868" s="74"/>
      <c r="CU868" s="74"/>
      <c r="CV868" s="74"/>
      <c r="CW868" s="74"/>
      <c r="CX868" s="74"/>
      <c r="CY868" s="74"/>
      <c r="CZ868" s="74"/>
      <c r="DA868" s="74"/>
      <c r="DB868" s="74"/>
      <c r="DC868" s="74"/>
      <c r="DD868" s="74"/>
      <c r="DE868" s="74"/>
      <c r="DF868" s="74"/>
      <c r="DG868" s="74"/>
      <c r="DH868" s="74"/>
      <c r="DI868" s="74"/>
      <c r="DJ868" s="74"/>
      <c r="DK868" s="74"/>
      <c r="DL868" s="74"/>
      <c r="DM868" s="74"/>
      <c r="DN868" s="74"/>
      <c r="DO868" s="74"/>
      <c r="DP868" s="74"/>
      <c r="DQ868" s="74"/>
      <c r="DR868" s="74"/>
      <c r="DS868" s="74"/>
      <c r="DT868" s="74"/>
      <c r="DU868" s="74"/>
      <c r="DV868" s="74"/>
      <c r="DW868" s="74"/>
      <c r="DX868" s="74"/>
      <c r="DY868" s="74"/>
      <c r="DZ868" s="74"/>
      <c r="EA868" s="74"/>
      <c r="EB868" s="74"/>
      <c r="EC868" s="74"/>
      <c r="ED868" s="74"/>
      <c r="EE868" s="74"/>
      <c r="EF868" s="74"/>
      <c r="EG868" s="74"/>
      <c r="EH868" s="74"/>
      <c r="EI868" s="74"/>
      <c r="EJ868" s="74"/>
      <c r="EK868" s="74"/>
      <c r="EL868" s="74"/>
      <c r="EM868" s="74"/>
      <c r="EN868" s="74"/>
      <c r="EO868" s="74"/>
      <c r="EP868" s="74"/>
      <c r="EQ868" s="74"/>
      <c r="ER868" s="74"/>
      <c r="ES868" s="74"/>
      <c r="ET868" s="74"/>
      <c r="EU868" s="74"/>
      <c r="EV868" s="74"/>
      <c r="EW868" s="74"/>
      <c r="EX868" s="74"/>
      <c r="EY868" s="74"/>
      <c r="EZ868" s="74"/>
      <c r="FA868" s="74"/>
      <c r="FB868" s="74"/>
      <c r="FC868" s="74"/>
      <c r="FD868" s="74"/>
      <c r="FE868" s="74"/>
      <c r="FF868" s="74"/>
      <c r="FG868" s="74"/>
      <c r="FH868" s="74"/>
      <c r="FI868" s="74"/>
      <c r="FJ868" s="74"/>
      <c r="FK868" s="74"/>
      <c r="FL868" s="74"/>
      <c r="FM868" s="74"/>
      <c r="FN868" s="74"/>
      <c r="FO868" s="74"/>
      <c r="FP868" s="74"/>
      <c r="FQ868" s="74"/>
      <c r="FR868" s="74"/>
      <c r="FS868" s="74"/>
      <c r="FT868" s="74"/>
      <c r="FU868" s="74"/>
      <c r="FV868" s="74"/>
      <c r="FW868" s="74"/>
      <c r="FX868" s="74"/>
      <c r="FY868" s="74"/>
      <c r="FZ868" s="74"/>
      <c r="GA868" s="74"/>
      <c r="GB868" s="74"/>
      <c r="GC868" s="74"/>
    </row>
    <row r="869" spans="4:185">
      <c r="D869" s="74"/>
      <c r="E869" s="74"/>
      <c r="F869" s="74"/>
      <c r="G869" s="74"/>
      <c r="H869" s="74"/>
      <c r="I869" s="74"/>
      <c r="J869" s="74"/>
      <c r="K869" s="74"/>
      <c r="L869" s="74"/>
      <c r="M869" s="74"/>
      <c r="N869" s="74"/>
      <c r="O869" s="74"/>
      <c r="P869" s="74"/>
      <c r="Q869" s="74"/>
      <c r="R869" s="74"/>
      <c r="S869" s="74"/>
      <c r="T869" s="74"/>
      <c r="U869" s="74"/>
      <c r="V869" s="74"/>
      <c r="W869" s="74"/>
      <c r="X869" s="74"/>
      <c r="Y869" s="74"/>
      <c r="Z869" s="74"/>
      <c r="AA869" s="74"/>
      <c r="AB869" s="74"/>
      <c r="AC869" s="74"/>
      <c r="AD869" s="74"/>
      <c r="AE869" s="74"/>
      <c r="AF869" s="74"/>
      <c r="AG869" s="74"/>
      <c r="AH869" s="74"/>
      <c r="AI869" s="74"/>
      <c r="AJ869" s="74"/>
      <c r="AK869" s="74"/>
      <c r="AL869" s="74"/>
      <c r="AM869" s="74"/>
      <c r="AN869" s="74"/>
      <c r="AO869" s="74"/>
      <c r="AP869" s="74"/>
      <c r="AQ869" s="74"/>
      <c r="AR869" s="74"/>
      <c r="AS869" s="74"/>
      <c r="AT869" s="74"/>
      <c r="AU869" s="74"/>
      <c r="AV869" s="74"/>
      <c r="AW869" s="74"/>
      <c r="AX869" s="74"/>
      <c r="AY869" s="74"/>
      <c r="AZ869" s="74"/>
      <c r="BA869" s="74"/>
      <c r="BB869" s="74"/>
      <c r="BC869" s="74"/>
      <c r="BD869" s="74"/>
      <c r="BE869" s="74"/>
      <c r="BF869" s="74"/>
      <c r="BG869" s="74"/>
      <c r="BH869" s="74"/>
      <c r="BI869" s="74"/>
      <c r="BJ869" s="74"/>
      <c r="BK869" s="74"/>
      <c r="BL869" s="74"/>
      <c r="BM869" s="74"/>
      <c r="BN869" s="74"/>
      <c r="BO869" s="74"/>
      <c r="BP869" s="74"/>
      <c r="BQ869" s="74"/>
      <c r="BR869" s="74"/>
      <c r="BS869" s="74"/>
      <c r="BT869" s="74"/>
      <c r="BU869" s="74"/>
      <c r="BV869" s="74"/>
      <c r="BW869" s="74"/>
      <c r="BX869" s="74"/>
      <c r="BY869" s="74"/>
      <c r="BZ869" s="74"/>
      <c r="CA869" s="74"/>
      <c r="CB869" s="74"/>
      <c r="CC869" s="74"/>
      <c r="CD869" s="74"/>
      <c r="CE869" s="74"/>
      <c r="CF869" s="74"/>
      <c r="CG869" s="74"/>
      <c r="CH869" s="74"/>
      <c r="CI869" s="74"/>
      <c r="CJ869" s="74"/>
      <c r="CK869" s="74"/>
      <c r="CL869" s="74"/>
      <c r="CM869" s="74"/>
      <c r="CN869" s="74"/>
      <c r="CO869" s="74"/>
      <c r="CP869" s="74"/>
      <c r="CQ869" s="74"/>
      <c r="CR869" s="74"/>
      <c r="CS869" s="74"/>
      <c r="CT869" s="74"/>
      <c r="CU869" s="74"/>
      <c r="CV869" s="74"/>
      <c r="CW869" s="74"/>
      <c r="CX869" s="74"/>
      <c r="CY869" s="74"/>
      <c r="CZ869" s="74"/>
      <c r="DA869" s="74"/>
      <c r="DB869" s="74"/>
      <c r="DC869" s="74"/>
      <c r="DD869" s="74"/>
      <c r="DE869" s="74"/>
      <c r="DF869" s="74"/>
      <c r="DG869" s="74"/>
      <c r="DH869" s="74"/>
      <c r="DI869" s="74"/>
      <c r="DJ869" s="74"/>
      <c r="DK869" s="74"/>
      <c r="DL869" s="74"/>
      <c r="DM869" s="74"/>
      <c r="DN869" s="74"/>
      <c r="DO869" s="74"/>
      <c r="DP869" s="74"/>
      <c r="DQ869" s="74"/>
      <c r="DR869" s="74"/>
      <c r="DS869" s="74"/>
      <c r="DT869" s="74"/>
      <c r="DU869" s="74"/>
      <c r="DV869" s="74"/>
      <c r="DW869" s="74"/>
      <c r="DX869" s="74"/>
      <c r="DY869" s="74"/>
      <c r="DZ869" s="74"/>
      <c r="EA869" s="74"/>
      <c r="EB869" s="74"/>
      <c r="EC869" s="74"/>
      <c r="ED869" s="74"/>
      <c r="EE869" s="74"/>
      <c r="EF869" s="74"/>
      <c r="EG869" s="74"/>
      <c r="EH869" s="74"/>
      <c r="EI869" s="74"/>
      <c r="EJ869" s="74"/>
      <c r="EK869" s="74"/>
      <c r="EL869" s="74"/>
      <c r="EM869" s="74"/>
      <c r="EN869" s="74"/>
      <c r="EO869" s="74"/>
      <c r="EP869" s="74"/>
      <c r="EQ869" s="74"/>
      <c r="ER869" s="74"/>
      <c r="ES869" s="74"/>
      <c r="ET869" s="74"/>
      <c r="EU869" s="74"/>
      <c r="EV869" s="74"/>
      <c r="EW869" s="74"/>
      <c r="EX869" s="74"/>
      <c r="EY869" s="74"/>
      <c r="EZ869" s="74"/>
      <c r="FA869" s="74"/>
      <c r="FB869" s="74"/>
      <c r="FC869" s="74"/>
      <c r="FD869" s="74"/>
      <c r="FE869" s="74"/>
      <c r="FF869" s="74"/>
      <c r="FG869" s="74"/>
      <c r="FH869" s="74"/>
      <c r="FI869" s="74"/>
      <c r="FJ869" s="74"/>
      <c r="FK869" s="74"/>
      <c r="FL869" s="74"/>
      <c r="FM869" s="74"/>
      <c r="FN869" s="74"/>
      <c r="FO869" s="74"/>
      <c r="FP869" s="74"/>
      <c r="FQ869" s="74"/>
      <c r="FR869" s="74"/>
      <c r="FS869" s="74"/>
      <c r="FT869" s="74"/>
      <c r="FU869" s="74"/>
      <c r="FV869" s="74"/>
      <c r="FW869" s="74"/>
      <c r="FX869" s="74"/>
      <c r="FY869" s="74"/>
      <c r="FZ869" s="74"/>
      <c r="GA869" s="74"/>
      <c r="GB869" s="74"/>
      <c r="GC869" s="74"/>
    </row>
    <row r="870" spans="4:185">
      <c r="D870" s="74"/>
      <c r="E870" s="74"/>
      <c r="F870" s="74"/>
      <c r="G870" s="74"/>
      <c r="H870" s="74"/>
      <c r="I870" s="74"/>
      <c r="J870" s="74"/>
      <c r="K870" s="74"/>
      <c r="L870" s="74"/>
      <c r="M870" s="74"/>
      <c r="N870" s="74"/>
      <c r="O870" s="74"/>
      <c r="P870" s="74"/>
      <c r="Q870" s="74"/>
      <c r="R870" s="74"/>
      <c r="S870" s="74"/>
      <c r="T870" s="74"/>
      <c r="U870" s="74"/>
      <c r="V870" s="74"/>
      <c r="W870" s="74"/>
      <c r="X870" s="74"/>
      <c r="Y870" s="74"/>
      <c r="Z870" s="74"/>
      <c r="AA870" s="74"/>
      <c r="AB870" s="74"/>
      <c r="AC870" s="74"/>
      <c r="AD870" s="74"/>
      <c r="AE870" s="74"/>
      <c r="AF870" s="74"/>
      <c r="AG870" s="74"/>
      <c r="AH870" s="74"/>
      <c r="AI870" s="74"/>
      <c r="AJ870" s="74"/>
      <c r="AK870" s="74"/>
      <c r="AL870" s="74"/>
      <c r="AM870" s="74"/>
      <c r="AN870" s="74"/>
      <c r="AO870" s="74"/>
      <c r="AP870" s="74"/>
      <c r="AQ870" s="74"/>
      <c r="AR870" s="74"/>
      <c r="AS870" s="74"/>
      <c r="AT870" s="74"/>
      <c r="AU870" s="74"/>
      <c r="AV870" s="74"/>
      <c r="AW870" s="74"/>
      <c r="AX870" s="74"/>
      <c r="AY870" s="74"/>
      <c r="AZ870" s="74"/>
      <c r="BA870" s="74"/>
      <c r="BB870" s="74"/>
      <c r="BC870" s="74"/>
      <c r="BD870" s="74"/>
      <c r="BE870" s="74"/>
      <c r="BF870" s="74"/>
      <c r="BG870" s="74"/>
      <c r="BH870" s="74"/>
      <c r="BI870" s="74"/>
      <c r="BJ870" s="74"/>
      <c r="BK870" s="74"/>
      <c r="BL870" s="74"/>
      <c r="BM870" s="74"/>
      <c r="BN870" s="74"/>
      <c r="BO870" s="74"/>
      <c r="BP870" s="74"/>
      <c r="BQ870" s="74"/>
      <c r="BR870" s="74"/>
      <c r="BS870" s="74"/>
      <c r="BT870" s="74"/>
      <c r="BU870" s="74"/>
      <c r="BV870" s="74"/>
      <c r="BW870" s="74"/>
      <c r="BX870" s="74"/>
      <c r="BY870" s="74"/>
      <c r="BZ870" s="74"/>
      <c r="CA870" s="74"/>
      <c r="CB870" s="74"/>
      <c r="CC870" s="74"/>
      <c r="CD870" s="74"/>
      <c r="CE870" s="74"/>
      <c r="CF870" s="74"/>
      <c r="CG870" s="74"/>
      <c r="CH870" s="74"/>
      <c r="CI870" s="74"/>
      <c r="CJ870" s="74"/>
      <c r="CK870" s="74"/>
      <c r="CL870" s="74"/>
      <c r="CM870" s="74"/>
      <c r="CN870" s="74"/>
      <c r="CO870" s="74"/>
      <c r="CP870" s="74"/>
      <c r="CQ870" s="74"/>
      <c r="CR870" s="74"/>
      <c r="CS870" s="74"/>
      <c r="CT870" s="74"/>
      <c r="CU870" s="74"/>
      <c r="CV870" s="74"/>
      <c r="CW870" s="74"/>
      <c r="CX870" s="74"/>
      <c r="CY870" s="74"/>
      <c r="CZ870" s="74"/>
      <c r="DA870" s="74"/>
      <c r="DB870" s="74"/>
      <c r="DC870" s="74"/>
      <c r="DD870" s="74"/>
      <c r="DE870" s="74"/>
      <c r="DF870" s="74"/>
      <c r="DG870" s="74"/>
      <c r="DH870" s="74"/>
      <c r="DI870" s="74"/>
      <c r="DJ870" s="74"/>
      <c r="DK870" s="74"/>
      <c r="DL870" s="74"/>
      <c r="DM870" s="74"/>
      <c r="DN870" s="74"/>
      <c r="DO870" s="74"/>
      <c r="DP870" s="74"/>
      <c r="DQ870" s="74"/>
      <c r="DR870" s="74"/>
      <c r="DS870" s="74"/>
      <c r="DT870" s="74"/>
      <c r="DU870" s="74"/>
      <c r="DV870" s="74"/>
      <c r="DW870" s="74"/>
      <c r="DX870" s="74"/>
      <c r="DY870" s="74"/>
      <c r="DZ870" s="74"/>
      <c r="EA870" s="74"/>
      <c r="EB870" s="74"/>
      <c r="EC870" s="74"/>
      <c r="ED870" s="74"/>
      <c r="EE870" s="74"/>
      <c r="EF870" s="74"/>
      <c r="EG870" s="74"/>
      <c r="EH870" s="74"/>
      <c r="EI870" s="74"/>
      <c r="EJ870" s="74"/>
      <c r="EK870" s="74"/>
      <c r="EL870" s="74"/>
      <c r="EM870" s="74"/>
      <c r="EN870" s="74"/>
      <c r="EO870" s="74"/>
      <c r="EP870" s="74"/>
      <c r="EQ870" s="74"/>
      <c r="ER870" s="74"/>
      <c r="ES870" s="74"/>
      <c r="ET870" s="74"/>
      <c r="EU870" s="74"/>
      <c r="EV870" s="74"/>
      <c r="EW870" s="74"/>
      <c r="EX870" s="74"/>
      <c r="EY870" s="74"/>
      <c r="EZ870" s="74"/>
      <c r="FA870" s="74"/>
      <c r="FB870" s="74"/>
      <c r="FC870" s="74"/>
      <c r="FD870" s="74"/>
      <c r="FE870" s="74"/>
      <c r="FF870" s="74"/>
      <c r="FG870" s="74"/>
      <c r="FH870" s="74"/>
      <c r="FI870" s="74"/>
      <c r="FJ870" s="74"/>
      <c r="FK870" s="74"/>
      <c r="FL870" s="74"/>
      <c r="FM870" s="74"/>
      <c r="FN870" s="74"/>
      <c r="FO870" s="74"/>
      <c r="FP870" s="74"/>
      <c r="FQ870" s="74"/>
      <c r="FR870" s="74"/>
      <c r="FS870" s="74"/>
      <c r="FT870" s="74"/>
      <c r="FU870" s="74"/>
      <c r="FV870" s="74"/>
      <c r="FW870" s="74"/>
      <c r="FX870" s="74"/>
      <c r="FY870" s="74"/>
      <c r="FZ870" s="74"/>
      <c r="GA870" s="74"/>
      <c r="GB870" s="74"/>
      <c r="GC870" s="74"/>
    </row>
    <row r="871" spans="4:185">
      <c r="D871" s="74"/>
      <c r="E871" s="74"/>
      <c r="F871" s="74"/>
      <c r="G871" s="74"/>
      <c r="H871" s="74"/>
      <c r="I871" s="74"/>
      <c r="J871" s="74"/>
      <c r="K871" s="74"/>
      <c r="L871" s="74"/>
      <c r="M871" s="74"/>
      <c r="N871" s="74"/>
      <c r="O871" s="74"/>
      <c r="P871" s="74"/>
      <c r="Q871" s="74"/>
      <c r="R871" s="74"/>
      <c r="S871" s="74"/>
      <c r="T871" s="74"/>
      <c r="U871" s="74"/>
      <c r="V871" s="74"/>
      <c r="W871" s="74"/>
      <c r="X871" s="74"/>
      <c r="Y871" s="74"/>
      <c r="Z871" s="74"/>
      <c r="AA871" s="74"/>
      <c r="AB871" s="74"/>
      <c r="AC871" s="74"/>
      <c r="AD871" s="74"/>
      <c r="AE871" s="74"/>
      <c r="AF871" s="74"/>
      <c r="AG871" s="74"/>
      <c r="AH871" s="74"/>
      <c r="AI871" s="74"/>
      <c r="AJ871" s="74"/>
      <c r="AK871" s="74"/>
      <c r="AL871" s="74"/>
      <c r="AM871" s="74"/>
      <c r="AN871" s="74"/>
      <c r="AO871" s="74"/>
      <c r="AP871" s="74"/>
      <c r="AQ871" s="74"/>
      <c r="AR871" s="74"/>
      <c r="AS871" s="74"/>
      <c r="AT871" s="74"/>
      <c r="AU871" s="74"/>
      <c r="AV871" s="74"/>
      <c r="AW871" s="74"/>
      <c r="AX871" s="74"/>
      <c r="AY871" s="74"/>
      <c r="AZ871" s="74"/>
      <c r="BA871" s="74"/>
      <c r="BB871" s="74"/>
      <c r="BC871" s="74"/>
      <c r="BD871" s="74"/>
      <c r="BE871" s="74"/>
      <c r="BF871" s="74"/>
      <c r="BG871" s="74"/>
      <c r="BH871" s="74"/>
      <c r="BI871" s="74"/>
      <c r="BJ871" s="74"/>
      <c r="BK871" s="74"/>
      <c r="BL871" s="74"/>
      <c r="BM871" s="74"/>
      <c r="BN871" s="74"/>
      <c r="BO871" s="74"/>
      <c r="BP871" s="74"/>
      <c r="BQ871" s="74"/>
      <c r="BR871" s="74"/>
      <c r="BS871" s="74"/>
      <c r="BT871" s="74"/>
      <c r="BU871" s="74"/>
      <c r="BV871" s="74"/>
      <c r="BW871" s="74"/>
      <c r="BX871" s="74"/>
      <c r="BY871" s="74"/>
      <c r="BZ871" s="74"/>
      <c r="CA871" s="74"/>
      <c r="CB871" s="74"/>
      <c r="CC871" s="74"/>
      <c r="CD871" s="74"/>
      <c r="CE871" s="74"/>
      <c r="CF871" s="74"/>
      <c r="CG871" s="74"/>
      <c r="CH871" s="74"/>
      <c r="CI871" s="74"/>
      <c r="CJ871" s="74"/>
      <c r="CK871" s="74"/>
      <c r="CL871" s="74"/>
      <c r="CM871" s="74"/>
      <c r="CN871" s="74"/>
      <c r="CO871" s="74"/>
      <c r="CP871" s="74"/>
      <c r="CQ871" s="74"/>
      <c r="CR871" s="74"/>
      <c r="CS871" s="74"/>
      <c r="CT871" s="74"/>
      <c r="CU871" s="74"/>
      <c r="CV871" s="74"/>
      <c r="CW871" s="74"/>
      <c r="CX871" s="74"/>
      <c r="CY871" s="74"/>
      <c r="CZ871" s="74"/>
      <c r="DA871" s="74"/>
      <c r="DB871" s="74"/>
      <c r="DC871" s="74"/>
      <c r="DD871" s="74"/>
      <c r="DE871" s="74"/>
      <c r="DF871" s="74"/>
      <c r="DG871" s="74"/>
      <c r="DH871" s="74"/>
      <c r="DI871" s="74"/>
      <c r="DJ871" s="74"/>
      <c r="DK871" s="74"/>
      <c r="DL871" s="74"/>
      <c r="DM871" s="74"/>
      <c r="DN871" s="74"/>
      <c r="DO871" s="74"/>
      <c r="DP871" s="74"/>
      <c r="DQ871" s="74"/>
      <c r="DR871" s="74"/>
      <c r="DS871" s="74"/>
      <c r="DT871" s="74"/>
      <c r="DU871" s="74"/>
      <c r="DV871" s="74"/>
      <c r="DW871" s="74"/>
      <c r="DX871" s="74"/>
      <c r="DY871" s="74"/>
      <c r="DZ871" s="74"/>
      <c r="EA871" s="74"/>
      <c r="EB871" s="74"/>
      <c r="EC871" s="74"/>
      <c r="ED871" s="74"/>
      <c r="EE871" s="74"/>
      <c r="EF871" s="74"/>
      <c r="EG871" s="74"/>
      <c r="EH871" s="74"/>
      <c r="EI871" s="74"/>
      <c r="EJ871" s="74"/>
      <c r="EK871" s="74"/>
      <c r="EL871" s="74"/>
      <c r="EM871" s="74"/>
      <c r="EN871" s="74"/>
      <c r="EO871" s="74"/>
      <c r="EP871" s="74"/>
      <c r="EQ871" s="74"/>
      <c r="ER871" s="74"/>
      <c r="ES871" s="74"/>
      <c r="ET871" s="74"/>
      <c r="EU871" s="74"/>
      <c r="EV871" s="74"/>
      <c r="EW871" s="74"/>
      <c r="EX871" s="74"/>
      <c r="EY871" s="74"/>
      <c r="EZ871" s="74"/>
      <c r="FA871" s="74"/>
      <c r="FB871" s="74"/>
      <c r="FC871" s="74"/>
      <c r="FD871" s="74"/>
      <c r="FE871" s="74"/>
      <c r="FF871" s="74"/>
      <c r="FG871" s="74"/>
      <c r="FH871" s="74"/>
      <c r="FI871" s="74"/>
      <c r="FJ871" s="74"/>
      <c r="FK871" s="74"/>
      <c r="FL871" s="74"/>
      <c r="FM871" s="74"/>
      <c r="FN871" s="74"/>
      <c r="FO871" s="74"/>
      <c r="FP871" s="74"/>
      <c r="FQ871" s="74"/>
      <c r="FR871" s="74"/>
      <c r="FS871" s="74"/>
      <c r="FT871" s="74"/>
      <c r="FU871" s="74"/>
      <c r="FV871" s="74"/>
      <c r="FW871" s="74"/>
      <c r="FX871" s="74"/>
      <c r="FY871" s="74"/>
      <c r="FZ871" s="74"/>
      <c r="GA871" s="74"/>
      <c r="GB871" s="74"/>
      <c r="GC871" s="74"/>
    </row>
    <row r="872" spans="4:185">
      <c r="D872" s="74"/>
      <c r="E872" s="74"/>
      <c r="F872" s="74"/>
      <c r="G872" s="74"/>
      <c r="H872" s="74"/>
      <c r="I872" s="74"/>
      <c r="J872" s="74"/>
      <c r="K872" s="74"/>
      <c r="L872" s="74"/>
      <c r="M872" s="74"/>
      <c r="N872" s="74"/>
      <c r="O872" s="74"/>
      <c r="P872" s="74"/>
      <c r="Q872" s="74"/>
      <c r="R872" s="74"/>
      <c r="S872" s="74"/>
      <c r="T872" s="74"/>
      <c r="U872" s="74"/>
      <c r="V872" s="74"/>
      <c r="W872" s="74"/>
      <c r="X872" s="74"/>
      <c r="Y872" s="74"/>
      <c r="Z872" s="74"/>
      <c r="AA872" s="74"/>
      <c r="AB872" s="74"/>
      <c r="AC872" s="74"/>
      <c r="AD872" s="74"/>
      <c r="AE872" s="74"/>
      <c r="AF872" s="74"/>
      <c r="AG872" s="74"/>
      <c r="AH872" s="74"/>
      <c r="AI872" s="74"/>
      <c r="AJ872" s="74"/>
      <c r="AK872" s="74"/>
      <c r="AL872" s="74"/>
      <c r="AM872" s="74"/>
      <c r="AN872" s="74"/>
      <c r="AO872" s="74"/>
      <c r="AP872" s="74"/>
      <c r="AQ872" s="74"/>
      <c r="AR872" s="74"/>
      <c r="AS872" s="74"/>
      <c r="AT872" s="74"/>
      <c r="AU872" s="74"/>
      <c r="AV872" s="74"/>
      <c r="AW872" s="74"/>
      <c r="AX872" s="74"/>
      <c r="AY872" s="74"/>
      <c r="AZ872" s="74"/>
      <c r="BA872" s="74"/>
      <c r="BB872" s="74"/>
      <c r="BC872" s="74"/>
      <c r="BD872" s="74"/>
      <c r="BE872" s="74"/>
      <c r="BF872" s="74"/>
      <c r="BG872" s="74"/>
      <c r="BH872" s="74"/>
      <c r="BI872" s="74"/>
      <c r="BJ872" s="74"/>
      <c r="BK872" s="74"/>
      <c r="BL872" s="74"/>
      <c r="BM872" s="74"/>
      <c r="BN872" s="74"/>
      <c r="BO872" s="74"/>
      <c r="BP872" s="74"/>
      <c r="BQ872" s="74"/>
      <c r="BR872" s="74"/>
      <c r="BS872" s="74"/>
      <c r="BT872" s="74"/>
      <c r="BU872" s="74"/>
      <c r="BV872" s="74"/>
      <c r="BW872" s="74"/>
      <c r="BX872" s="74"/>
      <c r="BY872" s="74"/>
      <c r="BZ872" s="74"/>
      <c r="CA872" s="74"/>
      <c r="CB872" s="74"/>
      <c r="CC872" s="74"/>
      <c r="CD872" s="74"/>
      <c r="CE872" s="74"/>
      <c r="CF872" s="74"/>
      <c r="CG872" s="74"/>
      <c r="CH872" s="74"/>
      <c r="CI872" s="74"/>
      <c r="CJ872" s="74"/>
      <c r="CK872" s="74"/>
      <c r="CL872" s="74"/>
      <c r="CM872" s="74"/>
      <c r="CN872" s="74"/>
      <c r="CO872" s="74"/>
      <c r="CP872" s="74"/>
      <c r="CQ872" s="74"/>
      <c r="CR872" s="74"/>
      <c r="CS872" s="74"/>
      <c r="CT872" s="74"/>
      <c r="CU872" s="74"/>
      <c r="CV872" s="74"/>
      <c r="CW872" s="74"/>
      <c r="CX872" s="74"/>
      <c r="CY872" s="74"/>
      <c r="CZ872" s="74"/>
      <c r="DA872" s="74"/>
      <c r="DB872" s="74"/>
      <c r="DC872" s="74"/>
      <c r="DD872" s="74"/>
      <c r="DE872" s="74"/>
      <c r="DF872" s="74"/>
      <c r="DG872" s="74"/>
      <c r="DH872" s="74"/>
      <c r="DI872" s="74"/>
      <c r="DJ872" s="74"/>
      <c r="DK872" s="74"/>
      <c r="DL872" s="74"/>
      <c r="DM872" s="74"/>
      <c r="DN872" s="74"/>
      <c r="DO872" s="74"/>
      <c r="DP872" s="74"/>
      <c r="DQ872" s="74"/>
      <c r="DR872" s="74"/>
      <c r="DS872" s="74"/>
      <c r="DT872" s="74"/>
      <c r="DU872" s="74"/>
      <c r="DV872" s="74"/>
      <c r="DW872" s="74"/>
      <c r="DX872" s="74"/>
      <c r="DY872" s="74"/>
      <c r="DZ872" s="74"/>
      <c r="EA872" s="74"/>
      <c r="EB872" s="74"/>
      <c r="EC872" s="74"/>
      <c r="ED872" s="74"/>
      <c r="EE872" s="74"/>
      <c r="EF872" s="74"/>
      <c r="EG872" s="74"/>
      <c r="EH872" s="74"/>
      <c r="EI872" s="74"/>
      <c r="EJ872" s="74"/>
      <c r="EK872" s="74"/>
      <c r="EL872" s="74"/>
      <c r="EM872" s="74"/>
      <c r="EN872" s="74"/>
      <c r="EO872" s="74"/>
      <c r="EP872" s="74"/>
      <c r="EQ872" s="74"/>
      <c r="ER872" s="74"/>
      <c r="ES872" s="74"/>
      <c r="ET872" s="74"/>
      <c r="EU872" s="74"/>
      <c r="EV872" s="74"/>
      <c r="EW872" s="74"/>
      <c r="EX872" s="74"/>
      <c r="EY872" s="74"/>
      <c r="EZ872" s="74"/>
      <c r="FA872" s="74"/>
      <c r="FB872" s="74"/>
      <c r="FC872" s="74"/>
      <c r="FD872" s="74"/>
      <c r="FE872" s="74"/>
      <c r="FF872" s="74"/>
      <c r="FG872" s="74"/>
      <c r="FH872" s="74"/>
      <c r="FI872" s="74"/>
      <c r="FJ872" s="74"/>
      <c r="FK872" s="74"/>
      <c r="FL872" s="74"/>
      <c r="FM872" s="74"/>
      <c r="FN872" s="74"/>
      <c r="FO872" s="74"/>
      <c r="FP872" s="74"/>
      <c r="FQ872" s="74"/>
      <c r="FR872" s="74"/>
      <c r="FS872" s="74"/>
      <c r="FT872" s="74"/>
      <c r="FU872" s="74"/>
      <c r="FV872" s="74"/>
      <c r="FW872" s="74"/>
      <c r="FX872" s="74"/>
      <c r="FY872" s="74"/>
      <c r="FZ872" s="74"/>
      <c r="GA872" s="74"/>
      <c r="GB872" s="74"/>
      <c r="GC872" s="74"/>
    </row>
    <row r="873" spans="4:185">
      <c r="D873" s="74"/>
      <c r="E873" s="74"/>
      <c r="F873" s="74"/>
      <c r="G873" s="74"/>
      <c r="H873" s="74"/>
      <c r="I873" s="74"/>
      <c r="J873" s="74"/>
      <c r="K873" s="74"/>
      <c r="L873" s="74"/>
      <c r="M873" s="74"/>
      <c r="N873" s="74"/>
      <c r="O873" s="74"/>
      <c r="P873" s="74"/>
      <c r="Q873" s="74"/>
      <c r="R873" s="74"/>
      <c r="S873" s="74"/>
      <c r="T873" s="74"/>
      <c r="U873" s="74"/>
      <c r="V873" s="74"/>
      <c r="W873" s="74"/>
      <c r="X873" s="74"/>
      <c r="Y873" s="74"/>
      <c r="Z873" s="74"/>
      <c r="AA873" s="74"/>
      <c r="AB873" s="74"/>
      <c r="AC873" s="74"/>
      <c r="AD873" s="74"/>
      <c r="AE873" s="74"/>
      <c r="AF873" s="74"/>
      <c r="AG873" s="74"/>
      <c r="AH873" s="74"/>
      <c r="AI873" s="74"/>
      <c r="AJ873" s="74"/>
      <c r="AK873" s="74"/>
      <c r="AL873" s="74"/>
      <c r="AM873" s="74"/>
      <c r="AN873" s="74"/>
      <c r="AO873" s="74"/>
      <c r="AP873" s="74"/>
      <c r="AQ873" s="74"/>
      <c r="AR873" s="74"/>
      <c r="AS873" s="74"/>
      <c r="AT873" s="74"/>
      <c r="AU873" s="74"/>
      <c r="AV873" s="74"/>
      <c r="AW873" s="74"/>
      <c r="AX873" s="74"/>
      <c r="AY873" s="74"/>
      <c r="AZ873" s="74"/>
      <c r="BA873" s="74"/>
      <c r="BB873" s="74"/>
      <c r="BC873" s="74"/>
      <c r="BD873" s="74"/>
      <c r="BE873" s="74"/>
      <c r="BF873" s="74"/>
      <c r="BG873" s="74"/>
      <c r="BH873" s="74"/>
      <c r="BI873" s="74"/>
      <c r="BJ873" s="74"/>
      <c r="BK873" s="74"/>
      <c r="BL873" s="74"/>
      <c r="BM873" s="74"/>
      <c r="BN873" s="74"/>
      <c r="BO873" s="74"/>
      <c r="BP873" s="74"/>
      <c r="BQ873" s="74"/>
      <c r="BR873" s="74"/>
      <c r="BS873" s="74"/>
      <c r="BT873" s="74"/>
      <c r="BU873" s="74"/>
      <c r="BV873" s="74"/>
      <c r="BW873" s="74"/>
      <c r="BX873" s="74"/>
      <c r="BY873" s="74"/>
      <c r="BZ873" s="74"/>
      <c r="CA873" s="74"/>
      <c r="CB873" s="74"/>
      <c r="CC873" s="74"/>
      <c r="CD873" s="74"/>
      <c r="CE873" s="74"/>
      <c r="CF873" s="74"/>
      <c r="CG873" s="74"/>
      <c r="CH873" s="74"/>
      <c r="CI873" s="74"/>
      <c r="CJ873" s="74"/>
      <c r="CK873" s="74"/>
      <c r="CL873" s="74"/>
      <c r="CM873" s="74"/>
      <c r="CN873" s="74"/>
      <c r="CO873" s="74"/>
      <c r="CP873" s="74"/>
      <c r="CQ873" s="74"/>
      <c r="CR873" s="74"/>
      <c r="CS873" s="74"/>
      <c r="CT873" s="74"/>
      <c r="CU873" s="74"/>
      <c r="CV873" s="74"/>
      <c r="CW873" s="74"/>
      <c r="CX873" s="74"/>
      <c r="CY873" s="74"/>
      <c r="CZ873" s="74"/>
      <c r="DA873" s="74"/>
      <c r="DB873" s="74"/>
      <c r="DC873" s="74"/>
      <c r="DD873" s="74"/>
      <c r="DE873" s="74"/>
      <c r="DF873" s="74"/>
      <c r="DG873" s="74"/>
      <c r="DH873" s="74"/>
      <c r="DI873" s="74"/>
      <c r="DJ873" s="74"/>
      <c r="DK873" s="74"/>
      <c r="DL873" s="74"/>
      <c r="DM873" s="74"/>
      <c r="DN873" s="74"/>
      <c r="DO873" s="74"/>
      <c r="DP873" s="74"/>
      <c r="DQ873" s="74"/>
      <c r="DR873" s="74"/>
      <c r="DS873" s="74"/>
      <c r="DT873" s="74"/>
      <c r="DU873" s="74"/>
      <c r="DV873" s="74"/>
      <c r="DW873" s="74"/>
      <c r="DX873" s="74"/>
      <c r="DY873" s="74"/>
      <c r="DZ873" s="74"/>
      <c r="EA873" s="74"/>
      <c r="EB873" s="74"/>
      <c r="EC873" s="74"/>
      <c r="ED873" s="74"/>
      <c r="EE873" s="74"/>
      <c r="EF873" s="74"/>
      <c r="EG873" s="74"/>
      <c r="EH873" s="74"/>
      <c r="EI873" s="74"/>
      <c r="EJ873" s="74"/>
      <c r="EK873" s="74"/>
      <c r="EL873" s="74"/>
      <c r="EM873" s="74"/>
      <c r="EN873" s="74"/>
      <c r="EO873" s="74"/>
      <c r="EP873" s="74"/>
      <c r="EQ873" s="74"/>
      <c r="ER873" s="74"/>
      <c r="ES873" s="74"/>
      <c r="ET873" s="74"/>
      <c r="EU873" s="74"/>
      <c r="EV873" s="74"/>
      <c r="EW873" s="74"/>
      <c r="EX873" s="74"/>
      <c r="EY873" s="74"/>
      <c r="EZ873" s="74"/>
      <c r="FA873" s="74"/>
      <c r="FB873" s="74"/>
      <c r="FC873" s="74"/>
      <c r="FD873" s="74"/>
      <c r="FE873" s="74"/>
      <c r="FF873" s="74"/>
      <c r="FG873" s="74"/>
      <c r="FH873" s="74"/>
      <c r="FI873" s="74"/>
      <c r="FJ873" s="74"/>
      <c r="FK873" s="74"/>
      <c r="FL873" s="74"/>
      <c r="FM873" s="74"/>
      <c r="FN873" s="74"/>
      <c r="FO873" s="74"/>
      <c r="FP873" s="74"/>
      <c r="FQ873" s="74"/>
      <c r="FR873" s="74"/>
      <c r="FS873" s="74"/>
      <c r="FT873" s="74"/>
      <c r="FU873" s="74"/>
      <c r="FV873" s="74"/>
      <c r="FW873" s="74"/>
      <c r="FX873" s="74"/>
      <c r="FY873" s="74"/>
      <c r="FZ873" s="74"/>
      <c r="GA873" s="74"/>
      <c r="GB873" s="74"/>
      <c r="GC873" s="74"/>
    </row>
    <row r="874" spans="4:185">
      <c r="D874" s="74"/>
      <c r="E874" s="74"/>
      <c r="F874" s="74"/>
      <c r="G874" s="74"/>
      <c r="H874" s="74"/>
      <c r="I874" s="74"/>
      <c r="J874" s="74"/>
      <c r="K874" s="74"/>
      <c r="L874" s="74"/>
      <c r="M874" s="74"/>
      <c r="N874" s="74"/>
      <c r="O874" s="74"/>
      <c r="P874" s="74"/>
      <c r="Q874" s="74"/>
      <c r="R874" s="74"/>
      <c r="S874" s="74"/>
      <c r="T874" s="74"/>
      <c r="U874" s="74"/>
      <c r="V874" s="74"/>
      <c r="W874" s="74"/>
      <c r="X874" s="74"/>
      <c r="Y874" s="74"/>
      <c r="Z874" s="74"/>
      <c r="AA874" s="74"/>
      <c r="AB874" s="74"/>
      <c r="AC874" s="74"/>
      <c r="AD874" s="74"/>
      <c r="AE874" s="74"/>
      <c r="AF874" s="74"/>
      <c r="AG874" s="74"/>
      <c r="AH874" s="74"/>
      <c r="AI874" s="74"/>
      <c r="AJ874" s="74"/>
      <c r="AK874" s="74"/>
      <c r="AL874" s="74"/>
      <c r="AM874" s="74"/>
      <c r="AN874" s="74"/>
      <c r="AO874" s="74"/>
      <c r="AP874" s="74"/>
      <c r="AQ874" s="74"/>
      <c r="AR874" s="74"/>
      <c r="AS874" s="74"/>
      <c r="AT874" s="74"/>
      <c r="AU874" s="74"/>
      <c r="AV874" s="74"/>
      <c r="AW874" s="74"/>
      <c r="AX874" s="74"/>
      <c r="AY874" s="74"/>
      <c r="AZ874" s="74"/>
      <c r="BA874" s="74"/>
      <c r="BB874" s="74"/>
      <c r="BC874" s="74"/>
      <c r="BD874" s="74"/>
      <c r="BE874" s="74"/>
      <c r="BF874" s="74"/>
      <c r="BG874" s="74"/>
      <c r="BH874" s="74"/>
      <c r="BI874" s="74"/>
      <c r="BJ874" s="74"/>
      <c r="BK874" s="74"/>
      <c r="BL874" s="74"/>
      <c r="BM874" s="74"/>
      <c r="BN874" s="74"/>
      <c r="BO874" s="74"/>
      <c r="BP874" s="74"/>
      <c r="BQ874" s="74"/>
      <c r="BR874" s="74"/>
      <c r="BS874" s="74"/>
      <c r="BT874" s="74"/>
      <c r="BU874" s="74"/>
      <c r="BV874" s="74"/>
      <c r="BW874" s="74"/>
      <c r="BX874" s="74"/>
      <c r="BY874" s="74"/>
      <c r="BZ874" s="74"/>
      <c r="CA874" s="74"/>
      <c r="CB874" s="74"/>
      <c r="CC874" s="74"/>
      <c r="CD874" s="74"/>
      <c r="CE874" s="74"/>
      <c r="CF874" s="74"/>
      <c r="CG874" s="74"/>
      <c r="CH874" s="74"/>
      <c r="CI874" s="74"/>
      <c r="CJ874" s="74"/>
      <c r="CK874" s="74"/>
      <c r="CL874" s="74"/>
      <c r="CM874" s="74"/>
      <c r="CN874" s="74"/>
      <c r="CO874" s="74"/>
      <c r="CP874" s="74"/>
      <c r="CQ874" s="74"/>
      <c r="CR874" s="74"/>
      <c r="CS874" s="74"/>
      <c r="CT874" s="74"/>
      <c r="CU874" s="74"/>
      <c r="CV874" s="74"/>
      <c r="CW874" s="74"/>
      <c r="CX874" s="74"/>
      <c r="CY874" s="74"/>
      <c r="CZ874" s="74"/>
      <c r="DA874" s="74"/>
      <c r="DB874" s="74"/>
      <c r="DC874" s="74"/>
      <c r="DD874" s="74"/>
      <c r="DE874" s="74"/>
      <c r="DF874" s="74"/>
      <c r="DG874" s="74"/>
      <c r="DH874" s="74"/>
      <c r="DI874" s="74"/>
      <c r="DJ874" s="74"/>
      <c r="DK874" s="74"/>
      <c r="DL874" s="74"/>
      <c r="DM874" s="74"/>
      <c r="DN874" s="74"/>
      <c r="DO874" s="74"/>
      <c r="DP874" s="74"/>
      <c r="DQ874" s="74"/>
      <c r="DR874" s="74"/>
      <c r="DS874" s="74"/>
      <c r="DT874" s="74"/>
      <c r="DU874" s="74"/>
      <c r="DV874" s="74"/>
      <c r="DW874" s="74"/>
      <c r="DX874" s="74"/>
      <c r="DY874" s="74"/>
      <c r="DZ874" s="74"/>
      <c r="EA874" s="74"/>
      <c r="EB874" s="74"/>
      <c r="EC874" s="74"/>
      <c r="ED874" s="74"/>
      <c r="EE874" s="74"/>
      <c r="EF874" s="74"/>
      <c r="EG874" s="74"/>
      <c r="EH874" s="74"/>
      <c r="EI874" s="74"/>
      <c r="EJ874" s="74"/>
      <c r="EK874" s="74"/>
      <c r="EL874" s="74"/>
      <c r="EM874" s="74"/>
      <c r="EN874" s="74"/>
      <c r="EO874" s="74"/>
      <c r="EP874" s="74"/>
      <c r="EQ874" s="74"/>
      <c r="ER874" s="74"/>
      <c r="ES874" s="74"/>
      <c r="ET874" s="74"/>
      <c r="EU874" s="74"/>
      <c r="EV874" s="74"/>
      <c r="EW874" s="74"/>
      <c r="EX874" s="74"/>
      <c r="EY874" s="74"/>
      <c r="EZ874" s="74"/>
      <c r="FA874" s="74"/>
      <c r="FB874" s="74"/>
      <c r="FC874" s="74"/>
      <c r="FD874" s="74"/>
      <c r="FE874" s="74"/>
      <c r="FF874" s="74"/>
      <c r="FG874" s="74"/>
      <c r="FH874" s="74"/>
      <c r="FI874" s="74"/>
      <c r="FJ874" s="74"/>
      <c r="FK874" s="74"/>
      <c r="FL874" s="74"/>
      <c r="FM874" s="74"/>
      <c r="FN874" s="74"/>
      <c r="FO874" s="74"/>
      <c r="FP874" s="74"/>
      <c r="FQ874" s="74"/>
      <c r="FR874" s="74"/>
      <c r="FS874" s="74"/>
      <c r="FT874" s="74"/>
      <c r="FU874" s="74"/>
      <c r="FV874" s="74"/>
      <c r="FW874" s="74"/>
      <c r="FX874" s="74"/>
      <c r="FY874" s="74"/>
      <c r="FZ874" s="74"/>
      <c r="GA874" s="74"/>
      <c r="GB874" s="74"/>
      <c r="GC874" s="74"/>
    </row>
    <row r="875" spans="4:185">
      <c r="D875" s="74"/>
      <c r="E875" s="74"/>
      <c r="F875" s="74"/>
      <c r="G875" s="74"/>
      <c r="H875" s="74"/>
      <c r="I875" s="74"/>
      <c r="J875" s="74"/>
      <c r="K875" s="74"/>
      <c r="L875" s="74"/>
      <c r="M875" s="74"/>
      <c r="N875" s="74"/>
      <c r="O875" s="74"/>
      <c r="P875" s="74"/>
      <c r="Q875" s="74"/>
      <c r="R875" s="74"/>
      <c r="S875" s="74"/>
      <c r="T875" s="74"/>
      <c r="U875" s="74"/>
      <c r="V875" s="74"/>
      <c r="W875" s="74"/>
      <c r="X875" s="74"/>
      <c r="Y875" s="74"/>
      <c r="Z875" s="74"/>
      <c r="AA875" s="74"/>
      <c r="AB875" s="74"/>
      <c r="AC875" s="74"/>
      <c r="AD875" s="74"/>
      <c r="AE875" s="74"/>
      <c r="AF875" s="74"/>
      <c r="AG875" s="74"/>
      <c r="AH875" s="74"/>
      <c r="AI875" s="74"/>
      <c r="AJ875" s="74"/>
      <c r="AK875" s="74"/>
      <c r="AL875" s="74"/>
      <c r="AM875" s="74"/>
      <c r="AN875" s="74"/>
      <c r="AO875" s="74"/>
      <c r="AP875" s="74"/>
      <c r="AQ875" s="74"/>
      <c r="AR875" s="74"/>
      <c r="AS875" s="74"/>
      <c r="AT875" s="74"/>
      <c r="AU875" s="74"/>
      <c r="AV875" s="74"/>
      <c r="AW875" s="74"/>
      <c r="AX875" s="74"/>
      <c r="AY875" s="74"/>
      <c r="AZ875" s="74"/>
      <c r="BA875" s="74"/>
      <c r="BB875" s="74"/>
      <c r="BC875" s="74"/>
      <c r="BD875" s="74"/>
      <c r="BE875" s="74"/>
      <c r="BF875" s="74"/>
      <c r="BG875" s="74"/>
      <c r="BH875" s="74"/>
      <c r="BI875" s="74"/>
      <c r="BJ875" s="74"/>
      <c r="BK875" s="74"/>
      <c r="BL875" s="74"/>
      <c r="BM875" s="74"/>
      <c r="BN875" s="74"/>
      <c r="BO875" s="74"/>
      <c r="BP875" s="74"/>
      <c r="BQ875" s="74"/>
      <c r="BR875" s="74"/>
      <c r="BS875" s="74"/>
      <c r="BT875" s="74"/>
      <c r="BU875" s="74"/>
      <c r="BV875" s="74"/>
      <c r="BW875" s="74"/>
      <c r="BX875" s="74"/>
      <c r="BY875" s="74"/>
      <c r="BZ875" s="74"/>
      <c r="CA875" s="74"/>
      <c r="CB875" s="74"/>
      <c r="CC875" s="74"/>
      <c r="CD875" s="74"/>
      <c r="CE875" s="74"/>
      <c r="CF875" s="74"/>
      <c r="CG875" s="74"/>
      <c r="CH875" s="74"/>
      <c r="CI875" s="74"/>
      <c r="CJ875" s="74"/>
      <c r="CK875" s="74"/>
      <c r="CL875" s="74"/>
      <c r="CM875" s="74"/>
      <c r="CN875" s="74"/>
      <c r="CO875" s="74"/>
      <c r="CP875" s="74"/>
      <c r="CQ875" s="74"/>
      <c r="CR875" s="74"/>
      <c r="CS875" s="74"/>
      <c r="CT875" s="74"/>
      <c r="CU875" s="74"/>
      <c r="CV875" s="74"/>
      <c r="CW875" s="74"/>
      <c r="CX875" s="74"/>
      <c r="CY875" s="74"/>
      <c r="CZ875" s="74"/>
      <c r="DA875" s="74"/>
      <c r="DB875" s="74"/>
      <c r="DC875" s="74"/>
      <c r="DD875" s="74"/>
      <c r="DE875" s="74"/>
      <c r="DF875" s="74"/>
      <c r="DG875" s="74"/>
      <c r="DH875" s="74"/>
      <c r="DI875" s="74"/>
      <c r="DJ875" s="74"/>
      <c r="DK875" s="74"/>
      <c r="DL875" s="74"/>
      <c r="DM875" s="74"/>
      <c r="DN875" s="74"/>
      <c r="DO875" s="74"/>
      <c r="DP875" s="74"/>
      <c r="DQ875" s="74"/>
      <c r="DR875" s="74"/>
      <c r="DS875" s="74"/>
      <c r="DT875" s="74"/>
      <c r="DU875" s="74"/>
      <c r="DV875" s="74"/>
      <c r="DW875" s="74"/>
      <c r="DX875" s="74"/>
      <c r="DY875" s="74"/>
      <c r="DZ875" s="74"/>
      <c r="EA875" s="74"/>
      <c r="EB875" s="74"/>
      <c r="EC875" s="74"/>
      <c r="ED875" s="74"/>
      <c r="EE875" s="74"/>
      <c r="EF875" s="74"/>
      <c r="EG875" s="74"/>
      <c r="EH875" s="74"/>
      <c r="EI875" s="74"/>
      <c r="EJ875" s="74"/>
      <c r="EK875" s="74"/>
      <c r="EL875" s="74"/>
      <c r="EM875" s="74"/>
      <c r="EN875" s="74"/>
      <c r="EO875" s="74"/>
      <c r="EP875" s="74"/>
      <c r="EQ875" s="74"/>
      <c r="ER875" s="74"/>
      <c r="ES875" s="74"/>
      <c r="ET875" s="74"/>
      <c r="EU875" s="74"/>
      <c r="EV875" s="74"/>
      <c r="EW875" s="74"/>
      <c r="EX875" s="74"/>
      <c r="EY875" s="74"/>
      <c r="EZ875" s="74"/>
      <c r="FA875" s="74"/>
      <c r="FB875" s="74"/>
      <c r="FC875" s="74"/>
      <c r="FD875" s="74"/>
      <c r="FE875" s="74"/>
      <c r="FF875" s="74"/>
      <c r="FG875" s="74"/>
      <c r="FH875" s="74"/>
      <c r="FI875" s="74"/>
      <c r="FJ875" s="74"/>
      <c r="FK875" s="74"/>
      <c r="FL875" s="74"/>
      <c r="FM875" s="74"/>
      <c r="FN875" s="74"/>
      <c r="FO875" s="74"/>
      <c r="FP875" s="74"/>
      <c r="FQ875" s="74"/>
      <c r="FR875" s="74"/>
      <c r="FS875" s="74"/>
      <c r="FT875" s="74"/>
      <c r="FU875" s="74"/>
      <c r="FV875" s="74"/>
      <c r="FW875" s="74"/>
      <c r="FX875" s="74"/>
      <c r="FY875" s="74"/>
      <c r="FZ875" s="74"/>
      <c r="GA875" s="74"/>
      <c r="GB875" s="74"/>
      <c r="GC875" s="74"/>
    </row>
    <row r="876" spans="4:185">
      <c r="D876" s="74"/>
      <c r="E876" s="74"/>
      <c r="F876" s="74"/>
      <c r="G876" s="74"/>
      <c r="H876" s="74"/>
      <c r="I876" s="74"/>
      <c r="J876" s="74"/>
      <c r="K876" s="74"/>
      <c r="L876" s="74"/>
      <c r="M876" s="74"/>
      <c r="N876" s="74"/>
      <c r="O876" s="74"/>
      <c r="P876" s="74"/>
      <c r="Q876" s="74"/>
      <c r="R876" s="74"/>
      <c r="S876" s="74"/>
      <c r="T876" s="74"/>
      <c r="U876" s="74"/>
      <c r="V876" s="74"/>
      <c r="W876" s="74"/>
      <c r="X876" s="74"/>
      <c r="Y876" s="74"/>
      <c r="Z876" s="74"/>
      <c r="AA876" s="74"/>
      <c r="AB876" s="74"/>
      <c r="AC876" s="74"/>
      <c r="AD876" s="74"/>
      <c r="AE876" s="74"/>
      <c r="AF876" s="74"/>
      <c r="AG876" s="74"/>
      <c r="AH876" s="74"/>
      <c r="AI876" s="74"/>
      <c r="AJ876" s="74"/>
      <c r="AK876" s="74"/>
      <c r="AL876" s="74"/>
      <c r="AM876" s="74"/>
      <c r="AN876" s="74"/>
      <c r="AO876" s="74"/>
      <c r="AP876" s="74"/>
      <c r="AQ876" s="74"/>
      <c r="AR876" s="74"/>
      <c r="AS876" s="74"/>
      <c r="AT876" s="74"/>
      <c r="AU876" s="74"/>
      <c r="AV876" s="74"/>
      <c r="AW876" s="74"/>
      <c r="AX876" s="74"/>
      <c r="AY876" s="74"/>
      <c r="AZ876" s="74"/>
      <c r="BA876" s="74"/>
      <c r="BB876" s="74"/>
      <c r="BC876" s="74"/>
      <c r="BD876" s="74"/>
      <c r="BE876" s="74"/>
      <c r="BF876" s="74"/>
      <c r="BG876" s="74"/>
      <c r="BH876" s="74"/>
      <c r="BI876" s="74"/>
      <c r="BJ876" s="74"/>
      <c r="BK876" s="74"/>
      <c r="BL876" s="74"/>
      <c r="BM876" s="74"/>
      <c r="BN876" s="74"/>
      <c r="BO876" s="74"/>
      <c r="BP876" s="74"/>
      <c r="BQ876" s="74"/>
      <c r="BR876" s="74"/>
      <c r="BS876" s="74"/>
      <c r="BT876" s="74"/>
      <c r="BU876" s="74"/>
      <c r="BV876" s="74"/>
      <c r="BW876" s="74"/>
      <c r="BX876" s="74"/>
      <c r="BY876" s="74"/>
      <c r="BZ876" s="74"/>
      <c r="CA876" s="74"/>
      <c r="CB876" s="74"/>
      <c r="CC876" s="74"/>
      <c r="CD876" s="74"/>
      <c r="CE876" s="74"/>
      <c r="CF876" s="74"/>
      <c r="CG876" s="74"/>
      <c r="CH876" s="74"/>
      <c r="CI876" s="74"/>
      <c r="CJ876" s="74"/>
      <c r="CK876" s="74"/>
      <c r="CL876" s="74"/>
      <c r="CM876" s="74"/>
      <c r="CN876" s="74"/>
      <c r="CO876" s="74"/>
      <c r="CP876" s="74"/>
      <c r="CQ876" s="74"/>
      <c r="CR876" s="74"/>
      <c r="CS876" s="74"/>
      <c r="CT876" s="74"/>
      <c r="CU876" s="74"/>
      <c r="CV876" s="74"/>
      <c r="CW876" s="74"/>
      <c r="CX876" s="74"/>
      <c r="CY876" s="74"/>
      <c r="CZ876" s="74"/>
      <c r="DA876" s="74"/>
      <c r="DB876" s="74"/>
      <c r="DC876" s="74"/>
      <c r="DD876" s="74"/>
      <c r="DE876" s="74"/>
      <c r="DF876" s="74"/>
      <c r="DG876" s="74"/>
      <c r="DH876" s="74"/>
      <c r="DI876" s="74"/>
      <c r="DJ876" s="74"/>
      <c r="DK876" s="74"/>
      <c r="DL876" s="74"/>
      <c r="DM876" s="74"/>
      <c r="DN876" s="74"/>
      <c r="DO876" s="74"/>
      <c r="DP876" s="74"/>
      <c r="DQ876" s="74"/>
      <c r="DR876" s="74"/>
      <c r="DS876" s="74"/>
      <c r="DT876" s="74"/>
      <c r="DU876" s="74"/>
      <c r="DV876" s="74"/>
      <c r="DW876" s="74"/>
      <c r="DX876" s="74"/>
      <c r="DY876" s="74"/>
      <c r="DZ876" s="74"/>
      <c r="EA876" s="74"/>
      <c r="EB876" s="74"/>
      <c r="EC876" s="74"/>
      <c r="ED876" s="74"/>
      <c r="EE876" s="74"/>
      <c r="EF876" s="74"/>
      <c r="EG876" s="74"/>
      <c r="EH876" s="74"/>
      <c r="EI876" s="74"/>
      <c r="EJ876" s="74"/>
      <c r="EK876" s="74"/>
      <c r="EL876" s="74"/>
      <c r="EM876" s="74"/>
      <c r="EN876" s="74"/>
      <c r="EO876" s="74"/>
      <c r="EP876" s="74"/>
      <c r="EQ876" s="74"/>
      <c r="ER876" s="74"/>
      <c r="ES876" s="74"/>
      <c r="ET876" s="74"/>
      <c r="EU876" s="74"/>
      <c r="EV876" s="74"/>
      <c r="EW876" s="74"/>
      <c r="EX876" s="74"/>
      <c r="EY876" s="74"/>
      <c r="EZ876" s="74"/>
      <c r="FA876" s="74"/>
      <c r="FB876" s="74"/>
      <c r="FC876" s="74"/>
      <c r="FD876" s="74"/>
      <c r="FE876" s="74"/>
      <c r="FF876" s="74"/>
      <c r="FG876" s="74"/>
      <c r="FH876" s="74"/>
      <c r="FI876" s="74"/>
      <c r="FJ876" s="74"/>
      <c r="FK876" s="74"/>
      <c r="FL876" s="74"/>
      <c r="FM876" s="74"/>
      <c r="FN876" s="74"/>
      <c r="FO876" s="74"/>
      <c r="FP876" s="74"/>
      <c r="FQ876" s="74"/>
      <c r="FR876" s="74"/>
      <c r="FS876" s="74"/>
      <c r="FT876" s="74"/>
      <c r="FU876" s="74"/>
      <c r="FV876" s="74"/>
      <c r="FW876" s="74"/>
      <c r="FX876" s="74"/>
      <c r="FY876" s="74"/>
      <c r="FZ876" s="74"/>
      <c r="GA876" s="74"/>
      <c r="GB876" s="74"/>
      <c r="GC876" s="74"/>
    </row>
    <row r="877" spans="4:185">
      <c r="D877" s="74"/>
      <c r="E877" s="74"/>
      <c r="F877" s="74"/>
      <c r="G877" s="74"/>
      <c r="H877" s="74"/>
      <c r="I877" s="74"/>
      <c r="J877" s="74"/>
      <c r="K877" s="74"/>
      <c r="L877" s="74"/>
      <c r="M877" s="74"/>
      <c r="N877" s="74"/>
      <c r="O877" s="74"/>
      <c r="P877" s="74"/>
      <c r="Q877" s="74"/>
      <c r="R877" s="74"/>
      <c r="S877" s="74"/>
      <c r="T877" s="74"/>
      <c r="U877" s="74"/>
      <c r="V877" s="74"/>
      <c r="W877" s="74"/>
      <c r="X877" s="74"/>
      <c r="Y877" s="74"/>
      <c r="Z877" s="74"/>
      <c r="AA877" s="74"/>
      <c r="AB877" s="74"/>
      <c r="AC877" s="74"/>
      <c r="AD877" s="74"/>
      <c r="AE877" s="74"/>
      <c r="AF877" s="74"/>
      <c r="AG877" s="74"/>
      <c r="AH877" s="74"/>
      <c r="AI877" s="74"/>
      <c r="AJ877" s="74"/>
      <c r="AK877" s="74"/>
      <c r="AL877" s="74"/>
      <c r="AM877" s="74"/>
      <c r="AN877" s="74"/>
      <c r="AO877" s="74"/>
      <c r="AP877" s="74"/>
      <c r="AQ877" s="74"/>
      <c r="AR877" s="74"/>
      <c r="AS877" s="74"/>
      <c r="AT877" s="74"/>
      <c r="AU877" s="74"/>
      <c r="AV877" s="74"/>
      <c r="AW877" s="74"/>
      <c r="AX877" s="74"/>
      <c r="AY877" s="74"/>
      <c r="AZ877" s="74"/>
      <c r="BA877" s="74"/>
      <c r="BB877" s="74"/>
      <c r="BC877" s="74"/>
      <c r="BD877" s="74"/>
      <c r="BE877" s="74"/>
      <c r="BF877" s="74"/>
      <c r="BG877" s="74"/>
      <c r="BH877" s="74"/>
      <c r="BI877" s="74"/>
      <c r="BJ877" s="74"/>
      <c r="BK877" s="74"/>
      <c r="BL877" s="74"/>
      <c r="BM877" s="74"/>
      <c r="BN877" s="74"/>
      <c r="BO877" s="74"/>
      <c r="BP877" s="74"/>
      <c r="BQ877" s="74"/>
      <c r="BR877" s="74"/>
      <c r="BS877" s="74"/>
      <c r="BT877" s="74"/>
      <c r="BU877" s="74"/>
      <c r="BV877" s="74"/>
      <c r="BW877" s="74"/>
      <c r="BX877" s="74"/>
      <c r="BY877" s="74"/>
      <c r="BZ877" s="74"/>
      <c r="CA877" s="74"/>
      <c r="CB877" s="74"/>
      <c r="CC877" s="74"/>
      <c r="CD877" s="74"/>
      <c r="CE877" s="74"/>
      <c r="CF877" s="74"/>
      <c r="CG877" s="74"/>
      <c r="CH877" s="74"/>
      <c r="CI877" s="74"/>
      <c r="CJ877" s="74"/>
      <c r="CK877" s="74"/>
      <c r="CL877" s="74"/>
      <c r="CM877" s="74"/>
      <c r="CN877" s="74"/>
      <c r="CO877" s="74"/>
      <c r="CP877" s="74"/>
      <c r="CQ877" s="74"/>
      <c r="CR877" s="74"/>
      <c r="CS877" s="74"/>
      <c r="CT877" s="74"/>
      <c r="CU877" s="74"/>
      <c r="CV877" s="74"/>
      <c r="CW877" s="74"/>
      <c r="CX877" s="74"/>
      <c r="CY877" s="74"/>
      <c r="CZ877" s="74"/>
      <c r="DA877" s="74"/>
      <c r="DB877" s="74"/>
      <c r="DC877" s="74"/>
      <c r="DD877" s="74"/>
      <c r="DE877" s="74"/>
      <c r="DF877" s="74"/>
      <c r="DG877" s="74"/>
      <c r="DH877" s="74"/>
      <c r="DI877" s="74"/>
      <c r="DJ877" s="74"/>
      <c r="DK877" s="74"/>
      <c r="DL877" s="74"/>
      <c r="DM877" s="74"/>
      <c r="DN877" s="74"/>
      <c r="DO877" s="74"/>
      <c r="DP877" s="74"/>
      <c r="DQ877" s="74"/>
      <c r="DR877" s="74"/>
      <c r="DS877" s="74"/>
      <c r="DT877" s="74"/>
      <c r="DU877" s="74"/>
      <c r="DV877" s="74"/>
      <c r="DW877" s="74"/>
      <c r="DX877" s="74"/>
      <c r="DY877" s="74"/>
      <c r="DZ877" s="74"/>
      <c r="EA877" s="74"/>
      <c r="EB877" s="74"/>
      <c r="EC877" s="74"/>
      <c r="ED877" s="74"/>
      <c r="EE877" s="74"/>
      <c r="EF877" s="74"/>
      <c r="EG877" s="74"/>
      <c r="EH877" s="74"/>
      <c r="EI877" s="74"/>
      <c r="EJ877" s="74"/>
      <c r="EK877" s="74"/>
      <c r="EL877" s="74"/>
      <c r="EM877" s="74"/>
      <c r="EN877" s="74"/>
      <c r="EO877" s="74"/>
      <c r="EP877" s="74"/>
      <c r="EQ877" s="74"/>
      <c r="ER877" s="74"/>
      <c r="ES877" s="74"/>
      <c r="ET877" s="74"/>
      <c r="EU877" s="74"/>
      <c r="EV877" s="74"/>
      <c r="EW877" s="74"/>
      <c r="EX877" s="74"/>
      <c r="EY877" s="74"/>
      <c r="EZ877" s="74"/>
      <c r="FA877" s="74"/>
      <c r="FB877" s="74"/>
      <c r="FC877" s="74"/>
      <c r="FD877" s="74"/>
      <c r="FE877" s="74"/>
      <c r="FF877" s="74"/>
      <c r="FG877" s="74"/>
      <c r="FH877" s="74"/>
      <c r="FI877" s="74"/>
      <c r="FJ877" s="74"/>
      <c r="FK877" s="74"/>
      <c r="FL877" s="74"/>
      <c r="FM877" s="74"/>
      <c r="FN877" s="74"/>
      <c r="FO877" s="74"/>
      <c r="FP877" s="74"/>
      <c r="FQ877" s="74"/>
      <c r="FR877" s="74"/>
      <c r="FS877" s="74"/>
      <c r="FT877" s="74"/>
      <c r="FU877" s="74"/>
      <c r="FV877" s="74"/>
      <c r="FW877" s="74"/>
      <c r="FX877" s="74"/>
      <c r="FY877" s="74"/>
      <c r="FZ877" s="74"/>
      <c r="GA877" s="74"/>
      <c r="GB877" s="74"/>
      <c r="GC877" s="74"/>
    </row>
    <row r="878" spans="4:185">
      <c r="D878" s="74"/>
      <c r="E878" s="74"/>
      <c r="F878" s="74"/>
      <c r="G878" s="74"/>
      <c r="H878" s="74"/>
      <c r="I878" s="74"/>
      <c r="J878" s="74"/>
      <c r="K878" s="74"/>
      <c r="L878" s="74"/>
      <c r="M878" s="74"/>
      <c r="N878" s="74"/>
      <c r="O878" s="74"/>
      <c r="P878" s="74"/>
      <c r="Q878" s="74"/>
      <c r="R878" s="74"/>
      <c r="S878" s="74"/>
      <c r="T878" s="74"/>
      <c r="U878" s="74"/>
      <c r="V878" s="74"/>
      <c r="W878" s="74"/>
      <c r="X878" s="74"/>
      <c r="Y878" s="74"/>
      <c r="Z878" s="74"/>
      <c r="AA878" s="74"/>
      <c r="AB878" s="74"/>
      <c r="AC878" s="74"/>
      <c r="AD878" s="74"/>
      <c r="AE878" s="74"/>
      <c r="AF878" s="74"/>
      <c r="AG878" s="74"/>
      <c r="AH878" s="74"/>
      <c r="AI878" s="74"/>
      <c r="AJ878" s="74"/>
      <c r="AK878" s="74"/>
      <c r="AL878" s="74"/>
      <c r="AM878" s="74"/>
      <c r="AN878" s="74"/>
      <c r="AO878" s="74"/>
      <c r="AP878" s="74"/>
      <c r="AQ878" s="74"/>
      <c r="AR878" s="74"/>
      <c r="AS878" s="74"/>
      <c r="AT878" s="74"/>
      <c r="AU878" s="74"/>
      <c r="AV878" s="74"/>
      <c r="AW878" s="74"/>
      <c r="AX878" s="74"/>
      <c r="AY878" s="74"/>
      <c r="AZ878" s="74"/>
      <c r="BA878" s="74"/>
      <c r="BB878" s="74"/>
      <c r="BC878" s="74"/>
      <c r="BD878" s="74"/>
      <c r="BE878" s="74"/>
      <c r="BF878" s="74"/>
      <c r="BG878" s="74"/>
      <c r="BH878" s="74"/>
      <c r="BI878" s="74"/>
      <c r="BJ878" s="74"/>
      <c r="BK878" s="74"/>
      <c r="BL878" s="74"/>
      <c r="BM878" s="74"/>
      <c r="BN878" s="74"/>
      <c r="BO878" s="74"/>
      <c r="BP878" s="74"/>
      <c r="BQ878" s="74"/>
      <c r="BR878" s="74"/>
      <c r="BS878" s="74"/>
      <c r="BT878" s="74"/>
      <c r="BU878" s="74"/>
      <c r="BV878" s="74"/>
      <c r="BW878" s="74"/>
      <c r="BX878" s="74"/>
      <c r="BY878" s="74"/>
      <c r="BZ878" s="74"/>
      <c r="CA878" s="74"/>
      <c r="CB878" s="74"/>
      <c r="CC878" s="74"/>
      <c r="CD878" s="74"/>
      <c r="CE878" s="74"/>
      <c r="CF878" s="74"/>
      <c r="CG878" s="74"/>
      <c r="CH878" s="74"/>
      <c r="CI878" s="74"/>
      <c r="CJ878" s="74"/>
      <c r="CK878" s="74"/>
      <c r="CL878" s="74"/>
      <c r="CM878" s="74"/>
      <c r="CN878" s="74"/>
      <c r="CO878" s="74"/>
      <c r="CP878" s="74"/>
      <c r="CQ878" s="74"/>
      <c r="CR878" s="74"/>
      <c r="CS878" s="74"/>
      <c r="CT878" s="74"/>
      <c r="CU878" s="74"/>
      <c r="CV878" s="74"/>
      <c r="CW878" s="74"/>
      <c r="CX878" s="74"/>
      <c r="CY878" s="74"/>
      <c r="CZ878" s="74"/>
      <c r="DA878" s="74"/>
      <c r="DB878" s="74"/>
      <c r="DC878" s="74"/>
      <c r="DD878" s="74"/>
      <c r="DE878" s="74"/>
      <c r="DF878" s="74"/>
      <c r="DG878" s="74"/>
      <c r="DH878" s="74"/>
      <c r="DI878" s="74"/>
      <c r="DJ878" s="74"/>
      <c r="DK878" s="74"/>
      <c r="DL878" s="74"/>
      <c r="DM878" s="74"/>
      <c r="DN878" s="74"/>
      <c r="DO878" s="74"/>
      <c r="DP878" s="74"/>
      <c r="DQ878" s="74"/>
      <c r="DR878" s="74"/>
      <c r="DS878" s="74"/>
      <c r="DT878" s="74"/>
      <c r="DU878" s="74"/>
      <c r="DV878" s="74"/>
      <c r="DW878" s="74"/>
      <c r="DX878" s="74"/>
      <c r="DY878" s="74"/>
      <c r="DZ878" s="74"/>
      <c r="EA878" s="74"/>
      <c r="EB878" s="74"/>
      <c r="EC878" s="74"/>
      <c r="ED878" s="74"/>
      <c r="EE878" s="74"/>
      <c r="EF878" s="74"/>
      <c r="EG878" s="74"/>
      <c r="EH878" s="74"/>
      <c r="EI878" s="74"/>
      <c r="EJ878" s="74"/>
      <c r="EK878" s="74"/>
      <c r="EL878" s="74"/>
      <c r="EM878" s="74"/>
      <c r="EN878" s="74"/>
      <c r="EO878" s="74"/>
      <c r="EP878" s="74"/>
      <c r="EQ878" s="74"/>
      <c r="ER878" s="74"/>
      <c r="ES878" s="74"/>
      <c r="ET878" s="74"/>
      <c r="EU878" s="74"/>
      <c r="EV878" s="74"/>
      <c r="EW878" s="74"/>
      <c r="EX878" s="74"/>
      <c r="EY878" s="74"/>
      <c r="EZ878" s="74"/>
      <c r="FA878" s="74"/>
      <c r="FB878" s="74"/>
      <c r="FC878" s="74"/>
      <c r="FD878" s="74"/>
      <c r="FE878" s="74"/>
      <c r="FF878" s="74"/>
      <c r="FG878" s="74"/>
      <c r="FH878" s="74"/>
      <c r="FI878" s="74"/>
      <c r="FJ878" s="74"/>
      <c r="FK878" s="74"/>
      <c r="FL878" s="74"/>
      <c r="FM878" s="74"/>
      <c r="FN878" s="74"/>
      <c r="FO878" s="74"/>
      <c r="FP878" s="74"/>
      <c r="FQ878" s="74"/>
      <c r="FR878" s="74"/>
      <c r="FS878" s="74"/>
      <c r="FT878" s="74"/>
      <c r="FU878" s="74"/>
      <c r="FV878" s="74"/>
      <c r="FW878" s="74"/>
      <c r="FX878" s="74"/>
      <c r="FY878" s="74"/>
      <c r="FZ878" s="74"/>
      <c r="GA878" s="74"/>
      <c r="GB878" s="74"/>
      <c r="GC878" s="74"/>
    </row>
    <row r="879" spans="4:185">
      <c r="D879" s="74"/>
      <c r="E879" s="74"/>
      <c r="F879" s="74"/>
      <c r="G879" s="74"/>
      <c r="H879" s="74"/>
      <c r="I879" s="74"/>
      <c r="J879" s="74"/>
      <c r="K879" s="74"/>
      <c r="L879" s="74"/>
      <c r="M879" s="74"/>
      <c r="N879" s="74"/>
      <c r="O879" s="74"/>
      <c r="P879" s="74"/>
      <c r="Q879" s="74"/>
      <c r="R879" s="74"/>
      <c r="S879" s="74"/>
      <c r="T879" s="74"/>
      <c r="U879" s="74"/>
      <c r="V879" s="74"/>
      <c r="W879" s="74"/>
      <c r="X879" s="74"/>
      <c r="Y879" s="74"/>
      <c r="Z879" s="74"/>
      <c r="AA879" s="74"/>
      <c r="AB879" s="74"/>
      <c r="AC879" s="74"/>
      <c r="AD879" s="74"/>
      <c r="AE879" s="74"/>
      <c r="AF879" s="74"/>
      <c r="AG879" s="74"/>
      <c r="AH879" s="74"/>
      <c r="AI879" s="74"/>
      <c r="AJ879" s="74"/>
      <c r="AK879" s="74"/>
      <c r="AL879" s="74"/>
      <c r="AM879" s="74"/>
      <c r="AN879" s="74"/>
      <c r="AO879" s="74"/>
      <c r="AP879" s="74"/>
      <c r="AQ879" s="74"/>
      <c r="AR879" s="74"/>
      <c r="AS879" s="74"/>
      <c r="AT879" s="74"/>
      <c r="AU879" s="74"/>
      <c r="AV879" s="74"/>
      <c r="AW879" s="74"/>
      <c r="AX879" s="74"/>
      <c r="AY879" s="74"/>
      <c r="AZ879" s="74"/>
      <c r="BA879" s="74"/>
      <c r="BB879" s="74"/>
      <c r="BC879" s="74"/>
      <c r="BD879" s="74"/>
      <c r="BE879" s="74"/>
      <c r="BF879" s="74"/>
      <c r="BG879" s="74"/>
      <c r="BH879" s="74"/>
      <c r="BI879" s="74"/>
      <c r="BJ879" s="74"/>
      <c r="BK879" s="74"/>
      <c r="BL879" s="74"/>
      <c r="BM879" s="74"/>
      <c r="BN879" s="74"/>
      <c r="BO879" s="74"/>
      <c r="BP879" s="74"/>
      <c r="BQ879" s="74"/>
      <c r="BR879" s="74"/>
      <c r="BS879" s="74"/>
      <c r="BT879" s="74"/>
      <c r="BU879" s="74"/>
      <c r="BV879" s="74"/>
      <c r="BW879" s="74"/>
      <c r="BX879" s="74"/>
      <c r="BY879" s="74"/>
      <c r="BZ879" s="74"/>
      <c r="CA879" s="74"/>
      <c r="CB879" s="74"/>
      <c r="CC879" s="74"/>
      <c r="CD879" s="74"/>
      <c r="CE879" s="74"/>
      <c r="CF879" s="74"/>
      <c r="CG879" s="74"/>
      <c r="CH879" s="74"/>
      <c r="CI879" s="74"/>
      <c r="CJ879" s="74"/>
      <c r="CK879" s="74"/>
      <c r="CL879" s="74"/>
      <c r="CM879" s="74"/>
      <c r="CN879" s="74"/>
      <c r="CO879" s="74"/>
      <c r="CP879" s="74"/>
      <c r="CQ879" s="74"/>
      <c r="CR879" s="74"/>
      <c r="CS879" s="74"/>
      <c r="CT879" s="74"/>
      <c r="CU879" s="74"/>
      <c r="CV879" s="74"/>
      <c r="CW879" s="74"/>
      <c r="CX879" s="74"/>
      <c r="CY879" s="74"/>
      <c r="CZ879" s="74"/>
      <c r="DA879" s="74"/>
      <c r="DB879" s="74"/>
      <c r="DC879" s="74"/>
      <c r="DD879" s="74"/>
      <c r="DE879" s="74"/>
      <c r="DF879" s="74"/>
      <c r="DG879" s="74"/>
      <c r="DH879" s="74"/>
      <c r="DI879" s="74"/>
      <c r="DJ879" s="74"/>
      <c r="DK879" s="74"/>
      <c r="DL879" s="74"/>
      <c r="DM879" s="74"/>
      <c r="DN879" s="74"/>
      <c r="DO879" s="74"/>
      <c r="DP879" s="74"/>
      <c r="DQ879" s="74"/>
      <c r="DR879" s="74"/>
      <c r="DS879" s="74"/>
      <c r="DT879" s="74"/>
      <c r="DU879" s="74"/>
      <c r="DV879" s="74"/>
      <c r="DW879" s="74"/>
      <c r="DX879" s="74"/>
      <c r="DY879" s="74"/>
      <c r="DZ879" s="74"/>
      <c r="EA879" s="74"/>
      <c r="EB879" s="74"/>
      <c r="EC879" s="74"/>
      <c r="ED879" s="74"/>
      <c r="EE879" s="74"/>
      <c r="EF879" s="74"/>
      <c r="EG879" s="74"/>
      <c r="EH879" s="74"/>
      <c r="EI879" s="74"/>
      <c r="EJ879" s="74"/>
      <c r="EK879" s="74"/>
      <c r="EL879" s="74"/>
      <c r="EM879" s="74"/>
      <c r="EN879" s="74"/>
      <c r="EO879" s="74"/>
      <c r="EP879" s="74"/>
      <c r="EQ879" s="74"/>
      <c r="ER879" s="74"/>
      <c r="ES879" s="74"/>
      <c r="ET879" s="74"/>
      <c r="EU879" s="74"/>
      <c r="EV879" s="74"/>
      <c r="EW879" s="74"/>
      <c r="EX879" s="74"/>
      <c r="EY879" s="74"/>
      <c r="EZ879" s="74"/>
      <c r="FA879" s="74"/>
      <c r="FB879" s="74"/>
      <c r="FC879" s="74"/>
      <c r="FD879" s="74"/>
      <c r="FE879" s="74"/>
      <c r="FF879" s="74"/>
      <c r="FG879" s="74"/>
      <c r="FH879" s="74"/>
      <c r="FI879" s="74"/>
      <c r="FJ879" s="74"/>
      <c r="FK879" s="74"/>
      <c r="FL879" s="74"/>
      <c r="FM879" s="74"/>
      <c r="FN879" s="74"/>
      <c r="FO879" s="74"/>
      <c r="FP879" s="74"/>
      <c r="FQ879" s="74"/>
      <c r="FR879" s="74"/>
      <c r="FS879" s="74"/>
      <c r="FT879" s="74"/>
      <c r="FU879" s="74"/>
      <c r="FV879" s="74"/>
      <c r="FW879" s="74"/>
      <c r="FX879" s="74"/>
      <c r="FY879" s="74"/>
      <c r="FZ879" s="74"/>
      <c r="GA879" s="74"/>
      <c r="GB879" s="74"/>
      <c r="GC879" s="74"/>
    </row>
    <row r="880" spans="4:185">
      <c r="D880" s="74"/>
      <c r="E880" s="74"/>
      <c r="F880" s="74"/>
      <c r="G880" s="74"/>
      <c r="H880" s="74"/>
      <c r="I880" s="74"/>
      <c r="J880" s="74"/>
      <c r="K880" s="74"/>
      <c r="L880" s="74"/>
      <c r="M880" s="74"/>
      <c r="N880" s="74"/>
      <c r="O880" s="74"/>
      <c r="P880" s="74"/>
      <c r="Q880" s="74"/>
      <c r="R880" s="74"/>
      <c r="S880" s="74"/>
      <c r="T880" s="74"/>
      <c r="U880" s="74"/>
      <c r="V880" s="74"/>
      <c r="W880" s="74"/>
      <c r="X880" s="74"/>
      <c r="Y880" s="74"/>
      <c r="Z880" s="74"/>
      <c r="AA880" s="74"/>
      <c r="AB880" s="74"/>
      <c r="AC880" s="74"/>
      <c r="AD880" s="74"/>
      <c r="AE880" s="74"/>
      <c r="AF880" s="74"/>
      <c r="AG880" s="74"/>
      <c r="AH880" s="74"/>
      <c r="AI880" s="74"/>
      <c r="AJ880" s="74"/>
      <c r="AK880" s="74"/>
      <c r="AL880" s="74"/>
      <c r="AM880" s="74"/>
      <c r="AN880" s="74"/>
      <c r="AO880" s="74"/>
      <c r="AP880" s="74"/>
      <c r="AQ880" s="74"/>
      <c r="AR880" s="74"/>
      <c r="AS880" s="74"/>
      <c r="AT880" s="74"/>
      <c r="AU880" s="74"/>
      <c r="AV880" s="74"/>
      <c r="AW880" s="74"/>
      <c r="AX880" s="74"/>
      <c r="AY880" s="74"/>
      <c r="AZ880" s="74"/>
      <c r="BA880" s="74"/>
      <c r="BB880" s="74"/>
      <c r="BC880" s="74"/>
      <c r="BD880" s="74"/>
      <c r="BE880" s="74"/>
      <c r="BF880" s="74"/>
      <c r="BG880" s="74"/>
      <c r="BH880" s="74"/>
      <c r="BI880" s="74"/>
      <c r="BJ880" s="74"/>
      <c r="BK880" s="74"/>
      <c r="BL880" s="74"/>
      <c r="BM880" s="74"/>
      <c r="BN880" s="74"/>
      <c r="BO880" s="74"/>
      <c r="BP880" s="74"/>
      <c r="BQ880" s="74"/>
      <c r="BR880" s="74"/>
      <c r="BS880" s="74"/>
      <c r="BT880" s="74"/>
      <c r="BU880" s="74"/>
      <c r="BV880" s="74"/>
      <c r="BW880" s="74"/>
      <c r="BX880" s="74"/>
      <c r="BY880" s="74"/>
      <c r="BZ880" s="74"/>
      <c r="CA880" s="74"/>
      <c r="CB880" s="74"/>
      <c r="CC880" s="74"/>
      <c r="CD880" s="74"/>
      <c r="CE880" s="74"/>
      <c r="CF880" s="74"/>
      <c r="CG880" s="74"/>
      <c r="CH880" s="74"/>
      <c r="CI880" s="74"/>
      <c r="CJ880" s="74"/>
      <c r="CK880" s="74"/>
      <c r="CL880" s="74"/>
      <c r="CM880" s="74"/>
      <c r="CN880" s="74"/>
      <c r="CO880" s="74"/>
      <c r="CP880" s="74"/>
      <c r="CQ880" s="74"/>
      <c r="CR880" s="74"/>
      <c r="CS880" s="74"/>
      <c r="CT880" s="74"/>
      <c r="CU880" s="74"/>
      <c r="CV880" s="74"/>
      <c r="CW880" s="74"/>
      <c r="CX880" s="74"/>
      <c r="CY880" s="74"/>
      <c r="CZ880" s="74"/>
      <c r="DA880" s="74"/>
      <c r="DB880" s="74"/>
      <c r="DC880" s="74"/>
      <c r="DD880" s="74"/>
      <c r="DE880" s="74"/>
      <c r="DF880" s="74"/>
      <c r="DG880" s="74"/>
      <c r="DH880" s="74"/>
      <c r="DI880" s="74"/>
      <c r="DJ880" s="74"/>
      <c r="DK880" s="74"/>
      <c r="DL880" s="74"/>
      <c r="DM880" s="74"/>
      <c r="DN880" s="74"/>
      <c r="DO880" s="74"/>
      <c r="DP880" s="74"/>
      <c r="DQ880" s="74"/>
      <c r="DR880" s="74"/>
      <c r="DS880" s="74"/>
      <c r="DT880" s="74"/>
      <c r="DU880" s="74"/>
      <c r="DV880" s="74"/>
      <c r="DW880" s="74"/>
      <c r="DX880" s="74"/>
      <c r="DY880" s="74"/>
      <c r="DZ880" s="74"/>
      <c r="EA880" s="74"/>
      <c r="EB880" s="74"/>
      <c r="EC880" s="74"/>
      <c r="ED880" s="74"/>
      <c r="EE880" s="74"/>
      <c r="EF880" s="74"/>
      <c r="EG880" s="74"/>
      <c r="EH880" s="74"/>
      <c r="EI880" s="74"/>
      <c r="EJ880" s="74"/>
      <c r="EK880" s="74"/>
      <c r="EL880" s="74"/>
      <c r="EM880" s="74"/>
      <c r="EN880" s="74"/>
      <c r="EO880" s="74"/>
      <c r="EP880" s="74"/>
      <c r="EQ880" s="74"/>
      <c r="ER880" s="74"/>
      <c r="ES880" s="74"/>
      <c r="ET880" s="74"/>
      <c r="EU880" s="74"/>
      <c r="EV880" s="74"/>
      <c r="EW880" s="74"/>
      <c r="EX880" s="74"/>
      <c r="EY880" s="74"/>
      <c r="EZ880" s="74"/>
      <c r="FA880" s="74"/>
      <c r="FB880" s="74"/>
      <c r="FC880" s="74"/>
      <c r="FD880" s="74"/>
      <c r="FE880" s="74"/>
      <c r="FF880" s="74"/>
      <c r="FG880" s="74"/>
      <c r="FH880" s="74"/>
      <c r="FI880" s="74"/>
      <c r="FJ880" s="74"/>
      <c r="FK880" s="74"/>
      <c r="FL880" s="74"/>
      <c r="FM880" s="74"/>
      <c r="FN880" s="74"/>
      <c r="FO880" s="74"/>
      <c r="FP880" s="74"/>
      <c r="FQ880" s="74"/>
      <c r="FR880" s="74"/>
      <c r="FS880" s="74"/>
      <c r="FT880" s="74"/>
      <c r="FU880" s="74"/>
      <c r="FV880" s="74"/>
      <c r="FW880" s="74"/>
      <c r="FX880" s="74"/>
      <c r="FY880" s="74"/>
      <c r="FZ880" s="74"/>
      <c r="GA880" s="74"/>
      <c r="GB880" s="74"/>
      <c r="GC880" s="74"/>
    </row>
    <row r="881" spans="4:185">
      <c r="D881" s="74"/>
      <c r="E881" s="74"/>
      <c r="F881" s="74"/>
      <c r="G881" s="74"/>
      <c r="H881" s="74"/>
      <c r="I881" s="74"/>
      <c r="J881" s="74"/>
      <c r="K881" s="74"/>
      <c r="L881" s="74"/>
      <c r="M881" s="74"/>
      <c r="N881" s="74"/>
      <c r="O881" s="74"/>
      <c r="P881" s="74"/>
      <c r="Q881" s="74"/>
      <c r="R881" s="74"/>
      <c r="S881" s="74"/>
      <c r="T881" s="74"/>
      <c r="U881" s="74"/>
      <c r="V881" s="74"/>
      <c r="W881" s="74"/>
      <c r="X881" s="74"/>
      <c r="Y881" s="74"/>
      <c r="Z881" s="74"/>
      <c r="AA881" s="74"/>
      <c r="AB881" s="74"/>
      <c r="AC881" s="74"/>
      <c r="AD881" s="74"/>
      <c r="AE881" s="74"/>
      <c r="AF881" s="74"/>
      <c r="AG881" s="74"/>
      <c r="AH881" s="74"/>
      <c r="AI881" s="74"/>
      <c r="AJ881" s="74"/>
      <c r="AK881" s="74"/>
      <c r="AL881" s="74"/>
      <c r="AM881" s="74"/>
      <c r="AN881" s="74"/>
      <c r="AO881" s="74"/>
      <c r="AP881" s="74"/>
      <c r="AQ881" s="74"/>
      <c r="AR881" s="74"/>
      <c r="AS881" s="74"/>
      <c r="AT881" s="74"/>
      <c r="AU881" s="74"/>
      <c r="AV881" s="74"/>
      <c r="AW881" s="74"/>
      <c r="AX881" s="74"/>
      <c r="AY881" s="74"/>
      <c r="AZ881" s="74"/>
      <c r="BA881" s="74"/>
      <c r="BB881" s="74"/>
      <c r="BC881" s="74"/>
      <c r="BD881" s="74"/>
      <c r="BE881" s="74"/>
      <c r="BF881" s="74"/>
      <c r="BG881" s="74"/>
      <c r="BH881" s="74"/>
      <c r="BI881" s="74"/>
      <c r="BJ881" s="74"/>
      <c r="BK881" s="74"/>
      <c r="BL881" s="74"/>
      <c r="BM881" s="74"/>
      <c r="BN881" s="74"/>
      <c r="BO881" s="74"/>
      <c r="BP881" s="74"/>
      <c r="BQ881" s="74"/>
      <c r="BR881" s="74"/>
      <c r="BS881" s="74"/>
      <c r="BT881" s="74"/>
      <c r="BU881" s="74"/>
      <c r="BV881" s="74"/>
      <c r="BW881" s="74"/>
      <c r="BX881" s="74"/>
      <c r="BY881" s="74"/>
      <c r="BZ881" s="74"/>
      <c r="CA881" s="74"/>
      <c r="CB881" s="74"/>
      <c r="CC881" s="74"/>
      <c r="CD881" s="74"/>
      <c r="CE881" s="74"/>
      <c r="CF881" s="74"/>
      <c r="CG881" s="74"/>
      <c r="CH881" s="74"/>
      <c r="CI881" s="74"/>
      <c r="CJ881" s="74"/>
      <c r="CK881" s="74"/>
      <c r="CL881" s="74"/>
      <c r="CM881" s="74"/>
      <c r="CN881" s="74"/>
      <c r="CO881" s="74"/>
      <c r="CP881" s="74"/>
      <c r="CQ881" s="74"/>
      <c r="CR881" s="74"/>
      <c r="CS881" s="74"/>
      <c r="CT881" s="74"/>
      <c r="CU881" s="74"/>
      <c r="CV881" s="74"/>
      <c r="CW881" s="74"/>
      <c r="CX881" s="74"/>
      <c r="CY881" s="74"/>
      <c r="CZ881" s="74"/>
      <c r="DA881" s="74"/>
      <c r="DB881" s="74"/>
      <c r="DC881" s="74"/>
      <c r="DD881" s="74"/>
      <c r="DE881" s="74"/>
      <c r="DF881" s="74"/>
      <c r="DG881" s="74"/>
      <c r="DH881" s="74"/>
      <c r="DI881" s="74"/>
      <c r="DJ881" s="74"/>
      <c r="DK881" s="74"/>
      <c r="DL881" s="74"/>
      <c r="DM881" s="74"/>
      <c r="DN881" s="74"/>
      <c r="DO881" s="74"/>
      <c r="DP881" s="74"/>
      <c r="DQ881" s="74"/>
      <c r="DR881" s="74"/>
      <c r="DS881" s="74"/>
      <c r="DT881" s="74"/>
      <c r="DU881" s="74"/>
      <c r="DV881" s="74"/>
      <c r="DW881" s="74"/>
      <c r="DX881" s="74"/>
      <c r="DY881" s="74"/>
      <c r="DZ881" s="74"/>
      <c r="EA881" s="74"/>
      <c r="EB881" s="74"/>
      <c r="EC881" s="74"/>
      <c r="ED881" s="74"/>
      <c r="EE881" s="74"/>
      <c r="EF881" s="74"/>
      <c r="EG881" s="74"/>
      <c r="EH881" s="74"/>
      <c r="EI881" s="74"/>
      <c r="EJ881" s="74"/>
      <c r="EK881" s="74"/>
      <c r="EL881" s="74"/>
      <c r="EM881" s="74"/>
      <c r="EN881" s="74"/>
      <c r="EO881" s="74"/>
      <c r="EP881" s="74"/>
      <c r="EQ881" s="74"/>
      <c r="ER881" s="74"/>
      <c r="ES881" s="74"/>
      <c r="ET881" s="74"/>
      <c r="EU881" s="74"/>
      <c r="EV881" s="74"/>
      <c r="EW881" s="74"/>
      <c r="EX881" s="74"/>
      <c r="EY881" s="74"/>
      <c r="EZ881" s="74"/>
      <c r="FA881" s="74"/>
      <c r="FB881" s="74"/>
      <c r="FC881" s="74"/>
      <c r="FD881" s="74"/>
      <c r="FE881" s="74"/>
      <c r="FF881" s="74"/>
      <c r="FG881" s="74"/>
      <c r="FH881" s="74"/>
      <c r="FI881" s="74"/>
      <c r="FJ881" s="74"/>
      <c r="FK881" s="74"/>
      <c r="FL881" s="74"/>
      <c r="FM881" s="74"/>
      <c r="FN881" s="74"/>
      <c r="FO881" s="74"/>
      <c r="FP881" s="74"/>
      <c r="FQ881" s="74"/>
      <c r="FR881" s="74"/>
      <c r="FS881" s="74"/>
      <c r="FT881" s="74"/>
      <c r="FU881" s="74"/>
      <c r="FV881" s="74"/>
      <c r="FW881" s="74"/>
      <c r="FX881" s="74"/>
      <c r="FY881" s="74"/>
      <c r="FZ881" s="74"/>
      <c r="GA881" s="74"/>
      <c r="GB881" s="74"/>
      <c r="GC881" s="74"/>
    </row>
    <row r="882" spans="4:185">
      <c r="D882" s="74"/>
      <c r="E882" s="74"/>
      <c r="F882" s="74"/>
      <c r="G882" s="74"/>
      <c r="H882" s="74"/>
      <c r="I882" s="74"/>
      <c r="J882" s="74"/>
      <c r="K882" s="74"/>
      <c r="L882" s="74"/>
      <c r="M882" s="74"/>
      <c r="N882" s="74"/>
      <c r="O882" s="74"/>
      <c r="P882" s="74"/>
      <c r="Q882" s="74"/>
      <c r="R882" s="74"/>
      <c r="S882" s="74"/>
      <c r="T882" s="74"/>
      <c r="U882" s="74"/>
      <c r="V882" s="74"/>
      <c r="W882" s="74"/>
      <c r="X882" s="74"/>
      <c r="Y882" s="74"/>
      <c r="Z882" s="74"/>
      <c r="AA882" s="74"/>
      <c r="AB882" s="74"/>
      <c r="AC882" s="74"/>
      <c r="AD882" s="74"/>
      <c r="AE882" s="74"/>
      <c r="AF882" s="74"/>
      <c r="AG882" s="74"/>
      <c r="AH882" s="74"/>
      <c r="AI882" s="74"/>
      <c r="AJ882" s="74"/>
      <c r="AK882" s="74"/>
      <c r="AL882" s="74"/>
      <c r="AM882" s="74"/>
      <c r="AN882" s="74"/>
      <c r="AO882" s="74"/>
      <c r="AP882" s="74"/>
      <c r="AQ882" s="74"/>
      <c r="AR882" s="74"/>
      <c r="AS882" s="74"/>
      <c r="AT882" s="74"/>
      <c r="AU882" s="74"/>
      <c r="AV882" s="74"/>
      <c r="AW882" s="74"/>
      <c r="AX882" s="74"/>
      <c r="AY882" s="74"/>
      <c r="AZ882" s="74"/>
      <c r="BA882" s="74"/>
      <c r="BB882" s="74"/>
      <c r="BC882" s="74"/>
      <c r="BD882" s="74"/>
      <c r="BE882" s="74"/>
      <c r="BF882" s="74"/>
      <c r="BG882" s="74"/>
      <c r="BH882" s="74"/>
      <c r="BI882" s="74"/>
      <c r="BJ882" s="74"/>
      <c r="BK882" s="74"/>
      <c r="BL882" s="74"/>
      <c r="BM882" s="74"/>
      <c r="BN882" s="74"/>
      <c r="BO882" s="74"/>
      <c r="BP882" s="74"/>
      <c r="BQ882" s="74"/>
      <c r="BR882" s="74"/>
      <c r="BS882" s="74"/>
      <c r="BT882" s="74"/>
      <c r="BU882" s="74"/>
      <c r="BV882" s="74"/>
      <c r="BW882" s="74"/>
      <c r="BX882" s="74"/>
      <c r="BY882" s="74"/>
      <c r="BZ882" s="74"/>
      <c r="CA882" s="74"/>
      <c r="CB882" s="74"/>
      <c r="CC882" s="74"/>
      <c r="CD882" s="74"/>
      <c r="CE882" s="74"/>
      <c r="CF882" s="74"/>
      <c r="CG882" s="74"/>
      <c r="CH882" s="74"/>
      <c r="CI882" s="74"/>
      <c r="CJ882" s="74"/>
      <c r="CK882" s="74"/>
      <c r="CL882" s="74"/>
      <c r="CM882" s="74"/>
      <c r="CN882" s="74"/>
      <c r="CO882" s="74"/>
      <c r="CP882" s="74"/>
      <c r="CQ882" s="74"/>
      <c r="CR882" s="74"/>
      <c r="CS882" s="74"/>
      <c r="CT882" s="74"/>
      <c r="CU882" s="74"/>
      <c r="CV882" s="74"/>
      <c r="CW882" s="74"/>
      <c r="CX882" s="74"/>
      <c r="CY882" s="74"/>
      <c r="CZ882" s="74"/>
      <c r="DA882" s="74"/>
      <c r="DB882" s="74"/>
      <c r="DC882" s="74"/>
      <c r="DD882" s="74"/>
      <c r="DE882" s="74"/>
      <c r="DF882" s="74"/>
      <c r="DG882" s="74"/>
      <c r="DH882" s="74"/>
      <c r="DI882" s="74"/>
      <c r="DJ882" s="74"/>
      <c r="DK882" s="74"/>
      <c r="DL882" s="74"/>
      <c r="DM882" s="74"/>
      <c r="DN882" s="74"/>
      <c r="DO882" s="74"/>
      <c r="DP882" s="74"/>
      <c r="DQ882" s="74"/>
      <c r="DR882" s="74"/>
      <c r="DS882" s="74"/>
      <c r="DT882" s="74"/>
      <c r="DU882" s="74"/>
      <c r="DV882" s="74"/>
      <c r="DW882" s="74"/>
      <c r="DX882" s="74"/>
      <c r="DY882" s="74"/>
      <c r="DZ882" s="74"/>
      <c r="EA882" s="74"/>
      <c r="EB882" s="74"/>
      <c r="EC882" s="74"/>
      <c r="ED882" s="74"/>
      <c r="EE882" s="74"/>
      <c r="EF882" s="74"/>
      <c r="EG882" s="74"/>
      <c r="EH882" s="74"/>
      <c r="EI882" s="74"/>
      <c r="EJ882" s="74"/>
      <c r="EK882" s="74"/>
      <c r="EL882" s="74"/>
      <c r="EM882" s="74"/>
      <c r="EN882" s="74"/>
      <c r="EO882" s="74"/>
      <c r="EP882" s="74"/>
      <c r="EQ882" s="74"/>
      <c r="ER882" s="74"/>
      <c r="ES882" s="74"/>
      <c r="ET882" s="74"/>
      <c r="EU882" s="74"/>
      <c r="EV882" s="74"/>
      <c r="EW882" s="74"/>
      <c r="EX882" s="74"/>
      <c r="EY882" s="74"/>
      <c r="EZ882" s="74"/>
      <c r="FA882" s="74"/>
      <c r="FB882" s="74"/>
      <c r="FC882" s="74"/>
      <c r="FD882" s="74"/>
      <c r="FE882" s="74"/>
      <c r="FF882" s="74"/>
      <c r="FG882" s="74"/>
      <c r="FH882" s="74"/>
      <c r="FI882" s="74"/>
      <c r="FJ882" s="74"/>
      <c r="FK882" s="74"/>
      <c r="FL882" s="74"/>
      <c r="FM882" s="74"/>
      <c r="FN882" s="74"/>
      <c r="FO882" s="74"/>
      <c r="FP882" s="74"/>
      <c r="FQ882" s="74"/>
      <c r="FR882" s="74"/>
      <c r="FS882" s="74"/>
      <c r="FT882" s="74"/>
      <c r="FU882" s="74"/>
      <c r="FV882" s="74"/>
      <c r="FW882" s="74"/>
      <c r="FX882" s="74"/>
      <c r="FY882" s="74"/>
      <c r="FZ882" s="74"/>
      <c r="GA882" s="74"/>
      <c r="GB882" s="74"/>
      <c r="GC882" s="74"/>
    </row>
    <row r="883" spans="4:185">
      <c r="D883" s="74"/>
      <c r="E883" s="74"/>
      <c r="F883" s="74"/>
      <c r="G883" s="74"/>
      <c r="H883" s="74"/>
      <c r="I883" s="74"/>
      <c r="J883" s="74"/>
      <c r="K883" s="74"/>
      <c r="L883" s="74"/>
      <c r="M883" s="74"/>
      <c r="N883" s="74"/>
      <c r="O883" s="74"/>
      <c r="P883" s="74"/>
      <c r="Q883" s="74"/>
      <c r="R883" s="74"/>
      <c r="S883" s="74"/>
      <c r="T883" s="74"/>
      <c r="U883" s="74"/>
      <c r="V883" s="74"/>
      <c r="W883" s="74"/>
      <c r="X883" s="74"/>
      <c r="Y883" s="74"/>
      <c r="Z883" s="74"/>
      <c r="AA883" s="74"/>
      <c r="AB883" s="74"/>
      <c r="AC883" s="74"/>
      <c r="AD883" s="74"/>
      <c r="AE883" s="74"/>
      <c r="AF883" s="74"/>
      <c r="AG883" s="74"/>
      <c r="AH883" s="74"/>
      <c r="AI883" s="74"/>
      <c r="AJ883" s="74"/>
      <c r="AK883" s="74"/>
      <c r="AL883" s="74"/>
      <c r="AM883" s="74"/>
      <c r="AN883" s="74"/>
      <c r="AO883" s="74"/>
      <c r="AP883" s="74"/>
      <c r="AQ883" s="74"/>
      <c r="AR883" s="74"/>
      <c r="AS883" s="74"/>
      <c r="AT883" s="74"/>
      <c r="AU883" s="74"/>
      <c r="AV883" s="74"/>
      <c r="AW883" s="74"/>
      <c r="AX883" s="74"/>
      <c r="AY883" s="74"/>
      <c r="AZ883" s="74"/>
      <c r="BA883" s="74"/>
      <c r="BB883" s="74"/>
      <c r="BC883" s="74"/>
      <c r="BD883" s="74"/>
      <c r="BE883" s="74"/>
      <c r="BF883" s="74"/>
      <c r="BG883" s="74"/>
      <c r="BH883" s="74"/>
      <c r="BI883" s="74"/>
      <c r="BJ883" s="74"/>
      <c r="BK883" s="74"/>
      <c r="BL883" s="74"/>
      <c r="BM883" s="74"/>
      <c r="BN883" s="74"/>
      <c r="BO883" s="74"/>
      <c r="BP883" s="74"/>
      <c r="BQ883" s="74"/>
      <c r="BR883" s="74"/>
      <c r="BS883" s="74"/>
      <c r="BT883" s="74"/>
      <c r="BU883" s="74"/>
      <c r="BV883" s="74"/>
      <c r="BW883" s="74"/>
      <c r="BX883" s="74"/>
      <c r="BY883" s="74"/>
      <c r="BZ883" s="74"/>
      <c r="CA883" s="74"/>
      <c r="CB883" s="74"/>
      <c r="CC883" s="74"/>
      <c r="CD883" s="74"/>
      <c r="CE883" s="74"/>
      <c r="CF883" s="74"/>
      <c r="CG883" s="74"/>
      <c r="CH883" s="74"/>
      <c r="CI883" s="74"/>
      <c r="CJ883" s="74"/>
      <c r="CK883" s="74"/>
      <c r="CL883" s="74"/>
      <c r="CM883" s="74"/>
      <c r="CN883" s="74"/>
      <c r="CO883" s="74"/>
      <c r="CP883" s="74"/>
      <c r="CQ883" s="74"/>
      <c r="CR883" s="74"/>
      <c r="CS883" s="74"/>
      <c r="CT883" s="74"/>
      <c r="CU883" s="74"/>
      <c r="CV883" s="74"/>
      <c r="CW883" s="74"/>
      <c r="CX883" s="74"/>
      <c r="CY883" s="74"/>
      <c r="CZ883" s="74"/>
      <c r="DA883" s="74"/>
      <c r="DB883" s="74"/>
      <c r="DC883" s="74"/>
      <c r="DD883" s="74"/>
      <c r="DE883" s="74"/>
      <c r="DF883" s="74"/>
      <c r="DG883" s="74"/>
      <c r="DH883" s="74"/>
      <c r="DI883" s="74"/>
      <c r="DJ883" s="74"/>
      <c r="DK883" s="74"/>
      <c r="DL883" s="74"/>
      <c r="DM883" s="74"/>
      <c r="DN883" s="74"/>
      <c r="DO883" s="74"/>
      <c r="DP883" s="74"/>
      <c r="DQ883" s="74"/>
      <c r="DR883" s="74"/>
      <c r="DS883" s="74"/>
      <c r="DT883" s="74"/>
      <c r="DU883" s="74"/>
      <c r="DV883" s="74"/>
      <c r="DW883" s="74"/>
      <c r="DX883" s="74"/>
      <c r="DY883" s="74"/>
      <c r="DZ883" s="74"/>
      <c r="EA883" s="74"/>
      <c r="EB883" s="74"/>
      <c r="EC883" s="74"/>
      <c r="ED883" s="74"/>
      <c r="EE883" s="74"/>
      <c r="EF883" s="74"/>
      <c r="EG883" s="74"/>
      <c r="EH883" s="74"/>
      <c r="EI883" s="74"/>
      <c r="EJ883" s="74"/>
      <c r="EK883" s="74"/>
      <c r="EL883" s="74"/>
      <c r="EM883" s="74"/>
      <c r="EN883" s="74"/>
      <c r="EO883" s="74"/>
      <c r="EP883" s="74"/>
      <c r="EQ883" s="74"/>
      <c r="ER883" s="74"/>
      <c r="ES883" s="74"/>
      <c r="ET883" s="74"/>
      <c r="EU883" s="74"/>
      <c r="EV883" s="74"/>
      <c r="EW883" s="74"/>
      <c r="EX883" s="74"/>
      <c r="EY883" s="74"/>
      <c r="EZ883" s="74"/>
      <c r="FA883" s="74"/>
      <c r="FB883" s="74"/>
      <c r="FC883" s="74"/>
      <c r="FD883" s="74"/>
      <c r="FE883" s="74"/>
      <c r="FF883" s="74"/>
      <c r="FG883" s="74"/>
      <c r="FH883" s="74"/>
      <c r="FI883" s="74"/>
      <c r="FJ883" s="74"/>
      <c r="FK883" s="74"/>
      <c r="FL883" s="74"/>
      <c r="FM883" s="74"/>
      <c r="FN883" s="74"/>
      <c r="FO883" s="74"/>
      <c r="FP883" s="74"/>
      <c r="FQ883" s="74"/>
      <c r="FR883" s="74"/>
      <c r="FS883" s="74"/>
      <c r="FT883" s="74"/>
      <c r="FU883" s="74"/>
      <c r="FV883" s="74"/>
      <c r="FW883" s="74"/>
      <c r="FX883" s="74"/>
      <c r="FY883" s="74"/>
      <c r="FZ883" s="74"/>
      <c r="GA883" s="74"/>
      <c r="GB883" s="74"/>
      <c r="GC883" s="74"/>
    </row>
    <row r="884" spans="4:185">
      <c r="D884" s="74"/>
      <c r="E884" s="74"/>
      <c r="F884" s="74"/>
      <c r="G884" s="74"/>
      <c r="H884" s="74"/>
      <c r="I884" s="74"/>
      <c r="J884" s="74"/>
      <c r="K884" s="74"/>
      <c r="L884" s="74"/>
      <c r="M884" s="74"/>
      <c r="N884" s="74"/>
      <c r="O884" s="74"/>
      <c r="P884" s="74"/>
      <c r="Q884" s="74"/>
      <c r="R884" s="74"/>
      <c r="S884" s="74"/>
      <c r="T884" s="74"/>
      <c r="U884" s="74"/>
      <c r="V884" s="74"/>
      <c r="W884" s="74"/>
      <c r="X884" s="74"/>
      <c r="Y884" s="74"/>
      <c r="Z884" s="74"/>
      <c r="AA884" s="74"/>
      <c r="AB884" s="74"/>
      <c r="AC884" s="74"/>
      <c r="AD884" s="74"/>
      <c r="AE884" s="74"/>
      <c r="AF884" s="74"/>
      <c r="AG884" s="74"/>
      <c r="AH884" s="74"/>
      <c r="AI884" s="74"/>
      <c r="AJ884" s="74"/>
      <c r="AK884" s="74"/>
      <c r="AL884" s="74"/>
      <c r="AM884" s="74"/>
      <c r="AN884" s="74"/>
      <c r="AO884" s="74"/>
      <c r="AP884" s="74"/>
      <c r="AQ884" s="74"/>
      <c r="AR884" s="74"/>
      <c r="AS884" s="74"/>
      <c r="AT884" s="74"/>
      <c r="AU884" s="74"/>
      <c r="AV884" s="74"/>
      <c r="AW884" s="74"/>
      <c r="AX884" s="74"/>
      <c r="AY884" s="74"/>
      <c r="AZ884" s="74"/>
      <c r="BA884" s="74"/>
      <c r="BB884" s="74"/>
      <c r="BC884" s="74"/>
      <c r="BD884" s="74"/>
      <c r="BE884" s="74"/>
      <c r="BF884" s="74"/>
      <c r="BG884" s="74"/>
      <c r="BH884" s="74"/>
      <c r="BI884" s="74"/>
      <c r="BJ884" s="74"/>
      <c r="BK884" s="74"/>
      <c r="BL884" s="74"/>
      <c r="BM884" s="74"/>
      <c r="BN884" s="74"/>
      <c r="BO884" s="74"/>
      <c r="BP884" s="74"/>
      <c r="BQ884" s="74"/>
      <c r="BR884" s="74"/>
      <c r="BS884" s="74"/>
      <c r="BT884" s="74"/>
      <c r="BU884" s="74"/>
      <c r="BV884" s="74"/>
      <c r="BW884" s="74"/>
      <c r="BX884" s="74"/>
      <c r="BY884" s="74"/>
      <c r="BZ884" s="74"/>
      <c r="CA884" s="74"/>
      <c r="CB884" s="74"/>
      <c r="CC884" s="74"/>
      <c r="CD884" s="74"/>
      <c r="CE884" s="74"/>
      <c r="CF884" s="74"/>
      <c r="CG884" s="74"/>
      <c r="CH884" s="74"/>
      <c r="CI884" s="74"/>
      <c r="CJ884" s="74"/>
      <c r="CK884" s="74"/>
      <c r="CL884" s="74"/>
      <c r="CM884" s="74"/>
      <c r="CN884" s="74"/>
      <c r="CO884" s="74"/>
      <c r="CP884" s="74"/>
      <c r="CQ884" s="74"/>
      <c r="CR884" s="74"/>
      <c r="CS884" s="74"/>
      <c r="CT884" s="74"/>
      <c r="CU884" s="74"/>
      <c r="CV884" s="74"/>
      <c r="CW884" s="74"/>
      <c r="CX884" s="74"/>
      <c r="CY884" s="74"/>
      <c r="CZ884" s="74"/>
      <c r="DA884" s="74"/>
      <c r="DB884" s="74"/>
      <c r="DC884" s="74"/>
      <c r="DD884" s="74"/>
      <c r="DE884" s="74"/>
      <c r="DF884" s="74"/>
      <c r="DG884" s="74"/>
      <c r="DH884" s="74"/>
      <c r="DI884" s="74"/>
      <c r="DJ884" s="74"/>
      <c r="DK884" s="74"/>
      <c r="DL884" s="74"/>
      <c r="DM884" s="74"/>
      <c r="DN884" s="74"/>
      <c r="DO884" s="74"/>
      <c r="DP884" s="74"/>
      <c r="DQ884" s="74"/>
      <c r="DR884" s="74"/>
      <c r="DS884" s="74"/>
      <c r="DT884" s="74"/>
      <c r="DU884" s="74"/>
      <c r="DV884" s="74"/>
      <c r="DW884" s="74"/>
      <c r="DX884" s="74"/>
      <c r="DY884" s="74"/>
      <c r="DZ884" s="74"/>
      <c r="EA884" s="74"/>
      <c r="EB884" s="74"/>
      <c r="EC884" s="74"/>
      <c r="ED884" s="74"/>
      <c r="EE884" s="74"/>
      <c r="EF884" s="74"/>
      <c r="EG884" s="74"/>
      <c r="EH884" s="74"/>
      <c r="EI884" s="74"/>
      <c r="EJ884" s="74"/>
      <c r="EK884" s="74"/>
      <c r="EL884" s="74"/>
      <c r="EM884" s="74"/>
      <c r="EN884" s="74"/>
      <c r="EO884" s="74"/>
      <c r="EP884" s="74"/>
      <c r="EQ884" s="74"/>
      <c r="ER884" s="74"/>
      <c r="ES884" s="74"/>
      <c r="ET884" s="74"/>
      <c r="EU884" s="74"/>
      <c r="EV884" s="74"/>
      <c r="EW884" s="74"/>
      <c r="EX884" s="74"/>
      <c r="EY884" s="74"/>
      <c r="EZ884" s="74"/>
      <c r="FA884" s="74"/>
      <c r="FB884" s="74"/>
      <c r="FC884" s="74"/>
      <c r="FD884" s="74"/>
      <c r="FE884" s="74"/>
      <c r="FF884" s="74"/>
      <c r="FG884" s="74"/>
      <c r="FH884" s="74"/>
      <c r="FI884" s="74"/>
      <c r="FJ884" s="74"/>
      <c r="FK884" s="74"/>
      <c r="FL884" s="74"/>
      <c r="FM884" s="74"/>
      <c r="FN884" s="74"/>
      <c r="FO884" s="74"/>
      <c r="FP884" s="74"/>
      <c r="FQ884" s="74"/>
      <c r="FR884" s="74"/>
      <c r="FS884" s="74"/>
      <c r="FT884" s="74"/>
      <c r="FU884" s="74"/>
      <c r="FV884" s="74"/>
      <c r="FW884" s="74"/>
      <c r="FX884" s="74"/>
      <c r="FY884" s="74"/>
      <c r="FZ884" s="74"/>
      <c r="GA884" s="74"/>
      <c r="GB884" s="74"/>
      <c r="GC884" s="74"/>
    </row>
    <row r="885" spans="4:185">
      <c r="D885" s="74"/>
      <c r="E885" s="74"/>
      <c r="F885" s="74"/>
      <c r="G885" s="74"/>
      <c r="H885" s="74"/>
      <c r="I885" s="74"/>
      <c r="J885" s="74"/>
      <c r="K885" s="74"/>
      <c r="L885" s="74"/>
      <c r="M885" s="74"/>
      <c r="N885" s="74"/>
      <c r="O885" s="74"/>
      <c r="P885" s="74"/>
      <c r="Q885" s="74"/>
      <c r="R885" s="74"/>
      <c r="S885" s="74"/>
      <c r="T885" s="74"/>
      <c r="U885" s="74"/>
      <c r="V885" s="74"/>
      <c r="W885" s="74"/>
      <c r="X885" s="74"/>
      <c r="Y885" s="74"/>
      <c r="Z885" s="74"/>
      <c r="AA885" s="74"/>
      <c r="AB885" s="74"/>
      <c r="AC885" s="74"/>
      <c r="AD885" s="74"/>
      <c r="AE885" s="74"/>
      <c r="AF885" s="74"/>
      <c r="AG885" s="74"/>
      <c r="AH885" s="74"/>
      <c r="AI885" s="74"/>
      <c r="AJ885" s="74"/>
      <c r="AK885" s="74"/>
      <c r="AL885" s="74"/>
      <c r="AM885" s="74"/>
      <c r="AN885" s="74"/>
      <c r="AO885" s="74"/>
      <c r="AP885" s="74"/>
      <c r="AQ885" s="74"/>
      <c r="AR885" s="74"/>
      <c r="AS885" s="74"/>
      <c r="AT885" s="74"/>
      <c r="AU885" s="74"/>
      <c r="AV885" s="74"/>
      <c r="AW885" s="74"/>
      <c r="AX885" s="74"/>
      <c r="AY885" s="74"/>
      <c r="AZ885" s="74"/>
      <c r="BA885" s="74"/>
      <c r="BB885" s="74"/>
      <c r="BC885" s="74"/>
      <c r="BD885" s="74"/>
      <c r="BE885" s="74"/>
      <c r="BF885" s="74"/>
      <c r="BG885" s="74"/>
      <c r="BH885" s="74"/>
      <c r="BI885" s="74"/>
      <c r="BJ885" s="74"/>
      <c r="BK885" s="74"/>
      <c r="BL885" s="74"/>
      <c r="BM885" s="74"/>
      <c r="BN885" s="74"/>
      <c r="BO885" s="74"/>
      <c r="BP885" s="74"/>
      <c r="BQ885" s="74"/>
      <c r="BR885" s="74"/>
      <c r="BS885" s="74"/>
      <c r="BT885" s="74"/>
      <c r="BU885" s="74"/>
      <c r="BV885" s="74"/>
      <c r="BW885" s="74"/>
      <c r="BX885" s="74"/>
      <c r="BY885" s="74"/>
      <c r="BZ885" s="74"/>
      <c r="CA885" s="74"/>
      <c r="CB885" s="74"/>
      <c r="CC885" s="74"/>
      <c r="CD885" s="74"/>
      <c r="CE885" s="74"/>
      <c r="CF885" s="74"/>
      <c r="CG885" s="74"/>
      <c r="CH885" s="74"/>
      <c r="CI885" s="74"/>
      <c r="CJ885" s="74"/>
      <c r="CK885" s="74"/>
      <c r="CL885" s="74"/>
      <c r="CM885" s="74"/>
      <c r="CN885" s="74"/>
      <c r="CO885" s="74"/>
      <c r="CP885" s="74"/>
      <c r="CQ885" s="74"/>
      <c r="CR885" s="74"/>
      <c r="CS885" s="74"/>
      <c r="CT885" s="74"/>
      <c r="CU885" s="74"/>
      <c r="CV885" s="74"/>
      <c r="CW885" s="74"/>
      <c r="CX885" s="74"/>
      <c r="CY885" s="74"/>
      <c r="CZ885" s="74"/>
      <c r="DA885" s="74"/>
      <c r="DB885" s="74"/>
      <c r="DC885" s="74"/>
      <c r="DD885" s="74"/>
      <c r="DE885" s="74"/>
      <c r="DF885" s="74"/>
      <c r="DG885" s="74"/>
      <c r="DH885" s="74"/>
      <c r="DI885" s="74"/>
      <c r="DJ885" s="74"/>
      <c r="DK885" s="74"/>
      <c r="DL885" s="74"/>
      <c r="DM885" s="74"/>
      <c r="DN885" s="74"/>
      <c r="DO885" s="74"/>
      <c r="DP885" s="74"/>
      <c r="DQ885" s="74"/>
      <c r="DR885" s="74"/>
      <c r="DS885" s="74"/>
      <c r="DT885" s="74"/>
      <c r="DU885" s="74"/>
      <c r="DV885" s="74"/>
      <c r="DW885" s="74"/>
      <c r="DX885" s="74"/>
      <c r="DY885" s="74"/>
      <c r="DZ885" s="74"/>
      <c r="EA885" s="74"/>
      <c r="EB885" s="74"/>
      <c r="EC885" s="74"/>
      <c r="ED885" s="74"/>
      <c r="EE885" s="74"/>
      <c r="EF885" s="74"/>
      <c r="EG885" s="74"/>
      <c r="EH885" s="74"/>
      <c r="EI885" s="74"/>
      <c r="EJ885" s="74"/>
      <c r="EK885" s="74"/>
      <c r="EL885" s="74"/>
      <c r="EM885" s="74"/>
      <c r="EN885" s="74"/>
      <c r="EO885" s="74"/>
      <c r="EP885" s="74"/>
      <c r="EQ885" s="74"/>
      <c r="ER885" s="74"/>
      <c r="ES885" s="74"/>
      <c r="ET885" s="74"/>
      <c r="EU885" s="74"/>
      <c r="EV885" s="74"/>
      <c r="EW885" s="74"/>
      <c r="EX885" s="74"/>
      <c r="EY885" s="74"/>
      <c r="EZ885" s="74"/>
      <c r="FA885" s="74"/>
      <c r="FB885" s="74"/>
      <c r="FC885" s="74"/>
      <c r="FD885" s="74"/>
      <c r="FE885" s="74"/>
      <c r="FF885" s="74"/>
      <c r="FG885" s="74"/>
      <c r="FH885" s="74"/>
      <c r="FI885" s="74"/>
      <c r="FJ885" s="74"/>
      <c r="FK885" s="74"/>
      <c r="FL885" s="74"/>
      <c r="FM885" s="74"/>
      <c r="FN885" s="74"/>
      <c r="FO885" s="74"/>
      <c r="FP885" s="74"/>
      <c r="FQ885" s="74"/>
      <c r="FR885" s="74"/>
      <c r="FS885" s="74"/>
      <c r="FT885" s="74"/>
      <c r="FU885" s="74"/>
      <c r="FV885" s="74"/>
      <c r="FW885" s="74"/>
      <c r="FX885" s="74"/>
      <c r="FY885" s="74"/>
      <c r="FZ885" s="74"/>
      <c r="GA885" s="74"/>
      <c r="GB885" s="74"/>
      <c r="GC885" s="74"/>
    </row>
    <row r="886" spans="4:185">
      <c r="D886" s="74"/>
      <c r="E886" s="74"/>
      <c r="F886" s="74"/>
      <c r="G886" s="74"/>
      <c r="H886" s="74"/>
      <c r="I886" s="74"/>
      <c r="J886" s="74"/>
      <c r="K886" s="74"/>
      <c r="L886" s="74"/>
      <c r="M886" s="74"/>
      <c r="N886" s="74"/>
      <c r="O886" s="74"/>
      <c r="P886" s="74"/>
      <c r="Q886" s="74"/>
      <c r="R886" s="74"/>
      <c r="S886" s="74"/>
      <c r="T886" s="74"/>
      <c r="U886" s="74"/>
      <c r="V886" s="74"/>
      <c r="W886" s="74"/>
      <c r="X886" s="74"/>
      <c r="Y886" s="74"/>
      <c r="Z886" s="74"/>
      <c r="AA886" s="74"/>
      <c r="AB886" s="74"/>
      <c r="AC886" s="74"/>
      <c r="AD886" s="74"/>
      <c r="AE886" s="74"/>
      <c r="AF886" s="74"/>
      <c r="AG886" s="74"/>
      <c r="AH886" s="74"/>
      <c r="AI886" s="74"/>
      <c r="AJ886" s="74"/>
      <c r="AK886" s="74"/>
      <c r="AL886" s="74"/>
      <c r="AM886" s="74"/>
      <c r="AN886" s="74"/>
      <c r="AO886" s="74"/>
      <c r="AP886" s="74"/>
      <c r="AQ886" s="74"/>
      <c r="AR886" s="74"/>
      <c r="AS886" s="74"/>
      <c r="AT886" s="74"/>
      <c r="AU886" s="74"/>
      <c r="AV886" s="74"/>
      <c r="AW886" s="74"/>
      <c r="AX886" s="74"/>
      <c r="AY886" s="74"/>
      <c r="AZ886" s="74"/>
      <c r="BA886" s="74"/>
      <c r="BB886" s="74"/>
      <c r="BC886" s="74"/>
      <c r="BD886" s="74"/>
      <c r="BE886" s="74"/>
      <c r="BF886" s="74"/>
      <c r="BG886" s="74"/>
      <c r="BH886" s="74"/>
      <c r="BI886" s="74"/>
      <c r="BJ886" s="74"/>
      <c r="BK886" s="74"/>
      <c r="BL886" s="74"/>
      <c r="BM886" s="74"/>
      <c r="BN886" s="74"/>
      <c r="BO886" s="74"/>
      <c r="BP886" s="74"/>
      <c r="BQ886" s="74"/>
      <c r="BR886" s="74"/>
      <c r="BS886" s="74"/>
      <c r="BT886" s="74"/>
      <c r="BU886" s="74"/>
      <c r="BV886" s="74"/>
      <c r="BW886" s="74"/>
      <c r="BX886" s="74"/>
      <c r="BY886" s="74"/>
      <c r="BZ886" s="74"/>
      <c r="CA886" s="74"/>
      <c r="CB886" s="74"/>
      <c r="CC886" s="74"/>
      <c r="CD886" s="74"/>
      <c r="CE886" s="74"/>
      <c r="CF886" s="74"/>
      <c r="CG886" s="74"/>
      <c r="CH886" s="74"/>
      <c r="CI886" s="74"/>
      <c r="CJ886" s="74"/>
      <c r="CK886" s="74"/>
      <c r="CL886" s="74"/>
      <c r="CM886" s="74"/>
      <c r="CN886" s="74"/>
      <c r="CO886" s="74"/>
      <c r="CP886" s="74"/>
      <c r="CQ886" s="74"/>
      <c r="CR886" s="74"/>
      <c r="CS886" s="74"/>
      <c r="CT886" s="74"/>
      <c r="CU886" s="74"/>
      <c r="CV886" s="74"/>
      <c r="CW886" s="74"/>
      <c r="CX886" s="74"/>
      <c r="CY886" s="74"/>
      <c r="CZ886" s="74"/>
      <c r="DA886" s="74"/>
      <c r="DB886" s="74"/>
      <c r="DC886" s="74"/>
      <c r="DD886" s="74"/>
      <c r="DE886" s="74"/>
      <c r="DF886" s="74"/>
      <c r="DG886" s="74"/>
      <c r="DH886" s="74"/>
      <c r="DI886" s="74"/>
      <c r="DJ886" s="74"/>
      <c r="DK886" s="74"/>
      <c r="DL886" s="74"/>
      <c r="DM886" s="74"/>
      <c r="DN886" s="74"/>
      <c r="DO886" s="74"/>
      <c r="DP886" s="74"/>
      <c r="DQ886" s="74"/>
      <c r="DR886" s="74"/>
      <c r="DS886" s="74"/>
      <c r="DT886" s="74"/>
      <c r="DU886" s="74"/>
      <c r="DV886" s="74"/>
      <c r="DW886" s="74"/>
      <c r="DX886" s="74"/>
      <c r="DY886" s="74"/>
      <c r="DZ886" s="74"/>
      <c r="EA886" s="74"/>
      <c r="EB886" s="74"/>
      <c r="EC886" s="74"/>
      <c r="ED886" s="74"/>
      <c r="EE886" s="74"/>
      <c r="EF886" s="74"/>
      <c r="EG886" s="74"/>
      <c r="EH886" s="74"/>
      <c r="EI886" s="74"/>
      <c r="EJ886" s="74"/>
      <c r="EK886" s="74"/>
      <c r="EL886" s="74"/>
      <c r="EM886" s="74"/>
      <c r="EN886" s="74"/>
      <c r="EO886" s="74"/>
      <c r="EP886" s="74"/>
      <c r="EQ886" s="74"/>
      <c r="ER886" s="74"/>
      <c r="ES886" s="74"/>
      <c r="ET886" s="74"/>
      <c r="EU886" s="74"/>
      <c r="EV886" s="74"/>
      <c r="EW886" s="74"/>
      <c r="EX886" s="74"/>
      <c r="EY886" s="74"/>
      <c r="EZ886" s="74"/>
      <c r="FA886" s="74"/>
      <c r="FB886" s="74"/>
      <c r="FC886" s="74"/>
      <c r="FD886" s="74"/>
      <c r="FE886" s="74"/>
      <c r="FF886" s="74"/>
      <c r="FG886" s="74"/>
      <c r="FH886" s="74"/>
      <c r="FI886" s="74"/>
      <c r="FJ886" s="74"/>
      <c r="FK886" s="74"/>
      <c r="FL886" s="74"/>
      <c r="FM886" s="74"/>
      <c r="FN886" s="74"/>
      <c r="FO886" s="74"/>
      <c r="FP886" s="74"/>
      <c r="FQ886" s="74"/>
      <c r="FR886" s="74"/>
      <c r="FS886" s="74"/>
      <c r="FT886" s="74"/>
      <c r="FU886" s="74"/>
      <c r="FV886" s="74"/>
      <c r="FW886" s="74"/>
      <c r="FX886" s="74"/>
      <c r="FY886" s="74"/>
      <c r="FZ886" s="74"/>
      <c r="GA886" s="74"/>
      <c r="GB886" s="74"/>
      <c r="GC886" s="74"/>
    </row>
    <row r="887" spans="4:185">
      <c r="D887" s="74"/>
      <c r="E887" s="74"/>
      <c r="F887" s="74"/>
      <c r="G887" s="74"/>
      <c r="H887" s="74"/>
      <c r="I887" s="74"/>
      <c r="J887" s="74"/>
      <c r="K887" s="74"/>
      <c r="L887" s="74"/>
      <c r="M887" s="74"/>
      <c r="N887" s="74"/>
      <c r="O887" s="74"/>
      <c r="P887" s="74"/>
      <c r="Q887" s="74"/>
      <c r="R887" s="74"/>
      <c r="S887" s="74"/>
      <c r="T887" s="74"/>
      <c r="U887" s="74"/>
      <c r="V887" s="74"/>
      <c r="W887" s="74"/>
      <c r="X887" s="74"/>
      <c r="Y887" s="74"/>
      <c r="Z887" s="74"/>
      <c r="AA887" s="74"/>
      <c r="AB887" s="74"/>
      <c r="AC887" s="74"/>
      <c r="AD887" s="74"/>
      <c r="AE887" s="74"/>
      <c r="AF887" s="74"/>
      <c r="AG887" s="74"/>
      <c r="AH887" s="74"/>
      <c r="AI887" s="74"/>
      <c r="AJ887" s="74"/>
      <c r="AK887" s="74"/>
      <c r="AL887" s="74"/>
      <c r="AM887" s="74"/>
      <c r="AN887" s="74"/>
      <c r="AO887" s="74"/>
      <c r="AP887" s="74"/>
      <c r="AQ887" s="74"/>
      <c r="AR887" s="74"/>
      <c r="AS887" s="74"/>
      <c r="AT887" s="74"/>
      <c r="AU887" s="74"/>
      <c r="AV887" s="74"/>
      <c r="AW887" s="74"/>
      <c r="AX887" s="74"/>
      <c r="AY887" s="74"/>
      <c r="AZ887" s="74"/>
      <c r="BA887" s="74"/>
      <c r="BB887" s="74"/>
      <c r="BC887" s="74"/>
      <c r="BD887" s="74"/>
      <c r="BE887" s="74"/>
      <c r="BF887" s="74"/>
      <c r="BG887" s="74"/>
      <c r="BH887" s="74"/>
      <c r="BI887" s="74"/>
      <c r="BJ887" s="74"/>
      <c r="BK887" s="74"/>
      <c r="BL887" s="74"/>
      <c r="BM887" s="74"/>
      <c r="BN887" s="74"/>
      <c r="BO887" s="74"/>
      <c r="BP887" s="74"/>
      <c r="BQ887" s="74"/>
      <c r="BR887" s="74"/>
      <c r="BS887" s="74"/>
      <c r="BT887" s="74"/>
      <c r="BU887" s="74"/>
      <c r="BV887" s="74"/>
      <c r="BW887" s="74"/>
      <c r="BX887" s="74"/>
      <c r="BY887" s="74"/>
      <c r="BZ887" s="74"/>
      <c r="CA887" s="74"/>
      <c r="CB887" s="74"/>
      <c r="CC887" s="74"/>
      <c r="CD887" s="74"/>
      <c r="CE887" s="74"/>
      <c r="CF887" s="74"/>
      <c r="CG887" s="74"/>
      <c r="CH887" s="74"/>
      <c r="CI887" s="74"/>
      <c r="CJ887" s="74"/>
      <c r="CK887" s="74"/>
      <c r="CL887" s="74"/>
      <c r="CM887" s="74"/>
      <c r="CN887" s="74"/>
      <c r="CO887" s="74"/>
      <c r="CP887" s="74"/>
      <c r="CQ887" s="74"/>
      <c r="CR887" s="74"/>
      <c r="CS887" s="74"/>
      <c r="CT887" s="74"/>
      <c r="CU887" s="74"/>
      <c r="CV887" s="74"/>
      <c r="CW887" s="74"/>
      <c r="CX887" s="74"/>
      <c r="CY887" s="74"/>
      <c r="CZ887" s="74"/>
      <c r="DA887" s="74"/>
      <c r="DB887" s="74"/>
      <c r="DC887" s="74"/>
      <c r="DD887" s="74"/>
      <c r="DE887" s="74"/>
      <c r="DF887" s="74"/>
      <c r="DG887" s="74"/>
      <c r="DH887" s="74"/>
      <c r="DI887" s="74"/>
      <c r="DJ887" s="74"/>
      <c r="DK887" s="74"/>
      <c r="DL887" s="74"/>
      <c r="DM887" s="74"/>
      <c r="DN887" s="74"/>
      <c r="DO887" s="74"/>
      <c r="DP887" s="74"/>
      <c r="DQ887" s="74"/>
      <c r="DR887" s="74"/>
      <c r="DS887" s="74"/>
      <c r="DT887" s="74"/>
      <c r="DU887" s="74"/>
      <c r="DV887" s="74"/>
      <c r="DW887" s="74"/>
      <c r="DX887" s="74"/>
      <c r="DY887" s="74"/>
      <c r="DZ887" s="74"/>
      <c r="EA887" s="74"/>
      <c r="EB887" s="74"/>
      <c r="EC887" s="74"/>
      <c r="ED887" s="74"/>
      <c r="EE887" s="74"/>
      <c r="EF887" s="74"/>
      <c r="EG887" s="74"/>
      <c r="EH887" s="74"/>
      <c r="EI887" s="74"/>
      <c r="EJ887" s="74"/>
      <c r="EK887" s="74"/>
      <c r="EL887" s="74"/>
      <c r="EM887" s="74"/>
      <c r="EN887" s="74"/>
      <c r="EO887" s="74"/>
      <c r="EP887" s="74"/>
      <c r="EQ887" s="74"/>
      <c r="ER887" s="74"/>
      <c r="ES887" s="74"/>
      <c r="ET887" s="74"/>
      <c r="EU887" s="74"/>
      <c r="EV887" s="74"/>
      <c r="EW887" s="74"/>
      <c r="EX887" s="74"/>
      <c r="EY887" s="74"/>
      <c r="EZ887" s="74"/>
      <c r="FA887" s="74"/>
      <c r="FB887" s="74"/>
      <c r="FC887" s="74"/>
      <c r="FD887" s="74"/>
      <c r="FE887" s="74"/>
      <c r="FF887" s="74"/>
      <c r="FG887" s="74"/>
      <c r="FH887" s="74"/>
      <c r="FI887" s="74"/>
      <c r="FJ887" s="74"/>
      <c r="FK887" s="74"/>
      <c r="FL887" s="74"/>
      <c r="FM887" s="74"/>
      <c r="FN887" s="74"/>
      <c r="FO887" s="74"/>
      <c r="FP887" s="74"/>
      <c r="FQ887" s="74"/>
      <c r="FR887" s="74"/>
      <c r="FS887" s="74"/>
      <c r="FT887" s="74"/>
      <c r="FU887" s="74"/>
      <c r="FV887" s="74"/>
      <c r="FW887" s="74"/>
      <c r="FX887" s="74"/>
      <c r="FY887" s="74"/>
      <c r="FZ887" s="74"/>
      <c r="GA887" s="74"/>
      <c r="GB887" s="74"/>
      <c r="GC887" s="74"/>
    </row>
    <row r="888" spans="4:185">
      <c r="D888" s="74"/>
      <c r="E888" s="74"/>
      <c r="F888" s="74"/>
      <c r="G888" s="74"/>
      <c r="H888" s="74"/>
      <c r="I888" s="74"/>
      <c r="J888" s="74"/>
      <c r="K888" s="74"/>
      <c r="L888" s="74"/>
      <c r="M888" s="74"/>
      <c r="N888" s="74"/>
      <c r="O888" s="74"/>
      <c r="P888" s="74"/>
      <c r="Q888" s="74"/>
      <c r="R888" s="74"/>
      <c r="S888" s="74"/>
      <c r="T888" s="74"/>
      <c r="U888" s="74"/>
      <c r="V888" s="74"/>
      <c r="W888" s="74"/>
      <c r="X888" s="74"/>
      <c r="Y888" s="74"/>
      <c r="Z888" s="74"/>
      <c r="AA888" s="74"/>
      <c r="AB888" s="74"/>
      <c r="AC888" s="74"/>
      <c r="AD888" s="74"/>
      <c r="AE888" s="74"/>
      <c r="AF888" s="74"/>
      <c r="AG888" s="74"/>
      <c r="AH888" s="74"/>
      <c r="AI888" s="74"/>
      <c r="AJ888" s="74"/>
      <c r="AK888" s="74"/>
      <c r="AL888" s="74"/>
      <c r="AM888" s="74"/>
      <c r="AN888" s="74"/>
      <c r="AO888" s="74"/>
      <c r="AP888" s="74"/>
      <c r="AQ888" s="74"/>
      <c r="AR888" s="74"/>
      <c r="AS888" s="74"/>
      <c r="AT888" s="74"/>
      <c r="AU888" s="74"/>
      <c r="AV888" s="74"/>
      <c r="AW888" s="74"/>
      <c r="AX888" s="74"/>
      <c r="AY888" s="74"/>
      <c r="AZ888" s="74"/>
      <c r="BA888" s="74"/>
      <c r="BB888" s="74"/>
      <c r="BC888" s="74"/>
      <c r="BD888" s="74"/>
      <c r="BE888" s="74"/>
      <c r="BF888" s="74"/>
      <c r="BG888" s="74"/>
      <c r="BH888" s="74"/>
      <c r="BI888" s="74"/>
      <c r="BJ888" s="74"/>
      <c r="BK888" s="74"/>
      <c r="BL888" s="74"/>
      <c r="BM888" s="74"/>
      <c r="BN888" s="74"/>
      <c r="BO888" s="74"/>
      <c r="BP888" s="74"/>
      <c r="BQ888" s="74"/>
      <c r="BR888" s="74"/>
      <c r="BS888" s="74"/>
      <c r="BT888" s="74"/>
      <c r="BU888" s="74"/>
      <c r="BV888" s="74"/>
      <c r="BW888" s="74"/>
      <c r="BX888" s="74"/>
      <c r="BY888" s="74"/>
      <c r="BZ888" s="74"/>
      <c r="CA888" s="74"/>
      <c r="CB888" s="74"/>
      <c r="CC888" s="74"/>
      <c r="CD888" s="74"/>
      <c r="CE888" s="74"/>
      <c r="CF888" s="74"/>
      <c r="CG888" s="74"/>
      <c r="CH888" s="74"/>
      <c r="CI888" s="74"/>
      <c r="CJ888" s="74"/>
      <c r="CK888" s="74"/>
      <c r="CL888" s="74"/>
      <c r="CM888" s="74"/>
      <c r="CN888" s="74"/>
      <c r="CO888" s="74"/>
      <c r="CP888" s="74"/>
      <c r="CQ888" s="74"/>
      <c r="CR888" s="74"/>
      <c r="CS888" s="74"/>
      <c r="CT888" s="74"/>
      <c r="CU888" s="74"/>
      <c r="CV888" s="74"/>
      <c r="CW888" s="74"/>
      <c r="CX888" s="74"/>
      <c r="CY888" s="74"/>
      <c r="CZ888" s="74"/>
      <c r="DA888" s="74"/>
      <c r="DB888" s="74"/>
      <c r="DC888" s="74"/>
      <c r="DD888" s="74"/>
      <c r="DE888" s="74"/>
      <c r="DF888" s="74"/>
      <c r="DG888" s="74"/>
      <c r="DH888" s="74"/>
      <c r="DI888" s="74"/>
      <c r="DJ888" s="74"/>
      <c r="DK888" s="74"/>
      <c r="DL888" s="74"/>
      <c r="DM888" s="74"/>
      <c r="DN888" s="74"/>
      <c r="DO888" s="74"/>
      <c r="DP888" s="74"/>
      <c r="DQ888" s="74"/>
      <c r="DR888" s="74"/>
      <c r="DS888" s="74"/>
      <c r="DT888" s="74"/>
      <c r="DU888" s="74"/>
      <c r="DV888" s="74"/>
      <c r="DW888" s="74"/>
      <c r="DX888" s="74"/>
      <c r="DY888" s="74"/>
      <c r="DZ888" s="74"/>
      <c r="EA888" s="74"/>
      <c r="EB888" s="74"/>
      <c r="EC888" s="74"/>
      <c r="ED888" s="74"/>
      <c r="EE888" s="74"/>
      <c r="EF888" s="74"/>
      <c r="EG888" s="74"/>
      <c r="EH888" s="74"/>
      <c r="EI888" s="74"/>
      <c r="EJ888" s="74"/>
      <c r="EK888" s="74"/>
      <c r="EL888" s="74"/>
      <c r="EM888" s="74"/>
      <c r="EN888" s="74"/>
      <c r="EO888" s="74"/>
      <c r="EP888" s="74"/>
      <c r="EQ888" s="74"/>
      <c r="ER888" s="74"/>
      <c r="ES888" s="74"/>
      <c r="ET888" s="74"/>
      <c r="EU888" s="74"/>
      <c r="EV888" s="74"/>
      <c r="EW888" s="74"/>
      <c r="EX888" s="74"/>
      <c r="EY888" s="74"/>
      <c r="EZ888" s="74"/>
      <c r="FA888" s="74"/>
      <c r="FB888" s="74"/>
      <c r="FC888" s="74"/>
      <c r="FD888" s="74"/>
      <c r="FE888" s="74"/>
      <c r="FF888" s="74"/>
      <c r="FG888" s="74"/>
      <c r="FH888" s="74"/>
      <c r="FI888" s="74"/>
      <c r="FJ888" s="74"/>
      <c r="FK888" s="74"/>
      <c r="FL888" s="74"/>
      <c r="FM888" s="74"/>
      <c r="FN888" s="74"/>
      <c r="FO888" s="74"/>
      <c r="FP888" s="74"/>
      <c r="FQ888" s="74"/>
      <c r="FR888" s="74"/>
      <c r="FS888" s="74"/>
      <c r="FT888" s="74"/>
      <c r="FU888" s="74"/>
      <c r="FV888" s="74"/>
      <c r="FW888" s="74"/>
      <c r="FX888" s="74"/>
      <c r="FY888" s="74"/>
      <c r="FZ888" s="74"/>
      <c r="GA888" s="74"/>
      <c r="GB888" s="74"/>
      <c r="GC888" s="74"/>
    </row>
    <row r="889" spans="4:185">
      <c r="D889" s="74"/>
      <c r="E889" s="74"/>
      <c r="F889" s="74"/>
      <c r="G889" s="74"/>
      <c r="H889" s="74"/>
      <c r="I889" s="74"/>
      <c r="J889" s="74"/>
      <c r="K889" s="74"/>
      <c r="L889" s="74"/>
      <c r="M889" s="74"/>
      <c r="N889" s="74"/>
      <c r="O889" s="74"/>
      <c r="P889" s="74"/>
      <c r="Q889" s="74"/>
      <c r="R889" s="74"/>
      <c r="S889" s="74"/>
      <c r="T889" s="74"/>
      <c r="U889" s="74"/>
      <c r="V889" s="74"/>
      <c r="W889" s="74"/>
      <c r="X889" s="74"/>
      <c r="Y889" s="74"/>
      <c r="Z889" s="74"/>
      <c r="AA889" s="74"/>
      <c r="AB889" s="74"/>
      <c r="AC889" s="74"/>
      <c r="AD889" s="74"/>
      <c r="AE889" s="74"/>
      <c r="AF889" s="74"/>
      <c r="AG889" s="74"/>
      <c r="AH889" s="74"/>
      <c r="AI889" s="74"/>
      <c r="AJ889" s="74"/>
      <c r="AK889" s="74"/>
      <c r="AL889" s="74"/>
      <c r="AM889" s="74"/>
      <c r="AN889" s="74"/>
      <c r="AO889" s="74"/>
      <c r="AP889" s="74"/>
      <c r="AQ889" s="74"/>
      <c r="AR889" s="74"/>
      <c r="AS889" s="74"/>
      <c r="AT889" s="74"/>
      <c r="AU889" s="74"/>
      <c r="AV889" s="74"/>
      <c r="AW889" s="74"/>
      <c r="AX889" s="74"/>
      <c r="AY889" s="74"/>
      <c r="AZ889" s="74"/>
      <c r="BA889" s="74"/>
      <c r="BB889" s="74"/>
      <c r="BC889" s="74"/>
      <c r="BD889" s="74"/>
      <c r="BE889" s="74"/>
      <c r="BF889" s="74"/>
      <c r="BG889" s="74"/>
      <c r="BH889" s="74"/>
      <c r="BI889" s="74"/>
      <c r="BJ889" s="74"/>
      <c r="BK889" s="74"/>
      <c r="BL889" s="74"/>
      <c r="BM889" s="74"/>
      <c r="BN889" s="74"/>
      <c r="BO889" s="74"/>
      <c r="BP889" s="74"/>
      <c r="BQ889" s="74"/>
      <c r="BR889" s="74"/>
      <c r="BS889" s="74"/>
      <c r="BT889" s="74"/>
      <c r="BU889" s="74"/>
      <c r="BV889" s="74"/>
      <c r="BW889" s="74"/>
      <c r="BX889" s="74"/>
      <c r="BY889" s="74"/>
      <c r="BZ889" s="74"/>
      <c r="CA889" s="74"/>
      <c r="CB889" s="74"/>
      <c r="CC889" s="74"/>
      <c r="CD889" s="74"/>
      <c r="CE889" s="74"/>
      <c r="CF889" s="74"/>
      <c r="CG889" s="74"/>
      <c r="CH889" s="74"/>
      <c r="CI889" s="74"/>
      <c r="CJ889" s="74"/>
      <c r="CK889" s="74"/>
      <c r="CL889" s="74"/>
      <c r="CM889" s="74"/>
      <c r="CN889" s="74"/>
      <c r="CO889" s="74"/>
      <c r="CP889" s="74"/>
      <c r="CQ889" s="74"/>
      <c r="CR889" s="74"/>
      <c r="CS889" s="74"/>
      <c r="CT889" s="74"/>
      <c r="CU889" s="74"/>
      <c r="CV889" s="74"/>
      <c r="CW889" s="74"/>
      <c r="CX889" s="74"/>
      <c r="CY889" s="74"/>
      <c r="CZ889" s="74"/>
      <c r="DA889" s="74"/>
      <c r="DB889" s="74"/>
      <c r="DC889" s="74"/>
      <c r="DD889" s="74"/>
      <c r="DE889" s="74"/>
      <c r="DF889" s="74"/>
      <c r="DG889" s="74"/>
      <c r="DH889" s="74"/>
      <c r="DI889" s="74"/>
      <c r="DJ889" s="74"/>
      <c r="DK889" s="74"/>
      <c r="DL889" s="74"/>
      <c r="DM889" s="74"/>
      <c r="DN889" s="74"/>
      <c r="DO889" s="74"/>
      <c r="DP889" s="74"/>
      <c r="DQ889" s="74"/>
      <c r="DR889" s="74"/>
      <c r="DS889" s="74"/>
      <c r="DT889" s="74"/>
      <c r="DU889" s="74"/>
      <c r="DV889" s="74"/>
      <c r="DW889" s="74"/>
      <c r="DX889" s="74"/>
      <c r="DY889" s="74"/>
      <c r="DZ889" s="74"/>
      <c r="EA889" s="74"/>
      <c r="EB889" s="74"/>
      <c r="EC889" s="74"/>
      <c r="ED889" s="74"/>
      <c r="EE889" s="74"/>
      <c r="EF889" s="74"/>
      <c r="EG889" s="74"/>
      <c r="EH889" s="74"/>
      <c r="EI889" s="74"/>
      <c r="EJ889" s="74"/>
      <c r="EK889" s="74"/>
      <c r="EL889" s="74"/>
      <c r="EM889" s="74"/>
      <c r="EN889" s="74"/>
      <c r="EO889" s="74"/>
      <c r="EP889" s="74"/>
      <c r="EQ889" s="74"/>
      <c r="ER889" s="74"/>
      <c r="ES889" s="74"/>
      <c r="ET889" s="74"/>
      <c r="EU889" s="74"/>
      <c r="EV889" s="74"/>
      <c r="EW889" s="74"/>
      <c r="EX889" s="74"/>
      <c r="EY889" s="74"/>
      <c r="EZ889" s="74"/>
      <c r="FA889" s="74"/>
      <c r="FB889" s="74"/>
      <c r="FC889" s="74"/>
      <c r="FD889" s="74"/>
      <c r="FE889" s="74"/>
      <c r="FF889" s="74"/>
      <c r="FG889" s="74"/>
      <c r="FH889" s="74"/>
      <c r="FI889" s="74"/>
      <c r="FJ889" s="74"/>
      <c r="FK889" s="74"/>
      <c r="FL889" s="74"/>
      <c r="FM889" s="74"/>
      <c r="FN889" s="74"/>
      <c r="FO889" s="74"/>
      <c r="FP889" s="74"/>
      <c r="FQ889" s="74"/>
      <c r="FR889" s="74"/>
      <c r="FS889" s="74"/>
      <c r="FT889" s="74"/>
      <c r="FU889" s="74"/>
      <c r="FV889" s="74"/>
      <c r="FW889" s="74"/>
      <c r="FX889" s="74"/>
      <c r="FY889" s="74"/>
      <c r="FZ889" s="74"/>
      <c r="GA889" s="74"/>
      <c r="GB889" s="74"/>
      <c r="GC889" s="74"/>
    </row>
    <row r="890" spans="4:185">
      <c r="D890" s="74"/>
      <c r="E890" s="74"/>
      <c r="F890" s="74"/>
      <c r="G890" s="74"/>
      <c r="H890" s="74"/>
      <c r="I890" s="74"/>
      <c r="J890" s="74"/>
      <c r="K890" s="74"/>
      <c r="L890" s="74"/>
      <c r="M890" s="74"/>
      <c r="N890" s="74"/>
      <c r="O890" s="74"/>
      <c r="P890" s="74"/>
      <c r="Q890" s="74"/>
      <c r="R890" s="74"/>
      <c r="S890" s="74"/>
      <c r="T890" s="74"/>
      <c r="U890" s="74"/>
      <c r="V890" s="74"/>
      <c r="W890" s="74"/>
      <c r="X890" s="74"/>
      <c r="Y890" s="74"/>
      <c r="Z890" s="74"/>
      <c r="AA890" s="74"/>
      <c r="AB890" s="74"/>
      <c r="AC890" s="74"/>
      <c r="AD890" s="74"/>
      <c r="AE890" s="74"/>
      <c r="AF890" s="74"/>
      <c r="AG890" s="74"/>
      <c r="AH890" s="74"/>
      <c r="AI890" s="74"/>
      <c r="AJ890" s="74"/>
      <c r="AK890" s="74"/>
      <c r="AL890" s="74"/>
      <c r="AM890" s="74"/>
      <c r="AN890" s="74"/>
      <c r="AO890" s="74"/>
      <c r="AP890" s="74"/>
      <c r="AQ890" s="74"/>
      <c r="AR890" s="74"/>
      <c r="AS890" s="74"/>
      <c r="AT890" s="74"/>
      <c r="AU890" s="74"/>
      <c r="AV890" s="74"/>
      <c r="AW890" s="74"/>
      <c r="AX890" s="74"/>
      <c r="AY890" s="74"/>
      <c r="AZ890" s="74"/>
      <c r="BA890" s="74"/>
      <c r="BB890" s="74"/>
      <c r="BC890" s="74"/>
      <c r="BD890" s="74"/>
      <c r="BE890" s="74"/>
      <c r="BF890" s="74"/>
      <c r="BG890" s="74"/>
      <c r="BH890" s="74"/>
      <c r="BI890" s="74"/>
      <c r="BJ890" s="74"/>
      <c r="BK890" s="74"/>
      <c r="BL890" s="74"/>
      <c r="BM890" s="74"/>
      <c r="BN890" s="74"/>
      <c r="BO890" s="74"/>
      <c r="BP890" s="74"/>
      <c r="BQ890" s="74"/>
      <c r="BR890" s="74"/>
      <c r="BS890" s="74"/>
      <c r="BT890" s="74"/>
      <c r="BU890" s="74"/>
      <c r="BV890" s="74"/>
      <c r="BW890" s="74"/>
      <c r="BX890" s="74"/>
      <c r="BY890" s="74"/>
      <c r="BZ890" s="74"/>
      <c r="CA890" s="74"/>
      <c r="CB890" s="74"/>
      <c r="CC890" s="74"/>
      <c r="CD890" s="74"/>
      <c r="CE890" s="74"/>
      <c r="CF890" s="74"/>
      <c r="CG890" s="74"/>
      <c r="CH890" s="74"/>
      <c r="CI890" s="74"/>
      <c r="CJ890" s="74"/>
      <c r="CK890" s="74"/>
      <c r="CL890" s="74"/>
      <c r="CM890" s="74"/>
      <c r="CN890" s="74"/>
      <c r="CO890" s="74"/>
      <c r="CP890" s="74"/>
      <c r="CQ890" s="74"/>
      <c r="CR890" s="74"/>
      <c r="CS890" s="74"/>
      <c r="CT890" s="74"/>
      <c r="CU890" s="74"/>
      <c r="CV890" s="74"/>
      <c r="CW890" s="74"/>
      <c r="CX890" s="74"/>
      <c r="CY890" s="74"/>
      <c r="CZ890" s="74"/>
      <c r="DA890" s="74"/>
      <c r="DB890" s="74"/>
      <c r="DC890" s="74"/>
      <c r="DD890" s="74"/>
      <c r="DE890" s="74"/>
      <c r="DF890" s="74"/>
      <c r="DG890" s="74"/>
      <c r="DH890" s="74"/>
      <c r="DI890" s="74"/>
      <c r="DJ890" s="74"/>
      <c r="DK890" s="74"/>
      <c r="DL890" s="74"/>
      <c r="DM890" s="74"/>
      <c r="DN890" s="74"/>
      <c r="DO890" s="74"/>
      <c r="DP890" s="74"/>
      <c r="DQ890" s="74"/>
      <c r="DR890" s="74"/>
      <c r="DS890" s="74"/>
      <c r="DT890" s="74"/>
      <c r="DU890" s="74"/>
      <c r="DV890" s="74"/>
      <c r="DW890" s="74"/>
      <c r="DX890" s="74"/>
      <c r="DY890" s="74"/>
      <c r="DZ890" s="74"/>
      <c r="EA890" s="74"/>
      <c r="EB890" s="74"/>
      <c r="EC890" s="74"/>
      <c r="ED890" s="74"/>
      <c r="EE890" s="74"/>
      <c r="EF890" s="74"/>
      <c r="EG890" s="74"/>
      <c r="EH890" s="74"/>
      <c r="EI890" s="74"/>
      <c r="EJ890" s="74"/>
      <c r="EK890" s="74"/>
      <c r="EL890" s="74"/>
      <c r="EM890" s="74"/>
      <c r="EN890" s="74"/>
      <c r="EO890" s="74"/>
      <c r="EP890" s="74"/>
      <c r="EQ890" s="74"/>
      <c r="ER890" s="74"/>
      <c r="ES890" s="74"/>
      <c r="ET890" s="74"/>
      <c r="EU890" s="74"/>
      <c r="EV890" s="74"/>
      <c r="EW890" s="74"/>
      <c r="EX890" s="74"/>
      <c r="EY890" s="74"/>
      <c r="EZ890" s="74"/>
      <c r="FA890" s="74"/>
      <c r="FB890" s="74"/>
      <c r="FC890" s="74"/>
      <c r="FD890" s="74"/>
      <c r="FE890" s="74"/>
      <c r="FF890" s="74"/>
      <c r="FG890" s="74"/>
      <c r="FH890" s="74"/>
      <c r="FI890" s="74"/>
      <c r="FJ890" s="74"/>
      <c r="FK890" s="74"/>
      <c r="FL890" s="74"/>
      <c r="FM890" s="74"/>
      <c r="FN890" s="74"/>
      <c r="FO890" s="74"/>
      <c r="FP890" s="74"/>
      <c r="FQ890" s="74"/>
      <c r="FR890" s="74"/>
      <c r="FS890" s="74"/>
      <c r="FT890" s="74"/>
      <c r="FU890" s="74"/>
      <c r="FV890" s="74"/>
      <c r="FW890" s="74"/>
      <c r="FX890" s="74"/>
      <c r="FY890" s="74"/>
      <c r="FZ890" s="74"/>
      <c r="GA890" s="74"/>
      <c r="GB890" s="74"/>
      <c r="GC890" s="74"/>
    </row>
    <row r="891" spans="4:185">
      <c r="D891" s="74"/>
      <c r="E891" s="74"/>
      <c r="F891" s="74"/>
      <c r="G891" s="74"/>
      <c r="H891" s="74"/>
      <c r="I891" s="74"/>
      <c r="J891" s="74"/>
      <c r="K891" s="74"/>
      <c r="L891" s="74"/>
      <c r="M891" s="74"/>
      <c r="N891" s="74"/>
      <c r="O891" s="74"/>
      <c r="P891" s="74"/>
      <c r="Q891" s="74"/>
      <c r="R891" s="74"/>
      <c r="S891" s="74"/>
      <c r="T891" s="74"/>
      <c r="U891" s="74"/>
      <c r="V891" s="74"/>
      <c r="W891" s="74"/>
      <c r="X891" s="74"/>
      <c r="Y891" s="74"/>
      <c r="Z891" s="74"/>
      <c r="AA891" s="74"/>
      <c r="AB891" s="74"/>
      <c r="AC891" s="74"/>
      <c r="AD891" s="74"/>
      <c r="AE891" s="74"/>
      <c r="AF891" s="74"/>
      <c r="AG891" s="74"/>
      <c r="AH891" s="74"/>
      <c r="AI891" s="74"/>
      <c r="AJ891" s="74"/>
      <c r="AK891" s="74"/>
      <c r="AL891" s="74"/>
      <c r="AM891" s="74"/>
      <c r="AN891" s="74"/>
      <c r="AO891" s="74"/>
      <c r="AP891" s="74"/>
      <c r="AQ891" s="74"/>
      <c r="AR891" s="74"/>
      <c r="AS891" s="74"/>
      <c r="AT891" s="74"/>
      <c r="AU891" s="74"/>
      <c r="AV891" s="74"/>
      <c r="AW891" s="74"/>
      <c r="AX891" s="74"/>
      <c r="AY891" s="74"/>
      <c r="AZ891" s="74"/>
      <c r="BA891" s="74"/>
      <c r="BB891" s="74"/>
      <c r="BC891" s="74"/>
      <c r="BD891" s="74"/>
      <c r="BE891" s="74"/>
      <c r="BF891" s="74"/>
      <c r="BG891" s="74"/>
      <c r="BH891" s="74"/>
      <c r="BI891" s="74"/>
      <c r="BJ891" s="74"/>
      <c r="BK891" s="74"/>
      <c r="BL891" s="74"/>
      <c r="BM891" s="74"/>
      <c r="BN891" s="74"/>
      <c r="BO891" s="74"/>
      <c r="BP891" s="74"/>
      <c r="BQ891" s="74"/>
      <c r="BR891" s="74"/>
      <c r="BS891" s="74"/>
      <c r="BT891" s="74"/>
      <c r="BU891" s="74"/>
      <c r="BV891" s="74"/>
      <c r="BW891" s="74"/>
      <c r="BX891" s="74"/>
      <c r="BY891" s="74"/>
      <c r="BZ891" s="74"/>
      <c r="CA891" s="74"/>
      <c r="CB891" s="74"/>
      <c r="CC891" s="74"/>
      <c r="CD891" s="74"/>
      <c r="CE891" s="74"/>
      <c r="CF891" s="74"/>
      <c r="CG891" s="74"/>
      <c r="CH891" s="74"/>
      <c r="CI891" s="74"/>
      <c r="CJ891" s="74"/>
      <c r="CK891" s="74"/>
      <c r="CL891" s="74"/>
      <c r="CM891" s="74"/>
      <c r="CN891" s="74"/>
      <c r="CO891" s="74"/>
      <c r="CP891" s="74"/>
      <c r="CQ891" s="74"/>
      <c r="CR891" s="74"/>
      <c r="CS891" s="74"/>
      <c r="CT891" s="74"/>
      <c r="CU891" s="74"/>
      <c r="CV891" s="74"/>
      <c r="CW891" s="74"/>
      <c r="CX891" s="74"/>
      <c r="CY891" s="74"/>
      <c r="CZ891" s="74"/>
      <c r="DA891" s="74"/>
      <c r="DB891" s="74"/>
      <c r="DC891" s="74"/>
      <c r="DD891" s="74"/>
      <c r="DE891" s="74"/>
      <c r="DF891" s="74"/>
      <c r="DG891" s="74"/>
      <c r="DH891" s="74"/>
      <c r="DI891" s="74"/>
      <c r="DJ891" s="74"/>
      <c r="DK891" s="74"/>
      <c r="DL891" s="74"/>
      <c r="DM891" s="74"/>
      <c r="DN891" s="74"/>
      <c r="DO891" s="74"/>
      <c r="DP891" s="74"/>
      <c r="DQ891" s="74"/>
      <c r="DR891" s="74"/>
      <c r="DS891" s="74"/>
      <c r="DT891" s="74"/>
      <c r="DU891" s="74"/>
      <c r="DV891" s="74"/>
      <c r="DW891" s="74"/>
      <c r="DX891" s="74"/>
      <c r="DY891" s="74"/>
      <c r="DZ891" s="74"/>
      <c r="EA891" s="74"/>
      <c r="EB891" s="74"/>
      <c r="EC891" s="74"/>
      <c r="ED891" s="74"/>
      <c r="EE891" s="74"/>
      <c r="EF891" s="74"/>
      <c r="EG891" s="74"/>
      <c r="EH891" s="74"/>
      <c r="EI891" s="74"/>
      <c r="EJ891" s="74"/>
      <c r="EK891" s="74"/>
      <c r="EL891" s="74"/>
      <c r="EM891" s="74"/>
      <c r="EN891" s="74"/>
      <c r="EO891" s="74"/>
      <c r="EP891" s="74"/>
      <c r="EQ891" s="74"/>
      <c r="ER891" s="74"/>
      <c r="ES891" s="74"/>
      <c r="ET891" s="74"/>
      <c r="EU891" s="74"/>
      <c r="EV891" s="74"/>
      <c r="EW891" s="74"/>
      <c r="EX891" s="74"/>
      <c r="EY891" s="74"/>
      <c r="EZ891" s="74"/>
      <c r="FA891" s="74"/>
      <c r="FB891" s="74"/>
      <c r="FC891" s="74"/>
      <c r="FD891" s="74"/>
      <c r="FE891" s="74"/>
      <c r="FF891" s="74"/>
      <c r="FG891" s="74"/>
      <c r="FH891" s="74"/>
      <c r="FI891" s="74"/>
      <c r="FJ891" s="74"/>
      <c r="FK891" s="74"/>
      <c r="FL891" s="74"/>
      <c r="FM891" s="74"/>
      <c r="FN891" s="74"/>
      <c r="FO891" s="74"/>
      <c r="FP891" s="74"/>
      <c r="FQ891" s="74"/>
      <c r="FR891" s="74"/>
      <c r="FS891" s="74"/>
      <c r="FT891" s="74"/>
      <c r="FU891" s="74"/>
      <c r="FV891" s="74"/>
      <c r="FW891" s="74"/>
      <c r="FX891" s="74"/>
      <c r="FY891" s="74"/>
      <c r="FZ891" s="74"/>
      <c r="GA891" s="74"/>
      <c r="GB891" s="74"/>
      <c r="GC891" s="74"/>
    </row>
    <row r="892" spans="4:185">
      <c r="D892" s="74"/>
      <c r="E892" s="74"/>
      <c r="F892" s="74"/>
      <c r="G892" s="74"/>
      <c r="H892" s="74"/>
      <c r="I892" s="74"/>
      <c r="J892" s="74"/>
      <c r="K892" s="74"/>
      <c r="L892" s="74"/>
      <c r="M892" s="74"/>
      <c r="N892" s="74"/>
      <c r="O892" s="74"/>
      <c r="P892" s="74"/>
      <c r="Q892" s="74"/>
      <c r="R892" s="74"/>
      <c r="S892" s="74"/>
      <c r="T892" s="74"/>
      <c r="U892" s="74"/>
      <c r="V892" s="74"/>
      <c r="W892" s="74"/>
      <c r="X892" s="74"/>
      <c r="Y892" s="74"/>
      <c r="Z892" s="74"/>
      <c r="AA892" s="74"/>
      <c r="AB892" s="74"/>
      <c r="AC892" s="74"/>
      <c r="AD892" s="74"/>
      <c r="AE892" s="74"/>
      <c r="AF892" s="74"/>
      <c r="AG892" s="74"/>
      <c r="AH892" s="74"/>
      <c r="AI892" s="74"/>
      <c r="AJ892" s="74"/>
      <c r="AK892" s="74"/>
      <c r="AL892" s="74"/>
      <c r="AM892" s="74"/>
      <c r="AN892" s="74"/>
      <c r="AO892" s="74"/>
      <c r="AP892" s="74"/>
      <c r="AQ892" s="74"/>
      <c r="AR892" s="74"/>
      <c r="AS892" s="74"/>
      <c r="AT892" s="74"/>
      <c r="AU892" s="74"/>
      <c r="AV892" s="74"/>
      <c r="AW892" s="74"/>
      <c r="AX892" s="74"/>
      <c r="AY892" s="74"/>
      <c r="AZ892" s="74"/>
      <c r="BA892" s="74"/>
      <c r="BB892" s="74"/>
      <c r="BC892" s="74"/>
      <c r="BD892" s="74"/>
      <c r="BE892" s="74"/>
      <c r="BF892" s="74"/>
      <c r="BG892" s="74"/>
      <c r="BH892" s="74"/>
      <c r="BI892" s="74"/>
      <c r="BJ892" s="74"/>
      <c r="BK892" s="74"/>
      <c r="BL892" s="74"/>
      <c r="BM892" s="74"/>
      <c r="BN892" s="74"/>
      <c r="BO892" s="74"/>
      <c r="BP892" s="74"/>
      <c r="BQ892" s="74"/>
      <c r="BR892" s="74"/>
      <c r="BS892" s="74"/>
      <c r="BT892" s="74"/>
      <c r="BU892" s="74"/>
      <c r="BV892" s="74"/>
      <c r="BW892" s="74"/>
      <c r="BX892" s="74"/>
      <c r="BY892" s="74"/>
      <c r="BZ892" s="74"/>
      <c r="CA892" s="74"/>
      <c r="CB892" s="74"/>
      <c r="CC892" s="74"/>
      <c r="CD892" s="74"/>
      <c r="CE892" s="74"/>
      <c r="CF892" s="74"/>
      <c r="CG892" s="74"/>
      <c r="CH892" s="74"/>
      <c r="CI892" s="74"/>
      <c r="CJ892" s="74"/>
      <c r="CK892" s="74"/>
      <c r="CL892" s="74"/>
      <c r="CM892" s="74"/>
      <c r="CN892" s="74"/>
      <c r="CO892" s="74"/>
      <c r="CP892" s="74"/>
      <c r="CQ892" s="74"/>
      <c r="CR892" s="74"/>
      <c r="CS892" s="74"/>
      <c r="CT892" s="74"/>
      <c r="CU892" s="74"/>
      <c r="CV892" s="74"/>
      <c r="CW892" s="74"/>
      <c r="CX892" s="74"/>
      <c r="CY892" s="74"/>
      <c r="CZ892" s="74"/>
      <c r="DA892" s="74"/>
      <c r="DB892" s="74"/>
      <c r="DC892" s="74"/>
      <c r="DD892" s="74"/>
      <c r="DE892" s="74"/>
      <c r="DF892" s="74"/>
      <c r="DG892" s="74"/>
      <c r="DH892" s="74"/>
      <c r="DI892" s="74"/>
      <c r="DJ892" s="74"/>
      <c r="DK892" s="74"/>
      <c r="DL892" s="74"/>
      <c r="DM892" s="74"/>
      <c r="DN892" s="74"/>
      <c r="DO892" s="74"/>
      <c r="DP892" s="74"/>
      <c r="DQ892" s="74"/>
      <c r="DR892" s="74"/>
      <c r="DS892" s="74"/>
      <c r="DT892" s="74"/>
      <c r="DU892" s="74"/>
      <c r="DV892" s="74"/>
      <c r="DW892" s="74"/>
      <c r="DX892" s="74"/>
      <c r="DY892" s="74"/>
      <c r="DZ892" s="74"/>
      <c r="EA892" s="74"/>
      <c r="EB892" s="74"/>
      <c r="EC892" s="74"/>
      <c r="ED892" s="74"/>
      <c r="EE892" s="74"/>
      <c r="EF892" s="74"/>
      <c r="EG892" s="74"/>
      <c r="EH892" s="74"/>
      <c r="EI892" s="74"/>
      <c r="EJ892" s="74"/>
      <c r="EK892" s="74"/>
      <c r="EL892" s="74"/>
      <c r="EM892" s="74"/>
      <c r="EN892" s="74"/>
      <c r="EO892" s="74"/>
      <c r="EP892" s="74"/>
      <c r="EQ892" s="74"/>
      <c r="ER892" s="74"/>
      <c r="ES892" s="74"/>
      <c r="ET892" s="74"/>
      <c r="EU892" s="74"/>
      <c r="EV892" s="74"/>
      <c r="EW892" s="74"/>
      <c r="EX892" s="74"/>
      <c r="EY892" s="74"/>
      <c r="EZ892" s="74"/>
      <c r="FA892" s="74"/>
      <c r="FB892" s="74"/>
      <c r="FC892" s="74"/>
      <c r="FD892" s="74"/>
      <c r="FE892" s="74"/>
      <c r="FF892" s="74"/>
      <c r="FG892" s="74"/>
      <c r="FH892" s="74"/>
      <c r="FI892" s="74"/>
      <c r="FJ892" s="74"/>
      <c r="FK892" s="74"/>
      <c r="FL892" s="74"/>
      <c r="FM892" s="74"/>
      <c r="FN892" s="74"/>
      <c r="FO892" s="74"/>
      <c r="FP892" s="74"/>
      <c r="FQ892" s="74"/>
      <c r="FR892" s="74"/>
      <c r="FS892" s="74"/>
      <c r="FT892" s="74"/>
      <c r="FU892" s="74"/>
      <c r="FV892" s="74"/>
      <c r="FW892" s="74"/>
      <c r="FX892" s="74"/>
      <c r="FY892" s="74"/>
      <c r="FZ892" s="74"/>
      <c r="GA892" s="74"/>
      <c r="GB892" s="74"/>
      <c r="GC892" s="74"/>
    </row>
    <row r="893" spans="4:185">
      <c r="D893" s="74"/>
      <c r="E893" s="74"/>
      <c r="F893" s="74"/>
      <c r="G893" s="74"/>
      <c r="H893" s="74"/>
      <c r="I893" s="74"/>
      <c r="J893" s="74"/>
      <c r="K893" s="74"/>
      <c r="L893" s="74"/>
      <c r="M893" s="74"/>
      <c r="N893" s="74"/>
      <c r="O893" s="74"/>
      <c r="P893" s="74"/>
      <c r="Q893" s="74"/>
      <c r="R893" s="74"/>
      <c r="S893" s="74"/>
      <c r="T893" s="74"/>
      <c r="U893" s="74"/>
      <c r="V893" s="74"/>
      <c r="W893" s="74"/>
      <c r="X893" s="74"/>
      <c r="Y893" s="74"/>
      <c r="Z893" s="74"/>
      <c r="AA893" s="74"/>
      <c r="AB893" s="74"/>
      <c r="AC893" s="74"/>
      <c r="AD893" s="74"/>
      <c r="AE893" s="74"/>
      <c r="AF893" s="74"/>
      <c r="AG893" s="74"/>
      <c r="AH893" s="74"/>
      <c r="AI893" s="74"/>
      <c r="AJ893" s="74"/>
      <c r="AK893" s="74"/>
      <c r="AL893" s="74"/>
      <c r="AM893" s="74"/>
      <c r="AN893" s="74"/>
      <c r="AO893" s="74"/>
      <c r="AP893" s="74"/>
      <c r="AQ893" s="74"/>
      <c r="AR893" s="74"/>
      <c r="AS893" s="74"/>
      <c r="AT893" s="74"/>
      <c r="AU893" s="74"/>
      <c r="AV893" s="74"/>
      <c r="AW893" s="74"/>
      <c r="AX893" s="74"/>
      <c r="AY893" s="74"/>
      <c r="AZ893" s="74"/>
      <c r="BA893" s="74"/>
      <c r="BB893" s="74"/>
      <c r="BC893" s="74"/>
      <c r="BD893" s="74"/>
      <c r="BE893" s="74"/>
      <c r="BF893" s="74"/>
      <c r="BG893" s="74"/>
      <c r="BH893" s="74"/>
      <c r="BI893" s="74"/>
      <c r="BJ893" s="74"/>
      <c r="BK893" s="74"/>
      <c r="BL893" s="74"/>
      <c r="BM893" s="74"/>
      <c r="BN893" s="74"/>
      <c r="BO893" s="74"/>
      <c r="BP893" s="74"/>
      <c r="BQ893" s="74"/>
      <c r="BR893" s="74"/>
      <c r="BS893" s="74"/>
      <c r="BT893" s="74"/>
      <c r="BU893" s="74"/>
      <c r="BV893" s="74"/>
      <c r="BW893" s="74"/>
      <c r="BX893" s="74"/>
      <c r="BY893" s="74"/>
      <c r="BZ893" s="74"/>
      <c r="CA893" s="74"/>
      <c r="CB893" s="74"/>
      <c r="CC893" s="74"/>
      <c r="CD893" s="74"/>
      <c r="CE893" s="74"/>
      <c r="CF893" s="74"/>
      <c r="CG893" s="74"/>
      <c r="CH893" s="74"/>
      <c r="CI893" s="74"/>
      <c r="CJ893" s="74"/>
      <c r="CK893" s="74"/>
      <c r="CL893" s="74"/>
      <c r="CM893" s="74"/>
      <c r="CN893" s="74"/>
      <c r="CO893" s="74"/>
      <c r="CP893" s="74"/>
      <c r="CQ893" s="74"/>
      <c r="CR893" s="74"/>
      <c r="CS893" s="74"/>
      <c r="CT893" s="74"/>
      <c r="CU893" s="74"/>
      <c r="CV893" s="74"/>
      <c r="CW893" s="74"/>
      <c r="CX893" s="74"/>
      <c r="CY893" s="74"/>
      <c r="CZ893" s="74"/>
      <c r="DA893" s="74"/>
      <c r="DB893" s="74"/>
      <c r="DC893" s="74"/>
      <c r="DD893" s="74"/>
      <c r="DE893" s="74"/>
      <c r="DF893" s="74"/>
      <c r="DG893" s="74"/>
      <c r="DH893" s="74"/>
      <c r="DI893" s="74"/>
      <c r="DJ893" s="74"/>
      <c r="DK893" s="74"/>
      <c r="DL893" s="74"/>
      <c r="DM893" s="74"/>
      <c r="DN893" s="74"/>
      <c r="DO893" s="74"/>
      <c r="DP893" s="74"/>
      <c r="DQ893" s="74"/>
      <c r="DR893" s="74"/>
      <c r="DS893" s="74"/>
      <c r="DT893" s="74"/>
      <c r="DU893" s="74"/>
      <c r="DV893" s="74"/>
      <c r="DW893" s="74"/>
      <c r="DX893" s="74"/>
      <c r="DY893" s="74"/>
      <c r="DZ893" s="74"/>
      <c r="EA893" s="74"/>
      <c r="EB893" s="74"/>
      <c r="EC893" s="74"/>
      <c r="ED893" s="74"/>
      <c r="EE893" s="74"/>
      <c r="EF893" s="74"/>
      <c r="EG893" s="74"/>
      <c r="EH893" s="74"/>
      <c r="EI893" s="74"/>
      <c r="EJ893" s="74"/>
      <c r="EK893" s="74"/>
      <c r="EL893" s="74"/>
      <c r="EM893" s="74"/>
      <c r="EN893" s="74"/>
      <c r="EO893" s="74"/>
      <c r="EP893" s="74"/>
      <c r="EQ893" s="74"/>
      <c r="ER893" s="74"/>
      <c r="ES893" s="74"/>
      <c r="ET893" s="74"/>
      <c r="EU893" s="74"/>
      <c r="EV893" s="74"/>
      <c r="EW893" s="74"/>
      <c r="EX893" s="74"/>
      <c r="EY893" s="74"/>
      <c r="EZ893" s="74"/>
      <c r="FA893" s="74"/>
      <c r="FB893" s="74"/>
      <c r="FC893" s="74"/>
      <c r="FD893" s="74"/>
      <c r="FE893" s="74"/>
      <c r="FF893" s="74"/>
      <c r="FG893" s="74"/>
      <c r="FH893" s="74"/>
      <c r="FI893" s="74"/>
      <c r="FJ893" s="74"/>
      <c r="FK893" s="74"/>
      <c r="FL893" s="74"/>
      <c r="FM893" s="74"/>
      <c r="FN893" s="74"/>
      <c r="FO893" s="74"/>
      <c r="FP893" s="74"/>
      <c r="FQ893" s="74"/>
      <c r="FR893" s="74"/>
      <c r="FS893" s="74"/>
      <c r="FT893" s="74"/>
      <c r="FU893" s="74"/>
      <c r="FV893" s="74"/>
      <c r="FW893" s="74"/>
      <c r="FX893" s="74"/>
      <c r="FY893" s="74"/>
      <c r="FZ893" s="74"/>
      <c r="GA893" s="74"/>
      <c r="GB893" s="74"/>
      <c r="GC893" s="74"/>
    </row>
    <row r="894" spans="4:185">
      <c r="D894" s="74"/>
      <c r="E894" s="74"/>
      <c r="F894" s="74"/>
      <c r="G894" s="74"/>
      <c r="H894" s="74"/>
      <c r="I894" s="74"/>
      <c r="J894" s="74"/>
      <c r="K894" s="74"/>
      <c r="L894" s="74"/>
      <c r="M894" s="74"/>
      <c r="N894" s="74"/>
      <c r="O894" s="74"/>
      <c r="P894" s="74"/>
      <c r="Q894" s="74"/>
      <c r="R894" s="74"/>
      <c r="S894" s="74"/>
      <c r="T894" s="74"/>
      <c r="U894" s="74"/>
      <c r="V894" s="74"/>
      <c r="W894" s="74"/>
      <c r="X894" s="74"/>
      <c r="Y894" s="74"/>
      <c r="Z894" s="74"/>
      <c r="AA894" s="74"/>
      <c r="AB894" s="74"/>
      <c r="AC894" s="74"/>
      <c r="AD894" s="74"/>
      <c r="AE894" s="74"/>
      <c r="AF894" s="74"/>
      <c r="AG894" s="74"/>
      <c r="AH894" s="74"/>
      <c r="AI894" s="74"/>
      <c r="AJ894" s="74"/>
      <c r="AK894" s="74"/>
      <c r="AL894" s="74"/>
      <c r="AM894" s="74"/>
      <c r="AN894" s="74"/>
      <c r="AO894" s="74"/>
      <c r="AP894" s="74"/>
      <c r="AQ894" s="74"/>
      <c r="AR894" s="74"/>
      <c r="AS894" s="74"/>
      <c r="AT894" s="74"/>
      <c r="AU894" s="74"/>
      <c r="AV894" s="74"/>
      <c r="AW894" s="74"/>
      <c r="AX894" s="74"/>
      <c r="AY894" s="74"/>
      <c r="AZ894" s="74"/>
      <c r="BA894" s="74"/>
      <c r="BB894" s="74"/>
      <c r="BC894" s="74"/>
      <c r="BD894" s="74"/>
      <c r="BE894" s="74"/>
      <c r="BF894" s="74"/>
      <c r="BG894" s="74"/>
      <c r="BH894" s="74"/>
      <c r="BI894" s="74"/>
      <c r="BJ894" s="74"/>
      <c r="BK894" s="74"/>
      <c r="BL894" s="74"/>
      <c r="BM894" s="74"/>
      <c r="BN894" s="74"/>
      <c r="BO894" s="74"/>
      <c r="BP894" s="74"/>
      <c r="BQ894" s="74"/>
      <c r="BR894" s="74"/>
      <c r="BS894" s="74"/>
      <c r="BT894" s="74"/>
      <c r="BU894" s="74"/>
      <c r="BV894" s="74"/>
      <c r="BW894" s="74"/>
      <c r="BX894" s="74"/>
      <c r="BY894" s="74"/>
      <c r="BZ894" s="74"/>
      <c r="CA894" s="74"/>
      <c r="CB894" s="74"/>
      <c r="CC894" s="74"/>
      <c r="CD894" s="74"/>
      <c r="CE894" s="74"/>
      <c r="CF894" s="74"/>
      <c r="CG894" s="74"/>
      <c r="CH894" s="74"/>
      <c r="CI894" s="74"/>
      <c r="CJ894" s="74"/>
      <c r="CK894" s="74"/>
      <c r="CL894" s="74"/>
      <c r="CM894" s="74"/>
      <c r="CN894" s="74"/>
      <c r="CO894" s="74"/>
      <c r="CP894" s="74"/>
      <c r="CQ894" s="74"/>
      <c r="CR894" s="74"/>
      <c r="CS894" s="74"/>
      <c r="CT894" s="74"/>
      <c r="CU894" s="74"/>
      <c r="CV894" s="74"/>
      <c r="CW894" s="74"/>
      <c r="CX894" s="74"/>
      <c r="CY894" s="74"/>
      <c r="CZ894" s="74"/>
      <c r="DA894" s="74"/>
      <c r="DB894" s="74"/>
      <c r="DC894" s="74"/>
      <c r="DD894" s="74"/>
      <c r="DE894" s="74"/>
      <c r="DF894" s="74"/>
      <c r="DG894" s="74"/>
      <c r="DH894" s="74"/>
      <c r="DI894" s="74"/>
      <c r="DJ894" s="74"/>
      <c r="DK894" s="74"/>
      <c r="DL894" s="74"/>
      <c r="DM894" s="74"/>
      <c r="DN894" s="74"/>
      <c r="DO894" s="74"/>
      <c r="DP894" s="74"/>
      <c r="DQ894" s="74"/>
      <c r="DR894" s="74"/>
      <c r="DS894" s="74"/>
      <c r="DT894" s="74"/>
      <c r="DU894" s="74"/>
      <c r="DV894" s="74"/>
      <c r="DW894" s="74"/>
      <c r="DX894" s="74"/>
      <c r="DY894" s="74"/>
      <c r="DZ894" s="74"/>
      <c r="EA894" s="74"/>
      <c r="EB894" s="74"/>
      <c r="EC894" s="74"/>
      <c r="ED894" s="74"/>
      <c r="EE894" s="74"/>
      <c r="EF894" s="74"/>
      <c r="EG894" s="74"/>
      <c r="EH894" s="74"/>
      <c r="EI894" s="74"/>
      <c r="EJ894" s="74"/>
      <c r="EK894" s="74"/>
      <c r="EL894" s="74"/>
      <c r="EM894" s="74"/>
      <c r="EN894" s="74"/>
      <c r="EO894" s="74"/>
      <c r="EP894" s="74"/>
      <c r="EQ894" s="74"/>
      <c r="ER894" s="74"/>
      <c r="ES894" s="74"/>
      <c r="ET894" s="74"/>
      <c r="EU894" s="74"/>
      <c r="EV894" s="74"/>
      <c r="EW894" s="74"/>
      <c r="EX894" s="74"/>
      <c r="EY894" s="74"/>
      <c r="EZ894" s="74"/>
      <c r="FA894" s="74"/>
      <c r="FB894" s="74"/>
      <c r="FC894" s="74"/>
      <c r="FD894" s="74"/>
      <c r="FE894" s="74"/>
      <c r="FF894" s="74"/>
      <c r="FG894" s="74"/>
      <c r="FH894" s="74"/>
      <c r="FI894" s="74"/>
      <c r="FJ894" s="74"/>
      <c r="FK894" s="74"/>
      <c r="FL894" s="74"/>
      <c r="FM894" s="74"/>
      <c r="FN894" s="74"/>
      <c r="FO894" s="74"/>
      <c r="FP894" s="74"/>
      <c r="FQ894" s="74"/>
      <c r="FR894" s="74"/>
      <c r="FS894" s="74"/>
      <c r="FT894" s="74"/>
      <c r="FU894" s="74"/>
      <c r="FV894" s="74"/>
      <c r="FW894" s="74"/>
      <c r="FX894" s="74"/>
      <c r="FY894" s="74"/>
      <c r="FZ894" s="74"/>
      <c r="GA894" s="74"/>
      <c r="GB894" s="74"/>
      <c r="GC894" s="74"/>
    </row>
    <row r="895" spans="4:185">
      <c r="D895" s="74"/>
      <c r="E895" s="74"/>
      <c r="F895" s="74"/>
      <c r="G895" s="74"/>
      <c r="H895" s="74"/>
      <c r="I895" s="74"/>
      <c r="J895" s="74"/>
      <c r="K895" s="74"/>
      <c r="L895" s="74"/>
      <c r="M895" s="74"/>
      <c r="N895" s="74"/>
      <c r="O895" s="74"/>
      <c r="P895" s="74"/>
      <c r="Q895" s="74"/>
      <c r="R895" s="74"/>
      <c r="S895" s="74"/>
      <c r="T895" s="74"/>
      <c r="U895" s="74"/>
      <c r="V895" s="74"/>
      <c r="W895" s="74"/>
      <c r="X895" s="74"/>
      <c r="Y895" s="74"/>
      <c r="Z895" s="74"/>
      <c r="AA895" s="74"/>
      <c r="AB895" s="74"/>
      <c r="AC895" s="74"/>
      <c r="AD895" s="74"/>
      <c r="AE895" s="74"/>
      <c r="AF895" s="74"/>
      <c r="AG895" s="74"/>
      <c r="AH895" s="74"/>
      <c r="AI895" s="74"/>
      <c r="AJ895" s="74"/>
      <c r="AK895" s="74"/>
      <c r="AL895" s="74"/>
      <c r="AM895" s="74"/>
      <c r="AN895" s="74"/>
      <c r="AO895" s="74"/>
      <c r="AP895" s="74"/>
      <c r="AQ895" s="74"/>
      <c r="AR895" s="74"/>
      <c r="AS895" s="74"/>
      <c r="AT895" s="74"/>
      <c r="AU895" s="74"/>
      <c r="AV895" s="74"/>
      <c r="AW895" s="74"/>
      <c r="AX895" s="74"/>
      <c r="AY895" s="74"/>
      <c r="AZ895" s="74"/>
      <c r="BA895" s="74"/>
      <c r="BB895" s="74"/>
      <c r="BC895" s="74"/>
      <c r="BD895" s="74"/>
      <c r="BE895" s="74"/>
      <c r="BF895" s="74"/>
      <c r="BG895" s="74"/>
      <c r="BH895" s="74"/>
      <c r="BI895" s="74"/>
      <c r="BJ895" s="74"/>
      <c r="BK895" s="74"/>
      <c r="BL895" s="74"/>
      <c r="BM895" s="74"/>
      <c r="BN895" s="74"/>
      <c r="BO895" s="74"/>
      <c r="BP895" s="74"/>
      <c r="BQ895" s="74"/>
      <c r="BR895" s="74"/>
      <c r="BS895" s="74"/>
      <c r="BT895" s="74"/>
      <c r="BU895" s="74"/>
      <c r="BV895" s="74"/>
      <c r="BW895" s="74"/>
      <c r="BX895" s="74"/>
      <c r="BY895" s="74"/>
      <c r="BZ895" s="74"/>
      <c r="CA895" s="74"/>
      <c r="CB895" s="74"/>
      <c r="CC895" s="74"/>
      <c r="CD895" s="74"/>
      <c r="CE895" s="74"/>
      <c r="CF895" s="74"/>
      <c r="CG895" s="74"/>
      <c r="CH895" s="74"/>
      <c r="CI895" s="74"/>
      <c r="CJ895" s="74"/>
      <c r="CK895" s="74"/>
      <c r="CL895" s="74"/>
      <c r="CM895" s="74"/>
      <c r="CN895" s="74"/>
      <c r="CO895" s="74"/>
      <c r="CP895" s="74"/>
      <c r="CQ895" s="74"/>
      <c r="CR895" s="74"/>
      <c r="CS895" s="74"/>
      <c r="CT895" s="74"/>
      <c r="CU895" s="74"/>
      <c r="CV895" s="74"/>
      <c r="CW895" s="74"/>
      <c r="CX895" s="74"/>
      <c r="CY895" s="74"/>
      <c r="CZ895" s="74"/>
      <c r="DA895" s="74"/>
      <c r="DB895" s="74"/>
      <c r="DC895" s="74"/>
      <c r="DD895" s="74"/>
      <c r="DE895" s="74"/>
      <c r="DF895" s="74"/>
      <c r="DG895" s="74"/>
      <c r="DH895" s="74"/>
      <c r="DI895" s="74"/>
      <c r="DJ895" s="74"/>
      <c r="DK895" s="74"/>
      <c r="DL895" s="74"/>
      <c r="DM895" s="74"/>
      <c r="DN895" s="74"/>
      <c r="DO895" s="74"/>
      <c r="DP895" s="74"/>
      <c r="DQ895" s="74"/>
      <c r="DR895" s="74"/>
      <c r="DS895" s="74"/>
      <c r="DT895" s="74"/>
      <c r="DU895" s="74"/>
      <c r="DV895" s="74"/>
      <c r="DW895" s="74"/>
      <c r="DX895" s="74"/>
      <c r="DY895" s="74"/>
      <c r="DZ895" s="74"/>
      <c r="EA895" s="74"/>
      <c r="EB895" s="74"/>
      <c r="EC895" s="74"/>
      <c r="ED895" s="74"/>
      <c r="EE895" s="74"/>
      <c r="EF895" s="74"/>
      <c r="EG895" s="74"/>
      <c r="EH895" s="74"/>
      <c r="EI895" s="74"/>
      <c r="EJ895" s="74"/>
      <c r="EK895" s="74"/>
      <c r="EL895" s="74"/>
      <c r="EM895" s="74"/>
      <c r="EN895" s="74"/>
      <c r="EO895" s="74"/>
      <c r="EP895" s="74"/>
      <c r="EQ895" s="74"/>
      <c r="ER895" s="74"/>
      <c r="ES895" s="74"/>
      <c r="ET895" s="74"/>
      <c r="EU895" s="74"/>
      <c r="EV895" s="74"/>
      <c r="EW895" s="74"/>
      <c r="EX895" s="74"/>
      <c r="EY895" s="74"/>
      <c r="EZ895" s="74"/>
      <c r="FA895" s="74"/>
      <c r="FB895" s="74"/>
      <c r="FC895" s="74"/>
      <c r="FD895" s="74"/>
      <c r="FE895" s="74"/>
      <c r="FF895" s="74"/>
      <c r="FG895" s="74"/>
      <c r="FH895" s="74"/>
      <c r="FI895" s="74"/>
      <c r="FJ895" s="74"/>
      <c r="FK895" s="74"/>
      <c r="FL895" s="74"/>
      <c r="FM895" s="74"/>
      <c r="FN895" s="74"/>
      <c r="FO895" s="74"/>
      <c r="FP895" s="74"/>
      <c r="FQ895" s="74"/>
      <c r="FR895" s="74"/>
      <c r="FS895" s="74"/>
      <c r="FT895" s="74"/>
      <c r="FU895" s="74"/>
      <c r="FV895" s="74"/>
      <c r="FW895" s="74"/>
      <c r="FX895" s="74"/>
      <c r="FY895" s="74"/>
      <c r="FZ895" s="74"/>
      <c r="GA895" s="74"/>
      <c r="GB895" s="74"/>
      <c r="GC895" s="74"/>
    </row>
    <row r="896" spans="4:185">
      <c r="D896" s="74"/>
      <c r="E896" s="74"/>
      <c r="F896" s="74"/>
      <c r="G896" s="74"/>
      <c r="H896" s="74"/>
      <c r="I896" s="74"/>
      <c r="J896" s="74"/>
      <c r="K896" s="74"/>
      <c r="L896" s="74"/>
      <c r="M896" s="74"/>
      <c r="N896" s="74"/>
      <c r="O896" s="74"/>
      <c r="P896" s="74"/>
      <c r="Q896" s="74"/>
      <c r="R896" s="74"/>
      <c r="S896" s="74"/>
      <c r="T896" s="74"/>
      <c r="U896" s="74"/>
      <c r="V896" s="74"/>
      <c r="W896" s="74"/>
      <c r="X896" s="74"/>
      <c r="Y896" s="74"/>
      <c r="Z896" s="74"/>
      <c r="AA896" s="74"/>
      <c r="AB896" s="74"/>
      <c r="AC896" s="74"/>
      <c r="AD896" s="74"/>
      <c r="AE896" s="74"/>
      <c r="AF896" s="74"/>
      <c r="AG896" s="74"/>
      <c r="AH896" s="74"/>
      <c r="AI896" s="74"/>
      <c r="AJ896" s="74"/>
      <c r="AK896" s="74"/>
      <c r="AL896" s="74"/>
      <c r="AM896" s="74"/>
      <c r="AN896" s="74"/>
      <c r="AO896" s="74"/>
      <c r="AP896" s="74"/>
      <c r="AQ896" s="74"/>
      <c r="AR896" s="74"/>
      <c r="AS896" s="74"/>
      <c r="AT896" s="74"/>
      <c r="AU896" s="74"/>
      <c r="AV896" s="74"/>
      <c r="AW896" s="74"/>
      <c r="AX896" s="74"/>
      <c r="AY896" s="74"/>
      <c r="AZ896" s="74"/>
      <c r="BA896" s="74"/>
      <c r="BB896" s="74"/>
      <c r="BC896" s="74"/>
      <c r="BD896" s="74"/>
      <c r="BE896" s="74"/>
      <c r="BF896" s="74"/>
      <c r="BG896" s="74"/>
      <c r="BH896" s="74"/>
      <c r="BI896" s="74"/>
      <c r="BJ896" s="74"/>
      <c r="BK896" s="74"/>
      <c r="BL896" s="74"/>
      <c r="BM896" s="74"/>
      <c r="BN896" s="74"/>
      <c r="BO896" s="74"/>
      <c r="BP896" s="74"/>
      <c r="BQ896" s="74"/>
      <c r="BR896" s="74"/>
      <c r="BS896" s="74"/>
      <c r="BT896" s="74"/>
      <c r="BU896" s="74"/>
      <c r="BV896" s="74"/>
      <c r="BW896" s="74"/>
      <c r="BX896" s="74"/>
      <c r="BY896" s="74"/>
      <c r="BZ896" s="74"/>
      <c r="CA896" s="74"/>
      <c r="CB896" s="74"/>
      <c r="CC896" s="74"/>
      <c r="CD896" s="74"/>
      <c r="CE896" s="74"/>
      <c r="CF896" s="74"/>
      <c r="CG896" s="74"/>
      <c r="CH896" s="74"/>
      <c r="CI896" s="74"/>
      <c r="CJ896" s="74"/>
      <c r="CK896" s="74"/>
      <c r="CL896" s="74"/>
      <c r="CM896" s="74"/>
      <c r="CN896" s="74"/>
      <c r="CO896" s="74"/>
      <c r="CP896" s="74"/>
      <c r="CQ896" s="74"/>
      <c r="CR896" s="74"/>
      <c r="CS896" s="74"/>
      <c r="CT896" s="74"/>
      <c r="CU896" s="74"/>
      <c r="CV896" s="74"/>
      <c r="CW896" s="74"/>
      <c r="CX896" s="74"/>
      <c r="CY896" s="74"/>
      <c r="CZ896" s="74"/>
      <c r="DA896" s="74"/>
      <c r="DB896" s="74"/>
      <c r="DC896" s="74"/>
      <c r="DD896" s="74"/>
      <c r="DE896" s="74"/>
      <c r="DF896" s="74"/>
      <c r="DG896" s="74"/>
      <c r="DH896" s="74"/>
      <c r="DI896" s="74"/>
      <c r="DJ896" s="74"/>
      <c r="DK896" s="74"/>
      <c r="DL896" s="74"/>
      <c r="DM896" s="74"/>
      <c r="DN896" s="74"/>
      <c r="DO896" s="74"/>
      <c r="DP896" s="74"/>
      <c r="DQ896" s="74"/>
      <c r="DR896" s="74"/>
      <c r="DS896" s="74"/>
      <c r="DT896" s="74"/>
      <c r="DU896" s="74"/>
      <c r="DV896" s="74"/>
      <c r="DW896" s="74"/>
      <c r="DX896" s="74"/>
      <c r="DY896" s="74"/>
      <c r="DZ896" s="74"/>
      <c r="EA896" s="74"/>
      <c r="EB896" s="74"/>
      <c r="EC896" s="74"/>
      <c r="ED896" s="74"/>
      <c r="EE896" s="74"/>
      <c r="EF896" s="74"/>
      <c r="EG896" s="74"/>
      <c r="EH896" s="74"/>
      <c r="EI896" s="74"/>
      <c r="EJ896" s="74"/>
      <c r="EK896" s="74"/>
      <c r="EL896" s="74"/>
      <c r="EM896" s="74"/>
      <c r="EN896" s="74"/>
      <c r="EO896" s="74"/>
      <c r="EP896" s="74"/>
      <c r="EQ896" s="74"/>
      <c r="ER896" s="74"/>
      <c r="ES896" s="74"/>
      <c r="ET896" s="74"/>
      <c r="EU896" s="74"/>
      <c r="EV896" s="74"/>
      <c r="EW896" s="74"/>
      <c r="EX896" s="74"/>
      <c r="EY896" s="74"/>
      <c r="EZ896" s="74"/>
      <c r="FA896" s="74"/>
      <c r="FB896" s="74"/>
      <c r="FC896" s="74"/>
      <c r="FD896" s="74"/>
      <c r="FE896" s="74"/>
      <c r="FF896" s="74"/>
      <c r="FG896" s="74"/>
      <c r="FH896" s="74"/>
      <c r="FI896" s="74"/>
      <c r="FJ896" s="74"/>
      <c r="FK896" s="74"/>
      <c r="FL896" s="74"/>
      <c r="FM896" s="74"/>
      <c r="FN896" s="74"/>
      <c r="FO896" s="74"/>
      <c r="FP896" s="74"/>
      <c r="FQ896" s="74"/>
      <c r="FR896" s="74"/>
      <c r="FS896" s="74"/>
      <c r="FT896" s="74"/>
      <c r="FU896" s="74"/>
      <c r="FV896" s="74"/>
      <c r="FW896" s="74"/>
      <c r="FX896" s="74"/>
      <c r="FY896" s="74"/>
      <c r="FZ896" s="74"/>
      <c r="GA896" s="74"/>
      <c r="GB896" s="74"/>
      <c r="GC896" s="74"/>
    </row>
    <row r="897" spans="4:185">
      <c r="D897" s="74"/>
      <c r="E897" s="74"/>
      <c r="F897" s="74"/>
      <c r="G897" s="74"/>
      <c r="H897" s="74"/>
      <c r="I897" s="74"/>
      <c r="J897" s="74"/>
      <c r="K897" s="74"/>
      <c r="L897" s="74"/>
      <c r="M897" s="74"/>
      <c r="N897" s="74"/>
      <c r="O897" s="74"/>
      <c r="P897" s="74"/>
      <c r="Q897" s="74"/>
      <c r="R897" s="74"/>
      <c r="S897" s="74"/>
      <c r="T897" s="74"/>
      <c r="U897" s="74"/>
      <c r="V897" s="74"/>
      <c r="W897" s="74"/>
      <c r="X897" s="74"/>
      <c r="Y897" s="74"/>
      <c r="Z897" s="74"/>
      <c r="AA897" s="74"/>
      <c r="AB897" s="74"/>
      <c r="AC897" s="74"/>
      <c r="AD897" s="74"/>
      <c r="AE897" s="74"/>
      <c r="AF897" s="74"/>
      <c r="AG897" s="74"/>
      <c r="AH897" s="74"/>
      <c r="AI897" s="74"/>
      <c r="AJ897" s="74"/>
      <c r="AK897" s="74"/>
      <c r="AL897" s="74"/>
      <c r="AM897" s="74"/>
      <c r="AN897" s="74"/>
      <c r="AO897" s="74"/>
      <c r="AP897" s="74"/>
      <c r="AQ897" s="74"/>
      <c r="AR897" s="74"/>
      <c r="AS897" s="74"/>
      <c r="AT897" s="74"/>
      <c r="AU897" s="74"/>
      <c r="AV897" s="74"/>
      <c r="AW897" s="74"/>
      <c r="AX897" s="74"/>
      <c r="AY897" s="74"/>
      <c r="AZ897" s="74"/>
      <c r="BA897" s="74"/>
      <c r="BB897" s="74"/>
      <c r="BC897" s="74"/>
      <c r="BD897" s="74"/>
      <c r="BE897" s="74"/>
      <c r="BF897" s="74"/>
      <c r="BG897" s="74"/>
      <c r="BH897" s="74"/>
      <c r="BI897" s="74"/>
      <c r="BJ897" s="74"/>
      <c r="BK897" s="74"/>
      <c r="BL897" s="74"/>
      <c r="BM897" s="74"/>
      <c r="BN897" s="74"/>
      <c r="BO897" s="74"/>
      <c r="BP897" s="74"/>
      <c r="BQ897" s="74"/>
      <c r="BR897" s="74"/>
      <c r="BS897" s="74"/>
      <c r="BT897" s="74"/>
      <c r="BU897" s="74"/>
      <c r="BV897" s="74"/>
      <c r="BW897" s="74"/>
      <c r="BX897" s="74"/>
      <c r="BY897" s="74"/>
      <c r="BZ897" s="74"/>
      <c r="CA897" s="74"/>
      <c r="CB897" s="74"/>
      <c r="CC897" s="74"/>
      <c r="CD897" s="74"/>
      <c r="CE897" s="74"/>
      <c r="CF897" s="74"/>
      <c r="CG897" s="74"/>
      <c r="CH897" s="74"/>
      <c r="CI897" s="74"/>
      <c r="CJ897" s="74"/>
      <c r="CK897" s="74"/>
      <c r="CL897" s="74"/>
      <c r="CM897" s="74"/>
      <c r="CN897" s="74"/>
      <c r="CO897" s="74"/>
      <c r="CP897" s="74"/>
      <c r="CQ897" s="74"/>
      <c r="CR897" s="74"/>
      <c r="CS897" s="74"/>
      <c r="CT897" s="74"/>
      <c r="CU897" s="74"/>
      <c r="CV897" s="74"/>
      <c r="CW897" s="74"/>
      <c r="CX897" s="74"/>
      <c r="CY897" s="74"/>
      <c r="CZ897" s="74"/>
      <c r="DA897" s="74"/>
      <c r="DB897" s="74"/>
      <c r="DC897" s="74"/>
      <c r="DD897" s="74"/>
      <c r="DE897" s="74"/>
      <c r="DF897" s="74"/>
      <c r="DG897" s="74"/>
      <c r="DH897" s="74"/>
      <c r="DI897" s="74"/>
      <c r="DJ897" s="74"/>
      <c r="DK897" s="74"/>
      <c r="DL897" s="74"/>
      <c r="DM897" s="74"/>
      <c r="DN897" s="74"/>
      <c r="DO897" s="74"/>
      <c r="DP897" s="74"/>
      <c r="DQ897" s="74"/>
      <c r="DR897" s="74"/>
      <c r="DS897" s="74"/>
      <c r="DT897" s="74"/>
      <c r="DU897" s="74"/>
      <c r="DV897" s="74"/>
      <c r="DW897" s="74"/>
      <c r="DX897" s="74"/>
      <c r="DY897" s="74"/>
      <c r="DZ897" s="74"/>
      <c r="EA897" s="74"/>
      <c r="EB897" s="74"/>
      <c r="EC897" s="74"/>
      <c r="ED897" s="74"/>
      <c r="EE897" s="74"/>
      <c r="EF897" s="74"/>
      <c r="EG897" s="74"/>
      <c r="EH897" s="74"/>
      <c r="EI897" s="74"/>
      <c r="EJ897" s="74"/>
      <c r="EK897" s="74"/>
      <c r="EL897" s="74"/>
      <c r="EM897" s="74"/>
      <c r="EN897" s="74"/>
      <c r="EO897" s="74"/>
      <c r="EP897" s="74"/>
      <c r="EQ897" s="74"/>
      <c r="ER897" s="74"/>
      <c r="ES897" s="74"/>
      <c r="ET897" s="74"/>
      <c r="EU897" s="74"/>
      <c r="EV897" s="74"/>
      <c r="EW897" s="74"/>
      <c r="EX897" s="74"/>
      <c r="EY897" s="74"/>
      <c r="EZ897" s="74"/>
      <c r="FA897" s="74"/>
      <c r="FB897" s="74"/>
      <c r="FC897" s="74"/>
      <c r="FD897" s="74"/>
      <c r="FE897" s="74"/>
      <c r="FF897" s="74"/>
      <c r="FG897" s="74"/>
      <c r="FH897" s="74"/>
      <c r="FI897" s="74"/>
      <c r="FJ897" s="74"/>
      <c r="FK897" s="74"/>
      <c r="FL897" s="74"/>
      <c r="FM897" s="74"/>
      <c r="FN897" s="74"/>
      <c r="FO897" s="74"/>
      <c r="FP897" s="74"/>
      <c r="FQ897" s="74"/>
      <c r="FR897" s="74"/>
      <c r="FS897" s="74"/>
      <c r="FT897" s="74"/>
      <c r="FU897" s="74"/>
      <c r="FV897" s="74"/>
      <c r="FW897" s="74"/>
      <c r="FX897" s="74"/>
      <c r="FY897" s="74"/>
      <c r="FZ897" s="74"/>
      <c r="GA897" s="74"/>
      <c r="GB897" s="74"/>
      <c r="GC897" s="74"/>
    </row>
    <row r="898" spans="4:185">
      <c r="D898" s="74"/>
      <c r="E898" s="74"/>
      <c r="F898" s="74"/>
      <c r="G898" s="74"/>
      <c r="H898" s="74"/>
      <c r="I898" s="74"/>
      <c r="J898" s="74"/>
      <c r="K898" s="74"/>
      <c r="L898" s="74"/>
      <c r="M898" s="74"/>
      <c r="N898" s="74"/>
      <c r="O898" s="74"/>
      <c r="P898" s="74"/>
      <c r="Q898" s="74"/>
      <c r="R898" s="74"/>
      <c r="S898" s="74"/>
      <c r="T898" s="74"/>
      <c r="U898" s="74"/>
      <c r="V898" s="74"/>
      <c r="W898" s="74"/>
      <c r="X898" s="74"/>
      <c r="Y898" s="74"/>
      <c r="Z898" s="74"/>
      <c r="AA898" s="74"/>
      <c r="AB898" s="74"/>
      <c r="AC898" s="74"/>
      <c r="AD898" s="74"/>
      <c r="AE898" s="74"/>
      <c r="AF898" s="74"/>
      <c r="AG898" s="74"/>
      <c r="AH898" s="74"/>
      <c r="AI898" s="74"/>
      <c r="AJ898" s="74"/>
      <c r="AK898" s="74"/>
      <c r="AL898" s="74"/>
      <c r="AM898" s="74"/>
      <c r="AN898" s="74"/>
      <c r="AO898" s="74"/>
      <c r="AP898" s="74"/>
      <c r="AQ898" s="74"/>
      <c r="AR898" s="74"/>
      <c r="AS898" s="74"/>
      <c r="AT898" s="74"/>
      <c r="AU898" s="74"/>
      <c r="AV898" s="74"/>
      <c r="AW898" s="74"/>
      <c r="AX898" s="74"/>
      <c r="AY898" s="74"/>
      <c r="AZ898" s="74"/>
      <c r="BA898" s="74"/>
      <c r="BB898" s="74"/>
      <c r="BC898" s="74"/>
      <c r="BD898" s="74"/>
      <c r="BE898" s="74"/>
      <c r="BF898" s="74"/>
      <c r="BG898" s="74"/>
      <c r="BH898" s="74"/>
      <c r="BI898" s="74"/>
      <c r="BJ898" s="74"/>
      <c r="BK898" s="74"/>
      <c r="BL898" s="74"/>
      <c r="BM898" s="74"/>
      <c r="BN898" s="74"/>
      <c r="BO898" s="74"/>
      <c r="BP898" s="74"/>
      <c r="BQ898" s="74"/>
      <c r="BR898" s="74"/>
      <c r="BS898" s="74"/>
      <c r="BT898" s="74"/>
      <c r="BU898" s="74"/>
      <c r="BV898" s="74"/>
      <c r="BW898" s="74"/>
      <c r="BX898" s="74"/>
      <c r="BY898" s="74"/>
      <c r="BZ898" s="74"/>
      <c r="CA898" s="74"/>
      <c r="CB898" s="74"/>
      <c r="CC898" s="74"/>
      <c r="CD898" s="74"/>
      <c r="CE898" s="74"/>
      <c r="CF898" s="74"/>
      <c r="CG898" s="74"/>
      <c r="CH898" s="74"/>
      <c r="CI898" s="74"/>
      <c r="CJ898" s="74"/>
      <c r="CK898" s="74"/>
      <c r="CL898" s="74"/>
      <c r="CM898" s="74"/>
      <c r="CN898" s="74"/>
      <c r="CO898" s="74"/>
      <c r="CP898" s="74"/>
      <c r="CQ898" s="74"/>
      <c r="CR898" s="74"/>
      <c r="CS898" s="74"/>
      <c r="CT898" s="74"/>
      <c r="CU898" s="74"/>
      <c r="CV898" s="74"/>
      <c r="CW898" s="74"/>
      <c r="CX898" s="74"/>
      <c r="CY898" s="74"/>
      <c r="CZ898" s="74"/>
      <c r="DA898" s="74"/>
      <c r="DB898" s="74"/>
      <c r="DC898" s="74"/>
      <c r="DD898" s="74"/>
      <c r="DE898" s="74"/>
      <c r="DF898" s="74"/>
      <c r="DG898" s="74"/>
      <c r="DH898" s="74"/>
      <c r="DI898" s="74"/>
      <c r="DJ898" s="74"/>
      <c r="DK898" s="74"/>
      <c r="DL898" s="74"/>
      <c r="DM898" s="74"/>
      <c r="DN898" s="74"/>
      <c r="DO898" s="74"/>
      <c r="DP898" s="74"/>
      <c r="DQ898" s="74"/>
      <c r="DR898" s="74"/>
      <c r="DS898" s="74"/>
      <c r="DT898" s="74"/>
      <c r="DU898" s="74"/>
      <c r="DV898" s="74"/>
      <c r="DW898" s="74"/>
      <c r="DX898" s="74"/>
      <c r="DY898" s="74"/>
      <c r="DZ898" s="74"/>
      <c r="EA898" s="74"/>
      <c r="EB898" s="74"/>
      <c r="EC898" s="74"/>
      <c r="ED898" s="74"/>
      <c r="EE898" s="74"/>
      <c r="EF898" s="74"/>
      <c r="EG898" s="74"/>
      <c r="EH898" s="74"/>
      <c r="EI898" s="74"/>
      <c r="EJ898" s="74"/>
      <c r="EK898" s="74"/>
      <c r="EL898" s="74"/>
      <c r="EM898" s="74"/>
      <c r="EN898" s="74"/>
      <c r="EO898" s="74"/>
      <c r="EP898" s="74"/>
      <c r="EQ898" s="74"/>
      <c r="ER898" s="74"/>
      <c r="ES898" s="74"/>
      <c r="ET898" s="74"/>
      <c r="EU898" s="74"/>
      <c r="EV898" s="74"/>
      <c r="EW898" s="74"/>
      <c r="EX898" s="74"/>
      <c r="EY898" s="74"/>
      <c r="EZ898" s="74"/>
      <c r="FA898" s="74"/>
      <c r="FB898" s="74"/>
      <c r="FC898" s="74"/>
      <c r="FD898" s="74"/>
      <c r="FE898" s="74"/>
      <c r="FF898" s="74"/>
      <c r="FG898" s="74"/>
      <c r="FH898" s="74"/>
      <c r="FI898" s="74"/>
      <c r="FJ898" s="74"/>
      <c r="FK898" s="74"/>
      <c r="FL898" s="74"/>
      <c r="FM898" s="74"/>
      <c r="FN898" s="74"/>
      <c r="FO898" s="74"/>
      <c r="FP898" s="74"/>
      <c r="FQ898" s="74"/>
      <c r="FR898" s="74"/>
      <c r="FS898" s="74"/>
      <c r="FT898" s="74"/>
      <c r="FU898" s="74"/>
      <c r="FV898" s="74"/>
      <c r="FW898" s="74"/>
      <c r="FX898" s="74"/>
      <c r="FY898" s="74"/>
      <c r="FZ898" s="74"/>
      <c r="GA898" s="74"/>
      <c r="GB898" s="74"/>
      <c r="GC898" s="74"/>
    </row>
    <row r="899" spans="4:185">
      <c r="D899" s="74"/>
      <c r="E899" s="74"/>
      <c r="F899" s="74"/>
      <c r="G899" s="74"/>
      <c r="H899" s="74"/>
      <c r="I899" s="74"/>
      <c r="J899" s="74"/>
      <c r="K899" s="74"/>
      <c r="L899" s="74"/>
      <c r="M899" s="74"/>
      <c r="N899" s="74"/>
      <c r="O899" s="74"/>
      <c r="P899" s="74"/>
      <c r="Q899" s="74"/>
      <c r="R899" s="74"/>
      <c r="S899" s="74"/>
      <c r="T899" s="74"/>
      <c r="U899" s="74"/>
      <c r="V899" s="74"/>
      <c r="W899" s="74"/>
      <c r="X899" s="74"/>
      <c r="Y899" s="74"/>
      <c r="Z899" s="74"/>
      <c r="AA899" s="74"/>
      <c r="AB899" s="74"/>
      <c r="AC899" s="74"/>
      <c r="AD899" s="74"/>
      <c r="AE899" s="74"/>
      <c r="AF899" s="74"/>
      <c r="AG899" s="74"/>
      <c r="AH899" s="74"/>
      <c r="AI899" s="74"/>
      <c r="AJ899" s="74"/>
      <c r="AK899" s="74"/>
      <c r="AL899" s="74"/>
      <c r="AM899" s="74"/>
      <c r="AN899" s="74"/>
      <c r="AO899" s="74"/>
      <c r="AP899" s="74"/>
      <c r="AQ899" s="74"/>
      <c r="AR899" s="74"/>
      <c r="AS899" s="74"/>
      <c r="AT899" s="74"/>
      <c r="AU899" s="74"/>
      <c r="AV899" s="74"/>
      <c r="AW899" s="74"/>
      <c r="AX899" s="74"/>
      <c r="AY899" s="74"/>
      <c r="AZ899" s="74"/>
      <c r="BA899" s="74"/>
      <c r="BB899" s="74"/>
      <c r="BC899" s="74"/>
      <c r="BD899" s="74"/>
      <c r="BE899" s="74"/>
      <c r="BF899" s="74"/>
      <c r="BG899" s="74"/>
      <c r="BH899" s="74"/>
      <c r="BI899" s="74"/>
      <c r="BJ899" s="74"/>
      <c r="BK899" s="74"/>
      <c r="BL899" s="74"/>
      <c r="BM899" s="74"/>
      <c r="BN899" s="74"/>
      <c r="BO899" s="74"/>
      <c r="BP899" s="74"/>
      <c r="BQ899" s="74"/>
      <c r="BR899" s="74"/>
      <c r="BS899" s="74"/>
      <c r="BT899" s="74"/>
      <c r="BU899" s="74"/>
      <c r="BV899" s="74"/>
      <c r="BW899" s="74"/>
      <c r="BX899" s="74"/>
      <c r="BY899" s="74"/>
      <c r="BZ899" s="74"/>
      <c r="CA899" s="74"/>
      <c r="CB899" s="74"/>
      <c r="CC899" s="74"/>
      <c r="CD899" s="74"/>
      <c r="CE899" s="74"/>
      <c r="CF899" s="74"/>
      <c r="CG899" s="74"/>
      <c r="CH899" s="74"/>
      <c r="CI899" s="74"/>
      <c r="CJ899" s="74"/>
      <c r="CK899" s="74"/>
      <c r="CL899" s="74"/>
      <c r="CM899" s="74"/>
      <c r="CN899" s="74"/>
      <c r="CO899" s="74"/>
      <c r="CP899" s="74"/>
      <c r="CQ899" s="74"/>
      <c r="CR899" s="74"/>
      <c r="CS899" s="74"/>
      <c r="CT899" s="74"/>
      <c r="CU899" s="74"/>
      <c r="CV899" s="74"/>
      <c r="CW899" s="74"/>
      <c r="CX899" s="74"/>
      <c r="CY899" s="74"/>
      <c r="CZ899" s="74"/>
      <c r="DA899" s="74"/>
      <c r="DB899" s="74"/>
      <c r="DC899" s="74"/>
      <c r="DD899" s="74"/>
      <c r="DE899" s="74"/>
      <c r="DF899" s="74"/>
      <c r="DG899" s="74"/>
      <c r="DH899" s="74"/>
      <c r="DI899" s="74"/>
      <c r="DJ899" s="74"/>
      <c r="DK899" s="74"/>
      <c r="DL899" s="74"/>
      <c r="DM899" s="74"/>
      <c r="DN899" s="74"/>
      <c r="DO899" s="74"/>
      <c r="DP899" s="74"/>
      <c r="DQ899" s="74"/>
      <c r="DR899" s="74"/>
      <c r="DS899" s="74"/>
      <c r="DT899" s="74"/>
      <c r="DU899" s="74"/>
      <c r="DV899" s="74"/>
      <c r="DW899" s="74"/>
      <c r="DX899" s="74"/>
      <c r="DY899" s="74"/>
      <c r="DZ899" s="74"/>
      <c r="EA899" s="74"/>
      <c r="EB899" s="74"/>
      <c r="EC899" s="74"/>
      <c r="ED899" s="74"/>
      <c r="EE899" s="74"/>
      <c r="EF899" s="74"/>
      <c r="EG899" s="74"/>
      <c r="EH899" s="74"/>
      <c r="EI899" s="74"/>
      <c r="EJ899" s="74"/>
      <c r="EK899" s="74"/>
      <c r="EL899" s="74"/>
      <c r="EM899" s="74"/>
      <c r="EN899" s="74"/>
      <c r="EO899" s="74"/>
      <c r="EP899" s="74"/>
      <c r="EQ899" s="74"/>
      <c r="ER899" s="74"/>
      <c r="ES899" s="74"/>
      <c r="ET899" s="74"/>
      <c r="EU899" s="74"/>
      <c r="EV899" s="74"/>
      <c r="EW899" s="74"/>
      <c r="EX899" s="74"/>
      <c r="EY899" s="74"/>
      <c r="EZ899" s="74"/>
      <c r="FA899" s="74"/>
      <c r="FB899" s="74"/>
      <c r="FC899" s="74"/>
      <c r="FD899" s="74"/>
      <c r="FE899" s="74"/>
      <c r="FF899" s="74"/>
      <c r="FG899" s="74"/>
      <c r="FH899" s="74"/>
      <c r="FI899" s="74"/>
      <c r="FJ899" s="74"/>
      <c r="FK899" s="74"/>
      <c r="FL899" s="74"/>
      <c r="FM899" s="74"/>
      <c r="FN899" s="74"/>
      <c r="FO899" s="74"/>
      <c r="FP899" s="74"/>
      <c r="FQ899" s="74"/>
      <c r="FR899" s="74"/>
      <c r="FS899" s="74"/>
      <c r="FT899" s="74"/>
      <c r="FU899" s="74"/>
      <c r="FV899" s="74"/>
      <c r="FW899" s="74"/>
      <c r="FX899" s="74"/>
      <c r="FY899" s="74"/>
      <c r="FZ899" s="74"/>
      <c r="GA899" s="74"/>
      <c r="GB899" s="74"/>
      <c r="GC899" s="74"/>
    </row>
    <row r="900" spans="4:185">
      <c r="D900" s="74"/>
      <c r="E900" s="74"/>
      <c r="F900" s="74"/>
      <c r="G900" s="74"/>
      <c r="H900" s="74"/>
      <c r="I900" s="74"/>
      <c r="J900" s="74"/>
      <c r="K900" s="74"/>
      <c r="L900" s="74"/>
      <c r="M900" s="74"/>
      <c r="N900" s="74"/>
      <c r="O900" s="74"/>
      <c r="P900" s="74"/>
      <c r="Q900" s="74"/>
      <c r="R900" s="74"/>
      <c r="S900" s="74"/>
      <c r="T900" s="74"/>
      <c r="U900" s="74"/>
      <c r="V900" s="74"/>
      <c r="W900" s="74"/>
      <c r="X900" s="74"/>
      <c r="Y900" s="74"/>
      <c r="Z900" s="74"/>
      <c r="AA900" s="74"/>
      <c r="AB900" s="74"/>
      <c r="AC900" s="74"/>
      <c r="AD900" s="74"/>
      <c r="AE900" s="74"/>
      <c r="AF900" s="74"/>
      <c r="AG900" s="74"/>
      <c r="AH900" s="74"/>
      <c r="AI900" s="74"/>
      <c r="AJ900" s="74"/>
      <c r="AK900" s="74"/>
      <c r="AL900" s="74"/>
      <c r="AM900" s="74"/>
      <c r="AN900" s="74"/>
      <c r="AO900" s="74"/>
      <c r="AP900" s="74"/>
      <c r="AQ900" s="74"/>
      <c r="AR900" s="74"/>
      <c r="AS900" s="74"/>
      <c r="AT900" s="74"/>
      <c r="AU900" s="74"/>
      <c r="AV900" s="74"/>
      <c r="AW900" s="74"/>
      <c r="AX900" s="74"/>
      <c r="AY900" s="74"/>
      <c r="AZ900" s="74"/>
      <c r="BA900" s="74"/>
      <c r="BB900" s="74"/>
      <c r="BC900" s="74"/>
      <c r="BD900" s="74"/>
      <c r="BE900" s="74"/>
      <c r="BF900" s="74"/>
      <c r="BG900" s="74"/>
      <c r="BH900" s="74"/>
      <c r="BI900" s="74"/>
      <c r="BJ900" s="74"/>
      <c r="BK900" s="74"/>
      <c r="BL900" s="74"/>
      <c r="BM900" s="74"/>
      <c r="BN900" s="74"/>
      <c r="BO900" s="74"/>
      <c r="BP900" s="74"/>
      <c r="BQ900" s="74"/>
      <c r="BR900" s="74"/>
      <c r="BS900" s="74"/>
      <c r="BT900" s="74"/>
      <c r="BU900" s="74"/>
      <c r="BV900" s="74"/>
      <c r="BW900" s="74"/>
      <c r="BX900" s="74"/>
      <c r="BY900" s="74"/>
      <c r="BZ900" s="74"/>
      <c r="CA900" s="74"/>
      <c r="CB900" s="74"/>
      <c r="CC900" s="74"/>
      <c r="CD900" s="74"/>
      <c r="CE900" s="74"/>
      <c r="CF900" s="74"/>
      <c r="CG900" s="74"/>
      <c r="CH900" s="74"/>
      <c r="CI900" s="74"/>
      <c r="CJ900" s="74"/>
      <c r="CK900" s="74"/>
      <c r="CL900" s="74"/>
      <c r="CM900" s="74"/>
      <c r="CN900" s="74"/>
      <c r="CO900" s="74"/>
      <c r="CP900" s="74"/>
      <c r="CQ900" s="74"/>
      <c r="CR900" s="74"/>
      <c r="CS900" s="74"/>
      <c r="CT900" s="74"/>
      <c r="CU900" s="74"/>
      <c r="CV900" s="74"/>
      <c r="CW900" s="74"/>
      <c r="CX900" s="74"/>
      <c r="CY900" s="74"/>
      <c r="CZ900" s="74"/>
      <c r="DA900" s="74"/>
      <c r="DB900" s="74"/>
      <c r="DC900" s="74"/>
      <c r="DD900" s="74"/>
      <c r="DE900" s="74"/>
      <c r="DF900" s="74"/>
      <c r="DG900" s="74"/>
      <c r="DH900" s="74"/>
      <c r="DI900" s="74"/>
      <c r="DJ900" s="74"/>
      <c r="DK900" s="74"/>
      <c r="DL900" s="74"/>
      <c r="DM900" s="74"/>
      <c r="DN900" s="74"/>
      <c r="DO900" s="74"/>
      <c r="DP900" s="74"/>
      <c r="DQ900" s="74"/>
      <c r="DR900" s="74"/>
      <c r="DS900" s="74"/>
      <c r="DT900" s="74"/>
      <c r="DU900" s="74"/>
      <c r="DV900" s="74"/>
      <c r="DW900" s="74"/>
      <c r="DX900" s="74"/>
      <c r="DY900" s="74"/>
      <c r="DZ900" s="74"/>
      <c r="EA900" s="74"/>
      <c r="EB900" s="74"/>
      <c r="EC900" s="74"/>
      <c r="ED900" s="74"/>
      <c r="EE900" s="74"/>
      <c r="EF900" s="74"/>
      <c r="EG900" s="74"/>
      <c r="EH900" s="74"/>
      <c r="EI900" s="74"/>
      <c r="EJ900" s="74"/>
      <c r="EK900" s="74"/>
      <c r="EL900" s="74"/>
      <c r="EM900" s="74"/>
      <c r="EN900" s="74"/>
      <c r="EO900" s="74"/>
      <c r="EP900" s="74"/>
      <c r="EQ900" s="74"/>
      <c r="ER900" s="74"/>
      <c r="ES900" s="74"/>
      <c r="ET900" s="74"/>
      <c r="EU900" s="74"/>
      <c r="EV900" s="74"/>
      <c r="EW900" s="74"/>
      <c r="EX900" s="74"/>
      <c r="EY900" s="74"/>
      <c r="EZ900" s="74"/>
      <c r="FA900" s="74"/>
      <c r="FB900" s="74"/>
      <c r="FC900" s="74"/>
      <c r="FD900" s="74"/>
      <c r="FE900" s="74"/>
      <c r="FF900" s="74"/>
      <c r="FG900" s="74"/>
      <c r="FH900" s="74"/>
      <c r="FI900" s="74"/>
      <c r="FJ900" s="74"/>
      <c r="FK900" s="74"/>
      <c r="FL900" s="74"/>
      <c r="FM900" s="74"/>
      <c r="FN900" s="74"/>
      <c r="FO900" s="74"/>
      <c r="FP900" s="74"/>
      <c r="FQ900" s="74"/>
      <c r="FR900" s="74"/>
      <c r="FS900" s="74"/>
      <c r="FT900" s="74"/>
      <c r="FU900" s="74"/>
      <c r="FV900" s="74"/>
      <c r="FW900" s="74"/>
      <c r="FX900" s="74"/>
      <c r="FY900" s="74"/>
      <c r="FZ900" s="74"/>
      <c r="GA900" s="74"/>
      <c r="GB900" s="74"/>
      <c r="GC900" s="74"/>
    </row>
    <row r="901" spans="4:185">
      <c r="D901" s="74"/>
      <c r="E901" s="74"/>
      <c r="F901" s="74"/>
      <c r="G901" s="74"/>
      <c r="H901" s="74"/>
      <c r="I901" s="74"/>
      <c r="J901" s="74"/>
      <c r="K901" s="74"/>
      <c r="L901" s="74"/>
      <c r="M901" s="74"/>
      <c r="N901" s="74"/>
      <c r="O901" s="74"/>
      <c r="P901" s="74"/>
      <c r="Q901" s="74"/>
      <c r="R901" s="74"/>
      <c r="S901" s="74"/>
      <c r="T901" s="74"/>
      <c r="U901" s="74"/>
      <c r="V901" s="74"/>
      <c r="W901" s="74"/>
      <c r="X901" s="74"/>
      <c r="Y901" s="74"/>
      <c r="Z901" s="74"/>
      <c r="AA901" s="74"/>
      <c r="AB901" s="74"/>
      <c r="AC901" s="74"/>
      <c r="AD901" s="74"/>
      <c r="AE901" s="74"/>
      <c r="AF901" s="74"/>
      <c r="AG901" s="74"/>
      <c r="AH901" s="74"/>
      <c r="AI901" s="74"/>
      <c r="AJ901" s="74"/>
      <c r="AK901" s="74"/>
      <c r="AL901" s="74"/>
      <c r="AM901" s="74"/>
      <c r="AN901" s="74"/>
      <c r="AO901" s="74"/>
      <c r="AP901" s="74"/>
      <c r="AQ901" s="74"/>
      <c r="AR901" s="74"/>
      <c r="AS901" s="74"/>
      <c r="AT901" s="74"/>
      <c r="AU901" s="74"/>
      <c r="AV901" s="74"/>
      <c r="AW901" s="74"/>
      <c r="AX901" s="74"/>
      <c r="AY901" s="74"/>
      <c r="AZ901" s="74"/>
      <c r="BA901" s="74"/>
      <c r="BB901" s="74"/>
      <c r="BC901" s="74"/>
      <c r="BD901" s="74"/>
      <c r="BE901" s="74"/>
      <c r="BF901" s="74"/>
      <c r="BG901" s="74"/>
      <c r="BH901" s="74"/>
      <c r="BI901" s="74"/>
      <c r="BJ901" s="74"/>
      <c r="BK901" s="74"/>
      <c r="BL901" s="74"/>
      <c r="BM901" s="74"/>
      <c r="BN901" s="74"/>
      <c r="BO901" s="74"/>
      <c r="BP901" s="74"/>
      <c r="BQ901" s="74"/>
      <c r="BR901" s="74"/>
      <c r="BS901" s="74"/>
      <c r="BT901" s="74"/>
      <c r="BU901" s="74"/>
      <c r="BV901" s="74"/>
      <c r="BW901" s="74"/>
      <c r="BX901" s="74"/>
      <c r="BY901" s="74"/>
      <c r="BZ901" s="74"/>
      <c r="CA901" s="74"/>
      <c r="CB901" s="74"/>
      <c r="CC901" s="74"/>
      <c r="CD901" s="74"/>
      <c r="CE901" s="74"/>
      <c r="CF901" s="74"/>
      <c r="CG901" s="74"/>
      <c r="CH901" s="74"/>
      <c r="CI901" s="74"/>
      <c r="CJ901" s="74"/>
      <c r="CK901" s="74"/>
      <c r="CL901" s="74"/>
      <c r="CM901" s="74"/>
      <c r="CN901" s="74"/>
      <c r="CO901" s="74"/>
      <c r="CP901" s="74"/>
      <c r="CQ901" s="74"/>
      <c r="CR901" s="74"/>
      <c r="CS901" s="74"/>
      <c r="CT901" s="74"/>
      <c r="CU901" s="74"/>
      <c r="CV901" s="74"/>
      <c r="CW901" s="74"/>
      <c r="CX901" s="74"/>
      <c r="CY901" s="74"/>
      <c r="CZ901" s="74"/>
      <c r="DA901" s="74"/>
      <c r="DB901" s="74"/>
      <c r="DC901" s="74"/>
      <c r="DD901" s="74"/>
      <c r="DE901" s="74"/>
      <c r="DF901" s="74"/>
      <c r="DG901" s="74"/>
      <c r="DH901" s="74"/>
      <c r="DI901" s="74"/>
      <c r="DJ901" s="74"/>
      <c r="DK901" s="74"/>
      <c r="DL901" s="74"/>
      <c r="DM901" s="74"/>
      <c r="DN901" s="74"/>
      <c r="DO901" s="74"/>
      <c r="DP901" s="74"/>
      <c r="DQ901" s="74"/>
      <c r="DR901" s="74"/>
      <c r="DS901" s="74"/>
      <c r="DT901" s="74"/>
      <c r="DU901" s="74"/>
      <c r="DV901" s="74"/>
      <c r="DW901" s="74"/>
      <c r="DX901" s="74"/>
      <c r="DY901" s="74"/>
      <c r="DZ901" s="74"/>
      <c r="EA901" s="74"/>
      <c r="EB901" s="74"/>
      <c r="EC901" s="74"/>
      <c r="ED901" s="74"/>
      <c r="EE901" s="74"/>
      <c r="EF901" s="74"/>
      <c r="EG901" s="74"/>
      <c r="EH901" s="74"/>
      <c r="EI901" s="74"/>
      <c r="EJ901" s="74"/>
      <c r="EK901" s="74"/>
      <c r="EL901" s="74"/>
      <c r="EM901" s="74"/>
      <c r="EN901" s="74"/>
      <c r="EO901" s="74"/>
      <c r="EP901" s="74"/>
      <c r="EQ901" s="74"/>
      <c r="ER901" s="74"/>
      <c r="ES901" s="74"/>
      <c r="ET901" s="74"/>
      <c r="EU901" s="74"/>
      <c r="EV901" s="74"/>
      <c r="EW901" s="74"/>
      <c r="EX901" s="74"/>
      <c r="EY901" s="74"/>
      <c r="EZ901" s="74"/>
      <c r="FA901" s="74"/>
      <c r="FB901" s="74"/>
      <c r="FC901" s="74"/>
      <c r="FD901" s="74"/>
      <c r="FE901" s="74"/>
      <c r="FF901" s="74"/>
      <c r="FG901" s="74"/>
      <c r="FH901" s="74"/>
      <c r="FI901" s="74"/>
      <c r="FJ901" s="74"/>
      <c r="FK901" s="74"/>
      <c r="FL901" s="74"/>
      <c r="FM901" s="74"/>
      <c r="FN901" s="74"/>
      <c r="FO901" s="74"/>
      <c r="FP901" s="74"/>
      <c r="FQ901" s="74"/>
      <c r="FR901" s="74"/>
      <c r="FS901" s="74"/>
      <c r="FT901" s="74"/>
      <c r="FU901" s="74"/>
      <c r="FV901" s="74"/>
      <c r="FW901" s="74"/>
      <c r="FX901" s="74"/>
      <c r="FY901" s="74"/>
      <c r="FZ901" s="74"/>
      <c r="GA901" s="74"/>
      <c r="GB901" s="74"/>
      <c r="GC901" s="74"/>
    </row>
    <row r="902" spans="4:185">
      <c r="D902" s="74"/>
      <c r="E902" s="74"/>
      <c r="F902" s="74"/>
      <c r="G902" s="74"/>
      <c r="H902" s="74"/>
      <c r="I902" s="74"/>
      <c r="J902" s="74"/>
      <c r="K902" s="74"/>
      <c r="L902" s="74"/>
      <c r="M902" s="74"/>
      <c r="N902" s="74"/>
      <c r="O902" s="74"/>
      <c r="P902" s="74"/>
      <c r="Q902" s="74"/>
      <c r="R902" s="74"/>
      <c r="S902" s="74"/>
      <c r="T902" s="74"/>
      <c r="U902" s="74"/>
      <c r="V902" s="74"/>
      <c r="W902" s="74"/>
      <c r="X902" s="74"/>
      <c r="Y902" s="74"/>
      <c r="Z902" s="74"/>
      <c r="AA902" s="74"/>
      <c r="AB902" s="74"/>
      <c r="AC902" s="74"/>
      <c r="AD902" s="74"/>
      <c r="AE902" s="74"/>
      <c r="AF902" s="74"/>
      <c r="AG902" s="74"/>
      <c r="AH902" s="74"/>
      <c r="AI902" s="74"/>
      <c r="AJ902" s="74"/>
      <c r="AK902" s="74"/>
      <c r="AL902" s="74"/>
      <c r="AM902" s="74"/>
      <c r="AN902" s="74"/>
      <c r="AO902" s="74"/>
      <c r="AP902" s="74"/>
      <c r="AQ902" s="74"/>
      <c r="AR902" s="74"/>
      <c r="AS902" s="74"/>
      <c r="AT902" s="74"/>
      <c r="AU902" s="74"/>
      <c r="AV902" s="74"/>
      <c r="AW902" s="74"/>
      <c r="AX902" s="74"/>
      <c r="AY902" s="74"/>
      <c r="AZ902" s="74"/>
      <c r="BA902" s="74"/>
      <c r="BB902" s="74"/>
      <c r="BC902" s="74"/>
      <c r="BD902" s="74"/>
      <c r="BE902" s="74"/>
      <c r="BF902" s="74"/>
      <c r="BG902" s="74"/>
      <c r="BH902" s="74"/>
      <c r="BI902" s="74"/>
      <c r="BJ902" s="74"/>
      <c r="BK902" s="74"/>
      <c r="BL902" s="74"/>
      <c r="BM902" s="74"/>
      <c r="BN902" s="74"/>
      <c r="BO902" s="74"/>
      <c r="BP902" s="74"/>
      <c r="BQ902" s="74"/>
      <c r="BR902" s="74"/>
      <c r="BS902" s="74"/>
      <c r="BT902" s="74"/>
      <c r="BU902" s="74"/>
      <c r="BV902" s="74"/>
      <c r="BW902" s="74"/>
      <c r="BX902" s="74"/>
      <c r="BY902" s="74"/>
      <c r="BZ902" s="74"/>
      <c r="CA902" s="74"/>
      <c r="CB902" s="74"/>
      <c r="CC902" s="74"/>
      <c r="CD902" s="74"/>
      <c r="CE902" s="74"/>
      <c r="CF902" s="74"/>
      <c r="CG902" s="74"/>
      <c r="CH902" s="74"/>
      <c r="CI902" s="74"/>
      <c r="CJ902" s="74"/>
      <c r="CK902" s="74"/>
      <c r="CL902" s="74"/>
      <c r="CM902" s="74"/>
      <c r="CN902" s="74"/>
      <c r="CO902" s="74"/>
      <c r="CP902" s="74"/>
      <c r="CQ902" s="74"/>
      <c r="CR902" s="74"/>
      <c r="CS902" s="74"/>
      <c r="CT902" s="74"/>
      <c r="CU902" s="74"/>
      <c r="CV902" s="74"/>
      <c r="CW902" s="74"/>
      <c r="CX902" s="74"/>
      <c r="CY902" s="74"/>
      <c r="CZ902" s="74"/>
      <c r="DA902" s="74"/>
      <c r="DB902" s="74"/>
      <c r="DC902" s="74"/>
      <c r="DD902" s="74"/>
      <c r="DE902" s="74"/>
      <c r="DF902" s="74"/>
      <c r="DG902" s="74"/>
      <c r="DH902" s="74"/>
      <c r="DI902" s="74"/>
      <c r="DJ902" s="74"/>
      <c r="DK902" s="74"/>
      <c r="DL902" s="74"/>
      <c r="DM902" s="74"/>
      <c r="DN902" s="74"/>
      <c r="DO902" s="74"/>
      <c r="DP902" s="74"/>
      <c r="DQ902" s="74"/>
      <c r="DR902" s="74"/>
      <c r="DS902" s="74"/>
      <c r="DT902" s="74"/>
      <c r="DU902" s="74"/>
      <c r="DV902" s="74"/>
      <c r="DW902" s="74"/>
      <c r="DX902" s="74"/>
      <c r="DY902" s="74"/>
      <c r="DZ902" s="74"/>
      <c r="EA902" s="74"/>
      <c r="EB902" s="74"/>
      <c r="EC902" s="74"/>
      <c r="ED902" s="74"/>
      <c r="EE902" s="74"/>
      <c r="EF902" s="74"/>
      <c r="EG902" s="74"/>
      <c r="EH902" s="74"/>
      <c r="EI902" s="74"/>
      <c r="EJ902" s="74"/>
      <c r="EK902" s="74"/>
      <c r="EL902" s="74"/>
      <c r="EM902" s="74"/>
      <c r="EN902" s="74"/>
      <c r="EO902" s="74"/>
      <c r="EP902" s="74"/>
      <c r="EQ902" s="74"/>
      <c r="ER902" s="74"/>
      <c r="ES902" s="74"/>
      <c r="ET902" s="74"/>
      <c r="EU902" s="74"/>
      <c r="EV902" s="74"/>
      <c r="EW902" s="74"/>
      <c r="EX902" s="74"/>
      <c r="EY902" s="74"/>
      <c r="EZ902" s="74"/>
      <c r="FA902" s="74"/>
      <c r="FB902" s="74"/>
      <c r="FC902" s="74"/>
      <c r="FD902" s="74"/>
      <c r="FE902" s="74"/>
      <c r="FF902" s="74"/>
      <c r="FG902" s="74"/>
      <c r="FH902" s="74"/>
      <c r="FI902" s="74"/>
      <c r="FJ902" s="74"/>
      <c r="FK902" s="74"/>
      <c r="FL902" s="74"/>
      <c r="FM902" s="74"/>
      <c r="FN902" s="74"/>
      <c r="FO902" s="74"/>
      <c r="FP902" s="74"/>
      <c r="FQ902" s="74"/>
      <c r="FR902" s="74"/>
      <c r="FS902" s="74"/>
      <c r="FT902" s="74"/>
      <c r="FU902" s="74"/>
      <c r="FV902" s="74"/>
      <c r="FW902" s="74"/>
      <c r="FX902" s="74"/>
      <c r="FY902" s="74"/>
      <c r="FZ902" s="74"/>
      <c r="GA902" s="74"/>
      <c r="GB902" s="74"/>
      <c r="GC902" s="74"/>
    </row>
    <row r="903" spans="4:185">
      <c r="D903" s="74"/>
      <c r="E903" s="74"/>
      <c r="F903" s="74"/>
      <c r="G903" s="74"/>
      <c r="H903" s="74"/>
      <c r="I903" s="74"/>
      <c r="J903" s="74"/>
      <c r="K903" s="74"/>
      <c r="L903" s="74"/>
      <c r="M903" s="74"/>
      <c r="N903" s="74"/>
      <c r="O903" s="74"/>
      <c r="P903" s="74"/>
      <c r="Q903" s="74"/>
      <c r="R903" s="74"/>
      <c r="S903" s="74"/>
      <c r="T903" s="74"/>
      <c r="U903" s="74"/>
      <c r="V903" s="74"/>
      <c r="W903" s="74"/>
      <c r="X903" s="74"/>
      <c r="Y903" s="74"/>
      <c r="Z903" s="74"/>
      <c r="AA903" s="74"/>
      <c r="AB903" s="74"/>
      <c r="AC903" s="74"/>
      <c r="AD903" s="74"/>
      <c r="AE903" s="74"/>
      <c r="AF903" s="74"/>
      <c r="AG903" s="74"/>
      <c r="AH903" s="74"/>
      <c r="AI903" s="74"/>
      <c r="AJ903" s="74"/>
      <c r="AK903" s="74"/>
      <c r="AL903" s="74"/>
      <c r="AM903" s="74"/>
      <c r="AN903" s="74"/>
      <c r="AO903" s="74"/>
      <c r="AP903" s="74"/>
      <c r="AQ903" s="74"/>
      <c r="AR903" s="74"/>
      <c r="AS903" s="74"/>
      <c r="AT903" s="74"/>
      <c r="AU903" s="74"/>
      <c r="AV903" s="74"/>
      <c r="AW903" s="74"/>
      <c r="AX903" s="74"/>
      <c r="AY903" s="74"/>
      <c r="AZ903" s="74"/>
      <c r="BA903" s="74"/>
      <c r="BB903" s="74"/>
      <c r="BC903" s="74"/>
      <c r="BD903" s="74"/>
      <c r="BE903" s="74"/>
      <c r="BF903" s="74"/>
      <c r="BG903" s="74"/>
      <c r="BH903" s="74"/>
      <c r="BI903" s="74"/>
      <c r="BJ903" s="74"/>
      <c r="BK903" s="74"/>
      <c r="BL903" s="74"/>
      <c r="BM903" s="74"/>
      <c r="BN903" s="74"/>
      <c r="BO903" s="74"/>
      <c r="BP903" s="74"/>
      <c r="BQ903" s="74"/>
      <c r="BR903" s="74"/>
      <c r="BS903" s="74"/>
      <c r="BT903" s="74"/>
      <c r="BU903" s="74"/>
      <c r="BV903" s="74"/>
      <c r="BW903" s="74"/>
      <c r="BX903" s="74"/>
      <c r="BY903" s="74"/>
      <c r="BZ903" s="74"/>
      <c r="CA903" s="74"/>
      <c r="CB903" s="74"/>
      <c r="CC903" s="74"/>
      <c r="CD903" s="74"/>
      <c r="CE903" s="74"/>
      <c r="CF903" s="74"/>
      <c r="CG903" s="74"/>
      <c r="CH903" s="74"/>
      <c r="CI903" s="74"/>
      <c r="CJ903" s="74"/>
      <c r="CK903" s="74"/>
      <c r="CL903" s="74"/>
      <c r="CM903" s="74"/>
      <c r="CN903" s="74"/>
      <c r="CO903" s="74"/>
      <c r="CP903" s="74"/>
      <c r="CQ903" s="74"/>
      <c r="CR903" s="74"/>
      <c r="CS903" s="74"/>
      <c r="CT903" s="74"/>
      <c r="CU903" s="74"/>
      <c r="CV903" s="74"/>
      <c r="CW903" s="74"/>
      <c r="CX903" s="74"/>
      <c r="CY903" s="74"/>
      <c r="CZ903" s="74"/>
      <c r="DA903" s="74"/>
      <c r="DB903" s="74"/>
      <c r="DC903" s="74"/>
      <c r="DD903" s="74"/>
      <c r="DE903" s="74"/>
      <c r="DF903" s="74"/>
      <c r="DG903" s="74"/>
      <c r="DH903" s="74"/>
      <c r="DI903" s="74"/>
      <c r="DJ903" s="74"/>
      <c r="DK903" s="74"/>
      <c r="DL903" s="74"/>
      <c r="DM903" s="74"/>
      <c r="DN903" s="74"/>
      <c r="DO903" s="74"/>
      <c r="DP903" s="74"/>
      <c r="DQ903" s="74"/>
      <c r="DR903" s="74"/>
      <c r="DS903" s="74"/>
      <c r="DT903" s="74"/>
      <c r="DU903" s="74"/>
      <c r="DV903" s="74"/>
      <c r="DW903" s="74"/>
      <c r="DX903" s="74"/>
      <c r="DY903" s="74"/>
      <c r="DZ903" s="74"/>
      <c r="EA903" s="74"/>
      <c r="EB903" s="74"/>
      <c r="EC903" s="74"/>
      <c r="ED903" s="74"/>
      <c r="EE903" s="74"/>
      <c r="EF903" s="74"/>
      <c r="EG903" s="74"/>
      <c r="EH903" s="74"/>
      <c r="EI903" s="74"/>
      <c r="EJ903" s="74"/>
      <c r="EK903" s="74"/>
      <c r="EL903" s="74"/>
      <c r="EM903" s="74"/>
      <c r="EN903" s="74"/>
      <c r="EO903" s="74"/>
      <c r="EP903" s="74"/>
      <c r="EQ903" s="74"/>
      <c r="ER903" s="74"/>
      <c r="ES903" s="74"/>
      <c r="ET903" s="74"/>
      <c r="EU903" s="74"/>
      <c r="EV903" s="74"/>
      <c r="EW903" s="74"/>
      <c r="EX903" s="74"/>
      <c r="EY903" s="74"/>
      <c r="EZ903" s="74"/>
      <c r="FA903" s="74"/>
      <c r="FB903" s="74"/>
      <c r="FC903" s="74"/>
      <c r="FD903" s="74"/>
      <c r="FE903" s="74"/>
      <c r="FF903" s="74"/>
      <c r="FG903" s="74"/>
      <c r="FH903" s="74"/>
      <c r="FI903" s="74"/>
      <c r="FJ903" s="74"/>
      <c r="FK903" s="74"/>
      <c r="FL903" s="74"/>
      <c r="FM903" s="74"/>
      <c r="FN903" s="74"/>
      <c r="FO903" s="74"/>
      <c r="FP903" s="74"/>
      <c r="FQ903" s="74"/>
      <c r="FR903" s="74"/>
      <c r="FS903" s="74"/>
      <c r="FT903" s="74"/>
      <c r="FU903" s="74"/>
      <c r="FV903" s="74"/>
      <c r="FW903" s="74"/>
      <c r="FX903" s="74"/>
      <c r="FY903" s="74"/>
      <c r="FZ903" s="74"/>
      <c r="GA903" s="74"/>
      <c r="GB903" s="74"/>
      <c r="GC903" s="74"/>
    </row>
    <row r="904" spans="4:185">
      <c r="D904" s="74"/>
      <c r="E904" s="74"/>
      <c r="F904" s="74"/>
      <c r="G904" s="74"/>
      <c r="H904" s="74"/>
      <c r="I904" s="74"/>
      <c r="J904" s="74"/>
      <c r="K904" s="74"/>
      <c r="L904" s="74"/>
      <c r="M904" s="74"/>
      <c r="N904" s="74"/>
      <c r="O904" s="74"/>
      <c r="P904" s="74"/>
      <c r="Q904" s="74"/>
      <c r="R904" s="74"/>
      <c r="S904" s="74"/>
      <c r="T904" s="74"/>
      <c r="U904" s="74"/>
      <c r="V904" s="74"/>
      <c r="W904" s="74"/>
      <c r="X904" s="74"/>
      <c r="Y904" s="74"/>
      <c r="Z904" s="74"/>
      <c r="AA904" s="74"/>
      <c r="AB904" s="74"/>
      <c r="AC904" s="74"/>
      <c r="AD904" s="74"/>
      <c r="AE904" s="74"/>
      <c r="AF904" s="74"/>
      <c r="AG904" s="74"/>
      <c r="AH904" s="74"/>
      <c r="AI904" s="74"/>
      <c r="AJ904" s="74"/>
      <c r="AK904" s="74"/>
      <c r="AL904" s="74"/>
      <c r="AM904" s="74"/>
      <c r="AN904" s="74"/>
      <c r="AO904" s="74"/>
      <c r="AP904" s="74"/>
      <c r="AQ904" s="74"/>
      <c r="AR904" s="74"/>
      <c r="AS904" s="74"/>
      <c r="AT904" s="74"/>
      <c r="AU904" s="74"/>
      <c r="AV904" s="74"/>
      <c r="AW904" s="74"/>
      <c r="AX904" s="74"/>
      <c r="AY904" s="74"/>
      <c r="AZ904" s="74"/>
      <c r="BA904" s="74"/>
      <c r="BB904" s="74"/>
      <c r="BC904" s="74"/>
      <c r="BD904" s="74"/>
      <c r="BE904" s="74"/>
      <c r="BF904" s="74"/>
      <c r="BG904" s="74"/>
      <c r="BH904" s="74"/>
      <c r="BI904" s="74"/>
      <c r="BJ904" s="74"/>
      <c r="BK904" s="74"/>
      <c r="BL904" s="74"/>
      <c r="BM904" s="74"/>
      <c r="BN904" s="74"/>
      <c r="BO904" s="74"/>
      <c r="BP904" s="74"/>
      <c r="BQ904" s="74"/>
      <c r="BR904" s="74"/>
      <c r="BS904" s="74"/>
      <c r="BT904" s="74"/>
      <c r="BU904" s="74"/>
      <c r="BV904" s="74"/>
      <c r="BW904" s="74"/>
      <c r="BX904" s="74"/>
      <c r="BY904" s="74"/>
      <c r="BZ904" s="74"/>
      <c r="CA904" s="74"/>
      <c r="CB904" s="74"/>
      <c r="CC904" s="74"/>
      <c r="CD904" s="74"/>
      <c r="CE904" s="74"/>
      <c r="CF904" s="74"/>
      <c r="CG904" s="74"/>
      <c r="CH904" s="74"/>
      <c r="CI904" s="74"/>
      <c r="CJ904" s="74"/>
      <c r="CK904" s="74"/>
      <c r="CL904" s="74"/>
      <c r="CM904" s="74"/>
      <c r="CN904" s="74"/>
      <c r="CO904" s="74"/>
      <c r="CP904" s="74"/>
      <c r="CQ904" s="74"/>
      <c r="CR904" s="74"/>
      <c r="CS904" s="74"/>
      <c r="CT904" s="74"/>
      <c r="CU904" s="74"/>
      <c r="CV904" s="74"/>
      <c r="CW904" s="74"/>
      <c r="CX904" s="74"/>
      <c r="CY904" s="74"/>
      <c r="CZ904" s="74"/>
      <c r="DA904" s="74"/>
      <c r="DB904" s="74"/>
      <c r="DC904" s="74"/>
      <c r="DD904" s="74"/>
      <c r="DE904" s="74"/>
      <c r="DF904" s="74"/>
      <c r="DG904" s="74"/>
      <c r="DH904" s="74"/>
      <c r="DI904" s="74"/>
      <c r="DJ904" s="74"/>
      <c r="DK904" s="74"/>
      <c r="DL904" s="74"/>
      <c r="DM904" s="74"/>
      <c r="DN904" s="74"/>
      <c r="DO904" s="74"/>
      <c r="DP904" s="74"/>
      <c r="DQ904" s="74"/>
      <c r="DR904" s="74"/>
      <c r="DS904" s="74"/>
      <c r="DT904" s="74"/>
      <c r="DU904" s="74"/>
      <c r="DV904" s="74"/>
      <c r="DW904" s="74"/>
      <c r="DX904" s="74"/>
      <c r="DY904" s="74"/>
      <c r="DZ904" s="74"/>
      <c r="EA904" s="74"/>
      <c r="EB904" s="74"/>
      <c r="EC904" s="74"/>
      <c r="ED904" s="74"/>
      <c r="EE904" s="74"/>
      <c r="EF904" s="74"/>
      <c r="EG904" s="74"/>
      <c r="EH904" s="74"/>
      <c r="EI904" s="74"/>
      <c r="EJ904" s="74"/>
      <c r="EK904" s="74"/>
      <c r="EL904" s="74"/>
      <c r="EM904" s="74"/>
      <c r="EN904" s="74"/>
      <c r="EO904" s="74"/>
      <c r="EP904" s="74"/>
      <c r="EQ904" s="74"/>
      <c r="ER904" s="74"/>
      <c r="ES904" s="74"/>
      <c r="ET904" s="74"/>
      <c r="EU904" s="74"/>
      <c r="EV904" s="74"/>
      <c r="EW904" s="74"/>
      <c r="EX904" s="74"/>
      <c r="EY904" s="74"/>
      <c r="EZ904" s="74"/>
      <c r="FA904" s="74"/>
      <c r="FB904" s="74"/>
      <c r="FC904" s="74"/>
      <c r="FD904" s="74"/>
      <c r="FE904" s="74"/>
      <c r="FF904" s="74"/>
      <c r="FG904" s="74"/>
      <c r="FH904" s="74"/>
      <c r="FI904" s="74"/>
      <c r="FJ904" s="74"/>
      <c r="FK904" s="74"/>
      <c r="FL904" s="74"/>
      <c r="FM904" s="74"/>
      <c r="FN904" s="74"/>
      <c r="FO904" s="74"/>
      <c r="FP904" s="74"/>
      <c r="FQ904" s="74"/>
      <c r="FR904" s="74"/>
      <c r="FS904" s="74"/>
      <c r="FT904" s="74"/>
      <c r="FU904" s="74"/>
      <c r="FV904" s="74"/>
      <c r="FW904" s="74"/>
      <c r="FX904" s="74"/>
      <c r="FY904" s="74"/>
      <c r="FZ904" s="74"/>
      <c r="GA904" s="74"/>
      <c r="GB904" s="74"/>
      <c r="GC904" s="74"/>
    </row>
    <row r="905" spans="4:185">
      <c r="D905" s="74"/>
      <c r="E905" s="74"/>
      <c r="F905" s="74"/>
      <c r="G905" s="74"/>
      <c r="H905" s="74"/>
      <c r="I905" s="74"/>
      <c r="J905" s="74"/>
      <c r="K905" s="74"/>
      <c r="L905" s="74"/>
      <c r="M905" s="74"/>
      <c r="N905" s="74"/>
      <c r="O905" s="74"/>
      <c r="P905" s="74"/>
      <c r="Q905" s="74"/>
      <c r="R905" s="74"/>
      <c r="S905" s="74"/>
      <c r="T905" s="74"/>
      <c r="U905" s="74"/>
      <c r="V905" s="74"/>
      <c r="W905" s="74"/>
      <c r="X905" s="74"/>
      <c r="Y905" s="74"/>
      <c r="Z905" s="74"/>
      <c r="AA905" s="74"/>
      <c r="AB905" s="74"/>
      <c r="AC905" s="74"/>
      <c r="AD905" s="74"/>
      <c r="AE905" s="74"/>
      <c r="AF905" s="74"/>
      <c r="AG905" s="74"/>
      <c r="AH905" s="74"/>
      <c r="AI905" s="74"/>
      <c r="AJ905" s="74"/>
      <c r="AK905" s="74"/>
      <c r="AL905" s="74"/>
      <c r="AM905" s="74"/>
      <c r="AN905" s="74"/>
      <c r="AO905" s="74"/>
      <c r="AP905" s="74"/>
      <c r="AQ905" s="74"/>
      <c r="AR905" s="74"/>
      <c r="AS905" s="74"/>
      <c r="AT905" s="74"/>
      <c r="AU905" s="74"/>
      <c r="AV905" s="74"/>
      <c r="AW905" s="74"/>
      <c r="AX905" s="74"/>
      <c r="AY905" s="74"/>
      <c r="AZ905" s="74"/>
      <c r="BA905" s="74"/>
      <c r="BB905" s="74"/>
      <c r="BC905" s="74"/>
      <c r="BD905" s="74"/>
      <c r="BE905" s="74"/>
      <c r="BF905" s="74"/>
      <c r="BG905" s="74"/>
      <c r="BH905" s="74"/>
      <c r="BI905" s="74"/>
      <c r="BJ905" s="74"/>
      <c r="BK905" s="74"/>
      <c r="BL905" s="74"/>
      <c r="BM905" s="74"/>
      <c r="BN905" s="74"/>
      <c r="BO905" s="74"/>
      <c r="BP905" s="74"/>
      <c r="BQ905" s="74"/>
      <c r="BR905" s="74"/>
      <c r="BS905" s="74"/>
      <c r="BT905" s="74"/>
      <c r="BU905" s="74"/>
      <c r="BV905" s="74"/>
      <c r="BW905" s="74"/>
      <c r="BX905" s="74"/>
      <c r="BY905" s="74"/>
      <c r="BZ905" s="74"/>
      <c r="CA905" s="74"/>
      <c r="CB905" s="74"/>
      <c r="CC905" s="74"/>
      <c r="CD905" s="74"/>
      <c r="CE905" s="74"/>
      <c r="CF905" s="74"/>
      <c r="CG905" s="74"/>
      <c r="CH905" s="74"/>
      <c r="CI905" s="74"/>
      <c r="CJ905" s="74"/>
      <c r="CK905" s="74"/>
      <c r="CL905" s="74"/>
      <c r="CM905" s="74"/>
      <c r="CN905" s="74"/>
      <c r="CO905" s="74"/>
      <c r="CP905" s="74"/>
      <c r="CQ905" s="74"/>
      <c r="CR905" s="74"/>
      <c r="CS905" s="74"/>
      <c r="CT905" s="74"/>
      <c r="CU905" s="74"/>
      <c r="CV905" s="74"/>
      <c r="CW905" s="74"/>
      <c r="CX905" s="74"/>
      <c r="CY905" s="74"/>
      <c r="CZ905" s="74"/>
      <c r="DA905" s="74"/>
      <c r="DB905" s="74"/>
      <c r="DC905" s="74"/>
      <c r="DD905" s="74"/>
      <c r="DE905" s="74"/>
      <c r="DF905" s="74"/>
      <c r="DG905" s="74"/>
      <c r="DH905" s="74"/>
      <c r="DI905" s="74"/>
      <c r="DJ905" s="74"/>
      <c r="DK905" s="74"/>
      <c r="DL905" s="74"/>
      <c r="DM905" s="74"/>
      <c r="DN905" s="74"/>
      <c r="DO905" s="74"/>
      <c r="DP905" s="74"/>
      <c r="DQ905" s="74"/>
      <c r="DR905" s="74"/>
      <c r="DS905" s="74"/>
      <c r="DT905" s="74"/>
      <c r="DU905" s="74"/>
      <c r="DV905" s="74"/>
      <c r="DW905" s="74"/>
      <c r="DX905" s="74"/>
      <c r="DY905" s="74"/>
      <c r="DZ905" s="74"/>
      <c r="EA905" s="74"/>
      <c r="EB905" s="74"/>
      <c r="EC905" s="74"/>
      <c r="ED905" s="74"/>
      <c r="EE905" s="74"/>
      <c r="EF905" s="74"/>
      <c r="EG905" s="74"/>
      <c r="EH905" s="74"/>
      <c r="EI905" s="74"/>
      <c r="EJ905" s="74"/>
      <c r="EK905" s="74"/>
      <c r="EL905" s="74"/>
      <c r="EM905" s="74"/>
      <c r="EN905" s="74"/>
      <c r="EO905" s="74"/>
      <c r="EP905" s="74"/>
      <c r="EQ905" s="74"/>
      <c r="ER905" s="74"/>
      <c r="ES905" s="74"/>
      <c r="ET905" s="74"/>
      <c r="EU905" s="74"/>
      <c r="EV905" s="74"/>
      <c r="EW905" s="74"/>
      <c r="EX905" s="74"/>
      <c r="EY905" s="74"/>
      <c r="EZ905" s="74"/>
      <c r="FA905" s="74"/>
      <c r="FB905" s="74"/>
      <c r="FC905" s="74"/>
      <c r="FD905" s="74"/>
      <c r="FE905" s="74"/>
      <c r="FF905" s="74"/>
      <c r="FG905" s="74"/>
      <c r="FH905" s="74"/>
      <c r="FI905" s="74"/>
      <c r="FJ905" s="74"/>
      <c r="FK905" s="74"/>
      <c r="FL905" s="74"/>
      <c r="FM905" s="74"/>
      <c r="FN905" s="74"/>
      <c r="FO905" s="74"/>
      <c r="FP905" s="74"/>
      <c r="FQ905" s="74"/>
      <c r="FR905" s="74"/>
      <c r="FS905" s="74"/>
      <c r="FT905" s="74"/>
      <c r="FU905" s="74"/>
      <c r="FV905" s="74"/>
      <c r="FW905" s="74"/>
      <c r="FX905" s="74"/>
      <c r="FY905" s="74"/>
      <c r="FZ905" s="74"/>
      <c r="GA905" s="74"/>
      <c r="GB905" s="74"/>
      <c r="GC905" s="74"/>
    </row>
    <row r="906" spans="4:185">
      <c r="D906" s="74"/>
      <c r="E906" s="74"/>
      <c r="F906" s="74"/>
      <c r="G906" s="74"/>
      <c r="H906" s="74"/>
      <c r="I906" s="74"/>
      <c r="J906" s="74"/>
      <c r="K906" s="74"/>
      <c r="L906" s="74"/>
      <c r="M906" s="74"/>
      <c r="N906" s="74"/>
      <c r="O906" s="74"/>
      <c r="P906" s="74"/>
      <c r="Q906" s="74"/>
      <c r="R906" s="74"/>
      <c r="S906" s="74"/>
      <c r="T906" s="74"/>
      <c r="U906" s="74"/>
      <c r="V906" s="74"/>
      <c r="W906" s="74"/>
      <c r="X906" s="74"/>
      <c r="Y906" s="74"/>
      <c r="Z906" s="74"/>
      <c r="AA906" s="74"/>
      <c r="AB906" s="74"/>
      <c r="AC906" s="74"/>
      <c r="AD906" s="74"/>
      <c r="AE906" s="74"/>
      <c r="AF906" s="74"/>
      <c r="AG906" s="74"/>
      <c r="AH906" s="74"/>
      <c r="AI906" s="74"/>
      <c r="AJ906" s="74"/>
      <c r="AK906" s="74"/>
      <c r="AL906" s="74"/>
      <c r="AM906" s="74"/>
      <c r="AN906" s="74"/>
      <c r="AO906" s="74"/>
      <c r="AP906" s="74"/>
      <c r="AQ906" s="74"/>
      <c r="AR906" s="74"/>
      <c r="AS906" s="74"/>
      <c r="AT906" s="74"/>
      <c r="AU906" s="74"/>
      <c r="AV906" s="74"/>
      <c r="AW906" s="74"/>
      <c r="AX906" s="74"/>
      <c r="AY906" s="74"/>
      <c r="AZ906" s="74"/>
      <c r="BA906" s="74"/>
      <c r="BB906" s="74"/>
      <c r="BC906" s="74"/>
      <c r="BD906" s="74"/>
      <c r="BE906" s="74"/>
      <c r="BF906" s="74"/>
      <c r="BG906" s="74"/>
      <c r="BH906" s="74"/>
      <c r="BI906" s="74"/>
      <c r="BJ906" s="74"/>
      <c r="BK906" s="74"/>
      <c r="BL906" s="74"/>
      <c r="BM906" s="74"/>
      <c r="BN906" s="74"/>
      <c r="BO906" s="74"/>
      <c r="BP906" s="74"/>
      <c r="BQ906" s="74"/>
      <c r="BR906" s="74"/>
      <c r="BS906" s="74"/>
      <c r="BT906" s="74"/>
      <c r="BU906" s="74"/>
      <c r="BV906" s="74"/>
      <c r="BW906" s="74"/>
      <c r="BX906" s="74"/>
      <c r="BY906" s="74"/>
      <c r="BZ906" s="74"/>
      <c r="CA906" s="74"/>
      <c r="CB906" s="74"/>
      <c r="CC906" s="74"/>
      <c r="CD906" s="74"/>
      <c r="CE906" s="74"/>
      <c r="CF906" s="74"/>
      <c r="CG906" s="74"/>
      <c r="CH906" s="74"/>
      <c r="CI906" s="74"/>
      <c r="CJ906" s="74"/>
      <c r="CK906" s="74"/>
      <c r="CL906" s="74"/>
      <c r="CM906" s="74"/>
      <c r="CN906" s="74"/>
      <c r="CO906" s="74"/>
      <c r="CP906" s="74"/>
      <c r="CQ906" s="74"/>
      <c r="CR906" s="74"/>
      <c r="CS906" s="74"/>
      <c r="CT906" s="74"/>
      <c r="CU906" s="74"/>
      <c r="CV906" s="74"/>
      <c r="CW906" s="74"/>
      <c r="CX906" s="74"/>
      <c r="CY906" s="74"/>
      <c r="CZ906" s="74"/>
      <c r="DA906" s="74"/>
      <c r="DB906" s="74"/>
      <c r="DC906" s="74"/>
      <c r="DD906" s="74"/>
      <c r="DE906" s="74"/>
      <c r="DF906" s="74"/>
      <c r="DG906" s="74"/>
      <c r="DH906" s="74"/>
      <c r="DI906" s="74"/>
      <c r="DJ906" s="74"/>
      <c r="DK906" s="74"/>
      <c r="DL906" s="74"/>
      <c r="DM906" s="74"/>
      <c r="DN906" s="74"/>
      <c r="DO906" s="74"/>
      <c r="DP906" s="74"/>
      <c r="DQ906" s="74"/>
      <c r="DR906" s="74"/>
      <c r="DS906" s="74"/>
      <c r="DT906" s="74"/>
      <c r="DU906" s="74"/>
      <c r="DV906" s="74"/>
      <c r="DW906" s="74"/>
      <c r="DX906" s="74"/>
      <c r="DY906" s="74"/>
      <c r="DZ906" s="74"/>
      <c r="EA906" s="74"/>
      <c r="EB906" s="74"/>
      <c r="EC906" s="74"/>
      <c r="ED906" s="74"/>
      <c r="EE906" s="74"/>
      <c r="EF906" s="74"/>
      <c r="EG906" s="74"/>
      <c r="EH906" s="74"/>
      <c r="EI906" s="74"/>
      <c r="EJ906" s="74"/>
      <c r="EK906" s="74"/>
      <c r="EL906" s="74"/>
      <c r="EM906" s="74"/>
      <c r="EN906" s="74"/>
      <c r="EO906" s="74"/>
      <c r="EP906" s="74"/>
      <c r="EQ906" s="74"/>
      <c r="ER906" s="74"/>
      <c r="ES906" s="74"/>
      <c r="ET906" s="74"/>
      <c r="EU906" s="74"/>
      <c r="EV906" s="74"/>
      <c r="EW906" s="74"/>
      <c r="EX906" s="74"/>
      <c r="EY906" s="74"/>
      <c r="EZ906" s="74"/>
      <c r="FA906" s="74"/>
      <c r="FB906" s="74"/>
      <c r="FC906" s="74"/>
      <c r="FD906" s="74"/>
      <c r="FE906" s="74"/>
      <c r="FF906" s="74"/>
      <c r="FG906" s="74"/>
      <c r="FH906" s="74"/>
      <c r="FI906" s="74"/>
      <c r="FJ906" s="74"/>
      <c r="FK906" s="74"/>
      <c r="FL906" s="74"/>
      <c r="FM906" s="74"/>
      <c r="FN906" s="74"/>
      <c r="FO906" s="74"/>
      <c r="FP906" s="74"/>
      <c r="FQ906" s="74"/>
      <c r="FR906" s="74"/>
      <c r="FS906" s="74"/>
      <c r="FT906" s="74"/>
      <c r="FU906" s="74"/>
      <c r="FV906" s="74"/>
      <c r="FW906" s="74"/>
      <c r="FX906" s="74"/>
      <c r="FY906" s="74"/>
      <c r="FZ906" s="74"/>
      <c r="GA906" s="74"/>
      <c r="GB906" s="74"/>
      <c r="GC906" s="74"/>
    </row>
    <row r="907" spans="4:185">
      <c r="D907" s="74"/>
      <c r="E907" s="74"/>
      <c r="F907" s="74"/>
      <c r="G907" s="74"/>
      <c r="H907" s="74"/>
      <c r="I907" s="74"/>
      <c r="J907" s="74"/>
      <c r="K907" s="74"/>
      <c r="L907" s="74"/>
      <c r="M907" s="74"/>
      <c r="N907" s="74"/>
      <c r="O907" s="74"/>
      <c r="P907" s="74"/>
      <c r="Q907" s="74"/>
      <c r="R907" s="74"/>
      <c r="S907" s="74"/>
      <c r="T907" s="74"/>
      <c r="U907" s="74"/>
      <c r="V907" s="74"/>
      <c r="W907" s="74"/>
      <c r="X907" s="74"/>
      <c r="Y907" s="74"/>
      <c r="Z907" s="74"/>
      <c r="AA907" s="74"/>
      <c r="AB907" s="74"/>
      <c r="AC907" s="74"/>
      <c r="AD907" s="74"/>
      <c r="AE907" s="74"/>
      <c r="AF907" s="74"/>
      <c r="AG907" s="74"/>
      <c r="AH907" s="74"/>
      <c r="AI907" s="74"/>
      <c r="AJ907" s="74"/>
      <c r="AK907" s="74"/>
      <c r="AL907" s="74"/>
      <c r="AM907" s="74"/>
      <c r="AN907" s="74"/>
      <c r="AO907" s="74"/>
      <c r="AP907" s="74"/>
      <c r="AQ907" s="74"/>
      <c r="AR907" s="74"/>
      <c r="AS907" s="74"/>
      <c r="AT907" s="74"/>
      <c r="AU907" s="74"/>
      <c r="AV907" s="74"/>
      <c r="AW907" s="74"/>
      <c r="AX907" s="74"/>
      <c r="AY907" s="74"/>
      <c r="AZ907" s="74"/>
      <c r="BA907" s="74"/>
      <c r="BB907" s="74"/>
      <c r="BC907" s="74"/>
      <c r="BD907" s="74"/>
      <c r="BE907" s="74"/>
      <c r="BF907" s="74"/>
      <c r="BG907" s="74"/>
      <c r="BH907" s="74"/>
      <c r="BI907" s="74"/>
      <c r="BJ907" s="74"/>
      <c r="BK907" s="74"/>
      <c r="BL907" s="74"/>
      <c r="BM907" s="74"/>
      <c r="BN907" s="74"/>
      <c r="BO907" s="74"/>
      <c r="BP907" s="74"/>
      <c r="BQ907" s="74"/>
      <c r="BR907" s="74"/>
      <c r="BS907" s="74"/>
      <c r="BT907" s="74"/>
      <c r="BU907" s="74"/>
      <c r="BV907" s="74"/>
      <c r="BW907" s="74"/>
      <c r="BX907" s="74"/>
      <c r="BY907" s="74"/>
      <c r="BZ907" s="74"/>
      <c r="CA907" s="74"/>
      <c r="CB907" s="74"/>
      <c r="CC907" s="74"/>
      <c r="CD907" s="74"/>
      <c r="CE907" s="74"/>
      <c r="CF907" s="74"/>
      <c r="CG907" s="74"/>
      <c r="CH907" s="74"/>
      <c r="CI907" s="74"/>
      <c r="CJ907" s="74"/>
      <c r="CK907" s="74"/>
      <c r="CL907" s="74"/>
      <c r="CM907" s="74"/>
      <c r="CN907" s="74"/>
      <c r="CO907" s="74"/>
      <c r="CP907" s="74"/>
      <c r="CQ907" s="74"/>
      <c r="CR907" s="74"/>
      <c r="CS907" s="74"/>
      <c r="CT907" s="74"/>
      <c r="CU907" s="74"/>
      <c r="CV907" s="74"/>
      <c r="CW907" s="74"/>
      <c r="CX907" s="74"/>
      <c r="CY907" s="74"/>
      <c r="CZ907" s="74"/>
      <c r="DA907" s="74"/>
      <c r="DB907" s="74"/>
      <c r="DC907" s="74"/>
      <c r="DD907" s="74"/>
      <c r="DE907" s="74"/>
      <c r="DF907" s="74"/>
      <c r="DG907" s="74"/>
      <c r="DH907" s="74"/>
      <c r="DI907" s="74"/>
      <c r="DJ907" s="74"/>
      <c r="DK907" s="74"/>
      <c r="DL907" s="74"/>
      <c r="DM907" s="74"/>
      <c r="DN907" s="74"/>
      <c r="DO907" s="74"/>
      <c r="DP907" s="74"/>
      <c r="DQ907" s="74"/>
      <c r="DR907" s="74"/>
      <c r="DS907" s="74"/>
      <c r="DT907" s="74"/>
      <c r="DU907" s="74"/>
      <c r="DV907" s="74"/>
      <c r="DW907" s="74"/>
      <c r="DX907" s="74"/>
      <c r="DY907" s="74"/>
      <c r="DZ907" s="74"/>
      <c r="EA907" s="74"/>
      <c r="EB907" s="74"/>
      <c r="EC907" s="74"/>
      <c r="ED907" s="74"/>
      <c r="EE907" s="74"/>
      <c r="EF907" s="74"/>
      <c r="EG907" s="74"/>
      <c r="EH907" s="74"/>
      <c r="EI907" s="74"/>
      <c r="EJ907" s="74"/>
      <c r="EK907" s="74"/>
      <c r="EL907" s="74"/>
      <c r="EM907" s="74"/>
      <c r="EN907" s="74"/>
      <c r="EO907" s="74"/>
      <c r="EP907" s="74"/>
      <c r="EQ907" s="74"/>
      <c r="ER907" s="74"/>
      <c r="ES907" s="74"/>
      <c r="ET907" s="74"/>
      <c r="EU907" s="74"/>
      <c r="EV907" s="74"/>
      <c r="EW907" s="74"/>
      <c r="EX907" s="74"/>
      <c r="EY907" s="74"/>
      <c r="EZ907" s="74"/>
      <c r="FA907" s="74"/>
      <c r="FB907" s="74"/>
      <c r="FC907" s="74"/>
      <c r="FD907" s="74"/>
      <c r="FE907" s="74"/>
      <c r="FF907" s="74"/>
      <c r="FG907" s="74"/>
      <c r="FH907" s="74"/>
      <c r="FI907" s="74"/>
      <c r="FJ907" s="74"/>
      <c r="FK907" s="74"/>
      <c r="FL907" s="74"/>
      <c r="FM907" s="74"/>
      <c r="FN907" s="74"/>
      <c r="FO907" s="74"/>
      <c r="FP907" s="74"/>
      <c r="FQ907" s="74"/>
      <c r="FR907" s="74"/>
      <c r="FS907" s="74"/>
      <c r="FT907" s="74"/>
      <c r="FU907" s="74"/>
      <c r="FV907" s="74"/>
      <c r="FW907" s="74"/>
      <c r="FX907" s="74"/>
      <c r="FY907" s="74"/>
      <c r="FZ907" s="74"/>
      <c r="GA907" s="74"/>
      <c r="GB907" s="74"/>
      <c r="GC907" s="74"/>
    </row>
    <row r="908" spans="4:185">
      <c r="D908" s="74"/>
      <c r="E908" s="74"/>
      <c r="F908" s="74"/>
      <c r="G908" s="74"/>
      <c r="H908" s="74"/>
      <c r="I908" s="74"/>
      <c r="J908" s="74"/>
      <c r="K908" s="74"/>
      <c r="L908" s="74"/>
      <c r="M908" s="74"/>
      <c r="N908" s="74"/>
      <c r="O908" s="74"/>
      <c r="P908" s="74"/>
      <c r="Q908" s="74"/>
      <c r="R908" s="74"/>
      <c r="S908" s="74"/>
      <c r="T908" s="74"/>
      <c r="U908" s="74"/>
      <c r="V908" s="74"/>
      <c r="W908" s="74"/>
      <c r="X908" s="74"/>
      <c r="Y908" s="74"/>
      <c r="Z908" s="74"/>
      <c r="AA908" s="74"/>
      <c r="AB908" s="74"/>
      <c r="AC908" s="74"/>
      <c r="AD908" s="74"/>
      <c r="AE908" s="74"/>
      <c r="AF908" s="74"/>
      <c r="AG908" s="74"/>
      <c r="AH908" s="74"/>
      <c r="AI908" s="74"/>
      <c r="AJ908" s="74"/>
      <c r="AK908" s="74"/>
      <c r="AL908" s="74"/>
      <c r="AM908" s="74"/>
      <c r="AN908" s="74"/>
      <c r="AO908" s="74"/>
      <c r="AP908" s="74"/>
      <c r="AQ908" s="74"/>
      <c r="AR908" s="74"/>
      <c r="AS908" s="74"/>
      <c r="AT908" s="74"/>
      <c r="AU908" s="74"/>
      <c r="AV908" s="74"/>
      <c r="AW908" s="74"/>
      <c r="AX908" s="74"/>
      <c r="AY908" s="74"/>
      <c r="AZ908" s="74"/>
      <c r="BA908" s="74"/>
      <c r="BB908" s="74"/>
      <c r="BC908" s="74"/>
      <c r="BD908" s="74"/>
      <c r="BE908" s="74"/>
      <c r="BF908" s="74"/>
      <c r="BG908" s="74"/>
      <c r="BH908" s="74"/>
      <c r="BI908" s="74"/>
      <c r="BJ908" s="74"/>
      <c r="BK908" s="74"/>
      <c r="BL908" s="74"/>
      <c r="BM908" s="74"/>
      <c r="BN908" s="74"/>
      <c r="BO908" s="74"/>
      <c r="BP908" s="74"/>
      <c r="BQ908" s="74"/>
      <c r="BR908" s="74"/>
      <c r="BS908" s="74"/>
      <c r="BT908" s="74"/>
      <c r="BU908" s="74"/>
      <c r="BV908" s="74"/>
      <c r="BW908" s="74"/>
      <c r="BX908" s="74"/>
      <c r="BY908" s="74"/>
      <c r="BZ908" s="74"/>
      <c r="CA908" s="74"/>
      <c r="CB908" s="74"/>
      <c r="CC908" s="74"/>
      <c r="CD908" s="74"/>
      <c r="CE908" s="74"/>
      <c r="CF908" s="74"/>
      <c r="CG908" s="74"/>
      <c r="CH908" s="74"/>
      <c r="CI908" s="74"/>
      <c r="CJ908" s="74"/>
      <c r="CK908" s="74"/>
      <c r="CL908" s="74"/>
      <c r="CM908" s="74"/>
      <c r="CN908" s="74"/>
      <c r="CO908" s="74"/>
      <c r="CP908" s="74"/>
      <c r="CQ908" s="74"/>
      <c r="CR908" s="74"/>
      <c r="CS908" s="74"/>
      <c r="CT908" s="74"/>
      <c r="CU908" s="74"/>
      <c r="CV908" s="74"/>
      <c r="CW908" s="74"/>
      <c r="CX908" s="74"/>
      <c r="CY908" s="74"/>
      <c r="CZ908" s="74"/>
      <c r="DA908" s="74"/>
      <c r="DB908" s="74"/>
      <c r="DC908" s="74"/>
      <c r="DD908" s="74"/>
      <c r="DE908" s="74"/>
      <c r="DF908" s="74"/>
      <c r="DG908" s="74"/>
      <c r="DH908" s="74"/>
      <c r="DI908" s="74"/>
      <c r="DJ908" s="74"/>
      <c r="DK908" s="74"/>
      <c r="DL908" s="74"/>
      <c r="DM908" s="74"/>
      <c r="DN908" s="74"/>
      <c r="DO908" s="74"/>
      <c r="DP908" s="74"/>
      <c r="DQ908" s="74"/>
      <c r="DR908" s="74"/>
      <c r="DS908" s="74"/>
      <c r="DT908" s="74"/>
      <c r="DU908" s="74"/>
      <c r="DV908" s="74"/>
      <c r="DW908" s="74"/>
      <c r="DX908" s="74"/>
      <c r="DY908" s="74"/>
      <c r="DZ908" s="74"/>
      <c r="EA908" s="74"/>
      <c r="EB908" s="74"/>
      <c r="EC908" s="74"/>
      <c r="ED908" s="74"/>
      <c r="EE908" s="74"/>
      <c r="EF908" s="74"/>
      <c r="EG908" s="74"/>
      <c r="EH908" s="74"/>
      <c r="EI908" s="74"/>
      <c r="EJ908" s="74"/>
      <c r="EK908" s="74"/>
      <c r="EL908" s="74"/>
      <c r="EM908" s="74"/>
      <c r="EN908" s="74"/>
      <c r="EO908" s="74"/>
      <c r="EP908" s="74"/>
      <c r="EQ908" s="74"/>
      <c r="ER908" s="74"/>
      <c r="ES908" s="74"/>
      <c r="ET908" s="74"/>
      <c r="EU908" s="74"/>
      <c r="EV908" s="74"/>
      <c r="EW908" s="74"/>
      <c r="EX908" s="74"/>
      <c r="EY908" s="74"/>
      <c r="EZ908" s="74"/>
      <c r="FA908" s="74"/>
      <c r="FB908" s="74"/>
      <c r="FC908" s="74"/>
      <c r="FD908" s="74"/>
      <c r="FE908" s="74"/>
      <c r="FF908" s="74"/>
      <c r="FG908" s="74"/>
      <c r="FH908" s="74"/>
      <c r="FI908" s="74"/>
      <c r="FJ908" s="74"/>
      <c r="FK908" s="74"/>
      <c r="FL908" s="74"/>
      <c r="FM908" s="74"/>
      <c r="FN908" s="74"/>
      <c r="FO908" s="74"/>
      <c r="FP908" s="74"/>
      <c r="FQ908" s="74"/>
      <c r="FR908" s="74"/>
      <c r="FS908" s="74"/>
      <c r="FT908" s="74"/>
      <c r="FU908" s="74"/>
      <c r="FV908" s="74"/>
      <c r="FW908" s="74"/>
      <c r="FX908" s="74"/>
      <c r="FY908" s="74"/>
      <c r="FZ908" s="74"/>
      <c r="GA908" s="74"/>
      <c r="GB908" s="74"/>
      <c r="GC908" s="74"/>
    </row>
    <row r="909" spans="4:185">
      <c r="D909" s="74"/>
      <c r="E909" s="74"/>
      <c r="F909" s="74"/>
      <c r="G909" s="74"/>
      <c r="H909" s="74"/>
      <c r="I909" s="74"/>
      <c r="J909" s="74"/>
      <c r="K909" s="74"/>
      <c r="L909" s="74"/>
      <c r="M909" s="74"/>
      <c r="N909" s="74"/>
      <c r="O909" s="74"/>
      <c r="P909" s="74"/>
      <c r="Q909" s="74"/>
      <c r="R909" s="74"/>
      <c r="S909" s="74"/>
      <c r="T909" s="74"/>
      <c r="U909" s="74"/>
      <c r="V909" s="74"/>
      <c r="W909" s="74"/>
      <c r="X909" s="74"/>
      <c r="Y909" s="74"/>
      <c r="Z909" s="74"/>
      <c r="AA909" s="74"/>
      <c r="AB909" s="74"/>
      <c r="AC909" s="74"/>
      <c r="AD909" s="74"/>
      <c r="AE909" s="74"/>
      <c r="AF909" s="74"/>
      <c r="AG909" s="74"/>
      <c r="AH909" s="74"/>
      <c r="AI909" s="74"/>
      <c r="AJ909" s="74"/>
      <c r="AK909" s="74"/>
      <c r="AL909" s="74"/>
      <c r="AM909" s="74"/>
      <c r="AN909" s="74"/>
      <c r="AO909" s="74"/>
      <c r="AP909" s="74"/>
      <c r="AQ909" s="74"/>
      <c r="AR909" s="74"/>
      <c r="AS909" s="74"/>
      <c r="AT909" s="74"/>
      <c r="AU909" s="74"/>
      <c r="AV909" s="74"/>
      <c r="AW909" s="74"/>
      <c r="AX909" s="74"/>
      <c r="AY909" s="74"/>
      <c r="AZ909" s="74"/>
      <c r="BA909" s="74"/>
      <c r="BB909" s="74"/>
      <c r="BC909" s="74"/>
      <c r="BD909" s="74"/>
      <c r="BE909" s="74"/>
      <c r="BF909" s="74"/>
      <c r="BG909" s="74"/>
      <c r="BH909" s="74"/>
      <c r="BI909" s="74"/>
      <c r="BJ909" s="74"/>
      <c r="BK909" s="74"/>
      <c r="BL909" s="74"/>
      <c r="BM909" s="74"/>
      <c r="BN909" s="74"/>
      <c r="BO909" s="74"/>
      <c r="BP909" s="74"/>
      <c r="BQ909" s="74"/>
      <c r="BR909" s="74"/>
      <c r="BS909" s="74"/>
      <c r="BT909" s="74"/>
      <c r="BU909" s="74"/>
      <c r="BV909" s="74"/>
      <c r="BW909" s="74"/>
      <c r="BX909" s="74"/>
      <c r="BY909" s="74"/>
      <c r="BZ909" s="74"/>
      <c r="CA909" s="74"/>
      <c r="CB909" s="74"/>
      <c r="CC909" s="74"/>
      <c r="CD909" s="74"/>
      <c r="CE909" s="74"/>
      <c r="CF909" s="74"/>
      <c r="CG909" s="74"/>
      <c r="CH909" s="74"/>
      <c r="CI909" s="74"/>
      <c r="CJ909" s="74"/>
      <c r="CK909" s="74"/>
      <c r="CL909" s="74"/>
      <c r="CM909" s="74"/>
      <c r="CN909" s="74"/>
      <c r="CO909" s="74"/>
      <c r="CP909" s="74"/>
      <c r="CQ909" s="74"/>
      <c r="CR909" s="74"/>
      <c r="CS909" s="74"/>
      <c r="CT909" s="74"/>
      <c r="CU909" s="74"/>
      <c r="CV909" s="74"/>
      <c r="CW909" s="74"/>
      <c r="CX909" s="74"/>
      <c r="CY909" s="74"/>
      <c r="CZ909" s="74"/>
      <c r="DA909" s="74"/>
      <c r="DB909" s="74"/>
      <c r="DC909" s="74"/>
      <c r="DD909" s="74"/>
      <c r="DE909" s="74"/>
      <c r="DF909" s="74"/>
      <c r="DG909" s="74"/>
      <c r="DH909" s="74"/>
      <c r="DI909" s="74"/>
      <c r="DJ909" s="74"/>
      <c r="DK909" s="74"/>
      <c r="DL909" s="74"/>
      <c r="DM909" s="74"/>
      <c r="DN909" s="74"/>
      <c r="DO909" s="74"/>
      <c r="DP909" s="74"/>
      <c r="DQ909" s="74"/>
      <c r="DR909" s="74"/>
      <c r="DS909" s="74"/>
      <c r="DT909" s="74"/>
      <c r="DU909" s="74"/>
      <c r="DV909" s="74"/>
      <c r="DW909" s="74"/>
      <c r="DX909" s="74"/>
      <c r="DY909" s="74"/>
      <c r="DZ909" s="74"/>
      <c r="EA909" s="74"/>
      <c r="EB909" s="74"/>
      <c r="EC909" s="74"/>
      <c r="ED909" s="74"/>
      <c r="EE909" s="74"/>
      <c r="EF909" s="74"/>
      <c r="EG909" s="74"/>
      <c r="EH909" s="74"/>
      <c r="EI909" s="74"/>
      <c r="EJ909" s="74"/>
      <c r="EK909" s="74"/>
      <c r="EL909" s="74"/>
      <c r="EM909" s="74"/>
      <c r="EN909" s="74"/>
      <c r="EO909" s="74"/>
      <c r="EP909" s="74"/>
      <c r="EQ909" s="74"/>
      <c r="ER909" s="74"/>
      <c r="ES909" s="74"/>
      <c r="ET909" s="74"/>
      <c r="EU909" s="74"/>
      <c r="EV909" s="74"/>
      <c r="EW909" s="74"/>
      <c r="EX909" s="74"/>
      <c r="EY909" s="74"/>
      <c r="EZ909" s="74"/>
      <c r="FA909" s="74"/>
      <c r="FB909" s="74"/>
      <c r="FC909" s="74"/>
      <c r="FD909" s="74"/>
      <c r="FE909" s="74"/>
      <c r="FF909" s="74"/>
      <c r="FG909" s="74"/>
      <c r="FH909" s="74"/>
      <c r="FI909" s="74"/>
      <c r="FJ909" s="74"/>
      <c r="FK909" s="74"/>
      <c r="FL909" s="74"/>
      <c r="FM909" s="74"/>
      <c r="FN909" s="74"/>
      <c r="FO909" s="74"/>
      <c r="FP909" s="74"/>
      <c r="FQ909" s="74"/>
      <c r="FR909" s="74"/>
      <c r="FS909" s="74"/>
      <c r="FT909" s="74"/>
      <c r="FU909" s="74"/>
      <c r="FV909" s="74"/>
      <c r="FW909" s="74"/>
      <c r="FX909" s="74"/>
      <c r="FY909" s="74"/>
      <c r="FZ909" s="74"/>
      <c r="GA909" s="74"/>
      <c r="GB909" s="74"/>
      <c r="GC909" s="74"/>
    </row>
    <row r="910" spans="4:185">
      <c r="D910" s="74"/>
      <c r="E910" s="74"/>
      <c r="F910" s="74"/>
      <c r="G910" s="74"/>
      <c r="H910" s="74"/>
      <c r="I910" s="74"/>
      <c r="J910" s="74"/>
      <c r="K910" s="74"/>
      <c r="L910" s="74"/>
      <c r="M910" s="74"/>
      <c r="N910" s="74"/>
      <c r="O910" s="74"/>
      <c r="P910" s="74"/>
      <c r="Q910" s="74"/>
      <c r="R910" s="74"/>
      <c r="S910" s="74"/>
      <c r="T910" s="74"/>
      <c r="U910" s="74"/>
      <c r="V910" s="74"/>
      <c r="W910" s="74"/>
      <c r="X910" s="74"/>
      <c r="Y910" s="74"/>
      <c r="Z910" s="74"/>
      <c r="AA910" s="74"/>
      <c r="AB910" s="74"/>
      <c r="AC910" s="74"/>
      <c r="AD910" s="74"/>
      <c r="AE910" s="74"/>
      <c r="AF910" s="74"/>
      <c r="AG910" s="74"/>
      <c r="AH910" s="74"/>
      <c r="AI910" s="74"/>
      <c r="AJ910" s="74"/>
      <c r="AK910" s="74"/>
      <c r="AL910" s="74"/>
      <c r="AM910" s="74"/>
      <c r="AN910" s="74"/>
      <c r="AO910" s="74"/>
      <c r="AP910" s="74"/>
      <c r="AQ910" s="74"/>
      <c r="AR910" s="74"/>
      <c r="AS910" s="74"/>
      <c r="AT910" s="74"/>
      <c r="AU910" s="74"/>
      <c r="AV910" s="74"/>
      <c r="AW910" s="74"/>
      <c r="AX910" s="74"/>
      <c r="AY910" s="74"/>
      <c r="AZ910" s="74"/>
      <c r="BA910" s="74"/>
      <c r="BB910" s="74"/>
      <c r="BC910" s="74"/>
      <c r="BD910" s="74"/>
      <c r="BE910" s="74"/>
      <c r="BF910" s="74"/>
      <c r="BG910" s="74"/>
      <c r="BH910" s="74"/>
      <c r="BI910" s="74"/>
      <c r="BJ910" s="74"/>
      <c r="BK910" s="74"/>
      <c r="BL910" s="74"/>
      <c r="BM910" s="74"/>
      <c r="BN910" s="74"/>
      <c r="BO910" s="74"/>
      <c r="BP910" s="74"/>
      <c r="BQ910" s="74"/>
      <c r="BR910" s="74"/>
      <c r="BS910" s="74"/>
      <c r="BT910" s="74"/>
      <c r="BU910" s="74"/>
      <c r="BV910" s="74"/>
      <c r="BW910" s="74"/>
      <c r="BX910" s="74"/>
      <c r="BY910" s="74"/>
      <c r="BZ910" s="74"/>
      <c r="CA910" s="74"/>
      <c r="CB910" s="74"/>
      <c r="CC910" s="74"/>
      <c r="CD910" s="74"/>
      <c r="CE910" s="74"/>
      <c r="CF910" s="74"/>
      <c r="CG910" s="74"/>
      <c r="CH910" s="74"/>
      <c r="CI910" s="74"/>
      <c r="CJ910" s="74"/>
      <c r="CK910" s="74"/>
      <c r="CL910" s="74"/>
      <c r="CM910" s="74"/>
      <c r="CN910" s="74"/>
      <c r="CO910" s="74"/>
      <c r="CP910" s="74"/>
      <c r="CQ910" s="74"/>
      <c r="CR910" s="74"/>
      <c r="CS910" s="74"/>
      <c r="CT910" s="74"/>
      <c r="CU910" s="74"/>
      <c r="CV910" s="74"/>
      <c r="CW910" s="74"/>
      <c r="CX910" s="74"/>
      <c r="CY910" s="74"/>
      <c r="CZ910" s="74"/>
      <c r="DA910" s="74"/>
      <c r="DB910" s="74"/>
      <c r="DC910" s="74"/>
      <c r="DD910" s="74"/>
      <c r="DE910" s="74"/>
      <c r="DF910" s="74"/>
      <c r="DG910" s="74"/>
      <c r="DH910" s="74"/>
      <c r="DI910" s="74"/>
      <c r="DJ910" s="74"/>
      <c r="DK910" s="74"/>
      <c r="DL910" s="74"/>
      <c r="DM910" s="74"/>
      <c r="DN910" s="74"/>
      <c r="DO910" s="74"/>
      <c r="DP910" s="74"/>
      <c r="DQ910" s="74"/>
      <c r="DR910" s="74"/>
      <c r="DS910" s="74"/>
      <c r="DT910" s="74"/>
      <c r="DU910" s="74"/>
      <c r="DV910" s="74"/>
      <c r="DW910" s="74"/>
      <c r="DX910" s="74"/>
      <c r="DY910" s="74"/>
      <c r="DZ910" s="74"/>
      <c r="EA910" s="74"/>
      <c r="EB910" s="74"/>
      <c r="EC910" s="74"/>
      <c r="ED910" s="74"/>
      <c r="EE910" s="74"/>
      <c r="EF910" s="74"/>
      <c r="EG910" s="74"/>
      <c r="EH910" s="74"/>
      <c r="EI910" s="74"/>
      <c r="EJ910" s="74"/>
      <c r="EK910" s="74"/>
      <c r="EL910" s="74"/>
      <c r="EM910" s="74"/>
      <c r="EN910" s="74"/>
      <c r="EO910" s="74"/>
      <c r="EP910" s="74"/>
      <c r="EQ910" s="74"/>
      <c r="ER910" s="74"/>
      <c r="ES910" s="74"/>
      <c r="ET910" s="74"/>
      <c r="EU910" s="74"/>
      <c r="EV910" s="74"/>
      <c r="EW910" s="74"/>
      <c r="EX910" s="74"/>
      <c r="EY910" s="74"/>
      <c r="EZ910" s="74"/>
      <c r="FA910" s="74"/>
      <c r="FB910" s="74"/>
      <c r="FC910" s="74"/>
      <c r="FD910" s="74"/>
      <c r="FE910" s="74"/>
      <c r="FF910" s="74"/>
      <c r="FG910" s="74"/>
      <c r="FH910" s="74"/>
      <c r="FI910" s="74"/>
      <c r="FJ910" s="74"/>
      <c r="FK910" s="74"/>
      <c r="FL910" s="74"/>
      <c r="FM910" s="74"/>
      <c r="FN910" s="74"/>
      <c r="FO910" s="74"/>
      <c r="FP910" s="74"/>
      <c r="FQ910" s="74"/>
      <c r="FR910" s="74"/>
      <c r="FS910" s="74"/>
      <c r="FT910" s="74"/>
      <c r="FU910" s="74"/>
      <c r="FV910" s="74"/>
      <c r="FW910" s="74"/>
      <c r="FX910" s="74"/>
      <c r="FY910" s="74"/>
      <c r="FZ910" s="74"/>
      <c r="GA910" s="74"/>
      <c r="GB910" s="74"/>
      <c r="GC910" s="74"/>
    </row>
    <row r="911" spans="4:185">
      <c r="D911" s="74"/>
      <c r="E911" s="74"/>
      <c r="F911" s="74"/>
      <c r="G911" s="74"/>
      <c r="H911" s="74"/>
      <c r="I911" s="74"/>
      <c r="J911" s="74"/>
      <c r="K911" s="74"/>
      <c r="L911" s="74"/>
      <c r="M911" s="74"/>
      <c r="N911" s="74"/>
      <c r="O911" s="74"/>
      <c r="P911" s="74"/>
      <c r="Q911" s="74"/>
      <c r="R911" s="74"/>
      <c r="S911" s="74"/>
      <c r="T911" s="74"/>
      <c r="U911" s="74"/>
      <c r="V911" s="74"/>
      <c r="W911" s="74"/>
      <c r="X911" s="74"/>
      <c r="Y911" s="74"/>
      <c r="Z911" s="74"/>
      <c r="AA911" s="74"/>
      <c r="AB911" s="74"/>
      <c r="AC911" s="74"/>
      <c r="AD911" s="74"/>
      <c r="AE911" s="74"/>
      <c r="AF911" s="74"/>
      <c r="AG911" s="74"/>
      <c r="AH911" s="74"/>
      <c r="AI911" s="74"/>
      <c r="AJ911" s="74"/>
      <c r="AK911" s="74"/>
      <c r="AL911" s="74"/>
      <c r="AM911" s="74"/>
      <c r="AN911" s="74"/>
      <c r="AO911" s="74"/>
      <c r="AP911" s="74"/>
      <c r="AQ911" s="74"/>
      <c r="AR911" s="74"/>
      <c r="AS911" s="74"/>
      <c r="AT911" s="74"/>
      <c r="AU911" s="74"/>
      <c r="AV911" s="74"/>
      <c r="AW911" s="74"/>
      <c r="AX911" s="74"/>
      <c r="AY911" s="74"/>
      <c r="AZ911" s="74"/>
      <c r="BA911" s="74"/>
      <c r="BB911" s="74"/>
      <c r="BC911" s="74"/>
      <c r="BD911" s="74"/>
      <c r="BE911" s="74"/>
      <c r="BF911" s="74"/>
      <c r="BG911" s="74"/>
      <c r="BH911" s="74"/>
      <c r="BI911" s="74"/>
      <c r="BJ911" s="74"/>
      <c r="BK911" s="74"/>
      <c r="BL911" s="74"/>
      <c r="BM911" s="74"/>
      <c r="BN911" s="74"/>
      <c r="BO911" s="74"/>
      <c r="BP911" s="74"/>
      <c r="BQ911" s="74"/>
      <c r="BR911" s="74"/>
      <c r="BS911" s="74"/>
      <c r="BT911" s="74"/>
      <c r="BU911" s="74"/>
      <c r="BV911" s="74"/>
      <c r="BW911" s="74"/>
      <c r="BX911" s="74"/>
      <c r="BY911" s="74"/>
      <c r="BZ911" s="74"/>
      <c r="CA911" s="74"/>
      <c r="CB911" s="74"/>
      <c r="CC911" s="74"/>
      <c r="CD911" s="74"/>
      <c r="CE911" s="74"/>
      <c r="CF911" s="74"/>
      <c r="CG911" s="74"/>
      <c r="CH911" s="74"/>
      <c r="CI911" s="74"/>
      <c r="CJ911" s="74"/>
      <c r="CK911" s="74"/>
      <c r="CL911" s="74"/>
      <c r="CM911" s="74"/>
      <c r="CN911" s="74"/>
      <c r="CO911" s="74"/>
      <c r="CP911" s="74"/>
      <c r="CQ911" s="74"/>
      <c r="CR911" s="74"/>
      <c r="CS911" s="74"/>
      <c r="CT911" s="74"/>
      <c r="CU911" s="74"/>
      <c r="CV911" s="74"/>
      <c r="CW911" s="74"/>
      <c r="CX911" s="74"/>
      <c r="CY911" s="74"/>
      <c r="CZ911" s="74"/>
      <c r="DA911" s="74"/>
      <c r="DB911" s="74"/>
      <c r="DC911" s="74"/>
      <c r="DD911" s="74"/>
      <c r="DE911" s="74"/>
      <c r="DF911" s="74"/>
      <c r="DG911" s="74"/>
      <c r="DH911" s="74"/>
      <c r="DI911" s="74"/>
      <c r="DJ911" s="74"/>
      <c r="DK911" s="74"/>
      <c r="DL911" s="74"/>
      <c r="DM911" s="74"/>
      <c r="DN911" s="74"/>
      <c r="DO911" s="74"/>
      <c r="DP911" s="74"/>
      <c r="DQ911" s="74"/>
      <c r="DR911" s="74"/>
      <c r="DS911" s="74"/>
      <c r="DT911" s="74"/>
      <c r="DU911" s="74"/>
      <c r="DV911" s="74"/>
      <c r="DW911" s="74"/>
      <c r="DX911" s="74"/>
      <c r="DY911" s="74"/>
      <c r="DZ911" s="74"/>
      <c r="EA911" s="74"/>
      <c r="EB911" s="74"/>
      <c r="EC911" s="74"/>
      <c r="ED911" s="74"/>
      <c r="EE911" s="74"/>
      <c r="EF911" s="74"/>
      <c r="EG911" s="74"/>
      <c r="EH911" s="74"/>
      <c r="EI911" s="74"/>
      <c r="EJ911" s="74"/>
      <c r="EK911" s="74"/>
      <c r="EL911" s="74"/>
      <c r="EM911" s="74"/>
      <c r="EN911" s="74"/>
      <c r="EO911" s="74"/>
      <c r="EP911" s="74"/>
      <c r="EQ911" s="74"/>
      <c r="ER911" s="74"/>
      <c r="ES911" s="74"/>
      <c r="ET911" s="74"/>
      <c r="EU911" s="74"/>
      <c r="EV911" s="74"/>
      <c r="EW911" s="74"/>
      <c r="EX911" s="74"/>
      <c r="EY911" s="74"/>
      <c r="EZ911" s="74"/>
      <c r="FA911" s="74"/>
      <c r="FB911" s="74"/>
      <c r="FC911" s="74"/>
      <c r="FD911" s="74"/>
      <c r="FE911" s="74"/>
      <c r="FF911" s="74"/>
      <c r="FG911" s="74"/>
      <c r="FH911" s="74"/>
      <c r="FI911" s="74"/>
      <c r="FJ911" s="74"/>
      <c r="FK911" s="74"/>
      <c r="FL911" s="74"/>
      <c r="FM911" s="74"/>
      <c r="FN911" s="74"/>
      <c r="FO911" s="74"/>
      <c r="FP911" s="74"/>
      <c r="FQ911" s="74"/>
      <c r="FR911" s="74"/>
      <c r="FS911" s="74"/>
      <c r="FT911" s="74"/>
      <c r="FU911" s="74"/>
      <c r="FV911" s="74"/>
      <c r="FW911" s="74"/>
      <c r="FX911" s="74"/>
      <c r="FY911" s="74"/>
      <c r="FZ911" s="74"/>
      <c r="GA911" s="74"/>
      <c r="GB911" s="74"/>
      <c r="GC911" s="74"/>
    </row>
    <row r="912" spans="4:185">
      <c r="D912" s="74"/>
      <c r="E912" s="74"/>
      <c r="F912" s="74"/>
      <c r="G912" s="74"/>
      <c r="H912" s="74"/>
      <c r="I912" s="74"/>
      <c r="J912" s="74"/>
      <c r="K912" s="74"/>
      <c r="L912" s="74"/>
      <c r="M912" s="74"/>
      <c r="N912" s="74"/>
      <c r="O912" s="74"/>
      <c r="P912" s="74"/>
      <c r="Q912" s="74"/>
      <c r="R912" s="74"/>
      <c r="S912" s="74"/>
      <c r="T912" s="74"/>
      <c r="U912" s="74"/>
      <c r="V912" s="74"/>
      <c r="W912" s="74"/>
      <c r="X912" s="74"/>
      <c r="Y912" s="74"/>
      <c r="Z912" s="74"/>
      <c r="AA912" s="74"/>
      <c r="AB912" s="74"/>
      <c r="AC912" s="74"/>
      <c r="AD912" s="74"/>
      <c r="AE912" s="74"/>
      <c r="AF912" s="74"/>
      <c r="AG912" s="74"/>
      <c r="AH912" s="74"/>
      <c r="AI912" s="74"/>
      <c r="AJ912" s="74"/>
      <c r="AK912" s="74"/>
      <c r="AL912" s="74"/>
      <c r="AM912" s="74"/>
      <c r="AN912" s="74"/>
      <c r="AO912" s="74"/>
      <c r="AP912" s="74"/>
      <c r="AQ912" s="74"/>
      <c r="AR912" s="74"/>
      <c r="AS912" s="74"/>
      <c r="AT912" s="74"/>
      <c r="AU912" s="74"/>
      <c r="AV912" s="74"/>
      <c r="AW912" s="74"/>
      <c r="AX912" s="74"/>
      <c r="AY912" s="74"/>
      <c r="AZ912" s="74"/>
      <c r="BA912" s="74"/>
      <c r="BB912" s="74"/>
      <c r="BC912" s="74"/>
      <c r="BD912" s="74"/>
      <c r="BE912" s="74"/>
      <c r="BF912" s="74"/>
      <c r="BG912" s="74"/>
      <c r="BH912" s="74"/>
      <c r="BI912" s="74"/>
      <c r="BJ912" s="74"/>
      <c r="BK912" s="74"/>
      <c r="BL912" s="74"/>
      <c r="BM912" s="74"/>
      <c r="BN912" s="74"/>
      <c r="BO912" s="74"/>
      <c r="BP912" s="74"/>
      <c r="BQ912" s="74"/>
      <c r="BR912" s="74"/>
      <c r="BS912" s="74"/>
      <c r="BT912" s="74"/>
      <c r="BU912" s="74"/>
      <c r="BV912" s="74"/>
      <c r="BW912" s="74"/>
      <c r="BX912" s="74"/>
      <c r="BY912" s="74"/>
      <c r="BZ912" s="74"/>
      <c r="CA912" s="74"/>
      <c r="CB912" s="74"/>
      <c r="CC912" s="74"/>
      <c r="CD912" s="74"/>
      <c r="CE912" s="74"/>
      <c r="CF912" s="74"/>
      <c r="CG912" s="74"/>
      <c r="CH912" s="74"/>
      <c r="CI912" s="74"/>
      <c r="CJ912" s="74"/>
      <c r="CK912" s="74"/>
      <c r="CL912" s="74"/>
      <c r="CM912" s="74"/>
      <c r="CN912" s="74"/>
      <c r="CO912" s="74"/>
      <c r="CP912" s="74"/>
      <c r="CQ912" s="74"/>
      <c r="CR912" s="74"/>
      <c r="CS912" s="74"/>
      <c r="CT912" s="74"/>
      <c r="CU912" s="74"/>
      <c r="CV912" s="74"/>
      <c r="CW912" s="74"/>
      <c r="CX912" s="74"/>
      <c r="CY912" s="74"/>
      <c r="CZ912" s="74"/>
      <c r="DA912" s="74"/>
      <c r="DB912" s="74"/>
      <c r="DC912" s="74"/>
      <c r="DD912" s="74"/>
      <c r="DE912" s="74"/>
      <c r="DF912" s="74"/>
      <c r="DG912" s="74"/>
      <c r="DH912" s="74"/>
      <c r="DI912" s="74"/>
      <c r="DJ912" s="74"/>
      <c r="DK912" s="74"/>
      <c r="DL912" s="74"/>
      <c r="DM912" s="74"/>
      <c r="DN912" s="74"/>
      <c r="DO912" s="74"/>
      <c r="DP912" s="74"/>
      <c r="DQ912" s="74"/>
      <c r="DR912" s="74"/>
      <c r="DS912" s="74"/>
      <c r="DT912" s="74"/>
      <c r="DU912" s="74"/>
      <c r="DV912" s="74"/>
      <c r="DW912" s="74"/>
      <c r="DX912" s="74"/>
      <c r="DY912" s="74"/>
      <c r="DZ912" s="74"/>
      <c r="EA912" s="74"/>
      <c r="EB912" s="74"/>
      <c r="EC912" s="74"/>
      <c r="ED912" s="74"/>
      <c r="EE912" s="74"/>
      <c r="EF912" s="74"/>
      <c r="EG912" s="74"/>
      <c r="EH912" s="74"/>
      <c r="EI912" s="74"/>
      <c r="EJ912" s="74"/>
      <c r="EK912" s="74"/>
      <c r="EL912" s="74"/>
      <c r="EM912" s="74"/>
      <c r="EN912" s="74"/>
      <c r="EO912" s="74"/>
      <c r="EP912" s="74"/>
      <c r="EQ912" s="74"/>
      <c r="ER912" s="74"/>
      <c r="ES912" s="74"/>
      <c r="ET912" s="74"/>
      <c r="EU912" s="74"/>
      <c r="EV912" s="74"/>
      <c r="EW912" s="74"/>
      <c r="EX912" s="74"/>
      <c r="EY912" s="74"/>
      <c r="EZ912" s="74"/>
      <c r="FA912" s="74"/>
      <c r="FB912" s="74"/>
      <c r="FC912" s="74"/>
      <c r="FD912" s="74"/>
      <c r="FE912" s="74"/>
      <c r="FF912" s="74"/>
      <c r="FG912" s="74"/>
      <c r="FH912" s="74"/>
      <c r="FI912" s="74"/>
      <c r="FJ912" s="74"/>
      <c r="FK912" s="74"/>
      <c r="FL912" s="74"/>
      <c r="FM912" s="74"/>
      <c r="FN912" s="74"/>
      <c r="FO912" s="74"/>
      <c r="FP912" s="74"/>
      <c r="FQ912" s="74"/>
      <c r="FR912" s="74"/>
      <c r="FS912" s="74"/>
      <c r="FT912" s="74"/>
      <c r="FU912" s="74"/>
      <c r="FV912" s="74"/>
      <c r="FW912" s="74"/>
      <c r="FX912" s="74"/>
      <c r="FY912" s="74"/>
      <c r="FZ912" s="74"/>
      <c r="GA912" s="74"/>
      <c r="GB912" s="74"/>
      <c r="GC912" s="74"/>
    </row>
    <row r="913" spans="4:185">
      <c r="D913" s="74"/>
      <c r="E913" s="74"/>
      <c r="F913" s="74"/>
      <c r="G913" s="74"/>
      <c r="H913" s="74"/>
      <c r="I913" s="74"/>
      <c r="J913" s="74"/>
      <c r="K913" s="74"/>
      <c r="L913" s="74"/>
      <c r="M913" s="74"/>
      <c r="N913" s="74"/>
      <c r="O913" s="74"/>
      <c r="P913" s="74"/>
      <c r="Q913" s="74"/>
      <c r="R913" s="74"/>
      <c r="S913" s="74"/>
      <c r="T913" s="74"/>
      <c r="U913" s="74"/>
      <c r="V913" s="74"/>
      <c r="W913" s="74"/>
      <c r="X913" s="74"/>
      <c r="Y913" s="74"/>
      <c r="Z913" s="74"/>
      <c r="AA913" s="74"/>
      <c r="AB913" s="74"/>
      <c r="AC913" s="74"/>
      <c r="AD913" s="74"/>
      <c r="AE913" s="74"/>
      <c r="AF913" s="74"/>
      <c r="AG913" s="74"/>
      <c r="AH913" s="74"/>
      <c r="AI913" s="74"/>
      <c r="AJ913" s="74"/>
      <c r="AK913" s="74"/>
      <c r="AL913" s="74"/>
      <c r="AM913" s="74"/>
      <c r="AN913" s="74"/>
      <c r="AO913" s="74"/>
      <c r="AP913" s="74"/>
      <c r="AQ913" s="74"/>
      <c r="AR913" s="74"/>
      <c r="AS913" s="74"/>
      <c r="AT913" s="74"/>
      <c r="AU913" s="74"/>
      <c r="AV913" s="74"/>
      <c r="AW913" s="74"/>
      <c r="AX913" s="74"/>
      <c r="AY913" s="74"/>
      <c r="AZ913" s="74"/>
      <c r="BA913" s="74"/>
      <c r="BB913" s="74"/>
      <c r="BC913" s="74"/>
      <c r="BD913" s="74"/>
      <c r="BE913" s="74"/>
      <c r="BF913" s="74"/>
      <c r="BG913" s="74"/>
      <c r="BH913" s="74"/>
      <c r="BI913" s="74"/>
      <c r="BJ913" s="74"/>
      <c r="BK913" s="74"/>
      <c r="BL913" s="74"/>
      <c r="BM913" s="74"/>
      <c r="BN913" s="74"/>
      <c r="BO913" s="74"/>
      <c r="BP913" s="74"/>
      <c r="BQ913" s="74"/>
      <c r="BR913" s="74"/>
      <c r="BS913" s="74"/>
      <c r="BT913" s="74"/>
      <c r="BU913" s="74"/>
      <c r="BV913" s="74"/>
      <c r="BW913" s="74"/>
      <c r="BX913" s="74"/>
      <c r="BY913" s="74"/>
      <c r="BZ913" s="74"/>
      <c r="CA913" s="74"/>
      <c r="CB913" s="74"/>
      <c r="CC913" s="74"/>
      <c r="CD913" s="74"/>
      <c r="CE913" s="74"/>
      <c r="CF913" s="74"/>
      <c r="CG913" s="74"/>
      <c r="CH913" s="74"/>
      <c r="CI913" s="74"/>
      <c r="CJ913" s="74"/>
      <c r="CK913" s="74"/>
      <c r="CL913" s="74"/>
      <c r="CM913" s="74"/>
      <c r="CN913" s="74"/>
      <c r="CO913" s="74"/>
      <c r="CP913" s="74"/>
      <c r="CQ913" s="74"/>
      <c r="CR913" s="74"/>
      <c r="CS913" s="74"/>
      <c r="CT913" s="74"/>
      <c r="CU913" s="74"/>
      <c r="CV913" s="74"/>
      <c r="CW913" s="74"/>
      <c r="CX913" s="74"/>
      <c r="CY913" s="74"/>
      <c r="CZ913" s="74"/>
      <c r="DA913" s="74"/>
      <c r="DB913" s="74"/>
      <c r="DC913" s="74"/>
      <c r="DD913" s="74"/>
      <c r="DE913" s="74"/>
      <c r="DF913" s="74"/>
      <c r="DG913" s="74"/>
      <c r="DH913" s="74"/>
      <c r="DI913" s="74"/>
      <c r="DJ913" s="74"/>
      <c r="DK913" s="74"/>
      <c r="DL913" s="74"/>
      <c r="DM913" s="74"/>
      <c r="DN913" s="74"/>
      <c r="DO913" s="74"/>
      <c r="DP913" s="74"/>
      <c r="DQ913" s="74"/>
      <c r="DR913" s="74"/>
      <c r="DS913" s="74"/>
      <c r="DT913" s="74"/>
      <c r="DU913" s="74"/>
      <c r="DV913" s="74"/>
      <c r="DW913" s="74"/>
      <c r="DX913" s="74"/>
      <c r="DY913" s="74"/>
      <c r="DZ913" s="74"/>
      <c r="EA913" s="74"/>
      <c r="EB913" s="74"/>
      <c r="EC913" s="74"/>
      <c r="ED913" s="74"/>
      <c r="EE913" s="74"/>
      <c r="EF913" s="74"/>
      <c r="EG913" s="74"/>
      <c r="EH913" s="74"/>
      <c r="EI913" s="74"/>
      <c r="EJ913" s="74"/>
      <c r="EK913" s="74"/>
      <c r="EL913" s="74"/>
      <c r="EM913" s="74"/>
      <c r="EN913" s="74"/>
      <c r="EO913" s="74"/>
      <c r="EP913" s="74"/>
      <c r="EQ913" s="74"/>
      <c r="ER913" s="74"/>
      <c r="ES913" s="74"/>
      <c r="ET913" s="74"/>
      <c r="EU913" s="74"/>
      <c r="EV913" s="74"/>
      <c r="EW913" s="74"/>
      <c r="EX913" s="74"/>
      <c r="EY913" s="74"/>
      <c r="EZ913" s="74"/>
      <c r="FA913" s="74"/>
      <c r="FB913" s="74"/>
      <c r="FC913" s="74"/>
      <c r="FD913" s="74"/>
      <c r="FE913" s="74"/>
      <c r="FF913" s="74"/>
      <c r="FG913" s="74"/>
      <c r="FH913" s="74"/>
      <c r="FI913" s="74"/>
      <c r="FJ913" s="74"/>
      <c r="FK913" s="74"/>
      <c r="FL913" s="74"/>
      <c r="FM913" s="74"/>
      <c r="FN913" s="74"/>
      <c r="FO913" s="74"/>
      <c r="FP913" s="74"/>
      <c r="FQ913" s="74"/>
      <c r="FR913" s="74"/>
      <c r="FS913" s="74"/>
      <c r="FT913" s="74"/>
      <c r="FU913" s="74"/>
      <c r="FV913" s="74"/>
      <c r="FW913" s="74"/>
      <c r="FX913" s="74"/>
      <c r="FY913" s="74"/>
      <c r="FZ913" s="74"/>
      <c r="GA913" s="74"/>
      <c r="GB913" s="74"/>
      <c r="GC913" s="74"/>
    </row>
    <row r="914" spans="4:185">
      <c r="D914" s="74"/>
      <c r="E914" s="74"/>
      <c r="F914" s="74"/>
      <c r="G914" s="74"/>
      <c r="H914" s="74"/>
      <c r="I914" s="74"/>
      <c r="J914" s="74"/>
      <c r="K914" s="74"/>
      <c r="L914" s="74"/>
      <c r="M914" s="74"/>
      <c r="N914" s="74"/>
      <c r="O914" s="74"/>
      <c r="P914" s="74"/>
      <c r="Q914" s="74"/>
      <c r="R914" s="74"/>
      <c r="S914" s="74"/>
      <c r="T914" s="74"/>
      <c r="U914" s="74"/>
      <c r="V914" s="74"/>
      <c r="W914" s="74"/>
      <c r="X914" s="74"/>
      <c r="Y914" s="74"/>
      <c r="Z914" s="74"/>
      <c r="AA914" s="74"/>
      <c r="AB914" s="74"/>
      <c r="AC914" s="74"/>
      <c r="AD914" s="74"/>
      <c r="AE914" s="74"/>
      <c r="AF914" s="74"/>
      <c r="AG914" s="74"/>
      <c r="AH914" s="74"/>
      <c r="AI914" s="74"/>
      <c r="AJ914" s="74"/>
      <c r="AK914" s="74"/>
      <c r="AL914" s="74"/>
      <c r="AM914" s="74"/>
      <c r="AN914" s="74"/>
      <c r="AO914" s="74"/>
      <c r="AP914" s="74"/>
      <c r="AQ914" s="74"/>
      <c r="AR914" s="74"/>
      <c r="AS914" s="74"/>
      <c r="AT914" s="74"/>
      <c r="AU914" s="74"/>
      <c r="AV914" s="74"/>
      <c r="AW914" s="74"/>
      <c r="AX914" s="74"/>
      <c r="AY914" s="74"/>
      <c r="AZ914" s="74"/>
      <c r="BA914" s="74"/>
      <c r="BB914" s="74"/>
      <c r="BC914" s="74"/>
      <c r="BD914" s="74"/>
      <c r="BE914" s="74"/>
      <c r="BF914" s="74"/>
      <c r="BG914" s="74"/>
      <c r="BH914" s="74"/>
      <c r="BI914" s="74"/>
      <c r="BJ914" s="74"/>
      <c r="BK914" s="74"/>
      <c r="BL914" s="74"/>
      <c r="BM914" s="74"/>
      <c r="BN914" s="74"/>
      <c r="BO914" s="74"/>
      <c r="BP914" s="74"/>
      <c r="BQ914" s="74"/>
      <c r="BR914" s="74"/>
      <c r="BS914" s="74"/>
      <c r="BT914" s="74"/>
      <c r="BU914" s="74"/>
      <c r="BV914" s="74"/>
      <c r="BW914" s="74"/>
      <c r="BX914" s="74"/>
      <c r="BY914" s="74"/>
      <c r="BZ914" s="74"/>
      <c r="CA914" s="74"/>
      <c r="CB914" s="74"/>
      <c r="CC914" s="74"/>
      <c r="CD914" s="74"/>
      <c r="CE914" s="74"/>
      <c r="CF914" s="74"/>
      <c r="CG914" s="74"/>
      <c r="CH914" s="74"/>
      <c r="CI914" s="74"/>
      <c r="CJ914" s="74"/>
      <c r="CK914" s="74"/>
      <c r="CL914" s="74"/>
      <c r="CM914" s="74"/>
      <c r="CN914" s="74"/>
      <c r="CO914" s="74"/>
      <c r="CP914" s="74"/>
      <c r="CQ914" s="74"/>
      <c r="CR914" s="74"/>
      <c r="CS914" s="74"/>
      <c r="CT914" s="74"/>
      <c r="CU914" s="74"/>
      <c r="CV914" s="74"/>
      <c r="CW914" s="74"/>
      <c r="CX914" s="74"/>
      <c r="CY914" s="74"/>
      <c r="CZ914" s="74"/>
      <c r="DA914" s="74"/>
      <c r="DB914" s="74"/>
      <c r="DC914" s="74"/>
      <c r="DD914" s="74"/>
      <c r="DE914" s="74"/>
      <c r="DF914" s="74"/>
      <c r="DG914" s="74"/>
      <c r="DH914" s="74"/>
      <c r="DI914" s="74"/>
      <c r="DJ914" s="74"/>
      <c r="DK914" s="74"/>
      <c r="DL914" s="74"/>
      <c r="DM914" s="74"/>
      <c r="DN914" s="74"/>
      <c r="DO914" s="74"/>
      <c r="DP914" s="74"/>
      <c r="DQ914" s="74"/>
      <c r="DR914" s="74"/>
      <c r="DS914" s="74"/>
      <c r="DT914" s="74"/>
      <c r="DU914" s="74"/>
      <c r="DV914" s="74"/>
      <c r="DW914" s="74"/>
      <c r="DX914" s="74"/>
      <c r="DY914" s="74"/>
      <c r="DZ914" s="74"/>
      <c r="EA914" s="74"/>
      <c r="EB914" s="74"/>
      <c r="EC914" s="74"/>
      <c r="ED914" s="74"/>
      <c r="EE914" s="74"/>
      <c r="EF914" s="74"/>
      <c r="EG914" s="74"/>
      <c r="EH914" s="74"/>
      <c r="EI914" s="74"/>
      <c r="EJ914" s="74"/>
      <c r="EK914" s="74"/>
      <c r="EL914" s="74"/>
      <c r="EM914" s="74"/>
      <c r="EN914" s="74"/>
      <c r="EO914" s="74"/>
      <c r="EP914" s="74"/>
      <c r="EQ914" s="74"/>
      <c r="ER914" s="74"/>
      <c r="ES914" s="74"/>
      <c r="ET914" s="74"/>
      <c r="EU914" s="74"/>
      <c r="EV914" s="74"/>
      <c r="EW914" s="74"/>
      <c r="EX914" s="74"/>
      <c r="EY914" s="74"/>
      <c r="EZ914" s="74"/>
      <c r="FA914" s="74"/>
      <c r="FB914" s="74"/>
      <c r="FC914" s="74"/>
      <c r="FD914" s="74"/>
      <c r="FE914" s="74"/>
      <c r="FF914" s="74"/>
      <c r="FG914" s="74"/>
      <c r="FH914" s="74"/>
      <c r="FI914" s="74"/>
      <c r="FJ914" s="74"/>
      <c r="FK914" s="74"/>
      <c r="FL914" s="74"/>
      <c r="FM914" s="74"/>
      <c r="FN914" s="74"/>
      <c r="FO914" s="74"/>
      <c r="FP914" s="74"/>
      <c r="FQ914" s="74"/>
      <c r="FR914" s="74"/>
      <c r="FS914" s="74"/>
      <c r="FT914" s="74"/>
      <c r="FU914" s="74"/>
      <c r="FV914" s="74"/>
      <c r="FW914" s="74"/>
      <c r="FX914" s="74"/>
      <c r="FY914" s="74"/>
      <c r="FZ914" s="74"/>
      <c r="GA914" s="74"/>
      <c r="GB914" s="74"/>
      <c r="GC914" s="74"/>
    </row>
    <row r="915" spans="4:185">
      <c r="D915" s="74"/>
      <c r="E915" s="74"/>
      <c r="F915" s="74"/>
      <c r="G915" s="74"/>
      <c r="H915" s="74"/>
      <c r="I915" s="74"/>
      <c r="J915" s="74"/>
      <c r="K915" s="74"/>
      <c r="L915" s="74"/>
      <c r="M915" s="74"/>
      <c r="N915" s="74"/>
      <c r="O915" s="74"/>
      <c r="P915" s="74"/>
      <c r="Q915" s="74"/>
      <c r="R915" s="74"/>
      <c r="S915" s="74"/>
      <c r="T915" s="74"/>
      <c r="U915" s="74"/>
      <c r="V915" s="74"/>
      <c r="W915" s="74"/>
      <c r="X915" s="74"/>
      <c r="Y915" s="74"/>
      <c r="Z915" s="74"/>
      <c r="AA915" s="74"/>
      <c r="AB915" s="74"/>
      <c r="AC915" s="74"/>
      <c r="AD915" s="74"/>
      <c r="AE915" s="74"/>
      <c r="AF915" s="74"/>
      <c r="AG915" s="74"/>
      <c r="AH915" s="74"/>
      <c r="AI915" s="74"/>
      <c r="AJ915" s="74"/>
      <c r="AK915" s="74"/>
      <c r="AL915" s="74"/>
      <c r="AM915" s="74"/>
      <c r="AN915" s="74"/>
      <c r="AO915" s="74"/>
      <c r="AP915" s="74"/>
      <c r="AQ915" s="74"/>
      <c r="AR915" s="74"/>
      <c r="AS915" s="74"/>
      <c r="AT915" s="74"/>
      <c r="AU915" s="74"/>
      <c r="AV915" s="74"/>
      <c r="AW915" s="74"/>
      <c r="AX915" s="74"/>
      <c r="AY915" s="74"/>
      <c r="AZ915" s="74"/>
      <c r="BA915" s="74"/>
      <c r="BB915" s="74"/>
      <c r="BC915" s="74"/>
      <c r="BD915" s="74"/>
      <c r="BE915" s="74"/>
      <c r="BF915" s="74"/>
      <c r="BG915" s="74"/>
      <c r="BH915" s="74"/>
      <c r="BI915" s="74"/>
      <c r="BJ915" s="74"/>
      <c r="BK915" s="74"/>
      <c r="BL915" s="74"/>
      <c r="BM915" s="74"/>
      <c r="BN915" s="74"/>
      <c r="BO915" s="74"/>
      <c r="BP915" s="74"/>
      <c r="BQ915" s="74"/>
      <c r="BR915" s="74"/>
      <c r="BS915" s="74"/>
      <c r="BT915" s="74"/>
      <c r="BU915" s="74"/>
      <c r="BV915" s="74"/>
      <c r="BW915" s="74"/>
      <c r="BX915" s="74"/>
      <c r="BY915" s="74"/>
      <c r="BZ915" s="74"/>
      <c r="CA915" s="74"/>
      <c r="CB915" s="74"/>
      <c r="CC915" s="74"/>
      <c r="CD915" s="74"/>
      <c r="CE915" s="74"/>
      <c r="CF915" s="74"/>
      <c r="CG915" s="74"/>
      <c r="CH915" s="74"/>
      <c r="CI915" s="74"/>
      <c r="CJ915" s="74"/>
      <c r="CK915" s="74"/>
      <c r="CL915" s="74"/>
      <c r="CM915" s="74"/>
      <c r="CN915" s="74"/>
      <c r="CO915" s="74"/>
      <c r="CP915" s="74"/>
      <c r="CQ915" s="74"/>
      <c r="CR915" s="74"/>
      <c r="CS915" s="74"/>
      <c r="CT915" s="74"/>
      <c r="CU915" s="74"/>
      <c r="CV915" s="74"/>
      <c r="CW915" s="74"/>
      <c r="CX915" s="74"/>
      <c r="CY915" s="74"/>
      <c r="CZ915" s="74"/>
      <c r="DA915" s="74"/>
      <c r="DB915" s="74"/>
      <c r="DC915" s="74"/>
      <c r="DD915" s="74"/>
      <c r="DE915" s="74"/>
      <c r="DF915" s="74"/>
      <c r="DG915" s="74"/>
      <c r="DH915" s="74"/>
      <c r="DI915" s="74"/>
      <c r="DJ915" s="74"/>
      <c r="DK915" s="74"/>
      <c r="DL915" s="74"/>
      <c r="DM915" s="74"/>
      <c r="DN915" s="74"/>
      <c r="DO915" s="74"/>
      <c r="DP915" s="74"/>
      <c r="DQ915" s="74"/>
      <c r="DR915" s="74"/>
      <c r="DS915" s="74"/>
      <c r="DT915" s="74"/>
      <c r="DU915" s="74"/>
      <c r="DV915" s="74"/>
      <c r="DW915" s="74"/>
      <c r="DX915" s="74"/>
      <c r="DY915" s="74"/>
      <c r="DZ915" s="74"/>
      <c r="EA915" s="74"/>
      <c r="EB915" s="74"/>
      <c r="EC915" s="74"/>
      <c r="ED915" s="74"/>
      <c r="EE915" s="74"/>
      <c r="EF915" s="74"/>
      <c r="EG915" s="74"/>
      <c r="EH915" s="74"/>
      <c r="EI915" s="74"/>
      <c r="EJ915" s="74"/>
      <c r="EK915" s="74"/>
      <c r="EL915" s="74"/>
      <c r="EM915" s="74"/>
      <c r="EN915" s="74"/>
      <c r="EO915" s="74"/>
      <c r="EP915" s="74"/>
      <c r="EQ915" s="74"/>
      <c r="ER915" s="74"/>
      <c r="ES915" s="74"/>
      <c r="ET915" s="74"/>
      <c r="EU915" s="74"/>
      <c r="EV915" s="74"/>
      <c r="EW915" s="74"/>
      <c r="EX915" s="74"/>
      <c r="EY915" s="74"/>
      <c r="EZ915" s="74"/>
      <c r="FA915" s="74"/>
      <c r="FB915" s="74"/>
      <c r="FC915" s="74"/>
      <c r="FD915" s="74"/>
      <c r="FE915" s="74"/>
      <c r="FF915" s="74"/>
      <c r="FG915" s="74"/>
      <c r="FH915" s="74"/>
      <c r="FI915" s="74"/>
      <c r="FJ915" s="74"/>
      <c r="FK915" s="74"/>
      <c r="FL915" s="74"/>
      <c r="FM915" s="74"/>
      <c r="FN915" s="74"/>
      <c r="FO915" s="74"/>
      <c r="FP915" s="74"/>
      <c r="FQ915" s="74"/>
      <c r="FR915" s="74"/>
      <c r="FS915" s="74"/>
      <c r="FT915" s="74"/>
      <c r="FU915" s="74"/>
      <c r="FV915" s="74"/>
      <c r="FW915" s="74"/>
      <c r="FX915" s="74"/>
      <c r="FY915" s="74"/>
      <c r="FZ915" s="74"/>
      <c r="GA915" s="74"/>
      <c r="GB915" s="74"/>
      <c r="GC915" s="74"/>
    </row>
    <row r="916" spans="4:185">
      <c r="D916" s="74"/>
      <c r="E916" s="74"/>
      <c r="F916" s="74"/>
      <c r="G916" s="74"/>
      <c r="H916" s="74"/>
      <c r="I916" s="74"/>
      <c r="J916" s="74"/>
      <c r="K916" s="74"/>
      <c r="L916" s="74"/>
      <c r="M916" s="74"/>
      <c r="N916" s="74"/>
      <c r="O916" s="74"/>
      <c r="P916" s="74"/>
      <c r="Q916" s="74"/>
      <c r="R916" s="74"/>
      <c r="S916" s="74"/>
      <c r="T916" s="74"/>
      <c r="U916" s="74"/>
      <c r="V916" s="74"/>
      <c r="W916" s="74"/>
      <c r="X916" s="74"/>
      <c r="Y916" s="74"/>
      <c r="Z916" s="74"/>
      <c r="AA916" s="74"/>
      <c r="AB916" s="74"/>
      <c r="AC916" s="74"/>
      <c r="AD916" s="74"/>
      <c r="AE916" s="74"/>
      <c r="AF916" s="74"/>
      <c r="AG916" s="74"/>
      <c r="AH916" s="74"/>
      <c r="AI916" s="74"/>
      <c r="AJ916" s="74"/>
      <c r="AK916" s="74"/>
      <c r="AL916" s="74"/>
      <c r="AM916" s="74"/>
      <c r="AN916" s="74"/>
      <c r="AO916" s="74"/>
      <c r="AP916" s="74"/>
      <c r="AQ916" s="74"/>
      <c r="AR916" s="74"/>
      <c r="AS916" s="74"/>
      <c r="AT916" s="74"/>
      <c r="AU916" s="74"/>
      <c r="AV916" s="74"/>
      <c r="AW916" s="74"/>
      <c r="AX916" s="74"/>
      <c r="AY916" s="74"/>
      <c r="AZ916" s="74"/>
      <c r="BA916" s="74"/>
      <c r="BB916" s="74"/>
      <c r="BC916" s="74"/>
      <c r="BD916" s="74"/>
      <c r="BE916" s="74"/>
      <c r="BF916" s="74"/>
      <c r="BG916" s="74"/>
      <c r="BH916" s="74"/>
      <c r="BI916" s="74"/>
      <c r="BJ916" s="74"/>
      <c r="BK916" s="74"/>
      <c r="BL916" s="74"/>
      <c r="BM916" s="74"/>
      <c r="BN916" s="74"/>
      <c r="BO916" s="74"/>
      <c r="BP916" s="74"/>
      <c r="BQ916" s="74"/>
      <c r="BR916" s="74"/>
      <c r="BS916" s="74"/>
      <c r="BT916" s="74"/>
      <c r="BU916" s="74"/>
      <c r="BV916" s="74"/>
      <c r="BW916" s="74"/>
      <c r="BX916" s="74"/>
      <c r="BY916" s="74"/>
      <c r="BZ916" s="74"/>
      <c r="CA916" s="74"/>
      <c r="CB916" s="74"/>
      <c r="CC916" s="74"/>
      <c r="CD916" s="74"/>
      <c r="CE916" s="74"/>
      <c r="CF916" s="74"/>
      <c r="CG916" s="74"/>
      <c r="CH916" s="74"/>
      <c r="CI916" s="74"/>
      <c r="CJ916" s="74"/>
      <c r="CK916" s="74"/>
      <c r="CL916" s="74"/>
      <c r="CM916" s="74"/>
      <c r="CN916" s="74"/>
      <c r="CO916" s="74"/>
      <c r="CP916" s="74"/>
      <c r="CQ916" s="74"/>
      <c r="CR916" s="74"/>
      <c r="CS916" s="74"/>
      <c r="CT916" s="74"/>
      <c r="CU916" s="74"/>
      <c r="CV916" s="74"/>
      <c r="CW916" s="74"/>
      <c r="CX916" s="74"/>
      <c r="CY916" s="74"/>
      <c r="CZ916" s="74"/>
      <c r="DA916" s="74"/>
      <c r="DB916" s="74"/>
      <c r="DC916" s="74"/>
      <c r="DD916" s="74"/>
      <c r="DE916" s="74"/>
      <c r="DF916" s="74"/>
      <c r="DG916" s="74"/>
      <c r="DH916" s="74"/>
      <c r="DI916" s="74"/>
      <c r="DJ916" s="74"/>
      <c r="DK916" s="74"/>
      <c r="DL916" s="74"/>
      <c r="DM916" s="74"/>
      <c r="DN916" s="74"/>
      <c r="DO916" s="74"/>
      <c r="DP916" s="74"/>
      <c r="DQ916" s="74"/>
      <c r="DR916" s="74"/>
      <c r="DS916" s="74"/>
      <c r="DT916" s="74"/>
      <c r="DU916" s="74"/>
      <c r="DV916" s="74"/>
      <c r="DW916" s="74"/>
      <c r="DX916" s="74"/>
      <c r="DY916" s="74"/>
      <c r="DZ916" s="74"/>
      <c r="EA916" s="74"/>
      <c r="EB916" s="74"/>
      <c r="EC916" s="74"/>
      <c r="ED916" s="74"/>
      <c r="EE916" s="74"/>
      <c r="EF916" s="74"/>
      <c r="EG916" s="74"/>
      <c r="EH916" s="74"/>
      <c r="EI916" s="74"/>
      <c r="EJ916" s="74"/>
      <c r="EK916" s="74"/>
      <c r="EL916" s="74"/>
      <c r="EM916" s="74"/>
      <c r="EN916" s="74"/>
      <c r="EO916" s="74"/>
      <c r="EP916" s="74"/>
      <c r="EQ916" s="74"/>
      <c r="ER916" s="74"/>
      <c r="ES916" s="74"/>
      <c r="ET916" s="74"/>
      <c r="EU916" s="74"/>
      <c r="EV916" s="74"/>
      <c r="EW916" s="74"/>
      <c r="EX916" s="74"/>
      <c r="EY916" s="74"/>
      <c r="EZ916" s="74"/>
      <c r="FA916" s="74"/>
      <c r="FB916" s="74"/>
      <c r="FC916" s="74"/>
      <c r="FD916" s="74"/>
      <c r="FE916" s="74"/>
      <c r="FF916" s="74"/>
      <c r="FG916" s="74"/>
      <c r="FH916" s="74"/>
      <c r="FI916" s="74"/>
      <c r="FJ916" s="74"/>
      <c r="FK916" s="74"/>
      <c r="FL916" s="74"/>
      <c r="FM916" s="74"/>
      <c r="FN916" s="74"/>
      <c r="FO916" s="74"/>
      <c r="FP916" s="74"/>
      <c r="FQ916" s="74"/>
      <c r="FR916" s="74"/>
      <c r="FS916" s="74"/>
      <c r="FT916" s="74"/>
      <c r="FU916" s="74"/>
      <c r="FV916" s="74"/>
      <c r="FW916" s="74"/>
      <c r="FX916" s="74"/>
      <c r="FY916" s="74"/>
      <c r="FZ916" s="74"/>
      <c r="GA916" s="74"/>
      <c r="GB916" s="74"/>
      <c r="GC916" s="74"/>
    </row>
    <row r="917" spans="4:185">
      <c r="D917" s="74"/>
      <c r="E917" s="74"/>
      <c r="F917" s="74"/>
      <c r="G917" s="74"/>
      <c r="H917" s="74"/>
      <c r="I917" s="74"/>
      <c r="J917" s="74"/>
      <c r="K917" s="74"/>
      <c r="L917" s="74"/>
      <c r="M917" s="74"/>
      <c r="N917" s="74"/>
      <c r="O917" s="74"/>
      <c r="P917" s="74"/>
      <c r="Q917" s="74"/>
      <c r="R917" s="74"/>
      <c r="S917" s="74"/>
      <c r="T917" s="74"/>
      <c r="U917" s="74"/>
      <c r="V917" s="74"/>
      <c r="W917" s="74"/>
      <c r="X917" s="74"/>
      <c r="Y917" s="74"/>
      <c r="Z917" s="74"/>
      <c r="AA917" s="74"/>
      <c r="AB917" s="74"/>
      <c r="AC917" s="74"/>
      <c r="AD917" s="74"/>
      <c r="AE917" s="74"/>
      <c r="AF917" s="74"/>
      <c r="AG917" s="74"/>
      <c r="AH917" s="74"/>
      <c r="AI917" s="74"/>
      <c r="AJ917" s="74"/>
      <c r="AK917" s="74"/>
      <c r="AL917" s="74"/>
      <c r="AM917" s="74"/>
      <c r="AN917" s="74"/>
      <c r="AO917" s="74"/>
      <c r="AP917" s="74"/>
      <c r="AQ917" s="74"/>
      <c r="AR917" s="74"/>
      <c r="AS917" s="74"/>
      <c r="AT917" s="74"/>
      <c r="AU917" s="74"/>
      <c r="AV917" s="74"/>
      <c r="AW917" s="74"/>
      <c r="AX917" s="74"/>
      <c r="AY917" s="74"/>
      <c r="AZ917" s="74"/>
      <c r="BA917" s="74"/>
      <c r="BB917" s="74"/>
      <c r="BC917" s="74"/>
      <c r="BD917" s="74"/>
      <c r="BE917" s="74"/>
      <c r="BF917" s="74"/>
      <c r="BG917" s="74"/>
      <c r="BH917" s="74"/>
      <c r="BI917" s="74"/>
      <c r="BJ917" s="74"/>
      <c r="BK917" s="74"/>
      <c r="BL917" s="74"/>
      <c r="BM917" s="74"/>
      <c r="BN917" s="74"/>
      <c r="BO917" s="74"/>
      <c r="BP917" s="74"/>
      <c r="BQ917" s="74"/>
      <c r="BR917" s="74"/>
      <c r="BS917" s="74"/>
      <c r="BT917" s="74"/>
      <c r="BU917" s="74"/>
      <c r="BV917" s="74"/>
      <c r="BW917" s="74"/>
      <c r="BX917" s="74"/>
      <c r="BY917" s="74"/>
      <c r="BZ917" s="74"/>
      <c r="CA917" s="74"/>
      <c r="CB917" s="74"/>
      <c r="CC917" s="74"/>
      <c r="CD917" s="74"/>
      <c r="CE917" s="74"/>
      <c r="CF917" s="74"/>
      <c r="CG917" s="74"/>
      <c r="CH917" s="74"/>
      <c r="CI917" s="74"/>
      <c r="CJ917" s="74"/>
      <c r="CK917" s="74"/>
      <c r="CL917" s="74"/>
      <c r="CM917" s="74"/>
      <c r="CN917" s="74"/>
      <c r="CO917" s="74"/>
      <c r="CP917" s="74"/>
      <c r="CQ917" s="74"/>
      <c r="CR917" s="74"/>
      <c r="CS917" s="74"/>
      <c r="CT917" s="74"/>
      <c r="CU917" s="74"/>
      <c r="CV917" s="74"/>
      <c r="CW917" s="74"/>
      <c r="CX917" s="74"/>
      <c r="CY917" s="74"/>
      <c r="CZ917" s="74"/>
      <c r="DA917" s="74"/>
      <c r="DB917" s="74"/>
      <c r="DC917" s="74"/>
      <c r="DD917" s="74"/>
      <c r="DE917" s="74"/>
      <c r="DF917" s="74"/>
      <c r="DG917" s="74"/>
      <c r="DH917" s="74"/>
      <c r="DI917" s="74"/>
      <c r="DJ917" s="74"/>
      <c r="DK917" s="74"/>
      <c r="DL917" s="74"/>
      <c r="DM917" s="74"/>
      <c r="DN917" s="74"/>
      <c r="DO917" s="74"/>
      <c r="DP917" s="74"/>
      <c r="DQ917" s="74"/>
      <c r="DR917" s="74"/>
      <c r="DS917" s="74"/>
      <c r="DT917" s="74"/>
      <c r="DU917" s="74"/>
      <c r="DV917" s="74"/>
      <c r="DW917" s="74"/>
      <c r="DX917" s="74"/>
      <c r="DY917" s="74"/>
      <c r="DZ917" s="74"/>
      <c r="EA917" s="74"/>
      <c r="EB917" s="74"/>
      <c r="EC917" s="74"/>
      <c r="ED917" s="74"/>
      <c r="EE917" s="74"/>
      <c r="EF917" s="74"/>
      <c r="EG917" s="74"/>
      <c r="EH917" s="74"/>
      <c r="EI917" s="74"/>
      <c r="EJ917" s="74"/>
      <c r="EK917" s="74"/>
      <c r="EL917" s="74"/>
      <c r="EM917" s="74"/>
      <c r="EN917" s="74"/>
      <c r="EO917" s="74"/>
      <c r="EP917" s="74"/>
      <c r="EQ917" s="74"/>
      <c r="ER917" s="74"/>
      <c r="ES917" s="74"/>
      <c r="ET917" s="74"/>
      <c r="EU917" s="74"/>
      <c r="EV917" s="74"/>
      <c r="EW917" s="74"/>
      <c r="EX917" s="74"/>
      <c r="EY917" s="74"/>
      <c r="EZ917" s="74"/>
      <c r="FA917" s="74"/>
      <c r="FB917" s="74"/>
      <c r="FC917" s="74"/>
      <c r="FD917" s="74"/>
      <c r="FE917" s="74"/>
      <c r="FF917" s="74"/>
      <c r="FG917" s="74"/>
      <c r="FH917" s="74"/>
      <c r="FI917" s="74"/>
      <c r="FJ917" s="74"/>
      <c r="FK917" s="74"/>
      <c r="FL917" s="74"/>
      <c r="FM917" s="74"/>
      <c r="FN917" s="74"/>
      <c r="FO917" s="74"/>
      <c r="FP917" s="74"/>
      <c r="FQ917" s="74"/>
      <c r="FR917" s="74"/>
      <c r="FS917" s="74"/>
      <c r="FT917" s="74"/>
      <c r="FU917" s="74"/>
      <c r="FV917" s="74"/>
      <c r="FW917" s="74"/>
      <c r="FX917" s="74"/>
      <c r="FY917" s="74"/>
      <c r="FZ917" s="74"/>
      <c r="GA917" s="74"/>
      <c r="GB917" s="74"/>
      <c r="GC917" s="74"/>
    </row>
    <row r="918" spans="4:185">
      <c r="D918" s="74"/>
      <c r="E918" s="74"/>
      <c r="F918" s="74"/>
      <c r="G918" s="74"/>
      <c r="H918" s="74"/>
      <c r="I918" s="74"/>
      <c r="J918" s="74"/>
      <c r="K918" s="74"/>
      <c r="L918" s="74"/>
      <c r="M918" s="74"/>
      <c r="N918" s="74"/>
      <c r="O918" s="74"/>
      <c r="P918" s="74"/>
      <c r="Q918" s="74"/>
      <c r="R918" s="74"/>
      <c r="S918" s="74"/>
      <c r="T918" s="74"/>
      <c r="U918" s="74"/>
      <c r="V918" s="74"/>
      <c r="W918" s="74"/>
      <c r="X918" s="74"/>
      <c r="Y918" s="74"/>
      <c r="Z918" s="74"/>
      <c r="AA918" s="74"/>
      <c r="AB918" s="74"/>
      <c r="AC918" s="74"/>
      <c r="AD918" s="74"/>
      <c r="AE918" s="74"/>
      <c r="AF918" s="74"/>
      <c r="AG918" s="74"/>
      <c r="AH918" s="74"/>
      <c r="AI918" s="74"/>
      <c r="AJ918" s="74"/>
      <c r="AK918" s="74"/>
      <c r="AL918" s="74"/>
      <c r="AM918" s="74"/>
      <c r="AN918" s="74"/>
      <c r="AO918" s="74"/>
      <c r="AP918" s="74"/>
      <c r="AQ918" s="74"/>
      <c r="AR918" s="74"/>
      <c r="AS918" s="74"/>
      <c r="AT918" s="74"/>
      <c r="AU918" s="74"/>
      <c r="AV918" s="74"/>
      <c r="AW918" s="74"/>
      <c r="AX918" s="74"/>
      <c r="AY918" s="74"/>
      <c r="AZ918" s="74"/>
      <c r="BA918" s="74"/>
      <c r="BB918" s="74"/>
      <c r="BC918" s="74"/>
      <c r="BD918" s="74"/>
      <c r="BE918" s="74"/>
      <c r="BF918" s="74"/>
      <c r="BG918" s="74"/>
      <c r="BH918" s="74"/>
      <c r="BI918" s="74"/>
      <c r="BJ918" s="74"/>
      <c r="BK918" s="74"/>
      <c r="BL918" s="74"/>
      <c r="BM918" s="74"/>
      <c r="BN918" s="74"/>
      <c r="BO918" s="74"/>
      <c r="BP918" s="74"/>
      <c r="BQ918" s="74"/>
      <c r="BR918" s="74"/>
      <c r="BS918" s="74"/>
      <c r="BT918" s="74"/>
      <c r="BU918" s="74"/>
      <c r="BV918" s="74"/>
      <c r="BW918" s="74"/>
      <c r="BX918" s="74"/>
      <c r="BY918" s="74"/>
      <c r="BZ918" s="74"/>
      <c r="CA918" s="74"/>
      <c r="CB918" s="74"/>
      <c r="CC918" s="74"/>
      <c r="CD918" s="74"/>
      <c r="CE918" s="74"/>
      <c r="CF918" s="74"/>
      <c r="CG918" s="74"/>
      <c r="CH918" s="74"/>
      <c r="CI918" s="74"/>
      <c r="CJ918" s="74"/>
      <c r="CK918" s="74"/>
      <c r="CL918" s="74"/>
      <c r="CM918" s="74"/>
      <c r="CN918" s="74"/>
      <c r="CO918" s="74"/>
      <c r="CP918" s="74"/>
      <c r="CQ918" s="74"/>
      <c r="CR918" s="74"/>
      <c r="CS918" s="74"/>
      <c r="CT918" s="74"/>
      <c r="CU918" s="74"/>
      <c r="CV918" s="74"/>
      <c r="CW918" s="74"/>
      <c r="CX918" s="74"/>
      <c r="CY918" s="74"/>
      <c r="CZ918" s="74"/>
      <c r="DA918" s="74"/>
      <c r="DB918" s="74"/>
      <c r="DC918" s="74"/>
      <c r="DD918" s="74"/>
      <c r="DE918" s="74"/>
      <c r="DF918" s="74"/>
      <c r="DG918" s="74"/>
      <c r="DH918" s="74"/>
      <c r="DI918" s="74"/>
      <c r="DJ918" s="74"/>
      <c r="DK918" s="74"/>
      <c r="DL918" s="74"/>
      <c r="DM918" s="74"/>
      <c r="DN918" s="74"/>
      <c r="DO918" s="74"/>
      <c r="DP918" s="74"/>
      <c r="DQ918" s="74"/>
      <c r="DR918" s="74"/>
      <c r="DS918" s="74"/>
      <c r="DT918" s="74"/>
      <c r="DU918" s="74"/>
      <c r="DV918" s="74"/>
      <c r="DW918" s="74"/>
      <c r="DX918" s="74"/>
      <c r="DY918" s="74"/>
      <c r="DZ918" s="74"/>
      <c r="EA918" s="74"/>
      <c r="EB918" s="74"/>
      <c r="EC918" s="74"/>
      <c r="ED918" s="74"/>
      <c r="EE918" s="74"/>
      <c r="EF918" s="74"/>
      <c r="EG918" s="74"/>
      <c r="EH918" s="74"/>
      <c r="EI918" s="74"/>
      <c r="EJ918" s="74"/>
      <c r="EK918" s="74"/>
      <c r="EL918" s="74"/>
      <c r="EM918" s="74"/>
      <c r="EN918" s="74"/>
      <c r="EO918" s="74"/>
      <c r="EP918" s="74"/>
      <c r="EQ918" s="74"/>
      <c r="ER918" s="74"/>
      <c r="ES918" s="74"/>
      <c r="ET918" s="74"/>
      <c r="EU918" s="74"/>
      <c r="EV918" s="74"/>
      <c r="EW918" s="74"/>
      <c r="EX918" s="74"/>
      <c r="EY918" s="74"/>
      <c r="EZ918" s="74"/>
      <c r="FA918" s="74"/>
      <c r="FB918" s="74"/>
      <c r="FC918" s="74"/>
      <c r="FD918" s="74"/>
      <c r="FE918" s="74"/>
      <c r="FF918" s="74"/>
      <c r="FG918" s="74"/>
      <c r="FH918" s="74"/>
      <c r="FI918" s="74"/>
      <c r="FJ918" s="74"/>
      <c r="FK918" s="74"/>
      <c r="FL918" s="74"/>
      <c r="FM918" s="74"/>
      <c r="FN918" s="74"/>
      <c r="FO918" s="74"/>
      <c r="FP918" s="74"/>
      <c r="FQ918" s="74"/>
      <c r="FR918" s="74"/>
      <c r="FS918" s="74"/>
      <c r="FT918" s="74"/>
      <c r="FU918" s="74"/>
      <c r="FV918" s="74"/>
      <c r="FW918" s="74"/>
      <c r="FX918" s="74"/>
      <c r="FY918" s="74"/>
      <c r="FZ918" s="74"/>
      <c r="GA918" s="74"/>
      <c r="GB918" s="74"/>
      <c r="GC918" s="74"/>
    </row>
    <row r="919" spans="4:185">
      <c r="D919" s="74"/>
      <c r="E919" s="74"/>
      <c r="F919" s="74"/>
      <c r="G919" s="74"/>
      <c r="H919" s="74"/>
      <c r="I919" s="74"/>
      <c r="J919" s="74"/>
      <c r="K919" s="74"/>
      <c r="L919" s="74"/>
      <c r="M919" s="74"/>
      <c r="N919" s="74"/>
      <c r="O919" s="74"/>
      <c r="P919" s="74"/>
      <c r="Q919" s="74"/>
      <c r="R919" s="74"/>
      <c r="S919" s="74"/>
      <c r="T919" s="74"/>
      <c r="U919" s="74"/>
      <c r="V919" s="74"/>
      <c r="W919" s="74"/>
      <c r="X919" s="74"/>
      <c r="Y919" s="74"/>
      <c r="Z919" s="74"/>
      <c r="AA919" s="74"/>
      <c r="AB919" s="74"/>
      <c r="AC919" s="74"/>
      <c r="AD919" s="74"/>
      <c r="AE919" s="74"/>
      <c r="AF919" s="74"/>
      <c r="AG919" s="74"/>
      <c r="AH919" s="74"/>
      <c r="AI919" s="74"/>
      <c r="AJ919" s="74"/>
      <c r="AK919" s="74"/>
      <c r="AL919" s="74"/>
      <c r="AM919" s="74"/>
      <c r="AN919" s="74"/>
      <c r="AO919" s="74"/>
      <c r="AP919" s="74"/>
      <c r="AQ919" s="74"/>
      <c r="AR919" s="74"/>
      <c r="AS919" s="74"/>
      <c r="AT919" s="74"/>
      <c r="AU919" s="74"/>
      <c r="AV919" s="74"/>
      <c r="AW919" s="74"/>
      <c r="AX919" s="74"/>
      <c r="AY919" s="74"/>
      <c r="AZ919" s="74"/>
      <c r="BA919" s="74"/>
      <c r="BB919" s="74"/>
      <c r="BC919" s="74"/>
      <c r="BD919" s="74"/>
      <c r="BE919" s="74"/>
      <c r="BF919" s="74"/>
      <c r="BG919" s="74"/>
      <c r="BH919" s="74"/>
      <c r="BI919" s="74"/>
      <c r="BJ919" s="74"/>
      <c r="BK919" s="74"/>
      <c r="BL919" s="74"/>
      <c r="BM919" s="74"/>
      <c r="BN919" s="74"/>
      <c r="BO919" s="74"/>
      <c r="BP919" s="74"/>
      <c r="BQ919" s="74"/>
      <c r="BR919" s="74"/>
      <c r="BS919" s="74"/>
      <c r="BT919" s="74"/>
      <c r="BU919" s="74"/>
      <c r="BV919" s="74"/>
      <c r="BW919" s="74"/>
      <c r="BX919" s="74"/>
      <c r="BY919" s="74"/>
      <c r="BZ919" s="74"/>
      <c r="CA919" s="74"/>
      <c r="CB919" s="74"/>
      <c r="CC919" s="74"/>
      <c r="CD919" s="74"/>
      <c r="CE919" s="74"/>
      <c r="CF919" s="74"/>
      <c r="CG919" s="74"/>
      <c r="CH919" s="74"/>
      <c r="CI919" s="74"/>
      <c r="CJ919" s="74"/>
      <c r="CK919" s="74"/>
      <c r="CL919" s="74"/>
      <c r="CM919" s="74"/>
      <c r="CN919" s="74"/>
      <c r="CO919" s="74"/>
      <c r="CP919" s="74"/>
      <c r="CQ919" s="74"/>
      <c r="CR919" s="74"/>
      <c r="CS919" s="74"/>
      <c r="CT919" s="74"/>
      <c r="CU919" s="74"/>
      <c r="CV919" s="74"/>
      <c r="CW919" s="74"/>
      <c r="CX919" s="74"/>
      <c r="CY919" s="74"/>
      <c r="CZ919" s="74"/>
      <c r="DA919" s="74"/>
      <c r="DB919" s="74"/>
      <c r="DC919" s="74"/>
      <c r="DD919" s="74"/>
      <c r="DE919" s="74"/>
      <c r="DF919" s="74"/>
      <c r="DG919" s="74"/>
      <c r="DH919" s="74"/>
      <c r="DI919" s="74"/>
      <c r="DJ919" s="74"/>
      <c r="DK919" s="74"/>
      <c r="DL919" s="74"/>
      <c r="DM919" s="74"/>
      <c r="DN919" s="74"/>
      <c r="DO919" s="74"/>
      <c r="DP919" s="74"/>
      <c r="DQ919" s="74"/>
      <c r="DR919" s="74"/>
      <c r="DS919" s="74"/>
      <c r="DT919" s="74"/>
      <c r="DU919" s="74"/>
      <c r="DV919" s="74"/>
      <c r="DW919" s="74"/>
      <c r="DX919" s="74"/>
      <c r="DY919" s="74"/>
      <c r="DZ919" s="74"/>
      <c r="EA919" s="74"/>
      <c r="EB919" s="74"/>
      <c r="EC919" s="74"/>
      <c r="ED919" s="74"/>
      <c r="EE919" s="74"/>
      <c r="EF919" s="74"/>
      <c r="EG919" s="74"/>
      <c r="EH919" s="74"/>
      <c r="EI919" s="74"/>
      <c r="EJ919" s="74"/>
      <c r="EK919" s="74"/>
      <c r="EL919" s="74"/>
      <c r="EM919" s="74"/>
      <c r="EN919" s="74"/>
      <c r="EO919" s="74"/>
      <c r="EP919" s="74"/>
      <c r="EQ919" s="74"/>
      <c r="ER919" s="74"/>
      <c r="ES919" s="74"/>
      <c r="ET919" s="74"/>
      <c r="EU919" s="74"/>
      <c r="EV919" s="74"/>
      <c r="EW919" s="74"/>
      <c r="EX919" s="74"/>
      <c r="EY919" s="74"/>
      <c r="EZ919" s="74"/>
      <c r="FA919" s="74"/>
      <c r="FB919" s="74"/>
      <c r="FC919" s="74"/>
      <c r="FD919" s="74"/>
      <c r="FE919" s="74"/>
      <c r="FF919" s="74"/>
      <c r="FG919" s="74"/>
      <c r="FH919" s="74"/>
      <c r="FI919" s="74"/>
      <c r="FJ919" s="74"/>
      <c r="FK919" s="74"/>
      <c r="FL919" s="74"/>
      <c r="FM919" s="74"/>
      <c r="FN919" s="74"/>
      <c r="FO919" s="74"/>
      <c r="FP919" s="74"/>
      <c r="FQ919" s="74"/>
      <c r="FR919" s="74"/>
      <c r="FS919" s="74"/>
      <c r="FT919" s="74"/>
      <c r="FU919" s="74"/>
      <c r="FV919" s="74"/>
      <c r="FW919" s="74"/>
      <c r="FX919" s="74"/>
      <c r="FY919" s="74"/>
      <c r="FZ919" s="74"/>
      <c r="GA919" s="74"/>
      <c r="GB919" s="74"/>
      <c r="GC919" s="74"/>
    </row>
    <row r="920" spans="4:185">
      <c r="D920" s="74"/>
      <c r="E920" s="74"/>
      <c r="F920" s="74"/>
      <c r="G920" s="74"/>
      <c r="H920" s="74"/>
      <c r="I920" s="74"/>
      <c r="J920" s="74"/>
      <c r="K920" s="74"/>
      <c r="L920" s="74"/>
      <c r="M920" s="74"/>
      <c r="N920" s="74"/>
      <c r="O920" s="74"/>
      <c r="P920" s="74"/>
      <c r="Q920" s="74"/>
      <c r="R920" s="74"/>
      <c r="S920" s="74"/>
      <c r="T920" s="74"/>
      <c r="U920" s="74"/>
      <c r="V920" s="74"/>
      <c r="W920" s="74"/>
      <c r="X920" s="74"/>
      <c r="Y920" s="74"/>
      <c r="Z920" s="74"/>
      <c r="AA920" s="74"/>
      <c r="AB920" s="74"/>
      <c r="AC920" s="74"/>
      <c r="AD920" s="74"/>
      <c r="AE920" s="74"/>
      <c r="AF920" s="74"/>
      <c r="AG920" s="74"/>
      <c r="AH920" s="74"/>
      <c r="AI920" s="74"/>
      <c r="AJ920" s="74"/>
      <c r="AK920" s="74"/>
      <c r="AL920" s="74"/>
      <c r="AM920" s="74"/>
      <c r="AN920" s="74"/>
      <c r="AO920" s="74"/>
      <c r="AP920" s="74"/>
      <c r="AQ920" s="74"/>
      <c r="AR920" s="74"/>
      <c r="AS920" s="74"/>
      <c r="AT920" s="74"/>
      <c r="AU920" s="74"/>
      <c r="AV920" s="74"/>
      <c r="AW920" s="74"/>
      <c r="AX920" s="74"/>
      <c r="AY920" s="74"/>
      <c r="AZ920" s="74"/>
      <c r="BA920" s="74"/>
      <c r="BB920" s="74"/>
      <c r="BC920" s="74"/>
      <c r="BD920" s="74"/>
      <c r="BE920" s="74"/>
      <c r="BF920" s="74"/>
      <c r="BG920" s="74"/>
      <c r="BH920" s="74"/>
      <c r="BI920" s="74"/>
      <c r="BJ920" s="74"/>
      <c r="BK920" s="74"/>
      <c r="BL920" s="74"/>
      <c r="BM920" s="74"/>
      <c r="BN920" s="74"/>
      <c r="BO920" s="74"/>
      <c r="BP920" s="74"/>
      <c r="BQ920" s="74"/>
      <c r="BR920" s="74"/>
      <c r="BS920" s="74"/>
      <c r="BT920" s="74"/>
      <c r="BU920" s="74"/>
      <c r="BV920" s="74"/>
      <c r="BW920" s="74"/>
      <c r="BX920" s="74"/>
      <c r="BY920" s="74"/>
      <c r="BZ920" s="74"/>
      <c r="CA920" s="74"/>
      <c r="CB920" s="74"/>
      <c r="CC920" s="74"/>
      <c r="CD920" s="74"/>
      <c r="CE920" s="74"/>
      <c r="CF920" s="74"/>
      <c r="CG920" s="74"/>
      <c r="CH920" s="74"/>
      <c r="CI920" s="74"/>
      <c r="CJ920" s="74"/>
      <c r="CK920" s="74"/>
      <c r="CL920" s="74"/>
      <c r="CM920" s="74"/>
      <c r="CN920" s="74"/>
      <c r="CO920" s="74"/>
      <c r="CP920" s="74"/>
      <c r="CQ920" s="74"/>
      <c r="CR920" s="74"/>
      <c r="CS920" s="74"/>
      <c r="CT920" s="74"/>
      <c r="CU920" s="74"/>
      <c r="CV920" s="74"/>
      <c r="CW920" s="74"/>
      <c r="CX920" s="74"/>
      <c r="CY920" s="74"/>
      <c r="CZ920" s="74"/>
      <c r="DA920" s="74"/>
      <c r="DB920" s="74"/>
      <c r="DC920" s="74"/>
      <c r="DD920" s="74"/>
      <c r="DE920" s="74"/>
      <c r="DF920" s="74"/>
      <c r="DG920" s="74"/>
      <c r="DH920" s="74"/>
      <c r="DI920" s="74"/>
      <c r="DJ920" s="74"/>
      <c r="DK920" s="74"/>
      <c r="DL920" s="74"/>
      <c r="DM920" s="74"/>
      <c r="DN920" s="74"/>
      <c r="DO920" s="74"/>
      <c r="DP920" s="74"/>
      <c r="DQ920" s="74"/>
      <c r="DR920" s="74"/>
      <c r="DS920" s="74"/>
      <c r="DT920" s="74"/>
      <c r="DU920" s="74"/>
      <c r="DV920" s="74"/>
      <c r="DW920" s="74"/>
      <c r="DX920" s="74"/>
      <c r="DY920" s="74"/>
      <c r="DZ920" s="74"/>
      <c r="EA920" s="74"/>
      <c r="EB920" s="74"/>
      <c r="EC920" s="74"/>
      <c r="ED920" s="74"/>
      <c r="EE920" s="74"/>
      <c r="EF920" s="74"/>
      <c r="EG920" s="74"/>
      <c r="EH920" s="74"/>
      <c r="EI920" s="74"/>
      <c r="EJ920" s="74"/>
      <c r="EK920" s="74"/>
      <c r="EL920" s="74"/>
      <c r="EM920" s="74"/>
      <c r="EN920" s="74"/>
      <c r="EO920" s="74"/>
      <c r="EP920" s="74"/>
      <c r="EQ920" s="74"/>
      <c r="ER920" s="74"/>
      <c r="ES920" s="74"/>
      <c r="ET920" s="74"/>
      <c r="EU920" s="74"/>
      <c r="EV920" s="74"/>
      <c r="EW920" s="74"/>
      <c r="EX920" s="74"/>
      <c r="EY920" s="74"/>
      <c r="EZ920" s="74"/>
      <c r="FA920" s="74"/>
      <c r="FB920" s="74"/>
      <c r="FC920" s="74"/>
      <c r="FD920" s="74"/>
      <c r="FE920" s="74"/>
      <c r="FF920" s="74"/>
      <c r="FG920" s="74"/>
      <c r="FH920" s="74"/>
      <c r="FI920" s="74"/>
      <c r="FJ920" s="74"/>
      <c r="FK920" s="74"/>
      <c r="FL920" s="74"/>
      <c r="FM920" s="74"/>
      <c r="FN920" s="74"/>
      <c r="FO920" s="74"/>
      <c r="FP920" s="74"/>
      <c r="FQ920" s="74"/>
      <c r="FR920" s="74"/>
      <c r="FS920" s="74"/>
      <c r="FT920" s="74"/>
      <c r="FU920" s="74"/>
      <c r="FV920" s="74"/>
      <c r="FW920" s="74"/>
      <c r="FX920" s="74"/>
      <c r="FY920" s="74"/>
      <c r="FZ920" s="74"/>
      <c r="GA920" s="74"/>
      <c r="GB920" s="74"/>
      <c r="GC920" s="74"/>
    </row>
    <row r="921" spans="4:185">
      <c r="D921" s="74"/>
      <c r="E921" s="74"/>
      <c r="F921" s="74"/>
      <c r="G921" s="74"/>
      <c r="H921" s="74"/>
      <c r="I921" s="74"/>
      <c r="J921" s="74"/>
      <c r="K921" s="74"/>
      <c r="L921" s="74"/>
      <c r="M921" s="74"/>
      <c r="N921" s="74"/>
      <c r="O921" s="74"/>
      <c r="P921" s="74"/>
      <c r="Q921" s="74"/>
      <c r="R921" s="74"/>
      <c r="S921" s="74"/>
      <c r="T921" s="74"/>
      <c r="U921" s="74"/>
      <c r="V921" s="74"/>
      <c r="W921" s="74"/>
      <c r="X921" s="74"/>
      <c r="Y921" s="74"/>
      <c r="Z921" s="74"/>
      <c r="AA921" s="74"/>
      <c r="AB921" s="74"/>
      <c r="AC921" s="74"/>
      <c r="AD921" s="74"/>
      <c r="AE921" s="74"/>
      <c r="AF921" s="74"/>
      <c r="AG921" s="74"/>
      <c r="AH921" s="74"/>
      <c r="AI921" s="74"/>
      <c r="AJ921" s="74"/>
      <c r="AK921" s="74"/>
      <c r="AL921" s="74"/>
      <c r="AM921" s="74"/>
      <c r="AN921" s="74"/>
      <c r="AO921" s="74"/>
      <c r="AP921" s="74"/>
      <c r="AQ921" s="74"/>
      <c r="AR921" s="74"/>
      <c r="AS921" s="74"/>
      <c r="AT921" s="74"/>
      <c r="AU921" s="74"/>
      <c r="AV921" s="74"/>
      <c r="AW921" s="74"/>
      <c r="AX921" s="74"/>
      <c r="AY921" s="74"/>
      <c r="AZ921" s="74"/>
      <c r="BA921" s="74"/>
      <c r="BB921" s="74"/>
      <c r="BC921" s="74"/>
      <c r="BD921" s="74"/>
      <c r="BE921" s="74"/>
      <c r="BF921" s="74"/>
      <c r="BG921" s="74"/>
      <c r="BH921" s="74"/>
      <c r="BI921" s="74"/>
      <c r="BJ921" s="74"/>
      <c r="BK921" s="74"/>
      <c r="BL921" s="74"/>
      <c r="BM921" s="74"/>
      <c r="BN921" s="74"/>
      <c r="BO921" s="74"/>
      <c r="BP921" s="74"/>
      <c r="BQ921" s="74"/>
      <c r="BR921" s="74"/>
      <c r="BS921" s="74"/>
      <c r="BT921" s="74"/>
      <c r="BU921" s="74"/>
      <c r="BV921" s="74"/>
      <c r="BW921" s="74"/>
      <c r="BX921" s="74"/>
      <c r="BY921" s="74"/>
      <c r="BZ921" s="74"/>
      <c r="CA921" s="74"/>
      <c r="CB921" s="74"/>
      <c r="CC921" s="74"/>
      <c r="CD921" s="74"/>
      <c r="CE921" s="74"/>
      <c r="CF921" s="74"/>
      <c r="CG921" s="74"/>
      <c r="CH921" s="74"/>
      <c r="CI921" s="74"/>
      <c r="CJ921" s="74"/>
      <c r="CK921" s="74"/>
      <c r="CL921" s="74"/>
      <c r="CM921" s="74"/>
      <c r="CN921" s="74"/>
      <c r="CO921" s="74"/>
      <c r="CP921" s="74"/>
      <c r="CQ921" s="74"/>
      <c r="CR921" s="74"/>
      <c r="CS921" s="74"/>
      <c r="CT921" s="74"/>
      <c r="CU921" s="74"/>
      <c r="CV921" s="74"/>
      <c r="CW921" s="74"/>
      <c r="CX921" s="74"/>
      <c r="CY921" s="74"/>
      <c r="CZ921" s="74"/>
      <c r="DA921" s="74"/>
      <c r="DB921" s="74"/>
      <c r="DC921" s="74"/>
      <c r="DD921" s="74"/>
      <c r="DE921" s="74"/>
      <c r="DF921" s="74"/>
      <c r="DG921" s="74"/>
      <c r="DH921" s="74"/>
      <c r="DI921" s="74"/>
      <c r="DJ921" s="74"/>
      <c r="DK921" s="74"/>
      <c r="DL921" s="74"/>
      <c r="DM921" s="74"/>
      <c r="DN921" s="74"/>
      <c r="DO921" s="74"/>
      <c r="DP921" s="74"/>
      <c r="DQ921" s="74"/>
      <c r="DR921" s="74"/>
      <c r="DS921" s="74"/>
      <c r="DT921" s="74"/>
      <c r="DU921" s="74"/>
      <c r="DV921" s="74"/>
      <c r="DW921" s="74"/>
      <c r="DX921" s="74"/>
      <c r="DY921" s="74"/>
      <c r="DZ921" s="74"/>
      <c r="EA921" s="74"/>
      <c r="EB921" s="74"/>
      <c r="EC921" s="74"/>
      <c r="ED921" s="74"/>
      <c r="EE921" s="74"/>
      <c r="EF921" s="74"/>
      <c r="EG921" s="74"/>
      <c r="EH921" s="74"/>
      <c r="EI921" s="74"/>
      <c r="EJ921" s="74"/>
      <c r="EK921" s="74"/>
      <c r="EL921" s="74"/>
      <c r="EM921" s="74"/>
      <c r="EN921" s="74"/>
      <c r="EO921" s="74"/>
      <c r="EP921" s="74"/>
      <c r="EQ921" s="74"/>
      <c r="ER921" s="74"/>
      <c r="ES921" s="74"/>
      <c r="ET921" s="74"/>
      <c r="EU921" s="74"/>
      <c r="EV921" s="74"/>
      <c r="EW921" s="74"/>
      <c r="EX921" s="74"/>
      <c r="EY921" s="74"/>
      <c r="EZ921" s="74"/>
      <c r="FA921" s="74"/>
      <c r="FB921" s="74"/>
      <c r="FC921" s="74"/>
      <c r="FD921" s="74"/>
      <c r="FE921" s="74"/>
      <c r="FF921" s="74"/>
      <c r="FG921" s="74"/>
      <c r="FH921" s="74"/>
      <c r="FI921" s="74"/>
      <c r="FJ921" s="74"/>
      <c r="FK921" s="74"/>
      <c r="FL921" s="74"/>
      <c r="FM921" s="74"/>
      <c r="FN921" s="74"/>
      <c r="FO921" s="74"/>
      <c r="FP921" s="74"/>
      <c r="FQ921" s="74"/>
      <c r="FR921" s="74"/>
      <c r="FS921" s="74"/>
      <c r="FT921" s="74"/>
      <c r="FU921" s="74"/>
      <c r="FV921" s="74"/>
      <c r="FW921" s="74"/>
      <c r="FX921" s="74"/>
      <c r="FY921" s="74"/>
      <c r="FZ921" s="74"/>
      <c r="GA921" s="74"/>
      <c r="GB921" s="74"/>
      <c r="GC921" s="74"/>
    </row>
    <row r="922" spans="4:185">
      <c r="D922" s="74"/>
      <c r="E922" s="74"/>
      <c r="F922" s="74"/>
      <c r="G922" s="74"/>
      <c r="H922" s="74"/>
      <c r="I922" s="74"/>
      <c r="J922" s="74"/>
      <c r="K922" s="74"/>
      <c r="L922" s="74"/>
      <c r="M922" s="74"/>
      <c r="N922" s="74"/>
      <c r="O922" s="74"/>
      <c r="P922" s="74"/>
      <c r="Q922" s="74"/>
      <c r="R922" s="74"/>
      <c r="S922" s="74"/>
      <c r="T922" s="74"/>
      <c r="U922" s="74"/>
      <c r="V922" s="74"/>
      <c r="W922" s="74"/>
      <c r="X922" s="74"/>
      <c r="Y922" s="74"/>
      <c r="Z922" s="74"/>
      <c r="AA922" s="74"/>
      <c r="AB922" s="74"/>
      <c r="AC922" s="74"/>
      <c r="AD922" s="74"/>
      <c r="AE922" s="74"/>
      <c r="AF922" s="74"/>
      <c r="AG922" s="74"/>
      <c r="AH922" s="74"/>
      <c r="AI922" s="74"/>
      <c r="AJ922" s="74"/>
      <c r="AK922" s="74"/>
      <c r="AL922" s="74"/>
      <c r="AM922" s="74"/>
      <c r="AN922" s="74"/>
      <c r="AO922" s="74"/>
      <c r="AP922" s="74"/>
      <c r="AQ922" s="74"/>
      <c r="AR922" s="74"/>
      <c r="AS922" s="74"/>
      <c r="AT922" s="74"/>
      <c r="AU922" s="74"/>
      <c r="AV922" s="74"/>
      <c r="AW922" s="74"/>
      <c r="AX922" s="74"/>
      <c r="AY922" s="74"/>
      <c r="AZ922" s="74"/>
      <c r="BA922" s="74"/>
      <c r="BB922" s="74"/>
      <c r="BC922" s="74"/>
      <c r="BD922" s="74"/>
      <c r="BE922" s="74"/>
      <c r="BF922" s="74"/>
      <c r="BG922" s="74"/>
      <c r="BH922" s="74"/>
      <c r="BI922" s="74"/>
      <c r="BJ922" s="74"/>
      <c r="BK922" s="74"/>
      <c r="BL922" s="74"/>
      <c r="BM922" s="74"/>
      <c r="BN922" s="74"/>
      <c r="BO922" s="74"/>
      <c r="BP922" s="74"/>
      <c r="BQ922" s="74"/>
      <c r="BR922" s="74"/>
      <c r="BS922" s="74"/>
      <c r="BT922" s="74"/>
      <c r="BU922" s="74"/>
      <c r="BV922" s="74"/>
      <c r="BW922" s="74"/>
      <c r="BX922" s="74"/>
      <c r="BY922" s="74"/>
      <c r="BZ922" s="74"/>
      <c r="CA922" s="74"/>
      <c r="CB922" s="74"/>
      <c r="CC922" s="74"/>
      <c r="CD922" s="74"/>
      <c r="CE922" s="74"/>
      <c r="CF922" s="74"/>
      <c r="CG922" s="74"/>
      <c r="CH922" s="74"/>
      <c r="CI922" s="74"/>
      <c r="CJ922" s="74"/>
      <c r="CK922" s="74"/>
      <c r="CL922" s="74"/>
      <c r="CM922" s="74"/>
      <c r="CN922" s="74"/>
      <c r="CO922" s="74"/>
      <c r="CP922" s="74"/>
      <c r="CQ922" s="74"/>
      <c r="CR922" s="74"/>
      <c r="CS922" s="74"/>
      <c r="CT922" s="74"/>
      <c r="CU922" s="74"/>
      <c r="CV922" s="74"/>
      <c r="CW922" s="74"/>
      <c r="CX922" s="74"/>
      <c r="CY922" s="74"/>
      <c r="CZ922" s="74"/>
      <c r="DA922" s="74"/>
      <c r="DB922" s="74"/>
      <c r="DC922" s="74"/>
      <c r="DD922" s="74"/>
      <c r="DE922" s="74"/>
      <c r="DF922" s="74"/>
      <c r="DG922" s="74"/>
      <c r="DH922" s="74"/>
      <c r="DI922" s="74"/>
      <c r="DJ922" s="74"/>
      <c r="DK922" s="74"/>
      <c r="DL922" s="74"/>
      <c r="DM922" s="74"/>
      <c r="DN922" s="74"/>
      <c r="DO922" s="74"/>
      <c r="DP922" s="74"/>
      <c r="DQ922" s="74"/>
      <c r="DR922" s="74"/>
      <c r="DS922" s="74"/>
      <c r="DT922" s="74"/>
      <c r="DU922" s="74"/>
      <c r="DV922" s="74"/>
      <c r="DW922" s="74"/>
      <c r="DX922" s="74"/>
      <c r="DY922" s="74"/>
      <c r="DZ922" s="74"/>
      <c r="EA922" s="74"/>
      <c r="EB922" s="74"/>
      <c r="EC922" s="74"/>
      <c r="ED922" s="74"/>
      <c r="EE922" s="74"/>
      <c r="EF922" s="74"/>
      <c r="EG922" s="74"/>
      <c r="EH922" s="74"/>
      <c r="EI922" s="74"/>
      <c r="EJ922" s="74"/>
      <c r="EK922" s="74"/>
      <c r="EL922" s="74"/>
      <c r="EM922" s="74"/>
      <c r="EN922" s="74"/>
      <c r="EO922" s="74"/>
      <c r="EP922" s="74"/>
      <c r="EQ922" s="74"/>
      <c r="ER922" s="74"/>
      <c r="ES922" s="74"/>
      <c r="ET922" s="74"/>
      <c r="EU922" s="74"/>
      <c r="EV922" s="74"/>
      <c r="EW922" s="74"/>
      <c r="EX922" s="74"/>
      <c r="EY922" s="74"/>
      <c r="EZ922" s="74"/>
      <c r="FA922" s="74"/>
      <c r="FB922" s="74"/>
      <c r="FC922" s="74"/>
      <c r="FD922" s="74"/>
      <c r="FE922" s="74"/>
      <c r="FF922" s="74"/>
      <c r="FG922" s="74"/>
      <c r="FH922" s="74"/>
      <c r="FI922" s="74"/>
      <c r="FJ922" s="74"/>
      <c r="FK922" s="74"/>
      <c r="FL922" s="74"/>
      <c r="FM922" s="74"/>
      <c r="FN922" s="74"/>
      <c r="FO922" s="74"/>
      <c r="FP922" s="74"/>
      <c r="FQ922" s="74"/>
      <c r="FR922" s="74"/>
      <c r="FS922" s="74"/>
      <c r="FT922" s="74"/>
      <c r="FU922" s="74"/>
      <c r="FV922" s="74"/>
      <c r="FW922" s="74"/>
      <c r="FX922" s="74"/>
      <c r="FY922" s="74"/>
      <c r="FZ922" s="74"/>
      <c r="GA922" s="74"/>
      <c r="GB922" s="74"/>
      <c r="GC922" s="74"/>
    </row>
    <row r="923" spans="4:185">
      <c r="D923" s="74"/>
      <c r="E923" s="74"/>
      <c r="F923" s="74"/>
      <c r="G923" s="74"/>
      <c r="H923" s="74"/>
      <c r="I923" s="74"/>
      <c r="J923" s="74"/>
      <c r="K923" s="74"/>
      <c r="L923" s="74"/>
      <c r="M923" s="74"/>
      <c r="N923" s="74"/>
      <c r="O923" s="74"/>
      <c r="P923" s="74"/>
      <c r="Q923" s="74"/>
      <c r="R923" s="74"/>
      <c r="S923" s="74"/>
      <c r="T923" s="74"/>
      <c r="U923" s="74"/>
      <c r="V923" s="74"/>
      <c r="W923" s="74"/>
      <c r="X923" s="74"/>
      <c r="Y923" s="74"/>
      <c r="Z923" s="74"/>
      <c r="AA923" s="74"/>
      <c r="AB923" s="74"/>
      <c r="AC923" s="74"/>
      <c r="AD923" s="74"/>
      <c r="AE923" s="74"/>
      <c r="AF923" s="74"/>
      <c r="AG923" s="74"/>
      <c r="AH923" s="74"/>
      <c r="AI923" s="74"/>
      <c r="AJ923" s="74"/>
      <c r="AK923" s="74"/>
      <c r="AL923" s="74"/>
      <c r="AM923" s="74"/>
      <c r="AN923" s="74"/>
      <c r="AO923" s="74"/>
      <c r="AP923" s="74"/>
      <c r="AQ923" s="74"/>
      <c r="AR923" s="74"/>
      <c r="AS923" s="74"/>
      <c r="AT923" s="74"/>
      <c r="AU923" s="74"/>
      <c r="AV923" s="74"/>
      <c r="AW923" s="74"/>
      <c r="AX923" s="74"/>
      <c r="AY923" s="74"/>
      <c r="AZ923" s="74"/>
      <c r="BA923" s="74"/>
      <c r="BB923" s="74"/>
      <c r="BC923" s="74"/>
      <c r="BD923" s="74"/>
      <c r="BE923" s="74"/>
      <c r="BF923" s="74"/>
      <c r="BG923" s="74"/>
      <c r="BH923" s="74"/>
      <c r="BI923" s="74"/>
      <c r="BJ923" s="74"/>
      <c r="BK923" s="74"/>
      <c r="BL923" s="74"/>
      <c r="BM923" s="74"/>
      <c r="BN923" s="74"/>
      <c r="BO923" s="74"/>
      <c r="BP923" s="74"/>
      <c r="BQ923" s="74"/>
      <c r="BR923" s="74"/>
      <c r="BS923" s="74"/>
      <c r="BT923" s="74"/>
      <c r="BU923" s="74"/>
      <c r="BV923" s="74"/>
      <c r="BW923" s="74"/>
      <c r="BX923" s="74"/>
      <c r="BY923" s="74"/>
      <c r="BZ923" s="74"/>
      <c r="CA923" s="74"/>
      <c r="CB923" s="74"/>
      <c r="CC923" s="74"/>
      <c r="CD923" s="74"/>
      <c r="CE923" s="74"/>
      <c r="CF923" s="74"/>
      <c r="CG923" s="74"/>
      <c r="CH923" s="74"/>
      <c r="CI923" s="74"/>
      <c r="CJ923" s="74"/>
      <c r="CK923" s="74"/>
      <c r="CL923" s="74"/>
      <c r="CM923" s="74"/>
      <c r="CN923" s="74"/>
      <c r="CO923" s="74"/>
      <c r="CP923" s="74"/>
      <c r="CQ923" s="74"/>
      <c r="CR923" s="74"/>
      <c r="CS923" s="74"/>
      <c r="CT923" s="74"/>
      <c r="CU923" s="74"/>
      <c r="CV923" s="74"/>
      <c r="CW923" s="74"/>
      <c r="CX923" s="74"/>
      <c r="CY923" s="74"/>
      <c r="CZ923" s="74"/>
      <c r="DA923" s="74"/>
      <c r="DB923" s="74"/>
      <c r="DC923" s="74"/>
      <c r="DD923" s="74"/>
      <c r="DE923" s="74"/>
      <c r="DF923" s="74"/>
      <c r="DG923" s="74"/>
      <c r="DH923" s="74"/>
      <c r="DI923" s="74"/>
      <c r="DJ923" s="74"/>
      <c r="DK923" s="74"/>
      <c r="DL923" s="74"/>
      <c r="DM923" s="74"/>
      <c r="DN923" s="74"/>
      <c r="DO923" s="74"/>
      <c r="DP923" s="74"/>
      <c r="DQ923" s="74"/>
      <c r="DR923" s="74"/>
      <c r="DS923" s="74"/>
      <c r="DT923" s="74"/>
      <c r="DU923" s="74"/>
      <c r="DV923" s="74"/>
      <c r="DW923" s="74"/>
      <c r="DX923" s="74"/>
      <c r="DY923" s="74"/>
      <c r="DZ923" s="74"/>
      <c r="EA923" s="74"/>
      <c r="EB923" s="74"/>
      <c r="EC923" s="74"/>
      <c r="ED923" s="74"/>
      <c r="EE923" s="74"/>
      <c r="EF923" s="74"/>
      <c r="EG923" s="74"/>
      <c r="EH923" s="74"/>
      <c r="EI923" s="74"/>
      <c r="EJ923" s="74"/>
      <c r="EK923" s="74"/>
      <c r="EL923" s="74"/>
      <c r="EM923" s="74"/>
      <c r="EN923" s="74"/>
      <c r="EO923" s="74"/>
      <c r="EP923" s="74"/>
      <c r="EQ923" s="74"/>
      <c r="ER923" s="74"/>
      <c r="ES923" s="74"/>
      <c r="ET923" s="74"/>
      <c r="EU923" s="74"/>
      <c r="EV923" s="74"/>
      <c r="EW923" s="74"/>
      <c r="EX923" s="74"/>
      <c r="EY923" s="74"/>
      <c r="EZ923" s="74"/>
      <c r="FA923" s="74"/>
      <c r="FB923" s="74"/>
      <c r="FC923" s="74"/>
      <c r="FD923" s="74"/>
      <c r="FE923" s="74"/>
      <c r="FF923" s="74"/>
      <c r="FG923" s="74"/>
      <c r="FH923" s="74"/>
      <c r="FI923" s="74"/>
      <c r="FJ923" s="74"/>
      <c r="FK923" s="74"/>
      <c r="FL923" s="74"/>
      <c r="FM923" s="74"/>
      <c r="FN923" s="74"/>
      <c r="FO923" s="74"/>
      <c r="FP923" s="74"/>
      <c r="FQ923" s="74"/>
      <c r="FR923" s="74"/>
      <c r="FS923" s="74"/>
      <c r="FT923" s="74"/>
      <c r="FU923" s="74"/>
      <c r="FV923" s="74"/>
      <c r="FW923" s="74"/>
      <c r="FX923" s="74"/>
      <c r="FY923" s="74"/>
      <c r="FZ923" s="74"/>
      <c r="GA923" s="74"/>
      <c r="GB923" s="74"/>
      <c r="GC923" s="74"/>
    </row>
    <row r="924" spans="4:185">
      <c r="D924" s="74"/>
      <c r="E924" s="74"/>
      <c r="F924" s="74"/>
      <c r="G924" s="74"/>
      <c r="H924" s="74"/>
      <c r="I924" s="74"/>
      <c r="J924" s="74"/>
      <c r="K924" s="74"/>
      <c r="L924" s="74"/>
      <c r="M924" s="74"/>
      <c r="N924" s="74"/>
      <c r="O924" s="74"/>
      <c r="P924" s="74"/>
      <c r="Q924" s="74"/>
      <c r="R924" s="74"/>
      <c r="S924" s="74"/>
      <c r="T924" s="74"/>
      <c r="U924" s="74"/>
      <c r="V924" s="74"/>
      <c r="W924" s="74"/>
      <c r="X924" s="74"/>
      <c r="Y924" s="74"/>
      <c r="Z924" s="74"/>
      <c r="AA924" s="74"/>
      <c r="AB924" s="74"/>
      <c r="AC924" s="74"/>
      <c r="AD924" s="74"/>
      <c r="AE924" s="74"/>
      <c r="AF924" s="74"/>
      <c r="AG924" s="74"/>
      <c r="AH924" s="74"/>
      <c r="AI924" s="74"/>
      <c r="AJ924" s="74"/>
      <c r="AK924" s="74"/>
      <c r="AL924" s="74"/>
      <c r="AM924" s="74"/>
      <c r="AN924" s="74"/>
      <c r="AO924" s="74"/>
      <c r="AP924" s="74"/>
      <c r="AQ924" s="74"/>
      <c r="AR924" s="74"/>
      <c r="AS924" s="74"/>
      <c r="AT924" s="74"/>
      <c r="AU924" s="74"/>
      <c r="AV924" s="74"/>
      <c r="AW924" s="74"/>
      <c r="AX924" s="74"/>
      <c r="AY924" s="74"/>
      <c r="AZ924" s="74"/>
      <c r="BA924" s="74"/>
      <c r="BB924" s="74"/>
      <c r="BC924" s="74"/>
      <c r="BD924" s="74"/>
      <c r="BE924" s="74"/>
      <c r="BF924" s="74"/>
      <c r="BG924" s="74"/>
      <c r="BH924" s="74"/>
      <c r="BI924" s="74"/>
      <c r="BJ924" s="74"/>
      <c r="BK924" s="74"/>
      <c r="BL924" s="74"/>
      <c r="BM924" s="74"/>
      <c r="BN924" s="74"/>
      <c r="BO924" s="74"/>
      <c r="BP924" s="74"/>
      <c r="BQ924" s="74"/>
      <c r="BR924" s="74"/>
      <c r="BS924" s="74"/>
      <c r="BT924" s="74"/>
      <c r="BU924" s="74"/>
      <c r="BV924" s="74"/>
      <c r="BW924" s="74"/>
      <c r="BX924" s="74"/>
      <c r="BY924" s="74"/>
      <c r="BZ924" s="74"/>
      <c r="CA924" s="74"/>
      <c r="CB924" s="74"/>
      <c r="CC924" s="74"/>
      <c r="CD924" s="74"/>
      <c r="CE924" s="74"/>
      <c r="CF924" s="74"/>
      <c r="CG924" s="74"/>
      <c r="CH924" s="74"/>
      <c r="CI924" s="74"/>
      <c r="CJ924" s="74"/>
      <c r="CK924" s="74"/>
      <c r="CL924" s="74"/>
      <c r="CM924" s="74"/>
      <c r="CN924" s="74"/>
      <c r="CO924" s="74"/>
      <c r="CP924" s="74"/>
      <c r="CQ924" s="74"/>
      <c r="CR924" s="74"/>
      <c r="CS924" s="74"/>
      <c r="CT924" s="74"/>
      <c r="CU924" s="74"/>
      <c r="CV924" s="74"/>
      <c r="CW924" s="74"/>
      <c r="CX924" s="74"/>
      <c r="CY924" s="74"/>
      <c r="CZ924" s="74"/>
      <c r="DA924" s="74"/>
      <c r="DB924" s="74"/>
      <c r="DC924" s="74"/>
      <c r="DD924" s="74"/>
      <c r="DE924" s="74"/>
      <c r="DF924" s="74"/>
      <c r="DG924" s="74"/>
      <c r="DH924" s="74"/>
      <c r="DI924" s="74"/>
      <c r="DJ924" s="74"/>
      <c r="DK924" s="74"/>
      <c r="DL924" s="74"/>
      <c r="DM924" s="74"/>
      <c r="DN924" s="74"/>
      <c r="DO924" s="74"/>
      <c r="DP924" s="74"/>
      <c r="DQ924" s="74"/>
      <c r="DR924" s="74"/>
      <c r="DS924" s="74"/>
      <c r="DT924" s="74"/>
      <c r="DU924" s="74"/>
      <c r="DV924" s="74"/>
      <c r="DW924" s="74"/>
      <c r="DX924" s="74"/>
      <c r="DY924" s="74"/>
      <c r="DZ924" s="74"/>
      <c r="EA924" s="74"/>
      <c r="EB924" s="74"/>
      <c r="EC924" s="74"/>
      <c r="ED924" s="74"/>
      <c r="EE924" s="74"/>
      <c r="EF924" s="74"/>
      <c r="EG924" s="74"/>
      <c r="EH924" s="74"/>
      <c r="EI924" s="74"/>
      <c r="EJ924" s="74"/>
      <c r="EK924" s="74"/>
      <c r="EL924" s="74"/>
      <c r="EM924" s="74"/>
      <c r="EN924" s="74"/>
      <c r="EO924" s="74"/>
      <c r="EP924" s="74"/>
      <c r="EQ924" s="74"/>
      <c r="ER924" s="74"/>
      <c r="ES924" s="74"/>
      <c r="ET924" s="74"/>
      <c r="EU924" s="74"/>
      <c r="EV924" s="74"/>
      <c r="EW924" s="74"/>
      <c r="EX924" s="74"/>
      <c r="EY924" s="74"/>
      <c r="EZ924" s="74"/>
      <c r="FA924" s="74"/>
      <c r="FB924" s="74"/>
      <c r="FC924" s="74"/>
      <c r="FD924" s="74"/>
      <c r="FE924" s="74"/>
      <c r="FF924" s="74"/>
      <c r="FG924" s="74"/>
      <c r="FH924" s="74"/>
      <c r="FI924" s="74"/>
      <c r="FJ924" s="74"/>
      <c r="FK924" s="74"/>
      <c r="FL924" s="74"/>
      <c r="FM924" s="74"/>
      <c r="FN924" s="74"/>
      <c r="FO924" s="74"/>
      <c r="FP924" s="74"/>
      <c r="FQ924" s="74"/>
      <c r="FR924" s="74"/>
      <c r="FS924" s="74"/>
      <c r="FT924" s="74"/>
      <c r="FU924" s="74"/>
      <c r="FV924" s="74"/>
      <c r="FW924" s="74"/>
      <c r="FX924" s="74"/>
      <c r="FY924" s="74"/>
      <c r="FZ924" s="74"/>
      <c r="GA924" s="74"/>
      <c r="GB924" s="74"/>
      <c r="GC924" s="74"/>
    </row>
    <row r="925" spans="4:185">
      <c r="D925" s="74"/>
      <c r="E925" s="74"/>
      <c r="F925" s="74"/>
      <c r="G925" s="74"/>
      <c r="H925" s="74"/>
      <c r="I925" s="74"/>
      <c r="J925" s="74"/>
      <c r="K925" s="74"/>
      <c r="L925" s="74"/>
      <c r="M925" s="74"/>
      <c r="N925" s="74"/>
      <c r="O925" s="74"/>
      <c r="P925" s="74"/>
      <c r="Q925" s="74"/>
      <c r="R925" s="74"/>
      <c r="S925" s="74"/>
      <c r="T925" s="74"/>
      <c r="U925" s="74"/>
      <c r="V925" s="74"/>
      <c r="W925" s="74"/>
      <c r="X925" s="74"/>
      <c r="Y925" s="74"/>
      <c r="Z925" s="74"/>
      <c r="AA925" s="74"/>
      <c r="AB925" s="74"/>
      <c r="AC925" s="74"/>
      <c r="AD925" s="74"/>
      <c r="AE925" s="74"/>
      <c r="AF925" s="74"/>
      <c r="AG925" s="74"/>
      <c r="AH925" s="74"/>
      <c r="AI925" s="74"/>
      <c r="AJ925" s="74"/>
      <c r="AK925" s="74"/>
      <c r="AL925" s="74"/>
      <c r="AM925" s="74"/>
      <c r="AN925" s="74"/>
      <c r="AO925" s="74"/>
      <c r="AP925" s="74"/>
      <c r="AQ925" s="74"/>
      <c r="AR925" s="74"/>
      <c r="AS925" s="74"/>
      <c r="AT925" s="74"/>
      <c r="AU925" s="74"/>
      <c r="AV925" s="74"/>
      <c r="AW925" s="74"/>
      <c r="AX925" s="74"/>
      <c r="AY925" s="74"/>
      <c r="AZ925" s="74"/>
      <c r="BA925" s="74"/>
      <c r="BB925" s="74"/>
      <c r="BC925" s="74"/>
      <c r="BD925" s="74"/>
      <c r="BE925" s="74"/>
      <c r="BF925" s="74"/>
      <c r="BG925" s="74"/>
      <c r="BH925" s="74"/>
      <c r="BI925" s="74"/>
      <c r="BJ925" s="74"/>
      <c r="BK925" s="74"/>
      <c r="BL925" s="74"/>
      <c r="BM925" s="74"/>
      <c r="BN925" s="74"/>
      <c r="BO925" s="74"/>
      <c r="BP925" s="74"/>
      <c r="BQ925" s="74"/>
      <c r="BR925" s="74"/>
      <c r="BS925" s="74"/>
      <c r="BT925" s="74"/>
      <c r="BU925" s="74"/>
      <c r="BV925" s="74"/>
      <c r="BW925" s="74"/>
      <c r="BX925" s="74"/>
      <c r="BY925" s="74"/>
      <c r="BZ925" s="74"/>
      <c r="CA925" s="74"/>
      <c r="CB925" s="74"/>
      <c r="CC925" s="74"/>
      <c r="CD925" s="74"/>
      <c r="CE925" s="74"/>
      <c r="CF925" s="74"/>
      <c r="CG925" s="74"/>
      <c r="CH925" s="74"/>
      <c r="CI925" s="74"/>
      <c r="CJ925" s="74"/>
      <c r="CK925" s="74"/>
      <c r="CL925" s="74"/>
      <c r="CM925" s="74"/>
      <c r="CN925" s="74"/>
      <c r="CO925" s="74"/>
      <c r="CP925" s="74"/>
      <c r="CQ925" s="74"/>
      <c r="CR925" s="74"/>
      <c r="CS925" s="74"/>
      <c r="CT925" s="74"/>
      <c r="CU925" s="74"/>
      <c r="CV925" s="74"/>
      <c r="CW925" s="74"/>
      <c r="CX925" s="74"/>
      <c r="CY925" s="74"/>
      <c r="CZ925" s="74"/>
      <c r="DA925" s="74"/>
      <c r="DB925" s="74"/>
      <c r="DC925" s="74"/>
      <c r="DD925" s="74"/>
      <c r="DE925" s="74"/>
      <c r="DF925" s="74"/>
      <c r="DG925" s="74"/>
      <c r="DH925" s="74"/>
      <c r="DI925" s="74"/>
      <c r="DJ925" s="74"/>
      <c r="DK925" s="74"/>
      <c r="DL925" s="74"/>
      <c r="DM925" s="74"/>
      <c r="DN925" s="74"/>
      <c r="DO925" s="74"/>
      <c r="DP925" s="74"/>
      <c r="DQ925" s="74"/>
      <c r="DR925" s="74"/>
      <c r="DS925" s="74"/>
      <c r="DT925" s="74"/>
      <c r="DU925" s="74"/>
      <c r="DV925" s="74"/>
      <c r="DW925" s="74"/>
      <c r="DX925" s="74"/>
      <c r="DY925" s="74"/>
      <c r="DZ925" s="74"/>
      <c r="EA925" s="74"/>
      <c r="EB925" s="74"/>
      <c r="EC925" s="74"/>
      <c r="ED925" s="74"/>
      <c r="EE925" s="74"/>
      <c r="EF925" s="74"/>
      <c r="EG925" s="74"/>
      <c r="EH925" s="74"/>
      <c r="EI925" s="74"/>
      <c r="EJ925" s="74"/>
      <c r="EK925" s="74"/>
      <c r="EL925" s="74"/>
      <c r="EM925" s="74"/>
      <c r="EN925" s="74"/>
      <c r="EO925" s="74"/>
      <c r="EP925" s="74"/>
      <c r="EQ925" s="74"/>
      <c r="ER925" s="74"/>
      <c r="ES925" s="74"/>
      <c r="ET925" s="74"/>
      <c r="EU925" s="74"/>
      <c r="EV925" s="74"/>
      <c r="EW925" s="74"/>
      <c r="EX925" s="74"/>
      <c r="EY925" s="74"/>
      <c r="EZ925" s="74"/>
      <c r="FA925" s="74"/>
      <c r="FB925" s="74"/>
      <c r="FC925" s="74"/>
      <c r="FD925" s="74"/>
      <c r="FE925" s="74"/>
      <c r="FF925" s="74"/>
      <c r="FG925" s="74"/>
      <c r="FH925" s="74"/>
      <c r="FI925" s="74"/>
      <c r="FJ925" s="74"/>
      <c r="FK925" s="74"/>
      <c r="FL925" s="74"/>
      <c r="FM925" s="74"/>
      <c r="FN925" s="74"/>
      <c r="FO925" s="74"/>
      <c r="FP925" s="74"/>
      <c r="FQ925" s="74"/>
      <c r="FR925" s="74"/>
      <c r="FS925" s="74"/>
      <c r="FT925" s="74"/>
      <c r="FU925" s="74"/>
      <c r="FV925" s="74"/>
      <c r="FW925" s="74"/>
      <c r="FX925" s="74"/>
      <c r="FY925" s="74"/>
      <c r="FZ925" s="74"/>
      <c r="GA925" s="74"/>
      <c r="GB925" s="74"/>
      <c r="GC925" s="74"/>
    </row>
    <row r="926" spans="4:185">
      <c r="D926" s="74"/>
      <c r="E926" s="74"/>
      <c r="F926" s="74"/>
      <c r="G926" s="74"/>
      <c r="H926" s="74"/>
      <c r="I926" s="74"/>
      <c r="J926" s="74"/>
      <c r="K926" s="74"/>
      <c r="L926" s="74"/>
      <c r="M926" s="74"/>
      <c r="N926" s="74"/>
      <c r="O926" s="74"/>
      <c r="P926" s="74"/>
      <c r="Q926" s="74"/>
      <c r="R926" s="74"/>
      <c r="S926" s="74"/>
      <c r="T926" s="74"/>
      <c r="U926" s="74"/>
      <c r="V926" s="74"/>
      <c r="W926" s="74"/>
      <c r="X926" s="74"/>
      <c r="Y926" s="74"/>
      <c r="Z926" s="74"/>
      <c r="AA926" s="74"/>
      <c r="AB926" s="74"/>
      <c r="AC926" s="74"/>
      <c r="AD926" s="74"/>
      <c r="AE926" s="74"/>
      <c r="AF926" s="74"/>
      <c r="AG926" s="74"/>
      <c r="AH926" s="74"/>
      <c r="AI926" s="74"/>
      <c r="AJ926" s="74"/>
      <c r="AK926" s="74"/>
      <c r="AL926" s="74"/>
      <c r="AM926" s="74"/>
      <c r="AN926" s="74"/>
      <c r="AO926" s="74"/>
      <c r="AP926" s="74"/>
      <c r="AQ926" s="74"/>
      <c r="AR926" s="74"/>
      <c r="AS926" s="74"/>
      <c r="AT926" s="74"/>
      <c r="AU926" s="74"/>
      <c r="AV926" s="74"/>
      <c r="AW926" s="74"/>
      <c r="AX926" s="74"/>
      <c r="AY926" s="74"/>
      <c r="AZ926" s="74"/>
      <c r="BA926" s="74"/>
      <c r="BB926" s="74"/>
      <c r="BC926" s="74"/>
      <c r="BD926" s="74"/>
      <c r="BE926" s="74"/>
      <c r="BF926" s="74"/>
      <c r="BG926" s="74"/>
      <c r="BH926" s="74"/>
      <c r="BI926" s="74"/>
      <c r="BJ926" s="74"/>
      <c r="BK926" s="74"/>
      <c r="BL926" s="74"/>
      <c r="BM926" s="74"/>
      <c r="BN926" s="74"/>
      <c r="BO926" s="74"/>
      <c r="BP926" s="74"/>
      <c r="BQ926" s="74"/>
      <c r="BR926" s="74"/>
      <c r="BS926" s="74"/>
      <c r="BT926" s="74"/>
      <c r="BU926" s="74"/>
      <c r="BV926" s="74"/>
      <c r="BW926" s="74"/>
      <c r="BX926" s="74"/>
      <c r="BY926" s="74"/>
      <c r="BZ926" s="74"/>
      <c r="CA926" s="74"/>
      <c r="CB926" s="74"/>
      <c r="CC926" s="74"/>
      <c r="CD926" s="74"/>
      <c r="CE926" s="74"/>
      <c r="CF926" s="74"/>
      <c r="CG926" s="74"/>
      <c r="CH926" s="74"/>
      <c r="CI926" s="74"/>
      <c r="CJ926" s="74"/>
      <c r="CK926" s="74"/>
      <c r="CL926" s="74"/>
      <c r="CM926" s="74"/>
      <c r="CN926" s="74"/>
      <c r="CO926" s="74"/>
      <c r="CP926" s="74"/>
      <c r="CQ926" s="74"/>
      <c r="CR926" s="74"/>
      <c r="CS926" s="74"/>
      <c r="CT926" s="74"/>
      <c r="CU926" s="74"/>
      <c r="CV926" s="74"/>
      <c r="CW926" s="74"/>
      <c r="CX926" s="74"/>
      <c r="CY926" s="74"/>
      <c r="CZ926" s="74"/>
      <c r="DA926" s="74"/>
      <c r="DB926" s="74"/>
      <c r="DC926" s="74"/>
      <c r="DD926" s="74"/>
      <c r="DE926" s="74"/>
      <c r="DF926" s="74"/>
      <c r="DG926" s="74"/>
      <c r="DH926" s="74"/>
      <c r="DI926" s="74"/>
      <c r="DJ926" s="74"/>
      <c r="DK926" s="74"/>
      <c r="DL926" s="74"/>
      <c r="DM926" s="74"/>
      <c r="DN926" s="74"/>
      <c r="DO926" s="74"/>
      <c r="DP926" s="74"/>
      <c r="DQ926" s="74"/>
      <c r="DR926" s="74"/>
      <c r="DS926" s="74"/>
      <c r="DT926" s="74"/>
      <c r="DU926" s="74"/>
      <c r="DV926" s="74"/>
      <c r="DW926" s="74"/>
      <c r="DX926" s="74"/>
      <c r="DY926" s="74"/>
      <c r="DZ926" s="74"/>
      <c r="EA926" s="74"/>
      <c r="EB926" s="74"/>
      <c r="EC926" s="74"/>
      <c r="ED926" s="74"/>
      <c r="EE926" s="74"/>
      <c r="EF926" s="74"/>
      <c r="EG926" s="74"/>
      <c r="EH926" s="74"/>
      <c r="EI926" s="74"/>
      <c r="EJ926" s="74"/>
      <c r="EK926" s="74"/>
      <c r="EL926" s="74"/>
      <c r="EM926" s="74"/>
      <c r="EN926" s="74"/>
      <c r="EO926" s="74"/>
      <c r="EP926" s="74"/>
      <c r="EQ926" s="74"/>
      <c r="ER926" s="74"/>
      <c r="ES926" s="74"/>
      <c r="ET926" s="74"/>
      <c r="EU926" s="74"/>
      <c r="EV926" s="74"/>
      <c r="EW926" s="74"/>
      <c r="EX926" s="74"/>
      <c r="EY926" s="74"/>
      <c r="EZ926" s="74"/>
      <c r="FA926" s="74"/>
      <c r="FB926" s="74"/>
      <c r="FC926" s="74"/>
      <c r="FD926" s="74"/>
      <c r="FE926" s="74"/>
      <c r="FF926" s="74"/>
      <c r="FG926" s="74"/>
      <c r="FH926" s="74"/>
      <c r="FI926" s="74"/>
      <c r="FJ926" s="74"/>
      <c r="FK926" s="74"/>
      <c r="FL926" s="74"/>
      <c r="FM926" s="74"/>
      <c r="FN926" s="74"/>
      <c r="FO926" s="74"/>
      <c r="FP926" s="74"/>
      <c r="FQ926" s="74"/>
      <c r="FR926" s="74"/>
      <c r="FS926" s="74"/>
      <c r="FT926" s="74"/>
      <c r="FU926" s="74"/>
      <c r="FV926" s="74"/>
      <c r="FW926" s="74"/>
      <c r="FX926" s="74"/>
      <c r="FY926" s="74"/>
      <c r="FZ926" s="74"/>
      <c r="GA926" s="74"/>
      <c r="GB926" s="74"/>
      <c r="GC926" s="74"/>
    </row>
    <row r="927" spans="4:185">
      <c r="D927" s="74"/>
      <c r="E927" s="74"/>
      <c r="F927" s="74"/>
      <c r="G927" s="74"/>
      <c r="H927" s="74"/>
      <c r="I927" s="74"/>
      <c r="J927" s="74"/>
      <c r="K927" s="74"/>
      <c r="L927" s="74"/>
      <c r="M927" s="74"/>
      <c r="N927" s="74"/>
      <c r="O927" s="74"/>
      <c r="P927" s="74"/>
      <c r="Q927" s="74"/>
      <c r="R927" s="74"/>
      <c r="S927" s="74"/>
      <c r="T927" s="74"/>
      <c r="U927" s="74"/>
      <c r="V927" s="74"/>
      <c r="W927" s="74"/>
      <c r="X927" s="74"/>
      <c r="Y927" s="74"/>
      <c r="Z927" s="74"/>
      <c r="AA927" s="74"/>
      <c r="AB927" s="74"/>
      <c r="AC927" s="74"/>
      <c r="AD927" s="74"/>
      <c r="AE927" s="74"/>
      <c r="AF927" s="74"/>
      <c r="AG927" s="74"/>
      <c r="AH927" s="74"/>
      <c r="AI927" s="74"/>
      <c r="AJ927" s="74"/>
      <c r="AK927" s="74"/>
      <c r="AL927" s="74"/>
      <c r="AM927" s="74"/>
      <c r="AN927" s="74"/>
      <c r="AO927" s="74"/>
      <c r="AP927" s="74"/>
      <c r="AQ927" s="74"/>
      <c r="AR927" s="74"/>
      <c r="AS927" s="74"/>
      <c r="AT927" s="74"/>
      <c r="AU927" s="74"/>
      <c r="AV927" s="74"/>
      <c r="AW927" s="74"/>
      <c r="AX927" s="74"/>
      <c r="AY927" s="74"/>
      <c r="AZ927" s="74"/>
      <c r="BA927" s="74"/>
      <c r="BB927" s="74"/>
      <c r="BC927" s="74"/>
      <c r="BD927" s="74"/>
      <c r="BE927" s="74"/>
      <c r="BF927" s="74"/>
      <c r="BG927" s="74"/>
      <c r="BH927" s="74"/>
      <c r="BI927" s="74"/>
      <c r="BJ927" s="74"/>
      <c r="BK927" s="74"/>
      <c r="BL927" s="74"/>
      <c r="BM927" s="74"/>
      <c r="BN927" s="74"/>
      <c r="BO927" s="74"/>
      <c r="BP927" s="74"/>
      <c r="BQ927" s="74"/>
      <c r="BR927" s="74"/>
      <c r="BS927" s="74"/>
      <c r="BT927" s="74"/>
      <c r="BU927" s="74"/>
      <c r="BV927" s="74"/>
      <c r="BW927" s="74"/>
      <c r="BX927" s="74"/>
      <c r="BY927" s="74"/>
      <c r="BZ927" s="74"/>
      <c r="CA927" s="74"/>
      <c r="CB927" s="74"/>
      <c r="CC927" s="74"/>
      <c r="CD927" s="74"/>
      <c r="CE927" s="74"/>
      <c r="CF927" s="74"/>
      <c r="CG927" s="74"/>
      <c r="CH927" s="74"/>
      <c r="CI927" s="74"/>
      <c r="CJ927" s="74"/>
      <c r="CK927" s="74"/>
      <c r="CL927" s="74"/>
      <c r="CM927" s="74"/>
      <c r="CN927" s="74"/>
      <c r="CO927" s="74"/>
      <c r="CP927" s="74"/>
      <c r="CQ927" s="74"/>
      <c r="CR927" s="74"/>
      <c r="CS927" s="74"/>
      <c r="CT927" s="74"/>
      <c r="CU927" s="74"/>
      <c r="CV927" s="74"/>
      <c r="CW927" s="74"/>
      <c r="CX927" s="74"/>
      <c r="CY927" s="74"/>
      <c r="CZ927" s="74"/>
      <c r="DA927" s="74"/>
      <c r="DB927" s="74"/>
      <c r="DC927" s="74"/>
      <c r="DD927" s="74"/>
      <c r="DE927" s="74"/>
      <c r="DF927" s="74"/>
      <c r="DG927" s="74"/>
      <c r="DH927" s="74"/>
      <c r="DI927" s="74"/>
      <c r="DJ927" s="74"/>
      <c r="DK927" s="74"/>
      <c r="DL927" s="74"/>
      <c r="DM927" s="74"/>
      <c r="DN927" s="74"/>
      <c r="DO927" s="74"/>
      <c r="DP927" s="74"/>
      <c r="DQ927" s="74"/>
      <c r="DR927" s="74"/>
      <c r="DS927" s="74"/>
      <c r="DT927" s="74"/>
      <c r="DU927" s="74"/>
      <c r="DV927" s="74"/>
      <c r="DW927" s="74"/>
      <c r="DX927" s="74"/>
      <c r="DY927" s="74"/>
      <c r="DZ927" s="74"/>
      <c r="EA927" s="74"/>
      <c r="EB927" s="74"/>
      <c r="EC927" s="74"/>
      <c r="ED927" s="74"/>
      <c r="EE927" s="74"/>
      <c r="EF927" s="74"/>
      <c r="EG927" s="74"/>
      <c r="EH927" s="74"/>
      <c r="EI927" s="74"/>
      <c r="EJ927" s="74"/>
      <c r="EK927" s="74"/>
      <c r="EL927" s="74"/>
      <c r="EM927" s="74"/>
      <c r="EN927" s="74"/>
      <c r="EO927" s="74"/>
      <c r="EP927" s="74"/>
      <c r="EQ927" s="74"/>
      <c r="ER927" s="74"/>
      <c r="ES927" s="74"/>
      <c r="ET927" s="74"/>
      <c r="EU927" s="74"/>
      <c r="EV927" s="74"/>
      <c r="EW927" s="74"/>
      <c r="EX927" s="74"/>
      <c r="EY927" s="74"/>
      <c r="EZ927" s="74"/>
      <c r="FA927" s="74"/>
      <c r="FB927" s="74"/>
      <c r="FC927" s="74"/>
      <c r="FD927" s="74"/>
      <c r="FE927" s="74"/>
      <c r="FF927" s="74"/>
      <c r="FG927" s="74"/>
      <c r="FH927" s="74"/>
      <c r="FI927" s="74"/>
      <c r="FJ927" s="74"/>
      <c r="FK927" s="74"/>
      <c r="FL927" s="74"/>
      <c r="FM927" s="74"/>
      <c r="FN927" s="74"/>
      <c r="FO927" s="74"/>
      <c r="FP927" s="74"/>
      <c r="FQ927" s="74"/>
      <c r="FR927" s="74"/>
      <c r="FS927" s="74"/>
      <c r="FT927" s="74"/>
      <c r="FU927" s="74"/>
      <c r="FV927" s="74"/>
      <c r="FW927" s="74"/>
      <c r="FX927" s="74"/>
      <c r="FY927" s="74"/>
      <c r="FZ927" s="74"/>
      <c r="GA927" s="74"/>
      <c r="GB927" s="74"/>
      <c r="GC927" s="74"/>
    </row>
    <row r="928" spans="4:185">
      <c r="D928" s="74"/>
      <c r="E928" s="74"/>
      <c r="F928" s="74"/>
      <c r="G928" s="74"/>
      <c r="H928" s="74"/>
      <c r="I928" s="74"/>
      <c r="J928" s="74"/>
      <c r="K928" s="74"/>
      <c r="L928" s="74"/>
      <c r="M928" s="74"/>
      <c r="N928" s="74"/>
      <c r="O928" s="74"/>
      <c r="P928" s="74"/>
      <c r="Q928" s="74"/>
      <c r="R928" s="74"/>
      <c r="S928" s="74"/>
      <c r="T928" s="74"/>
      <c r="U928" s="74"/>
      <c r="V928" s="74"/>
      <c r="W928" s="74"/>
      <c r="X928" s="74"/>
      <c r="Y928" s="74"/>
      <c r="Z928" s="74"/>
      <c r="AA928" s="74"/>
      <c r="AB928" s="74"/>
      <c r="AC928" s="74"/>
      <c r="AD928" s="74"/>
      <c r="AE928" s="74"/>
      <c r="AF928" s="74"/>
      <c r="AG928" s="74"/>
      <c r="AH928" s="74"/>
      <c r="AI928" s="74"/>
      <c r="AJ928" s="74"/>
      <c r="AK928" s="74"/>
      <c r="AL928" s="74"/>
      <c r="AM928" s="74"/>
      <c r="AN928" s="74"/>
      <c r="AO928" s="74"/>
      <c r="AP928" s="74"/>
      <c r="AQ928" s="74"/>
      <c r="AR928" s="74"/>
      <c r="AS928" s="74"/>
      <c r="AT928" s="74"/>
      <c r="AU928" s="74"/>
      <c r="AV928" s="74"/>
      <c r="AW928" s="74"/>
      <c r="AX928" s="74"/>
      <c r="AY928" s="74"/>
      <c r="AZ928" s="74"/>
      <c r="BA928" s="74"/>
      <c r="BB928" s="74"/>
      <c r="BC928" s="74"/>
      <c r="BD928" s="74"/>
      <c r="BE928" s="74"/>
      <c r="BF928" s="74"/>
      <c r="BG928" s="74"/>
      <c r="BH928" s="74"/>
      <c r="BI928" s="74"/>
      <c r="BJ928" s="74"/>
      <c r="BK928" s="74"/>
      <c r="BL928" s="74"/>
      <c r="BM928" s="74"/>
      <c r="BN928" s="74"/>
      <c r="BO928" s="74"/>
      <c r="BP928" s="74"/>
      <c r="BQ928" s="74"/>
      <c r="BR928" s="74"/>
      <c r="BS928" s="74"/>
      <c r="BT928" s="74"/>
      <c r="BU928" s="74"/>
      <c r="BV928" s="74"/>
      <c r="BW928" s="74"/>
      <c r="BX928" s="74"/>
      <c r="BY928" s="74"/>
      <c r="BZ928" s="74"/>
      <c r="CA928" s="74"/>
      <c r="CB928" s="74"/>
      <c r="CC928" s="74"/>
      <c r="CD928" s="74"/>
      <c r="CE928" s="74"/>
      <c r="CF928" s="74"/>
      <c r="CG928" s="74"/>
      <c r="CH928" s="74"/>
      <c r="CI928" s="74"/>
      <c r="CJ928" s="74"/>
      <c r="CK928" s="74"/>
      <c r="CL928" s="74"/>
      <c r="CM928" s="74"/>
      <c r="CN928" s="74"/>
      <c r="CO928" s="74"/>
      <c r="CP928" s="74"/>
      <c r="CQ928" s="74"/>
      <c r="CR928" s="74"/>
      <c r="CS928" s="74"/>
      <c r="CT928" s="74"/>
      <c r="CU928" s="74"/>
      <c r="CV928" s="74"/>
      <c r="CW928" s="74"/>
      <c r="CX928" s="74"/>
      <c r="CY928" s="74"/>
      <c r="CZ928" s="74"/>
      <c r="DA928" s="74"/>
      <c r="DB928" s="74"/>
      <c r="DC928" s="74"/>
      <c r="DD928" s="74"/>
      <c r="DE928" s="74"/>
      <c r="DF928" s="74"/>
      <c r="DG928" s="74"/>
      <c r="DH928" s="74"/>
      <c r="DI928" s="74"/>
      <c r="DJ928" s="74"/>
      <c r="DK928" s="74"/>
      <c r="DL928" s="74"/>
      <c r="DM928" s="74"/>
      <c r="DN928" s="74"/>
      <c r="DO928" s="74"/>
      <c r="DP928" s="74"/>
      <c r="DQ928" s="74"/>
      <c r="DR928" s="74"/>
      <c r="DS928" s="74"/>
      <c r="DT928" s="74"/>
      <c r="DU928" s="74"/>
      <c r="DV928" s="74"/>
      <c r="DW928" s="74"/>
      <c r="DX928" s="74"/>
      <c r="DY928" s="74"/>
      <c r="DZ928" s="74"/>
      <c r="EA928" s="74"/>
      <c r="EB928" s="74"/>
      <c r="EC928" s="74"/>
      <c r="ED928" s="74"/>
      <c r="EE928" s="74"/>
      <c r="EF928" s="74"/>
      <c r="EG928" s="74"/>
      <c r="EH928" s="74"/>
      <c r="EI928" s="74"/>
      <c r="EJ928" s="74"/>
      <c r="EK928" s="74"/>
      <c r="EL928" s="74"/>
      <c r="EM928" s="74"/>
      <c r="EN928" s="74"/>
      <c r="EO928" s="74"/>
      <c r="EP928" s="74"/>
      <c r="EQ928" s="74"/>
      <c r="ER928" s="74"/>
      <c r="ES928" s="74"/>
      <c r="ET928" s="74"/>
      <c r="EU928" s="74"/>
      <c r="EV928" s="74"/>
      <c r="EW928" s="74"/>
      <c r="EX928" s="74"/>
      <c r="EY928" s="74"/>
      <c r="EZ928" s="74"/>
      <c r="FA928" s="74"/>
      <c r="FB928" s="74"/>
      <c r="FC928" s="74"/>
      <c r="FD928" s="74"/>
      <c r="FE928" s="74"/>
      <c r="FF928" s="74"/>
      <c r="FG928" s="74"/>
      <c r="FH928" s="74"/>
      <c r="FI928" s="74"/>
      <c r="FJ928" s="74"/>
      <c r="FK928" s="74"/>
      <c r="FL928" s="74"/>
      <c r="FM928" s="74"/>
      <c r="FN928" s="74"/>
      <c r="FO928" s="74"/>
      <c r="FP928" s="74"/>
      <c r="FQ928" s="74"/>
      <c r="FR928" s="74"/>
      <c r="FS928" s="74"/>
      <c r="FT928" s="74"/>
      <c r="FU928" s="74"/>
      <c r="FV928" s="74"/>
      <c r="FW928" s="74"/>
      <c r="FX928" s="74"/>
      <c r="FY928" s="74"/>
      <c r="FZ928" s="74"/>
      <c r="GA928" s="74"/>
      <c r="GB928" s="74"/>
      <c r="GC928" s="74"/>
    </row>
    <row r="929" spans="4:185">
      <c r="D929" s="74"/>
      <c r="E929" s="74"/>
      <c r="F929" s="74"/>
      <c r="G929" s="74"/>
      <c r="H929" s="74"/>
      <c r="I929" s="74"/>
      <c r="J929" s="74"/>
      <c r="K929" s="74"/>
      <c r="L929" s="74"/>
      <c r="M929" s="74"/>
      <c r="N929" s="74"/>
      <c r="O929" s="74"/>
      <c r="P929" s="74"/>
      <c r="Q929" s="74"/>
      <c r="R929" s="74"/>
      <c r="S929" s="74"/>
      <c r="T929" s="74"/>
      <c r="U929" s="74"/>
      <c r="V929" s="74"/>
      <c r="W929" s="74"/>
      <c r="X929" s="74"/>
      <c r="Y929" s="74"/>
      <c r="Z929" s="74"/>
      <c r="AA929" s="74"/>
      <c r="AB929" s="74"/>
      <c r="AC929" s="74"/>
      <c r="AD929" s="74"/>
      <c r="AE929" s="74"/>
      <c r="AF929" s="74"/>
      <c r="AG929" s="74"/>
      <c r="AH929" s="74"/>
      <c r="AI929" s="74"/>
      <c r="AJ929" s="74"/>
      <c r="AK929" s="74"/>
      <c r="AL929" s="74"/>
      <c r="AM929" s="74"/>
      <c r="AN929" s="74"/>
      <c r="AO929" s="74"/>
      <c r="AP929" s="74"/>
      <c r="AQ929" s="74"/>
      <c r="AR929" s="74"/>
      <c r="AS929" s="74"/>
      <c r="AT929" s="74"/>
      <c r="AU929" s="74"/>
      <c r="AV929" s="74"/>
      <c r="AW929" s="74"/>
      <c r="AX929" s="74"/>
      <c r="AY929" s="74"/>
      <c r="AZ929" s="74"/>
      <c r="BA929" s="74"/>
      <c r="BB929" s="74"/>
      <c r="BC929" s="74"/>
      <c r="BD929" s="74"/>
      <c r="BE929" s="74"/>
      <c r="BF929" s="74"/>
      <c r="BG929" s="74"/>
      <c r="BH929" s="74"/>
      <c r="BI929" s="74"/>
      <c r="BJ929" s="74"/>
      <c r="BK929" s="74"/>
      <c r="BL929" s="74"/>
      <c r="BM929" s="74"/>
      <c r="BN929" s="74"/>
      <c r="BO929" s="74"/>
      <c r="BP929" s="74"/>
      <c r="BQ929" s="74"/>
      <c r="BR929" s="74"/>
      <c r="BS929" s="74"/>
      <c r="BT929" s="74"/>
      <c r="BU929" s="74"/>
      <c r="BV929" s="74"/>
      <c r="BW929" s="74"/>
      <c r="BX929" s="74"/>
      <c r="BY929" s="74"/>
      <c r="BZ929" s="74"/>
      <c r="CA929" s="74"/>
      <c r="CB929" s="74"/>
      <c r="CC929" s="74"/>
      <c r="CD929" s="74"/>
      <c r="CE929" s="74"/>
      <c r="CF929" s="74"/>
      <c r="CG929" s="74"/>
      <c r="CH929" s="74"/>
      <c r="CI929" s="74"/>
      <c r="CJ929" s="74"/>
      <c r="CK929" s="74"/>
      <c r="CL929" s="74"/>
      <c r="CM929" s="74"/>
      <c r="CN929" s="74"/>
      <c r="CO929" s="74"/>
      <c r="CP929" s="74"/>
      <c r="CQ929" s="74"/>
      <c r="CR929" s="74"/>
      <c r="CS929" s="74"/>
      <c r="CT929" s="74"/>
      <c r="CU929" s="74"/>
      <c r="CV929" s="74"/>
      <c r="CW929" s="74"/>
      <c r="CX929" s="74"/>
      <c r="CY929" s="74"/>
      <c r="CZ929" s="74"/>
      <c r="DA929" s="74"/>
      <c r="DB929" s="74"/>
      <c r="DC929" s="74"/>
      <c r="DD929" s="74"/>
      <c r="DE929" s="74"/>
      <c r="DF929" s="74"/>
      <c r="DG929" s="74"/>
      <c r="DH929" s="74"/>
      <c r="DI929" s="74"/>
      <c r="DJ929" s="74"/>
      <c r="DK929" s="74"/>
      <c r="DL929" s="74"/>
      <c r="DM929" s="74"/>
      <c r="DN929" s="74"/>
      <c r="DO929" s="74"/>
      <c r="DP929" s="74"/>
      <c r="DQ929" s="74"/>
      <c r="DR929" s="74"/>
      <c r="DS929" s="74"/>
      <c r="DT929" s="74"/>
      <c r="DU929" s="74"/>
      <c r="DV929" s="74"/>
      <c r="DW929" s="74"/>
      <c r="DX929" s="74"/>
      <c r="DY929" s="74"/>
      <c r="DZ929" s="74"/>
      <c r="EA929" s="74"/>
      <c r="EB929" s="74"/>
      <c r="EC929" s="74"/>
      <c r="ED929" s="74"/>
      <c r="EE929" s="74"/>
      <c r="EF929" s="74"/>
      <c r="EG929" s="74"/>
      <c r="EH929" s="74"/>
      <c r="EI929" s="74"/>
      <c r="EJ929" s="74"/>
      <c r="EK929" s="74"/>
      <c r="EL929" s="74"/>
      <c r="EM929" s="74"/>
      <c r="EN929" s="74"/>
      <c r="EO929" s="74"/>
      <c r="EP929" s="74"/>
      <c r="EQ929" s="74"/>
      <c r="ER929" s="74"/>
      <c r="ES929" s="74"/>
      <c r="ET929" s="74"/>
      <c r="EU929" s="74"/>
      <c r="EV929" s="74"/>
      <c r="EW929" s="74"/>
      <c r="EX929" s="74"/>
      <c r="EY929" s="74"/>
      <c r="EZ929" s="74"/>
      <c r="FA929" s="74"/>
      <c r="FB929" s="74"/>
      <c r="FC929" s="74"/>
      <c r="FD929" s="74"/>
      <c r="FE929" s="74"/>
      <c r="FF929" s="74"/>
      <c r="FG929" s="74"/>
      <c r="FH929" s="74"/>
      <c r="FI929" s="74"/>
      <c r="FJ929" s="74"/>
      <c r="FK929" s="74"/>
      <c r="FL929" s="74"/>
      <c r="FM929" s="74"/>
      <c r="FN929" s="74"/>
      <c r="FO929" s="74"/>
      <c r="FP929" s="74"/>
      <c r="FQ929" s="74"/>
      <c r="FR929" s="74"/>
      <c r="FS929" s="74"/>
      <c r="FT929" s="74"/>
      <c r="FU929" s="74"/>
      <c r="FV929" s="74"/>
      <c r="FW929" s="74"/>
      <c r="FX929" s="74"/>
      <c r="FY929" s="74"/>
      <c r="FZ929" s="74"/>
      <c r="GA929" s="74"/>
      <c r="GB929" s="74"/>
      <c r="GC929" s="74"/>
    </row>
    <row r="930" spans="4:185">
      <c r="D930" s="74"/>
      <c r="E930" s="74"/>
      <c r="F930" s="74"/>
      <c r="G930" s="74"/>
      <c r="H930" s="74"/>
      <c r="I930" s="74"/>
      <c r="J930" s="74"/>
      <c r="K930" s="74"/>
      <c r="L930" s="74"/>
      <c r="M930" s="74"/>
      <c r="N930" s="74"/>
      <c r="O930" s="74"/>
      <c r="P930" s="74"/>
      <c r="Q930" s="74"/>
      <c r="R930" s="74"/>
      <c r="S930" s="74"/>
      <c r="T930" s="74"/>
      <c r="U930" s="74"/>
      <c r="V930" s="74"/>
      <c r="W930" s="74"/>
      <c r="X930" s="74"/>
      <c r="Y930" s="74"/>
      <c r="Z930" s="74"/>
      <c r="AA930" s="74"/>
      <c r="AB930" s="74"/>
      <c r="AC930" s="74"/>
      <c r="AD930" s="74"/>
      <c r="AE930" s="74"/>
      <c r="AF930" s="74"/>
      <c r="AG930" s="74"/>
      <c r="AH930" s="74"/>
      <c r="AI930" s="74"/>
      <c r="AJ930" s="74"/>
      <c r="AK930" s="74"/>
      <c r="AL930" s="74"/>
      <c r="AM930" s="74"/>
      <c r="AN930" s="74"/>
      <c r="AO930" s="74"/>
      <c r="AP930" s="74"/>
      <c r="AQ930" s="74"/>
      <c r="AR930" s="74"/>
      <c r="AS930" s="74"/>
      <c r="AT930" s="74"/>
      <c r="AU930" s="74"/>
      <c r="AV930" s="74"/>
      <c r="AW930" s="74"/>
      <c r="AX930" s="74"/>
      <c r="AY930" s="74"/>
      <c r="AZ930" s="74"/>
      <c r="BA930" s="74"/>
      <c r="BB930" s="74"/>
      <c r="BC930" s="74"/>
      <c r="BD930" s="74"/>
      <c r="BE930" s="74"/>
      <c r="BF930" s="74"/>
      <c r="BG930" s="74"/>
      <c r="BH930" s="74"/>
      <c r="BI930" s="74"/>
      <c r="BJ930" s="74"/>
      <c r="BK930" s="74"/>
      <c r="BL930" s="74"/>
      <c r="BM930" s="74"/>
      <c r="BN930" s="74"/>
      <c r="BO930" s="74"/>
      <c r="BP930" s="74"/>
      <c r="BQ930" s="74"/>
      <c r="BR930" s="74"/>
      <c r="BS930" s="74"/>
      <c r="BT930" s="74"/>
      <c r="BU930" s="74"/>
      <c r="BV930" s="74"/>
      <c r="BW930" s="74"/>
      <c r="BX930" s="74"/>
      <c r="BY930" s="74"/>
      <c r="BZ930" s="74"/>
      <c r="CA930" s="74"/>
      <c r="CB930" s="74"/>
      <c r="CC930" s="74"/>
      <c r="CD930" s="74"/>
      <c r="CE930" s="74"/>
      <c r="CF930" s="74"/>
      <c r="CG930" s="74"/>
      <c r="CH930" s="74"/>
      <c r="CI930" s="74"/>
      <c r="CJ930" s="74"/>
      <c r="CK930" s="74"/>
      <c r="CL930" s="74"/>
      <c r="CM930" s="74"/>
      <c r="CN930" s="74"/>
      <c r="CO930" s="74"/>
      <c r="CP930" s="74"/>
      <c r="CQ930" s="74"/>
      <c r="CR930" s="74"/>
      <c r="CS930" s="74"/>
      <c r="CT930" s="74"/>
      <c r="CU930" s="74"/>
      <c r="CV930" s="74"/>
      <c r="CW930" s="74"/>
      <c r="CX930" s="74"/>
      <c r="CY930" s="74"/>
      <c r="CZ930" s="74"/>
      <c r="DA930" s="74"/>
      <c r="DB930" s="74"/>
      <c r="DC930" s="74"/>
      <c r="DD930" s="74"/>
      <c r="DE930" s="74"/>
      <c r="DF930" s="74"/>
      <c r="DG930" s="74"/>
      <c r="DH930" s="74"/>
      <c r="DI930" s="74"/>
      <c r="DJ930" s="74"/>
      <c r="DK930" s="74"/>
      <c r="DL930" s="74"/>
      <c r="DM930" s="74"/>
      <c r="DN930" s="74"/>
      <c r="DO930" s="74"/>
      <c r="DP930" s="74"/>
      <c r="DQ930" s="74"/>
      <c r="DR930" s="74"/>
      <c r="DS930" s="74"/>
      <c r="DT930" s="74"/>
      <c r="DU930" s="74"/>
      <c r="DV930" s="74"/>
      <c r="DW930" s="74"/>
      <c r="DX930" s="74"/>
      <c r="DY930" s="74"/>
      <c r="DZ930" s="74"/>
      <c r="EA930" s="74"/>
      <c r="EB930" s="74"/>
      <c r="EC930" s="74"/>
      <c r="ED930" s="74"/>
      <c r="EE930" s="74"/>
      <c r="EF930" s="74"/>
      <c r="EG930" s="74"/>
      <c r="EH930" s="74"/>
      <c r="EI930" s="74"/>
      <c r="EJ930" s="74"/>
      <c r="EK930" s="74"/>
      <c r="EL930" s="74"/>
      <c r="EM930" s="74"/>
      <c r="EN930" s="74"/>
      <c r="EO930" s="74"/>
      <c r="EP930" s="74"/>
      <c r="EQ930" s="74"/>
      <c r="ER930" s="74"/>
      <c r="ES930" s="74"/>
      <c r="ET930" s="74"/>
      <c r="EU930" s="74"/>
      <c r="EV930" s="74"/>
      <c r="EW930" s="74"/>
      <c r="EX930" s="74"/>
      <c r="EY930" s="74"/>
      <c r="EZ930" s="74"/>
      <c r="FA930" s="74"/>
      <c r="FB930" s="74"/>
      <c r="FC930" s="74"/>
      <c r="FD930" s="74"/>
      <c r="FE930" s="74"/>
      <c r="FF930" s="74"/>
      <c r="FG930" s="74"/>
      <c r="FH930" s="74"/>
      <c r="FI930" s="74"/>
      <c r="FJ930" s="74"/>
      <c r="FK930" s="74"/>
      <c r="FL930" s="74"/>
      <c r="FM930" s="74"/>
      <c r="FN930" s="74"/>
      <c r="FO930" s="74"/>
      <c r="FP930" s="74"/>
      <c r="FQ930" s="74"/>
      <c r="FR930" s="74"/>
      <c r="FS930" s="74"/>
      <c r="FT930" s="74"/>
      <c r="FU930" s="74"/>
      <c r="FV930" s="74"/>
      <c r="FW930" s="74"/>
      <c r="FX930" s="74"/>
      <c r="FY930" s="74"/>
      <c r="FZ930" s="74"/>
      <c r="GA930" s="74"/>
      <c r="GB930" s="74"/>
      <c r="GC930" s="74"/>
    </row>
    <row r="931" spans="4:185">
      <c r="D931" s="74"/>
      <c r="E931" s="74"/>
      <c r="F931" s="74"/>
      <c r="G931" s="74"/>
      <c r="H931" s="74"/>
      <c r="I931" s="74"/>
      <c r="J931" s="74"/>
      <c r="K931" s="74"/>
      <c r="L931" s="74"/>
      <c r="M931" s="74"/>
      <c r="N931" s="74"/>
      <c r="O931" s="74"/>
      <c r="P931" s="74"/>
      <c r="Q931" s="74"/>
      <c r="R931" s="74"/>
      <c r="S931" s="74"/>
      <c r="T931" s="74"/>
      <c r="U931" s="74"/>
      <c r="V931" s="74"/>
      <c r="W931" s="74"/>
      <c r="X931" s="74"/>
      <c r="Y931" s="74"/>
      <c r="Z931" s="74"/>
      <c r="AA931" s="74"/>
      <c r="AB931" s="74"/>
      <c r="AC931" s="74"/>
      <c r="AD931" s="74"/>
      <c r="AE931" s="74"/>
      <c r="AF931" s="74"/>
      <c r="AG931" s="74"/>
      <c r="AH931" s="74"/>
      <c r="AI931" s="74"/>
      <c r="AJ931" s="74"/>
      <c r="AK931" s="74"/>
      <c r="AL931" s="74"/>
      <c r="AM931" s="74"/>
      <c r="AN931" s="74"/>
      <c r="AO931" s="74"/>
      <c r="AP931" s="74"/>
      <c r="AQ931" s="74"/>
      <c r="AR931" s="74"/>
      <c r="AS931" s="74"/>
      <c r="AT931" s="74"/>
      <c r="AU931" s="74"/>
      <c r="AV931" s="74"/>
      <c r="AW931" s="74"/>
      <c r="AX931" s="74"/>
      <c r="AY931" s="74"/>
      <c r="AZ931" s="74"/>
      <c r="BA931" s="74"/>
      <c r="BB931" s="74"/>
      <c r="BC931" s="74"/>
      <c r="BD931" s="74"/>
      <c r="BE931" s="74"/>
      <c r="BF931" s="74"/>
      <c r="BG931" s="74"/>
      <c r="BH931" s="74"/>
      <c r="BI931" s="74"/>
      <c r="BJ931" s="74"/>
      <c r="BK931" s="74"/>
      <c r="BL931" s="74"/>
      <c r="BM931" s="74"/>
      <c r="BN931" s="74"/>
      <c r="BO931" s="74"/>
      <c r="BP931" s="74"/>
      <c r="BQ931" s="74"/>
      <c r="BR931" s="74"/>
      <c r="BS931" s="74"/>
      <c r="BT931" s="74"/>
      <c r="BU931" s="74"/>
      <c r="BV931" s="74"/>
      <c r="BW931" s="74"/>
      <c r="BX931" s="74"/>
      <c r="BY931" s="74"/>
      <c r="BZ931" s="74"/>
      <c r="CA931" s="74"/>
      <c r="CB931" s="74"/>
      <c r="CC931" s="74"/>
      <c r="CD931" s="74"/>
      <c r="CE931" s="74"/>
      <c r="CF931" s="74"/>
      <c r="CG931" s="74"/>
      <c r="CH931" s="74"/>
      <c r="CI931" s="74"/>
      <c r="CJ931" s="74"/>
      <c r="CK931" s="74"/>
      <c r="CL931" s="74"/>
      <c r="CM931" s="74"/>
      <c r="CN931" s="74"/>
      <c r="CO931" s="74"/>
      <c r="CP931" s="74"/>
      <c r="CQ931" s="74"/>
      <c r="CR931" s="74"/>
      <c r="CS931" s="74"/>
      <c r="CT931" s="74"/>
      <c r="CU931" s="74"/>
      <c r="CV931" s="74"/>
      <c r="CW931" s="74"/>
      <c r="CX931" s="74"/>
      <c r="CY931" s="74"/>
      <c r="CZ931" s="74"/>
      <c r="DA931" s="74"/>
      <c r="DB931" s="74"/>
      <c r="DC931" s="74"/>
      <c r="DD931" s="74"/>
      <c r="DE931" s="74"/>
      <c r="DF931" s="74"/>
      <c r="DG931" s="74"/>
      <c r="DH931" s="74"/>
      <c r="DI931" s="74"/>
      <c r="DJ931" s="74"/>
      <c r="DK931" s="74"/>
      <c r="DL931" s="74"/>
      <c r="DM931" s="74"/>
      <c r="DN931" s="74"/>
      <c r="DO931" s="74"/>
      <c r="DP931" s="74"/>
      <c r="DQ931" s="74"/>
      <c r="DR931" s="74"/>
      <c r="DS931" s="74"/>
      <c r="DT931" s="74"/>
      <c r="DU931" s="74"/>
      <c r="DV931" s="74"/>
      <c r="DW931" s="74"/>
      <c r="DX931" s="74"/>
      <c r="DY931" s="74"/>
      <c r="DZ931" s="74"/>
      <c r="EA931" s="74"/>
      <c r="EB931" s="74"/>
      <c r="EC931" s="74"/>
      <c r="ED931" s="74"/>
      <c r="EE931" s="74"/>
      <c r="EF931" s="74"/>
      <c r="EG931" s="74"/>
      <c r="EH931" s="74"/>
      <c r="EI931" s="74"/>
      <c r="EJ931" s="74"/>
      <c r="EK931" s="74"/>
      <c r="EL931" s="74"/>
      <c r="EM931" s="74"/>
      <c r="EN931" s="74"/>
      <c r="EO931" s="74"/>
      <c r="EP931" s="74"/>
      <c r="EQ931" s="74"/>
      <c r="ER931" s="74"/>
      <c r="ES931" s="74"/>
      <c r="ET931" s="74"/>
      <c r="EU931" s="74"/>
      <c r="EV931" s="74"/>
      <c r="EW931" s="74"/>
      <c r="EX931" s="74"/>
      <c r="EY931" s="74"/>
      <c r="EZ931" s="74"/>
      <c r="FA931" s="74"/>
      <c r="FB931" s="74"/>
      <c r="FC931" s="74"/>
      <c r="FD931" s="74"/>
      <c r="FE931" s="74"/>
      <c r="FF931" s="74"/>
      <c r="FG931" s="74"/>
      <c r="FH931" s="74"/>
      <c r="FI931" s="74"/>
      <c r="FJ931" s="74"/>
      <c r="FK931" s="74"/>
      <c r="FL931" s="74"/>
      <c r="FM931" s="74"/>
      <c r="FN931" s="74"/>
      <c r="FO931" s="74"/>
      <c r="FP931" s="74"/>
      <c r="FQ931" s="74"/>
      <c r="FR931" s="74"/>
      <c r="FS931" s="74"/>
      <c r="FT931" s="74"/>
      <c r="FU931" s="74"/>
      <c r="FV931" s="74"/>
      <c r="FW931" s="74"/>
      <c r="FX931" s="74"/>
      <c r="FY931" s="74"/>
      <c r="FZ931" s="74"/>
      <c r="GA931" s="74"/>
      <c r="GB931" s="74"/>
      <c r="GC931" s="74"/>
    </row>
    <row r="932" spans="4:185">
      <c r="D932" s="74"/>
      <c r="E932" s="74"/>
      <c r="F932" s="74"/>
      <c r="G932" s="74"/>
      <c r="H932" s="74"/>
      <c r="I932" s="74"/>
      <c r="J932" s="74"/>
      <c r="K932" s="74"/>
      <c r="L932" s="74"/>
      <c r="M932" s="74"/>
      <c r="N932" s="74"/>
      <c r="O932" s="74"/>
      <c r="P932" s="74"/>
      <c r="Q932" s="74"/>
      <c r="R932" s="74"/>
      <c r="S932" s="74"/>
      <c r="T932" s="74"/>
      <c r="U932" s="74"/>
      <c r="V932" s="74"/>
      <c r="W932" s="74"/>
      <c r="X932" s="74"/>
      <c r="Y932" s="74"/>
      <c r="Z932" s="74"/>
      <c r="AA932" s="74"/>
      <c r="AB932" s="74"/>
      <c r="AC932" s="74"/>
      <c r="AD932" s="74"/>
      <c r="AE932" s="74"/>
      <c r="AF932" s="74"/>
      <c r="AG932" s="74"/>
      <c r="AH932" s="74"/>
      <c r="AI932" s="74"/>
      <c r="AJ932" s="74"/>
      <c r="AK932" s="74"/>
      <c r="AL932" s="74"/>
      <c r="AM932" s="74"/>
      <c r="AN932" s="74"/>
      <c r="AO932" s="74"/>
      <c r="AP932" s="74"/>
      <c r="AQ932" s="74"/>
      <c r="AR932" s="74"/>
      <c r="AS932" s="74"/>
      <c r="AT932" s="74"/>
      <c r="AU932" s="74"/>
      <c r="AV932" s="74"/>
      <c r="AW932" s="74"/>
      <c r="AX932" s="74"/>
      <c r="AY932" s="74"/>
      <c r="AZ932" s="74"/>
      <c r="BA932" s="74"/>
      <c r="BB932" s="74"/>
      <c r="BC932" s="74"/>
      <c r="BD932" s="74"/>
      <c r="BE932" s="74"/>
      <c r="BF932" s="74"/>
      <c r="BG932" s="74"/>
      <c r="BH932" s="74"/>
      <c r="BI932" s="74"/>
      <c r="BJ932" s="74"/>
      <c r="BK932" s="74"/>
      <c r="BL932" s="74"/>
      <c r="BM932" s="74"/>
      <c r="BN932" s="74"/>
      <c r="BO932" s="74"/>
      <c r="BP932" s="74"/>
      <c r="BQ932" s="74"/>
      <c r="BR932" s="74"/>
      <c r="BS932" s="74"/>
      <c r="BT932" s="74"/>
      <c r="BU932" s="74"/>
      <c r="BV932" s="74"/>
      <c r="BW932" s="74"/>
      <c r="BX932" s="74"/>
      <c r="BY932" s="74"/>
      <c r="BZ932" s="74"/>
      <c r="CA932" s="74"/>
      <c r="CB932" s="74"/>
      <c r="CC932" s="74"/>
      <c r="CD932" s="74"/>
      <c r="CE932" s="74"/>
      <c r="CF932" s="74"/>
      <c r="CG932" s="74"/>
      <c r="CH932" s="74"/>
      <c r="CI932" s="74"/>
      <c r="CJ932" s="74"/>
      <c r="CK932" s="74"/>
      <c r="CL932" s="74"/>
      <c r="CM932" s="74"/>
      <c r="CN932" s="74"/>
      <c r="CO932" s="74"/>
      <c r="CP932" s="74"/>
      <c r="CQ932" s="74"/>
      <c r="CR932" s="74"/>
      <c r="CS932" s="74"/>
      <c r="CT932" s="74"/>
      <c r="CU932" s="74"/>
      <c r="CV932" s="74"/>
      <c r="CW932" s="74"/>
      <c r="CX932" s="74"/>
      <c r="CY932" s="74"/>
      <c r="CZ932" s="74"/>
      <c r="DA932" s="74"/>
      <c r="DB932" s="74"/>
      <c r="DC932" s="74"/>
      <c r="DD932" s="74"/>
      <c r="DE932" s="74"/>
      <c r="DF932" s="74"/>
      <c r="DG932" s="74"/>
      <c r="DH932" s="74"/>
      <c r="DI932" s="74"/>
      <c r="DJ932" s="74"/>
      <c r="DK932" s="74"/>
      <c r="DL932" s="74"/>
      <c r="DM932" s="74"/>
      <c r="DN932" s="74"/>
      <c r="DO932" s="74"/>
      <c r="DP932" s="74"/>
      <c r="DQ932" s="74"/>
      <c r="DR932" s="74"/>
      <c r="DS932" s="74"/>
      <c r="DT932" s="74"/>
      <c r="DU932" s="74"/>
      <c r="DV932" s="74"/>
      <c r="DW932" s="74"/>
      <c r="DX932" s="74"/>
      <c r="DY932" s="74"/>
      <c r="DZ932" s="74"/>
      <c r="EA932" s="74"/>
      <c r="EB932" s="74"/>
      <c r="EC932" s="74"/>
      <c r="ED932" s="74"/>
      <c r="EE932" s="74"/>
      <c r="EF932" s="74"/>
      <c r="EG932" s="74"/>
      <c r="EH932" s="74"/>
      <c r="EI932" s="74"/>
      <c r="EJ932" s="74"/>
      <c r="EK932" s="74"/>
      <c r="EL932" s="74"/>
      <c r="EM932" s="74"/>
      <c r="EN932" s="74"/>
      <c r="EO932" s="74"/>
      <c r="EP932" s="74"/>
      <c r="EQ932" s="74"/>
      <c r="ER932" s="74"/>
      <c r="ES932" s="74"/>
      <c r="ET932" s="74"/>
      <c r="EU932" s="74"/>
      <c r="EV932" s="74"/>
      <c r="EW932" s="74"/>
      <c r="EX932" s="74"/>
      <c r="EY932" s="74"/>
      <c r="EZ932" s="74"/>
      <c r="FA932" s="74"/>
      <c r="FB932" s="74"/>
      <c r="FC932" s="74"/>
      <c r="FD932" s="74"/>
      <c r="FE932" s="74"/>
      <c r="FF932" s="74"/>
      <c r="FG932" s="74"/>
      <c r="FH932" s="74"/>
      <c r="FI932" s="74"/>
      <c r="FJ932" s="74"/>
      <c r="FK932" s="74"/>
      <c r="FL932" s="74"/>
      <c r="FM932" s="74"/>
      <c r="FN932" s="74"/>
      <c r="FO932" s="74"/>
      <c r="FP932" s="74"/>
      <c r="FQ932" s="74"/>
      <c r="FR932" s="74"/>
      <c r="FS932" s="74"/>
      <c r="FT932" s="74"/>
      <c r="FU932" s="74"/>
      <c r="FV932" s="74"/>
      <c r="FW932" s="74"/>
      <c r="FX932" s="74"/>
      <c r="FY932" s="74"/>
      <c r="FZ932" s="74"/>
      <c r="GA932" s="74"/>
      <c r="GB932" s="74"/>
      <c r="GC932" s="74"/>
    </row>
    <row r="933" spans="4:185">
      <c r="D933" s="74"/>
      <c r="E933" s="74"/>
      <c r="F933" s="74"/>
      <c r="G933" s="74"/>
      <c r="H933" s="74"/>
      <c r="I933" s="74"/>
      <c r="J933" s="74"/>
      <c r="K933" s="74"/>
      <c r="L933" s="74"/>
      <c r="M933" s="74"/>
      <c r="N933" s="74"/>
      <c r="O933" s="74"/>
      <c r="P933" s="74"/>
      <c r="Q933" s="74"/>
      <c r="R933" s="74"/>
      <c r="S933" s="74"/>
      <c r="T933" s="74"/>
      <c r="U933" s="74"/>
      <c r="V933" s="74"/>
      <c r="W933" s="74"/>
      <c r="X933" s="74"/>
      <c r="Y933" s="74"/>
      <c r="Z933" s="74"/>
      <c r="AA933" s="74"/>
      <c r="AB933" s="74"/>
      <c r="AC933" s="74"/>
      <c r="AD933" s="74"/>
      <c r="AE933" s="74"/>
      <c r="AF933" s="74"/>
      <c r="AG933" s="74"/>
      <c r="AH933" s="74"/>
      <c r="AI933" s="74"/>
      <c r="AJ933" s="74"/>
      <c r="AK933" s="74"/>
      <c r="AL933" s="74"/>
      <c r="AM933" s="74"/>
      <c r="AN933" s="74"/>
      <c r="AO933" s="74"/>
      <c r="AP933" s="74"/>
      <c r="AQ933" s="74"/>
      <c r="AR933" s="74"/>
      <c r="AS933" s="74"/>
      <c r="AT933" s="74"/>
      <c r="AU933" s="74"/>
      <c r="AV933" s="74"/>
      <c r="AW933" s="74"/>
      <c r="AX933" s="74"/>
      <c r="AY933" s="74"/>
      <c r="AZ933" s="74"/>
      <c r="BA933" s="74"/>
      <c r="BB933" s="74"/>
      <c r="BC933" s="74"/>
      <c r="BD933" s="74"/>
      <c r="BE933" s="74"/>
      <c r="BF933" s="74"/>
      <c r="BG933" s="74"/>
      <c r="BH933" s="74"/>
      <c r="BI933" s="74"/>
      <c r="BJ933" s="74"/>
      <c r="BK933" s="74"/>
      <c r="BL933" s="74"/>
      <c r="BM933" s="74"/>
      <c r="BN933" s="74"/>
      <c r="BO933" s="74"/>
      <c r="BP933" s="74"/>
      <c r="BQ933" s="74"/>
      <c r="BR933" s="74"/>
      <c r="BS933" s="74"/>
      <c r="BT933" s="74"/>
      <c r="BU933" s="74"/>
      <c r="BV933" s="74"/>
      <c r="BW933" s="74"/>
      <c r="BX933" s="74"/>
      <c r="BY933" s="74"/>
      <c r="BZ933" s="74"/>
      <c r="CA933" s="74"/>
      <c r="CB933" s="74"/>
      <c r="CC933" s="74"/>
      <c r="CD933" s="74"/>
      <c r="CE933" s="74"/>
      <c r="CF933" s="74"/>
      <c r="CG933" s="74"/>
      <c r="CH933" s="74"/>
      <c r="CI933" s="74"/>
      <c r="CJ933" s="74"/>
      <c r="CK933" s="74"/>
      <c r="CL933" s="74"/>
      <c r="CM933" s="74"/>
      <c r="CN933" s="74"/>
      <c r="CO933" s="74"/>
      <c r="CP933" s="74"/>
      <c r="CQ933" s="74"/>
      <c r="CR933" s="74"/>
      <c r="CS933" s="74"/>
      <c r="CT933" s="74"/>
      <c r="CU933" s="74"/>
      <c r="CV933" s="74"/>
      <c r="CW933" s="74"/>
      <c r="CX933" s="74"/>
      <c r="CY933" s="74"/>
      <c r="CZ933" s="74"/>
      <c r="DA933" s="74"/>
      <c r="DB933" s="74"/>
      <c r="DC933" s="74"/>
      <c r="DD933" s="74"/>
      <c r="DE933" s="74"/>
      <c r="DF933" s="74"/>
      <c r="DG933" s="74"/>
      <c r="DH933" s="74"/>
      <c r="DI933" s="74"/>
      <c r="DJ933" s="74"/>
      <c r="DK933" s="74"/>
      <c r="DL933" s="74"/>
      <c r="DM933" s="74"/>
      <c r="DN933" s="74"/>
      <c r="DO933" s="74"/>
      <c r="DP933" s="74"/>
      <c r="DQ933" s="74"/>
      <c r="DR933" s="74"/>
      <c r="DS933" s="74"/>
      <c r="DT933" s="74"/>
      <c r="DU933" s="74"/>
      <c r="DV933" s="74"/>
      <c r="DW933" s="74"/>
      <c r="DX933" s="74"/>
      <c r="DY933" s="74"/>
      <c r="DZ933" s="74"/>
      <c r="EA933" s="74"/>
      <c r="EB933" s="74"/>
      <c r="EC933" s="74"/>
      <c r="ED933" s="74"/>
      <c r="EE933" s="74"/>
      <c r="EF933" s="74"/>
      <c r="EG933" s="74"/>
      <c r="EH933" s="74"/>
      <c r="EI933" s="74"/>
      <c r="EJ933" s="74"/>
      <c r="EK933" s="74"/>
      <c r="EL933" s="74"/>
      <c r="EM933" s="74"/>
      <c r="EN933" s="74"/>
      <c r="EO933" s="74"/>
      <c r="EP933" s="74"/>
      <c r="EQ933" s="74"/>
      <c r="ER933" s="74"/>
      <c r="ES933" s="74"/>
      <c r="ET933" s="74"/>
      <c r="EU933" s="74"/>
      <c r="EV933" s="74"/>
      <c r="EW933" s="74"/>
      <c r="EX933" s="74"/>
      <c r="EY933" s="74"/>
      <c r="EZ933" s="74"/>
      <c r="FA933" s="74"/>
      <c r="FB933" s="74"/>
      <c r="FC933" s="74"/>
      <c r="FD933" s="74"/>
      <c r="FE933" s="74"/>
      <c r="FF933" s="74"/>
      <c r="FG933" s="74"/>
      <c r="FH933" s="74"/>
      <c r="FI933" s="74"/>
      <c r="FJ933" s="74"/>
      <c r="FK933" s="74"/>
      <c r="FL933" s="74"/>
      <c r="FM933" s="74"/>
      <c r="FN933" s="74"/>
      <c r="FO933" s="74"/>
      <c r="FP933" s="74"/>
      <c r="FQ933" s="74"/>
      <c r="FR933" s="74"/>
      <c r="FS933" s="74"/>
      <c r="FT933" s="74"/>
      <c r="FU933" s="74"/>
      <c r="FV933" s="74"/>
      <c r="FW933" s="74"/>
      <c r="FX933" s="74"/>
      <c r="FY933" s="74"/>
      <c r="FZ933" s="74"/>
      <c r="GA933" s="74"/>
      <c r="GB933" s="74"/>
      <c r="GC933" s="74"/>
    </row>
    <row r="934" spans="4:185">
      <c r="D934" s="74"/>
      <c r="E934" s="74"/>
      <c r="F934" s="74"/>
      <c r="G934" s="74"/>
      <c r="H934" s="74"/>
      <c r="I934" s="74"/>
      <c r="J934" s="74"/>
      <c r="K934" s="74"/>
      <c r="L934" s="74"/>
      <c r="M934" s="74"/>
      <c r="N934" s="74"/>
      <c r="O934" s="74"/>
      <c r="P934" s="74"/>
      <c r="Q934" s="74"/>
      <c r="R934" s="74"/>
      <c r="S934" s="74"/>
      <c r="T934" s="74"/>
      <c r="U934" s="74"/>
      <c r="V934" s="74"/>
      <c r="W934" s="74"/>
      <c r="X934" s="74"/>
      <c r="Y934" s="74"/>
      <c r="Z934" s="74"/>
      <c r="AA934" s="74"/>
      <c r="AB934" s="74"/>
      <c r="AC934" s="74"/>
      <c r="AD934" s="74"/>
      <c r="AE934" s="74"/>
      <c r="AF934" s="74"/>
      <c r="AG934" s="74"/>
      <c r="AH934" s="74"/>
      <c r="AI934" s="74"/>
      <c r="AJ934" s="74"/>
      <c r="AK934" s="74"/>
      <c r="AL934" s="74"/>
      <c r="AM934" s="74"/>
      <c r="AN934" s="74"/>
      <c r="AO934" s="74"/>
      <c r="AP934" s="74"/>
      <c r="AQ934" s="74"/>
      <c r="AR934" s="74"/>
      <c r="AS934" s="74"/>
      <c r="AT934" s="74"/>
      <c r="AU934" s="74"/>
      <c r="AV934" s="74"/>
      <c r="AW934" s="74"/>
      <c r="AX934" s="74"/>
      <c r="AY934" s="74"/>
      <c r="AZ934" s="74"/>
      <c r="BA934" s="74"/>
      <c r="BB934" s="74"/>
      <c r="BC934" s="74"/>
      <c r="BD934" s="74"/>
      <c r="BE934" s="74"/>
      <c r="BF934" s="74"/>
      <c r="BG934" s="74"/>
      <c r="BH934" s="74"/>
      <c r="BI934" s="74"/>
      <c r="BJ934" s="74"/>
      <c r="BK934" s="74"/>
      <c r="BL934" s="74"/>
      <c r="BM934" s="74"/>
      <c r="BN934" s="74"/>
      <c r="BO934" s="74"/>
      <c r="BP934" s="74"/>
      <c r="BQ934" s="74"/>
      <c r="BR934" s="74"/>
      <c r="BS934" s="74"/>
      <c r="BT934" s="74"/>
      <c r="BU934" s="74"/>
      <c r="BV934" s="74"/>
      <c r="BW934" s="74"/>
      <c r="BX934" s="74"/>
      <c r="BY934" s="74"/>
      <c r="BZ934" s="74"/>
      <c r="CA934" s="74"/>
      <c r="CB934" s="74"/>
      <c r="CC934" s="74"/>
      <c r="CD934" s="74"/>
      <c r="CE934" s="74"/>
      <c r="CF934" s="74"/>
      <c r="CG934" s="74"/>
      <c r="CH934" s="74"/>
      <c r="CI934" s="74"/>
      <c r="CJ934" s="74"/>
      <c r="CK934" s="74"/>
      <c r="CL934" s="74"/>
      <c r="CM934" s="74"/>
      <c r="CN934" s="74"/>
      <c r="CO934" s="74"/>
      <c r="CP934" s="74"/>
      <c r="CQ934" s="74"/>
      <c r="CR934" s="74"/>
      <c r="CS934" s="74"/>
      <c r="CT934" s="74"/>
      <c r="CU934" s="74"/>
      <c r="CV934" s="74"/>
      <c r="CW934" s="74"/>
      <c r="CX934" s="74"/>
      <c r="CY934" s="74"/>
      <c r="CZ934" s="74"/>
      <c r="DA934" s="74"/>
      <c r="DB934" s="74"/>
      <c r="DC934" s="74"/>
      <c r="DD934" s="74"/>
      <c r="DE934" s="74"/>
      <c r="DF934" s="74"/>
      <c r="DG934" s="74"/>
      <c r="DH934" s="74"/>
      <c r="DI934" s="74"/>
      <c r="DJ934" s="74"/>
      <c r="DK934" s="74"/>
      <c r="DL934" s="74"/>
      <c r="DM934" s="74"/>
      <c r="DN934" s="74"/>
      <c r="DO934" s="74"/>
      <c r="DP934" s="74"/>
      <c r="DQ934" s="74"/>
      <c r="DR934" s="74"/>
      <c r="DS934" s="74"/>
      <c r="DT934" s="74"/>
      <c r="DU934" s="74"/>
      <c r="DV934" s="74"/>
      <c r="DW934" s="74"/>
      <c r="DX934" s="74"/>
      <c r="DY934" s="74"/>
      <c r="DZ934" s="74"/>
      <c r="EA934" s="74"/>
      <c r="EB934" s="74"/>
      <c r="EC934" s="74"/>
      <c r="ED934" s="74"/>
      <c r="EE934" s="74"/>
      <c r="EF934" s="74"/>
      <c r="EG934" s="74"/>
      <c r="EH934" s="74"/>
      <c r="EI934" s="74"/>
      <c r="EJ934" s="74"/>
      <c r="EK934" s="74"/>
      <c r="EL934" s="74"/>
      <c r="EM934" s="74"/>
      <c r="EN934" s="74"/>
      <c r="EO934" s="74"/>
      <c r="EP934" s="74"/>
      <c r="EQ934" s="74"/>
      <c r="ER934" s="74"/>
      <c r="ES934" s="74"/>
      <c r="ET934" s="74"/>
      <c r="EU934" s="74"/>
      <c r="EV934" s="74"/>
      <c r="EW934" s="74"/>
      <c r="EX934" s="74"/>
      <c r="EY934" s="74"/>
      <c r="EZ934" s="74"/>
      <c r="FA934" s="74"/>
      <c r="FB934" s="74"/>
      <c r="FC934" s="74"/>
      <c r="FD934" s="74"/>
      <c r="FE934" s="74"/>
      <c r="FF934" s="74"/>
      <c r="FG934" s="74"/>
      <c r="FH934" s="74"/>
      <c r="FI934" s="74"/>
      <c r="FJ934" s="74"/>
      <c r="FK934" s="74"/>
      <c r="FL934" s="74"/>
      <c r="FM934" s="74"/>
      <c r="FN934" s="74"/>
      <c r="FO934" s="74"/>
      <c r="FP934" s="74"/>
      <c r="FQ934" s="74"/>
      <c r="FR934" s="74"/>
      <c r="FS934" s="74"/>
      <c r="FT934" s="74"/>
      <c r="FU934" s="74"/>
      <c r="FV934" s="74"/>
      <c r="FW934" s="74"/>
      <c r="FX934" s="74"/>
      <c r="FY934" s="74"/>
      <c r="FZ934" s="74"/>
      <c r="GA934" s="74"/>
      <c r="GB934" s="74"/>
      <c r="GC934" s="74"/>
    </row>
    <row r="935" spans="4:185">
      <c r="D935" s="74"/>
      <c r="E935" s="74"/>
      <c r="F935" s="74"/>
      <c r="G935" s="74"/>
      <c r="H935" s="74"/>
      <c r="I935" s="74"/>
      <c r="J935" s="74"/>
      <c r="K935" s="74"/>
      <c r="L935" s="74"/>
      <c r="M935" s="74"/>
      <c r="N935" s="74"/>
      <c r="O935" s="74"/>
      <c r="P935" s="74"/>
      <c r="Q935" s="74"/>
      <c r="R935" s="74"/>
      <c r="S935" s="74"/>
      <c r="T935" s="74"/>
      <c r="U935" s="74"/>
      <c r="V935" s="74"/>
      <c r="W935" s="74"/>
      <c r="X935" s="74"/>
      <c r="Y935" s="74"/>
      <c r="Z935" s="74"/>
      <c r="AA935" s="74"/>
      <c r="AB935" s="74"/>
      <c r="AC935" s="74"/>
      <c r="AD935" s="74"/>
      <c r="AE935" s="74"/>
      <c r="AF935" s="74"/>
      <c r="AG935" s="74"/>
      <c r="AH935" s="74"/>
      <c r="AI935" s="74"/>
      <c r="AJ935" s="74"/>
      <c r="AK935" s="74"/>
      <c r="AL935" s="74"/>
      <c r="AM935" s="74"/>
      <c r="AN935" s="74"/>
      <c r="AO935" s="74"/>
      <c r="AP935" s="74"/>
      <c r="AQ935" s="74"/>
      <c r="AR935" s="74"/>
      <c r="AS935" s="74"/>
      <c r="AT935" s="74"/>
      <c r="AU935" s="74"/>
      <c r="AV935" s="74"/>
      <c r="AW935" s="74"/>
      <c r="AX935" s="74"/>
      <c r="AY935" s="74"/>
      <c r="AZ935" s="74"/>
      <c r="BA935" s="74"/>
      <c r="BB935" s="74"/>
      <c r="BC935" s="74"/>
      <c r="BD935" s="74"/>
      <c r="BE935" s="74"/>
      <c r="BF935" s="74"/>
      <c r="BG935" s="74"/>
      <c r="BH935" s="74"/>
      <c r="BI935" s="74"/>
      <c r="BJ935" s="74"/>
      <c r="BK935" s="74"/>
      <c r="BL935" s="74"/>
      <c r="BM935" s="74"/>
      <c r="BN935" s="74"/>
      <c r="BO935" s="74"/>
      <c r="BP935" s="74"/>
      <c r="BQ935" s="74"/>
      <c r="BR935" s="74"/>
      <c r="BS935" s="74"/>
      <c r="BT935" s="74"/>
      <c r="BU935" s="74"/>
      <c r="BV935" s="74"/>
      <c r="BW935" s="74"/>
      <c r="BX935" s="74"/>
      <c r="BY935" s="74"/>
      <c r="BZ935" s="74"/>
      <c r="CA935" s="74"/>
      <c r="CB935" s="74"/>
      <c r="CC935" s="74"/>
      <c r="CD935" s="74"/>
      <c r="CE935" s="74"/>
      <c r="CF935" s="74"/>
      <c r="CG935" s="74"/>
      <c r="CH935" s="74"/>
      <c r="CI935" s="74"/>
      <c r="CJ935" s="74"/>
      <c r="CK935" s="74"/>
      <c r="CL935" s="74"/>
      <c r="CM935" s="74"/>
      <c r="CN935" s="74"/>
      <c r="CO935" s="74"/>
      <c r="CP935" s="74"/>
      <c r="CQ935" s="74"/>
      <c r="CR935" s="74"/>
      <c r="CS935" s="74"/>
      <c r="CT935" s="74"/>
      <c r="CU935" s="74"/>
      <c r="CV935" s="74"/>
      <c r="CW935" s="74"/>
      <c r="CX935" s="74"/>
      <c r="CY935" s="74"/>
      <c r="CZ935" s="74"/>
      <c r="DA935" s="74"/>
      <c r="DB935" s="74"/>
      <c r="DC935" s="74"/>
      <c r="DD935" s="74"/>
      <c r="DE935" s="74"/>
      <c r="DF935" s="74"/>
      <c r="DG935" s="74"/>
      <c r="DH935" s="74"/>
      <c r="DI935" s="74"/>
      <c r="DJ935" s="74"/>
      <c r="DK935" s="74"/>
      <c r="DL935" s="74"/>
      <c r="DM935" s="74"/>
      <c r="DN935" s="74"/>
      <c r="DO935" s="74"/>
      <c r="DP935" s="74"/>
      <c r="DQ935" s="74"/>
      <c r="DR935" s="74"/>
      <c r="DS935" s="74"/>
      <c r="DT935" s="74"/>
      <c r="DU935" s="74"/>
      <c r="DV935" s="74"/>
      <c r="DW935" s="74"/>
      <c r="DX935" s="74"/>
      <c r="DY935" s="74"/>
      <c r="DZ935" s="74"/>
      <c r="EA935" s="74"/>
      <c r="EB935" s="74"/>
      <c r="EC935" s="74"/>
      <c r="ED935" s="74"/>
      <c r="EE935" s="74"/>
      <c r="EF935" s="74"/>
      <c r="EG935" s="74"/>
      <c r="EH935" s="74"/>
      <c r="EI935" s="74"/>
      <c r="EJ935" s="74"/>
      <c r="EK935" s="74"/>
      <c r="EL935" s="74"/>
      <c r="EM935" s="74"/>
      <c r="EN935" s="74"/>
      <c r="EO935" s="74"/>
      <c r="EP935" s="74"/>
      <c r="EQ935" s="74"/>
      <c r="ER935" s="74"/>
      <c r="ES935" s="74"/>
      <c r="ET935" s="74"/>
      <c r="EU935" s="74"/>
      <c r="EV935" s="74"/>
      <c r="EW935" s="74"/>
      <c r="EX935" s="74"/>
      <c r="EY935" s="74"/>
      <c r="EZ935" s="74"/>
      <c r="FA935" s="74"/>
      <c r="FB935" s="74"/>
      <c r="FC935" s="74"/>
      <c r="FD935" s="74"/>
      <c r="FE935" s="74"/>
      <c r="FF935" s="74"/>
      <c r="FG935" s="74"/>
      <c r="FH935" s="74"/>
      <c r="FI935" s="74"/>
      <c r="FJ935" s="74"/>
      <c r="FK935" s="74"/>
      <c r="FL935" s="74"/>
      <c r="FM935" s="74"/>
      <c r="FN935" s="74"/>
      <c r="FO935" s="74"/>
      <c r="FP935" s="74"/>
      <c r="FQ935" s="74"/>
      <c r="FR935" s="74"/>
      <c r="FS935" s="74"/>
      <c r="FT935" s="74"/>
      <c r="FU935" s="74"/>
      <c r="FV935" s="74"/>
      <c r="FW935" s="74"/>
      <c r="FX935" s="74"/>
      <c r="FY935" s="74"/>
      <c r="FZ935" s="74"/>
      <c r="GA935" s="74"/>
      <c r="GB935" s="74"/>
      <c r="GC935" s="74"/>
    </row>
    <row r="936" spans="4:185">
      <c r="D936" s="74"/>
      <c r="E936" s="74"/>
      <c r="F936" s="74"/>
      <c r="G936" s="74"/>
      <c r="H936" s="74"/>
      <c r="I936" s="74"/>
      <c r="J936" s="74"/>
      <c r="K936" s="74"/>
      <c r="L936" s="74"/>
      <c r="M936" s="74"/>
      <c r="N936" s="74"/>
      <c r="O936" s="74"/>
      <c r="P936" s="74"/>
      <c r="Q936" s="74"/>
      <c r="R936" s="74"/>
      <c r="S936" s="74"/>
      <c r="T936" s="74"/>
      <c r="U936" s="74"/>
      <c r="V936" s="74"/>
      <c r="W936" s="74"/>
      <c r="X936" s="74"/>
      <c r="Y936" s="74"/>
      <c r="Z936" s="74"/>
      <c r="AA936" s="74"/>
      <c r="AB936" s="74"/>
      <c r="AC936" s="74"/>
      <c r="AD936" s="74"/>
      <c r="AE936" s="74"/>
      <c r="AF936" s="74"/>
      <c r="AG936" s="74"/>
      <c r="AH936" s="74"/>
      <c r="AI936" s="74"/>
      <c r="AJ936" s="74"/>
      <c r="AK936" s="74"/>
      <c r="AL936" s="74"/>
      <c r="AM936" s="74"/>
      <c r="AN936" s="74"/>
      <c r="AO936" s="74"/>
      <c r="AP936" s="74"/>
      <c r="AQ936" s="74"/>
      <c r="AR936" s="74"/>
      <c r="AS936" s="74"/>
      <c r="AT936" s="74"/>
      <c r="AU936" s="74"/>
      <c r="AV936" s="74"/>
      <c r="AW936" s="74"/>
      <c r="AX936" s="74"/>
      <c r="AY936" s="74"/>
      <c r="AZ936" s="74"/>
      <c r="BA936" s="74"/>
      <c r="BB936" s="74"/>
      <c r="BC936" s="74"/>
      <c r="BD936" s="74"/>
      <c r="BE936" s="74"/>
      <c r="BF936" s="74"/>
      <c r="BG936" s="74"/>
      <c r="BH936" s="74"/>
      <c r="BI936" s="74"/>
      <c r="BJ936" s="74"/>
      <c r="BK936" s="74"/>
      <c r="BL936" s="74"/>
      <c r="BM936" s="74"/>
      <c r="BN936" s="74"/>
      <c r="BO936" s="74"/>
      <c r="BP936" s="74"/>
      <c r="BQ936" s="74"/>
      <c r="BR936" s="74"/>
      <c r="BS936" s="74"/>
      <c r="BT936" s="74"/>
      <c r="BU936" s="74"/>
      <c r="BV936" s="74"/>
      <c r="BW936" s="74"/>
      <c r="BX936" s="74"/>
      <c r="BY936" s="74"/>
      <c r="BZ936" s="74"/>
      <c r="CA936" s="74"/>
      <c r="CB936" s="74"/>
      <c r="CC936" s="74"/>
      <c r="CD936" s="74"/>
      <c r="CE936" s="74"/>
      <c r="CF936" s="74"/>
      <c r="CG936" s="74"/>
      <c r="CH936" s="74"/>
      <c r="CI936" s="74"/>
      <c r="CJ936" s="74"/>
      <c r="CK936" s="74"/>
      <c r="CL936" s="74"/>
      <c r="CM936" s="74"/>
      <c r="CN936" s="74"/>
      <c r="CO936" s="74"/>
      <c r="CP936" s="74"/>
      <c r="CQ936" s="74"/>
      <c r="CR936" s="74"/>
      <c r="CS936" s="74"/>
      <c r="CT936" s="74"/>
      <c r="CU936" s="74"/>
      <c r="CV936" s="74"/>
      <c r="CW936" s="74"/>
      <c r="CX936" s="74"/>
      <c r="CY936" s="74"/>
      <c r="CZ936" s="74"/>
      <c r="DA936" s="74"/>
      <c r="DB936" s="74"/>
      <c r="DC936" s="74"/>
      <c r="DD936" s="74"/>
      <c r="DE936" s="74"/>
      <c r="DF936" s="74"/>
      <c r="DG936" s="74"/>
      <c r="DH936" s="74"/>
      <c r="DI936" s="74"/>
      <c r="DJ936" s="74"/>
      <c r="DK936" s="74"/>
      <c r="DL936" s="74"/>
      <c r="DM936" s="74"/>
      <c r="DN936" s="74"/>
      <c r="DO936" s="74"/>
      <c r="DP936" s="74"/>
      <c r="DQ936" s="74"/>
      <c r="DR936" s="74"/>
      <c r="DS936" s="74"/>
      <c r="DT936" s="74"/>
      <c r="DU936" s="74"/>
      <c r="DV936" s="74"/>
      <c r="DW936" s="74"/>
      <c r="DX936" s="74"/>
      <c r="DY936" s="74"/>
      <c r="DZ936" s="74"/>
      <c r="EA936" s="74"/>
      <c r="EB936" s="74"/>
      <c r="EC936" s="74"/>
      <c r="ED936" s="74"/>
      <c r="EE936" s="74"/>
      <c r="EF936" s="74"/>
      <c r="EG936" s="74"/>
      <c r="EH936" s="74"/>
      <c r="EI936" s="74"/>
      <c r="EJ936" s="74"/>
      <c r="EK936" s="74"/>
      <c r="EL936" s="74"/>
      <c r="EM936" s="74"/>
      <c r="EN936" s="74"/>
      <c r="EO936" s="74"/>
      <c r="EP936" s="74"/>
      <c r="EQ936" s="74"/>
      <c r="ER936" s="74"/>
      <c r="ES936" s="74"/>
      <c r="ET936" s="74"/>
      <c r="EU936" s="74"/>
      <c r="EV936" s="74"/>
      <c r="EW936" s="74"/>
      <c r="EX936" s="74"/>
      <c r="EY936" s="74"/>
      <c r="EZ936" s="74"/>
      <c r="FA936" s="74"/>
      <c r="FB936" s="74"/>
      <c r="FC936" s="74"/>
      <c r="FD936" s="74"/>
      <c r="FE936" s="74"/>
      <c r="FF936" s="74"/>
      <c r="FG936" s="74"/>
      <c r="FH936" s="74"/>
      <c r="FI936" s="74"/>
      <c r="FJ936" s="74"/>
      <c r="FK936" s="74"/>
      <c r="FL936" s="74"/>
      <c r="FM936" s="74"/>
      <c r="FN936" s="74"/>
      <c r="FO936" s="74"/>
      <c r="FP936" s="74"/>
      <c r="FQ936" s="74"/>
      <c r="FR936" s="74"/>
      <c r="FS936" s="74"/>
      <c r="FT936" s="74"/>
      <c r="FU936" s="74"/>
      <c r="FV936" s="74"/>
      <c r="FW936" s="74"/>
      <c r="FX936" s="74"/>
      <c r="FY936" s="74"/>
      <c r="FZ936" s="74"/>
      <c r="GA936" s="74"/>
      <c r="GB936" s="74"/>
      <c r="GC936" s="74"/>
    </row>
  </sheetData>
  <conditionalFormatting sqref="B7:B14">
    <cfRule type="cellIs" dxfId="192" priority="6" stopIfTrue="1" operator="notEqual">
      <formula>0</formula>
    </cfRule>
  </conditionalFormatting>
  <conditionalFormatting sqref="B328 B366 A18:B321">
    <cfRule type="cellIs" dxfId="191" priority="7" stopIfTrue="1" operator="greaterThan">
      <formula>0</formula>
    </cfRule>
  </conditionalFormatting>
  <conditionalFormatting sqref="F128:AJ177">
    <cfRule type="cellIs" dxfId="190" priority="8" stopIfTrue="1" operator="notEqual">
      <formula>0</formula>
    </cfRule>
  </conditionalFormatting>
  <conditionalFormatting sqref="B7:B14">
    <cfRule type="cellIs" dxfId="189" priority="5" stopIfTrue="1" operator="notEqual">
      <formula>0</formula>
    </cfRule>
  </conditionalFormatting>
  <conditionalFormatting sqref="B328 B366 A18:B321">
    <cfRule type="cellIs" dxfId="188" priority="4" stopIfTrue="1" operator="greaterThan">
      <formula>0</formula>
    </cfRule>
  </conditionalFormatting>
  <conditionalFormatting sqref="E4">
    <cfRule type="cellIs" dxfId="187" priority="2" stopIfTrue="1" operator="equal">
      <formula>"ok"</formula>
    </cfRule>
    <cfRule type="cellIs" dxfId="186" priority="3" stopIfTrue="1" operator="notEqual">
      <formula>"ok"</formula>
    </cfRule>
  </conditionalFormatting>
  <conditionalFormatting sqref="F128:AJ177">
    <cfRule type="cellIs" dxfId="185" priority="1" stopIfTrue="1" operator="notEqual">
      <formula>0</formula>
    </cfRule>
  </conditionalFormatting>
  <printOptions gridLines="1"/>
  <pageMargins left="0.75" right="0.75" top="1" bottom="1" header="0.5" footer="0.5"/>
  <pageSetup scale="10" orientation="landscape" r:id="rId1"/>
  <headerFooter alignWithMargins="0">
    <oddFooter>&amp;F</oddFooter>
  </headerFooter>
  <legacyDrawing r:id="rId2"/>
</worksheet>
</file>

<file path=xl/worksheets/sheet43.xml><?xml version="1.0" encoding="utf-8"?>
<worksheet xmlns="http://schemas.openxmlformats.org/spreadsheetml/2006/main" xmlns:r="http://schemas.openxmlformats.org/officeDocument/2006/relationships">
  <dimension ref="A1:H25"/>
  <sheetViews>
    <sheetView workbookViewId="0">
      <selection sqref="A1:XFD1048576"/>
    </sheetView>
  </sheetViews>
  <sheetFormatPr defaultRowHeight="15"/>
  <cols>
    <col min="1" max="1" width="8.88671875" style="207" customWidth="1"/>
    <col min="2" max="2" width="5" style="207" customWidth="1"/>
    <col min="3" max="4" width="4.88671875" customWidth="1"/>
    <col min="5" max="5" width="16" customWidth="1"/>
    <col min="6" max="6" width="11.5546875" customWidth="1"/>
    <col min="7" max="7" width="13" customWidth="1"/>
  </cols>
  <sheetData>
    <row r="1" spans="1:8" ht="15.75">
      <c r="A1" s="1329">
        <v>0</v>
      </c>
      <c r="B1" s="1330" t="s">
        <v>127</v>
      </c>
    </row>
    <row r="3" spans="1:8" ht="18">
      <c r="E3" s="1331" t="s">
        <v>1676</v>
      </c>
    </row>
    <row r="4" spans="1:8">
      <c r="E4" t="s">
        <v>1677</v>
      </c>
    </row>
    <row r="5" spans="1:8" ht="15.75">
      <c r="A5" s="226"/>
      <c r="B5" s="226"/>
    </row>
    <row r="6" spans="1:8">
      <c r="E6" t="s">
        <v>1678</v>
      </c>
      <c r="G6" s="1281" t="s">
        <v>1679</v>
      </c>
    </row>
    <row r="7" spans="1:8">
      <c r="E7" s="1332" t="s">
        <v>22</v>
      </c>
      <c r="F7" s="1332" t="s">
        <v>1680</v>
      </c>
      <c r="G7" s="1332" t="s">
        <v>1681</v>
      </c>
      <c r="H7" s="1332" t="s">
        <v>1682</v>
      </c>
    </row>
    <row r="8" spans="1:8">
      <c r="E8">
        <v>2013</v>
      </c>
    </row>
    <row r="9" spans="1:8">
      <c r="E9">
        <v>2014</v>
      </c>
      <c r="F9" s="1333">
        <v>100</v>
      </c>
      <c r="G9" s="39"/>
      <c r="H9" s="39">
        <v>100</v>
      </c>
    </row>
    <row r="10" spans="1:8">
      <c r="E10">
        <v>2015</v>
      </c>
      <c r="F10" s="1334"/>
      <c r="G10" s="39"/>
      <c r="H10" s="39">
        <v>0</v>
      </c>
    </row>
    <row r="11" spans="1:8">
      <c r="E11">
        <v>2016</v>
      </c>
      <c r="F11" s="1334"/>
      <c r="G11" s="39">
        <v>0</v>
      </c>
      <c r="H11" s="39">
        <v>0</v>
      </c>
    </row>
    <row r="12" spans="1:8">
      <c r="E12">
        <v>2017</v>
      </c>
      <c r="F12" s="1334"/>
      <c r="G12" s="39">
        <v>0</v>
      </c>
      <c r="H12" s="39">
        <v>0</v>
      </c>
    </row>
    <row r="13" spans="1:8">
      <c r="E13">
        <v>2018</v>
      </c>
      <c r="F13" s="1334"/>
      <c r="G13" s="39">
        <v>0</v>
      </c>
      <c r="H13" s="39">
        <v>0</v>
      </c>
    </row>
    <row r="14" spans="1:8">
      <c r="E14">
        <v>2019</v>
      </c>
      <c r="F14" s="1334"/>
      <c r="G14" s="39">
        <v>0</v>
      </c>
      <c r="H14" s="39">
        <v>0</v>
      </c>
    </row>
    <row r="15" spans="1:8">
      <c r="E15">
        <v>2020</v>
      </c>
      <c r="F15" s="1334"/>
      <c r="G15" s="39">
        <v>0</v>
      </c>
      <c r="H15" s="39">
        <v>0</v>
      </c>
    </row>
    <row r="16" spans="1:8">
      <c r="E16">
        <v>2021</v>
      </c>
      <c r="F16" s="1334"/>
      <c r="G16" s="39">
        <v>0</v>
      </c>
      <c r="H16" s="39">
        <v>0</v>
      </c>
    </row>
    <row r="17" spans="5:8">
      <c r="E17">
        <v>2022</v>
      </c>
      <c r="F17" s="1334"/>
      <c r="G17" s="39">
        <v>0</v>
      </c>
      <c r="H17" s="39">
        <v>0</v>
      </c>
    </row>
    <row r="18" spans="5:8">
      <c r="E18">
        <v>2023</v>
      </c>
      <c r="F18" s="1334"/>
      <c r="G18" s="39">
        <v>0</v>
      </c>
      <c r="H18" s="39">
        <v>0</v>
      </c>
    </row>
    <row r="19" spans="5:8">
      <c r="E19">
        <v>2024</v>
      </c>
      <c r="F19" s="1334"/>
      <c r="G19" s="39">
        <v>0</v>
      </c>
      <c r="H19" s="39">
        <v>0</v>
      </c>
    </row>
    <row r="20" spans="5:8">
      <c r="E20">
        <v>2025</v>
      </c>
      <c r="F20" s="1334"/>
      <c r="G20" s="39">
        <v>0</v>
      </c>
      <c r="H20" s="39">
        <v>0</v>
      </c>
    </row>
    <row r="21" spans="5:8">
      <c r="E21">
        <v>2026</v>
      </c>
      <c r="F21" s="1334"/>
      <c r="G21" s="39">
        <v>0</v>
      </c>
      <c r="H21" s="39">
        <v>0</v>
      </c>
    </row>
    <row r="22" spans="5:8">
      <c r="E22">
        <v>2027</v>
      </c>
      <c r="F22" s="1334"/>
      <c r="G22" s="39">
        <v>0</v>
      </c>
      <c r="H22" s="39">
        <v>0</v>
      </c>
    </row>
    <row r="23" spans="5:8">
      <c r="E23">
        <v>2028</v>
      </c>
      <c r="F23" s="1334"/>
      <c r="G23" s="39">
        <v>0</v>
      </c>
      <c r="H23" s="39">
        <v>0</v>
      </c>
    </row>
    <row r="24" spans="5:8">
      <c r="E24">
        <v>2029</v>
      </c>
      <c r="F24" s="1334"/>
      <c r="G24" s="39">
        <v>0</v>
      </c>
      <c r="H24" s="39">
        <v>0</v>
      </c>
    </row>
    <row r="25" spans="5:8">
      <c r="E25">
        <v>2030</v>
      </c>
      <c r="F25" s="1334"/>
      <c r="G25" s="39">
        <v>0</v>
      </c>
      <c r="H25" s="39">
        <v>0</v>
      </c>
    </row>
  </sheetData>
  <pageMargins left="0.7" right="0.7" top="0.75" bottom="0.75" header="0.3" footer="0.3"/>
</worksheet>
</file>

<file path=xl/worksheets/sheet44.xml><?xml version="1.0" encoding="utf-8"?>
<worksheet xmlns="http://schemas.openxmlformats.org/spreadsheetml/2006/main" xmlns:r="http://schemas.openxmlformats.org/officeDocument/2006/relationships">
  <sheetPr codeName="Sheet82">
    <pageSetUpPr autoPageBreaks="0"/>
  </sheetPr>
  <dimension ref="A1:IV520"/>
  <sheetViews>
    <sheetView workbookViewId="0">
      <selection sqref="A1:XFD1048576"/>
    </sheetView>
  </sheetViews>
  <sheetFormatPr defaultColWidth="8.88671875" defaultRowHeight="15.75"/>
  <cols>
    <col min="1" max="1" width="8.88671875" style="207" customWidth="1"/>
    <col min="2" max="2" width="5" style="207" customWidth="1"/>
    <col min="3" max="4" width="4.33203125" style="450" customWidth="1"/>
    <col min="5" max="5" width="3.33203125" style="28" customWidth="1"/>
    <col min="6" max="6" width="4.33203125" style="28" customWidth="1"/>
    <col min="7" max="7" width="2.21875" style="28" customWidth="1"/>
    <col min="8" max="8" width="1.88671875" style="28" customWidth="1"/>
    <col min="9" max="9" width="29.77734375" style="28" customWidth="1"/>
    <col min="10" max="10" width="7.109375" style="188" hidden="1" customWidth="1"/>
    <col min="11" max="11" width="5.109375" style="188" hidden="1" customWidth="1"/>
    <col min="12" max="13" width="3.77734375" style="188" hidden="1" customWidth="1"/>
    <col min="14" max="14" width="6.77734375" style="188" hidden="1" customWidth="1"/>
    <col min="15" max="15" width="8.21875" style="188" hidden="1" customWidth="1"/>
    <col min="16" max="16" width="9.33203125" style="188" hidden="1" customWidth="1"/>
    <col min="17" max="17" width="15.33203125" style="188" hidden="1" customWidth="1"/>
    <col min="18" max="18" width="0.21875" style="188" hidden="1" customWidth="1"/>
    <col min="19" max="21" width="0.21875" style="20" hidden="1" customWidth="1"/>
    <col min="22" max="23" width="0.44140625" style="20" customWidth="1"/>
    <col min="24" max="24" width="7.44140625" style="20" customWidth="1"/>
    <col min="25" max="25" width="5.21875" style="20" customWidth="1"/>
    <col min="26" max="26" width="6" style="20" customWidth="1"/>
    <col min="27" max="27" width="6" style="20" bestFit="1" customWidth="1"/>
    <col min="28" max="35" width="17.88671875" style="20" customWidth="1"/>
    <col min="36" max="45" width="17.88671875" style="28" customWidth="1"/>
    <col min="46" max="16384" width="8.88671875" style="28"/>
  </cols>
  <sheetData>
    <row r="1" spans="1:256" s="1337" customFormat="1" ht="15.6" customHeight="1">
      <c r="A1" s="1335" t="s">
        <v>14</v>
      </c>
      <c r="B1" s="267" t="s">
        <v>15</v>
      </c>
      <c r="C1" s="458"/>
      <c r="D1" s="458"/>
      <c r="E1" s="458"/>
      <c r="F1" s="22"/>
      <c r="G1" s="491"/>
      <c r="H1" s="491"/>
      <c r="I1" s="491"/>
      <c r="J1" s="491"/>
      <c r="K1" s="491"/>
      <c r="L1" s="491"/>
      <c r="M1" s="491"/>
      <c r="N1" s="491"/>
      <c r="O1" s="491"/>
      <c r="P1" s="491"/>
      <c r="Q1" s="491"/>
      <c r="R1" s="491"/>
      <c r="S1" s="491"/>
      <c r="T1" s="491"/>
      <c r="U1" s="491"/>
      <c r="V1" s="491"/>
      <c r="W1" s="491"/>
      <c r="X1" s="491"/>
      <c r="Y1" s="491"/>
      <c r="Z1" s="491"/>
      <c r="AA1" s="491"/>
      <c r="AB1" s="491"/>
      <c r="AC1" s="491"/>
      <c r="AD1" s="491"/>
      <c r="AE1" s="491"/>
      <c r="AF1" s="491"/>
      <c r="AG1" s="491"/>
      <c r="AH1" s="491"/>
      <c r="AI1" s="491"/>
      <c r="AJ1" s="491"/>
      <c r="AK1" s="491"/>
      <c r="AL1" s="491"/>
      <c r="AM1" s="491"/>
      <c r="AN1" s="491"/>
      <c r="AO1" s="491"/>
      <c r="AP1" s="491"/>
      <c r="AQ1" s="491"/>
      <c r="AR1" s="491"/>
      <c r="AS1" s="1336"/>
    </row>
    <row r="2" spans="1:256" s="1337" customFormat="1" ht="33">
      <c r="A2" s="207"/>
      <c r="B2" s="207"/>
      <c r="C2" s="458"/>
      <c r="D2" s="458"/>
      <c r="E2" s="458"/>
      <c r="F2" s="22"/>
      <c r="G2" s="451" t="s">
        <v>612</v>
      </c>
      <c r="H2" s="491"/>
      <c r="I2" s="491"/>
      <c r="J2" s="491"/>
      <c r="K2" s="491"/>
      <c r="L2" s="491"/>
      <c r="M2" s="491"/>
      <c r="N2" s="491"/>
      <c r="O2" s="491"/>
      <c r="P2" s="491"/>
      <c r="Q2" s="491"/>
      <c r="R2" s="491"/>
      <c r="S2" s="491"/>
      <c r="T2" s="491"/>
      <c r="U2" s="491"/>
      <c r="V2" s="491"/>
      <c r="W2" s="491"/>
      <c r="X2" s="491"/>
      <c r="Y2" s="491"/>
      <c r="Z2" s="491"/>
      <c r="AA2" s="491"/>
      <c r="AB2" s="491"/>
      <c r="AC2" s="491"/>
      <c r="AD2" s="491"/>
      <c r="AE2" s="491"/>
      <c r="AF2" s="491"/>
      <c r="AG2" s="491"/>
      <c r="AH2" s="491"/>
      <c r="AI2" s="491"/>
      <c r="AJ2" s="491"/>
      <c r="AK2" s="491"/>
      <c r="AL2" s="491"/>
      <c r="AM2" s="491"/>
      <c r="AN2" s="491"/>
      <c r="AO2" s="491"/>
      <c r="AP2" s="491"/>
      <c r="AQ2" s="491"/>
      <c r="AR2" s="491"/>
      <c r="AS2" s="1336"/>
    </row>
    <row r="3" spans="1:256" s="1337" customFormat="1" ht="14.25" customHeight="1">
      <c r="A3" s="207" t="s">
        <v>18</v>
      </c>
      <c r="B3" s="207"/>
      <c r="C3" s="458"/>
      <c r="D3" s="458"/>
      <c r="E3" s="458"/>
      <c r="F3" s="22"/>
      <c r="G3" s="451"/>
      <c r="H3" s="491"/>
      <c r="I3" s="491"/>
      <c r="J3" s="491"/>
      <c r="K3" s="491"/>
      <c r="L3" s="491"/>
      <c r="M3" s="491"/>
      <c r="N3" s="491"/>
      <c r="O3" s="491"/>
      <c r="P3" s="491"/>
      <c r="Q3" s="491"/>
      <c r="R3" s="491"/>
      <c r="S3" s="491"/>
      <c r="T3" s="491"/>
      <c r="U3" s="491"/>
      <c r="V3" s="491"/>
      <c r="W3" s="491"/>
      <c r="X3" s="491"/>
      <c r="Y3" s="491"/>
      <c r="Z3" s="491"/>
      <c r="AA3" s="491"/>
      <c r="AB3" s="491"/>
      <c r="AC3" s="491"/>
      <c r="AD3" s="491"/>
      <c r="AE3" s="491"/>
      <c r="AF3" s="491"/>
      <c r="AG3" s="491"/>
      <c r="AH3" s="491"/>
      <c r="AI3" s="491"/>
      <c r="AJ3" s="491"/>
      <c r="AK3" s="491"/>
      <c r="AL3" s="491"/>
      <c r="AM3" s="491"/>
      <c r="AN3" s="491"/>
      <c r="AO3" s="491"/>
      <c r="AP3" s="491"/>
      <c r="AQ3" s="491"/>
      <c r="AR3" s="491"/>
      <c r="AS3" s="1336"/>
    </row>
    <row r="4" spans="1:256" s="458" customFormat="1" ht="15.6" customHeight="1">
      <c r="A4" s="221">
        <v>0</v>
      </c>
      <c r="B4" s="1115" t="s">
        <v>127</v>
      </c>
      <c r="F4" s="22"/>
      <c r="G4" s="451"/>
      <c r="H4" s="491"/>
      <c r="I4" s="491"/>
      <c r="J4" s="491"/>
      <c r="K4" s="491"/>
      <c r="L4" s="491"/>
      <c r="M4" s="491"/>
      <c r="N4" s="491"/>
      <c r="O4" s="491"/>
      <c r="P4" s="491"/>
      <c r="Q4" s="491"/>
      <c r="R4" s="491"/>
      <c r="S4" s="491"/>
      <c r="T4" s="491"/>
      <c r="U4" s="491"/>
      <c r="V4" s="491"/>
      <c r="W4" s="491"/>
      <c r="X4" s="491"/>
      <c r="Y4" s="491"/>
      <c r="Z4" s="491"/>
      <c r="AA4" s="491"/>
      <c r="AB4" s="491"/>
      <c r="AC4" s="491"/>
      <c r="AD4" s="491"/>
      <c r="AE4" s="491"/>
      <c r="AF4" s="491"/>
      <c r="AG4" s="491"/>
      <c r="AH4" s="491"/>
      <c r="AI4" s="491"/>
      <c r="AJ4" s="491"/>
      <c r="AK4" s="491"/>
      <c r="AL4" s="491"/>
      <c r="AM4" s="491"/>
      <c r="AN4" s="491"/>
      <c r="AO4" s="491"/>
      <c r="AP4" s="491"/>
      <c r="AQ4" s="491"/>
      <c r="AR4" s="491"/>
      <c r="AS4" s="1336"/>
      <c r="AT4" s="1337"/>
      <c r="AU4" s="1337"/>
      <c r="AV4" s="1337"/>
      <c r="AW4" s="1337"/>
      <c r="AX4" s="1337"/>
      <c r="AY4" s="1337"/>
      <c r="AZ4" s="1337"/>
      <c r="BA4" s="1337"/>
      <c r="BB4" s="1337"/>
      <c r="BC4" s="1337"/>
      <c r="BD4" s="1337"/>
      <c r="BE4" s="1337"/>
      <c r="BF4" s="1337"/>
      <c r="BG4" s="1337"/>
      <c r="BH4" s="1337"/>
      <c r="BI4" s="1337"/>
      <c r="BJ4" s="1337"/>
      <c r="BK4" s="1337"/>
      <c r="BL4" s="1337"/>
      <c r="BM4" s="1337"/>
      <c r="BN4" s="1337"/>
      <c r="BO4" s="1337"/>
      <c r="BP4" s="1337"/>
      <c r="BQ4" s="1337"/>
      <c r="BR4" s="1337"/>
      <c r="BS4" s="1337"/>
      <c r="BT4" s="1337"/>
      <c r="BU4" s="1337"/>
      <c r="BV4" s="1337"/>
      <c r="BW4" s="1337"/>
      <c r="BX4" s="1337"/>
      <c r="BY4" s="1337"/>
      <c r="BZ4" s="1337"/>
      <c r="CA4" s="1337"/>
      <c r="CB4" s="1337"/>
      <c r="CC4" s="1337"/>
      <c r="CD4" s="1337"/>
      <c r="CE4" s="1337"/>
      <c r="CF4" s="1337"/>
      <c r="CG4" s="1337"/>
      <c r="CH4" s="1337"/>
      <c r="CI4" s="1337"/>
      <c r="CJ4" s="1337"/>
      <c r="CK4" s="1337"/>
      <c r="CL4" s="1337"/>
      <c r="CM4" s="1337"/>
      <c r="CN4" s="1337"/>
      <c r="CO4" s="1337"/>
      <c r="CP4" s="1337"/>
      <c r="CQ4" s="1337"/>
      <c r="CR4" s="1337"/>
      <c r="CS4" s="1337"/>
      <c r="CT4" s="1337"/>
      <c r="CU4" s="1337"/>
      <c r="CV4" s="1337"/>
      <c r="CW4" s="1337"/>
      <c r="CX4" s="1337"/>
      <c r="CY4" s="1337"/>
      <c r="CZ4" s="1337"/>
      <c r="DA4" s="1337"/>
      <c r="DB4" s="1337"/>
      <c r="DC4" s="1337"/>
      <c r="DD4" s="1337"/>
      <c r="DE4" s="1337"/>
      <c r="DF4" s="1337"/>
      <c r="DG4" s="1337"/>
      <c r="DH4" s="1337"/>
      <c r="DI4" s="1337"/>
      <c r="DJ4" s="1337"/>
      <c r="DK4" s="1337"/>
      <c r="DL4" s="1337"/>
      <c r="DM4" s="1337"/>
      <c r="DN4" s="1337"/>
      <c r="DO4" s="1337"/>
      <c r="DP4" s="1337"/>
      <c r="DQ4" s="1337"/>
      <c r="DR4" s="1337"/>
      <c r="DS4" s="1337"/>
      <c r="DT4" s="1337"/>
      <c r="DU4" s="1337"/>
      <c r="DV4" s="1337"/>
      <c r="DW4" s="1337"/>
      <c r="DX4" s="1337"/>
      <c r="DY4" s="1337"/>
      <c r="DZ4" s="1337"/>
      <c r="EA4" s="1337"/>
      <c r="EB4" s="1337"/>
      <c r="EC4" s="1337"/>
      <c r="ED4" s="1337"/>
      <c r="EE4" s="1337"/>
      <c r="EF4" s="1337"/>
      <c r="EG4" s="1337"/>
      <c r="EH4" s="1337"/>
      <c r="EI4" s="1337"/>
      <c r="EJ4" s="1337"/>
      <c r="EK4" s="1337"/>
      <c r="EL4" s="1337"/>
      <c r="EM4" s="1337"/>
      <c r="EN4" s="1337"/>
      <c r="EO4" s="1337"/>
      <c r="EP4" s="1337"/>
      <c r="EQ4" s="1337"/>
      <c r="ER4" s="1337"/>
      <c r="ES4" s="1337"/>
      <c r="ET4" s="1337"/>
      <c r="EU4" s="1337"/>
      <c r="EV4" s="1337"/>
      <c r="EW4" s="1337"/>
      <c r="EX4" s="1337"/>
      <c r="EY4" s="1337"/>
      <c r="EZ4" s="1337"/>
      <c r="FA4" s="1337"/>
      <c r="FB4" s="1337"/>
      <c r="FC4" s="1337"/>
      <c r="FD4" s="1337"/>
      <c r="FE4" s="1337"/>
      <c r="FF4" s="1337"/>
      <c r="FG4" s="1337"/>
      <c r="FH4" s="1337"/>
      <c r="FI4" s="1337"/>
      <c r="FJ4" s="1337"/>
      <c r="FK4" s="1337"/>
      <c r="FL4" s="1337"/>
      <c r="FM4" s="1337"/>
      <c r="FN4" s="1337"/>
      <c r="FO4" s="1337"/>
      <c r="FP4" s="1337"/>
      <c r="FQ4" s="1337"/>
      <c r="FR4" s="1337"/>
      <c r="FS4" s="1337"/>
      <c r="FT4" s="1337"/>
      <c r="FU4" s="1337"/>
      <c r="FV4" s="1337"/>
      <c r="FW4" s="1337"/>
      <c r="FX4" s="1337"/>
      <c r="FY4" s="1337"/>
      <c r="FZ4" s="1337"/>
      <c r="GA4" s="1337"/>
      <c r="GB4" s="1337"/>
      <c r="GC4" s="1337"/>
      <c r="GD4" s="1337"/>
      <c r="GE4" s="1337"/>
      <c r="GF4" s="1337"/>
      <c r="GG4" s="1337"/>
      <c r="GH4" s="1337"/>
      <c r="GI4" s="1337"/>
      <c r="GJ4" s="1337"/>
      <c r="GK4" s="1337"/>
      <c r="GL4" s="1337"/>
      <c r="GM4" s="1337"/>
      <c r="GN4" s="1337"/>
      <c r="GO4" s="1337"/>
      <c r="GP4" s="1337"/>
      <c r="GQ4" s="1337"/>
      <c r="GR4" s="1337"/>
      <c r="GS4" s="1337"/>
      <c r="GT4" s="1337"/>
      <c r="GU4" s="1337"/>
      <c r="GV4" s="1337"/>
      <c r="GW4" s="1337"/>
      <c r="GX4" s="1337"/>
      <c r="GY4" s="1337"/>
      <c r="GZ4" s="1337"/>
      <c r="HA4" s="1337"/>
      <c r="HB4" s="1337"/>
      <c r="HC4" s="1337"/>
      <c r="HD4" s="1337"/>
      <c r="HE4" s="1337"/>
      <c r="HF4" s="1337"/>
      <c r="HG4" s="1337"/>
      <c r="HH4" s="1337"/>
      <c r="HI4" s="1337"/>
      <c r="HJ4" s="1337"/>
      <c r="HK4" s="1337"/>
      <c r="HL4" s="1337"/>
      <c r="HM4" s="1337"/>
      <c r="HN4" s="1337"/>
      <c r="HO4" s="1337"/>
      <c r="HP4" s="1337"/>
      <c r="HQ4" s="1337"/>
      <c r="HR4" s="1337"/>
      <c r="HS4" s="1337"/>
      <c r="HT4" s="1337"/>
      <c r="HU4" s="1337"/>
      <c r="HV4" s="1337"/>
      <c r="HW4" s="1337"/>
      <c r="HX4" s="1337"/>
      <c r="HY4" s="1337"/>
      <c r="HZ4" s="1337"/>
      <c r="IA4" s="1337"/>
      <c r="IB4" s="1337"/>
      <c r="IC4" s="1337"/>
      <c r="ID4" s="1337"/>
      <c r="IE4" s="1337"/>
      <c r="IF4" s="1337"/>
      <c r="IG4" s="1337"/>
      <c r="IH4" s="1337"/>
      <c r="II4" s="1337"/>
      <c r="IJ4" s="1337"/>
      <c r="IK4" s="1337"/>
      <c r="IL4" s="1337"/>
      <c r="IM4" s="1337"/>
      <c r="IN4" s="1337"/>
      <c r="IO4" s="1337"/>
      <c r="IP4" s="1337"/>
      <c r="IQ4" s="1337"/>
      <c r="IR4" s="1337"/>
      <c r="IS4" s="1337"/>
      <c r="IT4" s="1337"/>
      <c r="IU4" s="1337"/>
      <c r="IV4" s="1337"/>
    </row>
    <row r="5" spans="1:256" s="284" customFormat="1" ht="15.6" customHeight="1">
      <c r="A5" s="226"/>
      <c r="B5" s="226"/>
      <c r="C5" s="458"/>
      <c r="D5" s="458"/>
      <c r="E5" s="458"/>
      <c r="F5" s="22"/>
      <c r="G5" s="451"/>
      <c r="H5" s="491"/>
      <c r="I5" s="491"/>
      <c r="J5" s="491"/>
      <c r="K5" s="491"/>
      <c r="L5" s="491"/>
      <c r="M5" s="491"/>
      <c r="N5" s="491"/>
      <c r="O5" s="491"/>
      <c r="P5" s="491"/>
      <c r="Q5" s="491"/>
      <c r="R5" s="491"/>
      <c r="S5" s="491"/>
      <c r="T5" s="491"/>
      <c r="U5" s="491"/>
      <c r="V5" s="491"/>
      <c r="W5" s="491"/>
      <c r="X5" s="491"/>
      <c r="Y5" s="491"/>
      <c r="Z5" s="491"/>
      <c r="AA5" s="491"/>
      <c r="AB5" s="491"/>
      <c r="AC5" s="491"/>
      <c r="AD5" s="491"/>
      <c r="AE5" s="491"/>
      <c r="AF5" s="491"/>
      <c r="AG5" s="491"/>
      <c r="AH5" s="491"/>
      <c r="AI5" s="491"/>
      <c r="AJ5" s="491"/>
      <c r="AK5" s="491"/>
      <c r="AL5" s="491"/>
      <c r="AM5" s="491"/>
      <c r="AN5" s="491"/>
      <c r="AO5" s="491"/>
      <c r="AP5" s="491"/>
      <c r="AQ5" s="491"/>
      <c r="AR5" s="491"/>
      <c r="AS5" s="1336"/>
      <c r="AT5" s="1337"/>
      <c r="AU5" s="1337"/>
      <c r="AV5" s="1337"/>
      <c r="AW5" s="1337"/>
      <c r="AX5" s="1337"/>
      <c r="AY5" s="1337"/>
      <c r="AZ5" s="1337"/>
      <c r="BA5" s="1337"/>
      <c r="BB5" s="1337"/>
      <c r="BC5" s="1337"/>
      <c r="BD5" s="1337"/>
      <c r="BE5" s="1337"/>
      <c r="BF5" s="1337"/>
      <c r="BG5" s="1337"/>
      <c r="BH5" s="1337"/>
      <c r="BI5" s="1337"/>
      <c r="BJ5" s="1337"/>
      <c r="BK5" s="1337"/>
      <c r="BL5" s="1337"/>
      <c r="BM5" s="1337"/>
      <c r="BN5" s="1337"/>
      <c r="BO5" s="1337"/>
      <c r="BP5" s="1337"/>
      <c r="BQ5" s="1337"/>
      <c r="BR5" s="1337"/>
      <c r="BS5" s="1337"/>
      <c r="BT5" s="1337"/>
      <c r="BU5" s="1337"/>
      <c r="BV5" s="1337"/>
      <c r="BW5" s="1337"/>
      <c r="BX5" s="1337"/>
      <c r="BY5" s="1337"/>
      <c r="BZ5" s="1337"/>
      <c r="CA5" s="1337"/>
      <c r="CB5" s="1337"/>
      <c r="CC5" s="1337"/>
      <c r="CD5" s="1337"/>
      <c r="CE5" s="1337"/>
      <c r="CF5" s="1337"/>
      <c r="CG5" s="1337"/>
      <c r="CH5" s="1337"/>
      <c r="CI5" s="1337"/>
      <c r="CJ5" s="1337"/>
      <c r="CK5" s="1337"/>
      <c r="CL5" s="1337"/>
      <c r="CM5" s="1337"/>
      <c r="CN5" s="1337"/>
      <c r="CO5" s="1337"/>
      <c r="CP5" s="1337"/>
      <c r="CQ5" s="1337"/>
      <c r="CR5" s="1337"/>
      <c r="CS5" s="1337"/>
      <c r="CT5" s="1337"/>
      <c r="CU5" s="1337"/>
      <c r="CV5" s="1337"/>
      <c r="CW5" s="1337"/>
      <c r="CX5" s="1337"/>
      <c r="CY5" s="1337"/>
      <c r="CZ5" s="1337"/>
      <c r="DA5" s="1337"/>
      <c r="DB5" s="1337"/>
      <c r="DC5" s="1337"/>
      <c r="DD5" s="1337"/>
      <c r="DE5" s="1337"/>
      <c r="DF5" s="1337"/>
      <c r="DG5" s="1337"/>
      <c r="DH5" s="1337"/>
      <c r="DI5" s="1337"/>
      <c r="DJ5" s="1337"/>
      <c r="DK5" s="1337"/>
      <c r="DL5" s="1337"/>
      <c r="DM5" s="1337"/>
      <c r="DN5" s="1337"/>
      <c r="DO5" s="1337"/>
      <c r="DP5" s="1337"/>
      <c r="DQ5" s="1337"/>
      <c r="DR5" s="1337"/>
      <c r="DS5" s="1337"/>
      <c r="DT5" s="1337"/>
      <c r="DU5" s="1337"/>
      <c r="DV5" s="1337"/>
      <c r="DW5" s="1337"/>
      <c r="DX5" s="1337"/>
      <c r="DY5" s="1337"/>
      <c r="DZ5" s="1337"/>
      <c r="EA5" s="1337"/>
      <c r="EB5" s="1337"/>
      <c r="EC5" s="1337"/>
      <c r="ED5" s="1337"/>
      <c r="EE5" s="1337"/>
      <c r="EF5" s="1337"/>
      <c r="EG5" s="1337"/>
      <c r="EH5" s="1337"/>
      <c r="EI5" s="1337"/>
      <c r="EJ5" s="1337"/>
      <c r="EK5" s="1337"/>
      <c r="EL5" s="1337"/>
      <c r="EM5" s="1337"/>
      <c r="EN5" s="1337"/>
      <c r="EO5" s="1337"/>
      <c r="EP5" s="1337"/>
      <c r="EQ5" s="1337"/>
      <c r="ER5" s="1337"/>
      <c r="ES5" s="1337"/>
      <c r="ET5" s="1337"/>
      <c r="EU5" s="1337"/>
      <c r="EV5" s="1337"/>
      <c r="EW5" s="1337"/>
      <c r="EX5" s="1337"/>
      <c r="EY5" s="1337"/>
      <c r="EZ5" s="1337"/>
      <c r="FA5" s="1337"/>
      <c r="FB5" s="1337"/>
      <c r="FC5" s="1337"/>
      <c r="FD5" s="1337"/>
      <c r="FE5" s="1337"/>
      <c r="FF5" s="1337"/>
      <c r="FG5" s="1337"/>
      <c r="FH5" s="1337"/>
      <c r="FI5" s="1337"/>
      <c r="FJ5" s="1337"/>
      <c r="FK5" s="1337"/>
      <c r="FL5" s="1337"/>
      <c r="FM5" s="1337"/>
      <c r="FN5" s="1337"/>
      <c r="FO5" s="1337"/>
      <c r="FP5" s="1337"/>
      <c r="FQ5" s="1337"/>
      <c r="FR5" s="1337"/>
      <c r="FS5" s="1337"/>
      <c r="FT5" s="1337"/>
      <c r="FU5" s="1337"/>
      <c r="FV5" s="1337"/>
      <c r="FW5" s="1337"/>
      <c r="FX5" s="1337"/>
      <c r="FY5" s="1337"/>
      <c r="FZ5" s="1337"/>
      <c r="GA5" s="1337"/>
      <c r="GB5" s="1337"/>
      <c r="GC5" s="1337"/>
      <c r="GD5" s="1337"/>
      <c r="GE5" s="1337"/>
      <c r="GF5" s="1337"/>
      <c r="GG5" s="1337"/>
      <c r="GH5" s="1337"/>
      <c r="GI5" s="1337"/>
      <c r="GJ5" s="1337"/>
      <c r="GK5" s="1337"/>
      <c r="GL5" s="1337"/>
      <c r="GM5" s="1337"/>
      <c r="GN5" s="1337"/>
      <c r="GO5" s="1337"/>
      <c r="GP5" s="1337"/>
      <c r="GQ5" s="1337"/>
      <c r="GR5" s="1337"/>
      <c r="GS5" s="1337"/>
      <c r="GT5" s="1337"/>
      <c r="GU5" s="1337"/>
      <c r="GV5" s="1337"/>
      <c r="GW5" s="1337"/>
      <c r="GX5" s="1337"/>
      <c r="GY5" s="1337"/>
      <c r="GZ5" s="1337"/>
      <c r="HA5" s="1337"/>
      <c r="HB5" s="1337"/>
      <c r="HC5" s="1337"/>
      <c r="HD5" s="1337"/>
      <c r="HE5" s="1337"/>
      <c r="HF5" s="1337"/>
      <c r="HG5" s="1337"/>
      <c r="HH5" s="1337"/>
      <c r="HI5" s="1337"/>
      <c r="HJ5" s="1337"/>
      <c r="HK5" s="1337"/>
      <c r="HL5" s="1337"/>
      <c r="HM5" s="1337"/>
      <c r="HN5" s="1337"/>
      <c r="HO5" s="1337"/>
      <c r="HP5" s="1337"/>
      <c r="HQ5" s="1337"/>
      <c r="HR5" s="1337"/>
      <c r="HS5" s="1337"/>
      <c r="HT5" s="1337"/>
      <c r="HU5" s="1337"/>
      <c r="HV5" s="1337"/>
      <c r="HW5" s="1337"/>
      <c r="HX5" s="1337"/>
      <c r="HY5" s="1337"/>
      <c r="HZ5" s="1337"/>
      <c r="IA5" s="1337"/>
      <c r="IB5" s="1337"/>
      <c r="IC5" s="1337"/>
      <c r="ID5" s="1337"/>
      <c r="IE5" s="1337"/>
      <c r="IF5" s="1337"/>
      <c r="IG5" s="1337"/>
      <c r="IH5" s="1337"/>
      <c r="II5" s="1337"/>
      <c r="IJ5" s="1337"/>
      <c r="IK5" s="1337"/>
      <c r="IL5" s="1337"/>
      <c r="IM5" s="1337"/>
      <c r="IN5" s="1337"/>
      <c r="IO5" s="1337"/>
      <c r="IP5" s="1337"/>
      <c r="IQ5" s="1337"/>
      <c r="IR5" s="1337"/>
      <c r="IS5" s="1337"/>
      <c r="IT5" s="1337"/>
      <c r="IU5" s="1337"/>
      <c r="IV5" s="1337"/>
    </row>
    <row r="6" spans="1:256" s="284" customFormat="1" ht="15.6" customHeight="1">
      <c r="A6" s="1116" t="s">
        <v>600</v>
      </c>
      <c r="B6" s="1117"/>
      <c r="C6" s="458"/>
      <c r="D6" s="458"/>
      <c r="E6" s="458"/>
      <c r="F6" s="22"/>
      <c r="G6" s="451"/>
      <c r="H6" s="491"/>
      <c r="I6" s="491"/>
      <c r="J6" s="491"/>
      <c r="K6" s="491"/>
      <c r="L6" s="491"/>
      <c r="M6" s="491"/>
      <c r="N6" s="491"/>
      <c r="O6" s="491"/>
      <c r="P6" s="491"/>
      <c r="Q6" s="491"/>
      <c r="R6" s="491"/>
      <c r="S6" s="491"/>
      <c r="T6" s="491"/>
      <c r="U6" s="491"/>
      <c r="V6" s="491"/>
      <c r="W6" s="491"/>
      <c r="X6" s="491"/>
      <c r="Y6" s="491"/>
      <c r="Z6" s="491"/>
      <c r="AA6" s="491"/>
      <c r="AB6" s="491"/>
      <c r="AC6" s="491"/>
      <c r="AD6" s="491"/>
      <c r="AE6" s="491"/>
      <c r="AF6" s="491"/>
      <c r="AG6" s="491"/>
      <c r="AH6" s="491"/>
      <c r="AI6" s="491"/>
      <c r="AJ6" s="491"/>
      <c r="AK6" s="491"/>
      <c r="AL6" s="491"/>
      <c r="AM6" s="491"/>
      <c r="AN6" s="491"/>
      <c r="AO6" s="491"/>
      <c r="AP6" s="491"/>
      <c r="AQ6" s="491"/>
      <c r="AR6" s="491"/>
      <c r="AS6" s="1336"/>
      <c r="AT6" s="1337"/>
      <c r="AU6" s="1337"/>
      <c r="AV6" s="1337"/>
      <c r="AW6" s="1337"/>
      <c r="AX6" s="1337"/>
      <c r="AY6" s="1337"/>
      <c r="AZ6" s="1337"/>
      <c r="BA6" s="1337"/>
      <c r="BB6" s="1337"/>
      <c r="BC6" s="1337"/>
      <c r="BD6" s="1337"/>
      <c r="BE6" s="1337"/>
      <c r="BF6" s="1337"/>
      <c r="BG6" s="1337"/>
      <c r="BH6" s="1337"/>
      <c r="BI6" s="1337"/>
      <c r="BJ6" s="1337"/>
      <c r="BK6" s="1337"/>
      <c r="BL6" s="1337"/>
      <c r="BM6" s="1337"/>
      <c r="BN6" s="1337"/>
      <c r="BO6" s="1337"/>
      <c r="BP6" s="1337"/>
      <c r="BQ6" s="1337"/>
      <c r="BR6" s="1337"/>
      <c r="BS6" s="1337"/>
      <c r="BT6" s="1337"/>
      <c r="BU6" s="1337"/>
      <c r="BV6" s="1337"/>
      <c r="BW6" s="1337"/>
      <c r="BX6" s="1337"/>
      <c r="BY6" s="1337"/>
      <c r="BZ6" s="1337"/>
      <c r="CA6" s="1337"/>
      <c r="CB6" s="1337"/>
      <c r="CC6" s="1337"/>
      <c r="CD6" s="1337"/>
      <c r="CE6" s="1337"/>
      <c r="CF6" s="1337"/>
      <c r="CG6" s="1337"/>
      <c r="CH6" s="1337"/>
      <c r="CI6" s="1337"/>
      <c r="CJ6" s="1337"/>
      <c r="CK6" s="1337"/>
      <c r="CL6" s="1337"/>
      <c r="CM6" s="1337"/>
      <c r="CN6" s="1337"/>
      <c r="CO6" s="1337"/>
      <c r="CP6" s="1337"/>
      <c r="CQ6" s="1337"/>
      <c r="CR6" s="1337"/>
      <c r="CS6" s="1337"/>
      <c r="CT6" s="1337"/>
      <c r="CU6" s="1337"/>
      <c r="CV6" s="1337"/>
      <c r="CW6" s="1337"/>
      <c r="CX6" s="1337"/>
      <c r="CY6" s="1337"/>
      <c r="CZ6" s="1337"/>
      <c r="DA6" s="1337"/>
      <c r="DB6" s="1337"/>
      <c r="DC6" s="1337"/>
      <c r="DD6" s="1337"/>
      <c r="DE6" s="1337"/>
      <c r="DF6" s="1337"/>
      <c r="DG6" s="1337"/>
      <c r="DH6" s="1337"/>
      <c r="DI6" s="1337"/>
      <c r="DJ6" s="1337"/>
      <c r="DK6" s="1337"/>
      <c r="DL6" s="1337"/>
      <c r="DM6" s="1337"/>
      <c r="DN6" s="1337"/>
      <c r="DO6" s="1337"/>
      <c r="DP6" s="1337"/>
      <c r="DQ6" s="1337"/>
      <c r="DR6" s="1337"/>
      <c r="DS6" s="1337"/>
      <c r="DT6" s="1337"/>
      <c r="DU6" s="1337"/>
      <c r="DV6" s="1337"/>
      <c r="DW6" s="1337"/>
      <c r="DX6" s="1337"/>
      <c r="DY6" s="1337"/>
      <c r="DZ6" s="1337"/>
      <c r="EA6" s="1337"/>
      <c r="EB6" s="1337"/>
      <c r="EC6" s="1337"/>
      <c r="ED6" s="1337"/>
      <c r="EE6" s="1337"/>
      <c r="EF6" s="1337"/>
      <c r="EG6" s="1337"/>
      <c r="EH6" s="1337"/>
      <c r="EI6" s="1337"/>
      <c r="EJ6" s="1337"/>
      <c r="EK6" s="1337"/>
      <c r="EL6" s="1337"/>
      <c r="EM6" s="1337"/>
      <c r="EN6" s="1337"/>
      <c r="EO6" s="1337"/>
      <c r="EP6" s="1337"/>
      <c r="EQ6" s="1337"/>
      <c r="ER6" s="1337"/>
      <c r="ES6" s="1337"/>
      <c r="ET6" s="1337"/>
      <c r="EU6" s="1337"/>
      <c r="EV6" s="1337"/>
      <c r="EW6" s="1337"/>
      <c r="EX6" s="1337"/>
      <c r="EY6" s="1337"/>
      <c r="EZ6" s="1337"/>
      <c r="FA6" s="1337"/>
      <c r="FB6" s="1337"/>
      <c r="FC6" s="1337"/>
      <c r="FD6" s="1337"/>
      <c r="FE6" s="1337"/>
      <c r="FF6" s="1337"/>
      <c r="FG6" s="1337"/>
      <c r="FH6" s="1337"/>
      <c r="FI6" s="1337"/>
      <c r="FJ6" s="1337"/>
      <c r="FK6" s="1337"/>
      <c r="FL6" s="1337"/>
      <c r="FM6" s="1337"/>
      <c r="FN6" s="1337"/>
      <c r="FO6" s="1337"/>
      <c r="FP6" s="1337"/>
      <c r="FQ6" s="1337"/>
      <c r="FR6" s="1337"/>
      <c r="FS6" s="1337"/>
      <c r="FT6" s="1337"/>
      <c r="FU6" s="1337"/>
      <c r="FV6" s="1337"/>
      <c r="FW6" s="1337"/>
      <c r="FX6" s="1337"/>
      <c r="FY6" s="1337"/>
      <c r="FZ6" s="1337"/>
      <c r="GA6" s="1337"/>
      <c r="GB6" s="1337"/>
      <c r="GC6" s="1337"/>
      <c r="GD6" s="1337"/>
      <c r="GE6" s="1337"/>
      <c r="GF6" s="1337"/>
      <c r="GG6" s="1337"/>
      <c r="GH6" s="1337"/>
      <c r="GI6" s="1337"/>
      <c r="GJ6" s="1337"/>
      <c r="GK6" s="1337"/>
      <c r="GL6" s="1337"/>
      <c r="GM6" s="1337"/>
      <c r="GN6" s="1337"/>
      <c r="GO6" s="1337"/>
      <c r="GP6" s="1337"/>
      <c r="GQ6" s="1337"/>
      <c r="GR6" s="1337"/>
      <c r="GS6" s="1337"/>
      <c r="GT6" s="1337"/>
      <c r="GU6" s="1337"/>
      <c r="GV6" s="1337"/>
      <c r="GW6" s="1337"/>
      <c r="GX6" s="1337"/>
      <c r="GY6" s="1337"/>
      <c r="GZ6" s="1337"/>
      <c r="HA6" s="1337"/>
      <c r="HB6" s="1337"/>
      <c r="HC6" s="1337"/>
      <c r="HD6" s="1337"/>
      <c r="HE6" s="1337"/>
      <c r="HF6" s="1337"/>
      <c r="HG6" s="1337"/>
      <c r="HH6" s="1337"/>
      <c r="HI6" s="1337"/>
      <c r="HJ6" s="1337"/>
      <c r="HK6" s="1337"/>
      <c r="HL6" s="1337"/>
      <c r="HM6" s="1337"/>
      <c r="HN6" s="1337"/>
      <c r="HO6" s="1337"/>
      <c r="HP6" s="1337"/>
      <c r="HQ6" s="1337"/>
      <c r="HR6" s="1337"/>
      <c r="HS6" s="1337"/>
      <c r="HT6" s="1337"/>
      <c r="HU6" s="1337"/>
      <c r="HV6" s="1337"/>
      <c r="HW6" s="1337"/>
      <c r="HX6" s="1337"/>
      <c r="HY6" s="1337"/>
      <c r="HZ6" s="1337"/>
      <c r="IA6" s="1337"/>
      <c r="IB6" s="1337"/>
      <c r="IC6" s="1337"/>
      <c r="ID6" s="1337"/>
      <c r="IE6" s="1337"/>
      <c r="IF6" s="1337"/>
      <c r="IG6" s="1337"/>
      <c r="IH6" s="1337"/>
      <c r="II6" s="1337"/>
      <c r="IJ6" s="1337"/>
      <c r="IK6" s="1337"/>
      <c r="IL6" s="1337"/>
      <c r="IM6" s="1337"/>
      <c r="IN6" s="1337"/>
      <c r="IO6" s="1337"/>
      <c r="IP6" s="1337"/>
      <c r="IQ6" s="1337"/>
      <c r="IR6" s="1337"/>
      <c r="IS6" s="1337"/>
      <c r="IT6" s="1337"/>
      <c r="IU6" s="1337"/>
      <c r="IV6" s="1337"/>
    </row>
    <row r="7" spans="1:256" s="284" customFormat="1" ht="15.6" customHeight="1">
      <c r="A7" s="1118"/>
      <c r="B7" s="476"/>
      <c r="C7" s="458"/>
      <c r="D7" s="458"/>
      <c r="E7" s="458"/>
      <c r="F7" s="22"/>
      <c r="G7" s="451"/>
      <c r="H7" s="491"/>
      <c r="I7" s="491"/>
      <c r="J7" s="491"/>
      <c r="K7" s="491"/>
      <c r="L7" s="491"/>
      <c r="M7" s="491"/>
      <c r="N7" s="491"/>
      <c r="O7" s="491"/>
      <c r="P7" s="491"/>
      <c r="Q7" s="491"/>
      <c r="R7" s="491"/>
      <c r="S7" s="491"/>
      <c r="T7" s="491"/>
      <c r="U7" s="491"/>
      <c r="V7" s="491"/>
      <c r="W7" s="491"/>
      <c r="X7" s="491"/>
      <c r="Y7" s="491"/>
      <c r="Z7" s="491"/>
      <c r="AA7" s="491"/>
      <c r="AB7" s="491"/>
      <c r="AC7" s="491"/>
      <c r="AD7" s="491"/>
      <c r="AE7" s="491"/>
      <c r="AF7" s="491"/>
      <c r="AG7" s="491"/>
      <c r="AH7" s="491"/>
      <c r="AI7" s="491"/>
      <c r="AJ7" s="491"/>
      <c r="AK7" s="491"/>
      <c r="AL7" s="491"/>
      <c r="AM7" s="491"/>
      <c r="AN7" s="491"/>
      <c r="AO7" s="491"/>
      <c r="AP7" s="491"/>
      <c r="AQ7" s="491"/>
      <c r="AR7" s="491"/>
      <c r="AS7" s="1336"/>
      <c r="AT7" s="1337"/>
      <c r="AU7" s="1337"/>
      <c r="AV7" s="1337"/>
      <c r="AW7" s="1337"/>
      <c r="AX7" s="1337"/>
      <c r="AY7" s="1337"/>
      <c r="AZ7" s="1337"/>
      <c r="BA7" s="1337"/>
      <c r="BB7" s="1337"/>
      <c r="BC7" s="1337"/>
      <c r="BD7" s="1337"/>
      <c r="BE7" s="1337"/>
      <c r="BF7" s="1337"/>
      <c r="BG7" s="1337"/>
      <c r="BH7" s="1337"/>
      <c r="BI7" s="1337"/>
      <c r="BJ7" s="1337"/>
      <c r="BK7" s="1337"/>
      <c r="BL7" s="1337"/>
      <c r="BM7" s="1337"/>
      <c r="BN7" s="1337"/>
      <c r="BO7" s="1337"/>
      <c r="BP7" s="1337"/>
      <c r="BQ7" s="1337"/>
      <c r="BR7" s="1337"/>
      <c r="BS7" s="1337"/>
      <c r="BT7" s="1337"/>
      <c r="BU7" s="1337"/>
      <c r="BV7" s="1337"/>
      <c r="BW7" s="1337"/>
      <c r="BX7" s="1337"/>
      <c r="BY7" s="1337"/>
      <c r="BZ7" s="1337"/>
      <c r="CA7" s="1337"/>
      <c r="CB7" s="1337"/>
      <c r="CC7" s="1337"/>
      <c r="CD7" s="1337"/>
      <c r="CE7" s="1337"/>
      <c r="CF7" s="1337"/>
      <c r="CG7" s="1337"/>
      <c r="CH7" s="1337"/>
      <c r="CI7" s="1337"/>
      <c r="CJ7" s="1337"/>
      <c r="CK7" s="1337"/>
      <c r="CL7" s="1337"/>
      <c r="CM7" s="1337"/>
      <c r="CN7" s="1337"/>
      <c r="CO7" s="1337"/>
      <c r="CP7" s="1337"/>
      <c r="CQ7" s="1337"/>
      <c r="CR7" s="1337"/>
      <c r="CS7" s="1337"/>
      <c r="CT7" s="1337"/>
      <c r="CU7" s="1337"/>
      <c r="CV7" s="1337"/>
      <c r="CW7" s="1337"/>
      <c r="CX7" s="1337"/>
      <c r="CY7" s="1337"/>
      <c r="CZ7" s="1337"/>
      <c r="DA7" s="1337"/>
      <c r="DB7" s="1337"/>
      <c r="DC7" s="1337"/>
      <c r="DD7" s="1337"/>
      <c r="DE7" s="1337"/>
      <c r="DF7" s="1337"/>
      <c r="DG7" s="1337"/>
      <c r="DH7" s="1337"/>
      <c r="DI7" s="1337"/>
      <c r="DJ7" s="1337"/>
      <c r="DK7" s="1337"/>
      <c r="DL7" s="1337"/>
      <c r="DM7" s="1337"/>
      <c r="DN7" s="1337"/>
      <c r="DO7" s="1337"/>
      <c r="DP7" s="1337"/>
      <c r="DQ7" s="1337"/>
      <c r="DR7" s="1337"/>
      <c r="DS7" s="1337"/>
      <c r="DT7" s="1337"/>
      <c r="DU7" s="1337"/>
      <c r="DV7" s="1337"/>
      <c r="DW7" s="1337"/>
      <c r="DX7" s="1337"/>
      <c r="DY7" s="1337"/>
      <c r="DZ7" s="1337"/>
      <c r="EA7" s="1337"/>
      <c r="EB7" s="1337"/>
      <c r="EC7" s="1337"/>
      <c r="ED7" s="1337"/>
      <c r="EE7" s="1337"/>
      <c r="EF7" s="1337"/>
      <c r="EG7" s="1337"/>
      <c r="EH7" s="1337"/>
      <c r="EI7" s="1337"/>
      <c r="EJ7" s="1337"/>
      <c r="EK7" s="1337"/>
      <c r="EL7" s="1337"/>
      <c r="EM7" s="1337"/>
      <c r="EN7" s="1337"/>
      <c r="EO7" s="1337"/>
      <c r="EP7" s="1337"/>
      <c r="EQ7" s="1337"/>
      <c r="ER7" s="1337"/>
      <c r="ES7" s="1337"/>
      <c r="ET7" s="1337"/>
      <c r="EU7" s="1337"/>
      <c r="EV7" s="1337"/>
      <c r="EW7" s="1337"/>
      <c r="EX7" s="1337"/>
      <c r="EY7" s="1337"/>
      <c r="EZ7" s="1337"/>
      <c r="FA7" s="1337"/>
      <c r="FB7" s="1337"/>
      <c r="FC7" s="1337"/>
      <c r="FD7" s="1337"/>
      <c r="FE7" s="1337"/>
      <c r="FF7" s="1337"/>
      <c r="FG7" s="1337"/>
      <c r="FH7" s="1337"/>
      <c r="FI7" s="1337"/>
      <c r="FJ7" s="1337"/>
      <c r="FK7" s="1337"/>
      <c r="FL7" s="1337"/>
      <c r="FM7" s="1337"/>
      <c r="FN7" s="1337"/>
      <c r="FO7" s="1337"/>
      <c r="FP7" s="1337"/>
      <c r="FQ7" s="1337"/>
      <c r="FR7" s="1337"/>
      <c r="FS7" s="1337"/>
      <c r="FT7" s="1337"/>
      <c r="FU7" s="1337"/>
      <c r="FV7" s="1337"/>
      <c r="FW7" s="1337"/>
      <c r="FX7" s="1337"/>
      <c r="FY7" s="1337"/>
      <c r="FZ7" s="1337"/>
      <c r="GA7" s="1337"/>
      <c r="GB7" s="1337"/>
      <c r="GC7" s="1337"/>
      <c r="GD7" s="1337"/>
      <c r="GE7" s="1337"/>
      <c r="GF7" s="1337"/>
      <c r="GG7" s="1337"/>
      <c r="GH7" s="1337"/>
      <c r="GI7" s="1337"/>
      <c r="GJ7" s="1337"/>
      <c r="GK7" s="1337"/>
      <c r="GL7" s="1337"/>
      <c r="GM7" s="1337"/>
      <c r="GN7" s="1337"/>
      <c r="GO7" s="1337"/>
      <c r="GP7" s="1337"/>
      <c r="GQ7" s="1337"/>
      <c r="GR7" s="1337"/>
      <c r="GS7" s="1337"/>
      <c r="GT7" s="1337"/>
      <c r="GU7" s="1337"/>
      <c r="GV7" s="1337"/>
      <c r="GW7" s="1337"/>
      <c r="GX7" s="1337"/>
      <c r="GY7" s="1337"/>
      <c r="GZ7" s="1337"/>
      <c r="HA7" s="1337"/>
      <c r="HB7" s="1337"/>
      <c r="HC7" s="1337"/>
      <c r="HD7" s="1337"/>
      <c r="HE7" s="1337"/>
      <c r="HF7" s="1337"/>
      <c r="HG7" s="1337"/>
      <c r="HH7" s="1337"/>
      <c r="HI7" s="1337"/>
      <c r="HJ7" s="1337"/>
      <c r="HK7" s="1337"/>
      <c r="HL7" s="1337"/>
      <c r="HM7" s="1337"/>
      <c r="HN7" s="1337"/>
      <c r="HO7" s="1337"/>
      <c r="HP7" s="1337"/>
      <c r="HQ7" s="1337"/>
      <c r="HR7" s="1337"/>
      <c r="HS7" s="1337"/>
      <c r="HT7" s="1337"/>
      <c r="HU7" s="1337"/>
      <c r="HV7" s="1337"/>
      <c r="HW7" s="1337"/>
      <c r="HX7" s="1337"/>
      <c r="HY7" s="1337"/>
      <c r="HZ7" s="1337"/>
      <c r="IA7" s="1337"/>
      <c r="IB7" s="1337"/>
      <c r="IC7" s="1337"/>
      <c r="ID7" s="1337"/>
      <c r="IE7" s="1337"/>
      <c r="IF7" s="1337"/>
      <c r="IG7" s="1337"/>
      <c r="IH7" s="1337"/>
      <c r="II7" s="1337"/>
      <c r="IJ7" s="1337"/>
      <c r="IK7" s="1337"/>
      <c r="IL7" s="1337"/>
      <c r="IM7" s="1337"/>
      <c r="IN7" s="1337"/>
      <c r="IO7" s="1337"/>
      <c r="IP7" s="1337"/>
      <c r="IQ7" s="1337"/>
      <c r="IR7" s="1337"/>
      <c r="IS7" s="1337"/>
      <c r="IT7" s="1337"/>
      <c r="IU7" s="1337"/>
      <c r="IV7" s="1337"/>
    </row>
    <row r="8" spans="1:256" s="284" customFormat="1" ht="15.6" customHeight="1">
      <c r="A8" s="1119"/>
      <c r="B8" s="1338"/>
      <c r="C8" s="458"/>
      <c r="D8" s="458"/>
      <c r="E8" s="458"/>
      <c r="F8" s="22"/>
      <c r="G8" s="451"/>
      <c r="H8" s="491"/>
      <c r="I8" s="491"/>
      <c r="J8" s="491"/>
      <c r="K8" s="491"/>
      <c r="L8" s="491"/>
      <c r="M8" s="491"/>
      <c r="N8" s="491"/>
      <c r="O8" s="491"/>
      <c r="P8" s="491"/>
      <c r="Q8" s="491"/>
      <c r="R8" s="491"/>
      <c r="S8" s="491"/>
      <c r="T8" s="491"/>
      <c r="U8" s="491"/>
      <c r="V8" s="491"/>
      <c r="W8" s="491"/>
      <c r="X8" s="491"/>
      <c r="Y8" s="491"/>
      <c r="Z8" s="491"/>
      <c r="AA8" s="491"/>
      <c r="AB8" s="491"/>
      <c r="AC8" s="491"/>
      <c r="AD8" s="491"/>
      <c r="AE8" s="491"/>
      <c r="AF8" s="491"/>
      <c r="AG8" s="491"/>
      <c r="AH8" s="491"/>
      <c r="AI8" s="491"/>
      <c r="AJ8" s="491"/>
      <c r="AK8" s="491"/>
      <c r="AL8" s="491"/>
      <c r="AM8" s="491"/>
      <c r="AN8" s="491"/>
      <c r="AO8" s="491"/>
      <c r="AP8" s="491"/>
      <c r="AQ8" s="491"/>
      <c r="AR8" s="491"/>
      <c r="AS8" s="1336"/>
      <c r="AT8" s="1337"/>
      <c r="AU8" s="1337"/>
      <c r="AV8" s="1337"/>
      <c r="AW8" s="1337"/>
      <c r="AX8" s="1337"/>
      <c r="AY8" s="1337"/>
      <c r="AZ8" s="1337"/>
      <c r="BA8" s="1337"/>
      <c r="BB8" s="1337"/>
      <c r="BC8" s="1337"/>
      <c r="BD8" s="1337"/>
      <c r="BE8" s="1337"/>
      <c r="BF8" s="1337"/>
      <c r="BG8" s="1337"/>
      <c r="BH8" s="1337"/>
      <c r="BI8" s="1337"/>
      <c r="BJ8" s="1337"/>
      <c r="BK8" s="1337"/>
      <c r="BL8" s="1337"/>
      <c r="BM8" s="1337"/>
      <c r="BN8" s="1337"/>
      <c r="BO8" s="1337"/>
      <c r="BP8" s="1337"/>
      <c r="BQ8" s="1337"/>
      <c r="BR8" s="1337"/>
      <c r="BS8" s="1337"/>
      <c r="BT8" s="1337"/>
      <c r="BU8" s="1337"/>
      <c r="BV8" s="1337"/>
      <c r="BW8" s="1337"/>
      <c r="BX8" s="1337"/>
      <c r="BY8" s="1337"/>
      <c r="BZ8" s="1337"/>
      <c r="CA8" s="1337"/>
      <c r="CB8" s="1337"/>
      <c r="CC8" s="1337"/>
      <c r="CD8" s="1337"/>
      <c r="CE8" s="1337"/>
      <c r="CF8" s="1337"/>
      <c r="CG8" s="1337"/>
      <c r="CH8" s="1337"/>
      <c r="CI8" s="1337"/>
      <c r="CJ8" s="1337"/>
      <c r="CK8" s="1337"/>
      <c r="CL8" s="1337"/>
      <c r="CM8" s="1337"/>
      <c r="CN8" s="1337"/>
      <c r="CO8" s="1337"/>
      <c r="CP8" s="1337"/>
      <c r="CQ8" s="1337"/>
      <c r="CR8" s="1337"/>
      <c r="CS8" s="1337"/>
      <c r="CT8" s="1337"/>
      <c r="CU8" s="1337"/>
      <c r="CV8" s="1337"/>
      <c r="CW8" s="1337"/>
      <c r="CX8" s="1337"/>
      <c r="CY8" s="1337"/>
      <c r="CZ8" s="1337"/>
      <c r="DA8" s="1337"/>
      <c r="DB8" s="1337"/>
      <c r="DC8" s="1337"/>
      <c r="DD8" s="1337"/>
      <c r="DE8" s="1337"/>
      <c r="DF8" s="1337"/>
      <c r="DG8" s="1337"/>
      <c r="DH8" s="1337"/>
      <c r="DI8" s="1337"/>
      <c r="DJ8" s="1337"/>
      <c r="DK8" s="1337"/>
      <c r="DL8" s="1337"/>
      <c r="DM8" s="1337"/>
      <c r="DN8" s="1337"/>
      <c r="DO8" s="1337"/>
      <c r="DP8" s="1337"/>
      <c r="DQ8" s="1337"/>
      <c r="DR8" s="1337"/>
      <c r="DS8" s="1337"/>
      <c r="DT8" s="1337"/>
      <c r="DU8" s="1337"/>
      <c r="DV8" s="1337"/>
      <c r="DW8" s="1337"/>
      <c r="DX8" s="1337"/>
      <c r="DY8" s="1337"/>
      <c r="DZ8" s="1337"/>
      <c r="EA8" s="1337"/>
      <c r="EB8" s="1337"/>
      <c r="EC8" s="1337"/>
      <c r="ED8" s="1337"/>
      <c r="EE8" s="1337"/>
      <c r="EF8" s="1337"/>
      <c r="EG8" s="1337"/>
      <c r="EH8" s="1337"/>
      <c r="EI8" s="1337"/>
      <c r="EJ8" s="1337"/>
      <c r="EK8" s="1337"/>
      <c r="EL8" s="1337"/>
      <c r="EM8" s="1337"/>
      <c r="EN8" s="1337"/>
      <c r="EO8" s="1337"/>
      <c r="EP8" s="1337"/>
      <c r="EQ8" s="1337"/>
      <c r="ER8" s="1337"/>
      <c r="ES8" s="1337"/>
      <c r="ET8" s="1337"/>
      <c r="EU8" s="1337"/>
      <c r="EV8" s="1337"/>
      <c r="EW8" s="1337"/>
      <c r="EX8" s="1337"/>
      <c r="EY8" s="1337"/>
      <c r="EZ8" s="1337"/>
      <c r="FA8" s="1337"/>
      <c r="FB8" s="1337"/>
      <c r="FC8" s="1337"/>
      <c r="FD8" s="1337"/>
      <c r="FE8" s="1337"/>
      <c r="FF8" s="1337"/>
      <c r="FG8" s="1337"/>
      <c r="FH8" s="1337"/>
      <c r="FI8" s="1337"/>
      <c r="FJ8" s="1337"/>
      <c r="FK8" s="1337"/>
      <c r="FL8" s="1337"/>
      <c r="FM8" s="1337"/>
      <c r="FN8" s="1337"/>
      <c r="FO8" s="1337"/>
      <c r="FP8" s="1337"/>
      <c r="FQ8" s="1337"/>
      <c r="FR8" s="1337"/>
      <c r="FS8" s="1337"/>
      <c r="FT8" s="1337"/>
      <c r="FU8" s="1337"/>
      <c r="FV8" s="1337"/>
      <c r="FW8" s="1337"/>
      <c r="FX8" s="1337"/>
      <c r="FY8" s="1337"/>
      <c r="FZ8" s="1337"/>
      <c r="GA8" s="1337"/>
      <c r="GB8" s="1337"/>
      <c r="GC8" s="1337"/>
      <c r="GD8" s="1337"/>
      <c r="GE8" s="1337"/>
      <c r="GF8" s="1337"/>
      <c r="GG8" s="1337"/>
      <c r="GH8" s="1337"/>
      <c r="GI8" s="1337"/>
      <c r="GJ8" s="1337"/>
      <c r="GK8" s="1337"/>
      <c r="GL8" s="1337"/>
      <c r="GM8" s="1337"/>
      <c r="GN8" s="1337"/>
      <c r="GO8" s="1337"/>
      <c r="GP8" s="1337"/>
      <c r="GQ8" s="1337"/>
      <c r="GR8" s="1337"/>
      <c r="GS8" s="1337"/>
      <c r="GT8" s="1337"/>
      <c r="GU8" s="1337"/>
      <c r="GV8" s="1337"/>
      <c r="GW8" s="1337"/>
      <c r="GX8" s="1337"/>
      <c r="GY8" s="1337"/>
      <c r="GZ8" s="1337"/>
      <c r="HA8" s="1337"/>
      <c r="HB8" s="1337"/>
      <c r="HC8" s="1337"/>
      <c r="HD8" s="1337"/>
      <c r="HE8" s="1337"/>
      <c r="HF8" s="1337"/>
      <c r="HG8" s="1337"/>
      <c r="HH8" s="1337"/>
      <c r="HI8" s="1337"/>
      <c r="HJ8" s="1337"/>
      <c r="HK8" s="1337"/>
      <c r="HL8" s="1337"/>
      <c r="HM8" s="1337"/>
      <c r="HN8" s="1337"/>
      <c r="HO8" s="1337"/>
      <c r="HP8" s="1337"/>
      <c r="HQ8" s="1337"/>
      <c r="HR8" s="1337"/>
      <c r="HS8" s="1337"/>
      <c r="HT8" s="1337"/>
      <c r="HU8" s="1337"/>
      <c r="HV8" s="1337"/>
      <c r="HW8" s="1337"/>
      <c r="HX8" s="1337"/>
      <c r="HY8" s="1337"/>
      <c r="HZ8" s="1337"/>
      <c r="IA8" s="1337"/>
      <c r="IB8" s="1337"/>
      <c r="IC8" s="1337"/>
      <c r="ID8" s="1337"/>
      <c r="IE8" s="1337"/>
      <c r="IF8" s="1337"/>
      <c r="IG8" s="1337"/>
      <c r="IH8" s="1337"/>
      <c r="II8" s="1337"/>
      <c r="IJ8" s="1337"/>
      <c r="IK8" s="1337"/>
      <c r="IL8" s="1337"/>
      <c r="IM8" s="1337"/>
      <c r="IN8" s="1337"/>
      <c r="IO8" s="1337"/>
      <c r="IP8" s="1337"/>
      <c r="IQ8" s="1337"/>
      <c r="IR8" s="1337"/>
      <c r="IS8" s="1337"/>
      <c r="IT8" s="1337"/>
      <c r="IU8" s="1337"/>
      <c r="IV8" s="1337"/>
    </row>
    <row r="9" spans="1:256" s="284" customFormat="1" ht="15.6" customHeight="1">
      <c r="A9" s="1212"/>
      <c r="B9" s="479"/>
      <c r="C9" s="458"/>
      <c r="D9" s="458"/>
      <c r="E9" s="458"/>
      <c r="F9" s="22"/>
      <c r="G9" s="1339"/>
      <c r="H9" s="720"/>
      <c r="I9" s="1340" t="s">
        <v>22</v>
      </c>
      <c r="J9" s="1341">
        <v>1995</v>
      </c>
      <c r="K9" s="1341">
        <v>1996</v>
      </c>
      <c r="L9" s="1341">
        <v>1997</v>
      </c>
      <c r="M9" s="1341">
        <v>1998</v>
      </c>
      <c r="N9" s="1341">
        <v>1999</v>
      </c>
      <c r="O9" s="1341">
        <v>2000</v>
      </c>
      <c r="P9" s="1341">
        <v>2001</v>
      </c>
      <c r="Q9" s="1341">
        <v>2002</v>
      </c>
      <c r="R9" s="1341">
        <v>2003</v>
      </c>
      <c r="S9" s="1341">
        <v>2004</v>
      </c>
      <c r="T9" s="1341">
        <v>2005</v>
      </c>
      <c r="U9" s="1341">
        <v>2006</v>
      </c>
      <c r="V9" s="1341">
        <v>2007</v>
      </c>
      <c r="W9" s="1341">
        <v>2008</v>
      </c>
      <c r="X9" s="1341">
        <v>2009</v>
      </c>
      <c r="Y9" s="1341">
        <v>2010</v>
      </c>
      <c r="Z9" s="1341">
        <v>2011</v>
      </c>
      <c r="AA9" s="1341">
        <v>2012</v>
      </c>
      <c r="AB9" s="1341">
        <v>2013</v>
      </c>
      <c r="AC9" s="1341">
        <v>2014</v>
      </c>
      <c r="AD9" s="1341">
        <v>2015</v>
      </c>
      <c r="AE9" s="1341">
        <v>2016</v>
      </c>
      <c r="AF9" s="1341">
        <v>2017</v>
      </c>
      <c r="AG9" s="1341">
        <v>2018</v>
      </c>
      <c r="AH9" s="1341">
        <v>2019</v>
      </c>
      <c r="AI9" s="1341">
        <v>2020</v>
      </c>
      <c r="AJ9" s="1341">
        <v>2021</v>
      </c>
      <c r="AK9" s="1341">
        <v>2022</v>
      </c>
      <c r="AL9" s="1341">
        <v>2023</v>
      </c>
      <c r="AM9" s="1341">
        <v>2024</v>
      </c>
      <c r="AN9" s="1341">
        <v>2025</v>
      </c>
      <c r="AO9" s="1341">
        <v>2026</v>
      </c>
      <c r="AP9" s="1341">
        <v>2027</v>
      </c>
      <c r="AQ9" s="1341">
        <v>2028</v>
      </c>
      <c r="AR9" s="1341">
        <v>2029</v>
      </c>
      <c r="AS9" s="1340">
        <v>2030</v>
      </c>
      <c r="AT9" s="458"/>
      <c r="AU9" s="458"/>
      <c r="AV9" s="458"/>
      <c r="AW9" s="458"/>
      <c r="AX9" s="458"/>
      <c r="AY9" s="458"/>
      <c r="AZ9" s="458"/>
      <c r="BA9" s="458"/>
      <c r="BB9" s="458"/>
      <c r="BC9" s="458"/>
      <c r="BD9" s="458"/>
      <c r="BE9" s="458"/>
      <c r="BF9" s="458"/>
      <c r="BG9" s="458"/>
      <c r="BH9" s="458"/>
      <c r="BI9" s="458"/>
      <c r="BJ9" s="458"/>
      <c r="BK9" s="458"/>
      <c r="BL9" s="458"/>
      <c r="BM9" s="458"/>
      <c r="BN9" s="458"/>
      <c r="BO9" s="458"/>
      <c r="BP9" s="458"/>
      <c r="BQ9" s="458"/>
      <c r="BR9" s="458"/>
      <c r="BS9" s="458"/>
      <c r="BT9" s="458"/>
      <c r="BU9" s="458"/>
      <c r="BV9" s="458"/>
      <c r="BW9" s="458"/>
      <c r="BX9" s="458"/>
      <c r="BY9" s="458"/>
      <c r="BZ9" s="458"/>
      <c r="CA9" s="458"/>
      <c r="CB9" s="458"/>
      <c r="CC9" s="458"/>
      <c r="CD9" s="458"/>
      <c r="CE9" s="458"/>
      <c r="CF9" s="458"/>
      <c r="CG9" s="458"/>
      <c r="CH9" s="458"/>
      <c r="CI9" s="458"/>
      <c r="CJ9" s="458"/>
      <c r="CK9" s="458"/>
      <c r="CL9" s="458"/>
      <c r="CM9" s="458"/>
      <c r="CN9" s="458"/>
      <c r="CO9" s="458"/>
      <c r="CP9" s="458"/>
      <c r="CQ9" s="458"/>
      <c r="CR9" s="458"/>
      <c r="CS9" s="458"/>
      <c r="CT9" s="458"/>
      <c r="CU9" s="458"/>
      <c r="CV9" s="458"/>
      <c r="CW9" s="458"/>
      <c r="CX9" s="458"/>
      <c r="CY9" s="458"/>
      <c r="CZ9" s="458"/>
      <c r="DA9" s="458"/>
      <c r="DB9" s="458"/>
      <c r="DC9" s="458"/>
      <c r="DD9" s="458"/>
      <c r="DE9" s="458"/>
      <c r="DF9" s="458"/>
      <c r="DG9" s="458"/>
      <c r="DH9" s="458"/>
      <c r="DI9" s="458"/>
      <c r="DJ9" s="458"/>
      <c r="DK9" s="458"/>
      <c r="DL9" s="458"/>
      <c r="DM9" s="458"/>
      <c r="DN9" s="458"/>
      <c r="DO9" s="458"/>
      <c r="DP9" s="458"/>
      <c r="DQ9" s="458"/>
      <c r="DR9" s="458"/>
      <c r="DS9" s="458"/>
      <c r="DT9" s="458"/>
      <c r="DU9" s="458"/>
      <c r="DV9" s="458"/>
      <c r="DW9" s="458"/>
      <c r="DX9" s="458"/>
      <c r="DY9" s="458"/>
      <c r="DZ9" s="458"/>
      <c r="EA9" s="458"/>
      <c r="EB9" s="458"/>
      <c r="EC9" s="458"/>
      <c r="ED9" s="458"/>
      <c r="EE9" s="458"/>
      <c r="EF9" s="458"/>
      <c r="EG9" s="458"/>
      <c r="EH9" s="458"/>
      <c r="EI9" s="458"/>
      <c r="EJ9" s="458"/>
      <c r="EK9" s="458"/>
      <c r="EL9" s="458"/>
      <c r="EM9" s="458"/>
      <c r="EN9" s="458"/>
      <c r="EO9" s="458"/>
      <c r="EP9" s="458"/>
      <c r="EQ9" s="458"/>
      <c r="ER9" s="458"/>
      <c r="ES9" s="458"/>
      <c r="ET9" s="458"/>
      <c r="EU9" s="458"/>
      <c r="EV9" s="458"/>
      <c r="EW9" s="458"/>
      <c r="EX9" s="458"/>
      <c r="EY9" s="458"/>
      <c r="EZ9" s="458"/>
      <c r="FA9" s="458"/>
      <c r="FB9" s="458"/>
      <c r="FC9" s="458"/>
      <c r="FD9" s="458"/>
      <c r="FE9" s="458"/>
      <c r="FF9" s="458"/>
      <c r="FG9" s="458"/>
      <c r="FH9" s="458"/>
      <c r="FI9" s="458"/>
      <c r="FJ9" s="458"/>
      <c r="FK9" s="458"/>
      <c r="FL9" s="458"/>
      <c r="FM9" s="458"/>
      <c r="FN9" s="458"/>
      <c r="FO9" s="458"/>
      <c r="FP9" s="458"/>
      <c r="FQ9" s="458"/>
      <c r="FR9" s="458"/>
      <c r="FS9" s="458"/>
      <c r="FT9" s="458"/>
      <c r="FU9" s="458"/>
      <c r="FV9" s="458"/>
      <c r="FW9" s="458"/>
      <c r="FX9" s="458"/>
      <c r="FY9" s="458"/>
      <c r="FZ9" s="458"/>
      <c r="GA9" s="458"/>
      <c r="GB9" s="458"/>
      <c r="GC9" s="458"/>
      <c r="GD9" s="458"/>
      <c r="GE9" s="458"/>
      <c r="GF9" s="458"/>
      <c r="GG9" s="458"/>
      <c r="GH9" s="458"/>
      <c r="GI9" s="458"/>
      <c r="GJ9" s="458"/>
      <c r="GK9" s="458"/>
      <c r="GL9" s="458"/>
      <c r="GM9" s="458"/>
      <c r="GN9" s="458"/>
      <c r="GO9" s="458"/>
      <c r="GP9" s="458"/>
      <c r="GQ9" s="458"/>
      <c r="GR9" s="458"/>
      <c r="GS9" s="458"/>
      <c r="GT9" s="458"/>
      <c r="GU9" s="458"/>
      <c r="GV9" s="458"/>
      <c r="GW9" s="458"/>
      <c r="GX9" s="458"/>
      <c r="GY9" s="458"/>
      <c r="GZ9" s="458"/>
      <c r="HA9" s="458"/>
      <c r="HB9" s="458"/>
      <c r="HC9" s="458"/>
      <c r="HD9" s="458"/>
      <c r="HE9" s="458"/>
      <c r="HF9" s="458"/>
      <c r="HG9" s="458"/>
      <c r="HH9" s="458"/>
      <c r="HI9" s="458"/>
      <c r="HJ9" s="458"/>
      <c r="HK9" s="458"/>
      <c r="HL9" s="458"/>
      <c r="HM9" s="458"/>
      <c r="HN9" s="458"/>
      <c r="HO9" s="458"/>
      <c r="HP9" s="458"/>
      <c r="HQ9" s="458"/>
      <c r="HR9" s="458"/>
      <c r="HS9" s="458"/>
      <c r="HT9" s="458"/>
      <c r="HU9" s="458"/>
      <c r="HV9" s="458"/>
      <c r="HW9" s="458"/>
      <c r="HX9" s="458"/>
      <c r="HY9" s="458"/>
      <c r="HZ9" s="458"/>
      <c r="IA9" s="458"/>
      <c r="IB9" s="458"/>
      <c r="IC9" s="458"/>
      <c r="ID9" s="458"/>
      <c r="IE9" s="458"/>
      <c r="IF9" s="458"/>
      <c r="IG9" s="458"/>
      <c r="IH9" s="458"/>
      <c r="II9" s="458"/>
      <c r="IJ9" s="458"/>
      <c r="IK9" s="458"/>
      <c r="IL9" s="458"/>
      <c r="IM9" s="458"/>
      <c r="IN9" s="458"/>
      <c r="IO9" s="458"/>
      <c r="IP9" s="458"/>
      <c r="IQ9" s="458"/>
      <c r="IR9" s="458"/>
      <c r="IS9" s="458"/>
      <c r="IT9" s="458"/>
      <c r="IU9" s="458"/>
      <c r="IV9" s="458"/>
    </row>
    <row r="10" spans="1:256" s="284" customFormat="1" ht="15.6" customHeight="1">
      <c r="A10" s="1119"/>
      <c r="B10" s="479"/>
      <c r="F10" s="514"/>
      <c r="G10" s="1342"/>
      <c r="H10" s="156"/>
      <c r="I10" s="1343"/>
      <c r="J10" s="515"/>
      <c r="K10" s="515"/>
      <c r="L10" s="515"/>
      <c r="M10" s="515"/>
      <c r="N10" s="515"/>
      <c r="O10" s="515"/>
      <c r="P10" s="515"/>
      <c r="Q10" s="515"/>
      <c r="R10" s="511"/>
      <c r="S10" s="511"/>
      <c r="T10" s="511"/>
      <c r="U10" s="511"/>
      <c r="V10" s="511"/>
      <c r="W10" s="511"/>
      <c r="X10" s="511"/>
      <c r="Y10" s="511"/>
      <c r="Z10" s="511"/>
      <c r="AA10" s="511"/>
      <c r="AB10" s="511"/>
      <c r="AC10" s="511"/>
      <c r="AD10" s="511"/>
      <c r="AE10" s="511"/>
      <c r="AF10" s="511"/>
      <c r="AG10" s="511"/>
      <c r="AH10" s="511"/>
      <c r="AI10" s="511"/>
      <c r="AJ10" s="511"/>
      <c r="AK10" s="511"/>
      <c r="AL10" s="511"/>
      <c r="AM10" s="511"/>
      <c r="AN10" s="511"/>
      <c r="AO10" s="511"/>
      <c r="AP10" s="511"/>
      <c r="AQ10" s="511"/>
      <c r="AR10" s="511"/>
      <c r="AS10" s="1343"/>
    </row>
    <row r="11" spans="1:256" s="284" customFormat="1" ht="15.6" customHeight="1">
      <c r="A11" s="1119"/>
      <c r="B11" s="1120"/>
      <c r="F11" s="514"/>
      <c r="G11" s="1342" t="s">
        <v>618</v>
      </c>
      <c r="H11" s="156"/>
      <c r="I11" s="1343"/>
      <c r="J11" s="515"/>
      <c r="K11" s="515"/>
      <c r="L11" s="515"/>
      <c r="M11" s="515"/>
      <c r="N11" s="515"/>
      <c r="O11" s="515"/>
      <c r="P11" s="515"/>
      <c r="Q11" s="515"/>
      <c r="R11" s="1344"/>
      <c r="S11" s="511"/>
      <c r="T11" s="511"/>
      <c r="U11" s="511"/>
      <c r="V11" s="511"/>
      <c r="W11" s="511"/>
      <c r="X11"/>
      <c r="Y11" s="511"/>
      <c r="Z11" s="511"/>
      <c r="AA11" s="511"/>
      <c r="AB11" s="511"/>
      <c r="AC11" s="511"/>
      <c r="AD11" s="511"/>
      <c r="AE11" s="511"/>
      <c r="AF11" s="511"/>
      <c r="AG11" s="511"/>
      <c r="AH11" s="511"/>
      <c r="AI11" s="511"/>
      <c r="AJ11" s="511"/>
      <c r="AK11" s="511"/>
      <c r="AL11" s="511"/>
      <c r="AM11" s="511"/>
      <c r="AN11" s="511"/>
      <c r="AO11" s="511"/>
      <c r="AP11" s="511"/>
      <c r="AQ11" s="511"/>
      <c r="AR11" s="511"/>
      <c r="AS11" s="1343"/>
    </row>
    <row r="12" spans="1:256" s="284" customFormat="1" ht="15.6" customHeight="1">
      <c r="A12" s="1119"/>
      <c r="B12" s="1120"/>
      <c r="F12" s="514"/>
      <c r="G12" s="1345" t="s">
        <v>621</v>
      </c>
      <c r="H12" s="156"/>
      <c r="I12" s="1343"/>
      <c r="J12" s="515"/>
      <c r="K12" s="515"/>
      <c r="L12" s="515"/>
      <c r="M12" s="515"/>
      <c r="N12" s="515"/>
      <c r="O12" s="515"/>
      <c r="P12" s="515"/>
      <c r="Q12" s="515"/>
      <c r="R12" s="511"/>
      <c r="S12" s="511"/>
      <c r="T12" s="511"/>
      <c r="U12" s="511"/>
      <c r="V12" s="511"/>
      <c r="W12" s="511"/>
      <c r="X12"/>
      <c r="Y12" s="511"/>
      <c r="Z12" s="511"/>
      <c r="AA12" s="511"/>
      <c r="AB12" s="511"/>
      <c r="AC12" s="511"/>
      <c r="AD12" s="511"/>
      <c r="AE12" s="511"/>
      <c r="AF12" s="511"/>
      <c r="AG12" s="511"/>
      <c r="AH12" s="511"/>
      <c r="AI12" s="511"/>
      <c r="AJ12" s="511"/>
      <c r="AK12" s="511"/>
      <c r="AL12" s="511"/>
      <c r="AM12" s="511"/>
      <c r="AN12" s="511"/>
      <c r="AO12" s="511"/>
      <c r="AP12" s="511"/>
      <c r="AQ12" s="511"/>
      <c r="AR12" s="511"/>
      <c r="AS12" s="1343"/>
    </row>
    <row r="13" spans="1:256" s="284" customFormat="1" ht="15.6" customHeight="1">
      <c r="A13" s="1119"/>
      <c r="B13" s="1120"/>
      <c r="F13" s="514"/>
      <c r="G13" s="521" t="s">
        <v>624</v>
      </c>
      <c r="H13" s="522"/>
      <c r="I13" s="469"/>
      <c r="J13" s="549"/>
      <c r="K13" s="549"/>
      <c r="L13" s="549"/>
      <c r="M13" s="549"/>
      <c r="N13" s="549"/>
      <c r="O13" s="549"/>
      <c r="P13" s="549"/>
      <c r="Q13" s="549"/>
      <c r="R13" s="524"/>
      <c r="S13" s="524"/>
      <c r="T13" s="524"/>
      <c r="U13" s="524"/>
      <c r="V13" s="524"/>
      <c r="W13" s="524"/>
      <c r="X13"/>
      <c r="Y13" s="511"/>
      <c r="Z13" s="524"/>
      <c r="AA13" s="524"/>
      <c r="AB13" s="524"/>
      <c r="AC13" s="524"/>
      <c r="AD13" s="524"/>
      <c r="AE13" s="524"/>
      <c r="AF13" s="524"/>
      <c r="AG13" s="524"/>
      <c r="AH13" s="524"/>
      <c r="AI13" s="524"/>
      <c r="AJ13" s="524"/>
      <c r="AK13" s="524"/>
      <c r="AL13" s="524"/>
      <c r="AM13" s="524"/>
      <c r="AN13" s="524"/>
      <c r="AO13" s="524"/>
      <c r="AP13" s="524"/>
      <c r="AQ13" s="524"/>
      <c r="AR13" s="524"/>
      <c r="AS13" s="469"/>
    </row>
    <row r="14" spans="1:256" s="284" customFormat="1" ht="15.6" customHeight="1">
      <c r="A14" s="1119"/>
      <c r="B14" s="1120"/>
      <c r="F14" s="514"/>
      <c r="G14" s="167"/>
      <c r="H14" s="528" t="s">
        <v>626</v>
      </c>
      <c r="I14" s="1343"/>
      <c r="J14" s="515"/>
      <c r="K14" s="515"/>
      <c r="L14" s="515"/>
      <c r="M14" s="515"/>
      <c r="N14" s="515"/>
      <c r="O14" s="515"/>
      <c r="P14" s="515"/>
      <c r="Q14" s="515"/>
      <c r="R14" s="511"/>
      <c r="S14" s="511"/>
      <c r="T14" s="511"/>
      <c r="U14" s="511"/>
      <c r="V14" s="511"/>
      <c r="W14" s="511"/>
      <c r="X14"/>
      <c r="Y14" s="511"/>
      <c r="Z14" s="511"/>
      <c r="AA14" s="511"/>
      <c r="AB14" s="511"/>
      <c r="AC14" s="511"/>
      <c r="AD14" s="511"/>
      <c r="AE14" s="511"/>
      <c r="AF14" s="511"/>
      <c r="AG14" s="511"/>
      <c r="AH14" s="511"/>
      <c r="AI14" s="511"/>
      <c r="AJ14" s="511"/>
      <c r="AK14" s="511"/>
      <c r="AL14" s="511"/>
      <c r="AM14" s="511"/>
      <c r="AN14" s="511"/>
      <c r="AO14" s="511"/>
      <c r="AP14" s="511"/>
      <c r="AQ14" s="511"/>
      <c r="AR14" s="511"/>
      <c r="AS14" s="1343"/>
    </row>
    <row r="15" spans="1:256" s="284" customFormat="1" ht="15.6" customHeight="1">
      <c r="A15" s="1121"/>
      <c r="B15" s="1122"/>
      <c r="F15" s="514"/>
      <c r="G15" s="1346"/>
      <c r="H15" s="156"/>
      <c r="I15" s="1343" t="s">
        <v>628</v>
      </c>
      <c r="J15" s="515"/>
      <c r="K15" s="515"/>
      <c r="L15" s="515"/>
      <c r="M15" s="515"/>
      <c r="N15" s="515"/>
      <c r="O15" s="515"/>
      <c r="P15" s="515"/>
      <c r="Q15" s="515"/>
      <c r="R15" s="515"/>
      <c r="S15" s="515"/>
      <c r="T15" s="515"/>
      <c r="U15" s="515"/>
      <c r="V15" s="515"/>
      <c r="W15" s="515"/>
      <c r="X15"/>
      <c r="Y15" s="511"/>
      <c r="Z15" s="515"/>
      <c r="AA15" s="515"/>
      <c r="AB15" s="515"/>
      <c r="AC15" s="515">
        <v>3219800</v>
      </c>
      <c r="AD15" s="515">
        <v>3752777.2205000003</v>
      </c>
      <c r="AE15" s="515">
        <v>3778099.65</v>
      </c>
      <c r="AF15" s="515">
        <v>3933200</v>
      </c>
      <c r="AG15" s="515">
        <v>4113900</v>
      </c>
      <c r="AH15" s="515">
        <v>4305500</v>
      </c>
      <c r="AI15" s="515">
        <v>4503300</v>
      </c>
      <c r="AJ15" s="515">
        <v>4665200</v>
      </c>
      <c r="AK15" s="515">
        <v>4833000</v>
      </c>
      <c r="AL15" s="515">
        <v>5006900</v>
      </c>
      <c r="AM15" s="515">
        <v>5187100</v>
      </c>
      <c r="AN15" s="515">
        <v>5374400</v>
      </c>
      <c r="AO15" s="515">
        <v>5569100</v>
      </c>
      <c r="AP15" s="515">
        <v>5771400</v>
      </c>
      <c r="AQ15" s="515">
        <v>5981600</v>
      </c>
      <c r="AR15" s="515">
        <v>6200100</v>
      </c>
      <c r="AS15" s="561">
        <v>6427100</v>
      </c>
    </row>
    <row r="16" spans="1:256" s="278" customFormat="1" ht="15.6" customHeight="1">
      <c r="A16" s="1123"/>
      <c r="B16" s="1124"/>
      <c r="C16" s="284"/>
      <c r="D16" s="284"/>
      <c r="E16" s="284"/>
      <c r="F16" s="514"/>
      <c r="G16" s="1346"/>
      <c r="H16" s="156"/>
      <c r="I16" s="1343" t="s">
        <v>630</v>
      </c>
      <c r="J16" s="515"/>
      <c r="K16" s="515"/>
      <c r="L16" s="515"/>
      <c r="M16" s="515"/>
      <c r="N16" s="515"/>
      <c r="O16" s="515"/>
      <c r="P16" s="515"/>
      <c r="Q16" s="515"/>
      <c r="R16" s="515"/>
      <c r="S16" s="515"/>
      <c r="T16" s="515"/>
      <c r="U16" s="515"/>
      <c r="V16" s="515"/>
      <c r="W16" s="515"/>
      <c r="X16"/>
      <c r="Y16" s="511"/>
      <c r="Z16" s="515"/>
      <c r="AA16" s="515"/>
      <c r="AB16" s="515"/>
      <c r="AC16" s="515">
        <v>50000</v>
      </c>
      <c r="AD16" s="515">
        <v>50000</v>
      </c>
      <c r="AE16" s="515">
        <v>50000</v>
      </c>
      <c r="AF16" s="515">
        <v>51300</v>
      </c>
      <c r="AG16" s="515">
        <v>52600</v>
      </c>
      <c r="AH16" s="515">
        <v>53900</v>
      </c>
      <c r="AI16" s="515">
        <v>55200</v>
      </c>
      <c r="AJ16" s="515">
        <v>56600</v>
      </c>
      <c r="AK16" s="515">
        <v>58000</v>
      </c>
      <c r="AL16" s="515">
        <v>59500</v>
      </c>
      <c r="AM16" s="515">
        <v>61000</v>
      </c>
      <c r="AN16" s="515">
        <v>62500</v>
      </c>
      <c r="AO16" s="515">
        <v>64100</v>
      </c>
      <c r="AP16" s="515">
        <v>65700</v>
      </c>
      <c r="AQ16" s="515">
        <v>67300</v>
      </c>
      <c r="AR16" s="515">
        <v>69000</v>
      </c>
      <c r="AS16" s="561">
        <v>70700</v>
      </c>
      <c r="AT16" s="284"/>
      <c r="AU16" s="284"/>
      <c r="AV16" s="284"/>
      <c r="AW16" s="284"/>
      <c r="AX16" s="284"/>
      <c r="AY16" s="284"/>
      <c r="AZ16" s="284"/>
      <c r="BA16" s="284"/>
      <c r="BB16" s="284"/>
      <c r="BC16" s="284"/>
      <c r="BD16" s="284"/>
      <c r="BE16" s="284"/>
      <c r="BF16" s="284"/>
      <c r="BG16" s="284"/>
      <c r="BH16" s="284"/>
      <c r="BI16" s="284"/>
      <c r="BJ16" s="284"/>
      <c r="BK16" s="284"/>
      <c r="BL16" s="284"/>
      <c r="BM16" s="284"/>
      <c r="BN16" s="284"/>
      <c r="BO16" s="284"/>
      <c r="BP16" s="284"/>
      <c r="BQ16" s="284"/>
      <c r="BR16" s="284"/>
      <c r="BS16" s="284"/>
      <c r="BT16" s="284"/>
      <c r="BU16" s="284"/>
      <c r="BV16" s="284"/>
      <c r="BW16" s="284"/>
      <c r="BX16" s="284"/>
      <c r="BY16" s="284"/>
      <c r="BZ16" s="284"/>
      <c r="CA16" s="284"/>
      <c r="CB16" s="284"/>
      <c r="CC16" s="284"/>
      <c r="CD16" s="284"/>
      <c r="CE16" s="284"/>
      <c r="CF16" s="284"/>
      <c r="CG16" s="284"/>
      <c r="CH16" s="284"/>
      <c r="CI16" s="284"/>
      <c r="CJ16" s="284"/>
      <c r="CK16" s="284"/>
      <c r="CL16" s="284"/>
      <c r="CM16" s="284"/>
      <c r="CN16" s="284"/>
      <c r="CO16" s="284"/>
      <c r="CP16" s="284"/>
      <c r="CQ16" s="284"/>
      <c r="CR16" s="284"/>
      <c r="CS16" s="284"/>
      <c r="CT16" s="284"/>
      <c r="CU16" s="284"/>
      <c r="CV16" s="284"/>
      <c r="CW16" s="284"/>
      <c r="CX16" s="284"/>
      <c r="CY16" s="284"/>
      <c r="CZ16" s="284"/>
      <c r="DA16" s="284"/>
      <c r="DB16" s="284"/>
      <c r="DC16" s="284"/>
      <c r="DD16" s="284"/>
      <c r="DE16" s="284"/>
      <c r="DF16" s="284"/>
      <c r="DG16" s="284"/>
      <c r="DH16" s="284"/>
      <c r="DI16" s="284"/>
      <c r="DJ16" s="284"/>
      <c r="DK16" s="284"/>
      <c r="DL16" s="284"/>
      <c r="DM16" s="284"/>
      <c r="DN16" s="284"/>
      <c r="DO16" s="284"/>
      <c r="DP16" s="284"/>
      <c r="DQ16" s="284"/>
      <c r="DR16" s="284"/>
      <c r="DS16" s="284"/>
      <c r="DT16" s="284"/>
      <c r="DU16" s="284"/>
      <c r="DV16" s="284"/>
      <c r="DW16" s="284"/>
      <c r="DX16" s="284"/>
      <c r="DY16" s="284"/>
      <c r="DZ16" s="284"/>
      <c r="EA16" s="284"/>
      <c r="EB16" s="284"/>
      <c r="EC16" s="284"/>
      <c r="ED16" s="284"/>
      <c r="EE16" s="284"/>
      <c r="EF16" s="284"/>
      <c r="EG16" s="284"/>
      <c r="EH16" s="284"/>
      <c r="EI16" s="284"/>
      <c r="EJ16" s="284"/>
      <c r="EK16" s="284"/>
      <c r="EL16" s="284"/>
      <c r="EM16" s="284"/>
      <c r="EN16" s="284"/>
      <c r="EO16" s="284"/>
      <c r="EP16" s="284"/>
      <c r="EQ16" s="284"/>
      <c r="ER16" s="284"/>
      <c r="ES16" s="284"/>
      <c r="ET16" s="284"/>
      <c r="EU16" s="284"/>
      <c r="EV16" s="284"/>
      <c r="EW16" s="284"/>
      <c r="EX16" s="284"/>
      <c r="EY16" s="284"/>
      <c r="EZ16" s="284"/>
      <c r="FA16" s="284"/>
      <c r="FB16" s="284"/>
      <c r="FC16" s="284"/>
      <c r="FD16" s="284"/>
      <c r="FE16" s="284"/>
      <c r="FF16" s="284"/>
      <c r="FG16" s="284"/>
      <c r="FH16" s="284"/>
      <c r="FI16" s="284"/>
      <c r="FJ16" s="284"/>
      <c r="FK16" s="284"/>
      <c r="FL16" s="284"/>
      <c r="FM16" s="284"/>
      <c r="FN16" s="284"/>
      <c r="FO16" s="284"/>
      <c r="FP16" s="284"/>
      <c r="FQ16" s="284"/>
      <c r="FR16" s="284"/>
      <c r="FS16" s="284"/>
      <c r="FT16" s="284"/>
      <c r="FU16" s="284"/>
      <c r="FV16" s="284"/>
      <c r="FW16" s="284"/>
      <c r="FX16" s="284"/>
      <c r="FY16" s="284"/>
      <c r="FZ16" s="284"/>
      <c r="GA16" s="284"/>
      <c r="GB16" s="284"/>
      <c r="GC16" s="284"/>
      <c r="GD16" s="284"/>
      <c r="GE16" s="284"/>
      <c r="GF16" s="284"/>
      <c r="GG16" s="284"/>
      <c r="GH16" s="284"/>
      <c r="GI16" s="284"/>
      <c r="GJ16" s="284"/>
      <c r="GK16" s="284"/>
      <c r="GL16" s="284"/>
      <c r="GM16" s="284"/>
      <c r="GN16" s="284"/>
      <c r="GO16" s="284"/>
      <c r="GP16" s="284"/>
      <c r="GQ16" s="284"/>
      <c r="GR16" s="284"/>
      <c r="GS16" s="284"/>
      <c r="GT16" s="284"/>
      <c r="GU16" s="284"/>
      <c r="GV16" s="284"/>
      <c r="GW16" s="284"/>
      <c r="GX16" s="284"/>
      <c r="GY16" s="284"/>
      <c r="GZ16" s="284"/>
      <c r="HA16" s="284"/>
      <c r="HB16" s="284"/>
      <c r="HC16" s="284"/>
      <c r="HD16" s="284"/>
      <c r="HE16" s="284"/>
      <c r="HF16" s="284"/>
      <c r="HG16" s="284"/>
      <c r="HH16" s="284"/>
      <c r="HI16" s="284"/>
      <c r="HJ16" s="284"/>
      <c r="HK16" s="284"/>
      <c r="HL16" s="284"/>
      <c r="HM16" s="284"/>
      <c r="HN16" s="284"/>
      <c r="HO16" s="284"/>
      <c r="HP16" s="284"/>
      <c r="HQ16" s="284"/>
      <c r="HR16" s="284"/>
      <c r="HS16" s="284"/>
      <c r="HT16" s="284"/>
      <c r="HU16" s="284"/>
      <c r="HV16" s="284"/>
      <c r="HW16" s="284"/>
      <c r="HX16" s="284"/>
      <c r="HY16" s="284"/>
      <c r="HZ16" s="284"/>
      <c r="IA16" s="284"/>
      <c r="IB16" s="284"/>
      <c r="IC16" s="284"/>
      <c r="ID16" s="284"/>
      <c r="IE16" s="284"/>
      <c r="IF16" s="284"/>
      <c r="IG16" s="284"/>
      <c r="IH16" s="284"/>
      <c r="II16" s="284"/>
      <c r="IJ16" s="284"/>
      <c r="IK16" s="284"/>
      <c r="IL16" s="284"/>
      <c r="IM16" s="284"/>
      <c r="IN16" s="284"/>
      <c r="IO16" s="284"/>
      <c r="IP16" s="284"/>
      <c r="IQ16" s="284"/>
      <c r="IR16" s="284"/>
      <c r="IS16" s="284"/>
      <c r="IT16" s="284"/>
      <c r="IU16" s="284"/>
      <c r="IV16" s="284"/>
    </row>
    <row r="17" spans="1:256" s="284" customFormat="1" ht="15.6" customHeight="1">
      <c r="A17" s="207"/>
      <c r="B17" s="207"/>
      <c r="F17" s="514"/>
      <c r="G17" s="1346"/>
      <c r="H17" s="156"/>
      <c r="I17" s="1343" t="s">
        <v>631</v>
      </c>
      <c r="J17" s="515"/>
      <c r="K17" s="515"/>
      <c r="L17" s="515"/>
      <c r="M17" s="515"/>
      <c r="N17" s="515"/>
      <c r="O17" s="515"/>
      <c r="P17" s="515"/>
      <c r="Q17" s="515"/>
      <c r="R17" s="515"/>
      <c r="S17" s="515"/>
      <c r="T17" s="515"/>
      <c r="U17" s="515"/>
      <c r="V17" s="515"/>
      <c r="W17" s="515"/>
      <c r="X17"/>
      <c r="Y17" s="511"/>
      <c r="Z17" s="515"/>
      <c r="AA17" s="515"/>
      <c r="AB17" s="515"/>
      <c r="AC17" s="515">
        <v>0</v>
      </c>
      <c r="AD17" s="515">
        <v>0</v>
      </c>
      <c r="AE17" s="515">
        <v>0</v>
      </c>
      <c r="AF17" s="515">
        <v>0</v>
      </c>
      <c r="AG17" s="515">
        <v>0</v>
      </c>
      <c r="AH17" s="515">
        <v>0</v>
      </c>
      <c r="AI17" s="515">
        <v>0</v>
      </c>
      <c r="AJ17" s="515">
        <v>0</v>
      </c>
      <c r="AK17" s="515">
        <v>0</v>
      </c>
      <c r="AL17" s="515">
        <v>0</v>
      </c>
      <c r="AM17" s="515">
        <v>0</v>
      </c>
      <c r="AN17" s="515">
        <v>0</v>
      </c>
      <c r="AO17" s="515">
        <v>0</v>
      </c>
      <c r="AP17" s="515">
        <v>0</v>
      </c>
      <c r="AQ17" s="515">
        <v>0</v>
      </c>
      <c r="AR17" s="515">
        <v>0</v>
      </c>
      <c r="AS17" s="561">
        <v>0</v>
      </c>
    </row>
    <row r="18" spans="1:256" s="284" customFormat="1" ht="15.6" customHeight="1">
      <c r="A18" s="207"/>
      <c r="B18" s="207"/>
      <c r="F18" s="514"/>
      <c r="G18" s="1346"/>
      <c r="H18" s="156"/>
      <c r="I18" s="1343" t="s">
        <v>634</v>
      </c>
      <c r="J18" s="515"/>
      <c r="K18" s="515"/>
      <c r="L18" s="515"/>
      <c r="M18" s="515"/>
      <c r="N18" s="515"/>
      <c r="O18" s="515"/>
      <c r="P18" s="515"/>
      <c r="Q18" s="515"/>
      <c r="R18" s="515"/>
      <c r="S18" s="515"/>
      <c r="T18" s="515"/>
      <c r="U18" s="515"/>
      <c r="V18" s="515"/>
      <c r="W18" s="515"/>
      <c r="X18"/>
      <c r="Y18" s="511"/>
      <c r="Z18" s="515"/>
      <c r="AA18" s="515"/>
      <c r="AB18" s="515"/>
      <c r="AC18" s="515">
        <v>0</v>
      </c>
      <c r="AD18" s="515">
        <v>0</v>
      </c>
      <c r="AE18" s="515">
        <v>0</v>
      </c>
      <c r="AF18" s="515">
        <v>0</v>
      </c>
      <c r="AG18" s="515">
        <v>0</v>
      </c>
      <c r="AH18" s="515">
        <v>0</v>
      </c>
      <c r="AI18" s="515">
        <v>0</v>
      </c>
      <c r="AJ18" s="515">
        <v>0</v>
      </c>
      <c r="AK18" s="515">
        <v>0</v>
      </c>
      <c r="AL18" s="515">
        <v>0</v>
      </c>
      <c r="AM18" s="515">
        <v>0</v>
      </c>
      <c r="AN18" s="515">
        <v>0</v>
      </c>
      <c r="AO18" s="515">
        <v>0</v>
      </c>
      <c r="AP18" s="515">
        <v>0</v>
      </c>
      <c r="AQ18" s="515">
        <v>0</v>
      </c>
      <c r="AR18" s="515">
        <v>0</v>
      </c>
      <c r="AS18" s="561">
        <v>0</v>
      </c>
    </row>
    <row r="19" spans="1:256" s="284" customFormat="1" ht="15.6" customHeight="1">
      <c r="A19" s="207"/>
      <c r="B19" s="207"/>
      <c r="F19" s="514"/>
      <c r="G19" s="1346"/>
      <c r="H19" s="156"/>
      <c r="I19" s="1343" t="s">
        <v>637</v>
      </c>
      <c r="J19" s="515"/>
      <c r="K19" s="515"/>
      <c r="L19" s="515"/>
      <c r="M19" s="515"/>
      <c r="N19" s="515"/>
      <c r="O19" s="515"/>
      <c r="P19" s="515"/>
      <c r="Q19" s="515"/>
      <c r="R19" s="515"/>
      <c r="S19" s="515"/>
      <c r="T19" s="515"/>
      <c r="U19" s="515"/>
      <c r="V19" s="515"/>
      <c r="W19" s="515"/>
      <c r="X19"/>
      <c r="Y19" s="511"/>
      <c r="Z19" s="515"/>
      <c r="AA19" s="515"/>
      <c r="AB19" s="515"/>
      <c r="AC19" s="515">
        <v>112400</v>
      </c>
      <c r="AD19" s="515">
        <v>172000</v>
      </c>
      <c r="AE19" s="515">
        <v>172000</v>
      </c>
      <c r="AF19" s="515">
        <v>176300</v>
      </c>
      <c r="AG19" s="515">
        <v>180700</v>
      </c>
      <c r="AH19" s="515">
        <v>185200</v>
      </c>
      <c r="AI19" s="515">
        <v>189800</v>
      </c>
      <c r="AJ19" s="515">
        <v>194500</v>
      </c>
      <c r="AK19" s="515">
        <v>199400</v>
      </c>
      <c r="AL19" s="515">
        <v>204400</v>
      </c>
      <c r="AM19" s="515">
        <v>209500</v>
      </c>
      <c r="AN19" s="515">
        <v>214700</v>
      </c>
      <c r="AO19" s="515">
        <v>220100</v>
      </c>
      <c r="AP19" s="515">
        <v>225600</v>
      </c>
      <c r="AQ19" s="515">
        <v>231200</v>
      </c>
      <c r="AR19" s="515">
        <v>237000</v>
      </c>
      <c r="AS19" s="561">
        <v>242900</v>
      </c>
    </row>
    <row r="20" spans="1:256" s="284" customFormat="1" ht="15.6" customHeight="1">
      <c r="A20" s="207"/>
      <c r="B20" s="207"/>
      <c r="F20" s="514"/>
      <c r="G20" s="1346"/>
      <c r="H20" s="156"/>
      <c r="I20" s="516" t="s">
        <v>640</v>
      </c>
      <c r="J20" s="492"/>
      <c r="K20" s="492"/>
      <c r="L20" s="492"/>
      <c r="M20" s="492"/>
      <c r="N20" s="492"/>
      <c r="O20" s="492"/>
      <c r="P20" s="492"/>
      <c r="Q20" s="492"/>
      <c r="R20" s="515"/>
      <c r="S20" s="515"/>
      <c r="T20" s="515"/>
      <c r="U20" s="515"/>
      <c r="V20" s="515"/>
      <c r="W20" s="515"/>
      <c r="X20"/>
      <c r="Y20" s="511"/>
      <c r="Z20" s="515"/>
      <c r="AA20" s="515"/>
      <c r="AB20" s="515"/>
      <c r="AC20" s="515">
        <v>-894700</v>
      </c>
      <c r="AD20" s="515">
        <v>-184000</v>
      </c>
      <c r="AE20" s="515">
        <v>-190500</v>
      </c>
      <c r="AF20" s="515">
        <v>-195300</v>
      </c>
      <c r="AG20" s="515">
        <v>-200200</v>
      </c>
      <c r="AH20" s="515">
        <v>-205200</v>
      </c>
      <c r="AI20" s="515">
        <v>-210300</v>
      </c>
      <c r="AJ20" s="515">
        <v>-215600</v>
      </c>
      <c r="AK20" s="515">
        <v>-221000</v>
      </c>
      <c r="AL20" s="515">
        <v>-226500</v>
      </c>
      <c r="AM20" s="515">
        <v>-232200</v>
      </c>
      <c r="AN20" s="515">
        <v>-238000</v>
      </c>
      <c r="AO20" s="515">
        <v>-244000</v>
      </c>
      <c r="AP20" s="515">
        <v>-250100</v>
      </c>
      <c r="AQ20" s="515">
        <v>-256400</v>
      </c>
      <c r="AR20" s="515">
        <v>-262800</v>
      </c>
      <c r="AS20" s="561">
        <v>-269400</v>
      </c>
    </row>
    <row r="21" spans="1:256" s="284" customFormat="1" ht="15.6" customHeight="1">
      <c r="A21" s="207"/>
      <c r="B21" s="207"/>
      <c r="C21" s="278"/>
      <c r="D21" s="278"/>
      <c r="E21" s="278"/>
      <c r="F21" s="514"/>
      <c r="G21" s="1347"/>
      <c r="H21" s="330"/>
      <c r="I21" s="1348" t="s">
        <v>37</v>
      </c>
      <c r="J21" s="1349"/>
      <c r="K21" s="1349"/>
      <c r="L21" s="1349"/>
      <c r="M21" s="1349"/>
      <c r="N21" s="1349"/>
      <c r="O21" s="1349"/>
      <c r="P21" s="1349"/>
      <c r="Q21" s="1349"/>
      <c r="R21" s="546"/>
      <c r="S21" s="546"/>
      <c r="T21" s="546"/>
      <c r="U21" s="546"/>
      <c r="V21" s="546"/>
      <c r="W21" s="546"/>
      <c r="X21"/>
      <c r="Y21" s="511"/>
      <c r="Z21" s="546"/>
      <c r="AA21" s="546"/>
      <c r="AB21" s="546"/>
      <c r="AC21" s="546">
        <v>2487500</v>
      </c>
      <c r="AD21" s="546">
        <v>3790777.2205000003</v>
      </c>
      <c r="AE21" s="546">
        <v>3809599.65</v>
      </c>
      <c r="AF21" s="546">
        <v>3965500</v>
      </c>
      <c r="AG21" s="546">
        <v>4147000</v>
      </c>
      <c r="AH21" s="546">
        <v>4339400</v>
      </c>
      <c r="AI21" s="546">
        <v>4538000</v>
      </c>
      <c r="AJ21" s="546">
        <v>4700700</v>
      </c>
      <c r="AK21" s="546">
        <v>4869400</v>
      </c>
      <c r="AL21" s="546">
        <v>5044300</v>
      </c>
      <c r="AM21" s="546">
        <v>5225400</v>
      </c>
      <c r="AN21" s="546">
        <v>5413600</v>
      </c>
      <c r="AO21" s="546">
        <v>5609300</v>
      </c>
      <c r="AP21" s="546">
        <v>5812600</v>
      </c>
      <c r="AQ21" s="546">
        <v>6023700</v>
      </c>
      <c r="AR21" s="546">
        <v>6243300</v>
      </c>
      <c r="AS21" s="547">
        <v>6471300</v>
      </c>
      <c r="AT21" s="278"/>
      <c r="AU21" s="278"/>
      <c r="AV21" s="278"/>
      <c r="AW21" s="278"/>
      <c r="AX21" s="278"/>
      <c r="AY21" s="278"/>
      <c r="AZ21" s="278"/>
      <c r="BA21" s="278"/>
      <c r="BB21" s="278"/>
      <c r="BC21" s="278"/>
      <c r="BD21" s="278"/>
      <c r="BE21" s="278"/>
      <c r="BF21" s="278"/>
      <c r="BG21" s="278"/>
      <c r="BH21" s="278"/>
      <c r="BI21" s="278"/>
      <c r="BJ21" s="278"/>
      <c r="BK21" s="278"/>
      <c r="BL21" s="278"/>
      <c r="BM21" s="278"/>
      <c r="BN21" s="278"/>
      <c r="BO21" s="278"/>
      <c r="BP21" s="278"/>
      <c r="BQ21" s="278"/>
      <c r="BR21" s="278"/>
      <c r="BS21" s="278"/>
      <c r="BT21" s="278"/>
      <c r="BU21" s="278"/>
      <c r="BV21" s="278"/>
      <c r="BW21" s="278"/>
      <c r="BX21" s="278"/>
      <c r="BY21" s="278"/>
      <c r="BZ21" s="278"/>
      <c r="CA21" s="278"/>
      <c r="CB21" s="278"/>
      <c r="CC21" s="278"/>
      <c r="CD21" s="278"/>
      <c r="CE21" s="278"/>
      <c r="CF21" s="278"/>
      <c r="CG21" s="278"/>
      <c r="CH21" s="278"/>
      <c r="CI21" s="278"/>
      <c r="CJ21" s="278"/>
      <c r="CK21" s="278"/>
      <c r="CL21" s="278"/>
      <c r="CM21" s="278"/>
      <c r="CN21" s="278"/>
      <c r="CO21" s="278"/>
      <c r="CP21" s="278"/>
      <c r="CQ21" s="278"/>
      <c r="CR21" s="278"/>
      <c r="CS21" s="278"/>
      <c r="CT21" s="278"/>
      <c r="CU21" s="278"/>
      <c r="CV21" s="278"/>
      <c r="CW21" s="278"/>
      <c r="CX21" s="278"/>
      <c r="CY21" s="278"/>
      <c r="CZ21" s="278"/>
      <c r="DA21" s="278"/>
      <c r="DB21" s="278"/>
      <c r="DC21" s="278"/>
      <c r="DD21" s="278"/>
      <c r="DE21" s="278"/>
      <c r="DF21" s="278"/>
      <c r="DG21" s="278"/>
      <c r="DH21" s="278"/>
      <c r="DI21" s="278"/>
      <c r="DJ21" s="278"/>
      <c r="DK21" s="278"/>
      <c r="DL21" s="278"/>
      <c r="DM21" s="278"/>
      <c r="DN21" s="278"/>
      <c r="DO21" s="278"/>
      <c r="DP21" s="278"/>
      <c r="DQ21" s="278"/>
      <c r="DR21" s="278"/>
      <c r="DS21" s="278"/>
      <c r="DT21" s="278"/>
      <c r="DU21" s="278"/>
      <c r="DV21" s="278"/>
      <c r="DW21" s="278"/>
      <c r="DX21" s="278"/>
      <c r="DY21" s="278"/>
      <c r="DZ21" s="278"/>
      <c r="EA21" s="278"/>
      <c r="EB21" s="278"/>
      <c r="EC21" s="278"/>
      <c r="ED21" s="278"/>
      <c r="EE21" s="278"/>
      <c r="EF21" s="278"/>
      <c r="EG21" s="278"/>
      <c r="EH21" s="278"/>
      <c r="EI21" s="278"/>
      <c r="EJ21" s="278"/>
      <c r="EK21" s="278"/>
      <c r="EL21" s="278"/>
      <c r="EM21" s="278"/>
      <c r="EN21" s="278"/>
      <c r="EO21" s="278"/>
      <c r="EP21" s="278"/>
      <c r="EQ21" s="278"/>
      <c r="ER21" s="278"/>
      <c r="ES21" s="278"/>
      <c r="ET21" s="278"/>
      <c r="EU21" s="278"/>
      <c r="EV21" s="278"/>
      <c r="EW21" s="278"/>
      <c r="EX21" s="278"/>
      <c r="EY21" s="278"/>
      <c r="EZ21" s="278"/>
      <c r="FA21" s="278"/>
      <c r="FB21" s="278"/>
      <c r="FC21" s="278"/>
      <c r="FD21" s="278"/>
      <c r="FE21" s="278"/>
      <c r="FF21" s="278"/>
      <c r="FG21" s="278"/>
      <c r="FH21" s="278"/>
      <c r="FI21" s="278"/>
      <c r="FJ21" s="278"/>
      <c r="FK21" s="278"/>
      <c r="FL21" s="278"/>
      <c r="FM21" s="278"/>
      <c r="FN21" s="278"/>
      <c r="FO21" s="278"/>
      <c r="FP21" s="278"/>
      <c r="FQ21" s="278"/>
      <c r="FR21" s="278"/>
      <c r="FS21" s="278"/>
      <c r="FT21" s="278"/>
      <c r="FU21" s="278"/>
      <c r="FV21" s="278"/>
      <c r="FW21" s="278"/>
      <c r="FX21" s="278"/>
      <c r="FY21" s="278"/>
      <c r="FZ21" s="278"/>
      <c r="GA21" s="278"/>
      <c r="GB21" s="278"/>
      <c r="GC21" s="278"/>
      <c r="GD21" s="278"/>
      <c r="GE21" s="278"/>
      <c r="GF21" s="278"/>
      <c r="GG21" s="278"/>
      <c r="GH21" s="278"/>
      <c r="GI21" s="278"/>
      <c r="GJ21" s="278"/>
      <c r="GK21" s="278"/>
      <c r="GL21" s="278"/>
      <c r="GM21" s="278"/>
      <c r="GN21" s="278"/>
      <c r="GO21" s="278"/>
      <c r="GP21" s="278"/>
      <c r="GQ21" s="278"/>
      <c r="GR21" s="278"/>
      <c r="GS21" s="278"/>
      <c r="GT21" s="278"/>
      <c r="GU21" s="278"/>
      <c r="GV21" s="278"/>
      <c r="GW21" s="278"/>
      <c r="GX21" s="278"/>
      <c r="GY21" s="278"/>
      <c r="GZ21" s="278"/>
      <c r="HA21" s="278"/>
      <c r="HB21" s="278"/>
      <c r="HC21" s="278"/>
      <c r="HD21" s="278"/>
      <c r="HE21" s="278"/>
      <c r="HF21" s="278"/>
      <c r="HG21" s="278"/>
      <c r="HH21" s="278"/>
      <c r="HI21" s="278"/>
      <c r="HJ21" s="278"/>
      <c r="HK21" s="278"/>
      <c r="HL21" s="278"/>
      <c r="HM21" s="278"/>
      <c r="HN21" s="278"/>
      <c r="HO21" s="278"/>
      <c r="HP21" s="278"/>
      <c r="HQ21" s="278"/>
      <c r="HR21" s="278"/>
      <c r="HS21" s="278"/>
      <c r="HT21" s="278"/>
      <c r="HU21" s="278"/>
      <c r="HV21" s="278"/>
      <c r="HW21" s="278"/>
      <c r="HX21" s="278"/>
      <c r="HY21" s="278"/>
      <c r="HZ21" s="278"/>
      <c r="IA21" s="278"/>
      <c r="IB21" s="278"/>
      <c r="IC21" s="278"/>
      <c r="ID21" s="278"/>
      <c r="IE21" s="278"/>
      <c r="IF21" s="278"/>
      <c r="IG21" s="278"/>
      <c r="IH21" s="278"/>
      <c r="II21" s="278"/>
      <c r="IJ21" s="278"/>
      <c r="IK21" s="278"/>
      <c r="IL21" s="278"/>
      <c r="IM21" s="278"/>
      <c r="IN21" s="278"/>
      <c r="IO21" s="278"/>
      <c r="IP21" s="278"/>
      <c r="IQ21" s="278"/>
      <c r="IR21" s="278"/>
      <c r="IS21" s="278"/>
      <c r="IT21" s="278"/>
      <c r="IU21" s="278"/>
      <c r="IV21" s="278"/>
    </row>
    <row r="22" spans="1:256" s="284" customFormat="1" ht="15.6" customHeight="1">
      <c r="A22" s="207"/>
      <c r="B22" s="207"/>
      <c r="F22" s="514"/>
      <c r="G22" s="1350"/>
      <c r="H22" s="549" t="s">
        <v>642</v>
      </c>
      <c r="I22" s="469"/>
      <c r="J22" s="549"/>
      <c r="K22" s="549"/>
      <c r="L22" s="549"/>
      <c r="M22" s="549"/>
      <c r="N22" s="549"/>
      <c r="O22" s="549"/>
      <c r="P22" s="549"/>
      <c r="Q22" s="549"/>
      <c r="R22" s="524"/>
      <c r="S22" s="524"/>
      <c r="T22" s="524"/>
      <c r="U22" s="524"/>
      <c r="V22" s="524"/>
      <c r="W22" s="524"/>
      <c r="X22"/>
      <c r="Y22" s="511"/>
      <c r="Z22" s="524"/>
      <c r="AA22" s="524"/>
      <c r="AB22" s="524"/>
      <c r="AC22" s="524"/>
      <c r="AD22" s="524"/>
      <c r="AE22" s="524"/>
      <c r="AF22" s="524"/>
      <c r="AG22" s="524"/>
      <c r="AH22" s="524"/>
      <c r="AI22" s="524"/>
      <c r="AJ22" s="524"/>
      <c r="AK22" s="524"/>
      <c r="AL22" s="524"/>
      <c r="AM22" s="524"/>
      <c r="AN22" s="524"/>
      <c r="AO22" s="524"/>
      <c r="AP22" s="524"/>
      <c r="AQ22" s="524"/>
      <c r="AR22" s="524"/>
      <c r="AS22" s="469"/>
    </row>
    <row r="23" spans="1:256" s="284" customFormat="1" ht="15.6" customHeight="1">
      <c r="A23" s="207"/>
      <c r="B23" s="207"/>
      <c r="F23" s="514"/>
      <c r="G23" s="1346"/>
      <c r="H23" s="156"/>
      <c r="I23" s="1343" t="s">
        <v>628</v>
      </c>
      <c r="J23" s="515"/>
      <c r="K23" s="515"/>
      <c r="L23" s="515"/>
      <c r="M23" s="515"/>
      <c r="N23" s="515"/>
      <c r="O23" s="515"/>
      <c r="P23" s="515"/>
      <c r="Q23" s="515"/>
      <c r="R23" s="515"/>
      <c r="S23" s="515"/>
      <c r="T23" s="515"/>
      <c r="U23" s="515"/>
      <c r="V23" s="515"/>
      <c r="W23" s="515"/>
      <c r="X23"/>
      <c r="Y23" s="511"/>
      <c r="Z23" s="515"/>
      <c r="AA23" s="515"/>
      <c r="AB23" s="515"/>
      <c r="AC23" s="515">
        <v>1734500</v>
      </c>
      <c r="AD23" s="515">
        <v>1909668.9195000001</v>
      </c>
      <c r="AE23" s="515">
        <v>1928500.7510000002</v>
      </c>
      <c r="AF23" s="515">
        <v>2007700</v>
      </c>
      <c r="AG23" s="515">
        <v>2099900</v>
      </c>
      <c r="AH23" s="515">
        <v>2197700</v>
      </c>
      <c r="AI23" s="515">
        <v>2298600</v>
      </c>
      <c r="AJ23" s="515">
        <v>2381200</v>
      </c>
      <c r="AK23" s="515">
        <v>2466800</v>
      </c>
      <c r="AL23" s="515">
        <v>2555600</v>
      </c>
      <c r="AM23" s="515">
        <v>2647600</v>
      </c>
      <c r="AN23" s="515">
        <v>2743200</v>
      </c>
      <c r="AO23" s="515">
        <v>2842600</v>
      </c>
      <c r="AP23" s="515">
        <v>2945900</v>
      </c>
      <c r="AQ23" s="515">
        <v>3053200</v>
      </c>
      <c r="AR23" s="515">
        <v>3164700</v>
      </c>
      <c r="AS23" s="561">
        <v>3280600</v>
      </c>
    </row>
    <row r="24" spans="1:256" s="278" customFormat="1" ht="15.6" customHeight="1">
      <c r="A24" s="207"/>
      <c r="B24" s="207"/>
      <c r="C24" s="284"/>
      <c r="D24" s="284"/>
      <c r="E24" s="284"/>
      <c r="F24" s="514"/>
      <c r="G24" s="1346"/>
      <c r="H24" s="156"/>
      <c r="I24" s="1343" t="s">
        <v>630</v>
      </c>
      <c r="J24" s="515"/>
      <c r="K24" s="515"/>
      <c r="L24" s="515"/>
      <c r="M24" s="515"/>
      <c r="N24" s="515"/>
      <c r="O24" s="515"/>
      <c r="P24" s="515"/>
      <c r="Q24" s="515"/>
      <c r="R24" s="515"/>
      <c r="S24" s="515"/>
      <c r="T24" s="515"/>
      <c r="U24" s="515"/>
      <c r="V24" s="515"/>
      <c r="W24" s="515"/>
      <c r="X24"/>
      <c r="Y24" s="511"/>
      <c r="Z24" s="515"/>
      <c r="AA24" s="515"/>
      <c r="AB24" s="515"/>
      <c r="AC24" s="515">
        <v>220000</v>
      </c>
      <c r="AD24" s="515">
        <v>220000</v>
      </c>
      <c r="AE24" s="515">
        <v>220000</v>
      </c>
      <c r="AF24" s="515">
        <v>225500</v>
      </c>
      <c r="AG24" s="515">
        <v>231100</v>
      </c>
      <c r="AH24" s="515">
        <v>236900</v>
      </c>
      <c r="AI24" s="515">
        <v>242800</v>
      </c>
      <c r="AJ24" s="515">
        <v>248900</v>
      </c>
      <c r="AK24" s="515">
        <v>255100</v>
      </c>
      <c r="AL24" s="515">
        <v>261500</v>
      </c>
      <c r="AM24" s="515">
        <v>268000</v>
      </c>
      <c r="AN24" s="515">
        <v>274700</v>
      </c>
      <c r="AO24" s="515">
        <v>281600</v>
      </c>
      <c r="AP24" s="515">
        <v>288600</v>
      </c>
      <c r="AQ24" s="515">
        <v>295800</v>
      </c>
      <c r="AR24" s="515">
        <v>303200</v>
      </c>
      <c r="AS24" s="561">
        <v>310800</v>
      </c>
      <c r="AT24" s="284"/>
      <c r="AU24" s="284"/>
      <c r="AV24" s="284"/>
      <c r="AW24" s="284"/>
      <c r="AX24" s="284"/>
      <c r="AY24" s="284"/>
      <c r="AZ24" s="284"/>
      <c r="BA24" s="284"/>
      <c r="BB24" s="284"/>
      <c r="BC24" s="284"/>
      <c r="BD24" s="284"/>
      <c r="BE24" s="284"/>
      <c r="BF24" s="284"/>
      <c r="BG24" s="284"/>
      <c r="BH24" s="284"/>
      <c r="BI24" s="284"/>
      <c r="BJ24" s="284"/>
      <c r="BK24" s="284"/>
      <c r="BL24" s="284"/>
      <c r="BM24" s="284"/>
      <c r="BN24" s="284"/>
      <c r="BO24" s="284"/>
      <c r="BP24" s="284"/>
      <c r="BQ24" s="284"/>
      <c r="BR24" s="284"/>
      <c r="BS24" s="284"/>
      <c r="BT24" s="284"/>
      <c r="BU24" s="284"/>
      <c r="BV24" s="284"/>
      <c r="BW24" s="284"/>
      <c r="BX24" s="284"/>
      <c r="BY24" s="284"/>
      <c r="BZ24" s="284"/>
      <c r="CA24" s="284"/>
      <c r="CB24" s="284"/>
      <c r="CC24" s="284"/>
      <c r="CD24" s="284"/>
      <c r="CE24" s="284"/>
      <c r="CF24" s="284"/>
      <c r="CG24" s="284"/>
      <c r="CH24" s="284"/>
      <c r="CI24" s="284"/>
      <c r="CJ24" s="284"/>
      <c r="CK24" s="284"/>
      <c r="CL24" s="284"/>
      <c r="CM24" s="284"/>
      <c r="CN24" s="284"/>
      <c r="CO24" s="284"/>
      <c r="CP24" s="284"/>
      <c r="CQ24" s="284"/>
      <c r="CR24" s="284"/>
      <c r="CS24" s="284"/>
      <c r="CT24" s="284"/>
      <c r="CU24" s="284"/>
      <c r="CV24" s="284"/>
      <c r="CW24" s="284"/>
      <c r="CX24" s="284"/>
      <c r="CY24" s="284"/>
      <c r="CZ24" s="284"/>
      <c r="DA24" s="284"/>
      <c r="DB24" s="284"/>
      <c r="DC24" s="284"/>
      <c r="DD24" s="284"/>
      <c r="DE24" s="284"/>
      <c r="DF24" s="284"/>
      <c r="DG24" s="284"/>
      <c r="DH24" s="284"/>
      <c r="DI24" s="284"/>
      <c r="DJ24" s="284"/>
      <c r="DK24" s="284"/>
      <c r="DL24" s="284"/>
      <c r="DM24" s="284"/>
      <c r="DN24" s="284"/>
      <c r="DO24" s="284"/>
      <c r="DP24" s="284"/>
      <c r="DQ24" s="284"/>
      <c r="DR24" s="284"/>
      <c r="DS24" s="284"/>
      <c r="DT24" s="284"/>
      <c r="DU24" s="284"/>
      <c r="DV24" s="284"/>
      <c r="DW24" s="284"/>
      <c r="DX24" s="284"/>
      <c r="DY24" s="284"/>
      <c r="DZ24" s="284"/>
      <c r="EA24" s="284"/>
      <c r="EB24" s="284"/>
      <c r="EC24" s="284"/>
      <c r="ED24" s="284"/>
      <c r="EE24" s="284"/>
      <c r="EF24" s="284"/>
      <c r="EG24" s="284"/>
      <c r="EH24" s="284"/>
      <c r="EI24" s="284"/>
      <c r="EJ24" s="284"/>
      <c r="EK24" s="284"/>
      <c r="EL24" s="284"/>
      <c r="EM24" s="284"/>
      <c r="EN24" s="284"/>
      <c r="EO24" s="284"/>
      <c r="EP24" s="284"/>
      <c r="EQ24" s="284"/>
      <c r="ER24" s="284"/>
      <c r="ES24" s="284"/>
      <c r="ET24" s="284"/>
      <c r="EU24" s="284"/>
      <c r="EV24" s="284"/>
      <c r="EW24" s="284"/>
      <c r="EX24" s="284"/>
      <c r="EY24" s="284"/>
      <c r="EZ24" s="284"/>
      <c r="FA24" s="284"/>
      <c r="FB24" s="284"/>
      <c r="FC24" s="284"/>
      <c r="FD24" s="284"/>
      <c r="FE24" s="284"/>
      <c r="FF24" s="284"/>
      <c r="FG24" s="284"/>
      <c r="FH24" s="284"/>
      <c r="FI24" s="284"/>
      <c r="FJ24" s="284"/>
      <c r="FK24" s="284"/>
      <c r="FL24" s="284"/>
      <c r="FM24" s="284"/>
      <c r="FN24" s="284"/>
      <c r="FO24" s="284"/>
      <c r="FP24" s="284"/>
      <c r="FQ24" s="284"/>
      <c r="FR24" s="284"/>
      <c r="FS24" s="284"/>
      <c r="FT24" s="284"/>
      <c r="FU24" s="284"/>
      <c r="FV24" s="284"/>
      <c r="FW24" s="284"/>
      <c r="FX24" s="284"/>
      <c r="FY24" s="284"/>
      <c r="FZ24" s="284"/>
      <c r="GA24" s="284"/>
      <c r="GB24" s="284"/>
      <c r="GC24" s="284"/>
      <c r="GD24" s="284"/>
      <c r="GE24" s="284"/>
      <c r="GF24" s="284"/>
      <c r="GG24" s="284"/>
      <c r="GH24" s="284"/>
      <c r="GI24" s="284"/>
      <c r="GJ24" s="284"/>
      <c r="GK24" s="284"/>
      <c r="GL24" s="284"/>
      <c r="GM24" s="284"/>
      <c r="GN24" s="284"/>
      <c r="GO24" s="284"/>
      <c r="GP24" s="284"/>
      <c r="GQ24" s="284"/>
      <c r="GR24" s="284"/>
      <c r="GS24" s="284"/>
      <c r="GT24" s="284"/>
      <c r="GU24" s="284"/>
      <c r="GV24" s="284"/>
      <c r="GW24" s="284"/>
      <c r="GX24" s="284"/>
      <c r="GY24" s="284"/>
      <c r="GZ24" s="284"/>
      <c r="HA24" s="284"/>
      <c r="HB24" s="284"/>
      <c r="HC24" s="284"/>
      <c r="HD24" s="284"/>
      <c r="HE24" s="284"/>
      <c r="HF24" s="284"/>
      <c r="HG24" s="284"/>
      <c r="HH24" s="284"/>
      <c r="HI24" s="284"/>
      <c r="HJ24" s="284"/>
      <c r="HK24" s="284"/>
      <c r="HL24" s="284"/>
      <c r="HM24" s="284"/>
      <c r="HN24" s="284"/>
      <c r="HO24" s="284"/>
      <c r="HP24" s="284"/>
      <c r="HQ24" s="284"/>
      <c r="HR24" s="284"/>
      <c r="HS24" s="284"/>
      <c r="HT24" s="284"/>
      <c r="HU24" s="284"/>
      <c r="HV24" s="284"/>
      <c r="HW24" s="284"/>
      <c r="HX24" s="284"/>
      <c r="HY24" s="284"/>
      <c r="HZ24" s="284"/>
      <c r="IA24" s="284"/>
      <c r="IB24" s="284"/>
      <c r="IC24" s="284"/>
      <c r="ID24" s="284"/>
      <c r="IE24" s="284"/>
      <c r="IF24" s="284"/>
      <c r="IG24" s="284"/>
      <c r="IH24" s="284"/>
      <c r="II24" s="284"/>
      <c r="IJ24" s="284"/>
      <c r="IK24" s="284"/>
      <c r="IL24" s="284"/>
      <c r="IM24" s="284"/>
      <c r="IN24" s="284"/>
      <c r="IO24" s="284"/>
      <c r="IP24" s="284"/>
      <c r="IQ24" s="284"/>
      <c r="IR24" s="284"/>
      <c r="IS24" s="284"/>
      <c r="IT24" s="284"/>
      <c r="IU24" s="284"/>
      <c r="IV24" s="284"/>
    </row>
    <row r="25" spans="1:256" s="458" customFormat="1" ht="15.6" customHeight="1">
      <c r="A25" s="207"/>
      <c r="B25" s="207"/>
      <c r="C25" s="284"/>
      <c r="D25" s="284"/>
      <c r="E25" s="284"/>
      <c r="F25" s="514"/>
      <c r="G25" s="1346"/>
      <c r="H25" s="156"/>
      <c r="I25" s="1343" t="s">
        <v>631</v>
      </c>
      <c r="J25" s="515"/>
      <c r="K25" s="515"/>
      <c r="L25" s="515"/>
      <c r="M25" s="515"/>
      <c r="N25" s="515"/>
      <c r="O25" s="515"/>
      <c r="P25" s="515"/>
      <c r="Q25" s="515"/>
      <c r="R25" s="515"/>
      <c r="S25" s="515"/>
      <c r="T25" s="515"/>
      <c r="U25" s="515"/>
      <c r="V25" s="515"/>
      <c r="W25" s="515"/>
      <c r="X25"/>
      <c r="Y25" s="511"/>
      <c r="Z25" s="515"/>
      <c r="AA25" s="515"/>
      <c r="AB25" s="515"/>
      <c r="AC25" s="515">
        <v>0</v>
      </c>
      <c r="AD25" s="515">
        <v>0</v>
      </c>
      <c r="AE25" s="515">
        <v>0</v>
      </c>
      <c r="AF25" s="515">
        <v>0</v>
      </c>
      <c r="AG25" s="515">
        <v>0</v>
      </c>
      <c r="AH25" s="515">
        <v>0</v>
      </c>
      <c r="AI25" s="515">
        <v>0</v>
      </c>
      <c r="AJ25" s="515">
        <v>0</v>
      </c>
      <c r="AK25" s="515">
        <v>0</v>
      </c>
      <c r="AL25" s="515">
        <v>0</v>
      </c>
      <c r="AM25" s="515">
        <v>0</v>
      </c>
      <c r="AN25" s="515">
        <v>0</v>
      </c>
      <c r="AO25" s="515">
        <v>0</v>
      </c>
      <c r="AP25" s="515">
        <v>0</v>
      </c>
      <c r="AQ25" s="515">
        <v>0</v>
      </c>
      <c r="AR25" s="515">
        <v>0</v>
      </c>
      <c r="AS25" s="561">
        <v>0</v>
      </c>
      <c r="AT25" s="284"/>
      <c r="AU25" s="284"/>
      <c r="AV25" s="284"/>
      <c r="AW25" s="284"/>
      <c r="AX25" s="284"/>
      <c r="AY25" s="284"/>
      <c r="AZ25" s="284"/>
      <c r="BA25" s="284"/>
      <c r="BB25" s="284"/>
      <c r="BC25" s="284"/>
      <c r="BD25" s="284"/>
      <c r="BE25" s="284"/>
      <c r="BF25" s="284"/>
      <c r="BG25" s="284"/>
      <c r="BH25" s="284"/>
      <c r="BI25" s="284"/>
      <c r="BJ25" s="284"/>
      <c r="BK25" s="284"/>
      <c r="BL25" s="284"/>
      <c r="BM25" s="284"/>
      <c r="BN25" s="284"/>
      <c r="BO25" s="284"/>
      <c r="BP25" s="284"/>
      <c r="BQ25" s="284"/>
      <c r="BR25" s="284"/>
      <c r="BS25" s="284"/>
      <c r="BT25" s="284"/>
      <c r="BU25" s="284"/>
      <c r="BV25" s="284"/>
      <c r="BW25" s="284"/>
      <c r="BX25" s="284"/>
      <c r="BY25" s="284"/>
      <c r="BZ25" s="284"/>
      <c r="CA25" s="284"/>
      <c r="CB25" s="284"/>
      <c r="CC25" s="284"/>
      <c r="CD25" s="284"/>
      <c r="CE25" s="284"/>
      <c r="CF25" s="284"/>
      <c r="CG25" s="284"/>
      <c r="CH25" s="284"/>
      <c r="CI25" s="284"/>
      <c r="CJ25" s="284"/>
      <c r="CK25" s="284"/>
      <c r="CL25" s="284"/>
      <c r="CM25" s="284"/>
      <c r="CN25" s="284"/>
      <c r="CO25" s="284"/>
      <c r="CP25" s="284"/>
      <c r="CQ25" s="284"/>
      <c r="CR25" s="284"/>
      <c r="CS25" s="284"/>
      <c r="CT25" s="284"/>
      <c r="CU25" s="284"/>
      <c r="CV25" s="284"/>
      <c r="CW25" s="284"/>
      <c r="CX25" s="284"/>
      <c r="CY25" s="284"/>
      <c r="CZ25" s="284"/>
      <c r="DA25" s="284"/>
      <c r="DB25" s="284"/>
      <c r="DC25" s="284"/>
      <c r="DD25" s="284"/>
      <c r="DE25" s="284"/>
      <c r="DF25" s="284"/>
      <c r="DG25" s="284"/>
      <c r="DH25" s="284"/>
      <c r="DI25" s="284"/>
      <c r="DJ25" s="284"/>
      <c r="DK25" s="284"/>
      <c r="DL25" s="284"/>
      <c r="DM25" s="284"/>
      <c r="DN25" s="284"/>
      <c r="DO25" s="284"/>
      <c r="DP25" s="284"/>
      <c r="DQ25" s="284"/>
      <c r="DR25" s="284"/>
      <c r="DS25" s="284"/>
      <c r="DT25" s="284"/>
      <c r="DU25" s="284"/>
      <c r="DV25" s="284"/>
      <c r="DW25" s="284"/>
      <c r="DX25" s="284"/>
      <c r="DY25" s="284"/>
      <c r="DZ25" s="284"/>
      <c r="EA25" s="284"/>
      <c r="EB25" s="284"/>
      <c r="EC25" s="284"/>
      <c r="ED25" s="284"/>
      <c r="EE25" s="284"/>
      <c r="EF25" s="284"/>
      <c r="EG25" s="284"/>
      <c r="EH25" s="284"/>
      <c r="EI25" s="284"/>
      <c r="EJ25" s="284"/>
      <c r="EK25" s="284"/>
      <c r="EL25" s="284"/>
      <c r="EM25" s="284"/>
      <c r="EN25" s="284"/>
      <c r="EO25" s="284"/>
      <c r="EP25" s="284"/>
      <c r="EQ25" s="284"/>
      <c r="ER25" s="284"/>
      <c r="ES25" s="284"/>
      <c r="ET25" s="284"/>
      <c r="EU25" s="284"/>
      <c r="EV25" s="284"/>
      <c r="EW25" s="284"/>
      <c r="EX25" s="284"/>
      <c r="EY25" s="284"/>
      <c r="EZ25" s="284"/>
      <c r="FA25" s="284"/>
      <c r="FB25" s="284"/>
      <c r="FC25" s="284"/>
      <c r="FD25" s="284"/>
      <c r="FE25" s="284"/>
      <c r="FF25" s="284"/>
      <c r="FG25" s="284"/>
      <c r="FH25" s="284"/>
      <c r="FI25" s="284"/>
      <c r="FJ25" s="284"/>
      <c r="FK25" s="284"/>
      <c r="FL25" s="284"/>
      <c r="FM25" s="284"/>
      <c r="FN25" s="284"/>
      <c r="FO25" s="284"/>
      <c r="FP25" s="284"/>
      <c r="FQ25" s="284"/>
      <c r="FR25" s="284"/>
      <c r="FS25" s="284"/>
      <c r="FT25" s="284"/>
      <c r="FU25" s="284"/>
      <c r="FV25" s="284"/>
      <c r="FW25" s="284"/>
      <c r="FX25" s="284"/>
      <c r="FY25" s="284"/>
      <c r="FZ25" s="284"/>
      <c r="GA25" s="284"/>
      <c r="GB25" s="284"/>
      <c r="GC25" s="284"/>
      <c r="GD25" s="284"/>
      <c r="GE25" s="284"/>
      <c r="GF25" s="284"/>
      <c r="GG25" s="284"/>
      <c r="GH25" s="284"/>
      <c r="GI25" s="284"/>
      <c r="GJ25" s="284"/>
      <c r="GK25" s="284"/>
      <c r="GL25" s="284"/>
      <c r="GM25" s="284"/>
      <c r="GN25" s="284"/>
      <c r="GO25" s="284"/>
      <c r="GP25" s="284"/>
      <c r="GQ25" s="284"/>
      <c r="GR25" s="284"/>
      <c r="GS25" s="284"/>
      <c r="GT25" s="284"/>
      <c r="GU25" s="284"/>
      <c r="GV25" s="284"/>
      <c r="GW25" s="284"/>
      <c r="GX25" s="284"/>
      <c r="GY25" s="284"/>
      <c r="GZ25" s="284"/>
      <c r="HA25" s="284"/>
      <c r="HB25" s="284"/>
      <c r="HC25" s="284"/>
      <c r="HD25" s="284"/>
      <c r="HE25" s="284"/>
      <c r="HF25" s="284"/>
      <c r="HG25" s="284"/>
      <c r="HH25" s="284"/>
      <c r="HI25" s="284"/>
      <c r="HJ25" s="284"/>
      <c r="HK25" s="284"/>
      <c r="HL25" s="284"/>
      <c r="HM25" s="284"/>
      <c r="HN25" s="284"/>
      <c r="HO25" s="284"/>
      <c r="HP25" s="284"/>
      <c r="HQ25" s="284"/>
      <c r="HR25" s="284"/>
      <c r="HS25" s="284"/>
      <c r="HT25" s="284"/>
      <c r="HU25" s="284"/>
      <c r="HV25" s="284"/>
      <c r="HW25" s="284"/>
      <c r="HX25" s="284"/>
      <c r="HY25" s="284"/>
      <c r="HZ25" s="284"/>
      <c r="IA25" s="284"/>
      <c r="IB25" s="284"/>
      <c r="IC25" s="284"/>
      <c r="ID25" s="284"/>
      <c r="IE25" s="284"/>
      <c r="IF25" s="284"/>
      <c r="IG25" s="284"/>
      <c r="IH25" s="284"/>
      <c r="II25" s="284"/>
      <c r="IJ25" s="284"/>
      <c r="IK25" s="284"/>
      <c r="IL25" s="284"/>
      <c r="IM25" s="284"/>
      <c r="IN25" s="284"/>
      <c r="IO25" s="284"/>
      <c r="IP25" s="284"/>
      <c r="IQ25" s="284"/>
      <c r="IR25" s="284"/>
      <c r="IS25" s="284"/>
      <c r="IT25" s="284"/>
      <c r="IU25" s="284"/>
      <c r="IV25" s="284"/>
    </row>
    <row r="26" spans="1:256" s="458" customFormat="1" ht="15.6" customHeight="1">
      <c r="A26" s="207"/>
      <c r="B26" s="207"/>
      <c r="C26" s="284"/>
      <c r="D26" s="284"/>
      <c r="E26" s="284"/>
      <c r="F26" s="514"/>
      <c r="G26" s="1346"/>
      <c r="H26" s="156"/>
      <c r="I26" s="1343" t="s">
        <v>634</v>
      </c>
      <c r="J26" s="515"/>
      <c r="K26" s="515"/>
      <c r="L26" s="515"/>
      <c r="M26" s="515"/>
      <c r="N26" s="515"/>
      <c r="O26" s="515"/>
      <c r="P26" s="515"/>
      <c r="Q26" s="515"/>
      <c r="R26" s="515"/>
      <c r="S26" s="515"/>
      <c r="T26" s="515"/>
      <c r="U26" s="515"/>
      <c r="V26" s="515"/>
      <c r="W26" s="515"/>
      <c r="X26"/>
      <c r="Y26" s="511"/>
      <c r="Z26" s="515"/>
      <c r="AA26" s="515"/>
      <c r="AB26" s="515"/>
      <c r="AC26" s="515">
        <v>0</v>
      </c>
      <c r="AD26" s="515">
        <v>0</v>
      </c>
      <c r="AE26" s="515">
        <v>0</v>
      </c>
      <c r="AF26" s="515">
        <v>0</v>
      </c>
      <c r="AG26" s="515">
        <v>0</v>
      </c>
      <c r="AH26" s="515">
        <v>0</v>
      </c>
      <c r="AI26" s="515">
        <v>0</v>
      </c>
      <c r="AJ26" s="515">
        <v>0</v>
      </c>
      <c r="AK26" s="515">
        <v>0</v>
      </c>
      <c r="AL26" s="515">
        <v>0</v>
      </c>
      <c r="AM26" s="515">
        <v>0</v>
      </c>
      <c r="AN26" s="515">
        <v>0</v>
      </c>
      <c r="AO26" s="515">
        <v>0</v>
      </c>
      <c r="AP26" s="515">
        <v>0</v>
      </c>
      <c r="AQ26" s="515">
        <v>0</v>
      </c>
      <c r="AR26" s="515">
        <v>0</v>
      </c>
      <c r="AS26" s="561">
        <v>0</v>
      </c>
      <c r="AT26" s="284"/>
      <c r="AU26" s="284"/>
      <c r="AV26" s="284"/>
      <c r="AW26" s="284"/>
      <c r="AX26" s="284"/>
      <c r="AY26" s="284"/>
      <c r="AZ26" s="284"/>
      <c r="BA26" s="284"/>
      <c r="BB26" s="284"/>
      <c r="BC26" s="284"/>
      <c r="BD26" s="284"/>
      <c r="BE26" s="284"/>
      <c r="BF26" s="284"/>
      <c r="BG26" s="284"/>
      <c r="BH26" s="284"/>
      <c r="BI26" s="284"/>
      <c r="BJ26" s="284"/>
      <c r="BK26" s="284"/>
      <c r="BL26" s="284"/>
      <c r="BM26" s="284"/>
      <c r="BN26" s="284"/>
      <c r="BO26" s="284"/>
      <c r="BP26" s="284"/>
      <c r="BQ26" s="284"/>
      <c r="BR26" s="284"/>
      <c r="BS26" s="284"/>
      <c r="BT26" s="284"/>
      <c r="BU26" s="284"/>
      <c r="BV26" s="284"/>
      <c r="BW26" s="284"/>
      <c r="BX26" s="284"/>
      <c r="BY26" s="284"/>
      <c r="BZ26" s="284"/>
      <c r="CA26" s="284"/>
      <c r="CB26" s="284"/>
      <c r="CC26" s="284"/>
      <c r="CD26" s="284"/>
      <c r="CE26" s="284"/>
      <c r="CF26" s="284"/>
      <c r="CG26" s="284"/>
      <c r="CH26" s="284"/>
      <c r="CI26" s="284"/>
      <c r="CJ26" s="284"/>
      <c r="CK26" s="284"/>
      <c r="CL26" s="284"/>
      <c r="CM26" s="284"/>
      <c r="CN26" s="284"/>
      <c r="CO26" s="284"/>
      <c r="CP26" s="284"/>
      <c r="CQ26" s="284"/>
      <c r="CR26" s="284"/>
      <c r="CS26" s="284"/>
      <c r="CT26" s="284"/>
      <c r="CU26" s="284"/>
      <c r="CV26" s="284"/>
      <c r="CW26" s="284"/>
      <c r="CX26" s="284"/>
      <c r="CY26" s="284"/>
      <c r="CZ26" s="284"/>
      <c r="DA26" s="284"/>
      <c r="DB26" s="284"/>
      <c r="DC26" s="284"/>
      <c r="DD26" s="284"/>
      <c r="DE26" s="284"/>
      <c r="DF26" s="284"/>
      <c r="DG26" s="284"/>
      <c r="DH26" s="284"/>
      <c r="DI26" s="284"/>
      <c r="DJ26" s="284"/>
      <c r="DK26" s="284"/>
      <c r="DL26" s="284"/>
      <c r="DM26" s="284"/>
      <c r="DN26" s="284"/>
      <c r="DO26" s="284"/>
      <c r="DP26" s="284"/>
      <c r="DQ26" s="284"/>
      <c r="DR26" s="284"/>
      <c r="DS26" s="284"/>
      <c r="DT26" s="284"/>
      <c r="DU26" s="284"/>
      <c r="DV26" s="284"/>
      <c r="DW26" s="284"/>
      <c r="DX26" s="284"/>
      <c r="DY26" s="284"/>
      <c r="DZ26" s="284"/>
      <c r="EA26" s="284"/>
      <c r="EB26" s="284"/>
      <c r="EC26" s="284"/>
      <c r="ED26" s="284"/>
      <c r="EE26" s="284"/>
      <c r="EF26" s="284"/>
      <c r="EG26" s="284"/>
      <c r="EH26" s="284"/>
      <c r="EI26" s="284"/>
      <c r="EJ26" s="284"/>
      <c r="EK26" s="284"/>
      <c r="EL26" s="284"/>
      <c r="EM26" s="284"/>
      <c r="EN26" s="284"/>
      <c r="EO26" s="284"/>
      <c r="EP26" s="284"/>
      <c r="EQ26" s="284"/>
      <c r="ER26" s="284"/>
      <c r="ES26" s="284"/>
      <c r="ET26" s="284"/>
      <c r="EU26" s="284"/>
      <c r="EV26" s="284"/>
      <c r="EW26" s="284"/>
      <c r="EX26" s="284"/>
      <c r="EY26" s="284"/>
      <c r="EZ26" s="284"/>
      <c r="FA26" s="284"/>
      <c r="FB26" s="284"/>
      <c r="FC26" s="284"/>
      <c r="FD26" s="284"/>
      <c r="FE26" s="284"/>
      <c r="FF26" s="284"/>
      <c r="FG26" s="284"/>
      <c r="FH26" s="284"/>
      <c r="FI26" s="284"/>
      <c r="FJ26" s="284"/>
      <c r="FK26" s="284"/>
      <c r="FL26" s="284"/>
      <c r="FM26" s="284"/>
      <c r="FN26" s="284"/>
      <c r="FO26" s="284"/>
      <c r="FP26" s="284"/>
      <c r="FQ26" s="284"/>
      <c r="FR26" s="284"/>
      <c r="FS26" s="284"/>
      <c r="FT26" s="284"/>
      <c r="FU26" s="284"/>
      <c r="FV26" s="284"/>
      <c r="FW26" s="284"/>
      <c r="FX26" s="284"/>
      <c r="FY26" s="284"/>
      <c r="FZ26" s="284"/>
      <c r="GA26" s="284"/>
      <c r="GB26" s="284"/>
      <c r="GC26" s="284"/>
      <c r="GD26" s="284"/>
      <c r="GE26" s="284"/>
      <c r="GF26" s="284"/>
      <c r="GG26" s="284"/>
      <c r="GH26" s="284"/>
      <c r="GI26" s="284"/>
      <c r="GJ26" s="284"/>
      <c r="GK26" s="284"/>
      <c r="GL26" s="284"/>
      <c r="GM26" s="284"/>
      <c r="GN26" s="284"/>
      <c r="GO26" s="284"/>
      <c r="GP26" s="284"/>
      <c r="GQ26" s="284"/>
      <c r="GR26" s="284"/>
      <c r="GS26" s="284"/>
      <c r="GT26" s="284"/>
      <c r="GU26" s="284"/>
      <c r="GV26" s="284"/>
      <c r="GW26" s="284"/>
      <c r="GX26" s="284"/>
      <c r="GY26" s="284"/>
      <c r="GZ26" s="284"/>
      <c r="HA26" s="284"/>
      <c r="HB26" s="284"/>
      <c r="HC26" s="284"/>
      <c r="HD26" s="284"/>
      <c r="HE26" s="284"/>
      <c r="HF26" s="284"/>
      <c r="HG26" s="284"/>
      <c r="HH26" s="284"/>
      <c r="HI26" s="284"/>
      <c r="HJ26" s="284"/>
      <c r="HK26" s="284"/>
      <c r="HL26" s="284"/>
      <c r="HM26" s="284"/>
      <c r="HN26" s="284"/>
      <c r="HO26" s="284"/>
      <c r="HP26" s="284"/>
      <c r="HQ26" s="284"/>
      <c r="HR26" s="284"/>
      <c r="HS26" s="284"/>
      <c r="HT26" s="284"/>
      <c r="HU26" s="284"/>
      <c r="HV26" s="284"/>
      <c r="HW26" s="284"/>
      <c r="HX26" s="284"/>
      <c r="HY26" s="284"/>
      <c r="HZ26" s="284"/>
      <c r="IA26" s="284"/>
      <c r="IB26" s="284"/>
      <c r="IC26" s="284"/>
      <c r="ID26" s="284"/>
      <c r="IE26" s="284"/>
      <c r="IF26" s="284"/>
      <c r="IG26" s="284"/>
      <c r="IH26" s="284"/>
      <c r="II26" s="284"/>
      <c r="IJ26" s="284"/>
      <c r="IK26" s="284"/>
      <c r="IL26" s="284"/>
      <c r="IM26" s="284"/>
      <c r="IN26" s="284"/>
      <c r="IO26" s="284"/>
      <c r="IP26" s="284"/>
      <c r="IQ26" s="284"/>
      <c r="IR26" s="284"/>
      <c r="IS26" s="284"/>
      <c r="IT26" s="284"/>
      <c r="IU26" s="284"/>
      <c r="IV26" s="284"/>
    </row>
    <row r="27" spans="1:256" s="458" customFormat="1" ht="15.6" customHeight="1">
      <c r="A27" s="207"/>
      <c r="B27" s="207"/>
      <c r="C27" s="284"/>
      <c r="D27" s="284"/>
      <c r="E27" s="284"/>
      <c r="F27" s="514"/>
      <c r="G27" s="1346"/>
      <c r="H27" s="156"/>
      <c r="I27" s="1343" t="s">
        <v>637</v>
      </c>
      <c r="J27" s="515"/>
      <c r="K27" s="515"/>
      <c r="L27" s="515"/>
      <c r="M27" s="515"/>
      <c r="N27" s="515"/>
      <c r="O27" s="515"/>
      <c r="P27" s="515"/>
      <c r="Q27" s="515"/>
      <c r="R27" s="515"/>
      <c r="S27" s="515"/>
      <c r="T27" s="515"/>
      <c r="U27" s="515"/>
      <c r="V27" s="515"/>
      <c r="W27" s="515"/>
      <c r="X27"/>
      <c r="Y27" s="511"/>
      <c r="Z27" s="515"/>
      <c r="AA27" s="515"/>
      <c r="AB27" s="515"/>
      <c r="AC27" s="515">
        <v>1208000</v>
      </c>
      <c r="AD27" s="515">
        <v>1368460</v>
      </c>
      <c r="AE27" s="515">
        <v>1427725</v>
      </c>
      <c r="AF27" s="515">
        <v>1463400</v>
      </c>
      <c r="AG27" s="515">
        <v>1500000</v>
      </c>
      <c r="AH27" s="515">
        <v>1537500</v>
      </c>
      <c r="AI27" s="515">
        <v>1575900</v>
      </c>
      <c r="AJ27" s="515">
        <v>1615300</v>
      </c>
      <c r="AK27" s="515">
        <v>1655700</v>
      </c>
      <c r="AL27" s="515">
        <v>1697100</v>
      </c>
      <c r="AM27" s="515">
        <v>1739500</v>
      </c>
      <c r="AN27" s="515">
        <v>1783000</v>
      </c>
      <c r="AO27" s="515">
        <v>1827600</v>
      </c>
      <c r="AP27" s="515">
        <v>1873300</v>
      </c>
      <c r="AQ27" s="515">
        <v>1920100</v>
      </c>
      <c r="AR27" s="515">
        <v>1968100</v>
      </c>
      <c r="AS27" s="561">
        <v>2017300</v>
      </c>
      <c r="AT27" s="284"/>
      <c r="AU27" s="284"/>
      <c r="AV27" s="284"/>
      <c r="AW27" s="284"/>
      <c r="AX27" s="284"/>
      <c r="AY27" s="284"/>
      <c r="AZ27" s="284"/>
      <c r="BA27" s="284"/>
      <c r="BB27" s="284"/>
      <c r="BC27" s="284"/>
      <c r="BD27" s="284"/>
      <c r="BE27" s="284"/>
      <c r="BF27" s="284"/>
      <c r="BG27" s="284"/>
      <c r="BH27" s="284"/>
      <c r="BI27" s="284"/>
      <c r="BJ27" s="284"/>
      <c r="BK27" s="284"/>
      <c r="BL27" s="284"/>
      <c r="BM27" s="284"/>
      <c r="BN27" s="284"/>
      <c r="BO27" s="284"/>
      <c r="BP27" s="284"/>
      <c r="BQ27" s="284"/>
      <c r="BR27" s="284"/>
      <c r="BS27" s="284"/>
      <c r="BT27" s="284"/>
      <c r="BU27" s="284"/>
      <c r="BV27" s="284"/>
      <c r="BW27" s="284"/>
      <c r="BX27" s="284"/>
      <c r="BY27" s="284"/>
      <c r="BZ27" s="284"/>
      <c r="CA27" s="284"/>
      <c r="CB27" s="284"/>
      <c r="CC27" s="284"/>
      <c r="CD27" s="284"/>
      <c r="CE27" s="284"/>
      <c r="CF27" s="284"/>
      <c r="CG27" s="284"/>
      <c r="CH27" s="284"/>
      <c r="CI27" s="284"/>
      <c r="CJ27" s="284"/>
      <c r="CK27" s="284"/>
      <c r="CL27" s="284"/>
      <c r="CM27" s="284"/>
      <c r="CN27" s="284"/>
      <c r="CO27" s="284"/>
      <c r="CP27" s="284"/>
      <c r="CQ27" s="284"/>
      <c r="CR27" s="284"/>
      <c r="CS27" s="284"/>
      <c r="CT27" s="284"/>
      <c r="CU27" s="284"/>
      <c r="CV27" s="284"/>
      <c r="CW27" s="284"/>
      <c r="CX27" s="284"/>
      <c r="CY27" s="284"/>
      <c r="CZ27" s="284"/>
      <c r="DA27" s="284"/>
      <c r="DB27" s="284"/>
      <c r="DC27" s="284"/>
      <c r="DD27" s="284"/>
      <c r="DE27" s="284"/>
      <c r="DF27" s="284"/>
      <c r="DG27" s="284"/>
      <c r="DH27" s="284"/>
      <c r="DI27" s="284"/>
      <c r="DJ27" s="284"/>
      <c r="DK27" s="284"/>
      <c r="DL27" s="284"/>
      <c r="DM27" s="284"/>
      <c r="DN27" s="284"/>
      <c r="DO27" s="284"/>
      <c r="DP27" s="284"/>
      <c r="DQ27" s="284"/>
      <c r="DR27" s="284"/>
      <c r="DS27" s="284"/>
      <c r="DT27" s="284"/>
      <c r="DU27" s="284"/>
      <c r="DV27" s="284"/>
      <c r="DW27" s="284"/>
      <c r="DX27" s="284"/>
      <c r="DY27" s="284"/>
      <c r="DZ27" s="284"/>
      <c r="EA27" s="284"/>
      <c r="EB27" s="284"/>
      <c r="EC27" s="284"/>
      <c r="ED27" s="284"/>
      <c r="EE27" s="284"/>
      <c r="EF27" s="284"/>
      <c r="EG27" s="284"/>
      <c r="EH27" s="284"/>
      <c r="EI27" s="284"/>
      <c r="EJ27" s="284"/>
      <c r="EK27" s="284"/>
      <c r="EL27" s="284"/>
      <c r="EM27" s="284"/>
      <c r="EN27" s="284"/>
      <c r="EO27" s="284"/>
      <c r="EP27" s="284"/>
      <c r="EQ27" s="284"/>
      <c r="ER27" s="284"/>
      <c r="ES27" s="284"/>
      <c r="ET27" s="284"/>
      <c r="EU27" s="284"/>
      <c r="EV27" s="284"/>
      <c r="EW27" s="284"/>
      <c r="EX27" s="284"/>
      <c r="EY27" s="284"/>
      <c r="EZ27" s="284"/>
      <c r="FA27" s="284"/>
      <c r="FB27" s="284"/>
      <c r="FC27" s="284"/>
      <c r="FD27" s="284"/>
      <c r="FE27" s="284"/>
      <c r="FF27" s="284"/>
      <c r="FG27" s="284"/>
      <c r="FH27" s="284"/>
      <c r="FI27" s="284"/>
      <c r="FJ27" s="284"/>
      <c r="FK27" s="284"/>
      <c r="FL27" s="284"/>
      <c r="FM27" s="284"/>
      <c r="FN27" s="284"/>
      <c r="FO27" s="284"/>
      <c r="FP27" s="284"/>
      <c r="FQ27" s="284"/>
      <c r="FR27" s="284"/>
      <c r="FS27" s="284"/>
      <c r="FT27" s="284"/>
      <c r="FU27" s="284"/>
      <c r="FV27" s="284"/>
      <c r="FW27" s="284"/>
      <c r="FX27" s="284"/>
      <c r="FY27" s="284"/>
      <c r="FZ27" s="284"/>
      <c r="GA27" s="284"/>
      <c r="GB27" s="284"/>
      <c r="GC27" s="284"/>
      <c r="GD27" s="284"/>
      <c r="GE27" s="284"/>
      <c r="GF27" s="284"/>
      <c r="GG27" s="284"/>
      <c r="GH27" s="284"/>
      <c r="GI27" s="284"/>
      <c r="GJ27" s="284"/>
      <c r="GK27" s="284"/>
      <c r="GL27" s="284"/>
      <c r="GM27" s="284"/>
      <c r="GN27" s="284"/>
      <c r="GO27" s="284"/>
      <c r="GP27" s="284"/>
      <c r="GQ27" s="284"/>
      <c r="GR27" s="284"/>
      <c r="GS27" s="284"/>
      <c r="GT27" s="284"/>
      <c r="GU27" s="284"/>
      <c r="GV27" s="284"/>
      <c r="GW27" s="284"/>
      <c r="GX27" s="284"/>
      <c r="GY27" s="284"/>
      <c r="GZ27" s="284"/>
      <c r="HA27" s="284"/>
      <c r="HB27" s="284"/>
      <c r="HC27" s="284"/>
      <c r="HD27" s="284"/>
      <c r="HE27" s="284"/>
      <c r="HF27" s="284"/>
      <c r="HG27" s="284"/>
      <c r="HH27" s="284"/>
      <c r="HI27" s="284"/>
      <c r="HJ27" s="284"/>
      <c r="HK27" s="284"/>
      <c r="HL27" s="284"/>
      <c r="HM27" s="284"/>
      <c r="HN27" s="284"/>
      <c r="HO27" s="284"/>
      <c r="HP27" s="284"/>
      <c r="HQ27" s="284"/>
      <c r="HR27" s="284"/>
      <c r="HS27" s="284"/>
      <c r="HT27" s="284"/>
      <c r="HU27" s="284"/>
      <c r="HV27" s="284"/>
      <c r="HW27" s="284"/>
      <c r="HX27" s="284"/>
      <c r="HY27" s="284"/>
      <c r="HZ27" s="284"/>
      <c r="IA27" s="284"/>
      <c r="IB27" s="284"/>
      <c r="IC27" s="284"/>
      <c r="ID27" s="284"/>
      <c r="IE27" s="284"/>
      <c r="IF27" s="284"/>
      <c r="IG27" s="284"/>
      <c r="IH27" s="284"/>
      <c r="II27" s="284"/>
      <c r="IJ27" s="284"/>
      <c r="IK27" s="284"/>
      <c r="IL27" s="284"/>
      <c r="IM27" s="284"/>
      <c r="IN27" s="284"/>
      <c r="IO27" s="284"/>
      <c r="IP27" s="284"/>
      <c r="IQ27" s="284"/>
      <c r="IR27" s="284"/>
      <c r="IS27" s="284"/>
      <c r="IT27" s="284"/>
      <c r="IU27" s="284"/>
      <c r="IV27" s="284"/>
    </row>
    <row r="28" spans="1:256" s="458" customFormat="1" ht="15.6" customHeight="1">
      <c r="A28" s="207"/>
      <c r="B28" s="207"/>
      <c r="C28" s="284"/>
      <c r="D28" s="284"/>
      <c r="E28" s="284"/>
      <c r="F28" s="514"/>
      <c r="G28" s="1346"/>
      <c r="H28" s="156"/>
      <c r="I28" s="516" t="s">
        <v>640</v>
      </c>
      <c r="J28" s="492"/>
      <c r="K28" s="492"/>
      <c r="L28" s="515"/>
      <c r="M28" s="492"/>
      <c r="N28" s="492"/>
      <c r="O28" s="492"/>
      <c r="P28" s="492"/>
      <c r="Q28" s="492"/>
      <c r="R28" s="515"/>
      <c r="S28" s="515"/>
      <c r="T28" s="515"/>
      <c r="U28" s="515"/>
      <c r="V28" s="515"/>
      <c r="W28" s="515"/>
      <c r="X28"/>
      <c r="Y28" s="511"/>
      <c r="Z28" s="515"/>
      <c r="AA28" s="515"/>
      <c r="AB28" s="515"/>
      <c r="AC28" s="515">
        <v>-781400</v>
      </c>
      <c r="AD28" s="515">
        <v>-161900</v>
      </c>
      <c r="AE28" s="515">
        <v>-170300</v>
      </c>
      <c r="AF28" s="515">
        <v>-174600</v>
      </c>
      <c r="AG28" s="515">
        <v>-179000</v>
      </c>
      <c r="AH28" s="515">
        <v>-183500</v>
      </c>
      <c r="AI28" s="515">
        <v>-188100</v>
      </c>
      <c r="AJ28" s="515">
        <v>-192800</v>
      </c>
      <c r="AK28" s="515">
        <v>-197600</v>
      </c>
      <c r="AL28" s="515">
        <v>-202500</v>
      </c>
      <c r="AM28" s="515">
        <v>-207600</v>
      </c>
      <c r="AN28" s="515">
        <v>-212800</v>
      </c>
      <c r="AO28" s="515">
        <v>-218100</v>
      </c>
      <c r="AP28" s="515">
        <v>-223600</v>
      </c>
      <c r="AQ28" s="515">
        <v>-229200</v>
      </c>
      <c r="AR28" s="515">
        <v>-234900</v>
      </c>
      <c r="AS28" s="561">
        <v>-240800</v>
      </c>
      <c r="AT28" s="284"/>
      <c r="AU28" s="284"/>
      <c r="AV28" s="284"/>
      <c r="AW28" s="284"/>
      <c r="AX28" s="284"/>
      <c r="AY28" s="284"/>
      <c r="AZ28" s="284"/>
      <c r="BA28" s="284"/>
      <c r="BB28" s="284"/>
      <c r="BC28" s="284"/>
      <c r="BD28" s="284"/>
      <c r="BE28" s="284"/>
      <c r="BF28" s="284"/>
      <c r="BG28" s="284"/>
      <c r="BH28" s="284"/>
      <c r="BI28" s="284"/>
      <c r="BJ28" s="284"/>
      <c r="BK28" s="284"/>
      <c r="BL28" s="284"/>
      <c r="BM28" s="284"/>
      <c r="BN28" s="284"/>
      <c r="BO28" s="284"/>
      <c r="BP28" s="284"/>
      <c r="BQ28" s="284"/>
      <c r="BR28" s="284"/>
      <c r="BS28" s="284"/>
      <c r="BT28" s="284"/>
      <c r="BU28" s="284"/>
      <c r="BV28" s="284"/>
      <c r="BW28" s="284"/>
      <c r="BX28" s="284"/>
      <c r="BY28" s="284"/>
      <c r="BZ28" s="284"/>
      <c r="CA28" s="284"/>
      <c r="CB28" s="284"/>
      <c r="CC28" s="284"/>
      <c r="CD28" s="284"/>
      <c r="CE28" s="284"/>
      <c r="CF28" s="284"/>
      <c r="CG28" s="284"/>
      <c r="CH28" s="284"/>
      <c r="CI28" s="284"/>
      <c r="CJ28" s="284"/>
      <c r="CK28" s="284"/>
      <c r="CL28" s="284"/>
      <c r="CM28" s="284"/>
      <c r="CN28" s="284"/>
      <c r="CO28" s="284"/>
      <c r="CP28" s="284"/>
      <c r="CQ28" s="284"/>
      <c r="CR28" s="284"/>
      <c r="CS28" s="284"/>
      <c r="CT28" s="284"/>
      <c r="CU28" s="284"/>
      <c r="CV28" s="284"/>
      <c r="CW28" s="284"/>
      <c r="CX28" s="284"/>
      <c r="CY28" s="284"/>
      <c r="CZ28" s="284"/>
      <c r="DA28" s="284"/>
      <c r="DB28" s="284"/>
      <c r="DC28" s="284"/>
      <c r="DD28" s="284"/>
      <c r="DE28" s="284"/>
      <c r="DF28" s="284"/>
      <c r="DG28" s="284"/>
      <c r="DH28" s="284"/>
      <c r="DI28" s="284"/>
      <c r="DJ28" s="284"/>
      <c r="DK28" s="284"/>
      <c r="DL28" s="284"/>
      <c r="DM28" s="284"/>
      <c r="DN28" s="284"/>
      <c r="DO28" s="284"/>
      <c r="DP28" s="284"/>
      <c r="DQ28" s="284"/>
      <c r="DR28" s="284"/>
      <c r="DS28" s="284"/>
      <c r="DT28" s="284"/>
      <c r="DU28" s="284"/>
      <c r="DV28" s="284"/>
      <c r="DW28" s="284"/>
      <c r="DX28" s="284"/>
      <c r="DY28" s="284"/>
      <c r="DZ28" s="284"/>
      <c r="EA28" s="284"/>
      <c r="EB28" s="284"/>
      <c r="EC28" s="284"/>
      <c r="ED28" s="284"/>
      <c r="EE28" s="284"/>
      <c r="EF28" s="284"/>
      <c r="EG28" s="284"/>
      <c r="EH28" s="284"/>
      <c r="EI28" s="284"/>
      <c r="EJ28" s="284"/>
      <c r="EK28" s="284"/>
      <c r="EL28" s="284"/>
      <c r="EM28" s="284"/>
      <c r="EN28" s="284"/>
      <c r="EO28" s="284"/>
      <c r="EP28" s="284"/>
      <c r="EQ28" s="284"/>
      <c r="ER28" s="284"/>
      <c r="ES28" s="284"/>
      <c r="ET28" s="284"/>
      <c r="EU28" s="284"/>
      <c r="EV28" s="284"/>
      <c r="EW28" s="284"/>
      <c r="EX28" s="284"/>
      <c r="EY28" s="284"/>
      <c r="EZ28" s="284"/>
      <c r="FA28" s="284"/>
      <c r="FB28" s="284"/>
      <c r="FC28" s="284"/>
      <c r="FD28" s="284"/>
      <c r="FE28" s="284"/>
      <c r="FF28" s="284"/>
      <c r="FG28" s="284"/>
      <c r="FH28" s="284"/>
      <c r="FI28" s="284"/>
      <c r="FJ28" s="284"/>
      <c r="FK28" s="284"/>
      <c r="FL28" s="284"/>
      <c r="FM28" s="284"/>
      <c r="FN28" s="284"/>
      <c r="FO28" s="284"/>
      <c r="FP28" s="284"/>
      <c r="FQ28" s="284"/>
      <c r="FR28" s="284"/>
      <c r="FS28" s="284"/>
      <c r="FT28" s="284"/>
      <c r="FU28" s="284"/>
      <c r="FV28" s="284"/>
      <c r="FW28" s="284"/>
      <c r="FX28" s="284"/>
      <c r="FY28" s="284"/>
      <c r="FZ28" s="284"/>
      <c r="GA28" s="284"/>
      <c r="GB28" s="284"/>
      <c r="GC28" s="284"/>
      <c r="GD28" s="284"/>
      <c r="GE28" s="284"/>
      <c r="GF28" s="284"/>
      <c r="GG28" s="284"/>
      <c r="GH28" s="284"/>
      <c r="GI28" s="284"/>
      <c r="GJ28" s="284"/>
      <c r="GK28" s="284"/>
      <c r="GL28" s="284"/>
      <c r="GM28" s="284"/>
      <c r="GN28" s="284"/>
      <c r="GO28" s="284"/>
      <c r="GP28" s="284"/>
      <c r="GQ28" s="284"/>
      <c r="GR28" s="284"/>
      <c r="GS28" s="284"/>
      <c r="GT28" s="284"/>
      <c r="GU28" s="284"/>
      <c r="GV28" s="284"/>
      <c r="GW28" s="284"/>
      <c r="GX28" s="284"/>
      <c r="GY28" s="284"/>
      <c r="GZ28" s="284"/>
      <c r="HA28" s="284"/>
      <c r="HB28" s="284"/>
      <c r="HC28" s="284"/>
      <c r="HD28" s="284"/>
      <c r="HE28" s="284"/>
      <c r="HF28" s="284"/>
      <c r="HG28" s="284"/>
      <c r="HH28" s="284"/>
      <c r="HI28" s="284"/>
      <c r="HJ28" s="284"/>
      <c r="HK28" s="284"/>
      <c r="HL28" s="284"/>
      <c r="HM28" s="284"/>
      <c r="HN28" s="284"/>
      <c r="HO28" s="284"/>
      <c r="HP28" s="284"/>
      <c r="HQ28" s="284"/>
      <c r="HR28" s="284"/>
      <c r="HS28" s="284"/>
      <c r="HT28" s="284"/>
      <c r="HU28" s="284"/>
      <c r="HV28" s="284"/>
      <c r="HW28" s="284"/>
      <c r="HX28" s="284"/>
      <c r="HY28" s="284"/>
      <c r="HZ28" s="284"/>
      <c r="IA28" s="284"/>
      <c r="IB28" s="284"/>
      <c r="IC28" s="284"/>
      <c r="ID28" s="284"/>
      <c r="IE28" s="284"/>
      <c r="IF28" s="284"/>
      <c r="IG28" s="284"/>
      <c r="IH28" s="284"/>
      <c r="II28" s="284"/>
      <c r="IJ28" s="284"/>
      <c r="IK28" s="284"/>
      <c r="IL28" s="284"/>
      <c r="IM28" s="284"/>
      <c r="IN28" s="284"/>
      <c r="IO28" s="284"/>
      <c r="IP28" s="284"/>
      <c r="IQ28" s="284"/>
      <c r="IR28" s="284"/>
      <c r="IS28" s="284"/>
      <c r="IT28" s="284"/>
      <c r="IU28" s="284"/>
      <c r="IV28" s="284"/>
    </row>
    <row r="29" spans="1:256" s="458" customFormat="1" ht="15.6" customHeight="1">
      <c r="A29" s="207"/>
      <c r="B29" s="207"/>
      <c r="C29" s="278"/>
      <c r="D29" s="278"/>
      <c r="E29" s="278"/>
      <c r="F29" s="514"/>
      <c r="G29" s="1347"/>
      <c r="H29" s="330"/>
      <c r="I29" s="1348" t="s">
        <v>37</v>
      </c>
      <c r="J29" s="1349"/>
      <c r="K29" s="1349"/>
      <c r="L29" s="1349"/>
      <c r="M29" s="1349"/>
      <c r="N29" s="1349"/>
      <c r="O29" s="1349"/>
      <c r="P29" s="1349"/>
      <c r="Q29" s="1349"/>
      <c r="R29" s="546"/>
      <c r="S29" s="546"/>
      <c r="T29" s="546"/>
      <c r="U29" s="546"/>
      <c r="V29" s="546"/>
      <c r="W29" s="546"/>
      <c r="X29"/>
      <c r="Y29" s="511"/>
      <c r="Z29" s="546"/>
      <c r="AA29" s="546"/>
      <c r="AB29" s="546"/>
      <c r="AC29" s="546">
        <v>2381100</v>
      </c>
      <c r="AD29" s="546">
        <v>3336228.9194999998</v>
      </c>
      <c r="AE29" s="546">
        <v>3405925.7510000002</v>
      </c>
      <c r="AF29" s="546">
        <v>3522000</v>
      </c>
      <c r="AG29" s="546">
        <v>3652000</v>
      </c>
      <c r="AH29" s="546">
        <v>3788600</v>
      </c>
      <c r="AI29" s="546">
        <v>3929200</v>
      </c>
      <c r="AJ29" s="546">
        <v>4052600</v>
      </c>
      <c r="AK29" s="546">
        <v>4180000</v>
      </c>
      <c r="AL29" s="546">
        <v>4311700</v>
      </c>
      <c r="AM29" s="546">
        <v>4447500</v>
      </c>
      <c r="AN29" s="546">
        <v>4588100</v>
      </c>
      <c r="AO29" s="546">
        <v>4733700</v>
      </c>
      <c r="AP29" s="546">
        <v>4884200</v>
      </c>
      <c r="AQ29" s="546">
        <v>5039900</v>
      </c>
      <c r="AR29" s="546">
        <v>5201100</v>
      </c>
      <c r="AS29" s="546">
        <v>5367900</v>
      </c>
      <c r="AT29" s="278"/>
      <c r="AU29" s="278"/>
      <c r="AV29" s="278"/>
      <c r="AW29" s="278"/>
      <c r="AX29" s="278"/>
      <c r="AY29" s="278"/>
      <c r="AZ29" s="278"/>
      <c r="BA29" s="278"/>
      <c r="BB29" s="278"/>
      <c r="BC29" s="278"/>
      <c r="BD29" s="278"/>
      <c r="BE29" s="278"/>
      <c r="BF29" s="278"/>
      <c r="BG29" s="278"/>
      <c r="BH29" s="278"/>
      <c r="BI29" s="278"/>
      <c r="BJ29" s="278"/>
      <c r="BK29" s="278"/>
      <c r="BL29" s="278"/>
      <c r="BM29" s="278"/>
      <c r="BN29" s="278"/>
      <c r="BO29" s="278"/>
      <c r="BP29" s="278"/>
      <c r="BQ29" s="278"/>
      <c r="BR29" s="278"/>
      <c r="BS29" s="278"/>
      <c r="BT29" s="278"/>
      <c r="BU29" s="278"/>
      <c r="BV29" s="278"/>
      <c r="BW29" s="278"/>
      <c r="BX29" s="278"/>
      <c r="BY29" s="278"/>
      <c r="BZ29" s="278"/>
      <c r="CA29" s="278"/>
      <c r="CB29" s="278"/>
      <c r="CC29" s="278"/>
      <c r="CD29" s="278"/>
      <c r="CE29" s="278"/>
      <c r="CF29" s="278"/>
      <c r="CG29" s="278"/>
      <c r="CH29" s="278"/>
      <c r="CI29" s="278"/>
      <c r="CJ29" s="278"/>
      <c r="CK29" s="278"/>
      <c r="CL29" s="278"/>
      <c r="CM29" s="278"/>
      <c r="CN29" s="278"/>
      <c r="CO29" s="278"/>
      <c r="CP29" s="278"/>
      <c r="CQ29" s="278"/>
      <c r="CR29" s="278"/>
      <c r="CS29" s="278"/>
      <c r="CT29" s="278"/>
      <c r="CU29" s="278"/>
      <c r="CV29" s="278"/>
      <c r="CW29" s="278"/>
      <c r="CX29" s="278"/>
      <c r="CY29" s="278"/>
      <c r="CZ29" s="278"/>
      <c r="DA29" s="278"/>
      <c r="DB29" s="278"/>
      <c r="DC29" s="278"/>
      <c r="DD29" s="278"/>
      <c r="DE29" s="278"/>
      <c r="DF29" s="278"/>
      <c r="DG29" s="278"/>
      <c r="DH29" s="278"/>
      <c r="DI29" s="278"/>
      <c r="DJ29" s="278"/>
      <c r="DK29" s="278"/>
      <c r="DL29" s="278"/>
      <c r="DM29" s="278"/>
      <c r="DN29" s="278"/>
      <c r="DO29" s="278"/>
      <c r="DP29" s="278"/>
      <c r="DQ29" s="278"/>
      <c r="DR29" s="278"/>
      <c r="DS29" s="278"/>
      <c r="DT29" s="278"/>
      <c r="DU29" s="278"/>
      <c r="DV29" s="278"/>
      <c r="DW29" s="278"/>
      <c r="DX29" s="278"/>
      <c r="DY29" s="278"/>
      <c r="DZ29" s="278"/>
      <c r="EA29" s="278"/>
      <c r="EB29" s="278"/>
      <c r="EC29" s="278"/>
      <c r="ED29" s="278"/>
      <c r="EE29" s="278"/>
      <c r="EF29" s="278"/>
      <c r="EG29" s="278"/>
      <c r="EH29" s="278"/>
      <c r="EI29" s="278"/>
      <c r="EJ29" s="278"/>
      <c r="EK29" s="278"/>
      <c r="EL29" s="278"/>
      <c r="EM29" s="278"/>
      <c r="EN29" s="278"/>
      <c r="EO29" s="278"/>
      <c r="EP29" s="278"/>
      <c r="EQ29" s="278"/>
      <c r="ER29" s="278"/>
      <c r="ES29" s="278"/>
      <c r="ET29" s="278"/>
      <c r="EU29" s="278"/>
      <c r="EV29" s="278"/>
      <c r="EW29" s="278"/>
      <c r="EX29" s="278"/>
      <c r="EY29" s="278"/>
      <c r="EZ29" s="278"/>
      <c r="FA29" s="278"/>
      <c r="FB29" s="278"/>
      <c r="FC29" s="278"/>
      <c r="FD29" s="278"/>
      <c r="FE29" s="278"/>
      <c r="FF29" s="278"/>
      <c r="FG29" s="278"/>
      <c r="FH29" s="278"/>
      <c r="FI29" s="278"/>
      <c r="FJ29" s="278"/>
      <c r="FK29" s="278"/>
      <c r="FL29" s="278"/>
      <c r="FM29" s="278"/>
      <c r="FN29" s="278"/>
      <c r="FO29" s="278"/>
      <c r="FP29" s="278"/>
      <c r="FQ29" s="278"/>
      <c r="FR29" s="278"/>
      <c r="FS29" s="278"/>
      <c r="FT29" s="278"/>
      <c r="FU29" s="278"/>
      <c r="FV29" s="278"/>
      <c r="FW29" s="278"/>
      <c r="FX29" s="278"/>
      <c r="FY29" s="278"/>
      <c r="FZ29" s="278"/>
      <c r="GA29" s="278"/>
      <c r="GB29" s="278"/>
      <c r="GC29" s="278"/>
      <c r="GD29" s="278"/>
      <c r="GE29" s="278"/>
      <c r="GF29" s="278"/>
      <c r="GG29" s="278"/>
      <c r="GH29" s="278"/>
      <c r="GI29" s="278"/>
      <c r="GJ29" s="278"/>
      <c r="GK29" s="278"/>
      <c r="GL29" s="278"/>
      <c r="GM29" s="278"/>
      <c r="GN29" s="278"/>
      <c r="GO29" s="278"/>
      <c r="GP29" s="278"/>
      <c r="GQ29" s="278"/>
      <c r="GR29" s="278"/>
      <c r="GS29" s="278"/>
      <c r="GT29" s="278"/>
      <c r="GU29" s="278"/>
      <c r="GV29" s="278"/>
      <c r="GW29" s="278"/>
      <c r="GX29" s="278"/>
      <c r="GY29" s="278"/>
      <c r="GZ29" s="278"/>
      <c r="HA29" s="278"/>
      <c r="HB29" s="278"/>
      <c r="HC29" s="278"/>
      <c r="HD29" s="278"/>
      <c r="HE29" s="278"/>
      <c r="HF29" s="278"/>
      <c r="HG29" s="278"/>
      <c r="HH29" s="278"/>
      <c r="HI29" s="278"/>
      <c r="HJ29" s="278"/>
      <c r="HK29" s="278"/>
      <c r="HL29" s="278"/>
      <c r="HM29" s="278"/>
      <c r="HN29" s="278"/>
      <c r="HO29" s="278"/>
      <c r="HP29" s="278"/>
      <c r="HQ29" s="278"/>
      <c r="HR29" s="278"/>
      <c r="HS29" s="278"/>
      <c r="HT29" s="278"/>
      <c r="HU29" s="278"/>
      <c r="HV29" s="278"/>
      <c r="HW29" s="278"/>
      <c r="HX29" s="278"/>
      <c r="HY29" s="278"/>
      <c r="HZ29" s="278"/>
      <c r="IA29" s="278"/>
      <c r="IB29" s="278"/>
      <c r="IC29" s="278"/>
      <c r="ID29" s="278"/>
      <c r="IE29" s="278"/>
      <c r="IF29" s="278"/>
      <c r="IG29" s="278"/>
      <c r="IH29" s="278"/>
      <c r="II29" s="278"/>
      <c r="IJ29" s="278"/>
      <c r="IK29" s="278"/>
      <c r="IL29" s="278"/>
      <c r="IM29" s="278"/>
      <c r="IN29" s="278"/>
      <c r="IO29" s="278"/>
      <c r="IP29" s="278"/>
      <c r="IQ29" s="278"/>
      <c r="IR29" s="278"/>
      <c r="IS29" s="278"/>
      <c r="IT29" s="278"/>
      <c r="IU29" s="278"/>
      <c r="IV29" s="278"/>
    </row>
    <row r="30" spans="1:256" s="458" customFormat="1" ht="15.6" customHeight="1">
      <c r="A30" s="207"/>
      <c r="B30" s="207"/>
      <c r="C30" s="278"/>
      <c r="D30" s="278"/>
      <c r="E30" s="278"/>
      <c r="F30" s="514"/>
      <c r="G30" s="525"/>
      <c r="H30" s="515" t="s">
        <v>650</v>
      </c>
      <c r="I30" s="556"/>
      <c r="J30" s="526"/>
      <c r="K30" s="526"/>
      <c r="L30" s="526"/>
      <c r="M30" s="526"/>
      <c r="N30" s="526"/>
      <c r="O30" s="526"/>
      <c r="P30" s="526"/>
      <c r="Q30" s="526"/>
      <c r="R30" s="557"/>
      <c r="S30" s="557"/>
      <c r="T30" s="557"/>
      <c r="U30" s="557"/>
      <c r="V30" s="557"/>
      <c r="W30" s="557"/>
      <c r="X30"/>
      <c r="Y30" s="511"/>
      <c r="Z30" s="557"/>
      <c r="AA30" s="557"/>
      <c r="AB30" s="557"/>
      <c r="AC30" s="557"/>
      <c r="AD30" s="557"/>
      <c r="AE30" s="557"/>
      <c r="AF30" s="557"/>
      <c r="AG30" s="557"/>
      <c r="AH30" s="557"/>
      <c r="AI30" s="557"/>
      <c r="AJ30" s="557"/>
      <c r="AK30" s="557"/>
      <c r="AL30" s="557"/>
      <c r="AM30" s="557"/>
      <c r="AN30" s="557"/>
      <c r="AO30" s="557"/>
      <c r="AP30" s="557"/>
      <c r="AQ30" s="557"/>
      <c r="AR30" s="557"/>
      <c r="AS30" s="557"/>
      <c r="AT30" s="278"/>
      <c r="AU30" s="278"/>
      <c r="AV30" s="278"/>
      <c r="AW30" s="278"/>
      <c r="AX30" s="278"/>
      <c r="AY30" s="278"/>
      <c r="AZ30" s="278"/>
      <c r="BA30" s="278"/>
      <c r="BB30" s="278"/>
      <c r="BC30" s="278"/>
      <c r="BD30" s="278"/>
      <c r="BE30" s="278"/>
      <c r="BF30" s="278"/>
      <c r="BG30" s="278"/>
      <c r="BH30" s="278"/>
      <c r="BI30" s="278"/>
      <c r="BJ30" s="278"/>
      <c r="BK30" s="278"/>
      <c r="BL30" s="278"/>
      <c r="BM30" s="278"/>
      <c r="BN30" s="278"/>
      <c r="BO30" s="278"/>
      <c r="BP30" s="278"/>
      <c r="BQ30" s="278"/>
      <c r="BR30" s="278"/>
      <c r="BS30" s="278"/>
      <c r="BT30" s="278"/>
      <c r="BU30" s="278"/>
      <c r="BV30" s="278"/>
      <c r="BW30" s="278"/>
      <c r="BX30" s="278"/>
      <c r="BY30" s="278"/>
      <c r="BZ30" s="278"/>
      <c r="CA30" s="278"/>
      <c r="CB30" s="278"/>
      <c r="CC30" s="278"/>
      <c r="CD30" s="278"/>
      <c r="CE30" s="278"/>
      <c r="CF30" s="278"/>
      <c r="CG30" s="278"/>
      <c r="CH30" s="278"/>
      <c r="CI30" s="278"/>
      <c r="CJ30" s="278"/>
      <c r="CK30" s="278"/>
      <c r="CL30" s="278"/>
      <c r="CM30" s="278"/>
      <c r="CN30" s="278"/>
      <c r="CO30" s="278"/>
      <c r="CP30" s="278"/>
      <c r="CQ30" s="278"/>
      <c r="CR30" s="278"/>
      <c r="CS30" s="278"/>
      <c r="CT30" s="278"/>
      <c r="CU30" s="278"/>
      <c r="CV30" s="278"/>
      <c r="CW30" s="278"/>
      <c r="CX30" s="278"/>
      <c r="CY30" s="278"/>
      <c r="CZ30" s="278"/>
      <c r="DA30" s="278"/>
      <c r="DB30" s="278"/>
      <c r="DC30" s="278"/>
      <c r="DD30" s="278"/>
      <c r="DE30" s="278"/>
      <c r="DF30" s="278"/>
      <c r="DG30" s="278"/>
      <c r="DH30" s="278"/>
      <c r="DI30" s="278"/>
      <c r="DJ30" s="278"/>
      <c r="DK30" s="278"/>
      <c r="DL30" s="278"/>
      <c r="DM30" s="278"/>
      <c r="DN30" s="278"/>
      <c r="DO30" s="278"/>
      <c r="DP30" s="278"/>
      <c r="DQ30" s="278"/>
      <c r="DR30" s="278"/>
      <c r="DS30" s="278"/>
      <c r="DT30" s="278"/>
      <c r="DU30" s="278"/>
      <c r="DV30" s="278"/>
      <c r="DW30" s="278"/>
      <c r="DX30" s="278"/>
      <c r="DY30" s="278"/>
      <c r="DZ30" s="278"/>
      <c r="EA30" s="278"/>
      <c r="EB30" s="278"/>
      <c r="EC30" s="278"/>
      <c r="ED30" s="278"/>
      <c r="EE30" s="278"/>
      <c r="EF30" s="278"/>
      <c r="EG30" s="278"/>
      <c r="EH30" s="278"/>
      <c r="EI30" s="278"/>
      <c r="EJ30" s="278"/>
      <c r="EK30" s="278"/>
      <c r="EL30" s="278"/>
      <c r="EM30" s="278"/>
      <c r="EN30" s="278"/>
      <c r="EO30" s="278"/>
      <c r="EP30" s="278"/>
      <c r="EQ30" s="278"/>
      <c r="ER30" s="278"/>
      <c r="ES30" s="278"/>
      <c r="ET30" s="278"/>
      <c r="EU30" s="278"/>
      <c r="EV30" s="278"/>
      <c r="EW30" s="278"/>
      <c r="EX30" s="278"/>
      <c r="EY30" s="278"/>
      <c r="EZ30" s="278"/>
      <c r="FA30" s="278"/>
      <c r="FB30" s="278"/>
      <c r="FC30" s="278"/>
      <c r="FD30" s="278"/>
      <c r="FE30" s="278"/>
      <c r="FF30" s="278"/>
      <c r="FG30" s="278"/>
      <c r="FH30" s="278"/>
      <c r="FI30" s="278"/>
      <c r="FJ30" s="278"/>
      <c r="FK30" s="278"/>
      <c r="FL30" s="278"/>
      <c r="FM30" s="278"/>
      <c r="FN30" s="278"/>
      <c r="FO30" s="278"/>
      <c r="FP30" s="278"/>
      <c r="FQ30" s="278"/>
      <c r="FR30" s="278"/>
      <c r="FS30" s="278"/>
      <c r="FT30" s="278"/>
      <c r="FU30" s="278"/>
      <c r="FV30" s="278"/>
      <c r="FW30" s="278"/>
      <c r="FX30" s="278"/>
      <c r="FY30" s="278"/>
      <c r="FZ30" s="278"/>
      <c r="GA30" s="278"/>
      <c r="GB30" s="278"/>
      <c r="GC30" s="278"/>
      <c r="GD30" s="278"/>
      <c r="GE30" s="278"/>
      <c r="GF30" s="278"/>
      <c r="GG30" s="278"/>
      <c r="GH30" s="278"/>
      <c r="GI30" s="278"/>
      <c r="GJ30" s="278"/>
      <c r="GK30" s="278"/>
      <c r="GL30" s="278"/>
      <c r="GM30" s="278"/>
      <c r="GN30" s="278"/>
      <c r="GO30" s="278"/>
      <c r="GP30" s="278"/>
      <c r="GQ30" s="278"/>
      <c r="GR30" s="278"/>
      <c r="GS30" s="278"/>
      <c r="GT30" s="278"/>
      <c r="GU30" s="278"/>
      <c r="GV30" s="278"/>
      <c r="GW30" s="278"/>
      <c r="GX30" s="278"/>
      <c r="GY30" s="278"/>
      <c r="GZ30" s="278"/>
      <c r="HA30" s="278"/>
      <c r="HB30" s="278"/>
      <c r="HC30" s="278"/>
      <c r="HD30" s="278"/>
      <c r="HE30" s="278"/>
      <c r="HF30" s="278"/>
      <c r="HG30" s="278"/>
      <c r="HH30" s="278"/>
      <c r="HI30" s="278"/>
      <c r="HJ30" s="278"/>
      <c r="HK30" s="278"/>
      <c r="HL30" s="278"/>
      <c r="HM30" s="278"/>
      <c r="HN30" s="278"/>
      <c r="HO30" s="278"/>
      <c r="HP30" s="278"/>
      <c r="HQ30" s="278"/>
      <c r="HR30" s="278"/>
      <c r="HS30" s="278"/>
      <c r="HT30" s="278"/>
      <c r="HU30" s="278"/>
      <c r="HV30" s="278"/>
      <c r="HW30" s="278"/>
      <c r="HX30" s="278"/>
      <c r="HY30" s="278"/>
      <c r="HZ30" s="278"/>
      <c r="IA30" s="278"/>
      <c r="IB30" s="278"/>
      <c r="IC30" s="278"/>
      <c r="ID30" s="278"/>
      <c r="IE30" s="278"/>
      <c r="IF30" s="278"/>
      <c r="IG30" s="278"/>
      <c r="IH30" s="278"/>
      <c r="II30" s="278"/>
      <c r="IJ30" s="278"/>
      <c r="IK30" s="278"/>
      <c r="IL30" s="278"/>
      <c r="IM30" s="278"/>
      <c r="IN30" s="278"/>
      <c r="IO30" s="278"/>
      <c r="IP30" s="278"/>
      <c r="IQ30" s="278"/>
      <c r="IR30" s="278"/>
      <c r="IS30" s="278"/>
      <c r="IT30" s="278"/>
      <c r="IU30" s="278"/>
      <c r="IV30" s="278"/>
    </row>
    <row r="31" spans="1:256" s="458" customFormat="1" ht="15.6" customHeight="1">
      <c r="A31" s="207"/>
      <c r="B31" s="207"/>
      <c r="C31" s="278"/>
      <c r="D31" s="278"/>
      <c r="E31" s="278"/>
      <c r="F31" s="514"/>
      <c r="G31" s="525"/>
      <c r="H31" s="560"/>
      <c r="I31" s="556" t="s">
        <v>628</v>
      </c>
      <c r="J31" s="526"/>
      <c r="K31" s="526"/>
      <c r="L31" s="526"/>
      <c r="M31" s="526"/>
      <c r="N31" s="526"/>
      <c r="O31" s="526"/>
      <c r="P31" s="526"/>
      <c r="Q31" s="526"/>
      <c r="R31" s="557"/>
      <c r="S31" s="557"/>
      <c r="T31" s="557"/>
      <c r="U31" s="557"/>
      <c r="V31" s="515"/>
      <c r="W31" s="515"/>
      <c r="X31"/>
      <c r="Y31" s="511"/>
      <c r="Z31" s="515"/>
      <c r="AA31" s="515"/>
      <c r="AB31" s="515"/>
      <c r="AC31" s="515">
        <v>3521000</v>
      </c>
      <c r="AD31" s="515">
        <v>4400515.6925050002</v>
      </c>
      <c r="AE31" s="515">
        <v>4491337.4651950002</v>
      </c>
      <c r="AF31" s="515">
        <v>4675700</v>
      </c>
      <c r="AG31" s="515">
        <v>4890500</v>
      </c>
      <c r="AH31" s="515">
        <v>5118200</v>
      </c>
      <c r="AI31" s="515">
        <v>5353300</v>
      </c>
      <c r="AJ31" s="515">
        <v>5545800</v>
      </c>
      <c r="AK31" s="515">
        <v>5745300</v>
      </c>
      <c r="AL31" s="515">
        <v>5952100</v>
      </c>
      <c r="AM31" s="515">
        <v>6166400</v>
      </c>
      <c r="AN31" s="515">
        <v>6389100</v>
      </c>
      <c r="AO31" s="515">
        <v>6620500</v>
      </c>
      <c r="AP31" s="515">
        <v>6861000</v>
      </c>
      <c r="AQ31" s="515">
        <v>7110900</v>
      </c>
      <c r="AR31" s="515">
        <v>7370600</v>
      </c>
      <c r="AS31" s="515">
        <v>7640500</v>
      </c>
      <c r="AT31" s="278"/>
      <c r="AU31" s="278"/>
      <c r="AV31" s="278"/>
      <c r="AW31" s="278"/>
      <c r="AX31" s="278"/>
      <c r="AY31" s="278"/>
      <c r="AZ31" s="278"/>
      <c r="BA31" s="278"/>
      <c r="BB31" s="278"/>
      <c r="BC31" s="278"/>
      <c r="BD31" s="278"/>
      <c r="BE31" s="278"/>
      <c r="BF31" s="278"/>
      <c r="BG31" s="278"/>
      <c r="BH31" s="278"/>
      <c r="BI31" s="278"/>
      <c r="BJ31" s="278"/>
      <c r="BK31" s="278"/>
      <c r="BL31" s="278"/>
      <c r="BM31" s="278"/>
      <c r="BN31" s="278"/>
      <c r="BO31" s="278"/>
      <c r="BP31" s="278"/>
      <c r="BQ31" s="278"/>
      <c r="BR31" s="278"/>
      <c r="BS31" s="278"/>
      <c r="BT31" s="278"/>
      <c r="BU31" s="278"/>
      <c r="BV31" s="278"/>
      <c r="BW31" s="278"/>
      <c r="BX31" s="278"/>
      <c r="BY31" s="278"/>
      <c r="BZ31" s="278"/>
      <c r="CA31" s="278"/>
      <c r="CB31" s="278"/>
      <c r="CC31" s="278"/>
      <c r="CD31" s="278"/>
      <c r="CE31" s="278"/>
      <c r="CF31" s="278"/>
      <c r="CG31" s="278"/>
      <c r="CH31" s="278"/>
      <c r="CI31" s="278"/>
      <c r="CJ31" s="278"/>
      <c r="CK31" s="278"/>
      <c r="CL31" s="278"/>
      <c r="CM31" s="278"/>
      <c r="CN31" s="278"/>
      <c r="CO31" s="278"/>
      <c r="CP31" s="278"/>
      <c r="CQ31" s="278"/>
      <c r="CR31" s="278"/>
      <c r="CS31" s="278"/>
      <c r="CT31" s="278"/>
      <c r="CU31" s="278"/>
      <c r="CV31" s="278"/>
      <c r="CW31" s="278"/>
      <c r="CX31" s="278"/>
      <c r="CY31" s="278"/>
      <c r="CZ31" s="278"/>
      <c r="DA31" s="278"/>
      <c r="DB31" s="278"/>
      <c r="DC31" s="278"/>
      <c r="DD31" s="278"/>
      <c r="DE31" s="278"/>
      <c r="DF31" s="278"/>
      <c r="DG31" s="278"/>
      <c r="DH31" s="278"/>
      <c r="DI31" s="278"/>
      <c r="DJ31" s="278"/>
      <c r="DK31" s="278"/>
      <c r="DL31" s="278"/>
      <c r="DM31" s="278"/>
      <c r="DN31" s="278"/>
      <c r="DO31" s="278"/>
      <c r="DP31" s="278"/>
      <c r="DQ31" s="278"/>
      <c r="DR31" s="278"/>
      <c r="DS31" s="278"/>
      <c r="DT31" s="278"/>
      <c r="DU31" s="278"/>
      <c r="DV31" s="278"/>
      <c r="DW31" s="278"/>
      <c r="DX31" s="278"/>
      <c r="DY31" s="278"/>
      <c r="DZ31" s="278"/>
      <c r="EA31" s="278"/>
      <c r="EB31" s="278"/>
      <c r="EC31" s="278"/>
      <c r="ED31" s="278"/>
      <c r="EE31" s="278"/>
      <c r="EF31" s="278"/>
      <c r="EG31" s="278"/>
      <c r="EH31" s="278"/>
      <c r="EI31" s="278"/>
      <c r="EJ31" s="278"/>
      <c r="EK31" s="278"/>
      <c r="EL31" s="278"/>
      <c r="EM31" s="278"/>
      <c r="EN31" s="278"/>
      <c r="EO31" s="278"/>
      <c r="EP31" s="278"/>
      <c r="EQ31" s="278"/>
      <c r="ER31" s="278"/>
      <c r="ES31" s="278"/>
      <c r="ET31" s="278"/>
      <c r="EU31" s="278"/>
      <c r="EV31" s="278"/>
      <c r="EW31" s="278"/>
      <c r="EX31" s="278"/>
      <c r="EY31" s="278"/>
      <c r="EZ31" s="278"/>
      <c r="FA31" s="278"/>
      <c r="FB31" s="278"/>
      <c r="FC31" s="278"/>
      <c r="FD31" s="278"/>
      <c r="FE31" s="278"/>
      <c r="FF31" s="278"/>
      <c r="FG31" s="278"/>
      <c r="FH31" s="278"/>
      <c r="FI31" s="278"/>
      <c r="FJ31" s="278"/>
      <c r="FK31" s="278"/>
      <c r="FL31" s="278"/>
      <c r="FM31" s="278"/>
      <c r="FN31" s="278"/>
      <c r="FO31" s="278"/>
      <c r="FP31" s="278"/>
      <c r="FQ31" s="278"/>
      <c r="FR31" s="278"/>
      <c r="FS31" s="278"/>
      <c r="FT31" s="278"/>
      <c r="FU31" s="278"/>
      <c r="FV31" s="278"/>
      <c r="FW31" s="278"/>
      <c r="FX31" s="278"/>
      <c r="FY31" s="278"/>
      <c r="FZ31" s="278"/>
      <c r="GA31" s="278"/>
      <c r="GB31" s="278"/>
      <c r="GC31" s="278"/>
      <c r="GD31" s="278"/>
      <c r="GE31" s="278"/>
      <c r="GF31" s="278"/>
      <c r="GG31" s="278"/>
      <c r="GH31" s="278"/>
      <c r="GI31" s="278"/>
      <c r="GJ31" s="278"/>
      <c r="GK31" s="278"/>
      <c r="GL31" s="278"/>
      <c r="GM31" s="278"/>
      <c r="GN31" s="278"/>
      <c r="GO31" s="278"/>
      <c r="GP31" s="278"/>
      <c r="GQ31" s="278"/>
      <c r="GR31" s="278"/>
      <c r="GS31" s="278"/>
      <c r="GT31" s="278"/>
      <c r="GU31" s="278"/>
      <c r="GV31" s="278"/>
      <c r="GW31" s="278"/>
      <c r="GX31" s="278"/>
      <c r="GY31" s="278"/>
      <c r="GZ31" s="278"/>
      <c r="HA31" s="278"/>
      <c r="HB31" s="278"/>
      <c r="HC31" s="278"/>
      <c r="HD31" s="278"/>
      <c r="HE31" s="278"/>
      <c r="HF31" s="278"/>
      <c r="HG31" s="278"/>
      <c r="HH31" s="278"/>
      <c r="HI31" s="278"/>
      <c r="HJ31" s="278"/>
      <c r="HK31" s="278"/>
      <c r="HL31" s="278"/>
      <c r="HM31" s="278"/>
      <c r="HN31" s="278"/>
      <c r="HO31" s="278"/>
      <c r="HP31" s="278"/>
      <c r="HQ31" s="278"/>
      <c r="HR31" s="278"/>
      <c r="HS31" s="278"/>
      <c r="HT31" s="278"/>
      <c r="HU31" s="278"/>
      <c r="HV31" s="278"/>
      <c r="HW31" s="278"/>
      <c r="HX31" s="278"/>
      <c r="HY31" s="278"/>
      <c r="HZ31" s="278"/>
      <c r="IA31" s="278"/>
      <c r="IB31" s="278"/>
      <c r="IC31" s="278"/>
      <c r="ID31" s="278"/>
      <c r="IE31" s="278"/>
      <c r="IF31" s="278"/>
      <c r="IG31" s="278"/>
      <c r="IH31" s="278"/>
      <c r="II31" s="278"/>
      <c r="IJ31" s="278"/>
      <c r="IK31" s="278"/>
      <c r="IL31" s="278"/>
      <c r="IM31" s="278"/>
      <c r="IN31" s="278"/>
      <c r="IO31" s="278"/>
      <c r="IP31" s="278"/>
      <c r="IQ31" s="278"/>
      <c r="IR31" s="278"/>
      <c r="IS31" s="278"/>
      <c r="IT31" s="278"/>
      <c r="IU31" s="278"/>
      <c r="IV31" s="278"/>
    </row>
    <row r="32" spans="1:256" s="458" customFormat="1" ht="15.6" customHeight="1">
      <c r="A32" s="207"/>
      <c r="B32" s="207"/>
      <c r="C32" s="278"/>
      <c r="D32" s="278"/>
      <c r="E32" s="278"/>
      <c r="F32" s="514"/>
      <c r="G32" s="525"/>
      <c r="H32" s="560"/>
      <c r="I32" s="556" t="s">
        <v>630</v>
      </c>
      <c r="J32" s="526"/>
      <c r="K32" s="526"/>
      <c r="L32" s="526"/>
      <c r="M32" s="526"/>
      <c r="N32" s="526"/>
      <c r="O32" s="526"/>
      <c r="P32" s="526"/>
      <c r="Q32" s="526"/>
      <c r="R32" s="557"/>
      <c r="S32" s="557"/>
      <c r="T32" s="557"/>
      <c r="U32" s="557"/>
      <c r="V32" s="515"/>
      <c r="W32" s="515"/>
      <c r="X32"/>
      <c r="Y32" s="511"/>
      <c r="Z32" s="515"/>
      <c r="AA32" s="515"/>
      <c r="AB32" s="515"/>
      <c r="AC32" s="515">
        <v>2312700</v>
      </c>
      <c r="AD32" s="515">
        <v>2311182</v>
      </c>
      <c r="AE32" s="515">
        <v>2311182</v>
      </c>
      <c r="AF32" s="515">
        <v>2369000</v>
      </c>
      <c r="AG32" s="515">
        <v>2428200</v>
      </c>
      <c r="AH32" s="515">
        <v>2488900</v>
      </c>
      <c r="AI32" s="515">
        <v>2551100</v>
      </c>
      <c r="AJ32" s="515">
        <v>2614900</v>
      </c>
      <c r="AK32" s="515">
        <v>2680300</v>
      </c>
      <c r="AL32" s="515">
        <v>2747300</v>
      </c>
      <c r="AM32" s="515">
        <v>2816000</v>
      </c>
      <c r="AN32" s="515">
        <v>2886400</v>
      </c>
      <c r="AO32" s="515">
        <v>2958600</v>
      </c>
      <c r="AP32" s="515">
        <v>3032600</v>
      </c>
      <c r="AQ32" s="515">
        <v>3108400</v>
      </c>
      <c r="AR32" s="515">
        <v>3186100</v>
      </c>
      <c r="AS32" s="515">
        <v>3265800</v>
      </c>
      <c r="AT32" s="278"/>
      <c r="AU32" s="278"/>
      <c r="AV32" s="278"/>
      <c r="AW32" s="278"/>
      <c r="AX32" s="278"/>
      <c r="AY32" s="278"/>
      <c r="AZ32" s="278"/>
      <c r="BA32" s="278"/>
      <c r="BB32" s="278"/>
      <c r="BC32" s="278"/>
      <c r="BD32" s="278"/>
      <c r="BE32" s="278"/>
      <c r="BF32" s="278"/>
      <c r="BG32" s="278"/>
      <c r="BH32" s="278"/>
      <c r="BI32" s="278"/>
      <c r="BJ32" s="278"/>
      <c r="BK32" s="278"/>
      <c r="BL32" s="278"/>
      <c r="BM32" s="278"/>
      <c r="BN32" s="278"/>
      <c r="BO32" s="278"/>
      <c r="BP32" s="278"/>
      <c r="BQ32" s="278"/>
      <c r="BR32" s="278"/>
      <c r="BS32" s="278"/>
      <c r="BT32" s="278"/>
      <c r="BU32" s="278"/>
      <c r="BV32" s="278"/>
      <c r="BW32" s="278"/>
      <c r="BX32" s="278"/>
      <c r="BY32" s="278"/>
      <c r="BZ32" s="278"/>
      <c r="CA32" s="278"/>
      <c r="CB32" s="278"/>
      <c r="CC32" s="278"/>
      <c r="CD32" s="278"/>
      <c r="CE32" s="278"/>
      <c r="CF32" s="278"/>
      <c r="CG32" s="278"/>
      <c r="CH32" s="278"/>
      <c r="CI32" s="278"/>
      <c r="CJ32" s="278"/>
      <c r="CK32" s="278"/>
      <c r="CL32" s="278"/>
      <c r="CM32" s="278"/>
      <c r="CN32" s="278"/>
      <c r="CO32" s="278"/>
      <c r="CP32" s="278"/>
      <c r="CQ32" s="278"/>
      <c r="CR32" s="278"/>
      <c r="CS32" s="278"/>
      <c r="CT32" s="278"/>
      <c r="CU32" s="278"/>
      <c r="CV32" s="278"/>
      <c r="CW32" s="278"/>
      <c r="CX32" s="278"/>
      <c r="CY32" s="278"/>
      <c r="CZ32" s="278"/>
      <c r="DA32" s="278"/>
      <c r="DB32" s="278"/>
      <c r="DC32" s="278"/>
      <c r="DD32" s="278"/>
      <c r="DE32" s="278"/>
      <c r="DF32" s="278"/>
      <c r="DG32" s="278"/>
      <c r="DH32" s="278"/>
      <c r="DI32" s="278"/>
      <c r="DJ32" s="278"/>
      <c r="DK32" s="278"/>
      <c r="DL32" s="278"/>
      <c r="DM32" s="278"/>
      <c r="DN32" s="278"/>
      <c r="DO32" s="278"/>
      <c r="DP32" s="278"/>
      <c r="DQ32" s="278"/>
      <c r="DR32" s="278"/>
      <c r="DS32" s="278"/>
      <c r="DT32" s="278"/>
      <c r="DU32" s="278"/>
      <c r="DV32" s="278"/>
      <c r="DW32" s="278"/>
      <c r="DX32" s="278"/>
      <c r="DY32" s="278"/>
      <c r="DZ32" s="278"/>
      <c r="EA32" s="278"/>
      <c r="EB32" s="278"/>
      <c r="EC32" s="278"/>
      <c r="ED32" s="278"/>
      <c r="EE32" s="278"/>
      <c r="EF32" s="278"/>
      <c r="EG32" s="278"/>
      <c r="EH32" s="278"/>
      <c r="EI32" s="278"/>
      <c r="EJ32" s="278"/>
      <c r="EK32" s="278"/>
      <c r="EL32" s="278"/>
      <c r="EM32" s="278"/>
      <c r="EN32" s="278"/>
      <c r="EO32" s="278"/>
      <c r="EP32" s="278"/>
      <c r="EQ32" s="278"/>
      <c r="ER32" s="278"/>
      <c r="ES32" s="278"/>
      <c r="ET32" s="278"/>
      <c r="EU32" s="278"/>
      <c r="EV32" s="278"/>
      <c r="EW32" s="278"/>
      <c r="EX32" s="278"/>
      <c r="EY32" s="278"/>
      <c r="EZ32" s="278"/>
      <c r="FA32" s="278"/>
      <c r="FB32" s="278"/>
      <c r="FC32" s="278"/>
      <c r="FD32" s="278"/>
      <c r="FE32" s="278"/>
      <c r="FF32" s="278"/>
      <c r="FG32" s="278"/>
      <c r="FH32" s="278"/>
      <c r="FI32" s="278"/>
      <c r="FJ32" s="278"/>
      <c r="FK32" s="278"/>
      <c r="FL32" s="278"/>
      <c r="FM32" s="278"/>
      <c r="FN32" s="278"/>
      <c r="FO32" s="278"/>
      <c r="FP32" s="278"/>
      <c r="FQ32" s="278"/>
      <c r="FR32" s="278"/>
      <c r="FS32" s="278"/>
      <c r="FT32" s="278"/>
      <c r="FU32" s="278"/>
      <c r="FV32" s="278"/>
      <c r="FW32" s="278"/>
      <c r="FX32" s="278"/>
      <c r="FY32" s="278"/>
      <c r="FZ32" s="278"/>
      <c r="GA32" s="278"/>
      <c r="GB32" s="278"/>
      <c r="GC32" s="278"/>
      <c r="GD32" s="278"/>
      <c r="GE32" s="278"/>
      <c r="GF32" s="278"/>
      <c r="GG32" s="278"/>
      <c r="GH32" s="278"/>
      <c r="GI32" s="278"/>
      <c r="GJ32" s="278"/>
      <c r="GK32" s="278"/>
      <c r="GL32" s="278"/>
      <c r="GM32" s="278"/>
      <c r="GN32" s="278"/>
      <c r="GO32" s="278"/>
      <c r="GP32" s="278"/>
      <c r="GQ32" s="278"/>
      <c r="GR32" s="278"/>
      <c r="GS32" s="278"/>
      <c r="GT32" s="278"/>
      <c r="GU32" s="278"/>
      <c r="GV32" s="278"/>
      <c r="GW32" s="278"/>
      <c r="GX32" s="278"/>
      <c r="GY32" s="278"/>
      <c r="GZ32" s="278"/>
      <c r="HA32" s="278"/>
      <c r="HB32" s="278"/>
      <c r="HC32" s="278"/>
      <c r="HD32" s="278"/>
      <c r="HE32" s="278"/>
      <c r="HF32" s="278"/>
      <c r="HG32" s="278"/>
      <c r="HH32" s="278"/>
      <c r="HI32" s="278"/>
      <c r="HJ32" s="278"/>
      <c r="HK32" s="278"/>
      <c r="HL32" s="278"/>
      <c r="HM32" s="278"/>
      <c r="HN32" s="278"/>
      <c r="HO32" s="278"/>
      <c r="HP32" s="278"/>
      <c r="HQ32" s="278"/>
      <c r="HR32" s="278"/>
      <c r="HS32" s="278"/>
      <c r="HT32" s="278"/>
      <c r="HU32" s="278"/>
      <c r="HV32" s="278"/>
      <c r="HW32" s="278"/>
      <c r="HX32" s="278"/>
      <c r="HY32" s="278"/>
      <c r="HZ32" s="278"/>
      <c r="IA32" s="278"/>
      <c r="IB32" s="278"/>
      <c r="IC32" s="278"/>
      <c r="ID32" s="278"/>
      <c r="IE32" s="278"/>
      <c r="IF32" s="278"/>
      <c r="IG32" s="278"/>
      <c r="IH32" s="278"/>
      <c r="II32" s="278"/>
      <c r="IJ32" s="278"/>
      <c r="IK32" s="278"/>
      <c r="IL32" s="278"/>
      <c r="IM32" s="278"/>
      <c r="IN32" s="278"/>
      <c r="IO32" s="278"/>
      <c r="IP32" s="278"/>
      <c r="IQ32" s="278"/>
      <c r="IR32" s="278"/>
      <c r="IS32" s="278"/>
      <c r="IT32" s="278"/>
      <c r="IU32" s="278"/>
      <c r="IV32" s="278"/>
    </row>
    <row r="33" spans="1:256" s="458" customFormat="1" ht="15.6" customHeight="1">
      <c r="A33" s="207"/>
      <c r="B33" s="207"/>
      <c r="C33" s="278"/>
      <c r="D33" s="278"/>
      <c r="E33" s="278"/>
      <c r="F33" s="514"/>
      <c r="G33" s="525"/>
      <c r="H33" s="560"/>
      <c r="I33" s="556" t="s">
        <v>631</v>
      </c>
      <c r="J33" s="526"/>
      <c r="K33" s="526"/>
      <c r="L33" s="526"/>
      <c r="M33" s="526"/>
      <c r="N33" s="526"/>
      <c r="O33" s="526"/>
      <c r="P33" s="526"/>
      <c r="Q33" s="526"/>
      <c r="R33" s="557"/>
      <c r="S33" s="557"/>
      <c r="T33" s="557"/>
      <c r="U33" s="557"/>
      <c r="V33" s="515"/>
      <c r="W33" s="515"/>
      <c r="X33"/>
      <c r="Y33" s="511"/>
      <c r="Z33" s="515"/>
      <c r="AA33" s="515"/>
      <c r="AB33" s="515"/>
      <c r="AC33" s="515">
        <v>0</v>
      </c>
      <c r="AD33" s="515">
        <v>0</v>
      </c>
      <c r="AE33" s="515">
        <v>0</v>
      </c>
      <c r="AF33" s="515">
        <v>0</v>
      </c>
      <c r="AG33" s="515">
        <v>0</v>
      </c>
      <c r="AH33" s="515">
        <v>0</v>
      </c>
      <c r="AI33" s="515">
        <v>0</v>
      </c>
      <c r="AJ33" s="515">
        <v>0</v>
      </c>
      <c r="AK33" s="515">
        <v>0</v>
      </c>
      <c r="AL33" s="515">
        <v>0</v>
      </c>
      <c r="AM33" s="515">
        <v>0</v>
      </c>
      <c r="AN33" s="515">
        <v>0</v>
      </c>
      <c r="AO33" s="515">
        <v>0</v>
      </c>
      <c r="AP33" s="515">
        <v>0</v>
      </c>
      <c r="AQ33" s="515">
        <v>0</v>
      </c>
      <c r="AR33" s="515">
        <v>0</v>
      </c>
      <c r="AS33" s="515">
        <v>0</v>
      </c>
      <c r="AT33" s="278"/>
      <c r="AU33" s="278"/>
      <c r="AV33" s="278"/>
      <c r="AW33" s="278"/>
      <c r="AX33" s="278"/>
      <c r="AY33" s="278"/>
      <c r="AZ33" s="278"/>
      <c r="BA33" s="278"/>
      <c r="BB33" s="278"/>
      <c r="BC33" s="278"/>
      <c r="BD33" s="278"/>
      <c r="BE33" s="278"/>
      <c r="BF33" s="278"/>
      <c r="BG33" s="278"/>
      <c r="BH33" s="278"/>
      <c r="BI33" s="278"/>
      <c r="BJ33" s="278"/>
      <c r="BK33" s="278"/>
      <c r="BL33" s="278"/>
      <c r="BM33" s="278"/>
      <c r="BN33" s="278"/>
      <c r="BO33" s="278"/>
      <c r="BP33" s="278"/>
      <c r="BQ33" s="278"/>
      <c r="BR33" s="278"/>
      <c r="BS33" s="278"/>
      <c r="BT33" s="278"/>
      <c r="BU33" s="278"/>
      <c r="BV33" s="278"/>
      <c r="BW33" s="278"/>
      <c r="BX33" s="278"/>
      <c r="BY33" s="278"/>
      <c r="BZ33" s="278"/>
      <c r="CA33" s="278"/>
      <c r="CB33" s="278"/>
      <c r="CC33" s="278"/>
      <c r="CD33" s="278"/>
      <c r="CE33" s="278"/>
      <c r="CF33" s="278"/>
      <c r="CG33" s="278"/>
      <c r="CH33" s="278"/>
      <c r="CI33" s="278"/>
      <c r="CJ33" s="278"/>
      <c r="CK33" s="278"/>
      <c r="CL33" s="278"/>
      <c r="CM33" s="278"/>
      <c r="CN33" s="278"/>
      <c r="CO33" s="278"/>
      <c r="CP33" s="278"/>
      <c r="CQ33" s="278"/>
      <c r="CR33" s="278"/>
      <c r="CS33" s="278"/>
      <c r="CT33" s="278"/>
      <c r="CU33" s="278"/>
      <c r="CV33" s="278"/>
      <c r="CW33" s="278"/>
      <c r="CX33" s="278"/>
      <c r="CY33" s="278"/>
      <c r="CZ33" s="278"/>
      <c r="DA33" s="278"/>
      <c r="DB33" s="278"/>
      <c r="DC33" s="278"/>
      <c r="DD33" s="278"/>
      <c r="DE33" s="278"/>
      <c r="DF33" s="278"/>
      <c r="DG33" s="278"/>
      <c r="DH33" s="278"/>
      <c r="DI33" s="278"/>
      <c r="DJ33" s="278"/>
      <c r="DK33" s="278"/>
      <c r="DL33" s="278"/>
      <c r="DM33" s="278"/>
      <c r="DN33" s="278"/>
      <c r="DO33" s="278"/>
      <c r="DP33" s="278"/>
      <c r="DQ33" s="278"/>
      <c r="DR33" s="278"/>
      <c r="DS33" s="278"/>
      <c r="DT33" s="278"/>
      <c r="DU33" s="278"/>
      <c r="DV33" s="278"/>
      <c r="DW33" s="278"/>
      <c r="DX33" s="278"/>
      <c r="DY33" s="278"/>
      <c r="DZ33" s="278"/>
      <c r="EA33" s="278"/>
      <c r="EB33" s="278"/>
      <c r="EC33" s="278"/>
      <c r="ED33" s="278"/>
      <c r="EE33" s="278"/>
      <c r="EF33" s="278"/>
      <c r="EG33" s="278"/>
      <c r="EH33" s="278"/>
      <c r="EI33" s="278"/>
      <c r="EJ33" s="278"/>
      <c r="EK33" s="278"/>
      <c r="EL33" s="278"/>
      <c r="EM33" s="278"/>
      <c r="EN33" s="278"/>
      <c r="EO33" s="278"/>
      <c r="EP33" s="278"/>
      <c r="EQ33" s="278"/>
      <c r="ER33" s="278"/>
      <c r="ES33" s="278"/>
      <c r="ET33" s="278"/>
      <c r="EU33" s="278"/>
      <c r="EV33" s="278"/>
      <c r="EW33" s="278"/>
      <c r="EX33" s="278"/>
      <c r="EY33" s="278"/>
      <c r="EZ33" s="278"/>
      <c r="FA33" s="278"/>
      <c r="FB33" s="278"/>
      <c r="FC33" s="278"/>
      <c r="FD33" s="278"/>
      <c r="FE33" s="278"/>
      <c r="FF33" s="278"/>
      <c r="FG33" s="278"/>
      <c r="FH33" s="278"/>
      <c r="FI33" s="278"/>
      <c r="FJ33" s="278"/>
      <c r="FK33" s="278"/>
      <c r="FL33" s="278"/>
      <c r="FM33" s="278"/>
      <c r="FN33" s="278"/>
      <c r="FO33" s="278"/>
      <c r="FP33" s="278"/>
      <c r="FQ33" s="278"/>
      <c r="FR33" s="278"/>
      <c r="FS33" s="278"/>
      <c r="FT33" s="278"/>
      <c r="FU33" s="278"/>
      <c r="FV33" s="278"/>
      <c r="FW33" s="278"/>
      <c r="FX33" s="278"/>
      <c r="FY33" s="278"/>
      <c r="FZ33" s="278"/>
      <c r="GA33" s="278"/>
      <c r="GB33" s="278"/>
      <c r="GC33" s="278"/>
      <c r="GD33" s="278"/>
      <c r="GE33" s="278"/>
      <c r="GF33" s="278"/>
      <c r="GG33" s="278"/>
      <c r="GH33" s="278"/>
      <c r="GI33" s="278"/>
      <c r="GJ33" s="278"/>
      <c r="GK33" s="278"/>
      <c r="GL33" s="278"/>
      <c r="GM33" s="278"/>
      <c r="GN33" s="278"/>
      <c r="GO33" s="278"/>
      <c r="GP33" s="278"/>
      <c r="GQ33" s="278"/>
      <c r="GR33" s="278"/>
      <c r="GS33" s="278"/>
      <c r="GT33" s="278"/>
      <c r="GU33" s="278"/>
      <c r="GV33" s="278"/>
      <c r="GW33" s="278"/>
      <c r="GX33" s="278"/>
      <c r="GY33" s="278"/>
      <c r="GZ33" s="278"/>
      <c r="HA33" s="278"/>
      <c r="HB33" s="278"/>
      <c r="HC33" s="278"/>
      <c r="HD33" s="278"/>
      <c r="HE33" s="278"/>
      <c r="HF33" s="278"/>
      <c r="HG33" s="278"/>
      <c r="HH33" s="278"/>
      <c r="HI33" s="278"/>
      <c r="HJ33" s="278"/>
      <c r="HK33" s="278"/>
      <c r="HL33" s="278"/>
      <c r="HM33" s="278"/>
      <c r="HN33" s="278"/>
      <c r="HO33" s="278"/>
      <c r="HP33" s="278"/>
      <c r="HQ33" s="278"/>
      <c r="HR33" s="278"/>
      <c r="HS33" s="278"/>
      <c r="HT33" s="278"/>
      <c r="HU33" s="278"/>
      <c r="HV33" s="278"/>
      <c r="HW33" s="278"/>
      <c r="HX33" s="278"/>
      <c r="HY33" s="278"/>
      <c r="HZ33" s="278"/>
      <c r="IA33" s="278"/>
      <c r="IB33" s="278"/>
      <c r="IC33" s="278"/>
      <c r="ID33" s="278"/>
      <c r="IE33" s="278"/>
      <c r="IF33" s="278"/>
      <c r="IG33" s="278"/>
      <c r="IH33" s="278"/>
      <c r="II33" s="278"/>
      <c r="IJ33" s="278"/>
      <c r="IK33" s="278"/>
      <c r="IL33" s="278"/>
      <c r="IM33" s="278"/>
      <c r="IN33" s="278"/>
      <c r="IO33" s="278"/>
      <c r="IP33" s="278"/>
      <c r="IQ33" s="278"/>
      <c r="IR33" s="278"/>
      <c r="IS33" s="278"/>
      <c r="IT33" s="278"/>
      <c r="IU33" s="278"/>
      <c r="IV33" s="278"/>
    </row>
    <row r="34" spans="1:256" s="458" customFormat="1" ht="15.6" customHeight="1">
      <c r="A34" s="207"/>
      <c r="B34" s="207"/>
      <c r="C34" s="278"/>
      <c r="D34" s="278"/>
      <c r="E34" s="278"/>
      <c r="F34" s="514"/>
      <c r="G34" s="525"/>
      <c r="H34" s="560"/>
      <c r="I34" s="556" t="s">
        <v>634</v>
      </c>
      <c r="J34" s="526"/>
      <c r="K34" s="526"/>
      <c r="L34" s="526"/>
      <c r="M34" s="526"/>
      <c r="N34" s="526"/>
      <c r="O34" s="526"/>
      <c r="P34" s="526"/>
      <c r="Q34" s="526"/>
      <c r="R34" s="557"/>
      <c r="S34" s="557"/>
      <c r="T34" s="557"/>
      <c r="U34" s="557"/>
      <c r="V34" s="515"/>
      <c r="W34" s="515"/>
      <c r="X34"/>
      <c r="Y34" s="511"/>
      <c r="Z34" s="515"/>
      <c r="AA34" s="515"/>
      <c r="AB34" s="515"/>
      <c r="AC34" s="515">
        <v>0</v>
      </c>
      <c r="AD34" s="515">
        <v>0</v>
      </c>
      <c r="AE34" s="515">
        <v>0</v>
      </c>
      <c r="AF34" s="515">
        <v>0</v>
      </c>
      <c r="AG34" s="515">
        <v>0</v>
      </c>
      <c r="AH34" s="515">
        <v>0</v>
      </c>
      <c r="AI34" s="515">
        <v>0</v>
      </c>
      <c r="AJ34" s="515">
        <v>0</v>
      </c>
      <c r="AK34" s="515">
        <v>0</v>
      </c>
      <c r="AL34" s="515">
        <v>0</v>
      </c>
      <c r="AM34" s="515">
        <v>0</v>
      </c>
      <c r="AN34" s="515">
        <v>0</v>
      </c>
      <c r="AO34" s="515">
        <v>0</v>
      </c>
      <c r="AP34" s="515">
        <v>0</v>
      </c>
      <c r="AQ34" s="515">
        <v>0</v>
      </c>
      <c r="AR34" s="515">
        <v>0</v>
      </c>
      <c r="AS34" s="515">
        <v>0</v>
      </c>
      <c r="AT34" s="278"/>
      <c r="AU34" s="278"/>
      <c r="AV34" s="278"/>
      <c r="AW34" s="278"/>
      <c r="AX34" s="278"/>
      <c r="AY34" s="278"/>
      <c r="AZ34" s="278"/>
      <c r="BA34" s="278"/>
      <c r="BB34" s="278"/>
      <c r="BC34" s="278"/>
      <c r="BD34" s="278"/>
      <c r="BE34" s="278"/>
      <c r="BF34" s="278"/>
      <c r="BG34" s="278"/>
      <c r="BH34" s="278"/>
      <c r="BI34" s="278"/>
      <c r="BJ34" s="278"/>
      <c r="BK34" s="278"/>
      <c r="BL34" s="278"/>
      <c r="BM34" s="278"/>
      <c r="BN34" s="278"/>
      <c r="BO34" s="278"/>
      <c r="BP34" s="278"/>
      <c r="BQ34" s="278"/>
      <c r="BR34" s="278"/>
      <c r="BS34" s="278"/>
      <c r="BT34" s="278"/>
      <c r="BU34" s="278"/>
      <c r="BV34" s="278"/>
      <c r="BW34" s="278"/>
      <c r="BX34" s="278"/>
      <c r="BY34" s="278"/>
      <c r="BZ34" s="278"/>
      <c r="CA34" s="278"/>
      <c r="CB34" s="278"/>
      <c r="CC34" s="278"/>
      <c r="CD34" s="278"/>
      <c r="CE34" s="278"/>
      <c r="CF34" s="278"/>
      <c r="CG34" s="278"/>
      <c r="CH34" s="278"/>
      <c r="CI34" s="278"/>
      <c r="CJ34" s="278"/>
      <c r="CK34" s="278"/>
      <c r="CL34" s="278"/>
      <c r="CM34" s="278"/>
      <c r="CN34" s="278"/>
      <c r="CO34" s="278"/>
      <c r="CP34" s="278"/>
      <c r="CQ34" s="278"/>
      <c r="CR34" s="278"/>
      <c r="CS34" s="278"/>
      <c r="CT34" s="278"/>
      <c r="CU34" s="278"/>
      <c r="CV34" s="278"/>
      <c r="CW34" s="278"/>
      <c r="CX34" s="278"/>
      <c r="CY34" s="278"/>
      <c r="CZ34" s="278"/>
      <c r="DA34" s="278"/>
      <c r="DB34" s="278"/>
      <c r="DC34" s="278"/>
      <c r="DD34" s="278"/>
      <c r="DE34" s="278"/>
      <c r="DF34" s="278"/>
      <c r="DG34" s="278"/>
      <c r="DH34" s="278"/>
      <c r="DI34" s="278"/>
      <c r="DJ34" s="278"/>
      <c r="DK34" s="278"/>
      <c r="DL34" s="278"/>
      <c r="DM34" s="278"/>
      <c r="DN34" s="278"/>
      <c r="DO34" s="278"/>
      <c r="DP34" s="278"/>
      <c r="DQ34" s="278"/>
      <c r="DR34" s="278"/>
      <c r="DS34" s="278"/>
      <c r="DT34" s="278"/>
      <c r="DU34" s="278"/>
      <c r="DV34" s="278"/>
      <c r="DW34" s="278"/>
      <c r="DX34" s="278"/>
      <c r="DY34" s="278"/>
      <c r="DZ34" s="278"/>
      <c r="EA34" s="278"/>
      <c r="EB34" s="278"/>
      <c r="EC34" s="278"/>
      <c r="ED34" s="278"/>
      <c r="EE34" s="278"/>
      <c r="EF34" s="278"/>
      <c r="EG34" s="278"/>
      <c r="EH34" s="278"/>
      <c r="EI34" s="278"/>
      <c r="EJ34" s="278"/>
      <c r="EK34" s="278"/>
      <c r="EL34" s="278"/>
      <c r="EM34" s="278"/>
      <c r="EN34" s="278"/>
      <c r="EO34" s="278"/>
      <c r="EP34" s="278"/>
      <c r="EQ34" s="278"/>
      <c r="ER34" s="278"/>
      <c r="ES34" s="278"/>
      <c r="ET34" s="278"/>
      <c r="EU34" s="278"/>
      <c r="EV34" s="278"/>
      <c r="EW34" s="278"/>
      <c r="EX34" s="278"/>
      <c r="EY34" s="278"/>
      <c r="EZ34" s="278"/>
      <c r="FA34" s="278"/>
      <c r="FB34" s="278"/>
      <c r="FC34" s="278"/>
      <c r="FD34" s="278"/>
      <c r="FE34" s="278"/>
      <c r="FF34" s="278"/>
      <c r="FG34" s="278"/>
      <c r="FH34" s="278"/>
      <c r="FI34" s="278"/>
      <c r="FJ34" s="278"/>
      <c r="FK34" s="278"/>
      <c r="FL34" s="278"/>
      <c r="FM34" s="278"/>
      <c r="FN34" s="278"/>
      <c r="FO34" s="278"/>
      <c r="FP34" s="278"/>
      <c r="FQ34" s="278"/>
      <c r="FR34" s="278"/>
      <c r="FS34" s="278"/>
      <c r="FT34" s="278"/>
      <c r="FU34" s="278"/>
      <c r="FV34" s="278"/>
      <c r="FW34" s="278"/>
      <c r="FX34" s="278"/>
      <c r="FY34" s="278"/>
      <c r="FZ34" s="278"/>
      <c r="GA34" s="278"/>
      <c r="GB34" s="278"/>
      <c r="GC34" s="278"/>
      <c r="GD34" s="278"/>
      <c r="GE34" s="278"/>
      <c r="GF34" s="278"/>
      <c r="GG34" s="278"/>
      <c r="GH34" s="278"/>
      <c r="GI34" s="278"/>
      <c r="GJ34" s="278"/>
      <c r="GK34" s="278"/>
      <c r="GL34" s="278"/>
      <c r="GM34" s="278"/>
      <c r="GN34" s="278"/>
      <c r="GO34" s="278"/>
      <c r="GP34" s="278"/>
      <c r="GQ34" s="278"/>
      <c r="GR34" s="278"/>
      <c r="GS34" s="278"/>
      <c r="GT34" s="278"/>
      <c r="GU34" s="278"/>
      <c r="GV34" s="278"/>
      <c r="GW34" s="278"/>
      <c r="GX34" s="278"/>
      <c r="GY34" s="278"/>
      <c r="GZ34" s="278"/>
      <c r="HA34" s="278"/>
      <c r="HB34" s="278"/>
      <c r="HC34" s="278"/>
      <c r="HD34" s="278"/>
      <c r="HE34" s="278"/>
      <c r="HF34" s="278"/>
      <c r="HG34" s="278"/>
      <c r="HH34" s="278"/>
      <c r="HI34" s="278"/>
      <c r="HJ34" s="278"/>
      <c r="HK34" s="278"/>
      <c r="HL34" s="278"/>
      <c r="HM34" s="278"/>
      <c r="HN34" s="278"/>
      <c r="HO34" s="278"/>
      <c r="HP34" s="278"/>
      <c r="HQ34" s="278"/>
      <c r="HR34" s="278"/>
      <c r="HS34" s="278"/>
      <c r="HT34" s="278"/>
      <c r="HU34" s="278"/>
      <c r="HV34" s="278"/>
      <c r="HW34" s="278"/>
      <c r="HX34" s="278"/>
      <c r="HY34" s="278"/>
      <c r="HZ34" s="278"/>
      <c r="IA34" s="278"/>
      <c r="IB34" s="278"/>
      <c r="IC34" s="278"/>
      <c r="ID34" s="278"/>
      <c r="IE34" s="278"/>
      <c r="IF34" s="278"/>
      <c r="IG34" s="278"/>
      <c r="IH34" s="278"/>
      <c r="II34" s="278"/>
      <c r="IJ34" s="278"/>
      <c r="IK34" s="278"/>
      <c r="IL34" s="278"/>
      <c r="IM34" s="278"/>
      <c r="IN34" s="278"/>
      <c r="IO34" s="278"/>
      <c r="IP34" s="278"/>
      <c r="IQ34" s="278"/>
      <c r="IR34" s="278"/>
      <c r="IS34" s="278"/>
      <c r="IT34" s="278"/>
      <c r="IU34" s="278"/>
      <c r="IV34" s="278"/>
    </row>
    <row r="35" spans="1:256" s="458" customFormat="1" ht="15.6" customHeight="1">
      <c r="A35" s="207"/>
      <c r="B35" s="207"/>
      <c r="C35" s="278"/>
      <c r="D35" s="278"/>
      <c r="E35" s="278"/>
      <c r="F35" s="514"/>
      <c r="G35" s="525"/>
      <c r="H35" s="560"/>
      <c r="I35" s="556" t="s">
        <v>637</v>
      </c>
      <c r="J35" s="526"/>
      <c r="K35" s="526"/>
      <c r="L35" s="526"/>
      <c r="M35" s="526"/>
      <c r="N35" s="526"/>
      <c r="O35" s="526"/>
      <c r="P35" s="526"/>
      <c r="Q35" s="526"/>
      <c r="R35" s="557"/>
      <c r="S35" s="557"/>
      <c r="T35" s="557"/>
      <c r="U35" s="557"/>
      <c r="V35" s="515"/>
      <c r="W35" s="515"/>
      <c r="X35"/>
      <c r="Y35" s="511"/>
      <c r="Z35" s="515"/>
      <c r="AA35" s="515"/>
      <c r="AB35" s="515"/>
      <c r="AC35" s="515">
        <v>287800</v>
      </c>
      <c r="AD35" s="515">
        <v>297770.56</v>
      </c>
      <c r="AE35" s="515">
        <v>297770.56</v>
      </c>
      <c r="AF35" s="515">
        <v>305200</v>
      </c>
      <c r="AG35" s="515">
        <v>312800</v>
      </c>
      <c r="AH35" s="515">
        <v>320600</v>
      </c>
      <c r="AI35" s="515">
        <v>328600</v>
      </c>
      <c r="AJ35" s="515">
        <v>336800</v>
      </c>
      <c r="AK35" s="515">
        <v>345200</v>
      </c>
      <c r="AL35" s="515">
        <v>353800</v>
      </c>
      <c r="AM35" s="515">
        <v>362600</v>
      </c>
      <c r="AN35" s="515">
        <v>371700</v>
      </c>
      <c r="AO35" s="515">
        <v>381000</v>
      </c>
      <c r="AP35" s="515">
        <v>390500</v>
      </c>
      <c r="AQ35" s="515">
        <v>400300</v>
      </c>
      <c r="AR35" s="515">
        <v>410300</v>
      </c>
      <c r="AS35" s="515">
        <v>420600</v>
      </c>
      <c r="AT35" s="278"/>
      <c r="AU35" s="278"/>
      <c r="AV35" s="278"/>
      <c r="AW35" s="278"/>
      <c r="AX35" s="278"/>
      <c r="AY35" s="278"/>
      <c r="AZ35" s="278"/>
      <c r="BA35" s="278"/>
      <c r="BB35" s="278"/>
      <c r="BC35" s="278"/>
      <c r="BD35" s="278"/>
      <c r="BE35" s="278"/>
      <c r="BF35" s="278"/>
      <c r="BG35" s="278"/>
      <c r="BH35" s="278"/>
      <c r="BI35" s="278"/>
      <c r="BJ35" s="278"/>
      <c r="BK35" s="278"/>
      <c r="BL35" s="278"/>
      <c r="BM35" s="278"/>
      <c r="BN35" s="278"/>
      <c r="BO35" s="278"/>
      <c r="BP35" s="278"/>
      <c r="BQ35" s="278"/>
      <c r="BR35" s="278"/>
      <c r="BS35" s="278"/>
      <c r="BT35" s="278"/>
      <c r="BU35" s="278"/>
      <c r="BV35" s="278"/>
      <c r="BW35" s="278"/>
      <c r="BX35" s="278"/>
      <c r="BY35" s="278"/>
      <c r="BZ35" s="278"/>
      <c r="CA35" s="278"/>
      <c r="CB35" s="278"/>
      <c r="CC35" s="278"/>
      <c r="CD35" s="278"/>
      <c r="CE35" s="278"/>
      <c r="CF35" s="278"/>
      <c r="CG35" s="278"/>
      <c r="CH35" s="278"/>
      <c r="CI35" s="278"/>
      <c r="CJ35" s="278"/>
      <c r="CK35" s="278"/>
      <c r="CL35" s="278"/>
      <c r="CM35" s="278"/>
      <c r="CN35" s="278"/>
      <c r="CO35" s="278"/>
      <c r="CP35" s="278"/>
      <c r="CQ35" s="278"/>
      <c r="CR35" s="278"/>
      <c r="CS35" s="278"/>
      <c r="CT35" s="278"/>
      <c r="CU35" s="278"/>
      <c r="CV35" s="278"/>
      <c r="CW35" s="278"/>
      <c r="CX35" s="278"/>
      <c r="CY35" s="278"/>
      <c r="CZ35" s="278"/>
      <c r="DA35" s="278"/>
      <c r="DB35" s="278"/>
      <c r="DC35" s="278"/>
      <c r="DD35" s="278"/>
      <c r="DE35" s="278"/>
      <c r="DF35" s="278"/>
      <c r="DG35" s="278"/>
      <c r="DH35" s="278"/>
      <c r="DI35" s="278"/>
      <c r="DJ35" s="278"/>
      <c r="DK35" s="278"/>
      <c r="DL35" s="278"/>
      <c r="DM35" s="278"/>
      <c r="DN35" s="278"/>
      <c r="DO35" s="278"/>
      <c r="DP35" s="278"/>
      <c r="DQ35" s="278"/>
      <c r="DR35" s="278"/>
      <c r="DS35" s="278"/>
      <c r="DT35" s="278"/>
      <c r="DU35" s="278"/>
      <c r="DV35" s="278"/>
      <c r="DW35" s="278"/>
      <c r="DX35" s="278"/>
      <c r="DY35" s="278"/>
      <c r="DZ35" s="278"/>
      <c r="EA35" s="278"/>
      <c r="EB35" s="278"/>
      <c r="EC35" s="278"/>
      <c r="ED35" s="278"/>
      <c r="EE35" s="278"/>
      <c r="EF35" s="278"/>
      <c r="EG35" s="278"/>
      <c r="EH35" s="278"/>
      <c r="EI35" s="278"/>
      <c r="EJ35" s="278"/>
      <c r="EK35" s="278"/>
      <c r="EL35" s="278"/>
      <c r="EM35" s="278"/>
      <c r="EN35" s="278"/>
      <c r="EO35" s="278"/>
      <c r="EP35" s="278"/>
      <c r="EQ35" s="278"/>
      <c r="ER35" s="278"/>
      <c r="ES35" s="278"/>
      <c r="ET35" s="278"/>
      <c r="EU35" s="278"/>
      <c r="EV35" s="278"/>
      <c r="EW35" s="278"/>
      <c r="EX35" s="278"/>
      <c r="EY35" s="278"/>
      <c r="EZ35" s="278"/>
      <c r="FA35" s="278"/>
      <c r="FB35" s="278"/>
      <c r="FC35" s="278"/>
      <c r="FD35" s="278"/>
      <c r="FE35" s="278"/>
      <c r="FF35" s="278"/>
      <c r="FG35" s="278"/>
      <c r="FH35" s="278"/>
      <c r="FI35" s="278"/>
      <c r="FJ35" s="278"/>
      <c r="FK35" s="278"/>
      <c r="FL35" s="278"/>
      <c r="FM35" s="278"/>
      <c r="FN35" s="278"/>
      <c r="FO35" s="278"/>
      <c r="FP35" s="278"/>
      <c r="FQ35" s="278"/>
      <c r="FR35" s="278"/>
      <c r="FS35" s="278"/>
      <c r="FT35" s="278"/>
      <c r="FU35" s="278"/>
      <c r="FV35" s="278"/>
      <c r="FW35" s="278"/>
      <c r="FX35" s="278"/>
      <c r="FY35" s="278"/>
      <c r="FZ35" s="278"/>
      <c r="GA35" s="278"/>
      <c r="GB35" s="278"/>
      <c r="GC35" s="278"/>
      <c r="GD35" s="278"/>
      <c r="GE35" s="278"/>
      <c r="GF35" s="278"/>
      <c r="GG35" s="278"/>
      <c r="GH35" s="278"/>
      <c r="GI35" s="278"/>
      <c r="GJ35" s="278"/>
      <c r="GK35" s="278"/>
      <c r="GL35" s="278"/>
      <c r="GM35" s="278"/>
      <c r="GN35" s="278"/>
      <c r="GO35" s="278"/>
      <c r="GP35" s="278"/>
      <c r="GQ35" s="278"/>
      <c r="GR35" s="278"/>
      <c r="GS35" s="278"/>
      <c r="GT35" s="278"/>
      <c r="GU35" s="278"/>
      <c r="GV35" s="278"/>
      <c r="GW35" s="278"/>
      <c r="GX35" s="278"/>
      <c r="GY35" s="278"/>
      <c r="GZ35" s="278"/>
      <c r="HA35" s="278"/>
      <c r="HB35" s="278"/>
      <c r="HC35" s="278"/>
      <c r="HD35" s="278"/>
      <c r="HE35" s="278"/>
      <c r="HF35" s="278"/>
      <c r="HG35" s="278"/>
      <c r="HH35" s="278"/>
      <c r="HI35" s="278"/>
      <c r="HJ35" s="278"/>
      <c r="HK35" s="278"/>
      <c r="HL35" s="278"/>
      <c r="HM35" s="278"/>
      <c r="HN35" s="278"/>
      <c r="HO35" s="278"/>
      <c r="HP35" s="278"/>
      <c r="HQ35" s="278"/>
      <c r="HR35" s="278"/>
      <c r="HS35" s="278"/>
      <c r="HT35" s="278"/>
      <c r="HU35" s="278"/>
      <c r="HV35" s="278"/>
      <c r="HW35" s="278"/>
      <c r="HX35" s="278"/>
      <c r="HY35" s="278"/>
      <c r="HZ35" s="278"/>
      <c r="IA35" s="278"/>
      <c r="IB35" s="278"/>
      <c r="IC35" s="278"/>
      <c r="ID35" s="278"/>
      <c r="IE35" s="278"/>
      <c r="IF35" s="278"/>
      <c r="IG35" s="278"/>
      <c r="IH35" s="278"/>
      <c r="II35" s="278"/>
      <c r="IJ35" s="278"/>
      <c r="IK35" s="278"/>
      <c r="IL35" s="278"/>
      <c r="IM35" s="278"/>
      <c r="IN35" s="278"/>
      <c r="IO35" s="278"/>
      <c r="IP35" s="278"/>
      <c r="IQ35" s="278"/>
      <c r="IR35" s="278"/>
      <c r="IS35" s="278"/>
      <c r="IT35" s="278"/>
      <c r="IU35" s="278"/>
      <c r="IV35" s="278"/>
    </row>
    <row r="36" spans="1:256" s="458" customFormat="1" ht="15.6" customHeight="1">
      <c r="A36" s="207"/>
      <c r="B36" s="207"/>
      <c r="C36" s="278"/>
      <c r="D36" s="278"/>
      <c r="E36" s="278"/>
      <c r="F36" s="514"/>
      <c r="G36" s="525"/>
      <c r="H36" s="560"/>
      <c r="I36" s="562" t="s">
        <v>640</v>
      </c>
      <c r="J36" s="526"/>
      <c r="K36" s="526"/>
      <c r="L36" s="526"/>
      <c r="M36" s="526"/>
      <c r="N36" s="526"/>
      <c r="O36" s="526"/>
      <c r="P36" s="526"/>
      <c r="Q36" s="526"/>
      <c r="R36" s="557"/>
      <c r="S36" s="557"/>
      <c r="T36" s="557"/>
      <c r="U36" s="557"/>
      <c r="V36" s="515"/>
      <c r="W36" s="515"/>
      <c r="X36"/>
      <c r="Y36" s="511"/>
      <c r="Z36" s="515"/>
      <c r="AA36" s="515"/>
      <c r="AB36" s="515"/>
      <c r="AC36" s="515">
        <v>0</v>
      </c>
      <c r="AD36" s="515">
        <v>-324400</v>
      </c>
      <c r="AE36" s="515">
        <v>-338100</v>
      </c>
      <c r="AF36" s="515">
        <v>-346600</v>
      </c>
      <c r="AG36" s="515">
        <v>-355300</v>
      </c>
      <c r="AH36" s="515">
        <v>-364200</v>
      </c>
      <c r="AI36" s="515">
        <v>-373300</v>
      </c>
      <c r="AJ36" s="515">
        <v>-382600</v>
      </c>
      <c r="AK36" s="515">
        <v>-392200</v>
      </c>
      <c r="AL36" s="515">
        <v>-402000</v>
      </c>
      <c r="AM36" s="515">
        <v>-412100</v>
      </c>
      <c r="AN36" s="515">
        <v>-422400</v>
      </c>
      <c r="AO36" s="515">
        <v>-433000</v>
      </c>
      <c r="AP36" s="515">
        <v>-443800</v>
      </c>
      <c r="AQ36" s="515">
        <v>-454900</v>
      </c>
      <c r="AR36" s="515">
        <v>-466300</v>
      </c>
      <c r="AS36" s="515">
        <v>-478000</v>
      </c>
      <c r="AT36" s="278"/>
      <c r="AU36" s="278"/>
      <c r="AV36" s="278"/>
      <c r="AW36" s="278"/>
      <c r="AX36" s="278"/>
      <c r="AY36" s="278"/>
      <c r="AZ36" s="278"/>
      <c r="BA36" s="278"/>
      <c r="BB36" s="278"/>
      <c r="BC36" s="278"/>
      <c r="BD36" s="278"/>
      <c r="BE36" s="278"/>
      <c r="BF36" s="278"/>
      <c r="BG36" s="278"/>
      <c r="BH36" s="278"/>
      <c r="BI36" s="278"/>
      <c r="BJ36" s="278"/>
      <c r="BK36" s="278"/>
      <c r="BL36" s="278"/>
      <c r="BM36" s="278"/>
      <c r="BN36" s="278"/>
      <c r="BO36" s="278"/>
      <c r="BP36" s="278"/>
      <c r="BQ36" s="278"/>
      <c r="BR36" s="278"/>
      <c r="BS36" s="278"/>
      <c r="BT36" s="278"/>
      <c r="BU36" s="278"/>
      <c r="BV36" s="278"/>
      <c r="BW36" s="278"/>
      <c r="BX36" s="278"/>
      <c r="BY36" s="278"/>
      <c r="BZ36" s="278"/>
      <c r="CA36" s="278"/>
      <c r="CB36" s="278"/>
      <c r="CC36" s="278"/>
      <c r="CD36" s="278"/>
      <c r="CE36" s="278"/>
      <c r="CF36" s="278"/>
      <c r="CG36" s="278"/>
      <c r="CH36" s="278"/>
      <c r="CI36" s="278"/>
      <c r="CJ36" s="278"/>
      <c r="CK36" s="278"/>
      <c r="CL36" s="278"/>
      <c r="CM36" s="278"/>
      <c r="CN36" s="278"/>
      <c r="CO36" s="278"/>
      <c r="CP36" s="278"/>
      <c r="CQ36" s="278"/>
      <c r="CR36" s="278"/>
      <c r="CS36" s="278"/>
      <c r="CT36" s="278"/>
      <c r="CU36" s="278"/>
      <c r="CV36" s="278"/>
      <c r="CW36" s="278"/>
      <c r="CX36" s="278"/>
      <c r="CY36" s="278"/>
      <c r="CZ36" s="278"/>
      <c r="DA36" s="278"/>
      <c r="DB36" s="278"/>
      <c r="DC36" s="278"/>
      <c r="DD36" s="278"/>
      <c r="DE36" s="278"/>
      <c r="DF36" s="278"/>
      <c r="DG36" s="278"/>
      <c r="DH36" s="278"/>
      <c r="DI36" s="278"/>
      <c r="DJ36" s="278"/>
      <c r="DK36" s="278"/>
      <c r="DL36" s="278"/>
      <c r="DM36" s="278"/>
      <c r="DN36" s="278"/>
      <c r="DO36" s="278"/>
      <c r="DP36" s="278"/>
      <c r="DQ36" s="278"/>
      <c r="DR36" s="278"/>
      <c r="DS36" s="278"/>
      <c r="DT36" s="278"/>
      <c r="DU36" s="278"/>
      <c r="DV36" s="278"/>
      <c r="DW36" s="278"/>
      <c r="DX36" s="278"/>
      <c r="DY36" s="278"/>
      <c r="DZ36" s="278"/>
      <c r="EA36" s="278"/>
      <c r="EB36" s="278"/>
      <c r="EC36" s="278"/>
      <c r="ED36" s="278"/>
      <c r="EE36" s="278"/>
      <c r="EF36" s="278"/>
      <c r="EG36" s="278"/>
      <c r="EH36" s="278"/>
      <c r="EI36" s="278"/>
      <c r="EJ36" s="278"/>
      <c r="EK36" s="278"/>
      <c r="EL36" s="278"/>
      <c r="EM36" s="278"/>
      <c r="EN36" s="278"/>
      <c r="EO36" s="278"/>
      <c r="EP36" s="278"/>
      <c r="EQ36" s="278"/>
      <c r="ER36" s="278"/>
      <c r="ES36" s="278"/>
      <c r="ET36" s="278"/>
      <c r="EU36" s="278"/>
      <c r="EV36" s="278"/>
      <c r="EW36" s="278"/>
      <c r="EX36" s="278"/>
      <c r="EY36" s="278"/>
      <c r="EZ36" s="278"/>
      <c r="FA36" s="278"/>
      <c r="FB36" s="278"/>
      <c r="FC36" s="278"/>
      <c r="FD36" s="278"/>
      <c r="FE36" s="278"/>
      <c r="FF36" s="278"/>
      <c r="FG36" s="278"/>
      <c r="FH36" s="278"/>
      <c r="FI36" s="278"/>
      <c r="FJ36" s="278"/>
      <c r="FK36" s="278"/>
      <c r="FL36" s="278"/>
      <c r="FM36" s="278"/>
      <c r="FN36" s="278"/>
      <c r="FO36" s="278"/>
      <c r="FP36" s="278"/>
      <c r="FQ36" s="278"/>
      <c r="FR36" s="278"/>
      <c r="FS36" s="278"/>
      <c r="FT36" s="278"/>
      <c r="FU36" s="278"/>
      <c r="FV36" s="278"/>
      <c r="FW36" s="278"/>
      <c r="FX36" s="278"/>
      <c r="FY36" s="278"/>
      <c r="FZ36" s="278"/>
      <c r="GA36" s="278"/>
      <c r="GB36" s="278"/>
      <c r="GC36" s="278"/>
      <c r="GD36" s="278"/>
      <c r="GE36" s="278"/>
      <c r="GF36" s="278"/>
      <c r="GG36" s="278"/>
      <c r="GH36" s="278"/>
      <c r="GI36" s="278"/>
      <c r="GJ36" s="278"/>
      <c r="GK36" s="278"/>
      <c r="GL36" s="278"/>
      <c r="GM36" s="278"/>
      <c r="GN36" s="278"/>
      <c r="GO36" s="278"/>
      <c r="GP36" s="278"/>
      <c r="GQ36" s="278"/>
      <c r="GR36" s="278"/>
      <c r="GS36" s="278"/>
      <c r="GT36" s="278"/>
      <c r="GU36" s="278"/>
      <c r="GV36" s="278"/>
      <c r="GW36" s="278"/>
      <c r="GX36" s="278"/>
      <c r="GY36" s="278"/>
      <c r="GZ36" s="278"/>
      <c r="HA36" s="278"/>
      <c r="HB36" s="278"/>
      <c r="HC36" s="278"/>
      <c r="HD36" s="278"/>
      <c r="HE36" s="278"/>
      <c r="HF36" s="278"/>
      <c r="HG36" s="278"/>
      <c r="HH36" s="278"/>
      <c r="HI36" s="278"/>
      <c r="HJ36" s="278"/>
      <c r="HK36" s="278"/>
      <c r="HL36" s="278"/>
      <c r="HM36" s="278"/>
      <c r="HN36" s="278"/>
      <c r="HO36" s="278"/>
      <c r="HP36" s="278"/>
      <c r="HQ36" s="278"/>
      <c r="HR36" s="278"/>
      <c r="HS36" s="278"/>
      <c r="HT36" s="278"/>
      <c r="HU36" s="278"/>
      <c r="HV36" s="278"/>
      <c r="HW36" s="278"/>
      <c r="HX36" s="278"/>
      <c r="HY36" s="278"/>
      <c r="HZ36" s="278"/>
      <c r="IA36" s="278"/>
      <c r="IB36" s="278"/>
      <c r="IC36" s="278"/>
      <c r="ID36" s="278"/>
      <c r="IE36" s="278"/>
      <c r="IF36" s="278"/>
      <c r="IG36" s="278"/>
      <c r="IH36" s="278"/>
      <c r="II36" s="278"/>
      <c r="IJ36" s="278"/>
      <c r="IK36" s="278"/>
      <c r="IL36" s="278"/>
      <c r="IM36" s="278"/>
      <c r="IN36" s="278"/>
      <c r="IO36" s="278"/>
      <c r="IP36" s="278"/>
      <c r="IQ36" s="278"/>
      <c r="IR36" s="278"/>
      <c r="IS36" s="278"/>
      <c r="IT36" s="278"/>
      <c r="IU36" s="278"/>
      <c r="IV36" s="278"/>
    </row>
    <row r="37" spans="1:256" s="458" customFormat="1" ht="15.6" customHeight="1">
      <c r="A37" s="207"/>
      <c r="B37" s="207"/>
      <c r="C37" s="278"/>
      <c r="D37" s="278"/>
      <c r="E37" s="278"/>
      <c r="F37" s="514"/>
      <c r="G37" s="1347"/>
      <c r="H37" s="330"/>
      <c r="I37" s="1348" t="s">
        <v>37</v>
      </c>
      <c r="J37" s="1349"/>
      <c r="K37" s="1349"/>
      <c r="L37" s="1349"/>
      <c r="M37" s="1349"/>
      <c r="N37" s="1349"/>
      <c r="O37" s="1349"/>
      <c r="P37" s="1349"/>
      <c r="Q37" s="1349"/>
      <c r="R37" s="546"/>
      <c r="S37" s="546"/>
      <c r="T37" s="546"/>
      <c r="U37" s="546"/>
      <c r="V37" s="546"/>
      <c r="W37" s="546"/>
      <c r="X37"/>
      <c r="Y37" s="511"/>
      <c r="Z37" s="546"/>
      <c r="AA37" s="546"/>
      <c r="AB37" s="546"/>
      <c r="AC37" s="546">
        <v>6121500</v>
      </c>
      <c r="AD37" s="546">
        <v>6685068.2525049997</v>
      </c>
      <c r="AE37" s="546">
        <v>6762190.0251949998</v>
      </c>
      <c r="AF37" s="546">
        <v>7003300</v>
      </c>
      <c r="AG37" s="546">
        <v>7276200</v>
      </c>
      <c r="AH37" s="546">
        <v>7563500</v>
      </c>
      <c r="AI37" s="546">
        <v>7859700</v>
      </c>
      <c r="AJ37" s="546">
        <v>8114900</v>
      </c>
      <c r="AK37" s="546">
        <v>8378600</v>
      </c>
      <c r="AL37" s="546">
        <v>8651200</v>
      </c>
      <c r="AM37" s="546">
        <v>8932900</v>
      </c>
      <c r="AN37" s="546">
        <v>9224800</v>
      </c>
      <c r="AO37" s="546">
        <v>9527100</v>
      </c>
      <c r="AP37" s="546">
        <v>9840300</v>
      </c>
      <c r="AQ37" s="546">
        <v>10164700</v>
      </c>
      <c r="AR37" s="546">
        <v>10500700</v>
      </c>
      <c r="AS37" s="546">
        <v>10848900</v>
      </c>
      <c r="AT37" s="278"/>
      <c r="AU37" s="278"/>
      <c r="AV37" s="278"/>
      <c r="AW37" s="278"/>
      <c r="AX37" s="278"/>
      <c r="AY37" s="278"/>
      <c r="AZ37" s="278"/>
      <c r="BA37" s="278"/>
      <c r="BB37" s="278"/>
      <c r="BC37" s="278"/>
      <c r="BD37" s="278"/>
      <c r="BE37" s="278"/>
      <c r="BF37" s="278"/>
      <c r="BG37" s="278"/>
      <c r="BH37" s="278"/>
      <c r="BI37" s="278"/>
      <c r="BJ37" s="278"/>
      <c r="BK37" s="278"/>
      <c r="BL37" s="278"/>
      <c r="BM37" s="278"/>
      <c r="BN37" s="278"/>
      <c r="BO37" s="278"/>
      <c r="BP37" s="278"/>
      <c r="BQ37" s="278"/>
      <c r="BR37" s="278"/>
      <c r="BS37" s="278"/>
      <c r="BT37" s="278"/>
      <c r="BU37" s="278"/>
      <c r="BV37" s="278"/>
      <c r="BW37" s="278"/>
      <c r="BX37" s="278"/>
      <c r="BY37" s="278"/>
      <c r="BZ37" s="278"/>
      <c r="CA37" s="278"/>
      <c r="CB37" s="278"/>
      <c r="CC37" s="278"/>
      <c r="CD37" s="278"/>
      <c r="CE37" s="278"/>
      <c r="CF37" s="278"/>
      <c r="CG37" s="278"/>
      <c r="CH37" s="278"/>
      <c r="CI37" s="278"/>
      <c r="CJ37" s="278"/>
      <c r="CK37" s="278"/>
      <c r="CL37" s="278"/>
      <c r="CM37" s="278"/>
      <c r="CN37" s="278"/>
      <c r="CO37" s="278"/>
      <c r="CP37" s="278"/>
      <c r="CQ37" s="278"/>
      <c r="CR37" s="278"/>
      <c r="CS37" s="278"/>
      <c r="CT37" s="278"/>
      <c r="CU37" s="278"/>
      <c r="CV37" s="278"/>
      <c r="CW37" s="278"/>
      <c r="CX37" s="278"/>
      <c r="CY37" s="278"/>
      <c r="CZ37" s="278"/>
      <c r="DA37" s="278"/>
      <c r="DB37" s="278"/>
      <c r="DC37" s="278"/>
      <c r="DD37" s="278"/>
      <c r="DE37" s="278"/>
      <c r="DF37" s="278"/>
      <c r="DG37" s="278"/>
      <c r="DH37" s="278"/>
      <c r="DI37" s="278"/>
      <c r="DJ37" s="278"/>
      <c r="DK37" s="278"/>
      <c r="DL37" s="278"/>
      <c r="DM37" s="278"/>
      <c r="DN37" s="278"/>
      <c r="DO37" s="278"/>
      <c r="DP37" s="278"/>
      <c r="DQ37" s="278"/>
      <c r="DR37" s="278"/>
      <c r="DS37" s="278"/>
      <c r="DT37" s="278"/>
      <c r="DU37" s="278"/>
      <c r="DV37" s="278"/>
      <c r="DW37" s="278"/>
      <c r="DX37" s="278"/>
      <c r="DY37" s="278"/>
      <c r="DZ37" s="278"/>
      <c r="EA37" s="278"/>
      <c r="EB37" s="278"/>
      <c r="EC37" s="278"/>
      <c r="ED37" s="278"/>
      <c r="EE37" s="278"/>
      <c r="EF37" s="278"/>
      <c r="EG37" s="278"/>
      <c r="EH37" s="278"/>
      <c r="EI37" s="278"/>
      <c r="EJ37" s="278"/>
      <c r="EK37" s="278"/>
      <c r="EL37" s="278"/>
      <c r="EM37" s="278"/>
      <c r="EN37" s="278"/>
      <c r="EO37" s="278"/>
      <c r="EP37" s="278"/>
      <c r="EQ37" s="278"/>
      <c r="ER37" s="278"/>
      <c r="ES37" s="278"/>
      <c r="ET37" s="278"/>
      <c r="EU37" s="278"/>
      <c r="EV37" s="278"/>
      <c r="EW37" s="278"/>
      <c r="EX37" s="278"/>
      <c r="EY37" s="278"/>
      <c r="EZ37" s="278"/>
      <c r="FA37" s="278"/>
      <c r="FB37" s="278"/>
      <c r="FC37" s="278"/>
      <c r="FD37" s="278"/>
      <c r="FE37" s="278"/>
      <c r="FF37" s="278"/>
      <c r="FG37" s="278"/>
      <c r="FH37" s="278"/>
      <c r="FI37" s="278"/>
      <c r="FJ37" s="278"/>
      <c r="FK37" s="278"/>
      <c r="FL37" s="278"/>
      <c r="FM37" s="278"/>
      <c r="FN37" s="278"/>
      <c r="FO37" s="278"/>
      <c r="FP37" s="278"/>
      <c r="FQ37" s="278"/>
      <c r="FR37" s="278"/>
      <c r="FS37" s="278"/>
      <c r="FT37" s="278"/>
      <c r="FU37" s="278"/>
      <c r="FV37" s="278"/>
      <c r="FW37" s="278"/>
      <c r="FX37" s="278"/>
      <c r="FY37" s="278"/>
      <c r="FZ37" s="278"/>
      <c r="GA37" s="278"/>
      <c r="GB37" s="278"/>
      <c r="GC37" s="278"/>
      <c r="GD37" s="278"/>
      <c r="GE37" s="278"/>
      <c r="GF37" s="278"/>
      <c r="GG37" s="278"/>
      <c r="GH37" s="278"/>
      <c r="GI37" s="278"/>
      <c r="GJ37" s="278"/>
      <c r="GK37" s="278"/>
      <c r="GL37" s="278"/>
      <c r="GM37" s="278"/>
      <c r="GN37" s="278"/>
      <c r="GO37" s="278"/>
      <c r="GP37" s="278"/>
      <c r="GQ37" s="278"/>
      <c r="GR37" s="278"/>
      <c r="GS37" s="278"/>
      <c r="GT37" s="278"/>
      <c r="GU37" s="278"/>
      <c r="GV37" s="278"/>
      <c r="GW37" s="278"/>
      <c r="GX37" s="278"/>
      <c r="GY37" s="278"/>
      <c r="GZ37" s="278"/>
      <c r="HA37" s="278"/>
      <c r="HB37" s="278"/>
      <c r="HC37" s="278"/>
      <c r="HD37" s="278"/>
      <c r="HE37" s="278"/>
      <c r="HF37" s="278"/>
      <c r="HG37" s="278"/>
      <c r="HH37" s="278"/>
      <c r="HI37" s="278"/>
      <c r="HJ37" s="278"/>
      <c r="HK37" s="278"/>
      <c r="HL37" s="278"/>
      <c r="HM37" s="278"/>
      <c r="HN37" s="278"/>
      <c r="HO37" s="278"/>
      <c r="HP37" s="278"/>
      <c r="HQ37" s="278"/>
      <c r="HR37" s="278"/>
      <c r="HS37" s="278"/>
      <c r="HT37" s="278"/>
      <c r="HU37" s="278"/>
      <c r="HV37" s="278"/>
      <c r="HW37" s="278"/>
      <c r="HX37" s="278"/>
      <c r="HY37" s="278"/>
      <c r="HZ37" s="278"/>
      <c r="IA37" s="278"/>
      <c r="IB37" s="278"/>
      <c r="IC37" s="278"/>
      <c r="ID37" s="278"/>
      <c r="IE37" s="278"/>
      <c r="IF37" s="278"/>
      <c r="IG37" s="278"/>
      <c r="IH37" s="278"/>
      <c r="II37" s="278"/>
      <c r="IJ37" s="278"/>
      <c r="IK37" s="278"/>
      <c r="IL37" s="278"/>
      <c r="IM37" s="278"/>
      <c r="IN37" s="278"/>
      <c r="IO37" s="278"/>
      <c r="IP37" s="278"/>
      <c r="IQ37" s="278"/>
      <c r="IR37" s="278"/>
      <c r="IS37" s="278"/>
      <c r="IT37" s="278"/>
      <c r="IU37" s="278"/>
      <c r="IV37" s="278"/>
    </row>
    <row r="38" spans="1:256" s="284" customFormat="1" ht="15.6" customHeight="1">
      <c r="A38" s="257"/>
      <c r="B38" s="257"/>
      <c r="C38" s="278"/>
      <c r="D38" s="278"/>
      <c r="E38" s="278"/>
      <c r="F38" s="514"/>
      <c r="G38" s="705"/>
      <c r="H38" s="706" t="s">
        <v>37</v>
      </c>
      <c r="I38" s="707"/>
      <c r="J38" s="566"/>
      <c r="K38" s="566"/>
      <c r="L38" s="566"/>
      <c r="M38" s="566"/>
      <c r="N38" s="566"/>
      <c r="O38" s="566"/>
      <c r="P38" s="566"/>
      <c r="Q38" s="566"/>
      <c r="R38" s="566"/>
      <c r="S38" s="566"/>
      <c r="T38" s="566"/>
      <c r="U38" s="566"/>
      <c r="V38" s="566"/>
      <c r="W38" s="566"/>
      <c r="X38"/>
      <c r="Y38" s="511"/>
      <c r="Z38" s="566"/>
      <c r="AA38" s="566"/>
      <c r="AB38" s="566"/>
      <c r="AC38" s="566">
        <v>10990100</v>
      </c>
      <c r="AD38" s="566">
        <v>13812074.392505001</v>
      </c>
      <c r="AE38" s="566">
        <v>13977715.426194999</v>
      </c>
      <c r="AF38" s="566">
        <v>14490800</v>
      </c>
      <c r="AG38" s="566">
        <v>15075200</v>
      </c>
      <c r="AH38" s="566">
        <v>15691500</v>
      </c>
      <c r="AI38" s="566">
        <v>16326900</v>
      </c>
      <c r="AJ38" s="566">
        <v>16868200</v>
      </c>
      <c r="AK38" s="566">
        <v>17428000</v>
      </c>
      <c r="AL38" s="566">
        <v>18007200</v>
      </c>
      <c r="AM38" s="566">
        <v>18605800</v>
      </c>
      <c r="AN38" s="566">
        <v>19226500</v>
      </c>
      <c r="AO38" s="566">
        <v>19870100</v>
      </c>
      <c r="AP38" s="566">
        <v>20537100</v>
      </c>
      <c r="AQ38" s="566">
        <v>21228300</v>
      </c>
      <c r="AR38" s="566">
        <v>21945100</v>
      </c>
      <c r="AS38" s="566">
        <v>22688100</v>
      </c>
      <c r="AT38" s="278"/>
      <c r="AU38" s="278"/>
      <c r="AV38" s="278"/>
      <c r="AW38" s="278"/>
      <c r="AX38" s="278"/>
      <c r="AY38" s="278"/>
      <c r="AZ38" s="278"/>
      <c r="BA38" s="278"/>
      <c r="BB38" s="278"/>
      <c r="BC38" s="278"/>
      <c r="BD38" s="278"/>
      <c r="BE38" s="278"/>
      <c r="BF38" s="278"/>
      <c r="BG38" s="278"/>
      <c r="BH38" s="278"/>
      <c r="BI38" s="278"/>
      <c r="BJ38" s="278"/>
      <c r="BK38" s="278"/>
      <c r="BL38" s="278"/>
      <c r="BM38" s="278"/>
      <c r="BN38" s="278"/>
      <c r="BO38" s="278"/>
      <c r="BP38" s="278"/>
      <c r="BQ38" s="278"/>
      <c r="BR38" s="278"/>
      <c r="BS38" s="278"/>
      <c r="BT38" s="278"/>
      <c r="BU38" s="278"/>
      <c r="BV38" s="278"/>
      <c r="BW38" s="278"/>
      <c r="BX38" s="278"/>
      <c r="BY38" s="278"/>
      <c r="BZ38" s="278"/>
      <c r="CA38" s="278"/>
      <c r="CB38" s="278"/>
      <c r="CC38" s="278"/>
      <c r="CD38" s="278"/>
      <c r="CE38" s="278"/>
      <c r="CF38" s="278"/>
      <c r="CG38" s="278"/>
      <c r="CH38" s="278"/>
      <c r="CI38" s="278"/>
      <c r="CJ38" s="278"/>
      <c r="CK38" s="278"/>
      <c r="CL38" s="278"/>
      <c r="CM38" s="278"/>
      <c r="CN38" s="278"/>
      <c r="CO38" s="278"/>
      <c r="CP38" s="278"/>
      <c r="CQ38" s="278"/>
      <c r="CR38" s="278"/>
      <c r="CS38" s="278"/>
      <c r="CT38" s="278"/>
      <c r="CU38" s="278"/>
      <c r="CV38" s="278"/>
      <c r="CW38" s="278"/>
      <c r="CX38" s="278"/>
      <c r="CY38" s="278"/>
      <c r="CZ38" s="278"/>
      <c r="DA38" s="278"/>
      <c r="DB38" s="278"/>
      <c r="DC38" s="278"/>
      <c r="DD38" s="278"/>
      <c r="DE38" s="278"/>
      <c r="DF38" s="278"/>
      <c r="DG38" s="278"/>
      <c r="DH38" s="278"/>
      <c r="DI38" s="278"/>
      <c r="DJ38" s="278"/>
      <c r="DK38" s="278"/>
      <c r="DL38" s="278"/>
      <c r="DM38" s="278"/>
      <c r="DN38" s="278"/>
      <c r="DO38" s="278"/>
      <c r="DP38" s="278"/>
      <c r="DQ38" s="278"/>
      <c r="DR38" s="278"/>
      <c r="DS38" s="278"/>
      <c r="DT38" s="278"/>
      <c r="DU38" s="278"/>
      <c r="DV38" s="278"/>
      <c r="DW38" s="278"/>
      <c r="DX38" s="278"/>
      <c r="DY38" s="278"/>
      <c r="DZ38" s="278"/>
      <c r="EA38" s="278"/>
      <c r="EB38" s="278"/>
      <c r="EC38" s="278"/>
      <c r="ED38" s="278"/>
      <c r="EE38" s="278"/>
      <c r="EF38" s="278"/>
      <c r="EG38" s="278"/>
      <c r="EH38" s="278"/>
      <c r="EI38" s="278"/>
      <c r="EJ38" s="278"/>
      <c r="EK38" s="278"/>
      <c r="EL38" s="278"/>
      <c r="EM38" s="278"/>
      <c r="EN38" s="278"/>
      <c r="EO38" s="278"/>
      <c r="EP38" s="278"/>
      <c r="EQ38" s="278"/>
      <c r="ER38" s="278"/>
      <c r="ES38" s="278"/>
      <c r="ET38" s="278"/>
      <c r="EU38" s="278"/>
      <c r="EV38" s="278"/>
      <c r="EW38" s="278"/>
      <c r="EX38" s="278"/>
      <c r="EY38" s="278"/>
      <c r="EZ38" s="278"/>
      <c r="FA38" s="278"/>
      <c r="FB38" s="278"/>
      <c r="FC38" s="278"/>
      <c r="FD38" s="278"/>
      <c r="FE38" s="278"/>
      <c r="FF38" s="278"/>
      <c r="FG38" s="278"/>
      <c r="FH38" s="278"/>
      <c r="FI38" s="278"/>
      <c r="FJ38" s="278"/>
      <c r="FK38" s="278"/>
      <c r="FL38" s="278"/>
      <c r="FM38" s="278"/>
      <c r="FN38" s="278"/>
      <c r="FO38" s="278"/>
      <c r="FP38" s="278"/>
      <c r="FQ38" s="278"/>
      <c r="FR38" s="278"/>
      <c r="FS38" s="278"/>
      <c r="FT38" s="278"/>
      <c r="FU38" s="278"/>
      <c r="FV38" s="278"/>
      <c r="FW38" s="278"/>
      <c r="FX38" s="278"/>
      <c r="FY38" s="278"/>
      <c r="FZ38" s="278"/>
      <c r="GA38" s="278"/>
      <c r="GB38" s="278"/>
      <c r="GC38" s="278"/>
      <c r="GD38" s="278"/>
      <c r="GE38" s="278"/>
      <c r="GF38" s="278"/>
      <c r="GG38" s="278"/>
      <c r="GH38" s="278"/>
      <c r="GI38" s="278"/>
      <c r="GJ38" s="278"/>
      <c r="GK38" s="278"/>
      <c r="GL38" s="278"/>
      <c r="GM38" s="278"/>
      <c r="GN38" s="278"/>
      <c r="GO38" s="278"/>
      <c r="GP38" s="278"/>
      <c r="GQ38" s="278"/>
      <c r="GR38" s="278"/>
      <c r="GS38" s="278"/>
      <c r="GT38" s="278"/>
      <c r="GU38" s="278"/>
      <c r="GV38" s="278"/>
      <c r="GW38" s="278"/>
      <c r="GX38" s="278"/>
      <c r="GY38" s="278"/>
      <c r="GZ38" s="278"/>
      <c r="HA38" s="278"/>
      <c r="HB38" s="278"/>
      <c r="HC38" s="278"/>
      <c r="HD38" s="278"/>
      <c r="HE38" s="278"/>
      <c r="HF38" s="278"/>
      <c r="HG38" s="278"/>
      <c r="HH38" s="278"/>
      <c r="HI38" s="278"/>
      <c r="HJ38" s="278"/>
      <c r="HK38" s="278"/>
      <c r="HL38" s="278"/>
      <c r="HM38" s="278"/>
      <c r="HN38" s="278"/>
      <c r="HO38" s="278"/>
      <c r="HP38" s="278"/>
      <c r="HQ38" s="278"/>
      <c r="HR38" s="278"/>
      <c r="HS38" s="278"/>
      <c r="HT38" s="278"/>
      <c r="HU38" s="278"/>
      <c r="HV38" s="278"/>
      <c r="HW38" s="278"/>
      <c r="HX38" s="278"/>
      <c r="HY38" s="278"/>
      <c r="HZ38" s="278"/>
      <c r="IA38" s="278"/>
      <c r="IB38" s="278"/>
      <c r="IC38" s="278"/>
      <c r="ID38" s="278"/>
      <c r="IE38" s="278"/>
      <c r="IF38" s="278"/>
      <c r="IG38" s="278"/>
      <c r="IH38" s="278"/>
      <c r="II38" s="278"/>
      <c r="IJ38" s="278"/>
      <c r="IK38" s="278"/>
      <c r="IL38" s="278"/>
      <c r="IM38" s="278"/>
      <c r="IN38" s="278"/>
      <c r="IO38" s="278"/>
      <c r="IP38" s="278"/>
      <c r="IQ38" s="278"/>
      <c r="IR38" s="278"/>
      <c r="IS38" s="278"/>
      <c r="IT38" s="278"/>
      <c r="IU38" s="278"/>
      <c r="IV38" s="278"/>
    </row>
    <row r="39" spans="1:256" s="458" customFormat="1" ht="15.6" customHeight="1">
      <c r="A39" s="207"/>
      <c r="B39" s="207"/>
      <c r="F39" s="22"/>
      <c r="G39" s="521" t="s">
        <v>660</v>
      </c>
      <c r="H39" s="528"/>
      <c r="I39" s="510"/>
      <c r="J39" s="703"/>
      <c r="K39" s="703"/>
      <c r="L39" s="703"/>
      <c r="M39" s="703"/>
      <c r="N39" s="703"/>
      <c r="O39" s="703"/>
      <c r="P39" s="703"/>
      <c r="Q39" s="703"/>
      <c r="R39" s="511"/>
      <c r="S39" s="511"/>
      <c r="T39" s="511"/>
      <c r="U39" s="511"/>
      <c r="V39" s="511"/>
      <c r="W39" s="511"/>
      <c r="X39"/>
      <c r="Y39" s="511"/>
      <c r="Z39" s="511"/>
      <c r="AA39" s="511"/>
      <c r="AB39" s="511"/>
      <c r="AC39" s="511"/>
      <c r="AD39" s="511"/>
      <c r="AE39" s="511"/>
      <c r="AF39" s="511"/>
      <c r="AG39" s="511"/>
      <c r="AH39" s="511"/>
      <c r="AI39" s="511"/>
      <c r="AJ39" s="511"/>
      <c r="AK39" s="511"/>
      <c r="AL39" s="511"/>
      <c r="AM39" s="511"/>
      <c r="AN39" s="511"/>
      <c r="AO39" s="511"/>
      <c r="AP39" s="511"/>
      <c r="AQ39" s="511"/>
      <c r="AR39" s="511"/>
      <c r="AS39" s="1343"/>
    </row>
    <row r="40" spans="1:256" s="458" customFormat="1" ht="15.6" customHeight="1">
      <c r="A40" s="207"/>
      <c r="B40" s="207"/>
      <c r="F40" s="22"/>
      <c r="G40" s="167"/>
      <c r="H40" s="20"/>
      <c r="I40" s="510" t="s">
        <v>628</v>
      </c>
      <c r="J40" s="703"/>
      <c r="K40" s="703"/>
      <c r="L40" s="703"/>
      <c r="M40" s="703"/>
      <c r="N40" s="703"/>
      <c r="O40" s="703"/>
      <c r="P40" s="703"/>
      <c r="Q40" s="703"/>
      <c r="R40" s="515"/>
      <c r="S40" s="515"/>
      <c r="T40" s="515"/>
      <c r="U40" s="515"/>
      <c r="V40" s="515"/>
      <c r="W40" s="515"/>
      <c r="X40"/>
      <c r="Y40" s="511"/>
      <c r="Z40" s="515"/>
      <c r="AA40" s="515"/>
      <c r="AB40" s="515"/>
      <c r="AC40" s="515">
        <v>7781400</v>
      </c>
      <c r="AD40" s="515">
        <v>8237543.3540012492</v>
      </c>
      <c r="AE40" s="515">
        <v>8254250.8084666608</v>
      </c>
      <c r="AF40" s="515">
        <v>8593100</v>
      </c>
      <c r="AG40" s="515">
        <v>8987900</v>
      </c>
      <c r="AH40" s="515">
        <v>9406500</v>
      </c>
      <c r="AI40" s="515">
        <v>9838600</v>
      </c>
      <c r="AJ40" s="515">
        <v>10192300</v>
      </c>
      <c r="AK40" s="515">
        <v>10558900</v>
      </c>
      <c r="AL40" s="515">
        <v>10938900</v>
      </c>
      <c r="AM40" s="515">
        <v>11332700</v>
      </c>
      <c r="AN40" s="515">
        <v>11742000</v>
      </c>
      <c r="AO40" s="515">
        <v>12167300</v>
      </c>
      <c r="AP40" s="515">
        <v>12609300</v>
      </c>
      <c r="AQ40" s="515">
        <v>13068600</v>
      </c>
      <c r="AR40" s="515">
        <v>13545900</v>
      </c>
      <c r="AS40" s="561">
        <v>14041900</v>
      </c>
    </row>
    <row r="41" spans="1:256" s="1060" customFormat="1" ht="15.6" customHeight="1">
      <c r="A41" s="257"/>
      <c r="B41" s="257"/>
      <c r="C41" s="458"/>
      <c r="D41" s="458"/>
      <c r="E41" s="458"/>
      <c r="F41" s="22"/>
      <c r="G41" s="167"/>
      <c r="H41" s="20"/>
      <c r="I41" s="510" t="s">
        <v>630</v>
      </c>
      <c r="J41" s="703"/>
      <c r="K41" s="703"/>
      <c r="L41" s="703"/>
      <c r="M41" s="703"/>
      <c r="N41" s="703"/>
      <c r="O41" s="703"/>
      <c r="P41" s="703"/>
      <c r="Q41" s="703"/>
      <c r="R41" s="515"/>
      <c r="S41" s="515"/>
      <c r="T41" s="515"/>
      <c r="U41" s="515"/>
      <c r="V41" s="515"/>
      <c r="W41" s="515"/>
      <c r="X41"/>
      <c r="Y41" s="511"/>
      <c r="Z41" s="515"/>
      <c r="AA41" s="515"/>
      <c r="AB41" s="515"/>
      <c r="AC41" s="515">
        <v>1525500</v>
      </c>
      <c r="AD41" s="515">
        <v>1559600</v>
      </c>
      <c r="AE41" s="515">
        <v>1556600</v>
      </c>
      <c r="AF41" s="515">
        <v>1595500</v>
      </c>
      <c r="AG41" s="515">
        <v>1635400</v>
      </c>
      <c r="AH41" s="515">
        <v>1676300</v>
      </c>
      <c r="AI41" s="515">
        <v>1718200</v>
      </c>
      <c r="AJ41" s="515">
        <v>1761200</v>
      </c>
      <c r="AK41" s="515">
        <v>1805200</v>
      </c>
      <c r="AL41" s="515">
        <v>1850300</v>
      </c>
      <c r="AM41" s="515">
        <v>1896600</v>
      </c>
      <c r="AN41" s="515">
        <v>1944000</v>
      </c>
      <c r="AO41" s="515">
        <v>1992600</v>
      </c>
      <c r="AP41" s="515">
        <v>2042400</v>
      </c>
      <c r="AQ41" s="515">
        <v>2093500</v>
      </c>
      <c r="AR41" s="515">
        <v>2145800</v>
      </c>
      <c r="AS41" s="561">
        <v>2199400</v>
      </c>
      <c r="AT41" s="458"/>
      <c r="AU41" s="458"/>
      <c r="AV41" s="458"/>
      <c r="AW41" s="458"/>
      <c r="AX41" s="458"/>
      <c r="AY41" s="458"/>
      <c r="AZ41" s="458"/>
      <c r="BA41" s="458"/>
      <c r="BB41" s="458"/>
      <c r="BC41" s="458"/>
      <c r="BD41" s="458"/>
      <c r="BE41" s="458"/>
      <c r="BF41" s="458"/>
      <c r="BG41" s="458"/>
      <c r="BH41" s="458"/>
      <c r="BI41" s="458"/>
      <c r="BJ41" s="458"/>
      <c r="BK41" s="458"/>
      <c r="BL41" s="458"/>
      <c r="BM41" s="458"/>
      <c r="BN41" s="458"/>
      <c r="BO41" s="458"/>
      <c r="BP41" s="458"/>
      <c r="BQ41" s="458"/>
      <c r="BR41" s="458"/>
      <c r="BS41" s="458"/>
      <c r="BT41" s="458"/>
      <c r="BU41" s="458"/>
      <c r="BV41" s="458"/>
      <c r="BW41" s="458"/>
      <c r="BX41" s="458"/>
      <c r="BY41" s="458"/>
      <c r="BZ41" s="458"/>
      <c r="CA41" s="458"/>
      <c r="CB41" s="458"/>
      <c r="CC41" s="458"/>
      <c r="CD41" s="458"/>
      <c r="CE41" s="458"/>
      <c r="CF41" s="458"/>
      <c r="CG41" s="458"/>
      <c r="CH41" s="458"/>
      <c r="CI41" s="458"/>
      <c r="CJ41" s="458"/>
      <c r="CK41" s="458"/>
      <c r="CL41" s="458"/>
      <c r="CM41" s="458"/>
      <c r="CN41" s="458"/>
      <c r="CO41" s="458"/>
      <c r="CP41" s="458"/>
      <c r="CQ41" s="458"/>
      <c r="CR41" s="458"/>
      <c r="CS41" s="458"/>
      <c r="CT41" s="458"/>
      <c r="CU41" s="458"/>
      <c r="CV41" s="458"/>
      <c r="CW41" s="458"/>
      <c r="CX41" s="458"/>
      <c r="CY41" s="458"/>
      <c r="CZ41" s="458"/>
      <c r="DA41" s="458"/>
      <c r="DB41" s="458"/>
      <c r="DC41" s="458"/>
      <c r="DD41" s="458"/>
      <c r="DE41" s="458"/>
      <c r="DF41" s="458"/>
      <c r="DG41" s="458"/>
      <c r="DH41" s="458"/>
      <c r="DI41" s="458"/>
      <c r="DJ41" s="458"/>
      <c r="DK41" s="458"/>
      <c r="DL41" s="458"/>
      <c r="DM41" s="458"/>
      <c r="DN41" s="458"/>
      <c r="DO41" s="458"/>
      <c r="DP41" s="458"/>
      <c r="DQ41" s="458"/>
      <c r="DR41" s="458"/>
      <c r="DS41" s="458"/>
      <c r="DT41" s="458"/>
      <c r="DU41" s="458"/>
      <c r="DV41" s="458"/>
      <c r="DW41" s="458"/>
      <c r="DX41" s="458"/>
      <c r="DY41" s="458"/>
      <c r="DZ41" s="458"/>
      <c r="EA41" s="458"/>
      <c r="EB41" s="458"/>
      <c r="EC41" s="458"/>
      <c r="ED41" s="458"/>
      <c r="EE41" s="458"/>
      <c r="EF41" s="458"/>
      <c r="EG41" s="458"/>
      <c r="EH41" s="458"/>
      <c r="EI41" s="458"/>
      <c r="EJ41" s="458"/>
      <c r="EK41" s="458"/>
      <c r="EL41" s="458"/>
      <c r="EM41" s="458"/>
      <c r="EN41" s="458"/>
      <c r="EO41" s="458"/>
      <c r="EP41" s="458"/>
      <c r="EQ41" s="458"/>
      <c r="ER41" s="458"/>
      <c r="ES41" s="458"/>
      <c r="ET41" s="458"/>
      <c r="EU41" s="458"/>
      <c r="EV41" s="458"/>
      <c r="EW41" s="458"/>
      <c r="EX41" s="458"/>
      <c r="EY41" s="458"/>
      <c r="EZ41" s="458"/>
      <c r="FA41" s="458"/>
      <c r="FB41" s="458"/>
      <c r="FC41" s="458"/>
      <c r="FD41" s="458"/>
      <c r="FE41" s="458"/>
      <c r="FF41" s="458"/>
      <c r="FG41" s="458"/>
      <c r="FH41" s="458"/>
      <c r="FI41" s="458"/>
      <c r="FJ41" s="458"/>
      <c r="FK41" s="458"/>
      <c r="FL41" s="458"/>
      <c r="FM41" s="458"/>
      <c r="FN41" s="458"/>
      <c r="FO41" s="458"/>
      <c r="FP41" s="458"/>
      <c r="FQ41" s="458"/>
      <c r="FR41" s="458"/>
      <c r="FS41" s="458"/>
      <c r="FT41" s="458"/>
      <c r="FU41" s="458"/>
      <c r="FV41" s="458"/>
      <c r="FW41" s="458"/>
      <c r="FX41" s="458"/>
      <c r="FY41" s="458"/>
      <c r="FZ41" s="458"/>
      <c r="GA41" s="458"/>
      <c r="GB41" s="458"/>
      <c r="GC41" s="458"/>
      <c r="GD41" s="458"/>
      <c r="GE41" s="458"/>
      <c r="GF41" s="458"/>
      <c r="GG41" s="458"/>
      <c r="GH41" s="458"/>
      <c r="GI41" s="458"/>
      <c r="GJ41" s="458"/>
      <c r="GK41" s="458"/>
      <c r="GL41" s="458"/>
      <c r="GM41" s="458"/>
      <c r="GN41" s="458"/>
      <c r="GO41" s="458"/>
      <c r="GP41" s="458"/>
      <c r="GQ41" s="458"/>
      <c r="GR41" s="458"/>
      <c r="GS41" s="458"/>
      <c r="GT41" s="458"/>
      <c r="GU41" s="458"/>
      <c r="GV41" s="458"/>
      <c r="GW41" s="458"/>
      <c r="GX41" s="458"/>
      <c r="GY41" s="458"/>
      <c r="GZ41" s="458"/>
      <c r="HA41" s="458"/>
      <c r="HB41" s="458"/>
      <c r="HC41" s="458"/>
      <c r="HD41" s="458"/>
      <c r="HE41" s="458"/>
      <c r="HF41" s="458"/>
      <c r="HG41" s="458"/>
      <c r="HH41" s="458"/>
      <c r="HI41" s="458"/>
      <c r="HJ41" s="458"/>
      <c r="HK41" s="458"/>
      <c r="HL41" s="458"/>
      <c r="HM41" s="458"/>
      <c r="HN41" s="458"/>
      <c r="HO41" s="458"/>
      <c r="HP41" s="458"/>
      <c r="HQ41" s="458"/>
      <c r="HR41" s="458"/>
      <c r="HS41" s="458"/>
      <c r="HT41" s="458"/>
      <c r="HU41" s="458"/>
      <c r="HV41" s="458"/>
      <c r="HW41" s="458"/>
      <c r="HX41" s="458"/>
      <c r="HY41" s="458"/>
      <c r="HZ41" s="458"/>
      <c r="IA41" s="458"/>
      <c r="IB41" s="458"/>
      <c r="IC41" s="458"/>
      <c r="ID41" s="458"/>
      <c r="IE41" s="458"/>
      <c r="IF41" s="458"/>
      <c r="IG41" s="458"/>
      <c r="IH41" s="458"/>
      <c r="II41" s="458"/>
      <c r="IJ41" s="458"/>
      <c r="IK41" s="458"/>
      <c r="IL41" s="458"/>
      <c r="IM41" s="458"/>
      <c r="IN41" s="458"/>
      <c r="IO41" s="458"/>
      <c r="IP41" s="458"/>
      <c r="IQ41" s="458"/>
      <c r="IR41" s="458"/>
      <c r="IS41" s="458"/>
      <c r="IT41" s="458"/>
      <c r="IU41" s="458"/>
      <c r="IV41" s="458"/>
    </row>
    <row r="42" spans="1:256" s="278" customFormat="1" ht="15.6" customHeight="1">
      <c r="A42" s="257"/>
      <c r="B42" s="257"/>
      <c r="C42" s="458"/>
      <c r="D42" s="458"/>
      <c r="E42" s="458"/>
      <c r="F42" s="22"/>
      <c r="G42" s="167"/>
      <c r="H42" s="20"/>
      <c r="I42" s="510" t="s">
        <v>631</v>
      </c>
      <c r="J42" s="703"/>
      <c r="K42" s="703"/>
      <c r="L42" s="703"/>
      <c r="M42" s="703"/>
      <c r="N42" s="703"/>
      <c r="O42" s="703"/>
      <c r="P42" s="703"/>
      <c r="Q42" s="703"/>
      <c r="R42" s="515"/>
      <c r="S42" s="515"/>
      <c r="T42" s="515"/>
      <c r="U42" s="515"/>
      <c r="V42" s="515"/>
      <c r="W42" s="515"/>
      <c r="X42"/>
      <c r="Y42" s="511"/>
      <c r="Z42" s="515"/>
      <c r="AA42" s="515"/>
      <c r="AB42" s="515"/>
      <c r="AC42" s="515">
        <v>0</v>
      </c>
      <c r="AD42" s="515">
        <v>0</v>
      </c>
      <c r="AE42" s="515">
        <v>0</v>
      </c>
      <c r="AF42" s="515">
        <v>0</v>
      </c>
      <c r="AG42" s="515">
        <v>0</v>
      </c>
      <c r="AH42" s="515">
        <v>0</v>
      </c>
      <c r="AI42" s="515">
        <v>0</v>
      </c>
      <c r="AJ42" s="515">
        <v>0</v>
      </c>
      <c r="AK42" s="515">
        <v>0</v>
      </c>
      <c r="AL42" s="515">
        <v>0</v>
      </c>
      <c r="AM42" s="515">
        <v>0</v>
      </c>
      <c r="AN42" s="515">
        <v>0</v>
      </c>
      <c r="AO42" s="515">
        <v>0</v>
      </c>
      <c r="AP42" s="515">
        <v>0</v>
      </c>
      <c r="AQ42" s="515">
        <v>0</v>
      </c>
      <c r="AR42" s="515">
        <v>0</v>
      </c>
      <c r="AS42" s="561">
        <v>0</v>
      </c>
      <c r="AT42" s="458"/>
      <c r="AU42" s="458"/>
      <c r="AV42" s="458"/>
      <c r="AW42" s="458"/>
      <c r="AX42" s="458"/>
      <c r="AY42" s="458"/>
      <c r="AZ42" s="458"/>
      <c r="BA42" s="458"/>
      <c r="BB42" s="458"/>
      <c r="BC42" s="458"/>
      <c r="BD42" s="458"/>
      <c r="BE42" s="458"/>
      <c r="BF42" s="458"/>
      <c r="BG42" s="458"/>
      <c r="BH42" s="458"/>
      <c r="BI42" s="458"/>
      <c r="BJ42" s="458"/>
      <c r="BK42" s="458"/>
      <c r="BL42" s="458"/>
      <c r="BM42" s="458"/>
      <c r="BN42" s="458"/>
      <c r="BO42" s="458"/>
      <c r="BP42" s="458"/>
      <c r="BQ42" s="458"/>
      <c r="BR42" s="458"/>
      <c r="BS42" s="458"/>
      <c r="BT42" s="458"/>
      <c r="BU42" s="458"/>
      <c r="BV42" s="458"/>
      <c r="BW42" s="458"/>
      <c r="BX42" s="458"/>
      <c r="BY42" s="458"/>
      <c r="BZ42" s="458"/>
      <c r="CA42" s="458"/>
      <c r="CB42" s="458"/>
      <c r="CC42" s="458"/>
      <c r="CD42" s="458"/>
      <c r="CE42" s="458"/>
      <c r="CF42" s="458"/>
      <c r="CG42" s="458"/>
      <c r="CH42" s="458"/>
      <c r="CI42" s="458"/>
      <c r="CJ42" s="458"/>
      <c r="CK42" s="458"/>
      <c r="CL42" s="458"/>
      <c r="CM42" s="458"/>
      <c r="CN42" s="458"/>
      <c r="CO42" s="458"/>
      <c r="CP42" s="458"/>
      <c r="CQ42" s="458"/>
      <c r="CR42" s="458"/>
      <c r="CS42" s="458"/>
      <c r="CT42" s="458"/>
      <c r="CU42" s="458"/>
      <c r="CV42" s="458"/>
      <c r="CW42" s="458"/>
      <c r="CX42" s="458"/>
      <c r="CY42" s="458"/>
      <c r="CZ42" s="458"/>
      <c r="DA42" s="458"/>
      <c r="DB42" s="458"/>
      <c r="DC42" s="458"/>
      <c r="DD42" s="458"/>
      <c r="DE42" s="458"/>
      <c r="DF42" s="458"/>
      <c r="DG42" s="458"/>
      <c r="DH42" s="458"/>
      <c r="DI42" s="458"/>
      <c r="DJ42" s="458"/>
      <c r="DK42" s="458"/>
      <c r="DL42" s="458"/>
      <c r="DM42" s="458"/>
      <c r="DN42" s="458"/>
      <c r="DO42" s="458"/>
      <c r="DP42" s="458"/>
      <c r="DQ42" s="458"/>
      <c r="DR42" s="458"/>
      <c r="DS42" s="458"/>
      <c r="DT42" s="458"/>
      <c r="DU42" s="458"/>
      <c r="DV42" s="458"/>
      <c r="DW42" s="458"/>
      <c r="DX42" s="458"/>
      <c r="DY42" s="458"/>
      <c r="DZ42" s="458"/>
      <c r="EA42" s="458"/>
      <c r="EB42" s="458"/>
      <c r="EC42" s="458"/>
      <c r="ED42" s="458"/>
      <c r="EE42" s="458"/>
      <c r="EF42" s="458"/>
      <c r="EG42" s="458"/>
      <c r="EH42" s="458"/>
      <c r="EI42" s="458"/>
      <c r="EJ42" s="458"/>
      <c r="EK42" s="458"/>
      <c r="EL42" s="458"/>
      <c r="EM42" s="458"/>
      <c r="EN42" s="458"/>
      <c r="EO42" s="458"/>
      <c r="EP42" s="458"/>
      <c r="EQ42" s="458"/>
      <c r="ER42" s="458"/>
      <c r="ES42" s="458"/>
      <c r="ET42" s="458"/>
      <c r="EU42" s="458"/>
      <c r="EV42" s="458"/>
      <c r="EW42" s="458"/>
      <c r="EX42" s="458"/>
      <c r="EY42" s="458"/>
      <c r="EZ42" s="458"/>
      <c r="FA42" s="458"/>
      <c r="FB42" s="458"/>
      <c r="FC42" s="458"/>
      <c r="FD42" s="458"/>
      <c r="FE42" s="458"/>
      <c r="FF42" s="458"/>
      <c r="FG42" s="458"/>
      <c r="FH42" s="458"/>
      <c r="FI42" s="458"/>
      <c r="FJ42" s="458"/>
      <c r="FK42" s="458"/>
      <c r="FL42" s="458"/>
      <c r="FM42" s="458"/>
      <c r="FN42" s="458"/>
      <c r="FO42" s="458"/>
      <c r="FP42" s="458"/>
      <c r="FQ42" s="458"/>
      <c r="FR42" s="458"/>
      <c r="FS42" s="458"/>
      <c r="FT42" s="458"/>
      <c r="FU42" s="458"/>
      <c r="FV42" s="458"/>
      <c r="FW42" s="458"/>
      <c r="FX42" s="458"/>
      <c r="FY42" s="458"/>
      <c r="FZ42" s="458"/>
      <c r="GA42" s="458"/>
      <c r="GB42" s="458"/>
      <c r="GC42" s="458"/>
      <c r="GD42" s="458"/>
      <c r="GE42" s="458"/>
      <c r="GF42" s="458"/>
      <c r="GG42" s="458"/>
      <c r="GH42" s="458"/>
      <c r="GI42" s="458"/>
      <c r="GJ42" s="458"/>
      <c r="GK42" s="458"/>
      <c r="GL42" s="458"/>
      <c r="GM42" s="458"/>
      <c r="GN42" s="458"/>
      <c r="GO42" s="458"/>
      <c r="GP42" s="458"/>
      <c r="GQ42" s="458"/>
      <c r="GR42" s="458"/>
      <c r="GS42" s="458"/>
      <c r="GT42" s="458"/>
      <c r="GU42" s="458"/>
      <c r="GV42" s="458"/>
      <c r="GW42" s="458"/>
      <c r="GX42" s="458"/>
      <c r="GY42" s="458"/>
      <c r="GZ42" s="458"/>
      <c r="HA42" s="458"/>
      <c r="HB42" s="458"/>
      <c r="HC42" s="458"/>
      <c r="HD42" s="458"/>
      <c r="HE42" s="458"/>
      <c r="HF42" s="458"/>
      <c r="HG42" s="458"/>
      <c r="HH42" s="458"/>
      <c r="HI42" s="458"/>
      <c r="HJ42" s="458"/>
      <c r="HK42" s="458"/>
      <c r="HL42" s="458"/>
      <c r="HM42" s="458"/>
      <c r="HN42" s="458"/>
      <c r="HO42" s="458"/>
      <c r="HP42" s="458"/>
      <c r="HQ42" s="458"/>
      <c r="HR42" s="458"/>
      <c r="HS42" s="458"/>
      <c r="HT42" s="458"/>
      <c r="HU42" s="458"/>
      <c r="HV42" s="458"/>
      <c r="HW42" s="458"/>
      <c r="HX42" s="458"/>
      <c r="HY42" s="458"/>
      <c r="HZ42" s="458"/>
      <c r="IA42" s="458"/>
      <c r="IB42" s="458"/>
      <c r="IC42" s="458"/>
      <c r="ID42" s="458"/>
      <c r="IE42" s="458"/>
      <c r="IF42" s="458"/>
      <c r="IG42" s="458"/>
      <c r="IH42" s="458"/>
      <c r="II42" s="458"/>
      <c r="IJ42" s="458"/>
      <c r="IK42" s="458"/>
      <c r="IL42" s="458"/>
      <c r="IM42" s="458"/>
      <c r="IN42" s="458"/>
      <c r="IO42" s="458"/>
      <c r="IP42" s="458"/>
      <c r="IQ42" s="458"/>
      <c r="IR42" s="458"/>
      <c r="IS42" s="458"/>
      <c r="IT42" s="458"/>
      <c r="IU42" s="458"/>
      <c r="IV42" s="458"/>
    </row>
    <row r="43" spans="1:256" s="284" customFormat="1" ht="15.6" customHeight="1">
      <c r="A43" s="257"/>
      <c r="B43" s="257"/>
      <c r="C43" s="458"/>
      <c r="D43" s="458"/>
      <c r="E43" s="458"/>
      <c r="F43" s="22"/>
      <c r="G43" s="167"/>
      <c r="H43" s="20"/>
      <c r="I43" s="510" t="s">
        <v>634</v>
      </c>
      <c r="J43" s="703"/>
      <c r="K43" s="703"/>
      <c r="L43" s="703"/>
      <c r="M43" s="703"/>
      <c r="N43" s="703"/>
      <c r="O43" s="703"/>
      <c r="P43" s="703"/>
      <c r="Q43" s="703"/>
      <c r="R43" s="515"/>
      <c r="S43" s="515"/>
      <c r="T43" s="515"/>
      <c r="U43" s="515"/>
      <c r="V43" s="515"/>
      <c r="W43" s="515"/>
      <c r="X43"/>
      <c r="Y43" s="511"/>
      <c r="Z43" s="515"/>
      <c r="AA43" s="515"/>
      <c r="AB43" s="515"/>
      <c r="AC43" s="515">
        <v>0</v>
      </c>
      <c r="AD43" s="515">
        <v>0</v>
      </c>
      <c r="AE43" s="515">
        <v>0</v>
      </c>
      <c r="AF43" s="515">
        <v>0</v>
      </c>
      <c r="AG43" s="515">
        <v>0</v>
      </c>
      <c r="AH43" s="515">
        <v>0</v>
      </c>
      <c r="AI43" s="515">
        <v>0</v>
      </c>
      <c r="AJ43" s="515">
        <v>0</v>
      </c>
      <c r="AK43" s="515">
        <v>0</v>
      </c>
      <c r="AL43" s="515">
        <v>0</v>
      </c>
      <c r="AM43" s="515">
        <v>0</v>
      </c>
      <c r="AN43" s="515">
        <v>0</v>
      </c>
      <c r="AO43" s="515">
        <v>0</v>
      </c>
      <c r="AP43" s="515">
        <v>0</v>
      </c>
      <c r="AQ43" s="515">
        <v>0</v>
      </c>
      <c r="AR43" s="515">
        <v>0</v>
      </c>
      <c r="AS43" s="561">
        <v>0</v>
      </c>
      <c r="AT43" s="458"/>
      <c r="AU43" s="458"/>
      <c r="AV43" s="458"/>
      <c r="AW43" s="458"/>
      <c r="AX43" s="458"/>
      <c r="AY43" s="458"/>
      <c r="AZ43" s="458"/>
      <c r="BA43" s="458"/>
      <c r="BB43" s="458"/>
      <c r="BC43" s="458"/>
      <c r="BD43" s="458"/>
      <c r="BE43" s="458"/>
      <c r="BF43" s="458"/>
      <c r="BG43" s="458"/>
      <c r="BH43" s="458"/>
      <c r="BI43" s="458"/>
      <c r="BJ43" s="458"/>
      <c r="BK43" s="458"/>
      <c r="BL43" s="458"/>
      <c r="BM43" s="458"/>
      <c r="BN43" s="458"/>
      <c r="BO43" s="458"/>
      <c r="BP43" s="458"/>
      <c r="BQ43" s="458"/>
      <c r="BR43" s="458"/>
      <c r="BS43" s="458"/>
      <c r="BT43" s="458"/>
      <c r="BU43" s="458"/>
      <c r="BV43" s="458"/>
      <c r="BW43" s="458"/>
      <c r="BX43" s="458"/>
      <c r="BY43" s="458"/>
      <c r="BZ43" s="458"/>
      <c r="CA43" s="458"/>
      <c r="CB43" s="458"/>
      <c r="CC43" s="458"/>
      <c r="CD43" s="458"/>
      <c r="CE43" s="458"/>
      <c r="CF43" s="458"/>
      <c r="CG43" s="458"/>
      <c r="CH43" s="458"/>
      <c r="CI43" s="458"/>
      <c r="CJ43" s="458"/>
      <c r="CK43" s="458"/>
      <c r="CL43" s="458"/>
      <c r="CM43" s="458"/>
      <c r="CN43" s="458"/>
      <c r="CO43" s="458"/>
      <c r="CP43" s="458"/>
      <c r="CQ43" s="458"/>
      <c r="CR43" s="458"/>
      <c r="CS43" s="458"/>
      <c r="CT43" s="458"/>
      <c r="CU43" s="458"/>
      <c r="CV43" s="458"/>
      <c r="CW43" s="458"/>
      <c r="CX43" s="458"/>
      <c r="CY43" s="458"/>
      <c r="CZ43" s="458"/>
      <c r="DA43" s="458"/>
      <c r="DB43" s="458"/>
      <c r="DC43" s="458"/>
      <c r="DD43" s="458"/>
      <c r="DE43" s="458"/>
      <c r="DF43" s="458"/>
      <c r="DG43" s="458"/>
      <c r="DH43" s="458"/>
      <c r="DI43" s="458"/>
      <c r="DJ43" s="458"/>
      <c r="DK43" s="458"/>
      <c r="DL43" s="458"/>
      <c r="DM43" s="458"/>
      <c r="DN43" s="458"/>
      <c r="DO43" s="458"/>
      <c r="DP43" s="458"/>
      <c r="DQ43" s="458"/>
      <c r="DR43" s="458"/>
      <c r="DS43" s="458"/>
      <c r="DT43" s="458"/>
      <c r="DU43" s="458"/>
      <c r="DV43" s="458"/>
      <c r="DW43" s="458"/>
      <c r="DX43" s="458"/>
      <c r="DY43" s="458"/>
      <c r="DZ43" s="458"/>
      <c r="EA43" s="458"/>
      <c r="EB43" s="458"/>
      <c r="EC43" s="458"/>
      <c r="ED43" s="458"/>
      <c r="EE43" s="458"/>
      <c r="EF43" s="458"/>
      <c r="EG43" s="458"/>
      <c r="EH43" s="458"/>
      <c r="EI43" s="458"/>
      <c r="EJ43" s="458"/>
      <c r="EK43" s="458"/>
      <c r="EL43" s="458"/>
      <c r="EM43" s="458"/>
      <c r="EN43" s="458"/>
      <c r="EO43" s="458"/>
      <c r="EP43" s="458"/>
      <c r="EQ43" s="458"/>
      <c r="ER43" s="458"/>
      <c r="ES43" s="458"/>
      <c r="ET43" s="458"/>
      <c r="EU43" s="458"/>
      <c r="EV43" s="458"/>
      <c r="EW43" s="458"/>
      <c r="EX43" s="458"/>
      <c r="EY43" s="458"/>
      <c r="EZ43" s="458"/>
      <c r="FA43" s="458"/>
      <c r="FB43" s="458"/>
      <c r="FC43" s="458"/>
      <c r="FD43" s="458"/>
      <c r="FE43" s="458"/>
      <c r="FF43" s="458"/>
      <c r="FG43" s="458"/>
      <c r="FH43" s="458"/>
      <c r="FI43" s="458"/>
      <c r="FJ43" s="458"/>
      <c r="FK43" s="458"/>
      <c r="FL43" s="458"/>
      <c r="FM43" s="458"/>
      <c r="FN43" s="458"/>
      <c r="FO43" s="458"/>
      <c r="FP43" s="458"/>
      <c r="FQ43" s="458"/>
      <c r="FR43" s="458"/>
      <c r="FS43" s="458"/>
      <c r="FT43" s="458"/>
      <c r="FU43" s="458"/>
      <c r="FV43" s="458"/>
      <c r="FW43" s="458"/>
      <c r="FX43" s="458"/>
      <c r="FY43" s="458"/>
      <c r="FZ43" s="458"/>
      <c r="GA43" s="458"/>
      <c r="GB43" s="458"/>
      <c r="GC43" s="458"/>
      <c r="GD43" s="458"/>
      <c r="GE43" s="458"/>
      <c r="GF43" s="458"/>
      <c r="GG43" s="458"/>
      <c r="GH43" s="458"/>
      <c r="GI43" s="458"/>
      <c r="GJ43" s="458"/>
      <c r="GK43" s="458"/>
      <c r="GL43" s="458"/>
      <c r="GM43" s="458"/>
      <c r="GN43" s="458"/>
      <c r="GO43" s="458"/>
      <c r="GP43" s="458"/>
      <c r="GQ43" s="458"/>
      <c r="GR43" s="458"/>
      <c r="GS43" s="458"/>
      <c r="GT43" s="458"/>
      <c r="GU43" s="458"/>
      <c r="GV43" s="458"/>
      <c r="GW43" s="458"/>
      <c r="GX43" s="458"/>
      <c r="GY43" s="458"/>
      <c r="GZ43" s="458"/>
      <c r="HA43" s="458"/>
      <c r="HB43" s="458"/>
      <c r="HC43" s="458"/>
      <c r="HD43" s="458"/>
      <c r="HE43" s="458"/>
      <c r="HF43" s="458"/>
      <c r="HG43" s="458"/>
      <c r="HH43" s="458"/>
      <c r="HI43" s="458"/>
      <c r="HJ43" s="458"/>
      <c r="HK43" s="458"/>
      <c r="HL43" s="458"/>
      <c r="HM43" s="458"/>
      <c r="HN43" s="458"/>
      <c r="HO43" s="458"/>
      <c r="HP43" s="458"/>
      <c r="HQ43" s="458"/>
      <c r="HR43" s="458"/>
      <c r="HS43" s="458"/>
      <c r="HT43" s="458"/>
      <c r="HU43" s="458"/>
      <c r="HV43" s="458"/>
      <c r="HW43" s="458"/>
      <c r="HX43" s="458"/>
      <c r="HY43" s="458"/>
      <c r="HZ43" s="458"/>
      <c r="IA43" s="458"/>
      <c r="IB43" s="458"/>
      <c r="IC43" s="458"/>
      <c r="ID43" s="458"/>
      <c r="IE43" s="458"/>
      <c r="IF43" s="458"/>
      <c r="IG43" s="458"/>
      <c r="IH43" s="458"/>
      <c r="II43" s="458"/>
      <c r="IJ43" s="458"/>
      <c r="IK43" s="458"/>
      <c r="IL43" s="458"/>
      <c r="IM43" s="458"/>
      <c r="IN43" s="458"/>
      <c r="IO43" s="458"/>
      <c r="IP43" s="458"/>
      <c r="IQ43" s="458"/>
      <c r="IR43" s="458"/>
      <c r="IS43" s="458"/>
      <c r="IT43" s="458"/>
      <c r="IU43" s="458"/>
      <c r="IV43" s="458"/>
    </row>
    <row r="44" spans="1:256" s="284" customFormat="1" ht="15.6" customHeight="1">
      <c r="A44" s="257"/>
      <c r="B44" s="257"/>
      <c r="C44" s="458"/>
      <c r="D44" s="458"/>
      <c r="E44" s="458"/>
      <c r="F44" s="22"/>
      <c r="G44" s="167"/>
      <c r="H44" s="20"/>
      <c r="I44" s="510" t="s">
        <v>637</v>
      </c>
      <c r="J44" s="703"/>
      <c r="K44" s="703"/>
      <c r="L44" s="703"/>
      <c r="M44" s="703"/>
      <c r="N44" s="703"/>
      <c r="O44" s="703"/>
      <c r="P44" s="703"/>
      <c r="Q44" s="703"/>
      <c r="R44" s="515"/>
      <c r="S44" s="515"/>
      <c r="T44" s="515"/>
      <c r="U44" s="515"/>
      <c r="V44" s="515"/>
      <c r="W44" s="515"/>
      <c r="X44"/>
      <c r="Y44" s="511"/>
      <c r="Z44" s="515"/>
      <c r="AA44" s="515"/>
      <c r="AB44" s="515"/>
      <c r="AC44" s="515">
        <v>2546100</v>
      </c>
      <c r="AD44" s="515">
        <v>2567520</v>
      </c>
      <c r="AE44" s="515">
        <v>2569750</v>
      </c>
      <c r="AF44" s="515">
        <v>2634000</v>
      </c>
      <c r="AG44" s="515">
        <v>2699900</v>
      </c>
      <c r="AH44" s="515">
        <v>2767400</v>
      </c>
      <c r="AI44" s="515">
        <v>2836600</v>
      </c>
      <c r="AJ44" s="515">
        <v>2907500</v>
      </c>
      <c r="AK44" s="515">
        <v>2980200</v>
      </c>
      <c r="AL44" s="515">
        <v>3054700</v>
      </c>
      <c r="AM44" s="515">
        <v>3131100</v>
      </c>
      <c r="AN44" s="515">
        <v>3209400</v>
      </c>
      <c r="AO44" s="515">
        <v>3289600</v>
      </c>
      <c r="AP44" s="515">
        <v>3371800</v>
      </c>
      <c r="AQ44" s="515">
        <v>3456100</v>
      </c>
      <c r="AR44" s="515">
        <v>3542500</v>
      </c>
      <c r="AS44" s="561">
        <v>3631100</v>
      </c>
      <c r="AT44" s="458"/>
      <c r="AU44" s="458"/>
      <c r="AV44" s="458"/>
      <c r="AW44" s="458"/>
      <c r="AX44" s="458"/>
      <c r="AY44" s="458"/>
      <c r="AZ44" s="458"/>
      <c r="BA44" s="458"/>
      <c r="BB44" s="458"/>
      <c r="BC44" s="458"/>
      <c r="BD44" s="458"/>
      <c r="BE44" s="458"/>
      <c r="BF44" s="458"/>
      <c r="BG44" s="458"/>
      <c r="BH44" s="458"/>
      <c r="BI44" s="458"/>
      <c r="BJ44" s="458"/>
      <c r="BK44" s="458"/>
      <c r="BL44" s="458"/>
      <c r="BM44" s="458"/>
      <c r="BN44" s="458"/>
      <c r="BO44" s="458"/>
      <c r="BP44" s="458"/>
      <c r="BQ44" s="458"/>
      <c r="BR44" s="458"/>
      <c r="BS44" s="458"/>
      <c r="BT44" s="458"/>
      <c r="BU44" s="458"/>
      <c r="BV44" s="458"/>
      <c r="BW44" s="458"/>
      <c r="BX44" s="458"/>
      <c r="BY44" s="458"/>
      <c r="BZ44" s="458"/>
      <c r="CA44" s="458"/>
      <c r="CB44" s="458"/>
      <c r="CC44" s="458"/>
      <c r="CD44" s="458"/>
      <c r="CE44" s="458"/>
      <c r="CF44" s="458"/>
      <c r="CG44" s="458"/>
      <c r="CH44" s="458"/>
      <c r="CI44" s="458"/>
      <c r="CJ44" s="458"/>
      <c r="CK44" s="458"/>
      <c r="CL44" s="458"/>
      <c r="CM44" s="458"/>
      <c r="CN44" s="458"/>
      <c r="CO44" s="458"/>
      <c r="CP44" s="458"/>
      <c r="CQ44" s="458"/>
      <c r="CR44" s="458"/>
      <c r="CS44" s="458"/>
      <c r="CT44" s="458"/>
      <c r="CU44" s="458"/>
      <c r="CV44" s="458"/>
      <c r="CW44" s="458"/>
      <c r="CX44" s="458"/>
      <c r="CY44" s="458"/>
      <c r="CZ44" s="458"/>
      <c r="DA44" s="458"/>
      <c r="DB44" s="458"/>
      <c r="DC44" s="458"/>
      <c r="DD44" s="458"/>
      <c r="DE44" s="458"/>
      <c r="DF44" s="458"/>
      <c r="DG44" s="458"/>
      <c r="DH44" s="458"/>
      <c r="DI44" s="458"/>
      <c r="DJ44" s="458"/>
      <c r="DK44" s="458"/>
      <c r="DL44" s="458"/>
      <c r="DM44" s="458"/>
      <c r="DN44" s="458"/>
      <c r="DO44" s="458"/>
      <c r="DP44" s="458"/>
      <c r="DQ44" s="458"/>
      <c r="DR44" s="458"/>
      <c r="DS44" s="458"/>
      <c r="DT44" s="458"/>
      <c r="DU44" s="458"/>
      <c r="DV44" s="458"/>
      <c r="DW44" s="458"/>
      <c r="DX44" s="458"/>
      <c r="DY44" s="458"/>
      <c r="DZ44" s="458"/>
      <c r="EA44" s="458"/>
      <c r="EB44" s="458"/>
      <c r="EC44" s="458"/>
      <c r="ED44" s="458"/>
      <c r="EE44" s="458"/>
      <c r="EF44" s="458"/>
      <c r="EG44" s="458"/>
      <c r="EH44" s="458"/>
      <c r="EI44" s="458"/>
      <c r="EJ44" s="458"/>
      <c r="EK44" s="458"/>
      <c r="EL44" s="458"/>
      <c r="EM44" s="458"/>
      <c r="EN44" s="458"/>
      <c r="EO44" s="458"/>
      <c r="EP44" s="458"/>
      <c r="EQ44" s="458"/>
      <c r="ER44" s="458"/>
      <c r="ES44" s="458"/>
      <c r="ET44" s="458"/>
      <c r="EU44" s="458"/>
      <c r="EV44" s="458"/>
      <c r="EW44" s="458"/>
      <c r="EX44" s="458"/>
      <c r="EY44" s="458"/>
      <c r="EZ44" s="458"/>
      <c r="FA44" s="458"/>
      <c r="FB44" s="458"/>
      <c r="FC44" s="458"/>
      <c r="FD44" s="458"/>
      <c r="FE44" s="458"/>
      <c r="FF44" s="458"/>
      <c r="FG44" s="458"/>
      <c r="FH44" s="458"/>
      <c r="FI44" s="458"/>
      <c r="FJ44" s="458"/>
      <c r="FK44" s="458"/>
      <c r="FL44" s="458"/>
      <c r="FM44" s="458"/>
      <c r="FN44" s="458"/>
      <c r="FO44" s="458"/>
      <c r="FP44" s="458"/>
      <c r="FQ44" s="458"/>
      <c r="FR44" s="458"/>
      <c r="FS44" s="458"/>
      <c r="FT44" s="458"/>
      <c r="FU44" s="458"/>
      <c r="FV44" s="458"/>
      <c r="FW44" s="458"/>
      <c r="FX44" s="458"/>
      <c r="FY44" s="458"/>
      <c r="FZ44" s="458"/>
      <c r="GA44" s="458"/>
      <c r="GB44" s="458"/>
      <c r="GC44" s="458"/>
      <c r="GD44" s="458"/>
      <c r="GE44" s="458"/>
      <c r="GF44" s="458"/>
      <c r="GG44" s="458"/>
      <c r="GH44" s="458"/>
      <c r="GI44" s="458"/>
      <c r="GJ44" s="458"/>
      <c r="GK44" s="458"/>
      <c r="GL44" s="458"/>
      <c r="GM44" s="458"/>
      <c r="GN44" s="458"/>
      <c r="GO44" s="458"/>
      <c r="GP44" s="458"/>
      <c r="GQ44" s="458"/>
      <c r="GR44" s="458"/>
      <c r="GS44" s="458"/>
      <c r="GT44" s="458"/>
      <c r="GU44" s="458"/>
      <c r="GV44" s="458"/>
      <c r="GW44" s="458"/>
      <c r="GX44" s="458"/>
      <c r="GY44" s="458"/>
      <c r="GZ44" s="458"/>
      <c r="HA44" s="458"/>
      <c r="HB44" s="458"/>
      <c r="HC44" s="458"/>
      <c r="HD44" s="458"/>
      <c r="HE44" s="458"/>
      <c r="HF44" s="458"/>
      <c r="HG44" s="458"/>
      <c r="HH44" s="458"/>
      <c r="HI44" s="458"/>
      <c r="HJ44" s="458"/>
      <c r="HK44" s="458"/>
      <c r="HL44" s="458"/>
      <c r="HM44" s="458"/>
      <c r="HN44" s="458"/>
      <c r="HO44" s="458"/>
      <c r="HP44" s="458"/>
      <c r="HQ44" s="458"/>
      <c r="HR44" s="458"/>
      <c r="HS44" s="458"/>
      <c r="HT44" s="458"/>
      <c r="HU44" s="458"/>
      <c r="HV44" s="458"/>
      <c r="HW44" s="458"/>
      <c r="HX44" s="458"/>
      <c r="HY44" s="458"/>
      <c r="HZ44" s="458"/>
      <c r="IA44" s="458"/>
      <c r="IB44" s="458"/>
      <c r="IC44" s="458"/>
      <c r="ID44" s="458"/>
      <c r="IE44" s="458"/>
      <c r="IF44" s="458"/>
      <c r="IG44" s="458"/>
      <c r="IH44" s="458"/>
      <c r="II44" s="458"/>
      <c r="IJ44" s="458"/>
      <c r="IK44" s="458"/>
      <c r="IL44" s="458"/>
      <c r="IM44" s="458"/>
      <c r="IN44" s="458"/>
      <c r="IO44" s="458"/>
      <c r="IP44" s="458"/>
      <c r="IQ44" s="458"/>
      <c r="IR44" s="458"/>
      <c r="IS44" s="458"/>
      <c r="IT44" s="458"/>
      <c r="IU44" s="458"/>
      <c r="IV44" s="458"/>
    </row>
    <row r="45" spans="1:256" s="284" customFormat="1" ht="15.6" customHeight="1">
      <c r="A45" s="257"/>
      <c r="B45" s="257"/>
      <c r="C45" s="458"/>
      <c r="D45" s="458"/>
      <c r="E45" s="458"/>
      <c r="F45" s="22"/>
      <c r="G45" s="167"/>
      <c r="H45" s="20"/>
      <c r="I45" s="151" t="s">
        <v>640</v>
      </c>
      <c r="J45" s="188"/>
      <c r="K45" s="188"/>
      <c r="L45" s="188"/>
      <c r="M45" s="188"/>
      <c r="N45" s="188"/>
      <c r="O45" s="188"/>
      <c r="P45" s="188"/>
      <c r="Q45" s="188"/>
      <c r="R45" s="515"/>
      <c r="S45" s="515"/>
      <c r="T45" s="515"/>
      <c r="U45" s="515"/>
      <c r="V45" s="515"/>
      <c r="W45" s="515"/>
      <c r="X45"/>
      <c r="Y45" s="511"/>
      <c r="Z45" s="515"/>
      <c r="AA45" s="515"/>
      <c r="AB45" s="515"/>
      <c r="AC45" s="515">
        <v>-3049400</v>
      </c>
      <c r="AD45" s="515">
        <v>-572300</v>
      </c>
      <c r="AE45" s="515">
        <v>-589600</v>
      </c>
      <c r="AF45" s="515">
        <v>-604300</v>
      </c>
      <c r="AG45" s="515">
        <v>-619400</v>
      </c>
      <c r="AH45" s="515">
        <v>-634900</v>
      </c>
      <c r="AI45" s="515">
        <v>-650800</v>
      </c>
      <c r="AJ45" s="515">
        <v>-667100</v>
      </c>
      <c r="AK45" s="515">
        <v>-683800</v>
      </c>
      <c r="AL45" s="515">
        <v>-700900</v>
      </c>
      <c r="AM45" s="515">
        <v>-718400</v>
      </c>
      <c r="AN45" s="515">
        <v>-736400</v>
      </c>
      <c r="AO45" s="515">
        <v>-754800</v>
      </c>
      <c r="AP45" s="515">
        <v>-773700</v>
      </c>
      <c r="AQ45" s="515">
        <v>-793000</v>
      </c>
      <c r="AR45" s="515">
        <v>-812800</v>
      </c>
      <c r="AS45" s="561">
        <v>-833100</v>
      </c>
      <c r="AT45" s="458"/>
      <c r="AU45" s="458"/>
      <c r="AV45" s="458"/>
      <c r="AW45" s="458"/>
      <c r="AX45" s="458"/>
      <c r="AY45" s="458"/>
      <c r="AZ45" s="458"/>
      <c r="BA45" s="458"/>
      <c r="BB45" s="458"/>
      <c r="BC45" s="458"/>
      <c r="BD45" s="458"/>
      <c r="BE45" s="458"/>
      <c r="BF45" s="458"/>
      <c r="BG45" s="458"/>
      <c r="BH45" s="458"/>
      <c r="BI45" s="458"/>
      <c r="BJ45" s="458"/>
      <c r="BK45" s="458"/>
      <c r="BL45" s="458"/>
      <c r="BM45" s="458"/>
      <c r="BN45" s="458"/>
      <c r="BO45" s="458"/>
      <c r="BP45" s="458"/>
      <c r="BQ45" s="458"/>
      <c r="BR45" s="458"/>
      <c r="BS45" s="458"/>
      <c r="BT45" s="458"/>
      <c r="BU45" s="458"/>
      <c r="BV45" s="458"/>
      <c r="BW45" s="458"/>
      <c r="BX45" s="458"/>
      <c r="BY45" s="458"/>
      <c r="BZ45" s="458"/>
      <c r="CA45" s="458"/>
      <c r="CB45" s="458"/>
      <c r="CC45" s="458"/>
      <c r="CD45" s="458"/>
      <c r="CE45" s="458"/>
      <c r="CF45" s="458"/>
      <c r="CG45" s="458"/>
      <c r="CH45" s="458"/>
      <c r="CI45" s="458"/>
      <c r="CJ45" s="458"/>
      <c r="CK45" s="458"/>
      <c r="CL45" s="458"/>
      <c r="CM45" s="458"/>
      <c r="CN45" s="458"/>
      <c r="CO45" s="458"/>
      <c r="CP45" s="458"/>
      <c r="CQ45" s="458"/>
      <c r="CR45" s="458"/>
      <c r="CS45" s="458"/>
      <c r="CT45" s="458"/>
      <c r="CU45" s="458"/>
      <c r="CV45" s="458"/>
      <c r="CW45" s="458"/>
      <c r="CX45" s="458"/>
      <c r="CY45" s="458"/>
      <c r="CZ45" s="458"/>
      <c r="DA45" s="458"/>
      <c r="DB45" s="458"/>
      <c r="DC45" s="458"/>
      <c r="DD45" s="458"/>
      <c r="DE45" s="458"/>
      <c r="DF45" s="458"/>
      <c r="DG45" s="458"/>
      <c r="DH45" s="458"/>
      <c r="DI45" s="458"/>
      <c r="DJ45" s="458"/>
      <c r="DK45" s="458"/>
      <c r="DL45" s="458"/>
      <c r="DM45" s="458"/>
      <c r="DN45" s="458"/>
      <c r="DO45" s="458"/>
      <c r="DP45" s="458"/>
      <c r="DQ45" s="458"/>
      <c r="DR45" s="458"/>
      <c r="DS45" s="458"/>
      <c r="DT45" s="458"/>
      <c r="DU45" s="458"/>
      <c r="DV45" s="458"/>
      <c r="DW45" s="458"/>
      <c r="DX45" s="458"/>
      <c r="DY45" s="458"/>
      <c r="DZ45" s="458"/>
      <c r="EA45" s="458"/>
      <c r="EB45" s="458"/>
      <c r="EC45" s="458"/>
      <c r="ED45" s="458"/>
      <c r="EE45" s="458"/>
      <c r="EF45" s="458"/>
      <c r="EG45" s="458"/>
      <c r="EH45" s="458"/>
      <c r="EI45" s="458"/>
      <c r="EJ45" s="458"/>
      <c r="EK45" s="458"/>
      <c r="EL45" s="458"/>
      <c r="EM45" s="458"/>
      <c r="EN45" s="458"/>
      <c r="EO45" s="458"/>
      <c r="EP45" s="458"/>
      <c r="EQ45" s="458"/>
      <c r="ER45" s="458"/>
      <c r="ES45" s="458"/>
      <c r="ET45" s="458"/>
      <c r="EU45" s="458"/>
      <c r="EV45" s="458"/>
      <c r="EW45" s="458"/>
      <c r="EX45" s="458"/>
      <c r="EY45" s="458"/>
      <c r="EZ45" s="458"/>
      <c r="FA45" s="458"/>
      <c r="FB45" s="458"/>
      <c r="FC45" s="458"/>
      <c r="FD45" s="458"/>
      <c r="FE45" s="458"/>
      <c r="FF45" s="458"/>
      <c r="FG45" s="458"/>
      <c r="FH45" s="458"/>
      <c r="FI45" s="458"/>
      <c r="FJ45" s="458"/>
      <c r="FK45" s="458"/>
      <c r="FL45" s="458"/>
      <c r="FM45" s="458"/>
      <c r="FN45" s="458"/>
      <c r="FO45" s="458"/>
      <c r="FP45" s="458"/>
      <c r="FQ45" s="458"/>
      <c r="FR45" s="458"/>
      <c r="FS45" s="458"/>
      <c r="FT45" s="458"/>
      <c r="FU45" s="458"/>
      <c r="FV45" s="458"/>
      <c r="FW45" s="458"/>
      <c r="FX45" s="458"/>
      <c r="FY45" s="458"/>
      <c r="FZ45" s="458"/>
      <c r="GA45" s="458"/>
      <c r="GB45" s="458"/>
      <c r="GC45" s="458"/>
      <c r="GD45" s="458"/>
      <c r="GE45" s="458"/>
      <c r="GF45" s="458"/>
      <c r="GG45" s="458"/>
      <c r="GH45" s="458"/>
      <c r="GI45" s="458"/>
      <c r="GJ45" s="458"/>
      <c r="GK45" s="458"/>
      <c r="GL45" s="458"/>
      <c r="GM45" s="458"/>
      <c r="GN45" s="458"/>
      <c r="GO45" s="458"/>
      <c r="GP45" s="458"/>
      <c r="GQ45" s="458"/>
      <c r="GR45" s="458"/>
      <c r="GS45" s="458"/>
      <c r="GT45" s="458"/>
      <c r="GU45" s="458"/>
      <c r="GV45" s="458"/>
      <c r="GW45" s="458"/>
      <c r="GX45" s="458"/>
      <c r="GY45" s="458"/>
      <c r="GZ45" s="458"/>
      <c r="HA45" s="458"/>
      <c r="HB45" s="458"/>
      <c r="HC45" s="458"/>
      <c r="HD45" s="458"/>
      <c r="HE45" s="458"/>
      <c r="HF45" s="458"/>
      <c r="HG45" s="458"/>
      <c r="HH45" s="458"/>
      <c r="HI45" s="458"/>
      <c r="HJ45" s="458"/>
      <c r="HK45" s="458"/>
      <c r="HL45" s="458"/>
      <c r="HM45" s="458"/>
      <c r="HN45" s="458"/>
      <c r="HO45" s="458"/>
      <c r="HP45" s="458"/>
      <c r="HQ45" s="458"/>
      <c r="HR45" s="458"/>
      <c r="HS45" s="458"/>
      <c r="HT45" s="458"/>
      <c r="HU45" s="458"/>
      <c r="HV45" s="458"/>
      <c r="HW45" s="458"/>
      <c r="HX45" s="458"/>
      <c r="HY45" s="458"/>
      <c r="HZ45" s="458"/>
      <c r="IA45" s="458"/>
      <c r="IB45" s="458"/>
      <c r="IC45" s="458"/>
      <c r="ID45" s="458"/>
      <c r="IE45" s="458"/>
      <c r="IF45" s="458"/>
      <c r="IG45" s="458"/>
      <c r="IH45" s="458"/>
      <c r="II45" s="458"/>
      <c r="IJ45" s="458"/>
      <c r="IK45" s="458"/>
      <c r="IL45" s="458"/>
      <c r="IM45" s="458"/>
      <c r="IN45" s="458"/>
      <c r="IO45" s="458"/>
      <c r="IP45" s="458"/>
      <c r="IQ45" s="458"/>
      <c r="IR45" s="458"/>
      <c r="IS45" s="458"/>
      <c r="IT45" s="458"/>
      <c r="IU45" s="458"/>
      <c r="IV45" s="458"/>
    </row>
    <row r="46" spans="1:256" s="284" customFormat="1" ht="15.6" customHeight="1">
      <c r="A46" s="257"/>
      <c r="B46" s="257"/>
      <c r="C46" s="1060"/>
      <c r="D46" s="1060"/>
      <c r="E46" s="1060"/>
      <c r="F46" s="22"/>
      <c r="G46" s="525"/>
      <c r="H46" s="118"/>
      <c r="I46" s="574" t="s">
        <v>37</v>
      </c>
      <c r="J46" s="182"/>
      <c r="K46" s="182"/>
      <c r="L46" s="182"/>
      <c r="M46" s="182"/>
      <c r="N46" s="182"/>
      <c r="O46" s="182"/>
      <c r="P46" s="182"/>
      <c r="Q46" s="182"/>
      <c r="R46" s="557"/>
      <c r="S46" s="557"/>
      <c r="T46" s="557"/>
      <c r="U46" s="557"/>
      <c r="V46" s="557"/>
      <c r="W46" s="557"/>
      <c r="X46"/>
      <c r="Y46" s="511"/>
      <c r="Z46" s="557"/>
      <c r="AA46" s="557"/>
      <c r="AB46" s="557"/>
      <c r="AC46" s="557">
        <v>8803600</v>
      </c>
      <c r="AD46" s="557">
        <v>11792363.35400125</v>
      </c>
      <c r="AE46" s="557">
        <v>11791000.808466662</v>
      </c>
      <c r="AF46" s="557">
        <v>12218300</v>
      </c>
      <c r="AG46" s="557">
        <v>12703800</v>
      </c>
      <c r="AH46" s="557">
        <v>13215300</v>
      </c>
      <c r="AI46" s="557">
        <v>13742600</v>
      </c>
      <c r="AJ46" s="557">
        <v>14193900</v>
      </c>
      <c r="AK46" s="557">
        <v>14660500</v>
      </c>
      <c r="AL46" s="557">
        <v>15143000</v>
      </c>
      <c r="AM46" s="557">
        <v>15642000</v>
      </c>
      <c r="AN46" s="557">
        <v>16159000</v>
      </c>
      <c r="AO46" s="557">
        <v>16694700</v>
      </c>
      <c r="AP46" s="557">
        <v>17249800</v>
      </c>
      <c r="AQ46" s="557">
        <v>17825200</v>
      </c>
      <c r="AR46" s="557">
        <v>18421400</v>
      </c>
      <c r="AS46" s="558">
        <v>19039300</v>
      </c>
      <c r="AT46" s="1060"/>
      <c r="AU46" s="1060"/>
      <c r="AV46" s="1060"/>
      <c r="AW46" s="1060"/>
      <c r="AX46" s="1060"/>
      <c r="AY46" s="1060"/>
      <c r="AZ46" s="1060"/>
      <c r="BA46" s="1060"/>
      <c r="BB46" s="1060"/>
      <c r="BC46" s="1060"/>
      <c r="BD46" s="1060"/>
      <c r="BE46" s="1060"/>
      <c r="BF46" s="1060"/>
      <c r="BG46" s="1060"/>
      <c r="BH46" s="1060"/>
      <c r="BI46" s="1060"/>
      <c r="BJ46" s="1060"/>
      <c r="BK46" s="1060"/>
      <c r="BL46" s="1060"/>
      <c r="BM46" s="1060"/>
      <c r="BN46" s="1060"/>
      <c r="BO46" s="1060"/>
      <c r="BP46" s="1060"/>
      <c r="BQ46" s="1060"/>
      <c r="BR46" s="1060"/>
      <c r="BS46" s="1060"/>
      <c r="BT46" s="1060"/>
      <c r="BU46" s="1060"/>
      <c r="BV46" s="1060"/>
      <c r="BW46" s="1060"/>
      <c r="BX46" s="1060"/>
      <c r="BY46" s="1060"/>
      <c r="BZ46" s="1060"/>
      <c r="CA46" s="1060"/>
      <c r="CB46" s="1060"/>
      <c r="CC46" s="1060"/>
      <c r="CD46" s="1060"/>
      <c r="CE46" s="1060"/>
      <c r="CF46" s="1060"/>
      <c r="CG46" s="1060"/>
      <c r="CH46" s="1060"/>
      <c r="CI46" s="1060"/>
      <c r="CJ46" s="1060"/>
      <c r="CK46" s="1060"/>
      <c r="CL46" s="1060"/>
      <c r="CM46" s="1060"/>
      <c r="CN46" s="1060"/>
      <c r="CO46" s="1060"/>
      <c r="CP46" s="1060"/>
      <c r="CQ46" s="1060"/>
      <c r="CR46" s="1060"/>
      <c r="CS46" s="1060"/>
      <c r="CT46" s="1060"/>
      <c r="CU46" s="1060"/>
      <c r="CV46" s="1060"/>
      <c r="CW46" s="1060"/>
      <c r="CX46" s="1060"/>
      <c r="CY46" s="1060"/>
      <c r="CZ46" s="1060"/>
      <c r="DA46" s="1060"/>
      <c r="DB46" s="1060"/>
      <c r="DC46" s="1060"/>
      <c r="DD46" s="1060"/>
      <c r="DE46" s="1060"/>
      <c r="DF46" s="1060"/>
      <c r="DG46" s="1060"/>
      <c r="DH46" s="1060"/>
      <c r="DI46" s="1060"/>
      <c r="DJ46" s="1060"/>
      <c r="DK46" s="1060"/>
      <c r="DL46" s="1060"/>
      <c r="DM46" s="1060"/>
      <c r="DN46" s="1060"/>
      <c r="DO46" s="1060"/>
      <c r="DP46" s="1060"/>
      <c r="DQ46" s="1060"/>
      <c r="DR46" s="1060"/>
      <c r="DS46" s="1060"/>
      <c r="DT46" s="1060"/>
      <c r="DU46" s="1060"/>
      <c r="DV46" s="1060"/>
      <c r="DW46" s="1060"/>
      <c r="DX46" s="1060"/>
      <c r="DY46" s="1060"/>
      <c r="DZ46" s="1060"/>
      <c r="EA46" s="1060"/>
      <c r="EB46" s="1060"/>
      <c r="EC46" s="1060"/>
      <c r="ED46" s="1060"/>
      <c r="EE46" s="1060"/>
      <c r="EF46" s="1060"/>
      <c r="EG46" s="1060"/>
      <c r="EH46" s="1060"/>
      <c r="EI46" s="1060"/>
      <c r="EJ46" s="1060"/>
      <c r="EK46" s="1060"/>
      <c r="EL46" s="1060"/>
      <c r="EM46" s="1060"/>
      <c r="EN46" s="1060"/>
      <c r="EO46" s="1060"/>
      <c r="EP46" s="1060"/>
      <c r="EQ46" s="1060"/>
      <c r="ER46" s="1060"/>
      <c r="ES46" s="1060"/>
      <c r="ET46" s="1060"/>
      <c r="EU46" s="1060"/>
      <c r="EV46" s="1060"/>
      <c r="EW46" s="1060"/>
      <c r="EX46" s="1060"/>
      <c r="EY46" s="1060"/>
      <c r="EZ46" s="1060"/>
      <c r="FA46" s="1060"/>
      <c r="FB46" s="1060"/>
      <c r="FC46" s="1060"/>
      <c r="FD46" s="1060"/>
      <c r="FE46" s="1060"/>
      <c r="FF46" s="1060"/>
      <c r="FG46" s="1060"/>
      <c r="FH46" s="1060"/>
      <c r="FI46" s="1060"/>
      <c r="FJ46" s="1060"/>
      <c r="FK46" s="1060"/>
      <c r="FL46" s="1060"/>
      <c r="FM46" s="1060"/>
      <c r="FN46" s="1060"/>
      <c r="FO46" s="1060"/>
      <c r="FP46" s="1060"/>
      <c r="FQ46" s="1060"/>
      <c r="FR46" s="1060"/>
      <c r="FS46" s="1060"/>
      <c r="FT46" s="1060"/>
      <c r="FU46" s="1060"/>
      <c r="FV46" s="1060"/>
      <c r="FW46" s="1060"/>
      <c r="FX46" s="1060"/>
      <c r="FY46" s="1060"/>
      <c r="FZ46" s="1060"/>
      <c r="GA46" s="1060"/>
      <c r="GB46" s="1060"/>
      <c r="GC46" s="1060"/>
      <c r="GD46" s="1060"/>
      <c r="GE46" s="1060"/>
      <c r="GF46" s="1060"/>
      <c r="GG46" s="1060"/>
      <c r="GH46" s="1060"/>
      <c r="GI46" s="1060"/>
      <c r="GJ46" s="1060"/>
      <c r="GK46" s="1060"/>
      <c r="GL46" s="1060"/>
      <c r="GM46" s="1060"/>
      <c r="GN46" s="1060"/>
      <c r="GO46" s="1060"/>
      <c r="GP46" s="1060"/>
      <c r="GQ46" s="1060"/>
      <c r="GR46" s="1060"/>
      <c r="GS46" s="1060"/>
      <c r="GT46" s="1060"/>
      <c r="GU46" s="1060"/>
      <c r="GV46" s="1060"/>
      <c r="GW46" s="1060"/>
      <c r="GX46" s="1060"/>
      <c r="GY46" s="1060"/>
      <c r="GZ46" s="1060"/>
      <c r="HA46" s="1060"/>
      <c r="HB46" s="1060"/>
      <c r="HC46" s="1060"/>
      <c r="HD46" s="1060"/>
      <c r="HE46" s="1060"/>
      <c r="HF46" s="1060"/>
      <c r="HG46" s="1060"/>
      <c r="HH46" s="1060"/>
      <c r="HI46" s="1060"/>
      <c r="HJ46" s="1060"/>
      <c r="HK46" s="1060"/>
      <c r="HL46" s="1060"/>
      <c r="HM46" s="1060"/>
      <c r="HN46" s="1060"/>
      <c r="HO46" s="1060"/>
      <c r="HP46" s="1060"/>
      <c r="HQ46" s="1060"/>
      <c r="HR46" s="1060"/>
      <c r="HS46" s="1060"/>
      <c r="HT46" s="1060"/>
      <c r="HU46" s="1060"/>
      <c r="HV46" s="1060"/>
      <c r="HW46" s="1060"/>
      <c r="HX46" s="1060"/>
      <c r="HY46" s="1060"/>
      <c r="HZ46" s="1060"/>
      <c r="IA46" s="1060"/>
      <c r="IB46" s="1060"/>
      <c r="IC46" s="1060"/>
      <c r="ID46" s="1060"/>
      <c r="IE46" s="1060"/>
      <c r="IF46" s="1060"/>
      <c r="IG46" s="1060"/>
      <c r="IH46" s="1060"/>
      <c r="II46" s="1060"/>
      <c r="IJ46" s="1060"/>
      <c r="IK46" s="1060"/>
      <c r="IL46" s="1060"/>
      <c r="IM46" s="1060"/>
      <c r="IN46" s="1060"/>
      <c r="IO46" s="1060"/>
      <c r="IP46" s="1060"/>
      <c r="IQ46" s="1060"/>
      <c r="IR46" s="1060"/>
      <c r="IS46" s="1060"/>
      <c r="IT46" s="1060"/>
      <c r="IU46" s="1060"/>
      <c r="IV46" s="1060"/>
    </row>
    <row r="47" spans="1:256" s="284" customFormat="1" ht="15.6" customHeight="1">
      <c r="A47" s="257"/>
      <c r="B47" s="257"/>
      <c r="C47" s="278"/>
      <c r="D47" s="278"/>
      <c r="E47" s="278"/>
      <c r="F47" s="514"/>
      <c r="G47" s="705"/>
      <c r="H47" s="706" t="s">
        <v>37</v>
      </c>
      <c r="I47" s="707"/>
      <c r="J47" s="566"/>
      <c r="K47" s="566"/>
      <c r="L47" s="566"/>
      <c r="M47" s="566"/>
      <c r="N47" s="566"/>
      <c r="O47" s="566"/>
      <c r="P47" s="566"/>
      <c r="Q47" s="566"/>
      <c r="R47" s="566"/>
      <c r="S47" s="566"/>
      <c r="T47" s="566"/>
      <c r="U47" s="566"/>
      <c r="V47" s="566"/>
      <c r="W47" s="566"/>
      <c r="X47"/>
      <c r="Y47" s="511"/>
      <c r="Z47" s="566"/>
      <c r="AA47" s="566"/>
      <c r="AB47" s="566"/>
      <c r="AC47" s="566">
        <v>8803600</v>
      </c>
      <c r="AD47" s="566">
        <v>11792363.35400125</v>
      </c>
      <c r="AE47" s="566">
        <v>11791000.808466662</v>
      </c>
      <c r="AF47" s="566">
        <v>12218300</v>
      </c>
      <c r="AG47" s="566">
        <v>12703800</v>
      </c>
      <c r="AH47" s="566">
        <v>13215300</v>
      </c>
      <c r="AI47" s="566">
        <v>13742600</v>
      </c>
      <c r="AJ47" s="566">
        <v>14193900</v>
      </c>
      <c r="AK47" s="566">
        <v>14660500</v>
      </c>
      <c r="AL47" s="566">
        <v>15143000</v>
      </c>
      <c r="AM47" s="566">
        <v>15642000</v>
      </c>
      <c r="AN47" s="566">
        <v>16159000</v>
      </c>
      <c r="AO47" s="566">
        <v>16694700</v>
      </c>
      <c r="AP47" s="566">
        <v>17249800</v>
      </c>
      <c r="AQ47" s="566">
        <v>17825200</v>
      </c>
      <c r="AR47" s="566">
        <v>18421400</v>
      </c>
      <c r="AS47" s="566">
        <v>19039300</v>
      </c>
      <c r="AT47" s="278"/>
      <c r="AU47" s="278"/>
      <c r="AV47" s="278"/>
      <c r="AW47" s="278"/>
      <c r="AX47" s="278"/>
      <c r="AY47" s="278"/>
      <c r="AZ47" s="278"/>
      <c r="BA47" s="278"/>
      <c r="BB47" s="278"/>
      <c r="BC47" s="278"/>
      <c r="BD47" s="278"/>
      <c r="BE47" s="278"/>
      <c r="BF47" s="278"/>
      <c r="BG47" s="278"/>
      <c r="BH47" s="278"/>
      <c r="BI47" s="278"/>
      <c r="BJ47" s="278"/>
      <c r="BK47" s="278"/>
      <c r="BL47" s="278"/>
      <c r="BM47" s="278"/>
      <c r="BN47" s="278"/>
      <c r="BO47" s="278"/>
      <c r="BP47" s="278"/>
      <c r="BQ47" s="278"/>
      <c r="BR47" s="278"/>
      <c r="BS47" s="278"/>
      <c r="BT47" s="278"/>
      <c r="BU47" s="278"/>
      <c r="BV47" s="278"/>
      <c r="BW47" s="278"/>
      <c r="BX47" s="278"/>
      <c r="BY47" s="278"/>
      <c r="BZ47" s="278"/>
      <c r="CA47" s="278"/>
      <c r="CB47" s="278"/>
      <c r="CC47" s="278"/>
      <c r="CD47" s="278"/>
      <c r="CE47" s="278"/>
      <c r="CF47" s="278"/>
      <c r="CG47" s="278"/>
      <c r="CH47" s="278"/>
      <c r="CI47" s="278"/>
      <c r="CJ47" s="278"/>
      <c r="CK47" s="278"/>
      <c r="CL47" s="278"/>
      <c r="CM47" s="278"/>
      <c r="CN47" s="278"/>
      <c r="CO47" s="278"/>
      <c r="CP47" s="278"/>
      <c r="CQ47" s="278"/>
      <c r="CR47" s="278"/>
      <c r="CS47" s="278"/>
      <c r="CT47" s="278"/>
      <c r="CU47" s="278"/>
      <c r="CV47" s="278"/>
      <c r="CW47" s="278"/>
      <c r="CX47" s="278"/>
      <c r="CY47" s="278"/>
      <c r="CZ47" s="278"/>
      <c r="DA47" s="278"/>
      <c r="DB47" s="278"/>
      <c r="DC47" s="278"/>
      <c r="DD47" s="278"/>
      <c r="DE47" s="278"/>
      <c r="DF47" s="278"/>
      <c r="DG47" s="278"/>
      <c r="DH47" s="278"/>
      <c r="DI47" s="278"/>
      <c r="DJ47" s="278"/>
      <c r="DK47" s="278"/>
      <c r="DL47" s="278"/>
      <c r="DM47" s="278"/>
      <c r="DN47" s="278"/>
      <c r="DO47" s="278"/>
      <c r="DP47" s="278"/>
      <c r="DQ47" s="278"/>
      <c r="DR47" s="278"/>
      <c r="DS47" s="278"/>
      <c r="DT47" s="278"/>
      <c r="DU47" s="278"/>
      <c r="DV47" s="278"/>
      <c r="DW47" s="278"/>
      <c r="DX47" s="278"/>
      <c r="DY47" s="278"/>
      <c r="DZ47" s="278"/>
      <c r="EA47" s="278"/>
      <c r="EB47" s="278"/>
      <c r="EC47" s="278"/>
      <c r="ED47" s="278"/>
      <c r="EE47" s="278"/>
      <c r="EF47" s="278"/>
      <c r="EG47" s="278"/>
      <c r="EH47" s="278"/>
      <c r="EI47" s="278"/>
      <c r="EJ47" s="278"/>
      <c r="EK47" s="278"/>
      <c r="EL47" s="278"/>
      <c r="EM47" s="278"/>
      <c r="EN47" s="278"/>
      <c r="EO47" s="278"/>
      <c r="EP47" s="278"/>
      <c r="EQ47" s="278"/>
      <c r="ER47" s="278"/>
      <c r="ES47" s="278"/>
      <c r="ET47" s="278"/>
      <c r="EU47" s="278"/>
      <c r="EV47" s="278"/>
      <c r="EW47" s="278"/>
      <c r="EX47" s="278"/>
      <c r="EY47" s="278"/>
      <c r="EZ47" s="278"/>
      <c r="FA47" s="278"/>
      <c r="FB47" s="278"/>
      <c r="FC47" s="278"/>
      <c r="FD47" s="278"/>
      <c r="FE47" s="278"/>
      <c r="FF47" s="278"/>
      <c r="FG47" s="278"/>
      <c r="FH47" s="278"/>
      <c r="FI47" s="278"/>
      <c r="FJ47" s="278"/>
      <c r="FK47" s="278"/>
      <c r="FL47" s="278"/>
      <c r="FM47" s="278"/>
      <c r="FN47" s="278"/>
      <c r="FO47" s="278"/>
      <c r="FP47" s="278"/>
      <c r="FQ47" s="278"/>
      <c r="FR47" s="278"/>
      <c r="FS47" s="278"/>
      <c r="FT47" s="278"/>
      <c r="FU47" s="278"/>
      <c r="FV47" s="278"/>
      <c r="FW47" s="278"/>
      <c r="FX47" s="278"/>
      <c r="FY47" s="278"/>
      <c r="FZ47" s="278"/>
      <c r="GA47" s="278"/>
      <c r="GB47" s="278"/>
      <c r="GC47" s="278"/>
      <c r="GD47" s="278"/>
      <c r="GE47" s="278"/>
      <c r="GF47" s="278"/>
      <c r="GG47" s="278"/>
      <c r="GH47" s="278"/>
      <c r="GI47" s="278"/>
      <c r="GJ47" s="278"/>
      <c r="GK47" s="278"/>
      <c r="GL47" s="278"/>
      <c r="GM47" s="278"/>
      <c r="GN47" s="278"/>
      <c r="GO47" s="278"/>
      <c r="GP47" s="278"/>
      <c r="GQ47" s="278"/>
      <c r="GR47" s="278"/>
      <c r="GS47" s="278"/>
      <c r="GT47" s="278"/>
      <c r="GU47" s="278"/>
      <c r="GV47" s="278"/>
      <c r="GW47" s="278"/>
      <c r="GX47" s="278"/>
      <c r="GY47" s="278"/>
      <c r="GZ47" s="278"/>
      <c r="HA47" s="278"/>
      <c r="HB47" s="278"/>
      <c r="HC47" s="278"/>
      <c r="HD47" s="278"/>
      <c r="HE47" s="278"/>
      <c r="HF47" s="278"/>
      <c r="HG47" s="278"/>
      <c r="HH47" s="278"/>
      <c r="HI47" s="278"/>
      <c r="HJ47" s="278"/>
      <c r="HK47" s="278"/>
      <c r="HL47" s="278"/>
      <c r="HM47" s="278"/>
      <c r="HN47" s="278"/>
      <c r="HO47" s="278"/>
      <c r="HP47" s="278"/>
      <c r="HQ47" s="278"/>
      <c r="HR47" s="278"/>
      <c r="HS47" s="278"/>
      <c r="HT47" s="278"/>
      <c r="HU47" s="278"/>
      <c r="HV47" s="278"/>
      <c r="HW47" s="278"/>
      <c r="HX47" s="278"/>
      <c r="HY47" s="278"/>
      <c r="HZ47" s="278"/>
      <c r="IA47" s="278"/>
      <c r="IB47" s="278"/>
      <c r="IC47" s="278"/>
      <c r="ID47" s="278"/>
      <c r="IE47" s="278"/>
      <c r="IF47" s="278"/>
      <c r="IG47" s="278"/>
      <c r="IH47" s="278"/>
      <c r="II47" s="278"/>
      <c r="IJ47" s="278"/>
      <c r="IK47" s="278"/>
      <c r="IL47" s="278"/>
      <c r="IM47" s="278"/>
      <c r="IN47" s="278"/>
      <c r="IO47" s="278"/>
      <c r="IP47" s="278"/>
      <c r="IQ47" s="278"/>
      <c r="IR47" s="278"/>
      <c r="IS47" s="278"/>
      <c r="IT47" s="278"/>
      <c r="IU47" s="278"/>
      <c r="IV47" s="278"/>
    </row>
    <row r="48" spans="1:256" s="284" customFormat="1" ht="15.6" customHeight="1">
      <c r="A48" s="257"/>
      <c r="B48" s="257"/>
      <c r="F48" s="514"/>
      <c r="G48" s="1351" t="s">
        <v>671</v>
      </c>
      <c r="H48" s="524"/>
      <c r="I48" s="469"/>
      <c r="J48" s="549"/>
      <c r="K48" s="549"/>
      <c r="L48" s="549"/>
      <c r="M48" s="549"/>
      <c r="N48" s="549"/>
      <c r="O48" s="549"/>
      <c r="P48" s="549"/>
      <c r="Q48" s="549"/>
      <c r="R48" s="524"/>
      <c r="S48" s="524"/>
      <c r="T48" s="524"/>
      <c r="U48" s="524"/>
      <c r="V48" s="524"/>
      <c r="W48" s="524"/>
      <c r="X48"/>
      <c r="Y48" s="511"/>
      <c r="Z48" s="524"/>
      <c r="AA48" s="524"/>
      <c r="AB48" s="524"/>
      <c r="AC48" s="524"/>
      <c r="AD48" s="524"/>
      <c r="AE48" s="524"/>
      <c r="AF48" s="524"/>
      <c r="AG48" s="524"/>
      <c r="AH48" s="524"/>
      <c r="AI48" s="524"/>
      <c r="AJ48" s="524"/>
      <c r="AK48" s="524"/>
      <c r="AL48" s="524"/>
      <c r="AM48" s="524"/>
      <c r="AN48" s="524"/>
      <c r="AO48" s="524"/>
      <c r="AP48" s="524"/>
      <c r="AQ48" s="524"/>
      <c r="AR48" s="524"/>
      <c r="AS48" s="469"/>
    </row>
    <row r="49" spans="1:256" s="284" customFormat="1" ht="15.6" customHeight="1">
      <c r="A49" s="257"/>
      <c r="B49" s="257"/>
      <c r="F49" s="514"/>
      <c r="G49" s="1342"/>
      <c r="H49" s="1352" t="s">
        <v>673</v>
      </c>
      <c r="I49" s="1343"/>
      <c r="J49" s="515"/>
      <c r="K49" s="515"/>
      <c r="L49" s="515"/>
      <c r="M49" s="515"/>
      <c r="N49" s="515"/>
      <c r="O49" s="515"/>
      <c r="P49" s="515"/>
      <c r="Q49" s="515"/>
      <c r="R49" s="511"/>
      <c r="S49" s="511"/>
      <c r="T49" s="511"/>
      <c r="U49" s="511"/>
      <c r="V49" s="511"/>
      <c r="W49" s="511"/>
      <c r="X49"/>
      <c r="Y49" s="511"/>
      <c r="Z49" s="511"/>
      <c r="AA49" s="511"/>
      <c r="AB49" s="511"/>
      <c r="AC49" s="511"/>
      <c r="AD49" s="511"/>
      <c r="AE49" s="511"/>
      <c r="AF49" s="511"/>
      <c r="AG49" s="511"/>
      <c r="AH49" s="511"/>
      <c r="AI49" s="511"/>
      <c r="AJ49" s="511"/>
      <c r="AK49" s="511"/>
      <c r="AL49" s="511"/>
      <c r="AM49" s="511"/>
      <c r="AN49" s="511"/>
      <c r="AO49" s="511"/>
      <c r="AP49" s="511"/>
      <c r="AQ49" s="511"/>
      <c r="AR49" s="511"/>
      <c r="AS49" s="1343"/>
    </row>
    <row r="50" spans="1:256" s="284" customFormat="1" ht="15.6" customHeight="1">
      <c r="A50" s="207"/>
      <c r="B50" s="207"/>
      <c r="F50" s="514"/>
      <c r="G50" s="1342"/>
      <c r="H50" s="156"/>
      <c r="I50" s="1343" t="s">
        <v>628</v>
      </c>
      <c r="J50" s="515"/>
      <c r="K50" s="515"/>
      <c r="L50" s="515"/>
      <c r="M50" s="515"/>
      <c r="N50" s="515"/>
      <c r="O50" s="515"/>
      <c r="P50" s="515"/>
      <c r="Q50" s="515"/>
      <c r="R50" s="515"/>
      <c r="S50" s="515"/>
      <c r="T50" s="515"/>
      <c r="U50" s="515"/>
      <c r="V50" s="515"/>
      <c r="W50" s="515"/>
      <c r="X50"/>
      <c r="Y50" s="511"/>
      <c r="Z50" s="515"/>
      <c r="AA50" s="515"/>
      <c r="AB50" s="515"/>
      <c r="AC50" s="515">
        <v>2635500</v>
      </c>
      <c r="AD50" s="515">
        <v>2968035.5244900002</v>
      </c>
      <c r="AE50" s="515">
        <v>3036938.1277280003</v>
      </c>
      <c r="AF50" s="515">
        <v>3161600</v>
      </c>
      <c r="AG50" s="515">
        <v>3306900</v>
      </c>
      <c r="AH50" s="515">
        <v>3460900</v>
      </c>
      <c r="AI50" s="515">
        <v>3619900</v>
      </c>
      <c r="AJ50" s="515">
        <v>3750100</v>
      </c>
      <c r="AK50" s="515">
        <v>3885000</v>
      </c>
      <c r="AL50" s="515">
        <v>4024800</v>
      </c>
      <c r="AM50" s="515">
        <v>4169700</v>
      </c>
      <c r="AN50" s="515">
        <v>4320300</v>
      </c>
      <c r="AO50" s="515">
        <v>4476800</v>
      </c>
      <c r="AP50" s="515">
        <v>4639400</v>
      </c>
      <c r="AQ50" s="515">
        <v>4808400</v>
      </c>
      <c r="AR50" s="515">
        <v>4984000</v>
      </c>
      <c r="AS50" s="561">
        <v>5166500</v>
      </c>
    </row>
    <row r="51" spans="1:256" s="278" customFormat="1" ht="15.6" customHeight="1">
      <c r="A51" s="207"/>
      <c r="B51" s="207"/>
      <c r="C51" s="284"/>
      <c r="D51" s="284"/>
      <c r="E51" s="284"/>
      <c r="F51" s="514"/>
      <c r="G51" s="1342"/>
      <c r="H51" s="156"/>
      <c r="I51" s="1343" t="s">
        <v>630</v>
      </c>
      <c r="J51" s="515"/>
      <c r="K51" s="515"/>
      <c r="L51" s="515"/>
      <c r="M51" s="515"/>
      <c r="N51" s="515"/>
      <c r="O51" s="515"/>
      <c r="P51" s="515"/>
      <c r="Q51" s="515"/>
      <c r="R51" s="515"/>
      <c r="S51" s="515"/>
      <c r="T51" s="515"/>
      <c r="U51" s="515"/>
      <c r="V51" s="515"/>
      <c r="W51" s="515"/>
      <c r="X51"/>
      <c r="Y51" s="511"/>
      <c r="Z51" s="515"/>
      <c r="AA51" s="515"/>
      <c r="AB51" s="515"/>
      <c r="AC51" s="515">
        <v>1469600</v>
      </c>
      <c r="AD51" s="515">
        <v>1465300</v>
      </c>
      <c r="AE51" s="515">
        <v>1465300</v>
      </c>
      <c r="AF51" s="515">
        <v>1501900</v>
      </c>
      <c r="AG51" s="515">
        <v>1539400</v>
      </c>
      <c r="AH51" s="515">
        <v>1577900</v>
      </c>
      <c r="AI51" s="515">
        <v>1617300</v>
      </c>
      <c r="AJ51" s="515">
        <v>1657700</v>
      </c>
      <c r="AK51" s="515">
        <v>1699100</v>
      </c>
      <c r="AL51" s="515">
        <v>1741600</v>
      </c>
      <c r="AM51" s="515">
        <v>1785100</v>
      </c>
      <c r="AN51" s="515">
        <v>1829700</v>
      </c>
      <c r="AO51" s="515">
        <v>1875400</v>
      </c>
      <c r="AP51" s="515">
        <v>1922300</v>
      </c>
      <c r="AQ51" s="515">
        <v>1970400</v>
      </c>
      <c r="AR51" s="515">
        <v>2019700</v>
      </c>
      <c r="AS51" s="561">
        <v>2070200</v>
      </c>
      <c r="AT51" s="284"/>
      <c r="AU51" s="284"/>
      <c r="AV51" s="284"/>
      <c r="AW51" s="284"/>
      <c r="AX51" s="284"/>
      <c r="AY51" s="284"/>
      <c r="AZ51" s="284"/>
      <c r="BA51" s="284"/>
      <c r="BB51" s="284"/>
      <c r="BC51" s="284"/>
      <c r="BD51" s="284"/>
      <c r="BE51" s="284"/>
      <c r="BF51" s="284"/>
      <c r="BG51" s="284"/>
      <c r="BH51" s="284"/>
      <c r="BI51" s="284"/>
      <c r="BJ51" s="284"/>
      <c r="BK51" s="284"/>
      <c r="BL51" s="284"/>
      <c r="BM51" s="284"/>
      <c r="BN51" s="284"/>
      <c r="BO51" s="284"/>
      <c r="BP51" s="284"/>
      <c r="BQ51" s="284"/>
      <c r="BR51" s="284"/>
      <c r="BS51" s="284"/>
      <c r="BT51" s="284"/>
      <c r="BU51" s="284"/>
      <c r="BV51" s="284"/>
      <c r="BW51" s="284"/>
      <c r="BX51" s="284"/>
      <c r="BY51" s="284"/>
      <c r="BZ51" s="284"/>
      <c r="CA51" s="284"/>
      <c r="CB51" s="284"/>
      <c r="CC51" s="284"/>
      <c r="CD51" s="284"/>
      <c r="CE51" s="284"/>
      <c r="CF51" s="284"/>
      <c r="CG51" s="284"/>
      <c r="CH51" s="284"/>
      <c r="CI51" s="284"/>
      <c r="CJ51" s="284"/>
      <c r="CK51" s="284"/>
      <c r="CL51" s="284"/>
      <c r="CM51" s="284"/>
      <c r="CN51" s="284"/>
      <c r="CO51" s="284"/>
      <c r="CP51" s="284"/>
      <c r="CQ51" s="284"/>
      <c r="CR51" s="284"/>
      <c r="CS51" s="284"/>
      <c r="CT51" s="284"/>
      <c r="CU51" s="284"/>
      <c r="CV51" s="284"/>
      <c r="CW51" s="284"/>
      <c r="CX51" s="284"/>
      <c r="CY51" s="284"/>
      <c r="CZ51" s="284"/>
      <c r="DA51" s="284"/>
      <c r="DB51" s="284"/>
      <c r="DC51" s="284"/>
      <c r="DD51" s="284"/>
      <c r="DE51" s="284"/>
      <c r="DF51" s="284"/>
      <c r="DG51" s="284"/>
      <c r="DH51" s="284"/>
      <c r="DI51" s="284"/>
      <c r="DJ51" s="284"/>
      <c r="DK51" s="284"/>
      <c r="DL51" s="284"/>
      <c r="DM51" s="284"/>
      <c r="DN51" s="284"/>
      <c r="DO51" s="284"/>
      <c r="DP51" s="284"/>
      <c r="DQ51" s="284"/>
      <c r="DR51" s="284"/>
      <c r="DS51" s="284"/>
      <c r="DT51" s="284"/>
      <c r="DU51" s="284"/>
      <c r="DV51" s="284"/>
      <c r="DW51" s="284"/>
      <c r="DX51" s="284"/>
      <c r="DY51" s="284"/>
      <c r="DZ51" s="284"/>
      <c r="EA51" s="284"/>
      <c r="EB51" s="284"/>
      <c r="EC51" s="284"/>
      <c r="ED51" s="284"/>
      <c r="EE51" s="284"/>
      <c r="EF51" s="284"/>
      <c r="EG51" s="284"/>
      <c r="EH51" s="284"/>
      <c r="EI51" s="284"/>
      <c r="EJ51" s="284"/>
      <c r="EK51" s="284"/>
      <c r="EL51" s="284"/>
      <c r="EM51" s="284"/>
      <c r="EN51" s="284"/>
      <c r="EO51" s="284"/>
      <c r="EP51" s="284"/>
      <c r="EQ51" s="284"/>
      <c r="ER51" s="284"/>
      <c r="ES51" s="284"/>
      <c r="ET51" s="284"/>
      <c r="EU51" s="284"/>
      <c r="EV51" s="284"/>
      <c r="EW51" s="284"/>
      <c r="EX51" s="284"/>
      <c r="EY51" s="284"/>
      <c r="EZ51" s="284"/>
      <c r="FA51" s="284"/>
      <c r="FB51" s="284"/>
      <c r="FC51" s="284"/>
      <c r="FD51" s="284"/>
      <c r="FE51" s="284"/>
      <c r="FF51" s="284"/>
      <c r="FG51" s="284"/>
      <c r="FH51" s="284"/>
      <c r="FI51" s="284"/>
      <c r="FJ51" s="284"/>
      <c r="FK51" s="284"/>
      <c r="FL51" s="284"/>
      <c r="FM51" s="284"/>
      <c r="FN51" s="284"/>
      <c r="FO51" s="284"/>
      <c r="FP51" s="284"/>
      <c r="FQ51" s="284"/>
      <c r="FR51" s="284"/>
      <c r="FS51" s="284"/>
      <c r="FT51" s="284"/>
      <c r="FU51" s="284"/>
      <c r="FV51" s="284"/>
      <c r="FW51" s="284"/>
      <c r="FX51" s="284"/>
      <c r="FY51" s="284"/>
      <c r="FZ51" s="284"/>
      <c r="GA51" s="284"/>
      <c r="GB51" s="284"/>
      <c r="GC51" s="284"/>
      <c r="GD51" s="284"/>
      <c r="GE51" s="284"/>
      <c r="GF51" s="284"/>
      <c r="GG51" s="284"/>
      <c r="GH51" s="284"/>
      <c r="GI51" s="284"/>
      <c r="GJ51" s="284"/>
      <c r="GK51" s="284"/>
      <c r="GL51" s="284"/>
      <c r="GM51" s="284"/>
      <c r="GN51" s="284"/>
      <c r="GO51" s="284"/>
      <c r="GP51" s="284"/>
      <c r="GQ51" s="284"/>
      <c r="GR51" s="284"/>
      <c r="GS51" s="284"/>
      <c r="GT51" s="284"/>
      <c r="GU51" s="284"/>
      <c r="GV51" s="284"/>
      <c r="GW51" s="284"/>
      <c r="GX51" s="284"/>
      <c r="GY51" s="284"/>
      <c r="GZ51" s="284"/>
      <c r="HA51" s="284"/>
      <c r="HB51" s="284"/>
      <c r="HC51" s="284"/>
      <c r="HD51" s="284"/>
      <c r="HE51" s="284"/>
      <c r="HF51" s="284"/>
      <c r="HG51" s="284"/>
      <c r="HH51" s="284"/>
      <c r="HI51" s="284"/>
      <c r="HJ51" s="284"/>
      <c r="HK51" s="284"/>
      <c r="HL51" s="284"/>
      <c r="HM51" s="284"/>
      <c r="HN51" s="284"/>
      <c r="HO51" s="284"/>
      <c r="HP51" s="284"/>
      <c r="HQ51" s="284"/>
      <c r="HR51" s="284"/>
      <c r="HS51" s="284"/>
      <c r="HT51" s="284"/>
      <c r="HU51" s="284"/>
      <c r="HV51" s="284"/>
      <c r="HW51" s="284"/>
      <c r="HX51" s="284"/>
      <c r="HY51" s="284"/>
      <c r="HZ51" s="284"/>
      <c r="IA51" s="284"/>
      <c r="IB51" s="284"/>
      <c r="IC51" s="284"/>
      <c r="ID51" s="284"/>
      <c r="IE51" s="284"/>
      <c r="IF51" s="284"/>
      <c r="IG51" s="284"/>
      <c r="IH51" s="284"/>
      <c r="II51" s="284"/>
      <c r="IJ51" s="284"/>
      <c r="IK51" s="284"/>
      <c r="IL51" s="284"/>
      <c r="IM51" s="284"/>
      <c r="IN51" s="284"/>
      <c r="IO51" s="284"/>
      <c r="IP51" s="284"/>
      <c r="IQ51" s="284"/>
      <c r="IR51" s="284"/>
      <c r="IS51" s="284"/>
      <c r="IT51" s="284"/>
      <c r="IU51" s="284"/>
      <c r="IV51" s="284"/>
    </row>
    <row r="52" spans="1:256" s="284" customFormat="1" ht="15.6" customHeight="1">
      <c r="A52" s="207"/>
      <c r="B52" s="207"/>
      <c r="F52" s="514"/>
      <c r="G52" s="1342"/>
      <c r="H52" s="156"/>
      <c r="I52" s="1343" t="s">
        <v>631</v>
      </c>
      <c r="J52" s="515"/>
      <c r="K52" s="515"/>
      <c r="L52" s="515"/>
      <c r="M52" s="515"/>
      <c r="N52" s="515"/>
      <c r="O52" s="515"/>
      <c r="P52" s="515"/>
      <c r="Q52" s="515"/>
      <c r="R52" s="515"/>
      <c r="S52" s="515"/>
      <c r="T52" s="515"/>
      <c r="U52" s="515"/>
      <c r="V52" s="515"/>
      <c r="W52" s="515"/>
      <c r="X52"/>
      <c r="Y52" s="511"/>
      <c r="Z52" s="515"/>
      <c r="AA52" s="515"/>
      <c r="AB52" s="515"/>
      <c r="AC52" s="515">
        <v>8000</v>
      </c>
      <c r="AD52" s="515">
        <v>6500</v>
      </c>
      <c r="AE52" s="515">
        <v>6500</v>
      </c>
      <c r="AF52" s="515">
        <v>6700</v>
      </c>
      <c r="AG52" s="515">
        <v>6900</v>
      </c>
      <c r="AH52" s="515">
        <v>7100</v>
      </c>
      <c r="AI52" s="515">
        <v>7300</v>
      </c>
      <c r="AJ52" s="515">
        <v>7500</v>
      </c>
      <c r="AK52" s="515">
        <v>7700</v>
      </c>
      <c r="AL52" s="515">
        <v>7900</v>
      </c>
      <c r="AM52" s="515">
        <v>8100</v>
      </c>
      <c r="AN52" s="515">
        <v>8300</v>
      </c>
      <c r="AO52" s="515">
        <v>8500</v>
      </c>
      <c r="AP52" s="515">
        <v>8700</v>
      </c>
      <c r="AQ52" s="515">
        <v>8900</v>
      </c>
      <c r="AR52" s="515">
        <v>9100</v>
      </c>
      <c r="AS52" s="561">
        <v>9300</v>
      </c>
    </row>
    <row r="53" spans="1:256" s="284" customFormat="1" ht="15.6" customHeight="1">
      <c r="A53" s="207"/>
      <c r="B53" s="207"/>
      <c r="F53" s="514"/>
      <c r="G53" s="1346"/>
      <c r="H53" s="156"/>
      <c r="I53" s="1343" t="s">
        <v>634</v>
      </c>
      <c r="J53" s="515"/>
      <c r="K53" s="515"/>
      <c r="L53" s="515"/>
      <c r="M53" s="515"/>
      <c r="N53" s="515"/>
      <c r="O53" s="515"/>
      <c r="P53" s="515"/>
      <c r="Q53" s="515"/>
      <c r="R53" s="515"/>
      <c r="S53" s="515"/>
      <c r="T53" s="515"/>
      <c r="U53" s="515"/>
      <c r="V53" s="515"/>
      <c r="W53" s="515"/>
      <c r="X53"/>
      <c r="Y53" s="511"/>
      <c r="Z53" s="515"/>
      <c r="AA53" s="515"/>
      <c r="AB53" s="515"/>
      <c r="AC53" s="515">
        <v>0</v>
      </c>
      <c r="AD53" s="515">
        <v>0</v>
      </c>
      <c r="AE53" s="515">
        <v>0</v>
      </c>
      <c r="AF53" s="515">
        <v>0</v>
      </c>
      <c r="AG53" s="515">
        <v>0</v>
      </c>
      <c r="AH53" s="515">
        <v>0</v>
      </c>
      <c r="AI53" s="515">
        <v>0</v>
      </c>
      <c r="AJ53" s="515">
        <v>0</v>
      </c>
      <c r="AK53" s="515">
        <v>0</v>
      </c>
      <c r="AL53" s="515">
        <v>0</v>
      </c>
      <c r="AM53" s="515">
        <v>0</v>
      </c>
      <c r="AN53" s="515">
        <v>0</v>
      </c>
      <c r="AO53" s="515">
        <v>0</v>
      </c>
      <c r="AP53" s="515">
        <v>0</v>
      </c>
      <c r="AQ53" s="515">
        <v>0</v>
      </c>
      <c r="AR53" s="515">
        <v>0</v>
      </c>
      <c r="AS53" s="561">
        <v>0</v>
      </c>
    </row>
    <row r="54" spans="1:256" s="284" customFormat="1" ht="15.6" customHeight="1">
      <c r="A54" s="207"/>
      <c r="B54" s="207"/>
      <c r="F54" s="514"/>
      <c r="G54" s="1346"/>
      <c r="H54" s="156"/>
      <c r="I54" s="1343" t="s">
        <v>637</v>
      </c>
      <c r="J54" s="515"/>
      <c r="K54" s="515"/>
      <c r="L54" s="515"/>
      <c r="M54" s="515"/>
      <c r="N54" s="515"/>
      <c r="O54" s="515"/>
      <c r="P54" s="515"/>
      <c r="Q54" s="515"/>
      <c r="R54" s="515"/>
      <c r="S54" s="515"/>
      <c r="T54" s="515"/>
      <c r="U54" s="515"/>
      <c r="V54" s="515"/>
      <c r="W54" s="515"/>
      <c r="X54"/>
      <c r="Y54" s="511"/>
      <c r="Z54" s="515"/>
      <c r="AA54" s="515"/>
      <c r="AB54" s="515"/>
      <c r="AC54" s="515">
        <v>585100</v>
      </c>
      <c r="AD54" s="515">
        <v>1077093</v>
      </c>
      <c r="AE54" s="515">
        <v>1093093</v>
      </c>
      <c r="AF54" s="515">
        <v>1120400</v>
      </c>
      <c r="AG54" s="515">
        <v>1148400</v>
      </c>
      <c r="AH54" s="515">
        <v>1177100</v>
      </c>
      <c r="AI54" s="515">
        <v>1206500</v>
      </c>
      <c r="AJ54" s="515">
        <v>1236700</v>
      </c>
      <c r="AK54" s="515">
        <v>1267600</v>
      </c>
      <c r="AL54" s="515">
        <v>1299300</v>
      </c>
      <c r="AM54" s="515">
        <v>1331800</v>
      </c>
      <c r="AN54" s="515">
        <v>1365100</v>
      </c>
      <c r="AO54" s="515">
        <v>1399200</v>
      </c>
      <c r="AP54" s="515">
        <v>1434200</v>
      </c>
      <c r="AQ54" s="515">
        <v>1470100</v>
      </c>
      <c r="AR54" s="515">
        <v>1506900</v>
      </c>
      <c r="AS54" s="561">
        <v>1544600</v>
      </c>
    </row>
    <row r="55" spans="1:256" s="284" customFormat="1" ht="15.6" customHeight="1">
      <c r="A55" s="207"/>
      <c r="B55" s="207"/>
      <c r="F55" s="514"/>
      <c r="G55" s="1346"/>
      <c r="H55" s="156"/>
      <c r="I55" s="516" t="s">
        <v>640</v>
      </c>
      <c r="J55" s="492"/>
      <c r="K55" s="492"/>
      <c r="L55" s="492"/>
      <c r="M55" s="492"/>
      <c r="N55" s="492"/>
      <c r="O55" s="492"/>
      <c r="P55" s="492"/>
      <c r="Q55" s="492"/>
      <c r="R55" s="515"/>
      <c r="S55" s="515"/>
      <c r="T55" s="515"/>
      <c r="U55" s="515"/>
      <c r="V55" s="515"/>
      <c r="W55" s="515"/>
      <c r="X55"/>
      <c r="Y55" s="511"/>
      <c r="Z55" s="515"/>
      <c r="AA55" s="515"/>
      <c r="AB55" s="515"/>
      <c r="AC55" s="515">
        <v>0</v>
      </c>
      <c r="AD55" s="515">
        <v>-255300</v>
      </c>
      <c r="AE55" s="515">
        <v>-266800</v>
      </c>
      <c r="AF55" s="515">
        <v>-273500</v>
      </c>
      <c r="AG55" s="515">
        <v>-280300</v>
      </c>
      <c r="AH55" s="515">
        <v>-287300</v>
      </c>
      <c r="AI55" s="515">
        <v>-294500</v>
      </c>
      <c r="AJ55" s="515">
        <v>-301900</v>
      </c>
      <c r="AK55" s="515">
        <v>-309400</v>
      </c>
      <c r="AL55" s="515">
        <v>-317100</v>
      </c>
      <c r="AM55" s="515">
        <v>-325000</v>
      </c>
      <c r="AN55" s="515">
        <v>-333100</v>
      </c>
      <c r="AO55" s="515">
        <v>-341400</v>
      </c>
      <c r="AP55" s="515">
        <v>-349900</v>
      </c>
      <c r="AQ55" s="515">
        <v>-358600</v>
      </c>
      <c r="AR55" s="515">
        <v>-367600</v>
      </c>
      <c r="AS55" s="561">
        <v>-376800</v>
      </c>
    </row>
    <row r="56" spans="1:256" s="284" customFormat="1" ht="15.6" customHeight="1">
      <c r="A56" s="207"/>
      <c r="B56" s="207"/>
      <c r="C56" s="278"/>
      <c r="D56" s="278"/>
      <c r="E56" s="278"/>
      <c r="F56" s="514"/>
      <c r="G56" s="1347"/>
      <c r="H56" s="330"/>
      <c r="I56" s="1348" t="s">
        <v>37</v>
      </c>
      <c r="J56" s="1349"/>
      <c r="K56" s="1349"/>
      <c r="L56" s="1349"/>
      <c r="M56" s="1349"/>
      <c r="N56" s="1349"/>
      <c r="O56" s="1349"/>
      <c r="P56" s="1349"/>
      <c r="Q56" s="1349"/>
      <c r="R56" s="546"/>
      <c r="S56" s="546"/>
      <c r="T56" s="546"/>
      <c r="U56" s="546"/>
      <c r="V56" s="546"/>
      <c r="W56" s="546"/>
      <c r="X56"/>
      <c r="Y56" s="511"/>
      <c r="Z56" s="546"/>
      <c r="AA56" s="546"/>
      <c r="AB56" s="546"/>
      <c r="AC56" s="546">
        <v>4698200</v>
      </c>
      <c r="AD56" s="546">
        <v>5261628.5244900007</v>
      </c>
      <c r="AE56" s="546">
        <v>5335031.1277280003</v>
      </c>
      <c r="AF56" s="546">
        <v>5517100</v>
      </c>
      <c r="AG56" s="546">
        <v>5721300</v>
      </c>
      <c r="AH56" s="546">
        <v>5935700</v>
      </c>
      <c r="AI56" s="546">
        <v>6156500</v>
      </c>
      <c r="AJ56" s="546">
        <v>6350100</v>
      </c>
      <c r="AK56" s="546">
        <v>6550000</v>
      </c>
      <c r="AL56" s="546">
        <v>6756500</v>
      </c>
      <c r="AM56" s="546">
        <v>6969700</v>
      </c>
      <c r="AN56" s="546">
        <v>7190300</v>
      </c>
      <c r="AO56" s="546">
        <v>7418500</v>
      </c>
      <c r="AP56" s="546">
        <v>7654700</v>
      </c>
      <c r="AQ56" s="546">
        <v>7899200</v>
      </c>
      <c r="AR56" s="546">
        <v>8152100</v>
      </c>
      <c r="AS56" s="547">
        <v>8413800</v>
      </c>
      <c r="AT56" s="278"/>
      <c r="AU56" s="278"/>
      <c r="AV56" s="278"/>
      <c r="AW56" s="278"/>
      <c r="AX56" s="278"/>
      <c r="AY56" s="278"/>
      <c r="AZ56" s="278"/>
      <c r="BA56" s="278"/>
      <c r="BB56" s="278"/>
      <c r="BC56" s="278"/>
      <c r="BD56" s="278"/>
      <c r="BE56" s="278"/>
      <c r="BF56" s="278"/>
      <c r="BG56" s="278"/>
      <c r="BH56" s="278"/>
      <c r="BI56" s="278"/>
      <c r="BJ56" s="278"/>
      <c r="BK56" s="278"/>
      <c r="BL56" s="278"/>
      <c r="BM56" s="278"/>
      <c r="BN56" s="278"/>
      <c r="BO56" s="278"/>
      <c r="BP56" s="278"/>
      <c r="BQ56" s="278"/>
      <c r="BR56" s="278"/>
      <c r="BS56" s="278"/>
      <c r="BT56" s="278"/>
      <c r="BU56" s="278"/>
      <c r="BV56" s="278"/>
      <c r="BW56" s="278"/>
      <c r="BX56" s="278"/>
      <c r="BY56" s="278"/>
      <c r="BZ56" s="278"/>
      <c r="CA56" s="278"/>
      <c r="CB56" s="278"/>
      <c r="CC56" s="278"/>
      <c r="CD56" s="278"/>
      <c r="CE56" s="278"/>
      <c r="CF56" s="278"/>
      <c r="CG56" s="278"/>
      <c r="CH56" s="278"/>
      <c r="CI56" s="278"/>
      <c r="CJ56" s="278"/>
      <c r="CK56" s="278"/>
      <c r="CL56" s="278"/>
      <c r="CM56" s="278"/>
      <c r="CN56" s="278"/>
      <c r="CO56" s="278"/>
      <c r="CP56" s="278"/>
      <c r="CQ56" s="278"/>
      <c r="CR56" s="278"/>
      <c r="CS56" s="278"/>
      <c r="CT56" s="278"/>
      <c r="CU56" s="278"/>
      <c r="CV56" s="278"/>
      <c r="CW56" s="278"/>
      <c r="CX56" s="278"/>
      <c r="CY56" s="278"/>
      <c r="CZ56" s="278"/>
      <c r="DA56" s="278"/>
      <c r="DB56" s="278"/>
      <c r="DC56" s="278"/>
      <c r="DD56" s="278"/>
      <c r="DE56" s="278"/>
      <c r="DF56" s="278"/>
      <c r="DG56" s="278"/>
      <c r="DH56" s="278"/>
      <c r="DI56" s="278"/>
      <c r="DJ56" s="278"/>
      <c r="DK56" s="278"/>
      <c r="DL56" s="278"/>
      <c r="DM56" s="278"/>
      <c r="DN56" s="278"/>
      <c r="DO56" s="278"/>
      <c r="DP56" s="278"/>
      <c r="DQ56" s="278"/>
      <c r="DR56" s="278"/>
      <c r="DS56" s="278"/>
      <c r="DT56" s="278"/>
      <c r="DU56" s="278"/>
      <c r="DV56" s="278"/>
      <c r="DW56" s="278"/>
      <c r="DX56" s="278"/>
      <c r="DY56" s="278"/>
      <c r="DZ56" s="278"/>
      <c r="EA56" s="278"/>
      <c r="EB56" s="278"/>
      <c r="EC56" s="278"/>
      <c r="ED56" s="278"/>
      <c r="EE56" s="278"/>
      <c r="EF56" s="278"/>
      <c r="EG56" s="278"/>
      <c r="EH56" s="278"/>
      <c r="EI56" s="278"/>
      <c r="EJ56" s="278"/>
      <c r="EK56" s="278"/>
      <c r="EL56" s="278"/>
      <c r="EM56" s="278"/>
      <c r="EN56" s="278"/>
      <c r="EO56" s="278"/>
      <c r="EP56" s="278"/>
      <c r="EQ56" s="278"/>
      <c r="ER56" s="278"/>
      <c r="ES56" s="278"/>
      <c r="ET56" s="278"/>
      <c r="EU56" s="278"/>
      <c r="EV56" s="278"/>
      <c r="EW56" s="278"/>
      <c r="EX56" s="278"/>
      <c r="EY56" s="278"/>
      <c r="EZ56" s="278"/>
      <c r="FA56" s="278"/>
      <c r="FB56" s="278"/>
      <c r="FC56" s="278"/>
      <c r="FD56" s="278"/>
      <c r="FE56" s="278"/>
      <c r="FF56" s="278"/>
      <c r="FG56" s="278"/>
      <c r="FH56" s="278"/>
      <c r="FI56" s="278"/>
      <c r="FJ56" s="278"/>
      <c r="FK56" s="278"/>
      <c r="FL56" s="278"/>
      <c r="FM56" s="278"/>
      <c r="FN56" s="278"/>
      <c r="FO56" s="278"/>
      <c r="FP56" s="278"/>
      <c r="FQ56" s="278"/>
      <c r="FR56" s="278"/>
      <c r="FS56" s="278"/>
      <c r="FT56" s="278"/>
      <c r="FU56" s="278"/>
      <c r="FV56" s="278"/>
      <c r="FW56" s="278"/>
      <c r="FX56" s="278"/>
      <c r="FY56" s="278"/>
      <c r="FZ56" s="278"/>
      <c r="GA56" s="278"/>
      <c r="GB56" s="278"/>
      <c r="GC56" s="278"/>
      <c r="GD56" s="278"/>
      <c r="GE56" s="278"/>
      <c r="GF56" s="278"/>
      <c r="GG56" s="278"/>
      <c r="GH56" s="278"/>
      <c r="GI56" s="278"/>
      <c r="GJ56" s="278"/>
      <c r="GK56" s="278"/>
      <c r="GL56" s="278"/>
      <c r="GM56" s="278"/>
      <c r="GN56" s="278"/>
      <c r="GO56" s="278"/>
      <c r="GP56" s="278"/>
      <c r="GQ56" s="278"/>
      <c r="GR56" s="278"/>
      <c r="GS56" s="278"/>
      <c r="GT56" s="278"/>
      <c r="GU56" s="278"/>
      <c r="GV56" s="278"/>
      <c r="GW56" s="278"/>
      <c r="GX56" s="278"/>
      <c r="GY56" s="278"/>
      <c r="GZ56" s="278"/>
      <c r="HA56" s="278"/>
      <c r="HB56" s="278"/>
      <c r="HC56" s="278"/>
      <c r="HD56" s="278"/>
      <c r="HE56" s="278"/>
      <c r="HF56" s="278"/>
      <c r="HG56" s="278"/>
      <c r="HH56" s="278"/>
      <c r="HI56" s="278"/>
      <c r="HJ56" s="278"/>
      <c r="HK56" s="278"/>
      <c r="HL56" s="278"/>
      <c r="HM56" s="278"/>
      <c r="HN56" s="278"/>
      <c r="HO56" s="278"/>
      <c r="HP56" s="278"/>
      <c r="HQ56" s="278"/>
      <c r="HR56" s="278"/>
      <c r="HS56" s="278"/>
      <c r="HT56" s="278"/>
      <c r="HU56" s="278"/>
      <c r="HV56" s="278"/>
      <c r="HW56" s="278"/>
      <c r="HX56" s="278"/>
      <c r="HY56" s="278"/>
      <c r="HZ56" s="278"/>
      <c r="IA56" s="278"/>
      <c r="IB56" s="278"/>
      <c r="IC56" s="278"/>
      <c r="ID56" s="278"/>
      <c r="IE56" s="278"/>
      <c r="IF56" s="278"/>
      <c r="IG56" s="278"/>
      <c r="IH56" s="278"/>
      <c r="II56" s="278"/>
      <c r="IJ56" s="278"/>
      <c r="IK56" s="278"/>
      <c r="IL56" s="278"/>
      <c r="IM56" s="278"/>
      <c r="IN56" s="278"/>
      <c r="IO56" s="278"/>
      <c r="IP56" s="278"/>
      <c r="IQ56" s="278"/>
      <c r="IR56" s="278"/>
      <c r="IS56" s="278"/>
      <c r="IT56" s="278"/>
      <c r="IU56" s="278"/>
      <c r="IV56" s="278"/>
    </row>
    <row r="57" spans="1:256" s="284" customFormat="1" ht="15.6" customHeight="1">
      <c r="A57" s="207"/>
      <c r="B57" s="207"/>
      <c r="F57" s="514"/>
      <c r="G57" s="1346"/>
      <c r="H57" s="1352" t="s">
        <v>682</v>
      </c>
      <c r="I57" s="1343"/>
      <c r="J57" s="515"/>
      <c r="K57" s="515"/>
      <c r="L57" s="515"/>
      <c r="M57" s="515"/>
      <c r="N57" s="515"/>
      <c r="O57" s="515"/>
      <c r="P57" s="515"/>
      <c r="Q57" s="515"/>
      <c r="R57" s="511"/>
      <c r="S57" s="511"/>
      <c r="T57" s="511"/>
      <c r="U57" s="511"/>
      <c r="V57" s="511"/>
      <c r="W57" s="511"/>
      <c r="X57"/>
      <c r="Y57" s="511"/>
      <c r="Z57" s="511"/>
      <c r="AA57" s="511"/>
      <c r="AB57" s="511"/>
      <c r="AC57" s="511"/>
      <c r="AD57" s="511"/>
      <c r="AE57" s="511"/>
      <c r="AF57" s="511"/>
      <c r="AG57" s="511"/>
      <c r="AH57" s="511"/>
      <c r="AI57" s="511"/>
      <c r="AJ57" s="511"/>
      <c r="AK57" s="511"/>
      <c r="AL57" s="511"/>
      <c r="AM57" s="511"/>
      <c r="AN57" s="511"/>
      <c r="AO57" s="511"/>
      <c r="AP57" s="511"/>
      <c r="AQ57" s="511"/>
      <c r="AR57" s="511"/>
      <c r="AS57" s="1343"/>
    </row>
    <row r="58" spans="1:256" s="284" customFormat="1" ht="15.6" customHeight="1">
      <c r="A58" s="207"/>
      <c r="B58" s="207"/>
      <c r="F58" s="514"/>
      <c r="G58" s="1346"/>
      <c r="H58" s="156"/>
      <c r="I58" s="1343" t="s">
        <v>628</v>
      </c>
      <c r="J58" s="515"/>
      <c r="K58" s="515"/>
      <c r="L58" s="515"/>
      <c r="M58" s="515"/>
      <c r="N58" s="515"/>
      <c r="O58" s="515"/>
      <c r="P58" s="515"/>
      <c r="Q58" s="515"/>
      <c r="R58" s="515"/>
      <c r="S58" s="515"/>
      <c r="T58" s="515"/>
      <c r="U58" s="515"/>
      <c r="V58" s="515"/>
      <c r="W58" s="515"/>
      <c r="X58"/>
      <c r="Y58" s="511"/>
      <c r="Z58" s="515"/>
      <c r="AA58" s="515"/>
      <c r="AB58" s="515"/>
      <c r="AC58" s="515">
        <v>1544100</v>
      </c>
      <c r="AD58" s="515">
        <v>1624759.83146</v>
      </c>
      <c r="AE58" s="515">
        <v>1656686.4291513301</v>
      </c>
      <c r="AF58" s="515">
        <v>1724700</v>
      </c>
      <c r="AG58" s="515">
        <v>1803900</v>
      </c>
      <c r="AH58" s="515">
        <v>1887900</v>
      </c>
      <c r="AI58" s="515">
        <v>1974600</v>
      </c>
      <c r="AJ58" s="515">
        <v>2045600</v>
      </c>
      <c r="AK58" s="515">
        <v>2119200</v>
      </c>
      <c r="AL58" s="515">
        <v>2195500</v>
      </c>
      <c r="AM58" s="515">
        <v>2274500</v>
      </c>
      <c r="AN58" s="515">
        <v>2356600</v>
      </c>
      <c r="AO58" s="515">
        <v>2442000</v>
      </c>
      <c r="AP58" s="515">
        <v>2530700</v>
      </c>
      <c r="AQ58" s="515">
        <v>2622900</v>
      </c>
      <c r="AR58" s="515">
        <v>2718700</v>
      </c>
      <c r="AS58" s="561">
        <v>2818200</v>
      </c>
    </row>
    <row r="59" spans="1:256" s="278" customFormat="1" ht="15.6" customHeight="1">
      <c r="A59" s="207"/>
      <c r="B59" s="207"/>
      <c r="C59" s="284"/>
      <c r="D59" s="284"/>
      <c r="E59" s="284"/>
      <c r="F59" s="514"/>
      <c r="G59" s="1346"/>
      <c r="H59" s="156"/>
      <c r="I59" s="1343" t="s">
        <v>630</v>
      </c>
      <c r="J59" s="515"/>
      <c r="K59" s="515"/>
      <c r="L59" s="515"/>
      <c r="M59" s="515"/>
      <c r="N59" s="515"/>
      <c r="O59" s="515"/>
      <c r="P59" s="515"/>
      <c r="Q59" s="515"/>
      <c r="R59" s="515"/>
      <c r="S59" s="515"/>
      <c r="T59" s="515"/>
      <c r="U59" s="515"/>
      <c r="V59" s="515"/>
      <c r="W59" s="515"/>
      <c r="X59"/>
      <c r="Y59" s="511"/>
      <c r="Z59" s="515"/>
      <c r="AA59" s="515"/>
      <c r="AB59" s="515"/>
      <c r="AC59" s="515">
        <v>225400</v>
      </c>
      <c r="AD59" s="515">
        <v>223400</v>
      </c>
      <c r="AE59" s="515">
        <v>223400</v>
      </c>
      <c r="AF59" s="515">
        <v>229000</v>
      </c>
      <c r="AG59" s="515">
        <v>234700</v>
      </c>
      <c r="AH59" s="515">
        <v>240600</v>
      </c>
      <c r="AI59" s="515">
        <v>246600</v>
      </c>
      <c r="AJ59" s="515">
        <v>252800</v>
      </c>
      <c r="AK59" s="515">
        <v>259100</v>
      </c>
      <c r="AL59" s="515">
        <v>265600</v>
      </c>
      <c r="AM59" s="515">
        <v>272200</v>
      </c>
      <c r="AN59" s="515">
        <v>279000</v>
      </c>
      <c r="AO59" s="515">
        <v>286000</v>
      </c>
      <c r="AP59" s="515">
        <v>293200</v>
      </c>
      <c r="AQ59" s="515">
        <v>300500</v>
      </c>
      <c r="AR59" s="515">
        <v>308000</v>
      </c>
      <c r="AS59" s="561">
        <v>315700</v>
      </c>
      <c r="AT59" s="284"/>
      <c r="AU59" s="284"/>
      <c r="AV59" s="284"/>
      <c r="AW59" s="284"/>
      <c r="AX59" s="284"/>
      <c r="AY59" s="284"/>
      <c r="AZ59" s="284"/>
      <c r="BA59" s="284"/>
      <c r="BB59" s="284"/>
      <c r="BC59" s="284"/>
      <c r="BD59" s="284"/>
      <c r="BE59" s="284"/>
      <c r="BF59" s="284"/>
      <c r="BG59" s="284"/>
      <c r="BH59" s="284"/>
      <c r="BI59" s="284"/>
      <c r="BJ59" s="284"/>
      <c r="BK59" s="284"/>
      <c r="BL59" s="284"/>
      <c r="BM59" s="284"/>
      <c r="BN59" s="284"/>
      <c r="BO59" s="284"/>
      <c r="BP59" s="284"/>
      <c r="BQ59" s="284"/>
      <c r="BR59" s="284"/>
      <c r="BS59" s="284"/>
      <c r="BT59" s="284"/>
      <c r="BU59" s="284"/>
      <c r="BV59" s="284"/>
      <c r="BW59" s="284"/>
      <c r="BX59" s="284"/>
      <c r="BY59" s="284"/>
      <c r="BZ59" s="284"/>
      <c r="CA59" s="284"/>
      <c r="CB59" s="284"/>
      <c r="CC59" s="284"/>
      <c r="CD59" s="284"/>
      <c r="CE59" s="284"/>
      <c r="CF59" s="284"/>
      <c r="CG59" s="284"/>
      <c r="CH59" s="284"/>
      <c r="CI59" s="284"/>
      <c r="CJ59" s="284"/>
      <c r="CK59" s="284"/>
      <c r="CL59" s="284"/>
      <c r="CM59" s="284"/>
      <c r="CN59" s="284"/>
      <c r="CO59" s="284"/>
      <c r="CP59" s="284"/>
      <c r="CQ59" s="284"/>
      <c r="CR59" s="284"/>
      <c r="CS59" s="284"/>
      <c r="CT59" s="284"/>
      <c r="CU59" s="284"/>
      <c r="CV59" s="284"/>
      <c r="CW59" s="284"/>
      <c r="CX59" s="284"/>
      <c r="CY59" s="284"/>
      <c r="CZ59" s="284"/>
      <c r="DA59" s="284"/>
      <c r="DB59" s="284"/>
      <c r="DC59" s="284"/>
      <c r="DD59" s="284"/>
      <c r="DE59" s="284"/>
      <c r="DF59" s="284"/>
      <c r="DG59" s="284"/>
      <c r="DH59" s="284"/>
      <c r="DI59" s="284"/>
      <c r="DJ59" s="284"/>
      <c r="DK59" s="284"/>
      <c r="DL59" s="284"/>
      <c r="DM59" s="284"/>
      <c r="DN59" s="284"/>
      <c r="DO59" s="284"/>
      <c r="DP59" s="284"/>
      <c r="DQ59" s="284"/>
      <c r="DR59" s="284"/>
      <c r="DS59" s="284"/>
      <c r="DT59" s="284"/>
      <c r="DU59" s="284"/>
      <c r="DV59" s="284"/>
      <c r="DW59" s="284"/>
      <c r="DX59" s="284"/>
      <c r="DY59" s="284"/>
      <c r="DZ59" s="284"/>
      <c r="EA59" s="284"/>
      <c r="EB59" s="284"/>
      <c r="EC59" s="284"/>
      <c r="ED59" s="284"/>
      <c r="EE59" s="284"/>
      <c r="EF59" s="284"/>
      <c r="EG59" s="284"/>
      <c r="EH59" s="284"/>
      <c r="EI59" s="284"/>
      <c r="EJ59" s="284"/>
      <c r="EK59" s="284"/>
      <c r="EL59" s="284"/>
      <c r="EM59" s="284"/>
      <c r="EN59" s="284"/>
      <c r="EO59" s="284"/>
      <c r="EP59" s="284"/>
      <c r="EQ59" s="284"/>
      <c r="ER59" s="284"/>
      <c r="ES59" s="284"/>
      <c r="ET59" s="284"/>
      <c r="EU59" s="284"/>
      <c r="EV59" s="284"/>
      <c r="EW59" s="284"/>
      <c r="EX59" s="284"/>
      <c r="EY59" s="284"/>
      <c r="EZ59" s="284"/>
      <c r="FA59" s="284"/>
      <c r="FB59" s="284"/>
      <c r="FC59" s="284"/>
      <c r="FD59" s="284"/>
      <c r="FE59" s="284"/>
      <c r="FF59" s="284"/>
      <c r="FG59" s="284"/>
      <c r="FH59" s="284"/>
      <c r="FI59" s="284"/>
      <c r="FJ59" s="284"/>
      <c r="FK59" s="284"/>
      <c r="FL59" s="284"/>
      <c r="FM59" s="284"/>
      <c r="FN59" s="284"/>
      <c r="FO59" s="284"/>
      <c r="FP59" s="284"/>
      <c r="FQ59" s="284"/>
      <c r="FR59" s="284"/>
      <c r="FS59" s="284"/>
      <c r="FT59" s="284"/>
      <c r="FU59" s="284"/>
      <c r="FV59" s="284"/>
      <c r="FW59" s="284"/>
      <c r="FX59" s="284"/>
      <c r="FY59" s="284"/>
      <c r="FZ59" s="284"/>
      <c r="GA59" s="284"/>
      <c r="GB59" s="284"/>
      <c r="GC59" s="284"/>
      <c r="GD59" s="284"/>
      <c r="GE59" s="284"/>
      <c r="GF59" s="284"/>
      <c r="GG59" s="284"/>
      <c r="GH59" s="284"/>
      <c r="GI59" s="284"/>
      <c r="GJ59" s="284"/>
      <c r="GK59" s="284"/>
      <c r="GL59" s="284"/>
      <c r="GM59" s="284"/>
      <c r="GN59" s="284"/>
      <c r="GO59" s="284"/>
      <c r="GP59" s="284"/>
      <c r="GQ59" s="284"/>
      <c r="GR59" s="284"/>
      <c r="GS59" s="284"/>
      <c r="GT59" s="284"/>
      <c r="GU59" s="284"/>
      <c r="GV59" s="284"/>
      <c r="GW59" s="284"/>
      <c r="GX59" s="284"/>
      <c r="GY59" s="284"/>
      <c r="GZ59" s="284"/>
      <c r="HA59" s="284"/>
      <c r="HB59" s="284"/>
      <c r="HC59" s="284"/>
      <c r="HD59" s="284"/>
      <c r="HE59" s="284"/>
      <c r="HF59" s="284"/>
      <c r="HG59" s="284"/>
      <c r="HH59" s="284"/>
      <c r="HI59" s="284"/>
      <c r="HJ59" s="284"/>
      <c r="HK59" s="284"/>
      <c r="HL59" s="284"/>
      <c r="HM59" s="284"/>
      <c r="HN59" s="284"/>
      <c r="HO59" s="284"/>
      <c r="HP59" s="284"/>
      <c r="HQ59" s="284"/>
      <c r="HR59" s="284"/>
      <c r="HS59" s="284"/>
      <c r="HT59" s="284"/>
      <c r="HU59" s="284"/>
      <c r="HV59" s="284"/>
      <c r="HW59" s="284"/>
      <c r="HX59" s="284"/>
      <c r="HY59" s="284"/>
      <c r="HZ59" s="284"/>
      <c r="IA59" s="284"/>
      <c r="IB59" s="284"/>
      <c r="IC59" s="284"/>
      <c r="ID59" s="284"/>
      <c r="IE59" s="284"/>
      <c r="IF59" s="284"/>
      <c r="IG59" s="284"/>
      <c r="IH59" s="284"/>
      <c r="II59" s="284"/>
      <c r="IJ59" s="284"/>
      <c r="IK59" s="284"/>
      <c r="IL59" s="284"/>
      <c r="IM59" s="284"/>
      <c r="IN59" s="284"/>
      <c r="IO59" s="284"/>
      <c r="IP59" s="284"/>
      <c r="IQ59" s="284"/>
      <c r="IR59" s="284"/>
      <c r="IS59" s="284"/>
      <c r="IT59" s="284"/>
      <c r="IU59" s="284"/>
      <c r="IV59" s="284"/>
    </row>
    <row r="60" spans="1:256" s="284" customFormat="1" ht="15.6" customHeight="1">
      <c r="A60" s="207"/>
      <c r="B60" s="207"/>
      <c r="F60" s="514"/>
      <c r="G60" s="1346"/>
      <c r="H60" s="156"/>
      <c r="I60" s="1343" t="s">
        <v>631</v>
      </c>
      <c r="J60" s="515"/>
      <c r="K60" s="515"/>
      <c r="L60" s="515"/>
      <c r="M60" s="515"/>
      <c r="N60" s="515"/>
      <c r="O60" s="515"/>
      <c r="P60" s="515"/>
      <c r="Q60" s="515"/>
      <c r="R60" s="515"/>
      <c r="S60" s="515"/>
      <c r="T60" s="515"/>
      <c r="U60" s="515"/>
      <c r="V60" s="515"/>
      <c r="W60" s="515"/>
      <c r="X60"/>
      <c r="Y60" s="511"/>
      <c r="Z60" s="515"/>
      <c r="AA60" s="515"/>
      <c r="AB60" s="515"/>
      <c r="AC60" s="515">
        <v>0</v>
      </c>
      <c r="AD60" s="515">
        <v>0</v>
      </c>
      <c r="AE60" s="515">
        <v>0</v>
      </c>
      <c r="AF60" s="515">
        <v>0</v>
      </c>
      <c r="AG60" s="515">
        <v>0</v>
      </c>
      <c r="AH60" s="515">
        <v>0</v>
      </c>
      <c r="AI60" s="515">
        <v>0</v>
      </c>
      <c r="AJ60" s="515">
        <v>0</v>
      </c>
      <c r="AK60" s="515">
        <v>0</v>
      </c>
      <c r="AL60" s="515">
        <v>0</v>
      </c>
      <c r="AM60" s="515">
        <v>0</v>
      </c>
      <c r="AN60" s="515">
        <v>0</v>
      </c>
      <c r="AO60" s="515">
        <v>0</v>
      </c>
      <c r="AP60" s="515">
        <v>0</v>
      </c>
      <c r="AQ60" s="515">
        <v>0</v>
      </c>
      <c r="AR60" s="515">
        <v>0</v>
      </c>
      <c r="AS60" s="561">
        <v>0</v>
      </c>
    </row>
    <row r="61" spans="1:256" s="284" customFormat="1" ht="15.6" customHeight="1">
      <c r="A61" s="207"/>
      <c r="B61" s="207"/>
      <c r="F61" s="514"/>
      <c r="G61" s="1346"/>
      <c r="H61" s="156"/>
      <c r="I61" s="1343" t="s">
        <v>634</v>
      </c>
      <c r="J61" s="515"/>
      <c r="K61" s="515"/>
      <c r="L61" s="515"/>
      <c r="M61" s="515"/>
      <c r="N61" s="515"/>
      <c r="O61" s="515"/>
      <c r="P61" s="515"/>
      <c r="Q61" s="515"/>
      <c r="R61" s="515"/>
      <c r="S61" s="515"/>
      <c r="T61" s="515"/>
      <c r="U61" s="515"/>
      <c r="V61" s="515"/>
      <c r="W61" s="515"/>
      <c r="X61"/>
      <c r="Y61" s="511"/>
      <c r="Z61" s="515"/>
      <c r="AA61" s="515"/>
      <c r="AB61" s="515"/>
      <c r="AC61" s="515">
        <v>0</v>
      </c>
      <c r="AD61" s="515">
        <v>0</v>
      </c>
      <c r="AE61" s="515">
        <v>0</v>
      </c>
      <c r="AF61" s="515">
        <v>0</v>
      </c>
      <c r="AG61" s="515">
        <v>0</v>
      </c>
      <c r="AH61" s="515">
        <v>0</v>
      </c>
      <c r="AI61" s="515">
        <v>0</v>
      </c>
      <c r="AJ61" s="515">
        <v>0</v>
      </c>
      <c r="AK61" s="515">
        <v>0</v>
      </c>
      <c r="AL61" s="515">
        <v>0</v>
      </c>
      <c r="AM61" s="515">
        <v>0</v>
      </c>
      <c r="AN61" s="515">
        <v>0</v>
      </c>
      <c r="AO61" s="515">
        <v>0</v>
      </c>
      <c r="AP61" s="515">
        <v>0</v>
      </c>
      <c r="AQ61" s="515">
        <v>0</v>
      </c>
      <c r="AR61" s="515">
        <v>0</v>
      </c>
      <c r="AS61" s="561">
        <v>0</v>
      </c>
    </row>
    <row r="62" spans="1:256" s="458" customFormat="1" ht="15.6" customHeight="1">
      <c r="A62" s="207"/>
      <c r="B62" s="207"/>
      <c r="C62" s="284"/>
      <c r="D62" s="284"/>
      <c r="E62" s="284"/>
      <c r="F62" s="514"/>
      <c r="G62" s="1346"/>
      <c r="H62" s="156"/>
      <c r="I62" s="1343" t="s">
        <v>637</v>
      </c>
      <c r="J62" s="515"/>
      <c r="K62" s="515"/>
      <c r="L62" s="515"/>
      <c r="M62" s="515"/>
      <c r="N62" s="515"/>
      <c r="O62" s="515"/>
      <c r="P62" s="515"/>
      <c r="Q62" s="515"/>
      <c r="R62" s="515"/>
      <c r="S62" s="515"/>
      <c r="T62" s="515"/>
      <c r="U62" s="515"/>
      <c r="V62" s="515"/>
      <c r="W62" s="515"/>
      <c r="X62"/>
      <c r="Y62" s="511"/>
      <c r="Z62" s="515"/>
      <c r="AA62" s="515"/>
      <c r="AB62" s="515"/>
      <c r="AC62" s="515">
        <v>383000</v>
      </c>
      <c r="AD62" s="515">
        <v>413000</v>
      </c>
      <c r="AE62" s="515">
        <v>413000</v>
      </c>
      <c r="AF62" s="515">
        <v>423300</v>
      </c>
      <c r="AG62" s="515">
        <v>433900</v>
      </c>
      <c r="AH62" s="515">
        <v>444700</v>
      </c>
      <c r="AI62" s="515">
        <v>455800</v>
      </c>
      <c r="AJ62" s="515">
        <v>467200</v>
      </c>
      <c r="AK62" s="515">
        <v>478900</v>
      </c>
      <c r="AL62" s="515">
        <v>490900</v>
      </c>
      <c r="AM62" s="515">
        <v>503200</v>
      </c>
      <c r="AN62" s="515">
        <v>515800</v>
      </c>
      <c r="AO62" s="515">
        <v>528700</v>
      </c>
      <c r="AP62" s="515">
        <v>541900</v>
      </c>
      <c r="AQ62" s="515">
        <v>555400</v>
      </c>
      <c r="AR62" s="515">
        <v>569300</v>
      </c>
      <c r="AS62" s="561">
        <v>583500</v>
      </c>
      <c r="AT62" s="284"/>
      <c r="AU62" s="284"/>
      <c r="AV62" s="284"/>
      <c r="AW62" s="284"/>
      <c r="AX62" s="284"/>
      <c r="AY62" s="284"/>
      <c r="AZ62" s="284"/>
      <c r="BA62" s="284"/>
      <c r="BB62" s="284"/>
      <c r="BC62" s="284"/>
      <c r="BD62" s="284"/>
      <c r="BE62" s="284"/>
      <c r="BF62" s="284"/>
      <c r="BG62" s="284"/>
      <c r="BH62" s="284"/>
      <c r="BI62" s="284"/>
      <c r="BJ62" s="284"/>
      <c r="BK62" s="284"/>
      <c r="BL62" s="284"/>
      <c r="BM62" s="284"/>
      <c r="BN62" s="284"/>
      <c r="BO62" s="284"/>
      <c r="BP62" s="284"/>
      <c r="BQ62" s="284"/>
      <c r="BR62" s="284"/>
      <c r="BS62" s="284"/>
      <c r="BT62" s="284"/>
      <c r="BU62" s="284"/>
      <c r="BV62" s="284"/>
      <c r="BW62" s="284"/>
      <c r="BX62" s="284"/>
      <c r="BY62" s="284"/>
      <c r="BZ62" s="284"/>
      <c r="CA62" s="284"/>
      <c r="CB62" s="284"/>
      <c r="CC62" s="284"/>
      <c r="CD62" s="284"/>
      <c r="CE62" s="284"/>
      <c r="CF62" s="284"/>
      <c r="CG62" s="284"/>
      <c r="CH62" s="284"/>
      <c r="CI62" s="284"/>
      <c r="CJ62" s="284"/>
      <c r="CK62" s="284"/>
      <c r="CL62" s="284"/>
      <c r="CM62" s="284"/>
      <c r="CN62" s="284"/>
      <c r="CO62" s="284"/>
      <c r="CP62" s="284"/>
      <c r="CQ62" s="284"/>
      <c r="CR62" s="284"/>
      <c r="CS62" s="284"/>
      <c r="CT62" s="284"/>
      <c r="CU62" s="284"/>
      <c r="CV62" s="284"/>
      <c r="CW62" s="284"/>
      <c r="CX62" s="284"/>
      <c r="CY62" s="284"/>
      <c r="CZ62" s="284"/>
      <c r="DA62" s="284"/>
      <c r="DB62" s="284"/>
      <c r="DC62" s="284"/>
      <c r="DD62" s="284"/>
      <c r="DE62" s="284"/>
      <c r="DF62" s="284"/>
      <c r="DG62" s="284"/>
      <c r="DH62" s="284"/>
      <c r="DI62" s="284"/>
      <c r="DJ62" s="284"/>
      <c r="DK62" s="284"/>
      <c r="DL62" s="284"/>
      <c r="DM62" s="284"/>
      <c r="DN62" s="284"/>
      <c r="DO62" s="284"/>
      <c r="DP62" s="284"/>
      <c r="DQ62" s="284"/>
      <c r="DR62" s="284"/>
      <c r="DS62" s="284"/>
      <c r="DT62" s="284"/>
      <c r="DU62" s="284"/>
      <c r="DV62" s="284"/>
      <c r="DW62" s="284"/>
      <c r="DX62" s="284"/>
      <c r="DY62" s="284"/>
      <c r="DZ62" s="284"/>
      <c r="EA62" s="284"/>
      <c r="EB62" s="284"/>
      <c r="EC62" s="284"/>
      <c r="ED62" s="284"/>
      <c r="EE62" s="284"/>
      <c r="EF62" s="284"/>
      <c r="EG62" s="284"/>
      <c r="EH62" s="284"/>
      <c r="EI62" s="284"/>
      <c r="EJ62" s="284"/>
      <c r="EK62" s="284"/>
      <c r="EL62" s="284"/>
      <c r="EM62" s="284"/>
      <c r="EN62" s="284"/>
      <c r="EO62" s="284"/>
      <c r="EP62" s="284"/>
      <c r="EQ62" s="284"/>
      <c r="ER62" s="284"/>
      <c r="ES62" s="284"/>
      <c r="ET62" s="284"/>
      <c r="EU62" s="284"/>
      <c r="EV62" s="284"/>
      <c r="EW62" s="284"/>
      <c r="EX62" s="284"/>
      <c r="EY62" s="284"/>
      <c r="EZ62" s="284"/>
      <c r="FA62" s="284"/>
      <c r="FB62" s="284"/>
      <c r="FC62" s="284"/>
      <c r="FD62" s="284"/>
      <c r="FE62" s="284"/>
      <c r="FF62" s="284"/>
      <c r="FG62" s="284"/>
      <c r="FH62" s="284"/>
      <c r="FI62" s="284"/>
      <c r="FJ62" s="284"/>
      <c r="FK62" s="284"/>
      <c r="FL62" s="284"/>
      <c r="FM62" s="284"/>
      <c r="FN62" s="284"/>
      <c r="FO62" s="284"/>
      <c r="FP62" s="284"/>
      <c r="FQ62" s="284"/>
      <c r="FR62" s="284"/>
      <c r="FS62" s="284"/>
      <c r="FT62" s="284"/>
      <c r="FU62" s="284"/>
      <c r="FV62" s="284"/>
      <c r="FW62" s="284"/>
      <c r="FX62" s="284"/>
      <c r="FY62" s="284"/>
      <c r="FZ62" s="284"/>
      <c r="GA62" s="284"/>
      <c r="GB62" s="284"/>
      <c r="GC62" s="284"/>
      <c r="GD62" s="284"/>
      <c r="GE62" s="284"/>
      <c r="GF62" s="284"/>
      <c r="GG62" s="284"/>
      <c r="GH62" s="284"/>
      <c r="GI62" s="284"/>
      <c r="GJ62" s="284"/>
      <c r="GK62" s="284"/>
      <c r="GL62" s="284"/>
      <c r="GM62" s="284"/>
      <c r="GN62" s="284"/>
      <c r="GO62" s="284"/>
      <c r="GP62" s="284"/>
      <c r="GQ62" s="284"/>
      <c r="GR62" s="284"/>
      <c r="GS62" s="284"/>
      <c r="GT62" s="284"/>
      <c r="GU62" s="284"/>
      <c r="GV62" s="284"/>
      <c r="GW62" s="284"/>
      <c r="GX62" s="284"/>
      <c r="GY62" s="284"/>
      <c r="GZ62" s="284"/>
      <c r="HA62" s="284"/>
      <c r="HB62" s="284"/>
      <c r="HC62" s="284"/>
      <c r="HD62" s="284"/>
      <c r="HE62" s="284"/>
      <c r="HF62" s="284"/>
      <c r="HG62" s="284"/>
      <c r="HH62" s="284"/>
      <c r="HI62" s="284"/>
      <c r="HJ62" s="284"/>
      <c r="HK62" s="284"/>
      <c r="HL62" s="284"/>
      <c r="HM62" s="284"/>
      <c r="HN62" s="284"/>
      <c r="HO62" s="284"/>
      <c r="HP62" s="284"/>
      <c r="HQ62" s="284"/>
      <c r="HR62" s="284"/>
      <c r="HS62" s="284"/>
      <c r="HT62" s="284"/>
      <c r="HU62" s="284"/>
      <c r="HV62" s="284"/>
      <c r="HW62" s="284"/>
      <c r="HX62" s="284"/>
      <c r="HY62" s="284"/>
      <c r="HZ62" s="284"/>
      <c r="IA62" s="284"/>
      <c r="IB62" s="284"/>
      <c r="IC62" s="284"/>
      <c r="ID62" s="284"/>
      <c r="IE62" s="284"/>
      <c r="IF62" s="284"/>
      <c r="IG62" s="284"/>
      <c r="IH62" s="284"/>
      <c r="II62" s="284"/>
      <c r="IJ62" s="284"/>
      <c r="IK62" s="284"/>
      <c r="IL62" s="284"/>
      <c r="IM62" s="284"/>
      <c r="IN62" s="284"/>
      <c r="IO62" s="284"/>
      <c r="IP62" s="284"/>
      <c r="IQ62" s="284"/>
      <c r="IR62" s="284"/>
      <c r="IS62" s="284"/>
      <c r="IT62" s="284"/>
      <c r="IU62" s="284"/>
      <c r="IV62" s="284"/>
    </row>
    <row r="63" spans="1:256" s="458" customFormat="1" ht="15.6" customHeight="1">
      <c r="A63" s="207"/>
      <c r="B63" s="207"/>
      <c r="C63" s="284"/>
      <c r="D63" s="284"/>
      <c r="E63" s="284"/>
      <c r="F63" s="514"/>
      <c r="G63" s="1346"/>
      <c r="H63" s="156"/>
      <c r="I63" s="516" t="s">
        <v>640</v>
      </c>
      <c r="J63" s="492"/>
      <c r="K63" s="492"/>
      <c r="L63" s="492"/>
      <c r="M63" s="492"/>
      <c r="N63" s="492"/>
      <c r="O63" s="492"/>
      <c r="P63" s="492"/>
      <c r="Q63" s="492"/>
      <c r="R63" s="515"/>
      <c r="S63" s="515"/>
      <c r="T63" s="515"/>
      <c r="U63" s="515"/>
      <c r="V63" s="515"/>
      <c r="W63" s="515"/>
      <c r="X63"/>
      <c r="Y63" s="511"/>
      <c r="Z63" s="515"/>
      <c r="AA63" s="515"/>
      <c r="AB63" s="515"/>
      <c r="AC63" s="515">
        <v>0</v>
      </c>
      <c r="AD63" s="515">
        <v>-104700</v>
      </c>
      <c r="AE63" s="515">
        <v>-109200</v>
      </c>
      <c r="AF63" s="515">
        <v>-111900</v>
      </c>
      <c r="AG63" s="515">
        <v>-114700</v>
      </c>
      <c r="AH63" s="515">
        <v>-117600</v>
      </c>
      <c r="AI63" s="515">
        <v>-120500</v>
      </c>
      <c r="AJ63" s="515">
        <v>-123500</v>
      </c>
      <c r="AK63" s="515">
        <v>-126600</v>
      </c>
      <c r="AL63" s="515">
        <v>-129800</v>
      </c>
      <c r="AM63" s="515">
        <v>-133000</v>
      </c>
      <c r="AN63" s="515">
        <v>-136300</v>
      </c>
      <c r="AO63" s="515">
        <v>-139700</v>
      </c>
      <c r="AP63" s="515">
        <v>-143200</v>
      </c>
      <c r="AQ63" s="515">
        <v>-146800</v>
      </c>
      <c r="AR63" s="515">
        <v>-150500</v>
      </c>
      <c r="AS63" s="561">
        <v>-154300</v>
      </c>
      <c r="AT63" s="284"/>
      <c r="AU63" s="284"/>
      <c r="AV63" s="284"/>
      <c r="AW63" s="284"/>
      <c r="AX63" s="284"/>
      <c r="AY63" s="284"/>
      <c r="AZ63" s="284"/>
      <c r="BA63" s="284"/>
      <c r="BB63" s="284"/>
      <c r="BC63" s="284"/>
      <c r="BD63" s="284"/>
      <c r="BE63" s="284"/>
      <c r="BF63" s="284"/>
      <c r="BG63" s="284"/>
      <c r="BH63" s="284"/>
      <c r="BI63" s="284"/>
      <c r="BJ63" s="284"/>
      <c r="BK63" s="284"/>
      <c r="BL63" s="284"/>
      <c r="BM63" s="284"/>
      <c r="BN63" s="284"/>
      <c r="BO63" s="284"/>
      <c r="BP63" s="284"/>
      <c r="BQ63" s="284"/>
      <c r="BR63" s="284"/>
      <c r="BS63" s="284"/>
      <c r="BT63" s="284"/>
      <c r="BU63" s="284"/>
      <c r="BV63" s="284"/>
      <c r="BW63" s="284"/>
      <c r="BX63" s="284"/>
      <c r="BY63" s="284"/>
      <c r="BZ63" s="284"/>
      <c r="CA63" s="284"/>
      <c r="CB63" s="284"/>
      <c r="CC63" s="284"/>
      <c r="CD63" s="284"/>
      <c r="CE63" s="284"/>
      <c r="CF63" s="284"/>
      <c r="CG63" s="284"/>
      <c r="CH63" s="284"/>
      <c r="CI63" s="284"/>
      <c r="CJ63" s="284"/>
      <c r="CK63" s="284"/>
      <c r="CL63" s="284"/>
      <c r="CM63" s="284"/>
      <c r="CN63" s="284"/>
      <c r="CO63" s="284"/>
      <c r="CP63" s="284"/>
      <c r="CQ63" s="284"/>
      <c r="CR63" s="284"/>
      <c r="CS63" s="284"/>
      <c r="CT63" s="284"/>
      <c r="CU63" s="284"/>
      <c r="CV63" s="284"/>
      <c r="CW63" s="284"/>
      <c r="CX63" s="284"/>
      <c r="CY63" s="284"/>
      <c r="CZ63" s="284"/>
      <c r="DA63" s="284"/>
      <c r="DB63" s="284"/>
      <c r="DC63" s="284"/>
      <c r="DD63" s="284"/>
      <c r="DE63" s="284"/>
      <c r="DF63" s="284"/>
      <c r="DG63" s="284"/>
      <c r="DH63" s="284"/>
      <c r="DI63" s="284"/>
      <c r="DJ63" s="284"/>
      <c r="DK63" s="284"/>
      <c r="DL63" s="284"/>
      <c r="DM63" s="284"/>
      <c r="DN63" s="284"/>
      <c r="DO63" s="284"/>
      <c r="DP63" s="284"/>
      <c r="DQ63" s="284"/>
      <c r="DR63" s="284"/>
      <c r="DS63" s="284"/>
      <c r="DT63" s="284"/>
      <c r="DU63" s="284"/>
      <c r="DV63" s="284"/>
      <c r="DW63" s="284"/>
      <c r="DX63" s="284"/>
      <c r="DY63" s="284"/>
      <c r="DZ63" s="284"/>
      <c r="EA63" s="284"/>
      <c r="EB63" s="284"/>
      <c r="EC63" s="284"/>
      <c r="ED63" s="284"/>
      <c r="EE63" s="284"/>
      <c r="EF63" s="284"/>
      <c r="EG63" s="284"/>
      <c r="EH63" s="284"/>
      <c r="EI63" s="284"/>
      <c r="EJ63" s="284"/>
      <c r="EK63" s="284"/>
      <c r="EL63" s="284"/>
      <c r="EM63" s="284"/>
      <c r="EN63" s="284"/>
      <c r="EO63" s="284"/>
      <c r="EP63" s="284"/>
      <c r="EQ63" s="284"/>
      <c r="ER63" s="284"/>
      <c r="ES63" s="284"/>
      <c r="ET63" s="284"/>
      <c r="EU63" s="284"/>
      <c r="EV63" s="284"/>
      <c r="EW63" s="284"/>
      <c r="EX63" s="284"/>
      <c r="EY63" s="284"/>
      <c r="EZ63" s="284"/>
      <c r="FA63" s="284"/>
      <c r="FB63" s="284"/>
      <c r="FC63" s="284"/>
      <c r="FD63" s="284"/>
      <c r="FE63" s="284"/>
      <c r="FF63" s="284"/>
      <c r="FG63" s="284"/>
      <c r="FH63" s="284"/>
      <c r="FI63" s="284"/>
      <c r="FJ63" s="284"/>
      <c r="FK63" s="284"/>
      <c r="FL63" s="284"/>
      <c r="FM63" s="284"/>
      <c r="FN63" s="284"/>
      <c r="FO63" s="284"/>
      <c r="FP63" s="284"/>
      <c r="FQ63" s="284"/>
      <c r="FR63" s="284"/>
      <c r="FS63" s="284"/>
      <c r="FT63" s="284"/>
      <c r="FU63" s="284"/>
      <c r="FV63" s="284"/>
      <c r="FW63" s="284"/>
      <c r="FX63" s="284"/>
      <c r="FY63" s="284"/>
      <c r="FZ63" s="284"/>
      <c r="GA63" s="284"/>
      <c r="GB63" s="284"/>
      <c r="GC63" s="284"/>
      <c r="GD63" s="284"/>
      <c r="GE63" s="284"/>
      <c r="GF63" s="284"/>
      <c r="GG63" s="284"/>
      <c r="GH63" s="284"/>
      <c r="GI63" s="284"/>
      <c r="GJ63" s="284"/>
      <c r="GK63" s="284"/>
      <c r="GL63" s="284"/>
      <c r="GM63" s="284"/>
      <c r="GN63" s="284"/>
      <c r="GO63" s="284"/>
      <c r="GP63" s="284"/>
      <c r="GQ63" s="284"/>
      <c r="GR63" s="284"/>
      <c r="GS63" s="284"/>
      <c r="GT63" s="284"/>
      <c r="GU63" s="284"/>
      <c r="GV63" s="284"/>
      <c r="GW63" s="284"/>
      <c r="GX63" s="284"/>
      <c r="GY63" s="284"/>
      <c r="GZ63" s="284"/>
      <c r="HA63" s="284"/>
      <c r="HB63" s="284"/>
      <c r="HC63" s="284"/>
      <c r="HD63" s="284"/>
      <c r="HE63" s="284"/>
      <c r="HF63" s="284"/>
      <c r="HG63" s="284"/>
      <c r="HH63" s="284"/>
      <c r="HI63" s="284"/>
      <c r="HJ63" s="284"/>
      <c r="HK63" s="284"/>
      <c r="HL63" s="284"/>
      <c r="HM63" s="284"/>
      <c r="HN63" s="284"/>
      <c r="HO63" s="284"/>
      <c r="HP63" s="284"/>
      <c r="HQ63" s="284"/>
      <c r="HR63" s="284"/>
      <c r="HS63" s="284"/>
      <c r="HT63" s="284"/>
      <c r="HU63" s="284"/>
      <c r="HV63" s="284"/>
      <c r="HW63" s="284"/>
      <c r="HX63" s="284"/>
      <c r="HY63" s="284"/>
      <c r="HZ63" s="284"/>
      <c r="IA63" s="284"/>
      <c r="IB63" s="284"/>
      <c r="IC63" s="284"/>
      <c r="ID63" s="284"/>
      <c r="IE63" s="284"/>
      <c r="IF63" s="284"/>
      <c r="IG63" s="284"/>
      <c r="IH63" s="284"/>
      <c r="II63" s="284"/>
      <c r="IJ63" s="284"/>
      <c r="IK63" s="284"/>
      <c r="IL63" s="284"/>
      <c r="IM63" s="284"/>
      <c r="IN63" s="284"/>
      <c r="IO63" s="284"/>
      <c r="IP63" s="284"/>
      <c r="IQ63" s="284"/>
      <c r="IR63" s="284"/>
      <c r="IS63" s="284"/>
      <c r="IT63" s="284"/>
      <c r="IU63" s="284"/>
      <c r="IV63" s="284"/>
    </row>
    <row r="64" spans="1:256" s="458" customFormat="1" ht="15.6" customHeight="1">
      <c r="A64" s="207"/>
      <c r="B64" s="207"/>
      <c r="C64" s="278"/>
      <c r="D64" s="278"/>
      <c r="E64" s="278"/>
      <c r="F64" s="514"/>
      <c r="G64" s="1353"/>
      <c r="H64" s="314"/>
      <c r="I64" s="541" t="s">
        <v>37</v>
      </c>
      <c r="J64" s="526"/>
      <c r="K64" s="526"/>
      <c r="L64" s="526"/>
      <c r="M64" s="526"/>
      <c r="N64" s="526"/>
      <c r="O64" s="526"/>
      <c r="P64" s="526"/>
      <c r="Q64" s="526"/>
      <c r="R64" s="557"/>
      <c r="S64" s="557"/>
      <c r="T64" s="557"/>
      <c r="U64" s="557"/>
      <c r="V64" s="557"/>
      <c r="W64" s="557"/>
      <c r="X64"/>
      <c r="Y64" s="511"/>
      <c r="Z64" s="557"/>
      <c r="AA64" s="557"/>
      <c r="AB64" s="557"/>
      <c r="AC64" s="557">
        <v>2152500</v>
      </c>
      <c r="AD64" s="557">
        <v>2156459.83146</v>
      </c>
      <c r="AE64" s="557">
        <v>2183886.4291513301</v>
      </c>
      <c r="AF64" s="557">
        <v>2265100</v>
      </c>
      <c r="AG64" s="557">
        <v>2357800</v>
      </c>
      <c r="AH64" s="557">
        <v>2455600</v>
      </c>
      <c r="AI64" s="557">
        <v>2556500</v>
      </c>
      <c r="AJ64" s="557">
        <v>2642100</v>
      </c>
      <c r="AK64" s="557">
        <v>2730600</v>
      </c>
      <c r="AL64" s="557">
        <v>2822200</v>
      </c>
      <c r="AM64" s="557">
        <v>2916900</v>
      </c>
      <c r="AN64" s="557">
        <v>3015100</v>
      </c>
      <c r="AO64" s="557">
        <v>3117000</v>
      </c>
      <c r="AP64" s="557">
        <v>3222600</v>
      </c>
      <c r="AQ64" s="557">
        <v>3332000</v>
      </c>
      <c r="AR64" s="557">
        <v>3445500</v>
      </c>
      <c r="AS64" s="558">
        <v>3563100</v>
      </c>
      <c r="AT64" s="278"/>
      <c r="AU64" s="278"/>
      <c r="AV64" s="278"/>
      <c r="AW64" s="278"/>
      <c r="AX64" s="278"/>
      <c r="AY64" s="278"/>
      <c r="AZ64" s="278"/>
      <c r="BA64" s="278"/>
      <c r="BB64" s="278"/>
      <c r="BC64" s="278"/>
      <c r="BD64" s="278"/>
      <c r="BE64" s="278"/>
      <c r="BF64" s="278"/>
      <c r="BG64" s="278"/>
      <c r="BH64" s="278"/>
      <c r="BI64" s="278"/>
      <c r="BJ64" s="278"/>
      <c r="BK64" s="278"/>
      <c r="BL64" s="278"/>
      <c r="BM64" s="278"/>
      <c r="BN64" s="278"/>
      <c r="BO64" s="278"/>
      <c r="BP64" s="278"/>
      <c r="BQ64" s="278"/>
      <c r="BR64" s="278"/>
      <c r="BS64" s="278"/>
      <c r="BT64" s="278"/>
      <c r="BU64" s="278"/>
      <c r="BV64" s="278"/>
      <c r="BW64" s="278"/>
      <c r="BX64" s="278"/>
      <c r="BY64" s="278"/>
      <c r="BZ64" s="278"/>
      <c r="CA64" s="278"/>
      <c r="CB64" s="278"/>
      <c r="CC64" s="278"/>
      <c r="CD64" s="278"/>
      <c r="CE64" s="278"/>
      <c r="CF64" s="278"/>
      <c r="CG64" s="278"/>
      <c r="CH64" s="278"/>
      <c r="CI64" s="278"/>
      <c r="CJ64" s="278"/>
      <c r="CK64" s="278"/>
      <c r="CL64" s="278"/>
      <c r="CM64" s="278"/>
      <c r="CN64" s="278"/>
      <c r="CO64" s="278"/>
      <c r="CP64" s="278"/>
      <c r="CQ64" s="278"/>
      <c r="CR64" s="278"/>
      <c r="CS64" s="278"/>
      <c r="CT64" s="278"/>
      <c r="CU64" s="278"/>
      <c r="CV64" s="278"/>
      <c r="CW64" s="278"/>
      <c r="CX64" s="278"/>
      <c r="CY64" s="278"/>
      <c r="CZ64" s="278"/>
      <c r="DA64" s="278"/>
      <c r="DB64" s="278"/>
      <c r="DC64" s="278"/>
      <c r="DD64" s="278"/>
      <c r="DE64" s="278"/>
      <c r="DF64" s="278"/>
      <c r="DG64" s="278"/>
      <c r="DH64" s="278"/>
      <c r="DI64" s="278"/>
      <c r="DJ64" s="278"/>
      <c r="DK64" s="278"/>
      <c r="DL64" s="278"/>
      <c r="DM64" s="278"/>
      <c r="DN64" s="278"/>
      <c r="DO64" s="278"/>
      <c r="DP64" s="278"/>
      <c r="DQ64" s="278"/>
      <c r="DR64" s="278"/>
      <c r="DS64" s="278"/>
      <c r="DT64" s="278"/>
      <c r="DU64" s="278"/>
      <c r="DV64" s="278"/>
      <c r="DW64" s="278"/>
      <c r="DX64" s="278"/>
      <c r="DY64" s="278"/>
      <c r="DZ64" s="278"/>
      <c r="EA64" s="278"/>
      <c r="EB64" s="278"/>
      <c r="EC64" s="278"/>
      <c r="ED64" s="278"/>
      <c r="EE64" s="278"/>
      <c r="EF64" s="278"/>
      <c r="EG64" s="278"/>
      <c r="EH64" s="278"/>
      <c r="EI64" s="278"/>
      <c r="EJ64" s="278"/>
      <c r="EK64" s="278"/>
      <c r="EL64" s="278"/>
      <c r="EM64" s="278"/>
      <c r="EN64" s="278"/>
      <c r="EO64" s="278"/>
      <c r="EP64" s="278"/>
      <c r="EQ64" s="278"/>
      <c r="ER64" s="278"/>
      <c r="ES64" s="278"/>
      <c r="ET64" s="278"/>
      <c r="EU64" s="278"/>
      <c r="EV64" s="278"/>
      <c r="EW64" s="278"/>
      <c r="EX64" s="278"/>
      <c r="EY64" s="278"/>
      <c r="EZ64" s="278"/>
      <c r="FA64" s="278"/>
      <c r="FB64" s="278"/>
      <c r="FC64" s="278"/>
      <c r="FD64" s="278"/>
      <c r="FE64" s="278"/>
      <c r="FF64" s="278"/>
      <c r="FG64" s="278"/>
      <c r="FH64" s="278"/>
      <c r="FI64" s="278"/>
      <c r="FJ64" s="278"/>
      <c r="FK64" s="278"/>
      <c r="FL64" s="278"/>
      <c r="FM64" s="278"/>
      <c r="FN64" s="278"/>
      <c r="FO64" s="278"/>
      <c r="FP64" s="278"/>
      <c r="FQ64" s="278"/>
      <c r="FR64" s="278"/>
      <c r="FS64" s="278"/>
      <c r="FT64" s="278"/>
      <c r="FU64" s="278"/>
      <c r="FV64" s="278"/>
      <c r="FW64" s="278"/>
      <c r="FX64" s="278"/>
      <c r="FY64" s="278"/>
      <c r="FZ64" s="278"/>
      <c r="GA64" s="278"/>
      <c r="GB64" s="278"/>
      <c r="GC64" s="278"/>
      <c r="GD64" s="278"/>
      <c r="GE64" s="278"/>
      <c r="GF64" s="278"/>
      <c r="GG64" s="278"/>
      <c r="GH64" s="278"/>
      <c r="GI64" s="278"/>
      <c r="GJ64" s="278"/>
      <c r="GK64" s="278"/>
      <c r="GL64" s="278"/>
      <c r="GM64" s="278"/>
      <c r="GN64" s="278"/>
      <c r="GO64" s="278"/>
      <c r="GP64" s="278"/>
      <c r="GQ64" s="278"/>
      <c r="GR64" s="278"/>
      <c r="GS64" s="278"/>
      <c r="GT64" s="278"/>
      <c r="GU64" s="278"/>
      <c r="GV64" s="278"/>
      <c r="GW64" s="278"/>
      <c r="GX64" s="278"/>
      <c r="GY64" s="278"/>
      <c r="GZ64" s="278"/>
      <c r="HA64" s="278"/>
      <c r="HB64" s="278"/>
      <c r="HC64" s="278"/>
      <c r="HD64" s="278"/>
      <c r="HE64" s="278"/>
      <c r="HF64" s="278"/>
      <c r="HG64" s="278"/>
      <c r="HH64" s="278"/>
      <c r="HI64" s="278"/>
      <c r="HJ64" s="278"/>
      <c r="HK64" s="278"/>
      <c r="HL64" s="278"/>
      <c r="HM64" s="278"/>
      <c r="HN64" s="278"/>
      <c r="HO64" s="278"/>
      <c r="HP64" s="278"/>
      <c r="HQ64" s="278"/>
      <c r="HR64" s="278"/>
      <c r="HS64" s="278"/>
      <c r="HT64" s="278"/>
      <c r="HU64" s="278"/>
      <c r="HV64" s="278"/>
      <c r="HW64" s="278"/>
      <c r="HX64" s="278"/>
      <c r="HY64" s="278"/>
      <c r="HZ64" s="278"/>
      <c r="IA64" s="278"/>
      <c r="IB64" s="278"/>
      <c r="IC64" s="278"/>
      <c r="ID64" s="278"/>
      <c r="IE64" s="278"/>
      <c r="IF64" s="278"/>
      <c r="IG64" s="278"/>
      <c r="IH64" s="278"/>
      <c r="II64" s="278"/>
      <c r="IJ64" s="278"/>
      <c r="IK64" s="278"/>
      <c r="IL64" s="278"/>
      <c r="IM64" s="278"/>
      <c r="IN64" s="278"/>
      <c r="IO64" s="278"/>
      <c r="IP64" s="278"/>
      <c r="IQ64" s="278"/>
      <c r="IR64" s="278"/>
      <c r="IS64" s="278"/>
      <c r="IT64" s="278"/>
      <c r="IU64" s="278"/>
      <c r="IV64" s="278"/>
    </row>
    <row r="65" spans="1:256" s="458" customFormat="1" ht="15.6" customHeight="1">
      <c r="A65" s="207"/>
      <c r="B65" s="207"/>
      <c r="C65" s="284"/>
      <c r="D65" s="284"/>
      <c r="E65" s="284"/>
      <c r="F65" s="514"/>
      <c r="G65" s="1350"/>
      <c r="H65" s="1354" t="s">
        <v>693</v>
      </c>
      <c r="I65" s="469"/>
      <c r="J65" s="549"/>
      <c r="K65" s="549"/>
      <c r="L65" s="549"/>
      <c r="M65" s="549"/>
      <c r="N65" s="549"/>
      <c r="O65" s="549"/>
      <c r="P65" s="549"/>
      <c r="Q65" s="549"/>
      <c r="R65" s="524"/>
      <c r="S65" s="524"/>
      <c r="T65" s="524"/>
      <c r="U65" s="524"/>
      <c r="V65" s="524"/>
      <c r="W65" s="524"/>
      <c r="X65"/>
      <c r="Y65" s="511"/>
      <c r="Z65" s="524"/>
      <c r="AA65" s="524"/>
      <c r="AB65" s="524"/>
      <c r="AC65" s="524"/>
      <c r="AD65" s="524"/>
      <c r="AE65" s="524"/>
      <c r="AF65" s="524"/>
      <c r="AG65" s="524"/>
      <c r="AH65" s="524"/>
      <c r="AI65" s="524"/>
      <c r="AJ65" s="524"/>
      <c r="AK65" s="524"/>
      <c r="AL65" s="524"/>
      <c r="AM65" s="524"/>
      <c r="AN65" s="524"/>
      <c r="AO65" s="524"/>
      <c r="AP65" s="524"/>
      <c r="AQ65" s="524"/>
      <c r="AR65" s="524"/>
      <c r="AS65" s="469"/>
      <c r="AT65" s="284"/>
      <c r="AU65" s="284"/>
      <c r="AV65" s="284"/>
      <c r="AW65" s="284"/>
      <c r="AX65" s="284"/>
      <c r="AY65" s="284"/>
      <c r="AZ65" s="284"/>
      <c r="BA65" s="284"/>
      <c r="BB65" s="284"/>
      <c r="BC65" s="284"/>
      <c r="BD65" s="284"/>
      <c r="BE65" s="284"/>
      <c r="BF65" s="284"/>
      <c r="BG65" s="284"/>
      <c r="BH65" s="284"/>
      <c r="BI65" s="284"/>
      <c r="BJ65" s="284"/>
      <c r="BK65" s="284"/>
      <c r="BL65" s="284"/>
      <c r="BM65" s="284"/>
      <c r="BN65" s="284"/>
      <c r="BO65" s="284"/>
      <c r="BP65" s="284"/>
      <c r="BQ65" s="284"/>
      <c r="BR65" s="284"/>
      <c r="BS65" s="284"/>
      <c r="BT65" s="284"/>
      <c r="BU65" s="284"/>
      <c r="BV65" s="284"/>
      <c r="BW65" s="284"/>
      <c r="BX65" s="284"/>
      <c r="BY65" s="284"/>
      <c r="BZ65" s="284"/>
      <c r="CA65" s="284"/>
      <c r="CB65" s="284"/>
      <c r="CC65" s="284"/>
      <c r="CD65" s="284"/>
      <c r="CE65" s="284"/>
      <c r="CF65" s="284"/>
      <c r="CG65" s="284"/>
      <c r="CH65" s="284"/>
      <c r="CI65" s="284"/>
      <c r="CJ65" s="284"/>
      <c r="CK65" s="284"/>
      <c r="CL65" s="284"/>
      <c r="CM65" s="284"/>
      <c r="CN65" s="284"/>
      <c r="CO65" s="284"/>
      <c r="CP65" s="284"/>
      <c r="CQ65" s="284"/>
      <c r="CR65" s="284"/>
      <c r="CS65" s="284"/>
      <c r="CT65" s="284"/>
      <c r="CU65" s="284"/>
      <c r="CV65" s="284"/>
      <c r="CW65" s="284"/>
      <c r="CX65" s="284"/>
      <c r="CY65" s="284"/>
      <c r="CZ65" s="284"/>
      <c r="DA65" s="284"/>
      <c r="DB65" s="284"/>
      <c r="DC65" s="284"/>
      <c r="DD65" s="284"/>
      <c r="DE65" s="284"/>
      <c r="DF65" s="284"/>
      <c r="DG65" s="284"/>
      <c r="DH65" s="284"/>
      <c r="DI65" s="284"/>
      <c r="DJ65" s="284"/>
      <c r="DK65" s="284"/>
      <c r="DL65" s="284"/>
      <c r="DM65" s="284"/>
      <c r="DN65" s="284"/>
      <c r="DO65" s="284"/>
      <c r="DP65" s="284"/>
      <c r="DQ65" s="284"/>
      <c r="DR65" s="284"/>
      <c r="DS65" s="284"/>
      <c r="DT65" s="284"/>
      <c r="DU65" s="284"/>
      <c r="DV65" s="284"/>
      <c r="DW65" s="284"/>
      <c r="DX65" s="284"/>
      <c r="DY65" s="284"/>
      <c r="DZ65" s="284"/>
      <c r="EA65" s="284"/>
      <c r="EB65" s="284"/>
      <c r="EC65" s="284"/>
      <c r="ED65" s="284"/>
      <c r="EE65" s="284"/>
      <c r="EF65" s="284"/>
      <c r="EG65" s="284"/>
      <c r="EH65" s="284"/>
      <c r="EI65" s="284"/>
      <c r="EJ65" s="284"/>
      <c r="EK65" s="284"/>
      <c r="EL65" s="284"/>
      <c r="EM65" s="284"/>
      <c r="EN65" s="284"/>
      <c r="EO65" s="284"/>
      <c r="EP65" s="284"/>
      <c r="EQ65" s="284"/>
      <c r="ER65" s="284"/>
      <c r="ES65" s="284"/>
      <c r="ET65" s="284"/>
      <c r="EU65" s="284"/>
      <c r="EV65" s="284"/>
      <c r="EW65" s="284"/>
      <c r="EX65" s="284"/>
      <c r="EY65" s="284"/>
      <c r="EZ65" s="284"/>
      <c r="FA65" s="284"/>
      <c r="FB65" s="284"/>
      <c r="FC65" s="284"/>
      <c r="FD65" s="284"/>
      <c r="FE65" s="284"/>
      <c r="FF65" s="284"/>
      <c r="FG65" s="284"/>
      <c r="FH65" s="284"/>
      <c r="FI65" s="284"/>
      <c r="FJ65" s="284"/>
      <c r="FK65" s="284"/>
      <c r="FL65" s="284"/>
      <c r="FM65" s="284"/>
      <c r="FN65" s="284"/>
      <c r="FO65" s="284"/>
      <c r="FP65" s="284"/>
      <c r="FQ65" s="284"/>
      <c r="FR65" s="284"/>
      <c r="FS65" s="284"/>
      <c r="FT65" s="284"/>
      <c r="FU65" s="284"/>
      <c r="FV65" s="284"/>
      <c r="FW65" s="284"/>
      <c r="FX65" s="284"/>
      <c r="FY65" s="284"/>
      <c r="FZ65" s="284"/>
      <c r="GA65" s="284"/>
      <c r="GB65" s="284"/>
      <c r="GC65" s="284"/>
      <c r="GD65" s="284"/>
      <c r="GE65" s="284"/>
      <c r="GF65" s="284"/>
      <c r="GG65" s="284"/>
      <c r="GH65" s="284"/>
      <c r="GI65" s="284"/>
      <c r="GJ65" s="284"/>
      <c r="GK65" s="284"/>
      <c r="GL65" s="284"/>
      <c r="GM65" s="284"/>
      <c r="GN65" s="284"/>
      <c r="GO65" s="284"/>
      <c r="GP65" s="284"/>
      <c r="GQ65" s="284"/>
      <c r="GR65" s="284"/>
      <c r="GS65" s="284"/>
      <c r="GT65" s="284"/>
      <c r="GU65" s="284"/>
      <c r="GV65" s="284"/>
      <c r="GW65" s="284"/>
      <c r="GX65" s="284"/>
      <c r="GY65" s="284"/>
      <c r="GZ65" s="284"/>
      <c r="HA65" s="284"/>
      <c r="HB65" s="284"/>
      <c r="HC65" s="284"/>
      <c r="HD65" s="284"/>
      <c r="HE65" s="284"/>
      <c r="HF65" s="284"/>
      <c r="HG65" s="284"/>
      <c r="HH65" s="284"/>
      <c r="HI65" s="284"/>
      <c r="HJ65" s="284"/>
      <c r="HK65" s="284"/>
      <c r="HL65" s="284"/>
      <c r="HM65" s="284"/>
      <c r="HN65" s="284"/>
      <c r="HO65" s="284"/>
      <c r="HP65" s="284"/>
      <c r="HQ65" s="284"/>
      <c r="HR65" s="284"/>
      <c r="HS65" s="284"/>
      <c r="HT65" s="284"/>
      <c r="HU65" s="284"/>
      <c r="HV65" s="284"/>
      <c r="HW65" s="284"/>
      <c r="HX65" s="284"/>
      <c r="HY65" s="284"/>
      <c r="HZ65" s="284"/>
      <c r="IA65" s="284"/>
      <c r="IB65" s="284"/>
      <c r="IC65" s="284"/>
      <c r="ID65" s="284"/>
      <c r="IE65" s="284"/>
      <c r="IF65" s="284"/>
      <c r="IG65" s="284"/>
      <c r="IH65" s="284"/>
      <c r="II65" s="284"/>
      <c r="IJ65" s="284"/>
      <c r="IK65" s="284"/>
      <c r="IL65" s="284"/>
      <c r="IM65" s="284"/>
      <c r="IN65" s="284"/>
      <c r="IO65" s="284"/>
      <c r="IP65" s="284"/>
      <c r="IQ65" s="284"/>
      <c r="IR65" s="284"/>
      <c r="IS65" s="284"/>
      <c r="IT65" s="284"/>
      <c r="IU65" s="284"/>
      <c r="IV65" s="284"/>
    </row>
    <row r="66" spans="1:256" s="458" customFormat="1" ht="15.6" customHeight="1">
      <c r="A66" s="207"/>
      <c r="B66" s="207"/>
      <c r="C66" s="284"/>
      <c r="D66" s="284"/>
      <c r="E66" s="284"/>
      <c r="F66" s="514"/>
      <c r="G66" s="1346"/>
      <c r="H66" s="156"/>
      <c r="I66" s="1343" t="s">
        <v>628</v>
      </c>
      <c r="J66" s="515"/>
      <c r="K66" s="515"/>
      <c r="L66" s="515"/>
      <c r="M66" s="515"/>
      <c r="N66" s="515"/>
      <c r="O66" s="515"/>
      <c r="P66" s="515"/>
      <c r="Q66" s="515"/>
      <c r="R66" s="515"/>
      <c r="S66" s="515"/>
      <c r="T66" s="515"/>
      <c r="U66" s="515"/>
      <c r="V66" s="515"/>
      <c r="W66" s="515"/>
      <c r="X66"/>
      <c r="Y66" s="511"/>
      <c r="Z66" s="515"/>
      <c r="AA66" s="515"/>
      <c r="AB66" s="515"/>
      <c r="AC66" s="515">
        <v>2573500</v>
      </c>
      <c r="AD66" s="515">
        <v>3079702.4331100001</v>
      </c>
      <c r="AE66" s="515">
        <v>3135222.1606413298</v>
      </c>
      <c r="AF66" s="515">
        <v>3263900</v>
      </c>
      <c r="AG66" s="515">
        <v>3413900</v>
      </c>
      <c r="AH66" s="515">
        <v>3572900</v>
      </c>
      <c r="AI66" s="515">
        <v>3737000</v>
      </c>
      <c r="AJ66" s="515">
        <v>3871400</v>
      </c>
      <c r="AK66" s="515">
        <v>4010600</v>
      </c>
      <c r="AL66" s="515">
        <v>4154900</v>
      </c>
      <c r="AM66" s="515">
        <v>4304500</v>
      </c>
      <c r="AN66" s="515">
        <v>4460000</v>
      </c>
      <c r="AO66" s="515">
        <v>4621600</v>
      </c>
      <c r="AP66" s="515">
        <v>4789500</v>
      </c>
      <c r="AQ66" s="515">
        <v>4964000</v>
      </c>
      <c r="AR66" s="515">
        <v>5145300</v>
      </c>
      <c r="AS66" s="561">
        <v>5333700</v>
      </c>
      <c r="AT66" s="284"/>
      <c r="AU66" s="284"/>
      <c r="AV66" s="284"/>
      <c r="AW66" s="284"/>
      <c r="AX66" s="284"/>
      <c r="AY66" s="284"/>
      <c r="AZ66" s="284"/>
      <c r="BA66" s="284"/>
      <c r="BB66" s="284"/>
      <c r="BC66" s="284"/>
      <c r="BD66" s="284"/>
      <c r="BE66" s="284"/>
      <c r="BF66" s="284"/>
      <c r="BG66" s="284"/>
      <c r="BH66" s="284"/>
      <c r="BI66" s="284"/>
      <c r="BJ66" s="284"/>
      <c r="BK66" s="284"/>
      <c r="BL66" s="284"/>
      <c r="BM66" s="284"/>
      <c r="BN66" s="284"/>
      <c r="BO66" s="284"/>
      <c r="BP66" s="284"/>
      <c r="BQ66" s="284"/>
      <c r="BR66" s="284"/>
      <c r="BS66" s="284"/>
      <c r="BT66" s="284"/>
      <c r="BU66" s="284"/>
      <c r="BV66" s="284"/>
      <c r="BW66" s="284"/>
      <c r="BX66" s="284"/>
      <c r="BY66" s="284"/>
      <c r="BZ66" s="284"/>
      <c r="CA66" s="284"/>
      <c r="CB66" s="284"/>
      <c r="CC66" s="284"/>
      <c r="CD66" s="284"/>
      <c r="CE66" s="284"/>
      <c r="CF66" s="284"/>
      <c r="CG66" s="284"/>
      <c r="CH66" s="284"/>
      <c r="CI66" s="284"/>
      <c r="CJ66" s="284"/>
      <c r="CK66" s="284"/>
      <c r="CL66" s="284"/>
      <c r="CM66" s="284"/>
      <c r="CN66" s="284"/>
      <c r="CO66" s="284"/>
      <c r="CP66" s="284"/>
      <c r="CQ66" s="284"/>
      <c r="CR66" s="284"/>
      <c r="CS66" s="284"/>
      <c r="CT66" s="284"/>
      <c r="CU66" s="284"/>
      <c r="CV66" s="284"/>
      <c r="CW66" s="284"/>
      <c r="CX66" s="284"/>
      <c r="CY66" s="284"/>
      <c r="CZ66" s="284"/>
      <c r="DA66" s="284"/>
      <c r="DB66" s="284"/>
      <c r="DC66" s="284"/>
      <c r="DD66" s="284"/>
      <c r="DE66" s="284"/>
      <c r="DF66" s="284"/>
      <c r="DG66" s="284"/>
      <c r="DH66" s="284"/>
      <c r="DI66" s="284"/>
      <c r="DJ66" s="284"/>
      <c r="DK66" s="284"/>
      <c r="DL66" s="284"/>
      <c r="DM66" s="284"/>
      <c r="DN66" s="284"/>
      <c r="DO66" s="284"/>
      <c r="DP66" s="284"/>
      <c r="DQ66" s="284"/>
      <c r="DR66" s="284"/>
      <c r="DS66" s="284"/>
      <c r="DT66" s="284"/>
      <c r="DU66" s="284"/>
      <c r="DV66" s="284"/>
      <c r="DW66" s="284"/>
      <c r="DX66" s="284"/>
      <c r="DY66" s="284"/>
      <c r="DZ66" s="284"/>
      <c r="EA66" s="284"/>
      <c r="EB66" s="284"/>
      <c r="EC66" s="284"/>
      <c r="ED66" s="284"/>
      <c r="EE66" s="284"/>
      <c r="EF66" s="284"/>
      <c r="EG66" s="284"/>
      <c r="EH66" s="284"/>
      <c r="EI66" s="284"/>
      <c r="EJ66" s="284"/>
      <c r="EK66" s="284"/>
      <c r="EL66" s="284"/>
      <c r="EM66" s="284"/>
      <c r="EN66" s="284"/>
      <c r="EO66" s="284"/>
      <c r="EP66" s="284"/>
      <c r="EQ66" s="284"/>
      <c r="ER66" s="284"/>
      <c r="ES66" s="284"/>
      <c r="ET66" s="284"/>
      <c r="EU66" s="284"/>
      <c r="EV66" s="284"/>
      <c r="EW66" s="284"/>
      <c r="EX66" s="284"/>
      <c r="EY66" s="284"/>
      <c r="EZ66" s="284"/>
      <c r="FA66" s="284"/>
      <c r="FB66" s="284"/>
      <c r="FC66" s="284"/>
      <c r="FD66" s="284"/>
      <c r="FE66" s="284"/>
      <c r="FF66" s="284"/>
      <c r="FG66" s="284"/>
      <c r="FH66" s="284"/>
      <c r="FI66" s="284"/>
      <c r="FJ66" s="284"/>
      <c r="FK66" s="284"/>
      <c r="FL66" s="284"/>
      <c r="FM66" s="284"/>
      <c r="FN66" s="284"/>
      <c r="FO66" s="284"/>
      <c r="FP66" s="284"/>
      <c r="FQ66" s="284"/>
      <c r="FR66" s="284"/>
      <c r="FS66" s="284"/>
      <c r="FT66" s="284"/>
      <c r="FU66" s="284"/>
      <c r="FV66" s="284"/>
      <c r="FW66" s="284"/>
      <c r="FX66" s="284"/>
      <c r="FY66" s="284"/>
      <c r="FZ66" s="284"/>
      <c r="GA66" s="284"/>
      <c r="GB66" s="284"/>
      <c r="GC66" s="284"/>
      <c r="GD66" s="284"/>
      <c r="GE66" s="284"/>
      <c r="GF66" s="284"/>
      <c r="GG66" s="284"/>
      <c r="GH66" s="284"/>
      <c r="GI66" s="284"/>
      <c r="GJ66" s="284"/>
      <c r="GK66" s="284"/>
      <c r="GL66" s="284"/>
      <c r="GM66" s="284"/>
      <c r="GN66" s="284"/>
      <c r="GO66" s="284"/>
      <c r="GP66" s="284"/>
      <c r="GQ66" s="284"/>
      <c r="GR66" s="284"/>
      <c r="GS66" s="284"/>
      <c r="GT66" s="284"/>
      <c r="GU66" s="284"/>
      <c r="GV66" s="284"/>
      <c r="GW66" s="284"/>
      <c r="GX66" s="284"/>
      <c r="GY66" s="284"/>
      <c r="GZ66" s="284"/>
      <c r="HA66" s="284"/>
      <c r="HB66" s="284"/>
      <c r="HC66" s="284"/>
      <c r="HD66" s="284"/>
      <c r="HE66" s="284"/>
      <c r="HF66" s="284"/>
      <c r="HG66" s="284"/>
      <c r="HH66" s="284"/>
      <c r="HI66" s="284"/>
      <c r="HJ66" s="284"/>
      <c r="HK66" s="284"/>
      <c r="HL66" s="284"/>
      <c r="HM66" s="284"/>
      <c r="HN66" s="284"/>
      <c r="HO66" s="284"/>
      <c r="HP66" s="284"/>
      <c r="HQ66" s="284"/>
      <c r="HR66" s="284"/>
      <c r="HS66" s="284"/>
      <c r="HT66" s="284"/>
      <c r="HU66" s="284"/>
      <c r="HV66" s="284"/>
      <c r="HW66" s="284"/>
      <c r="HX66" s="284"/>
      <c r="HY66" s="284"/>
      <c r="HZ66" s="284"/>
      <c r="IA66" s="284"/>
      <c r="IB66" s="284"/>
      <c r="IC66" s="284"/>
      <c r="ID66" s="284"/>
      <c r="IE66" s="284"/>
      <c r="IF66" s="284"/>
      <c r="IG66" s="284"/>
      <c r="IH66" s="284"/>
      <c r="II66" s="284"/>
      <c r="IJ66" s="284"/>
      <c r="IK66" s="284"/>
      <c r="IL66" s="284"/>
      <c r="IM66" s="284"/>
      <c r="IN66" s="284"/>
      <c r="IO66" s="284"/>
      <c r="IP66" s="284"/>
      <c r="IQ66" s="284"/>
      <c r="IR66" s="284"/>
      <c r="IS66" s="284"/>
      <c r="IT66" s="284"/>
      <c r="IU66" s="284"/>
      <c r="IV66" s="284"/>
    </row>
    <row r="67" spans="1:256" s="1060" customFormat="1" ht="15.6" customHeight="1">
      <c r="A67" s="207"/>
      <c r="B67" s="207"/>
      <c r="C67" s="458"/>
      <c r="D67" s="458"/>
      <c r="E67" s="458"/>
      <c r="F67" s="22"/>
      <c r="G67" s="167"/>
      <c r="H67" s="20"/>
      <c r="I67" s="510" t="s">
        <v>630</v>
      </c>
      <c r="J67" s="703"/>
      <c r="K67" s="703"/>
      <c r="L67" s="703"/>
      <c r="M67" s="703"/>
      <c r="N67" s="703"/>
      <c r="O67" s="703"/>
      <c r="P67" s="703"/>
      <c r="Q67" s="703"/>
      <c r="R67" s="515"/>
      <c r="S67" s="515"/>
      <c r="T67" s="515"/>
      <c r="U67" s="515"/>
      <c r="V67" s="515"/>
      <c r="W67" s="515"/>
      <c r="X67"/>
      <c r="Y67" s="511"/>
      <c r="Z67" s="515"/>
      <c r="AA67" s="515"/>
      <c r="AB67" s="515"/>
      <c r="AC67" s="515">
        <v>309500</v>
      </c>
      <c r="AD67" s="515">
        <v>565500</v>
      </c>
      <c r="AE67" s="515">
        <v>565500</v>
      </c>
      <c r="AF67" s="515">
        <v>579600</v>
      </c>
      <c r="AG67" s="515">
        <v>594100</v>
      </c>
      <c r="AH67" s="515">
        <v>609000</v>
      </c>
      <c r="AI67" s="515">
        <v>624200</v>
      </c>
      <c r="AJ67" s="515">
        <v>639800</v>
      </c>
      <c r="AK67" s="515">
        <v>655800</v>
      </c>
      <c r="AL67" s="515">
        <v>672200</v>
      </c>
      <c r="AM67" s="515">
        <v>689000</v>
      </c>
      <c r="AN67" s="515">
        <v>706200</v>
      </c>
      <c r="AO67" s="515">
        <v>723900</v>
      </c>
      <c r="AP67" s="515">
        <v>742000</v>
      </c>
      <c r="AQ67" s="515">
        <v>760600</v>
      </c>
      <c r="AR67" s="515">
        <v>779600</v>
      </c>
      <c r="AS67" s="561">
        <v>799100</v>
      </c>
      <c r="AT67" s="458"/>
      <c r="AU67" s="458"/>
      <c r="AV67" s="458"/>
      <c r="AW67" s="458"/>
      <c r="AX67" s="458"/>
      <c r="AY67" s="458"/>
      <c r="AZ67" s="458"/>
      <c r="BA67" s="458"/>
      <c r="BB67" s="458"/>
      <c r="BC67" s="458"/>
      <c r="BD67" s="458"/>
      <c r="BE67" s="458"/>
      <c r="BF67" s="458"/>
      <c r="BG67" s="458"/>
      <c r="BH67" s="458"/>
      <c r="BI67" s="458"/>
      <c r="BJ67" s="458"/>
      <c r="BK67" s="458"/>
      <c r="BL67" s="458"/>
      <c r="BM67" s="458"/>
      <c r="BN67" s="458"/>
      <c r="BO67" s="458"/>
      <c r="BP67" s="458"/>
      <c r="BQ67" s="458"/>
      <c r="BR67" s="458"/>
      <c r="BS67" s="458"/>
      <c r="BT67" s="458"/>
      <c r="BU67" s="458"/>
      <c r="BV67" s="458"/>
      <c r="BW67" s="458"/>
      <c r="BX67" s="458"/>
      <c r="BY67" s="458"/>
      <c r="BZ67" s="458"/>
      <c r="CA67" s="458"/>
      <c r="CB67" s="458"/>
      <c r="CC67" s="458"/>
      <c r="CD67" s="458"/>
      <c r="CE67" s="458"/>
      <c r="CF67" s="458"/>
      <c r="CG67" s="458"/>
      <c r="CH67" s="458"/>
      <c r="CI67" s="458"/>
      <c r="CJ67" s="458"/>
      <c r="CK67" s="458"/>
      <c r="CL67" s="458"/>
      <c r="CM67" s="458"/>
      <c r="CN67" s="458"/>
      <c r="CO67" s="458"/>
      <c r="CP67" s="458"/>
      <c r="CQ67" s="458"/>
      <c r="CR67" s="458"/>
      <c r="CS67" s="458"/>
      <c r="CT67" s="458"/>
      <c r="CU67" s="458"/>
      <c r="CV67" s="458"/>
      <c r="CW67" s="458"/>
      <c r="CX67" s="458"/>
      <c r="CY67" s="458"/>
      <c r="CZ67" s="458"/>
      <c r="DA67" s="458"/>
      <c r="DB67" s="458"/>
      <c r="DC67" s="458"/>
      <c r="DD67" s="458"/>
      <c r="DE67" s="458"/>
      <c r="DF67" s="458"/>
      <c r="DG67" s="458"/>
      <c r="DH67" s="458"/>
      <c r="DI67" s="458"/>
      <c r="DJ67" s="458"/>
      <c r="DK67" s="458"/>
      <c r="DL67" s="458"/>
      <c r="DM67" s="458"/>
      <c r="DN67" s="458"/>
      <c r="DO67" s="458"/>
      <c r="DP67" s="458"/>
      <c r="DQ67" s="458"/>
      <c r="DR67" s="458"/>
      <c r="DS67" s="458"/>
      <c r="DT67" s="458"/>
      <c r="DU67" s="458"/>
      <c r="DV67" s="458"/>
      <c r="DW67" s="458"/>
      <c r="DX67" s="458"/>
      <c r="DY67" s="458"/>
      <c r="DZ67" s="458"/>
      <c r="EA67" s="458"/>
      <c r="EB67" s="458"/>
      <c r="EC67" s="458"/>
      <c r="ED67" s="458"/>
      <c r="EE67" s="458"/>
      <c r="EF67" s="458"/>
      <c r="EG67" s="458"/>
      <c r="EH67" s="458"/>
      <c r="EI67" s="458"/>
      <c r="EJ67" s="458"/>
      <c r="EK67" s="458"/>
      <c r="EL67" s="458"/>
      <c r="EM67" s="458"/>
      <c r="EN67" s="458"/>
      <c r="EO67" s="458"/>
      <c r="EP67" s="458"/>
      <c r="EQ67" s="458"/>
      <c r="ER67" s="458"/>
      <c r="ES67" s="458"/>
      <c r="ET67" s="458"/>
      <c r="EU67" s="458"/>
      <c r="EV67" s="458"/>
      <c r="EW67" s="458"/>
      <c r="EX67" s="458"/>
      <c r="EY67" s="458"/>
      <c r="EZ67" s="458"/>
      <c r="FA67" s="458"/>
      <c r="FB67" s="458"/>
      <c r="FC67" s="458"/>
      <c r="FD67" s="458"/>
      <c r="FE67" s="458"/>
      <c r="FF67" s="458"/>
      <c r="FG67" s="458"/>
      <c r="FH67" s="458"/>
      <c r="FI67" s="458"/>
      <c r="FJ67" s="458"/>
      <c r="FK67" s="458"/>
      <c r="FL67" s="458"/>
      <c r="FM67" s="458"/>
      <c r="FN67" s="458"/>
      <c r="FO67" s="458"/>
      <c r="FP67" s="458"/>
      <c r="FQ67" s="458"/>
      <c r="FR67" s="458"/>
      <c r="FS67" s="458"/>
      <c r="FT67" s="458"/>
      <c r="FU67" s="458"/>
      <c r="FV67" s="458"/>
      <c r="FW67" s="458"/>
      <c r="FX67" s="458"/>
      <c r="FY67" s="458"/>
      <c r="FZ67" s="458"/>
      <c r="GA67" s="458"/>
      <c r="GB67" s="458"/>
      <c r="GC67" s="458"/>
      <c r="GD67" s="458"/>
      <c r="GE67" s="458"/>
      <c r="GF67" s="458"/>
      <c r="GG67" s="458"/>
      <c r="GH67" s="458"/>
      <c r="GI67" s="458"/>
      <c r="GJ67" s="458"/>
      <c r="GK67" s="458"/>
      <c r="GL67" s="458"/>
      <c r="GM67" s="458"/>
      <c r="GN67" s="458"/>
      <c r="GO67" s="458"/>
      <c r="GP67" s="458"/>
      <c r="GQ67" s="458"/>
      <c r="GR67" s="458"/>
      <c r="GS67" s="458"/>
      <c r="GT67" s="458"/>
      <c r="GU67" s="458"/>
      <c r="GV67" s="458"/>
      <c r="GW67" s="458"/>
      <c r="GX67" s="458"/>
      <c r="GY67" s="458"/>
      <c r="GZ67" s="458"/>
      <c r="HA67" s="458"/>
      <c r="HB67" s="458"/>
      <c r="HC67" s="458"/>
      <c r="HD67" s="458"/>
      <c r="HE67" s="458"/>
      <c r="HF67" s="458"/>
      <c r="HG67" s="458"/>
      <c r="HH67" s="458"/>
      <c r="HI67" s="458"/>
      <c r="HJ67" s="458"/>
      <c r="HK67" s="458"/>
      <c r="HL67" s="458"/>
      <c r="HM67" s="458"/>
      <c r="HN67" s="458"/>
      <c r="HO67" s="458"/>
      <c r="HP67" s="458"/>
      <c r="HQ67" s="458"/>
      <c r="HR67" s="458"/>
      <c r="HS67" s="458"/>
      <c r="HT67" s="458"/>
      <c r="HU67" s="458"/>
      <c r="HV67" s="458"/>
      <c r="HW67" s="458"/>
      <c r="HX67" s="458"/>
      <c r="HY67" s="458"/>
      <c r="HZ67" s="458"/>
      <c r="IA67" s="458"/>
      <c r="IB67" s="458"/>
      <c r="IC67" s="458"/>
      <c r="ID67" s="458"/>
      <c r="IE67" s="458"/>
      <c r="IF67" s="458"/>
      <c r="IG67" s="458"/>
      <c r="IH67" s="458"/>
      <c r="II67" s="458"/>
      <c r="IJ67" s="458"/>
      <c r="IK67" s="458"/>
      <c r="IL67" s="458"/>
      <c r="IM67" s="458"/>
      <c r="IN67" s="458"/>
      <c r="IO67" s="458"/>
      <c r="IP67" s="458"/>
      <c r="IQ67" s="458"/>
      <c r="IR67" s="458"/>
      <c r="IS67" s="458"/>
      <c r="IT67" s="458"/>
      <c r="IU67" s="458"/>
      <c r="IV67" s="458"/>
    </row>
    <row r="68" spans="1:256" s="458" customFormat="1" ht="15.6" customHeight="1">
      <c r="A68" s="207"/>
      <c r="B68" s="207"/>
      <c r="F68" s="22"/>
      <c r="G68" s="167"/>
      <c r="H68" s="20"/>
      <c r="I68" s="510" t="s">
        <v>631</v>
      </c>
      <c r="J68" s="703"/>
      <c r="K68" s="703"/>
      <c r="L68" s="703"/>
      <c r="M68" s="703"/>
      <c r="N68" s="703"/>
      <c r="O68" s="703"/>
      <c r="P68" s="703"/>
      <c r="Q68" s="703"/>
      <c r="R68" s="515"/>
      <c r="S68" s="515"/>
      <c r="T68" s="515"/>
      <c r="U68" s="515"/>
      <c r="V68" s="515"/>
      <c r="W68" s="515"/>
      <c r="X68"/>
      <c r="Y68" s="511"/>
      <c r="Z68" s="515"/>
      <c r="AA68" s="515"/>
      <c r="AB68" s="515"/>
      <c r="AC68" s="515">
        <v>0</v>
      </c>
      <c r="AD68" s="515">
        <v>0</v>
      </c>
      <c r="AE68" s="515">
        <v>0</v>
      </c>
      <c r="AF68" s="515">
        <v>0</v>
      </c>
      <c r="AG68" s="515">
        <v>0</v>
      </c>
      <c r="AH68" s="515">
        <v>0</v>
      </c>
      <c r="AI68" s="515">
        <v>0</v>
      </c>
      <c r="AJ68" s="515">
        <v>0</v>
      </c>
      <c r="AK68" s="515">
        <v>0</v>
      </c>
      <c r="AL68" s="515">
        <v>0</v>
      </c>
      <c r="AM68" s="515">
        <v>0</v>
      </c>
      <c r="AN68" s="515">
        <v>0</v>
      </c>
      <c r="AO68" s="515">
        <v>0</v>
      </c>
      <c r="AP68" s="515">
        <v>0</v>
      </c>
      <c r="AQ68" s="515">
        <v>0</v>
      </c>
      <c r="AR68" s="515">
        <v>0</v>
      </c>
      <c r="AS68" s="561">
        <v>0</v>
      </c>
    </row>
    <row r="69" spans="1:256" s="458" customFormat="1" ht="15.6" customHeight="1">
      <c r="A69" s="207"/>
      <c r="B69" s="207"/>
      <c r="F69" s="22"/>
      <c r="G69" s="167"/>
      <c r="H69" s="20"/>
      <c r="I69" s="510" t="s">
        <v>634</v>
      </c>
      <c r="J69" s="703"/>
      <c r="K69" s="703"/>
      <c r="L69" s="703"/>
      <c r="M69" s="703"/>
      <c r="N69" s="703"/>
      <c r="O69" s="703"/>
      <c r="P69" s="703"/>
      <c r="Q69" s="703"/>
      <c r="R69" s="515"/>
      <c r="S69" s="515"/>
      <c r="T69" s="515"/>
      <c r="U69" s="515"/>
      <c r="V69" s="515"/>
      <c r="W69" s="515"/>
      <c r="X69"/>
      <c r="Y69" s="511"/>
      <c r="Z69" s="515"/>
      <c r="AA69" s="515"/>
      <c r="AB69" s="515"/>
      <c r="AC69" s="515">
        <v>0</v>
      </c>
      <c r="AD69" s="515">
        <v>0</v>
      </c>
      <c r="AE69" s="515">
        <v>0</v>
      </c>
      <c r="AF69" s="515">
        <v>0</v>
      </c>
      <c r="AG69" s="515">
        <v>0</v>
      </c>
      <c r="AH69" s="515">
        <v>0</v>
      </c>
      <c r="AI69" s="515">
        <v>0</v>
      </c>
      <c r="AJ69" s="515">
        <v>0</v>
      </c>
      <c r="AK69" s="515">
        <v>0</v>
      </c>
      <c r="AL69" s="515">
        <v>0</v>
      </c>
      <c r="AM69" s="515">
        <v>0</v>
      </c>
      <c r="AN69" s="515">
        <v>0</v>
      </c>
      <c r="AO69" s="515">
        <v>0</v>
      </c>
      <c r="AP69" s="515">
        <v>0</v>
      </c>
      <c r="AQ69" s="515">
        <v>0</v>
      </c>
      <c r="AR69" s="515">
        <v>0</v>
      </c>
      <c r="AS69" s="561">
        <v>0</v>
      </c>
    </row>
    <row r="70" spans="1:256" s="458" customFormat="1" ht="15.6" customHeight="1">
      <c r="A70" s="207"/>
      <c r="B70" s="207"/>
      <c r="F70" s="22"/>
      <c r="G70" s="167"/>
      <c r="H70" s="20"/>
      <c r="I70" s="510" t="s">
        <v>637</v>
      </c>
      <c r="J70" s="703"/>
      <c r="K70" s="703"/>
      <c r="L70" s="703"/>
      <c r="M70" s="703"/>
      <c r="N70" s="703"/>
      <c r="O70" s="703"/>
      <c r="P70" s="703"/>
      <c r="Q70" s="703"/>
      <c r="R70" s="515"/>
      <c r="S70" s="515"/>
      <c r="T70" s="515"/>
      <c r="U70" s="515"/>
      <c r="V70" s="515"/>
      <c r="W70" s="515"/>
      <c r="X70"/>
      <c r="Y70" s="511"/>
      <c r="Z70" s="515"/>
      <c r="AA70" s="515"/>
      <c r="AB70" s="515"/>
      <c r="AC70" s="515">
        <v>328000</v>
      </c>
      <c r="AD70" s="515">
        <v>380000</v>
      </c>
      <c r="AE70" s="515">
        <v>368000</v>
      </c>
      <c r="AF70" s="515">
        <v>377200</v>
      </c>
      <c r="AG70" s="515">
        <v>386600</v>
      </c>
      <c r="AH70" s="515">
        <v>396300</v>
      </c>
      <c r="AI70" s="515">
        <v>406200</v>
      </c>
      <c r="AJ70" s="515">
        <v>416400</v>
      </c>
      <c r="AK70" s="515">
        <v>426800</v>
      </c>
      <c r="AL70" s="515">
        <v>437500</v>
      </c>
      <c r="AM70" s="515">
        <v>448400</v>
      </c>
      <c r="AN70" s="515">
        <v>459600</v>
      </c>
      <c r="AO70" s="515">
        <v>471100</v>
      </c>
      <c r="AP70" s="515">
        <v>482900</v>
      </c>
      <c r="AQ70" s="515">
        <v>495000</v>
      </c>
      <c r="AR70" s="515">
        <v>507400</v>
      </c>
      <c r="AS70" s="561">
        <v>520100</v>
      </c>
    </row>
    <row r="71" spans="1:256" s="458" customFormat="1" ht="15.6" customHeight="1">
      <c r="A71" s="207"/>
      <c r="B71" s="207"/>
      <c r="F71" s="22"/>
      <c r="G71" s="167"/>
      <c r="H71" s="20"/>
      <c r="I71" s="151" t="s">
        <v>640</v>
      </c>
      <c r="J71" s="188"/>
      <c r="K71" s="188"/>
      <c r="L71" s="188"/>
      <c r="M71" s="188"/>
      <c r="N71" s="188"/>
      <c r="O71" s="188"/>
      <c r="P71" s="188"/>
      <c r="Q71" s="188"/>
      <c r="R71" s="515"/>
      <c r="S71" s="515"/>
      <c r="T71" s="515"/>
      <c r="U71" s="515"/>
      <c r="V71" s="515"/>
      <c r="W71" s="515"/>
      <c r="X71"/>
      <c r="Y71" s="511"/>
      <c r="Z71" s="515"/>
      <c r="AA71" s="515"/>
      <c r="AB71" s="515"/>
      <c r="AC71" s="515">
        <v>0</v>
      </c>
      <c r="AD71" s="515">
        <v>-186300</v>
      </c>
      <c r="AE71" s="515">
        <v>-193800</v>
      </c>
      <c r="AF71" s="515">
        <v>-198600</v>
      </c>
      <c r="AG71" s="515">
        <v>-203600</v>
      </c>
      <c r="AH71" s="515">
        <v>-208700</v>
      </c>
      <c r="AI71" s="515">
        <v>-213900</v>
      </c>
      <c r="AJ71" s="515">
        <v>-219200</v>
      </c>
      <c r="AK71" s="515">
        <v>-224700</v>
      </c>
      <c r="AL71" s="515">
        <v>-230300</v>
      </c>
      <c r="AM71" s="515">
        <v>-236100</v>
      </c>
      <c r="AN71" s="515">
        <v>-242000</v>
      </c>
      <c r="AO71" s="515">
        <v>-248100</v>
      </c>
      <c r="AP71" s="515">
        <v>-254300</v>
      </c>
      <c r="AQ71" s="515">
        <v>-260700</v>
      </c>
      <c r="AR71" s="515">
        <v>-267200</v>
      </c>
      <c r="AS71" s="561">
        <v>-273900</v>
      </c>
    </row>
    <row r="72" spans="1:256" s="458" customFormat="1" ht="15.6" customHeight="1">
      <c r="A72" s="207"/>
      <c r="B72" s="207"/>
      <c r="C72" s="1060"/>
      <c r="D72" s="1060"/>
      <c r="E72" s="1060"/>
      <c r="F72" s="22"/>
      <c r="G72" s="543"/>
      <c r="H72" s="544"/>
      <c r="I72" s="545" t="s">
        <v>37</v>
      </c>
      <c r="J72" s="683"/>
      <c r="K72" s="683"/>
      <c r="L72" s="683"/>
      <c r="M72" s="683"/>
      <c r="N72" s="683"/>
      <c r="O72" s="683"/>
      <c r="P72" s="683"/>
      <c r="Q72" s="683"/>
      <c r="R72" s="546"/>
      <c r="S72" s="546"/>
      <c r="T72" s="546"/>
      <c r="U72" s="546"/>
      <c r="V72" s="546"/>
      <c r="W72" s="546"/>
      <c r="X72"/>
      <c r="Y72" s="511"/>
      <c r="Z72" s="546"/>
      <c r="AA72" s="546"/>
      <c r="AB72" s="546"/>
      <c r="AC72" s="546">
        <v>3211000</v>
      </c>
      <c r="AD72" s="546">
        <v>3838902.4331100001</v>
      </c>
      <c r="AE72" s="546">
        <v>3874922.1606413298</v>
      </c>
      <c r="AF72" s="546">
        <v>4022100</v>
      </c>
      <c r="AG72" s="546">
        <v>4191000</v>
      </c>
      <c r="AH72" s="546">
        <v>4369500</v>
      </c>
      <c r="AI72" s="546">
        <v>4553500</v>
      </c>
      <c r="AJ72" s="546">
        <v>4708400</v>
      </c>
      <c r="AK72" s="546">
        <v>4868500</v>
      </c>
      <c r="AL72" s="546">
        <v>5034300</v>
      </c>
      <c r="AM72" s="546">
        <v>5205800</v>
      </c>
      <c r="AN72" s="546">
        <v>5383800</v>
      </c>
      <c r="AO72" s="546">
        <v>5568500</v>
      </c>
      <c r="AP72" s="546">
        <v>5760100</v>
      </c>
      <c r="AQ72" s="546">
        <v>5958900</v>
      </c>
      <c r="AR72" s="546">
        <v>6165100</v>
      </c>
      <c r="AS72" s="547">
        <v>6379000</v>
      </c>
      <c r="AT72" s="1060"/>
      <c r="AU72" s="1060"/>
      <c r="AV72" s="1060"/>
      <c r="AW72" s="1060"/>
      <c r="AX72" s="1060"/>
      <c r="AY72" s="1060"/>
      <c r="AZ72" s="1060"/>
      <c r="BA72" s="1060"/>
      <c r="BB72" s="1060"/>
      <c r="BC72" s="1060"/>
      <c r="BD72" s="1060"/>
      <c r="BE72" s="1060"/>
      <c r="BF72" s="1060"/>
      <c r="BG72" s="1060"/>
      <c r="BH72" s="1060"/>
      <c r="BI72" s="1060"/>
      <c r="BJ72" s="1060"/>
      <c r="BK72" s="1060"/>
      <c r="BL72" s="1060"/>
      <c r="BM72" s="1060"/>
      <c r="BN72" s="1060"/>
      <c r="BO72" s="1060"/>
      <c r="BP72" s="1060"/>
      <c r="BQ72" s="1060"/>
      <c r="BR72" s="1060"/>
      <c r="BS72" s="1060"/>
      <c r="BT72" s="1060"/>
      <c r="BU72" s="1060"/>
      <c r="BV72" s="1060"/>
      <c r="BW72" s="1060"/>
      <c r="BX72" s="1060"/>
      <c r="BY72" s="1060"/>
      <c r="BZ72" s="1060"/>
      <c r="CA72" s="1060"/>
      <c r="CB72" s="1060"/>
      <c r="CC72" s="1060"/>
      <c r="CD72" s="1060"/>
      <c r="CE72" s="1060"/>
      <c r="CF72" s="1060"/>
      <c r="CG72" s="1060"/>
      <c r="CH72" s="1060"/>
      <c r="CI72" s="1060"/>
      <c r="CJ72" s="1060"/>
      <c r="CK72" s="1060"/>
      <c r="CL72" s="1060"/>
      <c r="CM72" s="1060"/>
      <c r="CN72" s="1060"/>
      <c r="CO72" s="1060"/>
      <c r="CP72" s="1060"/>
      <c r="CQ72" s="1060"/>
      <c r="CR72" s="1060"/>
      <c r="CS72" s="1060"/>
      <c r="CT72" s="1060"/>
      <c r="CU72" s="1060"/>
      <c r="CV72" s="1060"/>
      <c r="CW72" s="1060"/>
      <c r="CX72" s="1060"/>
      <c r="CY72" s="1060"/>
      <c r="CZ72" s="1060"/>
      <c r="DA72" s="1060"/>
      <c r="DB72" s="1060"/>
      <c r="DC72" s="1060"/>
      <c r="DD72" s="1060"/>
      <c r="DE72" s="1060"/>
      <c r="DF72" s="1060"/>
      <c r="DG72" s="1060"/>
      <c r="DH72" s="1060"/>
      <c r="DI72" s="1060"/>
      <c r="DJ72" s="1060"/>
      <c r="DK72" s="1060"/>
      <c r="DL72" s="1060"/>
      <c r="DM72" s="1060"/>
      <c r="DN72" s="1060"/>
      <c r="DO72" s="1060"/>
      <c r="DP72" s="1060"/>
      <c r="DQ72" s="1060"/>
      <c r="DR72" s="1060"/>
      <c r="DS72" s="1060"/>
      <c r="DT72" s="1060"/>
      <c r="DU72" s="1060"/>
      <c r="DV72" s="1060"/>
      <c r="DW72" s="1060"/>
      <c r="DX72" s="1060"/>
      <c r="DY72" s="1060"/>
      <c r="DZ72" s="1060"/>
      <c r="EA72" s="1060"/>
      <c r="EB72" s="1060"/>
      <c r="EC72" s="1060"/>
      <c r="ED72" s="1060"/>
      <c r="EE72" s="1060"/>
      <c r="EF72" s="1060"/>
      <c r="EG72" s="1060"/>
      <c r="EH72" s="1060"/>
      <c r="EI72" s="1060"/>
      <c r="EJ72" s="1060"/>
      <c r="EK72" s="1060"/>
      <c r="EL72" s="1060"/>
      <c r="EM72" s="1060"/>
      <c r="EN72" s="1060"/>
      <c r="EO72" s="1060"/>
      <c r="EP72" s="1060"/>
      <c r="EQ72" s="1060"/>
      <c r="ER72" s="1060"/>
      <c r="ES72" s="1060"/>
      <c r="ET72" s="1060"/>
      <c r="EU72" s="1060"/>
      <c r="EV72" s="1060"/>
      <c r="EW72" s="1060"/>
      <c r="EX72" s="1060"/>
      <c r="EY72" s="1060"/>
      <c r="EZ72" s="1060"/>
      <c r="FA72" s="1060"/>
      <c r="FB72" s="1060"/>
      <c r="FC72" s="1060"/>
      <c r="FD72" s="1060"/>
      <c r="FE72" s="1060"/>
      <c r="FF72" s="1060"/>
      <c r="FG72" s="1060"/>
      <c r="FH72" s="1060"/>
      <c r="FI72" s="1060"/>
      <c r="FJ72" s="1060"/>
      <c r="FK72" s="1060"/>
      <c r="FL72" s="1060"/>
      <c r="FM72" s="1060"/>
      <c r="FN72" s="1060"/>
      <c r="FO72" s="1060"/>
      <c r="FP72" s="1060"/>
      <c r="FQ72" s="1060"/>
      <c r="FR72" s="1060"/>
      <c r="FS72" s="1060"/>
      <c r="FT72" s="1060"/>
      <c r="FU72" s="1060"/>
      <c r="FV72" s="1060"/>
      <c r="FW72" s="1060"/>
      <c r="FX72" s="1060"/>
      <c r="FY72" s="1060"/>
      <c r="FZ72" s="1060"/>
      <c r="GA72" s="1060"/>
      <c r="GB72" s="1060"/>
      <c r="GC72" s="1060"/>
      <c r="GD72" s="1060"/>
      <c r="GE72" s="1060"/>
      <c r="GF72" s="1060"/>
      <c r="GG72" s="1060"/>
      <c r="GH72" s="1060"/>
      <c r="GI72" s="1060"/>
      <c r="GJ72" s="1060"/>
      <c r="GK72" s="1060"/>
      <c r="GL72" s="1060"/>
      <c r="GM72" s="1060"/>
      <c r="GN72" s="1060"/>
      <c r="GO72" s="1060"/>
      <c r="GP72" s="1060"/>
      <c r="GQ72" s="1060"/>
      <c r="GR72" s="1060"/>
      <c r="GS72" s="1060"/>
      <c r="GT72" s="1060"/>
      <c r="GU72" s="1060"/>
      <c r="GV72" s="1060"/>
      <c r="GW72" s="1060"/>
      <c r="GX72" s="1060"/>
      <c r="GY72" s="1060"/>
      <c r="GZ72" s="1060"/>
      <c r="HA72" s="1060"/>
      <c r="HB72" s="1060"/>
      <c r="HC72" s="1060"/>
      <c r="HD72" s="1060"/>
      <c r="HE72" s="1060"/>
      <c r="HF72" s="1060"/>
      <c r="HG72" s="1060"/>
      <c r="HH72" s="1060"/>
      <c r="HI72" s="1060"/>
      <c r="HJ72" s="1060"/>
      <c r="HK72" s="1060"/>
      <c r="HL72" s="1060"/>
      <c r="HM72" s="1060"/>
      <c r="HN72" s="1060"/>
      <c r="HO72" s="1060"/>
      <c r="HP72" s="1060"/>
      <c r="HQ72" s="1060"/>
      <c r="HR72" s="1060"/>
      <c r="HS72" s="1060"/>
      <c r="HT72" s="1060"/>
      <c r="HU72" s="1060"/>
      <c r="HV72" s="1060"/>
      <c r="HW72" s="1060"/>
      <c r="HX72" s="1060"/>
      <c r="HY72" s="1060"/>
      <c r="HZ72" s="1060"/>
      <c r="IA72" s="1060"/>
      <c r="IB72" s="1060"/>
      <c r="IC72" s="1060"/>
      <c r="ID72" s="1060"/>
      <c r="IE72" s="1060"/>
      <c r="IF72" s="1060"/>
      <c r="IG72" s="1060"/>
      <c r="IH72" s="1060"/>
      <c r="II72" s="1060"/>
      <c r="IJ72" s="1060"/>
      <c r="IK72" s="1060"/>
      <c r="IL72" s="1060"/>
      <c r="IM72" s="1060"/>
      <c r="IN72" s="1060"/>
      <c r="IO72" s="1060"/>
      <c r="IP72" s="1060"/>
      <c r="IQ72" s="1060"/>
      <c r="IR72" s="1060"/>
      <c r="IS72" s="1060"/>
      <c r="IT72" s="1060"/>
      <c r="IU72" s="1060"/>
      <c r="IV72" s="1060"/>
    </row>
    <row r="73" spans="1:256" s="458" customFormat="1" ht="15.6" customHeight="1">
      <c r="A73" s="207"/>
      <c r="B73" s="207"/>
      <c r="F73" s="22"/>
      <c r="G73" s="167"/>
      <c r="H73" s="577" t="s">
        <v>696</v>
      </c>
      <c r="I73" s="510"/>
      <c r="J73" s="703"/>
      <c r="K73" s="703"/>
      <c r="L73" s="703"/>
      <c r="M73" s="703"/>
      <c r="N73" s="703"/>
      <c r="O73" s="703"/>
      <c r="P73" s="703"/>
      <c r="Q73" s="703"/>
      <c r="R73" s="511"/>
      <c r="S73" s="511"/>
      <c r="T73" s="511"/>
      <c r="U73" s="511"/>
      <c r="V73" s="511"/>
      <c r="W73" s="511"/>
      <c r="X73"/>
      <c r="Y73" s="511"/>
      <c r="Z73" s="511"/>
      <c r="AA73" s="511"/>
      <c r="AB73" s="511"/>
      <c r="AC73" s="511"/>
      <c r="AD73" s="511"/>
      <c r="AE73" s="511"/>
      <c r="AF73" s="511"/>
      <c r="AG73" s="511"/>
      <c r="AH73" s="511"/>
      <c r="AI73" s="511"/>
      <c r="AJ73" s="511"/>
      <c r="AK73" s="511"/>
      <c r="AL73" s="511"/>
      <c r="AM73" s="511"/>
      <c r="AN73" s="511"/>
      <c r="AO73" s="511"/>
      <c r="AP73" s="511"/>
      <c r="AQ73" s="511"/>
      <c r="AR73" s="511"/>
      <c r="AS73" s="1343"/>
    </row>
    <row r="74" spans="1:256" s="458" customFormat="1" ht="15.6" customHeight="1">
      <c r="A74" s="207"/>
      <c r="B74" s="207"/>
      <c r="F74" s="22"/>
      <c r="G74" s="167"/>
      <c r="H74" s="20"/>
      <c r="I74" s="510" t="s">
        <v>628</v>
      </c>
      <c r="J74" s="703"/>
      <c r="K74" s="703"/>
      <c r="L74" s="703"/>
      <c r="M74" s="703"/>
      <c r="N74" s="703"/>
      <c r="O74" s="703"/>
      <c r="P74" s="703"/>
      <c r="Q74" s="703"/>
      <c r="R74" s="515"/>
      <c r="S74" s="515"/>
      <c r="T74" s="515"/>
      <c r="U74" s="515"/>
      <c r="V74" s="515"/>
      <c r="W74" s="515"/>
      <c r="X74"/>
      <c r="Y74" s="511"/>
      <c r="Z74" s="515"/>
      <c r="AA74" s="515"/>
      <c r="AB74" s="515"/>
      <c r="AC74" s="515">
        <v>2104100</v>
      </c>
      <c r="AD74" s="515">
        <v>2211640.07406</v>
      </c>
      <c r="AE74" s="515">
        <v>2255499.0928146602</v>
      </c>
      <c r="AF74" s="515">
        <v>2348100</v>
      </c>
      <c r="AG74" s="515">
        <v>2456000</v>
      </c>
      <c r="AH74" s="515">
        <v>2570400</v>
      </c>
      <c r="AI74" s="515">
        <v>2688500</v>
      </c>
      <c r="AJ74" s="515">
        <v>2785200</v>
      </c>
      <c r="AK74" s="515">
        <v>2885400</v>
      </c>
      <c r="AL74" s="515">
        <v>2989200</v>
      </c>
      <c r="AM74" s="515">
        <v>3096800</v>
      </c>
      <c r="AN74" s="515">
        <v>3208600</v>
      </c>
      <c r="AO74" s="515">
        <v>3324800</v>
      </c>
      <c r="AP74" s="515">
        <v>3445600</v>
      </c>
      <c r="AQ74" s="515">
        <v>3571100</v>
      </c>
      <c r="AR74" s="515">
        <v>3701500</v>
      </c>
      <c r="AS74" s="561">
        <v>3837000</v>
      </c>
    </row>
    <row r="75" spans="1:256" s="1060" customFormat="1" ht="15.6" customHeight="1">
      <c r="A75" s="207"/>
      <c r="B75" s="207"/>
      <c r="C75" s="458"/>
      <c r="D75" s="458"/>
      <c r="E75" s="458"/>
      <c r="F75" s="22"/>
      <c r="G75" s="167"/>
      <c r="H75" s="20"/>
      <c r="I75" s="510" t="s">
        <v>630</v>
      </c>
      <c r="J75" s="703"/>
      <c r="K75" s="703"/>
      <c r="L75" s="703"/>
      <c r="M75" s="703"/>
      <c r="N75" s="703"/>
      <c r="O75" s="703"/>
      <c r="P75" s="703"/>
      <c r="Q75" s="703"/>
      <c r="R75" s="515"/>
      <c r="S75" s="515"/>
      <c r="T75" s="515"/>
      <c r="U75" s="515"/>
      <c r="V75" s="515"/>
      <c r="W75" s="515"/>
      <c r="X75"/>
      <c r="Y75" s="511"/>
      <c r="Z75" s="515"/>
      <c r="AA75" s="515"/>
      <c r="AB75" s="515"/>
      <c r="AC75" s="515">
        <v>1036200</v>
      </c>
      <c r="AD75" s="515">
        <v>1053700</v>
      </c>
      <c r="AE75" s="515">
        <v>1053700</v>
      </c>
      <c r="AF75" s="515">
        <v>1080000</v>
      </c>
      <c r="AG75" s="515">
        <v>1107000</v>
      </c>
      <c r="AH75" s="515">
        <v>1134700</v>
      </c>
      <c r="AI75" s="515">
        <v>1163100</v>
      </c>
      <c r="AJ75" s="515">
        <v>1192200</v>
      </c>
      <c r="AK75" s="515">
        <v>1222000</v>
      </c>
      <c r="AL75" s="515">
        <v>1252600</v>
      </c>
      <c r="AM75" s="515">
        <v>1283900</v>
      </c>
      <c r="AN75" s="515">
        <v>1316000</v>
      </c>
      <c r="AO75" s="515">
        <v>1348900</v>
      </c>
      <c r="AP75" s="515">
        <v>1382600</v>
      </c>
      <c r="AQ75" s="515">
        <v>1417200</v>
      </c>
      <c r="AR75" s="515">
        <v>1452600</v>
      </c>
      <c r="AS75" s="561">
        <v>1488900</v>
      </c>
      <c r="AT75" s="458"/>
      <c r="AU75" s="458"/>
      <c r="AV75" s="458"/>
      <c r="AW75" s="458"/>
      <c r="AX75" s="458"/>
      <c r="AY75" s="458"/>
      <c r="AZ75" s="458"/>
      <c r="BA75" s="458"/>
      <c r="BB75" s="458"/>
      <c r="BC75" s="458"/>
      <c r="BD75" s="458"/>
      <c r="BE75" s="458"/>
      <c r="BF75" s="458"/>
      <c r="BG75" s="458"/>
      <c r="BH75" s="458"/>
      <c r="BI75" s="458"/>
      <c r="BJ75" s="458"/>
      <c r="BK75" s="458"/>
      <c r="BL75" s="458"/>
      <c r="BM75" s="458"/>
      <c r="BN75" s="458"/>
      <c r="BO75" s="458"/>
      <c r="BP75" s="458"/>
      <c r="BQ75" s="458"/>
      <c r="BR75" s="458"/>
      <c r="BS75" s="458"/>
      <c r="BT75" s="458"/>
      <c r="BU75" s="458"/>
      <c r="BV75" s="458"/>
      <c r="BW75" s="458"/>
      <c r="BX75" s="458"/>
      <c r="BY75" s="458"/>
      <c r="BZ75" s="458"/>
      <c r="CA75" s="458"/>
      <c r="CB75" s="458"/>
      <c r="CC75" s="458"/>
      <c r="CD75" s="458"/>
      <c r="CE75" s="458"/>
      <c r="CF75" s="458"/>
      <c r="CG75" s="458"/>
      <c r="CH75" s="458"/>
      <c r="CI75" s="458"/>
      <c r="CJ75" s="458"/>
      <c r="CK75" s="458"/>
      <c r="CL75" s="458"/>
      <c r="CM75" s="458"/>
      <c r="CN75" s="458"/>
      <c r="CO75" s="458"/>
      <c r="CP75" s="458"/>
      <c r="CQ75" s="458"/>
      <c r="CR75" s="458"/>
      <c r="CS75" s="458"/>
      <c r="CT75" s="458"/>
      <c r="CU75" s="458"/>
      <c r="CV75" s="458"/>
      <c r="CW75" s="458"/>
      <c r="CX75" s="458"/>
      <c r="CY75" s="458"/>
      <c r="CZ75" s="458"/>
      <c r="DA75" s="458"/>
      <c r="DB75" s="458"/>
      <c r="DC75" s="458"/>
      <c r="DD75" s="458"/>
      <c r="DE75" s="458"/>
      <c r="DF75" s="458"/>
      <c r="DG75" s="458"/>
      <c r="DH75" s="458"/>
      <c r="DI75" s="458"/>
      <c r="DJ75" s="458"/>
      <c r="DK75" s="458"/>
      <c r="DL75" s="458"/>
      <c r="DM75" s="458"/>
      <c r="DN75" s="458"/>
      <c r="DO75" s="458"/>
      <c r="DP75" s="458"/>
      <c r="DQ75" s="458"/>
      <c r="DR75" s="458"/>
      <c r="DS75" s="458"/>
      <c r="DT75" s="458"/>
      <c r="DU75" s="458"/>
      <c r="DV75" s="458"/>
      <c r="DW75" s="458"/>
      <c r="DX75" s="458"/>
      <c r="DY75" s="458"/>
      <c r="DZ75" s="458"/>
      <c r="EA75" s="458"/>
      <c r="EB75" s="458"/>
      <c r="EC75" s="458"/>
      <c r="ED75" s="458"/>
      <c r="EE75" s="458"/>
      <c r="EF75" s="458"/>
      <c r="EG75" s="458"/>
      <c r="EH75" s="458"/>
      <c r="EI75" s="458"/>
      <c r="EJ75" s="458"/>
      <c r="EK75" s="458"/>
      <c r="EL75" s="458"/>
      <c r="EM75" s="458"/>
      <c r="EN75" s="458"/>
      <c r="EO75" s="458"/>
      <c r="EP75" s="458"/>
      <c r="EQ75" s="458"/>
      <c r="ER75" s="458"/>
      <c r="ES75" s="458"/>
      <c r="ET75" s="458"/>
      <c r="EU75" s="458"/>
      <c r="EV75" s="458"/>
      <c r="EW75" s="458"/>
      <c r="EX75" s="458"/>
      <c r="EY75" s="458"/>
      <c r="EZ75" s="458"/>
      <c r="FA75" s="458"/>
      <c r="FB75" s="458"/>
      <c r="FC75" s="458"/>
      <c r="FD75" s="458"/>
      <c r="FE75" s="458"/>
      <c r="FF75" s="458"/>
      <c r="FG75" s="458"/>
      <c r="FH75" s="458"/>
      <c r="FI75" s="458"/>
      <c r="FJ75" s="458"/>
      <c r="FK75" s="458"/>
      <c r="FL75" s="458"/>
      <c r="FM75" s="458"/>
      <c r="FN75" s="458"/>
      <c r="FO75" s="458"/>
      <c r="FP75" s="458"/>
      <c r="FQ75" s="458"/>
      <c r="FR75" s="458"/>
      <c r="FS75" s="458"/>
      <c r="FT75" s="458"/>
      <c r="FU75" s="458"/>
      <c r="FV75" s="458"/>
      <c r="FW75" s="458"/>
      <c r="FX75" s="458"/>
      <c r="FY75" s="458"/>
      <c r="FZ75" s="458"/>
      <c r="GA75" s="458"/>
      <c r="GB75" s="458"/>
      <c r="GC75" s="458"/>
      <c r="GD75" s="458"/>
      <c r="GE75" s="458"/>
      <c r="GF75" s="458"/>
      <c r="GG75" s="458"/>
      <c r="GH75" s="458"/>
      <c r="GI75" s="458"/>
      <c r="GJ75" s="458"/>
      <c r="GK75" s="458"/>
      <c r="GL75" s="458"/>
      <c r="GM75" s="458"/>
      <c r="GN75" s="458"/>
      <c r="GO75" s="458"/>
      <c r="GP75" s="458"/>
      <c r="GQ75" s="458"/>
      <c r="GR75" s="458"/>
      <c r="GS75" s="458"/>
      <c r="GT75" s="458"/>
      <c r="GU75" s="458"/>
      <c r="GV75" s="458"/>
      <c r="GW75" s="458"/>
      <c r="GX75" s="458"/>
      <c r="GY75" s="458"/>
      <c r="GZ75" s="458"/>
      <c r="HA75" s="458"/>
      <c r="HB75" s="458"/>
      <c r="HC75" s="458"/>
      <c r="HD75" s="458"/>
      <c r="HE75" s="458"/>
      <c r="HF75" s="458"/>
      <c r="HG75" s="458"/>
      <c r="HH75" s="458"/>
      <c r="HI75" s="458"/>
      <c r="HJ75" s="458"/>
      <c r="HK75" s="458"/>
      <c r="HL75" s="458"/>
      <c r="HM75" s="458"/>
      <c r="HN75" s="458"/>
      <c r="HO75" s="458"/>
      <c r="HP75" s="458"/>
      <c r="HQ75" s="458"/>
      <c r="HR75" s="458"/>
      <c r="HS75" s="458"/>
      <c r="HT75" s="458"/>
      <c r="HU75" s="458"/>
      <c r="HV75" s="458"/>
      <c r="HW75" s="458"/>
      <c r="HX75" s="458"/>
      <c r="HY75" s="458"/>
      <c r="HZ75" s="458"/>
      <c r="IA75" s="458"/>
      <c r="IB75" s="458"/>
      <c r="IC75" s="458"/>
      <c r="ID75" s="458"/>
      <c r="IE75" s="458"/>
      <c r="IF75" s="458"/>
      <c r="IG75" s="458"/>
      <c r="IH75" s="458"/>
      <c r="II75" s="458"/>
      <c r="IJ75" s="458"/>
      <c r="IK75" s="458"/>
      <c r="IL75" s="458"/>
      <c r="IM75" s="458"/>
      <c r="IN75" s="458"/>
      <c r="IO75" s="458"/>
      <c r="IP75" s="458"/>
      <c r="IQ75" s="458"/>
      <c r="IR75" s="458"/>
      <c r="IS75" s="458"/>
      <c r="IT75" s="458"/>
      <c r="IU75" s="458"/>
      <c r="IV75" s="458"/>
    </row>
    <row r="76" spans="1:256" s="1060" customFormat="1" ht="15.6" customHeight="1">
      <c r="A76" s="207"/>
      <c r="B76" s="207"/>
      <c r="C76" s="458"/>
      <c r="D76" s="458"/>
      <c r="E76" s="458"/>
      <c r="F76" s="22"/>
      <c r="G76" s="167"/>
      <c r="H76" s="20"/>
      <c r="I76" s="510" t="s">
        <v>631</v>
      </c>
      <c r="J76" s="703"/>
      <c r="K76" s="703"/>
      <c r="L76" s="703"/>
      <c r="M76" s="703"/>
      <c r="N76" s="703"/>
      <c r="O76" s="703"/>
      <c r="P76" s="703"/>
      <c r="Q76" s="703"/>
      <c r="R76" s="515"/>
      <c r="S76" s="515"/>
      <c r="T76" s="515"/>
      <c r="U76" s="515"/>
      <c r="V76" s="515"/>
      <c r="W76" s="515"/>
      <c r="X76"/>
      <c r="Y76" s="511"/>
      <c r="Z76" s="515"/>
      <c r="AA76" s="515"/>
      <c r="AB76" s="515"/>
      <c r="AC76" s="515">
        <v>1000</v>
      </c>
      <c r="AD76" s="515">
        <v>1000</v>
      </c>
      <c r="AE76" s="515">
        <v>1000</v>
      </c>
      <c r="AF76" s="515">
        <v>1000</v>
      </c>
      <c r="AG76" s="515">
        <v>1000</v>
      </c>
      <c r="AH76" s="515">
        <v>1000</v>
      </c>
      <c r="AI76" s="515">
        <v>1000</v>
      </c>
      <c r="AJ76" s="515">
        <v>1000</v>
      </c>
      <c r="AK76" s="515">
        <v>1000</v>
      </c>
      <c r="AL76" s="515">
        <v>1000</v>
      </c>
      <c r="AM76" s="515">
        <v>1000</v>
      </c>
      <c r="AN76" s="515">
        <v>1000</v>
      </c>
      <c r="AO76" s="515">
        <v>1000</v>
      </c>
      <c r="AP76" s="515">
        <v>1000</v>
      </c>
      <c r="AQ76" s="515">
        <v>1000</v>
      </c>
      <c r="AR76" s="515">
        <v>1000</v>
      </c>
      <c r="AS76" s="561">
        <v>1000</v>
      </c>
      <c r="AT76" s="458"/>
      <c r="AU76" s="458"/>
      <c r="AV76" s="458"/>
      <c r="AW76" s="458"/>
      <c r="AX76" s="458"/>
      <c r="AY76" s="458"/>
      <c r="AZ76" s="458"/>
      <c r="BA76" s="458"/>
      <c r="BB76" s="458"/>
      <c r="BC76" s="458"/>
      <c r="BD76" s="458"/>
      <c r="BE76" s="458"/>
      <c r="BF76" s="458"/>
      <c r="BG76" s="458"/>
      <c r="BH76" s="458"/>
      <c r="BI76" s="458"/>
      <c r="BJ76" s="458"/>
      <c r="BK76" s="458"/>
      <c r="BL76" s="458"/>
      <c r="BM76" s="458"/>
      <c r="BN76" s="458"/>
      <c r="BO76" s="458"/>
      <c r="BP76" s="458"/>
      <c r="BQ76" s="458"/>
      <c r="BR76" s="458"/>
      <c r="BS76" s="458"/>
      <c r="BT76" s="458"/>
      <c r="BU76" s="458"/>
      <c r="BV76" s="458"/>
      <c r="BW76" s="458"/>
      <c r="BX76" s="458"/>
      <c r="BY76" s="458"/>
      <c r="BZ76" s="458"/>
      <c r="CA76" s="458"/>
      <c r="CB76" s="458"/>
      <c r="CC76" s="458"/>
      <c r="CD76" s="458"/>
      <c r="CE76" s="458"/>
      <c r="CF76" s="458"/>
      <c r="CG76" s="458"/>
      <c r="CH76" s="458"/>
      <c r="CI76" s="458"/>
      <c r="CJ76" s="458"/>
      <c r="CK76" s="458"/>
      <c r="CL76" s="458"/>
      <c r="CM76" s="458"/>
      <c r="CN76" s="458"/>
      <c r="CO76" s="458"/>
      <c r="CP76" s="458"/>
      <c r="CQ76" s="458"/>
      <c r="CR76" s="458"/>
      <c r="CS76" s="458"/>
      <c r="CT76" s="458"/>
      <c r="CU76" s="458"/>
      <c r="CV76" s="458"/>
      <c r="CW76" s="458"/>
      <c r="CX76" s="458"/>
      <c r="CY76" s="458"/>
      <c r="CZ76" s="458"/>
      <c r="DA76" s="458"/>
      <c r="DB76" s="458"/>
      <c r="DC76" s="458"/>
      <c r="DD76" s="458"/>
      <c r="DE76" s="458"/>
      <c r="DF76" s="458"/>
      <c r="DG76" s="458"/>
      <c r="DH76" s="458"/>
      <c r="DI76" s="458"/>
      <c r="DJ76" s="458"/>
      <c r="DK76" s="458"/>
      <c r="DL76" s="458"/>
      <c r="DM76" s="458"/>
      <c r="DN76" s="458"/>
      <c r="DO76" s="458"/>
      <c r="DP76" s="458"/>
      <c r="DQ76" s="458"/>
      <c r="DR76" s="458"/>
      <c r="DS76" s="458"/>
      <c r="DT76" s="458"/>
      <c r="DU76" s="458"/>
      <c r="DV76" s="458"/>
      <c r="DW76" s="458"/>
      <c r="DX76" s="458"/>
      <c r="DY76" s="458"/>
      <c r="DZ76" s="458"/>
      <c r="EA76" s="458"/>
      <c r="EB76" s="458"/>
      <c r="EC76" s="458"/>
      <c r="ED76" s="458"/>
      <c r="EE76" s="458"/>
      <c r="EF76" s="458"/>
      <c r="EG76" s="458"/>
      <c r="EH76" s="458"/>
      <c r="EI76" s="458"/>
      <c r="EJ76" s="458"/>
      <c r="EK76" s="458"/>
      <c r="EL76" s="458"/>
      <c r="EM76" s="458"/>
      <c r="EN76" s="458"/>
      <c r="EO76" s="458"/>
      <c r="EP76" s="458"/>
      <c r="EQ76" s="458"/>
      <c r="ER76" s="458"/>
      <c r="ES76" s="458"/>
      <c r="ET76" s="458"/>
      <c r="EU76" s="458"/>
      <c r="EV76" s="458"/>
      <c r="EW76" s="458"/>
      <c r="EX76" s="458"/>
      <c r="EY76" s="458"/>
      <c r="EZ76" s="458"/>
      <c r="FA76" s="458"/>
      <c r="FB76" s="458"/>
      <c r="FC76" s="458"/>
      <c r="FD76" s="458"/>
      <c r="FE76" s="458"/>
      <c r="FF76" s="458"/>
      <c r="FG76" s="458"/>
      <c r="FH76" s="458"/>
      <c r="FI76" s="458"/>
      <c r="FJ76" s="458"/>
      <c r="FK76" s="458"/>
      <c r="FL76" s="458"/>
      <c r="FM76" s="458"/>
      <c r="FN76" s="458"/>
      <c r="FO76" s="458"/>
      <c r="FP76" s="458"/>
      <c r="FQ76" s="458"/>
      <c r="FR76" s="458"/>
      <c r="FS76" s="458"/>
      <c r="FT76" s="458"/>
      <c r="FU76" s="458"/>
      <c r="FV76" s="458"/>
      <c r="FW76" s="458"/>
      <c r="FX76" s="458"/>
      <c r="FY76" s="458"/>
      <c r="FZ76" s="458"/>
      <c r="GA76" s="458"/>
      <c r="GB76" s="458"/>
      <c r="GC76" s="458"/>
      <c r="GD76" s="458"/>
      <c r="GE76" s="458"/>
      <c r="GF76" s="458"/>
      <c r="GG76" s="458"/>
      <c r="GH76" s="458"/>
      <c r="GI76" s="458"/>
      <c r="GJ76" s="458"/>
      <c r="GK76" s="458"/>
      <c r="GL76" s="458"/>
      <c r="GM76" s="458"/>
      <c r="GN76" s="458"/>
      <c r="GO76" s="458"/>
      <c r="GP76" s="458"/>
      <c r="GQ76" s="458"/>
      <c r="GR76" s="458"/>
      <c r="GS76" s="458"/>
      <c r="GT76" s="458"/>
      <c r="GU76" s="458"/>
      <c r="GV76" s="458"/>
      <c r="GW76" s="458"/>
      <c r="GX76" s="458"/>
      <c r="GY76" s="458"/>
      <c r="GZ76" s="458"/>
      <c r="HA76" s="458"/>
      <c r="HB76" s="458"/>
      <c r="HC76" s="458"/>
      <c r="HD76" s="458"/>
      <c r="HE76" s="458"/>
      <c r="HF76" s="458"/>
      <c r="HG76" s="458"/>
      <c r="HH76" s="458"/>
      <c r="HI76" s="458"/>
      <c r="HJ76" s="458"/>
      <c r="HK76" s="458"/>
      <c r="HL76" s="458"/>
      <c r="HM76" s="458"/>
      <c r="HN76" s="458"/>
      <c r="HO76" s="458"/>
      <c r="HP76" s="458"/>
      <c r="HQ76" s="458"/>
      <c r="HR76" s="458"/>
      <c r="HS76" s="458"/>
      <c r="HT76" s="458"/>
      <c r="HU76" s="458"/>
      <c r="HV76" s="458"/>
      <c r="HW76" s="458"/>
      <c r="HX76" s="458"/>
      <c r="HY76" s="458"/>
      <c r="HZ76" s="458"/>
      <c r="IA76" s="458"/>
      <c r="IB76" s="458"/>
      <c r="IC76" s="458"/>
      <c r="ID76" s="458"/>
      <c r="IE76" s="458"/>
      <c r="IF76" s="458"/>
      <c r="IG76" s="458"/>
      <c r="IH76" s="458"/>
      <c r="II76" s="458"/>
      <c r="IJ76" s="458"/>
      <c r="IK76" s="458"/>
      <c r="IL76" s="458"/>
      <c r="IM76" s="458"/>
      <c r="IN76" s="458"/>
      <c r="IO76" s="458"/>
      <c r="IP76" s="458"/>
      <c r="IQ76" s="458"/>
      <c r="IR76" s="458"/>
      <c r="IS76" s="458"/>
      <c r="IT76" s="458"/>
      <c r="IU76" s="458"/>
      <c r="IV76" s="458"/>
    </row>
    <row r="77" spans="1:256" s="458" customFormat="1" ht="15.6" customHeight="1">
      <c r="A77" s="207"/>
      <c r="B77" s="207"/>
      <c r="F77" s="22"/>
      <c r="G77" s="167"/>
      <c r="H77" s="20"/>
      <c r="I77" s="510" t="s">
        <v>634</v>
      </c>
      <c r="J77" s="703"/>
      <c r="K77" s="703"/>
      <c r="L77" s="703"/>
      <c r="M77" s="703"/>
      <c r="N77" s="703"/>
      <c r="O77" s="703"/>
      <c r="P77" s="703"/>
      <c r="Q77" s="703"/>
      <c r="R77" s="515"/>
      <c r="S77" s="515"/>
      <c r="T77" s="515"/>
      <c r="U77" s="515"/>
      <c r="V77" s="515"/>
      <c r="W77" s="515"/>
      <c r="X77"/>
      <c r="Y77" s="511"/>
      <c r="Z77" s="515"/>
      <c r="AA77" s="515"/>
      <c r="AB77" s="515"/>
      <c r="AC77" s="515">
        <v>0</v>
      </c>
      <c r="AD77" s="515">
        <v>0</v>
      </c>
      <c r="AE77" s="515">
        <v>0</v>
      </c>
      <c r="AF77" s="515">
        <v>0</v>
      </c>
      <c r="AG77" s="515">
        <v>0</v>
      </c>
      <c r="AH77" s="515">
        <v>0</v>
      </c>
      <c r="AI77" s="515">
        <v>0</v>
      </c>
      <c r="AJ77" s="515">
        <v>0</v>
      </c>
      <c r="AK77" s="515">
        <v>0</v>
      </c>
      <c r="AL77" s="515">
        <v>0</v>
      </c>
      <c r="AM77" s="515">
        <v>0</v>
      </c>
      <c r="AN77" s="515">
        <v>0</v>
      </c>
      <c r="AO77" s="515">
        <v>0</v>
      </c>
      <c r="AP77" s="515">
        <v>0</v>
      </c>
      <c r="AQ77" s="515">
        <v>0</v>
      </c>
      <c r="AR77" s="515">
        <v>0</v>
      </c>
      <c r="AS77" s="561">
        <v>0</v>
      </c>
    </row>
    <row r="78" spans="1:256" s="458" customFormat="1" ht="15.6" customHeight="1">
      <c r="A78" s="207"/>
      <c r="B78" s="207"/>
      <c r="F78" s="22"/>
      <c r="G78" s="167"/>
      <c r="H78" s="20"/>
      <c r="I78" s="510" t="s">
        <v>637</v>
      </c>
      <c r="J78" s="703"/>
      <c r="K78" s="703"/>
      <c r="L78" s="703"/>
      <c r="M78" s="703"/>
      <c r="N78" s="703"/>
      <c r="O78" s="703"/>
      <c r="P78" s="703"/>
      <c r="Q78" s="703"/>
      <c r="R78" s="515"/>
      <c r="S78" s="515"/>
      <c r="T78" s="515"/>
      <c r="U78" s="515"/>
      <c r="V78" s="515"/>
      <c r="W78" s="515"/>
      <c r="X78"/>
      <c r="Y78" s="511"/>
      <c r="Z78" s="515"/>
      <c r="AA78" s="515"/>
      <c r="AB78" s="515"/>
      <c r="AC78" s="515">
        <v>2795100</v>
      </c>
      <c r="AD78" s="515">
        <v>2814267</v>
      </c>
      <c r="AE78" s="515">
        <v>2774267</v>
      </c>
      <c r="AF78" s="515">
        <v>2843600</v>
      </c>
      <c r="AG78" s="515">
        <v>2914700</v>
      </c>
      <c r="AH78" s="515">
        <v>2987600</v>
      </c>
      <c r="AI78" s="515">
        <v>3062300</v>
      </c>
      <c r="AJ78" s="515">
        <v>3138900</v>
      </c>
      <c r="AK78" s="515">
        <v>3217400</v>
      </c>
      <c r="AL78" s="515">
        <v>3297800</v>
      </c>
      <c r="AM78" s="515">
        <v>3380200</v>
      </c>
      <c r="AN78" s="515">
        <v>3464700</v>
      </c>
      <c r="AO78" s="515">
        <v>3551300</v>
      </c>
      <c r="AP78" s="515">
        <v>3640100</v>
      </c>
      <c r="AQ78" s="515">
        <v>3731100</v>
      </c>
      <c r="AR78" s="515">
        <v>3824400</v>
      </c>
      <c r="AS78" s="561">
        <v>3920000</v>
      </c>
    </row>
    <row r="79" spans="1:256" s="458" customFormat="1" ht="15.6" customHeight="1">
      <c r="A79" s="207"/>
      <c r="B79" s="207"/>
      <c r="F79" s="22"/>
      <c r="G79" s="167"/>
      <c r="H79" s="20"/>
      <c r="I79" s="151" t="s">
        <v>640</v>
      </c>
      <c r="J79" s="188"/>
      <c r="K79" s="188"/>
      <c r="L79" s="188"/>
      <c r="M79" s="188"/>
      <c r="N79" s="188"/>
      <c r="O79" s="188"/>
      <c r="P79" s="188"/>
      <c r="Q79" s="188"/>
      <c r="R79" s="515"/>
      <c r="S79" s="515"/>
      <c r="T79" s="515"/>
      <c r="U79" s="515"/>
      <c r="V79" s="515"/>
      <c r="W79" s="515"/>
      <c r="X79"/>
      <c r="Y79" s="511"/>
      <c r="Z79" s="515"/>
      <c r="AA79" s="515"/>
      <c r="AB79" s="515"/>
      <c r="AC79" s="515">
        <v>0</v>
      </c>
      <c r="AD79" s="515">
        <v>-281400</v>
      </c>
      <c r="AE79" s="515">
        <v>-289700</v>
      </c>
      <c r="AF79" s="515">
        <v>-296900</v>
      </c>
      <c r="AG79" s="515">
        <v>-304300</v>
      </c>
      <c r="AH79" s="515">
        <v>-311900</v>
      </c>
      <c r="AI79" s="515">
        <v>-319700</v>
      </c>
      <c r="AJ79" s="515">
        <v>-327700</v>
      </c>
      <c r="AK79" s="515">
        <v>-335900</v>
      </c>
      <c r="AL79" s="515">
        <v>-344300</v>
      </c>
      <c r="AM79" s="515">
        <v>-352900</v>
      </c>
      <c r="AN79" s="515">
        <v>-361700</v>
      </c>
      <c r="AO79" s="515">
        <v>-370700</v>
      </c>
      <c r="AP79" s="515">
        <v>-380000</v>
      </c>
      <c r="AQ79" s="515">
        <v>-389500</v>
      </c>
      <c r="AR79" s="515">
        <v>-399200</v>
      </c>
      <c r="AS79" s="561">
        <v>-409200</v>
      </c>
    </row>
    <row r="80" spans="1:256" s="458" customFormat="1" ht="15.6" customHeight="1">
      <c r="A80" s="207"/>
      <c r="B80" s="207"/>
      <c r="C80" s="1060"/>
      <c r="D80" s="1060"/>
      <c r="E80" s="1060"/>
      <c r="F80" s="22"/>
      <c r="G80" s="525"/>
      <c r="H80" s="118"/>
      <c r="I80" s="574" t="s">
        <v>37</v>
      </c>
      <c r="J80" s="182"/>
      <c r="K80" s="182"/>
      <c r="L80" s="182"/>
      <c r="M80" s="182"/>
      <c r="N80" s="182"/>
      <c r="O80" s="182"/>
      <c r="P80" s="182"/>
      <c r="Q80" s="182"/>
      <c r="R80" s="557"/>
      <c r="S80" s="557"/>
      <c r="T80" s="557"/>
      <c r="U80" s="557"/>
      <c r="V80" s="557"/>
      <c r="W80" s="557"/>
      <c r="X80"/>
      <c r="Y80" s="511"/>
      <c r="Z80" s="557"/>
      <c r="AA80" s="557"/>
      <c r="AB80" s="557"/>
      <c r="AC80" s="557">
        <v>5936400</v>
      </c>
      <c r="AD80" s="557">
        <v>5799207.0740600005</v>
      </c>
      <c r="AE80" s="557">
        <v>5794766.0928146597</v>
      </c>
      <c r="AF80" s="557">
        <v>5975800</v>
      </c>
      <c r="AG80" s="557">
        <v>6174400</v>
      </c>
      <c r="AH80" s="557">
        <v>6381800</v>
      </c>
      <c r="AI80" s="557">
        <v>6595200</v>
      </c>
      <c r="AJ80" s="557">
        <v>6789600</v>
      </c>
      <c r="AK80" s="557">
        <v>6989900</v>
      </c>
      <c r="AL80" s="557">
        <v>7196300</v>
      </c>
      <c r="AM80" s="557">
        <v>7409000</v>
      </c>
      <c r="AN80" s="557">
        <v>7628600</v>
      </c>
      <c r="AO80" s="557">
        <v>7855300</v>
      </c>
      <c r="AP80" s="557">
        <v>8089300</v>
      </c>
      <c r="AQ80" s="557">
        <v>8330900</v>
      </c>
      <c r="AR80" s="557">
        <v>8580300</v>
      </c>
      <c r="AS80" s="558">
        <v>8837700</v>
      </c>
      <c r="AT80" s="1060"/>
      <c r="AU80" s="1060"/>
      <c r="AV80" s="1060"/>
      <c r="AW80" s="1060"/>
      <c r="AX80" s="1060"/>
      <c r="AY80" s="1060"/>
      <c r="AZ80" s="1060"/>
      <c r="BA80" s="1060"/>
      <c r="BB80" s="1060"/>
      <c r="BC80" s="1060"/>
      <c r="BD80" s="1060"/>
      <c r="BE80" s="1060"/>
      <c r="BF80" s="1060"/>
      <c r="BG80" s="1060"/>
      <c r="BH80" s="1060"/>
      <c r="BI80" s="1060"/>
      <c r="BJ80" s="1060"/>
      <c r="BK80" s="1060"/>
      <c r="BL80" s="1060"/>
      <c r="BM80" s="1060"/>
      <c r="BN80" s="1060"/>
      <c r="BO80" s="1060"/>
      <c r="BP80" s="1060"/>
      <c r="BQ80" s="1060"/>
      <c r="BR80" s="1060"/>
      <c r="BS80" s="1060"/>
      <c r="BT80" s="1060"/>
      <c r="BU80" s="1060"/>
      <c r="BV80" s="1060"/>
      <c r="BW80" s="1060"/>
      <c r="BX80" s="1060"/>
      <c r="BY80" s="1060"/>
      <c r="BZ80" s="1060"/>
      <c r="CA80" s="1060"/>
      <c r="CB80" s="1060"/>
      <c r="CC80" s="1060"/>
      <c r="CD80" s="1060"/>
      <c r="CE80" s="1060"/>
      <c r="CF80" s="1060"/>
      <c r="CG80" s="1060"/>
      <c r="CH80" s="1060"/>
      <c r="CI80" s="1060"/>
      <c r="CJ80" s="1060"/>
      <c r="CK80" s="1060"/>
      <c r="CL80" s="1060"/>
      <c r="CM80" s="1060"/>
      <c r="CN80" s="1060"/>
      <c r="CO80" s="1060"/>
      <c r="CP80" s="1060"/>
      <c r="CQ80" s="1060"/>
      <c r="CR80" s="1060"/>
      <c r="CS80" s="1060"/>
      <c r="CT80" s="1060"/>
      <c r="CU80" s="1060"/>
      <c r="CV80" s="1060"/>
      <c r="CW80" s="1060"/>
      <c r="CX80" s="1060"/>
      <c r="CY80" s="1060"/>
      <c r="CZ80" s="1060"/>
      <c r="DA80" s="1060"/>
      <c r="DB80" s="1060"/>
      <c r="DC80" s="1060"/>
      <c r="DD80" s="1060"/>
      <c r="DE80" s="1060"/>
      <c r="DF80" s="1060"/>
      <c r="DG80" s="1060"/>
      <c r="DH80" s="1060"/>
      <c r="DI80" s="1060"/>
      <c r="DJ80" s="1060"/>
      <c r="DK80" s="1060"/>
      <c r="DL80" s="1060"/>
      <c r="DM80" s="1060"/>
      <c r="DN80" s="1060"/>
      <c r="DO80" s="1060"/>
      <c r="DP80" s="1060"/>
      <c r="DQ80" s="1060"/>
      <c r="DR80" s="1060"/>
      <c r="DS80" s="1060"/>
      <c r="DT80" s="1060"/>
      <c r="DU80" s="1060"/>
      <c r="DV80" s="1060"/>
      <c r="DW80" s="1060"/>
      <c r="DX80" s="1060"/>
      <c r="DY80" s="1060"/>
      <c r="DZ80" s="1060"/>
      <c r="EA80" s="1060"/>
      <c r="EB80" s="1060"/>
      <c r="EC80" s="1060"/>
      <c r="ED80" s="1060"/>
      <c r="EE80" s="1060"/>
      <c r="EF80" s="1060"/>
      <c r="EG80" s="1060"/>
      <c r="EH80" s="1060"/>
      <c r="EI80" s="1060"/>
      <c r="EJ80" s="1060"/>
      <c r="EK80" s="1060"/>
      <c r="EL80" s="1060"/>
      <c r="EM80" s="1060"/>
      <c r="EN80" s="1060"/>
      <c r="EO80" s="1060"/>
      <c r="EP80" s="1060"/>
      <c r="EQ80" s="1060"/>
      <c r="ER80" s="1060"/>
      <c r="ES80" s="1060"/>
      <c r="ET80" s="1060"/>
      <c r="EU80" s="1060"/>
      <c r="EV80" s="1060"/>
      <c r="EW80" s="1060"/>
      <c r="EX80" s="1060"/>
      <c r="EY80" s="1060"/>
      <c r="EZ80" s="1060"/>
      <c r="FA80" s="1060"/>
      <c r="FB80" s="1060"/>
      <c r="FC80" s="1060"/>
      <c r="FD80" s="1060"/>
      <c r="FE80" s="1060"/>
      <c r="FF80" s="1060"/>
      <c r="FG80" s="1060"/>
      <c r="FH80" s="1060"/>
      <c r="FI80" s="1060"/>
      <c r="FJ80" s="1060"/>
      <c r="FK80" s="1060"/>
      <c r="FL80" s="1060"/>
      <c r="FM80" s="1060"/>
      <c r="FN80" s="1060"/>
      <c r="FO80" s="1060"/>
      <c r="FP80" s="1060"/>
      <c r="FQ80" s="1060"/>
      <c r="FR80" s="1060"/>
      <c r="FS80" s="1060"/>
      <c r="FT80" s="1060"/>
      <c r="FU80" s="1060"/>
      <c r="FV80" s="1060"/>
      <c r="FW80" s="1060"/>
      <c r="FX80" s="1060"/>
      <c r="FY80" s="1060"/>
      <c r="FZ80" s="1060"/>
      <c r="GA80" s="1060"/>
      <c r="GB80" s="1060"/>
      <c r="GC80" s="1060"/>
      <c r="GD80" s="1060"/>
      <c r="GE80" s="1060"/>
      <c r="GF80" s="1060"/>
      <c r="GG80" s="1060"/>
      <c r="GH80" s="1060"/>
      <c r="GI80" s="1060"/>
      <c r="GJ80" s="1060"/>
      <c r="GK80" s="1060"/>
      <c r="GL80" s="1060"/>
      <c r="GM80" s="1060"/>
      <c r="GN80" s="1060"/>
      <c r="GO80" s="1060"/>
      <c r="GP80" s="1060"/>
      <c r="GQ80" s="1060"/>
      <c r="GR80" s="1060"/>
      <c r="GS80" s="1060"/>
      <c r="GT80" s="1060"/>
      <c r="GU80" s="1060"/>
      <c r="GV80" s="1060"/>
      <c r="GW80" s="1060"/>
      <c r="GX80" s="1060"/>
      <c r="GY80" s="1060"/>
      <c r="GZ80" s="1060"/>
      <c r="HA80" s="1060"/>
      <c r="HB80" s="1060"/>
      <c r="HC80" s="1060"/>
      <c r="HD80" s="1060"/>
      <c r="HE80" s="1060"/>
      <c r="HF80" s="1060"/>
      <c r="HG80" s="1060"/>
      <c r="HH80" s="1060"/>
      <c r="HI80" s="1060"/>
      <c r="HJ80" s="1060"/>
      <c r="HK80" s="1060"/>
      <c r="HL80" s="1060"/>
      <c r="HM80" s="1060"/>
      <c r="HN80" s="1060"/>
      <c r="HO80" s="1060"/>
      <c r="HP80" s="1060"/>
      <c r="HQ80" s="1060"/>
      <c r="HR80" s="1060"/>
      <c r="HS80" s="1060"/>
      <c r="HT80" s="1060"/>
      <c r="HU80" s="1060"/>
      <c r="HV80" s="1060"/>
      <c r="HW80" s="1060"/>
      <c r="HX80" s="1060"/>
      <c r="HY80" s="1060"/>
      <c r="HZ80" s="1060"/>
      <c r="IA80" s="1060"/>
      <c r="IB80" s="1060"/>
      <c r="IC80" s="1060"/>
      <c r="ID80" s="1060"/>
      <c r="IE80" s="1060"/>
      <c r="IF80" s="1060"/>
      <c r="IG80" s="1060"/>
      <c r="IH80" s="1060"/>
      <c r="II80" s="1060"/>
      <c r="IJ80" s="1060"/>
      <c r="IK80" s="1060"/>
      <c r="IL80" s="1060"/>
      <c r="IM80" s="1060"/>
      <c r="IN80" s="1060"/>
      <c r="IO80" s="1060"/>
      <c r="IP80" s="1060"/>
      <c r="IQ80" s="1060"/>
      <c r="IR80" s="1060"/>
      <c r="IS80" s="1060"/>
      <c r="IT80" s="1060"/>
      <c r="IU80" s="1060"/>
      <c r="IV80" s="1060"/>
    </row>
    <row r="81" spans="1:256" s="458" customFormat="1" ht="15.6" customHeight="1">
      <c r="A81" s="207"/>
      <c r="B81" s="207"/>
      <c r="C81" s="1060"/>
      <c r="D81" s="1060"/>
      <c r="E81" s="1060"/>
      <c r="F81" s="22"/>
      <c r="G81" s="563"/>
      <c r="H81" s="564" t="s">
        <v>37</v>
      </c>
      <c r="I81" s="565"/>
      <c r="J81" s="1355"/>
      <c r="K81" s="1355"/>
      <c r="L81" s="1355"/>
      <c r="M81" s="1355"/>
      <c r="N81" s="1355"/>
      <c r="O81" s="1355"/>
      <c r="P81" s="1355"/>
      <c r="Q81" s="1355"/>
      <c r="R81" s="605"/>
      <c r="S81" s="605"/>
      <c r="T81" s="605"/>
      <c r="U81" s="605"/>
      <c r="V81" s="605"/>
      <c r="W81" s="605"/>
      <c r="X81"/>
      <c r="Y81" s="511"/>
      <c r="Z81" s="605"/>
      <c r="AA81" s="605"/>
      <c r="AB81" s="605"/>
      <c r="AC81" s="605">
        <v>15998100</v>
      </c>
      <c r="AD81" s="605">
        <v>17056197.863120001</v>
      </c>
      <c r="AE81" s="605">
        <v>17188605.810335319</v>
      </c>
      <c r="AF81" s="605">
        <v>17780100</v>
      </c>
      <c r="AG81" s="605">
        <v>18444500</v>
      </c>
      <c r="AH81" s="605">
        <v>19142600</v>
      </c>
      <c r="AI81" s="605">
        <v>19861700</v>
      </c>
      <c r="AJ81" s="605">
        <v>20490200</v>
      </c>
      <c r="AK81" s="605">
        <v>21139000</v>
      </c>
      <c r="AL81" s="605">
        <v>21809300</v>
      </c>
      <c r="AM81" s="605">
        <v>22501400</v>
      </c>
      <c r="AN81" s="605">
        <v>23217800</v>
      </c>
      <c r="AO81" s="605">
        <v>23959300</v>
      </c>
      <c r="AP81" s="605">
        <v>24726700</v>
      </c>
      <c r="AQ81" s="605">
        <v>25521000</v>
      </c>
      <c r="AR81" s="605">
        <v>26343000</v>
      </c>
      <c r="AS81" s="606">
        <v>27193600</v>
      </c>
      <c r="AT81" s="1060"/>
      <c r="AU81" s="1060"/>
      <c r="AV81" s="1060"/>
      <c r="AW81" s="1060"/>
      <c r="AX81" s="1060"/>
      <c r="AY81" s="1060"/>
      <c r="AZ81" s="1060"/>
      <c r="BA81" s="1060"/>
      <c r="BB81" s="1060"/>
      <c r="BC81" s="1060"/>
      <c r="BD81" s="1060"/>
      <c r="BE81" s="1060"/>
      <c r="BF81" s="1060"/>
      <c r="BG81" s="1060"/>
      <c r="BH81" s="1060"/>
      <c r="BI81" s="1060"/>
      <c r="BJ81" s="1060"/>
      <c r="BK81" s="1060"/>
      <c r="BL81" s="1060"/>
      <c r="BM81" s="1060"/>
      <c r="BN81" s="1060"/>
      <c r="BO81" s="1060"/>
      <c r="BP81" s="1060"/>
      <c r="BQ81" s="1060"/>
      <c r="BR81" s="1060"/>
      <c r="BS81" s="1060"/>
      <c r="BT81" s="1060"/>
      <c r="BU81" s="1060"/>
      <c r="BV81" s="1060"/>
      <c r="BW81" s="1060"/>
      <c r="BX81" s="1060"/>
      <c r="BY81" s="1060"/>
      <c r="BZ81" s="1060"/>
      <c r="CA81" s="1060"/>
      <c r="CB81" s="1060"/>
      <c r="CC81" s="1060"/>
      <c r="CD81" s="1060"/>
      <c r="CE81" s="1060"/>
      <c r="CF81" s="1060"/>
      <c r="CG81" s="1060"/>
      <c r="CH81" s="1060"/>
      <c r="CI81" s="1060"/>
      <c r="CJ81" s="1060"/>
      <c r="CK81" s="1060"/>
      <c r="CL81" s="1060"/>
      <c r="CM81" s="1060"/>
      <c r="CN81" s="1060"/>
      <c r="CO81" s="1060"/>
      <c r="CP81" s="1060"/>
      <c r="CQ81" s="1060"/>
      <c r="CR81" s="1060"/>
      <c r="CS81" s="1060"/>
      <c r="CT81" s="1060"/>
      <c r="CU81" s="1060"/>
      <c r="CV81" s="1060"/>
      <c r="CW81" s="1060"/>
      <c r="CX81" s="1060"/>
      <c r="CY81" s="1060"/>
      <c r="CZ81" s="1060"/>
      <c r="DA81" s="1060"/>
      <c r="DB81" s="1060"/>
      <c r="DC81" s="1060"/>
      <c r="DD81" s="1060"/>
      <c r="DE81" s="1060"/>
      <c r="DF81" s="1060"/>
      <c r="DG81" s="1060"/>
      <c r="DH81" s="1060"/>
      <c r="DI81" s="1060"/>
      <c r="DJ81" s="1060"/>
      <c r="DK81" s="1060"/>
      <c r="DL81" s="1060"/>
      <c r="DM81" s="1060"/>
      <c r="DN81" s="1060"/>
      <c r="DO81" s="1060"/>
      <c r="DP81" s="1060"/>
      <c r="DQ81" s="1060"/>
      <c r="DR81" s="1060"/>
      <c r="DS81" s="1060"/>
      <c r="DT81" s="1060"/>
      <c r="DU81" s="1060"/>
      <c r="DV81" s="1060"/>
      <c r="DW81" s="1060"/>
      <c r="DX81" s="1060"/>
      <c r="DY81" s="1060"/>
      <c r="DZ81" s="1060"/>
      <c r="EA81" s="1060"/>
      <c r="EB81" s="1060"/>
      <c r="EC81" s="1060"/>
      <c r="ED81" s="1060"/>
      <c r="EE81" s="1060"/>
      <c r="EF81" s="1060"/>
      <c r="EG81" s="1060"/>
      <c r="EH81" s="1060"/>
      <c r="EI81" s="1060"/>
      <c r="EJ81" s="1060"/>
      <c r="EK81" s="1060"/>
      <c r="EL81" s="1060"/>
      <c r="EM81" s="1060"/>
      <c r="EN81" s="1060"/>
      <c r="EO81" s="1060"/>
      <c r="EP81" s="1060"/>
      <c r="EQ81" s="1060"/>
      <c r="ER81" s="1060"/>
      <c r="ES81" s="1060"/>
      <c r="ET81" s="1060"/>
      <c r="EU81" s="1060"/>
      <c r="EV81" s="1060"/>
      <c r="EW81" s="1060"/>
      <c r="EX81" s="1060"/>
      <c r="EY81" s="1060"/>
      <c r="EZ81" s="1060"/>
      <c r="FA81" s="1060"/>
      <c r="FB81" s="1060"/>
      <c r="FC81" s="1060"/>
      <c r="FD81" s="1060"/>
      <c r="FE81" s="1060"/>
      <c r="FF81" s="1060"/>
      <c r="FG81" s="1060"/>
      <c r="FH81" s="1060"/>
      <c r="FI81" s="1060"/>
      <c r="FJ81" s="1060"/>
      <c r="FK81" s="1060"/>
      <c r="FL81" s="1060"/>
      <c r="FM81" s="1060"/>
      <c r="FN81" s="1060"/>
      <c r="FO81" s="1060"/>
      <c r="FP81" s="1060"/>
      <c r="FQ81" s="1060"/>
      <c r="FR81" s="1060"/>
      <c r="FS81" s="1060"/>
      <c r="FT81" s="1060"/>
      <c r="FU81" s="1060"/>
      <c r="FV81" s="1060"/>
      <c r="FW81" s="1060"/>
      <c r="FX81" s="1060"/>
      <c r="FY81" s="1060"/>
      <c r="FZ81" s="1060"/>
      <c r="GA81" s="1060"/>
      <c r="GB81" s="1060"/>
      <c r="GC81" s="1060"/>
      <c r="GD81" s="1060"/>
      <c r="GE81" s="1060"/>
      <c r="GF81" s="1060"/>
      <c r="GG81" s="1060"/>
      <c r="GH81" s="1060"/>
      <c r="GI81" s="1060"/>
      <c r="GJ81" s="1060"/>
      <c r="GK81" s="1060"/>
      <c r="GL81" s="1060"/>
      <c r="GM81" s="1060"/>
      <c r="GN81" s="1060"/>
      <c r="GO81" s="1060"/>
      <c r="GP81" s="1060"/>
      <c r="GQ81" s="1060"/>
      <c r="GR81" s="1060"/>
      <c r="GS81" s="1060"/>
      <c r="GT81" s="1060"/>
      <c r="GU81" s="1060"/>
      <c r="GV81" s="1060"/>
      <c r="GW81" s="1060"/>
      <c r="GX81" s="1060"/>
      <c r="GY81" s="1060"/>
      <c r="GZ81" s="1060"/>
      <c r="HA81" s="1060"/>
      <c r="HB81" s="1060"/>
      <c r="HC81" s="1060"/>
      <c r="HD81" s="1060"/>
      <c r="HE81" s="1060"/>
      <c r="HF81" s="1060"/>
      <c r="HG81" s="1060"/>
      <c r="HH81" s="1060"/>
      <c r="HI81" s="1060"/>
      <c r="HJ81" s="1060"/>
      <c r="HK81" s="1060"/>
      <c r="HL81" s="1060"/>
      <c r="HM81" s="1060"/>
      <c r="HN81" s="1060"/>
      <c r="HO81" s="1060"/>
      <c r="HP81" s="1060"/>
      <c r="HQ81" s="1060"/>
      <c r="HR81" s="1060"/>
      <c r="HS81" s="1060"/>
      <c r="HT81" s="1060"/>
      <c r="HU81" s="1060"/>
      <c r="HV81" s="1060"/>
      <c r="HW81" s="1060"/>
      <c r="HX81" s="1060"/>
      <c r="HY81" s="1060"/>
      <c r="HZ81" s="1060"/>
      <c r="IA81" s="1060"/>
      <c r="IB81" s="1060"/>
      <c r="IC81" s="1060"/>
      <c r="ID81" s="1060"/>
      <c r="IE81" s="1060"/>
      <c r="IF81" s="1060"/>
      <c r="IG81" s="1060"/>
      <c r="IH81" s="1060"/>
      <c r="II81" s="1060"/>
      <c r="IJ81" s="1060"/>
      <c r="IK81" s="1060"/>
      <c r="IL81" s="1060"/>
      <c r="IM81" s="1060"/>
      <c r="IN81" s="1060"/>
      <c r="IO81" s="1060"/>
      <c r="IP81" s="1060"/>
      <c r="IQ81" s="1060"/>
      <c r="IR81" s="1060"/>
      <c r="IS81" s="1060"/>
      <c r="IT81" s="1060"/>
      <c r="IU81" s="1060"/>
      <c r="IV81" s="1060"/>
    </row>
    <row r="82" spans="1:256" s="458" customFormat="1" ht="15.6" customHeight="1">
      <c r="A82" s="207"/>
      <c r="B82" s="207"/>
      <c r="F82" s="22"/>
      <c r="G82" s="521" t="s">
        <v>1683</v>
      </c>
      <c r="H82" s="522"/>
      <c r="I82" s="523"/>
      <c r="J82" s="548"/>
      <c r="K82" s="548"/>
      <c r="L82" s="548"/>
      <c r="M82" s="548"/>
      <c r="N82" s="548"/>
      <c r="O82" s="548"/>
      <c r="P82" s="548"/>
      <c r="Q82" s="548"/>
      <c r="R82" s="524"/>
      <c r="S82" s="524"/>
      <c r="T82" s="524"/>
      <c r="U82" s="524"/>
      <c r="V82" s="524"/>
      <c r="W82" s="524"/>
      <c r="X82"/>
      <c r="Y82" s="511"/>
      <c r="Z82" s="524"/>
      <c r="AA82" s="524"/>
      <c r="AB82" s="524"/>
      <c r="AC82" s="524"/>
      <c r="AD82" s="524"/>
      <c r="AE82" s="524"/>
      <c r="AF82" s="524"/>
      <c r="AG82" s="524"/>
      <c r="AH82" s="524"/>
      <c r="AI82" s="524"/>
      <c r="AJ82" s="524"/>
      <c r="AK82" s="524"/>
      <c r="AL82" s="524"/>
      <c r="AM82" s="524"/>
      <c r="AN82" s="524"/>
      <c r="AO82" s="524"/>
      <c r="AP82" s="524"/>
      <c r="AQ82" s="524"/>
      <c r="AR82" s="524"/>
      <c r="AS82" s="469"/>
    </row>
    <row r="83" spans="1:256" s="458" customFormat="1" ht="15.6" customHeight="1">
      <c r="A83" s="207"/>
      <c r="B83" s="207"/>
      <c r="F83" s="22"/>
      <c r="G83" s="607"/>
      <c r="H83" s="608" t="s">
        <v>1684</v>
      </c>
      <c r="I83" s="510"/>
      <c r="J83" s="703"/>
      <c r="K83" s="703"/>
      <c r="L83" s="703"/>
      <c r="M83" s="703"/>
      <c r="N83" s="703"/>
      <c r="O83" s="703"/>
      <c r="P83" s="703"/>
      <c r="Q83" s="703"/>
      <c r="R83" s="511"/>
      <c r="S83" s="511"/>
      <c r="T83" s="511"/>
      <c r="U83" s="511"/>
      <c r="V83" s="511"/>
      <c r="W83" s="511"/>
      <c r="X83"/>
      <c r="Y83" s="511"/>
      <c r="Z83" s="511"/>
      <c r="AA83" s="511"/>
      <c r="AB83" s="511"/>
      <c r="AC83" s="511"/>
      <c r="AD83" s="511"/>
      <c r="AE83" s="511"/>
      <c r="AF83" s="511"/>
      <c r="AG83" s="511"/>
      <c r="AH83" s="511"/>
      <c r="AI83" s="511"/>
      <c r="AJ83" s="511"/>
      <c r="AK83" s="511"/>
      <c r="AL83" s="511"/>
      <c r="AM83" s="511"/>
      <c r="AN83" s="511"/>
      <c r="AO83" s="511"/>
      <c r="AP83" s="511"/>
      <c r="AQ83" s="511"/>
      <c r="AR83" s="511"/>
      <c r="AS83" s="1343"/>
    </row>
    <row r="84" spans="1:256" s="458" customFormat="1" ht="15.6" customHeight="1">
      <c r="A84" s="207"/>
      <c r="B84" s="207"/>
      <c r="F84" s="22"/>
      <c r="G84" s="607"/>
      <c r="H84" s="20"/>
      <c r="I84" s="510" t="s">
        <v>628</v>
      </c>
      <c r="J84" s="703"/>
      <c r="K84" s="703"/>
      <c r="L84" s="703"/>
      <c r="M84" s="703"/>
      <c r="N84" s="703"/>
      <c r="O84" s="703"/>
      <c r="P84" s="703"/>
      <c r="Q84" s="703"/>
      <c r="R84" s="515"/>
      <c r="S84" s="515"/>
      <c r="T84" s="515"/>
      <c r="U84" s="515"/>
      <c r="V84" s="515"/>
      <c r="W84" s="515"/>
      <c r="X84"/>
      <c r="Y84" s="511"/>
      <c r="Z84" s="515"/>
      <c r="AA84" s="515"/>
      <c r="AB84" s="515"/>
      <c r="AC84" s="515">
        <v>6110300</v>
      </c>
      <c r="AD84" s="515">
        <v>3938163.7330499999</v>
      </c>
      <c r="AE84" s="515">
        <v>3954571.9980416703</v>
      </c>
      <c r="AF84" s="515">
        <v>4116900</v>
      </c>
      <c r="AG84" s="515">
        <v>4306000</v>
      </c>
      <c r="AH84" s="515">
        <v>4506500</v>
      </c>
      <c r="AI84" s="515">
        <v>4713500</v>
      </c>
      <c r="AJ84" s="515">
        <v>4883000</v>
      </c>
      <c r="AK84" s="515">
        <v>5058600</v>
      </c>
      <c r="AL84" s="515">
        <v>5240700</v>
      </c>
      <c r="AM84" s="515">
        <v>5429400</v>
      </c>
      <c r="AN84" s="515">
        <v>5625500</v>
      </c>
      <c r="AO84" s="515">
        <v>5829300</v>
      </c>
      <c r="AP84" s="515">
        <v>6041100</v>
      </c>
      <c r="AQ84" s="515">
        <v>6261200</v>
      </c>
      <c r="AR84" s="515">
        <v>6489900</v>
      </c>
      <c r="AS84" s="561">
        <v>6727500</v>
      </c>
    </row>
    <row r="85" spans="1:256" s="1060" customFormat="1" ht="15.6" customHeight="1">
      <c r="A85" s="207"/>
      <c r="B85" s="207"/>
      <c r="C85" s="458"/>
      <c r="D85" s="458"/>
      <c r="E85" s="458"/>
      <c r="F85" s="22"/>
      <c r="G85" s="607"/>
      <c r="H85" s="20"/>
      <c r="I85" s="510" t="s">
        <v>630</v>
      </c>
      <c r="J85" s="703"/>
      <c r="K85" s="703"/>
      <c r="L85" s="703"/>
      <c r="M85" s="703"/>
      <c r="N85" s="703"/>
      <c r="O85" s="703"/>
      <c r="P85" s="703"/>
      <c r="Q85" s="703"/>
      <c r="R85" s="515"/>
      <c r="S85" s="515"/>
      <c r="T85" s="515"/>
      <c r="U85" s="515"/>
      <c r="V85" s="515"/>
      <c r="W85" s="515"/>
      <c r="X85"/>
      <c r="Y85" s="511"/>
      <c r="Z85" s="515"/>
      <c r="AA85" s="515"/>
      <c r="AB85" s="515"/>
      <c r="AC85" s="515">
        <v>7366500</v>
      </c>
      <c r="AD85" s="515">
        <v>7684400</v>
      </c>
      <c r="AE85" s="515">
        <v>7995300</v>
      </c>
      <c r="AF85" s="515">
        <v>8195200</v>
      </c>
      <c r="AG85" s="515">
        <v>8400100</v>
      </c>
      <c r="AH85" s="515">
        <v>8610100</v>
      </c>
      <c r="AI85" s="515">
        <v>8825400</v>
      </c>
      <c r="AJ85" s="515">
        <v>9046000</v>
      </c>
      <c r="AK85" s="515">
        <v>9272200</v>
      </c>
      <c r="AL85" s="515">
        <v>9504000</v>
      </c>
      <c r="AM85" s="515">
        <v>9741600</v>
      </c>
      <c r="AN85" s="515">
        <v>9985100</v>
      </c>
      <c r="AO85" s="515">
        <v>10234700</v>
      </c>
      <c r="AP85" s="515">
        <v>10490600</v>
      </c>
      <c r="AQ85" s="515">
        <v>10752900</v>
      </c>
      <c r="AR85" s="515">
        <v>11021700</v>
      </c>
      <c r="AS85" s="561">
        <v>11297200</v>
      </c>
      <c r="AT85" s="458"/>
      <c r="AU85" s="458"/>
      <c r="AV85" s="458"/>
      <c r="AW85" s="458"/>
      <c r="AX85" s="458"/>
      <c r="AY85" s="458"/>
      <c r="AZ85" s="458"/>
      <c r="BA85" s="458"/>
      <c r="BB85" s="458"/>
      <c r="BC85" s="458"/>
      <c r="BD85" s="458"/>
      <c r="BE85" s="458"/>
      <c r="BF85" s="458"/>
      <c r="BG85" s="458"/>
      <c r="BH85" s="458"/>
      <c r="BI85" s="458"/>
      <c r="BJ85" s="458"/>
      <c r="BK85" s="458"/>
      <c r="BL85" s="458"/>
      <c r="BM85" s="458"/>
      <c r="BN85" s="458"/>
      <c r="BO85" s="458"/>
      <c r="BP85" s="458"/>
      <c r="BQ85" s="458"/>
      <c r="BR85" s="458"/>
      <c r="BS85" s="458"/>
      <c r="BT85" s="458"/>
      <c r="BU85" s="458"/>
      <c r="BV85" s="458"/>
      <c r="BW85" s="458"/>
      <c r="BX85" s="458"/>
      <c r="BY85" s="458"/>
      <c r="BZ85" s="458"/>
      <c r="CA85" s="458"/>
      <c r="CB85" s="458"/>
      <c r="CC85" s="458"/>
      <c r="CD85" s="458"/>
      <c r="CE85" s="458"/>
      <c r="CF85" s="458"/>
      <c r="CG85" s="458"/>
      <c r="CH85" s="458"/>
      <c r="CI85" s="458"/>
      <c r="CJ85" s="458"/>
      <c r="CK85" s="458"/>
      <c r="CL85" s="458"/>
      <c r="CM85" s="458"/>
      <c r="CN85" s="458"/>
      <c r="CO85" s="458"/>
      <c r="CP85" s="458"/>
      <c r="CQ85" s="458"/>
      <c r="CR85" s="458"/>
      <c r="CS85" s="458"/>
      <c r="CT85" s="458"/>
      <c r="CU85" s="458"/>
      <c r="CV85" s="458"/>
      <c r="CW85" s="458"/>
      <c r="CX85" s="458"/>
      <c r="CY85" s="458"/>
      <c r="CZ85" s="458"/>
      <c r="DA85" s="458"/>
      <c r="DB85" s="458"/>
      <c r="DC85" s="458"/>
      <c r="DD85" s="458"/>
      <c r="DE85" s="458"/>
      <c r="DF85" s="458"/>
      <c r="DG85" s="458"/>
      <c r="DH85" s="458"/>
      <c r="DI85" s="458"/>
      <c r="DJ85" s="458"/>
      <c r="DK85" s="458"/>
      <c r="DL85" s="458"/>
      <c r="DM85" s="458"/>
      <c r="DN85" s="458"/>
      <c r="DO85" s="458"/>
      <c r="DP85" s="458"/>
      <c r="DQ85" s="458"/>
      <c r="DR85" s="458"/>
      <c r="DS85" s="458"/>
      <c r="DT85" s="458"/>
      <c r="DU85" s="458"/>
      <c r="DV85" s="458"/>
      <c r="DW85" s="458"/>
      <c r="DX85" s="458"/>
      <c r="DY85" s="458"/>
      <c r="DZ85" s="458"/>
      <c r="EA85" s="458"/>
      <c r="EB85" s="458"/>
      <c r="EC85" s="458"/>
      <c r="ED85" s="458"/>
      <c r="EE85" s="458"/>
      <c r="EF85" s="458"/>
      <c r="EG85" s="458"/>
      <c r="EH85" s="458"/>
      <c r="EI85" s="458"/>
      <c r="EJ85" s="458"/>
      <c r="EK85" s="458"/>
      <c r="EL85" s="458"/>
      <c r="EM85" s="458"/>
      <c r="EN85" s="458"/>
      <c r="EO85" s="458"/>
      <c r="EP85" s="458"/>
      <c r="EQ85" s="458"/>
      <c r="ER85" s="458"/>
      <c r="ES85" s="458"/>
      <c r="ET85" s="458"/>
      <c r="EU85" s="458"/>
      <c r="EV85" s="458"/>
      <c r="EW85" s="458"/>
      <c r="EX85" s="458"/>
      <c r="EY85" s="458"/>
      <c r="EZ85" s="458"/>
      <c r="FA85" s="458"/>
      <c r="FB85" s="458"/>
      <c r="FC85" s="458"/>
      <c r="FD85" s="458"/>
      <c r="FE85" s="458"/>
      <c r="FF85" s="458"/>
      <c r="FG85" s="458"/>
      <c r="FH85" s="458"/>
      <c r="FI85" s="458"/>
      <c r="FJ85" s="458"/>
      <c r="FK85" s="458"/>
      <c r="FL85" s="458"/>
      <c r="FM85" s="458"/>
      <c r="FN85" s="458"/>
      <c r="FO85" s="458"/>
      <c r="FP85" s="458"/>
      <c r="FQ85" s="458"/>
      <c r="FR85" s="458"/>
      <c r="FS85" s="458"/>
      <c r="FT85" s="458"/>
      <c r="FU85" s="458"/>
      <c r="FV85" s="458"/>
      <c r="FW85" s="458"/>
      <c r="FX85" s="458"/>
      <c r="FY85" s="458"/>
      <c r="FZ85" s="458"/>
      <c r="GA85" s="458"/>
      <c r="GB85" s="458"/>
      <c r="GC85" s="458"/>
      <c r="GD85" s="458"/>
      <c r="GE85" s="458"/>
      <c r="GF85" s="458"/>
      <c r="GG85" s="458"/>
      <c r="GH85" s="458"/>
      <c r="GI85" s="458"/>
      <c r="GJ85" s="458"/>
      <c r="GK85" s="458"/>
      <c r="GL85" s="458"/>
      <c r="GM85" s="458"/>
      <c r="GN85" s="458"/>
      <c r="GO85" s="458"/>
      <c r="GP85" s="458"/>
      <c r="GQ85" s="458"/>
      <c r="GR85" s="458"/>
      <c r="GS85" s="458"/>
      <c r="GT85" s="458"/>
      <c r="GU85" s="458"/>
      <c r="GV85" s="458"/>
      <c r="GW85" s="458"/>
      <c r="GX85" s="458"/>
      <c r="GY85" s="458"/>
      <c r="GZ85" s="458"/>
      <c r="HA85" s="458"/>
      <c r="HB85" s="458"/>
      <c r="HC85" s="458"/>
      <c r="HD85" s="458"/>
      <c r="HE85" s="458"/>
      <c r="HF85" s="458"/>
      <c r="HG85" s="458"/>
      <c r="HH85" s="458"/>
      <c r="HI85" s="458"/>
      <c r="HJ85" s="458"/>
      <c r="HK85" s="458"/>
      <c r="HL85" s="458"/>
      <c r="HM85" s="458"/>
      <c r="HN85" s="458"/>
      <c r="HO85" s="458"/>
      <c r="HP85" s="458"/>
      <c r="HQ85" s="458"/>
      <c r="HR85" s="458"/>
      <c r="HS85" s="458"/>
      <c r="HT85" s="458"/>
      <c r="HU85" s="458"/>
      <c r="HV85" s="458"/>
      <c r="HW85" s="458"/>
      <c r="HX85" s="458"/>
      <c r="HY85" s="458"/>
      <c r="HZ85" s="458"/>
      <c r="IA85" s="458"/>
      <c r="IB85" s="458"/>
      <c r="IC85" s="458"/>
      <c r="ID85" s="458"/>
      <c r="IE85" s="458"/>
      <c r="IF85" s="458"/>
      <c r="IG85" s="458"/>
      <c r="IH85" s="458"/>
      <c r="II85" s="458"/>
      <c r="IJ85" s="458"/>
      <c r="IK85" s="458"/>
      <c r="IL85" s="458"/>
      <c r="IM85" s="458"/>
      <c r="IN85" s="458"/>
      <c r="IO85" s="458"/>
      <c r="IP85" s="458"/>
      <c r="IQ85" s="458"/>
      <c r="IR85" s="458"/>
      <c r="IS85" s="458"/>
      <c r="IT85" s="458"/>
      <c r="IU85" s="458"/>
      <c r="IV85" s="458"/>
    </row>
    <row r="86" spans="1:256" s="458" customFormat="1" ht="15.6" customHeight="1">
      <c r="A86" s="207"/>
      <c r="B86" s="207"/>
      <c r="F86" s="22"/>
      <c r="G86" s="167"/>
      <c r="H86" s="20"/>
      <c r="I86" s="510" t="s">
        <v>631</v>
      </c>
      <c r="J86" s="703"/>
      <c r="K86" s="703"/>
      <c r="L86" s="703"/>
      <c r="M86" s="703"/>
      <c r="N86" s="703"/>
      <c r="O86" s="703"/>
      <c r="P86" s="703"/>
      <c r="Q86" s="703"/>
      <c r="R86" s="515"/>
      <c r="S86" s="515"/>
      <c r="T86" s="515"/>
      <c r="U86" s="515"/>
      <c r="V86" s="515"/>
      <c r="W86" s="515"/>
      <c r="X86"/>
      <c r="Y86" s="511"/>
      <c r="Z86" s="515"/>
      <c r="AA86" s="515"/>
      <c r="AB86" s="515"/>
      <c r="AC86" s="515">
        <v>0</v>
      </c>
      <c r="AD86" s="515">
        <v>0</v>
      </c>
      <c r="AE86" s="515">
        <v>0</v>
      </c>
      <c r="AF86" s="515">
        <v>0</v>
      </c>
      <c r="AG86" s="515">
        <v>0</v>
      </c>
      <c r="AH86" s="515">
        <v>0</v>
      </c>
      <c r="AI86" s="515">
        <v>0</v>
      </c>
      <c r="AJ86" s="515">
        <v>0</v>
      </c>
      <c r="AK86" s="515">
        <v>0</v>
      </c>
      <c r="AL86" s="515">
        <v>0</v>
      </c>
      <c r="AM86" s="515">
        <v>0</v>
      </c>
      <c r="AN86" s="515">
        <v>0</v>
      </c>
      <c r="AO86" s="515">
        <v>0</v>
      </c>
      <c r="AP86" s="515">
        <v>0</v>
      </c>
      <c r="AQ86" s="515">
        <v>0</v>
      </c>
      <c r="AR86" s="515">
        <v>0</v>
      </c>
      <c r="AS86" s="561">
        <v>0</v>
      </c>
    </row>
    <row r="87" spans="1:256" s="458" customFormat="1" ht="15.6" customHeight="1">
      <c r="A87" s="207"/>
      <c r="B87" s="207"/>
      <c r="F87" s="22"/>
      <c r="G87" s="167"/>
      <c r="H87" s="20"/>
      <c r="I87" s="510" t="s">
        <v>634</v>
      </c>
      <c r="J87" s="703"/>
      <c r="K87" s="703"/>
      <c r="L87" s="703"/>
      <c r="M87" s="703"/>
      <c r="N87" s="703"/>
      <c r="O87" s="703"/>
      <c r="P87" s="703"/>
      <c r="Q87" s="703"/>
      <c r="R87" s="515"/>
      <c r="S87" s="515"/>
      <c r="T87" s="515"/>
      <c r="U87" s="515"/>
      <c r="V87" s="515"/>
      <c r="W87" s="515"/>
      <c r="X87"/>
      <c r="Y87" s="511"/>
      <c r="Z87" s="515"/>
      <c r="AA87" s="515"/>
      <c r="AB87" s="515"/>
      <c r="AC87" s="515">
        <v>0</v>
      </c>
      <c r="AD87" s="515">
        <v>0</v>
      </c>
      <c r="AE87" s="515">
        <v>0</v>
      </c>
      <c r="AF87" s="515">
        <v>0</v>
      </c>
      <c r="AG87" s="515">
        <v>0</v>
      </c>
      <c r="AH87" s="515">
        <v>0</v>
      </c>
      <c r="AI87" s="515">
        <v>0</v>
      </c>
      <c r="AJ87" s="515">
        <v>0</v>
      </c>
      <c r="AK87" s="515">
        <v>0</v>
      </c>
      <c r="AL87" s="515">
        <v>0</v>
      </c>
      <c r="AM87" s="515">
        <v>0</v>
      </c>
      <c r="AN87" s="515">
        <v>0</v>
      </c>
      <c r="AO87" s="515">
        <v>0</v>
      </c>
      <c r="AP87" s="515">
        <v>0</v>
      </c>
      <c r="AQ87" s="515">
        <v>0</v>
      </c>
      <c r="AR87" s="515">
        <v>0</v>
      </c>
      <c r="AS87" s="561">
        <v>0</v>
      </c>
    </row>
    <row r="88" spans="1:256" s="458" customFormat="1" ht="15.6" customHeight="1">
      <c r="A88" s="207"/>
      <c r="B88" s="207"/>
      <c r="F88" s="22"/>
      <c r="G88" s="167"/>
      <c r="H88" s="20"/>
      <c r="I88" s="510" t="s">
        <v>637</v>
      </c>
      <c r="J88" s="703"/>
      <c r="K88" s="703"/>
      <c r="L88" s="703"/>
      <c r="M88" s="703"/>
      <c r="N88" s="703"/>
      <c r="O88" s="703"/>
      <c r="P88" s="703"/>
      <c r="Q88" s="703"/>
      <c r="R88" s="515"/>
      <c r="S88" s="515"/>
      <c r="T88" s="515"/>
      <c r="U88" s="515"/>
      <c r="V88" s="515"/>
      <c r="W88" s="515"/>
      <c r="X88"/>
      <c r="Y88" s="511"/>
      <c r="Z88" s="515"/>
      <c r="AA88" s="515"/>
      <c r="AB88" s="515"/>
      <c r="AC88" s="515">
        <v>2446900</v>
      </c>
      <c r="AD88" s="515">
        <v>818268</v>
      </c>
      <c r="AE88" s="515">
        <v>819390</v>
      </c>
      <c r="AF88" s="515">
        <v>839900</v>
      </c>
      <c r="AG88" s="515">
        <v>860900</v>
      </c>
      <c r="AH88" s="515">
        <v>882400</v>
      </c>
      <c r="AI88" s="515">
        <v>904500</v>
      </c>
      <c r="AJ88" s="515">
        <v>927100</v>
      </c>
      <c r="AK88" s="515">
        <v>950300</v>
      </c>
      <c r="AL88" s="515">
        <v>974100</v>
      </c>
      <c r="AM88" s="515">
        <v>998500</v>
      </c>
      <c r="AN88" s="515">
        <v>1023500</v>
      </c>
      <c r="AO88" s="515">
        <v>1049100</v>
      </c>
      <c r="AP88" s="515">
        <v>1075300</v>
      </c>
      <c r="AQ88" s="515">
        <v>1102200</v>
      </c>
      <c r="AR88" s="515">
        <v>1129800</v>
      </c>
      <c r="AS88" s="561">
        <v>1158000</v>
      </c>
    </row>
    <row r="89" spans="1:256" s="458" customFormat="1" ht="15.6" customHeight="1">
      <c r="A89" s="207"/>
      <c r="B89" s="207"/>
      <c r="F89" s="22"/>
      <c r="G89" s="167"/>
      <c r="H89" s="20"/>
      <c r="I89" s="151" t="s">
        <v>640</v>
      </c>
      <c r="J89" s="188"/>
      <c r="K89" s="188"/>
      <c r="L89" s="188"/>
      <c r="M89" s="188"/>
      <c r="N89" s="188"/>
      <c r="O89" s="188"/>
      <c r="P89" s="188"/>
      <c r="Q89" s="188"/>
      <c r="R89" s="515"/>
      <c r="S89" s="515"/>
      <c r="T89" s="515"/>
      <c r="U89" s="515"/>
      <c r="V89" s="515"/>
      <c r="W89" s="515"/>
      <c r="X89"/>
      <c r="Y89" s="511"/>
      <c r="Z89" s="515"/>
      <c r="AA89" s="515"/>
      <c r="AB89" s="515"/>
      <c r="AC89" s="515">
        <v>0</v>
      </c>
      <c r="AD89" s="515">
        <v>-575800</v>
      </c>
      <c r="AE89" s="515">
        <v>-608100</v>
      </c>
      <c r="AF89" s="515">
        <v>-623300</v>
      </c>
      <c r="AG89" s="515">
        <v>-638900</v>
      </c>
      <c r="AH89" s="515">
        <v>-654900</v>
      </c>
      <c r="AI89" s="515">
        <v>-671300</v>
      </c>
      <c r="AJ89" s="515">
        <v>-688100</v>
      </c>
      <c r="AK89" s="515">
        <v>-705300</v>
      </c>
      <c r="AL89" s="515">
        <v>-722900</v>
      </c>
      <c r="AM89" s="515">
        <v>-741000</v>
      </c>
      <c r="AN89" s="515">
        <v>-759500</v>
      </c>
      <c r="AO89" s="515">
        <v>-778500</v>
      </c>
      <c r="AP89" s="515">
        <v>-798000</v>
      </c>
      <c r="AQ89" s="515">
        <v>-818000</v>
      </c>
      <c r="AR89" s="515">
        <v>-838500</v>
      </c>
      <c r="AS89" s="561">
        <v>-859500</v>
      </c>
    </row>
    <row r="90" spans="1:256" s="458" customFormat="1" ht="15.6" customHeight="1">
      <c r="A90" s="207"/>
      <c r="B90" s="207"/>
      <c r="C90" s="1060"/>
      <c r="D90" s="1060"/>
      <c r="E90" s="1060"/>
      <c r="F90" s="22"/>
      <c r="G90" s="543"/>
      <c r="H90" s="544"/>
      <c r="I90" s="545" t="s">
        <v>37</v>
      </c>
      <c r="J90" s="683"/>
      <c r="K90" s="683"/>
      <c r="L90" s="683"/>
      <c r="M90" s="683"/>
      <c r="N90" s="683"/>
      <c r="O90" s="683"/>
      <c r="P90" s="683"/>
      <c r="Q90" s="683"/>
      <c r="R90" s="546"/>
      <c r="S90" s="546"/>
      <c r="T90" s="546"/>
      <c r="U90" s="546"/>
      <c r="V90" s="546"/>
      <c r="W90" s="546"/>
      <c r="X90"/>
      <c r="Y90" s="511"/>
      <c r="Z90" s="546"/>
      <c r="AA90" s="546"/>
      <c r="AB90" s="546"/>
      <c r="AC90" s="546">
        <v>15923700</v>
      </c>
      <c r="AD90" s="546">
        <v>11865031.73305</v>
      </c>
      <c r="AE90" s="546">
        <v>12161161.998041671</v>
      </c>
      <c r="AF90" s="546">
        <v>12528700</v>
      </c>
      <c r="AG90" s="546">
        <v>12928100</v>
      </c>
      <c r="AH90" s="546">
        <v>13344100</v>
      </c>
      <c r="AI90" s="546">
        <v>13772100</v>
      </c>
      <c r="AJ90" s="546">
        <v>14168000</v>
      </c>
      <c r="AK90" s="546">
        <v>14575800</v>
      </c>
      <c r="AL90" s="546">
        <v>14995900</v>
      </c>
      <c r="AM90" s="546">
        <v>15428500</v>
      </c>
      <c r="AN90" s="546">
        <v>15874600</v>
      </c>
      <c r="AO90" s="546">
        <v>16334600</v>
      </c>
      <c r="AP90" s="546">
        <v>16809000</v>
      </c>
      <c r="AQ90" s="546">
        <v>17298300</v>
      </c>
      <c r="AR90" s="546">
        <v>17802900</v>
      </c>
      <c r="AS90" s="547">
        <v>18323200</v>
      </c>
      <c r="AT90" s="1060"/>
      <c r="AU90" s="1060"/>
      <c r="AV90" s="1060"/>
      <c r="AW90" s="1060"/>
      <c r="AX90" s="1060"/>
      <c r="AY90" s="1060"/>
      <c r="AZ90" s="1060"/>
      <c r="BA90" s="1060"/>
      <c r="BB90" s="1060"/>
      <c r="BC90" s="1060"/>
      <c r="BD90" s="1060"/>
      <c r="BE90" s="1060"/>
      <c r="BF90" s="1060"/>
      <c r="BG90" s="1060"/>
      <c r="BH90" s="1060"/>
      <c r="BI90" s="1060"/>
      <c r="BJ90" s="1060"/>
      <c r="BK90" s="1060"/>
      <c r="BL90" s="1060"/>
      <c r="BM90" s="1060"/>
      <c r="BN90" s="1060"/>
      <c r="BO90" s="1060"/>
      <c r="BP90" s="1060"/>
      <c r="BQ90" s="1060"/>
      <c r="BR90" s="1060"/>
      <c r="BS90" s="1060"/>
      <c r="BT90" s="1060"/>
      <c r="BU90" s="1060"/>
      <c r="BV90" s="1060"/>
      <c r="BW90" s="1060"/>
      <c r="BX90" s="1060"/>
      <c r="BY90" s="1060"/>
      <c r="BZ90" s="1060"/>
      <c r="CA90" s="1060"/>
      <c r="CB90" s="1060"/>
      <c r="CC90" s="1060"/>
      <c r="CD90" s="1060"/>
      <c r="CE90" s="1060"/>
      <c r="CF90" s="1060"/>
      <c r="CG90" s="1060"/>
      <c r="CH90" s="1060"/>
      <c r="CI90" s="1060"/>
      <c r="CJ90" s="1060"/>
      <c r="CK90" s="1060"/>
      <c r="CL90" s="1060"/>
      <c r="CM90" s="1060"/>
      <c r="CN90" s="1060"/>
      <c r="CO90" s="1060"/>
      <c r="CP90" s="1060"/>
      <c r="CQ90" s="1060"/>
      <c r="CR90" s="1060"/>
      <c r="CS90" s="1060"/>
      <c r="CT90" s="1060"/>
      <c r="CU90" s="1060"/>
      <c r="CV90" s="1060"/>
      <c r="CW90" s="1060"/>
      <c r="CX90" s="1060"/>
      <c r="CY90" s="1060"/>
      <c r="CZ90" s="1060"/>
      <c r="DA90" s="1060"/>
      <c r="DB90" s="1060"/>
      <c r="DC90" s="1060"/>
      <c r="DD90" s="1060"/>
      <c r="DE90" s="1060"/>
      <c r="DF90" s="1060"/>
      <c r="DG90" s="1060"/>
      <c r="DH90" s="1060"/>
      <c r="DI90" s="1060"/>
      <c r="DJ90" s="1060"/>
      <c r="DK90" s="1060"/>
      <c r="DL90" s="1060"/>
      <c r="DM90" s="1060"/>
      <c r="DN90" s="1060"/>
      <c r="DO90" s="1060"/>
      <c r="DP90" s="1060"/>
      <c r="DQ90" s="1060"/>
      <c r="DR90" s="1060"/>
      <c r="DS90" s="1060"/>
      <c r="DT90" s="1060"/>
      <c r="DU90" s="1060"/>
      <c r="DV90" s="1060"/>
      <c r="DW90" s="1060"/>
      <c r="DX90" s="1060"/>
      <c r="DY90" s="1060"/>
      <c r="DZ90" s="1060"/>
      <c r="EA90" s="1060"/>
      <c r="EB90" s="1060"/>
      <c r="EC90" s="1060"/>
      <c r="ED90" s="1060"/>
      <c r="EE90" s="1060"/>
      <c r="EF90" s="1060"/>
      <c r="EG90" s="1060"/>
      <c r="EH90" s="1060"/>
      <c r="EI90" s="1060"/>
      <c r="EJ90" s="1060"/>
      <c r="EK90" s="1060"/>
      <c r="EL90" s="1060"/>
      <c r="EM90" s="1060"/>
      <c r="EN90" s="1060"/>
      <c r="EO90" s="1060"/>
      <c r="EP90" s="1060"/>
      <c r="EQ90" s="1060"/>
      <c r="ER90" s="1060"/>
      <c r="ES90" s="1060"/>
      <c r="ET90" s="1060"/>
      <c r="EU90" s="1060"/>
      <c r="EV90" s="1060"/>
      <c r="EW90" s="1060"/>
      <c r="EX90" s="1060"/>
      <c r="EY90" s="1060"/>
      <c r="EZ90" s="1060"/>
      <c r="FA90" s="1060"/>
      <c r="FB90" s="1060"/>
      <c r="FC90" s="1060"/>
      <c r="FD90" s="1060"/>
      <c r="FE90" s="1060"/>
      <c r="FF90" s="1060"/>
      <c r="FG90" s="1060"/>
      <c r="FH90" s="1060"/>
      <c r="FI90" s="1060"/>
      <c r="FJ90" s="1060"/>
      <c r="FK90" s="1060"/>
      <c r="FL90" s="1060"/>
      <c r="FM90" s="1060"/>
      <c r="FN90" s="1060"/>
      <c r="FO90" s="1060"/>
      <c r="FP90" s="1060"/>
      <c r="FQ90" s="1060"/>
      <c r="FR90" s="1060"/>
      <c r="FS90" s="1060"/>
      <c r="FT90" s="1060"/>
      <c r="FU90" s="1060"/>
      <c r="FV90" s="1060"/>
      <c r="FW90" s="1060"/>
      <c r="FX90" s="1060"/>
      <c r="FY90" s="1060"/>
      <c r="FZ90" s="1060"/>
      <c r="GA90" s="1060"/>
      <c r="GB90" s="1060"/>
      <c r="GC90" s="1060"/>
      <c r="GD90" s="1060"/>
      <c r="GE90" s="1060"/>
      <c r="GF90" s="1060"/>
      <c r="GG90" s="1060"/>
      <c r="GH90" s="1060"/>
      <c r="GI90" s="1060"/>
      <c r="GJ90" s="1060"/>
      <c r="GK90" s="1060"/>
      <c r="GL90" s="1060"/>
      <c r="GM90" s="1060"/>
      <c r="GN90" s="1060"/>
      <c r="GO90" s="1060"/>
      <c r="GP90" s="1060"/>
      <c r="GQ90" s="1060"/>
      <c r="GR90" s="1060"/>
      <c r="GS90" s="1060"/>
      <c r="GT90" s="1060"/>
      <c r="GU90" s="1060"/>
      <c r="GV90" s="1060"/>
      <c r="GW90" s="1060"/>
      <c r="GX90" s="1060"/>
      <c r="GY90" s="1060"/>
      <c r="GZ90" s="1060"/>
      <c r="HA90" s="1060"/>
      <c r="HB90" s="1060"/>
      <c r="HC90" s="1060"/>
      <c r="HD90" s="1060"/>
      <c r="HE90" s="1060"/>
      <c r="HF90" s="1060"/>
      <c r="HG90" s="1060"/>
      <c r="HH90" s="1060"/>
      <c r="HI90" s="1060"/>
      <c r="HJ90" s="1060"/>
      <c r="HK90" s="1060"/>
      <c r="HL90" s="1060"/>
      <c r="HM90" s="1060"/>
      <c r="HN90" s="1060"/>
      <c r="HO90" s="1060"/>
      <c r="HP90" s="1060"/>
      <c r="HQ90" s="1060"/>
      <c r="HR90" s="1060"/>
      <c r="HS90" s="1060"/>
      <c r="HT90" s="1060"/>
      <c r="HU90" s="1060"/>
      <c r="HV90" s="1060"/>
      <c r="HW90" s="1060"/>
      <c r="HX90" s="1060"/>
      <c r="HY90" s="1060"/>
      <c r="HZ90" s="1060"/>
      <c r="IA90" s="1060"/>
      <c r="IB90" s="1060"/>
      <c r="IC90" s="1060"/>
      <c r="ID90" s="1060"/>
      <c r="IE90" s="1060"/>
      <c r="IF90" s="1060"/>
      <c r="IG90" s="1060"/>
      <c r="IH90" s="1060"/>
      <c r="II90" s="1060"/>
      <c r="IJ90" s="1060"/>
      <c r="IK90" s="1060"/>
      <c r="IL90" s="1060"/>
      <c r="IM90" s="1060"/>
      <c r="IN90" s="1060"/>
      <c r="IO90" s="1060"/>
      <c r="IP90" s="1060"/>
      <c r="IQ90" s="1060"/>
      <c r="IR90" s="1060"/>
      <c r="IS90" s="1060"/>
      <c r="IT90" s="1060"/>
      <c r="IU90" s="1060"/>
      <c r="IV90" s="1060"/>
    </row>
    <row r="91" spans="1:256" s="458" customFormat="1" ht="15.6" customHeight="1">
      <c r="A91" s="207"/>
      <c r="B91" s="207"/>
      <c r="F91" s="22"/>
      <c r="G91" s="167"/>
      <c r="H91" s="608" t="s">
        <v>1685</v>
      </c>
      <c r="I91" s="510"/>
      <c r="J91" s="703"/>
      <c r="K91" s="703"/>
      <c r="L91" s="703"/>
      <c r="M91" s="703"/>
      <c r="N91" s="703"/>
      <c r="O91" s="703"/>
      <c r="P91" s="703"/>
      <c r="Q91" s="703"/>
      <c r="R91" s="511"/>
      <c r="S91" s="511"/>
      <c r="T91" s="511"/>
      <c r="U91" s="511"/>
      <c r="V91" s="511"/>
      <c r="W91" s="511"/>
      <c r="X91"/>
      <c r="Y91" s="511"/>
      <c r="Z91" s="511"/>
      <c r="AA91" s="511"/>
      <c r="AB91" s="511"/>
      <c r="AC91" s="511"/>
      <c r="AD91" s="511"/>
      <c r="AE91" s="511"/>
      <c r="AF91" s="511"/>
      <c r="AG91" s="511"/>
      <c r="AH91" s="511"/>
      <c r="AI91" s="511"/>
      <c r="AJ91" s="511"/>
      <c r="AK91" s="511"/>
      <c r="AL91" s="511"/>
      <c r="AM91" s="511"/>
      <c r="AN91" s="511"/>
      <c r="AO91" s="511"/>
      <c r="AP91" s="511"/>
      <c r="AQ91" s="511"/>
      <c r="AR91" s="511"/>
      <c r="AS91" s="1343"/>
    </row>
    <row r="92" spans="1:256" s="458" customFormat="1" ht="15.6" customHeight="1">
      <c r="A92" s="207"/>
      <c r="B92" s="207"/>
      <c r="F92" s="22"/>
      <c r="G92" s="167"/>
      <c r="H92" s="20"/>
      <c r="I92" s="510" t="s">
        <v>628</v>
      </c>
      <c r="J92" s="703"/>
      <c r="K92" s="703"/>
      <c r="L92" s="703"/>
      <c r="M92" s="703"/>
      <c r="N92" s="703"/>
      <c r="O92" s="703"/>
      <c r="P92" s="703"/>
      <c r="Q92" s="703"/>
      <c r="R92" s="515"/>
      <c r="S92" s="515"/>
      <c r="T92" s="515"/>
      <c r="U92" s="515"/>
      <c r="V92" s="515"/>
      <c r="W92" s="515"/>
      <c r="X92"/>
      <c r="Y92" s="511"/>
      <c r="Z92" s="515"/>
      <c r="AA92" s="515"/>
      <c r="AB92" s="515"/>
      <c r="AC92" s="515">
        <v>626600</v>
      </c>
      <c r="AD92" s="515">
        <v>2270221.2618999998</v>
      </c>
      <c r="AE92" s="515">
        <v>2344658.4613516601</v>
      </c>
      <c r="AF92" s="515">
        <v>2440900</v>
      </c>
      <c r="AG92" s="515">
        <v>2553000</v>
      </c>
      <c r="AH92" s="515">
        <v>2671900</v>
      </c>
      <c r="AI92" s="515">
        <v>2794600</v>
      </c>
      <c r="AJ92" s="515">
        <v>2895100</v>
      </c>
      <c r="AK92" s="515">
        <v>2999200</v>
      </c>
      <c r="AL92" s="515">
        <v>3107100</v>
      </c>
      <c r="AM92" s="515">
        <v>3219000</v>
      </c>
      <c r="AN92" s="515">
        <v>3335300</v>
      </c>
      <c r="AO92" s="515">
        <v>3456100</v>
      </c>
      <c r="AP92" s="515">
        <v>3581700</v>
      </c>
      <c r="AQ92" s="515">
        <v>3712200</v>
      </c>
      <c r="AR92" s="515">
        <v>3847800</v>
      </c>
      <c r="AS92" s="561">
        <v>3988700</v>
      </c>
    </row>
    <row r="93" spans="1:256" s="1060" customFormat="1" ht="15.6" customHeight="1">
      <c r="A93" s="207"/>
      <c r="B93" s="207"/>
      <c r="C93" s="458"/>
      <c r="D93" s="458"/>
      <c r="E93" s="458"/>
      <c r="F93" s="22"/>
      <c r="G93" s="167"/>
      <c r="H93" s="20"/>
      <c r="I93" s="510" t="s">
        <v>630</v>
      </c>
      <c r="J93" s="703"/>
      <c r="K93" s="703"/>
      <c r="L93" s="703"/>
      <c r="M93" s="703"/>
      <c r="N93" s="703"/>
      <c r="O93" s="703"/>
      <c r="P93" s="703"/>
      <c r="Q93" s="703"/>
      <c r="R93" s="515"/>
      <c r="S93" s="515"/>
      <c r="T93" s="515"/>
      <c r="U93" s="515"/>
      <c r="V93" s="515"/>
      <c r="W93" s="515"/>
      <c r="X93"/>
      <c r="Y93" s="511"/>
      <c r="Z93" s="515"/>
      <c r="AA93" s="515"/>
      <c r="AB93" s="515"/>
      <c r="AC93" s="515">
        <v>0</v>
      </c>
      <c r="AD93" s="515">
        <v>85000</v>
      </c>
      <c r="AE93" s="515">
        <v>85000</v>
      </c>
      <c r="AF93" s="515">
        <v>87100</v>
      </c>
      <c r="AG93" s="515">
        <v>89300</v>
      </c>
      <c r="AH93" s="515">
        <v>91500</v>
      </c>
      <c r="AI93" s="515">
        <v>93800</v>
      </c>
      <c r="AJ93" s="515">
        <v>96100</v>
      </c>
      <c r="AK93" s="515">
        <v>98500</v>
      </c>
      <c r="AL93" s="515">
        <v>101000</v>
      </c>
      <c r="AM93" s="515">
        <v>103500</v>
      </c>
      <c r="AN93" s="515">
        <v>106100</v>
      </c>
      <c r="AO93" s="515">
        <v>108800</v>
      </c>
      <c r="AP93" s="515">
        <v>111500</v>
      </c>
      <c r="AQ93" s="515">
        <v>114300</v>
      </c>
      <c r="AR93" s="515">
        <v>117200</v>
      </c>
      <c r="AS93" s="561">
        <v>120100</v>
      </c>
      <c r="AT93" s="458"/>
      <c r="AU93" s="458"/>
      <c r="AV93" s="458"/>
      <c r="AW93" s="458"/>
      <c r="AX93" s="458"/>
      <c r="AY93" s="458"/>
      <c r="AZ93" s="458"/>
      <c r="BA93" s="458"/>
      <c r="BB93" s="458"/>
      <c r="BC93" s="458"/>
      <c r="BD93" s="458"/>
      <c r="BE93" s="458"/>
      <c r="BF93" s="458"/>
      <c r="BG93" s="458"/>
      <c r="BH93" s="458"/>
      <c r="BI93" s="458"/>
      <c r="BJ93" s="458"/>
      <c r="BK93" s="458"/>
      <c r="BL93" s="458"/>
      <c r="BM93" s="458"/>
      <c r="BN93" s="458"/>
      <c r="BO93" s="458"/>
      <c r="BP93" s="458"/>
      <c r="BQ93" s="458"/>
      <c r="BR93" s="458"/>
      <c r="BS93" s="458"/>
      <c r="BT93" s="458"/>
      <c r="BU93" s="458"/>
      <c r="BV93" s="458"/>
      <c r="BW93" s="458"/>
      <c r="BX93" s="458"/>
      <c r="BY93" s="458"/>
      <c r="BZ93" s="458"/>
      <c r="CA93" s="458"/>
      <c r="CB93" s="458"/>
      <c r="CC93" s="458"/>
      <c r="CD93" s="458"/>
      <c r="CE93" s="458"/>
      <c r="CF93" s="458"/>
      <c r="CG93" s="458"/>
      <c r="CH93" s="458"/>
      <c r="CI93" s="458"/>
      <c r="CJ93" s="458"/>
      <c r="CK93" s="458"/>
      <c r="CL93" s="458"/>
      <c r="CM93" s="458"/>
      <c r="CN93" s="458"/>
      <c r="CO93" s="458"/>
      <c r="CP93" s="458"/>
      <c r="CQ93" s="458"/>
      <c r="CR93" s="458"/>
      <c r="CS93" s="458"/>
      <c r="CT93" s="458"/>
      <c r="CU93" s="458"/>
      <c r="CV93" s="458"/>
      <c r="CW93" s="458"/>
      <c r="CX93" s="458"/>
      <c r="CY93" s="458"/>
      <c r="CZ93" s="458"/>
      <c r="DA93" s="458"/>
      <c r="DB93" s="458"/>
      <c r="DC93" s="458"/>
      <c r="DD93" s="458"/>
      <c r="DE93" s="458"/>
      <c r="DF93" s="458"/>
      <c r="DG93" s="458"/>
      <c r="DH93" s="458"/>
      <c r="DI93" s="458"/>
      <c r="DJ93" s="458"/>
      <c r="DK93" s="458"/>
      <c r="DL93" s="458"/>
      <c r="DM93" s="458"/>
      <c r="DN93" s="458"/>
      <c r="DO93" s="458"/>
      <c r="DP93" s="458"/>
      <c r="DQ93" s="458"/>
      <c r="DR93" s="458"/>
      <c r="DS93" s="458"/>
      <c r="DT93" s="458"/>
      <c r="DU93" s="458"/>
      <c r="DV93" s="458"/>
      <c r="DW93" s="458"/>
      <c r="DX93" s="458"/>
      <c r="DY93" s="458"/>
      <c r="DZ93" s="458"/>
      <c r="EA93" s="458"/>
      <c r="EB93" s="458"/>
      <c r="EC93" s="458"/>
      <c r="ED93" s="458"/>
      <c r="EE93" s="458"/>
      <c r="EF93" s="458"/>
      <c r="EG93" s="458"/>
      <c r="EH93" s="458"/>
      <c r="EI93" s="458"/>
      <c r="EJ93" s="458"/>
      <c r="EK93" s="458"/>
      <c r="EL93" s="458"/>
      <c r="EM93" s="458"/>
      <c r="EN93" s="458"/>
      <c r="EO93" s="458"/>
      <c r="EP93" s="458"/>
      <c r="EQ93" s="458"/>
      <c r="ER93" s="458"/>
      <c r="ES93" s="458"/>
      <c r="ET93" s="458"/>
      <c r="EU93" s="458"/>
      <c r="EV93" s="458"/>
      <c r="EW93" s="458"/>
      <c r="EX93" s="458"/>
      <c r="EY93" s="458"/>
      <c r="EZ93" s="458"/>
      <c r="FA93" s="458"/>
      <c r="FB93" s="458"/>
      <c r="FC93" s="458"/>
      <c r="FD93" s="458"/>
      <c r="FE93" s="458"/>
      <c r="FF93" s="458"/>
      <c r="FG93" s="458"/>
      <c r="FH93" s="458"/>
      <c r="FI93" s="458"/>
      <c r="FJ93" s="458"/>
      <c r="FK93" s="458"/>
      <c r="FL93" s="458"/>
      <c r="FM93" s="458"/>
      <c r="FN93" s="458"/>
      <c r="FO93" s="458"/>
      <c r="FP93" s="458"/>
      <c r="FQ93" s="458"/>
      <c r="FR93" s="458"/>
      <c r="FS93" s="458"/>
      <c r="FT93" s="458"/>
      <c r="FU93" s="458"/>
      <c r="FV93" s="458"/>
      <c r="FW93" s="458"/>
      <c r="FX93" s="458"/>
      <c r="FY93" s="458"/>
      <c r="FZ93" s="458"/>
      <c r="GA93" s="458"/>
      <c r="GB93" s="458"/>
      <c r="GC93" s="458"/>
      <c r="GD93" s="458"/>
      <c r="GE93" s="458"/>
      <c r="GF93" s="458"/>
      <c r="GG93" s="458"/>
      <c r="GH93" s="458"/>
      <c r="GI93" s="458"/>
      <c r="GJ93" s="458"/>
      <c r="GK93" s="458"/>
      <c r="GL93" s="458"/>
      <c r="GM93" s="458"/>
      <c r="GN93" s="458"/>
      <c r="GO93" s="458"/>
      <c r="GP93" s="458"/>
      <c r="GQ93" s="458"/>
      <c r="GR93" s="458"/>
      <c r="GS93" s="458"/>
      <c r="GT93" s="458"/>
      <c r="GU93" s="458"/>
      <c r="GV93" s="458"/>
      <c r="GW93" s="458"/>
      <c r="GX93" s="458"/>
      <c r="GY93" s="458"/>
      <c r="GZ93" s="458"/>
      <c r="HA93" s="458"/>
      <c r="HB93" s="458"/>
      <c r="HC93" s="458"/>
      <c r="HD93" s="458"/>
      <c r="HE93" s="458"/>
      <c r="HF93" s="458"/>
      <c r="HG93" s="458"/>
      <c r="HH93" s="458"/>
      <c r="HI93" s="458"/>
      <c r="HJ93" s="458"/>
      <c r="HK93" s="458"/>
      <c r="HL93" s="458"/>
      <c r="HM93" s="458"/>
      <c r="HN93" s="458"/>
      <c r="HO93" s="458"/>
      <c r="HP93" s="458"/>
      <c r="HQ93" s="458"/>
      <c r="HR93" s="458"/>
      <c r="HS93" s="458"/>
      <c r="HT93" s="458"/>
      <c r="HU93" s="458"/>
      <c r="HV93" s="458"/>
      <c r="HW93" s="458"/>
      <c r="HX93" s="458"/>
      <c r="HY93" s="458"/>
      <c r="HZ93" s="458"/>
      <c r="IA93" s="458"/>
      <c r="IB93" s="458"/>
      <c r="IC93" s="458"/>
      <c r="ID93" s="458"/>
      <c r="IE93" s="458"/>
      <c r="IF93" s="458"/>
      <c r="IG93" s="458"/>
      <c r="IH93" s="458"/>
      <c r="II93" s="458"/>
      <c r="IJ93" s="458"/>
      <c r="IK93" s="458"/>
      <c r="IL93" s="458"/>
      <c r="IM93" s="458"/>
      <c r="IN93" s="458"/>
      <c r="IO93" s="458"/>
      <c r="IP93" s="458"/>
      <c r="IQ93" s="458"/>
      <c r="IR93" s="458"/>
      <c r="IS93" s="458"/>
      <c r="IT93" s="458"/>
      <c r="IU93" s="458"/>
      <c r="IV93" s="458"/>
    </row>
    <row r="94" spans="1:256" s="458" customFormat="1" ht="15.6" customHeight="1">
      <c r="A94" s="207"/>
      <c r="B94" s="207"/>
      <c r="F94" s="22"/>
      <c r="G94" s="167"/>
      <c r="H94" s="20"/>
      <c r="I94" s="510" t="s">
        <v>631</v>
      </c>
      <c r="J94" s="703"/>
      <c r="K94" s="703"/>
      <c r="L94" s="703"/>
      <c r="M94" s="703"/>
      <c r="N94" s="703"/>
      <c r="O94" s="703"/>
      <c r="P94" s="703"/>
      <c r="Q94" s="703"/>
      <c r="R94" s="515"/>
      <c r="S94" s="515"/>
      <c r="T94" s="515"/>
      <c r="U94" s="515"/>
      <c r="V94" s="515"/>
      <c r="W94" s="515"/>
      <c r="X94"/>
      <c r="Y94" s="511"/>
      <c r="Z94" s="515"/>
      <c r="AA94" s="515"/>
      <c r="AB94" s="515"/>
      <c r="AC94" s="515">
        <v>0</v>
      </c>
      <c r="AD94" s="515">
        <v>0</v>
      </c>
      <c r="AE94" s="515">
        <v>0</v>
      </c>
      <c r="AF94" s="515">
        <v>0</v>
      </c>
      <c r="AG94" s="515">
        <v>0</v>
      </c>
      <c r="AH94" s="515">
        <v>0</v>
      </c>
      <c r="AI94" s="515">
        <v>0</v>
      </c>
      <c r="AJ94" s="515">
        <v>0</v>
      </c>
      <c r="AK94" s="515">
        <v>0</v>
      </c>
      <c r="AL94" s="515">
        <v>0</v>
      </c>
      <c r="AM94" s="515">
        <v>0</v>
      </c>
      <c r="AN94" s="515">
        <v>0</v>
      </c>
      <c r="AO94" s="515">
        <v>0</v>
      </c>
      <c r="AP94" s="515">
        <v>0</v>
      </c>
      <c r="AQ94" s="515">
        <v>0</v>
      </c>
      <c r="AR94" s="515">
        <v>0</v>
      </c>
      <c r="AS94" s="561">
        <v>0</v>
      </c>
    </row>
    <row r="95" spans="1:256" s="458" customFormat="1" ht="15.6" customHeight="1">
      <c r="A95" s="207"/>
      <c r="B95" s="207"/>
      <c r="F95" s="22"/>
      <c r="G95" s="167"/>
      <c r="H95" s="20"/>
      <c r="I95" s="510" t="s">
        <v>634</v>
      </c>
      <c r="J95" s="703"/>
      <c r="K95" s="703"/>
      <c r="L95" s="703"/>
      <c r="M95" s="703"/>
      <c r="N95" s="703"/>
      <c r="O95" s="703"/>
      <c r="P95" s="703"/>
      <c r="Q95" s="703"/>
      <c r="R95" s="515"/>
      <c r="S95" s="515"/>
      <c r="T95" s="515"/>
      <c r="U95" s="515"/>
      <c r="V95" s="515"/>
      <c r="W95" s="515"/>
      <c r="X95"/>
      <c r="Y95" s="511"/>
      <c r="Z95" s="515"/>
      <c r="AA95" s="515"/>
      <c r="AB95" s="515"/>
      <c r="AC95" s="515">
        <v>0</v>
      </c>
      <c r="AD95" s="515">
        <v>0</v>
      </c>
      <c r="AE95" s="515">
        <v>0</v>
      </c>
      <c r="AF95" s="515">
        <v>0</v>
      </c>
      <c r="AG95" s="515">
        <v>0</v>
      </c>
      <c r="AH95" s="515">
        <v>0</v>
      </c>
      <c r="AI95" s="515">
        <v>0</v>
      </c>
      <c r="AJ95" s="515">
        <v>0</v>
      </c>
      <c r="AK95" s="515">
        <v>0</v>
      </c>
      <c r="AL95" s="515">
        <v>0</v>
      </c>
      <c r="AM95" s="515">
        <v>0</v>
      </c>
      <c r="AN95" s="515">
        <v>0</v>
      </c>
      <c r="AO95" s="515">
        <v>0</v>
      </c>
      <c r="AP95" s="515">
        <v>0</v>
      </c>
      <c r="AQ95" s="515">
        <v>0</v>
      </c>
      <c r="AR95" s="515">
        <v>0</v>
      </c>
      <c r="AS95" s="561">
        <v>0</v>
      </c>
    </row>
    <row r="96" spans="1:256" s="458" customFormat="1" ht="15.6" customHeight="1">
      <c r="A96" s="207"/>
      <c r="B96" s="207"/>
      <c r="F96" s="22"/>
      <c r="G96" s="167"/>
      <c r="H96" s="20"/>
      <c r="I96" s="510" t="s">
        <v>637</v>
      </c>
      <c r="J96" s="703"/>
      <c r="K96" s="703"/>
      <c r="L96" s="703"/>
      <c r="M96" s="703"/>
      <c r="N96" s="703"/>
      <c r="O96" s="703"/>
      <c r="P96" s="703"/>
      <c r="Q96" s="703"/>
      <c r="R96" s="515"/>
      <c r="S96" s="515"/>
      <c r="T96" s="515"/>
      <c r="U96" s="515"/>
      <c r="V96" s="515"/>
      <c r="W96" s="515"/>
      <c r="X96"/>
      <c r="Y96" s="511"/>
      <c r="Z96" s="515"/>
      <c r="AA96" s="515"/>
      <c r="AB96" s="515"/>
      <c r="AC96" s="515">
        <v>47000</v>
      </c>
      <c r="AD96" s="515">
        <v>329400</v>
      </c>
      <c r="AE96" s="515">
        <v>329400</v>
      </c>
      <c r="AF96" s="515">
        <v>337600</v>
      </c>
      <c r="AG96" s="515">
        <v>346000</v>
      </c>
      <c r="AH96" s="515">
        <v>354700</v>
      </c>
      <c r="AI96" s="515">
        <v>363600</v>
      </c>
      <c r="AJ96" s="515">
        <v>372700</v>
      </c>
      <c r="AK96" s="515">
        <v>382000</v>
      </c>
      <c r="AL96" s="515">
        <v>391600</v>
      </c>
      <c r="AM96" s="515">
        <v>401400</v>
      </c>
      <c r="AN96" s="515">
        <v>411400</v>
      </c>
      <c r="AO96" s="515">
        <v>421700</v>
      </c>
      <c r="AP96" s="515">
        <v>432200</v>
      </c>
      <c r="AQ96" s="515">
        <v>443000</v>
      </c>
      <c r="AR96" s="515">
        <v>454100</v>
      </c>
      <c r="AS96" s="561">
        <v>465500</v>
      </c>
    </row>
    <row r="97" spans="1:256" s="458" customFormat="1" ht="15.6" customHeight="1">
      <c r="A97" s="207"/>
      <c r="B97" s="207"/>
      <c r="F97" s="22"/>
      <c r="G97" s="167"/>
      <c r="H97" s="20"/>
      <c r="I97" s="151" t="s">
        <v>640</v>
      </c>
      <c r="J97" s="188"/>
      <c r="K97" s="188"/>
      <c r="L97" s="188"/>
      <c r="M97" s="188"/>
      <c r="N97" s="188"/>
      <c r="O97" s="188"/>
      <c r="P97" s="188"/>
      <c r="Q97" s="188"/>
      <c r="R97" s="515"/>
      <c r="S97" s="515"/>
      <c r="T97" s="515"/>
      <c r="U97" s="515"/>
      <c r="V97" s="515"/>
      <c r="W97" s="515"/>
      <c r="X97"/>
      <c r="Y97" s="511"/>
      <c r="Z97" s="515"/>
      <c r="AA97" s="515"/>
      <c r="AB97" s="515"/>
      <c r="AC97" s="515">
        <v>0</v>
      </c>
      <c r="AD97" s="515">
        <v>-124300</v>
      </c>
      <c r="AE97" s="515">
        <v>-131400</v>
      </c>
      <c r="AF97" s="515">
        <v>-134700</v>
      </c>
      <c r="AG97" s="515">
        <v>-138100</v>
      </c>
      <c r="AH97" s="515">
        <v>-141600</v>
      </c>
      <c r="AI97" s="515">
        <v>-145100</v>
      </c>
      <c r="AJ97" s="515">
        <v>-148700</v>
      </c>
      <c r="AK97" s="515">
        <v>-152400</v>
      </c>
      <c r="AL97" s="515">
        <v>-156200</v>
      </c>
      <c r="AM97" s="515">
        <v>-160100</v>
      </c>
      <c r="AN97" s="515">
        <v>-164100</v>
      </c>
      <c r="AO97" s="515">
        <v>-168200</v>
      </c>
      <c r="AP97" s="515">
        <v>-172400</v>
      </c>
      <c r="AQ97" s="515">
        <v>-176700</v>
      </c>
      <c r="AR97" s="515">
        <v>-181100</v>
      </c>
      <c r="AS97" s="561">
        <v>-185600</v>
      </c>
    </row>
    <row r="98" spans="1:256" s="458" customFormat="1" ht="15.6" customHeight="1">
      <c r="A98" s="207"/>
      <c r="B98" s="207"/>
      <c r="C98" s="1060"/>
      <c r="D98" s="1060"/>
      <c r="E98" s="1060"/>
      <c r="F98" s="22"/>
      <c r="G98" s="525"/>
      <c r="H98" s="118"/>
      <c r="I98" s="574" t="s">
        <v>37</v>
      </c>
      <c r="J98" s="182"/>
      <c r="K98" s="182"/>
      <c r="L98" s="182"/>
      <c r="M98" s="182"/>
      <c r="N98" s="182"/>
      <c r="O98" s="182"/>
      <c r="P98" s="182"/>
      <c r="Q98" s="182"/>
      <c r="R98" s="557"/>
      <c r="S98" s="557"/>
      <c r="T98" s="557"/>
      <c r="U98" s="557"/>
      <c r="V98" s="557"/>
      <c r="W98" s="557"/>
      <c r="X98"/>
      <c r="Y98" s="511"/>
      <c r="Z98" s="557"/>
      <c r="AA98" s="557"/>
      <c r="AB98" s="557"/>
      <c r="AC98" s="557">
        <v>673600</v>
      </c>
      <c r="AD98" s="557">
        <v>2560321.2618999998</v>
      </c>
      <c r="AE98" s="557">
        <v>2627658.4613516601</v>
      </c>
      <c r="AF98" s="557">
        <v>2730900</v>
      </c>
      <c r="AG98" s="557">
        <v>2850200</v>
      </c>
      <c r="AH98" s="557">
        <v>2976500</v>
      </c>
      <c r="AI98" s="557">
        <v>3106900</v>
      </c>
      <c r="AJ98" s="557">
        <v>3215200</v>
      </c>
      <c r="AK98" s="557">
        <v>3327300</v>
      </c>
      <c r="AL98" s="557">
        <v>3443500</v>
      </c>
      <c r="AM98" s="557">
        <v>3563800</v>
      </c>
      <c r="AN98" s="557">
        <v>3688700</v>
      </c>
      <c r="AO98" s="557">
        <v>3818400</v>
      </c>
      <c r="AP98" s="557">
        <v>3953000</v>
      </c>
      <c r="AQ98" s="557">
        <v>4092800</v>
      </c>
      <c r="AR98" s="557">
        <v>4238000</v>
      </c>
      <c r="AS98" s="558">
        <v>4388700</v>
      </c>
      <c r="AT98" s="1060"/>
      <c r="AU98" s="1060"/>
      <c r="AV98" s="1060"/>
      <c r="AW98" s="1060"/>
      <c r="AX98" s="1060"/>
      <c r="AY98" s="1060"/>
      <c r="AZ98" s="1060"/>
      <c r="BA98" s="1060"/>
      <c r="BB98" s="1060"/>
      <c r="BC98" s="1060"/>
      <c r="BD98" s="1060"/>
      <c r="BE98" s="1060"/>
      <c r="BF98" s="1060"/>
      <c r="BG98" s="1060"/>
      <c r="BH98" s="1060"/>
      <c r="BI98" s="1060"/>
      <c r="BJ98" s="1060"/>
      <c r="BK98" s="1060"/>
      <c r="BL98" s="1060"/>
      <c r="BM98" s="1060"/>
      <c r="BN98" s="1060"/>
      <c r="BO98" s="1060"/>
      <c r="BP98" s="1060"/>
      <c r="BQ98" s="1060"/>
      <c r="BR98" s="1060"/>
      <c r="BS98" s="1060"/>
      <c r="BT98" s="1060"/>
      <c r="BU98" s="1060"/>
      <c r="BV98" s="1060"/>
      <c r="BW98" s="1060"/>
      <c r="BX98" s="1060"/>
      <c r="BY98" s="1060"/>
      <c r="BZ98" s="1060"/>
      <c r="CA98" s="1060"/>
      <c r="CB98" s="1060"/>
      <c r="CC98" s="1060"/>
      <c r="CD98" s="1060"/>
      <c r="CE98" s="1060"/>
      <c r="CF98" s="1060"/>
      <c r="CG98" s="1060"/>
      <c r="CH98" s="1060"/>
      <c r="CI98" s="1060"/>
      <c r="CJ98" s="1060"/>
      <c r="CK98" s="1060"/>
      <c r="CL98" s="1060"/>
      <c r="CM98" s="1060"/>
      <c r="CN98" s="1060"/>
      <c r="CO98" s="1060"/>
      <c r="CP98" s="1060"/>
      <c r="CQ98" s="1060"/>
      <c r="CR98" s="1060"/>
      <c r="CS98" s="1060"/>
      <c r="CT98" s="1060"/>
      <c r="CU98" s="1060"/>
      <c r="CV98" s="1060"/>
      <c r="CW98" s="1060"/>
      <c r="CX98" s="1060"/>
      <c r="CY98" s="1060"/>
      <c r="CZ98" s="1060"/>
      <c r="DA98" s="1060"/>
      <c r="DB98" s="1060"/>
      <c r="DC98" s="1060"/>
      <c r="DD98" s="1060"/>
      <c r="DE98" s="1060"/>
      <c r="DF98" s="1060"/>
      <c r="DG98" s="1060"/>
      <c r="DH98" s="1060"/>
      <c r="DI98" s="1060"/>
      <c r="DJ98" s="1060"/>
      <c r="DK98" s="1060"/>
      <c r="DL98" s="1060"/>
      <c r="DM98" s="1060"/>
      <c r="DN98" s="1060"/>
      <c r="DO98" s="1060"/>
      <c r="DP98" s="1060"/>
      <c r="DQ98" s="1060"/>
      <c r="DR98" s="1060"/>
      <c r="DS98" s="1060"/>
      <c r="DT98" s="1060"/>
      <c r="DU98" s="1060"/>
      <c r="DV98" s="1060"/>
      <c r="DW98" s="1060"/>
      <c r="DX98" s="1060"/>
      <c r="DY98" s="1060"/>
      <c r="DZ98" s="1060"/>
      <c r="EA98" s="1060"/>
      <c r="EB98" s="1060"/>
      <c r="EC98" s="1060"/>
      <c r="ED98" s="1060"/>
      <c r="EE98" s="1060"/>
      <c r="EF98" s="1060"/>
      <c r="EG98" s="1060"/>
      <c r="EH98" s="1060"/>
      <c r="EI98" s="1060"/>
      <c r="EJ98" s="1060"/>
      <c r="EK98" s="1060"/>
      <c r="EL98" s="1060"/>
      <c r="EM98" s="1060"/>
      <c r="EN98" s="1060"/>
      <c r="EO98" s="1060"/>
      <c r="EP98" s="1060"/>
      <c r="EQ98" s="1060"/>
      <c r="ER98" s="1060"/>
      <c r="ES98" s="1060"/>
      <c r="ET98" s="1060"/>
      <c r="EU98" s="1060"/>
      <c r="EV98" s="1060"/>
      <c r="EW98" s="1060"/>
      <c r="EX98" s="1060"/>
      <c r="EY98" s="1060"/>
      <c r="EZ98" s="1060"/>
      <c r="FA98" s="1060"/>
      <c r="FB98" s="1060"/>
      <c r="FC98" s="1060"/>
      <c r="FD98" s="1060"/>
      <c r="FE98" s="1060"/>
      <c r="FF98" s="1060"/>
      <c r="FG98" s="1060"/>
      <c r="FH98" s="1060"/>
      <c r="FI98" s="1060"/>
      <c r="FJ98" s="1060"/>
      <c r="FK98" s="1060"/>
      <c r="FL98" s="1060"/>
      <c r="FM98" s="1060"/>
      <c r="FN98" s="1060"/>
      <c r="FO98" s="1060"/>
      <c r="FP98" s="1060"/>
      <c r="FQ98" s="1060"/>
      <c r="FR98" s="1060"/>
      <c r="FS98" s="1060"/>
      <c r="FT98" s="1060"/>
      <c r="FU98" s="1060"/>
      <c r="FV98" s="1060"/>
      <c r="FW98" s="1060"/>
      <c r="FX98" s="1060"/>
      <c r="FY98" s="1060"/>
      <c r="FZ98" s="1060"/>
      <c r="GA98" s="1060"/>
      <c r="GB98" s="1060"/>
      <c r="GC98" s="1060"/>
      <c r="GD98" s="1060"/>
      <c r="GE98" s="1060"/>
      <c r="GF98" s="1060"/>
      <c r="GG98" s="1060"/>
      <c r="GH98" s="1060"/>
      <c r="GI98" s="1060"/>
      <c r="GJ98" s="1060"/>
      <c r="GK98" s="1060"/>
      <c r="GL98" s="1060"/>
      <c r="GM98" s="1060"/>
      <c r="GN98" s="1060"/>
      <c r="GO98" s="1060"/>
      <c r="GP98" s="1060"/>
      <c r="GQ98" s="1060"/>
      <c r="GR98" s="1060"/>
      <c r="GS98" s="1060"/>
      <c r="GT98" s="1060"/>
      <c r="GU98" s="1060"/>
      <c r="GV98" s="1060"/>
      <c r="GW98" s="1060"/>
      <c r="GX98" s="1060"/>
      <c r="GY98" s="1060"/>
      <c r="GZ98" s="1060"/>
      <c r="HA98" s="1060"/>
      <c r="HB98" s="1060"/>
      <c r="HC98" s="1060"/>
      <c r="HD98" s="1060"/>
      <c r="HE98" s="1060"/>
      <c r="HF98" s="1060"/>
      <c r="HG98" s="1060"/>
      <c r="HH98" s="1060"/>
      <c r="HI98" s="1060"/>
      <c r="HJ98" s="1060"/>
      <c r="HK98" s="1060"/>
      <c r="HL98" s="1060"/>
      <c r="HM98" s="1060"/>
      <c r="HN98" s="1060"/>
      <c r="HO98" s="1060"/>
      <c r="HP98" s="1060"/>
      <c r="HQ98" s="1060"/>
      <c r="HR98" s="1060"/>
      <c r="HS98" s="1060"/>
      <c r="HT98" s="1060"/>
      <c r="HU98" s="1060"/>
      <c r="HV98" s="1060"/>
      <c r="HW98" s="1060"/>
      <c r="HX98" s="1060"/>
      <c r="HY98" s="1060"/>
      <c r="HZ98" s="1060"/>
      <c r="IA98" s="1060"/>
      <c r="IB98" s="1060"/>
      <c r="IC98" s="1060"/>
      <c r="ID98" s="1060"/>
      <c r="IE98" s="1060"/>
      <c r="IF98" s="1060"/>
      <c r="IG98" s="1060"/>
      <c r="IH98" s="1060"/>
      <c r="II98" s="1060"/>
      <c r="IJ98" s="1060"/>
      <c r="IK98" s="1060"/>
      <c r="IL98" s="1060"/>
      <c r="IM98" s="1060"/>
      <c r="IN98" s="1060"/>
      <c r="IO98" s="1060"/>
      <c r="IP98" s="1060"/>
      <c r="IQ98" s="1060"/>
      <c r="IR98" s="1060"/>
      <c r="IS98" s="1060"/>
      <c r="IT98" s="1060"/>
      <c r="IU98" s="1060"/>
      <c r="IV98" s="1060"/>
    </row>
    <row r="99" spans="1:256" s="458" customFormat="1" ht="15.6" customHeight="1">
      <c r="A99" s="207"/>
      <c r="B99" s="207"/>
      <c r="F99" s="22"/>
      <c r="G99" s="165"/>
      <c r="H99" s="619" t="s">
        <v>716</v>
      </c>
      <c r="I99" s="523"/>
      <c r="J99" s="548"/>
      <c r="K99" s="548"/>
      <c r="L99" s="548"/>
      <c r="M99" s="548"/>
      <c r="N99" s="548"/>
      <c r="O99" s="548"/>
      <c r="P99" s="548"/>
      <c r="Q99" s="548"/>
      <c r="R99" s="524"/>
      <c r="S99" s="524"/>
      <c r="T99" s="524"/>
      <c r="U99" s="524"/>
      <c r="V99" s="524"/>
      <c r="W99" s="524"/>
      <c r="X99"/>
      <c r="Y99" s="511"/>
      <c r="Z99" s="524"/>
      <c r="AA99" s="524"/>
      <c r="AB99" s="524"/>
      <c r="AC99" s="524"/>
      <c r="AD99" s="524"/>
      <c r="AE99" s="524"/>
      <c r="AF99" s="524"/>
      <c r="AG99" s="524"/>
      <c r="AH99" s="524"/>
      <c r="AI99" s="524"/>
      <c r="AJ99" s="524"/>
      <c r="AK99" s="524"/>
      <c r="AL99" s="524"/>
      <c r="AM99" s="524"/>
      <c r="AN99" s="524"/>
      <c r="AO99" s="524"/>
      <c r="AP99" s="524"/>
      <c r="AQ99" s="524"/>
      <c r="AR99" s="524"/>
      <c r="AS99" s="469"/>
    </row>
    <row r="100" spans="1:256" s="458" customFormat="1" ht="15.6" customHeight="1">
      <c r="A100" s="207"/>
      <c r="B100" s="207"/>
      <c r="F100" s="22"/>
      <c r="G100" s="167"/>
      <c r="H100" s="20"/>
      <c r="I100" s="510" t="s">
        <v>628</v>
      </c>
      <c r="J100" s="703"/>
      <c r="K100" s="703"/>
      <c r="L100" s="703"/>
      <c r="M100" s="703"/>
      <c r="N100" s="703"/>
      <c r="O100" s="703"/>
      <c r="P100" s="703"/>
      <c r="Q100" s="703"/>
      <c r="R100" s="515"/>
      <c r="S100" s="515"/>
      <c r="T100" s="515"/>
      <c r="U100" s="515"/>
      <c r="V100" s="515"/>
      <c r="W100" s="515"/>
      <c r="X100"/>
      <c r="Y100" s="511"/>
      <c r="Z100" s="515"/>
      <c r="AA100" s="515"/>
      <c r="AB100" s="515"/>
      <c r="AC100" s="515">
        <v>455000</v>
      </c>
      <c r="AD100" s="515">
        <v>612439.63500000001</v>
      </c>
      <c r="AE100" s="515">
        <v>627461.28333000001</v>
      </c>
      <c r="AF100" s="515">
        <v>653200</v>
      </c>
      <c r="AG100" s="515">
        <v>683200</v>
      </c>
      <c r="AH100" s="515">
        <v>715000</v>
      </c>
      <c r="AI100" s="515">
        <v>747800</v>
      </c>
      <c r="AJ100" s="515">
        <v>774700</v>
      </c>
      <c r="AK100" s="515">
        <v>802600</v>
      </c>
      <c r="AL100" s="515">
        <v>831500</v>
      </c>
      <c r="AM100" s="515">
        <v>861400</v>
      </c>
      <c r="AN100" s="515">
        <v>892500</v>
      </c>
      <c r="AO100" s="515">
        <v>924800</v>
      </c>
      <c r="AP100" s="515">
        <v>958400</v>
      </c>
      <c r="AQ100" s="515">
        <v>993300</v>
      </c>
      <c r="AR100" s="515">
        <v>1029600</v>
      </c>
      <c r="AS100" s="561">
        <v>1067300</v>
      </c>
    </row>
    <row r="101" spans="1:256" s="1060" customFormat="1" ht="15.6" customHeight="1">
      <c r="A101" s="207"/>
      <c r="B101" s="207"/>
      <c r="C101" s="458"/>
      <c r="D101" s="458"/>
      <c r="E101" s="458"/>
      <c r="F101" s="22"/>
      <c r="G101" s="167"/>
      <c r="H101" s="20"/>
      <c r="I101" s="510" t="s">
        <v>630</v>
      </c>
      <c r="J101" s="703"/>
      <c r="K101" s="703"/>
      <c r="L101" s="703"/>
      <c r="M101" s="703"/>
      <c r="N101" s="703"/>
      <c r="O101" s="703"/>
      <c r="P101" s="703"/>
      <c r="Q101" s="703"/>
      <c r="R101" s="515"/>
      <c r="S101" s="515"/>
      <c r="T101" s="515"/>
      <c r="U101" s="515"/>
      <c r="V101" s="515"/>
      <c r="W101" s="515"/>
      <c r="X101"/>
      <c r="Y101" s="511"/>
      <c r="Z101" s="515"/>
      <c r="AA101" s="515"/>
      <c r="AB101" s="515"/>
      <c r="AC101" s="515">
        <v>125000</v>
      </c>
      <c r="AD101" s="515">
        <v>300000</v>
      </c>
      <c r="AE101" s="515">
        <v>300000</v>
      </c>
      <c r="AF101" s="515">
        <v>307500</v>
      </c>
      <c r="AG101" s="515">
        <v>315200</v>
      </c>
      <c r="AH101" s="515">
        <v>323100</v>
      </c>
      <c r="AI101" s="515">
        <v>331200</v>
      </c>
      <c r="AJ101" s="515">
        <v>339500</v>
      </c>
      <c r="AK101" s="515">
        <v>348000</v>
      </c>
      <c r="AL101" s="515">
        <v>356700</v>
      </c>
      <c r="AM101" s="515">
        <v>365600</v>
      </c>
      <c r="AN101" s="515">
        <v>374700</v>
      </c>
      <c r="AO101" s="515">
        <v>384100</v>
      </c>
      <c r="AP101" s="515">
        <v>393700</v>
      </c>
      <c r="AQ101" s="515">
        <v>403500</v>
      </c>
      <c r="AR101" s="515">
        <v>413600</v>
      </c>
      <c r="AS101" s="561">
        <v>423900</v>
      </c>
      <c r="AT101" s="458"/>
      <c r="AU101" s="458"/>
      <c r="AV101" s="458"/>
      <c r="AW101" s="458"/>
      <c r="AX101" s="458"/>
      <c r="AY101" s="458"/>
      <c r="AZ101" s="458"/>
      <c r="BA101" s="458"/>
      <c r="BB101" s="458"/>
      <c r="BC101" s="458"/>
      <c r="BD101" s="458"/>
      <c r="BE101" s="458"/>
      <c r="BF101" s="458"/>
      <c r="BG101" s="458"/>
      <c r="BH101" s="458"/>
      <c r="BI101" s="458"/>
      <c r="BJ101" s="458"/>
      <c r="BK101" s="458"/>
      <c r="BL101" s="458"/>
      <c r="BM101" s="458"/>
      <c r="BN101" s="458"/>
      <c r="BO101" s="458"/>
      <c r="BP101" s="458"/>
      <c r="BQ101" s="458"/>
      <c r="BR101" s="458"/>
      <c r="BS101" s="458"/>
      <c r="BT101" s="458"/>
      <c r="BU101" s="458"/>
      <c r="BV101" s="458"/>
      <c r="BW101" s="458"/>
      <c r="BX101" s="458"/>
      <c r="BY101" s="458"/>
      <c r="BZ101" s="458"/>
      <c r="CA101" s="458"/>
      <c r="CB101" s="458"/>
      <c r="CC101" s="458"/>
      <c r="CD101" s="458"/>
      <c r="CE101" s="458"/>
      <c r="CF101" s="458"/>
      <c r="CG101" s="458"/>
      <c r="CH101" s="458"/>
      <c r="CI101" s="458"/>
      <c r="CJ101" s="458"/>
      <c r="CK101" s="458"/>
      <c r="CL101" s="458"/>
      <c r="CM101" s="458"/>
      <c r="CN101" s="458"/>
      <c r="CO101" s="458"/>
      <c r="CP101" s="458"/>
      <c r="CQ101" s="458"/>
      <c r="CR101" s="458"/>
      <c r="CS101" s="458"/>
      <c r="CT101" s="458"/>
      <c r="CU101" s="458"/>
      <c r="CV101" s="458"/>
      <c r="CW101" s="458"/>
      <c r="CX101" s="458"/>
      <c r="CY101" s="458"/>
      <c r="CZ101" s="458"/>
      <c r="DA101" s="458"/>
      <c r="DB101" s="458"/>
      <c r="DC101" s="458"/>
      <c r="DD101" s="458"/>
      <c r="DE101" s="458"/>
      <c r="DF101" s="458"/>
      <c r="DG101" s="458"/>
      <c r="DH101" s="458"/>
      <c r="DI101" s="458"/>
      <c r="DJ101" s="458"/>
      <c r="DK101" s="458"/>
      <c r="DL101" s="458"/>
      <c r="DM101" s="458"/>
      <c r="DN101" s="458"/>
      <c r="DO101" s="458"/>
      <c r="DP101" s="458"/>
      <c r="DQ101" s="458"/>
      <c r="DR101" s="458"/>
      <c r="DS101" s="458"/>
      <c r="DT101" s="458"/>
      <c r="DU101" s="458"/>
      <c r="DV101" s="458"/>
      <c r="DW101" s="458"/>
      <c r="DX101" s="458"/>
      <c r="DY101" s="458"/>
      <c r="DZ101" s="458"/>
      <c r="EA101" s="458"/>
      <c r="EB101" s="458"/>
      <c r="EC101" s="458"/>
      <c r="ED101" s="458"/>
      <c r="EE101" s="458"/>
      <c r="EF101" s="458"/>
      <c r="EG101" s="458"/>
      <c r="EH101" s="458"/>
      <c r="EI101" s="458"/>
      <c r="EJ101" s="458"/>
      <c r="EK101" s="458"/>
      <c r="EL101" s="458"/>
      <c r="EM101" s="458"/>
      <c r="EN101" s="458"/>
      <c r="EO101" s="458"/>
      <c r="EP101" s="458"/>
      <c r="EQ101" s="458"/>
      <c r="ER101" s="458"/>
      <c r="ES101" s="458"/>
      <c r="ET101" s="458"/>
      <c r="EU101" s="458"/>
      <c r="EV101" s="458"/>
      <c r="EW101" s="458"/>
      <c r="EX101" s="458"/>
      <c r="EY101" s="458"/>
      <c r="EZ101" s="458"/>
      <c r="FA101" s="458"/>
      <c r="FB101" s="458"/>
      <c r="FC101" s="458"/>
      <c r="FD101" s="458"/>
      <c r="FE101" s="458"/>
      <c r="FF101" s="458"/>
      <c r="FG101" s="458"/>
      <c r="FH101" s="458"/>
      <c r="FI101" s="458"/>
      <c r="FJ101" s="458"/>
      <c r="FK101" s="458"/>
      <c r="FL101" s="458"/>
      <c r="FM101" s="458"/>
      <c r="FN101" s="458"/>
      <c r="FO101" s="458"/>
      <c r="FP101" s="458"/>
      <c r="FQ101" s="458"/>
      <c r="FR101" s="458"/>
      <c r="FS101" s="458"/>
      <c r="FT101" s="458"/>
      <c r="FU101" s="458"/>
      <c r="FV101" s="458"/>
      <c r="FW101" s="458"/>
      <c r="FX101" s="458"/>
      <c r="FY101" s="458"/>
      <c r="FZ101" s="458"/>
      <c r="GA101" s="458"/>
      <c r="GB101" s="458"/>
      <c r="GC101" s="458"/>
      <c r="GD101" s="458"/>
      <c r="GE101" s="458"/>
      <c r="GF101" s="458"/>
      <c r="GG101" s="458"/>
      <c r="GH101" s="458"/>
      <c r="GI101" s="458"/>
      <c r="GJ101" s="458"/>
      <c r="GK101" s="458"/>
      <c r="GL101" s="458"/>
      <c r="GM101" s="458"/>
      <c r="GN101" s="458"/>
      <c r="GO101" s="458"/>
      <c r="GP101" s="458"/>
      <c r="GQ101" s="458"/>
      <c r="GR101" s="458"/>
      <c r="GS101" s="458"/>
      <c r="GT101" s="458"/>
      <c r="GU101" s="458"/>
      <c r="GV101" s="458"/>
      <c r="GW101" s="458"/>
      <c r="GX101" s="458"/>
      <c r="GY101" s="458"/>
      <c r="GZ101" s="458"/>
      <c r="HA101" s="458"/>
      <c r="HB101" s="458"/>
      <c r="HC101" s="458"/>
      <c r="HD101" s="458"/>
      <c r="HE101" s="458"/>
      <c r="HF101" s="458"/>
      <c r="HG101" s="458"/>
      <c r="HH101" s="458"/>
      <c r="HI101" s="458"/>
      <c r="HJ101" s="458"/>
      <c r="HK101" s="458"/>
      <c r="HL101" s="458"/>
      <c r="HM101" s="458"/>
      <c r="HN101" s="458"/>
      <c r="HO101" s="458"/>
      <c r="HP101" s="458"/>
      <c r="HQ101" s="458"/>
      <c r="HR101" s="458"/>
      <c r="HS101" s="458"/>
      <c r="HT101" s="458"/>
      <c r="HU101" s="458"/>
      <c r="HV101" s="458"/>
      <c r="HW101" s="458"/>
      <c r="HX101" s="458"/>
      <c r="HY101" s="458"/>
      <c r="HZ101" s="458"/>
      <c r="IA101" s="458"/>
      <c r="IB101" s="458"/>
      <c r="IC101" s="458"/>
      <c r="ID101" s="458"/>
      <c r="IE101" s="458"/>
      <c r="IF101" s="458"/>
      <c r="IG101" s="458"/>
      <c r="IH101" s="458"/>
      <c r="II101" s="458"/>
      <c r="IJ101" s="458"/>
      <c r="IK101" s="458"/>
      <c r="IL101" s="458"/>
      <c r="IM101" s="458"/>
      <c r="IN101" s="458"/>
      <c r="IO101" s="458"/>
      <c r="IP101" s="458"/>
      <c r="IQ101" s="458"/>
      <c r="IR101" s="458"/>
      <c r="IS101" s="458"/>
      <c r="IT101" s="458"/>
      <c r="IU101" s="458"/>
      <c r="IV101" s="458"/>
    </row>
    <row r="102" spans="1:256" s="458" customFormat="1" ht="15.6" customHeight="1">
      <c r="A102" s="207"/>
      <c r="B102" s="207"/>
      <c r="F102" s="22"/>
      <c r="G102" s="167"/>
      <c r="H102" s="20"/>
      <c r="I102" s="510" t="s">
        <v>631</v>
      </c>
      <c r="J102" s="703"/>
      <c r="K102" s="703"/>
      <c r="L102" s="703"/>
      <c r="M102" s="703"/>
      <c r="N102" s="703"/>
      <c r="O102" s="703"/>
      <c r="P102" s="703"/>
      <c r="Q102" s="703"/>
      <c r="R102" s="515"/>
      <c r="S102" s="515"/>
      <c r="T102" s="515"/>
      <c r="U102" s="515"/>
      <c r="V102" s="515"/>
      <c r="W102" s="515"/>
      <c r="X102"/>
      <c r="Y102" s="511"/>
      <c r="Z102" s="515"/>
      <c r="AA102" s="515"/>
      <c r="AB102" s="515"/>
      <c r="AC102" s="515">
        <v>0</v>
      </c>
      <c r="AD102" s="515">
        <v>0</v>
      </c>
      <c r="AE102" s="515">
        <v>0</v>
      </c>
      <c r="AF102" s="515">
        <v>0</v>
      </c>
      <c r="AG102" s="515">
        <v>0</v>
      </c>
      <c r="AH102" s="515">
        <v>0</v>
      </c>
      <c r="AI102" s="515">
        <v>0</v>
      </c>
      <c r="AJ102" s="515">
        <v>0</v>
      </c>
      <c r="AK102" s="515">
        <v>0</v>
      </c>
      <c r="AL102" s="515">
        <v>0</v>
      </c>
      <c r="AM102" s="515">
        <v>0</v>
      </c>
      <c r="AN102" s="515">
        <v>0</v>
      </c>
      <c r="AO102" s="515">
        <v>0</v>
      </c>
      <c r="AP102" s="515">
        <v>0</v>
      </c>
      <c r="AQ102" s="515">
        <v>0</v>
      </c>
      <c r="AR102" s="515">
        <v>0</v>
      </c>
      <c r="AS102" s="561">
        <v>0</v>
      </c>
    </row>
    <row r="103" spans="1:256" s="458" customFormat="1" ht="15.6" customHeight="1">
      <c r="A103" s="207"/>
      <c r="B103" s="207"/>
      <c r="F103" s="22"/>
      <c r="G103" s="167"/>
      <c r="H103" s="20"/>
      <c r="I103" s="510" t="s">
        <v>634</v>
      </c>
      <c r="J103" s="703"/>
      <c r="K103" s="703"/>
      <c r="L103" s="703"/>
      <c r="M103" s="703"/>
      <c r="N103" s="703"/>
      <c r="O103" s="703"/>
      <c r="P103" s="703"/>
      <c r="Q103" s="703"/>
      <c r="R103" s="515"/>
      <c r="S103" s="515"/>
      <c r="T103" s="515"/>
      <c r="U103" s="515"/>
      <c r="V103" s="515"/>
      <c r="W103" s="515"/>
      <c r="X103"/>
      <c r="Y103" s="511"/>
      <c r="Z103" s="515"/>
      <c r="AA103" s="515"/>
      <c r="AB103" s="515"/>
      <c r="AC103" s="515">
        <v>0</v>
      </c>
      <c r="AD103" s="515">
        <v>0</v>
      </c>
      <c r="AE103" s="515">
        <v>0</v>
      </c>
      <c r="AF103" s="515">
        <v>0</v>
      </c>
      <c r="AG103" s="515">
        <v>0</v>
      </c>
      <c r="AH103" s="515">
        <v>0</v>
      </c>
      <c r="AI103" s="515">
        <v>0</v>
      </c>
      <c r="AJ103" s="515">
        <v>0</v>
      </c>
      <c r="AK103" s="515">
        <v>0</v>
      </c>
      <c r="AL103" s="515">
        <v>0</v>
      </c>
      <c r="AM103" s="515">
        <v>0</v>
      </c>
      <c r="AN103" s="515">
        <v>0</v>
      </c>
      <c r="AO103" s="515">
        <v>0</v>
      </c>
      <c r="AP103" s="515">
        <v>0</v>
      </c>
      <c r="AQ103" s="515">
        <v>0</v>
      </c>
      <c r="AR103" s="515">
        <v>0</v>
      </c>
      <c r="AS103" s="561">
        <v>0</v>
      </c>
    </row>
    <row r="104" spans="1:256" s="458" customFormat="1" ht="15.6" customHeight="1">
      <c r="A104" s="207"/>
      <c r="B104" s="207"/>
      <c r="F104" s="22"/>
      <c r="G104" s="167"/>
      <c r="H104" s="20"/>
      <c r="I104" s="510" t="s">
        <v>637</v>
      </c>
      <c r="J104" s="703"/>
      <c r="K104" s="703"/>
      <c r="L104" s="703"/>
      <c r="M104" s="703"/>
      <c r="N104" s="703"/>
      <c r="O104" s="703"/>
      <c r="P104" s="703"/>
      <c r="Q104" s="703"/>
      <c r="R104" s="515"/>
      <c r="S104" s="515"/>
      <c r="T104" s="515"/>
      <c r="U104" s="515"/>
      <c r="V104" s="515"/>
      <c r="W104" s="515"/>
      <c r="X104"/>
      <c r="Y104" s="511"/>
      <c r="Z104" s="515"/>
      <c r="AA104" s="515"/>
      <c r="AB104" s="515"/>
      <c r="AC104" s="515">
        <v>38900</v>
      </c>
      <c r="AD104" s="515">
        <v>144400</v>
      </c>
      <c r="AE104" s="515">
        <v>129400</v>
      </c>
      <c r="AF104" s="515">
        <v>132600</v>
      </c>
      <c r="AG104" s="515">
        <v>135900</v>
      </c>
      <c r="AH104" s="515">
        <v>139300</v>
      </c>
      <c r="AI104" s="515">
        <v>142800</v>
      </c>
      <c r="AJ104" s="515">
        <v>146400</v>
      </c>
      <c r="AK104" s="515">
        <v>150100</v>
      </c>
      <c r="AL104" s="515">
        <v>153900</v>
      </c>
      <c r="AM104" s="515">
        <v>157700</v>
      </c>
      <c r="AN104" s="515">
        <v>161600</v>
      </c>
      <c r="AO104" s="515">
        <v>165600</v>
      </c>
      <c r="AP104" s="515">
        <v>169700</v>
      </c>
      <c r="AQ104" s="515">
        <v>173900</v>
      </c>
      <c r="AR104" s="515">
        <v>178200</v>
      </c>
      <c r="AS104" s="561">
        <v>182700</v>
      </c>
    </row>
    <row r="105" spans="1:256" s="458" customFormat="1" ht="15.6" customHeight="1">
      <c r="A105" s="207"/>
      <c r="B105" s="207"/>
      <c r="F105" s="22"/>
      <c r="G105" s="167"/>
      <c r="H105" s="20"/>
      <c r="I105" s="151" t="s">
        <v>640</v>
      </c>
      <c r="J105" s="188"/>
      <c r="K105" s="188"/>
      <c r="L105" s="188"/>
      <c r="M105" s="188"/>
      <c r="N105" s="188"/>
      <c r="O105" s="188"/>
      <c r="P105" s="188"/>
      <c r="Q105" s="188"/>
      <c r="R105" s="515"/>
      <c r="S105" s="515"/>
      <c r="T105" s="515"/>
      <c r="U105" s="515"/>
      <c r="V105" s="515"/>
      <c r="W105" s="515"/>
      <c r="X105"/>
      <c r="Y105" s="511"/>
      <c r="Z105" s="515"/>
      <c r="AA105" s="515"/>
      <c r="AB105" s="515"/>
      <c r="AC105" s="515">
        <v>0</v>
      </c>
      <c r="AD105" s="515">
        <v>-48900</v>
      </c>
      <c r="AE105" s="515">
        <v>-50300</v>
      </c>
      <c r="AF105" s="515">
        <v>-51600</v>
      </c>
      <c r="AG105" s="515">
        <v>-52900</v>
      </c>
      <c r="AH105" s="515">
        <v>-54200</v>
      </c>
      <c r="AI105" s="515">
        <v>-55600</v>
      </c>
      <c r="AJ105" s="515">
        <v>-57000</v>
      </c>
      <c r="AK105" s="515">
        <v>-58400</v>
      </c>
      <c r="AL105" s="515">
        <v>-59900</v>
      </c>
      <c r="AM105" s="515">
        <v>-61400</v>
      </c>
      <c r="AN105" s="515">
        <v>-62900</v>
      </c>
      <c r="AO105" s="515">
        <v>-64500</v>
      </c>
      <c r="AP105" s="515">
        <v>-66100</v>
      </c>
      <c r="AQ105" s="515">
        <v>-67800</v>
      </c>
      <c r="AR105" s="515">
        <v>-69500</v>
      </c>
      <c r="AS105" s="561">
        <v>-71200</v>
      </c>
    </row>
    <row r="106" spans="1:256" s="458" customFormat="1" ht="15.6" customHeight="1">
      <c r="A106" s="207"/>
      <c r="B106" s="207"/>
      <c r="C106" s="1060"/>
      <c r="D106" s="1060"/>
      <c r="E106" s="1060"/>
      <c r="F106" s="22"/>
      <c r="G106" s="543"/>
      <c r="H106" s="544"/>
      <c r="I106" s="545" t="s">
        <v>37</v>
      </c>
      <c r="J106" s="683"/>
      <c r="K106" s="683"/>
      <c r="L106" s="683"/>
      <c r="M106" s="683"/>
      <c r="N106" s="683"/>
      <c r="O106" s="683"/>
      <c r="P106" s="683"/>
      <c r="Q106" s="683"/>
      <c r="R106" s="546"/>
      <c r="S106" s="546"/>
      <c r="T106" s="546"/>
      <c r="U106" s="546"/>
      <c r="V106" s="546"/>
      <c r="W106" s="546"/>
      <c r="X106"/>
      <c r="Y106" s="511"/>
      <c r="Z106" s="546"/>
      <c r="AA106" s="546"/>
      <c r="AB106" s="546"/>
      <c r="AC106" s="546">
        <v>618900</v>
      </c>
      <c r="AD106" s="546">
        <v>1007939.635</v>
      </c>
      <c r="AE106" s="546">
        <v>1006561.28333</v>
      </c>
      <c r="AF106" s="546">
        <v>1041700</v>
      </c>
      <c r="AG106" s="546">
        <v>1081400</v>
      </c>
      <c r="AH106" s="546">
        <v>1123200</v>
      </c>
      <c r="AI106" s="546">
        <v>1166200</v>
      </c>
      <c r="AJ106" s="546">
        <v>1203600</v>
      </c>
      <c r="AK106" s="546">
        <v>1242300</v>
      </c>
      <c r="AL106" s="546">
        <v>1282200</v>
      </c>
      <c r="AM106" s="546">
        <v>1323300</v>
      </c>
      <c r="AN106" s="546">
        <v>1365900</v>
      </c>
      <c r="AO106" s="546">
        <v>1410000</v>
      </c>
      <c r="AP106" s="546">
        <v>1455700</v>
      </c>
      <c r="AQ106" s="546">
        <v>1502900</v>
      </c>
      <c r="AR106" s="546">
        <v>1551900</v>
      </c>
      <c r="AS106" s="547">
        <v>1602700</v>
      </c>
      <c r="AT106" s="1060"/>
      <c r="AU106" s="1060"/>
      <c r="AV106" s="1060"/>
      <c r="AW106" s="1060"/>
      <c r="AX106" s="1060"/>
      <c r="AY106" s="1060"/>
      <c r="AZ106" s="1060"/>
      <c r="BA106" s="1060"/>
      <c r="BB106" s="1060"/>
      <c r="BC106" s="1060"/>
      <c r="BD106" s="1060"/>
      <c r="BE106" s="1060"/>
      <c r="BF106" s="1060"/>
      <c r="BG106" s="1060"/>
      <c r="BH106" s="1060"/>
      <c r="BI106" s="1060"/>
      <c r="BJ106" s="1060"/>
      <c r="BK106" s="1060"/>
      <c r="BL106" s="1060"/>
      <c r="BM106" s="1060"/>
      <c r="BN106" s="1060"/>
      <c r="BO106" s="1060"/>
      <c r="BP106" s="1060"/>
      <c r="BQ106" s="1060"/>
      <c r="BR106" s="1060"/>
      <c r="BS106" s="1060"/>
      <c r="BT106" s="1060"/>
      <c r="BU106" s="1060"/>
      <c r="BV106" s="1060"/>
      <c r="BW106" s="1060"/>
      <c r="BX106" s="1060"/>
      <c r="BY106" s="1060"/>
      <c r="BZ106" s="1060"/>
      <c r="CA106" s="1060"/>
      <c r="CB106" s="1060"/>
      <c r="CC106" s="1060"/>
      <c r="CD106" s="1060"/>
      <c r="CE106" s="1060"/>
      <c r="CF106" s="1060"/>
      <c r="CG106" s="1060"/>
      <c r="CH106" s="1060"/>
      <c r="CI106" s="1060"/>
      <c r="CJ106" s="1060"/>
      <c r="CK106" s="1060"/>
      <c r="CL106" s="1060"/>
      <c r="CM106" s="1060"/>
      <c r="CN106" s="1060"/>
      <c r="CO106" s="1060"/>
      <c r="CP106" s="1060"/>
      <c r="CQ106" s="1060"/>
      <c r="CR106" s="1060"/>
      <c r="CS106" s="1060"/>
      <c r="CT106" s="1060"/>
      <c r="CU106" s="1060"/>
      <c r="CV106" s="1060"/>
      <c r="CW106" s="1060"/>
      <c r="CX106" s="1060"/>
      <c r="CY106" s="1060"/>
      <c r="CZ106" s="1060"/>
      <c r="DA106" s="1060"/>
      <c r="DB106" s="1060"/>
      <c r="DC106" s="1060"/>
      <c r="DD106" s="1060"/>
      <c r="DE106" s="1060"/>
      <c r="DF106" s="1060"/>
      <c r="DG106" s="1060"/>
      <c r="DH106" s="1060"/>
      <c r="DI106" s="1060"/>
      <c r="DJ106" s="1060"/>
      <c r="DK106" s="1060"/>
      <c r="DL106" s="1060"/>
      <c r="DM106" s="1060"/>
      <c r="DN106" s="1060"/>
      <c r="DO106" s="1060"/>
      <c r="DP106" s="1060"/>
      <c r="DQ106" s="1060"/>
      <c r="DR106" s="1060"/>
      <c r="DS106" s="1060"/>
      <c r="DT106" s="1060"/>
      <c r="DU106" s="1060"/>
      <c r="DV106" s="1060"/>
      <c r="DW106" s="1060"/>
      <c r="DX106" s="1060"/>
      <c r="DY106" s="1060"/>
      <c r="DZ106" s="1060"/>
      <c r="EA106" s="1060"/>
      <c r="EB106" s="1060"/>
      <c r="EC106" s="1060"/>
      <c r="ED106" s="1060"/>
      <c r="EE106" s="1060"/>
      <c r="EF106" s="1060"/>
      <c r="EG106" s="1060"/>
      <c r="EH106" s="1060"/>
      <c r="EI106" s="1060"/>
      <c r="EJ106" s="1060"/>
      <c r="EK106" s="1060"/>
      <c r="EL106" s="1060"/>
      <c r="EM106" s="1060"/>
      <c r="EN106" s="1060"/>
      <c r="EO106" s="1060"/>
      <c r="EP106" s="1060"/>
      <c r="EQ106" s="1060"/>
      <c r="ER106" s="1060"/>
      <c r="ES106" s="1060"/>
      <c r="ET106" s="1060"/>
      <c r="EU106" s="1060"/>
      <c r="EV106" s="1060"/>
      <c r="EW106" s="1060"/>
      <c r="EX106" s="1060"/>
      <c r="EY106" s="1060"/>
      <c r="EZ106" s="1060"/>
      <c r="FA106" s="1060"/>
      <c r="FB106" s="1060"/>
      <c r="FC106" s="1060"/>
      <c r="FD106" s="1060"/>
      <c r="FE106" s="1060"/>
      <c r="FF106" s="1060"/>
      <c r="FG106" s="1060"/>
      <c r="FH106" s="1060"/>
      <c r="FI106" s="1060"/>
      <c r="FJ106" s="1060"/>
      <c r="FK106" s="1060"/>
      <c r="FL106" s="1060"/>
      <c r="FM106" s="1060"/>
      <c r="FN106" s="1060"/>
      <c r="FO106" s="1060"/>
      <c r="FP106" s="1060"/>
      <c r="FQ106" s="1060"/>
      <c r="FR106" s="1060"/>
      <c r="FS106" s="1060"/>
      <c r="FT106" s="1060"/>
      <c r="FU106" s="1060"/>
      <c r="FV106" s="1060"/>
      <c r="FW106" s="1060"/>
      <c r="FX106" s="1060"/>
      <c r="FY106" s="1060"/>
      <c r="FZ106" s="1060"/>
      <c r="GA106" s="1060"/>
      <c r="GB106" s="1060"/>
      <c r="GC106" s="1060"/>
      <c r="GD106" s="1060"/>
      <c r="GE106" s="1060"/>
      <c r="GF106" s="1060"/>
      <c r="GG106" s="1060"/>
      <c r="GH106" s="1060"/>
      <c r="GI106" s="1060"/>
      <c r="GJ106" s="1060"/>
      <c r="GK106" s="1060"/>
      <c r="GL106" s="1060"/>
      <c r="GM106" s="1060"/>
      <c r="GN106" s="1060"/>
      <c r="GO106" s="1060"/>
      <c r="GP106" s="1060"/>
      <c r="GQ106" s="1060"/>
      <c r="GR106" s="1060"/>
      <c r="GS106" s="1060"/>
      <c r="GT106" s="1060"/>
      <c r="GU106" s="1060"/>
      <c r="GV106" s="1060"/>
      <c r="GW106" s="1060"/>
      <c r="GX106" s="1060"/>
      <c r="GY106" s="1060"/>
      <c r="GZ106" s="1060"/>
      <c r="HA106" s="1060"/>
      <c r="HB106" s="1060"/>
      <c r="HC106" s="1060"/>
      <c r="HD106" s="1060"/>
      <c r="HE106" s="1060"/>
      <c r="HF106" s="1060"/>
      <c r="HG106" s="1060"/>
      <c r="HH106" s="1060"/>
      <c r="HI106" s="1060"/>
      <c r="HJ106" s="1060"/>
      <c r="HK106" s="1060"/>
      <c r="HL106" s="1060"/>
      <c r="HM106" s="1060"/>
      <c r="HN106" s="1060"/>
      <c r="HO106" s="1060"/>
      <c r="HP106" s="1060"/>
      <c r="HQ106" s="1060"/>
      <c r="HR106" s="1060"/>
      <c r="HS106" s="1060"/>
      <c r="HT106" s="1060"/>
      <c r="HU106" s="1060"/>
      <c r="HV106" s="1060"/>
      <c r="HW106" s="1060"/>
      <c r="HX106" s="1060"/>
      <c r="HY106" s="1060"/>
      <c r="HZ106" s="1060"/>
      <c r="IA106" s="1060"/>
      <c r="IB106" s="1060"/>
      <c r="IC106" s="1060"/>
      <c r="ID106" s="1060"/>
      <c r="IE106" s="1060"/>
      <c r="IF106" s="1060"/>
      <c r="IG106" s="1060"/>
      <c r="IH106" s="1060"/>
      <c r="II106" s="1060"/>
      <c r="IJ106" s="1060"/>
      <c r="IK106" s="1060"/>
      <c r="IL106" s="1060"/>
      <c r="IM106" s="1060"/>
      <c r="IN106" s="1060"/>
      <c r="IO106" s="1060"/>
      <c r="IP106" s="1060"/>
      <c r="IQ106" s="1060"/>
      <c r="IR106" s="1060"/>
      <c r="IS106" s="1060"/>
      <c r="IT106" s="1060"/>
      <c r="IU106" s="1060"/>
      <c r="IV106" s="1060"/>
    </row>
    <row r="107" spans="1:256" s="458" customFormat="1" ht="15.6" customHeight="1">
      <c r="A107" s="207"/>
      <c r="B107" s="207"/>
      <c r="F107" s="22"/>
      <c r="G107" s="167"/>
      <c r="H107" s="608" t="s">
        <v>1686</v>
      </c>
      <c r="I107" s="510"/>
      <c r="J107" s="703"/>
      <c r="K107" s="703"/>
      <c r="L107" s="703"/>
      <c r="M107" s="703"/>
      <c r="N107" s="703"/>
      <c r="O107" s="703"/>
      <c r="P107" s="703"/>
      <c r="Q107" s="703"/>
      <c r="R107" s="511"/>
      <c r="S107" s="511"/>
      <c r="T107" s="511"/>
      <c r="U107" s="511"/>
      <c r="V107" s="511"/>
      <c r="W107" s="511"/>
      <c r="X107"/>
      <c r="Y107" s="511"/>
      <c r="Z107" s="511"/>
      <c r="AA107" s="511"/>
      <c r="AB107" s="511"/>
      <c r="AC107" s="511"/>
      <c r="AD107" s="511"/>
      <c r="AE107" s="511"/>
      <c r="AF107" s="511"/>
      <c r="AG107" s="511"/>
      <c r="AH107" s="511"/>
      <c r="AI107" s="511"/>
      <c r="AJ107" s="511"/>
      <c r="AK107" s="511"/>
      <c r="AL107" s="511"/>
      <c r="AM107" s="511"/>
      <c r="AN107" s="511"/>
      <c r="AO107" s="511"/>
      <c r="AP107" s="511"/>
      <c r="AQ107" s="511"/>
      <c r="AR107" s="511"/>
      <c r="AS107" s="1343"/>
    </row>
    <row r="108" spans="1:256" s="458" customFormat="1" ht="15.6" customHeight="1">
      <c r="A108" s="207"/>
      <c r="B108" s="207"/>
      <c r="F108" s="22"/>
      <c r="G108" s="167"/>
      <c r="H108" s="20"/>
      <c r="I108" s="510" t="s">
        <v>628</v>
      </c>
      <c r="J108" s="703"/>
      <c r="K108" s="703"/>
      <c r="L108" s="703"/>
      <c r="M108" s="703"/>
      <c r="N108" s="703"/>
      <c r="O108" s="703"/>
      <c r="P108" s="703"/>
      <c r="Q108" s="703"/>
      <c r="R108" s="515"/>
      <c r="S108" s="515"/>
      <c r="T108" s="515"/>
      <c r="U108" s="515"/>
      <c r="V108" s="515"/>
      <c r="W108" s="515"/>
      <c r="X108"/>
      <c r="Y108" s="511"/>
      <c r="Z108" s="515"/>
      <c r="AA108" s="515"/>
      <c r="AB108" s="515"/>
      <c r="AC108" s="515">
        <v>1750500</v>
      </c>
      <c r="AD108" s="515">
        <v>1546183.74640077</v>
      </c>
      <c r="AE108" s="515">
        <v>1538887.32974918</v>
      </c>
      <c r="AF108" s="515">
        <v>1602100</v>
      </c>
      <c r="AG108" s="515">
        <v>1675700</v>
      </c>
      <c r="AH108" s="515">
        <v>1753700</v>
      </c>
      <c r="AI108" s="515">
        <v>1834300</v>
      </c>
      <c r="AJ108" s="515">
        <v>1900300</v>
      </c>
      <c r="AK108" s="515">
        <v>1968700</v>
      </c>
      <c r="AL108" s="515">
        <v>2039600</v>
      </c>
      <c r="AM108" s="515">
        <v>2113000</v>
      </c>
      <c r="AN108" s="515">
        <v>2189300</v>
      </c>
      <c r="AO108" s="515">
        <v>2268600</v>
      </c>
      <c r="AP108" s="515">
        <v>2351000</v>
      </c>
      <c r="AQ108" s="515">
        <v>2436600</v>
      </c>
      <c r="AR108" s="515">
        <v>2525600</v>
      </c>
      <c r="AS108" s="561">
        <v>2618100</v>
      </c>
    </row>
    <row r="109" spans="1:256" s="1060" customFormat="1" ht="15.6" customHeight="1">
      <c r="A109" s="207"/>
      <c r="B109" s="207"/>
      <c r="C109" s="458"/>
      <c r="D109" s="458"/>
      <c r="E109" s="458"/>
      <c r="F109" s="22"/>
      <c r="G109" s="167"/>
      <c r="H109" s="20"/>
      <c r="I109" s="510" t="s">
        <v>630</v>
      </c>
      <c r="J109" s="703"/>
      <c r="K109" s="703"/>
      <c r="L109" s="703"/>
      <c r="M109" s="703"/>
      <c r="N109" s="703"/>
      <c r="O109" s="703"/>
      <c r="P109" s="703"/>
      <c r="Q109" s="703"/>
      <c r="R109" s="515"/>
      <c r="S109" s="515"/>
      <c r="T109" s="515"/>
      <c r="U109" s="515"/>
      <c r="V109" s="515"/>
      <c r="W109" s="515"/>
      <c r="X109"/>
      <c r="Y109" s="511"/>
      <c r="Z109" s="515"/>
      <c r="AA109" s="515"/>
      <c r="AB109" s="515"/>
      <c r="AC109" s="515">
        <v>37500</v>
      </c>
      <c r="AD109" s="515">
        <v>255000</v>
      </c>
      <c r="AE109" s="515">
        <v>255000</v>
      </c>
      <c r="AF109" s="515">
        <v>261400</v>
      </c>
      <c r="AG109" s="515">
        <v>267900</v>
      </c>
      <c r="AH109" s="515">
        <v>274600</v>
      </c>
      <c r="AI109" s="515">
        <v>281500</v>
      </c>
      <c r="AJ109" s="515">
        <v>288500</v>
      </c>
      <c r="AK109" s="515">
        <v>295700</v>
      </c>
      <c r="AL109" s="515">
        <v>303100</v>
      </c>
      <c r="AM109" s="515">
        <v>310700</v>
      </c>
      <c r="AN109" s="515">
        <v>318500</v>
      </c>
      <c r="AO109" s="515">
        <v>326500</v>
      </c>
      <c r="AP109" s="515">
        <v>334700</v>
      </c>
      <c r="AQ109" s="515">
        <v>343100</v>
      </c>
      <c r="AR109" s="515">
        <v>351700</v>
      </c>
      <c r="AS109" s="561">
        <v>360500</v>
      </c>
      <c r="AT109" s="458"/>
      <c r="AU109" s="458"/>
      <c r="AV109" s="458"/>
      <c r="AW109" s="458"/>
      <c r="AX109" s="458"/>
      <c r="AY109" s="458"/>
      <c r="AZ109" s="458"/>
      <c r="BA109" s="458"/>
      <c r="BB109" s="458"/>
      <c r="BC109" s="458"/>
      <c r="BD109" s="458"/>
      <c r="BE109" s="458"/>
      <c r="BF109" s="458"/>
      <c r="BG109" s="458"/>
      <c r="BH109" s="458"/>
      <c r="BI109" s="458"/>
      <c r="BJ109" s="458"/>
      <c r="BK109" s="458"/>
      <c r="BL109" s="458"/>
      <c r="BM109" s="458"/>
      <c r="BN109" s="458"/>
      <c r="BO109" s="458"/>
      <c r="BP109" s="458"/>
      <c r="BQ109" s="458"/>
      <c r="BR109" s="458"/>
      <c r="BS109" s="458"/>
      <c r="BT109" s="458"/>
      <c r="BU109" s="458"/>
      <c r="BV109" s="458"/>
      <c r="BW109" s="458"/>
      <c r="BX109" s="458"/>
      <c r="BY109" s="458"/>
      <c r="BZ109" s="458"/>
      <c r="CA109" s="458"/>
      <c r="CB109" s="458"/>
      <c r="CC109" s="458"/>
      <c r="CD109" s="458"/>
      <c r="CE109" s="458"/>
      <c r="CF109" s="458"/>
      <c r="CG109" s="458"/>
      <c r="CH109" s="458"/>
      <c r="CI109" s="458"/>
      <c r="CJ109" s="458"/>
      <c r="CK109" s="458"/>
      <c r="CL109" s="458"/>
      <c r="CM109" s="458"/>
      <c r="CN109" s="458"/>
      <c r="CO109" s="458"/>
      <c r="CP109" s="458"/>
      <c r="CQ109" s="458"/>
      <c r="CR109" s="458"/>
      <c r="CS109" s="458"/>
      <c r="CT109" s="458"/>
      <c r="CU109" s="458"/>
      <c r="CV109" s="458"/>
      <c r="CW109" s="458"/>
      <c r="CX109" s="458"/>
      <c r="CY109" s="458"/>
      <c r="CZ109" s="458"/>
      <c r="DA109" s="458"/>
      <c r="DB109" s="458"/>
      <c r="DC109" s="458"/>
      <c r="DD109" s="458"/>
      <c r="DE109" s="458"/>
      <c r="DF109" s="458"/>
      <c r="DG109" s="458"/>
      <c r="DH109" s="458"/>
      <c r="DI109" s="458"/>
      <c r="DJ109" s="458"/>
      <c r="DK109" s="458"/>
      <c r="DL109" s="458"/>
      <c r="DM109" s="458"/>
      <c r="DN109" s="458"/>
      <c r="DO109" s="458"/>
      <c r="DP109" s="458"/>
      <c r="DQ109" s="458"/>
      <c r="DR109" s="458"/>
      <c r="DS109" s="458"/>
      <c r="DT109" s="458"/>
      <c r="DU109" s="458"/>
      <c r="DV109" s="458"/>
      <c r="DW109" s="458"/>
      <c r="DX109" s="458"/>
      <c r="DY109" s="458"/>
      <c r="DZ109" s="458"/>
      <c r="EA109" s="458"/>
      <c r="EB109" s="458"/>
      <c r="EC109" s="458"/>
      <c r="ED109" s="458"/>
      <c r="EE109" s="458"/>
      <c r="EF109" s="458"/>
      <c r="EG109" s="458"/>
      <c r="EH109" s="458"/>
      <c r="EI109" s="458"/>
      <c r="EJ109" s="458"/>
      <c r="EK109" s="458"/>
      <c r="EL109" s="458"/>
      <c r="EM109" s="458"/>
      <c r="EN109" s="458"/>
      <c r="EO109" s="458"/>
      <c r="EP109" s="458"/>
      <c r="EQ109" s="458"/>
      <c r="ER109" s="458"/>
      <c r="ES109" s="458"/>
      <c r="ET109" s="458"/>
      <c r="EU109" s="458"/>
      <c r="EV109" s="458"/>
      <c r="EW109" s="458"/>
      <c r="EX109" s="458"/>
      <c r="EY109" s="458"/>
      <c r="EZ109" s="458"/>
      <c r="FA109" s="458"/>
      <c r="FB109" s="458"/>
      <c r="FC109" s="458"/>
      <c r="FD109" s="458"/>
      <c r="FE109" s="458"/>
      <c r="FF109" s="458"/>
      <c r="FG109" s="458"/>
      <c r="FH109" s="458"/>
      <c r="FI109" s="458"/>
      <c r="FJ109" s="458"/>
      <c r="FK109" s="458"/>
      <c r="FL109" s="458"/>
      <c r="FM109" s="458"/>
      <c r="FN109" s="458"/>
      <c r="FO109" s="458"/>
      <c r="FP109" s="458"/>
      <c r="FQ109" s="458"/>
      <c r="FR109" s="458"/>
      <c r="FS109" s="458"/>
      <c r="FT109" s="458"/>
      <c r="FU109" s="458"/>
      <c r="FV109" s="458"/>
      <c r="FW109" s="458"/>
      <c r="FX109" s="458"/>
      <c r="FY109" s="458"/>
      <c r="FZ109" s="458"/>
      <c r="GA109" s="458"/>
      <c r="GB109" s="458"/>
      <c r="GC109" s="458"/>
      <c r="GD109" s="458"/>
      <c r="GE109" s="458"/>
      <c r="GF109" s="458"/>
      <c r="GG109" s="458"/>
      <c r="GH109" s="458"/>
      <c r="GI109" s="458"/>
      <c r="GJ109" s="458"/>
      <c r="GK109" s="458"/>
      <c r="GL109" s="458"/>
      <c r="GM109" s="458"/>
      <c r="GN109" s="458"/>
      <c r="GO109" s="458"/>
      <c r="GP109" s="458"/>
      <c r="GQ109" s="458"/>
      <c r="GR109" s="458"/>
      <c r="GS109" s="458"/>
      <c r="GT109" s="458"/>
      <c r="GU109" s="458"/>
      <c r="GV109" s="458"/>
      <c r="GW109" s="458"/>
      <c r="GX109" s="458"/>
      <c r="GY109" s="458"/>
      <c r="GZ109" s="458"/>
      <c r="HA109" s="458"/>
      <c r="HB109" s="458"/>
      <c r="HC109" s="458"/>
      <c r="HD109" s="458"/>
      <c r="HE109" s="458"/>
      <c r="HF109" s="458"/>
      <c r="HG109" s="458"/>
      <c r="HH109" s="458"/>
      <c r="HI109" s="458"/>
      <c r="HJ109" s="458"/>
      <c r="HK109" s="458"/>
      <c r="HL109" s="458"/>
      <c r="HM109" s="458"/>
      <c r="HN109" s="458"/>
      <c r="HO109" s="458"/>
      <c r="HP109" s="458"/>
      <c r="HQ109" s="458"/>
      <c r="HR109" s="458"/>
      <c r="HS109" s="458"/>
      <c r="HT109" s="458"/>
      <c r="HU109" s="458"/>
      <c r="HV109" s="458"/>
      <c r="HW109" s="458"/>
      <c r="HX109" s="458"/>
      <c r="HY109" s="458"/>
      <c r="HZ109" s="458"/>
      <c r="IA109" s="458"/>
      <c r="IB109" s="458"/>
      <c r="IC109" s="458"/>
      <c r="ID109" s="458"/>
      <c r="IE109" s="458"/>
      <c r="IF109" s="458"/>
      <c r="IG109" s="458"/>
      <c r="IH109" s="458"/>
      <c r="II109" s="458"/>
      <c r="IJ109" s="458"/>
      <c r="IK109" s="458"/>
      <c r="IL109" s="458"/>
      <c r="IM109" s="458"/>
      <c r="IN109" s="458"/>
      <c r="IO109" s="458"/>
      <c r="IP109" s="458"/>
      <c r="IQ109" s="458"/>
      <c r="IR109" s="458"/>
      <c r="IS109" s="458"/>
      <c r="IT109" s="458"/>
      <c r="IU109" s="458"/>
      <c r="IV109" s="458"/>
    </row>
    <row r="110" spans="1:256" s="458" customFormat="1" ht="15.6" customHeight="1">
      <c r="A110" s="207"/>
      <c r="B110" s="207"/>
      <c r="F110" s="22"/>
      <c r="G110" s="167"/>
      <c r="H110" s="20"/>
      <c r="I110" s="510" t="s">
        <v>631</v>
      </c>
      <c r="J110" s="703"/>
      <c r="K110" s="703"/>
      <c r="L110" s="703"/>
      <c r="M110" s="703"/>
      <c r="N110" s="703"/>
      <c r="O110" s="703"/>
      <c r="P110" s="703"/>
      <c r="Q110" s="703"/>
      <c r="R110" s="515"/>
      <c r="S110" s="515"/>
      <c r="T110" s="515"/>
      <c r="U110" s="515"/>
      <c r="V110" s="515"/>
      <c r="W110" s="515"/>
      <c r="X110"/>
      <c r="Y110" s="511"/>
      <c r="Z110" s="515"/>
      <c r="AA110" s="515"/>
      <c r="AB110" s="515"/>
      <c r="AC110" s="515">
        <v>0</v>
      </c>
      <c r="AD110" s="515">
        <v>15000</v>
      </c>
      <c r="AE110" s="515">
        <v>15000</v>
      </c>
      <c r="AF110" s="515">
        <v>15400</v>
      </c>
      <c r="AG110" s="515">
        <v>15800</v>
      </c>
      <c r="AH110" s="515">
        <v>16200</v>
      </c>
      <c r="AI110" s="515">
        <v>16600</v>
      </c>
      <c r="AJ110" s="515">
        <v>17000</v>
      </c>
      <c r="AK110" s="515">
        <v>17400</v>
      </c>
      <c r="AL110" s="515">
        <v>17800</v>
      </c>
      <c r="AM110" s="515">
        <v>18200</v>
      </c>
      <c r="AN110" s="515">
        <v>18700</v>
      </c>
      <c r="AO110" s="515">
        <v>19200</v>
      </c>
      <c r="AP110" s="515">
        <v>19700</v>
      </c>
      <c r="AQ110" s="515">
        <v>20200</v>
      </c>
      <c r="AR110" s="515">
        <v>20700</v>
      </c>
      <c r="AS110" s="561">
        <v>21200</v>
      </c>
    </row>
    <row r="111" spans="1:256" s="458" customFormat="1" ht="15.6" customHeight="1">
      <c r="A111" s="207"/>
      <c r="B111" s="207"/>
      <c r="F111" s="22"/>
      <c r="G111" s="167"/>
      <c r="H111" s="20"/>
      <c r="I111" s="510" t="s">
        <v>634</v>
      </c>
      <c r="J111" s="703"/>
      <c r="K111" s="703"/>
      <c r="L111" s="703"/>
      <c r="M111" s="703"/>
      <c r="N111" s="703"/>
      <c r="O111" s="703"/>
      <c r="P111" s="703"/>
      <c r="Q111" s="703"/>
      <c r="R111" s="515"/>
      <c r="S111" s="515"/>
      <c r="T111" s="515"/>
      <c r="U111" s="515"/>
      <c r="V111" s="515"/>
      <c r="W111" s="515"/>
      <c r="X111"/>
      <c r="Y111" s="511"/>
      <c r="Z111" s="515"/>
      <c r="AA111" s="515"/>
      <c r="AB111" s="515"/>
      <c r="AC111" s="515">
        <v>0</v>
      </c>
      <c r="AD111" s="515">
        <v>0</v>
      </c>
      <c r="AE111" s="515">
        <v>0</v>
      </c>
      <c r="AF111" s="515">
        <v>0</v>
      </c>
      <c r="AG111" s="515">
        <v>0</v>
      </c>
      <c r="AH111" s="515">
        <v>0</v>
      </c>
      <c r="AI111" s="515">
        <v>0</v>
      </c>
      <c r="AJ111" s="515">
        <v>0</v>
      </c>
      <c r="AK111" s="515">
        <v>0</v>
      </c>
      <c r="AL111" s="515">
        <v>0</v>
      </c>
      <c r="AM111" s="515">
        <v>0</v>
      </c>
      <c r="AN111" s="515">
        <v>0</v>
      </c>
      <c r="AO111" s="515">
        <v>0</v>
      </c>
      <c r="AP111" s="515">
        <v>0</v>
      </c>
      <c r="AQ111" s="515">
        <v>0</v>
      </c>
      <c r="AR111" s="515">
        <v>0</v>
      </c>
      <c r="AS111" s="561">
        <v>0</v>
      </c>
    </row>
    <row r="112" spans="1:256" s="458" customFormat="1" ht="15.6" customHeight="1">
      <c r="A112" s="207"/>
      <c r="B112" s="207"/>
      <c r="F112" s="22"/>
      <c r="G112" s="167"/>
      <c r="H112" s="20"/>
      <c r="I112" s="510" t="s">
        <v>637</v>
      </c>
      <c r="J112" s="703"/>
      <c r="K112" s="703"/>
      <c r="L112" s="703"/>
      <c r="M112" s="703"/>
      <c r="N112" s="703"/>
      <c r="O112" s="703"/>
      <c r="P112" s="703"/>
      <c r="Q112" s="703"/>
      <c r="R112" s="515"/>
      <c r="S112" s="515"/>
      <c r="T112" s="515"/>
      <c r="U112" s="515"/>
      <c r="V112" s="515"/>
      <c r="W112" s="515"/>
      <c r="X112"/>
      <c r="Y112" s="511"/>
      <c r="Z112" s="515"/>
      <c r="AA112" s="515"/>
      <c r="AB112" s="515"/>
      <c r="AC112" s="515">
        <v>415700</v>
      </c>
      <c r="AD112" s="515">
        <v>104100</v>
      </c>
      <c r="AE112" s="515">
        <v>104100</v>
      </c>
      <c r="AF112" s="515">
        <v>106700</v>
      </c>
      <c r="AG112" s="515">
        <v>109400</v>
      </c>
      <c r="AH112" s="515">
        <v>112100</v>
      </c>
      <c r="AI112" s="515">
        <v>114900</v>
      </c>
      <c r="AJ112" s="515">
        <v>117800</v>
      </c>
      <c r="AK112" s="515">
        <v>120700</v>
      </c>
      <c r="AL112" s="515">
        <v>123700</v>
      </c>
      <c r="AM112" s="515">
        <v>126800</v>
      </c>
      <c r="AN112" s="515">
        <v>130000</v>
      </c>
      <c r="AO112" s="515">
        <v>133300</v>
      </c>
      <c r="AP112" s="515">
        <v>136600</v>
      </c>
      <c r="AQ112" s="515">
        <v>140000</v>
      </c>
      <c r="AR112" s="515">
        <v>143500</v>
      </c>
      <c r="AS112" s="561">
        <v>147100</v>
      </c>
    </row>
    <row r="113" spans="1:256" s="458" customFormat="1" ht="15.6" customHeight="1">
      <c r="A113" s="207"/>
      <c r="B113" s="207"/>
      <c r="F113" s="22"/>
      <c r="G113" s="167"/>
      <c r="H113" s="20"/>
      <c r="I113" s="151" t="s">
        <v>640</v>
      </c>
      <c r="J113" s="188"/>
      <c r="K113" s="188"/>
      <c r="L113" s="188"/>
      <c r="M113" s="188"/>
      <c r="N113" s="188"/>
      <c r="O113" s="188"/>
      <c r="P113" s="188"/>
      <c r="Q113" s="188"/>
      <c r="R113" s="515"/>
      <c r="S113" s="515"/>
      <c r="T113" s="515"/>
      <c r="U113" s="515"/>
      <c r="V113" s="515"/>
      <c r="W113" s="515"/>
      <c r="X113"/>
      <c r="Y113" s="511"/>
      <c r="Z113" s="515"/>
      <c r="AA113" s="515"/>
      <c r="AB113" s="515"/>
      <c r="AC113" s="515">
        <v>0</v>
      </c>
      <c r="AD113" s="515">
        <v>-88900</v>
      </c>
      <c r="AE113" s="515">
        <v>-91100</v>
      </c>
      <c r="AF113" s="515">
        <v>-93400</v>
      </c>
      <c r="AG113" s="515">
        <v>-95700</v>
      </c>
      <c r="AH113" s="515">
        <v>-98100</v>
      </c>
      <c r="AI113" s="515">
        <v>-100600</v>
      </c>
      <c r="AJ113" s="515">
        <v>-103100</v>
      </c>
      <c r="AK113" s="515">
        <v>-105700</v>
      </c>
      <c r="AL113" s="515">
        <v>-108300</v>
      </c>
      <c r="AM113" s="515">
        <v>-111000</v>
      </c>
      <c r="AN113" s="515">
        <v>-113800</v>
      </c>
      <c r="AO113" s="515">
        <v>-116600</v>
      </c>
      <c r="AP113" s="515">
        <v>-119500</v>
      </c>
      <c r="AQ113" s="515">
        <v>-122500</v>
      </c>
      <c r="AR113" s="515">
        <v>-125600</v>
      </c>
      <c r="AS113" s="561">
        <v>-128700</v>
      </c>
    </row>
    <row r="114" spans="1:256" s="458" customFormat="1" ht="15.6" customHeight="1">
      <c r="A114" s="207"/>
      <c r="B114" s="207"/>
      <c r="C114" s="1060"/>
      <c r="D114" s="1060"/>
      <c r="E114" s="1060"/>
      <c r="F114" s="22"/>
      <c r="G114" s="525"/>
      <c r="H114" s="118"/>
      <c r="I114" s="574" t="s">
        <v>37</v>
      </c>
      <c r="J114" s="182"/>
      <c r="K114" s="182"/>
      <c r="L114" s="182"/>
      <c r="M114" s="182"/>
      <c r="N114" s="182"/>
      <c r="O114" s="182"/>
      <c r="P114" s="182"/>
      <c r="Q114" s="182"/>
      <c r="R114" s="557"/>
      <c r="S114" s="557"/>
      <c r="T114" s="557"/>
      <c r="U114" s="557"/>
      <c r="V114" s="557"/>
      <c r="W114" s="557"/>
      <c r="X114"/>
      <c r="Y114" s="511"/>
      <c r="Z114" s="557"/>
      <c r="AA114" s="557"/>
      <c r="AB114" s="557"/>
      <c r="AC114" s="557">
        <v>2203700</v>
      </c>
      <c r="AD114" s="557">
        <v>1831383.74640077</v>
      </c>
      <c r="AE114" s="557">
        <v>1821887.32974918</v>
      </c>
      <c r="AF114" s="557">
        <v>1892200</v>
      </c>
      <c r="AG114" s="557">
        <v>1973100</v>
      </c>
      <c r="AH114" s="557">
        <v>2058500</v>
      </c>
      <c r="AI114" s="557">
        <v>2146700</v>
      </c>
      <c r="AJ114" s="557">
        <v>2220500</v>
      </c>
      <c r="AK114" s="557">
        <v>2296800</v>
      </c>
      <c r="AL114" s="557">
        <v>2375900</v>
      </c>
      <c r="AM114" s="557">
        <v>2457700</v>
      </c>
      <c r="AN114" s="557">
        <v>2542700</v>
      </c>
      <c r="AO114" s="557">
        <v>2631000</v>
      </c>
      <c r="AP114" s="557">
        <v>2722500</v>
      </c>
      <c r="AQ114" s="557">
        <v>2817400</v>
      </c>
      <c r="AR114" s="557">
        <v>2915900</v>
      </c>
      <c r="AS114" s="558">
        <v>3018200</v>
      </c>
      <c r="AT114" s="1060"/>
      <c r="AU114" s="1060"/>
      <c r="AV114" s="1060"/>
      <c r="AW114" s="1060"/>
      <c r="AX114" s="1060"/>
      <c r="AY114" s="1060"/>
      <c r="AZ114" s="1060"/>
      <c r="BA114" s="1060"/>
      <c r="BB114" s="1060"/>
      <c r="BC114" s="1060"/>
      <c r="BD114" s="1060"/>
      <c r="BE114" s="1060"/>
      <c r="BF114" s="1060"/>
      <c r="BG114" s="1060"/>
      <c r="BH114" s="1060"/>
      <c r="BI114" s="1060"/>
      <c r="BJ114" s="1060"/>
      <c r="BK114" s="1060"/>
      <c r="BL114" s="1060"/>
      <c r="BM114" s="1060"/>
      <c r="BN114" s="1060"/>
      <c r="BO114" s="1060"/>
      <c r="BP114" s="1060"/>
      <c r="BQ114" s="1060"/>
      <c r="BR114" s="1060"/>
      <c r="BS114" s="1060"/>
      <c r="BT114" s="1060"/>
      <c r="BU114" s="1060"/>
      <c r="BV114" s="1060"/>
      <c r="BW114" s="1060"/>
      <c r="BX114" s="1060"/>
      <c r="BY114" s="1060"/>
      <c r="BZ114" s="1060"/>
      <c r="CA114" s="1060"/>
      <c r="CB114" s="1060"/>
      <c r="CC114" s="1060"/>
      <c r="CD114" s="1060"/>
      <c r="CE114" s="1060"/>
      <c r="CF114" s="1060"/>
      <c r="CG114" s="1060"/>
      <c r="CH114" s="1060"/>
      <c r="CI114" s="1060"/>
      <c r="CJ114" s="1060"/>
      <c r="CK114" s="1060"/>
      <c r="CL114" s="1060"/>
      <c r="CM114" s="1060"/>
      <c r="CN114" s="1060"/>
      <c r="CO114" s="1060"/>
      <c r="CP114" s="1060"/>
      <c r="CQ114" s="1060"/>
      <c r="CR114" s="1060"/>
      <c r="CS114" s="1060"/>
      <c r="CT114" s="1060"/>
      <c r="CU114" s="1060"/>
      <c r="CV114" s="1060"/>
      <c r="CW114" s="1060"/>
      <c r="CX114" s="1060"/>
      <c r="CY114" s="1060"/>
      <c r="CZ114" s="1060"/>
      <c r="DA114" s="1060"/>
      <c r="DB114" s="1060"/>
      <c r="DC114" s="1060"/>
      <c r="DD114" s="1060"/>
      <c r="DE114" s="1060"/>
      <c r="DF114" s="1060"/>
      <c r="DG114" s="1060"/>
      <c r="DH114" s="1060"/>
      <c r="DI114" s="1060"/>
      <c r="DJ114" s="1060"/>
      <c r="DK114" s="1060"/>
      <c r="DL114" s="1060"/>
      <c r="DM114" s="1060"/>
      <c r="DN114" s="1060"/>
      <c r="DO114" s="1060"/>
      <c r="DP114" s="1060"/>
      <c r="DQ114" s="1060"/>
      <c r="DR114" s="1060"/>
      <c r="DS114" s="1060"/>
      <c r="DT114" s="1060"/>
      <c r="DU114" s="1060"/>
      <c r="DV114" s="1060"/>
      <c r="DW114" s="1060"/>
      <c r="DX114" s="1060"/>
      <c r="DY114" s="1060"/>
      <c r="DZ114" s="1060"/>
      <c r="EA114" s="1060"/>
      <c r="EB114" s="1060"/>
      <c r="EC114" s="1060"/>
      <c r="ED114" s="1060"/>
      <c r="EE114" s="1060"/>
      <c r="EF114" s="1060"/>
      <c r="EG114" s="1060"/>
      <c r="EH114" s="1060"/>
      <c r="EI114" s="1060"/>
      <c r="EJ114" s="1060"/>
      <c r="EK114" s="1060"/>
      <c r="EL114" s="1060"/>
      <c r="EM114" s="1060"/>
      <c r="EN114" s="1060"/>
      <c r="EO114" s="1060"/>
      <c r="EP114" s="1060"/>
      <c r="EQ114" s="1060"/>
      <c r="ER114" s="1060"/>
      <c r="ES114" s="1060"/>
      <c r="ET114" s="1060"/>
      <c r="EU114" s="1060"/>
      <c r="EV114" s="1060"/>
      <c r="EW114" s="1060"/>
      <c r="EX114" s="1060"/>
      <c r="EY114" s="1060"/>
      <c r="EZ114" s="1060"/>
      <c r="FA114" s="1060"/>
      <c r="FB114" s="1060"/>
      <c r="FC114" s="1060"/>
      <c r="FD114" s="1060"/>
      <c r="FE114" s="1060"/>
      <c r="FF114" s="1060"/>
      <c r="FG114" s="1060"/>
      <c r="FH114" s="1060"/>
      <c r="FI114" s="1060"/>
      <c r="FJ114" s="1060"/>
      <c r="FK114" s="1060"/>
      <c r="FL114" s="1060"/>
      <c r="FM114" s="1060"/>
      <c r="FN114" s="1060"/>
      <c r="FO114" s="1060"/>
      <c r="FP114" s="1060"/>
      <c r="FQ114" s="1060"/>
      <c r="FR114" s="1060"/>
      <c r="FS114" s="1060"/>
      <c r="FT114" s="1060"/>
      <c r="FU114" s="1060"/>
      <c r="FV114" s="1060"/>
      <c r="FW114" s="1060"/>
      <c r="FX114" s="1060"/>
      <c r="FY114" s="1060"/>
      <c r="FZ114" s="1060"/>
      <c r="GA114" s="1060"/>
      <c r="GB114" s="1060"/>
      <c r="GC114" s="1060"/>
      <c r="GD114" s="1060"/>
      <c r="GE114" s="1060"/>
      <c r="GF114" s="1060"/>
      <c r="GG114" s="1060"/>
      <c r="GH114" s="1060"/>
      <c r="GI114" s="1060"/>
      <c r="GJ114" s="1060"/>
      <c r="GK114" s="1060"/>
      <c r="GL114" s="1060"/>
      <c r="GM114" s="1060"/>
      <c r="GN114" s="1060"/>
      <c r="GO114" s="1060"/>
      <c r="GP114" s="1060"/>
      <c r="GQ114" s="1060"/>
      <c r="GR114" s="1060"/>
      <c r="GS114" s="1060"/>
      <c r="GT114" s="1060"/>
      <c r="GU114" s="1060"/>
      <c r="GV114" s="1060"/>
      <c r="GW114" s="1060"/>
      <c r="GX114" s="1060"/>
      <c r="GY114" s="1060"/>
      <c r="GZ114" s="1060"/>
      <c r="HA114" s="1060"/>
      <c r="HB114" s="1060"/>
      <c r="HC114" s="1060"/>
      <c r="HD114" s="1060"/>
      <c r="HE114" s="1060"/>
      <c r="HF114" s="1060"/>
      <c r="HG114" s="1060"/>
      <c r="HH114" s="1060"/>
      <c r="HI114" s="1060"/>
      <c r="HJ114" s="1060"/>
      <c r="HK114" s="1060"/>
      <c r="HL114" s="1060"/>
      <c r="HM114" s="1060"/>
      <c r="HN114" s="1060"/>
      <c r="HO114" s="1060"/>
      <c r="HP114" s="1060"/>
      <c r="HQ114" s="1060"/>
      <c r="HR114" s="1060"/>
      <c r="HS114" s="1060"/>
      <c r="HT114" s="1060"/>
      <c r="HU114" s="1060"/>
      <c r="HV114" s="1060"/>
      <c r="HW114" s="1060"/>
      <c r="HX114" s="1060"/>
      <c r="HY114" s="1060"/>
      <c r="HZ114" s="1060"/>
      <c r="IA114" s="1060"/>
      <c r="IB114" s="1060"/>
      <c r="IC114" s="1060"/>
      <c r="ID114" s="1060"/>
      <c r="IE114" s="1060"/>
      <c r="IF114" s="1060"/>
      <c r="IG114" s="1060"/>
      <c r="IH114" s="1060"/>
      <c r="II114" s="1060"/>
      <c r="IJ114" s="1060"/>
      <c r="IK114" s="1060"/>
      <c r="IL114" s="1060"/>
      <c r="IM114" s="1060"/>
      <c r="IN114" s="1060"/>
      <c r="IO114" s="1060"/>
      <c r="IP114" s="1060"/>
      <c r="IQ114" s="1060"/>
      <c r="IR114" s="1060"/>
      <c r="IS114" s="1060"/>
      <c r="IT114" s="1060"/>
      <c r="IU114" s="1060"/>
      <c r="IV114" s="1060"/>
    </row>
    <row r="115" spans="1:256" s="458" customFormat="1" ht="15.6" customHeight="1">
      <c r="A115" s="207"/>
      <c r="B115" s="207"/>
      <c r="F115" s="22"/>
      <c r="G115" s="165"/>
      <c r="H115" s="619" t="s">
        <v>725</v>
      </c>
      <c r="I115" s="523"/>
      <c r="J115" s="548"/>
      <c r="K115" s="548"/>
      <c r="L115" s="548"/>
      <c r="M115" s="548"/>
      <c r="N115" s="548"/>
      <c r="O115" s="548"/>
      <c r="P115" s="548"/>
      <c r="Q115" s="548"/>
      <c r="R115" s="524"/>
      <c r="S115" s="524"/>
      <c r="T115" s="524"/>
      <c r="U115" s="524"/>
      <c r="V115" s="524"/>
      <c r="W115" s="524"/>
      <c r="X115"/>
      <c r="Y115" s="511"/>
      <c r="Z115" s="524"/>
      <c r="AA115" s="524"/>
      <c r="AB115" s="524"/>
      <c r="AC115" s="524"/>
      <c r="AD115" s="524"/>
      <c r="AE115" s="524"/>
      <c r="AF115" s="524"/>
      <c r="AG115" s="524"/>
      <c r="AH115" s="524"/>
      <c r="AI115" s="524"/>
      <c r="AJ115" s="524"/>
      <c r="AK115" s="524"/>
      <c r="AL115" s="524"/>
      <c r="AM115" s="524"/>
      <c r="AN115" s="524"/>
      <c r="AO115" s="524"/>
      <c r="AP115" s="524"/>
      <c r="AQ115" s="524"/>
      <c r="AR115" s="524"/>
      <c r="AS115" s="469"/>
    </row>
    <row r="116" spans="1:256" s="458" customFormat="1" ht="15.6" customHeight="1">
      <c r="A116" s="207"/>
      <c r="B116" s="207"/>
      <c r="F116" s="22"/>
      <c r="G116" s="167"/>
      <c r="H116" s="20"/>
      <c r="I116" s="510" t="s">
        <v>628</v>
      </c>
      <c r="J116" s="703"/>
      <c r="K116" s="703"/>
      <c r="L116" s="703"/>
      <c r="M116" s="703"/>
      <c r="N116" s="703"/>
      <c r="O116" s="703"/>
      <c r="P116" s="703"/>
      <c r="Q116" s="703"/>
      <c r="R116" s="515"/>
      <c r="S116" s="515"/>
      <c r="T116" s="515"/>
      <c r="U116" s="515"/>
      <c r="V116" s="515"/>
      <c r="W116" s="515"/>
      <c r="X116"/>
      <c r="Y116" s="511"/>
      <c r="Z116" s="515"/>
      <c r="AA116" s="515"/>
      <c r="AB116" s="515"/>
      <c r="AC116" s="515">
        <v>4593800</v>
      </c>
      <c r="AD116" s="515">
        <v>5345160.6400250001</v>
      </c>
      <c r="AE116" s="515">
        <v>5469939.4953416698</v>
      </c>
      <c r="AF116" s="515">
        <v>5694500</v>
      </c>
      <c r="AG116" s="515">
        <v>5956100</v>
      </c>
      <c r="AH116" s="515">
        <v>6233500</v>
      </c>
      <c r="AI116" s="515">
        <v>6519800</v>
      </c>
      <c r="AJ116" s="515">
        <v>6754200</v>
      </c>
      <c r="AK116" s="515">
        <v>6997100</v>
      </c>
      <c r="AL116" s="515">
        <v>7248900</v>
      </c>
      <c r="AM116" s="515">
        <v>7509800</v>
      </c>
      <c r="AN116" s="515">
        <v>7781000</v>
      </c>
      <c r="AO116" s="515">
        <v>8062900</v>
      </c>
      <c r="AP116" s="515">
        <v>8355800</v>
      </c>
      <c r="AQ116" s="515">
        <v>8660200</v>
      </c>
      <c r="AR116" s="515">
        <v>8976500</v>
      </c>
      <c r="AS116" s="561">
        <v>9305200</v>
      </c>
    </row>
    <row r="117" spans="1:256" s="1060" customFormat="1" ht="15.6" customHeight="1">
      <c r="A117" s="207"/>
      <c r="B117" s="207"/>
      <c r="C117" s="458"/>
      <c r="D117" s="458"/>
      <c r="E117" s="458"/>
      <c r="F117" s="22"/>
      <c r="G117" s="167"/>
      <c r="H117" s="20"/>
      <c r="I117" s="510" t="s">
        <v>630</v>
      </c>
      <c r="J117" s="703"/>
      <c r="K117" s="703"/>
      <c r="L117" s="703"/>
      <c r="M117" s="703"/>
      <c r="N117" s="703"/>
      <c r="O117" s="703"/>
      <c r="P117" s="703"/>
      <c r="Q117" s="703"/>
      <c r="R117" s="515"/>
      <c r="S117" s="515"/>
      <c r="T117" s="515"/>
      <c r="U117" s="515"/>
      <c r="V117" s="515"/>
      <c r="W117" s="515"/>
      <c r="X117"/>
      <c r="Y117" s="511"/>
      <c r="Z117" s="515"/>
      <c r="AA117" s="515"/>
      <c r="AB117" s="515"/>
      <c r="AC117" s="515">
        <v>64000</v>
      </c>
      <c r="AD117" s="515">
        <v>77500</v>
      </c>
      <c r="AE117" s="515">
        <v>77500</v>
      </c>
      <c r="AF117" s="515">
        <v>79400</v>
      </c>
      <c r="AG117" s="515">
        <v>81400</v>
      </c>
      <c r="AH117" s="515">
        <v>83400</v>
      </c>
      <c r="AI117" s="515">
        <v>85500</v>
      </c>
      <c r="AJ117" s="515">
        <v>87600</v>
      </c>
      <c r="AK117" s="515">
        <v>89800</v>
      </c>
      <c r="AL117" s="515">
        <v>92000</v>
      </c>
      <c r="AM117" s="515">
        <v>94300</v>
      </c>
      <c r="AN117" s="515">
        <v>96700</v>
      </c>
      <c r="AO117" s="515">
        <v>99100</v>
      </c>
      <c r="AP117" s="515">
        <v>101600</v>
      </c>
      <c r="AQ117" s="515">
        <v>104100</v>
      </c>
      <c r="AR117" s="515">
        <v>106700</v>
      </c>
      <c r="AS117" s="561">
        <v>109400</v>
      </c>
      <c r="AT117" s="458"/>
      <c r="AU117" s="458"/>
      <c r="AV117" s="458"/>
      <c r="AW117" s="458"/>
      <c r="AX117" s="458"/>
      <c r="AY117" s="458"/>
      <c r="AZ117" s="458"/>
      <c r="BA117" s="458"/>
      <c r="BB117" s="458"/>
      <c r="BC117" s="458"/>
      <c r="BD117" s="458"/>
      <c r="BE117" s="458"/>
      <c r="BF117" s="458"/>
      <c r="BG117" s="458"/>
      <c r="BH117" s="458"/>
      <c r="BI117" s="458"/>
      <c r="BJ117" s="458"/>
      <c r="BK117" s="458"/>
      <c r="BL117" s="458"/>
      <c r="BM117" s="458"/>
      <c r="BN117" s="458"/>
      <c r="BO117" s="458"/>
      <c r="BP117" s="458"/>
      <c r="BQ117" s="458"/>
      <c r="BR117" s="458"/>
      <c r="BS117" s="458"/>
      <c r="BT117" s="458"/>
      <c r="BU117" s="458"/>
      <c r="BV117" s="458"/>
      <c r="BW117" s="458"/>
      <c r="BX117" s="458"/>
      <c r="BY117" s="458"/>
      <c r="BZ117" s="458"/>
      <c r="CA117" s="458"/>
      <c r="CB117" s="458"/>
      <c r="CC117" s="458"/>
      <c r="CD117" s="458"/>
      <c r="CE117" s="458"/>
      <c r="CF117" s="458"/>
      <c r="CG117" s="458"/>
      <c r="CH117" s="458"/>
      <c r="CI117" s="458"/>
      <c r="CJ117" s="458"/>
      <c r="CK117" s="458"/>
      <c r="CL117" s="458"/>
      <c r="CM117" s="458"/>
      <c r="CN117" s="458"/>
      <c r="CO117" s="458"/>
      <c r="CP117" s="458"/>
      <c r="CQ117" s="458"/>
      <c r="CR117" s="458"/>
      <c r="CS117" s="458"/>
      <c r="CT117" s="458"/>
      <c r="CU117" s="458"/>
      <c r="CV117" s="458"/>
      <c r="CW117" s="458"/>
      <c r="CX117" s="458"/>
      <c r="CY117" s="458"/>
      <c r="CZ117" s="458"/>
      <c r="DA117" s="458"/>
      <c r="DB117" s="458"/>
      <c r="DC117" s="458"/>
      <c r="DD117" s="458"/>
      <c r="DE117" s="458"/>
      <c r="DF117" s="458"/>
      <c r="DG117" s="458"/>
      <c r="DH117" s="458"/>
      <c r="DI117" s="458"/>
      <c r="DJ117" s="458"/>
      <c r="DK117" s="458"/>
      <c r="DL117" s="458"/>
      <c r="DM117" s="458"/>
      <c r="DN117" s="458"/>
      <c r="DO117" s="458"/>
      <c r="DP117" s="458"/>
      <c r="DQ117" s="458"/>
      <c r="DR117" s="458"/>
      <c r="DS117" s="458"/>
      <c r="DT117" s="458"/>
      <c r="DU117" s="458"/>
      <c r="DV117" s="458"/>
      <c r="DW117" s="458"/>
      <c r="DX117" s="458"/>
      <c r="DY117" s="458"/>
      <c r="DZ117" s="458"/>
      <c r="EA117" s="458"/>
      <c r="EB117" s="458"/>
      <c r="EC117" s="458"/>
      <c r="ED117" s="458"/>
      <c r="EE117" s="458"/>
      <c r="EF117" s="458"/>
      <c r="EG117" s="458"/>
      <c r="EH117" s="458"/>
      <c r="EI117" s="458"/>
      <c r="EJ117" s="458"/>
      <c r="EK117" s="458"/>
      <c r="EL117" s="458"/>
      <c r="EM117" s="458"/>
      <c r="EN117" s="458"/>
      <c r="EO117" s="458"/>
      <c r="EP117" s="458"/>
      <c r="EQ117" s="458"/>
      <c r="ER117" s="458"/>
      <c r="ES117" s="458"/>
      <c r="ET117" s="458"/>
      <c r="EU117" s="458"/>
      <c r="EV117" s="458"/>
      <c r="EW117" s="458"/>
      <c r="EX117" s="458"/>
      <c r="EY117" s="458"/>
      <c r="EZ117" s="458"/>
      <c r="FA117" s="458"/>
      <c r="FB117" s="458"/>
      <c r="FC117" s="458"/>
      <c r="FD117" s="458"/>
      <c r="FE117" s="458"/>
      <c r="FF117" s="458"/>
      <c r="FG117" s="458"/>
      <c r="FH117" s="458"/>
      <c r="FI117" s="458"/>
      <c r="FJ117" s="458"/>
      <c r="FK117" s="458"/>
      <c r="FL117" s="458"/>
      <c r="FM117" s="458"/>
      <c r="FN117" s="458"/>
      <c r="FO117" s="458"/>
      <c r="FP117" s="458"/>
      <c r="FQ117" s="458"/>
      <c r="FR117" s="458"/>
      <c r="FS117" s="458"/>
      <c r="FT117" s="458"/>
      <c r="FU117" s="458"/>
      <c r="FV117" s="458"/>
      <c r="FW117" s="458"/>
      <c r="FX117" s="458"/>
      <c r="FY117" s="458"/>
      <c r="FZ117" s="458"/>
      <c r="GA117" s="458"/>
      <c r="GB117" s="458"/>
      <c r="GC117" s="458"/>
      <c r="GD117" s="458"/>
      <c r="GE117" s="458"/>
      <c r="GF117" s="458"/>
      <c r="GG117" s="458"/>
      <c r="GH117" s="458"/>
      <c r="GI117" s="458"/>
      <c r="GJ117" s="458"/>
      <c r="GK117" s="458"/>
      <c r="GL117" s="458"/>
      <c r="GM117" s="458"/>
      <c r="GN117" s="458"/>
      <c r="GO117" s="458"/>
      <c r="GP117" s="458"/>
      <c r="GQ117" s="458"/>
      <c r="GR117" s="458"/>
      <c r="GS117" s="458"/>
      <c r="GT117" s="458"/>
      <c r="GU117" s="458"/>
      <c r="GV117" s="458"/>
      <c r="GW117" s="458"/>
      <c r="GX117" s="458"/>
      <c r="GY117" s="458"/>
      <c r="GZ117" s="458"/>
      <c r="HA117" s="458"/>
      <c r="HB117" s="458"/>
      <c r="HC117" s="458"/>
      <c r="HD117" s="458"/>
      <c r="HE117" s="458"/>
      <c r="HF117" s="458"/>
      <c r="HG117" s="458"/>
      <c r="HH117" s="458"/>
      <c r="HI117" s="458"/>
      <c r="HJ117" s="458"/>
      <c r="HK117" s="458"/>
      <c r="HL117" s="458"/>
      <c r="HM117" s="458"/>
      <c r="HN117" s="458"/>
      <c r="HO117" s="458"/>
      <c r="HP117" s="458"/>
      <c r="HQ117" s="458"/>
      <c r="HR117" s="458"/>
      <c r="HS117" s="458"/>
      <c r="HT117" s="458"/>
      <c r="HU117" s="458"/>
      <c r="HV117" s="458"/>
      <c r="HW117" s="458"/>
      <c r="HX117" s="458"/>
      <c r="HY117" s="458"/>
      <c r="HZ117" s="458"/>
      <c r="IA117" s="458"/>
      <c r="IB117" s="458"/>
      <c r="IC117" s="458"/>
      <c r="ID117" s="458"/>
      <c r="IE117" s="458"/>
      <c r="IF117" s="458"/>
      <c r="IG117" s="458"/>
      <c r="IH117" s="458"/>
      <c r="II117" s="458"/>
      <c r="IJ117" s="458"/>
      <c r="IK117" s="458"/>
      <c r="IL117" s="458"/>
      <c r="IM117" s="458"/>
      <c r="IN117" s="458"/>
      <c r="IO117" s="458"/>
      <c r="IP117" s="458"/>
      <c r="IQ117" s="458"/>
      <c r="IR117" s="458"/>
      <c r="IS117" s="458"/>
      <c r="IT117" s="458"/>
      <c r="IU117" s="458"/>
      <c r="IV117" s="458"/>
    </row>
    <row r="118" spans="1:256" s="458" customFormat="1" ht="15.6" customHeight="1">
      <c r="A118" s="207"/>
      <c r="B118" s="207"/>
      <c r="F118" s="22"/>
      <c r="G118" s="167"/>
      <c r="H118" s="20"/>
      <c r="I118" s="510" t="s">
        <v>631</v>
      </c>
      <c r="J118" s="703"/>
      <c r="K118" s="703"/>
      <c r="L118" s="703"/>
      <c r="M118" s="703"/>
      <c r="N118" s="703"/>
      <c r="O118" s="703"/>
      <c r="P118" s="703"/>
      <c r="Q118" s="703"/>
      <c r="R118" s="515"/>
      <c r="S118" s="515"/>
      <c r="T118" s="515"/>
      <c r="U118" s="515"/>
      <c r="V118" s="515"/>
      <c r="W118" s="515"/>
      <c r="X118"/>
      <c r="Y118" s="511"/>
      <c r="Z118" s="515"/>
      <c r="AA118" s="515"/>
      <c r="AB118" s="515"/>
      <c r="AC118" s="515">
        <v>16500</v>
      </c>
      <c r="AD118" s="515">
        <v>60700</v>
      </c>
      <c r="AE118" s="515">
        <v>60700</v>
      </c>
      <c r="AF118" s="515">
        <v>62200</v>
      </c>
      <c r="AG118" s="515">
        <v>63800</v>
      </c>
      <c r="AH118" s="515">
        <v>65400</v>
      </c>
      <c r="AI118" s="515">
        <v>67000</v>
      </c>
      <c r="AJ118" s="515">
        <v>68700</v>
      </c>
      <c r="AK118" s="515">
        <v>70400</v>
      </c>
      <c r="AL118" s="515">
        <v>72200</v>
      </c>
      <c r="AM118" s="515">
        <v>74000</v>
      </c>
      <c r="AN118" s="515">
        <v>75900</v>
      </c>
      <c r="AO118" s="515">
        <v>77800</v>
      </c>
      <c r="AP118" s="515">
        <v>79700</v>
      </c>
      <c r="AQ118" s="515">
        <v>81700</v>
      </c>
      <c r="AR118" s="515">
        <v>83700</v>
      </c>
      <c r="AS118" s="561">
        <v>85800</v>
      </c>
    </row>
    <row r="119" spans="1:256" s="458" customFormat="1" ht="15.6" customHeight="1">
      <c r="A119" s="207"/>
      <c r="B119" s="207"/>
      <c r="F119" s="22"/>
      <c r="G119" s="167"/>
      <c r="H119" s="20"/>
      <c r="I119" s="510" t="s">
        <v>634</v>
      </c>
      <c r="J119" s="703"/>
      <c r="K119" s="703"/>
      <c r="L119" s="703"/>
      <c r="M119" s="703"/>
      <c r="N119" s="703"/>
      <c r="O119" s="703"/>
      <c r="P119" s="703"/>
      <c r="Q119" s="703"/>
      <c r="R119" s="515"/>
      <c r="S119" s="515"/>
      <c r="T119" s="515"/>
      <c r="U119" s="515"/>
      <c r="V119" s="515"/>
      <c r="W119" s="515"/>
      <c r="X119"/>
      <c r="Y119" s="511"/>
      <c r="Z119" s="515"/>
      <c r="AA119" s="515"/>
      <c r="AB119" s="515"/>
      <c r="AC119" s="515">
        <v>0</v>
      </c>
      <c r="AD119" s="515">
        <v>0</v>
      </c>
      <c r="AE119" s="515">
        <v>0</v>
      </c>
      <c r="AF119" s="515">
        <v>0</v>
      </c>
      <c r="AG119" s="515">
        <v>0</v>
      </c>
      <c r="AH119" s="515">
        <v>0</v>
      </c>
      <c r="AI119" s="515">
        <v>0</v>
      </c>
      <c r="AJ119" s="515">
        <v>0</v>
      </c>
      <c r="AK119" s="515">
        <v>0</v>
      </c>
      <c r="AL119" s="515">
        <v>0</v>
      </c>
      <c r="AM119" s="515">
        <v>0</v>
      </c>
      <c r="AN119" s="515">
        <v>0</v>
      </c>
      <c r="AO119" s="515">
        <v>0</v>
      </c>
      <c r="AP119" s="515">
        <v>0</v>
      </c>
      <c r="AQ119" s="515">
        <v>0</v>
      </c>
      <c r="AR119" s="515">
        <v>0</v>
      </c>
      <c r="AS119" s="561">
        <v>0</v>
      </c>
    </row>
    <row r="120" spans="1:256" s="458" customFormat="1" ht="15.6" customHeight="1">
      <c r="A120" s="207"/>
      <c r="B120" s="207"/>
      <c r="F120" s="22"/>
      <c r="G120" s="167"/>
      <c r="H120" s="20"/>
      <c r="I120" s="510" t="s">
        <v>637</v>
      </c>
      <c r="J120" s="703"/>
      <c r="K120" s="703"/>
      <c r="L120" s="703"/>
      <c r="M120" s="703"/>
      <c r="N120" s="703"/>
      <c r="O120" s="703"/>
      <c r="P120" s="703"/>
      <c r="Q120" s="703"/>
      <c r="R120" s="515"/>
      <c r="S120" s="515"/>
      <c r="T120" s="515"/>
      <c r="U120" s="515"/>
      <c r="V120" s="515"/>
      <c r="W120" s="515"/>
      <c r="X120"/>
      <c r="Y120" s="511"/>
      <c r="Z120" s="515"/>
      <c r="AA120" s="515"/>
      <c r="AB120" s="515"/>
      <c r="AC120" s="515">
        <v>579100</v>
      </c>
      <c r="AD120" s="515">
        <v>631550</v>
      </c>
      <c r="AE120" s="515">
        <v>631550</v>
      </c>
      <c r="AF120" s="515">
        <v>647300</v>
      </c>
      <c r="AG120" s="515">
        <v>663500</v>
      </c>
      <c r="AH120" s="515">
        <v>680100</v>
      </c>
      <c r="AI120" s="515">
        <v>697100</v>
      </c>
      <c r="AJ120" s="515">
        <v>714500</v>
      </c>
      <c r="AK120" s="515">
        <v>732400</v>
      </c>
      <c r="AL120" s="515">
        <v>750700</v>
      </c>
      <c r="AM120" s="515">
        <v>769500</v>
      </c>
      <c r="AN120" s="515">
        <v>788700</v>
      </c>
      <c r="AO120" s="515">
        <v>808400</v>
      </c>
      <c r="AP120" s="515">
        <v>828600</v>
      </c>
      <c r="AQ120" s="515">
        <v>849300</v>
      </c>
      <c r="AR120" s="515">
        <v>870500</v>
      </c>
      <c r="AS120" s="561">
        <v>892300</v>
      </c>
    </row>
    <row r="121" spans="1:256" s="458" customFormat="1" ht="15.6" customHeight="1">
      <c r="A121" s="207"/>
      <c r="B121" s="207"/>
      <c r="F121" s="22"/>
      <c r="G121" s="167"/>
      <c r="H121" s="20"/>
      <c r="I121" s="151" t="s">
        <v>640</v>
      </c>
      <c r="J121" s="188"/>
      <c r="K121" s="188"/>
      <c r="L121" s="188"/>
      <c r="M121" s="188"/>
      <c r="N121" s="188"/>
      <c r="O121" s="188"/>
      <c r="P121" s="188"/>
      <c r="Q121" s="188"/>
      <c r="R121" s="515"/>
      <c r="S121" s="515"/>
      <c r="T121" s="515"/>
      <c r="U121" s="515"/>
      <c r="V121" s="515"/>
      <c r="W121" s="515"/>
      <c r="X121"/>
      <c r="Y121" s="511"/>
      <c r="Z121" s="515"/>
      <c r="AA121" s="515"/>
      <c r="AB121" s="515"/>
      <c r="AC121" s="515">
        <v>0</v>
      </c>
      <c r="AD121" s="515">
        <v>-283000</v>
      </c>
      <c r="AE121" s="515">
        <v>-297100</v>
      </c>
      <c r="AF121" s="515">
        <v>-304500</v>
      </c>
      <c r="AG121" s="515">
        <v>-312100</v>
      </c>
      <c r="AH121" s="515">
        <v>-319900</v>
      </c>
      <c r="AI121" s="515">
        <v>-327900</v>
      </c>
      <c r="AJ121" s="515">
        <v>-336100</v>
      </c>
      <c r="AK121" s="515">
        <v>-344500</v>
      </c>
      <c r="AL121" s="515">
        <v>-353100</v>
      </c>
      <c r="AM121" s="515">
        <v>-361900</v>
      </c>
      <c r="AN121" s="515">
        <v>-370900</v>
      </c>
      <c r="AO121" s="515">
        <v>-380200</v>
      </c>
      <c r="AP121" s="515">
        <v>-389700</v>
      </c>
      <c r="AQ121" s="515">
        <v>-399400</v>
      </c>
      <c r="AR121" s="515">
        <v>-409400</v>
      </c>
      <c r="AS121" s="561">
        <v>-419600</v>
      </c>
    </row>
    <row r="122" spans="1:256" s="458" customFormat="1" ht="15.6" customHeight="1">
      <c r="A122" s="207"/>
      <c r="B122" s="207"/>
      <c r="C122" s="1060"/>
      <c r="D122" s="1060"/>
      <c r="E122" s="1060"/>
      <c r="F122" s="22"/>
      <c r="G122" s="543"/>
      <c r="H122" s="544"/>
      <c r="I122" s="545" t="s">
        <v>37</v>
      </c>
      <c r="J122" s="683"/>
      <c r="K122" s="683"/>
      <c r="L122" s="683"/>
      <c r="M122" s="683"/>
      <c r="N122" s="683"/>
      <c r="O122" s="683"/>
      <c r="P122" s="683"/>
      <c r="Q122" s="683"/>
      <c r="R122" s="546"/>
      <c r="S122" s="546"/>
      <c r="T122" s="546"/>
      <c r="U122" s="546"/>
      <c r="V122" s="546"/>
      <c r="W122" s="546"/>
      <c r="X122"/>
      <c r="Y122" s="511"/>
      <c r="Z122" s="546"/>
      <c r="AA122" s="546"/>
      <c r="AB122" s="546"/>
      <c r="AC122" s="546">
        <v>5253400</v>
      </c>
      <c r="AD122" s="546">
        <v>5831910.6400250001</v>
      </c>
      <c r="AE122" s="546">
        <v>5942589.4953416698</v>
      </c>
      <c r="AF122" s="546">
        <v>6178900</v>
      </c>
      <c r="AG122" s="546">
        <v>6452700</v>
      </c>
      <c r="AH122" s="546">
        <v>6742500</v>
      </c>
      <c r="AI122" s="546">
        <v>7041500</v>
      </c>
      <c r="AJ122" s="546">
        <v>7288900</v>
      </c>
      <c r="AK122" s="546">
        <v>7545200</v>
      </c>
      <c r="AL122" s="546">
        <v>7810700</v>
      </c>
      <c r="AM122" s="546">
        <v>8085700</v>
      </c>
      <c r="AN122" s="546">
        <v>8371400</v>
      </c>
      <c r="AO122" s="546">
        <v>8668000</v>
      </c>
      <c r="AP122" s="546">
        <v>8976000</v>
      </c>
      <c r="AQ122" s="546">
        <v>9295900</v>
      </c>
      <c r="AR122" s="546">
        <v>9628000</v>
      </c>
      <c r="AS122" s="547">
        <v>9973100</v>
      </c>
      <c r="AT122" s="1060"/>
      <c r="AU122" s="1060"/>
      <c r="AV122" s="1060"/>
      <c r="AW122" s="1060"/>
      <c r="AX122" s="1060"/>
      <c r="AY122" s="1060"/>
      <c r="AZ122" s="1060"/>
      <c r="BA122" s="1060"/>
      <c r="BB122" s="1060"/>
      <c r="BC122" s="1060"/>
      <c r="BD122" s="1060"/>
      <c r="BE122" s="1060"/>
      <c r="BF122" s="1060"/>
      <c r="BG122" s="1060"/>
      <c r="BH122" s="1060"/>
      <c r="BI122" s="1060"/>
      <c r="BJ122" s="1060"/>
      <c r="BK122" s="1060"/>
      <c r="BL122" s="1060"/>
      <c r="BM122" s="1060"/>
      <c r="BN122" s="1060"/>
      <c r="BO122" s="1060"/>
      <c r="BP122" s="1060"/>
      <c r="BQ122" s="1060"/>
      <c r="BR122" s="1060"/>
      <c r="BS122" s="1060"/>
      <c r="BT122" s="1060"/>
      <c r="BU122" s="1060"/>
      <c r="BV122" s="1060"/>
      <c r="BW122" s="1060"/>
      <c r="BX122" s="1060"/>
      <c r="BY122" s="1060"/>
      <c r="BZ122" s="1060"/>
      <c r="CA122" s="1060"/>
      <c r="CB122" s="1060"/>
      <c r="CC122" s="1060"/>
      <c r="CD122" s="1060"/>
      <c r="CE122" s="1060"/>
      <c r="CF122" s="1060"/>
      <c r="CG122" s="1060"/>
      <c r="CH122" s="1060"/>
      <c r="CI122" s="1060"/>
      <c r="CJ122" s="1060"/>
      <c r="CK122" s="1060"/>
      <c r="CL122" s="1060"/>
      <c r="CM122" s="1060"/>
      <c r="CN122" s="1060"/>
      <c r="CO122" s="1060"/>
      <c r="CP122" s="1060"/>
      <c r="CQ122" s="1060"/>
      <c r="CR122" s="1060"/>
      <c r="CS122" s="1060"/>
      <c r="CT122" s="1060"/>
      <c r="CU122" s="1060"/>
      <c r="CV122" s="1060"/>
      <c r="CW122" s="1060"/>
      <c r="CX122" s="1060"/>
      <c r="CY122" s="1060"/>
      <c r="CZ122" s="1060"/>
      <c r="DA122" s="1060"/>
      <c r="DB122" s="1060"/>
      <c r="DC122" s="1060"/>
      <c r="DD122" s="1060"/>
      <c r="DE122" s="1060"/>
      <c r="DF122" s="1060"/>
      <c r="DG122" s="1060"/>
      <c r="DH122" s="1060"/>
      <c r="DI122" s="1060"/>
      <c r="DJ122" s="1060"/>
      <c r="DK122" s="1060"/>
      <c r="DL122" s="1060"/>
      <c r="DM122" s="1060"/>
      <c r="DN122" s="1060"/>
      <c r="DO122" s="1060"/>
      <c r="DP122" s="1060"/>
      <c r="DQ122" s="1060"/>
      <c r="DR122" s="1060"/>
      <c r="DS122" s="1060"/>
      <c r="DT122" s="1060"/>
      <c r="DU122" s="1060"/>
      <c r="DV122" s="1060"/>
      <c r="DW122" s="1060"/>
      <c r="DX122" s="1060"/>
      <c r="DY122" s="1060"/>
      <c r="DZ122" s="1060"/>
      <c r="EA122" s="1060"/>
      <c r="EB122" s="1060"/>
      <c r="EC122" s="1060"/>
      <c r="ED122" s="1060"/>
      <c r="EE122" s="1060"/>
      <c r="EF122" s="1060"/>
      <c r="EG122" s="1060"/>
      <c r="EH122" s="1060"/>
      <c r="EI122" s="1060"/>
      <c r="EJ122" s="1060"/>
      <c r="EK122" s="1060"/>
      <c r="EL122" s="1060"/>
      <c r="EM122" s="1060"/>
      <c r="EN122" s="1060"/>
      <c r="EO122" s="1060"/>
      <c r="EP122" s="1060"/>
      <c r="EQ122" s="1060"/>
      <c r="ER122" s="1060"/>
      <c r="ES122" s="1060"/>
      <c r="ET122" s="1060"/>
      <c r="EU122" s="1060"/>
      <c r="EV122" s="1060"/>
      <c r="EW122" s="1060"/>
      <c r="EX122" s="1060"/>
      <c r="EY122" s="1060"/>
      <c r="EZ122" s="1060"/>
      <c r="FA122" s="1060"/>
      <c r="FB122" s="1060"/>
      <c r="FC122" s="1060"/>
      <c r="FD122" s="1060"/>
      <c r="FE122" s="1060"/>
      <c r="FF122" s="1060"/>
      <c r="FG122" s="1060"/>
      <c r="FH122" s="1060"/>
      <c r="FI122" s="1060"/>
      <c r="FJ122" s="1060"/>
      <c r="FK122" s="1060"/>
      <c r="FL122" s="1060"/>
      <c r="FM122" s="1060"/>
      <c r="FN122" s="1060"/>
      <c r="FO122" s="1060"/>
      <c r="FP122" s="1060"/>
      <c r="FQ122" s="1060"/>
      <c r="FR122" s="1060"/>
      <c r="FS122" s="1060"/>
      <c r="FT122" s="1060"/>
      <c r="FU122" s="1060"/>
      <c r="FV122" s="1060"/>
      <c r="FW122" s="1060"/>
      <c r="FX122" s="1060"/>
      <c r="FY122" s="1060"/>
      <c r="FZ122" s="1060"/>
      <c r="GA122" s="1060"/>
      <c r="GB122" s="1060"/>
      <c r="GC122" s="1060"/>
      <c r="GD122" s="1060"/>
      <c r="GE122" s="1060"/>
      <c r="GF122" s="1060"/>
      <c r="GG122" s="1060"/>
      <c r="GH122" s="1060"/>
      <c r="GI122" s="1060"/>
      <c r="GJ122" s="1060"/>
      <c r="GK122" s="1060"/>
      <c r="GL122" s="1060"/>
      <c r="GM122" s="1060"/>
      <c r="GN122" s="1060"/>
      <c r="GO122" s="1060"/>
      <c r="GP122" s="1060"/>
      <c r="GQ122" s="1060"/>
      <c r="GR122" s="1060"/>
      <c r="GS122" s="1060"/>
      <c r="GT122" s="1060"/>
      <c r="GU122" s="1060"/>
      <c r="GV122" s="1060"/>
      <c r="GW122" s="1060"/>
      <c r="GX122" s="1060"/>
      <c r="GY122" s="1060"/>
      <c r="GZ122" s="1060"/>
      <c r="HA122" s="1060"/>
      <c r="HB122" s="1060"/>
      <c r="HC122" s="1060"/>
      <c r="HD122" s="1060"/>
      <c r="HE122" s="1060"/>
      <c r="HF122" s="1060"/>
      <c r="HG122" s="1060"/>
      <c r="HH122" s="1060"/>
      <c r="HI122" s="1060"/>
      <c r="HJ122" s="1060"/>
      <c r="HK122" s="1060"/>
      <c r="HL122" s="1060"/>
      <c r="HM122" s="1060"/>
      <c r="HN122" s="1060"/>
      <c r="HO122" s="1060"/>
      <c r="HP122" s="1060"/>
      <c r="HQ122" s="1060"/>
      <c r="HR122" s="1060"/>
      <c r="HS122" s="1060"/>
      <c r="HT122" s="1060"/>
      <c r="HU122" s="1060"/>
      <c r="HV122" s="1060"/>
      <c r="HW122" s="1060"/>
      <c r="HX122" s="1060"/>
      <c r="HY122" s="1060"/>
      <c r="HZ122" s="1060"/>
      <c r="IA122" s="1060"/>
      <c r="IB122" s="1060"/>
      <c r="IC122" s="1060"/>
      <c r="ID122" s="1060"/>
      <c r="IE122" s="1060"/>
      <c r="IF122" s="1060"/>
      <c r="IG122" s="1060"/>
      <c r="IH122" s="1060"/>
      <c r="II122" s="1060"/>
      <c r="IJ122" s="1060"/>
      <c r="IK122" s="1060"/>
      <c r="IL122" s="1060"/>
      <c r="IM122" s="1060"/>
      <c r="IN122" s="1060"/>
      <c r="IO122" s="1060"/>
      <c r="IP122" s="1060"/>
      <c r="IQ122" s="1060"/>
      <c r="IR122" s="1060"/>
      <c r="IS122" s="1060"/>
      <c r="IT122" s="1060"/>
      <c r="IU122" s="1060"/>
      <c r="IV122" s="1060"/>
    </row>
    <row r="123" spans="1:256" s="458" customFormat="1" ht="15.6" customHeight="1">
      <c r="A123" s="207"/>
      <c r="B123" s="207"/>
      <c r="F123" s="22"/>
      <c r="G123" s="167"/>
      <c r="H123" s="608" t="s">
        <v>1687</v>
      </c>
      <c r="I123" s="510"/>
      <c r="J123" s="703"/>
      <c r="K123" s="703"/>
      <c r="L123" s="703"/>
      <c r="M123" s="703"/>
      <c r="N123" s="703"/>
      <c r="O123" s="703"/>
      <c r="P123" s="703"/>
      <c r="Q123" s="703"/>
      <c r="R123" s="511"/>
      <c r="S123" s="511"/>
      <c r="T123" s="511"/>
      <c r="U123" s="511"/>
      <c r="V123" s="511"/>
      <c r="W123" s="511"/>
      <c r="X123"/>
      <c r="Y123" s="511"/>
      <c r="Z123" s="511"/>
      <c r="AA123" s="511"/>
      <c r="AB123" s="511"/>
      <c r="AC123" s="511"/>
      <c r="AD123" s="511"/>
      <c r="AE123" s="511"/>
      <c r="AF123" s="511"/>
      <c r="AG123" s="511"/>
      <c r="AH123" s="511"/>
      <c r="AI123" s="511"/>
      <c r="AJ123" s="511"/>
      <c r="AK123" s="511"/>
      <c r="AL123" s="511"/>
      <c r="AM123" s="511"/>
      <c r="AN123" s="511"/>
      <c r="AO123" s="511"/>
      <c r="AP123" s="511"/>
      <c r="AQ123" s="511"/>
      <c r="AR123" s="511"/>
      <c r="AS123" s="1343"/>
    </row>
    <row r="124" spans="1:256" s="458" customFormat="1" ht="15.6" customHeight="1">
      <c r="A124" s="207"/>
      <c r="B124" s="207"/>
      <c r="F124" s="22"/>
      <c r="G124" s="167"/>
      <c r="H124" s="20"/>
      <c r="I124" s="510" t="s">
        <v>628</v>
      </c>
      <c r="J124" s="703"/>
      <c r="K124" s="703"/>
      <c r="L124" s="703"/>
      <c r="M124" s="703"/>
      <c r="N124" s="703"/>
      <c r="O124" s="703"/>
      <c r="P124" s="703"/>
      <c r="Q124" s="703"/>
      <c r="R124" s="515"/>
      <c r="S124" s="515"/>
      <c r="T124" s="515"/>
      <c r="U124" s="515"/>
      <c r="V124" s="515"/>
      <c r="W124" s="515"/>
      <c r="X124"/>
      <c r="Y124" s="511"/>
      <c r="Z124" s="515"/>
      <c r="AA124" s="515"/>
      <c r="AB124" s="515"/>
      <c r="AC124" s="515">
        <v>17561900</v>
      </c>
      <c r="AD124" s="515">
        <v>19044582.405727722</v>
      </c>
      <c r="AE124" s="515">
        <v>19339204.593582284</v>
      </c>
      <c r="AF124" s="515">
        <v>20133200</v>
      </c>
      <c r="AG124" s="515">
        <v>21058200</v>
      </c>
      <c r="AH124" s="515">
        <v>22038800</v>
      </c>
      <c r="AI124" s="515">
        <v>23051100</v>
      </c>
      <c r="AJ124" s="515">
        <v>23879900</v>
      </c>
      <c r="AK124" s="515">
        <v>24738800</v>
      </c>
      <c r="AL124" s="515">
        <v>25629100</v>
      </c>
      <c r="AM124" s="515">
        <v>26551700</v>
      </c>
      <c r="AN124" s="515">
        <v>27510600</v>
      </c>
      <c r="AO124" s="515">
        <v>28507100</v>
      </c>
      <c r="AP124" s="515">
        <v>29542700</v>
      </c>
      <c r="AQ124" s="515">
        <v>30618900</v>
      </c>
      <c r="AR124" s="515">
        <v>31737300</v>
      </c>
      <c r="AS124" s="561">
        <v>32899400</v>
      </c>
    </row>
    <row r="125" spans="1:256" s="1060" customFormat="1" ht="15.6" customHeight="1">
      <c r="A125" s="207"/>
      <c r="B125" s="207"/>
      <c r="C125" s="458"/>
      <c r="D125" s="458"/>
      <c r="E125" s="458"/>
      <c r="F125" s="22"/>
      <c r="G125" s="167"/>
      <c r="H125" s="20"/>
      <c r="I125" s="510" t="s">
        <v>630</v>
      </c>
      <c r="J125" s="703"/>
      <c r="K125" s="703"/>
      <c r="L125" s="703"/>
      <c r="M125" s="703"/>
      <c r="N125" s="703"/>
      <c r="O125" s="703"/>
      <c r="P125" s="703"/>
      <c r="Q125" s="703"/>
      <c r="R125" s="515"/>
      <c r="S125" s="515"/>
      <c r="T125" s="515"/>
      <c r="U125" s="515"/>
      <c r="V125" s="515"/>
      <c r="W125" s="515"/>
      <c r="X125"/>
      <c r="Y125" s="511"/>
      <c r="Z125" s="515"/>
      <c r="AA125" s="515"/>
      <c r="AB125" s="515"/>
      <c r="AC125" s="515">
        <v>1075400</v>
      </c>
      <c r="AD125" s="515">
        <v>814900</v>
      </c>
      <c r="AE125" s="515">
        <v>814900</v>
      </c>
      <c r="AF125" s="515">
        <v>835300</v>
      </c>
      <c r="AG125" s="515">
        <v>856200</v>
      </c>
      <c r="AH125" s="515">
        <v>877600</v>
      </c>
      <c r="AI125" s="515">
        <v>899500</v>
      </c>
      <c r="AJ125" s="515">
        <v>922000</v>
      </c>
      <c r="AK125" s="515">
        <v>945100</v>
      </c>
      <c r="AL125" s="515">
        <v>968700</v>
      </c>
      <c r="AM125" s="515">
        <v>992900</v>
      </c>
      <c r="AN125" s="515">
        <v>1017700</v>
      </c>
      <c r="AO125" s="515">
        <v>1043100</v>
      </c>
      <c r="AP125" s="515">
        <v>1069200</v>
      </c>
      <c r="AQ125" s="515">
        <v>1095900</v>
      </c>
      <c r="AR125" s="515">
        <v>1123300</v>
      </c>
      <c r="AS125" s="561">
        <v>1151400</v>
      </c>
      <c r="AT125" s="458"/>
      <c r="AU125" s="458"/>
      <c r="AV125" s="458"/>
      <c r="AW125" s="458"/>
      <c r="AX125" s="458"/>
      <c r="AY125" s="458"/>
      <c r="AZ125" s="458"/>
      <c r="BA125" s="458"/>
      <c r="BB125" s="458"/>
      <c r="BC125" s="458"/>
      <c r="BD125" s="458"/>
      <c r="BE125" s="458"/>
      <c r="BF125" s="458"/>
      <c r="BG125" s="458"/>
      <c r="BH125" s="458"/>
      <c r="BI125" s="458"/>
      <c r="BJ125" s="458"/>
      <c r="BK125" s="458"/>
      <c r="BL125" s="458"/>
      <c r="BM125" s="458"/>
      <c r="BN125" s="458"/>
      <c r="BO125" s="458"/>
      <c r="BP125" s="458"/>
      <c r="BQ125" s="458"/>
      <c r="BR125" s="458"/>
      <c r="BS125" s="458"/>
      <c r="BT125" s="458"/>
      <c r="BU125" s="458"/>
      <c r="BV125" s="458"/>
      <c r="BW125" s="458"/>
      <c r="BX125" s="458"/>
      <c r="BY125" s="458"/>
      <c r="BZ125" s="458"/>
      <c r="CA125" s="458"/>
      <c r="CB125" s="458"/>
      <c r="CC125" s="458"/>
      <c r="CD125" s="458"/>
      <c r="CE125" s="458"/>
      <c r="CF125" s="458"/>
      <c r="CG125" s="458"/>
      <c r="CH125" s="458"/>
      <c r="CI125" s="458"/>
      <c r="CJ125" s="458"/>
      <c r="CK125" s="458"/>
      <c r="CL125" s="458"/>
      <c r="CM125" s="458"/>
      <c r="CN125" s="458"/>
      <c r="CO125" s="458"/>
      <c r="CP125" s="458"/>
      <c r="CQ125" s="458"/>
      <c r="CR125" s="458"/>
      <c r="CS125" s="458"/>
      <c r="CT125" s="458"/>
      <c r="CU125" s="458"/>
      <c r="CV125" s="458"/>
      <c r="CW125" s="458"/>
      <c r="CX125" s="458"/>
      <c r="CY125" s="458"/>
      <c r="CZ125" s="458"/>
      <c r="DA125" s="458"/>
      <c r="DB125" s="458"/>
      <c r="DC125" s="458"/>
      <c r="DD125" s="458"/>
      <c r="DE125" s="458"/>
      <c r="DF125" s="458"/>
      <c r="DG125" s="458"/>
      <c r="DH125" s="458"/>
      <c r="DI125" s="458"/>
      <c r="DJ125" s="458"/>
      <c r="DK125" s="458"/>
      <c r="DL125" s="458"/>
      <c r="DM125" s="458"/>
      <c r="DN125" s="458"/>
      <c r="DO125" s="458"/>
      <c r="DP125" s="458"/>
      <c r="DQ125" s="458"/>
      <c r="DR125" s="458"/>
      <c r="DS125" s="458"/>
      <c r="DT125" s="458"/>
      <c r="DU125" s="458"/>
      <c r="DV125" s="458"/>
      <c r="DW125" s="458"/>
      <c r="DX125" s="458"/>
      <c r="DY125" s="458"/>
      <c r="DZ125" s="458"/>
      <c r="EA125" s="458"/>
      <c r="EB125" s="458"/>
      <c r="EC125" s="458"/>
      <c r="ED125" s="458"/>
      <c r="EE125" s="458"/>
      <c r="EF125" s="458"/>
      <c r="EG125" s="458"/>
      <c r="EH125" s="458"/>
      <c r="EI125" s="458"/>
      <c r="EJ125" s="458"/>
      <c r="EK125" s="458"/>
      <c r="EL125" s="458"/>
      <c r="EM125" s="458"/>
      <c r="EN125" s="458"/>
      <c r="EO125" s="458"/>
      <c r="EP125" s="458"/>
      <c r="EQ125" s="458"/>
      <c r="ER125" s="458"/>
      <c r="ES125" s="458"/>
      <c r="ET125" s="458"/>
      <c r="EU125" s="458"/>
      <c r="EV125" s="458"/>
      <c r="EW125" s="458"/>
      <c r="EX125" s="458"/>
      <c r="EY125" s="458"/>
      <c r="EZ125" s="458"/>
      <c r="FA125" s="458"/>
      <c r="FB125" s="458"/>
      <c r="FC125" s="458"/>
      <c r="FD125" s="458"/>
      <c r="FE125" s="458"/>
      <c r="FF125" s="458"/>
      <c r="FG125" s="458"/>
      <c r="FH125" s="458"/>
      <c r="FI125" s="458"/>
      <c r="FJ125" s="458"/>
      <c r="FK125" s="458"/>
      <c r="FL125" s="458"/>
      <c r="FM125" s="458"/>
      <c r="FN125" s="458"/>
      <c r="FO125" s="458"/>
      <c r="FP125" s="458"/>
      <c r="FQ125" s="458"/>
      <c r="FR125" s="458"/>
      <c r="FS125" s="458"/>
      <c r="FT125" s="458"/>
      <c r="FU125" s="458"/>
      <c r="FV125" s="458"/>
      <c r="FW125" s="458"/>
      <c r="FX125" s="458"/>
      <c r="FY125" s="458"/>
      <c r="FZ125" s="458"/>
      <c r="GA125" s="458"/>
      <c r="GB125" s="458"/>
      <c r="GC125" s="458"/>
      <c r="GD125" s="458"/>
      <c r="GE125" s="458"/>
      <c r="GF125" s="458"/>
      <c r="GG125" s="458"/>
      <c r="GH125" s="458"/>
      <c r="GI125" s="458"/>
      <c r="GJ125" s="458"/>
      <c r="GK125" s="458"/>
      <c r="GL125" s="458"/>
      <c r="GM125" s="458"/>
      <c r="GN125" s="458"/>
      <c r="GO125" s="458"/>
      <c r="GP125" s="458"/>
      <c r="GQ125" s="458"/>
      <c r="GR125" s="458"/>
      <c r="GS125" s="458"/>
      <c r="GT125" s="458"/>
      <c r="GU125" s="458"/>
      <c r="GV125" s="458"/>
      <c r="GW125" s="458"/>
      <c r="GX125" s="458"/>
      <c r="GY125" s="458"/>
      <c r="GZ125" s="458"/>
      <c r="HA125" s="458"/>
      <c r="HB125" s="458"/>
      <c r="HC125" s="458"/>
      <c r="HD125" s="458"/>
      <c r="HE125" s="458"/>
      <c r="HF125" s="458"/>
      <c r="HG125" s="458"/>
      <c r="HH125" s="458"/>
      <c r="HI125" s="458"/>
      <c r="HJ125" s="458"/>
      <c r="HK125" s="458"/>
      <c r="HL125" s="458"/>
      <c r="HM125" s="458"/>
      <c r="HN125" s="458"/>
      <c r="HO125" s="458"/>
      <c r="HP125" s="458"/>
      <c r="HQ125" s="458"/>
      <c r="HR125" s="458"/>
      <c r="HS125" s="458"/>
      <c r="HT125" s="458"/>
      <c r="HU125" s="458"/>
      <c r="HV125" s="458"/>
      <c r="HW125" s="458"/>
      <c r="HX125" s="458"/>
      <c r="HY125" s="458"/>
      <c r="HZ125" s="458"/>
      <c r="IA125" s="458"/>
      <c r="IB125" s="458"/>
      <c r="IC125" s="458"/>
      <c r="ID125" s="458"/>
      <c r="IE125" s="458"/>
      <c r="IF125" s="458"/>
      <c r="IG125" s="458"/>
      <c r="IH125" s="458"/>
      <c r="II125" s="458"/>
      <c r="IJ125" s="458"/>
      <c r="IK125" s="458"/>
      <c r="IL125" s="458"/>
      <c r="IM125" s="458"/>
      <c r="IN125" s="458"/>
      <c r="IO125" s="458"/>
      <c r="IP125" s="458"/>
      <c r="IQ125" s="458"/>
      <c r="IR125" s="458"/>
      <c r="IS125" s="458"/>
      <c r="IT125" s="458"/>
      <c r="IU125" s="458"/>
      <c r="IV125" s="458"/>
    </row>
    <row r="126" spans="1:256" s="458" customFormat="1" ht="15.6" customHeight="1">
      <c r="A126" s="207"/>
      <c r="B126" s="207"/>
      <c r="F126" s="22"/>
      <c r="G126" s="167"/>
      <c r="H126" s="20"/>
      <c r="I126" s="510" t="s">
        <v>631</v>
      </c>
      <c r="J126" s="703"/>
      <c r="K126" s="703"/>
      <c r="L126" s="703"/>
      <c r="M126" s="703"/>
      <c r="N126" s="703"/>
      <c r="O126" s="703"/>
      <c r="P126" s="703"/>
      <c r="Q126" s="703"/>
      <c r="R126" s="515"/>
      <c r="S126" s="515"/>
      <c r="T126" s="515"/>
      <c r="U126" s="515"/>
      <c r="V126" s="515"/>
      <c r="W126" s="515"/>
      <c r="X126"/>
      <c r="Y126" s="511"/>
      <c r="Z126" s="515"/>
      <c r="AA126" s="515"/>
      <c r="AB126" s="515"/>
      <c r="AC126" s="515">
        <v>142000</v>
      </c>
      <c r="AD126" s="515">
        <v>142000</v>
      </c>
      <c r="AE126" s="515">
        <v>142000</v>
      </c>
      <c r="AF126" s="515">
        <v>145600</v>
      </c>
      <c r="AG126" s="515">
        <v>149200</v>
      </c>
      <c r="AH126" s="515">
        <v>152900</v>
      </c>
      <c r="AI126" s="515">
        <v>156700</v>
      </c>
      <c r="AJ126" s="515">
        <v>160600</v>
      </c>
      <c r="AK126" s="515">
        <v>164600</v>
      </c>
      <c r="AL126" s="515">
        <v>168700</v>
      </c>
      <c r="AM126" s="515">
        <v>172900</v>
      </c>
      <c r="AN126" s="515">
        <v>177200</v>
      </c>
      <c r="AO126" s="515">
        <v>181600</v>
      </c>
      <c r="AP126" s="515">
        <v>186100</v>
      </c>
      <c r="AQ126" s="515">
        <v>190800</v>
      </c>
      <c r="AR126" s="515">
        <v>195600</v>
      </c>
      <c r="AS126" s="561">
        <v>200500</v>
      </c>
    </row>
    <row r="127" spans="1:256" s="458" customFormat="1" ht="15.6" customHeight="1">
      <c r="A127" s="207"/>
      <c r="B127" s="207"/>
      <c r="F127" s="22"/>
      <c r="G127" s="167"/>
      <c r="H127" s="20"/>
      <c r="I127" s="510" t="s">
        <v>634</v>
      </c>
      <c r="J127" s="703"/>
      <c r="K127" s="703"/>
      <c r="L127" s="703"/>
      <c r="M127" s="703"/>
      <c r="N127" s="703"/>
      <c r="O127" s="703"/>
      <c r="P127" s="703"/>
      <c r="Q127" s="703"/>
      <c r="R127" s="515"/>
      <c r="S127" s="515"/>
      <c r="T127" s="515"/>
      <c r="U127" s="515"/>
      <c r="V127" s="515"/>
      <c r="W127" s="515"/>
      <c r="X127"/>
      <c r="Y127" s="511"/>
      <c r="Z127" s="515"/>
      <c r="AA127" s="515"/>
      <c r="AB127" s="515"/>
      <c r="AC127" s="515">
        <v>0</v>
      </c>
      <c r="AD127" s="515">
        <v>0</v>
      </c>
      <c r="AE127" s="515">
        <v>0</v>
      </c>
      <c r="AF127" s="515">
        <v>0</v>
      </c>
      <c r="AG127" s="515">
        <v>0</v>
      </c>
      <c r="AH127" s="515">
        <v>0</v>
      </c>
      <c r="AI127" s="515">
        <v>0</v>
      </c>
      <c r="AJ127" s="515">
        <v>0</v>
      </c>
      <c r="AK127" s="515">
        <v>0</v>
      </c>
      <c r="AL127" s="515">
        <v>0</v>
      </c>
      <c r="AM127" s="515">
        <v>0</v>
      </c>
      <c r="AN127" s="515">
        <v>0</v>
      </c>
      <c r="AO127" s="515">
        <v>0</v>
      </c>
      <c r="AP127" s="515">
        <v>0</v>
      </c>
      <c r="AQ127" s="515">
        <v>0</v>
      </c>
      <c r="AR127" s="515">
        <v>0</v>
      </c>
      <c r="AS127" s="561">
        <v>0</v>
      </c>
    </row>
    <row r="128" spans="1:256" s="458" customFormat="1" ht="15.6" customHeight="1">
      <c r="A128" s="207"/>
      <c r="B128" s="207"/>
      <c r="F128" s="22"/>
      <c r="G128" s="167"/>
      <c r="H128" s="20"/>
      <c r="I128" s="510" t="s">
        <v>637</v>
      </c>
      <c r="J128" s="703"/>
      <c r="K128" s="703"/>
      <c r="L128" s="703"/>
      <c r="M128" s="703"/>
      <c r="N128" s="703"/>
      <c r="O128" s="703"/>
      <c r="P128" s="703"/>
      <c r="Q128" s="703"/>
      <c r="R128" s="515"/>
      <c r="S128" s="515"/>
      <c r="T128" s="515"/>
      <c r="U128" s="515"/>
      <c r="V128" s="515"/>
      <c r="W128" s="515"/>
      <c r="X128"/>
      <c r="Y128" s="511"/>
      <c r="Z128" s="515"/>
      <c r="AA128" s="515"/>
      <c r="AB128" s="515"/>
      <c r="AC128" s="515">
        <v>3511300</v>
      </c>
      <c r="AD128" s="515">
        <v>4874334</v>
      </c>
      <c r="AE128" s="515">
        <v>4926334</v>
      </c>
      <c r="AF128" s="515">
        <v>5049500</v>
      </c>
      <c r="AG128" s="515">
        <v>5175700</v>
      </c>
      <c r="AH128" s="515">
        <v>5305100</v>
      </c>
      <c r="AI128" s="515">
        <v>5437700</v>
      </c>
      <c r="AJ128" s="515">
        <v>5573600</v>
      </c>
      <c r="AK128" s="515">
        <v>5712900</v>
      </c>
      <c r="AL128" s="515">
        <v>5855700</v>
      </c>
      <c r="AM128" s="515">
        <v>6002100</v>
      </c>
      <c r="AN128" s="515">
        <v>6152200</v>
      </c>
      <c r="AO128" s="515">
        <v>6306000</v>
      </c>
      <c r="AP128" s="515">
        <v>6463700</v>
      </c>
      <c r="AQ128" s="515">
        <v>6625300</v>
      </c>
      <c r="AR128" s="515">
        <v>6790900</v>
      </c>
      <c r="AS128" s="561">
        <v>6960700</v>
      </c>
    </row>
    <row r="129" spans="1:256" s="458" customFormat="1" ht="15.6" customHeight="1">
      <c r="A129" s="207"/>
      <c r="B129" s="207"/>
      <c r="F129" s="22"/>
      <c r="G129" s="167"/>
      <c r="H129" s="20"/>
      <c r="I129" s="151" t="s">
        <v>640</v>
      </c>
      <c r="J129" s="188"/>
      <c r="K129" s="188"/>
      <c r="L129" s="188"/>
      <c r="M129" s="188"/>
      <c r="N129" s="188"/>
      <c r="O129" s="188"/>
      <c r="P129" s="188"/>
      <c r="Q129" s="188"/>
      <c r="R129" s="515"/>
      <c r="S129" s="515"/>
      <c r="T129" s="515"/>
      <c r="U129" s="515"/>
      <c r="V129" s="515"/>
      <c r="W129" s="515"/>
      <c r="X129"/>
      <c r="Y129" s="511"/>
      <c r="Z129" s="515"/>
      <c r="AA129" s="515"/>
      <c r="AB129" s="515"/>
      <c r="AC129" s="515">
        <v>0</v>
      </c>
      <c r="AD129" s="515">
        <v>-1151358.2651999965</v>
      </c>
      <c r="AE129" s="515">
        <v>-1200844.201700002</v>
      </c>
      <c r="AF129" s="515">
        <v>-1230900</v>
      </c>
      <c r="AG129" s="515">
        <v>-1261700</v>
      </c>
      <c r="AH129" s="515">
        <v>-1293200</v>
      </c>
      <c r="AI129" s="515">
        <v>-1325500</v>
      </c>
      <c r="AJ129" s="515">
        <v>-1358600</v>
      </c>
      <c r="AK129" s="515">
        <v>-1392600</v>
      </c>
      <c r="AL129" s="515">
        <v>-1427400</v>
      </c>
      <c r="AM129" s="515">
        <v>-1463100</v>
      </c>
      <c r="AN129" s="515">
        <v>-1499700</v>
      </c>
      <c r="AO129" s="515">
        <v>-1537200</v>
      </c>
      <c r="AP129" s="515">
        <v>-1575600</v>
      </c>
      <c r="AQ129" s="515">
        <v>-1615000</v>
      </c>
      <c r="AR129" s="515">
        <v>-1655400</v>
      </c>
      <c r="AS129" s="561">
        <v>-1696800</v>
      </c>
    </row>
    <row r="130" spans="1:256" s="458" customFormat="1" ht="15.6" customHeight="1">
      <c r="A130" s="207"/>
      <c r="B130" s="207"/>
      <c r="C130" s="1060"/>
      <c r="D130" s="1060"/>
      <c r="E130" s="1060"/>
      <c r="F130" s="22"/>
      <c r="G130" s="525"/>
      <c r="H130" s="118"/>
      <c r="I130" s="574" t="s">
        <v>37</v>
      </c>
      <c r="J130" s="182"/>
      <c r="K130" s="182"/>
      <c r="L130" s="182"/>
      <c r="M130" s="182"/>
      <c r="N130" s="182"/>
      <c r="O130" s="182"/>
      <c r="P130" s="182"/>
      <c r="Q130" s="182"/>
      <c r="R130" s="557"/>
      <c r="S130" s="557"/>
      <c r="T130" s="557"/>
      <c r="U130" s="557"/>
      <c r="V130" s="557"/>
      <c r="W130" s="557"/>
      <c r="X130"/>
      <c r="Y130" s="511"/>
      <c r="Z130" s="557"/>
      <c r="AA130" s="557"/>
      <c r="AB130" s="557"/>
      <c r="AC130" s="557">
        <v>22290600</v>
      </c>
      <c r="AD130" s="557">
        <v>23724458.140527725</v>
      </c>
      <c r="AE130" s="557">
        <v>24021594.391882282</v>
      </c>
      <c r="AF130" s="557">
        <v>24932700</v>
      </c>
      <c r="AG130" s="557">
        <v>25977600</v>
      </c>
      <c r="AH130" s="557">
        <v>27081200</v>
      </c>
      <c r="AI130" s="557">
        <v>28219500</v>
      </c>
      <c r="AJ130" s="557">
        <v>29177500</v>
      </c>
      <c r="AK130" s="557">
        <v>30168800</v>
      </c>
      <c r="AL130" s="557">
        <v>31194800</v>
      </c>
      <c r="AM130" s="557">
        <v>32256500</v>
      </c>
      <c r="AN130" s="557">
        <v>33358000</v>
      </c>
      <c r="AO130" s="557">
        <v>34500600</v>
      </c>
      <c r="AP130" s="557">
        <v>35686100</v>
      </c>
      <c r="AQ130" s="557">
        <v>36915900</v>
      </c>
      <c r="AR130" s="557">
        <v>38191700</v>
      </c>
      <c r="AS130" s="558">
        <v>39515200</v>
      </c>
      <c r="AT130" s="1060"/>
      <c r="AU130" s="1060"/>
      <c r="AV130" s="1060"/>
      <c r="AW130" s="1060"/>
      <c r="AX130" s="1060"/>
      <c r="AY130" s="1060"/>
      <c r="AZ130" s="1060"/>
      <c r="BA130" s="1060"/>
      <c r="BB130" s="1060"/>
      <c r="BC130" s="1060"/>
      <c r="BD130" s="1060"/>
      <c r="BE130" s="1060"/>
      <c r="BF130" s="1060"/>
      <c r="BG130" s="1060"/>
      <c r="BH130" s="1060"/>
      <c r="BI130" s="1060"/>
      <c r="BJ130" s="1060"/>
      <c r="BK130" s="1060"/>
      <c r="BL130" s="1060"/>
      <c r="BM130" s="1060"/>
      <c r="BN130" s="1060"/>
      <c r="BO130" s="1060"/>
      <c r="BP130" s="1060"/>
      <c r="BQ130" s="1060"/>
      <c r="BR130" s="1060"/>
      <c r="BS130" s="1060"/>
      <c r="BT130" s="1060"/>
      <c r="BU130" s="1060"/>
      <c r="BV130" s="1060"/>
      <c r="BW130" s="1060"/>
      <c r="BX130" s="1060"/>
      <c r="BY130" s="1060"/>
      <c r="BZ130" s="1060"/>
      <c r="CA130" s="1060"/>
      <c r="CB130" s="1060"/>
      <c r="CC130" s="1060"/>
      <c r="CD130" s="1060"/>
      <c r="CE130" s="1060"/>
      <c r="CF130" s="1060"/>
      <c r="CG130" s="1060"/>
      <c r="CH130" s="1060"/>
      <c r="CI130" s="1060"/>
      <c r="CJ130" s="1060"/>
      <c r="CK130" s="1060"/>
      <c r="CL130" s="1060"/>
      <c r="CM130" s="1060"/>
      <c r="CN130" s="1060"/>
      <c r="CO130" s="1060"/>
      <c r="CP130" s="1060"/>
      <c r="CQ130" s="1060"/>
      <c r="CR130" s="1060"/>
      <c r="CS130" s="1060"/>
      <c r="CT130" s="1060"/>
      <c r="CU130" s="1060"/>
      <c r="CV130" s="1060"/>
      <c r="CW130" s="1060"/>
      <c r="CX130" s="1060"/>
      <c r="CY130" s="1060"/>
      <c r="CZ130" s="1060"/>
      <c r="DA130" s="1060"/>
      <c r="DB130" s="1060"/>
      <c r="DC130" s="1060"/>
      <c r="DD130" s="1060"/>
      <c r="DE130" s="1060"/>
      <c r="DF130" s="1060"/>
      <c r="DG130" s="1060"/>
      <c r="DH130" s="1060"/>
      <c r="DI130" s="1060"/>
      <c r="DJ130" s="1060"/>
      <c r="DK130" s="1060"/>
      <c r="DL130" s="1060"/>
      <c r="DM130" s="1060"/>
      <c r="DN130" s="1060"/>
      <c r="DO130" s="1060"/>
      <c r="DP130" s="1060"/>
      <c r="DQ130" s="1060"/>
      <c r="DR130" s="1060"/>
      <c r="DS130" s="1060"/>
      <c r="DT130" s="1060"/>
      <c r="DU130" s="1060"/>
      <c r="DV130" s="1060"/>
      <c r="DW130" s="1060"/>
      <c r="DX130" s="1060"/>
      <c r="DY130" s="1060"/>
      <c r="DZ130" s="1060"/>
      <c r="EA130" s="1060"/>
      <c r="EB130" s="1060"/>
      <c r="EC130" s="1060"/>
      <c r="ED130" s="1060"/>
      <c r="EE130" s="1060"/>
      <c r="EF130" s="1060"/>
      <c r="EG130" s="1060"/>
      <c r="EH130" s="1060"/>
      <c r="EI130" s="1060"/>
      <c r="EJ130" s="1060"/>
      <c r="EK130" s="1060"/>
      <c r="EL130" s="1060"/>
      <c r="EM130" s="1060"/>
      <c r="EN130" s="1060"/>
      <c r="EO130" s="1060"/>
      <c r="EP130" s="1060"/>
      <c r="EQ130" s="1060"/>
      <c r="ER130" s="1060"/>
      <c r="ES130" s="1060"/>
      <c r="ET130" s="1060"/>
      <c r="EU130" s="1060"/>
      <c r="EV130" s="1060"/>
      <c r="EW130" s="1060"/>
      <c r="EX130" s="1060"/>
      <c r="EY130" s="1060"/>
      <c r="EZ130" s="1060"/>
      <c r="FA130" s="1060"/>
      <c r="FB130" s="1060"/>
      <c r="FC130" s="1060"/>
      <c r="FD130" s="1060"/>
      <c r="FE130" s="1060"/>
      <c r="FF130" s="1060"/>
      <c r="FG130" s="1060"/>
      <c r="FH130" s="1060"/>
      <c r="FI130" s="1060"/>
      <c r="FJ130" s="1060"/>
      <c r="FK130" s="1060"/>
      <c r="FL130" s="1060"/>
      <c r="FM130" s="1060"/>
      <c r="FN130" s="1060"/>
      <c r="FO130" s="1060"/>
      <c r="FP130" s="1060"/>
      <c r="FQ130" s="1060"/>
      <c r="FR130" s="1060"/>
      <c r="FS130" s="1060"/>
      <c r="FT130" s="1060"/>
      <c r="FU130" s="1060"/>
      <c r="FV130" s="1060"/>
      <c r="FW130" s="1060"/>
      <c r="FX130" s="1060"/>
      <c r="FY130" s="1060"/>
      <c r="FZ130" s="1060"/>
      <c r="GA130" s="1060"/>
      <c r="GB130" s="1060"/>
      <c r="GC130" s="1060"/>
      <c r="GD130" s="1060"/>
      <c r="GE130" s="1060"/>
      <c r="GF130" s="1060"/>
      <c r="GG130" s="1060"/>
      <c r="GH130" s="1060"/>
      <c r="GI130" s="1060"/>
      <c r="GJ130" s="1060"/>
      <c r="GK130" s="1060"/>
      <c r="GL130" s="1060"/>
      <c r="GM130" s="1060"/>
      <c r="GN130" s="1060"/>
      <c r="GO130" s="1060"/>
      <c r="GP130" s="1060"/>
      <c r="GQ130" s="1060"/>
      <c r="GR130" s="1060"/>
      <c r="GS130" s="1060"/>
      <c r="GT130" s="1060"/>
      <c r="GU130" s="1060"/>
      <c r="GV130" s="1060"/>
      <c r="GW130" s="1060"/>
      <c r="GX130" s="1060"/>
      <c r="GY130" s="1060"/>
      <c r="GZ130" s="1060"/>
      <c r="HA130" s="1060"/>
      <c r="HB130" s="1060"/>
      <c r="HC130" s="1060"/>
      <c r="HD130" s="1060"/>
      <c r="HE130" s="1060"/>
      <c r="HF130" s="1060"/>
      <c r="HG130" s="1060"/>
      <c r="HH130" s="1060"/>
      <c r="HI130" s="1060"/>
      <c r="HJ130" s="1060"/>
      <c r="HK130" s="1060"/>
      <c r="HL130" s="1060"/>
      <c r="HM130" s="1060"/>
      <c r="HN130" s="1060"/>
      <c r="HO130" s="1060"/>
      <c r="HP130" s="1060"/>
      <c r="HQ130" s="1060"/>
      <c r="HR130" s="1060"/>
      <c r="HS130" s="1060"/>
      <c r="HT130" s="1060"/>
      <c r="HU130" s="1060"/>
      <c r="HV130" s="1060"/>
      <c r="HW130" s="1060"/>
      <c r="HX130" s="1060"/>
      <c r="HY130" s="1060"/>
      <c r="HZ130" s="1060"/>
      <c r="IA130" s="1060"/>
      <c r="IB130" s="1060"/>
      <c r="IC130" s="1060"/>
      <c r="ID130" s="1060"/>
      <c r="IE130" s="1060"/>
      <c r="IF130" s="1060"/>
      <c r="IG130" s="1060"/>
      <c r="IH130" s="1060"/>
      <c r="II130" s="1060"/>
      <c r="IJ130" s="1060"/>
      <c r="IK130" s="1060"/>
      <c r="IL130" s="1060"/>
      <c r="IM130" s="1060"/>
      <c r="IN130" s="1060"/>
      <c r="IO130" s="1060"/>
      <c r="IP130" s="1060"/>
      <c r="IQ130" s="1060"/>
      <c r="IR130" s="1060"/>
      <c r="IS130" s="1060"/>
      <c r="IT130" s="1060"/>
      <c r="IU130" s="1060"/>
      <c r="IV130" s="1060"/>
    </row>
    <row r="131" spans="1:256" s="458" customFormat="1" ht="15.6" customHeight="1">
      <c r="A131" s="207"/>
      <c r="B131" s="207"/>
      <c r="F131" s="22"/>
      <c r="G131" s="165"/>
      <c r="H131" s="619" t="s">
        <v>1688</v>
      </c>
      <c r="I131" s="523"/>
      <c r="J131" s="548"/>
      <c r="K131" s="548"/>
      <c r="L131" s="548"/>
      <c r="M131" s="548"/>
      <c r="N131" s="548"/>
      <c r="O131" s="548"/>
      <c r="P131" s="548"/>
      <c r="Q131" s="548"/>
      <c r="R131" s="524"/>
      <c r="S131" s="524"/>
      <c r="T131" s="524"/>
      <c r="U131" s="524"/>
      <c r="V131" s="524"/>
      <c r="W131" s="524"/>
      <c r="X131"/>
      <c r="Y131" s="511"/>
      <c r="Z131" s="524"/>
      <c r="AA131" s="524"/>
      <c r="AB131" s="524"/>
      <c r="AC131" s="524"/>
      <c r="AD131" s="524"/>
      <c r="AE131" s="524"/>
      <c r="AF131" s="524"/>
      <c r="AG131" s="524"/>
      <c r="AH131" s="524"/>
      <c r="AI131" s="524"/>
      <c r="AJ131" s="524"/>
      <c r="AK131" s="524"/>
      <c r="AL131" s="524"/>
      <c r="AM131" s="524"/>
      <c r="AN131" s="524"/>
      <c r="AO131" s="524"/>
      <c r="AP131" s="524"/>
      <c r="AQ131" s="524"/>
      <c r="AR131" s="524"/>
      <c r="AS131" s="469"/>
    </row>
    <row r="132" spans="1:256" s="458" customFormat="1" ht="15.6" customHeight="1">
      <c r="A132" s="207"/>
      <c r="B132" s="207"/>
      <c r="F132" s="22"/>
      <c r="G132" s="167"/>
      <c r="H132" s="20"/>
      <c r="I132" s="510" t="s">
        <v>628</v>
      </c>
      <c r="J132" s="703"/>
      <c r="K132" s="703"/>
      <c r="L132" s="703"/>
      <c r="M132" s="703"/>
      <c r="N132" s="703"/>
      <c r="O132" s="703"/>
      <c r="P132" s="703"/>
      <c r="Q132" s="703"/>
      <c r="R132" s="515"/>
      <c r="S132" s="515"/>
      <c r="T132" s="515"/>
      <c r="U132" s="515"/>
      <c r="V132" s="515"/>
      <c r="W132" s="515"/>
      <c r="X132"/>
      <c r="Y132" s="511"/>
      <c r="Z132" s="515"/>
      <c r="AA132" s="515"/>
      <c r="AB132" s="515"/>
      <c r="AC132" s="515">
        <v>6548600</v>
      </c>
      <c r="AD132" s="515">
        <v>6536212.1288000001</v>
      </c>
      <c r="AE132" s="515">
        <v>6487900.3787633404</v>
      </c>
      <c r="AF132" s="515">
        <v>6754300</v>
      </c>
      <c r="AG132" s="515">
        <v>7064600</v>
      </c>
      <c r="AH132" s="515">
        <v>7393600</v>
      </c>
      <c r="AI132" s="515">
        <v>7733200</v>
      </c>
      <c r="AJ132" s="515">
        <v>8011200</v>
      </c>
      <c r="AK132" s="515">
        <v>8299400</v>
      </c>
      <c r="AL132" s="515">
        <v>8598100</v>
      </c>
      <c r="AM132" s="515">
        <v>8907600</v>
      </c>
      <c r="AN132" s="515">
        <v>9229300</v>
      </c>
      <c r="AO132" s="515">
        <v>9563600</v>
      </c>
      <c r="AP132" s="515">
        <v>9911000</v>
      </c>
      <c r="AQ132" s="515">
        <v>10272000</v>
      </c>
      <c r="AR132" s="515">
        <v>10647200</v>
      </c>
      <c r="AS132" s="561">
        <v>11037100</v>
      </c>
    </row>
    <row r="133" spans="1:256" s="1060" customFormat="1" ht="15.6" customHeight="1">
      <c r="A133" s="207"/>
      <c r="B133" s="207"/>
      <c r="C133" s="458"/>
      <c r="D133" s="458"/>
      <c r="E133" s="458"/>
      <c r="F133" s="22"/>
      <c r="G133" s="167"/>
      <c r="H133" s="20"/>
      <c r="I133" s="510" t="s">
        <v>630</v>
      </c>
      <c r="J133" s="703"/>
      <c r="K133" s="703"/>
      <c r="L133" s="703"/>
      <c r="M133" s="703"/>
      <c r="N133" s="703"/>
      <c r="O133" s="703"/>
      <c r="P133" s="703"/>
      <c r="Q133" s="703"/>
      <c r="R133" s="515"/>
      <c r="S133" s="515"/>
      <c r="T133" s="515"/>
      <c r="U133" s="515"/>
      <c r="V133" s="515"/>
      <c r="W133" s="515"/>
      <c r="X133"/>
      <c r="Y133" s="511"/>
      <c r="Z133" s="515"/>
      <c r="AA133" s="515"/>
      <c r="AB133" s="515"/>
      <c r="AC133" s="515">
        <v>112700</v>
      </c>
      <c r="AD133" s="515">
        <v>98750</v>
      </c>
      <c r="AE133" s="515">
        <v>99950</v>
      </c>
      <c r="AF133" s="515">
        <v>102400</v>
      </c>
      <c r="AG133" s="515">
        <v>105000</v>
      </c>
      <c r="AH133" s="515">
        <v>107600</v>
      </c>
      <c r="AI133" s="515">
        <v>110300</v>
      </c>
      <c r="AJ133" s="515">
        <v>113100</v>
      </c>
      <c r="AK133" s="515">
        <v>115900</v>
      </c>
      <c r="AL133" s="515">
        <v>118800</v>
      </c>
      <c r="AM133" s="515">
        <v>121800</v>
      </c>
      <c r="AN133" s="515">
        <v>124800</v>
      </c>
      <c r="AO133" s="515">
        <v>127900</v>
      </c>
      <c r="AP133" s="515">
        <v>131100</v>
      </c>
      <c r="AQ133" s="515">
        <v>134400</v>
      </c>
      <c r="AR133" s="515">
        <v>137800</v>
      </c>
      <c r="AS133" s="561">
        <v>141200</v>
      </c>
      <c r="AT133" s="458"/>
      <c r="AU133" s="458"/>
      <c r="AV133" s="458"/>
      <c r="AW133" s="458"/>
      <c r="AX133" s="458"/>
      <c r="AY133" s="458"/>
      <c r="AZ133" s="458"/>
      <c r="BA133" s="458"/>
      <c r="BB133" s="458"/>
      <c r="BC133" s="458"/>
      <c r="BD133" s="458"/>
      <c r="BE133" s="458"/>
      <c r="BF133" s="458"/>
      <c r="BG133" s="458"/>
      <c r="BH133" s="458"/>
      <c r="BI133" s="458"/>
      <c r="BJ133" s="458"/>
      <c r="BK133" s="458"/>
      <c r="BL133" s="458"/>
      <c r="BM133" s="458"/>
      <c r="BN133" s="458"/>
      <c r="BO133" s="458"/>
      <c r="BP133" s="458"/>
      <c r="BQ133" s="458"/>
      <c r="BR133" s="458"/>
      <c r="BS133" s="458"/>
      <c r="BT133" s="458"/>
      <c r="BU133" s="458"/>
      <c r="BV133" s="458"/>
      <c r="BW133" s="458"/>
      <c r="BX133" s="458"/>
      <c r="BY133" s="458"/>
      <c r="BZ133" s="458"/>
      <c r="CA133" s="458"/>
      <c r="CB133" s="458"/>
      <c r="CC133" s="458"/>
      <c r="CD133" s="458"/>
      <c r="CE133" s="458"/>
      <c r="CF133" s="458"/>
      <c r="CG133" s="458"/>
      <c r="CH133" s="458"/>
      <c r="CI133" s="458"/>
      <c r="CJ133" s="458"/>
      <c r="CK133" s="458"/>
      <c r="CL133" s="458"/>
      <c r="CM133" s="458"/>
      <c r="CN133" s="458"/>
      <c r="CO133" s="458"/>
      <c r="CP133" s="458"/>
      <c r="CQ133" s="458"/>
      <c r="CR133" s="458"/>
      <c r="CS133" s="458"/>
      <c r="CT133" s="458"/>
      <c r="CU133" s="458"/>
      <c r="CV133" s="458"/>
      <c r="CW133" s="458"/>
      <c r="CX133" s="458"/>
      <c r="CY133" s="458"/>
      <c r="CZ133" s="458"/>
      <c r="DA133" s="458"/>
      <c r="DB133" s="458"/>
      <c r="DC133" s="458"/>
      <c r="DD133" s="458"/>
      <c r="DE133" s="458"/>
      <c r="DF133" s="458"/>
      <c r="DG133" s="458"/>
      <c r="DH133" s="458"/>
      <c r="DI133" s="458"/>
      <c r="DJ133" s="458"/>
      <c r="DK133" s="458"/>
      <c r="DL133" s="458"/>
      <c r="DM133" s="458"/>
      <c r="DN133" s="458"/>
      <c r="DO133" s="458"/>
      <c r="DP133" s="458"/>
      <c r="DQ133" s="458"/>
      <c r="DR133" s="458"/>
      <c r="DS133" s="458"/>
      <c r="DT133" s="458"/>
      <c r="DU133" s="458"/>
      <c r="DV133" s="458"/>
      <c r="DW133" s="458"/>
      <c r="DX133" s="458"/>
      <c r="DY133" s="458"/>
      <c r="DZ133" s="458"/>
      <c r="EA133" s="458"/>
      <c r="EB133" s="458"/>
      <c r="EC133" s="458"/>
      <c r="ED133" s="458"/>
      <c r="EE133" s="458"/>
      <c r="EF133" s="458"/>
      <c r="EG133" s="458"/>
      <c r="EH133" s="458"/>
      <c r="EI133" s="458"/>
      <c r="EJ133" s="458"/>
      <c r="EK133" s="458"/>
      <c r="EL133" s="458"/>
      <c r="EM133" s="458"/>
      <c r="EN133" s="458"/>
      <c r="EO133" s="458"/>
      <c r="EP133" s="458"/>
      <c r="EQ133" s="458"/>
      <c r="ER133" s="458"/>
      <c r="ES133" s="458"/>
      <c r="ET133" s="458"/>
      <c r="EU133" s="458"/>
      <c r="EV133" s="458"/>
      <c r="EW133" s="458"/>
      <c r="EX133" s="458"/>
      <c r="EY133" s="458"/>
      <c r="EZ133" s="458"/>
      <c r="FA133" s="458"/>
      <c r="FB133" s="458"/>
      <c r="FC133" s="458"/>
      <c r="FD133" s="458"/>
      <c r="FE133" s="458"/>
      <c r="FF133" s="458"/>
      <c r="FG133" s="458"/>
      <c r="FH133" s="458"/>
      <c r="FI133" s="458"/>
      <c r="FJ133" s="458"/>
      <c r="FK133" s="458"/>
      <c r="FL133" s="458"/>
      <c r="FM133" s="458"/>
      <c r="FN133" s="458"/>
      <c r="FO133" s="458"/>
      <c r="FP133" s="458"/>
      <c r="FQ133" s="458"/>
      <c r="FR133" s="458"/>
      <c r="FS133" s="458"/>
      <c r="FT133" s="458"/>
      <c r="FU133" s="458"/>
      <c r="FV133" s="458"/>
      <c r="FW133" s="458"/>
      <c r="FX133" s="458"/>
      <c r="FY133" s="458"/>
      <c r="FZ133" s="458"/>
      <c r="GA133" s="458"/>
      <c r="GB133" s="458"/>
      <c r="GC133" s="458"/>
      <c r="GD133" s="458"/>
      <c r="GE133" s="458"/>
      <c r="GF133" s="458"/>
      <c r="GG133" s="458"/>
      <c r="GH133" s="458"/>
      <c r="GI133" s="458"/>
      <c r="GJ133" s="458"/>
      <c r="GK133" s="458"/>
      <c r="GL133" s="458"/>
      <c r="GM133" s="458"/>
      <c r="GN133" s="458"/>
      <c r="GO133" s="458"/>
      <c r="GP133" s="458"/>
      <c r="GQ133" s="458"/>
      <c r="GR133" s="458"/>
      <c r="GS133" s="458"/>
      <c r="GT133" s="458"/>
      <c r="GU133" s="458"/>
      <c r="GV133" s="458"/>
      <c r="GW133" s="458"/>
      <c r="GX133" s="458"/>
      <c r="GY133" s="458"/>
      <c r="GZ133" s="458"/>
      <c r="HA133" s="458"/>
      <c r="HB133" s="458"/>
      <c r="HC133" s="458"/>
      <c r="HD133" s="458"/>
      <c r="HE133" s="458"/>
      <c r="HF133" s="458"/>
      <c r="HG133" s="458"/>
      <c r="HH133" s="458"/>
      <c r="HI133" s="458"/>
      <c r="HJ133" s="458"/>
      <c r="HK133" s="458"/>
      <c r="HL133" s="458"/>
      <c r="HM133" s="458"/>
      <c r="HN133" s="458"/>
      <c r="HO133" s="458"/>
      <c r="HP133" s="458"/>
      <c r="HQ133" s="458"/>
      <c r="HR133" s="458"/>
      <c r="HS133" s="458"/>
      <c r="HT133" s="458"/>
      <c r="HU133" s="458"/>
      <c r="HV133" s="458"/>
      <c r="HW133" s="458"/>
      <c r="HX133" s="458"/>
      <c r="HY133" s="458"/>
      <c r="HZ133" s="458"/>
      <c r="IA133" s="458"/>
      <c r="IB133" s="458"/>
      <c r="IC133" s="458"/>
      <c r="ID133" s="458"/>
      <c r="IE133" s="458"/>
      <c r="IF133" s="458"/>
      <c r="IG133" s="458"/>
      <c r="IH133" s="458"/>
      <c r="II133" s="458"/>
      <c r="IJ133" s="458"/>
      <c r="IK133" s="458"/>
      <c r="IL133" s="458"/>
      <c r="IM133" s="458"/>
      <c r="IN133" s="458"/>
      <c r="IO133" s="458"/>
      <c r="IP133" s="458"/>
      <c r="IQ133" s="458"/>
      <c r="IR133" s="458"/>
      <c r="IS133" s="458"/>
      <c r="IT133" s="458"/>
      <c r="IU133" s="458"/>
      <c r="IV133" s="458"/>
    </row>
    <row r="134" spans="1:256" s="1337" customFormat="1" ht="15.6" customHeight="1">
      <c r="A134" s="207"/>
      <c r="B134" s="207"/>
      <c r="C134" s="458"/>
      <c r="D134" s="458"/>
      <c r="E134" s="458"/>
      <c r="F134" s="22"/>
      <c r="G134" s="167"/>
      <c r="H134" s="20"/>
      <c r="I134" s="510" t="s">
        <v>631</v>
      </c>
      <c r="J134" s="703"/>
      <c r="K134" s="703"/>
      <c r="L134" s="703"/>
      <c r="M134" s="703"/>
      <c r="N134" s="703"/>
      <c r="O134" s="703"/>
      <c r="P134" s="703"/>
      <c r="Q134" s="703"/>
      <c r="R134" s="515"/>
      <c r="S134" s="515"/>
      <c r="T134" s="515"/>
      <c r="U134" s="515"/>
      <c r="V134" s="515"/>
      <c r="W134" s="515"/>
      <c r="X134"/>
      <c r="Y134" s="511"/>
      <c r="Z134" s="515"/>
      <c r="AA134" s="515"/>
      <c r="AB134" s="515"/>
      <c r="AC134" s="515">
        <v>65100</v>
      </c>
      <c r="AD134" s="515">
        <v>66100</v>
      </c>
      <c r="AE134" s="515">
        <v>67100</v>
      </c>
      <c r="AF134" s="515">
        <v>68800</v>
      </c>
      <c r="AG134" s="515">
        <v>70500</v>
      </c>
      <c r="AH134" s="515">
        <v>72300</v>
      </c>
      <c r="AI134" s="515">
        <v>74100</v>
      </c>
      <c r="AJ134" s="515">
        <v>76000</v>
      </c>
      <c r="AK134" s="515">
        <v>77900</v>
      </c>
      <c r="AL134" s="515">
        <v>79800</v>
      </c>
      <c r="AM134" s="515">
        <v>81800</v>
      </c>
      <c r="AN134" s="515">
        <v>83800</v>
      </c>
      <c r="AO134" s="515">
        <v>85900</v>
      </c>
      <c r="AP134" s="515">
        <v>88000</v>
      </c>
      <c r="AQ134" s="515">
        <v>90200</v>
      </c>
      <c r="AR134" s="515">
        <v>92500</v>
      </c>
      <c r="AS134" s="561">
        <v>94800</v>
      </c>
      <c r="AT134" s="458"/>
      <c r="AU134" s="458"/>
      <c r="AV134" s="458"/>
      <c r="AW134" s="458"/>
      <c r="AX134" s="458"/>
      <c r="AY134" s="458"/>
      <c r="AZ134" s="458"/>
      <c r="BA134" s="458"/>
      <c r="BB134" s="458"/>
      <c r="BC134" s="458"/>
      <c r="BD134" s="458"/>
      <c r="BE134" s="458"/>
      <c r="BF134" s="458"/>
      <c r="BG134" s="458"/>
      <c r="BH134" s="458"/>
      <c r="BI134" s="458"/>
      <c r="BJ134" s="458"/>
      <c r="BK134" s="458"/>
      <c r="BL134" s="458"/>
      <c r="BM134" s="458"/>
      <c r="BN134" s="458"/>
      <c r="BO134" s="458"/>
      <c r="BP134" s="458"/>
      <c r="BQ134" s="458"/>
      <c r="BR134" s="458"/>
      <c r="BS134" s="458"/>
      <c r="BT134" s="458"/>
      <c r="BU134" s="458"/>
      <c r="BV134" s="458"/>
      <c r="BW134" s="458"/>
      <c r="BX134" s="458"/>
      <c r="BY134" s="458"/>
      <c r="BZ134" s="458"/>
      <c r="CA134" s="458"/>
      <c r="CB134" s="458"/>
      <c r="CC134" s="458"/>
      <c r="CD134" s="458"/>
      <c r="CE134" s="458"/>
      <c r="CF134" s="458"/>
      <c r="CG134" s="458"/>
      <c r="CH134" s="458"/>
      <c r="CI134" s="458"/>
      <c r="CJ134" s="458"/>
      <c r="CK134" s="458"/>
      <c r="CL134" s="458"/>
      <c r="CM134" s="458"/>
      <c r="CN134" s="458"/>
      <c r="CO134" s="458"/>
      <c r="CP134" s="458"/>
      <c r="CQ134" s="458"/>
      <c r="CR134" s="458"/>
      <c r="CS134" s="458"/>
      <c r="CT134" s="458"/>
      <c r="CU134" s="458"/>
      <c r="CV134" s="458"/>
      <c r="CW134" s="458"/>
      <c r="CX134" s="458"/>
      <c r="CY134" s="458"/>
      <c r="CZ134" s="458"/>
      <c r="DA134" s="458"/>
      <c r="DB134" s="458"/>
      <c r="DC134" s="458"/>
      <c r="DD134" s="458"/>
      <c r="DE134" s="458"/>
      <c r="DF134" s="458"/>
      <c r="DG134" s="458"/>
      <c r="DH134" s="458"/>
      <c r="DI134" s="458"/>
      <c r="DJ134" s="458"/>
      <c r="DK134" s="458"/>
      <c r="DL134" s="458"/>
      <c r="DM134" s="458"/>
      <c r="DN134" s="458"/>
      <c r="DO134" s="458"/>
      <c r="DP134" s="458"/>
      <c r="DQ134" s="458"/>
      <c r="DR134" s="458"/>
      <c r="DS134" s="458"/>
      <c r="DT134" s="458"/>
      <c r="DU134" s="458"/>
      <c r="DV134" s="458"/>
      <c r="DW134" s="458"/>
      <c r="DX134" s="458"/>
      <c r="DY134" s="458"/>
      <c r="DZ134" s="458"/>
      <c r="EA134" s="458"/>
      <c r="EB134" s="458"/>
      <c r="EC134" s="458"/>
      <c r="ED134" s="458"/>
      <c r="EE134" s="458"/>
      <c r="EF134" s="458"/>
      <c r="EG134" s="458"/>
      <c r="EH134" s="458"/>
      <c r="EI134" s="458"/>
      <c r="EJ134" s="458"/>
      <c r="EK134" s="458"/>
      <c r="EL134" s="458"/>
      <c r="EM134" s="458"/>
      <c r="EN134" s="458"/>
      <c r="EO134" s="458"/>
      <c r="EP134" s="458"/>
      <c r="EQ134" s="458"/>
      <c r="ER134" s="458"/>
      <c r="ES134" s="458"/>
      <c r="ET134" s="458"/>
      <c r="EU134" s="458"/>
      <c r="EV134" s="458"/>
      <c r="EW134" s="458"/>
      <c r="EX134" s="458"/>
      <c r="EY134" s="458"/>
      <c r="EZ134" s="458"/>
      <c r="FA134" s="458"/>
      <c r="FB134" s="458"/>
      <c r="FC134" s="458"/>
      <c r="FD134" s="458"/>
      <c r="FE134" s="458"/>
      <c r="FF134" s="458"/>
      <c r="FG134" s="458"/>
      <c r="FH134" s="458"/>
      <c r="FI134" s="458"/>
      <c r="FJ134" s="458"/>
      <c r="FK134" s="458"/>
      <c r="FL134" s="458"/>
      <c r="FM134" s="458"/>
      <c r="FN134" s="458"/>
      <c r="FO134" s="458"/>
      <c r="FP134" s="458"/>
      <c r="FQ134" s="458"/>
      <c r="FR134" s="458"/>
      <c r="FS134" s="458"/>
      <c r="FT134" s="458"/>
      <c r="FU134" s="458"/>
      <c r="FV134" s="458"/>
      <c r="FW134" s="458"/>
      <c r="FX134" s="458"/>
      <c r="FY134" s="458"/>
      <c r="FZ134" s="458"/>
      <c r="GA134" s="458"/>
      <c r="GB134" s="458"/>
      <c r="GC134" s="458"/>
      <c r="GD134" s="458"/>
      <c r="GE134" s="458"/>
      <c r="GF134" s="458"/>
      <c r="GG134" s="458"/>
      <c r="GH134" s="458"/>
      <c r="GI134" s="458"/>
      <c r="GJ134" s="458"/>
      <c r="GK134" s="458"/>
      <c r="GL134" s="458"/>
      <c r="GM134" s="458"/>
      <c r="GN134" s="458"/>
      <c r="GO134" s="458"/>
      <c r="GP134" s="458"/>
      <c r="GQ134" s="458"/>
      <c r="GR134" s="458"/>
      <c r="GS134" s="458"/>
      <c r="GT134" s="458"/>
      <c r="GU134" s="458"/>
      <c r="GV134" s="458"/>
      <c r="GW134" s="458"/>
      <c r="GX134" s="458"/>
      <c r="GY134" s="458"/>
      <c r="GZ134" s="458"/>
      <c r="HA134" s="458"/>
      <c r="HB134" s="458"/>
      <c r="HC134" s="458"/>
      <c r="HD134" s="458"/>
      <c r="HE134" s="458"/>
      <c r="HF134" s="458"/>
      <c r="HG134" s="458"/>
      <c r="HH134" s="458"/>
      <c r="HI134" s="458"/>
      <c r="HJ134" s="458"/>
      <c r="HK134" s="458"/>
      <c r="HL134" s="458"/>
      <c r="HM134" s="458"/>
      <c r="HN134" s="458"/>
      <c r="HO134" s="458"/>
      <c r="HP134" s="458"/>
      <c r="HQ134" s="458"/>
      <c r="HR134" s="458"/>
      <c r="HS134" s="458"/>
      <c r="HT134" s="458"/>
      <c r="HU134" s="458"/>
      <c r="HV134" s="458"/>
      <c r="HW134" s="458"/>
      <c r="HX134" s="458"/>
      <c r="HY134" s="458"/>
      <c r="HZ134" s="458"/>
      <c r="IA134" s="458"/>
      <c r="IB134" s="458"/>
      <c r="IC134" s="458"/>
      <c r="ID134" s="458"/>
      <c r="IE134" s="458"/>
      <c r="IF134" s="458"/>
      <c r="IG134" s="458"/>
      <c r="IH134" s="458"/>
      <c r="II134" s="458"/>
      <c r="IJ134" s="458"/>
      <c r="IK134" s="458"/>
      <c r="IL134" s="458"/>
      <c r="IM134" s="458"/>
      <c r="IN134" s="458"/>
      <c r="IO134" s="458"/>
      <c r="IP134" s="458"/>
      <c r="IQ134" s="458"/>
      <c r="IR134" s="458"/>
      <c r="IS134" s="458"/>
      <c r="IT134" s="458"/>
      <c r="IU134" s="458"/>
      <c r="IV134" s="458"/>
    </row>
    <row r="135" spans="1:256" s="1337" customFormat="1" ht="15.6" customHeight="1">
      <c r="A135" s="207"/>
      <c r="B135" s="207"/>
      <c r="C135" s="458"/>
      <c r="D135" s="458"/>
      <c r="E135" s="458"/>
      <c r="F135" s="22"/>
      <c r="G135" s="167"/>
      <c r="H135" s="20"/>
      <c r="I135" s="510" t="s">
        <v>634</v>
      </c>
      <c r="J135" s="703"/>
      <c r="K135" s="703"/>
      <c r="L135" s="703"/>
      <c r="M135" s="703"/>
      <c r="N135" s="703"/>
      <c r="O135" s="703"/>
      <c r="P135" s="703"/>
      <c r="Q135" s="703"/>
      <c r="R135" s="515"/>
      <c r="S135" s="515"/>
      <c r="T135" s="515"/>
      <c r="U135" s="515"/>
      <c r="V135" s="515"/>
      <c r="W135" s="515"/>
      <c r="X135"/>
      <c r="Y135" s="511"/>
      <c r="Z135" s="515"/>
      <c r="AA135" s="515"/>
      <c r="AB135" s="515"/>
      <c r="AC135" s="515">
        <v>0</v>
      </c>
      <c r="AD135" s="515">
        <v>0</v>
      </c>
      <c r="AE135" s="515">
        <v>0</v>
      </c>
      <c r="AF135" s="515">
        <v>0</v>
      </c>
      <c r="AG135" s="515">
        <v>0</v>
      </c>
      <c r="AH135" s="515">
        <v>0</v>
      </c>
      <c r="AI135" s="515">
        <v>0</v>
      </c>
      <c r="AJ135" s="515">
        <v>0</v>
      </c>
      <c r="AK135" s="515">
        <v>0</v>
      </c>
      <c r="AL135" s="515">
        <v>0</v>
      </c>
      <c r="AM135" s="515">
        <v>0</v>
      </c>
      <c r="AN135" s="515">
        <v>0</v>
      </c>
      <c r="AO135" s="515">
        <v>0</v>
      </c>
      <c r="AP135" s="515">
        <v>0</v>
      </c>
      <c r="AQ135" s="515">
        <v>0</v>
      </c>
      <c r="AR135" s="515">
        <v>0</v>
      </c>
      <c r="AS135" s="561">
        <v>0</v>
      </c>
      <c r="AT135" s="458"/>
      <c r="AU135" s="458"/>
      <c r="AV135" s="458"/>
      <c r="AW135" s="458"/>
      <c r="AX135" s="458"/>
      <c r="AY135" s="458"/>
      <c r="AZ135" s="458"/>
      <c r="BA135" s="458"/>
      <c r="BB135" s="458"/>
      <c r="BC135" s="458"/>
      <c r="BD135" s="458"/>
      <c r="BE135" s="458"/>
      <c r="BF135" s="458"/>
      <c r="BG135" s="458"/>
      <c r="BH135" s="458"/>
      <c r="BI135" s="458"/>
      <c r="BJ135" s="458"/>
      <c r="BK135" s="458"/>
      <c r="BL135" s="458"/>
      <c r="BM135" s="458"/>
      <c r="BN135" s="458"/>
      <c r="BO135" s="458"/>
      <c r="BP135" s="458"/>
      <c r="BQ135" s="458"/>
      <c r="BR135" s="458"/>
      <c r="BS135" s="458"/>
      <c r="BT135" s="458"/>
      <c r="BU135" s="458"/>
      <c r="BV135" s="458"/>
      <c r="BW135" s="458"/>
      <c r="BX135" s="458"/>
      <c r="BY135" s="458"/>
      <c r="BZ135" s="458"/>
      <c r="CA135" s="458"/>
      <c r="CB135" s="458"/>
      <c r="CC135" s="458"/>
      <c r="CD135" s="458"/>
      <c r="CE135" s="458"/>
      <c r="CF135" s="458"/>
      <c r="CG135" s="458"/>
      <c r="CH135" s="458"/>
      <c r="CI135" s="458"/>
      <c r="CJ135" s="458"/>
      <c r="CK135" s="458"/>
      <c r="CL135" s="458"/>
      <c r="CM135" s="458"/>
      <c r="CN135" s="458"/>
      <c r="CO135" s="458"/>
      <c r="CP135" s="458"/>
      <c r="CQ135" s="458"/>
      <c r="CR135" s="458"/>
      <c r="CS135" s="458"/>
      <c r="CT135" s="458"/>
      <c r="CU135" s="458"/>
      <c r="CV135" s="458"/>
      <c r="CW135" s="458"/>
      <c r="CX135" s="458"/>
      <c r="CY135" s="458"/>
      <c r="CZ135" s="458"/>
      <c r="DA135" s="458"/>
      <c r="DB135" s="458"/>
      <c r="DC135" s="458"/>
      <c r="DD135" s="458"/>
      <c r="DE135" s="458"/>
      <c r="DF135" s="458"/>
      <c r="DG135" s="458"/>
      <c r="DH135" s="458"/>
      <c r="DI135" s="458"/>
      <c r="DJ135" s="458"/>
      <c r="DK135" s="458"/>
      <c r="DL135" s="458"/>
      <c r="DM135" s="458"/>
      <c r="DN135" s="458"/>
      <c r="DO135" s="458"/>
      <c r="DP135" s="458"/>
      <c r="DQ135" s="458"/>
      <c r="DR135" s="458"/>
      <c r="DS135" s="458"/>
      <c r="DT135" s="458"/>
      <c r="DU135" s="458"/>
      <c r="DV135" s="458"/>
      <c r="DW135" s="458"/>
      <c r="DX135" s="458"/>
      <c r="DY135" s="458"/>
      <c r="DZ135" s="458"/>
      <c r="EA135" s="458"/>
      <c r="EB135" s="458"/>
      <c r="EC135" s="458"/>
      <c r="ED135" s="458"/>
      <c r="EE135" s="458"/>
      <c r="EF135" s="458"/>
      <c r="EG135" s="458"/>
      <c r="EH135" s="458"/>
      <c r="EI135" s="458"/>
      <c r="EJ135" s="458"/>
      <c r="EK135" s="458"/>
      <c r="EL135" s="458"/>
      <c r="EM135" s="458"/>
      <c r="EN135" s="458"/>
      <c r="EO135" s="458"/>
      <c r="EP135" s="458"/>
      <c r="EQ135" s="458"/>
      <c r="ER135" s="458"/>
      <c r="ES135" s="458"/>
      <c r="ET135" s="458"/>
      <c r="EU135" s="458"/>
      <c r="EV135" s="458"/>
      <c r="EW135" s="458"/>
      <c r="EX135" s="458"/>
      <c r="EY135" s="458"/>
      <c r="EZ135" s="458"/>
      <c r="FA135" s="458"/>
      <c r="FB135" s="458"/>
      <c r="FC135" s="458"/>
      <c r="FD135" s="458"/>
      <c r="FE135" s="458"/>
      <c r="FF135" s="458"/>
      <c r="FG135" s="458"/>
      <c r="FH135" s="458"/>
      <c r="FI135" s="458"/>
      <c r="FJ135" s="458"/>
      <c r="FK135" s="458"/>
      <c r="FL135" s="458"/>
      <c r="FM135" s="458"/>
      <c r="FN135" s="458"/>
      <c r="FO135" s="458"/>
      <c r="FP135" s="458"/>
      <c r="FQ135" s="458"/>
      <c r="FR135" s="458"/>
      <c r="FS135" s="458"/>
      <c r="FT135" s="458"/>
      <c r="FU135" s="458"/>
      <c r="FV135" s="458"/>
      <c r="FW135" s="458"/>
      <c r="FX135" s="458"/>
      <c r="FY135" s="458"/>
      <c r="FZ135" s="458"/>
      <c r="GA135" s="458"/>
      <c r="GB135" s="458"/>
      <c r="GC135" s="458"/>
      <c r="GD135" s="458"/>
      <c r="GE135" s="458"/>
      <c r="GF135" s="458"/>
      <c r="GG135" s="458"/>
      <c r="GH135" s="458"/>
      <c r="GI135" s="458"/>
      <c r="GJ135" s="458"/>
      <c r="GK135" s="458"/>
      <c r="GL135" s="458"/>
      <c r="GM135" s="458"/>
      <c r="GN135" s="458"/>
      <c r="GO135" s="458"/>
      <c r="GP135" s="458"/>
      <c r="GQ135" s="458"/>
      <c r="GR135" s="458"/>
      <c r="GS135" s="458"/>
      <c r="GT135" s="458"/>
      <c r="GU135" s="458"/>
      <c r="GV135" s="458"/>
      <c r="GW135" s="458"/>
      <c r="GX135" s="458"/>
      <c r="GY135" s="458"/>
      <c r="GZ135" s="458"/>
      <c r="HA135" s="458"/>
      <c r="HB135" s="458"/>
      <c r="HC135" s="458"/>
      <c r="HD135" s="458"/>
      <c r="HE135" s="458"/>
      <c r="HF135" s="458"/>
      <c r="HG135" s="458"/>
      <c r="HH135" s="458"/>
      <c r="HI135" s="458"/>
      <c r="HJ135" s="458"/>
      <c r="HK135" s="458"/>
      <c r="HL135" s="458"/>
      <c r="HM135" s="458"/>
      <c r="HN135" s="458"/>
      <c r="HO135" s="458"/>
      <c r="HP135" s="458"/>
      <c r="HQ135" s="458"/>
      <c r="HR135" s="458"/>
      <c r="HS135" s="458"/>
      <c r="HT135" s="458"/>
      <c r="HU135" s="458"/>
      <c r="HV135" s="458"/>
      <c r="HW135" s="458"/>
      <c r="HX135" s="458"/>
      <c r="HY135" s="458"/>
      <c r="HZ135" s="458"/>
      <c r="IA135" s="458"/>
      <c r="IB135" s="458"/>
      <c r="IC135" s="458"/>
      <c r="ID135" s="458"/>
      <c r="IE135" s="458"/>
      <c r="IF135" s="458"/>
      <c r="IG135" s="458"/>
      <c r="IH135" s="458"/>
      <c r="II135" s="458"/>
      <c r="IJ135" s="458"/>
      <c r="IK135" s="458"/>
      <c r="IL135" s="458"/>
      <c r="IM135" s="458"/>
      <c r="IN135" s="458"/>
      <c r="IO135" s="458"/>
      <c r="IP135" s="458"/>
      <c r="IQ135" s="458"/>
      <c r="IR135" s="458"/>
      <c r="IS135" s="458"/>
      <c r="IT135" s="458"/>
      <c r="IU135" s="458"/>
      <c r="IV135" s="458"/>
    </row>
    <row r="136" spans="1:256" s="1337" customFormat="1" ht="15.6" customHeight="1">
      <c r="A136" s="207"/>
      <c r="B136" s="207"/>
      <c r="C136" s="458"/>
      <c r="D136" s="458"/>
      <c r="E136" s="458"/>
      <c r="F136" s="22"/>
      <c r="G136" s="167"/>
      <c r="H136" s="20"/>
      <c r="I136" s="510" t="s">
        <v>637</v>
      </c>
      <c r="J136" s="703"/>
      <c r="K136" s="703"/>
      <c r="L136" s="703"/>
      <c r="M136" s="703"/>
      <c r="N136" s="703"/>
      <c r="O136" s="703"/>
      <c r="P136" s="703"/>
      <c r="Q136" s="703"/>
      <c r="R136" s="515"/>
      <c r="S136" s="515"/>
      <c r="T136" s="515"/>
      <c r="U136" s="515"/>
      <c r="V136" s="515"/>
      <c r="W136" s="515"/>
      <c r="X136"/>
      <c r="Y136" s="511"/>
      <c r="Z136" s="515"/>
      <c r="AA136" s="515"/>
      <c r="AB136" s="515"/>
      <c r="AC136" s="515">
        <v>566200</v>
      </c>
      <c r="AD136" s="515">
        <v>1041865</v>
      </c>
      <c r="AE136" s="515">
        <v>1052944</v>
      </c>
      <c r="AF136" s="515">
        <v>1079300</v>
      </c>
      <c r="AG136" s="515">
        <v>1106300</v>
      </c>
      <c r="AH136" s="515">
        <v>1134000</v>
      </c>
      <c r="AI136" s="515">
        <v>1162400</v>
      </c>
      <c r="AJ136" s="515">
        <v>1191500</v>
      </c>
      <c r="AK136" s="515">
        <v>1221300</v>
      </c>
      <c r="AL136" s="515">
        <v>1251800</v>
      </c>
      <c r="AM136" s="515">
        <v>1283100</v>
      </c>
      <c r="AN136" s="515">
        <v>1315200</v>
      </c>
      <c r="AO136" s="515">
        <v>1348100</v>
      </c>
      <c r="AP136" s="515">
        <v>1381800</v>
      </c>
      <c r="AQ136" s="515">
        <v>1416300</v>
      </c>
      <c r="AR136" s="515">
        <v>1451700</v>
      </c>
      <c r="AS136" s="561">
        <v>1488000</v>
      </c>
      <c r="AT136" s="458"/>
      <c r="AU136" s="458"/>
      <c r="AV136" s="458"/>
      <c r="AW136" s="458"/>
      <c r="AX136" s="458"/>
      <c r="AY136" s="458"/>
      <c r="AZ136" s="458"/>
      <c r="BA136" s="458"/>
      <c r="BB136" s="458"/>
      <c r="BC136" s="458"/>
      <c r="BD136" s="458"/>
      <c r="BE136" s="458"/>
      <c r="BF136" s="458"/>
      <c r="BG136" s="458"/>
      <c r="BH136" s="458"/>
      <c r="BI136" s="458"/>
      <c r="BJ136" s="458"/>
      <c r="BK136" s="458"/>
      <c r="BL136" s="458"/>
      <c r="BM136" s="458"/>
      <c r="BN136" s="458"/>
      <c r="BO136" s="458"/>
      <c r="BP136" s="458"/>
      <c r="BQ136" s="458"/>
      <c r="BR136" s="458"/>
      <c r="BS136" s="458"/>
      <c r="BT136" s="458"/>
      <c r="BU136" s="458"/>
      <c r="BV136" s="458"/>
      <c r="BW136" s="458"/>
      <c r="BX136" s="458"/>
      <c r="BY136" s="458"/>
      <c r="BZ136" s="458"/>
      <c r="CA136" s="458"/>
      <c r="CB136" s="458"/>
      <c r="CC136" s="458"/>
      <c r="CD136" s="458"/>
      <c r="CE136" s="458"/>
      <c r="CF136" s="458"/>
      <c r="CG136" s="458"/>
      <c r="CH136" s="458"/>
      <c r="CI136" s="458"/>
      <c r="CJ136" s="458"/>
      <c r="CK136" s="458"/>
      <c r="CL136" s="458"/>
      <c r="CM136" s="458"/>
      <c r="CN136" s="458"/>
      <c r="CO136" s="458"/>
      <c r="CP136" s="458"/>
      <c r="CQ136" s="458"/>
      <c r="CR136" s="458"/>
      <c r="CS136" s="458"/>
      <c r="CT136" s="458"/>
      <c r="CU136" s="458"/>
      <c r="CV136" s="458"/>
      <c r="CW136" s="458"/>
      <c r="CX136" s="458"/>
      <c r="CY136" s="458"/>
      <c r="CZ136" s="458"/>
      <c r="DA136" s="458"/>
      <c r="DB136" s="458"/>
      <c r="DC136" s="458"/>
      <c r="DD136" s="458"/>
      <c r="DE136" s="458"/>
      <c r="DF136" s="458"/>
      <c r="DG136" s="458"/>
      <c r="DH136" s="458"/>
      <c r="DI136" s="458"/>
      <c r="DJ136" s="458"/>
      <c r="DK136" s="458"/>
      <c r="DL136" s="458"/>
      <c r="DM136" s="458"/>
      <c r="DN136" s="458"/>
      <c r="DO136" s="458"/>
      <c r="DP136" s="458"/>
      <c r="DQ136" s="458"/>
      <c r="DR136" s="458"/>
      <c r="DS136" s="458"/>
      <c r="DT136" s="458"/>
      <c r="DU136" s="458"/>
      <c r="DV136" s="458"/>
      <c r="DW136" s="458"/>
      <c r="DX136" s="458"/>
      <c r="DY136" s="458"/>
      <c r="DZ136" s="458"/>
      <c r="EA136" s="458"/>
      <c r="EB136" s="458"/>
      <c r="EC136" s="458"/>
      <c r="ED136" s="458"/>
      <c r="EE136" s="458"/>
      <c r="EF136" s="458"/>
      <c r="EG136" s="458"/>
      <c r="EH136" s="458"/>
      <c r="EI136" s="458"/>
      <c r="EJ136" s="458"/>
      <c r="EK136" s="458"/>
      <c r="EL136" s="458"/>
      <c r="EM136" s="458"/>
      <c r="EN136" s="458"/>
      <c r="EO136" s="458"/>
      <c r="EP136" s="458"/>
      <c r="EQ136" s="458"/>
      <c r="ER136" s="458"/>
      <c r="ES136" s="458"/>
      <c r="ET136" s="458"/>
      <c r="EU136" s="458"/>
      <c r="EV136" s="458"/>
      <c r="EW136" s="458"/>
      <c r="EX136" s="458"/>
      <c r="EY136" s="458"/>
      <c r="EZ136" s="458"/>
      <c r="FA136" s="458"/>
      <c r="FB136" s="458"/>
      <c r="FC136" s="458"/>
      <c r="FD136" s="458"/>
      <c r="FE136" s="458"/>
      <c r="FF136" s="458"/>
      <c r="FG136" s="458"/>
      <c r="FH136" s="458"/>
      <c r="FI136" s="458"/>
      <c r="FJ136" s="458"/>
      <c r="FK136" s="458"/>
      <c r="FL136" s="458"/>
      <c r="FM136" s="458"/>
      <c r="FN136" s="458"/>
      <c r="FO136" s="458"/>
      <c r="FP136" s="458"/>
      <c r="FQ136" s="458"/>
      <c r="FR136" s="458"/>
      <c r="FS136" s="458"/>
      <c r="FT136" s="458"/>
      <c r="FU136" s="458"/>
      <c r="FV136" s="458"/>
      <c r="FW136" s="458"/>
      <c r="FX136" s="458"/>
      <c r="FY136" s="458"/>
      <c r="FZ136" s="458"/>
      <c r="GA136" s="458"/>
      <c r="GB136" s="458"/>
      <c r="GC136" s="458"/>
      <c r="GD136" s="458"/>
      <c r="GE136" s="458"/>
      <c r="GF136" s="458"/>
      <c r="GG136" s="458"/>
      <c r="GH136" s="458"/>
      <c r="GI136" s="458"/>
      <c r="GJ136" s="458"/>
      <c r="GK136" s="458"/>
      <c r="GL136" s="458"/>
      <c r="GM136" s="458"/>
      <c r="GN136" s="458"/>
      <c r="GO136" s="458"/>
      <c r="GP136" s="458"/>
      <c r="GQ136" s="458"/>
      <c r="GR136" s="458"/>
      <c r="GS136" s="458"/>
      <c r="GT136" s="458"/>
      <c r="GU136" s="458"/>
      <c r="GV136" s="458"/>
      <c r="GW136" s="458"/>
      <c r="GX136" s="458"/>
      <c r="GY136" s="458"/>
      <c r="GZ136" s="458"/>
      <c r="HA136" s="458"/>
      <c r="HB136" s="458"/>
      <c r="HC136" s="458"/>
      <c r="HD136" s="458"/>
      <c r="HE136" s="458"/>
      <c r="HF136" s="458"/>
      <c r="HG136" s="458"/>
      <c r="HH136" s="458"/>
      <c r="HI136" s="458"/>
      <c r="HJ136" s="458"/>
      <c r="HK136" s="458"/>
      <c r="HL136" s="458"/>
      <c r="HM136" s="458"/>
      <c r="HN136" s="458"/>
      <c r="HO136" s="458"/>
      <c r="HP136" s="458"/>
      <c r="HQ136" s="458"/>
      <c r="HR136" s="458"/>
      <c r="HS136" s="458"/>
      <c r="HT136" s="458"/>
      <c r="HU136" s="458"/>
      <c r="HV136" s="458"/>
      <c r="HW136" s="458"/>
      <c r="HX136" s="458"/>
      <c r="HY136" s="458"/>
      <c r="HZ136" s="458"/>
      <c r="IA136" s="458"/>
      <c r="IB136" s="458"/>
      <c r="IC136" s="458"/>
      <c r="ID136" s="458"/>
      <c r="IE136" s="458"/>
      <c r="IF136" s="458"/>
      <c r="IG136" s="458"/>
      <c r="IH136" s="458"/>
      <c r="II136" s="458"/>
      <c r="IJ136" s="458"/>
      <c r="IK136" s="458"/>
      <c r="IL136" s="458"/>
      <c r="IM136" s="458"/>
      <c r="IN136" s="458"/>
      <c r="IO136" s="458"/>
      <c r="IP136" s="458"/>
      <c r="IQ136" s="458"/>
      <c r="IR136" s="458"/>
      <c r="IS136" s="458"/>
      <c r="IT136" s="458"/>
      <c r="IU136" s="458"/>
      <c r="IV136" s="458"/>
    </row>
    <row r="137" spans="1:256" s="1337" customFormat="1" ht="15.6" customHeight="1">
      <c r="A137" s="207"/>
      <c r="B137" s="207"/>
      <c r="C137" s="458"/>
      <c r="D137" s="458"/>
      <c r="E137" s="458"/>
      <c r="F137" s="22"/>
      <c r="G137" s="167"/>
      <c r="H137" s="20"/>
      <c r="I137" s="151" t="s">
        <v>640</v>
      </c>
      <c r="J137" s="188"/>
      <c r="K137" s="188"/>
      <c r="L137" s="188"/>
      <c r="M137" s="188"/>
      <c r="N137" s="188"/>
      <c r="O137" s="188"/>
      <c r="P137" s="188"/>
      <c r="Q137" s="188"/>
      <c r="R137" s="515"/>
      <c r="S137" s="515"/>
      <c r="T137" s="515"/>
      <c r="U137" s="515"/>
      <c r="V137" s="515"/>
      <c r="W137" s="515"/>
      <c r="X137"/>
      <c r="Y137" s="511"/>
      <c r="Z137" s="515"/>
      <c r="AA137" s="515"/>
      <c r="AB137" s="515"/>
      <c r="AC137" s="515">
        <v>0</v>
      </c>
      <c r="AD137" s="515">
        <v>-358400</v>
      </c>
      <c r="AE137" s="515">
        <v>-367000</v>
      </c>
      <c r="AF137" s="515">
        <v>-376200</v>
      </c>
      <c r="AG137" s="515">
        <v>-385600</v>
      </c>
      <c r="AH137" s="515">
        <v>-395200</v>
      </c>
      <c r="AI137" s="515">
        <v>-405100</v>
      </c>
      <c r="AJ137" s="515">
        <v>-415200</v>
      </c>
      <c r="AK137" s="515">
        <v>-425600</v>
      </c>
      <c r="AL137" s="515">
        <v>-436200</v>
      </c>
      <c r="AM137" s="515">
        <v>-447100</v>
      </c>
      <c r="AN137" s="515">
        <v>-458300</v>
      </c>
      <c r="AO137" s="515">
        <v>-469800</v>
      </c>
      <c r="AP137" s="515">
        <v>-481500</v>
      </c>
      <c r="AQ137" s="515">
        <v>-493500</v>
      </c>
      <c r="AR137" s="515">
        <v>-505800</v>
      </c>
      <c r="AS137" s="561">
        <v>-518400</v>
      </c>
      <c r="AT137" s="458"/>
      <c r="AU137" s="458"/>
      <c r="AV137" s="458"/>
      <c r="AW137" s="458"/>
      <c r="AX137" s="458"/>
      <c r="AY137" s="458"/>
      <c r="AZ137" s="458"/>
      <c r="BA137" s="458"/>
      <c r="BB137" s="458"/>
      <c r="BC137" s="458"/>
      <c r="BD137" s="458"/>
      <c r="BE137" s="458"/>
      <c r="BF137" s="458"/>
      <c r="BG137" s="458"/>
      <c r="BH137" s="458"/>
      <c r="BI137" s="458"/>
      <c r="BJ137" s="458"/>
      <c r="BK137" s="458"/>
      <c r="BL137" s="458"/>
      <c r="BM137" s="458"/>
      <c r="BN137" s="458"/>
      <c r="BO137" s="458"/>
      <c r="BP137" s="458"/>
      <c r="BQ137" s="458"/>
      <c r="BR137" s="458"/>
      <c r="BS137" s="458"/>
      <c r="BT137" s="458"/>
      <c r="BU137" s="458"/>
      <c r="BV137" s="458"/>
      <c r="BW137" s="458"/>
      <c r="BX137" s="458"/>
      <c r="BY137" s="458"/>
      <c r="BZ137" s="458"/>
      <c r="CA137" s="458"/>
      <c r="CB137" s="458"/>
      <c r="CC137" s="458"/>
      <c r="CD137" s="458"/>
      <c r="CE137" s="458"/>
      <c r="CF137" s="458"/>
      <c r="CG137" s="458"/>
      <c r="CH137" s="458"/>
      <c r="CI137" s="458"/>
      <c r="CJ137" s="458"/>
      <c r="CK137" s="458"/>
      <c r="CL137" s="458"/>
      <c r="CM137" s="458"/>
      <c r="CN137" s="458"/>
      <c r="CO137" s="458"/>
      <c r="CP137" s="458"/>
      <c r="CQ137" s="458"/>
      <c r="CR137" s="458"/>
      <c r="CS137" s="458"/>
      <c r="CT137" s="458"/>
      <c r="CU137" s="458"/>
      <c r="CV137" s="458"/>
      <c r="CW137" s="458"/>
      <c r="CX137" s="458"/>
      <c r="CY137" s="458"/>
      <c r="CZ137" s="458"/>
      <c r="DA137" s="458"/>
      <c r="DB137" s="458"/>
      <c r="DC137" s="458"/>
      <c r="DD137" s="458"/>
      <c r="DE137" s="458"/>
      <c r="DF137" s="458"/>
      <c r="DG137" s="458"/>
      <c r="DH137" s="458"/>
      <c r="DI137" s="458"/>
      <c r="DJ137" s="458"/>
      <c r="DK137" s="458"/>
      <c r="DL137" s="458"/>
      <c r="DM137" s="458"/>
      <c r="DN137" s="458"/>
      <c r="DO137" s="458"/>
      <c r="DP137" s="458"/>
      <c r="DQ137" s="458"/>
      <c r="DR137" s="458"/>
      <c r="DS137" s="458"/>
      <c r="DT137" s="458"/>
      <c r="DU137" s="458"/>
      <c r="DV137" s="458"/>
      <c r="DW137" s="458"/>
      <c r="DX137" s="458"/>
      <c r="DY137" s="458"/>
      <c r="DZ137" s="458"/>
      <c r="EA137" s="458"/>
      <c r="EB137" s="458"/>
      <c r="EC137" s="458"/>
      <c r="ED137" s="458"/>
      <c r="EE137" s="458"/>
      <c r="EF137" s="458"/>
      <c r="EG137" s="458"/>
      <c r="EH137" s="458"/>
      <c r="EI137" s="458"/>
      <c r="EJ137" s="458"/>
      <c r="EK137" s="458"/>
      <c r="EL137" s="458"/>
      <c r="EM137" s="458"/>
      <c r="EN137" s="458"/>
      <c r="EO137" s="458"/>
      <c r="EP137" s="458"/>
      <c r="EQ137" s="458"/>
      <c r="ER137" s="458"/>
      <c r="ES137" s="458"/>
      <c r="ET137" s="458"/>
      <c r="EU137" s="458"/>
      <c r="EV137" s="458"/>
      <c r="EW137" s="458"/>
      <c r="EX137" s="458"/>
      <c r="EY137" s="458"/>
      <c r="EZ137" s="458"/>
      <c r="FA137" s="458"/>
      <c r="FB137" s="458"/>
      <c r="FC137" s="458"/>
      <c r="FD137" s="458"/>
      <c r="FE137" s="458"/>
      <c r="FF137" s="458"/>
      <c r="FG137" s="458"/>
      <c r="FH137" s="458"/>
      <c r="FI137" s="458"/>
      <c r="FJ137" s="458"/>
      <c r="FK137" s="458"/>
      <c r="FL137" s="458"/>
      <c r="FM137" s="458"/>
      <c r="FN137" s="458"/>
      <c r="FO137" s="458"/>
      <c r="FP137" s="458"/>
      <c r="FQ137" s="458"/>
      <c r="FR137" s="458"/>
      <c r="FS137" s="458"/>
      <c r="FT137" s="458"/>
      <c r="FU137" s="458"/>
      <c r="FV137" s="458"/>
      <c r="FW137" s="458"/>
      <c r="FX137" s="458"/>
      <c r="FY137" s="458"/>
      <c r="FZ137" s="458"/>
      <c r="GA137" s="458"/>
      <c r="GB137" s="458"/>
      <c r="GC137" s="458"/>
      <c r="GD137" s="458"/>
      <c r="GE137" s="458"/>
      <c r="GF137" s="458"/>
      <c r="GG137" s="458"/>
      <c r="GH137" s="458"/>
      <c r="GI137" s="458"/>
      <c r="GJ137" s="458"/>
      <c r="GK137" s="458"/>
      <c r="GL137" s="458"/>
      <c r="GM137" s="458"/>
      <c r="GN137" s="458"/>
      <c r="GO137" s="458"/>
      <c r="GP137" s="458"/>
      <c r="GQ137" s="458"/>
      <c r="GR137" s="458"/>
      <c r="GS137" s="458"/>
      <c r="GT137" s="458"/>
      <c r="GU137" s="458"/>
      <c r="GV137" s="458"/>
      <c r="GW137" s="458"/>
      <c r="GX137" s="458"/>
      <c r="GY137" s="458"/>
      <c r="GZ137" s="458"/>
      <c r="HA137" s="458"/>
      <c r="HB137" s="458"/>
      <c r="HC137" s="458"/>
      <c r="HD137" s="458"/>
      <c r="HE137" s="458"/>
      <c r="HF137" s="458"/>
      <c r="HG137" s="458"/>
      <c r="HH137" s="458"/>
      <c r="HI137" s="458"/>
      <c r="HJ137" s="458"/>
      <c r="HK137" s="458"/>
      <c r="HL137" s="458"/>
      <c r="HM137" s="458"/>
      <c r="HN137" s="458"/>
      <c r="HO137" s="458"/>
      <c r="HP137" s="458"/>
      <c r="HQ137" s="458"/>
      <c r="HR137" s="458"/>
      <c r="HS137" s="458"/>
      <c r="HT137" s="458"/>
      <c r="HU137" s="458"/>
      <c r="HV137" s="458"/>
      <c r="HW137" s="458"/>
      <c r="HX137" s="458"/>
      <c r="HY137" s="458"/>
      <c r="HZ137" s="458"/>
      <c r="IA137" s="458"/>
      <c r="IB137" s="458"/>
      <c r="IC137" s="458"/>
      <c r="ID137" s="458"/>
      <c r="IE137" s="458"/>
      <c r="IF137" s="458"/>
      <c r="IG137" s="458"/>
      <c r="IH137" s="458"/>
      <c r="II137" s="458"/>
      <c r="IJ137" s="458"/>
      <c r="IK137" s="458"/>
      <c r="IL137" s="458"/>
      <c r="IM137" s="458"/>
      <c r="IN137" s="458"/>
      <c r="IO137" s="458"/>
      <c r="IP137" s="458"/>
      <c r="IQ137" s="458"/>
      <c r="IR137" s="458"/>
      <c r="IS137" s="458"/>
      <c r="IT137" s="458"/>
      <c r="IU137" s="458"/>
      <c r="IV137" s="458"/>
    </row>
    <row r="138" spans="1:256" s="1337" customFormat="1" ht="15.6" customHeight="1">
      <c r="A138" s="207"/>
      <c r="B138" s="207"/>
      <c r="C138" s="1060"/>
      <c r="D138" s="1060"/>
      <c r="E138" s="1060"/>
      <c r="F138" s="22"/>
      <c r="G138" s="543"/>
      <c r="H138" s="544"/>
      <c r="I138" s="545" t="s">
        <v>37</v>
      </c>
      <c r="J138" s="683"/>
      <c r="K138" s="683"/>
      <c r="L138" s="683"/>
      <c r="M138" s="683"/>
      <c r="N138" s="683"/>
      <c r="O138" s="683"/>
      <c r="P138" s="683"/>
      <c r="Q138" s="683"/>
      <c r="R138" s="546"/>
      <c r="S138" s="546"/>
      <c r="T138" s="546"/>
      <c r="U138" s="546"/>
      <c r="V138" s="546"/>
      <c r="W138" s="546"/>
      <c r="X138"/>
      <c r="Y138" s="511"/>
      <c r="Z138" s="546"/>
      <c r="AA138" s="546"/>
      <c r="AB138" s="546"/>
      <c r="AC138" s="546">
        <v>7292600</v>
      </c>
      <c r="AD138" s="546">
        <v>7384527.1288000001</v>
      </c>
      <c r="AE138" s="546">
        <v>7340894.3787633404</v>
      </c>
      <c r="AF138" s="546">
        <v>7628600</v>
      </c>
      <c r="AG138" s="546">
        <v>7960800</v>
      </c>
      <c r="AH138" s="546">
        <v>8312300</v>
      </c>
      <c r="AI138" s="546">
        <v>8674900</v>
      </c>
      <c r="AJ138" s="546">
        <v>8976600</v>
      </c>
      <c r="AK138" s="546">
        <v>9288900</v>
      </c>
      <c r="AL138" s="546">
        <v>9612300</v>
      </c>
      <c r="AM138" s="546">
        <v>9947200</v>
      </c>
      <c r="AN138" s="546">
        <v>10294800</v>
      </c>
      <c r="AO138" s="546">
        <v>10655700</v>
      </c>
      <c r="AP138" s="546">
        <v>11030400</v>
      </c>
      <c r="AQ138" s="546">
        <v>11419400</v>
      </c>
      <c r="AR138" s="546">
        <v>11823400</v>
      </c>
      <c r="AS138" s="547">
        <v>12242700</v>
      </c>
      <c r="AT138" s="1060"/>
      <c r="AU138" s="1060"/>
      <c r="AV138" s="1060"/>
      <c r="AW138" s="1060"/>
      <c r="AX138" s="1060"/>
      <c r="AY138" s="1060"/>
      <c r="AZ138" s="1060"/>
      <c r="BA138" s="1060"/>
      <c r="BB138" s="1060"/>
      <c r="BC138" s="1060"/>
      <c r="BD138" s="1060"/>
      <c r="BE138" s="1060"/>
      <c r="BF138" s="1060"/>
      <c r="BG138" s="1060"/>
      <c r="BH138" s="1060"/>
      <c r="BI138" s="1060"/>
      <c r="BJ138" s="1060"/>
      <c r="BK138" s="1060"/>
      <c r="BL138" s="1060"/>
      <c r="BM138" s="1060"/>
      <c r="BN138" s="1060"/>
      <c r="BO138" s="1060"/>
      <c r="BP138" s="1060"/>
      <c r="BQ138" s="1060"/>
      <c r="BR138" s="1060"/>
      <c r="BS138" s="1060"/>
      <c r="BT138" s="1060"/>
      <c r="BU138" s="1060"/>
      <c r="BV138" s="1060"/>
      <c r="BW138" s="1060"/>
      <c r="BX138" s="1060"/>
      <c r="BY138" s="1060"/>
      <c r="BZ138" s="1060"/>
      <c r="CA138" s="1060"/>
      <c r="CB138" s="1060"/>
      <c r="CC138" s="1060"/>
      <c r="CD138" s="1060"/>
      <c r="CE138" s="1060"/>
      <c r="CF138" s="1060"/>
      <c r="CG138" s="1060"/>
      <c r="CH138" s="1060"/>
      <c r="CI138" s="1060"/>
      <c r="CJ138" s="1060"/>
      <c r="CK138" s="1060"/>
      <c r="CL138" s="1060"/>
      <c r="CM138" s="1060"/>
      <c r="CN138" s="1060"/>
      <c r="CO138" s="1060"/>
      <c r="CP138" s="1060"/>
      <c r="CQ138" s="1060"/>
      <c r="CR138" s="1060"/>
      <c r="CS138" s="1060"/>
      <c r="CT138" s="1060"/>
      <c r="CU138" s="1060"/>
      <c r="CV138" s="1060"/>
      <c r="CW138" s="1060"/>
      <c r="CX138" s="1060"/>
      <c r="CY138" s="1060"/>
      <c r="CZ138" s="1060"/>
      <c r="DA138" s="1060"/>
      <c r="DB138" s="1060"/>
      <c r="DC138" s="1060"/>
      <c r="DD138" s="1060"/>
      <c r="DE138" s="1060"/>
      <c r="DF138" s="1060"/>
      <c r="DG138" s="1060"/>
      <c r="DH138" s="1060"/>
      <c r="DI138" s="1060"/>
      <c r="DJ138" s="1060"/>
      <c r="DK138" s="1060"/>
      <c r="DL138" s="1060"/>
      <c r="DM138" s="1060"/>
      <c r="DN138" s="1060"/>
      <c r="DO138" s="1060"/>
      <c r="DP138" s="1060"/>
      <c r="DQ138" s="1060"/>
      <c r="DR138" s="1060"/>
      <c r="DS138" s="1060"/>
      <c r="DT138" s="1060"/>
      <c r="DU138" s="1060"/>
      <c r="DV138" s="1060"/>
      <c r="DW138" s="1060"/>
      <c r="DX138" s="1060"/>
      <c r="DY138" s="1060"/>
      <c r="DZ138" s="1060"/>
      <c r="EA138" s="1060"/>
      <c r="EB138" s="1060"/>
      <c r="EC138" s="1060"/>
      <c r="ED138" s="1060"/>
      <c r="EE138" s="1060"/>
      <c r="EF138" s="1060"/>
      <c r="EG138" s="1060"/>
      <c r="EH138" s="1060"/>
      <c r="EI138" s="1060"/>
      <c r="EJ138" s="1060"/>
      <c r="EK138" s="1060"/>
      <c r="EL138" s="1060"/>
      <c r="EM138" s="1060"/>
      <c r="EN138" s="1060"/>
      <c r="EO138" s="1060"/>
      <c r="EP138" s="1060"/>
      <c r="EQ138" s="1060"/>
      <c r="ER138" s="1060"/>
      <c r="ES138" s="1060"/>
      <c r="ET138" s="1060"/>
      <c r="EU138" s="1060"/>
      <c r="EV138" s="1060"/>
      <c r="EW138" s="1060"/>
      <c r="EX138" s="1060"/>
      <c r="EY138" s="1060"/>
      <c r="EZ138" s="1060"/>
      <c r="FA138" s="1060"/>
      <c r="FB138" s="1060"/>
      <c r="FC138" s="1060"/>
      <c r="FD138" s="1060"/>
      <c r="FE138" s="1060"/>
      <c r="FF138" s="1060"/>
      <c r="FG138" s="1060"/>
      <c r="FH138" s="1060"/>
      <c r="FI138" s="1060"/>
      <c r="FJ138" s="1060"/>
      <c r="FK138" s="1060"/>
      <c r="FL138" s="1060"/>
      <c r="FM138" s="1060"/>
      <c r="FN138" s="1060"/>
      <c r="FO138" s="1060"/>
      <c r="FP138" s="1060"/>
      <c r="FQ138" s="1060"/>
      <c r="FR138" s="1060"/>
      <c r="FS138" s="1060"/>
      <c r="FT138" s="1060"/>
      <c r="FU138" s="1060"/>
      <c r="FV138" s="1060"/>
      <c r="FW138" s="1060"/>
      <c r="FX138" s="1060"/>
      <c r="FY138" s="1060"/>
      <c r="FZ138" s="1060"/>
      <c r="GA138" s="1060"/>
      <c r="GB138" s="1060"/>
      <c r="GC138" s="1060"/>
      <c r="GD138" s="1060"/>
      <c r="GE138" s="1060"/>
      <c r="GF138" s="1060"/>
      <c r="GG138" s="1060"/>
      <c r="GH138" s="1060"/>
      <c r="GI138" s="1060"/>
      <c r="GJ138" s="1060"/>
      <c r="GK138" s="1060"/>
      <c r="GL138" s="1060"/>
      <c r="GM138" s="1060"/>
      <c r="GN138" s="1060"/>
      <c r="GO138" s="1060"/>
      <c r="GP138" s="1060"/>
      <c r="GQ138" s="1060"/>
      <c r="GR138" s="1060"/>
      <c r="GS138" s="1060"/>
      <c r="GT138" s="1060"/>
      <c r="GU138" s="1060"/>
      <c r="GV138" s="1060"/>
      <c r="GW138" s="1060"/>
      <c r="GX138" s="1060"/>
      <c r="GY138" s="1060"/>
      <c r="GZ138" s="1060"/>
      <c r="HA138" s="1060"/>
      <c r="HB138" s="1060"/>
      <c r="HC138" s="1060"/>
      <c r="HD138" s="1060"/>
      <c r="HE138" s="1060"/>
      <c r="HF138" s="1060"/>
      <c r="HG138" s="1060"/>
      <c r="HH138" s="1060"/>
      <c r="HI138" s="1060"/>
      <c r="HJ138" s="1060"/>
      <c r="HK138" s="1060"/>
      <c r="HL138" s="1060"/>
      <c r="HM138" s="1060"/>
      <c r="HN138" s="1060"/>
      <c r="HO138" s="1060"/>
      <c r="HP138" s="1060"/>
      <c r="HQ138" s="1060"/>
      <c r="HR138" s="1060"/>
      <c r="HS138" s="1060"/>
      <c r="HT138" s="1060"/>
      <c r="HU138" s="1060"/>
      <c r="HV138" s="1060"/>
      <c r="HW138" s="1060"/>
      <c r="HX138" s="1060"/>
      <c r="HY138" s="1060"/>
      <c r="HZ138" s="1060"/>
      <c r="IA138" s="1060"/>
      <c r="IB138" s="1060"/>
      <c r="IC138" s="1060"/>
      <c r="ID138" s="1060"/>
      <c r="IE138" s="1060"/>
      <c r="IF138" s="1060"/>
      <c r="IG138" s="1060"/>
      <c r="IH138" s="1060"/>
      <c r="II138" s="1060"/>
      <c r="IJ138" s="1060"/>
      <c r="IK138" s="1060"/>
      <c r="IL138" s="1060"/>
      <c r="IM138" s="1060"/>
      <c r="IN138" s="1060"/>
      <c r="IO138" s="1060"/>
      <c r="IP138" s="1060"/>
      <c r="IQ138" s="1060"/>
      <c r="IR138" s="1060"/>
      <c r="IS138" s="1060"/>
      <c r="IT138" s="1060"/>
      <c r="IU138" s="1060"/>
      <c r="IV138" s="1060"/>
    </row>
    <row r="139" spans="1:256" s="703" customFormat="1" ht="15.6" customHeight="1">
      <c r="A139" s="207"/>
      <c r="B139" s="207"/>
      <c r="C139" s="1060"/>
      <c r="D139" s="1060"/>
      <c r="E139" s="1060"/>
      <c r="F139" s="22"/>
      <c r="G139" s="593"/>
      <c r="H139" s="647" t="s">
        <v>743</v>
      </c>
      <c r="I139" s="648"/>
      <c r="J139" s="182"/>
      <c r="K139" s="182"/>
      <c r="L139" s="182"/>
      <c r="M139" s="182"/>
      <c r="N139" s="182"/>
      <c r="O139" s="182"/>
      <c r="P139" s="182"/>
      <c r="Q139" s="182"/>
      <c r="R139" s="511"/>
      <c r="S139" s="511"/>
      <c r="T139" s="511"/>
      <c r="U139" s="511"/>
      <c r="V139" s="511"/>
      <c r="W139" s="511"/>
      <c r="X139"/>
      <c r="Y139" s="511"/>
      <c r="Z139" s="511"/>
      <c r="AA139" s="511"/>
      <c r="AB139" s="511"/>
      <c r="AC139" s="511"/>
      <c r="AD139" s="511"/>
      <c r="AE139" s="511"/>
      <c r="AF139" s="511"/>
      <c r="AG139" s="511"/>
      <c r="AH139" s="511"/>
      <c r="AI139" s="511"/>
      <c r="AJ139" s="511"/>
      <c r="AK139" s="511"/>
      <c r="AL139" s="511"/>
      <c r="AM139" s="511"/>
      <c r="AN139" s="511"/>
      <c r="AO139" s="511"/>
      <c r="AP139" s="511"/>
      <c r="AQ139" s="511"/>
      <c r="AR139" s="511"/>
      <c r="AS139" s="1343"/>
      <c r="AT139" s="528"/>
      <c r="AU139" s="528"/>
      <c r="AV139" s="528"/>
      <c r="AW139" s="528"/>
      <c r="AX139" s="528"/>
      <c r="AY139" s="528"/>
      <c r="AZ139" s="528"/>
      <c r="BA139" s="528"/>
      <c r="BB139" s="528"/>
      <c r="BC139" s="528"/>
      <c r="BD139" s="528"/>
      <c r="BE139" s="528"/>
      <c r="BF139" s="528"/>
      <c r="BG139" s="528"/>
      <c r="BH139" s="528"/>
      <c r="BI139" s="528"/>
      <c r="BJ139" s="528"/>
      <c r="BK139" s="528"/>
      <c r="BL139" s="528"/>
      <c r="BM139" s="528"/>
      <c r="BN139" s="528"/>
      <c r="BO139" s="528"/>
      <c r="BP139" s="528"/>
      <c r="BQ139" s="528"/>
      <c r="BR139" s="528"/>
      <c r="BS139" s="528"/>
      <c r="BT139" s="528"/>
      <c r="BU139" s="528"/>
      <c r="BV139" s="528"/>
      <c r="BW139" s="528"/>
      <c r="BX139" s="528"/>
      <c r="BY139" s="528"/>
      <c r="BZ139" s="528"/>
      <c r="CA139" s="528"/>
      <c r="CB139" s="528"/>
      <c r="CC139" s="528"/>
      <c r="CD139" s="528"/>
      <c r="CE139" s="528"/>
      <c r="CF139" s="528"/>
      <c r="CG139" s="528"/>
      <c r="CH139" s="528"/>
      <c r="CI139" s="528"/>
      <c r="CJ139" s="528"/>
      <c r="CK139" s="528"/>
      <c r="CL139" s="528"/>
      <c r="CM139" s="528"/>
      <c r="CN139" s="528"/>
      <c r="CO139" s="528"/>
      <c r="CP139" s="528"/>
      <c r="CQ139" s="528"/>
      <c r="CR139" s="528"/>
      <c r="CS139" s="528"/>
      <c r="CT139" s="528"/>
      <c r="CU139" s="528"/>
      <c r="CV139" s="528"/>
      <c r="CW139" s="528"/>
      <c r="CX139" s="528"/>
      <c r="CY139" s="528"/>
      <c r="CZ139" s="528"/>
      <c r="DA139" s="528"/>
      <c r="DB139" s="528"/>
      <c r="DC139" s="528"/>
      <c r="DD139" s="528"/>
      <c r="DE139" s="528"/>
      <c r="DF139" s="528"/>
      <c r="DG139" s="528"/>
      <c r="DH139" s="528"/>
      <c r="DI139" s="528"/>
      <c r="DJ139" s="528"/>
      <c r="DK139" s="528"/>
      <c r="DL139" s="528"/>
      <c r="DM139" s="528"/>
      <c r="DN139" s="528"/>
      <c r="DO139" s="528"/>
      <c r="DP139" s="528"/>
      <c r="DQ139" s="528"/>
      <c r="DR139" s="528"/>
      <c r="DS139" s="528"/>
      <c r="DT139" s="528"/>
      <c r="DU139" s="528"/>
      <c r="DV139" s="528"/>
      <c r="DW139" s="528"/>
      <c r="DX139" s="528"/>
      <c r="DY139" s="528"/>
      <c r="DZ139" s="528"/>
      <c r="EA139" s="528"/>
      <c r="EB139" s="528"/>
      <c r="EC139" s="528"/>
      <c r="ED139" s="528"/>
      <c r="EE139" s="528"/>
      <c r="EF139" s="528"/>
      <c r="EG139" s="528"/>
      <c r="EH139" s="528"/>
      <c r="EI139" s="528"/>
      <c r="EJ139" s="528"/>
      <c r="EK139" s="528"/>
      <c r="EL139" s="528"/>
      <c r="EM139" s="528"/>
      <c r="EN139" s="528"/>
      <c r="EO139" s="528"/>
      <c r="EP139" s="528"/>
      <c r="EQ139" s="528"/>
      <c r="ER139" s="528"/>
      <c r="ES139" s="528"/>
      <c r="ET139" s="528"/>
      <c r="EU139" s="528"/>
      <c r="EV139" s="528"/>
      <c r="EW139" s="528"/>
      <c r="EX139" s="528"/>
      <c r="EY139" s="528"/>
      <c r="EZ139" s="528"/>
      <c r="FA139" s="528"/>
      <c r="FB139" s="528"/>
      <c r="FC139" s="528"/>
      <c r="FD139" s="528"/>
      <c r="FE139" s="528"/>
      <c r="FF139" s="528"/>
      <c r="FG139" s="528"/>
      <c r="FH139" s="528"/>
      <c r="FI139" s="528"/>
      <c r="FJ139" s="528"/>
      <c r="FK139" s="528"/>
      <c r="FL139" s="528"/>
      <c r="FM139" s="528"/>
      <c r="FN139" s="528"/>
      <c r="FO139" s="528"/>
      <c r="FP139" s="528"/>
      <c r="FQ139" s="528"/>
      <c r="FR139" s="528"/>
      <c r="FS139" s="528"/>
      <c r="FT139" s="528"/>
      <c r="FU139" s="528"/>
      <c r="FV139" s="528"/>
      <c r="FW139" s="528"/>
      <c r="FX139" s="528"/>
      <c r="FY139" s="528"/>
      <c r="FZ139" s="528"/>
      <c r="GA139" s="528"/>
      <c r="GB139" s="528"/>
      <c r="GC139" s="528"/>
      <c r="GD139" s="528"/>
      <c r="GE139" s="528"/>
      <c r="GF139" s="528"/>
      <c r="GG139" s="528"/>
      <c r="GH139" s="528"/>
      <c r="GI139" s="528"/>
      <c r="GJ139" s="528"/>
      <c r="GK139" s="528"/>
      <c r="GL139" s="528"/>
      <c r="GM139" s="528"/>
      <c r="GN139" s="528"/>
      <c r="GO139" s="528"/>
      <c r="GP139" s="528"/>
      <c r="GQ139" s="528"/>
      <c r="GR139" s="528"/>
      <c r="GS139" s="528"/>
      <c r="GT139" s="528"/>
      <c r="GU139" s="528"/>
      <c r="GV139" s="528"/>
      <c r="GW139" s="528"/>
      <c r="GX139" s="528"/>
      <c r="GY139" s="528"/>
      <c r="GZ139" s="528"/>
      <c r="HA139" s="528"/>
      <c r="HB139" s="528"/>
      <c r="HC139" s="528"/>
      <c r="HD139" s="528"/>
      <c r="HE139" s="528"/>
      <c r="HF139" s="528"/>
      <c r="HG139" s="528"/>
      <c r="HH139" s="528"/>
      <c r="HI139" s="528"/>
      <c r="HJ139" s="528"/>
      <c r="HK139" s="528"/>
      <c r="HL139" s="528"/>
      <c r="HM139" s="528"/>
      <c r="HN139" s="528"/>
      <c r="HO139" s="528"/>
      <c r="HP139" s="528"/>
      <c r="HQ139" s="528"/>
      <c r="HR139" s="528"/>
      <c r="HS139" s="528"/>
      <c r="HT139" s="528"/>
      <c r="HU139" s="528"/>
      <c r="HV139" s="528"/>
      <c r="HW139" s="528"/>
      <c r="HX139" s="528"/>
      <c r="HY139" s="528"/>
      <c r="HZ139" s="528"/>
      <c r="IA139" s="528"/>
      <c r="IB139" s="528"/>
      <c r="IC139" s="528"/>
      <c r="ID139" s="528"/>
      <c r="IE139" s="528"/>
      <c r="IF139" s="528"/>
      <c r="IG139" s="528"/>
      <c r="IH139" s="528"/>
      <c r="II139" s="528"/>
      <c r="IJ139" s="528"/>
      <c r="IK139" s="528"/>
      <c r="IL139" s="528"/>
      <c r="IM139" s="528"/>
      <c r="IN139" s="528"/>
      <c r="IO139" s="528"/>
      <c r="IP139" s="528"/>
      <c r="IQ139" s="528"/>
      <c r="IR139" s="528"/>
      <c r="IS139" s="528"/>
      <c r="IT139" s="528"/>
      <c r="IU139" s="528"/>
      <c r="IV139" s="528"/>
    </row>
    <row r="140" spans="1:256" s="703" customFormat="1" ht="15.6" customHeight="1">
      <c r="A140" s="207"/>
      <c r="B140" s="207"/>
      <c r="C140" s="1060"/>
      <c r="D140" s="1060"/>
      <c r="E140" s="1060"/>
      <c r="F140" s="22"/>
      <c r="G140" s="593"/>
      <c r="H140" s="560"/>
      <c r="I140" s="556" t="s">
        <v>628</v>
      </c>
      <c r="J140" s="182"/>
      <c r="K140" s="182"/>
      <c r="L140" s="182"/>
      <c r="M140" s="182"/>
      <c r="N140" s="182"/>
      <c r="O140" s="182"/>
      <c r="P140" s="182"/>
      <c r="Q140" s="182"/>
      <c r="R140" s="515"/>
      <c r="S140" s="515"/>
      <c r="T140" s="515"/>
      <c r="U140" s="515"/>
      <c r="V140" s="515"/>
      <c r="W140" s="515"/>
      <c r="X140"/>
      <c r="Y140" s="511"/>
      <c r="Z140" s="515"/>
      <c r="AA140" s="515"/>
      <c r="AB140" s="515"/>
      <c r="AC140" s="515">
        <v>0</v>
      </c>
      <c r="AD140" s="515">
        <v>0</v>
      </c>
      <c r="AE140" s="515">
        <v>0</v>
      </c>
      <c r="AF140" s="515">
        <v>0</v>
      </c>
      <c r="AG140" s="515">
        <v>0</v>
      </c>
      <c r="AH140" s="515">
        <v>0</v>
      </c>
      <c r="AI140" s="515">
        <v>0</v>
      </c>
      <c r="AJ140" s="515">
        <v>0</v>
      </c>
      <c r="AK140" s="515">
        <v>0</v>
      </c>
      <c r="AL140" s="515">
        <v>0</v>
      </c>
      <c r="AM140" s="515">
        <v>0</v>
      </c>
      <c r="AN140" s="515">
        <v>0</v>
      </c>
      <c r="AO140" s="515">
        <v>0</v>
      </c>
      <c r="AP140" s="515">
        <v>0</v>
      </c>
      <c r="AQ140" s="515">
        <v>0</v>
      </c>
      <c r="AR140" s="515">
        <v>0</v>
      </c>
      <c r="AS140" s="561">
        <v>0</v>
      </c>
      <c r="AT140" s="528"/>
      <c r="AU140" s="528"/>
      <c r="AV140" s="528"/>
      <c r="AW140" s="528"/>
      <c r="AX140" s="528"/>
      <c r="AY140" s="528"/>
      <c r="AZ140" s="528"/>
      <c r="BA140" s="528"/>
      <c r="BB140" s="528"/>
      <c r="BC140" s="528"/>
      <c r="BD140" s="528"/>
      <c r="BE140" s="528"/>
      <c r="BF140" s="528"/>
      <c r="BG140" s="528"/>
      <c r="BH140" s="528"/>
      <c r="BI140" s="528"/>
      <c r="BJ140" s="528"/>
      <c r="BK140" s="528"/>
      <c r="BL140" s="528"/>
      <c r="BM140" s="528"/>
      <c r="BN140" s="528"/>
      <c r="BO140" s="528"/>
      <c r="BP140" s="528"/>
      <c r="BQ140" s="528"/>
      <c r="BR140" s="528"/>
      <c r="BS140" s="528"/>
      <c r="BT140" s="528"/>
      <c r="BU140" s="528"/>
      <c r="BV140" s="528"/>
      <c r="BW140" s="528"/>
      <c r="BX140" s="528"/>
      <c r="BY140" s="528"/>
      <c r="BZ140" s="528"/>
      <c r="CA140" s="528"/>
      <c r="CB140" s="528"/>
      <c r="CC140" s="528"/>
      <c r="CD140" s="528"/>
      <c r="CE140" s="528"/>
      <c r="CF140" s="528"/>
      <c r="CG140" s="528"/>
      <c r="CH140" s="528"/>
      <c r="CI140" s="528"/>
      <c r="CJ140" s="528"/>
      <c r="CK140" s="528"/>
      <c r="CL140" s="528"/>
      <c r="CM140" s="528"/>
      <c r="CN140" s="528"/>
      <c r="CO140" s="528"/>
      <c r="CP140" s="528"/>
      <c r="CQ140" s="528"/>
      <c r="CR140" s="528"/>
      <c r="CS140" s="528"/>
      <c r="CT140" s="528"/>
      <c r="CU140" s="528"/>
      <c r="CV140" s="528"/>
      <c r="CW140" s="528"/>
      <c r="CX140" s="528"/>
      <c r="CY140" s="528"/>
      <c r="CZ140" s="528"/>
      <c r="DA140" s="528"/>
      <c r="DB140" s="528"/>
      <c r="DC140" s="528"/>
      <c r="DD140" s="528"/>
      <c r="DE140" s="528"/>
      <c r="DF140" s="528"/>
      <c r="DG140" s="528"/>
      <c r="DH140" s="528"/>
      <c r="DI140" s="528"/>
      <c r="DJ140" s="528"/>
      <c r="DK140" s="528"/>
      <c r="DL140" s="528"/>
      <c r="DM140" s="528"/>
      <c r="DN140" s="528"/>
      <c r="DO140" s="528"/>
      <c r="DP140" s="528"/>
      <c r="DQ140" s="528"/>
      <c r="DR140" s="528"/>
      <c r="DS140" s="528"/>
      <c r="DT140" s="528"/>
      <c r="DU140" s="528"/>
      <c r="DV140" s="528"/>
      <c r="DW140" s="528"/>
      <c r="DX140" s="528"/>
      <c r="DY140" s="528"/>
      <c r="DZ140" s="528"/>
      <c r="EA140" s="528"/>
      <c r="EB140" s="528"/>
      <c r="EC140" s="528"/>
      <c r="ED140" s="528"/>
      <c r="EE140" s="528"/>
      <c r="EF140" s="528"/>
      <c r="EG140" s="528"/>
      <c r="EH140" s="528"/>
      <c r="EI140" s="528"/>
      <c r="EJ140" s="528"/>
      <c r="EK140" s="528"/>
      <c r="EL140" s="528"/>
      <c r="EM140" s="528"/>
      <c r="EN140" s="528"/>
      <c r="EO140" s="528"/>
      <c r="EP140" s="528"/>
      <c r="EQ140" s="528"/>
      <c r="ER140" s="528"/>
      <c r="ES140" s="528"/>
      <c r="ET140" s="528"/>
      <c r="EU140" s="528"/>
      <c r="EV140" s="528"/>
      <c r="EW140" s="528"/>
      <c r="EX140" s="528"/>
      <c r="EY140" s="528"/>
      <c r="EZ140" s="528"/>
      <c r="FA140" s="528"/>
      <c r="FB140" s="528"/>
      <c r="FC140" s="528"/>
      <c r="FD140" s="528"/>
      <c r="FE140" s="528"/>
      <c r="FF140" s="528"/>
      <c r="FG140" s="528"/>
      <c r="FH140" s="528"/>
      <c r="FI140" s="528"/>
      <c r="FJ140" s="528"/>
      <c r="FK140" s="528"/>
      <c r="FL140" s="528"/>
      <c r="FM140" s="528"/>
      <c r="FN140" s="528"/>
      <c r="FO140" s="528"/>
      <c r="FP140" s="528"/>
      <c r="FQ140" s="528"/>
      <c r="FR140" s="528"/>
      <c r="FS140" s="528"/>
      <c r="FT140" s="528"/>
      <c r="FU140" s="528"/>
      <c r="FV140" s="528"/>
      <c r="FW140" s="528"/>
      <c r="FX140" s="528"/>
      <c r="FY140" s="528"/>
      <c r="FZ140" s="528"/>
      <c r="GA140" s="528"/>
      <c r="GB140" s="528"/>
      <c r="GC140" s="528"/>
      <c r="GD140" s="528"/>
      <c r="GE140" s="528"/>
      <c r="GF140" s="528"/>
      <c r="GG140" s="528"/>
      <c r="GH140" s="528"/>
      <c r="GI140" s="528"/>
      <c r="GJ140" s="528"/>
      <c r="GK140" s="528"/>
      <c r="GL140" s="528"/>
      <c r="GM140" s="528"/>
      <c r="GN140" s="528"/>
      <c r="GO140" s="528"/>
      <c r="GP140" s="528"/>
      <c r="GQ140" s="528"/>
      <c r="GR140" s="528"/>
      <c r="GS140" s="528"/>
      <c r="GT140" s="528"/>
      <c r="GU140" s="528"/>
      <c r="GV140" s="528"/>
      <c r="GW140" s="528"/>
      <c r="GX140" s="528"/>
      <c r="GY140" s="528"/>
      <c r="GZ140" s="528"/>
      <c r="HA140" s="528"/>
      <c r="HB140" s="528"/>
      <c r="HC140" s="528"/>
      <c r="HD140" s="528"/>
      <c r="HE140" s="528"/>
      <c r="HF140" s="528"/>
      <c r="HG140" s="528"/>
      <c r="HH140" s="528"/>
      <c r="HI140" s="528"/>
      <c r="HJ140" s="528"/>
      <c r="HK140" s="528"/>
      <c r="HL140" s="528"/>
      <c r="HM140" s="528"/>
      <c r="HN140" s="528"/>
      <c r="HO140" s="528"/>
      <c r="HP140" s="528"/>
      <c r="HQ140" s="528"/>
      <c r="HR140" s="528"/>
      <c r="HS140" s="528"/>
      <c r="HT140" s="528"/>
      <c r="HU140" s="528"/>
      <c r="HV140" s="528"/>
      <c r="HW140" s="528"/>
      <c r="HX140" s="528"/>
      <c r="HY140" s="528"/>
      <c r="HZ140" s="528"/>
      <c r="IA140" s="528"/>
      <c r="IB140" s="528"/>
      <c r="IC140" s="528"/>
      <c r="ID140" s="528"/>
      <c r="IE140" s="528"/>
      <c r="IF140" s="528"/>
      <c r="IG140" s="528"/>
      <c r="IH140" s="528"/>
      <c r="II140" s="528"/>
      <c r="IJ140" s="528"/>
      <c r="IK140" s="528"/>
      <c r="IL140" s="528"/>
      <c r="IM140" s="528"/>
      <c r="IN140" s="528"/>
      <c r="IO140" s="528"/>
      <c r="IP140" s="528"/>
      <c r="IQ140" s="528"/>
      <c r="IR140" s="528"/>
      <c r="IS140" s="528"/>
      <c r="IT140" s="528"/>
      <c r="IU140" s="528"/>
      <c r="IV140" s="528"/>
    </row>
    <row r="141" spans="1:256" s="703" customFormat="1" ht="15.6" customHeight="1">
      <c r="A141" s="207"/>
      <c r="B141" s="207"/>
      <c r="C141" s="1060"/>
      <c r="D141" s="1060"/>
      <c r="E141" s="1060"/>
      <c r="F141" s="22"/>
      <c r="G141" s="593"/>
      <c r="H141" s="560"/>
      <c r="I141" s="556" t="s">
        <v>630</v>
      </c>
      <c r="J141" s="182"/>
      <c r="K141" s="182"/>
      <c r="L141" s="182"/>
      <c r="M141" s="182"/>
      <c r="N141" s="182"/>
      <c r="O141" s="182"/>
      <c r="P141" s="182"/>
      <c r="Q141" s="182"/>
      <c r="R141" s="515"/>
      <c r="S141" s="515"/>
      <c r="T141" s="515"/>
      <c r="U141" s="515"/>
      <c r="V141" s="515"/>
      <c r="W141" s="515"/>
      <c r="X141"/>
      <c r="Y141" s="511"/>
      <c r="Z141" s="515"/>
      <c r="AA141" s="515"/>
      <c r="AB141" s="515"/>
      <c r="AC141" s="515">
        <v>0</v>
      </c>
      <c r="AD141" s="515">
        <v>0</v>
      </c>
      <c r="AE141" s="515">
        <v>0</v>
      </c>
      <c r="AF141" s="515">
        <v>0</v>
      </c>
      <c r="AG141" s="515">
        <v>0</v>
      </c>
      <c r="AH141" s="515">
        <v>0</v>
      </c>
      <c r="AI141" s="515">
        <v>0</v>
      </c>
      <c r="AJ141" s="515">
        <v>0</v>
      </c>
      <c r="AK141" s="515">
        <v>0</v>
      </c>
      <c r="AL141" s="515">
        <v>0</v>
      </c>
      <c r="AM141" s="515">
        <v>0</v>
      </c>
      <c r="AN141" s="515">
        <v>0</v>
      </c>
      <c r="AO141" s="515">
        <v>0</v>
      </c>
      <c r="AP141" s="515">
        <v>0</v>
      </c>
      <c r="AQ141" s="515">
        <v>0</v>
      </c>
      <c r="AR141" s="515">
        <v>0</v>
      </c>
      <c r="AS141" s="561">
        <v>0</v>
      </c>
      <c r="AT141" s="528"/>
      <c r="AU141" s="528"/>
      <c r="AV141" s="528"/>
      <c r="AW141" s="528"/>
      <c r="AX141" s="528"/>
      <c r="AY141" s="528"/>
      <c r="AZ141" s="528"/>
      <c r="BA141" s="528"/>
      <c r="BB141" s="528"/>
      <c r="BC141" s="528"/>
      <c r="BD141" s="528"/>
      <c r="BE141" s="528"/>
      <c r="BF141" s="528"/>
      <c r="BG141" s="528"/>
      <c r="BH141" s="528"/>
      <c r="BI141" s="528"/>
      <c r="BJ141" s="528"/>
      <c r="BK141" s="528"/>
      <c r="BL141" s="528"/>
      <c r="BM141" s="528"/>
      <c r="BN141" s="528"/>
      <c r="BO141" s="528"/>
      <c r="BP141" s="528"/>
      <c r="BQ141" s="528"/>
      <c r="BR141" s="528"/>
      <c r="BS141" s="528"/>
      <c r="BT141" s="528"/>
      <c r="BU141" s="528"/>
      <c r="BV141" s="528"/>
      <c r="BW141" s="528"/>
      <c r="BX141" s="528"/>
      <c r="BY141" s="528"/>
      <c r="BZ141" s="528"/>
      <c r="CA141" s="528"/>
      <c r="CB141" s="528"/>
      <c r="CC141" s="528"/>
      <c r="CD141" s="528"/>
      <c r="CE141" s="528"/>
      <c r="CF141" s="528"/>
      <c r="CG141" s="528"/>
      <c r="CH141" s="528"/>
      <c r="CI141" s="528"/>
      <c r="CJ141" s="528"/>
      <c r="CK141" s="528"/>
      <c r="CL141" s="528"/>
      <c r="CM141" s="528"/>
      <c r="CN141" s="528"/>
      <c r="CO141" s="528"/>
      <c r="CP141" s="528"/>
      <c r="CQ141" s="528"/>
      <c r="CR141" s="528"/>
      <c r="CS141" s="528"/>
      <c r="CT141" s="528"/>
      <c r="CU141" s="528"/>
      <c r="CV141" s="528"/>
      <c r="CW141" s="528"/>
      <c r="CX141" s="528"/>
      <c r="CY141" s="528"/>
      <c r="CZ141" s="528"/>
      <c r="DA141" s="528"/>
      <c r="DB141" s="528"/>
      <c r="DC141" s="528"/>
      <c r="DD141" s="528"/>
      <c r="DE141" s="528"/>
      <c r="DF141" s="528"/>
      <c r="DG141" s="528"/>
      <c r="DH141" s="528"/>
      <c r="DI141" s="528"/>
      <c r="DJ141" s="528"/>
      <c r="DK141" s="528"/>
      <c r="DL141" s="528"/>
      <c r="DM141" s="528"/>
      <c r="DN141" s="528"/>
      <c r="DO141" s="528"/>
      <c r="DP141" s="528"/>
      <c r="DQ141" s="528"/>
      <c r="DR141" s="528"/>
      <c r="DS141" s="528"/>
      <c r="DT141" s="528"/>
      <c r="DU141" s="528"/>
      <c r="DV141" s="528"/>
      <c r="DW141" s="528"/>
      <c r="DX141" s="528"/>
      <c r="DY141" s="528"/>
      <c r="DZ141" s="528"/>
      <c r="EA141" s="528"/>
      <c r="EB141" s="528"/>
      <c r="EC141" s="528"/>
      <c r="ED141" s="528"/>
      <c r="EE141" s="528"/>
      <c r="EF141" s="528"/>
      <c r="EG141" s="528"/>
      <c r="EH141" s="528"/>
      <c r="EI141" s="528"/>
      <c r="EJ141" s="528"/>
      <c r="EK141" s="528"/>
      <c r="EL141" s="528"/>
      <c r="EM141" s="528"/>
      <c r="EN141" s="528"/>
      <c r="EO141" s="528"/>
      <c r="EP141" s="528"/>
      <c r="EQ141" s="528"/>
      <c r="ER141" s="528"/>
      <c r="ES141" s="528"/>
      <c r="ET141" s="528"/>
      <c r="EU141" s="528"/>
      <c r="EV141" s="528"/>
      <c r="EW141" s="528"/>
      <c r="EX141" s="528"/>
      <c r="EY141" s="528"/>
      <c r="EZ141" s="528"/>
      <c r="FA141" s="528"/>
      <c r="FB141" s="528"/>
      <c r="FC141" s="528"/>
      <c r="FD141" s="528"/>
      <c r="FE141" s="528"/>
      <c r="FF141" s="528"/>
      <c r="FG141" s="528"/>
      <c r="FH141" s="528"/>
      <c r="FI141" s="528"/>
      <c r="FJ141" s="528"/>
      <c r="FK141" s="528"/>
      <c r="FL141" s="528"/>
      <c r="FM141" s="528"/>
      <c r="FN141" s="528"/>
      <c r="FO141" s="528"/>
      <c r="FP141" s="528"/>
      <c r="FQ141" s="528"/>
      <c r="FR141" s="528"/>
      <c r="FS141" s="528"/>
      <c r="FT141" s="528"/>
      <c r="FU141" s="528"/>
      <c r="FV141" s="528"/>
      <c r="FW141" s="528"/>
      <c r="FX141" s="528"/>
      <c r="FY141" s="528"/>
      <c r="FZ141" s="528"/>
      <c r="GA141" s="528"/>
      <c r="GB141" s="528"/>
      <c r="GC141" s="528"/>
      <c r="GD141" s="528"/>
      <c r="GE141" s="528"/>
      <c r="GF141" s="528"/>
      <c r="GG141" s="528"/>
      <c r="GH141" s="528"/>
      <c r="GI141" s="528"/>
      <c r="GJ141" s="528"/>
      <c r="GK141" s="528"/>
      <c r="GL141" s="528"/>
      <c r="GM141" s="528"/>
      <c r="GN141" s="528"/>
      <c r="GO141" s="528"/>
      <c r="GP141" s="528"/>
      <c r="GQ141" s="528"/>
      <c r="GR141" s="528"/>
      <c r="GS141" s="528"/>
      <c r="GT141" s="528"/>
      <c r="GU141" s="528"/>
      <c r="GV141" s="528"/>
      <c r="GW141" s="528"/>
      <c r="GX141" s="528"/>
      <c r="GY141" s="528"/>
      <c r="GZ141" s="528"/>
      <c r="HA141" s="528"/>
      <c r="HB141" s="528"/>
      <c r="HC141" s="528"/>
      <c r="HD141" s="528"/>
      <c r="HE141" s="528"/>
      <c r="HF141" s="528"/>
      <c r="HG141" s="528"/>
      <c r="HH141" s="528"/>
      <c r="HI141" s="528"/>
      <c r="HJ141" s="528"/>
      <c r="HK141" s="528"/>
      <c r="HL141" s="528"/>
      <c r="HM141" s="528"/>
      <c r="HN141" s="528"/>
      <c r="HO141" s="528"/>
      <c r="HP141" s="528"/>
      <c r="HQ141" s="528"/>
      <c r="HR141" s="528"/>
      <c r="HS141" s="528"/>
      <c r="HT141" s="528"/>
      <c r="HU141" s="528"/>
      <c r="HV141" s="528"/>
      <c r="HW141" s="528"/>
      <c r="HX141" s="528"/>
      <c r="HY141" s="528"/>
      <c r="HZ141" s="528"/>
      <c r="IA141" s="528"/>
      <c r="IB141" s="528"/>
      <c r="IC141" s="528"/>
      <c r="ID141" s="528"/>
      <c r="IE141" s="528"/>
      <c r="IF141" s="528"/>
      <c r="IG141" s="528"/>
      <c r="IH141" s="528"/>
      <c r="II141" s="528"/>
      <c r="IJ141" s="528"/>
      <c r="IK141" s="528"/>
      <c r="IL141" s="528"/>
      <c r="IM141" s="528"/>
      <c r="IN141" s="528"/>
      <c r="IO141" s="528"/>
      <c r="IP141" s="528"/>
      <c r="IQ141" s="528"/>
      <c r="IR141" s="528"/>
      <c r="IS141" s="528"/>
      <c r="IT141" s="528"/>
      <c r="IU141" s="528"/>
      <c r="IV141" s="528"/>
    </row>
    <row r="142" spans="1:256" s="703" customFormat="1" ht="15.6" customHeight="1">
      <c r="A142" s="207"/>
      <c r="B142" s="207"/>
      <c r="C142" s="1060"/>
      <c r="D142" s="1060"/>
      <c r="E142" s="1060"/>
      <c r="F142" s="22"/>
      <c r="G142" s="593"/>
      <c r="H142" s="560"/>
      <c r="I142" s="556" t="s">
        <v>631</v>
      </c>
      <c r="J142" s="182"/>
      <c r="K142" s="182"/>
      <c r="L142" s="182"/>
      <c r="M142" s="182"/>
      <c r="N142" s="182"/>
      <c r="O142" s="182"/>
      <c r="P142" s="182"/>
      <c r="Q142" s="182"/>
      <c r="R142" s="515"/>
      <c r="S142" s="515"/>
      <c r="T142" s="515"/>
      <c r="U142" s="515"/>
      <c r="V142" s="515"/>
      <c r="W142" s="515"/>
      <c r="X142"/>
      <c r="Y142" s="511"/>
      <c r="Z142" s="515"/>
      <c r="AA142" s="515"/>
      <c r="AB142" s="515"/>
      <c r="AC142" s="515">
        <v>0</v>
      </c>
      <c r="AD142" s="515">
        <v>0</v>
      </c>
      <c r="AE142" s="515">
        <v>0</v>
      </c>
      <c r="AF142" s="515">
        <v>0</v>
      </c>
      <c r="AG142" s="515">
        <v>0</v>
      </c>
      <c r="AH142" s="515">
        <v>0</v>
      </c>
      <c r="AI142" s="515">
        <v>0</v>
      </c>
      <c r="AJ142" s="515">
        <v>0</v>
      </c>
      <c r="AK142" s="515">
        <v>0</v>
      </c>
      <c r="AL142" s="515">
        <v>0</v>
      </c>
      <c r="AM142" s="515">
        <v>0</v>
      </c>
      <c r="AN142" s="515">
        <v>0</v>
      </c>
      <c r="AO142" s="515">
        <v>0</v>
      </c>
      <c r="AP142" s="515">
        <v>0</v>
      </c>
      <c r="AQ142" s="515">
        <v>0</v>
      </c>
      <c r="AR142" s="515">
        <v>0</v>
      </c>
      <c r="AS142" s="561">
        <v>0</v>
      </c>
      <c r="AT142" s="528"/>
      <c r="AU142" s="528"/>
      <c r="AV142" s="528"/>
      <c r="AW142" s="528"/>
      <c r="AX142" s="528"/>
      <c r="AY142" s="528"/>
      <c r="AZ142" s="528"/>
      <c r="BA142" s="528"/>
      <c r="BB142" s="528"/>
      <c r="BC142" s="528"/>
      <c r="BD142" s="528"/>
      <c r="BE142" s="528"/>
      <c r="BF142" s="528"/>
      <c r="BG142" s="528"/>
      <c r="BH142" s="528"/>
      <c r="BI142" s="528"/>
      <c r="BJ142" s="528"/>
      <c r="BK142" s="528"/>
      <c r="BL142" s="528"/>
      <c r="BM142" s="528"/>
      <c r="BN142" s="528"/>
      <c r="BO142" s="528"/>
      <c r="BP142" s="528"/>
      <c r="BQ142" s="528"/>
      <c r="BR142" s="528"/>
      <c r="BS142" s="528"/>
      <c r="BT142" s="528"/>
      <c r="BU142" s="528"/>
      <c r="BV142" s="528"/>
      <c r="BW142" s="528"/>
      <c r="BX142" s="528"/>
      <c r="BY142" s="528"/>
      <c r="BZ142" s="528"/>
      <c r="CA142" s="528"/>
      <c r="CB142" s="528"/>
      <c r="CC142" s="528"/>
      <c r="CD142" s="528"/>
      <c r="CE142" s="528"/>
      <c r="CF142" s="528"/>
      <c r="CG142" s="528"/>
      <c r="CH142" s="528"/>
      <c r="CI142" s="528"/>
      <c r="CJ142" s="528"/>
      <c r="CK142" s="528"/>
      <c r="CL142" s="528"/>
      <c r="CM142" s="528"/>
      <c r="CN142" s="528"/>
      <c r="CO142" s="528"/>
      <c r="CP142" s="528"/>
      <c r="CQ142" s="528"/>
      <c r="CR142" s="528"/>
      <c r="CS142" s="528"/>
      <c r="CT142" s="528"/>
      <c r="CU142" s="528"/>
      <c r="CV142" s="528"/>
      <c r="CW142" s="528"/>
      <c r="CX142" s="528"/>
      <c r="CY142" s="528"/>
      <c r="CZ142" s="528"/>
      <c r="DA142" s="528"/>
      <c r="DB142" s="528"/>
      <c r="DC142" s="528"/>
      <c r="DD142" s="528"/>
      <c r="DE142" s="528"/>
      <c r="DF142" s="528"/>
      <c r="DG142" s="528"/>
      <c r="DH142" s="528"/>
      <c r="DI142" s="528"/>
      <c r="DJ142" s="528"/>
      <c r="DK142" s="528"/>
      <c r="DL142" s="528"/>
      <c r="DM142" s="528"/>
      <c r="DN142" s="528"/>
      <c r="DO142" s="528"/>
      <c r="DP142" s="528"/>
      <c r="DQ142" s="528"/>
      <c r="DR142" s="528"/>
      <c r="DS142" s="528"/>
      <c r="DT142" s="528"/>
      <c r="DU142" s="528"/>
      <c r="DV142" s="528"/>
      <c r="DW142" s="528"/>
      <c r="DX142" s="528"/>
      <c r="DY142" s="528"/>
      <c r="DZ142" s="528"/>
      <c r="EA142" s="528"/>
      <c r="EB142" s="528"/>
      <c r="EC142" s="528"/>
      <c r="ED142" s="528"/>
      <c r="EE142" s="528"/>
      <c r="EF142" s="528"/>
      <c r="EG142" s="528"/>
      <c r="EH142" s="528"/>
      <c r="EI142" s="528"/>
      <c r="EJ142" s="528"/>
      <c r="EK142" s="528"/>
      <c r="EL142" s="528"/>
      <c r="EM142" s="528"/>
      <c r="EN142" s="528"/>
      <c r="EO142" s="528"/>
      <c r="EP142" s="528"/>
      <c r="EQ142" s="528"/>
      <c r="ER142" s="528"/>
      <c r="ES142" s="528"/>
      <c r="ET142" s="528"/>
      <c r="EU142" s="528"/>
      <c r="EV142" s="528"/>
      <c r="EW142" s="528"/>
      <c r="EX142" s="528"/>
      <c r="EY142" s="528"/>
      <c r="EZ142" s="528"/>
      <c r="FA142" s="528"/>
      <c r="FB142" s="528"/>
      <c r="FC142" s="528"/>
      <c r="FD142" s="528"/>
      <c r="FE142" s="528"/>
      <c r="FF142" s="528"/>
      <c r="FG142" s="528"/>
      <c r="FH142" s="528"/>
      <c r="FI142" s="528"/>
      <c r="FJ142" s="528"/>
      <c r="FK142" s="528"/>
      <c r="FL142" s="528"/>
      <c r="FM142" s="528"/>
      <c r="FN142" s="528"/>
      <c r="FO142" s="528"/>
      <c r="FP142" s="528"/>
      <c r="FQ142" s="528"/>
      <c r="FR142" s="528"/>
      <c r="FS142" s="528"/>
      <c r="FT142" s="528"/>
      <c r="FU142" s="528"/>
      <c r="FV142" s="528"/>
      <c r="FW142" s="528"/>
      <c r="FX142" s="528"/>
      <c r="FY142" s="528"/>
      <c r="FZ142" s="528"/>
      <c r="GA142" s="528"/>
      <c r="GB142" s="528"/>
      <c r="GC142" s="528"/>
      <c r="GD142" s="528"/>
      <c r="GE142" s="528"/>
      <c r="GF142" s="528"/>
      <c r="GG142" s="528"/>
      <c r="GH142" s="528"/>
      <c r="GI142" s="528"/>
      <c r="GJ142" s="528"/>
      <c r="GK142" s="528"/>
      <c r="GL142" s="528"/>
      <c r="GM142" s="528"/>
      <c r="GN142" s="528"/>
      <c r="GO142" s="528"/>
      <c r="GP142" s="528"/>
      <c r="GQ142" s="528"/>
      <c r="GR142" s="528"/>
      <c r="GS142" s="528"/>
      <c r="GT142" s="528"/>
      <c r="GU142" s="528"/>
      <c r="GV142" s="528"/>
      <c r="GW142" s="528"/>
      <c r="GX142" s="528"/>
      <c r="GY142" s="528"/>
      <c r="GZ142" s="528"/>
      <c r="HA142" s="528"/>
      <c r="HB142" s="528"/>
      <c r="HC142" s="528"/>
      <c r="HD142" s="528"/>
      <c r="HE142" s="528"/>
      <c r="HF142" s="528"/>
      <c r="HG142" s="528"/>
      <c r="HH142" s="528"/>
      <c r="HI142" s="528"/>
      <c r="HJ142" s="528"/>
      <c r="HK142" s="528"/>
      <c r="HL142" s="528"/>
      <c r="HM142" s="528"/>
      <c r="HN142" s="528"/>
      <c r="HO142" s="528"/>
      <c r="HP142" s="528"/>
      <c r="HQ142" s="528"/>
      <c r="HR142" s="528"/>
      <c r="HS142" s="528"/>
      <c r="HT142" s="528"/>
      <c r="HU142" s="528"/>
      <c r="HV142" s="528"/>
      <c r="HW142" s="528"/>
      <c r="HX142" s="528"/>
      <c r="HY142" s="528"/>
      <c r="HZ142" s="528"/>
      <c r="IA142" s="528"/>
      <c r="IB142" s="528"/>
      <c r="IC142" s="528"/>
      <c r="ID142" s="528"/>
      <c r="IE142" s="528"/>
      <c r="IF142" s="528"/>
      <c r="IG142" s="528"/>
      <c r="IH142" s="528"/>
      <c r="II142" s="528"/>
      <c r="IJ142" s="528"/>
      <c r="IK142" s="528"/>
      <c r="IL142" s="528"/>
      <c r="IM142" s="528"/>
      <c r="IN142" s="528"/>
      <c r="IO142" s="528"/>
      <c r="IP142" s="528"/>
      <c r="IQ142" s="528"/>
      <c r="IR142" s="528"/>
      <c r="IS142" s="528"/>
      <c r="IT142" s="528"/>
      <c r="IU142" s="528"/>
      <c r="IV142" s="528"/>
    </row>
    <row r="143" spans="1:256" s="703" customFormat="1" ht="15.6" customHeight="1">
      <c r="A143" s="207"/>
      <c r="B143" s="207"/>
      <c r="C143" s="1060"/>
      <c r="D143" s="1060"/>
      <c r="E143" s="1060"/>
      <c r="F143" s="22"/>
      <c r="G143" s="593"/>
      <c r="H143" s="560"/>
      <c r="I143" s="556" t="s">
        <v>634</v>
      </c>
      <c r="J143" s="182"/>
      <c r="K143" s="182"/>
      <c r="L143" s="182"/>
      <c r="M143" s="182"/>
      <c r="N143" s="182"/>
      <c r="O143" s="182"/>
      <c r="P143" s="182"/>
      <c r="Q143" s="182"/>
      <c r="R143" s="515"/>
      <c r="S143" s="515"/>
      <c r="T143" s="515"/>
      <c r="U143" s="515"/>
      <c r="V143" s="515"/>
      <c r="W143" s="515"/>
      <c r="X143"/>
      <c r="Y143" s="511"/>
      <c r="Z143" s="515"/>
      <c r="AA143" s="515"/>
      <c r="AB143" s="515"/>
      <c r="AC143" s="515">
        <v>0</v>
      </c>
      <c r="AD143" s="515">
        <v>0</v>
      </c>
      <c r="AE143" s="515">
        <v>0</v>
      </c>
      <c r="AF143" s="515">
        <v>0</v>
      </c>
      <c r="AG143" s="515">
        <v>0</v>
      </c>
      <c r="AH143" s="515">
        <v>0</v>
      </c>
      <c r="AI143" s="515">
        <v>0</v>
      </c>
      <c r="AJ143" s="515">
        <v>0</v>
      </c>
      <c r="AK143" s="515">
        <v>0</v>
      </c>
      <c r="AL143" s="515">
        <v>0</v>
      </c>
      <c r="AM143" s="515">
        <v>0</v>
      </c>
      <c r="AN143" s="515">
        <v>0</v>
      </c>
      <c r="AO143" s="515">
        <v>0</v>
      </c>
      <c r="AP143" s="515">
        <v>0</v>
      </c>
      <c r="AQ143" s="515">
        <v>0</v>
      </c>
      <c r="AR143" s="515">
        <v>0</v>
      </c>
      <c r="AS143" s="561">
        <v>0</v>
      </c>
      <c r="AT143" s="528"/>
      <c r="AU143" s="528"/>
      <c r="AV143" s="528"/>
      <c r="AW143" s="528"/>
      <c r="AX143" s="528"/>
      <c r="AY143" s="528"/>
      <c r="AZ143" s="528"/>
      <c r="BA143" s="528"/>
      <c r="BB143" s="528"/>
      <c r="BC143" s="528"/>
      <c r="BD143" s="528"/>
      <c r="BE143" s="528"/>
      <c r="BF143" s="528"/>
      <c r="BG143" s="528"/>
      <c r="BH143" s="528"/>
      <c r="BI143" s="528"/>
      <c r="BJ143" s="528"/>
      <c r="BK143" s="528"/>
      <c r="BL143" s="528"/>
      <c r="BM143" s="528"/>
      <c r="BN143" s="528"/>
      <c r="BO143" s="528"/>
      <c r="BP143" s="528"/>
      <c r="BQ143" s="528"/>
      <c r="BR143" s="528"/>
      <c r="BS143" s="528"/>
      <c r="BT143" s="528"/>
      <c r="BU143" s="528"/>
      <c r="BV143" s="528"/>
      <c r="BW143" s="528"/>
      <c r="BX143" s="528"/>
      <c r="BY143" s="528"/>
      <c r="BZ143" s="528"/>
      <c r="CA143" s="528"/>
      <c r="CB143" s="528"/>
      <c r="CC143" s="528"/>
      <c r="CD143" s="528"/>
      <c r="CE143" s="528"/>
      <c r="CF143" s="528"/>
      <c r="CG143" s="528"/>
      <c r="CH143" s="528"/>
      <c r="CI143" s="528"/>
      <c r="CJ143" s="528"/>
      <c r="CK143" s="528"/>
      <c r="CL143" s="528"/>
      <c r="CM143" s="528"/>
      <c r="CN143" s="528"/>
      <c r="CO143" s="528"/>
      <c r="CP143" s="528"/>
      <c r="CQ143" s="528"/>
      <c r="CR143" s="528"/>
      <c r="CS143" s="528"/>
      <c r="CT143" s="528"/>
      <c r="CU143" s="528"/>
      <c r="CV143" s="528"/>
      <c r="CW143" s="528"/>
      <c r="CX143" s="528"/>
      <c r="CY143" s="528"/>
      <c r="CZ143" s="528"/>
      <c r="DA143" s="528"/>
      <c r="DB143" s="528"/>
      <c r="DC143" s="528"/>
      <c r="DD143" s="528"/>
      <c r="DE143" s="528"/>
      <c r="DF143" s="528"/>
      <c r="DG143" s="528"/>
      <c r="DH143" s="528"/>
      <c r="DI143" s="528"/>
      <c r="DJ143" s="528"/>
      <c r="DK143" s="528"/>
      <c r="DL143" s="528"/>
      <c r="DM143" s="528"/>
      <c r="DN143" s="528"/>
      <c r="DO143" s="528"/>
      <c r="DP143" s="528"/>
      <c r="DQ143" s="528"/>
      <c r="DR143" s="528"/>
      <c r="DS143" s="528"/>
      <c r="DT143" s="528"/>
      <c r="DU143" s="528"/>
      <c r="DV143" s="528"/>
      <c r="DW143" s="528"/>
      <c r="DX143" s="528"/>
      <c r="DY143" s="528"/>
      <c r="DZ143" s="528"/>
      <c r="EA143" s="528"/>
      <c r="EB143" s="528"/>
      <c r="EC143" s="528"/>
      <c r="ED143" s="528"/>
      <c r="EE143" s="528"/>
      <c r="EF143" s="528"/>
      <c r="EG143" s="528"/>
      <c r="EH143" s="528"/>
      <c r="EI143" s="528"/>
      <c r="EJ143" s="528"/>
      <c r="EK143" s="528"/>
      <c r="EL143" s="528"/>
      <c r="EM143" s="528"/>
      <c r="EN143" s="528"/>
      <c r="EO143" s="528"/>
      <c r="EP143" s="528"/>
      <c r="EQ143" s="528"/>
      <c r="ER143" s="528"/>
      <c r="ES143" s="528"/>
      <c r="ET143" s="528"/>
      <c r="EU143" s="528"/>
      <c r="EV143" s="528"/>
      <c r="EW143" s="528"/>
      <c r="EX143" s="528"/>
      <c r="EY143" s="528"/>
      <c r="EZ143" s="528"/>
      <c r="FA143" s="528"/>
      <c r="FB143" s="528"/>
      <c r="FC143" s="528"/>
      <c r="FD143" s="528"/>
      <c r="FE143" s="528"/>
      <c r="FF143" s="528"/>
      <c r="FG143" s="528"/>
      <c r="FH143" s="528"/>
      <c r="FI143" s="528"/>
      <c r="FJ143" s="528"/>
      <c r="FK143" s="528"/>
      <c r="FL143" s="528"/>
      <c r="FM143" s="528"/>
      <c r="FN143" s="528"/>
      <c r="FO143" s="528"/>
      <c r="FP143" s="528"/>
      <c r="FQ143" s="528"/>
      <c r="FR143" s="528"/>
      <c r="FS143" s="528"/>
      <c r="FT143" s="528"/>
      <c r="FU143" s="528"/>
      <c r="FV143" s="528"/>
      <c r="FW143" s="528"/>
      <c r="FX143" s="528"/>
      <c r="FY143" s="528"/>
      <c r="FZ143" s="528"/>
      <c r="GA143" s="528"/>
      <c r="GB143" s="528"/>
      <c r="GC143" s="528"/>
      <c r="GD143" s="528"/>
      <c r="GE143" s="528"/>
      <c r="GF143" s="528"/>
      <c r="GG143" s="528"/>
      <c r="GH143" s="528"/>
      <c r="GI143" s="528"/>
      <c r="GJ143" s="528"/>
      <c r="GK143" s="528"/>
      <c r="GL143" s="528"/>
      <c r="GM143" s="528"/>
      <c r="GN143" s="528"/>
      <c r="GO143" s="528"/>
      <c r="GP143" s="528"/>
      <c r="GQ143" s="528"/>
      <c r="GR143" s="528"/>
      <c r="GS143" s="528"/>
      <c r="GT143" s="528"/>
      <c r="GU143" s="528"/>
      <c r="GV143" s="528"/>
      <c r="GW143" s="528"/>
      <c r="GX143" s="528"/>
      <c r="GY143" s="528"/>
      <c r="GZ143" s="528"/>
      <c r="HA143" s="528"/>
      <c r="HB143" s="528"/>
      <c r="HC143" s="528"/>
      <c r="HD143" s="528"/>
      <c r="HE143" s="528"/>
      <c r="HF143" s="528"/>
      <c r="HG143" s="528"/>
      <c r="HH143" s="528"/>
      <c r="HI143" s="528"/>
      <c r="HJ143" s="528"/>
      <c r="HK143" s="528"/>
      <c r="HL143" s="528"/>
      <c r="HM143" s="528"/>
      <c r="HN143" s="528"/>
      <c r="HO143" s="528"/>
      <c r="HP143" s="528"/>
      <c r="HQ143" s="528"/>
      <c r="HR143" s="528"/>
      <c r="HS143" s="528"/>
      <c r="HT143" s="528"/>
      <c r="HU143" s="528"/>
      <c r="HV143" s="528"/>
      <c r="HW143" s="528"/>
      <c r="HX143" s="528"/>
      <c r="HY143" s="528"/>
      <c r="HZ143" s="528"/>
      <c r="IA143" s="528"/>
      <c r="IB143" s="528"/>
      <c r="IC143" s="528"/>
      <c r="ID143" s="528"/>
      <c r="IE143" s="528"/>
      <c r="IF143" s="528"/>
      <c r="IG143" s="528"/>
      <c r="IH143" s="528"/>
      <c r="II143" s="528"/>
      <c r="IJ143" s="528"/>
      <c r="IK143" s="528"/>
      <c r="IL143" s="528"/>
      <c r="IM143" s="528"/>
      <c r="IN143" s="528"/>
      <c r="IO143" s="528"/>
      <c r="IP143" s="528"/>
      <c r="IQ143" s="528"/>
      <c r="IR143" s="528"/>
      <c r="IS143" s="528"/>
      <c r="IT143" s="528"/>
      <c r="IU143" s="528"/>
      <c r="IV143" s="528"/>
    </row>
    <row r="144" spans="1:256" s="703" customFormat="1" ht="15.6" customHeight="1">
      <c r="A144" s="207"/>
      <c r="B144" s="207"/>
      <c r="C144" s="1060"/>
      <c r="D144" s="1060"/>
      <c r="E144" s="1060"/>
      <c r="F144" s="22"/>
      <c r="G144" s="593"/>
      <c r="H144" s="560"/>
      <c r="I144" s="556" t="s">
        <v>637</v>
      </c>
      <c r="J144" s="182"/>
      <c r="K144" s="182"/>
      <c r="L144" s="182"/>
      <c r="M144" s="182"/>
      <c r="N144" s="182"/>
      <c r="O144" s="182"/>
      <c r="P144" s="182"/>
      <c r="Q144" s="182"/>
      <c r="R144" s="515"/>
      <c r="S144" s="515"/>
      <c r="T144" s="515"/>
      <c r="U144" s="515"/>
      <c r="V144" s="515"/>
      <c r="W144" s="515"/>
      <c r="X144"/>
      <c r="Y144" s="511"/>
      <c r="Z144" s="515"/>
      <c r="AA144" s="515"/>
      <c r="AB144" s="515"/>
      <c r="AC144" s="515">
        <v>0</v>
      </c>
      <c r="AD144" s="515">
        <v>0</v>
      </c>
      <c r="AE144" s="515">
        <v>0</v>
      </c>
      <c r="AF144" s="515">
        <v>0</v>
      </c>
      <c r="AG144" s="515">
        <v>0</v>
      </c>
      <c r="AH144" s="515">
        <v>0</v>
      </c>
      <c r="AI144" s="515">
        <v>0</v>
      </c>
      <c r="AJ144" s="515">
        <v>0</v>
      </c>
      <c r="AK144" s="515">
        <v>0</v>
      </c>
      <c r="AL144" s="515">
        <v>0</v>
      </c>
      <c r="AM144" s="515">
        <v>0</v>
      </c>
      <c r="AN144" s="515">
        <v>0</v>
      </c>
      <c r="AO144" s="515">
        <v>0</v>
      </c>
      <c r="AP144" s="515">
        <v>0</v>
      </c>
      <c r="AQ144" s="515">
        <v>0</v>
      </c>
      <c r="AR144" s="515">
        <v>0</v>
      </c>
      <c r="AS144" s="561">
        <v>0</v>
      </c>
      <c r="AT144" s="528"/>
      <c r="AU144" s="528"/>
      <c r="AV144" s="528"/>
      <c r="AW144" s="528"/>
      <c r="AX144" s="528"/>
      <c r="AY144" s="528"/>
      <c r="AZ144" s="528"/>
      <c r="BA144" s="528"/>
      <c r="BB144" s="528"/>
      <c r="BC144" s="528"/>
      <c r="BD144" s="528"/>
      <c r="BE144" s="528"/>
      <c r="BF144" s="528"/>
      <c r="BG144" s="528"/>
      <c r="BH144" s="528"/>
      <c r="BI144" s="528"/>
      <c r="BJ144" s="528"/>
      <c r="BK144" s="528"/>
      <c r="BL144" s="528"/>
      <c r="BM144" s="528"/>
      <c r="BN144" s="528"/>
      <c r="BO144" s="528"/>
      <c r="BP144" s="528"/>
      <c r="BQ144" s="528"/>
      <c r="BR144" s="528"/>
      <c r="BS144" s="528"/>
      <c r="BT144" s="528"/>
      <c r="BU144" s="528"/>
      <c r="BV144" s="528"/>
      <c r="BW144" s="528"/>
      <c r="BX144" s="528"/>
      <c r="BY144" s="528"/>
      <c r="BZ144" s="528"/>
      <c r="CA144" s="528"/>
      <c r="CB144" s="528"/>
      <c r="CC144" s="528"/>
      <c r="CD144" s="528"/>
      <c r="CE144" s="528"/>
      <c r="CF144" s="528"/>
      <c r="CG144" s="528"/>
      <c r="CH144" s="528"/>
      <c r="CI144" s="528"/>
      <c r="CJ144" s="528"/>
      <c r="CK144" s="528"/>
      <c r="CL144" s="528"/>
      <c r="CM144" s="528"/>
      <c r="CN144" s="528"/>
      <c r="CO144" s="528"/>
      <c r="CP144" s="528"/>
      <c r="CQ144" s="528"/>
      <c r="CR144" s="528"/>
      <c r="CS144" s="528"/>
      <c r="CT144" s="528"/>
      <c r="CU144" s="528"/>
      <c r="CV144" s="528"/>
      <c r="CW144" s="528"/>
      <c r="CX144" s="528"/>
      <c r="CY144" s="528"/>
      <c r="CZ144" s="528"/>
      <c r="DA144" s="528"/>
      <c r="DB144" s="528"/>
      <c r="DC144" s="528"/>
      <c r="DD144" s="528"/>
      <c r="DE144" s="528"/>
      <c r="DF144" s="528"/>
      <c r="DG144" s="528"/>
      <c r="DH144" s="528"/>
      <c r="DI144" s="528"/>
      <c r="DJ144" s="528"/>
      <c r="DK144" s="528"/>
      <c r="DL144" s="528"/>
      <c r="DM144" s="528"/>
      <c r="DN144" s="528"/>
      <c r="DO144" s="528"/>
      <c r="DP144" s="528"/>
      <c r="DQ144" s="528"/>
      <c r="DR144" s="528"/>
      <c r="DS144" s="528"/>
      <c r="DT144" s="528"/>
      <c r="DU144" s="528"/>
      <c r="DV144" s="528"/>
      <c r="DW144" s="528"/>
      <c r="DX144" s="528"/>
      <c r="DY144" s="528"/>
      <c r="DZ144" s="528"/>
      <c r="EA144" s="528"/>
      <c r="EB144" s="528"/>
      <c r="EC144" s="528"/>
      <c r="ED144" s="528"/>
      <c r="EE144" s="528"/>
      <c r="EF144" s="528"/>
      <c r="EG144" s="528"/>
      <c r="EH144" s="528"/>
      <c r="EI144" s="528"/>
      <c r="EJ144" s="528"/>
      <c r="EK144" s="528"/>
      <c r="EL144" s="528"/>
      <c r="EM144" s="528"/>
      <c r="EN144" s="528"/>
      <c r="EO144" s="528"/>
      <c r="EP144" s="528"/>
      <c r="EQ144" s="528"/>
      <c r="ER144" s="528"/>
      <c r="ES144" s="528"/>
      <c r="ET144" s="528"/>
      <c r="EU144" s="528"/>
      <c r="EV144" s="528"/>
      <c r="EW144" s="528"/>
      <c r="EX144" s="528"/>
      <c r="EY144" s="528"/>
      <c r="EZ144" s="528"/>
      <c r="FA144" s="528"/>
      <c r="FB144" s="528"/>
      <c r="FC144" s="528"/>
      <c r="FD144" s="528"/>
      <c r="FE144" s="528"/>
      <c r="FF144" s="528"/>
      <c r="FG144" s="528"/>
      <c r="FH144" s="528"/>
      <c r="FI144" s="528"/>
      <c r="FJ144" s="528"/>
      <c r="FK144" s="528"/>
      <c r="FL144" s="528"/>
      <c r="FM144" s="528"/>
      <c r="FN144" s="528"/>
      <c r="FO144" s="528"/>
      <c r="FP144" s="528"/>
      <c r="FQ144" s="528"/>
      <c r="FR144" s="528"/>
      <c r="FS144" s="528"/>
      <c r="FT144" s="528"/>
      <c r="FU144" s="528"/>
      <c r="FV144" s="528"/>
      <c r="FW144" s="528"/>
      <c r="FX144" s="528"/>
      <c r="FY144" s="528"/>
      <c r="FZ144" s="528"/>
      <c r="GA144" s="528"/>
      <c r="GB144" s="528"/>
      <c r="GC144" s="528"/>
      <c r="GD144" s="528"/>
      <c r="GE144" s="528"/>
      <c r="GF144" s="528"/>
      <c r="GG144" s="528"/>
      <c r="GH144" s="528"/>
      <c r="GI144" s="528"/>
      <c r="GJ144" s="528"/>
      <c r="GK144" s="528"/>
      <c r="GL144" s="528"/>
      <c r="GM144" s="528"/>
      <c r="GN144" s="528"/>
      <c r="GO144" s="528"/>
      <c r="GP144" s="528"/>
      <c r="GQ144" s="528"/>
      <c r="GR144" s="528"/>
      <c r="GS144" s="528"/>
      <c r="GT144" s="528"/>
      <c r="GU144" s="528"/>
      <c r="GV144" s="528"/>
      <c r="GW144" s="528"/>
      <c r="GX144" s="528"/>
      <c r="GY144" s="528"/>
      <c r="GZ144" s="528"/>
      <c r="HA144" s="528"/>
      <c r="HB144" s="528"/>
      <c r="HC144" s="528"/>
      <c r="HD144" s="528"/>
      <c r="HE144" s="528"/>
      <c r="HF144" s="528"/>
      <c r="HG144" s="528"/>
      <c r="HH144" s="528"/>
      <c r="HI144" s="528"/>
      <c r="HJ144" s="528"/>
      <c r="HK144" s="528"/>
      <c r="HL144" s="528"/>
      <c r="HM144" s="528"/>
      <c r="HN144" s="528"/>
      <c r="HO144" s="528"/>
      <c r="HP144" s="528"/>
      <c r="HQ144" s="528"/>
      <c r="HR144" s="528"/>
      <c r="HS144" s="528"/>
      <c r="HT144" s="528"/>
      <c r="HU144" s="528"/>
      <c r="HV144" s="528"/>
      <c r="HW144" s="528"/>
      <c r="HX144" s="528"/>
      <c r="HY144" s="528"/>
      <c r="HZ144" s="528"/>
      <c r="IA144" s="528"/>
      <c r="IB144" s="528"/>
      <c r="IC144" s="528"/>
      <c r="ID144" s="528"/>
      <c r="IE144" s="528"/>
      <c r="IF144" s="528"/>
      <c r="IG144" s="528"/>
      <c r="IH144" s="528"/>
      <c r="II144" s="528"/>
      <c r="IJ144" s="528"/>
      <c r="IK144" s="528"/>
      <c r="IL144" s="528"/>
      <c r="IM144" s="528"/>
      <c r="IN144" s="528"/>
      <c r="IO144" s="528"/>
      <c r="IP144" s="528"/>
      <c r="IQ144" s="528"/>
      <c r="IR144" s="528"/>
      <c r="IS144" s="528"/>
      <c r="IT144" s="528"/>
      <c r="IU144" s="528"/>
      <c r="IV144" s="528"/>
    </row>
    <row r="145" spans="1:256" s="703" customFormat="1" ht="15.6" customHeight="1">
      <c r="A145" s="207"/>
      <c r="B145" s="207"/>
      <c r="C145" s="1060"/>
      <c r="D145" s="1060"/>
      <c r="E145" s="1060"/>
      <c r="F145" s="22"/>
      <c r="G145" s="593"/>
      <c r="H145" s="560"/>
      <c r="I145" s="562" t="s">
        <v>640</v>
      </c>
      <c r="J145" s="182"/>
      <c r="K145" s="182"/>
      <c r="L145" s="182"/>
      <c r="M145" s="182"/>
      <c r="N145" s="182"/>
      <c r="O145" s="182"/>
      <c r="P145" s="182"/>
      <c r="Q145" s="182"/>
      <c r="R145" s="515"/>
      <c r="S145" s="515"/>
      <c r="T145" s="515"/>
      <c r="U145" s="515"/>
      <c r="V145" s="515"/>
      <c r="W145" s="515"/>
      <c r="X145"/>
      <c r="Y145" s="511"/>
      <c r="Z145" s="515"/>
      <c r="AA145" s="515"/>
      <c r="AB145" s="515"/>
      <c r="AC145" s="515">
        <v>0</v>
      </c>
      <c r="AD145" s="515">
        <v>0</v>
      </c>
      <c r="AE145" s="515">
        <v>0</v>
      </c>
      <c r="AF145" s="515">
        <v>0</v>
      </c>
      <c r="AG145" s="515">
        <v>0</v>
      </c>
      <c r="AH145" s="515">
        <v>0</v>
      </c>
      <c r="AI145" s="515">
        <v>0</v>
      </c>
      <c r="AJ145" s="515">
        <v>0</v>
      </c>
      <c r="AK145" s="515">
        <v>0</v>
      </c>
      <c r="AL145" s="515">
        <v>0</v>
      </c>
      <c r="AM145" s="515">
        <v>0</v>
      </c>
      <c r="AN145" s="515">
        <v>0</v>
      </c>
      <c r="AO145" s="515">
        <v>0</v>
      </c>
      <c r="AP145" s="515">
        <v>0</v>
      </c>
      <c r="AQ145" s="515">
        <v>0</v>
      </c>
      <c r="AR145" s="515">
        <v>0</v>
      </c>
      <c r="AS145" s="561">
        <v>0</v>
      </c>
      <c r="AT145" s="528"/>
      <c r="AU145" s="528"/>
      <c r="AV145" s="528"/>
      <c r="AW145" s="528"/>
      <c r="AX145" s="528"/>
      <c r="AY145" s="528"/>
      <c r="AZ145" s="528"/>
      <c r="BA145" s="528"/>
      <c r="BB145" s="528"/>
      <c r="BC145" s="528"/>
      <c r="BD145" s="528"/>
      <c r="BE145" s="528"/>
      <c r="BF145" s="528"/>
      <c r="BG145" s="528"/>
      <c r="BH145" s="528"/>
      <c r="BI145" s="528"/>
      <c r="BJ145" s="528"/>
      <c r="BK145" s="528"/>
      <c r="BL145" s="528"/>
      <c r="BM145" s="528"/>
      <c r="BN145" s="528"/>
      <c r="BO145" s="528"/>
      <c r="BP145" s="528"/>
      <c r="BQ145" s="528"/>
      <c r="BR145" s="528"/>
      <c r="BS145" s="528"/>
      <c r="BT145" s="528"/>
      <c r="BU145" s="528"/>
      <c r="BV145" s="528"/>
      <c r="BW145" s="528"/>
      <c r="BX145" s="528"/>
      <c r="BY145" s="528"/>
      <c r="BZ145" s="528"/>
      <c r="CA145" s="528"/>
      <c r="CB145" s="528"/>
      <c r="CC145" s="528"/>
      <c r="CD145" s="528"/>
      <c r="CE145" s="528"/>
      <c r="CF145" s="528"/>
      <c r="CG145" s="528"/>
      <c r="CH145" s="528"/>
      <c r="CI145" s="528"/>
      <c r="CJ145" s="528"/>
      <c r="CK145" s="528"/>
      <c r="CL145" s="528"/>
      <c r="CM145" s="528"/>
      <c r="CN145" s="528"/>
      <c r="CO145" s="528"/>
      <c r="CP145" s="528"/>
      <c r="CQ145" s="528"/>
      <c r="CR145" s="528"/>
      <c r="CS145" s="528"/>
      <c r="CT145" s="528"/>
      <c r="CU145" s="528"/>
      <c r="CV145" s="528"/>
      <c r="CW145" s="528"/>
      <c r="CX145" s="528"/>
      <c r="CY145" s="528"/>
      <c r="CZ145" s="528"/>
      <c r="DA145" s="528"/>
      <c r="DB145" s="528"/>
      <c r="DC145" s="528"/>
      <c r="DD145" s="528"/>
      <c r="DE145" s="528"/>
      <c r="DF145" s="528"/>
      <c r="DG145" s="528"/>
      <c r="DH145" s="528"/>
      <c r="DI145" s="528"/>
      <c r="DJ145" s="528"/>
      <c r="DK145" s="528"/>
      <c r="DL145" s="528"/>
      <c r="DM145" s="528"/>
      <c r="DN145" s="528"/>
      <c r="DO145" s="528"/>
      <c r="DP145" s="528"/>
      <c r="DQ145" s="528"/>
      <c r="DR145" s="528"/>
      <c r="DS145" s="528"/>
      <c r="DT145" s="528"/>
      <c r="DU145" s="528"/>
      <c r="DV145" s="528"/>
      <c r="DW145" s="528"/>
      <c r="DX145" s="528"/>
      <c r="DY145" s="528"/>
      <c r="DZ145" s="528"/>
      <c r="EA145" s="528"/>
      <c r="EB145" s="528"/>
      <c r="EC145" s="528"/>
      <c r="ED145" s="528"/>
      <c r="EE145" s="528"/>
      <c r="EF145" s="528"/>
      <c r="EG145" s="528"/>
      <c r="EH145" s="528"/>
      <c r="EI145" s="528"/>
      <c r="EJ145" s="528"/>
      <c r="EK145" s="528"/>
      <c r="EL145" s="528"/>
      <c r="EM145" s="528"/>
      <c r="EN145" s="528"/>
      <c r="EO145" s="528"/>
      <c r="EP145" s="528"/>
      <c r="EQ145" s="528"/>
      <c r="ER145" s="528"/>
      <c r="ES145" s="528"/>
      <c r="ET145" s="528"/>
      <c r="EU145" s="528"/>
      <c r="EV145" s="528"/>
      <c r="EW145" s="528"/>
      <c r="EX145" s="528"/>
      <c r="EY145" s="528"/>
      <c r="EZ145" s="528"/>
      <c r="FA145" s="528"/>
      <c r="FB145" s="528"/>
      <c r="FC145" s="528"/>
      <c r="FD145" s="528"/>
      <c r="FE145" s="528"/>
      <c r="FF145" s="528"/>
      <c r="FG145" s="528"/>
      <c r="FH145" s="528"/>
      <c r="FI145" s="528"/>
      <c r="FJ145" s="528"/>
      <c r="FK145" s="528"/>
      <c r="FL145" s="528"/>
      <c r="FM145" s="528"/>
      <c r="FN145" s="528"/>
      <c r="FO145" s="528"/>
      <c r="FP145" s="528"/>
      <c r="FQ145" s="528"/>
      <c r="FR145" s="528"/>
      <c r="FS145" s="528"/>
      <c r="FT145" s="528"/>
      <c r="FU145" s="528"/>
      <c r="FV145" s="528"/>
      <c r="FW145" s="528"/>
      <c r="FX145" s="528"/>
      <c r="FY145" s="528"/>
      <c r="FZ145" s="528"/>
      <c r="GA145" s="528"/>
      <c r="GB145" s="528"/>
      <c r="GC145" s="528"/>
      <c r="GD145" s="528"/>
      <c r="GE145" s="528"/>
      <c r="GF145" s="528"/>
      <c r="GG145" s="528"/>
      <c r="GH145" s="528"/>
      <c r="GI145" s="528"/>
      <c r="GJ145" s="528"/>
      <c r="GK145" s="528"/>
      <c r="GL145" s="528"/>
      <c r="GM145" s="528"/>
      <c r="GN145" s="528"/>
      <c r="GO145" s="528"/>
      <c r="GP145" s="528"/>
      <c r="GQ145" s="528"/>
      <c r="GR145" s="528"/>
      <c r="GS145" s="528"/>
      <c r="GT145" s="528"/>
      <c r="GU145" s="528"/>
      <c r="GV145" s="528"/>
      <c r="GW145" s="528"/>
      <c r="GX145" s="528"/>
      <c r="GY145" s="528"/>
      <c r="GZ145" s="528"/>
      <c r="HA145" s="528"/>
      <c r="HB145" s="528"/>
      <c r="HC145" s="528"/>
      <c r="HD145" s="528"/>
      <c r="HE145" s="528"/>
      <c r="HF145" s="528"/>
      <c r="HG145" s="528"/>
      <c r="HH145" s="528"/>
      <c r="HI145" s="528"/>
      <c r="HJ145" s="528"/>
      <c r="HK145" s="528"/>
      <c r="HL145" s="528"/>
      <c r="HM145" s="528"/>
      <c r="HN145" s="528"/>
      <c r="HO145" s="528"/>
      <c r="HP145" s="528"/>
      <c r="HQ145" s="528"/>
      <c r="HR145" s="528"/>
      <c r="HS145" s="528"/>
      <c r="HT145" s="528"/>
      <c r="HU145" s="528"/>
      <c r="HV145" s="528"/>
      <c r="HW145" s="528"/>
      <c r="HX145" s="528"/>
      <c r="HY145" s="528"/>
      <c r="HZ145" s="528"/>
      <c r="IA145" s="528"/>
      <c r="IB145" s="528"/>
      <c r="IC145" s="528"/>
      <c r="ID145" s="528"/>
      <c r="IE145" s="528"/>
      <c r="IF145" s="528"/>
      <c r="IG145" s="528"/>
      <c r="IH145" s="528"/>
      <c r="II145" s="528"/>
      <c r="IJ145" s="528"/>
      <c r="IK145" s="528"/>
      <c r="IL145" s="528"/>
      <c r="IM145" s="528"/>
      <c r="IN145" s="528"/>
      <c r="IO145" s="528"/>
      <c r="IP145" s="528"/>
      <c r="IQ145" s="528"/>
      <c r="IR145" s="528"/>
      <c r="IS145" s="528"/>
      <c r="IT145" s="528"/>
      <c r="IU145" s="528"/>
      <c r="IV145" s="528"/>
    </row>
    <row r="146" spans="1:256" s="703" customFormat="1" ht="15.6" customHeight="1">
      <c r="A146" s="207"/>
      <c r="B146" s="207"/>
      <c r="C146" s="1060"/>
      <c r="D146" s="1060"/>
      <c r="E146" s="1060"/>
      <c r="F146" s="22"/>
      <c r="G146" s="543"/>
      <c r="H146" s="544"/>
      <c r="I146" s="545" t="s">
        <v>37</v>
      </c>
      <c r="J146" s="182"/>
      <c r="K146" s="182"/>
      <c r="L146" s="182"/>
      <c r="M146" s="182"/>
      <c r="N146" s="182"/>
      <c r="O146" s="182"/>
      <c r="P146" s="182"/>
      <c r="Q146" s="182"/>
      <c r="R146" s="557"/>
      <c r="S146" s="557"/>
      <c r="T146" s="557"/>
      <c r="U146" s="557"/>
      <c r="V146" s="557"/>
      <c r="W146" s="557"/>
      <c r="X146"/>
      <c r="Y146" s="511"/>
      <c r="Z146" s="557"/>
      <c r="AA146" s="557"/>
      <c r="AB146" s="557"/>
      <c r="AC146" s="557">
        <v>0</v>
      </c>
      <c r="AD146" s="557">
        <v>0</v>
      </c>
      <c r="AE146" s="557">
        <v>0</v>
      </c>
      <c r="AF146" s="557">
        <v>0</v>
      </c>
      <c r="AG146" s="557">
        <v>0</v>
      </c>
      <c r="AH146" s="557">
        <v>0</v>
      </c>
      <c r="AI146" s="557">
        <v>0</v>
      </c>
      <c r="AJ146" s="557">
        <v>0</v>
      </c>
      <c r="AK146" s="557">
        <v>0</v>
      </c>
      <c r="AL146" s="557">
        <v>0</v>
      </c>
      <c r="AM146" s="557">
        <v>0</v>
      </c>
      <c r="AN146" s="557">
        <v>0</v>
      </c>
      <c r="AO146" s="557">
        <v>0</v>
      </c>
      <c r="AP146" s="557">
        <v>0</v>
      </c>
      <c r="AQ146" s="557">
        <v>0</v>
      </c>
      <c r="AR146" s="557">
        <v>0</v>
      </c>
      <c r="AS146" s="558">
        <v>0</v>
      </c>
      <c r="AT146" s="1356"/>
      <c r="AU146" s="1356"/>
      <c r="AV146" s="1356"/>
      <c r="AW146" s="1356"/>
      <c r="AX146" s="1356"/>
      <c r="AY146" s="1356"/>
      <c r="AZ146" s="1356"/>
      <c r="BA146" s="1356"/>
      <c r="BB146" s="1356"/>
      <c r="BC146" s="1356"/>
      <c r="BD146" s="1356"/>
      <c r="BE146" s="1356"/>
      <c r="BF146" s="1356"/>
      <c r="BG146" s="1356"/>
      <c r="BH146" s="1356"/>
      <c r="BI146" s="1356"/>
      <c r="BJ146" s="1356"/>
      <c r="BK146" s="1356"/>
      <c r="BL146" s="1356"/>
      <c r="BM146" s="1356"/>
      <c r="BN146" s="1356"/>
      <c r="BO146" s="1356"/>
      <c r="BP146" s="1356"/>
      <c r="BQ146" s="1356"/>
      <c r="BR146" s="1356"/>
      <c r="BS146" s="1356"/>
      <c r="BT146" s="1356"/>
      <c r="BU146" s="1356"/>
      <c r="BV146" s="1356"/>
      <c r="BW146" s="1356"/>
      <c r="BX146" s="1356"/>
      <c r="BY146" s="1356"/>
      <c r="BZ146" s="1356"/>
      <c r="CA146" s="1356"/>
      <c r="CB146" s="1356"/>
      <c r="CC146" s="1356"/>
      <c r="CD146" s="1356"/>
      <c r="CE146" s="1356"/>
      <c r="CF146" s="1356"/>
      <c r="CG146" s="1356"/>
      <c r="CH146" s="1356"/>
      <c r="CI146" s="1356"/>
      <c r="CJ146" s="1356"/>
      <c r="CK146" s="1356"/>
      <c r="CL146" s="1356"/>
      <c r="CM146" s="1356"/>
      <c r="CN146" s="1356"/>
      <c r="CO146" s="1356"/>
      <c r="CP146" s="1356"/>
      <c r="CQ146" s="1356"/>
      <c r="CR146" s="1356"/>
      <c r="CS146" s="1356"/>
      <c r="CT146" s="1356"/>
      <c r="CU146" s="1356"/>
      <c r="CV146" s="1356"/>
      <c r="CW146" s="1356"/>
      <c r="CX146" s="1356"/>
      <c r="CY146" s="1356"/>
      <c r="CZ146" s="1356"/>
      <c r="DA146" s="1356"/>
      <c r="DB146" s="1356"/>
      <c r="DC146" s="1356"/>
      <c r="DD146" s="1356"/>
      <c r="DE146" s="1356"/>
      <c r="DF146" s="1356"/>
      <c r="DG146" s="1356"/>
      <c r="DH146" s="1356"/>
      <c r="DI146" s="1356"/>
      <c r="DJ146" s="1356"/>
      <c r="DK146" s="1356"/>
      <c r="DL146" s="1356"/>
      <c r="DM146" s="1356"/>
      <c r="DN146" s="1356"/>
      <c r="DO146" s="1356"/>
      <c r="DP146" s="1356"/>
      <c r="DQ146" s="1356"/>
      <c r="DR146" s="1356"/>
      <c r="DS146" s="1356"/>
      <c r="DT146" s="1356"/>
      <c r="DU146" s="1356"/>
      <c r="DV146" s="1356"/>
      <c r="DW146" s="1356"/>
      <c r="DX146" s="1356"/>
      <c r="DY146" s="1356"/>
      <c r="DZ146" s="1356"/>
      <c r="EA146" s="1356"/>
      <c r="EB146" s="1356"/>
      <c r="EC146" s="1356"/>
      <c r="ED146" s="1356"/>
      <c r="EE146" s="1356"/>
      <c r="EF146" s="1356"/>
      <c r="EG146" s="1356"/>
      <c r="EH146" s="1356"/>
      <c r="EI146" s="1356"/>
      <c r="EJ146" s="1356"/>
      <c r="EK146" s="1356"/>
      <c r="EL146" s="1356"/>
      <c r="EM146" s="1356"/>
      <c r="EN146" s="1356"/>
      <c r="EO146" s="1356"/>
      <c r="EP146" s="1356"/>
      <c r="EQ146" s="1356"/>
      <c r="ER146" s="1356"/>
      <c r="ES146" s="1356"/>
      <c r="ET146" s="1356"/>
      <c r="EU146" s="1356"/>
      <c r="EV146" s="1356"/>
      <c r="EW146" s="1356"/>
      <c r="EX146" s="1356"/>
      <c r="EY146" s="1356"/>
      <c r="EZ146" s="1356"/>
      <c r="FA146" s="1356"/>
      <c r="FB146" s="1356"/>
      <c r="FC146" s="1356"/>
      <c r="FD146" s="1356"/>
      <c r="FE146" s="1356"/>
      <c r="FF146" s="1356"/>
      <c r="FG146" s="1356"/>
      <c r="FH146" s="1356"/>
      <c r="FI146" s="1356"/>
      <c r="FJ146" s="1356"/>
      <c r="FK146" s="1356"/>
      <c r="FL146" s="1356"/>
      <c r="FM146" s="1356"/>
      <c r="FN146" s="1356"/>
      <c r="FO146" s="1356"/>
      <c r="FP146" s="1356"/>
      <c r="FQ146" s="1356"/>
      <c r="FR146" s="1356"/>
      <c r="FS146" s="1356"/>
      <c r="FT146" s="1356"/>
      <c r="FU146" s="1356"/>
      <c r="FV146" s="1356"/>
      <c r="FW146" s="1356"/>
      <c r="FX146" s="1356"/>
      <c r="FY146" s="1356"/>
      <c r="FZ146" s="1356"/>
      <c r="GA146" s="1356"/>
      <c r="GB146" s="1356"/>
      <c r="GC146" s="1356"/>
      <c r="GD146" s="1356"/>
      <c r="GE146" s="1356"/>
      <c r="GF146" s="1356"/>
      <c r="GG146" s="1356"/>
      <c r="GH146" s="1356"/>
      <c r="GI146" s="1356"/>
      <c r="GJ146" s="1356"/>
      <c r="GK146" s="1356"/>
      <c r="GL146" s="1356"/>
      <c r="GM146" s="1356"/>
      <c r="GN146" s="1356"/>
      <c r="GO146" s="1356"/>
      <c r="GP146" s="1356"/>
      <c r="GQ146" s="1356"/>
      <c r="GR146" s="1356"/>
      <c r="GS146" s="1356"/>
      <c r="GT146" s="1356"/>
      <c r="GU146" s="1356"/>
      <c r="GV146" s="1356"/>
      <c r="GW146" s="1356"/>
      <c r="GX146" s="1356"/>
      <c r="GY146" s="1356"/>
      <c r="GZ146" s="1356"/>
      <c r="HA146" s="1356"/>
      <c r="HB146" s="1356"/>
      <c r="HC146" s="1356"/>
      <c r="HD146" s="1356"/>
      <c r="HE146" s="1356"/>
      <c r="HF146" s="1356"/>
      <c r="HG146" s="1356"/>
      <c r="HH146" s="1356"/>
      <c r="HI146" s="1356"/>
      <c r="HJ146" s="1356"/>
      <c r="HK146" s="1356"/>
      <c r="HL146" s="1356"/>
      <c r="HM146" s="1356"/>
      <c r="HN146" s="1356"/>
      <c r="HO146" s="1356"/>
      <c r="HP146" s="1356"/>
      <c r="HQ146" s="1356"/>
      <c r="HR146" s="1356"/>
      <c r="HS146" s="1356"/>
      <c r="HT146" s="1356"/>
      <c r="HU146" s="1356"/>
      <c r="HV146" s="1356"/>
      <c r="HW146" s="1356"/>
      <c r="HX146" s="1356"/>
      <c r="HY146" s="1356"/>
      <c r="HZ146" s="1356"/>
      <c r="IA146" s="1356"/>
      <c r="IB146" s="1356"/>
      <c r="IC146" s="1356"/>
      <c r="ID146" s="1356"/>
      <c r="IE146" s="1356"/>
      <c r="IF146" s="1356"/>
      <c r="IG146" s="1356"/>
      <c r="IH146" s="1356"/>
      <c r="II146" s="1356"/>
      <c r="IJ146" s="1356"/>
      <c r="IK146" s="1356"/>
      <c r="IL146" s="1356"/>
      <c r="IM146" s="1356"/>
      <c r="IN146" s="1356"/>
      <c r="IO146" s="1356"/>
      <c r="IP146" s="1356"/>
      <c r="IQ146" s="1356"/>
      <c r="IR146" s="1356"/>
      <c r="IS146" s="1356"/>
      <c r="IT146" s="1356"/>
      <c r="IU146" s="1356"/>
      <c r="IV146" s="1356"/>
    </row>
    <row r="147" spans="1:256" s="703" customFormat="1" ht="15.6" customHeight="1">
      <c r="A147" s="207"/>
      <c r="B147" s="207"/>
      <c r="C147" s="1060"/>
      <c r="D147" s="1060"/>
      <c r="E147" s="1060"/>
      <c r="F147" s="22"/>
      <c r="G147" s="593"/>
      <c r="H147" s="647" t="s">
        <v>748</v>
      </c>
      <c r="I147" s="648"/>
      <c r="J147" s="182"/>
      <c r="K147" s="182"/>
      <c r="L147" s="182"/>
      <c r="M147" s="182"/>
      <c r="N147" s="182"/>
      <c r="O147" s="182"/>
      <c r="P147" s="182"/>
      <c r="Q147" s="182"/>
      <c r="R147" s="524"/>
      <c r="S147" s="524"/>
      <c r="T147" s="524"/>
      <c r="U147" s="524"/>
      <c r="V147" s="524"/>
      <c r="W147" s="524"/>
      <c r="X147"/>
      <c r="Y147" s="511"/>
      <c r="Z147" s="524"/>
      <c r="AA147" s="524"/>
      <c r="AB147" s="524"/>
      <c r="AC147" s="524"/>
      <c r="AD147" s="524"/>
      <c r="AE147" s="524"/>
      <c r="AF147" s="524"/>
      <c r="AG147" s="524"/>
      <c r="AH147" s="524"/>
      <c r="AI147" s="524"/>
      <c r="AJ147" s="524"/>
      <c r="AK147" s="524"/>
      <c r="AL147" s="524"/>
      <c r="AM147" s="524"/>
      <c r="AN147" s="524"/>
      <c r="AO147" s="524"/>
      <c r="AP147" s="524"/>
      <c r="AQ147" s="524"/>
      <c r="AR147" s="524"/>
      <c r="AS147" s="469"/>
      <c r="AT147" s="528"/>
      <c r="AU147" s="528"/>
      <c r="AV147" s="528"/>
      <c r="AW147" s="528"/>
      <c r="AX147" s="528"/>
      <c r="AY147" s="528"/>
      <c r="AZ147" s="528"/>
      <c r="BA147" s="528"/>
      <c r="BB147" s="528"/>
      <c r="BC147" s="528"/>
      <c r="BD147" s="528"/>
      <c r="BE147" s="528"/>
      <c r="BF147" s="528"/>
      <c r="BG147" s="528"/>
      <c r="BH147" s="528"/>
      <c r="BI147" s="528"/>
      <c r="BJ147" s="528"/>
      <c r="BK147" s="528"/>
      <c r="BL147" s="528"/>
      <c r="BM147" s="528"/>
      <c r="BN147" s="528"/>
      <c r="BO147" s="528"/>
      <c r="BP147" s="528"/>
      <c r="BQ147" s="528"/>
      <c r="BR147" s="528"/>
      <c r="BS147" s="528"/>
      <c r="BT147" s="528"/>
      <c r="BU147" s="528"/>
      <c r="BV147" s="528"/>
      <c r="BW147" s="528"/>
      <c r="BX147" s="528"/>
      <c r="BY147" s="528"/>
      <c r="BZ147" s="528"/>
      <c r="CA147" s="528"/>
      <c r="CB147" s="528"/>
      <c r="CC147" s="528"/>
      <c r="CD147" s="528"/>
      <c r="CE147" s="528"/>
      <c r="CF147" s="528"/>
      <c r="CG147" s="528"/>
      <c r="CH147" s="528"/>
      <c r="CI147" s="528"/>
      <c r="CJ147" s="528"/>
      <c r="CK147" s="528"/>
      <c r="CL147" s="528"/>
      <c r="CM147" s="528"/>
      <c r="CN147" s="528"/>
      <c r="CO147" s="528"/>
      <c r="CP147" s="528"/>
      <c r="CQ147" s="528"/>
      <c r="CR147" s="528"/>
      <c r="CS147" s="528"/>
      <c r="CT147" s="528"/>
      <c r="CU147" s="528"/>
      <c r="CV147" s="528"/>
      <c r="CW147" s="528"/>
      <c r="CX147" s="528"/>
      <c r="CY147" s="528"/>
      <c r="CZ147" s="528"/>
      <c r="DA147" s="528"/>
      <c r="DB147" s="528"/>
      <c r="DC147" s="528"/>
      <c r="DD147" s="528"/>
      <c r="DE147" s="528"/>
      <c r="DF147" s="528"/>
      <c r="DG147" s="528"/>
      <c r="DH147" s="528"/>
      <c r="DI147" s="528"/>
      <c r="DJ147" s="528"/>
      <c r="DK147" s="528"/>
      <c r="DL147" s="528"/>
      <c r="DM147" s="528"/>
      <c r="DN147" s="528"/>
      <c r="DO147" s="528"/>
      <c r="DP147" s="528"/>
      <c r="DQ147" s="528"/>
      <c r="DR147" s="528"/>
      <c r="DS147" s="528"/>
      <c r="DT147" s="528"/>
      <c r="DU147" s="528"/>
      <c r="DV147" s="528"/>
      <c r="DW147" s="528"/>
      <c r="DX147" s="528"/>
      <c r="DY147" s="528"/>
      <c r="DZ147" s="528"/>
      <c r="EA147" s="528"/>
      <c r="EB147" s="528"/>
      <c r="EC147" s="528"/>
      <c r="ED147" s="528"/>
      <c r="EE147" s="528"/>
      <c r="EF147" s="528"/>
      <c r="EG147" s="528"/>
      <c r="EH147" s="528"/>
      <c r="EI147" s="528"/>
      <c r="EJ147" s="528"/>
      <c r="EK147" s="528"/>
      <c r="EL147" s="528"/>
      <c r="EM147" s="528"/>
      <c r="EN147" s="528"/>
      <c r="EO147" s="528"/>
      <c r="EP147" s="528"/>
      <c r="EQ147" s="528"/>
      <c r="ER147" s="528"/>
      <c r="ES147" s="528"/>
      <c r="ET147" s="528"/>
      <c r="EU147" s="528"/>
      <c r="EV147" s="528"/>
      <c r="EW147" s="528"/>
      <c r="EX147" s="528"/>
      <c r="EY147" s="528"/>
      <c r="EZ147" s="528"/>
      <c r="FA147" s="528"/>
      <c r="FB147" s="528"/>
      <c r="FC147" s="528"/>
      <c r="FD147" s="528"/>
      <c r="FE147" s="528"/>
      <c r="FF147" s="528"/>
      <c r="FG147" s="528"/>
      <c r="FH147" s="528"/>
      <c r="FI147" s="528"/>
      <c r="FJ147" s="528"/>
      <c r="FK147" s="528"/>
      <c r="FL147" s="528"/>
      <c r="FM147" s="528"/>
      <c r="FN147" s="528"/>
      <c r="FO147" s="528"/>
      <c r="FP147" s="528"/>
      <c r="FQ147" s="528"/>
      <c r="FR147" s="528"/>
      <c r="FS147" s="528"/>
      <c r="FT147" s="528"/>
      <c r="FU147" s="528"/>
      <c r="FV147" s="528"/>
      <c r="FW147" s="528"/>
      <c r="FX147" s="528"/>
      <c r="FY147" s="528"/>
      <c r="FZ147" s="528"/>
      <c r="GA147" s="528"/>
      <c r="GB147" s="528"/>
      <c r="GC147" s="528"/>
      <c r="GD147" s="528"/>
      <c r="GE147" s="528"/>
      <c r="GF147" s="528"/>
      <c r="GG147" s="528"/>
      <c r="GH147" s="528"/>
      <c r="GI147" s="528"/>
      <c r="GJ147" s="528"/>
      <c r="GK147" s="528"/>
      <c r="GL147" s="528"/>
      <c r="GM147" s="528"/>
      <c r="GN147" s="528"/>
      <c r="GO147" s="528"/>
      <c r="GP147" s="528"/>
      <c r="GQ147" s="528"/>
      <c r="GR147" s="528"/>
      <c r="GS147" s="528"/>
      <c r="GT147" s="528"/>
      <c r="GU147" s="528"/>
      <c r="GV147" s="528"/>
      <c r="GW147" s="528"/>
      <c r="GX147" s="528"/>
      <c r="GY147" s="528"/>
      <c r="GZ147" s="528"/>
      <c r="HA147" s="528"/>
      <c r="HB147" s="528"/>
      <c r="HC147" s="528"/>
      <c r="HD147" s="528"/>
      <c r="HE147" s="528"/>
      <c r="HF147" s="528"/>
      <c r="HG147" s="528"/>
      <c r="HH147" s="528"/>
      <c r="HI147" s="528"/>
      <c r="HJ147" s="528"/>
      <c r="HK147" s="528"/>
      <c r="HL147" s="528"/>
      <c r="HM147" s="528"/>
      <c r="HN147" s="528"/>
      <c r="HO147" s="528"/>
      <c r="HP147" s="528"/>
      <c r="HQ147" s="528"/>
      <c r="HR147" s="528"/>
      <c r="HS147" s="528"/>
      <c r="HT147" s="528"/>
      <c r="HU147" s="528"/>
      <c r="HV147" s="528"/>
      <c r="HW147" s="528"/>
      <c r="HX147" s="528"/>
      <c r="HY147" s="528"/>
      <c r="HZ147" s="528"/>
      <c r="IA147" s="528"/>
      <c r="IB147" s="528"/>
      <c r="IC147" s="528"/>
      <c r="ID147" s="528"/>
      <c r="IE147" s="528"/>
      <c r="IF147" s="528"/>
      <c r="IG147" s="528"/>
      <c r="IH147" s="528"/>
      <c r="II147" s="528"/>
      <c r="IJ147" s="528"/>
      <c r="IK147" s="528"/>
      <c r="IL147" s="528"/>
      <c r="IM147" s="528"/>
      <c r="IN147" s="528"/>
      <c r="IO147" s="528"/>
      <c r="IP147" s="528"/>
      <c r="IQ147" s="528"/>
      <c r="IR147" s="528"/>
      <c r="IS147" s="528"/>
      <c r="IT147" s="528"/>
      <c r="IU147" s="528"/>
      <c r="IV147" s="528"/>
    </row>
    <row r="148" spans="1:256" s="703" customFormat="1" ht="15.6" customHeight="1">
      <c r="A148" s="207"/>
      <c r="B148" s="207"/>
      <c r="C148" s="1060"/>
      <c r="D148" s="1060"/>
      <c r="E148" s="1060"/>
      <c r="F148" s="22"/>
      <c r="G148" s="593"/>
      <c r="H148" s="560"/>
      <c r="I148" s="556" t="s">
        <v>628</v>
      </c>
      <c r="J148" s="182"/>
      <c r="K148" s="182"/>
      <c r="L148" s="182"/>
      <c r="M148" s="182"/>
      <c r="N148" s="182"/>
      <c r="O148" s="182"/>
      <c r="P148" s="182"/>
      <c r="Q148" s="182"/>
      <c r="R148" s="515"/>
      <c r="S148" s="515"/>
      <c r="T148" s="515"/>
      <c r="U148" s="515"/>
      <c r="V148" s="515"/>
      <c r="W148" s="515"/>
      <c r="X148"/>
      <c r="Y148" s="511"/>
      <c r="Z148" s="515"/>
      <c r="AA148" s="515"/>
      <c r="AB148" s="515"/>
      <c r="AC148" s="515">
        <v>2074000</v>
      </c>
      <c r="AD148" s="515">
        <v>2390962.1609499999</v>
      </c>
      <c r="AE148" s="515">
        <v>2402553.2115816697</v>
      </c>
      <c r="AF148" s="515">
        <v>2501200</v>
      </c>
      <c r="AG148" s="515">
        <v>2616100</v>
      </c>
      <c r="AH148" s="515">
        <v>2737900</v>
      </c>
      <c r="AI148" s="515">
        <v>2863700</v>
      </c>
      <c r="AJ148" s="515">
        <v>2966700</v>
      </c>
      <c r="AK148" s="515">
        <v>3073400</v>
      </c>
      <c r="AL148" s="515">
        <v>3184000</v>
      </c>
      <c r="AM148" s="515">
        <v>3298600</v>
      </c>
      <c r="AN148" s="515">
        <v>3417700</v>
      </c>
      <c r="AO148" s="515">
        <v>3541500</v>
      </c>
      <c r="AP148" s="515">
        <v>3670200</v>
      </c>
      <c r="AQ148" s="515">
        <v>3803900</v>
      </c>
      <c r="AR148" s="515">
        <v>3942800</v>
      </c>
      <c r="AS148" s="561">
        <v>4087200</v>
      </c>
      <c r="AT148" s="528"/>
      <c r="AU148" s="528"/>
      <c r="AV148" s="528"/>
      <c r="AW148" s="528"/>
      <c r="AX148" s="528"/>
      <c r="AY148" s="528"/>
      <c r="AZ148" s="528"/>
      <c r="BA148" s="528"/>
      <c r="BB148" s="528"/>
      <c r="BC148" s="528"/>
      <c r="BD148" s="528"/>
      <c r="BE148" s="528"/>
      <c r="BF148" s="528"/>
      <c r="BG148" s="528"/>
      <c r="BH148" s="528"/>
      <c r="BI148" s="528"/>
      <c r="BJ148" s="528"/>
      <c r="BK148" s="528"/>
      <c r="BL148" s="528"/>
      <c r="BM148" s="528"/>
      <c r="BN148" s="528"/>
      <c r="BO148" s="528"/>
      <c r="BP148" s="528"/>
      <c r="BQ148" s="528"/>
      <c r="BR148" s="528"/>
      <c r="BS148" s="528"/>
      <c r="BT148" s="528"/>
      <c r="BU148" s="528"/>
      <c r="BV148" s="528"/>
      <c r="BW148" s="528"/>
      <c r="BX148" s="528"/>
      <c r="BY148" s="528"/>
      <c r="BZ148" s="528"/>
      <c r="CA148" s="528"/>
      <c r="CB148" s="528"/>
      <c r="CC148" s="528"/>
      <c r="CD148" s="528"/>
      <c r="CE148" s="528"/>
      <c r="CF148" s="528"/>
      <c r="CG148" s="528"/>
      <c r="CH148" s="528"/>
      <c r="CI148" s="528"/>
      <c r="CJ148" s="528"/>
      <c r="CK148" s="528"/>
      <c r="CL148" s="528"/>
      <c r="CM148" s="528"/>
      <c r="CN148" s="528"/>
      <c r="CO148" s="528"/>
      <c r="CP148" s="528"/>
      <c r="CQ148" s="528"/>
      <c r="CR148" s="528"/>
      <c r="CS148" s="528"/>
      <c r="CT148" s="528"/>
      <c r="CU148" s="528"/>
      <c r="CV148" s="528"/>
      <c r="CW148" s="528"/>
      <c r="CX148" s="528"/>
      <c r="CY148" s="528"/>
      <c r="CZ148" s="528"/>
      <c r="DA148" s="528"/>
      <c r="DB148" s="528"/>
      <c r="DC148" s="528"/>
      <c r="DD148" s="528"/>
      <c r="DE148" s="528"/>
      <c r="DF148" s="528"/>
      <c r="DG148" s="528"/>
      <c r="DH148" s="528"/>
      <c r="DI148" s="528"/>
      <c r="DJ148" s="528"/>
      <c r="DK148" s="528"/>
      <c r="DL148" s="528"/>
      <c r="DM148" s="528"/>
      <c r="DN148" s="528"/>
      <c r="DO148" s="528"/>
      <c r="DP148" s="528"/>
      <c r="DQ148" s="528"/>
      <c r="DR148" s="528"/>
      <c r="DS148" s="528"/>
      <c r="DT148" s="528"/>
      <c r="DU148" s="528"/>
      <c r="DV148" s="528"/>
      <c r="DW148" s="528"/>
      <c r="DX148" s="528"/>
      <c r="DY148" s="528"/>
      <c r="DZ148" s="528"/>
      <c r="EA148" s="528"/>
      <c r="EB148" s="528"/>
      <c r="EC148" s="528"/>
      <c r="ED148" s="528"/>
      <c r="EE148" s="528"/>
      <c r="EF148" s="528"/>
      <c r="EG148" s="528"/>
      <c r="EH148" s="528"/>
      <c r="EI148" s="528"/>
      <c r="EJ148" s="528"/>
      <c r="EK148" s="528"/>
      <c r="EL148" s="528"/>
      <c r="EM148" s="528"/>
      <c r="EN148" s="528"/>
      <c r="EO148" s="528"/>
      <c r="EP148" s="528"/>
      <c r="EQ148" s="528"/>
      <c r="ER148" s="528"/>
      <c r="ES148" s="528"/>
      <c r="ET148" s="528"/>
      <c r="EU148" s="528"/>
      <c r="EV148" s="528"/>
      <c r="EW148" s="528"/>
      <c r="EX148" s="528"/>
      <c r="EY148" s="528"/>
      <c r="EZ148" s="528"/>
      <c r="FA148" s="528"/>
      <c r="FB148" s="528"/>
      <c r="FC148" s="528"/>
      <c r="FD148" s="528"/>
      <c r="FE148" s="528"/>
      <c r="FF148" s="528"/>
      <c r="FG148" s="528"/>
      <c r="FH148" s="528"/>
      <c r="FI148" s="528"/>
      <c r="FJ148" s="528"/>
      <c r="FK148" s="528"/>
      <c r="FL148" s="528"/>
      <c r="FM148" s="528"/>
      <c r="FN148" s="528"/>
      <c r="FO148" s="528"/>
      <c r="FP148" s="528"/>
      <c r="FQ148" s="528"/>
      <c r="FR148" s="528"/>
      <c r="FS148" s="528"/>
      <c r="FT148" s="528"/>
      <c r="FU148" s="528"/>
      <c r="FV148" s="528"/>
      <c r="FW148" s="528"/>
      <c r="FX148" s="528"/>
      <c r="FY148" s="528"/>
      <c r="FZ148" s="528"/>
      <c r="GA148" s="528"/>
      <c r="GB148" s="528"/>
      <c r="GC148" s="528"/>
      <c r="GD148" s="528"/>
      <c r="GE148" s="528"/>
      <c r="GF148" s="528"/>
      <c r="GG148" s="528"/>
      <c r="GH148" s="528"/>
      <c r="GI148" s="528"/>
      <c r="GJ148" s="528"/>
      <c r="GK148" s="528"/>
      <c r="GL148" s="528"/>
      <c r="GM148" s="528"/>
      <c r="GN148" s="528"/>
      <c r="GO148" s="528"/>
      <c r="GP148" s="528"/>
      <c r="GQ148" s="528"/>
      <c r="GR148" s="528"/>
      <c r="GS148" s="528"/>
      <c r="GT148" s="528"/>
      <c r="GU148" s="528"/>
      <c r="GV148" s="528"/>
      <c r="GW148" s="528"/>
      <c r="GX148" s="528"/>
      <c r="GY148" s="528"/>
      <c r="GZ148" s="528"/>
      <c r="HA148" s="528"/>
      <c r="HB148" s="528"/>
      <c r="HC148" s="528"/>
      <c r="HD148" s="528"/>
      <c r="HE148" s="528"/>
      <c r="HF148" s="528"/>
      <c r="HG148" s="528"/>
      <c r="HH148" s="528"/>
      <c r="HI148" s="528"/>
      <c r="HJ148" s="528"/>
      <c r="HK148" s="528"/>
      <c r="HL148" s="528"/>
      <c r="HM148" s="528"/>
      <c r="HN148" s="528"/>
      <c r="HO148" s="528"/>
      <c r="HP148" s="528"/>
      <c r="HQ148" s="528"/>
      <c r="HR148" s="528"/>
      <c r="HS148" s="528"/>
      <c r="HT148" s="528"/>
      <c r="HU148" s="528"/>
      <c r="HV148" s="528"/>
      <c r="HW148" s="528"/>
      <c r="HX148" s="528"/>
      <c r="HY148" s="528"/>
      <c r="HZ148" s="528"/>
      <c r="IA148" s="528"/>
      <c r="IB148" s="528"/>
      <c r="IC148" s="528"/>
      <c r="ID148" s="528"/>
      <c r="IE148" s="528"/>
      <c r="IF148" s="528"/>
      <c r="IG148" s="528"/>
      <c r="IH148" s="528"/>
      <c r="II148" s="528"/>
      <c r="IJ148" s="528"/>
      <c r="IK148" s="528"/>
      <c r="IL148" s="528"/>
      <c r="IM148" s="528"/>
      <c r="IN148" s="528"/>
      <c r="IO148" s="528"/>
      <c r="IP148" s="528"/>
      <c r="IQ148" s="528"/>
      <c r="IR148" s="528"/>
      <c r="IS148" s="528"/>
      <c r="IT148" s="528"/>
      <c r="IU148" s="528"/>
      <c r="IV148" s="528"/>
    </row>
    <row r="149" spans="1:256" s="703" customFormat="1" ht="15.6" customHeight="1">
      <c r="A149" s="207"/>
      <c r="B149" s="207"/>
      <c r="C149" s="1060"/>
      <c r="D149" s="1060"/>
      <c r="E149" s="1060"/>
      <c r="F149" s="22"/>
      <c r="G149" s="593"/>
      <c r="H149" s="560"/>
      <c r="I149" s="556" t="s">
        <v>630</v>
      </c>
      <c r="J149" s="182"/>
      <c r="K149" s="182"/>
      <c r="L149" s="182"/>
      <c r="M149" s="182"/>
      <c r="N149" s="182"/>
      <c r="O149" s="182"/>
      <c r="P149" s="182"/>
      <c r="Q149" s="182"/>
      <c r="R149" s="515"/>
      <c r="S149" s="515"/>
      <c r="T149" s="515"/>
      <c r="U149" s="515"/>
      <c r="V149" s="515"/>
      <c r="W149" s="515"/>
      <c r="X149"/>
      <c r="Y149" s="511"/>
      <c r="Z149" s="515"/>
      <c r="AA149" s="515"/>
      <c r="AB149" s="515"/>
      <c r="AC149" s="515">
        <v>120600</v>
      </c>
      <c r="AD149" s="515">
        <v>120600</v>
      </c>
      <c r="AE149" s="515">
        <v>120600</v>
      </c>
      <c r="AF149" s="515">
        <v>123600</v>
      </c>
      <c r="AG149" s="515">
        <v>126700</v>
      </c>
      <c r="AH149" s="515">
        <v>129900</v>
      </c>
      <c r="AI149" s="515">
        <v>133100</v>
      </c>
      <c r="AJ149" s="515">
        <v>136400</v>
      </c>
      <c r="AK149" s="515">
        <v>139800</v>
      </c>
      <c r="AL149" s="515">
        <v>143300</v>
      </c>
      <c r="AM149" s="515">
        <v>146900</v>
      </c>
      <c r="AN149" s="515">
        <v>150600</v>
      </c>
      <c r="AO149" s="515">
        <v>154400</v>
      </c>
      <c r="AP149" s="515">
        <v>158300</v>
      </c>
      <c r="AQ149" s="515">
        <v>162300</v>
      </c>
      <c r="AR149" s="515">
        <v>166400</v>
      </c>
      <c r="AS149" s="561">
        <v>170600</v>
      </c>
      <c r="AT149" s="528"/>
      <c r="AU149" s="528"/>
      <c r="AV149" s="528"/>
      <c r="AW149" s="528"/>
      <c r="AX149" s="528"/>
      <c r="AY149" s="528"/>
      <c r="AZ149" s="528"/>
      <c r="BA149" s="528"/>
      <c r="BB149" s="528"/>
      <c r="BC149" s="528"/>
      <c r="BD149" s="528"/>
      <c r="BE149" s="528"/>
      <c r="BF149" s="528"/>
      <c r="BG149" s="528"/>
      <c r="BH149" s="528"/>
      <c r="BI149" s="528"/>
      <c r="BJ149" s="528"/>
      <c r="BK149" s="528"/>
      <c r="BL149" s="528"/>
      <c r="BM149" s="528"/>
      <c r="BN149" s="528"/>
      <c r="BO149" s="528"/>
      <c r="BP149" s="528"/>
      <c r="BQ149" s="528"/>
      <c r="BR149" s="528"/>
      <c r="BS149" s="528"/>
      <c r="BT149" s="528"/>
      <c r="BU149" s="528"/>
      <c r="BV149" s="528"/>
      <c r="BW149" s="528"/>
      <c r="BX149" s="528"/>
      <c r="BY149" s="528"/>
      <c r="BZ149" s="528"/>
      <c r="CA149" s="528"/>
      <c r="CB149" s="528"/>
      <c r="CC149" s="528"/>
      <c r="CD149" s="528"/>
      <c r="CE149" s="528"/>
      <c r="CF149" s="528"/>
      <c r="CG149" s="528"/>
      <c r="CH149" s="528"/>
      <c r="CI149" s="528"/>
      <c r="CJ149" s="528"/>
      <c r="CK149" s="528"/>
      <c r="CL149" s="528"/>
      <c r="CM149" s="528"/>
      <c r="CN149" s="528"/>
      <c r="CO149" s="528"/>
      <c r="CP149" s="528"/>
      <c r="CQ149" s="528"/>
      <c r="CR149" s="528"/>
      <c r="CS149" s="528"/>
      <c r="CT149" s="528"/>
      <c r="CU149" s="528"/>
      <c r="CV149" s="528"/>
      <c r="CW149" s="528"/>
      <c r="CX149" s="528"/>
      <c r="CY149" s="528"/>
      <c r="CZ149" s="528"/>
      <c r="DA149" s="528"/>
      <c r="DB149" s="528"/>
      <c r="DC149" s="528"/>
      <c r="DD149" s="528"/>
      <c r="DE149" s="528"/>
      <c r="DF149" s="528"/>
      <c r="DG149" s="528"/>
      <c r="DH149" s="528"/>
      <c r="DI149" s="528"/>
      <c r="DJ149" s="528"/>
      <c r="DK149" s="528"/>
      <c r="DL149" s="528"/>
      <c r="DM149" s="528"/>
      <c r="DN149" s="528"/>
      <c r="DO149" s="528"/>
      <c r="DP149" s="528"/>
      <c r="DQ149" s="528"/>
      <c r="DR149" s="528"/>
      <c r="DS149" s="528"/>
      <c r="DT149" s="528"/>
      <c r="DU149" s="528"/>
      <c r="DV149" s="528"/>
      <c r="DW149" s="528"/>
      <c r="DX149" s="528"/>
      <c r="DY149" s="528"/>
      <c r="DZ149" s="528"/>
      <c r="EA149" s="528"/>
      <c r="EB149" s="528"/>
      <c r="EC149" s="528"/>
      <c r="ED149" s="528"/>
      <c r="EE149" s="528"/>
      <c r="EF149" s="528"/>
      <c r="EG149" s="528"/>
      <c r="EH149" s="528"/>
      <c r="EI149" s="528"/>
      <c r="EJ149" s="528"/>
      <c r="EK149" s="528"/>
      <c r="EL149" s="528"/>
      <c r="EM149" s="528"/>
      <c r="EN149" s="528"/>
      <c r="EO149" s="528"/>
      <c r="EP149" s="528"/>
      <c r="EQ149" s="528"/>
      <c r="ER149" s="528"/>
      <c r="ES149" s="528"/>
      <c r="ET149" s="528"/>
      <c r="EU149" s="528"/>
      <c r="EV149" s="528"/>
      <c r="EW149" s="528"/>
      <c r="EX149" s="528"/>
      <c r="EY149" s="528"/>
      <c r="EZ149" s="528"/>
      <c r="FA149" s="528"/>
      <c r="FB149" s="528"/>
      <c r="FC149" s="528"/>
      <c r="FD149" s="528"/>
      <c r="FE149" s="528"/>
      <c r="FF149" s="528"/>
      <c r="FG149" s="528"/>
      <c r="FH149" s="528"/>
      <c r="FI149" s="528"/>
      <c r="FJ149" s="528"/>
      <c r="FK149" s="528"/>
      <c r="FL149" s="528"/>
      <c r="FM149" s="528"/>
      <c r="FN149" s="528"/>
      <c r="FO149" s="528"/>
      <c r="FP149" s="528"/>
      <c r="FQ149" s="528"/>
      <c r="FR149" s="528"/>
      <c r="FS149" s="528"/>
      <c r="FT149" s="528"/>
      <c r="FU149" s="528"/>
      <c r="FV149" s="528"/>
      <c r="FW149" s="528"/>
      <c r="FX149" s="528"/>
      <c r="FY149" s="528"/>
      <c r="FZ149" s="528"/>
      <c r="GA149" s="528"/>
      <c r="GB149" s="528"/>
      <c r="GC149" s="528"/>
      <c r="GD149" s="528"/>
      <c r="GE149" s="528"/>
      <c r="GF149" s="528"/>
      <c r="GG149" s="528"/>
      <c r="GH149" s="528"/>
      <c r="GI149" s="528"/>
      <c r="GJ149" s="528"/>
      <c r="GK149" s="528"/>
      <c r="GL149" s="528"/>
      <c r="GM149" s="528"/>
      <c r="GN149" s="528"/>
      <c r="GO149" s="528"/>
      <c r="GP149" s="528"/>
      <c r="GQ149" s="528"/>
      <c r="GR149" s="528"/>
      <c r="GS149" s="528"/>
      <c r="GT149" s="528"/>
      <c r="GU149" s="528"/>
      <c r="GV149" s="528"/>
      <c r="GW149" s="528"/>
      <c r="GX149" s="528"/>
      <c r="GY149" s="528"/>
      <c r="GZ149" s="528"/>
      <c r="HA149" s="528"/>
      <c r="HB149" s="528"/>
      <c r="HC149" s="528"/>
      <c r="HD149" s="528"/>
      <c r="HE149" s="528"/>
      <c r="HF149" s="528"/>
      <c r="HG149" s="528"/>
      <c r="HH149" s="528"/>
      <c r="HI149" s="528"/>
      <c r="HJ149" s="528"/>
      <c r="HK149" s="528"/>
      <c r="HL149" s="528"/>
      <c r="HM149" s="528"/>
      <c r="HN149" s="528"/>
      <c r="HO149" s="528"/>
      <c r="HP149" s="528"/>
      <c r="HQ149" s="528"/>
      <c r="HR149" s="528"/>
      <c r="HS149" s="528"/>
      <c r="HT149" s="528"/>
      <c r="HU149" s="528"/>
      <c r="HV149" s="528"/>
      <c r="HW149" s="528"/>
      <c r="HX149" s="528"/>
      <c r="HY149" s="528"/>
      <c r="HZ149" s="528"/>
      <c r="IA149" s="528"/>
      <c r="IB149" s="528"/>
      <c r="IC149" s="528"/>
      <c r="ID149" s="528"/>
      <c r="IE149" s="528"/>
      <c r="IF149" s="528"/>
      <c r="IG149" s="528"/>
      <c r="IH149" s="528"/>
      <c r="II149" s="528"/>
      <c r="IJ149" s="528"/>
      <c r="IK149" s="528"/>
      <c r="IL149" s="528"/>
      <c r="IM149" s="528"/>
      <c r="IN149" s="528"/>
      <c r="IO149" s="528"/>
      <c r="IP149" s="528"/>
      <c r="IQ149" s="528"/>
      <c r="IR149" s="528"/>
      <c r="IS149" s="528"/>
      <c r="IT149" s="528"/>
      <c r="IU149" s="528"/>
      <c r="IV149" s="528"/>
    </row>
    <row r="150" spans="1:256" s="703" customFormat="1" ht="15.6" customHeight="1">
      <c r="A150" s="207"/>
      <c r="B150" s="207"/>
      <c r="C150" s="1060"/>
      <c r="D150" s="1060"/>
      <c r="E150" s="1060"/>
      <c r="F150" s="22"/>
      <c r="G150" s="593"/>
      <c r="H150" s="560"/>
      <c r="I150" s="556" t="s">
        <v>631</v>
      </c>
      <c r="J150" s="182"/>
      <c r="K150" s="182"/>
      <c r="L150" s="182"/>
      <c r="M150" s="182"/>
      <c r="N150" s="182"/>
      <c r="O150" s="182"/>
      <c r="P150" s="182"/>
      <c r="Q150" s="182"/>
      <c r="R150" s="515"/>
      <c r="S150" s="515"/>
      <c r="T150" s="515"/>
      <c r="U150" s="515"/>
      <c r="V150" s="515"/>
      <c r="W150" s="515"/>
      <c r="X150"/>
      <c r="Y150" s="511"/>
      <c r="Z150" s="515"/>
      <c r="AA150" s="515"/>
      <c r="AB150" s="515"/>
      <c r="AC150" s="515">
        <v>160600</v>
      </c>
      <c r="AD150" s="515">
        <v>0</v>
      </c>
      <c r="AE150" s="515">
        <v>0</v>
      </c>
      <c r="AF150" s="515">
        <v>0</v>
      </c>
      <c r="AG150" s="515">
        <v>0</v>
      </c>
      <c r="AH150" s="515">
        <v>0</v>
      </c>
      <c r="AI150" s="515">
        <v>0</v>
      </c>
      <c r="AJ150" s="515">
        <v>0</v>
      </c>
      <c r="AK150" s="515">
        <v>0</v>
      </c>
      <c r="AL150" s="515">
        <v>0</v>
      </c>
      <c r="AM150" s="515">
        <v>0</v>
      </c>
      <c r="AN150" s="515">
        <v>0</v>
      </c>
      <c r="AO150" s="515">
        <v>0</v>
      </c>
      <c r="AP150" s="515">
        <v>0</v>
      </c>
      <c r="AQ150" s="515">
        <v>0</v>
      </c>
      <c r="AR150" s="515">
        <v>0</v>
      </c>
      <c r="AS150" s="561">
        <v>0</v>
      </c>
      <c r="AT150" s="528"/>
      <c r="AU150" s="528"/>
      <c r="AV150" s="528"/>
      <c r="AW150" s="528"/>
      <c r="AX150" s="528"/>
      <c r="AY150" s="528"/>
      <c r="AZ150" s="528"/>
      <c r="BA150" s="528"/>
      <c r="BB150" s="528"/>
      <c r="BC150" s="528"/>
      <c r="BD150" s="528"/>
      <c r="BE150" s="528"/>
      <c r="BF150" s="528"/>
      <c r="BG150" s="528"/>
      <c r="BH150" s="528"/>
      <c r="BI150" s="528"/>
      <c r="BJ150" s="528"/>
      <c r="BK150" s="528"/>
      <c r="BL150" s="528"/>
      <c r="BM150" s="528"/>
      <c r="BN150" s="528"/>
      <c r="BO150" s="528"/>
      <c r="BP150" s="528"/>
      <c r="BQ150" s="528"/>
      <c r="BR150" s="528"/>
      <c r="BS150" s="528"/>
      <c r="BT150" s="528"/>
      <c r="BU150" s="528"/>
      <c r="BV150" s="528"/>
      <c r="BW150" s="528"/>
      <c r="BX150" s="528"/>
      <c r="BY150" s="528"/>
      <c r="BZ150" s="528"/>
      <c r="CA150" s="528"/>
      <c r="CB150" s="528"/>
      <c r="CC150" s="528"/>
      <c r="CD150" s="528"/>
      <c r="CE150" s="528"/>
      <c r="CF150" s="528"/>
      <c r="CG150" s="528"/>
      <c r="CH150" s="528"/>
      <c r="CI150" s="528"/>
      <c r="CJ150" s="528"/>
      <c r="CK150" s="528"/>
      <c r="CL150" s="528"/>
      <c r="CM150" s="528"/>
      <c r="CN150" s="528"/>
      <c r="CO150" s="528"/>
      <c r="CP150" s="528"/>
      <c r="CQ150" s="528"/>
      <c r="CR150" s="528"/>
      <c r="CS150" s="528"/>
      <c r="CT150" s="528"/>
      <c r="CU150" s="528"/>
      <c r="CV150" s="528"/>
      <c r="CW150" s="528"/>
      <c r="CX150" s="528"/>
      <c r="CY150" s="528"/>
      <c r="CZ150" s="528"/>
      <c r="DA150" s="528"/>
      <c r="DB150" s="528"/>
      <c r="DC150" s="528"/>
      <c r="DD150" s="528"/>
      <c r="DE150" s="528"/>
      <c r="DF150" s="528"/>
      <c r="DG150" s="528"/>
      <c r="DH150" s="528"/>
      <c r="DI150" s="528"/>
      <c r="DJ150" s="528"/>
      <c r="DK150" s="528"/>
      <c r="DL150" s="528"/>
      <c r="DM150" s="528"/>
      <c r="DN150" s="528"/>
      <c r="DO150" s="528"/>
      <c r="DP150" s="528"/>
      <c r="DQ150" s="528"/>
      <c r="DR150" s="528"/>
      <c r="DS150" s="528"/>
      <c r="DT150" s="528"/>
      <c r="DU150" s="528"/>
      <c r="DV150" s="528"/>
      <c r="DW150" s="528"/>
      <c r="DX150" s="528"/>
      <c r="DY150" s="528"/>
      <c r="DZ150" s="528"/>
      <c r="EA150" s="528"/>
      <c r="EB150" s="528"/>
      <c r="EC150" s="528"/>
      <c r="ED150" s="528"/>
      <c r="EE150" s="528"/>
      <c r="EF150" s="528"/>
      <c r="EG150" s="528"/>
      <c r="EH150" s="528"/>
      <c r="EI150" s="528"/>
      <c r="EJ150" s="528"/>
      <c r="EK150" s="528"/>
      <c r="EL150" s="528"/>
      <c r="EM150" s="528"/>
      <c r="EN150" s="528"/>
      <c r="EO150" s="528"/>
      <c r="EP150" s="528"/>
      <c r="EQ150" s="528"/>
      <c r="ER150" s="528"/>
      <c r="ES150" s="528"/>
      <c r="ET150" s="528"/>
      <c r="EU150" s="528"/>
      <c r="EV150" s="528"/>
      <c r="EW150" s="528"/>
      <c r="EX150" s="528"/>
      <c r="EY150" s="528"/>
      <c r="EZ150" s="528"/>
      <c r="FA150" s="528"/>
      <c r="FB150" s="528"/>
      <c r="FC150" s="528"/>
      <c r="FD150" s="528"/>
      <c r="FE150" s="528"/>
      <c r="FF150" s="528"/>
      <c r="FG150" s="528"/>
      <c r="FH150" s="528"/>
      <c r="FI150" s="528"/>
      <c r="FJ150" s="528"/>
      <c r="FK150" s="528"/>
      <c r="FL150" s="528"/>
      <c r="FM150" s="528"/>
      <c r="FN150" s="528"/>
      <c r="FO150" s="528"/>
      <c r="FP150" s="528"/>
      <c r="FQ150" s="528"/>
      <c r="FR150" s="528"/>
      <c r="FS150" s="528"/>
      <c r="FT150" s="528"/>
      <c r="FU150" s="528"/>
      <c r="FV150" s="528"/>
      <c r="FW150" s="528"/>
      <c r="FX150" s="528"/>
      <c r="FY150" s="528"/>
      <c r="FZ150" s="528"/>
      <c r="GA150" s="528"/>
      <c r="GB150" s="528"/>
      <c r="GC150" s="528"/>
      <c r="GD150" s="528"/>
      <c r="GE150" s="528"/>
      <c r="GF150" s="528"/>
      <c r="GG150" s="528"/>
      <c r="GH150" s="528"/>
      <c r="GI150" s="528"/>
      <c r="GJ150" s="528"/>
      <c r="GK150" s="528"/>
      <c r="GL150" s="528"/>
      <c r="GM150" s="528"/>
      <c r="GN150" s="528"/>
      <c r="GO150" s="528"/>
      <c r="GP150" s="528"/>
      <c r="GQ150" s="528"/>
      <c r="GR150" s="528"/>
      <c r="GS150" s="528"/>
      <c r="GT150" s="528"/>
      <c r="GU150" s="528"/>
      <c r="GV150" s="528"/>
      <c r="GW150" s="528"/>
      <c r="GX150" s="528"/>
      <c r="GY150" s="528"/>
      <c r="GZ150" s="528"/>
      <c r="HA150" s="528"/>
      <c r="HB150" s="528"/>
      <c r="HC150" s="528"/>
      <c r="HD150" s="528"/>
      <c r="HE150" s="528"/>
      <c r="HF150" s="528"/>
      <c r="HG150" s="528"/>
      <c r="HH150" s="528"/>
      <c r="HI150" s="528"/>
      <c r="HJ150" s="528"/>
      <c r="HK150" s="528"/>
      <c r="HL150" s="528"/>
      <c r="HM150" s="528"/>
      <c r="HN150" s="528"/>
      <c r="HO150" s="528"/>
      <c r="HP150" s="528"/>
      <c r="HQ150" s="528"/>
      <c r="HR150" s="528"/>
      <c r="HS150" s="528"/>
      <c r="HT150" s="528"/>
      <c r="HU150" s="528"/>
      <c r="HV150" s="528"/>
      <c r="HW150" s="528"/>
      <c r="HX150" s="528"/>
      <c r="HY150" s="528"/>
      <c r="HZ150" s="528"/>
      <c r="IA150" s="528"/>
      <c r="IB150" s="528"/>
      <c r="IC150" s="528"/>
      <c r="ID150" s="528"/>
      <c r="IE150" s="528"/>
      <c r="IF150" s="528"/>
      <c r="IG150" s="528"/>
      <c r="IH150" s="528"/>
      <c r="II150" s="528"/>
      <c r="IJ150" s="528"/>
      <c r="IK150" s="528"/>
      <c r="IL150" s="528"/>
      <c r="IM150" s="528"/>
      <c r="IN150" s="528"/>
      <c r="IO150" s="528"/>
      <c r="IP150" s="528"/>
      <c r="IQ150" s="528"/>
      <c r="IR150" s="528"/>
      <c r="IS150" s="528"/>
      <c r="IT150" s="528"/>
      <c r="IU150" s="528"/>
      <c r="IV150" s="528"/>
    </row>
    <row r="151" spans="1:256" s="703" customFormat="1" ht="15.6" customHeight="1">
      <c r="A151" s="207"/>
      <c r="B151" s="207"/>
      <c r="C151" s="1060"/>
      <c r="D151" s="1060"/>
      <c r="E151" s="1060"/>
      <c r="F151" s="22"/>
      <c r="G151" s="593"/>
      <c r="H151" s="560"/>
      <c r="I151" s="556" t="s">
        <v>634</v>
      </c>
      <c r="J151" s="182"/>
      <c r="K151" s="182"/>
      <c r="L151" s="182"/>
      <c r="M151" s="182"/>
      <c r="N151" s="182"/>
      <c r="O151" s="182"/>
      <c r="P151" s="182"/>
      <c r="Q151" s="182"/>
      <c r="R151" s="515"/>
      <c r="S151" s="515"/>
      <c r="T151" s="515"/>
      <c r="U151" s="515"/>
      <c r="V151" s="515"/>
      <c r="W151" s="515"/>
      <c r="X151"/>
      <c r="Y151" s="511"/>
      <c r="Z151" s="515"/>
      <c r="AA151" s="515"/>
      <c r="AB151" s="515"/>
      <c r="AC151" s="515">
        <v>0</v>
      </c>
      <c r="AD151" s="515">
        <v>0</v>
      </c>
      <c r="AE151" s="515">
        <v>0</v>
      </c>
      <c r="AF151" s="515">
        <v>0</v>
      </c>
      <c r="AG151" s="515">
        <v>0</v>
      </c>
      <c r="AH151" s="515">
        <v>0</v>
      </c>
      <c r="AI151" s="515">
        <v>0</v>
      </c>
      <c r="AJ151" s="515">
        <v>0</v>
      </c>
      <c r="AK151" s="515">
        <v>0</v>
      </c>
      <c r="AL151" s="515">
        <v>0</v>
      </c>
      <c r="AM151" s="515">
        <v>0</v>
      </c>
      <c r="AN151" s="515">
        <v>0</v>
      </c>
      <c r="AO151" s="515">
        <v>0</v>
      </c>
      <c r="AP151" s="515">
        <v>0</v>
      </c>
      <c r="AQ151" s="515">
        <v>0</v>
      </c>
      <c r="AR151" s="515">
        <v>0</v>
      </c>
      <c r="AS151" s="561">
        <v>0</v>
      </c>
      <c r="AT151" s="528"/>
      <c r="AU151" s="528"/>
      <c r="AV151" s="528"/>
      <c r="AW151" s="528"/>
      <c r="AX151" s="528"/>
      <c r="AY151" s="528"/>
      <c r="AZ151" s="528"/>
      <c r="BA151" s="528"/>
      <c r="BB151" s="528"/>
      <c r="BC151" s="528"/>
      <c r="BD151" s="528"/>
      <c r="BE151" s="528"/>
      <c r="BF151" s="528"/>
      <c r="BG151" s="528"/>
      <c r="BH151" s="528"/>
      <c r="BI151" s="528"/>
      <c r="BJ151" s="528"/>
      <c r="BK151" s="528"/>
      <c r="BL151" s="528"/>
      <c r="BM151" s="528"/>
      <c r="BN151" s="528"/>
      <c r="BO151" s="528"/>
      <c r="BP151" s="528"/>
      <c r="BQ151" s="528"/>
      <c r="BR151" s="528"/>
      <c r="BS151" s="528"/>
      <c r="BT151" s="528"/>
      <c r="BU151" s="528"/>
      <c r="BV151" s="528"/>
      <c r="BW151" s="528"/>
      <c r="BX151" s="528"/>
      <c r="BY151" s="528"/>
      <c r="BZ151" s="528"/>
      <c r="CA151" s="528"/>
      <c r="CB151" s="528"/>
      <c r="CC151" s="528"/>
      <c r="CD151" s="528"/>
      <c r="CE151" s="528"/>
      <c r="CF151" s="528"/>
      <c r="CG151" s="528"/>
      <c r="CH151" s="528"/>
      <c r="CI151" s="528"/>
      <c r="CJ151" s="528"/>
      <c r="CK151" s="528"/>
      <c r="CL151" s="528"/>
      <c r="CM151" s="528"/>
      <c r="CN151" s="528"/>
      <c r="CO151" s="528"/>
      <c r="CP151" s="528"/>
      <c r="CQ151" s="528"/>
      <c r="CR151" s="528"/>
      <c r="CS151" s="528"/>
      <c r="CT151" s="528"/>
      <c r="CU151" s="528"/>
      <c r="CV151" s="528"/>
      <c r="CW151" s="528"/>
      <c r="CX151" s="528"/>
      <c r="CY151" s="528"/>
      <c r="CZ151" s="528"/>
      <c r="DA151" s="528"/>
      <c r="DB151" s="528"/>
      <c r="DC151" s="528"/>
      <c r="DD151" s="528"/>
      <c r="DE151" s="528"/>
      <c r="DF151" s="528"/>
      <c r="DG151" s="528"/>
      <c r="DH151" s="528"/>
      <c r="DI151" s="528"/>
      <c r="DJ151" s="528"/>
      <c r="DK151" s="528"/>
      <c r="DL151" s="528"/>
      <c r="DM151" s="528"/>
      <c r="DN151" s="528"/>
      <c r="DO151" s="528"/>
      <c r="DP151" s="528"/>
      <c r="DQ151" s="528"/>
      <c r="DR151" s="528"/>
      <c r="DS151" s="528"/>
      <c r="DT151" s="528"/>
      <c r="DU151" s="528"/>
      <c r="DV151" s="528"/>
      <c r="DW151" s="528"/>
      <c r="DX151" s="528"/>
      <c r="DY151" s="528"/>
      <c r="DZ151" s="528"/>
      <c r="EA151" s="528"/>
      <c r="EB151" s="528"/>
      <c r="EC151" s="528"/>
      <c r="ED151" s="528"/>
      <c r="EE151" s="528"/>
      <c r="EF151" s="528"/>
      <c r="EG151" s="528"/>
      <c r="EH151" s="528"/>
      <c r="EI151" s="528"/>
      <c r="EJ151" s="528"/>
      <c r="EK151" s="528"/>
      <c r="EL151" s="528"/>
      <c r="EM151" s="528"/>
      <c r="EN151" s="528"/>
      <c r="EO151" s="528"/>
      <c r="EP151" s="528"/>
      <c r="EQ151" s="528"/>
      <c r="ER151" s="528"/>
      <c r="ES151" s="528"/>
      <c r="ET151" s="528"/>
      <c r="EU151" s="528"/>
      <c r="EV151" s="528"/>
      <c r="EW151" s="528"/>
      <c r="EX151" s="528"/>
      <c r="EY151" s="528"/>
      <c r="EZ151" s="528"/>
      <c r="FA151" s="528"/>
      <c r="FB151" s="528"/>
      <c r="FC151" s="528"/>
      <c r="FD151" s="528"/>
      <c r="FE151" s="528"/>
      <c r="FF151" s="528"/>
      <c r="FG151" s="528"/>
      <c r="FH151" s="528"/>
      <c r="FI151" s="528"/>
      <c r="FJ151" s="528"/>
      <c r="FK151" s="528"/>
      <c r="FL151" s="528"/>
      <c r="FM151" s="528"/>
      <c r="FN151" s="528"/>
      <c r="FO151" s="528"/>
      <c r="FP151" s="528"/>
      <c r="FQ151" s="528"/>
      <c r="FR151" s="528"/>
      <c r="FS151" s="528"/>
      <c r="FT151" s="528"/>
      <c r="FU151" s="528"/>
      <c r="FV151" s="528"/>
      <c r="FW151" s="528"/>
      <c r="FX151" s="528"/>
      <c r="FY151" s="528"/>
      <c r="FZ151" s="528"/>
      <c r="GA151" s="528"/>
      <c r="GB151" s="528"/>
      <c r="GC151" s="528"/>
      <c r="GD151" s="528"/>
      <c r="GE151" s="528"/>
      <c r="GF151" s="528"/>
      <c r="GG151" s="528"/>
      <c r="GH151" s="528"/>
      <c r="GI151" s="528"/>
      <c r="GJ151" s="528"/>
      <c r="GK151" s="528"/>
      <c r="GL151" s="528"/>
      <c r="GM151" s="528"/>
      <c r="GN151" s="528"/>
      <c r="GO151" s="528"/>
      <c r="GP151" s="528"/>
      <c r="GQ151" s="528"/>
      <c r="GR151" s="528"/>
      <c r="GS151" s="528"/>
      <c r="GT151" s="528"/>
      <c r="GU151" s="528"/>
      <c r="GV151" s="528"/>
      <c r="GW151" s="528"/>
      <c r="GX151" s="528"/>
      <c r="GY151" s="528"/>
      <c r="GZ151" s="528"/>
      <c r="HA151" s="528"/>
      <c r="HB151" s="528"/>
      <c r="HC151" s="528"/>
      <c r="HD151" s="528"/>
      <c r="HE151" s="528"/>
      <c r="HF151" s="528"/>
      <c r="HG151" s="528"/>
      <c r="HH151" s="528"/>
      <c r="HI151" s="528"/>
      <c r="HJ151" s="528"/>
      <c r="HK151" s="528"/>
      <c r="HL151" s="528"/>
      <c r="HM151" s="528"/>
      <c r="HN151" s="528"/>
      <c r="HO151" s="528"/>
      <c r="HP151" s="528"/>
      <c r="HQ151" s="528"/>
      <c r="HR151" s="528"/>
      <c r="HS151" s="528"/>
      <c r="HT151" s="528"/>
      <c r="HU151" s="528"/>
      <c r="HV151" s="528"/>
      <c r="HW151" s="528"/>
      <c r="HX151" s="528"/>
      <c r="HY151" s="528"/>
      <c r="HZ151" s="528"/>
      <c r="IA151" s="528"/>
      <c r="IB151" s="528"/>
      <c r="IC151" s="528"/>
      <c r="ID151" s="528"/>
      <c r="IE151" s="528"/>
      <c r="IF151" s="528"/>
      <c r="IG151" s="528"/>
      <c r="IH151" s="528"/>
      <c r="II151" s="528"/>
      <c r="IJ151" s="528"/>
      <c r="IK151" s="528"/>
      <c r="IL151" s="528"/>
      <c r="IM151" s="528"/>
      <c r="IN151" s="528"/>
      <c r="IO151" s="528"/>
      <c r="IP151" s="528"/>
      <c r="IQ151" s="528"/>
      <c r="IR151" s="528"/>
      <c r="IS151" s="528"/>
      <c r="IT151" s="528"/>
      <c r="IU151" s="528"/>
      <c r="IV151" s="528"/>
    </row>
    <row r="152" spans="1:256" s="703" customFormat="1" ht="15.6" customHeight="1">
      <c r="A152" s="207"/>
      <c r="B152" s="207"/>
      <c r="C152" s="1060"/>
      <c r="D152" s="1060"/>
      <c r="E152" s="1060"/>
      <c r="F152" s="22"/>
      <c r="G152" s="593"/>
      <c r="H152" s="560"/>
      <c r="I152" s="556" t="s">
        <v>637</v>
      </c>
      <c r="J152" s="182"/>
      <c r="K152" s="182"/>
      <c r="L152" s="182"/>
      <c r="M152" s="182"/>
      <c r="N152" s="182"/>
      <c r="O152" s="182"/>
      <c r="P152" s="182"/>
      <c r="Q152" s="182"/>
      <c r="R152" s="515"/>
      <c r="S152" s="515"/>
      <c r="T152" s="515"/>
      <c r="U152" s="515"/>
      <c r="V152" s="515"/>
      <c r="W152" s="515"/>
      <c r="X152"/>
      <c r="Y152" s="511"/>
      <c r="Z152" s="515"/>
      <c r="AA152" s="515"/>
      <c r="AB152" s="515"/>
      <c r="AC152" s="515">
        <v>298900</v>
      </c>
      <c r="AD152" s="515">
        <v>419000</v>
      </c>
      <c r="AE152" s="515">
        <v>420000</v>
      </c>
      <c r="AF152" s="515">
        <v>430500</v>
      </c>
      <c r="AG152" s="515">
        <v>441300</v>
      </c>
      <c r="AH152" s="515">
        <v>452300</v>
      </c>
      <c r="AI152" s="515">
        <v>463600</v>
      </c>
      <c r="AJ152" s="515">
        <v>475200</v>
      </c>
      <c r="AK152" s="515">
        <v>487100</v>
      </c>
      <c r="AL152" s="515">
        <v>499300</v>
      </c>
      <c r="AM152" s="515">
        <v>511800</v>
      </c>
      <c r="AN152" s="515">
        <v>524600</v>
      </c>
      <c r="AO152" s="515">
        <v>537700</v>
      </c>
      <c r="AP152" s="515">
        <v>551100</v>
      </c>
      <c r="AQ152" s="515">
        <v>564900</v>
      </c>
      <c r="AR152" s="515">
        <v>579000</v>
      </c>
      <c r="AS152" s="561">
        <v>593500</v>
      </c>
      <c r="AT152" s="528"/>
      <c r="AU152" s="528"/>
      <c r="AV152" s="528"/>
      <c r="AW152" s="528"/>
      <c r="AX152" s="528"/>
      <c r="AY152" s="528"/>
      <c r="AZ152" s="528"/>
      <c r="BA152" s="528"/>
      <c r="BB152" s="528"/>
      <c r="BC152" s="528"/>
      <c r="BD152" s="528"/>
      <c r="BE152" s="528"/>
      <c r="BF152" s="528"/>
      <c r="BG152" s="528"/>
      <c r="BH152" s="528"/>
      <c r="BI152" s="528"/>
      <c r="BJ152" s="528"/>
      <c r="BK152" s="528"/>
      <c r="BL152" s="528"/>
      <c r="BM152" s="528"/>
      <c r="BN152" s="528"/>
      <c r="BO152" s="528"/>
      <c r="BP152" s="528"/>
      <c r="BQ152" s="528"/>
      <c r="BR152" s="528"/>
      <c r="BS152" s="528"/>
      <c r="BT152" s="528"/>
      <c r="BU152" s="528"/>
      <c r="BV152" s="528"/>
      <c r="BW152" s="528"/>
      <c r="BX152" s="528"/>
      <c r="BY152" s="528"/>
      <c r="BZ152" s="528"/>
      <c r="CA152" s="528"/>
      <c r="CB152" s="528"/>
      <c r="CC152" s="528"/>
      <c r="CD152" s="528"/>
      <c r="CE152" s="528"/>
      <c r="CF152" s="528"/>
      <c r="CG152" s="528"/>
      <c r="CH152" s="528"/>
      <c r="CI152" s="528"/>
      <c r="CJ152" s="528"/>
      <c r="CK152" s="528"/>
      <c r="CL152" s="528"/>
      <c r="CM152" s="528"/>
      <c r="CN152" s="528"/>
      <c r="CO152" s="528"/>
      <c r="CP152" s="528"/>
      <c r="CQ152" s="528"/>
      <c r="CR152" s="528"/>
      <c r="CS152" s="528"/>
      <c r="CT152" s="528"/>
      <c r="CU152" s="528"/>
      <c r="CV152" s="528"/>
      <c r="CW152" s="528"/>
      <c r="CX152" s="528"/>
      <c r="CY152" s="528"/>
      <c r="CZ152" s="528"/>
      <c r="DA152" s="528"/>
      <c r="DB152" s="528"/>
      <c r="DC152" s="528"/>
      <c r="DD152" s="528"/>
      <c r="DE152" s="528"/>
      <c r="DF152" s="528"/>
      <c r="DG152" s="528"/>
      <c r="DH152" s="528"/>
      <c r="DI152" s="528"/>
      <c r="DJ152" s="528"/>
      <c r="DK152" s="528"/>
      <c r="DL152" s="528"/>
      <c r="DM152" s="528"/>
      <c r="DN152" s="528"/>
      <c r="DO152" s="528"/>
      <c r="DP152" s="528"/>
      <c r="DQ152" s="528"/>
      <c r="DR152" s="528"/>
      <c r="DS152" s="528"/>
      <c r="DT152" s="528"/>
      <c r="DU152" s="528"/>
      <c r="DV152" s="528"/>
      <c r="DW152" s="528"/>
      <c r="DX152" s="528"/>
      <c r="DY152" s="528"/>
      <c r="DZ152" s="528"/>
      <c r="EA152" s="528"/>
      <c r="EB152" s="528"/>
      <c r="EC152" s="528"/>
      <c r="ED152" s="528"/>
      <c r="EE152" s="528"/>
      <c r="EF152" s="528"/>
      <c r="EG152" s="528"/>
      <c r="EH152" s="528"/>
      <c r="EI152" s="528"/>
      <c r="EJ152" s="528"/>
      <c r="EK152" s="528"/>
      <c r="EL152" s="528"/>
      <c r="EM152" s="528"/>
      <c r="EN152" s="528"/>
      <c r="EO152" s="528"/>
      <c r="EP152" s="528"/>
      <c r="EQ152" s="528"/>
      <c r="ER152" s="528"/>
      <c r="ES152" s="528"/>
      <c r="ET152" s="528"/>
      <c r="EU152" s="528"/>
      <c r="EV152" s="528"/>
      <c r="EW152" s="528"/>
      <c r="EX152" s="528"/>
      <c r="EY152" s="528"/>
      <c r="EZ152" s="528"/>
      <c r="FA152" s="528"/>
      <c r="FB152" s="528"/>
      <c r="FC152" s="528"/>
      <c r="FD152" s="528"/>
      <c r="FE152" s="528"/>
      <c r="FF152" s="528"/>
      <c r="FG152" s="528"/>
      <c r="FH152" s="528"/>
      <c r="FI152" s="528"/>
      <c r="FJ152" s="528"/>
      <c r="FK152" s="528"/>
      <c r="FL152" s="528"/>
      <c r="FM152" s="528"/>
      <c r="FN152" s="528"/>
      <c r="FO152" s="528"/>
      <c r="FP152" s="528"/>
      <c r="FQ152" s="528"/>
      <c r="FR152" s="528"/>
      <c r="FS152" s="528"/>
      <c r="FT152" s="528"/>
      <c r="FU152" s="528"/>
      <c r="FV152" s="528"/>
      <c r="FW152" s="528"/>
      <c r="FX152" s="528"/>
      <c r="FY152" s="528"/>
      <c r="FZ152" s="528"/>
      <c r="GA152" s="528"/>
      <c r="GB152" s="528"/>
      <c r="GC152" s="528"/>
      <c r="GD152" s="528"/>
      <c r="GE152" s="528"/>
      <c r="GF152" s="528"/>
      <c r="GG152" s="528"/>
      <c r="GH152" s="528"/>
      <c r="GI152" s="528"/>
      <c r="GJ152" s="528"/>
      <c r="GK152" s="528"/>
      <c r="GL152" s="528"/>
      <c r="GM152" s="528"/>
      <c r="GN152" s="528"/>
      <c r="GO152" s="528"/>
      <c r="GP152" s="528"/>
      <c r="GQ152" s="528"/>
      <c r="GR152" s="528"/>
      <c r="GS152" s="528"/>
      <c r="GT152" s="528"/>
      <c r="GU152" s="528"/>
      <c r="GV152" s="528"/>
      <c r="GW152" s="528"/>
      <c r="GX152" s="528"/>
      <c r="GY152" s="528"/>
      <c r="GZ152" s="528"/>
      <c r="HA152" s="528"/>
      <c r="HB152" s="528"/>
      <c r="HC152" s="528"/>
      <c r="HD152" s="528"/>
      <c r="HE152" s="528"/>
      <c r="HF152" s="528"/>
      <c r="HG152" s="528"/>
      <c r="HH152" s="528"/>
      <c r="HI152" s="528"/>
      <c r="HJ152" s="528"/>
      <c r="HK152" s="528"/>
      <c r="HL152" s="528"/>
      <c r="HM152" s="528"/>
      <c r="HN152" s="528"/>
      <c r="HO152" s="528"/>
      <c r="HP152" s="528"/>
      <c r="HQ152" s="528"/>
      <c r="HR152" s="528"/>
      <c r="HS152" s="528"/>
      <c r="HT152" s="528"/>
      <c r="HU152" s="528"/>
      <c r="HV152" s="528"/>
      <c r="HW152" s="528"/>
      <c r="HX152" s="528"/>
      <c r="HY152" s="528"/>
      <c r="HZ152" s="528"/>
      <c r="IA152" s="528"/>
      <c r="IB152" s="528"/>
      <c r="IC152" s="528"/>
      <c r="ID152" s="528"/>
      <c r="IE152" s="528"/>
      <c r="IF152" s="528"/>
      <c r="IG152" s="528"/>
      <c r="IH152" s="528"/>
      <c r="II152" s="528"/>
      <c r="IJ152" s="528"/>
      <c r="IK152" s="528"/>
      <c r="IL152" s="528"/>
      <c r="IM152" s="528"/>
      <c r="IN152" s="528"/>
      <c r="IO152" s="528"/>
      <c r="IP152" s="528"/>
      <c r="IQ152" s="528"/>
      <c r="IR152" s="528"/>
      <c r="IS152" s="528"/>
      <c r="IT152" s="528"/>
      <c r="IU152" s="528"/>
      <c r="IV152" s="528"/>
    </row>
    <row r="153" spans="1:256" s="703" customFormat="1" ht="15.6" customHeight="1">
      <c r="A153" s="207"/>
      <c r="B153" s="207"/>
      <c r="C153" s="1060"/>
      <c r="D153" s="1060"/>
      <c r="E153" s="1060"/>
      <c r="F153" s="22"/>
      <c r="G153" s="593"/>
      <c r="H153" s="560"/>
      <c r="I153" s="562" t="s">
        <v>640</v>
      </c>
      <c r="J153" s="182"/>
      <c r="K153" s="182"/>
      <c r="L153" s="182"/>
      <c r="M153" s="182"/>
      <c r="N153" s="182"/>
      <c r="O153" s="182"/>
      <c r="P153" s="182"/>
      <c r="Q153" s="182"/>
      <c r="R153" s="515"/>
      <c r="S153" s="515"/>
      <c r="T153" s="515"/>
      <c r="U153" s="515"/>
      <c r="V153" s="515"/>
      <c r="W153" s="515"/>
      <c r="X153"/>
      <c r="Y153" s="511"/>
      <c r="Z153" s="515"/>
      <c r="AA153" s="515"/>
      <c r="AB153" s="515"/>
      <c r="AC153" s="515">
        <v>0</v>
      </c>
      <c r="AD153" s="515">
        <v>-135600</v>
      </c>
      <c r="AE153" s="515">
        <v>-140200</v>
      </c>
      <c r="AF153" s="515">
        <v>-143700</v>
      </c>
      <c r="AG153" s="515">
        <v>-147300</v>
      </c>
      <c r="AH153" s="515">
        <v>-151000</v>
      </c>
      <c r="AI153" s="515">
        <v>-154800</v>
      </c>
      <c r="AJ153" s="515">
        <v>-158700</v>
      </c>
      <c r="AK153" s="515">
        <v>-162700</v>
      </c>
      <c r="AL153" s="515">
        <v>-166800</v>
      </c>
      <c r="AM153" s="515">
        <v>-171000</v>
      </c>
      <c r="AN153" s="515">
        <v>-175300</v>
      </c>
      <c r="AO153" s="515">
        <v>-179700</v>
      </c>
      <c r="AP153" s="515">
        <v>-184200</v>
      </c>
      <c r="AQ153" s="515">
        <v>-188800</v>
      </c>
      <c r="AR153" s="515">
        <v>-193500</v>
      </c>
      <c r="AS153" s="561">
        <v>-198300</v>
      </c>
      <c r="AT153" s="528"/>
      <c r="AU153" s="528"/>
      <c r="AV153" s="528"/>
      <c r="AW153" s="528"/>
      <c r="AX153" s="528"/>
      <c r="AY153" s="528"/>
      <c r="AZ153" s="528"/>
      <c r="BA153" s="528"/>
      <c r="BB153" s="528"/>
      <c r="BC153" s="528"/>
      <c r="BD153" s="528"/>
      <c r="BE153" s="528"/>
      <c r="BF153" s="528"/>
      <c r="BG153" s="528"/>
      <c r="BH153" s="528"/>
      <c r="BI153" s="528"/>
      <c r="BJ153" s="528"/>
      <c r="BK153" s="528"/>
      <c r="BL153" s="528"/>
      <c r="BM153" s="528"/>
      <c r="BN153" s="528"/>
      <c r="BO153" s="528"/>
      <c r="BP153" s="528"/>
      <c r="BQ153" s="528"/>
      <c r="BR153" s="528"/>
      <c r="BS153" s="528"/>
      <c r="BT153" s="528"/>
      <c r="BU153" s="528"/>
      <c r="BV153" s="528"/>
      <c r="BW153" s="528"/>
      <c r="BX153" s="528"/>
      <c r="BY153" s="528"/>
      <c r="BZ153" s="528"/>
      <c r="CA153" s="528"/>
      <c r="CB153" s="528"/>
      <c r="CC153" s="528"/>
      <c r="CD153" s="528"/>
      <c r="CE153" s="528"/>
      <c r="CF153" s="528"/>
      <c r="CG153" s="528"/>
      <c r="CH153" s="528"/>
      <c r="CI153" s="528"/>
      <c r="CJ153" s="528"/>
      <c r="CK153" s="528"/>
      <c r="CL153" s="528"/>
      <c r="CM153" s="528"/>
      <c r="CN153" s="528"/>
      <c r="CO153" s="528"/>
      <c r="CP153" s="528"/>
      <c r="CQ153" s="528"/>
      <c r="CR153" s="528"/>
      <c r="CS153" s="528"/>
      <c r="CT153" s="528"/>
      <c r="CU153" s="528"/>
      <c r="CV153" s="528"/>
      <c r="CW153" s="528"/>
      <c r="CX153" s="528"/>
      <c r="CY153" s="528"/>
      <c r="CZ153" s="528"/>
      <c r="DA153" s="528"/>
      <c r="DB153" s="528"/>
      <c r="DC153" s="528"/>
      <c r="DD153" s="528"/>
      <c r="DE153" s="528"/>
      <c r="DF153" s="528"/>
      <c r="DG153" s="528"/>
      <c r="DH153" s="528"/>
      <c r="DI153" s="528"/>
      <c r="DJ153" s="528"/>
      <c r="DK153" s="528"/>
      <c r="DL153" s="528"/>
      <c r="DM153" s="528"/>
      <c r="DN153" s="528"/>
      <c r="DO153" s="528"/>
      <c r="DP153" s="528"/>
      <c r="DQ153" s="528"/>
      <c r="DR153" s="528"/>
      <c r="DS153" s="528"/>
      <c r="DT153" s="528"/>
      <c r="DU153" s="528"/>
      <c r="DV153" s="528"/>
      <c r="DW153" s="528"/>
      <c r="DX153" s="528"/>
      <c r="DY153" s="528"/>
      <c r="DZ153" s="528"/>
      <c r="EA153" s="528"/>
      <c r="EB153" s="528"/>
      <c r="EC153" s="528"/>
      <c r="ED153" s="528"/>
      <c r="EE153" s="528"/>
      <c r="EF153" s="528"/>
      <c r="EG153" s="528"/>
      <c r="EH153" s="528"/>
      <c r="EI153" s="528"/>
      <c r="EJ153" s="528"/>
      <c r="EK153" s="528"/>
      <c r="EL153" s="528"/>
      <c r="EM153" s="528"/>
      <c r="EN153" s="528"/>
      <c r="EO153" s="528"/>
      <c r="EP153" s="528"/>
      <c r="EQ153" s="528"/>
      <c r="ER153" s="528"/>
      <c r="ES153" s="528"/>
      <c r="ET153" s="528"/>
      <c r="EU153" s="528"/>
      <c r="EV153" s="528"/>
      <c r="EW153" s="528"/>
      <c r="EX153" s="528"/>
      <c r="EY153" s="528"/>
      <c r="EZ153" s="528"/>
      <c r="FA153" s="528"/>
      <c r="FB153" s="528"/>
      <c r="FC153" s="528"/>
      <c r="FD153" s="528"/>
      <c r="FE153" s="528"/>
      <c r="FF153" s="528"/>
      <c r="FG153" s="528"/>
      <c r="FH153" s="528"/>
      <c r="FI153" s="528"/>
      <c r="FJ153" s="528"/>
      <c r="FK153" s="528"/>
      <c r="FL153" s="528"/>
      <c r="FM153" s="528"/>
      <c r="FN153" s="528"/>
      <c r="FO153" s="528"/>
      <c r="FP153" s="528"/>
      <c r="FQ153" s="528"/>
      <c r="FR153" s="528"/>
      <c r="FS153" s="528"/>
      <c r="FT153" s="528"/>
      <c r="FU153" s="528"/>
      <c r="FV153" s="528"/>
      <c r="FW153" s="528"/>
      <c r="FX153" s="528"/>
      <c r="FY153" s="528"/>
      <c r="FZ153" s="528"/>
      <c r="GA153" s="528"/>
      <c r="GB153" s="528"/>
      <c r="GC153" s="528"/>
      <c r="GD153" s="528"/>
      <c r="GE153" s="528"/>
      <c r="GF153" s="528"/>
      <c r="GG153" s="528"/>
      <c r="GH153" s="528"/>
      <c r="GI153" s="528"/>
      <c r="GJ153" s="528"/>
      <c r="GK153" s="528"/>
      <c r="GL153" s="528"/>
      <c r="GM153" s="528"/>
      <c r="GN153" s="528"/>
      <c r="GO153" s="528"/>
      <c r="GP153" s="528"/>
      <c r="GQ153" s="528"/>
      <c r="GR153" s="528"/>
      <c r="GS153" s="528"/>
      <c r="GT153" s="528"/>
      <c r="GU153" s="528"/>
      <c r="GV153" s="528"/>
      <c r="GW153" s="528"/>
      <c r="GX153" s="528"/>
      <c r="GY153" s="528"/>
      <c r="GZ153" s="528"/>
      <c r="HA153" s="528"/>
      <c r="HB153" s="528"/>
      <c r="HC153" s="528"/>
      <c r="HD153" s="528"/>
      <c r="HE153" s="528"/>
      <c r="HF153" s="528"/>
      <c r="HG153" s="528"/>
      <c r="HH153" s="528"/>
      <c r="HI153" s="528"/>
      <c r="HJ153" s="528"/>
      <c r="HK153" s="528"/>
      <c r="HL153" s="528"/>
      <c r="HM153" s="528"/>
      <c r="HN153" s="528"/>
      <c r="HO153" s="528"/>
      <c r="HP153" s="528"/>
      <c r="HQ153" s="528"/>
      <c r="HR153" s="528"/>
      <c r="HS153" s="528"/>
      <c r="HT153" s="528"/>
      <c r="HU153" s="528"/>
      <c r="HV153" s="528"/>
      <c r="HW153" s="528"/>
      <c r="HX153" s="528"/>
      <c r="HY153" s="528"/>
      <c r="HZ153" s="528"/>
      <c r="IA153" s="528"/>
      <c r="IB153" s="528"/>
      <c r="IC153" s="528"/>
      <c r="ID153" s="528"/>
      <c r="IE153" s="528"/>
      <c r="IF153" s="528"/>
      <c r="IG153" s="528"/>
      <c r="IH153" s="528"/>
      <c r="II153" s="528"/>
      <c r="IJ153" s="528"/>
      <c r="IK153" s="528"/>
      <c r="IL153" s="528"/>
      <c r="IM153" s="528"/>
      <c r="IN153" s="528"/>
      <c r="IO153" s="528"/>
      <c r="IP153" s="528"/>
      <c r="IQ153" s="528"/>
      <c r="IR153" s="528"/>
      <c r="IS153" s="528"/>
      <c r="IT153" s="528"/>
      <c r="IU153" s="528"/>
      <c r="IV153" s="528"/>
    </row>
    <row r="154" spans="1:256" s="703" customFormat="1" ht="15.6" customHeight="1">
      <c r="A154" s="207"/>
      <c r="B154" s="207"/>
      <c r="C154" s="1060"/>
      <c r="D154" s="1060"/>
      <c r="E154" s="1060"/>
      <c r="F154" s="22"/>
      <c r="G154" s="543"/>
      <c r="H154" s="544"/>
      <c r="I154" s="545" t="s">
        <v>37</v>
      </c>
      <c r="J154" s="182"/>
      <c r="K154" s="182"/>
      <c r="L154" s="182"/>
      <c r="M154" s="182"/>
      <c r="N154" s="182"/>
      <c r="O154" s="182"/>
      <c r="P154" s="182"/>
      <c r="Q154" s="182"/>
      <c r="R154" s="546"/>
      <c r="S154" s="546"/>
      <c r="T154" s="546"/>
      <c r="U154" s="546"/>
      <c r="V154" s="546"/>
      <c r="W154" s="546"/>
      <c r="X154"/>
      <c r="Y154" s="511"/>
      <c r="Z154" s="546"/>
      <c r="AA154" s="546"/>
      <c r="AB154" s="546"/>
      <c r="AC154" s="546">
        <v>2654100</v>
      </c>
      <c r="AD154" s="546">
        <v>2794962.1609499999</v>
      </c>
      <c r="AE154" s="546">
        <v>2802953.2115816697</v>
      </c>
      <c r="AF154" s="546">
        <v>2911600</v>
      </c>
      <c r="AG154" s="546">
        <v>3036800</v>
      </c>
      <c r="AH154" s="546">
        <v>3169100</v>
      </c>
      <c r="AI154" s="546">
        <v>3305600</v>
      </c>
      <c r="AJ154" s="546">
        <v>3419600</v>
      </c>
      <c r="AK154" s="546">
        <v>3537600</v>
      </c>
      <c r="AL154" s="546">
        <v>3659800</v>
      </c>
      <c r="AM154" s="546">
        <v>3786300</v>
      </c>
      <c r="AN154" s="546">
        <v>3917600</v>
      </c>
      <c r="AO154" s="546">
        <v>4053900</v>
      </c>
      <c r="AP154" s="546">
        <v>4195400</v>
      </c>
      <c r="AQ154" s="546">
        <v>4342300</v>
      </c>
      <c r="AR154" s="546">
        <v>4494700</v>
      </c>
      <c r="AS154" s="547">
        <v>4653000</v>
      </c>
      <c r="AT154" s="1356"/>
      <c r="AU154" s="1356"/>
      <c r="AV154" s="1356"/>
      <c r="AW154" s="1356"/>
      <c r="AX154" s="1356"/>
      <c r="AY154" s="1356"/>
      <c r="AZ154" s="1356"/>
      <c r="BA154" s="1356"/>
      <c r="BB154" s="1356"/>
      <c r="BC154" s="1356"/>
      <c r="BD154" s="1356"/>
      <c r="BE154" s="1356"/>
      <c r="BF154" s="1356"/>
      <c r="BG154" s="1356"/>
      <c r="BH154" s="1356"/>
      <c r="BI154" s="1356"/>
      <c r="BJ154" s="1356"/>
      <c r="BK154" s="1356"/>
      <c r="BL154" s="1356"/>
      <c r="BM154" s="1356"/>
      <c r="BN154" s="1356"/>
      <c r="BO154" s="1356"/>
      <c r="BP154" s="1356"/>
      <c r="BQ154" s="1356"/>
      <c r="BR154" s="1356"/>
      <c r="BS154" s="1356"/>
      <c r="BT154" s="1356"/>
      <c r="BU154" s="1356"/>
      <c r="BV154" s="1356"/>
      <c r="BW154" s="1356"/>
      <c r="BX154" s="1356"/>
      <c r="BY154" s="1356"/>
      <c r="BZ154" s="1356"/>
      <c r="CA154" s="1356"/>
      <c r="CB154" s="1356"/>
      <c r="CC154" s="1356"/>
      <c r="CD154" s="1356"/>
      <c r="CE154" s="1356"/>
      <c r="CF154" s="1356"/>
      <c r="CG154" s="1356"/>
      <c r="CH154" s="1356"/>
      <c r="CI154" s="1356"/>
      <c r="CJ154" s="1356"/>
      <c r="CK154" s="1356"/>
      <c r="CL154" s="1356"/>
      <c r="CM154" s="1356"/>
      <c r="CN154" s="1356"/>
      <c r="CO154" s="1356"/>
      <c r="CP154" s="1356"/>
      <c r="CQ154" s="1356"/>
      <c r="CR154" s="1356"/>
      <c r="CS154" s="1356"/>
      <c r="CT154" s="1356"/>
      <c r="CU154" s="1356"/>
      <c r="CV154" s="1356"/>
      <c r="CW154" s="1356"/>
      <c r="CX154" s="1356"/>
      <c r="CY154" s="1356"/>
      <c r="CZ154" s="1356"/>
      <c r="DA154" s="1356"/>
      <c r="DB154" s="1356"/>
      <c r="DC154" s="1356"/>
      <c r="DD154" s="1356"/>
      <c r="DE154" s="1356"/>
      <c r="DF154" s="1356"/>
      <c r="DG154" s="1356"/>
      <c r="DH154" s="1356"/>
      <c r="DI154" s="1356"/>
      <c r="DJ154" s="1356"/>
      <c r="DK154" s="1356"/>
      <c r="DL154" s="1356"/>
      <c r="DM154" s="1356"/>
      <c r="DN154" s="1356"/>
      <c r="DO154" s="1356"/>
      <c r="DP154" s="1356"/>
      <c r="DQ154" s="1356"/>
      <c r="DR154" s="1356"/>
      <c r="DS154" s="1356"/>
      <c r="DT154" s="1356"/>
      <c r="DU154" s="1356"/>
      <c r="DV154" s="1356"/>
      <c r="DW154" s="1356"/>
      <c r="DX154" s="1356"/>
      <c r="DY154" s="1356"/>
      <c r="DZ154" s="1356"/>
      <c r="EA154" s="1356"/>
      <c r="EB154" s="1356"/>
      <c r="EC154" s="1356"/>
      <c r="ED154" s="1356"/>
      <c r="EE154" s="1356"/>
      <c r="EF154" s="1356"/>
      <c r="EG154" s="1356"/>
      <c r="EH154" s="1356"/>
      <c r="EI154" s="1356"/>
      <c r="EJ154" s="1356"/>
      <c r="EK154" s="1356"/>
      <c r="EL154" s="1356"/>
      <c r="EM154" s="1356"/>
      <c r="EN154" s="1356"/>
      <c r="EO154" s="1356"/>
      <c r="EP154" s="1356"/>
      <c r="EQ154" s="1356"/>
      <c r="ER154" s="1356"/>
      <c r="ES154" s="1356"/>
      <c r="ET154" s="1356"/>
      <c r="EU154" s="1356"/>
      <c r="EV154" s="1356"/>
      <c r="EW154" s="1356"/>
      <c r="EX154" s="1356"/>
      <c r="EY154" s="1356"/>
      <c r="EZ154" s="1356"/>
      <c r="FA154" s="1356"/>
      <c r="FB154" s="1356"/>
      <c r="FC154" s="1356"/>
      <c r="FD154" s="1356"/>
      <c r="FE154" s="1356"/>
      <c r="FF154" s="1356"/>
      <c r="FG154" s="1356"/>
      <c r="FH154" s="1356"/>
      <c r="FI154" s="1356"/>
      <c r="FJ154" s="1356"/>
      <c r="FK154" s="1356"/>
      <c r="FL154" s="1356"/>
      <c r="FM154" s="1356"/>
      <c r="FN154" s="1356"/>
      <c r="FO154" s="1356"/>
      <c r="FP154" s="1356"/>
      <c r="FQ154" s="1356"/>
      <c r="FR154" s="1356"/>
      <c r="FS154" s="1356"/>
      <c r="FT154" s="1356"/>
      <c r="FU154" s="1356"/>
      <c r="FV154" s="1356"/>
      <c r="FW154" s="1356"/>
      <c r="FX154" s="1356"/>
      <c r="FY154" s="1356"/>
      <c r="FZ154" s="1356"/>
      <c r="GA154" s="1356"/>
      <c r="GB154" s="1356"/>
      <c r="GC154" s="1356"/>
      <c r="GD154" s="1356"/>
      <c r="GE154" s="1356"/>
      <c r="GF154" s="1356"/>
      <c r="GG154" s="1356"/>
      <c r="GH154" s="1356"/>
      <c r="GI154" s="1356"/>
      <c r="GJ154" s="1356"/>
      <c r="GK154" s="1356"/>
      <c r="GL154" s="1356"/>
      <c r="GM154" s="1356"/>
      <c r="GN154" s="1356"/>
      <c r="GO154" s="1356"/>
      <c r="GP154" s="1356"/>
      <c r="GQ154" s="1356"/>
      <c r="GR154" s="1356"/>
      <c r="GS154" s="1356"/>
      <c r="GT154" s="1356"/>
      <c r="GU154" s="1356"/>
      <c r="GV154" s="1356"/>
      <c r="GW154" s="1356"/>
      <c r="GX154" s="1356"/>
      <c r="GY154" s="1356"/>
      <c r="GZ154" s="1356"/>
      <c r="HA154" s="1356"/>
      <c r="HB154" s="1356"/>
      <c r="HC154" s="1356"/>
      <c r="HD154" s="1356"/>
      <c r="HE154" s="1356"/>
      <c r="HF154" s="1356"/>
      <c r="HG154" s="1356"/>
      <c r="HH154" s="1356"/>
      <c r="HI154" s="1356"/>
      <c r="HJ154" s="1356"/>
      <c r="HK154" s="1356"/>
      <c r="HL154" s="1356"/>
      <c r="HM154" s="1356"/>
      <c r="HN154" s="1356"/>
      <c r="HO154" s="1356"/>
      <c r="HP154" s="1356"/>
      <c r="HQ154" s="1356"/>
      <c r="HR154" s="1356"/>
      <c r="HS154" s="1356"/>
      <c r="HT154" s="1356"/>
      <c r="HU154" s="1356"/>
      <c r="HV154" s="1356"/>
      <c r="HW154" s="1356"/>
      <c r="HX154" s="1356"/>
      <c r="HY154" s="1356"/>
      <c r="HZ154" s="1356"/>
      <c r="IA154" s="1356"/>
      <c r="IB154" s="1356"/>
      <c r="IC154" s="1356"/>
      <c r="ID154" s="1356"/>
      <c r="IE154" s="1356"/>
      <c r="IF154" s="1356"/>
      <c r="IG154" s="1356"/>
      <c r="IH154" s="1356"/>
      <c r="II154" s="1356"/>
      <c r="IJ154" s="1356"/>
      <c r="IK154" s="1356"/>
      <c r="IL154" s="1356"/>
      <c r="IM154" s="1356"/>
      <c r="IN154" s="1356"/>
      <c r="IO154" s="1356"/>
      <c r="IP154" s="1356"/>
      <c r="IQ154" s="1356"/>
      <c r="IR154" s="1356"/>
      <c r="IS154" s="1356"/>
      <c r="IT154" s="1356"/>
      <c r="IU154" s="1356"/>
      <c r="IV154" s="1356"/>
    </row>
    <row r="155" spans="1:256" s="703" customFormat="1" ht="15.6" customHeight="1">
      <c r="A155" s="207"/>
      <c r="B155" s="207"/>
      <c r="C155" s="1060"/>
      <c r="D155" s="1060"/>
      <c r="E155" s="1060"/>
      <c r="F155" s="22"/>
      <c r="G155" s="593"/>
      <c r="H155" s="555" t="s">
        <v>753</v>
      </c>
      <c r="I155" s="556"/>
      <c r="J155" s="182"/>
      <c r="K155" s="182"/>
      <c r="L155" s="182"/>
      <c r="M155" s="182"/>
      <c r="N155" s="182"/>
      <c r="O155" s="182"/>
      <c r="P155" s="182"/>
      <c r="Q155" s="182"/>
      <c r="R155" s="511"/>
      <c r="S155" s="511"/>
      <c r="T155" s="511"/>
      <c r="U155" s="511"/>
      <c r="V155" s="511"/>
      <c r="W155" s="511"/>
      <c r="X155"/>
      <c r="Y155" s="511"/>
      <c r="Z155" s="511"/>
      <c r="AA155" s="511"/>
      <c r="AB155" s="511"/>
      <c r="AC155" s="511"/>
      <c r="AD155" s="511"/>
      <c r="AE155" s="511"/>
      <c r="AF155" s="511"/>
      <c r="AG155" s="511"/>
      <c r="AH155" s="511"/>
      <c r="AI155" s="511"/>
      <c r="AJ155" s="511"/>
      <c r="AK155" s="511"/>
      <c r="AL155" s="511"/>
      <c r="AM155" s="511"/>
      <c r="AN155" s="511"/>
      <c r="AO155" s="511"/>
      <c r="AP155" s="511"/>
      <c r="AQ155" s="511"/>
      <c r="AR155" s="511"/>
      <c r="AS155" s="1343"/>
      <c r="AT155" s="528"/>
      <c r="AU155" s="528"/>
      <c r="AV155" s="528"/>
      <c r="AW155" s="528"/>
      <c r="AX155" s="528"/>
      <c r="AY155" s="528"/>
      <c r="AZ155" s="528"/>
      <c r="BA155" s="528"/>
      <c r="BB155" s="528"/>
      <c r="BC155" s="528"/>
      <c r="BD155" s="528"/>
      <c r="BE155" s="528"/>
      <c r="BF155" s="528"/>
      <c r="BG155" s="528"/>
      <c r="BH155" s="528"/>
      <c r="BI155" s="528"/>
      <c r="BJ155" s="528"/>
      <c r="BK155" s="528"/>
      <c r="BL155" s="528"/>
      <c r="BM155" s="528"/>
      <c r="BN155" s="528"/>
      <c r="BO155" s="528"/>
      <c r="BP155" s="528"/>
      <c r="BQ155" s="528"/>
      <c r="BR155" s="528"/>
      <c r="BS155" s="528"/>
      <c r="BT155" s="528"/>
      <c r="BU155" s="528"/>
      <c r="BV155" s="528"/>
      <c r="BW155" s="528"/>
      <c r="BX155" s="528"/>
      <c r="BY155" s="528"/>
      <c r="BZ155" s="528"/>
      <c r="CA155" s="528"/>
      <c r="CB155" s="528"/>
      <c r="CC155" s="528"/>
      <c r="CD155" s="528"/>
      <c r="CE155" s="528"/>
      <c r="CF155" s="528"/>
      <c r="CG155" s="528"/>
      <c r="CH155" s="528"/>
      <c r="CI155" s="528"/>
      <c r="CJ155" s="528"/>
      <c r="CK155" s="528"/>
      <c r="CL155" s="528"/>
      <c r="CM155" s="528"/>
      <c r="CN155" s="528"/>
      <c r="CO155" s="528"/>
      <c r="CP155" s="528"/>
      <c r="CQ155" s="528"/>
      <c r="CR155" s="528"/>
      <c r="CS155" s="528"/>
      <c r="CT155" s="528"/>
      <c r="CU155" s="528"/>
      <c r="CV155" s="528"/>
      <c r="CW155" s="528"/>
      <c r="CX155" s="528"/>
      <c r="CY155" s="528"/>
      <c r="CZ155" s="528"/>
      <c r="DA155" s="528"/>
      <c r="DB155" s="528"/>
      <c r="DC155" s="528"/>
      <c r="DD155" s="528"/>
      <c r="DE155" s="528"/>
      <c r="DF155" s="528"/>
      <c r="DG155" s="528"/>
      <c r="DH155" s="528"/>
      <c r="DI155" s="528"/>
      <c r="DJ155" s="528"/>
      <c r="DK155" s="528"/>
      <c r="DL155" s="528"/>
      <c r="DM155" s="528"/>
      <c r="DN155" s="528"/>
      <c r="DO155" s="528"/>
      <c r="DP155" s="528"/>
      <c r="DQ155" s="528"/>
      <c r="DR155" s="528"/>
      <c r="DS155" s="528"/>
      <c r="DT155" s="528"/>
      <c r="DU155" s="528"/>
      <c r="DV155" s="528"/>
      <c r="DW155" s="528"/>
      <c r="DX155" s="528"/>
      <c r="DY155" s="528"/>
      <c r="DZ155" s="528"/>
      <c r="EA155" s="528"/>
      <c r="EB155" s="528"/>
      <c r="EC155" s="528"/>
      <c r="ED155" s="528"/>
      <c r="EE155" s="528"/>
      <c r="EF155" s="528"/>
      <c r="EG155" s="528"/>
      <c r="EH155" s="528"/>
      <c r="EI155" s="528"/>
      <c r="EJ155" s="528"/>
      <c r="EK155" s="528"/>
      <c r="EL155" s="528"/>
      <c r="EM155" s="528"/>
      <c r="EN155" s="528"/>
      <c r="EO155" s="528"/>
      <c r="EP155" s="528"/>
      <c r="EQ155" s="528"/>
      <c r="ER155" s="528"/>
      <c r="ES155" s="528"/>
      <c r="ET155" s="528"/>
      <c r="EU155" s="528"/>
      <c r="EV155" s="528"/>
      <c r="EW155" s="528"/>
      <c r="EX155" s="528"/>
      <c r="EY155" s="528"/>
      <c r="EZ155" s="528"/>
      <c r="FA155" s="528"/>
      <c r="FB155" s="528"/>
      <c r="FC155" s="528"/>
      <c r="FD155" s="528"/>
      <c r="FE155" s="528"/>
      <c r="FF155" s="528"/>
      <c r="FG155" s="528"/>
      <c r="FH155" s="528"/>
      <c r="FI155" s="528"/>
      <c r="FJ155" s="528"/>
      <c r="FK155" s="528"/>
      <c r="FL155" s="528"/>
      <c r="FM155" s="528"/>
      <c r="FN155" s="528"/>
      <c r="FO155" s="528"/>
      <c r="FP155" s="528"/>
      <c r="FQ155" s="528"/>
      <c r="FR155" s="528"/>
      <c r="FS155" s="528"/>
      <c r="FT155" s="528"/>
      <c r="FU155" s="528"/>
      <c r="FV155" s="528"/>
      <c r="FW155" s="528"/>
      <c r="FX155" s="528"/>
      <c r="FY155" s="528"/>
      <c r="FZ155" s="528"/>
      <c r="GA155" s="528"/>
      <c r="GB155" s="528"/>
      <c r="GC155" s="528"/>
      <c r="GD155" s="528"/>
      <c r="GE155" s="528"/>
      <c r="GF155" s="528"/>
      <c r="GG155" s="528"/>
      <c r="GH155" s="528"/>
      <c r="GI155" s="528"/>
      <c r="GJ155" s="528"/>
      <c r="GK155" s="528"/>
      <c r="GL155" s="528"/>
      <c r="GM155" s="528"/>
      <c r="GN155" s="528"/>
      <c r="GO155" s="528"/>
      <c r="GP155" s="528"/>
      <c r="GQ155" s="528"/>
      <c r="GR155" s="528"/>
      <c r="GS155" s="528"/>
      <c r="GT155" s="528"/>
      <c r="GU155" s="528"/>
      <c r="GV155" s="528"/>
      <c r="GW155" s="528"/>
      <c r="GX155" s="528"/>
      <c r="GY155" s="528"/>
      <c r="GZ155" s="528"/>
      <c r="HA155" s="528"/>
      <c r="HB155" s="528"/>
      <c r="HC155" s="528"/>
      <c r="HD155" s="528"/>
      <c r="HE155" s="528"/>
      <c r="HF155" s="528"/>
      <c r="HG155" s="528"/>
      <c r="HH155" s="528"/>
      <c r="HI155" s="528"/>
      <c r="HJ155" s="528"/>
      <c r="HK155" s="528"/>
      <c r="HL155" s="528"/>
      <c r="HM155" s="528"/>
      <c r="HN155" s="528"/>
      <c r="HO155" s="528"/>
      <c r="HP155" s="528"/>
      <c r="HQ155" s="528"/>
      <c r="HR155" s="528"/>
      <c r="HS155" s="528"/>
      <c r="HT155" s="528"/>
      <c r="HU155" s="528"/>
      <c r="HV155" s="528"/>
      <c r="HW155" s="528"/>
      <c r="HX155" s="528"/>
      <c r="HY155" s="528"/>
      <c r="HZ155" s="528"/>
      <c r="IA155" s="528"/>
      <c r="IB155" s="528"/>
      <c r="IC155" s="528"/>
      <c r="ID155" s="528"/>
      <c r="IE155" s="528"/>
      <c r="IF155" s="528"/>
      <c r="IG155" s="528"/>
      <c r="IH155" s="528"/>
      <c r="II155" s="528"/>
      <c r="IJ155" s="528"/>
      <c r="IK155" s="528"/>
      <c r="IL155" s="528"/>
      <c r="IM155" s="528"/>
      <c r="IN155" s="528"/>
      <c r="IO155" s="528"/>
      <c r="IP155" s="528"/>
      <c r="IQ155" s="528"/>
      <c r="IR155" s="528"/>
      <c r="IS155" s="528"/>
      <c r="IT155" s="528"/>
      <c r="IU155" s="528"/>
      <c r="IV155" s="528"/>
    </row>
    <row r="156" spans="1:256" s="703" customFormat="1" ht="15.6" customHeight="1">
      <c r="A156" s="207"/>
      <c r="B156" s="207"/>
      <c r="C156" s="1060"/>
      <c r="D156" s="1060"/>
      <c r="E156" s="1060"/>
      <c r="F156" s="22"/>
      <c r="G156" s="593"/>
      <c r="H156" s="560"/>
      <c r="I156" s="556" t="s">
        <v>628</v>
      </c>
      <c r="J156" s="182"/>
      <c r="K156" s="182"/>
      <c r="L156" s="182"/>
      <c r="M156" s="182"/>
      <c r="N156" s="182"/>
      <c r="O156" s="182"/>
      <c r="P156" s="182"/>
      <c r="Q156" s="182"/>
      <c r="R156" s="515"/>
      <c r="S156" s="515"/>
      <c r="T156" s="515"/>
      <c r="U156" s="515"/>
      <c r="V156" s="515"/>
      <c r="W156" s="515"/>
      <c r="X156"/>
      <c r="Y156" s="511"/>
      <c r="Z156" s="515"/>
      <c r="AA156" s="515"/>
      <c r="AB156" s="515"/>
      <c r="AC156" s="515">
        <v>2314500</v>
      </c>
      <c r="AD156" s="515">
        <v>2288583.3092</v>
      </c>
      <c r="AE156" s="515">
        <v>2318666.0342850001</v>
      </c>
      <c r="AF156" s="515">
        <v>2413900</v>
      </c>
      <c r="AG156" s="515">
        <v>2524800</v>
      </c>
      <c r="AH156" s="515">
        <v>2642400</v>
      </c>
      <c r="AI156" s="515">
        <v>2763800</v>
      </c>
      <c r="AJ156" s="515">
        <v>2863200</v>
      </c>
      <c r="AK156" s="515">
        <v>2966200</v>
      </c>
      <c r="AL156" s="515">
        <v>3072900</v>
      </c>
      <c r="AM156" s="515">
        <v>3183500</v>
      </c>
      <c r="AN156" s="515">
        <v>3298500</v>
      </c>
      <c r="AO156" s="515">
        <v>3418000</v>
      </c>
      <c r="AP156" s="515">
        <v>3542200</v>
      </c>
      <c r="AQ156" s="515">
        <v>3671200</v>
      </c>
      <c r="AR156" s="515">
        <v>3805300</v>
      </c>
      <c r="AS156" s="561">
        <v>3944600</v>
      </c>
      <c r="AT156" s="528"/>
      <c r="AU156" s="528"/>
      <c r="AV156" s="528"/>
      <c r="AW156" s="528"/>
      <c r="AX156" s="528"/>
      <c r="AY156" s="528"/>
      <c r="AZ156" s="528"/>
      <c r="BA156" s="528"/>
      <c r="BB156" s="528"/>
      <c r="BC156" s="528"/>
      <c r="BD156" s="528"/>
      <c r="BE156" s="528"/>
      <c r="BF156" s="528"/>
      <c r="BG156" s="528"/>
      <c r="BH156" s="528"/>
      <c r="BI156" s="528"/>
      <c r="BJ156" s="528"/>
      <c r="BK156" s="528"/>
      <c r="BL156" s="528"/>
      <c r="BM156" s="528"/>
      <c r="BN156" s="528"/>
      <c r="BO156" s="528"/>
      <c r="BP156" s="528"/>
      <c r="BQ156" s="528"/>
      <c r="BR156" s="528"/>
      <c r="BS156" s="528"/>
      <c r="BT156" s="528"/>
      <c r="BU156" s="528"/>
      <c r="BV156" s="528"/>
      <c r="BW156" s="528"/>
      <c r="BX156" s="528"/>
      <c r="BY156" s="528"/>
      <c r="BZ156" s="528"/>
      <c r="CA156" s="528"/>
      <c r="CB156" s="528"/>
      <c r="CC156" s="528"/>
      <c r="CD156" s="528"/>
      <c r="CE156" s="528"/>
      <c r="CF156" s="528"/>
      <c r="CG156" s="528"/>
      <c r="CH156" s="528"/>
      <c r="CI156" s="528"/>
      <c r="CJ156" s="528"/>
      <c r="CK156" s="528"/>
      <c r="CL156" s="528"/>
      <c r="CM156" s="528"/>
      <c r="CN156" s="528"/>
      <c r="CO156" s="528"/>
      <c r="CP156" s="528"/>
      <c r="CQ156" s="528"/>
      <c r="CR156" s="528"/>
      <c r="CS156" s="528"/>
      <c r="CT156" s="528"/>
      <c r="CU156" s="528"/>
      <c r="CV156" s="528"/>
      <c r="CW156" s="528"/>
      <c r="CX156" s="528"/>
      <c r="CY156" s="528"/>
      <c r="CZ156" s="528"/>
      <c r="DA156" s="528"/>
      <c r="DB156" s="528"/>
      <c r="DC156" s="528"/>
      <c r="DD156" s="528"/>
      <c r="DE156" s="528"/>
      <c r="DF156" s="528"/>
      <c r="DG156" s="528"/>
      <c r="DH156" s="528"/>
      <c r="DI156" s="528"/>
      <c r="DJ156" s="528"/>
      <c r="DK156" s="528"/>
      <c r="DL156" s="528"/>
      <c r="DM156" s="528"/>
      <c r="DN156" s="528"/>
      <c r="DO156" s="528"/>
      <c r="DP156" s="528"/>
      <c r="DQ156" s="528"/>
      <c r="DR156" s="528"/>
      <c r="DS156" s="528"/>
      <c r="DT156" s="528"/>
      <c r="DU156" s="528"/>
      <c r="DV156" s="528"/>
      <c r="DW156" s="528"/>
      <c r="DX156" s="528"/>
      <c r="DY156" s="528"/>
      <c r="DZ156" s="528"/>
      <c r="EA156" s="528"/>
      <c r="EB156" s="528"/>
      <c r="EC156" s="528"/>
      <c r="ED156" s="528"/>
      <c r="EE156" s="528"/>
      <c r="EF156" s="528"/>
      <c r="EG156" s="528"/>
      <c r="EH156" s="528"/>
      <c r="EI156" s="528"/>
      <c r="EJ156" s="528"/>
      <c r="EK156" s="528"/>
      <c r="EL156" s="528"/>
      <c r="EM156" s="528"/>
      <c r="EN156" s="528"/>
      <c r="EO156" s="528"/>
      <c r="EP156" s="528"/>
      <c r="EQ156" s="528"/>
      <c r="ER156" s="528"/>
      <c r="ES156" s="528"/>
      <c r="ET156" s="528"/>
      <c r="EU156" s="528"/>
      <c r="EV156" s="528"/>
      <c r="EW156" s="528"/>
      <c r="EX156" s="528"/>
      <c r="EY156" s="528"/>
      <c r="EZ156" s="528"/>
      <c r="FA156" s="528"/>
      <c r="FB156" s="528"/>
      <c r="FC156" s="528"/>
      <c r="FD156" s="528"/>
      <c r="FE156" s="528"/>
      <c r="FF156" s="528"/>
      <c r="FG156" s="528"/>
      <c r="FH156" s="528"/>
      <c r="FI156" s="528"/>
      <c r="FJ156" s="528"/>
      <c r="FK156" s="528"/>
      <c r="FL156" s="528"/>
      <c r="FM156" s="528"/>
      <c r="FN156" s="528"/>
      <c r="FO156" s="528"/>
      <c r="FP156" s="528"/>
      <c r="FQ156" s="528"/>
      <c r="FR156" s="528"/>
      <c r="FS156" s="528"/>
      <c r="FT156" s="528"/>
      <c r="FU156" s="528"/>
      <c r="FV156" s="528"/>
      <c r="FW156" s="528"/>
      <c r="FX156" s="528"/>
      <c r="FY156" s="528"/>
      <c r="FZ156" s="528"/>
      <c r="GA156" s="528"/>
      <c r="GB156" s="528"/>
      <c r="GC156" s="528"/>
      <c r="GD156" s="528"/>
      <c r="GE156" s="528"/>
      <c r="GF156" s="528"/>
      <c r="GG156" s="528"/>
      <c r="GH156" s="528"/>
      <c r="GI156" s="528"/>
      <c r="GJ156" s="528"/>
      <c r="GK156" s="528"/>
      <c r="GL156" s="528"/>
      <c r="GM156" s="528"/>
      <c r="GN156" s="528"/>
      <c r="GO156" s="528"/>
      <c r="GP156" s="528"/>
      <c r="GQ156" s="528"/>
      <c r="GR156" s="528"/>
      <c r="GS156" s="528"/>
      <c r="GT156" s="528"/>
      <c r="GU156" s="528"/>
      <c r="GV156" s="528"/>
      <c r="GW156" s="528"/>
      <c r="GX156" s="528"/>
      <c r="GY156" s="528"/>
      <c r="GZ156" s="528"/>
      <c r="HA156" s="528"/>
      <c r="HB156" s="528"/>
      <c r="HC156" s="528"/>
      <c r="HD156" s="528"/>
      <c r="HE156" s="528"/>
      <c r="HF156" s="528"/>
      <c r="HG156" s="528"/>
      <c r="HH156" s="528"/>
      <c r="HI156" s="528"/>
      <c r="HJ156" s="528"/>
      <c r="HK156" s="528"/>
      <c r="HL156" s="528"/>
      <c r="HM156" s="528"/>
      <c r="HN156" s="528"/>
      <c r="HO156" s="528"/>
      <c r="HP156" s="528"/>
      <c r="HQ156" s="528"/>
      <c r="HR156" s="528"/>
      <c r="HS156" s="528"/>
      <c r="HT156" s="528"/>
      <c r="HU156" s="528"/>
      <c r="HV156" s="528"/>
      <c r="HW156" s="528"/>
      <c r="HX156" s="528"/>
      <c r="HY156" s="528"/>
      <c r="HZ156" s="528"/>
      <c r="IA156" s="528"/>
      <c r="IB156" s="528"/>
      <c r="IC156" s="528"/>
      <c r="ID156" s="528"/>
      <c r="IE156" s="528"/>
      <c r="IF156" s="528"/>
      <c r="IG156" s="528"/>
      <c r="IH156" s="528"/>
      <c r="II156" s="528"/>
      <c r="IJ156" s="528"/>
      <c r="IK156" s="528"/>
      <c r="IL156" s="528"/>
      <c r="IM156" s="528"/>
      <c r="IN156" s="528"/>
      <c r="IO156" s="528"/>
      <c r="IP156" s="528"/>
      <c r="IQ156" s="528"/>
      <c r="IR156" s="528"/>
      <c r="IS156" s="528"/>
      <c r="IT156" s="528"/>
      <c r="IU156" s="528"/>
      <c r="IV156" s="528"/>
    </row>
    <row r="157" spans="1:256" s="703" customFormat="1" ht="15.6" customHeight="1">
      <c r="A157" s="207"/>
      <c r="B157" s="207"/>
      <c r="C157" s="1060"/>
      <c r="D157" s="1060"/>
      <c r="E157" s="1060"/>
      <c r="F157" s="22"/>
      <c r="G157" s="593"/>
      <c r="H157" s="560"/>
      <c r="I157" s="556" t="s">
        <v>630</v>
      </c>
      <c r="J157" s="182"/>
      <c r="K157" s="182"/>
      <c r="L157" s="182"/>
      <c r="M157" s="182"/>
      <c r="N157" s="182"/>
      <c r="O157" s="182"/>
      <c r="P157" s="182"/>
      <c r="Q157" s="182"/>
      <c r="R157" s="515"/>
      <c r="S157" s="515"/>
      <c r="T157" s="515"/>
      <c r="U157" s="515"/>
      <c r="V157" s="515"/>
      <c r="W157" s="515"/>
      <c r="X157"/>
      <c r="Y157" s="511"/>
      <c r="Z157" s="515"/>
      <c r="AA157" s="515"/>
      <c r="AB157" s="515"/>
      <c r="AC157" s="515">
        <v>0</v>
      </c>
      <c r="AD157" s="515">
        <v>0</v>
      </c>
      <c r="AE157" s="515">
        <v>0</v>
      </c>
      <c r="AF157" s="515">
        <v>0</v>
      </c>
      <c r="AG157" s="515">
        <v>0</v>
      </c>
      <c r="AH157" s="515">
        <v>0</v>
      </c>
      <c r="AI157" s="515">
        <v>0</v>
      </c>
      <c r="AJ157" s="515">
        <v>0</v>
      </c>
      <c r="AK157" s="515">
        <v>0</v>
      </c>
      <c r="AL157" s="515">
        <v>0</v>
      </c>
      <c r="AM157" s="515">
        <v>0</v>
      </c>
      <c r="AN157" s="515">
        <v>0</v>
      </c>
      <c r="AO157" s="515">
        <v>0</v>
      </c>
      <c r="AP157" s="515">
        <v>0</v>
      </c>
      <c r="AQ157" s="515">
        <v>0</v>
      </c>
      <c r="AR157" s="515">
        <v>0</v>
      </c>
      <c r="AS157" s="561">
        <v>0</v>
      </c>
      <c r="AT157" s="528"/>
      <c r="AU157" s="528"/>
      <c r="AV157" s="528"/>
      <c r="AW157" s="528"/>
      <c r="AX157" s="528"/>
      <c r="AY157" s="528"/>
      <c r="AZ157" s="528"/>
      <c r="BA157" s="528"/>
      <c r="BB157" s="528"/>
      <c r="BC157" s="528"/>
      <c r="BD157" s="528"/>
      <c r="BE157" s="528"/>
      <c r="BF157" s="528"/>
      <c r="BG157" s="528"/>
      <c r="BH157" s="528"/>
      <c r="BI157" s="528"/>
      <c r="BJ157" s="528"/>
      <c r="BK157" s="528"/>
      <c r="BL157" s="528"/>
      <c r="BM157" s="528"/>
      <c r="BN157" s="528"/>
      <c r="BO157" s="528"/>
      <c r="BP157" s="528"/>
      <c r="BQ157" s="528"/>
      <c r="BR157" s="528"/>
      <c r="BS157" s="528"/>
      <c r="BT157" s="528"/>
      <c r="BU157" s="528"/>
      <c r="BV157" s="528"/>
      <c r="BW157" s="528"/>
      <c r="BX157" s="528"/>
      <c r="BY157" s="528"/>
      <c r="BZ157" s="528"/>
      <c r="CA157" s="528"/>
      <c r="CB157" s="528"/>
      <c r="CC157" s="528"/>
      <c r="CD157" s="528"/>
      <c r="CE157" s="528"/>
      <c r="CF157" s="528"/>
      <c r="CG157" s="528"/>
      <c r="CH157" s="528"/>
      <c r="CI157" s="528"/>
      <c r="CJ157" s="528"/>
      <c r="CK157" s="528"/>
      <c r="CL157" s="528"/>
      <c r="CM157" s="528"/>
      <c r="CN157" s="528"/>
      <c r="CO157" s="528"/>
      <c r="CP157" s="528"/>
      <c r="CQ157" s="528"/>
      <c r="CR157" s="528"/>
      <c r="CS157" s="528"/>
      <c r="CT157" s="528"/>
      <c r="CU157" s="528"/>
      <c r="CV157" s="528"/>
      <c r="CW157" s="528"/>
      <c r="CX157" s="528"/>
      <c r="CY157" s="528"/>
      <c r="CZ157" s="528"/>
      <c r="DA157" s="528"/>
      <c r="DB157" s="528"/>
      <c r="DC157" s="528"/>
      <c r="DD157" s="528"/>
      <c r="DE157" s="528"/>
      <c r="DF157" s="528"/>
      <c r="DG157" s="528"/>
      <c r="DH157" s="528"/>
      <c r="DI157" s="528"/>
      <c r="DJ157" s="528"/>
      <c r="DK157" s="528"/>
      <c r="DL157" s="528"/>
      <c r="DM157" s="528"/>
      <c r="DN157" s="528"/>
      <c r="DO157" s="528"/>
      <c r="DP157" s="528"/>
      <c r="DQ157" s="528"/>
      <c r="DR157" s="528"/>
      <c r="DS157" s="528"/>
      <c r="DT157" s="528"/>
      <c r="DU157" s="528"/>
      <c r="DV157" s="528"/>
      <c r="DW157" s="528"/>
      <c r="DX157" s="528"/>
      <c r="DY157" s="528"/>
      <c r="DZ157" s="528"/>
      <c r="EA157" s="528"/>
      <c r="EB157" s="528"/>
      <c r="EC157" s="528"/>
      <c r="ED157" s="528"/>
      <c r="EE157" s="528"/>
      <c r="EF157" s="528"/>
      <c r="EG157" s="528"/>
      <c r="EH157" s="528"/>
      <c r="EI157" s="528"/>
      <c r="EJ157" s="528"/>
      <c r="EK157" s="528"/>
      <c r="EL157" s="528"/>
      <c r="EM157" s="528"/>
      <c r="EN157" s="528"/>
      <c r="EO157" s="528"/>
      <c r="EP157" s="528"/>
      <c r="EQ157" s="528"/>
      <c r="ER157" s="528"/>
      <c r="ES157" s="528"/>
      <c r="ET157" s="528"/>
      <c r="EU157" s="528"/>
      <c r="EV157" s="528"/>
      <c r="EW157" s="528"/>
      <c r="EX157" s="528"/>
      <c r="EY157" s="528"/>
      <c r="EZ157" s="528"/>
      <c r="FA157" s="528"/>
      <c r="FB157" s="528"/>
      <c r="FC157" s="528"/>
      <c r="FD157" s="528"/>
      <c r="FE157" s="528"/>
      <c r="FF157" s="528"/>
      <c r="FG157" s="528"/>
      <c r="FH157" s="528"/>
      <c r="FI157" s="528"/>
      <c r="FJ157" s="528"/>
      <c r="FK157" s="528"/>
      <c r="FL157" s="528"/>
      <c r="FM157" s="528"/>
      <c r="FN157" s="528"/>
      <c r="FO157" s="528"/>
      <c r="FP157" s="528"/>
      <c r="FQ157" s="528"/>
      <c r="FR157" s="528"/>
      <c r="FS157" s="528"/>
      <c r="FT157" s="528"/>
      <c r="FU157" s="528"/>
      <c r="FV157" s="528"/>
      <c r="FW157" s="528"/>
      <c r="FX157" s="528"/>
      <c r="FY157" s="528"/>
      <c r="FZ157" s="528"/>
      <c r="GA157" s="528"/>
      <c r="GB157" s="528"/>
      <c r="GC157" s="528"/>
      <c r="GD157" s="528"/>
      <c r="GE157" s="528"/>
      <c r="GF157" s="528"/>
      <c r="GG157" s="528"/>
      <c r="GH157" s="528"/>
      <c r="GI157" s="528"/>
      <c r="GJ157" s="528"/>
      <c r="GK157" s="528"/>
      <c r="GL157" s="528"/>
      <c r="GM157" s="528"/>
      <c r="GN157" s="528"/>
      <c r="GO157" s="528"/>
      <c r="GP157" s="528"/>
      <c r="GQ157" s="528"/>
      <c r="GR157" s="528"/>
      <c r="GS157" s="528"/>
      <c r="GT157" s="528"/>
      <c r="GU157" s="528"/>
      <c r="GV157" s="528"/>
      <c r="GW157" s="528"/>
      <c r="GX157" s="528"/>
      <c r="GY157" s="528"/>
      <c r="GZ157" s="528"/>
      <c r="HA157" s="528"/>
      <c r="HB157" s="528"/>
      <c r="HC157" s="528"/>
      <c r="HD157" s="528"/>
      <c r="HE157" s="528"/>
      <c r="HF157" s="528"/>
      <c r="HG157" s="528"/>
      <c r="HH157" s="528"/>
      <c r="HI157" s="528"/>
      <c r="HJ157" s="528"/>
      <c r="HK157" s="528"/>
      <c r="HL157" s="528"/>
      <c r="HM157" s="528"/>
      <c r="HN157" s="528"/>
      <c r="HO157" s="528"/>
      <c r="HP157" s="528"/>
      <c r="HQ157" s="528"/>
      <c r="HR157" s="528"/>
      <c r="HS157" s="528"/>
      <c r="HT157" s="528"/>
      <c r="HU157" s="528"/>
      <c r="HV157" s="528"/>
      <c r="HW157" s="528"/>
      <c r="HX157" s="528"/>
      <c r="HY157" s="528"/>
      <c r="HZ157" s="528"/>
      <c r="IA157" s="528"/>
      <c r="IB157" s="528"/>
      <c r="IC157" s="528"/>
      <c r="ID157" s="528"/>
      <c r="IE157" s="528"/>
      <c r="IF157" s="528"/>
      <c r="IG157" s="528"/>
      <c r="IH157" s="528"/>
      <c r="II157" s="528"/>
      <c r="IJ157" s="528"/>
      <c r="IK157" s="528"/>
      <c r="IL157" s="528"/>
      <c r="IM157" s="528"/>
      <c r="IN157" s="528"/>
      <c r="IO157" s="528"/>
      <c r="IP157" s="528"/>
      <c r="IQ157" s="528"/>
      <c r="IR157" s="528"/>
      <c r="IS157" s="528"/>
      <c r="IT157" s="528"/>
      <c r="IU157" s="528"/>
      <c r="IV157" s="528"/>
    </row>
    <row r="158" spans="1:256" s="703" customFormat="1" ht="15.6" customHeight="1">
      <c r="A158" s="207"/>
      <c r="B158" s="207"/>
      <c r="C158" s="1060"/>
      <c r="D158" s="1060"/>
      <c r="E158" s="1060"/>
      <c r="F158" s="22"/>
      <c r="G158" s="593"/>
      <c r="H158" s="560"/>
      <c r="I158" s="556" t="s">
        <v>631</v>
      </c>
      <c r="J158" s="182"/>
      <c r="K158" s="182"/>
      <c r="L158" s="182"/>
      <c r="M158" s="182"/>
      <c r="N158" s="182"/>
      <c r="O158" s="182"/>
      <c r="P158" s="182"/>
      <c r="Q158" s="182"/>
      <c r="R158" s="515"/>
      <c r="S158" s="515"/>
      <c r="T158" s="515"/>
      <c r="U158" s="515"/>
      <c r="V158" s="515"/>
      <c r="W158" s="515"/>
      <c r="X158"/>
      <c r="Y158" s="511"/>
      <c r="Z158" s="515"/>
      <c r="AA158" s="515"/>
      <c r="AB158" s="515"/>
      <c r="AC158" s="515">
        <v>0</v>
      </c>
      <c r="AD158" s="515">
        <v>0</v>
      </c>
      <c r="AE158" s="515">
        <v>0</v>
      </c>
      <c r="AF158" s="515">
        <v>0</v>
      </c>
      <c r="AG158" s="515">
        <v>0</v>
      </c>
      <c r="AH158" s="515">
        <v>0</v>
      </c>
      <c r="AI158" s="515">
        <v>0</v>
      </c>
      <c r="AJ158" s="515">
        <v>0</v>
      </c>
      <c r="AK158" s="515">
        <v>0</v>
      </c>
      <c r="AL158" s="515">
        <v>0</v>
      </c>
      <c r="AM158" s="515">
        <v>0</v>
      </c>
      <c r="AN158" s="515">
        <v>0</v>
      </c>
      <c r="AO158" s="515">
        <v>0</v>
      </c>
      <c r="AP158" s="515">
        <v>0</v>
      </c>
      <c r="AQ158" s="515">
        <v>0</v>
      </c>
      <c r="AR158" s="515">
        <v>0</v>
      </c>
      <c r="AS158" s="561">
        <v>0</v>
      </c>
      <c r="AT158" s="528"/>
      <c r="AU158" s="528"/>
      <c r="AV158" s="528"/>
      <c r="AW158" s="528"/>
      <c r="AX158" s="528"/>
      <c r="AY158" s="528"/>
      <c r="AZ158" s="528"/>
      <c r="BA158" s="528"/>
      <c r="BB158" s="528"/>
      <c r="BC158" s="528"/>
      <c r="BD158" s="528"/>
      <c r="BE158" s="528"/>
      <c r="BF158" s="528"/>
      <c r="BG158" s="528"/>
      <c r="BH158" s="528"/>
      <c r="BI158" s="528"/>
      <c r="BJ158" s="528"/>
      <c r="BK158" s="528"/>
      <c r="BL158" s="528"/>
      <c r="BM158" s="528"/>
      <c r="BN158" s="528"/>
      <c r="BO158" s="528"/>
      <c r="BP158" s="528"/>
      <c r="BQ158" s="528"/>
      <c r="BR158" s="528"/>
      <c r="BS158" s="528"/>
      <c r="BT158" s="528"/>
      <c r="BU158" s="528"/>
      <c r="BV158" s="528"/>
      <c r="BW158" s="528"/>
      <c r="BX158" s="528"/>
      <c r="BY158" s="528"/>
      <c r="BZ158" s="528"/>
      <c r="CA158" s="528"/>
      <c r="CB158" s="528"/>
      <c r="CC158" s="528"/>
      <c r="CD158" s="528"/>
      <c r="CE158" s="528"/>
      <c r="CF158" s="528"/>
      <c r="CG158" s="528"/>
      <c r="CH158" s="528"/>
      <c r="CI158" s="528"/>
      <c r="CJ158" s="528"/>
      <c r="CK158" s="528"/>
      <c r="CL158" s="528"/>
      <c r="CM158" s="528"/>
      <c r="CN158" s="528"/>
      <c r="CO158" s="528"/>
      <c r="CP158" s="528"/>
      <c r="CQ158" s="528"/>
      <c r="CR158" s="528"/>
      <c r="CS158" s="528"/>
      <c r="CT158" s="528"/>
      <c r="CU158" s="528"/>
      <c r="CV158" s="528"/>
      <c r="CW158" s="528"/>
      <c r="CX158" s="528"/>
      <c r="CY158" s="528"/>
      <c r="CZ158" s="528"/>
      <c r="DA158" s="528"/>
      <c r="DB158" s="528"/>
      <c r="DC158" s="528"/>
      <c r="DD158" s="528"/>
      <c r="DE158" s="528"/>
      <c r="DF158" s="528"/>
      <c r="DG158" s="528"/>
      <c r="DH158" s="528"/>
      <c r="DI158" s="528"/>
      <c r="DJ158" s="528"/>
      <c r="DK158" s="528"/>
      <c r="DL158" s="528"/>
      <c r="DM158" s="528"/>
      <c r="DN158" s="528"/>
      <c r="DO158" s="528"/>
      <c r="DP158" s="528"/>
      <c r="DQ158" s="528"/>
      <c r="DR158" s="528"/>
      <c r="DS158" s="528"/>
      <c r="DT158" s="528"/>
      <c r="DU158" s="528"/>
      <c r="DV158" s="528"/>
      <c r="DW158" s="528"/>
      <c r="DX158" s="528"/>
      <c r="DY158" s="528"/>
      <c r="DZ158" s="528"/>
      <c r="EA158" s="528"/>
      <c r="EB158" s="528"/>
      <c r="EC158" s="528"/>
      <c r="ED158" s="528"/>
      <c r="EE158" s="528"/>
      <c r="EF158" s="528"/>
      <c r="EG158" s="528"/>
      <c r="EH158" s="528"/>
      <c r="EI158" s="528"/>
      <c r="EJ158" s="528"/>
      <c r="EK158" s="528"/>
      <c r="EL158" s="528"/>
      <c r="EM158" s="528"/>
      <c r="EN158" s="528"/>
      <c r="EO158" s="528"/>
      <c r="EP158" s="528"/>
      <c r="EQ158" s="528"/>
      <c r="ER158" s="528"/>
      <c r="ES158" s="528"/>
      <c r="ET158" s="528"/>
      <c r="EU158" s="528"/>
      <c r="EV158" s="528"/>
      <c r="EW158" s="528"/>
      <c r="EX158" s="528"/>
      <c r="EY158" s="528"/>
      <c r="EZ158" s="528"/>
      <c r="FA158" s="528"/>
      <c r="FB158" s="528"/>
      <c r="FC158" s="528"/>
      <c r="FD158" s="528"/>
      <c r="FE158" s="528"/>
      <c r="FF158" s="528"/>
      <c r="FG158" s="528"/>
      <c r="FH158" s="528"/>
      <c r="FI158" s="528"/>
      <c r="FJ158" s="528"/>
      <c r="FK158" s="528"/>
      <c r="FL158" s="528"/>
      <c r="FM158" s="528"/>
      <c r="FN158" s="528"/>
      <c r="FO158" s="528"/>
      <c r="FP158" s="528"/>
      <c r="FQ158" s="528"/>
      <c r="FR158" s="528"/>
      <c r="FS158" s="528"/>
      <c r="FT158" s="528"/>
      <c r="FU158" s="528"/>
      <c r="FV158" s="528"/>
      <c r="FW158" s="528"/>
      <c r="FX158" s="528"/>
      <c r="FY158" s="528"/>
      <c r="FZ158" s="528"/>
      <c r="GA158" s="528"/>
      <c r="GB158" s="528"/>
      <c r="GC158" s="528"/>
      <c r="GD158" s="528"/>
      <c r="GE158" s="528"/>
      <c r="GF158" s="528"/>
      <c r="GG158" s="528"/>
      <c r="GH158" s="528"/>
      <c r="GI158" s="528"/>
      <c r="GJ158" s="528"/>
      <c r="GK158" s="528"/>
      <c r="GL158" s="528"/>
      <c r="GM158" s="528"/>
      <c r="GN158" s="528"/>
      <c r="GO158" s="528"/>
      <c r="GP158" s="528"/>
      <c r="GQ158" s="528"/>
      <c r="GR158" s="528"/>
      <c r="GS158" s="528"/>
      <c r="GT158" s="528"/>
      <c r="GU158" s="528"/>
      <c r="GV158" s="528"/>
      <c r="GW158" s="528"/>
      <c r="GX158" s="528"/>
      <c r="GY158" s="528"/>
      <c r="GZ158" s="528"/>
      <c r="HA158" s="528"/>
      <c r="HB158" s="528"/>
      <c r="HC158" s="528"/>
      <c r="HD158" s="528"/>
      <c r="HE158" s="528"/>
      <c r="HF158" s="528"/>
      <c r="HG158" s="528"/>
      <c r="HH158" s="528"/>
      <c r="HI158" s="528"/>
      <c r="HJ158" s="528"/>
      <c r="HK158" s="528"/>
      <c r="HL158" s="528"/>
      <c r="HM158" s="528"/>
      <c r="HN158" s="528"/>
      <c r="HO158" s="528"/>
      <c r="HP158" s="528"/>
      <c r="HQ158" s="528"/>
      <c r="HR158" s="528"/>
      <c r="HS158" s="528"/>
      <c r="HT158" s="528"/>
      <c r="HU158" s="528"/>
      <c r="HV158" s="528"/>
      <c r="HW158" s="528"/>
      <c r="HX158" s="528"/>
      <c r="HY158" s="528"/>
      <c r="HZ158" s="528"/>
      <c r="IA158" s="528"/>
      <c r="IB158" s="528"/>
      <c r="IC158" s="528"/>
      <c r="ID158" s="528"/>
      <c r="IE158" s="528"/>
      <c r="IF158" s="528"/>
      <c r="IG158" s="528"/>
      <c r="IH158" s="528"/>
      <c r="II158" s="528"/>
      <c r="IJ158" s="528"/>
      <c r="IK158" s="528"/>
      <c r="IL158" s="528"/>
      <c r="IM158" s="528"/>
      <c r="IN158" s="528"/>
      <c r="IO158" s="528"/>
      <c r="IP158" s="528"/>
      <c r="IQ158" s="528"/>
      <c r="IR158" s="528"/>
      <c r="IS158" s="528"/>
      <c r="IT158" s="528"/>
      <c r="IU158" s="528"/>
      <c r="IV158" s="528"/>
    </row>
    <row r="159" spans="1:256" s="703" customFormat="1" ht="15.6" customHeight="1">
      <c r="A159" s="207"/>
      <c r="B159" s="207"/>
      <c r="C159" s="1060"/>
      <c r="D159" s="1060"/>
      <c r="E159" s="1060"/>
      <c r="F159" s="22"/>
      <c r="G159" s="593"/>
      <c r="H159" s="560"/>
      <c r="I159" s="556" t="s">
        <v>634</v>
      </c>
      <c r="J159" s="182"/>
      <c r="K159" s="182"/>
      <c r="L159" s="182"/>
      <c r="M159" s="182"/>
      <c r="N159" s="182"/>
      <c r="O159" s="182"/>
      <c r="P159" s="182"/>
      <c r="Q159" s="182"/>
      <c r="R159" s="515"/>
      <c r="S159" s="515"/>
      <c r="T159" s="515"/>
      <c r="U159" s="515"/>
      <c r="V159" s="515"/>
      <c r="W159" s="515"/>
      <c r="X159"/>
      <c r="Y159" s="511"/>
      <c r="Z159" s="515"/>
      <c r="AA159" s="515"/>
      <c r="AB159" s="515"/>
      <c r="AC159" s="515">
        <v>0</v>
      </c>
      <c r="AD159" s="515">
        <v>0</v>
      </c>
      <c r="AE159" s="515">
        <v>0</v>
      </c>
      <c r="AF159" s="515">
        <v>0</v>
      </c>
      <c r="AG159" s="515">
        <v>0</v>
      </c>
      <c r="AH159" s="515">
        <v>0</v>
      </c>
      <c r="AI159" s="515">
        <v>0</v>
      </c>
      <c r="AJ159" s="515">
        <v>0</v>
      </c>
      <c r="AK159" s="515">
        <v>0</v>
      </c>
      <c r="AL159" s="515">
        <v>0</v>
      </c>
      <c r="AM159" s="515">
        <v>0</v>
      </c>
      <c r="AN159" s="515">
        <v>0</v>
      </c>
      <c r="AO159" s="515">
        <v>0</v>
      </c>
      <c r="AP159" s="515">
        <v>0</v>
      </c>
      <c r="AQ159" s="515">
        <v>0</v>
      </c>
      <c r="AR159" s="515">
        <v>0</v>
      </c>
      <c r="AS159" s="561">
        <v>0</v>
      </c>
      <c r="AT159" s="528"/>
      <c r="AU159" s="528"/>
      <c r="AV159" s="528"/>
      <c r="AW159" s="528"/>
      <c r="AX159" s="528"/>
      <c r="AY159" s="528"/>
      <c r="AZ159" s="528"/>
      <c r="BA159" s="528"/>
      <c r="BB159" s="528"/>
      <c r="BC159" s="528"/>
      <c r="BD159" s="528"/>
      <c r="BE159" s="528"/>
      <c r="BF159" s="528"/>
      <c r="BG159" s="528"/>
      <c r="BH159" s="528"/>
      <c r="BI159" s="528"/>
      <c r="BJ159" s="528"/>
      <c r="BK159" s="528"/>
      <c r="BL159" s="528"/>
      <c r="BM159" s="528"/>
      <c r="BN159" s="528"/>
      <c r="BO159" s="528"/>
      <c r="BP159" s="528"/>
      <c r="BQ159" s="528"/>
      <c r="BR159" s="528"/>
      <c r="BS159" s="528"/>
      <c r="BT159" s="528"/>
      <c r="BU159" s="528"/>
      <c r="BV159" s="528"/>
      <c r="BW159" s="528"/>
      <c r="BX159" s="528"/>
      <c r="BY159" s="528"/>
      <c r="BZ159" s="528"/>
      <c r="CA159" s="528"/>
      <c r="CB159" s="528"/>
      <c r="CC159" s="528"/>
      <c r="CD159" s="528"/>
      <c r="CE159" s="528"/>
      <c r="CF159" s="528"/>
      <c r="CG159" s="528"/>
      <c r="CH159" s="528"/>
      <c r="CI159" s="528"/>
      <c r="CJ159" s="528"/>
      <c r="CK159" s="528"/>
      <c r="CL159" s="528"/>
      <c r="CM159" s="528"/>
      <c r="CN159" s="528"/>
      <c r="CO159" s="528"/>
      <c r="CP159" s="528"/>
      <c r="CQ159" s="528"/>
      <c r="CR159" s="528"/>
      <c r="CS159" s="528"/>
      <c r="CT159" s="528"/>
      <c r="CU159" s="528"/>
      <c r="CV159" s="528"/>
      <c r="CW159" s="528"/>
      <c r="CX159" s="528"/>
      <c r="CY159" s="528"/>
      <c r="CZ159" s="528"/>
      <c r="DA159" s="528"/>
      <c r="DB159" s="528"/>
      <c r="DC159" s="528"/>
      <c r="DD159" s="528"/>
      <c r="DE159" s="528"/>
      <c r="DF159" s="528"/>
      <c r="DG159" s="528"/>
      <c r="DH159" s="528"/>
      <c r="DI159" s="528"/>
      <c r="DJ159" s="528"/>
      <c r="DK159" s="528"/>
      <c r="DL159" s="528"/>
      <c r="DM159" s="528"/>
      <c r="DN159" s="528"/>
      <c r="DO159" s="528"/>
      <c r="DP159" s="528"/>
      <c r="DQ159" s="528"/>
      <c r="DR159" s="528"/>
      <c r="DS159" s="528"/>
      <c r="DT159" s="528"/>
      <c r="DU159" s="528"/>
      <c r="DV159" s="528"/>
      <c r="DW159" s="528"/>
      <c r="DX159" s="528"/>
      <c r="DY159" s="528"/>
      <c r="DZ159" s="528"/>
      <c r="EA159" s="528"/>
      <c r="EB159" s="528"/>
      <c r="EC159" s="528"/>
      <c r="ED159" s="528"/>
      <c r="EE159" s="528"/>
      <c r="EF159" s="528"/>
      <c r="EG159" s="528"/>
      <c r="EH159" s="528"/>
      <c r="EI159" s="528"/>
      <c r="EJ159" s="528"/>
      <c r="EK159" s="528"/>
      <c r="EL159" s="528"/>
      <c r="EM159" s="528"/>
      <c r="EN159" s="528"/>
      <c r="EO159" s="528"/>
      <c r="EP159" s="528"/>
      <c r="EQ159" s="528"/>
      <c r="ER159" s="528"/>
      <c r="ES159" s="528"/>
      <c r="ET159" s="528"/>
      <c r="EU159" s="528"/>
      <c r="EV159" s="528"/>
      <c r="EW159" s="528"/>
      <c r="EX159" s="528"/>
      <c r="EY159" s="528"/>
      <c r="EZ159" s="528"/>
      <c r="FA159" s="528"/>
      <c r="FB159" s="528"/>
      <c r="FC159" s="528"/>
      <c r="FD159" s="528"/>
      <c r="FE159" s="528"/>
      <c r="FF159" s="528"/>
      <c r="FG159" s="528"/>
      <c r="FH159" s="528"/>
      <c r="FI159" s="528"/>
      <c r="FJ159" s="528"/>
      <c r="FK159" s="528"/>
      <c r="FL159" s="528"/>
      <c r="FM159" s="528"/>
      <c r="FN159" s="528"/>
      <c r="FO159" s="528"/>
      <c r="FP159" s="528"/>
      <c r="FQ159" s="528"/>
      <c r="FR159" s="528"/>
      <c r="FS159" s="528"/>
      <c r="FT159" s="528"/>
      <c r="FU159" s="528"/>
      <c r="FV159" s="528"/>
      <c r="FW159" s="528"/>
      <c r="FX159" s="528"/>
      <c r="FY159" s="528"/>
      <c r="FZ159" s="528"/>
      <c r="GA159" s="528"/>
      <c r="GB159" s="528"/>
      <c r="GC159" s="528"/>
      <c r="GD159" s="528"/>
      <c r="GE159" s="528"/>
      <c r="GF159" s="528"/>
      <c r="GG159" s="528"/>
      <c r="GH159" s="528"/>
      <c r="GI159" s="528"/>
      <c r="GJ159" s="528"/>
      <c r="GK159" s="528"/>
      <c r="GL159" s="528"/>
      <c r="GM159" s="528"/>
      <c r="GN159" s="528"/>
      <c r="GO159" s="528"/>
      <c r="GP159" s="528"/>
      <c r="GQ159" s="528"/>
      <c r="GR159" s="528"/>
      <c r="GS159" s="528"/>
      <c r="GT159" s="528"/>
      <c r="GU159" s="528"/>
      <c r="GV159" s="528"/>
      <c r="GW159" s="528"/>
      <c r="GX159" s="528"/>
      <c r="GY159" s="528"/>
      <c r="GZ159" s="528"/>
      <c r="HA159" s="528"/>
      <c r="HB159" s="528"/>
      <c r="HC159" s="528"/>
      <c r="HD159" s="528"/>
      <c r="HE159" s="528"/>
      <c r="HF159" s="528"/>
      <c r="HG159" s="528"/>
      <c r="HH159" s="528"/>
      <c r="HI159" s="528"/>
      <c r="HJ159" s="528"/>
      <c r="HK159" s="528"/>
      <c r="HL159" s="528"/>
      <c r="HM159" s="528"/>
      <c r="HN159" s="528"/>
      <c r="HO159" s="528"/>
      <c r="HP159" s="528"/>
      <c r="HQ159" s="528"/>
      <c r="HR159" s="528"/>
      <c r="HS159" s="528"/>
      <c r="HT159" s="528"/>
      <c r="HU159" s="528"/>
      <c r="HV159" s="528"/>
      <c r="HW159" s="528"/>
      <c r="HX159" s="528"/>
      <c r="HY159" s="528"/>
      <c r="HZ159" s="528"/>
      <c r="IA159" s="528"/>
      <c r="IB159" s="528"/>
      <c r="IC159" s="528"/>
      <c r="ID159" s="528"/>
      <c r="IE159" s="528"/>
      <c r="IF159" s="528"/>
      <c r="IG159" s="528"/>
      <c r="IH159" s="528"/>
      <c r="II159" s="528"/>
      <c r="IJ159" s="528"/>
      <c r="IK159" s="528"/>
      <c r="IL159" s="528"/>
      <c r="IM159" s="528"/>
      <c r="IN159" s="528"/>
      <c r="IO159" s="528"/>
      <c r="IP159" s="528"/>
      <c r="IQ159" s="528"/>
      <c r="IR159" s="528"/>
      <c r="IS159" s="528"/>
      <c r="IT159" s="528"/>
      <c r="IU159" s="528"/>
      <c r="IV159" s="528"/>
    </row>
    <row r="160" spans="1:256" s="703" customFormat="1" ht="15.6" customHeight="1">
      <c r="A160" s="207"/>
      <c r="B160" s="207"/>
      <c r="C160" s="1060"/>
      <c r="D160" s="1060"/>
      <c r="E160" s="1060"/>
      <c r="F160" s="22"/>
      <c r="G160" s="593"/>
      <c r="H160" s="560"/>
      <c r="I160" s="556" t="s">
        <v>637</v>
      </c>
      <c r="J160" s="182"/>
      <c r="K160" s="182"/>
      <c r="L160" s="182"/>
      <c r="M160" s="182"/>
      <c r="N160" s="182"/>
      <c r="O160" s="182"/>
      <c r="P160" s="182"/>
      <c r="Q160" s="182"/>
      <c r="R160" s="515"/>
      <c r="S160" s="515"/>
      <c r="T160" s="515"/>
      <c r="U160" s="515"/>
      <c r="V160" s="515"/>
      <c r="W160" s="515"/>
      <c r="X160"/>
      <c r="Y160" s="511"/>
      <c r="Z160" s="515"/>
      <c r="AA160" s="515"/>
      <c r="AB160" s="515"/>
      <c r="AC160" s="515">
        <v>105900</v>
      </c>
      <c r="AD160" s="515">
        <v>125665</v>
      </c>
      <c r="AE160" s="515">
        <v>131565</v>
      </c>
      <c r="AF160" s="515">
        <v>134900</v>
      </c>
      <c r="AG160" s="515">
        <v>138300</v>
      </c>
      <c r="AH160" s="515">
        <v>141800</v>
      </c>
      <c r="AI160" s="515">
        <v>145300</v>
      </c>
      <c r="AJ160" s="515">
        <v>148900</v>
      </c>
      <c r="AK160" s="515">
        <v>152600</v>
      </c>
      <c r="AL160" s="515">
        <v>156400</v>
      </c>
      <c r="AM160" s="515">
        <v>160300</v>
      </c>
      <c r="AN160" s="515">
        <v>164300</v>
      </c>
      <c r="AO160" s="515">
        <v>168400</v>
      </c>
      <c r="AP160" s="515">
        <v>172600</v>
      </c>
      <c r="AQ160" s="515">
        <v>176900</v>
      </c>
      <c r="AR160" s="515">
        <v>181300</v>
      </c>
      <c r="AS160" s="561">
        <v>185800</v>
      </c>
      <c r="AT160" s="528"/>
      <c r="AU160" s="528"/>
      <c r="AV160" s="528"/>
      <c r="AW160" s="528"/>
      <c r="AX160" s="528"/>
      <c r="AY160" s="528"/>
      <c r="AZ160" s="528"/>
      <c r="BA160" s="528"/>
      <c r="BB160" s="528"/>
      <c r="BC160" s="528"/>
      <c r="BD160" s="528"/>
      <c r="BE160" s="528"/>
      <c r="BF160" s="528"/>
      <c r="BG160" s="528"/>
      <c r="BH160" s="528"/>
      <c r="BI160" s="528"/>
      <c r="BJ160" s="528"/>
      <c r="BK160" s="528"/>
      <c r="BL160" s="528"/>
      <c r="BM160" s="528"/>
      <c r="BN160" s="528"/>
      <c r="BO160" s="528"/>
      <c r="BP160" s="528"/>
      <c r="BQ160" s="528"/>
      <c r="BR160" s="528"/>
      <c r="BS160" s="528"/>
      <c r="BT160" s="528"/>
      <c r="BU160" s="528"/>
      <c r="BV160" s="528"/>
      <c r="BW160" s="528"/>
      <c r="BX160" s="528"/>
      <c r="BY160" s="528"/>
      <c r="BZ160" s="528"/>
      <c r="CA160" s="528"/>
      <c r="CB160" s="528"/>
      <c r="CC160" s="528"/>
      <c r="CD160" s="528"/>
      <c r="CE160" s="528"/>
      <c r="CF160" s="528"/>
      <c r="CG160" s="528"/>
      <c r="CH160" s="528"/>
      <c r="CI160" s="528"/>
      <c r="CJ160" s="528"/>
      <c r="CK160" s="528"/>
      <c r="CL160" s="528"/>
      <c r="CM160" s="528"/>
      <c r="CN160" s="528"/>
      <c r="CO160" s="528"/>
      <c r="CP160" s="528"/>
      <c r="CQ160" s="528"/>
      <c r="CR160" s="528"/>
      <c r="CS160" s="528"/>
      <c r="CT160" s="528"/>
      <c r="CU160" s="528"/>
      <c r="CV160" s="528"/>
      <c r="CW160" s="528"/>
      <c r="CX160" s="528"/>
      <c r="CY160" s="528"/>
      <c r="CZ160" s="528"/>
      <c r="DA160" s="528"/>
      <c r="DB160" s="528"/>
      <c r="DC160" s="528"/>
      <c r="DD160" s="528"/>
      <c r="DE160" s="528"/>
      <c r="DF160" s="528"/>
      <c r="DG160" s="528"/>
      <c r="DH160" s="528"/>
      <c r="DI160" s="528"/>
      <c r="DJ160" s="528"/>
      <c r="DK160" s="528"/>
      <c r="DL160" s="528"/>
      <c r="DM160" s="528"/>
      <c r="DN160" s="528"/>
      <c r="DO160" s="528"/>
      <c r="DP160" s="528"/>
      <c r="DQ160" s="528"/>
      <c r="DR160" s="528"/>
      <c r="DS160" s="528"/>
      <c r="DT160" s="528"/>
      <c r="DU160" s="528"/>
      <c r="DV160" s="528"/>
      <c r="DW160" s="528"/>
      <c r="DX160" s="528"/>
      <c r="DY160" s="528"/>
      <c r="DZ160" s="528"/>
      <c r="EA160" s="528"/>
      <c r="EB160" s="528"/>
      <c r="EC160" s="528"/>
      <c r="ED160" s="528"/>
      <c r="EE160" s="528"/>
      <c r="EF160" s="528"/>
      <c r="EG160" s="528"/>
      <c r="EH160" s="528"/>
      <c r="EI160" s="528"/>
      <c r="EJ160" s="528"/>
      <c r="EK160" s="528"/>
      <c r="EL160" s="528"/>
      <c r="EM160" s="528"/>
      <c r="EN160" s="528"/>
      <c r="EO160" s="528"/>
      <c r="EP160" s="528"/>
      <c r="EQ160" s="528"/>
      <c r="ER160" s="528"/>
      <c r="ES160" s="528"/>
      <c r="ET160" s="528"/>
      <c r="EU160" s="528"/>
      <c r="EV160" s="528"/>
      <c r="EW160" s="528"/>
      <c r="EX160" s="528"/>
      <c r="EY160" s="528"/>
      <c r="EZ160" s="528"/>
      <c r="FA160" s="528"/>
      <c r="FB160" s="528"/>
      <c r="FC160" s="528"/>
      <c r="FD160" s="528"/>
      <c r="FE160" s="528"/>
      <c r="FF160" s="528"/>
      <c r="FG160" s="528"/>
      <c r="FH160" s="528"/>
      <c r="FI160" s="528"/>
      <c r="FJ160" s="528"/>
      <c r="FK160" s="528"/>
      <c r="FL160" s="528"/>
      <c r="FM160" s="528"/>
      <c r="FN160" s="528"/>
      <c r="FO160" s="528"/>
      <c r="FP160" s="528"/>
      <c r="FQ160" s="528"/>
      <c r="FR160" s="528"/>
      <c r="FS160" s="528"/>
      <c r="FT160" s="528"/>
      <c r="FU160" s="528"/>
      <c r="FV160" s="528"/>
      <c r="FW160" s="528"/>
      <c r="FX160" s="528"/>
      <c r="FY160" s="528"/>
      <c r="FZ160" s="528"/>
      <c r="GA160" s="528"/>
      <c r="GB160" s="528"/>
      <c r="GC160" s="528"/>
      <c r="GD160" s="528"/>
      <c r="GE160" s="528"/>
      <c r="GF160" s="528"/>
      <c r="GG160" s="528"/>
      <c r="GH160" s="528"/>
      <c r="GI160" s="528"/>
      <c r="GJ160" s="528"/>
      <c r="GK160" s="528"/>
      <c r="GL160" s="528"/>
      <c r="GM160" s="528"/>
      <c r="GN160" s="528"/>
      <c r="GO160" s="528"/>
      <c r="GP160" s="528"/>
      <c r="GQ160" s="528"/>
      <c r="GR160" s="528"/>
      <c r="GS160" s="528"/>
      <c r="GT160" s="528"/>
      <c r="GU160" s="528"/>
      <c r="GV160" s="528"/>
      <c r="GW160" s="528"/>
      <c r="GX160" s="528"/>
      <c r="GY160" s="528"/>
      <c r="GZ160" s="528"/>
      <c r="HA160" s="528"/>
      <c r="HB160" s="528"/>
      <c r="HC160" s="528"/>
      <c r="HD160" s="528"/>
      <c r="HE160" s="528"/>
      <c r="HF160" s="528"/>
      <c r="HG160" s="528"/>
      <c r="HH160" s="528"/>
      <c r="HI160" s="528"/>
      <c r="HJ160" s="528"/>
      <c r="HK160" s="528"/>
      <c r="HL160" s="528"/>
      <c r="HM160" s="528"/>
      <c r="HN160" s="528"/>
      <c r="HO160" s="528"/>
      <c r="HP160" s="528"/>
      <c r="HQ160" s="528"/>
      <c r="HR160" s="528"/>
      <c r="HS160" s="528"/>
      <c r="HT160" s="528"/>
      <c r="HU160" s="528"/>
      <c r="HV160" s="528"/>
      <c r="HW160" s="528"/>
      <c r="HX160" s="528"/>
      <c r="HY160" s="528"/>
      <c r="HZ160" s="528"/>
      <c r="IA160" s="528"/>
      <c r="IB160" s="528"/>
      <c r="IC160" s="528"/>
      <c r="ID160" s="528"/>
      <c r="IE160" s="528"/>
      <c r="IF160" s="528"/>
      <c r="IG160" s="528"/>
      <c r="IH160" s="528"/>
      <c r="II160" s="528"/>
      <c r="IJ160" s="528"/>
      <c r="IK160" s="528"/>
      <c r="IL160" s="528"/>
      <c r="IM160" s="528"/>
      <c r="IN160" s="528"/>
      <c r="IO160" s="528"/>
      <c r="IP160" s="528"/>
      <c r="IQ160" s="528"/>
      <c r="IR160" s="528"/>
      <c r="IS160" s="528"/>
      <c r="IT160" s="528"/>
      <c r="IU160" s="528"/>
      <c r="IV160" s="528"/>
    </row>
    <row r="161" spans="1:256" s="703" customFormat="1" ht="15.6" customHeight="1">
      <c r="A161" s="207"/>
      <c r="B161" s="207"/>
      <c r="C161" s="1060"/>
      <c r="D161" s="1060"/>
      <c r="E161" s="1060"/>
      <c r="F161" s="22"/>
      <c r="G161" s="593"/>
      <c r="H161" s="560"/>
      <c r="I161" s="562" t="s">
        <v>640</v>
      </c>
      <c r="J161" s="182"/>
      <c r="K161" s="182"/>
      <c r="L161" s="182"/>
      <c r="M161" s="182"/>
      <c r="N161" s="182"/>
      <c r="O161" s="182"/>
      <c r="P161" s="182"/>
      <c r="Q161" s="182"/>
      <c r="R161" s="515"/>
      <c r="S161" s="515"/>
      <c r="T161" s="515"/>
      <c r="U161" s="515"/>
      <c r="V161" s="515"/>
      <c r="W161" s="515"/>
      <c r="X161"/>
      <c r="Y161" s="511"/>
      <c r="Z161" s="515"/>
      <c r="AA161" s="515"/>
      <c r="AB161" s="515"/>
      <c r="AC161" s="515">
        <v>0</v>
      </c>
      <c r="AD161" s="515">
        <v>-111700</v>
      </c>
      <c r="AE161" s="515">
        <v>-116700</v>
      </c>
      <c r="AF161" s="515">
        <v>-119600</v>
      </c>
      <c r="AG161" s="515">
        <v>-122600</v>
      </c>
      <c r="AH161" s="515">
        <v>-125700</v>
      </c>
      <c r="AI161" s="515">
        <v>-128800</v>
      </c>
      <c r="AJ161" s="515">
        <v>-132000</v>
      </c>
      <c r="AK161" s="515">
        <v>-135300</v>
      </c>
      <c r="AL161" s="515">
        <v>-138700</v>
      </c>
      <c r="AM161" s="515">
        <v>-142200</v>
      </c>
      <c r="AN161" s="515">
        <v>-145800</v>
      </c>
      <c r="AO161" s="515">
        <v>-149400</v>
      </c>
      <c r="AP161" s="515">
        <v>-153100</v>
      </c>
      <c r="AQ161" s="515">
        <v>-156900</v>
      </c>
      <c r="AR161" s="515">
        <v>-160800</v>
      </c>
      <c r="AS161" s="561">
        <v>-164800</v>
      </c>
      <c r="AT161" s="528"/>
      <c r="AU161" s="528"/>
      <c r="AV161" s="528"/>
      <c r="AW161" s="528"/>
      <c r="AX161" s="528"/>
      <c r="AY161" s="528"/>
      <c r="AZ161" s="528"/>
      <c r="BA161" s="528"/>
      <c r="BB161" s="528"/>
      <c r="BC161" s="528"/>
      <c r="BD161" s="528"/>
      <c r="BE161" s="528"/>
      <c r="BF161" s="528"/>
      <c r="BG161" s="528"/>
      <c r="BH161" s="528"/>
      <c r="BI161" s="528"/>
      <c r="BJ161" s="528"/>
      <c r="BK161" s="528"/>
      <c r="BL161" s="528"/>
      <c r="BM161" s="528"/>
      <c r="BN161" s="528"/>
      <c r="BO161" s="528"/>
      <c r="BP161" s="528"/>
      <c r="BQ161" s="528"/>
      <c r="BR161" s="528"/>
      <c r="BS161" s="528"/>
      <c r="BT161" s="528"/>
      <c r="BU161" s="528"/>
      <c r="BV161" s="528"/>
      <c r="BW161" s="528"/>
      <c r="BX161" s="528"/>
      <c r="BY161" s="528"/>
      <c r="BZ161" s="528"/>
      <c r="CA161" s="528"/>
      <c r="CB161" s="528"/>
      <c r="CC161" s="528"/>
      <c r="CD161" s="528"/>
      <c r="CE161" s="528"/>
      <c r="CF161" s="528"/>
      <c r="CG161" s="528"/>
      <c r="CH161" s="528"/>
      <c r="CI161" s="528"/>
      <c r="CJ161" s="528"/>
      <c r="CK161" s="528"/>
      <c r="CL161" s="528"/>
      <c r="CM161" s="528"/>
      <c r="CN161" s="528"/>
      <c r="CO161" s="528"/>
      <c r="CP161" s="528"/>
      <c r="CQ161" s="528"/>
      <c r="CR161" s="528"/>
      <c r="CS161" s="528"/>
      <c r="CT161" s="528"/>
      <c r="CU161" s="528"/>
      <c r="CV161" s="528"/>
      <c r="CW161" s="528"/>
      <c r="CX161" s="528"/>
      <c r="CY161" s="528"/>
      <c r="CZ161" s="528"/>
      <c r="DA161" s="528"/>
      <c r="DB161" s="528"/>
      <c r="DC161" s="528"/>
      <c r="DD161" s="528"/>
      <c r="DE161" s="528"/>
      <c r="DF161" s="528"/>
      <c r="DG161" s="528"/>
      <c r="DH161" s="528"/>
      <c r="DI161" s="528"/>
      <c r="DJ161" s="528"/>
      <c r="DK161" s="528"/>
      <c r="DL161" s="528"/>
      <c r="DM161" s="528"/>
      <c r="DN161" s="528"/>
      <c r="DO161" s="528"/>
      <c r="DP161" s="528"/>
      <c r="DQ161" s="528"/>
      <c r="DR161" s="528"/>
      <c r="DS161" s="528"/>
      <c r="DT161" s="528"/>
      <c r="DU161" s="528"/>
      <c r="DV161" s="528"/>
      <c r="DW161" s="528"/>
      <c r="DX161" s="528"/>
      <c r="DY161" s="528"/>
      <c r="DZ161" s="528"/>
      <c r="EA161" s="528"/>
      <c r="EB161" s="528"/>
      <c r="EC161" s="528"/>
      <c r="ED161" s="528"/>
      <c r="EE161" s="528"/>
      <c r="EF161" s="528"/>
      <c r="EG161" s="528"/>
      <c r="EH161" s="528"/>
      <c r="EI161" s="528"/>
      <c r="EJ161" s="528"/>
      <c r="EK161" s="528"/>
      <c r="EL161" s="528"/>
      <c r="EM161" s="528"/>
      <c r="EN161" s="528"/>
      <c r="EO161" s="528"/>
      <c r="EP161" s="528"/>
      <c r="EQ161" s="528"/>
      <c r="ER161" s="528"/>
      <c r="ES161" s="528"/>
      <c r="ET161" s="528"/>
      <c r="EU161" s="528"/>
      <c r="EV161" s="528"/>
      <c r="EW161" s="528"/>
      <c r="EX161" s="528"/>
      <c r="EY161" s="528"/>
      <c r="EZ161" s="528"/>
      <c r="FA161" s="528"/>
      <c r="FB161" s="528"/>
      <c r="FC161" s="528"/>
      <c r="FD161" s="528"/>
      <c r="FE161" s="528"/>
      <c r="FF161" s="528"/>
      <c r="FG161" s="528"/>
      <c r="FH161" s="528"/>
      <c r="FI161" s="528"/>
      <c r="FJ161" s="528"/>
      <c r="FK161" s="528"/>
      <c r="FL161" s="528"/>
      <c r="FM161" s="528"/>
      <c r="FN161" s="528"/>
      <c r="FO161" s="528"/>
      <c r="FP161" s="528"/>
      <c r="FQ161" s="528"/>
      <c r="FR161" s="528"/>
      <c r="FS161" s="528"/>
      <c r="FT161" s="528"/>
      <c r="FU161" s="528"/>
      <c r="FV161" s="528"/>
      <c r="FW161" s="528"/>
      <c r="FX161" s="528"/>
      <c r="FY161" s="528"/>
      <c r="FZ161" s="528"/>
      <c r="GA161" s="528"/>
      <c r="GB161" s="528"/>
      <c r="GC161" s="528"/>
      <c r="GD161" s="528"/>
      <c r="GE161" s="528"/>
      <c r="GF161" s="528"/>
      <c r="GG161" s="528"/>
      <c r="GH161" s="528"/>
      <c r="GI161" s="528"/>
      <c r="GJ161" s="528"/>
      <c r="GK161" s="528"/>
      <c r="GL161" s="528"/>
      <c r="GM161" s="528"/>
      <c r="GN161" s="528"/>
      <c r="GO161" s="528"/>
      <c r="GP161" s="528"/>
      <c r="GQ161" s="528"/>
      <c r="GR161" s="528"/>
      <c r="GS161" s="528"/>
      <c r="GT161" s="528"/>
      <c r="GU161" s="528"/>
      <c r="GV161" s="528"/>
      <c r="GW161" s="528"/>
      <c r="GX161" s="528"/>
      <c r="GY161" s="528"/>
      <c r="GZ161" s="528"/>
      <c r="HA161" s="528"/>
      <c r="HB161" s="528"/>
      <c r="HC161" s="528"/>
      <c r="HD161" s="528"/>
      <c r="HE161" s="528"/>
      <c r="HF161" s="528"/>
      <c r="HG161" s="528"/>
      <c r="HH161" s="528"/>
      <c r="HI161" s="528"/>
      <c r="HJ161" s="528"/>
      <c r="HK161" s="528"/>
      <c r="HL161" s="528"/>
      <c r="HM161" s="528"/>
      <c r="HN161" s="528"/>
      <c r="HO161" s="528"/>
      <c r="HP161" s="528"/>
      <c r="HQ161" s="528"/>
      <c r="HR161" s="528"/>
      <c r="HS161" s="528"/>
      <c r="HT161" s="528"/>
      <c r="HU161" s="528"/>
      <c r="HV161" s="528"/>
      <c r="HW161" s="528"/>
      <c r="HX161" s="528"/>
      <c r="HY161" s="528"/>
      <c r="HZ161" s="528"/>
      <c r="IA161" s="528"/>
      <c r="IB161" s="528"/>
      <c r="IC161" s="528"/>
      <c r="ID161" s="528"/>
      <c r="IE161" s="528"/>
      <c r="IF161" s="528"/>
      <c r="IG161" s="528"/>
      <c r="IH161" s="528"/>
      <c r="II161" s="528"/>
      <c r="IJ161" s="528"/>
      <c r="IK161" s="528"/>
      <c r="IL161" s="528"/>
      <c r="IM161" s="528"/>
      <c r="IN161" s="528"/>
      <c r="IO161" s="528"/>
      <c r="IP161" s="528"/>
      <c r="IQ161" s="528"/>
      <c r="IR161" s="528"/>
      <c r="IS161" s="528"/>
      <c r="IT161" s="528"/>
      <c r="IU161" s="528"/>
      <c r="IV161" s="528"/>
    </row>
    <row r="162" spans="1:256" s="1358" customFormat="1" ht="15.6" customHeight="1">
      <c r="A162" s="207"/>
      <c r="B162" s="207"/>
      <c r="C162" s="1060"/>
      <c r="D162" s="1060"/>
      <c r="E162" s="1060"/>
      <c r="F162" s="22"/>
      <c r="G162" s="543"/>
      <c r="H162" s="544"/>
      <c r="I162" s="545" t="s">
        <v>37</v>
      </c>
      <c r="J162" s="182"/>
      <c r="K162" s="182"/>
      <c r="L162" s="182"/>
      <c r="M162" s="182"/>
      <c r="N162" s="182"/>
      <c r="O162" s="182"/>
      <c r="P162" s="182"/>
      <c r="Q162" s="182"/>
      <c r="R162" s="546"/>
      <c r="S162" s="546"/>
      <c r="T162" s="546"/>
      <c r="U162" s="546"/>
      <c r="V162" s="546"/>
      <c r="W162" s="546"/>
      <c r="X162"/>
      <c r="Y162" s="511"/>
      <c r="Z162" s="546"/>
      <c r="AA162" s="546"/>
      <c r="AB162" s="546"/>
      <c r="AC162" s="546">
        <v>2420400</v>
      </c>
      <c r="AD162" s="546">
        <v>2302548.3092</v>
      </c>
      <c r="AE162" s="546">
        <v>2333531.0342850001</v>
      </c>
      <c r="AF162" s="546">
        <v>2429200</v>
      </c>
      <c r="AG162" s="546">
        <v>2540500</v>
      </c>
      <c r="AH162" s="546">
        <v>2658500</v>
      </c>
      <c r="AI162" s="546">
        <v>2780300</v>
      </c>
      <c r="AJ162" s="546">
        <v>2880100</v>
      </c>
      <c r="AK162" s="546">
        <v>2983500</v>
      </c>
      <c r="AL162" s="546">
        <v>3090600</v>
      </c>
      <c r="AM162" s="546">
        <v>3201600</v>
      </c>
      <c r="AN162" s="546">
        <v>3317000</v>
      </c>
      <c r="AO162" s="546">
        <v>3437000</v>
      </c>
      <c r="AP162" s="546">
        <v>3561700</v>
      </c>
      <c r="AQ162" s="546">
        <v>3691200</v>
      </c>
      <c r="AR162" s="546">
        <v>3825800</v>
      </c>
      <c r="AS162" s="547">
        <v>3965600</v>
      </c>
      <c r="AT162" s="1357"/>
      <c r="AU162" s="1357"/>
      <c r="AV162" s="1357"/>
      <c r="AW162" s="1357"/>
      <c r="AX162" s="1357"/>
      <c r="AY162" s="1357"/>
      <c r="AZ162" s="1357"/>
      <c r="BA162" s="1357"/>
      <c r="BB162" s="1357"/>
      <c r="BC162" s="1357"/>
      <c r="BD162" s="1357"/>
      <c r="BE162" s="1357"/>
      <c r="BF162" s="1357"/>
      <c r="BG162" s="1357"/>
      <c r="BH162" s="1357"/>
      <c r="BI162" s="1357"/>
      <c r="BJ162" s="1357"/>
      <c r="BK162" s="1357"/>
      <c r="BL162" s="1357"/>
      <c r="BM162" s="1357"/>
      <c r="BN162" s="1357"/>
      <c r="BO162" s="1357"/>
      <c r="BP162" s="1357"/>
      <c r="BQ162" s="1357"/>
      <c r="BR162" s="1357"/>
      <c r="BS162" s="1357"/>
      <c r="BT162" s="1357"/>
      <c r="BU162" s="1357"/>
      <c r="BV162" s="1357"/>
      <c r="BW162" s="1357"/>
      <c r="BX162" s="1357"/>
      <c r="BY162" s="1357"/>
      <c r="BZ162" s="1357"/>
      <c r="CA162" s="1357"/>
      <c r="CB162" s="1357"/>
      <c r="CC162" s="1357"/>
      <c r="CD162" s="1357"/>
      <c r="CE162" s="1357"/>
      <c r="CF162" s="1357"/>
      <c r="CG162" s="1357"/>
      <c r="CH162" s="1357"/>
      <c r="CI162" s="1357"/>
      <c r="CJ162" s="1357"/>
      <c r="CK162" s="1357"/>
      <c r="CL162" s="1357"/>
      <c r="CM162" s="1357"/>
      <c r="CN162" s="1357"/>
      <c r="CO162" s="1357"/>
      <c r="CP162" s="1357"/>
      <c r="CQ162" s="1357"/>
      <c r="CR162" s="1357"/>
      <c r="CS162" s="1357"/>
      <c r="CT162" s="1357"/>
      <c r="CU162" s="1357"/>
      <c r="CV162" s="1357"/>
      <c r="CW162" s="1357"/>
      <c r="CX162" s="1357"/>
      <c r="CY162" s="1357"/>
      <c r="CZ162" s="1357"/>
      <c r="DA162" s="1357"/>
      <c r="DB162" s="1357"/>
      <c r="DC162" s="1357"/>
      <c r="DD162" s="1357"/>
      <c r="DE162" s="1357"/>
      <c r="DF162" s="1357"/>
      <c r="DG162" s="1357"/>
      <c r="DH162" s="1357"/>
      <c r="DI162" s="1357"/>
      <c r="DJ162" s="1357"/>
      <c r="DK162" s="1357"/>
      <c r="DL162" s="1357"/>
      <c r="DM162" s="1357"/>
      <c r="DN162" s="1357"/>
      <c r="DO162" s="1357"/>
      <c r="DP162" s="1357"/>
      <c r="DQ162" s="1357"/>
      <c r="DR162" s="1357"/>
      <c r="DS162" s="1357"/>
      <c r="DT162" s="1357"/>
      <c r="DU162" s="1357"/>
      <c r="DV162" s="1357"/>
      <c r="DW162" s="1357"/>
      <c r="DX162" s="1357"/>
      <c r="DY162" s="1357"/>
      <c r="DZ162" s="1357"/>
      <c r="EA162" s="1357"/>
      <c r="EB162" s="1357"/>
      <c r="EC162" s="1357"/>
      <c r="ED162" s="1357"/>
      <c r="EE162" s="1357"/>
      <c r="EF162" s="1357"/>
      <c r="EG162" s="1357"/>
      <c r="EH162" s="1357"/>
      <c r="EI162" s="1357"/>
      <c r="EJ162" s="1357"/>
      <c r="EK162" s="1357"/>
      <c r="EL162" s="1357"/>
      <c r="EM162" s="1357"/>
      <c r="EN162" s="1357"/>
      <c r="EO162" s="1357"/>
      <c r="EP162" s="1357"/>
      <c r="EQ162" s="1357"/>
      <c r="ER162" s="1357"/>
      <c r="ES162" s="1357"/>
      <c r="ET162" s="1357"/>
      <c r="EU162" s="1357"/>
      <c r="EV162" s="1357"/>
      <c r="EW162" s="1357"/>
      <c r="EX162" s="1357"/>
      <c r="EY162" s="1357"/>
      <c r="EZ162" s="1357"/>
      <c r="FA162" s="1357"/>
      <c r="FB162" s="1357"/>
      <c r="FC162" s="1357"/>
      <c r="FD162" s="1357"/>
      <c r="FE162" s="1357"/>
      <c r="FF162" s="1357"/>
      <c r="FG162" s="1357"/>
      <c r="FH162" s="1357"/>
      <c r="FI162" s="1357"/>
      <c r="FJ162" s="1357"/>
      <c r="FK162" s="1357"/>
      <c r="FL162" s="1357"/>
      <c r="FM162" s="1357"/>
      <c r="FN162" s="1357"/>
      <c r="FO162" s="1357"/>
      <c r="FP162" s="1357"/>
      <c r="FQ162" s="1357"/>
      <c r="FR162" s="1357"/>
      <c r="FS162" s="1357"/>
      <c r="FT162" s="1357"/>
      <c r="FU162" s="1357"/>
      <c r="FV162" s="1357"/>
      <c r="FW162" s="1357"/>
      <c r="FX162" s="1357"/>
      <c r="FY162" s="1357"/>
      <c r="FZ162" s="1357"/>
      <c r="GA162" s="1357"/>
      <c r="GB162" s="1357"/>
      <c r="GC162" s="1357"/>
      <c r="GD162" s="1357"/>
      <c r="GE162" s="1357"/>
      <c r="GF162" s="1357"/>
      <c r="GG162" s="1357"/>
      <c r="GH162" s="1357"/>
      <c r="GI162" s="1357"/>
      <c r="GJ162" s="1357"/>
      <c r="GK162" s="1357"/>
      <c r="GL162" s="1357"/>
      <c r="GM162" s="1357"/>
      <c r="GN162" s="1357"/>
      <c r="GO162" s="1357"/>
      <c r="GP162" s="1357"/>
      <c r="GQ162" s="1357"/>
      <c r="GR162" s="1357"/>
      <c r="GS162" s="1357"/>
      <c r="GT162" s="1357"/>
      <c r="GU162" s="1357"/>
      <c r="GV162" s="1357"/>
      <c r="GW162" s="1357"/>
      <c r="GX162" s="1357"/>
      <c r="GY162" s="1357"/>
      <c r="GZ162" s="1357"/>
      <c r="HA162" s="1357"/>
      <c r="HB162" s="1357"/>
      <c r="HC162" s="1357"/>
      <c r="HD162" s="1357"/>
      <c r="HE162" s="1357"/>
      <c r="HF162" s="1357"/>
      <c r="HG162" s="1357"/>
      <c r="HH162" s="1357"/>
      <c r="HI162" s="1357"/>
      <c r="HJ162" s="1357"/>
      <c r="HK162" s="1357"/>
      <c r="HL162" s="1357"/>
      <c r="HM162" s="1357"/>
      <c r="HN162" s="1357"/>
      <c r="HO162" s="1357"/>
      <c r="HP162" s="1357"/>
      <c r="HQ162" s="1357"/>
      <c r="HR162" s="1357"/>
      <c r="HS162" s="1357"/>
      <c r="HT162" s="1357"/>
      <c r="HU162" s="1357"/>
      <c r="HV162" s="1357"/>
      <c r="HW162" s="1357"/>
      <c r="HX162" s="1357"/>
      <c r="HY162" s="1357"/>
      <c r="HZ162" s="1357"/>
      <c r="IA162" s="1357"/>
      <c r="IB162" s="1357"/>
      <c r="IC162" s="1357"/>
      <c r="ID162" s="1357"/>
      <c r="IE162" s="1357"/>
      <c r="IF162" s="1357"/>
      <c r="IG162" s="1357"/>
      <c r="IH162" s="1357"/>
      <c r="II162" s="1357"/>
      <c r="IJ162" s="1357"/>
      <c r="IK162" s="1357"/>
      <c r="IL162" s="1357"/>
      <c r="IM162" s="1357"/>
      <c r="IN162" s="1357"/>
      <c r="IO162" s="1357"/>
      <c r="IP162" s="1357"/>
      <c r="IQ162" s="1357"/>
      <c r="IR162" s="1357"/>
      <c r="IS162" s="1357"/>
      <c r="IT162" s="1357"/>
      <c r="IU162" s="1357"/>
      <c r="IV162" s="1357"/>
    </row>
    <row r="163" spans="1:256" s="1337" customFormat="1" ht="15.6" customHeight="1">
      <c r="A163" s="207"/>
      <c r="B163" s="207"/>
      <c r="F163" s="22"/>
      <c r="G163" s="181"/>
      <c r="H163" s="666" t="s">
        <v>758</v>
      </c>
      <c r="I163" s="667"/>
      <c r="J163" s="703"/>
      <c r="K163" s="703"/>
      <c r="L163" s="703"/>
      <c r="M163" s="703"/>
      <c r="N163" s="703"/>
      <c r="O163" s="703"/>
      <c r="P163" s="703"/>
      <c r="Q163" s="703"/>
      <c r="R163" s="515"/>
      <c r="S163" s="515"/>
      <c r="T163" s="515"/>
      <c r="U163" s="515"/>
      <c r="V163" s="515"/>
      <c r="W163" s="515"/>
      <c r="X163"/>
      <c r="Y163" s="511"/>
      <c r="Z163" s="515"/>
      <c r="AA163" s="515"/>
      <c r="AB163" s="515"/>
      <c r="AC163" s="515"/>
      <c r="AD163" s="515"/>
      <c r="AE163" s="515"/>
      <c r="AF163" s="515"/>
      <c r="AG163" s="515"/>
      <c r="AH163" s="515"/>
      <c r="AI163" s="515"/>
      <c r="AJ163" s="515"/>
      <c r="AK163" s="515"/>
      <c r="AL163" s="515"/>
      <c r="AM163" s="515"/>
      <c r="AN163" s="515"/>
      <c r="AO163" s="515"/>
      <c r="AP163" s="515"/>
      <c r="AQ163" s="515"/>
      <c r="AR163" s="515"/>
      <c r="AS163" s="561"/>
    </row>
    <row r="164" spans="1:256" s="1337" customFormat="1" ht="15.6" customHeight="1">
      <c r="A164" s="207"/>
      <c r="B164" s="207"/>
      <c r="F164" s="22"/>
      <c r="G164" s="181"/>
      <c r="H164" s="188"/>
      <c r="I164" s="667" t="s">
        <v>628</v>
      </c>
      <c r="J164" s="515"/>
      <c r="K164" s="515"/>
      <c r="L164" s="515"/>
      <c r="M164" s="515"/>
      <c r="N164" s="515"/>
      <c r="O164" s="515"/>
      <c r="P164" s="515"/>
      <c r="Q164" s="515"/>
      <c r="R164" s="515"/>
      <c r="S164" s="515"/>
      <c r="T164" s="515"/>
      <c r="U164" s="515"/>
      <c r="V164" s="515"/>
      <c r="W164" s="515"/>
      <c r="X164"/>
      <c r="Y164" s="511"/>
      <c r="Z164" s="515"/>
      <c r="AA164" s="515"/>
      <c r="AB164" s="515"/>
      <c r="AC164" s="515">
        <v>8151900</v>
      </c>
      <c r="AD164" s="515">
        <v>8377317.4738757713</v>
      </c>
      <c r="AE164" s="515">
        <v>8859284.3833458591</v>
      </c>
      <c r="AF164" s="515">
        <v>9223000</v>
      </c>
      <c r="AG164" s="515">
        <v>9646700</v>
      </c>
      <c r="AH164" s="515">
        <v>10095900</v>
      </c>
      <c r="AI164" s="515">
        <v>10559600</v>
      </c>
      <c r="AJ164" s="515">
        <v>10939300</v>
      </c>
      <c r="AK164" s="515">
        <v>11332800</v>
      </c>
      <c r="AL164" s="515">
        <v>11740600</v>
      </c>
      <c r="AM164" s="515">
        <v>12163200</v>
      </c>
      <c r="AN164" s="515">
        <v>12602500</v>
      </c>
      <c r="AO164" s="515">
        <v>13059000</v>
      </c>
      <c r="AP164" s="515">
        <v>13533400</v>
      </c>
      <c r="AQ164" s="515">
        <v>14026400</v>
      </c>
      <c r="AR164" s="515">
        <v>14538700</v>
      </c>
      <c r="AS164" s="561">
        <v>15071100</v>
      </c>
    </row>
    <row r="165" spans="1:256" s="709" customFormat="1" ht="15.6" customHeight="1">
      <c r="A165" s="207"/>
      <c r="B165" s="207"/>
      <c r="C165" s="1337"/>
      <c r="D165" s="1337"/>
      <c r="E165" s="1337"/>
      <c r="F165" s="22"/>
      <c r="G165" s="181"/>
      <c r="H165" s="188"/>
      <c r="I165" s="667" t="s">
        <v>630</v>
      </c>
      <c r="J165" s="515"/>
      <c r="K165" s="515"/>
      <c r="L165" s="515"/>
      <c r="M165" s="515"/>
      <c r="N165" s="515"/>
      <c r="O165" s="515"/>
      <c r="P165" s="515"/>
      <c r="Q165" s="515"/>
      <c r="R165" s="515"/>
      <c r="S165" s="515"/>
      <c r="T165" s="515"/>
      <c r="U165" s="515"/>
      <c r="V165" s="515"/>
      <c r="W165" s="515"/>
      <c r="X165"/>
      <c r="Y165" s="511"/>
      <c r="Z165" s="515"/>
      <c r="AA165" s="515"/>
      <c r="AB165" s="515"/>
      <c r="AC165" s="515">
        <v>363400</v>
      </c>
      <c r="AD165" s="515">
        <v>366900</v>
      </c>
      <c r="AE165" s="515">
        <v>366900</v>
      </c>
      <c r="AF165" s="515">
        <v>376100</v>
      </c>
      <c r="AG165" s="515">
        <v>385500</v>
      </c>
      <c r="AH165" s="515">
        <v>395100</v>
      </c>
      <c r="AI165" s="515">
        <v>405000</v>
      </c>
      <c r="AJ165" s="515">
        <v>415100</v>
      </c>
      <c r="AK165" s="515">
        <v>425500</v>
      </c>
      <c r="AL165" s="515">
        <v>436100</v>
      </c>
      <c r="AM165" s="515">
        <v>447000</v>
      </c>
      <c r="AN165" s="515">
        <v>458200</v>
      </c>
      <c r="AO165" s="515">
        <v>469700</v>
      </c>
      <c r="AP165" s="515">
        <v>481400</v>
      </c>
      <c r="AQ165" s="515">
        <v>493400</v>
      </c>
      <c r="AR165" s="515">
        <v>505700</v>
      </c>
      <c r="AS165" s="515">
        <v>518300</v>
      </c>
      <c r="AT165" s="1337"/>
      <c r="AU165" s="1337"/>
      <c r="AV165" s="1337"/>
      <c r="AW165" s="1337"/>
      <c r="AX165" s="1337"/>
      <c r="AY165" s="1337"/>
      <c r="AZ165" s="1337"/>
      <c r="BA165" s="1337"/>
      <c r="BB165" s="1337"/>
      <c r="BC165" s="1337"/>
      <c r="BD165" s="1337"/>
      <c r="BE165" s="1337"/>
      <c r="BF165" s="1337"/>
      <c r="BG165" s="1337"/>
      <c r="BH165" s="1337"/>
      <c r="BI165" s="1337"/>
      <c r="BJ165" s="1337"/>
      <c r="BK165" s="1337"/>
      <c r="BL165" s="1337"/>
      <c r="BM165" s="1337"/>
      <c r="BN165" s="1337"/>
      <c r="BO165" s="1337"/>
      <c r="BP165" s="1337"/>
      <c r="BQ165" s="1337"/>
      <c r="BR165" s="1337"/>
      <c r="BS165" s="1337"/>
      <c r="BT165" s="1337"/>
      <c r="BU165" s="1337"/>
      <c r="BV165" s="1337"/>
      <c r="BW165" s="1337"/>
      <c r="BX165" s="1337"/>
      <c r="BY165" s="1337"/>
      <c r="BZ165" s="1337"/>
      <c r="CA165" s="1337"/>
      <c r="CB165" s="1337"/>
      <c r="CC165" s="1337"/>
      <c r="CD165" s="1337"/>
      <c r="CE165" s="1337"/>
      <c r="CF165" s="1337"/>
      <c r="CG165" s="1337"/>
      <c r="CH165" s="1337"/>
      <c r="CI165" s="1337"/>
      <c r="CJ165" s="1337"/>
      <c r="CK165" s="1337"/>
      <c r="CL165" s="1337"/>
      <c r="CM165" s="1337"/>
      <c r="CN165" s="1337"/>
      <c r="CO165" s="1337"/>
      <c r="CP165" s="1337"/>
      <c r="CQ165" s="1337"/>
      <c r="CR165" s="1337"/>
      <c r="CS165" s="1337"/>
      <c r="CT165" s="1337"/>
      <c r="CU165" s="1337"/>
      <c r="CV165" s="1337"/>
      <c r="CW165" s="1337"/>
      <c r="CX165" s="1337"/>
      <c r="CY165" s="1337"/>
      <c r="CZ165" s="1337"/>
      <c r="DA165" s="1337"/>
      <c r="DB165" s="1337"/>
      <c r="DC165" s="1337"/>
      <c r="DD165" s="1337"/>
      <c r="DE165" s="1337"/>
      <c r="DF165" s="1337"/>
      <c r="DG165" s="1337"/>
      <c r="DH165" s="1337"/>
      <c r="DI165" s="1337"/>
      <c r="DJ165" s="1337"/>
      <c r="DK165" s="1337"/>
      <c r="DL165" s="1337"/>
      <c r="DM165" s="1337"/>
      <c r="DN165" s="1337"/>
      <c r="DO165" s="1337"/>
      <c r="DP165" s="1337"/>
      <c r="DQ165" s="1337"/>
      <c r="DR165" s="1337"/>
      <c r="DS165" s="1337"/>
      <c r="DT165" s="1337"/>
      <c r="DU165" s="1337"/>
      <c r="DV165" s="1337"/>
      <c r="DW165" s="1337"/>
      <c r="DX165" s="1337"/>
      <c r="DY165" s="1337"/>
      <c r="DZ165" s="1337"/>
      <c r="EA165" s="1337"/>
      <c r="EB165" s="1337"/>
      <c r="EC165" s="1337"/>
      <c r="ED165" s="1337"/>
      <c r="EE165" s="1337"/>
      <c r="EF165" s="1337"/>
      <c r="EG165" s="1337"/>
      <c r="EH165" s="1337"/>
      <c r="EI165" s="1337"/>
      <c r="EJ165" s="1337"/>
      <c r="EK165" s="1337"/>
      <c r="EL165" s="1337"/>
      <c r="EM165" s="1337"/>
      <c r="EN165" s="1337"/>
      <c r="EO165" s="1337"/>
      <c r="EP165" s="1337"/>
      <c r="EQ165" s="1337"/>
      <c r="ER165" s="1337"/>
      <c r="ES165" s="1337"/>
      <c r="ET165" s="1337"/>
      <c r="EU165" s="1337"/>
      <c r="EV165" s="1337"/>
      <c r="EW165" s="1337"/>
      <c r="EX165" s="1337"/>
      <c r="EY165" s="1337"/>
      <c r="EZ165" s="1337"/>
      <c r="FA165" s="1337"/>
      <c r="FB165" s="1337"/>
      <c r="FC165" s="1337"/>
      <c r="FD165" s="1337"/>
      <c r="FE165" s="1337"/>
      <c r="FF165" s="1337"/>
      <c r="FG165" s="1337"/>
      <c r="FH165" s="1337"/>
      <c r="FI165" s="1337"/>
      <c r="FJ165" s="1337"/>
      <c r="FK165" s="1337"/>
      <c r="FL165" s="1337"/>
      <c r="FM165" s="1337"/>
      <c r="FN165" s="1337"/>
      <c r="FO165" s="1337"/>
      <c r="FP165" s="1337"/>
      <c r="FQ165" s="1337"/>
      <c r="FR165" s="1337"/>
      <c r="FS165" s="1337"/>
      <c r="FT165" s="1337"/>
      <c r="FU165" s="1337"/>
      <c r="FV165" s="1337"/>
      <c r="FW165" s="1337"/>
      <c r="FX165" s="1337"/>
      <c r="FY165" s="1337"/>
      <c r="FZ165" s="1337"/>
      <c r="GA165" s="1337"/>
      <c r="GB165" s="1337"/>
      <c r="GC165" s="1337"/>
      <c r="GD165" s="1337"/>
      <c r="GE165" s="1337"/>
      <c r="GF165" s="1337"/>
      <c r="GG165" s="1337"/>
      <c r="GH165" s="1337"/>
      <c r="GI165" s="1337"/>
      <c r="GJ165" s="1337"/>
      <c r="GK165" s="1337"/>
      <c r="GL165" s="1337"/>
      <c r="GM165" s="1337"/>
      <c r="GN165" s="1337"/>
      <c r="GO165" s="1337"/>
      <c r="GP165" s="1337"/>
      <c r="GQ165" s="1337"/>
      <c r="GR165" s="1337"/>
      <c r="GS165" s="1337"/>
      <c r="GT165" s="1337"/>
      <c r="GU165" s="1337"/>
      <c r="GV165" s="1337"/>
      <c r="GW165" s="1337"/>
      <c r="GX165" s="1337"/>
      <c r="GY165" s="1337"/>
      <c r="GZ165" s="1337"/>
      <c r="HA165" s="1337"/>
      <c r="HB165" s="1337"/>
      <c r="HC165" s="1337"/>
      <c r="HD165" s="1337"/>
      <c r="HE165" s="1337"/>
      <c r="HF165" s="1337"/>
      <c r="HG165" s="1337"/>
      <c r="HH165" s="1337"/>
      <c r="HI165" s="1337"/>
      <c r="HJ165" s="1337"/>
      <c r="HK165" s="1337"/>
      <c r="HL165" s="1337"/>
      <c r="HM165" s="1337"/>
      <c r="HN165" s="1337"/>
      <c r="HO165" s="1337"/>
      <c r="HP165" s="1337"/>
      <c r="HQ165" s="1337"/>
      <c r="HR165" s="1337"/>
      <c r="HS165" s="1337"/>
      <c r="HT165" s="1337"/>
      <c r="HU165" s="1337"/>
      <c r="HV165" s="1337"/>
      <c r="HW165" s="1337"/>
      <c r="HX165" s="1337"/>
      <c r="HY165" s="1337"/>
      <c r="HZ165" s="1337"/>
      <c r="IA165" s="1337"/>
      <c r="IB165" s="1337"/>
      <c r="IC165" s="1337"/>
      <c r="ID165" s="1337"/>
      <c r="IE165" s="1337"/>
      <c r="IF165" s="1337"/>
      <c r="IG165" s="1337"/>
      <c r="IH165" s="1337"/>
      <c r="II165" s="1337"/>
      <c r="IJ165" s="1337"/>
      <c r="IK165" s="1337"/>
      <c r="IL165" s="1337"/>
      <c r="IM165" s="1337"/>
      <c r="IN165" s="1337"/>
      <c r="IO165" s="1337"/>
      <c r="IP165" s="1337"/>
      <c r="IQ165" s="1337"/>
      <c r="IR165" s="1337"/>
      <c r="IS165" s="1337"/>
      <c r="IT165" s="1337"/>
      <c r="IU165" s="1337"/>
      <c r="IV165" s="1337"/>
    </row>
    <row r="166" spans="1:256" s="1337" customFormat="1" ht="15.6" customHeight="1">
      <c r="A166" s="207"/>
      <c r="B166" s="207"/>
      <c r="F166" s="22"/>
      <c r="G166" s="181"/>
      <c r="H166" s="188"/>
      <c r="I166" s="672" t="s">
        <v>631</v>
      </c>
      <c r="J166" s="515"/>
      <c r="K166" s="515"/>
      <c r="L166" s="515"/>
      <c r="M166" s="515"/>
      <c r="N166" s="515"/>
      <c r="O166" s="515"/>
      <c r="P166" s="515"/>
      <c r="Q166" s="515"/>
      <c r="R166" s="515"/>
      <c r="S166" s="515"/>
      <c r="T166" s="515"/>
      <c r="U166" s="515"/>
      <c r="V166" s="515"/>
      <c r="W166" s="515"/>
      <c r="X166"/>
      <c r="Y166" s="511"/>
      <c r="Z166" s="515"/>
      <c r="AA166" s="515"/>
      <c r="AB166" s="515"/>
      <c r="AC166" s="515">
        <v>1994800</v>
      </c>
      <c r="AD166" s="515">
        <v>2064100</v>
      </c>
      <c r="AE166" s="515">
        <v>2182400</v>
      </c>
      <c r="AF166" s="1359">
        <v>2088778.6879721312</v>
      </c>
      <c r="AG166" s="1359">
        <v>2142339.4399742517</v>
      </c>
      <c r="AH166" s="1359">
        <v>2217880.4187886934</v>
      </c>
      <c r="AI166" s="1359">
        <v>2315220.3441943238</v>
      </c>
      <c r="AJ166" s="1359">
        <v>2426639.7001079158</v>
      </c>
      <c r="AK166" s="1359">
        <v>2479550.8646509778</v>
      </c>
      <c r="AL166" s="1359">
        <v>2530248.8998277136</v>
      </c>
      <c r="AM166" s="1359">
        <v>2581211.3019936006</v>
      </c>
      <c r="AN166" s="1359">
        <v>2638933.9457392227</v>
      </c>
      <c r="AO166" s="1359">
        <v>2701543.6021128758</v>
      </c>
      <c r="AP166" s="1359">
        <v>2757196.630000568</v>
      </c>
      <c r="AQ166" s="1359">
        <v>2814337.6663700561</v>
      </c>
      <c r="AR166" s="1359">
        <v>2873049.7979893596</v>
      </c>
      <c r="AS166" s="1359">
        <v>2933756.0120411213</v>
      </c>
    </row>
    <row r="167" spans="1:256" s="1337" customFormat="1" ht="15.6" customHeight="1">
      <c r="A167" s="207"/>
      <c r="B167" s="207"/>
      <c r="F167" s="22"/>
      <c r="G167" s="181"/>
      <c r="H167" s="188"/>
      <c r="I167" s="672" t="s">
        <v>634</v>
      </c>
      <c r="J167" s="515"/>
      <c r="K167" s="515"/>
      <c r="L167" s="515"/>
      <c r="M167" s="515"/>
      <c r="N167" s="515"/>
      <c r="O167" s="515"/>
      <c r="P167" s="515"/>
      <c r="Q167" s="515"/>
      <c r="R167" s="515"/>
      <c r="S167" s="515"/>
      <c r="T167" s="515"/>
      <c r="U167" s="515"/>
      <c r="V167" s="515"/>
      <c r="W167" s="515"/>
      <c r="X167"/>
      <c r="Y167" s="511"/>
      <c r="Z167" s="515"/>
      <c r="AA167" s="515"/>
      <c r="AB167" s="515"/>
      <c r="AC167" s="515">
        <v>6209600</v>
      </c>
      <c r="AD167" s="515">
        <v>5994000</v>
      </c>
      <c r="AE167" s="515">
        <v>6177000</v>
      </c>
      <c r="AF167" s="1359">
        <v>6502145.6491035419</v>
      </c>
      <c r="AG167" s="1359">
        <v>6668874.5671065338</v>
      </c>
      <c r="AH167" s="1359">
        <v>6904025.5907911928</v>
      </c>
      <c r="AI167" s="1359">
        <v>7207034.4141312782</v>
      </c>
      <c r="AJ167" s="1359">
        <v>7553871.0055093812</v>
      </c>
      <c r="AK167" s="1359">
        <v>7718577.826918344</v>
      </c>
      <c r="AL167" s="1359">
        <v>7876395.4122569533</v>
      </c>
      <c r="AM167" s="1359">
        <v>8035035.9438838298</v>
      </c>
      <c r="AN167" s="1359">
        <v>8214720.3877392607</v>
      </c>
      <c r="AO167" s="1359">
        <v>8409617.581552092</v>
      </c>
      <c r="AP167" s="1359">
        <v>8582859.5316079445</v>
      </c>
      <c r="AQ167" s="1359">
        <v>8760733.4936291855</v>
      </c>
      <c r="AR167" s="1359">
        <v>8943498.1078778468</v>
      </c>
      <c r="AS167" s="1359">
        <v>9132470.0884151533</v>
      </c>
    </row>
    <row r="168" spans="1:256" s="1337" customFormat="1" ht="15.6" customHeight="1">
      <c r="A168" s="207"/>
      <c r="B168" s="207"/>
      <c r="F168" s="22"/>
      <c r="G168" s="181"/>
      <c r="H168" s="188"/>
      <c r="I168" s="667" t="s">
        <v>637</v>
      </c>
      <c r="J168" s="515"/>
      <c r="K168" s="515"/>
      <c r="L168" s="515"/>
      <c r="M168" s="515"/>
      <c r="N168" s="515"/>
      <c r="O168" s="515"/>
      <c r="P168" s="515"/>
      <c r="Q168" s="515"/>
      <c r="R168" s="515"/>
      <c r="S168" s="515"/>
      <c r="T168" s="515"/>
      <c r="U168" s="515"/>
      <c r="V168" s="515"/>
      <c r="W168" s="515"/>
      <c r="X168"/>
      <c r="Y168" s="511"/>
      <c r="Z168" s="515"/>
      <c r="AA168" s="515"/>
      <c r="AB168" s="515"/>
      <c r="AC168" s="515">
        <v>920300</v>
      </c>
      <c r="AD168" s="515">
        <v>941800</v>
      </c>
      <c r="AE168" s="515">
        <v>948900</v>
      </c>
      <c r="AF168" s="515">
        <v>972600</v>
      </c>
      <c r="AG168" s="515">
        <v>996900</v>
      </c>
      <c r="AH168" s="515">
        <v>1021800</v>
      </c>
      <c r="AI168" s="515">
        <v>1047300</v>
      </c>
      <c r="AJ168" s="515">
        <v>1073500</v>
      </c>
      <c r="AK168" s="515">
        <v>1100300</v>
      </c>
      <c r="AL168" s="515">
        <v>1127800</v>
      </c>
      <c r="AM168" s="515">
        <v>1156000</v>
      </c>
      <c r="AN168" s="515">
        <v>1184900</v>
      </c>
      <c r="AO168" s="515">
        <v>1214500</v>
      </c>
      <c r="AP168" s="515">
        <v>1244900</v>
      </c>
      <c r="AQ168" s="515">
        <v>1276000</v>
      </c>
      <c r="AR168" s="515">
        <v>1307900</v>
      </c>
      <c r="AS168" s="515">
        <v>1340600</v>
      </c>
    </row>
    <row r="169" spans="1:256" s="1337" customFormat="1" ht="15.6" customHeight="1">
      <c r="A169" s="207"/>
      <c r="B169" s="207"/>
      <c r="F169" s="22"/>
      <c r="G169" s="181"/>
      <c r="H169" s="188"/>
      <c r="I169" s="505" t="s">
        <v>640</v>
      </c>
      <c r="J169" s="492"/>
      <c r="K169" s="492"/>
      <c r="L169" s="492"/>
      <c r="M169" s="492"/>
      <c r="N169" s="492"/>
      <c r="O169" s="492"/>
      <c r="P169" s="492"/>
      <c r="Q169" s="492"/>
      <c r="R169" s="515"/>
      <c r="S169" s="515"/>
      <c r="T169" s="515"/>
      <c r="U169" s="515"/>
      <c r="V169" s="515"/>
      <c r="W169" s="515"/>
      <c r="X169"/>
      <c r="Y169" s="511"/>
      <c r="Z169" s="515"/>
      <c r="AA169" s="515"/>
      <c r="AB169" s="515"/>
      <c r="AC169" s="515">
        <v>0</v>
      </c>
      <c r="AD169" s="515">
        <v>-821200</v>
      </c>
      <c r="AE169" s="515">
        <v>-882600</v>
      </c>
      <c r="AF169" s="515">
        <v>-904700</v>
      </c>
      <c r="AG169" s="515">
        <v>-927300</v>
      </c>
      <c r="AH169" s="515">
        <v>-950500</v>
      </c>
      <c r="AI169" s="515">
        <v>-974300</v>
      </c>
      <c r="AJ169" s="515">
        <v>-998700</v>
      </c>
      <c r="AK169" s="515">
        <v>-1023700</v>
      </c>
      <c r="AL169" s="515">
        <v>-1049300</v>
      </c>
      <c r="AM169" s="515">
        <v>-1075500</v>
      </c>
      <c r="AN169" s="515">
        <v>-1102400</v>
      </c>
      <c r="AO169" s="515">
        <v>-1130000</v>
      </c>
      <c r="AP169" s="515">
        <v>-1158300</v>
      </c>
      <c r="AQ169" s="515">
        <v>-1187300</v>
      </c>
      <c r="AR169" s="515">
        <v>-1217000</v>
      </c>
      <c r="AS169" s="515">
        <v>-1247400</v>
      </c>
    </row>
    <row r="170" spans="1:256" s="1337" customFormat="1" ht="15.6" customHeight="1">
      <c r="A170" s="207"/>
      <c r="B170" s="207"/>
      <c r="C170" s="709"/>
      <c r="D170" s="709"/>
      <c r="E170" s="709"/>
      <c r="F170" s="22"/>
      <c r="G170" s="593"/>
      <c r="H170" s="182"/>
      <c r="I170" s="184" t="s">
        <v>37</v>
      </c>
      <c r="J170" s="526"/>
      <c r="K170" s="526"/>
      <c r="L170" s="526"/>
      <c r="M170" s="526"/>
      <c r="N170" s="526"/>
      <c r="O170" s="526"/>
      <c r="P170" s="526"/>
      <c r="Q170" s="526"/>
      <c r="R170" s="557"/>
      <c r="S170" s="557"/>
      <c r="T170" s="557"/>
      <c r="U170" s="557"/>
      <c r="V170" s="557"/>
      <c r="W170" s="557"/>
      <c r="X170"/>
      <c r="Y170" s="511"/>
      <c r="Z170" s="557"/>
      <c r="AA170" s="557"/>
      <c r="AB170" s="557"/>
      <c r="AC170" s="557">
        <v>17640000</v>
      </c>
      <c r="AD170" s="557">
        <v>16922917.473875772</v>
      </c>
      <c r="AE170" s="557">
        <v>17651884.383345857</v>
      </c>
      <c r="AF170" s="557">
        <v>18257924.337075673</v>
      </c>
      <c r="AG170" s="557">
        <v>18913014.007080786</v>
      </c>
      <c r="AH170" s="557">
        <v>19684206.009579886</v>
      </c>
      <c r="AI170" s="557">
        <v>20559854.758325599</v>
      </c>
      <c r="AJ170" s="557">
        <v>21409710.705617297</v>
      </c>
      <c r="AK170" s="557">
        <v>22033028.691569321</v>
      </c>
      <c r="AL170" s="557">
        <v>22661844.312084667</v>
      </c>
      <c r="AM170" s="557">
        <v>23306947.24587743</v>
      </c>
      <c r="AN170" s="557">
        <v>23996854.333478484</v>
      </c>
      <c r="AO170" s="557">
        <v>24724361.18366497</v>
      </c>
      <c r="AP170" s="557">
        <v>25441456.161608513</v>
      </c>
      <c r="AQ170" s="557">
        <v>26183571.159999244</v>
      </c>
      <c r="AR170" s="557">
        <v>26951847.905867208</v>
      </c>
      <c r="AS170" s="557">
        <v>27748826.100456275</v>
      </c>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s="1337" customFormat="1" ht="15.6" customHeight="1">
      <c r="A171" s="207"/>
      <c r="B171" s="207"/>
      <c r="F171" s="22"/>
      <c r="G171" s="507"/>
      <c r="H171" s="675" t="s">
        <v>760</v>
      </c>
      <c r="I171" s="676"/>
      <c r="J171" s="549"/>
      <c r="K171" s="549"/>
      <c r="L171" s="549"/>
      <c r="M171" s="549"/>
      <c r="N171" s="549"/>
      <c r="O171" s="549"/>
      <c r="P171" s="549"/>
      <c r="Q171" s="549"/>
      <c r="R171" s="549"/>
      <c r="S171" s="549"/>
      <c r="T171" s="549"/>
      <c r="U171" s="549"/>
      <c r="V171" s="549"/>
      <c r="W171" s="549"/>
      <c r="X171"/>
      <c r="Y171" s="511"/>
      <c r="Z171" s="549"/>
      <c r="AA171" s="549"/>
      <c r="AB171" s="549"/>
      <c r="AC171" s="549"/>
      <c r="AD171" s="549"/>
      <c r="AE171" s="549"/>
      <c r="AF171" s="549"/>
      <c r="AG171" s="549"/>
      <c r="AH171" s="549"/>
      <c r="AI171" s="549"/>
      <c r="AJ171" s="549"/>
      <c r="AK171" s="549"/>
      <c r="AL171" s="549"/>
      <c r="AM171" s="549"/>
      <c r="AN171" s="549"/>
      <c r="AO171" s="549"/>
      <c r="AP171" s="549"/>
      <c r="AQ171" s="549"/>
      <c r="AR171" s="549"/>
      <c r="AS171" s="549"/>
    </row>
    <row r="172" spans="1:256" s="1337" customFormat="1" ht="15.6" customHeight="1">
      <c r="A172" s="207"/>
      <c r="B172" s="207"/>
      <c r="F172" s="22"/>
      <c r="G172" s="181"/>
      <c r="H172" s="188"/>
      <c r="I172" s="667" t="s">
        <v>628</v>
      </c>
      <c r="J172" s="515"/>
      <c r="K172" s="515"/>
      <c r="L172" s="515"/>
      <c r="M172" s="515"/>
      <c r="N172" s="515"/>
      <c r="O172" s="515"/>
      <c r="P172" s="515"/>
      <c r="Q172" s="515"/>
      <c r="R172" s="515"/>
      <c r="S172" s="515"/>
      <c r="T172" s="515"/>
      <c r="U172" s="515"/>
      <c r="V172" s="515"/>
      <c r="W172" s="515"/>
      <c r="X172"/>
      <c r="Y172" s="511"/>
      <c r="Z172" s="515"/>
      <c r="AA172" s="515"/>
      <c r="AB172" s="515"/>
      <c r="AC172" s="515">
        <v>7428600</v>
      </c>
      <c r="AD172" s="515">
        <v>8460283.3393257707</v>
      </c>
      <c r="AE172" s="515">
        <v>8702003.7020225078</v>
      </c>
      <c r="AF172" s="515">
        <v>9059300</v>
      </c>
      <c r="AG172" s="515">
        <v>9475500</v>
      </c>
      <c r="AH172" s="515">
        <v>9916800</v>
      </c>
      <c r="AI172" s="515">
        <v>10372300</v>
      </c>
      <c r="AJ172" s="515">
        <v>10745200</v>
      </c>
      <c r="AK172" s="515">
        <v>11131700</v>
      </c>
      <c r="AL172" s="515">
        <v>11532300</v>
      </c>
      <c r="AM172" s="515">
        <v>11947400</v>
      </c>
      <c r="AN172" s="515">
        <v>12378900</v>
      </c>
      <c r="AO172" s="515">
        <v>12827300</v>
      </c>
      <c r="AP172" s="515">
        <v>13293300</v>
      </c>
      <c r="AQ172" s="515">
        <v>13777600</v>
      </c>
      <c r="AR172" s="515">
        <v>14280800</v>
      </c>
      <c r="AS172" s="515">
        <v>14803700</v>
      </c>
    </row>
    <row r="173" spans="1:256" s="709" customFormat="1" ht="15.6" customHeight="1">
      <c r="A173" s="207"/>
      <c r="B173" s="207"/>
      <c r="C173" s="1337"/>
      <c r="D173" s="1337"/>
      <c r="E173" s="1337"/>
      <c r="F173" s="22"/>
      <c r="G173" s="181"/>
      <c r="H173" s="188"/>
      <c r="I173" s="667" t="s">
        <v>630</v>
      </c>
      <c r="J173" s="515"/>
      <c r="K173" s="515"/>
      <c r="L173" s="515"/>
      <c r="M173" s="515"/>
      <c r="N173" s="515"/>
      <c r="O173" s="515"/>
      <c r="P173" s="515"/>
      <c r="Q173" s="515"/>
      <c r="R173" s="515"/>
      <c r="S173" s="515"/>
      <c r="T173" s="515"/>
      <c r="U173" s="515"/>
      <c r="V173" s="515"/>
      <c r="W173" s="515"/>
      <c r="X173"/>
      <c r="Y173" s="511"/>
      <c r="Z173" s="515"/>
      <c r="AA173" s="515"/>
      <c r="AB173" s="515"/>
      <c r="AC173" s="515">
        <v>187400</v>
      </c>
      <c r="AD173" s="515">
        <v>181500</v>
      </c>
      <c r="AE173" s="515">
        <v>181500</v>
      </c>
      <c r="AF173" s="515">
        <v>186000</v>
      </c>
      <c r="AG173" s="515">
        <v>190700</v>
      </c>
      <c r="AH173" s="515">
        <v>195500</v>
      </c>
      <c r="AI173" s="515">
        <v>200400</v>
      </c>
      <c r="AJ173" s="515">
        <v>205400</v>
      </c>
      <c r="AK173" s="515">
        <v>210500</v>
      </c>
      <c r="AL173" s="515">
        <v>215800</v>
      </c>
      <c r="AM173" s="515">
        <v>221200</v>
      </c>
      <c r="AN173" s="515">
        <v>226700</v>
      </c>
      <c r="AO173" s="515">
        <v>232400</v>
      </c>
      <c r="AP173" s="515">
        <v>238200</v>
      </c>
      <c r="AQ173" s="515">
        <v>244200</v>
      </c>
      <c r="AR173" s="515">
        <v>250300</v>
      </c>
      <c r="AS173" s="515">
        <v>256600</v>
      </c>
      <c r="AT173" s="1337"/>
      <c r="AU173" s="1337"/>
      <c r="AV173" s="1337"/>
      <c r="AW173" s="1337"/>
      <c r="AX173" s="1337"/>
      <c r="AY173" s="1337"/>
      <c r="AZ173" s="1337"/>
      <c r="BA173" s="1337"/>
      <c r="BB173" s="1337"/>
      <c r="BC173" s="1337"/>
      <c r="BD173" s="1337"/>
      <c r="BE173" s="1337"/>
      <c r="BF173" s="1337"/>
      <c r="BG173" s="1337"/>
      <c r="BH173" s="1337"/>
      <c r="BI173" s="1337"/>
      <c r="BJ173" s="1337"/>
      <c r="BK173" s="1337"/>
      <c r="BL173" s="1337"/>
      <c r="BM173" s="1337"/>
      <c r="BN173" s="1337"/>
      <c r="BO173" s="1337"/>
      <c r="BP173" s="1337"/>
      <c r="BQ173" s="1337"/>
      <c r="BR173" s="1337"/>
      <c r="BS173" s="1337"/>
      <c r="BT173" s="1337"/>
      <c r="BU173" s="1337"/>
      <c r="BV173" s="1337"/>
      <c r="BW173" s="1337"/>
      <c r="BX173" s="1337"/>
      <c r="BY173" s="1337"/>
      <c r="BZ173" s="1337"/>
      <c r="CA173" s="1337"/>
      <c r="CB173" s="1337"/>
      <c r="CC173" s="1337"/>
      <c r="CD173" s="1337"/>
      <c r="CE173" s="1337"/>
      <c r="CF173" s="1337"/>
      <c r="CG173" s="1337"/>
      <c r="CH173" s="1337"/>
      <c r="CI173" s="1337"/>
      <c r="CJ173" s="1337"/>
      <c r="CK173" s="1337"/>
      <c r="CL173" s="1337"/>
      <c r="CM173" s="1337"/>
      <c r="CN173" s="1337"/>
      <c r="CO173" s="1337"/>
      <c r="CP173" s="1337"/>
      <c r="CQ173" s="1337"/>
      <c r="CR173" s="1337"/>
      <c r="CS173" s="1337"/>
      <c r="CT173" s="1337"/>
      <c r="CU173" s="1337"/>
      <c r="CV173" s="1337"/>
      <c r="CW173" s="1337"/>
      <c r="CX173" s="1337"/>
      <c r="CY173" s="1337"/>
      <c r="CZ173" s="1337"/>
      <c r="DA173" s="1337"/>
      <c r="DB173" s="1337"/>
      <c r="DC173" s="1337"/>
      <c r="DD173" s="1337"/>
      <c r="DE173" s="1337"/>
      <c r="DF173" s="1337"/>
      <c r="DG173" s="1337"/>
      <c r="DH173" s="1337"/>
      <c r="DI173" s="1337"/>
      <c r="DJ173" s="1337"/>
      <c r="DK173" s="1337"/>
      <c r="DL173" s="1337"/>
      <c r="DM173" s="1337"/>
      <c r="DN173" s="1337"/>
      <c r="DO173" s="1337"/>
      <c r="DP173" s="1337"/>
      <c r="DQ173" s="1337"/>
      <c r="DR173" s="1337"/>
      <c r="DS173" s="1337"/>
      <c r="DT173" s="1337"/>
      <c r="DU173" s="1337"/>
      <c r="DV173" s="1337"/>
      <c r="DW173" s="1337"/>
      <c r="DX173" s="1337"/>
      <c r="DY173" s="1337"/>
      <c r="DZ173" s="1337"/>
      <c r="EA173" s="1337"/>
      <c r="EB173" s="1337"/>
      <c r="EC173" s="1337"/>
      <c r="ED173" s="1337"/>
      <c r="EE173" s="1337"/>
      <c r="EF173" s="1337"/>
      <c r="EG173" s="1337"/>
      <c r="EH173" s="1337"/>
      <c r="EI173" s="1337"/>
      <c r="EJ173" s="1337"/>
      <c r="EK173" s="1337"/>
      <c r="EL173" s="1337"/>
      <c r="EM173" s="1337"/>
      <c r="EN173" s="1337"/>
      <c r="EO173" s="1337"/>
      <c r="EP173" s="1337"/>
      <c r="EQ173" s="1337"/>
      <c r="ER173" s="1337"/>
      <c r="ES173" s="1337"/>
      <c r="ET173" s="1337"/>
      <c r="EU173" s="1337"/>
      <c r="EV173" s="1337"/>
      <c r="EW173" s="1337"/>
      <c r="EX173" s="1337"/>
      <c r="EY173" s="1337"/>
      <c r="EZ173" s="1337"/>
      <c r="FA173" s="1337"/>
      <c r="FB173" s="1337"/>
      <c r="FC173" s="1337"/>
      <c r="FD173" s="1337"/>
      <c r="FE173" s="1337"/>
      <c r="FF173" s="1337"/>
      <c r="FG173" s="1337"/>
      <c r="FH173" s="1337"/>
      <c r="FI173" s="1337"/>
      <c r="FJ173" s="1337"/>
      <c r="FK173" s="1337"/>
      <c r="FL173" s="1337"/>
      <c r="FM173" s="1337"/>
      <c r="FN173" s="1337"/>
      <c r="FO173" s="1337"/>
      <c r="FP173" s="1337"/>
      <c r="FQ173" s="1337"/>
      <c r="FR173" s="1337"/>
      <c r="FS173" s="1337"/>
      <c r="FT173" s="1337"/>
      <c r="FU173" s="1337"/>
      <c r="FV173" s="1337"/>
      <c r="FW173" s="1337"/>
      <c r="FX173" s="1337"/>
      <c r="FY173" s="1337"/>
      <c r="FZ173" s="1337"/>
      <c r="GA173" s="1337"/>
      <c r="GB173" s="1337"/>
      <c r="GC173" s="1337"/>
      <c r="GD173" s="1337"/>
      <c r="GE173" s="1337"/>
      <c r="GF173" s="1337"/>
      <c r="GG173" s="1337"/>
      <c r="GH173" s="1337"/>
      <c r="GI173" s="1337"/>
      <c r="GJ173" s="1337"/>
      <c r="GK173" s="1337"/>
      <c r="GL173" s="1337"/>
      <c r="GM173" s="1337"/>
      <c r="GN173" s="1337"/>
      <c r="GO173" s="1337"/>
      <c r="GP173" s="1337"/>
      <c r="GQ173" s="1337"/>
      <c r="GR173" s="1337"/>
      <c r="GS173" s="1337"/>
      <c r="GT173" s="1337"/>
      <c r="GU173" s="1337"/>
      <c r="GV173" s="1337"/>
      <c r="GW173" s="1337"/>
      <c r="GX173" s="1337"/>
      <c r="GY173" s="1337"/>
      <c r="GZ173" s="1337"/>
      <c r="HA173" s="1337"/>
      <c r="HB173" s="1337"/>
      <c r="HC173" s="1337"/>
      <c r="HD173" s="1337"/>
      <c r="HE173" s="1337"/>
      <c r="HF173" s="1337"/>
      <c r="HG173" s="1337"/>
      <c r="HH173" s="1337"/>
      <c r="HI173" s="1337"/>
      <c r="HJ173" s="1337"/>
      <c r="HK173" s="1337"/>
      <c r="HL173" s="1337"/>
      <c r="HM173" s="1337"/>
      <c r="HN173" s="1337"/>
      <c r="HO173" s="1337"/>
      <c r="HP173" s="1337"/>
      <c r="HQ173" s="1337"/>
      <c r="HR173" s="1337"/>
      <c r="HS173" s="1337"/>
      <c r="HT173" s="1337"/>
      <c r="HU173" s="1337"/>
      <c r="HV173" s="1337"/>
      <c r="HW173" s="1337"/>
      <c r="HX173" s="1337"/>
      <c r="HY173" s="1337"/>
      <c r="HZ173" s="1337"/>
      <c r="IA173" s="1337"/>
      <c r="IB173" s="1337"/>
      <c r="IC173" s="1337"/>
      <c r="ID173" s="1337"/>
      <c r="IE173" s="1337"/>
      <c r="IF173" s="1337"/>
      <c r="IG173" s="1337"/>
      <c r="IH173" s="1337"/>
      <c r="II173" s="1337"/>
      <c r="IJ173" s="1337"/>
      <c r="IK173" s="1337"/>
      <c r="IL173" s="1337"/>
      <c r="IM173" s="1337"/>
      <c r="IN173" s="1337"/>
      <c r="IO173" s="1337"/>
      <c r="IP173" s="1337"/>
      <c r="IQ173" s="1337"/>
      <c r="IR173" s="1337"/>
      <c r="IS173" s="1337"/>
      <c r="IT173" s="1337"/>
      <c r="IU173" s="1337"/>
      <c r="IV173" s="1337"/>
    </row>
    <row r="174" spans="1:256" s="1337" customFormat="1" ht="15.6" customHeight="1">
      <c r="A174" s="207"/>
      <c r="B174" s="207"/>
      <c r="F174" s="22"/>
      <c r="G174" s="181"/>
      <c r="H174" s="188"/>
      <c r="I174" s="672" t="s">
        <v>631</v>
      </c>
      <c r="J174" s="515"/>
      <c r="K174" s="515"/>
      <c r="L174" s="515"/>
      <c r="M174" s="515"/>
      <c r="N174" s="515"/>
      <c r="O174" s="515"/>
      <c r="P174" s="515"/>
      <c r="Q174" s="515"/>
      <c r="R174" s="515"/>
      <c r="S174" s="515"/>
      <c r="T174" s="515"/>
      <c r="U174" s="515"/>
      <c r="V174" s="515"/>
      <c r="W174" s="515"/>
      <c r="X174"/>
      <c r="Y174" s="511"/>
      <c r="Z174" s="515"/>
      <c r="AA174" s="515"/>
      <c r="AB174" s="515"/>
      <c r="AC174" s="515">
        <v>853100</v>
      </c>
      <c r="AD174" s="515">
        <v>2205000</v>
      </c>
      <c r="AE174" s="515">
        <v>2379213</v>
      </c>
      <c r="AF174" s="1359">
        <v>893291.10623071238</v>
      </c>
      <c r="AG174" s="1359">
        <v>916197.00032185379</v>
      </c>
      <c r="AH174" s="1359">
        <v>948503.0004354493</v>
      </c>
      <c r="AI174" s="1359">
        <v>990131.579923891</v>
      </c>
      <c r="AJ174" s="1359">
        <v>1037781.395709877</v>
      </c>
      <c r="AK174" s="1359">
        <v>1060409.4859804236</v>
      </c>
      <c r="AL174" s="1359">
        <v>1082091.1050947574</v>
      </c>
      <c r="AM174" s="1359">
        <v>1103885.7839035194</v>
      </c>
      <c r="AN174" s="1359">
        <v>1128571.5606126583</v>
      </c>
      <c r="AO174" s="1359">
        <v>1155347.3265302258</v>
      </c>
      <c r="AP174" s="1359">
        <v>1179148.0073458415</v>
      </c>
      <c r="AQ174" s="1359">
        <v>1203585.0527272383</v>
      </c>
      <c r="AR174" s="1359">
        <v>1228693.9957212366</v>
      </c>
      <c r="AS174" s="1359">
        <v>1254655.7318389216</v>
      </c>
    </row>
    <row r="175" spans="1:256" s="1337" customFormat="1" ht="15.6" customHeight="1">
      <c r="A175" s="207"/>
      <c r="B175" s="207"/>
      <c r="F175" s="22"/>
      <c r="G175" s="181"/>
      <c r="H175" s="188"/>
      <c r="I175" s="672" t="s">
        <v>634</v>
      </c>
      <c r="J175" s="515"/>
      <c r="K175" s="515"/>
      <c r="L175" s="515"/>
      <c r="M175" s="515"/>
      <c r="N175" s="515"/>
      <c r="O175" s="515"/>
      <c r="P175" s="515"/>
      <c r="Q175" s="515"/>
      <c r="R175" s="515"/>
      <c r="S175" s="515"/>
      <c r="T175" s="515"/>
      <c r="U175" s="515"/>
      <c r="V175" s="515"/>
      <c r="W175" s="515"/>
      <c r="X175"/>
      <c r="Y175" s="511"/>
      <c r="Z175" s="515"/>
      <c r="AA175" s="515"/>
      <c r="AB175" s="515"/>
      <c r="AC175" s="515">
        <v>4519000</v>
      </c>
      <c r="AD175" s="515">
        <v>4051000</v>
      </c>
      <c r="AE175" s="515">
        <v>4152000</v>
      </c>
      <c r="AF175" s="1359">
        <v>4731898.3812643178</v>
      </c>
      <c r="AG175" s="1359">
        <v>4853234.373994207</v>
      </c>
      <c r="AH175" s="1359">
        <v>5024364.1530509852</v>
      </c>
      <c r="AI175" s="1359">
        <v>5244877.0480319578</v>
      </c>
      <c r="AJ175" s="1359">
        <v>5497285.3442889871</v>
      </c>
      <c r="AK175" s="1359">
        <v>5617149.7680758815</v>
      </c>
      <c r="AL175" s="1359">
        <v>5732000.5906965295</v>
      </c>
      <c r="AM175" s="1359">
        <v>5847450.3076544423</v>
      </c>
      <c r="AN175" s="1359">
        <v>5978214.6083795605</v>
      </c>
      <c r="AO175" s="1359">
        <v>6120049.8987106914</v>
      </c>
      <c r="AP175" s="1359">
        <v>6246125.7123383628</v>
      </c>
      <c r="AQ175" s="1359">
        <v>6375572.4455214981</v>
      </c>
      <c r="AR175" s="1359">
        <v>6508578.3221946647</v>
      </c>
      <c r="AS175" s="1359">
        <v>6646101.5732974876</v>
      </c>
    </row>
    <row r="176" spans="1:256" s="1337" customFormat="1" ht="15.6" customHeight="1">
      <c r="A176" s="207"/>
      <c r="B176" s="207"/>
      <c r="F176" s="22"/>
      <c r="G176" s="181"/>
      <c r="H176" s="188"/>
      <c r="I176" s="667" t="s">
        <v>637</v>
      </c>
      <c r="J176" s="515"/>
      <c r="K176" s="515"/>
      <c r="L176" s="515"/>
      <c r="M176" s="515"/>
      <c r="N176" s="515"/>
      <c r="O176" s="515"/>
      <c r="P176" s="515"/>
      <c r="Q176" s="515"/>
      <c r="R176" s="515"/>
      <c r="S176" s="515"/>
      <c r="T176" s="515"/>
      <c r="U176" s="515"/>
      <c r="V176" s="515"/>
      <c r="W176" s="515"/>
      <c r="X176"/>
      <c r="Y176" s="511"/>
      <c r="Z176" s="515"/>
      <c r="AA176" s="515"/>
      <c r="AB176" s="515"/>
      <c r="AC176" s="515">
        <v>664900</v>
      </c>
      <c r="AD176" s="515">
        <v>708100</v>
      </c>
      <c r="AE176" s="515">
        <v>708100</v>
      </c>
      <c r="AF176" s="515">
        <v>725800</v>
      </c>
      <c r="AG176" s="515">
        <v>743900</v>
      </c>
      <c r="AH176" s="515">
        <v>762500</v>
      </c>
      <c r="AI176" s="515">
        <v>781600</v>
      </c>
      <c r="AJ176" s="515">
        <v>801100</v>
      </c>
      <c r="AK176" s="515">
        <v>821100</v>
      </c>
      <c r="AL176" s="515">
        <v>841600</v>
      </c>
      <c r="AM176" s="515">
        <v>862600</v>
      </c>
      <c r="AN176" s="515">
        <v>884200</v>
      </c>
      <c r="AO176" s="515">
        <v>906300</v>
      </c>
      <c r="AP176" s="515">
        <v>929000</v>
      </c>
      <c r="AQ176" s="515">
        <v>952200</v>
      </c>
      <c r="AR176" s="515">
        <v>976000</v>
      </c>
      <c r="AS176" s="515">
        <v>1000400</v>
      </c>
    </row>
    <row r="177" spans="1:256" s="1337" customFormat="1" ht="15.6" customHeight="1">
      <c r="A177" s="207"/>
      <c r="B177" s="207"/>
      <c r="F177" s="22"/>
      <c r="G177" s="181"/>
      <c r="H177" s="188"/>
      <c r="I177" s="505" t="s">
        <v>640</v>
      </c>
      <c r="J177" s="492"/>
      <c r="K177" s="492"/>
      <c r="L177" s="492"/>
      <c r="M177" s="492"/>
      <c r="N177" s="492"/>
      <c r="O177" s="492"/>
      <c r="P177" s="492"/>
      <c r="Q177" s="492"/>
      <c r="R177" s="515"/>
      <c r="S177" s="515"/>
      <c r="T177" s="515"/>
      <c r="U177" s="515"/>
      <c r="V177" s="515"/>
      <c r="W177" s="515"/>
      <c r="X177"/>
      <c r="Y177" s="511"/>
      <c r="Z177" s="515"/>
      <c r="AA177" s="515"/>
      <c r="AB177" s="515"/>
      <c r="AC177" s="515">
        <v>0</v>
      </c>
      <c r="AD177" s="515">
        <v>-722300</v>
      </c>
      <c r="AE177" s="515">
        <v>-767800</v>
      </c>
      <c r="AF177" s="515">
        <v>-787000</v>
      </c>
      <c r="AG177" s="515">
        <v>-806700</v>
      </c>
      <c r="AH177" s="515">
        <v>-826900</v>
      </c>
      <c r="AI177" s="515">
        <v>-847600</v>
      </c>
      <c r="AJ177" s="515">
        <v>-868800</v>
      </c>
      <c r="AK177" s="515">
        <v>-890500</v>
      </c>
      <c r="AL177" s="515">
        <v>-912800</v>
      </c>
      <c r="AM177" s="515">
        <v>-935600</v>
      </c>
      <c r="AN177" s="515">
        <v>-959000</v>
      </c>
      <c r="AO177" s="515">
        <v>-983000</v>
      </c>
      <c r="AP177" s="515">
        <v>-1007600</v>
      </c>
      <c r="AQ177" s="515">
        <v>-1032800</v>
      </c>
      <c r="AR177" s="515">
        <v>-1058600</v>
      </c>
      <c r="AS177" s="515">
        <v>-1085100</v>
      </c>
    </row>
    <row r="178" spans="1:256" s="1337" customFormat="1" ht="15.6" customHeight="1">
      <c r="A178" s="207"/>
      <c r="B178" s="207"/>
      <c r="C178" s="709"/>
      <c r="D178" s="709"/>
      <c r="E178" s="709"/>
      <c r="F178" s="22"/>
      <c r="G178" s="682"/>
      <c r="H178" s="683"/>
      <c r="I178" s="684" t="s">
        <v>37</v>
      </c>
      <c r="J178" s="1349"/>
      <c r="K178" s="1349"/>
      <c r="L178" s="1349"/>
      <c r="M178" s="1349"/>
      <c r="N178" s="1349"/>
      <c r="O178" s="1349"/>
      <c r="P178" s="1349"/>
      <c r="Q178" s="1349"/>
      <c r="R178" s="546"/>
      <c r="S178" s="546"/>
      <c r="T178" s="546"/>
      <c r="U178" s="546"/>
      <c r="V178" s="546"/>
      <c r="W178" s="546"/>
      <c r="X178"/>
      <c r="Y178" s="511"/>
      <c r="Z178" s="546"/>
      <c r="AA178" s="546"/>
      <c r="AB178" s="546"/>
      <c r="AC178" s="546">
        <v>13653000</v>
      </c>
      <c r="AD178" s="546">
        <v>14883583.339325771</v>
      </c>
      <c r="AE178" s="546">
        <v>15355016.702022508</v>
      </c>
      <c r="AF178" s="546">
        <v>14809289.487495029</v>
      </c>
      <c r="AG178" s="546">
        <v>15372831.374316061</v>
      </c>
      <c r="AH178" s="546">
        <v>16020767.153486434</v>
      </c>
      <c r="AI178" s="546">
        <v>16741708.627955846</v>
      </c>
      <c r="AJ178" s="546">
        <v>17417966.739998866</v>
      </c>
      <c r="AK178" s="546">
        <v>17950359.254056305</v>
      </c>
      <c r="AL178" s="546">
        <v>18490991.695791285</v>
      </c>
      <c r="AM178" s="546">
        <v>19046936.091557961</v>
      </c>
      <c r="AN178" s="546">
        <v>19637586.168992218</v>
      </c>
      <c r="AO178" s="546">
        <v>20258397.225240916</v>
      </c>
      <c r="AP178" s="546">
        <v>20878173.719684206</v>
      </c>
      <c r="AQ178" s="546">
        <v>21520357.498248734</v>
      </c>
      <c r="AR178" s="546">
        <v>22185772.317915902</v>
      </c>
      <c r="AS178" s="546">
        <v>22876357.305136409</v>
      </c>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s="1337" customFormat="1" ht="15.6" customHeight="1">
      <c r="A179" s="207"/>
      <c r="B179" s="207"/>
      <c r="F179" s="22"/>
      <c r="G179" s="181"/>
      <c r="H179" s="666" t="s">
        <v>763</v>
      </c>
      <c r="I179" s="667"/>
      <c r="J179" s="515"/>
      <c r="K179" s="515"/>
      <c r="L179" s="515"/>
      <c r="M179" s="515"/>
      <c r="N179" s="515"/>
      <c r="O179" s="515"/>
      <c r="P179" s="515"/>
      <c r="Q179" s="515"/>
      <c r="R179" s="515"/>
      <c r="S179" s="515"/>
      <c r="T179" s="515"/>
      <c r="U179" s="515"/>
      <c r="V179" s="515"/>
      <c r="W179" s="515"/>
      <c r="X179"/>
      <c r="Y179" s="511"/>
      <c r="Z179" s="515"/>
      <c r="AA179" s="515"/>
      <c r="AB179" s="515"/>
      <c r="AC179" s="515"/>
      <c r="AD179" s="515"/>
      <c r="AE179" s="515"/>
      <c r="AF179" s="515"/>
      <c r="AG179" s="515"/>
      <c r="AH179" s="515"/>
      <c r="AI179" s="515"/>
      <c r="AJ179" s="515"/>
      <c r="AK179" s="515"/>
      <c r="AL179" s="515"/>
      <c r="AM179" s="515"/>
      <c r="AN179" s="515"/>
      <c r="AO179" s="515"/>
      <c r="AP179" s="515"/>
      <c r="AQ179" s="515"/>
      <c r="AR179" s="515"/>
      <c r="AS179" s="515"/>
    </row>
    <row r="180" spans="1:256" s="1337" customFormat="1" ht="15.6" customHeight="1">
      <c r="A180" s="207"/>
      <c r="B180" s="207"/>
      <c r="F180" s="22"/>
      <c r="G180" s="181"/>
      <c r="H180" s="188"/>
      <c r="I180" s="667" t="s">
        <v>628</v>
      </c>
      <c r="J180" s="515"/>
      <c r="K180" s="515"/>
      <c r="L180" s="515"/>
      <c r="M180" s="515"/>
      <c r="N180" s="515"/>
      <c r="O180" s="515"/>
      <c r="P180" s="515"/>
      <c r="Q180" s="515"/>
      <c r="R180" s="515"/>
      <c r="S180" s="515"/>
      <c r="T180" s="515"/>
      <c r="U180" s="515"/>
      <c r="V180" s="515"/>
      <c r="W180" s="515"/>
      <c r="X180"/>
      <c r="Y180" s="511"/>
      <c r="Z180" s="515"/>
      <c r="AA180" s="515"/>
      <c r="AB180" s="515"/>
      <c r="AC180" s="515">
        <v>6892300</v>
      </c>
      <c r="AD180" s="515">
        <v>7405808.8976257704</v>
      </c>
      <c r="AE180" s="515">
        <v>7398960.4702941896</v>
      </c>
      <c r="AF180" s="515">
        <v>7702700</v>
      </c>
      <c r="AG180" s="515">
        <v>8056600</v>
      </c>
      <c r="AH180" s="515">
        <v>8431800</v>
      </c>
      <c r="AI180" s="515">
        <v>8819100</v>
      </c>
      <c r="AJ180" s="515">
        <v>9136200</v>
      </c>
      <c r="AK180" s="515">
        <v>9464800</v>
      </c>
      <c r="AL180" s="515">
        <v>9805400</v>
      </c>
      <c r="AM180" s="515">
        <v>10158400</v>
      </c>
      <c r="AN180" s="515">
        <v>10525300</v>
      </c>
      <c r="AO180" s="515">
        <v>10906600</v>
      </c>
      <c r="AP180" s="515">
        <v>11302800</v>
      </c>
      <c r="AQ180" s="515">
        <v>11714600</v>
      </c>
      <c r="AR180" s="515">
        <v>12142500</v>
      </c>
      <c r="AS180" s="515">
        <v>12587100</v>
      </c>
    </row>
    <row r="181" spans="1:256" s="709" customFormat="1" ht="15.6" customHeight="1">
      <c r="A181" s="207"/>
      <c r="B181" s="207"/>
      <c r="C181" s="1337"/>
      <c r="D181" s="1337"/>
      <c r="E181" s="1337"/>
      <c r="F181" s="22"/>
      <c r="G181" s="181"/>
      <c r="H181" s="188"/>
      <c r="I181" s="667" t="s">
        <v>630</v>
      </c>
      <c r="J181" s="515"/>
      <c r="K181" s="515"/>
      <c r="L181" s="515"/>
      <c r="M181" s="515"/>
      <c r="N181" s="515"/>
      <c r="O181" s="515"/>
      <c r="P181" s="515"/>
      <c r="Q181" s="515"/>
      <c r="R181" s="515"/>
      <c r="S181" s="515"/>
      <c r="T181" s="515"/>
      <c r="U181" s="515"/>
      <c r="V181" s="515"/>
      <c r="W181" s="515"/>
      <c r="X181"/>
      <c r="Y181" s="511"/>
      <c r="Z181" s="515"/>
      <c r="AA181" s="515"/>
      <c r="AB181" s="515"/>
      <c r="AC181" s="515">
        <v>113300</v>
      </c>
      <c r="AD181" s="515">
        <v>144400</v>
      </c>
      <c r="AE181" s="515">
        <v>144400</v>
      </c>
      <c r="AF181" s="515">
        <v>148000</v>
      </c>
      <c r="AG181" s="515">
        <v>151700</v>
      </c>
      <c r="AH181" s="515">
        <v>155500</v>
      </c>
      <c r="AI181" s="515">
        <v>159400</v>
      </c>
      <c r="AJ181" s="515">
        <v>163400</v>
      </c>
      <c r="AK181" s="515">
        <v>167500</v>
      </c>
      <c r="AL181" s="515">
        <v>171700</v>
      </c>
      <c r="AM181" s="515">
        <v>176000</v>
      </c>
      <c r="AN181" s="515">
        <v>180400</v>
      </c>
      <c r="AO181" s="515">
        <v>184900</v>
      </c>
      <c r="AP181" s="515">
        <v>189500</v>
      </c>
      <c r="AQ181" s="515">
        <v>194200</v>
      </c>
      <c r="AR181" s="515">
        <v>199100</v>
      </c>
      <c r="AS181" s="515">
        <v>204100</v>
      </c>
      <c r="AT181" s="1337"/>
      <c r="AU181" s="1337"/>
      <c r="AV181" s="1337"/>
      <c r="AW181" s="1337"/>
      <c r="AX181" s="1337"/>
      <c r="AY181" s="1337"/>
      <c r="AZ181" s="1337"/>
      <c r="BA181" s="1337"/>
      <c r="BB181" s="1337"/>
      <c r="BC181" s="1337"/>
      <c r="BD181" s="1337"/>
      <c r="BE181" s="1337"/>
      <c r="BF181" s="1337"/>
      <c r="BG181" s="1337"/>
      <c r="BH181" s="1337"/>
      <c r="BI181" s="1337"/>
      <c r="BJ181" s="1337"/>
      <c r="BK181" s="1337"/>
      <c r="BL181" s="1337"/>
      <c r="BM181" s="1337"/>
      <c r="BN181" s="1337"/>
      <c r="BO181" s="1337"/>
      <c r="BP181" s="1337"/>
      <c r="BQ181" s="1337"/>
      <c r="BR181" s="1337"/>
      <c r="BS181" s="1337"/>
      <c r="BT181" s="1337"/>
      <c r="BU181" s="1337"/>
      <c r="BV181" s="1337"/>
      <c r="BW181" s="1337"/>
      <c r="BX181" s="1337"/>
      <c r="BY181" s="1337"/>
      <c r="BZ181" s="1337"/>
      <c r="CA181" s="1337"/>
      <c r="CB181" s="1337"/>
      <c r="CC181" s="1337"/>
      <c r="CD181" s="1337"/>
      <c r="CE181" s="1337"/>
      <c r="CF181" s="1337"/>
      <c r="CG181" s="1337"/>
      <c r="CH181" s="1337"/>
      <c r="CI181" s="1337"/>
      <c r="CJ181" s="1337"/>
      <c r="CK181" s="1337"/>
      <c r="CL181" s="1337"/>
      <c r="CM181" s="1337"/>
      <c r="CN181" s="1337"/>
      <c r="CO181" s="1337"/>
      <c r="CP181" s="1337"/>
      <c r="CQ181" s="1337"/>
      <c r="CR181" s="1337"/>
      <c r="CS181" s="1337"/>
      <c r="CT181" s="1337"/>
      <c r="CU181" s="1337"/>
      <c r="CV181" s="1337"/>
      <c r="CW181" s="1337"/>
      <c r="CX181" s="1337"/>
      <c r="CY181" s="1337"/>
      <c r="CZ181" s="1337"/>
      <c r="DA181" s="1337"/>
      <c r="DB181" s="1337"/>
      <c r="DC181" s="1337"/>
      <c r="DD181" s="1337"/>
      <c r="DE181" s="1337"/>
      <c r="DF181" s="1337"/>
      <c r="DG181" s="1337"/>
      <c r="DH181" s="1337"/>
      <c r="DI181" s="1337"/>
      <c r="DJ181" s="1337"/>
      <c r="DK181" s="1337"/>
      <c r="DL181" s="1337"/>
      <c r="DM181" s="1337"/>
      <c r="DN181" s="1337"/>
      <c r="DO181" s="1337"/>
      <c r="DP181" s="1337"/>
      <c r="DQ181" s="1337"/>
      <c r="DR181" s="1337"/>
      <c r="DS181" s="1337"/>
      <c r="DT181" s="1337"/>
      <c r="DU181" s="1337"/>
      <c r="DV181" s="1337"/>
      <c r="DW181" s="1337"/>
      <c r="DX181" s="1337"/>
      <c r="DY181" s="1337"/>
      <c r="DZ181" s="1337"/>
      <c r="EA181" s="1337"/>
      <c r="EB181" s="1337"/>
      <c r="EC181" s="1337"/>
      <c r="ED181" s="1337"/>
      <c r="EE181" s="1337"/>
      <c r="EF181" s="1337"/>
      <c r="EG181" s="1337"/>
      <c r="EH181" s="1337"/>
      <c r="EI181" s="1337"/>
      <c r="EJ181" s="1337"/>
      <c r="EK181" s="1337"/>
      <c r="EL181" s="1337"/>
      <c r="EM181" s="1337"/>
      <c r="EN181" s="1337"/>
      <c r="EO181" s="1337"/>
      <c r="EP181" s="1337"/>
      <c r="EQ181" s="1337"/>
      <c r="ER181" s="1337"/>
      <c r="ES181" s="1337"/>
      <c r="ET181" s="1337"/>
      <c r="EU181" s="1337"/>
      <c r="EV181" s="1337"/>
      <c r="EW181" s="1337"/>
      <c r="EX181" s="1337"/>
      <c r="EY181" s="1337"/>
      <c r="EZ181" s="1337"/>
      <c r="FA181" s="1337"/>
      <c r="FB181" s="1337"/>
      <c r="FC181" s="1337"/>
      <c r="FD181" s="1337"/>
      <c r="FE181" s="1337"/>
      <c r="FF181" s="1337"/>
      <c r="FG181" s="1337"/>
      <c r="FH181" s="1337"/>
      <c r="FI181" s="1337"/>
      <c r="FJ181" s="1337"/>
      <c r="FK181" s="1337"/>
      <c r="FL181" s="1337"/>
      <c r="FM181" s="1337"/>
      <c r="FN181" s="1337"/>
      <c r="FO181" s="1337"/>
      <c r="FP181" s="1337"/>
      <c r="FQ181" s="1337"/>
      <c r="FR181" s="1337"/>
      <c r="FS181" s="1337"/>
      <c r="FT181" s="1337"/>
      <c r="FU181" s="1337"/>
      <c r="FV181" s="1337"/>
      <c r="FW181" s="1337"/>
      <c r="FX181" s="1337"/>
      <c r="FY181" s="1337"/>
      <c r="FZ181" s="1337"/>
      <c r="GA181" s="1337"/>
      <c r="GB181" s="1337"/>
      <c r="GC181" s="1337"/>
      <c r="GD181" s="1337"/>
      <c r="GE181" s="1337"/>
      <c r="GF181" s="1337"/>
      <c r="GG181" s="1337"/>
      <c r="GH181" s="1337"/>
      <c r="GI181" s="1337"/>
      <c r="GJ181" s="1337"/>
      <c r="GK181" s="1337"/>
      <c r="GL181" s="1337"/>
      <c r="GM181" s="1337"/>
      <c r="GN181" s="1337"/>
      <c r="GO181" s="1337"/>
      <c r="GP181" s="1337"/>
      <c r="GQ181" s="1337"/>
      <c r="GR181" s="1337"/>
      <c r="GS181" s="1337"/>
      <c r="GT181" s="1337"/>
      <c r="GU181" s="1337"/>
      <c r="GV181" s="1337"/>
      <c r="GW181" s="1337"/>
      <c r="GX181" s="1337"/>
      <c r="GY181" s="1337"/>
      <c r="GZ181" s="1337"/>
      <c r="HA181" s="1337"/>
      <c r="HB181" s="1337"/>
      <c r="HC181" s="1337"/>
      <c r="HD181" s="1337"/>
      <c r="HE181" s="1337"/>
      <c r="HF181" s="1337"/>
      <c r="HG181" s="1337"/>
      <c r="HH181" s="1337"/>
      <c r="HI181" s="1337"/>
      <c r="HJ181" s="1337"/>
      <c r="HK181" s="1337"/>
      <c r="HL181" s="1337"/>
      <c r="HM181" s="1337"/>
      <c r="HN181" s="1337"/>
      <c r="HO181" s="1337"/>
      <c r="HP181" s="1337"/>
      <c r="HQ181" s="1337"/>
      <c r="HR181" s="1337"/>
      <c r="HS181" s="1337"/>
      <c r="HT181" s="1337"/>
      <c r="HU181" s="1337"/>
      <c r="HV181" s="1337"/>
      <c r="HW181" s="1337"/>
      <c r="HX181" s="1337"/>
      <c r="HY181" s="1337"/>
      <c r="HZ181" s="1337"/>
      <c r="IA181" s="1337"/>
      <c r="IB181" s="1337"/>
      <c r="IC181" s="1337"/>
      <c r="ID181" s="1337"/>
      <c r="IE181" s="1337"/>
      <c r="IF181" s="1337"/>
      <c r="IG181" s="1337"/>
      <c r="IH181" s="1337"/>
      <c r="II181" s="1337"/>
      <c r="IJ181" s="1337"/>
      <c r="IK181" s="1337"/>
      <c r="IL181" s="1337"/>
      <c r="IM181" s="1337"/>
      <c r="IN181" s="1337"/>
      <c r="IO181" s="1337"/>
      <c r="IP181" s="1337"/>
      <c r="IQ181" s="1337"/>
      <c r="IR181" s="1337"/>
      <c r="IS181" s="1337"/>
      <c r="IT181" s="1337"/>
      <c r="IU181" s="1337"/>
      <c r="IV181" s="1337"/>
    </row>
    <row r="182" spans="1:256" s="1337" customFormat="1" ht="15.6" customHeight="1">
      <c r="A182" s="207"/>
      <c r="B182" s="207"/>
      <c r="F182" s="22"/>
      <c r="G182" s="181"/>
      <c r="H182" s="188"/>
      <c r="I182" s="672" t="s">
        <v>631</v>
      </c>
      <c r="J182" s="515"/>
      <c r="K182" s="515"/>
      <c r="L182" s="515"/>
      <c r="M182" s="515"/>
      <c r="N182" s="515"/>
      <c r="O182" s="515"/>
      <c r="P182" s="515"/>
      <c r="Q182" s="515"/>
      <c r="R182" s="515"/>
      <c r="S182" s="515"/>
      <c r="T182" s="515"/>
      <c r="U182" s="515"/>
      <c r="V182" s="515"/>
      <c r="W182" s="515"/>
      <c r="X182"/>
      <c r="Y182" s="511"/>
      <c r="Z182" s="515"/>
      <c r="AA182" s="515"/>
      <c r="AB182" s="515"/>
      <c r="AC182" s="515">
        <v>633700</v>
      </c>
      <c r="AD182" s="515">
        <v>623600</v>
      </c>
      <c r="AE182" s="515">
        <v>625600</v>
      </c>
      <c r="AF182" s="1359">
        <v>663554.76968515117</v>
      </c>
      <c r="AG182" s="1359">
        <v>680569.73286128102</v>
      </c>
      <c r="AH182" s="1359">
        <v>704567.28563585074</v>
      </c>
      <c r="AI182" s="1359">
        <v>735489.83964103833</v>
      </c>
      <c r="AJ182" s="1359">
        <v>770885.09021374886</v>
      </c>
      <c r="AK182" s="1359">
        <v>787693.69507184916</v>
      </c>
      <c r="AL182" s="1359">
        <v>803799.24193945364</v>
      </c>
      <c r="AM182" s="1359">
        <v>819988.77184346539</v>
      </c>
      <c r="AN182" s="1359">
        <v>838325.8679641796</v>
      </c>
      <c r="AO182" s="1359">
        <v>858215.45050076675</v>
      </c>
      <c r="AP182" s="1359">
        <v>875895.07942217763</v>
      </c>
      <c r="AQ182" s="1359">
        <v>894047.41286279564</v>
      </c>
      <c r="AR182" s="1359">
        <v>912698.84549120581</v>
      </c>
      <c r="AS182" s="1359">
        <v>931983.75016566005</v>
      </c>
    </row>
    <row r="183" spans="1:256" s="1337" customFormat="1" ht="15.6" customHeight="1">
      <c r="A183" s="207"/>
      <c r="B183" s="207"/>
      <c r="F183" s="22"/>
      <c r="G183" s="181"/>
      <c r="H183" s="188"/>
      <c r="I183" s="672" t="s">
        <v>634</v>
      </c>
      <c r="J183" s="515"/>
      <c r="K183" s="515"/>
      <c r="L183" s="515"/>
      <c r="M183" s="515"/>
      <c r="N183" s="515"/>
      <c r="O183" s="515"/>
      <c r="P183" s="515"/>
      <c r="Q183" s="515"/>
      <c r="R183" s="515"/>
      <c r="S183" s="515"/>
      <c r="T183" s="515"/>
      <c r="U183" s="515"/>
      <c r="V183" s="515"/>
      <c r="W183" s="515"/>
      <c r="X183"/>
      <c r="Y183" s="511"/>
      <c r="Z183" s="515"/>
      <c r="AA183" s="515"/>
      <c r="AB183" s="515"/>
      <c r="AC183" s="515">
        <v>1944000</v>
      </c>
      <c r="AD183" s="515">
        <v>1429000</v>
      </c>
      <c r="AE183" s="515">
        <v>1468000</v>
      </c>
      <c r="AF183" s="1359">
        <v>2035585.4067665045</v>
      </c>
      <c r="AG183" s="1359">
        <v>2087782.1692951401</v>
      </c>
      <c r="AH183" s="1359">
        <v>2161399.4055169541</v>
      </c>
      <c r="AI183" s="1359">
        <v>2256260.4517313843</v>
      </c>
      <c r="AJ183" s="1359">
        <v>2364842.3786894865</v>
      </c>
      <c r="AK183" s="1359">
        <v>2416406.0962911071</v>
      </c>
      <c r="AL183" s="1359">
        <v>2465813.0445483634</v>
      </c>
      <c r="AM183" s="1359">
        <v>2515477.6273689391</v>
      </c>
      <c r="AN183" s="1359">
        <v>2571730.2940229839</v>
      </c>
      <c r="AO183" s="1359">
        <v>2632745.5196046876</v>
      </c>
      <c r="AP183" s="1359">
        <v>2686981.2756773131</v>
      </c>
      <c r="AQ183" s="1359">
        <v>2742667.1462920541</v>
      </c>
      <c r="AR183" s="1359">
        <v>2799884.102311668</v>
      </c>
      <c r="AS183" s="1359">
        <v>2859044.3590374677</v>
      </c>
    </row>
    <row r="184" spans="1:256" s="1337" customFormat="1" ht="15.6" customHeight="1">
      <c r="A184" s="207"/>
      <c r="B184" s="207"/>
      <c r="F184" s="22"/>
      <c r="G184" s="181"/>
      <c r="H184" s="188"/>
      <c r="I184" s="667" t="s">
        <v>637</v>
      </c>
      <c r="J184" s="515"/>
      <c r="K184" s="515"/>
      <c r="L184" s="515"/>
      <c r="M184" s="515"/>
      <c r="N184" s="515"/>
      <c r="O184" s="515"/>
      <c r="P184" s="515"/>
      <c r="Q184" s="515"/>
      <c r="R184" s="515"/>
      <c r="S184" s="515"/>
      <c r="T184" s="515"/>
      <c r="U184" s="515"/>
      <c r="V184" s="515"/>
      <c r="W184" s="515"/>
      <c r="X184"/>
      <c r="Y184" s="511"/>
      <c r="Z184" s="515"/>
      <c r="AA184" s="515"/>
      <c r="AB184" s="515"/>
      <c r="AC184" s="515">
        <v>660200</v>
      </c>
      <c r="AD184" s="515">
        <v>764550</v>
      </c>
      <c r="AE184" s="515">
        <v>764550</v>
      </c>
      <c r="AF184" s="515">
        <v>783700</v>
      </c>
      <c r="AG184" s="515">
        <v>803300</v>
      </c>
      <c r="AH184" s="515">
        <v>823400</v>
      </c>
      <c r="AI184" s="515">
        <v>844000</v>
      </c>
      <c r="AJ184" s="515">
        <v>865100</v>
      </c>
      <c r="AK184" s="515">
        <v>886700</v>
      </c>
      <c r="AL184" s="515">
        <v>908900</v>
      </c>
      <c r="AM184" s="515">
        <v>931600</v>
      </c>
      <c r="AN184" s="515">
        <v>954900</v>
      </c>
      <c r="AO184" s="515">
        <v>978800</v>
      </c>
      <c r="AP184" s="515">
        <v>1003300</v>
      </c>
      <c r="AQ184" s="515">
        <v>1028400</v>
      </c>
      <c r="AR184" s="515">
        <v>1054100</v>
      </c>
      <c r="AS184" s="515">
        <v>1080500</v>
      </c>
    </row>
    <row r="185" spans="1:256" s="1337" customFormat="1" ht="15.6" customHeight="1">
      <c r="A185" s="207"/>
      <c r="B185" s="207"/>
      <c r="F185" s="22"/>
      <c r="G185" s="181"/>
      <c r="H185" s="188"/>
      <c r="I185" s="505" t="s">
        <v>640</v>
      </c>
      <c r="J185" s="492"/>
      <c r="K185" s="492"/>
      <c r="L185" s="492"/>
      <c r="M185" s="492"/>
      <c r="N185" s="492"/>
      <c r="O185" s="492"/>
      <c r="P185" s="492"/>
      <c r="Q185" s="492"/>
      <c r="R185" s="515"/>
      <c r="S185" s="515"/>
      <c r="T185" s="515"/>
      <c r="U185" s="515"/>
      <c r="V185" s="515"/>
      <c r="W185" s="515"/>
      <c r="X185"/>
      <c r="Y185" s="511"/>
      <c r="Z185" s="515"/>
      <c r="AA185" s="515"/>
      <c r="AB185" s="515"/>
      <c r="AC185" s="515">
        <v>0</v>
      </c>
      <c r="AD185" s="515">
        <v>-479800</v>
      </c>
      <c r="AE185" s="515">
        <v>-495300</v>
      </c>
      <c r="AF185" s="515">
        <v>-507700</v>
      </c>
      <c r="AG185" s="515">
        <v>-520400</v>
      </c>
      <c r="AH185" s="515">
        <v>-533400</v>
      </c>
      <c r="AI185" s="515">
        <v>-546700</v>
      </c>
      <c r="AJ185" s="515">
        <v>-560400</v>
      </c>
      <c r="AK185" s="515">
        <v>-574400</v>
      </c>
      <c r="AL185" s="515">
        <v>-588800</v>
      </c>
      <c r="AM185" s="515">
        <v>-603500</v>
      </c>
      <c r="AN185" s="515">
        <v>-618600</v>
      </c>
      <c r="AO185" s="515">
        <v>-634100</v>
      </c>
      <c r="AP185" s="515">
        <v>-650000</v>
      </c>
      <c r="AQ185" s="515">
        <v>-666300</v>
      </c>
      <c r="AR185" s="515">
        <v>-683000</v>
      </c>
      <c r="AS185" s="515">
        <v>-700100</v>
      </c>
    </row>
    <row r="186" spans="1:256" s="1337" customFormat="1" ht="15.6" customHeight="1">
      <c r="A186" s="207"/>
      <c r="B186" s="207"/>
      <c r="C186" s="709"/>
      <c r="D186" s="709"/>
      <c r="E186" s="709"/>
      <c r="F186" s="22"/>
      <c r="G186" s="593"/>
      <c r="H186" s="182"/>
      <c r="I186" s="184" t="s">
        <v>37</v>
      </c>
      <c r="J186" s="526"/>
      <c r="K186" s="526"/>
      <c r="L186" s="526"/>
      <c r="M186" s="526"/>
      <c r="N186" s="526"/>
      <c r="O186" s="526"/>
      <c r="P186" s="526"/>
      <c r="Q186" s="526"/>
      <c r="R186" s="557"/>
      <c r="S186" s="557"/>
      <c r="T186" s="557"/>
      <c r="U186" s="557"/>
      <c r="V186" s="557"/>
      <c r="W186" s="557"/>
      <c r="X186"/>
      <c r="Y186" s="511"/>
      <c r="Z186" s="557"/>
      <c r="AA186" s="557"/>
      <c r="AB186" s="557"/>
      <c r="AC186" s="557">
        <v>10243500</v>
      </c>
      <c r="AD186" s="557">
        <v>9887558.8976257704</v>
      </c>
      <c r="AE186" s="557">
        <v>9906210.4702941887</v>
      </c>
      <c r="AF186" s="557">
        <v>10825840.176451655</v>
      </c>
      <c r="AG186" s="557">
        <v>11259551.90215642</v>
      </c>
      <c r="AH186" s="557">
        <v>11743266.691152805</v>
      </c>
      <c r="AI186" s="557">
        <v>12267550.291372422</v>
      </c>
      <c r="AJ186" s="557">
        <v>12740027.468903236</v>
      </c>
      <c r="AK186" s="557">
        <v>13148699.791362956</v>
      </c>
      <c r="AL186" s="557">
        <v>13566812.286487818</v>
      </c>
      <c r="AM186" s="557">
        <v>13997966.399212405</v>
      </c>
      <c r="AN186" s="557">
        <v>14452056.161987163</v>
      </c>
      <c r="AO186" s="557">
        <v>14927160.970105454</v>
      </c>
      <c r="AP186" s="557">
        <v>15408476.355099492</v>
      </c>
      <c r="AQ186" s="557">
        <v>15907614.559154849</v>
      </c>
      <c r="AR186" s="557">
        <v>16425282.947802875</v>
      </c>
      <c r="AS186" s="557">
        <v>16962628.10920313</v>
      </c>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s="1337" customFormat="1" ht="15.6" customHeight="1">
      <c r="A187" s="207"/>
      <c r="B187" s="207"/>
      <c r="F187" s="22"/>
      <c r="G187" s="507"/>
      <c r="H187" s="675" t="s">
        <v>766</v>
      </c>
      <c r="I187" s="676"/>
      <c r="J187" s="549"/>
      <c r="K187" s="549"/>
      <c r="L187" s="549"/>
      <c r="M187" s="549"/>
      <c r="N187" s="549"/>
      <c r="O187" s="549"/>
      <c r="P187" s="549"/>
      <c r="Q187" s="549"/>
      <c r="R187" s="549"/>
      <c r="S187" s="549"/>
      <c r="T187" s="549"/>
      <c r="U187" s="549"/>
      <c r="V187" s="549"/>
      <c r="W187" s="549"/>
      <c r="X187"/>
      <c r="Y187" s="511"/>
      <c r="Z187" s="549"/>
      <c r="AA187" s="549"/>
      <c r="AB187" s="549"/>
      <c r="AC187" s="549"/>
      <c r="AD187" s="549"/>
      <c r="AE187" s="549"/>
      <c r="AF187" s="549"/>
      <c r="AG187" s="549"/>
      <c r="AH187" s="549"/>
      <c r="AI187" s="549"/>
      <c r="AJ187" s="549"/>
      <c r="AK187" s="549"/>
      <c r="AL187" s="549"/>
      <c r="AM187" s="549"/>
      <c r="AN187" s="549"/>
      <c r="AO187" s="549"/>
      <c r="AP187" s="549"/>
      <c r="AQ187" s="549"/>
      <c r="AR187" s="549"/>
      <c r="AS187" s="549"/>
    </row>
    <row r="188" spans="1:256" s="1337" customFormat="1" ht="15.6" customHeight="1">
      <c r="A188" s="207"/>
      <c r="B188" s="207"/>
      <c r="F188" s="22"/>
      <c r="G188" s="181"/>
      <c r="H188" s="188"/>
      <c r="I188" s="667" t="s">
        <v>628</v>
      </c>
      <c r="J188" s="515"/>
      <c r="K188" s="515"/>
      <c r="L188" s="515"/>
      <c r="M188" s="515"/>
      <c r="N188" s="515"/>
      <c r="O188" s="515"/>
      <c r="P188" s="515"/>
      <c r="Q188" s="515"/>
      <c r="R188" s="515"/>
      <c r="S188" s="515"/>
      <c r="T188" s="515"/>
      <c r="U188" s="515"/>
      <c r="V188" s="515"/>
      <c r="W188" s="515"/>
      <c r="X188"/>
      <c r="Y188" s="511"/>
      <c r="Z188" s="515"/>
      <c r="AA188" s="515"/>
      <c r="AB188" s="515"/>
      <c r="AC188" s="515">
        <v>7054000</v>
      </c>
      <c r="AD188" s="515">
        <v>8418899.1314507704</v>
      </c>
      <c r="AE188" s="515">
        <v>8598126.4346175212</v>
      </c>
      <c r="AF188" s="515">
        <v>8951100</v>
      </c>
      <c r="AG188" s="515">
        <v>9362300</v>
      </c>
      <c r="AH188" s="515">
        <v>9798300</v>
      </c>
      <c r="AI188" s="515">
        <v>10248400</v>
      </c>
      <c r="AJ188" s="515">
        <v>10616900</v>
      </c>
      <c r="AK188" s="515">
        <v>10998800</v>
      </c>
      <c r="AL188" s="515">
        <v>11394600</v>
      </c>
      <c r="AM188" s="515">
        <v>11804800</v>
      </c>
      <c r="AN188" s="515">
        <v>12231100</v>
      </c>
      <c r="AO188" s="515">
        <v>12674200</v>
      </c>
      <c r="AP188" s="515">
        <v>13134600</v>
      </c>
      <c r="AQ188" s="515">
        <v>13613100</v>
      </c>
      <c r="AR188" s="515">
        <v>14110300</v>
      </c>
      <c r="AS188" s="515">
        <v>14627000</v>
      </c>
    </row>
    <row r="189" spans="1:256" s="709" customFormat="1" ht="15.6" customHeight="1">
      <c r="A189" s="207"/>
      <c r="B189" s="207"/>
      <c r="C189" s="1337"/>
      <c r="D189" s="1337"/>
      <c r="E189" s="1337"/>
      <c r="F189" s="22"/>
      <c r="G189" s="181"/>
      <c r="H189" s="188"/>
      <c r="I189" s="667" t="s">
        <v>630</v>
      </c>
      <c r="J189" s="515"/>
      <c r="K189" s="515"/>
      <c r="L189" s="515"/>
      <c r="M189" s="515"/>
      <c r="N189" s="515"/>
      <c r="O189" s="515"/>
      <c r="P189" s="515"/>
      <c r="Q189" s="515"/>
      <c r="R189" s="515"/>
      <c r="S189" s="515"/>
      <c r="T189" s="515"/>
      <c r="U189" s="515"/>
      <c r="V189" s="515"/>
      <c r="W189" s="515"/>
      <c r="X189"/>
      <c r="Y189" s="511"/>
      <c r="Z189" s="515"/>
      <c r="AA189" s="515"/>
      <c r="AB189" s="515"/>
      <c r="AC189" s="515">
        <v>166200</v>
      </c>
      <c r="AD189" s="515">
        <v>162400</v>
      </c>
      <c r="AE189" s="515">
        <v>162400</v>
      </c>
      <c r="AF189" s="515">
        <v>166500</v>
      </c>
      <c r="AG189" s="515">
        <v>170700</v>
      </c>
      <c r="AH189" s="515">
        <v>175000</v>
      </c>
      <c r="AI189" s="515">
        <v>179400</v>
      </c>
      <c r="AJ189" s="515">
        <v>183900</v>
      </c>
      <c r="AK189" s="515">
        <v>188500</v>
      </c>
      <c r="AL189" s="515">
        <v>193200</v>
      </c>
      <c r="AM189" s="515">
        <v>198000</v>
      </c>
      <c r="AN189" s="515">
        <v>203000</v>
      </c>
      <c r="AO189" s="515">
        <v>208100</v>
      </c>
      <c r="AP189" s="515">
        <v>213300</v>
      </c>
      <c r="AQ189" s="515">
        <v>218600</v>
      </c>
      <c r="AR189" s="515">
        <v>224100</v>
      </c>
      <c r="AS189" s="515">
        <v>229700</v>
      </c>
      <c r="AT189" s="1337"/>
      <c r="AU189" s="1337"/>
      <c r="AV189" s="1337"/>
      <c r="AW189" s="1337"/>
      <c r="AX189" s="1337"/>
      <c r="AY189" s="1337"/>
      <c r="AZ189" s="1337"/>
      <c r="BA189" s="1337"/>
      <c r="BB189" s="1337"/>
      <c r="BC189" s="1337"/>
      <c r="BD189" s="1337"/>
      <c r="BE189" s="1337"/>
      <c r="BF189" s="1337"/>
      <c r="BG189" s="1337"/>
      <c r="BH189" s="1337"/>
      <c r="BI189" s="1337"/>
      <c r="BJ189" s="1337"/>
      <c r="BK189" s="1337"/>
      <c r="BL189" s="1337"/>
      <c r="BM189" s="1337"/>
      <c r="BN189" s="1337"/>
      <c r="BO189" s="1337"/>
      <c r="BP189" s="1337"/>
      <c r="BQ189" s="1337"/>
      <c r="BR189" s="1337"/>
      <c r="BS189" s="1337"/>
      <c r="BT189" s="1337"/>
      <c r="BU189" s="1337"/>
      <c r="BV189" s="1337"/>
      <c r="BW189" s="1337"/>
      <c r="BX189" s="1337"/>
      <c r="BY189" s="1337"/>
      <c r="BZ189" s="1337"/>
      <c r="CA189" s="1337"/>
      <c r="CB189" s="1337"/>
      <c r="CC189" s="1337"/>
      <c r="CD189" s="1337"/>
      <c r="CE189" s="1337"/>
      <c r="CF189" s="1337"/>
      <c r="CG189" s="1337"/>
      <c r="CH189" s="1337"/>
      <c r="CI189" s="1337"/>
      <c r="CJ189" s="1337"/>
      <c r="CK189" s="1337"/>
      <c r="CL189" s="1337"/>
      <c r="CM189" s="1337"/>
      <c r="CN189" s="1337"/>
      <c r="CO189" s="1337"/>
      <c r="CP189" s="1337"/>
      <c r="CQ189" s="1337"/>
      <c r="CR189" s="1337"/>
      <c r="CS189" s="1337"/>
      <c r="CT189" s="1337"/>
      <c r="CU189" s="1337"/>
      <c r="CV189" s="1337"/>
      <c r="CW189" s="1337"/>
      <c r="CX189" s="1337"/>
      <c r="CY189" s="1337"/>
      <c r="CZ189" s="1337"/>
      <c r="DA189" s="1337"/>
      <c r="DB189" s="1337"/>
      <c r="DC189" s="1337"/>
      <c r="DD189" s="1337"/>
      <c r="DE189" s="1337"/>
      <c r="DF189" s="1337"/>
      <c r="DG189" s="1337"/>
      <c r="DH189" s="1337"/>
      <c r="DI189" s="1337"/>
      <c r="DJ189" s="1337"/>
      <c r="DK189" s="1337"/>
      <c r="DL189" s="1337"/>
      <c r="DM189" s="1337"/>
      <c r="DN189" s="1337"/>
      <c r="DO189" s="1337"/>
      <c r="DP189" s="1337"/>
      <c r="DQ189" s="1337"/>
      <c r="DR189" s="1337"/>
      <c r="DS189" s="1337"/>
      <c r="DT189" s="1337"/>
      <c r="DU189" s="1337"/>
      <c r="DV189" s="1337"/>
      <c r="DW189" s="1337"/>
      <c r="DX189" s="1337"/>
      <c r="DY189" s="1337"/>
      <c r="DZ189" s="1337"/>
      <c r="EA189" s="1337"/>
      <c r="EB189" s="1337"/>
      <c r="EC189" s="1337"/>
      <c r="ED189" s="1337"/>
      <c r="EE189" s="1337"/>
      <c r="EF189" s="1337"/>
      <c r="EG189" s="1337"/>
      <c r="EH189" s="1337"/>
      <c r="EI189" s="1337"/>
      <c r="EJ189" s="1337"/>
      <c r="EK189" s="1337"/>
      <c r="EL189" s="1337"/>
      <c r="EM189" s="1337"/>
      <c r="EN189" s="1337"/>
      <c r="EO189" s="1337"/>
      <c r="EP189" s="1337"/>
      <c r="EQ189" s="1337"/>
      <c r="ER189" s="1337"/>
      <c r="ES189" s="1337"/>
      <c r="ET189" s="1337"/>
      <c r="EU189" s="1337"/>
      <c r="EV189" s="1337"/>
      <c r="EW189" s="1337"/>
      <c r="EX189" s="1337"/>
      <c r="EY189" s="1337"/>
      <c r="EZ189" s="1337"/>
      <c r="FA189" s="1337"/>
      <c r="FB189" s="1337"/>
      <c r="FC189" s="1337"/>
      <c r="FD189" s="1337"/>
      <c r="FE189" s="1337"/>
      <c r="FF189" s="1337"/>
      <c r="FG189" s="1337"/>
      <c r="FH189" s="1337"/>
      <c r="FI189" s="1337"/>
      <c r="FJ189" s="1337"/>
      <c r="FK189" s="1337"/>
      <c r="FL189" s="1337"/>
      <c r="FM189" s="1337"/>
      <c r="FN189" s="1337"/>
      <c r="FO189" s="1337"/>
      <c r="FP189" s="1337"/>
      <c r="FQ189" s="1337"/>
      <c r="FR189" s="1337"/>
      <c r="FS189" s="1337"/>
      <c r="FT189" s="1337"/>
      <c r="FU189" s="1337"/>
      <c r="FV189" s="1337"/>
      <c r="FW189" s="1337"/>
      <c r="FX189" s="1337"/>
      <c r="FY189" s="1337"/>
      <c r="FZ189" s="1337"/>
      <c r="GA189" s="1337"/>
      <c r="GB189" s="1337"/>
      <c r="GC189" s="1337"/>
      <c r="GD189" s="1337"/>
      <c r="GE189" s="1337"/>
      <c r="GF189" s="1337"/>
      <c r="GG189" s="1337"/>
      <c r="GH189" s="1337"/>
      <c r="GI189" s="1337"/>
      <c r="GJ189" s="1337"/>
      <c r="GK189" s="1337"/>
      <c r="GL189" s="1337"/>
      <c r="GM189" s="1337"/>
      <c r="GN189" s="1337"/>
      <c r="GO189" s="1337"/>
      <c r="GP189" s="1337"/>
      <c r="GQ189" s="1337"/>
      <c r="GR189" s="1337"/>
      <c r="GS189" s="1337"/>
      <c r="GT189" s="1337"/>
      <c r="GU189" s="1337"/>
      <c r="GV189" s="1337"/>
      <c r="GW189" s="1337"/>
      <c r="GX189" s="1337"/>
      <c r="GY189" s="1337"/>
      <c r="GZ189" s="1337"/>
      <c r="HA189" s="1337"/>
      <c r="HB189" s="1337"/>
      <c r="HC189" s="1337"/>
      <c r="HD189" s="1337"/>
      <c r="HE189" s="1337"/>
      <c r="HF189" s="1337"/>
      <c r="HG189" s="1337"/>
      <c r="HH189" s="1337"/>
      <c r="HI189" s="1337"/>
      <c r="HJ189" s="1337"/>
      <c r="HK189" s="1337"/>
      <c r="HL189" s="1337"/>
      <c r="HM189" s="1337"/>
      <c r="HN189" s="1337"/>
      <c r="HO189" s="1337"/>
      <c r="HP189" s="1337"/>
      <c r="HQ189" s="1337"/>
      <c r="HR189" s="1337"/>
      <c r="HS189" s="1337"/>
      <c r="HT189" s="1337"/>
      <c r="HU189" s="1337"/>
      <c r="HV189" s="1337"/>
      <c r="HW189" s="1337"/>
      <c r="HX189" s="1337"/>
      <c r="HY189" s="1337"/>
      <c r="HZ189" s="1337"/>
      <c r="IA189" s="1337"/>
      <c r="IB189" s="1337"/>
      <c r="IC189" s="1337"/>
      <c r="ID189" s="1337"/>
      <c r="IE189" s="1337"/>
      <c r="IF189" s="1337"/>
      <c r="IG189" s="1337"/>
      <c r="IH189" s="1337"/>
      <c r="II189" s="1337"/>
      <c r="IJ189" s="1337"/>
      <c r="IK189" s="1337"/>
      <c r="IL189" s="1337"/>
      <c r="IM189" s="1337"/>
      <c r="IN189" s="1337"/>
      <c r="IO189" s="1337"/>
      <c r="IP189" s="1337"/>
      <c r="IQ189" s="1337"/>
      <c r="IR189" s="1337"/>
      <c r="IS189" s="1337"/>
      <c r="IT189" s="1337"/>
      <c r="IU189" s="1337"/>
      <c r="IV189" s="1337"/>
    </row>
    <row r="190" spans="1:256" s="1337" customFormat="1" ht="15.6" customHeight="1">
      <c r="A190" s="207"/>
      <c r="B190" s="207"/>
      <c r="F190" s="22"/>
      <c r="G190" s="181"/>
      <c r="H190" s="188"/>
      <c r="I190" s="672" t="s">
        <v>631</v>
      </c>
      <c r="J190" s="515"/>
      <c r="K190" s="515"/>
      <c r="L190" s="515"/>
      <c r="M190" s="515"/>
      <c r="N190" s="515"/>
      <c r="O190" s="515"/>
      <c r="P190" s="515"/>
      <c r="Q190" s="515"/>
      <c r="R190" s="515"/>
      <c r="S190" s="515"/>
      <c r="T190" s="515"/>
      <c r="U190" s="515"/>
      <c r="V190" s="515"/>
      <c r="W190" s="515"/>
      <c r="X190"/>
      <c r="Y190" s="511"/>
      <c r="Z190" s="515"/>
      <c r="AA190" s="515"/>
      <c r="AB190" s="515"/>
      <c r="AC190" s="515">
        <v>1808900</v>
      </c>
      <c r="AD190" s="515">
        <v>1643300</v>
      </c>
      <c r="AE190" s="515">
        <v>1842300</v>
      </c>
      <c r="AF190" s="1359">
        <v>1894120.5978909105</v>
      </c>
      <c r="AG190" s="1359">
        <v>1942689.9002252978</v>
      </c>
      <c r="AH190" s="1359">
        <v>2011191.0414812851</v>
      </c>
      <c r="AI190" s="1359">
        <v>2099459.6353584887</v>
      </c>
      <c r="AJ190" s="1359">
        <v>2200495.565232208</v>
      </c>
      <c r="AK190" s="1359">
        <v>2248475.8166568847</v>
      </c>
      <c r="AL190" s="1359">
        <v>2294449.1853310363</v>
      </c>
      <c r="AM190" s="1359">
        <v>2340662.2840265813</v>
      </c>
      <c r="AN190" s="1359">
        <v>2393005.6218406255</v>
      </c>
      <c r="AO190" s="1359">
        <v>2449780.5403358638</v>
      </c>
      <c r="AP190" s="1359">
        <v>2500247.1345538539</v>
      </c>
      <c r="AQ190" s="1359">
        <v>2552063.0663208314</v>
      </c>
      <c r="AR190" s="1359">
        <v>2605303.6793578067</v>
      </c>
      <c r="AS190" s="1359">
        <v>2660352.5416990099</v>
      </c>
    </row>
    <row r="191" spans="1:256" s="1337" customFormat="1" ht="15.6" customHeight="1">
      <c r="A191" s="207"/>
      <c r="B191" s="207"/>
      <c r="F191" s="22"/>
      <c r="G191" s="181"/>
      <c r="H191" s="188"/>
      <c r="I191" s="672" t="s">
        <v>634</v>
      </c>
      <c r="J191" s="515"/>
      <c r="K191" s="515"/>
      <c r="L191" s="515"/>
      <c r="M191" s="515"/>
      <c r="N191" s="515"/>
      <c r="O191" s="515"/>
      <c r="P191" s="515"/>
      <c r="Q191" s="515"/>
      <c r="R191" s="515"/>
      <c r="S191" s="515"/>
      <c r="T191" s="515"/>
      <c r="U191" s="515"/>
      <c r="V191" s="515"/>
      <c r="W191" s="515"/>
      <c r="X191"/>
      <c r="Y191" s="511"/>
      <c r="Z191" s="515"/>
      <c r="AA191" s="515"/>
      <c r="AB191" s="515"/>
      <c r="AC191" s="515">
        <v>4005600</v>
      </c>
      <c r="AD191" s="515">
        <v>4513000</v>
      </c>
      <c r="AE191" s="515">
        <v>4629000</v>
      </c>
      <c r="AF191" s="1359">
        <v>4194311.1653003655</v>
      </c>
      <c r="AG191" s="1359">
        <v>4301862.2722883811</v>
      </c>
      <c r="AH191" s="1359">
        <v>4453550.1330960449</v>
      </c>
      <c r="AI191" s="1359">
        <v>4649010.7332588658</v>
      </c>
      <c r="AJ191" s="1359">
        <v>4872743.1234972263</v>
      </c>
      <c r="AK191" s="1359">
        <v>4978989.8453208134</v>
      </c>
      <c r="AL191" s="1359">
        <v>5080792.557223727</v>
      </c>
      <c r="AM191" s="1359">
        <v>5183126.1235540248</v>
      </c>
      <c r="AN191" s="1359">
        <v>5299034.3959560012</v>
      </c>
      <c r="AO191" s="1359">
        <v>5424755.8916299064</v>
      </c>
      <c r="AP191" s="1359">
        <v>5536508.3322289335</v>
      </c>
      <c r="AQ191" s="1359">
        <v>5651248.7248906652</v>
      </c>
      <c r="AR191" s="1359">
        <v>5769143.9095779927</v>
      </c>
      <c r="AS191" s="1359">
        <v>5891043.253374733</v>
      </c>
    </row>
    <row r="192" spans="1:256" s="1337" customFormat="1" ht="15.6" customHeight="1">
      <c r="A192" s="207"/>
      <c r="B192" s="207"/>
      <c r="F192" s="22"/>
      <c r="G192" s="181"/>
      <c r="H192" s="188"/>
      <c r="I192" s="667" t="s">
        <v>637</v>
      </c>
      <c r="J192" s="515"/>
      <c r="K192" s="515"/>
      <c r="L192" s="515"/>
      <c r="M192" s="515"/>
      <c r="N192" s="515"/>
      <c r="O192" s="515"/>
      <c r="P192" s="515"/>
      <c r="Q192" s="515"/>
      <c r="R192" s="515"/>
      <c r="S192" s="515"/>
      <c r="T192" s="515"/>
      <c r="U192" s="515"/>
      <c r="V192" s="515"/>
      <c r="W192" s="515"/>
      <c r="X192"/>
      <c r="Y192" s="511"/>
      <c r="Z192" s="515"/>
      <c r="AA192" s="515"/>
      <c r="AB192" s="515"/>
      <c r="AC192" s="515">
        <v>792700</v>
      </c>
      <c r="AD192" s="515">
        <v>713700</v>
      </c>
      <c r="AE192" s="515">
        <v>713700</v>
      </c>
      <c r="AF192" s="515">
        <v>731500</v>
      </c>
      <c r="AG192" s="515">
        <v>749800</v>
      </c>
      <c r="AH192" s="515">
        <v>768500</v>
      </c>
      <c r="AI192" s="515">
        <v>787700</v>
      </c>
      <c r="AJ192" s="515">
        <v>807400</v>
      </c>
      <c r="AK192" s="515">
        <v>827600</v>
      </c>
      <c r="AL192" s="515">
        <v>848300</v>
      </c>
      <c r="AM192" s="515">
        <v>869500</v>
      </c>
      <c r="AN192" s="515">
        <v>891200</v>
      </c>
      <c r="AO192" s="515">
        <v>913500</v>
      </c>
      <c r="AP192" s="515">
        <v>936300</v>
      </c>
      <c r="AQ192" s="515">
        <v>959700</v>
      </c>
      <c r="AR192" s="515">
        <v>983700</v>
      </c>
      <c r="AS192" s="515">
        <v>1008300</v>
      </c>
    </row>
    <row r="193" spans="1:256" s="1337" customFormat="1" ht="18.75" customHeight="1">
      <c r="A193" s="207"/>
      <c r="B193" s="207"/>
      <c r="F193" s="22"/>
      <c r="G193" s="181"/>
      <c r="H193" s="188"/>
      <c r="I193" s="505" t="s">
        <v>640</v>
      </c>
      <c r="J193" s="492"/>
      <c r="K193" s="492"/>
      <c r="L193" s="492"/>
      <c r="M193" s="492"/>
      <c r="N193" s="492"/>
      <c r="O193" s="492"/>
      <c r="P193" s="492"/>
      <c r="Q193" s="492"/>
      <c r="R193" s="515"/>
      <c r="S193" s="515"/>
      <c r="T193" s="515"/>
      <c r="U193" s="515"/>
      <c r="V193" s="515"/>
      <c r="W193" s="515"/>
      <c r="X193"/>
      <c r="Y193" s="511"/>
      <c r="Z193" s="515"/>
      <c r="AA193" s="515"/>
      <c r="AB193" s="515"/>
      <c r="AC193" s="515">
        <v>0</v>
      </c>
      <c r="AD193" s="515">
        <v>-715100</v>
      </c>
      <c r="AE193" s="515">
        <v>-759300</v>
      </c>
      <c r="AF193" s="515">
        <v>-778300</v>
      </c>
      <c r="AG193" s="515">
        <v>-797800</v>
      </c>
      <c r="AH193" s="515">
        <v>-817700</v>
      </c>
      <c r="AI193" s="515">
        <v>-838100</v>
      </c>
      <c r="AJ193" s="515">
        <v>-859100</v>
      </c>
      <c r="AK193" s="515">
        <v>-880600</v>
      </c>
      <c r="AL193" s="515">
        <v>-902600</v>
      </c>
      <c r="AM193" s="515">
        <v>-925200</v>
      </c>
      <c r="AN193" s="515">
        <v>-948300</v>
      </c>
      <c r="AO193" s="515">
        <v>-972000</v>
      </c>
      <c r="AP193" s="515">
        <v>-996300</v>
      </c>
      <c r="AQ193" s="515">
        <v>-1021200</v>
      </c>
      <c r="AR193" s="515">
        <v>-1046700</v>
      </c>
      <c r="AS193" s="515">
        <v>-1072900</v>
      </c>
    </row>
    <row r="194" spans="1:256" s="1337" customFormat="1" ht="15.6" customHeight="1">
      <c r="A194" s="207"/>
      <c r="B194" s="207"/>
      <c r="C194" s="709"/>
      <c r="D194" s="709"/>
      <c r="E194" s="709"/>
      <c r="F194" s="22"/>
      <c r="G194" s="682"/>
      <c r="H194" s="683"/>
      <c r="I194" s="684" t="s">
        <v>37</v>
      </c>
      <c r="J194" s="1349"/>
      <c r="K194" s="1349"/>
      <c r="L194" s="1349"/>
      <c r="M194" s="1349"/>
      <c r="N194" s="1349"/>
      <c r="O194" s="1349"/>
      <c r="P194" s="1349"/>
      <c r="Q194" s="1349"/>
      <c r="R194" s="546"/>
      <c r="S194" s="546"/>
      <c r="T194" s="546"/>
      <c r="U194" s="546"/>
      <c r="V194" s="546"/>
      <c r="W194" s="546"/>
      <c r="X194"/>
      <c r="Y194" s="511"/>
      <c r="Z194" s="546"/>
      <c r="AA194" s="546"/>
      <c r="AB194" s="546"/>
      <c r="AC194" s="546">
        <v>13827400</v>
      </c>
      <c r="AD194" s="546">
        <v>14736199.13145077</v>
      </c>
      <c r="AE194" s="546">
        <v>15186226.434617521</v>
      </c>
      <c r="AF194" s="546">
        <v>15159231.763191275</v>
      </c>
      <c r="AG194" s="546">
        <v>15729552.172513679</v>
      </c>
      <c r="AH194" s="546">
        <v>16388841.174577329</v>
      </c>
      <c r="AI194" s="546">
        <v>17125870.368617356</v>
      </c>
      <c r="AJ194" s="546">
        <v>17822338.688729435</v>
      </c>
      <c r="AK194" s="546">
        <v>18361765.661977697</v>
      </c>
      <c r="AL194" s="546">
        <v>18908741.742554761</v>
      </c>
      <c r="AM194" s="546">
        <v>19470888.407580607</v>
      </c>
      <c r="AN194" s="546">
        <v>20069040.017796628</v>
      </c>
      <c r="AO194" s="546">
        <v>20698336.431965768</v>
      </c>
      <c r="AP194" s="546">
        <v>21324655.466782786</v>
      </c>
      <c r="AQ194" s="546">
        <v>21973511.791211497</v>
      </c>
      <c r="AR194" s="546">
        <v>22645847.5889358</v>
      </c>
      <c r="AS194" s="546">
        <v>23343495.795073744</v>
      </c>
      <c r="AT194" s="709"/>
      <c r="AU194" s="709"/>
      <c r="AV194" s="709"/>
      <c r="AW194" s="709"/>
      <c r="AX194" s="709"/>
      <c r="AY194" s="709"/>
      <c r="AZ194" s="709"/>
      <c r="BA194" s="709"/>
      <c r="BB194" s="709"/>
      <c r="BC194" s="709"/>
      <c r="BD194" s="709"/>
      <c r="BE194" s="709"/>
      <c r="BF194" s="709"/>
      <c r="BG194" s="709"/>
      <c r="BH194" s="709"/>
      <c r="BI194" s="709"/>
      <c r="BJ194" s="709"/>
      <c r="BK194" s="709"/>
      <c r="BL194" s="709"/>
      <c r="BM194" s="709"/>
      <c r="BN194" s="709"/>
      <c r="BO194" s="709"/>
      <c r="BP194" s="709"/>
      <c r="BQ194" s="709"/>
      <c r="BR194" s="709"/>
      <c r="BS194" s="709"/>
      <c r="BT194" s="709"/>
      <c r="BU194" s="709"/>
      <c r="BV194" s="709"/>
      <c r="BW194" s="709"/>
      <c r="BX194" s="709"/>
      <c r="BY194" s="709"/>
      <c r="BZ194" s="709"/>
      <c r="CA194" s="709"/>
      <c r="CB194" s="709"/>
      <c r="CC194" s="709"/>
      <c r="CD194" s="709"/>
      <c r="CE194" s="709"/>
      <c r="CF194" s="709"/>
      <c r="CG194" s="709"/>
      <c r="CH194" s="709"/>
      <c r="CI194" s="709"/>
      <c r="CJ194" s="709"/>
      <c r="CK194" s="709"/>
      <c r="CL194" s="709"/>
      <c r="CM194" s="709"/>
      <c r="CN194" s="709"/>
      <c r="CO194" s="709"/>
      <c r="CP194" s="709"/>
      <c r="CQ194" s="709"/>
      <c r="CR194" s="709"/>
      <c r="CS194" s="709"/>
      <c r="CT194" s="709"/>
      <c r="CU194" s="709"/>
      <c r="CV194" s="709"/>
      <c r="CW194" s="709"/>
      <c r="CX194" s="709"/>
      <c r="CY194" s="709"/>
      <c r="CZ194" s="709"/>
      <c r="DA194" s="709"/>
      <c r="DB194" s="709"/>
      <c r="DC194" s="709"/>
      <c r="DD194" s="709"/>
      <c r="DE194" s="709"/>
      <c r="DF194" s="709"/>
      <c r="DG194" s="709"/>
      <c r="DH194" s="709"/>
      <c r="DI194" s="709"/>
      <c r="DJ194" s="709"/>
      <c r="DK194" s="709"/>
      <c r="DL194" s="709"/>
      <c r="DM194" s="709"/>
      <c r="DN194" s="709"/>
      <c r="DO194" s="709"/>
      <c r="DP194" s="709"/>
      <c r="DQ194" s="709"/>
      <c r="DR194" s="709"/>
      <c r="DS194" s="709"/>
      <c r="DT194" s="709"/>
      <c r="DU194" s="709"/>
      <c r="DV194" s="709"/>
      <c r="DW194" s="709"/>
      <c r="DX194" s="709"/>
      <c r="DY194" s="709"/>
      <c r="DZ194" s="709"/>
      <c r="EA194" s="709"/>
      <c r="EB194" s="709"/>
      <c r="EC194" s="709"/>
      <c r="ED194" s="709"/>
      <c r="EE194" s="709"/>
      <c r="EF194" s="709"/>
      <c r="EG194" s="709"/>
      <c r="EH194" s="709"/>
      <c r="EI194" s="709"/>
      <c r="EJ194" s="709"/>
      <c r="EK194" s="709"/>
      <c r="EL194" s="709"/>
      <c r="EM194" s="709"/>
      <c r="EN194" s="709"/>
      <c r="EO194" s="709"/>
      <c r="EP194" s="709"/>
      <c r="EQ194" s="709"/>
      <c r="ER194" s="709"/>
      <c r="ES194" s="709"/>
      <c r="ET194" s="709"/>
      <c r="EU194" s="709"/>
      <c r="EV194" s="709"/>
      <c r="EW194" s="709"/>
      <c r="EX194" s="709"/>
      <c r="EY194" s="709"/>
      <c r="EZ194" s="709"/>
      <c r="FA194" s="709"/>
      <c r="FB194" s="709"/>
      <c r="FC194" s="709"/>
      <c r="FD194" s="709"/>
      <c r="FE194" s="709"/>
      <c r="FF194" s="709"/>
      <c r="FG194" s="709"/>
      <c r="FH194" s="709"/>
      <c r="FI194" s="709"/>
      <c r="FJ194" s="709"/>
      <c r="FK194" s="709"/>
      <c r="FL194" s="709"/>
      <c r="FM194" s="709"/>
      <c r="FN194" s="709"/>
      <c r="FO194" s="709"/>
      <c r="FP194" s="709"/>
      <c r="FQ194" s="709"/>
      <c r="FR194" s="709"/>
      <c r="FS194" s="709"/>
      <c r="FT194" s="709"/>
      <c r="FU194" s="709"/>
      <c r="FV194" s="709"/>
      <c r="FW194" s="709"/>
      <c r="FX194" s="709"/>
      <c r="FY194" s="709"/>
      <c r="FZ194" s="709"/>
      <c r="GA194" s="709"/>
      <c r="GB194" s="709"/>
      <c r="GC194" s="709"/>
      <c r="GD194" s="709"/>
      <c r="GE194" s="709"/>
      <c r="GF194" s="709"/>
      <c r="GG194" s="709"/>
      <c r="GH194" s="709"/>
      <c r="GI194" s="709"/>
      <c r="GJ194" s="709"/>
      <c r="GK194" s="709"/>
      <c r="GL194" s="709"/>
      <c r="GM194" s="709"/>
      <c r="GN194" s="709"/>
      <c r="GO194" s="709"/>
      <c r="GP194" s="709"/>
      <c r="GQ194" s="709"/>
      <c r="GR194" s="709"/>
      <c r="GS194" s="709"/>
      <c r="GT194" s="709"/>
      <c r="GU194" s="709"/>
      <c r="GV194" s="709"/>
      <c r="GW194" s="709"/>
      <c r="GX194" s="709"/>
      <c r="GY194" s="709"/>
      <c r="GZ194" s="709"/>
      <c r="HA194" s="709"/>
      <c r="HB194" s="709"/>
      <c r="HC194" s="709"/>
      <c r="HD194" s="709"/>
      <c r="HE194" s="709"/>
      <c r="HF194" s="709"/>
      <c r="HG194" s="709"/>
      <c r="HH194" s="709"/>
      <c r="HI194" s="709"/>
      <c r="HJ194" s="709"/>
      <c r="HK194" s="709"/>
      <c r="HL194" s="709"/>
      <c r="HM194" s="709"/>
      <c r="HN194" s="709"/>
      <c r="HO194" s="709"/>
      <c r="HP194" s="709"/>
      <c r="HQ194" s="709"/>
      <c r="HR194" s="709"/>
      <c r="HS194" s="709"/>
      <c r="HT194" s="709"/>
      <c r="HU194" s="709"/>
      <c r="HV194" s="709"/>
      <c r="HW194" s="709"/>
      <c r="HX194" s="709"/>
      <c r="HY194" s="709"/>
      <c r="HZ194" s="709"/>
      <c r="IA194" s="709"/>
      <c r="IB194" s="709"/>
      <c r="IC194" s="709"/>
      <c r="ID194" s="709"/>
      <c r="IE194" s="709"/>
      <c r="IF194" s="709"/>
      <c r="IG194" s="709"/>
      <c r="IH194" s="709"/>
      <c r="II194" s="709"/>
      <c r="IJ194" s="709"/>
      <c r="IK194" s="709"/>
      <c r="IL194" s="709"/>
      <c r="IM194" s="709"/>
      <c r="IN194" s="709"/>
      <c r="IO194" s="709"/>
      <c r="IP194" s="709"/>
      <c r="IQ194" s="709"/>
      <c r="IR194" s="709"/>
      <c r="IS194" s="709"/>
      <c r="IT194" s="709"/>
      <c r="IU194" s="709"/>
      <c r="IV194" s="709"/>
    </row>
    <row r="195" spans="1:256" s="1337" customFormat="1" ht="15.6" customHeight="1">
      <c r="A195" s="207"/>
      <c r="B195" s="207"/>
      <c r="F195" s="22"/>
      <c r="G195" s="181"/>
      <c r="H195" s="666" t="s">
        <v>767</v>
      </c>
      <c r="I195" s="667"/>
      <c r="J195" s="515"/>
      <c r="K195" s="515"/>
      <c r="L195" s="515"/>
      <c r="M195" s="515"/>
      <c r="N195" s="515"/>
      <c r="O195" s="515"/>
      <c r="P195" s="515"/>
      <c r="Q195" s="515"/>
      <c r="R195" s="515"/>
      <c r="S195" s="515"/>
      <c r="T195" s="515"/>
      <c r="U195" s="515"/>
      <c r="V195" s="515"/>
      <c r="W195" s="515"/>
      <c r="X195"/>
      <c r="Y195" s="511"/>
      <c r="Z195" s="515"/>
      <c r="AA195" s="515"/>
      <c r="AB195" s="515"/>
      <c r="AC195" s="515"/>
      <c r="AD195" s="515"/>
      <c r="AE195" s="515"/>
      <c r="AF195" s="515"/>
      <c r="AG195" s="515"/>
      <c r="AH195" s="515"/>
      <c r="AI195" s="515"/>
      <c r="AJ195" s="515"/>
      <c r="AK195" s="515"/>
      <c r="AL195" s="515"/>
      <c r="AM195" s="515"/>
      <c r="AN195" s="515"/>
      <c r="AO195" s="515"/>
      <c r="AP195" s="515"/>
      <c r="AQ195" s="515"/>
      <c r="AR195" s="515"/>
      <c r="AS195" s="515"/>
    </row>
    <row r="196" spans="1:256" s="1337" customFormat="1" ht="15.6" customHeight="1">
      <c r="A196" s="207"/>
      <c r="B196" s="207"/>
      <c r="F196" s="22"/>
      <c r="G196" s="181"/>
      <c r="H196" s="188"/>
      <c r="I196" s="667" t="s">
        <v>628</v>
      </c>
      <c r="J196" s="515"/>
      <c r="K196" s="515"/>
      <c r="L196" s="515"/>
      <c r="M196" s="515"/>
      <c r="N196" s="515"/>
      <c r="O196" s="515"/>
      <c r="P196" s="515"/>
      <c r="Q196" s="515"/>
      <c r="R196" s="515"/>
      <c r="S196" s="515"/>
      <c r="T196" s="515"/>
      <c r="U196" s="515"/>
      <c r="V196" s="515"/>
      <c r="W196" s="515"/>
      <c r="X196"/>
      <c r="Y196" s="511"/>
      <c r="Z196" s="515"/>
      <c r="AA196" s="515"/>
      <c r="AB196" s="515"/>
      <c r="AC196" s="515">
        <v>8419200</v>
      </c>
      <c r="AD196" s="515">
        <v>9176522.887126999</v>
      </c>
      <c r="AE196" s="515">
        <v>8862872.3888229411</v>
      </c>
      <c r="AF196" s="515">
        <v>9226700</v>
      </c>
      <c r="AG196" s="515">
        <v>9650600</v>
      </c>
      <c r="AH196" s="515">
        <v>10100000</v>
      </c>
      <c r="AI196" s="515">
        <v>10563900</v>
      </c>
      <c r="AJ196" s="515">
        <v>10943700</v>
      </c>
      <c r="AK196" s="515">
        <v>11337300</v>
      </c>
      <c r="AL196" s="515">
        <v>11745300</v>
      </c>
      <c r="AM196" s="515">
        <v>12168100</v>
      </c>
      <c r="AN196" s="515">
        <v>12607500</v>
      </c>
      <c r="AO196" s="515">
        <v>13064200</v>
      </c>
      <c r="AP196" s="515">
        <v>13538800</v>
      </c>
      <c r="AQ196" s="515">
        <v>14032000</v>
      </c>
      <c r="AR196" s="515">
        <v>14544500</v>
      </c>
      <c r="AS196" s="515">
        <v>15077100</v>
      </c>
    </row>
    <row r="197" spans="1:256" s="709" customFormat="1" ht="15.6" customHeight="1">
      <c r="A197" s="207"/>
      <c r="B197" s="207"/>
      <c r="C197" s="1337"/>
      <c r="D197" s="1337"/>
      <c r="E197" s="1337"/>
      <c r="F197" s="22"/>
      <c r="G197" s="181"/>
      <c r="H197" s="188"/>
      <c r="I197" s="667" t="s">
        <v>630</v>
      </c>
      <c r="J197" s="515"/>
      <c r="K197" s="515"/>
      <c r="L197" s="515"/>
      <c r="M197" s="515"/>
      <c r="N197" s="515"/>
      <c r="O197" s="515"/>
      <c r="P197" s="515"/>
      <c r="Q197" s="515"/>
      <c r="R197" s="515"/>
      <c r="S197" s="515"/>
      <c r="T197" s="515"/>
      <c r="U197" s="515"/>
      <c r="V197" s="515"/>
      <c r="W197" s="515"/>
      <c r="X197"/>
      <c r="Y197" s="511"/>
      <c r="Z197" s="515"/>
      <c r="AA197" s="515"/>
      <c r="AB197" s="515"/>
      <c r="AC197" s="515">
        <v>56400</v>
      </c>
      <c r="AD197" s="515">
        <v>56400</v>
      </c>
      <c r="AE197" s="515">
        <v>56400</v>
      </c>
      <c r="AF197" s="515">
        <v>57800</v>
      </c>
      <c r="AG197" s="515">
        <v>59200</v>
      </c>
      <c r="AH197" s="515">
        <v>60700</v>
      </c>
      <c r="AI197" s="515">
        <v>62200</v>
      </c>
      <c r="AJ197" s="515">
        <v>63800</v>
      </c>
      <c r="AK197" s="515">
        <v>65400</v>
      </c>
      <c r="AL197" s="515">
        <v>67000</v>
      </c>
      <c r="AM197" s="515">
        <v>68700</v>
      </c>
      <c r="AN197" s="515">
        <v>70400</v>
      </c>
      <c r="AO197" s="515">
        <v>72200</v>
      </c>
      <c r="AP197" s="515">
        <v>74000</v>
      </c>
      <c r="AQ197" s="515">
        <v>75900</v>
      </c>
      <c r="AR197" s="515">
        <v>77800</v>
      </c>
      <c r="AS197" s="515">
        <v>79700</v>
      </c>
      <c r="AT197" s="1337"/>
      <c r="AU197" s="1337"/>
      <c r="AV197" s="1337"/>
      <c r="AW197" s="1337"/>
      <c r="AX197" s="1337"/>
      <c r="AY197" s="1337"/>
      <c r="AZ197" s="1337"/>
      <c r="BA197" s="1337"/>
      <c r="BB197" s="1337"/>
      <c r="BC197" s="1337"/>
      <c r="BD197" s="1337"/>
      <c r="BE197" s="1337"/>
      <c r="BF197" s="1337"/>
      <c r="BG197" s="1337"/>
      <c r="BH197" s="1337"/>
      <c r="BI197" s="1337"/>
      <c r="BJ197" s="1337"/>
      <c r="BK197" s="1337"/>
      <c r="BL197" s="1337"/>
      <c r="BM197" s="1337"/>
      <c r="BN197" s="1337"/>
      <c r="BO197" s="1337"/>
      <c r="BP197" s="1337"/>
      <c r="BQ197" s="1337"/>
      <c r="BR197" s="1337"/>
      <c r="BS197" s="1337"/>
      <c r="BT197" s="1337"/>
      <c r="BU197" s="1337"/>
      <c r="BV197" s="1337"/>
      <c r="BW197" s="1337"/>
      <c r="BX197" s="1337"/>
      <c r="BY197" s="1337"/>
      <c r="BZ197" s="1337"/>
      <c r="CA197" s="1337"/>
      <c r="CB197" s="1337"/>
      <c r="CC197" s="1337"/>
      <c r="CD197" s="1337"/>
      <c r="CE197" s="1337"/>
      <c r="CF197" s="1337"/>
      <c r="CG197" s="1337"/>
      <c r="CH197" s="1337"/>
      <c r="CI197" s="1337"/>
      <c r="CJ197" s="1337"/>
      <c r="CK197" s="1337"/>
      <c r="CL197" s="1337"/>
      <c r="CM197" s="1337"/>
      <c r="CN197" s="1337"/>
      <c r="CO197" s="1337"/>
      <c r="CP197" s="1337"/>
      <c r="CQ197" s="1337"/>
      <c r="CR197" s="1337"/>
      <c r="CS197" s="1337"/>
      <c r="CT197" s="1337"/>
      <c r="CU197" s="1337"/>
      <c r="CV197" s="1337"/>
      <c r="CW197" s="1337"/>
      <c r="CX197" s="1337"/>
      <c r="CY197" s="1337"/>
      <c r="CZ197" s="1337"/>
      <c r="DA197" s="1337"/>
      <c r="DB197" s="1337"/>
      <c r="DC197" s="1337"/>
      <c r="DD197" s="1337"/>
      <c r="DE197" s="1337"/>
      <c r="DF197" s="1337"/>
      <c r="DG197" s="1337"/>
      <c r="DH197" s="1337"/>
      <c r="DI197" s="1337"/>
      <c r="DJ197" s="1337"/>
      <c r="DK197" s="1337"/>
      <c r="DL197" s="1337"/>
      <c r="DM197" s="1337"/>
      <c r="DN197" s="1337"/>
      <c r="DO197" s="1337"/>
      <c r="DP197" s="1337"/>
      <c r="DQ197" s="1337"/>
      <c r="DR197" s="1337"/>
      <c r="DS197" s="1337"/>
      <c r="DT197" s="1337"/>
      <c r="DU197" s="1337"/>
      <c r="DV197" s="1337"/>
      <c r="DW197" s="1337"/>
      <c r="DX197" s="1337"/>
      <c r="DY197" s="1337"/>
      <c r="DZ197" s="1337"/>
      <c r="EA197" s="1337"/>
      <c r="EB197" s="1337"/>
      <c r="EC197" s="1337"/>
      <c r="ED197" s="1337"/>
      <c r="EE197" s="1337"/>
      <c r="EF197" s="1337"/>
      <c r="EG197" s="1337"/>
      <c r="EH197" s="1337"/>
      <c r="EI197" s="1337"/>
      <c r="EJ197" s="1337"/>
      <c r="EK197" s="1337"/>
      <c r="EL197" s="1337"/>
      <c r="EM197" s="1337"/>
      <c r="EN197" s="1337"/>
      <c r="EO197" s="1337"/>
      <c r="EP197" s="1337"/>
      <c r="EQ197" s="1337"/>
      <c r="ER197" s="1337"/>
      <c r="ES197" s="1337"/>
      <c r="ET197" s="1337"/>
      <c r="EU197" s="1337"/>
      <c r="EV197" s="1337"/>
      <c r="EW197" s="1337"/>
      <c r="EX197" s="1337"/>
      <c r="EY197" s="1337"/>
      <c r="EZ197" s="1337"/>
      <c r="FA197" s="1337"/>
      <c r="FB197" s="1337"/>
      <c r="FC197" s="1337"/>
      <c r="FD197" s="1337"/>
      <c r="FE197" s="1337"/>
      <c r="FF197" s="1337"/>
      <c r="FG197" s="1337"/>
      <c r="FH197" s="1337"/>
      <c r="FI197" s="1337"/>
      <c r="FJ197" s="1337"/>
      <c r="FK197" s="1337"/>
      <c r="FL197" s="1337"/>
      <c r="FM197" s="1337"/>
      <c r="FN197" s="1337"/>
      <c r="FO197" s="1337"/>
      <c r="FP197" s="1337"/>
      <c r="FQ197" s="1337"/>
      <c r="FR197" s="1337"/>
      <c r="FS197" s="1337"/>
      <c r="FT197" s="1337"/>
      <c r="FU197" s="1337"/>
      <c r="FV197" s="1337"/>
      <c r="FW197" s="1337"/>
      <c r="FX197" s="1337"/>
      <c r="FY197" s="1337"/>
      <c r="FZ197" s="1337"/>
      <c r="GA197" s="1337"/>
      <c r="GB197" s="1337"/>
      <c r="GC197" s="1337"/>
      <c r="GD197" s="1337"/>
      <c r="GE197" s="1337"/>
      <c r="GF197" s="1337"/>
      <c r="GG197" s="1337"/>
      <c r="GH197" s="1337"/>
      <c r="GI197" s="1337"/>
      <c r="GJ197" s="1337"/>
      <c r="GK197" s="1337"/>
      <c r="GL197" s="1337"/>
      <c r="GM197" s="1337"/>
      <c r="GN197" s="1337"/>
      <c r="GO197" s="1337"/>
      <c r="GP197" s="1337"/>
      <c r="GQ197" s="1337"/>
      <c r="GR197" s="1337"/>
      <c r="GS197" s="1337"/>
      <c r="GT197" s="1337"/>
      <c r="GU197" s="1337"/>
      <c r="GV197" s="1337"/>
      <c r="GW197" s="1337"/>
      <c r="GX197" s="1337"/>
      <c r="GY197" s="1337"/>
      <c r="GZ197" s="1337"/>
      <c r="HA197" s="1337"/>
      <c r="HB197" s="1337"/>
      <c r="HC197" s="1337"/>
      <c r="HD197" s="1337"/>
      <c r="HE197" s="1337"/>
      <c r="HF197" s="1337"/>
      <c r="HG197" s="1337"/>
      <c r="HH197" s="1337"/>
      <c r="HI197" s="1337"/>
      <c r="HJ197" s="1337"/>
      <c r="HK197" s="1337"/>
      <c r="HL197" s="1337"/>
      <c r="HM197" s="1337"/>
      <c r="HN197" s="1337"/>
      <c r="HO197" s="1337"/>
      <c r="HP197" s="1337"/>
      <c r="HQ197" s="1337"/>
      <c r="HR197" s="1337"/>
      <c r="HS197" s="1337"/>
      <c r="HT197" s="1337"/>
      <c r="HU197" s="1337"/>
      <c r="HV197" s="1337"/>
      <c r="HW197" s="1337"/>
      <c r="HX197" s="1337"/>
      <c r="HY197" s="1337"/>
      <c r="HZ197" s="1337"/>
      <c r="IA197" s="1337"/>
      <c r="IB197" s="1337"/>
      <c r="IC197" s="1337"/>
      <c r="ID197" s="1337"/>
      <c r="IE197" s="1337"/>
      <c r="IF197" s="1337"/>
      <c r="IG197" s="1337"/>
      <c r="IH197" s="1337"/>
      <c r="II197" s="1337"/>
      <c r="IJ197" s="1337"/>
      <c r="IK197" s="1337"/>
      <c r="IL197" s="1337"/>
      <c r="IM197" s="1337"/>
      <c r="IN197" s="1337"/>
      <c r="IO197" s="1337"/>
      <c r="IP197" s="1337"/>
      <c r="IQ197" s="1337"/>
      <c r="IR197" s="1337"/>
      <c r="IS197" s="1337"/>
      <c r="IT197" s="1337"/>
      <c r="IU197" s="1337"/>
      <c r="IV197" s="1337"/>
    </row>
    <row r="198" spans="1:256" s="1337" customFormat="1" ht="15.6" customHeight="1">
      <c r="A198" s="207"/>
      <c r="B198" s="207"/>
      <c r="F198" s="22"/>
      <c r="G198" s="181"/>
      <c r="H198" s="188"/>
      <c r="I198" s="672" t="s">
        <v>631</v>
      </c>
      <c r="J198" s="515"/>
      <c r="K198" s="515"/>
      <c r="L198" s="515"/>
      <c r="M198" s="515"/>
      <c r="N198" s="515"/>
      <c r="O198" s="515"/>
      <c r="P198" s="515"/>
      <c r="Q198" s="515"/>
      <c r="R198" s="515"/>
      <c r="S198" s="515"/>
      <c r="T198" s="515"/>
      <c r="U198" s="515"/>
      <c r="V198" s="515"/>
      <c r="W198" s="515"/>
      <c r="X198"/>
      <c r="Y198" s="511"/>
      <c r="Z198" s="515"/>
      <c r="AA198" s="515"/>
      <c r="AB198" s="515"/>
      <c r="AC198" s="515">
        <v>756800</v>
      </c>
      <c r="AD198" s="515">
        <v>653700</v>
      </c>
      <c r="AE198" s="515">
        <v>706700</v>
      </c>
      <c r="AF198" s="1359">
        <v>792454.23654366797</v>
      </c>
      <c r="AG198" s="1359">
        <v>812774.45767621498</v>
      </c>
      <c r="AH198" s="1359">
        <v>841433.67803252616</v>
      </c>
      <c r="AI198" s="1359">
        <v>878363.12236127153</v>
      </c>
      <c r="AJ198" s="1359">
        <v>920634.11120998126</v>
      </c>
      <c r="AK198" s="1359">
        <v>940707.88769192901</v>
      </c>
      <c r="AL198" s="1359">
        <v>959942.03298055625</v>
      </c>
      <c r="AM198" s="1359">
        <v>979276.47551070631</v>
      </c>
      <c r="AN198" s="1359">
        <v>1001175.6617883716</v>
      </c>
      <c r="AO198" s="1359">
        <v>1024928.9142164751</v>
      </c>
      <c r="AP198" s="1359">
        <v>1046042.9163747893</v>
      </c>
      <c r="AQ198" s="1359">
        <v>1067721.4487211041</v>
      </c>
      <c r="AR198" s="1359">
        <v>1089996.0332456124</v>
      </c>
      <c r="AS198" s="1359">
        <v>1113027.1455347508</v>
      </c>
    </row>
    <row r="199" spans="1:256" s="1337" customFormat="1" ht="15.6" customHeight="1">
      <c r="A199" s="207"/>
      <c r="B199" s="207"/>
      <c r="F199" s="22"/>
      <c r="G199" s="181"/>
      <c r="H199" s="188"/>
      <c r="I199" s="672" t="s">
        <v>634</v>
      </c>
      <c r="J199" s="515"/>
      <c r="K199" s="515"/>
      <c r="L199" s="515"/>
      <c r="M199" s="515"/>
      <c r="N199" s="515"/>
      <c r="O199" s="515"/>
      <c r="P199" s="515"/>
      <c r="Q199" s="515"/>
      <c r="R199" s="515"/>
      <c r="S199" s="515"/>
      <c r="T199" s="515"/>
      <c r="U199" s="515"/>
      <c r="V199" s="515"/>
      <c r="W199" s="515"/>
      <c r="X199"/>
      <c r="Y199" s="511"/>
      <c r="Z199" s="515"/>
      <c r="AA199" s="515"/>
      <c r="AB199" s="515"/>
      <c r="AC199" s="515">
        <v>3684000</v>
      </c>
      <c r="AD199" s="515">
        <v>3389000</v>
      </c>
      <c r="AE199" s="515">
        <v>3482000</v>
      </c>
      <c r="AF199" s="1359">
        <v>3857559.9992426969</v>
      </c>
      <c r="AG199" s="1359">
        <v>3956476.0862568393</v>
      </c>
      <c r="AH199" s="1359">
        <v>4095985.2931710179</v>
      </c>
      <c r="AI199" s="1359">
        <v>4275752.8313675001</v>
      </c>
      <c r="AJ199" s="1359">
        <v>4481522.285541188</v>
      </c>
      <c r="AK199" s="1359">
        <v>4579238.7133417903</v>
      </c>
      <c r="AL199" s="1359">
        <v>4672867.9301009104</v>
      </c>
      <c r="AM199" s="1359">
        <v>4766985.3802608913</v>
      </c>
      <c r="AN199" s="1359">
        <v>4873587.6559571363</v>
      </c>
      <c r="AO199" s="1359">
        <v>4989215.2748064147</v>
      </c>
      <c r="AP199" s="1359">
        <v>5091995.3804502171</v>
      </c>
      <c r="AQ199" s="1359">
        <v>5197523.5426645717</v>
      </c>
      <c r="AR199" s="1359">
        <v>5305953.2062326055</v>
      </c>
      <c r="AS199" s="1359">
        <v>5418065.5445956951</v>
      </c>
    </row>
    <row r="200" spans="1:256" s="1337" customFormat="1" ht="15.6" customHeight="1">
      <c r="A200" s="207"/>
      <c r="B200" s="207"/>
      <c r="F200" s="22"/>
      <c r="G200" s="181"/>
      <c r="H200" s="188"/>
      <c r="I200" s="667" t="s">
        <v>637</v>
      </c>
      <c r="J200" s="515"/>
      <c r="K200" s="515"/>
      <c r="L200" s="515"/>
      <c r="M200" s="515"/>
      <c r="N200" s="515"/>
      <c r="O200" s="515"/>
      <c r="P200" s="515"/>
      <c r="Q200" s="515"/>
      <c r="R200" s="515"/>
      <c r="S200" s="515"/>
      <c r="T200" s="515"/>
      <c r="U200" s="515"/>
      <c r="V200" s="515"/>
      <c r="W200" s="515"/>
      <c r="X200"/>
      <c r="Y200" s="511"/>
      <c r="Z200" s="515"/>
      <c r="AA200" s="515"/>
      <c r="AB200" s="515"/>
      <c r="AC200" s="515">
        <v>757600</v>
      </c>
      <c r="AD200" s="515">
        <v>806800</v>
      </c>
      <c r="AE200" s="515">
        <v>806800</v>
      </c>
      <c r="AF200" s="515">
        <v>827000</v>
      </c>
      <c r="AG200" s="515">
        <v>847700</v>
      </c>
      <c r="AH200" s="515">
        <v>868900</v>
      </c>
      <c r="AI200" s="515">
        <v>890600</v>
      </c>
      <c r="AJ200" s="515">
        <v>912900</v>
      </c>
      <c r="AK200" s="515">
        <v>935700</v>
      </c>
      <c r="AL200" s="515">
        <v>959100</v>
      </c>
      <c r="AM200" s="515">
        <v>983100</v>
      </c>
      <c r="AN200" s="515">
        <v>1007700</v>
      </c>
      <c r="AO200" s="515">
        <v>1032900</v>
      </c>
      <c r="AP200" s="515">
        <v>1058700</v>
      </c>
      <c r="AQ200" s="515">
        <v>1085200</v>
      </c>
      <c r="AR200" s="515">
        <v>1112300</v>
      </c>
      <c r="AS200" s="515">
        <v>1140100</v>
      </c>
    </row>
    <row r="201" spans="1:256" s="1337" customFormat="1" ht="15.6" customHeight="1">
      <c r="A201" s="207"/>
      <c r="B201" s="207"/>
      <c r="F201" s="22"/>
      <c r="G201" s="181"/>
      <c r="H201" s="188"/>
      <c r="I201" s="505" t="s">
        <v>640</v>
      </c>
      <c r="J201" s="492"/>
      <c r="K201" s="492"/>
      <c r="L201" s="492"/>
      <c r="M201" s="492"/>
      <c r="N201" s="492"/>
      <c r="O201" s="492"/>
      <c r="P201" s="492"/>
      <c r="Q201" s="492"/>
      <c r="R201" s="515"/>
      <c r="S201" s="515"/>
      <c r="T201" s="515"/>
      <c r="U201" s="515"/>
      <c r="V201" s="515"/>
      <c r="W201" s="515"/>
      <c r="X201"/>
      <c r="Y201" s="511"/>
      <c r="Z201" s="515"/>
      <c r="AA201" s="515"/>
      <c r="AB201" s="515"/>
      <c r="AC201" s="515">
        <v>0</v>
      </c>
      <c r="AD201" s="515">
        <v>-651800</v>
      </c>
      <c r="AE201" s="515">
        <v>-662600</v>
      </c>
      <c r="AF201" s="515">
        <v>-679200</v>
      </c>
      <c r="AG201" s="515">
        <v>-696200</v>
      </c>
      <c r="AH201" s="515">
        <v>-713600</v>
      </c>
      <c r="AI201" s="515">
        <v>-731400</v>
      </c>
      <c r="AJ201" s="515">
        <v>-749700</v>
      </c>
      <c r="AK201" s="515">
        <v>-768400</v>
      </c>
      <c r="AL201" s="515">
        <v>-787600</v>
      </c>
      <c r="AM201" s="515">
        <v>-807300</v>
      </c>
      <c r="AN201" s="515">
        <v>-827500</v>
      </c>
      <c r="AO201" s="515">
        <v>-848200</v>
      </c>
      <c r="AP201" s="515">
        <v>-869400</v>
      </c>
      <c r="AQ201" s="515">
        <v>-891100</v>
      </c>
      <c r="AR201" s="515">
        <v>-913400</v>
      </c>
      <c r="AS201" s="561">
        <v>-936200</v>
      </c>
    </row>
    <row r="202" spans="1:256" s="458" customFormat="1" ht="15.6" customHeight="1">
      <c r="A202" s="207"/>
      <c r="B202" s="207"/>
      <c r="C202" s="709"/>
      <c r="D202" s="709"/>
      <c r="E202" s="709"/>
      <c r="F202" s="22"/>
      <c r="G202" s="593"/>
      <c r="H202" s="182"/>
      <c r="I202" s="184" t="s">
        <v>37</v>
      </c>
      <c r="J202" s="526"/>
      <c r="K202" s="526"/>
      <c r="L202" s="526"/>
      <c r="M202" s="526"/>
      <c r="N202" s="526"/>
      <c r="O202" s="526"/>
      <c r="P202" s="526"/>
      <c r="Q202" s="526"/>
      <c r="R202" s="557"/>
      <c r="S202" s="557"/>
      <c r="T202" s="557"/>
      <c r="U202" s="557"/>
      <c r="V202" s="557"/>
      <c r="W202" s="557"/>
      <c r="X202"/>
      <c r="Y202" s="511"/>
      <c r="Z202" s="557"/>
      <c r="AA202" s="557"/>
      <c r="AB202" s="557"/>
      <c r="AC202" s="557">
        <v>13674000</v>
      </c>
      <c r="AD202" s="557">
        <v>13430622.887126999</v>
      </c>
      <c r="AE202" s="557">
        <v>13252172.388822941</v>
      </c>
      <c r="AF202" s="557">
        <v>14082314.235786365</v>
      </c>
      <c r="AG202" s="557">
        <v>14630550.543933054</v>
      </c>
      <c r="AH202" s="557">
        <v>15253418.971203545</v>
      </c>
      <c r="AI202" s="557">
        <v>15939415.953728771</v>
      </c>
      <c r="AJ202" s="557">
        <v>16572856.396751169</v>
      </c>
      <c r="AK202" s="557">
        <v>17089946.601033721</v>
      </c>
      <c r="AL202" s="557">
        <v>17616609.963081464</v>
      </c>
      <c r="AM202" s="557">
        <v>18158861.855771597</v>
      </c>
      <c r="AN202" s="557">
        <v>18732863.317745507</v>
      </c>
      <c r="AO202" s="557">
        <v>19335244.189022891</v>
      </c>
      <c r="AP202" s="557">
        <v>19940138.296825007</v>
      </c>
      <c r="AQ202" s="557">
        <v>20567244.991385676</v>
      </c>
      <c r="AR202" s="557">
        <v>21217149.239478216</v>
      </c>
      <c r="AS202" s="558">
        <v>21891792.690130446</v>
      </c>
      <c r="AT202" s="709"/>
      <c r="AU202" s="709"/>
      <c r="AV202" s="709"/>
      <c r="AW202" s="709"/>
      <c r="AX202" s="709"/>
      <c r="AY202" s="709"/>
      <c r="AZ202" s="709"/>
      <c r="BA202" s="709"/>
      <c r="BB202" s="709"/>
      <c r="BC202" s="709"/>
      <c r="BD202" s="709"/>
      <c r="BE202" s="709"/>
      <c r="BF202" s="709"/>
      <c r="BG202" s="709"/>
      <c r="BH202" s="709"/>
      <c r="BI202" s="709"/>
      <c r="BJ202" s="709"/>
      <c r="BK202" s="709"/>
      <c r="BL202" s="709"/>
      <c r="BM202" s="709"/>
      <c r="BN202" s="709"/>
      <c r="BO202" s="709"/>
      <c r="BP202" s="709"/>
      <c r="BQ202" s="709"/>
      <c r="BR202" s="709"/>
      <c r="BS202" s="709"/>
      <c r="BT202" s="709"/>
      <c r="BU202" s="709"/>
      <c r="BV202" s="709"/>
      <c r="BW202" s="709"/>
      <c r="BX202" s="709"/>
      <c r="BY202" s="709"/>
      <c r="BZ202" s="709"/>
      <c r="CA202" s="709"/>
      <c r="CB202" s="709"/>
      <c r="CC202" s="709"/>
      <c r="CD202" s="709"/>
      <c r="CE202" s="709"/>
      <c r="CF202" s="709"/>
      <c r="CG202" s="709"/>
      <c r="CH202" s="709"/>
      <c r="CI202" s="709"/>
      <c r="CJ202" s="709"/>
      <c r="CK202" s="709"/>
      <c r="CL202" s="709"/>
      <c r="CM202" s="709"/>
      <c r="CN202" s="709"/>
      <c r="CO202" s="709"/>
      <c r="CP202" s="709"/>
      <c r="CQ202" s="709"/>
      <c r="CR202" s="709"/>
      <c r="CS202" s="709"/>
      <c r="CT202" s="709"/>
      <c r="CU202" s="709"/>
      <c r="CV202" s="709"/>
      <c r="CW202" s="709"/>
      <c r="CX202" s="709"/>
      <c r="CY202" s="709"/>
      <c r="CZ202" s="709"/>
      <c r="DA202" s="709"/>
      <c r="DB202" s="709"/>
      <c r="DC202" s="709"/>
      <c r="DD202" s="709"/>
      <c r="DE202" s="709"/>
      <c r="DF202" s="709"/>
      <c r="DG202" s="709"/>
      <c r="DH202" s="709"/>
      <c r="DI202" s="709"/>
      <c r="DJ202" s="709"/>
      <c r="DK202" s="709"/>
      <c r="DL202" s="709"/>
      <c r="DM202" s="709"/>
      <c r="DN202" s="709"/>
      <c r="DO202" s="709"/>
      <c r="DP202" s="709"/>
      <c r="DQ202" s="709"/>
      <c r="DR202" s="709"/>
      <c r="DS202" s="709"/>
      <c r="DT202" s="709"/>
      <c r="DU202" s="709"/>
      <c r="DV202" s="709"/>
      <c r="DW202" s="709"/>
      <c r="DX202" s="709"/>
      <c r="DY202" s="709"/>
      <c r="DZ202" s="709"/>
      <c r="EA202" s="709"/>
      <c r="EB202" s="709"/>
      <c r="EC202" s="709"/>
      <c r="ED202" s="709"/>
      <c r="EE202" s="709"/>
      <c r="EF202" s="709"/>
      <c r="EG202" s="709"/>
      <c r="EH202" s="709"/>
      <c r="EI202" s="709"/>
      <c r="EJ202" s="709"/>
      <c r="EK202" s="709"/>
      <c r="EL202" s="709"/>
      <c r="EM202" s="709"/>
      <c r="EN202" s="709"/>
      <c r="EO202" s="709"/>
      <c r="EP202" s="709"/>
      <c r="EQ202" s="709"/>
      <c r="ER202" s="709"/>
      <c r="ES202" s="709"/>
      <c r="ET202" s="709"/>
      <c r="EU202" s="709"/>
      <c r="EV202" s="709"/>
      <c r="EW202" s="709"/>
      <c r="EX202" s="709"/>
      <c r="EY202" s="709"/>
      <c r="EZ202" s="709"/>
      <c r="FA202" s="709"/>
      <c r="FB202" s="709"/>
      <c r="FC202" s="709"/>
      <c r="FD202" s="709"/>
      <c r="FE202" s="709"/>
      <c r="FF202" s="709"/>
      <c r="FG202" s="709"/>
      <c r="FH202" s="709"/>
      <c r="FI202" s="709"/>
      <c r="FJ202" s="709"/>
      <c r="FK202" s="709"/>
      <c r="FL202" s="709"/>
      <c r="FM202" s="709"/>
      <c r="FN202" s="709"/>
      <c r="FO202" s="709"/>
      <c r="FP202" s="709"/>
      <c r="FQ202" s="709"/>
      <c r="FR202" s="709"/>
      <c r="FS202" s="709"/>
      <c r="FT202" s="709"/>
      <c r="FU202" s="709"/>
      <c r="FV202" s="709"/>
      <c r="FW202" s="709"/>
      <c r="FX202" s="709"/>
      <c r="FY202" s="709"/>
      <c r="FZ202" s="709"/>
      <c r="GA202" s="709"/>
      <c r="GB202" s="709"/>
      <c r="GC202" s="709"/>
      <c r="GD202" s="709"/>
      <c r="GE202" s="709"/>
      <c r="GF202" s="709"/>
      <c r="GG202" s="709"/>
      <c r="GH202" s="709"/>
      <c r="GI202" s="709"/>
      <c r="GJ202" s="709"/>
      <c r="GK202" s="709"/>
      <c r="GL202" s="709"/>
      <c r="GM202" s="709"/>
      <c r="GN202" s="709"/>
      <c r="GO202" s="709"/>
      <c r="GP202" s="709"/>
      <c r="GQ202" s="709"/>
      <c r="GR202" s="709"/>
      <c r="GS202" s="709"/>
      <c r="GT202" s="709"/>
      <c r="GU202" s="709"/>
      <c r="GV202" s="709"/>
      <c r="GW202" s="709"/>
      <c r="GX202" s="709"/>
      <c r="GY202" s="709"/>
      <c r="GZ202" s="709"/>
      <c r="HA202" s="709"/>
      <c r="HB202" s="709"/>
      <c r="HC202" s="709"/>
      <c r="HD202" s="709"/>
      <c r="HE202" s="709"/>
      <c r="HF202" s="709"/>
      <c r="HG202" s="709"/>
      <c r="HH202" s="709"/>
      <c r="HI202" s="709"/>
      <c r="HJ202" s="709"/>
      <c r="HK202" s="709"/>
      <c r="HL202" s="709"/>
      <c r="HM202" s="709"/>
      <c r="HN202" s="709"/>
      <c r="HO202" s="709"/>
      <c r="HP202" s="709"/>
      <c r="HQ202" s="709"/>
      <c r="HR202" s="709"/>
      <c r="HS202" s="709"/>
      <c r="HT202" s="709"/>
      <c r="HU202" s="709"/>
      <c r="HV202" s="709"/>
      <c r="HW202" s="709"/>
      <c r="HX202" s="709"/>
      <c r="HY202" s="709"/>
      <c r="HZ202" s="709"/>
      <c r="IA202" s="709"/>
      <c r="IB202" s="709"/>
      <c r="IC202" s="709"/>
      <c r="ID202" s="709"/>
      <c r="IE202" s="709"/>
      <c r="IF202" s="709"/>
      <c r="IG202" s="709"/>
      <c r="IH202" s="709"/>
      <c r="II202" s="709"/>
      <c r="IJ202" s="709"/>
      <c r="IK202" s="709"/>
      <c r="IL202" s="709"/>
      <c r="IM202" s="709"/>
      <c r="IN202" s="709"/>
      <c r="IO202" s="709"/>
      <c r="IP202" s="709"/>
      <c r="IQ202" s="709"/>
      <c r="IR202" s="709"/>
      <c r="IS202" s="709"/>
      <c r="IT202" s="709"/>
      <c r="IU202" s="709"/>
      <c r="IV202" s="709"/>
    </row>
    <row r="203" spans="1:256" s="458" customFormat="1" ht="15.6" customHeight="1">
      <c r="A203" s="207"/>
      <c r="B203" s="207"/>
      <c r="C203" s="1337"/>
      <c r="D203" s="1337"/>
      <c r="E203" s="1337"/>
      <c r="F203" s="22"/>
      <c r="G203" s="165"/>
      <c r="H203" s="522" t="s">
        <v>1689</v>
      </c>
      <c r="I203" s="523"/>
      <c r="J203" s="548"/>
      <c r="K203" s="548"/>
      <c r="L203" s="548"/>
      <c r="M203" s="548"/>
      <c r="N203" s="548"/>
      <c r="O203" s="548"/>
      <c r="P203" s="548"/>
      <c r="Q203" s="548"/>
      <c r="R203" s="549"/>
      <c r="S203" s="549"/>
      <c r="T203" s="549"/>
      <c r="U203" s="549"/>
      <c r="V203" s="549"/>
      <c r="W203" s="549"/>
      <c r="X203"/>
      <c r="Y203" s="511"/>
      <c r="Z203" s="549"/>
      <c r="AA203" s="549"/>
      <c r="AB203" s="549"/>
      <c r="AC203" s="549"/>
      <c r="AD203" s="549"/>
      <c r="AE203" s="549"/>
      <c r="AF203" s="549"/>
      <c r="AG203" s="549"/>
      <c r="AH203" s="549"/>
      <c r="AI203" s="549"/>
      <c r="AJ203" s="549"/>
      <c r="AK203" s="549"/>
      <c r="AL203" s="549"/>
      <c r="AM203" s="549"/>
      <c r="AN203" s="549"/>
      <c r="AO203" s="549"/>
      <c r="AP203" s="549"/>
      <c r="AQ203" s="549"/>
      <c r="AR203" s="549"/>
      <c r="AS203" s="550"/>
      <c r="AT203" s="1337"/>
      <c r="AU203" s="1337"/>
      <c r="AV203" s="1337"/>
      <c r="AW203" s="1337"/>
      <c r="AX203" s="1337"/>
      <c r="AY203" s="1337"/>
      <c r="AZ203" s="1337"/>
      <c r="BA203" s="1337"/>
      <c r="BB203" s="1337"/>
      <c r="BC203" s="1337"/>
      <c r="BD203" s="1337"/>
      <c r="BE203" s="1337"/>
      <c r="BF203" s="1337"/>
      <c r="BG203" s="1337"/>
      <c r="BH203" s="1337"/>
      <c r="BI203" s="1337"/>
      <c r="BJ203" s="1337"/>
      <c r="BK203" s="1337"/>
      <c r="BL203" s="1337"/>
      <c r="BM203" s="1337"/>
      <c r="BN203" s="1337"/>
      <c r="BO203" s="1337"/>
      <c r="BP203" s="1337"/>
      <c r="BQ203" s="1337"/>
      <c r="BR203" s="1337"/>
      <c r="BS203" s="1337"/>
      <c r="BT203" s="1337"/>
      <c r="BU203" s="1337"/>
      <c r="BV203" s="1337"/>
      <c r="BW203" s="1337"/>
      <c r="BX203" s="1337"/>
      <c r="BY203" s="1337"/>
      <c r="BZ203" s="1337"/>
      <c r="CA203" s="1337"/>
      <c r="CB203" s="1337"/>
      <c r="CC203" s="1337"/>
      <c r="CD203" s="1337"/>
      <c r="CE203" s="1337"/>
      <c r="CF203" s="1337"/>
      <c r="CG203" s="1337"/>
      <c r="CH203" s="1337"/>
      <c r="CI203" s="1337"/>
      <c r="CJ203" s="1337"/>
      <c r="CK203" s="1337"/>
      <c r="CL203" s="1337"/>
      <c r="CM203" s="1337"/>
      <c r="CN203" s="1337"/>
      <c r="CO203" s="1337"/>
      <c r="CP203" s="1337"/>
      <c r="CQ203" s="1337"/>
      <c r="CR203" s="1337"/>
      <c r="CS203" s="1337"/>
      <c r="CT203" s="1337"/>
      <c r="CU203" s="1337"/>
      <c r="CV203" s="1337"/>
      <c r="CW203" s="1337"/>
      <c r="CX203" s="1337"/>
      <c r="CY203" s="1337"/>
      <c r="CZ203" s="1337"/>
      <c r="DA203" s="1337"/>
      <c r="DB203" s="1337"/>
      <c r="DC203" s="1337"/>
      <c r="DD203" s="1337"/>
      <c r="DE203" s="1337"/>
      <c r="DF203" s="1337"/>
      <c r="DG203" s="1337"/>
      <c r="DH203" s="1337"/>
      <c r="DI203" s="1337"/>
      <c r="DJ203" s="1337"/>
      <c r="DK203" s="1337"/>
      <c r="DL203" s="1337"/>
      <c r="DM203" s="1337"/>
      <c r="DN203" s="1337"/>
      <c r="DO203" s="1337"/>
      <c r="DP203" s="1337"/>
      <c r="DQ203" s="1337"/>
      <c r="DR203" s="1337"/>
      <c r="DS203" s="1337"/>
      <c r="DT203" s="1337"/>
      <c r="DU203" s="1337"/>
      <c r="DV203" s="1337"/>
      <c r="DW203" s="1337"/>
      <c r="DX203" s="1337"/>
      <c r="DY203" s="1337"/>
      <c r="DZ203" s="1337"/>
      <c r="EA203" s="1337"/>
      <c r="EB203" s="1337"/>
      <c r="EC203" s="1337"/>
      <c r="ED203" s="1337"/>
      <c r="EE203" s="1337"/>
      <c r="EF203" s="1337"/>
      <c r="EG203" s="1337"/>
      <c r="EH203" s="1337"/>
      <c r="EI203" s="1337"/>
      <c r="EJ203" s="1337"/>
      <c r="EK203" s="1337"/>
      <c r="EL203" s="1337"/>
      <c r="EM203" s="1337"/>
      <c r="EN203" s="1337"/>
      <c r="EO203" s="1337"/>
      <c r="EP203" s="1337"/>
      <c r="EQ203" s="1337"/>
      <c r="ER203" s="1337"/>
      <c r="ES203" s="1337"/>
      <c r="ET203" s="1337"/>
      <c r="EU203" s="1337"/>
      <c r="EV203" s="1337"/>
      <c r="EW203" s="1337"/>
      <c r="EX203" s="1337"/>
      <c r="EY203" s="1337"/>
      <c r="EZ203" s="1337"/>
      <c r="FA203" s="1337"/>
      <c r="FB203" s="1337"/>
      <c r="FC203" s="1337"/>
      <c r="FD203" s="1337"/>
      <c r="FE203" s="1337"/>
      <c r="FF203" s="1337"/>
      <c r="FG203" s="1337"/>
      <c r="FH203" s="1337"/>
      <c r="FI203" s="1337"/>
      <c r="FJ203" s="1337"/>
      <c r="FK203" s="1337"/>
      <c r="FL203" s="1337"/>
      <c r="FM203" s="1337"/>
      <c r="FN203" s="1337"/>
      <c r="FO203" s="1337"/>
      <c r="FP203" s="1337"/>
      <c r="FQ203" s="1337"/>
      <c r="FR203" s="1337"/>
      <c r="FS203" s="1337"/>
      <c r="FT203" s="1337"/>
      <c r="FU203" s="1337"/>
      <c r="FV203" s="1337"/>
      <c r="FW203" s="1337"/>
      <c r="FX203" s="1337"/>
      <c r="FY203" s="1337"/>
      <c r="FZ203" s="1337"/>
      <c r="GA203" s="1337"/>
      <c r="GB203" s="1337"/>
      <c r="GC203" s="1337"/>
      <c r="GD203" s="1337"/>
      <c r="GE203" s="1337"/>
      <c r="GF203" s="1337"/>
      <c r="GG203" s="1337"/>
      <c r="GH203" s="1337"/>
      <c r="GI203" s="1337"/>
      <c r="GJ203" s="1337"/>
      <c r="GK203" s="1337"/>
      <c r="GL203" s="1337"/>
      <c r="GM203" s="1337"/>
      <c r="GN203" s="1337"/>
      <c r="GO203" s="1337"/>
      <c r="GP203" s="1337"/>
      <c r="GQ203" s="1337"/>
      <c r="GR203" s="1337"/>
      <c r="GS203" s="1337"/>
      <c r="GT203" s="1337"/>
      <c r="GU203" s="1337"/>
      <c r="GV203" s="1337"/>
      <c r="GW203" s="1337"/>
      <c r="GX203" s="1337"/>
      <c r="GY203" s="1337"/>
      <c r="GZ203" s="1337"/>
      <c r="HA203" s="1337"/>
      <c r="HB203" s="1337"/>
      <c r="HC203" s="1337"/>
      <c r="HD203" s="1337"/>
      <c r="HE203" s="1337"/>
      <c r="HF203" s="1337"/>
      <c r="HG203" s="1337"/>
      <c r="HH203" s="1337"/>
      <c r="HI203" s="1337"/>
      <c r="HJ203" s="1337"/>
      <c r="HK203" s="1337"/>
      <c r="HL203" s="1337"/>
      <c r="HM203" s="1337"/>
      <c r="HN203" s="1337"/>
      <c r="HO203" s="1337"/>
      <c r="HP203" s="1337"/>
      <c r="HQ203" s="1337"/>
      <c r="HR203" s="1337"/>
      <c r="HS203" s="1337"/>
      <c r="HT203" s="1337"/>
      <c r="HU203" s="1337"/>
      <c r="HV203" s="1337"/>
      <c r="HW203" s="1337"/>
      <c r="HX203" s="1337"/>
      <c r="HY203" s="1337"/>
      <c r="HZ203" s="1337"/>
      <c r="IA203" s="1337"/>
      <c r="IB203" s="1337"/>
      <c r="IC203" s="1337"/>
      <c r="ID203" s="1337"/>
      <c r="IE203" s="1337"/>
      <c r="IF203" s="1337"/>
      <c r="IG203" s="1337"/>
      <c r="IH203" s="1337"/>
      <c r="II203" s="1337"/>
      <c r="IJ203" s="1337"/>
      <c r="IK203" s="1337"/>
      <c r="IL203" s="1337"/>
      <c r="IM203" s="1337"/>
      <c r="IN203" s="1337"/>
      <c r="IO203" s="1337"/>
      <c r="IP203" s="1337"/>
      <c r="IQ203" s="1337"/>
      <c r="IR203" s="1337"/>
      <c r="IS203" s="1337"/>
      <c r="IT203" s="1337"/>
      <c r="IU203" s="1337"/>
      <c r="IV203" s="1337"/>
    </row>
    <row r="204" spans="1:256" s="458" customFormat="1" ht="15.6" customHeight="1">
      <c r="A204" s="207"/>
      <c r="B204" s="207"/>
      <c r="C204" s="1337"/>
      <c r="D204" s="1337"/>
      <c r="E204" s="1337"/>
      <c r="F204" s="22"/>
      <c r="G204" s="167"/>
      <c r="H204" s="20"/>
      <c r="I204" s="510" t="s">
        <v>628</v>
      </c>
      <c r="J204" s="703"/>
      <c r="K204" s="703"/>
      <c r="L204" s="703"/>
      <c r="M204" s="703"/>
      <c r="N204" s="703"/>
      <c r="O204" s="703"/>
      <c r="P204" s="703"/>
      <c r="Q204" s="703"/>
      <c r="R204" s="515"/>
      <c r="S204" s="515"/>
      <c r="T204" s="515"/>
      <c r="U204" s="515"/>
      <c r="V204" s="515"/>
      <c r="W204" s="515"/>
      <c r="X204"/>
      <c r="Y204" s="511"/>
      <c r="Z204" s="515"/>
      <c r="AA204" s="515"/>
      <c r="AB204" s="515"/>
      <c r="AC204" s="515">
        <v>14812000</v>
      </c>
      <c r="AD204" s="515">
        <v>15587931.181078251</v>
      </c>
      <c r="AE204" s="515">
        <v>15767071.102490082</v>
      </c>
      <c r="AF204" s="515">
        <v>16414400</v>
      </c>
      <c r="AG204" s="515">
        <v>17168500</v>
      </c>
      <c r="AH204" s="515">
        <v>17968000</v>
      </c>
      <c r="AI204" s="515">
        <v>18793300</v>
      </c>
      <c r="AJ204" s="515">
        <v>19469000</v>
      </c>
      <c r="AK204" s="515">
        <v>20169300</v>
      </c>
      <c r="AL204" s="515">
        <v>20895200</v>
      </c>
      <c r="AM204" s="515">
        <v>21647400</v>
      </c>
      <c r="AN204" s="515">
        <v>22429200</v>
      </c>
      <c r="AO204" s="515">
        <v>23241700</v>
      </c>
      <c r="AP204" s="515">
        <v>24086000</v>
      </c>
      <c r="AQ204" s="515">
        <v>24963400</v>
      </c>
      <c r="AR204" s="515">
        <v>25875200</v>
      </c>
      <c r="AS204" s="561">
        <v>26822700</v>
      </c>
      <c r="AT204" s="1337"/>
      <c r="AU204" s="1337"/>
      <c r="AV204" s="1337"/>
      <c r="AW204" s="1337"/>
      <c r="AX204" s="1337"/>
      <c r="AY204" s="1337"/>
      <c r="AZ204" s="1337"/>
      <c r="BA204" s="1337"/>
      <c r="BB204" s="1337"/>
      <c r="BC204" s="1337"/>
      <c r="BD204" s="1337"/>
      <c r="BE204" s="1337"/>
      <c r="BF204" s="1337"/>
      <c r="BG204" s="1337"/>
      <c r="BH204" s="1337"/>
      <c r="BI204" s="1337"/>
      <c r="BJ204" s="1337"/>
      <c r="BK204" s="1337"/>
      <c r="BL204" s="1337"/>
      <c r="BM204" s="1337"/>
      <c r="BN204" s="1337"/>
      <c r="BO204" s="1337"/>
      <c r="BP204" s="1337"/>
      <c r="BQ204" s="1337"/>
      <c r="BR204" s="1337"/>
      <c r="BS204" s="1337"/>
      <c r="BT204" s="1337"/>
      <c r="BU204" s="1337"/>
      <c r="BV204" s="1337"/>
      <c r="BW204" s="1337"/>
      <c r="BX204" s="1337"/>
      <c r="BY204" s="1337"/>
      <c r="BZ204" s="1337"/>
      <c r="CA204" s="1337"/>
      <c r="CB204" s="1337"/>
      <c r="CC204" s="1337"/>
      <c r="CD204" s="1337"/>
      <c r="CE204" s="1337"/>
      <c r="CF204" s="1337"/>
      <c r="CG204" s="1337"/>
      <c r="CH204" s="1337"/>
      <c r="CI204" s="1337"/>
      <c r="CJ204" s="1337"/>
      <c r="CK204" s="1337"/>
      <c r="CL204" s="1337"/>
      <c r="CM204" s="1337"/>
      <c r="CN204" s="1337"/>
      <c r="CO204" s="1337"/>
      <c r="CP204" s="1337"/>
      <c r="CQ204" s="1337"/>
      <c r="CR204" s="1337"/>
      <c r="CS204" s="1337"/>
      <c r="CT204" s="1337"/>
      <c r="CU204" s="1337"/>
      <c r="CV204" s="1337"/>
      <c r="CW204" s="1337"/>
      <c r="CX204" s="1337"/>
      <c r="CY204" s="1337"/>
      <c r="CZ204" s="1337"/>
      <c r="DA204" s="1337"/>
      <c r="DB204" s="1337"/>
      <c r="DC204" s="1337"/>
      <c r="DD204" s="1337"/>
      <c r="DE204" s="1337"/>
      <c r="DF204" s="1337"/>
      <c r="DG204" s="1337"/>
      <c r="DH204" s="1337"/>
      <c r="DI204" s="1337"/>
      <c r="DJ204" s="1337"/>
      <c r="DK204" s="1337"/>
      <c r="DL204" s="1337"/>
      <c r="DM204" s="1337"/>
      <c r="DN204" s="1337"/>
      <c r="DO204" s="1337"/>
      <c r="DP204" s="1337"/>
      <c r="DQ204" s="1337"/>
      <c r="DR204" s="1337"/>
      <c r="DS204" s="1337"/>
      <c r="DT204" s="1337"/>
      <c r="DU204" s="1337"/>
      <c r="DV204" s="1337"/>
      <c r="DW204" s="1337"/>
      <c r="DX204" s="1337"/>
      <c r="DY204" s="1337"/>
      <c r="DZ204" s="1337"/>
      <c r="EA204" s="1337"/>
      <c r="EB204" s="1337"/>
      <c r="EC204" s="1337"/>
      <c r="ED204" s="1337"/>
      <c r="EE204" s="1337"/>
      <c r="EF204" s="1337"/>
      <c r="EG204" s="1337"/>
      <c r="EH204" s="1337"/>
      <c r="EI204" s="1337"/>
      <c r="EJ204" s="1337"/>
      <c r="EK204" s="1337"/>
      <c r="EL204" s="1337"/>
      <c r="EM204" s="1337"/>
      <c r="EN204" s="1337"/>
      <c r="EO204" s="1337"/>
      <c r="EP204" s="1337"/>
      <c r="EQ204" s="1337"/>
      <c r="ER204" s="1337"/>
      <c r="ES204" s="1337"/>
      <c r="ET204" s="1337"/>
      <c r="EU204" s="1337"/>
      <c r="EV204" s="1337"/>
      <c r="EW204" s="1337"/>
      <c r="EX204" s="1337"/>
      <c r="EY204" s="1337"/>
      <c r="EZ204" s="1337"/>
      <c r="FA204" s="1337"/>
      <c r="FB204" s="1337"/>
      <c r="FC204" s="1337"/>
      <c r="FD204" s="1337"/>
      <c r="FE204" s="1337"/>
      <c r="FF204" s="1337"/>
      <c r="FG204" s="1337"/>
      <c r="FH204" s="1337"/>
      <c r="FI204" s="1337"/>
      <c r="FJ204" s="1337"/>
      <c r="FK204" s="1337"/>
      <c r="FL204" s="1337"/>
      <c r="FM204" s="1337"/>
      <c r="FN204" s="1337"/>
      <c r="FO204" s="1337"/>
      <c r="FP204" s="1337"/>
      <c r="FQ204" s="1337"/>
      <c r="FR204" s="1337"/>
      <c r="FS204" s="1337"/>
      <c r="FT204" s="1337"/>
      <c r="FU204" s="1337"/>
      <c r="FV204" s="1337"/>
      <c r="FW204" s="1337"/>
      <c r="FX204" s="1337"/>
      <c r="FY204" s="1337"/>
      <c r="FZ204" s="1337"/>
      <c r="GA204" s="1337"/>
      <c r="GB204" s="1337"/>
      <c r="GC204" s="1337"/>
      <c r="GD204" s="1337"/>
      <c r="GE204" s="1337"/>
      <c r="GF204" s="1337"/>
      <c r="GG204" s="1337"/>
      <c r="GH204" s="1337"/>
      <c r="GI204" s="1337"/>
      <c r="GJ204" s="1337"/>
      <c r="GK204" s="1337"/>
      <c r="GL204" s="1337"/>
      <c r="GM204" s="1337"/>
      <c r="GN204" s="1337"/>
      <c r="GO204" s="1337"/>
      <c r="GP204" s="1337"/>
      <c r="GQ204" s="1337"/>
      <c r="GR204" s="1337"/>
      <c r="GS204" s="1337"/>
      <c r="GT204" s="1337"/>
      <c r="GU204" s="1337"/>
      <c r="GV204" s="1337"/>
      <c r="GW204" s="1337"/>
      <c r="GX204" s="1337"/>
      <c r="GY204" s="1337"/>
      <c r="GZ204" s="1337"/>
      <c r="HA204" s="1337"/>
      <c r="HB204" s="1337"/>
      <c r="HC204" s="1337"/>
      <c r="HD204" s="1337"/>
      <c r="HE204" s="1337"/>
      <c r="HF204" s="1337"/>
      <c r="HG204" s="1337"/>
      <c r="HH204" s="1337"/>
      <c r="HI204" s="1337"/>
      <c r="HJ204" s="1337"/>
      <c r="HK204" s="1337"/>
      <c r="HL204" s="1337"/>
      <c r="HM204" s="1337"/>
      <c r="HN204" s="1337"/>
      <c r="HO204" s="1337"/>
      <c r="HP204" s="1337"/>
      <c r="HQ204" s="1337"/>
      <c r="HR204" s="1337"/>
      <c r="HS204" s="1337"/>
      <c r="HT204" s="1337"/>
      <c r="HU204" s="1337"/>
      <c r="HV204" s="1337"/>
      <c r="HW204" s="1337"/>
      <c r="HX204" s="1337"/>
      <c r="HY204" s="1337"/>
      <c r="HZ204" s="1337"/>
      <c r="IA204" s="1337"/>
      <c r="IB204" s="1337"/>
      <c r="IC204" s="1337"/>
      <c r="ID204" s="1337"/>
      <c r="IE204" s="1337"/>
      <c r="IF204" s="1337"/>
      <c r="IG204" s="1337"/>
      <c r="IH204" s="1337"/>
      <c r="II204" s="1337"/>
      <c r="IJ204" s="1337"/>
      <c r="IK204" s="1337"/>
      <c r="IL204" s="1337"/>
      <c r="IM204" s="1337"/>
      <c r="IN204" s="1337"/>
      <c r="IO204" s="1337"/>
      <c r="IP204" s="1337"/>
      <c r="IQ204" s="1337"/>
      <c r="IR204" s="1337"/>
      <c r="IS204" s="1337"/>
      <c r="IT204" s="1337"/>
      <c r="IU204" s="1337"/>
      <c r="IV204" s="1337"/>
    </row>
    <row r="205" spans="1:256" s="1060" customFormat="1" ht="15.6" customHeight="1">
      <c r="A205" s="207"/>
      <c r="B205" s="207"/>
      <c r="C205" s="1337"/>
      <c r="D205" s="1337"/>
      <c r="E205" s="1337"/>
      <c r="F205" s="22"/>
      <c r="G205" s="167"/>
      <c r="H205" s="20"/>
      <c r="I205" s="510" t="s">
        <v>630</v>
      </c>
      <c r="J205" s="703"/>
      <c r="K205" s="703"/>
      <c r="L205" s="703"/>
      <c r="M205" s="703"/>
      <c r="N205" s="703"/>
      <c r="O205" s="703"/>
      <c r="P205" s="703"/>
      <c r="Q205" s="703"/>
      <c r="R205" s="515"/>
      <c r="S205" s="515"/>
      <c r="T205" s="515"/>
      <c r="U205" s="515"/>
      <c r="V205" s="515"/>
      <c r="W205" s="515"/>
      <c r="X205"/>
      <c r="Y205" s="511"/>
      <c r="Z205" s="515"/>
      <c r="AA205" s="515"/>
      <c r="AB205" s="515"/>
      <c r="AC205" s="515">
        <v>1409800</v>
      </c>
      <c r="AD205" s="515">
        <v>1337700</v>
      </c>
      <c r="AE205" s="515">
        <v>1337700</v>
      </c>
      <c r="AF205" s="515">
        <v>1371100</v>
      </c>
      <c r="AG205" s="515">
        <v>1405400</v>
      </c>
      <c r="AH205" s="515">
        <v>1440500</v>
      </c>
      <c r="AI205" s="515">
        <v>1476500</v>
      </c>
      <c r="AJ205" s="515">
        <v>1513400</v>
      </c>
      <c r="AK205" s="515">
        <v>1551200</v>
      </c>
      <c r="AL205" s="515">
        <v>1590000</v>
      </c>
      <c r="AM205" s="515">
        <v>1629800</v>
      </c>
      <c r="AN205" s="515">
        <v>1670500</v>
      </c>
      <c r="AO205" s="515">
        <v>1712300</v>
      </c>
      <c r="AP205" s="515">
        <v>1755100</v>
      </c>
      <c r="AQ205" s="515">
        <v>1799000</v>
      </c>
      <c r="AR205" s="515">
        <v>1844000</v>
      </c>
      <c r="AS205" s="561">
        <v>1890100</v>
      </c>
      <c r="AT205" s="1337"/>
      <c r="AU205" s="1337"/>
      <c r="AV205" s="1337"/>
      <c r="AW205" s="1337"/>
      <c r="AX205" s="1337"/>
      <c r="AY205" s="1337"/>
      <c r="AZ205" s="1337"/>
      <c r="BA205" s="1337"/>
      <c r="BB205" s="1337"/>
      <c r="BC205" s="1337"/>
      <c r="BD205" s="1337"/>
      <c r="BE205" s="1337"/>
      <c r="BF205" s="1337"/>
      <c r="BG205" s="1337"/>
      <c r="BH205" s="1337"/>
      <c r="BI205" s="1337"/>
      <c r="BJ205" s="1337"/>
      <c r="BK205" s="1337"/>
      <c r="BL205" s="1337"/>
      <c r="BM205" s="1337"/>
      <c r="BN205" s="1337"/>
      <c r="BO205" s="1337"/>
      <c r="BP205" s="1337"/>
      <c r="BQ205" s="1337"/>
      <c r="BR205" s="1337"/>
      <c r="BS205" s="1337"/>
      <c r="BT205" s="1337"/>
      <c r="BU205" s="1337"/>
      <c r="BV205" s="1337"/>
      <c r="BW205" s="1337"/>
      <c r="BX205" s="1337"/>
      <c r="BY205" s="1337"/>
      <c r="BZ205" s="1337"/>
      <c r="CA205" s="1337"/>
      <c r="CB205" s="1337"/>
      <c r="CC205" s="1337"/>
      <c r="CD205" s="1337"/>
      <c r="CE205" s="1337"/>
      <c r="CF205" s="1337"/>
      <c r="CG205" s="1337"/>
      <c r="CH205" s="1337"/>
      <c r="CI205" s="1337"/>
      <c r="CJ205" s="1337"/>
      <c r="CK205" s="1337"/>
      <c r="CL205" s="1337"/>
      <c r="CM205" s="1337"/>
      <c r="CN205" s="1337"/>
      <c r="CO205" s="1337"/>
      <c r="CP205" s="1337"/>
      <c r="CQ205" s="1337"/>
      <c r="CR205" s="1337"/>
      <c r="CS205" s="1337"/>
      <c r="CT205" s="1337"/>
      <c r="CU205" s="1337"/>
      <c r="CV205" s="1337"/>
      <c r="CW205" s="1337"/>
      <c r="CX205" s="1337"/>
      <c r="CY205" s="1337"/>
      <c r="CZ205" s="1337"/>
      <c r="DA205" s="1337"/>
      <c r="DB205" s="1337"/>
      <c r="DC205" s="1337"/>
      <c r="DD205" s="1337"/>
      <c r="DE205" s="1337"/>
      <c r="DF205" s="1337"/>
      <c r="DG205" s="1337"/>
      <c r="DH205" s="1337"/>
      <c r="DI205" s="1337"/>
      <c r="DJ205" s="1337"/>
      <c r="DK205" s="1337"/>
      <c r="DL205" s="1337"/>
      <c r="DM205" s="1337"/>
      <c r="DN205" s="1337"/>
      <c r="DO205" s="1337"/>
      <c r="DP205" s="1337"/>
      <c r="DQ205" s="1337"/>
      <c r="DR205" s="1337"/>
      <c r="DS205" s="1337"/>
      <c r="DT205" s="1337"/>
      <c r="DU205" s="1337"/>
      <c r="DV205" s="1337"/>
      <c r="DW205" s="1337"/>
      <c r="DX205" s="1337"/>
      <c r="DY205" s="1337"/>
      <c r="DZ205" s="1337"/>
      <c r="EA205" s="1337"/>
      <c r="EB205" s="1337"/>
      <c r="EC205" s="1337"/>
      <c r="ED205" s="1337"/>
      <c r="EE205" s="1337"/>
      <c r="EF205" s="1337"/>
      <c r="EG205" s="1337"/>
      <c r="EH205" s="1337"/>
      <c r="EI205" s="1337"/>
      <c r="EJ205" s="1337"/>
      <c r="EK205" s="1337"/>
      <c r="EL205" s="1337"/>
      <c r="EM205" s="1337"/>
      <c r="EN205" s="1337"/>
      <c r="EO205" s="1337"/>
      <c r="EP205" s="1337"/>
      <c r="EQ205" s="1337"/>
      <c r="ER205" s="1337"/>
      <c r="ES205" s="1337"/>
      <c r="ET205" s="1337"/>
      <c r="EU205" s="1337"/>
      <c r="EV205" s="1337"/>
      <c r="EW205" s="1337"/>
      <c r="EX205" s="1337"/>
      <c r="EY205" s="1337"/>
      <c r="EZ205" s="1337"/>
      <c r="FA205" s="1337"/>
      <c r="FB205" s="1337"/>
      <c r="FC205" s="1337"/>
      <c r="FD205" s="1337"/>
      <c r="FE205" s="1337"/>
      <c r="FF205" s="1337"/>
      <c r="FG205" s="1337"/>
      <c r="FH205" s="1337"/>
      <c r="FI205" s="1337"/>
      <c r="FJ205" s="1337"/>
      <c r="FK205" s="1337"/>
      <c r="FL205" s="1337"/>
      <c r="FM205" s="1337"/>
      <c r="FN205" s="1337"/>
      <c r="FO205" s="1337"/>
      <c r="FP205" s="1337"/>
      <c r="FQ205" s="1337"/>
      <c r="FR205" s="1337"/>
      <c r="FS205" s="1337"/>
      <c r="FT205" s="1337"/>
      <c r="FU205" s="1337"/>
      <c r="FV205" s="1337"/>
      <c r="FW205" s="1337"/>
      <c r="FX205" s="1337"/>
      <c r="FY205" s="1337"/>
      <c r="FZ205" s="1337"/>
      <c r="GA205" s="1337"/>
      <c r="GB205" s="1337"/>
      <c r="GC205" s="1337"/>
      <c r="GD205" s="1337"/>
      <c r="GE205" s="1337"/>
      <c r="GF205" s="1337"/>
      <c r="GG205" s="1337"/>
      <c r="GH205" s="1337"/>
      <c r="GI205" s="1337"/>
      <c r="GJ205" s="1337"/>
      <c r="GK205" s="1337"/>
      <c r="GL205" s="1337"/>
      <c r="GM205" s="1337"/>
      <c r="GN205" s="1337"/>
      <c r="GO205" s="1337"/>
      <c r="GP205" s="1337"/>
      <c r="GQ205" s="1337"/>
      <c r="GR205" s="1337"/>
      <c r="GS205" s="1337"/>
      <c r="GT205" s="1337"/>
      <c r="GU205" s="1337"/>
      <c r="GV205" s="1337"/>
      <c r="GW205" s="1337"/>
      <c r="GX205" s="1337"/>
      <c r="GY205" s="1337"/>
      <c r="GZ205" s="1337"/>
      <c r="HA205" s="1337"/>
      <c r="HB205" s="1337"/>
      <c r="HC205" s="1337"/>
      <c r="HD205" s="1337"/>
      <c r="HE205" s="1337"/>
      <c r="HF205" s="1337"/>
      <c r="HG205" s="1337"/>
      <c r="HH205" s="1337"/>
      <c r="HI205" s="1337"/>
      <c r="HJ205" s="1337"/>
      <c r="HK205" s="1337"/>
      <c r="HL205" s="1337"/>
      <c r="HM205" s="1337"/>
      <c r="HN205" s="1337"/>
      <c r="HO205" s="1337"/>
      <c r="HP205" s="1337"/>
      <c r="HQ205" s="1337"/>
      <c r="HR205" s="1337"/>
      <c r="HS205" s="1337"/>
      <c r="HT205" s="1337"/>
      <c r="HU205" s="1337"/>
      <c r="HV205" s="1337"/>
      <c r="HW205" s="1337"/>
      <c r="HX205" s="1337"/>
      <c r="HY205" s="1337"/>
      <c r="HZ205" s="1337"/>
      <c r="IA205" s="1337"/>
      <c r="IB205" s="1337"/>
      <c r="IC205" s="1337"/>
      <c r="ID205" s="1337"/>
      <c r="IE205" s="1337"/>
      <c r="IF205" s="1337"/>
      <c r="IG205" s="1337"/>
      <c r="IH205" s="1337"/>
      <c r="II205" s="1337"/>
      <c r="IJ205" s="1337"/>
      <c r="IK205" s="1337"/>
      <c r="IL205" s="1337"/>
      <c r="IM205" s="1337"/>
      <c r="IN205" s="1337"/>
      <c r="IO205" s="1337"/>
      <c r="IP205" s="1337"/>
      <c r="IQ205" s="1337"/>
      <c r="IR205" s="1337"/>
      <c r="IS205" s="1337"/>
      <c r="IT205" s="1337"/>
      <c r="IU205" s="1337"/>
      <c r="IV205" s="1337"/>
    </row>
    <row r="206" spans="1:256" s="458" customFormat="1" ht="15.6" customHeight="1">
      <c r="A206" s="207"/>
      <c r="B206" s="207"/>
      <c r="C206" s="1337"/>
      <c r="D206" s="1337"/>
      <c r="E206" s="1337"/>
      <c r="F206" s="22"/>
      <c r="G206" s="167"/>
      <c r="H206" s="20"/>
      <c r="I206" s="510" t="s">
        <v>631</v>
      </c>
      <c r="J206" s="703"/>
      <c r="K206" s="703"/>
      <c r="L206" s="703"/>
      <c r="M206" s="703"/>
      <c r="N206" s="703"/>
      <c r="O206" s="703"/>
      <c r="P206" s="703"/>
      <c r="Q206" s="703"/>
      <c r="R206" s="515"/>
      <c r="S206" s="515"/>
      <c r="T206" s="515"/>
      <c r="U206" s="515"/>
      <c r="V206" s="515"/>
      <c r="W206" s="515"/>
      <c r="X206"/>
      <c r="Y206" s="511"/>
      <c r="Z206" s="515"/>
      <c r="AA206" s="515"/>
      <c r="AB206" s="515"/>
      <c r="AC206" s="515">
        <v>635600</v>
      </c>
      <c r="AD206" s="515">
        <v>804500</v>
      </c>
      <c r="AE206" s="515">
        <v>870900</v>
      </c>
      <c r="AF206" s="515">
        <v>892700</v>
      </c>
      <c r="AG206" s="515">
        <v>915000</v>
      </c>
      <c r="AH206" s="515">
        <v>937900</v>
      </c>
      <c r="AI206" s="515">
        <v>961300</v>
      </c>
      <c r="AJ206" s="515">
        <v>985300</v>
      </c>
      <c r="AK206" s="515">
        <v>1009900</v>
      </c>
      <c r="AL206" s="515">
        <v>1035100</v>
      </c>
      <c r="AM206" s="515">
        <v>1061000</v>
      </c>
      <c r="AN206" s="515">
        <v>1087500</v>
      </c>
      <c r="AO206" s="515">
        <v>1114700</v>
      </c>
      <c r="AP206" s="515">
        <v>1142600</v>
      </c>
      <c r="AQ206" s="515">
        <v>1171200</v>
      </c>
      <c r="AR206" s="515">
        <v>1200500</v>
      </c>
      <c r="AS206" s="561">
        <v>1230500</v>
      </c>
      <c r="AT206" s="1337"/>
      <c r="AU206" s="1337"/>
      <c r="AV206" s="1337"/>
      <c r="AW206" s="1337"/>
      <c r="AX206" s="1337"/>
      <c r="AY206" s="1337"/>
      <c r="AZ206" s="1337"/>
      <c r="BA206" s="1337"/>
      <c r="BB206" s="1337"/>
      <c r="BC206" s="1337"/>
      <c r="BD206" s="1337"/>
      <c r="BE206" s="1337"/>
      <c r="BF206" s="1337"/>
      <c r="BG206" s="1337"/>
      <c r="BH206" s="1337"/>
      <c r="BI206" s="1337"/>
      <c r="BJ206" s="1337"/>
      <c r="BK206" s="1337"/>
      <c r="BL206" s="1337"/>
      <c r="BM206" s="1337"/>
      <c r="BN206" s="1337"/>
      <c r="BO206" s="1337"/>
      <c r="BP206" s="1337"/>
      <c r="BQ206" s="1337"/>
      <c r="BR206" s="1337"/>
      <c r="BS206" s="1337"/>
      <c r="BT206" s="1337"/>
      <c r="BU206" s="1337"/>
      <c r="BV206" s="1337"/>
      <c r="BW206" s="1337"/>
      <c r="BX206" s="1337"/>
      <c r="BY206" s="1337"/>
      <c r="BZ206" s="1337"/>
      <c r="CA206" s="1337"/>
      <c r="CB206" s="1337"/>
      <c r="CC206" s="1337"/>
      <c r="CD206" s="1337"/>
      <c r="CE206" s="1337"/>
      <c r="CF206" s="1337"/>
      <c r="CG206" s="1337"/>
      <c r="CH206" s="1337"/>
      <c r="CI206" s="1337"/>
      <c r="CJ206" s="1337"/>
      <c r="CK206" s="1337"/>
      <c r="CL206" s="1337"/>
      <c r="CM206" s="1337"/>
      <c r="CN206" s="1337"/>
      <c r="CO206" s="1337"/>
      <c r="CP206" s="1337"/>
      <c r="CQ206" s="1337"/>
      <c r="CR206" s="1337"/>
      <c r="CS206" s="1337"/>
      <c r="CT206" s="1337"/>
      <c r="CU206" s="1337"/>
      <c r="CV206" s="1337"/>
      <c r="CW206" s="1337"/>
      <c r="CX206" s="1337"/>
      <c r="CY206" s="1337"/>
      <c r="CZ206" s="1337"/>
      <c r="DA206" s="1337"/>
      <c r="DB206" s="1337"/>
      <c r="DC206" s="1337"/>
      <c r="DD206" s="1337"/>
      <c r="DE206" s="1337"/>
      <c r="DF206" s="1337"/>
      <c r="DG206" s="1337"/>
      <c r="DH206" s="1337"/>
      <c r="DI206" s="1337"/>
      <c r="DJ206" s="1337"/>
      <c r="DK206" s="1337"/>
      <c r="DL206" s="1337"/>
      <c r="DM206" s="1337"/>
      <c r="DN206" s="1337"/>
      <c r="DO206" s="1337"/>
      <c r="DP206" s="1337"/>
      <c r="DQ206" s="1337"/>
      <c r="DR206" s="1337"/>
      <c r="DS206" s="1337"/>
      <c r="DT206" s="1337"/>
      <c r="DU206" s="1337"/>
      <c r="DV206" s="1337"/>
      <c r="DW206" s="1337"/>
      <c r="DX206" s="1337"/>
      <c r="DY206" s="1337"/>
      <c r="DZ206" s="1337"/>
      <c r="EA206" s="1337"/>
      <c r="EB206" s="1337"/>
      <c r="EC206" s="1337"/>
      <c r="ED206" s="1337"/>
      <c r="EE206" s="1337"/>
      <c r="EF206" s="1337"/>
      <c r="EG206" s="1337"/>
      <c r="EH206" s="1337"/>
      <c r="EI206" s="1337"/>
      <c r="EJ206" s="1337"/>
      <c r="EK206" s="1337"/>
      <c r="EL206" s="1337"/>
      <c r="EM206" s="1337"/>
      <c r="EN206" s="1337"/>
      <c r="EO206" s="1337"/>
      <c r="EP206" s="1337"/>
      <c r="EQ206" s="1337"/>
      <c r="ER206" s="1337"/>
      <c r="ES206" s="1337"/>
      <c r="ET206" s="1337"/>
      <c r="EU206" s="1337"/>
      <c r="EV206" s="1337"/>
      <c r="EW206" s="1337"/>
      <c r="EX206" s="1337"/>
      <c r="EY206" s="1337"/>
      <c r="EZ206" s="1337"/>
      <c r="FA206" s="1337"/>
      <c r="FB206" s="1337"/>
      <c r="FC206" s="1337"/>
      <c r="FD206" s="1337"/>
      <c r="FE206" s="1337"/>
      <c r="FF206" s="1337"/>
      <c r="FG206" s="1337"/>
      <c r="FH206" s="1337"/>
      <c r="FI206" s="1337"/>
      <c r="FJ206" s="1337"/>
      <c r="FK206" s="1337"/>
      <c r="FL206" s="1337"/>
      <c r="FM206" s="1337"/>
      <c r="FN206" s="1337"/>
      <c r="FO206" s="1337"/>
      <c r="FP206" s="1337"/>
      <c r="FQ206" s="1337"/>
      <c r="FR206" s="1337"/>
      <c r="FS206" s="1337"/>
      <c r="FT206" s="1337"/>
      <c r="FU206" s="1337"/>
      <c r="FV206" s="1337"/>
      <c r="FW206" s="1337"/>
      <c r="FX206" s="1337"/>
      <c r="FY206" s="1337"/>
      <c r="FZ206" s="1337"/>
      <c r="GA206" s="1337"/>
      <c r="GB206" s="1337"/>
      <c r="GC206" s="1337"/>
      <c r="GD206" s="1337"/>
      <c r="GE206" s="1337"/>
      <c r="GF206" s="1337"/>
      <c r="GG206" s="1337"/>
      <c r="GH206" s="1337"/>
      <c r="GI206" s="1337"/>
      <c r="GJ206" s="1337"/>
      <c r="GK206" s="1337"/>
      <c r="GL206" s="1337"/>
      <c r="GM206" s="1337"/>
      <c r="GN206" s="1337"/>
      <c r="GO206" s="1337"/>
      <c r="GP206" s="1337"/>
      <c r="GQ206" s="1337"/>
      <c r="GR206" s="1337"/>
      <c r="GS206" s="1337"/>
      <c r="GT206" s="1337"/>
      <c r="GU206" s="1337"/>
      <c r="GV206" s="1337"/>
      <c r="GW206" s="1337"/>
      <c r="GX206" s="1337"/>
      <c r="GY206" s="1337"/>
      <c r="GZ206" s="1337"/>
      <c r="HA206" s="1337"/>
      <c r="HB206" s="1337"/>
      <c r="HC206" s="1337"/>
      <c r="HD206" s="1337"/>
      <c r="HE206" s="1337"/>
      <c r="HF206" s="1337"/>
      <c r="HG206" s="1337"/>
      <c r="HH206" s="1337"/>
      <c r="HI206" s="1337"/>
      <c r="HJ206" s="1337"/>
      <c r="HK206" s="1337"/>
      <c r="HL206" s="1337"/>
      <c r="HM206" s="1337"/>
      <c r="HN206" s="1337"/>
      <c r="HO206" s="1337"/>
      <c r="HP206" s="1337"/>
      <c r="HQ206" s="1337"/>
      <c r="HR206" s="1337"/>
      <c r="HS206" s="1337"/>
      <c r="HT206" s="1337"/>
      <c r="HU206" s="1337"/>
      <c r="HV206" s="1337"/>
      <c r="HW206" s="1337"/>
      <c r="HX206" s="1337"/>
      <c r="HY206" s="1337"/>
      <c r="HZ206" s="1337"/>
      <c r="IA206" s="1337"/>
      <c r="IB206" s="1337"/>
      <c r="IC206" s="1337"/>
      <c r="ID206" s="1337"/>
      <c r="IE206" s="1337"/>
      <c r="IF206" s="1337"/>
      <c r="IG206" s="1337"/>
      <c r="IH206" s="1337"/>
      <c r="II206" s="1337"/>
      <c r="IJ206" s="1337"/>
      <c r="IK206" s="1337"/>
      <c r="IL206" s="1337"/>
      <c r="IM206" s="1337"/>
      <c r="IN206" s="1337"/>
      <c r="IO206" s="1337"/>
      <c r="IP206" s="1337"/>
      <c r="IQ206" s="1337"/>
      <c r="IR206" s="1337"/>
      <c r="IS206" s="1337"/>
      <c r="IT206" s="1337"/>
      <c r="IU206" s="1337"/>
      <c r="IV206" s="1337"/>
    </row>
    <row r="207" spans="1:256" s="458" customFormat="1" ht="15.6" customHeight="1">
      <c r="A207" s="207"/>
      <c r="B207" s="207"/>
      <c r="F207" s="22"/>
      <c r="G207" s="167"/>
      <c r="H207" s="20"/>
      <c r="I207" s="510" t="s">
        <v>634</v>
      </c>
      <c r="J207" s="703"/>
      <c r="K207" s="703"/>
      <c r="L207" s="703"/>
      <c r="M207" s="703"/>
      <c r="N207" s="703"/>
      <c r="O207" s="703"/>
      <c r="P207" s="703"/>
      <c r="Q207" s="703"/>
      <c r="R207" s="515"/>
      <c r="S207" s="515"/>
      <c r="T207" s="515"/>
      <c r="U207" s="515"/>
      <c r="V207" s="515"/>
      <c r="W207" s="515"/>
      <c r="X207"/>
      <c r="Y207" s="511"/>
      <c r="Z207" s="515"/>
      <c r="AA207" s="515"/>
      <c r="AB207" s="515"/>
      <c r="AC207" s="515">
        <v>0</v>
      </c>
      <c r="AD207" s="515">
        <v>0</v>
      </c>
      <c r="AE207" s="515">
        <v>0</v>
      </c>
      <c r="AF207" s="515">
        <v>0</v>
      </c>
      <c r="AG207" s="515">
        <v>0</v>
      </c>
      <c r="AH207" s="515">
        <v>0</v>
      </c>
      <c r="AI207" s="515">
        <v>0</v>
      </c>
      <c r="AJ207" s="515">
        <v>0</v>
      </c>
      <c r="AK207" s="515">
        <v>0</v>
      </c>
      <c r="AL207" s="515">
        <v>0</v>
      </c>
      <c r="AM207" s="515">
        <v>0</v>
      </c>
      <c r="AN207" s="515">
        <v>0</v>
      </c>
      <c r="AO207" s="515">
        <v>0</v>
      </c>
      <c r="AP207" s="515">
        <v>0</v>
      </c>
      <c r="AQ207" s="515">
        <v>0</v>
      </c>
      <c r="AR207" s="515">
        <v>0</v>
      </c>
      <c r="AS207" s="561">
        <v>0</v>
      </c>
    </row>
    <row r="208" spans="1:256" s="458" customFormat="1" ht="15.6" customHeight="1">
      <c r="A208" s="207"/>
      <c r="B208" s="207"/>
      <c r="F208" s="22"/>
      <c r="G208" s="167"/>
      <c r="H208" s="20"/>
      <c r="I208" s="510" t="s">
        <v>637</v>
      </c>
      <c r="J208" s="703"/>
      <c r="K208" s="703"/>
      <c r="L208" s="703"/>
      <c r="M208" s="703"/>
      <c r="N208" s="703"/>
      <c r="O208" s="703"/>
      <c r="P208" s="703"/>
      <c r="Q208" s="703"/>
      <c r="R208" s="515"/>
      <c r="S208" s="515"/>
      <c r="T208" s="515"/>
      <c r="U208" s="515"/>
      <c r="V208" s="515"/>
      <c r="W208" s="515"/>
      <c r="X208"/>
      <c r="Y208" s="511"/>
      <c r="Z208" s="515"/>
      <c r="AA208" s="515"/>
      <c r="AB208" s="515"/>
      <c r="AC208" s="515">
        <v>2405800</v>
      </c>
      <c r="AD208" s="515">
        <v>2393700</v>
      </c>
      <c r="AE208" s="515">
        <v>2433700</v>
      </c>
      <c r="AF208" s="515">
        <v>2494500</v>
      </c>
      <c r="AG208" s="515">
        <v>2556900</v>
      </c>
      <c r="AH208" s="515">
        <v>2620800</v>
      </c>
      <c r="AI208" s="515">
        <v>2686300</v>
      </c>
      <c r="AJ208" s="515">
        <v>2753500</v>
      </c>
      <c r="AK208" s="515">
        <v>2822300</v>
      </c>
      <c r="AL208" s="515">
        <v>2892900</v>
      </c>
      <c r="AM208" s="515">
        <v>2965200</v>
      </c>
      <c r="AN208" s="515">
        <v>3039300</v>
      </c>
      <c r="AO208" s="515">
        <v>3115300</v>
      </c>
      <c r="AP208" s="515">
        <v>3193200</v>
      </c>
      <c r="AQ208" s="515">
        <v>3273000</v>
      </c>
      <c r="AR208" s="515">
        <v>3354800</v>
      </c>
      <c r="AS208" s="561">
        <v>3438700</v>
      </c>
    </row>
    <row r="209" spans="1:256" s="458" customFormat="1" ht="15.6" customHeight="1">
      <c r="A209" s="207"/>
      <c r="B209" s="207"/>
      <c r="F209" s="22"/>
      <c r="G209" s="167"/>
      <c r="H209" s="20"/>
      <c r="I209" s="151" t="s">
        <v>640</v>
      </c>
      <c r="J209" s="188"/>
      <c r="K209" s="188"/>
      <c r="L209" s="188"/>
      <c r="M209" s="188"/>
      <c r="N209" s="188"/>
      <c r="O209" s="188"/>
      <c r="P209" s="188"/>
      <c r="Q209" s="188"/>
      <c r="R209" s="515"/>
      <c r="S209" s="515"/>
      <c r="T209" s="515"/>
      <c r="U209" s="515"/>
      <c r="V209" s="515"/>
      <c r="W209" s="515"/>
      <c r="X209"/>
      <c r="Y209" s="511"/>
      <c r="Z209" s="515"/>
      <c r="AA209" s="515"/>
      <c r="AB209" s="515"/>
      <c r="AC209" s="515">
        <v>0</v>
      </c>
      <c r="AD209" s="515">
        <v>-931400</v>
      </c>
      <c r="AE209" s="515">
        <v>-971900</v>
      </c>
      <c r="AF209" s="515">
        <v>-996200</v>
      </c>
      <c r="AG209" s="515">
        <v>-1021100</v>
      </c>
      <c r="AH209" s="515">
        <v>-1046600</v>
      </c>
      <c r="AI209" s="515">
        <v>-1072800</v>
      </c>
      <c r="AJ209" s="515">
        <v>-1099600</v>
      </c>
      <c r="AK209" s="515">
        <v>-1127100</v>
      </c>
      <c r="AL209" s="515">
        <v>-1155300</v>
      </c>
      <c r="AM209" s="515">
        <v>-1184200</v>
      </c>
      <c r="AN209" s="515">
        <v>-1213800</v>
      </c>
      <c r="AO209" s="515">
        <v>-1244100</v>
      </c>
      <c r="AP209" s="515">
        <v>-1275200</v>
      </c>
      <c r="AQ209" s="515">
        <v>-1307100</v>
      </c>
      <c r="AR209" s="515">
        <v>-1339800</v>
      </c>
      <c r="AS209" s="561">
        <v>-1373300</v>
      </c>
    </row>
    <row r="210" spans="1:256" s="458" customFormat="1" ht="15.6" customHeight="1">
      <c r="A210" s="207"/>
      <c r="B210" s="207"/>
      <c r="C210" s="1060"/>
      <c r="D210" s="1060"/>
      <c r="E210" s="1060"/>
      <c r="F210" s="22"/>
      <c r="G210" s="543"/>
      <c r="H210" s="544"/>
      <c r="I210" s="545" t="s">
        <v>37</v>
      </c>
      <c r="J210" s="683"/>
      <c r="K210" s="683"/>
      <c r="L210" s="683"/>
      <c r="M210" s="683"/>
      <c r="N210" s="683"/>
      <c r="O210" s="683"/>
      <c r="P210" s="683"/>
      <c r="Q210" s="683"/>
      <c r="R210" s="546"/>
      <c r="S210" s="546"/>
      <c r="T210" s="546"/>
      <c r="U210" s="546"/>
      <c r="V210" s="546"/>
      <c r="W210" s="546"/>
      <c r="X210"/>
      <c r="Y210" s="511"/>
      <c r="Z210" s="546"/>
      <c r="AA210" s="546"/>
      <c r="AB210" s="546"/>
      <c r="AC210" s="546">
        <v>19263200</v>
      </c>
      <c r="AD210" s="546">
        <v>19192431.181078251</v>
      </c>
      <c r="AE210" s="546">
        <v>19437471.102490082</v>
      </c>
      <c r="AF210" s="546">
        <v>20176500</v>
      </c>
      <c r="AG210" s="546">
        <v>21024700</v>
      </c>
      <c r="AH210" s="546">
        <v>21920600</v>
      </c>
      <c r="AI210" s="546">
        <v>22844600</v>
      </c>
      <c r="AJ210" s="546">
        <v>23621600</v>
      </c>
      <c r="AK210" s="546">
        <v>24425600</v>
      </c>
      <c r="AL210" s="546">
        <v>25257900</v>
      </c>
      <c r="AM210" s="546">
        <v>26119200</v>
      </c>
      <c r="AN210" s="546">
        <v>27012700</v>
      </c>
      <c r="AO210" s="546">
        <v>27939900</v>
      </c>
      <c r="AP210" s="546">
        <v>28901700</v>
      </c>
      <c r="AQ210" s="546">
        <v>29899500</v>
      </c>
      <c r="AR210" s="546">
        <v>30934700</v>
      </c>
      <c r="AS210" s="547">
        <v>32008700</v>
      </c>
      <c r="AT210" s="1060"/>
      <c r="AU210" s="1060"/>
      <c r="AV210" s="1060"/>
      <c r="AW210" s="1060"/>
      <c r="AX210" s="1060"/>
      <c r="AY210" s="1060"/>
      <c r="AZ210" s="1060"/>
      <c r="BA210" s="1060"/>
      <c r="BB210" s="1060"/>
      <c r="BC210" s="1060"/>
      <c r="BD210" s="1060"/>
      <c r="BE210" s="1060"/>
      <c r="BF210" s="1060"/>
      <c r="BG210" s="1060"/>
      <c r="BH210" s="1060"/>
      <c r="BI210" s="1060"/>
      <c r="BJ210" s="1060"/>
      <c r="BK210" s="1060"/>
      <c r="BL210" s="1060"/>
      <c r="BM210" s="1060"/>
      <c r="BN210" s="1060"/>
      <c r="BO210" s="1060"/>
      <c r="BP210" s="1060"/>
      <c r="BQ210" s="1060"/>
      <c r="BR210" s="1060"/>
      <c r="BS210" s="1060"/>
      <c r="BT210" s="1060"/>
      <c r="BU210" s="1060"/>
      <c r="BV210" s="1060"/>
      <c r="BW210" s="1060"/>
      <c r="BX210" s="1060"/>
      <c r="BY210" s="1060"/>
      <c r="BZ210" s="1060"/>
      <c r="CA210" s="1060"/>
      <c r="CB210" s="1060"/>
      <c r="CC210" s="1060"/>
      <c r="CD210" s="1060"/>
      <c r="CE210" s="1060"/>
      <c r="CF210" s="1060"/>
      <c r="CG210" s="1060"/>
      <c r="CH210" s="1060"/>
      <c r="CI210" s="1060"/>
      <c r="CJ210" s="1060"/>
      <c r="CK210" s="1060"/>
      <c r="CL210" s="1060"/>
      <c r="CM210" s="1060"/>
      <c r="CN210" s="1060"/>
      <c r="CO210" s="1060"/>
      <c r="CP210" s="1060"/>
      <c r="CQ210" s="1060"/>
      <c r="CR210" s="1060"/>
      <c r="CS210" s="1060"/>
      <c r="CT210" s="1060"/>
      <c r="CU210" s="1060"/>
      <c r="CV210" s="1060"/>
      <c r="CW210" s="1060"/>
      <c r="CX210" s="1060"/>
      <c r="CY210" s="1060"/>
      <c r="CZ210" s="1060"/>
      <c r="DA210" s="1060"/>
      <c r="DB210" s="1060"/>
      <c r="DC210" s="1060"/>
      <c r="DD210" s="1060"/>
      <c r="DE210" s="1060"/>
      <c r="DF210" s="1060"/>
      <c r="DG210" s="1060"/>
      <c r="DH210" s="1060"/>
      <c r="DI210" s="1060"/>
      <c r="DJ210" s="1060"/>
      <c r="DK210" s="1060"/>
      <c r="DL210" s="1060"/>
      <c r="DM210" s="1060"/>
      <c r="DN210" s="1060"/>
      <c r="DO210" s="1060"/>
      <c r="DP210" s="1060"/>
      <c r="DQ210" s="1060"/>
      <c r="DR210" s="1060"/>
      <c r="DS210" s="1060"/>
      <c r="DT210" s="1060"/>
      <c r="DU210" s="1060"/>
      <c r="DV210" s="1060"/>
      <c r="DW210" s="1060"/>
      <c r="DX210" s="1060"/>
      <c r="DY210" s="1060"/>
      <c r="DZ210" s="1060"/>
      <c r="EA210" s="1060"/>
      <c r="EB210" s="1060"/>
      <c r="EC210" s="1060"/>
      <c r="ED210" s="1060"/>
      <c r="EE210" s="1060"/>
      <c r="EF210" s="1060"/>
      <c r="EG210" s="1060"/>
      <c r="EH210" s="1060"/>
      <c r="EI210" s="1060"/>
      <c r="EJ210" s="1060"/>
      <c r="EK210" s="1060"/>
      <c r="EL210" s="1060"/>
      <c r="EM210" s="1060"/>
      <c r="EN210" s="1060"/>
      <c r="EO210" s="1060"/>
      <c r="EP210" s="1060"/>
      <c r="EQ210" s="1060"/>
      <c r="ER210" s="1060"/>
      <c r="ES210" s="1060"/>
      <c r="ET210" s="1060"/>
      <c r="EU210" s="1060"/>
      <c r="EV210" s="1060"/>
      <c r="EW210" s="1060"/>
      <c r="EX210" s="1060"/>
      <c r="EY210" s="1060"/>
      <c r="EZ210" s="1060"/>
      <c r="FA210" s="1060"/>
      <c r="FB210" s="1060"/>
      <c r="FC210" s="1060"/>
      <c r="FD210" s="1060"/>
      <c r="FE210" s="1060"/>
      <c r="FF210" s="1060"/>
      <c r="FG210" s="1060"/>
      <c r="FH210" s="1060"/>
      <c r="FI210" s="1060"/>
      <c r="FJ210" s="1060"/>
      <c r="FK210" s="1060"/>
      <c r="FL210" s="1060"/>
      <c r="FM210" s="1060"/>
      <c r="FN210" s="1060"/>
      <c r="FO210" s="1060"/>
      <c r="FP210" s="1060"/>
      <c r="FQ210" s="1060"/>
      <c r="FR210" s="1060"/>
      <c r="FS210" s="1060"/>
      <c r="FT210" s="1060"/>
      <c r="FU210" s="1060"/>
      <c r="FV210" s="1060"/>
      <c r="FW210" s="1060"/>
      <c r="FX210" s="1060"/>
      <c r="FY210" s="1060"/>
      <c r="FZ210" s="1060"/>
      <c r="GA210" s="1060"/>
      <c r="GB210" s="1060"/>
      <c r="GC210" s="1060"/>
      <c r="GD210" s="1060"/>
      <c r="GE210" s="1060"/>
      <c r="GF210" s="1060"/>
      <c r="GG210" s="1060"/>
      <c r="GH210" s="1060"/>
      <c r="GI210" s="1060"/>
      <c r="GJ210" s="1060"/>
      <c r="GK210" s="1060"/>
      <c r="GL210" s="1060"/>
      <c r="GM210" s="1060"/>
      <c r="GN210" s="1060"/>
      <c r="GO210" s="1060"/>
      <c r="GP210" s="1060"/>
      <c r="GQ210" s="1060"/>
      <c r="GR210" s="1060"/>
      <c r="GS210" s="1060"/>
      <c r="GT210" s="1060"/>
      <c r="GU210" s="1060"/>
      <c r="GV210" s="1060"/>
      <c r="GW210" s="1060"/>
      <c r="GX210" s="1060"/>
      <c r="GY210" s="1060"/>
      <c r="GZ210" s="1060"/>
      <c r="HA210" s="1060"/>
      <c r="HB210" s="1060"/>
      <c r="HC210" s="1060"/>
      <c r="HD210" s="1060"/>
      <c r="HE210" s="1060"/>
      <c r="HF210" s="1060"/>
      <c r="HG210" s="1060"/>
      <c r="HH210" s="1060"/>
      <c r="HI210" s="1060"/>
      <c r="HJ210" s="1060"/>
      <c r="HK210" s="1060"/>
      <c r="HL210" s="1060"/>
      <c r="HM210" s="1060"/>
      <c r="HN210" s="1060"/>
      <c r="HO210" s="1060"/>
      <c r="HP210" s="1060"/>
      <c r="HQ210" s="1060"/>
      <c r="HR210" s="1060"/>
      <c r="HS210" s="1060"/>
      <c r="HT210" s="1060"/>
      <c r="HU210" s="1060"/>
      <c r="HV210" s="1060"/>
      <c r="HW210" s="1060"/>
      <c r="HX210" s="1060"/>
      <c r="HY210" s="1060"/>
      <c r="HZ210" s="1060"/>
      <c r="IA210" s="1060"/>
      <c r="IB210" s="1060"/>
      <c r="IC210" s="1060"/>
      <c r="ID210" s="1060"/>
      <c r="IE210" s="1060"/>
      <c r="IF210" s="1060"/>
      <c r="IG210" s="1060"/>
      <c r="IH210" s="1060"/>
      <c r="II210" s="1060"/>
      <c r="IJ210" s="1060"/>
      <c r="IK210" s="1060"/>
      <c r="IL210" s="1060"/>
      <c r="IM210" s="1060"/>
      <c r="IN210" s="1060"/>
      <c r="IO210" s="1060"/>
      <c r="IP210" s="1060"/>
      <c r="IQ210" s="1060"/>
      <c r="IR210" s="1060"/>
      <c r="IS210" s="1060"/>
      <c r="IT210" s="1060"/>
      <c r="IU210" s="1060"/>
      <c r="IV210" s="1060"/>
    </row>
    <row r="211" spans="1:256" s="458" customFormat="1" ht="15.6" customHeight="1">
      <c r="A211" s="207"/>
      <c r="B211" s="207"/>
      <c r="F211" s="22"/>
      <c r="G211" s="167"/>
      <c r="H211" s="528" t="s">
        <v>769</v>
      </c>
      <c r="I211" s="510"/>
      <c r="J211" s="703"/>
      <c r="K211" s="703"/>
      <c r="L211" s="703"/>
      <c r="M211" s="703"/>
      <c r="N211" s="703"/>
      <c r="O211" s="703"/>
      <c r="P211" s="703"/>
      <c r="Q211" s="703"/>
      <c r="R211" s="511"/>
      <c r="S211" s="511"/>
      <c r="T211" s="511"/>
      <c r="U211" s="511"/>
      <c r="V211" s="511"/>
      <c r="W211" s="511"/>
      <c r="X211"/>
      <c r="Y211" s="511"/>
      <c r="Z211" s="511"/>
      <c r="AA211" s="511"/>
      <c r="AB211" s="511"/>
      <c r="AC211" s="511"/>
      <c r="AD211" s="511"/>
      <c r="AE211" s="511"/>
      <c r="AF211" s="511"/>
      <c r="AG211" s="511"/>
      <c r="AH211" s="511"/>
      <c r="AI211" s="511"/>
      <c r="AJ211" s="511"/>
      <c r="AK211" s="511"/>
      <c r="AL211" s="511"/>
      <c r="AM211" s="511"/>
      <c r="AN211" s="511"/>
      <c r="AO211" s="511"/>
      <c r="AP211" s="511"/>
      <c r="AQ211" s="511"/>
      <c r="AR211" s="511"/>
      <c r="AS211" s="1343"/>
    </row>
    <row r="212" spans="1:256" s="458" customFormat="1" ht="15.6" customHeight="1">
      <c r="A212" s="207"/>
      <c r="B212" s="207"/>
      <c r="F212" s="22"/>
      <c r="G212" s="167"/>
      <c r="H212" s="20"/>
      <c r="I212" s="510" t="s">
        <v>628</v>
      </c>
      <c r="J212" s="703"/>
      <c r="K212" s="703"/>
      <c r="L212" s="703"/>
      <c r="M212" s="703"/>
      <c r="N212" s="703"/>
      <c r="O212" s="703"/>
      <c r="P212" s="703"/>
      <c r="Q212" s="703"/>
      <c r="R212" s="515"/>
      <c r="S212" s="515"/>
      <c r="T212" s="515"/>
      <c r="U212" s="515"/>
      <c r="V212" s="515"/>
      <c r="W212" s="515"/>
      <c r="X212"/>
      <c r="Y212" s="511"/>
      <c r="Z212" s="515"/>
      <c r="AA212" s="515"/>
      <c r="AB212" s="515"/>
      <c r="AC212" s="515">
        <v>9203500</v>
      </c>
      <c r="AD212" s="515">
        <v>10193231.92900593</v>
      </c>
      <c r="AE212" s="515">
        <v>10519468.76783907</v>
      </c>
      <c r="AF212" s="515">
        <v>10951400</v>
      </c>
      <c r="AG212" s="515">
        <v>11454600</v>
      </c>
      <c r="AH212" s="515">
        <v>11988000</v>
      </c>
      <c r="AI212" s="515">
        <v>12538600</v>
      </c>
      <c r="AJ212" s="515">
        <v>12989400</v>
      </c>
      <c r="AK212" s="515">
        <v>13456600</v>
      </c>
      <c r="AL212" s="515">
        <v>13940900</v>
      </c>
      <c r="AM212" s="515">
        <v>14442800</v>
      </c>
      <c r="AN212" s="515">
        <v>14964400</v>
      </c>
      <c r="AO212" s="515">
        <v>15506500</v>
      </c>
      <c r="AP212" s="515">
        <v>16069800</v>
      </c>
      <c r="AQ212" s="515">
        <v>16655200</v>
      </c>
      <c r="AR212" s="515">
        <v>17263500</v>
      </c>
      <c r="AS212" s="561">
        <v>17895600</v>
      </c>
    </row>
    <row r="213" spans="1:256" s="1060" customFormat="1" ht="15.6" customHeight="1">
      <c r="A213" s="207"/>
      <c r="B213" s="207"/>
      <c r="C213" s="458"/>
      <c r="D213" s="458"/>
      <c r="E213" s="458"/>
      <c r="F213" s="22"/>
      <c r="G213" s="167"/>
      <c r="H213" s="20"/>
      <c r="I213" s="510" t="s">
        <v>630</v>
      </c>
      <c r="J213" s="703"/>
      <c r="K213" s="703"/>
      <c r="L213" s="703"/>
      <c r="M213" s="703"/>
      <c r="N213" s="703"/>
      <c r="O213" s="703"/>
      <c r="P213" s="703"/>
      <c r="Q213" s="703"/>
      <c r="R213" s="515"/>
      <c r="S213" s="515"/>
      <c r="T213" s="515"/>
      <c r="U213" s="515"/>
      <c r="V213" s="515"/>
      <c r="W213" s="515"/>
      <c r="X213"/>
      <c r="Y213" s="511"/>
      <c r="Z213" s="515"/>
      <c r="AA213" s="515"/>
      <c r="AB213" s="515"/>
      <c r="AC213" s="515">
        <v>2823800</v>
      </c>
      <c r="AD213" s="515">
        <v>2800800</v>
      </c>
      <c r="AE213" s="515">
        <v>2800800</v>
      </c>
      <c r="AF213" s="515">
        <v>2870800</v>
      </c>
      <c r="AG213" s="515">
        <v>2942600</v>
      </c>
      <c r="AH213" s="515">
        <v>3016200</v>
      </c>
      <c r="AI213" s="515">
        <v>3091600</v>
      </c>
      <c r="AJ213" s="515">
        <v>3168900</v>
      </c>
      <c r="AK213" s="515">
        <v>3248100</v>
      </c>
      <c r="AL213" s="515">
        <v>3329300</v>
      </c>
      <c r="AM213" s="515">
        <v>3412500</v>
      </c>
      <c r="AN213" s="515">
        <v>3497800</v>
      </c>
      <c r="AO213" s="515">
        <v>3585200</v>
      </c>
      <c r="AP213" s="515">
        <v>3674800</v>
      </c>
      <c r="AQ213" s="515">
        <v>3766700</v>
      </c>
      <c r="AR213" s="515">
        <v>3860900</v>
      </c>
      <c r="AS213" s="561">
        <v>3957400</v>
      </c>
      <c r="AT213" s="458"/>
      <c r="AU213" s="458"/>
      <c r="AV213" s="458"/>
      <c r="AW213" s="458"/>
      <c r="AX213" s="458"/>
      <c r="AY213" s="458"/>
      <c r="AZ213" s="458"/>
      <c r="BA213" s="458"/>
      <c r="BB213" s="458"/>
      <c r="BC213" s="458"/>
      <c r="BD213" s="458"/>
      <c r="BE213" s="458"/>
      <c r="BF213" s="458"/>
      <c r="BG213" s="458"/>
      <c r="BH213" s="458"/>
      <c r="BI213" s="458"/>
      <c r="BJ213" s="458"/>
      <c r="BK213" s="458"/>
      <c r="BL213" s="458"/>
      <c r="BM213" s="458"/>
      <c r="BN213" s="458"/>
      <c r="BO213" s="458"/>
      <c r="BP213" s="458"/>
      <c r="BQ213" s="458"/>
      <c r="BR213" s="458"/>
      <c r="BS213" s="458"/>
      <c r="BT213" s="458"/>
      <c r="BU213" s="458"/>
      <c r="BV213" s="458"/>
      <c r="BW213" s="458"/>
      <c r="BX213" s="458"/>
      <c r="BY213" s="458"/>
      <c r="BZ213" s="458"/>
      <c r="CA213" s="458"/>
      <c r="CB213" s="458"/>
      <c r="CC213" s="458"/>
      <c r="CD213" s="458"/>
      <c r="CE213" s="458"/>
      <c r="CF213" s="458"/>
      <c r="CG213" s="458"/>
      <c r="CH213" s="458"/>
      <c r="CI213" s="458"/>
      <c r="CJ213" s="458"/>
      <c r="CK213" s="458"/>
      <c r="CL213" s="458"/>
      <c r="CM213" s="458"/>
      <c r="CN213" s="458"/>
      <c r="CO213" s="458"/>
      <c r="CP213" s="458"/>
      <c r="CQ213" s="458"/>
      <c r="CR213" s="458"/>
      <c r="CS213" s="458"/>
      <c r="CT213" s="458"/>
      <c r="CU213" s="458"/>
      <c r="CV213" s="458"/>
      <c r="CW213" s="458"/>
      <c r="CX213" s="458"/>
      <c r="CY213" s="458"/>
      <c r="CZ213" s="458"/>
      <c r="DA213" s="458"/>
      <c r="DB213" s="458"/>
      <c r="DC213" s="458"/>
      <c r="DD213" s="458"/>
      <c r="DE213" s="458"/>
      <c r="DF213" s="458"/>
      <c r="DG213" s="458"/>
      <c r="DH213" s="458"/>
      <c r="DI213" s="458"/>
      <c r="DJ213" s="458"/>
      <c r="DK213" s="458"/>
      <c r="DL213" s="458"/>
      <c r="DM213" s="458"/>
      <c r="DN213" s="458"/>
      <c r="DO213" s="458"/>
      <c r="DP213" s="458"/>
      <c r="DQ213" s="458"/>
      <c r="DR213" s="458"/>
      <c r="DS213" s="458"/>
      <c r="DT213" s="458"/>
      <c r="DU213" s="458"/>
      <c r="DV213" s="458"/>
      <c r="DW213" s="458"/>
      <c r="DX213" s="458"/>
      <c r="DY213" s="458"/>
      <c r="DZ213" s="458"/>
      <c r="EA213" s="458"/>
      <c r="EB213" s="458"/>
      <c r="EC213" s="458"/>
      <c r="ED213" s="458"/>
      <c r="EE213" s="458"/>
      <c r="EF213" s="458"/>
      <c r="EG213" s="458"/>
      <c r="EH213" s="458"/>
      <c r="EI213" s="458"/>
      <c r="EJ213" s="458"/>
      <c r="EK213" s="458"/>
      <c r="EL213" s="458"/>
      <c r="EM213" s="458"/>
      <c r="EN213" s="458"/>
      <c r="EO213" s="458"/>
      <c r="EP213" s="458"/>
      <c r="EQ213" s="458"/>
      <c r="ER213" s="458"/>
      <c r="ES213" s="458"/>
      <c r="ET213" s="458"/>
      <c r="EU213" s="458"/>
      <c r="EV213" s="458"/>
      <c r="EW213" s="458"/>
      <c r="EX213" s="458"/>
      <c r="EY213" s="458"/>
      <c r="EZ213" s="458"/>
      <c r="FA213" s="458"/>
      <c r="FB213" s="458"/>
      <c r="FC213" s="458"/>
      <c r="FD213" s="458"/>
      <c r="FE213" s="458"/>
      <c r="FF213" s="458"/>
      <c r="FG213" s="458"/>
      <c r="FH213" s="458"/>
      <c r="FI213" s="458"/>
      <c r="FJ213" s="458"/>
      <c r="FK213" s="458"/>
      <c r="FL213" s="458"/>
      <c r="FM213" s="458"/>
      <c r="FN213" s="458"/>
      <c r="FO213" s="458"/>
      <c r="FP213" s="458"/>
      <c r="FQ213" s="458"/>
      <c r="FR213" s="458"/>
      <c r="FS213" s="458"/>
      <c r="FT213" s="458"/>
      <c r="FU213" s="458"/>
      <c r="FV213" s="458"/>
      <c r="FW213" s="458"/>
      <c r="FX213" s="458"/>
      <c r="FY213" s="458"/>
      <c r="FZ213" s="458"/>
      <c r="GA213" s="458"/>
      <c r="GB213" s="458"/>
      <c r="GC213" s="458"/>
      <c r="GD213" s="458"/>
      <c r="GE213" s="458"/>
      <c r="GF213" s="458"/>
      <c r="GG213" s="458"/>
      <c r="GH213" s="458"/>
      <c r="GI213" s="458"/>
      <c r="GJ213" s="458"/>
      <c r="GK213" s="458"/>
      <c r="GL213" s="458"/>
      <c r="GM213" s="458"/>
      <c r="GN213" s="458"/>
      <c r="GO213" s="458"/>
      <c r="GP213" s="458"/>
      <c r="GQ213" s="458"/>
      <c r="GR213" s="458"/>
      <c r="GS213" s="458"/>
      <c r="GT213" s="458"/>
      <c r="GU213" s="458"/>
      <c r="GV213" s="458"/>
      <c r="GW213" s="458"/>
      <c r="GX213" s="458"/>
      <c r="GY213" s="458"/>
      <c r="GZ213" s="458"/>
      <c r="HA213" s="458"/>
      <c r="HB213" s="458"/>
      <c r="HC213" s="458"/>
      <c r="HD213" s="458"/>
      <c r="HE213" s="458"/>
      <c r="HF213" s="458"/>
      <c r="HG213" s="458"/>
      <c r="HH213" s="458"/>
      <c r="HI213" s="458"/>
      <c r="HJ213" s="458"/>
      <c r="HK213" s="458"/>
      <c r="HL213" s="458"/>
      <c r="HM213" s="458"/>
      <c r="HN213" s="458"/>
      <c r="HO213" s="458"/>
      <c r="HP213" s="458"/>
      <c r="HQ213" s="458"/>
      <c r="HR213" s="458"/>
      <c r="HS213" s="458"/>
      <c r="HT213" s="458"/>
      <c r="HU213" s="458"/>
      <c r="HV213" s="458"/>
      <c r="HW213" s="458"/>
      <c r="HX213" s="458"/>
      <c r="HY213" s="458"/>
      <c r="HZ213" s="458"/>
      <c r="IA213" s="458"/>
      <c r="IB213" s="458"/>
      <c r="IC213" s="458"/>
      <c r="ID213" s="458"/>
      <c r="IE213" s="458"/>
      <c r="IF213" s="458"/>
      <c r="IG213" s="458"/>
      <c r="IH213" s="458"/>
      <c r="II213" s="458"/>
      <c r="IJ213" s="458"/>
      <c r="IK213" s="458"/>
      <c r="IL213" s="458"/>
      <c r="IM213" s="458"/>
      <c r="IN213" s="458"/>
      <c r="IO213" s="458"/>
      <c r="IP213" s="458"/>
      <c r="IQ213" s="458"/>
      <c r="IR213" s="458"/>
      <c r="IS213" s="458"/>
      <c r="IT213" s="458"/>
      <c r="IU213" s="458"/>
      <c r="IV213" s="458"/>
    </row>
    <row r="214" spans="1:256" s="458" customFormat="1" ht="15.6" customHeight="1">
      <c r="A214" s="207"/>
      <c r="B214" s="207"/>
      <c r="F214" s="22"/>
      <c r="G214" s="700" t="s">
        <v>770</v>
      </c>
      <c r="H214" s="20"/>
      <c r="I214" s="510" t="s">
        <v>631</v>
      </c>
      <c r="J214" s="703"/>
      <c r="K214" s="703"/>
      <c r="L214" s="703"/>
      <c r="M214" s="703"/>
      <c r="N214" s="703"/>
      <c r="O214" s="703"/>
      <c r="P214" s="703"/>
      <c r="Q214" s="703"/>
      <c r="R214" s="515"/>
      <c r="S214" s="515"/>
      <c r="T214" s="515"/>
      <c r="U214" s="515"/>
      <c r="V214" s="515"/>
      <c r="W214" s="515"/>
      <c r="X214"/>
      <c r="Y214" s="511"/>
      <c r="Z214" s="515"/>
      <c r="AA214" s="515"/>
      <c r="AB214" s="515"/>
      <c r="AC214" s="515">
        <v>2299200</v>
      </c>
      <c r="AD214" s="515">
        <v>2381500</v>
      </c>
      <c r="AE214" s="515">
        <v>2418700</v>
      </c>
      <c r="AF214" s="515">
        <v>2479200</v>
      </c>
      <c r="AG214" s="515">
        <v>2541200</v>
      </c>
      <c r="AH214" s="515">
        <v>2604700</v>
      </c>
      <c r="AI214" s="515">
        <v>2669800</v>
      </c>
      <c r="AJ214" s="515">
        <v>2736500</v>
      </c>
      <c r="AK214" s="515">
        <v>2804900</v>
      </c>
      <c r="AL214" s="515">
        <v>2875000</v>
      </c>
      <c r="AM214" s="515">
        <v>2946900</v>
      </c>
      <c r="AN214" s="515">
        <v>3020600</v>
      </c>
      <c r="AO214" s="515">
        <v>3096100</v>
      </c>
      <c r="AP214" s="515">
        <v>3173500</v>
      </c>
      <c r="AQ214" s="515">
        <v>3252800</v>
      </c>
      <c r="AR214" s="515">
        <v>3334100</v>
      </c>
      <c r="AS214" s="561">
        <v>3417500</v>
      </c>
    </row>
    <row r="215" spans="1:256" s="458" customFormat="1" ht="15.6" customHeight="1">
      <c r="A215" s="207"/>
      <c r="B215" s="207"/>
      <c r="F215" s="22"/>
      <c r="G215" s="167"/>
      <c r="H215" s="20"/>
      <c r="I215" s="510" t="s">
        <v>634</v>
      </c>
      <c r="J215" s="703"/>
      <c r="K215" s="703"/>
      <c r="L215" s="703"/>
      <c r="M215" s="703"/>
      <c r="N215" s="703"/>
      <c r="O215" s="703"/>
      <c r="P215" s="703"/>
      <c r="Q215" s="703"/>
      <c r="R215" s="515"/>
      <c r="S215" s="515"/>
      <c r="T215" s="515"/>
      <c r="U215" s="515"/>
      <c r="V215" s="515"/>
      <c r="W215" s="515"/>
      <c r="X215"/>
      <c r="Y215" s="511"/>
      <c r="Z215" s="515"/>
      <c r="AA215" s="515"/>
      <c r="AB215" s="515"/>
      <c r="AC215" s="515">
        <v>0</v>
      </c>
      <c r="AD215" s="515">
        <v>0</v>
      </c>
      <c r="AE215" s="515">
        <v>0</v>
      </c>
      <c r="AF215" s="515">
        <v>0</v>
      </c>
      <c r="AG215" s="515">
        <v>0</v>
      </c>
      <c r="AH215" s="515">
        <v>0</v>
      </c>
      <c r="AI215" s="515">
        <v>0</v>
      </c>
      <c r="AJ215" s="515">
        <v>0</v>
      </c>
      <c r="AK215" s="515">
        <v>0</v>
      </c>
      <c r="AL215" s="515">
        <v>0</v>
      </c>
      <c r="AM215" s="515">
        <v>0</v>
      </c>
      <c r="AN215" s="515">
        <v>0</v>
      </c>
      <c r="AO215" s="515">
        <v>0</v>
      </c>
      <c r="AP215" s="515">
        <v>0</v>
      </c>
      <c r="AQ215" s="515">
        <v>0</v>
      </c>
      <c r="AR215" s="515">
        <v>0</v>
      </c>
      <c r="AS215" s="561">
        <v>0</v>
      </c>
    </row>
    <row r="216" spans="1:256" s="458" customFormat="1" ht="15.6" customHeight="1">
      <c r="A216" s="207"/>
      <c r="B216" s="207"/>
      <c r="F216" s="22"/>
      <c r="G216" s="167"/>
      <c r="H216" s="20"/>
      <c r="I216" s="510" t="s">
        <v>637</v>
      </c>
      <c r="J216" s="703"/>
      <c r="K216" s="703"/>
      <c r="L216" s="703"/>
      <c r="M216" s="703"/>
      <c r="N216" s="703"/>
      <c r="O216" s="703"/>
      <c r="P216" s="703"/>
      <c r="Q216" s="703"/>
      <c r="R216" s="515"/>
      <c r="S216" s="515"/>
      <c r="T216" s="515"/>
      <c r="U216" s="515"/>
      <c r="V216" s="515"/>
      <c r="W216" s="515"/>
      <c r="X216"/>
      <c r="Y216" s="511"/>
      <c r="Z216" s="515"/>
      <c r="AA216" s="515"/>
      <c r="AB216" s="515"/>
      <c r="AC216" s="515">
        <v>1899900</v>
      </c>
      <c r="AD216" s="515">
        <v>2110030</v>
      </c>
      <c r="AE216" s="515">
        <v>2016430</v>
      </c>
      <c r="AF216" s="515">
        <v>2066800</v>
      </c>
      <c r="AG216" s="515">
        <v>2118500</v>
      </c>
      <c r="AH216" s="515">
        <v>2171500</v>
      </c>
      <c r="AI216" s="515">
        <v>2225800</v>
      </c>
      <c r="AJ216" s="515">
        <v>2281400</v>
      </c>
      <c r="AK216" s="515">
        <v>2338400</v>
      </c>
      <c r="AL216" s="515">
        <v>2396900</v>
      </c>
      <c r="AM216" s="515">
        <v>2456800</v>
      </c>
      <c r="AN216" s="515">
        <v>2518200</v>
      </c>
      <c r="AO216" s="515">
        <v>2581200</v>
      </c>
      <c r="AP216" s="515">
        <v>2645700</v>
      </c>
      <c r="AQ216" s="515">
        <v>2711800</v>
      </c>
      <c r="AR216" s="515">
        <v>2779600</v>
      </c>
      <c r="AS216" s="561">
        <v>2849100</v>
      </c>
    </row>
    <row r="217" spans="1:256" s="458" customFormat="1" ht="15.6" customHeight="1">
      <c r="A217" s="207"/>
      <c r="B217" s="207"/>
      <c r="F217" s="22"/>
      <c r="G217" s="167"/>
      <c r="H217" s="20"/>
      <c r="I217" s="151" t="s">
        <v>640</v>
      </c>
      <c r="J217" s="188"/>
      <c r="K217" s="188"/>
      <c r="L217" s="188"/>
      <c r="M217" s="188"/>
      <c r="N217" s="188"/>
      <c r="O217" s="188"/>
      <c r="P217" s="188"/>
      <c r="Q217" s="188"/>
      <c r="R217" s="515"/>
      <c r="S217" s="515"/>
      <c r="T217" s="515"/>
      <c r="U217" s="515"/>
      <c r="V217" s="515"/>
      <c r="W217" s="515"/>
      <c r="X217"/>
      <c r="Y217" s="511"/>
      <c r="Z217" s="515"/>
      <c r="AA217" s="515"/>
      <c r="AB217" s="515"/>
      <c r="AC217" s="515">
        <v>0</v>
      </c>
      <c r="AD217" s="515">
        <v>-809300</v>
      </c>
      <c r="AE217" s="515">
        <v>-845500</v>
      </c>
      <c r="AF217" s="515">
        <v>-866600</v>
      </c>
      <c r="AG217" s="515">
        <v>-888300</v>
      </c>
      <c r="AH217" s="515">
        <v>-910500</v>
      </c>
      <c r="AI217" s="515">
        <v>-933300</v>
      </c>
      <c r="AJ217" s="515">
        <v>-956600</v>
      </c>
      <c r="AK217" s="515">
        <v>-980500</v>
      </c>
      <c r="AL217" s="515">
        <v>-1005000</v>
      </c>
      <c r="AM217" s="515">
        <v>-1030100</v>
      </c>
      <c r="AN217" s="515">
        <v>-1055900</v>
      </c>
      <c r="AO217" s="515">
        <v>-1082300</v>
      </c>
      <c r="AP217" s="515">
        <v>-1109400</v>
      </c>
      <c r="AQ217" s="515">
        <v>-1137100</v>
      </c>
      <c r="AR217" s="515">
        <v>-1165500</v>
      </c>
      <c r="AS217" s="561">
        <v>-1194600</v>
      </c>
    </row>
    <row r="218" spans="1:256" s="458" customFormat="1" ht="15.6" customHeight="1">
      <c r="A218" s="207"/>
      <c r="B218" s="207"/>
      <c r="C218" s="1060"/>
      <c r="D218" s="1060"/>
      <c r="E218" s="1060"/>
      <c r="F218" s="22"/>
      <c r="G218" s="525"/>
      <c r="H218" s="118"/>
      <c r="I218" s="574" t="s">
        <v>37</v>
      </c>
      <c r="J218" s="182"/>
      <c r="K218" s="182"/>
      <c r="L218" s="182"/>
      <c r="M218" s="182"/>
      <c r="N218" s="182"/>
      <c r="O218" s="182"/>
      <c r="P218" s="182"/>
      <c r="Q218" s="182"/>
      <c r="R218" s="557"/>
      <c r="S218" s="557"/>
      <c r="T218" s="557"/>
      <c r="U218" s="557"/>
      <c r="V218" s="557"/>
      <c r="W218" s="557"/>
      <c r="X218"/>
      <c r="Y218" s="511"/>
      <c r="Z218" s="557"/>
      <c r="AA218" s="557"/>
      <c r="AB218" s="557"/>
      <c r="AC218" s="557">
        <v>16226400</v>
      </c>
      <c r="AD218" s="557">
        <v>16676261.929005928</v>
      </c>
      <c r="AE218" s="557">
        <v>16909898.76783907</v>
      </c>
      <c r="AF218" s="557">
        <v>17501600</v>
      </c>
      <c r="AG218" s="557">
        <v>18168600</v>
      </c>
      <c r="AH218" s="557">
        <v>18869900</v>
      </c>
      <c r="AI218" s="557">
        <v>19592500</v>
      </c>
      <c r="AJ218" s="557">
        <v>20219600</v>
      </c>
      <c r="AK218" s="557">
        <v>20867500</v>
      </c>
      <c r="AL218" s="557">
        <v>21537100</v>
      </c>
      <c r="AM218" s="557">
        <v>22228900</v>
      </c>
      <c r="AN218" s="557">
        <v>22945100</v>
      </c>
      <c r="AO218" s="557">
        <v>23686700</v>
      </c>
      <c r="AP218" s="557">
        <v>24454400</v>
      </c>
      <c r="AQ218" s="557">
        <v>25249400</v>
      </c>
      <c r="AR218" s="557">
        <v>26072600</v>
      </c>
      <c r="AS218" s="558">
        <v>26925000</v>
      </c>
      <c r="AT218" s="1060"/>
      <c r="AU218" s="1060"/>
      <c r="AV218" s="1060"/>
      <c r="AW218" s="1060"/>
      <c r="AX218" s="1060"/>
      <c r="AY218" s="1060"/>
      <c r="AZ218" s="1060"/>
      <c r="BA218" s="1060"/>
      <c r="BB218" s="1060"/>
      <c r="BC218" s="1060"/>
      <c r="BD218" s="1060"/>
      <c r="BE218" s="1060"/>
      <c r="BF218" s="1060"/>
      <c r="BG218" s="1060"/>
      <c r="BH218" s="1060"/>
      <c r="BI218" s="1060"/>
      <c r="BJ218" s="1060"/>
      <c r="BK218" s="1060"/>
      <c r="BL218" s="1060"/>
      <c r="BM218" s="1060"/>
      <c r="BN218" s="1060"/>
      <c r="BO218" s="1060"/>
      <c r="BP218" s="1060"/>
      <c r="BQ218" s="1060"/>
      <c r="BR218" s="1060"/>
      <c r="BS218" s="1060"/>
      <c r="BT218" s="1060"/>
      <c r="BU218" s="1060"/>
      <c r="BV218" s="1060"/>
      <c r="BW218" s="1060"/>
      <c r="BX218" s="1060"/>
      <c r="BY218" s="1060"/>
      <c r="BZ218" s="1060"/>
      <c r="CA218" s="1060"/>
      <c r="CB218" s="1060"/>
      <c r="CC218" s="1060"/>
      <c r="CD218" s="1060"/>
      <c r="CE218" s="1060"/>
      <c r="CF218" s="1060"/>
      <c r="CG218" s="1060"/>
      <c r="CH218" s="1060"/>
      <c r="CI218" s="1060"/>
      <c r="CJ218" s="1060"/>
      <c r="CK218" s="1060"/>
      <c r="CL218" s="1060"/>
      <c r="CM218" s="1060"/>
      <c r="CN218" s="1060"/>
      <c r="CO218" s="1060"/>
      <c r="CP218" s="1060"/>
      <c r="CQ218" s="1060"/>
      <c r="CR218" s="1060"/>
      <c r="CS218" s="1060"/>
      <c r="CT218" s="1060"/>
      <c r="CU218" s="1060"/>
      <c r="CV218" s="1060"/>
      <c r="CW218" s="1060"/>
      <c r="CX218" s="1060"/>
      <c r="CY218" s="1060"/>
      <c r="CZ218" s="1060"/>
      <c r="DA218" s="1060"/>
      <c r="DB218" s="1060"/>
      <c r="DC218" s="1060"/>
      <c r="DD218" s="1060"/>
      <c r="DE218" s="1060"/>
      <c r="DF218" s="1060"/>
      <c r="DG218" s="1060"/>
      <c r="DH218" s="1060"/>
      <c r="DI218" s="1060"/>
      <c r="DJ218" s="1060"/>
      <c r="DK218" s="1060"/>
      <c r="DL218" s="1060"/>
      <c r="DM218" s="1060"/>
      <c r="DN218" s="1060"/>
      <c r="DO218" s="1060"/>
      <c r="DP218" s="1060"/>
      <c r="DQ218" s="1060"/>
      <c r="DR218" s="1060"/>
      <c r="DS218" s="1060"/>
      <c r="DT218" s="1060"/>
      <c r="DU218" s="1060"/>
      <c r="DV218" s="1060"/>
      <c r="DW218" s="1060"/>
      <c r="DX218" s="1060"/>
      <c r="DY218" s="1060"/>
      <c r="DZ218" s="1060"/>
      <c r="EA218" s="1060"/>
      <c r="EB218" s="1060"/>
      <c r="EC218" s="1060"/>
      <c r="ED218" s="1060"/>
      <c r="EE218" s="1060"/>
      <c r="EF218" s="1060"/>
      <c r="EG218" s="1060"/>
      <c r="EH218" s="1060"/>
      <c r="EI218" s="1060"/>
      <c r="EJ218" s="1060"/>
      <c r="EK218" s="1060"/>
      <c r="EL218" s="1060"/>
      <c r="EM218" s="1060"/>
      <c r="EN218" s="1060"/>
      <c r="EO218" s="1060"/>
      <c r="EP218" s="1060"/>
      <c r="EQ218" s="1060"/>
      <c r="ER218" s="1060"/>
      <c r="ES218" s="1060"/>
      <c r="ET218" s="1060"/>
      <c r="EU218" s="1060"/>
      <c r="EV218" s="1060"/>
      <c r="EW218" s="1060"/>
      <c r="EX218" s="1060"/>
      <c r="EY218" s="1060"/>
      <c r="EZ218" s="1060"/>
      <c r="FA218" s="1060"/>
      <c r="FB218" s="1060"/>
      <c r="FC218" s="1060"/>
      <c r="FD218" s="1060"/>
      <c r="FE218" s="1060"/>
      <c r="FF218" s="1060"/>
      <c r="FG218" s="1060"/>
      <c r="FH218" s="1060"/>
      <c r="FI218" s="1060"/>
      <c r="FJ218" s="1060"/>
      <c r="FK218" s="1060"/>
      <c r="FL218" s="1060"/>
      <c r="FM218" s="1060"/>
      <c r="FN218" s="1060"/>
      <c r="FO218" s="1060"/>
      <c r="FP218" s="1060"/>
      <c r="FQ218" s="1060"/>
      <c r="FR218" s="1060"/>
      <c r="FS218" s="1060"/>
      <c r="FT218" s="1060"/>
      <c r="FU218" s="1060"/>
      <c r="FV218" s="1060"/>
      <c r="FW218" s="1060"/>
      <c r="FX218" s="1060"/>
      <c r="FY218" s="1060"/>
      <c r="FZ218" s="1060"/>
      <c r="GA218" s="1060"/>
      <c r="GB218" s="1060"/>
      <c r="GC218" s="1060"/>
      <c r="GD218" s="1060"/>
      <c r="GE218" s="1060"/>
      <c r="GF218" s="1060"/>
      <c r="GG218" s="1060"/>
      <c r="GH218" s="1060"/>
      <c r="GI218" s="1060"/>
      <c r="GJ218" s="1060"/>
      <c r="GK218" s="1060"/>
      <c r="GL218" s="1060"/>
      <c r="GM218" s="1060"/>
      <c r="GN218" s="1060"/>
      <c r="GO218" s="1060"/>
      <c r="GP218" s="1060"/>
      <c r="GQ218" s="1060"/>
      <c r="GR218" s="1060"/>
      <c r="GS218" s="1060"/>
      <c r="GT218" s="1060"/>
      <c r="GU218" s="1060"/>
      <c r="GV218" s="1060"/>
      <c r="GW218" s="1060"/>
      <c r="GX218" s="1060"/>
      <c r="GY218" s="1060"/>
      <c r="GZ218" s="1060"/>
      <c r="HA218" s="1060"/>
      <c r="HB218" s="1060"/>
      <c r="HC218" s="1060"/>
      <c r="HD218" s="1060"/>
      <c r="HE218" s="1060"/>
      <c r="HF218" s="1060"/>
      <c r="HG218" s="1060"/>
      <c r="HH218" s="1060"/>
      <c r="HI218" s="1060"/>
      <c r="HJ218" s="1060"/>
      <c r="HK218" s="1060"/>
      <c r="HL218" s="1060"/>
      <c r="HM218" s="1060"/>
      <c r="HN218" s="1060"/>
      <c r="HO218" s="1060"/>
      <c r="HP218" s="1060"/>
      <c r="HQ218" s="1060"/>
      <c r="HR218" s="1060"/>
      <c r="HS218" s="1060"/>
      <c r="HT218" s="1060"/>
      <c r="HU218" s="1060"/>
      <c r="HV218" s="1060"/>
      <c r="HW218" s="1060"/>
      <c r="HX218" s="1060"/>
      <c r="HY218" s="1060"/>
      <c r="HZ218" s="1060"/>
      <c r="IA218" s="1060"/>
      <c r="IB218" s="1060"/>
      <c r="IC218" s="1060"/>
      <c r="ID218" s="1060"/>
      <c r="IE218" s="1060"/>
      <c r="IF218" s="1060"/>
      <c r="IG218" s="1060"/>
      <c r="IH218" s="1060"/>
      <c r="II218" s="1060"/>
      <c r="IJ218" s="1060"/>
      <c r="IK218" s="1060"/>
      <c r="IL218" s="1060"/>
      <c r="IM218" s="1060"/>
      <c r="IN218" s="1060"/>
      <c r="IO218" s="1060"/>
      <c r="IP218" s="1060"/>
      <c r="IQ218" s="1060"/>
      <c r="IR218" s="1060"/>
      <c r="IS218" s="1060"/>
      <c r="IT218" s="1060"/>
      <c r="IU218" s="1060"/>
      <c r="IV218" s="1060"/>
    </row>
    <row r="219" spans="1:256" s="458" customFormat="1" ht="15.6" customHeight="1">
      <c r="A219" s="207"/>
      <c r="B219" s="207"/>
      <c r="F219" s="22"/>
      <c r="G219" s="165"/>
      <c r="H219" s="522" t="s">
        <v>771</v>
      </c>
      <c r="I219" s="523"/>
      <c r="J219" s="548"/>
      <c r="K219" s="548"/>
      <c r="L219" s="548"/>
      <c r="M219" s="548"/>
      <c r="N219" s="548"/>
      <c r="O219" s="548"/>
      <c r="P219" s="548"/>
      <c r="Q219" s="548"/>
      <c r="R219" s="524"/>
      <c r="S219" s="524"/>
      <c r="T219" s="524"/>
      <c r="U219" s="524"/>
      <c r="V219" s="524"/>
      <c r="W219" s="524"/>
      <c r="X219"/>
      <c r="Y219" s="511"/>
      <c r="Z219" s="524"/>
      <c r="AA219" s="524"/>
      <c r="AB219" s="524"/>
      <c r="AC219" s="524"/>
      <c r="AD219" s="524"/>
      <c r="AE219" s="524"/>
      <c r="AF219" s="524"/>
      <c r="AG219" s="524"/>
      <c r="AH219" s="524"/>
      <c r="AI219" s="524"/>
      <c r="AJ219" s="524"/>
      <c r="AK219" s="524"/>
      <c r="AL219" s="524"/>
      <c r="AM219" s="524"/>
      <c r="AN219" s="524"/>
      <c r="AO219" s="524"/>
      <c r="AP219" s="524"/>
      <c r="AQ219" s="524"/>
      <c r="AR219" s="524"/>
      <c r="AS219" s="469"/>
    </row>
    <row r="220" spans="1:256" s="458" customFormat="1" ht="15.6" customHeight="1">
      <c r="A220" s="207"/>
      <c r="B220" s="207"/>
      <c r="F220" s="22"/>
      <c r="G220" s="167"/>
      <c r="H220" s="20"/>
      <c r="I220" s="510" t="s">
        <v>628</v>
      </c>
      <c r="J220" s="703"/>
      <c r="K220" s="703"/>
      <c r="L220" s="703"/>
      <c r="M220" s="703"/>
      <c r="N220" s="703"/>
      <c r="O220" s="703"/>
      <c r="P220" s="703"/>
      <c r="Q220" s="703"/>
      <c r="R220" s="515"/>
      <c r="S220" s="515"/>
      <c r="T220" s="515"/>
      <c r="U220" s="515"/>
      <c r="V220" s="515"/>
      <c r="W220" s="515"/>
      <c r="X220"/>
      <c r="Y220" s="511"/>
      <c r="Z220" s="515"/>
      <c r="AA220" s="515"/>
      <c r="AB220" s="515"/>
      <c r="AC220" s="515">
        <v>8435400</v>
      </c>
      <c r="AD220" s="515">
        <v>9780119.5353250001</v>
      </c>
      <c r="AE220" s="515">
        <v>9982864.4410999995</v>
      </c>
      <c r="AF220" s="515">
        <v>10392700</v>
      </c>
      <c r="AG220" s="515">
        <v>10870200</v>
      </c>
      <c r="AH220" s="515">
        <v>11376400</v>
      </c>
      <c r="AI220" s="515">
        <v>11899000</v>
      </c>
      <c r="AJ220" s="515">
        <v>12326800</v>
      </c>
      <c r="AK220" s="515">
        <v>12770200</v>
      </c>
      <c r="AL220" s="515">
        <v>13229800</v>
      </c>
      <c r="AM220" s="515">
        <v>13706100</v>
      </c>
      <c r="AN220" s="515">
        <v>14201100</v>
      </c>
      <c r="AO220" s="515">
        <v>14715500</v>
      </c>
      <c r="AP220" s="515">
        <v>15250100</v>
      </c>
      <c r="AQ220" s="515">
        <v>15805600</v>
      </c>
      <c r="AR220" s="515">
        <v>16382900</v>
      </c>
      <c r="AS220" s="561">
        <v>16982800</v>
      </c>
    </row>
    <row r="221" spans="1:256" s="1060" customFormat="1" ht="15.6" customHeight="1">
      <c r="A221" s="207"/>
      <c r="B221" s="207"/>
      <c r="C221" s="458"/>
      <c r="D221" s="458"/>
      <c r="E221" s="458"/>
      <c r="F221" s="22"/>
      <c r="G221" s="167"/>
      <c r="H221" s="20"/>
      <c r="I221" s="510" t="s">
        <v>630</v>
      </c>
      <c r="J221" s="703"/>
      <c r="K221" s="703"/>
      <c r="L221" s="703"/>
      <c r="M221" s="703"/>
      <c r="N221" s="703"/>
      <c r="O221" s="703"/>
      <c r="P221" s="703"/>
      <c r="Q221" s="703"/>
      <c r="R221" s="515"/>
      <c r="S221" s="515"/>
      <c r="T221" s="515"/>
      <c r="U221" s="515"/>
      <c r="V221" s="515"/>
      <c r="W221" s="515"/>
      <c r="X221"/>
      <c r="Y221" s="511"/>
      <c r="Z221" s="515"/>
      <c r="AA221" s="515"/>
      <c r="AB221" s="515"/>
      <c r="AC221" s="515">
        <v>1138000</v>
      </c>
      <c r="AD221" s="515">
        <v>1457600</v>
      </c>
      <c r="AE221" s="515">
        <v>1461000</v>
      </c>
      <c r="AF221" s="515">
        <v>1497500</v>
      </c>
      <c r="AG221" s="515">
        <v>1534900</v>
      </c>
      <c r="AH221" s="515">
        <v>1573300</v>
      </c>
      <c r="AI221" s="515">
        <v>1612600</v>
      </c>
      <c r="AJ221" s="515">
        <v>1652900</v>
      </c>
      <c r="AK221" s="515">
        <v>1694200</v>
      </c>
      <c r="AL221" s="515">
        <v>1736600</v>
      </c>
      <c r="AM221" s="515">
        <v>1780000</v>
      </c>
      <c r="AN221" s="515">
        <v>1824500</v>
      </c>
      <c r="AO221" s="515">
        <v>1870100</v>
      </c>
      <c r="AP221" s="515">
        <v>1916900</v>
      </c>
      <c r="AQ221" s="515">
        <v>1964800</v>
      </c>
      <c r="AR221" s="515">
        <v>2013900</v>
      </c>
      <c r="AS221" s="561">
        <v>2064200</v>
      </c>
      <c r="AT221" s="458"/>
      <c r="AU221" s="458"/>
      <c r="AV221" s="458"/>
      <c r="AW221" s="458"/>
      <c r="AX221" s="458"/>
      <c r="AY221" s="458"/>
      <c r="AZ221" s="458"/>
      <c r="BA221" s="458"/>
      <c r="BB221" s="458"/>
      <c r="BC221" s="458"/>
      <c r="BD221" s="458"/>
      <c r="BE221" s="458"/>
      <c r="BF221" s="458"/>
      <c r="BG221" s="458"/>
      <c r="BH221" s="458"/>
      <c r="BI221" s="458"/>
      <c r="BJ221" s="458"/>
      <c r="BK221" s="458"/>
      <c r="BL221" s="458"/>
      <c r="BM221" s="458"/>
      <c r="BN221" s="458"/>
      <c r="BO221" s="458"/>
      <c r="BP221" s="458"/>
      <c r="BQ221" s="458"/>
      <c r="BR221" s="458"/>
      <c r="BS221" s="458"/>
      <c r="BT221" s="458"/>
      <c r="BU221" s="458"/>
      <c r="BV221" s="458"/>
      <c r="BW221" s="458"/>
      <c r="BX221" s="458"/>
      <c r="BY221" s="458"/>
      <c r="BZ221" s="458"/>
      <c r="CA221" s="458"/>
      <c r="CB221" s="458"/>
      <c r="CC221" s="458"/>
      <c r="CD221" s="458"/>
      <c r="CE221" s="458"/>
      <c r="CF221" s="458"/>
      <c r="CG221" s="458"/>
      <c r="CH221" s="458"/>
      <c r="CI221" s="458"/>
      <c r="CJ221" s="458"/>
      <c r="CK221" s="458"/>
      <c r="CL221" s="458"/>
      <c r="CM221" s="458"/>
      <c r="CN221" s="458"/>
      <c r="CO221" s="458"/>
      <c r="CP221" s="458"/>
      <c r="CQ221" s="458"/>
      <c r="CR221" s="458"/>
      <c r="CS221" s="458"/>
      <c r="CT221" s="458"/>
      <c r="CU221" s="458"/>
      <c r="CV221" s="458"/>
      <c r="CW221" s="458"/>
      <c r="CX221" s="458"/>
      <c r="CY221" s="458"/>
      <c r="CZ221" s="458"/>
      <c r="DA221" s="458"/>
      <c r="DB221" s="458"/>
      <c r="DC221" s="458"/>
      <c r="DD221" s="458"/>
      <c r="DE221" s="458"/>
      <c r="DF221" s="458"/>
      <c r="DG221" s="458"/>
      <c r="DH221" s="458"/>
      <c r="DI221" s="458"/>
      <c r="DJ221" s="458"/>
      <c r="DK221" s="458"/>
      <c r="DL221" s="458"/>
      <c r="DM221" s="458"/>
      <c r="DN221" s="458"/>
      <c r="DO221" s="458"/>
      <c r="DP221" s="458"/>
      <c r="DQ221" s="458"/>
      <c r="DR221" s="458"/>
      <c r="DS221" s="458"/>
      <c r="DT221" s="458"/>
      <c r="DU221" s="458"/>
      <c r="DV221" s="458"/>
      <c r="DW221" s="458"/>
      <c r="DX221" s="458"/>
      <c r="DY221" s="458"/>
      <c r="DZ221" s="458"/>
      <c r="EA221" s="458"/>
      <c r="EB221" s="458"/>
      <c r="EC221" s="458"/>
      <c r="ED221" s="458"/>
      <c r="EE221" s="458"/>
      <c r="EF221" s="458"/>
      <c r="EG221" s="458"/>
      <c r="EH221" s="458"/>
      <c r="EI221" s="458"/>
      <c r="EJ221" s="458"/>
      <c r="EK221" s="458"/>
      <c r="EL221" s="458"/>
      <c r="EM221" s="458"/>
      <c r="EN221" s="458"/>
      <c r="EO221" s="458"/>
      <c r="EP221" s="458"/>
      <c r="EQ221" s="458"/>
      <c r="ER221" s="458"/>
      <c r="ES221" s="458"/>
      <c r="ET221" s="458"/>
      <c r="EU221" s="458"/>
      <c r="EV221" s="458"/>
      <c r="EW221" s="458"/>
      <c r="EX221" s="458"/>
      <c r="EY221" s="458"/>
      <c r="EZ221" s="458"/>
      <c r="FA221" s="458"/>
      <c r="FB221" s="458"/>
      <c r="FC221" s="458"/>
      <c r="FD221" s="458"/>
      <c r="FE221" s="458"/>
      <c r="FF221" s="458"/>
      <c r="FG221" s="458"/>
      <c r="FH221" s="458"/>
      <c r="FI221" s="458"/>
      <c r="FJ221" s="458"/>
      <c r="FK221" s="458"/>
      <c r="FL221" s="458"/>
      <c r="FM221" s="458"/>
      <c r="FN221" s="458"/>
      <c r="FO221" s="458"/>
      <c r="FP221" s="458"/>
      <c r="FQ221" s="458"/>
      <c r="FR221" s="458"/>
      <c r="FS221" s="458"/>
      <c r="FT221" s="458"/>
      <c r="FU221" s="458"/>
      <c r="FV221" s="458"/>
      <c r="FW221" s="458"/>
      <c r="FX221" s="458"/>
      <c r="FY221" s="458"/>
      <c r="FZ221" s="458"/>
      <c r="GA221" s="458"/>
      <c r="GB221" s="458"/>
      <c r="GC221" s="458"/>
      <c r="GD221" s="458"/>
      <c r="GE221" s="458"/>
      <c r="GF221" s="458"/>
      <c r="GG221" s="458"/>
      <c r="GH221" s="458"/>
      <c r="GI221" s="458"/>
      <c r="GJ221" s="458"/>
      <c r="GK221" s="458"/>
      <c r="GL221" s="458"/>
      <c r="GM221" s="458"/>
      <c r="GN221" s="458"/>
      <c r="GO221" s="458"/>
      <c r="GP221" s="458"/>
      <c r="GQ221" s="458"/>
      <c r="GR221" s="458"/>
      <c r="GS221" s="458"/>
      <c r="GT221" s="458"/>
      <c r="GU221" s="458"/>
      <c r="GV221" s="458"/>
      <c r="GW221" s="458"/>
      <c r="GX221" s="458"/>
      <c r="GY221" s="458"/>
      <c r="GZ221" s="458"/>
      <c r="HA221" s="458"/>
      <c r="HB221" s="458"/>
      <c r="HC221" s="458"/>
      <c r="HD221" s="458"/>
      <c r="HE221" s="458"/>
      <c r="HF221" s="458"/>
      <c r="HG221" s="458"/>
      <c r="HH221" s="458"/>
      <c r="HI221" s="458"/>
      <c r="HJ221" s="458"/>
      <c r="HK221" s="458"/>
      <c r="HL221" s="458"/>
      <c r="HM221" s="458"/>
      <c r="HN221" s="458"/>
      <c r="HO221" s="458"/>
      <c r="HP221" s="458"/>
      <c r="HQ221" s="458"/>
      <c r="HR221" s="458"/>
      <c r="HS221" s="458"/>
      <c r="HT221" s="458"/>
      <c r="HU221" s="458"/>
      <c r="HV221" s="458"/>
      <c r="HW221" s="458"/>
      <c r="HX221" s="458"/>
      <c r="HY221" s="458"/>
      <c r="HZ221" s="458"/>
      <c r="IA221" s="458"/>
      <c r="IB221" s="458"/>
      <c r="IC221" s="458"/>
      <c r="ID221" s="458"/>
      <c r="IE221" s="458"/>
      <c r="IF221" s="458"/>
      <c r="IG221" s="458"/>
      <c r="IH221" s="458"/>
      <c r="II221" s="458"/>
      <c r="IJ221" s="458"/>
      <c r="IK221" s="458"/>
      <c r="IL221" s="458"/>
      <c r="IM221" s="458"/>
      <c r="IN221" s="458"/>
      <c r="IO221" s="458"/>
      <c r="IP221" s="458"/>
      <c r="IQ221" s="458"/>
      <c r="IR221" s="458"/>
      <c r="IS221" s="458"/>
      <c r="IT221" s="458"/>
      <c r="IU221" s="458"/>
      <c r="IV221" s="458"/>
    </row>
    <row r="222" spans="1:256" s="458" customFormat="1" ht="15.6" customHeight="1">
      <c r="A222" s="207"/>
      <c r="B222" s="207"/>
      <c r="F222" s="22"/>
      <c r="G222" s="167"/>
      <c r="H222" s="20"/>
      <c r="I222" s="510" t="s">
        <v>631</v>
      </c>
      <c r="J222" s="703"/>
      <c r="K222" s="703"/>
      <c r="L222" s="703"/>
      <c r="M222" s="703"/>
      <c r="N222" s="703"/>
      <c r="O222" s="703"/>
      <c r="P222" s="703"/>
      <c r="Q222" s="703"/>
      <c r="R222" s="515"/>
      <c r="S222" s="515"/>
      <c r="T222" s="515"/>
      <c r="U222" s="515"/>
      <c r="V222" s="515"/>
      <c r="W222" s="515"/>
      <c r="X222"/>
      <c r="Y222" s="511"/>
      <c r="Z222" s="515"/>
      <c r="AA222" s="515"/>
      <c r="AB222" s="515"/>
      <c r="AC222" s="515">
        <v>569500</v>
      </c>
      <c r="AD222" s="515">
        <v>635900</v>
      </c>
      <c r="AE222" s="515">
        <v>635900</v>
      </c>
      <c r="AF222" s="515">
        <v>651800</v>
      </c>
      <c r="AG222" s="515">
        <v>668100</v>
      </c>
      <c r="AH222" s="515">
        <v>684800</v>
      </c>
      <c r="AI222" s="515">
        <v>701900</v>
      </c>
      <c r="AJ222" s="515">
        <v>719400</v>
      </c>
      <c r="AK222" s="515">
        <v>737400</v>
      </c>
      <c r="AL222" s="515">
        <v>755800</v>
      </c>
      <c r="AM222" s="515">
        <v>774700</v>
      </c>
      <c r="AN222" s="515">
        <v>794100</v>
      </c>
      <c r="AO222" s="515">
        <v>814000</v>
      </c>
      <c r="AP222" s="515">
        <v>834400</v>
      </c>
      <c r="AQ222" s="515">
        <v>855300</v>
      </c>
      <c r="AR222" s="515">
        <v>876700</v>
      </c>
      <c r="AS222" s="561">
        <v>898600</v>
      </c>
    </row>
    <row r="223" spans="1:256" s="458" customFormat="1" ht="15.6" customHeight="1">
      <c r="A223" s="207"/>
      <c r="B223" s="207"/>
      <c r="F223" s="22"/>
      <c r="G223" s="167"/>
      <c r="H223" s="20"/>
      <c r="I223" s="510" t="s">
        <v>634</v>
      </c>
      <c r="J223" s="703"/>
      <c r="K223" s="703"/>
      <c r="L223" s="703"/>
      <c r="M223" s="703"/>
      <c r="N223" s="703"/>
      <c r="O223" s="703"/>
      <c r="P223" s="703"/>
      <c r="Q223" s="703"/>
      <c r="R223" s="515"/>
      <c r="S223" s="515"/>
      <c r="T223" s="515"/>
      <c r="U223" s="515"/>
      <c r="V223" s="515"/>
      <c r="W223" s="515"/>
      <c r="X223"/>
      <c r="Y223" s="511"/>
      <c r="Z223" s="515"/>
      <c r="AA223" s="515"/>
      <c r="AB223" s="515"/>
      <c r="AC223" s="515">
        <v>0</v>
      </c>
      <c r="AD223" s="515">
        <v>0</v>
      </c>
      <c r="AE223" s="515">
        <v>0</v>
      </c>
      <c r="AF223" s="515">
        <v>0</v>
      </c>
      <c r="AG223" s="515">
        <v>0</v>
      </c>
      <c r="AH223" s="515">
        <v>0</v>
      </c>
      <c r="AI223" s="515">
        <v>0</v>
      </c>
      <c r="AJ223" s="515">
        <v>0</v>
      </c>
      <c r="AK223" s="515">
        <v>0</v>
      </c>
      <c r="AL223" s="515">
        <v>0</v>
      </c>
      <c r="AM223" s="515">
        <v>0</v>
      </c>
      <c r="AN223" s="515">
        <v>0</v>
      </c>
      <c r="AO223" s="515">
        <v>0</v>
      </c>
      <c r="AP223" s="515">
        <v>0</v>
      </c>
      <c r="AQ223" s="515">
        <v>0</v>
      </c>
      <c r="AR223" s="515">
        <v>0</v>
      </c>
      <c r="AS223" s="561">
        <v>0</v>
      </c>
    </row>
    <row r="224" spans="1:256" s="458" customFormat="1" ht="15.6" customHeight="1">
      <c r="A224" s="207"/>
      <c r="B224" s="207"/>
      <c r="F224" s="22"/>
      <c r="G224" s="167"/>
      <c r="H224" s="20"/>
      <c r="I224" s="510" t="s">
        <v>637</v>
      </c>
      <c r="J224" s="703"/>
      <c r="K224" s="703"/>
      <c r="L224" s="703"/>
      <c r="M224" s="703"/>
      <c r="N224" s="703"/>
      <c r="O224" s="703"/>
      <c r="P224" s="703"/>
      <c r="Q224" s="703"/>
      <c r="R224" s="515"/>
      <c r="S224" s="515"/>
      <c r="T224" s="515"/>
      <c r="U224" s="515"/>
      <c r="V224" s="515"/>
      <c r="W224" s="515"/>
      <c r="X224"/>
      <c r="Y224" s="511"/>
      <c r="Z224" s="515"/>
      <c r="AA224" s="515"/>
      <c r="AB224" s="515"/>
      <c r="AC224" s="515">
        <v>1222200</v>
      </c>
      <c r="AD224" s="515">
        <v>1762230</v>
      </c>
      <c r="AE224" s="515">
        <v>1602230</v>
      </c>
      <c r="AF224" s="515">
        <v>1642300</v>
      </c>
      <c r="AG224" s="515">
        <v>1683400</v>
      </c>
      <c r="AH224" s="515">
        <v>1725500</v>
      </c>
      <c r="AI224" s="515">
        <v>1768600</v>
      </c>
      <c r="AJ224" s="515">
        <v>1812800</v>
      </c>
      <c r="AK224" s="515">
        <v>1858100</v>
      </c>
      <c r="AL224" s="515">
        <v>1904600</v>
      </c>
      <c r="AM224" s="515">
        <v>1952200</v>
      </c>
      <c r="AN224" s="515">
        <v>2001000</v>
      </c>
      <c r="AO224" s="515">
        <v>2051000</v>
      </c>
      <c r="AP224" s="515">
        <v>2102300</v>
      </c>
      <c r="AQ224" s="515">
        <v>2154900</v>
      </c>
      <c r="AR224" s="515">
        <v>2208800</v>
      </c>
      <c r="AS224" s="561">
        <v>2264000</v>
      </c>
    </row>
    <row r="225" spans="1:256" s="458" customFormat="1" ht="15.6" customHeight="1">
      <c r="A225" s="207"/>
      <c r="B225" s="207"/>
      <c r="F225" s="22"/>
      <c r="G225" s="167"/>
      <c r="H225" s="20"/>
      <c r="I225" s="151" t="s">
        <v>640</v>
      </c>
      <c r="J225" s="188"/>
      <c r="K225" s="188"/>
      <c r="L225" s="188"/>
      <c r="M225" s="188"/>
      <c r="N225" s="188"/>
      <c r="O225" s="188"/>
      <c r="P225" s="188"/>
      <c r="Q225" s="188"/>
      <c r="R225" s="515"/>
      <c r="S225" s="515"/>
      <c r="T225" s="515"/>
      <c r="U225" s="515"/>
      <c r="V225" s="515"/>
      <c r="W225" s="515"/>
      <c r="X225"/>
      <c r="Y225" s="511"/>
      <c r="Z225" s="515"/>
      <c r="AA225" s="515"/>
      <c r="AB225" s="515"/>
      <c r="AC225" s="515">
        <v>0</v>
      </c>
      <c r="AD225" s="515">
        <v>-631100</v>
      </c>
      <c r="AE225" s="515">
        <v>-651500</v>
      </c>
      <c r="AF225" s="515">
        <v>-667800</v>
      </c>
      <c r="AG225" s="515">
        <v>-684500</v>
      </c>
      <c r="AH225" s="515">
        <v>-701600</v>
      </c>
      <c r="AI225" s="515">
        <v>-719100</v>
      </c>
      <c r="AJ225" s="515">
        <v>-737100</v>
      </c>
      <c r="AK225" s="515">
        <v>-755500</v>
      </c>
      <c r="AL225" s="515">
        <v>-774400</v>
      </c>
      <c r="AM225" s="515">
        <v>-793800</v>
      </c>
      <c r="AN225" s="515">
        <v>-813600</v>
      </c>
      <c r="AO225" s="515">
        <v>-833900</v>
      </c>
      <c r="AP225" s="515">
        <v>-854700</v>
      </c>
      <c r="AQ225" s="515">
        <v>-876100</v>
      </c>
      <c r="AR225" s="515">
        <v>-898000</v>
      </c>
      <c r="AS225" s="561">
        <v>-920500</v>
      </c>
    </row>
    <row r="226" spans="1:256" s="458" customFormat="1" ht="15.6" customHeight="1">
      <c r="A226" s="207"/>
      <c r="B226" s="207"/>
      <c r="C226" s="1060"/>
      <c r="D226" s="1060"/>
      <c r="E226" s="1060"/>
      <c r="F226" s="22"/>
      <c r="G226" s="543"/>
      <c r="H226" s="544"/>
      <c r="I226" s="545" t="s">
        <v>37</v>
      </c>
      <c r="J226" s="683"/>
      <c r="K226" s="683"/>
      <c r="L226" s="683"/>
      <c r="M226" s="683"/>
      <c r="N226" s="683"/>
      <c r="O226" s="683"/>
      <c r="P226" s="683"/>
      <c r="Q226" s="683"/>
      <c r="R226" s="546"/>
      <c r="S226" s="546"/>
      <c r="T226" s="546"/>
      <c r="U226" s="546"/>
      <c r="V226" s="546"/>
      <c r="W226" s="546"/>
      <c r="X226"/>
      <c r="Y226" s="511"/>
      <c r="Z226" s="546"/>
      <c r="AA226" s="546"/>
      <c r="AB226" s="546"/>
      <c r="AC226" s="546">
        <v>11365100</v>
      </c>
      <c r="AD226" s="546">
        <v>13004749.535325</v>
      </c>
      <c r="AE226" s="546">
        <v>13030494.441099999</v>
      </c>
      <c r="AF226" s="546">
        <v>13516500</v>
      </c>
      <c r="AG226" s="546">
        <v>14072100</v>
      </c>
      <c r="AH226" s="546">
        <v>14658400</v>
      </c>
      <c r="AI226" s="546">
        <v>15263000</v>
      </c>
      <c r="AJ226" s="546">
        <v>15774800</v>
      </c>
      <c r="AK226" s="546">
        <v>16304400</v>
      </c>
      <c r="AL226" s="546">
        <v>16852400</v>
      </c>
      <c r="AM226" s="546">
        <v>17419200</v>
      </c>
      <c r="AN226" s="546">
        <v>18007100</v>
      </c>
      <c r="AO226" s="546">
        <v>18616700</v>
      </c>
      <c r="AP226" s="546">
        <v>19249000</v>
      </c>
      <c r="AQ226" s="546">
        <v>19904500</v>
      </c>
      <c r="AR226" s="546">
        <v>20584300</v>
      </c>
      <c r="AS226" s="547">
        <v>21289100</v>
      </c>
      <c r="AT226" s="1060"/>
      <c r="AU226" s="1060"/>
      <c r="AV226" s="1060"/>
      <c r="AW226" s="1060"/>
      <c r="AX226" s="1060"/>
      <c r="AY226" s="1060"/>
      <c r="AZ226" s="1060"/>
      <c r="BA226" s="1060"/>
      <c r="BB226" s="1060"/>
      <c r="BC226" s="1060"/>
      <c r="BD226" s="1060"/>
      <c r="BE226" s="1060"/>
      <c r="BF226" s="1060"/>
      <c r="BG226" s="1060"/>
      <c r="BH226" s="1060"/>
      <c r="BI226" s="1060"/>
      <c r="BJ226" s="1060"/>
      <c r="BK226" s="1060"/>
      <c r="BL226" s="1060"/>
      <c r="BM226" s="1060"/>
      <c r="BN226" s="1060"/>
      <c r="BO226" s="1060"/>
      <c r="BP226" s="1060"/>
      <c r="BQ226" s="1060"/>
      <c r="BR226" s="1060"/>
      <c r="BS226" s="1060"/>
      <c r="BT226" s="1060"/>
      <c r="BU226" s="1060"/>
      <c r="BV226" s="1060"/>
      <c r="BW226" s="1060"/>
      <c r="BX226" s="1060"/>
      <c r="BY226" s="1060"/>
      <c r="BZ226" s="1060"/>
      <c r="CA226" s="1060"/>
      <c r="CB226" s="1060"/>
      <c r="CC226" s="1060"/>
      <c r="CD226" s="1060"/>
      <c r="CE226" s="1060"/>
      <c r="CF226" s="1060"/>
      <c r="CG226" s="1060"/>
      <c r="CH226" s="1060"/>
      <c r="CI226" s="1060"/>
      <c r="CJ226" s="1060"/>
      <c r="CK226" s="1060"/>
      <c r="CL226" s="1060"/>
      <c r="CM226" s="1060"/>
      <c r="CN226" s="1060"/>
      <c r="CO226" s="1060"/>
      <c r="CP226" s="1060"/>
      <c r="CQ226" s="1060"/>
      <c r="CR226" s="1060"/>
      <c r="CS226" s="1060"/>
      <c r="CT226" s="1060"/>
      <c r="CU226" s="1060"/>
      <c r="CV226" s="1060"/>
      <c r="CW226" s="1060"/>
      <c r="CX226" s="1060"/>
      <c r="CY226" s="1060"/>
      <c r="CZ226" s="1060"/>
      <c r="DA226" s="1060"/>
      <c r="DB226" s="1060"/>
      <c r="DC226" s="1060"/>
      <c r="DD226" s="1060"/>
      <c r="DE226" s="1060"/>
      <c r="DF226" s="1060"/>
      <c r="DG226" s="1060"/>
      <c r="DH226" s="1060"/>
      <c r="DI226" s="1060"/>
      <c r="DJ226" s="1060"/>
      <c r="DK226" s="1060"/>
      <c r="DL226" s="1060"/>
      <c r="DM226" s="1060"/>
      <c r="DN226" s="1060"/>
      <c r="DO226" s="1060"/>
      <c r="DP226" s="1060"/>
      <c r="DQ226" s="1060"/>
      <c r="DR226" s="1060"/>
      <c r="DS226" s="1060"/>
      <c r="DT226" s="1060"/>
      <c r="DU226" s="1060"/>
      <c r="DV226" s="1060"/>
      <c r="DW226" s="1060"/>
      <c r="DX226" s="1060"/>
      <c r="DY226" s="1060"/>
      <c r="DZ226" s="1060"/>
      <c r="EA226" s="1060"/>
      <c r="EB226" s="1060"/>
      <c r="EC226" s="1060"/>
      <c r="ED226" s="1060"/>
      <c r="EE226" s="1060"/>
      <c r="EF226" s="1060"/>
      <c r="EG226" s="1060"/>
      <c r="EH226" s="1060"/>
      <c r="EI226" s="1060"/>
      <c r="EJ226" s="1060"/>
      <c r="EK226" s="1060"/>
      <c r="EL226" s="1060"/>
      <c r="EM226" s="1060"/>
      <c r="EN226" s="1060"/>
      <c r="EO226" s="1060"/>
      <c r="EP226" s="1060"/>
      <c r="EQ226" s="1060"/>
      <c r="ER226" s="1060"/>
      <c r="ES226" s="1060"/>
      <c r="ET226" s="1060"/>
      <c r="EU226" s="1060"/>
      <c r="EV226" s="1060"/>
      <c r="EW226" s="1060"/>
      <c r="EX226" s="1060"/>
      <c r="EY226" s="1060"/>
      <c r="EZ226" s="1060"/>
      <c r="FA226" s="1060"/>
      <c r="FB226" s="1060"/>
      <c r="FC226" s="1060"/>
      <c r="FD226" s="1060"/>
      <c r="FE226" s="1060"/>
      <c r="FF226" s="1060"/>
      <c r="FG226" s="1060"/>
      <c r="FH226" s="1060"/>
      <c r="FI226" s="1060"/>
      <c r="FJ226" s="1060"/>
      <c r="FK226" s="1060"/>
      <c r="FL226" s="1060"/>
      <c r="FM226" s="1060"/>
      <c r="FN226" s="1060"/>
      <c r="FO226" s="1060"/>
      <c r="FP226" s="1060"/>
      <c r="FQ226" s="1060"/>
      <c r="FR226" s="1060"/>
      <c r="FS226" s="1060"/>
      <c r="FT226" s="1060"/>
      <c r="FU226" s="1060"/>
      <c r="FV226" s="1060"/>
      <c r="FW226" s="1060"/>
      <c r="FX226" s="1060"/>
      <c r="FY226" s="1060"/>
      <c r="FZ226" s="1060"/>
      <c r="GA226" s="1060"/>
      <c r="GB226" s="1060"/>
      <c r="GC226" s="1060"/>
      <c r="GD226" s="1060"/>
      <c r="GE226" s="1060"/>
      <c r="GF226" s="1060"/>
      <c r="GG226" s="1060"/>
      <c r="GH226" s="1060"/>
      <c r="GI226" s="1060"/>
      <c r="GJ226" s="1060"/>
      <c r="GK226" s="1060"/>
      <c r="GL226" s="1060"/>
      <c r="GM226" s="1060"/>
      <c r="GN226" s="1060"/>
      <c r="GO226" s="1060"/>
      <c r="GP226" s="1060"/>
      <c r="GQ226" s="1060"/>
      <c r="GR226" s="1060"/>
      <c r="GS226" s="1060"/>
      <c r="GT226" s="1060"/>
      <c r="GU226" s="1060"/>
      <c r="GV226" s="1060"/>
      <c r="GW226" s="1060"/>
      <c r="GX226" s="1060"/>
      <c r="GY226" s="1060"/>
      <c r="GZ226" s="1060"/>
      <c r="HA226" s="1060"/>
      <c r="HB226" s="1060"/>
      <c r="HC226" s="1060"/>
      <c r="HD226" s="1060"/>
      <c r="HE226" s="1060"/>
      <c r="HF226" s="1060"/>
      <c r="HG226" s="1060"/>
      <c r="HH226" s="1060"/>
      <c r="HI226" s="1060"/>
      <c r="HJ226" s="1060"/>
      <c r="HK226" s="1060"/>
      <c r="HL226" s="1060"/>
      <c r="HM226" s="1060"/>
      <c r="HN226" s="1060"/>
      <c r="HO226" s="1060"/>
      <c r="HP226" s="1060"/>
      <c r="HQ226" s="1060"/>
      <c r="HR226" s="1060"/>
      <c r="HS226" s="1060"/>
      <c r="HT226" s="1060"/>
      <c r="HU226" s="1060"/>
      <c r="HV226" s="1060"/>
      <c r="HW226" s="1060"/>
      <c r="HX226" s="1060"/>
      <c r="HY226" s="1060"/>
      <c r="HZ226" s="1060"/>
      <c r="IA226" s="1060"/>
      <c r="IB226" s="1060"/>
      <c r="IC226" s="1060"/>
      <c r="ID226" s="1060"/>
      <c r="IE226" s="1060"/>
      <c r="IF226" s="1060"/>
      <c r="IG226" s="1060"/>
      <c r="IH226" s="1060"/>
      <c r="II226" s="1060"/>
      <c r="IJ226" s="1060"/>
      <c r="IK226" s="1060"/>
      <c r="IL226" s="1060"/>
      <c r="IM226" s="1060"/>
      <c r="IN226" s="1060"/>
      <c r="IO226" s="1060"/>
      <c r="IP226" s="1060"/>
      <c r="IQ226" s="1060"/>
      <c r="IR226" s="1060"/>
      <c r="IS226" s="1060"/>
      <c r="IT226" s="1060"/>
      <c r="IU226" s="1060"/>
      <c r="IV226" s="1060"/>
    </row>
    <row r="227" spans="1:256" s="458" customFormat="1" ht="15.6" customHeight="1">
      <c r="A227" s="207"/>
      <c r="B227" s="207"/>
      <c r="F227" s="22"/>
      <c r="G227" s="167"/>
      <c r="H227" s="528" t="s">
        <v>772</v>
      </c>
      <c r="I227" s="510"/>
      <c r="J227" s="703"/>
      <c r="K227" s="703"/>
      <c r="L227" s="703"/>
      <c r="M227" s="703"/>
      <c r="N227" s="703"/>
      <c r="O227" s="703"/>
      <c r="P227" s="703"/>
      <c r="Q227" s="703"/>
      <c r="R227" s="511"/>
      <c r="S227" s="511"/>
      <c r="T227" s="511"/>
      <c r="U227" s="511"/>
      <c r="V227" s="511"/>
      <c r="W227" s="511"/>
      <c r="X227"/>
      <c r="Y227" s="511"/>
      <c r="Z227" s="511"/>
      <c r="AA227" s="511"/>
      <c r="AB227" s="511"/>
      <c r="AC227" s="511"/>
      <c r="AD227" s="511"/>
      <c r="AE227" s="511"/>
      <c r="AF227" s="511"/>
      <c r="AG227" s="511"/>
      <c r="AH227" s="511"/>
      <c r="AI227" s="511"/>
      <c r="AJ227" s="511"/>
      <c r="AK227" s="511"/>
      <c r="AL227" s="511"/>
      <c r="AM227" s="511"/>
      <c r="AN227" s="511"/>
      <c r="AO227" s="511"/>
      <c r="AP227" s="511"/>
      <c r="AQ227" s="511"/>
      <c r="AR227" s="511"/>
      <c r="AS227" s="1343"/>
    </row>
    <row r="228" spans="1:256" s="458" customFormat="1" ht="15.6" customHeight="1">
      <c r="A228" s="207"/>
      <c r="B228" s="207"/>
      <c r="F228" s="22"/>
      <c r="G228" s="167"/>
      <c r="H228" s="20"/>
      <c r="I228" s="510" t="s">
        <v>628</v>
      </c>
      <c r="J228" s="703"/>
      <c r="K228" s="703"/>
      <c r="L228" s="703"/>
      <c r="M228" s="703"/>
      <c r="N228" s="703"/>
      <c r="O228" s="703"/>
      <c r="P228" s="703"/>
      <c r="Q228" s="703"/>
      <c r="R228" s="515"/>
      <c r="S228" s="515"/>
      <c r="T228" s="515"/>
      <c r="U228" s="515"/>
      <c r="V228" s="515"/>
      <c r="W228" s="515"/>
      <c r="X228"/>
      <c r="Y228" s="511"/>
      <c r="Z228" s="515"/>
      <c r="AA228" s="515"/>
      <c r="AB228" s="515"/>
      <c r="AC228" s="515">
        <v>6153200</v>
      </c>
      <c r="AD228" s="515">
        <v>5032582.1858555805</v>
      </c>
      <c r="AE228" s="515">
        <v>5091916.10019603</v>
      </c>
      <c r="AF228" s="515">
        <v>5301000</v>
      </c>
      <c r="AG228" s="515">
        <v>5544500</v>
      </c>
      <c r="AH228" s="515">
        <v>5802700</v>
      </c>
      <c r="AI228" s="515">
        <v>6069200</v>
      </c>
      <c r="AJ228" s="515">
        <v>6287400</v>
      </c>
      <c r="AK228" s="515">
        <v>6513600</v>
      </c>
      <c r="AL228" s="515">
        <v>6748000</v>
      </c>
      <c r="AM228" s="515">
        <v>6990900</v>
      </c>
      <c r="AN228" s="515">
        <v>7243400</v>
      </c>
      <c r="AO228" s="515">
        <v>7505800</v>
      </c>
      <c r="AP228" s="515">
        <v>7778500</v>
      </c>
      <c r="AQ228" s="515">
        <v>8061900</v>
      </c>
      <c r="AR228" s="515">
        <v>8356400</v>
      </c>
      <c r="AS228" s="561">
        <v>8662400</v>
      </c>
    </row>
    <row r="229" spans="1:256" s="1060" customFormat="1" ht="15.6" customHeight="1">
      <c r="A229" s="207"/>
      <c r="B229" s="207"/>
      <c r="C229" s="458"/>
      <c r="D229" s="458"/>
      <c r="E229" s="458"/>
      <c r="F229" s="22"/>
      <c r="G229" s="167"/>
      <c r="H229" s="20"/>
      <c r="I229" s="510" t="s">
        <v>630</v>
      </c>
      <c r="J229" s="703"/>
      <c r="K229" s="703"/>
      <c r="L229" s="703"/>
      <c r="M229" s="703"/>
      <c r="N229" s="703"/>
      <c r="O229" s="703"/>
      <c r="P229" s="703"/>
      <c r="Q229" s="703"/>
      <c r="R229" s="515"/>
      <c r="S229" s="515"/>
      <c r="T229" s="515"/>
      <c r="U229" s="515"/>
      <c r="V229" s="515"/>
      <c r="W229" s="515"/>
      <c r="X229"/>
      <c r="Y229" s="511"/>
      <c r="Z229" s="515"/>
      <c r="AA229" s="515"/>
      <c r="AB229" s="515"/>
      <c r="AC229" s="515">
        <v>772100</v>
      </c>
      <c r="AD229" s="515">
        <v>216700</v>
      </c>
      <c r="AE229" s="515">
        <v>216700</v>
      </c>
      <c r="AF229" s="515">
        <v>222100</v>
      </c>
      <c r="AG229" s="515">
        <v>227700</v>
      </c>
      <c r="AH229" s="515">
        <v>233400</v>
      </c>
      <c r="AI229" s="515">
        <v>239200</v>
      </c>
      <c r="AJ229" s="515">
        <v>245200</v>
      </c>
      <c r="AK229" s="515">
        <v>251300</v>
      </c>
      <c r="AL229" s="515">
        <v>257600</v>
      </c>
      <c r="AM229" s="515">
        <v>264000</v>
      </c>
      <c r="AN229" s="515">
        <v>270600</v>
      </c>
      <c r="AO229" s="515">
        <v>277400</v>
      </c>
      <c r="AP229" s="515">
        <v>284300</v>
      </c>
      <c r="AQ229" s="515">
        <v>291400</v>
      </c>
      <c r="AR229" s="515">
        <v>298700</v>
      </c>
      <c r="AS229" s="561">
        <v>306200</v>
      </c>
      <c r="AT229" s="458"/>
      <c r="AU229" s="458"/>
      <c r="AV229" s="458"/>
      <c r="AW229" s="458"/>
      <c r="AX229" s="458"/>
      <c r="AY229" s="458"/>
      <c r="AZ229" s="458"/>
      <c r="BA229" s="458"/>
      <c r="BB229" s="458"/>
      <c r="BC229" s="458"/>
      <c r="BD229" s="458"/>
      <c r="BE229" s="458"/>
      <c r="BF229" s="458"/>
      <c r="BG229" s="458"/>
      <c r="BH229" s="458"/>
      <c r="BI229" s="458"/>
      <c r="BJ229" s="458"/>
      <c r="BK229" s="458"/>
      <c r="BL229" s="458"/>
      <c r="BM229" s="458"/>
      <c r="BN229" s="458"/>
      <c r="BO229" s="458"/>
      <c r="BP229" s="458"/>
      <c r="BQ229" s="458"/>
      <c r="BR229" s="458"/>
      <c r="BS229" s="458"/>
      <c r="BT229" s="458"/>
      <c r="BU229" s="458"/>
      <c r="BV229" s="458"/>
      <c r="BW229" s="458"/>
      <c r="BX229" s="458"/>
      <c r="BY229" s="458"/>
      <c r="BZ229" s="458"/>
      <c r="CA229" s="458"/>
      <c r="CB229" s="458"/>
      <c r="CC229" s="458"/>
      <c r="CD229" s="458"/>
      <c r="CE229" s="458"/>
      <c r="CF229" s="458"/>
      <c r="CG229" s="458"/>
      <c r="CH229" s="458"/>
      <c r="CI229" s="458"/>
      <c r="CJ229" s="458"/>
      <c r="CK229" s="458"/>
      <c r="CL229" s="458"/>
      <c r="CM229" s="458"/>
      <c r="CN229" s="458"/>
      <c r="CO229" s="458"/>
      <c r="CP229" s="458"/>
      <c r="CQ229" s="458"/>
      <c r="CR229" s="458"/>
      <c r="CS229" s="458"/>
      <c r="CT229" s="458"/>
      <c r="CU229" s="458"/>
      <c r="CV229" s="458"/>
      <c r="CW229" s="458"/>
      <c r="CX229" s="458"/>
      <c r="CY229" s="458"/>
      <c r="CZ229" s="458"/>
      <c r="DA229" s="458"/>
      <c r="DB229" s="458"/>
      <c r="DC229" s="458"/>
      <c r="DD229" s="458"/>
      <c r="DE229" s="458"/>
      <c r="DF229" s="458"/>
      <c r="DG229" s="458"/>
      <c r="DH229" s="458"/>
      <c r="DI229" s="458"/>
      <c r="DJ229" s="458"/>
      <c r="DK229" s="458"/>
      <c r="DL229" s="458"/>
      <c r="DM229" s="458"/>
      <c r="DN229" s="458"/>
      <c r="DO229" s="458"/>
      <c r="DP229" s="458"/>
      <c r="DQ229" s="458"/>
      <c r="DR229" s="458"/>
      <c r="DS229" s="458"/>
      <c r="DT229" s="458"/>
      <c r="DU229" s="458"/>
      <c r="DV229" s="458"/>
      <c r="DW229" s="458"/>
      <c r="DX229" s="458"/>
      <c r="DY229" s="458"/>
      <c r="DZ229" s="458"/>
      <c r="EA229" s="458"/>
      <c r="EB229" s="458"/>
      <c r="EC229" s="458"/>
      <c r="ED229" s="458"/>
      <c r="EE229" s="458"/>
      <c r="EF229" s="458"/>
      <c r="EG229" s="458"/>
      <c r="EH229" s="458"/>
      <c r="EI229" s="458"/>
      <c r="EJ229" s="458"/>
      <c r="EK229" s="458"/>
      <c r="EL229" s="458"/>
      <c r="EM229" s="458"/>
      <c r="EN229" s="458"/>
      <c r="EO229" s="458"/>
      <c r="EP229" s="458"/>
      <c r="EQ229" s="458"/>
      <c r="ER229" s="458"/>
      <c r="ES229" s="458"/>
      <c r="ET229" s="458"/>
      <c r="EU229" s="458"/>
      <c r="EV229" s="458"/>
      <c r="EW229" s="458"/>
      <c r="EX229" s="458"/>
      <c r="EY229" s="458"/>
      <c r="EZ229" s="458"/>
      <c r="FA229" s="458"/>
      <c r="FB229" s="458"/>
      <c r="FC229" s="458"/>
      <c r="FD229" s="458"/>
      <c r="FE229" s="458"/>
      <c r="FF229" s="458"/>
      <c r="FG229" s="458"/>
      <c r="FH229" s="458"/>
      <c r="FI229" s="458"/>
      <c r="FJ229" s="458"/>
      <c r="FK229" s="458"/>
      <c r="FL229" s="458"/>
      <c r="FM229" s="458"/>
      <c r="FN229" s="458"/>
      <c r="FO229" s="458"/>
      <c r="FP229" s="458"/>
      <c r="FQ229" s="458"/>
      <c r="FR229" s="458"/>
      <c r="FS229" s="458"/>
      <c r="FT229" s="458"/>
      <c r="FU229" s="458"/>
      <c r="FV229" s="458"/>
      <c r="FW229" s="458"/>
      <c r="FX229" s="458"/>
      <c r="FY229" s="458"/>
      <c r="FZ229" s="458"/>
      <c r="GA229" s="458"/>
      <c r="GB229" s="458"/>
      <c r="GC229" s="458"/>
      <c r="GD229" s="458"/>
      <c r="GE229" s="458"/>
      <c r="GF229" s="458"/>
      <c r="GG229" s="458"/>
      <c r="GH229" s="458"/>
      <c r="GI229" s="458"/>
      <c r="GJ229" s="458"/>
      <c r="GK229" s="458"/>
      <c r="GL229" s="458"/>
      <c r="GM229" s="458"/>
      <c r="GN229" s="458"/>
      <c r="GO229" s="458"/>
      <c r="GP229" s="458"/>
      <c r="GQ229" s="458"/>
      <c r="GR229" s="458"/>
      <c r="GS229" s="458"/>
      <c r="GT229" s="458"/>
      <c r="GU229" s="458"/>
      <c r="GV229" s="458"/>
      <c r="GW229" s="458"/>
      <c r="GX229" s="458"/>
      <c r="GY229" s="458"/>
      <c r="GZ229" s="458"/>
      <c r="HA229" s="458"/>
      <c r="HB229" s="458"/>
      <c r="HC229" s="458"/>
      <c r="HD229" s="458"/>
      <c r="HE229" s="458"/>
      <c r="HF229" s="458"/>
      <c r="HG229" s="458"/>
      <c r="HH229" s="458"/>
      <c r="HI229" s="458"/>
      <c r="HJ229" s="458"/>
      <c r="HK229" s="458"/>
      <c r="HL229" s="458"/>
      <c r="HM229" s="458"/>
      <c r="HN229" s="458"/>
      <c r="HO229" s="458"/>
      <c r="HP229" s="458"/>
      <c r="HQ229" s="458"/>
      <c r="HR229" s="458"/>
      <c r="HS229" s="458"/>
      <c r="HT229" s="458"/>
      <c r="HU229" s="458"/>
      <c r="HV229" s="458"/>
      <c r="HW229" s="458"/>
      <c r="HX229" s="458"/>
      <c r="HY229" s="458"/>
      <c r="HZ229" s="458"/>
      <c r="IA229" s="458"/>
      <c r="IB229" s="458"/>
      <c r="IC229" s="458"/>
      <c r="ID229" s="458"/>
      <c r="IE229" s="458"/>
      <c r="IF229" s="458"/>
      <c r="IG229" s="458"/>
      <c r="IH229" s="458"/>
      <c r="II229" s="458"/>
      <c r="IJ229" s="458"/>
      <c r="IK229" s="458"/>
      <c r="IL229" s="458"/>
      <c r="IM229" s="458"/>
      <c r="IN229" s="458"/>
      <c r="IO229" s="458"/>
      <c r="IP229" s="458"/>
      <c r="IQ229" s="458"/>
      <c r="IR229" s="458"/>
      <c r="IS229" s="458"/>
      <c r="IT229" s="458"/>
      <c r="IU229" s="458"/>
      <c r="IV229" s="458"/>
    </row>
    <row r="230" spans="1:256" s="458" customFormat="1" ht="15.6" customHeight="1">
      <c r="A230" s="207"/>
      <c r="B230" s="207"/>
      <c r="F230" s="22"/>
      <c r="G230" s="167"/>
      <c r="H230" s="20"/>
      <c r="I230" s="510" t="s">
        <v>631</v>
      </c>
      <c r="J230" s="703"/>
      <c r="K230" s="703"/>
      <c r="L230" s="703"/>
      <c r="M230" s="703"/>
      <c r="N230" s="703"/>
      <c r="O230" s="703"/>
      <c r="P230" s="703"/>
      <c r="Q230" s="703"/>
      <c r="R230" s="515"/>
      <c r="S230" s="515"/>
      <c r="T230" s="515"/>
      <c r="U230" s="515"/>
      <c r="V230" s="515"/>
      <c r="W230" s="515"/>
      <c r="X230"/>
      <c r="Y230" s="511"/>
      <c r="Z230" s="515"/>
      <c r="AA230" s="515"/>
      <c r="AB230" s="515"/>
      <c r="AC230" s="515">
        <v>508300</v>
      </c>
      <c r="AD230" s="515">
        <v>554117</v>
      </c>
      <c r="AE230" s="515">
        <v>600230</v>
      </c>
      <c r="AF230" s="515">
        <v>615200</v>
      </c>
      <c r="AG230" s="515">
        <v>630600</v>
      </c>
      <c r="AH230" s="515">
        <v>646400</v>
      </c>
      <c r="AI230" s="515">
        <v>662600</v>
      </c>
      <c r="AJ230" s="515">
        <v>679200</v>
      </c>
      <c r="AK230" s="515">
        <v>696200</v>
      </c>
      <c r="AL230" s="515">
        <v>713600</v>
      </c>
      <c r="AM230" s="515">
        <v>731400</v>
      </c>
      <c r="AN230" s="515">
        <v>749700</v>
      </c>
      <c r="AO230" s="515">
        <v>768400</v>
      </c>
      <c r="AP230" s="515">
        <v>787600</v>
      </c>
      <c r="AQ230" s="515">
        <v>807300</v>
      </c>
      <c r="AR230" s="515">
        <v>827500</v>
      </c>
      <c r="AS230" s="561">
        <v>848200</v>
      </c>
    </row>
    <row r="231" spans="1:256" s="458" customFormat="1" ht="15.6" customHeight="1">
      <c r="A231" s="207"/>
      <c r="B231" s="207"/>
      <c r="F231" s="22"/>
      <c r="G231" s="167"/>
      <c r="H231" s="20"/>
      <c r="I231" s="510" t="s">
        <v>634</v>
      </c>
      <c r="J231" s="703"/>
      <c r="K231" s="703"/>
      <c r="L231" s="703"/>
      <c r="M231" s="703"/>
      <c r="N231" s="703"/>
      <c r="O231" s="703"/>
      <c r="P231" s="703"/>
      <c r="Q231" s="703"/>
      <c r="R231" s="515"/>
      <c r="S231" s="515"/>
      <c r="T231" s="515"/>
      <c r="U231" s="515"/>
      <c r="V231" s="515"/>
      <c r="W231" s="515"/>
      <c r="X231"/>
      <c r="Y231" s="511"/>
      <c r="Z231" s="515"/>
      <c r="AA231" s="515"/>
      <c r="AB231" s="515"/>
      <c r="AC231" s="515">
        <v>0</v>
      </c>
      <c r="AD231" s="515">
        <v>0</v>
      </c>
      <c r="AE231" s="515">
        <v>0</v>
      </c>
      <c r="AF231" s="515">
        <v>0</v>
      </c>
      <c r="AG231" s="515">
        <v>0</v>
      </c>
      <c r="AH231" s="515">
        <v>0</v>
      </c>
      <c r="AI231" s="515">
        <v>0</v>
      </c>
      <c r="AJ231" s="515">
        <v>0</v>
      </c>
      <c r="AK231" s="515">
        <v>0</v>
      </c>
      <c r="AL231" s="515">
        <v>0</v>
      </c>
      <c r="AM231" s="515">
        <v>0</v>
      </c>
      <c r="AN231" s="515">
        <v>0</v>
      </c>
      <c r="AO231" s="515">
        <v>0</v>
      </c>
      <c r="AP231" s="515">
        <v>0</v>
      </c>
      <c r="AQ231" s="515">
        <v>0</v>
      </c>
      <c r="AR231" s="515">
        <v>0</v>
      </c>
      <c r="AS231" s="561">
        <v>0</v>
      </c>
    </row>
    <row r="232" spans="1:256" s="458" customFormat="1" ht="15.6" customHeight="1">
      <c r="A232" s="207"/>
      <c r="B232" s="207"/>
      <c r="F232" s="22"/>
      <c r="G232" s="167"/>
      <c r="H232" s="20"/>
      <c r="I232" s="510" t="s">
        <v>637</v>
      </c>
      <c r="J232" s="703"/>
      <c r="K232" s="703"/>
      <c r="L232" s="703"/>
      <c r="M232" s="703"/>
      <c r="N232" s="703"/>
      <c r="O232" s="703"/>
      <c r="P232" s="703"/>
      <c r="Q232" s="703"/>
      <c r="R232" s="515"/>
      <c r="S232" s="515"/>
      <c r="T232" s="515"/>
      <c r="U232" s="515"/>
      <c r="V232" s="515"/>
      <c r="W232" s="515"/>
      <c r="X232"/>
      <c r="Y232" s="511"/>
      <c r="Z232" s="515"/>
      <c r="AA232" s="515"/>
      <c r="AB232" s="515"/>
      <c r="AC232" s="515">
        <v>948600</v>
      </c>
      <c r="AD232" s="515">
        <v>563900</v>
      </c>
      <c r="AE232" s="515">
        <v>561500</v>
      </c>
      <c r="AF232" s="515">
        <v>575500</v>
      </c>
      <c r="AG232" s="515">
        <v>589900</v>
      </c>
      <c r="AH232" s="515">
        <v>604600</v>
      </c>
      <c r="AI232" s="515">
        <v>619700</v>
      </c>
      <c r="AJ232" s="515">
        <v>635200</v>
      </c>
      <c r="AK232" s="515">
        <v>651100</v>
      </c>
      <c r="AL232" s="515">
        <v>667400</v>
      </c>
      <c r="AM232" s="515">
        <v>684100</v>
      </c>
      <c r="AN232" s="515">
        <v>701200</v>
      </c>
      <c r="AO232" s="515">
        <v>718700</v>
      </c>
      <c r="AP232" s="515">
        <v>736700</v>
      </c>
      <c r="AQ232" s="515">
        <v>755100</v>
      </c>
      <c r="AR232" s="515">
        <v>774000</v>
      </c>
      <c r="AS232" s="561">
        <v>793400</v>
      </c>
    </row>
    <row r="233" spans="1:256" s="458" customFormat="1" ht="15.6" customHeight="1">
      <c r="A233" s="207"/>
      <c r="B233" s="207"/>
      <c r="F233" s="22"/>
      <c r="G233" s="167"/>
      <c r="H233" s="20"/>
      <c r="I233" s="151" t="s">
        <v>640</v>
      </c>
      <c r="J233" s="188"/>
      <c r="K233" s="188"/>
      <c r="L233" s="188"/>
      <c r="M233" s="188"/>
      <c r="N233" s="188"/>
      <c r="O233" s="188"/>
      <c r="P233" s="188"/>
      <c r="Q233" s="188"/>
      <c r="R233" s="515"/>
      <c r="S233" s="515"/>
      <c r="T233" s="515"/>
      <c r="U233" s="515"/>
      <c r="V233" s="515"/>
      <c r="W233" s="515"/>
      <c r="X233"/>
      <c r="Y233" s="511"/>
      <c r="Z233" s="515"/>
      <c r="AA233" s="515"/>
      <c r="AB233" s="515"/>
      <c r="AC233" s="515">
        <v>0</v>
      </c>
      <c r="AD233" s="515">
        <v>-294700</v>
      </c>
      <c r="AE233" s="515">
        <v>-308100</v>
      </c>
      <c r="AF233" s="515">
        <v>-315800</v>
      </c>
      <c r="AG233" s="515">
        <v>-323700</v>
      </c>
      <c r="AH233" s="515">
        <v>-331800</v>
      </c>
      <c r="AI233" s="515">
        <v>-340100</v>
      </c>
      <c r="AJ233" s="515">
        <v>-348600</v>
      </c>
      <c r="AK233" s="515">
        <v>-357300</v>
      </c>
      <c r="AL233" s="515">
        <v>-366200</v>
      </c>
      <c r="AM233" s="515">
        <v>-375400</v>
      </c>
      <c r="AN233" s="515">
        <v>-384800</v>
      </c>
      <c r="AO233" s="515">
        <v>-394400</v>
      </c>
      <c r="AP233" s="515">
        <v>-404300</v>
      </c>
      <c r="AQ233" s="515">
        <v>-414400</v>
      </c>
      <c r="AR233" s="515">
        <v>-424800</v>
      </c>
      <c r="AS233" s="561">
        <v>-435400</v>
      </c>
    </row>
    <row r="234" spans="1:256" s="458" customFormat="1" ht="15.6" customHeight="1">
      <c r="A234" s="207"/>
      <c r="B234" s="207"/>
      <c r="C234" s="1060"/>
      <c r="D234" s="1060"/>
      <c r="E234" s="1060"/>
      <c r="F234" s="22"/>
      <c r="G234" s="525"/>
      <c r="H234" s="118"/>
      <c r="I234" s="574" t="s">
        <v>37</v>
      </c>
      <c r="J234" s="182"/>
      <c r="K234" s="182"/>
      <c r="L234" s="182"/>
      <c r="M234" s="182"/>
      <c r="N234" s="182"/>
      <c r="O234" s="182"/>
      <c r="P234" s="182"/>
      <c r="Q234" s="182"/>
      <c r="R234" s="557"/>
      <c r="S234" s="557"/>
      <c r="T234" s="557"/>
      <c r="U234" s="557"/>
      <c r="V234" s="557"/>
      <c r="W234" s="557"/>
      <c r="X234"/>
      <c r="Y234" s="511"/>
      <c r="Z234" s="557"/>
      <c r="AA234" s="557"/>
      <c r="AB234" s="557"/>
      <c r="AC234" s="557">
        <v>8382200</v>
      </c>
      <c r="AD234" s="557">
        <v>6072599.1858555805</v>
      </c>
      <c r="AE234" s="557">
        <v>6162246.10019603</v>
      </c>
      <c r="AF234" s="557">
        <v>6398000</v>
      </c>
      <c r="AG234" s="557">
        <v>6669000</v>
      </c>
      <c r="AH234" s="557">
        <v>6955300</v>
      </c>
      <c r="AI234" s="557">
        <v>7250600</v>
      </c>
      <c r="AJ234" s="557">
        <v>7498400</v>
      </c>
      <c r="AK234" s="557">
        <v>7754900</v>
      </c>
      <c r="AL234" s="557">
        <v>8020400</v>
      </c>
      <c r="AM234" s="557">
        <v>8295000</v>
      </c>
      <c r="AN234" s="557">
        <v>8580100</v>
      </c>
      <c r="AO234" s="557">
        <v>8875900</v>
      </c>
      <c r="AP234" s="557">
        <v>9182800</v>
      </c>
      <c r="AQ234" s="557">
        <v>9501300</v>
      </c>
      <c r="AR234" s="557">
        <v>9831800</v>
      </c>
      <c r="AS234" s="558">
        <v>10174800</v>
      </c>
      <c r="AT234" s="1060"/>
      <c r="AU234" s="1060"/>
      <c r="AV234" s="1060"/>
      <c r="AW234" s="1060"/>
      <c r="AX234" s="1060"/>
      <c r="AY234" s="1060"/>
      <c r="AZ234" s="1060"/>
      <c r="BA234" s="1060"/>
      <c r="BB234" s="1060"/>
      <c r="BC234" s="1060"/>
      <c r="BD234" s="1060"/>
      <c r="BE234" s="1060"/>
      <c r="BF234" s="1060"/>
      <c r="BG234" s="1060"/>
      <c r="BH234" s="1060"/>
      <c r="BI234" s="1060"/>
      <c r="BJ234" s="1060"/>
      <c r="BK234" s="1060"/>
      <c r="BL234" s="1060"/>
      <c r="BM234" s="1060"/>
      <c r="BN234" s="1060"/>
      <c r="BO234" s="1060"/>
      <c r="BP234" s="1060"/>
      <c r="BQ234" s="1060"/>
      <c r="BR234" s="1060"/>
      <c r="BS234" s="1060"/>
      <c r="BT234" s="1060"/>
      <c r="BU234" s="1060"/>
      <c r="BV234" s="1060"/>
      <c r="BW234" s="1060"/>
      <c r="BX234" s="1060"/>
      <c r="BY234" s="1060"/>
      <c r="BZ234" s="1060"/>
      <c r="CA234" s="1060"/>
      <c r="CB234" s="1060"/>
      <c r="CC234" s="1060"/>
      <c r="CD234" s="1060"/>
      <c r="CE234" s="1060"/>
      <c r="CF234" s="1060"/>
      <c r="CG234" s="1060"/>
      <c r="CH234" s="1060"/>
      <c r="CI234" s="1060"/>
      <c r="CJ234" s="1060"/>
      <c r="CK234" s="1060"/>
      <c r="CL234" s="1060"/>
      <c r="CM234" s="1060"/>
      <c r="CN234" s="1060"/>
      <c r="CO234" s="1060"/>
      <c r="CP234" s="1060"/>
      <c r="CQ234" s="1060"/>
      <c r="CR234" s="1060"/>
      <c r="CS234" s="1060"/>
      <c r="CT234" s="1060"/>
      <c r="CU234" s="1060"/>
      <c r="CV234" s="1060"/>
      <c r="CW234" s="1060"/>
      <c r="CX234" s="1060"/>
      <c r="CY234" s="1060"/>
      <c r="CZ234" s="1060"/>
      <c r="DA234" s="1060"/>
      <c r="DB234" s="1060"/>
      <c r="DC234" s="1060"/>
      <c r="DD234" s="1060"/>
      <c r="DE234" s="1060"/>
      <c r="DF234" s="1060"/>
      <c r="DG234" s="1060"/>
      <c r="DH234" s="1060"/>
      <c r="DI234" s="1060"/>
      <c r="DJ234" s="1060"/>
      <c r="DK234" s="1060"/>
      <c r="DL234" s="1060"/>
      <c r="DM234" s="1060"/>
      <c r="DN234" s="1060"/>
      <c r="DO234" s="1060"/>
      <c r="DP234" s="1060"/>
      <c r="DQ234" s="1060"/>
      <c r="DR234" s="1060"/>
      <c r="DS234" s="1060"/>
      <c r="DT234" s="1060"/>
      <c r="DU234" s="1060"/>
      <c r="DV234" s="1060"/>
      <c r="DW234" s="1060"/>
      <c r="DX234" s="1060"/>
      <c r="DY234" s="1060"/>
      <c r="DZ234" s="1060"/>
      <c r="EA234" s="1060"/>
      <c r="EB234" s="1060"/>
      <c r="EC234" s="1060"/>
      <c r="ED234" s="1060"/>
      <c r="EE234" s="1060"/>
      <c r="EF234" s="1060"/>
      <c r="EG234" s="1060"/>
      <c r="EH234" s="1060"/>
      <c r="EI234" s="1060"/>
      <c r="EJ234" s="1060"/>
      <c r="EK234" s="1060"/>
      <c r="EL234" s="1060"/>
      <c r="EM234" s="1060"/>
      <c r="EN234" s="1060"/>
      <c r="EO234" s="1060"/>
      <c r="EP234" s="1060"/>
      <c r="EQ234" s="1060"/>
      <c r="ER234" s="1060"/>
      <c r="ES234" s="1060"/>
      <c r="ET234" s="1060"/>
      <c r="EU234" s="1060"/>
      <c r="EV234" s="1060"/>
      <c r="EW234" s="1060"/>
      <c r="EX234" s="1060"/>
      <c r="EY234" s="1060"/>
      <c r="EZ234" s="1060"/>
      <c r="FA234" s="1060"/>
      <c r="FB234" s="1060"/>
      <c r="FC234" s="1060"/>
      <c r="FD234" s="1060"/>
      <c r="FE234" s="1060"/>
      <c r="FF234" s="1060"/>
      <c r="FG234" s="1060"/>
      <c r="FH234" s="1060"/>
      <c r="FI234" s="1060"/>
      <c r="FJ234" s="1060"/>
      <c r="FK234" s="1060"/>
      <c r="FL234" s="1060"/>
      <c r="FM234" s="1060"/>
      <c r="FN234" s="1060"/>
      <c r="FO234" s="1060"/>
      <c r="FP234" s="1060"/>
      <c r="FQ234" s="1060"/>
      <c r="FR234" s="1060"/>
      <c r="FS234" s="1060"/>
      <c r="FT234" s="1060"/>
      <c r="FU234" s="1060"/>
      <c r="FV234" s="1060"/>
      <c r="FW234" s="1060"/>
      <c r="FX234" s="1060"/>
      <c r="FY234" s="1060"/>
      <c r="FZ234" s="1060"/>
      <c r="GA234" s="1060"/>
      <c r="GB234" s="1060"/>
      <c r="GC234" s="1060"/>
      <c r="GD234" s="1060"/>
      <c r="GE234" s="1060"/>
      <c r="GF234" s="1060"/>
      <c r="GG234" s="1060"/>
      <c r="GH234" s="1060"/>
      <c r="GI234" s="1060"/>
      <c r="GJ234" s="1060"/>
      <c r="GK234" s="1060"/>
      <c r="GL234" s="1060"/>
      <c r="GM234" s="1060"/>
      <c r="GN234" s="1060"/>
      <c r="GO234" s="1060"/>
      <c r="GP234" s="1060"/>
      <c r="GQ234" s="1060"/>
      <c r="GR234" s="1060"/>
      <c r="GS234" s="1060"/>
      <c r="GT234" s="1060"/>
      <c r="GU234" s="1060"/>
      <c r="GV234" s="1060"/>
      <c r="GW234" s="1060"/>
      <c r="GX234" s="1060"/>
      <c r="GY234" s="1060"/>
      <c r="GZ234" s="1060"/>
      <c r="HA234" s="1060"/>
      <c r="HB234" s="1060"/>
      <c r="HC234" s="1060"/>
      <c r="HD234" s="1060"/>
      <c r="HE234" s="1060"/>
      <c r="HF234" s="1060"/>
      <c r="HG234" s="1060"/>
      <c r="HH234" s="1060"/>
      <c r="HI234" s="1060"/>
      <c r="HJ234" s="1060"/>
      <c r="HK234" s="1060"/>
      <c r="HL234" s="1060"/>
      <c r="HM234" s="1060"/>
      <c r="HN234" s="1060"/>
      <c r="HO234" s="1060"/>
      <c r="HP234" s="1060"/>
      <c r="HQ234" s="1060"/>
      <c r="HR234" s="1060"/>
      <c r="HS234" s="1060"/>
      <c r="HT234" s="1060"/>
      <c r="HU234" s="1060"/>
      <c r="HV234" s="1060"/>
      <c r="HW234" s="1060"/>
      <c r="HX234" s="1060"/>
      <c r="HY234" s="1060"/>
      <c r="HZ234" s="1060"/>
      <c r="IA234" s="1060"/>
      <c r="IB234" s="1060"/>
      <c r="IC234" s="1060"/>
      <c r="ID234" s="1060"/>
      <c r="IE234" s="1060"/>
      <c r="IF234" s="1060"/>
      <c r="IG234" s="1060"/>
      <c r="IH234" s="1060"/>
      <c r="II234" s="1060"/>
      <c r="IJ234" s="1060"/>
      <c r="IK234" s="1060"/>
      <c r="IL234" s="1060"/>
      <c r="IM234" s="1060"/>
      <c r="IN234" s="1060"/>
      <c r="IO234" s="1060"/>
      <c r="IP234" s="1060"/>
      <c r="IQ234" s="1060"/>
      <c r="IR234" s="1060"/>
      <c r="IS234" s="1060"/>
      <c r="IT234" s="1060"/>
      <c r="IU234" s="1060"/>
      <c r="IV234" s="1060"/>
    </row>
    <row r="235" spans="1:256" s="458" customFormat="1" ht="15.6" customHeight="1">
      <c r="A235" s="207"/>
      <c r="B235" s="207"/>
      <c r="F235" s="22"/>
      <c r="G235" s="165"/>
      <c r="H235" s="522" t="s">
        <v>1690</v>
      </c>
      <c r="I235" s="523"/>
      <c r="J235" s="548"/>
      <c r="K235" s="548"/>
      <c r="L235" s="548"/>
      <c r="M235" s="548"/>
      <c r="N235" s="548"/>
      <c r="O235" s="548"/>
      <c r="P235" s="548"/>
      <c r="Q235" s="548"/>
      <c r="R235" s="524"/>
      <c r="S235" s="524"/>
      <c r="T235" s="524"/>
      <c r="U235" s="524"/>
      <c r="V235" s="524"/>
      <c r="W235" s="524"/>
      <c r="X235"/>
      <c r="Y235" s="511"/>
      <c r="Z235" s="524"/>
      <c r="AA235" s="524"/>
      <c r="AB235" s="524"/>
      <c r="AC235" s="524"/>
      <c r="AD235" s="524"/>
      <c r="AE235" s="524"/>
      <c r="AF235" s="524"/>
      <c r="AG235" s="524"/>
      <c r="AH235" s="524"/>
      <c r="AI235" s="524"/>
      <c r="AJ235" s="524"/>
      <c r="AK235" s="524"/>
      <c r="AL235" s="524"/>
      <c r="AM235" s="524"/>
      <c r="AN235" s="524"/>
      <c r="AO235" s="524"/>
      <c r="AP235" s="524"/>
      <c r="AQ235" s="524"/>
      <c r="AR235" s="524"/>
      <c r="AS235" s="469"/>
    </row>
    <row r="236" spans="1:256" s="458" customFormat="1" ht="15.6" customHeight="1">
      <c r="A236" s="207"/>
      <c r="B236" s="207"/>
      <c r="F236" s="22"/>
      <c r="G236" s="167"/>
      <c r="H236" s="20"/>
      <c r="I236" s="510" t="s">
        <v>628</v>
      </c>
      <c r="J236" s="703"/>
      <c r="K236" s="703"/>
      <c r="L236" s="703"/>
      <c r="M236" s="703"/>
      <c r="N236" s="703"/>
      <c r="O236" s="703"/>
      <c r="P236" s="703"/>
      <c r="Q236" s="703"/>
      <c r="R236" s="515"/>
      <c r="S236" s="515"/>
      <c r="T236" s="515"/>
      <c r="U236" s="515"/>
      <c r="V236" s="515"/>
      <c r="W236" s="515"/>
      <c r="X236"/>
      <c r="Y236" s="511"/>
      <c r="Z236" s="515"/>
      <c r="AA236" s="515"/>
      <c r="AB236" s="515"/>
      <c r="AC236" s="515">
        <v>8701100</v>
      </c>
      <c r="AD236" s="515">
        <v>9931155.594176501</v>
      </c>
      <c r="AE236" s="515">
        <v>10009823.376033502</v>
      </c>
      <c r="AF236" s="515">
        <v>10420800</v>
      </c>
      <c r="AG236" s="515">
        <v>10899600</v>
      </c>
      <c r="AH236" s="515">
        <v>11407200</v>
      </c>
      <c r="AI236" s="515">
        <v>11931200</v>
      </c>
      <c r="AJ236" s="515">
        <v>12360200</v>
      </c>
      <c r="AK236" s="515">
        <v>12804800</v>
      </c>
      <c r="AL236" s="515">
        <v>13265600</v>
      </c>
      <c r="AM236" s="515">
        <v>13743100</v>
      </c>
      <c r="AN236" s="515">
        <v>14239400</v>
      </c>
      <c r="AO236" s="515">
        <v>14755200</v>
      </c>
      <c r="AP236" s="515">
        <v>15291200</v>
      </c>
      <c r="AQ236" s="515">
        <v>15848200</v>
      </c>
      <c r="AR236" s="515">
        <v>16427100</v>
      </c>
      <c r="AS236" s="561">
        <v>17028600</v>
      </c>
    </row>
    <row r="237" spans="1:256" s="1060" customFormat="1" ht="15.6" customHeight="1">
      <c r="A237" s="207"/>
      <c r="B237" s="207"/>
      <c r="C237" s="458"/>
      <c r="D237" s="458"/>
      <c r="E237" s="458"/>
      <c r="F237" s="22"/>
      <c r="G237" s="167"/>
      <c r="H237" s="20"/>
      <c r="I237" s="510" t="s">
        <v>630</v>
      </c>
      <c r="J237" s="703"/>
      <c r="K237" s="703"/>
      <c r="L237" s="703"/>
      <c r="M237" s="703"/>
      <c r="N237" s="703"/>
      <c r="O237" s="703"/>
      <c r="P237" s="703"/>
      <c r="Q237" s="703"/>
      <c r="R237" s="515"/>
      <c r="S237" s="515"/>
      <c r="T237" s="515"/>
      <c r="U237" s="515"/>
      <c r="V237" s="515"/>
      <c r="W237" s="515"/>
      <c r="X237"/>
      <c r="Y237" s="511"/>
      <c r="Z237" s="515"/>
      <c r="AA237" s="515"/>
      <c r="AB237" s="515"/>
      <c r="AC237" s="515">
        <v>1700600</v>
      </c>
      <c r="AD237" s="515">
        <v>1995000</v>
      </c>
      <c r="AE237" s="515">
        <v>2025000</v>
      </c>
      <c r="AF237" s="515">
        <v>2075600</v>
      </c>
      <c r="AG237" s="515">
        <v>2127500</v>
      </c>
      <c r="AH237" s="515">
        <v>2180700</v>
      </c>
      <c r="AI237" s="515">
        <v>2235200</v>
      </c>
      <c r="AJ237" s="515">
        <v>2291100</v>
      </c>
      <c r="AK237" s="515">
        <v>2348400</v>
      </c>
      <c r="AL237" s="515">
        <v>2407100</v>
      </c>
      <c r="AM237" s="515">
        <v>2467300</v>
      </c>
      <c r="AN237" s="515">
        <v>2529000</v>
      </c>
      <c r="AO237" s="515">
        <v>2592200</v>
      </c>
      <c r="AP237" s="515">
        <v>2657000</v>
      </c>
      <c r="AQ237" s="515">
        <v>2723400</v>
      </c>
      <c r="AR237" s="515">
        <v>2791500</v>
      </c>
      <c r="AS237" s="561">
        <v>2861300</v>
      </c>
      <c r="AT237" s="458"/>
      <c r="AU237" s="458"/>
      <c r="AV237" s="458"/>
      <c r="AW237" s="458"/>
      <c r="AX237" s="458"/>
      <c r="AY237" s="458"/>
      <c r="AZ237" s="458"/>
      <c r="BA237" s="458"/>
      <c r="BB237" s="458"/>
      <c r="BC237" s="458"/>
      <c r="BD237" s="458"/>
      <c r="BE237" s="458"/>
      <c r="BF237" s="458"/>
      <c r="BG237" s="458"/>
      <c r="BH237" s="458"/>
      <c r="BI237" s="458"/>
      <c r="BJ237" s="458"/>
      <c r="BK237" s="458"/>
      <c r="BL237" s="458"/>
      <c r="BM237" s="458"/>
      <c r="BN237" s="458"/>
      <c r="BO237" s="458"/>
      <c r="BP237" s="458"/>
      <c r="BQ237" s="458"/>
      <c r="BR237" s="458"/>
      <c r="BS237" s="458"/>
      <c r="BT237" s="458"/>
      <c r="BU237" s="458"/>
      <c r="BV237" s="458"/>
      <c r="BW237" s="458"/>
      <c r="BX237" s="458"/>
      <c r="BY237" s="458"/>
      <c r="BZ237" s="458"/>
      <c r="CA237" s="458"/>
      <c r="CB237" s="458"/>
      <c r="CC237" s="458"/>
      <c r="CD237" s="458"/>
      <c r="CE237" s="458"/>
      <c r="CF237" s="458"/>
      <c r="CG237" s="458"/>
      <c r="CH237" s="458"/>
      <c r="CI237" s="458"/>
      <c r="CJ237" s="458"/>
      <c r="CK237" s="458"/>
      <c r="CL237" s="458"/>
      <c r="CM237" s="458"/>
      <c r="CN237" s="458"/>
      <c r="CO237" s="458"/>
      <c r="CP237" s="458"/>
      <c r="CQ237" s="458"/>
      <c r="CR237" s="458"/>
      <c r="CS237" s="458"/>
      <c r="CT237" s="458"/>
      <c r="CU237" s="458"/>
      <c r="CV237" s="458"/>
      <c r="CW237" s="458"/>
      <c r="CX237" s="458"/>
      <c r="CY237" s="458"/>
      <c r="CZ237" s="458"/>
      <c r="DA237" s="458"/>
      <c r="DB237" s="458"/>
      <c r="DC237" s="458"/>
      <c r="DD237" s="458"/>
      <c r="DE237" s="458"/>
      <c r="DF237" s="458"/>
      <c r="DG237" s="458"/>
      <c r="DH237" s="458"/>
      <c r="DI237" s="458"/>
      <c r="DJ237" s="458"/>
      <c r="DK237" s="458"/>
      <c r="DL237" s="458"/>
      <c r="DM237" s="458"/>
      <c r="DN237" s="458"/>
      <c r="DO237" s="458"/>
      <c r="DP237" s="458"/>
      <c r="DQ237" s="458"/>
      <c r="DR237" s="458"/>
      <c r="DS237" s="458"/>
      <c r="DT237" s="458"/>
      <c r="DU237" s="458"/>
      <c r="DV237" s="458"/>
      <c r="DW237" s="458"/>
      <c r="DX237" s="458"/>
      <c r="DY237" s="458"/>
      <c r="DZ237" s="458"/>
      <c r="EA237" s="458"/>
      <c r="EB237" s="458"/>
      <c r="EC237" s="458"/>
      <c r="ED237" s="458"/>
      <c r="EE237" s="458"/>
      <c r="EF237" s="458"/>
      <c r="EG237" s="458"/>
      <c r="EH237" s="458"/>
      <c r="EI237" s="458"/>
      <c r="EJ237" s="458"/>
      <c r="EK237" s="458"/>
      <c r="EL237" s="458"/>
      <c r="EM237" s="458"/>
      <c r="EN237" s="458"/>
      <c r="EO237" s="458"/>
      <c r="EP237" s="458"/>
      <c r="EQ237" s="458"/>
      <c r="ER237" s="458"/>
      <c r="ES237" s="458"/>
      <c r="ET237" s="458"/>
      <c r="EU237" s="458"/>
      <c r="EV237" s="458"/>
      <c r="EW237" s="458"/>
      <c r="EX237" s="458"/>
      <c r="EY237" s="458"/>
      <c r="EZ237" s="458"/>
      <c r="FA237" s="458"/>
      <c r="FB237" s="458"/>
      <c r="FC237" s="458"/>
      <c r="FD237" s="458"/>
      <c r="FE237" s="458"/>
      <c r="FF237" s="458"/>
      <c r="FG237" s="458"/>
      <c r="FH237" s="458"/>
      <c r="FI237" s="458"/>
      <c r="FJ237" s="458"/>
      <c r="FK237" s="458"/>
      <c r="FL237" s="458"/>
      <c r="FM237" s="458"/>
      <c r="FN237" s="458"/>
      <c r="FO237" s="458"/>
      <c r="FP237" s="458"/>
      <c r="FQ237" s="458"/>
      <c r="FR237" s="458"/>
      <c r="FS237" s="458"/>
      <c r="FT237" s="458"/>
      <c r="FU237" s="458"/>
      <c r="FV237" s="458"/>
      <c r="FW237" s="458"/>
      <c r="FX237" s="458"/>
      <c r="FY237" s="458"/>
      <c r="FZ237" s="458"/>
      <c r="GA237" s="458"/>
      <c r="GB237" s="458"/>
      <c r="GC237" s="458"/>
      <c r="GD237" s="458"/>
      <c r="GE237" s="458"/>
      <c r="GF237" s="458"/>
      <c r="GG237" s="458"/>
      <c r="GH237" s="458"/>
      <c r="GI237" s="458"/>
      <c r="GJ237" s="458"/>
      <c r="GK237" s="458"/>
      <c r="GL237" s="458"/>
      <c r="GM237" s="458"/>
      <c r="GN237" s="458"/>
      <c r="GO237" s="458"/>
      <c r="GP237" s="458"/>
      <c r="GQ237" s="458"/>
      <c r="GR237" s="458"/>
      <c r="GS237" s="458"/>
      <c r="GT237" s="458"/>
      <c r="GU237" s="458"/>
      <c r="GV237" s="458"/>
      <c r="GW237" s="458"/>
      <c r="GX237" s="458"/>
      <c r="GY237" s="458"/>
      <c r="GZ237" s="458"/>
      <c r="HA237" s="458"/>
      <c r="HB237" s="458"/>
      <c r="HC237" s="458"/>
      <c r="HD237" s="458"/>
      <c r="HE237" s="458"/>
      <c r="HF237" s="458"/>
      <c r="HG237" s="458"/>
      <c r="HH237" s="458"/>
      <c r="HI237" s="458"/>
      <c r="HJ237" s="458"/>
      <c r="HK237" s="458"/>
      <c r="HL237" s="458"/>
      <c r="HM237" s="458"/>
      <c r="HN237" s="458"/>
      <c r="HO237" s="458"/>
      <c r="HP237" s="458"/>
      <c r="HQ237" s="458"/>
      <c r="HR237" s="458"/>
      <c r="HS237" s="458"/>
      <c r="HT237" s="458"/>
      <c r="HU237" s="458"/>
      <c r="HV237" s="458"/>
      <c r="HW237" s="458"/>
      <c r="HX237" s="458"/>
      <c r="HY237" s="458"/>
      <c r="HZ237" s="458"/>
      <c r="IA237" s="458"/>
      <c r="IB237" s="458"/>
      <c r="IC237" s="458"/>
      <c r="ID237" s="458"/>
      <c r="IE237" s="458"/>
      <c r="IF237" s="458"/>
      <c r="IG237" s="458"/>
      <c r="IH237" s="458"/>
      <c r="II237" s="458"/>
      <c r="IJ237" s="458"/>
      <c r="IK237" s="458"/>
      <c r="IL237" s="458"/>
      <c r="IM237" s="458"/>
      <c r="IN237" s="458"/>
      <c r="IO237" s="458"/>
      <c r="IP237" s="458"/>
      <c r="IQ237" s="458"/>
      <c r="IR237" s="458"/>
      <c r="IS237" s="458"/>
      <c r="IT237" s="458"/>
      <c r="IU237" s="458"/>
      <c r="IV237" s="458"/>
    </row>
    <row r="238" spans="1:256" s="458" customFormat="1" ht="15.6" customHeight="1">
      <c r="A238" s="207"/>
      <c r="B238" s="207"/>
      <c r="F238" s="22"/>
      <c r="G238" s="167"/>
      <c r="H238" s="20"/>
      <c r="I238" s="510" t="s">
        <v>631</v>
      </c>
      <c r="J238" s="703"/>
      <c r="K238" s="703"/>
      <c r="L238" s="703"/>
      <c r="M238" s="703"/>
      <c r="N238" s="703"/>
      <c r="O238" s="703"/>
      <c r="P238" s="703"/>
      <c r="Q238" s="703"/>
      <c r="R238" s="515"/>
      <c r="S238" s="515"/>
      <c r="T238" s="515"/>
      <c r="U238" s="515"/>
      <c r="V238" s="515"/>
      <c r="W238" s="515"/>
      <c r="X238"/>
      <c r="Y238" s="511"/>
      <c r="Z238" s="515"/>
      <c r="AA238" s="515"/>
      <c r="AB238" s="515"/>
      <c r="AC238" s="515">
        <v>1000000</v>
      </c>
      <c r="AD238" s="515">
        <v>1000000</v>
      </c>
      <c r="AE238" s="515">
        <v>1000000</v>
      </c>
      <c r="AF238" s="515">
        <v>1025000</v>
      </c>
      <c r="AG238" s="515">
        <v>1050600</v>
      </c>
      <c r="AH238" s="515">
        <v>1076900</v>
      </c>
      <c r="AI238" s="515">
        <v>1103800</v>
      </c>
      <c r="AJ238" s="515">
        <v>1131400</v>
      </c>
      <c r="AK238" s="515">
        <v>1159700</v>
      </c>
      <c r="AL238" s="515">
        <v>1188700</v>
      </c>
      <c r="AM238" s="515">
        <v>1218400</v>
      </c>
      <c r="AN238" s="515">
        <v>1248900</v>
      </c>
      <c r="AO238" s="515">
        <v>1280100</v>
      </c>
      <c r="AP238" s="515">
        <v>1312100</v>
      </c>
      <c r="AQ238" s="515">
        <v>1344900</v>
      </c>
      <c r="AR238" s="515">
        <v>1378500</v>
      </c>
      <c r="AS238" s="561">
        <v>1413000</v>
      </c>
    </row>
    <row r="239" spans="1:256" s="458" customFormat="1" ht="15.6" customHeight="1">
      <c r="A239" s="207"/>
      <c r="B239" s="207"/>
      <c r="F239" s="22"/>
      <c r="G239" s="167"/>
      <c r="H239" s="20"/>
      <c r="I239" s="510" t="s">
        <v>634</v>
      </c>
      <c r="J239" s="703"/>
      <c r="K239" s="703"/>
      <c r="L239" s="703"/>
      <c r="M239" s="703"/>
      <c r="N239" s="703"/>
      <c r="O239" s="703"/>
      <c r="P239" s="703"/>
      <c r="Q239" s="703"/>
      <c r="R239" s="515"/>
      <c r="S239" s="515"/>
      <c r="T239" s="515"/>
      <c r="U239" s="515"/>
      <c r="V239" s="515"/>
      <c r="W239" s="515"/>
      <c r="X239"/>
      <c r="Y239" s="511"/>
      <c r="Z239" s="515"/>
      <c r="AA239" s="515"/>
      <c r="AB239" s="515"/>
      <c r="AC239" s="515">
        <v>0</v>
      </c>
      <c r="AD239" s="515">
        <v>0</v>
      </c>
      <c r="AE239" s="515">
        <v>0</v>
      </c>
      <c r="AF239" s="515">
        <v>0</v>
      </c>
      <c r="AG239" s="515">
        <v>0</v>
      </c>
      <c r="AH239" s="515">
        <v>0</v>
      </c>
      <c r="AI239" s="515">
        <v>0</v>
      </c>
      <c r="AJ239" s="515">
        <v>0</v>
      </c>
      <c r="AK239" s="515">
        <v>0</v>
      </c>
      <c r="AL239" s="515">
        <v>0</v>
      </c>
      <c r="AM239" s="515">
        <v>0</v>
      </c>
      <c r="AN239" s="515">
        <v>0</v>
      </c>
      <c r="AO239" s="515">
        <v>0</v>
      </c>
      <c r="AP239" s="515">
        <v>0</v>
      </c>
      <c r="AQ239" s="515">
        <v>0</v>
      </c>
      <c r="AR239" s="515">
        <v>0</v>
      </c>
      <c r="AS239" s="561">
        <v>0</v>
      </c>
    </row>
    <row r="240" spans="1:256" s="458" customFormat="1" ht="15.6" customHeight="1">
      <c r="A240" s="207"/>
      <c r="B240" s="207"/>
      <c r="F240" s="22"/>
      <c r="G240" s="167"/>
      <c r="H240" s="20"/>
      <c r="I240" s="510" t="s">
        <v>637</v>
      </c>
      <c r="J240" s="703"/>
      <c r="K240" s="703"/>
      <c r="L240" s="703"/>
      <c r="M240" s="703"/>
      <c r="N240" s="703"/>
      <c r="O240" s="703"/>
      <c r="P240" s="703"/>
      <c r="Q240" s="703"/>
      <c r="R240" s="515"/>
      <c r="S240" s="515"/>
      <c r="T240" s="515"/>
      <c r="U240" s="515"/>
      <c r="V240" s="515"/>
      <c r="W240" s="515"/>
      <c r="X240"/>
      <c r="Y240" s="511"/>
      <c r="Z240" s="515"/>
      <c r="AA240" s="515"/>
      <c r="AB240" s="515"/>
      <c r="AC240" s="515">
        <v>978900</v>
      </c>
      <c r="AD240" s="515">
        <v>1399225</v>
      </c>
      <c r="AE240" s="515">
        <v>1307935</v>
      </c>
      <c r="AF240" s="515">
        <v>1340600</v>
      </c>
      <c r="AG240" s="515">
        <v>1374100</v>
      </c>
      <c r="AH240" s="515">
        <v>1408500</v>
      </c>
      <c r="AI240" s="515">
        <v>1443700</v>
      </c>
      <c r="AJ240" s="515">
        <v>1479800</v>
      </c>
      <c r="AK240" s="515">
        <v>1516800</v>
      </c>
      <c r="AL240" s="515">
        <v>1554700</v>
      </c>
      <c r="AM240" s="515">
        <v>1593600</v>
      </c>
      <c r="AN240" s="515">
        <v>1633400</v>
      </c>
      <c r="AO240" s="515">
        <v>1674200</v>
      </c>
      <c r="AP240" s="515">
        <v>1716100</v>
      </c>
      <c r="AQ240" s="515">
        <v>1759000</v>
      </c>
      <c r="AR240" s="515">
        <v>1803000</v>
      </c>
      <c r="AS240" s="561">
        <v>1848100</v>
      </c>
    </row>
    <row r="241" spans="1:256" s="458" customFormat="1" ht="15.6" customHeight="1">
      <c r="A241" s="207"/>
      <c r="B241" s="207"/>
      <c r="F241" s="22"/>
      <c r="G241" s="167"/>
      <c r="H241" s="20"/>
      <c r="I241" s="151" t="s">
        <v>640</v>
      </c>
      <c r="J241" s="188"/>
      <c r="K241" s="188"/>
      <c r="L241" s="188"/>
      <c r="M241" s="188"/>
      <c r="N241" s="188"/>
      <c r="O241" s="188"/>
      <c r="P241" s="188"/>
      <c r="Q241" s="188"/>
      <c r="R241" s="515"/>
      <c r="S241" s="515"/>
      <c r="T241" s="515"/>
      <c r="U241" s="515"/>
      <c r="V241" s="515"/>
      <c r="W241" s="515"/>
      <c r="X241"/>
      <c r="Y241" s="511"/>
      <c r="Z241" s="515"/>
      <c r="AA241" s="515"/>
      <c r="AB241" s="515"/>
      <c r="AC241" s="515">
        <v>0</v>
      </c>
      <c r="AD241" s="515">
        <v>-663000</v>
      </c>
      <c r="AE241" s="515">
        <v>-683000</v>
      </c>
      <c r="AF241" s="515">
        <v>-700100</v>
      </c>
      <c r="AG241" s="515">
        <v>-717600</v>
      </c>
      <c r="AH241" s="515">
        <v>-735500</v>
      </c>
      <c r="AI241" s="515">
        <v>-753900</v>
      </c>
      <c r="AJ241" s="515">
        <v>-772700</v>
      </c>
      <c r="AK241" s="515">
        <v>-792000</v>
      </c>
      <c r="AL241" s="515">
        <v>-811800</v>
      </c>
      <c r="AM241" s="515">
        <v>-832100</v>
      </c>
      <c r="AN241" s="515">
        <v>-852900</v>
      </c>
      <c r="AO241" s="515">
        <v>-874200</v>
      </c>
      <c r="AP241" s="515">
        <v>-896100</v>
      </c>
      <c r="AQ241" s="515">
        <v>-918500</v>
      </c>
      <c r="AR241" s="515">
        <v>-941500</v>
      </c>
      <c r="AS241" s="561">
        <v>-965000</v>
      </c>
    </row>
    <row r="242" spans="1:256" s="458" customFormat="1" ht="15.6" customHeight="1">
      <c r="A242" s="207"/>
      <c r="B242" s="207"/>
      <c r="C242" s="1060"/>
      <c r="D242" s="1060"/>
      <c r="E242" s="1060"/>
      <c r="F242" s="22"/>
      <c r="G242" s="543"/>
      <c r="H242" s="544"/>
      <c r="I242" s="545" t="s">
        <v>37</v>
      </c>
      <c r="J242" s="683"/>
      <c r="K242" s="683"/>
      <c r="L242" s="683"/>
      <c r="M242" s="683"/>
      <c r="N242" s="683"/>
      <c r="O242" s="683"/>
      <c r="P242" s="683"/>
      <c r="Q242" s="546"/>
      <c r="R242" s="546"/>
      <c r="S242" s="546"/>
      <c r="T242" s="546"/>
      <c r="U242" s="546"/>
      <c r="V242" s="546"/>
      <c r="W242" s="546"/>
      <c r="X242"/>
      <c r="Y242" s="511"/>
      <c r="Z242" s="546"/>
      <c r="AA242" s="546"/>
      <c r="AB242" s="546"/>
      <c r="AC242" s="546">
        <v>12380600</v>
      </c>
      <c r="AD242" s="546">
        <v>13662380.594176501</v>
      </c>
      <c r="AE242" s="546">
        <v>13659758.376033502</v>
      </c>
      <c r="AF242" s="546">
        <v>14161900</v>
      </c>
      <c r="AG242" s="546">
        <v>14734200</v>
      </c>
      <c r="AH242" s="546">
        <v>15337800</v>
      </c>
      <c r="AI242" s="546">
        <v>15960000</v>
      </c>
      <c r="AJ242" s="546">
        <v>16489800</v>
      </c>
      <c r="AK242" s="546">
        <v>17037700</v>
      </c>
      <c r="AL242" s="546">
        <v>17604300</v>
      </c>
      <c r="AM242" s="546">
        <v>18190300</v>
      </c>
      <c r="AN242" s="546">
        <v>18797800</v>
      </c>
      <c r="AO242" s="546">
        <v>19427500</v>
      </c>
      <c r="AP242" s="546">
        <v>20080300</v>
      </c>
      <c r="AQ242" s="546">
        <v>20757000</v>
      </c>
      <c r="AR242" s="546">
        <v>21458600</v>
      </c>
      <c r="AS242" s="547">
        <v>22186000</v>
      </c>
      <c r="AT242" s="1060"/>
      <c r="AU242" s="1060"/>
      <c r="AV242" s="1060"/>
      <c r="AW242" s="1060"/>
      <c r="AX242" s="1060"/>
      <c r="AY242" s="1060"/>
      <c r="AZ242" s="1060"/>
      <c r="BA242" s="1060"/>
      <c r="BB242" s="1060"/>
      <c r="BC242" s="1060"/>
      <c r="BD242" s="1060"/>
      <c r="BE242" s="1060"/>
      <c r="BF242" s="1060"/>
      <c r="BG242" s="1060"/>
      <c r="BH242" s="1060"/>
      <c r="BI242" s="1060"/>
      <c r="BJ242" s="1060"/>
      <c r="BK242" s="1060"/>
      <c r="BL242" s="1060"/>
      <c r="BM242" s="1060"/>
      <c r="BN242" s="1060"/>
      <c r="BO242" s="1060"/>
      <c r="BP242" s="1060"/>
      <c r="BQ242" s="1060"/>
      <c r="BR242" s="1060"/>
      <c r="BS242" s="1060"/>
      <c r="BT242" s="1060"/>
      <c r="BU242" s="1060"/>
      <c r="BV242" s="1060"/>
      <c r="BW242" s="1060"/>
      <c r="BX242" s="1060"/>
      <c r="BY242" s="1060"/>
      <c r="BZ242" s="1060"/>
      <c r="CA242" s="1060"/>
      <c r="CB242" s="1060"/>
      <c r="CC242" s="1060"/>
      <c r="CD242" s="1060"/>
      <c r="CE242" s="1060"/>
      <c r="CF242" s="1060"/>
      <c r="CG242" s="1060"/>
      <c r="CH242" s="1060"/>
      <c r="CI242" s="1060"/>
      <c r="CJ242" s="1060"/>
      <c r="CK242" s="1060"/>
      <c r="CL242" s="1060"/>
      <c r="CM242" s="1060"/>
      <c r="CN242" s="1060"/>
      <c r="CO242" s="1060"/>
      <c r="CP242" s="1060"/>
      <c r="CQ242" s="1060"/>
      <c r="CR242" s="1060"/>
      <c r="CS242" s="1060"/>
      <c r="CT242" s="1060"/>
      <c r="CU242" s="1060"/>
      <c r="CV242" s="1060"/>
      <c r="CW242" s="1060"/>
      <c r="CX242" s="1060"/>
      <c r="CY242" s="1060"/>
      <c r="CZ242" s="1060"/>
      <c r="DA242" s="1060"/>
      <c r="DB242" s="1060"/>
      <c r="DC242" s="1060"/>
      <c r="DD242" s="1060"/>
      <c r="DE242" s="1060"/>
      <c r="DF242" s="1060"/>
      <c r="DG242" s="1060"/>
      <c r="DH242" s="1060"/>
      <c r="DI242" s="1060"/>
      <c r="DJ242" s="1060"/>
      <c r="DK242" s="1060"/>
      <c r="DL242" s="1060"/>
      <c r="DM242" s="1060"/>
      <c r="DN242" s="1060"/>
      <c r="DO242" s="1060"/>
      <c r="DP242" s="1060"/>
      <c r="DQ242" s="1060"/>
      <c r="DR242" s="1060"/>
      <c r="DS242" s="1060"/>
      <c r="DT242" s="1060"/>
      <c r="DU242" s="1060"/>
      <c r="DV242" s="1060"/>
      <c r="DW242" s="1060"/>
      <c r="DX242" s="1060"/>
      <c r="DY242" s="1060"/>
      <c r="DZ242" s="1060"/>
      <c r="EA242" s="1060"/>
      <c r="EB242" s="1060"/>
      <c r="EC242" s="1060"/>
      <c r="ED242" s="1060"/>
      <c r="EE242" s="1060"/>
      <c r="EF242" s="1060"/>
      <c r="EG242" s="1060"/>
      <c r="EH242" s="1060"/>
      <c r="EI242" s="1060"/>
      <c r="EJ242" s="1060"/>
      <c r="EK242" s="1060"/>
      <c r="EL242" s="1060"/>
      <c r="EM242" s="1060"/>
      <c r="EN242" s="1060"/>
      <c r="EO242" s="1060"/>
      <c r="EP242" s="1060"/>
      <c r="EQ242" s="1060"/>
      <c r="ER242" s="1060"/>
      <c r="ES242" s="1060"/>
      <c r="ET242" s="1060"/>
      <c r="EU242" s="1060"/>
      <c r="EV242" s="1060"/>
      <c r="EW242" s="1060"/>
      <c r="EX242" s="1060"/>
      <c r="EY242" s="1060"/>
      <c r="EZ242" s="1060"/>
      <c r="FA242" s="1060"/>
      <c r="FB242" s="1060"/>
      <c r="FC242" s="1060"/>
      <c r="FD242" s="1060"/>
      <c r="FE242" s="1060"/>
      <c r="FF242" s="1060"/>
      <c r="FG242" s="1060"/>
      <c r="FH242" s="1060"/>
      <c r="FI242" s="1060"/>
      <c r="FJ242" s="1060"/>
      <c r="FK242" s="1060"/>
      <c r="FL242" s="1060"/>
      <c r="FM242" s="1060"/>
      <c r="FN242" s="1060"/>
      <c r="FO242" s="1060"/>
      <c r="FP242" s="1060"/>
      <c r="FQ242" s="1060"/>
      <c r="FR242" s="1060"/>
      <c r="FS242" s="1060"/>
      <c r="FT242" s="1060"/>
      <c r="FU242" s="1060"/>
      <c r="FV242" s="1060"/>
      <c r="FW242" s="1060"/>
      <c r="FX242" s="1060"/>
      <c r="FY242" s="1060"/>
      <c r="FZ242" s="1060"/>
      <c r="GA242" s="1060"/>
      <c r="GB242" s="1060"/>
      <c r="GC242" s="1060"/>
      <c r="GD242" s="1060"/>
      <c r="GE242" s="1060"/>
      <c r="GF242" s="1060"/>
      <c r="GG242" s="1060"/>
      <c r="GH242" s="1060"/>
      <c r="GI242" s="1060"/>
      <c r="GJ242" s="1060"/>
      <c r="GK242" s="1060"/>
      <c r="GL242" s="1060"/>
      <c r="GM242" s="1060"/>
      <c r="GN242" s="1060"/>
      <c r="GO242" s="1060"/>
      <c r="GP242" s="1060"/>
      <c r="GQ242" s="1060"/>
      <c r="GR242" s="1060"/>
      <c r="GS242" s="1060"/>
      <c r="GT242" s="1060"/>
      <c r="GU242" s="1060"/>
      <c r="GV242" s="1060"/>
      <c r="GW242" s="1060"/>
      <c r="GX242" s="1060"/>
      <c r="GY242" s="1060"/>
      <c r="GZ242" s="1060"/>
      <c r="HA242" s="1060"/>
      <c r="HB242" s="1060"/>
      <c r="HC242" s="1060"/>
      <c r="HD242" s="1060"/>
      <c r="HE242" s="1060"/>
      <c r="HF242" s="1060"/>
      <c r="HG242" s="1060"/>
      <c r="HH242" s="1060"/>
      <c r="HI242" s="1060"/>
      <c r="HJ242" s="1060"/>
      <c r="HK242" s="1060"/>
      <c r="HL242" s="1060"/>
      <c r="HM242" s="1060"/>
      <c r="HN242" s="1060"/>
      <c r="HO242" s="1060"/>
      <c r="HP242" s="1060"/>
      <c r="HQ242" s="1060"/>
      <c r="HR242" s="1060"/>
      <c r="HS242" s="1060"/>
      <c r="HT242" s="1060"/>
      <c r="HU242" s="1060"/>
      <c r="HV242" s="1060"/>
      <c r="HW242" s="1060"/>
      <c r="HX242" s="1060"/>
      <c r="HY242" s="1060"/>
      <c r="HZ242" s="1060"/>
      <c r="IA242" s="1060"/>
      <c r="IB242" s="1060"/>
      <c r="IC242" s="1060"/>
      <c r="ID242" s="1060"/>
      <c r="IE242" s="1060"/>
      <c r="IF242" s="1060"/>
      <c r="IG242" s="1060"/>
      <c r="IH242" s="1060"/>
      <c r="II242" s="1060"/>
      <c r="IJ242" s="1060"/>
      <c r="IK242" s="1060"/>
      <c r="IL242" s="1060"/>
      <c r="IM242" s="1060"/>
      <c r="IN242" s="1060"/>
      <c r="IO242" s="1060"/>
      <c r="IP242" s="1060"/>
      <c r="IQ242" s="1060"/>
      <c r="IR242" s="1060"/>
      <c r="IS242" s="1060"/>
      <c r="IT242" s="1060"/>
      <c r="IU242" s="1060"/>
      <c r="IV242" s="1060"/>
    </row>
    <row r="243" spans="1:256" s="458" customFormat="1" ht="15.6" customHeight="1">
      <c r="A243" s="207"/>
      <c r="B243" s="207"/>
      <c r="F243" s="22"/>
      <c r="G243" s="167"/>
      <c r="H243" s="528" t="s">
        <v>774</v>
      </c>
      <c r="I243" s="510"/>
      <c r="J243" s="703"/>
      <c r="K243" s="703"/>
      <c r="L243" s="703"/>
      <c r="M243" s="703"/>
      <c r="N243" s="703"/>
      <c r="O243" s="703"/>
      <c r="P243" s="703"/>
      <c r="Q243" s="703"/>
      <c r="R243" s="511"/>
      <c r="S243" s="511"/>
      <c r="T243" s="511"/>
      <c r="U243" s="511"/>
      <c r="V243" s="511"/>
      <c r="W243" s="511"/>
      <c r="X243"/>
      <c r="Y243" s="511"/>
      <c r="Z243" s="511"/>
      <c r="AA243" s="511"/>
      <c r="AB243" s="511"/>
      <c r="AC243" s="511"/>
      <c r="AD243" s="511"/>
      <c r="AE243" s="511"/>
      <c r="AF243" s="511"/>
      <c r="AG243" s="511"/>
      <c r="AH243" s="511"/>
      <c r="AI243" s="511"/>
      <c r="AJ243" s="511"/>
      <c r="AK243" s="511"/>
      <c r="AL243" s="511"/>
      <c r="AM243" s="511"/>
      <c r="AN243" s="511"/>
      <c r="AO243" s="511"/>
      <c r="AP243" s="511"/>
      <c r="AQ243" s="511"/>
      <c r="AR243" s="511"/>
      <c r="AS243" s="1343"/>
    </row>
    <row r="244" spans="1:256" s="458" customFormat="1" ht="15.6" customHeight="1">
      <c r="A244" s="207"/>
      <c r="B244" s="207"/>
      <c r="F244" s="22"/>
      <c r="G244" s="167"/>
      <c r="H244" s="20"/>
      <c r="I244" s="510" t="s">
        <v>628</v>
      </c>
      <c r="J244" s="703"/>
      <c r="K244" s="703"/>
      <c r="L244" s="703"/>
      <c r="M244" s="703"/>
      <c r="N244" s="703"/>
      <c r="O244" s="703"/>
      <c r="P244" s="703"/>
      <c r="Q244" s="703"/>
      <c r="R244" s="515"/>
      <c r="S244" s="515"/>
      <c r="T244" s="515"/>
      <c r="U244" s="515"/>
      <c r="V244" s="515"/>
      <c r="W244" s="515"/>
      <c r="X244"/>
      <c r="Y244" s="511"/>
      <c r="Z244" s="515"/>
      <c r="AA244" s="515"/>
      <c r="AB244" s="515"/>
      <c r="AC244" s="515">
        <v>5567700</v>
      </c>
      <c r="AD244" s="515">
        <v>5377617.6908250004</v>
      </c>
      <c r="AE244" s="515">
        <v>5383750.8770399997</v>
      </c>
      <c r="AF244" s="515">
        <v>5604800</v>
      </c>
      <c r="AG244" s="515">
        <v>5862300</v>
      </c>
      <c r="AH244" s="515">
        <v>6135300</v>
      </c>
      <c r="AI244" s="515">
        <v>6417100</v>
      </c>
      <c r="AJ244" s="515">
        <v>6647800</v>
      </c>
      <c r="AK244" s="515">
        <v>6886900</v>
      </c>
      <c r="AL244" s="515">
        <v>7134700</v>
      </c>
      <c r="AM244" s="515">
        <v>7391500</v>
      </c>
      <c r="AN244" s="515">
        <v>7658400</v>
      </c>
      <c r="AO244" s="515">
        <v>7935800</v>
      </c>
      <c r="AP244" s="515">
        <v>8224100</v>
      </c>
      <c r="AQ244" s="515">
        <v>8523700</v>
      </c>
      <c r="AR244" s="515">
        <v>8835000</v>
      </c>
      <c r="AS244" s="561">
        <v>9158500</v>
      </c>
    </row>
    <row r="245" spans="1:256" s="1060" customFormat="1" ht="15.6" customHeight="1">
      <c r="A245" s="207"/>
      <c r="B245" s="207"/>
      <c r="C245" s="458"/>
      <c r="D245" s="458"/>
      <c r="E245" s="458"/>
      <c r="F245" s="22"/>
      <c r="G245" s="167"/>
      <c r="H245" s="20"/>
      <c r="I245" s="510" t="s">
        <v>630</v>
      </c>
      <c r="J245" s="703"/>
      <c r="K245" s="703"/>
      <c r="L245" s="703"/>
      <c r="M245" s="703"/>
      <c r="N245" s="703"/>
      <c r="O245" s="703"/>
      <c r="P245" s="703"/>
      <c r="Q245" s="703"/>
      <c r="R245" s="515"/>
      <c r="S245" s="515"/>
      <c r="T245" s="515"/>
      <c r="U245" s="515"/>
      <c r="V245" s="515"/>
      <c r="W245" s="515"/>
      <c r="X245"/>
      <c r="Y245" s="511"/>
      <c r="Z245" s="515"/>
      <c r="AA245" s="515"/>
      <c r="AB245" s="515"/>
      <c r="AC245" s="515">
        <v>758500</v>
      </c>
      <c r="AD245" s="515">
        <v>649900</v>
      </c>
      <c r="AE245" s="515">
        <v>634900</v>
      </c>
      <c r="AF245" s="515">
        <v>650800</v>
      </c>
      <c r="AG245" s="515">
        <v>667100</v>
      </c>
      <c r="AH245" s="515">
        <v>683800</v>
      </c>
      <c r="AI245" s="515">
        <v>700900</v>
      </c>
      <c r="AJ245" s="515">
        <v>718400</v>
      </c>
      <c r="AK245" s="515">
        <v>736400</v>
      </c>
      <c r="AL245" s="515">
        <v>754800</v>
      </c>
      <c r="AM245" s="515">
        <v>773700</v>
      </c>
      <c r="AN245" s="515">
        <v>793000</v>
      </c>
      <c r="AO245" s="515">
        <v>812800</v>
      </c>
      <c r="AP245" s="515">
        <v>833100</v>
      </c>
      <c r="AQ245" s="515">
        <v>853900</v>
      </c>
      <c r="AR245" s="515">
        <v>875200</v>
      </c>
      <c r="AS245" s="561">
        <v>897100</v>
      </c>
      <c r="AT245" s="458"/>
      <c r="AU245" s="458"/>
      <c r="AV245" s="458"/>
      <c r="AW245" s="458"/>
      <c r="AX245" s="458"/>
      <c r="AY245" s="458"/>
      <c r="AZ245" s="458"/>
      <c r="BA245" s="458"/>
      <c r="BB245" s="458"/>
      <c r="BC245" s="458"/>
      <c r="BD245" s="458"/>
      <c r="BE245" s="458"/>
      <c r="BF245" s="458"/>
      <c r="BG245" s="458"/>
      <c r="BH245" s="458"/>
      <c r="BI245" s="458"/>
      <c r="BJ245" s="458"/>
      <c r="BK245" s="458"/>
      <c r="BL245" s="458"/>
      <c r="BM245" s="458"/>
      <c r="BN245" s="458"/>
      <c r="BO245" s="458"/>
      <c r="BP245" s="458"/>
      <c r="BQ245" s="458"/>
      <c r="BR245" s="458"/>
      <c r="BS245" s="458"/>
      <c r="BT245" s="458"/>
      <c r="BU245" s="458"/>
      <c r="BV245" s="458"/>
      <c r="BW245" s="458"/>
      <c r="BX245" s="458"/>
      <c r="BY245" s="458"/>
      <c r="BZ245" s="458"/>
      <c r="CA245" s="458"/>
      <c r="CB245" s="458"/>
      <c r="CC245" s="458"/>
      <c r="CD245" s="458"/>
      <c r="CE245" s="458"/>
      <c r="CF245" s="458"/>
      <c r="CG245" s="458"/>
      <c r="CH245" s="458"/>
      <c r="CI245" s="458"/>
      <c r="CJ245" s="458"/>
      <c r="CK245" s="458"/>
      <c r="CL245" s="458"/>
      <c r="CM245" s="458"/>
      <c r="CN245" s="458"/>
      <c r="CO245" s="458"/>
      <c r="CP245" s="458"/>
      <c r="CQ245" s="458"/>
      <c r="CR245" s="458"/>
      <c r="CS245" s="458"/>
      <c r="CT245" s="458"/>
      <c r="CU245" s="458"/>
      <c r="CV245" s="458"/>
      <c r="CW245" s="458"/>
      <c r="CX245" s="458"/>
      <c r="CY245" s="458"/>
      <c r="CZ245" s="458"/>
      <c r="DA245" s="458"/>
      <c r="DB245" s="458"/>
      <c r="DC245" s="458"/>
      <c r="DD245" s="458"/>
      <c r="DE245" s="458"/>
      <c r="DF245" s="458"/>
      <c r="DG245" s="458"/>
      <c r="DH245" s="458"/>
      <c r="DI245" s="458"/>
      <c r="DJ245" s="458"/>
      <c r="DK245" s="458"/>
      <c r="DL245" s="458"/>
      <c r="DM245" s="458"/>
      <c r="DN245" s="458"/>
      <c r="DO245" s="458"/>
      <c r="DP245" s="458"/>
      <c r="DQ245" s="458"/>
      <c r="DR245" s="458"/>
      <c r="DS245" s="458"/>
      <c r="DT245" s="458"/>
      <c r="DU245" s="458"/>
      <c r="DV245" s="458"/>
      <c r="DW245" s="458"/>
      <c r="DX245" s="458"/>
      <c r="DY245" s="458"/>
      <c r="DZ245" s="458"/>
      <c r="EA245" s="458"/>
      <c r="EB245" s="458"/>
      <c r="EC245" s="458"/>
      <c r="ED245" s="458"/>
      <c r="EE245" s="458"/>
      <c r="EF245" s="458"/>
      <c r="EG245" s="458"/>
      <c r="EH245" s="458"/>
      <c r="EI245" s="458"/>
      <c r="EJ245" s="458"/>
      <c r="EK245" s="458"/>
      <c r="EL245" s="458"/>
      <c r="EM245" s="458"/>
      <c r="EN245" s="458"/>
      <c r="EO245" s="458"/>
      <c r="EP245" s="458"/>
      <c r="EQ245" s="458"/>
      <c r="ER245" s="458"/>
      <c r="ES245" s="458"/>
      <c r="ET245" s="458"/>
      <c r="EU245" s="458"/>
      <c r="EV245" s="458"/>
      <c r="EW245" s="458"/>
      <c r="EX245" s="458"/>
      <c r="EY245" s="458"/>
      <c r="EZ245" s="458"/>
      <c r="FA245" s="458"/>
      <c r="FB245" s="458"/>
      <c r="FC245" s="458"/>
      <c r="FD245" s="458"/>
      <c r="FE245" s="458"/>
      <c r="FF245" s="458"/>
      <c r="FG245" s="458"/>
      <c r="FH245" s="458"/>
      <c r="FI245" s="458"/>
      <c r="FJ245" s="458"/>
      <c r="FK245" s="458"/>
      <c r="FL245" s="458"/>
      <c r="FM245" s="458"/>
      <c r="FN245" s="458"/>
      <c r="FO245" s="458"/>
      <c r="FP245" s="458"/>
      <c r="FQ245" s="458"/>
      <c r="FR245" s="458"/>
      <c r="FS245" s="458"/>
      <c r="FT245" s="458"/>
      <c r="FU245" s="458"/>
      <c r="FV245" s="458"/>
      <c r="FW245" s="458"/>
      <c r="FX245" s="458"/>
      <c r="FY245" s="458"/>
      <c r="FZ245" s="458"/>
      <c r="GA245" s="458"/>
      <c r="GB245" s="458"/>
      <c r="GC245" s="458"/>
      <c r="GD245" s="458"/>
      <c r="GE245" s="458"/>
      <c r="GF245" s="458"/>
      <c r="GG245" s="458"/>
      <c r="GH245" s="458"/>
      <c r="GI245" s="458"/>
      <c r="GJ245" s="458"/>
      <c r="GK245" s="458"/>
      <c r="GL245" s="458"/>
      <c r="GM245" s="458"/>
      <c r="GN245" s="458"/>
      <c r="GO245" s="458"/>
      <c r="GP245" s="458"/>
      <c r="GQ245" s="458"/>
      <c r="GR245" s="458"/>
      <c r="GS245" s="458"/>
      <c r="GT245" s="458"/>
      <c r="GU245" s="458"/>
      <c r="GV245" s="458"/>
      <c r="GW245" s="458"/>
      <c r="GX245" s="458"/>
      <c r="GY245" s="458"/>
      <c r="GZ245" s="458"/>
      <c r="HA245" s="458"/>
      <c r="HB245" s="458"/>
      <c r="HC245" s="458"/>
      <c r="HD245" s="458"/>
      <c r="HE245" s="458"/>
      <c r="HF245" s="458"/>
      <c r="HG245" s="458"/>
      <c r="HH245" s="458"/>
      <c r="HI245" s="458"/>
      <c r="HJ245" s="458"/>
      <c r="HK245" s="458"/>
      <c r="HL245" s="458"/>
      <c r="HM245" s="458"/>
      <c r="HN245" s="458"/>
      <c r="HO245" s="458"/>
      <c r="HP245" s="458"/>
      <c r="HQ245" s="458"/>
      <c r="HR245" s="458"/>
      <c r="HS245" s="458"/>
      <c r="HT245" s="458"/>
      <c r="HU245" s="458"/>
      <c r="HV245" s="458"/>
      <c r="HW245" s="458"/>
      <c r="HX245" s="458"/>
      <c r="HY245" s="458"/>
      <c r="HZ245" s="458"/>
      <c r="IA245" s="458"/>
      <c r="IB245" s="458"/>
      <c r="IC245" s="458"/>
      <c r="ID245" s="458"/>
      <c r="IE245" s="458"/>
      <c r="IF245" s="458"/>
      <c r="IG245" s="458"/>
      <c r="IH245" s="458"/>
      <c r="II245" s="458"/>
      <c r="IJ245" s="458"/>
      <c r="IK245" s="458"/>
      <c r="IL245" s="458"/>
      <c r="IM245" s="458"/>
      <c r="IN245" s="458"/>
      <c r="IO245" s="458"/>
      <c r="IP245" s="458"/>
      <c r="IQ245" s="458"/>
      <c r="IR245" s="458"/>
      <c r="IS245" s="458"/>
      <c r="IT245" s="458"/>
      <c r="IU245" s="458"/>
      <c r="IV245" s="458"/>
    </row>
    <row r="246" spans="1:256" s="458" customFormat="1" ht="15.6" customHeight="1">
      <c r="A246" s="207"/>
      <c r="B246" s="207"/>
      <c r="F246" s="22"/>
      <c r="G246" s="167"/>
      <c r="H246" s="20"/>
      <c r="I246" s="510" t="s">
        <v>631</v>
      </c>
      <c r="J246" s="703"/>
      <c r="K246" s="703"/>
      <c r="L246" s="703"/>
      <c r="M246" s="703"/>
      <c r="N246" s="703"/>
      <c r="O246" s="703"/>
      <c r="P246" s="703"/>
      <c r="Q246" s="703"/>
      <c r="R246" s="515"/>
      <c r="S246" s="515"/>
      <c r="T246" s="515"/>
      <c r="U246" s="515"/>
      <c r="V246" s="515"/>
      <c r="W246" s="515"/>
      <c r="X246"/>
      <c r="Y246" s="511"/>
      <c r="Z246" s="515"/>
      <c r="AA246" s="515"/>
      <c r="AB246" s="515"/>
      <c r="AC246" s="515">
        <v>42000</v>
      </c>
      <c r="AD246" s="515">
        <v>50000</v>
      </c>
      <c r="AE246" s="515">
        <v>50000</v>
      </c>
      <c r="AF246" s="515">
        <v>51300</v>
      </c>
      <c r="AG246" s="515">
        <v>52600</v>
      </c>
      <c r="AH246" s="515">
        <v>53900</v>
      </c>
      <c r="AI246" s="515">
        <v>55200</v>
      </c>
      <c r="AJ246" s="515">
        <v>56600</v>
      </c>
      <c r="AK246" s="515">
        <v>58000</v>
      </c>
      <c r="AL246" s="515">
        <v>59500</v>
      </c>
      <c r="AM246" s="515">
        <v>61000</v>
      </c>
      <c r="AN246" s="515">
        <v>62500</v>
      </c>
      <c r="AO246" s="515">
        <v>64100</v>
      </c>
      <c r="AP246" s="515">
        <v>65700</v>
      </c>
      <c r="AQ246" s="515">
        <v>67300</v>
      </c>
      <c r="AR246" s="515">
        <v>69000</v>
      </c>
      <c r="AS246" s="561">
        <v>70700</v>
      </c>
    </row>
    <row r="247" spans="1:256" s="458" customFormat="1" ht="15.6" customHeight="1">
      <c r="A247" s="207"/>
      <c r="B247" s="207"/>
      <c r="F247" s="22"/>
      <c r="G247" s="167"/>
      <c r="H247" s="20"/>
      <c r="I247" s="510" t="s">
        <v>634</v>
      </c>
      <c r="J247" s="703"/>
      <c r="K247" s="703"/>
      <c r="L247" s="703"/>
      <c r="M247" s="703"/>
      <c r="N247" s="703"/>
      <c r="O247" s="703"/>
      <c r="P247" s="703"/>
      <c r="Q247" s="703"/>
      <c r="R247" s="515"/>
      <c r="S247" s="515"/>
      <c r="T247" s="515"/>
      <c r="U247" s="515"/>
      <c r="V247" s="515"/>
      <c r="W247" s="515"/>
      <c r="X247"/>
      <c r="Y247" s="511"/>
      <c r="Z247" s="515"/>
      <c r="AA247" s="515"/>
      <c r="AB247" s="515"/>
      <c r="AC247" s="515">
        <v>0</v>
      </c>
      <c r="AD247" s="515">
        <v>0</v>
      </c>
      <c r="AE247" s="515">
        <v>0</v>
      </c>
      <c r="AF247" s="515">
        <v>0</v>
      </c>
      <c r="AG247" s="515">
        <v>0</v>
      </c>
      <c r="AH247" s="515">
        <v>0</v>
      </c>
      <c r="AI247" s="515">
        <v>0</v>
      </c>
      <c r="AJ247" s="515">
        <v>0</v>
      </c>
      <c r="AK247" s="515">
        <v>0</v>
      </c>
      <c r="AL247" s="515">
        <v>0</v>
      </c>
      <c r="AM247" s="515">
        <v>0</v>
      </c>
      <c r="AN247" s="515">
        <v>0</v>
      </c>
      <c r="AO247" s="515">
        <v>0</v>
      </c>
      <c r="AP247" s="515">
        <v>0</v>
      </c>
      <c r="AQ247" s="515">
        <v>0</v>
      </c>
      <c r="AR247" s="515">
        <v>0</v>
      </c>
      <c r="AS247" s="561">
        <v>0</v>
      </c>
    </row>
    <row r="248" spans="1:256" s="458" customFormat="1" ht="15.6" customHeight="1">
      <c r="A248" s="207"/>
      <c r="B248" s="207"/>
      <c r="F248" s="22"/>
      <c r="G248" s="167"/>
      <c r="H248" s="20"/>
      <c r="I248" s="510" t="s">
        <v>637</v>
      </c>
      <c r="J248" s="703"/>
      <c r="K248" s="703"/>
      <c r="L248" s="703"/>
      <c r="M248" s="703"/>
      <c r="N248" s="703"/>
      <c r="O248" s="703"/>
      <c r="P248" s="703"/>
      <c r="Q248" s="703"/>
      <c r="R248" s="515"/>
      <c r="S248" s="515"/>
      <c r="T248" s="515"/>
      <c r="U248" s="515"/>
      <c r="V248" s="515"/>
      <c r="W248" s="515"/>
      <c r="X248"/>
      <c r="Y248" s="511"/>
      <c r="Z248" s="515"/>
      <c r="AA248" s="515"/>
      <c r="AB248" s="515"/>
      <c r="AC248" s="515">
        <v>4211800</v>
      </c>
      <c r="AD248" s="515">
        <v>4518600</v>
      </c>
      <c r="AE248" s="515">
        <v>4518600</v>
      </c>
      <c r="AF248" s="515">
        <v>4631600</v>
      </c>
      <c r="AG248" s="515">
        <v>4747400</v>
      </c>
      <c r="AH248" s="515">
        <v>4866100</v>
      </c>
      <c r="AI248" s="515">
        <v>4987800</v>
      </c>
      <c r="AJ248" s="515">
        <v>5112500</v>
      </c>
      <c r="AK248" s="515">
        <v>5240300</v>
      </c>
      <c r="AL248" s="515">
        <v>5371300</v>
      </c>
      <c r="AM248" s="515">
        <v>5505600</v>
      </c>
      <c r="AN248" s="515">
        <v>5643200</v>
      </c>
      <c r="AO248" s="515">
        <v>5784300</v>
      </c>
      <c r="AP248" s="515">
        <v>5928900</v>
      </c>
      <c r="AQ248" s="515">
        <v>6077100</v>
      </c>
      <c r="AR248" s="515">
        <v>6229000</v>
      </c>
      <c r="AS248" s="561">
        <v>6384700</v>
      </c>
    </row>
    <row r="249" spans="1:256" s="458" customFormat="1" ht="15.6" customHeight="1">
      <c r="A249" s="207"/>
      <c r="B249" s="207"/>
      <c r="F249" s="22"/>
      <c r="G249" s="167"/>
      <c r="H249" s="20"/>
      <c r="I249" s="151" t="s">
        <v>640</v>
      </c>
      <c r="J249" s="188"/>
      <c r="K249" s="188"/>
      <c r="L249" s="188"/>
      <c r="M249" s="188"/>
      <c r="N249" s="188"/>
      <c r="O249" s="188"/>
      <c r="P249" s="188"/>
      <c r="Q249" s="188"/>
      <c r="R249" s="515"/>
      <c r="S249" s="515"/>
      <c r="T249" s="515"/>
      <c r="U249" s="515"/>
      <c r="V249" s="515"/>
      <c r="W249" s="515"/>
      <c r="X249"/>
      <c r="Y249" s="511"/>
      <c r="Z249" s="515"/>
      <c r="AA249" s="515"/>
      <c r="AB249" s="515"/>
      <c r="AC249" s="515">
        <v>0</v>
      </c>
      <c r="AD249" s="515">
        <v>-490400</v>
      </c>
      <c r="AE249" s="515">
        <v>-504200</v>
      </c>
      <c r="AF249" s="515">
        <v>-516800</v>
      </c>
      <c r="AG249" s="515">
        <v>-529700</v>
      </c>
      <c r="AH249" s="515">
        <v>-542900</v>
      </c>
      <c r="AI249" s="515">
        <v>-556500</v>
      </c>
      <c r="AJ249" s="515">
        <v>-570400</v>
      </c>
      <c r="AK249" s="515">
        <v>-584700</v>
      </c>
      <c r="AL249" s="515">
        <v>-599300</v>
      </c>
      <c r="AM249" s="515">
        <v>-614300</v>
      </c>
      <c r="AN249" s="515">
        <v>-629700</v>
      </c>
      <c r="AO249" s="515">
        <v>-645400</v>
      </c>
      <c r="AP249" s="515">
        <v>-661500</v>
      </c>
      <c r="AQ249" s="515">
        <v>-678000</v>
      </c>
      <c r="AR249" s="515">
        <v>-695000</v>
      </c>
      <c r="AS249" s="561">
        <v>-712400</v>
      </c>
    </row>
    <row r="250" spans="1:256" s="458" customFormat="1" ht="15.6" customHeight="1">
      <c r="A250" s="207"/>
      <c r="B250" s="207"/>
      <c r="C250" s="1060"/>
      <c r="D250" s="1060"/>
      <c r="E250" s="1060"/>
      <c r="F250" s="22"/>
      <c r="G250" s="525"/>
      <c r="H250" s="118"/>
      <c r="I250" s="574" t="s">
        <v>37</v>
      </c>
      <c r="J250" s="182"/>
      <c r="K250" s="182"/>
      <c r="L250" s="182"/>
      <c r="M250" s="182"/>
      <c r="N250" s="182"/>
      <c r="O250" s="182"/>
      <c r="P250" s="182"/>
      <c r="Q250" s="182"/>
      <c r="R250" s="557"/>
      <c r="S250" s="557"/>
      <c r="T250" s="557"/>
      <c r="U250" s="557"/>
      <c r="V250" s="557"/>
      <c r="W250" s="557"/>
      <c r="X250"/>
      <c r="Y250" s="511"/>
      <c r="Z250" s="557"/>
      <c r="AA250" s="557"/>
      <c r="AB250" s="557"/>
      <c r="AC250" s="557">
        <v>10580000</v>
      </c>
      <c r="AD250" s="557">
        <v>10105717.690825</v>
      </c>
      <c r="AE250" s="557">
        <v>10083050.877039999</v>
      </c>
      <c r="AF250" s="557">
        <v>10421700</v>
      </c>
      <c r="AG250" s="557">
        <v>10799700</v>
      </c>
      <c r="AH250" s="557">
        <v>11196200</v>
      </c>
      <c r="AI250" s="557">
        <v>11604500</v>
      </c>
      <c r="AJ250" s="557">
        <v>11964900</v>
      </c>
      <c r="AK250" s="557">
        <v>12336900</v>
      </c>
      <c r="AL250" s="557">
        <v>12721000</v>
      </c>
      <c r="AM250" s="557">
        <v>13117500</v>
      </c>
      <c r="AN250" s="557">
        <v>13527400</v>
      </c>
      <c r="AO250" s="557">
        <v>13951600</v>
      </c>
      <c r="AP250" s="557">
        <v>14390300</v>
      </c>
      <c r="AQ250" s="557">
        <v>14844000</v>
      </c>
      <c r="AR250" s="557">
        <v>15313200</v>
      </c>
      <c r="AS250" s="558">
        <v>15798600</v>
      </c>
      <c r="AT250" s="1060"/>
      <c r="AU250" s="1060"/>
      <c r="AV250" s="1060"/>
      <c r="AW250" s="1060"/>
      <c r="AX250" s="1060"/>
      <c r="AY250" s="1060"/>
      <c r="AZ250" s="1060"/>
      <c r="BA250" s="1060"/>
      <c r="BB250" s="1060"/>
      <c r="BC250" s="1060"/>
      <c r="BD250" s="1060"/>
      <c r="BE250" s="1060"/>
      <c r="BF250" s="1060"/>
      <c r="BG250" s="1060"/>
      <c r="BH250" s="1060"/>
      <c r="BI250" s="1060"/>
      <c r="BJ250" s="1060"/>
      <c r="BK250" s="1060"/>
      <c r="BL250" s="1060"/>
      <c r="BM250" s="1060"/>
      <c r="BN250" s="1060"/>
      <c r="BO250" s="1060"/>
      <c r="BP250" s="1060"/>
      <c r="BQ250" s="1060"/>
      <c r="BR250" s="1060"/>
      <c r="BS250" s="1060"/>
      <c r="BT250" s="1060"/>
      <c r="BU250" s="1060"/>
      <c r="BV250" s="1060"/>
      <c r="BW250" s="1060"/>
      <c r="BX250" s="1060"/>
      <c r="BY250" s="1060"/>
      <c r="BZ250" s="1060"/>
      <c r="CA250" s="1060"/>
      <c r="CB250" s="1060"/>
      <c r="CC250" s="1060"/>
      <c r="CD250" s="1060"/>
      <c r="CE250" s="1060"/>
      <c r="CF250" s="1060"/>
      <c r="CG250" s="1060"/>
      <c r="CH250" s="1060"/>
      <c r="CI250" s="1060"/>
      <c r="CJ250" s="1060"/>
      <c r="CK250" s="1060"/>
      <c r="CL250" s="1060"/>
      <c r="CM250" s="1060"/>
      <c r="CN250" s="1060"/>
      <c r="CO250" s="1060"/>
      <c r="CP250" s="1060"/>
      <c r="CQ250" s="1060"/>
      <c r="CR250" s="1060"/>
      <c r="CS250" s="1060"/>
      <c r="CT250" s="1060"/>
      <c r="CU250" s="1060"/>
      <c r="CV250" s="1060"/>
      <c r="CW250" s="1060"/>
      <c r="CX250" s="1060"/>
      <c r="CY250" s="1060"/>
      <c r="CZ250" s="1060"/>
      <c r="DA250" s="1060"/>
      <c r="DB250" s="1060"/>
      <c r="DC250" s="1060"/>
      <c r="DD250" s="1060"/>
      <c r="DE250" s="1060"/>
      <c r="DF250" s="1060"/>
      <c r="DG250" s="1060"/>
      <c r="DH250" s="1060"/>
      <c r="DI250" s="1060"/>
      <c r="DJ250" s="1060"/>
      <c r="DK250" s="1060"/>
      <c r="DL250" s="1060"/>
      <c r="DM250" s="1060"/>
      <c r="DN250" s="1060"/>
      <c r="DO250" s="1060"/>
      <c r="DP250" s="1060"/>
      <c r="DQ250" s="1060"/>
      <c r="DR250" s="1060"/>
      <c r="DS250" s="1060"/>
      <c r="DT250" s="1060"/>
      <c r="DU250" s="1060"/>
      <c r="DV250" s="1060"/>
      <c r="DW250" s="1060"/>
      <c r="DX250" s="1060"/>
      <c r="DY250" s="1060"/>
      <c r="DZ250" s="1060"/>
      <c r="EA250" s="1060"/>
      <c r="EB250" s="1060"/>
      <c r="EC250" s="1060"/>
      <c r="ED250" s="1060"/>
      <c r="EE250" s="1060"/>
      <c r="EF250" s="1060"/>
      <c r="EG250" s="1060"/>
      <c r="EH250" s="1060"/>
      <c r="EI250" s="1060"/>
      <c r="EJ250" s="1060"/>
      <c r="EK250" s="1060"/>
      <c r="EL250" s="1060"/>
      <c r="EM250" s="1060"/>
      <c r="EN250" s="1060"/>
      <c r="EO250" s="1060"/>
      <c r="EP250" s="1060"/>
      <c r="EQ250" s="1060"/>
      <c r="ER250" s="1060"/>
      <c r="ES250" s="1060"/>
      <c r="ET250" s="1060"/>
      <c r="EU250" s="1060"/>
      <c r="EV250" s="1060"/>
      <c r="EW250" s="1060"/>
      <c r="EX250" s="1060"/>
      <c r="EY250" s="1060"/>
      <c r="EZ250" s="1060"/>
      <c r="FA250" s="1060"/>
      <c r="FB250" s="1060"/>
      <c r="FC250" s="1060"/>
      <c r="FD250" s="1060"/>
      <c r="FE250" s="1060"/>
      <c r="FF250" s="1060"/>
      <c r="FG250" s="1060"/>
      <c r="FH250" s="1060"/>
      <c r="FI250" s="1060"/>
      <c r="FJ250" s="1060"/>
      <c r="FK250" s="1060"/>
      <c r="FL250" s="1060"/>
      <c r="FM250" s="1060"/>
      <c r="FN250" s="1060"/>
      <c r="FO250" s="1060"/>
      <c r="FP250" s="1060"/>
      <c r="FQ250" s="1060"/>
      <c r="FR250" s="1060"/>
      <c r="FS250" s="1060"/>
      <c r="FT250" s="1060"/>
      <c r="FU250" s="1060"/>
      <c r="FV250" s="1060"/>
      <c r="FW250" s="1060"/>
      <c r="FX250" s="1060"/>
      <c r="FY250" s="1060"/>
      <c r="FZ250" s="1060"/>
      <c r="GA250" s="1060"/>
      <c r="GB250" s="1060"/>
      <c r="GC250" s="1060"/>
      <c r="GD250" s="1060"/>
      <c r="GE250" s="1060"/>
      <c r="GF250" s="1060"/>
      <c r="GG250" s="1060"/>
      <c r="GH250" s="1060"/>
      <c r="GI250" s="1060"/>
      <c r="GJ250" s="1060"/>
      <c r="GK250" s="1060"/>
      <c r="GL250" s="1060"/>
      <c r="GM250" s="1060"/>
      <c r="GN250" s="1060"/>
      <c r="GO250" s="1060"/>
      <c r="GP250" s="1060"/>
      <c r="GQ250" s="1060"/>
      <c r="GR250" s="1060"/>
      <c r="GS250" s="1060"/>
      <c r="GT250" s="1060"/>
      <c r="GU250" s="1060"/>
      <c r="GV250" s="1060"/>
      <c r="GW250" s="1060"/>
      <c r="GX250" s="1060"/>
      <c r="GY250" s="1060"/>
      <c r="GZ250" s="1060"/>
      <c r="HA250" s="1060"/>
      <c r="HB250" s="1060"/>
      <c r="HC250" s="1060"/>
      <c r="HD250" s="1060"/>
      <c r="HE250" s="1060"/>
      <c r="HF250" s="1060"/>
      <c r="HG250" s="1060"/>
      <c r="HH250" s="1060"/>
      <c r="HI250" s="1060"/>
      <c r="HJ250" s="1060"/>
      <c r="HK250" s="1060"/>
      <c r="HL250" s="1060"/>
      <c r="HM250" s="1060"/>
      <c r="HN250" s="1060"/>
      <c r="HO250" s="1060"/>
      <c r="HP250" s="1060"/>
      <c r="HQ250" s="1060"/>
      <c r="HR250" s="1060"/>
      <c r="HS250" s="1060"/>
      <c r="HT250" s="1060"/>
      <c r="HU250" s="1060"/>
      <c r="HV250" s="1060"/>
      <c r="HW250" s="1060"/>
      <c r="HX250" s="1060"/>
      <c r="HY250" s="1060"/>
      <c r="HZ250" s="1060"/>
      <c r="IA250" s="1060"/>
      <c r="IB250" s="1060"/>
      <c r="IC250" s="1060"/>
      <c r="ID250" s="1060"/>
      <c r="IE250" s="1060"/>
      <c r="IF250" s="1060"/>
      <c r="IG250" s="1060"/>
      <c r="IH250" s="1060"/>
      <c r="II250" s="1060"/>
      <c r="IJ250" s="1060"/>
      <c r="IK250" s="1060"/>
      <c r="IL250" s="1060"/>
      <c r="IM250" s="1060"/>
      <c r="IN250" s="1060"/>
      <c r="IO250" s="1060"/>
      <c r="IP250" s="1060"/>
      <c r="IQ250" s="1060"/>
      <c r="IR250" s="1060"/>
      <c r="IS250" s="1060"/>
      <c r="IT250" s="1060"/>
      <c r="IU250" s="1060"/>
      <c r="IV250" s="1060"/>
    </row>
    <row r="251" spans="1:256" s="458" customFormat="1" ht="15.6" customHeight="1">
      <c r="A251" s="207"/>
      <c r="B251" s="207"/>
      <c r="F251" s="22"/>
      <c r="G251" s="165"/>
      <c r="H251" s="522" t="s">
        <v>775</v>
      </c>
      <c r="I251" s="523"/>
      <c r="J251" s="548"/>
      <c r="K251" s="548"/>
      <c r="L251" s="548"/>
      <c r="M251" s="548"/>
      <c r="N251" s="548"/>
      <c r="O251" s="548"/>
      <c r="P251" s="548"/>
      <c r="Q251" s="548"/>
      <c r="R251" s="524"/>
      <c r="S251" s="524"/>
      <c r="T251" s="524"/>
      <c r="U251" s="524"/>
      <c r="V251" s="524"/>
      <c r="W251" s="524"/>
      <c r="X251"/>
      <c r="Y251" s="511"/>
      <c r="Z251" s="524"/>
      <c r="AA251" s="524"/>
      <c r="AB251" s="524"/>
      <c r="AC251" s="524"/>
      <c r="AD251" s="524"/>
      <c r="AE251" s="524"/>
      <c r="AF251" s="524"/>
      <c r="AG251" s="524"/>
      <c r="AH251" s="524"/>
      <c r="AI251" s="524"/>
      <c r="AJ251" s="524"/>
      <c r="AK251" s="524"/>
      <c r="AL251" s="524"/>
      <c r="AM251" s="524"/>
      <c r="AN251" s="524"/>
      <c r="AO251" s="524"/>
      <c r="AP251" s="524"/>
      <c r="AQ251" s="524"/>
      <c r="AR251" s="524"/>
      <c r="AS251" s="469"/>
    </row>
    <row r="252" spans="1:256" s="458" customFormat="1" ht="15.6" customHeight="1">
      <c r="A252" s="207"/>
      <c r="B252" s="207"/>
      <c r="F252" s="22"/>
      <c r="G252" s="167"/>
      <c r="H252" s="20"/>
      <c r="I252" s="510" t="s">
        <v>628</v>
      </c>
      <c r="J252" s="703"/>
      <c r="K252" s="703"/>
      <c r="L252" s="703"/>
      <c r="M252" s="703"/>
      <c r="N252" s="703"/>
      <c r="O252" s="703"/>
      <c r="P252" s="703"/>
      <c r="Q252" s="703"/>
      <c r="R252" s="515"/>
      <c r="S252" s="515"/>
      <c r="T252" s="515"/>
      <c r="U252" s="515"/>
      <c r="V252" s="515"/>
      <c r="W252" s="515"/>
      <c r="X252"/>
      <c r="Y252" s="511"/>
      <c r="Z252" s="515"/>
      <c r="AA252" s="515"/>
      <c r="AB252" s="515"/>
      <c r="AC252" s="515">
        <v>3408900</v>
      </c>
      <c r="AD252" s="515">
        <v>3829995.114325</v>
      </c>
      <c r="AE252" s="515">
        <v>3875627.7370166699</v>
      </c>
      <c r="AF252" s="515">
        <v>4034700</v>
      </c>
      <c r="AG252" s="515">
        <v>4220100</v>
      </c>
      <c r="AH252" s="515">
        <v>4416600</v>
      </c>
      <c r="AI252" s="515">
        <v>4619500</v>
      </c>
      <c r="AJ252" s="515">
        <v>4785600</v>
      </c>
      <c r="AK252" s="515">
        <v>4957700</v>
      </c>
      <c r="AL252" s="515">
        <v>5136100</v>
      </c>
      <c r="AM252" s="515">
        <v>5321000</v>
      </c>
      <c r="AN252" s="515">
        <v>5513200</v>
      </c>
      <c r="AO252" s="515">
        <v>5712900</v>
      </c>
      <c r="AP252" s="515">
        <v>5920400</v>
      </c>
      <c r="AQ252" s="515">
        <v>6136100</v>
      </c>
      <c r="AR252" s="515">
        <v>6360200</v>
      </c>
      <c r="AS252" s="561">
        <v>6593100</v>
      </c>
    </row>
    <row r="253" spans="1:256" s="1060" customFormat="1" ht="15.6" customHeight="1">
      <c r="A253" s="207"/>
      <c r="B253" s="207"/>
      <c r="C253" s="458"/>
      <c r="D253" s="458"/>
      <c r="E253" s="458"/>
      <c r="F253" s="22"/>
      <c r="G253" s="167"/>
      <c r="H253" s="20"/>
      <c r="I253" s="510" t="s">
        <v>630</v>
      </c>
      <c r="J253" s="703"/>
      <c r="K253" s="703"/>
      <c r="L253" s="703"/>
      <c r="M253" s="703"/>
      <c r="N253" s="703"/>
      <c r="O253" s="703"/>
      <c r="P253" s="703"/>
      <c r="Q253" s="703"/>
      <c r="R253" s="515"/>
      <c r="S253" s="515"/>
      <c r="T253" s="515"/>
      <c r="U253" s="515"/>
      <c r="V253" s="515"/>
      <c r="W253" s="515"/>
      <c r="X253"/>
      <c r="Y253" s="511"/>
      <c r="Z253" s="515"/>
      <c r="AA253" s="515"/>
      <c r="AB253" s="515"/>
      <c r="AC253" s="515">
        <v>46500</v>
      </c>
      <c r="AD253" s="515">
        <v>212500</v>
      </c>
      <c r="AE253" s="515">
        <v>212500</v>
      </c>
      <c r="AF253" s="515">
        <v>217800</v>
      </c>
      <c r="AG253" s="515">
        <v>223200</v>
      </c>
      <c r="AH253" s="515">
        <v>228800</v>
      </c>
      <c r="AI253" s="515">
        <v>234500</v>
      </c>
      <c r="AJ253" s="515">
        <v>240400</v>
      </c>
      <c r="AK253" s="515">
        <v>246400</v>
      </c>
      <c r="AL253" s="515">
        <v>252600</v>
      </c>
      <c r="AM253" s="515">
        <v>258900</v>
      </c>
      <c r="AN253" s="515">
        <v>265400</v>
      </c>
      <c r="AO253" s="515">
        <v>272000</v>
      </c>
      <c r="AP253" s="515">
        <v>278800</v>
      </c>
      <c r="AQ253" s="515">
        <v>285800</v>
      </c>
      <c r="AR253" s="515">
        <v>292900</v>
      </c>
      <c r="AS253" s="561">
        <v>300200</v>
      </c>
      <c r="AT253" s="458"/>
      <c r="AU253" s="458"/>
      <c r="AV253" s="458"/>
      <c r="AW253" s="458"/>
      <c r="AX253" s="458"/>
      <c r="AY253" s="458"/>
      <c r="AZ253" s="458"/>
      <c r="BA253" s="458"/>
      <c r="BB253" s="458"/>
      <c r="BC253" s="458"/>
      <c r="BD253" s="458"/>
      <c r="BE253" s="458"/>
      <c r="BF253" s="458"/>
      <c r="BG253" s="458"/>
      <c r="BH253" s="458"/>
      <c r="BI253" s="458"/>
      <c r="BJ253" s="458"/>
      <c r="BK253" s="458"/>
      <c r="BL253" s="458"/>
      <c r="BM253" s="458"/>
      <c r="BN253" s="458"/>
      <c r="BO253" s="458"/>
      <c r="BP253" s="458"/>
      <c r="BQ253" s="458"/>
      <c r="BR253" s="458"/>
      <c r="BS253" s="458"/>
      <c r="BT253" s="458"/>
      <c r="BU253" s="458"/>
      <c r="BV253" s="458"/>
      <c r="BW253" s="458"/>
      <c r="BX253" s="458"/>
      <c r="BY253" s="458"/>
      <c r="BZ253" s="458"/>
      <c r="CA253" s="458"/>
      <c r="CB253" s="458"/>
      <c r="CC253" s="458"/>
      <c r="CD253" s="458"/>
      <c r="CE253" s="458"/>
      <c r="CF253" s="458"/>
      <c r="CG253" s="458"/>
      <c r="CH253" s="458"/>
      <c r="CI253" s="458"/>
      <c r="CJ253" s="458"/>
      <c r="CK253" s="458"/>
      <c r="CL253" s="458"/>
      <c r="CM253" s="458"/>
      <c r="CN253" s="458"/>
      <c r="CO253" s="458"/>
      <c r="CP253" s="458"/>
      <c r="CQ253" s="458"/>
      <c r="CR253" s="458"/>
      <c r="CS253" s="458"/>
      <c r="CT253" s="458"/>
      <c r="CU253" s="458"/>
      <c r="CV253" s="458"/>
      <c r="CW253" s="458"/>
      <c r="CX253" s="458"/>
      <c r="CY253" s="458"/>
      <c r="CZ253" s="458"/>
      <c r="DA253" s="458"/>
      <c r="DB253" s="458"/>
      <c r="DC253" s="458"/>
      <c r="DD253" s="458"/>
      <c r="DE253" s="458"/>
      <c r="DF253" s="458"/>
      <c r="DG253" s="458"/>
      <c r="DH253" s="458"/>
      <c r="DI253" s="458"/>
      <c r="DJ253" s="458"/>
      <c r="DK253" s="458"/>
      <c r="DL253" s="458"/>
      <c r="DM253" s="458"/>
      <c r="DN253" s="458"/>
      <c r="DO253" s="458"/>
      <c r="DP253" s="458"/>
      <c r="DQ253" s="458"/>
      <c r="DR253" s="458"/>
      <c r="DS253" s="458"/>
      <c r="DT253" s="458"/>
      <c r="DU253" s="458"/>
      <c r="DV253" s="458"/>
      <c r="DW253" s="458"/>
      <c r="DX253" s="458"/>
      <c r="DY253" s="458"/>
      <c r="DZ253" s="458"/>
      <c r="EA253" s="458"/>
      <c r="EB253" s="458"/>
      <c r="EC253" s="458"/>
      <c r="ED253" s="458"/>
      <c r="EE253" s="458"/>
      <c r="EF253" s="458"/>
      <c r="EG253" s="458"/>
      <c r="EH253" s="458"/>
      <c r="EI253" s="458"/>
      <c r="EJ253" s="458"/>
      <c r="EK253" s="458"/>
      <c r="EL253" s="458"/>
      <c r="EM253" s="458"/>
      <c r="EN253" s="458"/>
      <c r="EO253" s="458"/>
      <c r="EP253" s="458"/>
      <c r="EQ253" s="458"/>
      <c r="ER253" s="458"/>
      <c r="ES253" s="458"/>
      <c r="ET253" s="458"/>
      <c r="EU253" s="458"/>
      <c r="EV253" s="458"/>
      <c r="EW253" s="458"/>
      <c r="EX253" s="458"/>
      <c r="EY253" s="458"/>
      <c r="EZ253" s="458"/>
      <c r="FA253" s="458"/>
      <c r="FB253" s="458"/>
      <c r="FC253" s="458"/>
      <c r="FD253" s="458"/>
      <c r="FE253" s="458"/>
      <c r="FF253" s="458"/>
      <c r="FG253" s="458"/>
      <c r="FH253" s="458"/>
      <c r="FI253" s="458"/>
      <c r="FJ253" s="458"/>
      <c r="FK253" s="458"/>
      <c r="FL253" s="458"/>
      <c r="FM253" s="458"/>
      <c r="FN253" s="458"/>
      <c r="FO253" s="458"/>
      <c r="FP253" s="458"/>
      <c r="FQ253" s="458"/>
      <c r="FR253" s="458"/>
      <c r="FS253" s="458"/>
      <c r="FT253" s="458"/>
      <c r="FU253" s="458"/>
      <c r="FV253" s="458"/>
      <c r="FW253" s="458"/>
      <c r="FX253" s="458"/>
      <c r="FY253" s="458"/>
      <c r="FZ253" s="458"/>
      <c r="GA253" s="458"/>
      <c r="GB253" s="458"/>
      <c r="GC253" s="458"/>
      <c r="GD253" s="458"/>
      <c r="GE253" s="458"/>
      <c r="GF253" s="458"/>
      <c r="GG253" s="458"/>
      <c r="GH253" s="458"/>
      <c r="GI253" s="458"/>
      <c r="GJ253" s="458"/>
      <c r="GK253" s="458"/>
      <c r="GL253" s="458"/>
      <c r="GM253" s="458"/>
      <c r="GN253" s="458"/>
      <c r="GO253" s="458"/>
      <c r="GP253" s="458"/>
      <c r="GQ253" s="458"/>
      <c r="GR253" s="458"/>
      <c r="GS253" s="458"/>
      <c r="GT253" s="458"/>
      <c r="GU253" s="458"/>
      <c r="GV253" s="458"/>
      <c r="GW253" s="458"/>
      <c r="GX253" s="458"/>
      <c r="GY253" s="458"/>
      <c r="GZ253" s="458"/>
      <c r="HA253" s="458"/>
      <c r="HB253" s="458"/>
      <c r="HC253" s="458"/>
      <c r="HD253" s="458"/>
      <c r="HE253" s="458"/>
      <c r="HF253" s="458"/>
      <c r="HG253" s="458"/>
      <c r="HH253" s="458"/>
      <c r="HI253" s="458"/>
      <c r="HJ253" s="458"/>
      <c r="HK253" s="458"/>
      <c r="HL253" s="458"/>
      <c r="HM253" s="458"/>
      <c r="HN253" s="458"/>
      <c r="HO253" s="458"/>
      <c r="HP253" s="458"/>
      <c r="HQ253" s="458"/>
      <c r="HR253" s="458"/>
      <c r="HS253" s="458"/>
      <c r="HT253" s="458"/>
      <c r="HU253" s="458"/>
      <c r="HV253" s="458"/>
      <c r="HW253" s="458"/>
      <c r="HX253" s="458"/>
      <c r="HY253" s="458"/>
      <c r="HZ253" s="458"/>
      <c r="IA253" s="458"/>
      <c r="IB253" s="458"/>
      <c r="IC253" s="458"/>
      <c r="ID253" s="458"/>
      <c r="IE253" s="458"/>
      <c r="IF253" s="458"/>
      <c r="IG253" s="458"/>
      <c r="IH253" s="458"/>
      <c r="II253" s="458"/>
      <c r="IJ253" s="458"/>
      <c r="IK253" s="458"/>
      <c r="IL253" s="458"/>
      <c r="IM253" s="458"/>
      <c r="IN253" s="458"/>
      <c r="IO253" s="458"/>
      <c r="IP253" s="458"/>
      <c r="IQ253" s="458"/>
      <c r="IR253" s="458"/>
      <c r="IS253" s="458"/>
      <c r="IT253" s="458"/>
      <c r="IU253" s="458"/>
      <c r="IV253" s="458"/>
    </row>
    <row r="254" spans="1:256" s="458" customFormat="1" ht="15.6" customHeight="1">
      <c r="A254" s="207"/>
      <c r="B254" s="207"/>
      <c r="F254" s="22"/>
      <c r="G254" s="167"/>
      <c r="H254" s="20"/>
      <c r="I254" s="510" t="s">
        <v>631</v>
      </c>
      <c r="J254" s="703"/>
      <c r="K254" s="703"/>
      <c r="L254" s="703"/>
      <c r="M254" s="703"/>
      <c r="N254" s="703"/>
      <c r="O254" s="703"/>
      <c r="P254" s="703"/>
      <c r="Q254" s="703"/>
      <c r="R254" s="515"/>
      <c r="S254" s="515"/>
      <c r="T254" s="515"/>
      <c r="U254" s="515"/>
      <c r="V254" s="515"/>
      <c r="W254" s="515"/>
      <c r="X254"/>
      <c r="Y254" s="511"/>
      <c r="Z254" s="515"/>
      <c r="AA254" s="515"/>
      <c r="AB254" s="515"/>
      <c r="AC254" s="515">
        <v>0</v>
      </c>
      <c r="AD254" s="515">
        <v>65000</v>
      </c>
      <c r="AE254" s="515">
        <v>65000</v>
      </c>
      <c r="AF254" s="515">
        <v>66600</v>
      </c>
      <c r="AG254" s="515">
        <v>68300</v>
      </c>
      <c r="AH254" s="515">
        <v>70000</v>
      </c>
      <c r="AI254" s="515">
        <v>71800</v>
      </c>
      <c r="AJ254" s="515">
        <v>73600</v>
      </c>
      <c r="AK254" s="515">
        <v>75400</v>
      </c>
      <c r="AL254" s="515">
        <v>77300</v>
      </c>
      <c r="AM254" s="515">
        <v>79200</v>
      </c>
      <c r="AN254" s="515">
        <v>81200</v>
      </c>
      <c r="AO254" s="515">
        <v>83200</v>
      </c>
      <c r="AP254" s="515">
        <v>85300</v>
      </c>
      <c r="AQ254" s="515">
        <v>87400</v>
      </c>
      <c r="AR254" s="515">
        <v>89600</v>
      </c>
      <c r="AS254" s="561">
        <v>91800</v>
      </c>
    </row>
    <row r="255" spans="1:256" s="458" customFormat="1" ht="15.6" customHeight="1">
      <c r="A255" s="207"/>
      <c r="B255" s="207"/>
      <c r="F255" s="22"/>
      <c r="G255" s="167"/>
      <c r="H255" s="20"/>
      <c r="I255" s="510" t="s">
        <v>634</v>
      </c>
      <c r="J255" s="703"/>
      <c r="K255" s="703"/>
      <c r="L255" s="703"/>
      <c r="M255" s="703"/>
      <c r="N255" s="703"/>
      <c r="O255" s="703"/>
      <c r="P255" s="703"/>
      <c r="Q255" s="703"/>
      <c r="R255" s="515"/>
      <c r="S255" s="515"/>
      <c r="T255" s="515"/>
      <c r="U255" s="515"/>
      <c r="V255" s="515"/>
      <c r="W255" s="515"/>
      <c r="X255"/>
      <c r="Y255" s="511"/>
      <c r="Z255" s="515"/>
      <c r="AA255" s="515"/>
      <c r="AB255" s="515"/>
      <c r="AC255" s="515">
        <v>0</v>
      </c>
      <c r="AD255" s="515">
        <v>0</v>
      </c>
      <c r="AE255" s="515">
        <v>0</v>
      </c>
      <c r="AF255" s="515">
        <v>0</v>
      </c>
      <c r="AG255" s="515">
        <v>0</v>
      </c>
      <c r="AH255" s="515">
        <v>0</v>
      </c>
      <c r="AI255" s="515">
        <v>0</v>
      </c>
      <c r="AJ255" s="515">
        <v>0</v>
      </c>
      <c r="AK255" s="515">
        <v>0</v>
      </c>
      <c r="AL255" s="515">
        <v>0</v>
      </c>
      <c r="AM255" s="515">
        <v>0</v>
      </c>
      <c r="AN255" s="515">
        <v>0</v>
      </c>
      <c r="AO255" s="515">
        <v>0</v>
      </c>
      <c r="AP255" s="515">
        <v>0</v>
      </c>
      <c r="AQ255" s="515">
        <v>0</v>
      </c>
      <c r="AR255" s="515">
        <v>0</v>
      </c>
      <c r="AS255" s="561">
        <v>0</v>
      </c>
    </row>
    <row r="256" spans="1:256" s="458" customFormat="1" ht="15.6" customHeight="1">
      <c r="A256" s="207"/>
      <c r="B256" s="207"/>
      <c r="F256" s="22"/>
      <c r="G256" s="167"/>
      <c r="H256" s="20"/>
      <c r="I256" s="510" t="s">
        <v>637</v>
      </c>
      <c r="J256" s="703"/>
      <c r="K256" s="703"/>
      <c r="L256" s="703"/>
      <c r="M256" s="703"/>
      <c r="N256" s="703"/>
      <c r="O256" s="703"/>
      <c r="P256" s="703"/>
      <c r="Q256" s="703"/>
      <c r="R256" s="515"/>
      <c r="S256" s="515"/>
      <c r="T256" s="515"/>
      <c r="U256" s="515"/>
      <c r="V256" s="515"/>
      <c r="W256" s="515"/>
      <c r="X256"/>
      <c r="Y256" s="511"/>
      <c r="Z256" s="515"/>
      <c r="AA256" s="515"/>
      <c r="AB256" s="515"/>
      <c r="AC256" s="515">
        <v>445800</v>
      </c>
      <c r="AD256" s="515">
        <v>578000</v>
      </c>
      <c r="AE256" s="515">
        <v>546200</v>
      </c>
      <c r="AF256" s="515">
        <v>559900</v>
      </c>
      <c r="AG256" s="515">
        <v>573900</v>
      </c>
      <c r="AH256" s="515">
        <v>588200</v>
      </c>
      <c r="AI256" s="515">
        <v>602900</v>
      </c>
      <c r="AJ256" s="515">
        <v>618000</v>
      </c>
      <c r="AK256" s="515">
        <v>633500</v>
      </c>
      <c r="AL256" s="515">
        <v>649300</v>
      </c>
      <c r="AM256" s="515">
        <v>665500</v>
      </c>
      <c r="AN256" s="515">
        <v>682100</v>
      </c>
      <c r="AO256" s="515">
        <v>699200</v>
      </c>
      <c r="AP256" s="515">
        <v>716700</v>
      </c>
      <c r="AQ256" s="515">
        <v>734600</v>
      </c>
      <c r="AR256" s="515">
        <v>753000</v>
      </c>
      <c r="AS256" s="561">
        <v>771800</v>
      </c>
    </row>
    <row r="257" spans="1:256" s="458" customFormat="1" ht="15.6" customHeight="1">
      <c r="A257" s="207"/>
      <c r="B257" s="207"/>
      <c r="F257" s="22"/>
      <c r="G257" s="167"/>
      <c r="H257" s="20"/>
      <c r="I257" s="151" t="s">
        <v>640</v>
      </c>
      <c r="J257" s="188"/>
      <c r="K257" s="188"/>
      <c r="L257" s="188"/>
      <c r="M257" s="188"/>
      <c r="N257" s="188"/>
      <c r="O257" s="188"/>
      <c r="P257" s="188"/>
      <c r="Q257" s="188"/>
      <c r="R257" s="515"/>
      <c r="S257" s="515"/>
      <c r="T257" s="515"/>
      <c r="U257" s="515"/>
      <c r="V257" s="515"/>
      <c r="W257" s="515"/>
      <c r="X257"/>
      <c r="Y257" s="511"/>
      <c r="Z257" s="515"/>
      <c r="AA257" s="515"/>
      <c r="AB257" s="515"/>
      <c r="AC257" s="515">
        <v>0</v>
      </c>
      <c r="AD257" s="515">
        <v>-216900</v>
      </c>
      <c r="AE257" s="515">
        <v>-223800</v>
      </c>
      <c r="AF257" s="515">
        <v>-229400</v>
      </c>
      <c r="AG257" s="515">
        <v>-235100</v>
      </c>
      <c r="AH257" s="515">
        <v>-241000</v>
      </c>
      <c r="AI257" s="515">
        <v>-247000</v>
      </c>
      <c r="AJ257" s="515">
        <v>-253200</v>
      </c>
      <c r="AK257" s="515">
        <v>-259500</v>
      </c>
      <c r="AL257" s="515">
        <v>-266000</v>
      </c>
      <c r="AM257" s="515">
        <v>-272700</v>
      </c>
      <c r="AN257" s="515">
        <v>-279500</v>
      </c>
      <c r="AO257" s="515">
        <v>-286500</v>
      </c>
      <c r="AP257" s="515">
        <v>-293700</v>
      </c>
      <c r="AQ257" s="515">
        <v>-301000</v>
      </c>
      <c r="AR257" s="515">
        <v>-308500</v>
      </c>
      <c r="AS257" s="561">
        <v>-316200</v>
      </c>
    </row>
    <row r="258" spans="1:256" s="458" customFormat="1" ht="15.6" customHeight="1">
      <c r="A258" s="207"/>
      <c r="B258" s="207"/>
      <c r="C258" s="1060"/>
      <c r="D258" s="1060"/>
      <c r="E258" s="1060"/>
      <c r="F258" s="22"/>
      <c r="G258" s="543"/>
      <c r="H258" s="544"/>
      <c r="I258" s="545" t="s">
        <v>37</v>
      </c>
      <c r="J258" s="683"/>
      <c r="K258" s="683"/>
      <c r="L258" s="683"/>
      <c r="M258" s="683"/>
      <c r="N258" s="683"/>
      <c r="O258" s="683"/>
      <c r="P258" s="683"/>
      <c r="Q258" s="683"/>
      <c r="R258" s="546"/>
      <c r="S258" s="546"/>
      <c r="T258" s="546"/>
      <c r="U258" s="546"/>
      <c r="V258" s="546"/>
      <c r="W258" s="546"/>
      <c r="X258"/>
      <c r="Y258" s="511"/>
      <c r="Z258" s="546"/>
      <c r="AA258" s="546"/>
      <c r="AB258" s="546"/>
      <c r="AC258" s="546">
        <v>3901200</v>
      </c>
      <c r="AD258" s="546">
        <v>4468595.114325</v>
      </c>
      <c r="AE258" s="546">
        <v>4475527.7370166704</v>
      </c>
      <c r="AF258" s="546">
        <v>4649600</v>
      </c>
      <c r="AG258" s="546">
        <v>4850400</v>
      </c>
      <c r="AH258" s="546">
        <v>5062600</v>
      </c>
      <c r="AI258" s="546">
        <v>5281700</v>
      </c>
      <c r="AJ258" s="546">
        <v>5464400</v>
      </c>
      <c r="AK258" s="546">
        <v>5653500</v>
      </c>
      <c r="AL258" s="546">
        <v>5849300</v>
      </c>
      <c r="AM258" s="546">
        <v>6051900</v>
      </c>
      <c r="AN258" s="546">
        <v>6262400</v>
      </c>
      <c r="AO258" s="546">
        <v>6480800</v>
      </c>
      <c r="AP258" s="546">
        <v>6707500</v>
      </c>
      <c r="AQ258" s="546">
        <v>6942900</v>
      </c>
      <c r="AR258" s="546">
        <v>7187200</v>
      </c>
      <c r="AS258" s="547">
        <v>7440700</v>
      </c>
      <c r="AT258" s="1060"/>
      <c r="AU258" s="1060"/>
      <c r="AV258" s="1060"/>
      <c r="AW258" s="1060"/>
      <c r="AX258" s="1060"/>
      <c r="AY258" s="1060"/>
      <c r="AZ258" s="1060"/>
      <c r="BA258" s="1060"/>
      <c r="BB258" s="1060"/>
      <c r="BC258" s="1060"/>
      <c r="BD258" s="1060"/>
      <c r="BE258" s="1060"/>
      <c r="BF258" s="1060"/>
      <c r="BG258" s="1060"/>
      <c r="BH258" s="1060"/>
      <c r="BI258" s="1060"/>
      <c r="BJ258" s="1060"/>
      <c r="BK258" s="1060"/>
      <c r="BL258" s="1060"/>
      <c r="BM258" s="1060"/>
      <c r="BN258" s="1060"/>
      <c r="BO258" s="1060"/>
      <c r="BP258" s="1060"/>
      <c r="BQ258" s="1060"/>
      <c r="BR258" s="1060"/>
      <c r="BS258" s="1060"/>
      <c r="BT258" s="1060"/>
      <c r="BU258" s="1060"/>
      <c r="BV258" s="1060"/>
      <c r="BW258" s="1060"/>
      <c r="BX258" s="1060"/>
      <c r="BY258" s="1060"/>
      <c r="BZ258" s="1060"/>
      <c r="CA258" s="1060"/>
      <c r="CB258" s="1060"/>
      <c r="CC258" s="1060"/>
      <c r="CD258" s="1060"/>
      <c r="CE258" s="1060"/>
      <c r="CF258" s="1060"/>
      <c r="CG258" s="1060"/>
      <c r="CH258" s="1060"/>
      <c r="CI258" s="1060"/>
      <c r="CJ258" s="1060"/>
      <c r="CK258" s="1060"/>
      <c r="CL258" s="1060"/>
      <c r="CM258" s="1060"/>
      <c r="CN258" s="1060"/>
      <c r="CO258" s="1060"/>
      <c r="CP258" s="1060"/>
      <c r="CQ258" s="1060"/>
      <c r="CR258" s="1060"/>
      <c r="CS258" s="1060"/>
      <c r="CT258" s="1060"/>
      <c r="CU258" s="1060"/>
      <c r="CV258" s="1060"/>
      <c r="CW258" s="1060"/>
      <c r="CX258" s="1060"/>
      <c r="CY258" s="1060"/>
      <c r="CZ258" s="1060"/>
      <c r="DA258" s="1060"/>
      <c r="DB258" s="1060"/>
      <c r="DC258" s="1060"/>
      <c r="DD258" s="1060"/>
      <c r="DE258" s="1060"/>
      <c r="DF258" s="1060"/>
      <c r="DG258" s="1060"/>
      <c r="DH258" s="1060"/>
      <c r="DI258" s="1060"/>
      <c r="DJ258" s="1060"/>
      <c r="DK258" s="1060"/>
      <c r="DL258" s="1060"/>
      <c r="DM258" s="1060"/>
      <c r="DN258" s="1060"/>
      <c r="DO258" s="1060"/>
      <c r="DP258" s="1060"/>
      <c r="DQ258" s="1060"/>
      <c r="DR258" s="1060"/>
      <c r="DS258" s="1060"/>
      <c r="DT258" s="1060"/>
      <c r="DU258" s="1060"/>
      <c r="DV258" s="1060"/>
      <c r="DW258" s="1060"/>
      <c r="DX258" s="1060"/>
      <c r="DY258" s="1060"/>
      <c r="DZ258" s="1060"/>
      <c r="EA258" s="1060"/>
      <c r="EB258" s="1060"/>
      <c r="EC258" s="1060"/>
      <c r="ED258" s="1060"/>
      <c r="EE258" s="1060"/>
      <c r="EF258" s="1060"/>
      <c r="EG258" s="1060"/>
      <c r="EH258" s="1060"/>
      <c r="EI258" s="1060"/>
      <c r="EJ258" s="1060"/>
      <c r="EK258" s="1060"/>
      <c r="EL258" s="1060"/>
      <c r="EM258" s="1060"/>
      <c r="EN258" s="1060"/>
      <c r="EO258" s="1060"/>
      <c r="EP258" s="1060"/>
      <c r="EQ258" s="1060"/>
      <c r="ER258" s="1060"/>
      <c r="ES258" s="1060"/>
      <c r="ET258" s="1060"/>
      <c r="EU258" s="1060"/>
      <c r="EV258" s="1060"/>
      <c r="EW258" s="1060"/>
      <c r="EX258" s="1060"/>
      <c r="EY258" s="1060"/>
      <c r="EZ258" s="1060"/>
      <c r="FA258" s="1060"/>
      <c r="FB258" s="1060"/>
      <c r="FC258" s="1060"/>
      <c r="FD258" s="1060"/>
      <c r="FE258" s="1060"/>
      <c r="FF258" s="1060"/>
      <c r="FG258" s="1060"/>
      <c r="FH258" s="1060"/>
      <c r="FI258" s="1060"/>
      <c r="FJ258" s="1060"/>
      <c r="FK258" s="1060"/>
      <c r="FL258" s="1060"/>
      <c r="FM258" s="1060"/>
      <c r="FN258" s="1060"/>
      <c r="FO258" s="1060"/>
      <c r="FP258" s="1060"/>
      <c r="FQ258" s="1060"/>
      <c r="FR258" s="1060"/>
      <c r="FS258" s="1060"/>
      <c r="FT258" s="1060"/>
      <c r="FU258" s="1060"/>
      <c r="FV258" s="1060"/>
      <c r="FW258" s="1060"/>
      <c r="FX258" s="1060"/>
      <c r="FY258" s="1060"/>
      <c r="FZ258" s="1060"/>
      <c r="GA258" s="1060"/>
      <c r="GB258" s="1060"/>
      <c r="GC258" s="1060"/>
      <c r="GD258" s="1060"/>
      <c r="GE258" s="1060"/>
      <c r="GF258" s="1060"/>
      <c r="GG258" s="1060"/>
      <c r="GH258" s="1060"/>
      <c r="GI258" s="1060"/>
      <c r="GJ258" s="1060"/>
      <c r="GK258" s="1060"/>
      <c r="GL258" s="1060"/>
      <c r="GM258" s="1060"/>
      <c r="GN258" s="1060"/>
      <c r="GO258" s="1060"/>
      <c r="GP258" s="1060"/>
      <c r="GQ258" s="1060"/>
      <c r="GR258" s="1060"/>
      <c r="GS258" s="1060"/>
      <c r="GT258" s="1060"/>
      <c r="GU258" s="1060"/>
      <c r="GV258" s="1060"/>
      <c r="GW258" s="1060"/>
      <c r="GX258" s="1060"/>
      <c r="GY258" s="1060"/>
      <c r="GZ258" s="1060"/>
      <c r="HA258" s="1060"/>
      <c r="HB258" s="1060"/>
      <c r="HC258" s="1060"/>
      <c r="HD258" s="1060"/>
      <c r="HE258" s="1060"/>
      <c r="HF258" s="1060"/>
      <c r="HG258" s="1060"/>
      <c r="HH258" s="1060"/>
      <c r="HI258" s="1060"/>
      <c r="HJ258" s="1060"/>
      <c r="HK258" s="1060"/>
      <c r="HL258" s="1060"/>
      <c r="HM258" s="1060"/>
      <c r="HN258" s="1060"/>
      <c r="HO258" s="1060"/>
      <c r="HP258" s="1060"/>
      <c r="HQ258" s="1060"/>
      <c r="HR258" s="1060"/>
      <c r="HS258" s="1060"/>
      <c r="HT258" s="1060"/>
      <c r="HU258" s="1060"/>
      <c r="HV258" s="1060"/>
      <c r="HW258" s="1060"/>
      <c r="HX258" s="1060"/>
      <c r="HY258" s="1060"/>
      <c r="HZ258" s="1060"/>
      <c r="IA258" s="1060"/>
      <c r="IB258" s="1060"/>
      <c r="IC258" s="1060"/>
      <c r="ID258" s="1060"/>
      <c r="IE258" s="1060"/>
      <c r="IF258" s="1060"/>
      <c r="IG258" s="1060"/>
      <c r="IH258" s="1060"/>
      <c r="II258" s="1060"/>
      <c r="IJ258" s="1060"/>
      <c r="IK258" s="1060"/>
      <c r="IL258" s="1060"/>
      <c r="IM258" s="1060"/>
      <c r="IN258" s="1060"/>
      <c r="IO258" s="1060"/>
      <c r="IP258" s="1060"/>
      <c r="IQ258" s="1060"/>
      <c r="IR258" s="1060"/>
      <c r="IS258" s="1060"/>
      <c r="IT258" s="1060"/>
      <c r="IU258" s="1060"/>
      <c r="IV258" s="1060"/>
    </row>
    <row r="259" spans="1:256" s="458" customFormat="1" ht="15.6" customHeight="1">
      <c r="A259" s="207"/>
      <c r="B259" s="207"/>
      <c r="F259" s="22"/>
      <c r="G259" s="167"/>
      <c r="H259" s="555" t="s">
        <v>1691</v>
      </c>
      <c r="I259" s="510"/>
      <c r="J259" s="703"/>
      <c r="K259" s="703"/>
      <c r="L259" s="703"/>
      <c r="M259" s="703"/>
      <c r="N259" s="703"/>
      <c r="O259" s="703"/>
      <c r="P259" s="703"/>
      <c r="Q259" s="703"/>
      <c r="R259" s="511"/>
      <c r="S259" s="511"/>
      <c r="T259" s="511"/>
      <c r="U259" s="511"/>
      <c r="V259" s="511"/>
      <c r="W259" s="511"/>
      <c r="X259"/>
      <c r="Y259" s="511"/>
      <c r="Z259" s="511"/>
      <c r="AA259" s="511"/>
      <c r="AB259" s="511"/>
      <c r="AC259" s="511">
        <v>0</v>
      </c>
      <c r="AD259" s="511">
        <v>0</v>
      </c>
      <c r="AE259" s="511">
        <v>0</v>
      </c>
      <c r="AF259" s="511">
        <v>0</v>
      </c>
      <c r="AG259" s="511">
        <v>0</v>
      </c>
      <c r="AH259" s="511">
        <v>0</v>
      </c>
      <c r="AI259" s="511">
        <v>0</v>
      </c>
      <c r="AJ259" s="511">
        <v>0</v>
      </c>
      <c r="AK259" s="511">
        <v>0</v>
      </c>
      <c r="AL259" s="511">
        <v>0</v>
      </c>
      <c r="AM259" s="511">
        <v>0</v>
      </c>
      <c r="AN259" s="511">
        <v>0</v>
      </c>
      <c r="AO259" s="511">
        <v>0</v>
      </c>
      <c r="AP259" s="511">
        <v>0</v>
      </c>
      <c r="AQ259" s="511">
        <v>0</v>
      </c>
      <c r="AR259" s="511">
        <v>0</v>
      </c>
      <c r="AS259" s="1343">
        <v>0</v>
      </c>
    </row>
    <row r="260" spans="1:256" s="458" customFormat="1" ht="15.6" customHeight="1">
      <c r="A260" s="207"/>
      <c r="B260" s="207"/>
      <c r="F260" s="22"/>
      <c r="G260" s="167"/>
      <c r="H260" s="20"/>
      <c r="I260" s="510" t="s">
        <v>628</v>
      </c>
      <c r="J260" s="703"/>
      <c r="K260" s="703"/>
      <c r="L260" s="703"/>
      <c r="M260" s="703"/>
      <c r="N260" s="703"/>
      <c r="O260" s="703"/>
      <c r="P260" s="703"/>
      <c r="Q260" s="703"/>
      <c r="R260" s="515"/>
      <c r="S260" s="515"/>
      <c r="T260" s="515"/>
      <c r="U260" s="515"/>
      <c r="V260" s="515"/>
      <c r="W260" s="515"/>
      <c r="X260"/>
      <c r="Y260" s="511"/>
      <c r="Z260" s="515"/>
      <c r="AA260" s="515"/>
      <c r="AB260" s="515"/>
      <c r="AC260" s="515">
        <v>493300</v>
      </c>
      <c r="AD260" s="515">
        <v>504416.46357500006</v>
      </c>
      <c r="AE260" s="515">
        <v>504633.27523499995</v>
      </c>
      <c r="AF260" s="515">
        <v>525400</v>
      </c>
      <c r="AG260" s="515">
        <v>549500</v>
      </c>
      <c r="AH260" s="515">
        <v>575100</v>
      </c>
      <c r="AI260" s="515">
        <v>601500</v>
      </c>
      <c r="AJ260" s="515">
        <v>623100</v>
      </c>
      <c r="AK260" s="515">
        <v>645500</v>
      </c>
      <c r="AL260" s="515">
        <v>668700</v>
      </c>
      <c r="AM260" s="515">
        <v>692800</v>
      </c>
      <c r="AN260" s="515">
        <v>717800</v>
      </c>
      <c r="AO260" s="515">
        <v>743800</v>
      </c>
      <c r="AP260" s="515">
        <v>770800</v>
      </c>
      <c r="AQ260" s="515">
        <v>798900</v>
      </c>
      <c r="AR260" s="515">
        <v>828100</v>
      </c>
      <c r="AS260" s="561">
        <v>858400</v>
      </c>
    </row>
    <row r="261" spans="1:256" s="1060" customFormat="1" ht="15.6" customHeight="1">
      <c r="A261" s="207"/>
      <c r="B261" s="207"/>
      <c r="C261" s="458"/>
      <c r="D261" s="458"/>
      <c r="E261" s="458"/>
      <c r="F261" s="22"/>
      <c r="G261" s="167"/>
      <c r="H261" s="20"/>
      <c r="I261" s="510" t="s">
        <v>630</v>
      </c>
      <c r="J261" s="703"/>
      <c r="K261" s="703"/>
      <c r="L261" s="703"/>
      <c r="M261" s="703"/>
      <c r="N261" s="703"/>
      <c r="O261" s="703"/>
      <c r="P261" s="703"/>
      <c r="Q261" s="703"/>
      <c r="R261" s="515"/>
      <c r="S261" s="515"/>
      <c r="T261" s="515"/>
      <c r="U261" s="515"/>
      <c r="V261" s="515"/>
      <c r="W261" s="515"/>
      <c r="X261"/>
      <c r="Y261" s="511"/>
      <c r="Z261" s="515"/>
      <c r="AA261" s="515"/>
      <c r="AB261" s="515"/>
      <c r="AC261" s="515">
        <v>25000</v>
      </c>
      <c r="AD261" s="515">
        <v>25000</v>
      </c>
      <c r="AE261" s="515">
        <v>25000</v>
      </c>
      <c r="AF261" s="515">
        <v>25600</v>
      </c>
      <c r="AG261" s="515">
        <v>26200</v>
      </c>
      <c r="AH261" s="515">
        <v>26900</v>
      </c>
      <c r="AI261" s="515">
        <v>27600</v>
      </c>
      <c r="AJ261" s="515">
        <v>28300</v>
      </c>
      <c r="AK261" s="515">
        <v>29000</v>
      </c>
      <c r="AL261" s="515">
        <v>29700</v>
      </c>
      <c r="AM261" s="515">
        <v>30400</v>
      </c>
      <c r="AN261" s="515">
        <v>31200</v>
      </c>
      <c r="AO261" s="515">
        <v>32000</v>
      </c>
      <c r="AP261" s="515">
        <v>32800</v>
      </c>
      <c r="AQ261" s="515">
        <v>33600</v>
      </c>
      <c r="AR261" s="515">
        <v>34400</v>
      </c>
      <c r="AS261" s="561">
        <v>35300</v>
      </c>
      <c r="AT261" s="458"/>
      <c r="AU261" s="458"/>
      <c r="AV261" s="458"/>
      <c r="AW261" s="458"/>
      <c r="AX261" s="458"/>
      <c r="AY261" s="458"/>
      <c r="AZ261" s="458"/>
      <c r="BA261" s="458"/>
      <c r="BB261" s="458"/>
      <c r="BC261" s="458"/>
      <c r="BD261" s="458"/>
      <c r="BE261" s="458"/>
      <c r="BF261" s="458"/>
      <c r="BG261" s="458"/>
      <c r="BH261" s="458"/>
      <c r="BI261" s="458"/>
      <c r="BJ261" s="458"/>
      <c r="BK261" s="458"/>
      <c r="BL261" s="458"/>
      <c r="BM261" s="458"/>
      <c r="BN261" s="458"/>
      <c r="BO261" s="458"/>
      <c r="BP261" s="458"/>
      <c r="BQ261" s="458"/>
      <c r="BR261" s="458"/>
      <c r="BS261" s="458"/>
      <c r="BT261" s="458"/>
      <c r="BU261" s="458"/>
      <c r="BV261" s="458"/>
      <c r="BW261" s="458"/>
      <c r="BX261" s="458"/>
      <c r="BY261" s="458"/>
      <c r="BZ261" s="458"/>
      <c r="CA261" s="458"/>
      <c r="CB261" s="458"/>
      <c r="CC261" s="458"/>
      <c r="CD261" s="458"/>
      <c r="CE261" s="458"/>
      <c r="CF261" s="458"/>
      <c r="CG261" s="458"/>
      <c r="CH261" s="458"/>
      <c r="CI261" s="458"/>
      <c r="CJ261" s="458"/>
      <c r="CK261" s="458"/>
      <c r="CL261" s="458"/>
      <c r="CM261" s="458"/>
      <c r="CN261" s="458"/>
      <c r="CO261" s="458"/>
      <c r="CP261" s="458"/>
      <c r="CQ261" s="458"/>
      <c r="CR261" s="458"/>
      <c r="CS261" s="458"/>
      <c r="CT261" s="458"/>
      <c r="CU261" s="458"/>
      <c r="CV261" s="458"/>
      <c r="CW261" s="458"/>
      <c r="CX261" s="458"/>
      <c r="CY261" s="458"/>
      <c r="CZ261" s="458"/>
      <c r="DA261" s="458"/>
      <c r="DB261" s="458"/>
      <c r="DC261" s="458"/>
      <c r="DD261" s="458"/>
      <c r="DE261" s="458"/>
      <c r="DF261" s="458"/>
      <c r="DG261" s="458"/>
      <c r="DH261" s="458"/>
      <c r="DI261" s="458"/>
      <c r="DJ261" s="458"/>
      <c r="DK261" s="458"/>
      <c r="DL261" s="458"/>
      <c r="DM261" s="458"/>
      <c r="DN261" s="458"/>
      <c r="DO261" s="458"/>
      <c r="DP261" s="458"/>
      <c r="DQ261" s="458"/>
      <c r="DR261" s="458"/>
      <c r="DS261" s="458"/>
      <c r="DT261" s="458"/>
      <c r="DU261" s="458"/>
      <c r="DV261" s="458"/>
      <c r="DW261" s="458"/>
      <c r="DX261" s="458"/>
      <c r="DY261" s="458"/>
      <c r="DZ261" s="458"/>
      <c r="EA261" s="458"/>
      <c r="EB261" s="458"/>
      <c r="EC261" s="458"/>
      <c r="ED261" s="458"/>
      <c r="EE261" s="458"/>
      <c r="EF261" s="458"/>
      <c r="EG261" s="458"/>
      <c r="EH261" s="458"/>
      <c r="EI261" s="458"/>
      <c r="EJ261" s="458"/>
      <c r="EK261" s="458"/>
      <c r="EL261" s="458"/>
      <c r="EM261" s="458"/>
      <c r="EN261" s="458"/>
      <c r="EO261" s="458"/>
      <c r="EP261" s="458"/>
      <c r="EQ261" s="458"/>
      <c r="ER261" s="458"/>
      <c r="ES261" s="458"/>
      <c r="ET261" s="458"/>
      <c r="EU261" s="458"/>
      <c r="EV261" s="458"/>
      <c r="EW261" s="458"/>
      <c r="EX261" s="458"/>
      <c r="EY261" s="458"/>
      <c r="EZ261" s="458"/>
      <c r="FA261" s="458"/>
      <c r="FB261" s="458"/>
      <c r="FC261" s="458"/>
      <c r="FD261" s="458"/>
      <c r="FE261" s="458"/>
      <c r="FF261" s="458"/>
      <c r="FG261" s="458"/>
      <c r="FH261" s="458"/>
      <c r="FI261" s="458"/>
      <c r="FJ261" s="458"/>
      <c r="FK261" s="458"/>
      <c r="FL261" s="458"/>
      <c r="FM261" s="458"/>
      <c r="FN261" s="458"/>
      <c r="FO261" s="458"/>
      <c r="FP261" s="458"/>
      <c r="FQ261" s="458"/>
      <c r="FR261" s="458"/>
      <c r="FS261" s="458"/>
      <c r="FT261" s="458"/>
      <c r="FU261" s="458"/>
      <c r="FV261" s="458"/>
      <c r="FW261" s="458"/>
      <c r="FX261" s="458"/>
      <c r="FY261" s="458"/>
      <c r="FZ261" s="458"/>
      <c r="GA261" s="458"/>
      <c r="GB261" s="458"/>
      <c r="GC261" s="458"/>
      <c r="GD261" s="458"/>
      <c r="GE261" s="458"/>
      <c r="GF261" s="458"/>
      <c r="GG261" s="458"/>
      <c r="GH261" s="458"/>
      <c r="GI261" s="458"/>
      <c r="GJ261" s="458"/>
      <c r="GK261" s="458"/>
      <c r="GL261" s="458"/>
      <c r="GM261" s="458"/>
      <c r="GN261" s="458"/>
      <c r="GO261" s="458"/>
      <c r="GP261" s="458"/>
      <c r="GQ261" s="458"/>
      <c r="GR261" s="458"/>
      <c r="GS261" s="458"/>
      <c r="GT261" s="458"/>
      <c r="GU261" s="458"/>
      <c r="GV261" s="458"/>
      <c r="GW261" s="458"/>
      <c r="GX261" s="458"/>
      <c r="GY261" s="458"/>
      <c r="GZ261" s="458"/>
      <c r="HA261" s="458"/>
      <c r="HB261" s="458"/>
      <c r="HC261" s="458"/>
      <c r="HD261" s="458"/>
      <c r="HE261" s="458"/>
      <c r="HF261" s="458"/>
      <c r="HG261" s="458"/>
      <c r="HH261" s="458"/>
      <c r="HI261" s="458"/>
      <c r="HJ261" s="458"/>
      <c r="HK261" s="458"/>
      <c r="HL261" s="458"/>
      <c r="HM261" s="458"/>
      <c r="HN261" s="458"/>
      <c r="HO261" s="458"/>
      <c r="HP261" s="458"/>
      <c r="HQ261" s="458"/>
      <c r="HR261" s="458"/>
      <c r="HS261" s="458"/>
      <c r="HT261" s="458"/>
      <c r="HU261" s="458"/>
      <c r="HV261" s="458"/>
      <c r="HW261" s="458"/>
      <c r="HX261" s="458"/>
      <c r="HY261" s="458"/>
      <c r="HZ261" s="458"/>
      <c r="IA261" s="458"/>
      <c r="IB261" s="458"/>
      <c r="IC261" s="458"/>
      <c r="ID261" s="458"/>
      <c r="IE261" s="458"/>
      <c r="IF261" s="458"/>
      <c r="IG261" s="458"/>
      <c r="IH261" s="458"/>
      <c r="II261" s="458"/>
      <c r="IJ261" s="458"/>
      <c r="IK261" s="458"/>
      <c r="IL261" s="458"/>
      <c r="IM261" s="458"/>
      <c r="IN261" s="458"/>
      <c r="IO261" s="458"/>
      <c r="IP261" s="458"/>
      <c r="IQ261" s="458"/>
      <c r="IR261" s="458"/>
      <c r="IS261" s="458"/>
      <c r="IT261" s="458"/>
      <c r="IU261" s="458"/>
      <c r="IV261" s="458"/>
    </row>
    <row r="262" spans="1:256" s="458" customFormat="1" ht="15.6" customHeight="1">
      <c r="A262" s="207"/>
      <c r="B262" s="207"/>
      <c r="F262" s="22"/>
      <c r="G262" s="167"/>
      <c r="H262" s="20"/>
      <c r="I262" s="510" t="s">
        <v>631</v>
      </c>
      <c r="J262" s="703"/>
      <c r="K262" s="703"/>
      <c r="L262" s="703"/>
      <c r="M262" s="703"/>
      <c r="N262" s="703"/>
      <c r="O262" s="703"/>
      <c r="P262" s="703"/>
      <c r="Q262" s="703"/>
      <c r="R262" s="515"/>
      <c r="S262" s="515"/>
      <c r="T262" s="515"/>
      <c r="U262" s="515"/>
      <c r="V262" s="515"/>
      <c r="W262" s="515"/>
      <c r="X262"/>
      <c r="Y262" s="511"/>
      <c r="Z262" s="515"/>
      <c r="AA262" s="515"/>
      <c r="AB262" s="515"/>
      <c r="AC262" s="515">
        <v>0</v>
      </c>
      <c r="AD262" s="515">
        <v>0</v>
      </c>
      <c r="AE262" s="515">
        <v>0</v>
      </c>
      <c r="AF262" s="515">
        <v>0</v>
      </c>
      <c r="AG262" s="515">
        <v>0</v>
      </c>
      <c r="AH262" s="515">
        <v>0</v>
      </c>
      <c r="AI262" s="515">
        <v>0</v>
      </c>
      <c r="AJ262" s="515">
        <v>0</v>
      </c>
      <c r="AK262" s="515">
        <v>0</v>
      </c>
      <c r="AL262" s="515">
        <v>0</v>
      </c>
      <c r="AM262" s="515">
        <v>0</v>
      </c>
      <c r="AN262" s="515">
        <v>0</v>
      </c>
      <c r="AO262" s="515">
        <v>0</v>
      </c>
      <c r="AP262" s="515">
        <v>0</v>
      </c>
      <c r="AQ262" s="515">
        <v>0</v>
      </c>
      <c r="AR262" s="515">
        <v>0</v>
      </c>
      <c r="AS262" s="561">
        <v>0</v>
      </c>
    </row>
    <row r="263" spans="1:256" s="458" customFormat="1" ht="15.6" customHeight="1">
      <c r="A263" s="207"/>
      <c r="B263" s="207"/>
      <c r="F263" s="22"/>
      <c r="G263" s="167"/>
      <c r="H263" s="20"/>
      <c r="I263" s="510" t="s">
        <v>634</v>
      </c>
      <c r="J263" s="703"/>
      <c r="K263" s="703"/>
      <c r="L263" s="703"/>
      <c r="M263" s="703"/>
      <c r="N263" s="703"/>
      <c r="O263" s="703"/>
      <c r="P263" s="703"/>
      <c r="Q263" s="703"/>
      <c r="R263" s="515"/>
      <c r="S263" s="515"/>
      <c r="T263" s="515"/>
      <c r="U263" s="515"/>
      <c r="V263" s="515"/>
      <c r="W263" s="515"/>
      <c r="X263"/>
      <c r="Y263" s="511"/>
      <c r="Z263" s="515"/>
      <c r="AA263" s="515"/>
      <c r="AB263" s="515"/>
      <c r="AC263" s="515">
        <v>0</v>
      </c>
      <c r="AD263" s="515">
        <v>0</v>
      </c>
      <c r="AE263" s="515">
        <v>0</v>
      </c>
      <c r="AF263" s="515">
        <v>0</v>
      </c>
      <c r="AG263" s="515">
        <v>0</v>
      </c>
      <c r="AH263" s="515">
        <v>0</v>
      </c>
      <c r="AI263" s="515">
        <v>0</v>
      </c>
      <c r="AJ263" s="515">
        <v>0</v>
      </c>
      <c r="AK263" s="515">
        <v>0</v>
      </c>
      <c r="AL263" s="515">
        <v>0</v>
      </c>
      <c r="AM263" s="515">
        <v>0</v>
      </c>
      <c r="AN263" s="515">
        <v>0</v>
      </c>
      <c r="AO263" s="515">
        <v>0</v>
      </c>
      <c r="AP263" s="515">
        <v>0</v>
      </c>
      <c r="AQ263" s="515">
        <v>0</v>
      </c>
      <c r="AR263" s="515">
        <v>0</v>
      </c>
      <c r="AS263" s="561">
        <v>0</v>
      </c>
    </row>
    <row r="264" spans="1:256" s="458" customFormat="1" ht="15.6" customHeight="1">
      <c r="A264" s="207"/>
      <c r="B264" s="207"/>
      <c r="F264" s="22"/>
      <c r="G264" s="167"/>
      <c r="H264" s="20"/>
      <c r="I264" s="510" t="s">
        <v>637</v>
      </c>
      <c r="J264" s="703"/>
      <c r="K264" s="703"/>
      <c r="L264" s="703"/>
      <c r="M264" s="703"/>
      <c r="N264" s="703"/>
      <c r="O264" s="703"/>
      <c r="P264" s="703"/>
      <c r="Q264" s="703"/>
      <c r="R264" s="515"/>
      <c r="S264" s="515"/>
      <c r="T264" s="515"/>
      <c r="U264" s="515"/>
      <c r="V264" s="515"/>
      <c r="W264" s="515"/>
      <c r="X264"/>
      <c r="Y264" s="511"/>
      <c r="Z264" s="515"/>
      <c r="AA264" s="515"/>
      <c r="AB264" s="515"/>
      <c r="AC264" s="515">
        <v>5100</v>
      </c>
      <c r="AD264" s="515">
        <v>4300</v>
      </c>
      <c r="AE264" s="515">
        <v>3500</v>
      </c>
      <c r="AF264" s="515">
        <v>3600</v>
      </c>
      <c r="AG264" s="515">
        <v>3700</v>
      </c>
      <c r="AH264" s="515">
        <v>3800</v>
      </c>
      <c r="AI264" s="515">
        <v>3900</v>
      </c>
      <c r="AJ264" s="515">
        <v>4000</v>
      </c>
      <c r="AK264" s="515">
        <v>4100</v>
      </c>
      <c r="AL264" s="515">
        <v>4200</v>
      </c>
      <c r="AM264" s="515">
        <v>4300</v>
      </c>
      <c r="AN264" s="515">
        <v>4400</v>
      </c>
      <c r="AO264" s="515">
        <v>4500</v>
      </c>
      <c r="AP264" s="515">
        <v>4600</v>
      </c>
      <c r="AQ264" s="515">
        <v>4700</v>
      </c>
      <c r="AR264" s="515">
        <v>4800</v>
      </c>
      <c r="AS264" s="561">
        <v>4900</v>
      </c>
    </row>
    <row r="265" spans="1:256" s="458" customFormat="1" ht="15.6" customHeight="1">
      <c r="A265" s="207"/>
      <c r="B265" s="207"/>
      <c r="F265" s="22"/>
      <c r="G265" s="167"/>
      <c r="H265" s="20"/>
      <c r="I265" s="151" t="s">
        <v>640</v>
      </c>
      <c r="J265" s="188"/>
      <c r="K265" s="188"/>
      <c r="L265" s="188"/>
      <c r="M265" s="188"/>
      <c r="N265" s="188"/>
      <c r="O265" s="188"/>
      <c r="P265" s="188"/>
      <c r="Q265" s="188"/>
      <c r="R265" s="515"/>
      <c r="S265" s="515"/>
      <c r="T265" s="515"/>
      <c r="U265" s="515"/>
      <c r="V265" s="515"/>
      <c r="W265" s="515"/>
      <c r="X265"/>
      <c r="Y265" s="511"/>
      <c r="Z265" s="515"/>
      <c r="AA265" s="515"/>
      <c r="AB265" s="515"/>
      <c r="AC265" s="515">
        <v>0</v>
      </c>
      <c r="AD265" s="515">
        <v>-24700</v>
      </c>
      <c r="AE265" s="515">
        <v>-25400</v>
      </c>
      <c r="AF265" s="515">
        <v>-26000</v>
      </c>
      <c r="AG265" s="515">
        <v>-26700</v>
      </c>
      <c r="AH265" s="515">
        <v>-27400</v>
      </c>
      <c r="AI265" s="515">
        <v>-28100</v>
      </c>
      <c r="AJ265" s="515">
        <v>-28800</v>
      </c>
      <c r="AK265" s="515">
        <v>-29500</v>
      </c>
      <c r="AL265" s="515">
        <v>-30200</v>
      </c>
      <c r="AM265" s="515">
        <v>-31000</v>
      </c>
      <c r="AN265" s="515">
        <v>-31800</v>
      </c>
      <c r="AO265" s="515">
        <v>-32600</v>
      </c>
      <c r="AP265" s="515">
        <v>-33400</v>
      </c>
      <c r="AQ265" s="515">
        <v>-34200</v>
      </c>
      <c r="AR265" s="515">
        <v>-35100</v>
      </c>
      <c r="AS265" s="561">
        <v>-36000</v>
      </c>
    </row>
    <row r="266" spans="1:256" s="458" customFormat="1" ht="15.6" customHeight="1">
      <c r="A266" s="207"/>
      <c r="B266" s="207"/>
      <c r="C266" s="1060"/>
      <c r="D266" s="1060"/>
      <c r="E266" s="1060"/>
      <c r="F266" s="22"/>
      <c r="G266" s="543"/>
      <c r="H266" s="544"/>
      <c r="I266" s="545" t="s">
        <v>37</v>
      </c>
      <c r="J266" s="683"/>
      <c r="K266" s="683"/>
      <c r="L266" s="683"/>
      <c r="M266" s="683"/>
      <c r="N266" s="683"/>
      <c r="O266" s="683"/>
      <c r="P266" s="683"/>
      <c r="Q266" s="683"/>
      <c r="R266" s="546"/>
      <c r="S266" s="546"/>
      <c r="T266" s="546"/>
      <c r="U266" s="546"/>
      <c r="V266" s="546"/>
      <c r="W266" s="546"/>
      <c r="X266"/>
      <c r="Y266" s="511"/>
      <c r="Z266" s="546"/>
      <c r="AA266" s="546"/>
      <c r="AB266" s="546"/>
      <c r="AC266" s="546">
        <v>523400</v>
      </c>
      <c r="AD266" s="546">
        <v>509016.46357500006</v>
      </c>
      <c r="AE266" s="546">
        <v>507733.27523499995</v>
      </c>
      <c r="AF266" s="546">
        <v>528600</v>
      </c>
      <c r="AG266" s="546">
        <v>552700</v>
      </c>
      <c r="AH266" s="546">
        <v>578400</v>
      </c>
      <c r="AI266" s="546">
        <v>604900</v>
      </c>
      <c r="AJ266" s="546">
        <v>626600</v>
      </c>
      <c r="AK266" s="546">
        <v>649100</v>
      </c>
      <c r="AL266" s="546">
        <v>672400</v>
      </c>
      <c r="AM266" s="546">
        <v>696500</v>
      </c>
      <c r="AN266" s="546">
        <v>721600</v>
      </c>
      <c r="AO266" s="546">
        <v>747700</v>
      </c>
      <c r="AP266" s="546">
        <v>774800</v>
      </c>
      <c r="AQ266" s="546">
        <v>803000</v>
      </c>
      <c r="AR266" s="546">
        <v>832200</v>
      </c>
      <c r="AS266" s="547">
        <v>862600</v>
      </c>
      <c r="AT266" s="1060"/>
      <c r="AU266" s="1060"/>
      <c r="AV266" s="1060"/>
      <c r="AW266" s="1060"/>
      <c r="AX266" s="1060"/>
      <c r="AY266" s="1060"/>
      <c r="AZ266" s="1060"/>
      <c r="BA266" s="1060"/>
      <c r="BB266" s="1060"/>
      <c r="BC266" s="1060"/>
      <c r="BD266" s="1060"/>
      <c r="BE266" s="1060"/>
      <c r="BF266" s="1060"/>
      <c r="BG266" s="1060"/>
      <c r="BH266" s="1060"/>
      <c r="BI266" s="1060"/>
      <c r="BJ266" s="1060"/>
      <c r="BK266" s="1060"/>
      <c r="BL266" s="1060"/>
      <c r="BM266" s="1060"/>
      <c r="BN266" s="1060"/>
      <c r="BO266" s="1060"/>
      <c r="BP266" s="1060"/>
      <c r="BQ266" s="1060"/>
      <c r="BR266" s="1060"/>
      <c r="BS266" s="1060"/>
      <c r="BT266" s="1060"/>
      <c r="BU266" s="1060"/>
      <c r="BV266" s="1060"/>
      <c r="BW266" s="1060"/>
      <c r="BX266" s="1060"/>
      <c r="BY266" s="1060"/>
      <c r="BZ266" s="1060"/>
      <c r="CA266" s="1060"/>
      <c r="CB266" s="1060"/>
      <c r="CC266" s="1060"/>
      <c r="CD266" s="1060"/>
      <c r="CE266" s="1060"/>
      <c r="CF266" s="1060"/>
      <c r="CG266" s="1060"/>
      <c r="CH266" s="1060"/>
      <c r="CI266" s="1060"/>
      <c r="CJ266" s="1060"/>
      <c r="CK266" s="1060"/>
      <c r="CL266" s="1060"/>
      <c r="CM266" s="1060"/>
      <c r="CN266" s="1060"/>
      <c r="CO266" s="1060"/>
      <c r="CP266" s="1060"/>
      <c r="CQ266" s="1060"/>
      <c r="CR266" s="1060"/>
      <c r="CS266" s="1060"/>
      <c r="CT266" s="1060"/>
      <c r="CU266" s="1060"/>
      <c r="CV266" s="1060"/>
      <c r="CW266" s="1060"/>
      <c r="CX266" s="1060"/>
      <c r="CY266" s="1060"/>
      <c r="CZ266" s="1060"/>
      <c r="DA266" s="1060"/>
      <c r="DB266" s="1060"/>
      <c r="DC266" s="1060"/>
      <c r="DD266" s="1060"/>
      <c r="DE266" s="1060"/>
      <c r="DF266" s="1060"/>
      <c r="DG266" s="1060"/>
      <c r="DH266" s="1060"/>
      <c r="DI266" s="1060"/>
      <c r="DJ266" s="1060"/>
      <c r="DK266" s="1060"/>
      <c r="DL266" s="1060"/>
      <c r="DM266" s="1060"/>
      <c r="DN266" s="1060"/>
      <c r="DO266" s="1060"/>
      <c r="DP266" s="1060"/>
      <c r="DQ266" s="1060"/>
      <c r="DR266" s="1060"/>
      <c r="DS266" s="1060"/>
      <c r="DT266" s="1060"/>
      <c r="DU266" s="1060"/>
      <c r="DV266" s="1060"/>
      <c r="DW266" s="1060"/>
      <c r="DX266" s="1060"/>
      <c r="DY266" s="1060"/>
      <c r="DZ266" s="1060"/>
      <c r="EA266" s="1060"/>
      <c r="EB266" s="1060"/>
      <c r="EC266" s="1060"/>
      <c r="ED266" s="1060"/>
      <c r="EE266" s="1060"/>
      <c r="EF266" s="1060"/>
      <c r="EG266" s="1060"/>
      <c r="EH266" s="1060"/>
      <c r="EI266" s="1060"/>
      <c r="EJ266" s="1060"/>
      <c r="EK266" s="1060"/>
      <c r="EL266" s="1060"/>
      <c r="EM266" s="1060"/>
      <c r="EN266" s="1060"/>
      <c r="EO266" s="1060"/>
      <c r="EP266" s="1060"/>
      <c r="EQ266" s="1060"/>
      <c r="ER266" s="1060"/>
      <c r="ES266" s="1060"/>
      <c r="ET266" s="1060"/>
      <c r="EU266" s="1060"/>
      <c r="EV266" s="1060"/>
      <c r="EW266" s="1060"/>
      <c r="EX266" s="1060"/>
      <c r="EY266" s="1060"/>
      <c r="EZ266" s="1060"/>
      <c r="FA266" s="1060"/>
      <c r="FB266" s="1060"/>
      <c r="FC266" s="1060"/>
      <c r="FD266" s="1060"/>
      <c r="FE266" s="1060"/>
      <c r="FF266" s="1060"/>
      <c r="FG266" s="1060"/>
      <c r="FH266" s="1060"/>
      <c r="FI266" s="1060"/>
      <c r="FJ266" s="1060"/>
      <c r="FK266" s="1060"/>
      <c r="FL266" s="1060"/>
      <c r="FM266" s="1060"/>
      <c r="FN266" s="1060"/>
      <c r="FO266" s="1060"/>
      <c r="FP266" s="1060"/>
      <c r="FQ266" s="1060"/>
      <c r="FR266" s="1060"/>
      <c r="FS266" s="1060"/>
      <c r="FT266" s="1060"/>
      <c r="FU266" s="1060"/>
      <c r="FV266" s="1060"/>
      <c r="FW266" s="1060"/>
      <c r="FX266" s="1060"/>
      <c r="FY266" s="1060"/>
      <c r="FZ266" s="1060"/>
      <c r="GA266" s="1060"/>
      <c r="GB266" s="1060"/>
      <c r="GC266" s="1060"/>
      <c r="GD266" s="1060"/>
      <c r="GE266" s="1060"/>
      <c r="GF266" s="1060"/>
      <c r="GG266" s="1060"/>
      <c r="GH266" s="1060"/>
      <c r="GI266" s="1060"/>
      <c r="GJ266" s="1060"/>
      <c r="GK266" s="1060"/>
      <c r="GL266" s="1060"/>
      <c r="GM266" s="1060"/>
      <c r="GN266" s="1060"/>
      <c r="GO266" s="1060"/>
      <c r="GP266" s="1060"/>
      <c r="GQ266" s="1060"/>
      <c r="GR266" s="1060"/>
      <c r="GS266" s="1060"/>
      <c r="GT266" s="1060"/>
      <c r="GU266" s="1060"/>
      <c r="GV266" s="1060"/>
      <c r="GW266" s="1060"/>
      <c r="GX266" s="1060"/>
      <c r="GY266" s="1060"/>
      <c r="GZ266" s="1060"/>
      <c r="HA266" s="1060"/>
      <c r="HB266" s="1060"/>
      <c r="HC266" s="1060"/>
      <c r="HD266" s="1060"/>
      <c r="HE266" s="1060"/>
      <c r="HF266" s="1060"/>
      <c r="HG266" s="1060"/>
      <c r="HH266" s="1060"/>
      <c r="HI266" s="1060"/>
      <c r="HJ266" s="1060"/>
      <c r="HK266" s="1060"/>
      <c r="HL266" s="1060"/>
      <c r="HM266" s="1060"/>
      <c r="HN266" s="1060"/>
      <c r="HO266" s="1060"/>
      <c r="HP266" s="1060"/>
      <c r="HQ266" s="1060"/>
      <c r="HR266" s="1060"/>
      <c r="HS266" s="1060"/>
      <c r="HT266" s="1060"/>
      <c r="HU266" s="1060"/>
      <c r="HV266" s="1060"/>
      <c r="HW266" s="1060"/>
      <c r="HX266" s="1060"/>
      <c r="HY266" s="1060"/>
      <c r="HZ266" s="1060"/>
      <c r="IA266" s="1060"/>
      <c r="IB266" s="1060"/>
      <c r="IC266" s="1060"/>
      <c r="ID266" s="1060"/>
      <c r="IE266" s="1060"/>
      <c r="IF266" s="1060"/>
      <c r="IG266" s="1060"/>
      <c r="IH266" s="1060"/>
      <c r="II266" s="1060"/>
      <c r="IJ266" s="1060"/>
      <c r="IK266" s="1060"/>
      <c r="IL266" s="1060"/>
      <c r="IM266" s="1060"/>
      <c r="IN266" s="1060"/>
      <c r="IO266" s="1060"/>
      <c r="IP266" s="1060"/>
      <c r="IQ266" s="1060"/>
      <c r="IR266" s="1060"/>
      <c r="IS266" s="1060"/>
      <c r="IT266" s="1060"/>
      <c r="IU266" s="1060"/>
      <c r="IV266" s="1060"/>
    </row>
    <row r="267" spans="1:256" s="458" customFormat="1" ht="15.6" customHeight="1">
      <c r="A267" s="207"/>
      <c r="B267" s="207"/>
      <c r="F267" s="22"/>
      <c r="G267" s="167"/>
      <c r="H267" s="555" t="s">
        <v>777</v>
      </c>
      <c r="I267" s="510"/>
      <c r="J267" s="703"/>
      <c r="K267" s="703"/>
      <c r="L267" s="703"/>
      <c r="M267" s="703"/>
      <c r="N267" s="703"/>
      <c r="O267" s="703"/>
      <c r="P267" s="703"/>
      <c r="Q267" s="703"/>
      <c r="R267" s="511"/>
      <c r="S267" s="511"/>
      <c r="T267" s="511"/>
      <c r="U267" s="511"/>
      <c r="V267" s="511"/>
      <c r="W267" s="511"/>
      <c r="X267"/>
      <c r="Y267" s="511"/>
      <c r="Z267" s="511"/>
      <c r="AA267" s="511"/>
      <c r="AB267" s="511"/>
      <c r="AC267" s="511">
        <v>0</v>
      </c>
      <c r="AD267" s="511">
        <v>0</v>
      </c>
      <c r="AE267" s="511">
        <v>0</v>
      </c>
      <c r="AF267" s="511">
        <v>0</v>
      </c>
      <c r="AG267" s="511">
        <v>0</v>
      </c>
      <c r="AH267" s="511">
        <v>0</v>
      </c>
      <c r="AI267" s="511">
        <v>0</v>
      </c>
      <c r="AJ267" s="511">
        <v>0</v>
      </c>
      <c r="AK267" s="511">
        <v>0</v>
      </c>
      <c r="AL267" s="511">
        <v>0</v>
      </c>
      <c r="AM267" s="511">
        <v>0</v>
      </c>
      <c r="AN267" s="511">
        <v>0</v>
      </c>
      <c r="AO267" s="511">
        <v>0</v>
      </c>
      <c r="AP267" s="511">
        <v>0</v>
      </c>
      <c r="AQ267" s="511">
        <v>0</v>
      </c>
      <c r="AR267" s="511">
        <v>0</v>
      </c>
      <c r="AS267" s="1343">
        <v>0</v>
      </c>
    </row>
    <row r="268" spans="1:256" s="458" customFormat="1" ht="15.6" customHeight="1">
      <c r="A268" s="207"/>
      <c r="B268" s="207"/>
      <c r="F268" s="22"/>
      <c r="G268" s="167"/>
      <c r="H268" s="20"/>
      <c r="I268" s="510" t="s">
        <v>628</v>
      </c>
      <c r="J268" s="703"/>
      <c r="K268" s="703"/>
      <c r="L268" s="703"/>
      <c r="M268" s="703"/>
      <c r="N268" s="703"/>
      <c r="O268" s="703"/>
      <c r="P268" s="703"/>
      <c r="Q268" s="703"/>
      <c r="R268" s="515"/>
      <c r="S268" s="515"/>
      <c r="T268" s="515"/>
      <c r="U268" s="515"/>
      <c r="V268" s="515"/>
      <c r="W268" s="515"/>
      <c r="X268"/>
      <c r="Y268" s="511"/>
      <c r="Z268" s="515"/>
      <c r="AA268" s="515"/>
      <c r="AB268" s="515"/>
      <c r="AC268" s="515">
        <v>0</v>
      </c>
      <c r="AD268" s="515">
        <v>0</v>
      </c>
      <c r="AE268" s="515">
        <v>0</v>
      </c>
      <c r="AF268" s="515">
        <v>0</v>
      </c>
      <c r="AG268" s="515">
        <v>0</v>
      </c>
      <c r="AH268" s="515">
        <v>0</v>
      </c>
      <c r="AI268" s="515">
        <v>0</v>
      </c>
      <c r="AJ268" s="515">
        <v>0</v>
      </c>
      <c r="AK268" s="515">
        <v>0</v>
      </c>
      <c r="AL268" s="515">
        <v>0</v>
      </c>
      <c r="AM268" s="515">
        <v>0</v>
      </c>
      <c r="AN268" s="515">
        <v>0</v>
      </c>
      <c r="AO268" s="515">
        <v>0</v>
      </c>
      <c r="AP268" s="515">
        <v>0</v>
      </c>
      <c r="AQ268" s="515">
        <v>0</v>
      </c>
      <c r="AR268" s="515">
        <v>0</v>
      </c>
      <c r="AS268" s="561">
        <v>0</v>
      </c>
    </row>
    <row r="269" spans="1:256" s="1060" customFormat="1" ht="15.6" customHeight="1">
      <c r="A269" s="207"/>
      <c r="B269" s="207"/>
      <c r="C269" s="458"/>
      <c r="D269" s="458"/>
      <c r="E269" s="458"/>
      <c r="F269" s="22"/>
      <c r="G269" s="167"/>
      <c r="H269" s="20"/>
      <c r="I269" s="510" t="s">
        <v>630</v>
      </c>
      <c r="J269" s="703"/>
      <c r="K269" s="703"/>
      <c r="L269" s="703"/>
      <c r="M269" s="703"/>
      <c r="N269" s="703"/>
      <c r="O269" s="703"/>
      <c r="P269" s="703"/>
      <c r="Q269" s="703"/>
      <c r="R269" s="515"/>
      <c r="S269" s="515"/>
      <c r="T269" s="515"/>
      <c r="U269" s="515"/>
      <c r="V269" s="515"/>
      <c r="W269" s="515"/>
      <c r="X269"/>
      <c r="Y269" s="511"/>
      <c r="Z269" s="515"/>
      <c r="AA269" s="515"/>
      <c r="AB269" s="515"/>
      <c r="AC269" s="515">
        <v>0</v>
      </c>
      <c r="AD269" s="515">
        <v>0</v>
      </c>
      <c r="AE269" s="515">
        <v>0</v>
      </c>
      <c r="AF269" s="515">
        <v>0</v>
      </c>
      <c r="AG269" s="515">
        <v>0</v>
      </c>
      <c r="AH269" s="515">
        <v>0</v>
      </c>
      <c r="AI269" s="515">
        <v>0</v>
      </c>
      <c r="AJ269" s="515">
        <v>0</v>
      </c>
      <c r="AK269" s="515">
        <v>0</v>
      </c>
      <c r="AL269" s="515">
        <v>0</v>
      </c>
      <c r="AM269" s="515">
        <v>0</v>
      </c>
      <c r="AN269" s="515">
        <v>0</v>
      </c>
      <c r="AO269" s="515">
        <v>0</v>
      </c>
      <c r="AP269" s="515">
        <v>0</v>
      </c>
      <c r="AQ269" s="515">
        <v>0</v>
      </c>
      <c r="AR269" s="515">
        <v>0</v>
      </c>
      <c r="AS269" s="561">
        <v>0</v>
      </c>
      <c r="AT269" s="458"/>
      <c r="AU269" s="458"/>
      <c r="AV269" s="458"/>
      <c r="AW269" s="458"/>
      <c r="AX269" s="458"/>
      <c r="AY269" s="458"/>
      <c r="AZ269" s="458"/>
      <c r="BA269" s="458"/>
      <c r="BB269" s="458"/>
      <c r="BC269" s="458"/>
      <c r="BD269" s="458"/>
      <c r="BE269" s="458"/>
      <c r="BF269" s="458"/>
      <c r="BG269" s="458"/>
      <c r="BH269" s="458"/>
      <c r="BI269" s="458"/>
      <c r="BJ269" s="458"/>
      <c r="BK269" s="458"/>
      <c r="BL269" s="458"/>
      <c r="BM269" s="458"/>
      <c r="BN269" s="458"/>
      <c r="BO269" s="458"/>
      <c r="BP269" s="458"/>
      <c r="BQ269" s="458"/>
      <c r="BR269" s="458"/>
      <c r="BS269" s="458"/>
      <c r="BT269" s="458"/>
      <c r="BU269" s="458"/>
      <c r="BV269" s="458"/>
      <c r="BW269" s="458"/>
      <c r="BX269" s="458"/>
      <c r="BY269" s="458"/>
      <c r="BZ269" s="458"/>
      <c r="CA269" s="458"/>
      <c r="CB269" s="458"/>
      <c r="CC269" s="458"/>
      <c r="CD269" s="458"/>
      <c r="CE269" s="458"/>
      <c r="CF269" s="458"/>
      <c r="CG269" s="458"/>
      <c r="CH269" s="458"/>
      <c r="CI269" s="458"/>
      <c r="CJ269" s="458"/>
      <c r="CK269" s="458"/>
      <c r="CL269" s="458"/>
      <c r="CM269" s="458"/>
      <c r="CN269" s="458"/>
      <c r="CO269" s="458"/>
      <c r="CP269" s="458"/>
      <c r="CQ269" s="458"/>
      <c r="CR269" s="458"/>
      <c r="CS269" s="458"/>
      <c r="CT269" s="458"/>
      <c r="CU269" s="458"/>
      <c r="CV269" s="458"/>
      <c r="CW269" s="458"/>
      <c r="CX269" s="458"/>
      <c r="CY269" s="458"/>
      <c r="CZ269" s="458"/>
      <c r="DA269" s="458"/>
      <c r="DB269" s="458"/>
      <c r="DC269" s="458"/>
      <c r="DD269" s="458"/>
      <c r="DE269" s="458"/>
      <c r="DF269" s="458"/>
      <c r="DG269" s="458"/>
      <c r="DH269" s="458"/>
      <c r="DI269" s="458"/>
      <c r="DJ269" s="458"/>
      <c r="DK269" s="458"/>
      <c r="DL269" s="458"/>
      <c r="DM269" s="458"/>
      <c r="DN269" s="458"/>
      <c r="DO269" s="458"/>
      <c r="DP269" s="458"/>
      <c r="DQ269" s="458"/>
      <c r="DR269" s="458"/>
      <c r="DS269" s="458"/>
      <c r="DT269" s="458"/>
      <c r="DU269" s="458"/>
      <c r="DV269" s="458"/>
      <c r="DW269" s="458"/>
      <c r="DX269" s="458"/>
      <c r="DY269" s="458"/>
      <c r="DZ269" s="458"/>
      <c r="EA269" s="458"/>
      <c r="EB269" s="458"/>
      <c r="EC269" s="458"/>
      <c r="ED269" s="458"/>
      <c r="EE269" s="458"/>
      <c r="EF269" s="458"/>
      <c r="EG269" s="458"/>
      <c r="EH269" s="458"/>
      <c r="EI269" s="458"/>
      <c r="EJ269" s="458"/>
      <c r="EK269" s="458"/>
      <c r="EL269" s="458"/>
      <c r="EM269" s="458"/>
      <c r="EN269" s="458"/>
      <c r="EO269" s="458"/>
      <c r="EP269" s="458"/>
      <c r="EQ269" s="458"/>
      <c r="ER269" s="458"/>
      <c r="ES269" s="458"/>
      <c r="ET269" s="458"/>
      <c r="EU269" s="458"/>
      <c r="EV269" s="458"/>
      <c r="EW269" s="458"/>
      <c r="EX269" s="458"/>
      <c r="EY269" s="458"/>
      <c r="EZ269" s="458"/>
      <c r="FA269" s="458"/>
      <c r="FB269" s="458"/>
      <c r="FC269" s="458"/>
      <c r="FD269" s="458"/>
      <c r="FE269" s="458"/>
      <c r="FF269" s="458"/>
      <c r="FG269" s="458"/>
      <c r="FH269" s="458"/>
      <c r="FI269" s="458"/>
      <c r="FJ269" s="458"/>
      <c r="FK269" s="458"/>
      <c r="FL269" s="458"/>
      <c r="FM269" s="458"/>
      <c r="FN269" s="458"/>
      <c r="FO269" s="458"/>
      <c r="FP269" s="458"/>
      <c r="FQ269" s="458"/>
      <c r="FR269" s="458"/>
      <c r="FS269" s="458"/>
      <c r="FT269" s="458"/>
      <c r="FU269" s="458"/>
      <c r="FV269" s="458"/>
      <c r="FW269" s="458"/>
      <c r="FX269" s="458"/>
      <c r="FY269" s="458"/>
      <c r="FZ269" s="458"/>
      <c r="GA269" s="458"/>
      <c r="GB269" s="458"/>
      <c r="GC269" s="458"/>
      <c r="GD269" s="458"/>
      <c r="GE269" s="458"/>
      <c r="GF269" s="458"/>
      <c r="GG269" s="458"/>
      <c r="GH269" s="458"/>
      <c r="GI269" s="458"/>
      <c r="GJ269" s="458"/>
      <c r="GK269" s="458"/>
      <c r="GL269" s="458"/>
      <c r="GM269" s="458"/>
      <c r="GN269" s="458"/>
      <c r="GO269" s="458"/>
      <c r="GP269" s="458"/>
      <c r="GQ269" s="458"/>
      <c r="GR269" s="458"/>
      <c r="GS269" s="458"/>
      <c r="GT269" s="458"/>
      <c r="GU269" s="458"/>
      <c r="GV269" s="458"/>
      <c r="GW269" s="458"/>
      <c r="GX269" s="458"/>
      <c r="GY269" s="458"/>
      <c r="GZ269" s="458"/>
      <c r="HA269" s="458"/>
      <c r="HB269" s="458"/>
      <c r="HC269" s="458"/>
      <c r="HD269" s="458"/>
      <c r="HE269" s="458"/>
      <c r="HF269" s="458"/>
      <c r="HG269" s="458"/>
      <c r="HH269" s="458"/>
      <c r="HI269" s="458"/>
      <c r="HJ269" s="458"/>
      <c r="HK269" s="458"/>
      <c r="HL269" s="458"/>
      <c r="HM269" s="458"/>
      <c r="HN269" s="458"/>
      <c r="HO269" s="458"/>
      <c r="HP269" s="458"/>
      <c r="HQ269" s="458"/>
      <c r="HR269" s="458"/>
      <c r="HS269" s="458"/>
      <c r="HT269" s="458"/>
      <c r="HU269" s="458"/>
      <c r="HV269" s="458"/>
      <c r="HW269" s="458"/>
      <c r="HX269" s="458"/>
      <c r="HY269" s="458"/>
      <c r="HZ269" s="458"/>
      <c r="IA269" s="458"/>
      <c r="IB269" s="458"/>
      <c r="IC269" s="458"/>
      <c r="ID269" s="458"/>
      <c r="IE269" s="458"/>
      <c r="IF269" s="458"/>
      <c r="IG269" s="458"/>
      <c r="IH269" s="458"/>
      <c r="II269" s="458"/>
      <c r="IJ269" s="458"/>
      <c r="IK269" s="458"/>
      <c r="IL269" s="458"/>
      <c r="IM269" s="458"/>
      <c r="IN269" s="458"/>
      <c r="IO269" s="458"/>
      <c r="IP269" s="458"/>
      <c r="IQ269" s="458"/>
      <c r="IR269" s="458"/>
      <c r="IS269" s="458"/>
      <c r="IT269" s="458"/>
      <c r="IU269" s="458"/>
      <c r="IV269" s="458"/>
    </row>
    <row r="270" spans="1:256" s="1060" customFormat="1" ht="15.6" customHeight="1">
      <c r="A270" s="207"/>
      <c r="B270" s="207"/>
      <c r="C270" s="458"/>
      <c r="D270" s="458"/>
      <c r="E270" s="458"/>
      <c r="F270" s="22"/>
      <c r="G270" s="167"/>
      <c r="H270" s="20"/>
      <c r="I270" s="510" t="s">
        <v>631</v>
      </c>
      <c r="J270" s="703"/>
      <c r="K270" s="703"/>
      <c r="L270" s="703"/>
      <c r="M270" s="703"/>
      <c r="N270" s="703"/>
      <c r="O270" s="703"/>
      <c r="P270" s="703"/>
      <c r="Q270" s="703"/>
      <c r="R270" s="515"/>
      <c r="S270" s="515"/>
      <c r="T270" s="515"/>
      <c r="U270" s="515"/>
      <c r="V270" s="515"/>
      <c r="W270" s="515"/>
      <c r="X270"/>
      <c r="Y270" s="511"/>
      <c r="Z270" s="515"/>
      <c r="AA270" s="515"/>
      <c r="AB270" s="515"/>
      <c r="AC270" s="515">
        <v>0</v>
      </c>
      <c r="AD270" s="515">
        <v>0</v>
      </c>
      <c r="AE270" s="515">
        <v>0</v>
      </c>
      <c r="AF270" s="515">
        <v>0</v>
      </c>
      <c r="AG270" s="515">
        <v>0</v>
      </c>
      <c r="AH270" s="515">
        <v>0</v>
      </c>
      <c r="AI270" s="515">
        <v>0</v>
      </c>
      <c r="AJ270" s="515">
        <v>0</v>
      </c>
      <c r="AK270" s="515">
        <v>0</v>
      </c>
      <c r="AL270" s="515">
        <v>0</v>
      </c>
      <c r="AM270" s="515">
        <v>0</v>
      </c>
      <c r="AN270" s="515">
        <v>0</v>
      </c>
      <c r="AO270" s="515">
        <v>0</v>
      </c>
      <c r="AP270" s="515">
        <v>0</v>
      </c>
      <c r="AQ270" s="515">
        <v>0</v>
      </c>
      <c r="AR270" s="515">
        <v>0</v>
      </c>
      <c r="AS270" s="561">
        <v>0</v>
      </c>
      <c r="AT270" s="458"/>
      <c r="AU270" s="458"/>
      <c r="AV270" s="458"/>
      <c r="AW270" s="458"/>
      <c r="AX270" s="458"/>
      <c r="AY270" s="458"/>
      <c r="AZ270" s="458"/>
      <c r="BA270" s="458"/>
      <c r="BB270" s="458"/>
      <c r="BC270" s="458"/>
      <c r="BD270" s="458"/>
      <c r="BE270" s="458"/>
      <c r="BF270" s="458"/>
      <c r="BG270" s="458"/>
      <c r="BH270" s="458"/>
      <c r="BI270" s="458"/>
      <c r="BJ270" s="458"/>
      <c r="BK270" s="458"/>
      <c r="BL270" s="458"/>
      <c r="BM270" s="458"/>
      <c r="BN270" s="458"/>
      <c r="BO270" s="458"/>
      <c r="BP270" s="458"/>
      <c r="BQ270" s="458"/>
      <c r="BR270" s="458"/>
      <c r="BS270" s="458"/>
      <c r="BT270" s="458"/>
      <c r="BU270" s="458"/>
      <c r="BV270" s="458"/>
      <c r="BW270" s="458"/>
      <c r="BX270" s="458"/>
      <c r="BY270" s="458"/>
      <c r="BZ270" s="458"/>
      <c r="CA270" s="458"/>
      <c r="CB270" s="458"/>
      <c r="CC270" s="458"/>
      <c r="CD270" s="458"/>
      <c r="CE270" s="458"/>
      <c r="CF270" s="458"/>
      <c r="CG270" s="458"/>
      <c r="CH270" s="458"/>
      <c r="CI270" s="458"/>
      <c r="CJ270" s="458"/>
      <c r="CK270" s="458"/>
      <c r="CL270" s="458"/>
      <c r="CM270" s="458"/>
      <c r="CN270" s="458"/>
      <c r="CO270" s="458"/>
      <c r="CP270" s="458"/>
      <c r="CQ270" s="458"/>
      <c r="CR270" s="458"/>
      <c r="CS270" s="458"/>
      <c r="CT270" s="458"/>
      <c r="CU270" s="458"/>
      <c r="CV270" s="458"/>
      <c r="CW270" s="458"/>
      <c r="CX270" s="458"/>
      <c r="CY270" s="458"/>
      <c r="CZ270" s="458"/>
      <c r="DA270" s="458"/>
      <c r="DB270" s="458"/>
      <c r="DC270" s="458"/>
      <c r="DD270" s="458"/>
      <c r="DE270" s="458"/>
      <c r="DF270" s="458"/>
      <c r="DG270" s="458"/>
      <c r="DH270" s="458"/>
      <c r="DI270" s="458"/>
      <c r="DJ270" s="458"/>
      <c r="DK270" s="458"/>
      <c r="DL270" s="458"/>
      <c r="DM270" s="458"/>
      <c r="DN270" s="458"/>
      <c r="DO270" s="458"/>
      <c r="DP270" s="458"/>
      <c r="DQ270" s="458"/>
      <c r="DR270" s="458"/>
      <c r="DS270" s="458"/>
      <c r="DT270" s="458"/>
      <c r="DU270" s="458"/>
      <c r="DV270" s="458"/>
      <c r="DW270" s="458"/>
      <c r="DX270" s="458"/>
      <c r="DY270" s="458"/>
      <c r="DZ270" s="458"/>
      <c r="EA270" s="458"/>
      <c r="EB270" s="458"/>
      <c r="EC270" s="458"/>
      <c r="ED270" s="458"/>
      <c r="EE270" s="458"/>
      <c r="EF270" s="458"/>
      <c r="EG270" s="458"/>
      <c r="EH270" s="458"/>
      <c r="EI270" s="458"/>
      <c r="EJ270" s="458"/>
      <c r="EK270" s="458"/>
      <c r="EL270" s="458"/>
      <c r="EM270" s="458"/>
      <c r="EN270" s="458"/>
      <c r="EO270" s="458"/>
      <c r="EP270" s="458"/>
      <c r="EQ270" s="458"/>
      <c r="ER270" s="458"/>
      <c r="ES270" s="458"/>
      <c r="ET270" s="458"/>
      <c r="EU270" s="458"/>
      <c r="EV270" s="458"/>
      <c r="EW270" s="458"/>
      <c r="EX270" s="458"/>
      <c r="EY270" s="458"/>
      <c r="EZ270" s="458"/>
      <c r="FA270" s="458"/>
      <c r="FB270" s="458"/>
      <c r="FC270" s="458"/>
      <c r="FD270" s="458"/>
      <c r="FE270" s="458"/>
      <c r="FF270" s="458"/>
      <c r="FG270" s="458"/>
      <c r="FH270" s="458"/>
      <c r="FI270" s="458"/>
      <c r="FJ270" s="458"/>
      <c r="FK270" s="458"/>
      <c r="FL270" s="458"/>
      <c r="FM270" s="458"/>
      <c r="FN270" s="458"/>
      <c r="FO270" s="458"/>
      <c r="FP270" s="458"/>
      <c r="FQ270" s="458"/>
      <c r="FR270" s="458"/>
      <c r="FS270" s="458"/>
      <c r="FT270" s="458"/>
      <c r="FU270" s="458"/>
      <c r="FV270" s="458"/>
      <c r="FW270" s="458"/>
      <c r="FX270" s="458"/>
      <c r="FY270" s="458"/>
      <c r="FZ270" s="458"/>
      <c r="GA270" s="458"/>
      <c r="GB270" s="458"/>
      <c r="GC270" s="458"/>
      <c r="GD270" s="458"/>
      <c r="GE270" s="458"/>
      <c r="GF270" s="458"/>
      <c r="GG270" s="458"/>
      <c r="GH270" s="458"/>
      <c r="GI270" s="458"/>
      <c r="GJ270" s="458"/>
      <c r="GK270" s="458"/>
      <c r="GL270" s="458"/>
      <c r="GM270" s="458"/>
      <c r="GN270" s="458"/>
      <c r="GO270" s="458"/>
      <c r="GP270" s="458"/>
      <c r="GQ270" s="458"/>
      <c r="GR270" s="458"/>
      <c r="GS270" s="458"/>
      <c r="GT270" s="458"/>
      <c r="GU270" s="458"/>
      <c r="GV270" s="458"/>
      <c r="GW270" s="458"/>
      <c r="GX270" s="458"/>
      <c r="GY270" s="458"/>
      <c r="GZ270" s="458"/>
      <c r="HA270" s="458"/>
      <c r="HB270" s="458"/>
      <c r="HC270" s="458"/>
      <c r="HD270" s="458"/>
      <c r="HE270" s="458"/>
      <c r="HF270" s="458"/>
      <c r="HG270" s="458"/>
      <c r="HH270" s="458"/>
      <c r="HI270" s="458"/>
      <c r="HJ270" s="458"/>
      <c r="HK270" s="458"/>
      <c r="HL270" s="458"/>
      <c r="HM270" s="458"/>
      <c r="HN270" s="458"/>
      <c r="HO270" s="458"/>
      <c r="HP270" s="458"/>
      <c r="HQ270" s="458"/>
      <c r="HR270" s="458"/>
      <c r="HS270" s="458"/>
      <c r="HT270" s="458"/>
      <c r="HU270" s="458"/>
      <c r="HV270" s="458"/>
      <c r="HW270" s="458"/>
      <c r="HX270" s="458"/>
      <c r="HY270" s="458"/>
      <c r="HZ270" s="458"/>
      <c r="IA270" s="458"/>
      <c r="IB270" s="458"/>
      <c r="IC270" s="458"/>
      <c r="ID270" s="458"/>
      <c r="IE270" s="458"/>
      <c r="IF270" s="458"/>
      <c r="IG270" s="458"/>
      <c r="IH270" s="458"/>
      <c r="II270" s="458"/>
      <c r="IJ270" s="458"/>
      <c r="IK270" s="458"/>
      <c r="IL270" s="458"/>
      <c r="IM270" s="458"/>
      <c r="IN270" s="458"/>
      <c r="IO270" s="458"/>
      <c r="IP270" s="458"/>
      <c r="IQ270" s="458"/>
      <c r="IR270" s="458"/>
      <c r="IS270" s="458"/>
      <c r="IT270" s="458"/>
      <c r="IU270" s="458"/>
      <c r="IV270" s="458"/>
    </row>
    <row r="271" spans="1:256" s="458" customFormat="1" ht="15.6" customHeight="1">
      <c r="A271" s="207"/>
      <c r="B271" s="207"/>
      <c r="F271" s="22"/>
      <c r="G271" s="167"/>
      <c r="H271" s="20"/>
      <c r="I271" s="510" t="s">
        <v>634</v>
      </c>
      <c r="J271" s="703"/>
      <c r="K271" s="703"/>
      <c r="L271" s="703"/>
      <c r="M271" s="703"/>
      <c r="N271" s="703"/>
      <c r="O271" s="703"/>
      <c r="P271" s="703"/>
      <c r="Q271" s="703"/>
      <c r="R271" s="515"/>
      <c r="S271" s="515"/>
      <c r="T271" s="515"/>
      <c r="U271" s="515"/>
      <c r="V271" s="515"/>
      <c r="W271" s="515"/>
      <c r="X271"/>
      <c r="Y271" s="511"/>
      <c r="Z271" s="515"/>
      <c r="AA271" s="515"/>
      <c r="AB271" s="515"/>
      <c r="AC271" s="515">
        <v>0</v>
      </c>
      <c r="AD271" s="515">
        <v>0</v>
      </c>
      <c r="AE271" s="515">
        <v>0</v>
      </c>
      <c r="AF271" s="515">
        <v>0</v>
      </c>
      <c r="AG271" s="515">
        <v>0</v>
      </c>
      <c r="AH271" s="515">
        <v>0</v>
      </c>
      <c r="AI271" s="515">
        <v>0</v>
      </c>
      <c r="AJ271" s="515">
        <v>0</v>
      </c>
      <c r="AK271" s="515">
        <v>0</v>
      </c>
      <c r="AL271" s="515">
        <v>0</v>
      </c>
      <c r="AM271" s="515">
        <v>0</v>
      </c>
      <c r="AN271" s="515">
        <v>0</v>
      </c>
      <c r="AO271" s="515">
        <v>0</v>
      </c>
      <c r="AP271" s="515">
        <v>0</v>
      </c>
      <c r="AQ271" s="515">
        <v>0</v>
      </c>
      <c r="AR271" s="515">
        <v>0</v>
      </c>
      <c r="AS271" s="561">
        <v>0</v>
      </c>
    </row>
    <row r="272" spans="1:256" s="458" customFormat="1" ht="15.6" customHeight="1">
      <c r="A272" s="207"/>
      <c r="B272" s="207"/>
      <c r="F272" s="22"/>
      <c r="G272" s="167"/>
      <c r="H272" s="20"/>
      <c r="I272" s="510" t="s">
        <v>637</v>
      </c>
      <c r="J272" s="703"/>
      <c r="K272" s="703"/>
      <c r="L272" s="703"/>
      <c r="M272" s="703"/>
      <c r="N272" s="703"/>
      <c r="O272" s="703"/>
      <c r="P272" s="703"/>
      <c r="Q272" s="703"/>
      <c r="R272" s="515"/>
      <c r="S272" s="515"/>
      <c r="T272" s="515"/>
      <c r="U272" s="515"/>
      <c r="V272" s="515"/>
      <c r="W272" s="515"/>
      <c r="X272"/>
      <c r="Y272" s="511"/>
      <c r="Z272" s="515"/>
      <c r="AA272" s="515"/>
      <c r="AB272" s="515"/>
      <c r="AC272" s="515">
        <v>0</v>
      </c>
      <c r="AD272" s="515">
        <v>0</v>
      </c>
      <c r="AE272" s="515">
        <v>0</v>
      </c>
      <c r="AF272" s="515">
        <v>0</v>
      </c>
      <c r="AG272" s="515">
        <v>0</v>
      </c>
      <c r="AH272" s="515">
        <v>0</v>
      </c>
      <c r="AI272" s="515">
        <v>0</v>
      </c>
      <c r="AJ272" s="515">
        <v>0</v>
      </c>
      <c r="AK272" s="515">
        <v>0</v>
      </c>
      <c r="AL272" s="515">
        <v>0</v>
      </c>
      <c r="AM272" s="515">
        <v>0</v>
      </c>
      <c r="AN272" s="515">
        <v>0</v>
      </c>
      <c r="AO272" s="515">
        <v>0</v>
      </c>
      <c r="AP272" s="515">
        <v>0</v>
      </c>
      <c r="AQ272" s="515">
        <v>0</v>
      </c>
      <c r="AR272" s="515">
        <v>0</v>
      </c>
      <c r="AS272" s="561">
        <v>0</v>
      </c>
    </row>
    <row r="273" spans="1:256" s="458" customFormat="1" ht="15.6" customHeight="1">
      <c r="A273" s="207"/>
      <c r="B273" s="207"/>
      <c r="F273" s="22"/>
      <c r="G273" s="167"/>
      <c r="H273" s="20"/>
      <c r="I273" s="151" t="s">
        <v>640</v>
      </c>
      <c r="J273" s="188"/>
      <c r="K273" s="188"/>
      <c r="L273" s="188"/>
      <c r="M273" s="188"/>
      <c r="N273" s="188"/>
      <c r="O273" s="188"/>
      <c r="P273" s="188"/>
      <c r="Q273" s="188"/>
      <c r="R273" s="515"/>
      <c r="S273" s="515"/>
      <c r="T273" s="515"/>
      <c r="U273" s="515"/>
      <c r="V273" s="515"/>
      <c r="W273" s="515"/>
      <c r="X273"/>
      <c r="Y273" s="511"/>
      <c r="Z273" s="515"/>
      <c r="AA273" s="515"/>
      <c r="AB273" s="515"/>
      <c r="AC273" s="515">
        <v>0</v>
      </c>
      <c r="AD273" s="515">
        <v>0</v>
      </c>
      <c r="AE273" s="515">
        <v>0</v>
      </c>
      <c r="AF273" s="515">
        <v>0</v>
      </c>
      <c r="AG273" s="515">
        <v>0</v>
      </c>
      <c r="AH273" s="515">
        <v>0</v>
      </c>
      <c r="AI273" s="515">
        <v>0</v>
      </c>
      <c r="AJ273" s="515">
        <v>0</v>
      </c>
      <c r="AK273" s="515">
        <v>0</v>
      </c>
      <c r="AL273" s="515">
        <v>0</v>
      </c>
      <c r="AM273" s="515">
        <v>0</v>
      </c>
      <c r="AN273" s="515">
        <v>0</v>
      </c>
      <c r="AO273" s="515">
        <v>0</v>
      </c>
      <c r="AP273" s="515">
        <v>0</v>
      </c>
      <c r="AQ273" s="515">
        <v>0</v>
      </c>
      <c r="AR273" s="515">
        <v>0</v>
      </c>
      <c r="AS273" s="561">
        <v>0</v>
      </c>
    </row>
    <row r="274" spans="1:256" s="458" customFormat="1" ht="15.6" customHeight="1">
      <c r="A274" s="207"/>
      <c r="B274" s="207"/>
      <c r="C274" s="1060"/>
      <c r="D274" s="1060"/>
      <c r="E274" s="1060"/>
      <c r="F274" s="22"/>
      <c r="G274" s="543"/>
      <c r="H274" s="544"/>
      <c r="I274" s="545" t="s">
        <v>37</v>
      </c>
      <c r="J274" s="683"/>
      <c r="K274" s="683"/>
      <c r="L274" s="683"/>
      <c r="M274" s="683"/>
      <c r="N274" s="683"/>
      <c r="O274" s="683"/>
      <c r="P274" s="683"/>
      <c r="Q274" s="683"/>
      <c r="R274" s="546"/>
      <c r="S274" s="546"/>
      <c r="T274" s="546"/>
      <c r="U274" s="546"/>
      <c r="V274" s="546"/>
      <c r="W274" s="546"/>
      <c r="X274"/>
      <c r="Y274" s="511"/>
      <c r="Z274" s="546"/>
      <c r="AA274" s="546"/>
      <c r="AB274" s="546"/>
      <c r="AC274" s="546">
        <v>0</v>
      </c>
      <c r="AD274" s="546">
        <v>0</v>
      </c>
      <c r="AE274" s="546">
        <v>0</v>
      </c>
      <c r="AF274" s="546">
        <v>0</v>
      </c>
      <c r="AG274" s="546">
        <v>0</v>
      </c>
      <c r="AH274" s="546">
        <v>0</v>
      </c>
      <c r="AI274" s="546">
        <v>0</v>
      </c>
      <c r="AJ274" s="546">
        <v>0</v>
      </c>
      <c r="AK274" s="546">
        <v>0</v>
      </c>
      <c r="AL274" s="546">
        <v>0</v>
      </c>
      <c r="AM274" s="546">
        <v>0</v>
      </c>
      <c r="AN274" s="546">
        <v>0</v>
      </c>
      <c r="AO274" s="546">
        <v>0</v>
      </c>
      <c r="AP274" s="546">
        <v>0</v>
      </c>
      <c r="AQ274" s="546">
        <v>0</v>
      </c>
      <c r="AR274" s="546">
        <v>0</v>
      </c>
      <c r="AS274" s="547">
        <v>0</v>
      </c>
      <c r="AT274" s="1060"/>
      <c r="AU274" s="1060"/>
      <c r="AV274" s="1060"/>
      <c r="AW274" s="1060"/>
      <c r="AX274" s="1060"/>
      <c r="AY274" s="1060"/>
      <c r="AZ274" s="1060"/>
      <c r="BA274" s="1060"/>
      <c r="BB274" s="1060"/>
      <c r="BC274" s="1060"/>
      <c r="BD274" s="1060"/>
      <c r="BE274" s="1060"/>
      <c r="BF274" s="1060"/>
      <c r="BG274" s="1060"/>
      <c r="BH274" s="1060"/>
      <c r="BI274" s="1060"/>
      <c r="BJ274" s="1060"/>
      <c r="BK274" s="1060"/>
      <c r="BL274" s="1060"/>
      <c r="BM274" s="1060"/>
      <c r="BN274" s="1060"/>
      <c r="BO274" s="1060"/>
      <c r="BP274" s="1060"/>
      <c r="BQ274" s="1060"/>
      <c r="BR274" s="1060"/>
      <c r="BS274" s="1060"/>
      <c r="BT274" s="1060"/>
      <c r="BU274" s="1060"/>
      <c r="BV274" s="1060"/>
      <c r="BW274" s="1060"/>
      <c r="BX274" s="1060"/>
      <c r="BY274" s="1060"/>
      <c r="BZ274" s="1060"/>
      <c r="CA274" s="1060"/>
      <c r="CB274" s="1060"/>
      <c r="CC274" s="1060"/>
      <c r="CD274" s="1060"/>
      <c r="CE274" s="1060"/>
      <c r="CF274" s="1060"/>
      <c r="CG274" s="1060"/>
      <c r="CH274" s="1060"/>
      <c r="CI274" s="1060"/>
      <c r="CJ274" s="1060"/>
      <c r="CK274" s="1060"/>
      <c r="CL274" s="1060"/>
      <c r="CM274" s="1060"/>
      <c r="CN274" s="1060"/>
      <c r="CO274" s="1060"/>
      <c r="CP274" s="1060"/>
      <c r="CQ274" s="1060"/>
      <c r="CR274" s="1060"/>
      <c r="CS274" s="1060"/>
      <c r="CT274" s="1060"/>
      <c r="CU274" s="1060"/>
      <c r="CV274" s="1060"/>
      <c r="CW274" s="1060"/>
      <c r="CX274" s="1060"/>
      <c r="CY274" s="1060"/>
      <c r="CZ274" s="1060"/>
      <c r="DA274" s="1060"/>
      <c r="DB274" s="1060"/>
      <c r="DC274" s="1060"/>
      <c r="DD274" s="1060"/>
      <c r="DE274" s="1060"/>
      <c r="DF274" s="1060"/>
      <c r="DG274" s="1060"/>
      <c r="DH274" s="1060"/>
      <c r="DI274" s="1060"/>
      <c r="DJ274" s="1060"/>
      <c r="DK274" s="1060"/>
      <c r="DL274" s="1060"/>
      <c r="DM274" s="1060"/>
      <c r="DN274" s="1060"/>
      <c r="DO274" s="1060"/>
      <c r="DP274" s="1060"/>
      <c r="DQ274" s="1060"/>
      <c r="DR274" s="1060"/>
      <c r="DS274" s="1060"/>
      <c r="DT274" s="1060"/>
      <c r="DU274" s="1060"/>
      <c r="DV274" s="1060"/>
      <c r="DW274" s="1060"/>
      <c r="DX274" s="1060"/>
      <c r="DY274" s="1060"/>
      <c r="DZ274" s="1060"/>
      <c r="EA274" s="1060"/>
      <c r="EB274" s="1060"/>
      <c r="EC274" s="1060"/>
      <c r="ED274" s="1060"/>
      <c r="EE274" s="1060"/>
      <c r="EF274" s="1060"/>
      <c r="EG274" s="1060"/>
      <c r="EH274" s="1060"/>
      <c r="EI274" s="1060"/>
      <c r="EJ274" s="1060"/>
      <c r="EK274" s="1060"/>
      <c r="EL274" s="1060"/>
      <c r="EM274" s="1060"/>
      <c r="EN274" s="1060"/>
      <c r="EO274" s="1060"/>
      <c r="EP274" s="1060"/>
      <c r="EQ274" s="1060"/>
      <c r="ER274" s="1060"/>
      <c r="ES274" s="1060"/>
      <c r="ET274" s="1060"/>
      <c r="EU274" s="1060"/>
      <c r="EV274" s="1060"/>
      <c r="EW274" s="1060"/>
      <c r="EX274" s="1060"/>
      <c r="EY274" s="1060"/>
      <c r="EZ274" s="1060"/>
      <c r="FA274" s="1060"/>
      <c r="FB274" s="1060"/>
      <c r="FC274" s="1060"/>
      <c r="FD274" s="1060"/>
      <c r="FE274" s="1060"/>
      <c r="FF274" s="1060"/>
      <c r="FG274" s="1060"/>
      <c r="FH274" s="1060"/>
      <c r="FI274" s="1060"/>
      <c r="FJ274" s="1060"/>
      <c r="FK274" s="1060"/>
      <c r="FL274" s="1060"/>
      <c r="FM274" s="1060"/>
      <c r="FN274" s="1060"/>
      <c r="FO274" s="1060"/>
      <c r="FP274" s="1060"/>
      <c r="FQ274" s="1060"/>
      <c r="FR274" s="1060"/>
      <c r="FS274" s="1060"/>
      <c r="FT274" s="1060"/>
      <c r="FU274" s="1060"/>
      <c r="FV274" s="1060"/>
      <c r="FW274" s="1060"/>
      <c r="FX274" s="1060"/>
      <c r="FY274" s="1060"/>
      <c r="FZ274" s="1060"/>
      <c r="GA274" s="1060"/>
      <c r="GB274" s="1060"/>
      <c r="GC274" s="1060"/>
      <c r="GD274" s="1060"/>
      <c r="GE274" s="1060"/>
      <c r="GF274" s="1060"/>
      <c r="GG274" s="1060"/>
      <c r="GH274" s="1060"/>
      <c r="GI274" s="1060"/>
      <c r="GJ274" s="1060"/>
      <c r="GK274" s="1060"/>
      <c r="GL274" s="1060"/>
      <c r="GM274" s="1060"/>
      <c r="GN274" s="1060"/>
      <c r="GO274" s="1060"/>
      <c r="GP274" s="1060"/>
      <c r="GQ274" s="1060"/>
      <c r="GR274" s="1060"/>
      <c r="GS274" s="1060"/>
      <c r="GT274" s="1060"/>
      <c r="GU274" s="1060"/>
      <c r="GV274" s="1060"/>
      <c r="GW274" s="1060"/>
      <c r="GX274" s="1060"/>
      <c r="GY274" s="1060"/>
      <c r="GZ274" s="1060"/>
      <c r="HA274" s="1060"/>
      <c r="HB274" s="1060"/>
      <c r="HC274" s="1060"/>
      <c r="HD274" s="1060"/>
      <c r="HE274" s="1060"/>
      <c r="HF274" s="1060"/>
      <c r="HG274" s="1060"/>
      <c r="HH274" s="1060"/>
      <c r="HI274" s="1060"/>
      <c r="HJ274" s="1060"/>
      <c r="HK274" s="1060"/>
      <c r="HL274" s="1060"/>
      <c r="HM274" s="1060"/>
      <c r="HN274" s="1060"/>
      <c r="HO274" s="1060"/>
      <c r="HP274" s="1060"/>
      <c r="HQ274" s="1060"/>
      <c r="HR274" s="1060"/>
      <c r="HS274" s="1060"/>
      <c r="HT274" s="1060"/>
      <c r="HU274" s="1060"/>
      <c r="HV274" s="1060"/>
      <c r="HW274" s="1060"/>
      <c r="HX274" s="1060"/>
      <c r="HY274" s="1060"/>
      <c r="HZ274" s="1060"/>
      <c r="IA274" s="1060"/>
      <c r="IB274" s="1060"/>
      <c r="IC274" s="1060"/>
      <c r="ID274" s="1060"/>
      <c r="IE274" s="1060"/>
      <c r="IF274" s="1060"/>
      <c r="IG274" s="1060"/>
      <c r="IH274" s="1060"/>
      <c r="II274" s="1060"/>
      <c r="IJ274" s="1060"/>
      <c r="IK274" s="1060"/>
      <c r="IL274" s="1060"/>
      <c r="IM274" s="1060"/>
      <c r="IN274" s="1060"/>
      <c r="IO274" s="1060"/>
      <c r="IP274" s="1060"/>
      <c r="IQ274" s="1060"/>
      <c r="IR274" s="1060"/>
      <c r="IS274" s="1060"/>
      <c r="IT274" s="1060"/>
      <c r="IU274" s="1060"/>
      <c r="IV274" s="1060"/>
    </row>
    <row r="275" spans="1:256" s="458" customFormat="1" ht="15.6" customHeight="1">
      <c r="A275" s="207"/>
      <c r="B275" s="207"/>
      <c r="C275" s="1060"/>
      <c r="D275" s="1060"/>
      <c r="E275" s="1060"/>
      <c r="F275" s="22"/>
      <c r="G275" s="563"/>
      <c r="H275" s="564" t="s">
        <v>37</v>
      </c>
      <c r="I275" s="565"/>
      <c r="J275" s="1355"/>
      <c r="K275" s="1355"/>
      <c r="L275" s="1355"/>
      <c r="M275" s="1355"/>
      <c r="N275" s="1355"/>
      <c r="O275" s="1355"/>
      <c r="P275" s="1355"/>
      <c r="Q275" s="1355"/>
      <c r="R275" s="566"/>
      <c r="S275" s="566"/>
      <c r="T275" s="566"/>
      <c r="U275" s="566"/>
      <c r="V275" s="566"/>
      <c r="W275" s="566"/>
      <c r="X275"/>
      <c r="Y275" s="511"/>
      <c r="Z275" s="566"/>
      <c r="AA275" s="566"/>
      <c r="AB275" s="566"/>
      <c r="AC275" s="566">
        <v>210991000</v>
      </c>
      <c r="AD275" s="566">
        <v>212855716.17942482</v>
      </c>
      <c r="AE275" s="566">
        <v>215676522.64037991</v>
      </c>
      <c r="AF275" s="566">
        <v>222763500</v>
      </c>
      <c r="AG275" s="566">
        <v>231578100</v>
      </c>
      <c r="AH275" s="566">
        <v>241135600</v>
      </c>
      <c r="AI275" s="566">
        <v>251249900</v>
      </c>
      <c r="AJ275" s="566">
        <v>260173000</v>
      </c>
      <c r="AK275" s="566">
        <v>268579600</v>
      </c>
      <c r="AL275" s="566">
        <v>277225500</v>
      </c>
      <c r="AM275" s="566">
        <v>286150700</v>
      </c>
      <c r="AN275" s="566">
        <v>295473300</v>
      </c>
      <c r="AO275" s="566">
        <v>305179500</v>
      </c>
      <c r="AP275" s="566">
        <v>315123500</v>
      </c>
      <c r="AQ275" s="566">
        <v>325430000</v>
      </c>
      <c r="AR275" s="566">
        <v>336112800</v>
      </c>
      <c r="AS275" s="566">
        <v>347191000</v>
      </c>
      <c r="AT275" s="1060"/>
      <c r="AU275" s="1060"/>
      <c r="AV275" s="1060"/>
      <c r="AW275" s="1060"/>
      <c r="AX275" s="1060"/>
      <c r="AY275" s="1060"/>
      <c r="AZ275" s="1060"/>
      <c r="BA275" s="1060"/>
      <c r="BB275" s="1060"/>
      <c r="BC275" s="1060"/>
      <c r="BD275" s="1060"/>
      <c r="BE275" s="1060"/>
      <c r="BF275" s="1060"/>
      <c r="BG275" s="1060"/>
      <c r="BH275" s="1060"/>
      <c r="BI275" s="1060"/>
      <c r="BJ275" s="1060"/>
      <c r="BK275" s="1060"/>
      <c r="BL275" s="1060"/>
      <c r="BM275" s="1060"/>
      <c r="BN275" s="1060"/>
      <c r="BO275" s="1060"/>
      <c r="BP275" s="1060"/>
      <c r="BQ275" s="1060"/>
      <c r="BR275" s="1060"/>
      <c r="BS275" s="1060"/>
      <c r="BT275" s="1060"/>
      <c r="BU275" s="1060"/>
      <c r="BV275" s="1060"/>
      <c r="BW275" s="1060"/>
      <c r="BX275" s="1060"/>
      <c r="BY275" s="1060"/>
      <c r="BZ275" s="1060"/>
      <c r="CA275" s="1060"/>
      <c r="CB275" s="1060"/>
      <c r="CC275" s="1060"/>
      <c r="CD275" s="1060"/>
      <c r="CE275" s="1060"/>
      <c r="CF275" s="1060"/>
      <c r="CG275" s="1060"/>
      <c r="CH275" s="1060"/>
      <c r="CI275" s="1060"/>
      <c r="CJ275" s="1060"/>
      <c r="CK275" s="1060"/>
      <c r="CL275" s="1060"/>
      <c r="CM275" s="1060"/>
      <c r="CN275" s="1060"/>
      <c r="CO275" s="1060"/>
      <c r="CP275" s="1060"/>
      <c r="CQ275" s="1060"/>
      <c r="CR275" s="1060"/>
      <c r="CS275" s="1060"/>
      <c r="CT275" s="1060"/>
      <c r="CU275" s="1060"/>
      <c r="CV275" s="1060"/>
      <c r="CW275" s="1060"/>
      <c r="CX275" s="1060"/>
      <c r="CY275" s="1060"/>
      <c r="CZ275" s="1060"/>
      <c r="DA275" s="1060"/>
      <c r="DB275" s="1060"/>
      <c r="DC275" s="1060"/>
      <c r="DD275" s="1060"/>
      <c r="DE275" s="1060"/>
      <c r="DF275" s="1060"/>
      <c r="DG275" s="1060"/>
      <c r="DH275" s="1060"/>
      <c r="DI275" s="1060"/>
      <c r="DJ275" s="1060"/>
      <c r="DK275" s="1060"/>
      <c r="DL275" s="1060"/>
      <c r="DM275" s="1060"/>
      <c r="DN275" s="1060"/>
      <c r="DO275" s="1060"/>
      <c r="DP275" s="1060"/>
      <c r="DQ275" s="1060"/>
      <c r="DR275" s="1060"/>
      <c r="DS275" s="1060"/>
      <c r="DT275" s="1060"/>
      <c r="DU275" s="1060"/>
      <c r="DV275" s="1060"/>
      <c r="DW275" s="1060"/>
      <c r="DX275" s="1060"/>
      <c r="DY275" s="1060"/>
      <c r="DZ275" s="1060"/>
      <c r="EA275" s="1060"/>
      <c r="EB275" s="1060"/>
      <c r="EC275" s="1060"/>
      <c r="ED275" s="1060"/>
      <c r="EE275" s="1060"/>
      <c r="EF275" s="1060"/>
      <c r="EG275" s="1060"/>
      <c r="EH275" s="1060"/>
      <c r="EI275" s="1060"/>
      <c r="EJ275" s="1060"/>
      <c r="EK275" s="1060"/>
      <c r="EL275" s="1060"/>
      <c r="EM275" s="1060"/>
      <c r="EN275" s="1060"/>
      <c r="EO275" s="1060"/>
      <c r="EP275" s="1060"/>
      <c r="EQ275" s="1060"/>
      <c r="ER275" s="1060"/>
      <c r="ES275" s="1060"/>
      <c r="ET275" s="1060"/>
      <c r="EU275" s="1060"/>
      <c r="EV275" s="1060"/>
      <c r="EW275" s="1060"/>
      <c r="EX275" s="1060"/>
      <c r="EY275" s="1060"/>
      <c r="EZ275" s="1060"/>
      <c r="FA275" s="1060"/>
      <c r="FB275" s="1060"/>
      <c r="FC275" s="1060"/>
      <c r="FD275" s="1060"/>
      <c r="FE275" s="1060"/>
      <c r="FF275" s="1060"/>
      <c r="FG275" s="1060"/>
      <c r="FH275" s="1060"/>
      <c r="FI275" s="1060"/>
      <c r="FJ275" s="1060"/>
      <c r="FK275" s="1060"/>
      <c r="FL275" s="1060"/>
      <c r="FM275" s="1060"/>
      <c r="FN275" s="1060"/>
      <c r="FO275" s="1060"/>
      <c r="FP275" s="1060"/>
      <c r="FQ275" s="1060"/>
      <c r="FR275" s="1060"/>
      <c r="FS275" s="1060"/>
      <c r="FT275" s="1060"/>
      <c r="FU275" s="1060"/>
      <c r="FV275" s="1060"/>
      <c r="FW275" s="1060"/>
      <c r="FX275" s="1060"/>
      <c r="FY275" s="1060"/>
      <c r="FZ275" s="1060"/>
      <c r="GA275" s="1060"/>
      <c r="GB275" s="1060"/>
      <c r="GC275" s="1060"/>
      <c r="GD275" s="1060"/>
      <c r="GE275" s="1060"/>
      <c r="GF275" s="1060"/>
      <c r="GG275" s="1060"/>
      <c r="GH275" s="1060"/>
      <c r="GI275" s="1060"/>
      <c r="GJ275" s="1060"/>
      <c r="GK275" s="1060"/>
      <c r="GL275" s="1060"/>
      <c r="GM275" s="1060"/>
      <c r="GN275" s="1060"/>
      <c r="GO275" s="1060"/>
      <c r="GP275" s="1060"/>
      <c r="GQ275" s="1060"/>
      <c r="GR275" s="1060"/>
      <c r="GS275" s="1060"/>
      <c r="GT275" s="1060"/>
      <c r="GU275" s="1060"/>
      <c r="GV275" s="1060"/>
      <c r="GW275" s="1060"/>
      <c r="GX275" s="1060"/>
      <c r="GY275" s="1060"/>
      <c r="GZ275" s="1060"/>
      <c r="HA275" s="1060"/>
      <c r="HB275" s="1060"/>
      <c r="HC275" s="1060"/>
      <c r="HD275" s="1060"/>
      <c r="HE275" s="1060"/>
      <c r="HF275" s="1060"/>
      <c r="HG275" s="1060"/>
      <c r="HH275" s="1060"/>
      <c r="HI275" s="1060"/>
      <c r="HJ275" s="1060"/>
      <c r="HK275" s="1060"/>
      <c r="HL275" s="1060"/>
      <c r="HM275" s="1060"/>
      <c r="HN275" s="1060"/>
      <c r="HO275" s="1060"/>
      <c r="HP275" s="1060"/>
      <c r="HQ275" s="1060"/>
      <c r="HR275" s="1060"/>
      <c r="HS275" s="1060"/>
      <c r="HT275" s="1060"/>
      <c r="HU275" s="1060"/>
      <c r="HV275" s="1060"/>
      <c r="HW275" s="1060"/>
      <c r="HX275" s="1060"/>
      <c r="HY275" s="1060"/>
      <c r="HZ275" s="1060"/>
      <c r="IA275" s="1060"/>
      <c r="IB275" s="1060"/>
      <c r="IC275" s="1060"/>
      <c r="ID275" s="1060"/>
      <c r="IE275" s="1060"/>
      <c r="IF275" s="1060"/>
      <c r="IG275" s="1060"/>
      <c r="IH275" s="1060"/>
      <c r="II275" s="1060"/>
      <c r="IJ275" s="1060"/>
      <c r="IK275" s="1060"/>
      <c r="IL275" s="1060"/>
      <c r="IM275" s="1060"/>
      <c r="IN275" s="1060"/>
      <c r="IO275" s="1060"/>
      <c r="IP275" s="1060"/>
      <c r="IQ275" s="1060"/>
      <c r="IR275" s="1060"/>
      <c r="IS275" s="1060"/>
      <c r="IT275" s="1060"/>
      <c r="IU275" s="1060"/>
      <c r="IV275" s="1060"/>
    </row>
    <row r="276" spans="1:256" s="458" customFormat="1" ht="15.6" customHeight="1">
      <c r="A276" s="207"/>
      <c r="B276" s="207"/>
      <c r="F276" s="22"/>
      <c r="G276" s="509" t="s">
        <v>778</v>
      </c>
      <c r="H276" s="528"/>
      <c r="I276" s="510"/>
      <c r="J276" s="703"/>
      <c r="K276" s="703"/>
      <c r="L276" s="703"/>
      <c r="M276" s="703"/>
      <c r="N276" s="703"/>
      <c r="O276" s="703"/>
      <c r="P276" s="703"/>
      <c r="Q276" s="703"/>
      <c r="R276" s="511"/>
      <c r="S276" s="511"/>
      <c r="T276" s="511"/>
      <c r="U276" s="511"/>
      <c r="V276" s="511"/>
      <c r="W276" s="511"/>
      <c r="X276"/>
      <c r="Y276" s="511"/>
      <c r="Z276" s="511"/>
      <c r="AA276" s="511"/>
      <c r="AB276" s="511"/>
      <c r="AC276" s="511"/>
      <c r="AD276" s="511"/>
      <c r="AE276" s="511"/>
      <c r="AF276" s="511"/>
      <c r="AG276" s="511"/>
      <c r="AH276" s="511"/>
      <c r="AI276" s="511"/>
      <c r="AJ276" s="511"/>
      <c r="AK276" s="511"/>
      <c r="AL276" s="511"/>
      <c r="AM276" s="511"/>
      <c r="AN276" s="511"/>
      <c r="AO276" s="511"/>
      <c r="AP276" s="511"/>
      <c r="AQ276" s="511"/>
      <c r="AR276" s="511"/>
      <c r="AS276" s="1343"/>
    </row>
    <row r="277" spans="1:256" s="458" customFormat="1" ht="15.6" customHeight="1">
      <c r="A277" s="207"/>
      <c r="B277" s="207"/>
      <c r="F277" s="22"/>
      <c r="G277" s="167"/>
      <c r="H277" s="701" t="s">
        <v>779</v>
      </c>
      <c r="I277" s="510"/>
      <c r="J277" s="703"/>
      <c r="K277" s="703"/>
      <c r="L277" s="703"/>
      <c r="M277" s="703"/>
      <c r="N277" s="703"/>
      <c r="O277" s="703"/>
      <c r="P277" s="703"/>
      <c r="Q277" s="703"/>
      <c r="R277" s="511"/>
      <c r="S277" s="511"/>
      <c r="T277" s="511"/>
      <c r="U277" s="511"/>
      <c r="V277" s="511"/>
      <c r="W277" s="511"/>
      <c r="X277"/>
      <c r="Y277" s="511"/>
      <c r="Z277" s="511"/>
      <c r="AA277" s="511"/>
      <c r="AB277" s="511"/>
      <c r="AC277" s="511"/>
      <c r="AD277" s="511"/>
      <c r="AE277" s="511"/>
      <c r="AF277" s="511"/>
      <c r="AG277" s="511"/>
      <c r="AH277" s="511"/>
      <c r="AI277" s="511"/>
      <c r="AJ277" s="511"/>
      <c r="AK277" s="511"/>
      <c r="AL277" s="511"/>
      <c r="AM277" s="511"/>
      <c r="AN277" s="511"/>
      <c r="AO277" s="511"/>
      <c r="AP277" s="511"/>
      <c r="AQ277" s="511"/>
      <c r="AR277" s="511"/>
      <c r="AS277" s="1343"/>
    </row>
    <row r="278" spans="1:256" s="458" customFormat="1" ht="15.6" customHeight="1">
      <c r="A278" s="207"/>
      <c r="B278" s="207"/>
      <c r="F278" s="22"/>
      <c r="G278" s="167"/>
      <c r="H278" s="20"/>
      <c r="I278" s="510" t="s">
        <v>628</v>
      </c>
      <c r="J278" s="703"/>
      <c r="K278" s="703"/>
      <c r="L278" s="703"/>
      <c r="M278" s="703"/>
      <c r="N278" s="703"/>
      <c r="O278" s="703"/>
      <c r="P278" s="703"/>
      <c r="Q278" s="703"/>
      <c r="R278" s="515"/>
      <c r="S278" s="515"/>
      <c r="T278" s="515"/>
      <c r="U278" s="515"/>
      <c r="V278" s="515"/>
      <c r="W278" s="515"/>
      <c r="X278"/>
      <c r="Y278" s="511"/>
      <c r="Z278" s="515"/>
      <c r="AA278" s="515"/>
      <c r="AB278" s="515"/>
      <c r="AC278" s="515">
        <v>7549600</v>
      </c>
      <c r="AD278" s="515">
        <v>8230119.7101499997</v>
      </c>
      <c r="AE278" s="515">
        <v>8446681.7640166711</v>
      </c>
      <c r="AF278" s="515">
        <v>8793500</v>
      </c>
      <c r="AG278" s="515">
        <v>9197500</v>
      </c>
      <c r="AH278" s="515">
        <v>9625800</v>
      </c>
      <c r="AI278" s="515">
        <v>10067900</v>
      </c>
      <c r="AJ278" s="515">
        <v>10429900</v>
      </c>
      <c r="AK278" s="515">
        <v>10805100</v>
      </c>
      <c r="AL278" s="515">
        <v>11194000</v>
      </c>
      <c r="AM278" s="515">
        <v>11597000</v>
      </c>
      <c r="AN278" s="515">
        <v>12015800</v>
      </c>
      <c r="AO278" s="515">
        <v>12451100</v>
      </c>
      <c r="AP278" s="515">
        <v>12903400</v>
      </c>
      <c r="AQ278" s="515">
        <v>13373500</v>
      </c>
      <c r="AR278" s="515">
        <v>13862000</v>
      </c>
      <c r="AS278" s="561">
        <v>14369600</v>
      </c>
    </row>
    <row r="279" spans="1:256" s="1060" customFormat="1" ht="15.6" customHeight="1">
      <c r="A279" s="207"/>
      <c r="B279" s="207"/>
      <c r="C279" s="458"/>
      <c r="D279" s="458"/>
      <c r="E279" s="458"/>
      <c r="F279" s="22"/>
      <c r="G279" s="167"/>
      <c r="H279" s="20"/>
      <c r="I279" s="510" t="s">
        <v>630</v>
      </c>
      <c r="J279" s="703"/>
      <c r="K279" s="703"/>
      <c r="L279" s="703"/>
      <c r="M279" s="703"/>
      <c r="N279" s="703"/>
      <c r="O279" s="703"/>
      <c r="P279" s="703"/>
      <c r="Q279" s="703"/>
      <c r="R279" s="515"/>
      <c r="S279" s="515"/>
      <c r="T279" s="515"/>
      <c r="U279" s="515"/>
      <c r="V279" s="515"/>
      <c r="W279" s="515"/>
      <c r="X279"/>
      <c r="Y279" s="511"/>
      <c r="Z279" s="515"/>
      <c r="AA279" s="515"/>
      <c r="AB279" s="515"/>
      <c r="AC279" s="515">
        <v>974900</v>
      </c>
      <c r="AD279" s="515">
        <v>968800</v>
      </c>
      <c r="AE279" s="515">
        <v>984400</v>
      </c>
      <c r="AF279" s="515">
        <v>1009000</v>
      </c>
      <c r="AG279" s="515">
        <v>1034200</v>
      </c>
      <c r="AH279" s="515">
        <v>1060100</v>
      </c>
      <c r="AI279" s="515">
        <v>1086600</v>
      </c>
      <c r="AJ279" s="515">
        <v>1113800</v>
      </c>
      <c r="AK279" s="515">
        <v>1141600</v>
      </c>
      <c r="AL279" s="515">
        <v>1170100</v>
      </c>
      <c r="AM279" s="515">
        <v>1199400</v>
      </c>
      <c r="AN279" s="515">
        <v>1229400</v>
      </c>
      <c r="AO279" s="515">
        <v>1260100</v>
      </c>
      <c r="AP279" s="515">
        <v>1291600</v>
      </c>
      <c r="AQ279" s="515">
        <v>1323900</v>
      </c>
      <c r="AR279" s="515">
        <v>1357000</v>
      </c>
      <c r="AS279" s="561">
        <v>1390900</v>
      </c>
      <c r="AT279" s="458"/>
      <c r="AU279" s="458"/>
      <c r="AV279" s="458"/>
      <c r="AW279" s="458"/>
      <c r="AX279" s="458"/>
      <c r="AY279" s="458"/>
      <c r="AZ279" s="458"/>
      <c r="BA279" s="458"/>
      <c r="BB279" s="458"/>
      <c r="BC279" s="458"/>
      <c r="BD279" s="458"/>
      <c r="BE279" s="458"/>
      <c r="BF279" s="458"/>
      <c r="BG279" s="458"/>
      <c r="BH279" s="458"/>
      <c r="BI279" s="458"/>
      <c r="BJ279" s="458"/>
      <c r="BK279" s="458"/>
      <c r="BL279" s="458"/>
      <c r="BM279" s="458"/>
      <c r="BN279" s="458"/>
      <c r="BO279" s="458"/>
      <c r="BP279" s="458"/>
      <c r="BQ279" s="458"/>
      <c r="BR279" s="458"/>
      <c r="BS279" s="458"/>
      <c r="BT279" s="458"/>
      <c r="BU279" s="458"/>
      <c r="BV279" s="458"/>
      <c r="BW279" s="458"/>
      <c r="BX279" s="458"/>
      <c r="BY279" s="458"/>
      <c r="BZ279" s="458"/>
      <c r="CA279" s="458"/>
      <c r="CB279" s="458"/>
      <c r="CC279" s="458"/>
      <c r="CD279" s="458"/>
      <c r="CE279" s="458"/>
      <c r="CF279" s="458"/>
      <c r="CG279" s="458"/>
      <c r="CH279" s="458"/>
      <c r="CI279" s="458"/>
      <c r="CJ279" s="458"/>
      <c r="CK279" s="458"/>
      <c r="CL279" s="458"/>
      <c r="CM279" s="458"/>
      <c r="CN279" s="458"/>
      <c r="CO279" s="458"/>
      <c r="CP279" s="458"/>
      <c r="CQ279" s="458"/>
      <c r="CR279" s="458"/>
      <c r="CS279" s="458"/>
      <c r="CT279" s="458"/>
      <c r="CU279" s="458"/>
      <c r="CV279" s="458"/>
      <c r="CW279" s="458"/>
      <c r="CX279" s="458"/>
      <c r="CY279" s="458"/>
      <c r="CZ279" s="458"/>
      <c r="DA279" s="458"/>
      <c r="DB279" s="458"/>
      <c r="DC279" s="458"/>
      <c r="DD279" s="458"/>
      <c r="DE279" s="458"/>
      <c r="DF279" s="458"/>
      <c r="DG279" s="458"/>
      <c r="DH279" s="458"/>
      <c r="DI279" s="458"/>
      <c r="DJ279" s="458"/>
      <c r="DK279" s="458"/>
      <c r="DL279" s="458"/>
      <c r="DM279" s="458"/>
      <c r="DN279" s="458"/>
      <c r="DO279" s="458"/>
      <c r="DP279" s="458"/>
      <c r="DQ279" s="458"/>
      <c r="DR279" s="458"/>
      <c r="DS279" s="458"/>
      <c r="DT279" s="458"/>
      <c r="DU279" s="458"/>
      <c r="DV279" s="458"/>
      <c r="DW279" s="458"/>
      <c r="DX279" s="458"/>
      <c r="DY279" s="458"/>
      <c r="DZ279" s="458"/>
      <c r="EA279" s="458"/>
      <c r="EB279" s="458"/>
      <c r="EC279" s="458"/>
      <c r="ED279" s="458"/>
      <c r="EE279" s="458"/>
      <c r="EF279" s="458"/>
      <c r="EG279" s="458"/>
      <c r="EH279" s="458"/>
      <c r="EI279" s="458"/>
      <c r="EJ279" s="458"/>
      <c r="EK279" s="458"/>
      <c r="EL279" s="458"/>
      <c r="EM279" s="458"/>
      <c r="EN279" s="458"/>
      <c r="EO279" s="458"/>
      <c r="EP279" s="458"/>
      <c r="EQ279" s="458"/>
      <c r="ER279" s="458"/>
      <c r="ES279" s="458"/>
      <c r="ET279" s="458"/>
      <c r="EU279" s="458"/>
      <c r="EV279" s="458"/>
      <c r="EW279" s="458"/>
      <c r="EX279" s="458"/>
      <c r="EY279" s="458"/>
      <c r="EZ279" s="458"/>
      <c r="FA279" s="458"/>
      <c r="FB279" s="458"/>
      <c r="FC279" s="458"/>
      <c r="FD279" s="458"/>
      <c r="FE279" s="458"/>
      <c r="FF279" s="458"/>
      <c r="FG279" s="458"/>
      <c r="FH279" s="458"/>
      <c r="FI279" s="458"/>
      <c r="FJ279" s="458"/>
      <c r="FK279" s="458"/>
      <c r="FL279" s="458"/>
      <c r="FM279" s="458"/>
      <c r="FN279" s="458"/>
      <c r="FO279" s="458"/>
      <c r="FP279" s="458"/>
      <c r="FQ279" s="458"/>
      <c r="FR279" s="458"/>
      <c r="FS279" s="458"/>
      <c r="FT279" s="458"/>
      <c r="FU279" s="458"/>
      <c r="FV279" s="458"/>
      <c r="FW279" s="458"/>
      <c r="FX279" s="458"/>
      <c r="FY279" s="458"/>
      <c r="FZ279" s="458"/>
      <c r="GA279" s="458"/>
      <c r="GB279" s="458"/>
      <c r="GC279" s="458"/>
      <c r="GD279" s="458"/>
      <c r="GE279" s="458"/>
      <c r="GF279" s="458"/>
      <c r="GG279" s="458"/>
      <c r="GH279" s="458"/>
      <c r="GI279" s="458"/>
      <c r="GJ279" s="458"/>
      <c r="GK279" s="458"/>
      <c r="GL279" s="458"/>
      <c r="GM279" s="458"/>
      <c r="GN279" s="458"/>
      <c r="GO279" s="458"/>
      <c r="GP279" s="458"/>
      <c r="GQ279" s="458"/>
      <c r="GR279" s="458"/>
      <c r="GS279" s="458"/>
      <c r="GT279" s="458"/>
      <c r="GU279" s="458"/>
      <c r="GV279" s="458"/>
      <c r="GW279" s="458"/>
      <c r="GX279" s="458"/>
      <c r="GY279" s="458"/>
      <c r="GZ279" s="458"/>
      <c r="HA279" s="458"/>
      <c r="HB279" s="458"/>
      <c r="HC279" s="458"/>
      <c r="HD279" s="458"/>
      <c r="HE279" s="458"/>
      <c r="HF279" s="458"/>
      <c r="HG279" s="458"/>
      <c r="HH279" s="458"/>
      <c r="HI279" s="458"/>
      <c r="HJ279" s="458"/>
      <c r="HK279" s="458"/>
      <c r="HL279" s="458"/>
      <c r="HM279" s="458"/>
      <c r="HN279" s="458"/>
      <c r="HO279" s="458"/>
      <c r="HP279" s="458"/>
      <c r="HQ279" s="458"/>
      <c r="HR279" s="458"/>
      <c r="HS279" s="458"/>
      <c r="HT279" s="458"/>
      <c r="HU279" s="458"/>
      <c r="HV279" s="458"/>
      <c r="HW279" s="458"/>
      <c r="HX279" s="458"/>
      <c r="HY279" s="458"/>
      <c r="HZ279" s="458"/>
      <c r="IA279" s="458"/>
      <c r="IB279" s="458"/>
      <c r="IC279" s="458"/>
      <c r="ID279" s="458"/>
      <c r="IE279" s="458"/>
      <c r="IF279" s="458"/>
      <c r="IG279" s="458"/>
      <c r="IH279" s="458"/>
      <c r="II279" s="458"/>
      <c r="IJ279" s="458"/>
      <c r="IK279" s="458"/>
      <c r="IL279" s="458"/>
      <c r="IM279" s="458"/>
      <c r="IN279" s="458"/>
      <c r="IO279" s="458"/>
      <c r="IP279" s="458"/>
      <c r="IQ279" s="458"/>
      <c r="IR279" s="458"/>
      <c r="IS279" s="458"/>
      <c r="IT279" s="458"/>
      <c r="IU279" s="458"/>
      <c r="IV279" s="458"/>
    </row>
    <row r="280" spans="1:256" s="458" customFormat="1" ht="15.6" customHeight="1">
      <c r="A280" s="207"/>
      <c r="B280" s="207"/>
      <c r="F280" s="22"/>
      <c r="G280" s="167"/>
      <c r="H280" s="20"/>
      <c r="I280" s="510" t="s">
        <v>631</v>
      </c>
      <c r="J280" s="703"/>
      <c r="K280" s="703"/>
      <c r="L280" s="703"/>
      <c r="M280" s="703"/>
      <c r="N280" s="703"/>
      <c r="O280" s="703"/>
      <c r="P280" s="703"/>
      <c r="Q280" s="703"/>
      <c r="R280" s="515"/>
      <c r="S280" s="515"/>
      <c r="T280" s="515"/>
      <c r="U280" s="515"/>
      <c r="V280" s="515"/>
      <c r="W280" s="515"/>
      <c r="X280"/>
      <c r="Y280" s="511"/>
      <c r="Z280" s="515"/>
      <c r="AA280" s="515"/>
      <c r="AB280" s="515"/>
      <c r="AC280" s="515">
        <v>0</v>
      </c>
      <c r="AD280" s="515">
        <v>0</v>
      </c>
      <c r="AE280" s="515">
        <v>0</v>
      </c>
      <c r="AF280" s="515">
        <v>0</v>
      </c>
      <c r="AG280" s="515">
        <v>0</v>
      </c>
      <c r="AH280" s="515">
        <v>0</v>
      </c>
      <c r="AI280" s="515">
        <v>0</v>
      </c>
      <c r="AJ280" s="515">
        <v>0</v>
      </c>
      <c r="AK280" s="515">
        <v>0</v>
      </c>
      <c r="AL280" s="515">
        <v>0</v>
      </c>
      <c r="AM280" s="515">
        <v>0</v>
      </c>
      <c r="AN280" s="515">
        <v>0</v>
      </c>
      <c r="AO280" s="515">
        <v>0</v>
      </c>
      <c r="AP280" s="515">
        <v>0</v>
      </c>
      <c r="AQ280" s="515">
        <v>0</v>
      </c>
      <c r="AR280" s="515">
        <v>0</v>
      </c>
      <c r="AS280" s="561">
        <v>0</v>
      </c>
    </row>
    <row r="281" spans="1:256" s="458" customFormat="1" ht="15.6" customHeight="1">
      <c r="A281" s="207"/>
      <c r="B281" s="207"/>
      <c r="F281" s="22"/>
      <c r="G281" s="167"/>
      <c r="H281" s="20"/>
      <c r="I281" s="510" t="s">
        <v>634</v>
      </c>
      <c r="J281" s="703"/>
      <c r="K281" s="703"/>
      <c r="L281" s="703"/>
      <c r="M281" s="703"/>
      <c r="N281" s="703"/>
      <c r="O281" s="703"/>
      <c r="P281" s="703"/>
      <c r="Q281" s="703"/>
      <c r="R281" s="515"/>
      <c r="S281" s="515"/>
      <c r="T281" s="515"/>
      <c r="U281" s="515"/>
      <c r="V281" s="515"/>
      <c r="W281" s="515"/>
      <c r="X281"/>
      <c r="Y281" s="511"/>
      <c r="Z281" s="515"/>
      <c r="AA281" s="515"/>
      <c r="AB281" s="515"/>
      <c r="AC281" s="515">
        <v>0</v>
      </c>
      <c r="AD281" s="515">
        <v>0</v>
      </c>
      <c r="AE281" s="515">
        <v>0</v>
      </c>
      <c r="AF281" s="515">
        <v>0</v>
      </c>
      <c r="AG281" s="515">
        <v>0</v>
      </c>
      <c r="AH281" s="515">
        <v>0</v>
      </c>
      <c r="AI281" s="515">
        <v>0</v>
      </c>
      <c r="AJ281" s="515">
        <v>0</v>
      </c>
      <c r="AK281" s="515">
        <v>0</v>
      </c>
      <c r="AL281" s="515">
        <v>0</v>
      </c>
      <c r="AM281" s="515">
        <v>0</v>
      </c>
      <c r="AN281" s="515">
        <v>0</v>
      </c>
      <c r="AO281" s="515">
        <v>0</v>
      </c>
      <c r="AP281" s="515">
        <v>0</v>
      </c>
      <c r="AQ281" s="515">
        <v>0</v>
      </c>
      <c r="AR281" s="515">
        <v>0</v>
      </c>
      <c r="AS281" s="561">
        <v>0</v>
      </c>
    </row>
    <row r="282" spans="1:256" s="458" customFormat="1" ht="15.6" customHeight="1">
      <c r="A282" s="207"/>
      <c r="B282" s="207"/>
      <c r="F282" s="22"/>
      <c r="G282" s="167"/>
      <c r="H282" s="20"/>
      <c r="I282" s="510" t="s">
        <v>637</v>
      </c>
      <c r="J282" s="703"/>
      <c r="K282" s="703"/>
      <c r="L282" s="703"/>
      <c r="M282" s="703"/>
      <c r="N282" s="703"/>
      <c r="O282" s="703"/>
      <c r="P282" s="703"/>
      <c r="Q282" s="703"/>
      <c r="R282" s="515"/>
      <c r="S282" s="515"/>
      <c r="T282" s="515"/>
      <c r="U282" s="515"/>
      <c r="V282" s="515"/>
      <c r="W282" s="515"/>
      <c r="X282"/>
      <c r="Y282" s="511"/>
      <c r="Z282" s="515"/>
      <c r="AA282" s="515"/>
      <c r="AB282" s="515"/>
      <c r="AC282" s="515">
        <v>204100</v>
      </c>
      <c r="AD282" s="515">
        <v>191750</v>
      </c>
      <c r="AE282" s="515">
        <v>215750</v>
      </c>
      <c r="AF282" s="515">
        <v>221100</v>
      </c>
      <c r="AG282" s="515">
        <v>226600</v>
      </c>
      <c r="AH282" s="515">
        <v>232300</v>
      </c>
      <c r="AI282" s="515">
        <v>238100</v>
      </c>
      <c r="AJ282" s="515">
        <v>244100</v>
      </c>
      <c r="AK282" s="515">
        <v>250200</v>
      </c>
      <c r="AL282" s="515">
        <v>256500</v>
      </c>
      <c r="AM282" s="515">
        <v>262900</v>
      </c>
      <c r="AN282" s="515">
        <v>269500</v>
      </c>
      <c r="AO282" s="515">
        <v>276200</v>
      </c>
      <c r="AP282" s="515">
        <v>283100</v>
      </c>
      <c r="AQ282" s="515">
        <v>290200</v>
      </c>
      <c r="AR282" s="515">
        <v>297500</v>
      </c>
      <c r="AS282" s="561">
        <v>304900</v>
      </c>
    </row>
    <row r="283" spans="1:256" s="458" customFormat="1" ht="15.6" customHeight="1">
      <c r="A283" s="207"/>
      <c r="B283" s="207"/>
      <c r="F283" s="22"/>
      <c r="G283" s="167"/>
      <c r="H283" s="20"/>
      <c r="I283" s="151" t="s">
        <v>640</v>
      </c>
      <c r="J283" s="188"/>
      <c r="K283" s="188"/>
      <c r="L283" s="188"/>
      <c r="M283" s="188"/>
      <c r="N283" s="188"/>
      <c r="O283" s="188"/>
      <c r="P283" s="188"/>
      <c r="Q283" s="188"/>
      <c r="R283" s="515"/>
      <c r="S283" s="515"/>
      <c r="T283" s="515"/>
      <c r="U283" s="515"/>
      <c r="V283" s="515"/>
      <c r="W283" s="515"/>
      <c r="X283"/>
      <c r="Y283" s="511"/>
      <c r="Z283" s="515"/>
      <c r="AA283" s="515"/>
      <c r="AB283" s="515"/>
      <c r="AC283" s="515">
        <v>-2190500</v>
      </c>
      <c r="AD283" s="515">
        <v>-434600</v>
      </c>
      <c r="AE283" s="515">
        <v>-459400</v>
      </c>
      <c r="AF283" s="515">
        <v>-470900</v>
      </c>
      <c r="AG283" s="515">
        <v>-482700</v>
      </c>
      <c r="AH283" s="515">
        <v>-494800</v>
      </c>
      <c r="AI283" s="515">
        <v>-507200</v>
      </c>
      <c r="AJ283" s="515">
        <v>-519900</v>
      </c>
      <c r="AK283" s="515">
        <v>-532900</v>
      </c>
      <c r="AL283" s="515">
        <v>-546200</v>
      </c>
      <c r="AM283" s="515">
        <v>-559900</v>
      </c>
      <c r="AN283" s="515">
        <v>-573900</v>
      </c>
      <c r="AO283" s="515">
        <v>-588200</v>
      </c>
      <c r="AP283" s="515">
        <v>-602900</v>
      </c>
      <c r="AQ283" s="515">
        <v>-618000</v>
      </c>
      <c r="AR283" s="515">
        <v>-633500</v>
      </c>
      <c r="AS283" s="561">
        <v>-649300</v>
      </c>
    </row>
    <row r="284" spans="1:256" s="458" customFormat="1" ht="15.6" customHeight="1">
      <c r="A284" s="207"/>
      <c r="B284" s="207"/>
      <c r="C284" s="1060"/>
      <c r="D284" s="1060"/>
      <c r="E284" s="1060"/>
      <c r="F284" s="22"/>
      <c r="G284" s="525"/>
      <c r="H284" s="118"/>
      <c r="I284" s="574" t="s">
        <v>37</v>
      </c>
      <c r="J284" s="182"/>
      <c r="K284" s="182"/>
      <c r="L284" s="182"/>
      <c r="M284" s="182"/>
      <c r="N284" s="182"/>
      <c r="O284" s="182"/>
      <c r="P284" s="182"/>
      <c r="Q284" s="182"/>
      <c r="R284" s="557"/>
      <c r="S284" s="557"/>
      <c r="T284" s="557"/>
      <c r="U284" s="557"/>
      <c r="V284" s="557"/>
      <c r="W284" s="557"/>
      <c r="X284"/>
      <c r="Y284" s="511"/>
      <c r="Z284" s="557"/>
      <c r="AA284" s="557"/>
      <c r="AB284" s="557"/>
      <c r="AC284" s="557">
        <v>6538100</v>
      </c>
      <c r="AD284" s="557">
        <v>8956069.7101499997</v>
      </c>
      <c r="AE284" s="557">
        <v>9187431.7640166711</v>
      </c>
      <c r="AF284" s="557">
        <v>9552700</v>
      </c>
      <c r="AG284" s="557">
        <v>9975600</v>
      </c>
      <c r="AH284" s="557">
        <v>10423400</v>
      </c>
      <c r="AI284" s="557">
        <v>10885400</v>
      </c>
      <c r="AJ284" s="557">
        <v>11267900</v>
      </c>
      <c r="AK284" s="557">
        <v>11664000</v>
      </c>
      <c r="AL284" s="557">
        <v>12074400</v>
      </c>
      <c r="AM284" s="557">
        <v>12499400</v>
      </c>
      <c r="AN284" s="557">
        <v>12940800</v>
      </c>
      <c r="AO284" s="557">
        <v>13399200</v>
      </c>
      <c r="AP284" s="557">
        <v>13875200</v>
      </c>
      <c r="AQ284" s="557">
        <v>14369600</v>
      </c>
      <c r="AR284" s="557">
        <v>14883000</v>
      </c>
      <c r="AS284" s="558">
        <v>15416100</v>
      </c>
      <c r="AT284" s="1060"/>
      <c r="AU284" s="1060"/>
      <c r="AV284" s="1060"/>
      <c r="AW284" s="1060"/>
      <c r="AX284" s="1060"/>
      <c r="AY284" s="1060"/>
      <c r="AZ284" s="1060"/>
      <c r="BA284" s="1060"/>
      <c r="BB284" s="1060"/>
      <c r="BC284" s="1060"/>
      <c r="BD284" s="1060"/>
      <c r="BE284" s="1060"/>
      <c r="BF284" s="1060"/>
      <c r="BG284" s="1060"/>
      <c r="BH284" s="1060"/>
      <c r="BI284" s="1060"/>
      <c r="BJ284" s="1060"/>
      <c r="BK284" s="1060"/>
      <c r="BL284" s="1060"/>
      <c r="BM284" s="1060"/>
      <c r="BN284" s="1060"/>
      <c r="BO284" s="1060"/>
      <c r="BP284" s="1060"/>
      <c r="BQ284" s="1060"/>
      <c r="BR284" s="1060"/>
      <c r="BS284" s="1060"/>
      <c r="BT284" s="1060"/>
      <c r="BU284" s="1060"/>
      <c r="BV284" s="1060"/>
      <c r="BW284" s="1060"/>
      <c r="BX284" s="1060"/>
      <c r="BY284" s="1060"/>
      <c r="BZ284" s="1060"/>
      <c r="CA284" s="1060"/>
      <c r="CB284" s="1060"/>
      <c r="CC284" s="1060"/>
      <c r="CD284" s="1060"/>
      <c r="CE284" s="1060"/>
      <c r="CF284" s="1060"/>
      <c r="CG284" s="1060"/>
      <c r="CH284" s="1060"/>
      <c r="CI284" s="1060"/>
      <c r="CJ284" s="1060"/>
      <c r="CK284" s="1060"/>
      <c r="CL284" s="1060"/>
      <c r="CM284" s="1060"/>
      <c r="CN284" s="1060"/>
      <c r="CO284" s="1060"/>
      <c r="CP284" s="1060"/>
      <c r="CQ284" s="1060"/>
      <c r="CR284" s="1060"/>
      <c r="CS284" s="1060"/>
      <c r="CT284" s="1060"/>
      <c r="CU284" s="1060"/>
      <c r="CV284" s="1060"/>
      <c r="CW284" s="1060"/>
      <c r="CX284" s="1060"/>
      <c r="CY284" s="1060"/>
      <c r="CZ284" s="1060"/>
      <c r="DA284" s="1060"/>
      <c r="DB284" s="1060"/>
      <c r="DC284" s="1060"/>
      <c r="DD284" s="1060"/>
      <c r="DE284" s="1060"/>
      <c r="DF284" s="1060"/>
      <c r="DG284" s="1060"/>
      <c r="DH284" s="1060"/>
      <c r="DI284" s="1060"/>
      <c r="DJ284" s="1060"/>
      <c r="DK284" s="1060"/>
      <c r="DL284" s="1060"/>
      <c r="DM284" s="1060"/>
      <c r="DN284" s="1060"/>
      <c r="DO284" s="1060"/>
      <c r="DP284" s="1060"/>
      <c r="DQ284" s="1060"/>
      <c r="DR284" s="1060"/>
      <c r="DS284" s="1060"/>
      <c r="DT284" s="1060"/>
      <c r="DU284" s="1060"/>
      <c r="DV284" s="1060"/>
      <c r="DW284" s="1060"/>
      <c r="DX284" s="1060"/>
      <c r="DY284" s="1060"/>
      <c r="DZ284" s="1060"/>
      <c r="EA284" s="1060"/>
      <c r="EB284" s="1060"/>
      <c r="EC284" s="1060"/>
      <c r="ED284" s="1060"/>
      <c r="EE284" s="1060"/>
      <c r="EF284" s="1060"/>
      <c r="EG284" s="1060"/>
      <c r="EH284" s="1060"/>
      <c r="EI284" s="1060"/>
      <c r="EJ284" s="1060"/>
      <c r="EK284" s="1060"/>
      <c r="EL284" s="1060"/>
      <c r="EM284" s="1060"/>
      <c r="EN284" s="1060"/>
      <c r="EO284" s="1060"/>
      <c r="EP284" s="1060"/>
      <c r="EQ284" s="1060"/>
      <c r="ER284" s="1060"/>
      <c r="ES284" s="1060"/>
      <c r="ET284" s="1060"/>
      <c r="EU284" s="1060"/>
      <c r="EV284" s="1060"/>
      <c r="EW284" s="1060"/>
      <c r="EX284" s="1060"/>
      <c r="EY284" s="1060"/>
      <c r="EZ284" s="1060"/>
      <c r="FA284" s="1060"/>
      <c r="FB284" s="1060"/>
      <c r="FC284" s="1060"/>
      <c r="FD284" s="1060"/>
      <c r="FE284" s="1060"/>
      <c r="FF284" s="1060"/>
      <c r="FG284" s="1060"/>
      <c r="FH284" s="1060"/>
      <c r="FI284" s="1060"/>
      <c r="FJ284" s="1060"/>
      <c r="FK284" s="1060"/>
      <c r="FL284" s="1060"/>
      <c r="FM284" s="1060"/>
      <c r="FN284" s="1060"/>
      <c r="FO284" s="1060"/>
      <c r="FP284" s="1060"/>
      <c r="FQ284" s="1060"/>
      <c r="FR284" s="1060"/>
      <c r="FS284" s="1060"/>
      <c r="FT284" s="1060"/>
      <c r="FU284" s="1060"/>
      <c r="FV284" s="1060"/>
      <c r="FW284" s="1060"/>
      <c r="FX284" s="1060"/>
      <c r="FY284" s="1060"/>
      <c r="FZ284" s="1060"/>
      <c r="GA284" s="1060"/>
      <c r="GB284" s="1060"/>
      <c r="GC284" s="1060"/>
      <c r="GD284" s="1060"/>
      <c r="GE284" s="1060"/>
      <c r="GF284" s="1060"/>
      <c r="GG284" s="1060"/>
      <c r="GH284" s="1060"/>
      <c r="GI284" s="1060"/>
      <c r="GJ284" s="1060"/>
      <c r="GK284" s="1060"/>
      <c r="GL284" s="1060"/>
      <c r="GM284" s="1060"/>
      <c r="GN284" s="1060"/>
      <c r="GO284" s="1060"/>
      <c r="GP284" s="1060"/>
      <c r="GQ284" s="1060"/>
      <c r="GR284" s="1060"/>
      <c r="GS284" s="1060"/>
      <c r="GT284" s="1060"/>
      <c r="GU284" s="1060"/>
      <c r="GV284" s="1060"/>
      <c r="GW284" s="1060"/>
      <c r="GX284" s="1060"/>
      <c r="GY284" s="1060"/>
      <c r="GZ284" s="1060"/>
      <c r="HA284" s="1060"/>
      <c r="HB284" s="1060"/>
      <c r="HC284" s="1060"/>
      <c r="HD284" s="1060"/>
      <c r="HE284" s="1060"/>
      <c r="HF284" s="1060"/>
      <c r="HG284" s="1060"/>
      <c r="HH284" s="1060"/>
      <c r="HI284" s="1060"/>
      <c r="HJ284" s="1060"/>
      <c r="HK284" s="1060"/>
      <c r="HL284" s="1060"/>
      <c r="HM284" s="1060"/>
      <c r="HN284" s="1060"/>
      <c r="HO284" s="1060"/>
      <c r="HP284" s="1060"/>
      <c r="HQ284" s="1060"/>
      <c r="HR284" s="1060"/>
      <c r="HS284" s="1060"/>
      <c r="HT284" s="1060"/>
      <c r="HU284" s="1060"/>
      <c r="HV284" s="1060"/>
      <c r="HW284" s="1060"/>
      <c r="HX284" s="1060"/>
      <c r="HY284" s="1060"/>
      <c r="HZ284" s="1060"/>
      <c r="IA284" s="1060"/>
      <c r="IB284" s="1060"/>
      <c r="IC284" s="1060"/>
      <c r="ID284" s="1060"/>
      <c r="IE284" s="1060"/>
      <c r="IF284" s="1060"/>
      <c r="IG284" s="1060"/>
      <c r="IH284" s="1060"/>
      <c r="II284" s="1060"/>
      <c r="IJ284" s="1060"/>
      <c r="IK284" s="1060"/>
      <c r="IL284" s="1060"/>
      <c r="IM284" s="1060"/>
      <c r="IN284" s="1060"/>
      <c r="IO284" s="1060"/>
      <c r="IP284" s="1060"/>
      <c r="IQ284" s="1060"/>
      <c r="IR284" s="1060"/>
      <c r="IS284" s="1060"/>
      <c r="IT284" s="1060"/>
      <c r="IU284" s="1060"/>
      <c r="IV284" s="1060"/>
    </row>
    <row r="285" spans="1:256" s="458" customFormat="1" ht="15.6" customHeight="1">
      <c r="A285" s="207"/>
      <c r="B285" s="207"/>
      <c r="F285" s="22"/>
      <c r="G285" s="521" t="s">
        <v>780</v>
      </c>
      <c r="H285" s="522"/>
      <c r="I285" s="523"/>
      <c r="J285" s="548"/>
      <c r="K285" s="548"/>
      <c r="L285" s="548"/>
      <c r="M285" s="548"/>
      <c r="N285" s="548"/>
      <c r="O285" s="548"/>
      <c r="P285" s="548"/>
      <c r="Q285" s="548"/>
      <c r="R285" s="524"/>
      <c r="S285" s="524"/>
      <c r="T285" s="524"/>
      <c r="U285" s="524"/>
      <c r="V285" s="524"/>
      <c r="W285" s="524"/>
      <c r="X285"/>
      <c r="Y285" s="511"/>
      <c r="Z285" s="524"/>
      <c r="AA285" s="524"/>
      <c r="AB285" s="524"/>
      <c r="AC285" s="524"/>
      <c r="AD285" s="524"/>
      <c r="AE285" s="524"/>
      <c r="AF285" s="524"/>
      <c r="AG285" s="524"/>
      <c r="AH285" s="524"/>
      <c r="AI285" s="524"/>
      <c r="AJ285" s="524"/>
      <c r="AK285" s="524"/>
      <c r="AL285" s="524"/>
      <c r="AM285" s="524"/>
      <c r="AN285" s="524"/>
      <c r="AO285" s="524"/>
      <c r="AP285" s="524"/>
      <c r="AQ285" s="524"/>
      <c r="AR285" s="524"/>
      <c r="AS285" s="469"/>
    </row>
    <row r="286" spans="1:256" s="458" customFormat="1" ht="15.6" customHeight="1">
      <c r="A286" s="207"/>
      <c r="B286" s="207"/>
      <c r="F286" s="22"/>
      <c r="G286" s="509"/>
      <c r="H286" s="528" t="s">
        <v>781</v>
      </c>
      <c r="I286" s="510"/>
      <c r="J286" s="703"/>
      <c r="K286" s="703"/>
      <c r="L286" s="703"/>
      <c r="M286" s="703"/>
      <c r="N286" s="703"/>
      <c r="O286" s="703"/>
      <c r="P286" s="703"/>
      <c r="Q286" s="703"/>
      <c r="R286" s="511"/>
      <c r="S286" s="511"/>
      <c r="T286" s="511"/>
      <c r="U286" s="511"/>
      <c r="V286" s="511"/>
      <c r="W286" s="511"/>
      <c r="X286"/>
      <c r="Y286" s="511"/>
      <c r="Z286" s="511"/>
      <c r="AA286" s="511"/>
      <c r="AB286" s="511"/>
      <c r="AC286" s="511"/>
      <c r="AD286" s="511"/>
      <c r="AE286" s="511"/>
      <c r="AF286" s="511"/>
      <c r="AG286" s="511"/>
      <c r="AH286" s="511"/>
      <c r="AI286" s="511"/>
      <c r="AJ286" s="511"/>
      <c r="AK286" s="511"/>
      <c r="AL286" s="511"/>
      <c r="AM286" s="511"/>
      <c r="AN286" s="511"/>
      <c r="AO286" s="511"/>
      <c r="AP286" s="511"/>
      <c r="AQ286" s="511"/>
      <c r="AR286" s="511"/>
      <c r="AS286" s="1343"/>
    </row>
    <row r="287" spans="1:256" s="458" customFormat="1" ht="15.6" customHeight="1">
      <c r="A287" s="207"/>
      <c r="B287" s="207"/>
      <c r="F287" s="22"/>
      <c r="G287" s="167"/>
      <c r="H287" s="20"/>
      <c r="I287" s="510" t="s">
        <v>628</v>
      </c>
      <c r="J287" s="703"/>
      <c r="K287" s="703"/>
      <c r="L287" s="703"/>
      <c r="M287" s="703"/>
      <c r="N287" s="703"/>
      <c r="O287" s="703"/>
      <c r="P287" s="703"/>
      <c r="Q287" s="703"/>
      <c r="R287" s="515"/>
      <c r="S287" s="515"/>
      <c r="T287" s="515"/>
      <c r="U287" s="515"/>
      <c r="V287" s="515"/>
      <c r="W287" s="515"/>
      <c r="X287"/>
      <c r="Y287" s="511"/>
      <c r="Z287" s="515"/>
      <c r="AA287" s="515"/>
      <c r="AB287" s="515"/>
      <c r="AC287" s="515">
        <v>14928100</v>
      </c>
      <c r="AD287" s="515">
        <v>15131735.705499999</v>
      </c>
      <c r="AE287" s="515">
        <v>15322090.40463333</v>
      </c>
      <c r="AF287" s="515">
        <v>15951200</v>
      </c>
      <c r="AG287" s="515">
        <v>16684100</v>
      </c>
      <c r="AH287" s="515">
        <v>17461100</v>
      </c>
      <c r="AI287" s="515">
        <v>18263100</v>
      </c>
      <c r="AJ287" s="515">
        <v>18919700</v>
      </c>
      <c r="AK287" s="515">
        <v>19600200</v>
      </c>
      <c r="AL287" s="515">
        <v>20305600</v>
      </c>
      <c r="AM287" s="515">
        <v>21036600</v>
      </c>
      <c r="AN287" s="515">
        <v>21796300</v>
      </c>
      <c r="AO287" s="515">
        <v>22585800</v>
      </c>
      <c r="AP287" s="515">
        <v>23406300</v>
      </c>
      <c r="AQ287" s="515">
        <v>24259000</v>
      </c>
      <c r="AR287" s="515">
        <v>25145100</v>
      </c>
      <c r="AS287" s="561">
        <v>26065800</v>
      </c>
    </row>
    <row r="288" spans="1:256" s="1060" customFormat="1" ht="15.6" customHeight="1">
      <c r="A288" s="207"/>
      <c r="B288" s="207"/>
      <c r="C288" s="458"/>
      <c r="D288" s="458"/>
      <c r="E288" s="458"/>
      <c r="F288" s="22"/>
      <c r="G288" s="167"/>
      <c r="H288" s="20"/>
      <c r="I288" s="510" t="s">
        <v>630</v>
      </c>
      <c r="J288" s="703"/>
      <c r="K288" s="703"/>
      <c r="L288" s="703"/>
      <c r="M288" s="703"/>
      <c r="N288" s="703"/>
      <c r="O288" s="703"/>
      <c r="P288" s="703"/>
      <c r="Q288" s="703"/>
      <c r="R288" s="515"/>
      <c r="S288" s="515"/>
      <c r="T288" s="515"/>
      <c r="U288" s="515"/>
      <c r="V288" s="515"/>
      <c r="W288" s="515"/>
      <c r="X288"/>
      <c r="Y288" s="511"/>
      <c r="Z288" s="515"/>
      <c r="AA288" s="515"/>
      <c r="AB288" s="515"/>
      <c r="AC288" s="515">
        <v>2991500</v>
      </c>
      <c r="AD288" s="515">
        <v>3316000</v>
      </c>
      <c r="AE288" s="515">
        <v>3241650</v>
      </c>
      <c r="AF288" s="515">
        <v>3322700</v>
      </c>
      <c r="AG288" s="515">
        <v>3405800</v>
      </c>
      <c r="AH288" s="515">
        <v>3490900</v>
      </c>
      <c r="AI288" s="515">
        <v>3578200</v>
      </c>
      <c r="AJ288" s="515">
        <v>3667700</v>
      </c>
      <c r="AK288" s="515">
        <v>3759400</v>
      </c>
      <c r="AL288" s="515">
        <v>3853400</v>
      </c>
      <c r="AM288" s="515">
        <v>3949700</v>
      </c>
      <c r="AN288" s="515">
        <v>4048400</v>
      </c>
      <c r="AO288" s="515">
        <v>4149600</v>
      </c>
      <c r="AP288" s="515">
        <v>4253300</v>
      </c>
      <c r="AQ288" s="515">
        <v>4359600</v>
      </c>
      <c r="AR288" s="515">
        <v>4468600</v>
      </c>
      <c r="AS288" s="561">
        <v>4580300</v>
      </c>
      <c r="AT288" s="458"/>
      <c r="AU288" s="458"/>
      <c r="AV288" s="458"/>
      <c r="AW288" s="458"/>
      <c r="AX288" s="458"/>
      <c r="AY288" s="458"/>
      <c r="AZ288" s="458"/>
      <c r="BA288" s="458"/>
      <c r="BB288" s="458"/>
      <c r="BC288" s="458"/>
      <c r="BD288" s="458"/>
      <c r="BE288" s="458"/>
      <c r="BF288" s="458"/>
      <c r="BG288" s="458"/>
      <c r="BH288" s="458"/>
      <c r="BI288" s="458"/>
      <c r="BJ288" s="458"/>
      <c r="BK288" s="458"/>
      <c r="BL288" s="458"/>
      <c r="BM288" s="458"/>
      <c r="BN288" s="458"/>
      <c r="BO288" s="458"/>
      <c r="BP288" s="458"/>
      <c r="BQ288" s="458"/>
      <c r="BR288" s="458"/>
      <c r="BS288" s="458"/>
      <c r="BT288" s="458"/>
      <c r="BU288" s="458"/>
      <c r="BV288" s="458"/>
      <c r="BW288" s="458"/>
      <c r="BX288" s="458"/>
      <c r="BY288" s="458"/>
      <c r="BZ288" s="458"/>
      <c r="CA288" s="458"/>
      <c r="CB288" s="458"/>
      <c r="CC288" s="458"/>
      <c r="CD288" s="458"/>
      <c r="CE288" s="458"/>
      <c r="CF288" s="458"/>
      <c r="CG288" s="458"/>
      <c r="CH288" s="458"/>
      <c r="CI288" s="458"/>
      <c r="CJ288" s="458"/>
      <c r="CK288" s="458"/>
      <c r="CL288" s="458"/>
      <c r="CM288" s="458"/>
      <c r="CN288" s="458"/>
      <c r="CO288" s="458"/>
      <c r="CP288" s="458"/>
      <c r="CQ288" s="458"/>
      <c r="CR288" s="458"/>
      <c r="CS288" s="458"/>
      <c r="CT288" s="458"/>
      <c r="CU288" s="458"/>
      <c r="CV288" s="458"/>
      <c r="CW288" s="458"/>
      <c r="CX288" s="458"/>
      <c r="CY288" s="458"/>
      <c r="CZ288" s="458"/>
      <c r="DA288" s="458"/>
      <c r="DB288" s="458"/>
      <c r="DC288" s="458"/>
      <c r="DD288" s="458"/>
      <c r="DE288" s="458"/>
      <c r="DF288" s="458"/>
      <c r="DG288" s="458"/>
      <c r="DH288" s="458"/>
      <c r="DI288" s="458"/>
      <c r="DJ288" s="458"/>
      <c r="DK288" s="458"/>
      <c r="DL288" s="458"/>
      <c r="DM288" s="458"/>
      <c r="DN288" s="458"/>
      <c r="DO288" s="458"/>
      <c r="DP288" s="458"/>
      <c r="DQ288" s="458"/>
      <c r="DR288" s="458"/>
      <c r="DS288" s="458"/>
      <c r="DT288" s="458"/>
      <c r="DU288" s="458"/>
      <c r="DV288" s="458"/>
      <c r="DW288" s="458"/>
      <c r="DX288" s="458"/>
      <c r="DY288" s="458"/>
      <c r="DZ288" s="458"/>
      <c r="EA288" s="458"/>
      <c r="EB288" s="458"/>
      <c r="EC288" s="458"/>
      <c r="ED288" s="458"/>
      <c r="EE288" s="458"/>
      <c r="EF288" s="458"/>
      <c r="EG288" s="458"/>
      <c r="EH288" s="458"/>
      <c r="EI288" s="458"/>
      <c r="EJ288" s="458"/>
      <c r="EK288" s="458"/>
      <c r="EL288" s="458"/>
      <c r="EM288" s="458"/>
      <c r="EN288" s="458"/>
      <c r="EO288" s="458"/>
      <c r="EP288" s="458"/>
      <c r="EQ288" s="458"/>
      <c r="ER288" s="458"/>
      <c r="ES288" s="458"/>
      <c r="ET288" s="458"/>
      <c r="EU288" s="458"/>
      <c r="EV288" s="458"/>
      <c r="EW288" s="458"/>
      <c r="EX288" s="458"/>
      <c r="EY288" s="458"/>
      <c r="EZ288" s="458"/>
      <c r="FA288" s="458"/>
      <c r="FB288" s="458"/>
      <c r="FC288" s="458"/>
      <c r="FD288" s="458"/>
      <c r="FE288" s="458"/>
      <c r="FF288" s="458"/>
      <c r="FG288" s="458"/>
      <c r="FH288" s="458"/>
      <c r="FI288" s="458"/>
      <c r="FJ288" s="458"/>
      <c r="FK288" s="458"/>
      <c r="FL288" s="458"/>
      <c r="FM288" s="458"/>
      <c r="FN288" s="458"/>
      <c r="FO288" s="458"/>
      <c r="FP288" s="458"/>
      <c r="FQ288" s="458"/>
      <c r="FR288" s="458"/>
      <c r="FS288" s="458"/>
      <c r="FT288" s="458"/>
      <c r="FU288" s="458"/>
      <c r="FV288" s="458"/>
      <c r="FW288" s="458"/>
      <c r="FX288" s="458"/>
      <c r="FY288" s="458"/>
      <c r="FZ288" s="458"/>
      <c r="GA288" s="458"/>
      <c r="GB288" s="458"/>
      <c r="GC288" s="458"/>
      <c r="GD288" s="458"/>
      <c r="GE288" s="458"/>
      <c r="GF288" s="458"/>
      <c r="GG288" s="458"/>
      <c r="GH288" s="458"/>
      <c r="GI288" s="458"/>
      <c r="GJ288" s="458"/>
      <c r="GK288" s="458"/>
      <c r="GL288" s="458"/>
      <c r="GM288" s="458"/>
      <c r="GN288" s="458"/>
      <c r="GO288" s="458"/>
      <c r="GP288" s="458"/>
      <c r="GQ288" s="458"/>
      <c r="GR288" s="458"/>
      <c r="GS288" s="458"/>
      <c r="GT288" s="458"/>
      <c r="GU288" s="458"/>
      <c r="GV288" s="458"/>
      <c r="GW288" s="458"/>
      <c r="GX288" s="458"/>
      <c r="GY288" s="458"/>
      <c r="GZ288" s="458"/>
      <c r="HA288" s="458"/>
      <c r="HB288" s="458"/>
      <c r="HC288" s="458"/>
      <c r="HD288" s="458"/>
      <c r="HE288" s="458"/>
      <c r="HF288" s="458"/>
      <c r="HG288" s="458"/>
      <c r="HH288" s="458"/>
      <c r="HI288" s="458"/>
      <c r="HJ288" s="458"/>
      <c r="HK288" s="458"/>
      <c r="HL288" s="458"/>
      <c r="HM288" s="458"/>
      <c r="HN288" s="458"/>
      <c r="HO288" s="458"/>
      <c r="HP288" s="458"/>
      <c r="HQ288" s="458"/>
      <c r="HR288" s="458"/>
      <c r="HS288" s="458"/>
      <c r="HT288" s="458"/>
      <c r="HU288" s="458"/>
      <c r="HV288" s="458"/>
      <c r="HW288" s="458"/>
      <c r="HX288" s="458"/>
      <c r="HY288" s="458"/>
      <c r="HZ288" s="458"/>
      <c r="IA288" s="458"/>
      <c r="IB288" s="458"/>
      <c r="IC288" s="458"/>
      <c r="ID288" s="458"/>
      <c r="IE288" s="458"/>
      <c r="IF288" s="458"/>
      <c r="IG288" s="458"/>
      <c r="IH288" s="458"/>
      <c r="II288" s="458"/>
      <c r="IJ288" s="458"/>
      <c r="IK288" s="458"/>
      <c r="IL288" s="458"/>
      <c r="IM288" s="458"/>
      <c r="IN288" s="458"/>
      <c r="IO288" s="458"/>
      <c r="IP288" s="458"/>
      <c r="IQ288" s="458"/>
      <c r="IR288" s="458"/>
      <c r="IS288" s="458"/>
      <c r="IT288" s="458"/>
      <c r="IU288" s="458"/>
      <c r="IV288" s="458"/>
    </row>
    <row r="289" spans="1:256" s="458" customFormat="1" ht="15.6" customHeight="1">
      <c r="A289" s="207"/>
      <c r="B289" s="207"/>
      <c r="F289" s="22"/>
      <c r="G289" s="167"/>
      <c r="H289" s="20"/>
      <c r="I289" s="510" t="s">
        <v>631</v>
      </c>
      <c r="J289" s="703"/>
      <c r="K289" s="703"/>
      <c r="L289" s="703"/>
      <c r="M289" s="703"/>
      <c r="N289" s="703"/>
      <c r="O289" s="703"/>
      <c r="P289" s="703"/>
      <c r="Q289" s="703"/>
      <c r="R289" s="515"/>
      <c r="S289" s="515"/>
      <c r="T289" s="515"/>
      <c r="U289" s="515"/>
      <c r="V289" s="515"/>
      <c r="W289" s="515"/>
      <c r="X289"/>
      <c r="Y289" s="511"/>
      <c r="Z289" s="515"/>
      <c r="AA289" s="515"/>
      <c r="AB289" s="515"/>
      <c r="AC289" s="515">
        <v>1319800</v>
      </c>
      <c r="AD289" s="515">
        <v>1388600</v>
      </c>
      <c r="AE289" s="515">
        <v>1461400</v>
      </c>
      <c r="AF289" s="515">
        <v>1497900</v>
      </c>
      <c r="AG289" s="515">
        <v>1535300</v>
      </c>
      <c r="AH289" s="515">
        <v>1573700</v>
      </c>
      <c r="AI289" s="515">
        <v>1613000</v>
      </c>
      <c r="AJ289" s="515">
        <v>1653300</v>
      </c>
      <c r="AK289" s="515">
        <v>1694600</v>
      </c>
      <c r="AL289" s="515">
        <v>1737000</v>
      </c>
      <c r="AM289" s="515">
        <v>1780400</v>
      </c>
      <c r="AN289" s="515">
        <v>1824900</v>
      </c>
      <c r="AO289" s="515">
        <v>1870500</v>
      </c>
      <c r="AP289" s="515">
        <v>1917300</v>
      </c>
      <c r="AQ289" s="515">
        <v>1965200</v>
      </c>
      <c r="AR289" s="515">
        <v>2014300</v>
      </c>
      <c r="AS289" s="561">
        <v>2064700</v>
      </c>
    </row>
    <row r="290" spans="1:256" s="458" customFormat="1" ht="15.6" customHeight="1">
      <c r="A290" s="207"/>
      <c r="B290" s="207"/>
      <c r="F290" s="22"/>
      <c r="G290" s="167"/>
      <c r="H290" s="20"/>
      <c r="I290" s="510" t="s">
        <v>634</v>
      </c>
      <c r="J290" s="703"/>
      <c r="K290" s="703"/>
      <c r="L290" s="703"/>
      <c r="M290" s="703"/>
      <c r="N290" s="703"/>
      <c r="O290" s="703"/>
      <c r="P290" s="703"/>
      <c r="Q290" s="703"/>
      <c r="R290" s="515"/>
      <c r="S290" s="515"/>
      <c r="T290" s="515"/>
      <c r="U290" s="515"/>
      <c r="V290" s="515"/>
      <c r="W290" s="515"/>
      <c r="X290"/>
      <c r="Y290" s="511"/>
      <c r="Z290" s="515"/>
      <c r="AA290" s="515"/>
      <c r="AB290" s="515"/>
      <c r="AC290" s="515">
        <v>0</v>
      </c>
      <c r="AD290" s="515">
        <v>0</v>
      </c>
      <c r="AE290" s="515">
        <v>0</v>
      </c>
      <c r="AF290" s="515">
        <v>0</v>
      </c>
      <c r="AG290" s="515">
        <v>0</v>
      </c>
      <c r="AH290" s="515">
        <v>0</v>
      </c>
      <c r="AI290" s="515">
        <v>0</v>
      </c>
      <c r="AJ290" s="515">
        <v>0</v>
      </c>
      <c r="AK290" s="515">
        <v>0</v>
      </c>
      <c r="AL290" s="515">
        <v>0</v>
      </c>
      <c r="AM290" s="515">
        <v>0</v>
      </c>
      <c r="AN290" s="515">
        <v>0</v>
      </c>
      <c r="AO290" s="515">
        <v>0</v>
      </c>
      <c r="AP290" s="515">
        <v>0</v>
      </c>
      <c r="AQ290" s="515">
        <v>0</v>
      </c>
      <c r="AR290" s="515">
        <v>0</v>
      </c>
      <c r="AS290" s="561">
        <v>0</v>
      </c>
    </row>
    <row r="291" spans="1:256" s="458" customFormat="1" ht="15.6" customHeight="1">
      <c r="A291" s="207"/>
      <c r="B291" s="207"/>
      <c r="F291" s="22"/>
      <c r="G291" s="167"/>
      <c r="H291" s="20"/>
      <c r="I291" s="510" t="s">
        <v>637</v>
      </c>
      <c r="J291" s="703"/>
      <c r="K291" s="703"/>
      <c r="L291" s="703"/>
      <c r="M291" s="703"/>
      <c r="N291" s="703"/>
      <c r="O291" s="703"/>
      <c r="P291" s="703"/>
      <c r="Q291" s="703"/>
      <c r="R291" s="515"/>
      <c r="S291" s="515"/>
      <c r="T291" s="515"/>
      <c r="U291" s="515"/>
      <c r="V291" s="515"/>
      <c r="W291" s="515"/>
      <c r="X291"/>
      <c r="Y291" s="511"/>
      <c r="Z291" s="515"/>
      <c r="AA291" s="515"/>
      <c r="AB291" s="515"/>
      <c r="AC291" s="515">
        <v>1663700</v>
      </c>
      <c r="AD291" s="515">
        <v>1850300</v>
      </c>
      <c r="AE291" s="515">
        <v>1752600</v>
      </c>
      <c r="AF291" s="515">
        <v>1796400</v>
      </c>
      <c r="AG291" s="515">
        <v>1841300</v>
      </c>
      <c r="AH291" s="515">
        <v>1887300</v>
      </c>
      <c r="AI291" s="515">
        <v>1934500</v>
      </c>
      <c r="AJ291" s="515">
        <v>1982900</v>
      </c>
      <c r="AK291" s="515">
        <v>2032500</v>
      </c>
      <c r="AL291" s="515">
        <v>2083300</v>
      </c>
      <c r="AM291" s="515">
        <v>2135400</v>
      </c>
      <c r="AN291" s="515">
        <v>2188800</v>
      </c>
      <c r="AO291" s="515">
        <v>2243500</v>
      </c>
      <c r="AP291" s="515">
        <v>2299600</v>
      </c>
      <c r="AQ291" s="515">
        <v>2357100</v>
      </c>
      <c r="AR291" s="515">
        <v>2416000</v>
      </c>
      <c r="AS291" s="561">
        <v>2476400</v>
      </c>
    </row>
    <row r="292" spans="1:256" s="458" customFormat="1" ht="15.6" customHeight="1">
      <c r="A292" s="207"/>
      <c r="B292" s="207"/>
      <c r="F292" s="22"/>
      <c r="G292" s="167"/>
      <c r="H292" s="20"/>
      <c r="I292" s="151" t="s">
        <v>640</v>
      </c>
      <c r="J292" s="188"/>
      <c r="K292" s="188"/>
      <c r="L292" s="188"/>
      <c r="M292" s="188"/>
      <c r="N292" s="188"/>
      <c r="O292" s="188"/>
      <c r="P292" s="188"/>
      <c r="Q292" s="188"/>
      <c r="R292" s="515"/>
      <c r="S292" s="515"/>
      <c r="T292" s="515"/>
      <c r="U292" s="515"/>
      <c r="V292" s="515"/>
      <c r="W292" s="515"/>
      <c r="X292"/>
      <c r="Y292" s="511"/>
      <c r="Z292" s="515"/>
      <c r="AA292" s="515"/>
      <c r="AB292" s="515"/>
      <c r="AC292" s="515">
        <v>-5606600</v>
      </c>
      <c r="AD292" s="515">
        <v>-1003700</v>
      </c>
      <c r="AE292" s="515">
        <v>-1037000</v>
      </c>
      <c r="AF292" s="515">
        <v>-1062900</v>
      </c>
      <c r="AG292" s="515">
        <v>-1089500</v>
      </c>
      <c r="AH292" s="515">
        <v>-1116700</v>
      </c>
      <c r="AI292" s="515">
        <v>-1144600</v>
      </c>
      <c r="AJ292" s="515">
        <v>-1173200</v>
      </c>
      <c r="AK292" s="515">
        <v>-1202500</v>
      </c>
      <c r="AL292" s="515">
        <v>-1232600</v>
      </c>
      <c r="AM292" s="515">
        <v>-1263400</v>
      </c>
      <c r="AN292" s="515">
        <v>-1295000</v>
      </c>
      <c r="AO292" s="515">
        <v>-1327400</v>
      </c>
      <c r="AP292" s="515">
        <v>-1360600</v>
      </c>
      <c r="AQ292" s="515">
        <v>-1394600</v>
      </c>
      <c r="AR292" s="515">
        <v>-1429500</v>
      </c>
      <c r="AS292" s="561">
        <v>-1465200</v>
      </c>
    </row>
    <row r="293" spans="1:256" s="458" customFormat="1" ht="15.6" customHeight="1">
      <c r="A293" s="207"/>
      <c r="B293" s="207"/>
      <c r="C293" s="1060"/>
      <c r="D293" s="1060"/>
      <c r="E293" s="1060"/>
      <c r="F293" s="22"/>
      <c r="G293" s="543"/>
      <c r="H293" s="544"/>
      <c r="I293" s="545" t="s">
        <v>37</v>
      </c>
      <c r="J293" s="683"/>
      <c r="K293" s="683"/>
      <c r="L293" s="683"/>
      <c r="M293" s="683"/>
      <c r="N293" s="683"/>
      <c r="O293" s="683"/>
      <c r="P293" s="683"/>
      <c r="Q293" s="683"/>
      <c r="R293" s="546"/>
      <c r="S293" s="546"/>
      <c r="T293" s="546"/>
      <c r="U293" s="546"/>
      <c r="V293" s="546"/>
      <c r="W293" s="546"/>
      <c r="X293"/>
      <c r="Y293" s="511"/>
      <c r="Z293" s="546"/>
      <c r="AA293" s="546"/>
      <c r="AB293" s="546"/>
      <c r="AC293" s="546">
        <v>15296500</v>
      </c>
      <c r="AD293" s="546">
        <v>20682935.705499999</v>
      </c>
      <c r="AE293" s="546">
        <v>20740740.404633328</v>
      </c>
      <c r="AF293" s="546">
        <v>21505300</v>
      </c>
      <c r="AG293" s="546">
        <v>22377000</v>
      </c>
      <c r="AH293" s="546">
        <v>23296300</v>
      </c>
      <c r="AI293" s="546">
        <v>24244200</v>
      </c>
      <c r="AJ293" s="546">
        <v>25050400</v>
      </c>
      <c r="AK293" s="546">
        <v>25884200</v>
      </c>
      <c r="AL293" s="546">
        <v>26746700</v>
      </c>
      <c r="AM293" s="546">
        <v>27638700</v>
      </c>
      <c r="AN293" s="546">
        <v>28563400</v>
      </c>
      <c r="AO293" s="546">
        <v>29522000</v>
      </c>
      <c r="AP293" s="546">
        <v>30515900</v>
      </c>
      <c r="AQ293" s="546">
        <v>31546300</v>
      </c>
      <c r="AR293" s="546">
        <v>32614500</v>
      </c>
      <c r="AS293" s="547">
        <v>33722000</v>
      </c>
      <c r="AT293" s="1060"/>
      <c r="AU293" s="1060"/>
      <c r="AV293" s="1060"/>
      <c r="AW293" s="1060"/>
      <c r="AX293" s="1060"/>
      <c r="AY293" s="1060"/>
      <c r="AZ293" s="1060"/>
      <c r="BA293" s="1060"/>
      <c r="BB293" s="1060"/>
      <c r="BC293" s="1060"/>
      <c r="BD293" s="1060"/>
      <c r="BE293" s="1060"/>
      <c r="BF293" s="1060"/>
      <c r="BG293" s="1060"/>
      <c r="BH293" s="1060"/>
      <c r="BI293" s="1060"/>
      <c r="BJ293" s="1060"/>
      <c r="BK293" s="1060"/>
      <c r="BL293" s="1060"/>
      <c r="BM293" s="1060"/>
      <c r="BN293" s="1060"/>
      <c r="BO293" s="1060"/>
      <c r="BP293" s="1060"/>
      <c r="BQ293" s="1060"/>
      <c r="BR293" s="1060"/>
      <c r="BS293" s="1060"/>
      <c r="BT293" s="1060"/>
      <c r="BU293" s="1060"/>
      <c r="BV293" s="1060"/>
      <c r="BW293" s="1060"/>
      <c r="BX293" s="1060"/>
      <c r="BY293" s="1060"/>
      <c r="BZ293" s="1060"/>
      <c r="CA293" s="1060"/>
      <c r="CB293" s="1060"/>
      <c r="CC293" s="1060"/>
      <c r="CD293" s="1060"/>
      <c r="CE293" s="1060"/>
      <c r="CF293" s="1060"/>
      <c r="CG293" s="1060"/>
      <c r="CH293" s="1060"/>
      <c r="CI293" s="1060"/>
      <c r="CJ293" s="1060"/>
      <c r="CK293" s="1060"/>
      <c r="CL293" s="1060"/>
      <c r="CM293" s="1060"/>
      <c r="CN293" s="1060"/>
      <c r="CO293" s="1060"/>
      <c r="CP293" s="1060"/>
      <c r="CQ293" s="1060"/>
      <c r="CR293" s="1060"/>
      <c r="CS293" s="1060"/>
      <c r="CT293" s="1060"/>
      <c r="CU293" s="1060"/>
      <c r="CV293" s="1060"/>
      <c r="CW293" s="1060"/>
      <c r="CX293" s="1060"/>
      <c r="CY293" s="1060"/>
      <c r="CZ293" s="1060"/>
      <c r="DA293" s="1060"/>
      <c r="DB293" s="1060"/>
      <c r="DC293" s="1060"/>
      <c r="DD293" s="1060"/>
      <c r="DE293" s="1060"/>
      <c r="DF293" s="1060"/>
      <c r="DG293" s="1060"/>
      <c r="DH293" s="1060"/>
      <c r="DI293" s="1060"/>
      <c r="DJ293" s="1060"/>
      <c r="DK293" s="1060"/>
      <c r="DL293" s="1060"/>
      <c r="DM293" s="1060"/>
      <c r="DN293" s="1060"/>
      <c r="DO293" s="1060"/>
      <c r="DP293" s="1060"/>
      <c r="DQ293" s="1060"/>
      <c r="DR293" s="1060"/>
      <c r="DS293" s="1060"/>
      <c r="DT293" s="1060"/>
      <c r="DU293" s="1060"/>
      <c r="DV293" s="1060"/>
      <c r="DW293" s="1060"/>
      <c r="DX293" s="1060"/>
      <c r="DY293" s="1060"/>
      <c r="DZ293" s="1060"/>
      <c r="EA293" s="1060"/>
      <c r="EB293" s="1060"/>
      <c r="EC293" s="1060"/>
      <c r="ED293" s="1060"/>
      <c r="EE293" s="1060"/>
      <c r="EF293" s="1060"/>
      <c r="EG293" s="1060"/>
      <c r="EH293" s="1060"/>
      <c r="EI293" s="1060"/>
      <c r="EJ293" s="1060"/>
      <c r="EK293" s="1060"/>
      <c r="EL293" s="1060"/>
      <c r="EM293" s="1060"/>
      <c r="EN293" s="1060"/>
      <c r="EO293" s="1060"/>
      <c r="EP293" s="1060"/>
      <c r="EQ293" s="1060"/>
      <c r="ER293" s="1060"/>
      <c r="ES293" s="1060"/>
      <c r="ET293" s="1060"/>
      <c r="EU293" s="1060"/>
      <c r="EV293" s="1060"/>
      <c r="EW293" s="1060"/>
      <c r="EX293" s="1060"/>
      <c r="EY293" s="1060"/>
      <c r="EZ293" s="1060"/>
      <c r="FA293" s="1060"/>
      <c r="FB293" s="1060"/>
      <c r="FC293" s="1060"/>
      <c r="FD293" s="1060"/>
      <c r="FE293" s="1060"/>
      <c r="FF293" s="1060"/>
      <c r="FG293" s="1060"/>
      <c r="FH293" s="1060"/>
      <c r="FI293" s="1060"/>
      <c r="FJ293" s="1060"/>
      <c r="FK293" s="1060"/>
      <c r="FL293" s="1060"/>
      <c r="FM293" s="1060"/>
      <c r="FN293" s="1060"/>
      <c r="FO293" s="1060"/>
      <c r="FP293" s="1060"/>
      <c r="FQ293" s="1060"/>
      <c r="FR293" s="1060"/>
      <c r="FS293" s="1060"/>
      <c r="FT293" s="1060"/>
      <c r="FU293" s="1060"/>
      <c r="FV293" s="1060"/>
      <c r="FW293" s="1060"/>
      <c r="FX293" s="1060"/>
      <c r="FY293" s="1060"/>
      <c r="FZ293" s="1060"/>
      <c r="GA293" s="1060"/>
      <c r="GB293" s="1060"/>
      <c r="GC293" s="1060"/>
      <c r="GD293" s="1060"/>
      <c r="GE293" s="1060"/>
      <c r="GF293" s="1060"/>
      <c r="GG293" s="1060"/>
      <c r="GH293" s="1060"/>
      <c r="GI293" s="1060"/>
      <c r="GJ293" s="1060"/>
      <c r="GK293" s="1060"/>
      <c r="GL293" s="1060"/>
      <c r="GM293" s="1060"/>
      <c r="GN293" s="1060"/>
      <c r="GO293" s="1060"/>
      <c r="GP293" s="1060"/>
      <c r="GQ293" s="1060"/>
      <c r="GR293" s="1060"/>
      <c r="GS293" s="1060"/>
      <c r="GT293" s="1060"/>
      <c r="GU293" s="1060"/>
      <c r="GV293" s="1060"/>
      <c r="GW293" s="1060"/>
      <c r="GX293" s="1060"/>
      <c r="GY293" s="1060"/>
      <c r="GZ293" s="1060"/>
      <c r="HA293" s="1060"/>
      <c r="HB293" s="1060"/>
      <c r="HC293" s="1060"/>
      <c r="HD293" s="1060"/>
      <c r="HE293" s="1060"/>
      <c r="HF293" s="1060"/>
      <c r="HG293" s="1060"/>
      <c r="HH293" s="1060"/>
      <c r="HI293" s="1060"/>
      <c r="HJ293" s="1060"/>
      <c r="HK293" s="1060"/>
      <c r="HL293" s="1060"/>
      <c r="HM293" s="1060"/>
      <c r="HN293" s="1060"/>
      <c r="HO293" s="1060"/>
      <c r="HP293" s="1060"/>
      <c r="HQ293" s="1060"/>
      <c r="HR293" s="1060"/>
      <c r="HS293" s="1060"/>
      <c r="HT293" s="1060"/>
      <c r="HU293" s="1060"/>
      <c r="HV293" s="1060"/>
      <c r="HW293" s="1060"/>
      <c r="HX293" s="1060"/>
      <c r="HY293" s="1060"/>
      <c r="HZ293" s="1060"/>
      <c r="IA293" s="1060"/>
      <c r="IB293" s="1060"/>
      <c r="IC293" s="1060"/>
      <c r="ID293" s="1060"/>
      <c r="IE293" s="1060"/>
      <c r="IF293" s="1060"/>
      <c r="IG293" s="1060"/>
      <c r="IH293" s="1060"/>
      <c r="II293" s="1060"/>
      <c r="IJ293" s="1060"/>
      <c r="IK293" s="1060"/>
      <c r="IL293" s="1060"/>
      <c r="IM293" s="1060"/>
      <c r="IN293" s="1060"/>
      <c r="IO293" s="1060"/>
      <c r="IP293" s="1060"/>
      <c r="IQ293" s="1060"/>
      <c r="IR293" s="1060"/>
      <c r="IS293" s="1060"/>
      <c r="IT293" s="1060"/>
      <c r="IU293" s="1060"/>
      <c r="IV293" s="1060"/>
    </row>
    <row r="294" spans="1:256" s="458" customFormat="1" ht="15.6" customHeight="1">
      <c r="A294" s="207"/>
      <c r="B294" s="207"/>
      <c r="F294" s="22"/>
      <c r="G294" s="509"/>
      <c r="H294" s="702" t="s">
        <v>782</v>
      </c>
      <c r="I294" s="510"/>
      <c r="J294" s="703"/>
      <c r="K294" s="703"/>
      <c r="L294" s="703"/>
      <c r="M294" s="703"/>
      <c r="N294" s="703"/>
      <c r="O294" s="703"/>
      <c r="P294" s="703"/>
      <c r="Q294" s="703"/>
      <c r="R294" s="511"/>
      <c r="S294" s="511"/>
      <c r="T294" s="511"/>
      <c r="U294" s="511"/>
      <c r="V294" s="511"/>
      <c r="W294" s="511"/>
      <c r="X294"/>
      <c r="Y294" s="511"/>
      <c r="Z294" s="511"/>
      <c r="AA294" s="511"/>
      <c r="AB294" s="511"/>
      <c r="AC294" s="511"/>
      <c r="AD294" s="511"/>
      <c r="AE294" s="511"/>
      <c r="AF294" s="511"/>
      <c r="AG294" s="511"/>
      <c r="AH294" s="511"/>
      <c r="AI294" s="511"/>
      <c r="AJ294" s="511"/>
      <c r="AK294" s="511"/>
      <c r="AL294" s="511"/>
      <c r="AM294" s="511"/>
      <c r="AN294" s="511"/>
      <c r="AO294" s="511"/>
      <c r="AP294" s="511"/>
      <c r="AQ294" s="511"/>
      <c r="AR294" s="511"/>
      <c r="AS294" s="1343"/>
    </row>
    <row r="295" spans="1:256" s="458" customFormat="1" ht="15.6" customHeight="1">
      <c r="A295" s="207"/>
      <c r="B295" s="207"/>
      <c r="F295" s="22"/>
      <c r="G295" s="509"/>
      <c r="H295" s="20"/>
      <c r="I295" s="510" t="s">
        <v>628</v>
      </c>
      <c r="J295" s="703"/>
      <c r="K295" s="703"/>
      <c r="L295" s="703"/>
      <c r="M295" s="703"/>
      <c r="N295" s="703"/>
      <c r="O295" s="703"/>
      <c r="P295" s="703"/>
      <c r="Q295" s="703"/>
      <c r="R295" s="515"/>
      <c r="S295" s="515"/>
      <c r="T295" s="515"/>
      <c r="U295" s="515"/>
      <c r="V295" s="515"/>
      <c r="W295" s="515"/>
      <c r="X295"/>
      <c r="Y295" s="511"/>
      <c r="Z295" s="515"/>
      <c r="AA295" s="515"/>
      <c r="AB295" s="515"/>
      <c r="AC295" s="515">
        <v>0</v>
      </c>
      <c r="AD295" s="515">
        <v>0</v>
      </c>
      <c r="AE295" s="515">
        <v>0</v>
      </c>
      <c r="AF295" s="515">
        <v>0</v>
      </c>
      <c r="AG295" s="515">
        <v>0</v>
      </c>
      <c r="AH295" s="515">
        <v>0</v>
      </c>
      <c r="AI295" s="515">
        <v>0</v>
      </c>
      <c r="AJ295" s="515">
        <v>0</v>
      </c>
      <c r="AK295" s="515">
        <v>0</v>
      </c>
      <c r="AL295" s="515">
        <v>0</v>
      </c>
      <c r="AM295" s="515">
        <v>0</v>
      </c>
      <c r="AN295" s="515">
        <v>0</v>
      </c>
      <c r="AO295" s="515">
        <v>0</v>
      </c>
      <c r="AP295" s="515">
        <v>0</v>
      </c>
      <c r="AQ295" s="515">
        <v>0</v>
      </c>
      <c r="AR295" s="515">
        <v>0</v>
      </c>
      <c r="AS295" s="561">
        <v>0</v>
      </c>
    </row>
    <row r="296" spans="1:256" s="1060" customFormat="1" ht="15.6" customHeight="1">
      <c r="A296" s="207"/>
      <c r="B296" s="207"/>
      <c r="C296" s="458"/>
      <c r="D296" s="458"/>
      <c r="E296" s="458"/>
      <c r="F296" s="22"/>
      <c r="G296" s="509"/>
      <c r="H296" s="20"/>
      <c r="I296" s="510" t="s">
        <v>630</v>
      </c>
      <c r="J296" s="703"/>
      <c r="K296" s="703"/>
      <c r="L296" s="703"/>
      <c r="M296" s="703"/>
      <c r="N296" s="703"/>
      <c r="O296" s="703"/>
      <c r="P296" s="703"/>
      <c r="Q296" s="703"/>
      <c r="R296" s="515"/>
      <c r="S296" s="515"/>
      <c r="T296" s="515"/>
      <c r="U296" s="515"/>
      <c r="V296" s="515"/>
      <c r="W296" s="515"/>
      <c r="X296"/>
      <c r="Y296" s="511"/>
      <c r="Z296" s="515"/>
      <c r="AA296" s="515"/>
      <c r="AB296" s="515"/>
      <c r="AC296" s="515">
        <v>0</v>
      </c>
      <c r="AD296" s="515">
        <v>0</v>
      </c>
      <c r="AE296" s="515">
        <v>0</v>
      </c>
      <c r="AF296" s="515">
        <v>0</v>
      </c>
      <c r="AG296" s="515">
        <v>0</v>
      </c>
      <c r="AH296" s="515">
        <v>0</v>
      </c>
      <c r="AI296" s="515">
        <v>0</v>
      </c>
      <c r="AJ296" s="515">
        <v>0</v>
      </c>
      <c r="AK296" s="515">
        <v>0</v>
      </c>
      <c r="AL296" s="515">
        <v>0</v>
      </c>
      <c r="AM296" s="515">
        <v>0</v>
      </c>
      <c r="AN296" s="515">
        <v>0</v>
      </c>
      <c r="AO296" s="515">
        <v>0</v>
      </c>
      <c r="AP296" s="515">
        <v>0</v>
      </c>
      <c r="AQ296" s="515">
        <v>0</v>
      </c>
      <c r="AR296" s="515">
        <v>0</v>
      </c>
      <c r="AS296" s="561">
        <v>0</v>
      </c>
      <c r="AT296" s="458"/>
      <c r="AU296" s="458"/>
      <c r="AV296" s="458"/>
      <c r="AW296" s="458"/>
      <c r="AX296" s="458"/>
      <c r="AY296" s="458"/>
      <c r="AZ296" s="458"/>
      <c r="BA296" s="458"/>
      <c r="BB296" s="458"/>
      <c r="BC296" s="458"/>
      <c r="BD296" s="458"/>
      <c r="BE296" s="458"/>
      <c r="BF296" s="458"/>
      <c r="BG296" s="458"/>
      <c r="BH296" s="458"/>
      <c r="BI296" s="458"/>
      <c r="BJ296" s="458"/>
      <c r="BK296" s="458"/>
      <c r="BL296" s="458"/>
      <c r="BM296" s="458"/>
      <c r="BN296" s="458"/>
      <c r="BO296" s="458"/>
      <c r="BP296" s="458"/>
      <c r="BQ296" s="458"/>
      <c r="BR296" s="458"/>
      <c r="BS296" s="458"/>
      <c r="BT296" s="458"/>
      <c r="BU296" s="458"/>
      <c r="BV296" s="458"/>
      <c r="BW296" s="458"/>
      <c r="BX296" s="458"/>
      <c r="BY296" s="458"/>
      <c r="BZ296" s="458"/>
      <c r="CA296" s="458"/>
      <c r="CB296" s="458"/>
      <c r="CC296" s="458"/>
      <c r="CD296" s="458"/>
      <c r="CE296" s="458"/>
      <c r="CF296" s="458"/>
      <c r="CG296" s="458"/>
      <c r="CH296" s="458"/>
      <c r="CI296" s="458"/>
      <c r="CJ296" s="458"/>
      <c r="CK296" s="458"/>
      <c r="CL296" s="458"/>
      <c r="CM296" s="458"/>
      <c r="CN296" s="458"/>
      <c r="CO296" s="458"/>
      <c r="CP296" s="458"/>
      <c r="CQ296" s="458"/>
      <c r="CR296" s="458"/>
      <c r="CS296" s="458"/>
      <c r="CT296" s="458"/>
      <c r="CU296" s="458"/>
      <c r="CV296" s="458"/>
      <c r="CW296" s="458"/>
      <c r="CX296" s="458"/>
      <c r="CY296" s="458"/>
      <c r="CZ296" s="458"/>
      <c r="DA296" s="458"/>
      <c r="DB296" s="458"/>
      <c r="DC296" s="458"/>
      <c r="DD296" s="458"/>
      <c r="DE296" s="458"/>
      <c r="DF296" s="458"/>
      <c r="DG296" s="458"/>
      <c r="DH296" s="458"/>
      <c r="DI296" s="458"/>
      <c r="DJ296" s="458"/>
      <c r="DK296" s="458"/>
      <c r="DL296" s="458"/>
      <c r="DM296" s="458"/>
      <c r="DN296" s="458"/>
      <c r="DO296" s="458"/>
      <c r="DP296" s="458"/>
      <c r="DQ296" s="458"/>
      <c r="DR296" s="458"/>
      <c r="DS296" s="458"/>
      <c r="DT296" s="458"/>
      <c r="DU296" s="458"/>
      <c r="DV296" s="458"/>
      <c r="DW296" s="458"/>
      <c r="DX296" s="458"/>
      <c r="DY296" s="458"/>
      <c r="DZ296" s="458"/>
      <c r="EA296" s="458"/>
      <c r="EB296" s="458"/>
      <c r="EC296" s="458"/>
      <c r="ED296" s="458"/>
      <c r="EE296" s="458"/>
      <c r="EF296" s="458"/>
      <c r="EG296" s="458"/>
      <c r="EH296" s="458"/>
      <c r="EI296" s="458"/>
      <c r="EJ296" s="458"/>
      <c r="EK296" s="458"/>
      <c r="EL296" s="458"/>
      <c r="EM296" s="458"/>
      <c r="EN296" s="458"/>
      <c r="EO296" s="458"/>
      <c r="EP296" s="458"/>
      <c r="EQ296" s="458"/>
      <c r="ER296" s="458"/>
      <c r="ES296" s="458"/>
      <c r="ET296" s="458"/>
      <c r="EU296" s="458"/>
      <c r="EV296" s="458"/>
      <c r="EW296" s="458"/>
      <c r="EX296" s="458"/>
      <c r="EY296" s="458"/>
      <c r="EZ296" s="458"/>
      <c r="FA296" s="458"/>
      <c r="FB296" s="458"/>
      <c r="FC296" s="458"/>
      <c r="FD296" s="458"/>
      <c r="FE296" s="458"/>
      <c r="FF296" s="458"/>
      <c r="FG296" s="458"/>
      <c r="FH296" s="458"/>
      <c r="FI296" s="458"/>
      <c r="FJ296" s="458"/>
      <c r="FK296" s="458"/>
      <c r="FL296" s="458"/>
      <c r="FM296" s="458"/>
      <c r="FN296" s="458"/>
      <c r="FO296" s="458"/>
      <c r="FP296" s="458"/>
      <c r="FQ296" s="458"/>
      <c r="FR296" s="458"/>
      <c r="FS296" s="458"/>
      <c r="FT296" s="458"/>
      <c r="FU296" s="458"/>
      <c r="FV296" s="458"/>
      <c r="FW296" s="458"/>
      <c r="FX296" s="458"/>
      <c r="FY296" s="458"/>
      <c r="FZ296" s="458"/>
      <c r="GA296" s="458"/>
      <c r="GB296" s="458"/>
      <c r="GC296" s="458"/>
      <c r="GD296" s="458"/>
      <c r="GE296" s="458"/>
      <c r="GF296" s="458"/>
      <c r="GG296" s="458"/>
      <c r="GH296" s="458"/>
      <c r="GI296" s="458"/>
      <c r="GJ296" s="458"/>
      <c r="GK296" s="458"/>
      <c r="GL296" s="458"/>
      <c r="GM296" s="458"/>
      <c r="GN296" s="458"/>
      <c r="GO296" s="458"/>
      <c r="GP296" s="458"/>
      <c r="GQ296" s="458"/>
      <c r="GR296" s="458"/>
      <c r="GS296" s="458"/>
      <c r="GT296" s="458"/>
      <c r="GU296" s="458"/>
      <c r="GV296" s="458"/>
      <c r="GW296" s="458"/>
      <c r="GX296" s="458"/>
      <c r="GY296" s="458"/>
      <c r="GZ296" s="458"/>
      <c r="HA296" s="458"/>
      <c r="HB296" s="458"/>
      <c r="HC296" s="458"/>
      <c r="HD296" s="458"/>
      <c r="HE296" s="458"/>
      <c r="HF296" s="458"/>
      <c r="HG296" s="458"/>
      <c r="HH296" s="458"/>
      <c r="HI296" s="458"/>
      <c r="HJ296" s="458"/>
      <c r="HK296" s="458"/>
      <c r="HL296" s="458"/>
      <c r="HM296" s="458"/>
      <c r="HN296" s="458"/>
      <c r="HO296" s="458"/>
      <c r="HP296" s="458"/>
      <c r="HQ296" s="458"/>
      <c r="HR296" s="458"/>
      <c r="HS296" s="458"/>
      <c r="HT296" s="458"/>
      <c r="HU296" s="458"/>
      <c r="HV296" s="458"/>
      <c r="HW296" s="458"/>
      <c r="HX296" s="458"/>
      <c r="HY296" s="458"/>
      <c r="HZ296" s="458"/>
      <c r="IA296" s="458"/>
      <c r="IB296" s="458"/>
      <c r="IC296" s="458"/>
      <c r="ID296" s="458"/>
      <c r="IE296" s="458"/>
      <c r="IF296" s="458"/>
      <c r="IG296" s="458"/>
      <c r="IH296" s="458"/>
      <c r="II296" s="458"/>
      <c r="IJ296" s="458"/>
      <c r="IK296" s="458"/>
      <c r="IL296" s="458"/>
      <c r="IM296" s="458"/>
      <c r="IN296" s="458"/>
      <c r="IO296" s="458"/>
      <c r="IP296" s="458"/>
      <c r="IQ296" s="458"/>
      <c r="IR296" s="458"/>
      <c r="IS296" s="458"/>
      <c r="IT296" s="458"/>
      <c r="IU296" s="458"/>
      <c r="IV296" s="458"/>
    </row>
    <row r="297" spans="1:256" s="458" customFormat="1" ht="15.6" customHeight="1">
      <c r="A297" s="207"/>
      <c r="B297" s="207"/>
      <c r="F297" s="22"/>
      <c r="G297" s="509"/>
      <c r="H297" s="20"/>
      <c r="I297" s="510" t="s">
        <v>631</v>
      </c>
      <c r="J297" s="703"/>
      <c r="K297" s="703"/>
      <c r="L297" s="703"/>
      <c r="M297" s="703"/>
      <c r="N297" s="703"/>
      <c r="O297" s="703"/>
      <c r="P297" s="703"/>
      <c r="Q297" s="703"/>
      <c r="R297" s="515"/>
      <c r="S297" s="515"/>
      <c r="T297" s="515"/>
      <c r="U297" s="515"/>
      <c r="V297" s="515"/>
      <c r="W297" s="515"/>
      <c r="X297"/>
      <c r="Y297" s="511"/>
      <c r="Z297" s="515"/>
      <c r="AA297" s="515"/>
      <c r="AB297" s="515"/>
      <c r="AC297" s="515">
        <v>0</v>
      </c>
      <c r="AD297" s="515">
        <v>0</v>
      </c>
      <c r="AE297" s="515">
        <v>0</v>
      </c>
      <c r="AF297" s="515">
        <v>0</v>
      </c>
      <c r="AG297" s="515">
        <v>0</v>
      </c>
      <c r="AH297" s="515">
        <v>0</v>
      </c>
      <c r="AI297" s="515">
        <v>0</v>
      </c>
      <c r="AJ297" s="515">
        <v>0</v>
      </c>
      <c r="AK297" s="515">
        <v>0</v>
      </c>
      <c r="AL297" s="515">
        <v>0</v>
      </c>
      <c r="AM297" s="515">
        <v>0</v>
      </c>
      <c r="AN297" s="515">
        <v>0</v>
      </c>
      <c r="AO297" s="515">
        <v>0</v>
      </c>
      <c r="AP297" s="515">
        <v>0</v>
      </c>
      <c r="AQ297" s="515">
        <v>0</v>
      </c>
      <c r="AR297" s="515">
        <v>0</v>
      </c>
      <c r="AS297" s="561">
        <v>0</v>
      </c>
    </row>
    <row r="298" spans="1:256" s="458" customFormat="1" ht="15.6" customHeight="1">
      <c r="A298" s="207"/>
      <c r="B298" s="207"/>
      <c r="F298" s="22"/>
      <c r="G298" s="509"/>
      <c r="H298" s="20"/>
      <c r="I298" s="510" t="s">
        <v>634</v>
      </c>
      <c r="J298" s="703"/>
      <c r="K298" s="703"/>
      <c r="L298" s="703"/>
      <c r="M298" s="703"/>
      <c r="N298" s="703"/>
      <c r="O298" s="703"/>
      <c r="P298" s="703"/>
      <c r="Q298" s="703"/>
      <c r="R298" s="515"/>
      <c r="S298" s="515"/>
      <c r="T298" s="515"/>
      <c r="U298" s="515"/>
      <c r="V298" s="515"/>
      <c r="W298" s="515"/>
      <c r="X298"/>
      <c r="Y298" s="511"/>
      <c r="Z298" s="515"/>
      <c r="AA298" s="515"/>
      <c r="AB298" s="515"/>
      <c r="AC298" s="515">
        <v>0</v>
      </c>
      <c r="AD298" s="515">
        <v>0</v>
      </c>
      <c r="AE298" s="515">
        <v>0</v>
      </c>
      <c r="AF298" s="515">
        <v>0</v>
      </c>
      <c r="AG298" s="515">
        <v>0</v>
      </c>
      <c r="AH298" s="515">
        <v>0</v>
      </c>
      <c r="AI298" s="515">
        <v>0</v>
      </c>
      <c r="AJ298" s="515">
        <v>0</v>
      </c>
      <c r="AK298" s="515">
        <v>0</v>
      </c>
      <c r="AL298" s="515">
        <v>0</v>
      </c>
      <c r="AM298" s="515">
        <v>0</v>
      </c>
      <c r="AN298" s="515">
        <v>0</v>
      </c>
      <c r="AO298" s="515">
        <v>0</v>
      </c>
      <c r="AP298" s="515">
        <v>0</v>
      </c>
      <c r="AQ298" s="515">
        <v>0</v>
      </c>
      <c r="AR298" s="515">
        <v>0</v>
      </c>
      <c r="AS298" s="561">
        <v>0</v>
      </c>
    </row>
    <row r="299" spans="1:256" s="458" customFormat="1" ht="15.6" customHeight="1">
      <c r="A299" s="207"/>
      <c r="B299" s="207"/>
      <c r="F299" s="22"/>
      <c r="G299" s="509"/>
      <c r="H299" s="20"/>
      <c r="I299" s="510" t="s">
        <v>637</v>
      </c>
      <c r="J299" s="703"/>
      <c r="K299" s="703"/>
      <c r="L299" s="703"/>
      <c r="M299" s="703"/>
      <c r="N299" s="703"/>
      <c r="O299" s="703"/>
      <c r="P299" s="703"/>
      <c r="Q299" s="703"/>
      <c r="R299" s="515"/>
      <c r="S299" s="515"/>
      <c r="T299" s="515"/>
      <c r="U299" s="515"/>
      <c r="V299" s="515"/>
      <c r="W299" s="515"/>
      <c r="X299"/>
      <c r="Y299" s="511"/>
      <c r="Z299" s="515"/>
      <c r="AA299" s="515"/>
      <c r="AB299" s="515"/>
      <c r="AC299" s="515">
        <v>0</v>
      </c>
      <c r="AD299" s="515">
        <v>0</v>
      </c>
      <c r="AE299" s="515">
        <v>0</v>
      </c>
      <c r="AF299" s="515">
        <v>0</v>
      </c>
      <c r="AG299" s="515">
        <v>0</v>
      </c>
      <c r="AH299" s="515">
        <v>0</v>
      </c>
      <c r="AI299" s="515">
        <v>0</v>
      </c>
      <c r="AJ299" s="515">
        <v>0</v>
      </c>
      <c r="AK299" s="515">
        <v>0</v>
      </c>
      <c r="AL299" s="515">
        <v>0</v>
      </c>
      <c r="AM299" s="515">
        <v>0</v>
      </c>
      <c r="AN299" s="515">
        <v>0</v>
      </c>
      <c r="AO299" s="515">
        <v>0</v>
      </c>
      <c r="AP299" s="515">
        <v>0</v>
      </c>
      <c r="AQ299" s="515">
        <v>0</v>
      </c>
      <c r="AR299" s="515">
        <v>0</v>
      </c>
      <c r="AS299" s="561">
        <v>0</v>
      </c>
    </row>
    <row r="300" spans="1:256" s="458" customFormat="1" ht="15.6" customHeight="1">
      <c r="A300" s="207"/>
      <c r="B300" s="207"/>
      <c r="F300" s="22"/>
      <c r="G300" s="167"/>
      <c r="H300" s="20"/>
      <c r="I300" s="151" t="s">
        <v>640</v>
      </c>
      <c r="J300" s="188"/>
      <c r="K300" s="188"/>
      <c r="L300" s="188"/>
      <c r="M300" s="188"/>
      <c r="N300" s="188"/>
      <c r="O300" s="188"/>
      <c r="P300" s="188"/>
      <c r="Q300" s="188"/>
      <c r="R300" s="515"/>
      <c r="S300" s="515"/>
      <c r="T300" s="515"/>
      <c r="U300" s="515"/>
      <c r="V300" s="515"/>
      <c r="W300" s="515"/>
      <c r="X300"/>
      <c r="Y300" s="511"/>
      <c r="Z300" s="515"/>
      <c r="AA300" s="515"/>
      <c r="AB300" s="515"/>
      <c r="AC300" s="515">
        <v>0</v>
      </c>
      <c r="AD300" s="515">
        <v>0</v>
      </c>
      <c r="AE300" s="515">
        <v>0</v>
      </c>
      <c r="AF300" s="515">
        <v>0</v>
      </c>
      <c r="AG300" s="515">
        <v>0</v>
      </c>
      <c r="AH300" s="515">
        <v>0</v>
      </c>
      <c r="AI300" s="515">
        <v>0</v>
      </c>
      <c r="AJ300" s="515">
        <v>0</v>
      </c>
      <c r="AK300" s="515">
        <v>0</v>
      </c>
      <c r="AL300" s="515">
        <v>0</v>
      </c>
      <c r="AM300" s="515">
        <v>0</v>
      </c>
      <c r="AN300" s="515">
        <v>0</v>
      </c>
      <c r="AO300" s="515">
        <v>0</v>
      </c>
      <c r="AP300" s="515">
        <v>0</v>
      </c>
      <c r="AQ300" s="515">
        <v>0</v>
      </c>
      <c r="AR300" s="515">
        <v>0</v>
      </c>
      <c r="AS300" s="561">
        <v>0</v>
      </c>
    </row>
    <row r="301" spans="1:256" s="458" customFormat="1" ht="15.6" customHeight="1">
      <c r="A301" s="207"/>
      <c r="B301" s="207"/>
      <c r="C301" s="1060"/>
      <c r="D301" s="1060"/>
      <c r="E301" s="1060"/>
      <c r="F301" s="22"/>
      <c r="G301" s="525"/>
      <c r="H301" s="118"/>
      <c r="I301" s="574" t="s">
        <v>37</v>
      </c>
      <c r="J301" s="182"/>
      <c r="K301" s="182"/>
      <c r="L301" s="182"/>
      <c r="M301" s="182"/>
      <c r="N301" s="182"/>
      <c r="O301" s="182"/>
      <c r="P301" s="182"/>
      <c r="Q301" s="182"/>
      <c r="R301" s="557"/>
      <c r="S301" s="557"/>
      <c r="T301" s="557"/>
      <c r="U301" s="557"/>
      <c r="V301" s="557"/>
      <c r="W301" s="557"/>
      <c r="X301"/>
      <c r="Y301" s="511"/>
      <c r="Z301" s="557"/>
      <c r="AA301" s="557"/>
      <c r="AB301" s="557"/>
      <c r="AC301" s="557">
        <v>0</v>
      </c>
      <c r="AD301" s="557">
        <v>0</v>
      </c>
      <c r="AE301" s="557">
        <v>0</v>
      </c>
      <c r="AF301" s="557">
        <v>0</v>
      </c>
      <c r="AG301" s="557">
        <v>0</v>
      </c>
      <c r="AH301" s="557">
        <v>0</v>
      </c>
      <c r="AI301" s="557">
        <v>0</v>
      </c>
      <c r="AJ301" s="557">
        <v>0</v>
      </c>
      <c r="AK301" s="557">
        <v>0</v>
      </c>
      <c r="AL301" s="557">
        <v>0</v>
      </c>
      <c r="AM301" s="557">
        <v>0</v>
      </c>
      <c r="AN301" s="557">
        <v>0</v>
      </c>
      <c r="AO301" s="557">
        <v>0</v>
      </c>
      <c r="AP301" s="557">
        <v>0</v>
      </c>
      <c r="AQ301" s="557">
        <v>0</v>
      </c>
      <c r="AR301" s="557">
        <v>0</v>
      </c>
      <c r="AS301" s="558">
        <v>0</v>
      </c>
      <c r="AT301" s="1060"/>
      <c r="AU301" s="1060"/>
      <c r="AV301" s="1060"/>
      <c r="AW301" s="1060"/>
      <c r="AX301" s="1060"/>
      <c r="AY301" s="1060"/>
      <c r="AZ301" s="1060"/>
      <c r="BA301" s="1060"/>
      <c r="BB301" s="1060"/>
      <c r="BC301" s="1060"/>
      <c r="BD301" s="1060"/>
      <c r="BE301" s="1060"/>
      <c r="BF301" s="1060"/>
      <c r="BG301" s="1060"/>
      <c r="BH301" s="1060"/>
      <c r="BI301" s="1060"/>
      <c r="BJ301" s="1060"/>
      <c r="BK301" s="1060"/>
      <c r="BL301" s="1060"/>
      <c r="BM301" s="1060"/>
      <c r="BN301" s="1060"/>
      <c r="BO301" s="1060"/>
      <c r="BP301" s="1060"/>
      <c r="BQ301" s="1060"/>
      <c r="BR301" s="1060"/>
      <c r="BS301" s="1060"/>
      <c r="BT301" s="1060"/>
      <c r="BU301" s="1060"/>
      <c r="BV301" s="1060"/>
      <c r="BW301" s="1060"/>
      <c r="BX301" s="1060"/>
      <c r="BY301" s="1060"/>
      <c r="BZ301" s="1060"/>
      <c r="CA301" s="1060"/>
      <c r="CB301" s="1060"/>
      <c r="CC301" s="1060"/>
      <c r="CD301" s="1060"/>
      <c r="CE301" s="1060"/>
      <c r="CF301" s="1060"/>
      <c r="CG301" s="1060"/>
      <c r="CH301" s="1060"/>
      <c r="CI301" s="1060"/>
      <c r="CJ301" s="1060"/>
      <c r="CK301" s="1060"/>
      <c r="CL301" s="1060"/>
      <c r="CM301" s="1060"/>
      <c r="CN301" s="1060"/>
      <c r="CO301" s="1060"/>
      <c r="CP301" s="1060"/>
      <c r="CQ301" s="1060"/>
      <c r="CR301" s="1060"/>
      <c r="CS301" s="1060"/>
      <c r="CT301" s="1060"/>
      <c r="CU301" s="1060"/>
      <c r="CV301" s="1060"/>
      <c r="CW301" s="1060"/>
      <c r="CX301" s="1060"/>
      <c r="CY301" s="1060"/>
      <c r="CZ301" s="1060"/>
      <c r="DA301" s="1060"/>
      <c r="DB301" s="1060"/>
      <c r="DC301" s="1060"/>
      <c r="DD301" s="1060"/>
      <c r="DE301" s="1060"/>
      <c r="DF301" s="1060"/>
      <c r="DG301" s="1060"/>
      <c r="DH301" s="1060"/>
      <c r="DI301" s="1060"/>
      <c r="DJ301" s="1060"/>
      <c r="DK301" s="1060"/>
      <c r="DL301" s="1060"/>
      <c r="DM301" s="1060"/>
      <c r="DN301" s="1060"/>
      <c r="DO301" s="1060"/>
      <c r="DP301" s="1060"/>
      <c r="DQ301" s="1060"/>
      <c r="DR301" s="1060"/>
      <c r="DS301" s="1060"/>
      <c r="DT301" s="1060"/>
      <c r="DU301" s="1060"/>
      <c r="DV301" s="1060"/>
      <c r="DW301" s="1060"/>
      <c r="DX301" s="1060"/>
      <c r="DY301" s="1060"/>
      <c r="DZ301" s="1060"/>
      <c r="EA301" s="1060"/>
      <c r="EB301" s="1060"/>
      <c r="EC301" s="1060"/>
      <c r="ED301" s="1060"/>
      <c r="EE301" s="1060"/>
      <c r="EF301" s="1060"/>
      <c r="EG301" s="1060"/>
      <c r="EH301" s="1060"/>
      <c r="EI301" s="1060"/>
      <c r="EJ301" s="1060"/>
      <c r="EK301" s="1060"/>
      <c r="EL301" s="1060"/>
      <c r="EM301" s="1060"/>
      <c r="EN301" s="1060"/>
      <c r="EO301" s="1060"/>
      <c r="EP301" s="1060"/>
      <c r="EQ301" s="1060"/>
      <c r="ER301" s="1060"/>
      <c r="ES301" s="1060"/>
      <c r="ET301" s="1060"/>
      <c r="EU301" s="1060"/>
      <c r="EV301" s="1060"/>
      <c r="EW301" s="1060"/>
      <c r="EX301" s="1060"/>
      <c r="EY301" s="1060"/>
      <c r="EZ301" s="1060"/>
      <c r="FA301" s="1060"/>
      <c r="FB301" s="1060"/>
      <c r="FC301" s="1060"/>
      <c r="FD301" s="1060"/>
      <c r="FE301" s="1060"/>
      <c r="FF301" s="1060"/>
      <c r="FG301" s="1060"/>
      <c r="FH301" s="1060"/>
      <c r="FI301" s="1060"/>
      <c r="FJ301" s="1060"/>
      <c r="FK301" s="1060"/>
      <c r="FL301" s="1060"/>
      <c r="FM301" s="1060"/>
      <c r="FN301" s="1060"/>
      <c r="FO301" s="1060"/>
      <c r="FP301" s="1060"/>
      <c r="FQ301" s="1060"/>
      <c r="FR301" s="1060"/>
      <c r="FS301" s="1060"/>
      <c r="FT301" s="1060"/>
      <c r="FU301" s="1060"/>
      <c r="FV301" s="1060"/>
      <c r="FW301" s="1060"/>
      <c r="FX301" s="1060"/>
      <c r="FY301" s="1060"/>
      <c r="FZ301" s="1060"/>
      <c r="GA301" s="1060"/>
      <c r="GB301" s="1060"/>
      <c r="GC301" s="1060"/>
      <c r="GD301" s="1060"/>
      <c r="GE301" s="1060"/>
      <c r="GF301" s="1060"/>
      <c r="GG301" s="1060"/>
      <c r="GH301" s="1060"/>
      <c r="GI301" s="1060"/>
      <c r="GJ301" s="1060"/>
      <c r="GK301" s="1060"/>
      <c r="GL301" s="1060"/>
      <c r="GM301" s="1060"/>
      <c r="GN301" s="1060"/>
      <c r="GO301" s="1060"/>
      <c r="GP301" s="1060"/>
      <c r="GQ301" s="1060"/>
      <c r="GR301" s="1060"/>
      <c r="GS301" s="1060"/>
      <c r="GT301" s="1060"/>
      <c r="GU301" s="1060"/>
      <c r="GV301" s="1060"/>
      <c r="GW301" s="1060"/>
      <c r="GX301" s="1060"/>
      <c r="GY301" s="1060"/>
      <c r="GZ301" s="1060"/>
      <c r="HA301" s="1060"/>
      <c r="HB301" s="1060"/>
      <c r="HC301" s="1060"/>
      <c r="HD301" s="1060"/>
      <c r="HE301" s="1060"/>
      <c r="HF301" s="1060"/>
      <c r="HG301" s="1060"/>
      <c r="HH301" s="1060"/>
      <c r="HI301" s="1060"/>
      <c r="HJ301" s="1060"/>
      <c r="HK301" s="1060"/>
      <c r="HL301" s="1060"/>
      <c r="HM301" s="1060"/>
      <c r="HN301" s="1060"/>
      <c r="HO301" s="1060"/>
      <c r="HP301" s="1060"/>
      <c r="HQ301" s="1060"/>
      <c r="HR301" s="1060"/>
      <c r="HS301" s="1060"/>
      <c r="HT301" s="1060"/>
      <c r="HU301" s="1060"/>
      <c r="HV301" s="1060"/>
      <c r="HW301" s="1060"/>
      <c r="HX301" s="1060"/>
      <c r="HY301" s="1060"/>
      <c r="HZ301" s="1060"/>
      <c r="IA301" s="1060"/>
      <c r="IB301" s="1060"/>
      <c r="IC301" s="1060"/>
      <c r="ID301" s="1060"/>
      <c r="IE301" s="1060"/>
      <c r="IF301" s="1060"/>
      <c r="IG301" s="1060"/>
      <c r="IH301" s="1060"/>
      <c r="II301" s="1060"/>
      <c r="IJ301" s="1060"/>
      <c r="IK301" s="1060"/>
      <c r="IL301" s="1060"/>
      <c r="IM301" s="1060"/>
      <c r="IN301" s="1060"/>
      <c r="IO301" s="1060"/>
      <c r="IP301" s="1060"/>
      <c r="IQ301" s="1060"/>
      <c r="IR301" s="1060"/>
      <c r="IS301" s="1060"/>
      <c r="IT301" s="1060"/>
      <c r="IU301" s="1060"/>
      <c r="IV301" s="1060"/>
    </row>
    <row r="302" spans="1:256" s="458" customFormat="1" ht="15.6" customHeight="1">
      <c r="A302" s="207"/>
      <c r="B302" s="207"/>
      <c r="F302" s="22"/>
      <c r="G302" s="165"/>
      <c r="H302" s="522" t="s">
        <v>783</v>
      </c>
      <c r="I302" s="523"/>
      <c r="J302" s="548"/>
      <c r="K302" s="548"/>
      <c r="L302" s="548"/>
      <c r="M302" s="548"/>
      <c r="N302" s="548"/>
      <c r="O302" s="548"/>
      <c r="P302" s="548"/>
      <c r="Q302" s="548"/>
      <c r="R302" s="524"/>
      <c r="S302" s="524"/>
      <c r="T302" s="524"/>
      <c r="U302" s="524"/>
      <c r="V302" s="524"/>
      <c r="W302" s="524"/>
      <c r="X302"/>
      <c r="Y302" s="511"/>
      <c r="Z302" s="524"/>
      <c r="AA302" s="524"/>
      <c r="AB302" s="524"/>
      <c r="AC302" s="524"/>
      <c r="AD302" s="524"/>
      <c r="AE302" s="524"/>
      <c r="AF302" s="524"/>
      <c r="AG302" s="524"/>
      <c r="AH302" s="524"/>
      <c r="AI302" s="524"/>
      <c r="AJ302" s="524"/>
      <c r="AK302" s="524"/>
      <c r="AL302" s="524"/>
      <c r="AM302" s="524"/>
      <c r="AN302" s="524"/>
      <c r="AO302" s="524"/>
      <c r="AP302" s="524"/>
      <c r="AQ302" s="524"/>
      <c r="AR302" s="524"/>
      <c r="AS302" s="469"/>
    </row>
    <row r="303" spans="1:256" s="458" customFormat="1" ht="15.6" customHeight="1">
      <c r="A303" s="207"/>
      <c r="B303" s="207"/>
      <c r="F303" s="22"/>
      <c r="G303" s="167"/>
      <c r="H303" s="20"/>
      <c r="I303" s="510" t="s">
        <v>628</v>
      </c>
      <c r="J303" s="703"/>
      <c r="K303" s="703"/>
      <c r="L303" s="703"/>
      <c r="M303" s="703"/>
      <c r="N303" s="703"/>
      <c r="O303" s="703"/>
      <c r="P303" s="703"/>
      <c r="Q303" s="703"/>
      <c r="R303" s="515"/>
      <c r="S303" s="515"/>
      <c r="T303" s="515"/>
      <c r="U303" s="515"/>
      <c r="V303" s="515"/>
      <c r="W303" s="515"/>
      <c r="X303"/>
      <c r="Y303" s="511"/>
      <c r="Z303" s="515"/>
      <c r="AA303" s="515"/>
      <c r="AB303" s="515"/>
      <c r="AC303" s="515">
        <v>21576200</v>
      </c>
      <c r="AD303" s="515">
        <v>24285163.942007497</v>
      </c>
      <c r="AE303" s="515">
        <v>24447833.999659084</v>
      </c>
      <c r="AF303" s="515">
        <v>25451600</v>
      </c>
      <c r="AG303" s="515">
        <v>26620900</v>
      </c>
      <c r="AH303" s="515">
        <v>27860600</v>
      </c>
      <c r="AI303" s="515">
        <v>29140300</v>
      </c>
      <c r="AJ303" s="515">
        <v>30188000</v>
      </c>
      <c r="AK303" s="515">
        <v>31273800</v>
      </c>
      <c r="AL303" s="515">
        <v>32399300</v>
      </c>
      <c r="AM303" s="515">
        <v>33565600</v>
      </c>
      <c r="AN303" s="515">
        <v>34777800</v>
      </c>
      <c r="AO303" s="515">
        <v>36037600</v>
      </c>
      <c r="AP303" s="515">
        <v>37346800</v>
      </c>
      <c r="AQ303" s="515">
        <v>38707300</v>
      </c>
      <c r="AR303" s="515">
        <v>40121100</v>
      </c>
      <c r="AS303" s="561">
        <v>41590200</v>
      </c>
    </row>
    <row r="304" spans="1:256" s="1060" customFormat="1" ht="15.6" customHeight="1">
      <c r="A304" s="207"/>
      <c r="B304" s="207"/>
      <c r="C304" s="458"/>
      <c r="D304" s="458"/>
      <c r="E304" s="458"/>
      <c r="F304" s="22"/>
      <c r="G304" s="167"/>
      <c r="H304" s="20"/>
      <c r="I304" s="510" t="s">
        <v>630</v>
      </c>
      <c r="J304" s="703"/>
      <c r="K304" s="703"/>
      <c r="L304" s="703"/>
      <c r="M304" s="703"/>
      <c r="N304" s="703"/>
      <c r="O304" s="703"/>
      <c r="P304" s="703"/>
      <c r="Q304" s="703"/>
      <c r="R304" s="515"/>
      <c r="S304" s="515"/>
      <c r="T304" s="515"/>
      <c r="U304" s="515"/>
      <c r="V304" s="515"/>
      <c r="W304" s="515"/>
      <c r="X304"/>
      <c r="Y304" s="511"/>
      <c r="Z304" s="515"/>
      <c r="AA304" s="515"/>
      <c r="AB304" s="515"/>
      <c r="AC304" s="515">
        <v>1240800</v>
      </c>
      <c r="AD304" s="515">
        <v>1510900</v>
      </c>
      <c r="AE304" s="515">
        <v>1540900</v>
      </c>
      <c r="AF304" s="515">
        <v>1579400</v>
      </c>
      <c r="AG304" s="515">
        <v>1618900</v>
      </c>
      <c r="AH304" s="515">
        <v>1659400</v>
      </c>
      <c r="AI304" s="515">
        <v>1700900</v>
      </c>
      <c r="AJ304" s="515">
        <v>1743400</v>
      </c>
      <c r="AK304" s="515">
        <v>1787000</v>
      </c>
      <c r="AL304" s="515">
        <v>1831700</v>
      </c>
      <c r="AM304" s="515">
        <v>1877500</v>
      </c>
      <c r="AN304" s="515">
        <v>1924400</v>
      </c>
      <c r="AO304" s="515">
        <v>1972500</v>
      </c>
      <c r="AP304" s="515">
        <v>2021800</v>
      </c>
      <c r="AQ304" s="515">
        <v>2072300</v>
      </c>
      <c r="AR304" s="515">
        <v>2124100</v>
      </c>
      <c r="AS304" s="561">
        <v>2177200</v>
      </c>
      <c r="AT304" s="458"/>
      <c r="AU304" s="458"/>
      <c r="AV304" s="458"/>
      <c r="AW304" s="458"/>
      <c r="AX304" s="458"/>
      <c r="AY304" s="458"/>
      <c r="AZ304" s="458"/>
      <c r="BA304" s="458"/>
      <c r="BB304" s="458"/>
      <c r="BC304" s="458"/>
      <c r="BD304" s="458"/>
      <c r="BE304" s="458"/>
      <c r="BF304" s="458"/>
      <c r="BG304" s="458"/>
      <c r="BH304" s="458"/>
      <c r="BI304" s="458"/>
      <c r="BJ304" s="458"/>
      <c r="BK304" s="458"/>
      <c r="BL304" s="458"/>
      <c r="BM304" s="458"/>
      <c r="BN304" s="458"/>
      <c r="BO304" s="458"/>
      <c r="BP304" s="458"/>
      <c r="BQ304" s="458"/>
      <c r="BR304" s="458"/>
      <c r="BS304" s="458"/>
      <c r="BT304" s="458"/>
      <c r="BU304" s="458"/>
      <c r="BV304" s="458"/>
      <c r="BW304" s="458"/>
      <c r="BX304" s="458"/>
      <c r="BY304" s="458"/>
      <c r="BZ304" s="458"/>
      <c r="CA304" s="458"/>
      <c r="CB304" s="458"/>
      <c r="CC304" s="458"/>
      <c r="CD304" s="458"/>
      <c r="CE304" s="458"/>
      <c r="CF304" s="458"/>
      <c r="CG304" s="458"/>
      <c r="CH304" s="458"/>
      <c r="CI304" s="458"/>
      <c r="CJ304" s="458"/>
      <c r="CK304" s="458"/>
      <c r="CL304" s="458"/>
      <c r="CM304" s="458"/>
      <c r="CN304" s="458"/>
      <c r="CO304" s="458"/>
      <c r="CP304" s="458"/>
      <c r="CQ304" s="458"/>
      <c r="CR304" s="458"/>
      <c r="CS304" s="458"/>
      <c r="CT304" s="458"/>
      <c r="CU304" s="458"/>
      <c r="CV304" s="458"/>
      <c r="CW304" s="458"/>
      <c r="CX304" s="458"/>
      <c r="CY304" s="458"/>
      <c r="CZ304" s="458"/>
      <c r="DA304" s="458"/>
      <c r="DB304" s="458"/>
      <c r="DC304" s="458"/>
      <c r="DD304" s="458"/>
      <c r="DE304" s="458"/>
      <c r="DF304" s="458"/>
      <c r="DG304" s="458"/>
      <c r="DH304" s="458"/>
      <c r="DI304" s="458"/>
      <c r="DJ304" s="458"/>
      <c r="DK304" s="458"/>
      <c r="DL304" s="458"/>
      <c r="DM304" s="458"/>
      <c r="DN304" s="458"/>
      <c r="DO304" s="458"/>
      <c r="DP304" s="458"/>
      <c r="DQ304" s="458"/>
      <c r="DR304" s="458"/>
      <c r="DS304" s="458"/>
      <c r="DT304" s="458"/>
      <c r="DU304" s="458"/>
      <c r="DV304" s="458"/>
      <c r="DW304" s="458"/>
      <c r="DX304" s="458"/>
      <c r="DY304" s="458"/>
      <c r="DZ304" s="458"/>
      <c r="EA304" s="458"/>
      <c r="EB304" s="458"/>
      <c r="EC304" s="458"/>
      <c r="ED304" s="458"/>
      <c r="EE304" s="458"/>
      <c r="EF304" s="458"/>
      <c r="EG304" s="458"/>
      <c r="EH304" s="458"/>
      <c r="EI304" s="458"/>
      <c r="EJ304" s="458"/>
      <c r="EK304" s="458"/>
      <c r="EL304" s="458"/>
      <c r="EM304" s="458"/>
      <c r="EN304" s="458"/>
      <c r="EO304" s="458"/>
      <c r="EP304" s="458"/>
      <c r="EQ304" s="458"/>
      <c r="ER304" s="458"/>
      <c r="ES304" s="458"/>
      <c r="ET304" s="458"/>
      <c r="EU304" s="458"/>
      <c r="EV304" s="458"/>
      <c r="EW304" s="458"/>
      <c r="EX304" s="458"/>
      <c r="EY304" s="458"/>
      <c r="EZ304" s="458"/>
      <c r="FA304" s="458"/>
      <c r="FB304" s="458"/>
      <c r="FC304" s="458"/>
      <c r="FD304" s="458"/>
      <c r="FE304" s="458"/>
      <c r="FF304" s="458"/>
      <c r="FG304" s="458"/>
      <c r="FH304" s="458"/>
      <c r="FI304" s="458"/>
      <c r="FJ304" s="458"/>
      <c r="FK304" s="458"/>
      <c r="FL304" s="458"/>
      <c r="FM304" s="458"/>
      <c r="FN304" s="458"/>
      <c r="FO304" s="458"/>
      <c r="FP304" s="458"/>
      <c r="FQ304" s="458"/>
      <c r="FR304" s="458"/>
      <c r="FS304" s="458"/>
      <c r="FT304" s="458"/>
      <c r="FU304" s="458"/>
      <c r="FV304" s="458"/>
      <c r="FW304" s="458"/>
      <c r="FX304" s="458"/>
      <c r="FY304" s="458"/>
      <c r="FZ304" s="458"/>
      <c r="GA304" s="458"/>
      <c r="GB304" s="458"/>
      <c r="GC304" s="458"/>
      <c r="GD304" s="458"/>
      <c r="GE304" s="458"/>
      <c r="GF304" s="458"/>
      <c r="GG304" s="458"/>
      <c r="GH304" s="458"/>
      <c r="GI304" s="458"/>
      <c r="GJ304" s="458"/>
      <c r="GK304" s="458"/>
      <c r="GL304" s="458"/>
      <c r="GM304" s="458"/>
      <c r="GN304" s="458"/>
      <c r="GO304" s="458"/>
      <c r="GP304" s="458"/>
      <c r="GQ304" s="458"/>
      <c r="GR304" s="458"/>
      <c r="GS304" s="458"/>
      <c r="GT304" s="458"/>
      <c r="GU304" s="458"/>
      <c r="GV304" s="458"/>
      <c r="GW304" s="458"/>
      <c r="GX304" s="458"/>
      <c r="GY304" s="458"/>
      <c r="GZ304" s="458"/>
      <c r="HA304" s="458"/>
      <c r="HB304" s="458"/>
      <c r="HC304" s="458"/>
      <c r="HD304" s="458"/>
      <c r="HE304" s="458"/>
      <c r="HF304" s="458"/>
      <c r="HG304" s="458"/>
      <c r="HH304" s="458"/>
      <c r="HI304" s="458"/>
      <c r="HJ304" s="458"/>
      <c r="HK304" s="458"/>
      <c r="HL304" s="458"/>
      <c r="HM304" s="458"/>
      <c r="HN304" s="458"/>
      <c r="HO304" s="458"/>
      <c r="HP304" s="458"/>
      <c r="HQ304" s="458"/>
      <c r="HR304" s="458"/>
      <c r="HS304" s="458"/>
      <c r="HT304" s="458"/>
      <c r="HU304" s="458"/>
      <c r="HV304" s="458"/>
      <c r="HW304" s="458"/>
      <c r="HX304" s="458"/>
      <c r="HY304" s="458"/>
      <c r="HZ304" s="458"/>
      <c r="IA304" s="458"/>
      <c r="IB304" s="458"/>
      <c r="IC304" s="458"/>
      <c r="ID304" s="458"/>
      <c r="IE304" s="458"/>
      <c r="IF304" s="458"/>
      <c r="IG304" s="458"/>
      <c r="IH304" s="458"/>
      <c r="II304" s="458"/>
      <c r="IJ304" s="458"/>
      <c r="IK304" s="458"/>
      <c r="IL304" s="458"/>
      <c r="IM304" s="458"/>
      <c r="IN304" s="458"/>
      <c r="IO304" s="458"/>
      <c r="IP304" s="458"/>
      <c r="IQ304" s="458"/>
      <c r="IR304" s="458"/>
      <c r="IS304" s="458"/>
      <c r="IT304" s="458"/>
      <c r="IU304" s="458"/>
      <c r="IV304" s="458"/>
    </row>
    <row r="305" spans="1:256" s="458" customFormat="1" ht="15.6" customHeight="1">
      <c r="A305" s="207"/>
      <c r="B305" s="207"/>
      <c r="F305" s="22"/>
      <c r="G305" s="167"/>
      <c r="H305" s="20"/>
      <c r="I305" s="510" t="s">
        <v>631</v>
      </c>
      <c r="J305" s="703"/>
      <c r="K305" s="703"/>
      <c r="L305" s="703"/>
      <c r="M305" s="703"/>
      <c r="N305" s="703"/>
      <c r="O305" s="703"/>
      <c r="P305" s="703"/>
      <c r="Q305" s="703"/>
      <c r="R305" s="515"/>
      <c r="S305" s="515"/>
      <c r="T305" s="515"/>
      <c r="U305" s="515"/>
      <c r="V305" s="515"/>
      <c r="W305" s="515"/>
      <c r="X305"/>
      <c r="Y305" s="511"/>
      <c r="Z305" s="515"/>
      <c r="AA305" s="515"/>
      <c r="AB305" s="515"/>
      <c r="AC305" s="515">
        <v>0</v>
      </c>
      <c r="AD305" s="515">
        <v>0</v>
      </c>
      <c r="AE305" s="515">
        <v>0</v>
      </c>
      <c r="AF305" s="515">
        <v>0</v>
      </c>
      <c r="AG305" s="515">
        <v>0</v>
      </c>
      <c r="AH305" s="515">
        <v>0</v>
      </c>
      <c r="AI305" s="515">
        <v>0</v>
      </c>
      <c r="AJ305" s="515">
        <v>0</v>
      </c>
      <c r="AK305" s="515">
        <v>0</v>
      </c>
      <c r="AL305" s="515">
        <v>0</v>
      </c>
      <c r="AM305" s="515">
        <v>0</v>
      </c>
      <c r="AN305" s="515">
        <v>0</v>
      </c>
      <c r="AO305" s="515">
        <v>0</v>
      </c>
      <c r="AP305" s="515">
        <v>0</v>
      </c>
      <c r="AQ305" s="515">
        <v>0</v>
      </c>
      <c r="AR305" s="515">
        <v>0</v>
      </c>
      <c r="AS305" s="561">
        <v>0</v>
      </c>
    </row>
    <row r="306" spans="1:256" s="458" customFormat="1" ht="15.6" customHeight="1">
      <c r="A306" s="207"/>
      <c r="B306" s="207"/>
      <c r="F306" s="22"/>
      <c r="G306" s="167"/>
      <c r="H306" s="20"/>
      <c r="I306" s="510" t="s">
        <v>634</v>
      </c>
      <c r="J306" s="703"/>
      <c r="K306" s="703"/>
      <c r="L306" s="703"/>
      <c r="M306" s="703"/>
      <c r="N306" s="703"/>
      <c r="O306" s="703"/>
      <c r="P306" s="703"/>
      <c r="Q306" s="703"/>
      <c r="R306" s="515"/>
      <c r="S306" s="515"/>
      <c r="T306" s="515"/>
      <c r="U306" s="515"/>
      <c r="V306" s="515"/>
      <c r="W306" s="515"/>
      <c r="X306"/>
      <c r="Y306" s="511"/>
      <c r="Z306" s="515"/>
      <c r="AA306" s="515"/>
      <c r="AB306" s="515"/>
      <c r="AC306" s="515">
        <v>0</v>
      </c>
      <c r="AD306" s="515">
        <v>0</v>
      </c>
      <c r="AE306" s="515">
        <v>0</v>
      </c>
      <c r="AF306" s="515">
        <v>0</v>
      </c>
      <c r="AG306" s="515">
        <v>0</v>
      </c>
      <c r="AH306" s="515">
        <v>0</v>
      </c>
      <c r="AI306" s="515">
        <v>0</v>
      </c>
      <c r="AJ306" s="515">
        <v>0</v>
      </c>
      <c r="AK306" s="515">
        <v>0</v>
      </c>
      <c r="AL306" s="515">
        <v>0</v>
      </c>
      <c r="AM306" s="515">
        <v>0</v>
      </c>
      <c r="AN306" s="515">
        <v>0</v>
      </c>
      <c r="AO306" s="515">
        <v>0</v>
      </c>
      <c r="AP306" s="515">
        <v>0</v>
      </c>
      <c r="AQ306" s="515">
        <v>0</v>
      </c>
      <c r="AR306" s="515">
        <v>0</v>
      </c>
      <c r="AS306" s="561">
        <v>0</v>
      </c>
    </row>
    <row r="307" spans="1:256" s="458" customFormat="1" ht="15.6" customHeight="1">
      <c r="A307" s="207"/>
      <c r="B307" s="207"/>
      <c r="F307" s="22"/>
      <c r="G307" s="167"/>
      <c r="H307" s="20"/>
      <c r="I307" s="510" t="s">
        <v>637</v>
      </c>
      <c r="J307" s="703"/>
      <c r="K307" s="703"/>
      <c r="L307" s="703"/>
      <c r="M307" s="703"/>
      <c r="N307" s="703"/>
      <c r="O307" s="703"/>
      <c r="P307" s="703"/>
      <c r="Q307" s="703"/>
      <c r="R307" s="515"/>
      <c r="S307" s="515"/>
      <c r="T307" s="515"/>
      <c r="U307" s="515"/>
      <c r="V307" s="515"/>
      <c r="W307" s="515"/>
      <c r="X307"/>
      <c r="Y307" s="511"/>
      <c r="Z307" s="515"/>
      <c r="AA307" s="515"/>
      <c r="AB307" s="515"/>
      <c r="AC307" s="515">
        <v>5776300</v>
      </c>
      <c r="AD307" s="515">
        <v>6005250</v>
      </c>
      <c r="AE307" s="515">
        <v>6619750</v>
      </c>
      <c r="AF307" s="515">
        <v>6785200</v>
      </c>
      <c r="AG307" s="515">
        <v>6954800</v>
      </c>
      <c r="AH307" s="515">
        <v>7128700</v>
      </c>
      <c r="AI307" s="515">
        <v>7306900</v>
      </c>
      <c r="AJ307" s="515">
        <v>7489600</v>
      </c>
      <c r="AK307" s="515">
        <v>7676800</v>
      </c>
      <c r="AL307" s="515">
        <v>7868700</v>
      </c>
      <c r="AM307" s="515">
        <v>8065400</v>
      </c>
      <c r="AN307" s="515">
        <v>8267000</v>
      </c>
      <c r="AO307" s="515">
        <v>8473700</v>
      </c>
      <c r="AP307" s="515">
        <v>8685500</v>
      </c>
      <c r="AQ307" s="515">
        <v>8902600</v>
      </c>
      <c r="AR307" s="515">
        <v>9125200</v>
      </c>
      <c r="AS307" s="561">
        <v>9353300</v>
      </c>
    </row>
    <row r="308" spans="1:256" s="458" customFormat="1" ht="15.6" customHeight="1">
      <c r="A308" s="207"/>
      <c r="B308" s="207"/>
      <c r="F308" s="22"/>
      <c r="G308" s="167"/>
      <c r="H308" s="20"/>
      <c r="I308" s="151" t="s">
        <v>640</v>
      </c>
      <c r="J308" s="188"/>
      <c r="K308" s="188"/>
      <c r="L308" s="188"/>
      <c r="M308" s="188"/>
      <c r="N308" s="188"/>
      <c r="O308" s="188"/>
      <c r="P308" s="188"/>
      <c r="Q308" s="188"/>
      <c r="R308" s="515"/>
      <c r="S308" s="515"/>
      <c r="T308" s="515"/>
      <c r="U308" s="515"/>
      <c r="V308" s="515"/>
      <c r="W308" s="515"/>
      <c r="X308"/>
      <c r="Y308" s="511"/>
      <c r="Z308" s="515"/>
      <c r="AA308" s="515"/>
      <c r="AB308" s="515"/>
      <c r="AC308" s="515">
        <v>-6269200</v>
      </c>
      <c r="AD308" s="515">
        <v>-1471900</v>
      </c>
      <c r="AE308" s="515">
        <v>-1552800</v>
      </c>
      <c r="AF308" s="515">
        <v>-1591600</v>
      </c>
      <c r="AG308" s="515">
        <v>-1631400</v>
      </c>
      <c r="AH308" s="515">
        <v>-1672200</v>
      </c>
      <c r="AI308" s="515">
        <v>-1714000</v>
      </c>
      <c r="AJ308" s="515">
        <v>-1756900</v>
      </c>
      <c r="AK308" s="515">
        <v>-1800800</v>
      </c>
      <c r="AL308" s="515">
        <v>-1845800</v>
      </c>
      <c r="AM308" s="515">
        <v>-1891900</v>
      </c>
      <c r="AN308" s="515">
        <v>-1939200</v>
      </c>
      <c r="AO308" s="515">
        <v>-1987700</v>
      </c>
      <c r="AP308" s="515">
        <v>-2037400</v>
      </c>
      <c r="AQ308" s="515">
        <v>-2088300</v>
      </c>
      <c r="AR308" s="515">
        <v>-2140500</v>
      </c>
      <c r="AS308" s="561">
        <v>-2194000</v>
      </c>
    </row>
    <row r="309" spans="1:256" s="458" customFormat="1" ht="15.6" customHeight="1">
      <c r="A309" s="207"/>
      <c r="B309" s="207"/>
      <c r="C309" s="1060"/>
      <c r="D309" s="1060"/>
      <c r="E309" s="1060"/>
      <c r="F309" s="22"/>
      <c r="G309" s="543"/>
      <c r="H309" s="544"/>
      <c r="I309" s="545" t="s">
        <v>37</v>
      </c>
      <c r="J309" s="683"/>
      <c r="K309" s="683"/>
      <c r="L309" s="683"/>
      <c r="M309" s="683"/>
      <c r="N309" s="683"/>
      <c r="O309" s="683"/>
      <c r="P309" s="683"/>
      <c r="Q309" s="683"/>
      <c r="R309" s="546"/>
      <c r="S309" s="546"/>
      <c r="T309" s="546"/>
      <c r="U309" s="546"/>
      <c r="V309" s="546"/>
      <c r="W309" s="546"/>
      <c r="X309"/>
      <c r="Y309" s="511"/>
      <c r="Z309" s="546"/>
      <c r="AA309" s="546"/>
      <c r="AB309" s="546"/>
      <c r="AC309" s="546">
        <v>22324100</v>
      </c>
      <c r="AD309" s="546">
        <v>30329413.942007497</v>
      </c>
      <c r="AE309" s="546">
        <v>31055683.999659084</v>
      </c>
      <c r="AF309" s="546">
        <v>32224600</v>
      </c>
      <c r="AG309" s="546">
        <v>33563200</v>
      </c>
      <c r="AH309" s="546">
        <v>34976500</v>
      </c>
      <c r="AI309" s="546">
        <v>36434100</v>
      </c>
      <c r="AJ309" s="546">
        <v>37664100</v>
      </c>
      <c r="AK309" s="546">
        <v>38936800</v>
      </c>
      <c r="AL309" s="546">
        <v>40253900</v>
      </c>
      <c r="AM309" s="546">
        <v>41616600</v>
      </c>
      <c r="AN309" s="546">
        <v>43030000</v>
      </c>
      <c r="AO309" s="546">
        <v>44496100</v>
      </c>
      <c r="AP309" s="546">
        <v>46016700</v>
      </c>
      <c r="AQ309" s="546">
        <v>47593900</v>
      </c>
      <c r="AR309" s="546">
        <v>49229900</v>
      </c>
      <c r="AS309" s="547">
        <v>50926700</v>
      </c>
      <c r="AT309" s="1060"/>
      <c r="AU309" s="1060"/>
      <c r="AV309" s="1060"/>
      <c r="AW309" s="1060"/>
      <c r="AX309" s="1060"/>
      <c r="AY309" s="1060"/>
      <c r="AZ309" s="1060"/>
      <c r="BA309" s="1060"/>
      <c r="BB309" s="1060"/>
      <c r="BC309" s="1060"/>
      <c r="BD309" s="1060"/>
      <c r="BE309" s="1060"/>
      <c r="BF309" s="1060"/>
      <c r="BG309" s="1060"/>
      <c r="BH309" s="1060"/>
      <c r="BI309" s="1060"/>
      <c r="BJ309" s="1060"/>
      <c r="BK309" s="1060"/>
      <c r="BL309" s="1060"/>
      <c r="BM309" s="1060"/>
      <c r="BN309" s="1060"/>
      <c r="BO309" s="1060"/>
      <c r="BP309" s="1060"/>
      <c r="BQ309" s="1060"/>
      <c r="BR309" s="1060"/>
      <c r="BS309" s="1060"/>
      <c r="BT309" s="1060"/>
      <c r="BU309" s="1060"/>
      <c r="BV309" s="1060"/>
      <c r="BW309" s="1060"/>
      <c r="BX309" s="1060"/>
      <c r="BY309" s="1060"/>
      <c r="BZ309" s="1060"/>
      <c r="CA309" s="1060"/>
      <c r="CB309" s="1060"/>
      <c r="CC309" s="1060"/>
      <c r="CD309" s="1060"/>
      <c r="CE309" s="1060"/>
      <c r="CF309" s="1060"/>
      <c r="CG309" s="1060"/>
      <c r="CH309" s="1060"/>
      <c r="CI309" s="1060"/>
      <c r="CJ309" s="1060"/>
      <c r="CK309" s="1060"/>
      <c r="CL309" s="1060"/>
      <c r="CM309" s="1060"/>
      <c r="CN309" s="1060"/>
      <c r="CO309" s="1060"/>
      <c r="CP309" s="1060"/>
      <c r="CQ309" s="1060"/>
      <c r="CR309" s="1060"/>
      <c r="CS309" s="1060"/>
      <c r="CT309" s="1060"/>
      <c r="CU309" s="1060"/>
      <c r="CV309" s="1060"/>
      <c r="CW309" s="1060"/>
      <c r="CX309" s="1060"/>
      <c r="CY309" s="1060"/>
      <c r="CZ309" s="1060"/>
      <c r="DA309" s="1060"/>
      <c r="DB309" s="1060"/>
      <c r="DC309" s="1060"/>
      <c r="DD309" s="1060"/>
      <c r="DE309" s="1060"/>
      <c r="DF309" s="1060"/>
      <c r="DG309" s="1060"/>
      <c r="DH309" s="1060"/>
      <c r="DI309" s="1060"/>
      <c r="DJ309" s="1060"/>
      <c r="DK309" s="1060"/>
      <c r="DL309" s="1060"/>
      <c r="DM309" s="1060"/>
      <c r="DN309" s="1060"/>
      <c r="DO309" s="1060"/>
      <c r="DP309" s="1060"/>
      <c r="DQ309" s="1060"/>
      <c r="DR309" s="1060"/>
      <c r="DS309" s="1060"/>
      <c r="DT309" s="1060"/>
      <c r="DU309" s="1060"/>
      <c r="DV309" s="1060"/>
      <c r="DW309" s="1060"/>
      <c r="DX309" s="1060"/>
      <c r="DY309" s="1060"/>
      <c r="DZ309" s="1060"/>
      <c r="EA309" s="1060"/>
      <c r="EB309" s="1060"/>
      <c r="EC309" s="1060"/>
      <c r="ED309" s="1060"/>
      <c r="EE309" s="1060"/>
      <c r="EF309" s="1060"/>
      <c r="EG309" s="1060"/>
      <c r="EH309" s="1060"/>
      <c r="EI309" s="1060"/>
      <c r="EJ309" s="1060"/>
      <c r="EK309" s="1060"/>
      <c r="EL309" s="1060"/>
      <c r="EM309" s="1060"/>
      <c r="EN309" s="1060"/>
      <c r="EO309" s="1060"/>
      <c r="EP309" s="1060"/>
      <c r="EQ309" s="1060"/>
      <c r="ER309" s="1060"/>
      <c r="ES309" s="1060"/>
      <c r="ET309" s="1060"/>
      <c r="EU309" s="1060"/>
      <c r="EV309" s="1060"/>
      <c r="EW309" s="1060"/>
      <c r="EX309" s="1060"/>
      <c r="EY309" s="1060"/>
      <c r="EZ309" s="1060"/>
      <c r="FA309" s="1060"/>
      <c r="FB309" s="1060"/>
      <c r="FC309" s="1060"/>
      <c r="FD309" s="1060"/>
      <c r="FE309" s="1060"/>
      <c r="FF309" s="1060"/>
      <c r="FG309" s="1060"/>
      <c r="FH309" s="1060"/>
      <c r="FI309" s="1060"/>
      <c r="FJ309" s="1060"/>
      <c r="FK309" s="1060"/>
      <c r="FL309" s="1060"/>
      <c r="FM309" s="1060"/>
      <c r="FN309" s="1060"/>
      <c r="FO309" s="1060"/>
      <c r="FP309" s="1060"/>
      <c r="FQ309" s="1060"/>
      <c r="FR309" s="1060"/>
      <c r="FS309" s="1060"/>
      <c r="FT309" s="1060"/>
      <c r="FU309" s="1060"/>
      <c r="FV309" s="1060"/>
      <c r="FW309" s="1060"/>
      <c r="FX309" s="1060"/>
      <c r="FY309" s="1060"/>
      <c r="FZ309" s="1060"/>
      <c r="GA309" s="1060"/>
      <c r="GB309" s="1060"/>
      <c r="GC309" s="1060"/>
      <c r="GD309" s="1060"/>
      <c r="GE309" s="1060"/>
      <c r="GF309" s="1060"/>
      <c r="GG309" s="1060"/>
      <c r="GH309" s="1060"/>
      <c r="GI309" s="1060"/>
      <c r="GJ309" s="1060"/>
      <c r="GK309" s="1060"/>
      <c r="GL309" s="1060"/>
      <c r="GM309" s="1060"/>
      <c r="GN309" s="1060"/>
      <c r="GO309" s="1060"/>
      <c r="GP309" s="1060"/>
      <c r="GQ309" s="1060"/>
      <c r="GR309" s="1060"/>
      <c r="GS309" s="1060"/>
      <c r="GT309" s="1060"/>
      <c r="GU309" s="1060"/>
      <c r="GV309" s="1060"/>
      <c r="GW309" s="1060"/>
      <c r="GX309" s="1060"/>
      <c r="GY309" s="1060"/>
      <c r="GZ309" s="1060"/>
      <c r="HA309" s="1060"/>
      <c r="HB309" s="1060"/>
      <c r="HC309" s="1060"/>
      <c r="HD309" s="1060"/>
      <c r="HE309" s="1060"/>
      <c r="HF309" s="1060"/>
      <c r="HG309" s="1060"/>
      <c r="HH309" s="1060"/>
      <c r="HI309" s="1060"/>
      <c r="HJ309" s="1060"/>
      <c r="HK309" s="1060"/>
      <c r="HL309" s="1060"/>
      <c r="HM309" s="1060"/>
      <c r="HN309" s="1060"/>
      <c r="HO309" s="1060"/>
      <c r="HP309" s="1060"/>
      <c r="HQ309" s="1060"/>
      <c r="HR309" s="1060"/>
      <c r="HS309" s="1060"/>
      <c r="HT309" s="1060"/>
      <c r="HU309" s="1060"/>
      <c r="HV309" s="1060"/>
      <c r="HW309" s="1060"/>
      <c r="HX309" s="1060"/>
      <c r="HY309" s="1060"/>
      <c r="HZ309" s="1060"/>
      <c r="IA309" s="1060"/>
      <c r="IB309" s="1060"/>
      <c r="IC309" s="1060"/>
      <c r="ID309" s="1060"/>
      <c r="IE309" s="1060"/>
      <c r="IF309" s="1060"/>
      <c r="IG309" s="1060"/>
      <c r="IH309" s="1060"/>
      <c r="II309" s="1060"/>
      <c r="IJ309" s="1060"/>
      <c r="IK309" s="1060"/>
      <c r="IL309" s="1060"/>
      <c r="IM309" s="1060"/>
      <c r="IN309" s="1060"/>
      <c r="IO309" s="1060"/>
      <c r="IP309" s="1060"/>
      <c r="IQ309" s="1060"/>
      <c r="IR309" s="1060"/>
      <c r="IS309" s="1060"/>
      <c r="IT309" s="1060"/>
      <c r="IU309" s="1060"/>
      <c r="IV309" s="1060"/>
    </row>
    <row r="310" spans="1:256" s="458" customFormat="1" ht="15.6" customHeight="1">
      <c r="A310" s="207"/>
      <c r="B310" s="207"/>
      <c r="C310" s="278"/>
      <c r="D310" s="278"/>
      <c r="E310" s="1360"/>
      <c r="F310" s="514"/>
      <c r="G310" s="525"/>
      <c r="H310" s="555" t="s">
        <v>784</v>
      </c>
      <c r="I310" s="556"/>
      <c r="J310" s="526"/>
      <c r="K310" s="526"/>
      <c r="L310" s="526"/>
      <c r="M310" s="526"/>
      <c r="N310" s="526"/>
      <c r="O310" s="526"/>
      <c r="P310" s="526"/>
      <c r="Q310" s="526"/>
      <c r="R310" s="557"/>
      <c r="S310" s="557"/>
      <c r="T310" s="557"/>
      <c r="U310" s="557"/>
      <c r="V310" s="557"/>
      <c r="W310" s="557"/>
      <c r="X310"/>
      <c r="Y310" s="511"/>
      <c r="Z310" s="557"/>
      <c r="AA310" s="557"/>
      <c r="AB310" s="557"/>
      <c r="AC310" s="557"/>
      <c r="AD310" s="557"/>
      <c r="AE310" s="557"/>
      <c r="AF310" s="557"/>
      <c r="AG310" s="557"/>
      <c r="AH310" s="557"/>
      <c r="AI310" s="557"/>
      <c r="AJ310" s="557"/>
      <c r="AK310" s="557"/>
      <c r="AL310" s="557"/>
      <c r="AM310" s="557"/>
      <c r="AN310" s="557"/>
      <c r="AO310" s="557"/>
      <c r="AP310" s="557"/>
      <c r="AQ310" s="557"/>
      <c r="AR310" s="557"/>
      <c r="AS310" s="557"/>
      <c r="AT310" s="278"/>
      <c r="AU310" s="278"/>
      <c r="AV310" s="278"/>
      <c r="AW310" s="278"/>
      <c r="AX310" s="278"/>
      <c r="AY310" s="278"/>
      <c r="AZ310" s="278"/>
      <c r="BA310" s="278"/>
      <c r="BB310" s="278"/>
      <c r="BC310" s="278"/>
      <c r="BD310" s="278"/>
      <c r="BE310" s="278"/>
      <c r="BF310" s="278"/>
      <c r="BG310" s="278"/>
      <c r="BH310" s="278"/>
      <c r="BI310" s="278"/>
      <c r="BJ310" s="278"/>
      <c r="BK310" s="278"/>
      <c r="BL310" s="278"/>
      <c r="BM310" s="278"/>
      <c r="BN310" s="278"/>
      <c r="BO310" s="278"/>
      <c r="BP310" s="278"/>
      <c r="BQ310" s="278"/>
      <c r="BR310" s="278"/>
      <c r="BS310" s="278"/>
      <c r="BT310" s="278"/>
      <c r="BU310" s="278"/>
      <c r="BV310" s="278"/>
      <c r="BW310" s="278"/>
      <c r="BX310" s="278"/>
      <c r="BY310" s="278"/>
      <c r="BZ310" s="278"/>
      <c r="CA310" s="278"/>
      <c r="CB310" s="278"/>
      <c r="CC310" s="278"/>
      <c r="CD310" s="278"/>
      <c r="CE310" s="278"/>
      <c r="CF310" s="278"/>
      <c r="CG310" s="278"/>
      <c r="CH310" s="278"/>
      <c r="CI310" s="278"/>
      <c r="CJ310" s="278"/>
      <c r="CK310" s="278"/>
      <c r="CL310" s="278"/>
      <c r="CM310" s="278"/>
      <c r="CN310" s="278"/>
      <c r="CO310" s="278"/>
      <c r="CP310" s="278"/>
      <c r="CQ310" s="278"/>
      <c r="CR310" s="278"/>
      <c r="CS310" s="278"/>
      <c r="CT310" s="278"/>
      <c r="CU310" s="278"/>
      <c r="CV310" s="278"/>
      <c r="CW310" s="278"/>
      <c r="CX310" s="278"/>
      <c r="CY310" s="278"/>
      <c r="CZ310" s="278"/>
      <c r="DA310" s="278"/>
      <c r="DB310" s="278"/>
      <c r="DC310" s="278"/>
      <c r="DD310" s="278"/>
      <c r="DE310" s="278"/>
      <c r="DF310" s="278"/>
      <c r="DG310" s="278"/>
      <c r="DH310" s="278"/>
      <c r="DI310" s="278"/>
      <c r="DJ310" s="278"/>
      <c r="DK310" s="278"/>
      <c r="DL310" s="278"/>
      <c r="DM310" s="278"/>
      <c r="DN310" s="278"/>
      <c r="DO310" s="278"/>
      <c r="DP310" s="278"/>
      <c r="DQ310" s="278"/>
      <c r="DR310" s="278"/>
      <c r="DS310" s="278"/>
      <c r="DT310" s="278"/>
      <c r="DU310" s="278"/>
      <c r="DV310" s="278"/>
      <c r="DW310" s="278"/>
      <c r="DX310" s="278"/>
      <c r="DY310" s="278"/>
      <c r="DZ310" s="278"/>
      <c r="EA310" s="278"/>
      <c r="EB310" s="278"/>
      <c r="EC310" s="278"/>
      <c r="ED310" s="278"/>
      <c r="EE310" s="278"/>
      <c r="EF310" s="278"/>
      <c r="EG310" s="278"/>
      <c r="EH310" s="278"/>
      <c r="EI310" s="278"/>
      <c r="EJ310" s="278"/>
      <c r="EK310" s="278"/>
      <c r="EL310" s="278"/>
      <c r="EM310" s="278"/>
      <c r="EN310" s="278"/>
      <c r="EO310" s="278"/>
      <c r="EP310" s="278"/>
      <c r="EQ310" s="278"/>
      <c r="ER310" s="278"/>
      <c r="ES310" s="278"/>
      <c r="ET310" s="278"/>
      <c r="EU310" s="278"/>
      <c r="EV310" s="278"/>
      <c r="EW310" s="278"/>
      <c r="EX310" s="278"/>
      <c r="EY310" s="278"/>
      <c r="EZ310" s="278"/>
      <c r="FA310" s="278"/>
      <c r="FB310" s="278"/>
      <c r="FC310" s="278"/>
      <c r="FD310" s="278"/>
      <c r="FE310" s="278"/>
      <c r="FF310" s="278"/>
      <c r="FG310" s="278"/>
      <c r="FH310" s="278"/>
      <c r="FI310" s="278"/>
      <c r="FJ310" s="278"/>
      <c r="FK310" s="278"/>
      <c r="FL310" s="278"/>
      <c r="FM310" s="278"/>
      <c r="FN310" s="278"/>
      <c r="FO310" s="278"/>
      <c r="FP310" s="278"/>
      <c r="FQ310" s="278"/>
      <c r="FR310" s="278"/>
      <c r="FS310" s="278"/>
      <c r="FT310" s="278"/>
      <c r="FU310" s="278"/>
      <c r="FV310" s="278"/>
      <c r="FW310" s="278"/>
      <c r="FX310" s="278"/>
      <c r="FY310" s="278"/>
      <c r="FZ310" s="278"/>
      <c r="GA310" s="278"/>
      <c r="GB310" s="278"/>
      <c r="GC310" s="278"/>
      <c r="GD310" s="278"/>
      <c r="GE310" s="278"/>
      <c r="GF310" s="278"/>
      <c r="GG310" s="278"/>
      <c r="GH310" s="278"/>
      <c r="GI310" s="278"/>
      <c r="GJ310" s="278"/>
      <c r="GK310" s="278"/>
      <c r="GL310" s="278"/>
      <c r="GM310" s="278"/>
      <c r="GN310" s="278"/>
      <c r="GO310" s="278"/>
      <c r="GP310" s="278"/>
      <c r="GQ310" s="278"/>
      <c r="GR310" s="278"/>
      <c r="GS310" s="278"/>
      <c r="GT310" s="278"/>
      <c r="GU310" s="278"/>
      <c r="GV310" s="278"/>
      <c r="GW310" s="278"/>
      <c r="GX310" s="278"/>
      <c r="GY310" s="278"/>
      <c r="GZ310" s="278"/>
      <c r="HA310" s="278"/>
      <c r="HB310" s="278"/>
      <c r="HC310" s="278"/>
      <c r="HD310" s="278"/>
      <c r="HE310" s="278"/>
      <c r="HF310" s="278"/>
      <c r="HG310" s="278"/>
      <c r="HH310" s="278"/>
      <c r="HI310" s="278"/>
      <c r="HJ310" s="278"/>
      <c r="HK310" s="278"/>
      <c r="HL310" s="278"/>
      <c r="HM310" s="278"/>
      <c r="HN310" s="278"/>
      <c r="HO310" s="278"/>
      <c r="HP310" s="278"/>
      <c r="HQ310" s="278"/>
      <c r="HR310" s="278"/>
      <c r="HS310" s="278"/>
      <c r="HT310" s="278"/>
      <c r="HU310" s="278"/>
      <c r="HV310" s="278"/>
      <c r="HW310" s="278"/>
      <c r="HX310" s="278"/>
      <c r="HY310" s="278"/>
      <c r="HZ310" s="278"/>
      <c r="IA310" s="278"/>
      <c r="IB310" s="278"/>
      <c r="IC310" s="278"/>
      <c r="ID310" s="278"/>
      <c r="IE310" s="278"/>
      <c r="IF310" s="278"/>
      <c r="IG310" s="278"/>
      <c r="IH310" s="278"/>
      <c r="II310" s="278"/>
      <c r="IJ310" s="278"/>
      <c r="IK310" s="278"/>
      <c r="IL310" s="278"/>
      <c r="IM310" s="278"/>
      <c r="IN310" s="278"/>
      <c r="IO310" s="278"/>
      <c r="IP310" s="278"/>
      <c r="IQ310" s="278"/>
      <c r="IR310" s="278"/>
      <c r="IS310" s="278"/>
      <c r="IT310" s="278"/>
      <c r="IU310" s="278"/>
      <c r="IV310" s="278"/>
    </row>
    <row r="311" spans="1:256" s="458" customFormat="1" ht="15.6" customHeight="1">
      <c r="A311" s="207"/>
      <c r="B311" s="207"/>
      <c r="C311" s="278"/>
      <c r="D311" s="278"/>
      <c r="E311" s="1360"/>
      <c r="F311" s="514"/>
      <c r="G311" s="525"/>
      <c r="H311" s="560"/>
      <c r="I311" s="556" t="s">
        <v>628</v>
      </c>
      <c r="J311" s="526"/>
      <c r="K311" s="526"/>
      <c r="L311" s="526"/>
      <c r="M311" s="526"/>
      <c r="N311" s="526"/>
      <c r="O311" s="526"/>
      <c r="P311" s="526"/>
      <c r="Q311" s="526"/>
      <c r="R311" s="557"/>
      <c r="S311" s="557"/>
      <c r="T311" s="557"/>
      <c r="U311" s="557"/>
      <c r="V311" s="515"/>
      <c r="W311" s="515"/>
      <c r="X311"/>
      <c r="Y311" s="511"/>
      <c r="Z311" s="515"/>
      <c r="AA311" s="515"/>
      <c r="AB311" s="515"/>
      <c r="AC311" s="515">
        <v>1381100</v>
      </c>
      <c r="AD311" s="515">
        <v>1491783.1189999999</v>
      </c>
      <c r="AE311" s="515">
        <v>1501548.6680999999</v>
      </c>
      <c r="AF311" s="515">
        <v>1563200</v>
      </c>
      <c r="AG311" s="515">
        <v>1635000</v>
      </c>
      <c r="AH311" s="515">
        <v>1711100</v>
      </c>
      <c r="AI311" s="515">
        <v>1789700</v>
      </c>
      <c r="AJ311" s="515">
        <v>1854000</v>
      </c>
      <c r="AK311" s="515">
        <v>1920700</v>
      </c>
      <c r="AL311" s="515">
        <v>1989800</v>
      </c>
      <c r="AM311" s="515">
        <v>2061400</v>
      </c>
      <c r="AN311" s="515">
        <v>2135800</v>
      </c>
      <c r="AO311" s="515">
        <v>2213200</v>
      </c>
      <c r="AP311" s="515">
        <v>2293600</v>
      </c>
      <c r="AQ311" s="515">
        <v>2377200</v>
      </c>
      <c r="AR311" s="515">
        <v>2464000</v>
      </c>
      <c r="AS311" s="515">
        <v>2554200</v>
      </c>
      <c r="AT311" s="278"/>
      <c r="AU311" s="278"/>
      <c r="AV311" s="278"/>
      <c r="AW311" s="278"/>
      <c r="AX311" s="278"/>
      <c r="AY311" s="278"/>
      <c r="AZ311" s="278"/>
      <c r="BA311" s="278"/>
      <c r="BB311" s="278"/>
      <c r="BC311" s="278"/>
      <c r="BD311" s="278"/>
      <c r="BE311" s="278"/>
      <c r="BF311" s="278"/>
      <c r="BG311" s="278"/>
      <c r="BH311" s="278"/>
      <c r="BI311" s="278"/>
      <c r="BJ311" s="278"/>
      <c r="BK311" s="278"/>
      <c r="BL311" s="278"/>
      <c r="BM311" s="278"/>
      <c r="BN311" s="278"/>
      <c r="BO311" s="278"/>
      <c r="BP311" s="278"/>
      <c r="BQ311" s="278"/>
      <c r="BR311" s="278"/>
      <c r="BS311" s="278"/>
      <c r="BT311" s="278"/>
      <c r="BU311" s="278"/>
      <c r="BV311" s="278"/>
      <c r="BW311" s="278"/>
      <c r="BX311" s="278"/>
      <c r="BY311" s="278"/>
      <c r="BZ311" s="278"/>
      <c r="CA311" s="278"/>
      <c r="CB311" s="278"/>
      <c r="CC311" s="278"/>
      <c r="CD311" s="278"/>
      <c r="CE311" s="278"/>
      <c r="CF311" s="278"/>
      <c r="CG311" s="278"/>
      <c r="CH311" s="278"/>
      <c r="CI311" s="278"/>
      <c r="CJ311" s="278"/>
      <c r="CK311" s="278"/>
      <c r="CL311" s="278"/>
      <c r="CM311" s="278"/>
      <c r="CN311" s="278"/>
      <c r="CO311" s="278"/>
      <c r="CP311" s="278"/>
      <c r="CQ311" s="278"/>
      <c r="CR311" s="278"/>
      <c r="CS311" s="278"/>
      <c r="CT311" s="278"/>
      <c r="CU311" s="278"/>
      <c r="CV311" s="278"/>
      <c r="CW311" s="278"/>
      <c r="CX311" s="278"/>
      <c r="CY311" s="278"/>
      <c r="CZ311" s="278"/>
      <c r="DA311" s="278"/>
      <c r="DB311" s="278"/>
      <c r="DC311" s="278"/>
      <c r="DD311" s="278"/>
      <c r="DE311" s="278"/>
      <c r="DF311" s="278"/>
      <c r="DG311" s="278"/>
      <c r="DH311" s="278"/>
      <c r="DI311" s="278"/>
      <c r="DJ311" s="278"/>
      <c r="DK311" s="278"/>
      <c r="DL311" s="278"/>
      <c r="DM311" s="278"/>
      <c r="DN311" s="278"/>
      <c r="DO311" s="278"/>
      <c r="DP311" s="278"/>
      <c r="DQ311" s="278"/>
      <c r="DR311" s="278"/>
      <c r="DS311" s="278"/>
      <c r="DT311" s="278"/>
      <c r="DU311" s="278"/>
      <c r="DV311" s="278"/>
      <c r="DW311" s="278"/>
      <c r="DX311" s="278"/>
      <c r="DY311" s="278"/>
      <c r="DZ311" s="278"/>
      <c r="EA311" s="278"/>
      <c r="EB311" s="278"/>
      <c r="EC311" s="278"/>
      <c r="ED311" s="278"/>
      <c r="EE311" s="278"/>
      <c r="EF311" s="278"/>
      <c r="EG311" s="278"/>
      <c r="EH311" s="278"/>
      <c r="EI311" s="278"/>
      <c r="EJ311" s="278"/>
      <c r="EK311" s="278"/>
      <c r="EL311" s="278"/>
      <c r="EM311" s="278"/>
      <c r="EN311" s="278"/>
      <c r="EO311" s="278"/>
      <c r="EP311" s="278"/>
      <c r="EQ311" s="278"/>
      <c r="ER311" s="278"/>
      <c r="ES311" s="278"/>
      <c r="ET311" s="278"/>
      <c r="EU311" s="278"/>
      <c r="EV311" s="278"/>
      <c r="EW311" s="278"/>
      <c r="EX311" s="278"/>
      <c r="EY311" s="278"/>
      <c r="EZ311" s="278"/>
      <c r="FA311" s="278"/>
      <c r="FB311" s="278"/>
      <c r="FC311" s="278"/>
      <c r="FD311" s="278"/>
      <c r="FE311" s="278"/>
      <c r="FF311" s="278"/>
      <c r="FG311" s="278"/>
      <c r="FH311" s="278"/>
      <c r="FI311" s="278"/>
      <c r="FJ311" s="278"/>
      <c r="FK311" s="278"/>
      <c r="FL311" s="278"/>
      <c r="FM311" s="278"/>
      <c r="FN311" s="278"/>
      <c r="FO311" s="278"/>
      <c r="FP311" s="278"/>
      <c r="FQ311" s="278"/>
      <c r="FR311" s="278"/>
      <c r="FS311" s="278"/>
      <c r="FT311" s="278"/>
      <c r="FU311" s="278"/>
      <c r="FV311" s="278"/>
      <c r="FW311" s="278"/>
      <c r="FX311" s="278"/>
      <c r="FY311" s="278"/>
      <c r="FZ311" s="278"/>
      <c r="GA311" s="278"/>
      <c r="GB311" s="278"/>
      <c r="GC311" s="278"/>
      <c r="GD311" s="278"/>
      <c r="GE311" s="278"/>
      <c r="GF311" s="278"/>
      <c r="GG311" s="278"/>
      <c r="GH311" s="278"/>
      <c r="GI311" s="278"/>
      <c r="GJ311" s="278"/>
      <c r="GK311" s="278"/>
      <c r="GL311" s="278"/>
      <c r="GM311" s="278"/>
      <c r="GN311" s="278"/>
      <c r="GO311" s="278"/>
      <c r="GP311" s="278"/>
      <c r="GQ311" s="278"/>
      <c r="GR311" s="278"/>
      <c r="GS311" s="278"/>
      <c r="GT311" s="278"/>
      <c r="GU311" s="278"/>
      <c r="GV311" s="278"/>
      <c r="GW311" s="278"/>
      <c r="GX311" s="278"/>
      <c r="GY311" s="278"/>
      <c r="GZ311" s="278"/>
      <c r="HA311" s="278"/>
      <c r="HB311" s="278"/>
      <c r="HC311" s="278"/>
      <c r="HD311" s="278"/>
      <c r="HE311" s="278"/>
      <c r="HF311" s="278"/>
      <c r="HG311" s="278"/>
      <c r="HH311" s="278"/>
      <c r="HI311" s="278"/>
      <c r="HJ311" s="278"/>
      <c r="HK311" s="278"/>
      <c r="HL311" s="278"/>
      <c r="HM311" s="278"/>
      <c r="HN311" s="278"/>
      <c r="HO311" s="278"/>
      <c r="HP311" s="278"/>
      <c r="HQ311" s="278"/>
      <c r="HR311" s="278"/>
      <c r="HS311" s="278"/>
      <c r="HT311" s="278"/>
      <c r="HU311" s="278"/>
      <c r="HV311" s="278"/>
      <c r="HW311" s="278"/>
      <c r="HX311" s="278"/>
      <c r="HY311" s="278"/>
      <c r="HZ311" s="278"/>
      <c r="IA311" s="278"/>
      <c r="IB311" s="278"/>
      <c r="IC311" s="278"/>
      <c r="ID311" s="278"/>
      <c r="IE311" s="278"/>
      <c r="IF311" s="278"/>
      <c r="IG311" s="278"/>
      <c r="IH311" s="278"/>
      <c r="II311" s="278"/>
      <c r="IJ311" s="278"/>
      <c r="IK311" s="278"/>
      <c r="IL311" s="278"/>
      <c r="IM311" s="278"/>
      <c r="IN311" s="278"/>
      <c r="IO311" s="278"/>
      <c r="IP311" s="278"/>
      <c r="IQ311" s="278"/>
      <c r="IR311" s="278"/>
      <c r="IS311" s="278"/>
      <c r="IT311" s="278"/>
      <c r="IU311" s="278"/>
      <c r="IV311" s="278"/>
    </row>
    <row r="312" spans="1:256" s="458" customFormat="1" ht="15.6" customHeight="1">
      <c r="A312" s="207"/>
      <c r="B312" s="207"/>
      <c r="C312" s="278"/>
      <c r="D312" s="278"/>
      <c r="E312" s="1360"/>
      <c r="F312" s="514"/>
      <c r="G312" s="525"/>
      <c r="H312" s="560"/>
      <c r="I312" s="556" t="s">
        <v>630</v>
      </c>
      <c r="J312" s="526"/>
      <c r="K312" s="526"/>
      <c r="L312" s="526"/>
      <c r="M312" s="526"/>
      <c r="N312" s="526"/>
      <c r="O312" s="526"/>
      <c r="P312" s="526"/>
      <c r="Q312" s="526"/>
      <c r="R312" s="557"/>
      <c r="S312" s="557"/>
      <c r="T312" s="557"/>
      <c r="U312" s="557"/>
      <c r="V312" s="515"/>
      <c r="W312" s="515"/>
      <c r="X312"/>
      <c r="Y312" s="511"/>
      <c r="Z312" s="515"/>
      <c r="AA312" s="515"/>
      <c r="AB312" s="515"/>
      <c r="AC312" s="515">
        <v>0</v>
      </c>
      <c r="AD312" s="515">
        <v>48000</v>
      </c>
      <c r="AE312" s="515">
        <v>49000</v>
      </c>
      <c r="AF312" s="515">
        <v>50200</v>
      </c>
      <c r="AG312" s="515">
        <v>51500</v>
      </c>
      <c r="AH312" s="515">
        <v>52800</v>
      </c>
      <c r="AI312" s="515">
        <v>54100</v>
      </c>
      <c r="AJ312" s="515">
        <v>55500</v>
      </c>
      <c r="AK312" s="515">
        <v>56900</v>
      </c>
      <c r="AL312" s="515">
        <v>58300</v>
      </c>
      <c r="AM312" s="515">
        <v>59800</v>
      </c>
      <c r="AN312" s="515">
        <v>61300</v>
      </c>
      <c r="AO312" s="515">
        <v>62800</v>
      </c>
      <c r="AP312" s="515">
        <v>64400</v>
      </c>
      <c r="AQ312" s="515">
        <v>66000</v>
      </c>
      <c r="AR312" s="515">
        <v>67700</v>
      </c>
      <c r="AS312" s="515">
        <v>69400</v>
      </c>
      <c r="AT312" s="278"/>
      <c r="AU312" s="278"/>
      <c r="AV312" s="278"/>
      <c r="AW312" s="278"/>
      <c r="AX312" s="278"/>
      <c r="AY312" s="278"/>
      <c r="AZ312" s="278"/>
      <c r="BA312" s="278"/>
      <c r="BB312" s="278"/>
      <c r="BC312" s="278"/>
      <c r="BD312" s="278"/>
      <c r="BE312" s="278"/>
      <c r="BF312" s="278"/>
      <c r="BG312" s="278"/>
      <c r="BH312" s="278"/>
      <c r="BI312" s="278"/>
      <c r="BJ312" s="278"/>
      <c r="BK312" s="278"/>
      <c r="BL312" s="278"/>
      <c r="BM312" s="278"/>
      <c r="BN312" s="278"/>
      <c r="BO312" s="278"/>
      <c r="BP312" s="278"/>
      <c r="BQ312" s="278"/>
      <c r="BR312" s="278"/>
      <c r="BS312" s="278"/>
      <c r="BT312" s="278"/>
      <c r="BU312" s="278"/>
      <c r="BV312" s="278"/>
      <c r="BW312" s="278"/>
      <c r="BX312" s="278"/>
      <c r="BY312" s="278"/>
      <c r="BZ312" s="278"/>
      <c r="CA312" s="278"/>
      <c r="CB312" s="278"/>
      <c r="CC312" s="278"/>
      <c r="CD312" s="278"/>
      <c r="CE312" s="278"/>
      <c r="CF312" s="278"/>
      <c r="CG312" s="278"/>
      <c r="CH312" s="278"/>
      <c r="CI312" s="278"/>
      <c r="CJ312" s="278"/>
      <c r="CK312" s="278"/>
      <c r="CL312" s="278"/>
      <c r="CM312" s="278"/>
      <c r="CN312" s="278"/>
      <c r="CO312" s="278"/>
      <c r="CP312" s="278"/>
      <c r="CQ312" s="278"/>
      <c r="CR312" s="278"/>
      <c r="CS312" s="278"/>
      <c r="CT312" s="278"/>
      <c r="CU312" s="278"/>
      <c r="CV312" s="278"/>
      <c r="CW312" s="278"/>
      <c r="CX312" s="278"/>
      <c r="CY312" s="278"/>
      <c r="CZ312" s="278"/>
      <c r="DA312" s="278"/>
      <c r="DB312" s="278"/>
      <c r="DC312" s="278"/>
      <c r="DD312" s="278"/>
      <c r="DE312" s="278"/>
      <c r="DF312" s="278"/>
      <c r="DG312" s="278"/>
      <c r="DH312" s="278"/>
      <c r="DI312" s="278"/>
      <c r="DJ312" s="278"/>
      <c r="DK312" s="278"/>
      <c r="DL312" s="278"/>
      <c r="DM312" s="278"/>
      <c r="DN312" s="278"/>
      <c r="DO312" s="278"/>
      <c r="DP312" s="278"/>
      <c r="DQ312" s="278"/>
      <c r="DR312" s="278"/>
      <c r="DS312" s="278"/>
      <c r="DT312" s="278"/>
      <c r="DU312" s="278"/>
      <c r="DV312" s="278"/>
      <c r="DW312" s="278"/>
      <c r="DX312" s="278"/>
      <c r="DY312" s="278"/>
      <c r="DZ312" s="278"/>
      <c r="EA312" s="278"/>
      <c r="EB312" s="278"/>
      <c r="EC312" s="278"/>
      <c r="ED312" s="278"/>
      <c r="EE312" s="278"/>
      <c r="EF312" s="278"/>
      <c r="EG312" s="278"/>
      <c r="EH312" s="278"/>
      <c r="EI312" s="278"/>
      <c r="EJ312" s="278"/>
      <c r="EK312" s="278"/>
      <c r="EL312" s="278"/>
      <c r="EM312" s="278"/>
      <c r="EN312" s="278"/>
      <c r="EO312" s="278"/>
      <c r="EP312" s="278"/>
      <c r="EQ312" s="278"/>
      <c r="ER312" s="278"/>
      <c r="ES312" s="278"/>
      <c r="ET312" s="278"/>
      <c r="EU312" s="278"/>
      <c r="EV312" s="278"/>
      <c r="EW312" s="278"/>
      <c r="EX312" s="278"/>
      <c r="EY312" s="278"/>
      <c r="EZ312" s="278"/>
      <c r="FA312" s="278"/>
      <c r="FB312" s="278"/>
      <c r="FC312" s="278"/>
      <c r="FD312" s="278"/>
      <c r="FE312" s="278"/>
      <c r="FF312" s="278"/>
      <c r="FG312" s="278"/>
      <c r="FH312" s="278"/>
      <c r="FI312" s="278"/>
      <c r="FJ312" s="278"/>
      <c r="FK312" s="278"/>
      <c r="FL312" s="278"/>
      <c r="FM312" s="278"/>
      <c r="FN312" s="278"/>
      <c r="FO312" s="278"/>
      <c r="FP312" s="278"/>
      <c r="FQ312" s="278"/>
      <c r="FR312" s="278"/>
      <c r="FS312" s="278"/>
      <c r="FT312" s="278"/>
      <c r="FU312" s="278"/>
      <c r="FV312" s="278"/>
      <c r="FW312" s="278"/>
      <c r="FX312" s="278"/>
      <c r="FY312" s="278"/>
      <c r="FZ312" s="278"/>
      <c r="GA312" s="278"/>
      <c r="GB312" s="278"/>
      <c r="GC312" s="278"/>
      <c r="GD312" s="278"/>
      <c r="GE312" s="278"/>
      <c r="GF312" s="278"/>
      <c r="GG312" s="278"/>
      <c r="GH312" s="278"/>
      <c r="GI312" s="278"/>
      <c r="GJ312" s="278"/>
      <c r="GK312" s="278"/>
      <c r="GL312" s="278"/>
      <c r="GM312" s="278"/>
      <c r="GN312" s="278"/>
      <c r="GO312" s="278"/>
      <c r="GP312" s="278"/>
      <c r="GQ312" s="278"/>
      <c r="GR312" s="278"/>
      <c r="GS312" s="278"/>
      <c r="GT312" s="278"/>
      <c r="GU312" s="278"/>
      <c r="GV312" s="278"/>
      <c r="GW312" s="278"/>
      <c r="GX312" s="278"/>
      <c r="GY312" s="278"/>
      <c r="GZ312" s="278"/>
      <c r="HA312" s="278"/>
      <c r="HB312" s="278"/>
      <c r="HC312" s="278"/>
      <c r="HD312" s="278"/>
      <c r="HE312" s="278"/>
      <c r="HF312" s="278"/>
      <c r="HG312" s="278"/>
      <c r="HH312" s="278"/>
      <c r="HI312" s="278"/>
      <c r="HJ312" s="278"/>
      <c r="HK312" s="278"/>
      <c r="HL312" s="278"/>
      <c r="HM312" s="278"/>
      <c r="HN312" s="278"/>
      <c r="HO312" s="278"/>
      <c r="HP312" s="278"/>
      <c r="HQ312" s="278"/>
      <c r="HR312" s="278"/>
      <c r="HS312" s="278"/>
      <c r="HT312" s="278"/>
      <c r="HU312" s="278"/>
      <c r="HV312" s="278"/>
      <c r="HW312" s="278"/>
      <c r="HX312" s="278"/>
      <c r="HY312" s="278"/>
      <c r="HZ312" s="278"/>
      <c r="IA312" s="278"/>
      <c r="IB312" s="278"/>
      <c r="IC312" s="278"/>
      <c r="ID312" s="278"/>
      <c r="IE312" s="278"/>
      <c r="IF312" s="278"/>
      <c r="IG312" s="278"/>
      <c r="IH312" s="278"/>
      <c r="II312" s="278"/>
      <c r="IJ312" s="278"/>
      <c r="IK312" s="278"/>
      <c r="IL312" s="278"/>
      <c r="IM312" s="278"/>
      <c r="IN312" s="278"/>
      <c r="IO312" s="278"/>
      <c r="IP312" s="278"/>
      <c r="IQ312" s="278"/>
      <c r="IR312" s="278"/>
      <c r="IS312" s="278"/>
      <c r="IT312" s="278"/>
      <c r="IU312" s="278"/>
      <c r="IV312" s="278"/>
    </row>
    <row r="313" spans="1:256" s="458" customFormat="1" ht="15.6" customHeight="1">
      <c r="A313" s="207"/>
      <c r="B313" s="207"/>
      <c r="C313" s="278"/>
      <c r="D313" s="278"/>
      <c r="E313" s="1360"/>
      <c r="F313" s="514"/>
      <c r="G313" s="525"/>
      <c r="H313" s="560"/>
      <c r="I313" s="556" t="s">
        <v>631</v>
      </c>
      <c r="J313" s="526"/>
      <c r="K313" s="526"/>
      <c r="L313" s="526"/>
      <c r="M313" s="526"/>
      <c r="N313" s="526"/>
      <c r="O313" s="526"/>
      <c r="P313" s="526"/>
      <c r="Q313" s="526"/>
      <c r="R313" s="557"/>
      <c r="S313" s="557"/>
      <c r="T313" s="557"/>
      <c r="U313" s="557"/>
      <c r="V313" s="515"/>
      <c r="W313" s="515"/>
      <c r="X313"/>
      <c r="Y313" s="511"/>
      <c r="Z313" s="515"/>
      <c r="AA313" s="515"/>
      <c r="AB313" s="515"/>
      <c r="AC313" s="515">
        <v>0</v>
      </c>
      <c r="AD313" s="515">
        <v>0</v>
      </c>
      <c r="AE313" s="515">
        <v>0</v>
      </c>
      <c r="AF313" s="515">
        <v>0</v>
      </c>
      <c r="AG313" s="515">
        <v>0</v>
      </c>
      <c r="AH313" s="515">
        <v>0</v>
      </c>
      <c r="AI313" s="515">
        <v>0</v>
      </c>
      <c r="AJ313" s="515">
        <v>0</v>
      </c>
      <c r="AK313" s="515">
        <v>0</v>
      </c>
      <c r="AL313" s="515">
        <v>0</v>
      </c>
      <c r="AM313" s="515">
        <v>0</v>
      </c>
      <c r="AN313" s="515">
        <v>0</v>
      </c>
      <c r="AO313" s="515">
        <v>0</v>
      </c>
      <c r="AP313" s="515">
        <v>0</v>
      </c>
      <c r="AQ313" s="515">
        <v>0</v>
      </c>
      <c r="AR313" s="515">
        <v>0</v>
      </c>
      <c r="AS313" s="515">
        <v>0</v>
      </c>
      <c r="AT313" s="278"/>
      <c r="AU313" s="278"/>
      <c r="AV313" s="278"/>
      <c r="AW313" s="278"/>
      <c r="AX313" s="278"/>
      <c r="AY313" s="278"/>
      <c r="AZ313" s="278"/>
      <c r="BA313" s="278"/>
      <c r="BB313" s="278"/>
      <c r="BC313" s="278"/>
      <c r="BD313" s="278"/>
      <c r="BE313" s="278"/>
      <c r="BF313" s="278"/>
      <c r="BG313" s="278"/>
      <c r="BH313" s="278"/>
      <c r="BI313" s="278"/>
      <c r="BJ313" s="278"/>
      <c r="BK313" s="278"/>
      <c r="BL313" s="278"/>
      <c r="BM313" s="278"/>
      <c r="BN313" s="278"/>
      <c r="BO313" s="278"/>
      <c r="BP313" s="278"/>
      <c r="BQ313" s="278"/>
      <c r="BR313" s="278"/>
      <c r="BS313" s="278"/>
      <c r="BT313" s="278"/>
      <c r="BU313" s="278"/>
      <c r="BV313" s="278"/>
      <c r="BW313" s="278"/>
      <c r="BX313" s="278"/>
      <c r="BY313" s="278"/>
      <c r="BZ313" s="278"/>
      <c r="CA313" s="278"/>
      <c r="CB313" s="278"/>
      <c r="CC313" s="278"/>
      <c r="CD313" s="278"/>
      <c r="CE313" s="278"/>
      <c r="CF313" s="278"/>
      <c r="CG313" s="278"/>
      <c r="CH313" s="278"/>
      <c r="CI313" s="278"/>
      <c r="CJ313" s="278"/>
      <c r="CK313" s="278"/>
      <c r="CL313" s="278"/>
      <c r="CM313" s="278"/>
      <c r="CN313" s="278"/>
      <c r="CO313" s="278"/>
      <c r="CP313" s="278"/>
      <c r="CQ313" s="278"/>
      <c r="CR313" s="278"/>
      <c r="CS313" s="278"/>
      <c r="CT313" s="278"/>
      <c r="CU313" s="278"/>
      <c r="CV313" s="278"/>
      <c r="CW313" s="278"/>
      <c r="CX313" s="278"/>
      <c r="CY313" s="278"/>
      <c r="CZ313" s="278"/>
      <c r="DA313" s="278"/>
      <c r="DB313" s="278"/>
      <c r="DC313" s="278"/>
      <c r="DD313" s="278"/>
      <c r="DE313" s="278"/>
      <c r="DF313" s="278"/>
      <c r="DG313" s="278"/>
      <c r="DH313" s="278"/>
      <c r="DI313" s="278"/>
      <c r="DJ313" s="278"/>
      <c r="DK313" s="278"/>
      <c r="DL313" s="278"/>
      <c r="DM313" s="278"/>
      <c r="DN313" s="278"/>
      <c r="DO313" s="278"/>
      <c r="DP313" s="278"/>
      <c r="DQ313" s="278"/>
      <c r="DR313" s="278"/>
      <c r="DS313" s="278"/>
      <c r="DT313" s="278"/>
      <c r="DU313" s="278"/>
      <c r="DV313" s="278"/>
      <c r="DW313" s="278"/>
      <c r="DX313" s="278"/>
      <c r="DY313" s="278"/>
      <c r="DZ313" s="278"/>
      <c r="EA313" s="278"/>
      <c r="EB313" s="278"/>
      <c r="EC313" s="278"/>
      <c r="ED313" s="278"/>
      <c r="EE313" s="278"/>
      <c r="EF313" s="278"/>
      <c r="EG313" s="278"/>
      <c r="EH313" s="278"/>
      <c r="EI313" s="278"/>
      <c r="EJ313" s="278"/>
      <c r="EK313" s="278"/>
      <c r="EL313" s="278"/>
      <c r="EM313" s="278"/>
      <c r="EN313" s="278"/>
      <c r="EO313" s="278"/>
      <c r="EP313" s="278"/>
      <c r="EQ313" s="278"/>
      <c r="ER313" s="278"/>
      <c r="ES313" s="278"/>
      <c r="ET313" s="278"/>
      <c r="EU313" s="278"/>
      <c r="EV313" s="278"/>
      <c r="EW313" s="278"/>
      <c r="EX313" s="278"/>
      <c r="EY313" s="278"/>
      <c r="EZ313" s="278"/>
      <c r="FA313" s="278"/>
      <c r="FB313" s="278"/>
      <c r="FC313" s="278"/>
      <c r="FD313" s="278"/>
      <c r="FE313" s="278"/>
      <c r="FF313" s="278"/>
      <c r="FG313" s="278"/>
      <c r="FH313" s="278"/>
      <c r="FI313" s="278"/>
      <c r="FJ313" s="278"/>
      <c r="FK313" s="278"/>
      <c r="FL313" s="278"/>
      <c r="FM313" s="278"/>
      <c r="FN313" s="278"/>
      <c r="FO313" s="278"/>
      <c r="FP313" s="278"/>
      <c r="FQ313" s="278"/>
      <c r="FR313" s="278"/>
      <c r="FS313" s="278"/>
      <c r="FT313" s="278"/>
      <c r="FU313" s="278"/>
      <c r="FV313" s="278"/>
      <c r="FW313" s="278"/>
      <c r="FX313" s="278"/>
      <c r="FY313" s="278"/>
      <c r="FZ313" s="278"/>
      <c r="GA313" s="278"/>
      <c r="GB313" s="278"/>
      <c r="GC313" s="278"/>
      <c r="GD313" s="278"/>
      <c r="GE313" s="278"/>
      <c r="GF313" s="278"/>
      <c r="GG313" s="278"/>
      <c r="GH313" s="278"/>
      <c r="GI313" s="278"/>
      <c r="GJ313" s="278"/>
      <c r="GK313" s="278"/>
      <c r="GL313" s="278"/>
      <c r="GM313" s="278"/>
      <c r="GN313" s="278"/>
      <c r="GO313" s="278"/>
      <c r="GP313" s="278"/>
      <c r="GQ313" s="278"/>
      <c r="GR313" s="278"/>
      <c r="GS313" s="278"/>
      <c r="GT313" s="278"/>
      <c r="GU313" s="278"/>
      <c r="GV313" s="278"/>
      <c r="GW313" s="278"/>
      <c r="GX313" s="278"/>
      <c r="GY313" s="278"/>
      <c r="GZ313" s="278"/>
      <c r="HA313" s="278"/>
      <c r="HB313" s="278"/>
      <c r="HC313" s="278"/>
      <c r="HD313" s="278"/>
      <c r="HE313" s="278"/>
      <c r="HF313" s="278"/>
      <c r="HG313" s="278"/>
      <c r="HH313" s="278"/>
      <c r="HI313" s="278"/>
      <c r="HJ313" s="278"/>
      <c r="HK313" s="278"/>
      <c r="HL313" s="278"/>
      <c r="HM313" s="278"/>
      <c r="HN313" s="278"/>
      <c r="HO313" s="278"/>
      <c r="HP313" s="278"/>
      <c r="HQ313" s="278"/>
      <c r="HR313" s="278"/>
      <c r="HS313" s="278"/>
      <c r="HT313" s="278"/>
      <c r="HU313" s="278"/>
      <c r="HV313" s="278"/>
      <c r="HW313" s="278"/>
      <c r="HX313" s="278"/>
      <c r="HY313" s="278"/>
      <c r="HZ313" s="278"/>
      <c r="IA313" s="278"/>
      <c r="IB313" s="278"/>
      <c r="IC313" s="278"/>
      <c r="ID313" s="278"/>
      <c r="IE313" s="278"/>
      <c r="IF313" s="278"/>
      <c r="IG313" s="278"/>
      <c r="IH313" s="278"/>
      <c r="II313" s="278"/>
      <c r="IJ313" s="278"/>
      <c r="IK313" s="278"/>
      <c r="IL313" s="278"/>
      <c r="IM313" s="278"/>
      <c r="IN313" s="278"/>
      <c r="IO313" s="278"/>
      <c r="IP313" s="278"/>
      <c r="IQ313" s="278"/>
      <c r="IR313" s="278"/>
      <c r="IS313" s="278"/>
      <c r="IT313" s="278"/>
      <c r="IU313" s="278"/>
      <c r="IV313" s="278"/>
    </row>
    <row r="314" spans="1:256" s="458" customFormat="1" ht="15.6" customHeight="1">
      <c r="A314" s="207"/>
      <c r="B314" s="207"/>
      <c r="C314" s="278"/>
      <c r="D314" s="278"/>
      <c r="E314" s="1360"/>
      <c r="F314" s="514"/>
      <c r="G314" s="525"/>
      <c r="H314" s="560"/>
      <c r="I314" s="556" t="s">
        <v>634</v>
      </c>
      <c r="J314" s="526"/>
      <c r="K314" s="526"/>
      <c r="L314" s="526"/>
      <c r="M314" s="526"/>
      <c r="N314" s="526"/>
      <c r="O314" s="526"/>
      <c r="P314" s="526"/>
      <c r="Q314" s="526"/>
      <c r="R314" s="557"/>
      <c r="S314" s="557"/>
      <c r="T314" s="557"/>
      <c r="U314" s="557"/>
      <c r="V314" s="515"/>
      <c r="W314" s="515"/>
      <c r="X314"/>
      <c r="Y314" s="511"/>
      <c r="Z314" s="515"/>
      <c r="AA314" s="515"/>
      <c r="AB314" s="515"/>
      <c r="AC314" s="515">
        <v>0</v>
      </c>
      <c r="AD314" s="515">
        <v>0</v>
      </c>
      <c r="AE314" s="515">
        <v>0</v>
      </c>
      <c r="AF314" s="515">
        <v>0</v>
      </c>
      <c r="AG314" s="515">
        <v>0</v>
      </c>
      <c r="AH314" s="515">
        <v>0</v>
      </c>
      <c r="AI314" s="515">
        <v>0</v>
      </c>
      <c r="AJ314" s="515">
        <v>0</v>
      </c>
      <c r="AK314" s="515">
        <v>0</v>
      </c>
      <c r="AL314" s="515">
        <v>0</v>
      </c>
      <c r="AM314" s="515">
        <v>0</v>
      </c>
      <c r="AN314" s="515">
        <v>0</v>
      </c>
      <c r="AO314" s="515">
        <v>0</v>
      </c>
      <c r="AP314" s="515">
        <v>0</v>
      </c>
      <c r="AQ314" s="515">
        <v>0</v>
      </c>
      <c r="AR314" s="515">
        <v>0</v>
      </c>
      <c r="AS314" s="515">
        <v>0</v>
      </c>
      <c r="AT314" s="278"/>
      <c r="AU314" s="278"/>
      <c r="AV314" s="278"/>
      <c r="AW314" s="278"/>
      <c r="AX314" s="278"/>
      <c r="AY314" s="278"/>
      <c r="AZ314" s="278"/>
      <c r="BA314" s="278"/>
      <c r="BB314" s="278"/>
      <c r="BC314" s="278"/>
      <c r="BD314" s="278"/>
      <c r="BE314" s="278"/>
      <c r="BF314" s="278"/>
      <c r="BG314" s="278"/>
      <c r="BH314" s="278"/>
      <c r="BI314" s="278"/>
      <c r="BJ314" s="278"/>
      <c r="BK314" s="278"/>
      <c r="BL314" s="278"/>
      <c r="BM314" s="278"/>
      <c r="BN314" s="278"/>
      <c r="BO314" s="278"/>
      <c r="BP314" s="278"/>
      <c r="BQ314" s="278"/>
      <c r="BR314" s="278"/>
      <c r="BS314" s="278"/>
      <c r="BT314" s="278"/>
      <c r="BU314" s="278"/>
      <c r="BV314" s="278"/>
      <c r="BW314" s="278"/>
      <c r="BX314" s="278"/>
      <c r="BY314" s="278"/>
      <c r="BZ314" s="278"/>
      <c r="CA314" s="278"/>
      <c r="CB314" s="278"/>
      <c r="CC314" s="278"/>
      <c r="CD314" s="278"/>
      <c r="CE314" s="278"/>
      <c r="CF314" s="278"/>
      <c r="CG314" s="278"/>
      <c r="CH314" s="278"/>
      <c r="CI314" s="278"/>
      <c r="CJ314" s="278"/>
      <c r="CK314" s="278"/>
      <c r="CL314" s="278"/>
      <c r="CM314" s="278"/>
      <c r="CN314" s="278"/>
      <c r="CO314" s="278"/>
      <c r="CP314" s="278"/>
      <c r="CQ314" s="278"/>
      <c r="CR314" s="278"/>
      <c r="CS314" s="278"/>
      <c r="CT314" s="278"/>
      <c r="CU314" s="278"/>
      <c r="CV314" s="278"/>
      <c r="CW314" s="278"/>
      <c r="CX314" s="278"/>
      <c r="CY314" s="278"/>
      <c r="CZ314" s="278"/>
      <c r="DA314" s="278"/>
      <c r="DB314" s="278"/>
      <c r="DC314" s="278"/>
      <c r="DD314" s="278"/>
      <c r="DE314" s="278"/>
      <c r="DF314" s="278"/>
      <c r="DG314" s="278"/>
      <c r="DH314" s="278"/>
      <c r="DI314" s="278"/>
      <c r="DJ314" s="278"/>
      <c r="DK314" s="278"/>
      <c r="DL314" s="278"/>
      <c r="DM314" s="278"/>
      <c r="DN314" s="278"/>
      <c r="DO314" s="278"/>
      <c r="DP314" s="278"/>
      <c r="DQ314" s="278"/>
      <c r="DR314" s="278"/>
      <c r="DS314" s="278"/>
      <c r="DT314" s="278"/>
      <c r="DU314" s="278"/>
      <c r="DV314" s="278"/>
      <c r="DW314" s="278"/>
      <c r="DX314" s="278"/>
      <c r="DY314" s="278"/>
      <c r="DZ314" s="278"/>
      <c r="EA314" s="278"/>
      <c r="EB314" s="278"/>
      <c r="EC314" s="278"/>
      <c r="ED314" s="278"/>
      <c r="EE314" s="278"/>
      <c r="EF314" s="278"/>
      <c r="EG314" s="278"/>
      <c r="EH314" s="278"/>
      <c r="EI314" s="278"/>
      <c r="EJ314" s="278"/>
      <c r="EK314" s="278"/>
      <c r="EL314" s="278"/>
      <c r="EM314" s="278"/>
      <c r="EN314" s="278"/>
      <c r="EO314" s="278"/>
      <c r="EP314" s="278"/>
      <c r="EQ314" s="278"/>
      <c r="ER314" s="278"/>
      <c r="ES314" s="278"/>
      <c r="ET314" s="278"/>
      <c r="EU314" s="278"/>
      <c r="EV314" s="278"/>
      <c r="EW314" s="278"/>
      <c r="EX314" s="278"/>
      <c r="EY314" s="278"/>
      <c r="EZ314" s="278"/>
      <c r="FA314" s="278"/>
      <c r="FB314" s="278"/>
      <c r="FC314" s="278"/>
      <c r="FD314" s="278"/>
      <c r="FE314" s="278"/>
      <c r="FF314" s="278"/>
      <c r="FG314" s="278"/>
      <c r="FH314" s="278"/>
      <c r="FI314" s="278"/>
      <c r="FJ314" s="278"/>
      <c r="FK314" s="278"/>
      <c r="FL314" s="278"/>
      <c r="FM314" s="278"/>
      <c r="FN314" s="278"/>
      <c r="FO314" s="278"/>
      <c r="FP314" s="278"/>
      <c r="FQ314" s="278"/>
      <c r="FR314" s="278"/>
      <c r="FS314" s="278"/>
      <c r="FT314" s="278"/>
      <c r="FU314" s="278"/>
      <c r="FV314" s="278"/>
      <c r="FW314" s="278"/>
      <c r="FX314" s="278"/>
      <c r="FY314" s="278"/>
      <c r="FZ314" s="278"/>
      <c r="GA314" s="278"/>
      <c r="GB314" s="278"/>
      <c r="GC314" s="278"/>
      <c r="GD314" s="278"/>
      <c r="GE314" s="278"/>
      <c r="GF314" s="278"/>
      <c r="GG314" s="278"/>
      <c r="GH314" s="278"/>
      <c r="GI314" s="278"/>
      <c r="GJ314" s="278"/>
      <c r="GK314" s="278"/>
      <c r="GL314" s="278"/>
      <c r="GM314" s="278"/>
      <c r="GN314" s="278"/>
      <c r="GO314" s="278"/>
      <c r="GP314" s="278"/>
      <c r="GQ314" s="278"/>
      <c r="GR314" s="278"/>
      <c r="GS314" s="278"/>
      <c r="GT314" s="278"/>
      <c r="GU314" s="278"/>
      <c r="GV314" s="278"/>
      <c r="GW314" s="278"/>
      <c r="GX314" s="278"/>
      <c r="GY314" s="278"/>
      <c r="GZ314" s="278"/>
      <c r="HA314" s="278"/>
      <c r="HB314" s="278"/>
      <c r="HC314" s="278"/>
      <c r="HD314" s="278"/>
      <c r="HE314" s="278"/>
      <c r="HF314" s="278"/>
      <c r="HG314" s="278"/>
      <c r="HH314" s="278"/>
      <c r="HI314" s="278"/>
      <c r="HJ314" s="278"/>
      <c r="HK314" s="278"/>
      <c r="HL314" s="278"/>
      <c r="HM314" s="278"/>
      <c r="HN314" s="278"/>
      <c r="HO314" s="278"/>
      <c r="HP314" s="278"/>
      <c r="HQ314" s="278"/>
      <c r="HR314" s="278"/>
      <c r="HS314" s="278"/>
      <c r="HT314" s="278"/>
      <c r="HU314" s="278"/>
      <c r="HV314" s="278"/>
      <c r="HW314" s="278"/>
      <c r="HX314" s="278"/>
      <c r="HY314" s="278"/>
      <c r="HZ314" s="278"/>
      <c r="IA314" s="278"/>
      <c r="IB314" s="278"/>
      <c r="IC314" s="278"/>
      <c r="ID314" s="278"/>
      <c r="IE314" s="278"/>
      <c r="IF314" s="278"/>
      <c r="IG314" s="278"/>
      <c r="IH314" s="278"/>
      <c r="II314" s="278"/>
      <c r="IJ314" s="278"/>
      <c r="IK314" s="278"/>
      <c r="IL314" s="278"/>
      <c r="IM314" s="278"/>
      <c r="IN314" s="278"/>
      <c r="IO314" s="278"/>
      <c r="IP314" s="278"/>
      <c r="IQ314" s="278"/>
      <c r="IR314" s="278"/>
      <c r="IS314" s="278"/>
      <c r="IT314" s="278"/>
      <c r="IU314" s="278"/>
      <c r="IV314" s="278"/>
    </row>
    <row r="315" spans="1:256" s="458" customFormat="1" ht="15.6" customHeight="1">
      <c r="A315" s="207"/>
      <c r="B315" s="207"/>
      <c r="C315" s="278"/>
      <c r="D315" s="278"/>
      <c r="E315" s="1360"/>
      <c r="F315" s="514"/>
      <c r="G315" s="525"/>
      <c r="H315" s="560"/>
      <c r="I315" s="556" t="s">
        <v>637</v>
      </c>
      <c r="J315" s="526"/>
      <c r="K315" s="526"/>
      <c r="L315" s="526"/>
      <c r="M315" s="526"/>
      <c r="N315" s="526"/>
      <c r="O315" s="526"/>
      <c r="P315" s="526"/>
      <c r="Q315" s="526"/>
      <c r="R315" s="557"/>
      <c r="S315" s="557"/>
      <c r="T315" s="557"/>
      <c r="U315" s="557"/>
      <c r="V315" s="515"/>
      <c r="W315" s="515"/>
      <c r="X315"/>
      <c r="Y315" s="511"/>
      <c r="Z315" s="515"/>
      <c r="AA315" s="515"/>
      <c r="AB315" s="515"/>
      <c r="AC315" s="515">
        <v>215100</v>
      </c>
      <c r="AD315" s="515">
        <v>175650</v>
      </c>
      <c r="AE315" s="515">
        <v>179750</v>
      </c>
      <c r="AF315" s="515">
        <v>184200</v>
      </c>
      <c r="AG315" s="515">
        <v>188800</v>
      </c>
      <c r="AH315" s="515">
        <v>193500</v>
      </c>
      <c r="AI315" s="515">
        <v>198300</v>
      </c>
      <c r="AJ315" s="515">
        <v>203300</v>
      </c>
      <c r="AK315" s="515">
        <v>208400</v>
      </c>
      <c r="AL315" s="515">
        <v>213600</v>
      </c>
      <c r="AM315" s="515">
        <v>218900</v>
      </c>
      <c r="AN315" s="515">
        <v>224400</v>
      </c>
      <c r="AO315" s="515">
        <v>230000</v>
      </c>
      <c r="AP315" s="515">
        <v>235800</v>
      </c>
      <c r="AQ315" s="515">
        <v>241700</v>
      </c>
      <c r="AR315" s="515">
        <v>247700</v>
      </c>
      <c r="AS315" s="515">
        <v>253900</v>
      </c>
      <c r="AT315" s="278"/>
      <c r="AU315" s="278"/>
      <c r="AV315" s="278"/>
      <c r="AW315" s="278"/>
      <c r="AX315" s="278"/>
      <c r="AY315" s="278"/>
      <c r="AZ315" s="278"/>
      <c r="BA315" s="278"/>
      <c r="BB315" s="278"/>
      <c r="BC315" s="278"/>
      <c r="BD315" s="278"/>
      <c r="BE315" s="278"/>
      <c r="BF315" s="278"/>
      <c r="BG315" s="278"/>
      <c r="BH315" s="278"/>
      <c r="BI315" s="278"/>
      <c r="BJ315" s="278"/>
      <c r="BK315" s="278"/>
      <c r="BL315" s="278"/>
      <c r="BM315" s="278"/>
      <c r="BN315" s="278"/>
      <c r="BO315" s="278"/>
      <c r="BP315" s="278"/>
      <c r="BQ315" s="278"/>
      <c r="BR315" s="278"/>
      <c r="BS315" s="278"/>
      <c r="BT315" s="278"/>
      <c r="BU315" s="278"/>
      <c r="BV315" s="278"/>
      <c r="BW315" s="278"/>
      <c r="BX315" s="278"/>
      <c r="BY315" s="278"/>
      <c r="BZ315" s="278"/>
      <c r="CA315" s="278"/>
      <c r="CB315" s="278"/>
      <c r="CC315" s="278"/>
      <c r="CD315" s="278"/>
      <c r="CE315" s="278"/>
      <c r="CF315" s="278"/>
      <c r="CG315" s="278"/>
      <c r="CH315" s="278"/>
      <c r="CI315" s="278"/>
      <c r="CJ315" s="278"/>
      <c r="CK315" s="278"/>
      <c r="CL315" s="278"/>
      <c r="CM315" s="278"/>
      <c r="CN315" s="278"/>
      <c r="CO315" s="278"/>
      <c r="CP315" s="278"/>
      <c r="CQ315" s="278"/>
      <c r="CR315" s="278"/>
      <c r="CS315" s="278"/>
      <c r="CT315" s="278"/>
      <c r="CU315" s="278"/>
      <c r="CV315" s="278"/>
      <c r="CW315" s="278"/>
      <c r="CX315" s="278"/>
      <c r="CY315" s="278"/>
      <c r="CZ315" s="278"/>
      <c r="DA315" s="278"/>
      <c r="DB315" s="278"/>
      <c r="DC315" s="278"/>
      <c r="DD315" s="278"/>
      <c r="DE315" s="278"/>
      <c r="DF315" s="278"/>
      <c r="DG315" s="278"/>
      <c r="DH315" s="278"/>
      <c r="DI315" s="278"/>
      <c r="DJ315" s="278"/>
      <c r="DK315" s="278"/>
      <c r="DL315" s="278"/>
      <c r="DM315" s="278"/>
      <c r="DN315" s="278"/>
      <c r="DO315" s="278"/>
      <c r="DP315" s="278"/>
      <c r="DQ315" s="278"/>
      <c r="DR315" s="278"/>
      <c r="DS315" s="278"/>
      <c r="DT315" s="278"/>
      <c r="DU315" s="278"/>
      <c r="DV315" s="278"/>
      <c r="DW315" s="278"/>
      <c r="DX315" s="278"/>
      <c r="DY315" s="278"/>
      <c r="DZ315" s="278"/>
      <c r="EA315" s="278"/>
      <c r="EB315" s="278"/>
      <c r="EC315" s="278"/>
      <c r="ED315" s="278"/>
      <c r="EE315" s="278"/>
      <c r="EF315" s="278"/>
      <c r="EG315" s="278"/>
      <c r="EH315" s="278"/>
      <c r="EI315" s="278"/>
      <c r="EJ315" s="278"/>
      <c r="EK315" s="278"/>
      <c r="EL315" s="278"/>
      <c r="EM315" s="278"/>
      <c r="EN315" s="278"/>
      <c r="EO315" s="278"/>
      <c r="EP315" s="278"/>
      <c r="EQ315" s="278"/>
      <c r="ER315" s="278"/>
      <c r="ES315" s="278"/>
      <c r="ET315" s="278"/>
      <c r="EU315" s="278"/>
      <c r="EV315" s="278"/>
      <c r="EW315" s="278"/>
      <c r="EX315" s="278"/>
      <c r="EY315" s="278"/>
      <c r="EZ315" s="278"/>
      <c r="FA315" s="278"/>
      <c r="FB315" s="278"/>
      <c r="FC315" s="278"/>
      <c r="FD315" s="278"/>
      <c r="FE315" s="278"/>
      <c r="FF315" s="278"/>
      <c r="FG315" s="278"/>
      <c r="FH315" s="278"/>
      <c r="FI315" s="278"/>
      <c r="FJ315" s="278"/>
      <c r="FK315" s="278"/>
      <c r="FL315" s="278"/>
      <c r="FM315" s="278"/>
      <c r="FN315" s="278"/>
      <c r="FO315" s="278"/>
      <c r="FP315" s="278"/>
      <c r="FQ315" s="278"/>
      <c r="FR315" s="278"/>
      <c r="FS315" s="278"/>
      <c r="FT315" s="278"/>
      <c r="FU315" s="278"/>
      <c r="FV315" s="278"/>
      <c r="FW315" s="278"/>
      <c r="FX315" s="278"/>
      <c r="FY315" s="278"/>
      <c r="FZ315" s="278"/>
      <c r="GA315" s="278"/>
      <c r="GB315" s="278"/>
      <c r="GC315" s="278"/>
      <c r="GD315" s="278"/>
      <c r="GE315" s="278"/>
      <c r="GF315" s="278"/>
      <c r="GG315" s="278"/>
      <c r="GH315" s="278"/>
      <c r="GI315" s="278"/>
      <c r="GJ315" s="278"/>
      <c r="GK315" s="278"/>
      <c r="GL315" s="278"/>
      <c r="GM315" s="278"/>
      <c r="GN315" s="278"/>
      <c r="GO315" s="278"/>
      <c r="GP315" s="278"/>
      <c r="GQ315" s="278"/>
      <c r="GR315" s="278"/>
      <c r="GS315" s="278"/>
      <c r="GT315" s="278"/>
      <c r="GU315" s="278"/>
      <c r="GV315" s="278"/>
      <c r="GW315" s="278"/>
      <c r="GX315" s="278"/>
      <c r="GY315" s="278"/>
      <c r="GZ315" s="278"/>
      <c r="HA315" s="278"/>
      <c r="HB315" s="278"/>
      <c r="HC315" s="278"/>
      <c r="HD315" s="278"/>
      <c r="HE315" s="278"/>
      <c r="HF315" s="278"/>
      <c r="HG315" s="278"/>
      <c r="HH315" s="278"/>
      <c r="HI315" s="278"/>
      <c r="HJ315" s="278"/>
      <c r="HK315" s="278"/>
      <c r="HL315" s="278"/>
      <c r="HM315" s="278"/>
      <c r="HN315" s="278"/>
      <c r="HO315" s="278"/>
      <c r="HP315" s="278"/>
      <c r="HQ315" s="278"/>
      <c r="HR315" s="278"/>
      <c r="HS315" s="278"/>
      <c r="HT315" s="278"/>
      <c r="HU315" s="278"/>
      <c r="HV315" s="278"/>
      <c r="HW315" s="278"/>
      <c r="HX315" s="278"/>
      <c r="HY315" s="278"/>
      <c r="HZ315" s="278"/>
      <c r="IA315" s="278"/>
      <c r="IB315" s="278"/>
      <c r="IC315" s="278"/>
      <c r="ID315" s="278"/>
      <c r="IE315" s="278"/>
      <c r="IF315" s="278"/>
      <c r="IG315" s="278"/>
      <c r="IH315" s="278"/>
      <c r="II315" s="278"/>
      <c r="IJ315" s="278"/>
      <c r="IK315" s="278"/>
      <c r="IL315" s="278"/>
      <c r="IM315" s="278"/>
      <c r="IN315" s="278"/>
      <c r="IO315" s="278"/>
      <c r="IP315" s="278"/>
      <c r="IQ315" s="278"/>
      <c r="IR315" s="278"/>
      <c r="IS315" s="278"/>
      <c r="IT315" s="278"/>
      <c r="IU315" s="278"/>
      <c r="IV315" s="278"/>
    </row>
    <row r="316" spans="1:256" s="458" customFormat="1" ht="15.6" customHeight="1">
      <c r="A316" s="207"/>
      <c r="B316" s="207"/>
      <c r="C316" s="278"/>
      <c r="D316" s="278"/>
      <c r="E316" s="1360"/>
      <c r="F316" s="514"/>
      <c r="G316" s="525"/>
      <c r="H316" s="560"/>
      <c r="I316" s="562" t="s">
        <v>640</v>
      </c>
      <c r="J316" s="526"/>
      <c r="K316" s="526"/>
      <c r="L316" s="526"/>
      <c r="M316" s="526"/>
      <c r="N316" s="526"/>
      <c r="O316" s="526"/>
      <c r="P316" s="526"/>
      <c r="Q316" s="526"/>
      <c r="R316" s="557"/>
      <c r="S316" s="557"/>
      <c r="T316" s="557"/>
      <c r="U316" s="557"/>
      <c r="V316" s="515"/>
      <c r="W316" s="515"/>
      <c r="X316"/>
      <c r="Y316" s="511"/>
      <c r="Z316" s="515"/>
      <c r="AA316" s="515"/>
      <c r="AB316" s="515"/>
      <c r="AC316" s="515">
        <v>-385200</v>
      </c>
      <c r="AD316" s="515">
        <v>-79400</v>
      </c>
      <c r="AE316" s="515">
        <v>-82400</v>
      </c>
      <c r="AF316" s="515">
        <v>-84500</v>
      </c>
      <c r="AG316" s="515">
        <v>-86600</v>
      </c>
      <c r="AH316" s="515">
        <v>-88800</v>
      </c>
      <c r="AI316" s="515">
        <v>-91000</v>
      </c>
      <c r="AJ316" s="515">
        <v>-93300</v>
      </c>
      <c r="AK316" s="515">
        <v>-95600</v>
      </c>
      <c r="AL316" s="515">
        <v>-98000</v>
      </c>
      <c r="AM316" s="515">
        <v>-100500</v>
      </c>
      <c r="AN316" s="515">
        <v>-103000</v>
      </c>
      <c r="AO316" s="515">
        <v>-105600</v>
      </c>
      <c r="AP316" s="515">
        <v>-108200</v>
      </c>
      <c r="AQ316" s="515">
        <v>-110900</v>
      </c>
      <c r="AR316" s="515">
        <v>-113700</v>
      </c>
      <c r="AS316" s="515">
        <v>-116500</v>
      </c>
      <c r="AT316" s="278"/>
      <c r="AU316" s="278"/>
      <c r="AV316" s="278"/>
      <c r="AW316" s="278"/>
      <c r="AX316" s="278"/>
      <c r="AY316" s="278"/>
      <c r="AZ316" s="278"/>
      <c r="BA316" s="278"/>
      <c r="BB316" s="278"/>
      <c r="BC316" s="278"/>
      <c r="BD316" s="278"/>
      <c r="BE316" s="278"/>
      <c r="BF316" s="278"/>
      <c r="BG316" s="278"/>
      <c r="BH316" s="278"/>
      <c r="BI316" s="278"/>
      <c r="BJ316" s="278"/>
      <c r="BK316" s="278"/>
      <c r="BL316" s="278"/>
      <c r="BM316" s="278"/>
      <c r="BN316" s="278"/>
      <c r="BO316" s="278"/>
      <c r="BP316" s="278"/>
      <c r="BQ316" s="278"/>
      <c r="BR316" s="278"/>
      <c r="BS316" s="278"/>
      <c r="BT316" s="278"/>
      <c r="BU316" s="278"/>
      <c r="BV316" s="278"/>
      <c r="BW316" s="278"/>
      <c r="BX316" s="278"/>
      <c r="BY316" s="278"/>
      <c r="BZ316" s="278"/>
      <c r="CA316" s="278"/>
      <c r="CB316" s="278"/>
      <c r="CC316" s="278"/>
      <c r="CD316" s="278"/>
      <c r="CE316" s="278"/>
      <c r="CF316" s="278"/>
      <c r="CG316" s="278"/>
      <c r="CH316" s="278"/>
      <c r="CI316" s="278"/>
      <c r="CJ316" s="278"/>
      <c r="CK316" s="278"/>
      <c r="CL316" s="278"/>
      <c r="CM316" s="278"/>
      <c r="CN316" s="278"/>
      <c r="CO316" s="278"/>
      <c r="CP316" s="278"/>
      <c r="CQ316" s="278"/>
      <c r="CR316" s="278"/>
      <c r="CS316" s="278"/>
      <c r="CT316" s="278"/>
      <c r="CU316" s="278"/>
      <c r="CV316" s="278"/>
      <c r="CW316" s="278"/>
      <c r="CX316" s="278"/>
      <c r="CY316" s="278"/>
      <c r="CZ316" s="278"/>
      <c r="DA316" s="278"/>
      <c r="DB316" s="278"/>
      <c r="DC316" s="278"/>
      <c r="DD316" s="278"/>
      <c r="DE316" s="278"/>
      <c r="DF316" s="278"/>
      <c r="DG316" s="278"/>
      <c r="DH316" s="278"/>
      <c r="DI316" s="278"/>
      <c r="DJ316" s="278"/>
      <c r="DK316" s="278"/>
      <c r="DL316" s="278"/>
      <c r="DM316" s="278"/>
      <c r="DN316" s="278"/>
      <c r="DO316" s="278"/>
      <c r="DP316" s="278"/>
      <c r="DQ316" s="278"/>
      <c r="DR316" s="278"/>
      <c r="DS316" s="278"/>
      <c r="DT316" s="278"/>
      <c r="DU316" s="278"/>
      <c r="DV316" s="278"/>
      <c r="DW316" s="278"/>
      <c r="DX316" s="278"/>
      <c r="DY316" s="278"/>
      <c r="DZ316" s="278"/>
      <c r="EA316" s="278"/>
      <c r="EB316" s="278"/>
      <c r="EC316" s="278"/>
      <c r="ED316" s="278"/>
      <c r="EE316" s="278"/>
      <c r="EF316" s="278"/>
      <c r="EG316" s="278"/>
      <c r="EH316" s="278"/>
      <c r="EI316" s="278"/>
      <c r="EJ316" s="278"/>
      <c r="EK316" s="278"/>
      <c r="EL316" s="278"/>
      <c r="EM316" s="278"/>
      <c r="EN316" s="278"/>
      <c r="EO316" s="278"/>
      <c r="EP316" s="278"/>
      <c r="EQ316" s="278"/>
      <c r="ER316" s="278"/>
      <c r="ES316" s="278"/>
      <c r="ET316" s="278"/>
      <c r="EU316" s="278"/>
      <c r="EV316" s="278"/>
      <c r="EW316" s="278"/>
      <c r="EX316" s="278"/>
      <c r="EY316" s="278"/>
      <c r="EZ316" s="278"/>
      <c r="FA316" s="278"/>
      <c r="FB316" s="278"/>
      <c r="FC316" s="278"/>
      <c r="FD316" s="278"/>
      <c r="FE316" s="278"/>
      <c r="FF316" s="278"/>
      <c r="FG316" s="278"/>
      <c r="FH316" s="278"/>
      <c r="FI316" s="278"/>
      <c r="FJ316" s="278"/>
      <c r="FK316" s="278"/>
      <c r="FL316" s="278"/>
      <c r="FM316" s="278"/>
      <c r="FN316" s="278"/>
      <c r="FO316" s="278"/>
      <c r="FP316" s="278"/>
      <c r="FQ316" s="278"/>
      <c r="FR316" s="278"/>
      <c r="FS316" s="278"/>
      <c r="FT316" s="278"/>
      <c r="FU316" s="278"/>
      <c r="FV316" s="278"/>
      <c r="FW316" s="278"/>
      <c r="FX316" s="278"/>
      <c r="FY316" s="278"/>
      <c r="FZ316" s="278"/>
      <c r="GA316" s="278"/>
      <c r="GB316" s="278"/>
      <c r="GC316" s="278"/>
      <c r="GD316" s="278"/>
      <c r="GE316" s="278"/>
      <c r="GF316" s="278"/>
      <c r="GG316" s="278"/>
      <c r="GH316" s="278"/>
      <c r="GI316" s="278"/>
      <c r="GJ316" s="278"/>
      <c r="GK316" s="278"/>
      <c r="GL316" s="278"/>
      <c r="GM316" s="278"/>
      <c r="GN316" s="278"/>
      <c r="GO316" s="278"/>
      <c r="GP316" s="278"/>
      <c r="GQ316" s="278"/>
      <c r="GR316" s="278"/>
      <c r="GS316" s="278"/>
      <c r="GT316" s="278"/>
      <c r="GU316" s="278"/>
      <c r="GV316" s="278"/>
      <c r="GW316" s="278"/>
      <c r="GX316" s="278"/>
      <c r="GY316" s="278"/>
      <c r="GZ316" s="278"/>
      <c r="HA316" s="278"/>
      <c r="HB316" s="278"/>
      <c r="HC316" s="278"/>
      <c r="HD316" s="278"/>
      <c r="HE316" s="278"/>
      <c r="HF316" s="278"/>
      <c r="HG316" s="278"/>
      <c r="HH316" s="278"/>
      <c r="HI316" s="278"/>
      <c r="HJ316" s="278"/>
      <c r="HK316" s="278"/>
      <c r="HL316" s="278"/>
      <c r="HM316" s="278"/>
      <c r="HN316" s="278"/>
      <c r="HO316" s="278"/>
      <c r="HP316" s="278"/>
      <c r="HQ316" s="278"/>
      <c r="HR316" s="278"/>
      <c r="HS316" s="278"/>
      <c r="HT316" s="278"/>
      <c r="HU316" s="278"/>
      <c r="HV316" s="278"/>
      <c r="HW316" s="278"/>
      <c r="HX316" s="278"/>
      <c r="HY316" s="278"/>
      <c r="HZ316" s="278"/>
      <c r="IA316" s="278"/>
      <c r="IB316" s="278"/>
      <c r="IC316" s="278"/>
      <c r="ID316" s="278"/>
      <c r="IE316" s="278"/>
      <c r="IF316" s="278"/>
      <c r="IG316" s="278"/>
      <c r="IH316" s="278"/>
      <c r="II316" s="278"/>
      <c r="IJ316" s="278"/>
      <c r="IK316" s="278"/>
      <c r="IL316" s="278"/>
      <c r="IM316" s="278"/>
      <c r="IN316" s="278"/>
      <c r="IO316" s="278"/>
      <c r="IP316" s="278"/>
      <c r="IQ316" s="278"/>
      <c r="IR316" s="278"/>
      <c r="IS316" s="278"/>
      <c r="IT316" s="278"/>
      <c r="IU316" s="278"/>
      <c r="IV316" s="278"/>
    </row>
    <row r="317" spans="1:256" s="458" customFormat="1" ht="15.6" customHeight="1">
      <c r="A317" s="207"/>
      <c r="B317" s="207"/>
      <c r="C317" s="278"/>
      <c r="D317" s="278"/>
      <c r="E317" s="1360"/>
      <c r="F317" s="514"/>
      <c r="G317" s="1347"/>
      <c r="H317" s="330"/>
      <c r="I317" s="1348" t="s">
        <v>37</v>
      </c>
      <c r="J317" s="1349"/>
      <c r="K317" s="1349"/>
      <c r="L317" s="1349"/>
      <c r="M317" s="1349"/>
      <c r="N317" s="1349"/>
      <c r="O317" s="1349"/>
      <c r="P317" s="1349"/>
      <c r="Q317" s="1349"/>
      <c r="R317" s="546"/>
      <c r="S317" s="546"/>
      <c r="T317" s="546"/>
      <c r="U317" s="546"/>
      <c r="V317" s="546"/>
      <c r="W317" s="546"/>
      <c r="X317"/>
      <c r="Y317" s="511"/>
      <c r="Z317" s="546"/>
      <c r="AA317" s="546"/>
      <c r="AB317" s="546"/>
      <c r="AC317" s="546">
        <v>1211000</v>
      </c>
      <c r="AD317" s="546">
        <v>1636033.1189999999</v>
      </c>
      <c r="AE317" s="546">
        <v>1647898.6680999999</v>
      </c>
      <c r="AF317" s="546">
        <v>1713100</v>
      </c>
      <c r="AG317" s="546">
        <v>1788700</v>
      </c>
      <c r="AH317" s="546">
        <v>1868600</v>
      </c>
      <c r="AI317" s="546">
        <v>1951100</v>
      </c>
      <c r="AJ317" s="546">
        <v>2019500</v>
      </c>
      <c r="AK317" s="546">
        <v>2090400</v>
      </c>
      <c r="AL317" s="546">
        <v>2163700</v>
      </c>
      <c r="AM317" s="546">
        <v>2239600</v>
      </c>
      <c r="AN317" s="546">
        <v>2318500</v>
      </c>
      <c r="AO317" s="546">
        <v>2400400</v>
      </c>
      <c r="AP317" s="546">
        <v>2485600</v>
      </c>
      <c r="AQ317" s="546">
        <v>2574000</v>
      </c>
      <c r="AR317" s="546">
        <v>2665700</v>
      </c>
      <c r="AS317" s="546">
        <v>2761000</v>
      </c>
      <c r="AT317" s="278"/>
      <c r="AU317" s="278"/>
      <c r="AV317" s="278"/>
      <c r="AW317" s="278"/>
      <c r="AX317" s="278"/>
      <c r="AY317" s="278"/>
      <c r="AZ317" s="278"/>
      <c r="BA317" s="278"/>
      <c r="BB317" s="278"/>
      <c r="BC317" s="278"/>
      <c r="BD317" s="278"/>
      <c r="BE317" s="278"/>
      <c r="BF317" s="278"/>
      <c r="BG317" s="278"/>
      <c r="BH317" s="278"/>
      <c r="BI317" s="278"/>
      <c r="BJ317" s="278"/>
      <c r="BK317" s="278"/>
      <c r="BL317" s="278"/>
      <c r="BM317" s="278"/>
      <c r="BN317" s="278"/>
      <c r="BO317" s="278"/>
      <c r="BP317" s="278"/>
      <c r="BQ317" s="278"/>
      <c r="BR317" s="278"/>
      <c r="BS317" s="278"/>
      <c r="BT317" s="278"/>
      <c r="BU317" s="278"/>
      <c r="BV317" s="278"/>
      <c r="BW317" s="278"/>
      <c r="BX317" s="278"/>
      <c r="BY317" s="278"/>
      <c r="BZ317" s="278"/>
      <c r="CA317" s="278"/>
      <c r="CB317" s="278"/>
      <c r="CC317" s="278"/>
      <c r="CD317" s="278"/>
      <c r="CE317" s="278"/>
      <c r="CF317" s="278"/>
      <c r="CG317" s="278"/>
      <c r="CH317" s="278"/>
      <c r="CI317" s="278"/>
      <c r="CJ317" s="278"/>
      <c r="CK317" s="278"/>
      <c r="CL317" s="278"/>
      <c r="CM317" s="278"/>
      <c r="CN317" s="278"/>
      <c r="CO317" s="278"/>
      <c r="CP317" s="278"/>
      <c r="CQ317" s="278"/>
      <c r="CR317" s="278"/>
      <c r="CS317" s="278"/>
      <c r="CT317" s="278"/>
      <c r="CU317" s="278"/>
      <c r="CV317" s="278"/>
      <c r="CW317" s="278"/>
      <c r="CX317" s="278"/>
      <c r="CY317" s="278"/>
      <c r="CZ317" s="278"/>
      <c r="DA317" s="278"/>
      <c r="DB317" s="278"/>
      <c r="DC317" s="278"/>
      <c r="DD317" s="278"/>
      <c r="DE317" s="278"/>
      <c r="DF317" s="278"/>
      <c r="DG317" s="278"/>
      <c r="DH317" s="278"/>
      <c r="DI317" s="278"/>
      <c r="DJ317" s="278"/>
      <c r="DK317" s="278"/>
      <c r="DL317" s="278"/>
      <c r="DM317" s="278"/>
      <c r="DN317" s="278"/>
      <c r="DO317" s="278"/>
      <c r="DP317" s="278"/>
      <c r="DQ317" s="278"/>
      <c r="DR317" s="278"/>
      <c r="DS317" s="278"/>
      <c r="DT317" s="278"/>
      <c r="DU317" s="278"/>
      <c r="DV317" s="278"/>
      <c r="DW317" s="278"/>
      <c r="DX317" s="278"/>
      <c r="DY317" s="278"/>
      <c r="DZ317" s="278"/>
      <c r="EA317" s="278"/>
      <c r="EB317" s="278"/>
      <c r="EC317" s="278"/>
      <c r="ED317" s="278"/>
      <c r="EE317" s="278"/>
      <c r="EF317" s="278"/>
      <c r="EG317" s="278"/>
      <c r="EH317" s="278"/>
      <c r="EI317" s="278"/>
      <c r="EJ317" s="278"/>
      <c r="EK317" s="278"/>
      <c r="EL317" s="278"/>
      <c r="EM317" s="278"/>
      <c r="EN317" s="278"/>
      <c r="EO317" s="278"/>
      <c r="EP317" s="278"/>
      <c r="EQ317" s="278"/>
      <c r="ER317" s="278"/>
      <c r="ES317" s="278"/>
      <c r="ET317" s="278"/>
      <c r="EU317" s="278"/>
      <c r="EV317" s="278"/>
      <c r="EW317" s="278"/>
      <c r="EX317" s="278"/>
      <c r="EY317" s="278"/>
      <c r="EZ317" s="278"/>
      <c r="FA317" s="278"/>
      <c r="FB317" s="278"/>
      <c r="FC317" s="278"/>
      <c r="FD317" s="278"/>
      <c r="FE317" s="278"/>
      <c r="FF317" s="278"/>
      <c r="FG317" s="278"/>
      <c r="FH317" s="278"/>
      <c r="FI317" s="278"/>
      <c r="FJ317" s="278"/>
      <c r="FK317" s="278"/>
      <c r="FL317" s="278"/>
      <c r="FM317" s="278"/>
      <c r="FN317" s="278"/>
      <c r="FO317" s="278"/>
      <c r="FP317" s="278"/>
      <c r="FQ317" s="278"/>
      <c r="FR317" s="278"/>
      <c r="FS317" s="278"/>
      <c r="FT317" s="278"/>
      <c r="FU317" s="278"/>
      <c r="FV317" s="278"/>
      <c r="FW317" s="278"/>
      <c r="FX317" s="278"/>
      <c r="FY317" s="278"/>
      <c r="FZ317" s="278"/>
      <c r="GA317" s="278"/>
      <c r="GB317" s="278"/>
      <c r="GC317" s="278"/>
      <c r="GD317" s="278"/>
      <c r="GE317" s="278"/>
      <c r="GF317" s="278"/>
      <c r="GG317" s="278"/>
      <c r="GH317" s="278"/>
      <c r="GI317" s="278"/>
      <c r="GJ317" s="278"/>
      <c r="GK317" s="278"/>
      <c r="GL317" s="278"/>
      <c r="GM317" s="278"/>
      <c r="GN317" s="278"/>
      <c r="GO317" s="278"/>
      <c r="GP317" s="278"/>
      <c r="GQ317" s="278"/>
      <c r="GR317" s="278"/>
      <c r="GS317" s="278"/>
      <c r="GT317" s="278"/>
      <c r="GU317" s="278"/>
      <c r="GV317" s="278"/>
      <c r="GW317" s="278"/>
      <c r="GX317" s="278"/>
      <c r="GY317" s="278"/>
      <c r="GZ317" s="278"/>
      <c r="HA317" s="278"/>
      <c r="HB317" s="278"/>
      <c r="HC317" s="278"/>
      <c r="HD317" s="278"/>
      <c r="HE317" s="278"/>
      <c r="HF317" s="278"/>
      <c r="HG317" s="278"/>
      <c r="HH317" s="278"/>
      <c r="HI317" s="278"/>
      <c r="HJ317" s="278"/>
      <c r="HK317" s="278"/>
      <c r="HL317" s="278"/>
      <c r="HM317" s="278"/>
      <c r="HN317" s="278"/>
      <c r="HO317" s="278"/>
      <c r="HP317" s="278"/>
      <c r="HQ317" s="278"/>
      <c r="HR317" s="278"/>
      <c r="HS317" s="278"/>
      <c r="HT317" s="278"/>
      <c r="HU317" s="278"/>
      <c r="HV317" s="278"/>
      <c r="HW317" s="278"/>
      <c r="HX317" s="278"/>
      <c r="HY317" s="278"/>
      <c r="HZ317" s="278"/>
      <c r="IA317" s="278"/>
      <c r="IB317" s="278"/>
      <c r="IC317" s="278"/>
      <c r="ID317" s="278"/>
      <c r="IE317" s="278"/>
      <c r="IF317" s="278"/>
      <c r="IG317" s="278"/>
      <c r="IH317" s="278"/>
      <c r="II317" s="278"/>
      <c r="IJ317" s="278"/>
      <c r="IK317" s="278"/>
      <c r="IL317" s="278"/>
      <c r="IM317" s="278"/>
      <c r="IN317" s="278"/>
      <c r="IO317" s="278"/>
      <c r="IP317" s="278"/>
      <c r="IQ317" s="278"/>
      <c r="IR317" s="278"/>
      <c r="IS317" s="278"/>
      <c r="IT317" s="278"/>
      <c r="IU317" s="278"/>
      <c r="IV317" s="278"/>
    </row>
    <row r="318" spans="1:256" s="458" customFormat="1" ht="15.6" customHeight="1">
      <c r="A318" s="207"/>
      <c r="B318" s="207"/>
      <c r="F318" s="22"/>
      <c r="G318" s="167"/>
      <c r="H318" s="528" t="s">
        <v>693</v>
      </c>
      <c r="I318" s="510"/>
      <c r="J318" s="703"/>
      <c r="K318" s="703"/>
      <c r="L318" s="703"/>
      <c r="M318" s="703"/>
      <c r="N318" s="703"/>
      <c r="O318" s="703"/>
      <c r="P318" s="703"/>
      <c r="Q318" s="703"/>
      <c r="R318" s="511"/>
      <c r="S318" s="511"/>
      <c r="T318" s="511"/>
      <c r="U318" s="511"/>
      <c r="V318" s="511"/>
      <c r="W318" s="511"/>
      <c r="X318"/>
      <c r="Y318" s="511"/>
      <c r="Z318" s="511"/>
      <c r="AA318" s="511"/>
      <c r="AB318" s="511"/>
      <c r="AC318" s="511"/>
      <c r="AD318" s="511"/>
      <c r="AE318" s="511"/>
      <c r="AF318" s="511"/>
      <c r="AG318" s="511"/>
      <c r="AH318" s="511"/>
      <c r="AI318" s="511"/>
      <c r="AJ318" s="511"/>
      <c r="AK318" s="511"/>
      <c r="AL318" s="511"/>
      <c r="AM318" s="511"/>
      <c r="AN318" s="511"/>
      <c r="AO318" s="511"/>
      <c r="AP318" s="511"/>
      <c r="AQ318" s="511"/>
      <c r="AR318" s="511"/>
      <c r="AS318" s="1343"/>
    </row>
    <row r="319" spans="1:256" s="458" customFormat="1" ht="15.6" customHeight="1">
      <c r="A319" s="207"/>
      <c r="B319" s="207"/>
      <c r="F319" s="22"/>
      <c r="G319" s="167"/>
      <c r="H319" s="20"/>
      <c r="I319" s="510" t="s">
        <v>628</v>
      </c>
      <c r="J319" s="703"/>
      <c r="K319" s="703"/>
      <c r="L319" s="703"/>
      <c r="M319" s="703"/>
      <c r="N319" s="703"/>
      <c r="O319" s="703"/>
      <c r="P319" s="703"/>
      <c r="Q319" s="703"/>
      <c r="R319" s="515"/>
      <c r="S319" s="515"/>
      <c r="T319" s="515"/>
      <c r="U319" s="515"/>
      <c r="V319" s="515"/>
      <c r="W319" s="515"/>
      <c r="X319"/>
      <c r="Y319" s="511"/>
      <c r="Z319" s="515"/>
      <c r="AA319" s="515"/>
      <c r="AB319" s="515"/>
      <c r="AC319" s="515">
        <v>968500</v>
      </c>
      <c r="AD319" s="515">
        <v>1587839.74600175</v>
      </c>
      <c r="AE319" s="515">
        <v>1601253.89969825</v>
      </c>
      <c r="AF319" s="515">
        <v>1667000</v>
      </c>
      <c r="AG319" s="515">
        <v>1743600</v>
      </c>
      <c r="AH319" s="515">
        <v>1824800</v>
      </c>
      <c r="AI319" s="515">
        <v>1908600</v>
      </c>
      <c r="AJ319" s="515">
        <v>1977200</v>
      </c>
      <c r="AK319" s="515">
        <v>2048300</v>
      </c>
      <c r="AL319" s="515">
        <v>2122000</v>
      </c>
      <c r="AM319" s="515">
        <v>2198400</v>
      </c>
      <c r="AN319" s="515">
        <v>2277800</v>
      </c>
      <c r="AO319" s="515">
        <v>2360300</v>
      </c>
      <c r="AP319" s="515">
        <v>2446000</v>
      </c>
      <c r="AQ319" s="515">
        <v>2535100</v>
      </c>
      <c r="AR319" s="515">
        <v>2627700</v>
      </c>
      <c r="AS319" s="561">
        <v>2723900</v>
      </c>
    </row>
    <row r="320" spans="1:256" s="1060" customFormat="1" ht="15.6" customHeight="1">
      <c r="A320" s="207"/>
      <c r="B320" s="207"/>
      <c r="C320" s="458"/>
      <c r="D320" s="458"/>
      <c r="E320" s="458"/>
      <c r="F320" s="22"/>
      <c r="G320" s="167"/>
      <c r="H320" s="20"/>
      <c r="I320" s="510" t="s">
        <v>630</v>
      </c>
      <c r="J320" s="703"/>
      <c r="K320" s="703"/>
      <c r="L320" s="703"/>
      <c r="M320" s="703"/>
      <c r="N320" s="703"/>
      <c r="O320" s="703"/>
      <c r="P320" s="703"/>
      <c r="Q320" s="703"/>
      <c r="R320" s="515"/>
      <c r="S320" s="515"/>
      <c r="T320" s="515"/>
      <c r="U320" s="515"/>
      <c r="V320" s="515"/>
      <c r="W320" s="515"/>
      <c r="X320"/>
      <c r="Y320" s="511"/>
      <c r="Z320" s="515"/>
      <c r="AA320" s="515"/>
      <c r="AB320" s="515"/>
      <c r="AC320" s="515">
        <v>0</v>
      </c>
      <c r="AD320" s="515">
        <v>0</v>
      </c>
      <c r="AE320" s="515">
        <v>0</v>
      </c>
      <c r="AF320" s="515">
        <v>0</v>
      </c>
      <c r="AG320" s="515">
        <v>0</v>
      </c>
      <c r="AH320" s="515">
        <v>0</v>
      </c>
      <c r="AI320" s="515">
        <v>0</v>
      </c>
      <c r="AJ320" s="515">
        <v>0</v>
      </c>
      <c r="AK320" s="515">
        <v>0</v>
      </c>
      <c r="AL320" s="515">
        <v>0</v>
      </c>
      <c r="AM320" s="515">
        <v>0</v>
      </c>
      <c r="AN320" s="515">
        <v>0</v>
      </c>
      <c r="AO320" s="515">
        <v>0</v>
      </c>
      <c r="AP320" s="515">
        <v>0</v>
      </c>
      <c r="AQ320" s="515">
        <v>0</v>
      </c>
      <c r="AR320" s="515">
        <v>0</v>
      </c>
      <c r="AS320" s="561">
        <v>0</v>
      </c>
      <c r="AT320" s="458"/>
      <c r="AU320" s="458"/>
      <c r="AV320" s="458"/>
      <c r="AW320" s="458"/>
      <c r="AX320" s="458"/>
      <c r="AY320" s="458"/>
      <c r="AZ320" s="458"/>
      <c r="BA320" s="458"/>
      <c r="BB320" s="458"/>
      <c r="BC320" s="458"/>
      <c r="BD320" s="458"/>
      <c r="BE320" s="458"/>
      <c r="BF320" s="458"/>
      <c r="BG320" s="458"/>
      <c r="BH320" s="458"/>
      <c r="BI320" s="458"/>
      <c r="BJ320" s="458"/>
      <c r="BK320" s="458"/>
      <c r="BL320" s="458"/>
      <c r="BM320" s="458"/>
      <c r="BN320" s="458"/>
      <c r="BO320" s="458"/>
      <c r="BP320" s="458"/>
      <c r="BQ320" s="458"/>
      <c r="BR320" s="458"/>
      <c r="BS320" s="458"/>
      <c r="BT320" s="458"/>
      <c r="BU320" s="458"/>
      <c r="BV320" s="458"/>
      <c r="BW320" s="458"/>
      <c r="BX320" s="458"/>
      <c r="BY320" s="458"/>
      <c r="BZ320" s="458"/>
      <c r="CA320" s="458"/>
      <c r="CB320" s="458"/>
      <c r="CC320" s="458"/>
      <c r="CD320" s="458"/>
      <c r="CE320" s="458"/>
      <c r="CF320" s="458"/>
      <c r="CG320" s="458"/>
      <c r="CH320" s="458"/>
      <c r="CI320" s="458"/>
      <c r="CJ320" s="458"/>
      <c r="CK320" s="458"/>
      <c r="CL320" s="458"/>
      <c r="CM320" s="458"/>
      <c r="CN320" s="458"/>
      <c r="CO320" s="458"/>
      <c r="CP320" s="458"/>
      <c r="CQ320" s="458"/>
      <c r="CR320" s="458"/>
      <c r="CS320" s="458"/>
      <c r="CT320" s="458"/>
      <c r="CU320" s="458"/>
      <c r="CV320" s="458"/>
      <c r="CW320" s="458"/>
      <c r="CX320" s="458"/>
      <c r="CY320" s="458"/>
      <c r="CZ320" s="458"/>
      <c r="DA320" s="458"/>
      <c r="DB320" s="458"/>
      <c r="DC320" s="458"/>
      <c r="DD320" s="458"/>
      <c r="DE320" s="458"/>
      <c r="DF320" s="458"/>
      <c r="DG320" s="458"/>
      <c r="DH320" s="458"/>
      <c r="DI320" s="458"/>
      <c r="DJ320" s="458"/>
      <c r="DK320" s="458"/>
      <c r="DL320" s="458"/>
      <c r="DM320" s="458"/>
      <c r="DN320" s="458"/>
      <c r="DO320" s="458"/>
      <c r="DP320" s="458"/>
      <c r="DQ320" s="458"/>
      <c r="DR320" s="458"/>
      <c r="DS320" s="458"/>
      <c r="DT320" s="458"/>
      <c r="DU320" s="458"/>
      <c r="DV320" s="458"/>
      <c r="DW320" s="458"/>
      <c r="DX320" s="458"/>
      <c r="DY320" s="458"/>
      <c r="DZ320" s="458"/>
      <c r="EA320" s="458"/>
      <c r="EB320" s="458"/>
      <c r="EC320" s="458"/>
      <c r="ED320" s="458"/>
      <c r="EE320" s="458"/>
      <c r="EF320" s="458"/>
      <c r="EG320" s="458"/>
      <c r="EH320" s="458"/>
      <c r="EI320" s="458"/>
      <c r="EJ320" s="458"/>
      <c r="EK320" s="458"/>
      <c r="EL320" s="458"/>
      <c r="EM320" s="458"/>
      <c r="EN320" s="458"/>
      <c r="EO320" s="458"/>
      <c r="EP320" s="458"/>
      <c r="EQ320" s="458"/>
      <c r="ER320" s="458"/>
      <c r="ES320" s="458"/>
      <c r="ET320" s="458"/>
      <c r="EU320" s="458"/>
      <c r="EV320" s="458"/>
      <c r="EW320" s="458"/>
      <c r="EX320" s="458"/>
      <c r="EY320" s="458"/>
      <c r="EZ320" s="458"/>
      <c r="FA320" s="458"/>
      <c r="FB320" s="458"/>
      <c r="FC320" s="458"/>
      <c r="FD320" s="458"/>
      <c r="FE320" s="458"/>
      <c r="FF320" s="458"/>
      <c r="FG320" s="458"/>
      <c r="FH320" s="458"/>
      <c r="FI320" s="458"/>
      <c r="FJ320" s="458"/>
      <c r="FK320" s="458"/>
      <c r="FL320" s="458"/>
      <c r="FM320" s="458"/>
      <c r="FN320" s="458"/>
      <c r="FO320" s="458"/>
      <c r="FP320" s="458"/>
      <c r="FQ320" s="458"/>
      <c r="FR320" s="458"/>
      <c r="FS320" s="458"/>
      <c r="FT320" s="458"/>
      <c r="FU320" s="458"/>
      <c r="FV320" s="458"/>
      <c r="FW320" s="458"/>
      <c r="FX320" s="458"/>
      <c r="FY320" s="458"/>
      <c r="FZ320" s="458"/>
      <c r="GA320" s="458"/>
      <c r="GB320" s="458"/>
      <c r="GC320" s="458"/>
      <c r="GD320" s="458"/>
      <c r="GE320" s="458"/>
      <c r="GF320" s="458"/>
      <c r="GG320" s="458"/>
      <c r="GH320" s="458"/>
      <c r="GI320" s="458"/>
      <c r="GJ320" s="458"/>
      <c r="GK320" s="458"/>
      <c r="GL320" s="458"/>
      <c r="GM320" s="458"/>
      <c r="GN320" s="458"/>
      <c r="GO320" s="458"/>
      <c r="GP320" s="458"/>
      <c r="GQ320" s="458"/>
      <c r="GR320" s="458"/>
      <c r="GS320" s="458"/>
      <c r="GT320" s="458"/>
      <c r="GU320" s="458"/>
      <c r="GV320" s="458"/>
      <c r="GW320" s="458"/>
      <c r="GX320" s="458"/>
      <c r="GY320" s="458"/>
      <c r="GZ320" s="458"/>
      <c r="HA320" s="458"/>
      <c r="HB320" s="458"/>
      <c r="HC320" s="458"/>
      <c r="HD320" s="458"/>
      <c r="HE320" s="458"/>
      <c r="HF320" s="458"/>
      <c r="HG320" s="458"/>
      <c r="HH320" s="458"/>
      <c r="HI320" s="458"/>
      <c r="HJ320" s="458"/>
      <c r="HK320" s="458"/>
      <c r="HL320" s="458"/>
      <c r="HM320" s="458"/>
      <c r="HN320" s="458"/>
      <c r="HO320" s="458"/>
      <c r="HP320" s="458"/>
      <c r="HQ320" s="458"/>
      <c r="HR320" s="458"/>
      <c r="HS320" s="458"/>
      <c r="HT320" s="458"/>
      <c r="HU320" s="458"/>
      <c r="HV320" s="458"/>
      <c r="HW320" s="458"/>
      <c r="HX320" s="458"/>
      <c r="HY320" s="458"/>
      <c r="HZ320" s="458"/>
      <c r="IA320" s="458"/>
      <c r="IB320" s="458"/>
      <c r="IC320" s="458"/>
      <c r="ID320" s="458"/>
      <c r="IE320" s="458"/>
      <c r="IF320" s="458"/>
      <c r="IG320" s="458"/>
      <c r="IH320" s="458"/>
      <c r="II320" s="458"/>
      <c r="IJ320" s="458"/>
      <c r="IK320" s="458"/>
      <c r="IL320" s="458"/>
      <c r="IM320" s="458"/>
      <c r="IN320" s="458"/>
      <c r="IO320" s="458"/>
      <c r="IP320" s="458"/>
      <c r="IQ320" s="458"/>
      <c r="IR320" s="458"/>
      <c r="IS320" s="458"/>
      <c r="IT320" s="458"/>
      <c r="IU320" s="458"/>
      <c r="IV320" s="458"/>
    </row>
    <row r="321" spans="1:256" s="1060" customFormat="1" ht="15.6" customHeight="1">
      <c r="A321" s="207"/>
      <c r="B321" s="207"/>
      <c r="C321" s="458"/>
      <c r="D321" s="458"/>
      <c r="E321" s="458"/>
      <c r="F321" s="22"/>
      <c r="G321" s="167"/>
      <c r="H321" s="20"/>
      <c r="I321" s="510" t="s">
        <v>631</v>
      </c>
      <c r="J321" s="703"/>
      <c r="K321" s="703"/>
      <c r="L321" s="703"/>
      <c r="M321" s="703"/>
      <c r="N321" s="703"/>
      <c r="O321" s="703"/>
      <c r="P321" s="703"/>
      <c r="Q321" s="703"/>
      <c r="R321" s="515"/>
      <c r="S321" s="515"/>
      <c r="T321" s="515"/>
      <c r="U321" s="515"/>
      <c r="V321" s="515"/>
      <c r="W321" s="515"/>
      <c r="X321"/>
      <c r="Y321" s="511"/>
      <c r="Z321" s="515"/>
      <c r="AA321" s="515"/>
      <c r="AB321" s="515"/>
      <c r="AC321" s="515">
        <v>0</v>
      </c>
      <c r="AD321" s="515">
        <v>0</v>
      </c>
      <c r="AE321" s="515">
        <v>0</v>
      </c>
      <c r="AF321" s="515">
        <v>0</v>
      </c>
      <c r="AG321" s="515">
        <v>0</v>
      </c>
      <c r="AH321" s="515">
        <v>0</v>
      </c>
      <c r="AI321" s="515">
        <v>0</v>
      </c>
      <c r="AJ321" s="515">
        <v>0</v>
      </c>
      <c r="AK321" s="515">
        <v>0</v>
      </c>
      <c r="AL321" s="515">
        <v>0</v>
      </c>
      <c r="AM321" s="515">
        <v>0</v>
      </c>
      <c r="AN321" s="515">
        <v>0</v>
      </c>
      <c r="AO321" s="515">
        <v>0</v>
      </c>
      <c r="AP321" s="515">
        <v>0</v>
      </c>
      <c r="AQ321" s="515">
        <v>0</v>
      </c>
      <c r="AR321" s="515">
        <v>0</v>
      </c>
      <c r="AS321" s="561">
        <v>0</v>
      </c>
      <c r="AT321" s="458"/>
      <c r="AU321" s="458"/>
      <c r="AV321" s="458"/>
      <c r="AW321" s="458"/>
      <c r="AX321" s="458"/>
      <c r="AY321" s="458"/>
      <c r="AZ321" s="458"/>
      <c r="BA321" s="458"/>
      <c r="BB321" s="458"/>
      <c r="BC321" s="458"/>
      <c r="BD321" s="458"/>
      <c r="BE321" s="458"/>
      <c r="BF321" s="458"/>
      <c r="BG321" s="458"/>
      <c r="BH321" s="458"/>
      <c r="BI321" s="458"/>
      <c r="BJ321" s="458"/>
      <c r="BK321" s="458"/>
      <c r="BL321" s="458"/>
      <c r="BM321" s="458"/>
      <c r="BN321" s="458"/>
      <c r="BO321" s="458"/>
      <c r="BP321" s="458"/>
      <c r="BQ321" s="458"/>
      <c r="BR321" s="458"/>
      <c r="BS321" s="458"/>
      <c r="BT321" s="458"/>
      <c r="BU321" s="458"/>
      <c r="BV321" s="458"/>
      <c r="BW321" s="458"/>
      <c r="BX321" s="458"/>
      <c r="BY321" s="458"/>
      <c r="BZ321" s="458"/>
      <c r="CA321" s="458"/>
      <c r="CB321" s="458"/>
      <c r="CC321" s="458"/>
      <c r="CD321" s="458"/>
      <c r="CE321" s="458"/>
      <c r="CF321" s="458"/>
      <c r="CG321" s="458"/>
      <c r="CH321" s="458"/>
      <c r="CI321" s="458"/>
      <c r="CJ321" s="458"/>
      <c r="CK321" s="458"/>
      <c r="CL321" s="458"/>
      <c r="CM321" s="458"/>
      <c r="CN321" s="458"/>
      <c r="CO321" s="458"/>
      <c r="CP321" s="458"/>
      <c r="CQ321" s="458"/>
      <c r="CR321" s="458"/>
      <c r="CS321" s="458"/>
      <c r="CT321" s="458"/>
      <c r="CU321" s="458"/>
      <c r="CV321" s="458"/>
      <c r="CW321" s="458"/>
      <c r="CX321" s="458"/>
      <c r="CY321" s="458"/>
      <c r="CZ321" s="458"/>
      <c r="DA321" s="458"/>
      <c r="DB321" s="458"/>
      <c r="DC321" s="458"/>
      <c r="DD321" s="458"/>
      <c r="DE321" s="458"/>
      <c r="DF321" s="458"/>
      <c r="DG321" s="458"/>
      <c r="DH321" s="458"/>
      <c r="DI321" s="458"/>
      <c r="DJ321" s="458"/>
      <c r="DK321" s="458"/>
      <c r="DL321" s="458"/>
      <c r="DM321" s="458"/>
      <c r="DN321" s="458"/>
      <c r="DO321" s="458"/>
      <c r="DP321" s="458"/>
      <c r="DQ321" s="458"/>
      <c r="DR321" s="458"/>
      <c r="DS321" s="458"/>
      <c r="DT321" s="458"/>
      <c r="DU321" s="458"/>
      <c r="DV321" s="458"/>
      <c r="DW321" s="458"/>
      <c r="DX321" s="458"/>
      <c r="DY321" s="458"/>
      <c r="DZ321" s="458"/>
      <c r="EA321" s="458"/>
      <c r="EB321" s="458"/>
      <c r="EC321" s="458"/>
      <c r="ED321" s="458"/>
      <c r="EE321" s="458"/>
      <c r="EF321" s="458"/>
      <c r="EG321" s="458"/>
      <c r="EH321" s="458"/>
      <c r="EI321" s="458"/>
      <c r="EJ321" s="458"/>
      <c r="EK321" s="458"/>
      <c r="EL321" s="458"/>
      <c r="EM321" s="458"/>
      <c r="EN321" s="458"/>
      <c r="EO321" s="458"/>
      <c r="EP321" s="458"/>
      <c r="EQ321" s="458"/>
      <c r="ER321" s="458"/>
      <c r="ES321" s="458"/>
      <c r="ET321" s="458"/>
      <c r="EU321" s="458"/>
      <c r="EV321" s="458"/>
      <c r="EW321" s="458"/>
      <c r="EX321" s="458"/>
      <c r="EY321" s="458"/>
      <c r="EZ321" s="458"/>
      <c r="FA321" s="458"/>
      <c r="FB321" s="458"/>
      <c r="FC321" s="458"/>
      <c r="FD321" s="458"/>
      <c r="FE321" s="458"/>
      <c r="FF321" s="458"/>
      <c r="FG321" s="458"/>
      <c r="FH321" s="458"/>
      <c r="FI321" s="458"/>
      <c r="FJ321" s="458"/>
      <c r="FK321" s="458"/>
      <c r="FL321" s="458"/>
      <c r="FM321" s="458"/>
      <c r="FN321" s="458"/>
      <c r="FO321" s="458"/>
      <c r="FP321" s="458"/>
      <c r="FQ321" s="458"/>
      <c r="FR321" s="458"/>
      <c r="FS321" s="458"/>
      <c r="FT321" s="458"/>
      <c r="FU321" s="458"/>
      <c r="FV321" s="458"/>
      <c r="FW321" s="458"/>
      <c r="FX321" s="458"/>
      <c r="FY321" s="458"/>
      <c r="FZ321" s="458"/>
      <c r="GA321" s="458"/>
      <c r="GB321" s="458"/>
      <c r="GC321" s="458"/>
      <c r="GD321" s="458"/>
      <c r="GE321" s="458"/>
      <c r="GF321" s="458"/>
      <c r="GG321" s="458"/>
      <c r="GH321" s="458"/>
      <c r="GI321" s="458"/>
      <c r="GJ321" s="458"/>
      <c r="GK321" s="458"/>
      <c r="GL321" s="458"/>
      <c r="GM321" s="458"/>
      <c r="GN321" s="458"/>
      <c r="GO321" s="458"/>
      <c r="GP321" s="458"/>
      <c r="GQ321" s="458"/>
      <c r="GR321" s="458"/>
      <c r="GS321" s="458"/>
      <c r="GT321" s="458"/>
      <c r="GU321" s="458"/>
      <c r="GV321" s="458"/>
      <c r="GW321" s="458"/>
      <c r="GX321" s="458"/>
      <c r="GY321" s="458"/>
      <c r="GZ321" s="458"/>
      <c r="HA321" s="458"/>
      <c r="HB321" s="458"/>
      <c r="HC321" s="458"/>
      <c r="HD321" s="458"/>
      <c r="HE321" s="458"/>
      <c r="HF321" s="458"/>
      <c r="HG321" s="458"/>
      <c r="HH321" s="458"/>
      <c r="HI321" s="458"/>
      <c r="HJ321" s="458"/>
      <c r="HK321" s="458"/>
      <c r="HL321" s="458"/>
      <c r="HM321" s="458"/>
      <c r="HN321" s="458"/>
      <c r="HO321" s="458"/>
      <c r="HP321" s="458"/>
      <c r="HQ321" s="458"/>
      <c r="HR321" s="458"/>
      <c r="HS321" s="458"/>
      <c r="HT321" s="458"/>
      <c r="HU321" s="458"/>
      <c r="HV321" s="458"/>
      <c r="HW321" s="458"/>
      <c r="HX321" s="458"/>
      <c r="HY321" s="458"/>
      <c r="HZ321" s="458"/>
      <c r="IA321" s="458"/>
      <c r="IB321" s="458"/>
      <c r="IC321" s="458"/>
      <c r="ID321" s="458"/>
      <c r="IE321" s="458"/>
      <c r="IF321" s="458"/>
      <c r="IG321" s="458"/>
      <c r="IH321" s="458"/>
      <c r="II321" s="458"/>
      <c r="IJ321" s="458"/>
      <c r="IK321" s="458"/>
      <c r="IL321" s="458"/>
      <c r="IM321" s="458"/>
      <c r="IN321" s="458"/>
      <c r="IO321" s="458"/>
      <c r="IP321" s="458"/>
      <c r="IQ321" s="458"/>
      <c r="IR321" s="458"/>
      <c r="IS321" s="458"/>
      <c r="IT321" s="458"/>
      <c r="IU321" s="458"/>
      <c r="IV321" s="458"/>
    </row>
    <row r="322" spans="1:256" s="458" customFormat="1" ht="15.6" customHeight="1">
      <c r="A322" s="207"/>
      <c r="B322" s="207"/>
      <c r="F322" s="22"/>
      <c r="G322" s="167"/>
      <c r="H322" s="20"/>
      <c r="I322" s="510" t="s">
        <v>634</v>
      </c>
      <c r="J322" s="703"/>
      <c r="K322" s="703"/>
      <c r="L322" s="703"/>
      <c r="M322" s="703"/>
      <c r="N322" s="703"/>
      <c r="O322" s="703"/>
      <c r="P322" s="703"/>
      <c r="Q322" s="703"/>
      <c r="R322" s="515"/>
      <c r="S322" s="515"/>
      <c r="T322" s="515"/>
      <c r="U322" s="515"/>
      <c r="V322" s="515"/>
      <c r="W322" s="515"/>
      <c r="X322"/>
      <c r="Y322" s="511"/>
      <c r="Z322" s="515"/>
      <c r="AA322" s="515"/>
      <c r="AB322" s="515"/>
      <c r="AC322" s="515">
        <v>0</v>
      </c>
      <c r="AD322" s="515">
        <v>0</v>
      </c>
      <c r="AE322" s="515">
        <v>0</v>
      </c>
      <c r="AF322" s="515">
        <v>0</v>
      </c>
      <c r="AG322" s="515">
        <v>0</v>
      </c>
      <c r="AH322" s="515">
        <v>0</v>
      </c>
      <c r="AI322" s="515">
        <v>0</v>
      </c>
      <c r="AJ322" s="515">
        <v>0</v>
      </c>
      <c r="AK322" s="515">
        <v>0</v>
      </c>
      <c r="AL322" s="515">
        <v>0</v>
      </c>
      <c r="AM322" s="515">
        <v>0</v>
      </c>
      <c r="AN322" s="515">
        <v>0</v>
      </c>
      <c r="AO322" s="515">
        <v>0</v>
      </c>
      <c r="AP322" s="515">
        <v>0</v>
      </c>
      <c r="AQ322" s="515">
        <v>0</v>
      </c>
      <c r="AR322" s="515">
        <v>0</v>
      </c>
      <c r="AS322" s="561">
        <v>0</v>
      </c>
    </row>
    <row r="323" spans="1:256" s="458" customFormat="1" ht="15.6" customHeight="1">
      <c r="A323" s="207"/>
      <c r="B323" s="207"/>
      <c r="F323" s="22"/>
      <c r="G323" s="167"/>
      <c r="H323" s="20"/>
      <c r="I323" s="510" t="s">
        <v>637</v>
      </c>
      <c r="J323" s="703"/>
      <c r="K323" s="703"/>
      <c r="L323" s="703"/>
      <c r="M323" s="703"/>
      <c r="N323" s="703"/>
      <c r="O323" s="703"/>
      <c r="P323" s="703"/>
      <c r="Q323" s="703"/>
      <c r="R323" s="515"/>
      <c r="S323" s="515"/>
      <c r="T323" s="515"/>
      <c r="U323" s="515"/>
      <c r="V323" s="515"/>
      <c r="W323" s="515"/>
      <c r="X323"/>
      <c r="Y323" s="511"/>
      <c r="Z323" s="515"/>
      <c r="AA323" s="515"/>
      <c r="AB323" s="515"/>
      <c r="AC323" s="515">
        <v>45200</v>
      </c>
      <c r="AD323" s="515">
        <v>57000</v>
      </c>
      <c r="AE323" s="515">
        <v>58900</v>
      </c>
      <c r="AF323" s="515">
        <v>60400</v>
      </c>
      <c r="AG323" s="515">
        <v>61900</v>
      </c>
      <c r="AH323" s="515">
        <v>63400</v>
      </c>
      <c r="AI323" s="515">
        <v>65000</v>
      </c>
      <c r="AJ323" s="515">
        <v>66600</v>
      </c>
      <c r="AK323" s="515">
        <v>68300</v>
      </c>
      <c r="AL323" s="515">
        <v>70000</v>
      </c>
      <c r="AM323" s="515">
        <v>71800</v>
      </c>
      <c r="AN323" s="515">
        <v>73600</v>
      </c>
      <c r="AO323" s="515">
        <v>75400</v>
      </c>
      <c r="AP323" s="515">
        <v>77300</v>
      </c>
      <c r="AQ323" s="515">
        <v>79200</v>
      </c>
      <c r="AR323" s="515">
        <v>81200</v>
      </c>
      <c r="AS323" s="561">
        <v>83200</v>
      </c>
    </row>
    <row r="324" spans="1:256" s="458" customFormat="1" ht="15.6" customHeight="1">
      <c r="A324" s="207"/>
      <c r="B324" s="207"/>
      <c r="F324" s="22"/>
      <c r="G324" s="167"/>
      <c r="H324" s="20"/>
      <c r="I324" s="151" t="s">
        <v>640</v>
      </c>
      <c r="J324" s="188"/>
      <c r="K324" s="188"/>
      <c r="L324" s="188"/>
      <c r="M324" s="188"/>
      <c r="N324" s="188"/>
      <c r="O324" s="188"/>
      <c r="P324" s="188"/>
      <c r="Q324" s="188"/>
      <c r="R324" s="515"/>
      <c r="S324" s="515"/>
      <c r="T324" s="515"/>
      <c r="U324" s="515"/>
      <c r="V324" s="515"/>
      <c r="W324" s="515"/>
      <c r="X324"/>
      <c r="Y324" s="511"/>
      <c r="Z324" s="515"/>
      <c r="AA324" s="515"/>
      <c r="AB324" s="515"/>
      <c r="AC324" s="515">
        <v>0</v>
      </c>
      <c r="AD324" s="515">
        <v>-76100</v>
      </c>
      <c r="AE324" s="515">
        <v>-79100</v>
      </c>
      <c r="AF324" s="515">
        <v>-81100</v>
      </c>
      <c r="AG324" s="515">
        <v>-83100</v>
      </c>
      <c r="AH324" s="515">
        <v>-85200</v>
      </c>
      <c r="AI324" s="515">
        <v>-87300</v>
      </c>
      <c r="AJ324" s="515">
        <v>-89500</v>
      </c>
      <c r="AK324" s="515">
        <v>-91700</v>
      </c>
      <c r="AL324" s="515">
        <v>-94000</v>
      </c>
      <c r="AM324" s="515">
        <v>-96400</v>
      </c>
      <c r="AN324" s="515">
        <v>-98800</v>
      </c>
      <c r="AO324" s="515">
        <v>-101300</v>
      </c>
      <c r="AP324" s="515">
        <v>-103800</v>
      </c>
      <c r="AQ324" s="515">
        <v>-106400</v>
      </c>
      <c r="AR324" s="515">
        <v>-109100</v>
      </c>
      <c r="AS324" s="561">
        <v>-111800</v>
      </c>
    </row>
    <row r="325" spans="1:256" s="458" customFormat="1" ht="15.6" customHeight="1">
      <c r="A325" s="207"/>
      <c r="B325" s="207"/>
      <c r="C325" s="1060"/>
      <c r="D325" s="1060"/>
      <c r="E325" s="1060"/>
      <c r="F325" s="22"/>
      <c r="G325" s="525"/>
      <c r="H325" s="118"/>
      <c r="I325" s="574" t="s">
        <v>37</v>
      </c>
      <c r="J325" s="182"/>
      <c r="K325" s="182"/>
      <c r="L325" s="182"/>
      <c r="M325" s="182"/>
      <c r="N325" s="182"/>
      <c r="O325" s="182"/>
      <c r="P325" s="182"/>
      <c r="Q325" s="182"/>
      <c r="R325" s="557"/>
      <c r="S325" s="557"/>
      <c r="T325" s="557"/>
      <c r="U325" s="557"/>
      <c r="V325" s="557"/>
      <c r="W325" s="557"/>
      <c r="X325"/>
      <c r="Y325" s="511"/>
      <c r="Z325" s="557"/>
      <c r="AA325" s="557"/>
      <c r="AB325" s="557"/>
      <c r="AC325" s="557">
        <v>1013700</v>
      </c>
      <c r="AD325" s="557">
        <v>1568739.74600175</v>
      </c>
      <c r="AE325" s="557">
        <v>1581053.89969825</v>
      </c>
      <c r="AF325" s="557">
        <v>1646300</v>
      </c>
      <c r="AG325" s="557">
        <v>1722400</v>
      </c>
      <c r="AH325" s="557">
        <v>1803000</v>
      </c>
      <c r="AI325" s="557">
        <v>1886300</v>
      </c>
      <c r="AJ325" s="557">
        <v>1954300</v>
      </c>
      <c r="AK325" s="557">
        <v>2024900</v>
      </c>
      <c r="AL325" s="557">
        <v>2098000</v>
      </c>
      <c r="AM325" s="557">
        <v>2173800</v>
      </c>
      <c r="AN325" s="557">
        <v>2252600</v>
      </c>
      <c r="AO325" s="557">
        <v>2334400</v>
      </c>
      <c r="AP325" s="557">
        <v>2419500</v>
      </c>
      <c r="AQ325" s="557">
        <v>2507900</v>
      </c>
      <c r="AR325" s="557">
        <v>2599800</v>
      </c>
      <c r="AS325" s="558">
        <v>2695300</v>
      </c>
      <c r="AT325" s="1060"/>
      <c r="AU325" s="1060"/>
      <c r="AV325" s="1060"/>
      <c r="AW325" s="1060"/>
      <c r="AX325" s="1060"/>
      <c r="AY325" s="1060"/>
      <c r="AZ325" s="1060"/>
      <c r="BA325" s="1060"/>
      <c r="BB325" s="1060"/>
      <c r="BC325" s="1060"/>
      <c r="BD325" s="1060"/>
      <c r="BE325" s="1060"/>
      <c r="BF325" s="1060"/>
      <c r="BG325" s="1060"/>
      <c r="BH325" s="1060"/>
      <c r="BI325" s="1060"/>
      <c r="BJ325" s="1060"/>
      <c r="BK325" s="1060"/>
      <c r="BL325" s="1060"/>
      <c r="BM325" s="1060"/>
      <c r="BN325" s="1060"/>
      <c r="BO325" s="1060"/>
      <c r="BP325" s="1060"/>
      <c r="BQ325" s="1060"/>
      <c r="BR325" s="1060"/>
      <c r="BS325" s="1060"/>
      <c r="BT325" s="1060"/>
      <c r="BU325" s="1060"/>
      <c r="BV325" s="1060"/>
      <c r="BW325" s="1060"/>
      <c r="BX325" s="1060"/>
      <c r="BY325" s="1060"/>
      <c r="BZ325" s="1060"/>
      <c r="CA325" s="1060"/>
      <c r="CB325" s="1060"/>
      <c r="CC325" s="1060"/>
      <c r="CD325" s="1060"/>
      <c r="CE325" s="1060"/>
      <c r="CF325" s="1060"/>
      <c r="CG325" s="1060"/>
      <c r="CH325" s="1060"/>
      <c r="CI325" s="1060"/>
      <c r="CJ325" s="1060"/>
      <c r="CK325" s="1060"/>
      <c r="CL325" s="1060"/>
      <c r="CM325" s="1060"/>
      <c r="CN325" s="1060"/>
      <c r="CO325" s="1060"/>
      <c r="CP325" s="1060"/>
      <c r="CQ325" s="1060"/>
      <c r="CR325" s="1060"/>
      <c r="CS325" s="1060"/>
      <c r="CT325" s="1060"/>
      <c r="CU325" s="1060"/>
      <c r="CV325" s="1060"/>
      <c r="CW325" s="1060"/>
      <c r="CX325" s="1060"/>
      <c r="CY325" s="1060"/>
      <c r="CZ325" s="1060"/>
      <c r="DA325" s="1060"/>
      <c r="DB325" s="1060"/>
      <c r="DC325" s="1060"/>
      <c r="DD325" s="1060"/>
      <c r="DE325" s="1060"/>
      <c r="DF325" s="1060"/>
      <c r="DG325" s="1060"/>
      <c r="DH325" s="1060"/>
      <c r="DI325" s="1060"/>
      <c r="DJ325" s="1060"/>
      <c r="DK325" s="1060"/>
      <c r="DL325" s="1060"/>
      <c r="DM325" s="1060"/>
      <c r="DN325" s="1060"/>
      <c r="DO325" s="1060"/>
      <c r="DP325" s="1060"/>
      <c r="DQ325" s="1060"/>
      <c r="DR325" s="1060"/>
      <c r="DS325" s="1060"/>
      <c r="DT325" s="1060"/>
      <c r="DU325" s="1060"/>
      <c r="DV325" s="1060"/>
      <c r="DW325" s="1060"/>
      <c r="DX325" s="1060"/>
      <c r="DY325" s="1060"/>
      <c r="DZ325" s="1060"/>
      <c r="EA325" s="1060"/>
      <c r="EB325" s="1060"/>
      <c r="EC325" s="1060"/>
      <c r="ED325" s="1060"/>
      <c r="EE325" s="1060"/>
      <c r="EF325" s="1060"/>
      <c r="EG325" s="1060"/>
      <c r="EH325" s="1060"/>
      <c r="EI325" s="1060"/>
      <c r="EJ325" s="1060"/>
      <c r="EK325" s="1060"/>
      <c r="EL325" s="1060"/>
      <c r="EM325" s="1060"/>
      <c r="EN325" s="1060"/>
      <c r="EO325" s="1060"/>
      <c r="EP325" s="1060"/>
      <c r="EQ325" s="1060"/>
      <c r="ER325" s="1060"/>
      <c r="ES325" s="1060"/>
      <c r="ET325" s="1060"/>
      <c r="EU325" s="1060"/>
      <c r="EV325" s="1060"/>
      <c r="EW325" s="1060"/>
      <c r="EX325" s="1060"/>
      <c r="EY325" s="1060"/>
      <c r="EZ325" s="1060"/>
      <c r="FA325" s="1060"/>
      <c r="FB325" s="1060"/>
      <c r="FC325" s="1060"/>
      <c r="FD325" s="1060"/>
      <c r="FE325" s="1060"/>
      <c r="FF325" s="1060"/>
      <c r="FG325" s="1060"/>
      <c r="FH325" s="1060"/>
      <c r="FI325" s="1060"/>
      <c r="FJ325" s="1060"/>
      <c r="FK325" s="1060"/>
      <c r="FL325" s="1060"/>
      <c r="FM325" s="1060"/>
      <c r="FN325" s="1060"/>
      <c r="FO325" s="1060"/>
      <c r="FP325" s="1060"/>
      <c r="FQ325" s="1060"/>
      <c r="FR325" s="1060"/>
      <c r="FS325" s="1060"/>
      <c r="FT325" s="1060"/>
      <c r="FU325" s="1060"/>
      <c r="FV325" s="1060"/>
      <c r="FW325" s="1060"/>
      <c r="FX325" s="1060"/>
      <c r="FY325" s="1060"/>
      <c r="FZ325" s="1060"/>
      <c r="GA325" s="1060"/>
      <c r="GB325" s="1060"/>
      <c r="GC325" s="1060"/>
      <c r="GD325" s="1060"/>
      <c r="GE325" s="1060"/>
      <c r="GF325" s="1060"/>
      <c r="GG325" s="1060"/>
      <c r="GH325" s="1060"/>
      <c r="GI325" s="1060"/>
      <c r="GJ325" s="1060"/>
      <c r="GK325" s="1060"/>
      <c r="GL325" s="1060"/>
      <c r="GM325" s="1060"/>
      <c r="GN325" s="1060"/>
      <c r="GO325" s="1060"/>
      <c r="GP325" s="1060"/>
      <c r="GQ325" s="1060"/>
      <c r="GR325" s="1060"/>
      <c r="GS325" s="1060"/>
      <c r="GT325" s="1060"/>
      <c r="GU325" s="1060"/>
      <c r="GV325" s="1060"/>
      <c r="GW325" s="1060"/>
      <c r="GX325" s="1060"/>
      <c r="GY325" s="1060"/>
      <c r="GZ325" s="1060"/>
      <c r="HA325" s="1060"/>
      <c r="HB325" s="1060"/>
      <c r="HC325" s="1060"/>
      <c r="HD325" s="1060"/>
      <c r="HE325" s="1060"/>
      <c r="HF325" s="1060"/>
      <c r="HG325" s="1060"/>
      <c r="HH325" s="1060"/>
      <c r="HI325" s="1060"/>
      <c r="HJ325" s="1060"/>
      <c r="HK325" s="1060"/>
      <c r="HL325" s="1060"/>
      <c r="HM325" s="1060"/>
      <c r="HN325" s="1060"/>
      <c r="HO325" s="1060"/>
      <c r="HP325" s="1060"/>
      <c r="HQ325" s="1060"/>
      <c r="HR325" s="1060"/>
      <c r="HS325" s="1060"/>
      <c r="HT325" s="1060"/>
      <c r="HU325" s="1060"/>
      <c r="HV325" s="1060"/>
      <c r="HW325" s="1060"/>
      <c r="HX325" s="1060"/>
      <c r="HY325" s="1060"/>
      <c r="HZ325" s="1060"/>
      <c r="IA325" s="1060"/>
      <c r="IB325" s="1060"/>
      <c r="IC325" s="1060"/>
      <c r="ID325" s="1060"/>
      <c r="IE325" s="1060"/>
      <c r="IF325" s="1060"/>
      <c r="IG325" s="1060"/>
      <c r="IH325" s="1060"/>
      <c r="II325" s="1060"/>
      <c r="IJ325" s="1060"/>
      <c r="IK325" s="1060"/>
      <c r="IL325" s="1060"/>
      <c r="IM325" s="1060"/>
      <c r="IN325" s="1060"/>
      <c r="IO325" s="1060"/>
      <c r="IP325" s="1060"/>
      <c r="IQ325" s="1060"/>
      <c r="IR325" s="1060"/>
      <c r="IS325" s="1060"/>
      <c r="IT325" s="1060"/>
      <c r="IU325" s="1060"/>
      <c r="IV325" s="1060"/>
    </row>
    <row r="326" spans="1:256" s="458" customFormat="1" ht="15.6" customHeight="1">
      <c r="A326" s="207"/>
      <c r="B326" s="207"/>
      <c r="C326" s="1060"/>
      <c r="D326" s="1060"/>
      <c r="E326" s="1060"/>
      <c r="F326" s="22"/>
      <c r="G326" s="563"/>
      <c r="H326" s="564" t="s">
        <v>37</v>
      </c>
      <c r="I326" s="565"/>
      <c r="J326" s="1355"/>
      <c r="K326" s="1355"/>
      <c r="L326" s="1355"/>
      <c r="M326" s="1355"/>
      <c r="N326" s="1355"/>
      <c r="O326" s="1355"/>
      <c r="P326" s="1355"/>
      <c r="Q326" s="1355"/>
      <c r="R326" s="566"/>
      <c r="S326" s="566"/>
      <c r="T326" s="566"/>
      <c r="U326" s="566"/>
      <c r="V326" s="566"/>
      <c r="W326" s="566"/>
      <c r="X326"/>
      <c r="Y326" s="511"/>
      <c r="Z326" s="566"/>
      <c r="AA326" s="566"/>
      <c r="AB326" s="566"/>
      <c r="AC326" s="566">
        <v>39845300</v>
      </c>
      <c r="AD326" s="566">
        <v>54217122.512509242</v>
      </c>
      <c r="AE326" s="566">
        <v>55025376.972090662</v>
      </c>
      <c r="AF326" s="566">
        <v>57089300</v>
      </c>
      <c r="AG326" s="566">
        <v>59451300</v>
      </c>
      <c r="AH326" s="566">
        <v>61944400</v>
      </c>
      <c r="AI326" s="566">
        <v>64515700</v>
      </c>
      <c r="AJ326" s="566">
        <v>66688300</v>
      </c>
      <c r="AK326" s="566">
        <v>68936300</v>
      </c>
      <c r="AL326" s="566">
        <v>71262300</v>
      </c>
      <c r="AM326" s="566">
        <v>73668700</v>
      </c>
      <c r="AN326" s="566">
        <v>76164500</v>
      </c>
      <c r="AO326" s="566">
        <v>78752900</v>
      </c>
      <c r="AP326" s="566">
        <v>81437700</v>
      </c>
      <c r="AQ326" s="566">
        <v>84222100</v>
      </c>
      <c r="AR326" s="566">
        <v>87109900</v>
      </c>
      <c r="AS326" s="566">
        <v>90105000</v>
      </c>
      <c r="AT326" s="1060"/>
      <c r="AU326" s="1060"/>
      <c r="AV326" s="1060"/>
      <c r="AW326" s="1060"/>
      <c r="AX326" s="1060"/>
      <c r="AY326" s="1060"/>
      <c r="AZ326" s="1060"/>
      <c r="BA326" s="1060"/>
      <c r="BB326" s="1060"/>
      <c r="BC326" s="1060"/>
      <c r="BD326" s="1060"/>
      <c r="BE326" s="1060"/>
      <c r="BF326" s="1060"/>
      <c r="BG326" s="1060"/>
      <c r="BH326" s="1060"/>
      <c r="BI326" s="1060"/>
      <c r="BJ326" s="1060"/>
      <c r="BK326" s="1060"/>
      <c r="BL326" s="1060"/>
      <c r="BM326" s="1060"/>
      <c r="BN326" s="1060"/>
      <c r="BO326" s="1060"/>
      <c r="BP326" s="1060"/>
      <c r="BQ326" s="1060"/>
      <c r="BR326" s="1060"/>
      <c r="BS326" s="1060"/>
      <c r="BT326" s="1060"/>
      <c r="BU326" s="1060"/>
      <c r="BV326" s="1060"/>
      <c r="BW326" s="1060"/>
      <c r="BX326" s="1060"/>
      <c r="BY326" s="1060"/>
      <c r="BZ326" s="1060"/>
      <c r="CA326" s="1060"/>
      <c r="CB326" s="1060"/>
      <c r="CC326" s="1060"/>
      <c r="CD326" s="1060"/>
      <c r="CE326" s="1060"/>
      <c r="CF326" s="1060"/>
      <c r="CG326" s="1060"/>
      <c r="CH326" s="1060"/>
      <c r="CI326" s="1060"/>
      <c r="CJ326" s="1060"/>
      <c r="CK326" s="1060"/>
      <c r="CL326" s="1060"/>
      <c r="CM326" s="1060"/>
      <c r="CN326" s="1060"/>
      <c r="CO326" s="1060"/>
      <c r="CP326" s="1060"/>
      <c r="CQ326" s="1060"/>
      <c r="CR326" s="1060"/>
      <c r="CS326" s="1060"/>
      <c r="CT326" s="1060"/>
      <c r="CU326" s="1060"/>
      <c r="CV326" s="1060"/>
      <c r="CW326" s="1060"/>
      <c r="CX326" s="1060"/>
      <c r="CY326" s="1060"/>
      <c r="CZ326" s="1060"/>
      <c r="DA326" s="1060"/>
      <c r="DB326" s="1060"/>
      <c r="DC326" s="1060"/>
      <c r="DD326" s="1060"/>
      <c r="DE326" s="1060"/>
      <c r="DF326" s="1060"/>
      <c r="DG326" s="1060"/>
      <c r="DH326" s="1060"/>
      <c r="DI326" s="1060"/>
      <c r="DJ326" s="1060"/>
      <c r="DK326" s="1060"/>
      <c r="DL326" s="1060"/>
      <c r="DM326" s="1060"/>
      <c r="DN326" s="1060"/>
      <c r="DO326" s="1060"/>
      <c r="DP326" s="1060"/>
      <c r="DQ326" s="1060"/>
      <c r="DR326" s="1060"/>
      <c r="DS326" s="1060"/>
      <c r="DT326" s="1060"/>
      <c r="DU326" s="1060"/>
      <c r="DV326" s="1060"/>
      <c r="DW326" s="1060"/>
      <c r="DX326" s="1060"/>
      <c r="DY326" s="1060"/>
      <c r="DZ326" s="1060"/>
      <c r="EA326" s="1060"/>
      <c r="EB326" s="1060"/>
      <c r="EC326" s="1060"/>
      <c r="ED326" s="1060"/>
      <c r="EE326" s="1060"/>
      <c r="EF326" s="1060"/>
      <c r="EG326" s="1060"/>
      <c r="EH326" s="1060"/>
      <c r="EI326" s="1060"/>
      <c r="EJ326" s="1060"/>
      <c r="EK326" s="1060"/>
      <c r="EL326" s="1060"/>
      <c r="EM326" s="1060"/>
      <c r="EN326" s="1060"/>
      <c r="EO326" s="1060"/>
      <c r="EP326" s="1060"/>
      <c r="EQ326" s="1060"/>
      <c r="ER326" s="1060"/>
      <c r="ES326" s="1060"/>
      <c r="ET326" s="1060"/>
      <c r="EU326" s="1060"/>
      <c r="EV326" s="1060"/>
      <c r="EW326" s="1060"/>
      <c r="EX326" s="1060"/>
      <c r="EY326" s="1060"/>
      <c r="EZ326" s="1060"/>
      <c r="FA326" s="1060"/>
      <c r="FB326" s="1060"/>
      <c r="FC326" s="1060"/>
      <c r="FD326" s="1060"/>
      <c r="FE326" s="1060"/>
      <c r="FF326" s="1060"/>
      <c r="FG326" s="1060"/>
      <c r="FH326" s="1060"/>
      <c r="FI326" s="1060"/>
      <c r="FJ326" s="1060"/>
      <c r="FK326" s="1060"/>
      <c r="FL326" s="1060"/>
      <c r="FM326" s="1060"/>
      <c r="FN326" s="1060"/>
      <c r="FO326" s="1060"/>
      <c r="FP326" s="1060"/>
      <c r="FQ326" s="1060"/>
      <c r="FR326" s="1060"/>
      <c r="FS326" s="1060"/>
      <c r="FT326" s="1060"/>
      <c r="FU326" s="1060"/>
      <c r="FV326" s="1060"/>
      <c r="FW326" s="1060"/>
      <c r="FX326" s="1060"/>
      <c r="FY326" s="1060"/>
      <c r="FZ326" s="1060"/>
      <c r="GA326" s="1060"/>
      <c r="GB326" s="1060"/>
      <c r="GC326" s="1060"/>
      <c r="GD326" s="1060"/>
      <c r="GE326" s="1060"/>
      <c r="GF326" s="1060"/>
      <c r="GG326" s="1060"/>
      <c r="GH326" s="1060"/>
      <c r="GI326" s="1060"/>
      <c r="GJ326" s="1060"/>
      <c r="GK326" s="1060"/>
      <c r="GL326" s="1060"/>
      <c r="GM326" s="1060"/>
      <c r="GN326" s="1060"/>
      <c r="GO326" s="1060"/>
      <c r="GP326" s="1060"/>
      <c r="GQ326" s="1060"/>
      <c r="GR326" s="1060"/>
      <c r="GS326" s="1060"/>
      <c r="GT326" s="1060"/>
      <c r="GU326" s="1060"/>
      <c r="GV326" s="1060"/>
      <c r="GW326" s="1060"/>
      <c r="GX326" s="1060"/>
      <c r="GY326" s="1060"/>
      <c r="GZ326" s="1060"/>
      <c r="HA326" s="1060"/>
      <c r="HB326" s="1060"/>
      <c r="HC326" s="1060"/>
      <c r="HD326" s="1060"/>
      <c r="HE326" s="1060"/>
      <c r="HF326" s="1060"/>
      <c r="HG326" s="1060"/>
      <c r="HH326" s="1060"/>
      <c r="HI326" s="1060"/>
      <c r="HJ326" s="1060"/>
      <c r="HK326" s="1060"/>
      <c r="HL326" s="1060"/>
      <c r="HM326" s="1060"/>
      <c r="HN326" s="1060"/>
      <c r="HO326" s="1060"/>
      <c r="HP326" s="1060"/>
      <c r="HQ326" s="1060"/>
      <c r="HR326" s="1060"/>
      <c r="HS326" s="1060"/>
      <c r="HT326" s="1060"/>
      <c r="HU326" s="1060"/>
      <c r="HV326" s="1060"/>
      <c r="HW326" s="1060"/>
      <c r="HX326" s="1060"/>
      <c r="HY326" s="1060"/>
      <c r="HZ326" s="1060"/>
      <c r="IA326" s="1060"/>
      <c r="IB326" s="1060"/>
      <c r="IC326" s="1060"/>
      <c r="ID326" s="1060"/>
      <c r="IE326" s="1060"/>
      <c r="IF326" s="1060"/>
      <c r="IG326" s="1060"/>
      <c r="IH326" s="1060"/>
      <c r="II326" s="1060"/>
      <c r="IJ326" s="1060"/>
      <c r="IK326" s="1060"/>
      <c r="IL326" s="1060"/>
      <c r="IM326" s="1060"/>
      <c r="IN326" s="1060"/>
      <c r="IO326" s="1060"/>
      <c r="IP326" s="1060"/>
      <c r="IQ326" s="1060"/>
      <c r="IR326" s="1060"/>
      <c r="IS326" s="1060"/>
      <c r="IT326" s="1060"/>
      <c r="IU326" s="1060"/>
      <c r="IV326" s="1060"/>
    </row>
    <row r="327" spans="1:256" s="458" customFormat="1" ht="15.6" customHeight="1">
      <c r="A327" s="207"/>
      <c r="B327" s="207"/>
      <c r="E327" s="1361"/>
      <c r="F327" s="22"/>
      <c r="G327" s="521" t="s">
        <v>785</v>
      </c>
      <c r="I327" s="523"/>
      <c r="J327" s="548"/>
      <c r="K327" s="548"/>
      <c r="L327" s="548"/>
      <c r="M327" s="548"/>
      <c r="N327" s="548"/>
      <c r="O327" s="548"/>
      <c r="P327" s="548"/>
      <c r="Q327" s="548"/>
      <c r="R327" s="524"/>
      <c r="S327" s="524"/>
      <c r="T327" s="524"/>
      <c r="U327" s="524"/>
      <c r="V327" s="524"/>
      <c r="W327" s="524"/>
      <c r="X327"/>
      <c r="Y327" s="511"/>
      <c r="Z327" s="524"/>
      <c r="AA327" s="524"/>
      <c r="AB327" s="524"/>
      <c r="AC327" s="524"/>
      <c r="AD327" s="524"/>
      <c r="AE327" s="524"/>
      <c r="AF327" s="524"/>
      <c r="AG327" s="524"/>
      <c r="AH327" s="524"/>
      <c r="AI327" s="524"/>
      <c r="AJ327" s="524"/>
      <c r="AK327" s="524"/>
      <c r="AL327" s="524"/>
      <c r="AM327" s="524"/>
      <c r="AN327" s="524"/>
      <c r="AO327" s="524"/>
      <c r="AP327" s="524"/>
      <c r="AQ327" s="524"/>
      <c r="AR327" s="524"/>
      <c r="AS327" s="469"/>
    </row>
    <row r="328" spans="1:256" s="458" customFormat="1" ht="15.6" customHeight="1">
      <c r="A328" s="207"/>
      <c r="B328" s="207"/>
      <c r="E328" s="1361"/>
      <c r="F328" s="22"/>
      <c r="G328" s="167"/>
      <c r="H328" s="20"/>
      <c r="I328" s="510" t="s">
        <v>628</v>
      </c>
      <c r="J328" s="703"/>
      <c r="K328" s="703"/>
      <c r="L328" s="703"/>
      <c r="M328" s="703"/>
      <c r="N328" s="703"/>
      <c r="O328" s="703"/>
      <c r="P328" s="703"/>
      <c r="Q328" s="703"/>
      <c r="R328" s="515"/>
      <c r="S328" s="515"/>
      <c r="T328" s="515"/>
      <c r="U328" s="515"/>
      <c r="V328" s="515"/>
      <c r="W328" s="515"/>
      <c r="X328"/>
      <c r="Y328" s="511"/>
      <c r="Z328" s="515"/>
      <c r="AA328" s="515"/>
      <c r="AB328" s="515"/>
      <c r="AC328" s="515">
        <v>23182200</v>
      </c>
      <c r="AD328" s="515">
        <v>26642682.066719998</v>
      </c>
      <c r="AE328" s="515">
        <v>26915983.478783999</v>
      </c>
      <c r="AF328" s="515">
        <v>28021100</v>
      </c>
      <c r="AG328" s="515">
        <v>29308500</v>
      </c>
      <c r="AH328" s="515">
        <v>30673300</v>
      </c>
      <c r="AI328" s="515">
        <v>32082200</v>
      </c>
      <c r="AJ328" s="515">
        <v>33235700</v>
      </c>
      <c r="AK328" s="515">
        <v>34431200</v>
      </c>
      <c r="AL328" s="515">
        <v>35670300</v>
      </c>
      <c r="AM328" s="515">
        <v>36954400</v>
      </c>
      <c r="AN328" s="515">
        <v>38289000</v>
      </c>
      <c r="AO328" s="515">
        <v>39676000</v>
      </c>
      <c r="AP328" s="515">
        <v>41117400</v>
      </c>
      <c r="AQ328" s="515">
        <v>42615300</v>
      </c>
      <c r="AR328" s="515">
        <v>44171800</v>
      </c>
      <c r="AS328" s="561">
        <v>45789200</v>
      </c>
    </row>
    <row r="329" spans="1:256" s="1060" customFormat="1" ht="15.6" customHeight="1">
      <c r="A329" s="207"/>
      <c r="B329" s="207"/>
      <c r="C329" s="458"/>
      <c r="D329" s="458"/>
      <c r="E329" s="1361"/>
      <c r="F329" s="22"/>
      <c r="G329" s="167"/>
      <c r="H329" s="20"/>
      <c r="I329" s="510" t="s">
        <v>630</v>
      </c>
      <c r="J329" s="703"/>
      <c r="K329" s="703"/>
      <c r="L329" s="703"/>
      <c r="M329" s="703"/>
      <c r="N329" s="703"/>
      <c r="O329" s="703"/>
      <c r="P329" s="703"/>
      <c r="Q329" s="703"/>
      <c r="R329" s="515"/>
      <c r="S329" s="515"/>
      <c r="T329" s="515"/>
      <c r="U329" s="515"/>
      <c r="V329" s="515"/>
      <c r="W329" s="515"/>
      <c r="X329"/>
      <c r="Y329" s="511"/>
      <c r="Z329" s="515"/>
      <c r="AA329" s="515"/>
      <c r="AB329" s="515"/>
      <c r="AC329" s="515">
        <v>1140700</v>
      </c>
      <c r="AD329" s="515">
        <v>2638800</v>
      </c>
      <c r="AE329" s="515">
        <v>2702400</v>
      </c>
      <c r="AF329" s="515">
        <v>2770000</v>
      </c>
      <c r="AG329" s="515">
        <v>2839300</v>
      </c>
      <c r="AH329" s="515">
        <v>2910300</v>
      </c>
      <c r="AI329" s="515">
        <v>2983100</v>
      </c>
      <c r="AJ329" s="515">
        <v>3057700</v>
      </c>
      <c r="AK329" s="515">
        <v>3134100</v>
      </c>
      <c r="AL329" s="515">
        <v>3212500</v>
      </c>
      <c r="AM329" s="515">
        <v>3292800</v>
      </c>
      <c r="AN329" s="515">
        <v>3375100</v>
      </c>
      <c r="AO329" s="515">
        <v>3459500</v>
      </c>
      <c r="AP329" s="515">
        <v>3546000</v>
      </c>
      <c r="AQ329" s="515">
        <v>3634700</v>
      </c>
      <c r="AR329" s="515">
        <v>3725600</v>
      </c>
      <c r="AS329" s="561">
        <v>3818700</v>
      </c>
      <c r="AT329" s="458"/>
      <c r="AU329" s="458"/>
      <c r="AV329" s="458"/>
      <c r="AW329" s="458"/>
      <c r="AX329" s="458"/>
      <c r="AY329" s="458"/>
      <c r="AZ329" s="458"/>
      <c r="BA329" s="458"/>
      <c r="BB329" s="458"/>
      <c r="BC329" s="458"/>
      <c r="BD329" s="458"/>
      <c r="BE329" s="458"/>
      <c r="BF329" s="458"/>
      <c r="BG329" s="458"/>
      <c r="BH329" s="458"/>
      <c r="BI329" s="458"/>
      <c r="BJ329" s="458"/>
      <c r="BK329" s="458"/>
      <c r="BL329" s="458"/>
      <c r="BM329" s="458"/>
      <c r="BN329" s="458"/>
      <c r="BO329" s="458"/>
      <c r="BP329" s="458"/>
      <c r="BQ329" s="458"/>
      <c r="BR329" s="458"/>
      <c r="BS329" s="458"/>
      <c r="BT329" s="458"/>
      <c r="BU329" s="458"/>
      <c r="BV329" s="458"/>
      <c r="BW329" s="458"/>
      <c r="BX329" s="458"/>
      <c r="BY329" s="458"/>
      <c r="BZ329" s="458"/>
      <c r="CA329" s="458"/>
      <c r="CB329" s="458"/>
      <c r="CC329" s="458"/>
      <c r="CD329" s="458"/>
      <c r="CE329" s="458"/>
      <c r="CF329" s="458"/>
      <c r="CG329" s="458"/>
      <c r="CH329" s="458"/>
      <c r="CI329" s="458"/>
      <c r="CJ329" s="458"/>
      <c r="CK329" s="458"/>
      <c r="CL329" s="458"/>
      <c r="CM329" s="458"/>
      <c r="CN329" s="458"/>
      <c r="CO329" s="458"/>
      <c r="CP329" s="458"/>
      <c r="CQ329" s="458"/>
      <c r="CR329" s="458"/>
      <c r="CS329" s="458"/>
      <c r="CT329" s="458"/>
      <c r="CU329" s="458"/>
      <c r="CV329" s="458"/>
      <c r="CW329" s="458"/>
      <c r="CX329" s="458"/>
      <c r="CY329" s="458"/>
      <c r="CZ329" s="458"/>
      <c r="DA329" s="458"/>
      <c r="DB329" s="458"/>
      <c r="DC329" s="458"/>
      <c r="DD329" s="458"/>
      <c r="DE329" s="458"/>
      <c r="DF329" s="458"/>
      <c r="DG329" s="458"/>
      <c r="DH329" s="458"/>
      <c r="DI329" s="458"/>
      <c r="DJ329" s="458"/>
      <c r="DK329" s="458"/>
      <c r="DL329" s="458"/>
      <c r="DM329" s="458"/>
      <c r="DN329" s="458"/>
      <c r="DO329" s="458"/>
      <c r="DP329" s="458"/>
      <c r="DQ329" s="458"/>
      <c r="DR329" s="458"/>
      <c r="DS329" s="458"/>
      <c r="DT329" s="458"/>
      <c r="DU329" s="458"/>
      <c r="DV329" s="458"/>
      <c r="DW329" s="458"/>
      <c r="DX329" s="458"/>
      <c r="DY329" s="458"/>
      <c r="DZ329" s="458"/>
      <c r="EA329" s="458"/>
      <c r="EB329" s="458"/>
      <c r="EC329" s="458"/>
      <c r="ED329" s="458"/>
      <c r="EE329" s="458"/>
      <c r="EF329" s="458"/>
      <c r="EG329" s="458"/>
      <c r="EH329" s="458"/>
      <c r="EI329" s="458"/>
      <c r="EJ329" s="458"/>
      <c r="EK329" s="458"/>
      <c r="EL329" s="458"/>
      <c r="EM329" s="458"/>
      <c r="EN329" s="458"/>
      <c r="EO329" s="458"/>
      <c r="EP329" s="458"/>
      <c r="EQ329" s="458"/>
      <c r="ER329" s="458"/>
      <c r="ES329" s="458"/>
      <c r="ET329" s="458"/>
      <c r="EU329" s="458"/>
      <c r="EV329" s="458"/>
      <c r="EW329" s="458"/>
      <c r="EX329" s="458"/>
      <c r="EY329" s="458"/>
      <c r="EZ329" s="458"/>
      <c r="FA329" s="458"/>
      <c r="FB329" s="458"/>
      <c r="FC329" s="458"/>
      <c r="FD329" s="458"/>
      <c r="FE329" s="458"/>
      <c r="FF329" s="458"/>
      <c r="FG329" s="458"/>
      <c r="FH329" s="458"/>
      <c r="FI329" s="458"/>
      <c r="FJ329" s="458"/>
      <c r="FK329" s="458"/>
      <c r="FL329" s="458"/>
      <c r="FM329" s="458"/>
      <c r="FN329" s="458"/>
      <c r="FO329" s="458"/>
      <c r="FP329" s="458"/>
      <c r="FQ329" s="458"/>
      <c r="FR329" s="458"/>
      <c r="FS329" s="458"/>
      <c r="FT329" s="458"/>
      <c r="FU329" s="458"/>
      <c r="FV329" s="458"/>
      <c r="FW329" s="458"/>
      <c r="FX329" s="458"/>
      <c r="FY329" s="458"/>
      <c r="FZ329" s="458"/>
      <c r="GA329" s="458"/>
      <c r="GB329" s="458"/>
      <c r="GC329" s="458"/>
      <c r="GD329" s="458"/>
      <c r="GE329" s="458"/>
      <c r="GF329" s="458"/>
      <c r="GG329" s="458"/>
      <c r="GH329" s="458"/>
      <c r="GI329" s="458"/>
      <c r="GJ329" s="458"/>
      <c r="GK329" s="458"/>
      <c r="GL329" s="458"/>
      <c r="GM329" s="458"/>
      <c r="GN329" s="458"/>
      <c r="GO329" s="458"/>
      <c r="GP329" s="458"/>
      <c r="GQ329" s="458"/>
      <c r="GR329" s="458"/>
      <c r="GS329" s="458"/>
      <c r="GT329" s="458"/>
      <c r="GU329" s="458"/>
      <c r="GV329" s="458"/>
      <c r="GW329" s="458"/>
      <c r="GX329" s="458"/>
      <c r="GY329" s="458"/>
      <c r="GZ329" s="458"/>
      <c r="HA329" s="458"/>
      <c r="HB329" s="458"/>
      <c r="HC329" s="458"/>
      <c r="HD329" s="458"/>
      <c r="HE329" s="458"/>
      <c r="HF329" s="458"/>
      <c r="HG329" s="458"/>
      <c r="HH329" s="458"/>
      <c r="HI329" s="458"/>
      <c r="HJ329" s="458"/>
      <c r="HK329" s="458"/>
      <c r="HL329" s="458"/>
      <c r="HM329" s="458"/>
      <c r="HN329" s="458"/>
      <c r="HO329" s="458"/>
      <c r="HP329" s="458"/>
      <c r="HQ329" s="458"/>
      <c r="HR329" s="458"/>
      <c r="HS329" s="458"/>
      <c r="HT329" s="458"/>
      <c r="HU329" s="458"/>
      <c r="HV329" s="458"/>
      <c r="HW329" s="458"/>
      <c r="HX329" s="458"/>
      <c r="HY329" s="458"/>
      <c r="HZ329" s="458"/>
      <c r="IA329" s="458"/>
      <c r="IB329" s="458"/>
      <c r="IC329" s="458"/>
      <c r="ID329" s="458"/>
      <c r="IE329" s="458"/>
      <c r="IF329" s="458"/>
      <c r="IG329" s="458"/>
      <c r="IH329" s="458"/>
      <c r="II329" s="458"/>
      <c r="IJ329" s="458"/>
      <c r="IK329" s="458"/>
      <c r="IL329" s="458"/>
      <c r="IM329" s="458"/>
      <c r="IN329" s="458"/>
      <c r="IO329" s="458"/>
      <c r="IP329" s="458"/>
      <c r="IQ329" s="458"/>
      <c r="IR329" s="458"/>
      <c r="IS329" s="458"/>
      <c r="IT329" s="458"/>
      <c r="IU329" s="458"/>
      <c r="IV329" s="458"/>
    </row>
    <row r="330" spans="1:256" s="458" customFormat="1" ht="15.6" customHeight="1">
      <c r="A330" s="207"/>
      <c r="B330" s="207"/>
      <c r="E330" s="1361"/>
      <c r="F330" s="22"/>
      <c r="G330" s="167"/>
      <c r="H330" s="20"/>
      <c r="I330" s="510" t="s">
        <v>631</v>
      </c>
      <c r="J330" s="703"/>
      <c r="K330" s="703"/>
      <c r="L330" s="703"/>
      <c r="M330" s="703"/>
      <c r="N330" s="703"/>
      <c r="O330" s="703"/>
      <c r="P330" s="703"/>
      <c r="Q330" s="703"/>
      <c r="R330" s="515"/>
      <c r="S330" s="515"/>
      <c r="T330" s="515"/>
      <c r="U330" s="515"/>
      <c r="V330" s="515"/>
      <c r="W330" s="515"/>
      <c r="X330"/>
      <c r="Y330" s="511"/>
      <c r="Z330" s="515"/>
      <c r="AA330" s="515"/>
      <c r="AB330" s="515"/>
      <c r="AC330" s="515">
        <v>100000</v>
      </c>
      <c r="AD330" s="515">
        <v>240000</v>
      </c>
      <c r="AE330" s="515">
        <v>240000</v>
      </c>
      <c r="AF330" s="515">
        <v>246000</v>
      </c>
      <c r="AG330" s="515">
        <v>252200</v>
      </c>
      <c r="AH330" s="515">
        <v>258500</v>
      </c>
      <c r="AI330" s="515">
        <v>265000</v>
      </c>
      <c r="AJ330" s="515">
        <v>271600</v>
      </c>
      <c r="AK330" s="515">
        <v>278400</v>
      </c>
      <c r="AL330" s="515">
        <v>285400</v>
      </c>
      <c r="AM330" s="515">
        <v>292500</v>
      </c>
      <c r="AN330" s="515">
        <v>299800</v>
      </c>
      <c r="AO330" s="515">
        <v>307300</v>
      </c>
      <c r="AP330" s="515">
        <v>315000</v>
      </c>
      <c r="AQ330" s="515">
        <v>322900</v>
      </c>
      <c r="AR330" s="515">
        <v>331000</v>
      </c>
      <c r="AS330" s="561">
        <v>339300</v>
      </c>
    </row>
    <row r="331" spans="1:256" s="458" customFormat="1" ht="15.6" customHeight="1">
      <c r="A331" s="207"/>
      <c r="B331" s="207"/>
      <c r="E331" s="1361"/>
      <c r="F331" s="22"/>
      <c r="G331" s="167"/>
      <c r="H331" s="20"/>
      <c r="I331" s="510" t="s">
        <v>634</v>
      </c>
      <c r="J331" s="703"/>
      <c r="K331" s="703"/>
      <c r="L331" s="703"/>
      <c r="M331" s="703"/>
      <c r="N331" s="703"/>
      <c r="O331" s="703"/>
      <c r="P331" s="703"/>
      <c r="Q331" s="703"/>
      <c r="R331" s="515"/>
      <c r="S331" s="515"/>
      <c r="T331" s="515"/>
      <c r="U331" s="515"/>
      <c r="V331" s="515"/>
      <c r="W331" s="515"/>
      <c r="X331"/>
      <c r="Y331" s="511"/>
      <c r="Z331" s="515"/>
      <c r="AA331" s="515"/>
      <c r="AB331" s="515"/>
      <c r="AC331" s="515">
        <v>0</v>
      </c>
      <c r="AD331" s="515">
        <v>0</v>
      </c>
      <c r="AE331" s="515">
        <v>0</v>
      </c>
      <c r="AF331" s="515">
        <v>0</v>
      </c>
      <c r="AG331" s="515">
        <v>0</v>
      </c>
      <c r="AH331" s="515">
        <v>0</v>
      </c>
      <c r="AI331" s="515">
        <v>0</v>
      </c>
      <c r="AJ331" s="515">
        <v>0</v>
      </c>
      <c r="AK331" s="515">
        <v>0</v>
      </c>
      <c r="AL331" s="515">
        <v>0</v>
      </c>
      <c r="AM331" s="515">
        <v>0</v>
      </c>
      <c r="AN331" s="515">
        <v>0</v>
      </c>
      <c r="AO331" s="515">
        <v>0</v>
      </c>
      <c r="AP331" s="515">
        <v>0</v>
      </c>
      <c r="AQ331" s="515">
        <v>0</v>
      </c>
      <c r="AR331" s="515">
        <v>0</v>
      </c>
      <c r="AS331" s="561">
        <v>0</v>
      </c>
    </row>
    <row r="332" spans="1:256" s="458" customFormat="1" ht="15.6" customHeight="1">
      <c r="A332" s="207"/>
      <c r="B332" s="207"/>
      <c r="E332" s="1361"/>
      <c r="F332" s="22"/>
      <c r="G332" s="167"/>
      <c r="H332" s="20"/>
      <c r="I332" s="510" t="s">
        <v>637</v>
      </c>
      <c r="J332" s="703"/>
      <c r="K332" s="703"/>
      <c r="L332" s="703"/>
      <c r="M332" s="703"/>
      <c r="N332" s="703"/>
      <c r="O332" s="703"/>
      <c r="P332" s="703"/>
      <c r="Q332" s="703"/>
      <c r="R332" s="515"/>
      <c r="S332" s="515"/>
      <c r="T332" s="515"/>
      <c r="U332" s="515"/>
      <c r="V332" s="515"/>
      <c r="W332" s="515"/>
      <c r="X332"/>
      <c r="Y332" s="511"/>
      <c r="Z332" s="515"/>
      <c r="AA332" s="515"/>
      <c r="AB332" s="515"/>
      <c r="AC332" s="515">
        <v>1336200</v>
      </c>
      <c r="AD332" s="515">
        <v>1603800</v>
      </c>
      <c r="AE332" s="515">
        <v>1598600</v>
      </c>
      <c r="AF332" s="515">
        <v>1638600</v>
      </c>
      <c r="AG332" s="515">
        <v>1679600</v>
      </c>
      <c r="AH332" s="515">
        <v>1721600</v>
      </c>
      <c r="AI332" s="515">
        <v>1764600</v>
      </c>
      <c r="AJ332" s="515">
        <v>1808700</v>
      </c>
      <c r="AK332" s="515">
        <v>1853900</v>
      </c>
      <c r="AL332" s="515">
        <v>1900200</v>
      </c>
      <c r="AM332" s="515">
        <v>1947700</v>
      </c>
      <c r="AN332" s="515">
        <v>1996400</v>
      </c>
      <c r="AO332" s="515">
        <v>2046300</v>
      </c>
      <c r="AP332" s="515">
        <v>2097500</v>
      </c>
      <c r="AQ332" s="515">
        <v>2149900</v>
      </c>
      <c r="AR332" s="515">
        <v>2203600</v>
      </c>
      <c r="AS332" s="561">
        <v>2258700</v>
      </c>
    </row>
    <row r="333" spans="1:256" s="458" customFormat="1" ht="15.6" customHeight="1">
      <c r="A333" s="207"/>
      <c r="B333" s="207"/>
      <c r="E333" s="1361"/>
      <c r="F333" s="22"/>
      <c r="G333" s="167"/>
      <c r="H333" s="20"/>
      <c r="I333" s="151" t="s">
        <v>640</v>
      </c>
      <c r="J333" s="188"/>
      <c r="K333" s="188"/>
      <c r="L333" s="188"/>
      <c r="M333" s="188"/>
      <c r="N333" s="188"/>
      <c r="O333" s="188"/>
      <c r="P333" s="188"/>
      <c r="Q333" s="188"/>
      <c r="R333" s="515"/>
      <c r="S333" s="515"/>
      <c r="T333" s="515"/>
      <c r="U333" s="515"/>
      <c r="V333" s="515"/>
      <c r="W333" s="515"/>
      <c r="X333"/>
      <c r="Y333" s="511"/>
      <c r="Z333" s="515"/>
      <c r="AA333" s="515"/>
      <c r="AB333" s="515"/>
      <c r="AC333" s="515">
        <v>0</v>
      </c>
      <c r="AD333" s="515">
        <v>-1440600</v>
      </c>
      <c r="AE333" s="515">
        <v>-1498000</v>
      </c>
      <c r="AF333" s="515">
        <v>-1535500</v>
      </c>
      <c r="AG333" s="515">
        <v>-1573900</v>
      </c>
      <c r="AH333" s="515">
        <v>-1613200</v>
      </c>
      <c r="AI333" s="515">
        <v>-1653500</v>
      </c>
      <c r="AJ333" s="515">
        <v>-1694800</v>
      </c>
      <c r="AK333" s="515">
        <v>-1737200</v>
      </c>
      <c r="AL333" s="515">
        <v>-1780600</v>
      </c>
      <c r="AM333" s="515">
        <v>-1825100</v>
      </c>
      <c r="AN333" s="515">
        <v>-1870700</v>
      </c>
      <c r="AO333" s="515">
        <v>-1917500</v>
      </c>
      <c r="AP333" s="515">
        <v>-1965400</v>
      </c>
      <c r="AQ333" s="515">
        <v>-2014500</v>
      </c>
      <c r="AR333" s="515">
        <v>-2064900</v>
      </c>
      <c r="AS333" s="561">
        <v>-2116500</v>
      </c>
    </row>
    <row r="334" spans="1:256" s="458" customFormat="1" ht="15.6" customHeight="1">
      <c r="A334" s="207"/>
      <c r="B334" s="207"/>
      <c r="C334" s="1060"/>
      <c r="D334" s="1060"/>
      <c r="E334" s="1362"/>
      <c r="F334" s="22"/>
      <c r="G334" s="543"/>
      <c r="H334" s="544"/>
      <c r="I334" s="545" t="s">
        <v>37</v>
      </c>
      <c r="J334" s="683"/>
      <c r="K334" s="683"/>
      <c r="L334" s="683"/>
      <c r="M334" s="683"/>
      <c r="N334" s="683"/>
      <c r="O334" s="683"/>
      <c r="P334" s="683"/>
      <c r="Q334" s="683"/>
      <c r="R334" s="546"/>
      <c r="S334" s="546"/>
      <c r="T334" s="546"/>
      <c r="U334" s="546"/>
      <c r="V334" s="546"/>
      <c r="W334" s="546"/>
      <c r="X334"/>
      <c r="Y334" s="511"/>
      <c r="Z334" s="546"/>
      <c r="AA334" s="546"/>
      <c r="AB334" s="546"/>
      <c r="AC334" s="546">
        <v>25759100</v>
      </c>
      <c r="AD334" s="546">
        <v>29684682.066719998</v>
      </c>
      <c r="AE334" s="546">
        <v>29958983.478783999</v>
      </c>
      <c r="AF334" s="546">
        <v>31140200</v>
      </c>
      <c r="AG334" s="546">
        <v>32505700</v>
      </c>
      <c r="AH334" s="546">
        <v>33950500</v>
      </c>
      <c r="AI334" s="546">
        <v>35441400</v>
      </c>
      <c r="AJ334" s="546">
        <v>36678900</v>
      </c>
      <c r="AK334" s="546">
        <v>37960400</v>
      </c>
      <c r="AL334" s="546">
        <v>39287800</v>
      </c>
      <c r="AM334" s="546">
        <v>40662300</v>
      </c>
      <c r="AN334" s="546">
        <v>42089600</v>
      </c>
      <c r="AO334" s="546">
        <v>43571600</v>
      </c>
      <c r="AP334" s="546">
        <v>45110500</v>
      </c>
      <c r="AQ334" s="546">
        <v>46708300</v>
      </c>
      <c r="AR334" s="546">
        <v>48367100</v>
      </c>
      <c r="AS334" s="547">
        <v>50089400</v>
      </c>
      <c r="AT334" s="1060"/>
      <c r="AU334" s="1060"/>
      <c r="AV334" s="1060"/>
      <c r="AW334" s="1060"/>
      <c r="AX334" s="1060"/>
      <c r="AY334" s="1060"/>
      <c r="AZ334" s="1060"/>
      <c r="BA334" s="1060"/>
      <c r="BB334" s="1060"/>
      <c r="BC334" s="1060"/>
      <c r="BD334" s="1060"/>
      <c r="BE334" s="1060"/>
      <c r="BF334" s="1060"/>
      <c r="BG334" s="1060"/>
      <c r="BH334" s="1060"/>
      <c r="BI334" s="1060"/>
      <c r="BJ334" s="1060"/>
      <c r="BK334" s="1060"/>
      <c r="BL334" s="1060"/>
      <c r="BM334" s="1060"/>
      <c r="BN334" s="1060"/>
      <c r="BO334" s="1060"/>
      <c r="BP334" s="1060"/>
      <c r="BQ334" s="1060"/>
      <c r="BR334" s="1060"/>
      <c r="BS334" s="1060"/>
      <c r="BT334" s="1060"/>
      <c r="BU334" s="1060"/>
      <c r="BV334" s="1060"/>
      <c r="BW334" s="1060"/>
      <c r="BX334" s="1060"/>
      <c r="BY334" s="1060"/>
      <c r="BZ334" s="1060"/>
      <c r="CA334" s="1060"/>
      <c r="CB334" s="1060"/>
      <c r="CC334" s="1060"/>
      <c r="CD334" s="1060"/>
      <c r="CE334" s="1060"/>
      <c r="CF334" s="1060"/>
      <c r="CG334" s="1060"/>
      <c r="CH334" s="1060"/>
      <c r="CI334" s="1060"/>
      <c r="CJ334" s="1060"/>
      <c r="CK334" s="1060"/>
      <c r="CL334" s="1060"/>
      <c r="CM334" s="1060"/>
      <c r="CN334" s="1060"/>
      <c r="CO334" s="1060"/>
      <c r="CP334" s="1060"/>
      <c r="CQ334" s="1060"/>
      <c r="CR334" s="1060"/>
      <c r="CS334" s="1060"/>
      <c r="CT334" s="1060"/>
      <c r="CU334" s="1060"/>
      <c r="CV334" s="1060"/>
      <c r="CW334" s="1060"/>
      <c r="CX334" s="1060"/>
      <c r="CY334" s="1060"/>
      <c r="CZ334" s="1060"/>
      <c r="DA334" s="1060"/>
      <c r="DB334" s="1060"/>
      <c r="DC334" s="1060"/>
      <c r="DD334" s="1060"/>
      <c r="DE334" s="1060"/>
      <c r="DF334" s="1060"/>
      <c r="DG334" s="1060"/>
      <c r="DH334" s="1060"/>
      <c r="DI334" s="1060"/>
      <c r="DJ334" s="1060"/>
      <c r="DK334" s="1060"/>
      <c r="DL334" s="1060"/>
      <c r="DM334" s="1060"/>
      <c r="DN334" s="1060"/>
      <c r="DO334" s="1060"/>
      <c r="DP334" s="1060"/>
      <c r="DQ334" s="1060"/>
      <c r="DR334" s="1060"/>
      <c r="DS334" s="1060"/>
      <c r="DT334" s="1060"/>
      <c r="DU334" s="1060"/>
      <c r="DV334" s="1060"/>
      <c r="DW334" s="1060"/>
      <c r="DX334" s="1060"/>
      <c r="DY334" s="1060"/>
      <c r="DZ334" s="1060"/>
      <c r="EA334" s="1060"/>
      <c r="EB334" s="1060"/>
      <c r="EC334" s="1060"/>
      <c r="ED334" s="1060"/>
      <c r="EE334" s="1060"/>
      <c r="EF334" s="1060"/>
      <c r="EG334" s="1060"/>
      <c r="EH334" s="1060"/>
      <c r="EI334" s="1060"/>
      <c r="EJ334" s="1060"/>
      <c r="EK334" s="1060"/>
      <c r="EL334" s="1060"/>
      <c r="EM334" s="1060"/>
      <c r="EN334" s="1060"/>
      <c r="EO334" s="1060"/>
      <c r="EP334" s="1060"/>
      <c r="EQ334" s="1060"/>
      <c r="ER334" s="1060"/>
      <c r="ES334" s="1060"/>
      <c r="ET334" s="1060"/>
      <c r="EU334" s="1060"/>
      <c r="EV334" s="1060"/>
      <c r="EW334" s="1060"/>
      <c r="EX334" s="1060"/>
      <c r="EY334" s="1060"/>
      <c r="EZ334" s="1060"/>
      <c r="FA334" s="1060"/>
      <c r="FB334" s="1060"/>
      <c r="FC334" s="1060"/>
      <c r="FD334" s="1060"/>
      <c r="FE334" s="1060"/>
      <c r="FF334" s="1060"/>
      <c r="FG334" s="1060"/>
      <c r="FH334" s="1060"/>
      <c r="FI334" s="1060"/>
      <c r="FJ334" s="1060"/>
      <c r="FK334" s="1060"/>
      <c r="FL334" s="1060"/>
      <c r="FM334" s="1060"/>
      <c r="FN334" s="1060"/>
      <c r="FO334" s="1060"/>
      <c r="FP334" s="1060"/>
      <c r="FQ334" s="1060"/>
      <c r="FR334" s="1060"/>
      <c r="FS334" s="1060"/>
      <c r="FT334" s="1060"/>
      <c r="FU334" s="1060"/>
      <c r="FV334" s="1060"/>
      <c r="FW334" s="1060"/>
      <c r="FX334" s="1060"/>
      <c r="FY334" s="1060"/>
      <c r="FZ334" s="1060"/>
      <c r="GA334" s="1060"/>
      <c r="GB334" s="1060"/>
      <c r="GC334" s="1060"/>
      <c r="GD334" s="1060"/>
      <c r="GE334" s="1060"/>
      <c r="GF334" s="1060"/>
      <c r="GG334" s="1060"/>
      <c r="GH334" s="1060"/>
      <c r="GI334" s="1060"/>
      <c r="GJ334" s="1060"/>
      <c r="GK334" s="1060"/>
      <c r="GL334" s="1060"/>
      <c r="GM334" s="1060"/>
      <c r="GN334" s="1060"/>
      <c r="GO334" s="1060"/>
      <c r="GP334" s="1060"/>
      <c r="GQ334" s="1060"/>
      <c r="GR334" s="1060"/>
      <c r="GS334" s="1060"/>
      <c r="GT334" s="1060"/>
      <c r="GU334" s="1060"/>
      <c r="GV334" s="1060"/>
      <c r="GW334" s="1060"/>
      <c r="GX334" s="1060"/>
      <c r="GY334" s="1060"/>
      <c r="GZ334" s="1060"/>
      <c r="HA334" s="1060"/>
      <c r="HB334" s="1060"/>
      <c r="HC334" s="1060"/>
      <c r="HD334" s="1060"/>
      <c r="HE334" s="1060"/>
      <c r="HF334" s="1060"/>
      <c r="HG334" s="1060"/>
      <c r="HH334" s="1060"/>
      <c r="HI334" s="1060"/>
      <c r="HJ334" s="1060"/>
      <c r="HK334" s="1060"/>
      <c r="HL334" s="1060"/>
      <c r="HM334" s="1060"/>
      <c r="HN334" s="1060"/>
      <c r="HO334" s="1060"/>
      <c r="HP334" s="1060"/>
      <c r="HQ334" s="1060"/>
      <c r="HR334" s="1060"/>
      <c r="HS334" s="1060"/>
      <c r="HT334" s="1060"/>
      <c r="HU334" s="1060"/>
      <c r="HV334" s="1060"/>
      <c r="HW334" s="1060"/>
      <c r="HX334" s="1060"/>
      <c r="HY334" s="1060"/>
      <c r="HZ334" s="1060"/>
      <c r="IA334" s="1060"/>
      <c r="IB334" s="1060"/>
      <c r="IC334" s="1060"/>
      <c r="ID334" s="1060"/>
      <c r="IE334" s="1060"/>
      <c r="IF334" s="1060"/>
      <c r="IG334" s="1060"/>
      <c r="IH334" s="1060"/>
      <c r="II334" s="1060"/>
      <c r="IJ334" s="1060"/>
      <c r="IK334" s="1060"/>
      <c r="IL334" s="1060"/>
      <c r="IM334" s="1060"/>
      <c r="IN334" s="1060"/>
      <c r="IO334" s="1060"/>
      <c r="IP334" s="1060"/>
      <c r="IQ334" s="1060"/>
      <c r="IR334" s="1060"/>
      <c r="IS334" s="1060"/>
      <c r="IT334" s="1060"/>
      <c r="IU334" s="1060"/>
      <c r="IV334" s="1060"/>
    </row>
    <row r="335" spans="1:256" s="458" customFormat="1" ht="15.6" customHeight="1">
      <c r="A335" s="207"/>
      <c r="B335" s="207"/>
      <c r="F335" s="22"/>
      <c r="G335" s="521" t="s">
        <v>786</v>
      </c>
      <c r="H335" s="522"/>
      <c r="I335" s="523"/>
      <c r="J335" s="548"/>
      <c r="K335" s="548"/>
      <c r="L335" s="548"/>
      <c r="M335" s="548"/>
      <c r="N335" s="548"/>
      <c r="O335" s="548"/>
      <c r="P335" s="548"/>
      <c r="Q335" s="548"/>
      <c r="R335" s="524"/>
      <c r="S335" s="524"/>
      <c r="T335" s="524"/>
      <c r="U335" s="524"/>
      <c r="V335" s="524"/>
      <c r="W335" s="524"/>
      <c r="X335"/>
      <c r="Y335" s="511"/>
      <c r="Z335" s="524"/>
      <c r="AA335" s="524"/>
      <c r="AB335" s="524"/>
      <c r="AC335" s="524"/>
      <c r="AD335" s="524"/>
      <c r="AE335" s="524"/>
      <c r="AF335" s="524"/>
      <c r="AG335" s="524"/>
      <c r="AH335" s="524"/>
      <c r="AI335" s="524"/>
      <c r="AJ335" s="524"/>
      <c r="AK335" s="524"/>
      <c r="AL335" s="524"/>
      <c r="AM335" s="524"/>
      <c r="AN335" s="524"/>
      <c r="AO335" s="524"/>
      <c r="AP335" s="524"/>
      <c r="AQ335" s="524"/>
      <c r="AR335" s="524"/>
      <c r="AS335" s="469"/>
    </row>
    <row r="336" spans="1:256" s="458" customFormat="1" ht="15.6" customHeight="1">
      <c r="A336" s="207"/>
      <c r="B336" s="207"/>
      <c r="F336" s="22"/>
      <c r="G336" s="509"/>
      <c r="H336" s="528" t="s">
        <v>787</v>
      </c>
      <c r="I336" s="510"/>
      <c r="J336" s="703"/>
      <c r="K336" s="703"/>
      <c r="L336" s="703"/>
      <c r="M336" s="703"/>
      <c r="N336" s="703"/>
      <c r="O336" s="703"/>
      <c r="P336" s="703"/>
      <c r="Q336" s="703"/>
      <c r="R336" s="511"/>
      <c r="S336" s="511"/>
      <c r="T336" s="511"/>
      <c r="U336" s="511"/>
      <c r="V336" s="511"/>
      <c r="W336" s="511"/>
      <c r="X336"/>
      <c r="Y336" s="511"/>
      <c r="Z336" s="511"/>
      <c r="AA336" s="511"/>
      <c r="AB336" s="511"/>
      <c r="AC336" s="511"/>
      <c r="AD336" s="511"/>
      <c r="AE336" s="511"/>
      <c r="AF336" s="511"/>
      <c r="AG336" s="511"/>
      <c r="AH336" s="511"/>
      <c r="AI336" s="511"/>
      <c r="AJ336" s="511"/>
      <c r="AK336" s="511"/>
      <c r="AL336" s="511"/>
      <c r="AM336" s="511"/>
      <c r="AN336" s="511"/>
      <c r="AO336" s="511"/>
      <c r="AP336" s="511"/>
      <c r="AQ336" s="511"/>
      <c r="AR336" s="511"/>
      <c r="AS336" s="1343"/>
    </row>
    <row r="337" spans="1:256" s="458" customFormat="1" ht="15.6" customHeight="1">
      <c r="A337" s="207"/>
      <c r="B337" s="207"/>
      <c r="F337" s="22"/>
      <c r="G337" s="509"/>
      <c r="H337" s="20"/>
      <c r="I337" s="510" t="s">
        <v>628</v>
      </c>
      <c r="J337" s="703"/>
      <c r="K337" s="703"/>
      <c r="L337" s="703"/>
      <c r="M337" s="703"/>
      <c r="N337" s="703"/>
      <c r="O337" s="703"/>
      <c r="P337" s="703"/>
      <c r="Q337" s="703"/>
      <c r="R337" s="515"/>
      <c r="S337" s="515"/>
      <c r="T337" s="515"/>
      <c r="U337" s="515"/>
      <c r="V337" s="515"/>
      <c r="W337" s="515"/>
      <c r="X337"/>
      <c r="Y337" s="511"/>
      <c r="Z337" s="515"/>
      <c r="AA337" s="515"/>
      <c r="AB337" s="515"/>
      <c r="AC337" s="515">
        <v>4195400</v>
      </c>
      <c r="AD337" s="515">
        <v>3366816.2423900003</v>
      </c>
      <c r="AE337" s="515">
        <v>3386307.7267140001</v>
      </c>
      <c r="AF337" s="515">
        <v>3525300</v>
      </c>
      <c r="AG337" s="515">
        <v>3687300</v>
      </c>
      <c r="AH337" s="515">
        <v>3859000</v>
      </c>
      <c r="AI337" s="515">
        <v>4036300</v>
      </c>
      <c r="AJ337" s="515">
        <v>4181400</v>
      </c>
      <c r="AK337" s="515">
        <v>4331800</v>
      </c>
      <c r="AL337" s="515">
        <v>4487700</v>
      </c>
      <c r="AM337" s="515">
        <v>4649300</v>
      </c>
      <c r="AN337" s="515">
        <v>4817200</v>
      </c>
      <c r="AO337" s="515">
        <v>4991700</v>
      </c>
      <c r="AP337" s="515">
        <v>5173000</v>
      </c>
      <c r="AQ337" s="515">
        <v>5361400</v>
      </c>
      <c r="AR337" s="515">
        <v>5557200</v>
      </c>
      <c r="AS337" s="561">
        <v>5760700</v>
      </c>
    </row>
    <row r="338" spans="1:256" s="1060" customFormat="1" ht="15.6" customHeight="1">
      <c r="A338" s="207"/>
      <c r="B338" s="207"/>
      <c r="C338" s="458"/>
      <c r="D338" s="458"/>
      <c r="E338" s="458"/>
      <c r="F338" s="22"/>
      <c r="G338" s="509"/>
      <c r="H338" s="20"/>
      <c r="I338" s="510" t="s">
        <v>630</v>
      </c>
      <c r="J338" s="703"/>
      <c r="K338" s="703"/>
      <c r="L338" s="703"/>
      <c r="M338" s="703"/>
      <c r="N338" s="703"/>
      <c r="O338" s="703"/>
      <c r="P338" s="703"/>
      <c r="Q338" s="703"/>
      <c r="R338" s="515"/>
      <c r="S338" s="515"/>
      <c r="T338" s="515"/>
      <c r="U338" s="515"/>
      <c r="V338" s="515"/>
      <c r="W338" s="515"/>
      <c r="X338"/>
      <c r="Y338" s="511"/>
      <c r="Z338" s="515"/>
      <c r="AA338" s="515"/>
      <c r="AB338" s="515"/>
      <c r="AC338" s="515">
        <v>520000</v>
      </c>
      <c r="AD338" s="515">
        <v>460000</v>
      </c>
      <c r="AE338" s="515">
        <v>410000</v>
      </c>
      <c r="AF338" s="515">
        <v>420300</v>
      </c>
      <c r="AG338" s="515">
        <v>430800</v>
      </c>
      <c r="AH338" s="515">
        <v>441600</v>
      </c>
      <c r="AI338" s="515">
        <v>452600</v>
      </c>
      <c r="AJ338" s="515">
        <v>463900</v>
      </c>
      <c r="AK338" s="515">
        <v>475500</v>
      </c>
      <c r="AL338" s="515">
        <v>487400</v>
      </c>
      <c r="AM338" s="515">
        <v>499600</v>
      </c>
      <c r="AN338" s="515">
        <v>512100</v>
      </c>
      <c r="AO338" s="515">
        <v>524900</v>
      </c>
      <c r="AP338" s="515">
        <v>538000</v>
      </c>
      <c r="AQ338" s="515">
        <v>551500</v>
      </c>
      <c r="AR338" s="515">
        <v>565300</v>
      </c>
      <c r="AS338" s="561">
        <v>579400</v>
      </c>
      <c r="AT338" s="458"/>
      <c r="AU338" s="458"/>
      <c r="AV338" s="458"/>
      <c r="AW338" s="458"/>
      <c r="AX338" s="458"/>
      <c r="AY338" s="458"/>
      <c r="AZ338" s="458"/>
      <c r="BA338" s="458"/>
      <c r="BB338" s="458"/>
      <c r="BC338" s="458"/>
      <c r="BD338" s="458"/>
      <c r="BE338" s="458"/>
      <c r="BF338" s="458"/>
      <c r="BG338" s="458"/>
      <c r="BH338" s="458"/>
      <c r="BI338" s="458"/>
      <c r="BJ338" s="458"/>
      <c r="BK338" s="458"/>
      <c r="BL338" s="458"/>
      <c r="BM338" s="458"/>
      <c r="BN338" s="458"/>
      <c r="BO338" s="458"/>
      <c r="BP338" s="458"/>
      <c r="BQ338" s="458"/>
      <c r="BR338" s="458"/>
      <c r="BS338" s="458"/>
      <c r="BT338" s="458"/>
      <c r="BU338" s="458"/>
      <c r="BV338" s="458"/>
      <c r="BW338" s="458"/>
      <c r="BX338" s="458"/>
      <c r="BY338" s="458"/>
      <c r="BZ338" s="458"/>
      <c r="CA338" s="458"/>
      <c r="CB338" s="458"/>
      <c r="CC338" s="458"/>
      <c r="CD338" s="458"/>
      <c r="CE338" s="458"/>
      <c r="CF338" s="458"/>
      <c r="CG338" s="458"/>
      <c r="CH338" s="458"/>
      <c r="CI338" s="458"/>
      <c r="CJ338" s="458"/>
      <c r="CK338" s="458"/>
      <c r="CL338" s="458"/>
      <c r="CM338" s="458"/>
      <c r="CN338" s="458"/>
      <c r="CO338" s="458"/>
      <c r="CP338" s="458"/>
      <c r="CQ338" s="458"/>
      <c r="CR338" s="458"/>
      <c r="CS338" s="458"/>
      <c r="CT338" s="458"/>
      <c r="CU338" s="458"/>
      <c r="CV338" s="458"/>
      <c r="CW338" s="458"/>
      <c r="CX338" s="458"/>
      <c r="CY338" s="458"/>
      <c r="CZ338" s="458"/>
      <c r="DA338" s="458"/>
      <c r="DB338" s="458"/>
      <c r="DC338" s="458"/>
      <c r="DD338" s="458"/>
      <c r="DE338" s="458"/>
      <c r="DF338" s="458"/>
      <c r="DG338" s="458"/>
      <c r="DH338" s="458"/>
      <c r="DI338" s="458"/>
      <c r="DJ338" s="458"/>
      <c r="DK338" s="458"/>
      <c r="DL338" s="458"/>
      <c r="DM338" s="458"/>
      <c r="DN338" s="458"/>
      <c r="DO338" s="458"/>
      <c r="DP338" s="458"/>
      <c r="DQ338" s="458"/>
      <c r="DR338" s="458"/>
      <c r="DS338" s="458"/>
      <c r="DT338" s="458"/>
      <c r="DU338" s="458"/>
      <c r="DV338" s="458"/>
      <c r="DW338" s="458"/>
      <c r="DX338" s="458"/>
      <c r="DY338" s="458"/>
      <c r="DZ338" s="458"/>
      <c r="EA338" s="458"/>
      <c r="EB338" s="458"/>
      <c r="EC338" s="458"/>
      <c r="ED338" s="458"/>
      <c r="EE338" s="458"/>
      <c r="EF338" s="458"/>
      <c r="EG338" s="458"/>
      <c r="EH338" s="458"/>
      <c r="EI338" s="458"/>
      <c r="EJ338" s="458"/>
      <c r="EK338" s="458"/>
      <c r="EL338" s="458"/>
      <c r="EM338" s="458"/>
      <c r="EN338" s="458"/>
      <c r="EO338" s="458"/>
      <c r="EP338" s="458"/>
      <c r="EQ338" s="458"/>
      <c r="ER338" s="458"/>
      <c r="ES338" s="458"/>
      <c r="ET338" s="458"/>
      <c r="EU338" s="458"/>
      <c r="EV338" s="458"/>
      <c r="EW338" s="458"/>
      <c r="EX338" s="458"/>
      <c r="EY338" s="458"/>
      <c r="EZ338" s="458"/>
      <c r="FA338" s="458"/>
      <c r="FB338" s="458"/>
      <c r="FC338" s="458"/>
      <c r="FD338" s="458"/>
      <c r="FE338" s="458"/>
      <c r="FF338" s="458"/>
      <c r="FG338" s="458"/>
      <c r="FH338" s="458"/>
      <c r="FI338" s="458"/>
      <c r="FJ338" s="458"/>
      <c r="FK338" s="458"/>
      <c r="FL338" s="458"/>
      <c r="FM338" s="458"/>
      <c r="FN338" s="458"/>
      <c r="FO338" s="458"/>
      <c r="FP338" s="458"/>
      <c r="FQ338" s="458"/>
      <c r="FR338" s="458"/>
      <c r="FS338" s="458"/>
      <c r="FT338" s="458"/>
      <c r="FU338" s="458"/>
      <c r="FV338" s="458"/>
      <c r="FW338" s="458"/>
      <c r="FX338" s="458"/>
      <c r="FY338" s="458"/>
      <c r="FZ338" s="458"/>
      <c r="GA338" s="458"/>
      <c r="GB338" s="458"/>
      <c r="GC338" s="458"/>
      <c r="GD338" s="458"/>
      <c r="GE338" s="458"/>
      <c r="GF338" s="458"/>
      <c r="GG338" s="458"/>
      <c r="GH338" s="458"/>
      <c r="GI338" s="458"/>
      <c r="GJ338" s="458"/>
      <c r="GK338" s="458"/>
      <c r="GL338" s="458"/>
      <c r="GM338" s="458"/>
      <c r="GN338" s="458"/>
      <c r="GO338" s="458"/>
      <c r="GP338" s="458"/>
      <c r="GQ338" s="458"/>
      <c r="GR338" s="458"/>
      <c r="GS338" s="458"/>
      <c r="GT338" s="458"/>
      <c r="GU338" s="458"/>
      <c r="GV338" s="458"/>
      <c r="GW338" s="458"/>
      <c r="GX338" s="458"/>
      <c r="GY338" s="458"/>
      <c r="GZ338" s="458"/>
      <c r="HA338" s="458"/>
      <c r="HB338" s="458"/>
      <c r="HC338" s="458"/>
      <c r="HD338" s="458"/>
      <c r="HE338" s="458"/>
      <c r="HF338" s="458"/>
      <c r="HG338" s="458"/>
      <c r="HH338" s="458"/>
      <c r="HI338" s="458"/>
      <c r="HJ338" s="458"/>
      <c r="HK338" s="458"/>
      <c r="HL338" s="458"/>
      <c r="HM338" s="458"/>
      <c r="HN338" s="458"/>
      <c r="HO338" s="458"/>
      <c r="HP338" s="458"/>
      <c r="HQ338" s="458"/>
      <c r="HR338" s="458"/>
      <c r="HS338" s="458"/>
      <c r="HT338" s="458"/>
      <c r="HU338" s="458"/>
      <c r="HV338" s="458"/>
      <c r="HW338" s="458"/>
      <c r="HX338" s="458"/>
      <c r="HY338" s="458"/>
      <c r="HZ338" s="458"/>
      <c r="IA338" s="458"/>
      <c r="IB338" s="458"/>
      <c r="IC338" s="458"/>
      <c r="ID338" s="458"/>
      <c r="IE338" s="458"/>
      <c r="IF338" s="458"/>
      <c r="IG338" s="458"/>
      <c r="IH338" s="458"/>
      <c r="II338" s="458"/>
      <c r="IJ338" s="458"/>
      <c r="IK338" s="458"/>
      <c r="IL338" s="458"/>
      <c r="IM338" s="458"/>
      <c r="IN338" s="458"/>
      <c r="IO338" s="458"/>
      <c r="IP338" s="458"/>
      <c r="IQ338" s="458"/>
      <c r="IR338" s="458"/>
      <c r="IS338" s="458"/>
      <c r="IT338" s="458"/>
      <c r="IU338" s="458"/>
      <c r="IV338" s="458"/>
    </row>
    <row r="339" spans="1:256" s="458" customFormat="1" ht="15.6" customHeight="1">
      <c r="A339" s="207"/>
      <c r="B339" s="207"/>
      <c r="F339" s="22"/>
      <c r="G339" s="167"/>
      <c r="H339" s="20"/>
      <c r="I339" s="510" t="s">
        <v>631</v>
      </c>
      <c r="J339" s="703"/>
      <c r="K339" s="703"/>
      <c r="L339" s="703"/>
      <c r="M339" s="703"/>
      <c r="N339" s="703"/>
      <c r="O339" s="703"/>
      <c r="P339" s="703"/>
      <c r="Q339" s="703"/>
      <c r="R339" s="515"/>
      <c r="S339" s="515"/>
      <c r="T339" s="515"/>
      <c r="U339" s="515"/>
      <c r="V339" s="515"/>
      <c r="W339" s="515"/>
      <c r="X339"/>
      <c r="Y339" s="511"/>
      <c r="Z339" s="515"/>
      <c r="AA339" s="515"/>
      <c r="AB339" s="515"/>
      <c r="AC339" s="515">
        <v>0</v>
      </c>
      <c r="AD339" s="515">
        <v>0</v>
      </c>
      <c r="AE339" s="515">
        <v>0</v>
      </c>
      <c r="AF339" s="515">
        <v>0</v>
      </c>
      <c r="AG339" s="515">
        <v>0</v>
      </c>
      <c r="AH339" s="515">
        <v>0</v>
      </c>
      <c r="AI339" s="515">
        <v>0</v>
      </c>
      <c r="AJ339" s="515">
        <v>0</v>
      </c>
      <c r="AK339" s="515">
        <v>0</v>
      </c>
      <c r="AL339" s="515">
        <v>0</v>
      </c>
      <c r="AM339" s="515">
        <v>0</v>
      </c>
      <c r="AN339" s="515">
        <v>0</v>
      </c>
      <c r="AO339" s="515">
        <v>0</v>
      </c>
      <c r="AP339" s="515">
        <v>0</v>
      </c>
      <c r="AQ339" s="515">
        <v>0</v>
      </c>
      <c r="AR339" s="515">
        <v>0</v>
      </c>
      <c r="AS339" s="561">
        <v>0</v>
      </c>
    </row>
    <row r="340" spans="1:256" s="458" customFormat="1" ht="15.6" customHeight="1">
      <c r="A340" s="207"/>
      <c r="B340" s="207"/>
      <c r="F340" s="22"/>
      <c r="G340" s="167"/>
      <c r="H340" s="20"/>
      <c r="I340" s="510" t="s">
        <v>634</v>
      </c>
      <c r="J340" s="703"/>
      <c r="K340" s="703"/>
      <c r="L340" s="703"/>
      <c r="M340" s="703"/>
      <c r="N340" s="703"/>
      <c r="O340" s="703"/>
      <c r="P340" s="703"/>
      <c r="Q340" s="703"/>
      <c r="R340" s="515"/>
      <c r="S340" s="515"/>
      <c r="T340" s="515"/>
      <c r="U340" s="515"/>
      <c r="V340" s="515"/>
      <c r="W340" s="515"/>
      <c r="X340"/>
      <c r="Y340" s="511"/>
      <c r="Z340" s="515"/>
      <c r="AA340" s="515"/>
      <c r="AB340" s="515"/>
      <c r="AC340" s="515">
        <v>0</v>
      </c>
      <c r="AD340" s="515">
        <v>0</v>
      </c>
      <c r="AE340" s="515">
        <v>0</v>
      </c>
      <c r="AF340" s="515">
        <v>0</v>
      </c>
      <c r="AG340" s="515">
        <v>0</v>
      </c>
      <c r="AH340" s="515">
        <v>0</v>
      </c>
      <c r="AI340" s="515">
        <v>0</v>
      </c>
      <c r="AJ340" s="515">
        <v>0</v>
      </c>
      <c r="AK340" s="515">
        <v>0</v>
      </c>
      <c r="AL340" s="515">
        <v>0</v>
      </c>
      <c r="AM340" s="515">
        <v>0</v>
      </c>
      <c r="AN340" s="515">
        <v>0</v>
      </c>
      <c r="AO340" s="515">
        <v>0</v>
      </c>
      <c r="AP340" s="515">
        <v>0</v>
      </c>
      <c r="AQ340" s="515">
        <v>0</v>
      </c>
      <c r="AR340" s="515">
        <v>0</v>
      </c>
      <c r="AS340" s="561">
        <v>0</v>
      </c>
    </row>
    <row r="341" spans="1:256" s="458" customFormat="1" ht="15.6" customHeight="1">
      <c r="A341" s="207"/>
      <c r="B341" s="207"/>
      <c r="F341" s="22"/>
      <c r="G341" s="167"/>
      <c r="H341" s="20"/>
      <c r="I341" s="510" t="s">
        <v>637</v>
      </c>
      <c r="J341" s="703"/>
      <c r="K341" s="703"/>
      <c r="L341" s="703"/>
      <c r="M341" s="703"/>
      <c r="N341" s="703"/>
      <c r="O341" s="703"/>
      <c r="P341" s="703"/>
      <c r="Q341" s="703"/>
      <c r="R341" s="515"/>
      <c r="S341" s="515"/>
      <c r="T341" s="515"/>
      <c r="U341" s="515"/>
      <c r="V341" s="515"/>
      <c r="W341" s="515"/>
      <c r="X341"/>
      <c r="Y341" s="511"/>
      <c r="Z341" s="515"/>
      <c r="AA341" s="515"/>
      <c r="AB341" s="515"/>
      <c r="AC341" s="515">
        <v>263200</v>
      </c>
      <c r="AD341" s="515">
        <v>231100</v>
      </c>
      <c r="AE341" s="515">
        <v>258100</v>
      </c>
      <c r="AF341" s="515">
        <v>264600</v>
      </c>
      <c r="AG341" s="515">
        <v>271200</v>
      </c>
      <c r="AH341" s="515">
        <v>278000</v>
      </c>
      <c r="AI341" s="515">
        <v>285000</v>
      </c>
      <c r="AJ341" s="515">
        <v>292100</v>
      </c>
      <c r="AK341" s="515">
        <v>299400</v>
      </c>
      <c r="AL341" s="515">
        <v>306900</v>
      </c>
      <c r="AM341" s="515">
        <v>314600</v>
      </c>
      <c r="AN341" s="515">
        <v>322500</v>
      </c>
      <c r="AO341" s="515">
        <v>330600</v>
      </c>
      <c r="AP341" s="515">
        <v>338900</v>
      </c>
      <c r="AQ341" s="515">
        <v>347400</v>
      </c>
      <c r="AR341" s="515">
        <v>356100</v>
      </c>
      <c r="AS341" s="561">
        <v>365000</v>
      </c>
    </row>
    <row r="342" spans="1:256" s="458" customFormat="1" ht="15.6" customHeight="1">
      <c r="A342" s="207"/>
      <c r="B342" s="207"/>
      <c r="F342" s="22"/>
      <c r="G342" s="167"/>
      <c r="H342" s="20"/>
      <c r="I342" s="151" t="s">
        <v>640</v>
      </c>
      <c r="J342" s="188"/>
      <c r="K342" s="188"/>
      <c r="L342" s="188"/>
      <c r="M342" s="188"/>
      <c r="N342" s="188"/>
      <c r="O342" s="188"/>
      <c r="P342" s="188"/>
      <c r="Q342" s="188"/>
      <c r="R342" s="515"/>
      <c r="S342" s="515"/>
      <c r="T342" s="515"/>
      <c r="U342" s="515"/>
      <c r="V342" s="515"/>
      <c r="W342" s="515"/>
      <c r="X342"/>
      <c r="Y342" s="511"/>
      <c r="Z342" s="515"/>
      <c r="AA342" s="515"/>
      <c r="AB342" s="515"/>
      <c r="AC342" s="515">
        <v>0</v>
      </c>
      <c r="AD342" s="515">
        <v>-187800</v>
      </c>
      <c r="AE342" s="515">
        <v>-193100</v>
      </c>
      <c r="AF342" s="515">
        <v>-197900</v>
      </c>
      <c r="AG342" s="515">
        <v>-202800</v>
      </c>
      <c r="AH342" s="515">
        <v>-207900</v>
      </c>
      <c r="AI342" s="515">
        <v>-213100</v>
      </c>
      <c r="AJ342" s="515">
        <v>-218400</v>
      </c>
      <c r="AK342" s="515">
        <v>-223900</v>
      </c>
      <c r="AL342" s="515">
        <v>-229500</v>
      </c>
      <c r="AM342" s="515">
        <v>-235200</v>
      </c>
      <c r="AN342" s="515">
        <v>-241100</v>
      </c>
      <c r="AO342" s="515">
        <v>-247100</v>
      </c>
      <c r="AP342" s="515">
        <v>-253300</v>
      </c>
      <c r="AQ342" s="515">
        <v>-259600</v>
      </c>
      <c r="AR342" s="515">
        <v>-266100</v>
      </c>
      <c r="AS342" s="561">
        <v>-272800</v>
      </c>
    </row>
    <row r="343" spans="1:256" s="458" customFormat="1" ht="15.6" customHeight="1">
      <c r="A343" s="207"/>
      <c r="B343" s="207"/>
      <c r="C343" s="1060"/>
      <c r="D343" s="1060"/>
      <c r="E343" s="1060"/>
      <c r="F343" s="22"/>
      <c r="G343" s="543"/>
      <c r="H343" s="544"/>
      <c r="I343" s="545" t="s">
        <v>37</v>
      </c>
      <c r="J343" s="683"/>
      <c r="K343" s="683"/>
      <c r="L343" s="683"/>
      <c r="M343" s="683"/>
      <c r="N343" s="683"/>
      <c r="O343" s="683"/>
      <c r="P343" s="683"/>
      <c r="Q343" s="683"/>
      <c r="R343" s="546"/>
      <c r="S343" s="546"/>
      <c r="T343" s="546"/>
      <c r="U343" s="546"/>
      <c r="V343" s="546"/>
      <c r="W343" s="546"/>
      <c r="X343"/>
      <c r="Y343" s="511"/>
      <c r="Z343" s="546"/>
      <c r="AA343" s="546"/>
      <c r="AB343" s="546"/>
      <c r="AC343" s="546">
        <v>4978600</v>
      </c>
      <c r="AD343" s="546">
        <v>3870116.2423900003</v>
      </c>
      <c r="AE343" s="546">
        <v>3861307.7267140001</v>
      </c>
      <c r="AF343" s="546">
        <v>4012300</v>
      </c>
      <c r="AG343" s="546">
        <v>4186500</v>
      </c>
      <c r="AH343" s="546">
        <v>4370700</v>
      </c>
      <c r="AI343" s="546">
        <v>4560800</v>
      </c>
      <c r="AJ343" s="546">
        <v>4719000</v>
      </c>
      <c r="AK343" s="546">
        <v>4882800</v>
      </c>
      <c r="AL343" s="546">
        <v>5052500</v>
      </c>
      <c r="AM343" s="546">
        <v>5228300</v>
      </c>
      <c r="AN343" s="546">
        <v>5410700</v>
      </c>
      <c r="AO343" s="546">
        <v>5600100</v>
      </c>
      <c r="AP343" s="546">
        <v>5796600</v>
      </c>
      <c r="AQ343" s="546">
        <v>6000700</v>
      </c>
      <c r="AR343" s="546">
        <v>6212500</v>
      </c>
      <c r="AS343" s="547">
        <v>6432300</v>
      </c>
      <c r="AT343" s="1060"/>
      <c r="AU343" s="1060"/>
      <c r="AV343" s="1060"/>
      <c r="AW343" s="1060"/>
      <c r="AX343" s="1060"/>
      <c r="AY343" s="1060"/>
      <c r="AZ343" s="1060"/>
      <c r="BA343" s="1060"/>
      <c r="BB343" s="1060"/>
      <c r="BC343" s="1060"/>
      <c r="BD343" s="1060"/>
      <c r="BE343" s="1060"/>
      <c r="BF343" s="1060"/>
      <c r="BG343" s="1060"/>
      <c r="BH343" s="1060"/>
      <c r="BI343" s="1060"/>
      <c r="BJ343" s="1060"/>
      <c r="BK343" s="1060"/>
      <c r="BL343" s="1060"/>
      <c r="BM343" s="1060"/>
      <c r="BN343" s="1060"/>
      <c r="BO343" s="1060"/>
      <c r="BP343" s="1060"/>
      <c r="BQ343" s="1060"/>
      <c r="BR343" s="1060"/>
      <c r="BS343" s="1060"/>
      <c r="BT343" s="1060"/>
      <c r="BU343" s="1060"/>
      <c r="BV343" s="1060"/>
      <c r="BW343" s="1060"/>
      <c r="BX343" s="1060"/>
      <c r="BY343" s="1060"/>
      <c r="BZ343" s="1060"/>
      <c r="CA343" s="1060"/>
      <c r="CB343" s="1060"/>
      <c r="CC343" s="1060"/>
      <c r="CD343" s="1060"/>
      <c r="CE343" s="1060"/>
      <c r="CF343" s="1060"/>
      <c r="CG343" s="1060"/>
      <c r="CH343" s="1060"/>
      <c r="CI343" s="1060"/>
      <c r="CJ343" s="1060"/>
      <c r="CK343" s="1060"/>
      <c r="CL343" s="1060"/>
      <c r="CM343" s="1060"/>
      <c r="CN343" s="1060"/>
      <c r="CO343" s="1060"/>
      <c r="CP343" s="1060"/>
      <c r="CQ343" s="1060"/>
      <c r="CR343" s="1060"/>
      <c r="CS343" s="1060"/>
      <c r="CT343" s="1060"/>
      <c r="CU343" s="1060"/>
      <c r="CV343" s="1060"/>
      <c r="CW343" s="1060"/>
      <c r="CX343" s="1060"/>
      <c r="CY343" s="1060"/>
      <c r="CZ343" s="1060"/>
      <c r="DA343" s="1060"/>
      <c r="DB343" s="1060"/>
      <c r="DC343" s="1060"/>
      <c r="DD343" s="1060"/>
      <c r="DE343" s="1060"/>
      <c r="DF343" s="1060"/>
      <c r="DG343" s="1060"/>
      <c r="DH343" s="1060"/>
      <c r="DI343" s="1060"/>
      <c r="DJ343" s="1060"/>
      <c r="DK343" s="1060"/>
      <c r="DL343" s="1060"/>
      <c r="DM343" s="1060"/>
      <c r="DN343" s="1060"/>
      <c r="DO343" s="1060"/>
      <c r="DP343" s="1060"/>
      <c r="DQ343" s="1060"/>
      <c r="DR343" s="1060"/>
      <c r="DS343" s="1060"/>
      <c r="DT343" s="1060"/>
      <c r="DU343" s="1060"/>
      <c r="DV343" s="1060"/>
      <c r="DW343" s="1060"/>
      <c r="DX343" s="1060"/>
      <c r="DY343" s="1060"/>
      <c r="DZ343" s="1060"/>
      <c r="EA343" s="1060"/>
      <c r="EB343" s="1060"/>
      <c r="EC343" s="1060"/>
      <c r="ED343" s="1060"/>
      <c r="EE343" s="1060"/>
      <c r="EF343" s="1060"/>
      <c r="EG343" s="1060"/>
      <c r="EH343" s="1060"/>
      <c r="EI343" s="1060"/>
      <c r="EJ343" s="1060"/>
      <c r="EK343" s="1060"/>
      <c r="EL343" s="1060"/>
      <c r="EM343" s="1060"/>
      <c r="EN343" s="1060"/>
      <c r="EO343" s="1060"/>
      <c r="EP343" s="1060"/>
      <c r="EQ343" s="1060"/>
      <c r="ER343" s="1060"/>
      <c r="ES343" s="1060"/>
      <c r="ET343" s="1060"/>
      <c r="EU343" s="1060"/>
      <c r="EV343" s="1060"/>
      <c r="EW343" s="1060"/>
      <c r="EX343" s="1060"/>
      <c r="EY343" s="1060"/>
      <c r="EZ343" s="1060"/>
      <c r="FA343" s="1060"/>
      <c r="FB343" s="1060"/>
      <c r="FC343" s="1060"/>
      <c r="FD343" s="1060"/>
      <c r="FE343" s="1060"/>
      <c r="FF343" s="1060"/>
      <c r="FG343" s="1060"/>
      <c r="FH343" s="1060"/>
      <c r="FI343" s="1060"/>
      <c r="FJ343" s="1060"/>
      <c r="FK343" s="1060"/>
      <c r="FL343" s="1060"/>
      <c r="FM343" s="1060"/>
      <c r="FN343" s="1060"/>
      <c r="FO343" s="1060"/>
      <c r="FP343" s="1060"/>
      <c r="FQ343" s="1060"/>
      <c r="FR343" s="1060"/>
      <c r="FS343" s="1060"/>
      <c r="FT343" s="1060"/>
      <c r="FU343" s="1060"/>
      <c r="FV343" s="1060"/>
      <c r="FW343" s="1060"/>
      <c r="FX343" s="1060"/>
      <c r="FY343" s="1060"/>
      <c r="FZ343" s="1060"/>
      <c r="GA343" s="1060"/>
      <c r="GB343" s="1060"/>
      <c r="GC343" s="1060"/>
      <c r="GD343" s="1060"/>
      <c r="GE343" s="1060"/>
      <c r="GF343" s="1060"/>
      <c r="GG343" s="1060"/>
      <c r="GH343" s="1060"/>
      <c r="GI343" s="1060"/>
      <c r="GJ343" s="1060"/>
      <c r="GK343" s="1060"/>
      <c r="GL343" s="1060"/>
      <c r="GM343" s="1060"/>
      <c r="GN343" s="1060"/>
      <c r="GO343" s="1060"/>
      <c r="GP343" s="1060"/>
      <c r="GQ343" s="1060"/>
      <c r="GR343" s="1060"/>
      <c r="GS343" s="1060"/>
      <c r="GT343" s="1060"/>
      <c r="GU343" s="1060"/>
      <c r="GV343" s="1060"/>
      <c r="GW343" s="1060"/>
      <c r="GX343" s="1060"/>
      <c r="GY343" s="1060"/>
      <c r="GZ343" s="1060"/>
      <c r="HA343" s="1060"/>
      <c r="HB343" s="1060"/>
      <c r="HC343" s="1060"/>
      <c r="HD343" s="1060"/>
      <c r="HE343" s="1060"/>
      <c r="HF343" s="1060"/>
      <c r="HG343" s="1060"/>
      <c r="HH343" s="1060"/>
      <c r="HI343" s="1060"/>
      <c r="HJ343" s="1060"/>
      <c r="HK343" s="1060"/>
      <c r="HL343" s="1060"/>
      <c r="HM343" s="1060"/>
      <c r="HN343" s="1060"/>
      <c r="HO343" s="1060"/>
      <c r="HP343" s="1060"/>
      <c r="HQ343" s="1060"/>
      <c r="HR343" s="1060"/>
      <c r="HS343" s="1060"/>
      <c r="HT343" s="1060"/>
      <c r="HU343" s="1060"/>
      <c r="HV343" s="1060"/>
      <c r="HW343" s="1060"/>
      <c r="HX343" s="1060"/>
      <c r="HY343" s="1060"/>
      <c r="HZ343" s="1060"/>
      <c r="IA343" s="1060"/>
      <c r="IB343" s="1060"/>
      <c r="IC343" s="1060"/>
      <c r="ID343" s="1060"/>
      <c r="IE343" s="1060"/>
      <c r="IF343" s="1060"/>
      <c r="IG343" s="1060"/>
      <c r="IH343" s="1060"/>
      <c r="II343" s="1060"/>
      <c r="IJ343" s="1060"/>
      <c r="IK343" s="1060"/>
      <c r="IL343" s="1060"/>
      <c r="IM343" s="1060"/>
      <c r="IN343" s="1060"/>
      <c r="IO343" s="1060"/>
      <c r="IP343" s="1060"/>
      <c r="IQ343" s="1060"/>
      <c r="IR343" s="1060"/>
      <c r="IS343" s="1060"/>
      <c r="IT343" s="1060"/>
      <c r="IU343" s="1060"/>
      <c r="IV343" s="1060"/>
    </row>
    <row r="344" spans="1:256" s="458" customFormat="1" ht="15.6" customHeight="1">
      <c r="A344" s="207"/>
      <c r="B344" s="207"/>
      <c r="F344" s="22"/>
      <c r="G344" s="167"/>
      <c r="H344" s="703" t="s">
        <v>788</v>
      </c>
      <c r="I344" s="510"/>
      <c r="J344" s="703"/>
      <c r="K344" s="703"/>
      <c r="L344" s="703"/>
      <c r="M344" s="703"/>
      <c r="N344" s="703"/>
      <c r="O344" s="703"/>
      <c r="P344" s="703"/>
      <c r="Q344" s="703"/>
      <c r="R344" s="511"/>
      <c r="S344" s="511"/>
      <c r="T344" s="511"/>
      <c r="U344" s="511"/>
      <c r="V344" s="511"/>
      <c r="W344" s="511"/>
      <c r="X344"/>
      <c r="Y344" s="511"/>
      <c r="Z344" s="511"/>
      <c r="AA344" s="511"/>
      <c r="AB344" s="511"/>
      <c r="AC344" s="511"/>
      <c r="AD344" s="511"/>
      <c r="AE344" s="511"/>
      <c r="AF344" s="511"/>
      <c r="AG344" s="511"/>
      <c r="AH344" s="511"/>
      <c r="AI344" s="511"/>
      <c r="AJ344" s="511"/>
      <c r="AK344" s="511"/>
      <c r="AL344" s="511"/>
      <c r="AM344" s="511"/>
      <c r="AN344" s="511"/>
      <c r="AO344" s="511"/>
      <c r="AP344" s="511"/>
      <c r="AQ344" s="511"/>
      <c r="AR344" s="511"/>
      <c r="AS344" s="1343"/>
    </row>
    <row r="345" spans="1:256" s="458" customFormat="1" ht="15.6" customHeight="1">
      <c r="A345" s="207"/>
      <c r="B345" s="207"/>
      <c r="F345" s="22"/>
      <c r="G345" s="167"/>
      <c r="H345" s="20"/>
      <c r="I345" s="510" t="s">
        <v>628</v>
      </c>
      <c r="J345" s="703"/>
      <c r="K345" s="703"/>
      <c r="L345" s="703"/>
      <c r="M345" s="703"/>
      <c r="N345" s="703"/>
      <c r="O345" s="703"/>
      <c r="P345" s="703"/>
      <c r="Q345" s="703"/>
      <c r="R345" s="515"/>
      <c r="S345" s="515"/>
      <c r="T345" s="515"/>
      <c r="U345" s="515"/>
      <c r="V345" s="515"/>
      <c r="W345" s="515"/>
      <c r="X345"/>
      <c r="Y345" s="511"/>
      <c r="Z345" s="515"/>
      <c r="AA345" s="515"/>
      <c r="AB345" s="515"/>
      <c r="AC345" s="515">
        <v>6212900</v>
      </c>
      <c r="AD345" s="515">
        <v>7162475.7760908492</v>
      </c>
      <c r="AE345" s="515">
        <v>7183584.8717571404</v>
      </c>
      <c r="AF345" s="515">
        <v>7478500</v>
      </c>
      <c r="AG345" s="515">
        <v>7822100</v>
      </c>
      <c r="AH345" s="515">
        <v>8186400</v>
      </c>
      <c r="AI345" s="515">
        <v>8562400</v>
      </c>
      <c r="AJ345" s="515">
        <v>8870300</v>
      </c>
      <c r="AK345" s="515">
        <v>9189400</v>
      </c>
      <c r="AL345" s="515">
        <v>9520100</v>
      </c>
      <c r="AM345" s="515">
        <v>9862800</v>
      </c>
      <c r="AN345" s="515">
        <v>10219000</v>
      </c>
      <c r="AO345" s="515">
        <v>10589200</v>
      </c>
      <c r="AP345" s="515">
        <v>10973900</v>
      </c>
      <c r="AQ345" s="515">
        <v>11373700</v>
      </c>
      <c r="AR345" s="515">
        <v>11789100</v>
      </c>
      <c r="AS345" s="561">
        <v>12220800</v>
      </c>
    </row>
    <row r="346" spans="1:256" s="1060" customFormat="1" ht="15.6" customHeight="1">
      <c r="A346" s="207"/>
      <c r="B346" s="207"/>
      <c r="C346" s="458"/>
      <c r="D346" s="458"/>
      <c r="E346" s="458"/>
      <c r="F346" s="22"/>
      <c r="G346" s="167"/>
      <c r="H346" s="20"/>
      <c r="I346" s="510" t="s">
        <v>630</v>
      </c>
      <c r="J346" s="703"/>
      <c r="K346" s="703"/>
      <c r="L346" s="703"/>
      <c r="M346" s="703"/>
      <c r="N346" s="703"/>
      <c r="O346" s="703"/>
      <c r="P346" s="703"/>
      <c r="Q346" s="703"/>
      <c r="R346" s="515"/>
      <c r="S346" s="515"/>
      <c r="T346" s="515"/>
      <c r="U346" s="515"/>
      <c r="V346" s="515"/>
      <c r="W346" s="515"/>
      <c r="X346"/>
      <c r="Y346" s="511"/>
      <c r="Z346" s="515"/>
      <c r="AA346" s="515"/>
      <c r="AB346" s="515"/>
      <c r="AC346" s="515">
        <v>1300000</v>
      </c>
      <c r="AD346" s="515">
        <v>1696300</v>
      </c>
      <c r="AE346" s="515">
        <v>1678200</v>
      </c>
      <c r="AF346" s="515">
        <v>1720200</v>
      </c>
      <c r="AG346" s="515">
        <v>1763200</v>
      </c>
      <c r="AH346" s="515">
        <v>1807300</v>
      </c>
      <c r="AI346" s="515">
        <v>1852500</v>
      </c>
      <c r="AJ346" s="515">
        <v>1898800</v>
      </c>
      <c r="AK346" s="515">
        <v>1946300</v>
      </c>
      <c r="AL346" s="515">
        <v>1995000</v>
      </c>
      <c r="AM346" s="515">
        <v>2044900</v>
      </c>
      <c r="AN346" s="515">
        <v>2096000</v>
      </c>
      <c r="AO346" s="515">
        <v>2148400</v>
      </c>
      <c r="AP346" s="515">
        <v>2202100</v>
      </c>
      <c r="AQ346" s="515">
        <v>2257200</v>
      </c>
      <c r="AR346" s="515">
        <v>2313600</v>
      </c>
      <c r="AS346" s="561">
        <v>2371400</v>
      </c>
      <c r="AT346" s="458"/>
      <c r="AU346" s="458"/>
      <c r="AV346" s="458"/>
      <c r="AW346" s="458"/>
      <c r="AX346" s="458"/>
      <c r="AY346" s="458"/>
      <c r="AZ346" s="458"/>
      <c r="BA346" s="458"/>
      <c r="BB346" s="458"/>
      <c r="BC346" s="458"/>
      <c r="BD346" s="458"/>
      <c r="BE346" s="458"/>
      <c r="BF346" s="458"/>
      <c r="BG346" s="458"/>
      <c r="BH346" s="458"/>
      <c r="BI346" s="458"/>
      <c r="BJ346" s="458"/>
      <c r="BK346" s="458"/>
      <c r="BL346" s="458"/>
      <c r="BM346" s="458"/>
      <c r="BN346" s="458"/>
      <c r="BO346" s="458"/>
      <c r="BP346" s="458"/>
      <c r="BQ346" s="458"/>
      <c r="BR346" s="458"/>
      <c r="BS346" s="458"/>
      <c r="BT346" s="458"/>
      <c r="BU346" s="458"/>
      <c r="BV346" s="458"/>
      <c r="BW346" s="458"/>
      <c r="BX346" s="458"/>
      <c r="BY346" s="458"/>
      <c r="BZ346" s="458"/>
      <c r="CA346" s="458"/>
      <c r="CB346" s="458"/>
      <c r="CC346" s="458"/>
      <c r="CD346" s="458"/>
      <c r="CE346" s="458"/>
      <c r="CF346" s="458"/>
      <c r="CG346" s="458"/>
      <c r="CH346" s="458"/>
      <c r="CI346" s="458"/>
      <c r="CJ346" s="458"/>
      <c r="CK346" s="458"/>
      <c r="CL346" s="458"/>
      <c r="CM346" s="458"/>
      <c r="CN346" s="458"/>
      <c r="CO346" s="458"/>
      <c r="CP346" s="458"/>
      <c r="CQ346" s="458"/>
      <c r="CR346" s="458"/>
      <c r="CS346" s="458"/>
      <c r="CT346" s="458"/>
      <c r="CU346" s="458"/>
      <c r="CV346" s="458"/>
      <c r="CW346" s="458"/>
      <c r="CX346" s="458"/>
      <c r="CY346" s="458"/>
      <c r="CZ346" s="458"/>
      <c r="DA346" s="458"/>
      <c r="DB346" s="458"/>
      <c r="DC346" s="458"/>
      <c r="DD346" s="458"/>
      <c r="DE346" s="458"/>
      <c r="DF346" s="458"/>
      <c r="DG346" s="458"/>
      <c r="DH346" s="458"/>
      <c r="DI346" s="458"/>
      <c r="DJ346" s="458"/>
      <c r="DK346" s="458"/>
      <c r="DL346" s="458"/>
      <c r="DM346" s="458"/>
      <c r="DN346" s="458"/>
      <c r="DO346" s="458"/>
      <c r="DP346" s="458"/>
      <c r="DQ346" s="458"/>
      <c r="DR346" s="458"/>
      <c r="DS346" s="458"/>
      <c r="DT346" s="458"/>
      <c r="DU346" s="458"/>
      <c r="DV346" s="458"/>
      <c r="DW346" s="458"/>
      <c r="DX346" s="458"/>
      <c r="DY346" s="458"/>
      <c r="DZ346" s="458"/>
      <c r="EA346" s="458"/>
      <c r="EB346" s="458"/>
      <c r="EC346" s="458"/>
      <c r="ED346" s="458"/>
      <c r="EE346" s="458"/>
      <c r="EF346" s="458"/>
      <c r="EG346" s="458"/>
      <c r="EH346" s="458"/>
      <c r="EI346" s="458"/>
      <c r="EJ346" s="458"/>
      <c r="EK346" s="458"/>
      <c r="EL346" s="458"/>
      <c r="EM346" s="458"/>
      <c r="EN346" s="458"/>
      <c r="EO346" s="458"/>
      <c r="EP346" s="458"/>
      <c r="EQ346" s="458"/>
      <c r="ER346" s="458"/>
      <c r="ES346" s="458"/>
      <c r="ET346" s="458"/>
      <c r="EU346" s="458"/>
      <c r="EV346" s="458"/>
      <c r="EW346" s="458"/>
      <c r="EX346" s="458"/>
      <c r="EY346" s="458"/>
      <c r="EZ346" s="458"/>
      <c r="FA346" s="458"/>
      <c r="FB346" s="458"/>
      <c r="FC346" s="458"/>
      <c r="FD346" s="458"/>
      <c r="FE346" s="458"/>
      <c r="FF346" s="458"/>
      <c r="FG346" s="458"/>
      <c r="FH346" s="458"/>
      <c r="FI346" s="458"/>
      <c r="FJ346" s="458"/>
      <c r="FK346" s="458"/>
      <c r="FL346" s="458"/>
      <c r="FM346" s="458"/>
      <c r="FN346" s="458"/>
      <c r="FO346" s="458"/>
      <c r="FP346" s="458"/>
      <c r="FQ346" s="458"/>
      <c r="FR346" s="458"/>
      <c r="FS346" s="458"/>
      <c r="FT346" s="458"/>
      <c r="FU346" s="458"/>
      <c r="FV346" s="458"/>
      <c r="FW346" s="458"/>
      <c r="FX346" s="458"/>
      <c r="FY346" s="458"/>
      <c r="FZ346" s="458"/>
      <c r="GA346" s="458"/>
      <c r="GB346" s="458"/>
      <c r="GC346" s="458"/>
      <c r="GD346" s="458"/>
      <c r="GE346" s="458"/>
      <c r="GF346" s="458"/>
      <c r="GG346" s="458"/>
      <c r="GH346" s="458"/>
      <c r="GI346" s="458"/>
      <c r="GJ346" s="458"/>
      <c r="GK346" s="458"/>
      <c r="GL346" s="458"/>
      <c r="GM346" s="458"/>
      <c r="GN346" s="458"/>
      <c r="GO346" s="458"/>
      <c r="GP346" s="458"/>
      <c r="GQ346" s="458"/>
      <c r="GR346" s="458"/>
      <c r="GS346" s="458"/>
      <c r="GT346" s="458"/>
      <c r="GU346" s="458"/>
      <c r="GV346" s="458"/>
      <c r="GW346" s="458"/>
      <c r="GX346" s="458"/>
      <c r="GY346" s="458"/>
      <c r="GZ346" s="458"/>
      <c r="HA346" s="458"/>
      <c r="HB346" s="458"/>
      <c r="HC346" s="458"/>
      <c r="HD346" s="458"/>
      <c r="HE346" s="458"/>
      <c r="HF346" s="458"/>
      <c r="HG346" s="458"/>
      <c r="HH346" s="458"/>
      <c r="HI346" s="458"/>
      <c r="HJ346" s="458"/>
      <c r="HK346" s="458"/>
      <c r="HL346" s="458"/>
      <c r="HM346" s="458"/>
      <c r="HN346" s="458"/>
      <c r="HO346" s="458"/>
      <c r="HP346" s="458"/>
      <c r="HQ346" s="458"/>
      <c r="HR346" s="458"/>
      <c r="HS346" s="458"/>
      <c r="HT346" s="458"/>
      <c r="HU346" s="458"/>
      <c r="HV346" s="458"/>
      <c r="HW346" s="458"/>
      <c r="HX346" s="458"/>
      <c r="HY346" s="458"/>
      <c r="HZ346" s="458"/>
      <c r="IA346" s="458"/>
      <c r="IB346" s="458"/>
      <c r="IC346" s="458"/>
      <c r="ID346" s="458"/>
      <c r="IE346" s="458"/>
      <c r="IF346" s="458"/>
      <c r="IG346" s="458"/>
      <c r="IH346" s="458"/>
      <c r="II346" s="458"/>
      <c r="IJ346" s="458"/>
      <c r="IK346" s="458"/>
      <c r="IL346" s="458"/>
      <c r="IM346" s="458"/>
      <c r="IN346" s="458"/>
      <c r="IO346" s="458"/>
      <c r="IP346" s="458"/>
      <c r="IQ346" s="458"/>
      <c r="IR346" s="458"/>
      <c r="IS346" s="458"/>
      <c r="IT346" s="458"/>
      <c r="IU346" s="458"/>
      <c r="IV346" s="458"/>
    </row>
    <row r="347" spans="1:256" s="458" customFormat="1" ht="15.6" customHeight="1">
      <c r="A347" s="207"/>
      <c r="B347" s="207"/>
      <c r="F347" s="22"/>
      <c r="G347" s="167"/>
      <c r="H347" s="20"/>
      <c r="I347" s="510" t="s">
        <v>631</v>
      </c>
      <c r="J347" s="703"/>
      <c r="K347" s="703"/>
      <c r="L347" s="703"/>
      <c r="M347" s="703"/>
      <c r="N347" s="703"/>
      <c r="O347" s="703"/>
      <c r="P347" s="703"/>
      <c r="Q347" s="703"/>
      <c r="R347" s="515"/>
      <c r="S347" s="515"/>
      <c r="T347" s="515"/>
      <c r="U347" s="515"/>
      <c r="V347" s="515"/>
      <c r="W347" s="515"/>
      <c r="X347"/>
      <c r="Y347" s="511"/>
      <c r="Z347" s="515"/>
      <c r="AA347" s="515"/>
      <c r="AB347" s="515"/>
      <c r="AC347" s="515">
        <v>0</v>
      </c>
      <c r="AD347" s="515">
        <v>0</v>
      </c>
      <c r="AE347" s="515">
        <v>0</v>
      </c>
      <c r="AF347" s="515">
        <v>0</v>
      </c>
      <c r="AG347" s="515">
        <v>0</v>
      </c>
      <c r="AH347" s="515">
        <v>0</v>
      </c>
      <c r="AI347" s="515">
        <v>0</v>
      </c>
      <c r="AJ347" s="515">
        <v>0</v>
      </c>
      <c r="AK347" s="515">
        <v>0</v>
      </c>
      <c r="AL347" s="515">
        <v>0</v>
      </c>
      <c r="AM347" s="515">
        <v>0</v>
      </c>
      <c r="AN347" s="515">
        <v>0</v>
      </c>
      <c r="AO347" s="515">
        <v>0</v>
      </c>
      <c r="AP347" s="515">
        <v>0</v>
      </c>
      <c r="AQ347" s="515">
        <v>0</v>
      </c>
      <c r="AR347" s="515">
        <v>0</v>
      </c>
      <c r="AS347" s="561">
        <v>0</v>
      </c>
    </row>
    <row r="348" spans="1:256" s="458" customFormat="1" ht="15.6" customHeight="1">
      <c r="A348" s="207"/>
      <c r="B348" s="207"/>
      <c r="F348" s="22"/>
      <c r="G348" s="167"/>
      <c r="H348" s="20"/>
      <c r="I348" s="510" t="s">
        <v>634</v>
      </c>
      <c r="J348" s="703"/>
      <c r="K348" s="703"/>
      <c r="L348" s="703"/>
      <c r="M348" s="703"/>
      <c r="N348" s="703"/>
      <c r="O348" s="703"/>
      <c r="P348" s="703"/>
      <c r="Q348" s="703"/>
      <c r="R348" s="515"/>
      <c r="S348" s="515"/>
      <c r="T348" s="515"/>
      <c r="U348" s="515"/>
      <c r="V348" s="515"/>
      <c r="W348" s="515"/>
      <c r="X348"/>
      <c r="Y348" s="511"/>
      <c r="Z348" s="515"/>
      <c r="AA348" s="515"/>
      <c r="AB348" s="515"/>
      <c r="AC348" s="515">
        <v>0</v>
      </c>
      <c r="AD348" s="515">
        <v>0</v>
      </c>
      <c r="AE348" s="515">
        <v>0</v>
      </c>
      <c r="AF348" s="515">
        <v>0</v>
      </c>
      <c r="AG348" s="515">
        <v>0</v>
      </c>
      <c r="AH348" s="515">
        <v>0</v>
      </c>
      <c r="AI348" s="515">
        <v>0</v>
      </c>
      <c r="AJ348" s="515">
        <v>0</v>
      </c>
      <c r="AK348" s="515">
        <v>0</v>
      </c>
      <c r="AL348" s="515">
        <v>0</v>
      </c>
      <c r="AM348" s="515">
        <v>0</v>
      </c>
      <c r="AN348" s="515">
        <v>0</v>
      </c>
      <c r="AO348" s="515">
        <v>0</v>
      </c>
      <c r="AP348" s="515">
        <v>0</v>
      </c>
      <c r="AQ348" s="515">
        <v>0</v>
      </c>
      <c r="AR348" s="515">
        <v>0</v>
      </c>
      <c r="AS348" s="561">
        <v>0</v>
      </c>
    </row>
    <row r="349" spans="1:256" s="458" customFormat="1" ht="15.6" customHeight="1">
      <c r="A349" s="207"/>
      <c r="B349" s="207"/>
      <c r="F349" s="22"/>
      <c r="G349" s="167"/>
      <c r="H349" s="20"/>
      <c r="I349" s="510" t="s">
        <v>637</v>
      </c>
      <c r="J349" s="703"/>
      <c r="K349" s="703"/>
      <c r="L349" s="703"/>
      <c r="M349" s="703"/>
      <c r="N349" s="703"/>
      <c r="O349" s="703"/>
      <c r="P349" s="703"/>
      <c r="Q349" s="703"/>
      <c r="R349" s="515"/>
      <c r="S349" s="515"/>
      <c r="T349" s="515"/>
      <c r="U349" s="515"/>
      <c r="V349" s="515"/>
      <c r="W349" s="515"/>
      <c r="X349"/>
      <c r="Y349" s="511"/>
      <c r="Z349" s="515"/>
      <c r="AA349" s="515"/>
      <c r="AB349" s="515"/>
      <c r="AC349" s="515">
        <v>396400</v>
      </c>
      <c r="AD349" s="515">
        <v>459300</v>
      </c>
      <c r="AE349" s="515">
        <v>460150</v>
      </c>
      <c r="AF349" s="515">
        <v>471700</v>
      </c>
      <c r="AG349" s="515">
        <v>483500</v>
      </c>
      <c r="AH349" s="515">
        <v>495600</v>
      </c>
      <c r="AI349" s="515">
        <v>508000</v>
      </c>
      <c r="AJ349" s="515">
        <v>520700</v>
      </c>
      <c r="AK349" s="515">
        <v>533700</v>
      </c>
      <c r="AL349" s="515">
        <v>547000</v>
      </c>
      <c r="AM349" s="515">
        <v>560700</v>
      </c>
      <c r="AN349" s="515">
        <v>574700</v>
      </c>
      <c r="AO349" s="515">
        <v>589100</v>
      </c>
      <c r="AP349" s="515">
        <v>603800</v>
      </c>
      <c r="AQ349" s="515">
        <v>618900</v>
      </c>
      <c r="AR349" s="515">
        <v>634400</v>
      </c>
      <c r="AS349" s="561">
        <v>650300</v>
      </c>
    </row>
    <row r="350" spans="1:256" s="458" customFormat="1" ht="15.6" customHeight="1">
      <c r="A350" s="207"/>
      <c r="B350" s="207"/>
      <c r="F350" s="22"/>
      <c r="G350" s="167"/>
      <c r="H350" s="20"/>
      <c r="I350" s="151" t="s">
        <v>640</v>
      </c>
      <c r="J350" s="188"/>
      <c r="K350" s="188"/>
      <c r="L350" s="188"/>
      <c r="M350" s="188"/>
      <c r="N350" s="188"/>
      <c r="O350" s="188"/>
      <c r="P350" s="188"/>
      <c r="Q350" s="188"/>
      <c r="R350" s="515"/>
      <c r="S350" s="515"/>
      <c r="T350" s="515"/>
      <c r="U350" s="515"/>
      <c r="V350" s="515"/>
      <c r="W350" s="515"/>
      <c r="X350"/>
      <c r="Y350" s="511"/>
      <c r="Z350" s="515"/>
      <c r="AA350" s="515"/>
      <c r="AB350" s="515"/>
      <c r="AC350" s="515">
        <v>0</v>
      </c>
      <c r="AD350" s="515">
        <v>-431300</v>
      </c>
      <c r="AE350" s="515">
        <v>-443900</v>
      </c>
      <c r="AF350" s="515">
        <v>-455000</v>
      </c>
      <c r="AG350" s="515">
        <v>-466400</v>
      </c>
      <c r="AH350" s="515">
        <v>-478100</v>
      </c>
      <c r="AI350" s="515">
        <v>-490100</v>
      </c>
      <c r="AJ350" s="515">
        <v>-502400</v>
      </c>
      <c r="AK350" s="515">
        <v>-515000</v>
      </c>
      <c r="AL350" s="515">
        <v>-527900</v>
      </c>
      <c r="AM350" s="515">
        <v>-541100</v>
      </c>
      <c r="AN350" s="515">
        <v>-554600</v>
      </c>
      <c r="AO350" s="515">
        <v>-568500</v>
      </c>
      <c r="AP350" s="515">
        <v>-582700</v>
      </c>
      <c r="AQ350" s="515">
        <v>-597300</v>
      </c>
      <c r="AR350" s="515">
        <v>-612200</v>
      </c>
      <c r="AS350" s="561">
        <v>-627500</v>
      </c>
    </row>
    <row r="351" spans="1:256" s="458" customFormat="1" ht="15.6" customHeight="1">
      <c r="A351" s="207"/>
      <c r="B351" s="207"/>
      <c r="C351" s="1060"/>
      <c r="D351" s="1060"/>
      <c r="E351" s="1060"/>
      <c r="F351" s="22"/>
      <c r="G351" s="525"/>
      <c r="H351" s="118"/>
      <c r="I351" s="574" t="s">
        <v>37</v>
      </c>
      <c r="J351" s="182"/>
      <c r="K351" s="182"/>
      <c r="L351" s="182"/>
      <c r="M351" s="182"/>
      <c r="N351" s="182"/>
      <c r="O351" s="182"/>
      <c r="P351" s="182"/>
      <c r="Q351" s="182"/>
      <c r="R351" s="557"/>
      <c r="S351" s="557"/>
      <c r="T351" s="557"/>
      <c r="U351" s="557"/>
      <c r="V351" s="557"/>
      <c r="W351" s="557"/>
      <c r="X351"/>
      <c r="Y351" s="511"/>
      <c r="Z351" s="557"/>
      <c r="AA351" s="557"/>
      <c r="AB351" s="557"/>
      <c r="AC351" s="557">
        <v>7909300</v>
      </c>
      <c r="AD351" s="557">
        <v>8886775.7760908492</v>
      </c>
      <c r="AE351" s="557">
        <v>8878034.8717571404</v>
      </c>
      <c r="AF351" s="557">
        <v>9215400</v>
      </c>
      <c r="AG351" s="557">
        <v>9602400</v>
      </c>
      <c r="AH351" s="557">
        <v>10011200</v>
      </c>
      <c r="AI351" s="557">
        <v>10432800</v>
      </c>
      <c r="AJ351" s="557">
        <v>10787400</v>
      </c>
      <c r="AK351" s="557">
        <v>11154400</v>
      </c>
      <c r="AL351" s="557">
        <v>11534200</v>
      </c>
      <c r="AM351" s="557">
        <v>11927300</v>
      </c>
      <c r="AN351" s="557">
        <v>12335100</v>
      </c>
      <c r="AO351" s="557">
        <v>12758200</v>
      </c>
      <c r="AP351" s="557">
        <v>13197100</v>
      </c>
      <c r="AQ351" s="557">
        <v>13652500</v>
      </c>
      <c r="AR351" s="557">
        <v>14124900</v>
      </c>
      <c r="AS351" s="558">
        <v>14615000</v>
      </c>
      <c r="AT351" s="1060"/>
      <c r="AU351" s="1060"/>
      <c r="AV351" s="1060"/>
      <c r="AW351" s="1060"/>
      <c r="AX351" s="1060"/>
      <c r="AY351" s="1060"/>
      <c r="AZ351" s="1060"/>
      <c r="BA351" s="1060"/>
      <c r="BB351" s="1060"/>
      <c r="BC351" s="1060"/>
      <c r="BD351" s="1060"/>
      <c r="BE351" s="1060"/>
      <c r="BF351" s="1060"/>
      <c r="BG351" s="1060"/>
      <c r="BH351" s="1060"/>
      <c r="BI351" s="1060"/>
      <c r="BJ351" s="1060"/>
      <c r="BK351" s="1060"/>
      <c r="BL351" s="1060"/>
      <c r="BM351" s="1060"/>
      <c r="BN351" s="1060"/>
      <c r="BO351" s="1060"/>
      <c r="BP351" s="1060"/>
      <c r="BQ351" s="1060"/>
      <c r="BR351" s="1060"/>
      <c r="BS351" s="1060"/>
      <c r="BT351" s="1060"/>
      <c r="BU351" s="1060"/>
      <c r="BV351" s="1060"/>
      <c r="BW351" s="1060"/>
      <c r="BX351" s="1060"/>
      <c r="BY351" s="1060"/>
      <c r="BZ351" s="1060"/>
      <c r="CA351" s="1060"/>
      <c r="CB351" s="1060"/>
      <c r="CC351" s="1060"/>
      <c r="CD351" s="1060"/>
      <c r="CE351" s="1060"/>
      <c r="CF351" s="1060"/>
      <c r="CG351" s="1060"/>
      <c r="CH351" s="1060"/>
      <c r="CI351" s="1060"/>
      <c r="CJ351" s="1060"/>
      <c r="CK351" s="1060"/>
      <c r="CL351" s="1060"/>
      <c r="CM351" s="1060"/>
      <c r="CN351" s="1060"/>
      <c r="CO351" s="1060"/>
      <c r="CP351" s="1060"/>
      <c r="CQ351" s="1060"/>
      <c r="CR351" s="1060"/>
      <c r="CS351" s="1060"/>
      <c r="CT351" s="1060"/>
      <c r="CU351" s="1060"/>
      <c r="CV351" s="1060"/>
      <c r="CW351" s="1060"/>
      <c r="CX351" s="1060"/>
      <c r="CY351" s="1060"/>
      <c r="CZ351" s="1060"/>
      <c r="DA351" s="1060"/>
      <c r="DB351" s="1060"/>
      <c r="DC351" s="1060"/>
      <c r="DD351" s="1060"/>
      <c r="DE351" s="1060"/>
      <c r="DF351" s="1060"/>
      <c r="DG351" s="1060"/>
      <c r="DH351" s="1060"/>
      <c r="DI351" s="1060"/>
      <c r="DJ351" s="1060"/>
      <c r="DK351" s="1060"/>
      <c r="DL351" s="1060"/>
      <c r="DM351" s="1060"/>
      <c r="DN351" s="1060"/>
      <c r="DO351" s="1060"/>
      <c r="DP351" s="1060"/>
      <c r="DQ351" s="1060"/>
      <c r="DR351" s="1060"/>
      <c r="DS351" s="1060"/>
      <c r="DT351" s="1060"/>
      <c r="DU351" s="1060"/>
      <c r="DV351" s="1060"/>
      <c r="DW351" s="1060"/>
      <c r="DX351" s="1060"/>
      <c r="DY351" s="1060"/>
      <c r="DZ351" s="1060"/>
      <c r="EA351" s="1060"/>
      <c r="EB351" s="1060"/>
      <c r="EC351" s="1060"/>
      <c r="ED351" s="1060"/>
      <c r="EE351" s="1060"/>
      <c r="EF351" s="1060"/>
      <c r="EG351" s="1060"/>
      <c r="EH351" s="1060"/>
      <c r="EI351" s="1060"/>
      <c r="EJ351" s="1060"/>
      <c r="EK351" s="1060"/>
      <c r="EL351" s="1060"/>
      <c r="EM351" s="1060"/>
      <c r="EN351" s="1060"/>
      <c r="EO351" s="1060"/>
      <c r="EP351" s="1060"/>
      <c r="EQ351" s="1060"/>
      <c r="ER351" s="1060"/>
      <c r="ES351" s="1060"/>
      <c r="ET351" s="1060"/>
      <c r="EU351" s="1060"/>
      <c r="EV351" s="1060"/>
      <c r="EW351" s="1060"/>
      <c r="EX351" s="1060"/>
      <c r="EY351" s="1060"/>
      <c r="EZ351" s="1060"/>
      <c r="FA351" s="1060"/>
      <c r="FB351" s="1060"/>
      <c r="FC351" s="1060"/>
      <c r="FD351" s="1060"/>
      <c r="FE351" s="1060"/>
      <c r="FF351" s="1060"/>
      <c r="FG351" s="1060"/>
      <c r="FH351" s="1060"/>
      <c r="FI351" s="1060"/>
      <c r="FJ351" s="1060"/>
      <c r="FK351" s="1060"/>
      <c r="FL351" s="1060"/>
      <c r="FM351" s="1060"/>
      <c r="FN351" s="1060"/>
      <c r="FO351" s="1060"/>
      <c r="FP351" s="1060"/>
      <c r="FQ351" s="1060"/>
      <c r="FR351" s="1060"/>
      <c r="FS351" s="1060"/>
      <c r="FT351" s="1060"/>
      <c r="FU351" s="1060"/>
      <c r="FV351" s="1060"/>
      <c r="FW351" s="1060"/>
      <c r="FX351" s="1060"/>
      <c r="FY351" s="1060"/>
      <c r="FZ351" s="1060"/>
      <c r="GA351" s="1060"/>
      <c r="GB351" s="1060"/>
      <c r="GC351" s="1060"/>
      <c r="GD351" s="1060"/>
      <c r="GE351" s="1060"/>
      <c r="GF351" s="1060"/>
      <c r="GG351" s="1060"/>
      <c r="GH351" s="1060"/>
      <c r="GI351" s="1060"/>
      <c r="GJ351" s="1060"/>
      <c r="GK351" s="1060"/>
      <c r="GL351" s="1060"/>
      <c r="GM351" s="1060"/>
      <c r="GN351" s="1060"/>
      <c r="GO351" s="1060"/>
      <c r="GP351" s="1060"/>
      <c r="GQ351" s="1060"/>
      <c r="GR351" s="1060"/>
      <c r="GS351" s="1060"/>
      <c r="GT351" s="1060"/>
      <c r="GU351" s="1060"/>
      <c r="GV351" s="1060"/>
      <c r="GW351" s="1060"/>
      <c r="GX351" s="1060"/>
      <c r="GY351" s="1060"/>
      <c r="GZ351" s="1060"/>
      <c r="HA351" s="1060"/>
      <c r="HB351" s="1060"/>
      <c r="HC351" s="1060"/>
      <c r="HD351" s="1060"/>
      <c r="HE351" s="1060"/>
      <c r="HF351" s="1060"/>
      <c r="HG351" s="1060"/>
      <c r="HH351" s="1060"/>
      <c r="HI351" s="1060"/>
      <c r="HJ351" s="1060"/>
      <c r="HK351" s="1060"/>
      <c r="HL351" s="1060"/>
      <c r="HM351" s="1060"/>
      <c r="HN351" s="1060"/>
      <c r="HO351" s="1060"/>
      <c r="HP351" s="1060"/>
      <c r="HQ351" s="1060"/>
      <c r="HR351" s="1060"/>
      <c r="HS351" s="1060"/>
      <c r="HT351" s="1060"/>
      <c r="HU351" s="1060"/>
      <c r="HV351" s="1060"/>
      <c r="HW351" s="1060"/>
      <c r="HX351" s="1060"/>
      <c r="HY351" s="1060"/>
      <c r="HZ351" s="1060"/>
      <c r="IA351" s="1060"/>
      <c r="IB351" s="1060"/>
      <c r="IC351" s="1060"/>
      <c r="ID351" s="1060"/>
      <c r="IE351" s="1060"/>
      <c r="IF351" s="1060"/>
      <c r="IG351" s="1060"/>
      <c r="IH351" s="1060"/>
      <c r="II351" s="1060"/>
      <c r="IJ351" s="1060"/>
      <c r="IK351" s="1060"/>
      <c r="IL351" s="1060"/>
      <c r="IM351" s="1060"/>
      <c r="IN351" s="1060"/>
      <c r="IO351" s="1060"/>
      <c r="IP351" s="1060"/>
      <c r="IQ351" s="1060"/>
      <c r="IR351" s="1060"/>
      <c r="IS351" s="1060"/>
      <c r="IT351" s="1060"/>
      <c r="IU351" s="1060"/>
      <c r="IV351" s="1060"/>
    </row>
    <row r="352" spans="1:256" s="458" customFormat="1" ht="15.6" customHeight="1">
      <c r="A352" s="207"/>
      <c r="B352" s="207"/>
      <c r="F352" s="22"/>
      <c r="G352" s="165"/>
      <c r="H352" s="548" t="s">
        <v>693</v>
      </c>
      <c r="I352" s="523"/>
      <c r="J352" s="548"/>
      <c r="K352" s="548"/>
      <c r="L352" s="548"/>
      <c r="M352" s="548"/>
      <c r="N352" s="548"/>
      <c r="O352" s="548"/>
      <c r="P352" s="548"/>
      <c r="Q352" s="548"/>
      <c r="R352" s="524"/>
      <c r="S352" s="524"/>
      <c r="T352" s="524"/>
      <c r="U352" s="524"/>
      <c r="V352" s="524"/>
      <c r="W352" s="524"/>
      <c r="X352"/>
      <c r="Y352" s="511"/>
      <c r="Z352" s="524"/>
      <c r="AA352" s="524"/>
      <c r="AB352" s="524"/>
      <c r="AC352" s="524">
        <v>0</v>
      </c>
      <c r="AD352" s="524">
        <v>0</v>
      </c>
      <c r="AE352" s="524">
        <v>0</v>
      </c>
      <c r="AF352" s="524">
        <v>0</v>
      </c>
      <c r="AG352" s="524">
        <v>0</v>
      </c>
      <c r="AH352" s="524">
        <v>0</v>
      </c>
      <c r="AI352" s="524">
        <v>0</v>
      </c>
      <c r="AJ352" s="524">
        <v>0</v>
      </c>
      <c r="AK352" s="524">
        <v>0</v>
      </c>
      <c r="AL352" s="524">
        <v>0</v>
      </c>
      <c r="AM352" s="524">
        <v>0</v>
      </c>
      <c r="AN352" s="524">
        <v>0</v>
      </c>
      <c r="AO352" s="524">
        <v>0</v>
      </c>
      <c r="AP352" s="524">
        <v>0</v>
      </c>
      <c r="AQ352" s="524">
        <v>0</v>
      </c>
      <c r="AR352" s="524">
        <v>0</v>
      </c>
      <c r="AS352" s="469">
        <v>0</v>
      </c>
    </row>
    <row r="353" spans="1:256" s="458" customFormat="1" ht="15.6" customHeight="1">
      <c r="A353" s="207"/>
      <c r="B353" s="207"/>
      <c r="F353" s="22"/>
      <c r="G353" s="167"/>
      <c r="H353" s="20"/>
      <c r="I353" s="510" t="s">
        <v>628</v>
      </c>
      <c r="J353" s="703"/>
      <c r="K353" s="703"/>
      <c r="L353" s="703"/>
      <c r="M353" s="703"/>
      <c r="N353" s="703"/>
      <c r="O353" s="703"/>
      <c r="P353" s="703"/>
      <c r="Q353" s="703"/>
      <c r="R353" s="515"/>
      <c r="S353" s="515"/>
      <c r="T353" s="515"/>
      <c r="U353" s="515"/>
      <c r="V353" s="515"/>
      <c r="W353" s="515"/>
      <c r="X353"/>
      <c r="Y353" s="511"/>
      <c r="Z353" s="515"/>
      <c r="AA353" s="515"/>
      <c r="AB353" s="515"/>
      <c r="AC353" s="515">
        <v>2117200</v>
      </c>
      <c r="AD353" s="515">
        <v>3550840.7304900005</v>
      </c>
      <c r="AE353" s="515">
        <v>3587612.2014966705</v>
      </c>
      <c r="AF353" s="515">
        <v>3734900</v>
      </c>
      <c r="AG353" s="515">
        <v>3906500</v>
      </c>
      <c r="AH353" s="515">
        <v>4088400</v>
      </c>
      <c r="AI353" s="515">
        <v>4276200</v>
      </c>
      <c r="AJ353" s="515">
        <v>4429900</v>
      </c>
      <c r="AK353" s="515">
        <v>4589200</v>
      </c>
      <c r="AL353" s="515">
        <v>4754400</v>
      </c>
      <c r="AM353" s="515">
        <v>4925600</v>
      </c>
      <c r="AN353" s="515">
        <v>5103500</v>
      </c>
      <c r="AO353" s="515">
        <v>5288400</v>
      </c>
      <c r="AP353" s="515">
        <v>5480500</v>
      </c>
      <c r="AQ353" s="515">
        <v>5680200</v>
      </c>
      <c r="AR353" s="515">
        <v>5887700</v>
      </c>
      <c r="AS353" s="561">
        <v>6103300</v>
      </c>
    </row>
    <row r="354" spans="1:256" s="1060" customFormat="1" ht="15.6" customHeight="1">
      <c r="A354" s="207"/>
      <c r="B354" s="207"/>
      <c r="C354" s="458"/>
      <c r="D354" s="458"/>
      <c r="E354" s="458"/>
      <c r="F354" s="22"/>
      <c r="G354" s="167"/>
      <c r="H354" s="20"/>
      <c r="I354" s="510" t="s">
        <v>630</v>
      </c>
      <c r="J354" s="703"/>
      <c r="K354" s="703"/>
      <c r="L354" s="703"/>
      <c r="M354" s="703"/>
      <c r="N354" s="703"/>
      <c r="O354" s="703"/>
      <c r="P354" s="703"/>
      <c r="Q354" s="703"/>
      <c r="R354" s="515"/>
      <c r="S354" s="515"/>
      <c r="T354" s="515"/>
      <c r="U354" s="515"/>
      <c r="V354" s="515"/>
      <c r="W354" s="515"/>
      <c r="X354"/>
      <c r="Y354" s="511"/>
      <c r="Z354" s="515"/>
      <c r="AA354" s="515"/>
      <c r="AB354" s="515"/>
      <c r="AC354" s="515">
        <v>32000</v>
      </c>
      <c r="AD354" s="515">
        <v>32000</v>
      </c>
      <c r="AE354" s="515">
        <v>32000</v>
      </c>
      <c r="AF354" s="515">
        <v>32800</v>
      </c>
      <c r="AG354" s="515">
        <v>33600</v>
      </c>
      <c r="AH354" s="515">
        <v>34400</v>
      </c>
      <c r="AI354" s="515">
        <v>35300</v>
      </c>
      <c r="AJ354" s="515">
        <v>36200</v>
      </c>
      <c r="AK354" s="515">
        <v>37100</v>
      </c>
      <c r="AL354" s="515">
        <v>38000</v>
      </c>
      <c r="AM354" s="515">
        <v>39000</v>
      </c>
      <c r="AN354" s="515">
        <v>40000</v>
      </c>
      <c r="AO354" s="515">
        <v>41000</v>
      </c>
      <c r="AP354" s="515">
        <v>42000</v>
      </c>
      <c r="AQ354" s="515">
        <v>43100</v>
      </c>
      <c r="AR354" s="515">
        <v>44200</v>
      </c>
      <c r="AS354" s="561">
        <v>45300</v>
      </c>
      <c r="AT354" s="458"/>
      <c r="AU354" s="458"/>
      <c r="AV354" s="458"/>
      <c r="AW354" s="458"/>
      <c r="AX354" s="458"/>
      <c r="AY354" s="458"/>
      <c r="AZ354" s="458"/>
      <c r="BA354" s="458"/>
      <c r="BB354" s="458"/>
      <c r="BC354" s="458"/>
      <c r="BD354" s="458"/>
      <c r="BE354" s="458"/>
      <c r="BF354" s="458"/>
      <c r="BG354" s="458"/>
      <c r="BH354" s="458"/>
      <c r="BI354" s="458"/>
      <c r="BJ354" s="458"/>
      <c r="BK354" s="458"/>
      <c r="BL354" s="458"/>
      <c r="BM354" s="458"/>
      <c r="BN354" s="458"/>
      <c r="BO354" s="458"/>
      <c r="BP354" s="458"/>
      <c r="BQ354" s="458"/>
      <c r="BR354" s="458"/>
      <c r="BS354" s="458"/>
      <c r="BT354" s="458"/>
      <c r="BU354" s="458"/>
      <c r="BV354" s="458"/>
      <c r="BW354" s="458"/>
      <c r="BX354" s="458"/>
      <c r="BY354" s="458"/>
      <c r="BZ354" s="458"/>
      <c r="CA354" s="458"/>
      <c r="CB354" s="458"/>
      <c r="CC354" s="458"/>
      <c r="CD354" s="458"/>
      <c r="CE354" s="458"/>
      <c r="CF354" s="458"/>
      <c r="CG354" s="458"/>
      <c r="CH354" s="458"/>
      <c r="CI354" s="458"/>
      <c r="CJ354" s="458"/>
      <c r="CK354" s="458"/>
      <c r="CL354" s="458"/>
      <c r="CM354" s="458"/>
      <c r="CN354" s="458"/>
      <c r="CO354" s="458"/>
      <c r="CP354" s="458"/>
      <c r="CQ354" s="458"/>
      <c r="CR354" s="458"/>
      <c r="CS354" s="458"/>
      <c r="CT354" s="458"/>
      <c r="CU354" s="458"/>
      <c r="CV354" s="458"/>
      <c r="CW354" s="458"/>
      <c r="CX354" s="458"/>
      <c r="CY354" s="458"/>
      <c r="CZ354" s="458"/>
      <c r="DA354" s="458"/>
      <c r="DB354" s="458"/>
      <c r="DC354" s="458"/>
      <c r="DD354" s="458"/>
      <c r="DE354" s="458"/>
      <c r="DF354" s="458"/>
      <c r="DG354" s="458"/>
      <c r="DH354" s="458"/>
      <c r="DI354" s="458"/>
      <c r="DJ354" s="458"/>
      <c r="DK354" s="458"/>
      <c r="DL354" s="458"/>
      <c r="DM354" s="458"/>
      <c r="DN354" s="458"/>
      <c r="DO354" s="458"/>
      <c r="DP354" s="458"/>
      <c r="DQ354" s="458"/>
      <c r="DR354" s="458"/>
      <c r="DS354" s="458"/>
      <c r="DT354" s="458"/>
      <c r="DU354" s="458"/>
      <c r="DV354" s="458"/>
      <c r="DW354" s="458"/>
      <c r="DX354" s="458"/>
      <c r="DY354" s="458"/>
      <c r="DZ354" s="458"/>
      <c r="EA354" s="458"/>
      <c r="EB354" s="458"/>
      <c r="EC354" s="458"/>
      <c r="ED354" s="458"/>
      <c r="EE354" s="458"/>
      <c r="EF354" s="458"/>
      <c r="EG354" s="458"/>
      <c r="EH354" s="458"/>
      <c r="EI354" s="458"/>
      <c r="EJ354" s="458"/>
      <c r="EK354" s="458"/>
      <c r="EL354" s="458"/>
      <c r="EM354" s="458"/>
      <c r="EN354" s="458"/>
      <c r="EO354" s="458"/>
      <c r="EP354" s="458"/>
      <c r="EQ354" s="458"/>
      <c r="ER354" s="458"/>
      <c r="ES354" s="458"/>
      <c r="ET354" s="458"/>
      <c r="EU354" s="458"/>
      <c r="EV354" s="458"/>
      <c r="EW354" s="458"/>
      <c r="EX354" s="458"/>
      <c r="EY354" s="458"/>
      <c r="EZ354" s="458"/>
      <c r="FA354" s="458"/>
      <c r="FB354" s="458"/>
      <c r="FC354" s="458"/>
      <c r="FD354" s="458"/>
      <c r="FE354" s="458"/>
      <c r="FF354" s="458"/>
      <c r="FG354" s="458"/>
      <c r="FH354" s="458"/>
      <c r="FI354" s="458"/>
      <c r="FJ354" s="458"/>
      <c r="FK354" s="458"/>
      <c r="FL354" s="458"/>
      <c r="FM354" s="458"/>
      <c r="FN354" s="458"/>
      <c r="FO354" s="458"/>
      <c r="FP354" s="458"/>
      <c r="FQ354" s="458"/>
      <c r="FR354" s="458"/>
      <c r="FS354" s="458"/>
      <c r="FT354" s="458"/>
      <c r="FU354" s="458"/>
      <c r="FV354" s="458"/>
      <c r="FW354" s="458"/>
      <c r="FX354" s="458"/>
      <c r="FY354" s="458"/>
      <c r="FZ354" s="458"/>
      <c r="GA354" s="458"/>
      <c r="GB354" s="458"/>
      <c r="GC354" s="458"/>
      <c r="GD354" s="458"/>
      <c r="GE354" s="458"/>
      <c r="GF354" s="458"/>
      <c r="GG354" s="458"/>
      <c r="GH354" s="458"/>
      <c r="GI354" s="458"/>
      <c r="GJ354" s="458"/>
      <c r="GK354" s="458"/>
      <c r="GL354" s="458"/>
      <c r="GM354" s="458"/>
      <c r="GN354" s="458"/>
      <c r="GO354" s="458"/>
      <c r="GP354" s="458"/>
      <c r="GQ354" s="458"/>
      <c r="GR354" s="458"/>
      <c r="GS354" s="458"/>
      <c r="GT354" s="458"/>
      <c r="GU354" s="458"/>
      <c r="GV354" s="458"/>
      <c r="GW354" s="458"/>
      <c r="GX354" s="458"/>
      <c r="GY354" s="458"/>
      <c r="GZ354" s="458"/>
      <c r="HA354" s="458"/>
      <c r="HB354" s="458"/>
      <c r="HC354" s="458"/>
      <c r="HD354" s="458"/>
      <c r="HE354" s="458"/>
      <c r="HF354" s="458"/>
      <c r="HG354" s="458"/>
      <c r="HH354" s="458"/>
      <c r="HI354" s="458"/>
      <c r="HJ354" s="458"/>
      <c r="HK354" s="458"/>
      <c r="HL354" s="458"/>
      <c r="HM354" s="458"/>
      <c r="HN354" s="458"/>
      <c r="HO354" s="458"/>
      <c r="HP354" s="458"/>
      <c r="HQ354" s="458"/>
      <c r="HR354" s="458"/>
      <c r="HS354" s="458"/>
      <c r="HT354" s="458"/>
      <c r="HU354" s="458"/>
      <c r="HV354" s="458"/>
      <c r="HW354" s="458"/>
      <c r="HX354" s="458"/>
      <c r="HY354" s="458"/>
      <c r="HZ354" s="458"/>
      <c r="IA354" s="458"/>
      <c r="IB354" s="458"/>
      <c r="IC354" s="458"/>
      <c r="ID354" s="458"/>
      <c r="IE354" s="458"/>
      <c r="IF354" s="458"/>
      <c r="IG354" s="458"/>
      <c r="IH354" s="458"/>
      <c r="II354" s="458"/>
      <c r="IJ354" s="458"/>
      <c r="IK354" s="458"/>
      <c r="IL354" s="458"/>
      <c r="IM354" s="458"/>
      <c r="IN354" s="458"/>
      <c r="IO354" s="458"/>
      <c r="IP354" s="458"/>
      <c r="IQ354" s="458"/>
      <c r="IR354" s="458"/>
      <c r="IS354" s="458"/>
      <c r="IT354" s="458"/>
      <c r="IU354" s="458"/>
      <c r="IV354" s="458"/>
    </row>
    <row r="355" spans="1:256" s="1060" customFormat="1" ht="15.6" customHeight="1">
      <c r="A355" s="207"/>
      <c r="B355" s="207"/>
      <c r="C355" s="458"/>
      <c r="D355" s="458"/>
      <c r="E355" s="458"/>
      <c r="F355" s="22"/>
      <c r="G355" s="167"/>
      <c r="H355" s="20"/>
      <c r="I355" s="510" t="s">
        <v>631</v>
      </c>
      <c r="J355" s="703"/>
      <c r="K355" s="703"/>
      <c r="L355" s="703"/>
      <c r="M355" s="703"/>
      <c r="N355" s="703"/>
      <c r="O355" s="703"/>
      <c r="P355" s="703"/>
      <c r="Q355" s="703"/>
      <c r="R355" s="515"/>
      <c r="S355" s="515"/>
      <c r="T355" s="515"/>
      <c r="U355" s="515"/>
      <c r="V355" s="515"/>
      <c r="W355" s="515"/>
      <c r="X355"/>
      <c r="Y355" s="511"/>
      <c r="Z355" s="515"/>
      <c r="AA355" s="515"/>
      <c r="AB355" s="515"/>
      <c r="AC355" s="515">
        <v>0</v>
      </c>
      <c r="AD355" s="515">
        <v>0</v>
      </c>
      <c r="AE355" s="515">
        <v>0</v>
      </c>
      <c r="AF355" s="515">
        <v>0</v>
      </c>
      <c r="AG355" s="515">
        <v>0</v>
      </c>
      <c r="AH355" s="515">
        <v>0</v>
      </c>
      <c r="AI355" s="515">
        <v>0</v>
      </c>
      <c r="AJ355" s="515">
        <v>0</v>
      </c>
      <c r="AK355" s="515">
        <v>0</v>
      </c>
      <c r="AL355" s="515">
        <v>0</v>
      </c>
      <c r="AM355" s="515">
        <v>0</v>
      </c>
      <c r="AN355" s="515">
        <v>0</v>
      </c>
      <c r="AO355" s="515">
        <v>0</v>
      </c>
      <c r="AP355" s="515">
        <v>0</v>
      </c>
      <c r="AQ355" s="515">
        <v>0</v>
      </c>
      <c r="AR355" s="515">
        <v>0</v>
      </c>
      <c r="AS355" s="561">
        <v>0</v>
      </c>
      <c r="AT355" s="458"/>
      <c r="AU355" s="458"/>
      <c r="AV355" s="458"/>
      <c r="AW355" s="458"/>
      <c r="AX355" s="458"/>
      <c r="AY355" s="458"/>
      <c r="AZ355" s="458"/>
      <c r="BA355" s="458"/>
      <c r="BB355" s="458"/>
      <c r="BC355" s="458"/>
      <c r="BD355" s="458"/>
      <c r="BE355" s="458"/>
      <c r="BF355" s="458"/>
      <c r="BG355" s="458"/>
      <c r="BH355" s="458"/>
      <c r="BI355" s="458"/>
      <c r="BJ355" s="458"/>
      <c r="BK355" s="458"/>
      <c r="BL355" s="458"/>
      <c r="BM355" s="458"/>
      <c r="BN355" s="458"/>
      <c r="BO355" s="458"/>
      <c r="BP355" s="458"/>
      <c r="BQ355" s="458"/>
      <c r="BR355" s="458"/>
      <c r="BS355" s="458"/>
      <c r="BT355" s="458"/>
      <c r="BU355" s="458"/>
      <c r="BV355" s="458"/>
      <c r="BW355" s="458"/>
      <c r="BX355" s="458"/>
      <c r="BY355" s="458"/>
      <c r="BZ355" s="458"/>
      <c r="CA355" s="458"/>
      <c r="CB355" s="458"/>
      <c r="CC355" s="458"/>
      <c r="CD355" s="458"/>
      <c r="CE355" s="458"/>
      <c r="CF355" s="458"/>
      <c r="CG355" s="458"/>
      <c r="CH355" s="458"/>
      <c r="CI355" s="458"/>
      <c r="CJ355" s="458"/>
      <c r="CK355" s="458"/>
      <c r="CL355" s="458"/>
      <c r="CM355" s="458"/>
      <c r="CN355" s="458"/>
      <c r="CO355" s="458"/>
      <c r="CP355" s="458"/>
      <c r="CQ355" s="458"/>
      <c r="CR355" s="458"/>
      <c r="CS355" s="458"/>
      <c r="CT355" s="458"/>
      <c r="CU355" s="458"/>
      <c r="CV355" s="458"/>
      <c r="CW355" s="458"/>
      <c r="CX355" s="458"/>
      <c r="CY355" s="458"/>
      <c r="CZ355" s="458"/>
      <c r="DA355" s="458"/>
      <c r="DB355" s="458"/>
      <c r="DC355" s="458"/>
      <c r="DD355" s="458"/>
      <c r="DE355" s="458"/>
      <c r="DF355" s="458"/>
      <c r="DG355" s="458"/>
      <c r="DH355" s="458"/>
      <c r="DI355" s="458"/>
      <c r="DJ355" s="458"/>
      <c r="DK355" s="458"/>
      <c r="DL355" s="458"/>
      <c r="DM355" s="458"/>
      <c r="DN355" s="458"/>
      <c r="DO355" s="458"/>
      <c r="DP355" s="458"/>
      <c r="DQ355" s="458"/>
      <c r="DR355" s="458"/>
      <c r="DS355" s="458"/>
      <c r="DT355" s="458"/>
      <c r="DU355" s="458"/>
      <c r="DV355" s="458"/>
      <c r="DW355" s="458"/>
      <c r="DX355" s="458"/>
      <c r="DY355" s="458"/>
      <c r="DZ355" s="458"/>
      <c r="EA355" s="458"/>
      <c r="EB355" s="458"/>
      <c r="EC355" s="458"/>
      <c r="ED355" s="458"/>
      <c r="EE355" s="458"/>
      <c r="EF355" s="458"/>
      <c r="EG355" s="458"/>
      <c r="EH355" s="458"/>
      <c r="EI355" s="458"/>
      <c r="EJ355" s="458"/>
      <c r="EK355" s="458"/>
      <c r="EL355" s="458"/>
      <c r="EM355" s="458"/>
      <c r="EN355" s="458"/>
      <c r="EO355" s="458"/>
      <c r="EP355" s="458"/>
      <c r="EQ355" s="458"/>
      <c r="ER355" s="458"/>
      <c r="ES355" s="458"/>
      <c r="ET355" s="458"/>
      <c r="EU355" s="458"/>
      <c r="EV355" s="458"/>
      <c r="EW355" s="458"/>
      <c r="EX355" s="458"/>
      <c r="EY355" s="458"/>
      <c r="EZ355" s="458"/>
      <c r="FA355" s="458"/>
      <c r="FB355" s="458"/>
      <c r="FC355" s="458"/>
      <c r="FD355" s="458"/>
      <c r="FE355" s="458"/>
      <c r="FF355" s="458"/>
      <c r="FG355" s="458"/>
      <c r="FH355" s="458"/>
      <c r="FI355" s="458"/>
      <c r="FJ355" s="458"/>
      <c r="FK355" s="458"/>
      <c r="FL355" s="458"/>
      <c r="FM355" s="458"/>
      <c r="FN355" s="458"/>
      <c r="FO355" s="458"/>
      <c r="FP355" s="458"/>
      <c r="FQ355" s="458"/>
      <c r="FR355" s="458"/>
      <c r="FS355" s="458"/>
      <c r="FT355" s="458"/>
      <c r="FU355" s="458"/>
      <c r="FV355" s="458"/>
      <c r="FW355" s="458"/>
      <c r="FX355" s="458"/>
      <c r="FY355" s="458"/>
      <c r="FZ355" s="458"/>
      <c r="GA355" s="458"/>
      <c r="GB355" s="458"/>
      <c r="GC355" s="458"/>
      <c r="GD355" s="458"/>
      <c r="GE355" s="458"/>
      <c r="GF355" s="458"/>
      <c r="GG355" s="458"/>
      <c r="GH355" s="458"/>
      <c r="GI355" s="458"/>
      <c r="GJ355" s="458"/>
      <c r="GK355" s="458"/>
      <c r="GL355" s="458"/>
      <c r="GM355" s="458"/>
      <c r="GN355" s="458"/>
      <c r="GO355" s="458"/>
      <c r="GP355" s="458"/>
      <c r="GQ355" s="458"/>
      <c r="GR355" s="458"/>
      <c r="GS355" s="458"/>
      <c r="GT355" s="458"/>
      <c r="GU355" s="458"/>
      <c r="GV355" s="458"/>
      <c r="GW355" s="458"/>
      <c r="GX355" s="458"/>
      <c r="GY355" s="458"/>
      <c r="GZ355" s="458"/>
      <c r="HA355" s="458"/>
      <c r="HB355" s="458"/>
      <c r="HC355" s="458"/>
      <c r="HD355" s="458"/>
      <c r="HE355" s="458"/>
      <c r="HF355" s="458"/>
      <c r="HG355" s="458"/>
      <c r="HH355" s="458"/>
      <c r="HI355" s="458"/>
      <c r="HJ355" s="458"/>
      <c r="HK355" s="458"/>
      <c r="HL355" s="458"/>
      <c r="HM355" s="458"/>
      <c r="HN355" s="458"/>
      <c r="HO355" s="458"/>
      <c r="HP355" s="458"/>
      <c r="HQ355" s="458"/>
      <c r="HR355" s="458"/>
      <c r="HS355" s="458"/>
      <c r="HT355" s="458"/>
      <c r="HU355" s="458"/>
      <c r="HV355" s="458"/>
      <c r="HW355" s="458"/>
      <c r="HX355" s="458"/>
      <c r="HY355" s="458"/>
      <c r="HZ355" s="458"/>
      <c r="IA355" s="458"/>
      <c r="IB355" s="458"/>
      <c r="IC355" s="458"/>
      <c r="ID355" s="458"/>
      <c r="IE355" s="458"/>
      <c r="IF355" s="458"/>
      <c r="IG355" s="458"/>
      <c r="IH355" s="458"/>
      <c r="II355" s="458"/>
      <c r="IJ355" s="458"/>
      <c r="IK355" s="458"/>
      <c r="IL355" s="458"/>
      <c r="IM355" s="458"/>
      <c r="IN355" s="458"/>
      <c r="IO355" s="458"/>
      <c r="IP355" s="458"/>
      <c r="IQ355" s="458"/>
      <c r="IR355" s="458"/>
      <c r="IS355" s="458"/>
      <c r="IT355" s="458"/>
      <c r="IU355" s="458"/>
      <c r="IV355" s="458"/>
    </row>
    <row r="356" spans="1:256" s="458" customFormat="1" ht="15.6" customHeight="1">
      <c r="A356" s="207"/>
      <c r="B356" s="207"/>
      <c r="F356" s="22"/>
      <c r="G356" s="167"/>
      <c r="H356" s="20"/>
      <c r="I356" s="510" t="s">
        <v>634</v>
      </c>
      <c r="J356" s="703"/>
      <c r="K356" s="703"/>
      <c r="L356" s="703"/>
      <c r="M356" s="703"/>
      <c r="N356" s="703"/>
      <c r="O356" s="703"/>
      <c r="P356" s="703"/>
      <c r="Q356" s="703"/>
      <c r="R356" s="515"/>
      <c r="S356" s="515"/>
      <c r="T356" s="515"/>
      <c r="U356" s="515"/>
      <c r="V356" s="515"/>
      <c r="W356" s="515"/>
      <c r="X356"/>
      <c r="Y356" s="511"/>
      <c r="Z356" s="515"/>
      <c r="AA356" s="515"/>
      <c r="AB356" s="515"/>
      <c r="AC356" s="515">
        <v>0</v>
      </c>
      <c r="AD356" s="515">
        <v>0</v>
      </c>
      <c r="AE356" s="515">
        <v>0</v>
      </c>
      <c r="AF356" s="515">
        <v>0</v>
      </c>
      <c r="AG356" s="515">
        <v>0</v>
      </c>
      <c r="AH356" s="515">
        <v>0</v>
      </c>
      <c r="AI356" s="515">
        <v>0</v>
      </c>
      <c r="AJ356" s="515">
        <v>0</v>
      </c>
      <c r="AK356" s="515">
        <v>0</v>
      </c>
      <c r="AL356" s="515">
        <v>0</v>
      </c>
      <c r="AM356" s="515">
        <v>0</v>
      </c>
      <c r="AN356" s="515">
        <v>0</v>
      </c>
      <c r="AO356" s="515">
        <v>0</v>
      </c>
      <c r="AP356" s="515">
        <v>0</v>
      </c>
      <c r="AQ356" s="515">
        <v>0</v>
      </c>
      <c r="AR356" s="515">
        <v>0</v>
      </c>
      <c r="AS356" s="561">
        <v>0</v>
      </c>
    </row>
    <row r="357" spans="1:256" s="458" customFormat="1" ht="15.6" customHeight="1">
      <c r="A357" s="207"/>
      <c r="B357" s="207"/>
      <c r="F357" s="22"/>
      <c r="G357" s="167"/>
      <c r="H357" s="20"/>
      <c r="I357" s="510" t="s">
        <v>637</v>
      </c>
      <c r="J357" s="703"/>
      <c r="K357" s="703"/>
      <c r="L357" s="703"/>
      <c r="M357" s="703"/>
      <c r="N357" s="703"/>
      <c r="O357" s="703"/>
      <c r="P357" s="703"/>
      <c r="Q357" s="703"/>
      <c r="R357" s="515"/>
      <c r="S357" s="515"/>
      <c r="T357" s="515"/>
      <c r="U357" s="515"/>
      <c r="V357" s="515"/>
      <c r="W357" s="515"/>
      <c r="X357"/>
      <c r="Y357" s="511"/>
      <c r="Z357" s="515"/>
      <c r="AA357" s="515"/>
      <c r="AB357" s="515"/>
      <c r="AC357" s="515">
        <v>160100</v>
      </c>
      <c r="AD357" s="515">
        <v>161900</v>
      </c>
      <c r="AE357" s="515">
        <v>161900</v>
      </c>
      <c r="AF357" s="515">
        <v>165900</v>
      </c>
      <c r="AG357" s="515">
        <v>170000</v>
      </c>
      <c r="AH357" s="515">
        <v>174300</v>
      </c>
      <c r="AI357" s="515">
        <v>178700</v>
      </c>
      <c r="AJ357" s="515">
        <v>183200</v>
      </c>
      <c r="AK357" s="515">
        <v>187800</v>
      </c>
      <c r="AL357" s="515">
        <v>192500</v>
      </c>
      <c r="AM357" s="515">
        <v>197300</v>
      </c>
      <c r="AN357" s="515">
        <v>202200</v>
      </c>
      <c r="AO357" s="515">
        <v>207300</v>
      </c>
      <c r="AP357" s="515">
        <v>212500</v>
      </c>
      <c r="AQ357" s="515">
        <v>217800</v>
      </c>
      <c r="AR357" s="515">
        <v>223200</v>
      </c>
      <c r="AS357" s="561">
        <v>228800</v>
      </c>
    </row>
    <row r="358" spans="1:256" s="458" customFormat="1" ht="15.6" customHeight="1">
      <c r="A358" s="207"/>
      <c r="B358" s="207"/>
      <c r="F358" s="22"/>
      <c r="G358" s="167"/>
      <c r="H358" s="20"/>
      <c r="I358" s="151" t="s">
        <v>640</v>
      </c>
      <c r="J358" s="188"/>
      <c r="K358" s="188"/>
      <c r="L358" s="188"/>
      <c r="M358" s="188"/>
      <c r="N358" s="188"/>
      <c r="O358" s="188"/>
      <c r="P358" s="188"/>
      <c r="Q358" s="188"/>
      <c r="R358" s="515"/>
      <c r="S358" s="515"/>
      <c r="T358" s="515"/>
      <c r="U358" s="515"/>
      <c r="V358" s="515"/>
      <c r="W358" s="515"/>
      <c r="X358"/>
      <c r="Y358" s="511"/>
      <c r="Z358" s="515"/>
      <c r="AA358" s="515"/>
      <c r="AB358" s="515"/>
      <c r="AC358" s="515">
        <v>0</v>
      </c>
      <c r="AD358" s="515">
        <v>-173300</v>
      </c>
      <c r="AE358" s="515">
        <v>-180100</v>
      </c>
      <c r="AF358" s="515">
        <v>-184600</v>
      </c>
      <c r="AG358" s="515">
        <v>-189200</v>
      </c>
      <c r="AH358" s="515">
        <v>-193900</v>
      </c>
      <c r="AI358" s="515">
        <v>-198700</v>
      </c>
      <c r="AJ358" s="515">
        <v>-203700</v>
      </c>
      <c r="AK358" s="515">
        <v>-208800</v>
      </c>
      <c r="AL358" s="515">
        <v>-214000</v>
      </c>
      <c r="AM358" s="515">
        <v>-219400</v>
      </c>
      <c r="AN358" s="515">
        <v>-224900</v>
      </c>
      <c r="AO358" s="515">
        <v>-230500</v>
      </c>
      <c r="AP358" s="515">
        <v>-236300</v>
      </c>
      <c r="AQ358" s="515">
        <v>-242200</v>
      </c>
      <c r="AR358" s="515">
        <v>-248300</v>
      </c>
      <c r="AS358" s="561">
        <v>-254500</v>
      </c>
    </row>
    <row r="359" spans="1:256" s="458" customFormat="1" ht="15.6" customHeight="1">
      <c r="A359" s="207"/>
      <c r="B359" s="207"/>
      <c r="C359" s="1060"/>
      <c r="D359" s="1060"/>
      <c r="E359" s="1060"/>
      <c r="F359" s="22"/>
      <c r="G359" s="543"/>
      <c r="H359" s="544"/>
      <c r="I359" s="545" t="s">
        <v>37</v>
      </c>
      <c r="J359" s="683"/>
      <c r="K359" s="683"/>
      <c r="L359" s="683"/>
      <c r="M359" s="683"/>
      <c r="N359" s="683"/>
      <c r="O359" s="683"/>
      <c r="P359" s="683"/>
      <c r="Q359" s="683"/>
      <c r="R359" s="546"/>
      <c r="S359" s="546"/>
      <c r="T359" s="546"/>
      <c r="U359" s="546"/>
      <c r="V359" s="546"/>
      <c r="W359" s="546"/>
      <c r="X359"/>
      <c r="Y359" s="511"/>
      <c r="Z359" s="546"/>
      <c r="AA359" s="546"/>
      <c r="AB359" s="546"/>
      <c r="AC359" s="546">
        <v>2309300</v>
      </c>
      <c r="AD359" s="546">
        <v>3571440.7304900005</v>
      </c>
      <c r="AE359" s="546">
        <v>3601412.2014966705</v>
      </c>
      <c r="AF359" s="546">
        <v>3749000</v>
      </c>
      <c r="AG359" s="546">
        <v>3920900</v>
      </c>
      <c r="AH359" s="546">
        <v>4103200</v>
      </c>
      <c r="AI359" s="546">
        <v>4291500</v>
      </c>
      <c r="AJ359" s="546">
        <v>4445600</v>
      </c>
      <c r="AK359" s="546">
        <v>4605300</v>
      </c>
      <c r="AL359" s="546">
        <v>4770900</v>
      </c>
      <c r="AM359" s="546">
        <v>4942500</v>
      </c>
      <c r="AN359" s="546">
        <v>5120800</v>
      </c>
      <c r="AO359" s="546">
        <v>5306200</v>
      </c>
      <c r="AP359" s="546">
        <v>5498700</v>
      </c>
      <c r="AQ359" s="546">
        <v>5698900</v>
      </c>
      <c r="AR359" s="546">
        <v>5906800</v>
      </c>
      <c r="AS359" s="547">
        <v>6122900</v>
      </c>
      <c r="AT359" s="1060"/>
      <c r="AU359" s="1060"/>
      <c r="AV359" s="1060"/>
      <c r="AW359" s="1060"/>
      <c r="AX359" s="1060"/>
      <c r="AY359" s="1060"/>
      <c r="AZ359" s="1060"/>
      <c r="BA359" s="1060"/>
      <c r="BB359" s="1060"/>
      <c r="BC359" s="1060"/>
      <c r="BD359" s="1060"/>
      <c r="BE359" s="1060"/>
      <c r="BF359" s="1060"/>
      <c r="BG359" s="1060"/>
      <c r="BH359" s="1060"/>
      <c r="BI359" s="1060"/>
      <c r="BJ359" s="1060"/>
      <c r="BK359" s="1060"/>
      <c r="BL359" s="1060"/>
      <c r="BM359" s="1060"/>
      <c r="BN359" s="1060"/>
      <c r="BO359" s="1060"/>
      <c r="BP359" s="1060"/>
      <c r="BQ359" s="1060"/>
      <c r="BR359" s="1060"/>
      <c r="BS359" s="1060"/>
      <c r="BT359" s="1060"/>
      <c r="BU359" s="1060"/>
      <c r="BV359" s="1060"/>
      <c r="BW359" s="1060"/>
      <c r="BX359" s="1060"/>
      <c r="BY359" s="1060"/>
      <c r="BZ359" s="1060"/>
      <c r="CA359" s="1060"/>
      <c r="CB359" s="1060"/>
      <c r="CC359" s="1060"/>
      <c r="CD359" s="1060"/>
      <c r="CE359" s="1060"/>
      <c r="CF359" s="1060"/>
      <c r="CG359" s="1060"/>
      <c r="CH359" s="1060"/>
      <c r="CI359" s="1060"/>
      <c r="CJ359" s="1060"/>
      <c r="CK359" s="1060"/>
      <c r="CL359" s="1060"/>
      <c r="CM359" s="1060"/>
      <c r="CN359" s="1060"/>
      <c r="CO359" s="1060"/>
      <c r="CP359" s="1060"/>
      <c r="CQ359" s="1060"/>
      <c r="CR359" s="1060"/>
      <c r="CS359" s="1060"/>
      <c r="CT359" s="1060"/>
      <c r="CU359" s="1060"/>
      <c r="CV359" s="1060"/>
      <c r="CW359" s="1060"/>
      <c r="CX359" s="1060"/>
      <c r="CY359" s="1060"/>
      <c r="CZ359" s="1060"/>
      <c r="DA359" s="1060"/>
      <c r="DB359" s="1060"/>
      <c r="DC359" s="1060"/>
      <c r="DD359" s="1060"/>
      <c r="DE359" s="1060"/>
      <c r="DF359" s="1060"/>
      <c r="DG359" s="1060"/>
      <c r="DH359" s="1060"/>
      <c r="DI359" s="1060"/>
      <c r="DJ359" s="1060"/>
      <c r="DK359" s="1060"/>
      <c r="DL359" s="1060"/>
      <c r="DM359" s="1060"/>
      <c r="DN359" s="1060"/>
      <c r="DO359" s="1060"/>
      <c r="DP359" s="1060"/>
      <c r="DQ359" s="1060"/>
      <c r="DR359" s="1060"/>
      <c r="DS359" s="1060"/>
      <c r="DT359" s="1060"/>
      <c r="DU359" s="1060"/>
      <c r="DV359" s="1060"/>
      <c r="DW359" s="1060"/>
      <c r="DX359" s="1060"/>
      <c r="DY359" s="1060"/>
      <c r="DZ359" s="1060"/>
      <c r="EA359" s="1060"/>
      <c r="EB359" s="1060"/>
      <c r="EC359" s="1060"/>
      <c r="ED359" s="1060"/>
      <c r="EE359" s="1060"/>
      <c r="EF359" s="1060"/>
      <c r="EG359" s="1060"/>
      <c r="EH359" s="1060"/>
      <c r="EI359" s="1060"/>
      <c r="EJ359" s="1060"/>
      <c r="EK359" s="1060"/>
      <c r="EL359" s="1060"/>
      <c r="EM359" s="1060"/>
      <c r="EN359" s="1060"/>
      <c r="EO359" s="1060"/>
      <c r="EP359" s="1060"/>
      <c r="EQ359" s="1060"/>
      <c r="ER359" s="1060"/>
      <c r="ES359" s="1060"/>
      <c r="ET359" s="1060"/>
      <c r="EU359" s="1060"/>
      <c r="EV359" s="1060"/>
      <c r="EW359" s="1060"/>
      <c r="EX359" s="1060"/>
      <c r="EY359" s="1060"/>
      <c r="EZ359" s="1060"/>
      <c r="FA359" s="1060"/>
      <c r="FB359" s="1060"/>
      <c r="FC359" s="1060"/>
      <c r="FD359" s="1060"/>
      <c r="FE359" s="1060"/>
      <c r="FF359" s="1060"/>
      <c r="FG359" s="1060"/>
      <c r="FH359" s="1060"/>
      <c r="FI359" s="1060"/>
      <c r="FJ359" s="1060"/>
      <c r="FK359" s="1060"/>
      <c r="FL359" s="1060"/>
      <c r="FM359" s="1060"/>
      <c r="FN359" s="1060"/>
      <c r="FO359" s="1060"/>
      <c r="FP359" s="1060"/>
      <c r="FQ359" s="1060"/>
      <c r="FR359" s="1060"/>
      <c r="FS359" s="1060"/>
      <c r="FT359" s="1060"/>
      <c r="FU359" s="1060"/>
      <c r="FV359" s="1060"/>
      <c r="FW359" s="1060"/>
      <c r="FX359" s="1060"/>
      <c r="FY359" s="1060"/>
      <c r="FZ359" s="1060"/>
      <c r="GA359" s="1060"/>
      <c r="GB359" s="1060"/>
      <c r="GC359" s="1060"/>
      <c r="GD359" s="1060"/>
      <c r="GE359" s="1060"/>
      <c r="GF359" s="1060"/>
      <c r="GG359" s="1060"/>
      <c r="GH359" s="1060"/>
      <c r="GI359" s="1060"/>
      <c r="GJ359" s="1060"/>
      <c r="GK359" s="1060"/>
      <c r="GL359" s="1060"/>
      <c r="GM359" s="1060"/>
      <c r="GN359" s="1060"/>
      <c r="GO359" s="1060"/>
      <c r="GP359" s="1060"/>
      <c r="GQ359" s="1060"/>
      <c r="GR359" s="1060"/>
      <c r="GS359" s="1060"/>
      <c r="GT359" s="1060"/>
      <c r="GU359" s="1060"/>
      <c r="GV359" s="1060"/>
      <c r="GW359" s="1060"/>
      <c r="GX359" s="1060"/>
      <c r="GY359" s="1060"/>
      <c r="GZ359" s="1060"/>
      <c r="HA359" s="1060"/>
      <c r="HB359" s="1060"/>
      <c r="HC359" s="1060"/>
      <c r="HD359" s="1060"/>
      <c r="HE359" s="1060"/>
      <c r="HF359" s="1060"/>
      <c r="HG359" s="1060"/>
      <c r="HH359" s="1060"/>
      <c r="HI359" s="1060"/>
      <c r="HJ359" s="1060"/>
      <c r="HK359" s="1060"/>
      <c r="HL359" s="1060"/>
      <c r="HM359" s="1060"/>
      <c r="HN359" s="1060"/>
      <c r="HO359" s="1060"/>
      <c r="HP359" s="1060"/>
      <c r="HQ359" s="1060"/>
      <c r="HR359" s="1060"/>
      <c r="HS359" s="1060"/>
      <c r="HT359" s="1060"/>
      <c r="HU359" s="1060"/>
      <c r="HV359" s="1060"/>
      <c r="HW359" s="1060"/>
      <c r="HX359" s="1060"/>
      <c r="HY359" s="1060"/>
      <c r="HZ359" s="1060"/>
      <c r="IA359" s="1060"/>
      <c r="IB359" s="1060"/>
      <c r="IC359" s="1060"/>
      <c r="ID359" s="1060"/>
      <c r="IE359" s="1060"/>
      <c r="IF359" s="1060"/>
      <c r="IG359" s="1060"/>
      <c r="IH359" s="1060"/>
      <c r="II359" s="1060"/>
      <c r="IJ359" s="1060"/>
      <c r="IK359" s="1060"/>
      <c r="IL359" s="1060"/>
      <c r="IM359" s="1060"/>
      <c r="IN359" s="1060"/>
      <c r="IO359" s="1060"/>
      <c r="IP359" s="1060"/>
      <c r="IQ359" s="1060"/>
      <c r="IR359" s="1060"/>
      <c r="IS359" s="1060"/>
      <c r="IT359" s="1060"/>
      <c r="IU359" s="1060"/>
      <c r="IV359" s="1060"/>
    </row>
    <row r="360" spans="1:256" s="458" customFormat="1" ht="15.6" customHeight="1">
      <c r="A360" s="207"/>
      <c r="B360" s="207"/>
      <c r="C360" s="1060"/>
      <c r="D360" s="1060"/>
      <c r="E360" s="1060"/>
      <c r="F360" s="22"/>
      <c r="G360" s="525"/>
      <c r="H360" s="118" t="s">
        <v>37</v>
      </c>
      <c r="I360" s="704"/>
      <c r="J360" s="1363"/>
      <c r="K360" s="1363"/>
      <c r="L360" s="1363"/>
      <c r="M360" s="1363"/>
      <c r="N360" s="1363"/>
      <c r="O360" s="1363"/>
      <c r="P360" s="1363"/>
      <c r="Q360" s="1363"/>
      <c r="R360" s="557"/>
      <c r="S360" s="557"/>
      <c r="T360" s="557"/>
      <c r="U360" s="557"/>
      <c r="V360" s="557"/>
      <c r="W360" s="557"/>
      <c r="X360"/>
      <c r="Y360" s="511"/>
      <c r="Z360" s="557"/>
      <c r="AA360" s="557"/>
      <c r="AB360" s="557"/>
      <c r="AC360" s="557">
        <v>15197200</v>
      </c>
      <c r="AD360" s="557">
        <v>16328332.748970849</v>
      </c>
      <c r="AE360" s="557">
        <v>16340754.799967811</v>
      </c>
      <c r="AF360" s="557">
        <v>16976700</v>
      </c>
      <c r="AG360" s="557">
        <v>17709800</v>
      </c>
      <c r="AH360" s="557">
        <v>18485100</v>
      </c>
      <c r="AI360" s="557">
        <v>19285100</v>
      </c>
      <c r="AJ360" s="557">
        <v>19952000</v>
      </c>
      <c r="AK360" s="557">
        <v>20642500</v>
      </c>
      <c r="AL360" s="557">
        <v>21357600</v>
      </c>
      <c r="AM360" s="557">
        <v>22098100</v>
      </c>
      <c r="AN360" s="557">
        <v>22866600</v>
      </c>
      <c r="AO360" s="557">
        <v>23664500</v>
      </c>
      <c r="AP360" s="557">
        <v>24492400</v>
      </c>
      <c r="AQ360" s="557">
        <v>25352100</v>
      </c>
      <c r="AR360" s="557">
        <v>26244200</v>
      </c>
      <c r="AS360" s="558">
        <v>27170200</v>
      </c>
      <c r="AT360" s="1060"/>
      <c r="AU360" s="1060"/>
      <c r="AV360" s="1060"/>
      <c r="AW360" s="1060"/>
      <c r="AX360" s="1060"/>
      <c r="AY360" s="1060"/>
      <c r="AZ360" s="1060"/>
      <c r="BA360" s="1060"/>
      <c r="BB360" s="1060"/>
      <c r="BC360" s="1060"/>
      <c r="BD360" s="1060"/>
      <c r="BE360" s="1060"/>
      <c r="BF360" s="1060"/>
      <c r="BG360" s="1060"/>
      <c r="BH360" s="1060"/>
      <c r="BI360" s="1060"/>
      <c r="BJ360" s="1060"/>
      <c r="BK360" s="1060"/>
      <c r="BL360" s="1060"/>
      <c r="BM360" s="1060"/>
      <c r="BN360" s="1060"/>
      <c r="BO360" s="1060"/>
      <c r="BP360" s="1060"/>
      <c r="BQ360" s="1060"/>
      <c r="BR360" s="1060"/>
      <c r="BS360" s="1060"/>
      <c r="BT360" s="1060"/>
      <c r="BU360" s="1060"/>
      <c r="BV360" s="1060"/>
      <c r="BW360" s="1060"/>
      <c r="BX360" s="1060"/>
      <c r="BY360" s="1060"/>
      <c r="BZ360" s="1060"/>
      <c r="CA360" s="1060"/>
      <c r="CB360" s="1060"/>
      <c r="CC360" s="1060"/>
      <c r="CD360" s="1060"/>
      <c r="CE360" s="1060"/>
      <c r="CF360" s="1060"/>
      <c r="CG360" s="1060"/>
      <c r="CH360" s="1060"/>
      <c r="CI360" s="1060"/>
      <c r="CJ360" s="1060"/>
      <c r="CK360" s="1060"/>
      <c r="CL360" s="1060"/>
      <c r="CM360" s="1060"/>
      <c r="CN360" s="1060"/>
      <c r="CO360" s="1060"/>
      <c r="CP360" s="1060"/>
      <c r="CQ360" s="1060"/>
      <c r="CR360" s="1060"/>
      <c r="CS360" s="1060"/>
      <c r="CT360" s="1060"/>
      <c r="CU360" s="1060"/>
      <c r="CV360" s="1060"/>
      <c r="CW360" s="1060"/>
      <c r="CX360" s="1060"/>
      <c r="CY360" s="1060"/>
      <c r="CZ360" s="1060"/>
      <c r="DA360" s="1060"/>
      <c r="DB360" s="1060"/>
      <c r="DC360" s="1060"/>
      <c r="DD360" s="1060"/>
      <c r="DE360" s="1060"/>
      <c r="DF360" s="1060"/>
      <c r="DG360" s="1060"/>
      <c r="DH360" s="1060"/>
      <c r="DI360" s="1060"/>
      <c r="DJ360" s="1060"/>
      <c r="DK360" s="1060"/>
      <c r="DL360" s="1060"/>
      <c r="DM360" s="1060"/>
      <c r="DN360" s="1060"/>
      <c r="DO360" s="1060"/>
      <c r="DP360" s="1060"/>
      <c r="DQ360" s="1060"/>
      <c r="DR360" s="1060"/>
      <c r="DS360" s="1060"/>
      <c r="DT360" s="1060"/>
      <c r="DU360" s="1060"/>
      <c r="DV360" s="1060"/>
      <c r="DW360" s="1060"/>
      <c r="DX360" s="1060"/>
      <c r="DY360" s="1060"/>
      <c r="DZ360" s="1060"/>
      <c r="EA360" s="1060"/>
      <c r="EB360" s="1060"/>
      <c r="EC360" s="1060"/>
      <c r="ED360" s="1060"/>
      <c r="EE360" s="1060"/>
      <c r="EF360" s="1060"/>
      <c r="EG360" s="1060"/>
      <c r="EH360" s="1060"/>
      <c r="EI360" s="1060"/>
      <c r="EJ360" s="1060"/>
      <c r="EK360" s="1060"/>
      <c r="EL360" s="1060"/>
      <c r="EM360" s="1060"/>
      <c r="EN360" s="1060"/>
      <c r="EO360" s="1060"/>
      <c r="EP360" s="1060"/>
      <c r="EQ360" s="1060"/>
      <c r="ER360" s="1060"/>
      <c r="ES360" s="1060"/>
      <c r="ET360" s="1060"/>
      <c r="EU360" s="1060"/>
      <c r="EV360" s="1060"/>
      <c r="EW360" s="1060"/>
      <c r="EX360" s="1060"/>
      <c r="EY360" s="1060"/>
      <c r="EZ360" s="1060"/>
      <c r="FA360" s="1060"/>
      <c r="FB360" s="1060"/>
      <c r="FC360" s="1060"/>
      <c r="FD360" s="1060"/>
      <c r="FE360" s="1060"/>
      <c r="FF360" s="1060"/>
      <c r="FG360" s="1060"/>
      <c r="FH360" s="1060"/>
      <c r="FI360" s="1060"/>
      <c r="FJ360" s="1060"/>
      <c r="FK360" s="1060"/>
      <c r="FL360" s="1060"/>
      <c r="FM360" s="1060"/>
      <c r="FN360" s="1060"/>
      <c r="FO360" s="1060"/>
      <c r="FP360" s="1060"/>
      <c r="FQ360" s="1060"/>
      <c r="FR360" s="1060"/>
      <c r="FS360" s="1060"/>
      <c r="FT360" s="1060"/>
      <c r="FU360" s="1060"/>
      <c r="FV360" s="1060"/>
      <c r="FW360" s="1060"/>
      <c r="FX360" s="1060"/>
      <c r="FY360" s="1060"/>
      <c r="FZ360" s="1060"/>
      <c r="GA360" s="1060"/>
      <c r="GB360" s="1060"/>
      <c r="GC360" s="1060"/>
      <c r="GD360" s="1060"/>
      <c r="GE360" s="1060"/>
      <c r="GF360" s="1060"/>
      <c r="GG360" s="1060"/>
      <c r="GH360" s="1060"/>
      <c r="GI360" s="1060"/>
      <c r="GJ360" s="1060"/>
      <c r="GK360" s="1060"/>
      <c r="GL360" s="1060"/>
      <c r="GM360" s="1060"/>
      <c r="GN360" s="1060"/>
      <c r="GO360" s="1060"/>
      <c r="GP360" s="1060"/>
      <c r="GQ360" s="1060"/>
      <c r="GR360" s="1060"/>
      <c r="GS360" s="1060"/>
      <c r="GT360" s="1060"/>
      <c r="GU360" s="1060"/>
      <c r="GV360" s="1060"/>
      <c r="GW360" s="1060"/>
      <c r="GX360" s="1060"/>
      <c r="GY360" s="1060"/>
      <c r="GZ360" s="1060"/>
      <c r="HA360" s="1060"/>
      <c r="HB360" s="1060"/>
      <c r="HC360" s="1060"/>
      <c r="HD360" s="1060"/>
      <c r="HE360" s="1060"/>
      <c r="HF360" s="1060"/>
      <c r="HG360" s="1060"/>
      <c r="HH360" s="1060"/>
      <c r="HI360" s="1060"/>
      <c r="HJ360" s="1060"/>
      <c r="HK360" s="1060"/>
      <c r="HL360" s="1060"/>
      <c r="HM360" s="1060"/>
      <c r="HN360" s="1060"/>
      <c r="HO360" s="1060"/>
      <c r="HP360" s="1060"/>
      <c r="HQ360" s="1060"/>
      <c r="HR360" s="1060"/>
      <c r="HS360" s="1060"/>
      <c r="HT360" s="1060"/>
      <c r="HU360" s="1060"/>
      <c r="HV360" s="1060"/>
      <c r="HW360" s="1060"/>
      <c r="HX360" s="1060"/>
      <c r="HY360" s="1060"/>
      <c r="HZ360" s="1060"/>
      <c r="IA360" s="1060"/>
      <c r="IB360" s="1060"/>
      <c r="IC360" s="1060"/>
      <c r="ID360" s="1060"/>
      <c r="IE360" s="1060"/>
      <c r="IF360" s="1060"/>
      <c r="IG360" s="1060"/>
      <c r="IH360" s="1060"/>
      <c r="II360" s="1060"/>
      <c r="IJ360" s="1060"/>
      <c r="IK360" s="1060"/>
      <c r="IL360" s="1060"/>
      <c r="IM360" s="1060"/>
      <c r="IN360" s="1060"/>
      <c r="IO360" s="1060"/>
      <c r="IP360" s="1060"/>
      <c r="IQ360" s="1060"/>
      <c r="IR360" s="1060"/>
      <c r="IS360" s="1060"/>
      <c r="IT360" s="1060"/>
      <c r="IU360" s="1060"/>
      <c r="IV360" s="1060"/>
    </row>
    <row r="361" spans="1:256" s="458" customFormat="1" ht="15.6" customHeight="1">
      <c r="A361" s="207"/>
      <c r="B361" s="207"/>
      <c r="F361" s="22"/>
      <c r="G361" s="521" t="s">
        <v>789</v>
      </c>
      <c r="H361" s="166"/>
      <c r="I361" s="523"/>
      <c r="J361" s="548"/>
      <c r="K361" s="548"/>
      <c r="L361" s="548"/>
      <c r="M361" s="548"/>
      <c r="N361" s="548"/>
      <c r="O361" s="548"/>
      <c r="P361" s="548"/>
      <c r="Q361" s="548"/>
      <c r="R361" s="524"/>
      <c r="S361" s="524"/>
      <c r="T361" s="524"/>
      <c r="U361" s="524"/>
      <c r="V361" s="524"/>
      <c r="W361" s="524"/>
      <c r="X361"/>
      <c r="Y361" s="511"/>
      <c r="Z361" s="524"/>
      <c r="AA361" s="524"/>
      <c r="AB361" s="524"/>
      <c r="AC361" s="524"/>
      <c r="AD361" s="524"/>
      <c r="AE361" s="524"/>
      <c r="AF361" s="524"/>
      <c r="AG361" s="524"/>
      <c r="AH361" s="524"/>
      <c r="AI361" s="524"/>
      <c r="AJ361" s="524"/>
      <c r="AK361" s="524"/>
      <c r="AL361" s="524"/>
      <c r="AM361" s="524"/>
      <c r="AN361" s="524"/>
      <c r="AO361" s="524"/>
      <c r="AP361" s="524"/>
      <c r="AQ361" s="524"/>
      <c r="AR361" s="524"/>
      <c r="AS361" s="469"/>
    </row>
    <row r="362" spans="1:256" s="458" customFormat="1" ht="15.6" customHeight="1">
      <c r="A362" s="266"/>
      <c r="B362" s="266"/>
      <c r="F362" s="22"/>
      <c r="G362" s="167"/>
      <c r="H362" s="20"/>
      <c r="I362" s="510" t="s">
        <v>628</v>
      </c>
      <c r="J362" s="703"/>
      <c r="K362" s="703"/>
      <c r="L362" s="703"/>
      <c r="M362" s="703"/>
      <c r="N362" s="703"/>
      <c r="O362" s="703"/>
      <c r="P362" s="703"/>
      <c r="Q362" s="703"/>
      <c r="R362" s="515"/>
      <c r="S362" s="515"/>
      <c r="T362" s="515"/>
      <c r="U362" s="515"/>
      <c r="V362" s="515"/>
      <c r="W362" s="515"/>
      <c r="X362"/>
      <c r="Y362" s="511"/>
      <c r="Z362" s="515"/>
      <c r="AA362" s="515"/>
      <c r="AB362" s="515"/>
      <c r="AC362" s="515">
        <v>8045900</v>
      </c>
      <c r="AD362" s="515">
        <v>9079475.9690055009</v>
      </c>
      <c r="AE362" s="515">
        <v>9195520.6917278301</v>
      </c>
      <c r="AF362" s="515">
        <v>9573100</v>
      </c>
      <c r="AG362" s="515">
        <v>10012900</v>
      </c>
      <c r="AH362" s="515">
        <v>10479200</v>
      </c>
      <c r="AI362" s="515">
        <v>10960500</v>
      </c>
      <c r="AJ362" s="515">
        <v>11354600</v>
      </c>
      <c r="AK362" s="515">
        <v>11763000</v>
      </c>
      <c r="AL362" s="515">
        <v>12186300</v>
      </c>
      <c r="AM362" s="515">
        <v>12625000</v>
      </c>
      <c r="AN362" s="515">
        <v>13080900</v>
      </c>
      <c r="AO362" s="515">
        <v>13554700</v>
      </c>
      <c r="AP362" s="515">
        <v>14047100</v>
      </c>
      <c r="AQ362" s="515">
        <v>14558800</v>
      </c>
      <c r="AR362" s="515">
        <v>15090600</v>
      </c>
      <c r="AS362" s="561">
        <v>15643200</v>
      </c>
    </row>
    <row r="363" spans="1:256" s="1060" customFormat="1" ht="15.6" customHeight="1">
      <c r="A363" s="266"/>
      <c r="B363" s="266"/>
      <c r="C363" s="458"/>
      <c r="D363" s="458"/>
      <c r="E363" s="458"/>
      <c r="F363" s="22"/>
      <c r="G363" s="167"/>
      <c r="H363" s="20"/>
      <c r="I363" s="510" t="s">
        <v>630</v>
      </c>
      <c r="J363" s="703"/>
      <c r="K363" s="703"/>
      <c r="L363" s="703"/>
      <c r="M363" s="703"/>
      <c r="N363" s="703"/>
      <c r="O363" s="703"/>
      <c r="P363" s="703"/>
      <c r="Q363" s="703"/>
      <c r="R363" s="515"/>
      <c r="S363" s="515"/>
      <c r="T363" s="515"/>
      <c r="U363" s="515"/>
      <c r="V363" s="515"/>
      <c r="W363" s="515"/>
      <c r="X363"/>
      <c r="Y363" s="511"/>
      <c r="Z363" s="515"/>
      <c r="AA363" s="515"/>
      <c r="AB363" s="515"/>
      <c r="AC363" s="515">
        <v>6162500</v>
      </c>
      <c r="AD363" s="515">
        <v>3507500</v>
      </c>
      <c r="AE363" s="515">
        <v>3660000</v>
      </c>
      <c r="AF363" s="515">
        <v>3751500</v>
      </c>
      <c r="AG363" s="515">
        <v>3845300</v>
      </c>
      <c r="AH363" s="515">
        <v>3941400</v>
      </c>
      <c r="AI363" s="515">
        <v>4039900</v>
      </c>
      <c r="AJ363" s="515">
        <v>4140900</v>
      </c>
      <c r="AK363" s="515">
        <v>4244400</v>
      </c>
      <c r="AL363" s="515">
        <v>4350500</v>
      </c>
      <c r="AM363" s="515">
        <v>4459300</v>
      </c>
      <c r="AN363" s="515">
        <v>4570800</v>
      </c>
      <c r="AO363" s="515">
        <v>4685100</v>
      </c>
      <c r="AP363" s="515">
        <v>4802200</v>
      </c>
      <c r="AQ363" s="515">
        <v>4922300</v>
      </c>
      <c r="AR363" s="515">
        <v>5045400</v>
      </c>
      <c r="AS363" s="561">
        <v>5171500</v>
      </c>
      <c r="AT363" s="458"/>
      <c r="AU363" s="458"/>
      <c r="AV363" s="458"/>
      <c r="AW363" s="458"/>
      <c r="AX363" s="458"/>
      <c r="AY363" s="458"/>
      <c r="AZ363" s="458"/>
      <c r="BA363" s="458"/>
      <c r="BB363" s="458"/>
      <c r="BC363" s="458"/>
      <c r="BD363" s="458"/>
      <c r="BE363" s="458"/>
      <c r="BF363" s="458"/>
      <c r="BG363" s="458"/>
      <c r="BH363" s="458"/>
      <c r="BI363" s="458"/>
      <c r="BJ363" s="458"/>
      <c r="BK363" s="458"/>
      <c r="BL363" s="458"/>
      <c r="BM363" s="458"/>
      <c r="BN363" s="458"/>
      <c r="BO363" s="458"/>
      <c r="BP363" s="458"/>
      <c r="BQ363" s="458"/>
      <c r="BR363" s="458"/>
      <c r="BS363" s="458"/>
      <c r="BT363" s="458"/>
      <c r="BU363" s="458"/>
      <c r="BV363" s="458"/>
      <c r="BW363" s="458"/>
      <c r="BX363" s="458"/>
      <c r="BY363" s="458"/>
      <c r="BZ363" s="458"/>
      <c r="CA363" s="458"/>
      <c r="CB363" s="458"/>
      <c r="CC363" s="458"/>
      <c r="CD363" s="458"/>
      <c r="CE363" s="458"/>
      <c r="CF363" s="458"/>
      <c r="CG363" s="458"/>
      <c r="CH363" s="458"/>
      <c r="CI363" s="458"/>
      <c r="CJ363" s="458"/>
      <c r="CK363" s="458"/>
      <c r="CL363" s="458"/>
      <c r="CM363" s="458"/>
      <c r="CN363" s="458"/>
      <c r="CO363" s="458"/>
      <c r="CP363" s="458"/>
      <c r="CQ363" s="458"/>
      <c r="CR363" s="458"/>
      <c r="CS363" s="458"/>
      <c r="CT363" s="458"/>
      <c r="CU363" s="458"/>
      <c r="CV363" s="458"/>
      <c r="CW363" s="458"/>
      <c r="CX363" s="458"/>
      <c r="CY363" s="458"/>
      <c r="CZ363" s="458"/>
      <c r="DA363" s="458"/>
      <c r="DB363" s="458"/>
      <c r="DC363" s="458"/>
      <c r="DD363" s="458"/>
      <c r="DE363" s="458"/>
      <c r="DF363" s="458"/>
      <c r="DG363" s="458"/>
      <c r="DH363" s="458"/>
      <c r="DI363" s="458"/>
      <c r="DJ363" s="458"/>
      <c r="DK363" s="458"/>
      <c r="DL363" s="458"/>
      <c r="DM363" s="458"/>
      <c r="DN363" s="458"/>
      <c r="DO363" s="458"/>
      <c r="DP363" s="458"/>
      <c r="DQ363" s="458"/>
      <c r="DR363" s="458"/>
      <c r="DS363" s="458"/>
      <c r="DT363" s="458"/>
      <c r="DU363" s="458"/>
      <c r="DV363" s="458"/>
      <c r="DW363" s="458"/>
      <c r="DX363" s="458"/>
      <c r="DY363" s="458"/>
      <c r="DZ363" s="458"/>
      <c r="EA363" s="458"/>
      <c r="EB363" s="458"/>
      <c r="EC363" s="458"/>
      <c r="ED363" s="458"/>
      <c r="EE363" s="458"/>
      <c r="EF363" s="458"/>
      <c r="EG363" s="458"/>
      <c r="EH363" s="458"/>
      <c r="EI363" s="458"/>
      <c r="EJ363" s="458"/>
      <c r="EK363" s="458"/>
      <c r="EL363" s="458"/>
      <c r="EM363" s="458"/>
      <c r="EN363" s="458"/>
      <c r="EO363" s="458"/>
      <c r="EP363" s="458"/>
      <c r="EQ363" s="458"/>
      <c r="ER363" s="458"/>
      <c r="ES363" s="458"/>
      <c r="ET363" s="458"/>
      <c r="EU363" s="458"/>
      <c r="EV363" s="458"/>
      <c r="EW363" s="458"/>
      <c r="EX363" s="458"/>
      <c r="EY363" s="458"/>
      <c r="EZ363" s="458"/>
      <c r="FA363" s="458"/>
      <c r="FB363" s="458"/>
      <c r="FC363" s="458"/>
      <c r="FD363" s="458"/>
      <c r="FE363" s="458"/>
      <c r="FF363" s="458"/>
      <c r="FG363" s="458"/>
      <c r="FH363" s="458"/>
      <c r="FI363" s="458"/>
      <c r="FJ363" s="458"/>
      <c r="FK363" s="458"/>
      <c r="FL363" s="458"/>
      <c r="FM363" s="458"/>
      <c r="FN363" s="458"/>
      <c r="FO363" s="458"/>
      <c r="FP363" s="458"/>
      <c r="FQ363" s="458"/>
      <c r="FR363" s="458"/>
      <c r="FS363" s="458"/>
      <c r="FT363" s="458"/>
      <c r="FU363" s="458"/>
      <c r="FV363" s="458"/>
      <c r="FW363" s="458"/>
      <c r="FX363" s="458"/>
      <c r="FY363" s="458"/>
      <c r="FZ363" s="458"/>
      <c r="GA363" s="458"/>
      <c r="GB363" s="458"/>
      <c r="GC363" s="458"/>
      <c r="GD363" s="458"/>
      <c r="GE363" s="458"/>
      <c r="GF363" s="458"/>
      <c r="GG363" s="458"/>
      <c r="GH363" s="458"/>
      <c r="GI363" s="458"/>
      <c r="GJ363" s="458"/>
      <c r="GK363" s="458"/>
      <c r="GL363" s="458"/>
      <c r="GM363" s="458"/>
      <c r="GN363" s="458"/>
      <c r="GO363" s="458"/>
      <c r="GP363" s="458"/>
      <c r="GQ363" s="458"/>
      <c r="GR363" s="458"/>
      <c r="GS363" s="458"/>
      <c r="GT363" s="458"/>
      <c r="GU363" s="458"/>
      <c r="GV363" s="458"/>
      <c r="GW363" s="458"/>
      <c r="GX363" s="458"/>
      <c r="GY363" s="458"/>
      <c r="GZ363" s="458"/>
      <c r="HA363" s="458"/>
      <c r="HB363" s="458"/>
      <c r="HC363" s="458"/>
      <c r="HD363" s="458"/>
      <c r="HE363" s="458"/>
      <c r="HF363" s="458"/>
      <c r="HG363" s="458"/>
      <c r="HH363" s="458"/>
      <c r="HI363" s="458"/>
      <c r="HJ363" s="458"/>
      <c r="HK363" s="458"/>
      <c r="HL363" s="458"/>
      <c r="HM363" s="458"/>
      <c r="HN363" s="458"/>
      <c r="HO363" s="458"/>
      <c r="HP363" s="458"/>
      <c r="HQ363" s="458"/>
      <c r="HR363" s="458"/>
      <c r="HS363" s="458"/>
      <c r="HT363" s="458"/>
      <c r="HU363" s="458"/>
      <c r="HV363" s="458"/>
      <c r="HW363" s="458"/>
      <c r="HX363" s="458"/>
      <c r="HY363" s="458"/>
      <c r="HZ363" s="458"/>
      <c r="IA363" s="458"/>
      <c r="IB363" s="458"/>
      <c r="IC363" s="458"/>
      <c r="ID363" s="458"/>
      <c r="IE363" s="458"/>
      <c r="IF363" s="458"/>
      <c r="IG363" s="458"/>
      <c r="IH363" s="458"/>
      <c r="II363" s="458"/>
      <c r="IJ363" s="458"/>
      <c r="IK363" s="458"/>
      <c r="IL363" s="458"/>
      <c r="IM363" s="458"/>
      <c r="IN363" s="458"/>
      <c r="IO363" s="458"/>
      <c r="IP363" s="458"/>
      <c r="IQ363" s="458"/>
      <c r="IR363" s="458"/>
      <c r="IS363" s="458"/>
      <c r="IT363" s="458"/>
      <c r="IU363" s="458"/>
      <c r="IV363" s="458"/>
    </row>
    <row r="364" spans="1:256" s="458" customFormat="1" ht="15.6" customHeight="1">
      <c r="A364" s="266"/>
      <c r="B364" s="266"/>
      <c r="F364" s="22"/>
      <c r="G364" s="167"/>
      <c r="H364" s="20"/>
      <c r="I364" s="510" t="s">
        <v>631</v>
      </c>
      <c r="J364" s="703"/>
      <c r="K364" s="703"/>
      <c r="L364" s="703"/>
      <c r="M364" s="703"/>
      <c r="N364" s="703"/>
      <c r="O364" s="703"/>
      <c r="P364" s="703"/>
      <c r="Q364" s="703"/>
      <c r="R364" s="515"/>
      <c r="S364" s="515"/>
      <c r="T364" s="515"/>
      <c r="U364" s="515"/>
      <c r="V364" s="515"/>
      <c r="W364" s="515"/>
      <c r="X364"/>
      <c r="Y364" s="511"/>
      <c r="Z364" s="515"/>
      <c r="AA364" s="515"/>
      <c r="AB364" s="515"/>
      <c r="AC364" s="515">
        <v>0</v>
      </c>
      <c r="AD364" s="515">
        <v>0</v>
      </c>
      <c r="AE364" s="515">
        <v>0</v>
      </c>
      <c r="AF364" s="515">
        <v>0</v>
      </c>
      <c r="AG364" s="515">
        <v>0</v>
      </c>
      <c r="AH364" s="515">
        <v>0</v>
      </c>
      <c r="AI364" s="515">
        <v>0</v>
      </c>
      <c r="AJ364" s="515">
        <v>0</v>
      </c>
      <c r="AK364" s="515">
        <v>0</v>
      </c>
      <c r="AL364" s="515">
        <v>0</v>
      </c>
      <c r="AM364" s="515">
        <v>0</v>
      </c>
      <c r="AN364" s="515">
        <v>0</v>
      </c>
      <c r="AO364" s="515">
        <v>0</v>
      </c>
      <c r="AP364" s="515">
        <v>0</v>
      </c>
      <c r="AQ364" s="515">
        <v>0</v>
      </c>
      <c r="AR364" s="515">
        <v>0</v>
      </c>
      <c r="AS364" s="561">
        <v>0</v>
      </c>
    </row>
    <row r="365" spans="1:256" s="458" customFormat="1" ht="15.6" customHeight="1">
      <c r="A365" s="266"/>
      <c r="B365" s="266"/>
      <c r="F365" s="22"/>
      <c r="G365" s="167"/>
      <c r="H365" s="20"/>
      <c r="I365" s="510" t="s">
        <v>634</v>
      </c>
      <c r="J365" s="703"/>
      <c r="K365" s="703"/>
      <c r="L365" s="703"/>
      <c r="M365" s="703"/>
      <c r="N365" s="703"/>
      <c r="O365" s="703"/>
      <c r="P365" s="703"/>
      <c r="Q365" s="703"/>
      <c r="R365" s="515"/>
      <c r="S365" s="515"/>
      <c r="T365" s="515"/>
      <c r="U365" s="515"/>
      <c r="V365" s="515"/>
      <c r="W365" s="515"/>
      <c r="X365"/>
      <c r="Y365" s="511"/>
      <c r="Z365" s="515"/>
      <c r="AA365" s="515"/>
      <c r="AB365" s="515"/>
      <c r="AC365" s="515">
        <v>0</v>
      </c>
      <c r="AD365" s="515">
        <v>0</v>
      </c>
      <c r="AE365" s="515">
        <v>0</v>
      </c>
      <c r="AF365" s="515">
        <v>0</v>
      </c>
      <c r="AG365" s="515">
        <v>0</v>
      </c>
      <c r="AH365" s="515">
        <v>0</v>
      </c>
      <c r="AI365" s="515">
        <v>0</v>
      </c>
      <c r="AJ365" s="515">
        <v>0</v>
      </c>
      <c r="AK365" s="515">
        <v>0</v>
      </c>
      <c r="AL365" s="515">
        <v>0</v>
      </c>
      <c r="AM365" s="515">
        <v>0</v>
      </c>
      <c r="AN365" s="515">
        <v>0</v>
      </c>
      <c r="AO365" s="515">
        <v>0</v>
      </c>
      <c r="AP365" s="515">
        <v>0</v>
      </c>
      <c r="AQ365" s="515">
        <v>0</v>
      </c>
      <c r="AR365" s="515">
        <v>0</v>
      </c>
      <c r="AS365" s="561">
        <v>0</v>
      </c>
    </row>
    <row r="366" spans="1:256" s="458" customFormat="1" ht="15.6" customHeight="1">
      <c r="A366" s="266"/>
      <c r="B366" s="207"/>
      <c r="F366" s="22"/>
      <c r="G366" s="167"/>
      <c r="H366" s="20"/>
      <c r="I366" s="510" t="s">
        <v>637</v>
      </c>
      <c r="J366" s="703"/>
      <c r="K366" s="703"/>
      <c r="L366" s="703"/>
      <c r="M366" s="703"/>
      <c r="N366" s="703"/>
      <c r="O366" s="703"/>
      <c r="P366" s="703"/>
      <c r="Q366" s="703"/>
      <c r="R366" s="515"/>
      <c r="S366" s="515"/>
      <c r="T366" s="515"/>
      <c r="U366" s="515"/>
      <c r="V366" s="515"/>
      <c r="W366" s="515"/>
      <c r="X366"/>
      <c r="Y366" s="511"/>
      <c r="Z366" s="515"/>
      <c r="AA366" s="515"/>
      <c r="AB366" s="515"/>
      <c r="AC366" s="515">
        <v>347500</v>
      </c>
      <c r="AD366" s="515">
        <v>383000</v>
      </c>
      <c r="AE366" s="515">
        <v>373000</v>
      </c>
      <c r="AF366" s="515">
        <v>382300</v>
      </c>
      <c r="AG366" s="515">
        <v>391900</v>
      </c>
      <c r="AH366" s="515">
        <v>401700</v>
      </c>
      <c r="AI366" s="515">
        <v>411700</v>
      </c>
      <c r="AJ366" s="515">
        <v>422000</v>
      </c>
      <c r="AK366" s="515">
        <v>432600</v>
      </c>
      <c r="AL366" s="515">
        <v>443400</v>
      </c>
      <c r="AM366" s="515">
        <v>454500</v>
      </c>
      <c r="AN366" s="515">
        <v>465900</v>
      </c>
      <c r="AO366" s="515">
        <v>477500</v>
      </c>
      <c r="AP366" s="515">
        <v>489400</v>
      </c>
      <c r="AQ366" s="515">
        <v>501600</v>
      </c>
      <c r="AR366" s="515">
        <v>514100</v>
      </c>
      <c r="AS366" s="561">
        <v>527000</v>
      </c>
    </row>
    <row r="367" spans="1:256" s="458" customFormat="1" ht="15.6" customHeight="1">
      <c r="A367" s="266"/>
      <c r="B367" s="266"/>
      <c r="F367" s="22"/>
      <c r="G367" s="167"/>
      <c r="H367" s="20"/>
      <c r="I367" s="151" t="s">
        <v>640</v>
      </c>
      <c r="J367" s="188"/>
      <c r="K367" s="188"/>
      <c r="L367" s="188"/>
      <c r="M367" s="188"/>
      <c r="N367" s="188"/>
      <c r="O367" s="188"/>
      <c r="P367" s="188"/>
      <c r="Q367" s="188"/>
      <c r="R367" s="515"/>
      <c r="S367" s="515"/>
      <c r="T367" s="515"/>
      <c r="U367" s="515"/>
      <c r="V367" s="515"/>
      <c r="W367" s="515"/>
      <c r="X367"/>
      <c r="Y367" s="511"/>
      <c r="Z367" s="515"/>
      <c r="AA367" s="515"/>
      <c r="AB367" s="515"/>
      <c r="AC367" s="515">
        <v>-3365100</v>
      </c>
      <c r="AD367" s="515">
        <v>-600300</v>
      </c>
      <c r="AE367" s="515">
        <v>-629900</v>
      </c>
      <c r="AF367" s="515">
        <v>-645600</v>
      </c>
      <c r="AG367" s="515">
        <v>-661700</v>
      </c>
      <c r="AH367" s="515">
        <v>-678200</v>
      </c>
      <c r="AI367" s="515">
        <v>-695200</v>
      </c>
      <c r="AJ367" s="515">
        <v>-712600</v>
      </c>
      <c r="AK367" s="515">
        <v>-730400</v>
      </c>
      <c r="AL367" s="515">
        <v>-748700</v>
      </c>
      <c r="AM367" s="515">
        <v>-767400</v>
      </c>
      <c r="AN367" s="515">
        <v>-786600</v>
      </c>
      <c r="AO367" s="515">
        <v>-806300</v>
      </c>
      <c r="AP367" s="515">
        <v>-826500</v>
      </c>
      <c r="AQ367" s="515">
        <v>-847200</v>
      </c>
      <c r="AR367" s="515">
        <v>-868400</v>
      </c>
      <c r="AS367" s="561">
        <v>-890100</v>
      </c>
    </row>
    <row r="368" spans="1:256" s="458" customFormat="1" ht="15.6" customHeight="1">
      <c r="A368" s="266"/>
      <c r="B368" s="266"/>
      <c r="C368" s="1060"/>
      <c r="D368" s="1060"/>
      <c r="E368" s="1060"/>
      <c r="F368" s="22"/>
      <c r="G368" s="543"/>
      <c r="H368" s="544"/>
      <c r="I368" s="545" t="s">
        <v>37</v>
      </c>
      <c r="J368" s="683"/>
      <c r="K368" s="683"/>
      <c r="L368" s="683"/>
      <c r="M368" s="683"/>
      <c r="N368" s="683"/>
      <c r="O368" s="683"/>
      <c r="P368" s="683"/>
      <c r="Q368" s="683"/>
      <c r="R368" s="546"/>
      <c r="S368" s="546"/>
      <c r="T368" s="546"/>
      <c r="U368" s="546"/>
      <c r="V368" s="546"/>
      <c r="W368" s="546"/>
      <c r="X368"/>
      <c r="Y368" s="511"/>
      <c r="Z368" s="546"/>
      <c r="AA368" s="546"/>
      <c r="AB368" s="546"/>
      <c r="AC368" s="546">
        <v>11190800</v>
      </c>
      <c r="AD368" s="546">
        <v>12369675.969005501</v>
      </c>
      <c r="AE368" s="546">
        <v>12598620.69172783</v>
      </c>
      <c r="AF368" s="546">
        <v>13061300</v>
      </c>
      <c r="AG368" s="546">
        <v>13588400</v>
      </c>
      <c r="AH368" s="546">
        <v>14144100</v>
      </c>
      <c r="AI368" s="546">
        <v>14716900</v>
      </c>
      <c r="AJ368" s="546">
        <v>15204900</v>
      </c>
      <c r="AK368" s="546">
        <v>15709600</v>
      </c>
      <c r="AL368" s="546">
        <v>16231500</v>
      </c>
      <c r="AM368" s="546">
        <v>16771400</v>
      </c>
      <c r="AN368" s="546">
        <v>17331000</v>
      </c>
      <c r="AO368" s="546">
        <v>17911000</v>
      </c>
      <c r="AP368" s="546">
        <v>18512200</v>
      </c>
      <c r="AQ368" s="546">
        <v>19135500</v>
      </c>
      <c r="AR368" s="546">
        <v>19781700</v>
      </c>
      <c r="AS368" s="547">
        <v>20451600</v>
      </c>
      <c r="AT368" s="1060"/>
      <c r="AU368" s="1060"/>
      <c r="AV368" s="1060"/>
      <c r="AW368" s="1060"/>
      <c r="AX368" s="1060"/>
      <c r="AY368" s="1060"/>
      <c r="AZ368" s="1060"/>
      <c r="BA368" s="1060"/>
      <c r="BB368" s="1060"/>
      <c r="BC368" s="1060"/>
      <c r="BD368" s="1060"/>
      <c r="BE368" s="1060"/>
      <c r="BF368" s="1060"/>
      <c r="BG368" s="1060"/>
      <c r="BH368" s="1060"/>
      <c r="BI368" s="1060"/>
      <c r="BJ368" s="1060"/>
      <c r="BK368" s="1060"/>
      <c r="BL368" s="1060"/>
      <c r="BM368" s="1060"/>
      <c r="BN368" s="1060"/>
      <c r="BO368" s="1060"/>
      <c r="BP368" s="1060"/>
      <c r="BQ368" s="1060"/>
      <c r="BR368" s="1060"/>
      <c r="BS368" s="1060"/>
      <c r="BT368" s="1060"/>
      <c r="BU368" s="1060"/>
      <c r="BV368" s="1060"/>
      <c r="BW368" s="1060"/>
      <c r="BX368" s="1060"/>
      <c r="BY368" s="1060"/>
      <c r="BZ368" s="1060"/>
      <c r="CA368" s="1060"/>
      <c r="CB368" s="1060"/>
      <c r="CC368" s="1060"/>
      <c r="CD368" s="1060"/>
      <c r="CE368" s="1060"/>
      <c r="CF368" s="1060"/>
      <c r="CG368" s="1060"/>
      <c r="CH368" s="1060"/>
      <c r="CI368" s="1060"/>
      <c r="CJ368" s="1060"/>
      <c r="CK368" s="1060"/>
      <c r="CL368" s="1060"/>
      <c r="CM368" s="1060"/>
      <c r="CN368" s="1060"/>
      <c r="CO368" s="1060"/>
      <c r="CP368" s="1060"/>
      <c r="CQ368" s="1060"/>
      <c r="CR368" s="1060"/>
      <c r="CS368" s="1060"/>
      <c r="CT368" s="1060"/>
      <c r="CU368" s="1060"/>
      <c r="CV368" s="1060"/>
      <c r="CW368" s="1060"/>
      <c r="CX368" s="1060"/>
      <c r="CY368" s="1060"/>
      <c r="CZ368" s="1060"/>
      <c r="DA368" s="1060"/>
      <c r="DB368" s="1060"/>
      <c r="DC368" s="1060"/>
      <c r="DD368" s="1060"/>
      <c r="DE368" s="1060"/>
      <c r="DF368" s="1060"/>
      <c r="DG368" s="1060"/>
      <c r="DH368" s="1060"/>
      <c r="DI368" s="1060"/>
      <c r="DJ368" s="1060"/>
      <c r="DK368" s="1060"/>
      <c r="DL368" s="1060"/>
      <c r="DM368" s="1060"/>
      <c r="DN368" s="1060"/>
      <c r="DO368" s="1060"/>
      <c r="DP368" s="1060"/>
      <c r="DQ368" s="1060"/>
      <c r="DR368" s="1060"/>
      <c r="DS368" s="1060"/>
      <c r="DT368" s="1060"/>
      <c r="DU368" s="1060"/>
      <c r="DV368" s="1060"/>
      <c r="DW368" s="1060"/>
      <c r="DX368" s="1060"/>
      <c r="DY368" s="1060"/>
      <c r="DZ368" s="1060"/>
      <c r="EA368" s="1060"/>
      <c r="EB368" s="1060"/>
      <c r="EC368" s="1060"/>
      <c r="ED368" s="1060"/>
      <c r="EE368" s="1060"/>
      <c r="EF368" s="1060"/>
      <c r="EG368" s="1060"/>
      <c r="EH368" s="1060"/>
      <c r="EI368" s="1060"/>
      <c r="EJ368" s="1060"/>
      <c r="EK368" s="1060"/>
      <c r="EL368" s="1060"/>
      <c r="EM368" s="1060"/>
      <c r="EN368" s="1060"/>
      <c r="EO368" s="1060"/>
      <c r="EP368" s="1060"/>
      <c r="EQ368" s="1060"/>
      <c r="ER368" s="1060"/>
      <c r="ES368" s="1060"/>
      <c r="ET368" s="1060"/>
      <c r="EU368" s="1060"/>
      <c r="EV368" s="1060"/>
      <c r="EW368" s="1060"/>
      <c r="EX368" s="1060"/>
      <c r="EY368" s="1060"/>
      <c r="EZ368" s="1060"/>
      <c r="FA368" s="1060"/>
      <c r="FB368" s="1060"/>
      <c r="FC368" s="1060"/>
      <c r="FD368" s="1060"/>
      <c r="FE368" s="1060"/>
      <c r="FF368" s="1060"/>
      <c r="FG368" s="1060"/>
      <c r="FH368" s="1060"/>
      <c r="FI368" s="1060"/>
      <c r="FJ368" s="1060"/>
      <c r="FK368" s="1060"/>
      <c r="FL368" s="1060"/>
      <c r="FM368" s="1060"/>
      <c r="FN368" s="1060"/>
      <c r="FO368" s="1060"/>
      <c r="FP368" s="1060"/>
      <c r="FQ368" s="1060"/>
      <c r="FR368" s="1060"/>
      <c r="FS368" s="1060"/>
      <c r="FT368" s="1060"/>
      <c r="FU368" s="1060"/>
      <c r="FV368" s="1060"/>
      <c r="FW368" s="1060"/>
      <c r="FX368" s="1060"/>
      <c r="FY368" s="1060"/>
      <c r="FZ368" s="1060"/>
      <c r="GA368" s="1060"/>
      <c r="GB368" s="1060"/>
      <c r="GC368" s="1060"/>
      <c r="GD368" s="1060"/>
      <c r="GE368" s="1060"/>
      <c r="GF368" s="1060"/>
      <c r="GG368" s="1060"/>
      <c r="GH368" s="1060"/>
      <c r="GI368" s="1060"/>
      <c r="GJ368" s="1060"/>
      <c r="GK368" s="1060"/>
      <c r="GL368" s="1060"/>
      <c r="GM368" s="1060"/>
      <c r="GN368" s="1060"/>
      <c r="GO368" s="1060"/>
      <c r="GP368" s="1060"/>
      <c r="GQ368" s="1060"/>
      <c r="GR368" s="1060"/>
      <c r="GS368" s="1060"/>
      <c r="GT368" s="1060"/>
      <c r="GU368" s="1060"/>
      <c r="GV368" s="1060"/>
      <c r="GW368" s="1060"/>
      <c r="GX368" s="1060"/>
      <c r="GY368" s="1060"/>
      <c r="GZ368" s="1060"/>
      <c r="HA368" s="1060"/>
      <c r="HB368" s="1060"/>
      <c r="HC368" s="1060"/>
      <c r="HD368" s="1060"/>
      <c r="HE368" s="1060"/>
      <c r="HF368" s="1060"/>
      <c r="HG368" s="1060"/>
      <c r="HH368" s="1060"/>
      <c r="HI368" s="1060"/>
      <c r="HJ368" s="1060"/>
      <c r="HK368" s="1060"/>
      <c r="HL368" s="1060"/>
      <c r="HM368" s="1060"/>
      <c r="HN368" s="1060"/>
      <c r="HO368" s="1060"/>
      <c r="HP368" s="1060"/>
      <c r="HQ368" s="1060"/>
      <c r="HR368" s="1060"/>
      <c r="HS368" s="1060"/>
      <c r="HT368" s="1060"/>
      <c r="HU368" s="1060"/>
      <c r="HV368" s="1060"/>
      <c r="HW368" s="1060"/>
      <c r="HX368" s="1060"/>
      <c r="HY368" s="1060"/>
      <c r="HZ368" s="1060"/>
      <c r="IA368" s="1060"/>
      <c r="IB368" s="1060"/>
      <c r="IC368" s="1060"/>
      <c r="ID368" s="1060"/>
      <c r="IE368" s="1060"/>
      <c r="IF368" s="1060"/>
      <c r="IG368" s="1060"/>
      <c r="IH368" s="1060"/>
      <c r="II368" s="1060"/>
      <c r="IJ368" s="1060"/>
      <c r="IK368" s="1060"/>
      <c r="IL368" s="1060"/>
      <c r="IM368" s="1060"/>
      <c r="IN368" s="1060"/>
      <c r="IO368" s="1060"/>
      <c r="IP368" s="1060"/>
      <c r="IQ368" s="1060"/>
      <c r="IR368" s="1060"/>
      <c r="IS368" s="1060"/>
      <c r="IT368" s="1060"/>
      <c r="IU368" s="1060"/>
      <c r="IV368" s="1060"/>
    </row>
    <row r="369" spans="1:256" s="458" customFormat="1" ht="15.6" customHeight="1">
      <c r="A369" s="207"/>
      <c r="B369" s="207"/>
      <c r="F369" s="22"/>
      <c r="G369" s="509" t="s">
        <v>790</v>
      </c>
      <c r="H369" s="20"/>
      <c r="I369" s="510"/>
      <c r="J369" s="703"/>
      <c r="K369" s="703"/>
      <c r="L369" s="703"/>
      <c r="M369" s="703"/>
      <c r="N369" s="703"/>
      <c r="O369" s="703"/>
      <c r="P369" s="703"/>
      <c r="Q369" s="703"/>
      <c r="R369" s="511"/>
      <c r="S369" s="511"/>
      <c r="T369" s="511"/>
      <c r="U369" s="511"/>
      <c r="V369" s="511"/>
      <c r="W369" s="511"/>
      <c r="X369"/>
      <c r="Y369" s="511"/>
      <c r="Z369" s="511"/>
      <c r="AA369" s="511"/>
      <c r="AB369" s="511"/>
      <c r="AC369" s="511"/>
      <c r="AD369" s="511"/>
      <c r="AE369" s="511"/>
      <c r="AF369" s="511"/>
      <c r="AG369" s="511"/>
      <c r="AH369" s="511"/>
      <c r="AI369" s="511"/>
      <c r="AJ369" s="511"/>
      <c r="AK369" s="511"/>
      <c r="AL369" s="511"/>
      <c r="AM369" s="511"/>
      <c r="AN369" s="511"/>
      <c r="AO369" s="511"/>
      <c r="AP369" s="511"/>
      <c r="AQ369" s="511"/>
      <c r="AR369" s="511"/>
      <c r="AS369" s="1343"/>
    </row>
    <row r="370" spans="1:256" s="458" customFormat="1" ht="15.6" customHeight="1">
      <c r="A370" s="207"/>
      <c r="B370" s="207"/>
      <c r="F370" s="22"/>
      <c r="G370" s="167"/>
      <c r="H370" s="20"/>
      <c r="I370" s="510" t="s">
        <v>628</v>
      </c>
      <c r="J370" s="703"/>
      <c r="K370" s="703"/>
      <c r="L370" s="703"/>
      <c r="M370" s="703"/>
      <c r="N370" s="703"/>
      <c r="O370" s="703"/>
      <c r="P370" s="703"/>
      <c r="Q370" s="703"/>
      <c r="R370" s="515"/>
      <c r="S370" s="515"/>
      <c r="T370" s="515"/>
      <c r="U370" s="515"/>
      <c r="V370" s="515"/>
      <c r="W370" s="515"/>
      <c r="X370"/>
      <c r="Y370" s="511"/>
      <c r="Z370" s="515"/>
      <c r="AA370" s="515"/>
      <c r="AB370" s="515"/>
      <c r="AC370" s="515">
        <v>2278400</v>
      </c>
      <c r="AD370" s="515">
        <v>2597280.7925</v>
      </c>
      <c r="AE370" s="515">
        <v>2652507.7217999999</v>
      </c>
      <c r="AF370" s="515">
        <v>2761400</v>
      </c>
      <c r="AG370" s="515">
        <v>2888300</v>
      </c>
      <c r="AH370" s="515">
        <v>3022800</v>
      </c>
      <c r="AI370" s="515">
        <v>3161600</v>
      </c>
      <c r="AJ370" s="515">
        <v>3275300</v>
      </c>
      <c r="AK370" s="515">
        <v>3393100</v>
      </c>
      <c r="AL370" s="515">
        <v>3515200</v>
      </c>
      <c r="AM370" s="515">
        <v>3641700</v>
      </c>
      <c r="AN370" s="515">
        <v>3773200</v>
      </c>
      <c r="AO370" s="515">
        <v>3909900</v>
      </c>
      <c r="AP370" s="515">
        <v>4051900</v>
      </c>
      <c r="AQ370" s="515">
        <v>4199500</v>
      </c>
      <c r="AR370" s="515">
        <v>4352900</v>
      </c>
      <c r="AS370" s="561">
        <v>4512300</v>
      </c>
    </row>
    <row r="371" spans="1:256" s="1060" customFormat="1" ht="15.6" customHeight="1">
      <c r="A371" s="207"/>
      <c r="B371" s="207"/>
      <c r="C371" s="458"/>
      <c r="D371" s="458"/>
      <c r="E371" s="458"/>
      <c r="F371" s="22"/>
      <c r="G371" s="167"/>
      <c r="H371" s="20"/>
      <c r="I371" s="510" t="s">
        <v>630</v>
      </c>
      <c r="J371" s="703"/>
      <c r="K371" s="703"/>
      <c r="L371" s="703"/>
      <c r="M371" s="703"/>
      <c r="N371" s="703"/>
      <c r="O371" s="703"/>
      <c r="P371" s="703"/>
      <c r="Q371" s="703"/>
      <c r="R371" s="515"/>
      <c r="S371" s="515"/>
      <c r="T371" s="515"/>
      <c r="U371" s="515"/>
      <c r="V371" s="515"/>
      <c r="W371" s="515"/>
      <c r="X371"/>
      <c r="Y371" s="511"/>
      <c r="Z371" s="515"/>
      <c r="AA371" s="515"/>
      <c r="AB371" s="515"/>
      <c r="AC371" s="515">
        <v>410600</v>
      </c>
      <c r="AD371" s="515">
        <v>350000</v>
      </c>
      <c r="AE371" s="515">
        <v>350000</v>
      </c>
      <c r="AF371" s="515">
        <v>358800</v>
      </c>
      <c r="AG371" s="515">
        <v>367800</v>
      </c>
      <c r="AH371" s="515">
        <v>377000</v>
      </c>
      <c r="AI371" s="515">
        <v>386400</v>
      </c>
      <c r="AJ371" s="515">
        <v>396100</v>
      </c>
      <c r="AK371" s="515">
        <v>406000</v>
      </c>
      <c r="AL371" s="515">
        <v>416200</v>
      </c>
      <c r="AM371" s="515">
        <v>426600</v>
      </c>
      <c r="AN371" s="515">
        <v>437300</v>
      </c>
      <c r="AO371" s="515">
        <v>448200</v>
      </c>
      <c r="AP371" s="515">
        <v>459400</v>
      </c>
      <c r="AQ371" s="515">
        <v>470900</v>
      </c>
      <c r="AR371" s="515">
        <v>482700</v>
      </c>
      <c r="AS371" s="561">
        <v>494800</v>
      </c>
      <c r="AT371" s="458"/>
      <c r="AU371" s="458"/>
      <c r="AV371" s="458"/>
      <c r="AW371" s="458"/>
      <c r="AX371" s="458"/>
      <c r="AY371" s="458"/>
      <c r="AZ371" s="458"/>
      <c r="BA371" s="458"/>
      <c r="BB371" s="458"/>
      <c r="BC371" s="458"/>
      <c r="BD371" s="458"/>
      <c r="BE371" s="458"/>
      <c r="BF371" s="458"/>
      <c r="BG371" s="458"/>
      <c r="BH371" s="458"/>
      <c r="BI371" s="458"/>
      <c r="BJ371" s="458"/>
      <c r="BK371" s="458"/>
      <c r="BL371" s="458"/>
      <c r="BM371" s="458"/>
      <c r="BN371" s="458"/>
      <c r="BO371" s="458"/>
      <c r="BP371" s="458"/>
      <c r="BQ371" s="458"/>
      <c r="BR371" s="458"/>
      <c r="BS371" s="458"/>
      <c r="BT371" s="458"/>
      <c r="BU371" s="458"/>
      <c r="BV371" s="458"/>
      <c r="BW371" s="458"/>
      <c r="BX371" s="458"/>
      <c r="BY371" s="458"/>
      <c r="BZ371" s="458"/>
      <c r="CA371" s="458"/>
      <c r="CB371" s="458"/>
      <c r="CC371" s="458"/>
      <c r="CD371" s="458"/>
      <c r="CE371" s="458"/>
      <c r="CF371" s="458"/>
      <c r="CG371" s="458"/>
      <c r="CH371" s="458"/>
      <c r="CI371" s="458"/>
      <c r="CJ371" s="458"/>
      <c r="CK371" s="458"/>
      <c r="CL371" s="458"/>
      <c r="CM371" s="458"/>
      <c r="CN371" s="458"/>
      <c r="CO371" s="458"/>
      <c r="CP371" s="458"/>
      <c r="CQ371" s="458"/>
      <c r="CR371" s="458"/>
      <c r="CS371" s="458"/>
      <c r="CT371" s="458"/>
      <c r="CU371" s="458"/>
      <c r="CV371" s="458"/>
      <c r="CW371" s="458"/>
      <c r="CX371" s="458"/>
      <c r="CY371" s="458"/>
      <c r="CZ371" s="458"/>
      <c r="DA371" s="458"/>
      <c r="DB371" s="458"/>
      <c r="DC371" s="458"/>
      <c r="DD371" s="458"/>
      <c r="DE371" s="458"/>
      <c r="DF371" s="458"/>
      <c r="DG371" s="458"/>
      <c r="DH371" s="458"/>
      <c r="DI371" s="458"/>
      <c r="DJ371" s="458"/>
      <c r="DK371" s="458"/>
      <c r="DL371" s="458"/>
      <c r="DM371" s="458"/>
      <c r="DN371" s="458"/>
      <c r="DO371" s="458"/>
      <c r="DP371" s="458"/>
      <c r="DQ371" s="458"/>
      <c r="DR371" s="458"/>
      <c r="DS371" s="458"/>
      <c r="DT371" s="458"/>
      <c r="DU371" s="458"/>
      <c r="DV371" s="458"/>
      <c r="DW371" s="458"/>
      <c r="DX371" s="458"/>
      <c r="DY371" s="458"/>
      <c r="DZ371" s="458"/>
      <c r="EA371" s="458"/>
      <c r="EB371" s="458"/>
      <c r="EC371" s="458"/>
      <c r="ED371" s="458"/>
      <c r="EE371" s="458"/>
      <c r="EF371" s="458"/>
      <c r="EG371" s="458"/>
      <c r="EH371" s="458"/>
      <c r="EI371" s="458"/>
      <c r="EJ371" s="458"/>
      <c r="EK371" s="458"/>
      <c r="EL371" s="458"/>
      <c r="EM371" s="458"/>
      <c r="EN371" s="458"/>
      <c r="EO371" s="458"/>
      <c r="EP371" s="458"/>
      <c r="EQ371" s="458"/>
      <c r="ER371" s="458"/>
      <c r="ES371" s="458"/>
      <c r="ET371" s="458"/>
      <c r="EU371" s="458"/>
      <c r="EV371" s="458"/>
      <c r="EW371" s="458"/>
      <c r="EX371" s="458"/>
      <c r="EY371" s="458"/>
      <c r="EZ371" s="458"/>
      <c r="FA371" s="458"/>
      <c r="FB371" s="458"/>
      <c r="FC371" s="458"/>
      <c r="FD371" s="458"/>
      <c r="FE371" s="458"/>
      <c r="FF371" s="458"/>
      <c r="FG371" s="458"/>
      <c r="FH371" s="458"/>
      <c r="FI371" s="458"/>
      <c r="FJ371" s="458"/>
      <c r="FK371" s="458"/>
      <c r="FL371" s="458"/>
      <c r="FM371" s="458"/>
      <c r="FN371" s="458"/>
      <c r="FO371" s="458"/>
      <c r="FP371" s="458"/>
      <c r="FQ371" s="458"/>
      <c r="FR371" s="458"/>
      <c r="FS371" s="458"/>
      <c r="FT371" s="458"/>
      <c r="FU371" s="458"/>
      <c r="FV371" s="458"/>
      <c r="FW371" s="458"/>
      <c r="FX371" s="458"/>
      <c r="FY371" s="458"/>
      <c r="FZ371" s="458"/>
      <c r="GA371" s="458"/>
      <c r="GB371" s="458"/>
      <c r="GC371" s="458"/>
      <c r="GD371" s="458"/>
      <c r="GE371" s="458"/>
      <c r="GF371" s="458"/>
      <c r="GG371" s="458"/>
      <c r="GH371" s="458"/>
      <c r="GI371" s="458"/>
      <c r="GJ371" s="458"/>
      <c r="GK371" s="458"/>
      <c r="GL371" s="458"/>
      <c r="GM371" s="458"/>
      <c r="GN371" s="458"/>
      <c r="GO371" s="458"/>
      <c r="GP371" s="458"/>
      <c r="GQ371" s="458"/>
      <c r="GR371" s="458"/>
      <c r="GS371" s="458"/>
      <c r="GT371" s="458"/>
      <c r="GU371" s="458"/>
      <c r="GV371" s="458"/>
      <c r="GW371" s="458"/>
      <c r="GX371" s="458"/>
      <c r="GY371" s="458"/>
      <c r="GZ371" s="458"/>
      <c r="HA371" s="458"/>
      <c r="HB371" s="458"/>
      <c r="HC371" s="458"/>
      <c r="HD371" s="458"/>
      <c r="HE371" s="458"/>
      <c r="HF371" s="458"/>
      <c r="HG371" s="458"/>
      <c r="HH371" s="458"/>
      <c r="HI371" s="458"/>
      <c r="HJ371" s="458"/>
      <c r="HK371" s="458"/>
      <c r="HL371" s="458"/>
      <c r="HM371" s="458"/>
      <c r="HN371" s="458"/>
      <c r="HO371" s="458"/>
      <c r="HP371" s="458"/>
      <c r="HQ371" s="458"/>
      <c r="HR371" s="458"/>
      <c r="HS371" s="458"/>
      <c r="HT371" s="458"/>
      <c r="HU371" s="458"/>
      <c r="HV371" s="458"/>
      <c r="HW371" s="458"/>
      <c r="HX371" s="458"/>
      <c r="HY371" s="458"/>
      <c r="HZ371" s="458"/>
      <c r="IA371" s="458"/>
      <c r="IB371" s="458"/>
      <c r="IC371" s="458"/>
      <c r="ID371" s="458"/>
      <c r="IE371" s="458"/>
      <c r="IF371" s="458"/>
      <c r="IG371" s="458"/>
      <c r="IH371" s="458"/>
      <c r="II371" s="458"/>
      <c r="IJ371" s="458"/>
      <c r="IK371" s="458"/>
      <c r="IL371" s="458"/>
      <c r="IM371" s="458"/>
      <c r="IN371" s="458"/>
      <c r="IO371" s="458"/>
      <c r="IP371" s="458"/>
      <c r="IQ371" s="458"/>
      <c r="IR371" s="458"/>
      <c r="IS371" s="458"/>
      <c r="IT371" s="458"/>
      <c r="IU371" s="458"/>
      <c r="IV371" s="458"/>
    </row>
    <row r="372" spans="1:256" s="1060" customFormat="1" ht="15.6" customHeight="1">
      <c r="A372" s="207"/>
      <c r="B372" s="207"/>
      <c r="C372" s="458"/>
      <c r="D372" s="458"/>
      <c r="E372" s="458"/>
      <c r="F372" s="22"/>
      <c r="G372" s="167"/>
      <c r="H372" s="20"/>
      <c r="I372" s="510" t="s">
        <v>631</v>
      </c>
      <c r="J372" s="703"/>
      <c r="K372" s="703"/>
      <c r="L372" s="703"/>
      <c r="M372" s="703"/>
      <c r="N372" s="703"/>
      <c r="O372" s="703"/>
      <c r="P372" s="703"/>
      <c r="Q372" s="703"/>
      <c r="R372" s="515"/>
      <c r="S372" s="515"/>
      <c r="T372" s="515"/>
      <c r="U372" s="515"/>
      <c r="V372" s="515"/>
      <c r="W372" s="515"/>
      <c r="X372"/>
      <c r="Y372" s="511"/>
      <c r="Z372" s="515"/>
      <c r="AA372" s="515"/>
      <c r="AB372" s="515"/>
      <c r="AC372" s="515">
        <v>0</v>
      </c>
      <c r="AD372" s="515">
        <v>0</v>
      </c>
      <c r="AE372" s="515">
        <v>0</v>
      </c>
      <c r="AF372" s="515">
        <v>0</v>
      </c>
      <c r="AG372" s="515">
        <v>0</v>
      </c>
      <c r="AH372" s="515">
        <v>0</v>
      </c>
      <c r="AI372" s="515">
        <v>0</v>
      </c>
      <c r="AJ372" s="515">
        <v>0</v>
      </c>
      <c r="AK372" s="515">
        <v>0</v>
      </c>
      <c r="AL372" s="515">
        <v>0</v>
      </c>
      <c r="AM372" s="515">
        <v>0</v>
      </c>
      <c r="AN372" s="515">
        <v>0</v>
      </c>
      <c r="AO372" s="515">
        <v>0</v>
      </c>
      <c r="AP372" s="515">
        <v>0</v>
      </c>
      <c r="AQ372" s="515">
        <v>0</v>
      </c>
      <c r="AR372" s="515">
        <v>0</v>
      </c>
      <c r="AS372" s="561">
        <v>0</v>
      </c>
      <c r="AT372" s="458"/>
      <c r="AU372" s="458"/>
      <c r="AV372" s="458"/>
      <c r="AW372" s="458"/>
      <c r="AX372" s="458"/>
      <c r="AY372" s="458"/>
      <c r="AZ372" s="458"/>
      <c r="BA372" s="458"/>
      <c r="BB372" s="458"/>
      <c r="BC372" s="458"/>
      <c r="BD372" s="458"/>
      <c r="BE372" s="458"/>
      <c r="BF372" s="458"/>
      <c r="BG372" s="458"/>
      <c r="BH372" s="458"/>
      <c r="BI372" s="458"/>
      <c r="BJ372" s="458"/>
      <c r="BK372" s="458"/>
      <c r="BL372" s="458"/>
      <c r="BM372" s="458"/>
      <c r="BN372" s="458"/>
      <c r="BO372" s="458"/>
      <c r="BP372" s="458"/>
      <c r="BQ372" s="458"/>
      <c r="BR372" s="458"/>
      <c r="BS372" s="458"/>
      <c r="BT372" s="458"/>
      <c r="BU372" s="458"/>
      <c r="BV372" s="458"/>
      <c r="BW372" s="458"/>
      <c r="BX372" s="458"/>
      <c r="BY372" s="458"/>
      <c r="BZ372" s="458"/>
      <c r="CA372" s="458"/>
      <c r="CB372" s="458"/>
      <c r="CC372" s="458"/>
      <c r="CD372" s="458"/>
      <c r="CE372" s="458"/>
      <c r="CF372" s="458"/>
      <c r="CG372" s="458"/>
      <c r="CH372" s="458"/>
      <c r="CI372" s="458"/>
      <c r="CJ372" s="458"/>
      <c r="CK372" s="458"/>
      <c r="CL372" s="458"/>
      <c r="CM372" s="458"/>
      <c r="CN372" s="458"/>
      <c r="CO372" s="458"/>
      <c r="CP372" s="458"/>
      <c r="CQ372" s="458"/>
      <c r="CR372" s="458"/>
      <c r="CS372" s="458"/>
      <c r="CT372" s="458"/>
      <c r="CU372" s="458"/>
      <c r="CV372" s="458"/>
      <c r="CW372" s="458"/>
      <c r="CX372" s="458"/>
      <c r="CY372" s="458"/>
      <c r="CZ372" s="458"/>
      <c r="DA372" s="458"/>
      <c r="DB372" s="458"/>
      <c r="DC372" s="458"/>
      <c r="DD372" s="458"/>
      <c r="DE372" s="458"/>
      <c r="DF372" s="458"/>
      <c r="DG372" s="458"/>
      <c r="DH372" s="458"/>
      <c r="DI372" s="458"/>
      <c r="DJ372" s="458"/>
      <c r="DK372" s="458"/>
      <c r="DL372" s="458"/>
      <c r="DM372" s="458"/>
      <c r="DN372" s="458"/>
      <c r="DO372" s="458"/>
      <c r="DP372" s="458"/>
      <c r="DQ372" s="458"/>
      <c r="DR372" s="458"/>
      <c r="DS372" s="458"/>
      <c r="DT372" s="458"/>
      <c r="DU372" s="458"/>
      <c r="DV372" s="458"/>
      <c r="DW372" s="458"/>
      <c r="DX372" s="458"/>
      <c r="DY372" s="458"/>
      <c r="DZ372" s="458"/>
      <c r="EA372" s="458"/>
      <c r="EB372" s="458"/>
      <c r="EC372" s="458"/>
      <c r="ED372" s="458"/>
      <c r="EE372" s="458"/>
      <c r="EF372" s="458"/>
      <c r="EG372" s="458"/>
      <c r="EH372" s="458"/>
      <c r="EI372" s="458"/>
      <c r="EJ372" s="458"/>
      <c r="EK372" s="458"/>
      <c r="EL372" s="458"/>
      <c r="EM372" s="458"/>
      <c r="EN372" s="458"/>
      <c r="EO372" s="458"/>
      <c r="EP372" s="458"/>
      <c r="EQ372" s="458"/>
      <c r="ER372" s="458"/>
      <c r="ES372" s="458"/>
      <c r="ET372" s="458"/>
      <c r="EU372" s="458"/>
      <c r="EV372" s="458"/>
      <c r="EW372" s="458"/>
      <c r="EX372" s="458"/>
      <c r="EY372" s="458"/>
      <c r="EZ372" s="458"/>
      <c r="FA372" s="458"/>
      <c r="FB372" s="458"/>
      <c r="FC372" s="458"/>
      <c r="FD372" s="458"/>
      <c r="FE372" s="458"/>
      <c r="FF372" s="458"/>
      <c r="FG372" s="458"/>
      <c r="FH372" s="458"/>
      <c r="FI372" s="458"/>
      <c r="FJ372" s="458"/>
      <c r="FK372" s="458"/>
      <c r="FL372" s="458"/>
      <c r="FM372" s="458"/>
      <c r="FN372" s="458"/>
      <c r="FO372" s="458"/>
      <c r="FP372" s="458"/>
      <c r="FQ372" s="458"/>
      <c r="FR372" s="458"/>
      <c r="FS372" s="458"/>
      <c r="FT372" s="458"/>
      <c r="FU372" s="458"/>
      <c r="FV372" s="458"/>
      <c r="FW372" s="458"/>
      <c r="FX372" s="458"/>
      <c r="FY372" s="458"/>
      <c r="FZ372" s="458"/>
      <c r="GA372" s="458"/>
      <c r="GB372" s="458"/>
      <c r="GC372" s="458"/>
      <c r="GD372" s="458"/>
      <c r="GE372" s="458"/>
      <c r="GF372" s="458"/>
      <c r="GG372" s="458"/>
      <c r="GH372" s="458"/>
      <c r="GI372" s="458"/>
      <c r="GJ372" s="458"/>
      <c r="GK372" s="458"/>
      <c r="GL372" s="458"/>
      <c r="GM372" s="458"/>
      <c r="GN372" s="458"/>
      <c r="GO372" s="458"/>
      <c r="GP372" s="458"/>
      <c r="GQ372" s="458"/>
      <c r="GR372" s="458"/>
      <c r="GS372" s="458"/>
      <c r="GT372" s="458"/>
      <c r="GU372" s="458"/>
      <c r="GV372" s="458"/>
      <c r="GW372" s="458"/>
      <c r="GX372" s="458"/>
      <c r="GY372" s="458"/>
      <c r="GZ372" s="458"/>
      <c r="HA372" s="458"/>
      <c r="HB372" s="458"/>
      <c r="HC372" s="458"/>
      <c r="HD372" s="458"/>
      <c r="HE372" s="458"/>
      <c r="HF372" s="458"/>
      <c r="HG372" s="458"/>
      <c r="HH372" s="458"/>
      <c r="HI372" s="458"/>
      <c r="HJ372" s="458"/>
      <c r="HK372" s="458"/>
      <c r="HL372" s="458"/>
      <c r="HM372" s="458"/>
      <c r="HN372" s="458"/>
      <c r="HO372" s="458"/>
      <c r="HP372" s="458"/>
      <c r="HQ372" s="458"/>
      <c r="HR372" s="458"/>
      <c r="HS372" s="458"/>
      <c r="HT372" s="458"/>
      <c r="HU372" s="458"/>
      <c r="HV372" s="458"/>
      <c r="HW372" s="458"/>
      <c r="HX372" s="458"/>
      <c r="HY372" s="458"/>
      <c r="HZ372" s="458"/>
      <c r="IA372" s="458"/>
      <c r="IB372" s="458"/>
      <c r="IC372" s="458"/>
      <c r="ID372" s="458"/>
      <c r="IE372" s="458"/>
      <c r="IF372" s="458"/>
      <c r="IG372" s="458"/>
      <c r="IH372" s="458"/>
      <c r="II372" s="458"/>
      <c r="IJ372" s="458"/>
      <c r="IK372" s="458"/>
      <c r="IL372" s="458"/>
      <c r="IM372" s="458"/>
      <c r="IN372" s="458"/>
      <c r="IO372" s="458"/>
      <c r="IP372" s="458"/>
      <c r="IQ372" s="458"/>
      <c r="IR372" s="458"/>
      <c r="IS372" s="458"/>
      <c r="IT372" s="458"/>
      <c r="IU372" s="458"/>
      <c r="IV372" s="458"/>
    </row>
    <row r="373" spans="1:256" s="1060" customFormat="1" ht="15.6" customHeight="1">
      <c r="A373" s="207"/>
      <c r="B373" s="207"/>
      <c r="C373" s="458"/>
      <c r="D373" s="458"/>
      <c r="E373" s="458"/>
      <c r="F373" s="22"/>
      <c r="G373" s="167"/>
      <c r="H373" s="20"/>
      <c r="I373" s="510" t="s">
        <v>634</v>
      </c>
      <c r="J373" s="703"/>
      <c r="K373" s="703"/>
      <c r="L373" s="703"/>
      <c r="M373" s="703"/>
      <c r="N373" s="703"/>
      <c r="O373" s="703"/>
      <c r="P373" s="703"/>
      <c r="Q373" s="703"/>
      <c r="R373" s="515"/>
      <c r="S373" s="515"/>
      <c r="T373" s="515"/>
      <c r="U373" s="515"/>
      <c r="V373" s="515"/>
      <c r="W373" s="515"/>
      <c r="X373"/>
      <c r="Y373" s="511"/>
      <c r="Z373" s="515"/>
      <c r="AA373" s="515"/>
      <c r="AB373" s="515"/>
      <c r="AC373" s="515">
        <v>0</v>
      </c>
      <c r="AD373" s="515">
        <v>0</v>
      </c>
      <c r="AE373" s="515">
        <v>0</v>
      </c>
      <c r="AF373" s="515">
        <v>0</v>
      </c>
      <c r="AG373" s="515">
        <v>0</v>
      </c>
      <c r="AH373" s="515">
        <v>0</v>
      </c>
      <c r="AI373" s="515">
        <v>0</v>
      </c>
      <c r="AJ373" s="515">
        <v>0</v>
      </c>
      <c r="AK373" s="515">
        <v>0</v>
      </c>
      <c r="AL373" s="515">
        <v>0</v>
      </c>
      <c r="AM373" s="515">
        <v>0</v>
      </c>
      <c r="AN373" s="515">
        <v>0</v>
      </c>
      <c r="AO373" s="515">
        <v>0</v>
      </c>
      <c r="AP373" s="515">
        <v>0</v>
      </c>
      <c r="AQ373" s="515">
        <v>0</v>
      </c>
      <c r="AR373" s="515">
        <v>0</v>
      </c>
      <c r="AS373" s="561">
        <v>0</v>
      </c>
      <c r="AT373" s="458"/>
      <c r="AU373" s="458"/>
      <c r="AV373" s="458"/>
      <c r="AW373" s="458"/>
      <c r="AX373" s="458"/>
      <c r="AY373" s="458"/>
      <c r="AZ373" s="458"/>
      <c r="BA373" s="458"/>
      <c r="BB373" s="458"/>
      <c r="BC373" s="458"/>
      <c r="BD373" s="458"/>
      <c r="BE373" s="458"/>
      <c r="BF373" s="458"/>
      <c r="BG373" s="458"/>
      <c r="BH373" s="458"/>
      <c r="BI373" s="458"/>
      <c r="BJ373" s="458"/>
      <c r="BK373" s="458"/>
      <c r="BL373" s="458"/>
      <c r="BM373" s="458"/>
      <c r="BN373" s="458"/>
      <c r="BO373" s="458"/>
      <c r="BP373" s="458"/>
      <c r="BQ373" s="458"/>
      <c r="BR373" s="458"/>
      <c r="BS373" s="458"/>
      <c r="BT373" s="458"/>
      <c r="BU373" s="458"/>
      <c r="BV373" s="458"/>
      <c r="BW373" s="458"/>
      <c r="BX373" s="458"/>
      <c r="BY373" s="458"/>
      <c r="BZ373" s="458"/>
      <c r="CA373" s="458"/>
      <c r="CB373" s="458"/>
      <c r="CC373" s="458"/>
      <c r="CD373" s="458"/>
      <c r="CE373" s="458"/>
      <c r="CF373" s="458"/>
      <c r="CG373" s="458"/>
      <c r="CH373" s="458"/>
      <c r="CI373" s="458"/>
      <c r="CJ373" s="458"/>
      <c r="CK373" s="458"/>
      <c r="CL373" s="458"/>
      <c r="CM373" s="458"/>
      <c r="CN373" s="458"/>
      <c r="CO373" s="458"/>
      <c r="CP373" s="458"/>
      <c r="CQ373" s="458"/>
      <c r="CR373" s="458"/>
      <c r="CS373" s="458"/>
      <c r="CT373" s="458"/>
      <c r="CU373" s="458"/>
      <c r="CV373" s="458"/>
      <c r="CW373" s="458"/>
      <c r="CX373" s="458"/>
      <c r="CY373" s="458"/>
      <c r="CZ373" s="458"/>
      <c r="DA373" s="458"/>
      <c r="DB373" s="458"/>
      <c r="DC373" s="458"/>
      <c r="DD373" s="458"/>
      <c r="DE373" s="458"/>
      <c r="DF373" s="458"/>
      <c r="DG373" s="458"/>
      <c r="DH373" s="458"/>
      <c r="DI373" s="458"/>
      <c r="DJ373" s="458"/>
      <c r="DK373" s="458"/>
      <c r="DL373" s="458"/>
      <c r="DM373" s="458"/>
      <c r="DN373" s="458"/>
      <c r="DO373" s="458"/>
      <c r="DP373" s="458"/>
      <c r="DQ373" s="458"/>
      <c r="DR373" s="458"/>
      <c r="DS373" s="458"/>
      <c r="DT373" s="458"/>
      <c r="DU373" s="458"/>
      <c r="DV373" s="458"/>
      <c r="DW373" s="458"/>
      <c r="DX373" s="458"/>
      <c r="DY373" s="458"/>
      <c r="DZ373" s="458"/>
      <c r="EA373" s="458"/>
      <c r="EB373" s="458"/>
      <c r="EC373" s="458"/>
      <c r="ED373" s="458"/>
      <c r="EE373" s="458"/>
      <c r="EF373" s="458"/>
      <c r="EG373" s="458"/>
      <c r="EH373" s="458"/>
      <c r="EI373" s="458"/>
      <c r="EJ373" s="458"/>
      <c r="EK373" s="458"/>
      <c r="EL373" s="458"/>
      <c r="EM373" s="458"/>
      <c r="EN373" s="458"/>
      <c r="EO373" s="458"/>
      <c r="EP373" s="458"/>
      <c r="EQ373" s="458"/>
      <c r="ER373" s="458"/>
      <c r="ES373" s="458"/>
      <c r="ET373" s="458"/>
      <c r="EU373" s="458"/>
      <c r="EV373" s="458"/>
      <c r="EW373" s="458"/>
      <c r="EX373" s="458"/>
      <c r="EY373" s="458"/>
      <c r="EZ373" s="458"/>
      <c r="FA373" s="458"/>
      <c r="FB373" s="458"/>
      <c r="FC373" s="458"/>
      <c r="FD373" s="458"/>
      <c r="FE373" s="458"/>
      <c r="FF373" s="458"/>
      <c r="FG373" s="458"/>
      <c r="FH373" s="458"/>
      <c r="FI373" s="458"/>
      <c r="FJ373" s="458"/>
      <c r="FK373" s="458"/>
      <c r="FL373" s="458"/>
      <c r="FM373" s="458"/>
      <c r="FN373" s="458"/>
      <c r="FO373" s="458"/>
      <c r="FP373" s="458"/>
      <c r="FQ373" s="458"/>
      <c r="FR373" s="458"/>
      <c r="FS373" s="458"/>
      <c r="FT373" s="458"/>
      <c r="FU373" s="458"/>
      <c r="FV373" s="458"/>
      <c r="FW373" s="458"/>
      <c r="FX373" s="458"/>
      <c r="FY373" s="458"/>
      <c r="FZ373" s="458"/>
      <c r="GA373" s="458"/>
      <c r="GB373" s="458"/>
      <c r="GC373" s="458"/>
      <c r="GD373" s="458"/>
      <c r="GE373" s="458"/>
      <c r="GF373" s="458"/>
      <c r="GG373" s="458"/>
      <c r="GH373" s="458"/>
      <c r="GI373" s="458"/>
      <c r="GJ373" s="458"/>
      <c r="GK373" s="458"/>
      <c r="GL373" s="458"/>
      <c r="GM373" s="458"/>
      <c r="GN373" s="458"/>
      <c r="GO373" s="458"/>
      <c r="GP373" s="458"/>
      <c r="GQ373" s="458"/>
      <c r="GR373" s="458"/>
      <c r="GS373" s="458"/>
      <c r="GT373" s="458"/>
      <c r="GU373" s="458"/>
      <c r="GV373" s="458"/>
      <c r="GW373" s="458"/>
      <c r="GX373" s="458"/>
      <c r="GY373" s="458"/>
      <c r="GZ373" s="458"/>
      <c r="HA373" s="458"/>
      <c r="HB373" s="458"/>
      <c r="HC373" s="458"/>
      <c r="HD373" s="458"/>
      <c r="HE373" s="458"/>
      <c r="HF373" s="458"/>
      <c r="HG373" s="458"/>
      <c r="HH373" s="458"/>
      <c r="HI373" s="458"/>
      <c r="HJ373" s="458"/>
      <c r="HK373" s="458"/>
      <c r="HL373" s="458"/>
      <c r="HM373" s="458"/>
      <c r="HN373" s="458"/>
      <c r="HO373" s="458"/>
      <c r="HP373" s="458"/>
      <c r="HQ373" s="458"/>
      <c r="HR373" s="458"/>
      <c r="HS373" s="458"/>
      <c r="HT373" s="458"/>
      <c r="HU373" s="458"/>
      <c r="HV373" s="458"/>
      <c r="HW373" s="458"/>
      <c r="HX373" s="458"/>
      <c r="HY373" s="458"/>
      <c r="HZ373" s="458"/>
      <c r="IA373" s="458"/>
      <c r="IB373" s="458"/>
      <c r="IC373" s="458"/>
      <c r="ID373" s="458"/>
      <c r="IE373" s="458"/>
      <c r="IF373" s="458"/>
      <c r="IG373" s="458"/>
      <c r="IH373" s="458"/>
      <c r="II373" s="458"/>
      <c r="IJ373" s="458"/>
      <c r="IK373" s="458"/>
      <c r="IL373" s="458"/>
      <c r="IM373" s="458"/>
      <c r="IN373" s="458"/>
      <c r="IO373" s="458"/>
      <c r="IP373" s="458"/>
      <c r="IQ373" s="458"/>
      <c r="IR373" s="458"/>
      <c r="IS373" s="458"/>
      <c r="IT373" s="458"/>
      <c r="IU373" s="458"/>
      <c r="IV373" s="458"/>
    </row>
    <row r="374" spans="1:256" s="1060" customFormat="1" ht="15.6" customHeight="1">
      <c r="A374" s="207"/>
      <c r="B374" s="207"/>
      <c r="C374" s="458"/>
      <c r="D374" s="458"/>
      <c r="E374" s="458"/>
      <c r="F374" s="22"/>
      <c r="G374" s="167"/>
      <c r="H374" s="20"/>
      <c r="I374" s="510" t="s">
        <v>637</v>
      </c>
      <c r="J374" s="703"/>
      <c r="K374" s="703"/>
      <c r="L374" s="703"/>
      <c r="M374" s="703"/>
      <c r="N374" s="703"/>
      <c r="O374" s="703"/>
      <c r="P374" s="703"/>
      <c r="Q374" s="703"/>
      <c r="R374" s="515"/>
      <c r="S374" s="515"/>
      <c r="T374" s="515"/>
      <c r="U374" s="515"/>
      <c r="V374" s="515"/>
      <c r="W374" s="515"/>
      <c r="X374"/>
      <c r="Y374" s="511"/>
      <c r="Z374" s="515"/>
      <c r="AA374" s="515"/>
      <c r="AB374" s="515"/>
      <c r="AC374" s="515">
        <v>70500</v>
      </c>
      <c r="AD374" s="515">
        <v>69500</v>
      </c>
      <c r="AE374" s="515">
        <v>69500</v>
      </c>
      <c r="AF374" s="515">
        <v>71200</v>
      </c>
      <c r="AG374" s="515">
        <v>73000</v>
      </c>
      <c r="AH374" s="515">
        <v>74800</v>
      </c>
      <c r="AI374" s="515">
        <v>76700</v>
      </c>
      <c r="AJ374" s="515">
        <v>78600</v>
      </c>
      <c r="AK374" s="515">
        <v>80600</v>
      </c>
      <c r="AL374" s="515">
        <v>82600</v>
      </c>
      <c r="AM374" s="515">
        <v>84700</v>
      </c>
      <c r="AN374" s="515">
        <v>86800</v>
      </c>
      <c r="AO374" s="515">
        <v>89000</v>
      </c>
      <c r="AP374" s="515">
        <v>91200</v>
      </c>
      <c r="AQ374" s="515">
        <v>93500</v>
      </c>
      <c r="AR374" s="515">
        <v>95800</v>
      </c>
      <c r="AS374" s="561">
        <v>98200</v>
      </c>
      <c r="AT374" s="458"/>
      <c r="AU374" s="458"/>
      <c r="AV374" s="458"/>
      <c r="AW374" s="458"/>
      <c r="AX374" s="458"/>
      <c r="AY374" s="458"/>
      <c r="AZ374" s="458"/>
      <c r="BA374" s="458"/>
      <c r="BB374" s="458"/>
      <c r="BC374" s="458"/>
      <c r="BD374" s="458"/>
      <c r="BE374" s="458"/>
      <c r="BF374" s="458"/>
      <c r="BG374" s="458"/>
      <c r="BH374" s="458"/>
      <c r="BI374" s="458"/>
      <c r="BJ374" s="458"/>
      <c r="BK374" s="458"/>
      <c r="BL374" s="458"/>
      <c r="BM374" s="458"/>
      <c r="BN374" s="458"/>
      <c r="BO374" s="458"/>
      <c r="BP374" s="458"/>
      <c r="BQ374" s="458"/>
      <c r="BR374" s="458"/>
      <c r="BS374" s="458"/>
      <c r="BT374" s="458"/>
      <c r="BU374" s="458"/>
      <c r="BV374" s="458"/>
      <c r="BW374" s="458"/>
      <c r="BX374" s="458"/>
      <c r="BY374" s="458"/>
      <c r="BZ374" s="458"/>
      <c r="CA374" s="458"/>
      <c r="CB374" s="458"/>
      <c r="CC374" s="458"/>
      <c r="CD374" s="458"/>
      <c r="CE374" s="458"/>
      <c r="CF374" s="458"/>
      <c r="CG374" s="458"/>
      <c r="CH374" s="458"/>
      <c r="CI374" s="458"/>
      <c r="CJ374" s="458"/>
      <c r="CK374" s="458"/>
      <c r="CL374" s="458"/>
      <c r="CM374" s="458"/>
      <c r="CN374" s="458"/>
      <c r="CO374" s="458"/>
      <c r="CP374" s="458"/>
      <c r="CQ374" s="458"/>
      <c r="CR374" s="458"/>
      <c r="CS374" s="458"/>
      <c r="CT374" s="458"/>
      <c r="CU374" s="458"/>
      <c r="CV374" s="458"/>
      <c r="CW374" s="458"/>
      <c r="CX374" s="458"/>
      <c r="CY374" s="458"/>
      <c r="CZ374" s="458"/>
      <c r="DA374" s="458"/>
      <c r="DB374" s="458"/>
      <c r="DC374" s="458"/>
      <c r="DD374" s="458"/>
      <c r="DE374" s="458"/>
      <c r="DF374" s="458"/>
      <c r="DG374" s="458"/>
      <c r="DH374" s="458"/>
      <c r="DI374" s="458"/>
      <c r="DJ374" s="458"/>
      <c r="DK374" s="458"/>
      <c r="DL374" s="458"/>
      <c r="DM374" s="458"/>
      <c r="DN374" s="458"/>
      <c r="DO374" s="458"/>
      <c r="DP374" s="458"/>
      <c r="DQ374" s="458"/>
      <c r="DR374" s="458"/>
      <c r="DS374" s="458"/>
      <c r="DT374" s="458"/>
      <c r="DU374" s="458"/>
      <c r="DV374" s="458"/>
      <c r="DW374" s="458"/>
      <c r="DX374" s="458"/>
      <c r="DY374" s="458"/>
      <c r="DZ374" s="458"/>
      <c r="EA374" s="458"/>
      <c r="EB374" s="458"/>
      <c r="EC374" s="458"/>
      <c r="ED374" s="458"/>
      <c r="EE374" s="458"/>
      <c r="EF374" s="458"/>
      <c r="EG374" s="458"/>
      <c r="EH374" s="458"/>
      <c r="EI374" s="458"/>
      <c r="EJ374" s="458"/>
      <c r="EK374" s="458"/>
      <c r="EL374" s="458"/>
      <c r="EM374" s="458"/>
      <c r="EN374" s="458"/>
      <c r="EO374" s="458"/>
      <c r="EP374" s="458"/>
      <c r="EQ374" s="458"/>
      <c r="ER374" s="458"/>
      <c r="ES374" s="458"/>
      <c r="ET374" s="458"/>
      <c r="EU374" s="458"/>
      <c r="EV374" s="458"/>
      <c r="EW374" s="458"/>
      <c r="EX374" s="458"/>
      <c r="EY374" s="458"/>
      <c r="EZ374" s="458"/>
      <c r="FA374" s="458"/>
      <c r="FB374" s="458"/>
      <c r="FC374" s="458"/>
      <c r="FD374" s="458"/>
      <c r="FE374" s="458"/>
      <c r="FF374" s="458"/>
      <c r="FG374" s="458"/>
      <c r="FH374" s="458"/>
      <c r="FI374" s="458"/>
      <c r="FJ374" s="458"/>
      <c r="FK374" s="458"/>
      <c r="FL374" s="458"/>
      <c r="FM374" s="458"/>
      <c r="FN374" s="458"/>
      <c r="FO374" s="458"/>
      <c r="FP374" s="458"/>
      <c r="FQ374" s="458"/>
      <c r="FR374" s="458"/>
      <c r="FS374" s="458"/>
      <c r="FT374" s="458"/>
      <c r="FU374" s="458"/>
      <c r="FV374" s="458"/>
      <c r="FW374" s="458"/>
      <c r="FX374" s="458"/>
      <c r="FY374" s="458"/>
      <c r="FZ374" s="458"/>
      <c r="GA374" s="458"/>
      <c r="GB374" s="458"/>
      <c r="GC374" s="458"/>
      <c r="GD374" s="458"/>
      <c r="GE374" s="458"/>
      <c r="GF374" s="458"/>
      <c r="GG374" s="458"/>
      <c r="GH374" s="458"/>
      <c r="GI374" s="458"/>
      <c r="GJ374" s="458"/>
      <c r="GK374" s="458"/>
      <c r="GL374" s="458"/>
      <c r="GM374" s="458"/>
      <c r="GN374" s="458"/>
      <c r="GO374" s="458"/>
      <c r="GP374" s="458"/>
      <c r="GQ374" s="458"/>
      <c r="GR374" s="458"/>
      <c r="GS374" s="458"/>
      <c r="GT374" s="458"/>
      <c r="GU374" s="458"/>
      <c r="GV374" s="458"/>
      <c r="GW374" s="458"/>
      <c r="GX374" s="458"/>
      <c r="GY374" s="458"/>
      <c r="GZ374" s="458"/>
      <c r="HA374" s="458"/>
      <c r="HB374" s="458"/>
      <c r="HC374" s="458"/>
      <c r="HD374" s="458"/>
      <c r="HE374" s="458"/>
      <c r="HF374" s="458"/>
      <c r="HG374" s="458"/>
      <c r="HH374" s="458"/>
      <c r="HI374" s="458"/>
      <c r="HJ374" s="458"/>
      <c r="HK374" s="458"/>
      <c r="HL374" s="458"/>
      <c r="HM374" s="458"/>
      <c r="HN374" s="458"/>
      <c r="HO374" s="458"/>
      <c r="HP374" s="458"/>
      <c r="HQ374" s="458"/>
      <c r="HR374" s="458"/>
      <c r="HS374" s="458"/>
      <c r="HT374" s="458"/>
      <c r="HU374" s="458"/>
      <c r="HV374" s="458"/>
      <c r="HW374" s="458"/>
      <c r="HX374" s="458"/>
      <c r="HY374" s="458"/>
      <c r="HZ374" s="458"/>
      <c r="IA374" s="458"/>
      <c r="IB374" s="458"/>
      <c r="IC374" s="458"/>
      <c r="ID374" s="458"/>
      <c r="IE374" s="458"/>
      <c r="IF374" s="458"/>
      <c r="IG374" s="458"/>
      <c r="IH374" s="458"/>
      <c r="II374" s="458"/>
      <c r="IJ374" s="458"/>
      <c r="IK374" s="458"/>
      <c r="IL374" s="458"/>
      <c r="IM374" s="458"/>
      <c r="IN374" s="458"/>
      <c r="IO374" s="458"/>
      <c r="IP374" s="458"/>
      <c r="IQ374" s="458"/>
      <c r="IR374" s="458"/>
      <c r="IS374" s="458"/>
      <c r="IT374" s="458"/>
      <c r="IU374" s="458"/>
      <c r="IV374" s="458"/>
    </row>
    <row r="375" spans="1:256" s="1060" customFormat="1" ht="15.6" customHeight="1">
      <c r="A375" s="207"/>
      <c r="B375" s="207"/>
      <c r="C375" s="458"/>
      <c r="D375" s="458"/>
      <c r="E375" s="458"/>
      <c r="F375" s="22"/>
      <c r="G375" s="167"/>
      <c r="H375" s="20"/>
      <c r="I375" s="151" t="s">
        <v>640</v>
      </c>
      <c r="J375" s="188"/>
      <c r="K375" s="188"/>
      <c r="L375" s="188"/>
      <c r="M375" s="188"/>
      <c r="N375" s="188"/>
      <c r="O375" s="188"/>
      <c r="P375" s="188"/>
      <c r="Q375" s="188"/>
      <c r="R375" s="515"/>
      <c r="S375" s="515"/>
      <c r="T375" s="515"/>
      <c r="U375" s="515"/>
      <c r="V375" s="515"/>
      <c r="W375" s="515"/>
      <c r="X375"/>
      <c r="Y375" s="511"/>
      <c r="Z375" s="515"/>
      <c r="AA375" s="515"/>
      <c r="AB375" s="515"/>
      <c r="AC375" s="515">
        <v>-715100</v>
      </c>
      <c r="AD375" s="515">
        <v>-139600</v>
      </c>
      <c r="AE375" s="515">
        <v>-146300</v>
      </c>
      <c r="AF375" s="515">
        <v>-150000</v>
      </c>
      <c r="AG375" s="515">
        <v>-153800</v>
      </c>
      <c r="AH375" s="515">
        <v>-157600</v>
      </c>
      <c r="AI375" s="515">
        <v>-161500</v>
      </c>
      <c r="AJ375" s="515">
        <v>-165500</v>
      </c>
      <c r="AK375" s="515">
        <v>-169600</v>
      </c>
      <c r="AL375" s="515">
        <v>-173800</v>
      </c>
      <c r="AM375" s="515">
        <v>-178100</v>
      </c>
      <c r="AN375" s="515">
        <v>-182600</v>
      </c>
      <c r="AO375" s="515">
        <v>-187200</v>
      </c>
      <c r="AP375" s="515">
        <v>-191900</v>
      </c>
      <c r="AQ375" s="515">
        <v>-196700</v>
      </c>
      <c r="AR375" s="515">
        <v>-201600</v>
      </c>
      <c r="AS375" s="561">
        <v>-206600</v>
      </c>
      <c r="AT375" s="458"/>
      <c r="AU375" s="458"/>
      <c r="AV375" s="458"/>
      <c r="AW375" s="458"/>
      <c r="AX375" s="458"/>
      <c r="AY375" s="458"/>
      <c r="AZ375" s="458"/>
      <c r="BA375" s="458"/>
      <c r="BB375" s="458"/>
      <c r="BC375" s="458"/>
      <c r="BD375" s="458"/>
      <c r="BE375" s="458"/>
      <c r="BF375" s="458"/>
      <c r="BG375" s="458"/>
      <c r="BH375" s="458"/>
      <c r="BI375" s="458"/>
      <c r="BJ375" s="458"/>
      <c r="BK375" s="458"/>
      <c r="BL375" s="458"/>
      <c r="BM375" s="458"/>
      <c r="BN375" s="458"/>
      <c r="BO375" s="458"/>
      <c r="BP375" s="458"/>
      <c r="BQ375" s="458"/>
      <c r="BR375" s="458"/>
      <c r="BS375" s="458"/>
      <c r="BT375" s="458"/>
      <c r="BU375" s="458"/>
      <c r="BV375" s="458"/>
      <c r="BW375" s="458"/>
      <c r="BX375" s="458"/>
      <c r="BY375" s="458"/>
      <c r="BZ375" s="458"/>
      <c r="CA375" s="458"/>
      <c r="CB375" s="458"/>
      <c r="CC375" s="458"/>
      <c r="CD375" s="458"/>
      <c r="CE375" s="458"/>
      <c r="CF375" s="458"/>
      <c r="CG375" s="458"/>
      <c r="CH375" s="458"/>
      <c r="CI375" s="458"/>
      <c r="CJ375" s="458"/>
      <c r="CK375" s="458"/>
      <c r="CL375" s="458"/>
      <c r="CM375" s="458"/>
      <c r="CN375" s="458"/>
      <c r="CO375" s="458"/>
      <c r="CP375" s="458"/>
      <c r="CQ375" s="458"/>
      <c r="CR375" s="458"/>
      <c r="CS375" s="458"/>
      <c r="CT375" s="458"/>
      <c r="CU375" s="458"/>
      <c r="CV375" s="458"/>
      <c r="CW375" s="458"/>
      <c r="CX375" s="458"/>
      <c r="CY375" s="458"/>
      <c r="CZ375" s="458"/>
      <c r="DA375" s="458"/>
      <c r="DB375" s="458"/>
      <c r="DC375" s="458"/>
      <c r="DD375" s="458"/>
      <c r="DE375" s="458"/>
      <c r="DF375" s="458"/>
      <c r="DG375" s="458"/>
      <c r="DH375" s="458"/>
      <c r="DI375" s="458"/>
      <c r="DJ375" s="458"/>
      <c r="DK375" s="458"/>
      <c r="DL375" s="458"/>
      <c r="DM375" s="458"/>
      <c r="DN375" s="458"/>
      <c r="DO375" s="458"/>
      <c r="DP375" s="458"/>
      <c r="DQ375" s="458"/>
      <c r="DR375" s="458"/>
      <c r="DS375" s="458"/>
      <c r="DT375" s="458"/>
      <c r="DU375" s="458"/>
      <c r="DV375" s="458"/>
      <c r="DW375" s="458"/>
      <c r="DX375" s="458"/>
      <c r="DY375" s="458"/>
      <c r="DZ375" s="458"/>
      <c r="EA375" s="458"/>
      <c r="EB375" s="458"/>
      <c r="EC375" s="458"/>
      <c r="ED375" s="458"/>
      <c r="EE375" s="458"/>
      <c r="EF375" s="458"/>
      <c r="EG375" s="458"/>
      <c r="EH375" s="458"/>
      <c r="EI375" s="458"/>
      <c r="EJ375" s="458"/>
      <c r="EK375" s="458"/>
      <c r="EL375" s="458"/>
      <c r="EM375" s="458"/>
      <c r="EN375" s="458"/>
      <c r="EO375" s="458"/>
      <c r="EP375" s="458"/>
      <c r="EQ375" s="458"/>
      <c r="ER375" s="458"/>
      <c r="ES375" s="458"/>
      <c r="ET375" s="458"/>
      <c r="EU375" s="458"/>
      <c r="EV375" s="458"/>
      <c r="EW375" s="458"/>
      <c r="EX375" s="458"/>
      <c r="EY375" s="458"/>
      <c r="EZ375" s="458"/>
      <c r="FA375" s="458"/>
      <c r="FB375" s="458"/>
      <c r="FC375" s="458"/>
      <c r="FD375" s="458"/>
      <c r="FE375" s="458"/>
      <c r="FF375" s="458"/>
      <c r="FG375" s="458"/>
      <c r="FH375" s="458"/>
      <c r="FI375" s="458"/>
      <c r="FJ375" s="458"/>
      <c r="FK375" s="458"/>
      <c r="FL375" s="458"/>
      <c r="FM375" s="458"/>
      <c r="FN375" s="458"/>
      <c r="FO375" s="458"/>
      <c r="FP375" s="458"/>
      <c r="FQ375" s="458"/>
      <c r="FR375" s="458"/>
      <c r="FS375" s="458"/>
      <c r="FT375" s="458"/>
      <c r="FU375" s="458"/>
      <c r="FV375" s="458"/>
      <c r="FW375" s="458"/>
      <c r="FX375" s="458"/>
      <c r="FY375" s="458"/>
      <c r="FZ375" s="458"/>
      <c r="GA375" s="458"/>
      <c r="GB375" s="458"/>
      <c r="GC375" s="458"/>
      <c r="GD375" s="458"/>
      <c r="GE375" s="458"/>
      <c r="GF375" s="458"/>
      <c r="GG375" s="458"/>
      <c r="GH375" s="458"/>
      <c r="GI375" s="458"/>
      <c r="GJ375" s="458"/>
      <c r="GK375" s="458"/>
      <c r="GL375" s="458"/>
      <c r="GM375" s="458"/>
      <c r="GN375" s="458"/>
      <c r="GO375" s="458"/>
      <c r="GP375" s="458"/>
      <c r="GQ375" s="458"/>
      <c r="GR375" s="458"/>
      <c r="GS375" s="458"/>
      <c r="GT375" s="458"/>
      <c r="GU375" s="458"/>
      <c r="GV375" s="458"/>
      <c r="GW375" s="458"/>
      <c r="GX375" s="458"/>
      <c r="GY375" s="458"/>
      <c r="GZ375" s="458"/>
      <c r="HA375" s="458"/>
      <c r="HB375" s="458"/>
      <c r="HC375" s="458"/>
      <c r="HD375" s="458"/>
      <c r="HE375" s="458"/>
      <c r="HF375" s="458"/>
      <c r="HG375" s="458"/>
      <c r="HH375" s="458"/>
      <c r="HI375" s="458"/>
      <c r="HJ375" s="458"/>
      <c r="HK375" s="458"/>
      <c r="HL375" s="458"/>
      <c r="HM375" s="458"/>
      <c r="HN375" s="458"/>
      <c r="HO375" s="458"/>
      <c r="HP375" s="458"/>
      <c r="HQ375" s="458"/>
      <c r="HR375" s="458"/>
      <c r="HS375" s="458"/>
      <c r="HT375" s="458"/>
      <c r="HU375" s="458"/>
      <c r="HV375" s="458"/>
      <c r="HW375" s="458"/>
      <c r="HX375" s="458"/>
      <c r="HY375" s="458"/>
      <c r="HZ375" s="458"/>
      <c r="IA375" s="458"/>
      <c r="IB375" s="458"/>
      <c r="IC375" s="458"/>
      <c r="ID375" s="458"/>
      <c r="IE375" s="458"/>
      <c r="IF375" s="458"/>
      <c r="IG375" s="458"/>
      <c r="IH375" s="458"/>
      <c r="II375" s="458"/>
      <c r="IJ375" s="458"/>
      <c r="IK375" s="458"/>
      <c r="IL375" s="458"/>
      <c r="IM375" s="458"/>
      <c r="IN375" s="458"/>
      <c r="IO375" s="458"/>
      <c r="IP375" s="458"/>
      <c r="IQ375" s="458"/>
      <c r="IR375" s="458"/>
      <c r="IS375" s="458"/>
      <c r="IT375" s="458"/>
      <c r="IU375" s="458"/>
      <c r="IV375" s="458"/>
    </row>
    <row r="376" spans="1:256" s="1060" customFormat="1" ht="15.6" customHeight="1">
      <c r="A376" s="207"/>
      <c r="B376" s="207"/>
      <c r="F376" s="22"/>
      <c r="G376" s="543"/>
      <c r="H376" s="544"/>
      <c r="I376" s="545" t="s">
        <v>37</v>
      </c>
      <c r="J376" s="683"/>
      <c r="K376" s="683"/>
      <c r="L376" s="683"/>
      <c r="M376" s="683"/>
      <c r="N376" s="683"/>
      <c r="O376" s="683"/>
      <c r="P376" s="683"/>
      <c r="Q376" s="683"/>
      <c r="R376" s="546"/>
      <c r="S376" s="546"/>
      <c r="T376" s="546"/>
      <c r="U376" s="546"/>
      <c r="V376" s="546"/>
      <c r="W376" s="546"/>
      <c r="X376"/>
      <c r="Y376" s="511"/>
      <c r="Z376" s="546"/>
      <c r="AA376" s="546"/>
      <c r="AB376" s="546"/>
      <c r="AC376" s="546">
        <v>2044400</v>
      </c>
      <c r="AD376" s="546">
        <v>2877180.7925</v>
      </c>
      <c r="AE376" s="546">
        <v>2925707.7217999999</v>
      </c>
      <c r="AF376" s="546">
        <v>3041400</v>
      </c>
      <c r="AG376" s="546">
        <v>3175300</v>
      </c>
      <c r="AH376" s="546">
        <v>3317000</v>
      </c>
      <c r="AI376" s="546">
        <v>3463200</v>
      </c>
      <c r="AJ376" s="546">
        <v>3584500</v>
      </c>
      <c r="AK376" s="546">
        <v>3710100</v>
      </c>
      <c r="AL376" s="546">
        <v>3840200</v>
      </c>
      <c r="AM376" s="546">
        <v>3974900</v>
      </c>
      <c r="AN376" s="546">
        <v>4114700</v>
      </c>
      <c r="AO376" s="546">
        <v>4259900</v>
      </c>
      <c r="AP376" s="546">
        <v>4410600</v>
      </c>
      <c r="AQ376" s="546">
        <v>4567200</v>
      </c>
      <c r="AR376" s="546">
        <v>4729800</v>
      </c>
      <c r="AS376" s="547">
        <v>4898700</v>
      </c>
    </row>
    <row r="377" spans="1:256" s="1060" customFormat="1" ht="15.6" customHeight="1">
      <c r="A377" s="207"/>
      <c r="B377" s="207"/>
      <c r="F377" s="22"/>
      <c r="G377" s="509" t="s">
        <v>791</v>
      </c>
      <c r="H377" s="20"/>
      <c r="I377" s="510"/>
      <c r="J377" s="182"/>
      <c r="K377" s="182"/>
      <c r="L377" s="182"/>
      <c r="M377" s="182"/>
      <c r="N377" s="182"/>
      <c r="O377" s="182"/>
      <c r="P377" s="182"/>
      <c r="Q377" s="182"/>
      <c r="R377" s="511"/>
      <c r="S377" s="511"/>
      <c r="T377" s="511"/>
      <c r="U377" s="511"/>
      <c r="V377" s="511"/>
      <c r="W377" s="511"/>
      <c r="X377"/>
      <c r="Y377" s="511"/>
      <c r="Z377" s="511"/>
      <c r="AA377" s="511"/>
      <c r="AB377" s="511"/>
      <c r="AC377" s="511"/>
      <c r="AD377" s="511"/>
      <c r="AE377" s="511"/>
      <c r="AF377" s="511"/>
      <c r="AG377" s="511"/>
      <c r="AH377" s="511"/>
      <c r="AI377" s="511"/>
      <c r="AJ377" s="511"/>
      <c r="AK377" s="511"/>
      <c r="AL377" s="511"/>
      <c r="AM377" s="511"/>
      <c r="AN377" s="511"/>
      <c r="AO377" s="511"/>
      <c r="AP377" s="511"/>
      <c r="AQ377" s="511"/>
      <c r="AR377" s="511"/>
      <c r="AS377" s="1343"/>
    </row>
    <row r="378" spans="1:256" s="1060" customFormat="1" ht="15.6" customHeight="1">
      <c r="A378" s="207"/>
      <c r="B378" s="207"/>
      <c r="F378" s="22"/>
      <c r="G378" s="167"/>
      <c r="H378" s="20"/>
      <c r="I378" s="510" t="s">
        <v>628</v>
      </c>
      <c r="J378" s="182"/>
      <c r="K378" s="182"/>
      <c r="L378" s="182"/>
      <c r="M378" s="182"/>
      <c r="N378" s="182"/>
      <c r="O378" s="182"/>
      <c r="P378" s="182"/>
      <c r="Q378" s="182"/>
      <c r="R378" s="515"/>
      <c r="S378" s="515"/>
      <c r="T378" s="515"/>
      <c r="U378" s="515"/>
      <c r="V378" s="515"/>
      <c r="W378" s="515"/>
      <c r="X378"/>
      <c r="Y378" s="511"/>
      <c r="Z378" s="515"/>
      <c r="AA378" s="515"/>
      <c r="AB378" s="515"/>
      <c r="AC378" s="515">
        <v>558800</v>
      </c>
      <c r="AD378" s="515">
        <v>904972.49999815994</v>
      </c>
      <c r="AE378" s="515">
        <v>904942.84756968997</v>
      </c>
      <c r="AF378" s="515">
        <v>942100</v>
      </c>
      <c r="AG378" s="515">
        <v>985400</v>
      </c>
      <c r="AH378" s="515">
        <v>1031300</v>
      </c>
      <c r="AI378" s="515">
        <v>1078700</v>
      </c>
      <c r="AJ378" s="515">
        <v>1117500</v>
      </c>
      <c r="AK378" s="515">
        <v>1157700</v>
      </c>
      <c r="AL378" s="515">
        <v>1199400</v>
      </c>
      <c r="AM378" s="515">
        <v>1242600</v>
      </c>
      <c r="AN378" s="515">
        <v>1287500</v>
      </c>
      <c r="AO378" s="515">
        <v>1334100</v>
      </c>
      <c r="AP378" s="515">
        <v>1382600</v>
      </c>
      <c r="AQ378" s="515">
        <v>1433000</v>
      </c>
      <c r="AR378" s="515">
        <v>1485300</v>
      </c>
      <c r="AS378" s="561">
        <v>1539700</v>
      </c>
    </row>
    <row r="379" spans="1:256" s="1060" customFormat="1" ht="15.6" customHeight="1">
      <c r="A379" s="207"/>
      <c r="B379" s="207"/>
      <c r="F379" s="22"/>
      <c r="G379" s="167"/>
      <c r="H379" s="20"/>
      <c r="I379" s="510" t="s">
        <v>630</v>
      </c>
      <c r="J379" s="182"/>
      <c r="K379" s="182"/>
      <c r="L379" s="182"/>
      <c r="M379" s="182"/>
      <c r="N379" s="182"/>
      <c r="O379" s="182"/>
      <c r="P379" s="182"/>
      <c r="Q379" s="182"/>
      <c r="R379" s="515"/>
      <c r="S379" s="515"/>
      <c r="T379" s="515"/>
      <c r="U379" s="515"/>
      <c r="V379" s="515"/>
      <c r="W379" s="515"/>
      <c r="X379"/>
      <c r="Y379" s="511"/>
      <c r="Z379" s="515"/>
      <c r="AA379" s="515"/>
      <c r="AB379" s="515"/>
      <c r="AC379" s="515">
        <v>15000</v>
      </c>
      <c r="AD379" s="515">
        <v>100000</v>
      </c>
      <c r="AE379" s="515">
        <v>100000</v>
      </c>
      <c r="AF379" s="515">
        <v>102500</v>
      </c>
      <c r="AG379" s="515">
        <v>105100</v>
      </c>
      <c r="AH379" s="515">
        <v>107700</v>
      </c>
      <c r="AI379" s="515">
        <v>110400</v>
      </c>
      <c r="AJ379" s="515">
        <v>113200</v>
      </c>
      <c r="AK379" s="515">
        <v>116000</v>
      </c>
      <c r="AL379" s="515">
        <v>118900</v>
      </c>
      <c r="AM379" s="515">
        <v>121900</v>
      </c>
      <c r="AN379" s="515">
        <v>124900</v>
      </c>
      <c r="AO379" s="515">
        <v>128000</v>
      </c>
      <c r="AP379" s="515">
        <v>131200</v>
      </c>
      <c r="AQ379" s="515">
        <v>134500</v>
      </c>
      <c r="AR379" s="515">
        <v>137900</v>
      </c>
      <c r="AS379" s="561">
        <v>141300</v>
      </c>
    </row>
    <row r="380" spans="1:256" s="1060" customFormat="1" ht="15.6" customHeight="1">
      <c r="A380" s="207"/>
      <c r="B380" s="207"/>
      <c r="F380" s="22"/>
      <c r="G380" s="167"/>
      <c r="H380" s="20"/>
      <c r="I380" s="510" t="s">
        <v>631</v>
      </c>
      <c r="J380" s="182"/>
      <c r="K380" s="182"/>
      <c r="L380" s="182"/>
      <c r="M380" s="182"/>
      <c r="N380" s="182"/>
      <c r="O380" s="182"/>
      <c r="P380" s="182"/>
      <c r="Q380" s="182"/>
      <c r="R380" s="515"/>
      <c r="S380" s="515"/>
      <c r="T380" s="515"/>
      <c r="U380" s="515"/>
      <c r="V380" s="515"/>
      <c r="W380" s="515"/>
      <c r="X380"/>
      <c r="Y380" s="511"/>
      <c r="Z380" s="515"/>
      <c r="AA380" s="515"/>
      <c r="AB380" s="515"/>
      <c r="AC380" s="515">
        <v>0</v>
      </c>
      <c r="AD380" s="515">
        <v>0</v>
      </c>
      <c r="AE380" s="515">
        <v>0</v>
      </c>
      <c r="AF380" s="515">
        <v>0</v>
      </c>
      <c r="AG380" s="515">
        <v>0</v>
      </c>
      <c r="AH380" s="515">
        <v>0</v>
      </c>
      <c r="AI380" s="515">
        <v>0</v>
      </c>
      <c r="AJ380" s="515">
        <v>0</v>
      </c>
      <c r="AK380" s="515">
        <v>0</v>
      </c>
      <c r="AL380" s="515">
        <v>0</v>
      </c>
      <c r="AM380" s="515">
        <v>0</v>
      </c>
      <c r="AN380" s="515">
        <v>0</v>
      </c>
      <c r="AO380" s="515">
        <v>0</v>
      </c>
      <c r="AP380" s="515">
        <v>0</v>
      </c>
      <c r="AQ380" s="515">
        <v>0</v>
      </c>
      <c r="AR380" s="515">
        <v>0</v>
      </c>
      <c r="AS380" s="561">
        <v>0</v>
      </c>
    </row>
    <row r="381" spans="1:256" s="1060" customFormat="1" ht="15.6" customHeight="1">
      <c r="A381" s="207"/>
      <c r="B381" s="207"/>
      <c r="F381" s="22"/>
      <c r="G381" s="167"/>
      <c r="H381" s="20"/>
      <c r="I381" s="510" t="s">
        <v>634</v>
      </c>
      <c r="J381" s="182"/>
      <c r="K381" s="182"/>
      <c r="L381" s="182"/>
      <c r="M381" s="182"/>
      <c r="N381" s="182"/>
      <c r="O381" s="182"/>
      <c r="P381" s="182"/>
      <c r="Q381" s="182"/>
      <c r="R381" s="515"/>
      <c r="S381" s="515"/>
      <c r="T381" s="515"/>
      <c r="U381" s="515"/>
      <c r="V381" s="515"/>
      <c r="W381" s="515"/>
      <c r="X381"/>
      <c r="Y381" s="511"/>
      <c r="Z381" s="515"/>
      <c r="AA381" s="515"/>
      <c r="AB381" s="515"/>
      <c r="AC381" s="515">
        <v>0</v>
      </c>
      <c r="AD381" s="515">
        <v>0</v>
      </c>
      <c r="AE381" s="515">
        <v>0</v>
      </c>
      <c r="AF381" s="515">
        <v>0</v>
      </c>
      <c r="AG381" s="515">
        <v>0</v>
      </c>
      <c r="AH381" s="515">
        <v>0</v>
      </c>
      <c r="AI381" s="515">
        <v>0</v>
      </c>
      <c r="AJ381" s="515">
        <v>0</v>
      </c>
      <c r="AK381" s="515">
        <v>0</v>
      </c>
      <c r="AL381" s="515">
        <v>0</v>
      </c>
      <c r="AM381" s="515">
        <v>0</v>
      </c>
      <c r="AN381" s="515">
        <v>0</v>
      </c>
      <c r="AO381" s="515">
        <v>0</v>
      </c>
      <c r="AP381" s="515">
        <v>0</v>
      </c>
      <c r="AQ381" s="515">
        <v>0</v>
      </c>
      <c r="AR381" s="515">
        <v>0</v>
      </c>
      <c r="AS381" s="561">
        <v>0</v>
      </c>
    </row>
    <row r="382" spans="1:256" s="1060" customFormat="1" ht="15.6" customHeight="1">
      <c r="A382" s="207"/>
      <c r="B382" s="207"/>
      <c r="F382" s="22"/>
      <c r="G382" s="167"/>
      <c r="H382" s="20"/>
      <c r="I382" s="510" t="s">
        <v>637</v>
      </c>
      <c r="J382" s="182"/>
      <c r="K382" s="182"/>
      <c r="L382" s="182"/>
      <c r="M382" s="182"/>
      <c r="N382" s="182"/>
      <c r="O382" s="182"/>
      <c r="P382" s="182"/>
      <c r="Q382" s="182"/>
      <c r="R382" s="515"/>
      <c r="S382" s="515"/>
      <c r="T382" s="515"/>
      <c r="U382" s="515"/>
      <c r="V382" s="515"/>
      <c r="W382" s="515"/>
      <c r="X382"/>
      <c r="Y382" s="511"/>
      <c r="Z382" s="515"/>
      <c r="AA382" s="515"/>
      <c r="AB382" s="515"/>
      <c r="AC382" s="515">
        <v>18600</v>
      </c>
      <c r="AD382" s="515">
        <v>35500</v>
      </c>
      <c r="AE382" s="515">
        <v>35500</v>
      </c>
      <c r="AF382" s="515">
        <v>36400</v>
      </c>
      <c r="AG382" s="515">
        <v>37300</v>
      </c>
      <c r="AH382" s="515">
        <v>38200</v>
      </c>
      <c r="AI382" s="515">
        <v>39200</v>
      </c>
      <c r="AJ382" s="515">
        <v>40200</v>
      </c>
      <c r="AK382" s="515">
        <v>41200</v>
      </c>
      <c r="AL382" s="515">
        <v>42200</v>
      </c>
      <c r="AM382" s="515">
        <v>43300</v>
      </c>
      <c r="AN382" s="515">
        <v>44400</v>
      </c>
      <c r="AO382" s="515">
        <v>45500</v>
      </c>
      <c r="AP382" s="515">
        <v>46600</v>
      </c>
      <c r="AQ382" s="515">
        <v>47800</v>
      </c>
      <c r="AR382" s="515">
        <v>49000</v>
      </c>
      <c r="AS382" s="561">
        <v>50200</v>
      </c>
    </row>
    <row r="383" spans="1:256" s="1060" customFormat="1" ht="15.6" customHeight="1">
      <c r="A383" s="207"/>
      <c r="B383" s="207"/>
      <c r="F383" s="22"/>
      <c r="G383" s="167"/>
      <c r="H383" s="20"/>
      <c r="I383" s="151" t="s">
        <v>640</v>
      </c>
      <c r="J383" s="182"/>
      <c r="K383" s="182"/>
      <c r="L383" s="182"/>
      <c r="M383" s="182"/>
      <c r="N383" s="182"/>
      <c r="O383" s="182"/>
      <c r="P383" s="182"/>
      <c r="Q383" s="182"/>
      <c r="R383" s="515"/>
      <c r="S383" s="515"/>
      <c r="T383" s="515"/>
      <c r="U383" s="515"/>
      <c r="V383" s="515"/>
      <c r="W383" s="515"/>
      <c r="X383"/>
      <c r="Y383" s="511"/>
      <c r="Z383" s="515"/>
      <c r="AA383" s="515"/>
      <c r="AB383" s="515"/>
      <c r="AC383" s="515">
        <v>-149900</v>
      </c>
      <c r="AD383" s="515">
        <v>-48200</v>
      </c>
      <c r="AE383" s="515">
        <v>-49500</v>
      </c>
      <c r="AF383" s="515">
        <v>-50700</v>
      </c>
      <c r="AG383" s="515">
        <v>-52000</v>
      </c>
      <c r="AH383" s="515">
        <v>-53300</v>
      </c>
      <c r="AI383" s="515">
        <v>-54600</v>
      </c>
      <c r="AJ383" s="515">
        <v>-56000</v>
      </c>
      <c r="AK383" s="515">
        <v>-57400</v>
      </c>
      <c r="AL383" s="515">
        <v>-58800</v>
      </c>
      <c r="AM383" s="515">
        <v>-60300</v>
      </c>
      <c r="AN383" s="515">
        <v>-61800</v>
      </c>
      <c r="AO383" s="515">
        <v>-63300</v>
      </c>
      <c r="AP383" s="515">
        <v>-64900</v>
      </c>
      <c r="AQ383" s="515">
        <v>-66500</v>
      </c>
      <c r="AR383" s="515">
        <v>-68200</v>
      </c>
      <c r="AS383" s="561">
        <v>-69900</v>
      </c>
    </row>
    <row r="384" spans="1:256" s="1060" customFormat="1" ht="15.6" customHeight="1">
      <c r="A384" s="207"/>
      <c r="B384" s="207"/>
      <c r="F384" s="22"/>
      <c r="G384" s="543"/>
      <c r="H384" s="544"/>
      <c r="I384" s="545" t="s">
        <v>37</v>
      </c>
      <c r="J384" s="683"/>
      <c r="K384" s="683"/>
      <c r="L384" s="683"/>
      <c r="M384" s="683"/>
      <c r="N384" s="683"/>
      <c r="O384" s="683"/>
      <c r="P384" s="683"/>
      <c r="Q384" s="683"/>
      <c r="R384" s="546"/>
      <c r="S384" s="546"/>
      <c r="T384" s="546"/>
      <c r="U384" s="546"/>
      <c r="V384" s="546"/>
      <c r="W384" s="546"/>
      <c r="X384"/>
      <c r="Y384" s="511"/>
      <c r="Z384" s="546"/>
      <c r="AA384" s="546"/>
      <c r="AB384" s="546"/>
      <c r="AC384" s="546">
        <v>442500</v>
      </c>
      <c r="AD384" s="546">
        <v>992272.49999815994</v>
      </c>
      <c r="AE384" s="546">
        <v>990942.84756968997</v>
      </c>
      <c r="AF384" s="546">
        <v>1030300</v>
      </c>
      <c r="AG384" s="546">
        <v>1075800</v>
      </c>
      <c r="AH384" s="546">
        <v>1123900</v>
      </c>
      <c r="AI384" s="546">
        <v>1173700</v>
      </c>
      <c r="AJ384" s="546">
        <v>1214900</v>
      </c>
      <c r="AK384" s="546">
        <v>1257500</v>
      </c>
      <c r="AL384" s="546">
        <v>1301700</v>
      </c>
      <c r="AM384" s="546">
        <v>1347500</v>
      </c>
      <c r="AN384" s="546">
        <v>1395000</v>
      </c>
      <c r="AO384" s="546">
        <v>1444300</v>
      </c>
      <c r="AP384" s="546">
        <v>1495500</v>
      </c>
      <c r="AQ384" s="546">
        <v>1548800</v>
      </c>
      <c r="AR384" s="546">
        <v>1604000</v>
      </c>
      <c r="AS384" s="547">
        <v>1661300</v>
      </c>
    </row>
    <row r="385" spans="1:256" s="1060" customFormat="1" ht="15.6" customHeight="1">
      <c r="A385" s="207"/>
      <c r="B385" s="207"/>
      <c r="F385" s="22"/>
      <c r="G385" s="525" t="s">
        <v>792</v>
      </c>
      <c r="H385" s="118"/>
      <c r="I385" s="574"/>
      <c r="J385" s="182"/>
      <c r="K385" s="182"/>
      <c r="L385" s="182"/>
      <c r="M385" s="182"/>
      <c r="N385" s="182"/>
      <c r="O385" s="182"/>
      <c r="P385" s="182"/>
      <c r="Q385" s="182"/>
      <c r="R385" s="557"/>
      <c r="S385" s="557"/>
      <c r="T385" s="557"/>
      <c r="U385" s="557"/>
      <c r="V385" s="557"/>
      <c r="W385" s="557"/>
      <c r="X385"/>
      <c r="Y385" s="511"/>
      <c r="Z385" s="557"/>
      <c r="AA385" s="557"/>
      <c r="AB385" s="557"/>
      <c r="AC385" s="557"/>
      <c r="AD385" s="557"/>
      <c r="AE385" s="557"/>
      <c r="AF385" s="557"/>
      <c r="AG385" s="557"/>
      <c r="AH385" s="557"/>
      <c r="AI385" s="557"/>
      <c r="AJ385" s="557"/>
      <c r="AK385" s="557"/>
      <c r="AL385" s="557"/>
      <c r="AM385" s="557"/>
      <c r="AN385" s="557"/>
      <c r="AO385" s="557"/>
      <c r="AP385" s="557"/>
      <c r="AQ385" s="557"/>
      <c r="AR385" s="557"/>
      <c r="AS385" s="558"/>
    </row>
    <row r="386" spans="1:256" s="1060" customFormat="1" ht="15.6" customHeight="1">
      <c r="A386" s="207"/>
      <c r="B386" s="207"/>
      <c r="F386" s="22"/>
      <c r="G386" s="525"/>
      <c r="H386" s="118"/>
      <c r="I386" s="510" t="s">
        <v>628</v>
      </c>
      <c r="J386" s="182"/>
      <c r="K386" s="182"/>
      <c r="L386" s="182"/>
      <c r="M386" s="182"/>
      <c r="N386" s="182"/>
      <c r="O386" s="182"/>
      <c r="P386" s="182"/>
      <c r="Q386" s="182"/>
      <c r="R386" s="557"/>
      <c r="S386" s="557"/>
      <c r="T386" s="515"/>
      <c r="U386" s="515"/>
      <c r="V386" s="515"/>
      <c r="W386" s="515"/>
      <c r="X386"/>
      <c r="Y386" s="511"/>
      <c r="Z386" s="515"/>
      <c r="AA386" s="515"/>
      <c r="AB386" s="515"/>
      <c r="AC386" s="515">
        <v>4186900</v>
      </c>
      <c r="AD386" s="515">
        <v>4501784.0895093</v>
      </c>
      <c r="AE386" s="515">
        <v>4561563.2525907001</v>
      </c>
      <c r="AF386" s="515">
        <v>4748800</v>
      </c>
      <c r="AG386" s="515">
        <v>4967000</v>
      </c>
      <c r="AH386" s="515">
        <v>5198300</v>
      </c>
      <c r="AI386" s="515">
        <v>5437100</v>
      </c>
      <c r="AJ386" s="515">
        <v>5632600</v>
      </c>
      <c r="AK386" s="515">
        <v>5835200</v>
      </c>
      <c r="AL386" s="515">
        <v>6045200</v>
      </c>
      <c r="AM386" s="515">
        <v>6262800</v>
      </c>
      <c r="AN386" s="515">
        <v>6489000</v>
      </c>
      <c r="AO386" s="515">
        <v>6724100</v>
      </c>
      <c r="AP386" s="515">
        <v>6968400</v>
      </c>
      <c r="AQ386" s="515">
        <v>7222300</v>
      </c>
      <c r="AR386" s="515">
        <v>7486100</v>
      </c>
      <c r="AS386" s="561">
        <v>7760200</v>
      </c>
    </row>
    <row r="387" spans="1:256" s="1060" customFormat="1" ht="15.6" customHeight="1">
      <c r="A387" s="207"/>
      <c r="B387" s="207"/>
      <c r="F387" s="22"/>
      <c r="G387" s="525"/>
      <c r="H387" s="118"/>
      <c r="I387" s="510" t="s">
        <v>630</v>
      </c>
      <c r="J387" s="182"/>
      <c r="K387" s="182"/>
      <c r="L387" s="182"/>
      <c r="M387" s="182"/>
      <c r="N387" s="182"/>
      <c r="O387" s="182"/>
      <c r="P387" s="182"/>
      <c r="Q387" s="182"/>
      <c r="R387" s="557"/>
      <c r="S387" s="557"/>
      <c r="T387" s="515"/>
      <c r="U387" s="515"/>
      <c r="V387" s="515"/>
      <c r="W387" s="515"/>
      <c r="X387"/>
      <c r="Y387" s="511"/>
      <c r="Z387" s="515"/>
      <c r="AA387" s="515"/>
      <c r="AB387" s="515"/>
      <c r="AC387" s="515">
        <v>839700</v>
      </c>
      <c r="AD387" s="515">
        <v>756500</v>
      </c>
      <c r="AE387" s="515">
        <v>696500</v>
      </c>
      <c r="AF387" s="515">
        <v>713900</v>
      </c>
      <c r="AG387" s="515">
        <v>731700</v>
      </c>
      <c r="AH387" s="515">
        <v>750000</v>
      </c>
      <c r="AI387" s="515">
        <v>768800</v>
      </c>
      <c r="AJ387" s="515">
        <v>788000</v>
      </c>
      <c r="AK387" s="515">
        <v>807700</v>
      </c>
      <c r="AL387" s="515">
        <v>827900</v>
      </c>
      <c r="AM387" s="515">
        <v>848600</v>
      </c>
      <c r="AN387" s="515">
        <v>869800</v>
      </c>
      <c r="AO387" s="515">
        <v>891500</v>
      </c>
      <c r="AP387" s="515">
        <v>913800</v>
      </c>
      <c r="AQ387" s="515">
        <v>936600</v>
      </c>
      <c r="AR387" s="515">
        <v>960000</v>
      </c>
      <c r="AS387" s="561">
        <v>984000</v>
      </c>
    </row>
    <row r="388" spans="1:256" s="278" customFormat="1" ht="15.6" customHeight="1">
      <c r="A388" s="207"/>
      <c r="B388" s="207"/>
      <c r="C388" s="1060"/>
      <c r="D388" s="1060"/>
      <c r="E388" s="1060"/>
      <c r="F388" s="22"/>
      <c r="G388" s="525"/>
      <c r="H388" s="118"/>
      <c r="I388" s="510" t="s">
        <v>631</v>
      </c>
      <c r="J388" s="182"/>
      <c r="K388" s="182"/>
      <c r="L388" s="182"/>
      <c r="M388" s="182"/>
      <c r="N388" s="182"/>
      <c r="O388" s="182"/>
      <c r="P388" s="182"/>
      <c r="Q388" s="182"/>
      <c r="R388" s="557"/>
      <c r="S388" s="557"/>
      <c r="T388" s="515"/>
      <c r="U388" s="515"/>
      <c r="V388" s="515"/>
      <c r="W388" s="515"/>
      <c r="X388"/>
      <c r="Y388" s="511"/>
      <c r="Z388" s="515"/>
      <c r="AA388" s="515"/>
      <c r="AB388" s="515"/>
      <c r="AC388" s="515">
        <v>5000</v>
      </c>
      <c r="AD388" s="515">
        <v>21000</v>
      </c>
      <c r="AE388" s="515">
        <v>21000</v>
      </c>
      <c r="AF388" s="515">
        <v>21500</v>
      </c>
      <c r="AG388" s="515">
        <v>22000</v>
      </c>
      <c r="AH388" s="515">
        <v>22600</v>
      </c>
      <c r="AI388" s="515">
        <v>23200</v>
      </c>
      <c r="AJ388" s="515">
        <v>23800</v>
      </c>
      <c r="AK388" s="515">
        <v>24400</v>
      </c>
      <c r="AL388" s="515">
        <v>25000</v>
      </c>
      <c r="AM388" s="515">
        <v>25600</v>
      </c>
      <c r="AN388" s="515">
        <v>26200</v>
      </c>
      <c r="AO388" s="515">
        <v>26900</v>
      </c>
      <c r="AP388" s="515">
        <v>27600</v>
      </c>
      <c r="AQ388" s="515">
        <v>28300</v>
      </c>
      <c r="AR388" s="515">
        <v>29000</v>
      </c>
      <c r="AS388" s="561">
        <v>29700</v>
      </c>
      <c r="AT388" s="1060"/>
      <c r="AU388" s="1060"/>
      <c r="AV388" s="1060"/>
      <c r="AW388" s="1060"/>
      <c r="AX388" s="1060"/>
      <c r="AY388" s="1060"/>
      <c r="AZ388" s="1060"/>
      <c r="BA388" s="1060"/>
      <c r="BB388" s="1060"/>
      <c r="BC388" s="1060"/>
      <c r="BD388" s="1060"/>
      <c r="BE388" s="1060"/>
      <c r="BF388" s="1060"/>
      <c r="BG388" s="1060"/>
      <c r="BH388" s="1060"/>
      <c r="BI388" s="1060"/>
      <c r="BJ388" s="1060"/>
      <c r="BK388" s="1060"/>
      <c r="BL388" s="1060"/>
      <c r="BM388" s="1060"/>
      <c r="BN388" s="1060"/>
      <c r="BO388" s="1060"/>
      <c r="BP388" s="1060"/>
      <c r="BQ388" s="1060"/>
      <c r="BR388" s="1060"/>
      <c r="BS388" s="1060"/>
      <c r="BT388" s="1060"/>
      <c r="BU388" s="1060"/>
      <c r="BV388" s="1060"/>
      <c r="BW388" s="1060"/>
      <c r="BX388" s="1060"/>
      <c r="BY388" s="1060"/>
      <c r="BZ388" s="1060"/>
      <c r="CA388" s="1060"/>
      <c r="CB388" s="1060"/>
      <c r="CC388" s="1060"/>
      <c r="CD388" s="1060"/>
      <c r="CE388" s="1060"/>
      <c r="CF388" s="1060"/>
      <c r="CG388" s="1060"/>
      <c r="CH388" s="1060"/>
      <c r="CI388" s="1060"/>
      <c r="CJ388" s="1060"/>
      <c r="CK388" s="1060"/>
      <c r="CL388" s="1060"/>
      <c r="CM388" s="1060"/>
      <c r="CN388" s="1060"/>
      <c r="CO388" s="1060"/>
      <c r="CP388" s="1060"/>
      <c r="CQ388" s="1060"/>
      <c r="CR388" s="1060"/>
      <c r="CS388" s="1060"/>
      <c r="CT388" s="1060"/>
      <c r="CU388" s="1060"/>
      <c r="CV388" s="1060"/>
      <c r="CW388" s="1060"/>
      <c r="CX388" s="1060"/>
      <c r="CY388" s="1060"/>
      <c r="CZ388" s="1060"/>
      <c r="DA388" s="1060"/>
      <c r="DB388" s="1060"/>
      <c r="DC388" s="1060"/>
      <c r="DD388" s="1060"/>
      <c r="DE388" s="1060"/>
      <c r="DF388" s="1060"/>
      <c r="DG388" s="1060"/>
      <c r="DH388" s="1060"/>
      <c r="DI388" s="1060"/>
      <c r="DJ388" s="1060"/>
      <c r="DK388" s="1060"/>
      <c r="DL388" s="1060"/>
      <c r="DM388" s="1060"/>
      <c r="DN388" s="1060"/>
      <c r="DO388" s="1060"/>
      <c r="DP388" s="1060"/>
      <c r="DQ388" s="1060"/>
      <c r="DR388" s="1060"/>
      <c r="DS388" s="1060"/>
      <c r="DT388" s="1060"/>
      <c r="DU388" s="1060"/>
      <c r="DV388" s="1060"/>
      <c r="DW388" s="1060"/>
      <c r="DX388" s="1060"/>
      <c r="DY388" s="1060"/>
      <c r="DZ388" s="1060"/>
      <c r="EA388" s="1060"/>
      <c r="EB388" s="1060"/>
      <c r="EC388" s="1060"/>
      <c r="ED388" s="1060"/>
      <c r="EE388" s="1060"/>
      <c r="EF388" s="1060"/>
      <c r="EG388" s="1060"/>
      <c r="EH388" s="1060"/>
      <c r="EI388" s="1060"/>
      <c r="EJ388" s="1060"/>
      <c r="EK388" s="1060"/>
      <c r="EL388" s="1060"/>
      <c r="EM388" s="1060"/>
      <c r="EN388" s="1060"/>
      <c r="EO388" s="1060"/>
      <c r="EP388" s="1060"/>
      <c r="EQ388" s="1060"/>
      <c r="ER388" s="1060"/>
      <c r="ES388" s="1060"/>
      <c r="ET388" s="1060"/>
      <c r="EU388" s="1060"/>
      <c r="EV388" s="1060"/>
      <c r="EW388" s="1060"/>
      <c r="EX388" s="1060"/>
      <c r="EY388" s="1060"/>
      <c r="EZ388" s="1060"/>
      <c r="FA388" s="1060"/>
      <c r="FB388" s="1060"/>
      <c r="FC388" s="1060"/>
      <c r="FD388" s="1060"/>
      <c r="FE388" s="1060"/>
      <c r="FF388" s="1060"/>
      <c r="FG388" s="1060"/>
      <c r="FH388" s="1060"/>
      <c r="FI388" s="1060"/>
      <c r="FJ388" s="1060"/>
      <c r="FK388" s="1060"/>
      <c r="FL388" s="1060"/>
      <c r="FM388" s="1060"/>
      <c r="FN388" s="1060"/>
      <c r="FO388" s="1060"/>
      <c r="FP388" s="1060"/>
      <c r="FQ388" s="1060"/>
      <c r="FR388" s="1060"/>
      <c r="FS388" s="1060"/>
      <c r="FT388" s="1060"/>
      <c r="FU388" s="1060"/>
      <c r="FV388" s="1060"/>
      <c r="FW388" s="1060"/>
      <c r="FX388" s="1060"/>
      <c r="FY388" s="1060"/>
      <c r="FZ388" s="1060"/>
      <c r="GA388" s="1060"/>
      <c r="GB388" s="1060"/>
      <c r="GC388" s="1060"/>
      <c r="GD388" s="1060"/>
      <c r="GE388" s="1060"/>
      <c r="GF388" s="1060"/>
      <c r="GG388" s="1060"/>
      <c r="GH388" s="1060"/>
      <c r="GI388" s="1060"/>
      <c r="GJ388" s="1060"/>
      <c r="GK388" s="1060"/>
      <c r="GL388" s="1060"/>
      <c r="GM388" s="1060"/>
      <c r="GN388" s="1060"/>
      <c r="GO388" s="1060"/>
      <c r="GP388" s="1060"/>
      <c r="GQ388" s="1060"/>
      <c r="GR388" s="1060"/>
      <c r="GS388" s="1060"/>
      <c r="GT388" s="1060"/>
      <c r="GU388" s="1060"/>
      <c r="GV388" s="1060"/>
      <c r="GW388" s="1060"/>
      <c r="GX388" s="1060"/>
      <c r="GY388" s="1060"/>
      <c r="GZ388" s="1060"/>
      <c r="HA388" s="1060"/>
      <c r="HB388" s="1060"/>
      <c r="HC388" s="1060"/>
      <c r="HD388" s="1060"/>
      <c r="HE388" s="1060"/>
      <c r="HF388" s="1060"/>
      <c r="HG388" s="1060"/>
      <c r="HH388" s="1060"/>
      <c r="HI388" s="1060"/>
      <c r="HJ388" s="1060"/>
      <c r="HK388" s="1060"/>
      <c r="HL388" s="1060"/>
      <c r="HM388" s="1060"/>
      <c r="HN388" s="1060"/>
      <c r="HO388" s="1060"/>
      <c r="HP388" s="1060"/>
      <c r="HQ388" s="1060"/>
      <c r="HR388" s="1060"/>
      <c r="HS388" s="1060"/>
      <c r="HT388" s="1060"/>
      <c r="HU388" s="1060"/>
      <c r="HV388" s="1060"/>
      <c r="HW388" s="1060"/>
      <c r="HX388" s="1060"/>
      <c r="HY388" s="1060"/>
      <c r="HZ388" s="1060"/>
      <c r="IA388" s="1060"/>
      <c r="IB388" s="1060"/>
      <c r="IC388" s="1060"/>
      <c r="ID388" s="1060"/>
      <c r="IE388" s="1060"/>
      <c r="IF388" s="1060"/>
      <c r="IG388" s="1060"/>
      <c r="IH388" s="1060"/>
      <c r="II388" s="1060"/>
      <c r="IJ388" s="1060"/>
      <c r="IK388" s="1060"/>
      <c r="IL388" s="1060"/>
      <c r="IM388" s="1060"/>
      <c r="IN388" s="1060"/>
      <c r="IO388" s="1060"/>
      <c r="IP388" s="1060"/>
      <c r="IQ388" s="1060"/>
      <c r="IR388" s="1060"/>
      <c r="IS388" s="1060"/>
      <c r="IT388" s="1060"/>
      <c r="IU388" s="1060"/>
      <c r="IV388" s="1060"/>
    </row>
    <row r="389" spans="1:256" s="458" customFormat="1" ht="15.6" customHeight="1">
      <c r="A389" s="207"/>
      <c r="B389" s="207"/>
      <c r="C389" s="1060"/>
      <c r="D389" s="1060"/>
      <c r="E389" s="1060"/>
      <c r="F389" s="22"/>
      <c r="G389" s="525"/>
      <c r="H389" s="118"/>
      <c r="I389" s="510" t="s">
        <v>634</v>
      </c>
      <c r="J389" s="182"/>
      <c r="K389" s="182"/>
      <c r="L389" s="182"/>
      <c r="M389" s="182"/>
      <c r="N389" s="182"/>
      <c r="O389" s="182"/>
      <c r="P389" s="182"/>
      <c r="Q389" s="182"/>
      <c r="R389" s="557"/>
      <c r="S389" s="557"/>
      <c r="T389" s="515"/>
      <c r="U389" s="515"/>
      <c r="V389" s="515"/>
      <c r="W389" s="515"/>
      <c r="X389"/>
      <c r="Y389" s="511"/>
      <c r="Z389" s="515"/>
      <c r="AA389" s="515"/>
      <c r="AB389" s="515"/>
      <c r="AC389" s="515">
        <v>0</v>
      </c>
      <c r="AD389" s="515">
        <v>0</v>
      </c>
      <c r="AE389" s="515">
        <v>0</v>
      </c>
      <c r="AF389" s="515">
        <v>0</v>
      </c>
      <c r="AG389" s="515">
        <v>0</v>
      </c>
      <c r="AH389" s="515">
        <v>0</v>
      </c>
      <c r="AI389" s="515">
        <v>0</v>
      </c>
      <c r="AJ389" s="515">
        <v>0</v>
      </c>
      <c r="AK389" s="515">
        <v>0</v>
      </c>
      <c r="AL389" s="515">
        <v>0</v>
      </c>
      <c r="AM389" s="515">
        <v>0</v>
      </c>
      <c r="AN389" s="515">
        <v>0</v>
      </c>
      <c r="AO389" s="515">
        <v>0</v>
      </c>
      <c r="AP389" s="515">
        <v>0</v>
      </c>
      <c r="AQ389" s="515">
        <v>0</v>
      </c>
      <c r="AR389" s="515">
        <v>0</v>
      </c>
      <c r="AS389" s="561">
        <v>0</v>
      </c>
      <c r="AT389" s="1060"/>
      <c r="AU389" s="1060"/>
      <c r="AV389" s="1060"/>
      <c r="AW389" s="1060"/>
      <c r="AX389" s="1060"/>
      <c r="AY389" s="1060"/>
      <c r="AZ389" s="1060"/>
      <c r="BA389" s="1060"/>
      <c r="BB389" s="1060"/>
      <c r="BC389" s="1060"/>
      <c r="BD389" s="1060"/>
      <c r="BE389" s="1060"/>
      <c r="BF389" s="1060"/>
      <c r="BG389" s="1060"/>
      <c r="BH389" s="1060"/>
      <c r="BI389" s="1060"/>
      <c r="BJ389" s="1060"/>
      <c r="BK389" s="1060"/>
      <c r="BL389" s="1060"/>
      <c r="BM389" s="1060"/>
      <c r="BN389" s="1060"/>
      <c r="BO389" s="1060"/>
      <c r="BP389" s="1060"/>
      <c r="BQ389" s="1060"/>
      <c r="BR389" s="1060"/>
      <c r="BS389" s="1060"/>
      <c r="BT389" s="1060"/>
      <c r="BU389" s="1060"/>
      <c r="BV389" s="1060"/>
      <c r="BW389" s="1060"/>
      <c r="BX389" s="1060"/>
      <c r="BY389" s="1060"/>
      <c r="BZ389" s="1060"/>
      <c r="CA389" s="1060"/>
      <c r="CB389" s="1060"/>
      <c r="CC389" s="1060"/>
      <c r="CD389" s="1060"/>
      <c r="CE389" s="1060"/>
      <c r="CF389" s="1060"/>
      <c r="CG389" s="1060"/>
      <c r="CH389" s="1060"/>
      <c r="CI389" s="1060"/>
      <c r="CJ389" s="1060"/>
      <c r="CK389" s="1060"/>
      <c r="CL389" s="1060"/>
      <c r="CM389" s="1060"/>
      <c r="CN389" s="1060"/>
      <c r="CO389" s="1060"/>
      <c r="CP389" s="1060"/>
      <c r="CQ389" s="1060"/>
      <c r="CR389" s="1060"/>
      <c r="CS389" s="1060"/>
      <c r="CT389" s="1060"/>
      <c r="CU389" s="1060"/>
      <c r="CV389" s="1060"/>
      <c r="CW389" s="1060"/>
      <c r="CX389" s="1060"/>
      <c r="CY389" s="1060"/>
      <c r="CZ389" s="1060"/>
      <c r="DA389" s="1060"/>
      <c r="DB389" s="1060"/>
      <c r="DC389" s="1060"/>
      <c r="DD389" s="1060"/>
      <c r="DE389" s="1060"/>
      <c r="DF389" s="1060"/>
      <c r="DG389" s="1060"/>
      <c r="DH389" s="1060"/>
      <c r="DI389" s="1060"/>
      <c r="DJ389" s="1060"/>
      <c r="DK389" s="1060"/>
      <c r="DL389" s="1060"/>
      <c r="DM389" s="1060"/>
      <c r="DN389" s="1060"/>
      <c r="DO389" s="1060"/>
      <c r="DP389" s="1060"/>
      <c r="DQ389" s="1060"/>
      <c r="DR389" s="1060"/>
      <c r="DS389" s="1060"/>
      <c r="DT389" s="1060"/>
      <c r="DU389" s="1060"/>
      <c r="DV389" s="1060"/>
      <c r="DW389" s="1060"/>
      <c r="DX389" s="1060"/>
      <c r="DY389" s="1060"/>
      <c r="DZ389" s="1060"/>
      <c r="EA389" s="1060"/>
      <c r="EB389" s="1060"/>
      <c r="EC389" s="1060"/>
      <c r="ED389" s="1060"/>
      <c r="EE389" s="1060"/>
      <c r="EF389" s="1060"/>
      <c r="EG389" s="1060"/>
      <c r="EH389" s="1060"/>
      <c r="EI389" s="1060"/>
      <c r="EJ389" s="1060"/>
      <c r="EK389" s="1060"/>
      <c r="EL389" s="1060"/>
      <c r="EM389" s="1060"/>
      <c r="EN389" s="1060"/>
      <c r="EO389" s="1060"/>
      <c r="EP389" s="1060"/>
      <c r="EQ389" s="1060"/>
      <c r="ER389" s="1060"/>
      <c r="ES389" s="1060"/>
      <c r="ET389" s="1060"/>
      <c r="EU389" s="1060"/>
      <c r="EV389" s="1060"/>
      <c r="EW389" s="1060"/>
      <c r="EX389" s="1060"/>
      <c r="EY389" s="1060"/>
      <c r="EZ389" s="1060"/>
      <c r="FA389" s="1060"/>
      <c r="FB389" s="1060"/>
      <c r="FC389" s="1060"/>
      <c r="FD389" s="1060"/>
      <c r="FE389" s="1060"/>
      <c r="FF389" s="1060"/>
      <c r="FG389" s="1060"/>
      <c r="FH389" s="1060"/>
      <c r="FI389" s="1060"/>
      <c r="FJ389" s="1060"/>
      <c r="FK389" s="1060"/>
      <c r="FL389" s="1060"/>
      <c r="FM389" s="1060"/>
      <c r="FN389" s="1060"/>
      <c r="FO389" s="1060"/>
      <c r="FP389" s="1060"/>
      <c r="FQ389" s="1060"/>
      <c r="FR389" s="1060"/>
      <c r="FS389" s="1060"/>
      <c r="FT389" s="1060"/>
      <c r="FU389" s="1060"/>
      <c r="FV389" s="1060"/>
      <c r="FW389" s="1060"/>
      <c r="FX389" s="1060"/>
      <c r="FY389" s="1060"/>
      <c r="FZ389" s="1060"/>
      <c r="GA389" s="1060"/>
      <c r="GB389" s="1060"/>
      <c r="GC389" s="1060"/>
      <c r="GD389" s="1060"/>
      <c r="GE389" s="1060"/>
      <c r="GF389" s="1060"/>
      <c r="GG389" s="1060"/>
      <c r="GH389" s="1060"/>
      <c r="GI389" s="1060"/>
      <c r="GJ389" s="1060"/>
      <c r="GK389" s="1060"/>
      <c r="GL389" s="1060"/>
      <c r="GM389" s="1060"/>
      <c r="GN389" s="1060"/>
      <c r="GO389" s="1060"/>
      <c r="GP389" s="1060"/>
      <c r="GQ389" s="1060"/>
      <c r="GR389" s="1060"/>
      <c r="GS389" s="1060"/>
      <c r="GT389" s="1060"/>
      <c r="GU389" s="1060"/>
      <c r="GV389" s="1060"/>
      <c r="GW389" s="1060"/>
      <c r="GX389" s="1060"/>
      <c r="GY389" s="1060"/>
      <c r="GZ389" s="1060"/>
      <c r="HA389" s="1060"/>
      <c r="HB389" s="1060"/>
      <c r="HC389" s="1060"/>
      <c r="HD389" s="1060"/>
      <c r="HE389" s="1060"/>
      <c r="HF389" s="1060"/>
      <c r="HG389" s="1060"/>
      <c r="HH389" s="1060"/>
      <c r="HI389" s="1060"/>
      <c r="HJ389" s="1060"/>
      <c r="HK389" s="1060"/>
      <c r="HL389" s="1060"/>
      <c r="HM389" s="1060"/>
      <c r="HN389" s="1060"/>
      <c r="HO389" s="1060"/>
      <c r="HP389" s="1060"/>
      <c r="HQ389" s="1060"/>
      <c r="HR389" s="1060"/>
      <c r="HS389" s="1060"/>
      <c r="HT389" s="1060"/>
      <c r="HU389" s="1060"/>
      <c r="HV389" s="1060"/>
      <c r="HW389" s="1060"/>
      <c r="HX389" s="1060"/>
      <c r="HY389" s="1060"/>
      <c r="HZ389" s="1060"/>
      <c r="IA389" s="1060"/>
      <c r="IB389" s="1060"/>
      <c r="IC389" s="1060"/>
      <c r="ID389" s="1060"/>
      <c r="IE389" s="1060"/>
      <c r="IF389" s="1060"/>
      <c r="IG389" s="1060"/>
      <c r="IH389" s="1060"/>
      <c r="II389" s="1060"/>
      <c r="IJ389" s="1060"/>
      <c r="IK389" s="1060"/>
      <c r="IL389" s="1060"/>
      <c r="IM389" s="1060"/>
      <c r="IN389" s="1060"/>
      <c r="IO389" s="1060"/>
      <c r="IP389" s="1060"/>
      <c r="IQ389" s="1060"/>
      <c r="IR389" s="1060"/>
      <c r="IS389" s="1060"/>
      <c r="IT389" s="1060"/>
      <c r="IU389" s="1060"/>
      <c r="IV389" s="1060"/>
    </row>
    <row r="390" spans="1:256" s="458" customFormat="1" ht="15.6" customHeight="1">
      <c r="A390" s="207"/>
      <c r="B390" s="207"/>
      <c r="C390" s="1060"/>
      <c r="D390" s="1060"/>
      <c r="E390" s="1060"/>
      <c r="F390" s="22"/>
      <c r="G390" s="525"/>
      <c r="H390" s="118"/>
      <c r="I390" s="510" t="s">
        <v>637</v>
      </c>
      <c r="J390" s="182"/>
      <c r="K390" s="182"/>
      <c r="L390" s="182"/>
      <c r="M390" s="182"/>
      <c r="N390" s="182"/>
      <c r="O390" s="182"/>
      <c r="P390" s="182"/>
      <c r="Q390" s="182"/>
      <c r="R390" s="557"/>
      <c r="S390" s="557"/>
      <c r="T390" s="515"/>
      <c r="U390" s="515"/>
      <c r="V390" s="515"/>
      <c r="W390" s="515"/>
      <c r="X390"/>
      <c r="Y390" s="511"/>
      <c r="Z390" s="515"/>
      <c r="AA390" s="515"/>
      <c r="AB390" s="515"/>
      <c r="AC390" s="515">
        <v>256700</v>
      </c>
      <c r="AD390" s="515">
        <v>285240</v>
      </c>
      <c r="AE390" s="515">
        <v>275240</v>
      </c>
      <c r="AF390" s="515">
        <v>282100</v>
      </c>
      <c r="AG390" s="515">
        <v>289200</v>
      </c>
      <c r="AH390" s="515">
        <v>296400</v>
      </c>
      <c r="AI390" s="515">
        <v>303800</v>
      </c>
      <c r="AJ390" s="515">
        <v>311400</v>
      </c>
      <c r="AK390" s="515">
        <v>319200</v>
      </c>
      <c r="AL390" s="515">
        <v>327200</v>
      </c>
      <c r="AM390" s="515">
        <v>335400</v>
      </c>
      <c r="AN390" s="515">
        <v>343800</v>
      </c>
      <c r="AO390" s="515">
        <v>352400</v>
      </c>
      <c r="AP390" s="515">
        <v>361200</v>
      </c>
      <c r="AQ390" s="515">
        <v>370200</v>
      </c>
      <c r="AR390" s="515">
        <v>379500</v>
      </c>
      <c r="AS390" s="561">
        <v>389000</v>
      </c>
      <c r="AT390" s="1060"/>
      <c r="AU390" s="1060"/>
      <c r="AV390" s="1060"/>
      <c r="AW390" s="1060"/>
      <c r="AX390" s="1060"/>
      <c r="AY390" s="1060"/>
      <c r="AZ390" s="1060"/>
      <c r="BA390" s="1060"/>
      <c r="BB390" s="1060"/>
      <c r="BC390" s="1060"/>
      <c r="BD390" s="1060"/>
      <c r="BE390" s="1060"/>
      <c r="BF390" s="1060"/>
      <c r="BG390" s="1060"/>
      <c r="BH390" s="1060"/>
      <c r="BI390" s="1060"/>
      <c r="BJ390" s="1060"/>
      <c r="BK390" s="1060"/>
      <c r="BL390" s="1060"/>
      <c r="BM390" s="1060"/>
      <c r="BN390" s="1060"/>
      <c r="BO390" s="1060"/>
      <c r="BP390" s="1060"/>
      <c r="BQ390" s="1060"/>
      <c r="BR390" s="1060"/>
      <c r="BS390" s="1060"/>
      <c r="BT390" s="1060"/>
      <c r="BU390" s="1060"/>
      <c r="BV390" s="1060"/>
      <c r="BW390" s="1060"/>
      <c r="BX390" s="1060"/>
      <c r="BY390" s="1060"/>
      <c r="BZ390" s="1060"/>
      <c r="CA390" s="1060"/>
      <c r="CB390" s="1060"/>
      <c r="CC390" s="1060"/>
      <c r="CD390" s="1060"/>
      <c r="CE390" s="1060"/>
      <c r="CF390" s="1060"/>
      <c r="CG390" s="1060"/>
      <c r="CH390" s="1060"/>
      <c r="CI390" s="1060"/>
      <c r="CJ390" s="1060"/>
      <c r="CK390" s="1060"/>
      <c r="CL390" s="1060"/>
      <c r="CM390" s="1060"/>
      <c r="CN390" s="1060"/>
      <c r="CO390" s="1060"/>
      <c r="CP390" s="1060"/>
      <c r="CQ390" s="1060"/>
      <c r="CR390" s="1060"/>
      <c r="CS390" s="1060"/>
      <c r="CT390" s="1060"/>
      <c r="CU390" s="1060"/>
      <c r="CV390" s="1060"/>
      <c r="CW390" s="1060"/>
      <c r="CX390" s="1060"/>
      <c r="CY390" s="1060"/>
      <c r="CZ390" s="1060"/>
      <c r="DA390" s="1060"/>
      <c r="DB390" s="1060"/>
      <c r="DC390" s="1060"/>
      <c r="DD390" s="1060"/>
      <c r="DE390" s="1060"/>
      <c r="DF390" s="1060"/>
      <c r="DG390" s="1060"/>
      <c r="DH390" s="1060"/>
      <c r="DI390" s="1060"/>
      <c r="DJ390" s="1060"/>
      <c r="DK390" s="1060"/>
      <c r="DL390" s="1060"/>
      <c r="DM390" s="1060"/>
      <c r="DN390" s="1060"/>
      <c r="DO390" s="1060"/>
      <c r="DP390" s="1060"/>
      <c r="DQ390" s="1060"/>
      <c r="DR390" s="1060"/>
      <c r="DS390" s="1060"/>
      <c r="DT390" s="1060"/>
      <c r="DU390" s="1060"/>
      <c r="DV390" s="1060"/>
      <c r="DW390" s="1060"/>
      <c r="DX390" s="1060"/>
      <c r="DY390" s="1060"/>
      <c r="DZ390" s="1060"/>
      <c r="EA390" s="1060"/>
      <c r="EB390" s="1060"/>
      <c r="EC390" s="1060"/>
      <c r="ED390" s="1060"/>
      <c r="EE390" s="1060"/>
      <c r="EF390" s="1060"/>
      <c r="EG390" s="1060"/>
      <c r="EH390" s="1060"/>
      <c r="EI390" s="1060"/>
      <c r="EJ390" s="1060"/>
      <c r="EK390" s="1060"/>
      <c r="EL390" s="1060"/>
      <c r="EM390" s="1060"/>
      <c r="EN390" s="1060"/>
      <c r="EO390" s="1060"/>
      <c r="EP390" s="1060"/>
      <c r="EQ390" s="1060"/>
      <c r="ER390" s="1060"/>
      <c r="ES390" s="1060"/>
      <c r="ET390" s="1060"/>
      <c r="EU390" s="1060"/>
      <c r="EV390" s="1060"/>
      <c r="EW390" s="1060"/>
      <c r="EX390" s="1060"/>
      <c r="EY390" s="1060"/>
      <c r="EZ390" s="1060"/>
      <c r="FA390" s="1060"/>
      <c r="FB390" s="1060"/>
      <c r="FC390" s="1060"/>
      <c r="FD390" s="1060"/>
      <c r="FE390" s="1060"/>
      <c r="FF390" s="1060"/>
      <c r="FG390" s="1060"/>
      <c r="FH390" s="1060"/>
      <c r="FI390" s="1060"/>
      <c r="FJ390" s="1060"/>
      <c r="FK390" s="1060"/>
      <c r="FL390" s="1060"/>
      <c r="FM390" s="1060"/>
      <c r="FN390" s="1060"/>
      <c r="FO390" s="1060"/>
      <c r="FP390" s="1060"/>
      <c r="FQ390" s="1060"/>
      <c r="FR390" s="1060"/>
      <c r="FS390" s="1060"/>
      <c r="FT390" s="1060"/>
      <c r="FU390" s="1060"/>
      <c r="FV390" s="1060"/>
      <c r="FW390" s="1060"/>
      <c r="FX390" s="1060"/>
      <c r="FY390" s="1060"/>
      <c r="FZ390" s="1060"/>
      <c r="GA390" s="1060"/>
      <c r="GB390" s="1060"/>
      <c r="GC390" s="1060"/>
      <c r="GD390" s="1060"/>
      <c r="GE390" s="1060"/>
      <c r="GF390" s="1060"/>
      <c r="GG390" s="1060"/>
      <c r="GH390" s="1060"/>
      <c r="GI390" s="1060"/>
      <c r="GJ390" s="1060"/>
      <c r="GK390" s="1060"/>
      <c r="GL390" s="1060"/>
      <c r="GM390" s="1060"/>
      <c r="GN390" s="1060"/>
      <c r="GO390" s="1060"/>
      <c r="GP390" s="1060"/>
      <c r="GQ390" s="1060"/>
      <c r="GR390" s="1060"/>
      <c r="GS390" s="1060"/>
      <c r="GT390" s="1060"/>
      <c r="GU390" s="1060"/>
      <c r="GV390" s="1060"/>
      <c r="GW390" s="1060"/>
      <c r="GX390" s="1060"/>
      <c r="GY390" s="1060"/>
      <c r="GZ390" s="1060"/>
      <c r="HA390" s="1060"/>
      <c r="HB390" s="1060"/>
      <c r="HC390" s="1060"/>
      <c r="HD390" s="1060"/>
      <c r="HE390" s="1060"/>
      <c r="HF390" s="1060"/>
      <c r="HG390" s="1060"/>
      <c r="HH390" s="1060"/>
      <c r="HI390" s="1060"/>
      <c r="HJ390" s="1060"/>
      <c r="HK390" s="1060"/>
      <c r="HL390" s="1060"/>
      <c r="HM390" s="1060"/>
      <c r="HN390" s="1060"/>
      <c r="HO390" s="1060"/>
      <c r="HP390" s="1060"/>
      <c r="HQ390" s="1060"/>
      <c r="HR390" s="1060"/>
      <c r="HS390" s="1060"/>
      <c r="HT390" s="1060"/>
      <c r="HU390" s="1060"/>
      <c r="HV390" s="1060"/>
      <c r="HW390" s="1060"/>
      <c r="HX390" s="1060"/>
      <c r="HY390" s="1060"/>
      <c r="HZ390" s="1060"/>
      <c r="IA390" s="1060"/>
      <c r="IB390" s="1060"/>
      <c r="IC390" s="1060"/>
      <c r="ID390" s="1060"/>
      <c r="IE390" s="1060"/>
      <c r="IF390" s="1060"/>
      <c r="IG390" s="1060"/>
      <c r="IH390" s="1060"/>
      <c r="II390" s="1060"/>
      <c r="IJ390" s="1060"/>
      <c r="IK390" s="1060"/>
      <c r="IL390" s="1060"/>
      <c r="IM390" s="1060"/>
      <c r="IN390" s="1060"/>
      <c r="IO390" s="1060"/>
      <c r="IP390" s="1060"/>
      <c r="IQ390" s="1060"/>
      <c r="IR390" s="1060"/>
      <c r="IS390" s="1060"/>
      <c r="IT390" s="1060"/>
      <c r="IU390" s="1060"/>
      <c r="IV390" s="1060"/>
    </row>
    <row r="391" spans="1:256" s="458" customFormat="1" ht="15.6" customHeight="1">
      <c r="A391" s="207"/>
      <c r="B391" s="207"/>
      <c r="C391" s="1060"/>
      <c r="D391" s="1060"/>
      <c r="E391" s="1060"/>
      <c r="F391" s="22"/>
      <c r="G391" s="525"/>
      <c r="H391" s="118"/>
      <c r="I391" s="151" t="s">
        <v>640</v>
      </c>
      <c r="J391" s="182"/>
      <c r="K391" s="182"/>
      <c r="L391" s="182"/>
      <c r="M391" s="182"/>
      <c r="N391" s="182"/>
      <c r="O391" s="182"/>
      <c r="P391" s="182"/>
      <c r="Q391" s="182"/>
      <c r="R391" s="557"/>
      <c r="S391" s="557"/>
      <c r="T391" s="515"/>
      <c r="U391" s="515"/>
      <c r="V391" s="515"/>
      <c r="W391" s="515"/>
      <c r="X391"/>
      <c r="Y391" s="511"/>
      <c r="Z391" s="515"/>
      <c r="AA391" s="515"/>
      <c r="AB391" s="515"/>
      <c r="AC391" s="515">
        <v>0</v>
      </c>
      <c r="AD391" s="515">
        <v>-257500</v>
      </c>
      <c r="AE391" s="515">
        <v>-264500</v>
      </c>
      <c r="AF391" s="515">
        <v>-271100</v>
      </c>
      <c r="AG391" s="515">
        <v>-277900</v>
      </c>
      <c r="AH391" s="515">
        <v>-284800</v>
      </c>
      <c r="AI391" s="515">
        <v>-291900</v>
      </c>
      <c r="AJ391" s="515">
        <v>-299200</v>
      </c>
      <c r="AK391" s="515">
        <v>-306700</v>
      </c>
      <c r="AL391" s="515">
        <v>-314400</v>
      </c>
      <c r="AM391" s="515">
        <v>-322300</v>
      </c>
      <c r="AN391" s="515">
        <v>-330400</v>
      </c>
      <c r="AO391" s="515">
        <v>-338700</v>
      </c>
      <c r="AP391" s="515">
        <v>-347200</v>
      </c>
      <c r="AQ391" s="515">
        <v>-355900</v>
      </c>
      <c r="AR391" s="515">
        <v>-364800</v>
      </c>
      <c r="AS391" s="561">
        <v>-373900</v>
      </c>
      <c r="AT391" s="1060"/>
      <c r="AU391" s="1060"/>
      <c r="AV391" s="1060"/>
      <c r="AW391" s="1060"/>
      <c r="AX391" s="1060"/>
      <c r="AY391" s="1060"/>
      <c r="AZ391" s="1060"/>
      <c r="BA391" s="1060"/>
      <c r="BB391" s="1060"/>
      <c r="BC391" s="1060"/>
      <c r="BD391" s="1060"/>
      <c r="BE391" s="1060"/>
      <c r="BF391" s="1060"/>
      <c r="BG391" s="1060"/>
      <c r="BH391" s="1060"/>
      <c r="BI391" s="1060"/>
      <c r="BJ391" s="1060"/>
      <c r="BK391" s="1060"/>
      <c r="BL391" s="1060"/>
      <c r="BM391" s="1060"/>
      <c r="BN391" s="1060"/>
      <c r="BO391" s="1060"/>
      <c r="BP391" s="1060"/>
      <c r="BQ391" s="1060"/>
      <c r="BR391" s="1060"/>
      <c r="BS391" s="1060"/>
      <c r="BT391" s="1060"/>
      <c r="BU391" s="1060"/>
      <c r="BV391" s="1060"/>
      <c r="BW391" s="1060"/>
      <c r="BX391" s="1060"/>
      <c r="BY391" s="1060"/>
      <c r="BZ391" s="1060"/>
      <c r="CA391" s="1060"/>
      <c r="CB391" s="1060"/>
      <c r="CC391" s="1060"/>
      <c r="CD391" s="1060"/>
      <c r="CE391" s="1060"/>
      <c r="CF391" s="1060"/>
      <c r="CG391" s="1060"/>
      <c r="CH391" s="1060"/>
      <c r="CI391" s="1060"/>
      <c r="CJ391" s="1060"/>
      <c r="CK391" s="1060"/>
      <c r="CL391" s="1060"/>
      <c r="CM391" s="1060"/>
      <c r="CN391" s="1060"/>
      <c r="CO391" s="1060"/>
      <c r="CP391" s="1060"/>
      <c r="CQ391" s="1060"/>
      <c r="CR391" s="1060"/>
      <c r="CS391" s="1060"/>
      <c r="CT391" s="1060"/>
      <c r="CU391" s="1060"/>
      <c r="CV391" s="1060"/>
      <c r="CW391" s="1060"/>
      <c r="CX391" s="1060"/>
      <c r="CY391" s="1060"/>
      <c r="CZ391" s="1060"/>
      <c r="DA391" s="1060"/>
      <c r="DB391" s="1060"/>
      <c r="DC391" s="1060"/>
      <c r="DD391" s="1060"/>
      <c r="DE391" s="1060"/>
      <c r="DF391" s="1060"/>
      <c r="DG391" s="1060"/>
      <c r="DH391" s="1060"/>
      <c r="DI391" s="1060"/>
      <c r="DJ391" s="1060"/>
      <c r="DK391" s="1060"/>
      <c r="DL391" s="1060"/>
      <c r="DM391" s="1060"/>
      <c r="DN391" s="1060"/>
      <c r="DO391" s="1060"/>
      <c r="DP391" s="1060"/>
      <c r="DQ391" s="1060"/>
      <c r="DR391" s="1060"/>
      <c r="DS391" s="1060"/>
      <c r="DT391" s="1060"/>
      <c r="DU391" s="1060"/>
      <c r="DV391" s="1060"/>
      <c r="DW391" s="1060"/>
      <c r="DX391" s="1060"/>
      <c r="DY391" s="1060"/>
      <c r="DZ391" s="1060"/>
      <c r="EA391" s="1060"/>
      <c r="EB391" s="1060"/>
      <c r="EC391" s="1060"/>
      <c r="ED391" s="1060"/>
      <c r="EE391" s="1060"/>
      <c r="EF391" s="1060"/>
      <c r="EG391" s="1060"/>
      <c r="EH391" s="1060"/>
      <c r="EI391" s="1060"/>
      <c r="EJ391" s="1060"/>
      <c r="EK391" s="1060"/>
      <c r="EL391" s="1060"/>
      <c r="EM391" s="1060"/>
      <c r="EN391" s="1060"/>
      <c r="EO391" s="1060"/>
      <c r="EP391" s="1060"/>
      <c r="EQ391" s="1060"/>
      <c r="ER391" s="1060"/>
      <c r="ES391" s="1060"/>
      <c r="ET391" s="1060"/>
      <c r="EU391" s="1060"/>
      <c r="EV391" s="1060"/>
      <c r="EW391" s="1060"/>
      <c r="EX391" s="1060"/>
      <c r="EY391" s="1060"/>
      <c r="EZ391" s="1060"/>
      <c r="FA391" s="1060"/>
      <c r="FB391" s="1060"/>
      <c r="FC391" s="1060"/>
      <c r="FD391" s="1060"/>
      <c r="FE391" s="1060"/>
      <c r="FF391" s="1060"/>
      <c r="FG391" s="1060"/>
      <c r="FH391" s="1060"/>
      <c r="FI391" s="1060"/>
      <c r="FJ391" s="1060"/>
      <c r="FK391" s="1060"/>
      <c r="FL391" s="1060"/>
      <c r="FM391" s="1060"/>
      <c r="FN391" s="1060"/>
      <c r="FO391" s="1060"/>
      <c r="FP391" s="1060"/>
      <c r="FQ391" s="1060"/>
      <c r="FR391" s="1060"/>
      <c r="FS391" s="1060"/>
      <c r="FT391" s="1060"/>
      <c r="FU391" s="1060"/>
      <c r="FV391" s="1060"/>
      <c r="FW391" s="1060"/>
      <c r="FX391" s="1060"/>
      <c r="FY391" s="1060"/>
      <c r="FZ391" s="1060"/>
      <c r="GA391" s="1060"/>
      <c r="GB391" s="1060"/>
      <c r="GC391" s="1060"/>
      <c r="GD391" s="1060"/>
      <c r="GE391" s="1060"/>
      <c r="GF391" s="1060"/>
      <c r="GG391" s="1060"/>
      <c r="GH391" s="1060"/>
      <c r="GI391" s="1060"/>
      <c r="GJ391" s="1060"/>
      <c r="GK391" s="1060"/>
      <c r="GL391" s="1060"/>
      <c r="GM391" s="1060"/>
      <c r="GN391" s="1060"/>
      <c r="GO391" s="1060"/>
      <c r="GP391" s="1060"/>
      <c r="GQ391" s="1060"/>
      <c r="GR391" s="1060"/>
      <c r="GS391" s="1060"/>
      <c r="GT391" s="1060"/>
      <c r="GU391" s="1060"/>
      <c r="GV391" s="1060"/>
      <c r="GW391" s="1060"/>
      <c r="GX391" s="1060"/>
      <c r="GY391" s="1060"/>
      <c r="GZ391" s="1060"/>
      <c r="HA391" s="1060"/>
      <c r="HB391" s="1060"/>
      <c r="HC391" s="1060"/>
      <c r="HD391" s="1060"/>
      <c r="HE391" s="1060"/>
      <c r="HF391" s="1060"/>
      <c r="HG391" s="1060"/>
      <c r="HH391" s="1060"/>
      <c r="HI391" s="1060"/>
      <c r="HJ391" s="1060"/>
      <c r="HK391" s="1060"/>
      <c r="HL391" s="1060"/>
      <c r="HM391" s="1060"/>
      <c r="HN391" s="1060"/>
      <c r="HO391" s="1060"/>
      <c r="HP391" s="1060"/>
      <c r="HQ391" s="1060"/>
      <c r="HR391" s="1060"/>
      <c r="HS391" s="1060"/>
      <c r="HT391" s="1060"/>
      <c r="HU391" s="1060"/>
      <c r="HV391" s="1060"/>
      <c r="HW391" s="1060"/>
      <c r="HX391" s="1060"/>
      <c r="HY391" s="1060"/>
      <c r="HZ391" s="1060"/>
      <c r="IA391" s="1060"/>
      <c r="IB391" s="1060"/>
      <c r="IC391" s="1060"/>
      <c r="ID391" s="1060"/>
      <c r="IE391" s="1060"/>
      <c r="IF391" s="1060"/>
      <c r="IG391" s="1060"/>
      <c r="IH391" s="1060"/>
      <c r="II391" s="1060"/>
      <c r="IJ391" s="1060"/>
      <c r="IK391" s="1060"/>
      <c r="IL391" s="1060"/>
      <c r="IM391" s="1060"/>
      <c r="IN391" s="1060"/>
      <c r="IO391" s="1060"/>
      <c r="IP391" s="1060"/>
      <c r="IQ391" s="1060"/>
      <c r="IR391" s="1060"/>
      <c r="IS391" s="1060"/>
      <c r="IT391" s="1060"/>
      <c r="IU391" s="1060"/>
      <c r="IV391" s="1060"/>
    </row>
    <row r="392" spans="1:256" s="458" customFormat="1" ht="15.6" customHeight="1">
      <c r="A392" s="266"/>
      <c r="B392" s="266"/>
      <c r="C392" s="1060"/>
      <c r="D392" s="1060"/>
      <c r="E392" s="1060"/>
      <c r="F392" s="22"/>
      <c r="G392" s="525"/>
      <c r="H392" s="118"/>
      <c r="I392" s="574" t="s">
        <v>37</v>
      </c>
      <c r="J392" s="182"/>
      <c r="K392" s="182"/>
      <c r="L392" s="182"/>
      <c r="M392" s="182"/>
      <c r="N392" s="182"/>
      <c r="O392" s="182"/>
      <c r="P392" s="182"/>
      <c r="Q392" s="182"/>
      <c r="R392" s="557"/>
      <c r="S392" s="557"/>
      <c r="T392" s="546"/>
      <c r="U392" s="546"/>
      <c r="V392" s="546"/>
      <c r="W392" s="546"/>
      <c r="X392"/>
      <c r="Y392" s="511"/>
      <c r="Z392" s="546"/>
      <c r="AA392" s="546"/>
      <c r="AB392" s="546"/>
      <c r="AC392" s="546">
        <v>5288300</v>
      </c>
      <c r="AD392" s="546">
        <v>5307024.0895093</v>
      </c>
      <c r="AE392" s="546">
        <v>5289803.2525907001</v>
      </c>
      <c r="AF392" s="546">
        <v>5495200</v>
      </c>
      <c r="AG392" s="546">
        <v>5732000</v>
      </c>
      <c r="AH392" s="546">
        <v>5982500</v>
      </c>
      <c r="AI392" s="546">
        <v>6241000</v>
      </c>
      <c r="AJ392" s="546">
        <v>6456600</v>
      </c>
      <c r="AK392" s="546">
        <v>6679800</v>
      </c>
      <c r="AL392" s="546">
        <v>6910900</v>
      </c>
      <c r="AM392" s="546">
        <v>7150100</v>
      </c>
      <c r="AN392" s="546">
        <v>7398400</v>
      </c>
      <c r="AO392" s="546">
        <v>7656200</v>
      </c>
      <c r="AP392" s="546">
        <v>7923800</v>
      </c>
      <c r="AQ392" s="546">
        <v>8201500</v>
      </c>
      <c r="AR392" s="546">
        <v>8489800</v>
      </c>
      <c r="AS392" s="547">
        <v>8789000</v>
      </c>
      <c r="AT392" s="1060"/>
      <c r="AU392" s="1060"/>
      <c r="AV392" s="1060"/>
      <c r="AW392" s="1060"/>
      <c r="AX392" s="1060"/>
      <c r="AY392" s="1060"/>
      <c r="AZ392" s="1060"/>
      <c r="BA392" s="1060"/>
      <c r="BB392" s="1060"/>
      <c r="BC392" s="1060"/>
      <c r="BD392" s="1060"/>
      <c r="BE392" s="1060"/>
      <c r="BF392" s="1060"/>
      <c r="BG392" s="1060"/>
      <c r="BH392" s="1060"/>
      <c r="BI392" s="1060"/>
      <c r="BJ392" s="1060"/>
      <c r="BK392" s="1060"/>
      <c r="BL392" s="1060"/>
      <c r="BM392" s="1060"/>
      <c r="BN392" s="1060"/>
      <c r="BO392" s="1060"/>
      <c r="BP392" s="1060"/>
      <c r="BQ392" s="1060"/>
      <c r="BR392" s="1060"/>
      <c r="BS392" s="1060"/>
      <c r="BT392" s="1060"/>
      <c r="BU392" s="1060"/>
      <c r="BV392" s="1060"/>
      <c r="BW392" s="1060"/>
      <c r="BX392" s="1060"/>
      <c r="BY392" s="1060"/>
      <c r="BZ392" s="1060"/>
      <c r="CA392" s="1060"/>
      <c r="CB392" s="1060"/>
      <c r="CC392" s="1060"/>
      <c r="CD392" s="1060"/>
      <c r="CE392" s="1060"/>
      <c r="CF392" s="1060"/>
      <c r="CG392" s="1060"/>
      <c r="CH392" s="1060"/>
      <c r="CI392" s="1060"/>
      <c r="CJ392" s="1060"/>
      <c r="CK392" s="1060"/>
      <c r="CL392" s="1060"/>
      <c r="CM392" s="1060"/>
      <c r="CN392" s="1060"/>
      <c r="CO392" s="1060"/>
      <c r="CP392" s="1060"/>
      <c r="CQ392" s="1060"/>
      <c r="CR392" s="1060"/>
      <c r="CS392" s="1060"/>
      <c r="CT392" s="1060"/>
      <c r="CU392" s="1060"/>
      <c r="CV392" s="1060"/>
      <c r="CW392" s="1060"/>
      <c r="CX392" s="1060"/>
      <c r="CY392" s="1060"/>
      <c r="CZ392" s="1060"/>
      <c r="DA392" s="1060"/>
      <c r="DB392" s="1060"/>
      <c r="DC392" s="1060"/>
      <c r="DD392" s="1060"/>
      <c r="DE392" s="1060"/>
      <c r="DF392" s="1060"/>
      <c r="DG392" s="1060"/>
      <c r="DH392" s="1060"/>
      <c r="DI392" s="1060"/>
      <c r="DJ392" s="1060"/>
      <c r="DK392" s="1060"/>
      <c r="DL392" s="1060"/>
      <c r="DM392" s="1060"/>
      <c r="DN392" s="1060"/>
      <c r="DO392" s="1060"/>
      <c r="DP392" s="1060"/>
      <c r="DQ392" s="1060"/>
      <c r="DR392" s="1060"/>
      <c r="DS392" s="1060"/>
      <c r="DT392" s="1060"/>
      <c r="DU392" s="1060"/>
      <c r="DV392" s="1060"/>
      <c r="DW392" s="1060"/>
      <c r="DX392" s="1060"/>
      <c r="DY392" s="1060"/>
      <c r="DZ392" s="1060"/>
      <c r="EA392" s="1060"/>
      <c r="EB392" s="1060"/>
      <c r="EC392" s="1060"/>
      <c r="ED392" s="1060"/>
      <c r="EE392" s="1060"/>
      <c r="EF392" s="1060"/>
      <c r="EG392" s="1060"/>
      <c r="EH392" s="1060"/>
      <c r="EI392" s="1060"/>
      <c r="EJ392" s="1060"/>
      <c r="EK392" s="1060"/>
      <c r="EL392" s="1060"/>
      <c r="EM392" s="1060"/>
      <c r="EN392" s="1060"/>
      <c r="EO392" s="1060"/>
      <c r="EP392" s="1060"/>
      <c r="EQ392" s="1060"/>
      <c r="ER392" s="1060"/>
      <c r="ES392" s="1060"/>
      <c r="ET392" s="1060"/>
      <c r="EU392" s="1060"/>
      <c r="EV392" s="1060"/>
      <c r="EW392" s="1060"/>
      <c r="EX392" s="1060"/>
      <c r="EY392" s="1060"/>
      <c r="EZ392" s="1060"/>
      <c r="FA392" s="1060"/>
      <c r="FB392" s="1060"/>
      <c r="FC392" s="1060"/>
      <c r="FD392" s="1060"/>
      <c r="FE392" s="1060"/>
      <c r="FF392" s="1060"/>
      <c r="FG392" s="1060"/>
      <c r="FH392" s="1060"/>
      <c r="FI392" s="1060"/>
      <c r="FJ392" s="1060"/>
      <c r="FK392" s="1060"/>
      <c r="FL392" s="1060"/>
      <c r="FM392" s="1060"/>
      <c r="FN392" s="1060"/>
      <c r="FO392" s="1060"/>
      <c r="FP392" s="1060"/>
      <c r="FQ392" s="1060"/>
      <c r="FR392" s="1060"/>
      <c r="FS392" s="1060"/>
      <c r="FT392" s="1060"/>
      <c r="FU392" s="1060"/>
      <c r="FV392" s="1060"/>
      <c r="FW392" s="1060"/>
      <c r="FX392" s="1060"/>
      <c r="FY392" s="1060"/>
      <c r="FZ392" s="1060"/>
      <c r="GA392" s="1060"/>
      <c r="GB392" s="1060"/>
      <c r="GC392" s="1060"/>
      <c r="GD392" s="1060"/>
      <c r="GE392" s="1060"/>
      <c r="GF392" s="1060"/>
      <c r="GG392" s="1060"/>
      <c r="GH392" s="1060"/>
      <c r="GI392" s="1060"/>
      <c r="GJ392" s="1060"/>
      <c r="GK392" s="1060"/>
      <c r="GL392" s="1060"/>
      <c r="GM392" s="1060"/>
      <c r="GN392" s="1060"/>
      <c r="GO392" s="1060"/>
      <c r="GP392" s="1060"/>
      <c r="GQ392" s="1060"/>
      <c r="GR392" s="1060"/>
      <c r="GS392" s="1060"/>
      <c r="GT392" s="1060"/>
      <c r="GU392" s="1060"/>
      <c r="GV392" s="1060"/>
      <c r="GW392" s="1060"/>
      <c r="GX392" s="1060"/>
      <c r="GY392" s="1060"/>
      <c r="GZ392" s="1060"/>
      <c r="HA392" s="1060"/>
      <c r="HB392" s="1060"/>
      <c r="HC392" s="1060"/>
      <c r="HD392" s="1060"/>
      <c r="HE392" s="1060"/>
      <c r="HF392" s="1060"/>
      <c r="HG392" s="1060"/>
      <c r="HH392" s="1060"/>
      <c r="HI392" s="1060"/>
      <c r="HJ392" s="1060"/>
      <c r="HK392" s="1060"/>
      <c r="HL392" s="1060"/>
      <c r="HM392" s="1060"/>
      <c r="HN392" s="1060"/>
      <c r="HO392" s="1060"/>
      <c r="HP392" s="1060"/>
      <c r="HQ392" s="1060"/>
      <c r="HR392" s="1060"/>
      <c r="HS392" s="1060"/>
      <c r="HT392" s="1060"/>
      <c r="HU392" s="1060"/>
      <c r="HV392" s="1060"/>
      <c r="HW392" s="1060"/>
      <c r="HX392" s="1060"/>
      <c r="HY392" s="1060"/>
      <c r="HZ392" s="1060"/>
      <c r="IA392" s="1060"/>
      <c r="IB392" s="1060"/>
      <c r="IC392" s="1060"/>
      <c r="ID392" s="1060"/>
      <c r="IE392" s="1060"/>
      <c r="IF392" s="1060"/>
      <c r="IG392" s="1060"/>
      <c r="IH392" s="1060"/>
      <c r="II392" s="1060"/>
      <c r="IJ392" s="1060"/>
      <c r="IK392" s="1060"/>
      <c r="IL392" s="1060"/>
      <c r="IM392" s="1060"/>
      <c r="IN392" s="1060"/>
      <c r="IO392" s="1060"/>
      <c r="IP392" s="1060"/>
      <c r="IQ392" s="1060"/>
      <c r="IR392" s="1060"/>
      <c r="IS392" s="1060"/>
      <c r="IT392" s="1060"/>
      <c r="IU392" s="1060"/>
      <c r="IV392" s="1060"/>
    </row>
    <row r="393" spans="1:256" s="458" customFormat="1" ht="15.6" customHeight="1">
      <c r="A393" s="266"/>
      <c r="B393" s="266"/>
      <c r="C393" s="278"/>
      <c r="D393" s="278"/>
      <c r="E393" s="278"/>
      <c r="F393" s="22"/>
      <c r="G393" s="705" t="s">
        <v>793</v>
      </c>
      <c r="H393" s="706"/>
      <c r="I393" s="707"/>
      <c r="J393" s="566"/>
      <c r="K393" s="566"/>
      <c r="L393" s="566"/>
      <c r="M393" s="566"/>
      <c r="N393" s="566"/>
      <c r="O393" s="566"/>
      <c r="P393" s="566"/>
      <c r="Q393" s="566"/>
      <c r="R393" s="566"/>
      <c r="S393" s="566"/>
      <c r="T393" s="566"/>
      <c r="U393" s="566"/>
      <c r="V393" s="566"/>
      <c r="W393" s="566"/>
      <c r="X393"/>
      <c r="Y393" s="511"/>
      <c r="Z393" s="566"/>
      <c r="AA393" s="566"/>
      <c r="AB393" s="566"/>
      <c r="AC393" s="566">
        <v>353088500</v>
      </c>
      <c r="AD393" s="566">
        <v>386248712.17841417</v>
      </c>
      <c r="AE393" s="566">
        <v>390951466.21392435</v>
      </c>
      <c r="AF393" s="566">
        <v>404639800</v>
      </c>
      <c r="AG393" s="566">
        <v>421015500</v>
      </c>
      <c r="AH393" s="566">
        <v>438555900</v>
      </c>
      <c r="AI393" s="566">
        <v>456903500</v>
      </c>
      <c r="AJ393" s="566">
        <v>472773300</v>
      </c>
      <c r="AK393" s="566">
        <v>488367300</v>
      </c>
      <c r="AL393" s="566">
        <v>504451400</v>
      </c>
      <c r="AM393" s="566">
        <v>521072300</v>
      </c>
      <c r="AN393" s="566">
        <v>538377200</v>
      </c>
      <c r="AO393" s="566">
        <v>556363200</v>
      </c>
      <c r="AP393" s="566">
        <v>574895000</v>
      </c>
      <c r="AQ393" s="566">
        <v>594109600</v>
      </c>
      <c r="AR393" s="566">
        <v>614031800</v>
      </c>
      <c r="AS393" s="566">
        <v>634693300</v>
      </c>
      <c r="AT393" s="278"/>
      <c r="AU393" s="278"/>
      <c r="AV393" s="278"/>
      <c r="AW393" s="278"/>
      <c r="AX393" s="278"/>
      <c r="AY393" s="278"/>
      <c r="AZ393" s="278"/>
      <c r="BA393" s="278"/>
      <c r="BB393" s="278"/>
      <c r="BC393" s="278"/>
      <c r="BD393" s="278"/>
      <c r="BE393" s="278"/>
      <c r="BF393" s="278"/>
      <c r="BG393" s="278"/>
      <c r="BH393" s="278"/>
      <c r="BI393" s="278"/>
      <c r="BJ393" s="278"/>
      <c r="BK393" s="278"/>
      <c r="BL393" s="278"/>
      <c r="BM393" s="278"/>
      <c r="BN393" s="278"/>
      <c r="BO393" s="278"/>
      <c r="BP393" s="278"/>
      <c r="BQ393" s="278"/>
      <c r="BR393" s="278"/>
      <c r="BS393" s="278"/>
      <c r="BT393" s="278"/>
      <c r="BU393" s="278"/>
      <c r="BV393" s="278"/>
      <c r="BW393" s="278"/>
      <c r="BX393" s="278"/>
      <c r="BY393" s="278"/>
      <c r="BZ393" s="278"/>
      <c r="CA393" s="278"/>
      <c r="CB393" s="278"/>
      <c r="CC393" s="278"/>
      <c r="CD393" s="278"/>
      <c r="CE393" s="278"/>
      <c r="CF393" s="278"/>
      <c r="CG393" s="278"/>
      <c r="CH393" s="278"/>
      <c r="CI393" s="278"/>
      <c r="CJ393" s="278"/>
      <c r="CK393" s="278"/>
      <c r="CL393" s="278"/>
      <c r="CM393" s="278"/>
      <c r="CN393" s="278"/>
      <c r="CO393" s="278"/>
      <c r="CP393" s="278"/>
      <c r="CQ393" s="278"/>
      <c r="CR393" s="278"/>
      <c r="CS393" s="278"/>
      <c r="CT393" s="278"/>
      <c r="CU393" s="278"/>
      <c r="CV393" s="278"/>
      <c r="CW393" s="278"/>
      <c r="CX393" s="278"/>
      <c r="CY393" s="278"/>
      <c r="CZ393" s="278"/>
      <c r="DA393" s="278"/>
      <c r="DB393" s="278"/>
      <c r="DC393" s="278"/>
      <c r="DD393" s="278"/>
      <c r="DE393" s="278"/>
      <c r="DF393" s="278"/>
      <c r="DG393" s="278"/>
      <c r="DH393" s="278"/>
      <c r="DI393" s="278"/>
      <c r="DJ393" s="278"/>
      <c r="DK393" s="278"/>
      <c r="DL393" s="278"/>
      <c r="DM393" s="278"/>
      <c r="DN393" s="278"/>
      <c r="DO393" s="278"/>
      <c r="DP393" s="278"/>
      <c r="DQ393" s="278"/>
      <c r="DR393" s="278"/>
      <c r="DS393" s="278"/>
      <c r="DT393" s="278"/>
      <c r="DU393" s="278"/>
      <c r="DV393" s="278"/>
      <c r="DW393" s="278"/>
      <c r="DX393" s="278"/>
      <c r="DY393" s="278"/>
      <c r="DZ393" s="278"/>
      <c r="EA393" s="278"/>
      <c r="EB393" s="278"/>
      <c r="EC393" s="278"/>
      <c r="ED393" s="278"/>
      <c r="EE393" s="278"/>
      <c r="EF393" s="278"/>
      <c r="EG393" s="278"/>
      <c r="EH393" s="278"/>
      <c r="EI393" s="278"/>
      <c r="EJ393" s="278"/>
      <c r="EK393" s="278"/>
      <c r="EL393" s="278"/>
      <c r="EM393" s="278"/>
      <c r="EN393" s="278"/>
      <c r="EO393" s="278"/>
      <c r="EP393" s="278"/>
      <c r="EQ393" s="278"/>
      <c r="ER393" s="278"/>
      <c r="ES393" s="278"/>
      <c r="ET393" s="278"/>
      <c r="EU393" s="278"/>
      <c r="EV393" s="278"/>
      <c r="EW393" s="278"/>
      <c r="EX393" s="278"/>
      <c r="EY393" s="278"/>
      <c r="EZ393" s="278"/>
      <c r="FA393" s="278"/>
      <c r="FB393" s="278"/>
      <c r="FC393" s="278"/>
      <c r="FD393" s="278"/>
      <c r="FE393" s="278"/>
      <c r="FF393" s="278"/>
      <c r="FG393" s="278"/>
      <c r="FH393" s="278"/>
      <c r="FI393" s="278"/>
      <c r="FJ393" s="278"/>
      <c r="FK393" s="278"/>
      <c r="FL393" s="278"/>
      <c r="FM393" s="278"/>
      <c r="FN393" s="278"/>
      <c r="FO393" s="278"/>
      <c r="FP393" s="278"/>
      <c r="FQ393" s="278"/>
      <c r="FR393" s="278"/>
      <c r="FS393" s="278"/>
      <c r="FT393" s="278"/>
      <c r="FU393" s="278"/>
      <c r="FV393" s="278"/>
      <c r="FW393" s="278"/>
      <c r="FX393" s="278"/>
      <c r="FY393" s="278"/>
      <c r="FZ393" s="278"/>
      <c r="GA393" s="278"/>
      <c r="GB393" s="278"/>
      <c r="GC393" s="278"/>
      <c r="GD393" s="278"/>
      <c r="GE393" s="278"/>
      <c r="GF393" s="278"/>
      <c r="GG393" s="278"/>
      <c r="GH393" s="278"/>
      <c r="GI393" s="278"/>
      <c r="GJ393" s="278"/>
      <c r="GK393" s="278"/>
      <c r="GL393" s="278"/>
      <c r="GM393" s="278"/>
      <c r="GN393" s="278"/>
      <c r="GO393" s="278"/>
      <c r="GP393" s="278"/>
      <c r="GQ393" s="278"/>
      <c r="GR393" s="278"/>
      <c r="GS393" s="278"/>
      <c r="GT393" s="278"/>
      <c r="GU393" s="278"/>
      <c r="GV393" s="278"/>
      <c r="GW393" s="278"/>
      <c r="GX393" s="278"/>
      <c r="GY393" s="278"/>
      <c r="GZ393" s="278"/>
      <c r="HA393" s="278"/>
      <c r="HB393" s="278"/>
      <c r="HC393" s="278"/>
      <c r="HD393" s="278"/>
      <c r="HE393" s="278"/>
      <c r="HF393" s="278"/>
      <c r="HG393" s="278"/>
      <c r="HH393" s="278"/>
      <c r="HI393" s="278"/>
      <c r="HJ393" s="278"/>
      <c r="HK393" s="278"/>
      <c r="HL393" s="278"/>
      <c r="HM393" s="278"/>
      <c r="HN393" s="278"/>
      <c r="HO393" s="278"/>
      <c r="HP393" s="278"/>
      <c r="HQ393" s="278"/>
      <c r="HR393" s="278"/>
      <c r="HS393" s="278"/>
      <c r="HT393" s="278"/>
      <c r="HU393" s="278"/>
      <c r="HV393" s="278"/>
      <c r="HW393" s="278"/>
      <c r="HX393" s="278"/>
      <c r="HY393" s="278"/>
      <c r="HZ393" s="278"/>
      <c r="IA393" s="278"/>
      <c r="IB393" s="278"/>
      <c r="IC393" s="278"/>
      <c r="ID393" s="278"/>
      <c r="IE393" s="278"/>
      <c r="IF393" s="278"/>
      <c r="IG393" s="278"/>
      <c r="IH393" s="278"/>
      <c r="II393" s="278"/>
      <c r="IJ393" s="278"/>
      <c r="IK393" s="278"/>
      <c r="IL393" s="278"/>
      <c r="IM393" s="278"/>
      <c r="IN393" s="278"/>
      <c r="IO393" s="278"/>
      <c r="IP393" s="278"/>
      <c r="IQ393" s="278"/>
      <c r="IR393" s="278"/>
      <c r="IS393" s="278"/>
      <c r="IT393" s="278"/>
      <c r="IU393" s="278"/>
      <c r="IV393" s="278"/>
    </row>
    <row r="394" spans="1:256" s="458" customFormat="1" ht="15.6" customHeight="1">
      <c r="A394" s="266"/>
      <c r="B394" s="266"/>
      <c r="F394" s="22"/>
      <c r="G394" s="20"/>
      <c r="H394" s="20" t="s">
        <v>1692</v>
      </c>
      <c r="I394" s="528"/>
      <c r="J394" s="528"/>
      <c r="K394" s="1250"/>
      <c r="L394" s="1250" t="e">
        <v>#DIV/0!</v>
      </c>
      <c r="M394" s="1250" t="e">
        <v>#DIV/0!</v>
      </c>
      <c r="N394" s="1250" t="e">
        <v>#DIV/0!</v>
      </c>
      <c r="O394" s="1250" t="e">
        <v>#DIV/0!</v>
      </c>
      <c r="P394" s="1250" t="e">
        <v>#DIV/0!</v>
      </c>
      <c r="Q394" s="1250" t="e">
        <v>#DIV/0!</v>
      </c>
      <c r="R394" s="1250"/>
      <c r="S394" s="1250"/>
      <c r="T394" s="1250"/>
      <c r="U394" s="1250"/>
      <c r="V394" s="1250"/>
      <c r="W394" s="1250"/>
      <c r="X394"/>
      <c r="Y394" s="511"/>
      <c r="Z394" s="1250"/>
      <c r="AA394" s="1250"/>
      <c r="AB394" s="1250"/>
      <c r="AC394" s="1250" t="e">
        <v>#DIV/0!</v>
      </c>
      <c r="AD394" s="1250">
        <v>8.9762760313937484E-2</v>
      </c>
      <c r="AE394" s="1250">
        <v>1.2101930910335587E-2</v>
      </c>
      <c r="AF394" s="1250">
        <v>3.4413863704210033E-2</v>
      </c>
      <c r="AG394" s="1250">
        <v>3.9672361451761909E-2</v>
      </c>
      <c r="AH394" s="1250">
        <v>4.0817633626171038E-2</v>
      </c>
      <c r="AI394" s="1250">
        <v>4.098492512647324E-2</v>
      </c>
      <c r="AJ394" s="1250">
        <v>3.4143783556631627E-2</v>
      </c>
      <c r="AK394" s="1250">
        <v>3.2451794262060851E-2</v>
      </c>
      <c r="AL394" s="1250">
        <v>3.2403715472245812E-2</v>
      </c>
      <c r="AM394" s="1250">
        <v>3.2417301568201738E-2</v>
      </c>
      <c r="AN394" s="1250">
        <v>3.2670626018379154E-2</v>
      </c>
      <c r="AO394" s="1250">
        <v>3.2861888657018695E-2</v>
      </c>
      <c r="AP394" s="1250">
        <v>3.2766097032732172E-2</v>
      </c>
      <c r="AQ394" s="1250">
        <v>3.2876398700250546E-2</v>
      </c>
      <c r="AR394" s="1250">
        <v>3.2982904210000975E-2</v>
      </c>
      <c r="AS394" s="1250">
        <v>3.3095171751487205E-2</v>
      </c>
    </row>
    <row r="395" spans="1:256" s="458" customFormat="1" ht="15.6" customHeight="1">
      <c r="A395" s="266"/>
      <c r="B395" s="266"/>
      <c r="F395" s="22"/>
      <c r="G395" s="20"/>
      <c r="H395" s="20"/>
      <c r="I395" s="528"/>
      <c r="J395" s="528"/>
      <c r="K395" s="528"/>
      <c r="L395" s="528"/>
      <c r="M395" s="528"/>
      <c r="N395" s="528"/>
      <c r="O395" s="528"/>
      <c r="P395" s="528"/>
      <c r="Q395" s="528"/>
      <c r="R395" s="515"/>
      <c r="S395" s="1250"/>
      <c r="T395" s="1250"/>
      <c r="U395" s="1250"/>
      <c r="V395" s="1250"/>
      <c r="W395" s="1250"/>
      <c r="X395"/>
      <c r="Y395" s="511"/>
      <c r="Z395" s="1250"/>
      <c r="AA395" s="1250"/>
      <c r="AB395" s="1250"/>
      <c r="AC395" s="1250"/>
      <c r="AD395" s="1250"/>
      <c r="AE395" s="1250"/>
      <c r="AF395" s="1250"/>
      <c r="AG395" s="1250"/>
      <c r="AH395" s="1250"/>
      <c r="AI395" s="1250"/>
      <c r="AJ395" s="1250"/>
      <c r="AK395" s="1250"/>
      <c r="AL395" s="1250"/>
      <c r="AM395" s="1250"/>
      <c r="AN395" s="1250"/>
      <c r="AO395" s="1250"/>
      <c r="AP395" s="1250"/>
      <c r="AQ395" s="1250"/>
      <c r="AR395" s="1250"/>
      <c r="AS395" s="1250"/>
    </row>
    <row r="396" spans="1:256" s="458" customFormat="1" ht="15.6" customHeight="1">
      <c r="A396" s="207"/>
      <c r="B396" s="207"/>
      <c r="F396" s="22"/>
      <c r="G396" s="20"/>
      <c r="H396" s="20" t="s">
        <v>619</v>
      </c>
      <c r="I396" s="20"/>
      <c r="J396" s="515"/>
      <c r="K396" s="515"/>
      <c r="L396" s="515">
        <v>0</v>
      </c>
      <c r="M396" s="515">
        <v>0</v>
      </c>
      <c r="N396" s="515">
        <v>0</v>
      </c>
      <c r="O396" s="515">
        <v>0</v>
      </c>
      <c r="P396" s="515">
        <v>0</v>
      </c>
      <c r="Q396" s="515">
        <v>0</v>
      </c>
      <c r="R396" s="515"/>
      <c r="S396" s="515"/>
      <c r="T396" s="515"/>
      <c r="U396" s="515"/>
      <c r="V396" s="515"/>
      <c r="W396" s="515"/>
      <c r="X396"/>
      <c r="Y396" s="511"/>
      <c r="Z396" s="515"/>
      <c r="AA396" s="515"/>
      <c r="AB396" s="515"/>
      <c r="AC396" s="515">
        <v>326679000</v>
      </c>
      <c r="AD396" s="515">
        <v>359683012.17841417</v>
      </c>
      <c r="AE396" s="515">
        <v>363307253.21392435</v>
      </c>
      <c r="AF396" s="515">
        <v>376986100</v>
      </c>
      <c r="AG396" s="515">
        <v>392652700</v>
      </c>
      <c r="AH396" s="515">
        <v>409193000</v>
      </c>
      <c r="AI396" s="515">
        <v>426251900</v>
      </c>
      <c r="AJ396" s="515">
        <v>440646600</v>
      </c>
      <c r="AK396" s="515">
        <v>455540100</v>
      </c>
      <c r="AL396" s="515">
        <v>470953000</v>
      </c>
      <c r="AM396" s="515">
        <v>486899200</v>
      </c>
      <c r="AN396" s="515">
        <v>503439900</v>
      </c>
      <c r="AO396" s="515">
        <v>520597000</v>
      </c>
      <c r="AP396" s="515">
        <v>538392000</v>
      </c>
      <c r="AQ396" s="515">
        <v>556850100</v>
      </c>
      <c r="AR396" s="515">
        <v>575995000</v>
      </c>
      <c r="AS396" s="515">
        <v>595852800</v>
      </c>
    </row>
    <row r="397" spans="1:256" s="458" customFormat="1" ht="15.6" customHeight="1">
      <c r="A397" s="207"/>
      <c r="B397" s="207"/>
      <c r="F397" s="22"/>
      <c r="G397" s="20"/>
      <c r="H397" s="20"/>
      <c r="I397" s="20" t="s">
        <v>1692</v>
      </c>
      <c r="J397" s="528"/>
      <c r="K397" s="1250"/>
      <c r="L397" s="1250"/>
      <c r="M397" s="1250" t="e">
        <v>#DIV/0!</v>
      </c>
      <c r="N397" s="1250" t="e">
        <v>#DIV/0!</v>
      </c>
      <c r="O397" s="1250" t="e">
        <v>#DIV/0!</v>
      </c>
      <c r="P397" s="1250" t="e">
        <v>#DIV/0!</v>
      </c>
      <c r="Q397" s="1250" t="e">
        <v>#DIV/0!</v>
      </c>
      <c r="R397" s="1250"/>
      <c r="S397" s="1250"/>
      <c r="T397" s="1250"/>
      <c r="U397" s="1250"/>
      <c r="V397" s="1250"/>
      <c r="W397" s="1250"/>
      <c r="X397"/>
      <c r="Y397" s="511"/>
      <c r="Z397" s="1250"/>
      <c r="AA397" s="1250"/>
      <c r="AB397" s="1250"/>
      <c r="AC397" s="1250" t="e">
        <v>#DIV/0!</v>
      </c>
      <c r="AD397" s="1250">
        <v>9.6245084450718096E-2</v>
      </c>
      <c r="AE397" s="1250">
        <v>1.00257819970386E-2</v>
      </c>
      <c r="AF397" s="1250">
        <v>3.6959412908169981E-2</v>
      </c>
      <c r="AG397" s="1250">
        <v>4.0717189408458358E-2</v>
      </c>
      <c r="AH397" s="1250">
        <v>4.126142123156027E-2</v>
      </c>
      <c r="AI397" s="1250">
        <v>4.0843558684009851E-2</v>
      </c>
      <c r="AJ397" s="1250">
        <v>3.3212707575827359E-2</v>
      </c>
      <c r="AK397" s="1250">
        <v>3.3240554309758176E-2</v>
      </c>
      <c r="AL397" s="1250">
        <v>3.3274553400136853E-2</v>
      </c>
      <c r="AM397" s="1250">
        <v>3.3298818787931284E-2</v>
      </c>
      <c r="AN397" s="1250">
        <v>3.3407220445804471E-2</v>
      </c>
      <c r="AO397" s="1250">
        <v>3.3511889376968487E-2</v>
      </c>
      <c r="AP397" s="1250">
        <v>3.3610689416889189E-2</v>
      </c>
      <c r="AQ397" s="1250">
        <v>3.3709164041554031E-2</v>
      </c>
      <c r="AR397" s="1250">
        <v>3.3802896681991504E-2</v>
      </c>
      <c r="AS397" s="1250">
        <v>3.3894676592368694E-2</v>
      </c>
    </row>
    <row r="398" spans="1:256" s="458" customFormat="1" ht="15.6" customHeight="1">
      <c r="A398" s="207"/>
      <c r="B398" s="207"/>
      <c r="F398" s="22"/>
      <c r="G398" s="20"/>
      <c r="H398" s="20" t="s">
        <v>622</v>
      </c>
      <c r="I398" s="20"/>
      <c r="J398" s="511"/>
      <c r="K398" s="511"/>
      <c r="L398" s="511">
        <v>0</v>
      </c>
      <c r="M398" s="511">
        <v>0</v>
      </c>
      <c r="N398" s="511">
        <v>0</v>
      </c>
      <c r="O398" s="511">
        <v>0</v>
      </c>
      <c r="P398" s="511">
        <v>0</v>
      </c>
      <c r="Q398" s="511">
        <v>0</v>
      </c>
      <c r="R398" s="511"/>
      <c r="S398" s="511"/>
      <c r="T398" s="511"/>
      <c r="U398" s="511"/>
      <c r="V398" s="511"/>
      <c r="W398" s="511"/>
      <c r="X398"/>
      <c r="Y398" s="511"/>
      <c r="Z398" s="511"/>
      <c r="AA398" s="511"/>
      <c r="AB398" s="511"/>
      <c r="AC398" s="511">
        <v>26409500</v>
      </c>
      <c r="AD398" s="511">
        <v>26565700</v>
      </c>
      <c r="AE398" s="511">
        <v>27644213</v>
      </c>
      <c r="AF398" s="511">
        <v>27653699.999999996</v>
      </c>
      <c r="AG398" s="511">
        <v>28362800</v>
      </c>
      <c r="AH398" s="511">
        <v>29362900</v>
      </c>
      <c r="AI398" s="511">
        <v>30651600.000000004</v>
      </c>
      <c r="AJ398" s="511">
        <v>32126700.000000004</v>
      </c>
      <c r="AK398" s="511">
        <v>32827200</v>
      </c>
      <c r="AL398" s="511">
        <v>33498400</v>
      </c>
      <c r="AM398" s="511">
        <v>34173100</v>
      </c>
      <c r="AN398" s="511">
        <v>34937300</v>
      </c>
      <c r="AO398" s="511">
        <v>35766200</v>
      </c>
      <c r="AP398" s="511">
        <v>36503000</v>
      </c>
      <c r="AQ398" s="511">
        <v>37259500</v>
      </c>
      <c r="AR398" s="511">
        <v>38036799.999999993</v>
      </c>
      <c r="AS398" s="511">
        <v>38840500</v>
      </c>
    </row>
    <row r="399" spans="1:256" s="188" customFormat="1" ht="15.6" customHeight="1">
      <c r="A399" s="207"/>
      <c r="B399" s="207"/>
      <c r="C399" s="458"/>
      <c r="D399" s="458"/>
      <c r="E399" s="458"/>
      <c r="F399" s="22"/>
      <c r="G399" s="20"/>
      <c r="H399" s="20"/>
      <c r="I399" s="20" t="s">
        <v>1692</v>
      </c>
      <c r="J399" s="528"/>
      <c r="K399" s="1250"/>
      <c r="L399" s="1250"/>
      <c r="M399" s="1250" t="e">
        <v>#DIV/0!</v>
      </c>
      <c r="N399" s="1250" t="e">
        <v>#DIV/0!</v>
      </c>
      <c r="O399" s="1250" t="e">
        <v>#DIV/0!</v>
      </c>
      <c r="P399" s="1250" t="e">
        <v>#DIV/0!</v>
      </c>
      <c r="Q399" s="1250" t="e">
        <v>#DIV/0!</v>
      </c>
      <c r="R399" s="1250"/>
      <c r="S399" s="1250"/>
      <c r="T399" s="1250"/>
      <c r="U399" s="1250"/>
      <c r="V399" s="1250"/>
      <c r="W399" s="1250"/>
      <c r="X399"/>
      <c r="Y399" s="511"/>
      <c r="Z399" s="1250"/>
      <c r="AA399" s="1250"/>
      <c r="AB399" s="1250"/>
      <c r="AC399" s="1250" t="e">
        <v>#DIV/0!</v>
      </c>
      <c r="AD399" s="1250">
        <v>5.8971161096912604E-3</v>
      </c>
      <c r="AE399" s="1250">
        <v>3.9795501290390473E-2</v>
      </c>
      <c r="AF399" s="1250">
        <v>3.4312326011557462E-4</v>
      </c>
      <c r="AG399" s="1250">
        <v>2.5318892829490677E-2</v>
      </c>
      <c r="AH399" s="1250">
        <v>3.4653545313592674E-2</v>
      </c>
      <c r="AI399" s="1250">
        <v>4.2952890593116785E-2</v>
      </c>
      <c r="AJ399" s="1250">
        <v>4.7002596799619954E-2</v>
      </c>
      <c r="AK399" s="1250">
        <v>2.1569979926605785E-2</v>
      </c>
      <c r="AL399" s="1250">
        <v>2.0240236466584596E-2</v>
      </c>
      <c r="AM399" s="1250">
        <v>1.9941108372048957E-2</v>
      </c>
      <c r="AN399" s="1250">
        <v>2.211624152244511E-2</v>
      </c>
      <c r="AO399" s="1250">
        <v>2.3448286962251638E-2</v>
      </c>
      <c r="AP399" s="1250">
        <v>2.0391135638573959E-2</v>
      </c>
      <c r="AQ399" s="1250">
        <v>2.0512496875377727E-2</v>
      </c>
      <c r="AR399" s="1250">
        <v>2.0647166294784868E-2</v>
      </c>
      <c r="AS399" s="1250">
        <v>2.0909404504860247E-2</v>
      </c>
      <c r="AT399" s="458"/>
      <c r="AU399" s="458"/>
      <c r="AV399" s="458"/>
      <c r="AW399" s="458"/>
      <c r="AX399" s="458"/>
      <c r="AY399" s="458"/>
      <c r="AZ399" s="458"/>
      <c r="BA399" s="458"/>
      <c r="BB399" s="458"/>
      <c r="BC399" s="458"/>
      <c r="BD399" s="458"/>
      <c r="BE399" s="458"/>
      <c r="BF399" s="458"/>
      <c r="BG399" s="458"/>
      <c r="BH399" s="458"/>
      <c r="BI399" s="458"/>
      <c r="BJ399" s="458"/>
      <c r="BK399" s="458"/>
      <c r="BL399" s="458"/>
      <c r="BM399" s="458"/>
      <c r="BN399" s="458"/>
      <c r="BO399" s="458"/>
      <c r="BP399" s="458"/>
      <c r="BQ399" s="458"/>
      <c r="BR399" s="458"/>
      <c r="BS399" s="458"/>
      <c r="BT399" s="458"/>
      <c r="BU399" s="458"/>
      <c r="BV399" s="458"/>
      <c r="BW399" s="458"/>
      <c r="BX399" s="458"/>
      <c r="BY399" s="458"/>
      <c r="BZ399" s="458"/>
      <c r="CA399" s="458"/>
      <c r="CB399" s="458"/>
      <c r="CC399" s="458"/>
      <c r="CD399" s="458"/>
      <c r="CE399" s="458"/>
      <c r="CF399" s="458"/>
      <c r="CG399" s="458"/>
      <c r="CH399" s="458"/>
      <c r="CI399" s="458"/>
      <c r="CJ399" s="458"/>
      <c r="CK399" s="458"/>
      <c r="CL399" s="458"/>
      <c r="CM399" s="458"/>
      <c r="CN399" s="458"/>
      <c r="CO399" s="458"/>
      <c r="CP399" s="458"/>
      <c r="CQ399" s="458"/>
      <c r="CR399" s="458"/>
      <c r="CS399" s="458"/>
      <c r="CT399" s="458"/>
      <c r="CU399" s="458"/>
      <c r="CV399" s="458"/>
      <c r="CW399" s="458"/>
      <c r="CX399" s="458"/>
      <c r="CY399" s="458"/>
      <c r="CZ399" s="458"/>
      <c r="DA399" s="458"/>
      <c r="DB399" s="458"/>
      <c r="DC399" s="458"/>
      <c r="DD399" s="458"/>
      <c r="DE399" s="458"/>
      <c r="DF399" s="458"/>
      <c r="DG399" s="458"/>
      <c r="DH399" s="458"/>
      <c r="DI399" s="458"/>
      <c r="DJ399" s="458"/>
      <c r="DK399" s="458"/>
      <c r="DL399" s="458"/>
      <c r="DM399" s="458"/>
      <c r="DN399" s="458"/>
      <c r="DO399" s="458"/>
      <c r="DP399" s="458"/>
      <c r="DQ399" s="458"/>
      <c r="DR399" s="458"/>
      <c r="DS399" s="458"/>
      <c r="DT399" s="458"/>
      <c r="DU399" s="458"/>
      <c r="DV399" s="458"/>
      <c r="DW399" s="458"/>
      <c r="DX399" s="458"/>
      <c r="DY399" s="458"/>
      <c r="DZ399" s="458"/>
      <c r="EA399" s="458"/>
      <c r="EB399" s="458"/>
      <c r="EC399" s="458"/>
      <c r="ED399" s="458"/>
      <c r="EE399" s="458"/>
      <c r="EF399" s="458"/>
      <c r="EG399" s="458"/>
      <c r="EH399" s="458"/>
      <c r="EI399" s="458"/>
      <c r="EJ399" s="458"/>
      <c r="EK399" s="458"/>
      <c r="EL399" s="458"/>
      <c r="EM399" s="458"/>
      <c r="EN399" s="458"/>
      <c r="EO399" s="458"/>
      <c r="EP399" s="458"/>
      <c r="EQ399" s="458"/>
      <c r="ER399" s="458"/>
      <c r="ES399" s="458"/>
      <c r="ET399" s="458"/>
      <c r="EU399" s="458"/>
      <c r="EV399" s="458"/>
      <c r="EW399" s="458"/>
      <c r="EX399" s="458"/>
      <c r="EY399" s="458"/>
      <c r="EZ399" s="458"/>
      <c r="FA399" s="458"/>
      <c r="FB399" s="458"/>
      <c r="FC399" s="458"/>
      <c r="FD399" s="458"/>
      <c r="FE399" s="458"/>
      <c r="FF399" s="458"/>
      <c r="FG399" s="458"/>
      <c r="FH399" s="458"/>
      <c r="FI399" s="458"/>
      <c r="FJ399" s="458"/>
      <c r="FK399" s="458"/>
      <c r="FL399" s="458"/>
      <c r="FM399" s="458"/>
      <c r="FN399" s="458"/>
      <c r="FO399" s="458"/>
      <c r="FP399" s="458"/>
      <c r="FQ399" s="458"/>
      <c r="FR399" s="458"/>
      <c r="FS399" s="458"/>
      <c r="FT399" s="458"/>
      <c r="FU399" s="458"/>
      <c r="FV399" s="458"/>
      <c r="FW399" s="458"/>
      <c r="FX399" s="458"/>
      <c r="FY399" s="458"/>
      <c r="FZ399" s="458"/>
      <c r="GA399" s="458"/>
      <c r="GB399" s="458"/>
      <c r="GC399" s="458"/>
      <c r="GD399" s="458"/>
      <c r="GE399" s="458"/>
      <c r="GF399" s="458"/>
      <c r="GG399" s="458"/>
      <c r="GH399" s="458"/>
      <c r="GI399" s="458"/>
      <c r="GJ399" s="458"/>
      <c r="GK399" s="458"/>
      <c r="GL399" s="458"/>
      <c r="GM399" s="458"/>
      <c r="GN399" s="458"/>
      <c r="GO399" s="458"/>
      <c r="GP399" s="458"/>
      <c r="GQ399" s="458"/>
      <c r="GR399" s="458"/>
      <c r="GS399" s="458"/>
      <c r="GT399" s="458"/>
      <c r="GU399" s="458"/>
      <c r="GV399" s="458"/>
      <c r="GW399" s="458"/>
      <c r="GX399" s="458"/>
      <c r="GY399" s="458"/>
      <c r="GZ399" s="458"/>
      <c r="HA399" s="458"/>
      <c r="HB399" s="458"/>
      <c r="HC399" s="458"/>
      <c r="HD399" s="458"/>
      <c r="HE399" s="458"/>
      <c r="HF399" s="458"/>
      <c r="HG399" s="458"/>
      <c r="HH399" s="458"/>
      <c r="HI399" s="458"/>
      <c r="HJ399" s="458"/>
      <c r="HK399" s="458"/>
      <c r="HL399" s="458"/>
      <c r="HM399" s="458"/>
      <c r="HN399" s="458"/>
      <c r="HO399" s="458"/>
      <c r="HP399" s="458"/>
      <c r="HQ399" s="458"/>
      <c r="HR399" s="458"/>
      <c r="HS399" s="458"/>
      <c r="HT399" s="458"/>
      <c r="HU399" s="458"/>
      <c r="HV399" s="458"/>
      <c r="HW399" s="458"/>
      <c r="HX399" s="458"/>
      <c r="HY399" s="458"/>
      <c r="HZ399" s="458"/>
      <c r="IA399" s="458"/>
      <c r="IB399" s="458"/>
      <c r="IC399" s="458"/>
      <c r="ID399" s="458"/>
      <c r="IE399" s="458"/>
      <c r="IF399" s="458"/>
      <c r="IG399" s="458"/>
      <c r="IH399" s="458"/>
      <c r="II399" s="458"/>
      <c r="IJ399" s="458"/>
      <c r="IK399" s="458"/>
      <c r="IL399" s="458"/>
      <c r="IM399" s="458"/>
      <c r="IN399" s="458"/>
      <c r="IO399" s="458"/>
      <c r="IP399" s="458"/>
      <c r="IQ399" s="458"/>
      <c r="IR399" s="458"/>
      <c r="IS399" s="458"/>
      <c r="IT399" s="458"/>
      <c r="IU399" s="458"/>
      <c r="IV399" s="458"/>
    </row>
    <row r="400" spans="1:256" s="188" customFormat="1" ht="15.6" customHeight="1">
      <c r="A400" s="207"/>
      <c r="B400" s="207"/>
      <c r="C400" s="458"/>
      <c r="D400" s="458"/>
      <c r="E400" s="458"/>
      <c r="F400" s="22"/>
      <c r="G400" s="20"/>
      <c r="H400" s="20" t="s">
        <v>795</v>
      </c>
      <c r="I400" s="20"/>
      <c r="J400" s="511" t="e">
        <v>#REF!</v>
      </c>
      <c r="K400" s="511"/>
      <c r="L400" s="1364">
        <v>-18675300</v>
      </c>
      <c r="M400" s="1364">
        <v>-16983812</v>
      </c>
      <c r="N400" s="1364">
        <v>-10751356</v>
      </c>
      <c r="O400" s="1364">
        <v>-13337600</v>
      </c>
      <c r="P400" s="1364">
        <v>-10751300</v>
      </c>
      <c r="Q400" s="1364">
        <v>-13789631.939999999</v>
      </c>
      <c r="R400" s="511"/>
      <c r="S400" s="511"/>
      <c r="T400" s="511"/>
      <c r="U400" s="511"/>
      <c r="V400" s="511"/>
      <c r="W400" s="511"/>
      <c r="X400"/>
      <c r="Y400" s="511"/>
      <c r="Z400" s="511"/>
      <c r="AA400" s="511"/>
      <c r="AB400" s="511"/>
      <c r="AC400" s="511">
        <v>-23021900</v>
      </c>
      <c r="AD400" s="511">
        <v>-17835658.265199997</v>
      </c>
      <c r="AE400" s="511">
        <v>-18605844.201700002</v>
      </c>
      <c r="AF400" s="511">
        <v>-19071100</v>
      </c>
      <c r="AG400" s="511">
        <v>-19548100</v>
      </c>
      <c r="AH400" s="511">
        <v>-20036700</v>
      </c>
      <c r="AI400" s="511">
        <v>-20537600</v>
      </c>
      <c r="AJ400" s="511">
        <v>-21051200</v>
      </c>
      <c r="AK400" s="511">
        <v>-21577400</v>
      </c>
      <c r="AL400" s="511">
        <v>-22116600</v>
      </c>
      <c r="AM400" s="511">
        <v>-22669700</v>
      </c>
      <c r="AN400" s="511">
        <v>-23236500</v>
      </c>
      <c r="AO400" s="511">
        <v>-23817500</v>
      </c>
      <c r="AP400" s="511">
        <v>-24413200</v>
      </c>
      <c r="AQ400" s="511">
        <v>-25023500</v>
      </c>
      <c r="AR400" s="511">
        <v>-25649500</v>
      </c>
      <c r="AS400" s="511">
        <v>-26290600</v>
      </c>
      <c r="AT400" s="458"/>
      <c r="AU400" s="458"/>
      <c r="AV400" s="458"/>
      <c r="AW400" s="458"/>
      <c r="AX400" s="458"/>
      <c r="AY400" s="458"/>
      <c r="AZ400" s="458"/>
      <c r="BA400" s="458"/>
      <c r="BB400" s="458"/>
      <c r="BC400" s="458"/>
      <c r="BD400" s="458"/>
      <c r="BE400" s="458"/>
      <c r="BF400" s="458"/>
      <c r="BG400" s="458"/>
      <c r="BH400" s="458"/>
      <c r="BI400" s="458"/>
      <c r="BJ400" s="458"/>
      <c r="BK400" s="458"/>
      <c r="BL400" s="458"/>
      <c r="BM400" s="458"/>
      <c r="BN400" s="458"/>
      <c r="BO400" s="458"/>
      <c r="BP400" s="458"/>
      <c r="BQ400" s="458"/>
      <c r="BR400" s="458"/>
      <c r="BS400" s="458"/>
      <c r="BT400" s="458"/>
      <c r="BU400" s="458"/>
      <c r="BV400" s="458"/>
      <c r="BW400" s="458"/>
      <c r="BX400" s="458"/>
      <c r="BY400" s="458"/>
      <c r="BZ400" s="458"/>
      <c r="CA400" s="458"/>
      <c r="CB400" s="458"/>
      <c r="CC400" s="458"/>
      <c r="CD400" s="458"/>
      <c r="CE400" s="458"/>
      <c r="CF400" s="458"/>
      <c r="CG400" s="458"/>
      <c r="CH400" s="458"/>
      <c r="CI400" s="458"/>
      <c r="CJ400" s="458"/>
      <c r="CK400" s="458"/>
      <c r="CL400" s="458"/>
      <c r="CM400" s="458"/>
      <c r="CN400" s="458"/>
      <c r="CO400" s="458"/>
      <c r="CP400" s="458"/>
      <c r="CQ400" s="458"/>
      <c r="CR400" s="458"/>
      <c r="CS400" s="458"/>
      <c r="CT400" s="458"/>
      <c r="CU400" s="458"/>
      <c r="CV400" s="458"/>
      <c r="CW400" s="458"/>
      <c r="CX400" s="458"/>
      <c r="CY400" s="458"/>
      <c r="CZ400" s="458"/>
      <c r="DA400" s="458"/>
      <c r="DB400" s="458"/>
      <c r="DC400" s="458"/>
      <c r="DD400" s="458"/>
      <c r="DE400" s="458"/>
      <c r="DF400" s="458"/>
      <c r="DG400" s="458"/>
      <c r="DH400" s="458"/>
      <c r="DI400" s="458"/>
      <c r="DJ400" s="458"/>
      <c r="DK400" s="458"/>
      <c r="DL400" s="458"/>
      <c r="DM400" s="458"/>
      <c r="DN400" s="458"/>
      <c r="DO400" s="458"/>
      <c r="DP400" s="458"/>
      <c r="DQ400" s="458"/>
      <c r="DR400" s="458"/>
      <c r="DS400" s="458"/>
      <c r="DT400" s="458"/>
      <c r="DU400" s="458"/>
      <c r="DV400" s="458"/>
      <c r="DW400" s="458"/>
      <c r="DX400" s="458"/>
      <c r="DY400" s="458"/>
      <c r="DZ400" s="458"/>
      <c r="EA400" s="458"/>
      <c r="EB400" s="458"/>
      <c r="EC400" s="458"/>
      <c r="ED400" s="458"/>
      <c r="EE400" s="458"/>
      <c r="EF400" s="458"/>
      <c r="EG400" s="458"/>
      <c r="EH400" s="458"/>
      <c r="EI400" s="458"/>
      <c r="EJ400" s="458"/>
      <c r="EK400" s="458"/>
      <c r="EL400" s="458"/>
      <c r="EM400" s="458"/>
      <c r="EN400" s="458"/>
      <c r="EO400" s="458"/>
      <c r="EP400" s="458"/>
      <c r="EQ400" s="458"/>
      <c r="ER400" s="458"/>
      <c r="ES400" s="458"/>
      <c r="ET400" s="458"/>
      <c r="EU400" s="458"/>
      <c r="EV400" s="458"/>
      <c r="EW400" s="458"/>
      <c r="EX400" s="458"/>
      <c r="EY400" s="458"/>
      <c r="EZ400" s="458"/>
      <c r="FA400" s="458"/>
      <c r="FB400" s="458"/>
      <c r="FC400" s="458"/>
      <c r="FD400" s="458"/>
      <c r="FE400" s="458"/>
      <c r="FF400" s="458"/>
      <c r="FG400" s="458"/>
      <c r="FH400" s="458"/>
      <c r="FI400" s="458"/>
      <c r="FJ400" s="458"/>
      <c r="FK400" s="458"/>
      <c r="FL400" s="458"/>
      <c r="FM400" s="458"/>
      <c r="FN400" s="458"/>
      <c r="FO400" s="458"/>
      <c r="FP400" s="458"/>
      <c r="FQ400" s="458"/>
      <c r="FR400" s="458"/>
      <c r="FS400" s="458"/>
      <c r="FT400" s="458"/>
      <c r="FU400" s="458"/>
      <c r="FV400" s="458"/>
      <c r="FW400" s="458"/>
      <c r="FX400" s="458"/>
      <c r="FY400" s="458"/>
      <c r="FZ400" s="458"/>
      <c r="GA400" s="458"/>
      <c r="GB400" s="458"/>
      <c r="GC400" s="458"/>
      <c r="GD400" s="458"/>
      <c r="GE400" s="458"/>
      <c r="GF400" s="458"/>
      <c r="GG400" s="458"/>
      <c r="GH400" s="458"/>
      <c r="GI400" s="458"/>
      <c r="GJ400" s="458"/>
      <c r="GK400" s="458"/>
      <c r="GL400" s="458"/>
      <c r="GM400" s="458"/>
      <c r="GN400" s="458"/>
      <c r="GO400" s="458"/>
      <c r="GP400" s="458"/>
      <c r="GQ400" s="458"/>
      <c r="GR400" s="458"/>
      <c r="GS400" s="458"/>
      <c r="GT400" s="458"/>
      <c r="GU400" s="458"/>
      <c r="GV400" s="458"/>
      <c r="GW400" s="458"/>
      <c r="GX400" s="458"/>
      <c r="GY400" s="458"/>
      <c r="GZ400" s="458"/>
      <c r="HA400" s="458"/>
      <c r="HB400" s="458"/>
      <c r="HC400" s="458"/>
      <c r="HD400" s="458"/>
      <c r="HE400" s="458"/>
      <c r="HF400" s="458"/>
      <c r="HG400" s="458"/>
      <c r="HH400" s="458"/>
      <c r="HI400" s="458"/>
      <c r="HJ400" s="458"/>
      <c r="HK400" s="458"/>
      <c r="HL400" s="458"/>
      <c r="HM400" s="458"/>
      <c r="HN400" s="458"/>
      <c r="HO400" s="458"/>
      <c r="HP400" s="458"/>
      <c r="HQ400" s="458"/>
      <c r="HR400" s="458"/>
      <c r="HS400" s="458"/>
      <c r="HT400" s="458"/>
      <c r="HU400" s="458"/>
      <c r="HV400" s="458"/>
      <c r="HW400" s="458"/>
      <c r="HX400" s="458"/>
      <c r="HY400" s="458"/>
      <c r="HZ400" s="458"/>
      <c r="IA400" s="458"/>
      <c r="IB400" s="458"/>
      <c r="IC400" s="458"/>
      <c r="ID400" s="458"/>
      <c r="IE400" s="458"/>
      <c r="IF400" s="458"/>
      <c r="IG400" s="458"/>
      <c r="IH400" s="458"/>
      <c r="II400" s="458"/>
      <c r="IJ400" s="458"/>
      <c r="IK400" s="458"/>
      <c r="IL400" s="458"/>
      <c r="IM400" s="458"/>
      <c r="IN400" s="458"/>
      <c r="IO400" s="458"/>
      <c r="IP400" s="458"/>
      <c r="IQ400" s="458"/>
      <c r="IR400" s="458"/>
      <c r="IS400" s="458"/>
      <c r="IT400" s="458"/>
      <c r="IU400" s="458"/>
      <c r="IV400" s="458"/>
    </row>
    <row r="401" spans="1:256" s="188" customFormat="1" ht="15">
      <c r="A401" s="207"/>
      <c r="B401" s="207"/>
      <c r="C401" s="458"/>
      <c r="D401" s="458"/>
      <c r="E401" s="458"/>
      <c r="F401" s="22"/>
      <c r="G401" s="20"/>
      <c r="H401" s="20"/>
      <c r="I401" s="20" t="s">
        <v>1692</v>
      </c>
      <c r="J401" s="528"/>
      <c r="K401" s="1250"/>
      <c r="L401" s="1250"/>
      <c r="M401" s="1250">
        <v>-9.4941140048829004E-2</v>
      </c>
      <c r="N401" s="1250">
        <v>-0.45722876894441788</v>
      </c>
      <c r="O401" s="1250">
        <v>0.21555522810311326</v>
      </c>
      <c r="P401" s="1250">
        <v>-0.21556043676198783</v>
      </c>
      <c r="Q401" s="1250">
        <v>0.24889032359892777</v>
      </c>
      <c r="R401" s="1250"/>
      <c r="S401" s="1250"/>
      <c r="T401" s="1250"/>
      <c r="U401" s="1250"/>
      <c r="V401" s="1250"/>
      <c r="W401" s="1250"/>
      <c r="X401"/>
      <c r="Y401" s="511"/>
      <c r="Z401" s="1250"/>
      <c r="AA401" s="1250"/>
      <c r="AB401" s="1250"/>
      <c r="AC401" s="1250" t="e">
        <v>#DIV/0!</v>
      </c>
      <c r="AD401" s="1250">
        <v>-0.25524621006453097</v>
      </c>
      <c r="AE401" s="1250">
        <v>4.2276009012131507E-2</v>
      </c>
      <c r="AF401" s="1250">
        <v>2.4698364412393682E-2</v>
      </c>
      <c r="AG401" s="1250">
        <v>2.470399483551446E-2</v>
      </c>
      <c r="AH401" s="1250">
        <v>2.4687496990605778E-2</v>
      </c>
      <c r="AI401" s="1250">
        <v>2.4691760495066134E-2</v>
      </c>
      <c r="AJ401" s="1250">
        <v>2.470021313609071E-2</v>
      </c>
      <c r="AK401" s="1250">
        <v>2.468890501431055E-2</v>
      </c>
      <c r="AL401" s="1250">
        <v>2.4681987143805831E-2</v>
      </c>
      <c r="AM401" s="1250">
        <v>2.4700773296285828E-2</v>
      </c>
      <c r="AN401" s="1250">
        <v>2.4695087148551138E-2</v>
      </c>
      <c r="AO401" s="1250">
        <v>2.4696286366407201E-2</v>
      </c>
      <c r="AP401" s="1250">
        <v>2.4703365028038778E-2</v>
      </c>
      <c r="AQ401" s="1250">
        <v>2.4691413718030738E-2</v>
      </c>
      <c r="AR401" s="1250">
        <v>2.4708694904529153E-2</v>
      </c>
      <c r="AS401" s="1250">
        <v>2.4687382597885974E-2</v>
      </c>
      <c r="AT401" s="458"/>
      <c r="AU401" s="458"/>
      <c r="AV401" s="458"/>
      <c r="AW401" s="458"/>
      <c r="AX401" s="458"/>
      <c r="AY401" s="458"/>
      <c r="AZ401" s="458"/>
      <c r="BA401" s="458"/>
      <c r="BB401" s="458"/>
      <c r="BC401" s="458"/>
      <c r="BD401" s="458"/>
      <c r="BE401" s="458"/>
      <c r="BF401" s="458"/>
      <c r="BG401" s="458"/>
      <c r="BH401" s="458"/>
      <c r="BI401" s="458"/>
      <c r="BJ401" s="458"/>
      <c r="BK401" s="458"/>
      <c r="BL401" s="458"/>
      <c r="BM401" s="458"/>
      <c r="BN401" s="458"/>
      <c r="BO401" s="458"/>
      <c r="BP401" s="458"/>
      <c r="BQ401" s="458"/>
      <c r="BR401" s="458"/>
      <c r="BS401" s="458"/>
      <c r="BT401" s="458"/>
      <c r="BU401" s="458"/>
      <c r="BV401" s="458"/>
      <c r="BW401" s="458"/>
      <c r="BX401" s="458"/>
      <c r="BY401" s="458"/>
      <c r="BZ401" s="458"/>
      <c r="CA401" s="458"/>
      <c r="CB401" s="458"/>
      <c r="CC401" s="458"/>
      <c r="CD401" s="458"/>
      <c r="CE401" s="458"/>
      <c r="CF401" s="458"/>
      <c r="CG401" s="458"/>
      <c r="CH401" s="458"/>
      <c r="CI401" s="458"/>
      <c r="CJ401" s="458"/>
      <c r="CK401" s="458"/>
      <c r="CL401" s="458"/>
      <c r="CM401" s="458"/>
      <c r="CN401" s="458"/>
      <c r="CO401" s="458"/>
      <c r="CP401" s="458"/>
      <c r="CQ401" s="458"/>
      <c r="CR401" s="458"/>
      <c r="CS401" s="458"/>
      <c r="CT401" s="458"/>
      <c r="CU401" s="458"/>
      <c r="CV401" s="458"/>
      <c r="CW401" s="458"/>
      <c r="CX401" s="458"/>
      <c r="CY401" s="458"/>
      <c r="CZ401" s="458"/>
      <c r="DA401" s="458"/>
      <c r="DB401" s="458"/>
      <c r="DC401" s="458"/>
      <c r="DD401" s="458"/>
      <c r="DE401" s="458"/>
      <c r="DF401" s="458"/>
      <c r="DG401" s="458"/>
      <c r="DH401" s="458"/>
      <c r="DI401" s="458"/>
      <c r="DJ401" s="458"/>
      <c r="DK401" s="458"/>
      <c r="DL401" s="458"/>
      <c r="DM401" s="458"/>
      <c r="DN401" s="458"/>
      <c r="DO401" s="458"/>
      <c r="DP401" s="458"/>
      <c r="DQ401" s="458"/>
      <c r="DR401" s="458"/>
      <c r="DS401" s="458"/>
      <c r="DT401" s="458"/>
      <c r="DU401" s="458"/>
      <c r="DV401" s="458"/>
      <c r="DW401" s="458"/>
      <c r="DX401" s="458"/>
      <c r="DY401" s="458"/>
      <c r="DZ401" s="458"/>
      <c r="EA401" s="458"/>
      <c r="EB401" s="458"/>
      <c r="EC401" s="458"/>
      <c r="ED401" s="458"/>
      <c r="EE401" s="458"/>
      <c r="EF401" s="458"/>
      <c r="EG401" s="458"/>
      <c r="EH401" s="458"/>
      <c r="EI401" s="458"/>
      <c r="EJ401" s="458"/>
      <c r="EK401" s="458"/>
      <c r="EL401" s="458"/>
      <c r="EM401" s="458"/>
      <c r="EN401" s="458"/>
      <c r="EO401" s="458"/>
      <c r="EP401" s="458"/>
      <c r="EQ401" s="458"/>
      <c r="ER401" s="458"/>
      <c r="ES401" s="458"/>
      <c r="ET401" s="458"/>
      <c r="EU401" s="458"/>
      <c r="EV401" s="458"/>
      <c r="EW401" s="458"/>
      <c r="EX401" s="458"/>
      <c r="EY401" s="458"/>
      <c r="EZ401" s="458"/>
      <c r="FA401" s="458"/>
      <c r="FB401" s="458"/>
      <c r="FC401" s="458"/>
      <c r="FD401" s="458"/>
      <c r="FE401" s="458"/>
      <c r="FF401" s="458"/>
      <c r="FG401" s="458"/>
      <c r="FH401" s="458"/>
      <c r="FI401" s="458"/>
      <c r="FJ401" s="458"/>
      <c r="FK401" s="458"/>
      <c r="FL401" s="458"/>
      <c r="FM401" s="458"/>
      <c r="FN401" s="458"/>
      <c r="FO401" s="458"/>
      <c r="FP401" s="458"/>
      <c r="FQ401" s="458"/>
      <c r="FR401" s="458"/>
      <c r="FS401" s="458"/>
      <c r="FT401" s="458"/>
      <c r="FU401" s="458"/>
      <c r="FV401" s="458"/>
      <c r="FW401" s="458"/>
      <c r="FX401" s="458"/>
      <c r="FY401" s="458"/>
      <c r="FZ401" s="458"/>
      <c r="GA401" s="458"/>
      <c r="GB401" s="458"/>
      <c r="GC401" s="458"/>
      <c r="GD401" s="458"/>
      <c r="GE401" s="458"/>
      <c r="GF401" s="458"/>
      <c r="GG401" s="458"/>
      <c r="GH401" s="458"/>
      <c r="GI401" s="458"/>
      <c r="GJ401" s="458"/>
      <c r="GK401" s="458"/>
      <c r="GL401" s="458"/>
      <c r="GM401" s="458"/>
      <c r="GN401" s="458"/>
      <c r="GO401" s="458"/>
      <c r="GP401" s="458"/>
      <c r="GQ401" s="458"/>
      <c r="GR401" s="458"/>
      <c r="GS401" s="458"/>
      <c r="GT401" s="458"/>
      <c r="GU401" s="458"/>
      <c r="GV401" s="458"/>
      <c r="GW401" s="458"/>
      <c r="GX401" s="458"/>
      <c r="GY401" s="458"/>
      <c r="GZ401" s="458"/>
      <c r="HA401" s="458"/>
      <c r="HB401" s="458"/>
      <c r="HC401" s="458"/>
      <c r="HD401" s="458"/>
      <c r="HE401" s="458"/>
      <c r="HF401" s="458"/>
      <c r="HG401" s="458"/>
      <c r="HH401" s="458"/>
      <c r="HI401" s="458"/>
      <c r="HJ401" s="458"/>
      <c r="HK401" s="458"/>
      <c r="HL401" s="458"/>
      <c r="HM401" s="458"/>
      <c r="HN401" s="458"/>
      <c r="HO401" s="458"/>
      <c r="HP401" s="458"/>
      <c r="HQ401" s="458"/>
      <c r="HR401" s="458"/>
      <c r="HS401" s="458"/>
      <c r="HT401" s="458"/>
      <c r="HU401" s="458"/>
      <c r="HV401" s="458"/>
      <c r="HW401" s="458"/>
      <c r="HX401" s="458"/>
      <c r="HY401" s="458"/>
      <c r="HZ401" s="458"/>
      <c r="IA401" s="458"/>
      <c r="IB401" s="458"/>
      <c r="IC401" s="458"/>
      <c r="ID401" s="458"/>
      <c r="IE401" s="458"/>
      <c r="IF401" s="458"/>
      <c r="IG401" s="458"/>
      <c r="IH401" s="458"/>
      <c r="II401" s="458"/>
      <c r="IJ401" s="458"/>
      <c r="IK401" s="458"/>
      <c r="IL401" s="458"/>
      <c r="IM401" s="458"/>
      <c r="IN401" s="458"/>
      <c r="IO401" s="458"/>
      <c r="IP401" s="458"/>
      <c r="IQ401" s="458"/>
      <c r="IR401" s="458"/>
      <c r="IS401" s="458"/>
      <c r="IT401" s="458"/>
      <c r="IU401" s="458"/>
      <c r="IV401" s="458"/>
    </row>
    <row r="402" spans="1:256" s="188" customFormat="1" ht="15.6" customHeight="1">
      <c r="A402" s="207"/>
      <c r="B402" s="207"/>
      <c r="C402" s="458"/>
      <c r="D402" s="458"/>
      <c r="E402" s="458"/>
      <c r="F402" s="22"/>
      <c r="G402" s="20"/>
      <c r="H402" s="20" t="s">
        <v>1693</v>
      </c>
      <c r="I402" s="20"/>
      <c r="J402" s="528"/>
      <c r="K402" s="528"/>
      <c r="L402" s="528"/>
      <c r="M402" s="528"/>
      <c r="N402" s="528"/>
      <c r="O402" s="528"/>
      <c r="P402" s="528"/>
      <c r="Q402" s="528"/>
      <c r="R402" s="515"/>
      <c r="S402" s="515"/>
      <c r="T402" s="515"/>
      <c r="U402" s="515"/>
      <c r="V402" s="515"/>
      <c r="W402" s="515"/>
      <c r="X402"/>
      <c r="Y402" s="511"/>
      <c r="Z402" s="515"/>
      <c r="AA402" s="515"/>
      <c r="AB402" s="515"/>
      <c r="AC402" s="515">
        <v>326679000</v>
      </c>
      <c r="AD402" s="515">
        <v>359683012.17841417</v>
      </c>
      <c r="AE402" s="515">
        <v>363307253.21392435</v>
      </c>
      <c r="AF402" s="515">
        <v>376986100</v>
      </c>
      <c r="AG402" s="515">
        <v>392652700</v>
      </c>
      <c r="AH402" s="515">
        <v>409193000</v>
      </c>
      <c r="AI402" s="515">
        <v>426251900</v>
      </c>
      <c r="AJ402" s="515">
        <v>440646600</v>
      </c>
      <c r="AK402" s="515">
        <v>455540100</v>
      </c>
      <c r="AL402" s="515">
        <v>470953000</v>
      </c>
      <c r="AM402" s="515">
        <v>486899200</v>
      </c>
      <c r="AN402" s="515">
        <v>503439900</v>
      </c>
      <c r="AO402" s="515">
        <v>520597000</v>
      </c>
      <c r="AP402" s="515">
        <v>538392000</v>
      </c>
      <c r="AQ402" s="515">
        <v>556850100</v>
      </c>
      <c r="AR402" s="515">
        <v>575995000</v>
      </c>
      <c r="AS402" s="515">
        <v>595852800</v>
      </c>
      <c r="AT402" s="458"/>
      <c r="AU402" s="458"/>
      <c r="AV402" s="458"/>
      <c r="AW402" s="458"/>
      <c r="AX402" s="458"/>
      <c r="AY402" s="458"/>
      <c r="AZ402" s="458"/>
      <c r="BA402" s="458"/>
      <c r="BB402" s="458"/>
      <c r="BC402" s="458"/>
      <c r="BD402" s="458"/>
      <c r="BE402" s="458"/>
      <c r="BF402" s="458"/>
      <c r="BG402" s="458"/>
      <c r="BH402" s="458"/>
      <c r="BI402" s="458"/>
      <c r="BJ402" s="458"/>
      <c r="BK402" s="458"/>
      <c r="BL402" s="458"/>
      <c r="BM402" s="458"/>
      <c r="BN402" s="458"/>
      <c r="BO402" s="458"/>
      <c r="BP402" s="458"/>
      <c r="BQ402" s="458"/>
      <c r="BR402" s="458"/>
      <c r="BS402" s="458"/>
      <c r="BT402" s="458"/>
      <c r="BU402" s="458"/>
      <c r="BV402" s="458"/>
      <c r="BW402" s="458"/>
      <c r="BX402" s="458"/>
      <c r="BY402" s="458"/>
      <c r="BZ402" s="458"/>
      <c r="CA402" s="458"/>
      <c r="CB402" s="458"/>
      <c r="CC402" s="458"/>
      <c r="CD402" s="458"/>
      <c r="CE402" s="458"/>
      <c r="CF402" s="458"/>
      <c r="CG402" s="458"/>
      <c r="CH402" s="458"/>
      <c r="CI402" s="458"/>
      <c r="CJ402" s="458"/>
      <c r="CK402" s="458"/>
      <c r="CL402" s="458"/>
      <c r="CM402" s="458"/>
      <c r="CN402" s="458"/>
      <c r="CO402" s="458"/>
      <c r="CP402" s="458"/>
      <c r="CQ402" s="458"/>
      <c r="CR402" s="458"/>
      <c r="CS402" s="458"/>
      <c r="CT402" s="458"/>
      <c r="CU402" s="458"/>
      <c r="CV402" s="458"/>
      <c r="CW402" s="458"/>
      <c r="CX402" s="458"/>
      <c r="CY402" s="458"/>
      <c r="CZ402" s="458"/>
      <c r="DA402" s="458"/>
      <c r="DB402" s="458"/>
      <c r="DC402" s="458"/>
      <c r="DD402" s="458"/>
      <c r="DE402" s="458"/>
      <c r="DF402" s="458"/>
      <c r="DG402" s="458"/>
      <c r="DH402" s="458"/>
      <c r="DI402" s="458"/>
      <c r="DJ402" s="458"/>
      <c r="DK402" s="458"/>
      <c r="DL402" s="458"/>
      <c r="DM402" s="458"/>
      <c r="DN402" s="458"/>
      <c r="DO402" s="458"/>
      <c r="DP402" s="458"/>
      <c r="DQ402" s="458"/>
      <c r="DR402" s="458"/>
      <c r="DS402" s="458"/>
      <c r="DT402" s="458"/>
      <c r="DU402" s="458"/>
      <c r="DV402" s="458"/>
      <c r="DW402" s="458"/>
      <c r="DX402" s="458"/>
      <c r="DY402" s="458"/>
      <c r="DZ402" s="458"/>
      <c r="EA402" s="458"/>
      <c r="EB402" s="458"/>
      <c r="EC402" s="458"/>
      <c r="ED402" s="458"/>
      <c r="EE402" s="458"/>
      <c r="EF402" s="458"/>
      <c r="EG402" s="458"/>
      <c r="EH402" s="458"/>
      <c r="EI402" s="458"/>
      <c r="EJ402" s="458"/>
      <c r="EK402" s="458"/>
      <c r="EL402" s="458"/>
      <c r="EM402" s="458"/>
      <c r="EN402" s="458"/>
      <c r="EO402" s="458"/>
      <c r="EP402" s="458"/>
      <c r="EQ402" s="458"/>
      <c r="ER402" s="458"/>
      <c r="ES402" s="458"/>
      <c r="ET402" s="458"/>
      <c r="EU402" s="458"/>
      <c r="EV402" s="458"/>
      <c r="EW402" s="458"/>
      <c r="EX402" s="458"/>
      <c r="EY402" s="458"/>
      <c r="EZ402" s="458"/>
      <c r="FA402" s="458"/>
      <c r="FB402" s="458"/>
      <c r="FC402" s="458"/>
      <c r="FD402" s="458"/>
      <c r="FE402" s="458"/>
      <c r="FF402" s="458"/>
      <c r="FG402" s="458"/>
      <c r="FH402" s="458"/>
      <c r="FI402" s="458"/>
      <c r="FJ402" s="458"/>
      <c r="FK402" s="458"/>
      <c r="FL402" s="458"/>
      <c r="FM402" s="458"/>
      <c r="FN402" s="458"/>
      <c r="FO402" s="458"/>
      <c r="FP402" s="458"/>
      <c r="FQ402" s="458"/>
      <c r="FR402" s="458"/>
      <c r="FS402" s="458"/>
      <c r="FT402" s="458"/>
      <c r="FU402" s="458"/>
      <c r="FV402" s="458"/>
      <c r="FW402" s="458"/>
      <c r="FX402" s="458"/>
      <c r="FY402" s="458"/>
      <c r="FZ402" s="458"/>
      <c r="GA402" s="458"/>
      <c r="GB402" s="458"/>
      <c r="GC402" s="458"/>
      <c r="GD402" s="458"/>
      <c r="GE402" s="458"/>
      <c r="GF402" s="458"/>
      <c r="GG402" s="458"/>
      <c r="GH402" s="458"/>
      <c r="GI402" s="458"/>
      <c r="GJ402" s="458"/>
      <c r="GK402" s="458"/>
      <c r="GL402" s="458"/>
      <c r="GM402" s="458"/>
      <c r="GN402" s="458"/>
      <c r="GO402" s="458"/>
      <c r="GP402" s="458"/>
      <c r="GQ402" s="458"/>
      <c r="GR402" s="458"/>
      <c r="GS402" s="458"/>
      <c r="GT402" s="458"/>
      <c r="GU402" s="458"/>
      <c r="GV402" s="458"/>
      <c r="GW402" s="458"/>
      <c r="GX402" s="458"/>
      <c r="GY402" s="458"/>
      <c r="GZ402" s="458"/>
      <c r="HA402" s="458"/>
      <c r="HB402" s="458"/>
      <c r="HC402" s="458"/>
      <c r="HD402" s="458"/>
      <c r="HE402" s="458"/>
      <c r="HF402" s="458"/>
      <c r="HG402" s="458"/>
      <c r="HH402" s="458"/>
      <c r="HI402" s="458"/>
      <c r="HJ402" s="458"/>
      <c r="HK402" s="458"/>
      <c r="HL402" s="458"/>
      <c r="HM402" s="458"/>
      <c r="HN402" s="458"/>
      <c r="HO402" s="458"/>
      <c r="HP402" s="458"/>
      <c r="HQ402" s="458"/>
      <c r="HR402" s="458"/>
      <c r="HS402" s="458"/>
      <c r="HT402" s="458"/>
      <c r="HU402" s="458"/>
      <c r="HV402" s="458"/>
      <c r="HW402" s="458"/>
      <c r="HX402" s="458"/>
      <c r="HY402" s="458"/>
      <c r="HZ402" s="458"/>
      <c r="IA402" s="458"/>
      <c r="IB402" s="458"/>
      <c r="IC402" s="458"/>
      <c r="ID402" s="458"/>
      <c r="IE402" s="458"/>
      <c r="IF402" s="458"/>
      <c r="IG402" s="458"/>
      <c r="IH402" s="458"/>
      <c r="II402" s="458"/>
      <c r="IJ402" s="458"/>
      <c r="IK402" s="458"/>
      <c r="IL402" s="458"/>
      <c r="IM402" s="458"/>
      <c r="IN402" s="458"/>
      <c r="IO402" s="458"/>
      <c r="IP402" s="458"/>
      <c r="IQ402" s="458"/>
      <c r="IR402" s="458"/>
      <c r="IS402" s="458"/>
      <c r="IT402" s="458"/>
      <c r="IU402" s="458"/>
      <c r="IV402" s="458"/>
    </row>
    <row r="403" spans="1:256" s="188" customFormat="1" ht="15">
      <c r="A403" s="207"/>
      <c r="B403" s="207"/>
      <c r="C403" s="458"/>
      <c r="D403" s="458"/>
      <c r="E403" s="458"/>
      <c r="F403" s="22"/>
      <c r="G403" s="20"/>
      <c r="H403" s="20"/>
      <c r="I403" s="20" t="s">
        <v>1692</v>
      </c>
      <c r="J403" s="528"/>
      <c r="K403" s="528"/>
      <c r="L403" s="1250"/>
      <c r="M403" s="1250">
        <v>-9.4941140048829004E-2</v>
      </c>
      <c r="N403" s="1250">
        <v>-0.45722876894441788</v>
      </c>
      <c r="O403" s="1250">
        <v>0.21555522810311326</v>
      </c>
      <c r="P403" s="1250">
        <v>-0.21556043676198783</v>
      </c>
      <c r="Q403" s="1250">
        <v>0.24889032359892777</v>
      </c>
      <c r="R403" s="1250"/>
      <c r="S403" s="1250"/>
      <c r="T403" s="1250"/>
      <c r="U403" s="1250"/>
      <c r="V403" s="1250"/>
      <c r="W403" s="1250"/>
      <c r="X403"/>
      <c r="Y403" s="511"/>
      <c r="Z403" s="1250"/>
      <c r="AA403" s="1250"/>
      <c r="AB403" s="1250"/>
      <c r="AC403" s="1250" t="e">
        <v>#DIV/0!</v>
      </c>
      <c r="AD403" s="1250">
        <v>9.6245084450718096E-2</v>
      </c>
      <c r="AE403" s="1250">
        <v>1.00257819970386E-2</v>
      </c>
      <c r="AF403" s="1250">
        <v>3.6959412908169981E-2</v>
      </c>
      <c r="AG403" s="1250">
        <v>4.0717189408458358E-2</v>
      </c>
      <c r="AH403" s="1250">
        <v>4.126142123156027E-2</v>
      </c>
      <c r="AI403" s="1250">
        <v>4.0843558684009851E-2</v>
      </c>
      <c r="AJ403" s="1250">
        <v>3.3212707575827359E-2</v>
      </c>
      <c r="AK403" s="1250">
        <v>3.3240554309758176E-2</v>
      </c>
      <c r="AL403" s="1250">
        <v>3.3274553400136853E-2</v>
      </c>
      <c r="AM403" s="1250">
        <v>3.3298818787931284E-2</v>
      </c>
      <c r="AN403" s="1250">
        <v>3.3407220445804471E-2</v>
      </c>
      <c r="AO403" s="1250">
        <v>3.3511889376968487E-2</v>
      </c>
      <c r="AP403" s="1250">
        <v>3.3610689416889189E-2</v>
      </c>
      <c r="AQ403" s="1250">
        <v>3.3709164041554031E-2</v>
      </c>
      <c r="AR403" s="1250">
        <v>3.3802896681991504E-2</v>
      </c>
      <c r="AS403" s="1250">
        <v>3.3894676592368694E-2</v>
      </c>
      <c r="AT403" s="458"/>
      <c r="AU403" s="458"/>
      <c r="AV403" s="458"/>
      <c r="AW403" s="458"/>
      <c r="AX403" s="458"/>
      <c r="AY403" s="458"/>
      <c r="AZ403" s="458"/>
      <c r="BA403" s="458"/>
      <c r="BB403" s="458"/>
      <c r="BC403" s="458"/>
      <c r="BD403" s="458"/>
      <c r="BE403" s="458"/>
      <c r="BF403" s="458"/>
      <c r="BG403" s="458"/>
      <c r="BH403" s="458"/>
      <c r="BI403" s="458"/>
      <c r="BJ403" s="458"/>
      <c r="BK403" s="458"/>
      <c r="BL403" s="458"/>
      <c r="BM403" s="458"/>
      <c r="BN403" s="458"/>
      <c r="BO403" s="458"/>
      <c r="BP403" s="458"/>
      <c r="BQ403" s="458"/>
      <c r="BR403" s="458"/>
      <c r="BS403" s="458"/>
      <c r="BT403" s="458"/>
      <c r="BU403" s="458"/>
      <c r="BV403" s="458"/>
      <c r="BW403" s="458"/>
      <c r="BX403" s="458"/>
      <c r="BY403" s="458"/>
      <c r="BZ403" s="458"/>
      <c r="CA403" s="458"/>
      <c r="CB403" s="458"/>
      <c r="CC403" s="458"/>
      <c r="CD403" s="458"/>
      <c r="CE403" s="458"/>
      <c r="CF403" s="458"/>
      <c r="CG403" s="458"/>
      <c r="CH403" s="458"/>
      <c r="CI403" s="458"/>
      <c r="CJ403" s="458"/>
      <c r="CK403" s="458"/>
      <c r="CL403" s="458"/>
      <c r="CM403" s="458"/>
      <c r="CN403" s="458"/>
      <c r="CO403" s="458"/>
      <c r="CP403" s="458"/>
      <c r="CQ403" s="458"/>
      <c r="CR403" s="458"/>
      <c r="CS403" s="458"/>
      <c r="CT403" s="458"/>
      <c r="CU403" s="458"/>
      <c r="CV403" s="458"/>
      <c r="CW403" s="458"/>
      <c r="CX403" s="458"/>
      <c r="CY403" s="458"/>
      <c r="CZ403" s="458"/>
      <c r="DA403" s="458"/>
      <c r="DB403" s="458"/>
      <c r="DC403" s="458"/>
      <c r="DD403" s="458"/>
      <c r="DE403" s="458"/>
      <c r="DF403" s="458"/>
      <c r="DG403" s="458"/>
      <c r="DH403" s="458"/>
      <c r="DI403" s="458"/>
      <c r="DJ403" s="458"/>
      <c r="DK403" s="458"/>
      <c r="DL403" s="458"/>
      <c r="DM403" s="458"/>
      <c r="DN403" s="458"/>
      <c r="DO403" s="458"/>
      <c r="DP403" s="458"/>
      <c r="DQ403" s="458"/>
      <c r="DR403" s="458"/>
      <c r="DS403" s="458"/>
      <c r="DT403" s="458"/>
      <c r="DU403" s="458"/>
      <c r="DV403" s="458"/>
      <c r="DW403" s="458"/>
      <c r="DX403" s="458"/>
      <c r="DY403" s="458"/>
      <c r="DZ403" s="458"/>
      <c r="EA403" s="458"/>
      <c r="EB403" s="458"/>
      <c r="EC403" s="458"/>
      <c r="ED403" s="458"/>
      <c r="EE403" s="458"/>
      <c r="EF403" s="458"/>
      <c r="EG403" s="458"/>
      <c r="EH403" s="458"/>
      <c r="EI403" s="458"/>
      <c r="EJ403" s="458"/>
      <c r="EK403" s="458"/>
      <c r="EL403" s="458"/>
      <c r="EM403" s="458"/>
      <c r="EN403" s="458"/>
      <c r="EO403" s="458"/>
      <c r="EP403" s="458"/>
      <c r="EQ403" s="458"/>
      <c r="ER403" s="458"/>
      <c r="ES403" s="458"/>
      <c r="ET403" s="458"/>
      <c r="EU403" s="458"/>
      <c r="EV403" s="458"/>
      <c r="EW403" s="458"/>
      <c r="EX403" s="458"/>
      <c r="EY403" s="458"/>
      <c r="EZ403" s="458"/>
      <c r="FA403" s="458"/>
      <c r="FB403" s="458"/>
      <c r="FC403" s="458"/>
      <c r="FD403" s="458"/>
      <c r="FE403" s="458"/>
      <c r="FF403" s="458"/>
      <c r="FG403" s="458"/>
      <c r="FH403" s="458"/>
      <c r="FI403" s="458"/>
      <c r="FJ403" s="458"/>
      <c r="FK403" s="458"/>
      <c r="FL403" s="458"/>
      <c r="FM403" s="458"/>
      <c r="FN403" s="458"/>
      <c r="FO403" s="458"/>
      <c r="FP403" s="458"/>
      <c r="FQ403" s="458"/>
      <c r="FR403" s="458"/>
      <c r="FS403" s="458"/>
      <c r="FT403" s="458"/>
      <c r="FU403" s="458"/>
      <c r="FV403" s="458"/>
      <c r="FW403" s="458"/>
      <c r="FX403" s="458"/>
      <c r="FY403" s="458"/>
      <c r="FZ403" s="458"/>
      <c r="GA403" s="458"/>
      <c r="GB403" s="458"/>
      <c r="GC403" s="458"/>
      <c r="GD403" s="458"/>
      <c r="GE403" s="458"/>
      <c r="GF403" s="458"/>
      <c r="GG403" s="458"/>
      <c r="GH403" s="458"/>
      <c r="GI403" s="458"/>
      <c r="GJ403" s="458"/>
      <c r="GK403" s="458"/>
      <c r="GL403" s="458"/>
      <c r="GM403" s="458"/>
      <c r="GN403" s="458"/>
      <c r="GO403" s="458"/>
      <c r="GP403" s="458"/>
      <c r="GQ403" s="458"/>
      <c r="GR403" s="458"/>
      <c r="GS403" s="458"/>
      <c r="GT403" s="458"/>
      <c r="GU403" s="458"/>
      <c r="GV403" s="458"/>
      <c r="GW403" s="458"/>
      <c r="GX403" s="458"/>
      <c r="GY403" s="458"/>
      <c r="GZ403" s="458"/>
      <c r="HA403" s="458"/>
      <c r="HB403" s="458"/>
      <c r="HC403" s="458"/>
      <c r="HD403" s="458"/>
      <c r="HE403" s="458"/>
      <c r="HF403" s="458"/>
      <c r="HG403" s="458"/>
      <c r="HH403" s="458"/>
      <c r="HI403" s="458"/>
      <c r="HJ403" s="458"/>
      <c r="HK403" s="458"/>
      <c r="HL403" s="458"/>
      <c r="HM403" s="458"/>
      <c r="HN403" s="458"/>
      <c r="HO403" s="458"/>
      <c r="HP403" s="458"/>
      <c r="HQ403" s="458"/>
      <c r="HR403" s="458"/>
      <c r="HS403" s="458"/>
      <c r="HT403" s="458"/>
      <c r="HU403" s="458"/>
      <c r="HV403" s="458"/>
      <c r="HW403" s="458"/>
      <c r="HX403" s="458"/>
      <c r="HY403" s="458"/>
      <c r="HZ403" s="458"/>
      <c r="IA403" s="458"/>
      <c r="IB403" s="458"/>
      <c r="IC403" s="458"/>
      <c r="ID403" s="458"/>
      <c r="IE403" s="458"/>
      <c r="IF403" s="458"/>
      <c r="IG403" s="458"/>
      <c r="IH403" s="458"/>
      <c r="II403" s="458"/>
      <c r="IJ403" s="458"/>
      <c r="IK403" s="458"/>
      <c r="IL403" s="458"/>
      <c r="IM403" s="458"/>
      <c r="IN403" s="458"/>
      <c r="IO403" s="458"/>
      <c r="IP403" s="458"/>
      <c r="IQ403" s="458"/>
      <c r="IR403" s="458"/>
      <c r="IS403" s="458"/>
      <c r="IT403" s="458"/>
      <c r="IU403" s="458"/>
      <c r="IV403" s="458"/>
    </row>
    <row r="404" spans="1:256" s="188" customFormat="1" ht="15">
      <c r="A404" s="207"/>
      <c r="B404" s="207"/>
      <c r="C404" s="1365"/>
      <c r="D404" s="1365"/>
      <c r="H404" s="20" t="s">
        <v>796</v>
      </c>
      <c r="I404" s="20"/>
      <c r="J404" s="528"/>
      <c r="K404" s="528"/>
      <c r="L404" s="1366">
        <v>18675300</v>
      </c>
      <c r="M404" s="1366">
        <v>16983812</v>
      </c>
      <c r="N404" s="1366">
        <v>10751356</v>
      </c>
      <c r="O404" s="1366">
        <v>13337600</v>
      </c>
      <c r="P404" s="1366">
        <v>10751300</v>
      </c>
      <c r="Q404" s="1366">
        <v>13789631.939999999</v>
      </c>
      <c r="R404" s="1366"/>
      <c r="S404" s="1366"/>
      <c r="T404" s="1366"/>
      <c r="U404" s="1366"/>
      <c r="V404" s="1366"/>
      <c r="W404" s="1366"/>
      <c r="X404"/>
      <c r="Y404" s="511"/>
      <c r="Z404" s="1366"/>
      <c r="AA404" s="1366"/>
      <c r="AB404" s="1366"/>
      <c r="AC404" s="1366">
        <v>349700900</v>
      </c>
      <c r="AD404" s="1366">
        <v>377518670.44361418</v>
      </c>
      <c r="AE404" s="1366">
        <v>381913097.41562438</v>
      </c>
      <c r="AF404" s="1366">
        <v>396057200</v>
      </c>
      <c r="AG404" s="1366">
        <v>412200800</v>
      </c>
      <c r="AH404" s="1366">
        <v>429229700</v>
      </c>
      <c r="AI404" s="1366">
        <v>446789500</v>
      </c>
      <c r="AJ404" s="1366">
        <v>461697800</v>
      </c>
      <c r="AK404" s="1366">
        <v>477117500</v>
      </c>
      <c r="AL404" s="1366">
        <v>493069600</v>
      </c>
      <c r="AM404" s="1366">
        <v>509568900</v>
      </c>
      <c r="AN404" s="1366">
        <v>526676400</v>
      </c>
      <c r="AO404" s="1366">
        <v>544414500</v>
      </c>
      <c r="AP404" s="1366">
        <v>562805200</v>
      </c>
      <c r="AQ404" s="1366">
        <v>581873600</v>
      </c>
      <c r="AR404" s="1366">
        <v>601644500</v>
      </c>
      <c r="AS404" s="1366">
        <v>622143400</v>
      </c>
    </row>
    <row r="405" spans="1:256" s="182" customFormat="1">
      <c r="A405" s="207"/>
      <c r="B405" s="207"/>
      <c r="C405" s="1365"/>
      <c r="D405" s="1365"/>
      <c r="E405" s="158"/>
      <c r="F405" s="457"/>
      <c r="G405" s="457"/>
      <c r="H405" s="20"/>
      <c r="I405" s="20" t="s">
        <v>1692</v>
      </c>
      <c r="J405" s="528"/>
      <c r="K405" s="528"/>
      <c r="L405" s="528"/>
      <c r="M405" s="528"/>
      <c r="N405" s="528"/>
      <c r="O405" s="528"/>
      <c r="P405" s="528"/>
      <c r="Q405" s="528"/>
      <c r="R405" s="1250"/>
      <c r="S405" s="1250"/>
      <c r="T405" s="1250"/>
      <c r="U405" s="1250"/>
      <c r="V405" s="1250"/>
      <c r="W405" s="1250"/>
      <c r="X405"/>
      <c r="Y405" s="511"/>
      <c r="Z405" s="1250"/>
      <c r="AA405" s="1250"/>
      <c r="AB405" s="1250"/>
      <c r="AC405" s="1250" t="e">
        <v>#DIV/0!</v>
      </c>
      <c r="AD405" s="1250">
        <v>7.6541807894283456E-2</v>
      </c>
      <c r="AE405" s="1250">
        <v>1.157306345474176E-2</v>
      </c>
      <c r="AF405" s="1250">
        <v>3.6365556218243063E-2</v>
      </c>
      <c r="AG405" s="1250">
        <v>3.9951963992078871E-2</v>
      </c>
      <c r="AH405" s="1250">
        <v>4.0481597611381086E-2</v>
      </c>
      <c r="AI405" s="1250">
        <v>4.0095359599987578E-2</v>
      </c>
      <c r="AJ405" s="1250">
        <v>3.2822998031395392E-2</v>
      </c>
      <c r="AK405" s="1250">
        <v>3.2852227288007359E-2</v>
      </c>
      <c r="AL405" s="1250">
        <v>3.2887548758137347E-2</v>
      </c>
      <c r="AM405" s="1250">
        <v>3.2914733589378672E-2</v>
      </c>
      <c r="AN405" s="1250">
        <v>3.3021244056592312E-2</v>
      </c>
      <c r="AO405" s="1250">
        <v>3.3124587055153927E-2</v>
      </c>
      <c r="AP405" s="1250">
        <v>3.3222659464309003E-2</v>
      </c>
      <c r="AQ405" s="1250">
        <v>3.3319677299147414E-2</v>
      </c>
      <c r="AR405" s="1250">
        <v>3.3413497301522002E-2</v>
      </c>
      <c r="AS405" s="1250">
        <v>3.3503873476263393E-2</v>
      </c>
      <c r="AT405" s="457"/>
      <c r="AU405" s="457"/>
      <c r="AV405" s="457"/>
      <c r="AW405" s="457"/>
      <c r="AX405" s="457"/>
      <c r="AY405" s="457"/>
      <c r="AZ405" s="457"/>
      <c r="BA405" s="457"/>
      <c r="BB405" s="457"/>
      <c r="BC405" s="457"/>
      <c r="BD405" s="457"/>
      <c r="BE405" s="457"/>
      <c r="BF405" s="457"/>
      <c r="BG405" s="457"/>
      <c r="BH405" s="457"/>
      <c r="BI405" s="457"/>
      <c r="BJ405" s="188"/>
      <c r="BK405" s="188"/>
      <c r="BL405" s="188"/>
      <c r="BM405" s="188"/>
      <c r="BN405" s="188"/>
      <c r="BO405" s="188"/>
      <c r="BP405" s="188"/>
      <c r="BQ405" s="188"/>
      <c r="BR405" s="188"/>
      <c r="BS405" s="188"/>
      <c r="BT405" s="188"/>
      <c r="BU405" s="188"/>
      <c r="BV405" s="188"/>
      <c r="BW405" s="188"/>
      <c r="BX405" s="188"/>
      <c r="BY405" s="188"/>
      <c r="BZ405" s="188"/>
      <c r="CA405" s="188"/>
      <c r="CB405" s="188"/>
      <c r="CC405" s="188"/>
      <c r="CD405" s="188"/>
      <c r="CE405" s="188"/>
      <c r="CF405" s="188"/>
      <c r="CG405" s="188"/>
      <c r="CH405" s="188"/>
      <c r="CI405" s="188"/>
      <c r="CJ405" s="188"/>
      <c r="CK405" s="188"/>
      <c r="CL405" s="188"/>
      <c r="CM405" s="188"/>
      <c r="CN405" s="188"/>
      <c r="CO405" s="188"/>
      <c r="CP405" s="188"/>
      <c r="CQ405" s="188"/>
      <c r="CR405" s="188"/>
      <c r="CS405" s="188"/>
      <c r="CT405" s="188"/>
      <c r="CU405" s="188"/>
      <c r="CV405" s="188"/>
      <c r="CW405" s="188"/>
      <c r="CX405" s="188"/>
      <c r="CY405" s="188"/>
      <c r="CZ405" s="188"/>
      <c r="DA405" s="188"/>
      <c r="DB405" s="188"/>
      <c r="DC405" s="188"/>
      <c r="DD405" s="188"/>
      <c r="DE405" s="188"/>
      <c r="DF405" s="188"/>
      <c r="DG405" s="188"/>
      <c r="DH405" s="188"/>
      <c r="DI405" s="188"/>
      <c r="DJ405" s="188"/>
      <c r="DK405" s="188"/>
      <c r="DL405" s="188"/>
      <c r="DM405" s="188"/>
      <c r="DN405" s="188"/>
      <c r="DO405" s="188"/>
      <c r="DP405" s="188"/>
      <c r="DQ405" s="188"/>
      <c r="DR405" s="188"/>
      <c r="DS405" s="188"/>
      <c r="DT405" s="188"/>
      <c r="DU405" s="188"/>
      <c r="DV405" s="188"/>
      <c r="DW405" s="188"/>
      <c r="DX405" s="188"/>
      <c r="DY405" s="188"/>
      <c r="DZ405" s="188"/>
      <c r="EA405" s="188"/>
      <c r="EB405" s="188"/>
      <c r="EC405" s="188"/>
      <c r="ED405" s="188"/>
      <c r="EE405" s="188"/>
      <c r="EF405" s="188"/>
      <c r="EG405" s="188"/>
      <c r="EH405" s="188"/>
      <c r="EI405" s="188"/>
      <c r="EJ405" s="188"/>
      <c r="EK405" s="188"/>
      <c r="EL405" s="188"/>
      <c r="EM405" s="188"/>
      <c r="EN405" s="188"/>
      <c r="EO405" s="188"/>
      <c r="EP405" s="188"/>
      <c r="EQ405" s="188"/>
      <c r="ER405" s="188"/>
      <c r="ES405" s="188"/>
      <c r="ET405" s="188"/>
      <c r="EU405" s="188"/>
      <c r="EV405" s="188"/>
      <c r="EW405" s="188"/>
      <c r="EX405" s="188"/>
      <c r="EY405" s="188"/>
      <c r="EZ405" s="188"/>
      <c r="FA405" s="188"/>
      <c r="FB405" s="188"/>
      <c r="FC405" s="188"/>
      <c r="FD405" s="188"/>
      <c r="FE405" s="188"/>
      <c r="FF405" s="188"/>
      <c r="FG405" s="188"/>
      <c r="FH405" s="188"/>
      <c r="FI405" s="188"/>
      <c r="FJ405" s="188"/>
      <c r="FK405" s="188"/>
      <c r="FL405" s="188"/>
      <c r="FM405" s="188"/>
      <c r="FN405" s="188"/>
      <c r="FO405" s="188"/>
      <c r="FP405" s="188"/>
      <c r="FQ405" s="188"/>
      <c r="FR405" s="188"/>
      <c r="FS405" s="188"/>
      <c r="FT405" s="188"/>
      <c r="FU405" s="188"/>
      <c r="FV405" s="188"/>
      <c r="FW405" s="188"/>
      <c r="FX405" s="188"/>
      <c r="FY405" s="188"/>
      <c r="FZ405" s="188"/>
      <c r="GA405" s="188"/>
      <c r="GB405" s="188"/>
      <c r="GC405" s="188"/>
      <c r="GD405" s="188"/>
      <c r="GE405" s="188"/>
      <c r="GF405" s="188"/>
      <c r="GG405" s="188"/>
      <c r="GH405" s="188"/>
      <c r="GI405" s="188"/>
      <c r="GJ405" s="188"/>
      <c r="GK405" s="188"/>
      <c r="GL405" s="188"/>
      <c r="GM405" s="188"/>
      <c r="GN405" s="188"/>
      <c r="GO405" s="188"/>
      <c r="GP405" s="188"/>
      <c r="GQ405" s="188"/>
      <c r="GR405" s="188"/>
      <c r="GS405" s="188"/>
      <c r="GT405" s="188"/>
      <c r="GU405" s="188"/>
      <c r="GV405" s="188"/>
      <c r="GW405" s="188"/>
      <c r="GX405" s="188"/>
      <c r="GY405" s="188"/>
      <c r="GZ405" s="188"/>
      <c r="HA405" s="188"/>
      <c r="HB405" s="188"/>
      <c r="HC405" s="188"/>
      <c r="HD405" s="188"/>
      <c r="HE405" s="188"/>
      <c r="HF405" s="188"/>
      <c r="HG405" s="188"/>
      <c r="HH405" s="188"/>
      <c r="HI405" s="188"/>
      <c r="HJ405" s="188"/>
      <c r="HK405" s="188"/>
      <c r="HL405" s="188"/>
      <c r="HM405" s="188"/>
      <c r="HN405" s="188"/>
      <c r="HO405" s="188"/>
      <c r="HP405" s="188"/>
      <c r="HQ405" s="188"/>
      <c r="HR405" s="188"/>
      <c r="HS405" s="188"/>
      <c r="HT405" s="188"/>
      <c r="HU405" s="188"/>
      <c r="HV405" s="188"/>
      <c r="HW405" s="188"/>
      <c r="HX405" s="188"/>
      <c r="HY405" s="188"/>
      <c r="HZ405" s="188"/>
      <c r="IA405" s="188"/>
      <c r="IB405" s="188"/>
      <c r="IC405" s="188"/>
      <c r="ID405" s="188"/>
      <c r="IE405" s="188"/>
      <c r="IF405" s="188"/>
      <c r="IG405" s="188"/>
      <c r="IH405" s="188"/>
      <c r="II405" s="188"/>
      <c r="IJ405" s="188"/>
      <c r="IK405" s="188"/>
      <c r="IL405" s="188"/>
      <c r="IM405" s="188"/>
      <c r="IN405" s="188"/>
      <c r="IO405" s="188"/>
      <c r="IP405" s="188"/>
      <c r="IQ405" s="188"/>
      <c r="IR405" s="188"/>
      <c r="IS405" s="188"/>
      <c r="IT405" s="188"/>
      <c r="IU405" s="188"/>
      <c r="IV405" s="188"/>
    </row>
    <row r="406" spans="1:256" s="182" customFormat="1">
      <c r="A406" s="207"/>
      <c r="B406" s="207"/>
      <c r="C406" s="1365"/>
      <c r="D406" s="1365"/>
      <c r="E406" s="158"/>
      <c r="F406" s="457"/>
      <c r="G406" s="457"/>
      <c r="H406" s="20"/>
      <c r="I406" s="20"/>
      <c r="J406" s="528"/>
      <c r="K406" s="528"/>
      <c r="L406" s="528"/>
      <c r="M406" s="528"/>
      <c r="N406" s="528"/>
      <c r="O406" s="528"/>
      <c r="P406" s="528"/>
      <c r="Q406" s="528"/>
      <c r="R406" s="1250"/>
      <c r="S406" s="1250"/>
      <c r="T406" s="1250"/>
      <c r="U406" s="1250"/>
      <c r="V406" s="511"/>
      <c r="W406" s="511"/>
      <c r="X406"/>
      <c r="Y406" s="511"/>
      <c r="Z406" s="511"/>
      <c r="AA406" s="511"/>
      <c r="AB406" s="511"/>
      <c r="AC406" s="511"/>
      <c r="AD406" s="511"/>
      <c r="AE406" s="511"/>
      <c r="AF406" s="511"/>
      <c r="AG406" s="511"/>
      <c r="AH406" s="511"/>
      <c r="AI406" s="511"/>
      <c r="AJ406" s="511"/>
      <c r="AK406" s="511"/>
      <c r="AL406" s="511"/>
      <c r="AM406" s="511"/>
      <c r="AN406" s="511"/>
      <c r="AO406" s="511"/>
      <c r="AP406" s="511"/>
      <c r="AQ406" s="511"/>
      <c r="AR406" s="511"/>
      <c r="AS406" s="511"/>
      <c r="AT406" s="457"/>
      <c r="AU406" s="457"/>
      <c r="AV406" s="457"/>
      <c r="AW406" s="457"/>
      <c r="AX406" s="457"/>
      <c r="AY406" s="457"/>
      <c r="AZ406" s="457"/>
      <c r="BA406" s="457"/>
      <c r="BB406" s="457"/>
      <c r="BC406" s="457"/>
      <c r="BD406" s="457"/>
      <c r="BE406" s="457"/>
      <c r="BF406" s="457"/>
      <c r="BG406" s="457"/>
      <c r="BH406" s="457"/>
      <c r="BI406" s="457"/>
      <c r="BJ406" s="188"/>
      <c r="BK406" s="188"/>
      <c r="BL406" s="188"/>
      <c r="BM406" s="188"/>
      <c r="BN406" s="188"/>
      <c r="BO406" s="188"/>
      <c r="BP406" s="188"/>
      <c r="BQ406" s="188"/>
      <c r="BR406" s="188"/>
      <c r="BS406" s="188"/>
      <c r="BT406" s="188"/>
      <c r="BU406" s="188"/>
      <c r="BV406" s="188"/>
      <c r="BW406" s="188"/>
      <c r="BX406" s="188"/>
      <c r="BY406" s="188"/>
      <c r="BZ406" s="188"/>
      <c r="CA406" s="188"/>
      <c r="CB406" s="188"/>
      <c r="CC406" s="188"/>
      <c r="CD406" s="188"/>
      <c r="CE406" s="188"/>
      <c r="CF406" s="188"/>
      <c r="CG406" s="188"/>
      <c r="CH406" s="188"/>
      <c r="CI406" s="188"/>
      <c r="CJ406" s="188"/>
      <c r="CK406" s="188"/>
      <c r="CL406" s="188"/>
      <c r="CM406" s="188"/>
      <c r="CN406" s="188"/>
      <c r="CO406" s="188"/>
      <c r="CP406" s="188"/>
      <c r="CQ406" s="188"/>
      <c r="CR406" s="188"/>
      <c r="CS406" s="188"/>
      <c r="CT406" s="188"/>
      <c r="CU406" s="188"/>
      <c r="CV406" s="188"/>
      <c r="CW406" s="188"/>
      <c r="CX406" s="188"/>
      <c r="CY406" s="188"/>
      <c r="CZ406" s="188"/>
      <c r="DA406" s="188"/>
      <c r="DB406" s="188"/>
      <c r="DC406" s="188"/>
      <c r="DD406" s="188"/>
      <c r="DE406" s="188"/>
      <c r="DF406" s="188"/>
      <c r="DG406" s="188"/>
      <c r="DH406" s="188"/>
      <c r="DI406" s="188"/>
      <c r="DJ406" s="188"/>
      <c r="DK406" s="188"/>
      <c r="DL406" s="188"/>
      <c r="DM406" s="188"/>
      <c r="DN406" s="188"/>
      <c r="DO406" s="188"/>
      <c r="DP406" s="188"/>
      <c r="DQ406" s="188"/>
      <c r="DR406" s="188"/>
      <c r="DS406" s="188"/>
      <c r="DT406" s="188"/>
      <c r="DU406" s="188"/>
      <c r="DV406" s="188"/>
      <c r="DW406" s="188"/>
      <c r="DX406" s="188"/>
      <c r="DY406" s="188"/>
      <c r="DZ406" s="188"/>
      <c r="EA406" s="188"/>
      <c r="EB406" s="188"/>
      <c r="EC406" s="188"/>
      <c r="ED406" s="188"/>
      <c r="EE406" s="188"/>
      <c r="EF406" s="188"/>
      <c r="EG406" s="188"/>
      <c r="EH406" s="188"/>
      <c r="EI406" s="188"/>
      <c r="EJ406" s="188"/>
      <c r="EK406" s="188"/>
      <c r="EL406" s="188"/>
      <c r="EM406" s="188"/>
      <c r="EN406" s="188"/>
      <c r="EO406" s="188"/>
      <c r="EP406" s="188"/>
      <c r="EQ406" s="188"/>
      <c r="ER406" s="188"/>
      <c r="ES406" s="188"/>
      <c r="ET406" s="188"/>
      <c r="EU406" s="188"/>
      <c r="EV406" s="188"/>
      <c r="EW406" s="188"/>
      <c r="EX406" s="188"/>
      <c r="EY406" s="188"/>
      <c r="EZ406" s="188"/>
      <c r="FA406" s="188"/>
      <c r="FB406" s="188"/>
      <c r="FC406" s="188"/>
      <c r="FD406" s="188"/>
      <c r="FE406" s="188"/>
      <c r="FF406" s="188"/>
      <c r="FG406" s="188"/>
      <c r="FH406" s="188"/>
      <c r="FI406" s="188"/>
      <c r="FJ406" s="188"/>
      <c r="FK406" s="188"/>
      <c r="FL406" s="188"/>
      <c r="FM406" s="188"/>
      <c r="FN406" s="188"/>
      <c r="FO406" s="188"/>
      <c r="FP406" s="188"/>
      <c r="FQ406" s="188"/>
      <c r="FR406" s="188"/>
      <c r="FS406" s="188"/>
      <c r="FT406" s="188"/>
      <c r="FU406" s="188"/>
      <c r="FV406" s="188"/>
      <c r="FW406" s="188"/>
      <c r="FX406" s="188"/>
      <c r="FY406" s="188"/>
      <c r="FZ406" s="188"/>
      <c r="GA406" s="188"/>
      <c r="GB406" s="188"/>
      <c r="GC406" s="188"/>
      <c r="GD406" s="188"/>
      <c r="GE406" s="188"/>
      <c r="GF406" s="188"/>
      <c r="GG406" s="188"/>
      <c r="GH406" s="188"/>
      <c r="GI406" s="188"/>
      <c r="GJ406" s="188"/>
      <c r="GK406" s="188"/>
      <c r="GL406" s="188"/>
      <c r="GM406" s="188"/>
      <c r="GN406" s="188"/>
      <c r="GO406" s="188"/>
      <c r="GP406" s="188"/>
      <c r="GQ406" s="188"/>
      <c r="GR406" s="188"/>
      <c r="GS406" s="188"/>
      <c r="GT406" s="188"/>
      <c r="GU406" s="188"/>
      <c r="GV406" s="188"/>
      <c r="GW406" s="188"/>
      <c r="GX406" s="188"/>
      <c r="GY406" s="188"/>
      <c r="GZ406" s="188"/>
      <c r="HA406" s="188"/>
      <c r="HB406" s="188"/>
      <c r="HC406" s="188"/>
      <c r="HD406" s="188"/>
      <c r="HE406" s="188"/>
      <c r="HF406" s="188"/>
      <c r="HG406" s="188"/>
      <c r="HH406" s="188"/>
      <c r="HI406" s="188"/>
      <c r="HJ406" s="188"/>
      <c r="HK406" s="188"/>
      <c r="HL406" s="188"/>
      <c r="HM406" s="188"/>
      <c r="HN406" s="188"/>
      <c r="HO406" s="188"/>
      <c r="HP406" s="188"/>
      <c r="HQ406" s="188"/>
      <c r="HR406" s="188"/>
      <c r="HS406" s="188"/>
      <c r="HT406" s="188"/>
      <c r="HU406" s="188"/>
      <c r="HV406" s="188"/>
      <c r="HW406" s="188"/>
      <c r="HX406" s="188"/>
      <c r="HY406" s="188"/>
      <c r="HZ406" s="188"/>
      <c r="IA406" s="188"/>
      <c r="IB406" s="188"/>
      <c r="IC406" s="188"/>
      <c r="ID406" s="188"/>
      <c r="IE406" s="188"/>
      <c r="IF406" s="188"/>
      <c r="IG406" s="188"/>
      <c r="IH406" s="188"/>
      <c r="II406" s="188"/>
      <c r="IJ406" s="188"/>
      <c r="IK406" s="188"/>
      <c r="IL406" s="188"/>
      <c r="IM406" s="188"/>
      <c r="IN406" s="188"/>
      <c r="IO406" s="188"/>
      <c r="IP406" s="188"/>
      <c r="IQ406" s="188"/>
      <c r="IR406" s="188"/>
      <c r="IS406" s="188"/>
      <c r="IT406" s="188"/>
      <c r="IU406" s="188"/>
      <c r="IV406" s="188"/>
    </row>
    <row r="407" spans="1:256" s="188" customFormat="1" ht="15">
      <c r="A407" s="207"/>
      <c r="B407" s="207"/>
      <c r="C407" s="1365"/>
      <c r="D407" s="1365"/>
      <c r="E407" s="158"/>
      <c r="F407" s="457"/>
      <c r="G407" s="457"/>
      <c r="H407" s="457"/>
      <c r="I407" s="457"/>
      <c r="J407" s="457"/>
      <c r="K407" s="457"/>
      <c r="L407" s="457"/>
      <c r="M407" s="457"/>
      <c r="N407" s="457"/>
      <c r="O407" s="457"/>
      <c r="P407" s="457"/>
      <c r="Q407" s="457"/>
      <c r="X407"/>
      <c r="Y407" s="511"/>
      <c r="AT407" s="457"/>
      <c r="AU407" s="457"/>
      <c r="AV407" s="457"/>
      <c r="AW407" s="457"/>
      <c r="AX407" s="457"/>
      <c r="AY407" s="457"/>
      <c r="AZ407" s="457"/>
      <c r="BA407" s="457"/>
      <c r="BB407" s="457"/>
      <c r="BC407" s="457"/>
      <c r="BD407" s="457"/>
      <c r="BE407" s="457"/>
      <c r="BF407" s="457"/>
      <c r="BG407" s="457"/>
      <c r="BH407" s="457"/>
      <c r="BI407" s="457"/>
    </row>
    <row r="408" spans="1:256" s="188" customFormat="1" ht="15">
      <c r="A408" s="207"/>
      <c r="B408" s="207"/>
      <c r="C408" s="1367"/>
      <c r="D408" s="1367"/>
      <c r="F408" s="457"/>
      <c r="G408" s="457"/>
      <c r="H408" s="457"/>
      <c r="I408" s="457"/>
      <c r="J408" s="457"/>
      <c r="K408" s="457"/>
      <c r="L408" s="457"/>
      <c r="M408" s="457"/>
      <c r="N408" s="457"/>
      <c r="O408" s="457"/>
      <c r="P408" s="457"/>
      <c r="Q408" s="457"/>
      <c r="X408"/>
      <c r="Y408" s="511"/>
      <c r="AT408" s="457"/>
      <c r="AU408" s="457"/>
      <c r="AV408" s="457"/>
      <c r="AW408" s="457"/>
      <c r="AX408" s="457"/>
      <c r="AY408" s="457"/>
      <c r="AZ408" s="457"/>
      <c r="BA408" s="457"/>
      <c r="BB408" s="457"/>
      <c r="BC408" s="457"/>
      <c r="BD408" s="457"/>
      <c r="BE408" s="457"/>
      <c r="BF408" s="457"/>
      <c r="BG408" s="457"/>
      <c r="BH408" s="457"/>
      <c r="BI408" s="457"/>
    </row>
    <row r="409" spans="1:256" s="188" customFormat="1" ht="33">
      <c r="A409" s="207"/>
      <c r="B409" s="207"/>
      <c r="C409" s="1365"/>
      <c r="D409" s="1365"/>
      <c r="E409" s="451" t="s">
        <v>16</v>
      </c>
      <c r="F409" s="457"/>
      <c r="G409" s="457"/>
      <c r="H409" s="457"/>
      <c r="I409" s="457"/>
      <c r="J409" s="457"/>
      <c r="K409" s="457"/>
      <c r="L409" s="457"/>
      <c r="M409" s="457"/>
      <c r="N409" s="457"/>
      <c r="O409" s="457"/>
      <c r="P409" s="457"/>
      <c r="Q409" s="457"/>
      <c r="X409"/>
      <c r="Y409" s="511"/>
    </row>
    <row r="410" spans="1:256" s="182" customFormat="1">
      <c r="A410" s="207"/>
      <c r="B410" s="207"/>
      <c r="C410" s="1365"/>
      <c r="D410" s="1365"/>
      <c r="E410" s="28"/>
      <c r="F410" s="28"/>
      <c r="G410" s="28"/>
      <c r="H410" s="28"/>
      <c r="I410" s="28"/>
      <c r="J410" s="28"/>
      <c r="K410" s="28"/>
      <c r="L410" s="28"/>
      <c r="M410" s="28"/>
      <c r="N410" s="28"/>
      <c r="O410" s="28"/>
      <c r="P410" s="28"/>
      <c r="Q410" s="28"/>
      <c r="R410" s="188"/>
      <c r="S410" s="188"/>
      <c r="T410" s="188"/>
      <c r="U410" s="188"/>
      <c r="V410" s="188"/>
      <c r="W410" s="188"/>
      <c r="X410"/>
      <c r="Y410" s="188"/>
      <c r="Z410" s="188"/>
      <c r="AA410" s="188"/>
      <c r="AB410" s="188"/>
      <c r="AC410" s="188"/>
      <c r="AD410" s="188"/>
      <c r="AE410" s="188"/>
      <c r="AF410" s="188"/>
      <c r="AG410" s="188"/>
      <c r="AH410" s="188"/>
      <c r="AI410" s="188"/>
      <c r="AJ410" s="188"/>
      <c r="AK410" s="188"/>
      <c r="AL410" s="188"/>
      <c r="AM410" s="188"/>
      <c r="AN410" s="188"/>
      <c r="AO410" s="188"/>
      <c r="AP410" s="188"/>
      <c r="AQ410" s="188"/>
      <c r="AR410" s="188"/>
      <c r="AS410" s="188"/>
      <c r="AT410" s="188"/>
      <c r="AU410" s="188"/>
      <c r="AV410" s="188"/>
      <c r="AW410" s="188"/>
      <c r="AX410" s="188"/>
      <c r="AY410" s="188"/>
      <c r="AZ410" s="188"/>
      <c r="BA410" s="188"/>
      <c r="BB410" s="188"/>
      <c r="BC410" s="188"/>
      <c r="BD410" s="188"/>
      <c r="BE410" s="188"/>
      <c r="BF410" s="188"/>
      <c r="BG410" s="188"/>
      <c r="BH410" s="188"/>
      <c r="BI410" s="188"/>
      <c r="BJ410" s="188"/>
      <c r="BK410" s="188"/>
      <c r="BL410" s="188"/>
      <c r="BM410" s="188"/>
      <c r="BN410" s="188"/>
      <c r="BO410" s="188"/>
      <c r="BP410" s="188"/>
      <c r="BQ410" s="188"/>
      <c r="BR410" s="188"/>
      <c r="BS410" s="188"/>
      <c r="BT410" s="188"/>
      <c r="BU410" s="188"/>
      <c r="BV410" s="188"/>
      <c r="BW410" s="188"/>
      <c r="BX410" s="188"/>
      <c r="BY410" s="188"/>
      <c r="BZ410" s="188"/>
      <c r="CA410" s="188"/>
      <c r="CB410" s="188"/>
      <c r="CC410" s="188"/>
      <c r="CD410" s="188"/>
      <c r="CE410" s="188"/>
      <c r="CF410" s="188"/>
      <c r="CG410" s="188"/>
      <c r="CH410" s="188"/>
      <c r="CI410" s="188"/>
      <c r="CJ410" s="188"/>
      <c r="CK410" s="188"/>
      <c r="CL410" s="188"/>
      <c r="CM410" s="188"/>
      <c r="CN410" s="188"/>
      <c r="CO410" s="188"/>
      <c r="CP410" s="188"/>
      <c r="CQ410" s="188"/>
      <c r="CR410" s="188"/>
      <c r="CS410" s="188"/>
      <c r="CT410" s="188"/>
      <c r="CU410" s="188"/>
      <c r="CV410" s="188"/>
      <c r="CW410" s="188"/>
      <c r="CX410" s="188"/>
      <c r="CY410" s="188"/>
      <c r="CZ410" s="188"/>
      <c r="DA410" s="188"/>
      <c r="DB410" s="188"/>
      <c r="DC410" s="188"/>
      <c r="DD410" s="188"/>
      <c r="DE410" s="188"/>
      <c r="DF410" s="188"/>
      <c r="DG410" s="188"/>
      <c r="DH410" s="188"/>
      <c r="DI410" s="188"/>
      <c r="DJ410" s="188"/>
      <c r="DK410" s="188"/>
      <c r="DL410" s="188"/>
      <c r="DM410" s="188"/>
      <c r="DN410" s="188"/>
      <c r="DO410" s="188"/>
      <c r="DP410" s="188"/>
      <c r="DQ410" s="188"/>
      <c r="DR410" s="188"/>
      <c r="DS410" s="188"/>
      <c r="DT410" s="188"/>
      <c r="DU410" s="188"/>
      <c r="DV410" s="188"/>
      <c r="DW410" s="188"/>
      <c r="DX410" s="188"/>
      <c r="DY410" s="188"/>
      <c r="DZ410" s="188"/>
      <c r="EA410" s="188"/>
      <c r="EB410" s="188"/>
      <c r="EC410" s="188"/>
      <c r="ED410" s="188"/>
      <c r="EE410" s="188"/>
      <c r="EF410" s="188"/>
      <c r="EG410" s="188"/>
      <c r="EH410" s="188"/>
      <c r="EI410" s="188"/>
      <c r="EJ410" s="188"/>
      <c r="EK410" s="188"/>
      <c r="EL410" s="188"/>
      <c r="EM410" s="188"/>
      <c r="EN410" s="188"/>
      <c r="EO410" s="188"/>
      <c r="EP410" s="188"/>
      <c r="EQ410" s="188"/>
      <c r="ER410" s="188"/>
      <c r="ES410" s="188"/>
      <c r="ET410" s="188"/>
      <c r="EU410" s="188"/>
      <c r="EV410" s="188"/>
      <c r="EW410" s="188"/>
      <c r="EX410" s="188"/>
      <c r="EY410" s="188"/>
      <c r="EZ410" s="188"/>
      <c r="FA410" s="188"/>
      <c r="FB410" s="188"/>
      <c r="FC410" s="188"/>
      <c r="FD410" s="188"/>
      <c r="FE410" s="188"/>
      <c r="FF410" s="188"/>
      <c r="FG410" s="188"/>
      <c r="FH410" s="188"/>
      <c r="FI410" s="188"/>
      <c r="FJ410" s="188"/>
      <c r="FK410" s="188"/>
      <c r="FL410" s="188"/>
      <c r="FM410" s="188"/>
      <c r="FN410" s="188"/>
      <c r="FO410" s="188"/>
      <c r="FP410" s="188"/>
      <c r="FQ410" s="188"/>
      <c r="FR410" s="188"/>
      <c r="FS410" s="188"/>
      <c r="FT410" s="188"/>
      <c r="FU410" s="188"/>
      <c r="FV410" s="188"/>
      <c r="FW410" s="188"/>
      <c r="FX410" s="188"/>
      <c r="FY410" s="188"/>
      <c r="FZ410" s="188"/>
      <c r="GA410" s="188"/>
      <c r="GB410" s="188"/>
      <c r="GC410" s="188"/>
      <c r="GD410" s="188"/>
      <c r="GE410" s="188"/>
      <c r="GF410" s="188"/>
      <c r="GG410" s="188"/>
      <c r="GH410" s="188"/>
      <c r="GI410" s="188"/>
      <c r="GJ410" s="188"/>
      <c r="GK410" s="188"/>
      <c r="GL410" s="188"/>
      <c r="GM410" s="188"/>
      <c r="GN410" s="188"/>
      <c r="GO410" s="188"/>
      <c r="GP410" s="188"/>
      <c r="GQ410" s="188"/>
      <c r="GR410" s="188"/>
      <c r="GS410" s="188"/>
      <c r="GT410" s="188"/>
      <c r="GU410" s="188"/>
      <c r="GV410" s="188"/>
      <c r="GW410" s="188"/>
      <c r="GX410" s="188"/>
      <c r="GY410" s="188"/>
      <c r="GZ410" s="188"/>
      <c r="HA410" s="188"/>
      <c r="HB410" s="188"/>
      <c r="HC410" s="188"/>
      <c r="HD410" s="188"/>
      <c r="HE410" s="188"/>
      <c r="HF410" s="188"/>
      <c r="HG410" s="188"/>
      <c r="HH410" s="188"/>
      <c r="HI410" s="188"/>
      <c r="HJ410" s="188"/>
      <c r="HK410" s="188"/>
      <c r="HL410" s="188"/>
      <c r="HM410" s="188"/>
      <c r="HN410" s="188"/>
      <c r="HO410" s="188"/>
      <c r="HP410" s="188"/>
      <c r="HQ410" s="188"/>
      <c r="HR410" s="188"/>
      <c r="HS410" s="188"/>
      <c r="HT410" s="188"/>
      <c r="HU410" s="188"/>
      <c r="HV410" s="188"/>
      <c r="HW410" s="188"/>
      <c r="HX410" s="188"/>
      <c r="HY410" s="188"/>
      <c r="HZ410" s="188"/>
      <c r="IA410" s="188"/>
      <c r="IB410" s="188"/>
      <c r="IC410" s="188"/>
      <c r="ID410" s="188"/>
      <c r="IE410" s="188"/>
      <c r="IF410" s="188"/>
      <c r="IG410" s="188"/>
      <c r="IH410" s="188"/>
      <c r="II410" s="188"/>
      <c r="IJ410" s="188"/>
      <c r="IK410" s="188"/>
      <c r="IL410" s="188"/>
      <c r="IM410" s="188"/>
      <c r="IN410" s="188"/>
      <c r="IO410" s="188"/>
      <c r="IP410" s="188"/>
      <c r="IQ410" s="188"/>
      <c r="IR410" s="188"/>
      <c r="IS410" s="188"/>
      <c r="IT410" s="188"/>
      <c r="IU410" s="188"/>
      <c r="IV410" s="188"/>
    </row>
    <row r="411" spans="1:256" s="182" customFormat="1">
      <c r="A411" s="207"/>
      <c r="B411" s="207"/>
      <c r="D411" s="450" t="s">
        <v>1189</v>
      </c>
      <c r="E411" s="1368"/>
      <c r="F411" s="1368"/>
      <c r="G411" s="1368"/>
      <c r="H411" s="1368"/>
      <c r="I411" s="1340" t="s">
        <v>22</v>
      </c>
      <c r="J411" s="1369">
        <v>1995</v>
      </c>
      <c r="K411" s="1369">
        <v>1996</v>
      </c>
      <c r="L411" s="1369">
        <v>1997</v>
      </c>
      <c r="M411" s="1369">
        <v>1998</v>
      </c>
      <c r="N411" s="1369">
        <v>1999</v>
      </c>
      <c r="O411" s="1369">
        <v>2000</v>
      </c>
      <c r="P411" s="1369">
        <v>2001</v>
      </c>
      <c r="Q411" s="1370">
        <v>2002</v>
      </c>
      <c r="R411" s="1370">
        <v>2003</v>
      </c>
      <c r="S411" s="1370">
        <v>2004</v>
      </c>
      <c r="T411" s="1370">
        <v>2005</v>
      </c>
      <c r="U411" s="1370">
        <v>2006</v>
      </c>
      <c r="V411" s="1370">
        <v>2007</v>
      </c>
      <c r="W411" s="1370">
        <v>2008</v>
      </c>
      <c r="X411"/>
      <c r="Y411" s="188"/>
      <c r="Z411" s="1370"/>
      <c r="AA411" s="1370">
        <v>2012</v>
      </c>
      <c r="AB411" s="1370">
        <v>2013</v>
      </c>
      <c r="AC411" s="1370">
        <v>2014</v>
      </c>
      <c r="AD411" s="1370">
        <v>2015</v>
      </c>
      <c r="AE411" s="1370">
        <v>2016</v>
      </c>
      <c r="AF411" s="1370">
        <v>2017</v>
      </c>
      <c r="AG411" s="1370">
        <v>2018</v>
      </c>
      <c r="AH411" s="1370">
        <v>2019</v>
      </c>
      <c r="AI411" s="1370">
        <v>2020</v>
      </c>
      <c r="AJ411" s="1370">
        <v>2021</v>
      </c>
      <c r="AK411" s="1370">
        <v>2022</v>
      </c>
      <c r="AL411" s="1370">
        <v>2023</v>
      </c>
      <c r="AM411" s="1370">
        <v>2024</v>
      </c>
      <c r="AN411" s="1370">
        <v>2025</v>
      </c>
      <c r="AO411" s="1370">
        <v>2026</v>
      </c>
      <c r="AP411" s="1370">
        <v>2027</v>
      </c>
      <c r="AQ411" s="1370">
        <v>2028</v>
      </c>
      <c r="AR411" s="1370">
        <v>2029</v>
      </c>
      <c r="AS411" s="1370">
        <v>2030</v>
      </c>
    </row>
    <row r="412" spans="1:256" s="19" customFormat="1">
      <c r="A412" s="207"/>
      <c r="B412" s="207"/>
      <c r="C412" s="188"/>
      <c r="D412" s="450"/>
      <c r="E412" s="167" t="s">
        <v>32</v>
      </c>
      <c r="F412" s="188"/>
      <c r="G412" s="188"/>
      <c r="H412" s="188"/>
      <c r="I412" s="188"/>
      <c r="J412" s="507"/>
      <c r="K412" s="507"/>
      <c r="L412" s="507"/>
      <c r="M412" s="507"/>
      <c r="N412" s="507"/>
      <c r="O412" s="507"/>
      <c r="P412" s="507"/>
      <c r="Q412" s="1371"/>
      <c r="R412" s="1372"/>
      <c r="S412" s="1372"/>
      <c r="T412" s="1372"/>
      <c r="U412" s="1372"/>
      <c r="V412" s="1372"/>
      <c r="W412" s="1372"/>
      <c r="X412"/>
      <c r="Y412" s="188"/>
      <c r="Z412" s="1353"/>
      <c r="AA412" s="1353"/>
      <c r="AB412" s="1353"/>
      <c r="AC412" s="1372"/>
      <c r="AD412" s="1372"/>
      <c r="AE412" s="1372"/>
      <c r="AF412" s="1372"/>
      <c r="AG412" s="1372"/>
      <c r="AH412" s="1372"/>
      <c r="AI412" s="1372"/>
      <c r="AJ412" s="125"/>
      <c r="AK412" s="125"/>
      <c r="AL412" s="119"/>
      <c r="AM412" s="119"/>
      <c r="AN412" s="125"/>
      <c r="AO412" s="125"/>
      <c r="AP412" s="125"/>
      <c r="AQ412" s="125"/>
      <c r="AR412" s="125"/>
      <c r="AS412" s="125"/>
      <c r="AT412" s="188"/>
      <c r="AU412" s="188"/>
      <c r="AV412" s="188"/>
      <c r="AW412" s="188"/>
      <c r="AX412" s="188"/>
      <c r="AY412" s="188"/>
      <c r="AZ412" s="188"/>
      <c r="BA412" s="188"/>
      <c r="BB412" s="188"/>
      <c r="BC412" s="188"/>
      <c r="BD412" s="188"/>
      <c r="BE412" s="188"/>
      <c r="BF412" s="188"/>
      <c r="BG412" s="188"/>
      <c r="BH412" s="188"/>
      <c r="BI412" s="188"/>
      <c r="BJ412" s="188"/>
      <c r="BK412" s="188"/>
      <c r="BL412" s="188"/>
      <c r="BM412" s="188"/>
      <c r="BN412" s="188"/>
      <c r="BO412" s="188"/>
      <c r="BP412" s="188"/>
      <c r="BQ412" s="188"/>
      <c r="BR412" s="188"/>
      <c r="BS412" s="188"/>
      <c r="BT412" s="188"/>
      <c r="BU412" s="188"/>
      <c r="BV412" s="188"/>
      <c r="BW412" s="188"/>
      <c r="BX412" s="188"/>
      <c r="BY412" s="188"/>
      <c r="BZ412" s="188"/>
      <c r="CA412" s="188"/>
      <c r="CB412" s="188"/>
      <c r="CC412" s="188"/>
      <c r="CD412" s="188"/>
      <c r="CE412" s="188"/>
      <c r="CF412" s="188"/>
      <c r="CG412" s="188"/>
      <c r="CH412" s="188"/>
      <c r="CI412" s="188"/>
      <c r="CJ412" s="188"/>
      <c r="CK412" s="188"/>
      <c r="CL412" s="188"/>
      <c r="CM412" s="188"/>
      <c r="CN412" s="188"/>
      <c r="CO412" s="188"/>
      <c r="CP412" s="188"/>
      <c r="CQ412" s="188"/>
      <c r="CR412" s="188"/>
      <c r="CS412" s="188"/>
      <c r="CT412" s="188"/>
      <c r="CU412" s="188"/>
      <c r="CV412" s="188"/>
      <c r="CW412" s="188"/>
      <c r="CX412" s="188"/>
      <c r="CY412" s="188"/>
      <c r="CZ412" s="188"/>
      <c r="DA412" s="188"/>
      <c r="DB412" s="188"/>
      <c r="DC412" s="188"/>
      <c r="DD412" s="188"/>
      <c r="DE412" s="188"/>
      <c r="DF412" s="188"/>
      <c r="DG412" s="188"/>
      <c r="DH412" s="188"/>
      <c r="DI412" s="188"/>
      <c r="DJ412" s="188"/>
      <c r="DK412" s="188"/>
      <c r="DL412" s="188"/>
      <c r="DM412" s="188"/>
      <c r="DN412" s="188"/>
      <c r="DO412" s="188"/>
      <c r="DP412" s="188"/>
      <c r="DQ412" s="188"/>
      <c r="DR412" s="188"/>
      <c r="DS412" s="188"/>
      <c r="DT412" s="188"/>
      <c r="DU412" s="188"/>
      <c r="DV412" s="188"/>
      <c r="DW412" s="188"/>
      <c r="DX412" s="188"/>
      <c r="DY412" s="188"/>
      <c r="DZ412" s="188"/>
      <c r="EA412" s="188"/>
      <c r="EB412" s="188"/>
      <c r="EC412" s="188"/>
      <c r="ED412" s="188"/>
      <c r="EE412" s="188"/>
      <c r="EF412" s="188"/>
      <c r="EG412" s="188"/>
      <c r="EH412" s="188"/>
      <c r="EI412" s="188"/>
      <c r="EJ412" s="188"/>
      <c r="EK412" s="188"/>
      <c r="EL412" s="188"/>
      <c r="EM412" s="188"/>
      <c r="EN412" s="188"/>
      <c r="EO412" s="188"/>
      <c r="EP412" s="188"/>
      <c r="EQ412" s="188"/>
      <c r="ER412" s="188"/>
      <c r="ES412" s="188"/>
      <c r="ET412" s="188"/>
      <c r="EU412" s="188"/>
      <c r="EV412" s="188"/>
      <c r="EW412" s="188"/>
      <c r="EX412" s="188"/>
      <c r="EY412" s="188"/>
      <c r="EZ412" s="188"/>
      <c r="FA412" s="188"/>
      <c r="FB412" s="188"/>
      <c r="FC412" s="188"/>
      <c r="FD412" s="188"/>
      <c r="FE412" s="188"/>
      <c r="FF412" s="188"/>
      <c r="FG412" s="188"/>
      <c r="FH412" s="188"/>
      <c r="FI412" s="188"/>
      <c r="FJ412" s="188"/>
      <c r="FK412" s="188"/>
      <c r="FL412" s="188"/>
      <c r="FM412" s="188"/>
      <c r="FN412" s="188"/>
      <c r="FO412" s="188"/>
      <c r="FP412" s="188"/>
      <c r="FQ412" s="188"/>
      <c r="FR412" s="188"/>
      <c r="FS412" s="188"/>
      <c r="FT412" s="188"/>
      <c r="FU412" s="188"/>
      <c r="FV412" s="188"/>
      <c r="FW412" s="188"/>
      <c r="FX412" s="188"/>
      <c r="FY412" s="188"/>
      <c r="FZ412" s="188"/>
      <c r="GA412" s="188"/>
      <c r="GB412" s="188"/>
      <c r="GC412" s="188"/>
      <c r="GD412" s="188"/>
      <c r="GE412" s="188"/>
      <c r="GF412" s="188"/>
      <c r="GG412" s="188"/>
      <c r="GH412" s="188"/>
      <c r="GI412" s="188"/>
      <c r="GJ412" s="188"/>
      <c r="GK412" s="188"/>
      <c r="GL412" s="188"/>
      <c r="GM412" s="188"/>
      <c r="GN412" s="188"/>
      <c r="GO412" s="188"/>
      <c r="GP412" s="188"/>
      <c r="GQ412" s="188"/>
      <c r="GR412" s="188"/>
      <c r="GS412" s="188"/>
      <c r="GT412" s="188"/>
      <c r="GU412" s="188"/>
      <c r="GV412" s="188"/>
      <c r="GW412" s="188"/>
      <c r="GX412" s="188"/>
      <c r="GY412" s="188"/>
      <c r="GZ412" s="188"/>
      <c r="HA412" s="188"/>
      <c r="HB412" s="188"/>
      <c r="HC412" s="188"/>
      <c r="HD412" s="188"/>
      <c r="HE412" s="188"/>
      <c r="HF412" s="188"/>
      <c r="HG412" s="188"/>
      <c r="HH412" s="188"/>
      <c r="HI412" s="188"/>
      <c r="HJ412" s="188"/>
      <c r="HK412" s="188"/>
      <c r="HL412" s="188"/>
      <c r="HM412" s="188"/>
      <c r="HN412" s="188"/>
      <c r="HO412" s="188"/>
      <c r="HP412" s="188"/>
      <c r="HQ412" s="188"/>
      <c r="HR412" s="188"/>
      <c r="HS412" s="188"/>
      <c r="HT412" s="188"/>
      <c r="HU412" s="188"/>
      <c r="HV412" s="188"/>
      <c r="HW412" s="188"/>
      <c r="HX412" s="188"/>
      <c r="HY412" s="188"/>
      <c r="HZ412" s="188"/>
      <c r="IA412" s="188"/>
      <c r="IB412" s="188"/>
      <c r="IC412" s="188"/>
      <c r="ID412" s="188"/>
      <c r="IE412" s="188"/>
      <c r="IF412" s="188"/>
      <c r="IG412" s="188"/>
      <c r="IH412" s="188"/>
      <c r="II412" s="188"/>
      <c r="IJ412" s="188"/>
      <c r="IK412" s="188"/>
      <c r="IL412" s="188"/>
      <c r="IM412" s="188"/>
      <c r="IN412" s="188"/>
      <c r="IO412" s="188"/>
      <c r="IP412" s="188"/>
      <c r="IQ412" s="188"/>
      <c r="IR412" s="188"/>
      <c r="IS412" s="188"/>
      <c r="IT412" s="188"/>
      <c r="IU412" s="188"/>
      <c r="IV412" s="188"/>
    </row>
    <row r="413" spans="1:256" s="188" customFormat="1">
      <c r="A413" s="207"/>
      <c r="B413" s="207"/>
      <c r="D413" s="450" t="s">
        <v>32</v>
      </c>
      <c r="E413" s="181"/>
      <c r="F413" s="20" t="s">
        <v>619</v>
      </c>
      <c r="J413" s="1373"/>
      <c r="K413" s="1373"/>
      <c r="L413" s="1373"/>
      <c r="M413" s="1373"/>
      <c r="N413" s="1373"/>
      <c r="O413" s="1373"/>
      <c r="P413" s="1373"/>
      <c r="Q413" s="1373"/>
      <c r="R413" s="1373"/>
      <c r="S413" s="1373"/>
      <c r="T413" s="1373"/>
      <c r="U413" s="1373"/>
      <c r="V413" s="1373"/>
      <c r="W413" s="1373"/>
      <c r="X413"/>
      <c r="Z413" s="1353"/>
      <c r="AA413" s="1353"/>
      <c r="AB413" s="1353"/>
      <c r="AC413" s="1373">
        <v>326679000</v>
      </c>
      <c r="AD413" s="1373">
        <v>359683012.17841417</v>
      </c>
      <c r="AE413" s="1373">
        <v>363307253.21392435</v>
      </c>
      <c r="AF413" s="1373">
        <v>376986100</v>
      </c>
      <c r="AG413" s="1373">
        <v>392652700</v>
      </c>
      <c r="AH413" s="1373">
        <v>409193000</v>
      </c>
      <c r="AI413" s="1373">
        <v>426251900</v>
      </c>
      <c r="AJ413" s="1373">
        <v>440646600</v>
      </c>
      <c r="AK413" s="1373">
        <v>455540100</v>
      </c>
      <c r="AL413" s="1373">
        <v>470953000</v>
      </c>
      <c r="AM413" s="1373">
        <v>486899200</v>
      </c>
      <c r="AN413" s="1373">
        <v>503439900</v>
      </c>
      <c r="AO413" s="1373">
        <v>520597000</v>
      </c>
      <c r="AP413" s="1373">
        <v>538392000</v>
      </c>
      <c r="AQ413" s="1373">
        <v>556850100</v>
      </c>
      <c r="AR413" s="1373">
        <v>575995000</v>
      </c>
      <c r="AS413" s="1374">
        <v>595852800</v>
      </c>
    </row>
    <row r="414" spans="1:256" s="188" customFormat="1">
      <c r="A414" s="207"/>
      <c r="B414" s="207"/>
      <c r="D414" s="450" t="s">
        <v>32</v>
      </c>
      <c r="E414" s="181"/>
      <c r="F414" s="20" t="s">
        <v>622</v>
      </c>
      <c r="J414" s="1373"/>
      <c r="K414" s="1373"/>
      <c r="L414" s="1373"/>
      <c r="M414" s="1373"/>
      <c r="N414" s="1373"/>
      <c r="O414" s="1373"/>
      <c r="P414" s="1373"/>
      <c r="Q414" s="1373"/>
      <c r="R414" s="1373"/>
      <c r="S414" s="1373"/>
      <c r="T414" s="1373"/>
      <c r="U414" s="1373"/>
      <c r="V414" s="1373"/>
      <c r="W414" s="1373"/>
      <c r="X414"/>
      <c r="Z414" s="1353"/>
      <c r="AA414" s="1353"/>
      <c r="AB414" s="1353"/>
      <c r="AC414" s="1375">
        <v>26409500</v>
      </c>
      <c r="AD414" s="1375">
        <v>26565700</v>
      </c>
      <c r="AE414" s="1375">
        <v>27644213</v>
      </c>
      <c r="AF414" s="1375">
        <v>27653700</v>
      </c>
      <c r="AG414" s="1375">
        <v>28362800</v>
      </c>
      <c r="AH414" s="1375">
        <v>29362900</v>
      </c>
      <c r="AI414" s="1375">
        <v>30651600</v>
      </c>
      <c r="AJ414" s="1375">
        <v>32126700</v>
      </c>
      <c r="AK414" s="1375">
        <v>32827200</v>
      </c>
      <c r="AL414" s="1375">
        <v>33498400</v>
      </c>
      <c r="AM414" s="1375">
        <v>34173100</v>
      </c>
      <c r="AN414" s="1375">
        <v>34937300</v>
      </c>
      <c r="AO414" s="1375">
        <v>35766200</v>
      </c>
      <c r="AP414" s="1375">
        <v>36503000</v>
      </c>
      <c r="AQ414" s="1375">
        <v>37259500</v>
      </c>
      <c r="AR414" s="1375">
        <v>38036800</v>
      </c>
      <c r="AS414" s="1375">
        <v>38840500</v>
      </c>
    </row>
    <row r="415" spans="1:256" s="188" customFormat="1">
      <c r="A415" s="207"/>
      <c r="B415" s="207"/>
      <c r="C415" s="182"/>
      <c r="D415" s="450"/>
      <c r="E415" s="593"/>
      <c r="F415" s="118" t="s">
        <v>37</v>
      </c>
      <c r="G415" s="182"/>
      <c r="H415" s="182"/>
      <c r="I415" s="182"/>
      <c r="J415" s="506"/>
      <c r="K415" s="506"/>
      <c r="L415" s="506"/>
      <c r="M415" s="506"/>
      <c r="N415" s="506"/>
      <c r="O415" s="506"/>
      <c r="P415" s="506"/>
      <c r="Q415" s="506"/>
      <c r="R415" s="1353"/>
      <c r="S415" s="1353"/>
      <c r="T415" s="1353"/>
      <c r="U415" s="1353"/>
      <c r="V415" s="1353"/>
      <c r="W415" s="1353"/>
      <c r="X415"/>
      <c r="Z415" s="1353"/>
      <c r="AA415" s="1353"/>
      <c r="AB415" s="1353"/>
      <c r="AC415" s="1353">
        <v>353088500</v>
      </c>
      <c r="AD415" s="1353">
        <v>386248712.17841417</v>
      </c>
      <c r="AE415" s="1353">
        <v>390951466.21392435</v>
      </c>
      <c r="AF415" s="1353">
        <v>404639800</v>
      </c>
      <c r="AG415" s="1353">
        <v>421015500</v>
      </c>
      <c r="AH415" s="1353">
        <v>438555900</v>
      </c>
      <c r="AI415" s="1353">
        <v>456903500</v>
      </c>
      <c r="AJ415" s="1353">
        <v>472773300</v>
      </c>
      <c r="AK415" s="1353">
        <v>488367300</v>
      </c>
      <c r="AL415" s="1353">
        <v>504451400</v>
      </c>
      <c r="AM415" s="1353">
        <v>521072300</v>
      </c>
      <c r="AN415" s="1353">
        <v>538377200</v>
      </c>
      <c r="AO415" s="1353">
        <v>556363200</v>
      </c>
      <c r="AP415" s="1353">
        <v>574895000</v>
      </c>
      <c r="AQ415" s="1353">
        <v>594109600</v>
      </c>
      <c r="AR415" s="1353">
        <v>614031800</v>
      </c>
      <c r="AS415" s="1353">
        <v>634693300</v>
      </c>
      <c r="AT415" s="182"/>
      <c r="AU415" s="182"/>
      <c r="AV415" s="182"/>
      <c r="AW415" s="182"/>
      <c r="AX415" s="182"/>
      <c r="AY415" s="182"/>
      <c r="AZ415" s="182"/>
      <c r="BA415" s="182"/>
      <c r="BB415" s="182"/>
      <c r="BC415" s="182"/>
      <c r="BD415" s="182"/>
      <c r="BE415" s="182"/>
      <c r="BF415" s="182"/>
      <c r="BG415" s="182"/>
      <c r="BH415" s="182"/>
      <c r="BI415" s="182"/>
      <c r="BJ415" s="182"/>
      <c r="BK415" s="182"/>
      <c r="BL415" s="182"/>
      <c r="BM415" s="182"/>
      <c r="BN415" s="182"/>
      <c r="BO415" s="182"/>
      <c r="BP415" s="182"/>
      <c r="BQ415" s="182"/>
      <c r="BR415" s="182"/>
      <c r="BS415" s="182"/>
      <c r="BT415" s="182"/>
      <c r="BU415" s="182"/>
      <c r="BV415" s="182"/>
      <c r="BW415" s="182"/>
      <c r="BX415" s="182"/>
      <c r="BY415" s="182"/>
      <c r="BZ415" s="182"/>
      <c r="CA415" s="182"/>
      <c r="CB415" s="182"/>
      <c r="CC415" s="182"/>
      <c r="CD415" s="182"/>
      <c r="CE415" s="182"/>
      <c r="CF415" s="182"/>
      <c r="CG415" s="182"/>
      <c r="CH415" s="182"/>
      <c r="CI415" s="182"/>
      <c r="CJ415" s="182"/>
      <c r="CK415" s="182"/>
      <c r="CL415" s="182"/>
      <c r="CM415" s="182"/>
      <c r="CN415" s="182"/>
      <c r="CO415" s="182"/>
      <c r="CP415" s="182"/>
      <c r="CQ415" s="182"/>
      <c r="CR415" s="182"/>
      <c r="CS415" s="182"/>
      <c r="CT415" s="182"/>
      <c r="CU415" s="182"/>
      <c r="CV415" s="182"/>
      <c r="CW415" s="182"/>
      <c r="CX415" s="182"/>
      <c r="CY415" s="182"/>
      <c r="CZ415" s="182"/>
      <c r="DA415" s="182"/>
      <c r="DB415" s="182"/>
      <c r="DC415" s="182"/>
      <c r="DD415" s="182"/>
      <c r="DE415" s="182"/>
      <c r="DF415" s="182"/>
      <c r="DG415" s="182"/>
      <c r="DH415" s="182"/>
      <c r="DI415" s="182"/>
      <c r="DJ415" s="182"/>
      <c r="DK415" s="182"/>
      <c r="DL415" s="182"/>
      <c r="DM415" s="182"/>
      <c r="DN415" s="182"/>
      <c r="DO415" s="182"/>
      <c r="DP415" s="182"/>
      <c r="DQ415" s="182"/>
      <c r="DR415" s="182"/>
      <c r="DS415" s="182"/>
      <c r="DT415" s="182"/>
      <c r="DU415" s="182"/>
      <c r="DV415" s="182"/>
      <c r="DW415" s="182"/>
      <c r="DX415" s="182"/>
      <c r="DY415" s="182"/>
      <c r="DZ415" s="182"/>
      <c r="EA415" s="182"/>
      <c r="EB415" s="182"/>
      <c r="EC415" s="182"/>
      <c r="ED415" s="182"/>
      <c r="EE415" s="182"/>
      <c r="EF415" s="182"/>
      <c r="EG415" s="182"/>
      <c r="EH415" s="182"/>
      <c r="EI415" s="182"/>
      <c r="EJ415" s="182"/>
      <c r="EK415" s="182"/>
      <c r="EL415" s="182"/>
      <c r="EM415" s="182"/>
      <c r="EN415" s="182"/>
      <c r="EO415" s="182"/>
      <c r="EP415" s="182"/>
      <c r="EQ415" s="182"/>
      <c r="ER415" s="182"/>
      <c r="ES415" s="182"/>
      <c r="ET415" s="182"/>
      <c r="EU415" s="182"/>
      <c r="EV415" s="182"/>
      <c r="EW415" s="182"/>
      <c r="EX415" s="182"/>
      <c r="EY415" s="182"/>
      <c r="EZ415" s="182"/>
      <c r="FA415" s="182"/>
      <c r="FB415" s="182"/>
      <c r="FC415" s="182"/>
      <c r="FD415" s="182"/>
      <c r="FE415" s="182"/>
      <c r="FF415" s="182"/>
      <c r="FG415" s="182"/>
      <c r="FH415" s="182"/>
      <c r="FI415" s="182"/>
      <c r="FJ415" s="182"/>
      <c r="FK415" s="182"/>
      <c r="FL415" s="182"/>
      <c r="FM415" s="182"/>
      <c r="FN415" s="182"/>
      <c r="FO415" s="182"/>
      <c r="FP415" s="182"/>
      <c r="FQ415" s="182"/>
      <c r="FR415" s="182"/>
      <c r="FS415" s="182"/>
      <c r="FT415" s="182"/>
      <c r="FU415" s="182"/>
      <c r="FV415" s="182"/>
      <c r="FW415" s="182"/>
      <c r="FX415" s="182"/>
      <c r="FY415" s="182"/>
      <c r="FZ415" s="182"/>
      <c r="GA415" s="182"/>
      <c r="GB415" s="182"/>
      <c r="GC415" s="182"/>
      <c r="GD415" s="182"/>
      <c r="GE415" s="182"/>
      <c r="GF415" s="182"/>
      <c r="GG415" s="182"/>
      <c r="GH415" s="182"/>
      <c r="GI415" s="182"/>
      <c r="GJ415" s="182"/>
      <c r="GK415" s="182"/>
      <c r="GL415" s="182"/>
      <c r="GM415" s="182"/>
      <c r="GN415" s="182"/>
      <c r="GO415" s="182"/>
      <c r="GP415" s="182"/>
      <c r="GQ415" s="182"/>
      <c r="GR415" s="182"/>
      <c r="GS415" s="182"/>
      <c r="GT415" s="182"/>
      <c r="GU415" s="182"/>
      <c r="GV415" s="182"/>
      <c r="GW415" s="182"/>
      <c r="GX415" s="182"/>
      <c r="GY415" s="182"/>
      <c r="GZ415" s="182"/>
      <c r="HA415" s="182"/>
      <c r="HB415" s="182"/>
      <c r="HC415" s="182"/>
      <c r="HD415" s="182"/>
      <c r="HE415" s="182"/>
      <c r="HF415" s="182"/>
      <c r="HG415" s="182"/>
      <c r="HH415" s="182"/>
      <c r="HI415" s="182"/>
      <c r="HJ415" s="182"/>
      <c r="HK415" s="182"/>
      <c r="HL415" s="182"/>
      <c r="HM415" s="182"/>
      <c r="HN415" s="182"/>
      <c r="HO415" s="182"/>
      <c r="HP415" s="182"/>
      <c r="HQ415" s="182"/>
      <c r="HR415" s="182"/>
      <c r="HS415" s="182"/>
      <c r="HT415" s="182"/>
      <c r="HU415" s="182"/>
      <c r="HV415" s="182"/>
      <c r="HW415" s="182"/>
      <c r="HX415" s="182"/>
      <c r="HY415" s="182"/>
      <c r="HZ415" s="182"/>
      <c r="IA415" s="182"/>
      <c r="IB415" s="182"/>
      <c r="IC415" s="182"/>
      <c r="ID415" s="182"/>
      <c r="IE415" s="182"/>
      <c r="IF415" s="182"/>
      <c r="IG415" s="182"/>
      <c r="IH415" s="182"/>
      <c r="II415" s="182"/>
      <c r="IJ415" s="182"/>
      <c r="IK415" s="182"/>
      <c r="IL415" s="182"/>
      <c r="IM415" s="182"/>
      <c r="IN415" s="182"/>
      <c r="IO415" s="182"/>
      <c r="IP415" s="182"/>
      <c r="IQ415" s="182"/>
      <c r="IR415" s="182"/>
      <c r="IS415" s="182"/>
      <c r="IT415" s="182"/>
      <c r="IU415" s="182"/>
      <c r="IV415" s="182"/>
    </row>
    <row r="416" spans="1:256" s="188" customFormat="1">
      <c r="A416" s="207"/>
      <c r="B416" s="207"/>
      <c r="C416" s="182"/>
      <c r="D416" s="450"/>
      <c r="E416" s="593"/>
      <c r="F416" s="118"/>
      <c r="G416" s="182"/>
      <c r="H416" s="182"/>
      <c r="I416" s="182"/>
      <c r="J416" s="506"/>
      <c r="K416" s="506"/>
      <c r="L416" s="506"/>
      <c r="M416" s="506"/>
      <c r="N416" s="506"/>
      <c r="O416" s="506"/>
      <c r="P416" s="506"/>
      <c r="Q416" s="506"/>
      <c r="R416" s="1353"/>
      <c r="S416" s="1353"/>
      <c r="T416" s="1353"/>
      <c r="U416" s="1353"/>
      <c r="V416" s="1353"/>
      <c r="W416" s="1353"/>
      <c r="X416"/>
      <c r="Z416" s="1353"/>
      <c r="AA416" s="1353"/>
      <c r="AB416" s="1353"/>
      <c r="AC416" s="1353"/>
      <c r="AD416" s="1353"/>
      <c r="AE416" s="1353"/>
      <c r="AF416" s="1353"/>
      <c r="AG416" s="1353"/>
      <c r="AH416" s="1353"/>
      <c r="AI416" s="1353"/>
      <c r="AJ416" s="1353"/>
      <c r="AK416" s="1353"/>
      <c r="AL416" s="1353"/>
      <c r="AM416" s="1353"/>
      <c r="AN416" s="1353"/>
      <c r="AO416" s="1353"/>
      <c r="AP416" s="1353"/>
      <c r="AQ416" s="1353"/>
      <c r="AR416" s="1353"/>
      <c r="AS416" s="1376"/>
      <c r="AT416" s="182"/>
      <c r="AU416" s="182"/>
      <c r="AV416" s="182"/>
      <c r="AW416" s="182"/>
      <c r="AX416" s="182"/>
      <c r="AY416" s="182"/>
      <c r="AZ416" s="182"/>
      <c r="BA416" s="182"/>
      <c r="BB416" s="182"/>
      <c r="BC416" s="182"/>
      <c r="BD416" s="182"/>
      <c r="BE416" s="182"/>
      <c r="BF416" s="182"/>
      <c r="BG416" s="182"/>
      <c r="BH416" s="182"/>
      <c r="BI416" s="182"/>
      <c r="BJ416" s="182"/>
      <c r="BK416" s="182"/>
      <c r="BL416" s="182"/>
      <c r="BM416" s="182"/>
      <c r="BN416" s="182"/>
      <c r="BO416" s="182"/>
      <c r="BP416" s="182"/>
      <c r="BQ416" s="182"/>
      <c r="BR416" s="182"/>
      <c r="BS416" s="182"/>
      <c r="BT416" s="182"/>
      <c r="BU416" s="182"/>
      <c r="BV416" s="182"/>
      <c r="BW416" s="182"/>
      <c r="BX416" s="182"/>
      <c r="BY416" s="182"/>
      <c r="BZ416" s="182"/>
      <c r="CA416" s="182"/>
      <c r="CB416" s="182"/>
      <c r="CC416" s="182"/>
      <c r="CD416" s="182"/>
      <c r="CE416" s="182"/>
      <c r="CF416" s="182"/>
      <c r="CG416" s="182"/>
      <c r="CH416" s="182"/>
      <c r="CI416" s="182"/>
      <c r="CJ416" s="182"/>
      <c r="CK416" s="182"/>
      <c r="CL416" s="182"/>
      <c r="CM416" s="182"/>
      <c r="CN416" s="182"/>
      <c r="CO416" s="182"/>
      <c r="CP416" s="182"/>
      <c r="CQ416" s="182"/>
      <c r="CR416" s="182"/>
      <c r="CS416" s="182"/>
      <c r="CT416" s="182"/>
      <c r="CU416" s="182"/>
      <c r="CV416" s="182"/>
      <c r="CW416" s="182"/>
      <c r="CX416" s="182"/>
      <c r="CY416" s="182"/>
      <c r="CZ416" s="182"/>
      <c r="DA416" s="182"/>
      <c r="DB416" s="182"/>
      <c r="DC416" s="182"/>
      <c r="DD416" s="182"/>
      <c r="DE416" s="182"/>
      <c r="DF416" s="182"/>
      <c r="DG416" s="182"/>
      <c r="DH416" s="182"/>
      <c r="DI416" s="182"/>
      <c r="DJ416" s="182"/>
      <c r="DK416" s="182"/>
      <c r="DL416" s="182"/>
      <c r="DM416" s="182"/>
      <c r="DN416" s="182"/>
      <c r="DO416" s="182"/>
      <c r="DP416" s="182"/>
      <c r="DQ416" s="182"/>
      <c r="DR416" s="182"/>
      <c r="DS416" s="182"/>
      <c r="DT416" s="182"/>
      <c r="DU416" s="182"/>
      <c r="DV416" s="182"/>
      <c r="DW416" s="182"/>
      <c r="DX416" s="182"/>
      <c r="DY416" s="182"/>
      <c r="DZ416" s="182"/>
      <c r="EA416" s="182"/>
      <c r="EB416" s="182"/>
      <c r="EC416" s="182"/>
      <c r="ED416" s="182"/>
      <c r="EE416" s="182"/>
      <c r="EF416" s="182"/>
      <c r="EG416" s="182"/>
      <c r="EH416" s="182"/>
      <c r="EI416" s="182"/>
      <c r="EJ416" s="182"/>
      <c r="EK416" s="182"/>
      <c r="EL416" s="182"/>
      <c r="EM416" s="182"/>
      <c r="EN416" s="182"/>
      <c r="EO416" s="182"/>
      <c r="EP416" s="182"/>
      <c r="EQ416" s="182"/>
      <c r="ER416" s="182"/>
      <c r="ES416" s="182"/>
      <c r="ET416" s="182"/>
      <c r="EU416" s="182"/>
      <c r="EV416" s="182"/>
      <c r="EW416" s="182"/>
      <c r="EX416" s="182"/>
      <c r="EY416" s="182"/>
      <c r="EZ416" s="182"/>
      <c r="FA416" s="182"/>
      <c r="FB416" s="182"/>
      <c r="FC416" s="182"/>
      <c r="FD416" s="182"/>
      <c r="FE416" s="182"/>
      <c r="FF416" s="182"/>
      <c r="FG416" s="182"/>
      <c r="FH416" s="182"/>
      <c r="FI416" s="182"/>
      <c r="FJ416" s="182"/>
      <c r="FK416" s="182"/>
      <c r="FL416" s="182"/>
      <c r="FM416" s="182"/>
      <c r="FN416" s="182"/>
      <c r="FO416" s="182"/>
      <c r="FP416" s="182"/>
      <c r="FQ416" s="182"/>
      <c r="FR416" s="182"/>
      <c r="FS416" s="182"/>
      <c r="FT416" s="182"/>
      <c r="FU416" s="182"/>
      <c r="FV416" s="182"/>
      <c r="FW416" s="182"/>
      <c r="FX416" s="182"/>
      <c r="FY416" s="182"/>
      <c r="FZ416" s="182"/>
      <c r="GA416" s="182"/>
      <c r="GB416" s="182"/>
      <c r="GC416" s="182"/>
      <c r="GD416" s="182"/>
      <c r="GE416" s="182"/>
      <c r="GF416" s="182"/>
      <c r="GG416" s="182"/>
      <c r="GH416" s="182"/>
      <c r="GI416" s="182"/>
      <c r="GJ416" s="182"/>
      <c r="GK416" s="182"/>
      <c r="GL416" s="182"/>
      <c r="GM416" s="182"/>
      <c r="GN416" s="182"/>
      <c r="GO416" s="182"/>
      <c r="GP416" s="182"/>
      <c r="GQ416" s="182"/>
      <c r="GR416" s="182"/>
      <c r="GS416" s="182"/>
      <c r="GT416" s="182"/>
      <c r="GU416" s="182"/>
      <c r="GV416" s="182"/>
      <c r="GW416" s="182"/>
      <c r="GX416" s="182"/>
      <c r="GY416" s="182"/>
      <c r="GZ416" s="182"/>
      <c r="HA416" s="182"/>
      <c r="HB416" s="182"/>
      <c r="HC416" s="182"/>
      <c r="HD416" s="182"/>
      <c r="HE416" s="182"/>
      <c r="HF416" s="182"/>
      <c r="HG416" s="182"/>
      <c r="HH416" s="182"/>
      <c r="HI416" s="182"/>
      <c r="HJ416" s="182"/>
      <c r="HK416" s="182"/>
      <c r="HL416" s="182"/>
      <c r="HM416" s="182"/>
      <c r="HN416" s="182"/>
      <c r="HO416" s="182"/>
      <c r="HP416" s="182"/>
      <c r="HQ416" s="182"/>
      <c r="HR416" s="182"/>
      <c r="HS416" s="182"/>
      <c r="HT416" s="182"/>
      <c r="HU416" s="182"/>
      <c r="HV416" s="182"/>
      <c r="HW416" s="182"/>
      <c r="HX416" s="182"/>
      <c r="HY416" s="182"/>
      <c r="HZ416" s="182"/>
      <c r="IA416" s="182"/>
      <c r="IB416" s="182"/>
      <c r="IC416" s="182"/>
      <c r="ID416" s="182"/>
      <c r="IE416" s="182"/>
      <c r="IF416" s="182"/>
      <c r="IG416" s="182"/>
      <c r="IH416" s="182"/>
      <c r="II416" s="182"/>
      <c r="IJ416" s="182"/>
      <c r="IK416" s="182"/>
      <c r="IL416" s="182"/>
      <c r="IM416" s="182"/>
      <c r="IN416" s="182"/>
      <c r="IO416" s="182"/>
      <c r="IP416" s="182"/>
      <c r="IQ416" s="182"/>
      <c r="IR416" s="182"/>
      <c r="IS416" s="182"/>
      <c r="IT416" s="182"/>
      <c r="IU416" s="182"/>
      <c r="IV416" s="182"/>
    </row>
    <row r="417" spans="1:256" s="188" customFormat="1">
      <c r="A417" s="207"/>
      <c r="B417" s="207"/>
      <c r="C417" s="19"/>
      <c r="D417" s="450"/>
      <c r="E417" s="529"/>
      <c r="F417" s="182" t="s">
        <v>572</v>
      </c>
      <c r="G417" s="19"/>
      <c r="H417" s="182"/>
      <c r="I417" s="182"/>
      <c r="J417" s="553"/>
      <c r="K417" s="553"/>
      <c r="L417" s="553"/>
      <c r="M417" s="553"/>
      <c r="N417" s="553"/>
      <c r="O417" s="553"/>
      <c r="P417" s="553"/>
      <c r="Q417" s="1377"/>
      <c r="R417" s="1377"/>
      <c r="S417" s="1377"/>
      <c r="T417" s="1377"/>
      <c r="U417" s="1377"/>
      <c r="V417" s="1377"/>
      <c r="W417" s="1377"/>
      <c r="X417"/>
      <c r="Z417" s="1377"/>
      <c r="AA417" s="1377"/>
      <c r="AB417" s="1377"/>
      <c r="AC417" s="1377"/>
      <c r="AD417" s="1377"/>
      <c r="AE417" s="1377"/>
      <c r="AF417" s="1377"/>
      <c r="AG417" s="1377"/>
      <c r="AH417" s="1377"/>
      <c r="AI417" s="1377"/>
      <c r="AJ417" s="1377"/>
      <c r="AK417" s="1377"/>
      <c r="AL417" s="1377"/>
      <c r="AM417" s="1377"/>
      <c r="AN417" s="1377"/>
      <c r="AO417" s="1377"/>
      <c r="AP417" s="1377"/>
      <c r="AQ417" s="1377"/>
      <c r="AR417" s="1377"/>
      <c r="AS417" s="1377"/>
      <c r="AT417" s="19"/>
      <c r="AU417" s="19"/>
      <c r="AV417" s="19"/>
      <c r="AW417" s="19"/>
      <c r="AX417" s="19"/>
      <c r="AY417" s="19"/>
      <c r="AZ417" s="19"/>
      <c r="BA417" s="19"/>
      <c r="BB417" s="19"/>
      <c r="BC417" s="19"/>
      <c r="BD417" s="19"/>
      <c r="BE417" s="19"/>
      <c r="BF417" s="19"/>
      <c r="BG417" s="19"/>
      <c r="BH417" s="19"/>
      <c r="BI417" s="19"/>
      <c r="BJ417" s="19"/>
      <c r="BK417" s="19"/>
      <c r="BL417" s="19"/>
      <c r="BM417" s="19"/>
      <c r="BN417" s="19"/>
      <c r="BO417" s="19"/>
      <c r="BP417" s="19"/>
      <c r="BQ417" s="19"/>
      <c r="BR417" s="19"/>
      <c r="BS417" s="19"/>
      <c r="BT417" s="19"/>
      <c r="BU417" s="19"/>
      <c r="BV417" s="19"/>
      <c r="BW417" s="19"/>
      <c r="BX417" s="19"/>
      <c r="BY417" s="19"/>
      <c r="BZ417" s="19"/>
      <c r="CA417" s="19"/>
      <c r="CB417" s="19"/>
      <c r="CC417" s="19"/>
      <c r="CD417" s="19"/>
      <c r="CE417" s="19"/>
      <c r="CF417" s="19"/>
      <c r="CG417" s="19"/>
      <c r="CH417" s="19"/>
      <c r="CI417" s="19"/>
      <c r="CJ417" s="19"/>
      <c r="CK417" s="19"/>
      <c r="CL417" s="19"/>
      <c r="CM417" s="19"/>
      <c r="CN417" s="19"/>
      <c r="CO417" s="19"/>
      <c r="CP417" s="19"/>
      <c r="CQ417" s="19"/>
      <c r="CR417" s="19"/>
      <c r="CS417" s="19"/>
      <c r="CT417" s="19"/>
      <c r="CU417" s="19"/>
      <c r="CV417" s="19"/>
      <c r="CW417" s="19"/>
      <c r="CX417" s="19"/>
      <c r="CY417" s="19"/>
      <c r="CZ417" s="19"/>
      <c r="DA417" s="19"/>
      <c r="DB417" s="19"/>
      <c r="DC417" s="19"/>
      <c r="DD417" s="19"/>
      <c r="DE417" s="19"/>
      <c r="DF417" s="19"/>
      <c r="DG417" s="19"/>
      <c r="DH417" s="19"/>
      <c r="DI417" s="19"/>
      <c r="DJ417" s="19"/>
      <c r="DK417" s="19"/>
      <c r="DL417" s="19"/>
      <c r="DM417" s="19"/>
      <c r="DN417" s="19"/>
      <c r="DO417" s="19"/>
      <c r="DP417" s="19"/>
      <c r="DQ417" s="19"/>
      <c r="DR417" s="19"/>
      <c r="DS417" s="19"/>
      <c r="DT417" s="19"/>
      <c r="DU417" s="19"/>
      <c r="DV417" s="19"/>
      <c r="DW417" s="19"/>
      <c r="DX417" s="19"/>
      <c r="DY417" s="19"/>
      <c r="DZ417" s="19"/>
      <c r="EA417" s="19"/>
      <c r="EB417" s="19"/>
      <c r="EC417" s="19"/>
      <c r="ED417" s="19"/>
      <c r="EE417" s="19"/>
      <c r="EF417" s="19"/>
      <c r="EG417" s="19"/>
      <c r="EH417" s="19"/>
      <c r="EI417" s="19"/>
      <c r="EJ417" s="19"/>
      <c r="EK417" s="19"/>
      <c r="EL417" s="19"/>
      <c r="EM417" s="19"/>
      <c r="EN417" s="19"/>
      <c r="EO417" s="19"/>
      <c r="EP417" s="19"/>
      <c r="EQ417" s="19"/>
      <c r="ER417" s="19"/>
      <c r="ES417" s="19"/>
      <c r="ET417" s="19"/>
      <c r="EU417" s="19"/>
      <c r="EV417" s="19"/>
      <c r="EW417" s="19"/>
      <c r="EX417" s="19"/>
      <c r="EY417" s="19"/>
      <c r="EZ417" s="19"/>
      <c r="FA417" s="19"/>
      <c r="FB417" s="19"/>
      <c r="FC417" s="19"/>
      <c r="FD417" s="19"/>
      <c r="FE417" s="19"/>
      <c r="FF417" s="19"/>
      <c r="FG417" s="19"/>
      <c r="FH417" s="19"/>
      <c r="FI417" s="19"/>
      <c r="FJ417" s="19"/>
      <c r="FK417" s="19"/>
      <c r="FL417" s="19"/>
      <c r="FM417" s="19"/>
      <c r="FN417" s="19"/>
      <c r="FO417" s="19"/>
      <c r="FP417" s="19"/>
      <c r="FQ417" s="19"/>
      <c r="FR417" s="19"/>
      <c r="FS417" s="19"/>
      <c r="FT417" s="19"/>
      <c r="FU417" s="19"/>
      <c r="FV417" s="19"/>
      <c r="FW417" s="19"/>
      <c r="FX417" s="19"/>
      <c r="FY417" s="19"/>
      <c r="FZ417" s="19"/>
      <c r="GA417" s="19"/>
      <c r="GB417" s="19"/>
      <c r="GC417" s="19"/>
      <c r="GD417" s="19"/>
      <c r="GE417" s="19"/>
      <c r="GF417" s="19"/>
      <c r="GG417" s="19"/>
      <c r="GH417" s="19"/>
      <c r="GI417" s="19"/>
      <c r="GJ417" s="19"/>
      <c r="GK417" s="19"/>
      <c r="GL417" s="19"/>
      <c r="GM417" s="19"/>
      <c r="GN417" s="19"/>
      <c r="GO417" s="19"/>
      <c r="GP417" s="19"/>
      <c r="GQ417" s="19"/>
      <c r="GR417" s="19"/>
      <c r="GS417" s="19"/>
      <c r="GT417" s="19"/>
      <c r="GU417" s="19"/>
      <c r="GV417" s="19"/>
      <c r="GW417" s="19"/>
      <c r="GX417" s="19"/>
      <c r="GY417" s="19"/>
      <c r="GZ417" s="19"/>
      <c r="HA417" s="19"/>
      <c r="HB417" s="19"/>
      <c r="HC417" s="19"/>
      <c r="HD417" s="19"/>
      <c r="HE417" s="19"/>
      <c r="HF417" s="19"/>
      <c r="HG417" s="19"/>
      <c r="HH417" s="19"/>
      <c r="HI417" s="19"/>
      <c r="HJ417" s="19"/>
      <c r="HK417" s="19"/>
      <c r="HL417" s="19"/>
      <c r="HM417" s="19"/>
      <c r="HN417" s="19"/>
      <c r="HO417" s="19"/>
      <c r="HP417" s="19"/>
      <c r="HQ417" s="19"/>
      <c r="HR417" s="19"/>
      <c r="HS417" s="19"/>
      <c r="HT417" s="19"/>
      <c r="HU417" s="19"/>
      <c r="HV417" s="19"/>
      <c r="HW417" s="19"/>
      <c r="HX417" s="19"/>
      <c r="HY417" s="19"/>
      <c r="HZ417" s="19"/>
      <c r="IA417" s="19"/>
      <c r="IB417" s="19"/>
      <c r="IC417" s="19"/>
      <c r="ID417" s="19"/>
      <c r="IE417" s="19"/>
      <c r="IF417" s="19"/>
      <c r="IG417" s="19"/>
      <c r="IH417" s="19"/>
      <c r="II417" s="19"/>
      <c r="IJ417" s="19"/>
      <c r="IK417" s="19"/>
      <c r="IL417" s="19"/>
      <c r="IM417" s="19"/>
      <c r="IN417" s="19"/>
      <c r="IO417" s="19"/>
      <c r="IP417" s="19"/>
      <c r="IQ417" s="19"/>
      <c r="IR417" s="19"/>
      <c r="IS417" s="19"/>
      <c r="IT417" s="19"/>
      <c r="IU417" s="19"/>
      <c r="IV417" s="19"/>
    </row>
    <row r="418" spans="1:256" s="188" customFormat="1">
      <c r="A418" s="207"/>
      <c r="B418" s="207"/>
      <c r="D418" s="450"/>
      <c r="E418" s="167"/>
      <c r="G418" s="118" t="s">
        <v>633</v>
      </c>
      <c r="J418" s="181"/>
      <c r="K418" s="181"/>
      <c r="L418" s="181"/>
      <c r="M418" s="181"/>
      <c r="N418" s="181"/>
      <c r="O418" s="181"/>
      <c r="P418" s="181"/>
      <c r="Q418" s="125"/>
      <c r="R418" s="125"/>
      <c r="S418" s="1375"/>
      <c r="T418" s="125"/>
      <c r="U418" s="125"/>
      <c r="V418" s="125"/>
      <c r="W418" s="125"/>
      <c r="X418"/>
      <c r="Z418" s="125"/>
      <c r="AA418" s="125"/>
      <c r="AB418" s="125"/>
      <c r="AC418" s="125"/>
      <c r="AD418" s="125"/>
      <c r="AE418" s="125"/>
      <c r="AF418" s="125"/>
      <c r="AG418" s="125"/>
      <c r="AH418" s="125"/>
      <c r="AI418" s="125"/>
      <c r="AJ418" s="125"/>
      <c r="AK418" s="125"/>
      <c r="AL418" s="125"/>
      <c r="AM418" s="125"/>
      <c r="AN418" s="125"/>
      <c r="AO418" s="125"/>
      <c r="AP418" s="125"/>
      <c r="AQ418" s="125"/>
      <c r="AR418" s="125"/>
      <c r="AS418" s="125"/>
    </row>
    <row r="419" spans="1:256" s="188" customFormat="1">
      <c r="A419" s="207"/>
      <c r="B419" s="207"/>
      <c r="D419" s="450" t="s">
        <v>572</v>
      </c>
      <c r="E419" s="167"/>
      <c r="F419" s="492"/>
      <c r="G419" s="314"/>
      <c r="H419" s="492" t="s">
        <v>635</v>
      </c>
      <c r="I419" s="492"/>
      <c r="J419" s="181"/>
      <c r="K419" s="181"/>
      <c r="L419" s="181"/>
      <c r="M419" s="181"/>
      <c r="N419" s="181"/>
      <c r="O419" s="181"/>
      <c r="P419" s="181"/>
      <c r="Q419" s="125"/>
      <c r="R419" s="125"/>
      <c r="S419" s="125"/>
      <c r="T419" s="1374"/>
      <c r="U419" s="1374"/>
      <c r="V419" s="1374"/>
      <c r="W419" s="1374"/>
      <c r="X419"/>
      <c r="Z419" s="1374"/>
      <c r="AA419" s="1374"/>
      <c r="AB419" s="1374"/>
      <c r="AC419" s="1374">
        <v>21509847.5</v>
      </c>
      <c r="AD419" s="1374">
        <v>22071998.9259075</v>
      </c>
      <c r="AE419" s="1374">
        <v>22071998.851815</v>
      </c>
      <c r="AF419" s="1374">
        <v>23760398.294294115</v>
      </c>
      <c r="AG419" s="1374">
        <v>25448797.73677323</v>
      </c>
      <c r="AH419" s="1374">
        <v>25448797.73677323</v>
      </c>
      <c r="AI419" s="1374">
        <v>25448797.73677323</v>
      </c>
      <c r="AJ419" s="1374">
        <v>25448797.73677323</v>
      </c>
      <c r="AK419" s="1374">
        <v>25448797.73677323</v>
      </c>
      <c r="AL419" s="1374">
        <v>25448797.73677323</v>
      </c>
      <c r="AM419" s="1374">
        <v>25448797.73677323</v>
      </c>
      <c r="AN419" s="1374">
        <v>25448797.73677323</v>
      </c>
      <c r="AO419" s="1374">
        <v>25448797.73677323</v>
      </c>
      <c r="AP419" s="1374">
        <v>25448797.73677323</v>
      </c>
      <c r="AQ419" s="1374">
        <v>25448797.73677323</v>
      </c>
      <c r="AR419" s="1374">
        <v>25448797.73677323</v>
      </c>
      <c r="AS419" s="1374">
        <v>25448797.73677323</v>
      </c>
    </row>
    <row r="420" spans="1:256" s="188" customFormat="1">
      <c r="A420" s="207"/>
      <c r="B420" s="207"/>
      <c r="D420" s="450" t="s">
        <v>572</v>
      </c>
      <c r="E420" s="181"/>
      <c r="F420" s="492"/>
      <c r="G420" s="526"/>
      <c r="H420" s="515" t="s">
        <v>638</v>
      </c>
      <c r="I420" s="492"/>
      <c r="J420" s="1378"/>
      <c r="K420" s="1378"/>
      <c r="L420" s="1378"/>
      <c r="M420" s="1378"/>
      <c r="N420" s="1378"/>
      <c r="O420" s="1378"/>
      <c r="P420" s="1378"/>
      <c r="Q420" s="1378"/>
      <c r="R420" s="1378"/>
      <c r="S420" s="1378"/>
      <c r="T420" s="1374"/>
      <c r="U420" s="1374"/>
      <c r="V420" s="1374"/>
      <c r="W420" s="1374"/>
      <c r="X420"/>
      <c r="Z420" s="1374"/>
      <c r="AA420" s="1374"/>
      <c r="AB420" s="1374"/>
      <c r="AC420" s="1374">
        <v>5797396.7658412289</v>
      </c>
      <c r="AD420" s="1374">
        <v>5800889.7658412289</v>
      </c>
      <c r="AE420" s="1374">
        <v>5800889.7658412289</v>
      </c>
      <c r="AF420" s="1374">
        <v>5800889.7658412289</v>
      </c>
      <c r="AG420" s="1374">
        <v>5800889.7658412289</v>
      </c>
      <c r="AH420" s="1374">
        <v>5800889.7658412289</v>
      </c>
      <c r="AI420" s="1374">
        <v>5800889.7658412289</v>
      </c>
      <c r="AJ420" s="1374">
        <v>5800889.7658412289</v>
      </c>
      <c r="AK420" s="1374">
        <v>5800889.7658412289</v>
      </c>
      <c r="AL420" s="1374">
        <v>5800889.7658412289</v>
      </c>
      <c r="AM420" s="1374">
        <v>5800889.7658412289</v>
      </c>
      <c r="AN420" s="1374">
        <v>5800889.7658412289</v>
      </c>
      <c r="AO420" s="1374">
        <v>5800889.7658412289</v>
      </c>
      <c r="AP420" s="1374">
        <v>5800889.7658412289</v>
      </c>
      <c r="AQ420" s="1374">
        <v>5800889.7658412289</v>
      </c>
      <c r="AR420" s="1374">
        <v>5800889.7658412289</v>
      </c>
      <c r="AS420" s="1374">
        <v>5800889.7658412289</v>
      </c>
    </row>
    <row r="421" spans="1:256" s="188" customFormat="1">
      <c r="A421" s="207"/>
      <c r="B421" s="207"/>
      <c r="D421" s="450" t="s">
        <v>572</v>
      </c>
      <c r="E421" s="181"/>
      <c r="F421" s="492"/>
      <c r="G421" s="526"/>
      <c r="H421" s="492" t="s">
        <v>637</v>
      </c>
      <c r="I421" s="492"/>
      <c r="J421" s="1378"/>
      <c r="K421" s="1378"/>
      <c r="L421" s="1378"/>
      <c r="M421" s="1378"/>
      <c r="N421" s="1378"/>
      <c r="O421" s="1378"/>
      <c r="P421" s="1378"/>
      <c r="Q421" s="1378"/>
      <c r="R421" s="1378"/>
      <c r="S421" s="1378"/>
      <c r="T421" s="1374"/>
      <c r="U421" s="1374"/>
      <c r="V421" s="1374"/>
      <c r="W421" s="1374"/>
      <c r="X421"/>
      <c r="Z421" s="1374"/>
      <c r="AA421" s="1374"/>
      <c r="AB421" s="1374"/>
      <c r="AC421" s="1374">
        <v>134758330</v>
      </c>
      <c r="AD421" s="1374">
        <v>134052468.5</v>
      </c>
      <c r="AE421" s="1374">
        <v>142084122.45377618</v>
      </c>
      <c r="AF421" s="1374">
        <v>154005869.95187193</v>
      </c>
      <c r="AG421" s="1374">
        <v>162083618.04735303</v>
      </c>
      <c r="AH421" s="1374">
        <v>175328628.20741823</v>
      </c>
      <c r="AI421" s="1374">
        <v>214541685.79406273</v>
      </c>
      <c r="AJ421" s="1374">
        <v>264568481.9959918</v>
      </c>
      <c r="AK421" s="1374">
        <v>314560917.94242823</v>
      </c>
      <c r="AL421" s="1374">
        <v>364493392.48219967</v>
      </c>
      <c r="AM421" s="1374">
        <v>408926124.02206165</v>
      </c>
      <c r="AN421" s="1374">
        <v>453684974.1768173</v>
      </c>
      <c r="AO421" s="1374">
        <v>487657275.58396572</v>
      </c>
      <c r="AP421" s="1374">
        <v>518552046.84525836</v>
      </c>
      <c r="AQ421" s="1374">
        <v>546019406.21854329</v>
      </c>
      <c r="AR421" s="1374">
        <v>550651891.43086517</v>
      </c>
      <c r="AS421" s="1374">
        <v>541588801.31898296</v>
      </c>
    </row>
    <row r="422" spans="1:256" s="188" customFormat="1">
      <c r="A422" s="207"/>
      <c r="B422" s="207"/>
      <c r="D422" s="450"/>
      <c r="E422" s="181"/>
      <c r="F422" s="492"/>
      <c r="G422" s="526" t="s">
        <v>641</v>
      </c>
      <c r="H422" s="492"/>
      <c r="I422" s="492"/>
      <c r="J422" s="1378"/>
      <c r="K422" s="1378"/>
      <c r="L422" s="1378"/>
      <c r="M422" s="1378"/>
      <c r="N422" s="1378"/>
      <c r="O422" s="1378"/>
      <c r="P422" s="1378"/>
      <c r="Q422" s="1378"/>
      <c r="R422" s="1378"/>
      <c r="S422" s="1378"/>
      <c r="T422" s="1374"/>
      <c r="U422" s="1374"/>
      <c r="V422" s="1374"/>
      <c r="W422" s="1374"/>
      <c r="X422"/>
      <c r="Z422" s="1374"/>
      <c r="AA422" s="1374"/>
      <c r="AB422" s="1374"/>
      <c r="AC422" s="1374"/>
      <c r="AD422" s="1374"/>
      <c r="AE422" s="1374"/>
      <c r="AF422" s="1374"/>
      <c r="AG422" s="1374"/>
      <c r="AH422" s="1374"/>
      <c r="AI422" s="1374"/>
      <c r="AJ422" s="1374"/>
      <c r="AK422" s="1374"/>
      <c r="AL422" s="1374"/>
      <c r="AM422" s="1374"/>
      <c r="AN422" s="1374"/>
      <c r="AO422" s="1374"/>
      <c r="AP422" s="1374"/>
      <c r="AQ422" s="1374"/>
      <c r="AR422" s="1374"/>
      <c r="AS422" s="1374"/>
    </row>
    <row r="423" spans="1:256" s="188" customFormat="1">
      <c r="A423" s="207"/>
      <c r="B423" s="207"/>
      <c r="D423" s="450" t="s">
        <v>32</v>
      </c>
      <c r="E423" s="181"/>
      <c r="F423" s="492"/>
      <c r="G423" s="526"/>
      <c r="H423" s="492" t="s">
        <v>635</v>
      </c>
      <c r="I423" s="492"/>
      <c r="J423" s="1378"/>
      <c r="K423" s="1378"/>
      <c r="L423" s="1378"/>
      <c r="M423" s="1378"/>
      <c r="N423" s="1378"/>
      <c r="O423" s="1378"/>
      <c r="P423" s="1378"/>
      <c r="Q423" s="1378"/>
      <c r="R423" s="1378"/>
      <c r="S423" s="1378"/>
      <c r="T423" s="1374"/>
      <c r="U423" s="1374"/>
      <c r="V423" s="1374"/>
      <c r="W423" s="1374"/>
      <c r="X423"/>
      <c r="Z423" s="1374"/>
      <c r="AA423" s="1374"/>
      <c r="AB423" s="1374"/>
      <c r="AC423" s="1374">
        <v>59288851.810092501</v>
      </c>
      <c r="AD423" s="1374">
        <v>56467665.892135002</v>
      </c>
      <c r="AE423" s="1374">
        <v>56467665.784270003</v>
      </c>
      <c r="AF423" s="1374">
        <v>56556012.878416732</v>
      </c>
      <c r="AG423" s="1374">
        <v>56647672.988593966</v>
      </c>
      <c r="AH423" s="1374">
        <v>56654423.258756109</v>
      </c>
      <c r="AI423" s="1374">
        <v>56661426.664049342</v>
      </c>
      <c r="AJ423" s="1374">
        <v>56668692.697041065</v>
      </c>
      <c r="AK423" s="1374">
        <v>56676231.206269979</v>
      </c>
      <c r="AL423" s="1374">
        <v>56684052.409594983</v>
      </c>
      <c r="AM423" s="1374">
        <v>56692166.908044666</v>
      </c>
      <c r="AN423" s="1374">
        <v>59631982.307419062</v>
      </c>
      <c r="AO423" s="1374">
        <v>62567665.784270003</v>
      </c>
      <c r="AP423" s="1374">
        <v>62567665.784270003</v>
      </c>
      <c r="AQ423" s="1374">
        <v>62567665.784270003</v>
      </c>
      <c r="AR423" s="1374">
        <v>62567665.784270003</v>
      </c>
      <c r="AS423" s="1374">
        <v>62567665.784270003</v>
      </c>
    </row>
    <row r="424" spans="1:256" s="188" customFormat="1">
      <c r="A424" s="207"/>
      <c r="B424" s="207"/>
      <c r="D424" s="450" t="s">
        <v>32</v>
      </c>
      <c r="E424" s="181"/>
      <c r="F424" s="492"/>
      <c r="G424" s="526"/>
      <c r="H424" s="515" t="s">
        <v>638</v>
      </c>
      <c r="I424" s="5"/>
      <c r="J424" s="1378"/>
      <c r="K424" s="1378"/>
      <c r="L424" s="1378"/>
      <c r="M424" s="1378"/>
      <c r="N424" s="1378"/>
      <c r="O424" s="1378"/>
      <c r="P424" s="1378"/>
      <c r="Q424" s="1378"/>
      <c r="R424" s="1378"/>
      <c r="S424" s="1378"/>
      <c r="T424" s="1374"/>
      <c r="U424" s="1374"/>
      <c r="V424" s="1374"/>
      <c r="W424" s="1374"/>
      <c r="X424"/>
      <c r="Z424" s="1374"/>
      <c r="AA424" s="1374"/>
      <c r="AB424" s="1374"/>
      <c r="AC424" s="1374">
        <v>1855000</v>
      </c>
      <c r="AD424" s="1374">
        <v>1855000</v>
      </c>
      <c r="AE424" s="1374">
        <v>1855000</v>
      </c>
      <c r="AF424" s="1374">
        <v>1855000</v>
      </c>
      <c r="AG424" s="1374">
        <v>1855000</v>
      </c>
      <c r="AH424" s="1374">
        <v>1855000</v>
      </c>
      <c r="AI424" s="1374">
        <v>1855000</v>
      </c>
      <c r="AJ424" s="1374">
        <v>1855000</v>
      </c>
      <c r="AK424" s="1374">
        <v>1855000</v>
      </c>
      <c r="AL424" s="1374">
        <v>1855000</v>
      </c>
      <c r="AM424" s="1374">
        <v>1855000</v>
      </c>
      <c r="AN424" s="1374">
        <v>1855000</v>
      </c>
      <c r="AO424" s="1374">
        <v>1855000</v>
      </c>
      <c r="AP424" s="1374">
        <v>1855000</v>
      </c>
      <c r="AQ424" s="1374">
        <v>1855000</v>
      </c>
      <c r="AR424" s="1374">
        <v>1762300</v>
      </c>
      <c r="AS424" s="1374">
        <v>1669600</v>
      </c>
    </row>
    <row r="425" spans="1:256" s="188" customFormat="1">
      <c r="A425" s="207"/>
      <c r="B425" s="207"/>
      <c r="D425" s="450" t="s">
        <v>32</v>
      </c>
      <c r="E425" s="167"/>
      <c r="F425" s="492"/>
      <c r="G425" s="314"/>
      <c r="H425" s="492" t="s">
        <v>637</v>
      </c>
      <c r="I425" s="492"/>
      <c r="J425" s="1373"/>
      <c r="K425" s="1373"/>
      <c r="L425" s="1373"/>
      <c r="M425" s="1373"/>
      <c r="N425" s="1373"/>
      <c r="O425" s="1373"/>
      <c r="P425" s="1373"/>
      <c r="Q425" s="1374"/>
      <c r="R425" s="1374"/>
      <c r="S425" s="1374"/>
      <c r="T425" s="1374"/>
      <c r="U425" s="1374"/>
      <c r="V425" s="1374"/>
      <c r="W425" s="1374"/>
      <c r="X425"/>
      <c r="Z425" s="1374"/>
      <c r="AA425" s="1374"/>
      <c r="AB425" s="1374"/>
      <c r="AC425" s="1374">
        <v>130234488</v>
      </c>
      <c r="AD425" s="1374">
        <v>123917394.19250001</v>
      </c>
      <c r="AE425" s="1374">
        <v>126303448.31254806</v>
      </c>
      <c r="AF425" s="1374">
        <v>131699793.57478018</v>
      </c>
      <c r="AG425" s="1374">
        <v>132528986.55062129</v>
      </c>
      <c r="AH425" s="1374">
        <v>134044658.10869847</v>
      </c>
      <c r="AI425" s="1374">
        <v>135553802.71405587</v>
      </c>
      <c r="AJ425" s="1374">
        <v>137260745.63602504</v>
      </c>
      <c r="AK425" s="1374">
        <v>139826834.79745635</v>
      </c>
      <c r="AL425" s="1374">
        <v>142248950.55589876</v>
      </c>
      <c r="AM425" s="1374">
        <v>143896841.40036696</v>
      </c>
      <c r="AN425" s="1374">
        <v>154365280.44380566</v>
      </c>
      <c r="AO425" s="1374">
        <v>170118968.43167192</v>
      </c>
      <c r="AP425" s="1374">
        <v>177238344.92295891</v>
      </c>
      <c r="AQ425" s="1374">
        <v>179263807.4734779</v>
      </c>
      <c r="AR425" s="1374">
        <v>181325974.20459145</v>
      </c>
      <c r="AS425" s="1374">
        <v>183425743.77086151</v>
      </c>
    </row>
    <row r="426" spans="1:256" s="188" customFormat="1">
      <c r="A426" s="207"/>
      <c r="B426" s="207"/>
      <c r="D426" s="450"/>
      <c r="E426" s="167"/>
      <c r="F426" s="492"/>
      <c r="G426" s="314" t="s">
        <v>1155</v>
      </c>
      <c r="H426" s="492"/>
      <c r="I426" s="492"/>
      <c r="J426" s="1373"/>
      <c r="K426" s="1373"/>
      <c r="L426" s="1373"/>
      <c r="M426" s="1373"/>
      <c r="N426" s="1373"/>
      <c r="O426" s="1373"/>
      <c r="P426" s="1373"/>
      <c r="Q426" s="1374"/>
      <c r="R426" s="1374"/>
      <c r="S426" s="1374"/>
      <c r="T426" s="1374"/>
      <c r="U426" s="1374"/>
      <c r="V426" s="1374"/>
      <c r="W426" s="1374"/>
      <c r="X426"/>
      <c r="Z426" s="1374"/>
      <c r="AA426" s="1374"/>
      <c r="AB426" s="1374"/>
      <c r="AC426" s="1374"/>
      <c r="AD426" s="1374"/>
      <c r="AE426" s="1374"/>
      <c r="AF426" s="1374"/>
      <c r="AG426" s="1374"/>
      <c r="AH426" s="1374"/>
      <c r="AI426" s="1374"/>
      <c r="AJ426" s="1374"/>
      <c r="AK426" s="1374"/>
      <c r="AL426" s="1374"/>
      <c r="AM426" s="1374"/>
      <c r="AN426" s="1374"/>
      <c r="AO426" s="1374"/>
      <c r="AP426" s="1374"/>
      <c r="AQ426" s="1374"/>
      <c r="AR426" s="1374"/>
      <c r="AS426" s="1374"/>
    </row>
    <row r="427" spans="1:256" s="188" customFormat="1">
      <c r="A427" s="207"/>
      <c r="B427" s="207"/>
      <c r="D427" s="450" t="s">
        <v>572</v>
      </c>
      <c r="E427" s="181"/>
      <c r="F427" s="492"/>
      <c r="G427" s="526"/>
      <c r="H427" s="492" t="s">
        <v>644</v>
      </c>
      <c r="I427" s="492"/>
      <c r="J427" s="1379"/>
      <c r="K427" s="1379"/>
      <c r="L427" s="1379"/>
      <c r="M427" s="1379"/>
      <c r="N427" s="1379"/>
      <c r="O427" s="1379"/>
      <c r="P427" s="1379"/>
      <c r="Q427" s="1378"/>
      <c r="R427" s="1378"/>
      <c r="S427" s="1378"/>
      <c r="T427" s="1374"/>
      <c r="U427" s="1374"/>
      <c r="V427" s="1374"/>
      <c r="W427" s="1374"/>
      <c r="X427"/>
      <c r="Z427" s="1374"/>
      <c r="AA427" s="1374"/>
      <c r="AB427" s="1374"/>
      <c r="AC427" s="1374">
        <v>22463907.543875001</v>
      </c>
      <c r="AD427" s="1374">
        <v>10976557.083333334</v>
      </c>
      <c r="AE427" s="1374">
        <v>7699539.3999999994</v>
      </c>
      <c r="AF427" s="1374">
        <v>6919530.4499999993</v>
      </c>
      <c r="AG427" s="1374">
        <v>5108668.6583333332</v>
      </c>
      <c r="AH427" s="1374">
        <v>2771431.3083333331</v>
      </c>
      <c r="AI427" s="1374">
        <v>2850411.7833333332</v>
      </c>
      <c r="AJ427" s="1374">
        <v>3537685.7833333332</v>
      </c>
      <c r="AK427" s="1374">
        <v>4232884.6583333332</v>
      </c>
      <c r="AL427" s="1374">
        <v>3649555.8166666664</v>
      </c>
      <c r="AM427" s="1374">
        <v>2703869.4666666668</v>
      </c>
      <c r="AN427" s="1374">
        <v>1474152.1666666667</v>
      </c>
      <c r="AO427" s="1374">
        <v>412299.30000000005</v>
      </c>
      <c r="AP427" s="1374">
        <v>563598.05833333335</v>
      </c>
      <c r="AQ427" s="1374">
        <v>606732.52500000002</v>
      </c>
      <c r="AR427" s="1374">
        <v>476947.68333333335</v>
      </c>
      <c r="AS427" s="1374">
        <v>336886.31666666665</v>
      </c>
    </row>
    <row r="428" spans="1:256" s="188" customFormat="1">
      <c r="A428" s="207"/>
      <c r="B428" s="207"/>
      <c r="D428" s="450" t="s">
        <v>32</v>
      </c>
      <c r="E428" s="181"/>
      <c r="F428" s="492"/>
      <c r="G428" s="526"/>
      <c r="H428" s="492" t="s">
        <v>646</v>
      </c>
      <c r="I428" s="492"/>
      <c r="J428" s="1379"/>
      <c r="K428" s="1379"/>
      <c r="L428" s="1379"/>
      <c r="M428" s="1379"/>
      <c r="N428" s="1379"/>
      <c r="O428" s="1379"/>
      <c r="P428" s="1379"/>
      <c r="Q428" s="1378"/>
      <c r="R428" s="1378"/>
      <c r="S428" s="1378"/>
      <c r="T428" s="1374"/>
      <c r="U428" s="1374"/>
      <c r="V428" s="1374"/>
      <c r="W428" s="1374"/>
      <c r="X428"/>
      <c r="Z428" s="1374"/>
      <c r="AA428" s="1374"/>
      <c r="AB428" s="1374"/>
      <c r="AC428" s="1374">
        <v>25545161.197791666</v>
      </c>
      <c r="AD428" s="1374">
        <v>11278745.333333334</v>
      </c>
      <c r="AE428" s="1374">
        <v>2100000</v>
      </c>
      <c r="AF428" s="1374">
        <v>2100000</v>
      </c>
      <c r="AG428" s="1374">
        <v>2100000</v>
      </c>
      <c r="AH428" s="1374">
        <v>2100000</v>
      </c>
      <c r="AI428" s="1374">
        <v>2100000</v>
      </c>
      <c r="AJ428" s="1374">
        <v>2100000</v>
      </c>
      <c r="AK428" s="1374">
        <v>0</v>
      </c>
      <c r="AL428" s="1374">
        <v>0</v>
      </c>
      <c r="AM428" s="1374">
        <v>0</v>
      </c>
      <c r="AN428" s="1374">
        <v>0</v>
      </c>
      <c r="AO428" s="1374">
        <v>0</v>
      </c>
      <c r="AP428" s="1374">
        <v>0</v>
      </c>
      <c r="AQ428" s="1374">
        <v>0</v>
      </c>
      <c r="AR428" s="1374">
        <v>0</v>
      </c>
      <c r="AS428" s="1374">
        <v>0</v>
      </c>
    </row>
    <row r="429" spans="1:256" s="188" customFormat="1">
      <c r="A429" s="207"/>
      <c r="B429" s="207"/>
      <c r="D429" s="450" t="s">
        <v>32</v>
      </c>
      <c r="E429" s="167"/>
      <c r="F429" s="492"/>
      <c r="G429" s="314"/>
      <c r="H429" s="492" t="s">
        <v>647</v>
      </c>
      <c r="I429" s="492"/>
      <c r="J429" s="1373"/>
      <c r="K429" s="1373"/>
      <c r="L429" s="1373"/>
      <c r="M429" s="1373"/>
      <c r="N429" s="1373"/>
      <c r="O429" s="1373"/>
      <c r="P429" s="1373"/>
      <c r="Q429" s="1374"/>
      <c r="R429" s="1374"/>
      <c r="S429" s="1374"/>
      <c r="T429" s="1374"/>
      <c r="U429" s="1374"/>
      <c r="V429" s="1374"/>
      <c r="W429" s="1374"/>
      <c r="X429"/>
      <c r="Z429" s="1374"/>
      <c r="AA429" s="1374"/>
      <c r="AB429" s="1374"/>
      <c r="AC429" s="1374">
        <v>159379196.22981274</v>
      </c>
      <c r="AD429" s="1374">
        <v>167275407.72878832</v>
      </c>
      <c r="AE429" s="1374">
        <v>186968989.05698559</v>
      </c>
      <c r="AF429" s="1374">
        <v>203553302.87822822</v>
      </c>
      <c r="AG429" s="1374">
        <v>214658547.39472049</v>
      </c>
      <c r="AH429" s="1374">
        <v>230302954.78994513</v>
      </c>
      <c r="AI429" s="1374">
        <v>252525600.10343856</v>
      </c>
      <c r="AJ429" s="1374">
        <v>269647912.23701942</v>
      </c>
      <c r="AK429" s="1374">
        <v>282652549.70538384</v>
      </c>
      <c r="AL429" s="1374">
        <v>306665625.69572294</v>
      </c>
      <c r="AM429" s="1374">
        <v>322741620.00479931</v>
      </c>
      <c r="AN429" s="1374">
        <v>328630825.63085979</v>
      </c>
      <c r="AO429" s="1374">
        <v>334950551.76681161</v>
      </c>
      <c r="AP429" s="1374">
        <v>342121086.85171771</v>
      </c>
      <c r="AQ429" s="1374">
        <v>348952625.44794726</v>
      </c>
      <c r="AR429" s="1374">
        <v>356686212.04769427</v>
      </c>
      <c r="AS429" s="1374">
        <v>382843015.27589846</v>
      </c>
    </row>
    <row r="430" spans="1:256" s="188" customFormat="1">
      <c r="A430" s="207"/>
      <c r="B430" s="207"/>
      <c r="D430" s="450"/>
      <c r="E430" s="167"/>
      <c r="F430" s="492"/>
      <c r="G430" s="314" t="s">
        <v>649</v>
      </c>
      <c r="H430" s="492"/>
      <c r="I430" s="492"/>
      <c r="J430" s="1373"/>
      <c r="K430" s="1373"/>
      <c r="L430" s="1373"/>
      <c r="M430" s="1373"/>
      <c r="N430" s="1373"/>
      <c r="O430" s="1373"/>
      <c r="P430" s="1373"/>
      <c r="Q430" s="1374"/>
      <c r="R430" s="1374"/>
      <c r="S430" s="1374"/>
      <c r="T430" s="1374"/>
      <c r="U430" s="1374"/>
      <c r="V430" s="1374"/>
      <c r="W430" s="1374"/>
      <c r="X430"/>
      <c r="Z430" s="1374"/>
      <c r="AA430" s="1374"/>
      <c r="AB430" s="1374"/>
      <c r="AC430" s="1374"/>
      <c r="AD430" s="1374"/>
      <c r="AE430" s="1374"/>
      <c r="AF430" s="1374"/>
      <c r="AG430" s="1374"/>
      <c r="AH430" s="1374"/>
      <c r="AI430" s="1374"/>
      <c r="AJ430" s="1374"/>
      <c r="AK430" s="1374"/>
      <c r="AL430" s="1374"/>
      <c r="AM430" s="1374"/>
      <c r="AN430" s="1374"/>
      <c r="AO430" s="1374"/>
      <c r="AP430" s="1374"/>
      <c r="AQ430" s="1374"/>
      <c r="AR430" s="1374"/>
      <c r="AS430" s="1374"/>
    </row>
    <row r="431" spans="1:256" s="188" customFormat="1">
      <c r="A431" s="207"/>
      <c r="B431" s="207"/>
      <c r="D431" s="450"/>
      <c r="E431" s="167"/>
      <c r="F431" s="492"/>
      <c r="G431" s="314"/>
      <c r="H431" s="314" t="s">
        <v>633</v>
      </c>
      <c r="I431" s="492"/>
      <c r="K431" s="1373"/>
      <c r="L431" s="1373"/>
      <c r="M431" s="1373"/>
      <c r="N431" s="1373"/>
      <c r="O431" s="1373"/>
      <c r="P431" s="1373"/>
      <c r="Q431" s="1374"/>
      <c r="R431" s="1374"/>
      <c r="S431" s="1374"/>
      <c r="T431" s="1374"/>
      <c r="U431" s="1374"/>
      <c r="V431" s="1374"/>
      <c r="W431" s="1374"/>
      <c r="X431"/>
      <c r="Z431" s="1374"/>
      <c r="AA431" s="1374"/>
      <c r="AB431" s="1374"/>
      <c r="AC431" s="1374"/>
      <c r="AD431" s="1374"/>
      <c r="AE431" s="1374"/>
      <c r="AF431" s="1374"/>
      <c r="AG431" s="1374"/>
      <c r="AH431" s="1374"/>
      <c r="AI431" s="1374"/>
      <c r="AJ431" s="1374"/>
      <c r="AK431" s="1374"/>
      <c r="AL431" s="1374"/>
      <c r="AM431" s="1374"/>
      <c r="AN431" s="1374"/>
      <c r="AO431" s="1374"/>
      <c r="AP431" s="1374"/>
      <c r="AQ431" s="1374"/>
      <c r="AR431" s="1374"/>
      <c r="AS431" s="1374"/>
    </row>
    <row r="432" spans="1:256" s="188" customFormat="1">
      <c r="A432" s="207"/>
      <c r="B432" s="207"/>
      <c r="D432" s="450" t="s">
        <v>572</v>
      </c>
      <c r="E432" s="167"/>
      <c r="F432" s="492"/>
      <c r="G432" s="314"/>
      <c r="H432" s="314"/>
      <c r="I432" s="492" t="s">
        <v>635</v>
      </c>
      <c r="K432" s="1373"/>
      <c r="L432" s="1373"/>
      <c r="M432" s="1373"/>
      <c r="N432" s="1373"/>
      <c r="O432" s="1373"/>
      <c r="P432" s="1373"/>
      <c r="Q432" s="1374"/>
      <c r="R432" s="1374"/>
      <c r="S432" s="1374"/>
      <c r="T432" s="1374"/>
      <c r="U432" s="1374"/>
      <c r="V432" s="1374"/>
      <c r="W432" s="1374"/>
      <c r="X432"/>
      <c r="Z432" s="1374"/>
      <c r="AA432" s="1374"/>
      <c r="AB432" s="1374"/>
      <c r="AC432" s="1374">
        <v>0</v>
      </c>
      <c r="AD432" s="1374">
        <v>0</v>
      </c>
      <c r="AE432" s="1374">
        <v>0</v>
      </c>
      <c r="AF432" s="1374">
        <v>0</v>
      </c>
      <c r="AG432" s="1374">
        <v>0</v>
      </c>
      <c r="AH432" s="1374">
        <v>0</v>
      </c>
      <c r="AI432" s="1374">
        <v>0</v>
      </c>
      <c r="AJ432" s="1374">
        <v>0</v>
      </c>
      <c r="AK432" s="1374">
        <v>0</v>
      </c>
      <c r="AL432" s="1374">
        <v>0</v>
      </c>
      <c r="AM432" s="1374">
        <v>0</v>
      </c>
      <c r="AN432" s="1374">
        <v>0</v>
      </c>
      <c r="AO432" s="1374">
        <v>0</v>
      </c>
      <c r="AP432" s="1374">
        <v>0</v>
      </c>
      <c r="AQ432" s="1374">
        <v>0</v>
      </c>
      <c r="AR432" s="1374">
        <v>0</v>
      </c>
      <c r="AS432" s="1374">
        <v>0</v>
      </c>
    </row>
    <row r="433" spans="1:256" s="188" customFormat="1">
      <c r="A433" s="207"/>
      <c r="B433" s="207"/>
      <c r="D433" s="450" t="s">
        <v>572</v>
      </c>
      <c r="E433" s="167"/>
      <c r="F433" s="492"/>
      <c r="G433" s="314"/>
      <c r="H433" s="526"/>
      <c r="I433" s="515" t="s">
        <v>638</v>
      </c>
      <c r="K433" s="1373"/>
      <c r="L433" s="1373"/>
      <c r="M433" s="1373"/>
      <c r="N433" s="1373"/>
      <c r="O433" s="1373"/>
      <c r="P433" s="1373"/>
      <c r="Q433" s="1374"/>
      <c r="R433" s="1374"/>
      <c r="S433" s="1374"/>
      <c r="T433" s="1374"/>
      <c r="U433" s="1374"/>
      <c r="V433" s="1374"/>
      <c r="W433" s="1374"/>
      <c r="X433"/>
      <c r="Z433" s="1374"/>
      <c r="AA433" s="1374"/>
      <c r="AB433" s="1374"/>
      <c r="AC433" s="1374">
        <v>-4907000</v>
      </c>
      <c r="AD433" s="1374">
        <v>-5053000</v>
      </c>
      <c r="AE433" s="1374">
        <v>-5053000</v>
      </c>
      <c r="AF433" s="1374">
        <v>-5053000</v>
      </c>
      <c r="AG433" s="1374">
        <v>-5053000</v>
      </c>
      <c r="AH433" s="1374">
        <v>-5053000</v>
      </c>
      <c r="AI433" s="1374">
        <v>-5053000</v>
      </c>
      <c r="AJ433" s="1374">
        <v>-5053000</v>
      </c>
      <c r="AK433" s="1374">
        <v>-5053000</v>
      </c>
      <c r="AL433" s="1374">
        <v>-5053000</v>
      </c>
      <c r="AM433" s="1374">
        <v>-5053000</v>
      </c>
      <c r="AN433" s="1374">
        <v>-5053000</v>
      </c>
      <c r="AO433" s="1374">
        <v>-5053000</v>
      </c>
      <c r="AP433" s="1374">
        <v>-5053000</v>
      </c>
      <c r="AQ433" s="1374">
        <v>-5053000</v>
      </c>
      <c r="AR433" s="1374">
        <v>-5053000</v>
      </c>
      <c r="AS433" s="1374">
        <v>-5053000</v>
      </c>
    </row>
    <row r="434" spans="1:256" s="188" customFormat="1">
      <c r="A434" s="207"/>
      <c r="B434" s="207"/>
      <c r="D434" s="450" t="s">
        <v>572</v>
      </c>
      <c r="E434" s="167"/>
      <c r="F434" s="492"/>
      <c r="G434" s="314"/>
      <c r="H434" s="526"/>
      <c r="I434" s="492" t="s">
        <v>637</v>
      </c>
      <c r="K434" s="1373"/>
      <c r="L434" s="1373"/>
      <c r="M434" s="1373"/>
      <c r="N434" s="1373"/>
      <c r="O434" s="1373"/>
      <c r="P434" s="1373"/>
      <c r="Q434" s="1374"/>
      <c r="R434" s="1374"/>
      <c r="S434" s="1374"/>
      <c r="T434" s="1374"/>
      <c r="U434" s="1374"/>
      <c r="V434" s="1374"/>
      <c r="W434" s="1374"/>
      <c r="X434"/>
      <c r="Z434" s="1374"/>
      <c r="AA434" s="1374"/>
      <c r="AB434" s="1374"/>
      <c r="AC434" s="1374">
        <v>-31170352</v>
      </c>
      <c r="AD434" s="1374">
        <v>-27205953.719999999</v>
      </c>
      <c r="AE434" s="1374">
        <v>-28495269.420000002</v>
      </c>
      <c r="AF434" s="1374">
        <v>-29628155.888000004</v>
      </c>
      <c r="AG434" s="1374">
        <v>-29586486.236000001</v>
      </c>
      <c r="AH434" s="1374">
        <v>-29586486.236000001</v>
      </c>
      <c r="AI434" s="1374">
        <v>-28540747.556000002</v>
      </c>
      <c r="AJ434" s="1374">
        <v>-28076324.828000002</v>
      </c>
      <c r="AK434" s="1374">
        <v>-28035307.976</v>
      </c>
      <c r="AL434" s="1374">
        <v>-27493107.188000001</v>
      </c>
      <c r="AM434" s="1374">
        <v>-27161411.552000001</v>
      </c>
      <c r="AN434" s="1374">
        <v>-26917827.596000001</v>
      </c>
      <c r="AO434" s="1374">
        <v>-26738895.524</v>
      </c>
      <c r="AP434" s="1374">
        <v>-25861067.408</v>
      </c>
      <c r="AQ434" s="1374">
        <v>-24765213.272</v>
      </c>
      <c r="AR434" s="1374">
        <v>-24904506.104000002</v>
      </c>
      <c r="AS434" s="1374">
        <v>-23979537.667999998</v>
      </c>
    </row>
    <row r="435" spans="1:256" s="188" customFormat="1">
      <c r="A435" s="207"/>
      <c r="B435" s="207"/>
      <c r="D435" s="450"/>
      <c r="E435" s="167"/>
      <c r="F435" s="492"/>
      <c r="G435" s="314"/>
      <c r="H435" s="526" t="s">
        <v>641</v>
      </c>
      <c r="I435" s="492"/>
      <c r="K435" s="1373"/>
      <c r="L435" s="1373"/>
      <c r="M435" s="1373"/>
      <c r="N435" s="1373"/>
      <c r="O435" s="1373"/>
      <c r="P435" s="1373"/>
      <c r="Q435" s="1374"/>
      <c r="R435" s="1374"/>
      <c r="S435" s="1374"/>
      <c r="T435" s="1374"/>
      <c r="U435" s="1374"/>
      <c r="V435" s="1374"/>
      <c r="W435" s="1374"/>
      <c r="X435"/>
      <c r="Z435" s="1374"/>
      <c r="AA435" s="1374"/>
      <c r="AB435" s="1374"/>
      <c r="AC435" s="1374"/>
      <c r="AD435" s="1374"/>
      <c r="AE435" s="1374"/>
      <c r="AF435" s="1374"/>
      <c r="AG435" s="1374"/>
      <c r="AH435" s="1374"/>
      <c r="AI435" s="1374"/>
      <c r="AJ435" s="1374"/>
      <c r="AK435" s="1374"/>
      <c r="AL435" s="1374"/>
      <c r="AM435" s="1374"/>
      <c r="AN435" s="1374"/>
      <c r="AO435" s="1374"/>
      <c r="AP435" s="1374"/>
      <c r="AQ435" s="1374"/>
      <c r="AR435" s="1374"/>
      <c r="AS435" s="1374"/>
    </row>
    <row r="436" spans="1:256" s="188" customFormat="1">
      <c r="A436" s="207"/>
      <c r="B436" s="207"/>
      <c r="D436" s="450" t="s">
        <v>32</v>
      </c>
      <c r="E436" s="167"/>
      <c r="F436" s="492"/>
      <c r="G436" s="314"/>
      <c r="H436" s="526"/>
      <c r="I436" s="492" t="s">
        <v>635</v>
      </c>
      <c r="K436" s="1373"/>
      <c r="L436" s="1373"/>
      <c r="M436" s="1373"/>
      <c r="N436" s="1373"/>
      <c r="O436" s="1373"/>
      <c r="P436" s="1373"/>
      <c r="Q436" s="1374"/>
      <c r="R436" s="1374"/>
      <c r="S436" s="1374"/>
      <c r="T436" s="1374"/>
      <c r="U436" s="1374"/>
      <c r="V436" s="1374"/>
      <c r="W436" s="1374"/>
      <c r="X436"/>
      <c r="Z436" s="1374"/>
      <c r="AA436" s="1374"/>
      <c r="AB436" s="1374"/>
      <c r="AC436" s="1374">
        <v>0</v>
      </c>
      <c r="AD436" s="1374">
        <v>0</v>
      </c>
      <c r="AE436" s="1374">
        <v>0</v>
      </c>
      <c r="AF436" s="1374">
        <v>0</v>
      </c>
      <c r="AG436" s="1374">
        <v>0</v>
      </c>
      <c r="AH436" s="1374">
        <v>0</v>
      </c>
      <c r="AI436" s="1374">
        <v>0</v>
      </c>
      <c r="AJ436" s="1374">
        <v>0</v>
      </c>
      <c r="AK436" s="1374">
        <v>0</v>
      </c>
      <c r="AL436" s="1374">
        <v>0</v>
      </c>
      <c r="AM436" s="1374">
        <v>0</v>
      </c>
      <c r="AN436" s="1374">
        <v>0</v>
      </c>
      <c r="AO436" s="1374">
        <v>0</v>
      </c>
      <c r="AP436" s="1374">
        <v>0</v>
      </c>
      <c r="AQ436" s="1374">
        <v>0</v>
      </c>
      <c r="AR436" s="1374">
        <v>0</v>
      </c>
      <c r="AS436" s="1374">
        <v>0</v>
      </c>
    </row>
    <row r="437" spans="1:256" s="188" customFormat="1">
      <c r="A437" s="207"/>
      <c r="B437" s="207"/>
      <c r="D437" s="450" t="s">
        <v>32</v>
      </c>
      <c r="E437" s="167"/>
      <c r="F437" s="492"/>
      <c r="G437" s="314"/>
      <c r="H437" s="526"/>
      <c r="I437" s="515" t="s">
        <v>638</v>
      </c>
      <c r="J437" s="28"/>
      <c r="K437" s="1373"/>
      <c r="L437" s="1373"/>
      <c r="M437" s="1373"/>
      <c r="N437" s="1373"/>
      <c r="O437" s="1373"/>
      <c r="P437" s="1373"/>
      <c r="Q437" s="1374"/>
      <c r="R437" s="1374"/>
      <c r="S437" s="1374"/>
      <c r="T437" s="1374"/>
      <c r="U437" s="1374"/>
      <c r="V437" s="1374"/>
      <c r="W437" s="1374"/>
      <c r="X437"/>
      <c r="Z437" s="1374"/>
      <c r="AA437" s="1374"/>
      <c r="AB437" s="1374"/>
      <c r="AC437" s="1374">
        <v>0</v>
      </c>
      <c r="AD437" s="1374">
        <v>0</v>
      </c>
      <c r="AE437" s="1374">
        <v>0</v>
      </c>
      <c r="AF437" s="1374">
        <v>0</v>
      </c>
      <c r="AG437" s="1374">
        <v>0</v>
      </c>
      <c r="AH437" s="1374">
        <v>0</v>
      </c>
      <c r="AI437" s="1374">
        <v>0</v>
      </c>
      <c r="AJ437" s="1374">
        <v>0</v>
      </c>
      <c r="AK437" s="1374">
        <v>0</v>
      </c>
      <c r="AL437" s="1374">
        <v>0</v>
      </c>
      <c r="AM437" s="1374">
        <v>0</v>
      </c>
      <c r="AN437" s="1374">
        <v>0</v>
      </c>
      <c r="AO437" s="1374">
        <v>0</v>
      </c>
      <c r="AP437" s="1374">
        <v>0</v>
      </c>
      <c r="AQ437" s="1374">
        <v>0</v>
      </c>
      <c r="AR437" s="1374">
        <v>0</v>
      </c>
      <c r="AS437" s="1374">
        <v>0</v>
      </c>
    </row>
    <row r="438" spans="1:256" s="19" customFormat="1">
      <c r="A438" s="207"/>
      <c r="B438" s="207"/>
      <c r="C438" s="188"/>
      <c r="D438" s="450" t="s">
        <v>32</v>
      </c>
      <c r="E438" s="167"/>
      <c r="F438" s="492"/>
      <c r="G438" s="314"/>
      <c r="H438" s="314"/>
      <c r="I438" s="492" t="s">
        <v>637</v>
      </c>
      <c r="J438" s="188"/>
      <c r="K438" s="1373"/>
      <c r="L438" s="1373"/>
      <c r="M438" s="1373"/>
      <c r="N438" s="1373"/>
      <c r="O438" s="1373"/>
      <c r="P438" s="1373"/>
      <c r="Q438" s="1374"/>
      <c r="R438" s="1374"/>
      <c r="S438" s="1374"/>
      <c r="T438" s="1374"/>
      <c r="U438" s="1374"/>
      <c r="V438" s="1374"/>
      <c r="W438" s="1374"/>
      <c r="X438"/>
      <c r="Y438" s="188"/>
      <c r="Z438" s="1374"/>
      <c r="AA438" s="1374"/>
      <c r="AB438" s="1374"/>
      <c r="AC438" s="1374">
        <v>0</v>
      </c>
      <c r="AD438" s="1374">
        <v>0</v>
      </c>
      <c r="AE438" s="1374">
        <v>0</v>
      </c>
      <c r="AF438" s="1374">
        <v>0</v>
      </c>
      <c r="AG438" s="1374">
        <v>0</v>
      </c>
      <c r="AH438" s="1374">
        <v>0</v>
      </c>
      <c r="AI438" s="1374">
        <v>0</v>
      </c>
      <c r="AJ438" s="1374">
        <v>0</v>
      </c>
      <c r="AK438" s="1374">
        <v>0</v>
      </c>
      <c r="AL438" s="1374">
        <v>0</v>
      </c>
      <c r="AM438" s="1374">
        <v>0</v>
      </c>
      <c r="AN438" s="1374">
        <v>0</v>
      </c>
      <c r="AO438" s="1374">
        <v>0</v>
      </c>
      <c r="AP438" s="1374">
        <v>0</v>
      </c>
      <c r="AQ438" s="1374">
        <v>0</v>
      </c>
      <c r="AR438" s="1374">
        <v>0</v>
      </c>
      <c r="AS438" s="1374">
        <v>0</v>
      </c>
      <c r="AT438" s="188"/>
      <c r="AU438" s="188"/>
      <c r="AV438" s="188"/>
      <c r="AW438" s="188"/>
      <c r="AX438" s="188"/>
      <c r="AY438" s="188"/>
      <c r="AZ438" s="188"/>
      <c r="BA438" s="188"/>
      <c r="BB438" s="188"/>
      <c r="BC438" s="188"/>
      <c r="BD438" s="188"/>
      <c r="BE438" s="188"/>
      <c r="BF438" s="188"/>
      <c r="BG438" s="188"/>
      <c r="BH438" s="188"/>
      <c r="BI438" s="188"/>
      <c r="BJ438" s="188"/>
      <c r="BK438" s="188"/>
      <c r="BL438" s="188"/>
      <c r="BM438" s="188"/>
      <c r="BN438" s="188"/>
      <c r="BO438" s="188"/>
      <c r="BP438" s="188"/>
      <c r="BQ438" s="188"/>
      <c r="BR438" s="188"/>
      <c r="BS438" s="188"/>
      <c r="BT438" s="188"/>
      <c r="BU438" s="188"/>
      <c r="BV438" s="188"/>
      <c r="BW438" s="188"/>
      <c r="BX438" s="188"/>
      <c r="BY438" s="188"/>
      <c r="BZ438" s="188"/>
      <c r="CA438" s="188"/>
      <c r="CB438" s="188"/>
      <c r="CC438" s="188"/>
      <c r="CD438" s="188"/>
      <c r="CE438" s="188"/>
      <c r="CF438" s="188"/>
      <c r="CG438" s="188"/>
      <c r="CH438" s="188"/>
      <c r="CI438" s="188"/>
      <c r="CJ438" s="188"/>
      <c r="CK438" s="188"/>
      <c r="CL438" s="188"/>
      <c r="CM438" s="188"/>
      <c r="CN438" s="188"/>
      <c r="CO438" s="188"/>
      <c r="CP438" s="188"/>
      <c r="CQ438" s="188"/>
      <c r="CR438" s="188"/>
      <c r="CS438" s="188"/>
      <c r="CT438" s="188"/>
      <c r="CU438" s="188"/>
      <c r="CV438" s="188"/>
      <c r="CW438" s="188"/>
      <c r="CX438" s="188"/>
      <c r="CY438" s="188"/>
      <c r="CZ438" s="188"/>
      <c r="DA438" s="188"/>
      <c r="DB438" s="188"/>
      <c r="DC438" s="188"/>
      <c r="DD438" s="188"/>
      <c r="DE438" s="188"/>
      <c r="DF438" s="188"/>
      <c r="DG438" s="188"/>
      <c r="DH438" s="188"/>
      <c r="DI438" s="188"/>
      <c r="DJ438" s="188"/>
      <c r="DK438" s="188"/>
      <c r="DL438" s="188"/>
      <c r="DM438" s="188"/>
      <c r="DN438" s="188"/>
      <c r="DO438" s="188"/>
      <c r="DP438" s="188"/>
      <c r="DQ438" s="188"/>
      <c r="DR438" s="188"/>
      <c r="DS438" s="188"/>
      <c r="DT438" s="188"/>
      <c r="DU438" s="188"/>
      <c r="DV438" s="188"/>
      <c r="DW438" s="188"/>
      <c r="DX438" s="188"/>
      <c r="DY438" s="188"/>
      <c r="DZ438" s="188"/>
      <c r="EA438" s="188"/>
      <c r="EB438" s="188"/>
      <c r="EC438" s="188"/>
      <c r="ED438" s="188"/>
      <c r="EE438" s="188"/>
      <c r="EF438" s="188"/>
      <c r="EG438" s="188"/>
      <c r="EH438" s="188"/>
      <c r="EI438" s="188"/>
      <c r="EJ438" s="188"/>
      <c r="EK438" s="188"/>
      <c r="EL438" s="188"/>
      <c r="EM438" s="188"/>
      <c r="EN438" s="188"/>
      <c r="EO438" s="188"/>
      <c r="EP438" s="188"/>
      <c r="EQ438" s="188"/>
      <c r="ER438" s="188"/>
      <c r="ES438" s="188"/>
      <c r="ET438" s="188"/>
      <c r="EU438" s="188"/>
      <c r="EV438" s="188"/>
      <c r="EW438" s="188"/>
      <c r="EX438" s="188"/>
      <c r="EY438" s="188"/>
      <c r="EZ438" s="188"/>
      <c r="FA438" s="188"/>
      <c r="FB438" s="188"/>
      <c r="FC438" s="188"/>
      <c r="FD438" s="188"/>
      <c r="FE438" s="188"/>
      <c r="FF438" s="188"/>
      <c r="FG438" s="188"/>
      <c r="FH438" s="188"/>
      <c r="FI438" s="188"/>
      <c r="FJ438" s="188"/>
      <c r="FK438" s="188"/>
      <c r="FL438" s="188"/>
      <c r="FM438" s="188"/>
      <c r="FN438" s="188"/>
      <c r="FO438" s="188"/>
      <c r="FP438" s="188"/>
      <c r="FQ438" s="188"/>
      <c r="FR438" s="188"/>
      <c r="FS438" s="188"/>
      <c r="FT438" s="188"/>
      <c r="FU438" s="188"/>
      <c r="FV438" s="188"/>
      <c r="FW438" s="188"/>
      <c r="FX438" s="188"/>
      <c r="FY438" s="188"/>
      <c r="FZ438" s="188"/>
      <c r="GA438" s="188"/>
      <c r="GB438" s="188"/>
      <c r="GC438" s="188"/>
      <c r="GD438" s="188"/>
      <c r="GE438" s="188"/>
      <c r="GF438" s="188"/>
      <c r="GG438" s="188"/>
      <c r="GH438" s="188"/>
      <c r="GI438" s="188"/>
      <c r="GJ438" s="188"/>
      <c r="GK438" s="188"/>
      <c r="GL438" s="188"/>
      <c r="GM438" s="188"/>
      <c r="GN438" s="188"/>
      <c r="GO438" s="188"/>
      <c r="GP438" s="188"/>
      <c r="GQ438" s="188"/>
      <c r="GR438" s="188"/>
      <c r="GS438" s="188"/>
      <c r="GT438" s="188"/>
      <c r="GU438" s="188"/>
      <c r="GV438" s="188"/>
      <c r="GW438" s="188"/>
      <c r="GX438" s="188"/>
      <c r="GY438" s="188"/>
      <c r="GZ438" s="188"/>
      <c r="HA438" s="188"/>
      <c r="HB438" s="188"/>
      <c r="HC438" s="188"/>
      <c r="HD438" s="188"/>
      <c r="HE438" s="188"/>
      <c r="HF438" s="188"/>
      <c r="HG438" s="188"/>
      <c r="HH438" s="188"/>
      <c r="HI438" s="188"/>
      <c r="HJ438" s="188"/>
      <c r="HK438" s="188"/>
      <c r="HL438" s="188"/>
      <c r="HM438" s="188"/>
      <c r="HN438" s="188"/>
      <c r="HO438" s="188"/>
      <c r="HP438" s="188"/>
      <c r="HQ438" s="188"/>
      <c r="HR438" s="188"/>
      <c r="HS438" s="188"/>
      <c r="HT438" s="188"/>
      <c r="HU438" s="188"/>
      <c r="HV438" s="188"/>
      <c r="HW438" s="188"/>
      <c r="HX438" s="188"/>
      <c r="HY438" s="188"/>
      <c r="HZ438" s="188"/>
      <c r="IA438" s="188"/>
      <c r="IB438" s="188"/>
      <c r="IC438" s="188"/>
      <c r="ID438" s="188"/>
      <c r="IE438" s="188"/>
      <c r="IF438" s="188"/>
      <c r="IG438" s="188"/>
      <c r="IH438" s="188"/>
      <c r="II438" s="188"/>
      <c r="IJ438" s="188"/>
      <c r="IK438" s="188"/>
      <c r="IL438" s="188"/>
      <c r="IM438" s="188"/>
      <c r="IN438" s="188"/>
      <c r="IO438" s="188"/>
      <c r="IP438" s="188"/>
      <c r="IQ438" s="188"/>
      <c r="IR438" s="188"/>
      <c r="IS438" s="188"/>
      <c r="IT438" s="188"/>
      <c r="IU438" s="188"/>
      <c r="IV438" s="188"/>
    </row>
    <row r="439" spans="1:256">
      <c r="C439" s="188"/>
      <c r="E439" s="167"/>
      <c r="F439" s="492"/>
      <c r="G439" s="314"/>
      <c r="H439" s="314" t="s">
        <v>1155</v>
      </c>
      <c r="I439" s="492"/>
      <c r="K439" s="1373"/>
      <c r="L439" s="1373"/>
      <c r="M439" s="1373"/>
      <c r="N439" s="1373"/>
      <c r="O439" s="1373"/>
      <c r="P439" s="1373"/>
      <c r="Q439" s="1374"/>
      <c r="R439" s="1374"/>
      <c r="S439" s="1374"/>
      <c r="T439" s="1374"/>
      <c r="U439" s="1374"/>
      <c r="V439" s="1374"/>
      <c r="W439" s="1374"/>
      <c r="X439"/>
      <c r="Y439" s="188"/>
      <c r="Z439" s="1374"/>
      <c r="AA439" s="1374"/>
      <c r="AB439" s="1374"/>
      <c r="AC439" s="1374"/>
      <c r="AD439" s="1374"/>
      <c r="AE439" s="1374"/>
      <c r="AF439" s="1374"/>
      <c r="AG439" s="1374"/>
      <c r="AH439" s="1374"/>
      <c r="AI439" s="1374"/>
      <c r="AJ439" s="1374"/>
      <c r="AK439" s="1374"/>
      <c r="AL439" s="1374"/>
      <c r="AM439" s="1374"/>
      <c r="AN439" s="1374"/>
      <c r="AO439" s="1374"/>
      <c r="AP439" s="1374"/>
      <c r="AQ439" s="1374"/>
      <c r="AR439" s="1374"/>
      <c r="AS439" s="1374"/>
      <c r="AT439" s="188"/>
      <c r="AU439" s="188"/>
      <c r="AV439" s="188"/>
      <c r="AW439" s="188"/>
      <c r="AX439" s="188"/>
      <c r="AY439" s="188"/>
      <c r="AZ439" s="188"/>
      <c r="BA439" s="188"/>
      <c r="BB439" s="188"/>
      <c r="BC439" s="188"/>
      <c r="BD439" s="188"/>
      <c r="BE439" s="188"/>
      <c r="BF439" s="188"/>
      <c r="BG439" s="188"/>
      <c r="BH439" s="188"/>
      <c r="BI439" s="188"/>
      <c r="BJ439" s="188"/>
      <c r="BK439" s="188"/>
      <c r="BL439" s="188"/>
      <c r="BM439" s="188"/>
      <c r="BN439" s="188"/>
      <c r="BO439" s="188"/>
      <c r="BP439" s="188"/>
      <c r="BQ439" s="188"/>
      <c r="BR439" s="188"/>
      <c r="BS439" s="188"/>
      <c r="BT439" s="188"/>
      <c r="BU439" s="188"/>
      <c r="BV439" s="188"/>
      <c r="BW439" s="188"/>
      <c r="BX439" s="188"/>
      <c r="BY439" s="188"/>
      <c r="BZ439" s="188"/>
      <c r="CA439" s="188"/>
      <c r="CB439" s="188"/>
      <c r="CC439" s="188"/>
      <c r="CD439" s="188"/>
      <c r="CE439" s="188"/>
      <c r="CF439" s="188"/>
      <c r="CG439" s="188"/>
      <c r="CH439" s="188"/>
      <c r="CI439" s="188"/>
      <c r="CJ439" s="188"/>
      <c r="CK439" s="188"/>
      <c r="CL439" s="188"/>
      <c r="CM439" s="188"/>
      <c r="CN439" s="188"/>
      <c r="CO439" s="188"/>
      <c r="CP439" s="188"/>
      <c r="CQ439" s="188"/>
      <c r="CR439" s="188"/>
      <c r="CS439" s="188"/>
      <c r="CT439" s="188"/>
      <c r="CU439" s="188"/>
      <c r="CV439" s="188"/>
      <c r="CW439" s="188"/>
      <c r="CX439" s="188"/>
      <c r="CY439" s="188"/>
      <c r="CZ439" s="188"/>
      <c r="DA439" s="188"/>
      <c r="DB439" s="188"/>
      <c r="DC439" s="188"/>
      <c r="DD439" s="188"/>
      <c r="DE439" s="188"/>
      <c r="DF439" s="188"/>
      <c r="DG439" s="188"/>
      <c r="DH439" s="188"/>
      <c r="DI439" s="188"/>
      <c r="DJ439" s="188"/>
      <c r="DK439" s="188"/>
      <c r="DL439" s="188"/>
      <c r="DM439" s="188"/>
      <c r="DN439" s="188"/>
      <c r="DO439" s="188"/>
      <c r="DP439" s="188"/>
      <c r="DQ439" s="188"/>
      <c r="DR439" s="188"/>
      <c r="DS439" s="188"/>
      <c r="DT439" s="188"/>
      <c r="DU439" s="188"/>
      <c r="DV439" s="188"/>
      <c r="DW439" s="188"/>
      <c r="DX439" s="188"/>
      <c r="DY439" s="188"/>
      <c r="DZ439" s="188"/>
      <c r="EA439" s="188"/>
      <c r="EB439" s="188"/>
      <c r="EC439" s="188"/>
      <c r="ED439" s="188"/>
      <c r="EE439" s="188"/>
      <c r="EF439" s="188"/>
      <c r="EG439" s="188"/>
      <c r="EH439" s="188"/>
      <c r="EI439" s="188"/>
      <c r="EJ439" s="188"/>
      <c r="EK439" s="188"/>
      <c r="EL439" s="188"/>
      <c r="EM439" s="188"/>
      <c r="EN439" s="188"/>
      <c r="EO439" s="188"/>
      <c r="EP439" s="188"/>
      <c r="EQ439" s="188"/>
      <c r="ER439" s="188"/>
      <c r="ES439" s="188"/>
      <c r="ET439" s="188"/>
      <c r="EU439" s="188"/>
      <c r="EV439" s="188"/>
      <c r="EW439" s="188"/>
      <c r="EX439" s="188"/>
      <c r="EY439" s="188"/>
      <c r="EZ439" s="188"/>
      <c r="FA439" s="188"/>
      <c r="FB439" s="188"/>
      <c r="FC439" s="188"/>
      <c r="FD439" s="188"/>
      <c r="FE439" s="188"/>
      <c r="FF439" s="188"/>
      <c r="FG439" s="188"/>
      <c r="FH439" s="188"/>
      <c r="FI439" s="188"/>
      <c r="FJ439" s="188"/>
      <c r="FK439" s="188"/>
      <c r="FL439" s="188"/>
      <c r="FM439" s="188"/>
      <c r="FN439" s="188"/>
      <c r="FO439" s="188"/>
      <c r="FP439" s="188"/>
      <c r="FQ439" s="188"/>
      <c r="FR439" s="188"/>
      <c r="FS439" s="188"/>
      <c r="FT439" s="188"/>
      <c r="FU439" s="188"/>
      <c r="FV439" s="188"/>
      <c r="FW439" s="188"/>
      <c r="FX439" s="188"/>
      <c r="FY439" s="188"/>
      <c r="FZ439" s="188"/>
      <c r="GA439" s="188"/>
      <c r="GB439" s="188"/>
      <c r="GC439" s="188"/>
      <c r="GD439" s="188"/>
      <c r="GE439" s="188"/>
      <c r="GF439" s="188"/>
      <c r="GG439" s="188"/>
      <c r="GH439" s="188"/>
      <c r="GI439" s="188"/>
      <c r="GJ439" s="188"/>
      <c r="GK439" s="188"/>
      <c r="GL439" s="188"/>
      <c r="GM439" s="188"/>
      <c r="GN439" s="188"/>
      <c r="GO439" s="188"/>
      <c r="GP439" s="188"/>
      <c r="GQ439" s="188"/>
      <c r="GR439" s="188"/>
      <c r="GS439" s="188"/>
      <c r="GT439" s="188"/>
      <c r="GU439" s="188"/>
      <c r="GV439" s="188"/>
      <c r="GW439" s="188"/>
      <c r="GX439" s="188"/>
      <c r="GY439" s="188"/>
      <c r="GZ439" s="188"/>
      <c r="HA439" s="188"/>
      <c r="HB439" s="188"/>
      <c r="HC439" s="188"/>
      <c r="HD439" s="188"/>
      <c r="HE439" s="188"/>
      <c r="HF439" s="188"/>
      <c r="HG439" s="188"/>
      <c r="HH439" s="188"/>
      <c r="HI439" s="188"/>
      <c r="HJ439" s="188"/>
      <c r="HK439" s="188"/>
      <c r="HL439" s="188"/>
      <c r="HM439" s="188"/>
      <c r="HN439" s="188"/>
      <c r="HO439" s="188"/>
      <c r="HP439" s="188"/>
      <c r="HQ439" s="188"/>
      <c r="HR439" s="188"/>
      <c r="HS439" s="188"/>
      <c r="HT439" s="188"/>
      <c r="HU439" s="188"/>
      <c r="HV439" s="188"/>
      <c r="HW439" s="188"/>
      <c r="HX439" s="188"/>
      <c r="HY439" s="188"/>
      <c r="HZ439" s="188"/>
      <c r="IA439" s="188"/>
      <c r="IB439" s="188"/>
      <c r="IC439" s="188"/>
      <c r="ID439" s="188"/>
      <c r="IE439" s="188"/>
      <c r="IF439" s="188"/>
      <c r="IG439" s="188"/>
      <c r="IH439" s="188"/>
      <c r="II439" s="188"/>
      <c r="IJ439" s="188"/>
      <c r="IK439" s="188"/>
      <c r="IL439" s="188"/>
      <c r="IM439" s="188"/>
      <c r="IN439" s="188"/>
      <c r="IO439" s="188"/>
      <c r="IP439" s="188"/>
      <c r="IQ439" s="188"/>
      <c r="IR439" s="188"/>
      <c r="IS439" s="188"/>
      <c r="IT439" s="188"/>
      <c r="IU439" s="188"/>
      <c r="IV439" s="188"/>
    </row>
    <row r="440" spans="1:256">
      <c r="C440" s="188"/>
      <c r="D440" s="450" t="s">
        <v>572</v>
      </c>
      <c r="E440" s="167"/>
      <c r="F440" s="492"/>
      <c r="G440" s="314"/>
      <c r="H440" s="526"/>
      <c r="I440" s="492" t="s">
        <v>644</v>
      </c>
      <c r="K440" s="1373"/>
      <c r="L440" s="1373"/>
      <c r="M440" s="1373"/>
      <c r="N440" s="1373"/>
      <c r="O440" s="1373"/>
      <c r="P440" s="1373"/>
      <c r="Q440" s="1374"/>
      <c r="R440" s="1374"/>
      <c r="S440" s="1374"/>
      <c r="T440" s="1374"/>
      <c r="U440" s="1374"/>
      <c r="V440" s="1374"/>
      <c r="W440" s="1374"/>
      <c r="X440"/>
      <c r="Y440" s="188"/>
      <c r="Z440" s="1374"/>
      <c r="AA440" s="1374"/>
      <c r="AB440" s="1374"/>
      <c r="AC440" s="1374">
        <v>-8056000</v>
      </c>
      <c r="AD440" s="1374">
        <v>-5728296.4236881258</v>
      </c>
      <c r="AE440" s="1374">
        <v>-2799022.0562500004</v>
      </c>
      <c r="AF440" s="1374">
        <v>-1963382.5469999998</v>
      </c>
      <c r="AG440" s="1374">
        <v>-1764480.2647499999</v>
      </c>
      <c r="AH440" s="1374">
        <v>-1302710.5078749999</v>
      </c>
      <c r="AI440" s="1374">
        <v>-706714.98362499999</v>
      </c>
      <c r="AJ440" s="1374">
        <v>-726855.00474999996</v>
      </c>
      <c r="AK440" s="1374">
        <v>-902109.87474999996</v>
      </c>
      <c r="AL440" s="1374">
        <v>-1079385.587875</v>
      </c>
      <c r="AM440" s="1374">
        <v>-930636.73324999993</v>
      </c>
      <c r="AN440" s="1374">
        <v>-689486.71400000004</v>
      </c>
      <c r="AO440" s="1374">
        <v>-375908.80249999999</v>
      </c>
      <c r="AP440" s="1374">
        <v>-105136.32150000001</v>
      </c>
      <c r="AQ440" s="1374">
        <v>-143717.50487500001</v>
      </c>
      <c r="AR440" s="1374">
        <v>-154716.793875</v>
      </c>
      <c r="AS440" s="1374">
        <v>-121621.65925</v>
      </c>
      <c r="AT440" s="188"/>
      <c r="AU440" s="188"/>
      <c r="AV440" s="188"/>
      <c r="AW440" s="188"/>
      <c r="AX440" s="188"/>
      <c r="AY440" s="188"/>
      <c r="AZ440" s="188"/>
      <c r="BA440" s="188"/>
      <c r="BB440" s="188"/>
      <c r="BC440" s="188"/>
      <c r="BD440" s="188"/>
      <c r="BE440" s="188"/>
      <c r="BF440" s="188"/>
      <c r="BG440" s="188"/>
      <c r="BH440" s="188"/>
      <c r="BI440" s="188"/>
      <c r="BJ440" s="188"/>
      <c r="BK440" s="188"/>
      <c r="BL440" s="188"/>
      <c r="BM440" s="188"/>
      <c r="BN440" s="188"/>
      <c r="BO440" s="188"/>
      <c r="BP440" s="188"/>
      <c r="BQ440" s="188"/>
      <c r="BR440" s="188"/>
      <c r="BS440" s="188"/>
      <c r="BT440" s="188"/>
      <c r="BU440" s="188"/>
      <c r="BV440" s="188"/>
      <c r="BW440" s="188"/>
      <c r="BX440" s="188"/>
      <c r="BY440" s="188"/>
      <c r="BZ440" s="188"/>
      <c r="CA440" s="188"/>
      <c r="CB440" s="188"/>
      <c r="CC440" s="188"/>
      <c r="CD440" s="188"/>
      <c r="CE440" s="188"/>
      <c r="CF440" s="188"/>
      <c r="CG440" s="188"/>
      <c r="CH440" s="188"/>
      <c r="CI440" s="188"/>
      <c r="CJ440" s="188"/>
      <c r="CK440" s="188"/>
      <c r="CL440" s="188"/>
      <c r="CM440" s="188"/>
      <c r="CN440" s="188"/>
      <c r="CO440" s="188"/>
      <c r="CP440" s="188"/>
      <c r="CQ440" s="188"/>
      <c r="CR440" s="188"/>
      <c r="CS440" s="188"/>
      <c r="CT440" s="188"/>
      <c r="CU440" s="188"/>
      <c r="CV440" s="188"/>
      <c r="CW440" s="188"/>
      <c r="CX440" s="188"/>
      <c r="CY440" s="188"/>
      <c r="CZ440" s="188"/>
      <c r="DA440" s="188"/>
      <c r="DB440" s="188"/>
      <c r="DC440" s="188"/>
      <c r="DD440" s="188"/>
      <c r="DE440" s="188"/>
      <c r="DF440" s="188"/>
      <c r="DG440" s="188"/>
      <c r="DH440" s="188"/>
      <c r="DI440" s="188"/>
      <c r="DJ440" s="188"/>
      <c r="DK440" s="188"/>
      <c r="DL440" s="188"/>
      <c r="DM440" s="188"/>
      <c r="DN440" s="188"/>
      <c r="DO440" s="188"/>
      <c r="DP440" s="188"/>
      <c r="DQ440" s="188"/>
      <c r="DR440" s="188"/>
      <c r="DS440" s="188"/>
      <c r="DT440" s="188"/>
      <c r="DU440" s="188"/>
      <c r="DV440" s="188"/>
      <c r="DW440" s="188"/>
      <c r="DX440" s="188"/>
      <c r="DY440" s="188"/>
      <c r="DZ440" s="188"/>
      <c r="EA440" s="188"/>
      <c r="EB440" s="188"/>
      <c r="EC440" s="188"/>
      <c r="ED440" s="188"/>
      <c r="EE440" s="188"/>
      <c r="EF440" s="188"/>
      <c r="EG440" s="188"/>
      <c r="EH440" s="188"/>
      <c r="EI440" s="188"/>
      <c r="EJ440" s="188"/>
      <c r="EK440" s="188"/>
      <c r="EL440" s="188"/>
      <c r="EM440" s="188"/>
      <c r="EN440" s="188"/>
      <c r="EO440" s="188"/>
      <c r="EP440" s="188"/>
      <c r="EQ440" s="188"/>
      <c r="ER440" s="188"/>
      <c r="ES440" s="188"/>
      <c r="ET440" s="188"/>
      <c r="EU440" s="188"/>
      <c r="EV440" s="188"/>
      <c r="EW440" s="188"/>
      <c r="EX440" s="188"/>
      <c r="EY440" s="188"/>
      <c r="EZ440" s="188"/>
      <c r="FA440" s="188"/>
      <c r="FB440" s="188"/>
      <c r="FC440" s="188"/>
      <c r="FD440" s="188"/>
      <c r="FE440" s="188"/>
      <c r="FF440" s="188"/>
      <c r="FG440" s="188"/>
      <c r="FH440" s="188"/>
      <c r="FI440" s="188"/>
      <c r="FJ440" s="188"/>
      <c r="FK440" s="188"/>
      <c r="FL440" s="188"/>
      <c r="FM440" s="188"/>
      <c r="FN440" s="188"/>
      <c r="FO440" s="188"/>
      <c r="FP440" s="188"/>
      <c r="FQ440" s="188"/>
      <c r="FR440" s="188"/>
      <c r="FS440" s="188"/>
      <c r="FT440" s="188"/>
      <c r="FU440" s="188"/>
      <c r="FV440" s="188"/>
      <c r="FW440" s="188"/>
      <c r="FX440" s="188"/>
      <c r="FY440" s="188"/>
      <c r="FZ440" s="188"/>
      <c r="GA440" s="188"/>
      <c r="GB440" s="188"/>
      <c r="GC440" s="188"/>
      <c r="GD440" s="188"/>
      <c r="GE440" s="188"/>
      <c r="GF440" s="188"/>
      <c r="GG440" s="188"/>
      <c r="GH440" s="188"/>
      <c r="GI440" s="188"/>
      <c r="GJ440" s="188"/>
      <c r="GK440" s="188"/>
      <c r="GL440" s="188"/>
      <c r="GM440" s="188"/>
      <c r="GN440" s="188"/>
      <c r="GO440" s="188"/>
      <c r="GP440" s="188"/>
      <c r="GQ440" s="188"/>
      <c r="GR440" s="188"/>
      <c r="GS440" s="188"/>
      <c r="GT440" s="188"/>
      <c r="GU440" s="188"/>
      <c r="GV440" s="188"/>
      <c r="GW440" s="188"/>
      <c r="GX440" s="188"/>
      <c r="GY440" s="188"/>
      <c r="GZ440" s="188"/>
      <c r="HA440" s="188"/>
      <c r="HB440" s="188"/>
      <c r="HC440" s="188"/>
      <c r="HD440" s="188"/>
      <c r="HE440" s="188"/>
      <c r="HF440" s="188"/>
      <c r="HG440" s="188"/>
      <c r="HH440" s="188"/>
      <c r="HI440" s="188"/>
      <c r="HJ440" s="188"/>
      <c r="HK440" s="188"/>
      <c r="HL440" s="188"/>
      <c r="HM440" s="188"/>
      <c r="HN440" s="188"/>
      <c r="HO440" s="188"/>
      <c r="HP440" s="188"/>
      <c r="HQ440" s="188"/>
      <c r="HR440" s="188"/>
      <c r="HS440" s="188"/>
      <c r="HT440" s="188"/>
      <c r="HU440" s="188"/>
      <c r="HV440" s="188"/>
      <c r="HW440" s="188"/>
      <c r="HX440" s="188"/>
      <c r="HY440" s="188"/>
      <c r="HZ440" s="188"/>
      <c r="IA440" s="188"/>
      <c r="IB440" s="188"/>
      <c r="IC440" s="188"/>
      <c r="ID440" s="188"/>
      <c r="IE440" s="188"/>
      <c r="IF440" s="188"/>
      <c r="IG440" s="188"/>
      <c r="IH440" s="188"/>
      <c r="II440" s="188"/>
      <c r="IJ440" s="188"/>
      <c r="IK440" s="188"/>
      <c r="IL440" s="188"/>
      <c r="IM440" s="188"/>
      <c r="IN440" s="188"/>
      <c r="IO440" s="188"/>
      <c r="IP440" s="188"/>
      <c r="IQ440" s="188"/>
      <c r="IR440" s="188"/>
      <c r="IS440" s="188"/>
      <c r="IT440" s="188"/>
      <c r="IU440" s="188"/>
      <c r="IV440" s="188"/>
    </row>
    <row r="441" spans="1:256">
      <c r="C441" s="188"/>
      <c r="D441" s="450" t="s">
        <v>32</v>
      </c>
      <c r="E441" s="167"/>
      <c r="F441" s="492"/>
      <c r="G441" s="314"/>
      <c r="H441" s="526"/>
      <c r="I441" s="492" t="s">
        <v>646</v>
      </c>
      <c r="K441" s="1373"/>
      <c r="L441" s="1373"/>
      <c r="M441" s="1373"/>
      <c r="N441" s="1373"/>
      <c r="O441" s="1373"/>
      <c r="P441" s="1373"/>
      <c r="Q441" s="1374"/>
      <c r="R441" s="1374"/>
      <c r="S441" s="1374"/>
      <c r="T441" s="1374"/>
      <c r="U441" s="1374"/>
      <c r="V441" s="1374"/>
      <c r="W441" s="1374"/>
      <c r="X441"/>
      <c r="Y441" s="188"/>
      <c r="Z441" s="1374"/>
      <c r="AA441" s="1374"/>
      <c r="AB441" s="1374"/>
      <c r="AC441" s="1374">
        <v>0</v>
      </c>
      <c r="AD441" s="1374">
        <v>0</v>
      </c>
      <c r="AE441" s="1374">
        <v>0</v>
      </c>
      <c r="AF441" s="1374">
        <v>0</v>
      </c>
      <c r="AG441" s="1374">
        <v>0</v>
      </c>
      <c r="AH441" s="1374">
        <v>0</v>
      </c>
      <c r="AI441" s="1374">
        <v>0</v>
      </c>
      <c r="AJ441" s="1374">
        <v>0</v>
      </c>
      <c r="AK441" s="1374">
        <v>0</v>
      </c>
      <c r="AL441" s="1374">
        <v>0</v>
      </c>
      <c r="AM441" s="1374">
        <v>0</v>
      </c>
      <c r="AN441" s="1374">
        <v>0</v>
      </c>
      <c r="AO441" s="1374">
        <v>0</v>
      </c>
      <c r="AP441" s="1374">
        <v>0</v>
      </c>
      <c r="AQ441" s="1374">
        <v>0</v>
      </c>
      <c r="AR441" s="1374">
        <v>0</v>
      </c>
      <c r="AS441" s="1374">
        <v>0</v>
      </c>
      <c r="AT441" s="188"/>
      <c r="AU441" s="188"/>
      <c r="AV441" s="188"/>
      <c r="AW441" s="188"/>
      <c r="AX441" s="188"/>
      <c r="AY441" s="188"/>
      <c r="AZ441" s="188"/>
      <c r="BA441" s="188"/>
      <c r="BB441" s="188"/>
      <c r="BC441" s="188"/>
      <c r="BD441" s="188"/>
      <c r="BE441" s="188"/>
      <c r="BF441" s="188"/>
      <c r="BG441" s="188"/>
      <c r="BH441" s="188"/>
      <c r="BI441" s="188"/>
      <c r="BJ441" s="188"/>
      <c r="BK441" s="188"/>
      <c r="BL441" s="188"/>
      <c r="BM441" s="188"/>
      <c r="BN441" s="188"/>
      <c r="BO441" s="188"/>
      <c r="BP441" s="188"/>
      <c r="BQ441" s="188"/>
      <c r="BR441" s="188"/>
      <c r="BS441" s="188"/>
      <c r="BT441" s="188"/>
      <c r="BU441" s="188"/>
      <c r="BV441" s="188"/>
      <c r="BW441" s="188"/>
      <c r="BX441" s="188"/>
      <c r="BY441" s="188"/>
      <c r="BZ441" s="188"/>
      <c r="CA441" s="188"/>
      <c r="CB441" s="188"/>
      <c r="CC441" s="188"/>
      <c r="CD441" s="188"/>
      <c r="CE441" s="188"/>
      <c r="CF441" s="188"/>
      <c r="CG441" s="188"/>
      <c r="CH441" s="188"/>
      <c r="CI441" s="188"/>
      <c r="CJ441" s="188"/>
      <c r="CK441" s="188"/>
      <c r="CL441" s="188"/>
      <c r="CM441" s="188"/>
      <c r="CN441" s="188"/>
      <c r="CO441" s="188"/>
      <c r="CP441" s="188"/>
      <c r="CQ441" s="188"/>
      <c r="CR441" s="188"/>
      <c r="CS441" s="188"/>
      <c r="CT441" s="188"/>
      <c r="CU441" s="188"/>
      <c r="CV441" s="188"/>
      <c r="CW441" s="188"/>
      <c r="CX441" s="188"/>
      <c r="CY441" s="188"/>
      <c r="CZ441" s="188"/>
      <c r="DA441" s="188"/>
      <c r="DB441" s="188"/>
      <c r="DC441" s="188"/>
      <c r="DD441" s="188"/>
      <c r="DE441" s="188"/>
      <c r="DF441" s="188"/>
      <c r="DG441" s="188"/>
      <c r="DH441" s="188"/>
      <c r="DI441" s="188"/>
      <c r="DJ441" s="188"/>
      <c r="DK441" s="188"/>
      <c r="DL441" s="188"/>
      <c r="DM441" s="188"/>
      <c r="DN441" s="188"/>
      <c r="DO441" s="188"/>
      <c r="DP441" s="188"/>
      <c r="DQ441" s="188"/>
      <c r="DR441" s="188"/>
      <c r="DS441" s="188"/>
      <c r="DT441" s="188"/>
      <c r="DU441" s="188"/>
      <c r="DV441" s="188"/>
      <c r="DW441" s="188"/>
      <c r="DX441" s="188"/>
      <c r="DY441" s="188"/>
      <c r="DZ441" s="188"/>
      <c r="EA441" s="188"/>
      <c r="EB441" s="188"/>
      <c r="EC441" s="188"/>
      <c r="ED441" s="188"/>
      <c r="EE441" s="188"/>
      <c r="EF441" s="188"/>
      <c r="EG441" s="188"/>
      <c r="EH441" s="188"/>
      <c r="EI441" s="188"/>
      <c r="EJ441" s="188"/>
      <c r="EK441" s="188"/>
      <c r="EL441" s="188"/>
      <c r="EM441" s="188"/>
      <c r="EN441" s="188"/>
      <c r="EO441" s="188"/>
      <c r="EP441" s="188"/>
      <c r="EQ441" s="188"/>
      <c r="ER441" s="188"/>
      <c r="ES441" s="188"/>
      <c r="ET441" s="188"/>
      <c r="EU441" s="188"/>
      <c r="EV441" s="188"/>
      <c r="EW441" s="188"/>
      <c r="EX441" s="188"/>
      <c r="EY441" s="188"/>
      <c r="EZ441" s="188"/>
      <c r="FA441" s="188"/>
      <c r="FB441" s="188"/>
      <c r="FC441" s="188"/>
      <c r="FD441" s="188"/>
      <c r="FE441" s="188"/>
      <c r="FF441" s="188"/>
      <c r="FG441" s="188"/>
      <c r="FH441" s="188"/>
      <c r="FI441" s="188"/>
      <c r="FJ441" s="188"/>
      <c r="FK441" s="188"/>
      <c r="FL441" s="188"/>
      <c r="FM441" s="188"/>
      <c r="FN441" s="188"/>
      <c r="FO441" s="188"/>
      <c r="FP441" s="188"/>
      <c r="FQ441" s="188"/>
      <c r="FR441" s="188"/>
      <c r="FS441" s="188"/>
      <c r="FT441" s="188"/>
      <c r="FU441" s="188"/>
      <c r="FV441" s="188"/>
      <c r="FW441" s="188"/>
      <c r="FX441" s="188"/>
      <c r="FY441" s="188"/>
      <c r="FZ441" s="188"/>
      <c r="GA441" s="188"/>
      <c r="GB441" s="188"/>
      <c r="GC441" s="188"/>
      <c r="GD441" s="188"/>
      <c r="GE441" s="188"/>
      <c r="GF441" s="188"/>
      <c r="GG441" s="188"/>
      <c r="GH441" s="188"/>
      <c r="GI441" s="188"/>
      <c r="GJ441" s="188"/>
      <c r="GK441" s="188"/>
      <c r="GL441" s="188"/>
      <c r="GM441" s="188"/>
      <c r="GN441" s="188"/>
      <c r="GO441" s="188"/>
      <c r="GP441" s="188"/>
      <c r="GQ441" s="188"/>
      <c r="GR441" s="188"/>
      <c r="GS441" s="188"/>
      <c r="GT441" s="188"/>
      <c r="GU441" s="188"/>
      <c r="GV441" s="188"/>
      <c r="GW441" s="188"/>
      <c r="GX441" s="188"/>
      <c r="GY441" s="188"/>
      <c r="GZ441" s="188"/>
      <c r="HA441" s="188"/>
      <c r="HB441" s="188"/>
      <c r="HC441" s="188"/>
      <c r="HD441" s="188"/>
      <c r="HE441" s="188"/>
      <c r="HF441" s="188"/>
      <c r="HG441" s="188"/>
      <c r="HH441" s="188"/>
      <c r="HI441" s="188"/>
      <c r="HJ441" s="188"/>
      <c r="HK441" s="188"/>
      <c r="HL441" s="188"/>
      <c r="HM441" s="188"/>
      <c r="HN441" s="188"/>
      <c r="HO441" s="188"/>
      <c r="HP441" s="188"/>
      <c r="HQ441" s="188"/>
      <c r="HR441" s="188"/>
      <c r="HS441" s="188"/>
      <c r="HT441" s="188"/>
      <c r="HU441" s="188"/>
      <c r="HV441" s="188"/>
      <c r="HW441" s="188"/>
      <c r="HX441" s="188"/>
      <c r="HY441" s="188"/>
      <c r="HZ441" s="188"/>
      <c r="IA441" s="188"/>
      <c r="IB441" s="188"/>
      <c r="IC441" s="188"/>
      <c r="ID441" s="188"/>
      <c r="IE441" s="188"/>
      <c r="IF441" s="188"/>
      <c r="IG441" s="188"/>
      <c r="IH441" s="188"/>
      <c r="II441" s="188"/>
      <c r="IJ441" s="188"/>
      <c r="IK441" s="188"/>
      <c r="IL441" s="188"/>
      <c r="IM441" s="188"/>
      <c r="IN441" s="188"/>
      <c r="IO441" s="188"/>
      <c r="IP441" s="188"/>
      <c r="IQ441" s="188"/>
      <c r="IR441" s="188"/>
      <c r="IS441" s="188"/>
      <c r="IT441" s="188"/>
      <c r="IU441" s="188"/>
      <c r="IV441" s="188"/>
    </row>
    <row r="442" spans="1:256">
      <c r="C442" s="188"/>
      <c r="D442" s="450" t="s">
        <v>32</v>
      </c>
      <c r="E442" s="167"/>
      <c r="F442" s="492"/>
      <c r="G442" s="330"/>
      <c r="H442" s="330"/>
      <c r="I442" s="569" t="s">
        <v>647</v>
      </c>
      <c r="J442" s="585"/>
      <c r="K442" s="1380"/>
      <c r="L442" s="1380"/>
      <c r="M442" s="1380"/>
      <c r="N442" s="1380"/>
      <c r="O442" s="1380"/>
      <c r="P442" s="1380"/>
      <c r="Q442" s="1381"/>
      <c r="R442" s="1381"/>
      <c r="S442" s="1381"/>
      <c r="T442" s="1381"/>
      <c r="U442" s="1381"/>
      <c r="V442" s="1381"/>
      <c r="W442" s="1381"/>
      <c r="X442"/>
      <c r="Y442" s="188"/>
      <c r="Z442" s="1381"/>
      <c r="AA442" s="1381"/>
      <c r="AB442" s="1381"/>
      <c r="AC442" s="1381">
        <v>0</v>
      </c>
      <c r="AD442" s="1381">
        <v>0</v>
      </c>
      <c r="AE442" s="1381">
        <v>0</v>
      </c>
      <c r="AF442" s="1381">
        <v>0</v>
      </c>
      <c r="AG442" s="1381">
        <v>0</v>
      </c>
      <c r="AH442" s="1381">
        <v>0</v>
      </c>
      <c r="AI442" s="1381">
        <v>0</v>
      </c>
      <c r="AJ442" s="1381">
        <v>0</v>
      </c>
      <c r="AK442" s="1381">
        <v>0</v>
      </c>
      <c r="AL442" s="1381">
        <v>0</v>
      </c>
      <c r="AM442" s="1381">
        <v>0</v>
      </c>
      <c r="AN442" s="1381">
        <v>0</v>
      </c>
      <c r="AO442" s="1381">
        <v>0</v>
      </c>
      <c r="AP442" s="1381">
        <v>0</v>
      </c>
      <c r="AQ442" s="1381">
        <v>0</v>
      </c>
      <c r="AR442" s="1381">
        <v>0</v>
      </c>
      <c r="AS442" s="1381">
        <v>0</v>
      </c>
      <c r="AT442" s="188"/>
      <c r="AU442" s="188"/>
      <c r="AV442" s="188"/>
      <c r="AW442" s="188"/>
      <c r="AX442" s="188"/>
      <c r="AY442" s="188"/>
      <c r="AZ442" s="188"/>
      <c r="BA442" s="188"/>
      <c r="BB442" s="188"/>
      <c r="BC442" s="188"/>
      <c r="BD442" s="188"/>
      <c r="BE442" s="188"/>
      <c r="BF442" s="188"/>
      <c r="BG442" s="188"/>
      <c r="BH442" s="188"/>
      <c r="BI442" s="188"/>
      <c r="BJ442" s="188"/>
      <c r="BK442" s="188"/>
      <c r="BL442" s="188"/>
      <c r="BM442" s="188"/>
      <c r="BN442" s="188"/>
      <c r="BO442" s="188"/>
      <c r="BP442" s="188"/>
      <c r="BQ442" s="188"/>
      <c r="BR442" s="188"/>
      <c r="BS442" s="188"/>
      <c r="BT442" s="188"/>
      <c r="BU442" s="188"/>
      <c r="BV442" s="188"/>
      <c r="BW442" s="188"/>
      <c r="BX442" s="188"/>
      <c r="BY442" s="188"/>
      <c r="BZ442" s="188"/>
      <c r="CA442" s="188"/>
      <c r="CB442" s="188"/>
      <c r="CC442" s="188"/>
      <c r="CD442" s="188"/>
      <c r="CE442" s="188"/>
      <c r="CF442" s="188"/>
      <c r="CG442" s="188"/>
      <c r="CH442" s="188"/>
      <c r="CI442" s="188"/>
      <c r="CJ442" s="188"/>
      <c r="CK442" s="188"/>
      <c r="CL442" s="188"/>
      <c r="CM442" s="188"/>
      <c r="CN442" s="188"/>
      <c r="CO442" s="188"/>
      <c r="CP442" s="188"/>
      <c r="CQ442" s="188"/>
      <c r="CR442" s="188"/>
      <c r="CS442" s="188"/>
      <c r="CT442" s="188"/>
      <c r="CU442" s="188"/>
      <c r="CV442" s="188"/>
      <c r="CW442" s="188"/>
      <c r="CX442" s="188"/>
      <c r="CY442" s="188"/>
      <c r="CZ442" s="188"/>
      <c r="DA442" s="188"/>
      <c r="DB442" s="188"/>
      <c r="DC442" s="188"/>
      <c r="DD442" s="188"/>
      <c r="DE442" s="188"/>
      <c r="DF442" s="188"/>
      <c r="DG442" s="188"/>
      <c r="DH442" s="188"/>
      <c r="DI442" s="188"/>
      <c r="DJ442" s="188"/>
      <c r="DK442" s="188"/>
      <c r="DL442" s="188"/>
      <c r="DM442" s="188"/>
      <c r="DN442" s="188"/>
      <c r="DO442" s="188"/>
      <c r="DP442" s="188"/>
      <c r="DQ442" s="188"/>
      <c r="DR442" s="188"/>
      <c r="DS442" s="188"/>
      <c r="DT442" s="188"/>
      <c r="DU442" s="188"/>
      <c r="DV442" s="188"/>
      <c r="DW442" s="188"/>
      <c r="DX442" s="188"/>
      <c r="DY442" s="188"/>
      <c r="DZ442" s="188"/>
      <c r="EA442" s="188"/>
      <c r="EB442" s="188"/>
      <c r="EC442" s="188"/>
      <c r="ED442" s="188"/>
      <c r="EE442" s="188"/>
      <c r="EF442" s="188"/>
      <c r="EG442" s="188"/>
      <c r="EH442" s="188"/>
      <c r="EI442" s="188"/>
      <c r="EJ442" s="188"/>
      <c r="EK442" s="188"/>
      <c r="EL442" s="188"/>
      <c r="EM442" s="188"/>
      <c r="EN442" s="188"/>
      <c r="EO442" s="188"/>
      <c r="EP442" s="188"/>
      <c r="EQ442" s="188"/>
      <c r="ER442" s="188"/>
      <c r="ES442" s="188"/>
      <c r="ET442" s="188"/>
      <c r="EU442" s="188"/>
      <c r="EV442" s="188"/>
      <c r="EW442" s="188"/>
      <c r="EX442" s="188"/>
      <c r="EY442" s="188"/>
      <c r="EZ442" s="188"/>
      <c r="FA442" s="188"/>
      <c r="FB442" s="188"/>
      <c r="FC442" s="188"/>
      <c r="FD442" s="188"/>
      <c r="FE442" s="188"/>
      <c r="FF442" s="188"/>
      <c r="FG442" s="188"/>
      <c r="FH442" s="188"/>
      <c r="FI442" s="188"/>
      <c r="FJ442" s="188"/>
      <c r="FK442" s="188"/>
      <c r="FL442" s="188"/>
      <c r="FM442" s="188"/>
      <c r="FN442" s="188"/>
      <c r="FO442" s="188"/>
      <c r="FP442" s="188"/>
      <c r="FQ442" s="188"/>
      <c r="FR442" s="188"/>
      <c r="FS442" s="188"/>
      <c r="FT442" s="188"/>
      <c r="FU442" s="188"/>
      <c r="FV442" s="188"/>
      <c r="FW442" s="188"/>
      <c r="FX442" s="188"/>
      <c r="FY442" s="188"/>
      <c r="FZ442" s="188"/>
      <c r="GA442" s="188"/>
      <c r="GB442" s="188"/>
      <c r="GC442" s="188"/>
      <c r="GD442" s="188"/>
      <c r="GE442" s="188"/>
      <c r="GF442" s="188"/>
      <c r="GG442" s="188"/>
      <c r="GH442" s="188"/>
      <c r="GI442" s="188"/>
      <c r="GJ442" s="188"/>
      <c r="GK442" s="188"/>
      <c r="GL442" s="188"/>
      <c r="GM442" s="188"/>
      <c r="GN442" s="188"/>
      <c r="GO442" s="188"/>
      <c r="GP442" s="188"/>
      <c r="GQ442" s="188"/>
      <c r="GR442" s="188"/>
      <c r="GS442" s="188"/>
      <c r="GT442" s="188"/>
      <c r="GU442" s="188"/>
      <c r="GV442" s="188"/>
      <c r="GW442" s="188"/>
      <c r="GX442" s="188"/>
      <c r="GY442" s="188"/>
      <c r="GZ442" s="188"/>
      <c r="HA442" s="188"/>
      <c r="HB442" s="188"/>
      <c r="HC442" s="188"/>
      <c r="HD442" s="188"/>
      <c r="HE442" s="188"/>
      <c r="HF442" s="188"/>
      <c r="HG442" s="188"/>
      <c r="HH442" s="188"/>
      <c r="HI442" s="188"/>
      <c r="HJ442" s="188"/>
      <c r="HK442" s="188"/>
      <c r="HL442" s="188"/>
      <c r="HM442" s="188"/>
      <c r="HN442" s="188"/>
      <c r="HO442" s="188"/>
      <c r="HP442" s="188"/>
      <c r="HQ442" s="188"/>
      <c r="HR442" s="188"/>
      <c r="HS442" s="188"/>
      <c r="HT442" s="188"/>
      <c r="HU442" s="188"/>
      <c r="HV442" s="188"/>
      <c r="HW442" s="188"/>
      <c r="HX442" s="188"/>
      <c r="HY442" s="188"/>
      <c r="HZ442" s="188"/>
      <c r="IA442" s="188"/>
      <c r="IB442" s="188"/>
      <c r="IC442" s="188"/>
      <c r="ID442" s="188"/>
      <c r="IE442" s="188"/>
      <c r="IF442" s="188"/>
      <c r="IG442" s="188"/>
      <c r="IH442" s="188"/>
      <c r="II442" s="188"/>
      <c r="IJ442" s="188"/>
      <c r="IK442" s="188"/>
      <c r="IL442" s="188"/>
      <c r="IM442" s="188"/>
      <c r="IN442" s="188"/>
      <c r="IO442" s="188"/>
      <c r="IP442" s="188"/>
      <c r="IQ442" s="188"/>
      <c r="IR442" s="188"/>
      <c r="IS442" s="188"/>
      <c r="IT442" s="188"/>
      <c r="IU442" s="188"/>
      <c r="IV442" s="188"/>
    </row>
    <row r="443" spans="1:256" s="158" customFormat="1">
      <c r="A443" s="207"/>
      <c r="B443" s="207"/>
      <c r="C443" s="19"/>
      <c r="D443" s="450"/>
      <c r="E443" s="525"/>
      <c r="F443" s="314"/>
      <c r="G443" s="526" t="s">
        <v>37</v>
      </c>
      <c r="H443" s="526"/>
      <c r="I443" s="526"/>
      <c r="J443" s="553"/>
      <c r="K443" s="553"/>
      <c r="L443" s="553"/>
      <c r="M443" s="553"/>
      <c r="N443" s="553"/>
      <c r="O443" s="553"/>
      <c r="P443" s="553"/>
      <c r="Q443" s="1377"/>
      <c r="R443" s="1377"/>
      <c r="S443" s="1377"/>
      <c r="T443" s="1377"/>
      <c r="U443" s="1377"/>
      <c r="V443" s="1377"/>
      <c r="W443" s="1377"/>
      <c r="X443"/>
      <c r="Y443" s="188"/>
      <c r="Z443" s="1377"/>
      <c r="AA443" s="1377"/>
      <c r="AB443" s="1377"/>
      <c r="AC443" s="1377">
        <v>516698827.04741311</v>
      </c>
      <c r="AD443" s="1377">
        <v>495708877.27815062</v>
      </c>
      <c r="AE443" s="1377">
        <v>515004362.14898604</v>
      </c>
      <c r="AF443" s="1377">
        <v>549606259.35843229</v>
      </c>
      <c r="AG443" s="1377">
        <v>569828214.64148664</v>
      </c>
      <c r="AH443" s="1377">
        <v>598364586.43189073</v>
      </c>
      <c r="AI443" s="1377">
        <v>663037152.02192926</v>
      </c>
      <c r="AJ443" s="1377">
        <v>733032026.01927531</v>
      </c>
      <c r="AK443" s="1377">
        <v>797063687.9617362</v>
      </c>
      <c r="AL443" s="1377">
        <v>873220771.68682253</v>
      </c>
      <c r="AM443" s="1377">
        <v>934920261.01930368</v>
      </c>
      <c r="AN443" s="1377">
        <v>998231587.91818285</v>
      </c>
      <c r="AO443" s="1377">
        <v>1056643644.0428337</v>
      </c>
      <c r="AP443" s="1377">
        <v>1103128226.2356527</v>
      </c>
      <c r="AQ443" s="1377">
        <v>1140552994.1749778</v>
      </c>
      <c r="AR443" s="1377">
        <v>1154608455.7554936</v>
      </c>
      <c r="AS443" s="1377">
        <v>1174527240.6420441</v>
      </c>
      <c r="AT443" s="19"/>
      <c r="AU443" s="19"/>
      <c r="AV443" s="19"/>
      <c r="AW443" s="19"/>
      <c r="AX443" s="19"/>
      <c r="AY443" s="19"/>
      <c r="AZ443" s="19"/>
      <c r="BA443" s="19"/>
      <c r="BB443" s="19"/>
      <c r="BC443" s="19"/>
      <c r="BD443" s="19"/>
      <c r="BE443" s="19"/>
      <c r="BF443" s="19"/>
      <c r="BG443" s="19"/>
      <c r="BH443" s="19"/>
      <c r="BI443" s="19"/>
      <c r="BJ443" s="19"/>
      <c r="BK443" s="19"/>
      <c r="BL443" s="19"/>
      <c r="BM443" s="19"/>
      <c r="BN443" s="19"/>
      <c r="BO443" s="19"/>
      <c r="BP443" s="19"/>
      <c r="BQ443" s="19"/>
      <c r="BR443" s="19"/>
      <c r="BS443" s="19"/>
      <c r="BT443" s="19"/>
      <c r="BU443" s="19"/>
      <c r="BV443" s="19"/>
      <c r="BW443" s="19"/>
      <c r="BX443" s="19"/>
      <c r="BY443" s="19"/>
      <c r="BZ443" s="19"/>
      <c r="CA443" s="19"/>
      <c r="CB443" s="19"/>
      <c r="CC443" s="19"/>
      <c r="CD443" s="19"/>
      <c r="CE443" s="19"/>
      <c r="CF443" s="19"/>
      <c r="CG443" s="19"/>
      <c r="CH443" s="19"/>
      <c r="CI443" s="19"/>
      <c r="CJ443" s="19"/>
      <c r="CK443" s="19"/>
      <c r="CL443" s="19"/>
      <c r="CM443" s="19"/>
      <c r="CN443" s="19"/>
      <c r="CO443" s="19"/>
      <c r="CP443" s="19"/>
      <c r="CQ443" s="19"/>
      <c r="CR443" s="19"/>
      <c r="CS443" s="19"/>
      <c r="CT443" s="19"/>
      <c r="CU443" s="19"/>
      <c r="CV443" s="19"/>
      <c r="CW443" s="19"/>
      <c r="CX443" s="19"/>
      <c r="CY443" s="19"/>
      <c r="CZ443" s="19"/>
      <c r="DA443" s="19"/>
      <c r="DB443" s="19"/>
      <c r="DC443" s="19"/>
      <c r="DD443" s="19"/>
      <c r="DE443" s="19"/>
      <c r="DF443" s="19"/>
      <c r="DG443" s="19"/>
      <c r="DH443" s="19"/>
      <c r="DI443" s="19"/>
      <c r="DJ443" s="19"/>
      <c r="DK443" s="19"/>
      <c r="DL443" s="19"/>
      <c r="DM443" s="19"/>
      <c r="DN443" s="19"/>
      <c r="DO443" s="19"/>
      <c r="DP443" s="19"/>
      <c r="DQ443" s="19"/>
      <c r="DR443" s="19"/>
      <c r="DS443" s="19"/>
      <c r="DT443" s="19"/>
      <c r="DU443" s="19"/>
      <c r="DV443" s="19"/>
      <c r="DW443" s="19"/>
      <c r="DX443" s="19"/>
      <c r="DY443" s="19"/>
      <c r="DZ443" s="19"/>
      <c r="EA443" s="19"/>
      <c r="EB443" s="19"/>
      <c r="EC443" s="19"/>
      <c r="ED443" s="19"/>
      <c r="EE443" s="19"/>
      <c r="EF443" s="19"/>
      <c r="EG443" s="19"/>
      <c r="EH443" s="19"/>
      <c r="EI443" s="19"/>
      <c r="EJ443" s="19"/>
      <c r="EK443" s="19"/>
      <c r="EL443" s="19"/>
      <c r="EM443" s="19"/>
      <c r="EN443" s="19"/>
      <c r="EO443" s="19"/>
      <c r="EP443" s="19"/>
      <c r="EQ443" s="19"/>
      <c r="ER443" s="19"/>
      <c r="ES443" s="19"/>
      <c r="ET443" s="19"/>
      <c r="EU443" s="19"/>
      <c r="EV443" s="19"/>
      <c r="EW443" s="19"/>
      <c r="EX443" s="19"/>
      <c r="EY443" s="19"/>
      <c r="EZ443" s="19"/>
      <c r="FA443" s="19"/>
      <c r="FB443" s="19"/>
      <c r="FC443" s="19"/>
      <c r="FD443" s="19"/>
      <c r="FE443" s="19"/>
      <c r="FF443" s="19"/>
      <c r="FG443" s="19"/>
      <c r="FH443" s="19"/>
      <c r="FI443" s="19"/>
      <c r="FJ443" s="19"/>
      <c r="FK443" s="19"/>
      <c r="FL443" s="19"/>
      <c r="FM443" s="19"/>
      <c r="FN443" s="19"/>
      <c r="FO443" s="19"/>
      <c r="FP443" s="19"/>
      <c r="FQ443" s="19"/>
      <c r="FR443" s="19"/>
      <c r="FS443" s="19"/>
      <c r="FT443" s="19"/>
      <c r="FU443" s="19"/>
      <c r="FV443" s="19"/>
      <c r="FW443" s="19"/>
      <c r="FX443" s="19"/>
      <c r="FY443" s="19"/>
      <c r="FZ443" s="19"/>
      <c r="GA443" s="19"/>
      <c r="GB443" s="19"/>
      <c r="GC443" s="19"/>
      <c r="GD443" s="19"/>
      <c r="GE443" s="19"/>
      <c r="GF443" s="19"/>
      <c r="GG443" s="19"/>
      <c r="GH443" s="19"/>
      <c r="GI443" s="19"/>
      <c r="GJ443" s="19"/>
      <c r="GK443" s="19"/>
      <c r="GL443" s="19"/>
      <c r="GM443" s="19"/>
      <c r="GN443" s="19"/>
      <c r="GO443" s="19"/>
      <c r="GP443" s="19"/>
      <c r="GQ443" s="19"/>
      <c r="GR443" s="19"/>
      <c r="GS443" s="19"/>
      <c r="GT443" s="19"/>
      <c r="GU443" s="19"/>
      <c r="GV443" s="19"/>
      <c r="GW443" s="19"/>
      <c r="GX443" s="19"/>
      <c r="GY443" s="19"/>
      <c r="GZ443" s="19"/>
      <c r="HA443" s="19"/>
      <c r="HB443" s="19"/>
      <c r="HC443" s="19"/>
      <c r="HD443" s="19"/>
      <c r="HE443" s="19"/>
      <c r="HF443" s="19"/>
      <c r="HG443" s="19"/>
      <c r="HH443" s="19"/>
      <c r="HI443" s="19"/>
      <c r="HJ443" s="19"/>
      <c r="HK443" s="19"/>
      <c r="HL443" s="19"/>
      <c r="HM443" s="19"/>
      <c r="HN443" s="19"/>
      <c r="HO443" s="19"/>
      <c r="HP443" s="19"/>
      <c r="HQ443" s="19"/>
      <c r="HR443" s="19"/>
      <c r="HS443" s="19"/>
      <c r="HT443" s="19"/>
      <c r="HU443" s="19"/>
      <c r="HV443" s="19"/>
      <c r="HW443" s="19"/>
      <c r="HX443" s="19"/>
      <c r="HY443" s="19"/>
      <c r="HZ443" s="19"/>
      <c r="IA443" s="19"/>
      <c r="IB443" s="19"/>
      <c r="IC443" s="19"/>
      <c r="ID443" s="19"/>
      <c r="IE443" s="19"/>
      <c r="IF443" s="19"/>
      <c r="IG443" s="19"/>
      <c r="IH443" s="19"/>
      <c r="II443" s="19"/>
      <c r="IJ443" s="19"/>
      <c r="IK443" s="19"/>
      <c r="IL443" s="19"/>
      <c r="IM443" s="19"/>
      <c r="IN443" s="19"/>
      <c r="IO443" s="19"/>
      <c r="IP443" s="19"/>
      <c r="IQ443" s="19"/>
      <c r="IR443" s="19"/>
      <c r="IS443" s="19"/>
      <c r="IT443" s="19"/>
      <c r="IU443" s="19"/>
      <c r="IV443" s="19"/>
    </row>
    <row r="444" spans="1:256">
      <c r="C444" s="28"/>
      <c r="E444" s="167"/>
      <c r="F444" s="314"/>
      <c r="G444" s="492"/>
      <c r="H444" s="492"/>
      <c r="I444" s="492"/>
      <c r="J444" s="181"/>
      <c r="K444" s="181"/>
      <c r="L444" s="181"/>
      <c r="M444" s="181"/>
      <c r="N444" s="181"/>
      <c r="O444" s="181"/>
      <c r="P444" s="181"/>
      <c r="Q444" s="125"/>
      <c r="R444" s="119"/>
      <c r="S444" s="119"/>
      <c r="T444" s="119"/>
      <c r="U444" s="119"/>
      <c r="V444" s="119"/>
      <c r="W444" s="119"/>
      <c r="X444"/>
      <c r="Y444" s="188"/>
      <c r="Z444" s="119"/>
      <c r="AA444" s="119"/>
      <c r="AB444" s="119"/>
      <c r="AC444" s="125"/>
      <c r="AD444" s="125"/>
      <c r="AE444" s="125"/>
      <c r="AF444" s="125"/>
      <c r="AG444" s="125"/>
      <c r="AH444" s="125"/>
      <c r="AI444" s="125"/>
      <c r="AJ444" s="125"/>
      <c r="AK444" s="125"/>
      <c r="AL444" s="125"/>
      <c r="AM444" s="125"/>
      <c r="AN444" s="125"/>
      <c r="AO444" s="125"/>
      <c r="AP444" s="125"/>
      <c r="AQ444" s="125"/>
      <c r="AR444" s="125"/>
      <c r="AS444" s="125"/>
    </row>
    <row r="445" spans="1:256">
      <c r="C445" s="28"/>
      <c r="E445" s="167"/>
      <c r="F445" s="118" t="s">
        <v>664</v>
      </c>
      <c r="G445" s="188"/>
      <c r="H445" s="188"/>
      <c r="I445" s="188"/>
      <c r="J445" s="181"/>
      <c r="K445" s="181"/>
      <c r="L445" s="181"/>
      <c r="M445" s="181"/>
      <c r="N445" s="181"/>
      <c r="O445" s="181"/>
      <c r="P445" s="181"/>
      <c r="Q445" s="125"/>
      <c r="R445" s="125"/>
      <c r="S445" s="125"/>
      <c r="T445" s="125"/>
      <c r="U445" s="125"/>
      <c r="V445" s="125"/>
      <c r="W445" s="125"/>
      <c r="X445"/>
      <c r="Y445" s="188"/>
      <c r="Z445" s="125"/>
      <c r="AA445" s="125"/>
      <c r="AB445" s="125"/>
      <c r="AC445" s="125"/>
      <c r="AD445" s="125"/>
      <c r="AE445" s="125"/>
      <c r="AF445" s="125"/>
      <c r="AG445" s="125"/>
      <c r="AH445" s="125"/>
      <c r="AI445" s="125"/>
      <c r="AJ445" s="125"/>
      <c r="AK445" s="125"/>
      <c r="AL445" s="125"/>
      <c r="AM445" s="125"/>
      <c r="AN445" s="125"/>
      <c r="AO445" s="125"/>
      <c r="AP445" s="125"/>
      <c r="AQ445" s="125"/>
      <c r="AR445" s="125"/>
      <c r="AS445" s="125"/>
    </row>
    <row r="446" spans="1:256">
      <c r="C446" s="28"/>
      <c r="D446" s="450" t="s">
        <v>32</v>
      </c>
      <c r="E446" s="167"/>
      <c r="F446" s="118"/>
      <c r="G446" s="188" t="s">
        <v>667</v>
      </c>
      <c r="H446" s="188"/>
      <c r="I446" s="188"/>
      <c r="J446" s="1379"/>
      <c r="K446" s="1379"/>
      <c r="L446" s="1379"/>
      <c r="M446" s="1379"/>
      <c r="N446" s="1379"/>
      <c r="O446" s="1379"/>
      <c r="P446" s="1379"/>
      <c r="Q446" s="1378"/>
      <c r="R446" s="1378"/>
      <c r="S446" s="1378"/>
      <c r="T446" s="1378"/>
      <c r="U446" s="1378"/>
      <c r="V446" s="1378"/>
      <c r="W446" s="1378"/>
      <c r="X446"/>
      <c r="Y446" s="188"/>
      <c r="Z446" s="1378"/>
      <c r="AA446" s="1378"/>
      <c r="AB446" s="1378"/>
      <c r="AC446" s="1378">
        <v>34403935.495877542</v>
      </c>
      <c r="AD446" s="1378">
        <v>29178395.783908639</v>
      </c>
      <c r="AE446" s="1378">
        <v>36503151.537912421</v>
      </c>
      <c r="AF446" s="1378">
        <v>39269084.746522084</v>
      </c>
      <c r="AG446" s="1378">
        <v>52204542.630996764</v>
      </c>
      <c r="AH446" s="1378">
        <v>59375124.497248985</v>
      </c>
      <c r="AI446" s="1378">
        <v>68903626.674600989</v>
      </c>
      <c r="AJ446" s="1378">
        <v>75993161.264138535</v>
      </c>
      <c r="AK446" s="1378">
        <v>81337546.679135695</v>
      </c>
      <c r="AL446" s="1378">
        <v>86320088.843627959</v>
      </c>
      <c r="AM446" s="1378">
        <v>89816775.763143644</v>
      </c>
      <c r="AN446" s="1378">
        <v>93497326.310224921</v>
      </c>
      <c r="AO446" s="1378">
        <v>102134491.81087503</v>
      </c>
      <c r="AP446" s="1378">
        <v>104060959.50633775</v>
      </c>
      <c r="AQ446" s="1378">
        <v>108886351.57588919</v>
      </c>
      <c r="AR446" s="1378">
        <v>114231366.35429096</v>
      </c>
      <c r="AS446" s="1378">
        <v>119873324.25072517</v>
      </c>
    </row>
    <row r="447" spans="1:256">
      <c r="C447" s="28"/>
      <c r="E447" s="167"/>
      <c r="F447" s="118"/>
      <c r="G447" s="188"/>
      <c r="H447" s="188"/>
      <c r="I447" s="188"/>
      <c r="J447" s="181"/>
      <c r="K447" s="181"/>
      <c r="L447" s="181"/>
      <c r="M447" s="181"/>
      <c r="N447" s="181"/>
      <c r="O447" s="181"/>
      <c r="P447" s="181"/>
      <c r="Q447" s="125"/>
      <c r="R447" s="125"/>
      <c r="S447" s="125"/>
      <c r="T447" s="125"/>
      <c r="U447" s="125"/>
      <c r="V447" s="125"/>
      <c r="W447" s="125"/>
      <c r="X447"/>
      <c r="Y447" s="188"/>
      <c r="Z447" s="125"/>
      <c r="AA447" s="125"/>
      <c r="AB447" s="125"/>
      <c r="AC447" s="125"/>
      <c r="AD447" s="125"/>
      <c r="AE447" s="125"/>
      <c r="AF447" s="125"/>
      <c r="AG447" s="125"/>
      <c r="AH447" s="125"/>
      <c r="AI447" s="125"/>
      <c r="AJ447" s="125"/>
      <c r="AK447" s="125"/>
      <c r="AL447" s="125"/>
      <c r="AM447" s="125"/>
      <c r="AN447" s="125"/>
      <c r="AO447" s="125"/>
      <c r="AP447" s="125"/>
      <c r="AQ447" s="125"/>
      <c r="AR447" s="125"/>
      <c r="AS447" s="125"/>
    </row>
    <row r="448" spans="1:256">
      <c r="C448" s="158"/>
      <c r="D448" s="1382" t="s">
        <v>71</v>
      </c>
      <c r="E448" s="181"/>
      <c r="F448" s="182" t="s">
        <v>31</v>
      </c>
      <c r="G448" s="188"/>
      <c r="H448" s="188"/>
      <c r="I448" s="188"/>
      <c r="J448" s="1379"/>
      <c r="K448" s="1379"/>
      <c r="L448" s="1379"/>
      <c r="M448" s="1379"/>
      <c r="N448" s="1379"/>
      <c r="O448" s="1379"/>
      <c r="P448" s="1379"/>
      <c r="Q448" s="1378"/>
      <c r="R448" s="1378"/>
      <c r="S448" s="1378"/>
      <c r="T448" s="1378"/>
      <c r="U448" s="1378"/>
      <c r="V448" s="1378"/>
      <c r="W448" s="1378"/>
      <c r="X448"/>
      <c r="Y448" s="188"/>
      <c r="Z448" s="1378"/>
      <c r="AA448" s="1378"/>
      <c r="AB448" s="1378"/>
      <c r="AC448" s="1378">
        <v>52220658.878218442</v>
      </c>
      <c r="AD448" s="1378">
        <v>65524619.860991254</v>
      </c>
      <c r="AE448" s="1378">
        <v>66451886.271581158</v>
      </c>
      <c r="AF448" s="1378">
        <v>59646719.750613563</v>
      </c>
      <c r="AG448" s="1378">
        <v>54915360.292394809</v>
      </c>
      <c r="AH448" s="1378">
        <v>56467329.908845074</v>
      </c>
      <c r="AI448" s="1378">
        <v>57858047.408728547</v>
      </c>
      <c r="AJ448" s="1378">
        <v>58917307.30513455</v>
      </c>
      <c r="AK448" s="1378">
        <v>60234397.662097163</v>
      </c>
      <c r="AL448" s="1378">
        <v>61709807.541812427</v>
      </c>
      <c r="AM448" s="1378">
        <v>63228322.036678903</v>
      </c>
      <c r="AN448" s="1378">
        <v>64791388.088608086</v>
      </c>
      <c r="AO448" s="1378">
        <v>64297887.764040865</v>
      </c>
      <c r="AP448" s="1378">
        <v>65220508.775802337</v>
      </c>
      <c r="AQ448" s="1378">
        <v>66882067.212633133</v>
      </c>
      <c r="AR448" s="1378">
        <v>68594720.689839393</v>
      </c>
      <c r="AS448" s="1378">
        <v>70360228.853639141</v>
      </c>
      <c r="AT448" s="158"/>
      <c r="AU448" s="158"/>
      <c r="AV448" s="158"/>
      <c r="AW448" s="158"/>
      <c r="AX448" s="158"/>
      <c r="AY448" s="158"/>
      <c r="AZ448" s="158"/>
      <c r="BA448" s="158"/>
      <c r="BB448" s="158"/>
      <c r="BC448" s="158"/>
      <c r="BD448" s="158"/>
      <c r="BE448" s="158"/>
      <c r="BF448" s="158"/>
      <c r="BG448" s="158"/>
      <c r="BH448" s="158"/>
      <c r="BI448" s="158"/>
      <c r="BJ448" s="158"/>
      <c r="BK448" s="158"/>
      <c r="BL448" s="158"/>
      <c r="BM448" s="158"/>
      <c r="BN448" s="158"/>
      <c r="BO448" s="158"/>
      <c r="BP448" s="158"/>
      <c r="BQ448" s="158"/>
      <c r="BR448" s="158"/>
      <c r="BS448" s="158"/>
      <c r="BT448" s="158"/>
      <c r="BU448" s="158"/>
      <c r="BV448" s="158"/>
      <c r="BW448" s="158"/>
      <c r="BX448" s="158"/>
      <c r="BY448" s="158"/>
      <c r="BZ448" s="158"/>
      <c r="CA448" s="158"/>
      <c r="CB448" s="158"/>
      <c r="CC448" s="158"/>
      <c r="CD448" s="158"/>
      <c r="CE448" s="158"/>
      <c r="CF448" s="158"/>
      <c r="CG448" s="158"/>
      <c r="CH448" s="158"/>
      <c r="CI448" s="158"/>
      <c r="CJ448" s="158"/>
      <c r="CK448" s="158"/>
      <c r="CL448" s="158"/>
      <c r="CM448" s="158"/>
      <c r="CN448" s="158"/>
      <c r="CO448" s="158"/>
      <c r="CP448" s="158"/>
      <c r="CQ448" s="158"/>
      <c r="CR448" s="158"/>
      <c r="CS448" s="158"/>
      <c r="CT448" s="158"/>
      <c r="CU448" s="158"/>
      <c r="CV448" s="158"/>
      <c r="CW448" s="158"/>
      <c r="CX448" s="158"/>
      <c r="CY448" s="158"/>
      <c r="CZ448" s="158"/>
      <c r="DA448" s="158"/>
      <c r="DB448" s="158"/>
      <c r="DC448" s="158"/>
      <c r="DD448" s="158"/>
      <c r="DE448" s="158"/>
      <c r="DF448" s="158"/>
      <c r="DG448" s="158"/>
      <c r="DH448" s="158"/>
      <c r="DI448" s="158"/>
      <c r="DJ448" s="158"/>
      <c r="DK448" s="158"/>
      <c r="DL448" s="158"/>
      <c r="DM448" s="158"/>
      <c r="DN448" s="158"/>
      <c r="DO448" s="158"/>
      <c r="DP448" s="158"/>
      <c r="DQ448" s="158"/>
      <c r="DR448" s="158"/>
      <c r="DS448" s="158"/>
      <c r="DT448" s="158"/>
      <c r="DU448" s="158"/>
      <c r="DV448" s="158"/>
      <c r="DW448" s="158"/>
      <c r="DX448" s="158"/>
      <c r="DY448" s="158"/>
      <c r="DZ448" s="158"/>
      <c r="EA448" s="158"/>
      <c r="EB448" s="158"/>
      <c r="EC448" s="158"/>
      <c r="ED448" s="158"/>
      <c r="EE448" s="158"/>
      <c r="EF448" s="158"/>
      <c r="EG448" s="158"/>
      <c r="EH448" s="158"/>
      <c r="EI448" s="158"/>
      <c r="EJ448" s="158"/>
      <c r="EK448" s="158"/>
      <c r="EL448" s="158"/>
      <c r="EM448" s="158"/>
      <c r="EN448" s="158"/>
      <c r="EO448" s="158"/>
      <c r="EP448" s="158"/>
      <c r="EQ448" s="158"/>
      <c r="ER448" s="158"/>
      <c r="ES448" s="158"/>
      <c r="ET448" s="158"/>
      <c r="EU448" s="158"/>
      <c r="EV448" s="158"/>
      <c r="EW448" s="158"/>
      <c r="EX448" s="158"/>
      <c r="EY448" s="158"/>
      <c r="EZ448" s="158"/>
      <c r="FA448" s="158"/>
      <c r="FB448" s="158"/>
      <c r="FC448" s="158"/>
      <c r="FD448" s="158"/>
      <c r="FE448" s="158"/>
      <c r="FF448" s="158"/>
      <c r="FG448" s="158"/>
      <c r="FH448" s="158"/>
      <c r="FI448" s="158"/>
      <c r="FJ448" s="158"/>
      <c r="FK448" s="158"/>
      <c r="FL448" s="158"/>
      <c r="FM448" s="158"/>
      <c r="FN448" s="158"/>
      <c r="FO448" s="158"/>
      <c r="FP448" s="158"/>
      <c r="FQ448" s="158"/>
      <c r="FR448" s="158"/>
      <c r="FS448" s="158"/>
      <c r="FT448" s="158"/>
      <c r="FU448" s="158"/>
      <c r="FV448" s="158"/>
      <c r="FW448" s="158"/>
      <c r="FX448" s="158"/>
      <c r="FY448" s="158"/>
      <c r="FZ448" s="158"/>
      <c r="GA448" s="158"/>
      <c r="GB448" s="158"/>
      <c r="GC448" s="158"/>
      <c r="GD448" s="158"/>
      <c r="GE448" s="158"/>
      <c r="GF448" s="158"/>
      <c r="GG448" s="158"/>
      <c r="GH448" s="158"/>
      <c r="GI448" s="158"/>
      <c r="GJ448" s="158"/>
      <c r="GK448" s="158"/>
      <c r="GL448" s="158"/>
      <c r="GM448" s="158"/>
      <c r="GN448" s="158"/>
      <c r="GO448" s="158"/>
      <c r="GP448" s="158"/>
      <c r="GQ448" s="158"/>
      <c r="GR448" s="158"/>
      <c r="GS448" s="158"/>
      <c r="GT448" s="158"/>
      <c r="GU448" s="158"/>
      <c r="GV448" s="158"/>
      <c r="GW448" s="158"/>
      <c r="GX448" s="158"/>
      <c r="GY448" s="158"/>
      <c r="GZ448" s="158"/>
      <c r="HA448" s="158"/>
      <c r="HB448" s="158"/>
      <c r="HC448" s="158"/>
      <c r="HD448" s="158"/>
      <c r="HE448" s="158"/>
      <c r="HF448" s="158"/>
      <c r="HG448" s="158"/>
      <c r="HH448" s="158"/>
      <c r="HI448" s="158"/>
      <c r="HJ448" s="158"/>
      <c r="HK448" s="158"/>
      <c r="HL448" s="158"/>
      <c r="HM448" s="158"/>
      <c r="HN448" s="158"/>
      <c r="HO448" s="158"/>
      <c r="HP448" s="158"/>
      <c r="HQ448" s="158"/>
      <c r="HR448" s="158"/>
      <c r="HS448" s="158"/>
      <c r="HT448" s="158"/>
      <c r="HU448" s="158"/>
      <c r="HV448" s="158"/>
      <c r="HW448" s="158"/>
      <c r="HX448" s="158"/>
      <c r="HY448" s="158"/>
      <c r="HZ448" s="158"/>
      <c r="IA448" s="158"/>
      <c r="IB448" s="158"/>
      <c r="IC448" s="158"/>
      <c r="ID448" s="158"/>
      <c r="IE448" s="158"/>
      <c r="IF448" s="158"/>
      <c r="IG448" s="158"/>
      <c r="IH448" s="158"/>
      <c r="II448" s="158"/>
      <c r="IJ448" s="158"/>
      <c r="IK448" s="158"/>
      <c r="IL448" s="158"/>
      <c r="IM448" s="158"/>
      <c r="IN448" s="158"/>
      <c r="IO448" s="158"/>
      <c r="IP448" s="158"/>
      <c r="IQ448" s="158"/>
      <c r="IR448" s="158"/>
      <c r="IS448" s="158"/>
      <c r="IT448" s="158"/>
      <c r="IU448" s="158"/>
      <c r="IV448" s="158"/>
    </row>
    <row r="449" spans="1:256" s="19" customFormat="1">
      <c r="A449" s="207"/>
      <c r="B449" s="207"/>
      <c r="C449" s="28"/>
      <c r="D449" s="450"/>
      <c r="E449" s="167"/>
      <c r="F449" s="118"/>
      <c r="G449" s="188"/>
      <c r="H449" s="188"/>
      <c r="I449" s="188"/>
      <c r="J449" s="181"/>
      <c r="K449" s="181"/>
      <c r="L449" s="181"/>
      <c r="M449" s="181"/>
      <c r="N449" s="181"/>
      <c r="O449" s="181"/>
      <c r="P449" s="181"/>
      <c r="Q449" s="125"/>
      <c r="R449" s="125"/>
      <c r="S449" s="125"/>
      <c r="T449" s="125"/>
      <c r="U449" s="125"/>
      <c r="V449" s="125"/>
      <c r="W449" s="125"/>
      <c r="X449"/>
      <c r="Y449" s="188"/>
      <c r="Z449" s="125"/>
      <c r="AA449" s="125"/>
      <c r="AB449" s="125"/>
      <c r="AC449" s="125"/>
      <c r="AD449" s="125"/>
      <c r="AE449" s="125"/>
      <c r="AF449" s="125"/>
      <c r="AG449" s="125"/>
      <c r="AH449" s="125"/>
      <c r="AI449" s="125"/>
      <c r="AJ449" s="125"/>
      <c r="AK449" s="125"/>
      <c r="AL449" s="125"/>
      <c r="AM449" s="125"/>
      <c r="AN449" s="125"/>
      <c r="AO449" s="125"/>
      <c r="AP449" s="125"/>
      <c r="AQ449" s="125"/>
      <c r="AR449" s="125"/>
      <c r="AS449" s="125"/>
      <c r="AT449" s="28"/>
      <c r="AU449" s="28"/>
      <c r="AV449" s="28"/>
      <c r="AW449" s="28"/>
      <c r="AX449" s="28"/>
      <c r="AY449" s="28"/>
      <c r="AZ449" s="28"/>
      <c r="BA449" s="28"/>
      <c r="BB449" s="28"/>
      <c r="BC449" s="28"/>
      <c r="BD449" s="28"/>
      <c r="BE449" s="28"/>
      <c r="BF449" s="28"/>
      <c r="BG449" s="28"/>
      <c r="BH449" s="28"/>
      <c r="BI449" s="28"/>
      <c r="BJ449" s="28"/>
      <c r="BK449" s="28"/>
      <c r="BL449" s="28"/>
      <c r="BM449" s="28"/>
      <c r="BN449" s="28"/>
      <c r="BO449" s="28"/>
      <c r="BP449" s="28"/>
      <c r="BQ449" s="28"/>
      <c r="BR449" s="28"/>
      <c r="BS449" s="28"/>
      <c r="BT449" s="28"/>
      <c r="BU449" s="28"/>
      <c r="BV449" s="28"/>
      <c r="BW449" s="28"/>
      <c r="BX449" s="28"/>
      <c r="BY449" s="28"/>
      <c r="BZ449" s="28"/>
      <c r="CA449" s="28"/>
      <c r="CB449" s="28"/>
      <c r="CC449" s="28"/>
      <c r="CD449" s="28"/>
      <c r="CE449" s="28"/>
      <c r="CF449" s="28"/>
      <c r="CG449" s="28"/>
      <c r="CH449" s="28"/>
      <c r="CI449" s="28"/>
      <c r="CJ449" s="28"/>
      <c r="CK449" s="28"/>
      <c r="CL449" s="28"/>
      <c r="CM449" s="28"/>
      <c r="CN449" s="28"/>
      <c r="CO449" s="28"/>
      <c r="CP449" s="28"/>
      <c r="CQ449" s="28"/>
      <c r="CR449" s="28"/>
      <c r="CS449" s="28"/>
      <c r="CT449" s="28"/>
      <c r="CU449" s="28"/>
      <c r="CV449" s="28"/>
      <c r="CW449" s="28"/>
      <c r="CX449" s="28"/>
      <c r="CY449" s="28"/>
      <c r="CZ449" s="28"/>
      <c r="DA449" s="28"/>
      <c r="DB449" s="28"/>
      <c r="DC449" s="28"/>
      <c r="DD449" s="28"/>
      <c r="DE449" s="28"/>
      <c r="DF449" s="28"/>
      <c r="DG449" s="28"/>
      <c r="DH449" s="28"/>
      <c r="DI449" s="28"/>
      <c r="DJ449" s="28"/>
      <c r="DK449" s="28"/>
      <c r="DL449" s="28"/>
      <c r="DM449" s="28"/>
      <c r="DN449" s="28"/>
      <c r="DO449" s="28"/>
      <c r="DP449" s="28"/>
      <c r="DQ449" s="28"/>
      <c r="DR449" s="28"/>
      <c r="DS449" s="28"/>
      <c r="DT449" s="28"/>
      <c r="DU449" s="28"/>
      <c r="DV449" s="28"/>
      <c r="DW449" s="28"/>
      <c r="DX449" s="28"/>
      <c r="DY449" s="28"/>
      <c r="DZ449" s="28"/>
      <c r="EA449" s="28"/>
      <c r="EB449" s="28"/>
      <c r="EC449" s="28"/>
      <c r="ED449" s="28"/>
      <c r="EE449" s="28"/>
      <c r="EF449" s="28"/>
      <c r="EG449" s="28"/>
      <c r="EH449" s="28"/>
      <c r="EI449" s="28"/>
      <c r="EJ449" s="28"/>
      <c r="EK449" s="28"/>
      <c r="EL449" s="28"/>
      <c r="EM449" s="28"/>
      <c r="EN449" s="28"/>
      <c r="EO449" s="28"/>
      <c r="EP449" s="28"/>
      <c r="EQ449" s="28"/>
      <c r="ER449" s="28"/>
      <c r="ES449" s="28"/>
      <c r="ET449" s="28"/>
      <c r="EU449" s="28"/>
      <c r="EV449" s="28"/>
      <c r="EW449" s="28"/>
      <c r="EX449" s="28"/>
      <c r="EY449" s="28"/>
      <c r="EZ449" s="28"/>
      <c r="FA449" s="28"/>
      <c r="FB449" s="28"/>
      <c r="FC449" s="28"/>
      <c r="FD449" s="28"/>
      <c r="FE449" s="28"/>
      <c r="FF449" s="28"/>
      <c r="FG449" s="28"/>
      <c r="FH449" s="28"/>
      <c r="FI449" s="28"/>
      <c r="FJ449" s="28"/>
      <c r="FK449" s="28"/>
      <c r="FL449" s="28"/>
      <c r="FM449" s="28"/>
      <c r="FN449" s="28"/>
      <c r="FO449" s="28"/>
      <c r="FP449" s="28"/>
      <c r="FQ449" s="28"/>
      <c r="FR449" s="28"/>
      <c r="FS449" s="28"/>
      <c r="FT449" s="28"/>
      <c r="FU449" s="28"/>
      <c r="FV449" s="28"/>
      <c r="FW449" s="28"/>
      <c r="FX449" s="28"/>
      <c r="FY449" s="28"/>
      <c r="FZ449" s="28"/>
      <c r="GA449" s="28"/>
      <c r="GB449" s="28"/>
      <c r="GC449" s="28"/>
      <c r="GD449" s="28"/>
      <c r="GE449" s="28"/>
      <c r="GF449" s="28"/>
      <c r="GG449" s="28"/>
      <c r="GH449" s="28"/>
      <c r="GI449" s="28"/>
      <c r="GJ449" s="28"/>
      <c r="GK449" s="28"/>
      <c r="GL449" s="28"/>
      <c r="GM449" s="28"/>
      <c r="GN449" s="28"/>
      <c r="GO449" s="28"/>
      <c r="GP449" s="28"/>
      <c r="GQ449" s="28"/>
      <c r="GR449" s="28"/>
      <c r="GS449" s="28"/>
      <c r="GT449" s="28"/>
      <c r="GU449" s="28"/>
      <c r="GV449" s="28"/>
      <c r="GW449" s="28"/>
      <c r="GX449" s="28"/>
      <c r="GY449" s="28"/>
      <c r="GZ449" s="28"/>
      <c r="HA449" s="28"/>
      <c r="HB449" s="28"/>
      <c r="HC449" s="28"/>
      <c r="HD449" s="28"/>
      <c r="HE449" s="28"/>
      <c r="HF449" s="28"/>
      <c r="HG449" s="28"/>
      <c r="HH449" s="28"/>
      <c r="HI449" s="28"/>
      <c r="HJ449" s="28"/>
      <c r="HK449" s="28"/>
      <c r="HL449" s="28"/>
      <c r="HM449" s="28"/>
      <c r="HN449" s="28"/>
      <c r="HO449" s="28"/>
      <c r="HP449" s="28"/>
      <c r="HQ449" s="28"/>
      <c r="HR449" s="28"/>
      <c r="HS449" s="28"/>
      <c r="HT449" s="28"/>
      <c r="HU449" s="28"/>
      <c r="HV449" s="28"/>
      <c r="HW449" s="28"/>
      <c r="HX449" s="28"/>
      <c r="HY449" s="28"/>
      <c r="HZ449" s="28"/>
      <c r="IA449" s="28"/>
      <c r="IB449" s="28"/>
      <c r="IC449" s="28"/>
      <c r="ID449" s="28"/>
      <c r="IE449" s="28"/>
      <c r="IF449" s="28"/>
      <c r="IG449" s="28"/>
      <c r="IH449" s="28"/>
      <c r="II449" s="28"/>
      <c r="IJ449" s="28"/>
      <c r="IK449" s="28"/>
      <c r="IL449" s="28"/>
      <c r="IM449" s="28"/>
      <c r="IN449" s="28"/>
      <c r="IO449" s="28"/>
      <c r="IP449" s="28"/>
      <c r="IQ449" s="28"/>
      <c r="IR449" s="28"/>
      <c r="IS449" s="28"/>
      <c r="IT449" s="28"/>
      <c r="IU449" s="28"/>
      <c r="IV449" s="28"/>
    </row>
    <row r="450" spans="1:256">
      <c r="C450" s="28"/>
      <c r="E450" s="167"/>
      <c r="F450" s="118" t="s">
        <v>675</v>
      </c>
      <c r="G450" s="188"/>
      <c r="H450" s="188"/>
      <c r="I450" s="188"/>
      <c r="J450" s="181"/>
      <c r="K450" s="181"/>
      <c r="L450" s="181"/>
      <c r="M450" s="181"/>
      <c r="N450" s="181"/>
      <c r="O450" s="181"/>
      <c r="P450" s="181"/>
      <c r="Q450" s="125"/>
      <c r="R450" s="125"/>
      <c r="S450" s="125"/>
      <c r="T450" s="125"/>
      <c r="U450" s="125"/>
      <c r="V450" s="125"/>
      <c r="W450" s="125"/>
      <c r="X450"/>
      <c r="Y450" s="188"/>
      <c r="Z450" s="125"/>
      <c r="AA450" s="125"/>
      <c r="AB450" s="125"/>
      <c r="AC450" s="125"/>
      <c r="AD450" s="125"/>
      <c r="AE450" s="125"/>
      <c r="AF450" s="125"/>
      <c r="AG450" s="125"/>
      <c r="AH450" s="125"/>
      <c r="AI450" s="125"/>
      <c r="AJ450" s="125"/>
      <c r="AK450" s="125"/>
      <c r="AL450" s="125"/>
      <c r="AM450" s="125"/>
      <c r="AN450" s="125"/>
      <c r="AO450" s="125"/>
      <c r="AP450" s="125"/>
      <c r="AQ450" s="125"/>
      <c r="AR450" s="125"/>
      <c r="AS450" s="125"/>
    </row>
    <row r="451" spans="1:256">
      <c r="C451" s="28"/>
      <c r="E451" s="167"/>
      <c r="F451" s="118"/>
      <c r="G451" s="188" t="s">
        <v>488</v>
      </c>
      <c r="H451" s="188"/>
      <c r="I451" s="188"/>
      <c r="J451" s="1383"/>
      <c r="K451" s="1383"/>
      <c r="L451" s="1383"/>
      <c r="M451" s="1383"/>
      <c r="N451" s="1383"/>
      <c r="O451" s="1383"/>
      <c r="P451" s="1383"/>
      <c r="Q451" s="1384"/>
      <c r="R451" s="1384"/>
      <c r="S451" s="1384"/>
      <c r="T451" s="1384"/>
      <c r="U451" s="1384"/>
      <c r="V451" s="1384"/>
      <c r="W451" s="1384"/>
      <c r="X451"/>
      <c r="Y451" s="188"/>
      <c r="Z451" s="1384"/>
      <c r="AA451" s="1384"/>
      <c r="AB451" s="1384"/>
      <c r="AC451" s="1384">
        <v>0</v>
      </c>
      <c r="AD451" s="1384">
        <v>42160117.654461436</v>
      </c>
      <c r="AE451" s="1384">
        <v>41654767.594064496</v>
      </c>
      <c r="AF451" s="1384">
        <v>39834359.596676081</v>
      </c>
      <c r="AG451" s="1384">
        <v>39293306.308930919</v>
      </c>
      <c r="AH451" s="1384">
        <v>38549791.054911748</v>
      </c>
      <c r="AI451" s="1384">
        <v>28657631.562348261</v>
      </c>
      <c r="AJ451" s="1384">
        <v>28199555.430457182</v>
      </c>
      <c r="AK451" s="1384">
        <v>28414991.677122608</v>
      </c>
      <c r="AL451" s="1384">
        <v>25816664.172261734</v>
      </c>
      <c r="AM451" s="1384">
        <v>25946291.942715116</v>
      </c>
      <c r="AN451" s="1384">
        <v>31494692.033627808</v>
      </c>
      <c r="AO451" s="1384">
        <v>34532714.793614194</v>
      </c>
      <c r="AP451" s="1384">
        <v>31805374.273919027</v>
      </c>
      <c r="AQ451" s="1384">
        <v>32097744.5372058</v>
      </c>
      <c r="AR451" s="1384">
        <v>27201285.059797361</v>
      </c>
      <c r="AS451" s="1384">
        <v>15772339.269069605</v>
      </c>
    </row>
    <row r="452" spans="1:256" s="158" customFormat="1">
      <c r="A452" s="207"/>
      <c r="B452" s="207"/>
      <c r="C452" s="28"/>
      <c r="D452" s="450"/>
      <c r="E452" s="167"/>
      <c r="F452" s="118"/>
      <c r="G452" s="1385" t="s">
        <v>1322</v>
      </c>
      <c r="H452" s="188"/>
      <c r="I452" s="188"/>
      <c r="J452" s="1383"/>
      <c r="K452" s="1383"/>
      <c r="L452" s="1383"/>
      <c r="M452" s="1383"/>
      <c r="N452" s="1383"/>
      <c r="O452" s="1383"/>
      <c r="P452" s="1383"/>
      <c r="Q452" s="1384"/>
      <c r="R452" s="1384"/>
      <c r="S452" s="1384"/>
      <c r="T452" s="1384"/>
      <c r="U452" s="1384"/>
      <c r="V452" s="1384"/>
      <c r="W452" s="1384"/>
      <c r="X452"/>
      <c r="Y452" s="188"/>
      <c r="Z452" s="1384"/>
      <c r="AA452" s="1384"/>
      <c r="AB452" s="1384"/>
      <c r="AC452" s="1384"/>
      <c r="AD452" s="1384"/>
      <c r="AE452" s="1384"/>
      <c r="AF452" s="1384"/>
      <c r="AG452" s="1384"/>
      <c r="AH452" s="1384"/>
      <c r="AI452" s="1384"/>
      <c r="AJ452" s="1384"/>
      <c r="AK452" s="1384"/>
      <c r="AL452" s="1384"/>
      <c r="AM452" s="1384"/>
      <c r="AN452" s="1384"/>
      <c r="AO452" s="1384"/>
      <c r="AP452" s="1384"/>
      <c r="AQ452" s="1384"/>
      <c r="AR452" s="1384"/>
      <c r="AS452" s="1384"/>
      <c r="AT452" s="28"/>
      <c r="AU452" s="28"/>
      <c r="AV452" s="28"/>
      <c r="AW452" s="28"/>
      <c r="AX452" s="28"/>
      <c r="AY452" s="28"/>
      <c r="AZ452" s="28"/>
      <c r="BA452" s="28"/>
      <c r="BB452" s="28"/>
      <c r="BC452" s="28"/>
      <c r="BD452" s="28"/>
      <c r="BE452" s="28"/>
      <c r="BF452" s="28"/>
      <c r="BG452" s="28"/>
      <c r="BH452" s="28"/>
      <c r="BI452" s="28"/>
      <c r="BJ452" s="28"/>
      <c r="BK452" s="28"/>
      <c r="BL452" s="28"/>
      <c r="BM452" s="28"/>
      <c r="BN452" s="28"/>
      <c r="BO452" s="28"/>
      <c r="BP452" s="28"/>
      <c r="BQ452" s="28"/>
      <c r="BR452" s="28"/>
      <c r="BS452" s="28"/>
      <c r="BT452" s="28"/>
      <c r="BU452" s="28"/>
      <c r="BV452" s="28"/>
      <c r="BW452" s="28"/>
      <c r="BX452" s="28"/>
      <c r="BY452" s="28"/>
      <c r="BZ452" s="28"/>
      <c r="CA452" s="28"/>
      <c r="CB452" s="28"/>
      <c r="CC452" s="28"/>
      <c r="CD452" s="28"/>
      <c r="CE452" s="28"/>
      <c r="CF452" s="28"/>
      <c r="CG452" s="28"/>
      <c r="CH452" s="28"/>
      <c r="CI452" s="28"/>
      <c r="CJ452" s="28"/>
      <c r="CK452" s="28"/>
      <c r="CL452" s="28"/>
      <c r="CM452" s="28"/>
      <c r="CN452" s="28"/>
      <c r="CO452" s="28"/>
      <c r="CP452" s="28"/>
      <c r="CQ452" s="28"/>
      <c r="CR452" s="28"/>
      <c r="CS452" s="28"/>
      <c r="CT452" s="28"/>
      <c r="CU452" s="28"/>
      <c r="CV452" s="28"/>
      <c r="CW452" s="28"/>
      <c r="CX452" s="28"/>
      <c r="CY452" s="28"/>
      <c r="CZ452" s="28"/>
      <c r="DA452" s="28"/>
      <c r="DB452" s="28"/>
      <c r="DC452" s="28"/>
      <c r="DD452" s="28"/>
      <c r="DE452" s="28"/>
      <c r="DF452" s="28"/>
      <c r="DG452" s="28"/>
      <c r="DH452" s="28"/>
      <c r="DI452" s="28"/>
      <c r="DJ452" s="28"/>
      <c r="DK452" s="28"/>
      <c r="DL452" s="28"/>
      <c r="DM452" s="28"/>
      <c r="DN452" s="28"/>
      <c r="DO452" s="28"/>
      <c r="DP452" s="28"/>
      <c r="DQ452" s="28"/>
      <c r="DR452" s="28"/>
      <c r="DS452" s="28"/>
      <c r="DT452" s="28"/>
      <c r="DU452" s="28"/>
      <c r="DV452" s="28"/>
      <c r="DW452" s="28"/>
      <c r="DX452" s="28"/>
      <c r="DY452" s="28"/>
      <c r="DZ452" s="28"/>
      <c r="EA452" s="28"/>
      <c r="EB452" s="28"/>
      <c r="EC452" s="28"/>
      <c r="ED452" s="28"/>
      <c r="EE452" s="28"/>
      <c r="EF452" s="28"/>
      <c r="EG452" s="28"/>
      <c r="EH452" s="28"/>
      <c r="EI452" s="28"/>
      <c r="EJ452" s="28"/>
      <c r="EK452" s="28"/>
      <c r="EL452" s="28"/>
      <c r="EM452" s="28"/>
      <c r="EN452" s="28"/>
      <c r="EO452" s="28"/>
      <c r="EP452" s="28"/>
      <c r="EQ452" s="28"/>
      <c r="ER452" s="28"/>
      <c r="ES452" s="28"/>
      <c r="ET452" s="28"/>
      <c r="EU452" s="28"/>
      <c r="EV452" s="28"/>
      <c r="EW452" s="28"/>
      <c r="EX452" s="28"/>
      <c r="EY452" s="28"/>
      <c r="EZ452" s="28"/>
      <c r="FA452" s="28"/>
      <c r="FB452" s="28"/>
      <c r="FC452" s="28"/>
      <c r="FD452" s="28"/>
      <c r="FE452" s="28"/>
      <c r="FF452" s="28"/>
      <c r="FG452" s="28"/>
      <c r="FH452" s="28"/>
      <c r="FI452" s="28"/>
      <c r="FJ452" s="28"/>
      <c r="FK452" s="28"/>
      <c r="FL452" s="28"/>
      <c r="FM452" s="28"/>
      <c r="FN452" s="28"/>
      <c r="FO452" s="28"/>
      <c r="FP452" s="28"/>
      <c r="FQ452" s="28"/>
      <c r="FR452" s="28"/>
      <c r="FS452" s="28"/>
      <c r="FT452" s="28"/>
      <c r="FU452" s="28"/>
      <c r="FV452" s="28"/>
      <c r="FW452" s="28"/>
      <c r="FX452" s="28"/>
      <c r="FY452" s="28"/>
      <c r="FZ452" s="28"/>
      <c r="GA452" s="28"/>
      <c r="GB452" s="28"/>
      <c r="GC452" s="28"/>
      <c r="GD452" s="28"/>
      <c r="GE452" s="28"/>
      <c r="GF452" s="28"/>
      <c r="GG452" s="28"/>
      <c r="GH452" s="28"/>
      <c r="GI452" s="28"/>
      <c r="GJ452" s="28"/>
      <c r="GK452" s="28"/>
      <c r="GL452" s="28"/>
      <c r="GM452" s="28"/>
      <c r="GN452" s="28"/>
      <c r="GO452" s="28"/>
      <c r="GP452" s="28"/>
      <c r="GQ452" s="28"/>
      <c r="GR452" s="28"/>
      <c r="GS452" s="28"/>
      <c r="GT452" s="28"/>
      <c r="GU452" s="28"/>
      <c r="GV452" s="28"/>
      <c r="GW452" s="28"/>
      <c r="GX452" s="28"/>
      <c r="GY452" s="28"/>
      <c r="GZ452" s="28"/>
      <c r="HA452" s="28"/>
      <c r="HB452" s="28"/>
      <c r="HC452" s="28"/>
      <c r="HD452" s="28"/>
      <c r="HE452" s="28"/>
      <c r="HF452" s="28"/>
      <c r="HG452" s="28"/>
      <c r="HH452" s="28"/>
      <c r="HI452" s="28"/>
      <c r="HJ452" s="28"/>
      <c r="HK452" s="28"/>
      <c r="HL452" s="28"/>
      <c r="HM452" s="28"/>
      <c r="HN452" s="28"/>
      <c r="HO452" s="28"/>
      <c r="HP452" s="28"/>
      <c r="HQ452" s="28"/>
      <c r="HR452" s="28"/>
      <c r="HS452" s="28"/>
      <c r="HT452" s="28"/>
      <c r="HU452" s="28"/>
      <c r="HV452" s="28"/>
      <c r="HW452" s="28"/>
      <c r="HX452" s="28"/>
      <c r="HY452" s="28"/>
      <c r="HZ452" s="28"/>
      <c r="IA452" s="28"/>
      <c r="IB452" s="28"/>
      <c r="IC452" s="28"/>
      <c r="ID452" s="28"/>
      <c r="IE452" s="28"/>
      <c r="IF452" s="28"/>
      <c r="IG452" s="28"/>
      <c r="IH452" s="28"/>
      <c r="II452" s="28"/>
      <c r="IJ452" s="28"/>
      <c r="IK452" s="28"/>
      <c r="IL452" s="28"/>
      <c r="IM452" s="28"/>
      <c r="IN452" s="28"/>
      <c r="IO452" s="28"/>
      <c r="IP452" s="28"/>
      <c r="IQ452" s="28"/>
      <c r="IR452" s="28"/>
      <c r="IS452" s="28"/>
      <c r="IT452" s="28"/>
      <c r="IU452" s="28"/>
      <c r="IV452" s="28"/>
    </row>
    <row r="453" spans="1:256" s="158" customFormat="1">
      <c r="A453" s="207"/>
      <c r="B453" s="207"/>
      <c r="C453" s="28"/>
      <c r="D453" s="450"/>
      <c r="E453" s="167"/>
      <c r="F453" s="118"/>
      <c r="G453" s="585" t="s">
        <v>487</v>
      </c>
      <c r="H453" s="585"/>
      <c r="I453" s="585"/>
      <c r="J453" s="1386"/>
      <c r="K453" s="1386"/>
      <c r="L453" s="1386"/>
      <c r="M453" s="1386"/>
      <c r="N453" s="1386"/>
      <c r="O453" s="1386"/>
      <c r="P453" s="1386"/>
      <c r="Q453" s="1387"/>
      <c r="R453" s="1387"/>
      <c r="S453" s="1387"/>
      <c r="T453" s="1387"/>
      <c r="U453" s="1387"/>
      <c r="V453" s="1387"/>
      <c r="W453" s="1387"/>
      <c r="X453"/>
      <c r="Y453" s="188"/>
      <c r="Z453" s="1387"/>
      <c r="AA453" s="1387"/>
      <c r="AB453" s="1387"/>
      <c r="AC453" s="1387">
        <v>20000000</v>
      </c>
      <c r="AD453" s="1387">
        <v>20000000</v>
      </c>
      <c r="AE453" s="1387">
        <v>20000000</v>
      </c>
      <c r="AF453" s="1387">
        <v>20000000</v>
      </c>
      <c r="AG453" s="1387">
        <v>20000000</v>
      </c>
      <c r="AH453" s="1387">
        <v>20000000</v>
      </c>
      <c r="AI453" s="1387">
        <v>20000000</v>
      </c>
      <c r="AJ453" s="1387">
        <v>20000000</v>
      </c>
      <c r="AK453" s="1387">
        <v>20000000</v>
      </c>
      <c r="AL453" s="1387">
        <v>20000000</v>
      </c>
      <c r="AM453" s="1387">
        <v>20000000</v>
      </c>
      <c r="AN453" s="1387">
        <v>20000000</v>
      </c>
      <c r="AO453" s="1387">
        <v>20000000</v>
      </c>
      <c r="AP453" s="1387">
        <v>20000000</v>
      </c>
      <c r="AQ453" s="1387">
        <v>20000000</v>
      </c>
      <c r="AR453" s="1387">
        <v>20000000</v>
      </c>
      <c r="AS453" s="1387">
        <v>20000000</v>
      </c>
      <c r="AT453" s="28"/>
      <c r="AU453" s="28"/>
      <c r="AV453" s="28"/>
      <c r="AW453" s="28"/>
      <c r="AX453" s="28"/>
      <c r="AY453" s="28"/>
      <c r="AZ453" s="28"/>
      <c r="BA453" s="28"/>
      <c r="BB453" s="28"/>
      <c r="BC453" s="28"/>
      <c r="BD453" s="28"/>
      <c r="BE453" s="28"/>
      <c r="BF453" s="28"/>
      <c r="BG453" s="28"/>
      <c r="BH453" s="28"/>
      <c r="BI453" s="28"/>
      <c r="BJ453" s="28"/>
      <c r="BK453" s="28"/>
      <c r="BL453" s="28"/>
      <c r="BM453" s="28"/>
      <c r="BN453" s="28"/>
      <c r="BO453" s="28"/>
      <c r="BP453" s="28"/>
      <c r="BQ453" s="28"/>
      <c r="BR453" s="28"/>
      <c r="BS453" s="28"/>
      <c r="BT453" s="28"/>
      <c r="BU453" s="28"/>
      <c r="BV453" s="28"/>
      <c r="BW453" s="28"/>
      <c r="BX453" s="28"/>
      <c r="BY453" s="28"/>
      <c r="BZ453" s="28"/>
      <c r="CA453" s="28"/>
      <c r="CB453" s="28"/>
      <c r="CC453" s="28"/>
      <c r="CD453" s="28"/>
      <c r="CE453" s="28"/>
      <c r="CF453" s="28"/>
      <c r="CG453" s="28"/>
      <c r="CH453" s="28"/>
      <c r="CI453" s="28"/>
      <c r="CJ453" s="28"/>
      <c r="CK453" s="28"/>
      <c r="CL453" s="28"/>
      <c r="CM453" s="28"/>
      <c r="CN453" s="28"/>
      <c r="CO453" s="28"/>
      <c r="CP453" s="28"/>
      <c r="CQ453" s="28"/>
      <c r="CR453" s="28"/>
      <c r="CS453" s="28"/>
      <c r="CT453" s="28"/>
      <c r="CU453" s="28"/>
      <c r="CV453" s="28"/>
      <c r="CW453" s="28"/>
      <c r="CX453" s="28"/>
      <c r="CY453" s="28"/>
      <c r="CZ453" s="28"/>
      <c r="DA453" s="28"/>
      <c r="DB453" s="28"/>
      <c r="DC453" s="28"/>
      <c r="DD453" s="28"/>
      <c r="DE453" s="28"/>
      <c r="DF453" s="28"/>
      <c r="DG453" s="28"/>
      <c r="DH453" s="28"/>
      <c r="DI453" s="28"/>
      <c r="DJ453" s="28"/>
      <c r="DK453" s="28"/>
      <c r="DL453" s="28"/>
      <c r="DM453" s="28"/>
      <c r="DN453" s="28"/>
      <c r="DO453" s="28"/>
      <c r="DP453" s="28"/>
      <c r="DQ453" s="28"/>
      <c r="DR453" s="28"/>
      <c r="DS453" s="28"/>
      <c r="DT453" s="28"/>
      <c r="DU453" s="28"/>
      <c r="DV453" s="28"/>
      <c r="DW453" s="28"/>
      <c r="DX453" s="28"/>
      <c r="DY453" s="28"/>
      <c r="DZ453" s="28"/>
      <c r="EA453" s="28"/>
      <c r="EB453" s="28"/>
      <c r="EC453" s="28"/>
      <c r="ED453" s="28"/>
      <c r="EE453" s="28"/>
      <c r="EF453" s="28"/>
      <c r="EG453" s="28"/>
      <c r="EH453" s="28"/>
      <c r="EI453" s="28"/>
      <c r="EJ453" s="28"/>
      <c r="EK453" s="28"/>
      <c r="EL453" s="28"/>
      <c r="EM453" s="28"/>
      <c r="EN453" s="28"/>
      <c r="EO453" s="28"/>
      <c r="EP453" s="28"/>
      <c r="EQ453" s="28"/>
      <c r="ER453" s="28"/>
      <c r="ES453" s="28"/>
      <c r="ET453" s="28"/>
      <c r="EU453" s="28"/>
      <c r="EV453" s="28"/>
      <c r="EW453" s="28"/>
      <c r="EX453" s="28"/>
      <c r="EY453" s="28"/>
      <c r="EZ453" s="28"/>
      <c r="FA453" s="28"/>
      <c r="FB453" s="28"/>
      <c r="FC453" s="28"/>
      <c r="FD453" s="28"/>
      <c r="FE453" s="28"/>
      <c r="FF453" s="28"/>
      <c r="FG453" s="28"/>
      <c r="FH453" s="28"/>
      <c r="FI453" s="28"/>
      <c r="FJ453" s="28"/>
      <c r="FK453" s="28"/>
      <c r="FL453" s="28"/>
      <c r="FM453" s="28"/>
      <c r="FN453" s="28"/>
      <c r="FO453" s="28"/>
      <c r="FP453" s="28"/>
      <c r="FQ453" s="28"/>
      <c r="FR453" s="28"/>
      <c r="FS453" s="28"/>
      <c r="FT453" s="28"/>
      <c r="FU453" s="28"/>
      <c r="FV453" s="28"/>
      <c r="FW453" s="28"/>
      <c r="FX453" s="28"/>
      <c r="FY453" s="28"/>
      <c r="FZ453" s="28"/>
      <c r="GA453" s="28"/>
      <c r="GB453" s="28"/>
      <c r="GC453" s="28"/>
      <c r="GD453" s="28"/>
      <c r="GE453" s="28"/>
      <c r="GF453" s="28"/>
      <c r="GG453" s="28"/>
      <c r="GH453" s="28"/>
      <c r="GI453" s="28"/>
      <c r="GJ453" s="28"/>
      <c r="GK453" s="28"/>
      <c r="GL453" s="28"/>
      <c r="GM453" s="28"/>
      <c r="GN453" s="28"/>
      <c r="GO453" s="28"/>
      <c r="GP453" s="28"/>
      <c r="GQ453" s="28"/>
      <c r="GR453" s="28"/>
      <c r="GS453" s="28"/>
      <c r="GT453" s="28"/>
      <c r="GU453" s="28"/>
      <c r="GV453" s="28"/>
      <c r="GW453" s="28"/>
      <c r="GX453" s="28"/>
      <c r="GY453" s="28"/>
      <c r="GZ453" s="28"/>
      <c r="HA453" s="28"/>
      <c r="HB453" s="28"/>
      <c r="HC453" s="28"/>
      <c r="HD453" s="28"/>
      <c r="HE453" s="28"/>
      <c r="HF453" s="28"/>
      <c r="HG453" s="28"/>
      <c r="HH453" s="28"/>
      <c r="HI453" s="28"/>
      <c r="HJ453" s="28"/>
      <c r="HK453" s="28"/>
      <c r="HL453" s="28"/>
      <c r="HM453" s="28"/>
      <c r="HN453" s="28"/>
      <c r="HO453" s="28"/>
      <c r="HP453" s="28"/>
      <c r="HQ453" s="28"/>
      <c r="HR453" s="28"/>
      <c r="HS453" s="28"/>
      <c r="HT453" s="28"/>
      <c r="HU453" s="28"/>
      <c r="HV453" s="28"/>
      <c r="HW453" s="28"/>
      <c r="HX453" s="28"/>
      <c r="HY453" s="28"/>
      <c r="HZ453" s="28"/>
      <c r="IA453" s="28"/>
      <c r="IB453" s="28"/>
      <c r="IC453" s="28"/>
      <c r="ID453" s="28"/>
      <c r="IE453" s="28"/>
      <c r="IF453" s="28"/>
      <c r="IG453" s="28"/>
      <c r="IH453" s="28"/>
      <c r="II453" s="28"/>
      <c r="IJ453" s="28"/>
      <c r="IK453" s="28"/>
      <c r="IL453" s="28"/>
      <c r="IM453" s="28"/>
      <c r="IN453" s="28"/>
      <c r="IO453" s="28"/>
      <c r="IP453" s="28"/>
      <c r="IQ453" s="28"/>
      <c r="IR453" s="28"/>
      <c r="IS453" s="28"/>
      <c r="IT453" s="28"/>
      <c r="IU453" s="28"/>
      <c r="IV453" s="28"/>
    </row>
    <row r="454" spans="1:256" s="158" customFormat="1">
      <c r="A454" s="207"/>
      <c r="B454" s="207"/>
      <c r="C454" s="19"/>
      <c r="D454" s="450" t="s">
        <v>32</v>
      </c>
      <c r="E454" s="525"/>
      <c r="F454" s="118"/>
      <c r="G454" s="182" t="s">
        <v>37</v>
      </c>
      <c r="H454" s="182"/>
      <c r="I454" s="182"/>
      <c r="J454" s="553"/>
      <c r="K454" s="553"/>
      <c r="L454" s="553"/>
      <c r="M454" s="553"/>
      <c r="N454" s="553"/>
      <c r="O454" s="553"/>
      <c r="P454" s="553"/>
      <c r="Q454" s="1377"/>
      <c r="R454" s="1377"/>
      <c r="S454" s="1377"/>
      <c r="T454" s="1377"/>
      <c r="U454" s="1377"/>
      <c r="V454" s="1377"/>
      <c r="W454" s="1377"/>
      <c r="X454"/>
      <c r="Y454" s="188"/>
      <c r="Z454" s="1377"/>
      <c r="AA454" s="1377"/>
      <c r="AB454" s="1377"/>
      <c r="AC454" s="1377">
        <v>20000000</v>
      </c>
      <c r="AD454" s="1377">
        <v>62160117.654461436</v>
      </c>
      <c r="AE454" s="1377">
        <v>61654767.594064496</v>
      </c>
      <c r="AF454" s="1377">
        <v>59834359.596676081</v>
      </c>
      <c r="AG454" s="1377">
        <v>59293306.308930919</v>
      </c>
      <c r="AH454" s="1377">
        <v>58549791.054911748</v>
      </c>
      <c r="AI454" s="1377">
        <v>48657631.562348261</v>
      </c>
      <c r="AJ454" s="1377">
        <v>48199555.430457182</v>
      </c>
      <c r="AK454" s="1377">
        <v>48414991.677122608</v>
      </c>
      <c r="AL454" s="1377">
        <v>45816664.17226173</v>
      </c>
      <c r="AM454" s="1377">
        <v>45946291.942715116</v>
      </c>
      <c r="AN454" s="1377">
        <v>51494692.033627808</v>
      </c>
      <c r="AO454" s="1377">
        <v>54532714.793614194</v>
      </c>
      <c r="AP454" s="1377">
        <v>51805374.273919031</v>
      </c>
      <c r="AQ454" s="1377">
        <v>52097744.5372058</v>
      </c>
      <c r="AR454" s="1377">
        <v>47201285.059797361</v>
      </c>
      <c r="AS454" s="1377">
        <v>35772339.269069605</v>
      </c>
      <c r="AT454" s="19"/>
      <c r="AU454" s="19"/>
      <c r="AV454" s="19"/>
      <c r="AW454" s="19"/>
      <c r="AX454" s="19"/>
      <c r="AY454" s="19"/>
      <c r="AZ454" s="19"/>
      <c r="BA454" s="19"/>
      <c r="BB454" s="19"/>
      <c r="BC454" s="19"/>
      <c r="BD454" s="19"/>
      <c r="BE454" s="19"/>
      <c r="BF454" s="19"/>
      <c r="BG454" s="19"/>
      <c r="BH454" s="19"/>
      <c r="BI454" s="19"/>
      <c r="BJ454" s="19"/>
      <c r="BK454" s="19"/>
      <c r="BL454" s="19"/>
      <c r="BM454" s="19"/>
      <c r="BN454" s="19"/>
      <c r="BO454" s="19"/>
      <c r="BP454" s="19"/>
      <c r="BQ454" s="19"/>
      <c r="BR454" s="19"/>
      <c r="BS454" s="19"/>
      <c r="BT454" s="19"/>
      <c r="BU454" s="19"/>
      <c r="BV454" s="19"/>
      <c r="BW454" s="19"/>
      <c r="BX454" s="19"/>
      <c r="BY454" s="19"/>
      <c r="BZ454" s="19"/>
      <c r="CA454" s="19"/>
      <c r="CB454" s="19"/>
      <c r="CC454" s="19"/>
      <c r="CD454" s="19"/>
      <c r="CE454" s="19"/>
      <c r="CF454" s="19"/>
      <c r="CG454" s="19"/>
      <c r="CH454" s="19"/>
      <c r="CI454" s="19"/>
      <c r="CJ454" s="19"/>
      <c r="CK454" s="19"/>
      <c r="CL454" s="19"/>
      <c r="CM454" s="19"/>
      <c r="CN454" s="19"/>
      <c r="CO454" s="19"/>
      <c r="CP454" s="19"/>
      <c r="CQ454" s="19"/>
      <c r="CR454" s="19"/>
      <c r="CS454" s="19"/>
      <c r="CT454" s="19"/>
      <c r="CU454" s="19"/>
      <c r="CV454" s="19"/>
      <c r="CW454" s="19"/>
      <c r="CX454" s="19"/>
      <c r="CY454" s="19"/>
      <c r="CZ454" s="19"/>
      <c r="DA454" s="19"/>
      <c r="DB454" s="19"/>
      <c r="DC454" s="19"/>
      <c r="DD454" s="19"/>
      <c r="DE454" s="19"/>
      <c r="DF454" s="19"/>
      <c r="DG454" s="19"/>
      <c r="DH454" s="19"/>
      <c r="DI454" s="19"/>
      <c r="DJ454" s="19"/>
      <c r="DK454" s="19"/>
      <c r="DL454" s="19"/>
      <c r="DM454" s="19"/>
      <c r="DN454" s="19"/>
      <c r="DO454" s="19"/>
      <c r="DP454" s="19"/>
      <c r="DQ454" s="19"/>
      <c r="DR454" s="19"/>
      <c r="DS454" s="19"/>
      <c r="DT454" s="19"/>
      <c r="DU454" s="19"/>
      <c r="DV454" s="19"/>
      <c r="DW454" s="19"/>
      <c r="DX454" s="19"/>
      <c r="DY454" s="19"/>
      <c r="DZ454" s="19"/>
      <c r="EA454" s="19"/>
      <c r="EB454" s="19"/>
      <c r="EC454" s="19"/>
      <c r="ED454" s="19"/>
      <c r="EE454" s="19"/>
      <c r="EF454" s="19"/>
      <c r="EG454" s="19"/>
      <c r="EH454" s="19"/>
      <c r="EI454" s="19"/>
      <c r="EJ454" s="19"/>
      <c r="EK454" s="19"/>
      <c r="EL454" s="19"/>
      <c r="EM454" s="19"/>
      <c r="EN454" s="19"/>
      <c r="EO454" s="19"/>
      <c r="EP454" s="19"/>
      <c r="EQ454" s="19"/>
      <c r="ER454" s="19"/>
      <c r="ES454" s="19"/>
      <c r="ET454" s="19"/>
      <c r="EU454" s="19"/>
      <c r="EV454" s="19"/>
      <c r="EW454" s="19"/>
      <c r="EX454" s="19"/>
      <c r="EY454" s="19"/>
      <c r="EZ454" s="19"/>
      <c r="FA454" s="19"/>
      <c r="FB454" s="19"/>
      <c r="FC454" s="19"/>
      <c r="FD454" s="19"/>
      <c r="FE454" s="19"/>
      <c r="FF454" s="19"/>
      <c r="FG454" s="19"/>
      <c r="FH454" s="19"/>
      <c r="FI454" s="19"/>
      <c r="FJ454" s="19"/>
      <c r="FK454" s="19"/>
      <c r="FL454" s="19"/>
      <c r="FM454" s="19"/>
      <c r="FN454" s="19"/>
      <c r="FO454" s="19"/>
      <c r="FP454" s="19"/>
      <c r="FQ454" s="19"/>
      <c r="FR454" s="19"/>
      <c r="FS454" s="19"/>
      <c r="FT454" s="19"/>
      <c r="FU454" s="19"/>
      <c r="FV454" s="19"/>
      <c r="FW454" s="19"/>
      <c r="FX454" s="19"/>
      <c r="FY454" s="19"/>
      <c r="FZ454" s="19"/>
      <c r="GA454" s="19"/>
      <c r="GB454" s="19"/>
      <c r="GC454" s="19"/>
      <c r="GD454" s="19"/>
      <c r="GE454" s="19"/>
      <c r="GF454" s="19"/>
      <c r="GG454" s="19"/>
      <c r="GH454" s="19"/>
      <c r="GI454" s="19"/>
      <c r="GJ454" s="19"/>
      <c r="GK454" s="19"/>
      <c r="GL454" s="19"/>
      <c r="GM454" s="19"/>
      <c r="GN454" s="19"/>
      <c r="GO454" s="19"/>
      <c r="GP454" s="19"/>
      <c r="GQ454" s="19"/>
      <c r="GR454" s="19"/>
      <c r="GS454" s="19"/>
      <c r="GT454" s="19"/>
      <c r="GU454" s="19"/>
      <c r="GV454" s="19"/>
      <c r="GW454" s="19"/>
      <c r="GX454" s="19"/>
      <c r="GY454" s="19"/>
      <c r="GZ454" s="19"/>
      <c r="HA454" s="19"/>
      <c r="HB454" s="19"/>
      <c r="HC454" s="19"/>
      <c r="HD454" s="19"/>
      <c r="HE454" s="19"/>
      <c r="HF454" s="19"/>
      <c r="HG454" s="19"/>
      <c r="HH454" s="19"/>
      <c r="HI454" s="19"/>
      <c r="HJ454" s="19"/>
      <c r="HK454" s="19"/>
      <c r="HL454" s="19"/>
      <c r="HM454" s="19"/>
      <c r="HN454" s="19"/>
      <c r="HO454" s="19"/>
      <c r="HP454" s="19"/>
      <c r="HQ454" s="19"/>
      <c r="HR454" s="19"/>
      <c r="HS454" s="19"/>
      <c r="HT454" s="19"/>
      <c r="HU454" s="19"/>
      <c r="HV454" s="19"/>
      <c r="HW454" s="19"/>
      <c r="HX454" s="19"/>
      <c r="HY454" s="19"/>
      <c r="HZ454" s="19"/>
      <c r="IA454" s="19"/>
      <c r="IB454" s="19"/>
      <c r="IC454" s="19"/>
      <c r="ID454" s="19"/>
      <c r="IE454" s="19"/>
      <c r="IF454" s="19"/>
      <c r="IG454" s="19"/>
      <c r="IH454" s="19"/>
      <c r="II454" s="19"/>
      <c r="IJ454" s="19"/>
      <c r="IK454" s="19"/>
      <c r="IL454" s="19"/>
      <c r="IM454" s="19"/>
      <c r="IN454" s="19"/>
      <c r="IO454" s="19"/>
      <c r="IP454" s="19"/>
      <c r="IQ454" s="19"/>
      <c r="IR454" s="19"/>
      <c r="IS454" s="19"/>
      <c r="IT454" s="19"/>
      <c r="IU454" s="19"/>
      <c r="IV454" s="19"/>
    </row>
    <row r="455" spans="1:256" s="158" customFormat="1">
      <c r="A455" s="207"/>
      <c r="B455" s="207"/>
      <c r="C455" s="28"/>
      <c r="D455" s="450"/>
      <c r="E455" s="167"/>
      <c r="F455" s="118"/>
      <c r="G455" s="188"/>
      <c r="H455" s="188"/>
      <c r="I455" s="188"/>
      <c r="J455" s="181"/>
      <c r="K455" s="181"/>
      <c r="L455" s="181"/>
      <c r="M455" s="181"/>
      <c r="N455" s="181"/>
      <c r="O455" s="181"/>
      <c r="P455" s="181"/>
      <c r="Q455" s="125"/>
      <c r="R455" s="125"/>
      <c r="S455" s="125"/>
      <c r="T455" s="125"/>
      <c r="U455" s="125"/>
      <c r="V455" s="125"/>
      <c r="W455" s="125"/>
      <c r="X455"/>
      <c r="Y455" s="188"/>
      <c r="Z455" s="125"/>
      <c r="AA455" s="125"/>
      <c r="AB455" s="125"/>
      <c r="AC455" s="125"/>
      <c r="AD455" s="125"/>
      <c r="AE455" s="125"/>
      <c r="AF455" s="125"/>
      <c r="AG455" s="125"/>
      <c r="AH455" s="125"/>
      <c r="AI455" s="125"/>
      <c r="AJ455" s="125"/>
      <c r="AK455" s="119"/>
      <c r="AL455" s="119"/>
      <c r="AM455" s="119"/>
      <c r="AN455" s="119"/>
      <c r="AO455" s="119"/>
      <c r="AP455" s="119"/>
      <c r="AQ455" s="119"/>
      <c r="AR455" s="119"/>
      <c r="AS455" s="119"/>
      <c r="AT455" s="28"/>
      <c r="AU455" s="28"/>
      <c r="AV455" s="28"/>
      <c r="AW455" s="28"/>
      <c r="AX455" s="28"/>
      <c r="AY455" s="28"/>
      <c r="AZ455" s="28"/>
      <c r="BA455" s="28"/>
      <c r="BB455" s="28"/>
      <c r="BC455" s="28"/>
      <c r="BD455" s="28"/>
      <c r="BE455" s="28"/>
      <c r="BF455" s="28"/>
      <c r="BG455" s="28"/>
      <c r="BH455" s="28"/>
      <c r="BI455" s="28"/>
      <c r="BJ455" s="28"/>
      <c r="BK455" s="28"/>
      <c r="BL455" s="28"/>
      <c r="BM455" s="28"/>
      <c r="BN455" s="28"/>
      <c r="BO455" s="28"/>
      <c r="BP455" s="28"/>
      <c r="BQ455" s="28"/>
      <c r="BR455" s="28"/>
      <c r="BS455" s="28"/>
      <c r="BT455" s="28"/>
      <c r="BU455" s="28"/>
      <c r="BV455" s="28"/>
      <c r="BW455" s="28"/>
      <c r="BX455" s="28"/>
      <c r="BY455" s="28"/>
      <c r="BZ455" s="28"/>
      <c r="CA455" s="28"/>
      <c r="CB455" s="28"/>
      <c r="CC455" s="28"/>
      <c r="CD455" s="28"/>
      <c r="CE455" s="28"/>
      <c r="CF455" s="28"/>
      <c r="CG455" s="28"/>
      <c r="CH455" s="28"/>
      <c r="CI455" s="28"/>
      <c r="CJ455" s="28"/>
      <c r="CK455" s="28"/>
      <c r="CL455" s="28"/>
      <c r="CM455" s="28"/>
      <c r="CN455" s="28"/>
      <c r="CO455" s="28"/>
      <c r="CP455" s="28"/>
      <c r="CQ455" s="28"/>
      <c r="CR455" s="28"/>
      <c r="CS455" s="28"/>
      <c r="CT455" s="28"/>
      <c r="CU455" s="28"/>
      <c r="CV455" s="28"/>
      <c r="CW455" s="28"/>
      <c r="CX455" s="28"/>
      <c r="CY455" s="28"/>
      <c r="CZ455" s="28"/>
      <c r="DA455" s="28"/>
      <c r="DB455" s="28"/>
      <c r="DC455" s="28"/>
      <c r="DD455" s="28"/>
      <c r="DE455" s="28"/>
      <c r="DF455" s="28"/>
      <c r="DG455" s="28"/>
      <c r="DH455" s="28"/>
      <c r="DI455" s="28"/>
      <c r="DJ455" s="28"/>
      <c r="DK455" s="28"/>
      <c r="DL455" s="28"/>
      <c r="DM455" s="28"/>
      <c r="DN455" s="28"/>
      <c r="DO455" s="28"/>
      <c r="DP455" s="28"/>
      <c r="DQ455" s="28"/>
      <c r="DR455" s="28"/>
      <c r="DS455" s="28"/>
      <c r="DT455" s="28"/>
      <c r="DU455" s="28"/>
      <c r="DV455" s="28"/>
      <c r="DW455" s="28"/>
      <c r="DX455" s="28"/>
      <c r="DY455" s="28"/>
      <c r="DZ455" s="28"/>
      <c r="EA455" s="28"/>
      <c r="EB455" s="28"/>
      <c r="EC455" s="28"/>
      <c r="ED455" s="28"/>
      <c r="EE455" s="28"/>
      <c r="EF455" s="28"/>
      <c r="EG455" s="28"/>
      <c r="EH455" s="28"/>
      <c r="EI455" s="28"/>
      <c r="EJ455" s="28"/>
      <c r="EK455" s="28"/>
      <c r="EL455" s="28"/>
      <c r="EM455" s="28"/>
      <c r="EN455" s="28"/>
      <c r="EO455" s="28"/>
      <c r="EP455" s="28"/>
      <c r="EQ455" s="28"/>
      <c r="ER455" s="28"/>
      <c r="ES455" s="28"/>
      <c r="ET455" s="28"/>
      <c r="EU455" s="28"/>
      <c r="EV455" s="28"/>
      <c r="EW455" s="28"/>
      <c r="EX455" s="28"/>
      <c r="EY455" s="28"/>
      <c r="EZ455" s="28"/>
      <c r="FA455" s="28"/>
      <c r="FB455" s="28"/>
      <c r="FC455" s="28"/>
      <c r="FD455" s="28"/>
      <c r="FE455" s="28"/>
      <c r="FF455" s="28"/>
      <c r="FG455" s="28"/>
      <c r="FH455" s="28"/>
      <c r="FI455" s="28"/>
      <c r="FJ455" s="28"/>
      <c r="FK455" s="28"/>
      <c r="FL455" s="28"/>
      <c r="FM455" s="28"/>
      <c r="FN455" s="28"/>
      <c r="FO455" s="28"/>
      <c r="FP455" s="28"/>
      <c r="FQ455" s="28"/>
      <c r="FR455" s="28"/>
      <c r="FS455" s="28"/>
      <c r="FT455" s="28"/>
      <c r="FU455" s="28"/>
      <c r="FV455" s="28"/>
      <c r="FW455" s="28"/>
      <c r="FX455" s="28"/>
      <c r="FY455" s="28"/>
      <c r="FZ455" s="28"/>
      <c r="GA455" s="28"/>
      <c r="GB455" s="28"/>
      <c r="GC455" s="28"/>
      <c r="GD455" s="28"/>
      <c r="GE455" s="28"/>
      <c r="GF455" s="28"/>
      <c r="GG455" s="28"/>
      <c r="GH455" s="28"/>
      <c r="GI455" s="28"/>
      <c r="GJ455" s="28"/>
      <c r="GK455" s="28"/>
      <c r="GL455" s="28"/>
      <c r="GM455" s="28"/>
      <c r="GN455" s="28"/>
      <c r="GO455" s="28"/>
      <c r="GP455" s="28"/>
      <c r="GQ455" s="28"/>
      <c r="GR455" s="28"/>
      <c r="GS455" s="28"/>
      <c r="GT455" s="28"/>
      <c r="GU455" s="28"/>
      <c r="GV455" s="28"/>
      <c r="GW455" s="28"/>
      <c r="GX455" s="28"/>
      <c r="GY455" s="28"/>
      <c r="GZ455" s="28"/>
      <c r="HA455" s="28"/>
      <c r="HB455" s="28"/>
      <c r="HC455" s="28"/>
      <c r="HD455" s="28"/>
      <c r="HE455" s="28"/>
      <c r="HF455" s="28"/>
      <c r="HG455" s="28"/>
      <c r="HH455" s="28"/>
      <c r="HI455" s="28"/>
      <c r="HJ455" s="28"/>
      <c r="HK455" s="28"/>
      <c r="HL455" s="28"/>
      <c r="HM455" s="28"/>
      <c r="HN455" s="28"/>
      <c r="HO455" s="28"/>
      <c r="HP455" s="28"/>
      <c r="HQ455" s="28"/>
      <c r="HR455" s="28"/>
      <c r="HS455" s="28"/>
      <c r="HT455" s="28"/>
      <c r="HU455" s="28"/>
      <c r="HV455" s="28"/>
      <c r="HW455" s="28"/>
      <c r="HX455" s="28"/>
      <c r="HY455" s="28"/>
      <c r="HZ455" s="28"/>
      <c r="IA455" s="28"/>
      <c r="IB455" s="28"/>
      <c r="IC455" s="28"/>
      <c r="ID455" s="28"/>
      <c r="IE455" s="28"/>
      <c r="IF455" s="28"/>
      <c r="IG455" s="28"/>
      <c r="IH455" s="28"/>
      <c r="II455" s="28"/>
      <c r="IJ455" s="28"/>
      <c r="IK455" s="28"/>
      <c r="IL455" s="28"/>
      <c r="IM455" s="28"/>
      <c r="IN455" s="28"/>
      <c r="IO455" s="28"/>
      <c r="IP455" s="28"/>
      <c r="IQ455" s="28"/>
      <c r="IR455" s="28"/>
      <c r="IS455" s="28"/>
      <c r="IT455" s="28"/>
      <c r="IU455" s="28"/>
      <c r="IV455" s="28"/>
    </row>
    <row r="456" spans="1:256" s="158" customFormat="1">
      <c r="A456" s="207"/>
      <c r="B456" s="207"/>
      <c r="C456" s="28"/>
      <c r="D456" s="450" t="s">
        <v>32</v>
      </c>
      <c r="E456" s="167"/>
      <c r="F456" s="182" t="s">
        <v>489</v>
      </c>
      <c r="G456" s="188"/>
      <c r="H456" s="188"/>
      <c r="I456" s="188"/>
      <c r="J456" s="181"/>
      <c r="K456" s="181"/>
      <c r="L456" s="181"/>
      <c r="M456" s="181"/>
      <c r="N456" s="181"/>
      <c r="O456" s="181"/>
      <c r="P456" s="181"/>
      <c r="Q456" s="125"/>
      <c r="R456" s="125"/>
      <c r="S456" s="125"/>
      <c r="T456" s="125"/>
      <c r="U456" s="125"/>
      <c r="V456" s="125"/>
      <c r="W456" s="125"/>
      <c r="X456"/>
      <c r="Y456" s="188"/>
      <c r="Z456" s="1375"/>
      <c r="AA456" s="1375"/>
      <c r="AB456" s="1375"/>
      <c r="AC456" s="1375">
        <v>0</v>
      </c>
      <c r="AD456" s="1375">
        <v>0</v>
      </c>
      <c r="AE456" s="1375">
        <v>0</v>
      </c>
      <c r="AF456" s="1375">
        <v>0</v>
      </c>
      <c r="AG456" s="1375">
        <v>0</v>
      </c>
      <c r="AH456" s="1375">
        <v>0</v>
      </c>
      <c r="AI456" s="1375">
        <v>0</v>
      </c>
      <c r="AJ456" s="1375">
        <v>0</v>
      </c>
      <c r="AK456" s="1375">
        <v>0</v>
      </c>
      <c r="AL456" s="1375">
        <v>0</v>
      </c>
      <c r="AM456" s="1375">
        <v>0</v>
      </c>
      <c r="AN456" s="1375">
        <v>0</v>
      </c>
      <c r="AO456" s="1375">
        <v>0</v>
      </c>
      <c r="AP456" s="1375">
        <v>0</v>
      </c>
      <c r="AQ456" s="1375">
        <v>0</v>
      </c>
      <c r="AR456" s="1375">
        <v>0</v>
      </c>
      <c r="AS456" s="1375">
        <v>0</v>
      </c>
      <c r="AT456" s="28"/>
      <c r="AU456" s="28"/>
      <c r="AV456" s="28"/>
      <c r="AW456" s="28"/>
      <c r="AX456" s="28"/>
      <c r="AY456" s="28"/>
      <c r="AZ456" s="28"/>
      <c r="BA456" s="28"/>
      <c r="BB456" s="28"/>
      <c r="BC456" s="28"/>
      <c r="BD456" s="28"/>
      <c r="BE456" s="28"/>
      <c r="BF456" s="28"/>
      <c r="BG456" s="28"/>
      <c r="BH456" s="28"/>
      <c r="BI456" s="28"/>
      <c r="BJ456" s="28"/>
      <c r="BK456" s="28"/>
      <c r="BL456" s="28"/>
      <c r="BM456" s="28"/>
      <c r="BN456" s="28"/>
      <c r="BO456" s="28"/>
      <c r="BP456" s="28"/>
      <c r="BQ456" s="28"/>
      <c r="BR456" s="28"/>
      <c r="BS456" s="28"/>
      <c r="BT456" s="28"/>
      <c r="BU456" s="28"/>
      <c r="BV456" s="28"/>
      <c r="BW456" s="28"/>
      <c r="BX456" s="28"/>
      <c r="BY456" s="28"/>
      <c r="BZ456" s="28"/>
      <c r="CA456" s="28"/>
      <c r="CB456" s="28"/>
      <c r="CC456" s="28"/>
      <c r="CD456" s="28"/>
      <c r="CE456" s="28"/>
      <c r="CF456" s="28"/>
      <c r="CG456" s="28"/>
      <c r="CH456" s="28"/>
      <c r="CI456" s="28"/>
      <c r="CJ456" s="28"/>
      <c r="CK456" s="28"/>
      <c r="CL456" s="28"/>
      <c r="CM456" s="28"/>
      <c r="CN456" s="28"/>
      <c r="CO456" s="28"/>
      <c r="CP456" s="28"/>
      <c r="CQ456" s="28"/>
      <c r="CR456" s="28"/>
      <c r="CS456" s="28"/>
      <c r="CT456" s="28"/>
      <c r="CU456" s="28"/>
      <c r="CV456" s="28"/>
      <c r="CW456" s="28"/>
      <c r="CX456" s="28"/>
      <c r="CY456" s="28"/>
      <c r="CZ456" s="28"/>
      <c r="DA456" s="28"/>
      <c r="DB456" s="28"/>
      <c r="DC456" s="28"/>
      <c r="DD456" s="28"/>
      <c r="DE456" s="28"/>
      <c r="DF456" s="28"/>
      <c r="DG456" s="28"/>
      <c r="DH456" s="28"/>
      <c r="DI456" s="28"/>
      <c r="DJ456" s="28"/>
      <c r="DK456" s="28"/>
      <c r="DL456" s="28"/>
      <c r="DM456" s="28"/>
      <c r="DN456" s="28"/>
      <c r="DO456" s="28"/>
      <c r="DP456" s="28"/>
      <c r="DQ456" s="28"/>
      <c r="DR456" s="28"/>
      <c r="DS456" s="28"/>
      <c r="DT456" s="28"/>
      <c r="DU456" s="28"/>
      <c r="DV456" s="28"/>
      <c r="DW456" s="28"/>
      <c r="DX456" s="28"/>
      <c r="DY456" s="28"/>
      <c r="DZ456" s="28"/>
      <c r="EA456" s="28"/>
      <c r="EB456" s="28"/>
      <c r="EC456" s="28"/>
      <c r="ED456" s="28"/>
      <c r="EE456" s="28"/>
      <c r="EF456" s="28"/>
      <c r="EG456" s="28"/>
      <c r="EH456" s="28"/>
      <c r="EI456" s="28"/>
      <c r="EJ456" s="28"/>
      <c r="EK456" s="28"/>
      <c r="EL456" s="28"/>
      <c r="EM456" s="28"/>
      <c r="EN456" s="28"/>
      <c r="EO456" s="28"/>
      <c r="EP456" s="28"/>
      <c r="EQ456" s="28"/>
      <c r="ER456" s="28"/>
      <c r="ES456" s="28"/>
      <c r="ET456" s="28"/>
      <c r="EU456" s="28"/>
      <c r="EV456" s="28"/>
      <c r="EW456" s="28"/>
      <c r="EX456" s="28"/>
      <c r="EY456" s="28"/>
      <c r="EZ456" s="28"/>
      <c r="FA456" s="28"/>
      <c r="FB456" s="28"/>
      <c r="FC456" s="28"/>
      <c r="FD456" s="28"/>
      <c r="FE456" s="28"/>
      <c r="FF456" s="28"/>
      <c r="FG456" s="28"/>
      <c r="FH456" s="28"/>
      <c r="FI456" s="28"/>
      <c r="FJ456" s="28"/>
      <c r="FK456" s="28"/>
      <c r="FL456" s="28"/>
      <c r="FM456" s="28"/>
      <c r="FN456" s="28"/>
      <c r="FO456" s="28"/>
      <c r="FP456" s="28"/>
      <c r="FQ456" s="28"/>
      <c r="FR456" s="28"/>
      <c r="FS456" s="28"/>
      <c r="FT456" s="28"/>
      <c r="FU456" s="28"/>
      <c r="FV456" s="28"/>
      <c r="FW456" s="28"/>
      <c r="FX456" s="28"/>
      <c r="FY456" s="28"/>
      <c r="FZ456" s="28"/>
      <c r="GA456" s="28"/>
      <c r="GB456" s="28"/>
      <c r="GC456" s="28"/>
      <c r="GD456" s="28"/>
      <c r="GE456" s="28"/>
      <c r="GF456" s="28"/>
      <c r="GG456" s="28"/>
      <c r="GH456" s="28"/>
      <c r="GI456" s="28"/>
      <c r="GJ456" s="28"/>
      <c r="GK456" s="28"/>
      <c r="GL456" s="28"/>
      <c r="GM456" s="28"/>
      <c r="GN456" s="28"/>
      <c r="GO456" s="28"/>
      <c r="GP456" s="28"/>
      <c r="GQ456" s="28"/>
      <c r="GR456" s="28"/>
      <c r="GS456" s="28"/>
      <c r="GT456" s="28"/>
      <c r="GU456" s="28"/>
      <c r="GV456" s="28"/>
      <c r="GW456" s="28"/>
      <c r="GX456" s="28"/>
      <c r="GY456" s="28"/>
      <c r="GZ456" s="28"/>
      <c r="HA456" s="28"/>
      <c r="HB456" s="28"/>
      <c r="HC456" s="28"/>
      <c r="HD456" s="28"/>
      <c r="HE456" s="28"/>
      <c r="HF456" s="28"/>
      <c r="HG456" s="28"/>
      <c r="HH456" s="28"/>
      <c r="HI456" s="28"/>
      <c r="HJ456" s="28"/>
      <c r="HK456" s="28"/>
      <c r="HL456" s="28"/>
      <c r="HM456" s="28"/>
      <c r="HN456" s="28"/>
      <c r="HO456" s="28"/>
      <c r="HP456" s="28"/>
      <c r="HQ456" s="28"/>
      <c r="HR456" s="28"/>
      <c r="HS456" s="28"/>
      <c r="HT456" s="28"/>
      <c r="HU456" s="28"/>
      <c r="HV456" s="28"/>
      <c r="HW456" s="28"/>
      <c r="HX456" s="28"/>
      <c r="HY456" s="28"/>
      <c r="HZ456" s="28"/>
      <c r="IA456" s="28"/>
      <c r="IB456" s="28"/>
      <c r="IC456" s="28"/>
      <c r="ID456" s="28"/>
      <c r="IE456" s="28"/>
      <c r="IF456" s="28"/>
      <c r="IG456" s="28"/>
      <c r="IH456" s="28"/>
      <c r="II456" s="28"/>
      <c r="IJ456" s="28"/>
      <c r="IK456" s="28"/>
      <c r="IL456" s="28"/>
      <c r="IM456" s="28"/>
      <c r="IN456" s="28"/>
      <c r="IO456" s="28"/>
      <c r="IP456" s="28"/>
      <c r="IQ456" s="28"/>
      <c r="IR456" s="28"/>
      <c r="IS456" s="28"/>
      <c r="IT456" s="28"/>
      <c r="IU456" s="28"/>
      <c r="IV456" s="28"/>
    </row>
    <row r="457" spans="1:256" s="158" customFormat="1">
      <c r="A457" s="207"/>
      <c r="B457" s="207"/>
      <c r="C457" s="28"/>
      <c r="D457" s="450"/>
      <c r="E457" s="167"/>
      <c r="F457" s="118"/>
      <c r="G457" s="188"/>
      <c r="H457" s="188"/>
      <c r="I457" s="188"/>
      <c r="J457" s="181"/>
      <c r="K457" s="181"/>
      <c r="L457" s="181"/>
      <c r="M457" s="181"/>
      <c r="N457" s="181"/>
      <c r="O457" s="181"/>
      <c r="P457" s="181"/>
      <c r="Q457" s="125"/>
      <c r="R457" s="125"/>
      <c r="S457" s="125"/>
      <c r="T457" s="125"/>
      <c r="U457" s="125"/>
      <c r="V457" s="125"/>
      <c r="W457" s="125"/>
      <c r="X457"/>
      <c r="Y457" s="188"/>
      <c r="Z457" s="125"/>
      <c r="AA457" s="125"/>
      <c r="AB457" s="125"/>
      <c r="AC457" s="125"/>
      <c r="AD457" s="125"/>
      <c r="AE457" s="125"/>
      <c r="AF457" s="125"/>
      <c r="AG457" s="125"/>
      <c r="AH457" s="125"/>
      <c r="AI457" s="125"/>
      <c r="AJ457" s="125"/>
      <c r="AK457" s="119"/>
      <c r="AL457" s="119"/>
      <c r="AM457" s="119"/>
      <c r="AN457" s="119"/>
      <c r="AO457" s="119"/>
      <c r="AP457" s="119"/>
      <c r="AQ457" s="119"/>
      <c r="AR457" s="119"/>
      <c r="AS457" s="119"/>
      <c r="AT457" s="28"/>
      <c r="AU457" s="28"/>
      <c r="AV457" s="28"/>
      <c r="AW457" s="28"/>
      <c r="AX457" s="28"/>
      <c r="AY457" s="28"/>
      <c r="AZ457" s="28"/>
      <c r="BA457" s="28"/>
      <c r="BB457" s="28"/>
      <c r="BC457" s="28"/>
      <c r="BD457" s="28"/>
      <c r="BE457" s="28"/>
      <c r="BF457" s="28"/>
      <c r="BG457" s="28"/>
      <c r="BH457" s="28"/>
      <c r="BI457" s="28"/>
      <c r="BJ457" s="28"/>
      <c r="BK457" s="28"/>
      <c r="BL457" s="28"/>
      <c r="BM457" s="28"/>
      <c r="BN457" s="28"/>
      <c r="BO457" s="28"/>
      <c r="BP457" s="28"/>
      <c r="BQ457" s="28"/>
      <c r="BR457" s="28"/>
      <c r="BS457" s="28"/>
      <c r="BT457" s="28"/>
      <c r="BU457" s="28"/>
      <c r="BV457" s="28"/>
      <c r="BW457" s="28"/>
      <c r="BX457" s="28"/>
      <c r="BY457" s="28"/>
      <c r="BZ457" s="28"/>
      <c r="CA457" s="28"/>
      <c r="CB457" s="28"/>
      <c r="CC457" s="28"/>
      <c r="CD457" s="28"/>
      <c r="CE457" s="28"/>
      <c r="CF457" s="28"/>
      <c r="CG457" s="28"/>
      <c r="CH457" s="28"/>
      <c r="CI457" s="28"/>
      <c r="CJ457" s="28"/>
      <c r="CK457" s="28"/>
      <c r="CL457" s="28"/>
      <c r="CM457" s="28"/>
      <c r="CN457" s="28"/>
      <c r="CO457" s="28"/>
      <c r="CP457" s="28"/>
      <c r="CQ457" s="28"/>
      <c r="CR457" s="28"/>
      <c r="CS457" s="28"/>
      <c r="CT457" s="28"/>
      <c r="CU457" s="28"/>
      <c r="CV457" s="28"/>
      <c r="CW457" s="28"/>
      <c r="CX457" s="28"/>
      <c r="CY457" s="28"/>
      <c r="CZ457" s="28"/>
      <c r="DA457" s="28"/>
      <c r="DB457" s="28"/>
      <c r="DC457" s="28"/>
      <c r="DD457" s="28"/>
      <c r="DE457" s="28"/>
      <c r="DF457" s="28"/>
      <c r="DG457" s="28"/>
      <c r="DH457" s="28"/>
      <c r="DI457" s="28"/>
      <c r="DJ457" s="28"/>
      <c r="DK457" s="28"/>
      <c r="DL457" s="28"/>
      <c r="DM457" s="28"/>
      <c r="DN457" s="28"/>
      <c r="DO457" s="28"/>
      <c r="DP457" s="28"/>
      <c r="DQ457" s="28"/>
      <c r="DR457" s="28"/>
      <c r="DS457" s="28"/>
      <c r="DT457" s="28"/>
      <c r="DU457" s="28"/>
      <c r="DV457" s="28"/>
      <c r="DW457" s="28"/>
      <c r="DX457" s="28"/>
      <c r="DY457" s="28"/>
      <c r="DZ457" s="28"/>
      <c r="EA457" s="28"/>
      <c r="EB457" s="28"/>
      <c r="EC457" s="28"/>
      <c r="ED457" s="28"/>
      <c r="EE457" s="28"/>
      <c r="EF457" s="28"/>
      <c r="EG457" s="28"/>
      <c r="EH457" s="28"/>
      <c r="EI457" s="28"/>
      <c r="EJ457" s="28"/>
      <c r="EK457" s="28"/>
      <c r="EL457" s="28"/>
      <c r="EM457" s="28"/>
      <c r="EN457" s="28"/>
      <c r="EO457" s="28"/>
      <c r="EP457" s="28"/>
      <c r="EQ457" s="28"/>
      <c r="ER457" s="28"/>
      <c r="ES457" s="28"/>
      <c r="ET457" s="28"/>
      <c r="EU457" s="28"/>
      <c r="EV457" s="28"/>
      <c r="EW457" s="28"/>
      <c r="EX457" s="28"/>
      <c r="EY457" s="28"/>
      <c r="EZ457" s="28"/>
      <c r="FA457" s="28"/>
      <c r="FB457" s="28"/>
      <c r="FC457" s="28"/>
      <c r="FD457" s="28"/>
      <c r="FE457" s="28"/>
      <c r="FF457" s="28"/>
      <c r="FG457" s="28"/>
      <c r="FH457" s="28"/>
      <c r="FI457" s="28"/>
      <c r="FJ457" s="28"/>
      <c r="FK457" s="28"/>
      <c r="FL457" s="28"/>
      <c r="FM457" s="28"/>
      <c r="FN457" s="28"/>
      <c r="FO457" s="28"/>
      <c r="FP457" s="28"/>
      <c r="FQ457" s="28"/>
      <c r="FR457" s="28"/>
      <c r="FS457" s="28"/>
      <c r="FT457" s="28"/>
      <c r="FU457" s="28"/>
      <c r="FV457" s="28"/>
      <c r="FW457" s="28"/>
      <c r="FX457" s="28"/>
      <c r="FY457" s="28"/>
      <c r="FZ457" s="28"/>
      <c r="GA457" s="28"/>
      <c r="GB457" s="28"/>
      <c r="GC457" s="28"/>
      <c r="GD457" s="28"/>
      <c r="GE457" s="28"/>
      <c r="GF457" s="28"/>
      <c r="GG457" s="28"/>
      <c r="GH457" s="28"/>
      <c r="GI457" s="28"/>
      <c r="GJ457" s="28"/>
      <c r="GK457" s="28"/>
      <c r="GL457" s="28"/>
      <c r="GM457" s="28"/>
      <c r="GN457" s="28"/>
      <c r="GO457" s="28"/>
      <c r="GP457" s="28"/>
      <c r="GQ457" s="28"/>
      <c r="GR457" s="28"/>
      <c r="GS457" s="28"/>
      <c r="GT457" s="28"/>
      <c r="GU457" s="28"/>
      <c r="GV457" s="28"/>
      <c r="GW457" s="28"/>
      <c r="GX457" s="28"/>
      <c r="GY457" s="28"/>
      <c r="GZ457" s="28"/>
      <c r="HA457" s="28"/>
      <c r="HB457" s="28"/>
      <c r="HC457" s="28"/>
      <c r="HD457" s="28"/>
      <c r="HE457" s="28"/>
      <c r="HF457" s="28"/>
      <c r="HG457" s="28"/>
      <c r="HH457" s="28"/>
      <c r="HI457" s="28"/>
      <c r="HJ457" s="28"/>
      <c r="HK457" s="28"/>
      <c r="HL457" s="28"/>
      <c r="HM457" s="28"/>
      <c r="HN457" s="28"/>
      <c r="HO457" s="28"/>
      <c r="HP457" s="28"/>
      <c r="HQ457" s="28"/>
      <c r="HR457" s="28"/>
      <c r="HS457" s="28"/>
      <c r="HT457" s="28"/>
      <c r="HU457" s="28"/>
      <c r="HV457" s="28"/>
      <c r="HW457" s="28"/>
      <c r="HX457" s="28"/>
      <c r="HY457" s="28"/>
      <c r="HZ457" s="28"/>
      <c r="IA457" s="28"/>
      <c r="IB457" s="28"/>
      <c r="IC457" s="28"/>
      <c r="ID457" s="28"/>
      <c r="IE457" s="28"/>
      <c r="IF457" s="28"/>
      <c r="IG457" s="28"/>
      <c r="IH457" s="28"/>
      <c r="II457" s="28"/>
      <c r="IJ457" s="28"/>
      <c r="IK457" s="28"/>
      <c r="IL457" s="28"/>
      <c r="IM457" s="28"/>
      <c r="IN457" s="28"/>
      <c r="IO457" s="28"/>
      <c r="IP457" s="28"/>
      <c r="IQ457" s="28"/>
      <c r="IR457" s="28"/>
      <c r="IS457" s="28"/>
      <c r="IT457" s="28"/>
      <c r="IU457" s="28"/>
      <c r="IV457" s="28"/>
    </row>
    <row r="458" spans="1:256" s="158" customFormat="1">
      <c r="A458" s="207"/>
      <c r="B458" s="207"/>
      <c r="C458" s="28"/>
      <c r="D458" s="450"/>
      <c r="E458" s="167"/>
      <c r="F458" s="182" t="s">
        <v>684</v>
      </c>
      <c r="G458" s="188"/>
      <c r="H458" s="188"/>
      <c r="I458" s="188"/>
      <c r="J458" s="181"/>
      <c r="K458" s="181"/>
      <c r="L458" s="181"/>
      <c r="M458" s="181"/>
      <c r="N458" s="181"/>
      <c r="O458" s="181"/>
      <c r="P458" s="181"/>
      <c r="Q458" s="125"/>
      <c r="R458" s="125"/>
      <c r="S458" s="125"/>
      <c r="T458" s="125"/>
      <c r="U458" s="125"/>
      <c r="V458" s="125"/>
      <c r="W458" s="125"/>
      <c r="X458"/>
      <c r="Y458" s="188"/>
      <c r="Z458" s="125"/>
      <c r="AA458" s="125"/>
      <c r="AB458" s="125"/>
      <c r="AC458" s="125"/>
      <c r="AD458" s="125"/>
      <c r="AE458" s="125"/>
      <c r="AF458" s="125"/>
      <c r="AG458" s="125"/>
      <c r="AH458" s="125"/>
      <c r="AI458" s="125"/>
      <c r="AJ458" s="125"/>
      <c r="AK458" s="119"/>
      <c r="AL458" s="119"/>
      <c r="AM458" s="119"/>
      <c r="AN458" s="119"/>
      <c r="AO458" s="119"/>
      <c r="AP458" s="119"/>
      <c r="AQ458" s="119"/>
      <c r="AR458" s="119"/>
      <c r="AS458" s="119"/>
      <c r="AT458" s="28"/>
      <c r="AU458" s="28"/>
      <c r="AV458" s="28"/>
      <c r="AW458" s="28"/>
      <c r="AX458" s="28"/>
      <c r="AY458" s="28"/>
      <c r="AZ458" s="28"/>
      <c r="BA458" s="28"/>
      <c r="BB458" s="28"/>
      <c r="BC458" s="28"/>
      <c r="BD458" s="28"/>
      <c r="BE458" s="28"/>
      <c r="BF458" s="28"/>
      <c r="BG458" s="28"/>
      <c r="BH458" s="28"/>
      <c r="BI458" s="28"/>
      <c r="BJ458" s="28"/>
      <c r="BK458" s="28"/>
      <c r="BL458" s="28"/>
      <c r="BM458" s="28"/>
      <c r="BN458" s="28"/>
      <c r="BO458" s="28"/>
      <c r="BP458" s="28"/>
      <c r="BQ458" s="28"/>
      <c r="BR458" s="28"/>
      <c r="BS458" s="28"/>
      <c r="BT458" s="28"/>
      <c r="BU458" s="28"/>
      <c r="BV458" s="28"/>
      <c r="BW458" s="28"/>
      <c r="BX458" s="28"/>
      <c r="BY458" s="28"/>
      <c r="BZ458" s="28"/>
      <c r="CA458" s="28"/>
      <c r="CB458" s="28"/>
      <c r="CC458" s="28"/>
      <c r="CD458" s="28"/>
      <c r="CE458" s="28"/>
      <c r="CF458" s="28"/>
      <c r="CG458" s="28"/>
      <c r="CH458" s="28"/>
      <c r="CI458" s="28"/>
      <c r="CJ458" s="28"/>
      <c r="CK458" s="28"/>
      <c r="CL458" s="28"/>
      <c r="CM458" s="28"/>
      <c r="CN458" s="28"/>
      <c r="CO458" s="28"/>
      <c r="CP458" s="28"/>
      <c r="CQ458" s="28"/>
      <c r="CR458" s="28"/>
      <c r="CS458" s="28"/>
      <c r="CT458" s="28"/>
      <c r="CU458" s="28"/>
      <c r="CV458" s="28"/>
      <c r="CW458" s="28"/>
      <c r="CX458" s="28"/>
      <c r="CY458" s="28"/>
      <c r="CZ458" s="28"/>
      <c r="DA458" s="28"/>
      <c r="DB458" s="28"/>
      <c r="DC458" s="28"/>
      <c r="DD458" s="28"/>
      <c r="DE458" s="28"/>
      <c r="DF458" s="28"/>
      <c r="DG458" s="28"/>
      <c r="DH458" s="28"/>
      <c r="DI458" s="28"/>
      <c r="DJ458" s="28"/>
      <c r="DK458" s="28"/>
      <c r="DL458" s="28"/>
      <c r="DM458" s="28"/>
      <c r="DN458" s="28"/>
      <c r="DO458" s="28"/>
      <c r="DP458" s="28"/>
      <c r="DQ458" s="28"/>
      <c r="DR458" s="28"/>
      <c r="DS458" s="28"/>
      <c r="DT458" s="28"/>
      <c r="DU458" s="28"/>
      <c r="DV458" s="28"/>
      <c r="DW458" s="28"/>
      <c r="DX458" s="28"/>
      <c r="DY458" s="28"/>
      <c r="DZ458" s="28"/>
      <c r="EA458" s="28"/>
      <c r="EB458" s="28"/>
      <c r="EC458" s="28"/>
      <c r="ED458" s="28"/>
      <c r="EE458" s="28"/>
      <c r="EF458" s="28"/>
      <c r="EG458" s="28"/>
      <c r="EH458" s="28"/>
      <c r="EI458" s="28"/>
      <c r="EJ458" s="28"/>
      <c r="EK458" s="28"/>
      <c r="EL458" s="28"/>
      <c r="EM458" s="28"/>
      <c r="EN458" s="28"/>
      <c r="EO458" s="28"/>
      <c r="EP458" s="28"/>
      <c r="EQ458" s="28"/>
      <c r="ER458" s="28"/>
      <c r="ES458" s="28"/>
      <c r="ET458" s="28"/>
      <c r="EU458" s="28"/>
      <c r="EV458" s="28"/>
      <c r="EW458" s="28"/>
      <c r="EX458" s="28"/>
      <c r="EY458" s="28"/>
      <c r="EZ458" s="28"/>
      <c r="FA458" s="28"/>
      <c r="FB458" s="28"/>
      <c r="FC458" s="28"/>
      <c r="FD458" s="28"/>
      <c r="FE458" s="28"/>
      <c r="FF458" s="28"/>
      <c r="FG458" s="28"/>
      <c r="FH458" s="28"/>
      <c r="FI458" s="28"/>
      <c r="FJ458" s="28"/>
      <c r="FK458" s="28"/>
      <c r="FL458" s="28"/>
      <c r="FM458" s="28"/>
      <c r="FN458" s="28"/>
      <c r="FO458" s="28"/>
      <c r="FP458" s="28"/>
      <c r="FQ458" s="28"/>
      <c r="FR458" s="28"/>
      <c r="FS458" s="28"/>
      <c r="FT458" s="28"/>
      <c r="FU458" s="28"/>
      <c r="FV458" s="28"/>
      <c r="FW458" s="28"/>
      <c r="FX458" s="28"/>
      <c r="FY458" s="28"/>
      <c r="FZ458" s="28"/>
      <c r="GA458" s="28"/>
      <c r="GB458" s="28"/>
      <c r="GC458" s="28"/>
      <c r="GD458" s="28"/>
      <c r="GE458" s="28"/>
      <c r="GF458" s="28"/>
      <c r="GG458" s="28"/>
      <c r="GH458" s="28"/>
      <c r="GI458" s="28"/>
      <c r="GJ458" s="28"/>
      <c r="GK458" s="28"/>
      <c r="GL458" s="28"/>
      <c r="GM458" s="28"/>
      <c r="GN458" s="28"/>
      <c r="GO458" s="28"/>
      <c r="GP458" s="28"/>
      <c r="GQ458" s="28"/>
      <c r="GR458" s="28"/>
      <c r="GS458" s="28"/>
      <c r="GT458" s="28"/>
      <c r="GU458" s="28"/>
      <c r="GV458" s="28"/>
      <c r="GW458" s="28"/>
      <c r="GX458" s="28"/>
      <c r="GY458" s="28"/>
      <c r="GZ458" s="28"/>
      <c r="HA458" s="28"/>
      <c r="HB458" s="28"/>
      <c r="HC458" s="28"/>
      <c r="HD458" s="28"/>
      <c r="HE458" s="28"/>
      <c r="HF458" s="28"/>
      <c r="HG458" s="28"/>
      <c r="HH458" s="28"/>
      <c r="HI458" s="28"/>
      <c r="HJ458" s="28"/>
      <c r="HK458" s="28"/>
      <c r="HL458" s="28"/>
      <c r="HM458" s="28"/>
      <c r="HN458" s="28"/>
      <c r="HO458" s="28"/>
      <c r="HP458" s="28"/>
      <c r="HQ458" s="28"/>
      <c r="HR458" s="28"/>
      <c r="HS458" s="28"/>
      <c r="HT458" s="28"/>
      <c r="HU458" s="28"/>
      <c r="HV458" s="28"/>
      <c r="HW458" s="28"/>
      <c r="HX458" s="28"/>
      <c r="HY458" s="28"/>
      <c r="HZ458" s="28"/>
      <c r="IA458" s="28"/>
      <c r="IB458" s="28"/>
      <c r="IC458" s="28"/>
      <c r="ID458" s="28"/>
      <c r="IE458" s="28"/>
      <c r="IF458" s="28"/>
      <c r="IG458" s="28"/>
      <c r="IH458" s="28"/>
      <c r="II458" s="28"/>
      <c r="IJ458" s="28"/>
      <c r="IK458" s="28"/>
      <c r="IL458" s="28"/>
      <c r="IM458" s="28"/>
      <c r="IN458" s="28"/>
      <c r="IO458" s="28"/>
      <c r="IP458" s="28"/>
      <c r="IQ458" s="28"/>
      <c r="IR458" s="28"/>
      <c r="IS458" s="28"/>
      <c r="IT458" s="28"/>
      <c r="IU458" s="28"/>
      <c r="IV458" s="28"/>
    </row>
    <row r="459" spans="1:256" s="158" customFormat="1">
      <c r="A459" s="207"/>
      <c r="B459" s="207"/>
      <c r="D459" s="1382" t="s">
        <v>1694</v>
      </c>
      <c r="E459" s="181"/>
      <c r="F459" s="188"/>
      <c r="G459" s="188" t="s">
        <v>113</v>
      </c>
      <c r="H459" s="188"/>
      <c r="I459" s="188"/>
      <c r="J459" s="532"/>
      <c r="K459" s="532"/>
      <c r="L459" s="532"/>
      <c r="M459" s="532"/>
      <c r="N459" s="532"/>
      <c r="O459" s="532"/>
      <c r="P459" s="532"/>
      <c r="Q459" s="1375"/>
      <c r="R459" s="1375"/>
      <c r="S459" s="1375"/>
      <c r="T459" s="1375"/>
      <c r="U459" s="1375"/>
      <c r="V459" s="1375"/>
      <c r="W459" s="1375"/>
      <c r="X459"/>
      <c r="Y459" s="188"/>
      <c r="Z459" s="1375"/>
      <c r="AA459" s="1375"/>
      <c r="AB459" s="1375"/>
      <c r="AC459" s="1375">
        <v>310442712.79049551</v>
      </c>
      <c r="AD459" s="1375">
        <v>309863399.17658687</v>
      </c>
      <c r="AE459" s="1375">
        <v>308732109.45891738</v>
      </c>
      <c r="AF459" s="1375">
        <v>309719146.13575327</v>
      </c>
      <c r="AG459" s="1375">
        <v>313238539.87833875</v>
      </c>
      <c r="AH459" s="1375">
        <v>306534551.03231859</v>
      </c>
      <c r="AI459" s="1375">
        <v>301112969.55410218</v>
      </c>
      <c r="AJ459" s="1375">
        <v>292009244.41468346</v>
      </c>
      <c r="AK459" s="1375">
        <v>292922180.52734911</v>
      </c>
      <c r="AL459" s="1375">
        <v>297685299.71474141</v>
      </c>
      <c r="AM459" s="1375">
        <v>298571466.73888123</v>
      </c>
      <c r="AN459" s="1375">
        <v>289461032.46316719</v>
      </c>
      <c r="AO459" s="1375">
        <v>297275577.26838595</v>
      </c>
      <c r="AP459" s="1375">
        <v>306469024.50528461</v>
      </c>
      <c r="AQ459" s="1375">
        <v>312743477.41669476</v>
      </c>
      <c r="AR459" s="1375">
        <v>261910087.31161612</v>
      </c>
      <c r="AS459" s="1375">
        <v>333961080.52622271</v>
      </c>
    </row>
    <row r="460" spans="1:256" s="158" customFormat="1">
      <c r="A460" s="207"/>
      <c r="B460" s="207"/>
      <c r="D460" s="1382" t="s">
        <v>1695</v>
      </c>
      <c r="E460" s="181"/>
      <c r="F460" s="188"/>
      <c r="G460" s="188" t="s">
        <v>686</v>
      </c>
      <c r="H460" s="188"/>
      <c r="I460" s="188"/>
      <c r="J460" s="532"/>
      <c r="K460" s="532"/>
      <c r="L460" s="532"/>
      <c r="M460" s="532"/>
      <c r="N460" s="532"/>
      <c r="O460" s="532"/>
      <c r="P460" s="532"/>
      <c r="Q460" s="1375"/>
      <c r="R460" s="1375"/>
      <c r="S460" s="1375"/>
      <c r="T460" s="1375"/>
      <c r="U460" s="1375"/>
      <c r="V460" s="1375"/>
      <c r="W460" s="1375"/>
      <c r="X460"/>
      <c r="Y460" s="188"/>
      <c r="Z460" s="1375"/>
      <c r="AA460" s="1375"/>
      <c r="AB460" s="1375"/>
      <c r="AC460" s="1375">
        <v>40393976.259999998</v>
      </c>
      <c r="AD460" s="1375">
        <v>23162001.259999998</v>
      </c>
      <c r="AE460" s="1375">
        <v>23322213.759999998</v>
      </c>
      <c r="AF460" s="1375">
        <v>23272676.259999998</v>
      </c>
      <c r="AG460" s="1375">
        <v>18825801.259999998</v>
      </c>
      <c r="AH460" s="1375">
        <v>14358651.26</v>
      </c>
      <c r="AI460" s="1375">
        <v>14340420</v>
      </c>
      <c r="AJ460" s="1375">
        <v>8378595</v>
      </c>
      <c r="AK460" s="1375">
        <v>8519925</v>
      </c>
      <c r="AL460" s="1375">
        <v>2487175</v>
      </c>
      <c r="AM460" s="1375">
        <v>2488925</v>
      </c>
      <c r="AN460" s="1375">
        <v>2487675</v>
      </c>
      <c r="AO460" s="1375">
        <v>2488425</v>
      </c>
      <c r="AP460" s="1375">
        <v>2485925</v>
      </c>
      <c r="AQ460" s="1375">
        <v>2485175</v>
      </c>
      <c r="AR460" s="1375">
        <v>2635925</v>
      </c>
      <c r="AS460" s="1375">
        <v>2630425</v>
      </c>
    </row>
    <row r="461" spans="1:256" s="582" customFormat="1">
      <c r="A461" s="207"/>
      <c r="B461" s="207"/>
      <c r="C461" s="158"/>
      <c r="D461" s="450" t="s">
        <v>313</v>
      </c>
      <c r="E461" s="181"/>
      <c r="F461" s="188"/>
      <c r="G461" s="188" t="s">
        <v>687</v>
      </c>
      <c r="H461" s="188"/>
      <c r="I461" s="188"/>
      <c r="J461" s="532"/>
      <c r="K461" s="532"/>
      <c r="L461" s="532"/>
      <c r="M461" s="532"/>
      <c r="N461" s="532"/>
      <c r="O461" s="532"/>
      <c r="P461" s="532"/>
      <c r="Q461" s="1375"/>
      <c r="R461" s="1375"/>
      <c r="S461" s="1375"/>
      <c r="T461" s="1375"/>
      <c r="U461" s="1375"/>
      <c r="V461" s="1375"/>
      <c r="W461" s="1375"/>
      <c r="X461"/>
      <c r="Y461" s="188"/>
      <c r="Z461" s="1375"/>
      <c r="AA461" s="1375"/>
      <c r="AB461" s="1375"/>
      <c r="AC461" s="1375">
        <v>1263820</v>
      </c>
      <c r="AD461" s="1375">
        <v>1263820</v>
      </c>
      <c r="AE461" s="1375">
        <v>1263820</v>
      </c>
      <c r="AF461" s="1375">
        <v>1263820</v>
      </c>
      <c r="AG461" s="1375">
        <v>1263820</v>
      </c>
      <c r="AH461" s="1375">
        <v>1263820</v>
      </c>
      <c r="AI461" s="1375">
        <v>1263820</v>
      </c>
      <c r="AJ461" s="1375">
        <v>1263820</v>
      </c>
      <c r="AK461" s="1375">
        <v>1263820</v>
      </c>
      <c r="AL461" s="1375">
        <v>1263820</v>
      </c>
      <c r="AM461" s="1375">
        <v>1263820</v>
      </c>
      <c r="AN461" s="1375">
        <v>0</v>
      </c>
      <c r="AO461" s="1375">
        <v>0</v>
      </c>
      <c r="AP461" s="1375">
        <v>0</v>
      </c>
      <c r="AQ461" s="1375">
        <v>0</v>
      </c>
      <c r="AR461" s="1375">
        <v>0</v>
      </c>
      <c r="AS461" s="1375">
        <v>0</v>
      </c>
      <c r="AT461" s="158"/>
      <c r="AU461" s="158"/>
      <c r="AV461" s="158"/>
      <c r="AW461" s="158"/>
      <c r="AX461" s="158"/>
      <c r="AY461" s="158"/>
      <c r="AZ461" s="158"/>
      <c r="BA461" s="158"/>
      <c r="BB461" s="158"/>
      <c r="BC461" s="158"/>
      <c r="BD461" s="158"/>
      <c r="BE461" s="158"/>
      <c r="BF461" s="158"/>
      <c r="BG461" s="158"/>
      <c r="BH461" s="158"/>
      <c r="BI461" s="158"/>
      <c r="BJ461" s="158"/>
      <c r="BK461" s="158"/>
      <c r="BL461" s="158"/>
      <c r="BM461" s="158"/>
      <c r="BN461" s="158"/>
      <c r="BO461" s="158"/>
      <c r="BP461" s="158"/>
      <c r="BQ461" s="158"/>
      <c r="BR461" s="158"/>
      <c r="BS461" s="158"/>
      <c r="BT461" s="158"/>
      <c r="BU461" s="158"/>
      <c r="BV461" s="158"/>
      <c r="BW461" s="158"/>
      <c r="BX461" s="158"/>
      <c r="BY461" s="158"/>
      <c r="BZ461" s="158"/>
      <c r="CA461" s="158"/>
      <c r="CB461" s="158"/>
      <c r="CC461" s="158"/>
      <c r="CD461" s="158"/>
      <c r="CE461" s="158"/>
      <c r="CF461" s="158"/>
      <c r="CG461" s="158"/>
      <c r="CH461" s="158"/>
      <c r="CI461" s="158"/>
      <c r="CJ461" s="158"/>
      <c r="CK461" s="158"/>
      <c r="CL461" s="158"/>
      <c r="CM461" s="158"/>
      <c r="CN461" s="158"/>
      <c r="CO461" s="158"/>
      <c r="CP461" s="158"/>
      <c r="CQ461" s="158"/>
      <c r="CR461" s="158"/>
      <c r="CS461" s="158"/>
      <c r="CT461" s="158"/>
      <c r="CU461" s="158"/>
      <c r="CV461" s="158"/>
      <c r="CW461" s="158"/>
      <c r="CX461" s="158"/>
      <c r="CY461" s="158"/>
      <c r="CZ461" s="158"/>
      <c r="DA461" s="158"/>
      <c r="DB461" s="158"/>
      <c r="DC461" s="158"/>
      <c r="DD461" s="158"/>
      <c r="DE461" s="158"/>
      <c r="DF461" s="158"/>
      <c r="DG461" s="158"/>
      <c r="DH461" s="158"/>
      <c r="DI461" s="158"/>
      <c r="DJ461" s="158"/>
      <c r="DK461" s="158"/>
      <c r="DL461" s="158"/>
      <c r="DM461" s="158"/>
      <c r="DN461" s="158"/>
      <c r="DO461" s="158"/>
      <c r="DP461" s="158"/>
      <c r="DQ461" s="158"/>
      <c r="DR461" s="158"/>
      <c r="DS461" s="158"/>
      <c r="DT461" s="158"/>
      <c r="DU461" s="158"/>
      <c r="DV461" s="158"/>
      <c r="DW461" s="158"/>
      <c r="DX461" s="158"/>
      <c r="DY461" s="158"/>
      <c r="DZ461" s="158"/>
      <c r="EA461" s="158"/>
      <c r="EB461" s="158"/>
      <c r="EC461" s="158"/>
      <c r="ED461" s="158"/>
      <c r="EE461" s="158"/>
      <c r="EF461" s="158"/>
      <c r="EG461" s="158"/>
      <c r="EH461" s="158"/>
      <c r="EI461" s="158"/>
      <c r="EJ461" s="158"/>
      <c r="EK461" s="158"/>
      <c r="EL461" s="158"/>
      <c r="EM461" s="158"/>
      <c r="EN461" s="158"/>
      <c r="EO461" s="158"/>
      <c r="EP461" s="158"/>
      <c r="EQ461" s="158"/>
      <c r="ER461" s="158"/>
      <c r="ES461" s="158"/>
      <c r="ET461" s="158"/>
      <c r="EU461" s="158"/>
      <c r="EV461" s="158"/>
      <c r="EW461" s="158"/>
      <c r="EX461" s="158"/>
      <c r="EY461" s="158"/>
      <c r="EZ461" s="158"/>
      <c r="FA461" s="158"/>
      <c r="FB461" s="158"/>
      <c r="FC461" s="158"/>
      <c r="FD461" s="158"/>
      <c r="FE461" s="158"/>
      <c r="FF461" s="158"/>
      <c r="FG461" s="158"/>
      <c r="FH461" s="158"/>
      <c r="FI461" s="158"/>
      <c r="FJ461" s="158"/>
      <c r="FK461" s="158"/>
      <c r="FL461" s="158"/>
      <c r="FM461" s="158"/>
      <c r="FN461" s="158"/>
      <c r="FO461" s="158"/>
      <c r="FP461" s="158"/>
      <c r="FQ461" s="158"/>
      <c r="FR461" s="158"/>
      <c r="FS461" s="158"/>
      <c r="FT461" s="158"/>
      <c r="FU461" s="158"/>
      <c r="FV461" s="158"/>
      <c r="FW461" s="158"/>
      <c r="FX461" s="158"/>
      <c r="FY461" s="158"/>
      <c r="FZ461" s="158"/>
      <c r="GA461" s="158"/>
      <c r="GB461" s="158"/>
      <c r="GC461" s="158"/>
      <c r="GD461" s="158"/>
      <c r="GE461" s="158"/>
      <c r="GF461" s="158"/>
      <c r="GG461" s="158"/>
      <c r="GH461" s="158"/>
      <c r="GI461" s="158"/>
      <c r="GJ461" s="158"/>
      <c r="GK461" s="158"/>
      <c r="GL461" s="158"/>
      <c r="GM461" s="158"/>
      <c r="GN461" s="158"/>
      <c r="GO461" s="158"/>
      <c r="GP461" s="158"/>
      <c r="GQ461" s="158"/>
      <c r="GR461" s="158"/>
      <c r="GS461" s="158"/>
      <c r="GT461" s="158"/>
      <c r="GU461" s="158"/>
      <c r="GV461" s="158"/>
      <c r="GW461" s="158"/>
      <c r="GX461" s="158"/>
      <c r="GY461" s="158"/>
      <c r="GZ461" s="158"/>
      <c r="HA461" s="158"/>
      <c r="HB461" s="158"/>
      <c r="HC461" s="158"/>
      <c r="HD461" s="158"/>
      <c r="HE461" s="158"/>
      <c r="HF461" s="158"/>
      <c r="HG461" s="158"/>
      <c r="HH461" s="158"/>
      <c r="HI461" s="158"/>
      <c r="HJ461" s="158"/>
      <c r="HK461" s="158"/>
      <c r="HL461" s="158"/>
      <c r="HM461" s="158"/>
      <c r="HN461" s="158"/>
      <c r="HO461" s="158"/>
      <c r="HP461" s="158"/>
      <c r="HQ461" s="158"/>
      <c r="HR461" s="158"/>
      <c r="HS461" s="158"/>
      <c r="HT461" s="158"/>
      <c r="HU461" s="158"/>
      <c r="HV461" s="158"/>
      <c r="HW461" s="158"/>
      <c r="HX461" s="158"/>
      <c r="HY461" s="158"/>
      <c r="HZ461" s="158"/>
      <c r="IA461" s="158"/>
      <c r="IB461" s="158"/>
      <c r="IC461" s="158"/>
      <c r="ID461" s="158"/>
      <c r="IE461" s="158"/>
      <c r="IF461" s="158"/>
      <c r="IG461" s="158"/>
      <c r="IH461" s="158"/>
      <c r="II461" s="158"/>
      <c r="IJ461" s="158"/>
      <c r="IK461" s="158"/>
      <c r="IL461" s="158"/>
      <c r="IM461" s="158"/>
      <c r="IN461" s="158"/>
      <c r="IO461" s="158"/>
      <c r="IP461" s="158"/>
      <c r="IQ461" s="158"/>
      <c r="IR461" s="158"/>
      <c r="IS461" s="158"/>
      <c r="IT461" s="158"/>
      <c r="IU461" s="158"/>
      <c r="IV461" s="158"/>
    </row>
    <row r="462" spans="1:256">
      <c r="C462" s="158"/>
      <c r="D462" s="1382" t="s">
        <v>1694</v>
      </c>
      <c r="E462" s="181"/>
      <c r="F462" s="188"/>
      <c r="G462" s="188" t="s">
        <v>482</v>
      </c>
      <c r="H462" s="188"/>
      <c r="I462" s="188"/>
      <c r="J462" s="532"/>
      <c r="K462" s="532"/>
      <c r="L462" s="532"/>
      <c r="M462" s="532"/>
      <c r="N462" s="532"/>
      <c r="O462" s="532"/>
      <c r="P462" s="532"/>
      <c r="Q462" s="1375"/>
      <c r="R462" s="1375"/>
      <c r="S462" s="1375"/>
      <c r="T462" s="1375"/>
      <c r="U462" s="1375"/>
      <c r="V462" s="1375"/>
      <c r="W462" s="1375"/>
      <c r="X462"/>
      <c r="Y462" s="188"/>
      <c r="Z462" s="1375"/>
      <c r="AA462" s="1375"/>
      <c r="AB462" s="1375"/>
      <c r="AC462" s="1375">
        <v>-12320582.274559997</v>
      </c>
      <c r="AD462" s="1375">
        <v>-12320582.274559997</v>
      </c>
      <c r="AE462" s="1375">
        <v>-12320582.274559997</v>
      </c>
      <c r="AF462" s="1375">
        <v>-12320582.274559997</v>
      </c>
      <c r="AG462" s="1375">
        <v>-12320582.274559997</v>
      </c>
      <c r="AH462" s="1375">
        <v>-12320582.274559997</v>
      </c>
      <c r="AI462" s="1375">
        <v>-12320582.274559997</v>
      </c>
      <c r="AJ462" s="1375">
        <v>-12320582.274559997</v>
      </c>
      <c r="AK462" s="1375">
        <v>-12283021.834159998</v>
      </c>
      <c r="AL462" s="1375">
        <v>-12014183.315119999</v>
      </c>
      <c r="AM462" s="1375">
        <v>-11541343.973599998</v>
      </c>
      <c r="AN462" s="1375">
        <v>-11047365.283919999</v>
      </c>
      <c r="AO462" s="1375">
        <v>-10526255.157039998</v>
      </c>
      <c r="AP462" s="1375">
        <v>-10136320.430879999</v>
      </c>
      <c r="AQ462" s="1375">
        <v>-9885824.7319999989</v>
      </c>
      <c r="AR462" s="1375">
        <v>-9621760.1558400001</v>
      </c>
      <c r="AS462" s="1375">
        <v>-9346421.8528799992</v>
      </c>
      <c r="AT462" s="158"/>
      <c r="AU462" s="158"/>
      <c r="AV462" s="158"/>
      <c r="AW462" s="158"/>
      <c r="AX462" s="158"/>
      <c r="AY462" s="158"/>
      <c r="AZ462" s="158"/>
      <c r="BA462" s="158"/>
      <c r="BB462" s="158"/>
      <c r="BC462" s="158"/>
      <c r="BD462" s="158"/>
      <c r="BE462" s="158"/>
      <c r="BF462" s="158"/>
      <c r="BG462" s="158"/>
      <c r="BH462" s="158"/>
      <c r="BI462" s="158"/>
      <c r="BJ462" s="158"/>
      <c r="BK462" s="158"/>
      <c r="BL462" s="158"/>
      <c r="BM462" s="158"/>
      <c r="BN462" s="158"/>
      <c r="BO462" s="158"/>
      <c r="BP462" s="158"/>
      <c r="BQ462" s="158"/>
      <c r="BR462" s="158"/>
      <c r="BS462" s="158"/>
      <c r="BT462" s="158"/>
      <c r="BU462" s="158"/>
      <c r="BV462" s="158"/>
      <c r="BW462" s="158"/>
      <c r="BX462" s="158"/>
      <c r="BY462" s="158"/>
      <c r="BZ462" s="158"/>
      <c r="CA462" s="158"/>
      <c r="CB462" s="158"/>
      <c r="CC462" s="158"/>
      <c r="CD462" s="158"/>
      <c r="CE462" s="158"/>
      <c r="CF462" s="158"/>
      <c r="CG462" s="158"/>
      <c r="CH462" s="158"/>
      <c r="CI462" s="158"/>
      <c r="CJ462" s="158"/>
      <c r="CK462" s="158"/>
      <c r="CL462" s="158"/>
      <c r="CM462" s="158"/>
      <c r="CN462" s="158"/>
      <c r="CO462" s="158"/>
      <c r="CP462" s="158"/>
      <c r="CQ462" s="158"/>
      <c r="CR462" s="158"/>
      <c r="CS462" s="158"/>
      <c r="CT462" s="158"/>
      <c r="CU462" s="158"/>
      <c r="CV462" s="158"/>
      <c r="CW462" s="158"/>
      <c r="CX462" s="158"/>
      <c r="CY462" s="158"/>
      <c r="CZ462" s="158"/>
      <c r="DA462" s="158"/>
      <c r="DB462" s="158"/>
      <c r="DC462" s="158"/>
      <c r="DD462" s="158"/>
      <c r="DE462" s="158"/>
      <c r="DF462" s="158"/>
      <c r="DG462" s="158"/>
      <c r="DH462" s="158"/>
      <c r="DI462" s="158"/>
      <c r="DJ462" s="158"/>
      <c r="DK462" s="158"/>
      <c r="DL462" s="158"/>
      <c r="DM462" s="158"/>
      <c r="DN462" s="158"/>
      <c r="DO462" s="158"/>
      <c r="DP462" s="158"/>
      <c r="DQ462" s="158"/>
      <c r="DR462" s="158"/>
      <c r="DS462" s="158"/>
      <c r="DT462" s="158"/>
      <c r="DU462" s="158"/>
      <c r="DV462" s="158"/>
      <c r="DW462" s="158"/>
      <c r="DX462" s="158"/>
      <c r="DY462" s="158"/>
      <c r="DZ462" s="158"/>
      <c r="EA462" s="158"/>
      <c r="EB462" s="158"/>
      <c r="EC462" s="158"/>
      <c r="ED462" s="158"/>
      <c r="EE462" s="158"/>
      <c r="EF462" s="158"/>
      <c r="EG462" s="158"/>
      <c r="EH462" s="158"/>
      <c r="EI462" s="158"/>
      <c r="EJ462" s="158"/>
      <c r="EK462" s="158"/>
      <c r="EL462" s="158"/>
      <c r="EM462" s="158"/>
      <c r="EN462" s="158"/>
      <c r="EO462" s="158"/>
      <c r="EP462" s="158"/>
      <c r="EQ462" s="158"/>
      <c r="ER462" s="158"/>
      <c r="ES462" s="158"/>
      <c r="ET462" s="158"/>
      <c r="EU462" s="158"/>
      <c r="EV462" s="158"/>
      <c r="EW462" s="158"/>
      <c r="EX462" s="158"/>
      <c r="EY462" s="158"/>
      <c r="EZ462" s="158"/>
      <c r="FA462" s="158"/>
      <c r="FB462" s="158"/>
      <c r="FC462" s="158"/>
      <c r="FD462" s="158"/>
      <c r="FE462" s="158"/>
      <c r="FF462" s="158"/>
      <c r="FG462" s="158"/>
      <c r="FH462" s="158"/>
      <c r="FI462" s="158"/>
      <c r="FJ462" s="158"/>
      <c r="FK462" s="158"/>
      <c r="FL462" s="158"/>
      <c r="FM462" s="158"/>
      <c r="FN462" s="158"/>
      <c r="FO462" s="158"/>
      <c r="FP462" s="158"/>
      <c r="FQ462" s="158"/>
      <c r="FR462" s="158"/>
      <c r="FS462" s="158"/>
      <c r="FT462" s="158"/>
      <c r="FU462" s="158"/>
      <c r="FV462" s="158"/>
      <c r="FW462" s="158"/>
      <c r="FX462" s="158"/>
      <c r="FY462" s="158"/>
      <c r="FZ462" s="158"/>
      <c r="GA462" s="158"/>
      <c r="GB462" s="158"/>
      <c r="GC462" s="158"/>
      <c r="GD462" s="158"/>
      <c r="GE462" s="158"/>
      <c r="GF462" s="158"/>
      <c r="GG462" s="158"/>
      <c r="GH462" s="158"/>
      <c r="GI462" s="158"/>
      <c r="GJ462" s="158"/>
      <c r="GK462" s="158"/>
      <c r="GL462" s="158"/>
      <c r="GM462" s="158"/>
      <c r="GN462" s="158"/>
      <c r="GO462" s="158"/>
      <c r="GP462" s="158"/>
      <c r="GQ462" s="158"/>
      <c r="GR462" s="158"/>
      <c r="GS462" s="158"/>
      <c r="GT462" s="158"/>
      <c r="GU462" s="158"/>
      <c r="GV462" s="158"/>
      <c r="GW462" s="158"/>
      <c r="GX462" s="158"/>
      <c r="GY462" s="158"/>
      <c r="GZ462" s="158"/>
      <c r="HA462" s="158"/>
      <c r="HB462" s="158"/>
      <c r="HC462" s="158"/>
      <c r="HD462" s="158"/>
      <c r="HE462" s="158"/>
      <c r="HF462" s="158"/>
      <c r="HG462" s="158"/>
      <c r="HH462" s="158"/>
      <c r="HI462" s="158"/>
      <c r="HJ462" s="158"/>
      <c r="HK462" s="158"/>
      <c r="HL462" s="158"/>
      <c r="HM462" s="158"/>
      <c r="HN462" s="158"/>
      <c r="HO462" s="158"/>
      <c r="HP462" s="158"/>
      <c r="HQ462" s="158"/>
      <c r="HR462" s="158"/>
      <c r="HS462" s="158"/>
      <c r="HT462" s="158"/>
      <c r="HU462" s="158"/>
      <c r="HV462" s="158"/>
      <c r="HW462" s="158"/>
      <c r="HX462" s="158"/>
      <c r="HY462" s="158"/>
      <c r="HZ462" s="158"/>
      <c r="IA462" s="158"/>
      <c r="IB462" s="158"/>
      <c r="IC462" s="158"/>
      <c r="ID462" s="158"/>
      <c r="IE462" s="158"/>
      <c r="IF462" s="158"/>
      <c r="IG462" s="158"/>
      <c r="IH462" s="158"/>
      <c r="II462" s="158"/>
      <c r="IJ462" s="158"/>
      <c r="IK462" s="158"/>
      <c r="IL462" s="158"/>
      <c r="IM462" s="158"/>
      <c r="IN462" s="158"/>
      <c r="IO462" s="158"/>
      <c r="IP462" s="158"/>
      <c r="IQ462" s="158"/>
      <c r="IR462" s="158"/>
      <c r="IS462" s="158"/>
      <c r="IT462" s="158"/>
      <c r="IU462" s="158"/>
      <c r="IV462" s="158"/>
    </row>
    <row r="463" spans="1:256">
      <c r="C463" s="158"/>
      <c r="D463" s="450" t="s">
        <v>32</v>
      </c>
      <c r="E463" s="181"/>
      <c r="F463" s="188"/>
      <c r="G463" s="20" t="s">
        <v>690</v>
      </c>
      <c r="H463" s="188"/>
      <c r="I463" s="188"/>
      <c r="J463" s="532"/>
      <c r="K463" s="532"/>
      <c r="L463" s="532"/>
      <c r="M463" s="532"/>
      <c r="N463" s="532"/>
      <c r="O463" s="532"/>
      <c r="P463" s="532"/>
      <c r="Q463" s="1375"/>
      <c r="R463" s="1375"/>
      <c r="S463" s="1375"/>
      <c r="T463" s="1375"/>
      <c r="U463" s="1375"/>
      <c r="V463" s="1375"/>
      <c r="W463" s="1375"/>
      <c r="X463"/>
      <c r="Y463" s="188"/>
      <c r="Z463" s="1375"/>
      <c r="AA463" s="1375"/>
      <c r="AB463" s="1375"/>
      <c r="AC463" s="1375">
        <v>3058291.608383562</v>
      </c>
      <c r="AD463" s="1375">
        <v>3874686.6494246577</v>
      </c>
      <c r="AE463" s="1375">
        <v>3709809.2469589049</v>
      </c>
      <c r="AF463" s="1375">
        <v>5366414.0646575345</v>
      </c>
      <c r="AG463" s="1375">
        <v>6245736.1945753423</v>
      </c>
      <c r="AH463" s="1375">
        <v>6832799.9445753405</v>
      </c>
      <c r="AI463" s="1375">
        <v>7215357.5158219179</v>
      </c>
      <c r="AJ463" s="1375">
        <v>8544370.2005136982</v>
      </c>
      <c r="AK463" s="1375">
        <v>7938405.5272123283</v>
      </c>
      <c r="AL463" s="1375">
        <v>7945678.3575342465</v>
      </c>
      <c r="AM463" s="1375">
        <v>7562281.6539178062</v>
      </c>
      <c r="AN463" s="1375">
        <v>7471142.9409862999</v>
      </c>
      <c r="AO463" s="1375">
        <v>7036299.0150410961</v>
      </c>
      <c r="AP463" s="1375">
        <v>7244634.2297808211</v>
      </c>
      <c r="AQ463" s="1375">
        <v>6722738.4815068487</v>
      </c>
      <c r="AR463" s="1375">
        <v>6970892.8565068487</v>
      </c>
      <c r="AS463" s="1375">
        <v>6498910.2535616439</v>
      </c>
      <c r="AT463" s="158"/>
      <c r="AU463" s="158"/>
      <c r="AV463" s="158"/>
      <c r="AW463" s="158"/>
      <c r="AX463" s="158"/>
      <c r="AY463" s="158"/>
      <c r="AZ463" s="158"/>
      <c r="BA463" s="158"/>
      <c r="BB463" s="158"/>
      <c r="BC463" s="158"/>
      <c r="BD463" s="158"/>
      <c r="BE463" s="158"/>
      <c r="BF463" s="158"/>
      <c r="BG463" s="158"/>
      <c r="BH463" s="158"/>
      <c r="BI463" s="158"/>
      <c r="BJ463" s="158"/>
      <c r="BK463" s="158"/>
      <c r="BL463" s="158"/>
      <c r="BM463" s="158"/>
      <c r="BN463" s="158"/>
      <c r="BO463" s="158"/>
      <c r="BP463" s="158"/>
      <c r="BQ463" s="158"/>
      <c r="BR463" s="158"/>
      <c r="BS463" s="158"/>
      <c r="BT463" s="158"/>
      <c r="BU463" s="158"/>
      <c r="BV463" s="158"/>
      <c r="BW463" s="158"/>
      <c r="BX463" s="158"/>
      <c r="BY463" s="158"/>
      <c r="BZ463" s="158"/>
      <c r="CA463" s="158"/>
      <c r="CB463" s="158"/>
      <c r="CC463" s="158"/>
      <c r="CD463" s="158"/>
      <c r="CE463" s="158"/>
      <c r="CF463" s="158"/>
      <c r="CG463" s="158"/>
      <c r="CH463" s="158"/>
      <c r="CI463" s="158"/>
      <c r="CJ463" s="158"/>
      <c r="CK463" s="158"/>
      <c r="CL463" s="158"/>
      <c r="CM463" s="158"/>
      <c r="CN463" s="158"/>
      <c r="CO463" s="158"/>
      <c r="CP463" s="158"/>
      <c r="CQ463" s="158"/>
      <c r="CR463" s="158"/>
      <c r="CS463" s="158"/>
      <c r="CT463" s="158"/>
      <c r="CU463" s="158"/>
      <c r="CV463" s="158"/>
      <c r="CW463" s="158"/>
      <c r="CX463" s="158"/>
      <c r="CY463" s="158"/>
      <c r="CZ463" s="158"/>
      <c r="DA463" s="158"/>
      <c r="DB463" s="158"/>
      <c r="DC463" s="158"/>
      <c r="DD463" s="158"/>
      <c r="DE463" s="158"/>
      <c r="DF463" s="158"/>
      <c r="DG463" s="158"/>
      <c r="DH463" s="158"/>
      <c r="DI463" s="158"/>
      <c r="DJ463" s="158"/>
      <c r="DK463" s="158"/>
      <c r="DL463" s="158"/>
      <c r="DM463" s="158"/>
      <c r="DN463" s="158"/>
      <c r="DO463" s="158"/>
      <c r="DP463" s="158"/>
      <c r="DQ463" s="158"/>
      <c r="DR463" s="158"/>
      <c r="DS463" s="158"/>
      <c r="DT463" s="158"/>
      <c r="DU463" s="158"/>
      <c r="DV463" s="158"/>
      <c r="DW463" s="158"/>
      <c r="DX463" s="158"/>
      <c r="DY463" s="158"/>
      <c r="DZ463" s="158"/>
      <c r="EA463" s="158"/>
      <c r="EB463" s="158"/>
      <c r="EC463" s="158"/>
      <c r="ED463" s="158"/>
      <c r="EE463" s="158"/>
      <c r="EF463" s="158"/>
      <c r="EG463" s="158"/>
      <c r="EH463" s="158"/>
      <c r="EI463" s="158"/>
      <c r="EJ463" s="158"/>
      <c r="EK463" s="158"/>
      <c r="EL463" s="158"/>
      <c r="EM463" s="158"/>
      <c r="EN463" s="158"/>
      <c r="EO463" s="158"/>
      <c r="EP463" s="158"/>
      <c r="EQ463" s="158"/>
      <c r="ER463" s="158"/>
      <c r="ES463" s="158"/>
      <c r="ET463" s="158"/>
      <c r="EU463" s="158"/>
      <c r="EV463" s="158"/>
      <c r="EW463" s="158"/>
      <c r="EX463" s="158"/>
      <c r="EY463" s="158"/>
      <c r="EZ463" s="158"/>
      <c r="FA463" s="158"/>
      <c r="FB463" s="158"/>
      <c r="FC463" s="158"/>
      <c r="FD463" s="158"/>
      <c r="FE463" s="158"/>
      <c r="FF463" s="158"/>
      <c r="FG463" s="158"/>
      <c r="FH463" s="158"/>
      <c r="FI463" s="158"/>
      <c r="FJ463" s="158"/>
      <c r="FK463" s="158"/>
      <c r="FL463" s="158"/>
      <c r="FM463" s="158"/>
      <c r="FN463" s="158"/>
      <c r="FO463" s="158"/>
      <c r="FP463" s="158"/>
      <c r="FQ463" s="158"/>
      <c r="FR463" s="158"/>
      <c r="FS463" s="158"/>
      <c r="FT463" s="158"/>
      <c r="FU463" s="158"/>
      <c r="FV463" s="158"/>
      <c r="FW463" s="158"/>
      <c r="FX463" s="158"/>
      <c r="FY463" s="158"/>
      <c r="FZ463" s="158"/>
      <c r="GA463" s="158"/>
      <c r="GB463" s="158"/>
      <c r="GC463" s="158"/>
      <c r="GD463" s="158"/>
      <c r="GE463" s="158"/>
      <c r="GF463" s="158"/>
      <c r="GG463" s="158"/>
      <c r="GH463" s="158"/>
      <c r="GI463" s="158"/>
      <c r="GJ463" s="158"/>
      <c r="GK463" s="158"/>
      <c r="GL463" s="158"/>
      <c r="GM463" s="158"/>
      <c r="GN463" s="158"/>
      <c r="GO463" s="158"/>
      <c r="GP463" s="158"/>
      <c r="GQ463" s="158"/>
      <c r="GR463" s="158"/>
      <c r="GS463" s="158"/>
      <c r="GT463" s="158"/>
      <c r="GU463" s="158"/>
      <c r="GV463" s="158"/>
      <c r="GW463" s="158"/>
      <c r="GX463" s="158"/>
      <c r="GY463" s="158"/>
      <c r="GZ463" s="158"/>
      <c r="HA463" s="158"/>
      <c r="HB463" s="158"/>
      <c r="HC463" s="158"/>
      <c r="HD463" s="158"/>
      <c r="HE463" s="158"/>
      <c r="HF463" s="158"/>
      <c r="HG463" s="158"/>
      <c r="HH463" s="158"/>
      <c r="HI463" s="158"/>
      <c r="HJ463" s="158"/>
      <c r="HK463" s="158"/>
      <c r="HL463" s="158"/>
      <c r="HM463" s="158"/>
      <c r="HN463" s="158"/>
      <c r="HO463" s="158"/>
      <c r="HP463" s="158"/>
      <c r="HQ463" s="158"/>
      <c r="HR463" s="158"/>
      <c r="HS463" s="158"/>
      <c r="HT463" s="158"/>
      <c r="HU463" s="158"/>
      <c r="HV463" s="158"/>
      <c r="HW463" s="158"/>
      <c r="HX463" s="158"/>
      <c r="HY463" s="158"/>
      <c r="HZ463" s="158"/>
      <c r="IA463" s="158"/>
      <c r="IB463" s="158"/>
      <c r="IC463" s="158"/>
      <c r="ID463" s="158"/>
      <c r="IE463" s="158"/>
      <c r="IF463" s="158"/>
      <c r="IG463" s="158"/>
      <c r="IH463" s="158"/>
      <c r="II463" s="158"/>
      <c r="IJ463" s="158"/>
      <c r="IK463" s="158"/>
      <c r="IL463" s="158"/>
      <c r="IM463" s="158"/>
      <c r="IN463" s="158"/>
      <c r="IO463" s="158"/>
      <c r="IP463" s="158"/>
      <c r="IQ463" s="158"/>
      <c r="IR463" s="158"/>
      <c r="IS463" s="158"/>
      <c r="IT463" s="158"/>
      <c r="IU463" s="158"/>
      <c r="IV463" s="158"/>
    </row>
    <row r="464" spans="1:256">
      <c r="C464" s="158"/>
      <c r="D464" s="1382" t="s">
        <v>1694</v>
      </c>
      <c r="E464" s="181"/>
      <c r="F464" s="188"/>
      <c r="G464" s="188" t="s">
        <v>1452</v>
      </c>
      <c r="H464" s="188"/>
      <c r="I464" s="188"/>
      <c r="J464" s="532"/>
      <c r="K464" s="532"/>
      <c r="L464" s="532"/>
      <c r="M464" s="532"/>
      <c r="N464" s="532"/>
      <c r="O464" s="532"/>
      <c r="P464" s="532"/>
      <c r="Q464" s="1375"/>
      <c r="R464" s="1375"/>
      <c r="S464" s="1375"/>
      <c r="T464" s="1375"/>
      <c r="U464" s="1375"/>
      <c r="V464" s="1375"/>
      <c r="W464" s="1375"/>
      <c r="X464"/>
      <c r="Y464" s="188"/>
      <c r="Z464" s="1375"/>
      <c r="AA464" s="1375"/>
      <c r="AB464" s="1375"/>
      <c r="AC464" s="1375"/>
      <c r="AD464" s="1375"/>
      <c r="AE464" s="1375"/>
      <c r="AF464" s="1375"/>
      <c r="AG464" s="1375"/>
      <c r="AH464" s="1375"/>
      <c r="AI464" s="1375"/>
      <c r="AJ464" s="1375"/>
      <c r="AK464" s="1375"/>
      <c r="AL464" s="1375"/>
      <c r="AM464" s="1375"/>
      <c r="AN464" s="1375"/>
      <c r="AO464" s="1375"/>
      <c r="AP464" s="1375"/>
      <c r="AQ464" s="1375"/>
      <c r="AR464" s="1375"/>
      <c r="AS464" s="1375"/>
      <c r="AT464" s="158"/>
      <c r="AU464" s="158"/>
      <c r="AV464" s="158"/>
      <c r="AW464" s="158"/>
      <c r="AX464" s="158"/>
      <c r="AY464" s="158"/>
      <c r="AZ464" s="158"/>
      <c r="BA464" s="158"/>
      <c r="BB464" s="158"/>
      <c r="BC464" s="158"/>
      <c r="BD464" s="158"/>
      <c r="BE464" s="158"/>
      <c r="BF464" s="158"/>
      <c r="BG464" s="158"/>
      <c r="BH464" s="158"/>
      <c r="BI464" s="158"/>
      <c r="BJ464" s="158"/>
      <c r="BK464" s="158"/>
      <c r="BL464" s="158"/>
      <c r="BM464" s="158"/>
      <c r="BN464" s="158"/>
      <c r="BO464" s="158"/>
      <c r="BP464" s="158"/>
      <c r="BQ464" s="158"/>
      <c r="BR464" s="158"/>
      <c r="BS464" s="158"/>
      <c r="BT464" s="158"/>
      <c r="BU464" s="158"/>
      <c r="BV464" s="158"/>
      <c r="BW464" s="158"/>
      <c r="BX464" s="158"/>
      <c r="BY464" s="158"/>
      <c r="BZ464" s="158"/>
      <c r="CA464" s="158"/>
      <c r="CB464" s="158"/>
      <c r="CC464" s="158"/>
      <c r="CD464" s="158"/>
      <c r="CE464" s="158"/>
      <c r="CF464" s="158"/>
      <c r="CG464" s="158"/>
      <c r="CH464" s="158"/>
      <c r="CI464" s="158"/>
      <c r="CJ464" s="158"/>
      <c r="CK464" s="158"/>
      <c r="CL464" s="158"/>
      <c r="CM464" s="158"/>
      <c r="CN464" s="158"/>
      <c r="CO464" s="158"/>
      <c r="CP464" s="158"/>
      <c r="CQ464" s="158"/>
      <c r="CR464" s="158"/>
      <c r="CS464" s="158"/>
      <c r="CT464" s="158"/>
      <c r="CU464" s="158"/>
      <c r="CV464" s="158"/>
      <c r="CW464" s="158"/>
      <c r="CX464" s="158"/>
      <c r="CY464" s="158"/>
      <c r="CZ464" s="158"/>
      <c r="DA464" s="158"/>
      <c r="DB464" s="158"/>
      <c r="DC464" s="158"/>
      <c r="DD464" s="158"/>
      <c r="DE464" s="158"/>
      <c r="DF464" s="158"/>
      <c r="DG464" s="158"/>
      <c r="DH464" s="158"/>
      <c r="DI464" s="158"/>
      <c r="DJ464" s="158"/>
      <c r="DK464" s="158"/>
      <c r="DL464" s="158"/>
      <c r="DM464" s="158"/>
      <c r="DN464" s="158"/>
      <c r="DO464" s="158"/>
      <c r="DP464" s="158"/>
      <c r="DQ464" s="158"/>
      <c r="DR464" s="158"/>
      <c r="DS464" s="158"/>
      <c r="DT464" s="158"/>
      <c r="DU464" s="158"/>
      <c r="DV464" s="158"/>
      <c r="DW464" s="158"/>
      <c r="DX464" s="158"/>
      <c r="DY464" s="158"/>
      <c r="DZ464" s="158"/>
      <c r="EA464" s="158"/>
      <c r="EB464" s="158"/>
      <c r="EC464" s="158"/>
      <c r="ED464" s="158"/>
      <c r="EE464" s="158"/>
      <c r="EF464" s="158"/>
      <c r="EG464" s="158"/>
      <c r="EH464" s="158"/>
      <c r="EI464" s="158"/>
      <c r="EJ464" s="158"/>
      <c r="EK464" s="158"/>
      <c r="EL464" s="158"/>
      <c r="EM464" s="158"/>
      <c r="EN464" s="158"/>
      <c r="EO464" s="158"/>
      <c r="EP464" s="158"/>
      <c r="EQ464" s="158"/>
      <c r="ER464" s="158"/>
      <c r="ES464" s="158"/>
      <c r="ET464" s="158"/>
      <c r="EU464" s="158"/>
      <c r="EV464" s="158"/>
      <c r="EW464" s="158"/>
      <c r="EX464" s="158"/>
      <c r="EY464" s="158"/>
      <c r="EZ464" s="158"/>
      <c r="FA464" s="158"/>
      <c r="FB464" s="158"/>
      <c r="FC464" s="158"/>
      <c r="FD464" s="158"/>
      <c r="FE464" s="158"/>
      <c r="FF464" s="158"/>
      <c r="FG464" s="158"/>
      <c r="FH464" s="158"/>
      <c r="FI464" s="158"/>
      <c r="FJ464" s="158"/>
      <c r="FK464" s="158"/>
      <c r="FL464" s="158"/>
      <c r="FM464" s="158"/>
      <c r="FN464" s="158"/>
      <c r="FO464" s="158"/>
      <c r="FP464" s="158"/>
      <c r="FQ464" s="158"/>
      <c r="FR464" s="158"/>
      <c r="FS464" s="158"/>
      <c r="FT464" s="158"/>
      <c r="FU464" s="158"/>
      <c r="FV464" s="158"/>
      <c r="FW464" s="158"/>
      <c r="FX464" s="158"/>
      <c r="FY464" s="158"/>
      <c r="FZ464" s="158"/>
      <c r="GA464" s="158"/>
      <c r="GB464" s="158"/>
      <c r="GC464" s="158"/>
      <c r="GD464" s="158"/>
      <c r="GE464" s="158"/>
      <c r="GF464" s="158"/>
      <c r="GG464" s="158"/>
      <c r="GH464" s="158"/>
      <c r="GI464" s="158"/>
      <c r="GJ464" s="158"/>
      <c r="GK464" s="158"/>
      <c r="GL464" s="158"/>
      <c r="GM464" s="158"/>
      <c r="GN464" s="158"/>
      <c r="GO464" s="158"/>
      <c r="GP464" s="158"/>
      <c r="GQ464" s="158"/>
      <c r="GR464" s="158"/>
      <c r="GS464" s="158"/>
      <c r="GT464" s="158"/>
      <c r="GU464" s="158"/>
      <c r="GV464" s="158"/>
      <c r="GW464" s="158"/>
      <c r="GX464" s="158"/>
      <c r="GY464" s="158"/>
      <c r="GZ464" s="158"/>
      <c r="HA464" s="158"/>
      <c r="HB464" s="158"/>
      <c r="HC464" s="158"/>
      <c r="HD464" s="158"/>
      <c r="HE464" s="158"/>
      <c r="HF464" s="158"/>
      <c r="HG464" s="158"/>
      <c r="HH464" s="158"/>
      <c r="HI464" s="158"/>
      <c r="HJ464" s="158"/>
      <c r="HK464" s="158"/>
      <c r="HL464" s="158"/>
      <c r="HM464" s="158"/>
      <c r="HN464" s="158"/>
      <c r="HO464" s="158"/>
      <c r="HP464" s="158"/>
      <c r="HQ464" s="158"/>
      <c r="HR464" s="158"/>
      <c r="HS464" s="158"/>
      <c r="HT464" s="158"/>
      <c r="HU464" s="158"/>
      <c r="HV464" s="158"/>
      <c r="HW464" s="158"/>
      <c r="HX464" s="158"/>
      <c r="HY464" s="158"/>
      <c r="HZ464" s="158"/>
      <c r="IA464" s="158"/>
      <c r="IB464" s="158"/>
      <c r="IC464" s="158"/>
      <c r="ID464" s="158"/>
      <c r="IE464" s="158"/>
      <c r="IF464" s="158"/>
      <c r="IG464" s="158"/>
      <c r="IH464" s="158"/>
      <c r="II464" s="158"/>
      <c r="IJ464" s="158"/>
      <c r="IK464" s="158"/>
      <c r="IL464" s="158"/>
      <c r="IM464" s="158"/>
      <c r="IN464" s="158"/>
      <c r="IO464" s="158"/>
      <c r="IP464" s="158"/>
      <c r="IQ464" s="158"/>
      <c r="IR464" s="158"/>
      <c r="IS464" s="158"/>
      <c r="IT464" s="158"/>
      <c r="IU464" s="158"/>
      <c r="IV464" s="158"/>
    </row>
    <row r="465" spans="1:256">
      <c r="C465" s="158"/>
      <c r="D465" s="1382" t="s">
        <v>1696</v>
      </c>
      <c r="E465" s="181"/>
      <c r="F465" s="188"/>
      <c r="G465" s="585" t="s">
        <v>692</v>
      </c>
      <c r="H465" s="585"/>
      <c r="I465" s="585"/>
      <c r="J465" s="1388"/>
      <c r="K465" s="1388"/>
      <c r="L465" s="1388"/>
      <c r="M465" s="1388"/>
      <c r="N465" s="1388"/>
      <c r="O465" s="1388"/>
      <c r="P465" s="1388"/>
      <c r="Q465" s="1389"/>
      <c r="R465" s="1389"/>
      <c r="S465" s="1389"/>
      <c r="T465" s="1389"/>
      <c r="U465" s="1389"/>
      <c r="V465" s="1389"/>
      <c r="W465" s="1389"/>
      <c r="X465"/>
      <c r="Y465" s="188"/>
      <c r="Z465" s="1389"/>
      <c r="AA465" s="1389"/>
      <c r="AB465" s="1389"/>
      <c r="AC465" s="1389">
        <v>225000000</v>
      </c>
      <c r="AD465" s="1389">
        <v>240415539.90347689</v>
      </c>
      <c r="AE465" s="1389">
        <v>210000000</v>
      </c>
      <c r="AF465" s="1389">
        <v>200000000</v>
      </c>
      <c r="AG465" s="1389">
        <v>204000000</v>
      </c>
      <c r="AH465" s="1389">
        <v>201000000</v>
      </c>
      <c r="AI465" s="1389">
        <v>176000000</v>
      </c>
      <c r="AJ465" s="1389">
        <v>182000000</v>
      </c>
      <c r="AK465" s="1389">
        <v>187000000</v>
      </c>
      <c r="AL465" s="1389">
        <v>190000000</v>
      </c>
      <c r="AM465" s="1389">
        <v>188000000</v>
      </c>
      <c r="AN465" s="1389">
        <v>193000000</v>
      </c>
      <c r="AO465" s="1389">
        <v>225000000</v>
      </c>
      <c r="AP465" s="1389">
        <v>242000000</v>
      </c>
      <c r="AQ465" s="1389">
        <v>255000000</v>
      </c>
      <c r="AR465" s="1389">
        <v>235000000</v>
      </c>
      <c r="AS465" s="1389">
        <v>291000000</v>
      </c>
      <c r="AT465" s="158"/>
      <c r="AU465" s="158"/>
      <c r="AV465" s="158"/>
      <c r="AW465" s="158"/>
      <c r="AX465" s="158"/>
      <c r="AY465" s="158"/>
      <c r="AZ465" s="158"/>
      <c r="BA465" s="158"/>
      <c r="BB465" s="158"/>
      <c r="BC465" s="158"/>
      <c r="BD465" s="158"/>
      <c r="BE465" s="158"/>
      <c r="BF465" s="158"/>
      <c r="BG465" s="158"/>
      <c r="BH465" s="158"/>
      <c r="BI465" s="158"/>
      <c r="BJ465" s="158"/>
      <c r="BK465" s="158"/>
      <c r="BL465" s="158"/>
      <c r="BM465" s="158"/>
      <c r="BN465" s="158"/>
      <c r="BO465" s="158"/>
      <c r="BP465" s="158"/>
      <c r="BQ465" s="158"/>
      <c r="BR465" s="158"/>
      <c r="BS465" s="158"/>
      <c r="BT465" s="158"/>
      <c r="BU465" s="158"/>
      <c r="BV465" s="158"/>
      <c r="BW465" s="158"/>
      <c r="BX465" s="158"/>
      <c r="BY465" s="158"/>
      <c r="BZ465" s="158"/>
      <c r="CA465" s="158"/>
      <c r="CB465" s="158"/>
      <c r="CC465" s="158"/>
      <c r="CD465" s="158"/>
      <c r="CE465" s="158"/>
      <c r="CF465" s="158"/>
      <c r="CG465" s="158"/>
      <c r="CH465" s="158"/>
      <c r="CI465" s="158"/>
      <c r="CJ465" s="158"/>
      <c r="CK465" s="158"/>
      <c r="CL465" s="158"/>
      <c r="CM465" s="158"/>
      <c r="CN465" s="158"/>
      <c r="CO465" s="158"/>
      <c r="CP465" s="158"/>
      <c r="CQ465" s="158"/>
      <c r="CR465" s="158"/>
      <c r="CS465" s="158"/>
      <c r="CT465" s="158"/>
      <c r="CU465" s="158"/>
      <c r="CV465" s="158"/>
      <c r="CW465" s="158"/>
      <c r="CX465" s="158"/>
      <c r="CY465" s="158"/>
      <c r="CZ465" s="158"/>
      <c r="DA465" s="158"/>
      <c r="DB465" s="158"/>
      <c r="DC465" s="158"/>
      <c r="DD465" s="158"/>
      <c r="DE465" s="158"/>
      <c r="DF465" s="158"/>
      <c r="DG465" s="158"/>
      <c r="DH465" s="158"/>
      <c r="DI465" s="158"/>
      <c r="DJ465" s="158"/>
      <c r="DK465" s="158"/>
      <c r="DL465" s="158"/>
      <c r="DM465" s="158"/>
      <c r="DN465" s="158"/>
      <c r="DO465" s="158"/>
      <c r="DP465" s="158"/>
      <c r="DQ465" s="158"/>
      <c r="DR465" s="158"/>
      <c r="DS465" s="158"/>
      <c r="DT465" s="158"/>
      <c r="DU465" s="158"/>
      <c r="DV465" s="158"/>
      <c r="DW465" s="158"/>
      <c r="DX465" s="158"/>
      <c r="DY465" s="158"/>
      <c r="DZ465" s="158"/>
      <c r="EA465" s="158"/>
      <c r="EB465" s="158"/>
      <c r="EC465" s="158"/>
      <c r="ED465" s="158"/>
      <c r="EE465" s="158"/>
      <c r="EF465" s="158"/>
      <c r="EG465" s="158"/>
      <c r="EH465" s="158"/>
      <c r="EI465" s="158"/>
      <c r="EJ465" s="158"/>
      <c r="EK465" s="158"/>
      <c r="EL465" s="158"/>
      <c r="EM465" s="158"/>
      <c r="EN465" s="158"/>
      <c r="EO465" s="158"/>
      <c r="EP465" s="158"/>
      <c r="EQ465" s="158"/>
      <c r="ER465" s="158"/>
      <c r="ES465" s="158"/>
      <c r="ET465" s="158"/>
      <c r="EU465" s="158"/>
      <c r="EV465" s="158"/>
      <c r="EW465" s="158"/>
      <c r="EX465" s="158"/>
      <c r="EY465" s="158"/>
      <c r="EZ465" s="158"/>
      <c r="FA465" s="158"/>
      <c r="FB465" s="158"/>
      <c r="FC465" s="158"/>
      <c r="FD465" s="158"/>
      <c r="FE465" s="158"/>
      <c r="FF465" s="158"/>
      <c r="FG465" s="158"/>
      <c r="FH465" s="158"/>
      <c r="FI465" s="158"/>
      <c r="FJ465" s="158"/>
      <c r="FK465" s="158"/>
      <c r="FL465" s="158"/>
      <c r="FM465" s="158"/>
      <c r="FN465" s="158"/>
      <c r="FO465" s="158"/>
      <c r="FP465" s="158"/>
      <c r="FQ465" s="158"/>
      <c r="FR465" s="158"/>
      <c r="FS465" s="158"/>
      <c r="FT465" s="158"/>
      <c r="FU465" s="158"/>
      <c r="FV465" s="158"/>
      <c r="FW465" s="158"/>
      <c r="FX465" s="158"/>
      <c r="FY465" s="158"/>
      <c r="FZ465" s="158"/>
      <c r="GA465" s="158"/>
      <c r="GB465" s="158"/>
      <c r="GC465" s="158"/>
      <c r="GD465" s="158"/>
      <c r="GE465" s="158"/>
      <c r="GF465" s="158"/>
      <c r="GG465" s="158"/>
      <c r="GH465" s="158"/>
      <c r="GI465" s="158"/>
      <c r="GJ465" s="158"/>
      <c r="GK465" s="158"/>
      <c r="GL465" s="158"/>
      <c r="GM465" s="158"/>
      <c r="GN465" s="158"/>
      <c r="GO465" s="158"/>
      <c r="GP465" s="158"/>
      <c r="GQ465" s="158"/>
      <c r="GR465" s="158"/>
      <c r="GS465" s="158"/>
      <c r="GT465" s="158"/>
      <c r="GU465" s="158"/>
      <c r="GV465" s="158"/>
      <c r="GW465" s="158"/>
      <c r="GX465" s="158"/>
      <c r="GY465" s="158"/>
      <c r="GZ465" s="158"/>
      <c r="HA465" s="158"/>
      <c r="HB465" s="158"/>
      <c r="HC465" s="158"/>
      <c r="HD465" s="158"/>
      <c r="HE465" s="158"/>
      <c r="HF465" s="158"/>
      <c r="HG465" s="158"/>
      <c r="HH465" s="158"/>
      <c r="HI465" s="158"/>
      <c r="HJ465" s="158"/>
      <c r="HK465" s="158"/>
      <c r="HL465" s="158"/>
      <c r="HM465" s="158"/>
      <c r="HN465" s="158"/>
      <c r="HO465" s="158"/>
      <c r="HP465" s="158"/>
      <c r="HQ465" s="158"/>
      <c r="HR465" s="158"/>
      <c r="HS465" s="158"/>
      <c r="HT465" s="158"/>
      <c r="HU465" s="158"/>
      <c r="HV465" s="158"/>
      <c r="HW465" s="158"/>
      <c r="HX465" s="158"/>
      <c r="HY465" s="158"/>
      <c r="HZ465" s="158"/>
      <c r="IA465" s="158"/>
      <c r="IB465" s="158"/>
      <c r="IC465" s="158"/>
      <c r="ID465" s="158"/>
      <c r="IE465" s="158"/>
      <c r="IF465" s="158"/>
      <c r="IG465" s="158"/>
      <c r="IH465" s="158"/>
      <c r="II465" s="158"/>
      <c r="IJ465" s="158"/>
      <c r="IK465" s="158"/>
      <c r="IL465" s="158"/>
      <c r="IM465" s="158"/>
      <c r="IN465" s="158"/>
      <c r="IO465" s="158"/>
      <c r="IP465" s="158"/>
      <c r="IQ465" s="158"/>
      <c r="IR465" s="158"/>
      <c r="IS465" s="158"/>
      <c r="IT465" s="158"/>
      <c r="IU465" s="158"/>
      <c r="IV465" s="158"/>
    </row>
    <row r="466" spans="1:256">
      <c r="C466" s="582"/>
      <c r="D466" s="1382"/>
      <c r="E466" s="593"/>
      <c r="F466" s="182"/>
      <c r="G466" s="182" t="s">
        <v>37</v>
      </c>
      <c r="H466" s="182"/>
      <c r="I466" s="182"/>
      <c r="J466" s="506"/>
      <c r="K466" s="506"/>
      <c r="L466" s="506"/>
      <c r="M466" s="506"/>
      <c r="N466" s="506"/>
      <c r="O466" s="506"/>
      <c r="P466" s="506"/>
      <c r="Q466" s="1390"/>
      <c r="R466" s="1390"/>
      <c r="S466" s="1390"/>
      <c r="T466" s="1390"/>
      <c r="U466" s="1390"/>
      <c r="V466" s="1390"/>
      <c r="W466" s="1390"/>
      <c r="X466"/>
      <c r="Y466" s="188"/>
      <c r="Z466" s="1390"/>
      <c r="AA466" s="1390"/>
      <c r="AB466" s="1390"/>
      <c r="AC466" s="1390">
        <v>567838218.38431907</v>
      </c>
      <c r="AD466" s="1390">
        <v>566258864.71492839</v>
      </c>
      <c r="AE466" s="1390">
        <v>534707370.19131631</v>
      </c>
      <c r="AF466" s="1390">
        <v>527301474.1858508</v>
      </c>
      <c r="AG466" s="1390">
        <v>531253315.05835414</v>
      </c>
      <c r="AH466" s="1390">
        <v>517669239.96233398</v>
      </c>
      <c r="AI466" s="1390">
        <v>487611984.79536414</v>
      </c>
      <c r="AJ466" s="1390">
        <v>479875447.34063721</v>
      </c>
      <c r="AK466" s="1390">
        <v>485361309.22040147</v>
      </c>
      <c r="AL466" s="1390">
        <v>487367789.75715566</v>
      </c>
      <c r="AM466" s="1390">
        <v>486345149.41919905</v>
      </c>
      <c r="AN466" s="1390">
        <v>481372485.12023348</v>
      </c>
      <c r="AO466" s="1390">
        <v>521274046.12638706</v>
      </c>
      <c r="AP466" s="1390">
        <v>548063263.30418539</v>
      </c>
      <c r="AQ466" s="1390">
        <v>567065566.16620159</v>
      </c>
      <c r="AR466" s="1390">
        <v>496895145.01228297</v>
      </c>
      <c r="AS466" s="1390">
        <v>624743993.92690432</v>
      </c>
      <c r="AT466" s="582"/>
      <c r="AU466" s="582"/>
      <c r="AV466" s="582"/>
      <c r="AW466" s="582"/>
      <c r="AX466" s="582"/>
      <c r="AY466" s="582"/>
      <c r="AZ466" s="582"/>
      <c r="BA466" s="582"/>
      <c r="BB466" s="582"/>
      <c r="BC466" s="582"/>
      <c r="BD466" s="582"/>
      <c r="BE466" s="582"/>
      <c r="BF466" s="582"/>
      <c r="BG466" s="582"/>
      <c r="BH466" s="582"/>
      <c r="BI466" s="582"/>
      <c r="BJ466" s="582"/>
      <c r="BK466" s="582"/>
      <c r="BL466" s="582"/>
      <c r="BM466" s="582"/>
      <c r="BN466" s="582"/>
      <c r="BO466" s="582"/>
      <c r="BP466" s="582"/>
      <c r="BQ466" s="582"/>
      <c r="BR466" s="582"/>
      <c r="BS466" s="582"/>
      <c r="BT466" s="582"/>
      <c r="BU466" s="582"/>
      <c r="BV466" s="582"/>
      <c r="BW466" s="582"/>
      <c r="BX466" s="582"/>
      <c r="BY466" s="582"/>
      <c r="BZ466" s="582"/>
      <c r="CA466" s="582"/>
      <c r="CB466" s="582"/>
      <c r="CC466" s="582"/>
      <c r="CD466" s="582"/>
      <c r="CE466" s="582"/>
      <c r="CF466" s="582"/>
      <c r="CG466" s="582"/>
      <c r="CH466" s="582"/>
      <c r="CI466" s="582"/>
      <c r="CJ466" s="582"/>
      <c r="CK466" s="582"/>
      <c r="CL466" s="582"/>
      <c r="CM466" s="582"/>
      <c r="CN466" s="582"/>
      <c r="CO466" s="582"/>
      <c r="CP466" s="582"/>
      <c r="CQ466" s="582"/>
      <c r="CR466" s="582"/>
      <c r="CS466" s="582"/>
      <c r="CT466" s="582"/>
      <c r="CU466" s="582"/>
      <c r="CV466" s="582"/>
      <c r="CW466" s="582"/>
      <c r="CX466" s="582"/>
      <c r="CY466" s="582"/>
      <c r="CZ466" s="582"/>
      <c r="DA466" s="582"/>
      <c r="DB466" s="582"/>
      <c r="DC466" s="582"/>
      <c r="DD466" s="582"/>
      <c r="DE466" s="582"/>
      <c r="DF466" s="582"/>
      <c r="DG466" s="582"/>
      <c r="DH466" s="582"/>
      <c r="DI466" s="582"/>
      <c r="DJ466" s="582"/>
      <c r="DK466" s="582"/>
      <c r="DL466" s="582"/>
      <c r="DM466" s="582"/>
      <c r="DN466" s="582"/>
      <c r="DO466" s="582"/>
      <c r="DP466" s="582"/>
      <c r="DQ466" s="582"/>
      <c r="DR466" s="582"/>
      <c r="DS466" s="582"/>
      <c r="DT466" s="582"/>
      <c r="DU466" s="582"/>
      <c r="DV466" s="582"/>
      <c r="DW466" s="582"/>
      <c r="DX466" s="582"/>
      <c r="DY466" s="582"/>
      <c r="DZ466" s="582"/>
      <c r="EA466" s="582"/>
      <c r="EB466" s="582"/>
      <c r="EC466" s="582"/>
      <c r="ED466" s="582"/>
      <c r="EE466" s="582"/>
      <c r="EF466" s="582"/>
      <c r="EG466" s="582"/>
      <c r="EH466" s="582"/>
      <c r="EI466" s="582"/>
      <c r="EJ466" s="582"/>
      <c r="EK466" s="582"/>
      <c r="EL466" s="582"/>
      <c r="EM466" s="582"/>
      <c r="EN466" s="582"/>
      <c r="EO466" s="582"/>
      <c r="EP466" s="582"/>
      <c r="EQ466" s="582"/>
      <c r="ER466" s="582"/>
      <c r="ES466" s="582"/>
      <c r="ET466" s="582"/>
      <c r="EU466" s="582"/>
      <c r="EV466" s="582"/>
      <c r="EW466" s="582"/>
      <c r="EX466" s="582"/>
      <c r="EY466" s="582"/>
      <c r="EZ466" s="582"/>
      <c r="FA466" s="582"/>
      <c r="FB466" s="582"/>
      <c r="FC466" s="582"/>
      <c r="FD466" s="582"/>
      <c r="FE466" s="582"/>
      <c r="FF466" s="582"/>
      <c r="FG466" s="582"/>
      <c r="FH466" s="582"/>
      <c r="FI466" s="582"/>
      <c r="FJ466" s="582"/>
      <c r="FK466" s="582"/>
      <c r="FL466" s="582"/>
      <c r="FM466" s="582"/>
      <c r="FN466" s="582"/>
      <c r="FO466" s="582"/>
      <c r="FP466" s="582"/>
      <c r="FQ466" s="582"/>
      <c r="FR466" s="582"/>
      <c r="FS466" s="582"/>
      <c r="FT466" s="582"/>
      <c r="FU466" s="582"/>
      <c r="FV466" s="582"/>
      <c r="FW466" s="582"/>
      <c r="FX466" s="582"/>
      <c r="FY466" s="582"/>
      <c r="FZ466" s="582"/>
      <c r="GA466" s="582"/>
      <c r="GB466" s="582"/>
      <c r="GC466" s="582"/>
      <c r="GD466" s="582"/>
      <c r="GE466" s="582"/>
      <c r="GF466" s="582"/>
      <c r="GG466" s="582"/>
      <c r="GH466" s="582"/>
      <c r="GI466" s="582"/>
      <c r="GJ466" s="582"/>
      <c r="GK466" s="582"/>
      <c r="GL466" s="582"/>
      <c r="GM466" s="582"/>
      <c r="GN466" s="582"/>
      <c r="GO466" s="582"/>
      <c r="GP466" s="582"/>
      <c r="GQ466" s="582"/>
      <c r="GR466" s="582"/>
      <c r="GS466" s="582"/>
      <c r="GT466" s="582"/>
      <c r="GU466" s="582"/>
      <c r="GV466" s="582"/>
      <c r="GW466" s="582"/>
      <c r="GX466" s="582"/>
      <c r="GY466" s="582"/>
      <c r="GZ466" s="582"/>
      <c r="HA466" s="582"/>
      <c r="HB466" s="582"/>
      <c r="HC466" s="582"/>
      <c r="HD466" s="582"/>
      <c r="HE466" s="582"/>
      <c r="HF466" s="582"/>
      <c r="HG466" s="582"/>
      <c r="HH466" s="582"/>
      <c r="HI466" s="582"/>
      <c r="HJ466" s="582"/>
      <c r="HK466" s="582"/>
      <c r="HL466" s="582"/>
      <c r="HM466" s="582"/>
      <c r="HN466" s="582"/>
      <c r="HO466" s="582"/>
      <c r="HP466" s="582"/>
      <c r="HQ466" s="582"/>
      <c r="HR466" s="582"/>
      <c r="HS466" s="582"/>
      <c r="HT466" s="582"/>
      <c r="HU466" s="582"/>
      <c r="HV466" s="582"/>
      <c r="HW466" s="582"/>
      <c r="HX466" s="582"/>
      <c r="HY466" s="582"/>
      <c r="HZ466" s="582"/>
      <c r="IA466" s="582"/>
      <c r="IB466" s="582"/>
      <c r="IC466" s="582"/>
      <c r="ID466" s="582"/>
      <c r="IE466" s="582"/>
      <c r="IF466" s="582"/>
      <c r="IG466" s="582"/>
      <c r="IH466" s="582"/>
      <c r="II466" s="582"/>
      <c r="IJ466" s="582"/>
      <c r="IK466" s="582"/>
      <c r="IL466" s="582"/>
      <c r="IM466" s="582"/>
      <c r="IN466" s="582"/>
      <c r="IO466" s="582"/>
      <c r="IP466" s="582"/>
      <c r="IQ466" s="582"/>
      <c r="IR466" s="582"/>
      <c r="IS466" s="582"/>
      <c r="IT466" s="582"/>
      <c r="IU466" s="582"/>
      <c r="IV466" s="582"/>
    </row>
    <row r="467" spans="1:256">
      <c r="C467" s="28"/>
      <c r="E467" s="167"/>
      <c r="F467" s="118"/>
      <c r="G467" s="188"/>
      <c r="H467" s="188"/>
      <c r="I467" s="188"/>
      <c r="J467" s="532"/>
      <c r="K467" s="532"/>
      <c r="L467" s="532"/>
      <c r="M467" s="532"/>
      <c r="N467" s="532"/>
      <c r="O467" s="532"/>
      <c r="P467" s="532"/>
      <c r="Q467" s="1375"/>
      <c r="R467" s="1375"/>
      <c r="S467" s="1375"/>
      <c r="T467" s="1375"/>
      <c r="U467" s="1375"/>
      <c r="V467" s="1375"/>
      <c r="W467" s="1375"/>
      <c r="X467"/>
      <c r="Y467" s="188"/>
      <c r="Z467" s="1375"/>
      <c r="AA467" s="1375"/>
      <c r="AB467" s="1375"/>
      <c r="AC467" s="1375" t="s">
        <v>1697</v>
      </c>
      <c r="AD467" s="1375" t="s">
        <v>1697</v>
      </c>
      <c r="AE467" s="1375" t="s">
        <v>1697</v>
      </c>
      <c r="AF467" s="1375" t="s">
        <v>1697</v>
      </c>
      <c r="AG467" s="1375" t="s">
        <v>1697</v>
      </c>
      <c r="AH467" s="1375" t="s">
        <v>1697</v>
      </c>
      <c r="AI467" s="1375" t="s">
        <v>1697</v>
      </c>
      <c r="AJ467" s="1375" t="s">
        <v>1697</v>
      </c>
      <c r="AK467" s="1375" t="s">
        <v>1697</v>
      </c>
      <c r="AL467" s="1375" t="s">
        <v>1697</v>
      </c>
      <c r="AM467" s="1375" t="s">
        <v>1697</v>
      </c>
      <c r="AN467" s="1375" t="s">
        <v>1697</v>
      </c>
      <c r="AO467" s="1375" t="s">
        <v>1697</v>
      </c>
      <c r="AP467" s="1375" t="s">
        <v>1697</v>
      </c>
      <c r="AQ467" s="1375" t="s">
        <v>1697</v>
      </c>
      <c r="AR467" s="1375" t="s">
        <v>1697</v>
      </c>
      <c r="AS467" s="1375" t="s">
        <v>1697</v>
      </c>
    </row>
    <row r="468" spans="1:256">
      <c r="C468" s="28"/>
      <c r="E468" s="167"/>
      <c r="F468" s="118" t="s">
        <v>1454</v>
      </c>
      <c r="G468" s="188"/>
      <c r="H468" s="188"/>
      <c r="I468" s="188"/>
      <c r="J468" s="181"/>
      <c r="K468" s="181"/>
      <c r="L468" s="181"/>
      <c r="M468" s="181"/>
      <c r="N468" s="181"/>
      <c r="O468" s="181"/>
      <c r="P468" s="181"/>
      <c r="Q468" s="125"/>
      <c r="R468" s="125"/>
      <c r="S468" s="125"/>
      <c r="T468" s="125"/>
      <c r="U468" s="125"/>
      <c r="V468" s="125"/>
      <c r="W468" s="125"/>
      <c r="X468"/>
      <c r="Y468" s="188"/>
      <c r="Z468" s="125"/>
      <c r="AA468" s="125"/>
      <c r="AB468" s="125"/>
      <c r="AC468" s="125" t="s">
        <v>1697</v>
      </c>
      <c r="AD468" s="125" t="s">
        <v>1697</v>
      </c>
      <c r="AE468" s="125" t="s">
        <v>1697</v>
      </c>
      <c r="AF468" s="125" t="s">
        <v>1697</v>
      </c>
      <c r="AG468" s="125" t="s">
        <v>1697</v>
      </c>
      <c r="AH468" s="125" t="s">
        <v>1697</v>
      </c>
      <c r="AI468" s="125" t="s">
        <v>1697</v>
      </c>
      <c r="AJ468" s="125" t="s">
        <v>1697</v>
      </c>
      <c r="AK468" s="125" t="s">
        <v>1697</v>
      </c>
      <c r="AL468" s="125" t="s">
        <v>1697</v>
      </c>
      <c r="AM468" s="125" t="s">
        <v>1697</v>
      </c>
      <c r="AN468" s="125" t="s">
        <v>1697</v>
      </c>
      <c r="AO468" s="125" t="s">
        <v>1697</v>
      </c>
      <c r="AP468" s="125" t="s">
        <v>1697</v>
      </c>
      <c r="AQ468" s="125" t="s">
        <v>1697</v>
      </c>
      <c r="AR468" s="125" t="s">
        <v>1697</v>
      </c>
      <c r="AS468" s="125" t="s">
        <v>1697</v>
      </c>
    </row>
    <row r="469" spans="1:256">
      <c r="C469" s="28"/>
      <c r="D469" s="450" t="s">
        <v>313</v>
      </c>
      <c r="E469" s="167"/>
      <c r="F469" s="118"/>
      <c r="G469" s="20" t="s">
        <v>478</v>
      </c>
      <c r="H469" s="20"/>
      <c r="I469" s="188"/>
      <c r="J469" s="1379"/>
      <c r="K469" s="1379"/>
      <c r="L469" s="1379"/>
      <c r="M469" s="1379"/>
      <c r="N469" s="1379"/>
      <c r="O469" s="1379"/>
      <c r="P469" s="1379"/>
      <c r="Q469" s="1378"/>
      <c r="R469" s="1378"/>
      <c r="S469" s="1378"/>
      <c r="T469" s="1378"/>
      <c r="U469" s="1378"/>
      <c r="V469" s="1378"/>
      <c r="W469" s="1378"/>
      <c r="X469"/>
      <c r="Y469" s="188"/>
      <c r="Z469" s="1378"/>
      <c r="AA469" s="1378"/>
      <c r="AB469" s="1378"/>
      <c r="AC469" s="1378">
        <v>7124600</v>
      </c>
      <c r="AD469" s="1378">
        <v>7640898.3700000001</v>
      </c>
      <c r="AE469" s="1378">
        <v>8190279.6799999997</v>
      </c>
      <c r="AF469" s="1378">
        <v>8395036.6719999984</v>
      </c>
      <c r="AG469" s="1378">
        <v>8604912.5887999982</v>
      </c>
      <c r="AH469" s="1378">
        <v>8820035.4035199974</v>
      </c>
      <c r="AI469" s="1378">
        <v>9040536.288607996</v>
      </c>
      <c r="AJ469" s="1378">
        <v>9266549.6958231945</v>
      </c>
      <c r="AK469" s="1378">
        <v>9498213.4382187743</v>
      </c>
      <c r="AL469" s="1378">
        <v>9735668.7741742432</v>
      </c>
      <c r="AM469" s="1378">
        <v>9979060.4935285989</v>
      </c>
      <c r="AN469" s="1378">
        <v>10228537.005866813</v>
      </c>
      <c r="AO469" s="1378">
        <v>10484250.431013482</v>
      </c>
      <c r="AP469" s="1378">
        <v>10746356.691788819</v>
      </c>
      <c r="AQ469" s="1378">
        <v>11015015.609083539</v>
      </c>
      <c r="AR469" s="1378">
        <v>11290390.999310626</v>
      </c>
      <c r="AS469" s="1378">
        <v>11572650.774293391</v>
      </c>
    </row>
    <row r="470" spans="1:256">
      <c r="C470" s="28"/>
      <c r="D470" s="450" t="s">
        <v>32</v>
      </c>
      <c r="E470" s="167"/>
      <c r="F470" s="182"/>
      <c r="G470" s="20" t="s">
        <v>1263</v>
      </c>
      <c r="H470" s="188"/>
      <c r="I470" s="188"/>
      <c r="J470" s="1379"/>
      <c r="K470" s="1379"/>
      <c r="L470" s="1379"/>
      <c r="M470" s="1379"/>
      <c r="N470" s="1379"/>
      <c r="O470" s="1379"/>
      <c r="P470" s="1379"/>
      <c r="Q470" s="1379"/>
      <c r="R470" s="1379"/>
      <c r="S470" s="1379"/>
      <c r="T470" s="1379"/>
      <c r="U470" s="1378"/>
      <c r="V470" s="1378"/>
      <c r="W470" s="1378"/>
      <c r="X470"/>
      <c r="Y470" s="188"/>
      <c r="Z470" s="1378"/>
      <c r="AA470" s="1378"/>
      <c r="AB470" s="1378"/>
      <c r="AC470" s="1378">
        <v>0</v>
      </c>
      <c r="AD470" s="1378">
        <v>0</v>
      </c>
      <c r="AE470" s="1378">
        <v>0</v>
      </c>
      <c r="AF470" s="1378">
        <v>0</v>
      </c>
      <c r="AG470" s="1378">
        <v>0</v>
      </c>
      <c r="AH470" s="1378">
        <v>0</v>
      </c>
      <c r="AI470" s="1378">
        <v>0</v>
      </c>
      <c r="AJ470" s="1378">
        <v>0</v>
      </c>
      <c r="AK470" s="1378">
        <v>0</v>
      </c>
      <c r="AL470" s="1378">
        <v>0</v>
      </c>
      <c r="AM470" s="1378">
        <v>0</v>
      </c>
      <c r="AN470" s="1378">
        <v>0</v>
      </c>
      <c r="AO470" s="1378">
        <v>0</v>
      </c>
      <c r="AP470" s="1378">
        <v>0</v>
      </c>
      <c r="AQ470" s="1378">
        <v>0</v>
      </c>
      <c r="AR470" s="1378">
        <v>0</v>
      </c>
      <c r="AS470" s="1378">
        <v>0</v>
      </c>
    </row>
    <row r="471" spans="1:256">
      <c r="C471" s="28"/>
      <c r="D471" s="450" t="s">
        <v>32</v>
      </c>
      <c r="E471" s="167"/>
      <c r="F471" s="118"/>
      <c r="G471" s="20" t="s">
        <v>1698</v>
      </c>
      <c r="H471" s="20"/>
      <c r="I471" s="188"/>
      <c r="J471" s="1379"/>
      <c r="K471" s="1379"/>
      <c r="L471" s="1379"/>
      <c r="M471" s="1379"/>
      <c r="N471" s="1379"/>
      <c r="O471" s="1379"/>
      <c r="P471" s="1379"/>
      <c r="Q471" s="1378"/>
      <c r="R471" s="1378"/>
      <c r="S471" s="1378"/>
      <c r="T471" s="1378"/>
      <c r="U471" s="1378"/>
      <c r="V471" s="1378"/>
      <c r="W471" s="1378"/>
      <c r="X471"/>
      <c r="Y471" s="188"/>
      <c r="Z471" s="1378"/>
      <c r="AA471" s="1378"/>
      <c r="AB471" s="1378"/>
      <c r="AC471" s="1378"/>
      <c r="AD471" s="1378"/>
      <c r="AE471" s="1378"/>
      <c r="AF471" s="1378"/>
      <c r="AG471" s="1378"/>
      <c r="AH471" s="1378"/>
      <c r="AI471" s="1378"/>
      <c r="AJ471" s="1378"/>
      <c r="AK471" s="1378"/>
      <c r="AL471" s="1378"/>
      <c r="AM471" s="1378"/>
      <c r="AN471" s="1378"/>
      <c r="AO471" s="1378"/>
      <c r="AP471" s="1378"/>
      <c r="AQ471" s="1378"/>
      <c r="AR471" s="1378"/>
      <c r="AS471" s="1378"/>
    </row>
    <row r="472" spans="1:256">
      <c r="C472" s="28"/>
      <c r="D472" s="450" t="s">
        <v>32</v>
      </c>
      <c r="E472" s="167"/>
      <c r="F472" s="118"/>
      <c r="G472" s="20" t="s">
        <v>1322</v>
      </c>
      <c r="H472" s="20"/>
      <c r="I472" s="188"/>
      <c r="J472" s="1379"/>
      <c r="K472" s="1379"/>
      <c r="L472" s="1379"/>
      <c r="M472" s="1379"/>
      <c r="N472" s="1379"/>
      <c r="O472" s="1379"/>
      <c r="P472" s="1379"/>
      <c r="Q472" s="1378"/>
      <c r="R472" s="1378"/>
      <c r="S472" s="1378"/>
      <c r="T472" s="1378"/>
      <c r="U472" s="1378"/>
      <c r="V472" s="1378"/>
      <c r="W472" s="1378"/>
      <c r="X472"/>
      <c r="Y472" s="188"/>
      <c r="Z472" s="1378"/>
      <c r="AA472" s="1378"/>
      <c r="AB472" s="1378"/>
      <c r="AC472" s="1378"/>
      <c r="AD472" s="1378"/>
      <c r="AE472" s="1378"/>
      <c r="AF472" s="1378"/>
      <c r="AG472" s="1378"/>
      <c r="AH472" s="1378"/>
      <c r="AI472" s="1378"/>
      <c r="AJ472" s="1378"/>
      <c r="AK472" s="1378"/>
      <c r="AL472" s="1378"/>
      <c r="AM472" s="1378"/>
      <c r="AN472" s="1378"/>
      <c r="AO472" s="1378"/>
      <c r="AP472" s="1378"/>
      <c r="AQ472" s="1378"/>
      <c r="AR472" s="1378"/>
      <c r="AS472" s="1378"/>
    </row>
    <row r="473" spans="1:256">
      <c r="C473" s="28"/>
      <c r="D473" s="450" t="s">
        <v>32</v>
      </c>
      <c r="E473" s="167"/>
      <c r="F473" s="118"/>
      <c r="G473" s="20" t="s">
        <v>1699</v>
      </c>
      <c r="H473" s="20"/>
      <c r="I473" s="188"/>
      <c r="J473" s="1379"/>
      <c r="K473" s="1379"/>
      <c r="L473" s="1379"/>
      <c r="M473" s="1379"/>
      <c r="N473" s="1379"/>
      <c r="O473" s="1379"/>
      <c r="P473" s="1379"/>
      <c r="Q473" s="1378"/>
      <c r="R473" s="1378"/>
      <c r="S473" s="1378"/>
      <c r="T473" s="1378"/>
      <c r="U473" s="1378"/>
      <c r="V473" s="1378"/>
      <c r="W473" s="1378"/>
      <c r="X473"/>
      <c r="Y473" s="188"/>
      <c r="Z473" s="1378"/>
      <c r="AA473" s="1378"/>
      <c r="AB473" s="1378"/>
      <c r="AC473" s="1378">
        <v>673000</v>
      </c>
      <c r="AD473" s="1378">
        <v>673000</v>
      </c>
      <c r="AE473" s="1378">
        <v>673000</v>
      </c>
      <c r="AF473" s="1378">
        <v>689824.99999999988</v>
      </c>
      <c r="AG473" s="1378">
        <v>707070.62499999977</v>
      </c>
      <c r="AH473" s="1378">
        <v>724747.39062499965</v>
      </c>
      <c r="AI473" s="1378">
        <v>742866.07539062458</v>
      </c>
      <c r="AJ473" s="1378">
        <v>761437.72727539018</v>
      </c>
      <c r="AK473" s="1378">
        <v>780473.67045727489</v>
      </c>
      <c r="AL473" s="1378">
        <v>799985.51221870666</v>
      </c>
      <c r="AM473" s="1378">
        <v>819985.15002417425</v>
      </c>
      <c r="AN473" s="1378">
        <v>840484.77877477848</v>
      </c>
      <c r="AO473" s="1378">
        <v>861496.89824414789</v>
      </c>
      <c r="AP473" s="1378">
        <v>883034.3207002515</v>
      </c>
      <c r="AQ473" s="1378">
        <v>905110.17871775769</v>
      </c>
      <c r="AR473" s="1378">
        <v>927737.93318570161</v>
      </c>
      <c r="AS473" s="1378">
        <v>950931.38151534402</v>
      </c>
    </row>
    <row r="474" spans="1:256">
      <c r="C474" s="28"/>
      <c r="D474" s="450" t="s">
        <v>32</v>
      </c>
      <c r="E474" s="167"/>
      <c r="F474" s="118"/>
      <c r="G474" s="20" t="s">
        <v>1700</v>
      </c>
      <c r="H474" s="20"/>
      <c r="I474" s="188"/>
      <c r="J474" s="1379"/>
      <c r="K474" s="1379"/>
      <c r="L474" s="1379"/>
      <c r="M474" s="1379"/>
      <c r="N474" s="1379"/>
      <c r="O474" s="1379"/>
      <c r="P474" s="1379"/>
      <c r="Q474" s="1378"/>
      <c r="R474" s="1378"/>
      <c r="S474" s="1378"/>
      <c r="T474" s="1378"/>
      <c r="U474" s="1378"/>
      <c r="V474" s="1378"/>
      <c r="W474" s="1378"/>
      <c r="X474"/>
      <c r="Y474" s="188"/>
      <c r="Z474" s="1378"/>
      <c r="AA474" s="1378"/>
      <c r="AB474" s="1378"/>
      <c r="AC474" s="1378">
        <v>9566000</v>
      </c>
      <c r="AD474" s="1378">
        <v>11344000</v>
      </c>
      <c r="AE474" s="1378">
        <v>9800000</v>
      </c>
      <c r="AF474" s="1378">
        <v>10045000</v>
      </c>
      <c r="AG474" s="1378">
        <v>10296125</v>
      </c>
      <c r="AH474" s="1378">
        <v>10553528.125</v>
      </c>
      <c r="AI474" s="1378">
        <v>10817366.328124998</v>
      </c>
      <c r="AJ474" s="1378">
        <v>11087800.486328121</v>
      </c>
      <c r="AK474" s="1378">
        <v>11364995.498486323</v>
      </c>
      <c r="AL474" s="1378">
        <v>11649120.385948481</v>
      </c>
      <c r="AM474" s="1378">
        <v>11940348.395597192</v>
      </c>
      <c r="AN474" s="1378">
        <v>12238857.105487119</v>
      </c>
      <c r="AO474" s="1378">
        <v>12544828.533124296</v>
      </c>
      <c r="AP474" s="1378">
        <v>12858449.246452402</v>
      </c>
      <c r="AQ474" s="1378">
        <v>13179910.477613712</v>
      </c>
      <c r="AR474" s="1378">
        <v>13509408.239554053</v>
      </c>
      <c r="AS474" s="1378">
        <v>13847143.445542904</v>
      </c>
    </row>
    <row r="475" spans="1:256">
      <c r="C475" s="28"/>
      <c r="D475" s="450" t="s">
        <v>32</v>
      </c>
      <c r="E475" s="167"/>
      <c r="F475" s="182"/>
      <c r="G475" s="188" t="s">
        <v>637</v>
      </c>
      <c r="H475" s="188"/>
      <c r="I475" s="188"/>
      <c r="J475" s="1379"/>
      <c r="K475" s="1379"/>
      <c r="L475" s="1379"/>
      <c r="M475" s="1379"/>
      <c r="N475" s="1379"/>
      <c r="O475" s="1379"/>
      <c r="P475" s="1379"/>
      <c r="Q475" s="1378"/>
      <c r="R475" s="1378"/>
      <c r="S475" s="1378"/>
      <c r="T475" s="1378"/>
      <c r="U475" s="1378"/>
      <c r="V475" s="1378"/>
      <c r="W475" s="1378"/>
      <c r="X475"/>
      <c r="Y475" s="188"/>
      <c r="Z475" s="1378"/>
      <c r="AA475" s="1378"/>
      <c r="AB475" s="1378"/>
      <c r="AC475" s="1378"/>
      <c r="AD475" s="1378"/>
      <c r="AE475" s="1378"/>
      <c r="AF475" s="1378"/>
      <c r="AG475" s="1378"/>
      <c r="AH475" s="1378"/>
      <c r="AI475" s="1378"/>
      <c r="AJ475" s="1378"/>
      <c r="AK475" s="1378"/>
      <c r="AL475" s="1378"/>
      <c r="AM475" s="1378"/>
      <c r="AN475" s="1378"/>
      <c r="AO475" s="1378"/>
      <c r="AP475" s="1378"/>
      <c r="AQ475" s="1378"/>
      <c r="AR475" s="1378"/>
      <c r="AS475" s="1378"/>
    </row>
    <row r="476" spans="1:256">
      <c r="C476" s="28"/>
      <c r="D476" s="450" t="s">
        <v>32</v>
      </c>
      <c r="E476" s="167"/>
      <c r="F476" s="118"/>
      <c r="G476" s="20" t="s">
        <v>1701</v>
      </c>
      <c r="H476" s="188"/>
      <c r="I476" s="188"/>
      <c r="J476" s="1379"/>
      <c r="K476" s="1379"/>
      <c r="L476" s="1379"/>
      <c r="M476" s="1379"/>
      <c r="N476" s="1379"/>
      <c r="O476" s="1379"/>
      <c r="P476" s="1379"/>
      <c r="Q476" s="1378"/>
      <c r="R476" s="1378"/>
      <c r="S476" s="1378"/>
      <c r="T476" s="1378"/>
      <c r="U476" s="1378"/>
      <c r="V476" s="1378"/>
      <c r="W476" s="1378"/>
      <c r="X476"/>
      <c r="Y476" s="188"/>
      <c r="Z476" s="1378"/>
      <c r="AA476" s="1378"/>
      <c r="AB476" s="1378"/>
      <c r="AC476" s="1378">
        <v>532600</v>
      </c>
      <c r="AD476" s="1378">
        <v>565000</v>
      </c>
      <c r="AE476" s="1378">
        <v>600000</v>
      </c>
      <c r="AF476" s="1378">
        <v>615000</v>
      </c>
      <c r="AG476" s="1378">
        <v>630375</v>
      </c>
      <c r="AH476" s="1378">
        <v>646134.375</v>
      </c>
      <c r="AI476" s="1378">
        <v>662287.734375</v>
      </c>
      <c r="AJ476" s="1378">
        <v>678844.92773437488</v>
      </c>
      <c r="AK476" s="1378">
        <v>695816.05092773424</v>
      </c>
      <c r="AL476" s="1378">
        <v>713211.45220092754</v>
      </c>
      <c r="AM476" s="1378">
        <v>731041.73850595066</v>
      </c>
      <c r="AN476" s="1378">
        <v>749317.78196859942</v>
      </c>
      <c r="AO476" s="1378">
        <v>768050.72651781433</v>
      </c>
      <c r="AP476" s="1378">
        <v>787251.99468075961</v>
      </c>
      <c r="AQ476" s="1378">
        <v>806933.29454777855</v>
      </c>
      <c r="AR476" s="1378">
        <v>827106.62691147299</v>
      </c>
      <c r="AS476" s="1378">
        <v>847784.29258425976</v>
      </c>
    </row>
    <row r="477" spans="1:256">
      <c r="C477" s="28"/>
      <c r="D477" s="450" t="s">
        <v>32</v>
      </c>
      <c r="E477" s="167"/>
      <c r="F477" s="182"/>
      <c r="G477" s="188" t="s">
        <v>1702</v>
      </c>
      <c r="H477" s="188"/>
      <c r="I477" s="188"/>
      <c r="J477" s="1379"/>
      <c r="K477" s="1379"/>
      <c r="L477" s="1379"/>
      <c r="M477" s="1379"/>
      <c r="N477" s="1379"/>
      <c r="O477" s="1379"/>
      <c r="P477" s="1379"/>
      <c r="Q477" s="1378"/>
      <c r="R477" s="1378"/>
      <c r="S477" s="1378"/>
      <c r="T477" s="1378"/>
      <c r="U477" s="1378"/>
      <c r="V477" s="1378"/>
      <c r="W477" s="1378"/>
      <c r="X477"/>
      <c r="Y477" s="188"/>
      <c r="Z477" s="1378"/>
      <c r="AA477" s="1378"/>
      <c r="AB477" s="1378"/>
      <c r="AC477" s="1378">
        <v>3525000</v>
      </c>
      <c r="AD477" s="1378">
        <v>0</v>
      </c>
      <c r="AE477" s="1378">
        <v>0</v>
      </c>
      <c r="AF477" s="1378">
        <v>0</v>
      </c>
      <c r="AG477" s="1378">
        <v>0</v>
      </c>
      <c r="AH477" s="1378">
        <v>0</v>
      </c>
      <c r="AI477" s="1378">
        <v>0</v>
      </c>
      <c r="AJ477" s="1378">
        <v>0</v>
      </c>
      <c r="AK477" s="1378">
        <v>0</v>
      </c>
      <c r="AL477" s="1378">
        <v>0</v>
      </c>
      <c r="AM477" s="1378">
        <v>0</v>
      </c>
      <c r="AN477" s="1378">
        <v>0</v>
      </c>
      <c r="AO477" s="1378">
        <v>0</v>
      </c>
      <c r="AP477" s="1378">
        <v>0</v>
      </c>
      <c r="AQ477" s="1378">
        <v>0</v>
      </c>
      <c r="AR477" s="1378">
        <v>0</v>
      </c>
      <c r="AS477" s="1378">
        <v>0</v>
      </c>
    </row>
    <row r="478" spans="1:256">
      <c r="C478" s="28"/>
      <c r="D478" s="450" t="s">
        <v>32</v>
      </c>
      <c r="E478" s="167"/>
      <c r="F478" s="118"/>
      <c r="G478" s="20" t="s">
        <v>1703</v>
      </c>
      <c r="H478" s="188"/>
      <c r="I478" s="188"/>
      <c r="J478" s="1379"/>
      <c r="K478" s="1379"/>
      <c r="L478" s="1379"/>
      <c r="M478" s="1379"/>
      <c r="N478" s="1379"/>
      <c r="O478" s="1379"/>
      <c r="P478" s="1379"/>
      <c r="Q478" s="1378"/>
      <c r="R478" s="1378"/>
      <c r="S478" s="1378"/>
      <c r="T478" s="1378"/>
      <c r="U478" s="1378"/>
      <c r="V478" s="1378"/>
      <c r="W478" s="1378"/>
      <c r="X478"/>
      <c r="Y478" s="188"/>
      <c r="Z478" s="1378"/>
      <c r="AA478" s="1378"/>
      <c r="AB478" s="1378"/>
      <c r="AC478" s="1378">
        <v>4981000</v>
      </c>
      <c r="AD478" s="1378">
        <v>5065900</v>
      </c>
      <c r="AE478" s="1378">
        <v>5184800</v>
      </c>
      <c r="AF478" s="1378">
        <v>5314420</v>
      </c>
      <c r="AG478" s="1378">
        <v>5447280.4999999991</v>
      </c>
      <c r="AH478" s="1378">
        <v>5583462.5124999983</v>
      </c>
      <c r="AI478" s="1378">
        <v>5723049.075312498</v>
      </c>
      <c r="AJ478" s="1378">
        <v>5866125.3021953097</v>
      </c>
      <c r="AK478" s="1378">
        <v>6012778.4347501919</v>
      </c>
      <c r="AL478" s="1378">
        <v>6163097.8956189463</v>
      </c>
      <c r="AM478" s="1378">
        <v>6317175.3430094197</v>
      </c>
      <c r="AN478" s="1378">
        <v>6475104.7265846543</v>
      </c>
      <c r="AO478" s="1378">
        <v>6636982.34474927</v>
      </c>
      <c r="AP478" s="1378">
        <v>6802906.9033680009</v>
      </c>
      <c r="AQ478" s="1378">
        <v>6972979.5759522002</v>
      </c>
      <c r="AR478" s="1378">
        <v>7147304.0653510047</v>
      </c>
      <c r="AS478" s="1378">
        <v>7325986.6669847788</v>
      </c>
    </row>
    <row r="479" spans="1:256" s="19" customFormat="1">
      <c r="A479" s="207"/>
      <c r="B479" s="207"/>
      <c r="C479" s="28"/>
      <c r="D479" s="450" t="s">
        <v>32</v>
      </c>
      <c r="E479" s="167"/>
      <c r="F479" s="118"/>
      <c r="G479" s="20" t="s">
        <v>1704</v>
      </c>
      <c r="H479" s="188"/>
      <c r="I479" s="188"/>
      <c r="J479" s="1379"/>
      <c r="K479" s="1379"/>
      <c r="L479" s="1379"/>
      <c r="M479" s="1379"/>
      <c r="N479" s="1379"/>
      <c r="O479" s="1379"/>
      <c r="P479" s="1379"/>
      <c r="Q479" s="1378"/>
      <c r="R479" s="1378"/>
      <c r="S479" s="1378"/>
      <c r="T479" s="1378"/>
      <c r="U479" s="1378"/>
      <c r="V479" s="1378"/>
      <c r="W479" s="1378"/>
      <c r="X479"/>
      <c r="Y479" s="188"/>
      <c r="Z479" s="1378"/>
      <c r="AA479" s="1378"/>
      <c r="AB479" s="1378"/>
      <c r="AC479" s="1378">
        <v>1589100</v>
      </c>
      <c r="AD479" s="1378">
        <v>1550000</v>
      </c>
      <c r="AE479" s="1378">
        <v>1550000</v>
      </c>
      <c r="AF479" s="1378">
        <v>1588749.9999999998</v>
      </c>
      <c r="AG479" s="1378">
        <v>1628468.7499999995</v>
      </c>
      <c r="AH479" s="1378">
        <v>1669180.4687499993</v>
      </c>
      <c r="AI479" s="1378">
        <v>1710909.9804687491</v>
      </c>
      <c r="AJ479" s="1378">
        <v>1753682.7299804676</v>
      </c>
      <c r="AK479" s="1378">
        <v>1797524.7982299791</v>
      </c>
      <c r="AL479" s="1378">
        <v>1842462.9181857284</v>
      </c>
      <c r="AM479" s="1378">
        <v>1888524.4911403714</v>
      </c>
      <c r="AN479" s="1378">
        <v>1935737.6034188806</v>
      </c>
      <c r="AO479" s="1378">
        <v>1984131.0435043524</v>
      </c>
      <c r="AP479" s="1378">
        <v>2033734.3195919611</v>
      </c>
      <c r="AQ479" s="1378">
        <v>2084577.6775817599</v>
      </c>
      <c r="AR479" s="1378">
        <v>2136692.1195213036</v>
      </c>
      <c r="AS479" s="1378">
        <v>2190109.4225093359</v>
      </c>
      <c r="AT479" s="28"/>
      <c r="AU479" s="28"/>
      <c r="AV479" s="28"/>
      <c r="AW479" s="28"/>
      <c r="AX479" s="28"/>
      <c r="AY479" s="28"/>
      <c r="AZ479" s="28"/>
      <c r="BA479" s="28"/>
      <c r="BB479" s="28"/>
      <c r="BC479" s="28"/>
      <c r="BD479" s="28"/>
      <c r="BE479" s="28"/>
      <c r="BF479" s="28"/>
      <c r="BG479" s="28"/>
      <c r="BH479" s="28"/>
      <c r="BI479" s="28"/>
      <c r="BJ479" s="28"/>
      <c r="BK479" s="28"/>
      <c r="BL479" s="28"/>
      <c r="BM479" s="28"/>
      <c r="BN479" s="28"/>
      <c r="BO479" s="28"/>
      <c r="BP479" s="28"/>
      <c r="BQ479" s="28"/>
      <c r="BR479" s="28"/>
      <c r="BS479" s="28"/>
      <c r="BT479" s="28"/>
      <c r="BU479" s="28"/>
      <c r="BV479" s="28"/>
      <c r="BW479" s="28"/>
      <c r="BX479" s="28"/>
      <c r="BY479" s="28"/>
      <c r="BZ479" s="28"/>
      <c r="CA479" s="28"/>
      <c r="CB479" s="28"/>
      <c r="CC479" s="28"/>
      <c r="CD479" s="28"/>
      <c r="CE479" s="28"/>
      <c r="CF479" s="28"/>
      <c r="CG479" s="28"/>
      <c r="CH479" s="28"/>
      <c r="CI479" s="28"/>
      <c r="CJ479" s="28"/>
      <c r="CK479" s="28"/>
      <c r="CL479" s="28"/>
      <c r="CM479" s="28"/>
      <c r="CN479" s="28"/>
      <c r="CO479" s="28"/>
      <c r="CP479" s="28"/>
      <c r="CQ479" s="28"/>
      <c r="CR479" s="28"/>
      <c r="CS479" s="28"/>
      <c r="CT479" s="28"/>
      <c r="CU479" s="28"/>
      <c r="CV479" s="28"/>
      <c r="CW479" s="28"/>
      <c r="CX479" s="28"/>
      <c r="CY479" s="28"/>
      <c r="CZ479" s="28"/>
      <c r="DA479" s="28"/>
      <c r="DB479" s="28"/>
      <c r="DC479" s="28"/>
      <c r="DD479" s="28"/>
      <c r="DE479" s="28"/>
      <c r="DF479" s="28"/>
      <c r="DG479" s="28"/>
      <c r="DH479" s="28"/>
      <c r="DI479" s="28"/>
      <c r="DJ479" s="28"/>
      <c r="DK479" s="28"/>
      <c r="DL479" s="28"/>
      <c r="DM479" s="28"/>
      <c r="DN479" s="28"/>
      <c r="DO479" s="28"/>
      <c r="DP479" s="28"/>
      <c r="DQ479" s="28"/>
      <c r="DR479" s="28"/>
      <c r="DS479" s="28"/>
      <c r="DT479" s="28"/>
      <c r="DU479" s="28"/>
      <c r="DV479" s="28"/>
      <c r="DW479" s="28"/>
      <c r="DX479" s="28"/>
      <c r="DY479" s="28"/>
      <c r="DZ479" s="28"/>
      <c r="EA479" s="28"/>
      <c r="EB479" s="28"/>
      <c r="EC479" s="28"/>
      <c r="ED479" s="28"/>
      <c r="EE479" s="28"/>
      <c r="EF479" s="28"/>
      <c r="EG479" s="28"/>
      <c r="EH479" s="28"/>
      <c r="EI479" s="28"/>
      <c r="EJ479" s="28"/>
      <c r="EK479" s="28"/>
      <c r="EL479" s="28"/>
      <c r="EM479" s="28"/>
      <c r="EN479" s="28"/>
      <c r="EO479" s="28"/>
      <c r="EP479" s="28"/>
      <c r="EQ479" s="28"/>
      <c r="ER479" s="28"/>
      <c r="ES479" s="28"/>
      <c r="ET479" s="28"/>
      <c r="EU479" s="28"/>
      <c r="EV479" s="28"/>
      <c r="EW479" s="28"/>
      <c r="EX479" s="28"/>
      <c r="EY479" s="28"/>
      <c r="EZ479" s="28"/>
      <c r="FA479" s="28"/>
      <c r="FB479" s="28"/>
      <c r="FC479" s="28"/>
      <c r="FD479" s="28"/>
      <c r="FE479" s="28"/>
      <c r="FF479" s="28"/>
      <c r="FG479" s="28"/>
      <c r="FH479" s="28"/>
      <c r="FI479" s="28"/>
      <c r="FJ479" s="28"/>
      <c r="FK479" s="28"/>
      <c r="FL479" s="28"/>
      <c r="FM479" s="28"/>
      <c r="FN479" s="28"/>
      <c r="FO479" s="28"/>
      <c r="FP479" s="28"/>
      <c r="FQ479" s="28"/>
      <c r="FR479" s="28"/>
      <c r="FS479" s="28"/>
      <c r="FT479" s="28"/>
      <c r="FU479" s="28"/>
      <c r="FV479" s="28"/>
      <c r="FW479" s="28"/>
      <c r="FX479" s="28"/>
      <c r="FY479" s="28"/>
      <c r="FZ479" s="28"/>
      <c r="GA479" s="28"/>
      <c r="GB479" s="28"/>
      <c r="GC479" s="28"/>
      <c r="GD479" s="28"/>
      <c r="GE479" s="28"/>
      <c r="GF479" s="28"/>
      <c r="GG479" s="28"/>
      <c r="GH479" s="28"/>
      <c r="GI479" s="28"/>
      <c r="GJ479" s="28"/>
      <c r="GK479" s="28"/>
      <c r="GL479" s="28"/>
      <c r="GM479" s="28"/>
      <c r="GN479" s="28"/>
      <c r="GO479" s="28"/>
      <c r="GP479" s="28"/>
      <c r="GQ479" s="28"/>
      <c r="GR479" s="28"/>
      <c r="GS479" s="28"/>
      <c r="GT479" s="28"/>
      <c r="GU479" s="28"/>
      <c r="GV479" s="28"/>
      <c r="GW479" s="28"/>
      <c r="GX479" s="28"/>
      <c r="GY479" s="28"/>
      <c r="GZ479" s="28"/>
      <c r="HA479" s="28"/>
      <c r="HB479" s="28"/>
      <c r="HC479" s="28"/>
      <c r="HD479" s="28"/>
      <c r="HE479" s="28"/>
      <c r="HF479" s="28"/>
      <c r="HG479" s="28"/>
      <c r="HH479" s="28"/>
      <c r="HI479" s="28"/>
      <c r="HJ479" s="28"/>
      <c r="HK479" s="28"/>
      <c r="HL479" s="28"/>
      <c r="HM479" s="28"/>
      <c r="HN479" s="28"/>
      <c r="HO479" s="28"/>
      <c r="HP479" s="28"/>
      <c r="HQ479" s="28"/>
      <c r="HR479" s="28"/>
      <c r="HS479" s="28"/>
      <c r="HT479" s="28"/>
      <c r="HU479" s="28"/>
      <c r="HV479" s="28"/>
      <c r="HW479" s="28"/>
      <c r="HX479" s="28"/>
      <c r="HY479" s="28"/>
      <c r="HZ479" s="28"/>
      <c r="IA479" s="28"/>
      <c r="IB479" s="28"/>
      <c r="IC479" s="28"/>
      <c r="ID479" s="28"/>
      <c r="IE479" s="28"/>
      <c r="IF479" s="28"/>
      <c r="IG479" s="28"/>
      <c r="IH479" s="28"/>
      <c r="II479" s="28"/>
      <c r="IJ479" s="28"/>
      <c r="IK479" s="28"/>
      <c r="IL479" s="28"/>
      <c r="IM479" s="28"/>
      <c r="IN479" s="28"/>
      <c r="IO479" s="28"/>
      <c r="IP479" s="28"/>
      <c r="IQ479" s="28"/>
      <c r="IR479" s="28"/>
      <c r="IS479" s="28"/>
      <c r="IT479" s="28"/>
      <c r="IU479" s="28"/>
      <c r="IV479" s="28"/>
    </row>
    <row r="480" spans="1:256">
      <c r="C480" s="28"/>
      <c r="D480" s="450" t="s">
        <v>32</v>
      </c>
      <c r="E480" s="167"/>
      <c r="F480" s="118"/>
      <c r="G480" s="188" t="s">
        <v>637</v>
      </c>
      <c r="H480" s="188"/>
      <c r="I480" s="188"/>
      <c r="J480" s="1379"/>
      <c r="K480" s="1379"/>
      <c r="L480" s="1379"/>
      <c r="M480" s="1379"/>
      <c r="N480" s="1379"/>
      <c r="O480" s="1379"/>
      <c r="P480" s="1379"/>
      <c r="Q480" s="1378"/>
      <c r="R480" s="1378"/>
      <c r="S480" s="1378"/>
      <c r="T480" s="1378"/>
      <c r="U480" s="1378"/>
      <c r="V480" s="1378"/>
      <c r="W480" s="1378"/>
      <c r="X480"/>
      <c r="Y480" s="188"/>
      <c r="Z480" s="1378"/>
      <c r="AA480" s="1378"/>
      <c r="AB480" s="1378"/>
      <c r="AC480" s="1378"/>
      <c r="AD480" s="1378"/>
      <c r="AE480" s="1378"/>
      <c r="AF480" s="1378"/>
      <c r="AG480" s="1378"/>
      <c r="AH480" s="1378"/>
      <c r="AI480" s="1378"/>
      <c r="AJ480" s="1378"/>
      <c r="AK480" s="1378"/>
      <c r="AL480" s="1378"/>
      <c r="AM480" s="1378"/>
      <c r="AN480" s="1378"/>
      <c r="AO480" s="1378"/>
      <c r="AP480" s="1378"/>
      <c r="AQ480" s="1378"/>
      <c r="AR480" s="1378"/>
      <c r="AS480" s="1378"/>
    </row>
    <row r="481" spans="1:256" s="158" customFormat="1">
      <c r="A481" s="207"/>
      <c r="B481" s="207"/>
      <c r="C481" s="28"/>
      <c r="D481" s="450" t="s">
        <v>32</v>
      </c>
      <c r="E481" s="167"/>
      <c r="F481" s="118"/>
      <c r="G481" s="20" t="s">
        <v>1705</v>
      </c>
      <c r="H481" s="188"/>
      <c r="I481" s="188"/>
      <c r="J481" s="1379"/>
      <c r="K481" s="1379"/>
      <c r="L481" s="1379"/>
      <c r="M481" s="1379"/>
      <c r="N481" s="1379"/>
      <c r="O481" s="1379"/>
      <c r="P481" s="1379"/>
      <c r="Q481" s="1378"/>
      <c r="R481" s="1378"/>
      <c r="S481" s="1378"/>
      <c r="T481" s="1378"/>
      <c r="U481" s="1378"/>
      <c r="V481" s="1378"/>
      <c r="W481" s="1378"/>
      <c r="X481"/>
      <c r="Y481" s="188"/>
      <c r="Z481" s="1378"/>
      <c r="AA481" s="1378"/>
      <c r="AB481" s="1378"/>
      <c r="AC481" s="1378">
        <v>612000</v>
      </c>
      <c r="AD481" s="1378">
        <v>624200</v>
      </c>
      <c r="AE481" s="1378">
        <v>636700</v>
      </c>
      <c r="AF481" s="1378">
        <v>652617.5</v>
      </c>
      <c r="AG481" s="1378">
        <v>668932.9375</v>
      </c>
      <c r="AH481" s="1378">
        <v>685656.26093749993</v>
      </c>
      <c r="AI481" s="1378">
        <v>702797.6674609374</v>
      </c>
      <c r="AJ481" s="1378">
        <v>720367.60914746078</v>
      </c>
      <c r="AK481" s="1378">
        <v>738376.79937614722</v>
      </c>
      <c r="AL481" s="1378">
        <v>756836.21936055087</v>
      </c>
      <c r="AM481" s="1378">
        <v>775757.12484456459</v>
      </c>
      <c r="AN481" s="1378">
        <v>795151.05296567862</v>
      </c>
      <c r="AO481" s="1378">
        <v>815029.82928982051</v>
      </c>
      <c r="AP481" s="1378">
        <v>835405.5750220659</v>
      </c>
      <c r="AQ481" s="1378">
        <v>856290.7143976175</v>
      </c>
      <c r="AR481" s="1378">
        <v>877697.98225755792</v>
      </c>
      <c r="AS481" s="1378">
        <v>899640.43181399675</v>
      </c>
      <c r="AT481" s="28"/>
      <c r="AU481" s="28"/>
      <c r="AV481" s="28"/>
      <c r="AW481" s="28"/>
      <c r="AX481" s="28"/>
      <c r="AY481" s="28"/>
      <c r="AZ481" s="28"/>
      <c r="BA481" s="28"/>
      <c r="BB481" s="28"/>
      <c r="BC481" s="28"/>
      <c r="BD481" s="28"/>
      <c r="BE481" s="28"/>
      <c r="BF481" s="28"/>
      <c r="BG481" s="28"/>
      <c r="BH481" s="28"/>
      <c r="BI481" s="28"/>
      <c r="BJ481" s="28"/>
      <c r="BK481" s="28"/>
      <c r="BL481" s="28"/>
      <c r="BM481" s="28"/>
      <c r="BN481" s="28"/>
      <c r="BO481" s="28"/>
      <c r="BP481" s="28"/>
      <c r="BQ481" s="28"/>
      <c r="BR481" s="28"/>
      <c r="BS481" s="28"/>
      <c r="BT481" s="28"/>
      <c r="BU481" s="28"/>
      <c r="BV481" s="28"/>
      <c r="BW481" s="28"/>
      <c r="BX481" s="28"/>
      <c r="BY481" s="28"/>
      <c r="BZ481" s="28"/>
      <c r="CA481" s="28"/>
      <c r="CB481" s="28"/>
      <c r="CC481" s="28"/>
      <c r="CD481" s="28"/>
      <c r="CE481" s="28"/>
      <c r="CF481" s="28"/>
      <c r="CG481" s="28"/>
      <c r="CH481" s="28"/>
      <c r="CI481" s="28"/>
      <c r="CJ481" s="28"/>
      <c r="CK481" s="28"/>
      <c r="CL481" s="28"/>
      <c r="CM481" s="28"/>
      <c r="CN481" s="28"/>
      <c r="CO481" s="28"/>
      <c r="CP481" s="28"/>
      <c r="CQ481" s="28"/>
      <c r="CR481" s="28"/>
      <c r="CS481" s="28"/>
      <c r="CT481" s="28"/>
      <c r="CU481" s="28"/>
      <c r="CV481" s="28"/>
      <c r="CW481" s="28"/>
      <c r="CX481" s="28"/>
      <c r="CY481" s="28"/>
      <c r="CZ481" s="28"/>
      <c r="DA481" s="28"/>
      <c r="DB481" s="28"/>
      <c r="DC481" s="28"/>
      <c r="DD481" s="28"/>
      <c r="DE481" s="28"/>
      <c r="DF481" s="28"/>
      <c r="DG481" s="28"/>
      <c r="DH481" s="28"/>
      <c r="DI481" s="28"/>
      <c r="DJ481" s="28"/>
      <c r="DK481" s="28"/>
      <c r="DL481" s="28"/>
      <c r="DM481" s="28"/>
      <c r="DN481" s="28"/>
      <c r="DO481" s="28"/>
      <c r="DP481" s="28"/>
      <c r="DQ481" s="28"/>
      <c r="DR481" s="28"/>
      <c r="DS481" s="28"/>
      <c r="DT481" s="28"/>
      <c r="DU481" s="28"/>
      <c r="DV481" s="28"/>
      <c r="DW481" s="28"/>
      <c r="DX481" s="28"/>
      <c r="DY481" s="28"/>
      <c r="DZ481" s="28"/>
      <c r="EA481" s="28"/>
      <c r="EB481" s="28"/>
      <c r="EC481" s="28"/>
      <c r="ED481" s="28"/>
      <c r="EE481" s="28"/>
      <c r="EF481" s="28"/>
      <c r="EG481" s="28"/>
      <c r="EH481" s="28"/>
      <c r="EI481" s="28"/>
      <c r="EJ481" s="28"/>
      <c r="EK481" s="28"/>
      <c r="EL481" s="28"/>
      <c r="EM481" s="28"/>
      <c r="EN481" s="28"/>
      <c r="EO481" s="28"/>
      <c r="EP481" s="28"/>
      <c r="EQ481" s="28"/>
      <c r="ER481" s="28"/>
      <c r="ES481" s="28"/>
      <c r="ET481" s="28"/>
      <c r="EU481" s="28"/>
      <c r="EV481" s="28"/>
      <c r="EW481" s="28"/>
      <c r="EX481" s="28"/>
      <c r="EY481" s="28"/>
      <c r="EZ481" s="28"/>
      <c r="FA481" s="28"/>
      <c r="FB481" s="28"/>
      <c r="FC481" s="28"/>
      <c r="FD481" s="28"/>
      <c r="FE481" s="28"/>
      <c r="FF481" s="28"/>
      <c r="FG481" s="28"/>
      <c r="FH481" s="28"/>
      <c r="FI481" s="28"/>
      <c r="FJ481" s="28"/>
      <c r="FK481" s="28"/>
      <c r="FL481" s="28"/>
      <c r="FM481" s="28"/>
      <c r="FN481" s="28"/>
      <c r="FO481" s="28"/>
      <c r="FP481" s="28"/>
      <c r="FQ481" s="28"/>
      <c r="FR481" s="28"/>
      <c r="FS481" s="28"/>
      <c r="FT481" s="28"/>
      <c r="FU481" s="28"/>
      <c r="FV481" s="28"/>
      <c r="FW481" s="28"/>
      <c r="FX481" s="28"/>
      <c r="FY481" s="28"/>
      <c r="FZ481" s="28"/>
      <c r="GA481" s="28"/>
      <c r="GB481" s="28"/>
      <c r="GC481" s="28"/>
      <c r="GD481" s="28"/>
      <c r="GE481" s="28"/>
      <c r="GF481" s="28"/>
      <c r="GG481" s="28"/>
      <c r="GH481" s="28"/>
      <c r="GI481" s="28"/>
      <c r="GJ481" s="28"/>
      <c r="GK481" s="28"/>
      <c r="GL481" s="28"/>
      <c r="GM481" s="28"/>
      <c r="GN481" s="28"/>
      <c r="GO481" s="28"/>
      <c r="GP481" s="28"/>
      <c r="GQ481" s="28"/>
      <c r="GR481" s="28"/>
      <c r="GS481" s="28"/>
      <c r="GT481" s="28"/>
      <c r="GU481" s="28"/>
      <c r="GV481" s="28"/>
      <c r="GW481" s="28"/>
      <c r="GX481" s="28"/>
      <c r="GY481" s="28"/>
      <c r="GZ481" s="28"/>
      <c r="HA481" s="28"/>
      <c r="HB481" s="28"/>
      <c r="HC481" s="28"/>
      <c r="HD481" s="28"/>
      <c r="HE481" s="28"/>
      <c r="HF481" s="28"/>
      <c r="HG481" s="28"/>
      <c r="HH481" s="28"/>
      <c r="HI481" s="28"/>
      <c r="HJ481" s="28"/>
      <c r="HK481" s="28"/>
      <c r="HL481" s="28"/>
      <c r="HM481" s="28"/>
      <c r="HN481" s="28"/>
      <c r="HO481" s="28"/>
      <c r="HP481" s="28"/>
      <c r="HQ481" s="28"/>
      <c r="HR481" s="28"/>
      <c r="HS481" s="28"/>
      <c r="HT481" s="28"/>
      <c r="HU481" s="28"/>
      <c r="HV481" s="28"/>
      <c r="HW481" s="28"/>
      <c r="HX481" s="28"/>
      <c r="HY481" s="28"/>
      <c r="HZ481" s="28"/>
      <c r="IA481" s="28"/>
      <c r="IB481" s="28"/>
      <c r="IC481" s="28"/>
      <c r="ID481" s="28"/>
      <c r="IE481" s="28"/>
      <c r="IF481" s="28"/>
      <c r="IG481" s="28"/>
      <c r="IH481" s="28"/>
      <c r="II481" s="28"/>
      <c r="IJ481" s="28"/>
      <c r="IK481" s="28"/>
      <c r="IL481" s="28"/>
      <c r="IM481" s="28"/>
      <c r="IN481" s="28"/>
      <c r="IO481" s="28"/>
      <c r="IP481" s="28"/>
      <c r="IQ481" s="28"/>
      <c r="IR481" s="28"/>
      <c r="IS481" s="28"/>
      <c r="IT481" s="28"/>
      <c r="IU481" s="28"/>
      <c r="IV481" s="28"/>
    </row>
    <row r="482" spans="1:256">
      <c r="C482" s="28"/>
      <c r="D482" s="450" t="s">
        <v>32</v>
      </c>
      <c r="E482" s="167"/>
      <c r="F482" s="118"/>
      <c r="G482" s="20" t="s">
        <v>1706</v>
      </c>
      <c r="H482" s="188"/>
      <c r="I482" s="188"/>
      <c r="J482" s="1379"/>
      <c r="K482" s="1379"/>
      <c r="L482" s="1379"/>
      <c r="M482" s="1379"/>
      <c r="N482" s="1379"/>
      <c r="O482" s="1379"/>
      <c r="P482" s="1379"/>
      <c r="Q482" s="1378"/>
      <c r="R482" s="1378"/>
      <c r="S482" s="1378"/>
      <c r="T482" s="1378"/>
      <c r="U482" s="1378"/>
      <c r="V482" s="1378"/>
      <c r="W482" s="1378"/>
      <c r="X482"/>
      <c r="Y482" s="188"/>
      <c r="Z482" s="1378"/>
      <c r="AA482" s="1378"/>
      <c r="AB482" s="1378"/>
      <c r="AC482" s="1378">
        <v>0</v>
      </c>
      <c r="AD482" s="1378">
        <v>0</v>
      </c>
      <c r="AE482" s="1378">
        <v>0</v>
      </c>
      <c r="AF482" s="1378">
        <v>0</v>
      </c>
      <c r="AG482" s="1378">
        <v>0</v>
      </c>
      <c r="AH482" s="1378">
        <v>0</v>
      </c>
      <c r="AI482" s="1378">
        <v>0</v>
      </c>
      <c r="AJ482" s="1378">
        <v>0</v>
      </c>
      <c r="AK482" s="1378">
        <v>0</v>
      </c>
      <c r="AL482" s="1378">
        <v>0</v>
      </c>
      <c r="AM482" s="1378">
        <v>0</v>
      </c>
      <c r="AN482" s="1378">
        <v>0</v>
      </c>
      <c r="AO482" s="1378">
        <v>0</v>
      </c>
      <c r="AP482" s="1378">
        <v>0</v>
      </c>
      <c r="AQ482" s="1378">
        <v>0</v>
      </c>
      <c r="AR482" s="1378">
        <v>0</v>
      </c>
      <c r="AS482" s="1378">
        <v>0</v>
      </c>
    </row>
    <row r="483" spans="1:256">
      <c r="C483" s="28"/>
      <c r="D483" s="450" t="s">
        <v>313</v>
      </c>
      <c r="E483" s="167"/>
      <c r="F483" s="118"/>
      <c r="G483" s="188" t="s">
        <v>637</v>
      </c>
      <c r="H483" s="188"/>
      <c r="I483" s="188"/>
      <c r="J483" s="1379"/>
      <c r="K483" s="1379"/>
      <c r="L483" s="1379"/>
      <c r="M483" s="1379"/>
      <c r="N483" s="1379"/>
      <c r="O483" s="1379"/>
      <c r="P483" s="1379"/>
      <c r="Q483" s="1379"/>
      <c r="R483" s="1379"/>
      <c r="S483" s="1379"/>
      <c r="T483" s="1379"/>
      <c r="U483" s="1379"/>
      <c r="V483" s="1379"/>
      <c r="W483" s="1379"/>
      <c r="X483"/>
      <c r="Y483" s="188"/>
      <c r="Z483" s="1379"/>
      <c r="AA483" s="1379"/>
      <c r="AB483" s="1379"/>
      <c r="AC483" s="1379"/>
      <c r="AD483" s="1379"/>
      <c r="AE483" s="1379"/>
      <c r="AF483" s="1379"/>
      <c r="AG483" s="1379"/>
      <c r="AH483" s="1379"/>
      <c r="AI483" s="1379"/>
      <c r="AJ483" s="1379"/>
      <c r="AK483" s="1379"/>
      <c r="AL483" s="1379"/>
      <c r="AM483" s="1379"/>
      <c r="AN483" s="1379"/>
      <c r="AO483" s="1379"/>
      <c r="AP483" s="1379"/>
      <c r="AQ483" s="1379"/>
      <c r="AR483" s="1379"/>
      <c r="AS483" s="1379"/>
    </row>
    <row r="484" spans="1:256">
      <c r="C484" s="28"/>
      <c r="D484" s="450" t="s">
        <v>313</v>
      </c>
      <c r="E484" s="167"/>
      <c r="F484" s="118"/>
      <c r="G484" s="188" t="s">
        <v>637</v>
      </c>
      <c r="H484" s="188"/>
      <c r="I484" s="188"/>
      <c r="J484" s="1379"/>
      <c r="K484" s="1379"/>
      <c r="L484" s="1379"/>
      <c r="M484" s="1379"/>
      <c r="N484" s="1379"/>
      <c r="O484" s="1379"/>
      <c r="P484" s="1379"/>
      <c r="Q484" s="1379"/>
      <c r="R484" s="1379"/>
      <c r="S484" s="1379"/>
      <c r="T484" s="1379"/>
      <c r="U484" s="1379"/>
      <c r="V484" s="1379"/>
      <c r="W484" s="1379"/>
      <c r="X484"/>
      <c r="Y484" s="188"/>
      <c r="Z484" s="1379"/>
      <c r="AA484" s="1379"/>
      <c r="AB484" s="1379"/>
      <c r="AC484" s="1379"/>
      <c r="AD484" s="1379"/>
      <c r="AE484" s="1379"/>
      <c r="AF484" s="1379"/>
      <c r="AG484" s="1379"/>
      <c r="AH484" s="1379"/>
      <c r="AI484" s="1379"/>
      <c r="AJ484" s="1379"/>
      <c r="AK484" s="1379"/>
      <c r="AL484" s="1379"/>
      <c r="AM484" s="1379"/>
      <c r="AN484" s="1379"/>
      <c r="AO484" s="1379"/>
      <c r="AP484" s="1379"/>
      <c r="AQ484" s="1379"/>
      <c r="AR484" s="1379"/>
      <c r="AS484" s="1379"/>
    </row>
    <row r="485" spans="1:256">
      <c r="C485" s="28"/>
      <c r="D485" s="450" t="s">
        <v>313</v>
      </c>
      <c r="E485" s="167"/>
      <c r="F485" s="118"/>
      <c r="G485" s="20" t="s">
        <v>1707</v>
      </c>
      <c r="H485" s="188"/>
      <c r="I485" s="188"/>
      <c r="J485" s="1379"/>
      <c r="K485" s="1379"/>
      <c r="L485" s="1379"/>
      <c r="M485" s="1379"/>
      <c r="N485" s="1379"/>
      <c r="O485" s="1379"/>
      <c r="P485" s="1379"/>
      <c r="Q485" s="1379"/>
      <c r="R485" s="1379"/>
      <c r="S485" s="1379"/>
      <c r="T485" s="1379"/>
      <c r="U485" s="1379"/>
      <c r="V485" s="1379"/>
      <c r="W485" s="1379"/>
      <c r="X485"/>
      <c r="Y485" s="188"/>
      <c r="Z485" s="1379"/>
      <c r="AA485" s="1379"/>
      <c r="AB485" s="1379"/>
      <c r="AC485" s="1379">
        <v>0</v>
      </c>
      <c r="AD485" s="1379">
        <v>0</v>
      </c>
      <c r="AE485" s="1379">
        <v>0</v>
      </c>
      <c r="AF485" s="1379">
        <v>0</v>
      </c>
      <c r="AG485" s="1379">
        <v>0</v>
      </c>
      <c r="AH485" s="1379">
        <v>0</v>
      </c>
      <c r="AI485" s="1379">
        <v>0</v>
      </c>
      <c r="AJ485" s="1379">
        <v>0</v>
      </c>
      <c r="AK485" s="1379">
        <v>0</v>
      </c>
      <c r="AL485" s="1379">
        <v>0</v>
      </c>
      <c r="AM485" s="1379">
        <v>0</v>
      </c>
      <c r="AN485" s="1379">
        <v>0</v>
      </c>
      <c r="AO485" s="1379">
        <v>0</v>
      </c>
      <c r="AP485" s="1379">
        <v>0</v>
      </c>
      <c r="AQ485" s="1379">
        <v>0</v>
      </c>
      <c r="AR485" s="1379">
        <v>0</v>
      </c>
      <c r="AS485" s="1379">
        <v>0</v>
      </c>
    </row>
    <row r="486" spans="1:256">
      <c r="C486" s="28"/>
      <c r="D486" s="450" t="s">
        <v>313</v>
      </c>
      <c r="E486" s="167"/>
      <c r="F486" s="118"/>
      <c r="G486" s="585" t="s">
        <v>1708</v>
      </c>
      <c r="H486" s="585"/>
      <c r="I486" s="585"/>
      <c r="J486" s="1391"/>
      <c r="K486" s="1391"/>
      <c r="L486" s="1391"/>
      <c r="M486" s="1391"/>
      <c r="N486" s="1391"/>
      <c r="O486" s="1391"/>
      <c r="P486" s="1391"/>
      <c r="Q486" s="1391"/>
      <c r="R486" s="1391"/>
      <c r="S486" s="1391"/>
      <c r="T486" s="1391"/>
      <c r="U486" s="1391"/>
      <c r="V486" s="1391"/>
      <c r="W486" s="1391"/>
      <c r="X486"/>
      <c r="Y486" s="188"/>
      <c r="Z486" s="1391"/>
      <c r="AA486" s="1391"/>
      <c r="AB486" s="1391"/>
      <c r="AC486" s="1391">
        <v>100000000</v>
      </c>
      <c r="AD486" s="1391">
        <v>0</v>
      </c>
      <c r="AE486" s="1391">
        <v>0</v>
      </c>
      <c r="AF486" s="1391">
        <v>0</v>
      </c>
      <c r="AG486" s="1391">
        <v>0</v>
      </c>
      <c r="AH486" s="1391">
        <v>0</v>
      </c>
      <c r="AI486" s="1391">
        <v>0</v>
      </c>
      <c r="AJ486" s="1391">
        <v>0</v>
      </c>
      <c r="AK486" s="1391">
        <v>0</v>
      </c>
      <c r="AL486" s="1391">
        <v>0</v>
      </c>
      <c r="AM486" s="1391">
        <v>0</v>
      </c>
      <c r="AN486" s="1391">
        <v>0</v>
      </c>
      <c r="AO486" s="1391">
        <v>0</v>
      </c>
      <c r="AP486" s="1391">
        <v>0</v>
      </c>
      <c r="AQ486" s="1391">
        <v>0</v>
      </c>
      <c r="AR486" s="1391">
        <v>0</v>
      </c>
      <c r="AS486" s="1391">
        <v>0</v>
      </c>
    </row>
    <row r="487" spans="1:256">
      <c r="C487" s="19"/>
      <c r="D487" s="19"/>
      <c r="E487" s="525"/>
      <c r="F487" s="118"/>
      <c r="G487" s="182" t="s">
        <v>37</v>
      </c>
      <c r="H487" s="182"/>
      <c r="I487" s="182"/>
      <c r="J487" s="553"/>
      <c r="K487" s="553"/>
      <c r="L487" s="553"/>
      <c r="M487" s="553"/>
      <c r="N487" s="553"/>
      <c r="O487" s="553"/>
      <c r="P487" s="553"/>
      <c r="Q487" s="1377"/>
      <c r="R487" s="1377"/>
      <c r="S487" s="1377"/>
      <c r="T487" s="1377"/>
      <c r="U487" s="1377"/>
      <c r="V487" s="1377"/>
      <c r="W487" s="1377"/>
      <c r="X487"/>
      <c r="Y487" s="188"/>
      <c r="Z487" s="1377"/>
      <c r="AA487" s="1377"/>
      <c r="AB487" s="1377"/>
      <c r="AC487" s="1377">
        <v>128603300</v>
      </c>
      <c r="AD487" s="1377">
        <v>27462998.370000001</v>
      </c>
      <c r="AE487" s="1377">
        <v>26634779.68</v>
      </c>
      <c r="AF487" s="1377">
        <v>27300649.171999998</v>
      </c>
      <c r="AG487" s="1377">
        <v>27983165.401299998</v>
      </c>
      <c r="AH487" s="1377">
        <v>28682744.536332496</v>
      </c>
      <c r="AI487" s="1377">
        <v>29399813.149740804</v>
      </c>
      <c r="AJ487" s="1377">
        <v>30134808.478484318</v>
      </c>
      <c r="AK487" s="1377">
        <v>30888178.690446425</v>
      </c>
      <c r="AL487" s="1377">
        <v>31660383.157707579</v>
      </c>
      <c r="AM487" s="1377">
        <v>32451892.736650273</v>
      </c>
      <c r="AN487" s="1377">
        <v>33263190.055066522</v>
      </c>
      <c r="AO487" s="1377">
        <v>34094769.806443185</v>
      </c>
      <c r="AP487" s="1377">
        <v>34947139.051604256</v>
      </c>
      <c r="AQ487" s="1377">
        <v>35820817.527894363</v>
      </c>
      <c r="AR487" s="1377">
        <v>36716337.966091722</v>
      </c>
      <c r="AS487" s="1377">
        <v>37634246.415244013</v>
      </c>
      <c r="AT487" s="19"/>
      <c r="AU487" s="19"/>
      <c r="AV487" s="19"/>
      <c r="AW487" s="19"/>
      <c r="AX487" s="19"/>
      <c r="AY487" s="19"/>
      <c r="AZ487" s="19"/>
      <c r="BA487" s="19"/>
      <c r="BB487" s="19"/>
      <c r="BC487" s="19"/>
      <c r="BD487" s="19"/>
      <c r="BE487" s="19"/>
      <c r="BF487" s="19"/>
      <c r="BG487" s="19"/>
      <c r="BH487" s="19"/>
      <c r="BI487" s="19"/>
      <c r="BJ487" s="19"/>
      <c r="BK487" s="19"/>
      <c r="BL487" s="19"/>
      <c r="BM487" s="19"/>
      <c r="BN487" s="19"/>
      <c r="BO487" s="19"/>
      <c r="BP487" s="19"/>
      <c r="BQ487" s="19"/>
      <c r="BR487" s="19"/>
      <c r="BS487" s="19"/>
      <c r="BT487" s="19"/>
      <c r="BU487" s="19"/>
      <c r="BV487" s="19"/>
      <c r="BW487" s="19"/>
      <c r="BX487" s="19"/>
      <c r="BY487" s="19"/>
      <c r="BZ487" s="19"/>
      <c r="CA487" s="19"/>
      <c r="CB487" s="19"/>
      <c r="CC487" s="19"/>
      <c r="CD487" s="19"/>
      <c r="CE487" s="19"/>
      <c r="CF487" s="19"/>
      <c r="CG487" s="19"/>
      <c r="CH487" s="19"/>
      <c r="CI487" s="19"/>
      <c r="CJ487" s="19"/>
      <c r="CK487" s="19"/>
      <c r="CL487" s="19"/>
      <c r="CM487" s="19"/>
      <c r="CN487" s="19"/>
      <c r="CO487" s="19"/>
      <c r="CP487" s="19"/>
      <c r="CQ487" s="19"/>
      <c r="CR487" s="19"/>
      <c r="CS487" s="19"/>
      <c r="CT487" s="19"/>
      <c r="CU487" s="19"/>
      <c r="CV487" s="19"/>
      <c r="CW487" s="19"/>
      <c r="CX487" s="19"/>
      <c r="CY487" s="19"/>
      <c r="CZ487" s="19"/>
      <c r="DA487" s="19"/>
      <c r="DB487" s="19"/>
      <c r="DC487" s="19"/>
      <c r="DD487" s="19"/>
      <c r="DE487" s="19"/>
      <c r="DF487" s="19"/>
      <c r="DG487" s="19"/>
      <c r="DH487" s="19"/>
      <c r="DI487" s="19"/>
      <c r="DJ487" s="19"/>
      <c r="DK487" s="19"/>
      <c r="DL487" s="19"/>
      <c r="DM487" s="19"/>
      <c r="DN487" s="19"/>
      <c r="DO487" s="19"/>
      <c r="DP487" s="19"/>
      <c r="DQ487" s="19"/>
      <c r="DR487" s="19"/>
      <c r="DS487" s="19"/>
      <c r="DT487" s="19"/>
      <c r="DU487" s="19"/>
      <c r="DV487" s="19"/>
      <c r="DW487" s="19"/>
      <c r="DX487" s="19"/>
      <c r="DY487" s="19"/>
      <c r="DZ487" s="19"/>
      <c r="EA487" s="19"/>
      <c r="EB487" s="19"/>
      <c r="EC487" s="19"/>
      <c r="ED487" s="19"/>
      <c r="EE487" s="19"/>
      <c r="EF487" s="19"/>
      <c r="EG487" s="19"/>
      <c r="EH487" s="19"/>
      <c r="EI487" s="19"/>
      <c r="EJ487" s="19"/>
      <c r="EK487" s="19"/>
      <c r="EL487" s="19"/>
      <c r="EM487" s="19"/>
      <c r="EN487" s="19"/>
      <c r="EO487" s="19"/>
      <c r="EP487" s="19"/>
      <c r="EQ487" s="19"/>
      <c r="ER487" s="19"/>
      <c r="ES487" s="19"/>
      <c r="ET487" s="19"/>
      <c r="EU487" s="19"/>
      <c r="EV487" s="19"/>
      <c r="EW487" s="19"/>
      <c r="EX487" s="19"/>
      <c r="EY487" s="19"/>
      <c r="EZ487" s="19"/>
      <c r="FA487" s="19"/>
      <c r="FB487" s="19"/>
      <c r="FC487" s="19"/>
      <c r="FD487" s="19"/>
      <c r="FE487" s="19"/>
      <c r="FF487" s="19"/>
      <c r="FG487" s="19"/>
      <c r="FH487" s="19"/>
      <c r="FI487" s="19"/>
      <c r="FJ487" s="19"/>
      <c r="FK487" s="19"/>
      <c r="FL487" s="19"/>
      <c r="FM487" s="19"/>
      <c r="FN487" s="19"/>
      <c r="FO487" s="19"/>
      <c r="FP487" s="19"/>
      <c r="FQ487" s="19"/>
      <c r="FR487" s="19"/>
      <c r="FS487" s="19"/>
      <c r="FT487" s="19"/>
      <c r="FU487" s="19"/>
      <c r="FV487" s="19"/>
      <c r="FW487" s="19"/>
      <c r="FX487" s="19"/>
      <c r="FY487" s="19"/>
      <c r="FZ487" s="19"/>
      <c r="GA487" s="19"/>
      <c r="GB487" s="19"/>
      <c r="GC487" s="19"/>
      <c r="GD487" s="19"/>
      <c r="GE487" s="19"/>
      <c r="GF487" s="19"/>
      <c r="GG487" s="19"/>
      <c r="GH487" s="19"/>
      <c r="GI487" s="19"/>
      <c r="GJ487" s="19"/>
      <c r="GK487" s="19"/>
      <c r="GL487" s="19"/>
      <c r="GM487" s="19"/>
      <c r="GN487" s="19"/>
      <c r="GO487" s="19"/>
      <c r="GP487" s="19"/>
      <c r="GQ487" s="19"/>
      <c r="GR487" s="19"/>
      <c r="GS487" s="19"/>
      <c r="GT487" s="19"/>
      <c r="GU487" s="19"/>
      <c r="GV487" s="19"/>
      <c r="GW487" s="19"/>
      <c r="GX487" s="19"/>
      <c r="GY487" s="19"/>
      <c r="GZ487" s="19"/>
      <c r="HA487" s="19"/>
      <c r="HB487" s="19"/>
      <c r="HC487" s="19"/>
      <c r="HD487" s="19"/>
      <c r="HE487" s="19"/>
      <c r="HF487" s="19"/>
      <c r="HG487" s="19"/>
      <c r="HH487" s="19"/>
      <c r="HI487" s="19"/>
      <c r="HJ487" s="19"/>
      <c r="HK487" s="19"/>
      <c r="HL487" s="19"/>
      <c r="HM487" s="19"/>
      <c r="HN487" s="19"/>
      <c r="HO487" s="19"/>
      <c r="HP487" s="19"/>
      <c r="HQ487" s="19"/>
      <c r="HR487" s="19"/>
      <c r="HS487" s="19"/>
      <c r="HT487" s="19"/>
      <c r="HU487" s="19"/>
      <c r="HV487" s="19"/>
      <c r="HW487" s="19"/>
      <c r="HX487" s="19"/>
      <c r="HY487" s="19"/>
      <c r="HZ487" s="19"/>
      <c r="IA487" s="19"/>
      <c r="IB487" s="19"/>
      <c r="IC487" s="19"/>
      <c r="ID487" s="19"/>
      <c r="IE487" s="19"/>
      <c r="IF487" s="19"/>
      <c r="IG487" s="19"/>
      <c r="IH487" s="19"/>
      <c r="II487" s="19"/>
      <c r="IJ487" s="19"/>
      <c r="IK487" s="19"/>
      <c r="IL487" s="19"/>
      <c r="IM487" s="19"/>
      <c r="IN487" s="19"/>
      <c r="IO487" s="19"/>
      <c r="IP487" s="19"/>
      <c r="IQ487" s="19"/>
      <c r="IR487" s="19"/>
      <c r="IS487" s="19"/>
      <c r="IT487" s="19"/>
      <c r="IU487" s="19"/>
      <c r="IV487" s="19"/>
    </row>
    <row r="488" spans="1:256">
      <c r="C488" s="28"/>
      <c r="E488" s="167"/>
      <c r="F488" s="118"/>
      <c r="G488" s="188"/>
      <c r="H488" s="188"/>
      <c r="I488" s="188"/>
      <c r="J488" s="181"/>
      <c r="K488" s="181"/>
      <c r="L488" s="181"/>
      <c r="M488" s="181"/>
      <c r="N488" s="181"/>
      <c r="O488" s="181"/>
      <c r="P488" s="181"/>
      <c r="Q488" s="125"/>
      <c r="R488" s="125"/>
      <c r="S488" s="125"/>
      <c r="T488" s="125"/>
      <c r="U488" s="125"/>
      <c r="V488" s="125"/>
      <c r="W488" s="125"/>
      <c r="X488"/>
      <c r="Y488" s="188"/>
      <c r="Z488" s="125"/>
      <c r="AA488" s="125"/>
      <c r="AB488" s="125"/>
      <c r="AC488" s="125"/>
      <c r="AD488" s="125"/>
      <c r="AE488" s="125"/>
      <c r="AF488" s="125"/>
      <c r="AG488" s="125"/>
      <c r="AH488" s="125"/>
      <c r="AI488" s="125"/>
      <c r="AJ488" s="125"/>
      <c r="AK488" s="125"/>
      <c r="AL488" s="125"/>
      <c r="AM488" s="125"/>
      <c r="AN488" s="125"/>
      <c r="AO488" s="125"/>
      <c r="AP488" s="125"/>
      <c r="AQ488" s="125"/>
      <c r="AR488" s="125"/>
      <c r="AS488" s="125"/>
    </row>
    <row r="489" spans="1:256">
      <c r="C489" s="158"/>
      <c r="D489" s="1382"/>
      <c r="E489" s="181"/>
      <c r="F489" s="526" t="s">
        <v>710</v>
      </c>
      <c r="G489" s="188"/>
      <c r="H489" s="188"/>
      <c r="I489" s="188"/>
      <c r="J489" s="1379"/>
      <c r="K489" s="1379"/>
      <c r="L489" s="1378"/>
      <c r="M489" s="1378"/>
      <c r="N489" s="1378"/>
      <c r="O489" s="1378"/>
      <c r="P489" s="1378"/>
      <c r="Q489" s="1378"/>
      <c r="R489" s="1378"/>
      <c r="S489" s="1378"/>
      <c r="T489" s="1378"/>
      <c r="U489" s="1378"/>
      <c r="V489" s="1378"/>
      <c r="W489" s="1378"/>
      <c r="X489"/>
      <c r="Y489" s="188"/>
      <c r="Z489" s="1378"/>
      <c r="AA489" s="1378"/>
      <c r="AB489" s="1378"/>
      <c r="AC489" s="1378">
        <v>8596132.6400001515</v>
      </c>
      <c r="AD489" s="1378">
        <v>9500000</v>
      </c>
      <c r="AE489" s="1378">
        <v>19600000</v>
      </c>
      <c r="AF489" s="1378">
        <v>18900000</v>
      </c>
      <c r="AG489" s="1378">
        <v>9800000</v>
      </c>
      <c r="AH489" s="1378">
        <v>33000000</v>
      </c>
      <c r="AI489" s="1378">
        <v>42000000</v>
      </c>
      <c r="AJ489" s="1378">
        <v>49900000</v>
      </c>
      <c r="AK489" s="1378">
        <v>49800000</v>
      </c>
      <c r="AL489" s="1378">
        <v>38900000</v>
      </c>
      <c r="AM489" s="1378">
        <v>35400000</v>
      </c>
      <c r="AN489" s="1378">
        <v>44500000</v>
      </c>
      <c r="AO489" s="1378">
        <v>30700000</v>
      </c>
      <c r="AP489" s="1378">
        <v>30000000</v>
      </c>
      <c r="AQ489" s="1378">
        <v>-35900000</v>
      </c>
      <c r="AR489" s="1378">
        <v>62700000</v>
      </c>
      <c r="AS489" s="1378">
        <v>8700000</v>
      </c>
      <c r="AT489" s="158"/>
      <c r="AU489" s="158"/>
      <c r="AV489" s="158"/>
      <c r="AW489" s="158"/>
      <c r="AX489" s="158"/>
      <c r="AY489" s="158"/>
      <c r="AZ489" s="158"/>
      <c r="BA489" s="158"/>
      <c r="BB489" s="158"/>
      <c r="BC489" s="158"/>
      <c r="BD489" s="158"/>
      <c r="BE489" s="158"/>
      <c r="BF489" s="158"/>
      <c r="BG489" s="158"/>
      <c r="BH489" s="158"/>
      <c r="BI489" s="158"/>
      <c r="BJ489" s="158"/>
      <c r="BK489" s="158"/>
      <c r="BL489" s="158"/>
      <c r="BM489" s="158"/>
      <c r="BN489" s="158"/>
      <c r="BO489" s="158"/>
      <c r="BP489" s="158"/>
      <c r="BQ489" s="158"/>
      <c r="BR489" s="158"/>
      <c r="BS489" s="158"/>
      <c r="BT489" s="158"/>
      <c r="BU489" s="158"/>
      <c r="BV489" s="158"/>
      <c r="BW489" s="158"/>
      <c r="BX489" s="158"/>
      <c r="BY489" s="158"/>
      <c r="BZ489" s="158"/>
      <c r="CA489" s="158"/>
      <c r="CB489" s="158"/>
      <c r="CC489" s="158"/>
      <c r="CD489" s="158"/>
      <c r="CE489" s="158"/>
      <c r="CF489" s="158"/>
      <c r="CG489" s="158"/>
      <c r="CH489" s="158"/>
      <c r="CI489" s="158"/>
      <c r="CJ489" s="158"/>
      <c r="CK489" s="158"/>
      <c r="CL489" s="158"/>
      <c r="CM489" s="158"/>
      <c r="CN489" s="158"/>
      <c r="CO489" s="158"/>
      <c r="CP489" s="158"/>
      <c r="CQ489" s="158"/>
      <c r="CR489" s="158"/>
      <c r="CS489" s="158"/>
      <c r="CT489" s="158"/>
      <c r="CU489" s="158"/>
      <c r="CV489" s="158"/>
      <c r="CW489" s="158"/>
      <c r="CX489" s="158"/>
      <c r="CY489" s="158"/>
      <c r="CZ489" s="158"/>
      <c r="DA489" s="158"/>
      <c r="DB489" s="158"/>
      <c r="DC489" s="158"/>
      <c r="DD489" s="158"/>
      <c r="DE489" s="158"/>
      <c r="DF489" s="158"/>
      <c r="DG489" s="158"/>
      <c r="DH489" s="158"/>
      <c r="DI489" s="158"/>
      <c r="DJ489" s="158"/>
      <c r="DK489" s="158"/>
      <c r="DL489" s="158"/>
      <c r="DM489" s="158"/>
      <c r="DN489" s="158"/>
      <c r="DO489" s="158"/>
      <c r="DP489" s="158"/>
      <c r="DQ489" s="158"/>
      <c r="DR489" s="158"/>
      <c r="DS489" s="158"/>
      <c r="DT489" s="158"/>
      <c r="DU489" s="158"/>
      <c r="DV489" s="158"/>
      <c r="DW489" s="158"/>
      <c r="DX489" s="158"/>
      <c r="DY489" s="158"/>
      <c r="DZ489" s="158"/>
      <c r="EA489" s="158"/>
      <c r="EB489" s="158"/>
      <c r="EC489" s="158"/>
      <c r="ED489" s="158"/>
      <c r="EE489" s="158"/>
      <c r="EF489" s="158"/>
      <c r="EG489" s="158"/>
      <c r="EH489" s="158"/>
      <c r="EI489" s="158"/>
      <c r="EJ489" s="158"/>
      <c r="EK489" s="158"/>
      <c r="EL489" s="158"/>
      <c r="EM489" s="158"/>
      <c r="EN489" s="158"/>
      <c r="EO489" s="158"/>
      <c r="EP489" s="158"/>
      <c r="EQ489" s="158"/>
      <c r="ER489" s="158"/>
      <c r="ES489" s="158"/>
      <c r="ET489" s="158"/>
      <c r="EU489" s="158"/>
      <c r="EV489" s="158"/>
      <c r="EW489" s="158"/>
      <c r="EX489" s="158"/>
      <c r="EY489" s="158"/>
      <c r="EZ489" s="158"/>
      <c r="FA489" s="158"/>
      <c r="FB489" s="158"/>
      <c r="FC489" s="158"/>
      <c r="FD489" s="158"/>
      <c r="FE489" s="158"/>
      <c r="FF489" s="158"/>
      <c r="FG489" s="158"/>
      <c r="FH489" s="158"/>
      <c r="FI489" s="158"/>
      <c r="FJ489" s="158"/>
      <c r="FK489" s="158"/>
      <c r="FL489" s="158"/>
      <c r="FM489" s="158"/>
      <c r="FN489" s="158"/>
      <c r="FO489" s="158"/>
      <c r="FP489" s="158"/>
      <c r="FQ489" s="158"/>
      <c r="FR489" s="158"/>
      <c r="FS489" s="158"/>
      <c r="FT489" s="158"/>
      <c r="FU489" s="158"/>
      <c r="FV489" s="158"/>
      <c r="FW489" s="158"/>
      <c r="FX489" s="158"/>
      <c r="FY489" s="158"/>
      <c r="FZ489" s="158"/>
      <c r="GA489" s="158"/>
      <c r="GB489" s="158"/>
      <c r="GC489" s="158"/>
      <c r="GD489" s="158"/>
      <c r="GE489" s="158"/>
      <c r="GF489" s="158"/>
      <c r="GG489" s="158"/>
      <c r="GH489" s="158"/>
      <c r="GI489" s="158"/>
      <c r="GJ489" s="158"/>
      <c r="GK489" s="158"/>
      <c r="GL489" s="158"/>
      <c r="GM489" s="158"/>
      <c r="GN489" s="158"/>
      <c r="GO489" s="158"/>
      <c r="GP489" s="158"/>
      <c r="GQ489" s="158"/>
      <c r="GR489" s="158"/>
      <c r="GS489" s="158"/>
      <c r="GT489" s="158"/>
      <c r="GU489" s="158"/>
      <c r="GV489" s="158"/>
      <c r="GW489" s="158"/>
      <c r="GX489" s="158"/>
      <c r="GY489" s="158"/>
      <c r="GZ489" s="158"/>
      <c r="HA489" s="158"/>
      <c r="HB489" s="158"/>
      <c r="HC489" s="158"/>
      <c r="HD489" s="158"/>
      <c r="HE489" s="158"/>
      <c r="HF489" s="158"/>
      <c r="HG489" s="158"/>
      <c r="HH489" s="158"/>
      <c r="HI489" s="158"/>
      <c r="HJ489" s="158"/>
      <c r="HK489" s="158"/>
      <c r="HL489" s="158"/>
      <c r="HM489" s="158"/>
      <c r="HN489" s="158"/>
      <c r="HO489" s="158"/>
      <c r="HP489" s="158"/>
      <c r="HQ489" s="158"/>
      <c r="HR489" s="158"/>
      <c r="HS489" s="158"/>
      <c r="HT489" s="158"/>
      <c r="HU489" s="158"/>
      <c r="HV489" s="158"/>
      <c r="HW489" s="158"/>
      <c r="HX489" s="158"/>
      <c r="HY489" s="158"/>
      <c r="HZ489" s="158"/>
      <c r="IA489" s="158"/>
      <c r="IB489" s="158"/>
      <c r="IC489" s="158"/>
      <c r="ID489" s="158"/>
      <c r="IE489" s="158"/>
      <c r="IF489" s="158"/>
      <c r="IG489" s="158"/>
      <c r="IH489" s="158"/>
      <c r="II489" s="158"/>
      <c r="IJ489" s="158"/>
      <c r="IK489" s="158"/>
      <c r="IL489" s="158"/>
      <c r="IM489" s="158"/>
      <c r="IN489" s="158"/>
      <c r="IO489" s="158"/>
      <c r="IP489" s="158"/>
      <c r="IQ489" s="158"/>
      <c r="IR489" s="158"/>
      <c r="IS489" s="158"/>
      <c r="IT489" s="158"/>
      <c r="IU489" s="158"/>
      <c r="IV489" s="158"/>
    </row>
    <row r="490" spans="1:256">
      <c r="C490" s="28"/>
      <c r="E490" s="167"/>
      <c r="F490" s="118"/>
      <c r="G490" s="188"/>
      <c r="H490" s="188"/>
      <c r="I490" s="188"/>
      <c r="J490" s="181"/>
      <c r="K490" s="181"/>
      <c r="L490" s="181"/>
      <c r="M490" s="181"/>
      <c r="N490" s="181"/>
      <c r="O490" s="181"/>
      <c r="P490" s="181"/>
      <c r="Q490" s="125"/>
      <c r="R490" s="125"/>
      <c r="S490" s="125"/>
      <c r="T490" s="125"/>
      <c r="U490" s="125"/>
      <c r="V490" s="125"/>
      <c r="W490" s="125"/>
      <c r="X490"/>
      <c r="Y490" s="188"/>
      <c r="Z490" s="125"/>
      <c r="AA490" s="125"/>
      <c r="AB490" s="125"/>
      <c r="AC490" s="125"/>
      <c r="AD490" s="125"/>
      <c r="AE490" s="125"/>
      <c r="AF490" s="125"/>
      <c r="AG490" s="125"/>
      <c r="AH490" s="125"/>
      <c r="AI490" s="125"/>
      <c r="AJ490" s="125"/>
      <c r="AK490" s="119"/>
      <c r="AL490" s="119"/>
      <c r="AM490" s="119"/>
      <c r="AN490" s="119"/>
      <c r="AO490" s="119"/>
      <c r="AP490" s="119"/>
      <c r="AQ490" s="119"/>
      <c r="AR490" s="119"/>
      <c r="AS490" s="119"/>
    </row>
    <row r="491" spans="1:256">
      <c r="C491" s="28"/>
      <c r="E491" s="612" t="s">
        <v>712</v>
      </c>
      <c r="F491" s="169"/>
      <c r="G491" s="613"/>
      <c r="H491" s="613"/>
      <c r="I491" s="169"/>
      <c r="J491" s="1392"/>
      <c r="K491" s="1392"/>
      <c r="L491" s="1392"/>
      <c r="M491" s="1392"/>
      <c r="N491" s="1392"/>
      <c r="O491" s="1392"/>
      <c r="P491" s="1392"/>
      <c r="Q491" s="1393"/>
      <c r="R491" s="1393"/>
      <c r="S491" s="1393"/>
      <c r="T491" s="1393"/>
      <c r="U491" s="1393"/>
      <c r="V491" s="1393"/>
      <c r="W491" s="1393"/>
      <c r="X491"/>
      <c r="Y491" s="188"/>
      <c r="Z491" s="1393"/>
      <c r="AA491" s="1393"/>
      <c r="AB491" s="1393"/>
      <c r="AC491" s="1393">
        <v>1328361072.4458282</v>
      </c>
      <c r="AD491" s="1393">
        <v>1255793873.6624401</v>
      </c>
      <c r="AE491" s="1393">
        <v>1260556317.4238603</v>
      </c>
      <c r="AF491" s="1393">
        <v>1281858546.8100948</v>
      </c>
      <c r="AG491" s="1393">
        <v>1305277904.3334632</v>
      </c>
      <c r="AH491" s="1393">
        <v>1352108816.3915629</v>
      </c>
      <c r="AI491" s="1393">
        <v>1397468255.6127119</v>
      </c>
      <c r="AJ491" s="1393">
        <v>1476052305.8381271</v>
      </c>
      <c r="AK491" s="1393">
        <v>1553100111.8909397</v>
      </c>
      <c r="AL491" s="1393">
        <v>1624995505.1593881</v>
      </c>
      <c r="AM491" s="1393">
        <v>1688108692.9176905</v>
      </c>
      <c r="AN491" s="1393">
        <v>1767150669.5259438</v>
      </c>
      <c r="AO491" s="1393">
        <v>1863677554.3441939</v>
      </c>
      <c r="AP491" s="1393">
        <v>1937225471.1475015</v>
      </c>
      <c r="AQ491" s="1393">
        <v>1935405541.1948016</v>
      </c>
      <c r="AR491" s="1393">
        <v>1980947310.8377957</v>
      </c>
      <c r="AS491" s="1393">
        <v>2071611373.3576264</v>
      </c>
    </row>
    <row r="492" spans="1:256">
      <c r="C492" s="28"/>
      <c r="E492" s="525"/>
      <c r="F492" s="188"/>
      <c r="G492" s="188"/>
      <c r="H492" s="188"/>
      <c r="I492" s="166"/>
      <c r="J492" s="181"/>
      <c r="K492" s="181"/>
      <c r="L492" s="181"/>
      <c r="M492" s="181"/>
      <c r="N492" s="181"/>
      <c r="O492" s="181"/>
      <c r="P492" s="181"/>
      <c r="Q492" s="125"/>
      <c r="R492" s="125"/>
      <c r="S492" s="125"/>
      <c r="T492" s="125"/>
      <c r="U492" s="125"/>
      <c r="V492" s="125"/>
      <c r="W492" s="125"/>
      <c r="X492"/>
      <c r="Y492" s="188"/>
      <c r="Z492" s="125"/>
      <c r="AA492" s="125"/>
      <c r="AB492" s="125"/>
      <c r="AC492" s="125"/>
      <c r="AD492" s="125"/>
      <c r="AE492" s="125"/>
      <c r="AF492" s="125"/>
      <c r="AG492" s="125"/>
      <c r="AH492" s="125"/>
      <c r="AI492" s="125"/>
      <c r="AJ492" s="125"/>
      <c r="AK492" s="125"/>
      <c r="AL492" s="125"/>
      <c r="AM492" s="125"/>
      <c r="AN492" s="125"/>
      <c r="AO492" s="125"/>
      <c r="AP492" s="125"/>
      <c r="AQ492" s="125"/>
      <c r="AR492" s="125"/>
      <c r="AS492" s="125"/>
    </row>
    <row r="493" spans="1:256" s="158" customFormat="1">
      <c r="A493" s="207"/>
      <c r="B493" s="207"/>
      <c r="C493" s="28"/>
      <c r="D493" s="450"/>
      <c r="E493" s="563" t="s">
        <v>713</v>
      </c>
      <c r="F493" s="175"/>
      <c r="G493" s="175"/>
      <c r="H493" s="175"/>
      <c r="I493" s="169"/>
      <c r="J493" s="1392"/>
      <c r="K493" s="1392"/>
      <c r="L493" s="1392"/>
      <c r="M493" s="1392"/>
      <c r="N493" s="1392"/>
      <c r="O493" s="1392"/>
      <c r="P493" s="1392"/>
      <c r="Q493" s="1393"/>
      <c r="R493" s="1393"/>
      <c r="S493" s="1393"/>
      <c r="T493" s="1393"/>
      <c r="U493" s="1393"/>
      <c r="V493" s="1393"/>
      <c r="W493" s="1393"/>
      <c r="X493"/>
      <c r="Y493" s="188"/>
      <c r="Z493" s="1393"/>
      <c r="AA493" s="1393"/>
      <c r="AB493" s="1393"/>
      <c r="AC493" s="1393">
        <v>1681449572.4458282</v>
      </c>
      <c r="AD493" s="1393">
        <v>1642042585.8408542</v>
      </c>
      <c r="AE493" s="1393">
        <v>1651507783.6377847</v>
      </c>
      <c r="AF493" s="1393">
        <v>1686498346.8100948</v>
      </c>
      <c r="AG493" s="1393">
        <v>1726293404.3334632</v>
      </c>
      <c r="AH493" s="1393">
        <v>1790664716.3915629</v>
      </c>
      <c r="AI493" s="1393">
        <v>1854371755.6127119</v>
      </c>
      <c r="AJ493" s="1393">
        <v>1948825605.8381271</v>
      </c>
      <c r="AK493" s="1393">
        <v>2041467411.8909397</v>
      </c>
      <c r="AL493" s="1393">
        <v>2129446905.1593881</v>
      </c>
      <c r="AM493" s="1393">
        <v>2209180992.9176903</v>
      </c>
      <c r="AN493" s="1393">
        <v>2305527869.5259438</v>
      </c>
      <c r="AO493" s="1393">
        <v>2420040754.3441939</v>
      </c>
      <c r="AP493" s="1393">
        <v>2512120471.1475015</v>
      </c>
      <c r="AQ493" s="1393">
        <v>2529515141.1948013</v>
      </c>
      <c r="AR493" s="1393">
        <v>2594979110.8377957</v>
      </c>
      <c r="AS493" s="1393">
        <v>2706304673.3576264</v>
      </c>
      <c r="AT493" s="28"/>
      <c r="AU493" s="28"/>
      <c r="AV493" s="28"/>
      <c r="AW493" s="28"/>
      <c r="AX493" s="28"/>
      <c r="AY493" s="28"/>
      <c r="AZ493" s="28"/>
      <c r="BA493" s="28"/>
      <c r="BB493" s="28"/>
      <c r="BC493" s="28"/>
      <c r="BD493" s="28"/>
      <c r="BE493" s="28"/>
      <c r="BF493" s="28"/>
      <c r="BG493" s="28"/>
      <c r="BH493" s="28"/>
      <c r="BI493" s="28"/>
      <c r="BJ493" s="28"/>
      <c r="BK493" s="28"/>
      <c r="BL493" s="28"/>
      <c r="BM493" s="28"/>
      <c r="BN493" s="28"/>
      <c r="BO493" s="28"/>
      <c r="BP493" s="28"/>
      <c r="BQ493" s="28"/>
      <c r="BR493" s="28"/>
      <c r="BS493" s="28"/>
      <c r="BT493" s="28"/>
      <c r="BU493" s="28"/>
      <c r="BV493" s="28"/>
      <c r="BW493" s="28"/>
      <c r="BX493" s="28"/>
      <c r="BY493" s="28"/>
      <c r="BZ493" s="28"/>
      <c r="CA493" s="28"/>
      <c r="CB493" s="28"/>
      <c r="CC493" s="28"/>
      <c r="CD493" s="28"/>
      <c r="CE493" s="28"/>
      <c r="CF493" s="28"/>
      <c r="CG493" s="28"/>
      <c r="CH493" s="28"/>
      <c r="CI493" s="28"/>
      <c r="CJ493" s="28"/>
      <c r="CK493" s="28"/>
      <c r="CL493" s="28"/>
      <c r="CM493" s="28"/>
      <c r="CN493" s="28"/>
      <c r="CO493" s="28"/>
      <c r="CP493" s="28"/>
      <c r="CQ493" s="28"/>
      <c r="CR493" s="28"/>
      <c r="CS493" s="28"/>
      <c r="CT493" s="28"/>
      <c r="CU493" s="28"/>
      <c r="CV493" s="28"/>
      <c r="CW493" s="28"/>
      <c r="CX493" s="28"/>
      <c r="CY493" s="28"/>
      <c r="CZ493" s="28"/>
      <c r="DA493" s="28"/>
      <c r="DB493" s="28"/>
      <c r="DC493" s="28"/>
      <c r="DD493" s="28"/>
      <c r="DE493" s="28"/>
      <c r="DF493" s="28"/>
      <c r="DG493" s="28"/>
      <c r="DH493" s="28"/>
      <c r="DI493" s="28"/>
      <c r="DJ493" s="28"/>
      <c r="DK493" s="28"/>
      <c r="DL493" s="28"/>
      <c r="DM493" s="28"/>
      <c r="DN493" s="28"/>
      <c r="DO493" s="28"/>
      <c r="DP493" s="28"/>
      <c r="DQ493" s="28"/>
      <c r="DR493" s="28"/>
      <c r="DS493" s="28"/>
      <c r="DT493" s="28"/>
      <c r="DU493" s="28"/>
      <c r="DV493" s="28"/>
      <c r="DW493" s="28"/>
      <c r="DX493" s="28"/>
      <c r="DY493" s="28"/>
      <c r="DZ493" s="28"/>
      <c r="EA493" s="28"/>
      <c r="EB493" s="28"/>
      <c r="EC493" s="28"/>
      <c r="ED493" s="28"/>
      <c r="EE493" s="28"/>
      <c r="EF493" s="28"/>
      <c r="EG493" s="28"/>
      <c r="EH493" s="28"/>
      <c r="EI493" s="28"/>
      <c r="EJ493" s="28"/>
      <c r="EK493" s="28"/>
      <c r="EL493" s="28"/>
      <c r="EM493" s="28"/>
      <c r="EN493" s="28"/>
      <c r="EO493" s="28"/>
      <c r="EP493" s="28"/>
      <c r="EQ493" s="28"/>
      <c r="ER493" s="28"/>
      <c r="ES493" s="28"/>
      <c r="ET493" s="28"/>
      <c r="EU493" s="28"/>
      <c r="EV493" s="28"/>
      <c r="EW493" s="28"/>
      <c r="EX493" s="28"/>
      <c r="EY493" s="28"/>
      <c r="EZ493" s="28"/>
      <c r="FA493" s="28"/>
      <c r="FB493" s="28"/>
      <c r="FC493" s="28"/>
      <c r="FD493" s="28"/>
      <c r="FE493" s="28"/>
      <c r="FF493" s="28"/>
      <c r="FG493" s="28"/>
      <c r="FH493" s="28"/>
      <c r="FI493" s="28"/>
      <c r="FJ493" s="28"/>
      <c r="FK493" s="28"/>
      <c r="FL493" s="28"/>
      <c r="FM493" s="28"/>
      <c r="FN493" s="28"/>
      <c r="FO493" s="28"/>
      <c r="FP493" s="28"/>
      <c r="FQ493" s="28"/>
      <c r="FR493" s="28"/>
      <c r="FS493" s="28"/>
      <c r="FT493" s="28"/>
      <c r="FU493" s="28"/>
      <c r="FV493" s="28"/>
      <c r="FW493" s="28"/>
      <c r="FX493" s="28"/>
      <c r="FY493" s="28"/>
      <c r="FZ493" s="28"/>
      <c r="GA493" s="28"/>
      <c r="GB493" s="28"/>
      <c r="GC493" s="28"/>
      <c r="GD493" s="28"/>
      <c r="GE493" s="28"/>
      <c r="GF493" s="28"/>
      <c r="GG493" s="28"/>
      <c r="GH493" s="28"/>
      <c r="GI493" s="28"/>
      <c r="GJ493" s="28"/>
      <c r="GK493" s="28"/>
      <c r="GL493" s="28"/>
      <c r="GM493" s="28"/>
      <c r="GN493" s="28"/>
      <c r="GO493" s="28"/>
      <c r="GP493" s="28"/>
      <c r="GQ493" s="28"/>
      <c r="GR493" s="28"/>
      <c r="GS493" s="28"/>
      <c r="GT493" s="28"/>
      <c r="GU493" s="28"/>
      <c r="GV493" s="28"/>
      <c r="GW493" s="28"/>
      <c r="GX493" s="28"/>
      <c r="GY493" s="28"/>
      <c r="GZ493" s="28"/>
      <c r="HA493" s="28"/>
      <c r="HB493" s="28"/>
      <c r="HC493" s="28"/>
      <c r="HD493" s="28"/>
      <c r="HE493" s="28"/>
      <c r="HF493" s="28"/>
      <c r="HG493" s="28"/>
      <c r="HH493" s="28"/>
      <c r="HI493" s="28"/>
      <c r="HJ493" s="28"/>
      <c r="HK493" s="28"/>
      <c r="HL493" s="28"/>
      <c r="HM493" s="28"/>
      <c r="HN493" s="28"/>
      <c r="HO493" s="28"/>
      <c r="HP493" s="28"/>
      <c r="HQ493" s="28"/>
      <c r="HR493" s="28"/>
      <c r="HS493" s="28"/>
      <c r="HT493" s="28"/>
      <c r="HU493" s="28"/>
      <c r="HV493" s="28"/>
      <c r="HW493" s="28"/>
      <c r="HX493" s="28"/>
      <c r="HY493" s="28"/>
      <c r="HZ493" s="28"/>
      <c r="IA493" s="28"/>
      <c r="IB493" s="28"/>
      <c r="IC493" s="28"/>
      <c r="ID493" s="28"/>
      <c r="IE493" s="28"/>
      <c r="IF493" s="28"/>
      <c r="IG493" s="28"/>
      <c r="IH493" s="28"/>
      <c r="II493" s="28"/>
      <c r="IJ493" s="28"/>
      <c r="IK493" s="28"/>
      <c r="IL493" s="28"/>
      <c r="IM493" s="28"/>
      <c r="IN493" s="28"/>
      <c r="IO493" s="28"/>
      <c r="IP493" s="28"/>
      <c r="IQ493" s="28"/>
      <c r="IR493" s="28"/>
      <c r="IS493" s="28"/>
      <c r="IT493" s="28"/>
      <c r="IU493" s="28"/>
      <c r="IV493" s="28"/>
    </row>
    <row r="494" spans="1:256" s="158" customFormat="1">
      <c r="A494" s="207"/>
      <c r="B494" s="207"/>
      <c r="C494" s="28"/>
      <c r="D494" s="450"/>
      <c r="E494" s="525"/>
      <c r="F494" s="188"/>
      <c r="G494" s="188"/>
      <c r="H494" s="188"/>
      <c r="I494" s="20"/>
      <c r="J494" s="181"/>
      <c r="K494" s="181"/>
      <c r="L494" s="181"/>
      <c r="M494" s="181"/>
      <c r="N494" s="181"/>
      <c r="O494" s="181"/>
      <c r="P494" s="181"/>
      <c r="Q494" s="125"/>
      <c r="R494" s="125"/>
      <c r="S494" s="125"/>
      <c r="T494" s="125"/>
      <c r="U494" s="125"/>
      <c r="V494" s="125"/>
      <c r="W494" s="125"/>
      <c r="X494"/>
      <c r="Y494" s="188"/>
      <c r="Z494" s="125"/>
      <c r="AA494" s="125"/>
      <c r="AB494" s="125"/>
      <c r="AC494" s="125"/>
      <c r="AD494" s="125"/>
      <c r="AE494" s="125"/>
      <c r="AF494" s="125"/>
      <c r="AG494" s="125"/>
      <c r="AH494" s="125"/>
      <c r="AI494" s="125"/>
      <c r="AJ494" s="125"/>
      <c r="AK494" s="125"/>
      <c r="AL494" s="125"/>
      <c r="AM494" s="125"/>
      <c r="AN494" s="125"/>
      <c r="AO494" s="125"/>
      <c r="AP494" s="125"/>
      <c r="AQ494" s="125"/>
      <c r="AR494" s="125"/>
      <c r="AS494" s="125"/>
      <c r="AT494" s="28"/>
      <c r="AU494" s="28"/>
      <c r="AV494" s="28"/>
      <c r="AW494" s="28"/>
      <c r="AX494" s="28"/>
      <c r="AY494" s="28"/>
      <c r="AZ494" s="28"/>
      <c r="BA494" s="28"/>
      <c r="BB494" s="28"/>
      <c r="BC494" s="28"/>
      <c r="BD494" s="28"/>
      <c r="BE494" s="28"/>
      <c r="BF494" s="28"/>
      <c r="BG494" s="28"/>
      <c r="BH494" s="28"/>
      <c r="BI494" s="28"/>
      <c r="BJ494" s="28"/>
      <c r="BK494" s="28"/>
      <c r="BL494" s="28"/>
      <c r="BM494" s="28"/>
      <c r="BN494" s="28"/>
      <c r="BO494" s="28"/>
      <c r="BP494" s="28"/>
      <c r="BQ494" s="28"/>
      <c r="BR494" s="28"/>
      <c r="BS494" s="28"/>
      <c r="BT494" s="28"/>
      <c r="BU494" s="28"/>
      <c r="BV494" s="28"/>
      <c r="BW494" s="28"/>
      <c r="BX494" s="28"/>
      <c r="BY494" s="28"/>
      <c r="BZ494" s="28"/>
      <c r="CA494" s="28"/>
      <c r="CB494" s="28"/>
      <c r="CC494" s="28"/>
      <c r="CD494" s="28"/>
      <c r="CE494" s="28"/>
      <c r="CF494" s="28"/>
      <c r="CG494" s="28"/>
      <c r="CH494" s="28"/>
      <c r="CI494" s="28"/>
      <c r="CJ494" s="28"/>
      <c r="CK494" s="28"/>
      <c r="CL494" s="28"/>
      <c r="CM494" s="28"/>
      <c r="CN494" s="28"/>
      <c r="CO494" s="28"/>
      <c r="CP494" s="28"/>
      <c r="CQ494" s="28"/>
      <c r="CR494" s="28"/>
      <c r="CS494" s="28"/>
      <c r="CT494" s="28"/>
      <c r="CU494" s="28"/>
      <c r="CV494" s="28"/>
      <c r="CW494" s="28"/>
      <c r="CX494" s="28"/>
      <c r="CY494" s="28"/>
      <c r="CZ494" s="28"/>
      <c r="DA494" s="28"/>
      <c r="DB494" s="28"/>
      <c r="DC494" s="28"/>
      <c r="DD494" s="28"/>
      <c r="DE494" s="28"/>
      <c r="DF494" s="28"/>
      <c r="DG494" s="28"/>
      <c r="DH494" s="28"/>
      <c r="DI494" s="28"/>
      <c r="DJ494" s="28"/>
      <c r="DK494" s="28"/>
      <c r="DL494" s="28"/>
      <c r="DM494" s="28"/>
      <c r="DN494" s="28"/>
      <c r="DO494" s="28"/>
      <c r="DP494" s="28"/>
      <c r="DQ494" s="28"/>
      <c r="DR494" s="28"/>
      <c r="DS494" s="28"/>
      <c r="DT494" s="28"/>
      <c r="DU494" s="28"/>
      <c r="DV494" s="28"/>
      <c r="DW494" s="28"/>
      <c r="DX494" s="28"/>
      <c r="DY494" s="28"/>
      <c r="DZ494" s="28"/>
      <c r="EA494" s="28"/>
      <c r="EB494" s="28"/>
      <c r="EC494" s="28"/>
      <c r="ED494" s="28"/>
      <c r="EE494" s="28"/>
      <c r="EF494" s="28"/>
      <c r="EG494" s="28"/>
      <c r="EH494" s="28"/>
      <c r="EI494" s="28"/>
      <c r="EJ494" s="28"/>
      <c r="EK494" s="28"/>
      <c r="EL494" s="28"/>
      <c r="EM494" s="28"/>
      <c r="EN494" s="28"/>
      <c r="EO494" s="28"/>
      <c r="EP494" s="28"/>
      <c r="EQ494" s="28"/>
      <c r="ER494" s="28"/>
      <c r="ES494" s="28"/>
      <c r="ET494" s="28"/>
      <c r="EU494" s="28"/>
      <c r="EV494" s="28"/>
      <c r="EW494" s="28"/>
      <c r="EX494" s="28"/>
      <c r="EY494" s="28"/>
      <c r="EZ494" s="28"/>
      <c r="FA494" s="28"/>
      <c r="FB494" s="28"/>
      <c r="FC494" s="28"/>
      <c r="FD494" s="28"/>
      <c r="FE494" s="28"/>
      <c r="FF494" s="28"/>
      <c r="FG494" s="28"/>
      <c r="FH494" s="28"/>
      <c r="FI494" s="28"/>
      <c r="FJ494" s="28"/>
      <c r="FK494" s="28"/>
      <c r="FL494" s="28"/>
      <c r="FM494" s="28"/>
      <c r="FN494" s="28"/>
      <c r="FO494" s="28"/>
      <c r="FP494" s="28"/>
      <c r="FQ494" s="28"/>
      <c r="FR494" s="28"/>
      <c r="FS494" s="28"/>
      <c r="FT494" s="28"/>
      <c r="FU494" s="28"/>
      <c r="FV494" s="28"/>
      <c r="FW494" s="28"/>
      <c r="FX494" s="28"/>
      <c r="FY494" s="28"/>
      <c r="FZ494" s="28"/>
      <c r="GA494" s="28"/>
      <c r="GB494" s="28"/>
      <c r="GC494" s="28"/>
      <c r="GD494" s="28"/>
      <c r="GE494" s="28"/>
      <c r="GF494" s="28"/>
      <c r="GG494" s="28"/>
      <c r="GH494" s="28"/>
      <c r="GI494" s="28"/>
      <c r="GJ494" s="28"/>
      <c r="GK494" s="28"/>
      <c r="GL494" s="28"/>
      <c r="GM494" s="28"/>
      <c r="GN494" s="28"/>
      <c r="GO494" s="28"/>
      <c r="GP494" s="28"/>
      <c r="GQ494" s="28"/>
      <c r="GR494" s="28"/>
      <c r="GS494" s="28"/>
      <c r="GT494" s="28"/>
      <c r="GU494" s="28"/>
      <c r="GV494" s="28"/>
      <c r="GW494" s="28"/>
      <c r="GX494" s="28"/>
      <c r="GY494" s="28"/>
      <c r="GZ494" s="28"/>
      <c r="HA494" s="28"/>
      <c r="HB494" s="28"/>
      <c r="HC494" s="28"/>
      <c r="HD494" s="28"/>
      <c r="HE494" s="28"/>
      <c r="HF494" s="28"/>
      <c r="HG494" s="28"/>
      <c r="HH494" s="28"/>
      <c r="HI494" s="28"/>
      <c r="HJ494" s="28"/>
      <c r="HK494" s="28"/>
      <c r="HL494" s="28"/>
      <c r="HM494" s="28"/>
      <c r="HN494" s="28"/>
      <c r="HO494" s="28"/>
      <c r="HP494" s="28"/>
      <c r="HQ494" s="28"/>
      <c r="HR494" s="28"/>
      <c r="HS494" s="28"/>
      <c r="HT494" s="28"/>
      <c r="HU494" s="28"/>
      <c r="HV494" s="28"/>
      <c r="HW494" s="28"/>
      <c r="HX494" s="28"/>
      <c r="HY494" s="28"/>
      <c r="HZ494" s="28"/>
      <c r="IA494" s="28"/>
      <c r="IB494" s="28"/>
      <c r="IC494" s="28"/>
      <c r="ID494" s="28"/>
      <c r="IE494" s="28"/>
      <c r="IF494" s="28"/>
      <c r="IG494" s="28"/>
      <c r="IH494" s="28"/>
      <c r="II494" s="28"/>
      <c r="IJ494" s="28"/>
      <c r="IK494" s="28"/>
      <c r="IL494" s="28"/>
      <c r="IM494" s="28"/>
      <c r="IN494" s="28"/>
      <c r="IO494" s="28"/>
      <c r="IP494" s="28"/>
      <c r="IQ494" s="28"/>
      <c r="IR494" s="28"/>
      <c r="IS494" s="28"/>
      <c r="IT494" s="28"/>
      <c r="IU494" s="28"/>
      <c r="IV494" s="28"/>
    </row>
    <row r="495" spans="1:256" s="158" customFormat="1">
      <c r="A495" s="207"/>
      <c r="B495" s="207"/>
      <c r="C495" s="28"/>
      <c r="D495" s="450"/>
      <c r="E495" s="525" t="s">
        <v>715</v>
      </c>
      <c r="F495" s="188"/>
      <c r="G495" s="188"/>
      <c r="H495" s="188"/>
      <c r="I495" s="20"/>
      <c r="J495" s="181"/>
      <c r="K495" s="181"/>
      <c r="L495" s="181"/>
      <c r="M495" s="181"/>
      <c r="N495" s="181"/>
      <c r="O495" s="181"/>
      <c r="P495" s="181"/>
      <c r="Q495" s="125"/>
      <c r="R495" s="125"/>
      <c r="S495" s="125"/>
      <c r="T495" s="125"/>
      <c r="U495" s="125"/>
      <c r="V495" s="125"/>
      <c r="W495" s="125"/>
      <c r="X495"/>
      <c r="Y495" s="188"/>
      <c r="Z495" s="125"/>
      <c r="AA495" s="125"/>
      <c r="AB495" s="125"/>
      <c r="AC495" s="125"/>
      <c r="AD495" s="125"/>
      <c r="AE495" s="125"/>
      <c r="AF495" s="125"/>
      <c r="AG495" s="125"/>
      <c r="AH495" s="125"/>
      <c r="AI495" s="125"/>
      <c r="AJ495" s="125"/>
      <c r="AK495" s="125"/>
      <c r="AL495" s="125"/>
      <c r="AM495" s="125"/>
      <c r="AN495" s="125"/>
      <c r="AO495" s="125"/>
      <c r="AP495" s="125"/>
      <c r="AQ495" s="125"/>
      <c r="AR495" s="125"/>
      <c r="AS495" s="125"/>
      <c r="AT495" s="28"/>
      <c r="AU495" s="28"/>
      <c r="AV495" s="28"/>
      <c r="AW495" s="28"/>
      <c r="AX495" s="28"/>
      <c r="AY495" s="28"/>
      <c r="AZ495" s="28"/>
      <c r="BA495" s="28"/>
      <c r="BB495" s="28"/>
      <c r="BC495" s="28"/>
      <c r="BD495" s="28"/>
      <c r="BE495" s="28"/>
      <c r="BF495" s="28"/>
      <c r="BG495" s="28"/>
      <c r="BH495" s="28"/>
      <c r="BI495" s="28"/>
      <c r="BJ495" s="28"/>
      <c r="BK495" s="28"/>
      <c r="BL495" s="28"/>
      <c r="BM495" s="28"/>
      <c r="BN495" s="28"/>
      <c r="BO495" s="28"/>
      <c r="BP495" s="28"/>
      <c r="BQ495" s="28"/>
      <c r="BR495" s="28"/>
      <c r="BS495" s="28"/>
      <c r="BT495" s="28"/>
      <c r="BU495" s="28"/>
      <c r="BV495" s="28"/>
      <c r="BW495" s="28"/>
      <c r="BX495" s="28"/>
      <c r="BY495" s="28"/>
      <c r="BZ495" s="28"/>
      <c r="CA495" s="28"/>
      <c r="CB495" s="28"/>
      <c r="CC495" s="28"/>
      <c r="CD495" s="28"/>
      <c r="CE495" s="28"/>
      <c r="CF495" s="28"/>
      <c r="CG495" s="28"/>
      <c r="CH495" s="28"/>
      <c r="CI495" s="28"/>
      <c r="CJ495" s="28"/>
      <c r="CK495" s="28"/>
      <c r="CL495" s="28"/>
      <c r="CM495" s="28"/>
      <c r="CN495" s="28"/>
      <c r="CO495" s="28"/>
      <c r="CP495" s="28"/>
      <c r="CQ495" s="28"/>
      <c r="CR495" s="28"/>
      <c r="CS495" s="28"/>
      <c r="CT495" s="28"/>
      <c r="CU495" s="28"/>
      <c r="CV495" s="28"/>
      <c r="CW495" s="28"/>
      <c r="CX495" s="28"/>
      <c r="CY495" s="28"/>
      <c r="CZ495" s="28"/>
      <c r="DA495" s="28"/>
      <c r="DB495" s="28"/>
      <c r="DC495" s="28"/>
      <c r="DD495" s="28"/>
      <c r="DE495" s="28"/>
      <c r="DF495" s="28"/>
      <c r="DG495" s="28"/>
      <c r="DH495" s="28"/>
      <c r="DI495" s="28"/>
      <c r="DJ495" s="28"/>
      <c r="DK495" s="28"/>
      <c r="DL495" s="28"/>
      <c r="DM495" s="28"/>
      <c r="DN495" s="28"/>
      <c r="DO495" s="28"/>
      <c r="DP495" s="28"/>
      <c r="DQ495" s="28"/>
      <c r="DR495" s="28"/>
      <c r="DS495" s="28"/>
      <c r="DT495" s="28"/>
      <c r="DU495" s="28"/>
      <c r="DV495" s="28"/>
      <c r="DW495" s="28"/>
      <c r="DX495" s="28"/>
      <c r="DY495" s="28"/>
      <c r="DZ495" s="28"/>
      <c r="EA495" s="28"/>
      <c r="EB495" s="28"/>
      <c r="EC495" s="28"/>
      <c r="ED495" s="28"/>
      <c r="EE495" s="28"/>
      <c r="EF495" s="28"/>
      <c r="EG495" s="28"/>
      <c r="EH495" s="28"/>
      <c r="EI495" s="28"/>
      <c r="EJ495" s="28"/>
      <c r="EK495" s="28"/>
      <c r="EL495" s="28"/>
      <c r="EM495" s="28"/>
      <c r="EN495" s="28"/>
      <c r="EO495" s="28"/>
      <c r="EP495" s="28"/>
      <c r="EQ495" s="28"/>
      <c r="ER495" s="28"/>
      <c r="ES495" s="28"/>
      <c r="ET495" s="28"/>
      <c r="EU495" s="28"/>
      <c r="EV495" s="28"/>
      <c r="EW495" s="28"/>
      <c r="EX495" s="28"/>
      <c r="EY495" s="28"/>
      <c r="EZ495" s="28"/>
      <c r="FA495" s="28"/>
      <c r="FB495" s="28"/>
      <c r="FC495" s="28"/>
      <c r="FD495" s="28"/>
      <c r="FE495" s="28"/>
      <c r="FF495" s="28"/>
      <c r="FG495" s="28"/>
      <c r="FH495" s="28"/>
      <c r="FI495" s="28"/>
      <c r="FJ495" s="28"/>
      <c r="FK495" s="28"/>
      <c r="FL495" s="28"/>
      <c r="FM495" s="28"/>
      <c r="FN495" s="28"/>
      <c r="FO495" s="28"/>
      <c r="FP495" s="28"/>
      <c r="FQ495" s="28"/>
      <c r="FR495" s="28"/>
      <c r="FS495" s="28"/>
      <c r="FT495" s="28"/>
      <c r="FU495" s="28"/>
      <c r="FV495" s="28"/>
      <c r="FW495" s="28"/>
      <c r="FX495" s="28"/>
      <c r="FY495" s="28"/>
      <c r="FZ495" s="28"/>
      <c r="GA495" s="28"/>
      <c r="GB495" s="28"/>
      <c r="GC495" s="28"/>
      <c r="GD495" s="28"/>
      <c r="GE495" s="28"/>
      <c r="GF495" s="28"/>
      <c r="GG495" s="28"/>
      <c r="GH495" s="28"/>
      <c r="GI495" s="28"/>
      <c r="GJ495" s="28"/>
      <c r="GK495" s="28"/>
      <c r="GL495" s="28"/>
      <c r="GM495" s="28"/>
      <c r="GN495" s="28"/>
      <c r="GO495" s="28"/>
      <c r="GP495" s="28"/>
      <c r="GQ495" s="28"/>
      <c r="GR495" s="28"/>
      <c r="GS495" s="28"/>
      <c r="GT495" s="28"/>
      <c r="GU495" s="28"/>
      <c r="GV495" s="28"/>
      <c r="GW495" s="28"/>
      <c r="GX495" s="28"/>
      <c r="GY495" s="28"/>
      <c r="GZ495" s="28"/>
      <c r="HA495" s="28"/>
      <c r="HB495" s="28"/>
      <c r="HC495" s="28"/>
      <c r="HD495" s="28"/>
      <c r="HE495" s="28"/>
      <c r="HF495" s="28"/>
      <c r="HG495" s="28"/>
      <c r="HH495" s="28"/>
      <c r="HI495" s="28"/>
      <c r="HJ495" s="28"/>
      <c r="HK495" s="28"/>
      <c r="HL495" s="28"/>
      <c r="HM495" s="28"/>
      <c r="HN495" s="28"/>
      <c r="HO495" s="28"/>
      <c r="HP495" s="28"/>
      <c r="HQ495" s="28"/>
      <c r="HR495" s="28"/>
      <c r="HS495" s="28"/>
      <c r="HT495" s="28"/>
      <c r="HU495" s="28"/>
      <c r="HV495" s="28"/>
      <c r="HW495" s="28"/>
      <c r="HX495" s="28"/>
      <c r="HY495" s="28"/>
      <c r="HZ495" s="28"/>
      <c r="IA495" s="28"/>
      <c r="IB495" s="28"/>
      <c r="IC495" s="28"/>
      <c r="ID495" s="28"/>
      <c r="IE495" s="28"/>
      <c r="IF495" s="28"/>
      <c r="IG495" s="28"/>
      <c r="IH495" s="28"/>
      <c r="II495" s="28"/>
      <c r="IJ495" s="28"/>
      <c r="IK495" s="28"/>
      <c r="IL495" s="28"/>
      <c r="IM495" s="28"/>
      <c r="IN495" s="28"/>
      <c r="IO495" s="28"/>
      <c r="IP495" s="28"/>
      <c r="IQ495" s="28"/>
      <c r="IR495" s="28"/>
      <c r="IS495" s="28"/>
      <c r="IT495" s="28"/>
      <c r="IU495" s="28"/>
      <c r="IV495" s="28"/>
    </row>
    <row r="496" spans="1:256" s="158" customFormat="1">
      <c r="A496" s="207"/>
      <c r="B496" s="207"/>
      <c r="C496" s="28"/>
      <c r="D496" s="450" t="s">
        <v>572</v>
      </c>
      <c r="E496" s="525"/>
      <c r="F496" s="20" t="s">
        <v>1709</v>
      </c>
      <c r="G496" s="20"/>
      <c r="H496" s="20"/>
      <c r="I496" s="20"/>
      <c r="J496" s="1379"/>
      <c r="K496" s="1379"/>
      <c r="L496" s="1379"/>
      <c r="M496" s="1379"/>
      <c r="N496" s="1379"/>
      <c r="O496" s="1379"/>
      <c r="P496" s="1379"/>
      <c r="Q496" s="1379"/>
      <c r="R496" s="1379"/>
      <c r="S496" s="1379"/>
      <c r="T496" s="1379"/>
      <c r="U496" s="1379"/>
      <c r="V496" s="1379"/>
      <c r="W496" s="1379"/>
      <c r="X496"/>
      <c r="Y496" s="188"/>
      <c r="Z496" s="1379"/>
      <c r="AA496" s="1379"/>
      <c r="AB496" s="1379"/>
      <c r="AC496" s="1379">
        <v>39697424</v>
      </c>
      <c r="AD496" s="1379">
        <v>36505276</v>
      </c>
      <c r="AE496" s="1379">
        <v>31961368.000000004</v>
      </c>
      <c r="AF496" s="1379">
        <v>26481200.000000004</v>
      </c>
      <c r="AG496" s="1379">
        <v>19734311</v>
      </c>
      <c r="AH496" s="1379">
        <v>13081325.000000002</v>
      </c>
      <c r="AI496" s="1379">
        <v>10287780</v>
      </c>
      <c r="AJ496" s="1379">
        <v>7554898.0000000009</v>
      </c>
      <c r="AK496" s="1379">
        <v>3007666.0000000005</v>
      </c>
      <c r="AL496" s="1379">
        <v>564249</v>
      </c>
      <c r="AM496" s="1379">
        <v>36010</v>
      </c>
      <c r="AN496" s="1379">
        <v>21052.000000000004</v>
      </c>
      <c r="AO496" s="1379">
        <v>0</v>
      </c>
      <c r="AP496" s="1379">
        <v>0</v>
      </c>
      <c r="AQ496" s="1379">
        <v>0</v>
      </c>
      <c r="AR496" s="1379">
        <v>0</v>
      </c>
      <c r="AS496" s="1379">
        <v>0</v>
      </c>
      <c r="AT496" s="28"/>
      <c r="AU496" s="28"/>
      <c r="AV496" s="28"/>
      <c r="AW496" s="28"/>
      <c r="AX496" s="28"/>
      <c r="AY496" s="28"/>
      <c r="AZ496" s="28"/>
      <c r="BA496" s="28"/>
      <c r="BB496" s="28"/>
      <c r="BC496" s="28"/>
      <c r="BD496" s="28"/>
      <c r="BE496" s="28"/>
      <c r="BF496" s="28"/>
      <c r="BG496" s="28"/>
      <c r="BH496" s="28"/>
      <c r="BI496" s="28"/>
      <c r="BJ496" s="28"/>
      <c r="BK496" s="28"/>
      <c r="BL496" s="28"/>
      <c r="BM496" s="28"/>
      <c r="BN496" s="28"/>
      <c r="BO496" s="28"/>
      <c r="BP496" s="28"/>
      <c r="BQ496" s="28"/>
      <c r="BR496" s="28"/>
      <c r="BS496" s="28"/>
      <c r="BT496" s="28"/>
      <c r="BU496" s="28"/>
      <c r="BV496" s="28"/>
      <c r="BW496" s="28"/>
      <c r="BX496" s="28"/>
      <c r="BY496" s="28"/>
      <c r="BZ496" s="28"/>
      <c r="CA496" s="28"/>
      <c r="CB496" s="28"/>
      <c r="CC496" s="28"/>
      <c r="CD496" s="28"/>
      <c r="CE496" s="28"/>
      <c r="CF496" s="28"/>
      <c r="CG496" s="28"/>
      <c r="CH496" s="28"/>
      <c r="CI496" s="28"/>
      <c r="CJ496" s="28"/>
      <c r="CK496" s="28"/>
      <c r="CL496" s="28"/>
      <c r="CM496" s="28"/>
      <c r="CN496" s="28"/>
      <c r="CO496" s="28"/>
      <c r="CP496" s="28"/>
      <c r="CQ496" s="28"/>
      <c r="CR496" s="28"/>
      <c r="CS496" s="28"/>
      <c r="CT496" s="28"/>
      <c r="CU496" s="28"/>
      <c r="CV496" s="28"/>
      <c r="CW496" s="28"/>
      <c r="CX496" s="28"/>
      <c r="CY496" s="28"/>
      <c r="CZ496" s="28"/>
      <c r="DA496" s="28"/>
      <c r="DB496" s="28"/>
      <c r="DC496" s="28"/>
      <c r="DD496" s="28"/>
      <c r="DE496" s="28"/>
      <c r="DF496" s="28"/>
      <c r="DG496" s="28"/>
      <c r="DH496" s="28"/>
      <c r="DI496" s="28"/>
      <c r="DJ496" s="28"/>
      <c r="DK496" s="28"/>
      <c r="DL496" s="28"/>
      <c r="DM496" s="28"/>
      <c r="DN496" s="28"/>
      <c r="DO496" s="28"/>
      <c r="DP496" s="28"/>
      <c r="DQ496" s="28"/>
      <c r="DR496" s="28"/>
      <c r="DS496" s="28"/>
      <c r="DT496" s="28"/>
      <c r="DU496" s="28"/>
      <c r="DV496" s="28"/>
      <c r="DW496" s="28"/>
      <c r="DX496" s="28"/>
      <c r="DY496" s="28"/>
      <c r="DZ496" s="28"/>
      <c r="EA496" s="28"/>
      <c r="EB496" s="28"/>
      <c r="EC496" s="28"/>
      <c r="ED496" s="28"/>
      <c r="EE496" s="28"/>
      <c r="EF496" s="28"/>
      <c r="EG496" s="28"/>
      <c r="EH496" s="28"/>
      <c r="EI496" s="28"/>
      <c r="EJ496" s="28"/>
      <c r="EK496" s="28"/>
      <c r="EL496" s="28"/>
      <c r="EM496" s="28"/>
      <c r="EN496" s="28"/>
      <c r="EO496" s="28"/>
      <c r="EP496" s="28"/>
      <c r="EQ496" s="28"/>
      <c r="ER496" s="28"/>
      <c r="ES496" s="28"/>
      <c r="ET496" s="28"/>
      <c r="EU496" s="28"/>
      <c r="EV496" s="28"/>
      <c r="EW496" s="28"/>
      <c r="EX496" s="28"/>
      <c r="EY496" s="28"/>
      <c r="EZ496" s="28"/>
      <c r="FA496" s="28"/>
      <c r="FB496" s="28"/>
      <c r="FC496" s="28"/>
      <c r="FD496" s="28"/>
      <c r="FE496" s="28"/>
      <c r="FF496" s="28"/>
      <c r="FG496" s="28"/>
      <c r="FH496" s="28"/>
      <c r="FI496" s="28"/>
      <c r="FJ496" s="28"/>
      <c r="FK496" s="28"/>
      <c r="FL496" s="28"/>
      <c r="FM496" s="28"/>
      <c r="FN496" s="28"/>
      <c r="FO496" s="28"/>
      <c r="FP496" s="28"/>
      <c r="FQ496" s="28"/>
      <c r="FR496" s="28"/>
      <c r="FS496" s="28"/>
      <c r="FT496" s="28"/>
      <c r="FU496" s="28"/>
      <c r="FV496" s="28"/>
      <c r="FW496" s="28"/>
      <c r="FX496" s="28"/>
      <c r="FY496" s="28"/>
      <c r="FZ496" s="28"/>
      <c r="GA496" s="28"/>
      <c r="GB496" s="28"/>
      <c r="GC496" s="28"/>
      <c r="GD496" s="28"/>
      <c r="GE496" s="28"/>
      <c r="GF496" s="28"/>
      <c r="GG496" s="28"/>
      <c r="GH496" s="28"/>
      <c r="GI496" s="28"/>
      <c r="GJ496" s="28"/>
      <c r="GK496" s="28"/>
      <c r="GL496" s="28"/>
      <c r="GM496" s="28"/>
      <c r="GN496" s="28"/>
      <c r="GO496" s="28"/>
      <c r="GP496" s="28"/>
      <c r="GQ496" s="28"/>
      <c r="GR496" s="28"/>
      <c r="GS496" s="28"/>
      <c r="GT496" s="28"/>
      <c r="GU496" s="28"/>
      <c r="GV496" s="28"/>
      <c r="GW496" s="28"/>
      <c r="GX496" s="28"/>
      <c r="GY496" s="28"/>
      <c r="GZ496" s="28"/>
      <c r="HA496" s="28"/>
      <c r="HB496" s="28"/>
      <c r="HC496" s="28"/>
      <c r="HD496" s="28"/>
      <c r="HE496" s="28"/>
      <c r="HF496" s="28"/>
      <c r="HG496" s="28"/>
      <c r="HH496" s="28"/>
      <c r="HI496" s="28"/>
      <c r="HJ496" s="28"/>
      <c r="HK496" s="28"/>
      <c r="HL496" s="28"/>
      <c r="HM496" s="28"/>
      <c r="HN496" s="28"/>
      <c r="HO496" s="28"/>
      <c r="HP496" s="28"/>
      <c r="HQ496" s="28"/>
      <c r="HR496" s="28"/>
      <c r="HS496" s="28"/>
      <c r="HT496" s="28"/>
      <c r="HU496" s="28"/>
      <c r="HV496" s="28"/>
      <c r="HW496" s="28"/>
      <c r="HX496" s="28"/>
      <c r="HY496" s="28"/>
      <c r="HZ496" s="28"/>
      <c r="IA496" s="28"/>
      <c r="IB496" s="28"/>
      <c r="IC496" s="28"/>
      <c r="ID496" s="28"/>
      <c r="IE496" s="28"/>
      <c r="IF496" s="28"/>
      <c r="IG496" s="28"/>
      <c r="IH496" s="28"/>
      <c r="II496" s="28"/>
      <c r="IJ496" s="28"/>
      <c r="IK496" s="28"/>
      <c r="IL496" s="28"/>
      <c r="IM496" s="28"/>
      <c r="IN496" s="28"/>
      <c r="IO496" s="28"/>
      <c r="IP496" s="28"/>
      <c r="IQ496" s="28"/>
      <c r="IR496" s="28"/>
      <c r="IS496" s="28"/>
      <c r="IT496" s="28"/>
      <c r="IU496" s="28"/>
      <c r="IV496" s="28"/>
    </row>
    <row r="497" spans="1:256" s="158" customFormat="1">
      <c r="A497" s="207"/>
      <c r="B497" s="207"/>
      <c r="C497" s="28"/>
      <c r="D497" s="450" t="s">
        <v>1695</v>
      </c>
      <c r="E497" s="525"/>
      <c r="F497" s="20" t="s">
        <v>1710</v>
      </c>
      <c r="G497" s="20"/>
      <c r="H497" s="20"/>
      <c r="I497" s="20"/>
      <c r="J497" s="1379"/>
      <c r="K497" s="1379"/>
      <c r="L497" s="1379"/>
      <c r="M497" s="1379"/>
      <c r="N497" s="1379"/>
      <c r="O497" s="1379"/>
      <c r="P497" s="1379"/>
      <c r="Q497" s="1379"/>
      <c r="R497" s="1379"/>
      <c r="S497" s="1379"/>
      <c r="T497" s="1379"/>
      <c r="U497" s="1379"/>
      <c r="V497" s="1379"/>
      <c r="W497" s="1379"/>
      <c r="X497"/>
      <c r="Y497" s="188"/>
      <c r="Z497" s="1379"/>
      <c r="AA497" s="1379"/>
      <c r="AB497" s="1379"/>
      <c r="AC497" s="1379">
        <v>40393976.259999998</v>
      </c>
      <c r="AD497" s="1379">
        <v>23162001.259999998</v>
      </c>
      <c r="AE497" s="1379">
        <v>23322213.759999998</v>
      </c>
      <c r="AF497" s="1379">
        <v>23272676.259999998</v>
      </c>
      <c r="AG497" s="1379">
        <v>18825801.259999998</v>
      </c>
      <c r="AH497" s="1379">
        <v>14358651.26</v>
      </c>
      <c r="AI497" s="1379">
        <v>14340420</v>
      </c>
      <c r="AJ497" s="1379">
        <v>8378595</v>
      </c>
      <c r="AK497" s="1379">
        <v>8519925</v>
      </c>
      <c r="AL497" s="1379">
        <v>2487175</v>
      </c>
      <c r="AM497" s="1379">
        <v>2488925</v>
      </c>
      <c r="AN497" s="1379">
        <v>2487675</v>
      </c>
      <c r="AO497" s="1379">
        <v>2488425</v>
      </c>
      <c r="AP497" s="1379">
        <v>2485925</v>
      </c>
      <c r="AQ497" s="1379">
        <v>2485175</v>
      </c>
      <c r="AR497" s="1379">
        <v>2635925</v>
      </c>
      <c r="AS497" s="1379">
        <v>2630425</v>
      </c>
      <c r="AT497" s="28"/>
      <c r="AU497" s="28"/>
      <c r="AV497" s="28"/>
      <c r="AW497" s="28"/>
      <c r="AX497" s="28"/>
      <c r="AY497" s="28"/>
      <c r="AZ497" s="28"/>
      <c r="BA497" s="28"/>
      <c r="BB497" s="28"/>
      <c r="BC497" s="28"/>
      <c r="BD497" s="28"/>
      <c r="BE497" s="28"/>
      <c r="BF497" s="28"/>
      <c r="BG497" s="28"/>
      <c r="BH497" s="28"/>
      <c r="BI497" s="28"/>
      <c r="BJ497" s="28"/>
      <c r="BK497" s="28"/>
      <c r="BL497" s="28"/>
      <c r="BM497" s="28"/>
      <c r="BN497" s="28"/>
      <c r="BO497" s="28"/>
      <c r="BP497" s="28"/>
      <c r="BQ497" s="28"/>
      <c r="BR497" s="28"/>
      <c r="BS497" s="28"/>
      <c r="BT497" s="28"/>
      <c r="BU497" s="28"/>
      <c r="BV497" s="28"/>
      <c r="BW497" s="28"/>
      <c r="BX497" s="28"/>
      <c r="BY497" s="28"/>
      <c r="BZ497" s="28"/>
      <c r="CA497" s="28"/>
      <c r="CB497" s="28"/>
      <c r="CC497" s="28"/>
      <c r="CD497" s="28"/>
      <c r="CE497" s="28"/>
      <c r="CF497" s="28"/>
      <c r="CG497" s="28"/>
      <c r="CH497" s="28"/>
      <c r="CI497" s="28"/>
      <c r="CJ497" s="28"/>
      <c r="CK497" s="28"/>
      <c r="CL497" s="28"/>
      <c r="CM497" s="28"/>
      <c r="CN497" s="28"/>
      <c r="CO497" s="28"/>
      <c r="CP497" s="28"/>
      <c r="CQ497" s="28"/>
      <c r="CR497" s="28"/>
      <c r="CS497" s="28"/>
      <c r="CT497" s="28"/>
      <c r="CU497" s="28"/>
      <c r="CV497" s="28"/>
      <c r="CW497" s="28"/>
      <c r="CX497" s="28"/>
      <c r="CY497" s="28"/>
      <c r="CZ497" s="28"/>
      <c r="DA497" s="28"/>
      <c r="DB497" s="28"/>
      <c r="DC497" s="28"/>
      <c r="DD497" s="28"/>
      <c r="DE497" s="28"/>
      <c r="DF497" s="28"/>
      <c r="DG497" s="28"/>
      <c r="DH497" s="28"/>
      <c r="DI497" s="28"/>
      <c r="DJ497" s="28"/>
      <c r="DK497" s="28"/>
      <c r="DL497" s="28"/>
      <c r="DM497" s="28"/>
      <c r="DN497" s="28"/>
      <c r="DO497" s="28"/>
      <c r="DP497" s="28"/>
      <c r="DQ497" s="28"/>
      <c r="DR497" s="28"/>
      <c r="DS497" s="28"/>
      <c r="DT497" s="28"/>
      <c r="DU497" s="28"/>
      <c r="DV497" s="28"/>
      <c r="DW497" s="28"/>
      <c r="DX497" s="28"/>
      <c r="DY497" s="28"/>
      <c r="DZ497" s="28"/>
      <c r="EA497" s="28"/>
      <c r="EB497" s="28"/>
      <c r="EC497" s="28"/>
      <c r="ED497" s="28"/>
      <c r="EE497" s="28"/>
      <c r="EF497" s="28"/>
      <c r="EG497" s="28"/>
      <c r="EH497" s="28"/>
      <c r="EI497" s="28"/>
      <c r="EJ497" s="28"/>
      <c r="EK497" s="28"/>
      <c r="EL497" s="28"/>
      <c r="EM497" s="28"/>
      <c r="EN497" s="28"/>
      <c r="EO497" s="28"/>
      <c r="EP497" s="28"/>
      <c r="EQ497" s="28"/>
      <c r="ER497" s="28"/>
      <c r="ES497" s="28"/>
      <c r="ET497" s="28"/>
      <c r="EU497" s="28"/>
      <c r="EV497" s="28"/>
      <c r="EW497" s="28"/>
      <c r="EX497" s="28"/>
      <c r="EY497" s="28"/>
      <c r="EZ497" s="28"/>
      <c r="FA497" s="28"/>
      <c r="FB497" s="28"/>
      <c r="FC497" s="28"/>
      <c r="FD497" s="28"/>
      <c r="FE497" s="28"/>
      <c r="FF497" s="28"/>
      <c r="FG497" s="28"/>
      <c r="FH497" s="28"/>
      <c r="FI497" s="28"/>
      <c r="FJ497" s="28"/>
      <c r="FK497" s="28"/>
      <c r="FL497" s="28"/>
      <c r="FM497" s="28"/>
      <c r="FN497" s="28"/>
      <c r="FO497" s="28"/>
      <c r="FP497" s="28"/>
      <c r="FQ497" s="28"/>
      <c r="FR497" s="28"/>
      <c r="FS497" s="28"/>
      <c r="FT497" s="28"/>
      <c r="FU497" s="28"/>
      <c r="FV497" s="28"/>
      <c r="FW497" s="28"/>
      <c r="FX497" s="28"/>
      <c r="FY497" s="28"/>
      <c r="FZ497" s="28"/>
      <c r="GA497" s="28"/>
      <c r="GB497" s="28"/>
      <c r="GC497" s="28"/>
      <c r="GD497" s="28"/>
      <c r="GE497" s="28"/>
      <c r="GF497" s="28"/>
      <c r="GG497" s="28"/>
      <c r="GH497" s="28"/>
      <c r="GI497" s="28"/>
      <c r="GJ497" s="28"/>
      <c r="GK497" s="28"/>
      <c r="GL497" s="28"/>
      <c r="GM497" s="28"/>
      <c r="GN497" s="28"/>
      <c r="GO497" s="28"/>
      <c r="GP497" s="28"/>
      <c r="GQ497" s="28"/>
      <c r="GR497" s="28"/>
      <c r="GS497" s="28"/>
      <c r="GT497" s="28"/>
      <c r="GU497" s="28"/>
      <c r="GV497" s="28"/>
      <c r="GW497" s="28"/>
      <c r="GX497" s="28"/>
      <c r="GY497" s="28"/>
      <c r="GZ497" s="28"/>
      <c r="HA497" s="28"/>
      <c r="HB497" s="28"/>
      <c r="HC497" s="28"/>
      <c r="HD497" s="28"/>
      <c r="HE497" s="28"/>
      <c r="HF497" s="28"/>
      <c r="HG497" s="28"/>
      <c r="HH497" s="28"/>
      <c r="HI497" s="28"/>
      <c r="HJ497" s="28"/>
      <c r="HK497" s="28"/>
      <c r="HL497" s="28"/>
      <c r="HM497" s="28"/>
      <c r="HN497" s="28"/>
      <c r="HO497" s="28"/>
      <c r="HP497" s="28"/>
      <c r="HQ497" s="28"/>
      <c r="HR497" s="28"/>
      <c r="HS497" s="28"/>
      <c r="HT497" s="28"/>
      <c r="HU497" s="28"/>
      <c r="HV497" s="28"/>
      <c r="HW497" s="28"/>
      <c r="HX497" s="28"/>
      <c r="HY497" s="28"/>
      <c r="HZ497" s="28"/>
      <c r="IA497" s="28"/>
      <c r="IB497" s="28"/>
      <c r="IC497" s="28"/>
      <c r="ID497" s="28"/>
      <c r="IE497" s="28"/>
      <c r="IF497" s="28"/>
      <c r="IG497" s="28"/>
      <c r="IH497" s="28"/>
      <c r="II497" s="28"/>
      <c r="IJ497" s="28"/>
      <c r="IK497" s="28"/>
      <c r="IL497" s="28"/>
      <c r="IM497" s="28"/>
      <c r="IN497" s="28"/>
      <c r="IO497" s="28"/>
      <c r="IP497" s="28"/>
      <c r="IQ497" s="28"/>
      <c r="IR497" s="28"/>
      <c r="IS497" s="28"/>
      <c r="IT497" s="28"/>
      <c r="IU497" s="28"/>
      <c r="IV497" s="28"/>
    </row>
    <row r="498" spans="1:256" s="158" customFormat="1">
      <c r="A498" s="207"/>
      <c r="B498" s="207"/>
      <c r="D498" s="1382" t="s">
        <v>1711</v>
      </c>
      <c r="E498" s="593"/>
      <c r="F498" s="188" t="s">
        <v>1232</v>
      </c>
      <c r="G498" s="188"/>
      <c r="H498" s="188"/>
      <c r="I498" s="188"/>
      <c r="J498" s="1378"/>
      <c r="K498" s="1378"/>
      <c r="L498" s="1378"/>
      <c r="M498" s="1378"/>
      <c r="N498" s="1378"/>
      <c r="O498" s="1378"/>
      <c r="P498" s="1378"/>
      <c r="Q498" s="1378"/>
      <c r="R498" s="1378"/>
      <c r="S498" s="1378"/>
      <c r="T498" s="1378"/>
      <c r="U498" s="1378"/>
      <c r="V498" s="1378"/>
      <c r="W498" s="1378"/>
      <c r="X498"/>
      <c r="Y498" s="188"/>
      <c r="Z498" s="1378"/>
      <c r="AA498" s="1378"/>
      <c r="AB498" s="1378"/>
      <c r="AC498" s="1378">
        <v>7511166.12126006</v>
      </c>
      <c r="AD498" s="1378">
        <v>16064906.340868561</v>
      </c>
      <c r="AE498" s="1378">
        <v>27334671.48511757</v>
      </c>
      <c r="AF498" s="1378">
        <v>32482066.822754279</v>
      </c>
      <c r="AG498" s="1378">
        <v>31030722.672702048</v>
      </c>
      <c r="AH498" s="1378">
        <v>30842152.166233134</v>
      </c>
      <c r="AI498" s="1378">
        <v>31314262.612407669</v>
      </c>
      <c r="AJ498" s="1378">
        <v>32008222.742289811</v>
      </c>
      <c r="AK498" s="1378">
        <v>32758136.010857236</v>
      </c>
      <c r="AL498" s="1378">
        <v>33512710.433694344</v>
      </c>
      <c r="AM498" s="1378">
        <v>34275624.639252335</v>
      </c>
      <c r="AN498" s="1378">
        <v>35399206.896739855</v>
      </c>
      <c r="AO498" s="1378">
        <v>38813095.920086518</v>
      </c>
      <c r="AP498" s="1378">
        <v>53557230.726746731</v>
      </c>
      <c r="AQ498" s="1378">
        <v>83102318.010777265</v>
      </c>
      <c r="AR498" s="1378">
        <v>122621118.44341397</v>
      </c>
      <c r="AS498" s="1378">
        <v>165904516.25940105</v>
      </c>
    </row>
    <row r="499" spans="1:256" s="158" customFormat="1">
      <c r="A499" s="207"/>
      <c r="B499" s="207"/>
      <c r="D499" s="450" t="s">
        <v>1712</v>
      </c>
      <c r="E499" s="525"/>
      <c r="F499" s="20" t="s">
        <v>1713</v>
      </c>
      <c r="G499" s="20"/>
      <c r="H499" s="20"/>
      <c r="I499" s="188"/>
      <c r="J499" s="1379"/>
      <c r="K499" s="1379"/>
      <c r="L499" s="1379"/>
      <c r="M499" s="1379"/>
      <c r="N499" s="1379"/>
      <c r="O499" s="1379"/>
      <c r="P499" s="1379"/>
      <c r="Q499" s="1378"/>
      <c r="R499" s="1378"/>
      <c r="S499" s="1378"/>
      <c r="T499" s="1378"/>
      <c r="U499" s="1378"/>
      <c r="V499" s="1378"/>
      <c r="W499" s="1378"/>
      <c r="X499"/>
      <c r="Y499" s="188"/>
      <c r="Z499" s="1378"/>
      <c r="AA499" s="1378"/>
      <c r="AB499" s="1378"/>
      <c r="AC499" s="1378">
        <v>23610769.074448522</v>
      </c>
      <c r="AD499" s="1378">
        <v>17868970.102012791</v>
      </c>
      <c r="AE499" s="1378">
        <v>17344836.634678949</v>
      </c>
      <c r="AF499" s="1378">
        <v>18432581.332795102</v>
      </c>
      <c r="AG499" s="1378">
        <v>18801569.152287945</v>
      </c>
      <c r="AH499" s="1378">
        <v>18852915.932922766</v>
      </c>
      <c r="AI499" s="1378">
        <v>19394937.938870803</v>
      </c>
      <c r="AJ499" s="1378">
        <v>18909902.091963556</v>
      </c>
      <c r="AK499" s="1378">
        <v>19496390.788924076</v>
      </c>
      <c r="AL499" s="1378">
        <v>19873816.207815677</v>
      </c>
      <c r="AM499" s="1378">
        <v>20227531.427251324</v>
      </c>
      <c r="AN499" s="1378">
        <v>20638406.496448949</v>
      </c>
      <c r="AO499" s="1378">
        <v>20920565.55698156</v>
      </c>
      <c r="AP499" s="1378">
        <v>21331056.446583781</v>
      </c>
      <c r="AQ499" s="1378">
        <v>21695003.517431509</v>
      </c>
      <c r="AR499" s="1378">
        <v>22061827.223395418</v>
      </c>
      <c r="AS499" s="1378">
        <v>22425898.477518227</v>
      </c>
    </row>
    <row r="500" spans="1:256" s="188" customFormat="1">
      <c r="A500" s="207"/>
      <c r="B500" s="207"/>
      <c r="C500" s="158"/>
      <c r="D500" s="450" t="s">
        <v>1712</v>
      </c>
      <c r="E500" s="525"/>
      <c r="F500" s="20" t="s">
        <v>1221</v>
      </c>
      <c r="G500" s="20"/>
      <c r="H500" s="617"/>
      <c r="J500" s="1379"/>
      <c r="K500" s="1379"/>
      <c r="L500" s="1379"/>
      <c r="M500" s="1379"/>
      <c r="N500" s="1379"/>
      <c r="O500" s="1379"/>
      <c r="P500" s="1379"/>
      <c r="Q500" s="1378"/>
      <c r="R500" s="1378"/>
      <c r="S500" s="1378"/>
      <c r="T500" s="1378"/>
      <c r="U500" s="1378"/>
      <c r="V500" s="1378"/>
      <c r="W500" s="1378"/>
      <c r="X500"/>
      <c r="Z500" s="1378"/>
      <c r="AA500" s="1378"/>
      <c r="AB500" s="1378"/>
      <c r="AC500" s="1378">
        <v>0</v>
      </c>
      <c r="AD500" s="1378">
        <v>5.5886244611022776E-2</v>
      </c>
      <c r="AE500" s="1378">
        <v>4.0785487128567562E-2</v>
      </c>
      <c r="AF500" s="1378">
        <v>2.1725459324783186E-2</v>
      </c>
      <c r="AG500" s="1378">
        <v>6.2065489046475263E-3</v>
      </c>
      <c r="AH500" s="1378">
        <v>46574.821283496967</v>
      </c>
      <c r="AI500" s="1378">
        <v>233177.76620470337</v>
      </c>
      <c r="AJ500" s="1378">
        <v>0</v>
      </c>
      <c r="AK500" s="1378">
        <v>0</v>
      </c>
      <c r="AL500" s="1378">
        <v>0</v>
      </c>
      <c r="AM500" s="1378">
        <v>0</v>
      </c>
      <c r="AN500" s="1378">
        <v>0</v>
      </c>
      <c r="AO500" s="1378">
        <v>0</v>
      </c>
      <c r="AP500" s="1378">
        <v>873943.50086497306</v>
      </c>
      <c r="AQ500" s="1378">
        <v>924078.45279619703</v>
      </c>
      <c r="AR500" s="1378">
        <v>977170.71510250506</v>
      </c>
      <c r="AS500" s="1378">
        <v>1033399.8609023649</v>
      </c>
      <c r="AT500" s="158"/>
      <c r="AU500" s="158"/>
      <c r="AV500" s="158"/>
      <c r="AW500" s="158"/>
      <c r="AX500" s="158"/>
      <c r="AY500" s="158"/>
      <c r="AZ500" s="158"/>
      <c r="BA500" s="158"/>
      <c r="BB500" s="158"/>
      <c r="BC500" s="158"/>
      <c r="BD500" s="158"/>
      <c r="BE500" s="158"/>
      <c r="BF500" s="158"/>
      <c r="BG500" s="158"/>
      <c r="BH500" s="158"/>
      <c r="BI500" s="158"/>
      <c r="BJ500" s="158"/>
      <c r="BK500" s="158"/>
      <c r="BL500" s="158"/>
      <c r="BM500" s="158"/>
      <c r="BN500" s="158"/>
      <c r="BO500" s="158"/>
      <c r="BP500" s="158"/>
      <c r="BQ500" s="158"/>
      <c r="BR500" s="158"/>
      <c r="BS500" s="158"/>
      <c r="BT500" s="158"/>
      <c r="BU500" s="158"/>
      <c r="BV500" s="158"/>
      <c r="BW500" s="158"/>
      <c r="BX500" s="158"/>
      <c r="BY500" s="158"/>
      <c r="BZ500" s="158"/>
      <c r="CA500" s="158"/>
      <c r="CB500" s="158"/>
      <c r="CC500" s="158"/>
      <c r="CD500" s="158"/>
      <c r="CE500" s="158"/>
      <c r="CF500" s="158"/>
      <c r="CG500" s="158"/>
      <c r="CH500" s="158"/>
      <c r="CI500" s="158"/>
      <c r="CJ500" s="158"/>
      <c r="CK500" s="158"/>
      <c r="CL500" s="158"/>
      <c r="CM500" s="158"/>
      <c r="CN500" s="158"/>
      <c r="CO500" s="158"/>
      <c r="CP500" s="158"/>
      <c r="CQ500" s="158"/>
      <c r="CR500" s="158"/>
      <c r="CS500" s="158"/>
      <c r="CT500" s="158"/>
      <c r="CU500" s="158"/>
      <c r="CV500" s="158"/>
      <c r="CW500" s="158"/>
      <c r="CX500" s="158"/>
      <c r="CY500" s="158"/>
      <c r="CZ500" s="158"/>
      <c r="DA500" s="158"/>
      <c r="DB500" s="158"/>
      <c r="DC500" s="158"/>
      <c r="DD500" s="158"/>
      <c r="DE500" s="158"/>
      <c r="DF500" s="158"/>
      <c r="DG500" s="158"/>
      <c r="DH500" s="158"/>
      <c r="DI500" s="158"/>
      <c r="DJ500" s="158"/>
      <c r="DK500" s="158"/>
      <c r="DL500" s="158"/>
      <c r="DM500" s="158"/>
      <c r="DN500" s="158"/>
      <c r="DO500" s="158"/>
      <c r="DP500" s="158"/>
      <c r="DQ500" s="158"/>
      <c r="DR500" s="158"/>
      <c r="DS500" s="158"/>
      <c r="DT500" s="158"/>
      <c r="DU500" s="158"/>
      <c r="DV500" s="158"/>
      <c r="DW500" s="158"/>
      <c r="DX500" s="158"/>
      <c r="DY500" s="158"/>
      <c r="DZ500" s="158"/>
      <c r="EA500" s="158"/>
      <c r="EB500" s="158"/>
      <c r="EC500" s="158"/>
      <c r="ED500" s="158"/>
      <c r="EE500" s="158"/>
      <c r="EF500" s="158"/>
      <c r="EG500" s="158"/>
      <c r="EH500" s="158"/>
      <c r="EI500" s="158"/>
      <c r="EJ500" s="158"/>
      <c r="EK500" s="158"/>
      <c r="EL500" s="158"/>
      <c r="EM500" s="158"/>
      <c r="EN500" s="158"/>
      <c r="EO500" s="158"/>
      <c r="EP500" s="158"/>
      <c r="EQ500" s="158"/>
      <c r="ER500" s="158"/>
      <c r="ES500" s="158"/>
      <c r="ET500" s="158"/>
      <c r="EU500" s="158"/>
      <c r="EV500" s="158"/>
      <c r="EW500" s="158"/>
      <c r="EX500" s="158"/>
      <c r="EY500" s="158"/>
      <c r="EZ500" s="158"/>
      <c r="FA500" s="158"/>
      <c r="FB500" s="158"/>
      <c r="FC500" s="158"/>
      <c r="FD500" s="158"/>
      <c r="FE500" s="158"/>
      <c r="FF500" s="158"/>
      <c r="FG500" s="158"/>
      <c r="FH500" s="158"/>
      <c r="FI500" s="158"/>
      <c r="FJ500" s="158"/>
      <c r="FK500" s="158"/>
      <c r="FL500" s="158"/>
      <c r="FM500" s="158"/>
      <c r="FN500" s="158"/>
      <c r="FO500" s="158"/>
      <c r="FP500" s="158"/>
      <c r="FQ500" s="158"/>
      <c r="FR500" s="158"/>
      <c r="FS500" s="158"/>
      <c r="FT500" s="158"/>
      <c r="FU500" s="158"/>
      <c r="FV500" s="158"/>
      <c r="FW500" s="158"/>
      <c r="FX500" s="158"/>
      <c r="FY500" s="158"/>
      <c r="FZ500" s="158"/>
      <c r="GA500" s="158"/>
      <c r="GB500" s="158"/>
      <c r="GC500" s="158"/>
      <c r="GD500" s="158"/>
      <c r="GE500" s="158"/>
      <c r="GF500" s="158"/>
      <c r="GG500" s="158"/>
      <c r="GH500" s="158"/>
      <c r="GI500" s="158"/>
      <c r="GJ500" s="158"/>
      <c r="GK500" s="158"/>
      <c r="GL500" s="158"/>
      <c r="GM500" s="158"/>
      <c r="GN500" s="158"/>
      <c r="GO500" s="158"/>
      <c r="GP500" s="158"/>
      <c r="GQ500" s="158"/>
      <c r="GR500" s="158"/>
      <c r="GS500" s="158"/>
      <c r="GT500" s="158"/>
      <c r="GU500" s="158"/>
      <c r="GV500" s="158"/>
      <c r="GW500" s="158"/>
      <c r="GX500" s="158"/>
      <c r="GY500" s="158"/>
      <c r="GZ500" s="158"/>
      <c r="HA500" s="158"/>
      <c r="HB500" s="158"/>
      <c r="HC500" s="158"/>
      <c r="HD500" s="158"/>
      <c r="HE500" s="158"/>
      <c r="HF500" s="158"/>
      <c r="HG500" s="158"/>
      <c r="HH500" s="158"/>
      <c r="HI500" s="158"/>
      <c r="HJ500" s="158"/>
      <c r="HK500" s="158"/>
      <c r="HL500" s="158"/>
      <c r="HM500" s="158"/>
      <c r="HN500" s="158"/>
      <c r="HO500" s="158"/>
      <c r="HP500" s="158"/>
      <c r="HQ500" s="158"/>
      <c r="HR500" s="158"/>
      <c r="HS500" s="158"/>
      <c r="HT500" s="158"/>
      <c r="HU500" s="158"/>
      <c r="HV500" s="158"/>
      <c r="HW500" s="158"/>
      <c r="HX500" s="158"/>
      <c r="HY500" s="158"/>
      <c r="HZ500" s="158"/>
      <c r="IA500" s="158"/>
      <c r="IB500" s="158"/>
      <c r="IC500" s="158"/>
      <c r="ID500" s="158"/>
      <c r="IE500" s="158"/>
      <c r="IF500" s="158"/>
      <c r="IG500" s="158"/>
      <c r="IH500" s="158"/>
      <c r="II500" s="158"/>
      <c r="IJ500" s="158"/>
      <c r="IK500" s="158"/>
      <c r="IL500" s="158"/>
      <c r="IM500" s="158"/>
      <c r="IN500" s="158"/>
      <c r="IO500" s="158"/>
      <c r="IP500" s="158"/>
      <c r="IQ500" s="158"/>
      <c r="IR500" s="158"/>
      <c r="IS500" s="158"/>
      <c r="IT500" s="158"/>
      <c r="IU500" s="158"/>
      <c r="IV500" s="158"/>
    </row>
    <row r="501" spans="1:256" s="158" customFormat="1">
      <c r="A501" s="207"/>
      <c r="B501" s="207"/>
      <c r="D501" s="450" t="s">
        <v>1712</v>
      </c>
      <c r="E501" s="593"/>
      <c r="F501" s="20" t="s">
        <v>1714</v>
      </c>
      <c r="G501" s="188"/>
      <c r="H501" s="188"/>
      <c r="I501" s="188"/>
      <c r="J501" s="1379"/>
      <c r="K501" s="1379"/>
      <c r="L501" s="1379"/>
      <c r="M501" s="1379"/>
      <c r="N501" s="1379"/>
      <c r="O501" s="1379"/>
      <c r="P501" s="1379"/>
      <c r="Q501" s="1378"/>
      <c r="R501" s="1378"/>
      <c r="S501" s="1378"/>
      <c r="T501" s="1378"/>
      <c r="U501" s="1378"/>
      <c r="V501" s="1378"/>
      <c r="W501" s="1378"/>
      <c r="X501"/>
      <c r="Y501" s="188"/>
      <c r="Z501" s="1378"/>
      <c r="AA501" s="1378"/>
      <c r="AB501" s="1378"/>
      <c r="AC501" s="1378">
        <v>1460239.8524999998</v>
      </c>
      <c r="AD501" s="1378">
        <v>1425574.4258249998</v>
      </c>
      <c r="AE501" s="1378">
        <v>1520281.92618225</v>
      </c>
      <c r="AF501" s="1378">
        <v>1593866.6265859422</v>
      </c>
      <c r="AG501" s="1378">
        <v>1711763.7871012371</v>
      </c>
      <c r="AH501" s="1378">
        <v>1825763.7915533856</v>
      </c>
      <c r="AI501" s="1378">
        <v>1960335.434039792</v>
      </c>
      <c r="AJ501" s="1378">
        <v>2092346.5352833041</v>
      </c>
      <c r="AK501" s="1378">
        <v>2218488.7821997181</v>
      </c>
      <c r="AL501" s="1378">
        <v>2352660.1350741331</v>
      </c>
      <c r="AM501" s="1378">
        <v>2495399.8086934239</v>
      </c>
      <c r="AN501" s="1378">
        <v>2647284.9993429249</v>
      </c>
      <c r="AO501" s="1378">
        <v>2804682.7018955052</v>
      </c>
      <c r="AP501" s="1378">
        <v>2965916.5974044008</v>
      </c>
      <c r="AQ501" s="1378">
        <v>3136682.1709177289</v>
      </c>
      <c r="AR501" s="1378">
        <v>3317558.9051617421</v>
      </c>
      <c r="AS501" s="1378">
        <v>3509162.4599168245</v>
      </c>
    </row>
    <row r="502" spans="1:256">
      <c r="C502" s="158"/>
      <c r="D502" s="450" t="s">
        <v>313</v>
      </c>
      <c r="E502" s="593"/>
      <c r="F502" s="20" t="s">
        <v>1323</v>
      </c>
      <c r="G502" s="188"/>
      <c r="H502" s="188"/>
      <c r="I502" s="188"/>
      <c r="J502" s="1379"/>
      <c r="K502" s="1379"/>
      <c r="L502" s="1379"/>
      <c r="M502" s="1379"/>
      <c r="N502" s="1379"/>
      <c r="O502" s="1379"/>
      <c r="P502" s="1379"/>
      <c r="Q502" s="1378"/>
      <c r="R502" s="1378"/>
      <c r="S502" s="1378"/>
      <c r="T502" s="1378"/>
      <c r="U502" s="1378"/>
      <c r="V502" s="1378"/>
      <c r="W502" s="1378"/>
      <c r="X502"/>
      <c r="Y502" s="188"/>
      <c r="Z502" s="1379"/>
      <c r="AA502" s="1379"/>
      <c r="AB502" s="1379"/>
      <c r="AC502" s="1379">
        <v>5000000</v>
      </c>
      <c r="AD502" s="1379">
        <v>5100000</v>
      </c>
      <c r="AE502" s="1379">
        <v>5202000</v>
      </c>
      <c r="AF502" s="1379">
        <v>5306040</v>
      </c>
      <c r="AG502" s="1379">
        <v>5412160.8000000007</v>
      </c>
      <c r="AH502" s="1379">
        <v>5520404.0160000008</v>
      </c>
      <c r="AI502" s="1379">
        <v>5630812.0963200005</v>
      </c>
      <c r="AJ502" s="1379">
        <v>5743428.3382464005</v>
      </c>
      <c r="AK502" s="1379">
        <v>5858296.9050113279</v>
      </c>
      <c r="AL502" s="1379">
        <v>5975462.8431115551</v>
      </c>
      <c r="AM502" s="1379">
        <v>6094972.0999737857</v>
      </c>
      <c r="AN502" s="1379">
        <v>6216871.5419732621</v>
      </c>
      <c r="AO502" s="1379">
        <v>6341208.9728127271</v>
      </c>
      <c r="AP502" s="1379">
        <v>6468033.1522689816</v>
      </c>
      <c r="AQ502" s="1379">
        <v>6597393.8153143609</v>
      </c>
      <c r="AR502" s="1379">
        <v>6729341.6916206488</v>
      </c>
      <c r="AS502" s="1379">
        <v>6863928.5254530618</v>
      </c>
      <c r="AT502" s="158"/>
      <c r="AU502" s="158"/>
      <c r="AV502" s="158"/>
      <c r="AW502" s="158"/>
      <c r="AX502" s="158"/>
      <c r="AY502" s="158"/>
      <c r="AZ502" s="158"/>
      <c r="BA502" s="158"/>
      <c r="BB502" s="158"/>
      <c r="BC502" s="158"/>
      <c r="BD502" s="158"/>
      <c r="BE502" s="158"/>
      <c r="BF502" s="158"/>
      <c r="BG502" s="158"/>
      <c r="BH502" s="158"/>
      <c r="BI502" s="158"/>
      <c r="BJ502" s="158"/>
      <c r="BK502" s="158"/>
      <c r="BL502" s="158"/>
      <c r="BM502" s="158"/>
      <c r="BN502" s="158"/>
      <c r="BO502" s="158"/>
      <c r="BP502" s="158"/>
      <c r="BQ502" s="158"/>
      <c r="BR502" s="158"/>
      <c r="BS502" s="158"/>
      <c r="BT502" s="158"/>
      <c r="BU502" s="158"/>
      <c r="BV502" s="158"/>
      <c r="BW502" s="158"/>
      <c r="BX502" s="158"/>
      <c r="BY502" s="158"/>
      <c r="BZ502" s="158"/>
      <c r="CA502" s="158"/>
      <c r="CB502" s="158"/>
      <c r="CC502" s="158"/>
      <c r="CD502" s="158"/>
      <c r="CE502" s="158"/>
      <c r="CF502" s="158"/>
      <c r="CG502" s="158"/>
      <c r="CH502" s="158"/>
      <c r="CI502" s="158"/>
      <c r="CJ502" s="158"/>
      <c r="CK502" s="158"/>
      <c r="CL502" s="158"/>
      <c r="CM502" s="158"/>
      <c r="CN502" s="158"/>
      <c r="CO502" s="158"/>
      <c r="CP502" s="158"/>
      <c r="CQ502" s="158"/>
      <c r="CR502" s="158"/>
      <c r="CS502" s="158"/>
      <c r="CT502" s="158"/>
      <c r="CU502" s="158"/>
      <c r="CV502" s="158"/>
      <c r="CW502" s="158"/>
      <c r="CX502" s="158"/>
      <c r="CY502" s="158"/>
      <c r="CZ502" s="158"/>
      <c r="DA502" s="158"/>
      <c r="DB502" s="158"/>
      <c r="DC502" s="158"/>
      <c r="DD502" s="158"/>
      <c r="DE502" s="158"/>
      <c r="DF502" s="158"/>
      <c r="DG502" s="158"/>
      <c r="DH502" s="158"/>
      <c r="DI502" s="158"/>
      <c r="DJ502" s="158"/>
      <c r="DK502" s="158"/>
      <c r="DL502" s="158"/>
      <c r="DM502" s="158"/>
      <c r="DN502" s="158"/>
      <c r="DO502" s="158"/>
      <c r="DP502" s="158"/>
      <c r="DQ502" s="158"/>
      <c r="DR502" s="158"/>
      <c r="DS502" s="158"/>
      <c r="DT502" s="158"/>
      <c r="DU502" s="158"/>
      <c r="DV502" s="158"/>
      <c r="DW502" s="158"/>
      <c r="DX502" s="158"/>
      <c r="DY502" s="158"/>
      <c r="DZ502" s="158"/>
      <c r="EA502" s="158"/>
      <c r="EB502" s="158"/>
      <c r="EC502" s="158"/>
      <c r="ED502" s="158"/>
      <c r="EE502" s="158"/>
      <c r="EF502" s="158"/>
      <c r="EG502" s="158"/>
      <c r="EH502" s="158"/>
      <c r="EI502" s="158"/>
      <c r="EJ502" s="158"/>
      <c r="EK502" s="158"/>
      <c r="EL502" s="158"/>
      <c r="EM502" s="158"/>
      <c r="EN502" s="158"/>
      <c r="EO502" s="158"/>
      <c r="EP502" s="158"/>
      <c r="EQ502" s="158"/>
      <c r="ER502" s="158"/>
      <c r="ES502" s="158"/>
      <c r="ET502" s="158"/>
      <c r="EU502" s="158"/>
      <c r="EV502" s="158"/>
      <c r="EW502" s="158"/>
      <c r="EX502" s="158"/>
      <c r="EY502" s="158"/>
      <c r="EZ502" s="158"/>
      <c r="FA502" s="158"/>
      <c r="FB502" s="158"/>
      <c r="FC502" s="158"/>
      <c r="FD502" s="158"/>
      <c r="FE502" s="158"/>
      <c r="FF502" s="158"/>
      <c r="FG502" s="158"/>
      <c r="FH502" s="158"/>
      <c r="FI502" s="158"/>
      <c r="FJ502" s="158"/>
      <c r="FK502" s="158"/>
      <c r="FL502" s="158"/>
      <c r="FM502" s="158"/>
      <c r="FN502" s="158"/>
      <c r="FO502" s="158"/>
      <c r="FP502" s="158"/>
      <c r="FQ502" s="158"/>
      <c r="FR502" s="158"/>
      <c r="FS502" s="158"/>
      <c r="FT502" s="158"/>
      <c r="FU502" s="158"/>
      <c r="FV502" s="158"/>
      <c r="FW502" s="158"/>
      <c r="FX502" s="158"/>
      <c r="FY502" s="158"/>
      <c r="FZ502" s="158"/>
      <c r="GA502" s="158"/>
      <c r="GB502" s="158"/>
      <c r="GC502" s="158"/>
      <c r="GD502" s="158"/>
      <c r="GE502" s="158"/>
      <c r="GF502" s="158"/>
      <c r="GG502" s="158"/>
      <c r="GH502" s="158"/>
      <c r="GI502" s="158"/>
      <c r="GJ502" s="158"/>
      <c r="GK502" s="158"/>
      <c r="GL502" s="158"/>
      <c r="GM502" s="158"/>
      <c r="GN502" s="158"/>
      <c r="GO502" s="158"/>
      <c r="GP502" s="158"/>
      <c r="GQ502" s="158"/>
      <c r="GR502" s="158"/>
      <c r="GS502" s="158"/>
      <c r="GT502" s="158"/>
      <c r="GU502" s="158"/>
      <c r="GV502" s="158"/>
      <c r="GW502" s="158"/>
      <c r="GX502" s="158"/>
      <c r="GY502" s="158"/>
      <c r="GZ502" s="158"/>
      <c r="HA502" s="158"/>
      <c r="HB502" s="158"/>
      <c r="HC502" s="158"/>
      <c r="HD502" s="158"/>
      <c r="HE502" s="158"/>
      <c r="HF502" s="158"/>
      <c r="HG502" s="158"/>
      <c r="HH502" s="158"/>
      <c r="HI502" s="158"/>
      <c r="HJ502" s="158"/>
      <c r="HK502" s="158"/>
      <c r="HL502" s="158"/>
      <c r="HM502" s="158"/>
      <c r="HN502" s="158"/>
      <c r="HO502" s="158"/>
      <c r="HP502" s="158"/>
      <c r="HQ502" s="158"/>
      <c r="HR502" s="158"/>
      <c r="HS502" s="158"/>
      <c r="HT502" s="158"/>
      <c r="HU502" s="158"/>
      <c r="HV502" s="158"/>
      <c r="HW502" s="158"/>
      <c r="HX502" s="158"/>
      <c r="HY502" s="158"/>
      <c r="HZ502" s="158"/>
      <c r="IA502" s="158"/>
      <c r="IB502" s="158"/>
      <c r="IC502" s="158"/>
      <c r="ID502" s="158"/>
      <c r="IE502" s="158"/>
      <c r="IF502" s="158"/>
      <c r="IG502" s="158"/>
      <c r="IH502" s="158"/>
      <c r="II502" s="158"/>
      <c r="IJ502" s="158"/>
      <c r="IK502" s="158"/>
      <c r="IL502" s="158"/>
      <c r="IM502" s="158"/>
      <c r="IN502" s="158"/>
      <c r="IO502" s="158"/>
      <c r="IP502" s="158"/>
      <c r="IQ502" s="158"/>
      <c r="IR502" s="158"/>
      <c r="IS502" s="158"/>
      <c r="IT502" s="158"/>
      <c r="IU502" s="158"/>
      <c r="IV502" s="158"/>
    </row>
    <row r="503" spans="1:256">
      <c r="C503" s="158"/>
      <c r="D503" s="450" t="s">
        <v>313</v>
      </c>
      <c r="E503" s="525"/>
      <c r="F503" s="188" t="s">
        <v>1321</v>
      </c>
      <c r="G503" s="188"/>
      <c r="H503" s="188"/>
      <c r="I503" s="188"/>
      <c r="J503" s="1379"/>
      <c r="K503" s="1379"/>
      <c r="L503" s="1379"/>
      <c r="M503" s="1379"/>
      <c r="N503" s="1379"/>
      <c r="O503" s="1379"/>
      <c r="P503" s="1379"/>
      <c r="Q503" s="1378"/>
      <c r="R503" s="1378"/>
      <c r="S503" s="1378"/>
      <c r="T503" s="1378"/>
      <c r="U503" s="1378"/>
      <c r="V503" s="1378"/>
      <c r="W503" s="1378"/>
      <c r="X503"/>
      <c r="Y503" s="188"/>
      <c r="Z503" s="1378"/>
      <c r="AA503" s="1378"/>
      <c r="AB503" s="1378"/>
      <c r="AC503" s="1378">
        <v>0</v>
      </c>
      <c r="AD503" s="1378">
        <v>5113238.7310638828</v>
      </c>
      <c r="AE503" s="1378">
        <v>6075432.6151714241</v>
      </c>
      <c r="AF503" s="1378">
        <v>6703653.5305570988</v>
      </c>
      <c r="AG503" s="1378">
        <v>6890825.5431844499</v>
      </c>
      <c r="AH503" s="1378">
        <v>7220687.4592921082</v>
      </c>
      <c r="AI503" s="1378">
        <v>7785387.9292549929</v>
      </c>
      <c r="AJ503" s="1378">
        <v>8488099.4400610421</v>
      </c>
      <c r="AK503" s="1378">
        <v>8761934.0637679603</v>
      </c>
      <c r="AL503" s="1378">
        <v>9139806.4280392472</v>
      </c>
      <c r="AM503" s="1378">
        <v>9863469.0062100235</v>
      </c>
      <c r="AN503" s="1378">
        <v>10043781.007595785</v>
      </c>
      <c r="AO503" s="1378">
        <v>10191251.134464838</v>
      </c>
      <c r="AP503" s="1378">
        <v>10396272.486043239</v>
      </c>
      <c r="AQ503" s="1378">
        <v>10598075.725789718</v>
      </c>
      <c r="AR503" s="1378">
        <v>10777653.025871111</v>
      </c>
      <c r="AS503" s="1378">
        <v>11216453.437113235</v>
      </c>
      <c r="AT503" s="158"/>
      <c r="AU503" s="158"/>
      <c r="AV503" s="158"/>
      <c r="AW503" s="158"/>
      <c r="AX503" s="158"/>
      <c r="AY503" s="158"/>
      <c r="AZ503" s="158"/>
      <c r="BA503" s="158"/>
      <c r="BB503" s="158"/>
      <c r="BC503" s="158"/>
      <c r="BD503" s="158"/>
      <c r="BE503" s="158"/>
      <c r="BF503" s="158"/>
      <c r="BG503" s="158"/>
      <c r="BH503" s="158"/>
      <c r="BI503" s="158"/>
      <c r="BJ503" s="158"/>
      <c r="BK503" s="158"/>
      <c r="BL503" s="158"/>
      <c r="BM503" s="158"/>
      <c r="BN503" s="158"/>
      <c r="BO503" s="158"/>
      <c r="BP503" s="158"/>
      <c r="BQ503" s="158"/>
      <c r="BR503" s="158"/>
      <c r="BS503" s="158"/>
      <c r="BT503" s="158"/>
      <c r="BU503" s="158"/>
      <c r="BV503" s="158"/>
      <c r="BW503" s="158"/>
      <c r="BX503" s="158"/>
      <c r="BY503" s="158"/>
      <c r="BZ503" s="158"/>
      <c r="CA503" s="158"/>
      <c r="CB503" s="158"/>
      <c r="CC503" s="158"/>
      <c r="CD503" s="158"/>
      <c r="CE503" s="158"/>
      <c r="CF503" s="158"/>
      <c r="CG503" s="158"/>
      <c r="CH503" s="158"/>
      <c r="CI503" s="158"/>
      <c r="CJ503" s="158"/>
      <c r="CK503" s="158"/>
      <c r="CL503" s="158"/>
      <c r="CM503" s="158"/>
      <c r="CN503" s="158"/>
      <c r="CO503" s="158"/>
      <c r="CP503" s="158"/>
      <c r="CQ503" s="158"/>
      <c r="CR503" s="158"/>
      <c r="CS503" s="158"/>
      <c r="CT503" s="158"/>
      <c r="CU503" s="158"/>
      <c r="CV503" s="158"/>
      <c r="CW503" s="158"/>
      <c r="CX503" s="158"/>
      <c r="CY503" s="158"/>
      <c r="CZ503" s="158"/>
      <c r="DA503" s="158"/>
      <c r="DB503" s="158"/>
      <c r="DC503" s="158"/>
      <c r="DD503" s="158"/>
      <c r="DE503" s="158"/>
      <c r="DF503" s="158"/>
      <c r="DG503" s="158"/>
      <c r="DH503" s="158"/>
      <c r="DI503" s="158"/>
      <c r="DJ503" s="158"/>
      <c r="DK503" s="158"/>
      <c r="DL503" s="158"/>
      <c r="DM503" s="158"/>
      <c r="DN503" s="158"/>
      <c r="DO503" s="158"/>
      <c r="DP503" s="158"/>
      <c r="DQ503" s="158"/>
      <c r="DR503" s="158"/>
      <c r="DS503" s="158"/>
      <c r="DT503" s="158"/>
      <c r="DU503" s="158"/>
      <c r="DV503" s="158"/>
      <c r="DW503" s="158"/>
      <c r="DX503" s="158"/>
      <c r="DY503" s="158"/>
      <c r="DZ503" s="158"/>
      <c r="EA503" s="158"/>
      <c r="EB503" s="158"/>
      <c r="EC503" s="158"/>
      <c r="ED503" s="158"/>
      <c r="EE503" s="158"/>
      <c r="EF503" s="158"/>
      <c r="EG503" s="158"/>
      <c r="EH503" s="158"/>
      <c r="EI503" s="158"/>
      <c r="EJ503" s="158"/>
      <c r="EK503" s="158"/>
      <c r="EL503" s="158"/>
      <c r="EM503" s="158"/>
      <c r="EN503" s="158"/>
      <c r="EO503" s="158"/>
      <c r="EP503" s="158"/>
      <c r="EQ503" s="158"/>
      <c r="ER503" s="158"/>
      <c r="ES503" s="158"/>
      <c r="ET503" s="158"/>
      <c r="EU503" s="158"/>
      <c r="EV503" s="158"/>
      <c r="EW503" s="158"/>
      <c r="EX503" s="158"/>
      <c r="EY503" s="158"/>
      <c r="EZ503" s="158"/>
      <c r="FA503" s="158"/>
      <c r="FB503" s="158"/>
      <c r="FC503" s="158"/>
      <c r="FD503" s="158"/>
      <c r="FE503" s="158"/>
      <c r="FF503" s="158"/>
      <c r="FG503" s="158"/>
      <c r="FH503" s="158"/>
      <c r="FI503" s="158"/>
      <c r="FJ503" s="158"/>
      <c r="FK503" s="158"/>
      <c r="FL503" s="158"/>
      <c r="FM503" s="158"/>
      <c r="FN503" s="158"/>
      <c r="FO503" s="158"/>
      <c r="FP503" s="158"/>
      <c r="FQ503" s="158"/>
      <c r="FR503" s="158"/>
      <c r="FS503" s="158"/>
      <c r="FT503" s="158"/>
      <c r="FU503" s="158"/>
      <c r="FV503" s="158"/>
      <c r="FW503" s="158"/>
      <c r="FX503" s="158"/>
      <c r="FY503" s="158"/>
      <c r="FZ503" s="158"/>
      <c r="GA503" s="158"/>
      <c r="GB503" s="158"/>
      <c r="GC503" s="158"/>
      <c r="GD503" s="158"/>
      <c r="GE503" s="158"/>
      <c r="GF503" s="158"/>
      <c r="GG503" s="158"/>
      <c r="GH503" s="158"/>
      <c r="GI503" s="158"/>
      <c r="GJ503" s="158"/>
      <c r="GK503" s="158"/>
      <c r="GL503" s="158"/>
      <c r="GM503" s="158"/>
      <c r="GN503" s="158"/>
      <c r="GO503" s="158"/>
      <c r="GP503" s="158"/>
      <c r="GQ503" s="158"/>
      <c r="GR503" s="158"/>
      <c r="GS503" s="158"/>
      <c r="GT503" s="158"/>
      <c r="GU503" s="158"/>
      <c r="GV503" s="158"/>
      <c r="GW503" s="158"/>
      <c r="GX503" s="158"/>
      <c r="GY503" s="158"/>
      <c r="GZ503" s="158"/>
      <c r="HA503" s="158"/>
      <c r="HB503" s="158"/>
      <c r="HC503" s="158"/>
      <c r="HD503" s="158"/>
      <c r="HE503" s="158"/>
      <c r="HF503" s="158"/>
      <c r="HG503" s="158"/>
      <c r="HH503" s="158"/>
      <c r="HI503" s="158"/>
      <c r="HJ503" s="158"/>
      <c r="HK503" s="158"/>
      <c r="HL503" s="158"/>
      <c r="HM503" s="158"/>
      <c r="HN503" s="158"/>
      <c r="HO503" s="158"/>
      <c r="HP503" s="158"/>
      <c r="HQ503" s="158"/>
      <c r="HR503" s="158"/>
      <c r="HS503" s="158"/>
      <c r="HT503" s="158"/>
      <c r="HU503" s="158"/>
      <c r="HV503" s="158"/>
      <c r="HW503" s="158"/>
      <c r="HX503" s="158"/>
      <c r="HY503" s="158"/>
      <c r="HZ503" s="158"/>
      <c r="IA503" s="158"/>
      <c r="IB503" s="158"/>
      <c r="IC503" s="158"/>
      <c r="ID503" s="158"/>
      <c r="IE503" s="158"/>
      <c r="IF503" s="158"/>
      <c r="IG503" s="158"/>
      <c r="IH503" s="158"/>
      <c r="II503" s="158"/>
      <c r="IJ503" s="158"/>
      <c r="IK503" s="158"/>
      <c r="IL503" s="158"/>
      <c r="IM503" s="158"/>
      <c r="IN503" s="158"/>
      <c r="IO503" s="158"/>
      <c r="IP503" s="158"/>
      <c r="IQ503" s="158"/>
      <c r="IR503" s="158"/>
      <c r="IS503" s="158"/>
      <c r="IT503" s="158"/>
      <c r="IU503" s="158"/>
      <c r="IV503" s="158"/>
    </row>
    <row r="504" spans="1:256">
      <c r="C504" s="158"/>
      <c r="D504" s="450" t="s">
        <v>572</v>
      </c>
      <c r="E504" s="593"/>
      <c r="F504" s="188" t="s">
        <v>1715</v>
      </c>
      <c r="G504" s="188"/>
      <c r="H504" s="188"/>
      <c r="I504" s="188"/>
      <c r="J504" s="1379"/>
      <c r="K504" s="1379"/>
      <c r="L504" s="1379"/>
      <c r="M504" s="1379"/>
      <c r="N504" s="1379"/>
      <c r="O504" s="1379"/>
      <c r="P504" s="1379"/>
      <c r="Q504" s="1379"/>
      <c r="R504" s="1378"/>
      <c r="S504" s="1378"/>
      <c r="T504" s="1378"/>
      <c r="U504" s="1378"/>
      <c r="V504" s="1378"/>
      <c r="W504" s="1378"/>
      <c r="X504"/>
      <c r="Y504" s="188"/>
      <c r="Z504" s="1378"/>
      <c r="AA504" s="1378"/>
      <c r="AB504" s="1378"/>
      <c r="AC504" s="1378">
        <v>8132809.5800385103</v>
      </c>
      <c r="AD504" s="1378">
        <v>30532367.557299949</v>
      </c>
      <c r="AE504" s="1378">
        <v>36938311.535314165</v>
      </c>
      <c r="AF504" s="1378">
        <v>44538220.602855079</v>
      </c>
      <c r="AG504" s="1378">
        <v>57851313.067121096</v>
      </c>
      <c r="AH504" s="1378">
        <v>71141101.155605063</v>
      </c>
      <c r="AI504" s="1378">
        <v>76174081.495470554</v>
      </c>
      <c r="AJ504" s="1378">
        <v>87142803.310872272</v>
      </c>
      <c r="AK504" s="1378">
        <v>93876820.738668337</v>
      </c>
      <c r="AL504" s="1378">
        <v>104736525.56298369</v>
      </c>
      <c r="AM504" s="1378">
        <v>107703329.26909597</v>
      </c>
      <c r="AN504" s="1378">
        <v>110218016.85712591</v>
      </c>
      <c r="AO504" s="1378">
        <v>112796385.67602703</v>
      </c>
      <c r="AP504" s="1378">
        <v>115417997.2783819</v>
      </c>
      <c r="AQ504" s="1378">
        <v>118100397.29652429</v>
      </c>
      <c r="AR504" s="1378">
        <v>120695366.3405201</v>
      </c>
      <c r="AS504" s="1378">
        <v>123512222.91855292</v>
      </c>
      <c r="AT504" s="158"/>
      <c r="AU504" s="158"/>
      <c r="AV504" s="158"/>
      <c r="AW504" s="158"/>
      <c r="AX504" s="158"/>
      <c r="AY504" s="158"/>
      <c r="AZ504" s="158"/>
      <c r="BA504" s="158"/>
      <c r="BB504" s="158"/>
      <c r="BC504" s="158"/>
      <c r="BD504" s="158"/>
      <c r="BE504" s="158"/>
      <c r="BF504" s="158"/>
      <c r="BG504" s="158"/>
      <c r="BH504" s="158"/>
      <c r="BI504" s="158"/>
      <c r="BJ504" s="158"/>
      <c r="BK504" s="158"/>
      <c r="BL504" s="158"/>
      <c r="BM504" s="158"/>
      <c r="BN504" s="158"/>
      <c r="BO504" s="158"/>
      <c r="BP504" s="158"/>
      <c r="BQ504" s="158"/>
      <c r="BR504" s="158"/>
      <c r="BS504" s="158"/>
      <c r="BT504" s="158"/>
      <c r="BU504" s="158"/>
      <c r="BV504" s="158"/>
      <c r="BW504" s="158"/>
      <c r="BX504" s="158"/>
      <c r="BY504" s="158"/>
      <c r="BZ504" s="158"/>
      <c r="CA504" s="158"/>
      <c r="CB504" s="158"/>
      <c r="CC504" s="158"/>
      <c r="CD504" s="158"/>
      <c r="CE504" s="158"/>
      <c r="CF504" s="158"/>
      <c r="CG504" s="158"/>
      <c r="CH504" s="158"/>
      <c r="CI504" s="158"/>
      <c r="CJ504" s="158"/>
      <c r="CK504" s="158"/>
      <c r="CL504" s="158"/>
      <c r="CM504" s="158"/>
      <c r="CN504" s="158"/>
      <c r="CO504" s="158"/>
      <c r="CP504" s="158"/>
      <c r="CQ504" s="158"/>
      <c r="CR504" s="158"/>
      <c r="CS504" s="158"/>
      <c r="CT504" s="158"/>
      <c r="CU504" s="158"/>
      <c r="CV504" s="158"/>
      <c r="CW504" s="158"/>
      <c r="CX504" s="158"/>
      <c r="CY504" s="158"/>
      <c r="CZ504" s="158"/>
      <c r="DA504" s="158"/>
      <c r="DB504" s="158"/>
      <c r="DC504" s="158"/>
      <c r="DD504" s="158"/>
      <c r="DE504" s="158"/>
      <c r="DF504" s="158"/>
      <c r="DG504" s="158"/>
      <c r="DH504" s="158"/>
      <c r="DI504" s="158"/>
      <c r="DJ504" s="158"/>
      <c r="DK504" s="158"/>
      <c r="DL504" s="158"/>
      <c r="DM504" s="158"/>
      <c r="DN504" s="158"/>
      <c r="DO504" s="158"/>
      <c r="DP504" s="158"/>
      <c r="DQ504" s="158"/>
      <c r="DR504" s="158"/>
      <c r="DS504" s="158"/>
      <c r="DT504" s="158"/>
      <c r="DU504" s="158"/>
      <c r="DV504" s="158"/>
      <c r="DW504" s="158"/>
      <c r="DX504" s="158"/>
      <c r="DY504" s="158"/>
      <c r="DZ504" s="158"/>
      <c r="EA504" s="158"/>
      <c r="EB504" s="158"/>
      <c r="EC504" s="158"/>
      <c r="ED504" s="158"/>
      <c r="EE504" s="158"/>
      <c r="EF504" s="158"/>
      <c r="EG504" s="158"/>
      <c r="EH504" s="158"/>
      <c r="EI504" s="158"/>
      <c r="EJ504" s="158"/>
      <c r="EK504" s="158"/>
      <c r="EL504" s="158"/>
      <c r="EM504" s="158"/>
      <c r="EN504" s="158"/>
      <c r="EO504" s="158"/>
      <c r="EP504" s="158"/>
      <c r="EQ504" s="158"/>
      <c r="ER504" s="158"/>
      <c r="ES504" s="158"/>
      <c r="ET504" s="158"/>
      <c r="EU504" s="158"/>
      <c r="EV504" s="158"/>
      <c r="EW504" s="158"/>
      <c r="EX504" s="158"/>
      <c r="EY504" s="158"/>
      <c r="EZ504" s="158"/>
      <c r="FA504" s="158"/>
      <c r="FB504" s="158"/>
      <c r="FC504" s="158"/>
      <c r="FD504" s="158"/>
      <c r="FE504" s="158"/>
      <c r="FF504" s="158"/>
      <c r="FG504" s="158"/>
      <c r="FH504" s="158"/>
      <c r="FI504" s="158"/>
      <c r="FJ504" s="158"/>
      <c r="FK504" s="158"/>
      <c r="FL504" s="158"/>
      <c r="FM504" s="158"/>
      <c r="FN504" s="158"/>
      <c r="FO504" s="158"/>
      <c r="FP504" s="158"/>
      <c r="FQ504" s="158"/>
      <c r="FR504" s="158"/>
      <c r="FS504" s="158"/>
      <c r="FT504" s="158"/>
      <c r="FU504" s="158"/>
      <c r="FV504" s="158"/>
      <c r="FW504" s="158"/>
      <c r="FX504" s="158"/>
      <c r="FY504" s="158"/>
      <c r="FZ504" s="158"/>
      <c r="GA504" s="158"/>
      <c r="GB504" s="158"/>
      <c r="GC504" s="158"/>
      <c r="GD504" s="158"/>
      <c r="GE504" s="158"/>
      <c r="GF504" s="158"/>
      <c r="GG504" s="158"/>
      <c r="GH504" s="158"/>
      <c r="GI504" s="158"/>
      <c r="GJ504" s="158"/>
      <c r="GK504" s="158"/>
      <c r="GL504" s="158"/>
      <c r="GM504" s="158"/>
      <c r="GN504" s="158"/>
      <c r="GO504" s="158"/>
      <c r="GP504" s="158"/>
      <c r="GQ504" s="158"/>
      <c r="GR504" s="158"/>
      <c r="GS504" s="158"/>
      <c r="GT504" s="158"/>
      <c r="GU504" s="158"/>
      <c r="GV504" s="158"/>
      <c r="GW504" s="158"/>
      <c r="GX504" s="158"/>
      <c r="GY504" s="158"/>
      <c r="GZ504" s="158"/>
      <c r="HA504" s="158"/>
      <c r="HB504" s="158"/>
      <c r="HC504" s="158"/>
      <c r="HD504" s="158"/>
      <c r="HE504" s="158"/>
      <c r="HF504" s="158"/>
      <c r="HG504" s="158"/>
      <c r="HH504" s="158"/>
      <c r="HI504" s="158"/>
      <c r="HJ504" s="158"/>
      <c r="HK504" s="158"/>
      <c r="HL504" s="158"/>
      <c r="HM504" s="158"/>
      <c r="HN504" s="158"/>
      <c r="HO504" s="158"/>
      <c r="HP504" s="158"/>
      <c r="HQ504" s="158"/>
      <c r="HR504" s="158"/>
      <c r="HS504" s="158"/>
      <c r="HT504" s="158"/>
      <c r="HU504" s="158"/>
      <c r="HV504" s="158"/>
      <c r="HW504" s="158"/>
      <c r="HX504" s="158"/>
      <c r="HY504" s="158"/>
      <c r="HZ504" s="158"/>
      <c r="IA504" s="158"/>
      <c r="IB504" s="158"/>
      <c r="IC504" s="158"/>
      <c r="ID504" s="158"/>
      <c r="IE504" s="158"/>
      <c r="IF504" s="158"/>
      <c r="IG504" s="158"/>
      <c r="IH504" s="158"/>
      <c r="II504" s="158"/>
      <c r="IJ504" s="158"/>
      <c r="IK504" s="158"/>
      <c r="IL504" s="158"/>
      <c r="IM504" s="158"/>
      <c r="IN504" s="158"/>
      <c r="IO504" s="158"/>
      <c r="IP504" s="158"/>
      <c r="IQ504" s="158"/>
      <c r="IR504" s="158"/>
      <c r="IS504" s="158"/>
      <c r="IT504" s="158"/>
      <c r="IU504" s="158"/>
      <c r="IV504" s="158"/>
    </row>
    <row r="505" spans="1:256" s="19" customFormat="1">
      <c r="A505" s="207"/>
      <c r="B505" s="207"/>
      <c r="C505" s="188"/>
      <c r="D505" s="1382" t="s">
        <v>1694</v>
      </c>
      <c r="E505" s="181"/>
      <c r="F505" s="188" t="s">
        <v>481</v>
      </c>
      <c r="G505" s="188"/>
      <c r="H505" s="188"/>
      <c r="I505" s="188"/>
      <c r="J505" s="1379"/>
      <c r="K505" s="1379"/>
      <c r="L505" s="1379"/>
      <c r="M505" s="1379"/>
      <c r="N505" s="1379"/>
      <c r="O505" s="1379"/>
      <c r="P505" s="1379"/>
      <c r="Q505" s="1379"/>
      <c r="R505" s="1378"/>
      <c r="S505" s="1379"/>
      <c r="T505" s="1379"/>
      <c r="U505" s="1379"/>
      <c r="V505" s="1379"/>
      <c r="W505" s="1379"/>
      <c r="X505"/>
      <c r="Y505" s="188"/>
      <c r="Z505" s="1379"/>
      <c r="AA505" s="1379"/>
      <c r="AB505" s="1379"/>
      <c r="AC505" s="1379">
        <v>0</v>
      </c>
      <c r="AD505" s="1379">
        <v>0</v>
      </c>
      <c r="AE505" s="1379">
        <v>0</v>
      </c>
      <c r="AF505" s="1379">
        <v>0</v>
      </c>
      <c r="AG505" s="1379">
        <v>0</v>
      </c>
      <c r="AH505" s="1379">
        <v>0</v>
      </c>
      <c r="AI505" s="1379">
        <v>0</v>
      </c>
      <c r="AJ505" s="1379">
        <v>0</v>
      </c>
      <c r="AK505" s="1379">
        <v>0</v>
      </c>
      <c r="AL505" s="1379">
        <v>0</v>
      </c>
      <c r="AM505" s="1379">
        <v>0</v>
      </c>
      <c r="AN505" s="1379">
        <v>0</v>
      </c>
      <c r="AO505" s="1379">
        <v>0</v>
      </c>
      <c r="AP505" s="1379">
        <v>0</v>
      </c>
      <c r="AQ505" s="1379">
        <v>0</v>
      </c>
      <c r="AR505" s="1379">
        <v>0</v>
      </c>
      <c r="AS505" s="1379">
        <v>0</v>
      </c>
      <c r="AT505" s="188"/>
      <c r="AU505" s="188"/>
      <c r="AV505" s="188"/>
      <c r="AW505" s="188"/>
      <c r="AX505" s="188"/>
      <c r="AY505" s="188"/>
      <c r="AZ505" s="188"/>
      <c r="BA505" s="188"/>
      <c r="BB505" s="188"/>
      <c r="BC505" s="188"/>
      <c r="BD505" s="188"/>
      <c r="BE505" s="188"/>
      <c r="BF505" s="188"/>
      <c r="BG505" s="188"/>
      <c r="BH505" s="188"/>
      <c r="BI505" s="188"/>
      <c r="BJ505" s="188"/>
      <c r="BK505" s="188"/>
      <c r="BL505" s="188"/>
      <c r="BM505" s="188"/>
      <c r="BN505" s="188"/>
      <c r="BO505" s="188"/>
      <c r="BP505" s="188"/>
      <c r="BQ505" s="188"/>
      <c r="BR505" s="188"/>
      <c r="BS505" s="188"/>
      <c r="BT505" s="188"/>
      <c r="BU505" s="188"/>
      <c r="BV505" s="188"/>
      <c r="BW505" s="188"/>
      <c r="BX505" s="188"/>
      <c r="BY505" s="188"/>
      <c r="BZ505" s="188"/>
      <c r="CA505" s="188"/>
      <c r="CB505" s="188"/>
      <c r="CC505" s="188"/>
      <c r="CD505" s="188"/>
      <c r="CE505" s="188"/>
      <c r="CF505" s="188"/>
      <c r="CG505" s="188"/>
      <c r="CH505" s="188"/>
      <c r="CI505" s="188"/>
      <c r="CJ505" s="188"/>
      <c r="CK505" s="188"/>
      <c r="CL505" s="188"/>
      <c r="CM505" s="188"/>
      <c r="CN505" s="188"/>
      <c r="CO505" s="188"/>
      <c r="CP505" s="188"/>
      <c r="CQ505" s="188"/>
      <c r="CR505" s="188"/>
      <c r="CS505" s="188"/>
      <c r="CT505" s="188"/>
      <c r="CU505" s="188"/>
      <c r="CV505" s="188"/>
      <c r="CW505" s="188"/>
      <c r="CX505" s="188"/>
      <c r="CY505" s="188"/>
      <c r="CZ505" s="188"/>
      <c r="DA505" s="188"/>
      <c r="DB505" s="188"/>
      <c r="DC505" s="188"/>
      <c r="DD505" s="188"/>
      <c r="DE505" s="188"/>
      <c r="DF505" s="188"/>
      <c r="DG505" s="188"/>
      <c r="DH505" s="188"/>
      <c r="DI505" s="188"/>
      <c r="DJ505" s="188"/>
      <c r="DK505" s="188"/>
      <c r="DL505" s="188"/>
      <c r="DM505" s="188"/>
      <c r="DN505" s="188"/>
      <c r="DO505" s="188"/>
      <c r="DP505" s="188"/>
      <c r="DQ505" s="188"/>
      <c r="DR505" s="188"/>
      <c r="DS505" s="188"/>
      <c r="DT505" s="188"/>
      <c r="DU505" s="188"/>
      <c r="DV505" s="188"/>
      <c r="DW505" s="188"/>
      <c r="DX505" s="188"/>
      <c r="DY505" s="188"/>
      <c r="DZ505" s="188"/>
      <c r="EA505" s="188"/>
      <c r="EB505" s="188"/>
      <c r="EC505" s="188"/>
      <c r="ED505" s="188"/>
      <c r="EE505" s="188"/>
      <c r="EF505" s="188"/>
      <c r="EG505" s="188"/>
      <c r="EH505" s="188"/>
      <c r="EI505" s="188"/>
      <c r="EJ505" s="188"/>
      <c r="EK505" s="188"/>
      <c r="EL505" s="188"/>
      <c r="EM505" s="188"/>
      <c r="EN505" s="188"/>
      <c r="EO505" s="188"/>
      <c r="EP505" s="188"/>
      <c r="EQ505" s="188"/>
      <c r="ER505" s="188"/>
      <c r="ES505" s="188"/>
      <c r="ET505" s="188"/>
      <c r="EU505" s="188"/>
      <c r="EV505" s="188"/>
      <c r="EW505" s="188"/>
      <c r="EX505" s="188"/>
      <c r="EY505" s="188"/>
      <c r="EZ505" s="188"/>
      <c r="FA505" s="188"/>
      <c r="FB505" s="188"/>
      <c r="FC505" s="188"/>
      <c r="FD505" s="188"/>
      <c r="FE505" s="188"/>
      <c r="FF505" s="188"/>
      <c r="FG505" s="188"/>
      <c r="FH505" s="188"/>
      <c r="FI505" s="188"/>
      <c r="FJ505" s="188"/>
      <c r="FK505" s="188"/>
      <c r="FL505" s="188"/>
      <c r="FM505" s="188"/>
      <c r="FN505" s="188"/>
      <c r="FO505" s="188"/>
      <c r="FP505" s="188"/>
      <c r="FQ505" s="188"/>
      <c r="FR505" s="188"/>
      <c r="FS505" s="188"/>
      <c r="FT505" s="188"/>
      <c r="FU505" s="188"/>
      <c r="FV505" s="188"/>
      <c r="FW505" s="188"/>
      <c r="FX505" s="188"/>
      <c r="FY505" s="188"/>
      <c r="FZ505" s="188"/>
      <c r="GA505" s="188"/>
      <c r="GB505" s="188"/>
      <c r="GC505" s="188"/>
      <c r="GD505" s="188"/>
      <c r="GE505" s="188"/>
      <c r="GF505" s="188"/>
      <c r="GG505" s="188"/>
      <c r="GH505" s="188"/>
      <c r="GI505" s="188"/>
      <c r="GJ505" s="188"/>
      <c r="GK505" s="188"/>
      <c r="GL505" s="188"/>
      <c r="GM505" s="188"/>
      <c r="GN505" s="188"/>
      <c r="GO505" s="188"/>
      <c r="GP505" s="188"/>
      <c r="GQ505" s="188"/>
      <c r="GR505" s="188"/>
      <c r="GS505" s="188"/>
      <c r="GT505" s="188"/>
      <c r="GU505" s="188"/>
      <c r="GV505" s="188"/>
      <c r="GW505" s="188"/>
      <c r="GX505" s="188"/>
      <c r="GY505" s="188"/>
      <c r="GZ505" s="188"/>
      <c r="HA505" s="188"/>
      <c r="HB505" s="188"/>
      <c r="HC505" s="188"/>
      <c r="HD505" s="188"/>
      <c r="HE505" s="188"/>
      <c r="HF505" s="188"/>
      <c r="HG505" s="188"/>
      <c r="HH505" s="188"/>
      <c r="HI505" s="188"/>
      <c r="HJ505" s="188"/>
      <c r="HK505" s="188"/>
      <c r="HL505" s="188"/>
      <c r="HM505" s="188"/>
      <c r="HN505" s="188"/>
      <c r="HO505" s="188"/>
      <c r="HP505" s="188"/>
      <c r="HQ505" s="188"/>
      <c r="HR505" s="188"/>
      <c r="HS505" s="188"/>
      <c r="HT505" s="188"/>
      <c r="HU505" s="188"/>
      <c r="HV505" s="188"/>
      <c r="HW505" s="188"/>
      <c r="HX505" s="188"/>
      <c r="HY505" s="188"/>
      <c r="HZ505" s="188"/>
      <c r="IA505" s="188"/>
      <c r="IB505" s="188"/>
      <c r="IC505" s="188"/>
      <c r="ID505" s="188"/>
      <c r="IE505" s="188"/>
      <c r="IF505" s="188"/>
      <c r="IG505" s="188"/>
      <c r="IH505" s="188"/>
      <c r="II505" s="188"/>
      <c r="IJ505" s="188"/>
      <c r="IK505" s="188"/>
      <c r="IL505" s="188"/>
      <c r="IM505" s="188"/>
      <c r="IN505" s="188"/>
      <c r="IO505" s="188"/>
      <c r="IP505" s="188"/>
      <c r="IQ505" s="188"/>
      <c r="IR505" s="188"/>
      <c r="IS505" s="188"/>
      <c r="IT505" s="188"/>
      <c r="IU505" s="188"/>
      <c r="IV505" s="188"/>
    </row>
    <row r="506" spans="1:256">
      <c r="C506" s="158"/>
      <c r="D506" s="1382"/>
      <c r="E506" s="181"/>
      <c r="F506" s="20" t="s">
        <v>637</v>
      </c>
      <c r="G506" s="188"/>
      <c r="H506" s="188"/>
      <c r="I506" s="188"/>
      <c r="J506" s="1379"/>
      <c r="K506" s="1379"/>
      <c r="L506" s="1379"/>
      <c r="M506" s="1379"/>
      <c r="N506" s="1379"/>
      <c r="O506" s="1379"/>
      <c r="P506" s="1379"/>
      <c r="Q506" s="1379"/>
      <c r="R506" s="1379"/>
      <c r="S506" s="1379"/>
      <c r="T506" s="1379"/>
      <c r="U506" s="1379"/>
      <c r="V506" s="1379"/>
      <c r="W506" s="1379"/>
      <c r="X506"/>
      <c r="Y506" s="188"/>
      <c r="Z506" s="1379"/>
      <c r="AA506" s="1379"/>
      <c r="AB506" s="1379"/>
      <c r="AC506" s="1379"/>
      <c r="AD506" s="1379"/>
      <c r="AE506" s="1379"/>
      <c r="AF506" s="1379"/>
      <c r="AG506" s="1379"/>
      <c r="AH506" s="1379"/>
      <c r="AI506" s="1379"/>
      <c r="AJ506" s="1379"/>
      <c r="AK506" s="1379"/>
      <c r="AL506" s="1379"/>
      <c r="AM506" s="1379"/>
      <c r="AN506" s="1379"/>
      <c r="AO506" s="1379"/>
      <c r="AP506" s="1379"/>
      <c r="AQ506" s="1379"/>
      <c r="AR506" s="1379"/>
      <c r="AS506" s="1379"/>
      <c r="AT506" s="188"/>
      <c r="AU506" s="188"/>
      <c r="AV506" s="188"/>
      <c r="AW506" s="188"/>
      <c r="AX506" s="188"/>
      <c r="AY506" s="188"/>
      <c r="AZ506" s="188"/>
      <c r="BA506" s="188"/>
      <c r="BB506" s="188"/>
      <c r="BC506" s="188"/>
      <c r="BD506" s="188"/>
      <c r="BE506" s="188"/>
      <c r="BF506" s="188"/>
      <c r="BG506" s="188"/>
      <c r="BH506" s="188"/>
      <c r="BI506" s="188"/>
      <c r="BJ506" s="188"/>
      <c r="BK506" s="188"/>
      <c r="BL506" s="188"/>
      <c r="BM506" s="188"/>
      <c r="BN506" s="188"/>
      <c r="BO506" s="188"/>
      <c r="BP506" s="188"/>
      <c r="BQ506" s="188"/>
      <c r="BR506" s="188"/>
      <c r="BS506" s="188"/>
      <c r="BT506" s="188"/>
      <c r="BU506" s="188"/>
      <c r="BV506" s="188"/>
      <c r="BW506" s="158"/>
      <c r="BX506" s="158"/>
      <c r="BY506" s="158"/>
      <c r="BZ506" s="158"/>
      <c r="CA506" s="158"/>
      <c r="CB506" s="158"/>
      <c r="CC506" s="158"/>
      <c r="CD506" s="158"/>
      <c r="CE506" s="158"/>
      <c r="CF506" s="158"/>
      <c r="CG506" s="158"/>
      <c r="CH506" s="158"/>
      <c r="CI506" s="158"/>
      <c r="CJ506" s="158"/>
      <c r="CK506" s="158"/>
      <c r="CL506" s="158"/>
      <c r="CM506" s="158"/>
      <c r="CN506" s="158"/>
      <c r="CO506" s="158"/>
      <c r="CP506" s="158"/>
      <c r="CQ506" s="158"/>
      <c r="CR506" s="158"/>
      <c r="CS506" s="158"/>
      <c r="CT506" s="158"/>
      <c r="CU506" s="158"/>
      <c r="CV506" s="158"/>
      <c r="CW506" s="158"/>
      <c r="CX506" s="158"/>
      <c r="CY506" s="158"/>
      <c r="CZ506" s="158"/>
      <c r="DA506" s="158"/>
      <c r="DB506" s="158"/>
      <c r="DC506" s="158"/>
      <c r="DD506" s="158"/>
      <c r="DE506" s="158"/>
      <c r="DF506" s="158"/>
      <c r="DG506" s="158"/>
      <c r="DH506" s="158"/>
      <c r="DI506" s="158"/>
      <c r="DJ506" s="158"/>
      <c r="DK506" s="158"/>
      <c r="DL506" s="158"/>
      <c r="DM506" s="158"/>
      <c r="DN506" s="158"/>
      <c r="DO506" s="158"/>
      <c r="DP506" s="158"/>
      <c r="DQ506" s="158"/>
      <c r="DR506" s="158"/>
      <c r="DS506" s="158"/>
      <c r="DT506" s="158"/>
      <c r="DU506" s="158"/>
      <c r="DV506" s="158"/>
      <c r="DW506" s="158"/>
      <c r="DX506" s="158"/>
      <c r="DY506" s="158"/>
      <c r="DZ506" s="158"/>
      <c r="EA506" s="158"/>
      <c r="EB506" s="158"/>
      <c r="EC506" s="158"/>
      <c r="ED506" s="158"/>
      <c r="EE506" s="158"/>
      <c r="EF506" s="158"/>
      <c r="EG506" s="158"/>
      <c r="EH506" s="158"/>
      <c r="EI506" s="158"/>
      <c r="EJ506" s="158"/>
      <c r="EK506" s="158"/>
      <c r="EL506" s="158"/>
      <c r="EM506" s="158"/>
      <c r="EN506" s="158"/>
      <c r="EO506" s="158"/>
      <c r="EP506" s="158"/>
      <c r="EQ506" s="158"/>
      <c r="ER506" s="158"/>
      <c r="ES506" s="158"/>
      <c r="ET506" s="158"/>
      <c r="EU506" s="158"/>
      <c r="EV506" s="158"/>
      <c r="EW506" s="158"/>
      <c r="EX506" s="158"/>
      <c r="EY506" s="158"/>
      <c r="EZ506" s="158"/>
      <c r="FA506" s="158"/>
      <c r="FB506" s="158"/>
      <c r="FC506" s="158"/>
      <c r="FD506" s="158"/>
      <c r="FE506" s="158"/>
      <c r="FF506" s="158"/>
      <c r="FG506" s="158"/>
      <c r="FH506" s="158"/>
      <c r="FI506" s="158"/>
      <c r="FJ506" s="158"/>
      <c r="FK506" s="158"/>
      <c r="FL506" s="158"/>
      <c r="FM506" s="158"/>
      <c r="FN506" s="158"/>
      <c r="FO506" s="158"/>
      <c r="FP506" s="158"/>
      <c r="FQ506" s="158"/>
      <c r="FR506" s="158"/>
      <c r="FS506" s="158"/>
      <c r="FT506" s="158"/>
      <c r="FU506" s="158"/>
      <c r="FV506" s="158"/>
      <c r="FW506" s="158"/>
      <c r="FX506" s="158"/>
      <c r="FY506" s="158"/>
      <c r="FZ506" s="158"/>
      <c r="GA506" s="158"/>
      <c r="GB506" s="158"/>
      <c r="GC506" s="158"/>
      <c r="GD506" s="158"/>
      <c r="GE506" s="158"/>
      <c r="GF506" s="158"/>
      <c r="GG506" s="158"/>
      <c r="GH506" s="158"/>
      <c r="GI506" s="158"/>
      <c r="GJ506" s="158"/>
      <c r="GK506" s="158"/>
      <c r="GL506" s="158"/>
      <c r="GM506" s="158"/>
      <c r="GN506" s="158"/>
      <c r="GO506" s="158"/>
      <c r="GP506" s="158"/>
      <c r="GQ506" s="158"/>
      <c r="GR506" s="158"/>
      <c r="GS506" s="158"/>
      <c r="GT506" s="158"/>
      <c r="GU506" s="158"/>
      <c r="GV506" s="158"/>
      <c r="GW506" s="158"/>
      <c r="GX506" s="158"/>
      <c r="GY506" s="158"/>
      <c r="GZ506" s="158"/>
      <c r="HA506" s="158"/>
      <c r="HB506" s="158"/>
      <c r="HC506" s="158"/>
      <c r="HD506" s="158"/>
      <c r="HE506" s="158"/>
      <c r="HF506" s="158"/>
      <c r="HG506" s="158"/>
      <c r="HH506" s="158"/>
      <c r="HI506" s="158"/>
      <c r="HJ506" s="158"/>
      <c r="HK506" s="158"/>
      <c r="HL506" s="158"/>
      <c r="HM506" s="158"/>
      <c r="HN506" s="158"/>
      <c r="HO506" s="158"/>
      <c r="HP506" s="158"/>
      <c r="HQ506" s="158"/>
      <c r="HR506" s="158"/>
      <c r="HS506" s="158"/>
      <c r="HT506" s="158"/>
      <c r="HU506" s="158"/>
      <c r="HV506" s="158"/>
      <c r="HW506" s="158"/>
      <c r="HX506" s="158"/>
      <c r="HY506" s="158"/>
      <c r="HZ506" s="158"/>
      <c r="IA506" s="158"/>
      <c r="IB506" s="158"/>
      <c r="IC506" s="158"/>
      <c r="ID506" s="158"/>
      <c r="IE506" s="158"/>
      <c r="IF506" s="158"/>
      <c r="IG506" s="158"/>
      <c r="IH506" s="158"/>
      <c r="II506" s="158"/>
      <c r="IJ506" s="158"/>
      <c r="IK506" s="158"/>
      <c r="IL506" s="158"/>
      <c r="IM506" s="158"/>
      <c r="IN506" s="158"/>
      <c r="IO506" s="158"/>
      <c r="IP506" s="158"/>
      <c r="IQ506" s="158"/>
      <c r="IR506" s="158"/>
      <c r="IS506" s="158"/>
      <c r="IT506" s="158"/>
      <c r="IU506" s="158"/>
      <c r="IV506" s="158"/>
    </row>
    <row r="507" spans="1:256">
      <c r="C507" s="28"/>
      <c r="D507" s="450" t="s">
        <v>1712</v>
      </c>
      <c r="E507" s="525"/>
      <c r="F507" s="20" t="s">
        <v>637</v>
      </c>
      <c r="G507" s="188"/>
      <c r="H507" s="188"/>
      <c r="I507" s="20"/>
      <c r="J507" s="1379"/>
      <c r="K507" s="1379"/>
      <c r="L507" s="1379"/>
      <c r="M507" s="1379"/>
      <c r="N507" s="1379"/>
      <c r="O507" s="1379"/>
      <c r="P507" s="1379"/>
      <c r="Q507" s="1378"/>
      <c r="R507" s="1378"/>
      <c r="S507" s="1378"/>
      <c r="T507" s="1378"/>
      <c r="U507" s="1378"/>
      <c r="V507" s="1378"/>
      <c r="W507" s="1378"/>
      <c r="X507"/>
      <c r="Y507" s="188"/>
      <c r="Z507" s="1378"/>
      <c r="AA507" s="1378"/>
      <c r="AB507" s="1378"/>
      <c r="AC507" s="1378"/>
      <c r="AD507" s="1378"/>
      <c r="AE507" s="1378"/>
      <c r="AF507" s="1378"/>
      <c r="AG507" s="1378"/>
      <c r="AH507" s="1378"/>
      <c r="AI507" s="1378"/>
      <c r="AJ507" s="1378"/>
      <c r="AK507" s="1378"/>
      <c r="AL507" s="1378"/>
      <c r="AM507" s="1378"/>
      <c r="AN507" s="1378"/>
      <c r="AO507" s="1378"/>
      <c r="AP507" s="1378"/>
      <c r="AQ507" s="1378"/>
      <c r="AR507" s="1378"/>
      <c r="AS507" s="1378"/>
    </row>
    <row r="508" spans="1:256">
      <c r="C508" s="28"/>
      <c r="D508" s="450" t="s">
        <v>1712</v>
      </c>
      <c r="E508" s="525"/>
      <c r="F508" s="20" t="s">
        <v>637</v>
      </c>
      <c r="G508" s="188"/>
      <c r="H508" s="188"/>
      <c r="I508" s="20"/>
      <c r="J508" s="1379"/>
      <c r="K508" s="1379"/>
      <c r="L508" s="1379"/>
      <c r="M508" s="1379"/>
      <c r="N508" s="1379"/>
      <c r="O508" s="1379"/>
      <c r="P508" s="1379"/>
      <c r="Q508" s="1378"/>
      <c r="R508" s="1378"/>
      <c r="S508" s="1378"/>
      <c r="T508" s="1378"/>
      <c r="U508" s="1378"/>
      <c r="V508" s="1378"/>
      <c r="W508" s="1378"/>
      <c r="X508"/>
      <c r="Y508" s="188"/>
      <c r="Z508" s="1378"/>
      <c r="AA508" s="1378"/>
      <c r="AB508" s="1378"/>
      <c r="AC508" s="1378"/>
      <c r="AD508" s="1378"/>
      <c r="AE508" s="1378"/>
      <c r="AF508" s="1378"/>
      <c r="AG508" s="1378"/>
      <c r="AH508" s="1378"/>
      <c r="AI508" s="1378"/>
      <c r="AJ508" s="1378"/>
      <c r="AK508" s="1378"/>
      <c r="AL508" s="1378"/>
      <c r="AM508" s="1378"/>
      <c r="AN508" s="1378"/>
      <c r="AO508" s="1378"/>
      <c r="AP508" s="1378"/>
      <c r="AQ508" s="1378"/>
      <c r="AR508" s="1378"/>
      <c r="AS508" s="1378"/>
    </row>
    <row r="509" spans="1:256">
      <c r="C509" s="28"/>
      <c r="D509" s="450" t="s">
        <v>572</v>
      </c>
      <c r="E509" s="593"/>
      <c r="F509" s="585" t="s">
        <v>1310</v>
      </c>
      <c r="G509" s="585"/>
      <c r="H509" s="585"/>
      <c r="I509" s="130"/>
      <c r="J509" s="1391"/>
      <c r="K509" s="1391"/>
      <c r="L509" s="1391"/>
      <c r="M509" s="1391"/>
      <c r="N509" s="1391"/>
      <c r="O509" s="1391"/>
      <c r="P509" s="1391"/>
      <c r="Q509" s="1391"/>
      <c r="R509" s="1391"/>
      <c r="S509" s="1391"/>
      <c r="T509" s="1391"/>
      <c r="U509" s="1391"/>
      <c r="V509" s="1391"/>
      <c r="W509" s="1391"/>
      <c r="X509"/>
      <c r="Y509" s="188"/>
      <c r="Z509" s="1391"/>
      <c r="AA509" s="1391"/>
      <c r="AB509" s="1391"/>
      <c r="AC509" s="1391">
        <v>0</v>
      </c>
      <c r="AD509" s="1391">
        <v>0</v>
      </c>
      <c r="AE509" s="1391">
        <v>0</v>
      </c>
      <c r="AF509" s="1391">
        <v>0</v>
      </c>
      <c r="AG509" s="1391">
        <v>0</v>
      </c>
      <c r="AH509" s="1391">
        <v>0</v>
      </c>
      <c r="AI509" s="1391">
        <v>0</v>
      </c>
      <c r="AJ509" s="1391">
        <v>0</v>
      </c>
      <c r="AK509" s="1391">
        <v>0</v>
      </c>
      <c r="AL509" s="1391">
        <v>0</v>
      </c>
      <c r="AM509" s="1391">
        <v>0</v>
      </c>
      <c r="AN509" s="1391">
        <v>0</v>
      </c>
      <c r="AO509" s="1391">
        <v>0</v>
      </c>
      <c r="AP509" s="1391">
        <v>0</v>
      </c>
      <c r="AQ509" s="1391">
        <v>0</v>
      </c>
      <c r="AR509" s="1391">
        <v>0</v>
      </c>
      <c r="AS509" s="1391">
        <v>0</v>
      </c>
    </row>
    <row r="510" spans="1:256" s="158" customFormat="1">
      <c r="A510" s="207"/>
      <c r="B510" s="207"/>
      <c r="C510" s="19"/>
      <c r="D510" s="450"/>
      <c r="E510" s="525"/>
      <c r="F510" s="182" t="s">
        <v>37</v>
      </c>
      <c r="G510" s="182"/>
      <c r="H510" s="182"/>
      <c r="I510" s="118"/>
      <c r="J510" s="553"/>
      <c r="K510" s="553"/>
      <c r="L510" s="553"/>
      <c r="M510" s="553"/>
      <c r="N510" s="553"/>
      <c r="O510" s="553"/>
      <c r="P510" s="553"/>
      <c r="Q510" s="1377"/>
      <c r="R510" s="1377"/>
      <c r="S510" s="1377"/>
      <c r="T510" s="1377"/>
      <c r="U510" s="1377"/>
      <c r="V510" s="1377"/>
      <c r="W510" s="1377"/>
      <c r="X510"/>
      <c r="Y510" s="188"/>
      <c r="Z510" s="1377"/>
      <c r="AA510" s="1377"/>
      <c r="AB510" s="1377"/>
      <c r="AC510" s="1377">
        <v>125806384.8882471</v>
      </c>
      <c r="AD510" s="1377">
        <v>135772334.47295642</v>
      </c>
      <c r="AE510" s="1377">
        <v>149699115.99724984</v>
      </c>
      <c r="AF510" s="1377">
        <v>158810305.19727296</v>
      </c>
      <c r="AG510" s="1377">
        <v>160258467.28860331</v>
      </c>
      <c r="AH510" s="1377">
        <v>162889575.60288996</v>
      </c>
      <c r="AI510" s="1377">
        <v>167121195.27256852</v>
      </c>
      <c r="AJ510" s="1377">
        <v>170318295.45871639</v>
      </c>
      <c r="AK510" s="1377">
        <v>174497658.28942865</v>
      </c>
      <c r="AL510" s="1377">
        <v>178642405.61071867</v>
      </c>
      <c r="AM510" s="1377">
        <v>183185261.25047687</v>
      </c>
      <c r="AN510" s="1377">
        <v>187672294.79922667</v>
      </c>
      <c r="AO510" s="1377">
        <v>194355614.96226817</v>
      </c>
      <c r="AP510" s="1377">
        <v>213496375.18829399</v>
      </c>
      <c r="AQ510" s="1377">
        <v>246639123.98955107</v>
      </c>
      <c r="AR510" s="1377">
        <v>289815961.34508544</v>
      </c>
      <c r="AS510" s="1377">
        <v>337096006.93885767</v>
      </c>
      <c r="AT510" s="19"/>
      <c r="AU510" s="19"/>
      <c r="AV510" s="19"/>
      <c r="AW510" s="19"/>
      <c r="AX510" s="19"/>
      <c r="AY510" s="19"/>
      <c r="AZ510" s="19"/>
      <c r="BA510" s="19"/>
      <c r="BB510" s="19"/>
      <c r="BC510" s="19"/>
      <c r="BD510" s="19"/>
      <c r="BE510" s="19"/>
      <c r="BF510" s="19"/>
      <c r="BG510" s="19"/>
      <c r="BH510" s="19"/>
      <c r="BI510" s="19"/>
      <c r="BJ510" s="19"/>
      <c r="BK510" s="19"/>
      <c r="BL510" s="19"/>
      <c r="BM510" s="19"/>
      <c r="BN510" s="19"/>
      <c r="BO510" s="19"/>
      <c r="BP510" s="19"/>
      <c r="BQ510" s="19"/>
      <c r="BR510" s="19"/>
      <c r="BS510" s="19"/>
      <c r="BT510" s="19"/>
      <c r="BU510" s="19"/>
      <c r="BV510" s="19"/>
      <c r="BW510" s="19"/>
      <c r="BX510" s="19"/>
      <c r="BY510" s="19"/>
      <c r="BZ510" s="19"/>
      <c r="CA510" s="19"/>
      <c r="CB510" s="19"/>
      <c r="CC510" s="19"/>
      <c r="CD510" s="19"/>
      <c r="CE510" s="19"/>
      <c r="CF510" s="19"/>
      <c r="CG510" s="19"/>
      <c r="CH510" s="19"/>
      <c r="CI510" s="19"/>
      <c r="CJ510" s="19"/>
      <c r="CK510" s="19"/>
      <c r="CL510" s="19"/>
      <c r="CM510" s="19"/>
      <c r="CN510" s="19"/>
      <c r="CO510" s="19"/>
      <c r="CP510" s="19"/>
      <c r="CQ510" s="19"/>
      <c r="CR510" s="19"/>
      <c r="CS510" s="19"/>
      <c r="CT510" s="19"/>
      <c r="CU510" s="19"/>
      <c r="CV510" s="19"/>
      <c r="CW510" s="19"/>
      <c r="CX510" s="19"/>
      <c r="CY510" s="19"/>
      <c r="CZ510" s="19"/>
      <c r="DA510" s="19"/>
      <c r="DB510" s="19"/>
      <c r="DC510" s="19"/>
      <c r="DD510" s="19"/>
      <c r="DE510" s="19"/>
      <c r="DF510" s="19"/>
      <c r="DG510" s="19"/>
      <c r="DH510" s="19"/>
      <c r="DI510" s="19"/>
      <c r="DJ510" s="19"/>
      <c r="DK510" s="19"/>
      <c r="DL510" s="19"/>
      <c r="DM510" s="19"/>
      <c r="DN510" s="19"/>
      <c r="DO510" s="19"/>
      <c r="DP510" s="19"/>
      <c r="DQ510" s="19"/>
      <c r="DR510" s="19"/>
      <c r="DS510" s="19"/>
      <c r="DT510" s="19"/>
      <c r="DU510" s="19"/>
      <c r="DV510" s="19"/>
      <c r="DW510" s="19"/>
      <c r="DX510" s="19"/>
      <c r="DY510" s="19"/>
      <c r="DZ510" s="19"/>
      <c r="EA510" s="19"/>
      <c r="EB510" s="19"/>
      <c r="EC510" s="19"/>
      <c r="ED510" s="19"/>
      <c r="EE510" s="19"/>
      <c r="EF510" s="19"/>
      <c r="EG510" s="19"/>
      <c r="EH510" s="19"/>
      <c r="EI510" s="19"/>
      <c r="EJ510" s="19"/>
      <c r="EK510" s="19"/>
      <c r="EL510" s="19"/>
      <c r="EM510" s="19"/>
      <c r="EN510" s="19"/>
      <c r="EO510" s="19"/>
      <c r="EP510" s="19"/>
      <c r="EQ510" s="19"/>
      <c r="ER510" s="19"/>
      <c r="ES510" s="19"/>
      <c r="ET510" s="19"/>
      <c r="EU510" s="19"/>
      <c r="EV510" s="19"/>
      <c r="EW510" s="19"/>
      <c r="EX510" s="19"/>
      <c r="EY510" s="19"/>
      <c r="EZ510" s="19"/>
      <c r="FA510" s="19"/>
      <c r="FB510" s="19"/>
      <c r="FC510" s="19"/>
      <c r="FD510" s="19"/>
      <c r="FE510" s="19"/>
      <c r="FF510" s="19"/>
      <c r="FG510" s="19"/>
      <c r="FH510" s="19"/>
      <c r="FI510" s="19"/>
      <c r="FJ510" s="19"/>
      <c r="FK510" s="19"/>
      <c r="FL510" s="19"/>
      <c r="FM510" s="19"/>
      <c r="FN510" s="19"/>
      <c r="FO510" s="19"/>
      <c r="FP510" s="19"/>
      <c r="FQ510" s="19"/>
      <c r="FR510" s="19"/>
      <c r="FS510" s="19"/>
      <c r="FT510" s="19"/>
      <c r="FU510" s="19"/>
      <c r="FV510" s="19"/>
      <c r="FW510" s="19"/>
      <c r="FX510" s="19"/>
      <c r="FY510" s="19"/>
      <c r="FZ510" s="19"/>
      <c r="GA510" s="19"/>
      <c r="GB510" s="19"/>
      <c r="GC510" s="19"/>
      <c r="GD510" s="19"/>
      <c r="GE510" s="19"/>
      <c r="GF510" s="19"/>
      <c r="GG510" s="19"/>
      <c r="GH510" s="19"/>
      <c r="GI510" s="19"/>
      <c r="GJ510" s="19"/>
      <c r="GK510" s="19"/>
      <c r="GL510" s="19"/>
      <c r="GM510" s="19"/>
      <c r="GN510" s="19"/>
      <c r="GO510" s="19"/>
      <c r="GP510" s="19"/>
      <c r="GQ510" s="19"/>
      <c r="GR510" s="19"/>
      <c r="GS510" s="19"/>
      <c r="GT510" s="19"/>
      <c r="GU510" s="19"/>
      <c r="GV510" s="19"/>
      <c r="GW510" s="19"/>
      <c r="GX510" s="19"/>
      <c r="GY510" s="19"/>
      <c r="GZ510" s="19"/>
      <c r="HA510" s="19"/>
      <c r="HB510" s="19"/>
      <c r="HC510" s="19"/>
      <c r="HD510" s="19"/>
      <c r="HE510" s="19"/>
      <c r="HF510" s="19"/>
      <c r="HG510" s="19"/>
      <c r="HH510" s="19"/>
      <c r="HI510" s="19"/>
      <c r="HJ510" s="19"/>
      <c r="HK510" s="19"/>
      <c r="HL510" s="19"/>
      <c r="HM510" s="19"/>
      <c r="HN510" s="19"/>
      <c r="HO510" s="19"/>
      <c r="HP510" s="19"/>
      <c r="HQ510" s="19"/>
      <c r="HR510" s="19"/>
      <c r="HS510" s="19"/>
      <c r="HT510" s="19"/>
      <c r="HU510" s="19"/>
      <c r="HV510" s="19"/>
      <c r="HW510" s="19"/>
      <c r="HX510" s="19"/>
      <c r="HY510" s="19"/>
      <c r="HZ510" s="19"/>
      <c r="IA510" s="19"/>
      <c r="IB510" s="19"/>
      <c r="IC510" s="19"/>
      <c r="ID510" s="19"/>
      <c r="IE510" s="19"/>
      <c r="IF510" s="19"/>
      <c r="IG510" s="19"/>
      <c r="IH510" s="19"/>
      <c r="II510" s="19"/>
      <c r="IJ510" s="19"/>
      <c r="IK510" s="19"/>
      <c r="IL510" s="19"/>
      <c r="IM510" s="19"/>
      <c r="IN510" s="19"/>
      <c r="IO510" s="19"/>
      <c r="IP510" s="19"/>
      <c r="IQ510" s="19"/>
      <c r="IR510" s="19"/>
      <c r="IS510" s="19"/>
      <c r="IT510" s="19"/>
      <c r="IU510" s="19"/>
      <c r="IV510" s="19"/>
    </row>
    <row r="511" spans="1:256">
      <c r="C511" s="28"/>
      <c r="E511" s="525"/>
      <c r="F511" s="188"/>
      <c r="G511" s="188"/>
      <c r="H511" s="188"/>
      <c r="I511" s="20"/>
      <c r="J511" s="181"/>
      <c r="K511" s="181"/>
      <c r="L511" s="181"/>
      <c r="M511" s="181"/>
      <c r="N511" s="181"/>
      <c r="O511" s="181"/>
      <c r="P511" s="181"/>
      <c r="Q511" s="125"/>
      <c r="R511" s="125"/>
      <c r="S511" s="125"/>
      <c r="T511" s="125"/>
      <c r="U511" s="125"/>
      <c r="V511" s="125"/>
      <c r="W511" s="125"/>
      <c r="X511"/>
      <c r="Y511" s="188"/>
      <c r="Z511" s="125"/>
      <c r="AA511" s="125"/>
      <c r="AB511" s="125"/>
      <c r="AC511" s="125"/>
      <c r="AD511" s="125"/>
      <c r="AE511" s="125"/>
      <c r="AF511" s="125"/>
      <c r="AG511" s="125"/>
      <c r="AH511" s="125"/>
      <c r="AI511" s="125"/>
      <c r="AJ511" s="125"/>
      <c r="AK511" s="125"/>
      <c r="AL511" s="125"/>
      <c r="AM511" s="125"/>
      <c r="AN511" s="125"/>
      <c r="AO511" s="125"/>
      <c r="AP511" s="125"/>
      <c r="AQ511" s="125"/>
      <c r="AR511" s="125"/>
      <c r="AS511" s="125"/>
    </row>
    <row r="512" spans="1:256" customFormat="1">
      <c r="A512" s="207"/>
      <c r="B512" s="207"/>
      <c r="C512" s="28"/>
      <c r="D512" s="450"/>
      <c r="E512" s="563" t="s">
        <v>722</v>
      </c>
      <c r="F512" s="613"/>
      <c r="G512" s="613"/>
      <c r="H512" s="613"/>
      <c r="I512" s="169"/>
      <c r="J512" s="1394"/>
      <c r="K512" s="1394"/>
      <c r="L512" s="1394"/>
      <c r="M512" s="1394"/>
      <c r="N512" s="1394"/>
      <c r="O512" s="1394"/>
      <c r="P512" s="1394"/>
      <c r="Q512" s="1395"/>
      <c r="R512" s="1395"/>
      <c r="S512" s="1395"/>
      <c r="T512" s="1395"/>
      <c r="U512" s="1395"/>
      <c r="V512" s="1395"/>
      <c r="W512" s="1395"/>
      <c r="Y512" s="188"/>
      <c r="Z512" s="1395"/>
      <c r="AA512" s="1395"/>
      <c r="AB512" s="1395"/>
      <c r="AC512" s="1395">
        <v>1555643187.5575812</v>
      </c>
      <c r="AD512" s="1395">
        <v>1506270251.3678977</v>
      </c>
      <c r="AE512" s="1395">
        <v>1501808667.6405349</v>
      </c>
      <c r="AF512" s="1395">
        <v>1527688041.6128218</v>
      </c>
      <c r="AG512" s="1395">
        <v>1566034937.0448599</v>
      </c>
      <c r="AH512" s="1395">
        <v>1627775140.7886729</v>
      </c>
      <c r="AI512" s="1395">
        <v>1687250560.3401434</v>
      </c>
      <c r="AJ512" s="1395">
        <v>1778507310.3794107</v>
      </c>
      <c r="AK512" s="1395">
        <v>1866969753.601511</v>
      </c>
      <c r="AL512" s="1395">
        <v>1950804499.5486693</v>
      </c>
      <c r="AM512" s="1395">
        <v>2025995731.6672134</v>
      </c>
      <c r="AN512" s="1395">
        <v>2117855574.726717</v>
      </c>
      <c r="AO512" s="1395">
        <v>2225685139.3819256</v>
      </c>
      <c r="AP512" s="1395">
        <v>2298624095.9592075</v>
      </c>
      <c r="AQ512" s="1395">
        <v>2282876017.2052503</v>
      </c>
      <c r="AR512" s="1395">
        <v>2305163149.4927101</v>
      </c>
      <c r="AS512" s="1395">
        <v>2369208666.4187689</v>
      </c>
      <c r="AT512" s="28"/>
      <c r="AU512" s="28"/>
      <c r="AV512" s="28"/>
      <c r="AW512" s="28"/>
      <c r="AX512" s="28"/>
      <c r="AY512" s="28"/>
      <c r="AZ512" s="28"/>
      <c r="BA512" s="28"/>
      <c r="BB512" s="28"/>
      <c r="BC512" s="28"/>
      <c r="BD512" s="28"/>
      <c r="BE512" s="28"/>
      <c r="BF512" s="28"/>
      <c r="BG512" s="28"/>
      <c r="BH512" s="28"/>
      <c r="BI512" s="28"/>
      <c r="BJ512" s="28"/>
      <c r="BK512" s="28"/>
      <c r="BL512" s="28"/>
      <c r="BM512" s="28"/>
      <c r="BN512" s="28"/>
      <c r="BO512" s="28"/>
      <c r="BP512" s="28"/>
      <c r="BQ512" s="28"/>
      <c r="BR512" s="28"/>
      <c r="BS512" s="28"/>
      <c r="BT512" s="28"/>
      <c r="BU512" s="28"/>
      <c r="BV512" s="28"/>
      <c r="BW512" s="28"/>
      <c r="BX512" s="28"/>
      <c r="BY512" s="28"/>
      <c r="BZ512" s="28"/>
      <c r="CA512" s="28"/>
      <c r="CB512" s="28"/>
      <c r="CC512" s="28"/>
      <c r="CD512" s="28"/>
      <c r="CE512" s="28"/>
      <c r="CF512" s="28"/>
      <c r="CG512" s="28"/>
      <c r="CH512" s="28"/>
      <c r="CI512" s="28"/>
      <c r="CJ512" s="28"/>
      <c r="CK512" s="28"/>
      <c r="CL512" s="28"/>
      <c r="CM512" s="28"/>
      <c r="CN512" s="28"/>
      <c r="CO512" s="28"/>
      <c r="CP512" s="28"/>
      <c r="CQ512" s="28"/>
      <c r="CR512" s="28"/>
      <c r="CS512" s="28"/>
      <c r="CT512" s="28"/>
      <c r="CU512" s="28"/>
      <c r="CV512" s="28"/>
      <c r="CW512" s="28"/>
      <c r="CX512" s="28"/>
      <c r="CY512" s="28"/>
      <c r="CZ512" s="28"/>
      <c r="DA512" s="28"/>
      <c r="DB512" s="28"/>
      <c r="DC512" s="28"/>
      <c r="DD512" s="28"/>
      <c r="DE512" s="28"/>
      <c r="DF512" s="28"/>
      <c r="DG512" s="28"/>
      <c r="DH512" s="28"/>
      <c r="DI512" s="28"/>
      <c r="DJ512" s="28"/>
      <c r="DK512" s="28"/>
      <c r="DL512" s="28"/>
      <c r="DM512" s="28"/>
      <c r="DN512" s="28"/>
      <c r="DO512" s="28"/>
      <c r="DP512" s="28"/>
      <c r="DQ512" s="28"/>
      <c r="DR512" s="28"/>
      <c r="DS512" s="28"/>
      <c r="DT512" s="28"/>
      <c r="DU512" s="28"/>
      <c r="DV512" s="28"/>
      <c r="DW512" s="28"/>
      <c r="DX512" s="28"/>
      <c r="DY512" s="28"/>
      <c r="DZ512" s="28"/>
      <c r="EA512" s="28"/>
      <c r="EB512" s="28"/>
      <c r="EC512" s="28"/>
      <c r="ED512" s="28"/>
      <c r="EE512" s="28"/>
      <c r="EF512" s="28"/>
      <c r="EG512" s="28"/>
      <c r="EH512" s="28"/>
      <c r="EI512" s="28"/>
      <c r="EJ512" s="28"/>
      <c r="EK512" s="28"/>
      <c r="EL512" s="28"/>
      <c r="EM512" s="28"/>
      <c r="EN512" s="28"/>
      <c r="EO512" s="28"/>
      <c r="EP512" s="28"/>
      <c r="EQ512" s="28"/>
      <c r="ER512" s="28"/>
      <c r="ES512" s="28"/>
      <c r="ET512" s="28"/>
      <c r="EU512" s="28"/>
      <c r="EV512" s="28"/>
      <c r="EW512" s="28"/>
      <c r="EX512" s="28"/>
      <c r="EY512" s="28"/>
      <c r="EZ512" s="28"/>
      <c r="FA512" s="28"/>
      <c r="FB512" s="28"/>
      <c r="FC512" s="28"/>
      <c r="FD512" s="28"/>
      <c r="FE512" s="28"/>
      <c r="FF512" s="28"/>
      <c r="FG512" s="28"/>
      <c r="FH512" s="28"/>
      <c r="FI512" s="28"/>
      <c r="FJ512" s="28"/>
      <c r="FK512" s="28"/>
      <c r="FL512" s="28"/>
      <c r="FM512" s="28"/>
      <c r="FN512" s="28"/>
      <c r="FO512" s="28"/>
      <c r="FP512" s="28"/>
      <c r="FQ512" s="28"/>
      <c r="FR512" s="28"/>
      <c r="FS512" s="28"/>
      <c r="FT512" s="28"/>
      <c r="FU512" s="28"/>
      <c r="FV512" s="28"/>
      <c r="FW512" s="28"/>
      <c r="FX512" s="28"/>
      <c r="FY512" s="28"/>
      <c r="FZ512" s="28"/>
      <c r="GA512" s="28"/>
      <c r="GB512" s="28"/>
      <c r="GC512" s="28"/>
      <c r="GD512" s="28"/>
      <c r="GE512" s="28"/>
      <c r="GF512" s="28"/>
      <c r="GG512" s="28"/>
      <c r="GH512" s="28"/>
      <c r="GI512" s="28"/>
      <c r="GJ512" s="28"/>
      <c r="GK512" s="28"/>
      <c r="GL512" s="28"/>
      <c r="GM512" s="28"/>
      <c r="GN512" s="28"/>
      <c r="GO512" s="28"/>
      <c r="GP512" s="28"/>
      <c r="GQ512" s="28"/>
      <c r="GR512" s="28"/>
      <c r="GS512" s="28"/>
      <c r="GT512" s="28"/>
      <c r="GU512" s="28"/>
      <c r="GV512" s="28"/>
      <c r="GW512" s="28"/>
      <c r="GX512" s="28"/>
      <c r="GY512" s="28"/>
      <c r="GZ512" s="28"/>
      <c r="HA512" s="28"/>
      <c r="HB512" s="28"/>
      <c r="HC512" s="28"/>
      <c r="HD512" s="28"/>
      <c r="HE512" s="28"/>
      <c r="HF512" s="28"/>
      <c r="HG512" s="28"/>
      <c r="HH512" s="28"/>
      <c r="HI512" s="28"/>
      <c r="HJ512" s="28"/>
      <c r="HK512" s="28"/>
      <c r="HL512" s="28"/>
      <c r="HM512" s="28"/>
      <c r="HN512" s="28"/>
      <c r="HO512" s="28"/>
      <c r="HP512" s="28"/>
      <c r="HQ512" s="28"/>
      <c r="HR512" s="28"/>
      <c r="HS512" s="28"/>
      <c r="HT512" s="28"/>
      <c r="HU512" s="28"/>
      <c r="HV512" s="28"/>
      <c r="HW512" s="28"/>
      <c r="HX512" s="28"/>
      <c r="HY512" s="28"/>
      <c r="HZ512" s="28"/>
      <c r="IA512" s="28"/>
      <c r="IB512" s="28"/>
      <c r="IC512" s="28"/>
      <c r="ID512" s="28"/>
      <c r="IE512" s="28"/>
      <c r="IF512" s="28"/>
      <c r="IG512" s="28"/>
      <c r="IH512" s="28"/>
      <c r="II512" s="28"/>
      <c r="IJ512" s="28"/>
      <c r="IK512" s="28"/>
      <c r="IL512" s="28"/>
      <c r="IM512" s="28"/>
      <c r="IN512" s="28"/>
      <c r="IO512" s="28"/>
      <c r="IP512" s="28"/>
      <c r="IQ512" s="28"/>
      <c r="IR512" s="28"/>
      <c r="IS512" s="28"/>
      <c r="IT512" s="28"/>
      <c r="IU512" s="28"/>
      <c r="IV512" s="28"/>
    </row>
    <row r="513" spans="1:256" customFormat="1">
      <c r="A513" s="207"/>
      <c r="B513" s="207"/>
      <c r="C513" s="28"/>
      <c r="D513" s="450"/>
      <c r="E513" s="167"/>
      <c r="F513" s="188"/>
      <c r="G513" s="188"/>
      <c r="H513" s="188"/>
      <c r="I513" s="20"/>
      <c r="J513" s="181"/>
      <c r="K513" s="181"/>
      <c r="L513" s="181"/>
      <c r="M513" s="181"/>
      <c r="N513" s="181"/>
      <c r="O513" s="181"/>
      <c r="P513" s="181"/>
      <c r="Q513" s="125"/>
      <c r="R513" s="125"/>
      <c r="S513" s="125"/>
      <c r="T513" s="125"/>
      <c r="U513" s="125"/>
      <c r="V513" s="125"/>
      <c r="W513" s="125"/>
      <c r="Y513" s="188"/>
      <c r="Z513" s="125"/>
      <c r="AA513" s="125"/>
      <c r="AB513" s="125"/>
      <c r="AC513" s="125"/>
      <c r="AD513" s="125"/>
      <c r="AE513" s="125"/>
      <c r="AF513" s="125"/>
      <c r="AG513" s="125"/>
      <c r="AH513" s="125"/>
      <c r="AI513" s="125"/>
      <c r="AJ513" s="125"/>
      <c r="AK513" s="125"/>
      <c r="AL513" s="125"/>
      <c r="AM513" s="125"/>
      <c r="AN513" s="125"/>
      <c r="AO513" s="125"/>
      <c r="AP513" s="125"/>
      <c r="AQ513" s="125"/>
      <c r="AR513" s="125"/>
      <c r="AS513" s="125"/>
      <c r="AT513" s="28"/>
      <c r="AU513" s="28"/>
      <c r="AV513" s="28"/>
      <c r="AW513" s="28"/>
      <c r="AX513" s="28"/>
      <c r="AY513" s="28"/>
      <c r="AZ513" s="28"/>
      <c r="BA513" s="28"/>
      <c r="BB513" s="28"/>
      <c r="BC513" s="28"/>
      <c r="BD513" s="28"/>
      <c r="BE513" s="28"/>
      <c r="BF513" s="28"/>
      <c r="BG513" s="28"/>
      <c r="BH513" s="28"/>
      <c r="BI513" s="28"/>
      <c r="BJ513" s="28"/>
      <c r="BK513" s="28"/>
      <c r="BL513" s="28"/>
      <c r="BM513" s="28"/>
      <c r="BN513" s="28"/>
      <c r="BO513" s="28"/>
      <c r="BP513" s="28"/>
      <c r="BQ513" s="28"/>
      <c r="BR513" s="28"/>
      <c r="BS513" s="28"/>
      <c r="BT513" s="28"/>
      <c r="BU513" s="28"/>
      <c r="BV513" s="28"/>
      <c r="BW513" s="28"/>
      <c r="BX513" s="28"/>
      <c r="BY513" s="28"/>
      <c r="BZ513" s="28"/>
      <c r="CA513" s="28"/>
      <c r="CB513" s="28"/>
      <c r="CC513" s="28"/>
      <c r="CD513" s="28"/>
      <c r="CE513" s="28"/>
      <c r="CF513" s="28"/>
      <c r="CG513" s="28"/>
      <c r="CH513" s="28"/>
      <c r="CI513" s="28"/>
      <c r="CJ513" s="28"/>
      <c r="CK513" s="28"/>
      <c r="CL513" s="28"/>
      <c r="CM513" s="28"/>
      <c r="CN513" s="28"/>
      <c r="CO513" s="28"/>
      <c r="CP513" s="28"/>
      <c r="CQ513" s="28"/>
      <c r="CR513" s="28"/>
      <c r="CS513" s="28"/>
      <c r="CT513" s="28"/>
      <c r="CU513" s="28"/>
      <c r="CV513" s="28"/>
      <c r="CW513" s="28"/>
      <c r="CX513" s="28"/>
      <c r="CY513" s="28"/>
      <c r="CZ513" s="28"/>
      <c r="DA513" s="28"/>
      <c r="DB513" s="28"/>
      <c r="DC513" s="28"/>
      <c r="DD513" s="28"/>
      <c r="DE513" s="28"/>
      <c r="DF513" s="28"/>
      <c r="DG513" s="28"/>
      <c r="DH513" s="28"/>
      <c r="DI513" s="28"/>
      <c r="DJ513" s="28"/>
      <c r="DK513" s="28"/>
      <c r="DL513" s="28"/>
      <c r="DM513" s="28"/>
      <c r="DN513" s="28"/>
      <c r="DO513" s="28"/>
      <c r="DP513" s="28"/>
      <c r="DQ513" s="28"/>
      <c r="DR513" s="28"/>
      <c r="DS513" s="28"/>
      <c r="DT513" s="28"/>
      <c r="DU513" s="28"/>
      <c r="DV513" s="28"/>
      <c r="DW513" s="28"/>
      <c r="DX513" s="28"/>
      <c r="DY513" s="28"/>
      <c r="DZ513" s="28"/>
      <c r="EA513" s="28"/>
      <c r="EB513" s="28"/>
      <c r="EC513" s="28"/>
      <c r="ED513" s="28"/>
      <c r="EE513" s="28"/>
      <c r="EF513" s="28"/>
      <c r="EG513" s="28"/>
      <c r="EH513" s="28"/>
      <c r="EI513" s="28"/>
      <c r="EJ513" s="28"/>
      <c r="EK513" s="28"/>
      <c r="EL513" s="28"/>
      <c r="EM513" s="28"/>
      <c r="EN513" s="28"/>
      <c r="EO513" s="28"/>
      <c r="EP513" s="28"/>
      <c r="EQ513" s="28"/>
      <c r="ER513" s="28"/>
      <c r="ES513" s="28"/>
      <c r="ET513" s="28"/>
      <c r="EU513" s="28"/>
      <c r="EV513" s="28"/>
      <c r="EW513" s="28"/>
      <c r="EX513" s="28"/>
      <c r="EY513" s="28"/>
      <c r="EZ513" s="28"/>
      <c r="FA513" s="28"/>
      <c r="FB513" s="28"/>
      <c r="FC513" s="28"/>
      <c r="FD513" s="28"/>
      <c r="FE513" s="28"/>
      <c r="FF513" s="28"/>
      <c r="FG513" s="28"/>
      <c r="FH513" s="28"/>
      <c r="FI513" s="28"/>
      <c r="FJ513" s="28"/>
      <c r="FK513" s="28"/>
      <c r="FL513" s="28"/>
      <c r="FM513" s="28"/>
      <c r="FN513" s="28"/>
      <c r="FO513" s="28"/>
      <c r="FP513" s="28"/>
      <c r="FQ513" s="28"/>
      <c r="FR513" s="28"/>
      <c r="FS513" s="28"/>
      <c r="FT513" s="28"/>
      <c r="FU513" s="28"/>
      <c r="FV513" s="28"/>
      <c r="FW513" s="28"/>
      <c r="FX513" s="28"/>
      <c r="FY513" s="28"/>
      <c r="FZ513" s="28"/>
      <c r="GA513" s="28"/>
      <c r="GB513" s="28"/>
      <c r="GC513" s="28"/>
      <c r="GD513" s="28"/>
      <c r="GE513" s="28"/>
      <c r="GF513" s="28"/>
      <c r="GG513" s="28"/>
      <c r="GH513" s="28"/>
      <c r="GI513" s="28"/>
      <c r="GJ513" s="28"/>
      <c r="GK513" s="28"/>
      <c r="GL513" s="28"/>
      <c r="GM513" s="28"/>
      <c r="GN513" s="28"/>
      <c r="GO513" s="28"/>
      <c r="GP513" s="28"/>
      <c r="GQ513" s="28"/>
      <c r="GR513" s="28"/>
      <c r="GS513" s="28"/>
      <c r="GT513" s="28"/>
      <c r="GU513" s="28"/>
      <c r="GV513" s="28"/>
      <c r="GW513" s="28"/>
      <c r="GX513" s="28"/>
      <c r="GY513" s="28"/>
      <c r="GZ513" s="28"/>
      <c r="HA513" s="28"/>
      <c r="HB513" s="28"/>
      <c r="HC513" s="28"/>
      <c r="HD513" s="28"/>
      <c r="HE513" s="28"/>
      <c r="HF513" s="28"/>
      <c r="HG513" s="28"/>
      <c r="HH513" s="28"/>
      <c r="HI513" s="28"/>
      <c r="HJ513" s="28"/>
      <c r="HK513" s="28"/>
      <c r="HL513" s="28"/>
      <c r="HM513" s="28"/>
      <c r="HN513" s="28"/>
      <c r="HO513" s="28"/>
      <c r="HP513" s="28"/>
      <c r="HQ513" s="28"/>
      <c r="HR513" s="28"/>
      <c r="HS513" s="28"/>
      <c r="HT513" s="28"/>
      <c r="HU513" s="28"/>
      <c r="HV513" s="28"/>
      <c r="HW513" s="28"/>
      <c r="HX513" s="28"/>
      <c r="HY513" s="28"/>
      <c r="HZ513" s="28"/>
      <c r="IA513" s="28"/>
      <c r="IB513" s="28"/>
      <c r="IC513" s="28"/>
      <c r="ID513" s="28"/>
      <c r="IE513" s="28"/>
      <c r="IF513" s="28"/>
      <c r="IG513" s="28"/>
      <c r="IH513" s="28"/>
      <c r="II513" s="28"/>
      <c r="IJ513" s="28"/>
      <c r="IK513" s="28"/>
      <c r="IL513" s="28"/>
      <c r="IM513" s="28"/>
      <c r="IN513" s="28"/>
      <c r="IO513" s="28"/>
      <c r="IP513" s="28"/>
      <c r="IQ513" s="28"/>
      <c r="IR513" s="28"/>
      <c r="IS513" s="28"/>
      <c r="IT513" s="28"/>
      <c r="IU513" s="28"/>
      <c r="IV513" s="28"/>
    </row>
    <row r="514" spans="1:256" customFormat="1">
      <c r="A514" s="207"/>
      <c r="B514" s="207"/>
      <c r="C514" s="28"/>
      <c r="D514" s="450"/>
      <c r="E514" s="1396" t="s">
        <v>1716</v>
      </c>
      <c r="F514" s="585"/>
      <c r="G514" s="585"/>
      <c r="H514" s="585"/>
      <c r="I514" s="130"/>
      <c r="J514" s="1396"/>
      <c r="K514" s="1396"/>
      <c r="L514" s="1396"/>
      <c r="M514" s="1396"/>
      <c r="N514" s="1396"/>
      <c r="O514" s="1396"/>
      <c r="P514" s="1396"/>
      <c r="Q514" s="1396"/>
      <c r="R514" s="1396"/>
      <c r="S514" s="1396"/>
      <c r="T514" s="1396"/>
      <c r="U514" s="1396"/>
      <c r="V514" s="1397"/>
      <c r="W514" s="1397"/>
      <c r="Y514" s="188"/>
      <c r="Z514" s="1397"/>
      <c r="AA514" s="1397"/>
      <c r="AB514" s="1397"/>
      <c r="AC514" s="1397">
        <v>-47235457.60763669</v>
      </c>
      <c r="AD514" s="1397">
        <v>-5965714.5299589634</v>
      </c>
      <c r="AE514" s="1397">
        <v>2802110.7118196487</v>
      </c>
      <c r="AF514" s="1397">
        <v>-4067657.8812828064</v>
      </c>
      <c r="AG514" s="1397">
        <v>4194809.3208270073</v>
      </c>
      <c r="AH514" s="1397">
        <v>807302.61849141121</v>
      </c>
      <c r="AI514" s="1397">
        <v>2383267.1999130845</v>
      </c>
      <c r="AJ514" s="1397">
        <v>-2920895.3723022342</v>
      </c>
      <c r="AK514" s="1397">
        <v>-939851.19054031372</v>
      </c>
      <c r="AL514" s="1397">
        <v>12156223.37671423</v>
      </c>
      <c r="AM514" s="1397">
        <v>39729555.06116128</v>
      </c>
      <c r="AN514" s="1397">
        <v>18734415.44471693</v>
      </c>
      <c r="AO514" s="1397">
        <v>255021657.57296038</v>
      </c>
      <c r="AP514" s="1397">
        <v>782353867.70949686</v>
      </c>
      <c r="AQ514" s="1397">
        <v>1178663358.927</v>
      </c>
      <c r="AR514" s="1397">
        <v>1333975124.4544549</v>
      </c>
      <c r="AS514" s="1397">
        <v>1346529748.8144455</v>
      </c>
      <c r="AT514" s="28"/>
      <c r="AU514" s="28"/>
      <c r="AV514" s="28"/>
      <c r="AW514" s="28"/>
      <c r="AX514" s="28"/>
      <c r="AY514" s="28"/>
      <c r="AZ514" s="28"/>
      <c r="BA514" s="28"/>
      <c r="BB514" s="28"/>
      <c r="BC514" s="28"/>
      <c r="BD514" s="28"/>
      <c r="BE514" s="28"/>
      <c r="BF514" s="28"/>
      <c r="BG514" s="28"/>
      <c r="BH514" s="28"/>
      <c r="BI514" s="28"/>
      <c r="BJ514" s="28"/>
      <c r="BK514" s="28"/>
      <c r="BL514" s="28"/>
      <c r="BM514" s="28"/>
      <c r="BN514" s="28"/>
      <c r="BO514" s="28"/>
      <c r="BP514" s="28"/>
      <c r="BQ514" s="28"/>
      <c r="BR514" s="28"/>
      <c r="BS514" s="28"/>
      <c r="BT514" s="28"/>
      <c r="BU514" s="28"/>
      <c r="BV514" s="28"/>
      <c r="BW514" s="28"/>
      <c r="BX514" s="28"/>
      <c r="BY514" s="28"/>
      <c r="BZ514" s="28"/>
      <c r="CA514" s="28"/>
      <c r="CB514" s="28"/>
      <c r="CC514" s="28"/>
      <c r="CD514" s="28"/>
      <c r="CE514" s="28"/>
      <c r="CF514" s="28"/>
      <c r="CG514" s="28"/>
      <c r="CH514" s="28"/>
      <c r="CI514" s="28"/>
      <c r="CJ514" s="28"/>
      <c r="CK514" s="28"/>
      <c r="CL514" s="28"/>
      <c r="CM514" s="28"/>
      <c r="CN514" s="28"/>
      <c r="CO514" s="28"/>
      <c r="CP514" s="28"/>
      <c r="CQ514" s="28"/>
      <c r="CR514" s="28"/>
      <c r="CS514" s="28"/>
      <c r="CT514" s="28"/>
      <c r="CU514" s="28"/>
      <c r="CV514" s="28"/>
      <c r="CW514" s="28"/>
      <c r="CX514" s="28"/>
      <c r="CY514" s="28"/>
      <c r="CZ514" s="28"/>
      <c r="DA514" s="28"/>
      <c r="DB514" s="28"/>
      <c r="DC514" s="28"/>
      <c r="DD514" s="28"/>
      <c r="DE514" s="28"/>
      <c r="DF514" s="28"/>
      <c r="DG514" s="28"/>
      <c r="DH514" s="28"/>
      <c r="DI514" s="28"/>
      <c r="DJ514" s="28"/>
      <c r="DK514" s="28"/>
      <c r="DL514" s="28"/>
      <c r="DM514" s="28"/>
      <c r="DN514" s="28"/>
      <c r="DO514" s="28"/>
      <c r="DP514" s="28"/>
      <c r="DQ514" s="28"/>
      <c r="DR514" s="28"/>
      <c r="DS514" s="28"/>
      <c r="DT514" s="28"/>
      <c r="DU514" s="28"/>
      <c r="DV514" s="28"/>
      <c r="DW514" s="28"/>
      <c r="DX514" s="28"/>
      <c r="DY514" s="28"/>
      <c r="DZ514" s="28"/>
      <c r="EA514" s="28"/>
      <c r="EB514" s="28"/>
      <c r="EC514" s="28"/>
      <c r="ED514" s="28"/>
      <c r="EE514" s="28"/>
      <c r="EF514" s="28"/>
      <c r="EG514" s="28"/>
      <c r="EH514" s="28"/>
      <c r="EI514" s="28"/>
      <c r="EJ514" s="28"/>
      <c r="EK514" s="28"/>
      <c r="EL514" s="28"/>
      <c r="EM514" s="28"/>
      <c r="EN514" s="28"/>
      <c r="EO514" s="28"/>
      <c r="EP514" s="28"/>
      <c r="EQ514" s="28"/>
      <c r="ER514" s="28"/>
      <c r="ES514" s="28"/>
      <c r="ET514" s="28"/>
      <c r="EU514" s="28"/>
      <c r="EV514" s="28"/>
      <c r="EW514" s="28"/>
      <c r="EX514" s="28"/>
      <c r="EY514" s="28"/>
      <c r="EZ514" s="28"/>
      <c r="FA514" s="28"/>
      <c r="FB514" s="28"/>
      <c r="FC514" s="28"/>
      <c r="FD514" s="28"/>
      <c r="FE514" s="28"/>
      <c r="FF514" s="28"/>
      <c r="FG514" s="28"/>
      <c r="FH514" s="28"/>
      <c r="FI514" s="28"/>
      <c r="FJ514" s="28"/>
      <c r="FK514" s="28"/>
      <c r="FL514" s="28"/>
      <c r="FM514" s="28"/>
      <c r="FN514" s="28"/>
      <c r="FO514" s="28"/>
      <c r="FP514" s="28"/>
      <c r="FQ514" s="28"/>
      <c r="FR514" s="28"/>
      <c r="FS514" s="28"/>
      <c r="FT514" s="28"/>
      <c r="FU514" s="28"/>
      <c r="FV514" s="28"/>
      <c r="FW514" s="28"/>
      <c r="FX514" s="28"/>
      <c r="FY514" s="28"/>
      <c r="FZ514" s="28"/>
      <c r="GA514" s="28"/>
      <c r="GB514" s="28"/>
      <c r="GC514" s="28"/>
      <c r="GD514" s="28"/>
      <c r="GE514" s="28"/>
      <c r="GF514" s="28"/>
      <c r="GG514" s="28"/>
      <c r="GH514" s="28"/>
      <c r="GI514" s="28"/>
      <c r="GJ514" s="28"/>
      <c r="GK514" s="28"/>
      <c r="GL514" s="28"/>
      <c r="GM514" s="28"/>
      <c r="GN514" s="28"/>
      <c r="GO514" s="28"/>
      <c r="GP514" s="28"/>
      <c r="GQ514" s="28"/>
      <c r="GR514" s="28"/>
      <c r="GS514" s="28"/>
      <c r="GT514" s="28"/>
      <c r="GU514" s="28"/>
      <c r="GV514" s="28"/>
      <c r="GW514" s="28"/>
      <c r="GX514" s="28"/>
      <c r="GY514" s="28"/>
      <c r="GZ514" s="28"/>
      <c r="HA514" s="28"/>
      <c r="HB514" s="28"/>
      <c r="HC514" s="28"/>
      <c r="HD514" s="28"/>
      <c r="HE514" s="28"/>
      <c r="HF514" s="28"/>
      <c r="HG514" s="28"/>
      <c r="HH514" s="28"/>
      <c r="HI514" s="28"/>
      <c r="HJ514" s="28"/>
      <c r="HK514" s="28"/>
      <c r="HL514" s="28"/>
      <c r="HM514" s="28"/>
      <c r="HN514" s="28"/>
      <c r="HO514" s="28"/>
      <c r="HP514" s="28"/>
      <c r="HQ514" s="28"/>
      <c r="HR514" s="28"/>
      <c r="HS514" s="28"/>
      <c r="HT514" s="28"/>
      <c r="HU514" s="28"/>
      <c r="HV514" s="28"/>
      <c r="HW514" s="28"/>
      <c r="HX514" s="28"/>
      <c r="HY514" s="28"/>
      <c r="HZ514" s="28"/>
      <c r="IA514" s="28"/>
      <c r="IB514" s="28"/>
      <c r="IC514" s="28"/>
      <c r="ID514" s="28"/>
      <c r="IE514" s="28"/>
      <c r="IF514" s="28"/>
      <c r="IG514" s="28"/>
      <c r="IH514" s="28"/>
      <c r="II514" s="28"/>
      <c r="IJ514" s="28"/>
      <c r="IK514" s="28"/>
      <c r="IL514" s="28"/>
      <c r="IM514" s="28"/>
      <c r="IN514" s="28"/>
      <c r="IO514" s="28"/>
      <c r="IP514" s="28"/>
      <c r="IQ514" s="28"/>
      <c r="IR514" s="28"/>
      <c r="IS514" s="28"/>
      <c r="IT514" s="28"/>
      <c r="IU514" s="28"/>
      <c r="IV514" s="28"/>
    </row>
    <row r="515" spans="1:256">
      <c r="C515" s="28"/>
      <c r="S515" s="188"/>
      <c r="T515" s="188"/>
      <c r="U515" s="188"/>
      <c r="V515" s="188"/>
      <c r="W515" s="188"/>
      <c r="X515"/>
      <c r="Y515" s="188"/>
      <c r="Z515" s="188"/>
      <c r="AA515" s="188"/>
      <c r="AB515" s="188"/>
      <c r="AC515" s="188"/>
      <c r="AD515" s="188"/>
      <c r="AE515" s="188"/>
      <c r="AF515" s="188"/>
      <c r="AG515" s="188"/>
      <c r="AH515" s="188"/>
      <c r="AI515" s="188"/>
    </row>
    <row r="516" spans="1:256">
      <c r="E516"/>
      <c r="F516"/>
      <c r="G516"/>
      <c r="H516"/>
      <c r="I516"/>
      <c r="J516"/>
      <c r="K516"/>
      <c r="L516"/>
      <c r="M516"/>
      <c r="N516"/>
      <c r="O516"/>
      <c r="P516"/>
      <c r="Q516"/>
      <c r="R516"/>
      <c r="S516"/>
      <c r="T516"/>
      <c r="U516"/>
      <c r="V516"/>
      <c r="W516"/>
      <c r="X516"/>
      <c r="Y516" s="188"/>
      <c r="Z516"/>
      <c r="AA516"/>
      <c r="AB516"/>
      <c r="AC516"/>
      <c r="AD516"/>
      <c r="AE516"/>
      <c r="AF516"/>
      <c r="AG516"/>
      <c r="AH516"/>
      <c r="AI516"/>
      <c r="AJ516"/>
      <c r="AK516"/>
      <c r="AL516"/>
      <c r="AM516"/>
      <c r="AN516"/>
      <c r="AO516"/>
      <c r="AP516"/>
      <c r="AQ516"/>
      <c r="AR516"/>
      <c r="AS516"/>
      <c r="AT516"/>
      <c r="AU516"/>
      <c r="AV516"/>
      <c r="AW516"/>
      <c r="AX516"/>
      <c r="AY516"/>
      <c r="AZ516"/>
      <c r="BA516"/>
      <c r="BB516"/>
      <c r="BC516"/>
      <c r="BD516"/>
      <c r="BE516"/>
      <c r="BF516"/>
      <c r="BG516"/>
      <c r="BH516"/>
      <c r="BI516"/>
      <c r="BJ516"/>
      <c r="BK516"/>
      <c r="BL516"/>
      <c r="BM516"/>
      <c r="BN516"/>
      <c r="BO516"/>
      <c r="BP516"/>
      <c r="BQ516"/>
      <c r="BR516"/>
      <c r="BS516"/>
      <c r="BT516"/>
      <c r="BU516"/>
      <c r="BV516"/>
      <c r="BW516"/>
      <c r="BX516"/>
      <c r="BY516"/>
      <c r="BZ516"/>
      <c r="CA516"/>
      <c r="CB516"/>
      <c r="CC516"/>
      <c r="CD516"/>
      <c r="CE516"/>
      <c r="CF516"/>
      <c r="CG516"/>
      <c r="CH516"/>
      <c r="CI516"/>
      <c r="CJ516"/>
      <c r="CK516"/>
      <c r="CL516"/>
      <c r="CM516"/>
      <c r="CN516"/>
      <c r="CO516"/>
      <c r="CP516"/>
      <c r="CQ516"/>
      <c r="CR516"/>
      <c r="CS516"/>
      <c r="CT516"/>
      <c r="CU516"/>
      <c r="CV516"/>
      <c r="CW516"/>
      <c r="CX516"/>
      <c r="CY516"/>
      <c r="CZ516"/>
      <c r="DA516"/>
      <c r="DB516"/>
      <c r="DC516"/>
      <c r="DD516"/>
      <c r="DE516"/>
      <c r="DF516"/>
      <c r="DG516"/>
      <c r="DH516"/>
      <c r="DI516"/>
      <c r="DJ516"/>
      <c r="DK516"/>
      <c r="DL516"/>
      <c r="DM516"/>
      <c r="DN516"/>
      <c r="DO516"/>
      <c r="DP516"/>
      <c r="DQ516"/>
      <c r="DR516"/>
      <c r="DS516"/>
      <c r="DT516"/>
      <c r="DU516"/>
      <c r="DV516"/>
      <c r="DW516"/>
      <c r="DX516"/>
      <c r="DY516"/>
      <c r="DZ516"/>
      <c r="EA516"/>
      <c r="EB516"/>
      <c r="EC516"/>
      <c r="ED516"/>
      <c r="EE516"/>
      <c r="EF516"/>
      <c r="EG516"/>
      <c r="EH516"/>
      <c r="EI516"/>
      <c r="EJ516"/>
      <c r="EK516"/>
      <c r="EL516"/>
      <c r="EM516"/>
      <c r="EN516"/>
      <c r="EO516"/>
      <c r="EP516"/>
      <c r="EQ516"/>
      <c r="ER516"/>
      <c r="ES516"/>
      <c r="ET516"/>
      <c r="EU516"/>
      <c r="EV516"/>
      <c r="EW516"/>
      <c r="EX516"/>
      <c r="EY516"/>
      <c r="EZ516"/>
      <c r="FA516"/>
      <c r="FB516"/>
      <c r="FC516"/>
      <c r="FD516"/>
      <c r="FE516"/>
      <c r="FF516"/>
      <c r="FG516"/>
      <c r="FH516"/>
      <c r="FI516"/>
      <c r="FJ516"/>
      <c r="FK516"/>
      <c r="FL516"/>
      <c r="FM516"/>
      <c r="FN516"/>
      <c r="FO516"/>
      <c r="FP516"/>
      <c r="FQ516"/>
      <c r="FR516"/>
      <c r="FS516"/>
      <c r="FT516"/>
      <c r="FU516"/>
      <c r="FV516"/>
      <c r="FW516"/>
      <c r="FX516"/>
      <c r="FY516"/>
      <c r="FZ516"/>
      <c r="GA516"/>
      <c r="GB516"/>
      <c r="GC516"/>
      <c r="GD516"/>
      <c r="GE516"/>
      <c r="GF516"/>
      <c r="GG516"/>
      <c r="GH516"/>
      <c r="GI516"/>
      <c r="GJ516"/>
      <c r="GK516"/>
      <c r="GL516"/>
      <c r="GM516"/>
      <c r="GN516"/>
      <c r="GO516"/>
      <c r="GP516"/>
      <c r="GQ516"/>
      <c r="GR516"/>
      <c r="GS516"/>
      <c r="GT516"/>
      <c r="GU516"/>
      <c r="GV516"/>
      <c r="GW516"/>
      <c r="GX516"/>
      <c r="GY516"/>
      <c r="GZ516"/>
      <c r="HA516"/>
      <c r="HB516"/>
      <c r="HC516"/>
      <c r="HD516"/>
      <c r="HE516"/>
      <c r="HF516"/>
      <c r="HG516"/>
      <c r="HH516"/>
      <c r="HI516"/>
      <c r="HJ516"/>
      <c r="HK516"/>
      <c r="HL516"/>
      <c r="HM516"/>
      <c r="HN516"/>
      <c r="HO516"/>
      <c r="HP516"/>
      <c r="HQ516"/>
      <c r="HR516"/>
      <c r="HS516"/>
      <c r="HT516"/>
      <c r="HU516"/>
      <c r="HV516"/>
      <c r="HW516"/>
      <c r="HX516"/>
      <c r="HY516"/>
      <c r="HZ516"/>
      <c r="IA516"/>
      <c r="IB516"/>
      <c r="IC516"/>
      <c r="ID516"/>
      <c r="IE516"/>
      <c r="IF516"/>
      <c r="IG516"/>
      <c r="IH516"/>
      <c r="II516"/>
      <c r="IJ516"/>
      <c r="IK516"/>
      <c r="IL516"/>
      <c r="IM516"/>
      <c r="IN516"/>
      <c r="IO516"/>
      <c r="IP516"/>
      <c r="IQ516"/>
      <c r="IR516"/>
      <c r="IS516"/>
      <c r="IT516"/>
      <c r="IU516"/>
      <c r="IV516"/>
    </row>
    <row r="517" spans="1:256">
      <c r="E517"/>
      <c r="F517"/>
      <c r="G517"/>
      <c r="H517"/>
      <c r="I517"/>
      <c r="J517"/>
      <c r="K517"/>
      <c r="L517"/>
      <c r="M517"/>
      <c r="N517"/>
      <c r="O517"/>
      <c r="P517"/>
      <c r="Q517"/>
      <c r="R517"/>
      <c r="S517"/>
      <c r="T517"/>
      <c r="U517"/>
      <c r="V517"/>
      <c r="W517"/>
      <c r="X517"/>
      <c r="Y517" s="188"/>
      <c r="Z517"/>
      <c r="AA517"/>
      <c r="AB517"/>
      <c r="AC517"/>
      <c r="AD517"/>
      <c r="AE517"/>
      <c r="AF517"/>
      <c r="AG517"/>
      <c r="AH517"/>
      <c r="AI517"/>
      <c r="AJ517"/>
      <c r="AK517"/>
      <c r="AL517"/>
      <c r="AM517"/>
      <c r="AN517"/>
      <c r="AO517"/>
      <c r="AP517"/>
      <c r="AQ517"/>
      <c r="AR517"/>
      <c r="AS517"/>
      <c r="AT517"/>
      <c r="AU517"/>
      <c r="AV517"/>
      <c r="AW517"/>
      <c r="AX517"/>
      <c r="AY517"/>
      <c r="AZ517"/>
      <c r="BA517"/>
      <c r="BB517"/>
      <c r="BC517"/>
      <c r="BD517"/>
      <c r="BE517"/>
      <c r="BF517"/>
      <c r="BG517"/>
      <c r="BH517"/>
      <c r="BI517"/>
      <c r="BJ517"/>
      <c r="BK517"/>
      <c r="BL517"/>
      <c r="BM517"/>
      <c r="BN517"/>
      <c r="BO517"/>
      <c r="BP517"/>
      <c r="BQ517"/>
      <c r="BR517"/>
      <c r="BS517"/>
      <c r="BT517"/>
      <c r="BU517"/>
      <c r="BV517"/>
      <c r="BW517"/>
      <c r="BX517"/>
      <c r="BY517"/>
      <c r="BZ517"/>
      <c r="CA517"/>
      <c r="CB517"/>
      <c r="CC517"/>
      <c r="CD517"/>
      <c r="CE517"/>
      <c r="CF517"/>
      <c r="CG517"/>
      <c r="CH517"/>
      <c r="CI517"/>
      <c r="CJ517"/>
      <c r="CK517"/>
      <c r="CL517"/>
      <c r="CM517"/>
      <c r="CN517"/>
      <c r="CO517"/>
      <c r="CP517"/>
      <c r="CQ517"/>
      <c r="CR517"/>
      <c r="CS517"/>
      <c r="CT517"/>
      <c r="CU517"/>
      <c r="CV517"/>
      <c r="CW517"/>
      <c r="CX517"/>
      <c r="CY517"/>
      <c r="CZ517"/>
      <c r="DA517"/>
      <c r="DB517"/>
      <c r="DC517"/>
      <c r="DD517"/>
      <c r="DE517"/>
      <c r="DF517"/>
      <c r="DG517"/>
      <c r="DH517"/>
      <c r="DI517"/>
      <c r="DJ517"/>
      <c r="DK517"/>
      <c r="DL517"/>
      <c r="DM517"/>
      <c r="DN517"/>
      <c r="DO517"/>
      <c r="DP517"/>
      <c r="DQ517"/>
      <c r="DR517"/>
      <c r="DS517"/>
      <c r="DT517"/>
      <c r="DU517"/>
      <c r="DV517"/>
      <c r="DW517"/>
      <c r="DX517"/>
      <c r="DY517"/>
      <c r="DZ517"/>
      <c r="EA517"/>
      <c r="EB517"/>
      <c r="EC517"/>
      <c r="ED517"/>
      <c r="EE517"/>
      <c r="EF517"/>
      <c r="EG517"/>
      <c r="EH517"/>
      <c r="EI517"/>
      <c r="EJ517"/>
      <c r="EK517"/>
      <c r="EL517"/>
      <c r="EM517"/>
      <c r="EN517"/>
      <c r="EO517"/>
      <c r="EP517"/>
      <c r="EQ517"/>
      <c r="ER517"/>
      <c r="ES517"/>
      <c r="ET517"/>
      <c r="EU517"/>
      <c r="EV517"/>
      <c r="EW517"/>
      <c r="EX517"/>
      <c r="EY517"/>
      <c r="EZ517"/>
      <c r="FA517"/>
      <c r="FB517"/>
      <c r="FC517"/>
      <c r="FD517"/>
      <c r="FE517"/>
      <c r="FF517"/>
      <c r="FG517"/>
      <c r="FH517"/>
      <c r="FI517"/>
      <c r="FJ517"/>
      <c r="FK517"/>
      <c r="FL517"/>
      <c r="FM517"/>
      <c r="FN517"/>
      <c r="FO517"/>
      <c r="FP517"/>
      <c r="FQ517"/>
      <c r="FR517"/>
      <c r="FS517"/>
      <c r="FT517"/>
      <c r="FU517"/>
      <c r="FV517"/>
      <c r="FW517"/>
      <c r="FX517"/>
      <c r="FY517"/>
      <c r="FZ517"/>
      <c r="GA517"/>
      <c r="GB517"/>
      <c r="GC517"/>
      <c r="GD517"/>
      <c r="GE517"/>
      <c r="GF517"/>
      <c r="GG517"/>
      <c r="GH517"/>
      <c r="GI517"/>
      <c r="GJ517"/>
      <c r="GK517"/>
      <c r="GL517"/>
      <c r="GM517"/>
      <c r="GN517"/>
      <c r="GO517"/>
      <c r="GP517"/>
      <c r="GQ517"/>
      <c r="GR517"/>
      <c r="GS517"/>
      <c r="GT517"/>
      <c r="GU517"/>
      <c r="GV517"/>
      <c r="GW517"/>
      <c r="GX517"/>
      <c r="GY517"/>
      <c r="GZ517"/>
      <c r="HA517"/>
      <c r="HB517"/>
      <c r="HC517"/>
      <c r="HD517"/>
      <c r="HE517"/>
      <c r="HF517"/>
      <c r="HG517"/>
      <c r="HH517"/>
      <c r="HI517"/>
      <c r="HJ517"/>
      <c r="HK517"/>
      <c r="HL517"/>
      <c r="HM517"/>
      <c r="HN517"/>
      <c r="HO517"/>
      <c r="HP517"/>
      <c r="HQ517"/>
      <c r="HR517"/>
      <c r="HS517"/>
      <c r="HT517"/>
      <c r="HU517"/>
      <c r="HV517"/>
      <c r="HW517"/>
      <c r="HX517"/>
      <c r="HY517"/>
      <c r="HZ517"/>
      <c r="IA517"/>
      <c r="IB517"/>
      <c r="IC517"/>
      <c r="ID517"/>
      <c r="IE517"/>
      <c r="IF517"/>
      <c r="IG517"/>
      <c r="IH517"/>
      <c r="II517"/>
      <c r="IJ517"/>
      <c r="IK517"/>
      <c r="IL517"/>
      <c r="IM517"/>
      <c r="IN517"/>
      <c r="IO517"/>
      <c r="IP517"/>
      <c r="IQ517"/>
      <c r="IR517"/>
      <c r="IS517"/>
      <c r="IT517"/>
      <c r="IU517"/>
      <c r="IV517"/>
    </row>
    <row r="518" spans="1:256">
      <c r="E518"/>
      <c r="F518"/>
      <c r="G518"/>
      <c r="H518"/>
      <c r="I518"/>
      <c r="J518"/>
      <c r="K518"/>
      <c r="L518"/>
      <c r="M518"/>
      <c r="N518"/>
      <c r="O518"/>
      <c r="P518"/>
      <c r="Q518"/>
      <c r="R518"/>
      <c r="S518"/>
      <c r="T518"/>
      <c r="U518"/>
      <c r="V518"/>
      <c r="W518"/>
      <c r="X518"/>
      <c r="Y518"/>
      <c r="Z518"/>
      <c r="AA518"/>
      <c r="AB518"/>
      <c r="AC518"/>
      <c r="AD518"/>
      <c r="AE518"/>
      <c r="AF518"/>
      <c r="AG518"/>
      <c r="AH518"/>
      <c r="AI518"/>
      <c r="AJ518"/>
      <c r="AK518"/>
      <c r="AL518"/>
      <c r="AM518"/>
      <c r="AN518"/>
      <c r="AO518"/>
      <c r="AP518"/>
      <c r="AQ518"/>
      <c r="AR518"/>
      <c r="AS518"/>
      <c r="AT518"/>
      <c r="AU518"/>
      <c r="AV518"/>
      <c r="AW518"/>
      <c r="AX518"/>
      <c r="AY518"/>
      <c r="AZ518"/>
      <c r="BA518"/>
      <c r="BB518"/>
      <c r="BC518"/>
      <c r="BD518"/>
      <c r="BE518"/>
      <c r="BF518"/>
      <c r="BG518"/>
      <c r="BH518"/>
      <c r="BI518"/>
      <c r="BJ518"/>
      <c r="BK518"/>
      <c r="BL518"/>
      <c r="BM518"/>
      <c r="BN518"/>
      <c r="BO518"/>
      <c r="BP518"/>
      <c r="BQ518"/>
      <c r="BR518"/>
      <c r="BS518"/>
      <c r="BT518"/>
      <c r="BU518"/>
      <c r="BV518"/>
      <c r="BW518"/>
      <c r="BX518"/>
      <c r="BY518"/>
      <c r="BZ518"/>
      <c r="CA518"/>
      <c r="CB518"/>
      <c r="CC518"/>
      <c r="CD518"/>
      <c r="CE518"/>
      <c r="CF518"/>
      <c r="CG518"/>
      <c r="CH518"/>
      <c r="CI518"/>
      <c r="CJ518"/>
      <c r="CK518"/>
      <c r="CL518"/>
      <c r="CM518"/>
      <c r="CN518"/>
      <c r="CO518"/>
      <c r="CP518"/>
      <c r="CQ518"/>
      <c r="CR518"/>
      <c r="CS518"/>
      <c r="CT518"/>
      <c r="CU518"/>
      <c r="CV518"/>
      <c r="CW518"/>
      <c r="CX518"/>
      <c r="CY518"/>
      <c r="CZ518"/>
      <c r="DA518"/>
      <c r="DB518"/>
      <c r="DC518"/>
      <c r="DD518"/>
      <c r="DE518"/>
      <c r="DF518"/>
      <c r="DG518"/>
      <c r="DH518"/>
      <c r="DI518"/>
      <c r="DJ518"/>
      <c r="DK518"/>
      <c r="DL518"/>
      <c r="DM518"/>
      <c r="DN518"/>
      <c r="DO518"/>
      <c r="DP518"/>
      <c r="DQ518"/>
      <c r="DR518"/>
      <c r="DS518"/>
      <c r="DT518"/>
      <c r="DU518"/>
      <c r="DV518"/>
      <c r="DW518"/>
      <c r="DX518"/>
      <c r="DY518"/>
      <c r="DZ518"/>
      <c r="EA518"/>
      <c r="EB518"/>
      <c r="EC518"/>
      <c r="ED518"/>
      <c r="EE518"/>
      <c r="EF518"/>
      <c r="EG518"/>
      <c r="EH518"/>
      <c r="EI518"/>
      <c r="EJ518"/>
      <c r="EK518"/>
      <c r="EL518"/>
      <c r="EM518"/>
      <c r="EN518"/>
      <c r="EO518"/>
      <c r="EP518"/>
      <c r="EQ518"/>
      <c r="ER518"/>
      <c r="ES518"/>
      <c r="ET518"/>
      <c r="EU518"/>
      <c r="EV518"/>
      <c r="EW518"/>
      <c r="EX518"/>
      <c r="EY518"/>
      <c r="EZ518"/>
      <c r="FA518"/>
      <c r="FB518"/>
      <c r="FC518"/>
      <c r="FD518"/>
      <c r="FE518"/>
      <c r="FF518"/>
      <c r="FG518"/>
      <c r="FH518"/>
      <c r="FI518"/>
      <c r="FJ518"/>
      <c r="FK518"/>
      <c r="FL518"/>
      <c r="FM518"/>
      <c r="FN518"/>
      <c r="FO518"/>
      <c r="FP518"/>
      <c r="FQ518"/>
      <c r="FR518"/>
      <c r="FS518"/>
      <c r="FT518"/>
      <c r="FU518"/>
      <c r="FV518"/>
      <c r="FW518"/>
      <c r="FX518"/>
      <c r="FY518"/>
      <c r="FZ518"/>
      <c r="GA518"/>
      <c r="GB518"/>
      <c r="GC518"/>
      <c r="GD518"/>
      <c r="GE518"/>
      <c r="GF518"/>
      <c r="GG518"/>
      <c r="GH518"/>
      <c r="GI518"/>
      <c r="GJ518"/>
      <c r="GK518"/>
      <c r="GL518"/>
      <c r="GM518"/>
      <c r="GN518"/>
      <c r="GO518"/>
      <c r="GP518"/>
      <c r="GQ518"/>
      <c r="GR518"/>
      <c r="GS518"/>
      <c r="GT518"/>
      <c r="GU518"/>
      <c r="GV518"/>
      <c r="GW518"/>
      <c r="GX518"/>
      <c r="GY518"/>
      <c r="GZ518"/>
      <c r="HA518"/>
      <c r="HB518"/>
      <c r="HC518"/>
      <c r="HD518"/>
      <c r="HE518"/>
      <c r="HF518"/>
      <c r="HG518"/>
      <c r="HH518"/>
      <c r="HI518"/>
      <c r="HJ518"/>
      <c r="HK518"/>
      <c r="HL518"/>
      <c r="HM518"/>
      <c r="HN518"/>
      <c r="HO518"/>
      <c r="HP518"/>
      <c r="HQ518"/>
      <c r="HR518"/>
      <c r="HS518"/>
      <c r="HT518"/>
      <c r="HU518"/>
      <c r="HV518"/>
      <c r="HW518"/>
      <c r="HX518"/>
      <c r="HY518"/>
      <c r="HZ518"/>
      <c r="IA518"/>
      <c r="IB518"/>
      <c r="IC518"/>
      <c r="ID518"/>
      <c r="IE518"/>
      <c r="IF518"/>
      <c r="IG518"/>
      <c r="IH518"/>
      <c r="II518"/>
      <c r="IJ518"/>
      <c r="IK518"/>
      <c r="IL518"/>
      <c r="IM518"/>
      <c r="IN518"/>
      <c r="IO518"/>
      <c r="IP518"/>
      <c r="IQ518"/>
      <c r="IR518"/>
      <c r="IS518"/>
      <c r="IT518"/>
      <c r="IU518"/>
      <c r="IV518"/>
    </row>
    <row r="519" spans="1:256">
      <c r="C519" s="28"/>
      <c r="T519"/>
    </row>
    <row r="520" spans="1:256">
      <c r="C520" s="28"/>
    </row>
  </sheetData>
  <conditionalFormatting sqref="B7:B15">
    <cfRule type="cellIs" dxfId="184" priority="1" stopIfTrue="1" operator="notEqual">
      <formula>0</formula>
    </cfRule>
  </conditionalFormatting>
  <conditionalFormatting sqref="B370 B417 A19:B363">
    <cfRule type="cellIs" dxfId="183" priority="2" stopIfTrue="1" operator="greaterThan">
      <formula>0</formula>
    </cfRule>
  </conditionalFormatting>
  <printOptions headings="1" gridLines="1"/>
  <pageMargins left="0.2" right="0.2" top="0.5" bottom="0.5" header="0.2" footer="2"/>
  <pageSetup paperSize="17" scale="70" orientation="portrait" blackAndWhite="1" r:id="rId1"/>
  <headerFooter alignWithMargins="0">
    <oddFooter>&amp;L&amp;D&amp;C&amp;F</oddFooter>
  </headerFooter>
</worksheet>
</file>

<file path=xl/worksheets/sheet45.xml><?xml version="1.0" encoding="utf-8"?>
<worksheet xmlns="http://schemas.openxmlformats.org/spreadsheetml/2006/main" xmlns:r="http://schemas.openxmlformats.org/officeDocument/2006/relationships">
  <sheetPr codeName="Sheet5">
    <pageSetUpPr autoPageBreaks="0" fitToPage="1"/>
  </sheetPr>
  <dimension ref="A1:IV679"/>
  <sheetViews>
    <sheetView workbookViewId="0">
      <selection sqref="A1:XFD1048576"/>
    </sheetView>
  </sheetViews>
  <sheetFormatPr defaultColWidth="8.88671875" defaultRowHeight="15.75"/>
  <cols>
    <col min="1" max="1" width="8.88671875" style="207" customWidth="1"/>
    <col min="2" max="2" width="5" style="207" customWidth="1"/>
    <col min="3" max="3" width="6.21875" style="28" customWidth="1"/>
    <col min="4" max="4" width="11" style="450" customWidth="1"/>
    <col min="5" max="5" width="1.6640625" style="28" customWidth="1"/>
    <col min="6" max="6" width="4.21875" style="28" customWidth="1"/>
    <col min="7" max="8" width="1.6640625" style="28" customWidth="1"/>
    <col min="9" max="9" width="30.77734375" style="28" customWidth="1"/>
    <col min="10" max="10" width="7.109375" style="188" hidden="1" customWidth="1"/>
    <col min="11" max="11" width="5.109375" style="188" hidden="1" customWidth="1"/>
    <col min="12" max="13" width="3.77734375" style="188" hidden="1" customWidth="1"/>
    <col min="14" max="14" width="6.77734375" style="188" hidden="1" customWidth="1"/>
    <col min="15" max="15" width="8.21875" style="188" hidden="1" customWidth="1"/>
    <col min="16" max="16" width="9.33203125" style="188" hidden="1" customWidth="1"/>
    <col min="17" max="17" width="7.33203125" style="188" hidden="1" customWidth="1"/>
    <col min="18" max="18" width="11.33203125" style="188" hidden="1" customWidth="1"/>
    <col min="19" max="19" width="5.109375" style="20" hidden="1" customWidth="1"/>
    <col min="20" max="20" width="14.6640625" style="20" hidden="1" customWidth="1"/>
    <col min="21" max="21" width="8.5546875" style="20" hidden="1" customWidth="1"/>
    <col min="22" max="22" width="8.88671875" style="20" hidden="1" customWidth="1"/>
    <col min="23" max="23" width="6.77734375" style="20" hidden="1" customWidth="1"/>
    <col min="24" max="26" width="7.21875" style="20" customWidth="1"/>
    <col min="27" max="28" width="14.6640625" style="20" customWidth="1"/>
    <col min="29" max="29" width="15.77734375" style="20" customWidth="1"/>
    <col min="30" max="35" width="14.6640625" style="20" customWidth="1"/>
    <col min="36" max="45" width="14.6640625" style="28" customWidth="1"/>
    <col min="46" max="187" width="15.33203125" style="28" customWidth="1"/>
    <col min="188" max="16384" width="8.88671875" style="28"/>
  </cols>
  <sheetData>
    <row r="1" spans="1:45" ht="33">
      <c r="A1" s="1335" t="s">
        <v>14</v>
      </c>
      <c r="B1" s="267" t="s">
        <v>15</v>
      </c>
      <c r="G1" s="451" t="s">
        <v>612</v>
      </c>
    </row>
    <row r="3" spans="1:45" ht="18">
      <c r="A3" s="207" t="s">
        <v>18</v>
      </c>
      <c r="G3" s="491" t="s">
        <v>1717</v>
      </c>
    </row>
    <row r="4" spans="1:45" ht="18">
      <c r="A4" s="221">
        <v>0</v>
      </c>
      <c r="B4" s="1115" t="s">
        <v>127</v>
      </c>
      <c r="G4" s="491" t="s">
        <v>1718</v>
      </c>
    </row>
    <row r="5" spans="1:45" ht="18">
      <c r="A5" s="226"/>
      <c r="B5" s="226"/>
      <c r="G5" s="491" t="s">
        <v>4696</v>
      </c>
    </row>
    <row r="6" spans="1:45" s="1337" customFormat="1" ht="18">
      <c r="A6" s="1116" t="s">
        <v>600</v>
      </c>
      <c r="B6" s="1117"/>
      <c r="C6" s="458"/>
      <c r="D6" s="458"/>
      <c r="E6" s="458"/>
      <c r="F6" s="22"/>
      <c r="G6" s="491" t="s">
        <v>1719</v>
      </c>
      <c r="H6" s="491"/>
      <c r="I6" s="491"/>
      <c r="J6" s="491"/>
      <c r="K6" s="491"/>
      <c r="L6" s="491"/>
      <c r="M6" s="491"/>
      <c r="N6" s="491"/>
      <c r="O6" s="491"/>
      <c r="P6" s="491"/>
      <c r="Q6" s="491"/>
      <c r="R6" s="491"/>
      <c r="S6" s="491"/>
      <c r="T6" s="491"/>
      <c r="U6" s="491"/>
      <c r="V6" s="491"/>
      <c r="W6" s="491"/>
      <c r="X6" s="491"/>
      <c r="Y6" s="491"/>
      <c r="Z6" s="491"/>
      <c r="AA6" s="491"/>
      <c r="AB6" s="491"/>
      <c r="AC6" s="491"/>
      <c r="AD6" s="491"/>
      <c r="AE6" s="491"/>
      <c r="AF6" s="491"/>
      <c r="AG6" s="491"/>
      <c r="AH6" s="491"/>
      <c r="AI6" s="491"/>
      <c r="AJ6" s="491"/>
      <c r="AK6" s="491"/>
      <c r="AL6" s="491"/>
      <c r="AM6" s="491"/>
      <c r="AN6" s="491"/>
      <c r="AO6" s="491"/>
      <c r="AP6" s="491"/>
      <c r="AQ6" s="491"/>
      <c r="AR6" s="491"/>
      <c r="AS6" s="1336"/>
    </row>
    <row r="7" spans="1:45" s="1337" customFormat="1" ht="18">
      <c r="A7" s="1118"/>
      <c r="B7" s="476"/>
      <c r="C7" s="458"/>
      <c r="D7" s="458"/>
      <c r="E7" s="458"/>
      <c r="F7" s="22"/>
      <c r="G7" s="491"/>
      <c r="H7" s="491"/>
      <c r="I7" s="491"/>
      <c r="J7" s="491"/>
      <c r="K7" s="491"/>
      <c r="L7" s="491"/>
      <c r="M7" s="491"/>
      <c r="N7" s="491"/>
      <c r="O7" s="491"/>
      <c r="P7" s="491"/>
      <c r="Q7" s="491"/>
      <c r="R7" s="491"/>
      <c r="S7" s="491"/>
      <c r="T7" s="491"/>
      <c r="U7" s="491"/>
      <c r="V7" s="462"/>
      <c r="W7" s="1250"/>
      <c r="X7" s="491"/>
      <c r="Y7" s="491"/>
      <c r="Z7" s="491"/>
      <c r="AA7" s="491"/>
      <c r="AB7" s="491"/>
      <c r="AC7" s="491"/>
      <c r="AD7" s="491"/>
      <c r="AE7" s="491"/>
      <c r="AF7" s="491"/>
      <c r="AG7" s="491"/>
      <c r="AH7" s="491"/>
      <c r="AI7" s="491"/>
      <c r="AJ7" s="491"/>
      <c r="AK7" s="491"/>
      <c r="AL7" s="491"/>
      <c r="AM7" s="491"/>
      <c r="AN7" s="491"/>
      <c r="AO7" s="491"/>
      <c r="AP7" s="491"/>
      <c r="AQ7" s="491"/>
      <c r="AR7" s="491"/>
      <c r="AS7" s="1336"/>
    </row>
    <row r="8" spans="1:45" s="1337" customFormat="1" ht="14.25" customHeight="1">
      <c r="A8" s="1119"/>
      <c r="B8" s="1338"/>
      <c r="C8" s="458"/>
      <c r="D8" s="458"/>
      <c r="E8" s="458"/>
      <c r="F8" s="22"/>
      <c r="G8" s="451"/>
      <c r="H8" s="491"/>
      <c r="I8" s="491"/>
      <c r="J8" s="491"/>
      <c r="K8" s="491"/>
      <c r="L8" s="491"/>
      <c r="M8" s="491"/>
      <c r="N8" s="491"/>
      <c r="O8" s="491"/>
      <c r="P8" s="491"/>
      <c r="Q8" s="491"/>
      <c r="T8" s="491"/>
      <c r="U8" s="491"/>
      <c r="V8" s="462"/>
      <c r="W8" s="1250"/>
      <c r="X8" s="491"/>
      <c r="Y8" s="491"/>
      <c r="AC8" s="1398" t="s">
        <v>1720</v>
      </c>
      <c r="AD8" s="1399" t="s">
        <v>1721</v>
      </c>
      <c r="AE8" s="491"/>
      <c r="AF8" s="491"/>
      <c r="AG8" s="491"/>
      <c r="AH8" s="491"/>
      <c r="AI8" s="491"/>
      <c r="AJ8" s="491"/>
      <c r="AK8" s="491"/>
      <c r="AL8" s="491"/>
      <c r="AM8" s="491"/>
      <c r="AN8" s="491"/>
      <c r="AO8" s="491"/>
      <c r="AP8" s="491"/>
      <c r="AQ8" s="491"/>
      <c r="AR8" s="491"/>
      <c r="AS8" s="1336"/>
    </row>
    <row r="9" spans="1:45" s="458" customFormat="1" ht="15.6" customHeight="1">
      <c r="A9" s="1212"/>
      <c r="B9" s="479"/>
      <c r="F9" s="22"/>
      <c r="G9" s="1339"/>
      <c r="H9" s="720"/>
      <c r="I9" s="1340" t="s">
        <v>22</v>
      </c>
      <c r="J9" s="1341">
        <v>1995</v>
      </c>
      <c r="K9" s="1341">
        <v>1996</v>
      </c>
      <c r="L9" s="1341">
        <v>1997</v>
      </c>
      <c r="M9" s="1341">
        <v>1998</v>
      </c>
      <c r="N9" s="1341">
        <v>1999</v>
      </c>
      <c r="O9" s="1341">
        <v>2000</v>
      </c>
      <c r="P9" s="1341">
        <v>2001</v>
      </c>
      <c r="Q9" s="1341">
        <v>2002</v>
      </c>
      <c r="R9" s="1341">
        <v>2003</v>
      </c>
      <c r="S9" s="1341">
        <v>2004</v>
      </c>
      <c r="T9" s="1341"/>
      <c r="U9" s="1341">
        <v>2006</v>
      </c>
      <c r="V9" s="1341">
        <v>2007</v>
      </c>
      <c r="W9" s="1341">
        <v>2008</v>
      </c>
      <c r="X9" s="1341">
        <v>2009</v>
      </c>
      <c r="Y9" s="1341">
        <v>2010</v>
      </c>
      <c r="Z9" s="1341">
        <v>2011</v>
      </c>
      <c r="AA9" s="1341">
        <v>2012</v>
      </c>
      <c r="AB9" s="1341">
        <v>2013</v>
      </c>
      <c r="AC9" s="1341">
        <v>2014</v>
      </c>
      <c r="AD9" s="1341">
        <v>2015</v>
      </c>
      <c r="AE9" s="1341">
        <v>2016</v>
      </c>
      <c r="AF9" s="1341">
        <v>2017</v>
      </c>
      <c r="AG9" s="1341">
        <v>2018</v>
      </c>
      <c r="AH9" s="1341">
        <v>2019</v>
      </c>
      <c r="AI9" s="1341">
        <v>2020</v>
      </c>
      <c r="AJ9" s="1341">
        <v>2021</v>
      </c>
      <c r="AK9" s="1341">
        <v>2022</v>
      </c>
      <c r="AL9" s="1341">
        <v>2023</v>
      </c>
      <c r="AM9" s="1341">
        <v>2024</v>
      </c>
      <c r="AN9" s="1341">
        <v>2025</v>
      </c>
      <c r="AO9" s="1341">
        <v>2026</v>
      </c>
      <c r="AP9" s="1341">
        <v>2027</v>
      </c>
      <c r="AQ9" s="1341">
        <v>2028</v>
      </c>
      <c r="AR9" s="1341">
        <v>2029</v>
      </c>
      <c r="AS9" s="1340">
        <v>2030</v>
      </c>
    </row>
    <row r="10" spans="1:45" s="458" customFormat="1" ht="15.6" customHeight="1">
      <c r="A10" s="1119"/>
      <c r="B10" s="479"/>
      <c r="F10" s="22"/>
      <c r="G10" s="509"/>
      <c r="H10" s="20"/>
      <c r="I10" s="510"/>
      <c r="J10" s="703"/>
      <c r="K10" s="703"/>
      <c r="L10" s="703"/>
      <c r="M10" s="703"/>
      <c r="N10" s="703"/>
      <c r="O10" s="703"/>
      <c r="P10" s="703"/>
      <c r="Q10" s="703"/>
      <c r="R10" s="511"/>
      <c r="S10" s="511"/>
      <c r="T10" s="511"/>
      <c r="U10" s="511"/>
      <c r="V10" s="462"/>
      <c r="W10" s="1250"/>
      <c r="X10" s="515"/>
      <c r="Y10" s="511"/>
      <c r="Z10" s="511"/>
      <c r="AA10" s="511"/>
      <c r="AB10" s="511"/>
      <c r="AC10" s="511"/>
      <c r="AD10" s="511"/>
      <c r="AE10" s="511"/>
      <c r="AF10" s="511"/>
      <c r="AG10" s="511"/>
      <c r="AH10" s="511"/>
      <c r="AI10" s="511"/>
      <c r="AJ10" s="511"/>
      <c r="AK10" s="511"/>
      <c r="AL10" s="511"/>
      <c r="AM10" s="511"/>
      <c r="AN10" s="511"/>
      <c r="AO10" s="511"/>
      <c r="AP10" s="511"/>
      <c r="AQ10" s="511"/>
      <c r="AR10" s="511"/>
      <c r="AS10" s="1343"/>
    </row>
    <row r="11" spans="1:45" s="458" customFormat="1" ht="15.6" customHeight="1">
      <c r="A11" s="1119"/>
      <c r="B11" s="1120"/>
      <c r="F11" s="22" t="s">
        <v>1722</v>
      </c>
      <c r="G11" s="509" t="s">
        <v>618</v>
      </c>
      <c r="H11" s="20"/>
      <c r="I11" s="510"/>
      <c r="J11" s="703"/>
      <c r="K11" s="703"/>
      <c r="L11" s="703"/>
      <c r="M11" s="703"/>
      <c r="N11" s="703"/>
      <c r="O11" s="703"/>
      <c r="P11" s="703"/>
      <c r="Q11" s="703"/>
      <c r="R11" s="1344" t="s">
        <v>1723</v>
      </c>
      <c r="S11" s="1344"/>
      <c r="T11" s="1344"/>
      <c r="U11" s="1344"/>
      <c r="V11" s="462"/>
      <c r="W11" s="1250"/>
      <c r="X11" s="1344"/>
      <c r="Y11" s="1344"/>
      <c r="Z11" s="1344"/>
      <c r="AA11" s="1344"/>
      <c r="AB11" s="1344"/>
      <c r="AC11" s="1344"/>
      <c r="AD11" s="1344"/>
      <c r="AE11" s="1344"/>
      <c r="AF11" s="1344"/>
      <c r="AG11" s="1344"/>
      <c r="AH11" s="1344"/>
      <c r="AI11" s="1344"/>
      <c r="AJ11" s="1344"/>
      <c r="AK11" s="1344"/>
      <c r="AL11" s="1344"/>
      <c r="AM11" s="1344"/>
      <c r="AN11" s="1344"/>
      <c r="AO11" s="1344"/>
      <c r="AP11" s="1344"/>
      <c r="AQ11" s="1344"/>
      <c r="AR11" s="1344"/>
      <c r="AS11" s="1400"/>
    </row>
    <row r="12" spans="1:45" s="458" customFormat="1" ht="15.6" customHeight="1">
      <c r="A12" s="1119"/>
      <c r="B12" s="1120"/>
      <c r="C12" s="1401"/>
      <c r="D12" s="284">
        <v>1</v>
      </c>
      <c r="F12" s="22"/>
      <c r="G12" s="519" t="s">
        <v>621</v>
      </c>
      <c r="H12" s="20"/>
      <c r="I12" s="510"/>
      <c r="J12" s="703"/>
      <c r="K12" s="703"/>
      <c r="L12" s="703"/>
      <c r="M12" s="703"/>
      <c r="N12" s="703"/>
      <c r="O12" s="703"/>
      <c r="P12" s="703"/>
      <c r="Q12" s="703"/>
      <c r="R12" s="511"/>
      <c r="S12" s="511"/>
      <c r="T12" s="1344"/>
      <c r="U12" s="511"/>
      <c r="V12" s="462"/>
      <c r="W12" s="1250"/>
      <c r="X12" s="515"/>
      <c r="Y12" s="1344"/>
      <c r="Z12" s="1250"/>
      <c r="AA12" s="511"/>
      <c r="AB12" s="511"/>
      <c r="AC12" s="511"/>
      <c r="AD12" s="511"/>
      <c r="AE12" s="511"/>
      <c r="AF12" s="511"/>
      <c r="AG12" s="511"/>
      <c r="AH12" s="511"/>
      <c r="AI12" s="511"/>
      <c r="AJ12" s="511"/>
      <c r="AK12" s="511"/>
      <c r="AL12" s="511"/>
      <c r="AM12" s="511"/>
      <c r="AN12" s="511"/>
      <c r="AO12" s="511"/>
      <c r="AP12" s="511"/>
      <c r="AQ12" s="511"/>
      <c r="AR12" s="511"/>
      <c r="AS12" s="1343"/>
    </row>
    <row r="13" spans="1:45" s="458" customFormat="1" ht="15.6" customHeight="1">
      <c r="A13" s="1119"/>
      <c r="B13" s="1120"/>
      <c r="C13" s="1401"/>
      <c r="D13" s="284">
        <v>2</v>
      </c>
      <c r="E13" s="1337"/>
      <c r="F13" s="22"/>
      <c r="G13" s="521" t="s">
        <v>624</v>
      </c>
      <c r="H13" s="522"/>
      <c r="I13" s="523"/>
      <c r="J13" s="548"/>
      <c r="K13" s="548"/>
      <c r="L13" s="548"/>
      <c r="M13" s="548"/>
      <c r="N13" s="548"/>
      <c r="O13" s="548"/>
      <c r="P13" s="548"/>
      <c r="Q13" s="548"/>
      <c r="R13" s="549"/>
      <c r="S13" s="524"/>
      <c r="T13" s="1344"/>
      <c r="U13" s="549"/>
      <c r="V13" s="462"/>
      <c r="W13" s="1250"/>
      <c r="X13" s="549"/>
      <c r="Y13" s="1344"/>
      <c r="Z13" s="1250"/>
      <c r="AA13" s="524"/>
      <c r="AB13" s="524"/>
      <c r="AC13" s="524"/>
      <c r="AD13" s="524"/>
      <c r="AE13" s="524"/>
      <c r="AF13" s="524"/>
      <c r="AG13" s="524"/>
      <c r="AH13" s="524"/>
      <c r="AI13" s="524"/>
      <c r="AJ13" s="524"/>
      <c r="AK13" s="524"/>
      <c r="AL13" s="524"/>
      <c r="AM13" s="524"/>
      <c r="AN13" s="524"/>
      <c r="AO13" s="524"/>
      <c r="AP13" s="524"/>
      <c r="AQ13" s="524"/>
      <c r="AR13" s="524"/>
      <c r="AS13" s="469"/>
    </row>
    <row r="14" spans="1:45" s="458" customFormat="1" ht="15.6" customHeight="1">
      <c r="A14" s="1119"/>
      <c r="B14" s="1120"/>
      <c r="C14" s="1401"/>
      <c r="D14" s="284">
        <v>3</v>
      </c>
      <c r="E14" s="1337"/>
      <c r="F14" s="22"/>
      <c r="G14" s="167"/>
      <c r="H14" s="528" t="s">
        <v>626</v>
      </c>
      <c r="I14" s="510"/>
      <c r="J14" s="703"/>
      <c r="K14" s="703"/>
      <c r="L14" s="703"/>
      <c r="M14" s="703"/>
      <c r="N14" s="703"/>
      <c r="O14" s="703"/>
      <c r="P14" s="703"/>
      <c r="Q14" s="703"/>
      <c r="R14" s="515"/>
      <c r="S14" s="511"/>
      <c r="T14" s="1344"/>
      <c r="U14" s="515"/>
      <c r="V14" s="462"/>
      <c r="W14" s="1250"/>
      <c r="X14" s="515"/>
      <c r="Y14" s="1344"/>
      <c r="Z14" s="1250"/>
      <c r="AA14" s="511"/>
      <c r="AB14" s="511"/>
      <c r="AC14" s="511"/>
      <c r="AD14" s="511"/>
      <c r="AE14" s="511"/>
      <c r="AF14" s="511"/>
      <c r="AG14" s="511"/>
      <c r="AH14" s="511"/>
      <c r="AI14" s="511"/>
      <c r="AJ14" s="511"/>
      <c r="AK14" s="511"/>
      <c r="AL14" s="511"/>
      <c r="AM14" s="511"/>
      <c r="AN14" s="511"/>
      <c r="AO14" s="511"/>
      <c r="AP14" s="511"/>
      <c r="AQ14" s="511"/>
      <c r="AR14" s="511"/>
      <c r="AS14" s="1343"/>
    </row>
    <row r="15" spans="1:45" s="458" customFormat="1" ht="15.6" customHeight="1">
      <c r="A15" s="1121"/>
      <c r="B15" s="1122"/>
      <c r="C15" s="1401"/>
      <c r="D15" s="284">
        <v>4</v>
      </c>
      <c r="E15" s="1337"/>
      <c r="F15" s="22"/>
      <c r="G15" s="167"/>
      <c r="H15" s="20"/>
      <c r="I15" s="510" t="s">
        <v>628</v>
      </c>
      <c r="J15" s="703"/>
      <c r="K15" s="703"/>
      <c r="L15" s="703"/>
      <c r="M15" s="703"/>
      <c r="N15" s="703"/>
      <c r="O15" s="703"/>
      <c r="P15" s="703"/>
      <c r="Q15" s="703"/>
      <c r="R15" s="515"/>
      <c r="S15" s="515"/>
      <c r="T15" s="1344"/>
      <c r="U15" s="515"/>
      <c r="V15" s="462"/>
      <c r="W15" s="1250"/>
      <c r="X15" s="515"/>
      <c r="Y15" s="1344"/>
      <c r="Z15" s="1250"/>
      <c r="AA15" s="1250"/>
      <c r="AB15" s="1250"/>
      <c r="AC15" s="1402">
        <v>3312285.9368778835</v>
      </c>
      <c r="AD15" s="1403">
        <v>3752777.2205000003</v>
      </c>
      <c r="AE15" s="1403">
        <v>3778099.65</v>
      </c>
      <c r="AF15" s="1403">
        <v>3933200</v>
      </c>
      <c r="AG15" s="1403">
        <v>4113900</v>
      </c>
      <c r="AH15" s="1403">
        <v>4305500</v>
      </c>
      <c r="AI15" s="1403">
        <v>4503300</v>
      </c>
      <c r="AJ15" s="1403">
        <v>4665200</v>
      </c>
      <c r="AK15" s="1403">
        <v>4833000</v>
      </c>
      <c r="AL15" s="1403">
        <v>5006900</v>
      </c>
      <c r="AM15" s="1403">
        <v>5187100</v>
      </c>
      <c r="AN15" s="1403">
        <v>5374400</v>
      </c>
      <c r="AO15" s="1403">
        <v>5569100</v>
      </c>
      <c r="AP15" s="1403">
        <v>5771400</v>
      </c>
      <c r="AQ15" s="1403">
        <v>5981600</v>
      </c>
      <c r="AR15" s="1403">
        <v>6200100</v>
      </c>
      <c r="AS15" s="1404">
        <v>6427100</v>
      </c>
    </row>
    <row r="16" spans="1:45" s="458" customFormat="1" ht="15.6" customHeight="1">
      <c r="A16" s="1123"/>
      <c r="B16" s="1124"/>
      <c r="C16" s="1401"/>
      <c r="D16" s="284">
        <v>5</v>
      </c>
      <c r="E16" s="1337"/>
      <c r="F16" s="22"/>
      <c r="G16" s="167"/>
      <c r="H16" s="20"/>
      <c r="I16" s="510" t="s">
        <v>630</v>
      </c>
      <c r="J16" s="703"/>
      <c r="K16" s="703"/>
      <c r="L16" s="703"/>
      <c r="M16" s="703"/>
      <c r="N16" s="703"/>
      <c r="O16" s="703"/>
      <c r="P16" s="703"/>
      <c r="Q16" s="703"/>
      <c r="R16" s="515"/>
      <c r="S16" s="515"/>
      <c r="T16" s="1344"/>
      <c r="U16" s="515"/>
      <c r="V16" s="462"/>
      <c r="W16" s="1250"/>
      <c r="X16" s="515"/>
      <c r="Y16" s="1344"/>
      <c r="Z16" s="1250"/>
      <c r="AA16" s="1250"/>
      <c r="AB16" s="1250"/>
      <c r="AC16" s="1402">
        <v>51436.206237621642</v>
      </c>
      <c r="AD16" s="1403">
        <v>50000</v>
      </c>
      <c r="AE16" s="1403">
        <v>50000</v>
      </c>
      <c r="AF16" s="1403">
        <v>51300</v>
      </c>
      <c r="AG16" s="1403">
        <v>52600</v>
      </c>
      <c r="AH16" s="1403">
        <v>53900</v>
      </c>
      <c r="AI16" s="1403">
        <v>55200</v>
      </c>
      <c r="AJ16" s="1403">
        <v>56600</v>
      </c>
      <c r="AK16" s="1403">
        <v>58000</v>
      </c>
      <c r="AL16" s="1403">
        <v>59500</v>
      </c>
      <c r="AM16" s="1403">
        <v>61000</v>
      </c>
      <c r="AN16" s="1403">
        <v>62500</v>
      </c>
      <c r="AO16" s="1403">
        <v>64100</v>
      </c>
      <c r="AP16" s="1403">
        <v>65700</v>
      </c>
      <c r="AQ16" s="1403">
        <v>67300</v>
      </c>
      <c r="AR16" s="1403">
        <v>69000</v>
      </c>
      <c r="AS16" s="1404">
        <v>70700</v>
      </c>
    </row>
    <row r="17" spans="1:45" s="458" customFormat="1" ht="15.6" customHeight="1">
      <c r="A17" s="207"/>
      <c r="B17" s="207"/>
      <c r="C17" s="1401"/>
      <c r="D17" s="284">
        <v>6</v>
      </c>
      <c r="E17" s="1337"/>
      <c r="F17" s="22"/>
      <c r="G17" s="167"/>
      <c r="H17" s="20"/>
      <c r="I17" s="510" t="s">
        <v>631</v>
      </c>
      <c r="J17" s="703"/>
      <c r="K17" s="703"/>
      <c r="L17" s="703"/>
      <c r="M17" s="703"/>
      <c r="N17" s="703"/>
      <c r="O17" s="703"/>
      <c r="P17" s="703"/>
      <c r="Q17" s="703"/>
      <c r="R17" s="515"/>
      <c r="S17" s="515"/>
      <c r="T17" s="1344"/>
      <c r="U17" s="515"/>
      <c r="V17" s="462"/>
      <c r="W17" s="1250"/>
      <c r="X17" s="515"/>
      <c r="Y17" s="1344"/>
      <c r="Z17" s="1250"/>
      <c r="AA17" s="1250"/>
      <c r="AB17" s="1250"/>
      <c r="AC17" s="1402">
        <v>0</v>
      </c>
      <c r="AD17" s="1403">
        <v>0</v>
      </c>
      <c r="AE17" s="1403">
        <v>0</v>
      </c>
      <c r="AF17" s="1403">
        <v>0</v>
      </c>
      <c r="AG17" s="1403">
        <v>0</v>
      </c>
      <c r="AH17" s="1403">
        <v>0</v>
      </c>
      <c r="AI17" s="1403">
        <v>0</v>
      </c>
      <c r="AJ17" s="1403">
        <v>0</v>
      </c>
      <c r="AK17" s="1403">
        <v>0</v>
      </c>
      <c r="AL17" s="1403">
        <v>0</v>
      </c>
      <c r="AM17" s="1403">
        <v>0</v>
      </c>
      <c r="AN17" s="1403">
        <v>0</v>
      </c>
      <c r="AO17" s="1403">
        <v>0</v>
      </c>
      <c r="AP17" s="1403">
        <v>0</v>
      </c>
      <c r="AQ17" s="1403">
        <v>0</v>
      </c>
      <c r="AR17" s="1403">
        <v>0</v>
      </c>
      <c r="AS17" s="1404">
        <v>0</v>
      </c>
    </row>
    <row r="18" spans="1:45" s="458" customFormat="1" ht="15.6" customHeight="1">
      <c r="A18" s="207"/>
      <c r="B18" s="207"/>
      <c r="C18" s="1401"/>
      <c r="D18" s="284">
        <v>7</v>
      </c>
      <c r="E18" s="1337"/>
      <c r="F18" s="22"/>
      <c r="G18" s="167"/>
      <c r="H18" s="20"/>
      <c r="I18" s="510" t="s">
        <v>634</v>
      </c>
      <c r="J18" s="703"/>
      <c r="K18" s="703"/>
      <c r="L18" s="703"/>
      <c r="M18" s="703"/>
      <c r="N18" s="703"/>
      <c r="O18" s="703"/>
      <c r="P18" s="703"/>
      <c r="Q18" s="703"/>
      <c r="R18" s="515"/>
      <c r="S18" s="515"/>
      <c r="T18" s="1344"/>
      <c r="U18" s="515"/>
      <c r="V18" s="462"/>
      <c r="W18" s="1250"/>
      <c r="X18" s="515"/>
      <c r="Y18" s="1344"/>
      <c r="Z18" s="1250"/>
      <c r="AA18" s="1250"/>
      <c r="AB18" s="1250"/>
      <c r="AC18" s="1402">
        <v>0</v>
      </c>
      <c r="AD18" s="1403">
        <v>0</v>
      </c>
      <c r="AE18" s="1403">
        <v>0</v>
      </c>
      <c r="AF18" s="1403">
        <v>0</v>
      </c>
      <c r="AG18" s="1403">
        <v>0</v>
      </c>
      <c r="AH18" s="1403">
        <v>0</v>
      </c>
      <c r="AI18" s="1403">
        <v>0</v>
      </c>
      <c r="AJ18" s="1403">
        <v>0</v>
      </c>
      <c r="AK18" s="1403">
        <v>0</v>
      </c>
      <c r="AL18" s="1403">
        <v>0</v>
      </c>
      <c r="AM18" s="1403">
        <v>0</v>
      </c>
      <c r="AN18" s="1403">
        <v>0</v>
      </c>
      <c r="AO18" s="1403">
        <v>0</v>
      </c>
      <c r="AP18" s="1403">
        <v>0</v>
      </c>
      <c r="AQ18" s="1403">
        <v>0</v>
      </c>
      <c r="AR18" s="1403">
        <v>0</v>
      </c>
      <c r="AS18" s="1404">
        <v>0</v>
      </c>
    </row>
    <row r="19" spans="1:45" s="458" customFormat="1" ht="15.6" customHeight="1">
      <c r="A19" s="207"/>
      <c r="B19" s="207"/>
      <c r="C19" s="1401"/>
      <c r="D19" s="284">
        <v>8</v>
      </c>
      <c r="E19" s="1337"/>
      <c r="F19" s="22"/>
      <c r="G19" s="167"/>
      <c r="H19" s="20"/>
      <c r="I19" s="510" t="s">
        <v>637</v>
      </c>
      <c r="J19" s="703"/>
      <c r="K19" s="703"/>
      <c r="L19" s="703"/>
      <c r="M19" s="703"/>
      <c r="N19" s="703"/>
      <c r="O19" s="703"/>
      <c r="P19" s="703"/>
      <c r="Q19" s="703"/>
      <c r="R19" s="515"/>
      <c r="S19" s="515"/>
      <c r="T19" s="1344"/>
      <c r="U19" s="515"/>
      <c r="V19" s="462"/>
      <c r="W19" s="1250"/>
      <c r="X19" s="515"/>
      <c r="Y19" s="1344"/>
      <c r="Z19" s="1250"/>
      <c r="AA19" s="1250"/>
      <c r="AB19" s="1250"/>
      <c r="AC19" s="1402">
        <v>115628.59162217345</v>
      </c>
      <c r="AD19" s="1403">
        <v>172000</v>
      </c>
      <c r="AE19" s="1403">
        <v>172000</v>
      </c>
      <c r="AF19" s="1403">
        <v>176300</v>
      </c>
      <c r="AG19" s="1403">
        <v>180700</v>
      </c>
      <c r="AH19" s="1403">
        <v>185200</v>
      </c>
      <c r="AI19" s="1403">
        <v>189800</v>
      </c>
      <c r="AJ19" s="1403">
        <v>194500</v>
      </c>
      <c r="AK19" s="1403">
        <v>199400</v>
      </c>
      <c r="AL19" s="1403">
        <v>204400</v>
      </c>
      <c r="AM19" s="1403">
        <v>209500</v>
      </c>
      <c r="AN19" s="1403">
        <v>214700</v>
      </c>
      <c r="AO19" s="1403">
        <v>220100</v>
      </c>
      <c r="AP19" s="1403">
        <v>225600</v>
      </c>
      <c r="AQ19" s="1403">
        <v>231200</v>
      </c>
      <c r="AR19" s="1403">
        <v>237000</v>
      </c>
      <c r="AS19" s="1404">
        <v>242900</v>
      </c>
    </row>
    <row r="20" spans="1:45" s="458" customFormat="1" ht="15.6" customHeight="1">
      <c r="A20" s="207"/>
      <c r="B20" s="207"/>
      <c r="C20" s="1401"/>
      <c r="D20" s="284">
        <v>9</v>
      </c>
      <c r="E20" s="1337"/>
      <c r="F20" s="22"/>
      <c r="G20" s="167"/>
      <c r="H20" s="20"/>
      <c r="I20" s="151" t="s">
        <v>640</v>
      </c>
      <c r="J20" s="188"/>
      <c r="K20" s="188"/>
      <c r="L20" s="188"/>
      <c r="M20" s="188"/>
      <c r="N20" s="188"/>
      <c r="O20" s="188"/>
      <c r="P20" s="188"/>
      <c r="Q20" s="188"/>
      <c r="R20" s="515"/>
      <c r="S20" s="515"/>
      <c r="T20" s="1344"/>
      <c r="U20" s="515"/>
      <c r="V20" s="462"/>
      <c r="W20" s="1250"/>
      <c r="X20" s="515"/>
      <c r="Y20" s="1344"/>
      <c r="Z20" s="1250"/>
      <c r="AA20" s="1250"/>
      <c r="AB20" s="1250"/>
      <c r="AC20" s="1402">
        <v>-920399.4744160017</v>
      </c>
      <c r="AD20" s="1403">
        <v>-184000</v>
      </c>
      <c r="AE20" s="1403">
        <v>-190500</v>
      </c>
      <c r="AF20" s="1403">
        <v>-195300</v>
      </c>
      <c r="AG20" s="1403">
        <v>-200200</v>
      </c>
      <c r="AH20" s="1403">
        <v>-205200</v>
      </c>
      <c r="AI20" s="1403">
        <v>-210300</v>
      </c>
      <c r="AJ20" s="1403">
        <v>-215600</v>
      </c>
      <c r="AK20" s="1403">
        <v>-221000</v>
      </c>
      <c r="AL20" s="1403">
        <v>-226500</v>
      </c>
      <c r="AM20" s="1403">
        <v>-232200</v>
      </c>
      <c r="AN20" s="1403">
        <v>-238000</v>
      </c>
      <c r="AO20" s="1403">
        <v>-244000</v>
      </c>
      <c r="AP20" s="1403">
        <v>-250100</v>
      </c>
      <c r="AQ20" s="1403">
        <v>-256400</v>
      </c>
      <c r="AR20" s="1403">
        <v>-262800</v>
      </c>
      <c r="AS20" s="1404">
        <v>-269400</v>
      </c>
    </row>
    <row r="21" spans="1:45" s="1060" customFormat="1" ht="15.6" customHeight="1">
      <c r="A21" s="207"/>
      <c r="B21" s="207"/>
      <c r="C21" s="1401"/>
      <c r="D21" s="284">
        <v>10</v>
      </c>
      <c r="E21" s="709"/>
      <c r="F21" s="22"/>
      <c r="G21" s="543"/>
      <c r="H21" s="544"/>
      <c r="I21" s="545" t="s">
        <v>37</v>
      </c>
      <c r="J21" s="683"/>
      <c r="K21" s="683"/>
      <c r="L21" s="683"/>
      <c r="M21" s="683"/>
      <c r="N21" s="683"/>
      <c r="O21" s="683"/>
      <c r="P21" s="683"/>
      <c r="Q21" s="683"/>
      <c r="R21" s="546"/>
      <c r="S21" s="546"/>
      <c r="T21" s="1344"/>
      <c r="U21" s="546"/>
      <c r="V21" s="462"/>
      <c r="W21" s="1250"/>
      <c r="X21" s="546"/>
      <c r="Y21" s="1344"/>
      <c r="Z21" s="1250"/>
      <c r="AA21" s="1250"/>
      <c r="AB21" s="1250"/>
      <c r="AC21" s="546">
        <v>2558951.2603216767</v>
      </c>
      <c r="AD21" s="546">
        <v>3790777.2205000003</v>
      </c>
      <c r="AE21" s="546">
        <v>3809599.65</v>
      </c>
      <c r="AF21" s="546">
        <v>3965500</v>
      </c>
      <c r="AG21" s="546">
        <v>4147000</v>
      </c>
      <c r="AH21" s="546">
        <v>4339400</v>
      </c>
      <c r="AI21" s="546">
        <v>4538000</v>
      </c>
      <c r="AJ21" s="546">
        <v>4700700</v>
      </c>
      <c r="AK21" s="546">
        <v>4869400</v>
      </c>
      <c r="AL21" s="546">
        <v>5044300</v>
      </c>
      <c r="AM21" s="546">
        <v>5225400</v>
      </c>
      <c r="AN21" s="546">
        <v>5413600</v>
      </c>
      <c r="AO21" s="546">
        <v>5609300</v>
      </c>
      <c r="AP21" s="546">
        <v>5812600</v>
      </c>
      <c r="AQ21" s="546">
        <v>6023700</v>
      </c>
      <c r="AR21" s="546">
        <v>6243300</v>
      </c>
      <c r="AS21" s="547">
        <v>6471300</v>
      </c>
    </row>
    <row r="22" spans="1:45" s="458" customFormat="1" ht="15.6" customHeight="1">
      <c r="A22" s="207"/>
      <c r="B22" s="207"/>
      <c r="C22" s="1401"/>
      <c r="D22" s="284">
        <v>11</v>
      </c>
      <c r="E22" s="1337"/>
      <c r="F22" s="22"/>
      <c r="G22" s="165"/>
      <c r="H22" s="548" t="s">
        <v>642</v>
      </c>
      <c r="I22" s="523"/>
      <c r="J22" s="548"/>
      <c r="K22" s="548"/>
      <c r="L22" s="548"/>
      <c r="M22" s="548"/>
      <c r="N22" s="548"/>
      <c r="O22" s="548"/>
      <c r="P22" s="548"/>
      <c r="Q22" s="548"/>
      <c r="R22" s="549"/>
      <c r="S22" s="549"/>
      <c r="T22" s="1344"/>
      <c r="U22" s="549"/>
      <c r="V22" s="462"/>
      <c r="W22" s="1250"/>
      <c r="X22" s="549"/>
      <c r="Y22" s="1344"/>
      <c r="Z22" s="1250"/>
      <c r="AA22" s="1250"/>
      <c r="AB22" s="1250"/>
      <c r="AC22" s="524"/>
      <c r="AD22" s="524"/>
      <c r="AE22" s="524"/>
      <c r="AF22" s="524"/>
      <c r="AG22" s="524"/>
      <c r="AH22" s="524"/>
      <c r="AI22" s="524"/>
      <c r="AJ22" s="524"/>
      <c r="AK22" s="524"/>
      <c r="AL22" s="524"/>
      <c r="AM22" s="524"/>
      <c r="AN22" s="524"/>
      <c r="AO22" s="524"/>
      <c r="AP22" s="524"/>
      <c r="AQ22" s="524"/>
      <c r="AR22" s="524"/>
      <c r="AS22" s="469"/>
    </row>
    <row r="23" spans="1:45" s="458" customFormat="1" ht="15.6" customHeight="1">
      <c r="A23" s="207"/>
      <c r="B23" s="207"/>
      <c r="C23" s="1401"/>
      <c r="D23" s="284">
        <v>12</v>
      </c>
      <c r="E23" s="1337"/>
      <c r="F23" s="22"/>
      <c r="G23" s="167"/>
      <c r="H23" s="20"/>
      <c r="I23" s="510" t="s">
        <v>628</v>
      </c>
      <c r="J23" s="703"/>
      <c r="K23" s="703"/>
      <c r="L23" s="703"/>
      <c r="M23" s="703"/>
      <c r="N23" s="703"/>
      <c r="O23" s="703"/>
      <c r="P23" s="703"/>
      <c r="Q23" s="703"/>
      <c r="R23" s="515"/>
      <c r="S23" s="515"/>
      <c r="T23" s="1344"/>
      <c r="U23" s="515"/>
      <c r="V23" s="462"/>
      <c r="W23" s="1250"/>
      <c r="X23" s="515"/>
      <c r="Y23" s="1344"/>
      <c r="Z23" s="1250"/>
      <c r="AA23" s="1250"/>
      <c r="AB23" s="1250"/>
      <c r="AC23" s="1402">
        <v>1784321.9943830951</v>
      </c>
      <c r="AD23" s="1403">
        <v>1909668.9195000001</v>
      </c>
      <c r="AE23" s="1403">
        <v>1928500.7510000002</v>
      </c>
      <c r="AF23" s="1403">
        <v>2007700</v>
      </c>
      <c r="AG23" s="1403">
        <v>2099900</v>
      </c>
      <c r="AH23" s="1403">
        <v>2197700</v>
      </c>
      <c r="AI23" s="1403">
        <v>2298600</v>
      </c>
      <c r="AJ23" s="1403">
        <v>2381200</v>
      </c>
      <c r="AK23" s="1403">
        <v>2466800</v>
      </c>
      <c r="AL23" s="1403">
        <v>2555600</v>
      </c>
      <c r="AM23" s="1403">
        <v>2647600</v>
      </c>
      <c r="AN23" s="1403">
        <v>2743200</v>
      </c>
      <c r="AO23" s="1403">
        <v>2842600</v>
      </c>
      <c r="AP23" s="1403">
        <v>2945900</v>
      </c>
      <c r="AQ23" s="1403">
        <v>3053200</v>
      </c>
      <c r="AR23" s="1403">
        <v>3164700</v>
      </c>
      <c r="AS23" s="1404">
        <v>3280600</v>
      </c>
    </row>
    <row r="24" spans="1:45" s="458" customFormat="1" ht="15.6" customHeight="1">
      <c r="A24" s="207"/>
      <c r="B24" s="207"/>
      <c r="C24" s="1401"/>
      <c r="D24" s="284">
        <v>13</v>
      </c>
      <c r="E24" s="1337"/>
      <c r="F24" s="22"/>
      <c r="G24" s="167"/>
      <c r="H24" s="20"/>
      <c r="I24" s="510" t="s">
        <v>630</v>
      </c>
      <c r="J24" s="703"/>
      <c r="K24" s="703"/>
      <c r="L24" s="703"/>
      <c r="M24" s="703"/>
      <c r="N24" s="703"/>
      <c r="O24" s="703"/>
      <c r="P24" s="703"/>
      <c r="Q24" s="703"/>
      <c r="R24" s="515"/>
      <c r="S24" s="515"/>
      <c r="T24" s="1344"/>
      <c r="U24" s="515"/>
      <c r="V24" s="462"/>
      <c r="W24" s="1250"/>
      <c r="X24" s="515"/>
      <c r="Y24" s="1344"/>
      <c r="Z24" s="1250"/>
      <c r="AA24" s="1250"/>
      <c r="AB24" s="1250"/>
      <c r="AC24" s="1402">
        <v>226319.30744553526</v>
      </c>
      <c r="AD24" s="1403">
        <v>220000</v>
      </c>
      <c r="AE24" s="1403">
        <v>220000</v>
      </c>
      <c r="AF24" s="1403">
        <v>225500</v>
      </c>
      <c r="AG24" s="1403">
        <v>231100</v>
      </c>
      <c r="AH24" s="1403">
        <v>236900</v>
      </c>
      <c r="AI24" s="1403">
        <v>242800</v>
      </c>
      <c r="AJ24" s="1403">
        <v>248900</v>
      </c>
      <c r="AK24" s="1403">
        <v>255100</v>
      </c>
      <c r="AL24" s="1403">
        <v>261500</v>
      </c>
      <c r="AM24" s="1403">
        <v>268000</v>
      </c>
      <c r="AN24" s="1403">
        <v>274700</v>
      </c>
      <c r="AO24" s="1403">
        <v>281600</v>
      </c>
      <c r="AP24" s="1403">
        <v>288600</v>
      </c>
      <c r="AQ24" s="1403">
        <v>295800</v>
      </c>
      <c r="AR24" s="1403">
        <v>303200</v>
      </c>
      <c r="AS24" s="1404">
        <v>310800</v>
      </c>
    </row>
    <row r="25" spans="1:45" s="458" customFormat="1" ht="15.6" customHeight="1">
      <c r="A25" s="207"/>
      <c r="B25" s="207"/>
      <c r="C25" s="1401"/>
      <c r="D25" s="284">
        <v>14</v>
      </c>
      <c r="E25" s="1337"/>
      <c r="F25" s="22"/>
      <c r="G25" s="167"/>
      <c r="H25" s="20"/>
      <c r="I25" s="510" t="s">
        <v>631</v>
      </c>
      <c r="J25" s="703"/>
      <c r="K25" s="703"/>
      <c r="L25" s="703"/>
      <c r="M25" s="703"/>
      <c r="N25" s="703"/>
      <c r="O25" s="703"/>
      <c r="P25" s="703"/>
      <c r="Q25" s="703"/>
      <c r="R25" s="515"/>
      <c r="S25" s="515"/>
      <c r="T25" s="1344"/>
      <c r="U25" s="515"/>
      <c r="V25" s="462"/>
      <c r="W25" s="1250"/>
      <c r="X25" s="515"/>
      <c r="Y25" s="1344"/>
      <c r="Z25" s="1250"/>
      <c r="AA25" s="1250"/>
      <c r="AB25" s="1250"/>
      <c r="AC25" s="1402">
        <v>0</v>
      </c>
      <c r="AD25" s="1403">
        <v>0</v>
      </c>
      <c r="AE25" s="1403">
        <v>0</v>
      </c>
      <c r="AF25" s="1403">
        <v>0</v>
      </c>
      <c r="AG25" s="1403">
        <v>0</v>
      </c>
      <c r="AH25" s="1403">
        <v>0</v>
      </c>
      <c r="AI25" s="1403">
        <v>0</v>
      </c>
      <c r="AJ25" s="1403">
        <v>0</v>
      </c>
      <c r="AK25" s="1403">
        <v>0</v>
      </c>
      <c r="AL25" s="1403">
        <v>0</v>
      </c>
      <c r="AM25" s="1403">
        <v>0</v>
      </c>
      <c r="AN25" s="1403">
        <v>0</v>
      </c>
      <c r="AO25" s="1403">
        <v>0</v>
      </c>
      <c r="AP25" s="1403">
        <v>0</v>
      </c>
      <c r="AQ25" s="1403">
        <v>0</v>
      </c>
      <c r="AR25" s="1403">
        <v>0</v>
      </c>
      <c r="AS25" s="1404">
        <v>0</v>
      </c>
    </row>
    <row r="26" spans="1:45" s="458" customFormat="1" ht="15.6" customHeight="1">
      <c r="A26" s="207"/>
      <c r="B26" s="207"/>
      <c r="C26" s="1401"/>
      <c r="D26" s="284">
        <v>15</v>
      </c>
      <c r="E26" s="1337"/>
      <c r="F26" s="22"/>
      <c r="G26" s="167"/>
      <c r="H26" s="20"/>
      <c r="I26" s="510" t="s">
        <v>634</v>
      </c>
      <c r="J26" s="703"/>
      <c r="K26" s="703"/>
      <c r="L26" s="703"/>
      <c r="M26" s="703"/>
      <c r="N26" s="703"/>
      <c r="O26" s="703"/>
      <c r="P26" s="703"/>
      <c r="Q26" s="703"/>
      <c r="R26" s="515"/>
      <c r="S26" s="515"/>
      <c r="T26" s="1344"/>
      <c r="U26" s="515"/>
      <c r="V26" s="462"/>
      <c r="W26" s="1250"/>
      <c r="X26" s="515"/>
      <c r="Y26" s="1344"/>
      <c r="Z26" s="1250"/>
      <c r="AA26" s="1250"/>
      <c r="AB26" s="1250"/>
      <c r="AC26" s="1402">
        <v>0</v>
      </c>
      <c r="AD26" s="1403">
        <v>0</v>
      </c>
      <c r="AE26" s="1403">
        <v>0</v>
      </c>
      <c r="AF26" s="1403">
        <v>0</v>
      </c>
      <c r="AG26" s="1403">
        <v>0</v>
      </c>
      <c r="AH26" s="1403">
        <v>0</v>
      </c>
      <c r="AI26" s="1403">
        <v>0</v>
      </c>
      <c r="AJ26" s="1403">
        <v>0</v>
      </c>
      <c r="AK26" s="1403">
        <v>0</v>
      </c>
      <c r="AL26" s="1403">
        <v>0</v>
      </c>
      <c r="AM26" s="1403">
        <v>0</v>
      </c>
      <c r="AN26" s="1403">
        <v>0</v>
      </c>
      <c r="AO26" s="1403">
        <v>0</v>
      </c>
      <c r="AP26" s="1403">
        <v>0</v>
      </c>
      <c r="AQ26" s="1403">
        <v>0</v>
      </c>
      <c r="AR26" s="1403">
        <v>0</v>
      </c>
      <c r="AS26" s="1404">
        <v>0</v>
      </c>
    </row>
    <row r="27" spans="1:45" s="458" customFormat="1" ht="15.6" customHeight="1">
      <c r="A27" s="207"/>
      <c r="B27" s="207"/>
      <c r="C27" s="1401"/>
      <c r="D27" s="284">
        <v>16</v>
      </c>
      <c r="E27" s="1337"/>
      <c r="F27" s="22"/>
      <c r="G27" s="167"/>
      <c r="H27" s="20"/>
      <c r="I27" s="510" t="s">
        <v>637</v>
      </c>
      <c r="J27" s="703"/>
      <c r="K27" s="703"/>
      <c r="L27" s="703"/>
      <c r="M27" s="703"/>
      <c r="N27" s="703"/>
      <c r="O27" s="703"/>
      <c r="P27" s="703"/>
      <c r="Q27" s="703"/>
      <c r="R27" s="515"/>
      <c r="S27" s="515"/>
      <c r="T27" s="1344"/>
      <c r="U27" s="515"/>
      <c r="V27" s="462"/>
      <c r="W27" s="1250"/>
      <c r="X27" s="515"/>
      <c r="Y27" s="1344"/>
      <c r="Z27" s="1250"/>
      <c r="AA27" s="1250"/>
      <c r="AB27" s="1250"/>
      <c r="AC27" s="1402">
        <v>1242698.7427009388</v>
      </c>
      <c r="AD27" s="1403">
        <v>1368460</v>
      </c>
      <c r="AE27" s="1403">
        <v>1427725</v>
      </c>
      <c r="AF27" s="1403">
        <v>1463400</v>
      </c>
      <c r="AG27" s="1403">
        <v>1500000</v>
      </c>
      <c r="AH27" s="1403">
        <v>1537500</v>
      </c>
      <c r="AI27" s="1403">
        <v>1575900</v>
      </c>
      <c r="AJ27" s="1403">
        <v>1615300</v>
      </c>
      <c r="AK27" s="1403">
        <v>1655700</v>
      </c>
      <c r="AL27" s="1403">
        <v>1697100</v>
      </c>
      <c r="AM27" s="1403">
        <v>1739500</v>
      </c>
      <c r="AN27" s="1403">
        <v>1783000</v>
      </c>
      <c r="AO27" s="1403">
        <v>1827600</v>
      </c>
      <c r="AP27" s="1403">
        <v>1873300</v>
      </c>
      <c r="AQ27" s="1403">
        <v>1920100</v>
      </c>
      <c r="AR27" s="1403">
        <v>1968100</v>
      </c>
      <c r="AS27" s="1404">
        <v>2017300</v>
      </c>
    </row>
    <row r="28" spans="1:45" s="458" customFormat="1" ht="15.6" customHeight="1">
      <c r="A28" s="207"/>
      <c r="B28" s="207"/>
      <c r="C28" s="1401"/>
      <c r="D28" s="284">
        <v>17</v>
      </c>
      <c r="E28" s="1337"/>
      <c r="F28" s="22"/>
      <c r="G28" s="167"/>
      <c r="H28" s="20"/>
      <c r="I28" s="151" t="s">
        <v>640</v>
      </c>
      <c r="J28" s="703"/>
      <c r="K28" s="703"/>
      <c r="L28" s="703"/>
      <c r="M28" s="703"/>
      <c r="N28" s="703"/>
      <c r="O28" s="703"/>
      <c r="P28" s="703"/>
      <c r="Q28" s="703"/>
      <c r="R28" s="515"/>
      <c r="S28" s="515"/>
      <c r="T28" s="1344"/>
      <c r="U28" s="515"/>
      <c r="V28" s="462"/>
      <c r="W28" s="1250"/>
      <c r="X28" s="515"/>
      <c r="Y28" s="1344"/>
      <c r="Z28" s="1250"/>
      <c r="AA28" s="1250"/>
      <c r="AB28" s="1250"/>
      <c r="AC28" s="1402">
        <v>-803845.0310815511</v>
      </c>
      <c r="AD28" s="1403">
        <v>-161900</v>
      </c>
      <c r="AE28" s="1403">
        <v>-170300</v>
      </c>
      <c r="AF28" s="1403">
        <v>-174600</v>
      </c>
      <c r="AG28" s="1403">
        <v>-179000</v>
      </c>
      <c r="AH28" s="1403">
        <v>-183500</v>
      </c>
      <c r="AI28" s="1403">
        <v>-188100</v>
      </c>
      <c r="AJ28" s="1403">
        <v>-192800</v>
      </c>
      <c r="AK28" s="1403">
        <v>-197600</v>
      </c>
      <c r="AL28" s="1403">
        <v>-202500</v>
      </c>
      <c r="AM28" s="1403">
        <v>-207600</v>
      </c>
      <c r="AN28" s="1403">
        <v>-212800</v>
      </c>
      <c r="AO28" s="1403">
        <v>-218100</v>
      </c>
      <c r="AP28" s="1403">
        <v>-223600</v>
      </c>
      <c r="AQ28" s="1403">
        <v>-229200</v>
      </c>
      <c r="AR28" s="1403">
        <v>-234900</v>
      </c>
      <c r="AS28" s="1404">
        <v>-240800</v>
      </c>
    </row>
    <row r="29" spans="1:45" s="1060" customFormat="1" ht="15.6" customHeight="1">
      <c r="A29" s="207"/>
      <c r="B29" s="207"/>
      <c r="C29" s="1401"/>
      <c r="D29" s="284">
        <v>18</v>
      </c>
      <c r="E29" s="709"/>
      <c r="F29" s="22"/>
      <c r="G29" s="543"/>
      <c r="H29" s="544"/>
      <c r="I29" s="545" t="s">
        <v>37</v>
      </c>
      <c r="J29" s="703"/>
      <c r="K29" s="703"/>
      <c r="L29" s="703"/>
      <c r="M29" s="703"/>
      <c r="N29" s="703"/>
      <c r="O29" s="703"/>
      <c r="P29" s="703"/>
      <c r="Q29" s="703"/>
      <c r="R29" s="515"/>
      <c r="S29" s="515"/>
      <c r="T29" s="1344"/>
      <c r="U29" s="515"/>
      <c r="V29" s="462"/>
      <c r="W29" s="1250"/>
      <c r="X29" s="546"/>
      <c r="Y29" s="1344"/>
      <c r="Z29" s="1250"/>
      <c r="AA29" s="1250"/>
      <c r="AB29" s="1250"/>
      <c r="AC29" s="546">
        <v>2449495.0134480181</v>
      </c>
      <c r="AD29" s="546">
        <v>3336228.9194999998</v>
      </c>
      <c r="AE29" s="546">
        <v>3405925.7510000002</v>
      </c>
      <c r="AF29" s="546">
        <v>3522000</v>
      </c>
      <c r="AG29" s="546">
        <v>3652000</v>
      </c>
      <c r="AH29" s="546">
        <v>3788600</v>
      </c>
      <c r="AI29" s="546">
        <v>3929200</v>
      </c>
      <c r="AJ29" s="546">
        <v>4052600</v>
      </c>
      <c r="AK29" s="546">
        <v>4180000</v>
      </c>
      <c r="AL29" s="546">
        <v>4311700</v>
      </c>
      <c r="AM29" s="546">
        <v>4447500</v>
      </c>
      <c r="AN29" s="546">
        <v>4588100</v>
      </c>
      <c r="AO29" s="546">
        <v>4733700</v>
      </c>
      <c r="AP29" s="546">
        <v>4884200</v>
      </c>
      <c r="AQ29" s="546">
        <v>5039900</v>
      </c>
      <c r="AR29" s="546">
        <v>5201100</v>
      </c>
      <c r="AS29" s="546">
        <v>5367900</v>
      </c>
    </row>
    <row r="30" spans="1:45" s="1060" customFormat="1" ht="15.6" customHeight="1">
      <c r="A30" s="207"/>
      <c r="B30" s="207"/>
      <c r="C30" s="1401"/>
      <c r="D30" s="284">
        <v>19</v>
      </c>
      <c r="E30" s="709"/>
      <c r="F30" s="22"/>
      <c r="G30" s="525"/>
      <c r="H30" s="515" t="s">
        <v>650</v>
      </c>
      <c r="I30" s="556"/>
      <c r="J30" s="703"/>
      <c r="K30" s="703"/>
      <c r="L30" s="703"/>
      <c r="M30" s="703"/>
      <c r="N30" s="703"/>
      <c r="O30" s="703"/>
      <c r="P30" s="703"/>
      <c r="Q30" s="703"/>
      <c r="R30" s="515"/>
      <c r="S30" s="515"/>
      <c r="T30" s="1344"/>
      <c r="U30" s="515"/>
      <c r="V30" s="462"/>
      <c r="W30" s="1250"/>
      <c r="X30" s="557"/>
      <c r="Y30" s="1344"/>
      <c r="Z30" s="1250"/>
      <c r="AA30" s="1250"/>
      <c r="AB30" s="1250"/>
      <c r="AC30" s="557"/>
      <c r="AD30" s="557"/>
      <c r="AE30" s="557"/>
      <c r="AF30" s="557"/>
      <c r="AG30" s="557"/>
      <c r="AH30" s="557"/>
      <c r="AI30" s="557"/>
      <c r="AJ30" s="557"/>
      <c r="AK30" s="557"/>
      <c r="AL30" s="557"/>
      <c r="AM30" s="557"/>
      <c r="AN30" s="557"/>
      <c r="AO30" s="557"/>
      <c r="AP30" s="557"/>
      <c r="AQ30" s="557"/>
      <c r="AR30" s="557"/>
      <c r="AS30" s="557"/>
    </row>
    <row r="31" spans="1:45" s="1060" customFormat="1" ht="15.6" customHeight="1">
      <c r="A31" s="207"/>
      <c r="B31" s="207"/>
      <c r="C31" s="1401"/>
      <c r="D31" s="284">
        <v>20</v>
      </c>
      <c r="E31" s="709"/>
      <c r="F31" s="22"/>
      <c r="G31" s="525"/>
      <c r="H31" s="560"/>
      <c r="I31" s="556" t="s">
        <v>628</v>
      </c>
      <c r="J31" s="703"/>
      <c r="K31" s="703"/>
      <c r="L31" s="703"/>
      <c r="M31" s="703"/>
      <c r="N31" s="703"/>
      <c r="O31" s="703"/>
      <c r="P31" s="703"/>
      <c r="Q31" s="703"/>
      <c r="R31" s="515"/>
      <c r="S31" s="515"/>
      <c r="T31" s="1344"/>
      <c r="U31" s="515"/>
      <c r="V31" s="462"/>
      <c r="W31" s="1250"/>
      <c r="X31" s="515"/>
      <c r="Y31" s="1344"/>
      <c r="Z31" s="1250"/>
      <c r="AA31" s="1250"/>
      <c r="AB31" s="1250"/>
      <c r="AC31" s="1402">
        <v>3622137.6432533166</v>
      </c>
      <c r="AD31" s="1403">
        <v>4400515.6925050002</v>
      </c>
      <c r="AE31" s="1403">
        <v>4491337.4651950002</v>
      </c>
      <c r="AF31" s="1403">
        <v>4675700</v>
      </c>
      <c r="AG31" s="1403">
        <v>4890500</v>
      </c>
      <c r="AH31" s="1403">
        <v>5118200</v>
      </c>
      <c r="AI31" s="1403">
        <v>5353300</v>
      </c>
      <c r="AJ31" s="1403">
        <v>5545800</v>
      </c>
      <c r="AK31" s="1403">
        <v>5745300</v>
      </c>
      <c r="AL31" s="1403">
        <v>5952100</v>
      </c>
      <c r="AM31" s="1403">
        <v>6166400</v>
      </c>
      <c r="AN31" s="1403">
        <v>6389100</v>
      </c>
      <c r="AO31" s="1403">
        <v>6620500</v>
      </c>
      <c r="AP31" s="1403">
        <v>6861000</v>
      </c>
      <c r="AQ31" s="1403">
        <v>7110900</v>
      </c>
      <c r="AR31" s="1403">
        <v>7370600</v>
      </c>
      <c r="AS31" s="1403">
        <v>7640500</v>
      </c>
    </row>
    <row r="32" spans="1:45" s="1060" customFormat="1" ht="15.6" customHeight="1">
      <c r="A32" s="207"/>
      <c r="B32" s="207"/>
      <c r="C32" s="1401"/>
      <c r="D32" s="284">
        <v>21</v>
      </c>
      <c r="E32" s="709"/>
      <c r="F32" s="22"/>
      <c r="G32" s="525"/>
      <c r="H32" s="560"/>
      <c r="I32" s="556" t="s">
        <v>630</v>
      </c>
      <c r="J32" s="182"/>
      <c r="K32" s="182"/>
      <c r="L32" s="182"/>
      <c r="M32" s="182"/>
      <c r="N32" s="182"/>
      <c r="O32" s="182"/>
      <c r="P32" s="182"/>
      <c r="Q32" s="182"/>
      <c r="R32" s="557"/>
      <c r="S32" s="557"/>
      <c r="T32" s="1344"/>
      <c r="U32" s="557"/>
      <c r="V32" s="462"/>
      <c r="W32" s="1250"/>
      <c r="X32" s="515"/>
      <c r="Y32" s="1344"/>
      <c r="Z32" s="1250"/>
      <c r="AA32" s="1250"/>
      <c r="AB32" s="1250"/>
      <c r="AC32" s="1402">
        <v>2379130.2833149517</v>
      </c>
      <c r="AD32" s="1403">
        <v>2311182</v>
      </c>
      <c r="AE32" s="1403">
        <v>2311182</v>
      </c>
      <c r="AF32" s="1403">
        <v>2369000</v>
      </c>
      <c r="AG32" s="1403">
        <v>2428200</v>
      </c>
      <c r="AH32" s="1403">
        <v>2488900</v>
      </c>
      <c r="AI32" s="1403">
        <v>2551100</v>
      </c>
      <c r="AJ32" s="1403">
        <v>2614900</v>
      </c>
      <c r="AK32" s="1403">
        <v>2680300</v>
      </c>
      <c r="AL32" s="1403">
        <v>2747300</v>
      </c>
      <c r="AM32" s="1403">
        <v>2816000</v>
      </c>
      <c r="AN32" s="1403">
        <v>2886400</v>
      </c>
      <c r="AO32" s="1403">
        <v>2958600</v>
      </c>
      <c r="AP32" s="1403">
        <v>3032600</v>
      </c>
      <c r="AQ32" s="1403">
        <v>3108400</v>
      </c>
      <c r="AR32" s="1403">
        <v>3186100</v>
      </c>
      <c r="AS32" s="1403">
        <v>3265800</v>
      </c>
    </row>
    <row r="33" spans="1:45" s="1060" customFormat="1" ht="15.6" customHeight="1">
      <c r="A33" s="207"/>
      <c r="B33" s="207"/>
      <c r="C33" s="1401"/>
      <c r="D33" s="284">
        <v>22</v>
      </c>
      <c r="E33" s="709"/>
      <c r="F33" s="22"/>
      <c r="G33" s="525"/>
      <c r="H33" s="560"/>
      <c r="I33" s="556" t="s">
        <v>631</v>
      </c>
      <c r="J33" s="182"/>
      <c r="K33" s="182"/>
      <c r="L33" s="182"/>
      <c r="M33" s="182"/>
      <c r="N33" s="182"/>
      <c r="O33" s="182"/>
      <c r="P33" s="182"/>
      <c r="Q33" s="182"/>
      <c r="R33" s="557"/>
      <c r="S33" s="557"/>
      <c r="T33" s="1344"/>
      <c r="U33" s="557"/>
      <c r="V33" s="462"/>
      <c r="W33" s="1250"/>
      <c r="X33" s="515"/>
      <c r="Y33" s="1344"/>
      <c r="Z33" s="1250"/>
      <c r="AA33" s="1250"/>
      <c r="AB33" s="1250"/>
      <c r="AC33" s="1402">
        <v>0</v>
      </c>
      <c r="AD33" s="1403">
        <v>0</v>
      </c>
      <c r="AE33" s="1403">
        <v>0</v>
      </c>
      <c r="AF33" s="1403">
        <v>0</v>
      </c>
      <c r="AG33" s="1403">
        <v>0</v>
      </c>
      <c r="AH33" s="1403">
        <v>0</v>
      </c>
      <c r="AI33" s="1403">
        <v>0</v>
      </c>
      <c r="AJ33" s="1403">
        <v>0</v>
      </c>
      <c r="AK33" s="1403">
        <v>0</v>
      </c>
      <c r="AL33" s="1403">
        <v>0</v>
      </c>
      <c r="AM33" s="1403">
        <v>0</v>
      </c>
      <c r="AN33" s="1403">
        <v>0</v>
      </c>
      <c r="AO33" s="1403">
        <v>0</v>
      </c>
      <c r="AP33" s="1403">
        <v>0</v>
      </c>
      <c r="AQ33" s="1403">
        <v>0</v>
      </c>
      <c r="AR33" s="1403">
        <v>0</v>
      </c>
      <c r="AS33" s="1403">
        <v>0</v>
      </c>
    </row>
    <row r="34" spans="1:45" s="1060" customFormat="1" ht="15.6" customHeight="1">
      <c r="A34" s="207"/>
      <c r="B34" s="207"/>
      <c r="C34" s="1401"/>
      <c r="D34" s="284">
        <v>23</v>
      </c>
      <c r="E34" s="709"/>
      <c r="F34" s="22"/>
      <c r="G34" s="525"/>
      <c r="H34" s="560"/>
      <c r="I34" s="556" t="s">
        <v>634</v>
      </c>
      <c r="J34" s="182"/>
      <c r="K34" s="182"/>
      <c r="L34" s="182"/>
      <c r="M34" s="182"/>
      <c r="N34" s="182"/>
      <c r="O34" s="182"/>
      <c r="P34" s="182"/>
      <c r="Q34" s="182"/>
      <c r="R34" s="557"/>
      <c r="S34" s="557"/>
      <c r="T34" s="1344"/>
      <c r="U34" s="557"/>
      <c r="V34" s="462"/>
      <c r="W34" s="1250"/>
      <c r="X34" s="515"/>
      <c r="Y34" s="1344"/>
      <c r="Z34" s="1250"/>
      <c r="AA34" s="1250"/>
      <c r="AB34" s="1250"/>
      <c r="AC34" s="1402">
        <v>0</v>
      </c>
      <c r="AD34" s="1403">
        <v>0</v>
      </c>
      <c r="AE34" s="1403">
        <v>0</v>
      </c>
      <c r="AF34" s="1403">
        <v>0</v>
      </c>
      <c r="AG34" s="1403">
        <v>0</v>
      </c>
      <c r="AH34" s="1403">
        <v>0</v>
      </c>
      <c r="AI34" s="1403">
        <v>0</v>
      </c>
      <c r="AJ34" s="1403">
        <v>0</v>
      </c>
      <c r="AK34" s="1403">
        <v>0</v>
      </c>
      <c r="AL34" s="1403">
        <v>0</v>
      </c>
      <c r="AM34" s="1403">
        <v>0</v>
      </c>
      <c r="AN34" s="1403">
        <v>0</v>
      </c>
      <c r="AO34" s="1403">
        <v>0</v>
      </c>
      <c r="AP34" s="1403">
        <v>0</v>
      </c>
      <c r="AQ34" s="1403">
        <v>0</v>
      </c>
      <c r="AR34" s="1403">
        <v>0</v>
      </c>
      <c r="AS34" s="1403">
        <v>0</v>
      </c>
    </row>
    <row r="35" spans="1:45" s="1060" customFormat="1" ht="15.6" customHeight="1">
      <c r="A35" s="207"/>
      <c r="B35" s="207"/>
      <c r="C35" s="1401"/>
      <c r="D35" s="284">
        <v>24</v>
      </c>
      <c r="E35" s="709"/>
      <c r="F35" s="22"/>
      <c r="G35" s="525"/>
      <c r="H35" s="560"/>
      <c r="I35" s="556" t="s">
        <v>637</v>
      </c>
      <c r="J35" s="182"/>
      <c r="K35" s="182"/>
      <c r="L35" s="182"/>
      <c r="M35" s="182"/>
      <c r="N35" s="182"/>
      <c r="O35" s="182"/>
      <c r="P35" s="182"/>
      <c r="Q35" s="182"/>
      <c r="R35" s="557"/>
      <c r="S35" s="557"/>
      <c r="T35" s="1344"/>
      <c r="U35" s="557"/>
      <c r="V35" s="462"/>
      <c r="W35" s="1250"/>
      <c r="X35" s="515"/>
      <c r="Y35" s="1344"/>
      <c r="Z35" s="1250"/>
      <c r="AA35" s="1250"/>
      <c r="AB35" s="1250"/>
      <c r="AC35" s="1402">
        <v>296066.80310375016</v>
      </c>
      <c r="AD35" s="1403">
        <v>297770.56</v>
      </c>
      <c r="AE35" s="1403">
        <v>297770.56</v>
      </c>
      <c r="AF35" s="1403">
        <v>305200</v>
      </c>
      <c r="AG35" s="1403">
        <v>312800</v>
      </c>
      <c r="AH35" s="1403">
        <v>320600</v>
      </c>
      <c r="AI35" s="1403">
        <v>328600</v>
      </c>
      <c r="AJ35" s="1403">
        <v>336800</v>
      </c>
      <c r="AK35" s="1403">
        <v>345200</v>
      </c>
      <c r="AL35" s="1403">
        <v>353800</v>
      </c>
      <c r="AM35" s="1403">
        <v>362600</v>
      </c>
      <c r="AN35" s="1403">
        <v>371700</v>
      </c>
      <c r="AO35" s="1403">
        <v>381000</v>
      </c>
      <c r="AP35" s="1403">
        <v>390500</v>
      </c>
      <c r="AQ35" s="1403">
        <v>400300</v>
      </c>
      <c r="AR35" s="1403">
        <v>410300</v>
      </c>
      <c r="AS35" s="1403">
        <v>420600</v>
      </c>
    </row>
    <row r="36" spans="1:45" s="1060" customFormat="1" ht="15.6" customHeight="1">
      <c r="A36" s="207"/>
      <c r="B36" s="207"/>
      <c r="C36" s="1401"/>
      <c r="D36" s="284">
        <v>25</v>
      </c>
      <c r="E36" s="709"/>
      <c r="F36" s="22"/>
      <c r="G36" s="525"/>
      <c r="H36" s="560"/>
      <c r="I36" s="562" t="s">
        <v>640</v>
      </c>
      <c r="J36" s="182"/>
      <c r="K36" s="182"/>
      <c r="L36" s="182"/>
      <c r="M36" s="182"/>
      <c r="N36" s="182"/>
      <c r="O36" s="182"/>
      <c r="P36" s="182"/>
      <c r="Q36" s="182"/>
      <c r="R36" s="557"/>
      <c r="S36" s="557"/>
      <c r="T36" s="1344"/>
      <c r="U36" s="557"/>
      <c r="V36" s="462"/>
      <c r="W36" s="1250"/>
      <c r="X36" s="515"/>
      <c r="Y36" s="1344"/>
      <c r="Z36" s="1250"/>
      <c r="AA36" s="1250"/>
      <c r="AB36" s="1250"/>
      <c r="AC36" s="1402">
        <v>0</v>
      </c>
      <c r="AD36" s="1403">
        <v>-324400</v>
      </c>
      <c r="AE36" s="1403">
        <v>-338100</v>
      </c>
      <c r="AF36" s="1403">
        <v>-346600</v>
      </c>
      <c r="AG36" s="1403">
        <v>-355300</v>
      </c>
      <c r="AH36" s="1403">
        <v>-364200</v>
      </c>
      <c r="AI36" s="1403">
        <v>-373300</v>
      </c>
      <c r="AJ36" s="1403">
        <v>-382600</v>
      </c>
      <c r="AK36" s="1403">
        <v>-392200</v>
      </c>
      <c r="AL36" s="1403">
        <v>-402000</v>
      </c>
      <c r="AM36" s="1403">
        <v>-412100</v>
      </c>
      <c r="AN36" s="1403">
        <v>-422400</v>
      </c>
      <c r="AO36" s="1403">
        <v>-433000</v>
      </c>
      <c r="AP36" s="1403">
        <v>-443800</v>
      </c>
      <c r="AQ36" s="1403">
        <v>-454900</v>
      </c>
      <c r="AR36" s="1403">
        <v>-466300</v>
      </c>
      <c r="AS36" s="1403">
        <v>-478000</v>
      </c>
    </row>
    <row r="37" spans="1:45" s="1060" customFormat="1" ht="15.6" customHeight="1">
      <c r="A37" s="207"/>
      <c r="B37" s="207"/>
      <c r="C37" s="1401"/>
      <c r="D37" s="284">
        <v>26</v>
      </c>
      <c r="E37" s="709"/>
      <c r="F37" s="22"/>
      <c r="G37" s="543"/>
      <c r="H37" s="544"/>
      <c r="I37" s="545" t="s">
        <v>37</v>
      </c>
      <c r="J37" s="703"/>
      <c r="K37" s="703"/>
      <c r="L37" s="703"/>
      <c r="M37" s="703"/>
      <c r="N37" s="703"/>
      <c r="O37" s="703"/>
      <c r="P37" s="703"/>
      <c r="Q37" s="703"/>
      <c r="R37" s="515"/>
      <c r="S37" s="515"/>
      <c r="T37" s="1344"/>
      <c r="U37" s="515"/>
      <c r="V37" s="462"/>
      <c r="W37" s="1250"/>
      <c r="X37" s="546"/>
      <c r="Y37" s="1344"/>
      <c r="Z37" s="1250"/>
      <c r="AA37" s="1250"/>
      <c r="AB37" s="1250"/>
      <c r="AC37" s="546">
        <v>6297334.7296720184</v>
      </c>
      <c r="AD37" s="546">
        <v>6685068.2525049997</v>
      </c>
      <c r="AE37" s="546">
        <v>6762190.0251949998</v>
      </c>
      <c r="AF37" s="546">
        <v>7003300</v>
      </c>
      <c r="AG37" s="546">
        <v>7276200</v>
      </c>
      <c r="AH37" s="546">
        <v>7563500</v>
      </c>
      <c r="AI37" s="546">
        <v>7859700</v>
      </c>
      <c r="AJ37" s="546">
        <v>8114900</v>
      </c>
      <c r="AK37" s="546">
        <v>8378600</v>
      </c>
      <c r="AL37" s="546">
        <v>8651200</v>
      </c>
      <c r="AM37" s="546">
        <v>8932900</v>
      </c>
      <c r="AN37" s="546">
        <v>9224800</v>
      </c>
      <c r="AO37" s="546">
        <v>9527100</v>
      </c>
      <c r="AP37" s="546">
        <v>9840300</v>
      </c>
      <c r="AQ37" s="546">
        <v>10164700</v>
      </c>
      <c r="AR37" s="546">
        <v>10500700</v>
      </c>
      <c r="AS37" s="546">
        <v>10848900</v>
      </c>
    </row>
    <row r="38" spans="1:45" s="1060" customFormat="1" ht="15.6" customHeight="1">
      <c r="A38" s="257"/>
      <c r="B38" s="257"/>
      <c r="C38" s="1401"/>
      <c r="D38" s="284">
        <v>27</v>
      </c>
      <c r="E38" s="709"/>
      <c r="F38" s="22"/>
      <c r="G38" s="563"/>
      <c r="H38" s="564" t="s">
        <v>37</v>
      </c>
      <c r="I38" s="565"/>
      <c r="J38" s="1355"/>
      <c r="K38" s="1355"/>
      <c r="L38" s="1355"/>
      <c r="M38" s="1355"/>
      <c r="N38" s="1355"/>
      <c r="O38" s="1355"/>
      <c r="P38" s="1355"/>
      <c r="Q38" s="1355"/>
      <c r="R38" s="566"/>
      <c r="S38" s="566"/>
      <c r="T38" s="1344"/>
      <c r="U38" s="566"/>
      <c r="V38" s="462"/>
      <c r="W38" s="1250"/>
      <c r="X38" s="566"/>
      <c r="Y38" s="1344"/>
      <c r="Z38" s="1250"/>
      <c r="AA38" s="1250"/>
      <c r="AB38" s="1250"/>
      <c r="AC38" s="566">
        <v>11305781.003441714</v>
      </c>
      <c r="AD38" s="566">
        <v>13812074.392505001</v>
      </c>
      <c r="AE38" s="566">
        <v>13977715.426194999</v>
      </c>
      <c r="AF38" s="566">
        <v>14490800</v>
      </c>
      <c r="AG38" s="566">
        <v>15075200</v>
      </c>
      <c r="AH38" s="566">
        <v>15691500</v>
      </c>
      <c r="AI38" s="566">
        <v>16326900</v>
      </c>
      <c r="AJ38" s="566">
        <v>16868200</v>
      </c>
      <c r="AK38" s="566">
        <v>17428000</v>
      </c>
      <c r="AL38" s="566">
        <v>18007200</v>
      </c>
      <c r="AM38" s="566">
        <v>18605800</v>
      </c>
      <c r="AN38" s="566">
        <v>19226500</v>
      </c>
      <c r="AO38" s="566">
        <v>19870100</v>
      </c>
      <c r="AP38" s="566">
        <v>20537100</v>
      </c>
      <c r="AQ38" s="566">
        <v>21228300</v>
      </c>
      <c r="AR38" s="566">
        <v>21945100</v>
      </c>
      <c r="AS38" s="566">
        <v>22688100</v>
      </c>
    </row>
    <row r="39" spans="1:45" s="458" customFormat="1" ht="15.6" customHeight="1">
      <c r="A39" s="207"/>
      <c r="B39" s="207"/>
      <c r="C39" s="1401"/>
      <c r="D39" s="284">
        <v>28</v>
      </c>
      <c r="E39" s="1337"/>
      <c r="F39" s="22"/>
      <c r="G39" s="521" t="s">
        <v>660</v>
      </c>
      <c r="I39" s="510"/>
      <c r="J39" s="703"/>
      <c r="K39" s="703"/>
      <c r="L39" s="703"/>
      <c r="M39" s="703"/>
      <c r="N39" s="703"/>
      <c r="O39" s="703"/>
      <c r="P39" s="703"/>
      <c r="Q39" s="703"/>
      <c r="R39" s="515"/>
      <c r="S39" s="515"/>
      <c r="T39" s="1344"/>
      <c r="U39" s="515"/>
      <c r="V39" s="462"/>
      <c r="W39" s="1250"/>
      <c r="X39" s="515"/>
      <c r="Y39" s="1344"/>
      <c r="Z39" s="1250"/>
      <c r="AA39" s="1250"/>
      <c r="AB39" s="1250"/>
      <c r="AC39" s="511"/>
      <c r="AD39" s="511"/>
      <c r="AE39" s="511"/>
      <c r="AF39" s="511"/>
      <c r="AG39" s="511"/>
      <c r="AH39" s="511"/>
      <c r="AI39" s="511"/>
      <c r="AJ39" s="511"/>
      <c r="AK39" s="511"/>
      <c r="AL39" s="511"/>
      <c r="AM39" s="511"/>
      <c r="AN39" s="511"/>
      <c r="AO39" s="511"/>
      <c r="AP39" s="511"/>
      <c r="AQ39" s="511"/>
      <c r="AR39" s="511"/>
      <c r="AS39" s="1343"/>
    </row>
    <row r="40" spans="1:45" s="458" customFormat="1" ht="15.6" customHeight="1">
      <c r="A40" s="207"/>
      <c r="B40" s="207"/>
      <c r="C40" s="1401"/>
      <c r="D40" s="284">
        <v>29</v>
      </c>
      <c r="E40" s="1337"/>
      <c r="F40" s="22"/>
      <c r="G40" s="167"/>
      <c r="H40" s="20"/>
      <c r="I40" s="510" t="s">
        <v>628</v>
      </c>
      <c r="J40" s="703"/>
      <c r="K40" s="703"/>
      <c r="L40" s="703"/>
      <c r="M40" s="703"/>
      <c r="N40" s="703"/>
      <c r="O40" s="703"/>
      <c r="P40" s="703"/>
      <c r="Q40" s="703"/>
      <c r="R40" s="515"/>
      <c r="S40" s="515"/>
      <c r="T40" s="1344"/>
      <c r="U40" s="515"/>
      <c r="V40" s="462"/>
      <c r="W40" s="1250"/>
      <c r="X40" s="515"/>
      <c r="Y40" s="1344"/>
      <c r="Z40" s="1250"/>
      <c r="AA40" s="1250"/>
      <c r="AB40" s="1250"/>
      <c r="AC40" s="1402">
        <v>8004913.9043485811</v>
      </c>
      <c r="AD40" s="1403">
        <v>8237543.3540012492</v>
      </c>
      <c r="AE40" s="1403">
        <v>8254250.8084666608</v>
      </c>
      <c r="AF40" s="1403">
        <v>8593100</v>
      </c>
      <c r="AG40" s="1403">
        <v>8987900</v>
      </c>
      <c r="AH40" s="1403">
        <v>9406500</v>
      </c>
      <c r="AI40" s="1403">
        <v>9838600</v>
      </c>
      <c r="AJ40" s="1403">
        <v>10192300</v>
      </c>
      <c r="AK40" s="1403">
        <v>10558900</v>
      </c>
      <c r="AL40" s="1403">
        <v>10938900</v>
      </c>
      <c r="AM40" s="1403">
        <v>11332700</v>
      </c>
      <c r="AN40" s="1403">
        <v>11742000</v>
      </c>
      <c r="AO40" s="1403">
        <v>12167300</v>
      </c>
      <c r="AP40" s="1403">
        <v>12609300</v>
      </c>
      <c r="AQ40" s="1403">
        <v>13068600</v>
      </c>
      <c r="AR40" s="1403">
        <v>13545900</v>
      </c>
      <c r="AS40" s="1404">
        <v>14041900</v>
      </c>
    </row>
    <row r="41" spans="1:45" s="458" customFormat="1" ht="15.6" customHeight="1">
      <c r="A41" s="257"/>
      <c r="B41" s="257"/>
      <c r="C41" s="1401"/>
      <c r="D41" s="284">
        <v>30</v>
      </c>
      <c r="E41" s="1337"/>
      <c r="F41" s="22"/>
      <c r="G41" s="167"/>
      <c r="H41" s="20"/>
      <c r="I41" s="510" t="s">
        <v>630</v>
      </c>
      <c r="J41" s="703"/>
      <c r="K41" s="703"/>
      <c r="L41" s="703"/>
      <c r="M41" s="703"/>
      <c r="N41" s="703"/>
      <c r="O41" s="703"/>
      <c r="P41" s="703"/>
      <c r="Q41" s="703"/>
      <c r="R41" s="515"/>
      <c r="S41" s="515"/>
      <c r="T41" s="1344"/>
      <c r="U41" s="515"/>
      <c r="V41" s="462"/>
      <c r="W41" s="1250"/>
      <c r="X41" s="515"/>
      <c r="Y41" s="1344"/>
      <c r="Z41" s="1250"/>
      <c r="AA41" s="1250"/>
      <c r="AB41" s="1250"/>
      <c r="AC41" s="1402">
        <v>1569318.6523098364</v>
      </c>
      <c r="AD41" s="1403">
        <v>1559600</v>
      </c>
      <c r="AE41" s="1403">
        <v>1556600</v>
      </c>
      <c r="AF41" s="1403">
        <v>1595500</v>
      </c>
      <c r="AG41" s="1403">
        <v>1635400</v>
      </c>
      <c r="AH41" s="1403">
        <v>1676300</v>
      </c>
      <c r="AI41" s="1403">
        <v>1718200</v>
      </c>
      <c r="AJ41" s="1403">
        <v>1761200</v>
      </c>
      <c r="AK41" s="1403">
        <v>1805200</v>
      </c>
      <c r="AL41" s="1403">
        <v>1850300</v>
      </c>
      <c r="AM41" s="1403">
        <v>1896600</v>
      </c>
      <c r="AN41" s="1403">
        <v>1944000</v>
      </c>
      <c r="AO41" s="1403">
        <v>1992600</v>
      </c>
      <c r="AP41" s="1403">
        <v>2042400</v>
      </c>
      <c r="AQ41" s="1403">
        <v>2093500</v>
      </c>
      <c r="AR41" s="1403">
        <v>2145800</v>
      </c>
      <c r="AS41" s="1404">
        <v>2199400</v>
      </c>
    </row>
    <row r="42" spans="1:45" s="458" customFormat="1" ht="15.6" customHeight="1">
      <c r="A42" s="257"/>
      <c r="B42" s="257"/>
      <c r="C42" s="1401"/>
      <c r="D42" s="284">
        <v>31</v>
      </c>
      <c r="F42" s="22"/>
      <c r="G42" s="167"/>
      <c r="H42" s="20"/>
      <c r="I42" s="510" t="s">
        <v>631</v>
      </c>
      <c r="J42" s="703"/>
      <c r="K42" s="703"/>
      <c r="L42" s="703"/>
      <c r="M42" s="703"/>
      <c r="N42" s="703"/>
      <c r="O42" s="703"/>
      <c r="P42" s="703"/>
      <c r="Q42" s="703"/>
      <c r="R42" s="515"/>
      <c r="S42" s="515"/>
      <c r="T42" s="1344"/>
      <c r="U42" s="515"/>
      <c r="V42" s="462"/>
      <c r="W42" s="1250"/>
      <c r="X42" s="515"/>
      <c r="Y42" s="1344"/>
      <c r="Z42" s="1250"/>
      <c r="AA42" s="1250"/>
      <c r="AB42" s="1250"/>
      <c r="AC42" s="1402">
        <v>0</v>
      </c>
      <c r="AD42" s="1403">
        <v>0</v>
      </c>
      <c r="AE42" s="1403">
        <v>0</v>
      </c>
      <c r="AF42" s="1403">
        <v>0</v>
      </c>
      <c r="AG42" s="1403">
        <v>0</v>
      </c>
      <c r="AH42" s="1403">
        <v>0</v>
      </c>
      <c r="AI42" s="1403">
        <v>0</v>
      </c>
      <c r="AJ42" s="1403">
        <v>0</v>
      </c>
      <c r="AK42" s="1403">
        <v>0</v>
      </c>
      <c r="AL42" s="1403">
        <v>0</v>
      </c>
      <c r="AM42" s="1403">
        <v>0</v>
      </c>
      <c r="AN42" s="1403">
        <v>0</v>
      </c>
      <c r="AO42" s="1403">
        <v>0</v>
      </c>
      <c r="AP42" s="1403">
        <v>0</v>
      </c>
      <c r="AQ42" s="1403">
        <v>0</v>
      </c>
      <c r="AR42" s="1403">
        <v>0</v>
      </c>
      <c r="AS42" s="1404">
        <v>0</v>
      </c>
    </row>
    <row r="43" spans="1:45" s="458" customFormat="1" ht="15.6" customHeight="1">
      <c r="A43" s="257"/>
      <c r="B43" s="257"/>
      <c r="C43" s="1401"/>
      <c r="D43" s="284">
        <v>32</v>
      </c>
      <c r="F43" s="22"/>
      <c r="G43" s="167"/>
      <c r="H43" s="20"/>
      <c r="I43" s="510" t="s">
        <v>634</v>
      </c>
      <c r="J43" s="703"/>
      <c r="K43" s="703"/>
      <c r="L43" s="703"/>
      <c r="M43" s="703"/>
      <c r="N43" s="703"/>
      <c r="O43" s="703"/>
      <c r="P43" s="703"/>
      <c r="Q43" s="703"/>
      <c r="R43" s="515"/>
      <c r="S43" s="515"/>
      <c r="T43" s="1344"/>
      <c r="U43" s="515"/>
      <c r="V43" s="462"/>
      <c r="W43" s="1250"/>
      <c r="X43" s="515"/>
      <c r="Y43" s="1344"/>
      <c r="Z43" s="1250"/>
      <c r="AA43" s="1250"/>
      <c r="AB43" s="1250"/>
      <c r="AC43" s="1402">
        <v>0</v>
      </c>
      <c r="AD43" s="1403">
        <v>0</v>
      </c>
      <c r="AE43" s="1403">
        <v>0</v>
      </c>
      <c r="AF43" s="1403">
        <v>0</v>
      </c>
      <c r="AG43" s="1403">
        <v>0</v>
      </c>
      <c r="AH43" s="1403">
        <v>0</v>
      </c>
      <c r="AI43" s="1403">
        <v>0</v>
      </c>
      <c r="AJ43" s="1403">
        <v>0</v>
      </c>
      <c r="AK43" s="1403">
        <v>0</v>
      </c>
      <c r="AL43" s="1403">
        <v>0</v>
      </c>
      <c r="AM43" s="1403">
        <v>0</v>
      </c>
      <c r="AN43" s="1403">
        <v>0</v>
      </c>
      <c r="AO43" s="1403">
        <v>0</v>
      </c>
      <c r="AP43" s="1403">
        <v>0</v>
      </c>
      <c r="AQ43" s="1403">
        <v>0</v>
      </c>
      <c r="AR43" s="1403">
        <v>0</v>
      </c>
      <c r="AS43" s="1404">
        <v>0</v>
      </c>
    </row>
    <row r="44" spans="1:45" s="458" customFormat="1" ht="15.6" customHeight="1">
      <c r="A44" s="257"/>
      <c r="B44" s="257"/>
      <c r="C44" s="1401"/>
      <c r="D44" s="284">
        <v>33</v>
      </c>
      <c r="F44" s="22"/>
      <c r="G44" s="167"/>
      <c r="H44" s="20"/>
      <c r="I44" s="510" t="s">
        <v>637</v>
      </c>
      <c r="J44" s="703"/>
      <c r="K44" s="703"/>
      <c r="L44" s="703"/>
      <c r="M44" s="703"/>
      <c r="N44" s="703"/>
      <c r="O44" s="703"/>
      <c r="P44" s="703"/>
      <c r="Q44" s="703"/>
      <c r="R44" s="515"/>
      <c r="S44" s="515"/>
      <c r="T44" s="1344"/>
      <c r="U44" s="515"/>
      <c r="V44" s="462"/>
      <c r="W44" s="1250"/>
      <c r="X44" s="515"/>
      <c r="Y44" s="1344"/>
      <c r="Z44" s="1250"/>
      <c r="AA44" s="1250"/>
      <c r="AB44" s="1250"/>
      <c r="AC44" s="1402">
        <v>2619234.4940321692</v>
      </c>
      <c r="AD44" s="1403">
        <v>2567520</v>
      </c>
      <c r="AE44" s="1403">
        <v>2569750</v>
      </c>
      <c r="AF44" s="1403">
        <v>2634000</v>
      </c>
      <c r="AG44" s="1403">
        <v>2699900</v>
      </c>
      <c r="AH44" s="1403">
        <v>2767400</v>
      </c>
      <c r="AI44" s="1403">
        <v>2836600</v>
      </c>
      <c r="AJ44" s="1403">
        <v>2907500</v>
      </c>
      <c r="AK44" s="1403">
        <v>2980200</v>
      </c>
      <c r="AL44" s="1403">
        <v>3054700</v>
      </c>
      <c r="AM44" s="1403">
        <v>3131100</v>
      </c>
      <c r="AN44" s="1403">
        <v>3209400</v>
      </c>
      <c r="AO44" s="1403">
        <v>3289600</v>
      </c>
      <c r="AP44" s="1403">
        <v>3371800</v>
      </c>
      <c r="AQ44" s="1403">
        <v>3456100</v>
      </c>
      <c r="AR44" s="1403">
        <v>3542500</v>
      </c>
      <c r="AS44" s="1404">
        <v>3631100</v>
      </c>
    </row>
    <row r="45" spans="1:45" s="458" customFormat="1" ht="15.6" customHeight="1">
      <c r="A45" s="257"/>
      <c r="B45" s="257"/>
      <c r="C45" s="1401"/>
      <c r="D45" s="284">
        <v>34</v>
      </c>
      <c r="F45" s="22"/>
      <c r="G45" s="167"/>
      <c r="H45" s="20"/>
      <c r="I45" s="151" t="s">
        <v>640</v>
      </c>
      <c r="J45" s="188"/>
      <c r="K45" s="188"/>
      <c r="L45" s="188"/>
      <c r="M45" s="188"/>
      <c r="N45" s="188"/>
      <c r="O45" s="188"/>
      <c r="P45" s="188"/>
      <c r="Q45" s="188"/>
      <c r="R45" s="515"/>
      <c r="S45" s="515"/>
      <c r="T45" s="1344"/>
      <c r="U45" s="515"/>
      <c r="V45" s="462"/>
      <c r="W45" s="1250"/>
      <c r="X45" s="515"/>
      <c r="Y45" s="1344"/>
      <c r="Z45" s="1250"/>
      <c r="AA45" s="1250"/>
      <c r="AB45" s="1250"/>
      <c r="AC45" s="1402">
        <v>-3136991.346020069</v>
      </c>
      <c r="AD45" s="1403">
        <v>-572300</v>
      </c>
      <c r="AE45" s="1403">
        <v>-589600</v>
      </c>
      <c r="AF45" s="1403">
        <v>-604300</v>
      </c>
      <c r="AG45" s="1403">
        <v>-619400</v>
      </c>
      <c r="AH45" s="1403">
        <v>-634900</v>
      </c>
      <c r="AI45" s="1403">
        <v>-650800</v>
      </c>
      <c r="AJ45" s="1403">
        <v>-667100</v>
      </c>
      <c r="AK45" s="1403">
        <v>-683800</v>
      </c>
      <c r="AL45" s="1403">
        <v>-700900</v>
      </c>
      <c r="AM45" s="1403">
        <v>-718400</v>
      </c>
      <c r="AN45" s="1403">
        <v>-736400</v>
      </c>
      <c r="AO45" s="1403">
        <v>-754800</v>
      </c>
      <c r="AP45" s="1403">
        <v>-773700</v>
      </c>
      <c r="AQ45" s="1403">
        <v>-793000</v>
      </c>
      <c r="AR45" s="1403">
        <v>-812800</v>
      </c>
      <c r="AS45" s="1404">
        <v>-833100</v>
      </c>
    </row>
    <row r="46" spans="1:45" s="1060" customFormat="1" ht="15.6" customHeight="1">
      <c r="A46" s="257"/>
      <c r="B46" s="257"/>
      <c r="C46" s="1401"/>
      <c r="D46" s="284">
        <v>35</v>
      </c>
      <c r="F46" s="22"/>
      <c r="G46" s="525"/>
      <c r="H46" s="118"/>
      <c r="I46" s="574" t="s">
        <v>37</v>
      </c>
      <c r="J46" s="182"/>
      <c r="K46" s="182"/>
      <c r="L46" s="182"/>
      <c r="M46" s="182"/>
      <c r="N46" s="182"/>
      <c r="O46" s="182"/>
      <c r="P46" s="182"/>
      <c r="Q46" s="182"/>
      <c r="R46" s="557"/>
      <c r="S46" s="557"/>
      <c r="T46" s="1344"/>
      <c r="U46" s="557"/>
      <c r="V46" s="462"/>
      <c r="W46" s="1250"/>
      <c r="X46" s="557"/>
      <c r="Y46" s="1344"/>
      <c r="Z46" s="1250"/>
      <c r="AA46" s="1250"/>
      <c r="AB46" s="1250"/>
      <c r="AC46" s="557">
        <v>9056475.7046705168</v>
      </c>
      <c r="AD46" s="557">
        <v>11792363.35400125</v>
      </c>
      <c r="AE46" s="557">
        <v>11791000.808466662</v>
      </c>
      <c r="AF46" s="557">
        <v>12218300</v>
      </c>
      <c r="AG46" s="557">
        <v>12703800</v>
      </c>
      <c r="AH46" s="557">
        <v>13215300</v>
      </c>
      <c r="AI46" s="557">
        <v>13742600</v>
      </c>
      <c r="AJ46" s="557">
        <v>14193900</v>
      </c>
      <c r="AK46" s="557">
        <v>14660500</v>
      </c>
      <c r="AL46" s="557">
        <v>15143000</v>
      </c>
      <c r="AM46" s="557">
        <v>15642000</v>
      </c>
      <c r="AN46" s="557">
        <v>16159000</v>
      </c>
      <c r="AO46" s="557">
        <v>16694700</v>
      </c>
      <c r="AP46" s="557">
        <v>17249800</v>
      </c>
      <c r="AQ46" s="557">
        <v>17825200</v>
      </c>
      <c r="AR46" s="557">
        <v>18421400</v>
      </c>
      <c r="AS46" s="558">
        <v>19039300</v>
      </c>
    </row>
    <row r="47" spans="1:45" s="1060" customFormat="1" ht="15.6" customHeight="1">
      <c r="A47" s="257"/>
      <c r="B47" s="257"/>
      <c r="C47" s="1401"/>
      <c r="D47" s="284">
        <v>36</v>
      </c>
      <c r="F47" s="22"/>
      <c r="G47" s="563"/>
      <c r="H47" s="564" t="s">
        <v>37</v>
      </c>
      <c r="I47" s="565"/>
      <c r="J47" s="1355"/>
      <c r="K47" s="1355"/>
      <c r="L47" s="1355"/>
      <c r="M47" s="1355"/>
      <c r="N47" s="1355"/>
      <c r="O47" s="1355"/>
      <c r="P47" s="1355"/>
      <c r="Q47" s="1355"/>
      <c r="R47" s="566"/>
      <c r="S47" s="566"/>
      <c r="T47" s="1344"/>
      <c r="U47" s="566"/>
      <c r="V47" s="462"/>
      <c r="W47" s="1250"/>
      <c r="X47" s="566"/>
      <c r="Y47" s="1344"/>
      <c r="Z47" s="1250"/>
      <c r="AA47" s="1250"/>
      <c r="AB47" s="1250"/>
      <c r="AC47" s="566">
        <v>9056475.7046705168</v>
      </c>
      <c r="AD47" s="566">
        <v>11792363.35400125</v>
      </c>
      <c r="AE47" s="566">
        <v>11791000.808466662</v>
      </c>
      <c r="AF47" s="566">
        <v>12218300</v>
      </c>
      <c r="AG47" s="566">
        <v>12703800</v>
      </c>
      <c r="AH47" s="566">
        <v>13215300</v>
      </c>
      <c r="AI47" s="566">
        <v>13742600</v>
      </c>
      <c r="AJ47" s="566">
        <v>14193900</v>
      </c>
      <c r="AK47" s="566">
        <v>14660500</v>
      </c>
      <c r="AL47" s="566">
        <v>15143000</v>
      </c>
      <c r="AM47" s="566">
        <v>15642000</v>
      </c>
      <c r="AN47" s="566">
        <v>16159000</v>
      </c>
      <c r="AO47" s="566">
        <v>16694700</v>
      </c>
      <c r="AP47" s="566">
        <v>17249800</v>
      </c>
      <c r="AQ47" s="566">
        <v>17825200</v>
      </c>
      <c r="AR47" s="566">
        <v>18421400</v>
      </c>
      <c r="AS47" s="566">
        <v>19039300</v>
      </c>
    </row>
    <row r="48" spans="1:45" s="458" customFormat="1" ht="15.6" customHeight="1">
      <c r="A48" s="257"/>
      <c r="B48" s="257"/>
      <c r="C48" s="1401"/>
      <c r="D48" s="284">
        <v>37</v>
      </c>
      <c r="F48" s="22"/>
      <c r="G48" s="521" t="s">
        <v>671</v>
      </c>
      <c r="H48" s="522"/>
      <c r="I48" s="523"/>
      <c r="J48" s="548"/>
      <c r="K48" s="548"/>
      <c r="L48" s="548"/>
      <c r="M48" s="548"/>
      <c r="N48" s="548"/>
      <c r="O48" s="548"/>
      <c r="P48" s="548"/>
      <c r="Q48" s="548"/>
      <c r="R48" s="549"/>
      <c r="S48" s="549"/>
      <c r="T48" s="1344"/>
      <c r="U48" s="549"/>
      <c r="V48" s="462"/>
      <c r="W48" s="1250"/>
      <c r="X48" s="549"/>
      <c r="Y48" s="1344"/>
      <c r="Z48" s="1250"/>
      <c r="AA48" s="1250"/>
      <c r="AB48" s="1250"/>
      <c r="AC48" s="524"/>
      <c r="AD48" s="524"/>
      <c r="AE48" s="524"/>
      <c r="AF48" s="524"/>
      <c r="AG48" s="524"/>
      <c r="AH48" s="524"/>
      <c r="AI48" s="524"/>
      <c r="AJ48" s="524"/>
      <c r="AK48" s="524"/>
      <c r="AL48" s="524"/>
      <c r="AM48" s="524"/>
      <c r="AN48" s="524"/>
      <c r="AO48" s="524"/>
      <c r="AP48" s="524"/>
      <c r="AQ48" s="524"/>
      <c r="AR48" s="524"/>
      <c r="AS48" s="469"/>
    </row>
    <row r="49" spans="1:45" s="458" customFormat="1" ht="15.6" customHeight="1">
      <c r="A49" s="257"/>
      <c r="B49" s="257"/>
      <c r="C49" s="1401"/>
      <c r="D49" s="284">
        <v>38</v>
      </c>
      <c r="F49" s="22"/>
      <c r="G49" s="509"/>
      <c r="H49" s="577" t="s">
        <v>673</v>
      </c>
      <c r="I49" s="510"/>
      <c r="J49" s="703"/>
      <c r="K49" s="703"/>
      <c r="L49" s="703"/>
      <c r="M49" s="703"/>
      <c r="N49" s="703"/>
      <c r="O49" s="703"/>
      <c r="P49" s="703"/>
      <c r="Q49" s="703"/>
      <c r="R49" s="515"/>
      <c r="S49" s="515"/>
      <c r="T49" s="1344"/>
      <c r="U49" s="515"/>
      <c r="V49" s="462"/>
      <c r="W49" s="1250"/>
      <c r="X49" s="515"/>
      <c r="Y49" s="1344"/>
      <c r="Z49" s="1250"/>
      <c r="AA49" s="1250"/>
      <c r="AB49" s="1250"/>
      <c r="AC49" s="511"/>
      <c r="AD49" s="511"/>
      <c r="AE49" s="511"/>
      <c r="AF49" s="511"/>
      <c r="AG49" s="511"/>
      <c r="AH49" s="511"/>
      <c r="AI49" s="511"/>
      <c r="AJ49" s="511"/>
      <c r="AK49" s="511"/>
      <c r="AL49" s="511"/>
      <c r="AM49" s="511"/>
      <c r="AN49" s="511"/>
      <c r="AO49" s="511"/>
      <c r="AP49" s="511"/>
      <c r="AQ49" s="511"/>
      <c r="AR49" s="511"/>
      <c r="AS49" s="1343"/>
    </row>
    <row r="50" spans="1:45" s="458" customFormat="1" ht="15.6" customHeight="1">
      <c r="A50" s="207"/>
      <c r="B50" s="207"/>
      <c r="C50" s="1401"/>
      <c r="D50" s="284">
        <v>39</v>
      </c>
      <c r="F50" s="22"/>
      <c r="G50" s="509"/>
      <c r="H50" s="20"/>
      <c r="I50" s="510" t="s">
        <v>628</v>
      </c>
      <c r="J50" s="703"/>
      <c r="K50" s="703"/>
      <c r="L50" s="703"/>
      <c r="M50" s="703"/>
      <c r="N50" s="703"/>
      <c r="O50" s="703"/>
      <c r="P50" s="703"/>
      <c r="Q50" s="703"/>
      <c r="R50" s="515"/>
      <c r="S50" s="515"/>
      <c r="T50" s="1344"/>
      <c r="U50" s="515"/>
      <c r="V50" s="462"/>
      <c r="W50" s="1250"/>
      <c r="X50" s="515"/>
      <c r="Y50" s="1344"/>
      <c r="Z50" s="1250"/>
      <c r="AA50" s="1250"/>
      <c r="AB50" s="1250"/>
      <c r="AC50" s="1402">
        <v>2711202.4307850371</v>
      </c>
      <c r="AD50" s="1403">
        <v>2968035.5244900002</v>
      </c>
      <c r="AE50" s="1403">
        <v>3036938.1277280003</v>
      </c>
      <c r="AF50" s="1403">
        <v>3161600</v>
      </c>
      <c r="AG50" s="1403">
        <v>3306900</v>
      </c>
      <c r="AH50" s="1403">
        <v>3460900</v>
      </c>
      <c r="AI50" s="1403">
        <v>3619900</v>
      </c>
      <c r="AJ50" s="1403">
        <v>3750100</v>
      </c>
      <c r="AK50" s="1403">
        <v>3885000</v>
      </c>
      <c r="AL50" s="1403">
        <v>4024800</v>
      </c>
      <c r="AM50" s="1403">
        <v>4169700</v>
      </c>
      <c r="AN50" s="1403">
        <v>4320300</v>
      </c>
      <c r="AO50" s="1403">
        <v>4476800</v>
      </c>
      <c r="AP50" s="1403">
        <v>4639400</v>
      </c>
      <c r="AQ50" s="1403">
        <v>4808400</v>
      </c>
      <c r="AR50" s="1403">
        <v>4984000</v>
      </c>
      <c r="AS50" s="1404">
        <v>5166500</v>
      </c>
    </row>
    <row r="51" spans="1:45" s="458" customFormat="1" ht="15.6" customHeight="1">
      <c r="A51" s="207"/>
      <c r="B51" s="207"/>
      <c r="C51" s="1401"/>
      <c r="D51" s="284">
        <v>40</v>
      </c>
      <c r="F51" s="22"/>
      <c r="G51" s="509"/>
      <c r="H51" s="20"/>
      <c r="I51" s="510" t="s">
        <v>630</v>
      </c>
      <c r="J51" s="703"/>
      <c r="K51" s="703"/>
      <c r="L51" s="703"/>
      <c r="M51" s="703"/>
      <c r="N51" s="703"/>
      <c r="O51" s="703"/>
      <c r="P51" s="703"/>
      <c r="Q51" s="703"/>
      <c r="R51" s="515"/>
      <c r="S51" s="515"/>
      <c r="T51" s="1344"/>
      <c r="U51" s="515"/>
      <c r="V51" s="462"/>
      <c r="W51" s="1250"/>
      <c r="X51" s="515"/>
      <c r="Y51" s="1344"/>
      <c r="Z51" s="1250"/>
      <c r="AA51" s="1250"/>
      <c r="AB51" s="1250"/>
      <c r="AC51" s="1402">
        <v>1511812.9737361753</v>
      </c>
      <c r="AD51" s="1403">
        <v>1465300</v>
      </c>
      <c r="AE51" s="1403">
        <v>1465300</v>
      </c>
      <c r="AF51" s="1403">
        <v>1501900</v>
      </c>
      <c r="AG51" s="1403">
        <v>1539400</v>
      </c>
      <c r="AH51" s="1403">
        <v>1577900</v>
      </c>
      <c r="AI51" s="1403">
        <v>1617300</v>
      </c>
      <c r="AJ51" s="1403">
        <v>1657700</v>
      </c>
      <c r="AK51" s="1403">
        <v>1699100</v>
      </c>
      <c r="AL51" s="1403">
        <v>1741600</v>
      </c>
      <c r="AM51" s="1403">
        <v>1785100</v>
      </c>
      <c r="AN51" s="1403">
        <v>1829700</v>
      </c>
      <c r="AO51" s="1403">
        <v>1875400</v>
      </c>
      <c r="AP51" s="1403">
        <v>1922300</v>
      </c>
      <c r="AQ51" s="1403">
        <v>1970400</v>
      </c>
      <c r="AR51" s="1403">
        <v>2019700</v>
      </c>
      <c r="AS51" s="1404">
        <v>2070200</v>
      </c>
    </row>
    <row r="52" spans="1:45" s="458" customFormat="1" ht="15.6" customHeight="1">
      <c r="A52" s="207"/>
      <c r="B52" s="207"/>
      <c r="C52" s="1401"/>
      <c r="D52" s="284">
        <v>41</v>
      </c>
      <c r="F52" s="22"/>
      <c r="G52" s="509"/>
      <c r="H52" s="20"/>
      <c r="I52" s="510" t="s">
        <v>631</v>
      </c>
      <c r="J52" s="703"/>
      <c r="K52" s="703"/>
      <c r="L52" s="703"/>
      <c r="M52" s="703"/>
      <c r="N52" s="703"/>
      <c r="O52" s="703"/>
      <c r="P52" s="703"/>
      <c r="Q52" s="703"/>
      <c r="R52" s="515"/>
      <c r="S52" s="515"/>
      <c r="T52" s="1344"/>
      <c r="U52" s="515"/>
      <c r="V52" s="462"/>
      <c r="W52" s="1250"/>
      <c r="X52" s="515"/>
      <c r="Y52" s="1344"/>
      <c r="Z52" s="1250"/>
      <c r="AA52" s="1250"/>
      <c r="AB52" s="1250"/>
      <c r="AC52" s="1402">
        <v>8229.7929980194622</v>
      </c>
      <c r="AD52" s="1403">
        <v>6500</v>
      </c>
      <c r="AE52" s="1403">
        <v>6500</v>
      </c>
      <c r="AF52" s="1403">
        <v>6700</v>
      </c>
      <c r="AG52" s="1403">
        <v>6900</v>
      </c>
      <c r="AH52" s="1403">
        <v>7100</v>
      </c>
      <c r="AI52" s="1403">
        <v>7300</v>
      </c>
      <c r="AJ52" s="1403">
        <v>7500</v>
      </c>
      <c r="AK52" s="1403">
        <v>7700</v>
      </c>
      <c r="AL52" s="1403">
        <v>7900</v>
      </c>
      <c r="AM52" s="1403">
        <v>8100</v>
      </c>
      <c r="AN52" s="1403">
        <v>8300</v>
      </c>
      <c r="AO52" s="1403">
        <v>8500</v>
      </c>
      <c r="AP52" s="1403">
        <v>8700</v>
      </c>
      <c r="AQ52" s="1403">
        <v>8900</v>
      </c>
      <c r="AR52" s="1403">
        <v>9100</v>
      </c>
      <c r="AS52" s="1404">
        <v>9300</v>
      </c>
    </row>
    <row r="53" spans="1:45" s="458" customFormat="1" ht="15.6" customHeight="1">
      <c r="A53" s="207"/>
      <c r="B53" s="207"/>
      <c r="C53" s="1401"/>
      <c r="D53" s="284">
        <v>42</v>
      </c>
      <c r="F53" s="22"/>
      <c r="G53" s="167"/>
      <c r="H53" s="20"/>
      <c r="I53" s="510" t="s">
        <v>634</v>
      </c>
      <c r="J53" s="703"/>
      <c r="K53" s="703"/>
      <c r="L53" s="703"/>
      <c r="M53" s="703"/>
      <c r="N53" s="703"/>
      <c r="O53" s="703"/>
      <c r="P53" s="703"/>
      <c r="Q53" s="703"/>
      <c r="R53" s="515"/>
      <c r="S53" s="515"/>
      <c r="T53" s="1344"/>
      <c r="U53" s="515"/>
      <c r="V53" s="462"/>
      <c r="W53" s="1250"/>
      <c r="X53" s="515"/>
      <c r="Y53" s="1344"/>
      <c r="Z53" s="1250"/>
      <c r="AA53" s="1250"/>
      <c r="AB53" s="1250"/>
      <c r="AC53" s="1402">
        <v>0</v>
      </c>
      <c r="AD53" s="1403">
        <v>0</v>
      </c>
      <c r="AE53" s="1403">
        <v>0</v>
      </c>
      <c r="AF53" s="1403">
        <v>0</v>
      </c>
      <c r="AG53" s="1403">
        <v>0</v>
      </c>
      <c r="AH53" s="1403">
        <v>0</v>
      </c>
      <c r="AI53" s="1403">
        <v>0</v>
      </c>
      <c r="AJ53" s="1403">
        <v>0</v>
      </c>
      <c r="AK53" s="1403">
        <v>0</v>
      </c>
      <c r="AL53" s="1403">
        <v>0</v>
      </c>
      <c r="AM53" s="1403">
        <v>0</v>
      </c>
      <c r="AN53" s="1403">
        <v>0</v>
      </c>
      <c r="AO53" s="1403">
        <v>0</v>
      </c>
      <c r="AP53" s="1403">
        <v>0</v>
      </c>
      <c r="AQ53" s="1403">
        <v>0</v>
      </c>
      <c r="AR53" s="1403">
        <v>0</v>
      </c>
      <c r="AS53" s="1404">
        <v>0</v>
      </c>
    </row>
    <row r="54" spans="1:45" s="458" customFormat="1" ht="15.6" customHeight="1">
      <c r="A54" s="207"/>
      <c r="B54" s="207"/>
      <c r="C54" s="1401"/>
      <c r="D54" s="284">
        <v>43</v>
      </c>
      <c r="F54" s="22"/>
      <c r="G54" s="167"/>
      <c r="H54" s="20"/>
      <c r="I54" s="510" t="s">
        <v>637</v>
      </c>
      <c r="J54" s="703"/>
      <c r="K54" s="703"/>
      <c r="L54" s="703"/>
      <c r="M54" s="703"/>
      <c r="N54" s="703"/>
      <c r="O54" s="703"/>
      <c r="P54" s="703"/>
      <c r="Q54" s="703"/>
      <c r="R54" s="515"/>
      <c r="S54" s="515"/>
      <c r="T54" s="1344"/>
      <c r="U54" s="515"/>
      <c r="V54" s="462"/>
      <c r="W54" s="1250"/>
      <c r="X54" s="515"/>
      <c r="Y54" s="1344"/>
      <c r="Z54" s="1250"/>
      <c r="AA54" s="1250"/>
      <c r="AB54" s="1250"/>
      <c r="AC54" s="1402">
        <v>601906.48539264849</v>
      </c>
      <c r="AD54" s="1403">
        <v>1077093</v>
      </c>
      <c r="AE54" s="1403">
        <v>1093093</v>
      </c>
      <c r="AF54" s="1403">
        <v>1120400</v>
      </c>
      <c r="AG54" s="1403">
        <v>1148400</v>
      </c>
      <c r="AH54" s="1403">
        <v>1177100</v>
      </c>
      <c r="AI54" s="1403">
        <v>1206500</v>
      </c>
      <c r="AJ54" s="1403">
        <v>1236700</v>
      </c>
      <c r="AK54" s="1403">
        <v>1267600</v>
      </c>
      <c r="AL54" s="1403">
        <v>1299300</v>
      </c>
      <c r="AM54" s="1403">
        <v>1331800</v>
      </c>
      <c r="AN54" s="1403">
        <v>1365100</v>
      </c>
      <c r="AO54" s="1403">
        <v>1399200</v>
      </c>
      <c r="AP54" s="1403">
        <v>1434200</v>
      </c>
      <c r="AQ54" s="1403">
        <v>1470100</v>
      </c>
      <c r="AR54" s="1403">
        <v>1506900</v>
      </c>
      <c r="AS54" s="1404">
        <v>1544600</v>
      </c>
    </row>
    <row r="55" spans="1:45" s="458" customFormat="1" ht="15.6" customHeight="1">
      <c r="A55" s="207"/>
      <c r="B55" s="207"/>
      <c r="C55" s="1401"/>
      <c r="D55" s="284">
        <v>44</v>
      </c>
      <c r="F55" s="22"/>
      <c r="G55" s="167"/>
      <c r="H55" s="20"/>
      <c r="I55" s="151" t="s">
        <v>640</v>
      </c>
      <c r="J55" s="188"/>
      <c r="K55" s="188"/>
      <c r="L55" s="188"/>
      <c r="M55" s="188"/>
      <c r="N55" s="188"/>
      <c r="O55" s="188"/>
      <c r="P55" s="188"/>
      <c r="Q55" s="188"/>
      <c r="R55" s="515"/>
      <c r="S55" s="515"/>
      <c r="T55" s="1344"/>
      <c r="U55" s="515"/>
      <c r="V55" s="462"/>
      <c r="W55" s="1250"/>
      <c r="X55" s="515"/>
      <c r="Y55" s="1344"/>
      <c r="Z55" s="1250"/>
      <c r="AA55" s="1250"/>
      <c r="AB55" s="1250"/>
      <c r="AC55" s="1402">
        <v>0</v>
      </c>
      <c r="AD55" s="1403">
        <v>-255300</v>
      </c>
      <c r="AE55" s="1403">
        <v>-266800</v>
      </c>
      <c r="AF55" s="1403">
        <v>-273500</v>
      </c>
      <c r="AG55" s="1403">
        <v>-280300</v>
      </c>
      <c r="AH55" s="1403">
        <v>-287300</v>
      </c>
      <c r="AI55" s="1403">
        <v>-294500</v>
      </c>
      <c r="AJ55" s="1403">
        <v>-301900</v>
      </c>
      <c r="AK55" s="1403">
        <v>-309400</v>
      </c>
      <c r="AL55" s="1403">
        <v>-317100</v>
      </c>
      <c r="AM55" s="1403">
        <v>-325000</v>
      </c>
      <c r="AN55" s="1403">
        <v>-333100</v>
      </c>
      <c r="AO55" s="1403">
        <v>-341400</v>
      </c>
      <c r="AP55" s="1403">
        <v>-349900</v>
      </c>
      <c r="AQ55" s="1403">
        <v>-358600</v>
      </c>
      <c r="AR55" s="1403">
        <v>-367600</v>
      </c>
      <c r="AS55" s="1404">
        <v>-376800</v>
      </c>
    </row>
    <row r="56" spans="1:45" s="1060" customFormat="1" ht="15.6" customHeight="1">
      <c r="A56" s="207"/>
      <c r="B56" s="207"/>
      <c r="C56" s="1401"/>
      <c r="D56" s="284">
        <v>45</v>
      </c>
      <c r="F56" s="22"/>
      <c r="G56" s="543"/>
      <c r="H56" s="544"/>
      <c r="I56" s="545" t="s">
        <v>37</v>
      </c>
      <c r="J56" s="683"/>
      <c r="K56" s="683"/>
      <c r="L56" s="683"/>
      <c r="M56" s="683"/>
      <c r="N56" s="683"/>
      <c r="O56" s="683"/>
      <c r="P56" s="683"/>
      <c r="Q56" s="683"/>
      <c r="R56" s="546"/>
      <c r="S56" s="546"/>
      <c r="T56" s="1344"/>
      <c r="U56" s="546"/>
      <c r="V56" s="462"/>
      <c r="W56" s="1250"/>
      <c r="X56" s="546"/>
      <c r="Y56" s="1344"/>
      <c r="Z56" s="1250"/>
      <c r="AA56" s="1250"/>
      <c r="AB56" s="1250"/>
      <c r="AC56" s="546">
        <v>4833151.6829118803</v>
      </c>
      <c r="AD56" s="546">
        <v>5261628.5244900007</v>
      </c>
      <c r="AE56" s="546">
        <v>5335031.1277280003</v>
      </c>
      <c r="AF56" s="546">
        <v>5517100</v>
      </c>
      <c r="AG56" s="546">
        <v>5721300</v>
      </c>
      <c r="AH56" s="546">
        <v>5935700</v>
      </c>
      <c r="AI56" s="546">
        <v>6156500</v>
      </c>
      <c r="AJ56" s="546">
        <v>6350100</v>
      </c>
      <c r="AK56" s="546">
        <v>6550000</v>
      </c>
      <c r="AL56" s="546">
        <v>6756500</v>
      </c>
      <c r="AM56" s="546">
        <v>6969700</v>
      </c>
      <c r="AN56" s="546">
        <v>7190300</v>
      </c>
      <c r="AO56" s="546">
        <v>7418500</v>
      </c>
      <c r="AP56" s="546">
        <v>7654700</v>
      </c>
      <c r="AQ56" s="546">
        <v>7899200</v>
      </c>
      <c r="AR56" s="546">
        <v>8152100</v>
      </c>
      <c r="AS56" s="547">
        <v>8413800</v>
      </c>
    </row>
    <row r="57" spans="1:45" s="458" customFormat="1" ht="15.6" customHeight="1">
      <c r="A57" s="207"/>
      <c r="B57" s="207"/>
      <c r="C57" s="1401"/>
      <c r="D57" s="284">
        <v>46</v>
      </c>
      <c r="F57" s="22"/>
      <c r="G57" s="167"/>
      <c r="H57" s="577" t="s">
        <v>682</v>
      </c>
      <c r="I57" s="510"/>
      <c r="J57" s="703"/>
      <c r="K57" s="703"/>
      <c r="L57" s="703"/>
      <c r="M57" s="703"/>
      <c r="N57" s="703"/>
      <c r="O57" s="703"/>
      <c r="P57" s="703"/>
      <c r="Q57" s="703"/>
      <c r="R57" s="515"/>
      <c r="S57" s="515"/>
      <c r="T57" s="1344"/>
      <c r="U57" s="515"/>
      <c r="V57" s="462"/>
      <c r="W57" s="1250"/>
      <c r="X57" s="515"/>
      <c r="Y57" s="1344"/>
      <c r="Z57" s="1250"/>
      <c r="AA57" s="1250"/>
      <c r="AB57" s="1250"/>
      <c r="AC57" s="511"/>
      <c r="AD57" s="511"/>
      <c r="AE57" s="511"/>
      <c r="AF57" s="511"/>
      <c r="AG57" s="511"/>
      <c r="AH57" s="511"/>
      <c r="AI57" s="511"/>
      <c r="AJ57" s="511"/>
      <c r="AK57" s="511"/>
      <c r="AL57" s="511"/>
      <c r="AM57" s="511"/>
      <c r="AN57" s="511"/>
      <c r="AO57" s="511"/>
      <c r="AP57" s="511"/>
      <c r="AQ57" s="511"/>
      <c r="AR57" s="511"/>
      <c r="AS57" s="1343"/>
    </row>
    <row r="58" spans="1:45" s="458" customFormat="1" ht="15.6" customHeight="1">
      <c r="A58" s="207"/>
      <c r="B58" s="207"/>
      <c r="C58" s="1401"/>
      <c r="D58" s="284">
        <v>47</v>
      </c>
      <c r="F58" s="22"/>
      <c r="G58" s="167"/>
      <c r="H58" s="20"/>
      <c r="I58" s="510" t="s">
        <v>628</v>
      </c>
      <c r="J58" s="703"/>
      <c r="K58" s="703"/>
      <c r="L58" s="703"/>
      <c r="M58" s="703"/>
      <c r="N58" s="703"/>
      <c r="O58" s="703"/>
      <c r="P58" s="703"/>
      <c r="Q58" s="703"/>
      <c r="R58" s="515"/>
      <c r="S58" s="515"/>
      <c r="T58" s="1344"/>
      <c r="U58" s="515"/>
      <c r="V58" s="462"/>
      <c r="W58" s="1250"/>
      <c r="X58" s="515"/>
      <c r="Y58" s="1344"/>
      <c r="Z58" s="1250"/>
      <c r="AA58" s="1250"/>
      <c r="AB58" s="1250"/>
      <c r="AC58" s="1402">
        <v>1588452.9210302318</v>
      </c>
      <c r="AD58" s="1403">
        <v>1624759.83146</v>
      </c>
      <c r="AE58" s="1403">
        <v>1656686.4291513301</v>
      </c>
      <c r="AF58" s="1403">
        <v>1724700</v>
      </c>
      <c r="AG58" s="1403">
        <v>1803900</v>
      </c>
      <c r="AH58" s="1403">
        <v>1887900</v>
      </c>
      <c r="AI58" s="1403">
        <v>1974600</v>
      </c>
      <c r="AJ58" s="1403">
        <v>2045600</v>
      </c>
      <c r="AK58" s="1403">
        <v>2119200</v>
      </c>
      <c r="AL58" s="1403">
        <v>2195500</v>
      </c>
      <c r="AM58" s="1403">
        <v>2274500</v>
      </c>
      <c r="AN58" s="1403">
        <v>2356600</v>
      </c>
      <c r="AO58" s="1403">
        <v>2442000</v>
      </c>
      <c r="AP58" s="1403">
        <v>2530700</v>
      </c>
      <c r="AQ58" s="1403">
        <v>2622900</v>
      </c>
      <c r="AR58" s="1403">
        <v>2718700</v>
      </c>
      <c r="AS58" s="1404">
        <v>2818200</v>
      </c>
    </row>
    <row r="59" spans="1:45" s="458" customFormat="1" ht="15.6" customHeight="1">
      <c r="A59" s="207"/>
      <c r="B59" s="207"/>
      <c r="C59" s="1401"/>
      <c r="D59" s="284">
        <v>48</v>
      </c>
      <c r="F59" s="22"/>
      <c r="G59" s="167"/>
      <c r="H59" s="20"/>
      <c r="I59" s="510" t="s">
        <v>630</v>
      </c>
      <c r="J59" s="703"/>
      <c r="K59" s="703"/>
      <c r="L59" s="703"/>
      <c r="M59" s="703"/>
      <c r="N59" s="703"/>
      <c r="O59" s="703"/>
      <c r="P59" s="703"/>
      <c r="Q59" s="703"/>
      <c r="R59" s="515"/>
      <c r="S59" s="515"/>
      <c r="T59" s="1344"/>
      <c r="U59" s="515"/>
      <c r="V59" s="462"/>
      <c r="W59" s="1250"/>
      <c r="X59" s="515"/>
      <c r="Y59" s="1344"/>
      <c r="Z59" s="1250"/>
      <c r="AA59" s="1250"/>
      <c r="AB59" s="1250"/>
      <c r="AC59" s="1402">
        <v>231874.41771919839</v>
      </c>
      <c r="AD59" s="1403">
        <v>223400</v>
      </c>
      <c r="AE59" s="1403">
        <v>223400</v>
      </c>
      <c r="AF59" s="1403">
        <v>229000</v>
      </c>
      <c r="AG59" s="1403">
        <v>234700</v>
      </c>
      <c r="AH59" s="1403">
        <v>240600</v>
      </c>
      <c r="AI59" s="1403">
        <v>246600</v>
      </c>
      <c r="AJ59" s="1403">
        <v>252800</v>
      </c>
      <c r="AK59" s="1403">
        <v>259100</v>
      </c>
      <c r="AL59" s="1403">
        <v>265600</v>
      </c>
      <c r="AM59" s="1403">
        <v>272200</v>
      </c>
      <c r="AN59" s="1403">
        <v>279000</v>
      </c>
      <c r="AO59" s="1403">
        <v>286000</v>
      </c>
      <c r="AP59" s="1403">
        <v>293200</v>
      </c>
      <c r="AQ59" s="1403">
        <v>300500</v>
      </c>
      <c r="AR59" s="1403">
        <v>308000</v>
      </c>
      <c r="AS59" s="1404">
        <v>315700</v>
      </c>
    </row>
    <row r="60" spans="1:45" s="458" customFormat="1" ht="15.6" customHeight="1">
      <c r="A60" s="207"/>
      <c r="B60" s="207"/>
      <c r="C60" s="1401"/>
      <c r="D60" s="284">
        <v>49</v>
      </c>
      <c r="F60" s="22"/>
      <c r="G60" s="167"/>
      <c r="H60" s="20"/>
      <c r="I60" s="510" t="s">
        <v>631</v>
      </c>
      <c r="J60" s="703"/>
      <c r="K60" s="703"/>
      <c r="L60" s="703"/>
      <c r="M60" s="703"/>
      <c r="N60" s="703"/>
      <c r="O60" s="703"/>
      <c r="P60" s="703"/>
      <c r="Q60" s="703"/>
      <c r="R60" s="515"/>
      <c r="S60" s="515"/>
      <c r="T60" s="1344"/>
      <c r="U60" s="515"/>
      <c r="V60" s="462"/>
      <c r="W60" s="1250"/>
      <c r="X60" s="515"/>
      <c r="Y60" s="1344"/>
      <c r="Z60" s="1250"/>
      <c r="AA60" s="1250"/>
      <c r="AB60" s="1250"/>
      <c r="AC60" s="1402">
        <v>0</v>
      </c>
      <c r="AD60" s="1403">
        <v>0</v>
      </c>
      <c r="AE60" s="1403">
        <v>0</v>
      </c>
      <c r="AF60" s="1403">
        <v>0</v>
      </c>
      <c r="AG60" s="1403">
        <v>0</v>
      </c>
      <c r="AH60" s="1403">
        <v>0</v>
      </c>
      <c r="AI60" s="1403">
        <v>0</v>
      </c>
      <c r="AJ60" s="1403">
        <v>0</v>
      </c>
      <c r="AK60" s="1403">
        <v>0</v>
      </c>
      <c r="AL60" s="1403">
        <v>0</v>
      </c>
      <c r="AM60" s="1403">
        <v>0</v>
      </c>
      <c r="AN60" s="1403">
        <v>0</v>
      </c>
      <c r="AO60" s="1403">
        <v>0</v>
      </c>
      <c r="AP60" s="1403">
        <v>0</v>
      </c>
      <c r="AQ60" s="1403">
        <v>0</v>
      </c>
      <c r="AR60" s="1403">
        <v>0</v>
      </c>
      <c r="AS60" s="1404">
        <v>0</v>
      </c>
    </row>
    <row r="61" spans="1:45" s="458" customFormat="1" ht="15.6" customHeight="1">
      <c r="A61" s="207"/>
      <c r="B61" s="207"/>
      <c r="C61" s="1401"/>
      <c r="D61" s="284">
        <v>50</v>
      </c>
      <c r="F61" s="22"/>
      <c r="G61" s="167"/>
      <c r="H61" s="20"/>
      <c r="I61" s="510" t="s">
        <v>634</v>
      </c>
      <c r="J61" s="703"/>
      <c r="K61" s="703"/>
      <c r="L61" s="703"/>
      <c r="M61" s="703"/>
      <c r="N61" s="703"/>
      <c r="O61" s="703"/>
      <c r="P61" s="703"/>
      <c r="Q61" s="703"/>
      <c r="R61" s="515"/>
      <c r="S61" s="515"/>
      <c r="T61" s="1344"/>
      <c r="U61" s="515"/>
      <c r="V61" s="462"/>
      <c r="W61" s="1250"/>
      <c r="X61" s="515"/>
      <c r="Y61" s="1344"/>
      <c r="Z61" s="1250"/>
      <c r="AA61" s="1250"/>
      <c r="AB61" s="1250"/>
      <c r="AC61" s="1402">
        <v>0</v>
      </c>
      <c r="AD61" s="1403">
        <v>0</v>
      </c>
      <c r="AE61" s="1403">
        <v>0</v>
      </c>
      <c r="AF61" s="1403">
        <v>0</v>
      </c>
      <c r="AG61" s="1403">
        <v>0</v>
      </c>
      <c r="AH61" s="1403">
        <v>0</v>
      </c>
      <c r="AI61" s="1403">
        <v>0</v>
      </c>
      <c r="AJ61" s="1403">
        <v>0</v>
      </c>
      <c r="AK61" s="1403">
        <v>0</v>
      </c>
      <c r="AL61" s="1403">
        <v>0</v>
      </c>
      <c r="AM61" s="1403">
        <v>0</v>
      </c>
      <c r="AN61" s="1403">
        <v>0</v>
      </c>
      <c r="AO61" s="1403">
        <v>0</v>
      </c>
      <c r="AP61" s="1403">
        <v>0</v>
      </c>
      <c r="AQ61" s="1403">
        <v>0</v>
      </c>
      <c r="AR61" s="1403">
        <v>0</v>
      </c>
      <c r="AS61" s="1404">
        <v>0</v>
      </c>
    </row>
    <row r="62" spans="1:45" s="458" customFormat="1" ht="15.6" customHeight="1">
      <c r="A62" s="207"/>
      <c r="B62" s="207"/>
      <c r="C62" s="1401"/>
      <c r="D62" s="284">
        <v>51</v>
      </c>
      <c r="F62" s="22"/>
      <c r="G62" s="167"/>
      <c r="H62" s="20"/>
      <c r="I62" s="510" t="s">
        <v>637</v>
      </c>
      <c r="J62" s="703"/>
      <c r="K62" s="703"/>
      <c r="L62" s="703"/>
      <c r="M62" s="703"/>
      <c r="N62" s="703"/>
      <c r="O62" s="703"/>
      <c r="P62" s="703"/>
      <c r="Q62" s="703"/>
      <c r="R62" s="515"/>
      <c r="S62" s="515"/>
      <c r="T62" s="1344"/>
      <c r="U62" s="515"/>
      <c r="V62" s="462"/>
      <c r="W62" s="1250"/>
      <c r="X62" s="515"/>
      <c r="Y62" s="1344"/>
      <c r="Z62" s="1250"/>
      <c r="AA62" s="1250"/>
      <c r="AB62" s="1250"/>
      <c r="AC62" s="1402">
        <v>394001.33978018182</v>
      </c>
      <c r="AD62" s="1403">
        <v>413000</v>
      </c>
      <c r="AE62" s="1403">
        <v>413000</v>
      </c>
      <c r="AF62" s="1403">
        <v>423300</v>
      </c>
      <c r="AG62" s="1403">
        <v>433900</v>
      </c>
      <c r="AH62" s="1403">
        <v>444700</v>
      </c>
      <c r="AI62" s="1403">
        <v>455800</v>
      </c>
      <c r="AJ62" s="1403">
        <v>467200</v>
      </c>
      <c r="AK62" s="1403">
        <v>478900</v>
      </c>
      <c r="AL62" s="1403">
        <v>490900</v>
      </c>
      <c r="AM62" s="1403">
        <v>503200</v>
      </c>
      <c r="AN62" s="1403">
        <v>515800</v>
      </c>
      <c r="AO62" s="1403">
        <v>528700</v>
      </c>
      <c r="AP62" s="1403">
        <v>541900</v>
      </c>
      <c r="AQ62" s="1403">
        <v>555400</v>
      </c>
      <c r="AR62" s="1403">
        <v>569300</v>
      </c>
      <c r="AS62" s="1404">
        <v>583500</v>
      </c>
    </row>
    <row r="63" spans="1:45" s="458" customFormat="1" ht="15.6" customHeight="1">
      <c r="A63" s="207"/>
      <c r="B63" s="207"/>
      <c r="C63" s="1401"/>
      <c r="D63" s="284">
        <v>52</v>
      </c>
      <c r="F63" s="22"/>
      <c r="G63" s="167"/>
      <c r="H63" s="20"/>
      <c r="I63" s="151" t="s">
        <v>640</v>
      </c>
      <c r="J63" s="188"/>
      <c r="K63" s="188"/>
      <c r="L63" s="188"/>
      <c r="M63" s="188"/>
      <c r="N63" s="188"/>
      <c r="O63" s="188"/>
      <c r="P63" s="188"/>
      <c r="Q63" s="188"/>
      <c r="R63" s="515"/>
      <c r="S63" s="515"/>
      <c r="T63" s="1344"/>
      <c r="U63" s="515"/>
      <c r="V63" s="462"/>
      <c r="W63" s="1250"/>
      <c r="X63" s="515"/>
      <c r="Y63" s="1344"/>
      <c r="Z63" s="1250"/>
      <c r="AA63" s="1250"/>
      <c r="AB63" s="1250"/>
      <c r="AC63" s="1402">
        <v>0</v>
      </c>
      <c r="AD63" s="1403">
        <v>-104700</v>
      </c>
      <c r="AE63" s="1403">
        <v>-109200</v>
      </c>
      <c r="AF63" s="1403">
        <v>-111900</v>
      </c>
      <c r="AG63" s="1403">
        <v>-114700</v>
      </c>
      <c r="AH63" s="1403">
        <v>-117600</v>
      </c>
      <c r="AI63" s="1403">
        <v>-120500</v>
      </c>
      <c r="AJ63" s="1403">
        <v>-123500</v>
      </c>
      <c r="AK63" s="1403">
        <v>-126600</v>
      </c>
      <c r="AL63" s="1403">
        <v>-129800</v>
      </c>
      <c r="AM63" s="1403">
        <v>-133000</v>
      </c>
      <c r="AN63" s="1403">
        <v>-136300</v>
      </c>
      <c r="AO63" s="1403">
        <v>-139700</v>
      </c>
      <c r="AP63" s="1403">
        <v>-143200</v>
      </c>
      <c r="AQ63" s="1403">
        <v>-146800</v>
      </c>
      <c r="AR63" s="1403">
        <v>-150500</v>
      </c>
      <c r="AS63" s="1404">
        <v>-154300</v>
      </c>
    </row>
    <row r="64" spans="1:45" s="1060" customFormat="1" ht="15.6" customHeight="1">
      <c r="A64" s="207"/>
      <c r="B64" s="207"/>
      <c r="C64" s="1401"/>
      <c r="D64" s="284">
        <v>53</v>
      </c>
      <c r="F64" s="22"/>
      <c r="G64" s="525"/>
      <c r="H64" s="118"/>
      <c r="I64" s="574" t="s">
        <v>37</v>
      </c>
      <c r="J64" s="182"/>
      <c r="K64" s="182"/>
      <c r="L64" s="182"/>
      <c r="M64" s="182"/>
      <c r="N64" s="182"/>
      <c r="O64" s="182"/>
      <c r="P64" s="182"/>
      <c r="Q64" s="182"/>
      <c r="R64" s="557"/>
      <c r="S64" s="557"/>
      <c r="T64" s="1344"/>
      <c r="U64" s="557"/>
      <c r="V64" s="462"/>
      <c r="W64" s="1250"/>
      <c r="X64" s="557"/>
      <c r="Y64" s="1344"/>
      <c r="Z64" s="1250"/>
      <c r="AA64" s="1250"/>
      <c r="AB64" s="1250"/>
      <c r="AC64" s="557">
        <v>2214328.6785296118</v>
      </c>
      <c r="AD64" s="557">
        <v>2156459.83146</v>
      </c>
      <c r="AE64" s="557">
        <v>2183886.4291513301</v>
      </c>
      <c r="AF64" s="557">
        <v>2265100</v>
      </c>
      <c r="AG64" s="557">
        <v>2357800</v>
      </c>
      <c r="AH64" s="557">
        <v>2455600</v>
      </c>
      <c r="AI64" s="557">
        <v>2556500</v>
      </c>
      <c r="AJ64" s="557">
        <v>2642100</v>
      </c>
      <c r="AK64" s="557">
        <v>2730600</v>
      </c>
      <c r="AL64" s="557">
        <v>2822200</v>
      </c>
      <c r="AM64" s="557">
        <v>2916900</v>
      </c>
      <c r="AN64" s="557">
        <v>3015100</v>
      </c>
      <c r="AO64" s="557">
        <v>3117000</v>
      </c>
      <c r="AP64" s="557">
        <v>3222600</v>
      </c>
      <c r="AQ64" s="557">
        <v>3332000</v>
      </c>
      <c r="AR64" s="557">
        <v>3445500</v>
      </c>
      <c r="AS64" s="558">
        <v>3563100</v>
      </c>
    </row>
    <row r="65" spans="1:45" s="458" customFormat="1" ht="15.6" customHeight="1">
      <c r="A65" s="207"/>
      <c r="B65" s="207"/>
      <c r="C65" s="1401"/>
      <c r="D65" s="284">
        <v>54</v>
      </c>
      <c r="F65" s="22"/>
      <c r="G65" s="165"/>
      <c r="H65" s="592" t="s">
        <v>693</v>
      </c>
      <c r="I65" s="523"/>
      <c r="J65" s="548"/>
      <c r="K65" s="548"/>
      <c r="L65" s="548"/>
      <c r="M65" s="548"/>
      <c r="N65" s="548"/>
      <c r="O65" s="548"/>
      <c r="P65" s="548"/>
      <c r="Q65" s="548"/>
      <c r="R65" s="549"/>
      <c r="S65" s="549"/>
      <c r="T65" s="1344"/>
      <c r="U65" s="549"/>
      <c r="V65" s="462"/>
      <c r="W65" s="1250"/>
      <c r="X65" s="549"/>
      <c r="Y65" s="1344"/>
      <c r="Z65" s="1250"/>
      <c r="AA65" s="1250"/>
      <c r="AB65" s="1250"/>
      <c r="AC65" s="524"/>
      <c r="AD65" s="524"/>
      <c r="AE65" s="524"/>
      <c r="AF65" s="524"/>
      <c r="AG65" s="524"/>
      <c r="AH65" s="524"/>
      <c r="AI65" s="524"/>
      <c r="AJ65" s="524"/>
      <c r="AK65" s="524"/>
      <c r="AL65" s="524"/>
      <c r="AM65" s="524"/>
      <c r="AN65" s="524"/>
      <c r="AO65" s="524"/>
      <c r="AP65" s="524"/>
      <c r="AQ65" s="524"/>
      <c r="AR65" s="524"/>
      <c r="AS65" s="469"/>
    </row>
    <row r="66" spans="1:45" s="458" customFormat="1" ht="15.6" customHeight="1">
      <c r="A66" s="207"/>
      <c r="B66" s="207"/>
      <c r="C66" s="1401"/>
      <c r="D66" s="284">
        <v>55</v>
      </c>
      <c r="F66" s="22"/>
      <c r="G66" s="167"/>
      <c r="H66" s="20"/>
      <c r="I66" s="510" t="s">
        <v>628</v>
      </c>
      <c r="J66" s="703"/>
      <c r="K66" s="703"/>
      <c r="L66" s="703"/>
      <c r="M66" s="703"/>
      <c r="N66" s="703"/>
      <c r="O66" s="703"/>
      <c r="P66" s="703"/>
      <c r="Q66" s="703"/>
      <c r="R66" s="515"/>
      <c r="S66" s="515"/>
      <c r="T66" s="1344"/>
      <c r="U66" s="515"/>
      <c r="V66" s="462"/>
      <c r="W66" s="1250"/>
      <c r="X66" s="515"/>
      <c r="Y66" s="1344"/>
      <c r="Z66" s="1250"/>
      <c r="AA66" s="1250"/>
      <c r="AB66" s="1250"/>
      <c r="AC66" s="1402">
        <v>2647421.5350503856</v>
      </c>
      <c r="AD66" s="1403">
        <v>3079702.4331100001</v>
      </c>
      <c r="AE66" s="1403">
        <v>3135222.1606413298</v>
      </c>
      <c r="AF66" s="1403">
        <v>3263900</v>
      </c>
      <c r="AG66" s="1403">
        <v>3413900</v>
      </c>
      <c r="AH66" s="1403">
        <v>3572900</v>
      </c>
      <c r="AI66" s="1403">
        <v>3737000</v>
      </c>
      <c r="AJ66" s="1403">
        <v>3871400</v>
      </c>
      <c r="AK66" s="1403">
        <v>4010600</v>
      </c>
      <c r="AL66" s="1403">
        <v>4154900</v>
      </c>
      <c r="AM66" s="1403">
        <v>4304500</v>
      </c>
      <c r="AN66" s="1403">
        <v>4460000</v>
      </c>
      <c r="AO66" s="1403">
        <v>4621600</v>
      </c>
      <c r="AP66" s="1403">
        <v>4789500</v>
      </c>
      <c r="AQ66" s="1403">
        <v>4964000</v>
      </c>
      <c r="AR66" s="1403">
        <v>5145300</v>
      </c>
      <c r="AS66" s="1404">
        <v>5333700</v>
      </c>
    </row>
    <row r="67" spans="1:45" s="458" customFormat="1" ht="15.6" customHeight="1">
      <c r="A67" s="207"/>
      <c r="B67" s="207"/>
      <c r="C67" s="1401"/>
      <c r="D67" s="284">
        <v>56</v>
      </c>
      <c r="F67" s="22"/>
      <c r="G67" s="167"/>
      <c r="H67" s="20"/>
      <c r="I67" s="510" t="s">
        <v>630</v>
      </c>
      <c r="J67" s="703"/>
      <c r="K67" s="703"/>
      <c r="L67" s="703"/>
      <c r="M67" s="703"/>
      <c r="N67" s="703"/>
      <c r="O67" s="703"/>
      <c r="P67" s="703"/>
      <c r="Q67" s="703"/>
      <c r="R67" s="515"/>
      <c r="S67" s="515"/>
      <c r="T67" s="1344"/>
      <c r="U67" s="515"/>
      <c r="V67" s="462"/>
      <c r="W67" s="1250"/>
      <c r="X67" s="515"/>
      <c r="Y67" s="1344"/>
      <c r="Z67" s="1250"/>
      <c r="AA67" s="1250"/>
      <c r="AB67" s="1250"/>
      <c r="AC67" s="1402">
        <v>318390.11661087797</v>
      </c>
      <c r="AD67" s="1403">
        <v>565500</v>
      </c>
      <c r="AE67" s="1403">
        <v>565500</v>
      </c>
      <c r="AF67" s="1403">
        <v>579600</v>
      </c>
      <c r="AG67" s="1403">
        <v>594100</v>
      </c>
      <c r="AH67" s="1403">
        <v>609000</v>
      </c>
      <c r="AI67" s="1403">
        <v>624200</v>
      </c>
      <c r="AJ67" s="1403">
        <v>639800</v>
      </c>
      <c r="AK67" s="1403">
        <v>655800</v>
      </c>
      <c r="AL67" s="1403">
        <v>672200</v>
      </c>
      <c r="AM67" s="1403">
        <v>689000</v>
      </c>
      <c r="AN67" s="1403">
        <v>706200</v>
      </c>
      <c r="AO67" s="1403">
        <v>723900</v>
      </c>
      <c r="AP67" s="1403">
        <v>742000</v>
      </c>
      <c r="AQ67" s="1403">
        <v>760600</v>
      </c>
      <c r="AR67" s="1403">
        <v>779600</v>
      </c>
      <c r="AS67" s="1404">
        <v>799100</v>
      </c>
    </row>
    <row r="68" spans="1:45" s="458" customFormat="1" ht="15.6" customHeight="1">
      <c r="A68" s="207"/>
      <c r="B68" s="207"/>
      <c r="C68" s="1401"/>
      <c r="D68" s="284">
        <v>57</v>
      </c>
      <c r="F68" s="22"/>
      <c r="G68" s="167"/>
      <c r="H68" s="20"/>
      <c r="I68" s="510" t="s">
        <v>631</v>
      </c>
      <c r="J68" s="703"/>
      <c r="K68" s="703"/>
      <c r="L68" s="703"/>
      <c r="M68" s="703"/>
      <c r="N68" s="703"/>
      <c r="O68" s="703"/>
      <c r="P68" s="703"/>
      <c r="Q68" s="703"/>
      <c r="R68" s="515"/>
      <c r="S68" s="515"/>
      <c r="T68" s="1344"/>
      <c r="U68" s="515"/>
      <c r="V68" s="462"/>
      <c r="W68" s="1250"/>
      <c r="X68" s="515"/>
      <c r="Y68" s="1344"/>
      <c r="Z68" s="1250"/>
      <c r="AA68" s="1250"/>
      <c r="AB68" s="1250"/>
      <c r="AC68" s="1402">
        <v>0</v>
      </c>
      <c r="AD68" s="1403">
        <v>0</v>
      </c>
      <c r="AE68" s="1403">
        <v>0</v>
      </c>
      <c r="AF68" s="1403">
        <v>0</v>
      </c>
      <c r="AG68" s="1403">
        <v>0</v>
      </c>
      <c r="AH68" s="1403">
        <v>0</v>
      </c>
      <c r="AI68" s="1403">
        <v>0</v>
      </c>
      <c r="AJ68" s="1403">
        <v>0</v>
      </c>
      <c r="AK68" s="1403">
        <v>0</v>
      </c>
      <c r="AL68" s="1403">
        <v>0</v>
      </c>
      <c r="AM68" s="1403">
        <v>0</v>
      </c>
      <c r="AN68" s="1403">
        <v>0</v>
      </c>
      <c r="AO68" s="1403">
        <v>0</v>
      </c>
      <c r="AP68" s="1403">
        <v>0</v>
      </c>
      <c r="AQ68" s="1403">
        <v>0</v>
      </c>
      <c r="AR68" s="1403">
        <v>0</v>
      </c>
      <c r="AS68" s="1404">
        <v>0</v>
      </c>
    </row>
    <row r="69" spans="1:45" s="458" customFormat="1" ht="15.6" customHeight="1">
      <c r="A69" s="207"/>
      <c r="B69" s="207"/>
      <c r="C69" s="1401"/>
      <c r="D69" s="284">
        <v>58</v>
      </c>
      <c r="F69" s="22"/>
      <c r="G69" s="167"/>
      <c r="H69" s="20"/>
      <c r="I69" s="510" t="s">
        <v>634</v>
      </c>
      <c r="J69" s="703"/>
      <c r="K69" s="703"/>
      <c r="L69" s="703"/>
      <c r="M69" s="703"/>
      <c r="N69" s="703"/>
      <c r="O69" s="703"/>
      <c r="P69" s="703"/>
      <c r="Q69" s="703"/>
      <c r="R69" s="515"/>
      <c r="S69" s="515"/>
      <c r="T69" s="1344"/>
      <c r="U69" s="515"/>
      <c r="V69" s="462"/>
      <c r="W69" s="1250"/>
      <c r="X69" s="515"/>
      <c r="Y69" s="1344"/>
      <c r="Z69" s="1250"/>
      <c r="AA69" s="1250"/>
      <c r="AB69" s="1250"/>
      <c r="AC69" s="1402">
        <v>0</v>
      </c>
      <c r="AD69" s="1403">
        <v>0</v>
      </c>
      <c r="AE69" s="1403">
        <v>0</v>
      </c>
      <c r="AF69" s="1403">
        <v>0</v>
      </c>
      <c r="AG69" s="1403">
        <v>0</v>
      </c>
      <c r="AH69" s="1403">
        <v>0</v>
      </c>
      <c r="AI69" s="1403">
        <v>0</v>
      </c>
      <c r="AJ69" s="1403">
        <v>0</v>
      </c>
      <c r="AK69" s="1403">
        <v>0</v>
      </c>
      <c r="AL69" s="1403">
        <v>0</v>
      </c>
      <c r="AM69" s="1403">
        <v>0</v>
      </c>
      <c r="AN69" s="1403">
        <v>0</v>
      </c>
      <c r="AO69" s="1403">
        <v>0</v>
      </c>
      <c r="AP69" s="1403">
        <v>0</v>
      </c>
      <c r="AQ69" s="1403">
        <v>0</v>
      </c>
      <c r="AR69" s="1403">
        <v>0</v>
      </c>
      <c r="AS69" s="1404">
        <v>0</v>
      </c>
    </row>
    <row r="70" spans="1:45" s="458" customFormat="1" ht="15.6" customHeight="1">
      <c r="A70" s="207"/>
      <c r="B70" s="207"/>
      <c r="C70" s="1401"/>
      <c r="D70" s="284">
        <v>59</v>
      </c>
      <c r="F70" s="22"/>
      <c r="G70" s="167"/>
      <c r="H70" s="20"/>
      <c r="I70" s="510" t="s">
        <v>637</v>
      </c>
      <c r="J70" s="703"/>
      <c r="K70" s="703"/>
      <c r="L70" s="703"/>
      <c r="M70" s="703"/>
      <c r="N70" s="703"/>
      <c r="O70" s="703"/>
      <c r="P70" s="703"/>
      <c r="Q70" s="703"/>
      <c r="R70" s="515"/>
      <c r="S70" s="515"/>
      <c r="T70" s="1344"/>
      <c r="U70" s="515"/>
      <c r="V70" s="462"/>
      <c r="W70" s="1250"/>
      <c r="X70" s="515"/>
      <c r="Y70" s="1344"/>
      <c r="Z70" s="1250"/>
      <c r="AA70" s="1250"/>
      <c r="AB70" s="1250"/>
      <c r="AC70" s="1402">
        <v>337421.51291879796</v>
      </c>
      <c r="AD70" s="1403">
        <v>380000</v>
      </c>
      <c r="AE70" s="1403">
        <v>368000</v>
      </c>
      <c r="AF70" s="1403">
        <v>377200</v>
      </c>
      <c r="AG70" s="1403">
        <v>386600</v>
      </c>
      <c r="AH70" s="1403">
        <v>396300</v>
      </c>
      <c r="AI70" s="1403">
        <v>406200</v>
      </c>
      <c r="AJ70" s="1403">
        <v>416400</v>
      </c>
      <c r="AK70" s="1403">
        <v>426800</v>
      </c>
      <c r="AL70" s="1403">
        <v>437500</v>
      </c>
      <c r="AM70" s="1403">
        <v>448400</v>
      </c>
      <c r="AN70" s="1403">
        <v>459600</v>
      </c>
      <c r="AO70" s="1403">
        <v>471100</v>
      </c>
      <c r="AP70" s="1403">
        <v>482900</v>
      </c>
      <c r="AQ70" s="1403">
        <v>495000</v>
      </c>
      <c r="AR70" s="1403">
        <v>507400</v>
      </c>
      <c r="AS70" s="1404">
        <v>520100</v>
      </c>
    </row>
    <row r="71" spans="1:45" s="458" customFormat="1" ht="15.6" customHeight="1">
      <c r="A71" s="207"/>
      <c r="B71" s="207"/>
      <c r="C71" s="1401"/>
      <c r="D71" s="284">
        <v>60</v>
      </c>
      <c r="F71" s="22"/>
      <c r="G71" s="167"/>
      <c r="H71" s="20"/>
      <c r="I71" s="151" t="s">
        <v>640</v>
      </c>
      <c r="J71" s="188"/>
      <c r="K71" s="188"/>
      <c r="L71" s="188"/>
      <c r="M71" s="188"/>
      <c r="N71" s="188"/>
      <c r="O71" s="188"/>
      <c r="P71" s="188"/>
      <c r="Q71" s="188"/>
      <c r="R71" s="515"/>
      <c r="S71" s="515"/>
      <c r="T71" s="1344"/>
      <c r="U71" s="515"/>
      <c r="V71" s="462"/>
      <c r="W71" s="1250"/>
      <c r="X71" s="515"/>
      <c r="Y71" s="1344"/>
      <c r="Z71" s="1250"/>
      <c r="AA71" s="1250"/>
      <c r="AB71" s="1250"/>
      <c r="AC71" s="1402">
        <v>0</v>
      </c>
      <c r="AD71" s="1403">
        <v>-186300</v>
      </c>
      <c r="AE71" s="1403">
        <v>-193800</v>
      </c>
      <c r="AF71" s="1403">
        <v>-198600</v>
      </c>
      <c r="AG71" s="1403">
        <v>-203600</v>
      </c>
      <c r="AH71" s="1403">
        <v>-208700</v>
      </c>
      <c r="AI71" s="1403">
        <v>-213900</v>
      </c>
      <c r="AJ71" s="1403">
        <v>-219200</v>
      </c>
      <c r="AK71" s="1403">
        <v>-224700</v>
      </c>
      <c r="AL71" s="1403">
        <v>-230300</v>
      </c>
      <c r="AM71" s="1403">
        <v>-236100</v>
      </c>
      <c r="AN71" s="1403">
        <v>-242000</v>
      </c>
      <c r="AO71" s="1403">
        <v>-248100</v>
      </c>
      <c r="AP71" s="1403">
        <v>-254300</v>
      </c>
      <c r="AQ71" s="1403">
        <v>-260700</v>
      </c>
      <c r="AR71" s="1403">
        <v>-267200</v>
      </c>
      <c r="AS71" s="1404">
        <v>-273900</v>
      </c>
    </row>
    <row r="72" spans="1:45" s="1060" customFormat="1" ht="15.6" customHeight="1">
      <c r="A72" s="207"/>
      <c r="B72" s="207"/>
      <c r="C72" s="1401"/>
      <c r="D72" s="284">
        <v>61</v>
      </c>
      <c r="F72" s="22"/>
      <c r="G72" s="543"/>
      <c r="H72" s="544"/>
      <c r="I72" s="545" t="s">
        <v>37</v>
      </c>
      <c r="J72" s="683"/>
      <c r="K72" s="683"/>
      <c r="L72" s="683"/>
      <c r="M72" s="683"/>
      <c r="N72" s="683"/>
      <c r="O72" s="683"/>
      <c r="P72" s="683"/>
      <c r="Q72" s="683"/>
      <c r="R72" s="546"/>
      <c r="S72" s="546"/>
      <c r="T72" s="1344"/>
      <c r="U72" s="546"/>
      <c r="V72" s="462"/>
      <c r="W72" s="1250"/>
      <c r="X72" s="546"/>
      <c r="Y72" s="1344"/>
      <c r="Z72" s="1250"/>
      <c r="AA72" s="1250"/>
      <c r="AB72" s="1250"/>
      <c r="AC72" s="546">
        <v>3303233.1645800616</v>
      </c>
      <c r="AD72" s="546">
        <v>3838902.4331100001</v>
      </c>
      <c r="AE72" s="546">
        <v>3874922.1606413298</v>
      </c>
      <c r="AF72" s="546">
        <v>4022100</v>
      </c>
      <c r="AG72" s="546">
        <v>4191000</v>
      </c>
      <c r="AH72" s="546">
        <v>4369500</v>
      </c>
      <c r="AI72" s="546">
        <v>4553500</v>
      </c>
      <c r="AJ72" s="546">
        <v>4708400</v>
      </c>
      <c r="AK72" s="546">
        <v>4868500</v>
      </c>
      <c r="AL72" s="546">
        <v>5034300</v>
      </c>
      <c r="AM72" s="546">
        <v>5205800</v>
      </c>
      <c r="AN72" s="546">
        <v>5383800</v>
      </c>
      <c r="AO72" s="546">
        <v>5568500</v>
      </c>
      <c r="AP72" s="546">
        <v>5760100</v>
      </c>
      <c r="AQ72" s="546">
        <v>5958900</v>
      </c>
      <c r="AR72" s="546">
        <v>6165100</v>
      </c>
      <c r="AS72" s="547">
        <v>6379000</v>
      </c>
    </row>
    <row r="73" spans="1:45" s="458" customFormat="1" ht="15.6" customHeight="1">
      <c r="A73" s="207"/>
      <c r="B73" s="207"/>
      <c r="C73" s="1401"/>
      <c r="D73" s="284">
        <v>62</v>
      </c>
      <c r="F73" s="22"/>
      <c r="G73" s="167"/>
      <c r="H73" s="577" t="s">
        <v>696</v>
      </c>
      <c r="I73" s="510"/>
      <c r="J73" s="703"/>
      <c r="K73" s="703"/>
      <c r="L73" s="703"/>
      <c r="M73" s="703"/>
      <c r="N73" s="703"/>
      <c r="O73" s="703"/>
      <c r="P73" s="703"/>
      <c r="Q73" s="703"/>
      <c r="R73" s="515"/>
      <c r="S73" s="515"/>
      <c r="T73" s="1344"/>
      <c r="U73" s="515"/>
      <c r="V73" s="462"/>
      <c r="W73" s="1250"/>
      <c r="X73" s="515"/>
      <c r="Y73" s="1344"/>
      <c r="Z73" s="1250"/>
      <c r="AA73" s="1250"/>
      <c r="AB73" s="1250"/>
      <c r="AC73" s="511"/>
      <c r="AD73" s="511"/>
      <c r="AE73" s="511"/>
      <c r="AF73" s="511"/>
      <c r="AG73" s="511"/>
      <c r="AH73" s="511"/>
      <c r="AI73" s="511"/>
      <c r="AJ73" s="511"/>
      <c r="AK73" s="511"/>
      <c r="AL73" s="511"/>
      <c r="AM73" s="511"/>
      <c r="AN73" s="511"/>
      <c r="AO73" s="511"/>
      <c r="AP73" s="511"/>
      <c r="AQ73" s="511"/>
      <c r="AR73" s="511"/>
      <c r="AS73" s="1343"/>
    </row>
    <row r="74" spans="1:45" s="458" customFormat="1" ht="15.6" customHeight="1">
      <c r="A74" s="207"/>
      <c r="B74" s="207"/>
      <c r="C74" s="1401"/>
      <c r="D74" s="284">
        <v>63</v>
      </c>
      <c r="F74" s="22"/>
      <c r="G74" s="167"/>
      <c r="H74" s="20"/>
      <c r="I74" s="510" t="s">
        <v>628</v>
      </c>
      <c r="J74" s="703"/>
      <c r="K74" s="703"/>
      <c r="L74" s="703"/>
      <c r="M74" s="703"/>
      <c r="N74" s="703"/>
      <c r="O74" s="703"/>
      <c r="P74" s="703"/>
      <c r="Q74" s="703"/>
      <c r="R74" s="515"/>
      <c r="S74" s="515"/>
      <c r="T74" s="1344"/>
      <c r="U74" s="515"/>
      <c r="V74" s="462"/>
      <c r="W74" s="1250"/>
      <c r="X74" s="515"/>
      <c r="Y74" s="1344"/>
      <c r="Z74" s="1250"/>
      <c r="AA74" s="1250"/>
      <c r="AB74" s="1250"/>
      <c r="AC74" s="1402">
        <v>2164538.4308915939</v>
      </c>
      <c r="AD74" s="1403">
        <v>2211640.07406</v>
      </c>
      <c r="AE74" s="1403">
        <v>2255499.0928146602</v>
      </c>
      <c r="AF74" s="1403">
        <v>2348100</v>
      </c>
      <c r="AG74" s="1403">
        <v>2456000</v>
      </c>
      <c r="AH74" s="1403">
        <v>2570400</v>
      </c>
      <c r="AI74" s="1403">
        <v>2688500</v>
      </c>
      <c r="AJ74" s="1403">
        <v>2785200</v>
      </c>
      <c r="AK74" s="1403">
        <v>2885400</v>
      </c>
      <c r="AL74" s="1403">
        <v>2989200</v>
      </c>
      <c r="AM74" s="1403">
        <v>3096800</v>
      </c>
      <c r="AN74" s="1403">
        <v>3208600</v>
      </c>
      <c r="AO74" s="1403">
        <v>3324800</v>
      </c>
      <c r="AP74" s="1403">
        <v>3445600</v>
      </c>
      <c r="AQ74" s="1403">
        <v>3571100</v>
      </c>
      <c r="AR74" s="1403">
        <v>3701500</v>
      </c>
      <c r="AS74" s="1404">
        <v>3837000</v>
      </c>
    </row>
    <row r="75" spans="1:45" s="458" customFormat="1" ht="15.6" customHeight="1">
      <c r="A75" s="207"/>
      <c r="B75" s="207"/>
      <c r="C75" s="1401"/>
      <c r="D75" s="284">
        <v>64</v>
      </c>
      <c r="F75" s="22"/>
      <c r="G75" s="167"/>
      <c r="H75" s="20"/>
      <c r="I75" s="510" t="s">
        <v>630</v>
      </c>
      <c r="J75" s="703"/>
      <c r="K75" s="703"/>
      <c r="L75" s="703"/>
      <c r="M75" s="703"/>
      <c r="N75" s="703"/>
      <c r="O75" s="703"/>
      <c r="P75" s="703"/>
      <c r="Q75" s="703"/>
      <c r="R75" s="515"/>
      <c r="S75" s="515"/>
      <c r="T75" s="1344"/>
      <c r="U75" s="515"/>
      <c r="V75" s="462"/>
      <c r="W75" s="1250"/>
      <c r="X75" s="515"/>
      <c r="Y75" s="1344"/>
      <c r="Z75" s="1250"/>
      <c r="AA75" s="1250"/>
      <c r="AB75" s="1250"/>
      <c r="AC75" s="1402">
        <v>1065963.9380684709</v>
      </c>
      <c r="AD75" s="1403">
        <v>1053700</v>
      </c>
      <c r="AE75" s="1403">
        <v>1053700</v>
      </c>
      <c r="AF75" s="1403">
        <v>1080000</v>
      </c>
      <c r="AG75" s="1403">
        <v>1107000</v>
      </c>
      <c r="AH75" s="1403">
        <v>1134700</v>
      </c>
      <c r="AI75" s="1403">
        <v>1163100</v>
      </c>
      <c r="AJ75" s="1403">
        <v>1192200</v>
      </c>
      <c r="AK75" s="1403">
        <v>1222000</v>
      </c>
      <c r="AL75" s="1403">
        <v>1252600</v>
      </c>
      <c r="AM75" s="1403">
        <v>1283900</v>
      </c>
      <c r="AN75" s="1403">
        <v>1316000</v>
      </c>
      <c r="AO75" s="1403">
        <v>1348900</v>
      </c>
      <c r="AP75" s="1403">
        <v>1382600</v>
      </c>
      <c r="AQ75" s="1403">
        <v>1417200</v>
      </c>
      <c r="AR75" s="1403">
        <v>1452600</v>
      </c>
      <c r="AS75" s="1404">
        <v>1488900</v>
      </c>
    </row>
    <row r="76" spans="1:45" s="458" customFormat="1" ht="15.6" customHeight="1">
      <c r="A76" s="207"/>
      <c r="B76" s="207"/>
      <c r="C76" s="1401"/>
      <c r="D76" s="284">
        <v>65</v>
      </c>
      <c r="F76" s="22"/>
      <c r="G76" s="167"/>
      <c r="H76" s="20"/>
      <c r="I76" s="510" t="s">
        <v>631</v>
      </c>
      <c r="J76" s="703"/>
      <c r="K76" s="703"/>
      <c r="L76" s="703"/>
      <c r="M76" s="703"/>
      <c r="N76" s="703"/>
      <c r="O76" s="703"/>
      <c r="P76" s="703"/>
      <c r="Q76" s="703"/>
      <c r="R76" s="515"/>
      <c r="S76" s="515"/>
      <c r="T76" s="1344"/>
      <c r="U76" s="515"/>
      <c r="V76" s="462"/>
      <c r="W76" s="1250"/>
      <c r="X76" s="515"/>
      <c r="Y76" s="1344"/>
      <c r="Z76" s="1250"/>
      <c r="AA76" s="1250"/>
      <c r="AB76" s="1250"/>
      <c r="AC76" s="1402">
        <v>1028.7241247524328</v>
      </c>
      <c r="AD76" s="1403">
        <v>1000</v>
      </c>
      <c r="AE76" s="1403">
        <v>1000</v>
      </c>
      <c r="AF76" s="1403">
        <v>1000</v>
      </c>
      <c r="AG76" s="1403">
        <v>1000</v>
      </c>
      <c r="AH76" s="1403">
        <v>1000</v>
      </c>
      <c r="AI76" s="1403">
        <v>1000</v>
      </c>
      <c r="AJ76" s="1403">
        <v>1000</v>
      </c>
      <c r="AK76" s="1403">
        <v>1000</v>
      </c>
      <c r="AL76" s="1403">
        <v>1000</v>
      </c>
      <c r="AM76" s="1403">
        <v>1000</v>
      </c>
      <c r="AN76" s="1403">
        <v>1000</v>
      </c>
      <c r="AO76" s="1403">
        <v>1000</v>
      </c>
      <c r="AP76" s="1403">
        <v>1000</v>
      </c>
      <c r="AQ76" s="1403">
        <v>1000</v>
      </c>
      <c r="AR76" s="1403">
        <v>1000</v>
      </c>
      <c r="AS76" s="1404">
        <v>1000</v>
      </c>
    </row>
    <row r="77" spans="1:45" s="458" customFormat="1" ht="15.6" customHeight="1">
      <c r="A77" s="207"/>
      <c r="B77" s="207"/>
      <c r="C77" s="1401"/>
      <c r="D77" s="284">
        <v>66</v>
      </c>
      <c r="F77" s="22"/>
      <c r="G77" s="167"/>
      <c r="H77" s="20"/>
      <c r="I77" s="510" t="s">
        <v>634</v>
      </c>
      <c r="J77" s="703"/>
      <c r="K77" s="703"/>
      <c r="L77" s="703"/>
      <c r="M77" s="703"/>
      <c r="N77" s="703"/>
      <c r="O77" s="703"/>
      <c r="P77" s="703"/>
      <c r="Q77" s="703"/>
      <c r="R77" s="515"/>
      <c r="S77" s="515"/>
      <c r="T77" s="1344"/>
      <c r="U77" s="515"/>
      <c r="V77" s="462"/>
      <c r="W77" s="1250"/>
      <c r="X77" s="515"/>
      <c r="Y77" s="1344"/>
      <c r="Z77" s="1250"/>
      <c r="AA77" s="1250"/>
      <c r="AB77" s="1250"/>
      <c r="AC77" s="1402">
        <v>0</v>
      </c>
      <c r="AD77" s="1403">
        <v>0</v>
      </c>
      <c r="AE77" s="1403">
        <v>0</v>
      </c>
      <c r="AF77" s="1403">
        <v>0</v>
      </c>
      <c r="AG77" s="1403">
        <v>0</v>
      </c>
      <c r="AH77" s="1403">
        <v>0</v>
      </c>
      <c r="AI77" s="1403">
        <v>0</v>
      </c>
      <c r="AJ77" s="1403">
        <v>0</v>
      </c>
      <c r="AK77" s="1403">
        <v>0</v>
      </c>
      <c r="AL77" s="1403">
        <v>0</v>
      </c>
      <c r="AM77" s="1403">
        <v>0</v>
      </c>
      <c r="AN77" s="1403">
        <v>0</v>
      </c>
      <c r="AO77" s="1403">
        <v>0</v>
      </c>
      <c r="AP77" s="1403">
        <v>0</v>
      </c>
      <c r="AQ77" s="1403">
        <v>0</v>
      </c>
      <c r="AR77" s="1403">
        <v>0</v>
      </c>
      <c r="AS77" s="1404">
        <v>0</v>
      </c>
    </row>
    <row r="78" spans="1:45" s="458" customFormat="1" ht="15.6" customHeight="1">
      <c r="A78" s="207"/>
      <c r="B78" s="207"/>
      <c r="C78" s="1401"/>
      <c r="D78" s="284">
        <v>67</v>
      </c>
      <c r="F78" s="22"/>
      <c r="G78" s="167"/>
      <c r="H78" s="20"/>
      <c r="I78" s="510" t="s">
        <v>637</v>
      </c>
      <c r="J78" s="703"/>
      <c r="K78" s="703"/>
      <c r="L78" s="703"/>
      <c r="M78" s="703"/>
      <c r="N78" s="703"/>
      <c r="O78" s="703"/>
      <c r="P78" s="703"/>
      <c r="Q78" s="703"/>
      <c r="R78" s="515"/>
      <c r="S78" s="515"/>
      <c r="T78" s="1344"/>
      <c r="U78" s="515"/>
      <c r="V78" s="462"/>
      <c r="W78" s="1250"/>
      <c r="X78" s="515"/>
      <c r="Y78" s="1344"/>
      <c r="Z78" s="1250"/>
      <c r="AA78" s="1250"/>
      <c r="AB78" s="1250"/>
      <c r="AC78" s="1402">
        <v>2875386.8010955253</v>
      </c>
      <c r="AD78" s="1403">
        <v>2814267</v>
      </c>
      <c r="AE78" s="1403">
        <v>2774267</v>
      </c>
      <c r="AF78" s="1403">
        <v>2843600</v>
      </c>
      <c r="AG78" s="1403">
        <v>2914700</v>
      </c>
      <c r="AH78" s="1403">
        <v>2987600</v>
      </c>
      <c r="AI78" s="1403">
        <v>3062300</v>
      </c>
      <c r="AJ78" s="1403">
        <v>3138900</v>
      </c>
      <c r="AK78" s="1403">
        <v>3217400</v>
      </c>
      <c r="AL78" s="1403">
        <v>3297800</v>
      </c>
      <c r="AM78" s="1403">
        <v>3380200</v>
      </c>
      <c r="AN78" s="1403">
        <v>3464700</v>
      </c>
      <c r="AO78" s="1403">
        <v>3551300</v>
      </c>
      <c r="AP78" s="1403">
        <v>3640100</v>
      </c>
      <c r="AQ78" s="1403">
        <v>3731100</v>
      </c>
      <c r="AR78" s="1403">
        <v>3824400</v>
      </c>
      <c r="AS78" s="1404">
        <v>3920000</v>
      </c>
    </row>
    <row r="79" spans="1:45" s="458" customFormat="1" ht="15.6" customHeight="1">
      <c r="A79" s="207"/>
      <c r="B79" s="207"/>
      <c r="C79" s="1401"/>
      <c r="D79" s="284">
        <v>68</v>
      </c>
      <c r="F79" s="22"/>
      <c r="G79" s="167"/>
      <c r="H79" s="20"/>
      <c r="I79" s="151" t="s">
        <v>640</v>
      </c>
      <c r="J79" s="188"/>
      <c r="K79" s="188"/>
      <c r="L79" s="188"/>
      <c r="M79" s="188"/>
      <c r="N79" s="188"/>
      <c r="O79" s="188"/>
      <c r="P79" s="188"/>
      <c r="Q79" s="188"/>
      <c r="R79" s="515"/>
      <c r="S79" s="515"/>
      <c r="T79" s="1344"/>
      <c r="U79" s="515"/>
      <c r="V79" s="462"/>
      <c r="W79" s="1250"/>
      <c r="X79" s="515"/>
      <c r="Y79" s="1344"/>
      <c r="Z79" s="1250"/>
      <c r="AA79" s="1250"/>
      <c r="AB79" s="1250"/>
      <c r="AC79" s="1402">
        <v>0</v>
      </c>
      <c r="AD79" s="1403">
        <v>-281400</v>
      </c>
      <c r="AE79" s="1403">
        <v>-289700</v>
      </c>
      <c r="AF79" s="1403">
        <v>-296900</v>
      </c>
      <c r="AG79" s="1403">
        <v>-304300</v>
      </c>
      <c r="AH79" s="1403">
        <v>-311900</v>
      </c>
      <c r="AI79" s="1403">
        <v>-319700</v>
      </c>
      <c r="AJ79" s="1403">
        <v>-327700</v>
      </c>
      <c r="AK79" s="1403">
        <v>-335900</v>
      </c>
      <c r="AL79" s="1403">
        <v>-344300</v>
      </c>
      <c r="AM79" s="1403">
        <v>-352900</v>
      </c>
      <c r="AN79" s="1403">
        <v>-361700</v>
      </c>
      <c r="AO79" s="1403">
        <v>-370700</v>
      </c>
      <c r="AP79" s="1403">
        <v>-380000</v>
      </c>
      <c r="AQ79" s="1403">
        <v>-389500</v>
      </c>
      <c r="AR79" s="1403">
        <v>-399200</v>
      </c>
      <c r="AS79" s="1404">
        <v>-409200</v>
      </c>
    </row>
    <row r="80" spans="1:45" s="1060" customFormat="1" ht="15.6" customHeight="1">
      <c r="A80" s="207"/>
      <c r="B80" s="207"/>
      <c r="C80" s="1401"/>
      <c r="D80" s="284">
        <v>69</v>
      </c>
      <c r="F80" s="22"/>
      <c r="G80" s="525"/>
      <c r="H80" s="118"/>
      <c r="I80" s="574" t="s">
        <v>37</v>
      </c>
      <c r="J80" s="182"/>
      <c r="K80" s="182"/>
      <c r="L80" s="182"/>
      <c r="M80" s="182"/>
      <c r="N80" s="182"/>
      <c r="O80" s="182"/>
      <c r="P80" s="182"/>
      <c r="Q80" s="182"/>
      <c r="R80" s="557"/>
      <c r="S80" s="557"/>
      <c r="T80" s="1344"/>
      <c r="U80" s="557"/>
      <c r="V80" s="462"/>
      <c r="W80" s="1250"/>
      <c r="X80" s="557"/>
      <c r="Y80" s="1344"/>
      <c r="Z80" s="1250"/>
      <c r="AA80" s="1250"/>
      <c r="AB80" s="1250"/>
      <c r="AC80" s="557">
        <v>6106917.8941803426</v>
      </c>
      <c r="AD80" s="557">
        <v>5799207.0740600005</v>
      </c>
      <c r="AE80" s="557">
        <v>5794766.0928146597</v>
      </c>
      <c r="AF80" s="557">
        <v>5975800</v>
      </c>
      <c r="AG80" s="557">
        <v>6174400</v>
      </c>
      <c r="AH80" s="557">
        <v>6381800</v>
      </c>
      <c r="AI80" s="557">
        <v>6595200</v>
      </c>
      <c r="AJ80" s="557">
        <v>6789600</v>
      </c>
      <c r="AK80" s="557">
        <v>6989900</v>
      </c>
      <c r="AL80" s="557">
        <v>7196300</v>
      </c>
      <c r="AM80" s="557">
        <v>7409000</v>
      </c>
      <c r="AN80" s="557">
        <v>7628600</v>
      </c>
      <c r="AO80" s="557">
        <v>7855300</v>
      </c>
      <c r="AP80" s="557">
        <v>8089300</v>
      </c>
      <c r="AQ80" s="557">
        <v>8330900</v>
      </c>
      <c r="AR80" s="557">
        <v>8580300</v>
      </c>
      <c r="AS80" s="558">
        <v>8837700</v>
      </c>
    </row>
    <row r="81" spans="1:45" s="1060" customFormat="1" ht="15.6" customHeight="1">
      <c r="A81" s="207"/>
      <c r="B81" s="207"/>
      <c r="C81" s="1401"/>
      <c r="D81" s="284">
        <v>70</v>
      </c>
      <c r="F81" s="22"/>
      <c r="G81" s="563"/>
      <c r="H81" s="564" t="s">
        <v>37</v>
      </c>
      <c r="I81" s="565"/>
      <c r="J81" s="1355"/>
      <c r="K81" s="1355"/>
      <c r="L81" s="1355"/>
      <c r="M81" s="1355"/>
      <c r="N81" s="1355"/>
      <c r="O81" s="1355"/>
      <c r="P81" s="1355"/>
      <c r="Q81" s="1355"/>
      <c r="R81" s="605"/>
      <c r="S81" s="605"/>
      <c r="T81" s="1344"/>
      <c r="U81" s="605"/>
      <c r="V81" s="462"/>
      <c r="W81" s="1250"/>
      <c r="X81" s="605"/>
      <c r="Y81" s="1344"/>
      <c r="Z81" s="1250"/>
      <c r="AA81" s="1250"/>
      <c r="AB81" s="1250"/>
      <c r="AC81" s="605">
        <v>16457631.420201896</v>
      </c>
      <c r="AD81" s="605">
        <v>17056197.863120001</v>
      </c>
      <c r="AE81" s="605">
        <v>17188605.810335319</v>
      </c>
      <c r="AF81" s="605">
        <v>17780100</v>
      </c>
      <c r="AG81" s="605">
        <v>18444500</v>
      </c>
      <c r="AH81" s="605">
        <v>19142600</v>
      </c>
      <c r="AI81" s="605">
        <v>19861700</v>
      </c>
      <c r="AJ81" s="605">
        <v>20490200</v>
      </c>
      <c r="AK81" s="605">
        <v>21139000</v>
      </c>
      <c r="AL81" s="605">
        <v>21809300</v>
      </c>
      <c r="AM81" s="605">
        <v>22501400</v>
      </c>
      <c r="AN81" s="605">
        <v>23217800</v>
      </c>
      <c r="AO81" s="605">
        <v>23959300</v>
      </c>
      <c r="AP81" s="605">
        <v>24726700</v>
      </c>
      <c r="AQ81" s="605">
        <v>25521000</v>
      </c>
      <c r="AR81" s="605">
        <v>26343000</v>
      </c>
      <c r="AS81" s="606">
        <v>27193600</v>
      </c>
    </row>
    <row r="82" spans="1:45" s="458" customFormat="1" ht="15.6" customHeight="1">
      <c r="A82" s="207"/>
      <c r="B82" s="207"/>
      <c r="C82" s="1401"/>
      <c r="D82" s="284">
        <v>71</v>
      </c>
      <c r="F82" s="22"/>
      <c r="G82" s="521" t="s">
        <v>1683</v>
      </c>
      <c r="H82" s="522"/>
      <c r="I82" s="523"/>
      <c r="J82" s="548"/>
      <c r="K82" s="548"/>
      <c r="L82" s="548"/>
      <c r="M82" s="548"/>
      <c r="N82" s="548"/>
      <c r="O82" s="548"/>
      <c r="P82" s="548"/>
      <c r="Q82" s="548"/>
      <c r="R82" s="549"/>
      <c r="S82" s="549"/>
      <c r="T82" s="1344"/>
      <c r="U82" s="549"/>
      <c r="V82" s="462"/>
      <c r="W82" s="1250"/>
      <c r="X82" s="549"/>
      <c r="Y82" s="1344"/>
      <c r="Z82" s="1250"/>
      <c r="AA82" s="1250"/>
      <c r="AB82" s="1250"/>
      <c r="AC82" s="524"/>
      <c r="AD82" s="524"/>
      <c r="AE82" s="524"/>
      <c r="AF82" s="524"/>
      <c r="AG82" s="524"/>
      <c r="AH82" s="524"/>
      <c r="AI82" s="524"/>
      <c r="AJ82" s="524"/>
      <c r="AK82" s="524"/>
      <c r="AL82" s="524"/>
      <c r="AM82" s="524"/>
      <c r="AN82" s="524"/>
      <c r="AO82" s="524"/>
      <c r="AP82" s="524"/>
      <c r="AQ82" s="524"/>
      <c r="AR82" s="524"/>
      <c r="AS82" s="469"/>
    </row>
    <row r="83" spans="1:45" s="458" customFormat="1" ht="15.6" customHeight="1">
      <c r="A83" s="207"/>
      <c r="B83" s="207"/>
      <c r="C83" s="1401"/>
      <c r="D83" s="284">
        <v>72</v>
      </c>
      <c r="F83" s="22"/>
      <c r="G83" s="607"/>
      <c r="H83" s="608" t="s">
        <v>1684</v>
      </c>
      <c r="I83" s="510"/>
      <c r="J83" s="703"/>
      <c r="K83" s="703"/>
      <c r="L83" s="703"/>
      <c r="M83" s="703"/>
      <c r="N83" s="703"/>
      <c r="O83" s="703"/>
      <c r="P83" s="703"/>
      <c r="Q83" s="703"/>
      <c r="R83" s="515"/>
      <c r="S83" s="515"/>
      <c r="T83" s="1344"/>
      <c r="U83" s="515"/>
      <c r="V83" s="462"/>
      <c r="W83" s="1250"/>
      <c r="X83" s="515"/>
      <c r="Y83" s="1344"/>
      <c r="Z83" s="1250"/>
      <c r="AA83" s="1250"/>
      <c r="AB83" s="1250"/>
      <c r="AC83" s="511"/>
      <c r="AD83" s="511"/>
      <c r="AE83" s="511"/>
      <c r="AF83" s="511"/>
      <c r="AG83" s="511"/>
      <c r="AH83" s="511"/>
      <c r="AI83" s="511"/>
      <c r="AJ83" s="511"/>
      <c r="AK83" s="511"/>
      <c r="AL83" s="511"/>
      <c r="AM83" s="511"/>
      <c r="AN83" s="511"/>
      <c r="AO83" s="511"/>
      <c r="AP83" s="511"/>
      <c r="AQ83" s="511"/>
      <c r="AR83" s="511"/>
      <c r="AS83" s="1343"/>
    </row>
    <row r="84" spans="1:45" s="458" customFormat="1" ht="15.6" customHeight="1">
      <c r="A84" s="207"/>
      <c r="B84" s="207"/>
      <c r="C84" s="1401"/>
      <c r="D84" s="284">
        <v>73</v>
      </c>
      <c r="F84" s="22"/>
      <c r="G84" s="607"/>
      <c r="H84" s="20"/>
      <c r="I84" s="510" t="s">
        <v>628</v>
      </c>
      <c r="J84" s="703"/>
      <c r="K84" s="703"/>
      <c r="L84" s="703"/>
      <c r="M84" s="703"/>
      <c r="N84" s="703"/>
      <c r="O84" s="703"/>
      <c r="P84" s="703"/>
      <c r="Q84" s="703"/>
      <c r="R84" s="515"/>
      <c r="S84" s="515"/>
      <c r="T84" s="1344"/>
      <c r="U84" s="515"/>
      <c r="V84" s="462"/>
      <c r="W84" s="1250"/>
      <c r="X84" s="515"/>
      <c r="Y84" s="1344"/>
      <c r="Z84" s="1250"/>
      <c r="AA84" s="1250"/>
      <c r="AB84" s="1250"/>
      <c r="AC84" s="1402">
        <v>6285813.0194747904</v>
      </c>
      <c r="AD84" s="1403">
        <v>3938163.7330499999</v>
      </c>
      <c r="AE84" s="1403">
        <v>3954571.9980416703</v>
      </c>
      <c r="AF84" s="1403">
        <v>4116900</v>
      </c>
      <c r="AG84" s="1403">
        <v>4306000</v>
      </c>
      <c r="AH84" s="1403">
        <v>4506500</v>
      </c>
      <c r="AI84" s="1403">
        <v>4713500</v>
      </c>
      <c r="AJ84" s="1403">
        <v>4883000</v>
      </c>
      <c r="AK84" s="1403">
        <v>5058600</v>
      </c>
      <c r="AL84" s="1403">
        <v>5240700</v>
      </c>
      <c r="AM84" s="1403">
        <v>5429400</v>
      </c>
      <c r="AN84" s="1403">
        <v>5625500</v>
      </c>
      <c r="AO84" s="1403">
        <v>5829300</v>
      </c>
      <c r="AP84" s="1403">
        <v>6041100</v>
      </c>
      <c r="AQ84" s="1403">
        <v>6261200</v>
      </c>
      <c r="AR84" s="1403">
        <v>6489900</v>
      </c>
      <c r="AS84" s="1404">
        <v>6727500</v>
      </c>
    </row>
    <row r="85" spans="1:45" s="458" customFormat="1" ht="15.6" customHeight="1">
      <c r="A85" s="207"/>
      <c r="B85" s="207"/>
      <c r="C85" s="1401"/>
      <c r="D85" s="284">
        <v>74</v>
      </c>
      <c r="F85" s="22"/>
      <c r="G85" s="607"/>
      <c r="H85" s="20"/>
      <c r="I85" s="510" t="s">
        <v>630</v>
      </c>
      <c r="J85" s="703"/>
      <c r="K85" s="703"/>
      <c r="L85" s="703"/>
      <c r="M85" s="703"/>
      <c r="N85" s="703"/>
      <c r="O85" s="703"/>
      <c r="P85" s="703"/>
      <c r="Q85" s="703"/>
      <c r="R85" s="515"/>
      <c r="S85" s="515"/>
      <c r="T85" s="1344"/>
      <c r="U85" s="515"/>
      <c r="V85" s="462"/>
      <c r="W85" s="1250"/>
      <c r="X85" s="515"/>
      <c r="Y85" s="1344"/>
      <c r="Z85" s="1250"/>
      <c r="AA85" s="1250"/>
      <c r="AB85" s="1250"/>
      <c r="AC85" s="1402">
        <v>7578096.2649887968</v>
      </c>
      <c r="AD85" s="1403">
        <v>7684400</v>
      </c>
      <c r="AE85" s="1403">
        <v>7995300</v>
      </c>
      <c r="AF85" s="1403">
        <v>8195200</v>
      </c>
      <c r="AG85" s="1403">
        <v>8400100</v>
      </c>
      <c r="AH85" s="1403">
        <v>8610100</v>
      </c>
      <c r="AI85" s="1403">
        <v>8825400</v>
      </c>
      <c r="AJ85" s="1403">
        <v>9046000</v>
      </c>
      <c r="AK85" s="1403">
        <v>9272200</v>
      </c>
      <c r="AL85" s="1403">
        <v>9504000</v>
      </c>
      <c r="AM85" s="1403">
        <v>9741600</v>
      </c>
      <c r="AN85" s="1403">
        <v>9985100</v>
      </c>
      <c r="AO85" s="1403">
        <v>10234700</v>
      </c>
      <c r="AP85" s="1403">
        <v>10490600</v>
      </c>
      <c r="AQ85" s="1403">
        <v>10752900</v>
      </c>
      <c r="AR85" s="1403">
        <v>11021700</v>
      </c>
      <c r="AS85" s="1404">
        <v>11297200</v>
      </c>
    </row>
    <row r="86" spans="1:45" s="458" customFormat="1" ht="15.6" customHeight="1">
      <c r="A86" s="207"/>
      <c r="B86" s="207"/>
      <c r="C86" s="1401"/>
      <c r="D86" s="284">
        <v>75</v>
      </c>
      <c r="F86" s="22"/>
      <c r="G86" s="167"/>
      <c r="H86" s="20"/>
      <c r="I86" s="510" t="s">
        <v>631</v>
      </c>
      <c r="J86" s="703"/>
      <c r="K86" s="703"/>
      <c r="L86" s="703"/>
      <c r="M86" s="703"/>
      <c r="N86" s="703"/>
      <c r="O86" s="703"/>
      <c r="P86" s="703"/>
      <c r="Q86" s="703"/>
      <c r="R86" s="515"/>
      <c r="S86" s="515"/>
      <c r="T86" s="1344"/>
      <c r="U86" s="515"/>
      <c r="V86" s="462"/>
      <c r="W86" s="1250"/>
      <c r="X86" s="515"/>
      <c r="Y86" s="1344"/>
      <c r="Z86" s="1250"/>
      <c r="AA86" s="1250"/>
      <c r="AB86" s="1250"/>
      <c r="AC86" s="1402">
        <v>0</v>
      </c>
      <c r="AD86" s="1403">
        <v>0</v>
      </c>
      <c r="AE86" s="1403">
        <v>0</v>
      </c>
      <c r="AF86" s="1403">
        <v>0</v>
      </c>
      <c r="AG86" s="1403">
        <v>0</v>
      </c>
      <c r="AH86" s="1403">
        <v>0</v>
      </c>
      <c r="AI86" s="1403">
        <v>0</v>
      </c>
      <c r="AJ86" s="1403">
        <v>0</v>
      </c>
      <c r="AK86" s="1403">
        <v>0</v>
      </c>
      <c r="AL86" s="1403">
        <v>0</v>
      </c>
      <c r="AM86" s="1403">
        <v>0</v>
      </c>
      <c r="AN86" s="1403">
        <v>0</v>
      </c>
      <c r="AO86" s="1403">
        <v>0</v>
      </c>
      <c r="AP86" s="1403">
        <v>0</v>
      </c>
      <c r="AQ86" s="1403">
        <v>0</v>
      </c>
      <c r="AR86" s="1403">
        <v>0</v>
      </c>
      <c r="AS86" s="1404">
        <v>0</v>
      </c>
    </row>
    <row r="87" spans="1:45" s="458" customFormat="1" ht="15.6" customHeight="1">
      <c r="A87" s="207"/>
      <c r="B87" s="207"/>
      <c r="C87" s="1401"/>
      <c r="D87" s="284">
        <v>76</v>
      </c>
      <c r="F87" s="22"/>
      <c r="G87" s="167"/>
      <c r="H87" s="20"/>
      <c r="I87" s="510" t="s">
        <v>634</v>
      </c>
      <c r="J87" s="703"/>
      <c r="K87" s="703"/>
      <c r="L87" s="703"/>
      <c r="M87" s="703"/>
      <c r="N87" s="703"/>
      <c r="O87" s="703"/>
      <c r="P87" s="703"/>
      <c r="Q87" s="703"/>
      <c r="R87" s="515"/>
      <c r="S87" s="515"/>
      <c r="T87" s="1344"/>
      <c r="U87" s="515"/>
      <c r="V87" s="462"/>
      <c r="W87" s="1250"/>
      <c r="X87" s="515"/>
      <c r="Y87" s="1344"/>
      <c r="Z87" s="1250"/>
      <c r="AA87" s="1250"/>
      <c r="AB87" s="1250"/>
      <c r="AC87" s="1402">
        <v>0</v>
      </c>
      <c r="AD87" s="1403">
        <v>0</v>
      </c>
      <c r="AE87" s="1403">
        <v>0</v>
      </c>
      <c r="AF87" s="1403">
        <v>0</v>
      </c>
      <c r="AG87" s="1403">
        <v>0</v>
      </c>
      <c r="AH87" s="1403">
        <v>0</v>
      </c>
      <c r="AI87" s="1403">
        <v>0</v>
      </c>
      <c r="AJ87" s="1403">
        <v>0</v>
      </c>
      <c r="AK87" s="1403">
        <v>0</v>
      </c>
      <c r="AL87" s="1403">
        <v>0</v>
      </c>
      <c r="AM87" s="1403">
        <v>0</v>
      </c>
      <c r="AN87" s="1403">
        <v>0</v>
      </c>
      <c r="AO87" s="1403">
        <v>0</v>
      </c>
      <c r="AP87" s="1403">
        <v>0</v>
      </c>
      <c r="AQ87" s="1403">
        <v>0</v>
      </c>
      <c r="AR87" s="1403">
        <v>0</v>
      </c>
      <c r="AS87" s="1404">
        <v>0</v>
      </c>
    </row>
    <row r="88" spans="1:45" s="458" customFormat="1" ht="15.6" customHeight="1">
      <c r="A88" s="207"/>
      <c r="B88" s="207"/>
      <c r="C88" s="1401"/>
      <c r="D88" s="284">
        <v>77</v>
      </c>
      <c r="F88" s="22"/>
      <c r="G88" s="167"/>
      <c r="H88" s="20"/>
      <c r="I88" s="510" t="s">
        <v>637</v>
      </c>
      <c r="J88" s="703"/>
      <c r="K88" s="703"/>
      <c r="L88" s="703"/>
      <c r="M88" s="703"/>
      <c r="N88" s="703"/>
      <c r="O88" s="703"/>
      <c r="P88" s="703"/>
      <c r="Q88" s="703"/>
      <c r="R88" s="515"/>
      <c r="S88" s="515"/>
      <c r="T88" s="1344"/>
      <c r="U88" s="515"/>
      <c r="V88" s="462"/>
      <c r="W88" s="1250"/>
      <c r="X88" s="515"/>
      <c r="Y88" s="1344"/>
      <c r="Z88" s="1250"/>
      <c r="AA88" s="1250"/>
      <c r="AB88" s="1250"/>
      <c r="AC88" s="1402">
        <v>2517185.0608567283</v>
      </c>
      <c r="AD88" s="1403">
        <v>818268</v>
      </c>
      <c r="AE88" s="1403">
        <v>819390</v>
      </c>
      <c r="AF88" s="1403">
        <v>839900</v>
      </c>
      <c r="AG88" s="1403">
        <v>860900</v>
      </c>
      <c r="AH88" s="1403">
        <v>882400</v>
      </c>
      <c r="AI88" s="1403">
        <v>904500</v>
      </c>
      <c r="AJ88" s="1403">
        <v>927100</v>
      </c>
      <c r="AK88" s="1403">
        <v>950300</v>
      </c>
      <c r="AL88" s="1403">
        <v>974100</v>
      </c>
      <c r="AM88" s="1403">
        <v>998500</v>
      </c>
      <c r="AN88" s="1403">
        <v>1023500</v>
      </c>
      <c r="AO88" s="1403">
        <v>1049100</v>
      </c>
      <c r="AP88" s="1403">
        <v>1075300</v>
      </c>
      <c r="AQ88" s="1403">
        <v>1102200</v>
      </c>
      <c r="AR88" s="1403">
        <v>1129800</v>
      </c>
      <c r="AS88" s="1404">
        <v>1158000</v>
      </c>
    </row>
    <row r="89" spans="1:45" s="458" customFormat="1" ht="15.6" customHeight="1">
      <c r="A89" s="207"/>
      <c r="B89" s="207"/>
      <c r="C89" s="1401"/>
      <c r="D89" s="284">
        <v>78</v>
      </c>
      <c r="F89" s="22"/>
      <c r="G89" s="167"/>
      <c r="H89" s="20"/>
      <c r="I89" s="151" t="s">
        <v>640</v>
      </c>
      <c r="J89" s="188"/>
      <c r="K89" s="188"/>
      <c r="L89" s="188"/>
      <c r="M89" s="188"/>
      <c r="N89" s="188"/>
      <c r="O89" s="188"/>
      <c r="P89" s="188"/>
      <c r="Q89" s="188"/>
      <c r="R89" s="515"/>
      <c r="S89" s="515"/>
      <c r="T89" s="1344"/>
      <c r="U89" s="515"/>
      <c r="V89" s="462"/>
      <c r="W89" s="1250"/>
      <c r="X89" s="515"/>
      <c r="Y89" s="1344"/>
      <c r="Z89" s="1250"/>
      <c r="AA89" s="1250"/>
      <c r="AB89" s="1250"/>
      <c r="AC89" s="1402">
        <v>0</v>
      </c>
      <c r="AD89" s="1403">
        <v>-575800</v>
      </c>
      <c r="AE89" s="1403">
        <v>-608100</v>
      </c>
      <c r="AF89" s="1403">
        <v>-623300</v>
      </c>
      <c r="AG89" s="1403">
        <v>-638900</v>
      </c>
      <c r="AH89" s="1403">
        <v>-654900</v>
      </c>
      <c r="AI89" s="1403">
        <v>-671300</v>
      </c>
      <c r="AJ89" s="1403">
        <v>-688100</v>
      </c>
      <c r="AK89" s="1403">
        <v>-705300</v>
      </c>
      <c r="AL89" s="1403">
        <v>-722900</v>
      </c>
      <c r="AM89" s="1403">
        <v>-741000</v>
      </c>
      <c r="AN89" s="1403">
        <v>-759500</v>
      </c>
      <c r="AO89" s="1403">
        <v>-778500</v>
      </c>
      <c r="AP89" s="1403">
        <v>-798000</v>
      </c>
      <c r="AQ89" s="1403">
        <v>-818000</v>
      </c>
      <c r="AR89" s="1403">
        <v>-838500</v>
      </c>
      <c r="AS89" s="1404">
        <v>-859500</v>
      </c>
    </row>
    <row r="90" spans="1:45" s="1060" customFormat="1" ht="15.6" customHeight="1">
      <c r="A90" s="207"/>
      <c r="B90" s="207"/>
      <c r="C90" s="1401"/>
      <c r="D90" s="284">
        <v>79</v>
      </c>
      <c r="F90" s="22"/>
      <c r="G90" s="543"/>
      <c r="H90" s="544"/>
      <c r="I90" s="545" t="s">
        <v>37</v>
      </c>
      <c r="J90" s="683"/>
      <c r="K90" s="683"/>
      <c r="L90" s="683"/>
      <c r="M90" s="683"/>
      <c r="N90" s="683"/>
      <c r="O90" s="683"/>
      <c r="P90" s="683"/>
      <c r="Q90" s="683"/>
      <c r="R90" s="546"/>
      <c r="S90" s="546"/>
      <c r="T90" s="1344"/>
      <c r="U90" s="546"/>
      <c r="V90" s="462"/>
      <c r="W90" s="1250"/>
      <c r="X90" s="546"/>
      <c r="Y90" s="1344"/>
      <c r="Z90" s="1250"/>
      <c r="AA90" s="1250"/>
      <c r="AB90" s="1250"/>
      <c r="AC90" s="546">
        <v>16381094.345320316</v>
      </c>
      <c r="AD90" s="546">
        <v>11865031.73305</v>
      </c>
      <c r="AE90" s="546">
        <v>12161161.998041671</v>
      </c>
      <c r="AF90" s="546">
        <v>12528700</v>
      </c>
      <c r="AG90" s="546">
        <v>12928100</v>
      </c>
      <c r="AH90" s="546">
        <v>13344100</v>
      </c>
      <c r="AI90" s="546">
        <v>13772100</v>
      </c>
      <c r="AJ90" s="546">
        <v>14168000</v>
      </c>
      <c r="AK90" s="546">
        <v>14575800</v>
      </c>
      <c r="AL90" s="546">
        <v>14995900</v>
      </c>
      <c r="AM90" s="546">
        <v>15428500</v>
      </c>
      <c r="AN90" s="546">
        <v>15874600</v>
      </c>
      <c r="AO90" s="546">
        <v>16334600</v>
      </c>
      <c r="AP90" s="546">
        <v>16809000</v>
      </c>
      <c r="AQ90" s="546">
        <v>17298300</v>
      </c>
      <c r="AR90" s="546">
        <v>17802900</v>
      </c>
      <c r="AS90" s="547">
        <v>18323200</v>
      </c>
    </row>
    <row r="91" spans="1:45" s="458" customFormat="1" ht="15.6" customHeight="1">
      <c r="A91" s="207"/>
      <c r="B91" s="207"/>
      <c r="C91" s="1401"/>
      <c r="D91" s="284">
        <v>80</v>
      </c>
      <c r="F91" s="22"/>
      <c r="G91" s="167"/>
      <c r="H91" s="608" t="s">
        <v>1685</v>
      </c>
      <c r="I91" s="510"/>
      <c r="J91" s="703"/>
      <c r="K91" s="703"/>
      <c r="L91" s="703"/>
      <c r="M91" s="703"/>
      <c r="N91" s="703"/>
      <c r="O91" s="703"/>
      <c r="P91" s="703"/>
      <c r="Q91" s="703"/>
      <c r="R91" s="515"/>
      <c r="S91" s="515"/>
      <c r="T91" s="1344"/>
      <c r="U91" s="515"/>
      <c r="V91" s="462"/>
      <c r="W91" s="1250"/>
      <c r="X91" s="515"/>
      <c r="Y91" s="1344"/>
      <c r="Z91" s="1250"/>
      <c r="AA91" s="1250"/>
      <c r="AB91" s="1250"/>
      <c r="AC91" s="511"/>
      <c r="AD91" s="511"/>
      <c r="AE91" s="511"/>
      <c r="AF91" s="511"/>
      <c r="AG91" s="511"/>
      <c r="AH91" s="511"/>
      <c r="AI91" s="511"/>
      <c r="AJ91" s="511"/>
      <c r="AK91" s="511"/>
      <c r="AL91" s="511"/>
      <c r="AM91" s="511"/>
      <c r="AN91" s="511"/>
      <c r="AO91" s="511"/>
      <c r="AP91" s="511"/>
      <c r="AQ91" s="511"/>
      <c r="AR91" s="511"/>
      <c r="AS91" s="1343"/>
    </row>
    <row r="92" spans="1:45" s="458" customFormat="1" ht="15.6" customHeight="1">
      <c r="A92" s="207"/>
      <c r="B92" s="207"/>
      <c r="C92" s="1401"/>
      <c r="D92" s="284">
        <v>81</v>
      </c>
      <c r="F92" s="22"/>
      <c r="G92" s="167"/>
      <c r="H92" s="20"/>
      <c r="I92" s="510" t="s">
        <v>628</v>
      </c>
      <c r="J92" s="703"/>
      <c r="K92" s="703"/>
      <c r="L92" s="703"/>
      <c r="M92" s="703"/>
      <c r="N92" s="703"/>
      <c r="O92" s="703"/>
      <c r="P92" s="703"/>
      <c r="Q92" s="703"/>
      <c r="R92" s="515"/>
      <c r="S92" s="515"/>
      <c r="T92" s="1344"/>
      <c r="U92" s="515"/>
      <c r="V92" s="462"/>
      <c r="W92" s="1250"/>
      <c r="X92" s="515"/>
      <c r="Y92" s="1344"/>
      <c r="Z92" s="1250"/>
      <c r="AA92" s="1250"/>
      <c r="AB92" s="1250"/>
      <c r="AC92" s="1402">
        <v>644598.53656987438</v>
      </c>
      <c r="AD92" s="1403">
        <v>2270221.2618999998</v>
      </c>
      <c r="AE92" s="1403">
        <v>2344658.4613516601</v>
      </c>
      <c r="AF92" s="1403">
        <v>2440900</v>
      </c>
      <c r="AG92" s="1403">
        <v>2553000</v>
      </c>
      <c r="AH92" s="1403">
        <v>2671900</v>
      </c>
      <c r="AI92" s="1403">
        <v>2794600</v>
      </c>
      <c r="AJ92" s="1403">
        <v>2895100</v>
      </c>
      <c r="AK92" s="1403">
        <v>2999200</v>
      </c>
      <c r="AL92" s="1403">
        <v>3107100</v>
      </c>
      <c r="AM92" s="1403">
        <v>3219000</v>
      </c>
      <c r="AN92" s="1403">
        <v>3335300</v>
      </c>
      <c r="AO92" s="1403">
        <v>3456100</v>
      </c>
      <c r="AP92" s="1403">
        <v>3581700</v>
      </c>
      <c r="AQ92" s="1403">
        <v>3712200</v>
      </c>
      <c r="AR92" s="1403">
        <v>3847800</v>
      </c>
      <c r="AS92" s="1404">
        <v>3988700</v>
      </c>
    </row>
    <row r="93" spans="1:45" s="458" customFormat="1" ht="15.6" customHeight="1">
      <c r="A93" s="207"/>
      <c r="B93" s="207"/>
      <c r="C93" s="1401"/>
      <c r="D93" s="284">
        <v>82</v>
      </c>
      <c r="F93" s="22"/>
      <c r="G93" s="167"/>
      <c r="H93" s="20"/>
      <c r="I93" s="510" t="s">
        <v>630</v>
      </c>
      <c r="J93" s="703"/>
      <c r="K93" s="703"/>
      <c r="L93" s="703"/>
      <c r="M93" s="703"/>
      <c r="N93" s="703"/>
      <c r="O93" s="703"/>
      <c r="P93" s="703"/>
      <c r="Q93" s="703"/>
      <c r="R93" s="515"/>
      <c r="S93" s="515"/>
      <c r="T93" s="1344"/>
      <c r="U93" s="515"/>
      <c r="V93" s="462"/>
      <c r="W93" s="1250"/>
      <c r="X93" s="515"/>
      <c r="Y93" s="1344"/>
      <c r="Z93" s="1250"/>
      <c r="AA93" s="1250"/>
      <c r="AB93" s="1250"/>
      <c r="AC93" s="1402">
        <v>0</v>
      </c>
      <c r="AD93" s="1403">
        <v>85000</v>
      </c>
      <c r="AE93" s="1403">
        <v>85000</v>
      </c>
      <c r="AF93" s="1403">
        <v>87100</v>
      </c>
      <c r="AG93" s="1403">
        <v>89300</v>
      </c>
      <c r="AH93" s="1403">
        <v>91500</v>
      </c>
      <c r="AI93" s="1403">
        <v>93800</v>
      </c>
      <c r="AJ93" s="1403">
        <v>96100</v>
      </c>
      <c r="AK93" s="1403">
        <v>98500</v>
      </c>
      <c r="AL93" s="1403">
        <v>101000</v>
      </c>
      <c r="AM93" s="1403">
        <v>103500</v>
      </c>
      <c r="AN93" s="1403">
        <v>106100</v>
      </c>
      <c r="AO93" s="1403">
        <v>108800</v>
      </c>
      <c r="AP93" s="1403">
        <v>111500</v>
      </c>
      <c r="AQ93" s="1403">
        <v>114300</v>
      </c>
      <c r="AR93" s="1403">
        <v>117200</v>
      </c>
      <c r="AS93" s="1404">
        <v>120100</v>
      </c>
    </row>
    <row r="94" spans="1:45" s="458" customFormat="1" ht="15.6" customHeight="1">
      <c r="A94" s="207"/>
      <c r="B94" s="207"/>
      <c r="C94" s="1401"/>
      <c r="D94" s="284">
        <v>83</v>
      </c>
      <c r="F94" s="22"/>
      <c r="G94" s="167"/>
      <c r="H94" s="20"/>
      <c r="I94" s="510" t="s">
        <v>631</v>
      </c>
      <c r="J94" s="703"/>
      <c r="K94" s="703"/>
      <c r="L94" s="703"/>
      <c r="M94" s="703"/>
      <c r="N94" s="703"/>
      <c r="O94" s="703"/>
      <c r="P94" s="703"/>
      <c r="Q94" s="703"/>
      <c r="R94" s="515"/>
      <c r="S94" s="515"/>
      <c r="T94" s="1344"/>
      <c r="U94" s="515"/>
      <c r="V94" s="462"/>
      <c r="W94" s="1250"/>
      <c r="X94" s="515"/>
      <c r="Y94" s="1344"/>
      <c r="Z94" s="1250"/>
      <c r="AA94" s="1250"/>
      <c r="AB94" s="1250"/>
      <c r="AC94" s="1402">
        <v>0</v>
      </c>
      <c r="AD94" s="1403">
        <v>0</v>
      </c>
      <c r="AE94" s="1403">
        <v>0</v>
      </c>
      <c r="AF94" s="1403">
        <v>0</v>
      </c>
      <c r="AG94" s="1403">
        <v>0</v>
      </c>
      <c r="AH94" s="1403">
        <v>0</v>
      </c>
      <c r="AI94" s="1403">
        <v>0</v>
      </c>
      <c r="AJ94" s="1403">
        <v>0</v>
      </c>
      <c r="AK94" s="1403">
        <v>0</v>
      </c>
      <c r="AL94" s="1403">
        <v>0</v>
      </c>
      <c r="AM94" s="1403">
        <v>0</v>
      </c>
      <c r="AN94" s="1403">
        <v>0</v>
      </c>
      <c r="AO94" s="1403">
        <v>0</v>
      </c>
      <c r="AP94" s="1403">
        <v>0</v>
      </c>
      <c r="AQ94" s="1403">
        <v>0</v>
      </c>
      <c r="AR94" s="1403">
        <v>0</v>
      </c>
      <c r="AS94" s="1404">
        <v>0</v>
      </c>
    </row>
    <row r="95" spans="1:45" s="458" customFormat="1" ht="15.6" customHeight="1">
      <c r="A95" s="207"/>
      <c r="B95" s="207"/>
      <c r="C95" s="1401"/>
      <c r="D95" s="284">
        <v>84</v>
      </c>
      <c r="F95" s="22"/>
      <c r="G95" s="167"/>
      <c r="H95" s="20"/>
      <c r="I95" s="510" t="s">
        <v>634</v>
      </c>
      <c r="J95" s="703"/>
      <c r="K95" s="703"/>
      <c r="L95" s="703"/>
      <c r="M95" s="703"/>
      <c r="N95" s="703"/>
      <c r="O95" s="703"/>
      <c r="P95" s="703"/>
      <c r="Q95" s="703"/>
      <c r="R95" s="515"/>
      <c r="S95" s="515"/>
      <c r="T95" s="1344"/>
      <c r="U95" s="515"/>
      <c r="V95" s="462"/>
      <c r="W95" s="1250"/>
      <c r="X95" s="515"/>
      <c r="Y95" s="1344"/>
      <c r="Z95" s="1250"/>
      <c r="AA95" s="1250"/>
      <c r="AB95" s="1250"/>
      <c r="AC95" s="1402">
        <v>0</v>
      </c>
      <c r="AD95" s="1403">
        <v>0</v>
      </c>
      <c r="AE95" s="1403">
        <v>0</v>
      </c>
      <c r="AF95" s="1403">
        <v>0</v>
      </c>
      <c r="AG95" s="1403">
        <v>0</v>
      </c>
      <c r="AH95" s="1403">
        <v>0</v>
      </c>
      <c r="AI95" s="1403">
        <v>0</v>
      </c>
      <c r="AJ95" s="1403">
        <v>0</v>
      </c>
      <c r="AK95" s="1403">
        <v>0</v>
      </c>
      <c r="AL95" s="1403">
        <v>0</v>
      </c>
      <c r="AM95" s="1403">
        <v>0</v>
      </c>
      <c r="AN95" s="1403">
        <v>0</v>
      </c>
      <c r="AO95" s="1403">
        <v>0</v>
      </c>
      <c r="AP95" s="1403">
        <v>0</v>
      </c>
      <c r="AQ95" s="1403">
        <v>0</v>
      </c>
      <c r="AR95" s="1403">
        <v>0</v>
      </c>
      <c r="AS95" s="1404">
        <v>0</v>
      </c>
    </row>
    <row r="96" spans="1:45" s="458" customFormat="1" ht="15.6" customHeight="1">
      <c r="A96" s="207"/>
      <c r="B96" s="207"/>
      <c r="C96" s="1401"/>
      <c r="D96" s="284">
        <v>85</v>
      </c>
      <c r="F96" s="22"/>
      <c r="G96" s="167"/>
      <c r="H96" s="20"/>
      <c r="I96" s="510" t="s">
        <v>637</v>
      </c>
      <c r="J96" s="703"/>
      <c r="K96" s="703"/>
      <c r="L96" s="703"/>
      <c r="M96" s="703"/>
      <c r="N96" s="703"/>
      <c r="O96" s="703"/>
      <c r="P96" s="703"/>
      <c r="Q96" s="703"/>
      <c r="R96" s="515"/>
      <c r="S96" s="515"/>
      <c r="T96" s="1344"/>
      <c r="U96" s="515"/>
      <c r="V96" s="462"/>
      <c r="W96" s="1250"/>
      <c r="X96" s="515"/>
      <c r="Y96" s="1344"/>
      <c r="Z96" s="1250"/>
      <c r="AA96" s="1250"/>
      <c r="AB96" s="1250"/>
      <c r="AC96" s="1402">
        <v>48350.033863364341</v>
      </c>
      <c r="AD96" s="1403">
        <v>329400</v>
      </c>
      <c r="AE96" s="1403">
        <v>329400</v>
      </c>
      <c r="AF96" s="1403">
        <v>337600</v>
      </c>
      <c r="AG96" s="1403">
        <v>346000</v>
      </c>
      <c r="AH96" s="1403">
        <v>354700</v>
      </c>
      <c r="AI96" s="1403">
        <v>363600</v>
      </c>
      <c r="AJ96" s="1403">
        <v>372700</v>
      </c>
      <c r="AK96" s="1403">
        <v>382000</v>
      </c>
      <c r="AL96" s="1403">
        <v>391600</v>
      </c>
      <c r="AM96" s="1403">
        <v>401400</v>
      </c>
      <c r="AN96" s="1403">
        <v>411400</v>
      </c>
      <c r="AO96" s="1403">
        <v>421700</v>
      </c>
      <c r="AP96" s="1403">
        <v>432200</v>
      </c>
      <c r="AQ96" s="1403">
        <v>443000</v>
      </c>
      <c r="AR96" s="1403">
        <v>454100</v>
      </c>
      <c r="AS96" s="1404">
        <v>465500</v>
      </c>
    </row>
    <row r="97" spans="1:45" s="458" customFormat="1" ht="15.6" customHeight="1">
      <c r="A97" s="207"/>
      <c r="B97" s="207"/>
      <c r="C97" s="1401"/>
      <c r="D97" s="284">
        <v>86</v>
      </c>
      <c r="F97" s="22"/>
      <c r="G97" s="167"/>
      <c r="H97" s="20"/>
      <c r="I97" s="151" t="s">
        <v>640</v>
      </c>
      <c r="J97" s="188"/>
      <c r="K97" s="188"/>
      <c r="L97" s="188"/>
      <c r="M97" s="188"/>
      <c r="N97" s="188"/>
      <c r="O97" s="188"/>
      <c r="P97" s="188"/>
      <c r="Q97" s="188"/>
      <c r="R97" s="515"/>
      <c r="S97" s="515"/>
      <c r="T97" s="1344"/>
      <c r="U97" s="515"/>
      <c r="V97" s="462"/>
      <c r="W97" s="1250"/>
      <c r="X97" s="515"/>
      <c r="Y97" s="1344"/>
      <c r="Z97" s="1250"/>
      <c r="AA97" s="1250"/>
      <c r="AB97" s="1250"/>
      <c r="AC97" s="1402">
        <v>0</v>
      </c>
      <c r="AD97" s="1403">
        <v>-124300</v>
      </c>
      <c r="AE97" s="1403">
        <v>-131400</v>
      </c>
      <c r="AF97" s="1403">
        <v>-134700</v>
      </c>
      <c r="AG97" s="1403">
        <v>-138100</v>
      </c>
      <c r="AH97" s="1403">
        <v>-141600</v>
      </c>
      <c r="AI97" s="1403">
        <v>-145100</v>
      </c>
      <c r="AJ97" s="1403">
        <v>-148700</v>
      </c>
      <c r="AK97" s="1403">
        <v>-152400</v>
      </c>
      <c r="AL97" s="1403">
        <v>-156200</v>
      </c>
      <c r="AM97" s="1403">
        <v>-160100</v>
      </c>
      <c r="AN97" s="1403">
        <v>-164100</v>
      </c>
      <c r="AO97" s="1403">
        <v>-168200</v>
      </c>
      <c r="AP97" s="1403">
        <v>-172400</v>
      </c>
      <c r="AQ97" s="1403">
        <v>-176700</v>
      </c>
      <c r="AR97" s="1403">
        <v>-181100</v>
      </c>
      <c r="AS97" s="1404">
        <v>-185600</v>
      </c>
    </row>
    <row r="98" spans="1:45" s="1060" customFormat="1" ht="15.6" customHeight="1">
      <c r="A98" s="207"/>
      <c r="B98" s="207"/>
      <c r="C98" s="1401"/>
      <c r="D98" s="284">
        <v>87</v>
      </c>
      <c r="F98" s="22"/>
      <c r="G98" s="525"/>
      <c r="H98" s="118"/>
      <c r="I98" s="574" t="s">
        <v>37</v>
      </c>
      <c r="J98" s="182"/>
      <c r="K98" s="182"/>
      <c r="L98" s="182"/>
      <c r="M98" s="182"/>
      <c r="N98" s="182"/>
      <c r="O98" s="182"/>
      <c r="P98" s="182"/>
      <c r="Q98" s="182"/>
      <c r="R98" s="557"/>
      <c r="S98" s="557"/>
      <c r="T98" s="1344"/>
      <c r="U98" s="557"/>
      <c r="V98" s="462"/>
      <c r="W98" s="1250"/>
      <c r="X98" s="557"/>
      <c r="Y98" s="1344"/>
      <c r="Z98" s="1250"/>
      <c r="AA98" s="1250"/>
      <c r="AB98" s="1250"/>
      <c r="AC98" s="557">
        <v>692948.57043323875</v>
      </c>
      <c r="AD98" s="557">
        <v>2560321.2618999998</v>
      </c>
      <c r="AE98" s="557">
        <v>2627658.4613516601</v>
      </c>
      <c r="AF98" s="557">
        <v>2730900</v>
      </c>
      <c r="AG98" s="557">
        <v>2850200</v>
      </c>
      <c r="AH98" s="557">
        <v>2976500</v>
      </c>
      <c r="AI98" s="557">
        <v>3106900</v>
      </c>
      <c r="AJ98" s="557">
        <v>3215200</v>
      </c>
      <c r="AK98" s="557">
        <v>3327300</v>
      </c>
      <c r="AL98" s="557">
        <v>3443500</v>
      </c>
      <c r="AM98" s="557">
        <v>3563800</v>
      </c>
      <c r="AN98" s="557">
        <v>3688700</v>
      </c>
      <c r="AO98" s="557">
        <v>3818400</v>
      </c>
      <c r="AP98" s="557">
        <v>3953000</v>
      </c>
      <c r="AQ98" s="557">
        <v>4092800</v>
      </c>
      <c r="AR98" s="557">
        <v>4238000</v>
      </c>
      <c r="AS98" s="558">
        <v>4388700</v>
      </c>
    </row>
    <row r="99" spans="1:45" s="458" customFormat="1" ht="15.6" customHeight="1">
      <c r="A99" s="207"/>
      <c r="B99" s="207"/>
      <c r="C99" s="1401"/>
      <c r="D99" s="284">
        <v>88</v>
      </c>
      <c r="F99" s="22"/>
      <c r="G99" s="165"/>
      <c r="H99" s="619" t="s">
        <v>716</v>
      </c>
      <c r="I99" s="523"/>
      <c r="J99" s="548"/>
      <c r="K99" s="548"/>
      <c r="L99" s="548"/>
      <c r="M99" s="548"/>
      <c r="N99" s="548"/>
      <c r="O99" s="548"/>
      <c r="P99" s="548"/>
      <c r="Q99" s="548"/>
      <c r="R99" s="549"/>
      <c r="S99" s="549"/>
      <c r="T99" s="1344"/>
      <c r="U99" s="549"/>
      <c r="V99" s="462"/>
      <c r="W99" s="1250"/>
      <c r="X99" s="549"/>
      <c r="Y99" s="1344"/>
      <c r="Z99" s="1250"/>
      <c r="AA99" s="1250"/>
      <c r="AB99" s="1250"/>
      <c r="AC99" s="524"/>
      <c r="AD99" s="524"/>
      <c r="AE99" s="524"/>
      <c r="AF99" s="524"/>
      <c r="AG99" s="524"/>
      <c r="AH99" s="524"/>
      <c r="AI99" s="524"/>
      <c r="AJ99" s="524"/>
      <c r="AK99" s="524"/>
      <c r="AL99" s="524"/>
      <c r="AM99" s="524"/>
      <c r="AN99" s="524"/>
      <c r="AO99" s="524"/>
      <c r="AP99" s="524"/>
      <c r="AQ99" s="524"/>
      <c r="AR99" s="524"/>
      <c r="AS99" s="469"/>
    </row>
    <row r="100" spans="1:45" s="458" customFormat="1" ht="15.6" customHeight="1">
      <c r="A100" s="207"/>
      <c r="B100" s="207"/>
      <c r="C100" s="1401"/>
      <c r="D100" s="284">
        <v>89</v>
      </c>
      <c r="F100" s="22"/>
      <c r="G100" s="167"/>
      <c r="H100" s="20"/>
      <c r="I100" s="510" t="s">
        <v>628</v>
      </c>
      <c r="J100" s="703"/>
      <c r="K100" s="703"/>
      <c r="L100" s="703"/>
      <c r="M100" s="703"/>
      <c r="N100" s="703"/>
      <c r="O100" s="703"/>
      <c r="P100" s="703"/>
      <c r="Q100" s="703"/>
      <c r="R100" s="515"/>
      <c r="S100" s="515"/>
      <c r="T100" s="1344"/>
      <c r="U100" s="515"/>
      <c r="V100" s="462"/>
      <c r="W100" s="1250"/>
      <c r="X100" s="515"/>
      <c r="Y100" s="1344"/>
      <c r="Z100" s="1250"/>
      <c r="AA100" s="1250"/>
      <c r="AB100" s="1250"/>
      <c r="AC100" s="1402">
        <v>468069.47676235694</v>
      </c>
      <c r="AD100" s="1403">
        <v>612439.63500000001</v>
      </c>
      <c r="AE100" s="1403">
        <v>627461.28333000001</v>
      </c>
      <c r="AF100" s="1403">
        <v>653200</v>
      </c>
      <c r="AG100" s="1403">
        <v>683200</v>
      </c>
      <c r="AH100" s="1403">
        <v>715000</v>
      </c>
      <c r="AI100" s="1403">
        <v>747800</v>
      </c>
      <c r="AJ100" s="1403">
        <v>774700</v>
      </c>
      <c r="AK100" s="1403">
        <v>802600</v>
      </c>
      <c r="AL100" s="1403">
        <v>831500</v>
      </c>
      <c r="AM100" s="1403">
        <v>861400</v>
      </c>
      <c r="AN100" s="1403">
        <v>892500</v>
      </c>
      <c r="AO100" s="1403">
        <v>924800</v>
      </c>
      <c r="AP100" s="1403">
        <v>958400</v>
      </c>
      <c r="AQ100" s="1403">
        <v>993300</v>
      </c>
      <c r="AR100" s="1403">
        <v>1029600</v>
      </c>
      <c r="AS100" s="1404">
        <v>1067300</v>
      </c>
    </row>
    <row r="101" spans="1:45" s="458" customFormat="1" ht="15.6" customHeight="1">
      <c r="A101" s="207"/>
      <c r="B101" s="207"/>
      <c r="C101" s="1401"/>
      <c r="D101" s="284">
        <v>90</v>
      </c>
      <c r="F101" s="22"/>
      <c r="G101" s="167"/>
      <c r="H101" s="20"/>
      <c r="I101" s="510" t="s">
        <v>630</v>
      </c>
      <c r="J101" s="703"/>
      <c r="K101" s="703"/>
      <c r="L101" s="703"/>
      <c r="M101" s="703"/>
      <c r="N101" s="703"/>
      <c r="O101" s="703"/>
      <c r="P101" s="703"/>
      <c r="Q101" s="703"/>
      <c r="R101" s="515"/>
      <c r="S101" s="515"/>
      <c r="T101" s="1344"/>
      <c r="U101" s="515"/>
      <c r="V101" s="462"/>
      <c r="W101" s="1250"/>
      <c r="X101" s="515"/>
      <c r="Y101" s="1344"/>
      <c r="Z101" s="1250"/>
      <c r="AA101" s="1250"/>
      <c r="AB101" s="1250"/>
      <c r="AC101" s="1402">
        <v>128590.51559405412</v>
      </c>
      <c r="AD101" s="1403">
        <v>300000</v>
      </c>
      <c r="AE101" s="1403">
        <v>300000</v>
      </c>
      <c r="AF101" s="1403">
        <v>307500</v>
      </c>
      <c r="AG101" s="1403">
        <v>315200</v>
      </c>
      <c r="AH101" s="1403">
        <v>323100</v>
      </c>
      <c r="AI101" s="1403">
        <v>331200</v>
      </c>
      <c r="AJ101" s="1403">
        <v>339500</v>
      </c>
      <c r="AK101" s="1403">
        <v>348000</v>
      </c>
      <c r="AL101" s="1403">
        <v>356700</v>
      </c>
      <c r="AM101" s="1403">
        <v>365600</v>
      </c>
      <c r="AN101" s="1403">
        <v>374700</v>
      </c>
      <c r="AO101" s="1403">
        <v>384100</v>
      </c>
      <c r="AP101" s="1403">
        <v>393700</v>
      </c>
      <c r="AQ101" s="1403">
        <v>403500</v>
      </c>
      <c r="AR101" s="1403">
        <v>413600</v>
      </c>
      <c r="AS101" s="1404">
        <v>423900</v>
      </c>
    </row>
    <row r="102" spans="1:45" s="458" customFormat="1" ht="15.6" customHeight="1">
      <c r="A102" s="207"/>
      <c r="B102" s="207"/>
      <c r="C102" s="1401"/>
      <c r="D102" s="284">
        <v>91</v>
      </c>
      <c r="F102" s="22"/>
      <c r="G102" s="167"/>
      <c r="H102" s="20"/>
      <c r="I102" s="510" t="s">
        <v>631</v>
      </c>
      <c r="J102" s="703"/>
      <c r="K102" s="703"/>
      <c r="L102" s="703"/>
      <c r="M102" s="703"/>
      <c r="N102" s="703"/>
      <c r="O102" s="703"/>
      <c r="P102" s="703"/>
      <c r="Q102" s="703"/>
      <c r="R102" s="515"/>
      <c r="S102" s="515"/>
      <c r="T102" s="1344"/>
      <c r="U102" s="515"/>
      <c r="V102" s="462"/>
      <c r="W102" s="1250"/>
      <c r="X102" s="515"/>
      <c r="Y102" s="1344"/>
      <c r="Z102" s="1250"/>
      <c r="AA102" s="1250"/>
      <c r="AB102" s="1250"/>
      <c r="AC102" s="1402">
        <v>0</v>
      </c>
      <c r="AD102" s="1403">
        <v>0</v>
      </c>
      <c r="AE102" s="1403">
        <v>0</v>
      </c>
      <c r="AF102" s="1403">
        <v>0</v>
      </c>
      <c r="AG102" s="1403">
        <v>0</v>
      </c>
      <c r="AH102" s="1403">
        <v>0</v>
      </c>
      <c r="AI102" s="1403">
        <v>0</v>
      </c>
      <c r="AJ102" s="1403">
        <v>0</v>
      </c>
      <c r="AK102" s="1403">
        <v>0</v>
      </c>
      <c r="AL102" s="1403">
        <v>0</v>
      </c>
      <c r="AM102" s="1403">
        <v>0</v>
      </c>
      <c r="AN102" s="1403">
        <v>0</v>
      </c>
      <c r="AO102" s="1403">
        <v>0</v>
      </c>
      <c r="AP102" s="1403">
        <v>0</v>
      </c>
      <c r="AQ102" s="1403">
        <v>0</v>
      </c>
      <c r="AR102" s="1403">
        <v>0</v>
      </c>
      <c r="AS102" s="1404">
        <v>0</v>
      </c>
    </row>
    <row r="103" spans="1:45" s="458" customFormat="1" ht="15.6" customHeight="1">
      <c r="A103" s="207"/>
      <c r="B103" s="207"/>
      <c r="C103" s="1401"/>
      <c r="D103" s="284">
        <v>92</v>
      </c>
      <c r="F103" s="22"/>
      <c r="G103" s="167"/>
      <c r="H103" s="20"/>
      <c r="I103" s="510" t="s">
        <v>634</v>
      </c>
      <c r="J103" s="703"/>
      <c r="K103" s="703"/>
      <c r="L103" s="703"/>
      <c r="M103" s="703"/>
      <c r="N103" s="703"/>
      <c r="O103" s="703"/>
      <c r="P103" s="703"/>
      <c r="Q103" s="703"/>
      <c r="R103" s="515"/>
      <c r="S103" s="515"/>
      <c r="T103" s="1344"/>
      <c r="U103" s="515"/>
      <c r="V103" s="462"/>
      <c r="W103" s="1250"/>
      <c r="X103" s="515"/>
      <c r="Y103" s="1344"/>
      <c r="Z103" s="1250"/>
      <c r="AA103" s="1250"/>
      <c r="AB103" s="1250"/>
      <c r="AC103" s="1402">
        <v>0</v>
      </c>
      <c r="AD103" s="1403">
        <v>0</v>
      </c>
      <c r="AE103" s="1403">
        <v>0</v>
      </c>
      <c r="AF103" s="1403">
        <v>0</v>
      </c>
      <c r="AG103" s="1403">
        <v>0</v>
      </c>
      <c r="AH103" s="1403">
        <v>0</v>
      </c>
      <c r="AI103" s="1403">
        <v>0</v>
      </c>
      <c r="AJ103" s="1403">
        <v>0</v>
      </c>
      <c r="AK103" s="1403">
        <v>0</v>
      </c>
      <c r="AL103" s="1403">
        <v>0</v>
      </c>
      <c r="AM103" s="1403">
        <v>0</v>
      </c>
      <c r="AN103" s="1403">
        <v>0</v>
      </c>
      <c r="AO103" s="1403">
        <v>0</v>
      </c>
      <c r="AP103" s="1403">
        <v>0</v>
      </c>
      <c r="AQ103" s="1403">
        <v>0</v>
      </c>
      <c r="AR103" s="1403">
        <v>0</v>
      </c>
      <c r="AS103" s="1404">
        <v>0</v>
      </c>
    </row>
    <row r="104" spans="1:45" s="458" customFormat="1" ht="15.6" customHeight="1">
      <c r="A104" s="207"/>
      <c r="B104" s="207"/>
      <c r="C104" s="1401"/>
      <c r="D104" s="284">
        <v>93</v>
      </c>
      <c r="F104" s="22"/>
      <c r="G104" s="167"/>
      <c r="H104" s="20"/>
      <c r="I104" s="510" t="s">
        <v>637</v>
      </c>
      <c r="J104" s="703"/>
      <c r="K104" s="703"/>
      <c r="L104" s="703"/>
      <c r="M104" s="703"/>
      <c r="N104" s="703"/>
      <c r="O104" s="703"/>
      <c r="P104" s="703"/>
      <c r="Q104" s="703"/>
      <c r="R104" s="515"/>
      <c r="S104" s="515"/>
      <c r="T104" s="1344"/>
      <c r="U104" s="515"/>
      <c r="V104" s="462"/>
      <c r="W104" s="1250"/>
      <c r="X104" s="515"/>
      <c r="Y104" s="1344"/>
      <c r="Z104" s="1250"/>
      <c r="AA104" s="1250"/>
      <c r="AB104" s="1250"/>
      <c r="AC104" s="1402">
        <v>40017.368452869639</v>
      </c>
      <c r="AD104" s="1403">
        <v>144400</v>
      </c>
      <c r="AE104" s="1403">
        <v>129400</v>
      </c>
      <c r="AF104" s="1403">
        <v>132600</v>
      </c>
      <c r="AG104" s="1403">
        <v>135900</v>
      </c>
      <c r="AH104" s="1403">
        <v>139300</v>
      </c>
      <c r="AI104" s="1403">
        <v>142800</v>
      </c>
      <c r="AJ104" s="1403">
        <v>146400</v>
      </c>
      <c r="AK104" s="1403">
        <v>150100</v>
      </c>
      <c r="AL104" s="1403">
        <v>153900</v>
      </c>
      <c r="AM104" s="1403">
        <v>157700</v>
      </c>
      <c r="AN104" s="1403">
        <v>161600</v>
      </c>
      <c r="AO104" s="1403">
        <v>165600</v>
      </c>
      <c r="AP104" s="1403">
        <v>169700</v>
      </c>
      <c r="AQ104" s="1403">
        <v>173900</v>
      </c>
      <c r="AR104" s="1403">
        <v>178200</v>
      </c>
      <c r="AS104" s="1404">
        <v>182700</v>
      </c>
    </row>
    <row r="105" spans="1:45" s="458" customFormat="1" ht="15.6" customHeight="1">
      <c r="A105" s="207"/>
      <c r="B105" s="207"/>
      <c r="C105" s="1401"/>
      <c r="D105" s="284">
        <v>94</v>
      </c>
      <c r="F105" s="22"/>
      <c r="G105" s="167"/>
      <c r="H105" s="20"/>
      <c r="I105" s="151" t="s">
        <v>640</v>
      </c>
      <c r="J105" s="188"/>
      <c r="K105" s="188"/>
      <c r="L105" s="188"/>
      <c r="M105" s="188"/>
      <c r="N105" s="188"/>
      <c r="O105" s="188"/>
      <c r="P105" s="188"/>
      <c r="Q105" s="188"/>
      <c r="R105" s="515"/>
      <c r="S105" s="515"/>
      <c r="T105" s="1344"/>
      <c r="U105" s="515"/>
      <c r="V105" s="462"/>
      <c r="W105" s="1250"/>
      <c r="X105" s="515"/>
      <c r="Y105" s="1344"/>
      <c r="Z105" s="1250"/>
      <c r="AA105" s="1250"/>
      <c r="AB105" s="1250"/>
      <c r="AC105" s="1402">
        <v>0</v>
      </c>
      <c r="AD105" s="1403">
        <v>-48900</v>
      </c>
      <c r="AE105" s="1403">
        <v>-50300</v>
      </c>
      <c r="AF105" s="1403">
        <v>-51600</v>
      </c>
      <c r="AG105" s="1403">
        <v>-52900</v>
      </c>
      <c r="AH105" s="1403">
        <v>-54200</v>
      </c>
      <c r="AI105" s="1403">
        <v>-55600</v>
      </c>
      <c r="AJ105" s="1403">
        <v>-57000</v>
      </c>
      <c r="AK105" s="1403">
        <v>-58400</v>
      </c>
      <c r="AL105" s="1403">
        <v>-59900</v>
      </c>
      <c r="AM105" s="1403">
        <v>-61400</v>
      </c>
      <c r="AN105" s="1403">
        <v>-62900</v>
      </c>
      <c r="AO105" s="1403">
        <v>-64500</v>
      </c>
      <c r="AP105" s="1403">
        <v>-66100</v>
      </c>
      <c r="AQ105" s="1403">
        <v>-67800</v>
      </c>
      <c r="AR105" s="1403">
        <v>-69500</v>
      </c>
      <c r="AS105" s="1404">
        <v>-71200</v>
      </c>
    </row>
    <row r="106" spans="1:45" s="1060" customFormat="1" ht="15.6" customHeight="1">
      <c r="A106" s="207"/>
      <c r="B106" s="207"/>
      <c r="C106" s="1401"/>
      <c r="D106" s="284">
        <v>95</v>
      </c>
      <c r="F106" s="22"/>
      <c r="G106" s="543"/>
      <c r="H106" s="544"/>
      <c r="I106" s="545" t="s">
        <v>37</v>
      </c>
      <c r="J106" s="683"/>
      <c r="K106" s="683"/>
      <c r="L106" s="683"/>
      <c r="M106" s="683"/>
      <c r="N106" s="683"/>
      <c r="O106" s="683"/>
      <c r="P106" s="683"/>
      <c r="Q106" s="683"/>
      <c r="R106" s="546"/>
      <c r="S106" s="546"/>
      <c r="T106" s="1344"/>
      <c r="U106" s="546"/>
      <c r="V106" s="462"/>
      <c r="W106" s="1250"/>
      <c r="X106" s="546"/>
      <c r="Y106" s="1344"/>
      <c r="Z106" s="1250"/>
      <c r="AA106" s="1250"/>
      <c r="AB106" s="1250"/>
      <c r="AC106" s="546">
        <v>636677.36080928065</v>
      </c>
      <c r="AD106" s="546">
        <v>1007939.635</v>
      </c>
      <c r="AE106" s="546">
        <v>1006561.28333</v>
      </c>
      <c r="AF106" s="546">
        <v>1041700</v>
      </c>
      <c r="AG106" s="546">
        <v>1081400</v>
      </c>
      <c r="AH106" s="546">
        <v>1123200</v>
      </c>
      <c r="AI106" s="546">
        <v>1166200</v>
      </c>
      <c r="AJ106" s="546">
        <v>1203600</v>
      </c>
      <c r="AK106" s="546">
        <v>1242300</v>
      </c>
      <c r="AL106" s="546">
        <v>1282200</v>
      </c>
      <c r="AM106" s="546">
        <v>1323300</v>
      </c>
      <c r="AN106" s="546">
        <v>1365900</v>
      </c>
      <c r="AO106" s="546">
        <v>1410000</v>
      </c>
      <c r="AP106" s="546">
        <v>1455700</v>
      </c>
      <c r="AQ106" s="546">
        <v>1502900</v>
      </c>
      <c r="AR106" s="546">
        <v>1551900</v>
      </c>
      <c r="AS106" s="547">
        <v>1602700</v>
      </c>
    </row>
    <row r="107" spans="1:45" s="458" customFormat="1" ht="15.6" customHeight="1">
      <c r="A107" s="207"/>
      <c r="B107" s="207"/>
      <c r="C107" s="1401"/>
      <c r="D107" s="284">
        <v>96</v>
      </c>
      <c r="F107" s="22"/>
      <c r="G107" s="167"/>
      <c r="H107" s="608" t="s">
        <v>1686</v>
      </c>
      <c r="I107" s="510"/>
      <c r="J107" s="703"/>
      <c r="K107" s="703"/>
      <c r="L107" s="703"/>
      <c r="M107" s="703"/>
      <c r="N107" s="703"/>
      <c r="O107" s="703"/>
      <c r="P107" s="703"/>
      <c r="Q107" s="703"/>
      <c r="R107" s="515"/>
      <c r="S107" s="515"/>
      <c r="T107" s="1344"/>
      <c r="U107" s="515"/>
      <c r="V107" s="462"/>
      <c r="W107" s="1250"/>
      <c r="X107" s="515"/>
      <c r="Y107" s="1344"/>
      <c r="Z107" s="1250"/>
      <c r="AA107" s="1250"/>
      <c r="AB107" s="1250"/>
      <c r="AC107" s="511"/>
      <c r="AD107" s="511"/>
      <c r="AE107" s="511"/>
      <c r="AF107" s="511"/>
      <c r="AG107" s="511"/>
      <c r="AH107" s="511"/>
      <c r="AI107" s="511"/>
      <c r="AJ107" s="511"/>
      <c r="AK107" s="511"/>
      <c r="AL107" s="511"/>
      <c r="AM107" s="511"/>
      <c r="AN107" s="511"/>
      <c r="AO107" s="511"/>
      <c r="AP107" s="511"/>
      <c r="AQ107" s="511"/>
      <c r="AR107" s="511"/>
      <c r="AS107" s="1343"/>
    </row>
    <row r="108" spans="1:45" s="458" customFormat="1" ht="15.6" customHeight="1">
      <c r="A108" s="207"/>
      <c r="B108" s="207"/>
      <c r="C108" s="1401"/>
      <c r="D108" s="284">
        <v>97</v>
      </c>
      <c r="F108" s="22"/>
      <c r="G108" s="167"/>
      <c r="H108" s="20"/>
      <c r="I108" s="510" t="s">
        <v>628</v>
      </c>
      <c r="J108" s="703"/>
      <c r="K108" s="703"/>
      <c r="L108" s="703"/>
      <c r="M108" s="703"/>
      <c r="N108" s="703"/>
      <c r="O108" s="703"/>
      <c r="P108" s="703"/>
      <c r="Q108" s="703"/>
      <c r="R108" s="515"/>
      <c r="S108" s="515"/>
      <c r="T108" s="1344"/>
      <c r="U108" s="515"/>
      <c r="V108" s="462"/>
      <c r="W108" s="1250"/>
      <c r="X108" s="515"/>
      <c r="Y108" s="1344"/>
      <c r="Z108" s="1250"/>
      <c r="AA108" s="1250"/>
      <c r="AB108" s="1250"/>
      <c r="AC108" s="1402">
        <v>1800781.5803791338</v>
      </c>
      <c r="AD108" s="1403">
        <v>1546183.74640077</v>
      </c>
      <c r="AE108" s="1403">
        <v>1538887.32974918</v>
      </c>
      <c r="AF108" s="1403">
        <v>1602100</v>
      </c>
      <c r="AG108" s="1403">
        <v>1675700</v>
      </c>
      <c r="AH108" s="1403">
        <v>1753700</v>
      </c>
      <c r="AI108" s="1403">
        <v>1834300</v>
      </c>
      <c r="AJ108" s="1403">
        <v>1900300</v>
      </c>
      <c r="AK108" s="1403">
        <v>1968700</v>
      </c>
      <c r="AL108" s="1403">
        <v>2039600</v>
      </c>
      <c r="AM108" s="1403">
        <v>2113000</v>
      </c>
      <c r="AN108" s="1403">
        <v>2189300</v>
      </c>
      <c r="AO108" s="1403">
        <v>2268600</v>
      </c>
      <c r="AP108" s="1403">
        <v>2351000</v>
      </c>
      <c r="AQ108" s="1403">
        <v>2436600</v>
      </c>
      <c r="AR108" s="1403">
        <v>2525600</v>
      </c>
      <c r="AS108" s="1404">
        <v>2618100</v>
      </c>
    </row>
    <row r="109" spans="1:45" s="458" customFormat="1" ht="15.6" customHeight="1">
      <c r="A109" s="207"/>
      <c r="B109" s="207"/>
      <c r="C109" s="1401"/>
      <c r="D109" s="284">
        <v>98</v>
      </c>
      <c r="F109" s="22"/>
      <c r="G109" s="167"/>
      <c r="H109" s="20"/>
      <c r="I109" s="510" t="s">
        <v>630</v>
      </c>
      <c r="J109" s="703"/>
      <c r="K109" s="703"/>
      <c r="L109" s="703"/>
      <c r="M109" s="703"/>
      <c r="N109" s="703"/>
      <c r="O109" s="703"/>
      <c r="P109" s="703"/>
      <c r="Q109" s="703"/>
      <c r="R109" s="515"/>
      <c r="S109" s="515"/>
      <c r="T109" s="1344"/>
      <c r="U109" s="515"/>
      <c r="V109" s="462"/>
      <c r="W109" s="1250"/>
      <c r="X109" s="515"/>
      <c r="Y109" s="1344"/>
      <c r="Z109" s="1250"/>
      <c r="AA109" s="1250"/>
      <c r="AB109" s="1250"/>
      <c r="AC109" s="1402">
        <v>38577.154678216233</v>
      </c>
      <c r="AD109" s="1403">
        <v>255000</v>
      </c>
      <c r="AE109" s="1403">
        <v>255000</v>
      </c>
      <c r="AF109" s="1403">
        <v>261400</v>
      </c>
      <c r="AG109" s="1403">
        <v>267900</v>
      </c>
      <c r="AH109" s="1403">
        <v>274600</v>
      </c>
      <c r="AI109" s="1403">
        <v>281500</v>
      </c>
      <c r="AJ109" s="1403">
        <v>288500</v>
      </c>
      <c r="AK109" s="1403">
        <v>295700</v>
      </c>
      <c r="AL109" s="1403">
        <v>303100</v>
      </c>
      <c r="AM109" s="1403">
        <v>310700</v>
      </c>
      <c r="AN109" s="1403">
        <v>318500</v>
      </c>
      <c r="AO109" s="1403">
        <v>326500</v>
      </c>
      <c r="AP109" s="1403">
        <v>334700</v>
      </c>
      <c r="AQ109" s="1403">
        <v>343100</v>
      </c>
      <c r="AR109" s="1403">
        <v>351700</v>
      </c>
      <c r="AS109" s="1404">
        <v>360500</v>
      </c>
    </row>
    <row r="110" spans="1:45" s="458" customFormat="1" ht="15.6" customHeight="1">
      <c r="A110" s="207"/>
      <c r="B110" s="207"/>
      <c r="C110" s="1401"/>
      <c r="D110" s="284">
        <v>99</v>
      </c>
      <c r="F110" s="22"/>
      <c r="G110" s="167"/>
      <c r="H110" s="20"/>
      <c r="I110" s="510" t="s">
        <v>631</v>
      </c>
      <c r="J110" s="703"/>
      <c r="K110" s="703"/>
      <c r="L110" s="703"/>
      <c r="M110" s="703"/>
      <c r="N110" s="703"/>
      <c r="O110" s="703"/>
      <c r="P110" s="703"/>
      <c r="Q110" s="703"/>
      <c r="R110" s="515"/>
      <c r="S110" s="515"/>
      <c r="T110" s="1344"/>
      <c r="U110" s="515"/>
      <c r="V110" s="462"/>
      <c r="W110" s="1250"/>
      <c r="X110" s="515"/>
      <c r="Y110" s="1344"/>
      <c r="Z110" s="1250"/>
      <c r="AA110" s="1250"/>
      <c r="AB110" s="1250"/>
      <c r="AC110" s="1402">
        <v>0</v>
      </c>
      <c r="AD110" s="1403">
        <v>15000</v>
      </c>
      <c r="AE110" s="1403">
        <v>15000</v>
      </c>
      <c r="AF110" s="1403">
        <v>15400</v>
      </c>
      <c r="AG110" s="1403">
        <v>15800</v>
      </c>
      <c r="AH110" s="1403">
        <v>16200</v>
      </c>
      <c r="AI110" s="1403">
        <v>16600</v>
      </c>
      <c r="AJ110" s="1403">
        <v>17000</v>
      </c>
      <c r="AK110" s="1403">
        <v>17400</v>
      </c>
      <c r="AL110" s="1403">
        <v>17800</v>
      </c>
      <c r="AM110" s="1403">
        <v>18200</v>
      </c>
      <c r="AN110" s="1403">
        <v>18700</v>
      </c>
      <c r="AO110" s="1403">
        <v>19200</v>
      </c>
      <c r="AP110" s="1403">
        <v>19700</v>
      </c>
      <c r="AQ110" s="1403">
        <v>20200</v>
      </c>
      <c r="AR110" s="1403">
        <v>20700</v>
      </c>
      <c r="AS110" s="1404">
        <v>21200</v>
      </c>
    </row>
    <row r="111" spans="1:45" s="458" customFormat="1" ht="15.6" customHeight="1">
      <c r="A111" s="207"/>
      <c r="B111" s="207"/>
      <c r="C111" s="1401"/>
      <c r="D111" s="284">
        <v>100</v>
      </c>
      <c r="F111" s="22"/>
      <c r="G111" s="167"/>
      <c r="H111" s="20"/>
      <c r="I111" s="510" t="s">
        <v>634</v>
      </c>
      <c r="J111" s="703"/>
      <c r="K111" s="703"/>
      <c r="L111" s="703"/>
      <c r="M111" s="703"/>
      <c r="N111" s="703"/>
      <c r="O111" s="703"/>
      <c r="P111" s="703"/>
      <c r="Q111" s="703"/>
      <c r="R111" s="515"/>
      <c r="S111" s="515"/>
      <c r="T111" s="1344"/>
      <c r="U111" s="515"/>
      <c r="V111" s="462"/>
      <c r="W111" s="1250"/>
      <c r="X111" s="515"/>
      <c r="Y111" s="1344"/>
      <c r="Z111" s="1250"/>
      <c r="AA111" s="1250"/>
      <c r="AB111" s="1250"/>
      <c r="AC111" s="1402">
        <v>0</v>
      </c>
      <c r="AD111" s="1403">
        <v>0</v>
      </c>
      <c r="AE111" s="1403">
        <v>0</v>
      </c>
      <c r="AF111" s="1403">
        <v>0</v>
      </c>
      <c r="AG111" s="1403">
        <v>0</v>
      </c>
      <c r="AH111" s="1403">
        <v>0</v>
      </c>
      <c r="AI111" s="1403">
        <v>0</v>
      </c>
      <c r="AJ111" s="1403">
        <v>0</v>
      </c>
      <c r="AK111" s="1403">
        <v>0</v>
      </c>
      <c r="AL111" s="1403">
        <v>0</v>
      </c>
      <c r="AM111" s="1403">
        <v>0</v>
      </c>
      <c r="AN111" s="1403">
        <v>0</v>
      </c>
      <c r="AO111" s="1403">
        <v>0</v>
      </c>
      <c r="AP111" s="1403">
        <v>0</v>
      </c>
      <c r="AQ111" s="1403">
        <v>0</v>
      </c>
      <c r="AR111" s="1403">
        <v>0</v>
      </c>
      <c r="AS111" s="1404">
        <v>0</v>
      </c>
    </row>
    <row r="112" spans="1:45" s="458" customFormat="1" ht="15.6" customHeight="1">
      <c r="A112" s="207"/>
      <c r="B112" s="207"/>
      <c r="C112" s="1401"/>
      <c r="D112" s="284">
        <v>101</v>
      </c>
      <c r="F112" s="22"/>
      <c r="G112" s="167"/>
      <c r="H112" s="20"/>
      <c r="I112" s="510" t="s">
        <v>637</v>
      </c>
      <c r="J112" s="703"/>
      <c r="K112" s="703"/>
      <c r="L112" s="703"/>
      <c r="M112" s="703"/>
      <c r="N112" s="703"/>
      <c r="O112" s="703"/>
      <c r="P112" s="703"/>
      <c r="Q112" s="703"/>
      <c r="R112" s="515"/>
      <c r="S112" s="515"/>
      <c r="T112" s="1344"/>
      <c r="U112" s="515"/>
      <c r="V112" s="462"/>
      <c r="W112" s="1250"/>
      <c r="X112" s="515"/>
      <c r="Y112" s="1344"/>
      <c r="Z112" s="1250"/>
      <c r="AA112" s="1250"/>
      <c r="AB112" s="1250"/>
      <c r="AC112" s="1402">
        <v>427640.61865958635</v>
      </c>
      <c r="AD112" s="1403">
        <v>104100</v>
      </c>
      <c r="AE112" s="1403">
        <v>104100</v>
      </c>
      <c r="AF112" s="1403">
        <v>106700</v>
      </c>
      <c r="AG112" s="1403">
        <v>109400</v>
      </c>
      <c r="AH112" s="1403">
        <v>112100</v>
      </c>
      <c r="AI112" s="1403">
        <v>114900</v>
      </c>
      <c r="AJ112" s="1403">
        <v>117800</v>
      </c>
      <c r="AK112" s="1403">
        <v>120700</v>
      </c>
      <c r="AL112" s="1403">
        <v>123700</v>
      </c>
      <c r="AM112" s="1403">
        <v>126800</v>
      </c>
      <c r="AN112" s="1403">
        <v>130000</v>
      </c>
      <c r="AO112" s="1403">
        <v>133300</v>
      </c>
      <c r="AP112" s="1403">
        <v>136600</v>
      </c>
      <c r="AQ112" s="1403">
        <v>140000</v>
      </c>
      <c r="AR112" s="1403">
        <v>143500</v>
      </c>
      <c r="AS112" s="1404">
        <v>147100</v>
      </c>
    </row>
    <row r="113" spans="1:45" s="458" customFormat="1" ht="15.6" customHeight="1">
      <c r="A113" s="207"/>
      <c r="B113" s="207"/>
      <c r="C113" s="1401"/>
      <c r="D113" s="284">
        <v>102</v>
      </c>
      <c r="F113" s="22"/>
      <c r="G113" s="167"/>
      <c r="H113" s="20"/>
      <c r="I113" s="151" t="s">
        <v>640</v>
      </c>
      <c r="J113" s="188"/>
      <c r="K113" s="188"/>
      <c r="L113" s="188"/>
      <c r="M113" s="188"/>
      <c r="N113" s="188"/>
      <c r="O113" s="188"/>
      <c r="P113" s="188"/>
      <c r="Q113" s="188"/>
      <c r="R113" s="515"/>
      <c r="S113" s="515"/>
      <c r="T113" s="1344"/>
      <c r="U113" s="515"/>
      <c r="V113" s="462"/>
      <c r="W113" s="1250"/>
      <c r="X113" s="515"/>
      <c r="Y113" s="1344"/>
      <c r="Z113" s="1250"/>
      <c r="AA113" s="1250"/>
      <c r="AB113" s="1250"/>
      <c r="AC113" s="1402">
        <v>0</v>
      </c>
      <c r="AD113" s="1403">
        <v>-88900</v>
      </c>
      <c r="AE113" s="1403">
        <v>-91100</v>
      </c>
      <c r="AF113" s="1403">
        <v>-93400</v>
      </c>
      <c r="AG113" s="1403">
        <v>-95700</v>
      </c>
      <c r="AH113" s="1403">
        <v>-98100</v>
      </c>
      <c r="AI113" s="1403">
        <v>-100600</v>
      </c>
      <c r="AJ113" s="1403">
        <v>-103100</v>
      </c>
      <c r="AK113" s="1403">
        <v>-105700</v>
      </c>
      <c r="AL113" s="1403">
        <v>-108300</v>
      </c>
      <c r="AM113" s="1403">
        <v>-111000</v>
      </c>
      <c r="AN113" s="1403">
        <v>-113800</v>
      </c>
      <c r="AO113" s="1403">
        <v>-116600</v>
      </c>
      <c r="AP113" s="1403">
        <v>-119500</v>
      </c>
      <c r="AQ113" s="1403">
        <v>-122500</v>
      </c>
      <c r="AR113" s="1403">
        <v>-125600</v>
      </c>
      <c r="AS113" s="1404">
        <v>-128700</v>
      </c>
    </row>
    <row r="114" spans="1:45" s="1060" customFormat="1" ht="15.6" customHeight="1">
      <c r="A114" s="207"/>
      <c r="B114" s="207"/>
      <c r="C114" s="1401"/>
      <c r="D114" s="284">
        <v>103</v>
      </c>
      <c r="F114" s="22"/>
      <c r="G114" s="525"/>
      <c r="H114" s="118"/>
      <c r="I114" s="574" t="s">
        <v>37</v>
      </c>
      <c r="J114" s="182"/>
      <c r="K114" s="182"/>
      <c r="L114" s="182"/>
      <c r="M114" s="182"/>
      <c r="N114" s="182"/>
      <c r="O114" s="182"/>
      <c r="P114" s="182"/>
      <c r="Q114" s="182"/>
      <c r="R114" s="557"/>
      <c r="S114" s="557"/>
      <c r="T114" s="1344"/>
      <c r="U114" s="557"/>
      <c r="V114" s="462"/>
      <c r="W114" s="1250"/>
      <c r="X114" s="557"/>
      <c r="Y114" s="1344"/>
      <c r="Z114" s="1250"/>
      <c r="AA114" s="1250"/>
      <c r="AB114" s="1250"/>
      <c r="AC114" s="557">
        <v>2266999.3537169364</v>
      </c>
      <c r="AD114" s="557">
        <v>1831383.74640077</v>
      </c>
      <c r="AE114" s="557">
        <v>1821887.32974918</v>
      </c>
      <c r="AF114" s="557">
        <v>1892200</v>
      </c>
      <c r="AG114" s="557">
        <v>1973100</v>
      </c>
      <c r="AH114" s="557">
        <v>2058500</v>
      </c>
      <c r="AI114" s="557">
        <v>2146700</v>
      </c>
      <c r="AJ114" s="557">
        <v>2220500</v>
      </c>
      <c r="AK114" s="557">
        <v>2296800</v>
      </c>
      <c r="AL114" s="557">
        <v>2375900</v>
      </c>
      <c r="AM114" s="557">
        <v>2457700</v>
      </c>
      <c r="AN114" s="557">
        <v>2542700</v>
      </c>
      <c r="AO114" s="557">
        <v>2631000</v>
      </c>
      <c r="AP114" s="557">
        <v>2722500</v>
      </c>
      <c r="AQ114" s="557">
        <v>2817400</v>
      </c>
      <c r="AR114" s="557">
        <v>2915900</v>
      </c>
      <c r="AS114" s="558">
        <v>3018200</v>
      </c>
    </row>
    <row r="115" spans="1:45" s="458" customFormat="1" ht="15.6" customHeight="1">
      <c r="A115" s="207"/>
      <c r="B115" s="207"/>
      <c r="C115" s="1401"/>
      <c r="D115" s="284">
        <v>104</v>
      </c>
      <c r="F115" s="22"/>
      <c r="G115" s="165"/>
      <c r="H115" s="619" t="s">
        <v>725</v>
      </c>
      <c r="I115" s="523"/>
      <c r="J115" s="548"/>
      <c r="K115" s="548"/>
      <c r="L115" s="548"/>
      <c r="M115" s="548"/>
      <c r="N115" s="548"/>
      <c r="O115" s="548"/>
      <c r="P115" s="548"/>
      <c r="Q115" s="548"/>
      <c r="R115" s="549"/>
      <c r="S115" s="549"/>
      <c r="T115" s="1344"/>
      <c r="U115" s="549"/>
      <c r="V115" s="462"/>
      <c r="W115" s="1250"/>
      <c r="X115" s="549"/>
      <c r="Y115" s="1344"/>
      <c r="Z115" s="1250"/>
      <c r="AA115" s="1250"/>
      <c r="AB115" s="1250"/>
      <c r="AC115" s="524"/>
      <c r="AD115" s="524"/>
      <c r="AE115" s="524"/>
      <c r="AF115" s="524"/>
      <c r="AG115" s="524"/>
      <c r="AH115" s="524"/>
      <c r="AI115" s="524"/>
      <c r="AJ115" s="524"/>
      <c r="AK115" s="524"/>
      <c r="AL115" s="524"/>
      <c r="AM115" s="524"/>
      <c r="AN115" s="524"/>
      <c r="AO115" s="524"/>
      <c r="AP115" s="524"/>
      <c r="AQ115" s="524"/>
      <c r="AR115" s="524"/>
      <c r="AS115" s="469"/>
    </row>
    <row r="116" spans="1:45" s="458" customFormat="1" ht="15.6" customHeight="1">
      <c r="A116" s="207"/>
      <c r="B116" s="207"/>
      <c r="C116" s="1401"/>
      <c r="D116" s="284">
        <v>105</v>
      </c>
      <c r="F116" s="22"/>
      <c r="G116" s="167"/>
      <c r="H116" s="20"/>
      <c r="I116" s="510" t="s">
        <v>628</v>
      </c>
      <c r="J116" s="703"/>
      <c r="K116" s="703"/>
      <c r="L116" s="703"/>
      <c r="M116" s="703"/>
      <c r="N116" s="703"/>
      <c r="O116" s="703"/>
      <c r="P116" s="703"/>
      <c r="Q116" s="703"/>
      <c r="R116" s="515"/>
      <c r="S116" s="515"/>
      <c r="T116" s="1344"/>
      <c r="U116" s="515"/>
      <c r="V116" s="462"/>
      <c r="W116" s="1250"/>
      <c r="X116" s="515"/>
      <c r="Y116" s="1344"/>
      <c r="Z116" s="1250"/>
      <c r="AA116" s="1250"/>
      <c r="AB116" s="1250"/>
      <c r="AC116" s="1402">
        <v>4725752.8842877261</v>
      </c>
      <c r="AD116" s="1403">
        <v>5345160.6400250001</v>
      </c>
      <c r="AE116" s="1403">
        <v>5469939.4953416698</v>
      </c>
      <c r="AF116" s="1403">
        <v>5694500</v>
      </c>
      <c r="AG116" s="1403">
        <v>5956100</v>
      </c>
      <c r="AH116" s="1403">
        <v>6233500</v>
      </c>
      <c r="AI116" s="1403">
        <v>6519800</v>
      </c>
      <c r="AJ116" s="1403">
        <v>6754200</v>
      </c>
      <c r="AK116" s="1403">
        <v>6997100</v>
      </c>
      <c r="AL116" s="1403">
        <v>7248900</v>
      </c>
      <c r="AM116" s="1403">
        <v>7509800</v>
      </c>
      <c r="AN116" s="1403">
        <v>7781000</v>
      </c>
      <c r="AO116" s="1403">
        <v>8062900</v>
      </c>
      <c r="AP116" s="1403">
        <v>8355800</v>
      </c>
      <c r="AQ116" s="1403">
        <v>8660200</v>
      </c>
      <c r="AR116" s="1403">
        <v>8976500</v>
      </c>
      <c r="AS116" s="1404">
        <v>9305200</v>
      </c>
    </row>
    <row r="117" spans="1:45" s="458" customFormat="1" ht="15.6" customHeight="1">
      <c r="A117" s="207"/>
      <c r="B117" s="207"/>
      <c r="C117" s="1401"/>
      <c r="D117" s="284">
        <v>106</v>
      </c>
      <c r="F117" s="22"/>
      <c r="G117" s="167"/>
      <c r="H117" s="20"/>
      <c r="I117" s="510" t="s">
        <v>630</v>
      </c>
      <c r="J117" s="703"/>
      <c r="K117" s="703"/>
      <c r="L117" s="703"/>
      <c r="M117" s="703"/>
      <c r="N117" s="703"/>
      <c r="O117" s="703"/>
      <c r="P117" s="703"/>
      <c r="Q117" s="703"/>
      <c r="R117" s="515"/>
      <c r="S117" s="515"/>
      <c r="T117" s="1344"/>
      <c r="U117" s="515"/>
      <c r="V117" s="462"/>
      <c r="W117" s="1250"/>
      <c r="X117" s="515"/>
      <c r="Y117" s="1344"/>
      <c r="Z117" s="1250"/>
      <c r="AA117" s="1250"/>
      <c r="AB117" s="1250"/>
      <c r="AC117" s="1402">
        <v>65838.343984155697</v>
      </c>
      <c r="AD117" s="1403">
        <v>77500</v>
      </c>
      <c r="AE117" s="1403">
        <v>77500</v>
      </c>
      <c r="AF117" s="1403">
        <v>79400</v>
      </c>
      <c r="AG117" s="1403">
        <v>81400</v>
      </c>
      <c r="AH117" s="1403">
        <v>83400</v>
      </c>
      <c r="AI117" s="1403">
        <v>85500</v>
      </c>
      <c r="AJ117" s="1403">
        <v>87600</v>
      </c>
      <c r="AK117" s="1403">
        <v>89800</v>
      </c>
      <c r="AL117" s="1403">
        <v>92000</v>
      </c>
      <c r="AM117" s="1403">
        <v>94300</v>
      </c>
      <c r="AN117" s="1403">
        <v>96700</v>
      </c>
      <c r="AO117" s="1403">
        <v>99100</v>
      </c>
      <c r="AP117" s="1403">
        <v>101600</v>
      </c>
      <c r="AQ117" s="1403">
        <v>104100</v>
      </c>
      <c r="AR117" s="1403">
        <v>106700</v>
      </c>
      <c r="AS117" s="1404">
        <v>109400</v>
      </c>
    </row>
    <row r="118" spans="1:45" s="458" customFormat="1" ht="15.6" customHeight="1">
      <c r="A118" s="207"/>
      <c r="B118" s="207"/>
      <c r="C118" s="1401"/>
      <c r="D118" s="284">
        <v>107</v>
      </c>
      <c r="F118" s="22"/>
      <c r="G118" s="167"/>
      <c r="H118" s="20"/>
      <c r="I118" s="510" t="s">
        <v>631</v>
      </c>
      <c r="J118" s="703"/>
      <c r="K118" s="703"/>
      <c r="L118" s="703"/>
      <c r="M118" s="703"/>
      <c r="N118" s="703"/>
      <c r="O118" s="703"/>
      <c r="P118" s="703"/>
      <c r="Q118" s="703"/>
      <c r="R118" s="515"/>
      <c r="S118" s="515"/>
      <c r="T118" s="1344"/>
      <c r="U118" s="515"/>
      <c r="V118" s="462"/>
      <c r="W118" s="1250"/>
      <c r="X118" s="515"/>
      <c r="Y118" s="1344"/>
      <c r="Z118" s="1250"/>
      <c r="AA118" s="1250"/>
      <c r="AB118" s="1250"/>
      <c r="AC118" s="1402">
        <v>16973.948058415142</v>
      </c>
      <c r="AD118" s="1403">
        <v>60700</v>
      </c>
      <c r="AE118" s="1403">
        <v>60700</v>
      </c>
      <c r="AF118" s="1403">
        <v>62200</v>
      </c>
      <c r="AG118" s="1403">
        <v>63800</v>
      </c>
      <c r="AH118" s="1403">
        <v>65400</v>
      </c>
      <c r="AI118" s="1403">
        <v>67000</v>
      </c>
      <c r="AJ118" s="1403">
        <v>68700</v>
      </c>
      <c r="AK118" s="1403">
        <v>70400</v>
      </c>
      <c r="AL118" s="1403">
        <v>72200</v>
      </c>
      <c r="AM118" s="1403">
        <v>74000</v>
      </c>
      <c r="AN118" s="1403">
        <v>75900</v>
      </c>
      <c r="AO118" s="1403">
        <v>77800</v>
      </c>
      <c r="AP118" s="1403">
        <v>79700</v>
      </c>
      <c r="AQ118" s="1403">
        <v>81700</v>
      </c>
      <c r="AR118" s="1403">
        <v>83700</v>
      </c>
      <c r="AS118" s="1404">
        <v>85800</v>
      </c>
    </row>
    <row r="119" spans="1:45" s="458" customFormat="1" ht="15.6" customHeight="1">
      <c r="A119" s="207"/>
      <c r="B119" s="207"/>
      <c r="C119" s="1401"/>
      <c r="D119" s="284">
        <v>108</v>
      </c>
      <c r="F119" s="22"/>
      <c r="G119" s="167"/>
      <c r="H119" s="20"/>
      <c r="I119" s="510" t="s">
        <v>634</v>
      </c>
      <c r="J119" s="703"/>
      <c r="K119" s="703"/>
      <c r="L119" s="703"/>
      <c r="M119" s="703"/>
      <c r="N119" s="703"/>
      <c r="O119" s="703"/>
      <c r="P119" s="703"/>
      <c r="Q119" s="703"/>
      <c r="R119" s="515"/>
      <c r="S119" s="515"/>
      <c r="T119" s="1344"/>
      <c r="U119" s="515"/>
      <c r="V119" s="462"/>
      <c r="W119" s="1250"/>
      <c r="X119" s="515"/>
      <c r="Y119" s="1344"/>
      <c r="Z119" s="1250"/>
      <c r="AA119" s="1250"/>
      <c r="AB119" s="1250"/>
      <c r="AC119" s="1402">
        <v>0</v>
      </c>
      <c r="AD119" s="1403">
        <v>0</v>
      </c>
      <c r="AE119" s="1403">
        <v>0</v>
      </c>
      <c r="AF119" s="1403">
        <v>0</v>
      </c>
      <c r="AG119" s="1403">
        <v>0</v>
      </c>
      <c r="AH119" s="1403">
        <v>0</v>
      </c>
      <c r="AI119" s="1403">
        <v>0</v>
      </c>
      <c r="AJ119" s="1403">
        <v>0</v>
      </c>
      <c r="AK119" s="1403">
        <v>0</v>
      </c>
      <c r="AL119" s="1403">
        <v>0</v>
      </c>
      <c r="AM119" s="1403">
        <v>0</v>
      </c>
      <c r="AN119" s="1403">
        <v>0</v>
      </c>
      <c r="AO119" s="1403">
        <v>0</v>
      </c>
      <c r="AP119" s="1403">
        <v>0</v>
      </c>
      <c r="AQ119" s="1403">
        <v>0</v>
      </c>
      <c r="AR119" s="1403">
        <v>0</v>
      </c>
      <c r="AS119" s="1404">
        <v>0</v>
      </c>
    </row>
    <row r="120" spans="1:45" s="458" customFormat="1" ht="15.6" customHeight="1">
      <c r="A120" s="207"/>
      <c r="B120" s="207"/>
      <c r="C120" s="1401"/>
      <c r="D120" s="284">
        <v>109</v>
      </c>
      <c r="F120" s="22"/>
      <c r="G120" s="167"/>
      <c r="H120" s="20"/>
      <c r="I120" s="510" t="s">
        <v>637</v>
      </c>
      <c r="J120" s="703"/>
      <c r="K120" s="703"/>
      <c r="L120" s="703"/>
      <c r="M120" s="703"/>
      <c r="N120" s="703"/>
      <c r="O120" s="703"/>
      <c r="P120" s="703"/>
      <c r="Q120" s="703"/>
      <c r="R120" s="515"/>
      <c r="S120" s="515"/>
      <c r="T120" s="1344"/>
      <c r="U120" s="515"/>
      <c r="V120" s="462"/>
      <c r="W120" s="1250"/>
      <c r="X120" s="515"/>
      <c r="Y120" s="1344"/>
      <c r="Z120" s="1250"/>
      <c r="AA120" s="1250"/>
      <c r="AB120" s="1250"/>
      <c r="AC120" s="1402">
        <v>595734.14064413391</v>
      </c>
      <c r="AD120" s="1403">
        <v>631550</v>
      </c>
      <c r="AE120" s="1403">
        <v>631550</v>
      </c>
      <c r="AF120" s="1403">
        <v>647300</v>
      </c>
      <c r="AG120" s="1403">
        <v>663500</v>
      </c>
      <c r="AH120" s="1403">
        <v>680100</v>
      </c>
      <c r="AI120" s="1403">
        <v>697100</v>
      </c>
      <c r="AJ120" s="1403">
        <v>714500</v>
      </c>
      <c r="AK120" s="1403">
        <v>732400</v>
      </c>
      <c r="AL120" s="1403">
        <v>750700</v>
      </c>
      <c r="AM120" s="1403">
        <v>769500</v>
      </c>
      <c r="AN120" s="1403">
        <v>788700</v>
      </c>
      <c r="AO120" s="1403">
        <v>808400</v>
      </c>
      <c r="AP120" s="1403">
        <v>828600</v>
      </c>
      <c r="AQ120" s="1403">
        <v>849300</v>
      </c>
      <c r="AR120" s="1403">
        <v>870500</v>
      </c>
      <c r="AS120" s="1404">
        <v>892300</v>
      </c>
    </row>
    <row r="121" spans="1:45" s="458" customFormat="1" ht="15.6" customHeight="1">
      <c r="A121" s="207"/>
      <c r="B121" s="207"/>
      <c r="C121" s="1401"/>
      <c r="D121" s="284">
        <v>110</v>
      </c>
      <c r="F121" s="22"/>
      <c r="G121" s="167"/>
      <c r="H121" s="20"/>
      <c r="I121" s="151" t="s">
        <v>640</v>
      </c>
      <c r="J121" s="188"/>
      <c r="K121" s="188"/>
      <c r="L121" s="188"/>
      <c r="M121" s="188"/>
      <c r="N121" s="188"/>
      <c r="O121" s="188"/>
      <c r="P121" s="188"/>
      <c r="Q121" s="188"/>
      <c r="R121" s="515"/>
      <c r="S121" s="515"/>
      <c r="T121" s="1344"/>
      <c r="U121" s="515"/>
      <c r="V121" s="462"/>
      <c r="W121" s="1250"/>
      <c r="X121" s="515"/>
      <c r="Y121" s="1344"/>
      <c r="Z121" s="1250"/>
      <c r="AA121" s="1250"/>
      <c r="AB121" s="1250"/>
      <c r="AC121" s="1402">
        <v>0</v>
      </c>
      <c r="AD121" s="1403">
        <v>-283000</v>
      </c>
      <c r="AE121" s="1403">
        <v>-297100</v>
      </c>
      <c r="AF121" s="1403">
        <v>-304500</v>
      </c>
      <c r="AG121" s="1403">
        <v>-312100</v>
      </c>
      <c r="AH121" s="1403">
        <v>-319900</v>
      </c>
      <c r="AI121" s="1403">
        <v>-327900</v>
      </c>
      <c r="AJ121" s="1403">
        <v>-336100</v>
      </c>
      <c r="AK121" s="1403">
        <v>-344500</v>
      </c>
      <c r="AL121" s="1403">
        <v>-353100</v>
      </c>
      <c r="AM121" s="1403">
        <v>-361900</v>
      </c>
      <c r="AN121" s="1403">
        <v>-370900</v>
      </c>
      <c r="AO121" s="1403">
        <v>-380200</v>
      </c>
      <c r="AP121" s="1403">
        <v>-389700</v>
      </c>
      <c r="AQ121" s="1403">
        <v>-399400</v>
      </c>
      <c r="AR121" s="1403">
        <v>-409400</v>
      </c>
      <c r="AS121" s="1404">
        <v>-419600</v>
      </c>
    </row>
    <row r="122" spans="1:45" s="1060" customFormat="1" ht="15.6" customHeight="1">
      <c r="A122" s="207"/>
      <c r="B122" s="207"/>
      <c r="C122" s="1401"/>
      <c r="D122" s="284">
        <v>111</v>
      </c>
      <c r="F122" s="22"/>
      <c r="G122" s="543"/>
      <c r="H122" s="544"/>
      <c r="I122" s="545" t="s">
        <v>37</v>
      </c>
      <c r="J122" s="683"/>
      <c r="K122" s="683"/>
      <c r="L122" s="683"/>
      <c r="M122" s="683"/>
      <c r="N122" s="683"/>
      <c r="O122" s="683"/>
      <c r="P122" s="683"/>
      <c r="Q122" s="683"/>
      <c r="R122" s="546"/>
      <c r="S122" s="546"/>
      <c r="T122" s="1344"/>
      <c r="U122" s="546"/>
      <c r="V122" s="462"/>
      <c r="W122" s="1250"/>
      <c r="X122" s="546"/>
      <c r="Y122" s="1344"/>
      <c r="Z122" s="1250"/>
      <c r="AA122" s="1250"/>
      <c r="AB122" s="1250"/>
      <c r="AC122" s="546">
        <v>5404299.3169744313</v>
      </c>
      <c r="AD122" s="546">
        <v>5831910.6400250001</v>
      </c>
      <c r="AE122" s="546">
        <v>5942589.4953416698</v>
      </c>
      <c r="AF122" s="546">
        <v>6178900</v>
      </c>
      <c r="AG122" s="546">
        <v>6452700</v>
      </c>
      <c r="AH122" s="546">
        <v>6742500</v>
      </c>
      <c r="AI122" s="546">
        <v>7041500</v>
      </c>
      <c r="AJ122" s="546">
        <v>7288900</v>
      </c>
      <c r="AK122" s="546">
        <v>7545200</v>
      </c>
      <c r="AL122" s="546">
        <v>7810700</v>
      </c>
      <c r="AM122" s="546">
        <v>8085700</v>
      </c>
      <c r="AN122" s="546">
        <v>8371400</v>
      </c>
      <c r="AO122" s="546">
        <v>8668000</v>
      </c>
      <c r="AP122" s="546">
        <v>8976000</v>
      </c>
      <c r="AQ122" s="546">
        <v>9295900</v>
      </c>
      <c r="AR122" s="546">
        <v>9628000</v>
      </c>
      <c r="AS122" s="547">
        <v>9973100</v>
      </c>
    </row>
    <row r="123" spans="1:45" s="458" customFormat="1" ht="15.6" customHeight="1">
      <c r="A123" s="207"/>
      <c r="B123" s="207"/>
      <c r="C123" s="1401"/>
      <c r="D123" s="284">
        <v>112</v>
      </c>
      <c r="F123" s="22"/>
      <c r="G123" s="167"/>
      <c r="H123" s="608" t="s">
        <v>1687</v>
      </c>
      <c r="I123" s="510"/>
      <c r="J123" s="703"/>
      <c r="K123" s="703"/>
      <c r="L123" s="703"/>
      <c r="M123" s="703"/>
      <c r="N123" s="703"/>
      <c r="O123" s="703"/>
      <c r="P123" s="703"/>
      <c r="Q123" s="703"/>
      <c r="R123" s="515"/>
      <c r="S123" s="515"/>
      <c r="T123" s="1344"/>
      <c r="U123" s="515"/>
      <c r="V123" s="462"/>
      <c r="W123" s="1250"/>
      <c r="X123" s="515"/>
      <c r="Y123" s="1344"/>
      <c r="Z123" s="1250"/>
      <c r="AA123" s="1250"/>
      <c r="AB123" s="1250"/>
      <c r="AC123" s="511"/>
      <c r="AD123" s="511"/>
      <c r="AE123" s="511"/>
      <c r="AF123" s="511"/>
      <c r="AG123" s="511"/>
      <c r="AH123" s="511"/>
      <c r="AI123" s="511"/>
      <c r="AJ123" s="511"/>
      <c r="AK123" s="511"/>
      <c r="AL123" s="511"/>
      <c r="AM123" s="511"/>
      <c r="AN123" s="511"/>
      <c r="AO123" s="511"/>
      <c r="AP123" s="511"/>
      <c r="AQ123" s="511"/>
      <c r="AR123" s="511"/>
      <c r="AS123" s="1343"/>
    </row>
    <row r="124" spans="1:45" s="458" customFormat="1" ht="15.6" customHeight="1">
      <c r="A124" s="207"/>
      <c r="B124" s="207"/>
      <c r="C124" s="1401"/>
      <c r="D124" s="284">
        <v>113</v>
      </c>
      <c r="F124" s="22"/>
      <c r="G124" s="167"/>
      <c r="H124" s="20"/>
      <c r="I124" s="510" t="s">
        <v>628</v>
      </c>
      <c r="J124" s="703"/>
      <c r="K124" s="703"/>
      <c r="L124" s="703"/>
      <c r="M124" s="703"/>
      <c r="N124" s="703"/>
      <c r="O124" s="703"/>
      <c r="P124" s="703"/>
      <c r="Q124" s="703"/>
      <c r="R124" s="515"/>
      <c r="S124" s="515"/>
      <c r="T124" s="1344"/>
      <c r="U124" s="515"/>
      <c r="V124" s="462"/>
      <c r="W124" s="1250"/>
      <c r="X124" s="515"/>
      <c r="Y124" s="1344"/>
      <c r="Z124" s="1250"/>
      <c r="AA124" s="1250"/>
      <c r="AB124" s="1250"/>
      <c r="AC124" s="1402">
        <v>18066350.206489753</v>
      </c>
      <c r="AD124" s="1403">
        <v>19044582.405727722</v>
      </c>
      <c r="AE124" s="1403">
        <v>19339204.593582284</v>
      </c>
      <c r="AF124" s="1403">
        <v>20133200</v>
      </c>
      <c r="AG124" s="1403">
        <v>21058200</v>
      </c>
      <c r="AH124" s="1403">
        <v>22038800</v>
      </c>
      <c r="AI124" s="1403">
        <v>23051100</v>
      </c>
      <c r="AJ124" s="1403">
        <v>23879900</v>
      </c>
      <c r="AK124" s="1403">
        <v>24738800</v>
      </c>
      <c r="AL124" s="1403">
        <v>25629100</v>
      </c>
      <c r="AM124" s="1403">
        <v>26551700</v>
      </c>
      <c r="AN124" s="1403">
        <v>27510600</v>
      </c>
      <c r="AO124" s="1403">
        <v>28507100</v>
      </c>
      <c r="AP124" s="1403">
        <v>29542700</v>
      </c>
      <c r="AQ124" s="1403">
        <v>30618900</v>
      </c>
      <c r="AR124" s="1403">
        <v>31737300</v>
      </c>
      <c r="AS124" s="1404">
        <v>32899400</v>
      </c>
    </row>
    <row r="125" spans="1:45" s="458" customFormat="1" ht="15.6" customHeight="1">
      <c r="A125" s="207"/>
      <c r="B125" s="207"/>
      <c r="C125" s="1401"/>
      <c r="D125" s="284">
        <v>114</v>
      </c>
      <c r="F125" s="22"/>
      <c r="G125" s="167"/>
      <c r="H125" s="20"/>
      <c r="I125" s="510" t="s">
        <v>630</v>
      </c>
      <c r="J125" s="703"/>
      <c r="K125" s="703"/>
      <c r="L125" s="703"/>
      <c r="M125" s="703"/>
      <c r="N125" s="703"/>
      <c r="O125" s="703"/>
      <c r="P125" s="703"/>
      <c r="Q125" s="703"/>
      <c r="R125" s="515"/>
      <c r="S125" s="515"/>
      <c r="T125" s="1344"/>
      <c r="U125" s="515"/>
      <c r="V125" s="462"/>
      <c r="W125" s="1250"/>
      <c r="X125" s="515"/>
      <c r="Y125" s="1344"/>
      <c r="Z125" s="1250"/>
      <c r="AA125" s="1250"/>
      <c r="AB125" s="1250"/>
      <c r="AC125" s="1402">
        <v>1106289.9237587664</v>
      </c>
      <c r="AD125" s="1403">
        <v>814900</v>
      </c>
      <c r="AE125" s="1403">
        <v>814900</v>
      </c>
      <c r="AF125" s="1403">
        <v>835300</v>
      </c>
      <c r="AG125" s="1403">
        <v>856200</v>
      </c>
      <c r="AH125" s="1403">
        <v>877600</v>
      </c>
      <c r="AI125" s="1403">
        <v>899500</v>
      </c>
      <c r="AJ125" s="1403">
        <v>922000</v>
      </c>
      <c r="AK125" s="1403">
        <v>945100</v>
      </c>
      <c r="AL125" s="1403">
        <v>968700</v>
      </c>
      <c r="AM125" s="1403">
        <v>992900</v>
      </c>
      <c r="AN125" s="1403">
        <v>1017700</v>
      </c>
      <c r="AO125" s="1403">
        <v>1043100</v>
      </c>
      <c r="AP125" s="1403">
        <v>1069200</v>
      </c>
      <c r="AQ125" s="1403">
        <v>1095900</v>
      </c>
      <c r="AR125" s="1403">
        <v>1123300</v>
      </c>
      <c r="AS125" s="1404">
        <v>1151400</v>
      </c>
    </row>
    <row r="126" spans="1:45" s="458" customFormat="1" ht="15.6" customHeight="1">
      <c r="A126" s="207"/>
      <c r="B126" s="207"/>
      <c r="C126" s="1401"/>
      <c r="D126" s="284">
        <v>115</v>
      </c>
      <c r="F126" s="22"/>
      <c r="G126" s="167"/>
      <c r="H126" s="20"/>
      <c r="I126" s="510" t="s">
        <v>631</v>
      </c>
      <c r="J126" s="703"/>
      <c r="K126" s="703"/>
      <c r="L126" s="703"/>
      <c r="M126" s="703"/>
      <c r="N126" s="703"/>
      <c r="O126" s="703"/>
      <c r="P126" s="703"/>
      <c r="Q126" s="703"/>
      <c r="R126" s="515"/>
      <c r="S126" s="515"/>
      <c r="T126" s="1344"/>
      <c r="U126" s="515"/>
      <c r="V126" s="462"/>
      <c r="W126" s="1250"/>
      <c r="X126" s="515"/>
      <c r="Y126" s="1344"/>
      <c r="Z126" s="1250"/>
      <c r="AA126" s="1250"/>
      <c r="AB126" s="1250"/>
      <c r="AC126" s="1402">
        <v>146078.82571484547</v>
      </c>
      <c r="AD126" s="1403">
        <v>142000</v>
      </c>
      <c r="AE126" s="1403">
        <v>142000</v>
      </c>
      <c r="AF126" s="1403">
        <v>145600</v>
      </c>
      <c r="AG126" s="1403">
        <v>149200</v>
      </c>
      <c r="AH126" s="1403">
        <v>152900</v>
      </c>
      <c r="AI126" s="1403">
        <v>156700</v>
      </c>
      <c r="AJ126" s="1403">
        <v>160600</v>
      </c>
      <c r="AK126" s="1403">
        <v>164600</v>
      </c>
      <c r="AL126" s="1403">
        <v>168700</v>
      </c>
      <c r="AM126" s="1403">
        <v>172900</v>
      </c>
      <c r="AN126" s="1403">
        <v>177200</v>
      </c>
      <c r="AO126" s="1403">
        <v>181600</v>
      </c>
      <c r="AP126" s="1403">
        <v>186100</v>
      </c>
      <c r="AQ126" s="1403">
        <v>190800</v>
      </c>
      <c r="AR126" s="1403">
        <v>195600</v>
      </c>
      <c r="AS126" s="1404">
        <v>200500</v>
      </c>
    </row>
    <row r="127" spans="1:45" s="458" customFormat="1" ht="15.6" customHeight="1">
      <c r="A127" s="207"/>
      <c r="B127" s="207"/>
      <c r="C127" s="1401"/>
      <c r="D127" s="284">
        <v>116</v>
      </c>
      <c r="F127" s="22"/>
      <c r="G127" s="167"/>
      <c r="H127" s="20"/>
      <c r="I127" s="510" t="s">
        <v>634</v>
      </c>
      <c r="J127" s="703"/>
      <c r="K127" s="703"/>
      <c r="L127" s="703"/>
      <c r="M127" s="703"/>
      <c r="N127" s="703"/>
      <c r="O127" s="703"/>
      <c r="P127" s="703"/>
      <c r="Q127" s="703"/>
      <c r="R127" s="515"/>
      <c r="S127" s="515"/>
      <c r="T127" s="1344"/>
      <c r="U127" s="515"/>
      <c r="V127" s="462"/>
      <c r="W127" s="1250"/>
      <c r="X127" s="515"/>
      <c r="Y127" s="1344"/>
      <c r="Z127" s="1250"/>
      <c r="AA127" s="1250"/>
      <c r="AB127" s="1250"/>
      <c r="AC127" s="1402">
        <v>0</v>
      </c>
      <c r="AD127" s="1403">
        <v>0</v>
      </c>
      <c r="AE127" s="1403">
        <v>0</v>
      </c>
      <c r="AF127" s="1403">
        <v>0</v>
      </c>
      <c r="AG127" s="1403">
        <v>0</v>
      </c>
      <c r="AH127" s="1403">
        <v>0</v>
      </c>
      <c r="AI127" s="1403">
        <v>0</v>
      </c>
      <c r="AJ127" s="1403">
        <v>0</v>
      </c>
      <c r="AK127" s="1403">
        <v>0</v>
      </c>
      <c r="AL127" s="1403">
        <v>0</v>
      </c>
      <c r="AM127" s="1403">
        <v>0</v>
      </c>
      <c r="AN127" s="1403">
        <v>0</v>
      </c>
      <c r="AO127" s="1403">
        <v>0</v>
      </c>
      <c r="AP127" s="1403">
        <v>0</v>
      </c>
      <c r="AQ127" s="1403">
        <v>0</v>
      </c>
      <c r="AR127" s="1403">
        <v>0</v>
      </c>
      <c r="AS127" s="1404">
        <v>0</v>
      </c>
    </row>
    <row r="128" spans="1:45" s="458" customFormat="1" ht="15.6" customHeight="1">
      <c r="A128" s="207"/>
      <c r="B128" s="207"/>
      <c r="C128" s="1401"/>
      <c r="D128" s="284">
        <v>117</v>
      </c>
      <c r="F128" s="22"/>
      <c r="G128" s="167"/>
      <c r="H128" s="20"/>
      <c r="I128" s="510" t="s">
        <v>637</v>
      </c>
      <c r="J128" s="703"/>
      <c r="K128" s="703"/>
      <c r="L128" s="703"/>
      <c r="M128" s="703"/>
      <c r="N128" s="703"/>
      <c r="O128" s="703"/>
      <c r="P128" s="703"/>
      <c r="Q128" s="703"/>
      <c r="R128" s="515"/>
      <c r="S128" s="515"/>
      <c r="T128" s="1344"/>
      <c r="U128" s="515"/>
      <c r="V128" s="462"/>
      <c r="W128" s="1250"/>
      <c r="X128" s="515"/>
      <c r="Y128" s="1344"/>
      <c r="Z128" s="1250"/>
      <c r="AA128" s="1250"/>
      <c r="AB128" s="1250"/>
      <c r="AC128" s="1402">
        <v>3612159.0192432175</v>
      </c>
      <c r="AD128" s="1403">
        <v>4874334</v>
      </c>
      <c r="AE128" s="1403">
        <v>4926334</v>
      </c>
      <c r="AF128" s="1403">
        <v>5049500</v>
      </c>
      <c r="AG128" s="1403">
        <v>5175700</v>
      </c>
      <c r="AH128" s="1403">
        <v>5305100</v>
      </c>
      <c r="AI128" s="1403">
        <v>5437700</v>
      </c>
      <c r="AJ128" s="1403">
        <v>5573600</v>
      </c>
      <c r="AK128" s="1403">
        <v>5712900</v>
      </c>
      <c r="AL128" s="1403">
        <v>5855700</v>
      </c>
      <c r="AM128" s="1403">
        <v>6002100</v>
      </c>
      <c r="AN128" s="1403">
        <v>6152200</v>
      </c>
      <c r="AO128" s="1403">
        <v>6306000</v>
      </c>
      <c r="AP128" s="1403">
        <v>6463700</v>
      </c>
      <c r="AQ128" s="1403">
        <v>6625300</v>
      </c>
      <c r="AR128" s="1403">
        <v>6790900</v>
      </c>
      <c r="AS128" s="1404">
        <v>6960700</v>
      </c>
    </row>
    <row r="129" spans="1:45" s="458" customFormat="1" ht="15.6" customHeight="1">
      <c r="A129" s="207"/>
      <c r="B129" s="207"/>
      <c r="C129" s="1401"/>
      <c r="D129" s="284">
        <v>118</v>
      </c>
      <c r="F129" s="22"/>
      <c r="G129" s="167"/>
      <c r="H129" s="20"/>
      <c r="I129" s="151" t="s">
        <v>640</v>
      </c>
      <c r="J129" s="188"/>
      <c r="K129" s="188"/>
      <c r="L129" s="188"/>
      <c r="M129" s="188"/>
      <c r="N129" s="188"/>
      <c r="O129" s="188"/>
      <c r="P129" s="188"/>
      <c r="Q129" s="188"/>
      <c r="R129" s="515"/>
      <c r="S129" s="515"/>
      <c r="T129" s="1344"/>
      <c r="U129" s="515"/>
      <c r="V129" s="462"/>
      <c r="W129" s="1250"/>
      <c r="X129" s="515"/>
      <c r="Y129" s="1344"/>
      <c r="Z129" s="1250"/>
      <c r="AA129" s="1250"/>
      <c r="AB129" s="1250"/>
      <c r="AC129" s="1402">
        <v>0</v>
      </c>
      <c r="AD129" s="1403">
        <v>-1151358.2651999965</v>
      </c>
      <c r="AE129" s="1403">
        <v>-1200844.201700002</v>
      </c>
      <c r="AF129" s="1403">
        <v>-1230900</v>
      </c>
      <c r="AG129" s="1403">
        <v>-1261700</v>
      </c>
      <c r="AH129" s="1403">
        <v>-1293200</v>
      </c>
      <c r="AI129" s="1403">
        <v>-1325500</v>
      </c>
      <c r="AJ129" s="1403">
        <v>-1358600</v>
      </c>
      <c r="AK129" s="1403">
        <v>-1392600</v>
      </c>
      <c r="AL129" s="1403">
        <v>-1427400</v>
      </c>
      <c r="AM129" s="1403">
        <v>-1463100</v>
      </c>
      <c r="AN129" s="1403">
        <v>-1499700</v>
      </c>
      <c r="AO129" s="1403">
        <v>-1537200</v>
      </c>
      <c r="AP129" s="1403">
        <v>-1575600</v>
      </c>
      <c r="AQ129" s="1403">
        <v>-1615000</v>
      </c>
      <c r="AR129" s="1403">
        <v>-1655400</v>
      </c>
      <c r="AS129" s="1404">
        <v>-1696800</v>
      </c>
    </row>
    <row r="130" spans="1:45" s="1060" customFormat="1" ht="15.6" customHeight="1">
      <c r="A130" s="207"/>
      <c r="B130" s="207"/>
      <c r="C130" s="1401"/>
      <c r="D130" s="284">
        <v>119</v>
      </c>
      <c r="F130" s="22"/>
      <c r="G130" s="525"/>
      <c r="H130" s="118"/>
      <c r="I130" s="574" t="s">
        <v>37</v>
      </c>
      <c r="J130" s="182"/>
      <c r="K130" s="182"/>
      <c r="L130" s="182"/>
      <c r="M130" s="182"/>
      <c r="N130" s="182"/>
      <c r="O130" s="182"/>
      <c r="P130" s="182"/>
      <c r="Q130" s="182"/>
      <c r="R130" s="557"/>
      <c r="S130" s="557"/>
      <c r="T130" s="1344"/>
      <c r="U130" s="557"/>
      <c r="V130" s="462"/>
      <c r="W130" s="1250"/>
      <c r="X130" s="557"/>
      <c r="Y130" s="1344"/>
      <c r="Z130" s="1250"/>
      <c r="AA130" s="1250"/>
      <c r="AB130" s="1250"/>
      <c r="AC130" s="557">
        <v>22930877.975206584</v>
      </c>
      <c r="AD130" s="557">
        <v>23724458.140527725</v>
      </c>
      <c r="AE130" s="557">
        <v>24021594.391882282</v>
      </c>
      <c r="AF130" s="557">
        <v>24932700</v>
      </c>
      <c r="AG130" s="557">
        <v>25977600</v>
      </c>
      <c r="AH130" s="557">
        <v>27081200</v>
      </c>
      <c r="AI130" s="557">
        <v>28219500</v>
      </c>
      <c r="AJ130" s="557">
        <v>29177500</v>
      </c>
      <c r="AK130" s="557">
        <v>30168800</v>
      </c>
      <c r="AL130" s="557">
        <v>31194800</v>
      </c>
      <c r="AM130" s="557">
        <v>32256500</v>
      </c>
      <c r="AN130" s="557">
        <v>33358000</v>
      </c>
      <c r="AO130" s="557">
        <v>34500600</v>
      </c>
      <c r="AP130" s="557">
        <v>35686100</v>
      </c>
      <c r="AQ130" s="557">
        <v>36915900</v>
      </c>
      <c r="AR130" s="557">
        <v>38191700</v>
      </c>
      <c r="AS130" s="558">
        <v>39515200</v>
      </c>
    </row>
    <row r="131" spans="1:45" s="458" customFormat="1" ht="15.6" customHeight="1">
      <c r="A131" s="207"/>
      <c r="B131" s="207"/>
      <c r="C131" s="1401"/>
      <c r="D131" s="284">
        <v>120</v>
      </c>
      <c r="F131" s="22"/>
      <c r="G131" s="165"/>
      <c r="H131" s="619" t="s">
        <v>1688</v>
      </c>
      <c r="I131" s="523"/>
      <c r="J131" s="548"/>
      <c r="K131" s="548"/>
      <c r="L131" s="548"/>
      <c r="M131" s="548"/>
      <c r="N131" s="548"/>
      <c r="O131" s="548"/>
      <c r="P131" s="548"/>
      <c r="Q131" s="548"/>
      <c r="R131" s="549"/>
      <c r="S131" s="549"/>
      <c r="T131" s="1344"/>
      <c r="U131" s="549"/>
      <c r="V131" s="462"/>
      <c r="W131" s="1250"/>
      <c r="X131" s="549"/>
      <c r="Y131" s="1344"/>
      <c r="Z131" s="1250"/>
      <c r="AA131" s="1250"/>
      <c r="AB131" s="1250"/>
      <c r="AC131" s="524"/>
      <c r="AD131" s="524"/>
      <c r="AE131" s="524"/>
      <c r="AF131" s="524"/>
      <c r="AG131" s="524"/>
      <c r="AH131" s="524"/>
      <c r="AI131" s="524"/>
      <c r="AJ131" s="524"/>
      <c r="AK131" s="524"/>
      <c r="AL131" s="524"/>
      <c r="AM131" s="524"/>
      <c r="AN131" s="524"/>
      <c r="AO131" s="524"/>
      <c r="AP131" s="524"/>
      <c r="AQ131" s="524"/>
      <c r="AR131" s="524"/>
      <c r="AS131" s="469"/>
    </row>
    <row r="132" spans="1:45" s="458" customFormat="1" ht="15.6" customHeight="1">
      <c r="A132" s="207"/>
      <c r="B132" s="207"/>
      <c r="C132" s="1401"/>
      <c r="D132" s="284">
        <v>121</v>
      </c>
      <c r="F132" s="22"/>
      <c r="G132" s="167"/>
      <c r="H132" s="20"/>
      <c r="I132" s="510" t="s">
        <v>628</v>
      </c>
      <c r="J132" s="703"/>
      <c r="K132" s="703"/>
      <c r="L132" s="703"/>
      <c r="M132" s="703"/>
      <c r="N132" s="703"/>
      <c r="O132" s="703"/>
      <c r="P132" s="703"/>
      <c r="Q132" s="703"/>
      <c r="R132" s="515"/>
      <c r="S132" s="515"/>
      <c r="T132" s="1344"/>
      <c r="U132" s="515"/>
      <c r="V132" s="462"/>
      <c r="W132" s="1250"/>
      <c r="X132" s="515"/>
      <c r="Y132" s="1344"/>
      <c r="Z132" s="1250"/>
      <c r="AA132" s="1250"/>
      <c r="AB132" s="1250"/>
      <c r="AC132" s="1402">
        <v>6736702.8033537818</v>
      </c>
      <c r="AD132" s="1403">
        <v>6536212.1288000001</v>
      </c>
      <c r="AE132" s="1403">
        <v>6487900.3787633404</v>
      </c>
      <c r="AF132" s="1403">
        <v>6754300</v>
      </c>
      <c r="AG132" s="1403">
        <v>7064600</v>
      </c>
      <c r="AH132" s="1403">
        <v>7393600</v>
      </c>
      <c r="AI132" s="1403">
        <v>7733200</v>
      </c>
      <c r="AJ132" s="1403">
        <v>8011200</v>
      </c>
      <c r="AK132" s="1403">
        <v>8299400</v>
      </c>
      <c r="AL132" s="1403">
        <v>8598100</v>
      </c>
      <c r="AM132" s="1403">
        <v>8907600</v>
      </c>
      <c r="AN132" s="1403">
        <v>9229300</v>
      </c>
      <c r="AO132" s="1403">
        <v>9563600</v>
      </c>
      <c r="AP132" s="1403">
        <v>9911000</v>
      </c>
      <c r="AQ132" s="1403">
        <v>10272000</v>
      </c>
      <c r="AR132" s="1403">
        <v>10647200</v>
      </c>
      <c r="AS132" s="1404">
        <v>11037100</v>
      </c>
    </row>
    <row r="133" spans="1:45" s="458" customFormat="1" ht="15.6" customHeight="1">
      <c r="A133" s="207"/>
      <c r="B133" s="207"/>
      <c r="C133" s="1401"/>
      <c r="D133" s="284">
        <v>122</v>
      </c>
      <c r="F133" s="22"/>
      <c r="G133" s="167"/>
      <c r="H133" s="20"/>
      <c r="I133" s="510" t="s">
        <v>630</v>
      </c>
      <c r="J133" s="703"/>
      <c r="K133" s="703"/>
      <c r="L133" s="703"/>
      <c r="M133" s="703"/>
      <c r="N133" s="703"/>
      <c r="O133" s="703"/>
      <c r="P133" s="703"/>
      <c r="Q133" s="703"/>
      <c r="R133" s="515"/>
      <c r="S133" s="515"/>
      <c r="T133" s="1344"/>
      <c r="U133" s="515"/>
      <c r="V133" s="462"/>
      <c r="W133" s="1250"/>
      <c r="X133" s="515"/>
      <c r="Y133" s="1344"/>
      <c r="Z133" s="1250"/>
      <c r="AA133" s="1250"/>
      <c r="AB133" s="1250"/>
      <c r="AC133" s="1402">
        <v>115937.2088595992</v>
      </c>
      <c r="AD133" s="1403">
        <v>98750</v>
      </c>
      <c r="AE133" s="1403">
        <v>99950</v>
      </c>
      <c r="AF133" s="1403">
        <v>102400</v>
      </c>
      <c r="AG133" s="1403">
        <v>105000</v>
      </c>
      <c r="AH133" s="1403">
        <v>107600</v>
      </c>
      <c r="AI133" s="1403">
        <v>110300</v>
      </c>
      <c r="AJ133" s="1403">
        <v>113100</v>
      </c>
      <c r="AK133" s="1403">
        <v>115900</v>
      </c>
      <c r="AL133" s="1403">
        <v>118800</v>
      </c>
      <c r="AM133" s="1403">
        <v>121800</v>
      </c>
      <c r="AN133" s="1403">
        <v>124800</v>
      </c>
      <c r="AO133" s="1403">
        <v>127900</v>
      </c>
      <c r="AP133" s="1403">
        <v>131100</v>
      </c>
      <c r="AQ133" s="1403">
        <v>134400</v>
      </c>
      <c r="AR133" s="1403">
        <v>137800</v>
      </c>
      <c r="AS133" s="1404">
        <v>141200</v>
      </c>
    </row>
    <row r="134" spans="1:45" s="458" customFormat="1" ht="15.6" customHeight="1">
      <c r="A134" s="207"/>
      <c r="B134" s="207"/>
      <c r="C134" s="1401"/>
      <c r="D134" s="284">
        <v>123</v>
      </c>
      <c r="F134" s="22"/>
      <c r="G134" s="167"/>
      <c r="H134" s="20"/>
      <c r="I134" s="510" t="s">
        <v>631</v>
      </c>
      <c r="J134" s="703"/>
      <c r="K134" s="703"/>
      <c r="L134" s="703"/>
      <c r="M134" s="703"/>
      <c r="N134" s="703"/>
      <c r="O134" s="703"/>
      <c r="P134" s="703"/>
      <c r="Q134" s="703"/>
      <c r="R134" s="515"/>
      <c r="S134" s="515"/>
      <c r="T134" s="1344"/>
      <c r="U134" s="515"/>
      <c r="V134" s="462"/>
      <c r="W134" s="1250"/>
      <c r="X134" s="515"/>
      <c r="Y134" s="1344"/>
      <c r="Z134" s="1250"/>
      <c r="AA134" s="1250"/>
      <c r="AB134" s="1250"/>
      <c r="AC134" s="1402">
        <v>66969.940521383382</v>
      </c>
      <c r="AD134" s="1403">
        <v>66100</v>
      </c>
      <c r="AE134" s="1403">
        <v>67100</v>
      </c>
      <c r="AF134" s="1403">
        <v>68800</v>
      </c>
      <c r="AG134" s="1403">
        <v>70500</v>
      </c>
      <c r="AH134" s="1403">
        <v>72300</v>
      </c>
      <c r="AI134" s="1403">
        <v>74100</v>
      </c>
      <c r="AJ134" s="1403">
        <v>76000</v>
      </c>
      <c r="AK134" s="1403">
        <v>77900</v>
      </c>
      <c r="AL134" s="1403">
        <v>79800</v>
      </c>
      <c r="AM134" s="1403">
        <v>81800</v>
      </c>
      <c r="AN134" s="1403">
        <v>83800</v>
      </c>
      <c r="AO134" s="1403">
        <v>85900</v>
      </c>
      <c r="AP134" s="1403">
        <v>88000</v>
      </c>
      <c r="AQ134" s="1403">
        <v>90200</v>
      </c>
      <c r="AR134" s="1403">
        <v>92500</v>
      </c>
      <c r="AS134" s="1404">
        <v>94800</v>
      </c>
    </row>
    <row r="135" spans="1:45" s="458" customFormat="1" ht="15.6" customHeight="1">
      <c r="A135" s="207"/>
      <c r="B135" s="207"/>
      <c r="C135" s="1401"/>
      <c r="D135" s="284">
        <v>124</v>
      </c>
      <c r="F135" s="22"/>
      <c r="G135" s="167"/>
      <c r="H135" s="20"/>
      <c r="I135" s="510" t="s">
        <v>634</v>
      </c>
      <c r="J135" s="703"/>
      <c r="K135" s="703"/>
      <c r="L135" s="703"/>
      <c r="M135" s="703"/>
      <c r="N135" s="703"/>
      <c r="O135" s="703"/>
      <c r="P135" s="703"/>
      <c r="Q135" s="703"/>
      <c r="R135" s="515"/>
      <c r="S135" s="515"/>
      <c r="T135" s="1344"/>
      <c r="U135" s="515"/>
      <c r="V135" s="462"/>
      <c r="W135" s="1250"/>
      <c r="X135" s="515"/>
      <c r="Y135" s="1344"/>
      <c r="Z135" s="1250"/>
      <c r="AA135" s="1250"/>
      <c r="AB135" s="1250"/>
      <c r="AC135" s="1402">
        <v>0</v>
      </c>
      <c r="AD135" s="1403">
        <v>0</v>
      </c>
      <c r="AE135" s="1403">
        <v>0</v>
      </c>
      <c r="AF135" s="1403">
        <v>0</v>
      </c>
      <c r="AG135" s="1403">
        <v>0</v>
      </c>
      <c r="AH135" s="1403">
        <v>0</v>
      </c>
      <c r="AI135" s="1403">
        <v>0</v>
      </c>
      <c r="AJ135" s="1403">
        <v>0</v>
      </c>
      <c r="AK135" s="1403">
        <v>0</v>
      </c>
      <c r="AL135" s="1403">
        <v>0</v>
      </c>
      <c r="AM135" s="1403">
        <v>0</v>
      </c>
      <c r="AN135" s="1403">
        <v>0</v>
      </c>
      <c r="AO135" s="1403">
        <v>0</v>
      </c>
      <c r="AP135" s="1403">
        <v>0</v>
      </c>
      <c r="AQ135" s="1403">
        <v>0</v>
      </c>
      <c r="AR135" s="1403">
        <v>0</v>
      </c>
      <c r="AS135" s="1404">
        <v>0</v>
      </c>
    </row>
    <row r="136" spans="1:45" s="458" customFormat="1" ht="15.6" customHeight="1">
      <c r="A136" s="207"/>
      <c r="B136" s="207"/>
      <c r="C136" s="1401"/>
      <c r="D136" s="284">
        <v>125</v>
      </c>
      <c r="F136" s="22"/>
      <c r="G136" s="167"/>
      <c r="H136" s="20"/>
      <c r="I136" s="510" t="s">
        <v>637</v>
      </c>
      <c r="J136" s="703"/>
      <c r="K136" s="703"/>
      <c r="L136" s="703"/>
      <c r="M136" s="703"/>
      <c r="N136" s="703"/>
      <c r="O136" s="703"/>
      <c r="P136" s="703"/>
      <c r="Q136" s="703"/>
      <c r="R136" s="515"/>
      <c r="S136" s="515"/>
      <c r="T136" s="1344"/>
      <c r="U136" s="515"/>
      <c r="V136" s="462"/>
      <c r="W136" s="1250"/>
      <c r="X136" s="515"/>
      <c r="Y136" s="1344"/>
      <c r="Z136" s="1250"/>
      <c r="AA136" s="1250"/>
      <c r="AB136" s="1250"/>
      <c r="AC136" s="1402">
        <v>582463.59943482745</v>
      </c>
      <c r="AD136" s="1403">
        <v>1041865</v>
      </c>
      <c r="AE136" s="1403">
        <v>1052944</v>
      </c>
      <c r="AF136" s="1403">
        <v>1079300</v>
      </c>
      <c r="AG136" s="1403">
        <v>1106300</v>
      </c>
      <c r="AH136" s="1403">
        <v>1134000</v>
      </c>
      <c r="AI136" s="1403">
        <v>1162400</v>
      </c>
      <c r="AJ136" s="1403">
        <v>1191500</v>
      </c>
      <c r="AK136" s="1403">
        <v>1221300</v>
      </c>
      <c r="AL136" s="1403">
        <v>1251800</v>
      </c>
      <c r="AM136" s="1403">
        <v>1283100</v>
      </c>
      <c r="AN136" s="1403">
        <v>1315200</v>
      </c>
      <c r="AO136" s="1403">
        <v>1348100</v>
      </c>
      <c r="AP136" s="1403">
        <v>1381800</v>
      </c>
      <c r="AQ136" s="1403">
        <v>1416300</v>
      </c>
      <c r="AR136" s="1403">
        <v>1451700</v>
      </c>
      <c r="AS136" s="1404">
        <v>1488000</v>
      </c>
    </row>
    <row r="137" spans="1:45" s="458" customFormat="1" ht="15.6" customHeight="1">
      <c r="A137" s="207"/>
      <c r="B137" s="207"/>
      <c r="C137" s="1401"/>
      <c r="D137" s="284">
        <v>126</v>
      </c>
      <c r="F137" s="22"/>
      <c r="G137" s="167"/>
      <c r="H137" s="20"/>
      <c r="I137" s="151" t="s">
        <v>640</v>
      </c>
      <c r="J137" s="188"/>
      <c r="K137" s="188"/>
      <c r="L137" s="188"/>
      <c r="M137" s="188"/>
      <c r="N137" s="188"/>
      <c r="O137" s="188"/>
      <c r="P137" s="188"/>
      <c r="Q137" s="188"/>
      <c r="R137" s="515"/>
      <c r="S137" s="515"/>
      <c r="T137" s="1344"/>
      <c r="U137" s="515"/>
      <c r="V137" s="462"/>
      <c r="W137" s="1250"/>
      <c r="X137" s="515"/>
      <c r="Y137" s="1344"/>
      <c r="Z137" s="1250"/>
      <c r="AA137" s="1250"/>
      <c r="AB137" s="1250"/>
      <c r="AC137" s="1402">
        <v>0</v>
      </c>
      <c r="AD137" s="1403">
        <v>-358400</v>
      </c>
      <c r="AE137" s="1403">
        <v>-367000</v>
      </c>
      <c r="AF137" s="1403">
        <v>-376200</v>
      </c>
      <c r="AG137" s="1403">
        <v>-385600</v>
      </c>
      <c r="AH137" s="1403">
        <v>-395200</v>
      </c>
      <c r="AI137" s="1403">
        <v>-405100</v>
      </c>
      <c r="AJ137" s="1403">
        <v>-415200</v>
      </c>
      <c r="AK137" s="1403">
        <v>-425600</v>
      </c>
      <c r="AL137" s="1403">
        <v>-436200</v>
      </c>
      <c r="AM137" s="1403">
        <v>-447100</v>
      </c>
      <c r="AN137" s="1403">
        <v>-458300</v>
      </c>
      <c r="AO137" s="1403">
        <v>-469800</v>
      </c>
      <c r="AP137" s="1403">
        <v>-481500</v>
      </c>
      <c r="AQ137" s="1403">
        <v>-493500</v>
      </c>
      <c r="AR137" s="1403">
        <v>-505800</v>
      </c>
      <c r="AS137" s="1404">
        <v>-518400</v>
      </c>
    </row>
    <row r="138" spans="1:45" s="1060" customFormat="1" ht="15.6" customHeight="1">
      <c r="A138" s="207"/>
      <c r="B138" s="207"/>
      <c r="C138" s="1401"/>
      <c r="D138" s="284">
        <v>127</v>
      </c>
      <c r="F138" s="22"/>
      <c r="G138" s="543"/>
      <c r="H138" s="544"/>
      <c r="I138" s="545" t="s">
        <v>37</v>
      </c>
      <c r="J138" s="683"/>
      <c r="K138" s="683"/>
      <c r="L138" s="683"/>
      <c r="M138" s="683"/>
      <c r="N138" s="683"/>
      <c r="O138" s="683"/>
      <c r="P138" s="683"/>
      <c r="Q138" s="683"/>
      <c r="R138" s="546"/>
      <c r="S138" s="546"/>
      <c r="T138" s="1344"/>
      <c r="U138" s="546"/>
      <c r="V138" s="462"/>
      <c r="W138" s="1250"/>
      <c r="X138" s="546"/>
      <c r="Y138" s="1344"/>
      <c r="Z138" s="1250"/>
      <c r="AA138" s="1250"/>
      <c r="AB138" s="1250"/>
      <c r="AC138" s="546">
        <v>7502073.5521695921</v>
      </c>
      <c r="AD138" s="546">
        <v>7384527.1288000001</v>
      </c>
      <c r="AE138" s="546">
        <v>7340894.3787633404</v>
      </c>
      <c r="AF138" s="546">
        <v>7628600</v>
      </c>
      <c r="AG138" s="546">
        <v>7960800</v>
      </c>
      <c r="AH138" s="546">
        <v>8312300</v>
      </c>
      <c r="AI138" s="546">
        <v>8674900</v>
      </c>
      <c r="AJ138" s="546">
        <v>8976600</v>
      </c>
      <c r="AK138" s="546">
        <v>9288900</v>
      </c>
      <c r="AL138" s="546">
        <v>9612300</v>
      </c>
      <c r="AM138" s="546">
        <v>9947200</v>
      </c>
      <c r="AN138" s="546">
        <v>10294800</v>
      </c>
      <c r="AO138" s="546">
        <v>10655700</v>
      </c>
      <c r="AP138" s="546">
        <v>11030400</v>
      </c>
      <c r="AQ138" s="546">
        <v>11419400</v>
      </c>
      <c r="AR138" s="546">
        <v>11823400</v>
      </c>
      <c r="AS138" s="547">
        <v>12242700</v>
      </c>
    </row>
    <row r="139" spans="1:45" s="1060" customFormat="1" ht="15.6" customHeight="1">
      <c r="A139" s="207"/>
      <c r="B139" s="207"/>
      <c r="C139" s="1401"/>
      <c r="D139" s="284">
        <v>128</v>
      </c>
      <c r="F139" s="22"/>
      <c r="G139" s="593"/>
      <c r="H139" s="647" t="s">
        <v>743</v>
      </c>
      <c r="I139" s="648"/>
      <c r="J139" s="182"/>
      <c r="K139" s="182"/>
      <c r="L139" s="182"/>
      <c r="M139" s="182"/>
      <c r="N139" s="182"/>
      <c r="O139" s="182"/>
      <c r="P139" s="182"/>
      <c r="Q139" s="182"/>
      <c r="R139" s="557"/>
      <c r="S139" s="557"/>
      <c r="T139" s="1344"/>
      <c r="U139" s="557"/>
      <c r="V139" s="462"/>
      <c r="W139" s="1250"/>
      <c r="X139" s="557"/>
      <c r="Y139" s="1344"/>
      <c r="Z139" s="1250"/>
      <c r="AA139" s="1250"/>
      <c r="AB139" s="1250"/>
      <c r="AC139" s="557"/>
      <c r="AD139" s="557"/>
      <c r="AE139" s="557"/>
      <c r="AF139" s="557"/>
      <c r="AG139" s="557"/>
      <c r="AH139" s="557"/>
      <c r="AI139" s="557"/>
      <c r="AJ139" s="557"/>
      <c r="AK139" s="557"/>
      <c r="AL139" s="557"/>
      <c r="AM139" s="557"/>
      <c r="AN139" s="557"/>
      <c r="AO139" s="557"/>
      <c r="AP139" s="557"/>
      <c r="AQ139" s="557"/>
      <c r="AR139" s="557"/>
      <c r="AS139" s="558"/>
    </row>
    <row r="140" spans="1:45" s="1060" customFormat="1" ht="15.6" customHeight="1">
      <c r="A140" s="207"/>
      <c r="B140" s="207"/>
      <c r="C140" s="1401"/>
      <c r="D140" s="284">
        <v>129</v>
      </c>
      <c r="F140" s="22"/>
      <c r="G140" s="593"/>
      <c r="H140" s="560"/>
      <c r="I140" s="556" t="s">
        <v>628</v>
      </c>
      <c r="J140" s="182"/>
      <c r="K140" s="182"/>
      <c r="L140" s="182"/>
      <c r="M140" s="182"/>
      <c r="N140" s="182"/>
      <c r="O140" s="182"/>
      <c r="P140" s="182"/>
      <c r="Q140" s="182"/>
      <c r="R140" s="557"/>
      <c r="S140" s="557"/>
      <c r="T140" s="1344"/>
      <c r="U140" s="557"/>
      <c r="V140" s="462"/>
      <c r="W140" s="1250"/>
      <c r="X140" s="515"/>
      <c r="Y140" s="1344"/>
      <c r="Z140" s="1250"/>
      <c r="AA140" s="1250"/>
      <c r="AB140" s="1250"/>
      <c r="AC140" s="1402">
        <v>0</v>
      </c>
      <c r="AD140" s="1403">
        <v>0</v>
      </c>
      <c r="AE140" s="1403">
        <v>0</v>
      </c>
      <c r="AF140" s="1403">
        <v>0</v>
      </c>
      <c r="AG140" s="1403">
        <v>0</v>
      </c>
      <c r="AH140" s="1403">
        <v>0</v>
      </c>
      <c r="AI140" s="1403">
        <v>0</v>
      </c>
      <c r="AJ140" s="1403">
        <v>0</v>
      </c>
      <c r="AK140" s="1403">
        <v>0</v>
      </c>
      <c r="AL140" s="1403">
        <v>0</v>
      </c>
      <c r="AM140" s="1403">
        <v>0</v>
      </c>
      <c r="AN140" s="1403">
        <v>0</v>
      </c>
      <c r="AO140" s="1403">
        <v>0</v>
      </c>
      <c r="AP140" s="1403">
        <v>0</v>
      </c>
      <c r="AQ140" s="1403">
        <v>0</v>
      </c>
      <c r="AR140" s="1403">
        <v>0</v>
      </c>
      <c r="AS140" s="1404">
        <v>0</v>
      </c>
    </row>
    <row r="141" spans="1:45" s="1060" customFormat="1" ht="15.6" customHeight="1">
      <c r="A141" s="207"/>
      <c r="B141" s="207"/>
      <c r="C141" s="1401"/>
      <c r="D141" s="284">
        <v>130</v>
      </c>
      <c r="F141" s="22"/>
      <c r="G141" s="593"/>
      <c r="H141" s="560"/>
      <c r="I141" s="556" t="s">
        <v>630</v>
      </c>
      <c r="J141" s="182"/>
      <c r="K141" s="182"/>
      <c r="L141" s="182"/>
      <c r="M141" s="182"/>
      <c r="N141" s="182"/>
      <c r="O141" s="182"/>
      <c r="P141" s="182"/>
      <c r="Q141" s="182"/>
      <c r="R141" s="557"/>
      <c r="S141" s="557"/>
      <c r="T141" s="1344"/>
      <c r="U141" s="557"/>
      <c r="V141" s="462"/>
      <c r="W141" s="1250"/>
      <c r="X141" s="515"/>
      <c r="Y141" s="1344"/>
      <c r="Z141" s="1250"/>
      <c r="AA141" s="1250"/>
      <c r="AB141" s="1250"/>
      <c r="AC141" s="1402">
        <v>0</v>
      </c>
      <c r="AD141" s="1403">
        <v>0</v>
      </c>
      <c r="AE141" s="1403">
        <v>0</v>
      </c>
      <c r="AF141" s="1403">
        <v>0</v>
      </c>
      <c r="AG141" s="1403">
        <v>0</v>
      </c>
      <c r="AH141" s="1403">
        <v>0</v>
      </c>
      <c r="AI141" s="1403">
        <v>0</v>
      </c>
      <c r="AJ141" s="1403">
        <v>0</v>
      </c>
      <c r="AK141" s="1403">
        <v>0</v>
      </c>
      <c r="AL141" s="1403">
        <v>0</v>
      </c>
      <c r="AM141" s="1403">
        <v>0</v>
      </c>
      <c r="AN141" s="1403">
        <v>0</v>
      </c>
      <c r="AO141" s="1403">
        <v>0</v>
      </c>
      <c r="AP141" s="1403">
        <v>0</v>
      </c>
      <c r="AQ141" s="1403">
        <v>0</v>
      </c>
      <c r="AR141" s="1403">
        <v>0</v>
      </c>
      <c r="AS141" s="1404">
        <v>0</v>
      </c>
    </row>
    <row r="142" spans="1:45" s="1060" customFormat="1" ht="15.6" customHeight="1">
      <c r="A142" s="207"/>
      <c r="B142" s="207"/>
      <c r="C142" s="1401"/>
      <c r="D142" s="284">
        <v>131</v>
      </c>
      <c r="F142" s="22"/>
      <c r="G142" s="593"/>
      <c r="H142" s="560"/>
      <c r="I142" s="556" t="s">
        <v>631</v>
      </c>
      <c r="J142" s="182"/>
      <c r="K142" s="182"/>
      <c r="L142" s="182"/>
      <c r="M142" s="182"/>
      <c r="N142" s="182"/>
      <c r="O142" s="182"/>
      <c r="P142" s="182"/>
      <c r="Q142" s="182"/>
      <c r="R142" s="557"/>
      <c r="S142" s="557"/>
      <c r="T142" s="1344"/>
      <c r="U142" s="557"/>
      <c r="V142" s="462"/>
      <c r="W142" s="1250"/>
      <c r="X142" s="515"/>
      <c r="Y142" s="1344"/>
      <c r="Z142" s="1250"/>
      <c r="AA142" s="1250"/>
      <c r="AB142" s="1250"/>
      <c r="AC142" s="1402">
        <v>0</v>
      </c>
      <c r="AD142" s="1403">
        <v>0</v>
      </c>
      <c r="AE142" s="1403">
        <v>0</v>
      </c>
      <c r="AF142" s="1403">
        <v>0</v>
      </c>
      <c r="AG142" s="1403">
        <v>0</v>
      </c>
      <c r="AH142" s="1403">
        <v>0</v>
      </c>
      <c r="AI142" s="1403">
        <v>0</v>
      </c>
      <c r="AJ142" s="1403">
        <v>0</v>
      </c>
      <c r="AK142" s="1403">
        <v>0</v>
      </c>
      <c r="AL142" s="1403">
        <v>0</v>
      </c>
      <c r="AM142" s="1403">
        <v>0</v>
      </c>
      <c r="AN142" s="1403">
        <v>0</v>
      </c>
      <c r="AO142" s="1403">
        <v>0</v>
      </c>
      <c r="AP142" s="1403">
        <v>0</v>
      </c>
      <c r="AQ142" s="1403">
        <v>0</v>
      </c>
      <c r="AR142" s="1403">
        <v>0</v>
      </c>
      <c r="AS142" s="1404">
        <v>0</v>
      </c>
    </row>
    <row r="143" spans="1:45" s="1060" customFormat="1" ht="15.6" customHeight="1">
      <c r="A143" s="207"/>
      <c r="B143" s="207"/>
      <c r="C143" s="1401"/>
      <c r="D143" s="284">
        <v>132</v>
      </c>
      <c r="F143" s="22"/>
      <c r="G143" s="593"/>
      <c r="H143" s="560"/>
      <c r="I143" s="556" t="s">
        <v>634</v>
      </c>
      <c r="J143" s="182"/>
      <c r="K143" s="182"/>
      <c r="L143" s="182"/>
      <c r="M143" s="182"/>
      <c r="N143" s="182"/>
      <c r="O143" s="182"/>
      <c r="P143" s="182"/>
      <c r="Q143" s="182"/>
      <c r="R143" s="557"/>
      <c r="S143" s="557"/>
      <c r="T143" s="1344"/>
      <c r="U143" s="557"/>
      <c r="V143" s="462"/>
      <c r="W143" s="1250"/>
      <c r="X143" s="515"/>
      <c r="Y143" s="1344"/>
      <c r="Z143" s="1250"/>
      <c r="AA143" s="1250"/>
      <c r="AB143" s="1250"/>
      <c r="AC143" s="1402">
        <v>0</v>
      </c>
      <c r="AD143" s="1403">
        <v>0</v>
      </c>
      <c r="AE143" s="1403">
        <v>0</v>
      </c>
      <c r="AF143" s="1403">
        <v>0</v>
      </c>
      <c r="AG143" s="1403">
        <v>0</v>
      </c>
      <c r="AH143" s="1403">
        <v>0</v>
      </c>
      <c r="AI143" s="1403">
        <v>0</v>
      </c>
      <c r="AJ143" s="1403">
        <v>0</v>
      </c>
      <c r="AK143" s="1403">
        <v>0</v>
      </c>
      <c r="AL143" s="1403">
        <v>0</v>
      </c>
      <c r="AM143" s="1403">
        <v>0</v>
      </c>
      <c r="AN143" s="1403">
        <v>0</v>
      </c>
      <c r="AO143" s="1403">
        <v>0</v>
      </c>
      <c r="AP143" s="1403">
        <v>0</v>
      </c>
      <c r="AQ143" s="1403">
        <v>0</v>
      </c>
      <c r="AR143" s="1403">
        <v>0</v>
      </c>
      <c r="AS143" s="1404">
        <v>0</v>
      </c>
    </row>
    <row r="144" spans="1:45" s="1060" customFormat="1" ht="15.6" customHeight="1">
      <c r="A144" s="207"/>
      <c r="B144" s="207"/>
      <c r="C144" s="1401"/>
      <c r="D144" s="284">
        <v>133</v>
      </c>
      <c r="F144" s="22"/>
      <c r="G144" s="593"/>
      <c r="H144" s="560"/>
      <c r="I144" s="556" t="s">
        <v>637</v>
      </c>
      <c r="J144" s="182"/>
      <c r="K144" s="182"/>
      <c r="L144" s="182"/>
      <c r="M144" s="182"/>
      <c r="N144" s="182"/>
      <c r="O144" s="182"/>
      <c r="P144" s="182"/>
      <c r="Q144" s="182"/>
      <c r="R144" s="557"/>
      <c r="S144" s="557"/>
      <c r="T144" s="1344"/>
      <c r="U144" s="557"/>
      <c r="V144" s="462"/>
      <c r="W144" s="1250"/>
      <c r="X144" s="515"/>
      <c r="Y144" s="1344"/>
      <c r="Z144" s="1250"/>
      <c r="AA144" s="1250"/>
      <c r="AB144" s="1250"/>
      <c r="AC144" s="1402">
        <v>0</v>
      </c>
      <c r="AD144" s="1403">
        <v>0</v>
      </c>
      <c r="AE144" s="1403">
        <v>0</v>
      </c>
      <c r="AF144" s="1403">
        <v>0</v>
      </c>
      <c r="AG144" s="1403">
        <v>0</v>
      </c>
      <c r="AH144" s="1403">
        <v>0</v>
      </c>
      <c r="AI144" s="1403">
        <v>0</v>
      </c>
      <c r="AJ144" s="1403">
        <v>0</v>
      </c>
      <c r="AK144" s="1403">
        <v>0</v>
      </c>
      <c r="AL144" s="1403">
        <v>0</v>
      </c>
      <c r="AM144" s="1403">
        <v>0</v>
      </c>
      <c r="AN144" s="1403">
        <v>0</v>
      </c>
      <c r="AO144" s="1403">
        <v>0</v>
      </c>
      <c r="AP144" s="1403">
        <v>0</v>
      </c>
      <c r="AQ144" s="1403">
        <v>0</v>
      </c>
      <c r="AR144" s="1403">
        <v>0</v>
      </c>
      <c r="AS144" s="1404">
        <v>0</v>
      </c>
    </row>
    <row r="145" spans="1:45" s="1060" customFormat="1" ht="15.6" customHeight="1">
      <c r="A145" s="207"/>
      <c r="B145" s="207"/>
      <c r="C145" s="1401"/>
      <c r="D145" s="284">
        <v>134</v>
      </c>
      <c r="F145" s="22"/>
      <c r="G145" s="593"/>
      <c r="H145" s="560"/>
      <c r="I145" s="562" t="s">
        <v>640</v>
      </c>
      <c r="J145" s="182"/>
      <c r="K145" s="182"/>
      <c r="L145" s="182"/>
      <c r="M145" s="182"/>
      <c r="N145" s="182"/>
      <c r="O145" s="182"/>
      <c r="P145" s="182"/>
      <c r="Q145" s="182"/>
      <c r="R145" s="557"/>
      <c r="S145" s="557"/>
      <c r="T145" s="1344"/>
      <c r="U145" s="557"/>
      <c r="V145" s="462"/>
      <c r="W145" s="1250"/>
      <c r="X145" s="515"/>
      <c r="Y145" s="1344"/>
      <c r="Z145" s="1250"/>
      <c r="AA145" s="1250"/>
      <c r="AB145" s="1250"/>
      <c r="AC145" s="1402">
        <v>0</v>
      </c>
      <c r="AD145" s="1403">
        <v>0</v>
      </c>
      <c r="AE145" s="1403">
        <v>0</v>
      </c>
      <c r="AF145" s="1403">
        <v>0</v>
      </c>
      <c r="AG145" s="1403">
        <v>0</v>
      </c>
      <c r="AH145" s="1403">
        <v>0</v>
      </c>
      <c r="AI145" s="1403">
        <v>0</v>
      </c>
      <c r="AJ145" s="1403">
        <v>0</v>
      </c>
      <c r="AK145" s="1403">
        <v>0</v>
      </c>
      <c r="AL145" s="1403">
        <v>0</v>
      </c>
      <c r="AM145" s="1403">
        <v>0</v>
      </c>
      <c r="AN145" s="1403">
        <v>0</v>
      </c>
      <c r="AO145" s="1403">
        <v>0</v>
      </c>
      <c r="AP145" s="1403">
        <v>0</v>
      </c>
      <c r="AQ145" s="1403">
        <v>0</v>
      </c>
      <c r="AR145" s="1403">
        <v>0</v>
      </c>
      <c r="AS145" s="1404">
        <v>0</v>
      </c>
    </row>
    <row r="146" spans="1:45" s="1060" customFormat="1" ht="15.6" customHeight="1">
      <c r="A146" s="207"/>
      <c r="B146" s="207"/>
      <c r="C146" s="1401"/>
      <c r="D146" s="284">
        <v>135</v>
      </c>
      <c r="F146" s="22"/>
      <c r="G146" s="543"/>
      <c r="H146" s="544"/>
      <c r="I146" s="545" t="s">
        <v>37</v>
      </c>
      <c r="J146" s="182"/>
      <c r="K146" s="182"/>
      <c r="L146" s="182"/>
      <c r="M146" s="182"/>
      <c r="N146" s="182"/>
      <c r="O146" s="182"/>
      <c r="P146" s="182"/>
      <c r="Q146" s="182"/>
      <c r="R146" s="557"/>
      <c r="S146" s="557"/>
      <c r="T146" s="1344"/>
      <c r="U146" s="557"/>
      <c r="V146" s="462"/>
      <c r="W146" s="1250"/>
      <c r="X146" s="546"/>
      <c r="Y146" s="1344"/>
      <c r="Z146" s="1250"/>
      <c r="AA146" s="1250"/>
      <c r="AB146" s="1250"/>
      <c r="AC146" s="546">
        <v>0</v>
      </c>
      <c r="AD146" s="546">
        <v>0</v>
      </c>
      <c r="AE146" s="546">
        <v>0</v>
      </c>
      <c r="AF146" s="546">
        <v>0</v>
      </c>
      <c r="AG146" s="546">
        <v>0</v>
      </c>
      <c r="AH146" s="546">
        <v>0</v>
      </c>
      <c r="AI146" s="546">
        <v>0</v>
      </c>
      <c r="AJ146" s="546">
        <v>0</v>
      </c>
      <c r="AK146" s="546">
        <v>0</v>
      </c>
      <c r="AL146" s="546">
        <v>0</v>
      </c>
      <c r="AM146" s="546">
        <v>0</v>
      </c>
      <c r="AN146" s="546">
        <v>0</v>
      </c>
      <c r="AO146" s="546">
        <v>0</v>
      </c>
      <c r="AP146" s="546">
        <v>0</v>
      </c>
      <c r="AQ146" s="546">
        <v>0</v>
      </c>
      <c r="AR146" s="546">
        <v>0</v>
      </c>
      <c r="AS146" s="547">
        <v>0</v>
      </c>
    </row>
    <row r="147" spans="1:45" s="1060" customFormat="1" ht="15.6" customHeight="1">
      <c r="A147" s="207"/>
      <c r="B147" s="207"/>
      <c r="C147" s="1401"/>
      <c r="D147" s="284">
        <v>136</v>
      </c>
      <c r="F147" s="22"/>
      <c r="G147" s="593"/>
      <c r="H147" s="647" t="s">
        <v>748</v>
      </c>
      <c r="I147" s="648"/>
      <c r="J147" s="182"/>
      <c r="K147" s="182"/>
      <c r="L147" s="182"/>
      <c r="M147" s="182"/>
      <c r="N147" s="182"/>
      <c r="O147" s="182"/>
      <c r="P147" s="182"/>
      <c r="Q147" s="182"/>
      <c r="R147" s="557"/>
      <c r="S147" s="557"/>
      <c r="T147" s="1344"/>
      <c r="U147" s="557"/>
      <c r="V147" s="462"/>
      <c r="W147" s="1250"/>
      <c r="X147" s="515"/>
      <c r="Y147" s="1344"/>
      <c r="Z147" s="1250"/>
      <c r="AA147" s="1250"/>
      <c r="AB147" s="1250"/>
      <c r="AC147" s="511"/>
      <c r="AD147" s="511"/>
      <c r="AE147" s="511"/>
      <c r="AF147" s="511"/>
      <c r="AG147" s="511"/>
      <c r="AH147" s="511"/>
      <c r="AI147" s="511"/>
      <c r="AJ147" s="511"/>
      <c r="AK147" s="511"/>
      <c r="AL147" s="511"/>
      <c r="AM147" s="511"/>
      <c r="AN147" s="511"/>
      <c r="AO147" s="511"/>
      <c r="AP147" s="511"/>
      <c r="AQ147" s="511"/>
      <c r="AR147" s="511"/>
      <c r="AS147" s="1343"/>
    </row>
    <row r="148" spans="1:45" s="1060" customFormat="1" ht="15.6" customHeight="1">
      <c r="A148" s="207"/>
      <c r="B148" s="207"/>
      <c r="C148" s="1401"/>
      <c r="D148" s="284">
        <v>137</v>
      </c>
      <c r="F148" s="22"/>
      <c r="G148" s="593"/>
      <c r="H148" s="560"/>
      <c r="I148" s="556" t="s">
        <v>628</v>
      </c>
      <c r="J148" s="182"/>
      <c r="K148" s="182"/>
      <c r="L148" s="182"/>
      <c r="M148" s="182"/>
      <c r="N148" s="182"/>
      <c r="O148" s="182"/>
      <c r="P148" s="182"/>
      <c r="Q148" s="182"/>
      <c r="R148" s="557"/>
      <c r="S148" s="557"/>
      <c r="T148" s="1344"/>
      <c r="U148" s="557"/>
      <c r="V148" s="462"/>
      <c r="W148" s="1250"/>
      <c r="X148" s="515"/>
      <c r="Y148" s="1344"/>
      <c r="Z148" s="1250"/>
      <c r="AA148" s="1250"/>
      <c r="AB148" s="1250"/>
      <c r="AC148" s="1402">
        <v>2133573.8347365456</v>
      </c>
      <c r="AD148" s="1403">
        <v>2390962.1609499999</v>
      </c>
      <c r="AE148" s="1403">
        <v>2402553.2115816697</v>
      </c>
      <c r="AF148" s="1403">
        <v>2501200</v>
      </c>
      <c r="AG148" s="1403">
        <v>2616100</v>
      </c>
      <c r="AH148" s="1403">
        <v>2737900</v>
      </c>
      <c r="AI148" s="1403">
        <v>2863700</v>
      </c>
      <c r="AJ148" s="1403">
        <v>2966700</v>
      </c>
      <c r="AK148" s="1403">
        <v>3073400</v>
      </c>
      <c r="AL148" s="1403">
        <v>3184000</v>
      </c>
      <c r="AM148" s="1403">
        <v>3298600</v>
      </c>
      <c r="AN148" s="1403">
        <v>3417700</v>
      </c>
      <c r="AO148" s="1403">
        <v>3541500</v>
      </c>
      <c r="AP148" s="1403">
        <v>3670200</v>
      </c>
      <c r="AQ148" s="1403">
        <v>3803900</v>
      </c>
      <c r="AR148" s="1403">
        <v>3942800</v>
      </c>
      <c r="AS148" s="1404">
        <v>4087200</v>
      </c>
    </row>
    <row r="149" spans="1:45" s="1060" customFormat="1" ht="15.6" customHeight="1">
      <c r="A149" s="207"/>
      <c r="B149" s="207"/>
      <c r="C149" s="1401"/>
      <c r="D149" s="284">
        <v>138</v>
      </c>
      <c r="F149" s="22"/>
      <c r="G149" s="593"/>
      <c r="H149" s="560"/>
      <c r="I149" s="556" t="s">
        <v>630</v>
      </c>
      <c r="J149" s="182"/>
      <c r="K149" s="182"/>
      <c r="L149" s="182"/>
      <c r="M149" s="182"/>
      <c r="N149" s="182"/>
      <c r="O149" s="182"/>
      <c r="P149" s="182"/>
      <c r="Q149" s="182"/>
      <c r="R149" s="557"/>
      <c r="S149" s="557"/>
      <c r="T149" s="1344"/>
      <c r="U149" s="557"/>
      <c r="V149" s="462"/>
      <c r="W149" s="1250"/>
      <c r="X149" s="515"/>
      <c r="Y149" s="1344"/>
      <c r="Z149" s="1250"/>
      <c r="AA149" s="1250"/>
      <c r="AB149" s="1250"/>
      <c r="AC149" s="1402">
        <v>124064.12944514341</v>
      </c>
      <c r="AD149" s="1403">
        <v>120600</v>
      </c>
      <c r="AE149" s="1403">
        <v>120600</v>
      </c>
      <c r="AF149" s="1403">
        <v>123600</v>
      </c>
      <c r="AG149" s="1403">
        <v>126700</v>
      </c>
      <c r="AH149" s="1403">
        <v>129900</v>
      </c>
      <c r="AI149" s="1403">
        <v>133100</v>
      </c>
      <c r="AJ149" s="1403">
        <v>136400</v>
      </c>
      <c r="AK149" s="1403">
        <v>139800</v>
      </c>
      <c r="AL149" s="1403">
        <v>143300</v>
      </c>
      <c r="AM149" s="1403">
        <v>146900</v>
      </c>
      <c r="AN149" s="1403">
        <v>150600</v>
      </c>
      <c r="AO149" s="1403">
        <v>154400</v>
      </c>
      <c r="AP149" s="1403">
        <v>158300</v>
      </c>
      <c r="AQ149" s="1403">
        <v>162300</v>
      </c>
      <c r="AR149" s="1403">
        <v>166400</v>
      </c>
      <c r="AS149" s="1404">
        <v>170600</v>
      </c>
    </row>
    <row r="150" spans="1:45" s="1060" customFormat="1" ht="15.6" customHeight="1">
      <c r="A150" s="207"/>
      <c r="B150" s="207"/>
      <c r="C150" s="1401"/>
      <c r="D150" s="284">
        <v>139</v>
      </c>
      <c r="F150" s="22"/>
      <c r="G150" s="593"/>
      <c r="H150" s="560"/>
      <c r="I150" s="556" t="s">
        <v>631</v>
      </c>
      <c r="J150" s="182"/>
      <c r="K150" s="182"/>
      <c r="L150" s="182"/>
      <c r="M150" s="182"/>
      <c r="N150" s="182"/>
      <c r="O150" s="182"/>
      <c r="P150" s="182"/>
      <c r="Q150" s="182"/>
      <c r="R150" s="557"/>
      <c r="S150" s="557"/>
      <c r="T150" s="1344"/>
      <c r="U150" s="557"/>
      <c r="V150" s="462"/>
      <c r="W150" s="1250"/>
      <c r="X150" s="515"/>
      <c r="Y150" s="1344"/>
      <c r="Z150" s="1250"/>
      <c r="AA150" s="1250"/>
      <c r="AB150" s="1250"/>
      <c r="AC150" s="1402">
        <v>165213.09443524072</v>
      </c>
      <c r="AD150" s="1403">
        <v>0</v>
      </c>
      <c r="AE150" s="1403">
        <v>0</v>
      </c>
      <c r="AF150" s="1403">
        <v>0</v>
      </c>
      <c r="AG150" s="1403">
        <v>0</v>
      </c>
      <c r="AH150" s="1403">
        <v>0</v>
      </c>
      <c r="AI150" s="1403">
        <v>0</v>
      </c>
      <c r="AJ150" s="1403">
        <v>0</v>
      </c>
      <c r="AK150" s="1403">
        <v>0</v>
      </c>
      <c r="AL150" s="1403">
        <v>0</v>
      </c>
      <c r="AM150" s="1403">
        <v>0</v>
      </c>
      <c r="AN150" s="1403">
        <v>0</v>
      </c>
      <c r="AO150" s="1403">
        <v>0</v>
      </c>
      <c r="AP150" s="1403">
        <v>0</v>
      </c>
      <c r="AQ150" s="1403">
        <v>0</v>
      </c>
      <c r="AR150" s="1403">
        <v>0</v>
      </c>
      <c r="AS150" s="1404">
        <v>0</v>
      </c>
    </row>
    <row r="151" spans="1:45" s="1060" customFormat="1" ht="15.6" customHeight="1">
      <c r="A151" s="207"/>
      <c r="B151" s="207"/>
      <c r="C151" s="1401"/>
      <c r="D151" s="284">
        <v>140</v>
      </c>
      <c r="F151" s="22"/>
      <c r="G151" s="593"/>
      <c r="H151" s="560"/>
      <c r="I151" s="556" t="s">
        <v>634</v>
      </c>
      <c r="J151" s="182"/>
      <c r="K151" s="182"/>
      <c r="L151" s="182"/>
      <c r="M151" s="182"/>
      <c r="N151" s="182"/>
      <c r="O151" s="182"/>
      <c r="P151" s="182"/>
      <c r="Q151" s="182"/>
      <c r="R151" s="557"/>
      <c r="S151" s="557"/>
      <c r="T151" s="1344"/>
      <c r="U151" s="557"/>
      <c r="V151" s="462"/>
      <c r="W151" s="1250"/>
      <c r="X151" s="515"/>
      <c r="Y151" s="1344"/>
      <c r="Z151" s="1250"/>
      <c r="AA151" s="1250"/>
      <c r="AB151" s="1250"/>
      <c r="AC151" s="1402">
        <v>0</v>
      </c>
      <c r="AD151" s="1403">
        <v>0</v>
      </c>
      <c r="AE151" s="1403">
        <v>0</v>
      </c>
      <c r="AF151" s="1403">
        <v>0</v>
      </c>
      <c r="AG151" s="1403">
        <v>0</v>
      </c>
      <c r="AH151" s="1403">
        <v>0</v>
      </c>
      <c r="AI151" s="1403">
        <v>0</v>
      </c>
      <c r="AJ151" s="1403">
        <v>0</v>
      </c>
      <c r="AK151" s="1403">
        <v>0</v>
      </c>
      <c r="AL151" s="1403">
        <v>0</v>
      </c>
      <c r="AM151" s="1403">
        <v>0</v>
      </c>
      <c r="AN151" s="1403">
        <v>0</v>
      </c>
      <c r="AO151" s="1403">
        <v>0</v>
      </c>
      <c r="AP151" s="1403">
        <v>0</v>
      </c>
      <c r="AQ151" s="1403">
        <v>0</v>
      </c>
      <c r="AR151" s="1403">
        <v>0</v>
      </c>
      <c r="AS151" s="1404">
        <v>0</v>
      </c>
    </row>
    <row r="152" spans="1:45" s="1060" customFormat="1" ht="15.6" customHeight="1">
      <c r="A152" s="207"/>
      <c r="B152" s="207"/>
      <c r="C152" s="1401"/>
      <c r="D152" s="284">
        <v>141</v>
      </c>
      <c r="F152" s="22"/>
      <c r="G152" s="593"/>
      <c r="H152" s="560"/>
      <c r="I152" s="556" t="s">
        <v>637</v>
      </c>
      <c r="J152" s="182"/>
      <c r="K152" s="182"/>
      <c r="L152" s="182"/>
      <c r="M152" s="182"/>
      <c r="N152" s="182"/>
      <c r="O152" s="182"/>
      <c r="P152" s="182"/>
      <c r="Q152" s="182"/>
      <c r="R152" s="557"/>
      <c r="S152" s="557"/>
      <c r="T152" s="1344"/>
      <c r="U152" s="557"/>
      <c r="V152" s="462"/>
      <c r="W152" s="1250"/>
      <c r="X152" s="515"/>
      <c r="Y152" s="1344"/>
      <c r="Z152" s="1250"/>
      <c r="AA152" s="1250"/>
      <c r="AB152" s="1250"/>
      <c r="AC152" s="1402">
        <v>307485.64088850218</v>
      </c>
      <c r="AD152" s="1403">
        <v>419000</v>
      </c>
      <c r="AE152" s="1403">
        <v>420000</v>
      </c>
      <c r="AF152" s="1403">
        <v>430500</v>
      </c>
      <c r="AG152" s="1403">
        <v>441300</v>
      </c>
      <c r="AH152" s="1403">
        <v>452300</v>
      </c>
      <c r="AI152" s="1403">
        <v>463600</v>
      </c>
      <c r="AJ152" s="1403">
        <v>475200</v>
      </c>
      <c r="AK152" s="1403">
        <v>487100</v>
      </c>
      <c r="AL152" s="1403">
        <v>499300</v>
      </c>
      <c r="AM152" s="1403">
        <v>511800</v>
      </c>
      <c r="AN152" s="1403">
        <v>524600</v>
      </c>
      <c r="AO152" s="1403">
        <v>537700</v>
      </c>
      <c r="AP152" s="1403">
        <v>551100</v>
      </c>
      <c r="AQ152" s="1403">
        <v>564900</v>
      </c>
      <c r="AR152" s="1403">
        <v>579000</v>
      </c>
      <c r="AS152" s="1404">
        <v>593500</v>
      </c>
    </row>
    <row r="153" spans="1:45" s="1060" customFormat="1" ht="15.6" customHeight="1">
      <c r="A153" s="207"/>
      <c r="B153" s="207"/>
      <c r="C153" s="1401"/>
      <c r="D153" s="284">
        <v>142</v>
      </c>
      <c r="F153" s="22"/>
      <c r="G153" s="593"/>
      <c r="H153" s="560"/>
      <c r="I153" s="562" t="s">
        <v>640</v>
      </c>
      <c r="J153" s="182"/>
      <c r="K153" s="182"/>
      <c r="L153" s="182"/>
      <c r="M153" s="182"/>
      <c r="N153" s="182"/>
      <c r="O153" s="182"/>
      <c r="P153" s="182"/>
      <c r="Q153" s="182"/>
      <c r="R153" s="557"/>
      <c r="S153" s="557"/>
      <c r="T153" s="1344"/>
      <c r="U153" s="557"/>
      <c r="V153" s="462"/>
      <c r="W153" s="1250"/>
      <c r="X153" s="515"/>
      <c r="Y153" s="1344"/>
      <c r="Z153" s="1250"/>
      <c r="AA153" s="1250"/>
      <c r="AB153" s="1250"/>
      <c r="AC153" s="1402">
        <v>0</v>
      </c>
      <c r="AD153" s="1403">
        <v>-135600</v>
      </c>
      <c r="AE153" s="1403">
        <v>-140200</v>
      </c>
      <c r="AF153" s="1403">
        <v>-143700</v>
      </c>
      <c r="AG153" s="1403">
        <v>-147300</v>
      </c>
      <c r="AH153" s="1403">
        <v>-151000</v>
      </c>
      <c r="AI153" s="1403">
        <v>-154800</v>
      </c>
      <c r="AJ153" s="1403">
        <v>-158700</v>
      </c>
      <c r="AK153" s="1403">
        <v>-162700</v>
      </c>
      <c r="AL153" s="1403">
        <v>-166800</v>
      </c>
      <c r="AM153" s="1403">
        <v>-171000</v>
      </c>
      <c r="AN153" s="1403">
        <v>-175300</v>
      </c>
      <c r="AO153" s="1403">
        <v>-179700</v>
      </c>
      <c r="AP153" s="1403">
        <v>-184200</v>
      </c>
      <c r="AQ153" s="1403">
        <v>-188800</v>
      </c>
      <c r="AR153" s="1403">
        <v>-193500</v>
      </c>
      <c r="AS153" s="1404">
        <v>-198300</v>
      </c>
    </row>
    <row r="154" spans="1:45" s="1060" customFormat="1" ht="15.6" customHeight="1">
      <c r="A154" s="207"/>
      <c r="B154" s="207"/>
      <c r="C154" s="1401"/>
      <c r="D154" s="284">
        <v>143</v>
      </c>
      <c r="F154" s="22"/>
      <c r="G154" s="543"/>
      <c r="H154" s="544"/>
      <c r="I154" s="545" t="s">
        <v>37</v>
      </c>
      <c r="J154" s="182"/>
      <c r="K154" s="182"/>
      <c r="L154" s="182"/>
      <c r="M154" s="182"/>
      <c r="N154" s="182"/>
      <c r="O154" s="182"/>
      <c r="P154" s="182"/>
      <c r="Q154" s="182"/>
      <c r="R154" s="557"/>
      <c r="S154" s="557"/>
      <c r="T154" s="1344"/>
      <c r="U154" s="557"/>
      <c r="V154" s="462"/>
      <c r="W154" s="1250"/>
      <c r="X154" s="557"/>
      <c r="Y154" s="1344"/>
      <c r="Z154" s="1250"/>
      <c r="AA154" s="1250"/>
      <c r="AB154" s="1250"/>
      <c r="AC154" s="557">
        <v>2730336.699505432</v>
      </c>
      <c r="AD154" s="557">
        <v>2794962.1609499999</v>
      </c>
      <c r="AE154" s="557">
        <v>2802953.2115816697</v>
      </c>
      <c r="AF154" s="557">
        <v>2911600</v>
      </c>
      <c r="AG154" s="557">
        <v>3036800</v>
      </c>
      <c r="AH154" s="557">
        <v>3169100</v>
      </c>
      <c r="AI154" s="557">
        <v>3305600</v>
      </c>
      <c r="AJ154" s="557">
        <v>3419600</v>
      </c>
      <c r="AK154" s="557">
        <v>3537600</v>
      </c>
      <c r="AL154" s="557">
        <v>3659800</v>
      </c>
      <c r="AM154" s="557">
        <v>3786300</v>
      </c>
      <c r="AN154" s="557">
        <v>3917600</v>
      </c>
      <c r="AO154" s="557">
        <v>4053900</v>
      </c>
      <c r="AP154" s="557">
        <v>4195400</v>
      </c>
      <c r="AQ154" s="557">
        <v>4342300</v>
      </c>
      <c r="AR154" s="557">
        <v>4494700</v>
      </c>
      <c r="AS154" s="558">
        <v>4653000</v>
      </c>
    </row>
    <row r="155" spans="1:45" s="1060" customFormat="1" ht="15.6" customHeight="1">
      <c r="A155" s="207"/>
      <c r="B155" s="207"/>
      <c r="C155" s="1401"/>
      <c r="D155" s="284">
        <v>144</v>
      </c>
      <c r="F155" s="22"/>
      <c r="G155" s="593"/>
      <c r="H155" s="555" t="s">
        <v>753</v>
      </c>
      <c r="I155" s="556"/>
      <c r="J155" s="182"/>
      <c r="K155" s="182"/>
      <c r="L155" s="182"/>
      <c r="M155" s="182"/>
      <c r="N155" s="182"/>
      <c r="O155" s="182"/>
      <c r="P155" s="182"/>
      <c r="Q155" s="182"/>
      <c r="R155" s="557"/>
      <c r="S155" s="557"/>
      <c r="T155" s="1344"/>
      <c r="U155" s="557"/>
      <c r="V155" s="462"/>
      <c r="W155" s="1250"/>
      <c r="X155" s="549"/>
      <c r="Y155" s="1344"/>
      <c r="Z155" s="1250"/>
      <c r="AA155" s="1250"/>
      <c r="AB155" s="1250"/>
      <c r="AC155" s="524"/>
      <c r="AD155" s="524"/>
      <c r="AE155" s="524"/>
      <c r="AF155" s="524"/>
      <c r="AG155" s="524"/>
      <c r="AH155" s="524"/>
      <c r="AI155" s="524"/>
      <c r="AJ155" s="524"/>
      <c r="AK155" s="524"/>
      <c r="AL155" s="524"/>
      <c r="AM155" s="524"/>
      <c r="AN155" s="524"/>
      <c r="AO155" s="524"/>
      <c r="AP155" s="524"/>
      <c r="AQ155" s="524"/>
      <c r="AR155" s="524"/>
      <c r="AS155" s="469"/>
    </row>
    <row r="156" spans="1:45" s="1060" customFormat="1" ht="15.6" customHeight="1">
      <c r="A156" s="207"/>
      <c r="B156" s="207"/>
      <c r="C156" s="1401"/>
      <c r="D156" s="284">
        <v>145</v>
      </c>
      <c r="F156" s="22"/>
      <c r="G156" s="593"/>
      <c r="H156" s="560"/>
      <c r="I156" s="556" t="s">
        <v>628</v>
      </c>
      <c r="J156" s="182"/>
      <c r="K156" s="182"/>
      <c r="L156" s="182"/>
      <c r="M156" s="182"/>
      <c r="N156" s="182"/>
      <c r="O156" s="182"/>
      <c r="P156" s="182"/>
      <c r="Q156" s="182"/>
      <c r="R156" s="557"/>
      <c r="S156" s="557"/>
      <c r="T156" s="1344"/>
      <c r="U156" s="557"/>
      <c r="V156" s="462"/>
      <c r="W156" s="1250"/>
      <c r="X156" s="515"/>
      <c r="Y156" s="1344"/>
      <c r="Z156" s="1250"/>
      <c r="AA156" s="1250"/>
      <c r="AB156" s="1250"/>
      <c r="AC156" s="1402">
        <v>2380981.986739506</v>
      </c>
      <c r="AD156" s="1403">
        <v>2288583.3092</v>
      </c>
      <c r="AE156" s="1403">
        <v>2318666.0342850001</v>
      </c>
      <c r="AF156" s="1403">
        <v>2413900</v>
      </c>
      <c r="AG156" s="1403">
        <v>2524800</v>
      </c>
      <c r="AH156" s="1403">
        <v>2642400</v>
      </c>
      <c r="AI156" s="1403">
        <v>2763800</v>
      </c>
      <c r="AJ156" s="1403">
        <v>2863200</v>
      </c>
      <c r="AK156" s="1403">
        <v>2966200</v>
      </c>
      <c r="AL156" s="1403">
        <v>3072900</v>
      </c>
      <c r="AM156" s="1403">
        <v>3183500</v>
      </c>
      <c r="AN156" s="1403">
        <v>3298500</v>
      </c>
      <c r="AO156" s="1403">
        <v>3418000</v>
      </c>
      <c r="AP156" s="1403">
        <v>3542200</v>
      </c>
      <c r="AQ156" s="1403">
        <v>3671200</v>
      </c>
      <c r="AR156" s="1403">
        <v>3805300</v>
      </c>
      <c r="AS156" s="1404">
        <v>3944600</v>
      </c>
    </row>
    <row r="157" spans="1:45" s="1060" customFormat="1" ht="15.6" customHeight="1">
      <c r="A157" s="207"/>
      <c r="B157" s="207"/>
      <c r="C157" s="1401"/>
      <c r="D157" s="284">
        <v>146</v>
      </c>
      <c r="F157" s="22"/>
      <c r="G157" s="593"/>
      <c r="H157" s="560"/>
      <c r="I157" s="556" t="s">
        <v>630</v>
      </c>
      <c r="J157" s="182"/>
      <c r="K157" s="182"/>
      <c r="L157" s="182"/>
      <c r="M157" s="182"/>
      <c r="N157" s="182"/>
      <c r="O157" s="182"/>
      <c r="P157" s="182"/>
      <c r="Q157" s="182"/>
      <c r="R157" s="557"/>
      <c r="S157" s="557"/>
      <c r="T157" s="1344"/>
      <c r="U157" s="557"/>
      <c r="V157" s="462"/>
      <c r="W157" s="1250"/>
      <c r="X157" s="515"/>
      <c r="Y157" s="1344"/>
      <c r="Z157" s="1250"/>
      <c r="AA157" s="1250"/>
      <c r="AB157" s="1250"/>
      <c r="AC157" s="1402">
        <v>0</v>
      </c>
      <c r="AD157" s="1403">
        <v>0</v>
      </c>
      <c r="AE157" s="1403">
        <v>0</v>
      </c>
      <c r="AF157" s="1403">
        <v>0</v>
      </c>
      <c r="AG157" s="1403">
        <v>0</v>
      </c>
      <c r="AH157" s="1403">
        <v>0</v>
      </c>
      <c r="AI157" s="1403">
        <v>0</v>
      </c>
      <c r="AJ157" s="1403">
        <v>0</v>
      </c>
      <c r="AK157" s="1403">
        <v>0</v>
      </c>
      <c r="AL157" s="1403">
        <v>0</v>
      </c>
      <c r="AM157" s="1403">
        <v>0</v>
      </c>
      <c r="AN157" s="1403">
        <v>0</v>
      </c>
      <c r="AO157" s="1403">
        <v>0</v>
      </c>
      <c r="AP157" s="1403">
        <v>0</v>
      </c>
      <c r="AQ157" s="1403">
        <v>0</v>
      </c>
      <c r="AR157" s="1403">
        <v>0</v>
      </c>
      <c r="AS157" s="1404">
        <v>0</v>
      </c>
    </row>
    <row r="158" spans="1:45" s="1060" customFormat="1" ht="15.6" customHeight="1">
      <c r="A158" s="207"/>
      <c r="B158" s="207"/>
      <c r="C158" s="1401"/>
      <c r="D158" s="284">
        <v>147</v>
      </c>
      <c r="F158" s="22"/>
      <c r="G158" s="593"/>
      <c r="H158" s="560"/>
      <c r="I158" s="556" t="s">
        <v>631</v>
      </c>
      <c r="J158" s="182"/>
      <c r="K158" s="182"/>
      <c r="L158" s="182"/>
      <c r="M158" s="182"/>
      <c r="N158" s="182"/>
      <c r="O158" s="182"/>
      <c r="P158" s="182"/>
      <c r="Q158" s="182"/>
      <c r="R158" s="557"/>
      <c r="S158" s="557"/>
      <c r="T158" s="1344"/>
      <c r="U158" s="557"/>
      <c r="V158" s="462"/>
      <c r="W158" s="1250"/>
      <c r="X158" s="515"/>
      <c r="Y158" s="1344"/>
      <c r="Z158" s="1250"/>
      <c r="AA158" s="1250"/>
      <c r="AB158" s="1250"/>
      <c r="AC158" s="1402">
        <v>0</v>
      </c>
      <c r="AD158" s="1403">
        <v>0</v>
      </c>
      <c r="AE158" s="1403">
        <v>0</v>
      </c>
      <c r="AF158" s="1403">
        <v>0</v>
      </c>
      <c r="AG158" s="1403">
        <v>0</v>
      </c>
      <c r="AH158" s="1403">
        <v>0</v>
      </c>
      <c r="AI158" s="1403">
        <v>0</v>
      </c>
      <c r="AJ158" s="1403">
        <v>0</v>
      </c>
      <c r="AK158" s="1403">
        <v>0</v>
      </c>
      <c r="AL158" s="1403">
        <v>0</v>
      </c>
      <c r="AM158" s="1403">
        <v>0</v>
      </c>
      <c r="AN158" s="1403">
        <v>0</v>
      </c>
      <c r="AO158" s="1403">
        <v>0</v>
      </c>
      <c r="AP158" s="1403">
        <v>0</v>
      </c>
      <c r="AQ158" s="1403">
        <v>0</v>
      </c>
      <c r="AR158" s="1403">
        <v>0</v>
      </c>
      <c r="AS158" s="1404">
        <v>0</v>
      </c>
    </row>
    <row r="159" spans="1:45" s="1060" customFormat="1" ht="15.6" customHeight="1">
      <c r="A159" s="207"/>
      <c r="B159" s="207"/>
      <c r="C159" s="1401"/>
      <c r="D159" s="284">
        <v>148</v>
      </c>
      <c r="F159" s="22"/>
      <c r="G159" s="593"/>
      <c r="H159" s="560"/>
      <c r="I159" s="556" t="s">
        <v>634</v>
      </c>
      <c r="J159" s="182"/>
      <c r="K159" s="182"/>
      <c r="L159" s="182"/>
      <c r="M159" s="182"/>
      <c r="N159" s="182"/>
      <c r="O159" s="182"/>
      <c r="P159" s="182"/>
      <c r="Q159" s="182"/>
      <c r="R159" s="557"/>
      <c r="S159" s="557"/>
      <c r="T159" s="1344"/>
      <c r="U159" s="557"/>
      <c r="V159" s="462"/>
      <c r="W159" s="1250"/>
      <c r="X159" s="515"/>
      <c r="Y159" s="1344"/>
      <c r="Z159" s="1250"/>
      <c r="AA159" s="1250"/>
      <c r="AB159" s="1250"/>
      <c r="AC159" s="1402">
        <v>0</v>
      </c>
      <c r="AD159" s="1403">
        <v>0</v>
      </c>
      <c r="AE159" s="1403">
        <v>0</v>
      </c>
      <c r="AF159" s="1403">
        <v>0</v>
      </c>
      <c r="AG159" s="1403">
        <v>0</v>
      </c>
      <c r="AH159" s="1403">
        <v>0</v>
      </c>
      <c r="AI159" s="1403">
        <v>0</v>
      </c>
      <c r="AJ159" s="1403">
        <v>0</v>
      </c>
      <c r="AK159" s="1403">
        <v>0</v>
      </c>
      <c r="AL159" s="1403">
        <v>0</v>
      </c>
      <c r="AM159" s="1403">
        <v>0</v>
      </c>
      <c r="AN159" s="1403">
        <v>0</v>
      </c>
      <c r="AO159" s="1403">
        <v>0</v>
      </c>
      <c r="AP159" s="1403">
        <v>0</v>
      </c>
      <c r="AQ159" s="1403">
        <v>0</v>
      </c>
      <c r="AR159" s="1403">
        <v>0</v>
      </c>
      <c r="AS159" s="1404">
        <v>0</v>
      </c>
    </row>
    <row r="160" spans="1:45" s="1060" customFormat="1" ht="15.6" customHeight="1">
      <c r="A160" s="207"/>
      <c r="B160" s="207"/>
      <c r="C160" s="1401"/>
      <c r="D160" s="284">
        <v>149</v>
      </c>
      <c r="F160" s="22"/>
      <c r="G160" s="593"/>
      <c r="H160" s="560"/>
      <c r="I160" s="556" t="s">
        <v>637</v>
      </c>
      <c r="J160" s="182"/>
      <c r="K160" s="182"/>
      <c r="L160" s="182"/>
      <c r="M160" s="182"/>
      <c r="N160" s="182"/>
      <c r="O160" s="182"/>
      <c r="P160" s="182"/>
      <c r="Q160" s="182"/>
      <c r="R160" s="557"/>
      <c r="S160" s="557"/>
      <c r="T160" s="1344"/>
      <c r="U160" s="557"/>
      <c r="V160" s="462"/>
      <c r="W160" s="1250"/>
      <c r="X160" s="515"/>
      <c r="Y160" s="1344"/>
      <c r="Z160" s="1250"/>
      <c r="AA160" s="1250"/>
      <c r="AB160" s="1250"/>
      <c r="AC160" s="1402">
        <v>108941.88481128264</v>
      </c>
      <c r="AD160" s="1403">
        <v>125665</v>
      </c>
      <c r="AE160" s="1403">
        <v>131565</v>
      </c>
      <c r="AF160" s="1403">
        <v>134900</v>
      </c>
      <c r="AG160" s="1403">
        <v>138300</v>
      </c>
      <c r="AH160" s="1403">
        <v>141800</v>
      </c>
      <c r="AI160" s="1403">
        <v>145300</v>
      </c>
      <c r="AJ160" s="1403">
        <v>148900</v>
      </c>
      <c r="AK160" s="1403">
        <v>152600</v>
      </c>
      <c r="AL160" s="1403">
        <v>156400</v>
      </c>
      <c r="AM160" s="1403">
        <v>160300</v>
      </c>
      <c r="AN160" s="1403">
        <v>164300</v>
      </c>
      <c r="AO160" s="1403">
        <v>168400</v>
      </c>
      <c r="AP160" s="1403">
        <v>172600</v>
      </c>
      <c r="AQ160" s="1403">
        <v>176900</v>
      </c>
      <c r="AR160" s="1403">
        <v>181300</v>
      </c>
      <c r="AS160" s="1404">
        <v>185800</v>
      </c>
    </row>
    <row r="161" spans="1:45" s="1060" customFormat="1" ht="15.6" customHeight="1">
      <c r="A161" s="207"/>
      <c r="B161" s="207"/>
      <c r="C161" s="1401"/>
      <c r="D161" s="284">
        <v>150</v>
      </c>
      <c r="F161" s="22"/>
      <c r="G161" s="593"/>
      <c r="H161" s="560"/>
      <c r="I161" s="562" t="s">
        <v>640</v>
      </c>
      <c r="J161" s="182"/>
      <c r="K161" s="182"/>
      <c r="L161" s="182"/>
      <c r="M161" s="182"/>
      <c r="N161" s="182"/>
      <c r="O161" s="182"/>
      <c r="P161" s="182"/>
      <c r="Q161" s="182"/>
      <c r="R161" s="557"/>
      <c r="S161" s="557"/>
      <c r="T161" s="1344"/>
      <c r="U161" s="557"/>
      <c r="V161" s="462"/>
      <c r="W161" s="1250"/>
      <c r="X161" s="515"/>
      <c r="Y161" s="1344"/>
      <c r="Z161" s="1250"/>
      <c r="AA161" s="1250"/>
      <c r="AB161" s="1250"/>
      <c r="AC161" s="1402">
        <v>0</v>
      </c>
      <c r="AD161" s="1403">
        <v>-111700</v>
      </c>
      <c r="AE161" s="1403">
        <v>-116700</v>
      </c>
      <c r="AF161" s="1403">
        <v>-119600</v>
      </c>
      <c r="AG161" s="1403">
        <v>-122600</v>
      </c>
      <c r="AH161" s="1403">
        <v>-125700</v>
      </c>
      <c r="AI161" s="1403">
        <v>-128800</v>
      </c>
      <c r="AJ161" s="1403">
        <v>-132000</v>
      </c>
      <c r="AK161" s="1403">
        <v>-135300</v>
      </c>
      <c r="AL161" s="1403">
        <v>-138700</v>
      </c>
      <c r="AM161" s="1403">
        <v>-142200</v>
      </c>
      <c r="AN161" s="1403">
        <v>-145800</v>
      </c>
      <c r="AO161" s="1403">
        <v>-149400</v>
      </c>
      <c r="AP161" s="1403">
        <v>-153100</v>
      </c>
      <c r="AQ161" s="1403">
        <v>-156900</v>
      </c>
      <c r="AR161" s="1403">
        <v>-160800</v>
      </c>
      <c r="AS161" s="1404">
        <v>-164800</v>
      </c>
    </row>
    <row r="162" spans="1:45" s="1060" customFormat="1" ht="15.6" customHeight="1">
      <c r="A162" s="207"/>
      <c r="B162" s="207"/>
      <c r="C162" s="1401"/>
      <c r="D162" s="284">
        <v>151</v>
      </c>
      <c r="F162" s="22"/>
      <c r="G162" s="543"/>
      <c r="H162" s="544"/>
      <c r="I162" s="545" t="s">
        <v>37</v>
      </c>
      <c r="J162" s="182"/>
      <c r="K162" s="182"/>
      <c r="L162" s="182"/>
      <c r="M162" s="182"/>
      <c r="N162" s="182"/>
      <c r="O162" s="182"/>
      <c r="P162" s="182"/>
      <c r="Q162" s="182"/>
      <c r="R162" s="557"/>
      <c r="S162" s="557"/>
      <c r="T162" s="1344"/>
      <c r="U162" s="557"/>
      <c r="V162" s="462"/>
      <c r="W162" s="1250"/>
      <c r="X162" s="546"/>
      <c r="Y162" s="1344"/>
      <c r="Z162" s="1250"/>
      <c r="AA162" s="1250"/>
      <c r="AB162" s="1250"/>
      <c r="AC162" s="546">
        <v>2489923.8715507886</v>
      </c>
      <c r="AD162" s="546">
        <v>2302548.3092</v>
      </c>
      <c r="AE162" s="546">
        <v>2333531.0342850001</v>
      </c>
      <c r="AF162" s="546">
        <v>2429200</v>
      </c>
      <c r="AG162" s="546">
        <v>2540500</v>
      </c>
      <c r="AH162" s="546">
        <v>2658500</v>
      </c>
      <c r="AI162" s="546">
        <v>2780300</v>
      </c>
      <c r="AJ162" s="546">
        <v>2880100</v>
      </c>
      <c r="AK162" s="546">
        <v>2983500</v>
      </c>
      <c r="AL162" s="546">
        <v>3090600</v>
      </c>
      <c r="AM162" s="546">
        <v>3201600</v>
      </c>
      <c r="AN162" s="546">
        <v>3317000</v>
      </c>
      <c r="AO162" s="546">
        <v>3437000</v>
      </c>
      <c r="AP162" s="546">
        <v>3561700</v>
      </c>
      <c r="AQ162" s="546">
        <v>3691200</v>
      </c>
      <c r="AR162" s="546">
        <v>3825800</v>
      </c>
      <c r="AS162" s="547">
        <v>3965600</v>
      </c>
    </row>
    <row r="163" spans="1:45" s="1337" customFormat="1" ht="15.6" customHeight="1">
      <c r="A163" s="207"/>
      <c r="B163" s="207"/>
      <c r="C163" s="1401"/>
      <c r="D163" s="284">
        <v>152</v>
      </c>
      <c r="F163" s="22"/>
      <c r="G163" s="181"/>
      <c r="H163" s="666" t="s">
        <v>758</v>
      </c>
      <c r="I163" s="667"/>
      <c r="J163" s="703"/>
      <c r="K163" s="703"/>
      <c r="L163" s="703"/>
      <c r="M163" s="703"/>
      <c r="N163" s="703"/>
      <c r="O163" s="703"/>
      <c r="P163" s="703"/>
      <c r="Q163" s="703"/>
      <c r="R163" s="515"/>
      <c r="S163" s="515"/>
      <c r="T163" s="1344"/>
      <c r="U163" s="515"/>
      <c r="V163" s="462"/>
      <c r="W163" s="1250"/>
      <c r="X163" s="515"/>
      <c r="Y163" s="1344"/>
      <c r="Z163" s="1250"/>
      <c r="AA163" s="1250"/>
      <c r="AB163" s="1250"/>
      <c r="AC163" s="515"/>
      <c r="AD163" s="515"/>
      <c r="AE163" s="515"/>
      <c r="AF163" s="515"/>
      <c r="AG163" s="515"/>
      <c r="AH163" s="515"/>
      <c r="AI163" s="515"/>
      <c r="AJ163" s="515"/>
      <c r="AK163" s="515"/>
      <c r="AL163" s="515"/>
      <c r="AM163" s="515"/>
      <c r="AN163" s="515"/>
      <c r="AO163" s="515"/>
      <c r="AP163" s="515"/>
      <c r="AQ163" s="515"/>
      <c r="AR163" s="515"/>
      <c r="AS163" s="561"/>
    </row>
    <row r="164" spans="1:45" s="1337" customFormat="1" ht="15.6" customHeight="1">
      <c r="A164" s="207"/>
      <c r="B164" s="207"/>
      <c r="C164" s="1401"/>
      <c r="D164" s="284">
        <v>153</v>
      </c>
      <c r="F164" s="22"/>
      <c r="G164" s="181"/>
      <c r="H164" s="188"/>
      <c r="I164" s="667" t="s">
        <v>628</v>
      </c>
      <c r="J164" s="515"/>
      <c r="K164" s="515"/>
      <c r="L164" s="515"/>
      <c r="M164" s="515"/>
      <c r="N164" s="515"/>
      <c r="O164" s="515"/>
      <c r="P164" s="515"/>
      <c r="Q164" s="515"/>
      <c r="R164" s="515"/>
      <c r="S164" s="515"/>
      <c r="T164" s="1344"/>
      <c r="U164" s="515"/>
      <c r="V164" s="462"/>
      <c r="W164" s="1250"/>
      <c r="X164" s="515"/>
      <c r="Y164" s="1344"/>
      <c r="Z164" s="1250"/>
      <c r="AA164" s="1250"/>
      <c r="AB164" s="1250"/>
      <c r="AC164" s="1402">
        <v>8386056.1925693583</v>
      </c>
      <c r="AD164" s="1403">
        <v>8377317.4738757713</v>
      </c>
      <c r="AE164" s="1403">
        <v>8859284.3833458591</v>
      </c>
      <c r="AF164" s="1403">
        <v>9223000</v>
      </c>
      <c r="AG164" s="1403">
        <v>9646700</v>
      </c>
      <c r="AH164" s="1403">
        <v>10095900</v>
      </c>
      <c r="AI164" s="1403">
        <v>10559600</v>
      </c>
      <c r="AJ164" s="1403">
        <v>10939300</v>
      </c>
      <c r="AK164" s="1403">
        <v>11332800</v>
      </c>
      <c r="AL164" s="1403">
        <v>11740600</v>
      </c>
      <c r="AM164" s="1403">
        <v>12163200</v>
      </c>
      <c r="AN164" s="1403">
        <v>12602500</v>
      </c>
      <c r="AO164" s="1403">
        <v>13059000</v>
      </c>
      <c r="AP164" s="1403">
        <v>13533400</v>
      </c>
      <c r="AQ164" s="1403">
        <v>14026400</v>
      </c>
      <c r="AR164" s="1403">
        <v>14538700</v>
      </c>
      <c r="AS164" s="1404">
        <v>15071100</v>
      </c>
    </row>
    <row r="165" spans="1:45" s="1337" customFormat="1" ht="15.6" customHeight="1">
      <c r="A165" s="207"/>
      <c r="B165" s="207"/>
      <c r="C165" s="1401"/>
      <c r="D165" s="284">
        <v>154</v>
      </c>
      <c r="F165" s="22"/>
      <c r="G165" s="181"/>
      <c r="H165" s="188"/>
      <c r="I165" s="667" t="s">
        <v>630</v>
      </c>
      <c r="J165" s="515"/>
      <c r="K165" s="515"/>
      <c r="L165" s="515"/>
      <c r="M165" s="515"/>
      <c r="N165" s="515"/>
      <c r="O165" s="515"/>
      <c r="P165" s="515"/>
      <c r="Q165" s="515"/>
      <c r="R165" s="515"/>
      <c r="S165" s="515"/>
      <c r="T165" s="1344"/>
      <c r="U165" s="515"/>
      <c r="V165" s="462"/>
      <c r="W165" s="1250"/>
      <c r="X165" s="515"/>
      <c r="Y165" s="1344"/>
      <c r="Z165" s="1250"/>
      <c r="AA165" s="1250"/>
      <c r="AB165" s="1250"/>
      <c r="AC165" s="1402">
        <v>373838.34693503415</v>
      </c>
      <c r="AD165" s="1403">
        <v>366900</v>
      </c>
      <c r="AE165" s="1403">
        <v>366900</v>
      </c>
      <c r="AF165" s="1403">
        <v>376100</v>
      </c>
      <c r="AG165" s="1403">
        <v>385500</v>
      </c>
      <c r="AH165" s="1403">
        <v>395100</v>
      </c>
      <c r="AI165" s="1403">
        <v>405000</v>
      </c>
      <c r="AJ165" s="1403">
        <v>415100</v>
      </c>
      <c r="AK165" s="1403">
        <v>425500</v>
      </c>
      <c r="AL165" s="1403">
        <v>436100</v>
      </c>
      <c r="AM165" s="1403">
        <v>447000</v>
      </c>
      <c r="AN165" s="1403">
        <v>458200</v>
      </c>
      <c r="AO165" s="1403">
        <v>469700</v>
      </c>
      <c r="AP165" s="1403">
        <v>481400</v>
      </c>
      <c r="AQ165" s="1403">
        <v>493400</v>
      </c>
      <c r="AR165" s="1403">
        <v>505700</v>
      </c>
      <c r="AS165" s="1404">
        <v>518300</v>
      </c>
    </row>
    <row r="166" spans="1:45" s="1337" customFormat="1" ht="15.6" customHeight="1">
      <c r="A166" s="207"/>
      <c r="B166" s="207"/>
      <c r="C166" s="1401"/>
      <c r="D166" s="284">
        <v>155</v>
      </c>
      <c r="F166" s="22"/>
      <c r="G166" s="181"/>
      <c r="H166" s="188"/>
      <c r="I166" s="672" t="s">
        <v>631</v>
      </c>
      <c r="J166" s="515"/>
      <c r="K166" s="515"/>
      <c r="L166" s="515"/>
      <c r="M166" s="515"/>
      <c r="N166" s="515"/>
      <c r="O166" s="515"/>
      <c r="P166" s="515"/>
      <c r="Q166" s="515"/>
      <c r="R166" s="515"/>
      <c r="S166" s="515"/>
      <c r="T166" s="1344"/>
      <c r="U166" s="515"/>
      <c r="V166" s="462"/>
      <c r="W166" s="1250"/>
      <c r="X166" s="515"/>
      <c r="Y166" s="1344"/>
      <c r="Z166" s="1250"/>
      <c r="AA166" s="1250"/>
      <c r="AB166" s="1250"/>
      <c r="AC166" s="1402">
        <v>1994800</v>
      </c>
      <c r="AD166" s="1403">
        <v>2064100</v>
      </c>
      <c r="AE166" s="1403">
        <v>2182400</v>
      </c>
      <c r="AF166" s="1403">
        <v>2088778.6879721312</v>
      </c>
      <c r="AG166" s="1403">
        <v>2142339.4399742517</v>
      </c>
      <c r="AH166" s="1403">
        <v>2217880.4187886934</v>
      </c>
      <c r="AI166" s="1403">
        <v>2315220.3441943238</v>
      </c>
      <c r="AJ166" s="1403">
        <v>2426639.7001079158</v>
      </c>
      <c r="AK166" s="1403">
        <v>2479550.8646509778</v>
      </c>
      <c r="AL166" s="1403">
        <v>2530248.8998277136</v>
      </c>
      <c r="AM166" s="1403">
        <v>2581211.3019936006</v>
      </c>
      <c r="AN166" s="1403">
        <v>2638933.9457392227</v>
      </c>
      <c r="AO166" s="1403">
        <v>2701543.6021128758</v>
      </c>
      <c r="AP166" s="1403">
        <v>2757196.630000568</v>
      </c>
      <c r="AQ166" s="1403">
        <v>2814337.6663700561</v>
      </c>
      <c r="AR166" s="1403">
        <v>2873049.7979893596</v>
      </c>
      <c r="AS166" s="1404">
        <v>2933756.0120411213</v>
      </c>
    </row>
    <row r="167" spans="1:45" s="1337" customFormat="1" ht="15.6" customHeight="1">
      <c r="A167" s="207"/>
      <c r="B167" s="207"/>
      <c r="C167" s="1401"/>
      <c r="D167" s="284">
        <v>156</v>
      </c>
      <c r="F167" s="22"/>
      <c r="G167" s="181"/>
      <c r="H167" s="188"/>
      <c r="I167" s="672" t="s">
        <v>634</v>
      </c>
      <c r="J167" s="515"/>
      <c r="K167" s="515"/>
      <c r="L167" s="515"/>
      <c r="M167" s="515"/>
      <c r="N167" s="515"/>
      <c r="O167" s="515"/>
      <c r="P167" s="515"/>
      <c r="Q167" s="515"/>
      <c r="R167" s="515"/>
      <c r="S167" s="515"/>
      <c r="T167" s="1344"/>
      <c r="U167" s="515"/>
      <c r="V167" s="462"/>
      <c r="W167" s="1250"/>
      <c r="X167" s="515"/>
      <c r="Y167" s="1344"/>
      <c r="Z167" s="1250"/>
      <c r="AA167" s="1250"/>
      <c r="AB167" s="1250"/>
      <c r="AC167" s="1402">
        <v>6209600</v>
      </c>
      <c r="AD167" s="1403">
        <v>5994000</v>
      </c>
      <c r="AE167" s="1403">
        <v>6177000</v>
      </c>
      <c r="AF167" s="1403">
        <v>6502145.6491035419</v>
      </c>
      <c r="AG167" s="1403">
        <v>6668874.5671065338</v>
      </c>
      <c r="AH167" s="1403">
        <v>6904025.5907911928</v>
      </c>
      <c r="AI167" s="1403">
        <v>7207034.4141312782</v>
      </c>
      <c r="AJ167" s="1403">
        <v>7553871.0055093812</v>
      </c>
      <c r="AK167" s="1403">
        <v>7718577.826918344</v>
      </c>
      <c r="AL167" s="1403">
        <v>7876395.4122569533</v>
      </c>
      <c r="AM167" s="1403">
        <v>8035035.9438838298</v>
      </c>
      <c r="AN167" s="1403">
        <v>8214720.3877392607</v>
      </c>
      <c r="AO167" s="1403">
        <v>8409617.581552092</v>
      </c>
      <c r="AP167" s="1403">
        <v>8582859.5316079445</v>
      </c>
      <c r="AQ167" s="1403">
        <v>8760733.4936291855</v>
      </c>
      <c r="AR167" s="1403">
        <v>8943498.1078778468</v>
      </c>
      <c r="AS167" s="1404">
        <v>9132470.0884151533</v>
      </c>
    </row>
    <row r="168" spans="1:45" s="1337" customFormat="1" ht="15.6" customHeight="1">
      <c r="A168" s="207"/>
      <c r="B168" s="207"/>
      <c r="C168" s="1401"/>
      <c r="D168" s="284">
        <v>157</v>
      </c>
      <c r="F168" s="22"/>
      <c r="G168" s="181"/>
      <c r="H168" s="188"/>
      <c r="I168" s="667" t="s">
        <v>637</v>
      </c>
      <c r="J168" s="515"/>
      <c r="K168" s="515"/>
      <c r="L168" s="515"/>
      <c r="M168" s="515"/>
      <c r="N168" s="515"/>
      <c r="O168" s="515"/>
      <c r="P168" s="515"/>
      <c r="Q168" s="515"/>
      <c r="R168" s="515"/>
      <c r="S168" s="515"/>
      <c r="T168" s="1344"/>
      <c r="U168" s="515"/>
      <c r="V168" s="462"/>
      <c r="W168" s="1250"/>
      <c r="X168" s="515"/>
      <c r="Y168" s="1344"/>
      <c r="Z168" s="1250"/>
      <c r="AA168" s="1250"/>
      <c r="AB168" s="1250"/>
      <c r="AC168" s="1402">
        <v>946734.81200966402</v>
      </c>
      <c r="AD168" s="1403">
        <v>941800</v>
      </c>
      <c r="AE168" s="1403">
        <v>948900</v>
      </c>
      <c r="AF168" s="1403">
        <v>972600</v>
      </c>
      <c r="AG168" s="1403">
        <v>996900</v>
      </c>
      <c r="AH168" s="1403">
        <v>1021800</v>
      </c>
      <c r="AI168" s="1403">
        <v>1047300</v>
      </c>
      <c r="AJ168" s="1403">
        <v>1073500</v>
      </c>
      <c r="AK168" s="1403">
        <v>1100300</v>
      </c>
      <c r="AL168" s="1403">
        <v>1127800</v>
      </c>
      <c r="AM168" s="1403">
        <v>1156000</v>
      </c>
      <c r="AN168" s="1403">
        <v>1184900</v>
      </c>
      <c r="AO168" s="1403">
        <v>1214500</v>
      </c>
      <c r="AP168" s="1403">
        <v>1244900</v>
      </c>
      <c r="AQ168" s="1403">
        <v>1276000</v>
      </c>
      <c r="AR168" s="1403">
        <v>1307900</v>
      </c>
      <c r="AS168" s="1404">
        <v>1340600</v>
      </c>
    </row>
    <row r="169" spans="1:45" s="1337" customFormat="1" ht="15.6" customHeight="1">
      <c r="A169" s="207"/>
      <c r="B169" s="207"/>
      <c r="C169" s="1401"/>
      <c r="D169" s="284">
        <v>158</v>
      </c>
      <c r="F169" s="22"/>
      <c r="G169" s="181"/>
      <c r="H169" s="188"/>
      <c r="I169" s="505" t="s">
        <v>640</v>
      </c>
      <c r="J169" s="492"/>
      <c r="K169" s="492"/>
      <c r="L169" s="492"/>
      <c r="M169" s="492"/>
      <c r="N169" s="492"/>
      <c r="O169" s="492"/>
      <c r="P169" s="492"/>
      <c r="Q169" s="492"/>
      <c r="R169" s="515"/>
      <c r="S169" s="515"/>
      <c r="T169" s="1344"/>
      <c r="U169" s="515"/>
      <c r="V169" s="462"/>
      <c r="W169" s="1250"/>
      <c r="X169" s="515"/>
      <c r="Y169" s="1344"/>
      <c r="Z169" s="1250"/>
      <c r="AA169" s="1250"/>
      <c r="AB169" s="1250"/>
      <c r="AC169" s="1402">
        <v>0</v>
      </c>
      <c r="AD169" s="1403">
        <v>-821200</v>
      </c>
      <c r="AE169" s="1403">
        <v>-882600</v>
      </c>
      <c r="AF169" s="1403">
        <v>-904700</v>
      </c>
      <c r="AG169" s="1403">
        <v>-927300</v>
      </c>
      <c r="AH169" s="1403">
        <v>-950500</v>
      </c>
      <c r="AI169" s="1403">
        <v>-974300</v>
      </c>
      <c r="AJ169" s="1403">
        <v>-998700</v>
      </c>
      <c r="AK169" s="1403">
        <v>-1023700</v>
      </c>
      <c r="AL169" s="1403">
        <v>-1049300</v>
      </c>
      <c r="AM169" s="1403">
        <v>-1075500</v>
      </c>
      <c r="AN169" s="1403">
        <v>-1102400</v>
      </c>
      <c r="AO169" s="1403">
        <v>-1130000</v>
      </c>
      <c r="AP169" s="1403">
        <v>-1158300</v>
      </c>
      <c r="AQ169" s="1403">
        <v>-1187300</v>
      </c>
      <c r="AR169" s="1403">
        <v>-1217000</v>
      </c>
      <c r="AS169" s="1404">
        <v>-1247400</v>
      </c>
    </row>
    <row r="170" spans="1:45" s="709" customFormat="1" ht="15.6" customHeight="1">
      <c r="A170" s="207"/>
      <c r="B170" s="207"/>
      <c r="C170" s="1401"/>
      <c r="D170" s="284">
        <v>159</v>
      </c>
      <c r="F170" s="22"/>
      <c r="G170" s="593"/>
      <c r="H170" s="182"/>
      <c r="I170" s="184" t="s">
        <v>37</v>
      </c>
      <c r="J170" s="526"/>
      <c r="K170" s="526"/>
      <c r="L170" s="526"/>
      <c r="M170" s="526"/>
      <c r="N170" s="526"/>
      <c r="O170" s="526"/>
      <c r="P170" s="526"/>
      <c r="Q170" s="526"/>
      <c r="R170" s="557"/>
      <c r="S170" s="557"/>
      <c r="T170" s="1344"/>
      <c r="U170" s="557"/>
      <c r="V170" s="462"/>
      <c r="W170" s="1250"/>
      <c r="X170" s="557"/>
      <c r="Y170" s="1344"/>
      <c r="Z170" s="1250"/>
      <c r="AA170" s="1250"/>
      <c r="AB170" s="1250"/>
      <c r="AC170" s="557">
        <v>17911029.351514056</v>
      </c>
      <c r="AD170" s="557">
        <v>16922917.473875772</v>
      </c>
      <c r="AE170" s="557">
        <v>17651884.383345857</v>
      </c>
      <c r="AF170" s="557">
        <v>18257924.337075673</v>
      </c>
      <c r="AG170" s="557">
        <v>18913014.007080786</v>
      </c>
      <c r="AH170" s="557">
        <v>19684206.009579886</v>
      </c>
      <c r="AI170" s="557">
        <v>20559854.758325599</v>
      </c>
      <c r="AJ170" s="557">
        <v>21409710.705617297</v>
      </c>
      <c r="AK170" s="557">
        <v>22033028.691569321</v>
      </c>
      <c r="AL170" s="557">
        <v>22661844.312084667</v>
      </c>
      <c r="AM170" s="557">
        <v>23306947.24587743</v>
      </c>
      <c r="AN170" s="557">
        <v>23996854.333478484</v>
      </c>
      <c r="AO170" s="557">
        <v>24724361.18366497</v>
      </c>
      <c r="AP170" s="557">
        <v>25441456.161608513</v>
      </c>
      <c r="AQ170" s="557">
        <v>26183571.159999244</v>
      </c>
      <c r="AR170" s="557">
        <v>26951847.905867208</v>
      </c>
      <c r="AS170" s="558">
        <v>27748826.100456275</v>
      </c>
    </row>
    <row r="171" spans="1:45" s="1337" customFormat="1" ht="15.6" customHeight="1">
      <c r="A171" s="207"/>
      <c r="B171" s="207"/>
      <c r="C171" s="1401"/>
      <c r="D171" s="284">
        <v>160</v>
      </c>
      <c r="F171" s="22"/>
      <c r="G171" s="507"/>
      <c r="H171" s="675" t="s">
        <v>760</v>
      </c>
      <c r="I171" s="676"/>
      <c r="J171" s="549"/>
      <c r="K171" s="549"/>
      <c r="L171" s="549"/>
      <c r="M171" s="549"/>
      <c r="N171" s="549"/>
      <c r="O171" s="549"/>
      <c r="P171" s="549"/>
      <c r="Q171" s="549"/>
      <c r="R171" s="549"/>
      <c r="S171" s="549"/>
      <c r="T171" s="1344"/>
      <c r="U171" s="549"/>
      <c r="V171" s="462"/>
      <c r="W171" s="1250"/>
      <c r="X171" s="549"/>
      <c r="Y171" s="1344"/>
      <c r="Z171" s="1250"/>
      <c r="AA171" s="1250"/>
      <c r="AB171" s="1250"/>
      <c r="AC171" s="549"/>
      <c r="AD171" s="549"/>
      <c r="AE171" s="549"/>
      <c r="AF171" s="549"/>
      <c r="AG171" s="549"/>
      <c r="AH171" s="549"/>
      <c r="AI171" s="549"/>
      <c r="AJ171" s="549"/>
      <c r="AK171" s="549"/>
      <c r="AL171" s="549"/>
      <c r="AM171" s="549"/>
      <c r="AN171" s="549"/>
      <c r="AO171" s="549"/>
      <c r="AP171" s="549"/>
      <c r="AQ171" s="549"/>
      <c r="AR171" s="549"/>
      <c r="AS171" s="550"/>
    </row>
    <row r="172" spans="1:45" s="1337" customFormat="1" ht="15.6" customHeight="1">
      <c r="A172" s="207"/>
      <c r="B172" s="207"/>
      <c r="C172" s="1401"/>
      <c r="D172" s="284">
        <v>161</v>
      </c>
      <c r="F172" s="22"/>
      <c r="G172" s="181"/>
      <c r="H172" s="188"/>
      <c r="I172" s="667" t="s">
        <v>628</v>
      </c>
      <c r="J172" s="515"/>
      <c r="K172" s="515"/>
      <c r="L172" s="515"/>
      <c r="M172" s="515"/>
      <c r="N172" s="515"/>
      <c r="O172" s="515"/>
      <c r="P172" s="515"/>
      <c r="Q172" s="515"/>
      <c r="R172" s="515"/>
      <c r="S172" s="515"/>
      <c r="T172" s="1344"/>
      <c r="U172" s="515"/>
      <c r="V172" s="462"/>
      <c r="W172" s="1250"/>
      <c r="X172" s="515"/>
      <c r="Y172" s="1344"/>
      <c r="Z172" s="1250"/>
      <c r="AA172" s="1250"/>
      <c r="AB172" s="1250"/>
      <c r="AC172" s="1402">
        <v>7641980.0331359226</v>
      </c>
      <c r="AD172" s="1403">
        <v>8460283.3393257707</v>
      </c>
      <c r="AE172" s="1403">
        <v>8702003.7020225078</v>
      </c>
      <c r="AF172" s="1403">
        <v>9059300</v>
      </c>
      <c r="AG172" s="1403">
        <v>9475500</v>
      </c>
      <c r="AH172" s="1403">
        <v>9916800</v>
      </c>
      <c r="AI172" s="1403">
        <v>10372300</v>
      </c>
      <c r="AJ172" s="1403">
        <v>10745200</v>
      </c>
      <c r="AK172" s="1403">
        <v>11131700</v>
      </c>
      <c r="AL172" s="1403">
        <v>11532300</v>
      </c>
      <c r="AM172" s="1403">
        <v>11947400</v>
      </c>
      <c r="AN172" s="1403">
        <v>12378900</v>
      </c>
      <c r="AO172" s="1403">
        <v>12827300</v>
      </c>
      <c r="AP172" s="1403">
        <v>13293300</v>
      </c>
      <c r="AQ172" s="1403">
        <v>13777600</v>
      </c>
      <c r="AR172" s="1403">
        <v>14280800</v>
      </c>
      <c r="AS172" s="1404">
        <v>14803700</v>
      </c>
    </row>
    <row r="173" spans="1:45" s="1337" customFormat="1" ht="15.6" customHeight="1">
      <c r="A173" s="207"/>
      <c r="B173" s="207"/>
      <c r="C173" s="1401"/>
      <c r="D173" s="284">
        <v>162</v>
      </c>
      <c r="F173" s="22"/>
      <c r="G173" s="181"/>
      <c r="H173" s="188"/>
      <c r="I173" s="667" t="s">
        <v>630</v>
      </c>
      <c r="J173" s="515"/>
      <c r="K173" s="515"/>
      <c r="L173" s="515"/>
      <c r="M173" s="515"/>
      <c r="N173" s="515"/>
      <c r="O173" s="515"/>
      <c r="P173" s="515"/>
      <c r="Q173" s="515"/>
      <c r="R173" s="515"/>
      <c r="S173" s="515"/>
      <c r="T173" s="1344"/>
      <c r="U173" s="515"/>
      <c r="V173" s="462"/>
      <c r="W173" s="1250"/>
      <c r="X173" s="515"/>
      <c r="Y173" s="1344"/>
      <c r="Z173" s="1250"/>
      <c r="AA173" s="1250"/>
      <c r="AB173" s="1250"/>
      <c r="AC173" s="1402">
        <v>192782.90097860593</v>
      </c>
      <c r="AD173" s="1403">
        <v>181500</v>
      </c>
      <c r="AE173" s="1403">
        <v>181500</v>
      </c>
      <c r="AF173" s="1403">
        <v>186000</v>
      </c>
      <c r="AG173" s="1403">
        <v>190700</v>
      </c>
      <c r="AH173" s="1403">
        <v>195500</v>
      </c>
      <c r="AI173" s="1403">
        <v>200400</v>
      </c>
      <c r="AJ173" s="1403">
        <v>205400</v>
      </c>
      <c r="AK173" s="1403">
        <v>210500</v>
      </c>
      <c r="AL173" s="1403">
        <v>215800</v>
      </c>
      <c r="AM173" s="1403">
        <v>221200</v>
      </c>
      <c r="AN173" s="1403">
        <v>226700</v>
      </c>
      <c r="AO173" s="1403">
        <v>232400</v>
      </c>
      <c r="AP173" s="1403">
        <v>238200</v>
      </c>
      <c r="AQ173" s="1403">
        <v>244200</v>
      </c>
      <c r="AR173" s="1403">
        <v>250300</v>
      </c>
      <c r="AS173" s="1404">
        <v>256600</v>
      </c>
    </row>
    <row r="174" spans="1:45" s="1337" customFormat="1" ht="15.6" customHeight="1">
      <c r="A174" s="207"/>
      <c r="B174" s="207"/>
      <c r="C174" s="1401"/>
      <c r="D174" s="284">
        <v>163</v>
      </c>
      <c r="F174" s="22"/>
      <c r="G174" s="181"/>
      <c r="H174" s="188"/>
      <c r="I174" s="672" t="s">
        <v>631</v>
      </c>
      <c r="J174" s="515"/>
      <c r="K174" s="515"/>
      <c r="L174" s="515"/>
      <c r="M174" s="515"/>
      <c r="N174" s="515"/>
      <c r="O174" s="515"/>
      <c r="P174" s="515"/>
      <c r="Q174" s="515"/>
      <c r="R174" s="515"/>
      <c r="S174" s="515"/>
      <c r="T174" s="1344"/>
      <c r="U174" s="515"/>
      <c r="V174" s="462"/>
      <c r="W174" s="1250"/>
      <c r="X174" s="515"/>
      <c r="Y174" s="1344"/>
      <c r="Z174" s="1250"/>
      <c r="AA174" s="1250"/>
      <c r="AB174" s="1250"/>
      <c r="AC174" s="1402">
        <v>853100</v>
      </c>
      <c r="AD174" s="1403">
        <v>2205000</v>
      </c>
      <c r="AE174" s="1403">
        <v>2379213</v>
      </c>
      <c r="AF174" s="1403">
        <v>893291.10623071238</v>
      </c>
      <c r="AG174" s="1403">
        <v>916197.00032185379</v>
      </c>
      <c r="AH174" s="1403">
        <v>948503.0004354493</v>
      </c>
      <c r="AI174" s="1403">
        <v>990131.579923891</v>
      </c>
      <c r="AJ174" s="1403">
        <v>1037781.395709877</v>
      </c>
      <c r="AK174" s="1403">
        <v>1060409.4859804236</v>
      </c>
      <c r="AL174" s="1403">
        <v>1082091.1050947574</v>
      </c>
      <c r="AM174" s="1403">
        <v>1103885.7839035194</v>
      </c>
      <c r="AN174" s="1403">
        <v>1128571.5606126583</v>
      </c>
      <c r="AO174" s="1403">
        <v>1155347.3265302258</v>
      </c>
      <c r="AP174" s="1403">
        <v>1179148.0073458415</v>
      </c>
      <c r="AQ174" s="1403">
        <v>1203585.0527272383</v>
      </c>
      <c r="AR174" s="1403">
        <v>1228693.9957212366</v>
      </c>
      <c r="AS174" s="1404">
        <v>1254655.7318389216</v>
      </c>
    </row>
    <row r="175" spans="1:45" s="1337" customFormat="1" ht="15.6" customHeight="1">
      <c r="A175" s="207"/>
      <c r="B175" s="207"/>
      <c r="C175" s="1401"/>
      <c r="D175" s="284">
        <v>164</v>
      </c>
      <c r="F175" s="22"/>
      <c r="G175" s="181"/>
      <c r="H175" s="188"/>
      <c r="I175" s="672" t="s">
        <v>634</v>
      </c>
      <c r="J175" s="515"/>
      <c r="K175" s="515"/>
      <c r="L175" s="515"/>
      <c r="M175" s="515"/>
      <c r="N175" s="515"/>
      <c r="O175" s="515"/>
      <c r="P175" s="515"/>
      <c r="Q175" s="515"/>
      <c r="R175" s="515"/>
      <c r="S175" s="515"/>
      <c r="T175" s="1344"/>
      <c r="U175" s="515"/>
      <c r="V175" s="462"/>
      <c r="W175" s="1250"/>
      <c r="X175" s="515"/>
      <c r="Y175" s="1344"/>
      <c r="Z175" s="1250"/>
      <c r="AA175" s="1250"/>
      <c r="AB175" s="1250"/>
      <c r="AC175" s="1402">
        <v>4519000</v>
      </c>
      <c r="AD175" s="1403">
        <v>4051000</v>
      </c>
      <c r="AE175" s="1403">
        <v>4152000</v>
      </c>
      <c r="AF175" s="1403">
        <v>4731898.3812643178</v>
      </c>
      <c r="AG175" s="1403">
        <v>4853234.373994207</v>
      </c>
      <c r="AH175" s="1403">
        <v>5024364.1530509852</v>
      </c>
      <c r="AI175" s="1403">
        <v>5244877.0480319578</v>
      </c>
      <c r="AJ175" s="1403">
        <v>5497285.3442889871</v>
      </c>
      <c r="AK175" s="1403">
        <v>5617149.7680758815</v>
      </c>
      <c r="AL175" s="1403">
        <v>5732000.5906965295</v>
      </c>
      <c r="AM175" s="1403">
        <v>5847450.3076544423</v>
      </c>
      <c r="AN175" s="1403">
        <v>5978214.6083795605</v>
      </c>
      <c r="AO175" s="1403">
        <v>6120049.8987106914</v>
      </c>
      <c r="AP175" s="1403">
        <v>6246125.7123383628</v>
      </c>
      <c r="AQ175" s="1403">
        <v>6375572.4455214981</v>
      </c>
      <c r="AR175" s="1403">
        <v>6508578.3221946647</v>
      </c>
      <c r="AS175" s="1404">
        <v>6646101.5732974876</v>
      </c>
    </row>
    <row r="176" spans="1:45" s="1337" customFormat="1" ht="15.6" customHeight="1">
      <c r="A176" s="207"/>
      <c r="B176" s="207"/>
      <c r="C176" s="1401"/>
      <c r="D176" s="284">
        <v>165</v>
      </c>
      <c r="F176" s="22"/>
      <c r="G176" s="181"/>
      <c r="H176" s="188"/>
      <c r="I176" s="667" t="s">
        <v>637</v>
      </c>
      <c r="J176" s="515"/>
      <c r="K176" s="515"/>
      <c r="L176" s="515"/>
      <c r="M176" s="515"/>
      <c r="N176" s="515"/>
      <c r="O176" s="515"/>
      <c r="P176" s="515"/>
      <c r="Q176" s="515"/>
      <c r="R176" s="515"/>
      <c r="S176" s="515"/>
      <c r="T176" s="1344"/>
      <c r="U176" s="515"/>
      <c r="V176" s="462"/>
      <c r="W176" s="1250"/>
      <c r="X176" s="515"/>
      <c r="Y176" s="1344"/>
      <c r="Z176" s="1250"/>
      <c r="AA176" s="1250"/>
      <c r="AB176" s="1250"/>
      <c r="AC176" s="1402">
        <v>683998.67054789269</v>
      </c>
      <c r="AD176" s="1403">
        <v>708100</v>
      </c>
      <c r="AE176" s="1403">
        <v>708100</v>
      </c>
      <c r="AF176" s="1403">
        <v>725800</v>
      </c>
      <c r="AG176" s="1403">
        <v>743900</v>
      </c>
      <c r="AH176" s="1403">
        <v>762500</v>
      </c>
      <c r="AI176" s="1403">
        <v>781600</v>
      </c>
      <c r="AJ176" s="1403">
        <v>801100</v>
      </c>
      <c r="AK176" s="1403">
        <v>821100</v>
      </c>
      <c r="AL176" s="1403">
        <v>841600</v>
      </c>
      <c r="AM176" s="1403">
        <v>862600</v>
      </c>
      <c r="AN176" s="1403">
        <v>884200</v>
      </c>
      <c r="AO176" s="1403">
        <v>906300</v>
      </c>
      <c r="AP176" s="1403">
        <v>929000</v>
      </c>
      <c r="AQ176" s="1403">
        <v>952200</v>
      </c>
      <c r="AR176" s="1403">
        <v>976000</v>
      </c>
      <c r="AS176" s="1404">
        <v>1000400</v>
      </c>
    </row>
    <row r="177" spans="1:45" s="1337" customFormat="1" ht="15.6" customHeight="1">
      <c r="A177" s="207"/>
      <c r="B177" s="207"/>
      <c r="C177" s="1401"/>
      <c r="D177" s="284">
        <v>166</v>
      </c>
      <c r="F177" s="22"/>
      <c r="G177" s="181"/>
      <c r="H177" s="188"/>
      <c r="I177" s="505" t="s">
        <v>640</v>
      </c>
      <c r="J177" s="492"/>
      <c r="K177" s="492"/>
      <c r="L177" s="492"/>
      <c r="M177" s="492"/>
      <c r="N177" s="492"/>
      <c r="O177" s="492"/>
      <c r="P177" s="492"/>
      <c r="Q177" s="492"/>
      <c r="R177" s="515"/>
      <c r="S177" s="515"/>
      <c r="T177" s="1344"/>
      <c r="U177" s="515"/>
      <c r="V177" s="462"/>
      <c r="W177" s="1250"/>
      <c r="X177" s="515"/>
      <c r="Y177" s="1344"/>
      <c r="Z177" s="1250"/>
      <c r="AA177" s="1250"/>
      <c r="AB177" s="1250"/>
      <c r="AC177" s="1402">
        <v>0</v>
      </c>
      <c r="AD177" s="1403">
        <v>-722300</v>
      </c>
      <c r="AE177" s="1403">
        <v>-767800</v>
      </c>
      <c r="AF177" s="1403">
        <v>-787000</v>
      </c>
      <c r="AG177" s="1403">
        <v>-806700</v>
      </c>
      <c r="AH177" s="1403">
        <v>-826900</v>
      </c>
      <c r="AI177" s="1403">
        <v>-847600</v>
      </c>
      <c r="AJ177" s="1403">
        <v>-868800</v>
      </c>
      <c r="AK177" s="1403">
        <v>-890500</v>
      </c>
      <c r="AL177" s="1403">
        <v>-912800</v>
      </c>
      <c r="AM177" s="1403">
        <v>-935600</v>
      </c>
      <c r="AN177" s="1403">
        <v>-959000</v>
      </c>
      <c r="AO177" s="1403">
        <v>-983000</v>
      </c>
      <c r="AP177" s="1403">
        <v>-1007600</v>
      </c>
      <c r="AQ177" s="1403">
        <v>-1032800</v>
      </c>
      <c r="AR177" s="1403">
        <v>-1058600</v>
      </c>
      <c r="AS177" s="1404">
        <v>-1085100</v>
      </c>
    </row>
    <row r="178" spans="1:45" s="709" customFormat="1" ht="15.6" customHeight="1">
      <c r="A178" s="207"/>
      <c r="B178" s="207"/>
      <c r="C178" s="1401"/>
      <c r="D178" s="284">
        <v>167</v>
      </c>
      <c r="F178" s="22"/>
      <c r="G178" s="682"/>
      <c r="H178" s="683"/>
      <c r="I178" s="684" t="s">
        <v>37</v>
      </c>
      <c r="J178" s="1349"/>
      <c r="K178" s="1349"/>
      <c r="L178" s="1349"/>
      <c r="M178" s="1349"/>
      <c r="N178" s="1349"/>
      <c r="O178" s="1349"/>
      <c r="P178" s="1349"/>
      <c r="Q178" s="1349"/>
      <c r="R178" s="546"/>
      <c r="S178" s="546"/>
      <c r="T178" s="1344"/>
      <c r="U178" s="546"/>
      <c r="V178" s="462"/>
      <c r="W178" s="1250"/>
      <c r="X178" s="546"/>
      <c r="Y178" s="1344"/>
      <c r="Z178" s="1250"/>
      <c r="AA178" s="1250"/>
      <c r="AB178" s="1250"/>
      <c r="AC178" s="546">
        <v>13890861.604662422</v>
      </c>
      <c r="AD178" s="546">
        <v>14883583.339325771</v>
      </c>
      <c r="AE178" s="546">
        <v>15355016.702022508</v>
      </c>
      <c r="AF178" s="546">
        <v>14809289.487495029</v>
      </c>
      <c r="AG178" s="546">
        <v>15372831.374316061</v>
      </c>
      <c r="AH178" s="546">
        <v>16020767.153486434</v>
      </c>
      <c r="AI178" s="546">
        <v>16741708.627955846</v>
      </c>
      <c r="AJ178" s="546">
        <v>17417966.739998866</v>
      </c>
      <c r="AK178" s="546">
        <v>17950359.254056305</v>
      </c>
      <c r="AL178" s="546">
        <v>18490991.695791285</v>
      </c>
      <c r="AM178" s="546">
        <v>19046936.091557961</v>
      </c>
      <c r="AN178" s="546">
        <v>19637586.168992218</v>
      </c>
      <c r="AO178" s="546">
        <v>20258397.225240916</v>
      </c>
      <c r="AP178" s="546">
        <v>20878173.719684206</v>
      </c>
      <c r="AQ178" s="546">
        <v>21520357.498248734</v>
      </c>
      <c r="AR178" s="546">
        <v>22185772.317915902</v>
      </c>
      <c r="AS178" s="547">
        <v>22876357.305136409</v>
      </c>
    </row>
    <row r="179" spans="1:45" s="1337" customFormat="1" ht="15.6" customHeight="1">
      <c r="A179" s="207"/>
      <c r="B179" s="207"/>
      <c r="C179" s="1401"/>
      <c r="D179" s="284">
        <v>168</v>
      </c>
      <c r="F179" s="22"/>
      <c r="G179" s="181"/>
      <c r="H179" s="666" t="s">
        <v>763</v>
      </c>
      <c r="I179" s="667"/>
      <c r="J179" s="515"/>
      <c r="K179" s="515"/>
      <c r="L179" s="515"/>
      <c r="M179" s="515"/>
      <c r="N179" s="515"/>
      <c r="O179" s="515"/>
      <c r="P179" s="515"/>
      <c r="Q179" s="515"/>
      <c r="R179" s="515"/>
      <c r="S179" s="515"/>
      <c r="T179" s="1344"/>
      <c r="U179" s="515"/>
      <c r="V179" s="462"/>
      <c r="W179" s="1250"/>
      <c r="X179" s="515"/>
      <c r="Y179" s="1344"/>
      <c r="Z179" s="1250"/>
      <c r="AA179" s="1250"/>
      <c r="AB179" s="1250"/>
      <c r="AC179" s="515"/>
      <c r="AD179" s="515"/>
      <c r="AE179" s="515"/>
      <c r="AF179" s="515"/>
      <c r="AG179" s="515"/>
      <c r="AH179" s="515"/>
      <c r="AI179" s="515"/>
      <c r="AJ179" s="515"/>
      <c r="AK179" s="515"/>
      <c r="AL179" s="515"/>
      <c r="AM179" s="515"/>
      <c r="AN179" s="515"/>
      <c r="AO179" s="515"/>
      <c r="AP179" s="515"/>
      <c r="AQ179" s="515"/>
      <c r="AR179" s="515"/>
      <c r="AS179" s="561"/>
    </row>
    <row r="180" spans="1:45" s="1337" customFormat="1" ht="15.6" customHeight="1">
      <c r="A180" s="207"/>
      <c r="B180" s="207"/>
      <c r="C180" s="1401"/>
      <c r="D180" s="284">
        <v>169</v>
      </c>
      <c r="F180" s="22"/>
      <c r="G180" s="181"/>
      <c r="H180" s="188"/>
      <c r="I180" s="667" t="s">
        <v>628</v>
      </c>
      <c r="J180" s="515"/>
      <c r="K180" s="515"/>
      <c r="L180" s="515"/>
      <c r="M180" s="515"/>
      <c r="N180" s="515"/>
      <c r="O180" s="515"/>
      <c r="P180" s="515"/>
      <c r="Q180" s="515"/>
      <c r="R180" s="515"/>
      <c r="S180" s="515"/>
      <c r="T180" s="1344"/>
      <c r="U180" s="515"/>
      <c r="V180" s="462"/>
      <c r="W180" s="1250"/>
      <c r="X180" s="515"/>
      <c r="Y180" s="1344"/>
      <c r="Z180" s="1250"/>
      <c r="AA180" s="1250"/>
      <c r="AB180" s="1250"/>
      <c r="AC180" s="1402">
        <v>7090275.2850311929</v>
      </c>
      <c r="AD180" s="1403">
        <v>7405808.8976257704</v>
      </c>
      <c r="AE180" s="1403">
        <v>7398960.4702941896</v>
      </c>
      <c r="AF180" s="1403">
        <v>7702700</v>
      </c>
      <c r="AG180" s="1403">
        <v>8056600</v>
      </c>
      <c r="AH180" s="1403">
        <v>8431800</v>
      </c>
      <c r="AI180" s="1403">
        <v>8819100</v>
      </c>
      <c r="AJ180" s="1403">
        <v>9136200</v>
      </c>
      <c r="AK180" s="1403">
        <v>9464800</v>
      </c>
      <c r="AL180" s="1403">
        <v>9805400</v>
      </c>
      <c r="AM180" s="1403">
        <v>10158400</v>
      </c>
      <c r="AN180" s="1403">
        <v>10525300</v>
      </c>
      <c r="AO180" s="1403">
        <v>10906600</v>
      </c>
      <c r="AP180" s="1403">
        <v>11302800</v>
      </c>
      <c r="AQ180" s="1403">
        <v>11714600</v>
      </c>
      <c r="AR180" s="1403">
        <v>12142500</v>
      </c>
      <c r="AS180" s="1404">
        <v>12587100</v>
      </c>
    </row>
    <row r="181" spans="1:45" s="1337" customFormat="1" ht="15.6" customHeight="1">
      <c r="A181" s="207"/>
      <c r="B181" s="207"/>
      <c r="C181" s="1401"/>
      <c r="D181" s="284">
        <v>170</v>
      </c>
      <c r="F181" s="22"/>
      <c r="G181" s="181"/>
      <c r="H181" s="188"/>
      <c r="I181" s="667" t="s">
        <v>630</v>
      </c>
      <c r="J181" s="515"/>
      <c r="K181" s="515"/>
      <c r="L181" s="515"/>
      <c r="M181" s="515"/>
      <c r="N181" s="515"/>
      <c r="O181" s="515"/>
      <c r="P181" s="515"/>
      <c r="Q181" s="515"/>
      <c r="R181" s="515"/>
      <c r="S181" s="515"/>
      <c r="T181" s="1344"/>
      <c r="U181" s="515"/>
      <c r="V181" s="462"/>
      <c r="W181" s="1250"/>
      <c r="X181" s="515"/>
      <c r="Y181" s="1344"/>
      <c r="Z181" s="1250"/>
      <c r="AA181" s="1250"/>
      <c r="AB181" s="1250"/>
      <c r="AC181" s="1402">
        <v>116554.44333445065</v>
      </c>
      <c r="AD181" s="1403">
        <v>144400</v>
      </c>
      <c r="AE181" s="1403">
        <v>144400</v>
      </c>
      <c r="AF181" s="1403">
        <v>148000</v>
      </c>
      <c r="AG181" s="1403">
        <v>151700</v>
      </c>
      <c r="AH181" s="1403">
        <v>155500</v>
      </c>
      <c r="AI181" s="1403">
        <v>159400</v>
      </c>
      <c r="AJ181" s="1403">
        <v>163400</v>
      </c>
      <c r="AK181" s="1403">
        <v>167500</v>
      </c>
      <c r="AL181" s="1403">
        <v>171700</v>
      </c>
      <c r="AM181" s="1403">
        <v>176000</v>
      </c>
      <c r="AN181" s="1403">
        <v>180400</v>
      </c>
      <c r="AO181" s="1403">
        <v>184900</v>
      </c>
      <c r="AP181" s="1403">
        <v>189500</v>
      </c>
      <c r="AQ181" s="1403">
        <v>194200</v>
      </c>
      <c r="AR181" s="1403">
        <v>199100</v>
      </c>
      <c r="AS181" s="1404">
        <v>204100</v>
      </c>
    </row>
    <row r="182" spans="1:45" s="1337" customFormat="1" ht="15.6" customHeight="1">
      <c r="A182" s="207"/>
      <c r="B182" s="207"/>
      <c r="C182" s="1401"/>
      <c r="D182" s="284">
        <v>171</v>
      </c>
      <c r="F182" s="22"/>
      <c r="G182" s="181"/>
      <c r="H182" s="188"/>
      <c r="I182" s="672" t="s">
        <v>631</v>
      </c>
      <c r="J182" s="515"/>
      <c r="K182" s="515"/>
      <c r="L182" s="515"/>
      <c r="M182" s="515"/>
      <c r="N182" s="515"/>
      <c r="O182" s="515"/>
      <c r="P182" s="515"/>
      <c r="Q182" s="515"/>
      <c r="R182" s="515"/>
      <c r="S182" s="515"/>
      <c r="T182" s="1344"/>
      <c r="U182" s="515"/>
      <c r="V182" s="462"/>
      <c r="W182" s="1250"/>
      <c r="X182" s="515"/>
      <c r="Y182" s="1344"/>
      <c r="Z182" s="1250"/>
      <c r="AA182" s="1250"/>
      <c r="AB182" s="1250"/>
      <c r="AC182" s="1402">
        <v>633700</v>
      </c>
      <c r="AD182" s="1403">
        <v>623600</v>
      </c>
      <c r="AE182" s="1403">
        <v>625600</v>
      </c>
      <c r="AF182" s="1403">
        <v>663554.76968515117</v>
      </c>
      <c r="AG182" s="1403">
        <v>680569.73286128102</v>
      </c>
      <c r="AH182" s="1403">
        <v>704567.28563585074</v>
      </c>
      <c r="AI182" s="1403">
        <v>735489.83964103833</v>
      </c>
      <c r="AJ182" s="1403">
        <v>770885.09021374886</v>
      </c>
      <c r="AK182" s="1403">
        <v>787693.69507184916</v>
      </c>
      <c r="AL182" s="1403">
        <v>803799.24193945364</v>
      </c>
      <c r="AM182" s="1403">
        <v>819988.77184346539</v>
      </c>
      <c r="AN182" s="1403">
        <v>838325.8679641796</v>
      </c>
      <c r="AO182" s="1403">
        <v>858215.45050076675</v>
      </c>
      <c r="AP182" s="1403">
        <v>875895.07942217763</v>
      </c>
      <c r="AQ182" s="1403">
        <v>894047.41286279564</v>
      </c>
      <c r="AR182" s="1403">
        <v>912698.84549120581</v>
      </c>
      <c r="AS182" s="1404">
        <v>931983.75016566005</v>
      </c>
    </row>
    <row r="183" spans="1:45" s="1337" customFormat="1" ht="15.6" customHeight="1">
      <c r="A183" s="207"/>
      <c r="B183" s="207"/>
      <c r="C183" s="1401"/>
      <c r="D183" s="284">
        <v>172</v>
      </c>
      <c r="F183" s="22"/>
      <c r="G183" s="181"/>
      <c r="H183" s="188"/>
      <c r="I183" s="672" t="s">
        <v>634</v>
      </c>
      <c r="J183" s="515"/>
      <c r="K183" s="515"/>
      <c r="L183" s="515"/>
      <c r="M183" s="515"/>
      <c r="N183" s="515"/>
      <c r="O183" s="515"/>
      <c r="P183" s="515"/>
      <c r="Q183" s="515"/>
      <c r="R183" s="515"/>
      <c r="S183" s="515"/>
      <c r="T183" s="1344"/>
      <c r="U183" s="515"/>
      <c r="V183" s="462"/>
      <c r="W183" s="1250"/>
      <c r="X183" s="515"/>
      <c r="Y183" s="1344"/>
      <c r="Z183" s="1250"/>
      <c r="AA183" s="1250"/>
      <c r="AB183" s="1250"/>
      <c r="AC183" s="1402">
        <v>1944000</v>
      </c>
      <c r="AD183" s="1403">
        <v>1429000</v>
      </c>
      <c r="AE183" s="1403">
        <v>1468000</v>
      </c>
      <c r="AF183" s="1403">
        <v>2035585.4067665045</v>
      </c>
      <c r="AG183" s="1403">
        <v>2087782.1692951401</v>
      </c>
      <c r="AH183" s="1403">
        <v>2161399.4055169541</v>
      </c>
      <c r="AI183" s="1403">
        <v>2256260.4517313843</v>
      </c>
      <c r="AJ183" s="1403">
        <v>2364842.3786894865</v>
      </c>
      <c r="AK183" s="1403">
        <v>2416406.0962911071</v>
      </c>
      <c r="AL183" s="1403">
        <v>2465813.0445483634</v>
      </c>
      <c r="AM183" s="1403">
        <v>2515477.6273689391</v>
      </c>
      <c r="AN183" s="1403">
        <v>2571730.2940229839</v>
      </c>
      <c r="AO183" s="1403">
        <v>2632745.5196046876</v>
      </c>
      <c r="AP183" s="1403">
        <v>2686981.2756773131</v>
      </c>
      <c r="AQ183" s="1403">
        <v>2742667.1462920541</v>
      </c>
      <c r="AR183" s="1403">
        <v>2799884.102311668</v>
      </c>
      <c r="AS183" s="1404">
        <v>2859044.3590374677</v>
      </c>
    </row>
    <row r="184" spans="1:45" s="1337" customFormat="1" ht="15.6" customHeight="1">
      <c r="A184" s="207"/>
      <c r="B184" s="207"/>
      <c r="C184" s="1401"/>
      <c r="D184" s="284">
        <v>173</v>
      </c>
      <c r="F184" s="22"/>
      <c r="G184" s="181"/>
      <c r="H184" s="188"/>
      <c r="I184" s="667" t="s">
        <v>637</v>
      </c>
      <c r="J184" s="515"/>
      <c r="K184" s="515"/>
      <c r="L184" s="515"/>
      <c r="M184" s="515"/>
      <c r="N184" s="515"/>
      <c r="O184" s="515"/>
      <c r="P184" s="515"/>
      <c r="Q184" s="515"/>
      <c r="R184" s="515"/>
      <c r="S184" s="515"/>
      <c r="T184" s="1344"/>
      <c r="U184" s="515"/>
      <c r="V184" s="462"/>
      <c r="W184" s="1250"/>
      <c r="X184" s="515"/>
      <c r="Y184" s="1344"/>
      <c r="Z184" s="1250"/>
      <c r="AA184" s="1250"/>
      <c r="AB184" s="1250"/>
      <c r="AC184" s="1402">
        <v>679163.66716155619</v>
      </c>
      <c r="AD184" s="1403">
        <v>764550</v>
      </c>
      <c r="AE184" s="1403">
        <v>764550</v>
      </c>
      <c r="AF184" s="1403">
        <v>783700</v>
      </c>
      <c r="AG184" s="1403">
        <v>803300</v>
      </c>
      <c r="AH184" s="1403">
        <v>823400</v>
      </c>
      <c r="AI184" s="1403">
        <v>844000</v>
      </c>
      <c r="AJ184" s="1403">
        <v>865100</v>
      </c>
      <c r="AK184" s="1403">
        <v>886700</v>
      </c>
      <c r="AL184" s="1403">
        <v>908900</v>
      </c>
      <c r="AM184" s="1403">
        <v>931600</v>
      </c>
      <c r="AN184" s="1403">
        <v>954900</v>
      </c>
      <c r="AO184" s="1403">
        <v>978800</v>
      </c>
      <c r="AP184" s="1403">
        <v>1003300</v>
      </c>
      <c r="AQ184" s="1403">
        <v>1028400</v>
      </c>
      <c r="AR184" s="1403">
        <v>1054100</v>
      </c>
      <c r="AS184" s="1404">
        <v>1080500</v>
      </c>
    </row>
    <row r="185" spans="1:45" s="1337" customFormat="1" ht="15.6" customHeight="1">
      <c r="A185" s="207"/>
      <c r="B185" s="207"/>
      <c r="C185" s="1401"/>
      <c r="D185" s="284">
        <v>174</v>
      </c>
      <c r="F185" s="22"/>
      <c r="G185" s="181"/>
      <c r="H185" s="188"/>
      <c r="I185" s="505" t="s">
        <v>640</v>
      </c>
      <c r="J185" s="492"/>
      <c r="K185" s="492"/>
      <c r="L185" s="492"/>
      <c r="M185" s="492"/>
      <c r="N185" s="492"/>
      <c r="O185" s="492"/>
      <c r="P185" s="492"/>
      <c r="Q185" s="492"/>
      <c r="R185" s="515"/>
      <c r="S185" s="515"/>
      <c r="T185" s="1344"/>
      <c r="U185" s="515"/>
      <c r="V185" s="462"/>
      <c r="W185" s="1250"/>
      <c r="X185" s="515"/>
      <c r="Y185" s="1344"/>
      <c r="Z185" s="1250"/>
      <c r="AA185" s="1250"/>
      <c r="AB185" s="1250"/>
      <c r="AC185" s="1402">
        <v>0</v>
      </c>
      <c r="AD185" s="1403">
        <v>-479800</v>
      </c>
      <c r="AE185" s="1403">
        <v>-495300</v>
      </c>
      <c r="AF185" s="1403">
        <v>-507700</v>
      </c>
      <c r="AG185" s="1403">
        <v>-520400</v>
      </c>
      <c r="AH185" s="1403">
        <v>-533400</v>
      </c>
      <c r="AI185" s="1403">
        <v>-546700</v>
      </c>
      <c r="AJ185" s="1403">
        <v>-560400</v>
      </c>
      <c r="AK185" s="1403">
        <v>-574400</v>
      </c>
      <c r="AL185" s="1403">
        <v>-588800</v>
      </c>
      <c r="AM185" s="1403">
        <v>-603500</v>
      </c>
      <c r="AN185" s="1403">
        <v>-618600</v>
      </c>
      <c r="AO185" s="1403">
        <v>-634100</v>
      </c>
      <c r="AP185" s="1403">
        <v>-650000</v>
      </c>
      <c r="AQ185" s="1403">
        <v>-666300</v>
      </c>
      <c r="AR185" s="1403">
        <v>-683000</v>
      </c>
      <c r="AS185" s="1404">
        <v>-700100</v>
      </c>
    </row>
    <row r="186" spans="1:45" s="709" customFormat="1" ht="15.6" customHeight="1">
      <c r="A186" s="207"/>
      <c r="B186" s="207"/>
      <c r="C186" s="1401"/>
      <c r="D186" s="284">
        <v>175</v>
      </c>
      <c r="F186" s="22"/>
      <c r="G186" s="593"/>
      <c r="H186" s="182"/>
      <c r="I186" s="184" t="s">
        <v>37</v>
      </c>
      <c r="J186" s="526"/>
      <c r="K186" s="526"/>
      <c r="L186" s="526"/>
      <c r="M186" s="526"/>
      <c r="N186" s="526"/>
      <c r="O186" s="526"/>
      <c r="P186" s="526"/>
      <c r="Q186" s="526"/>
      <c r="R186" s="557"/>
      <c r="S186" s="557"/>
      <c r="T186" s="1344"/>
      <c r="U186" s="557"/>
      <c r="V186" s="462"/>
      <c r="W186" s="1250"/>
      <c r="X186" s="557"/>
      <c r="Y186" s="1344"/>
      <c r="Z186" s="1250"/>
      <c r="AA186" s="1250"/>
      <c r="AB186" s="1250"/>
      <c r="AC186" s="557">
        <v>10463693.395527201</v>
      </c>
      <c r="AD186" s="557">
        <v>9887558.8976257704</v>
      </c>
      <c r="AE186" s="557">
        <v>9906210.4702941887</v>
      </c>
      <c r="AF186" s="557">
        <v>10825840.176451655</v>
      </c>
      <c r="AG186" s="557">
        <v>11259551.90215642</v>
      </c>
      <c r="AH186" s="557">
        <v>11743266.691152805</v>
      </c>
      <c r="AI186" s="557">
        <v>12267550.291372422</v>
      </c>
      <c r="AJ186" s="557">
        <v>12740027.468903236</v>
      </c>
      <c r="AK186" s="557">
        <v>13148699.791362956</v>
      </c>
      <c r="AL186" s="557">
        <v>13566812.286487818</v>
      </c>
      <c r="AM186" s="557">
        <v>13997966.399212405</v>
      </c>
      <c r="AN186" s="557">
        <v>14452056.161987163</v>
      </c>
      <c r="AO186" s="557">
        <v>14927160.970105454</v>
      </c>
      <c r="AP186" s="557">
        <v>15408476.355099492</v>
      </c>
      <c r="AQ186" s="557">
        <v>15907614.559154849</v>
      </c>
      <c r="AR186" s="557">
        <v>16425282.947802875</v>
      </c>
      <c r="AS186" s="558">
        <v>16962628.10920313</v>
      </c>
    </row>
    <row r="187" spans="1:45" s="1337" customFormat="1" ht="15.6" customHeight="1">
      <c r="A187" s="207"/>
      <c r="B187" s="207"/>
      <c r="C187" s="1401"/>
      <c r="D187" s="284">
        <v>176</v>
      </c>
      <c r="F187" s="22"/>
      <c r="G187" s="507"/>
      <c r="H187" s="675" t="s">
        <v>766</v>
      </c>
      <c r="I187" s="676"/>
      <c r="J187" s="549"/>
      <c r="K187" s="549"/>
      <c r="L187" s="549"/>
      <c r="M187" s="549"/>
      <c r="N187" s="549"/>
      <c r="O187" s="549"/>
      <c r="P187" s="549"/>
      <c r="Q187" s="549"/>
      <c r="R187" s="549"/>
      <c r="S187" s="549"/>
      <c r="T187" s="1344"/>
      <c r="U187" s="549"/>
      <c r="V187" s="462"/>
      <c r="W187" s="1250"/>
      <c r="X187" s="549"/>
      <c r="Y187" s="1344"/>
      <c r="Z187" s="1250"/>
      <c r="AA187" s="1250"/>
      <c r="AB187" s="1250"/>
      <c r="AC187" s="549"/>
      <c r="AD187" s="549"/>
      <c r="AE187" s="549"/>
      <c r="AF187" s="549"/>
      <c r="AG187" s="549"/>
      <c r="AH187" s="549"/>
      <c r="AI187" s="549"/>
      <c r="AJ187" s="549"/>
      <c r="AK187" s="549"/>
      <c r="AL187" s="549"/>
      <c r="AM187" s="549"/>
      <c r="AN187" s="549"/>
      <c r="AO187" s="549"/>
      <c r="AP187" s="549"/>
      <c r="AQ187" s="549"/>
      <c r="AR187" s="549"/>
      <c r="AS187" s="550"/>
    </row>
    <row r="188" spans="1:45" s="1337" customFormat="1" ht="15.6" customHeight="1">
      <c r="A188" s="207"/>
      <c r="B188" s="207"/>
      <c r="C188" s="1401"/>
      <c r="D188" s="284">
        <v>177</v>
      </c>
      <c r="F188" s="22"/>
      <c r="G188" s="181"/>
      <c r="H188" s="188"/>
      <c r="I188" s="667" t="s">
        <v>628</v>
      </c>
      <c r="J188" s="515"/>
      <c r="K188" s="515"/>
      <c r="L188" s="515"/>
      <c r="M188" s="515"/>
      <c r="N188" s="515"/>
      <c r="O188" s="515"/>
      <c r="P188" s="515"/>
      <c r="Q188" s="515"/>
      <c r="R188" s="515"/>
      <c r="S188" s="515"/>
      <c r="T188" s="1344"/>
      <c r="U188" s="515"/>
      <c r="V188" s="462"/>
      <c r="W188" s="1250"/>
      <c r="X188" s="515"/>
      <c r="Y188" s="1344"/>
      <c r="Z188" s="1250"/>
      <c r="AA188" s="1250"/>
      <c r="AB188" s="1250"/>
      <c r="AC188" s="1402">
        <v>7256619.9760036618</v>
      </c>
      <c r="AD188" s="1403">
        <v>8418899.1314507704</v>
      </c>
      <c r="AE188" s="1403">
        <v>8598126.4346175212</v>
      </c>
      <c r="AF188" s="1403">
        <v>8951100</v>
      </c>
      <c r="AG188" s="1403">
        <v>9362300</v>
      </c>
      <c r="AH188" s="1403">
        <v>9798300</v>
      </c>
      <c r="AI188" s="1403">
        <v>10248400</v>
      </c>
      <c r="AJ188" s="1403">
        <v>10616900</v>
      </c>
      <c r="AK188" s="1403">
        <v>10998800</v>
      </c>
      <c r="AL188" s="1403">
        <v>11394600</v>
      </c>
      <c r="AM188" s="1403">
        <v>11804800</v>
      </c>
      <c r="AN188" s="1403">
        <v>12231100</v>
      </c>
      <c r="AO188" s="1403">
        <v>12674200</v>
      </c>
      <c r="AP188" s="1403">
        <v>13134600</v>
      </c>
      <c r="AQ188" s="1403">
        <v>13613100</v>
      </c>
      <c r="AR188" s="1403">
        <v>14110300</v>
      </c>
      <c r="AS188" s="1404">
        <v>14627000</v>
      </c>
    </row>
    <row r="189" spans="1:45" s="1337" customFormat="1" ht="15.6" customHeight="1">
      <c r="A189" s="207"/>
      <c r="B189" s="207"/>
      <c r="C189" s="1401"/>
      <c r="D189" s="284">
        <v>178</v>
      </c>
      <c r="F189" s="22"/>
      <c r="G189" s="181"/>
      <c r="H189" s="188"/>
      <c r="I189" s="667" t="s">
        <v>630</v>
      </c>
      <c r="J189" s="515"/>
      <c r="K189" s="515"/>
      <c r="L189" s="515"/>
      <c r="M189" s="515"/>
      <c r="N189" s="515"/>
      <c r="O189" s="515"/>
      <c r="P189" s="515"/>
      <c r="Q189" s="515"/>
      <c r="R189" s="515"/>
      <c r="S189" s="515"/>
      <c r="T189" s="1344"/>
      <c r="U189" s="515"/>
      <c r="V189" s="462"/>
      <c r="W189" s="1250"/>
      <c r="X189" s="515"/>
      <c r="Y189" s="1344"/>
      <c r="Z189" s="1250"/>
      <c r="AA189" s="1250"/>
      <c r="AB189" s="1250"/>
      <c r="AC189" s="1402">
        <v>170973.94953385435</v>
      </c>
      <c r="AD189" s="1403">
        <v>162400</v>
      </c>
      <c r="AE189" s="1403">
        <v>162400</v>
      </c>
      <c r="AF189" s="1403">
        <v>166500</v>
      </c>
      <c r="AG189" s="1403">
        <v>170700</v>
      </c>
      <c r="AH189" s="1403">
        <v>175000</v>
      </c>
      <c r="AI189" s="1403">
        <v>179400</v>
      </c>
      <c r="AJ189" s="1403">
        <v>183900</v>
      </c>
      <c r="AK189" s="1403">
        <v>188500</v>
      </c>
      <c r="AL189" s="1403">
        <v>193200</v>
      </c>
      <c r="AM189" s="1403">
        <v>198000</v>
      </c>
      <c r="AN189" s="1403">
        <v>203000</v>
      </c>
      <c r="AO189" s="1403">
        <v>208100</v>
      </c>
      <c r="AP189" s="1403">
        <v>213300</v>
      </c>
      <c r="AQ189" s="1403">
        <v>218600</v>
      </c>
      <c r="AR189" s="1403">
        <v>224100</v>
      </c>
      <c r="AS189" s="1404">
        <v>229700</v>
      </c>
    </row>
    <row r="190" spans="1:45" s="1337" customFormat="1" ht="15.6" customHeight="1">
      <c r="A190" s="207"/>
      <c r="B190" s="207"/>
      <c r="C190" s="1401"/>
      <c r="D190" s="284">
        <v>179</v>
      </c>
      <c r="F190" s="22"/>
      <c r="G190" s="181"/>
      <c r="H190" s="188"/>
      <c r="I190" s="672" t="s">
        <v>631</v>
      </c>
      <c r="J190" s="515"/>
      <c r="K190" s="515"/>
      <c r="L190" s="515"/>
      <c r="M190" s="515"/>
      <c r="N190" s="515"/>
      <c r="O190" s="515"/>
      <c r="P190" s="515"/>
      <c r="Q190" s="515"/>
      <c r="R190" s="515"/>
      <c r="S190" s="515"/>
      <c r="T190" s="1344"/>
      <c r="U190" s="515"/>
      <c r="V190" s="462"/>
      <c r="W190" s="1250"/>
      <c r="X190" s="515"/>
      <c r="Y190" s="1344"/>
      <c r="Z190" s="1250"/>
      <c r="AA190" s="1250"/>
      <c r="AB190" s="1250"/>
      <c r="AC190" s="1402">
        <v>1808900</v>
      </c>
      <c r="AD190" s="1403">
        <v>1643300</v>
      </c>
      <c r="AE190" s="1403">
        <v>1842300</v>
      </c>
      <c r="AF190" s="1403">
        <v>1894120.5978909105</v>
      </c>
      <c r="AG190" s="1403">
        <v>1942689.9002252978</v>
      </c>
      <c r="AH190" s="1403">
        <v>2011191.0414812851</v>
      </c>
      <c r="AI190" s="1403">
        <v>2099459.6353584887</v>
      </c>
      <c r="AJ190" s="1403">
        <v>2200495.565232208</v>
      </c>
      <c r="AK190" s="1403">
        <v>2248475.8166568847</v>
      </c>
      <c r="AL190" s="1403">
        <v>2294449.1853310363</v>
      </c>
      <c r="AM190" s="1403">
        <v>2340662.2840265813</v>
      </c>
      <c r="AN190" s="1403">
        <v>2393005.6218406255</v>
      </c>
      <c r="AO190" s="1403">
        <v>2449780.5403358638</v>
      </c>
      <c r="AP190" s="1403">
        <v>2500247.1345538539</v>
      </c>
      <c r="AQ190" s="1403">
        <v>2552063.0663208314</v>
      </c>
      <c r="AR190" s="1403">
        <v>2605303.6793578067</v>
      </c>
      <c r="AS190" s="1404">
        <v>2660352.5416990099</v>
      </c>
    </row>
    <row r="191" spans="1:45" s="1337" customFormat="1" ht="15.6" customHeight="1">
      <c r="A191" s="207"/>
      <c r="B191" s="207"/>
      <c r="C191" s="1401"/>
      <c r="D191" s="284">
        <v>180</v>
      </c>
      <c r="F191" s="22"/>
      <c r="G191" s="181"/>
      <c r="H191" s="188"/>
      <c r="I191" s="672" t="s">
        <v>634</v>
      </c>
      <c r="J191" s="515"/>
      <c r="K191" s="515"/>
      <c r="L191" s="515"/>
      <c r="M191" s="515"/>
      <c r="N191" s="515"/>
      <c r="O191" s="515"/>
      <c r="P191" s="515"/>
      <c r="Q191" s="515"/>
      <c r="R191" s="515"/>
      <c r="S191" s="515"/>
      <c r="T191" s="1344"/>
      <c r="U191" s="515"/>
      <c r="V191" s="462"/>
      <c r="W191" s="1250"/>
      <c r="X191" s="515"/>
      <c r="Y191" s="1344"/>
      <c r="Z191" s="1250"/>
      <c r="AA191" s="1250"/>
      <c r="AB191" s="1250"/>
      <c r="AC191" s="1402">
        <v>4005600.0000000005</v>
      </c>
      <c r="AD191" s="1403">
        <v>4513000</v>
      </c>
      <c r="AE191" s="1403">
        <v>4629000</v>
      </c>
      <c r="AF191" s="1403">
        <v>4194311.1653003655</v>
      </c>
      <c r="AG191" s="1403">
        <v>4301862.2722883811</v>
      </c>
      <c r="AH191" s="1403">
        <v>4453550.1330960449</v>
      </c>
      <c r="AI191" s="1403">
        <v>4649010.7332588658</v>
      </c>
      <c r="AJ191" s="1403">
        <v>4872743.1234972263</v>
      </c>
      <c r="AK191" s="1403">
        <v>4978989.8453208134</v>
      </c>
      <c r="AL191" s="1403">
        <v>5080792.557223727</v>
      </c>
      <c r="AM191" s="1403">
        <v>5183126.1235540248</v>
      </c>
      <c r="AN191" s="1403">
        <v>5299034.3959560012</v>
      </c>
      <c r="AO191" s="1403">
        <v>5424755.8916299064</v>
      </c>
      <c r="AP191" s="1403">
        <v>5536508.3322289335</v>
      </c>
      <c r="AQ191" s="1403">
        <v>5651248.7248906652</v>
      </c>
      <c r="AR191" s="1403">
        <v>5769143.9095779927</v>
      </c>
      <c r="AS191" s="1404">
        <v>5891043.253374733</v>
      </c>
    </row>
    <row r="192" spans="1:45" s="1337" customFormat="1" ht="15.6" customHeight="1">
      <c r="A192" s="207"/>
      <c r="B192" s="207"/>
      <c r="C192" s="1401"/>
      <c r="D192" s="284">
        <v>181</v>
      </c>
      <c r="F192" s="22"/>
      <c r="G192" s="181"/>
      <c r="H192" s="188"/>
      <c r="I192" s="667" t="s">
        <v>637</v>
      </c>
      <c r="J192" s="515"/>
      <c r="K192" s="515"/>
      <c r="L192" s="515"/>
      <c r="M192" s="515"/>
      <c r="N192" s="515"/>
      <c r="O192" s="515"/>
      <c r="P192" s="515"/>
      <c r="Q192" s="515"/>
      <c r="R192" s="515"/>
      <c r="S192" s="515"/>
      <c r="T192" s="1344"/>
      <c r="U192" s="515"/>
      <c r="V192" s="462"/>
      <c r="W192" s="1250"/>
      <c r="X192" s="515"/>
      <c r="Y192" s="1344"/>
      <c r="Z192" s="1250"/>
      <c r="AA192" s="1250"/>
      <c r="AB192" s="1250"/>
      <c r="AC192" s="1402">
        <v>815469.61369125359</v>
      </c>
      <c r="AD192" s="1403">
        <v>713700</v>
      </c>
      <c r="AE192" s="1403">
        <v>713700</v>
      </c>
      <c r="AF192" s="1403">
        <v>731500</v>
      </c>
      <c r="AG192" s="1403">
        <v>749800</v>
      </c>
      <c r="AH192" s="1403">
        <v>768500</v>
      </c>
      <c r="AI192" s="1403">
        <v>787700</v>
      </c>
      <c r="AJ192" s="1403">
        <v>807400</v>
      </c>
      <c r="AK192" s="1403">
        <v>827600</v>
      </c>
      <c r="AL192" s="1403">
        <v>848300</v>
      </c>
      <c r="AM192" s="1403">
        <v>869500</v>
      </c>
      <c r="AN192" s="1403">
        <v>891200</v>
      </c>
      <c r="AO192" s="1403">
        <v>913500</v>
      </c>
      <c r="AP192" s="1403">
        <v>936300</v>
      </c>
      <c r="AQ192" s="1403">
        <v>959700</v>
      </c>
      <c r="AR192" s="1403">
        <v>983700</v>
      </c>
      <c r="AS192" s="1404">
        <v>1008300</v>
      </c>
    </row>
    <row r="193" spans="1:45" s="1337" customFormat="1" ht="15.6" customHeight="1">
      <c r="A193" s="207"/>
      <c r="B193" s="207"/>
      <c r="C193" s="1401"/>
      <c r="D193" s="284">
        <v>182</v>
      </c>
      <c r="F193" s="22"/>
      <c r="G193" s="181"/>
      <c r="H193" s="188"/>
      <c r="I193" s="505" t="s">
        <v>640</v>
      </c>
      <c r="J193" s="492"/>
      <c r="K193" s="492"/>
      <c r="L193" s="492"/>
      <c r="M193" s="492"/>
      <c r="N193" s="492"/>
      <c r="O193" s="492"/>
      <c r="P193" s="492"/>
      <c r="Q193" s="492"/>
      <c r="R193" s="515"/>
      <c r="S193" s="515"/>
      <c r="T193" s="1344"/>
      <c r="U193" s="515"/>
      <c r="V193" s="462"/>
      <c r="W193" s="1250"/>
      <c r="X193" s="515"/>
      <c r="Y193" s="1344"/>
      <c r="Z193" s="1250"/>
      <c r="AA193" s="1250"/>
      <c r="AB193" s="1250"/>
      <c r="AC193" s="1402">
        <v>0</v>
      </c>
      <c r="AD193" s="1403">
        <v>-715100</v>
      </c>
      <c r="AE193" s="1403">
        <v>-759300</v>
      </c>
      <c r="AF193" s="1403">
        <v>-778300</v>
      </c>
      <c r="AG193" s="1403">
        <v>-797800</v>
      </c>
      <c r="AH193" s="1403">
        <v>-817700</v>
      </c>
      <c r="AI193" s="1403">
        <v>-838100</v>
      </c>
      <c r="AJ193" s="1403">
        <v>-859100</v>
      </c>
      <c r="AK193" s="1403">
        <v>-880600</v>
      </c>
      <c r="AL193" s="1403">
        <v>-902600</v>
      </c>
      <c r="AM193" s="1403">
        <v>-925200</v>
      </c>
      <c r="AN193" s="1403">
        <v>-948300</v>
      </c>
      <c r="AO193" s="1403">
        <v>-972000</v>
      </c>
      <c r="AP193" s="1403">
        <v>-996300</v>
      </c>
      <c r="AQ193" s="1403">
        <v>-1021200</v>
      </c>
      <c r="AR193" s="1403">
        <v>-1046700</v>
      </c>
      <c r="AS193" s="1404">
        <v>-1072900</v>
      </c>
    </row>
    <row r="194" spans="1:45" s="709" customFormat="1" ht="15.6" customHeight="1">
      <c r="A194" s="207"/>
      <c r="B194" s="207"/>
      <c r="C194" s="1401"/>
      <c r="D194" s="284">
        <v>183</v>
      </c>
      <c r="F194" s="22"/>
      <c r="G194" s="682"/>
      <c r="H194" s="683"/>
      <c r="I194" s="684" t="s">
        <v>37</v>
      </c>
      <c r="J194" s="1349"/>
      <c r="K194" s="1349"/>
      <c r="L194" s="1349"/>
      <c r="M194" s="1349"/>
      <c r="N194" s="1349"/>
      <c r="O194" s="1349"/>
      <c r="P194" s="1349"/>
      <c r="Q194" s="1349"/>
      <c r="R194" s="546"/>
      <c r="S194" s="546"/>
      <c r="T194" s="1344"/>
      <c r="U194" s="546"/>
      <c r="V194" s="462"/>
      <c r="W194" s="1250"/>
      <c r="X194" s="546"/>
      <c r="Y194" s="1344"/>
      <c r="Z194" s="1250"/>
      <c r="AA194" s="1250"/>
      <c r="AB194" s="1250"/>
      <c r="AC194" s="546">
        <v>14057563.539228769</v>
      </c>
      <c r="AD194" s="546">
        <v>14736199.13145077</v>
      </c>
      <c r="AE194" s="546">
        <v>15186226.434617521</v>
      </c>
      <c r="AF194" s="546">
        <v>15159231.763191275</v>
      </c>
      <c r="AG194" s="546">
        <v>15729552.172513679</v>
      </c>
      <c r="AH194" s="546">
        <v>16388841.174577329</v>
      </c>
      <c r="AI194" s="546">
        <v>17125870.368617356</v>
      </c>
      <c r="AJ194" s="546">
        <v>17822338.688729435</v>
      </c>
      <c r="AK194" s="546">
        <v>18361765.661977697</v>
      </c>
      <c r="AL194" s="546">
        <v>18908741.742554761</v>
      </c>
      <c r="AM194" s="546">
        <v>19470888.407580607</v>
      </c>
      <c r="AN194" s="546">
        <v>20069040.017796628</v>
      </c>
      <c r="AO194" s="546">
        <v>20698336.431965768</v>
      </c>
      <c r="AP194" s="546">
        <v>21324655.466782786</v>
      </c>
      <c r="AQ194" s="546">
        <v>21973511.791211497</v>
      </c>
      <c r="AR194" s="546">
        <v>22645847.5889358</v>
      </c>
      <c r="AS194" s="547">
        <v>23343495.795073744</v>
      </c>
    </row>
    <row r="195" spans="1:45" s="1337" customFormat="1" ht="15.6" customHeight="1">
      <c r="A195" s="207"/>
      <c r="B195" s="207"/>
      <c r="C195" s="1401"/>
      <c r="D195" s="284">
        <v>184</v>
      </c>
      <c r="F195" s="22"/>
      <c r="G195" s="181"/>
      <c r="H195" s="666" t="s">
        <v>767</v>
      </c>
      <c r="I195" s="667"/>
      <c r="J195" s="515"/>
      <c r="K195" s="515"/>
      <c r="L195" s="515"/>
      <c r="M195" s="515"/>
      <c r="N195" s="515"/>
      <c r="O195" s="515"/>
      <c r="P195" s="515"/>
      <c r="Q195" s="515"/>
      <c r="R195" s="515"/>
      <c r="S195" s="515"/>
      <c r="T195" s="1344"/>
      <c r="U195" s="515"/>
      <c r="V195" s="462"/>
      <c r="W195" s="1250"/>
      <c r="X195" s="515"/>
      <c r="Y195" s="1344"/>
      <c r="Z195" s="1250"/>
      <c r="AA195" s="1250"/>
      <c r="AB195" s="1250"/>
      <c r="AC195" s="515"/>
      <c r="AD195" s="515"/>
      <c r="AE195" s="515"/>
      <c r="AF195" s="515"/>
      <c r="AG195" s="515"/>
      <c r="AH195" s="515"/>
      <c r="AI195" s="515"/>
      <c r="AJ195" s="515"/>
      <c r="AK195" s="515"/>
      <c r="AL195" s="515"/>
      <c r="AM195" s="515"/>
      <c r="AN195" s="515"/>
      <c r="AO195" s="515"/>
      <c r="AP195" s="515"/>
      <c r="AQ195" s="515"/>
      <c r="AR195" s="515"/>
      <c r="AS195" s="561"/>
    </row>
    <row r="196" spans="1:45" s="1337" customFormat="1" ht="15.6" customHeight="1">
      <c r="A196" s="207"/>
      <c r="B196" s="207"/>
      <c r="C196" s="1401"/>
      <c r="D196" s="284">
        <v>185</v>
      </c>
      <c r="F196" s="22"/>
      <c r="G196" s="181"/>
      <c r="H196" s="188"/>
      <c r="I196" s="667" t="s">
        <v>628</v>
      </c>
      <c r="J196" s="515"/>
      <c r="K196" s="515"/>
      <c r="L196" s="515"/>
      <c r="M196" s="515"/>
      <c r="N196" s="515"/>
      <c r="O196" s="515"/>
      <c r="P196" s="515"/>
      <c r="Q196" s="515"/>
      <c r="R196" s="515"/>
      <c r="S196" s="515"/>
      <c r="T196" s="1344"/>
      <c r="U196" s="515"/>
      <c r="V196" s="462"/>
      <c r="W196" s="1250"/>
      <c r="X196" s="515"/>
      <c r="Y196" s="1344"/>
      <c r="Z196" s="1250"/>
      <c r="AA196" s="1250"/>
      <c r="AB196" s="1250"/>
      <c r="AC196" s="1402">
        <v>8661034.1511156838</v>
      </c>
      <c r="AD196" s="1403">
        <v>9176522.887126999</v>
      </c>
      <c r="AE196" s="1403">
        <v>8862872.3888229411</v>
      </c>
      <c r="AF196" s="1403">
        <v>9226700</v>
      </c>
      <c r="AG196" s="1403">
        <v>9650600</v>
      </c>
      <c r="AH196" s="1403">
        <v>10100000</v>
      </c>
      <c r="AI196" s="1403">
        <v>10563900</v>
      </c>
      <c r="AJ196" s="1403">
        <v>10943700</v>
      </c>
      <c r="AK196" s="1403">
        <v>11337300</v>
      </c>
      <c r="AL196" s="1403">
        <v>11745300</v>
      </c>
      <c r="AM196" s="1403">
        <v>12168100</v>
      </c>
      <c r="AN196" s="1403">
        <v>12607500</v>
      </c>
      <c r="AO196" s="1403">
        <v>13064200</v>
      </c>
      <c r="AP196" s="1403">
        <v>13538800</v>
      </c>
      <c r="AQ196" s="1403">
        <v>14032000</v>
      </c>
      <c r="AR196" s="1403">
        <v>14544500</v>
      </c>
      <c r="AS196" s="1404">
        <v>15077100</v>
      </c>
    </row>
    <row r="197" spans="1:45" s="1337" customFormat="1" ht="15.6" customHeight="1">
      <c r="A197" s="207"/>
      <c r="B197" s="207"/>
      <c r="C197" s="1401"/>
      <c r="D197" s="284">
        <v>186</v>
      </c>
      <c r="F197" s="22"/>
      <c r="G197" s="181"/>
      <c r="H197" s="188"/>
      <c r="I197" s="667" t="s">
        <v>630</v>
      </c>
      <c r="J197" s="515"/>
      <c r="K197" s="515"/>
      <c r="L197" s="515"/>
      <c r="M197" s="515"/>
      <c r="N197" s="515"/>
      <c r="O197" s="515"/>
      <c r="P197" s="515"/>
      <c r="Q197" s="515"/>
      <c r="R197" s="515"/>
      <c r="S197" s="515"/>
      <c r="T197" s="1344"/>
      <c r="U197" s="515"/>
      <c r="V197" s="462"/>
      <c r="W197" s="1250"/>
      <c r="X197" s="515"/>
      <c r="Y197" s="1344"/>
      <c r="Z197" s="1250"/>
      <c r="AA197" s="1250"/>
      <c r="AB197" s="1250"/>
      <c r="AC197" s="1402">
        <v>58020.040636037214</v>
      </c>
      <c r="AD197" s="1403">
        <v>56400</v>
      </c>
      <c r="AE197" s="1403">
        <v>56400</v>
      </c>
      <c r="AF197" s="1403">
        <v>57800</v>
      </c>
      <c r="AG197" s="1403">
        <v>59200</v>
      </c>
      <c r="AH197" s="1403">
        <v>60700</v>
      </c>
      <c r="AI197" s="1403">
        <v>62200</v>
      </c>
      <c r="AJ197" s="1403">
        <v>63800</v>
      </c>
      <c r="AK197" s="1403">
        <v>65400</v>
      </c>
      <c r="AL197" s="1403">
        <v>67000</v>
      </c>
      <c r="AM197" s="1403">
        <v>68700</v>
      </c>
      <c r="AN197" s="1403">
        <v>70400</v>
      </c>
      <c r="AO197" s="1403">
        <v>72200</v>
      </c>
      <c r="AP197" s="1403">
        <v>74000</v>
      </c>
      <c r="AQ197" s="1403">
        <v>75900</v>
      </c>
      <c r="AR197" s="1403">
        <v>77800</v>
      </c>
      <c r="AS197" s="1404">
        <v>79700</v>
      </c>
    </row>
    <row r="198" spans="1:45" s="1337" customFormat="1" ht="18.75" customHeight="1">
      <c r="A198" s="207"/>
      <c r="B198" s="207"/>
      <c r="C198" s="1401"/>
      <c r="D198" s="284">
        <v>187</v>
      </c>
      <c r="F198" s="22"/>
      <c r="G198" s="181"/>
      <c r="H198" s="188"/>
      <c r="I198" s="672" t="s">
        <v>631</v>
      </c>
      <c r="J198" s="515"/>
      <c r="K198" s="515"/>
      <c r="L198" s="515"/>
      <c r="M198" s="515"/>
      <c r="N198" s="515"/>
      <c r="O198" s="515"/>
      <c r="P198" s="515"/>
      <c r="Q198" s="515"/>
      <c r="R198" s="515"/>
      <c r="S198" s="515"/>
      <c r="T198" s="1344"/>
      <c r="U198" s="515"/>
      <c r="V198" s="462"/>
      <c r="W198" s="1250"/>
      <c r="X198" s="515"/>
      <c r="Y198" s="1344"/>
      <c r="Z198" s="1250"/>
      <c r="AA198" s="1250"/>
      <c r="AB198" s="1250"/>
      <c r="AC198" s="1402">
        <v>756800</v>
      </c>
      <c r="AD198" s="1403">
        <v>653700</v>
      </c>
      <c r="AE198" s="1403">
        <v>706700</v>
      </c>
      <c r="AF198" s="1403">
        <v>792454.23654366797</v>
      </c>
      <c r="AG198" s="1403">
        <v>812774.45767621498</v>
      </c>
      <c r="AH198" s="1403">
        <v>841433.67803252616</v>
      </c>
      <c r="AI198" s="1403">
        <v>878363.12236127153</v>
      </c>
      <c r="AJ198" s="1403">
        <v>920634.11120998126</v>
      </c>
      <c r="AK198" s="1403">
        <v>940707.88769192901</v>
      </c>
      <c r="AL198" s="1403">
        <v>959942.03298055625</v>
      </c>
      <c r="AM198" s="1403">
        <v>979276.47551070631</v>
      </c>
      <c r="AN198" s="1403">
        <v>1001175.6617883716</v>
      </c>
      <c r="AO198" s="1403">
        <v>1024928.9142164751</v>
      </c>
      <c r="AP198" s="1403">
        <v>1046042.9163747893</v>
      </c>
      <c r="AQ198" s="1403">
        <v>1067721.4487211041</v>
      </c>
      <c r="AR198" s="1403">
        <v>1089996.0332456124</v>
      </c>
      <c r="AS198" s="1404">
        <v>1113027.1455347508</v>
      </c>
    </row>
    <row r="199" spans="1:45" s="1337" customFormat="1" ht="15.6" customHeight="1">
      <c r="A199" s="207"/>
      <c r="B199" s="207"/>
      <c r="C199" s="1401"/>
      <c r="D199" s="284">
        <v>188</v>
      </c>
      <c r="F199" s="22"/>
      <c r="G199" s="181"/>
      <c r="H199" s="188"/>
      <c r="I199" s="672" t="s">
        <v>634</v>
      </c>
      <c r="J199" s="515"/>
      <c r="K199" s="515"/>
      <c r="L199" s="515"/>
      <c r="M199" s="515"/>
      <c r="N199" s="515"/>
      <c r="O199" s="515"/>
      <c r="P199" s="515"/>
      <c r="Q199" s="515"/>
      <c r="R199" s="515"/>
      <c r="S199" s="515"/>
      <c r="T199" s="1344"/>
      <c r="U199" s="515"/>
      <c r="V199" s="462"/>
      <c r="W199" s="1250"/>
      <c r="X199" s="515"/>
      <c r="Y199" s="1344"/>
      <c r="Z199" s="1250"/>
      <c r="AA199" s="1250"/>
      <c r="AB199" s="1250"/>
      <c r="AC199" s="1402">
        <v>3684000</v>
      </c>
      <c r="AD199" s="1403">
        <v>3389000</v>
      </c>
      <c r="AE199" s="1403">
        <v>3482000</v>
      </c>
      <c r="AF199" s="1403">
        <v>3857559.9992426969</v>
      </c>
      <c r="AG199" s="1403">
        <v>3956476.0862568393</v>
      </c>
      <c r="AH199" s="1403">
        <v>4095985.2931710179</v>
      </c>
      <c r="AI199" s="1403">
        <v>4275752.8313675001</v>
      </c>
      <c r="AJ199" s="1403">
        <v>4481522.285541188</v>
      </c>
      <c r="AK199" s="1403">
        <v>4579238.7133417903</v>
      </c>
      <c r="AL199" s="1403">
        <v>4672867.9301009104</v>
      </c>
      <c r="AM199" s="1403">
        <v>4766985.3802608913</v>
      </c>
      <c r="AN199" s="1403">
        <v>4873587.6559571363</v>
      </c>
      <c r="AO199" s="1403">
        <v>4989215.2748064147</v>
      </c>
      <c r="AP199" s="1403">
        <v>5091995.3804502171</v>
      </c>
      <c r="AQ199" s="1403">
        <v>5197523.5426645717</v>
      </c>
      <c r="AR199" s="1403">
        <v>5305953.2062326055</v>
      </c>
      <c r="AS199" s="1404">
        <v>5418065.5445956951</v>
      </c>
    </row>
    <row r="200" spans="1:45" s="1337" customFormat="1" ht="15.6" customHeight="1">
      <c r="A200" s="207"/>
      <c r="B200" s="207"/>
      <c r="C200" s="1401"/>
      <c r="D200" s="284">
        <v>189</v>
      </c>
      <c r="F200" s="22"/>
      <c r="G200" s="181"/>
      <c r="H200" s="188"/>
      <c r="I200" s="667" t="s">
        <v>637</v>
      </c>
      <c r="J200" s="515"/>
      <c r="K200" s="515"/>
      <c r="L200" s="515"/>
      <c r="M200" s="515"/>
      <c r="N200" s="515"/>
      <c r="O200" s="515"/>
      <c r="P200" s="515"/>
      <c r="Q200" s="515"/>
      <c r="R200" s="515"/>
      <c r="S200" s="515"/>
      <c r="T200" s="1344"/>
      <c r="U200" s="515"/>
      <c r="V200" s="462"/>
      <c r="W200" s="1250"/>
      <c r="X200" s="515"/>
      <c r="Y200" s="1344"/>
      <c r="Z200" s="1250"/>
      <c r="AA200" s="1250"/>
      <c r="AB200" s="1250"/>
      <c r="AC200" s="1402">
        <v>779361.3969124431</v>
      </c>
      <c r="AD200" s="1403">
        <v>806800</v>
      </c>
      <c r="AE200" s="1403">
        <v>806800</v>
      </c>
      <c r="AF200" s="1403">
        <v>827000</v>
      </c>
      <c r="AG200" s="1403">
        <v>847700</v>
      </c>
      <c r="AH200" s="1403">
        <v>868900</v>
      </c>
      <c r="AI200" s="1403">
        <v>890600</v>
      </c>
      <c r="AJ200" s="1403">
        <v>912900</v>
      </c>
      <c r="AK200" s="1403">
        <v>935700</v>
      </c>
      <c r="AL200" s="1403">
        <v>959100</v>
      </c>
      <c r="AM200" s="1403">
        <v>983100</v>
      </c>
      <c r="AN200" s="1403">
        <v>1007700</v>
      </c>
      <c r="AO200" s="1403">
        <v>1032900</v>
      </c>
      <c r="AP200" s="1403">
        <v>1058700</v>
      </c>
      <c r="AQ200" s="1403">
        <v>1085200</v>
      </c>
      <c r="AR200" s="1403">
        <v>1112300</v>
      </c>
      <c r="AS200" s="1404">
        <v>1140100</v>
      </c>
    </row>
    <row r="201" spans="1:45" s="1337" customFormat="1" ht="15.6" customHeight="1">
      <c r="A201" s="207"/>
      <c r="B201" s="207"/>
      <c r="C201" s="1401"/>
      <c r="D201" s="284">
        <v>190</v>
      </c>
      <c r="F201" s="22"/>
      <c r="G201" s="181"/>
      <c r="H201" s="188"/>
      <c r="I201" s="505" t="s">
        <v>640</v>
      </c>
      <c r="J201" s="492"/>
      <c r="K201" s="492"/>
      <c r="L201" s="492"/>
      <c r="M201" s="492"/>
      <c r="N201" s="492"/>
      <c r="O201" s="492"/>
      <c r="P201" s="492"/>
      <c r="Q201" s="492"/>
      <c r="R201" s="515"/>
      <c r="S201" s="515"/>
      <c r="T201" s="1344"/>
      <c r="U201" s="515"/>
      <c r="V201" s="462"/>
      <c r="W201" s="1250"/>
      <c r="X201" s="515"/>
      <c r="Y201" s="1344"/>
      <c r="Z201" s="1250"/>
      <c r="AA201" s="1250"/>
      <c r="AB201" s="1250"/>
      <c r="AC201" s="1402">
        <v>0</v>
      </c>
      <c r="AD201" s="1403">
        <v>-651800</v>
      </c>
      <c r="AE201" s="1403">
        <v>-662600</v>
      </c>
      <c r="AF201" s="1403">
        <v>-679200</v>
      </c>
      <c r="AG201" s="1403">
        <v>-696200</v>
      </c>
      <c r="AH201" s="1403">
        <v>-713600</v>
      </c>
      <c r="AI201" s="1403">
        <v>-731400</v>
      </c>
      <c r="AJ201" s="1403">
        <v>-749700</v>
      </c>
      <c r="AK201" s="1403">
        <v>-768400</v>
      </c>
      <c r="AL201" s="1403">
        <v>-787600</v>
      </c>
      <c r="AM201" s="1403">
        <v>-807300</v>
      </c>
      <c r="AN201" s="1403">
        <v>-827500</v>
      </c>
      <c r="AO201" s="1403">
        <v>-848200</v>
      </c>
      <c r="AP201" s="1403">
        <v>-869400</v>
      </c>
      <c r="AQ201" s="1403">
        <v>-891100</v>
      </c>
      <c r="AR201" s="1403">
        <v>-913400</v>
      </c>
      <c r="AS201" s="1404">
        <v>-936200</v>
      </c>
    </row>
    <row r="202" spans="1:45" s="709" customFormat="1" ht="15.6" customHeight="1">
      <c r="A202" s="207"/>
      <c r="B202" s="207"/>
      <c r="C202" s="1401"/>
      <c r="D202" s="284">
        <v>191</v>
      </c>
      <c r="F202" s="22"/>
      <c r="G202" s="593"/>
      <c r="H202" s="182"/>
      <c r="I202" s="184" t="s">
        <v>37</v>
      </c>
      <c r="J202" s="526"/>
      <c r="K202" s="526"/>
      <c r="L202" s="526"/>
      <c r="M202" s="526"/>
      <c r="N202" s="526"/>
      <c r="O202" s="526"/>
      <c r="P202" s="526"/>
      <c r="Q202" s="526"/>
      <c r="R202" s="557"/>
      <c r="S202" s="557"/>
      <c r="T202" s="1344"/>
      <c r="U202" s="557"/>
      <c r="V202" s="462"/>
      <c r="W202" s="1250"/>
      <c r="X202" s="557"/>
      <c r="Y202" s="1344"/>
      <c r="Z202" s="1250"/>
      <c r="AA202" s="1250"/>
      <c r="AB202" s="1250"/>
      <c r="AC202" s="557">
        <v>13939215.588664163</v>
      </c>
      <c r="AD202" s="557">
        <v>13430622.887126999</v>
      </c>
      <c r="AE202" s="557">
        <v>13252172.388822941</v>
      </c>
      <c r="AF202" s="557">
        <v>14082314.235786365</v>
      </c>
      <c r="AG202" s="557">
        <v>14630550.543933054</v>
      </c>
      <c r="AH202" s="557">
        <v>15253418.971203545</v>
      </c>
      <c r="AI202" s="557">
        <v>15939415.953728771</v>
      </c>
      <c r="AJ202" s="557">
        <v>16572856.396751169</v>
      </c>
      <c r="AK202" s="557">
        <v>17089946.601033721</v>
      </c>
      <c r="AL202" s="557">
        <v>17616609.963081464</v>
      </c>
      <c r="AM202" s="557">
        <v>18158861.855771597</v>
      </c>
      <c r="AN202" s="557">
        <v>18732863.317745507</v>
      </c>
      <c r="AO202" s="557">
        <v>19335244.189022891</v>
      </c>
      <c r="AP202" s="557">
        <v>19940138.296825007</v>
      </c>
      <c r="AQ202" s="557">
        <v>20567244.991385676</v>
      </c>
      <c r="AR202" s="557">
        <v>21217149.239478216</v>
      </c>
      <c r="AS202" s="558">
        <v>21891792.690130446</v>
      </c>
    </row>
    <row r="203" spans="1:45" s="1337" customFormat="1" ht="15.6" customHeight="1">
      <c r="A203" s="207"/>
      <c r="B203" s="207"/>
      <c r="C203" s="1401"/>
      <c r="D203" s="284">
        <v>192</v>
      </c>
      <c r="F203" s="22"/>
      <c r="G203" s="165"/>
      <c r="H203" s="522" t="s">
        <v>1689</v>
      </c>
      <c r="I203" s="523"/>
      <c r="J203" s="548"/>
      <c r="K203" s="548"/>
      <c r="L203" s="548"/>
      <c r="M203" s="548"/>
      <c r="N203" s="548"/>
      <c r="O203" s="548"/>
      <c r="P203" s="548"/>
      <c r="Q203" s="548"/>
      <c r="R203" s="549"/>
      <c r="S203" s="549"/>
      <c r="T203" s="1344"/>
      <c r="U203" s="549"/>
      <c r="V203" s="462"/>
      <c r="W203" s="1250"/>
      <c r="X203" s="549"/>
      <c r="Y203" s="1344"/>
      <c r="Z203" s="1250"/>
      <c r="AA203" s="1250"/>
      <c r="AB203" s="1250"/>
      <c r="AC203" s="549"/>
      <c r="AD203" s="549"/>
      <c r="AE203" s="549"/>
      <c r="AF203" s="549"/>
      <c r="AG203" s="549"/>
      <c r="AH203" s="549"/>
      <c r="AI203" s="549"/>
      <c r="AJ203" s="549"/>
      <c r="AK203" s="549"/>
      <c r="AL203" s="549"/>
      <c r="AM203" s="549"/>
      <c r="AN203" s="549"/>
      <c r="AO203" s="549"/>
      <c r="AP203" s="549"/>
      <c r="AQ203" s="549"/>
      <c r="AR203" s="549"/>
      <c r="AS203" s="550"/>
    </row>
    <row r="204" spans="1:45" s="1337" customFormat="1" ht="15.6" customHeight="1">
      <c r="A204" s="207"/>
      <c r="B204" s="207"/>
      <c r="C204" s="1401"/>
      <c r="D204" s="284">
        <v>193</v>
      </c>
      <c r="F204" s="22"/>
      <c r="G204" s="167"/>
      <c r="H204" s="20"/>
      <c r="I204" s="510" t="s">
        <v>628</v>
      </c>
      <c r="J204" s="703"/>
      <c r="K204" s="703"/>
      <c r="L204" s="703"/>
      <c r="M204" s="703"/>
      <c r="N204" s="703"/>
      <c r="O204" s="703"/>
      <c r="P204" s="703"/>
      <c r="Q204" s="703"/>
      <c r="R204" s="515"/>
      <c r="S204" s="515"/>
      <c r="T204" s="1344"/>
      <c r="U204" s="515"/>
      <c r="V204" s="462"/>
      <c r="W204" s="1250"/>
      <c r="X204" s="515"/>
      <c r="Y204" s="1344"/>
      <c r="Z204" s="1250"/>
      <c r="AA204" s="1250"/>
      <c r="AB204" s="1250"/>
      <c r="AC204" s="1402">
        <v>15237461.735833038</v>
      </c>
      <c r="AD204" s="1403">
        <v>15587931.181078251</v>
      </c>
      <c r="AE204" s="1403">
        <v>15767071.102490082</v>
      </c>
      <c r="AF204" s="1403">
        <v>16414400</v>
      </c>
      <c r="AG204" s="1403">
        <v>17168500</v>
      </c>
      <c r="AH204" s="1403">
        <v>17968000</v>
      </c>
      <c r="AI204" s="1403">
        <v>18793300</v>
      </c>
      <c r="AJ204" s="1403">
        <v>19469000</v>
      </c>
      <c r="AK204" s="1403">
        <v>20169300</v>
      </c>
      <c r="AL204" s="1403">
        <v>20895200</v>
      </c>
      <c r="AM204" s="1403">
        <v>21647400</v>
      </c>
      <c r="AN204" s="1403">
        <v>22429200</v>
      </c>
      <c r="AO204" s="1403">
        <v>23241700</v>
      </c>
      <c r="AP204" s="1403">
        <v>24086000</v>
      </c>
      <c r="AQ204" s="1403">
        <v>24963400</v>
      </c>
      <c r="AR204" s="1403">
        <v>25875200</v>
      </c>
      <c r="AS204" s="1404">
        <v>26822700</v>
      </c>
    </row>
    <row r="205" spans="1:45" s="1337" customFormat="1" ht="15.6" customHeight="1">
      <c r="A205" s="207"/>
      <c r="B205" s="207"/>
      <c r="C205" s="1401"/>
      <c r="D205" s="284">
        <v>194</v>
      </c>
      <c r="F205" s="22"/>
      <c r="G205" s="167"/>
      <c r="H205" s="20"/>
      <c r="I205" s="510" t="s">
        <v>630</v>
      </c>
      <c r="J205" s="703"/>
      <c r="K205" s="703"/>
      <c r="L205" s="703"/>
      <c r="M205" s="703"/>
      <c r="N205" s="703"/>
      <c r="O205" s="703"/>
      <c r="P205" s="703"/>
      <c r="Q205" s="703"/>
      <c r="R205" s="515"/>
      <c r="S205" s="515"/>
      <c r="T205" s="1344"/>
      <c r="U205" s="515"/>
      <c r="V205" s="462"/>
      <c r="W205" s="1250"/>
      <c r="X205" s="515"/>
      <c r="Y205" s="1344"/>
      <c r="Z205" s="1250"/>
      <c r="AA205" s="1250"/>
      <c r="AB205" s="1250"/>
      <c r="AC205" s="1402">
        <v>1450295.2710759798</v>
      </c>
      <c r="AD205" s="1403">
        <v>1337700</v>
      </c>
      <c r="AE205" s="1403">
        <v>1337700</v>
      </c>
      <c r="AF205" s="1403">
        <v>1371100</v>
      </c>
      <c r="AG205" s="1403">
        <v>1405400</v>
      </c>
      <c r="AH205" s="1403">
        <v>1440500</v>
      </c>
      <c r="AI205" s="1403">
        <v>1476500</v>
      </c>
      <c r="AJ205" s="1403">
        <v>1513400</v>
      </c>
      <c r="AK205" s="1403">
        <v>1551200</v>
      </c>
      <c r="AL205" s="1403">
        <v>1590000</v>
      </c>
      <c r="AM205" s="1403">
        <v>1629800</v>
      </c>
      <c r="AN205" s="1403">
        <v>1670500</v>
      </c>
      <c r="AO205" s="1403">
        <v>1712300</v>
      </c>
      <c r="AP205" s="1403">
        <v>1755100</v>
      </c>
      <c r="AQ205" s="1403">
        <v>1799000</v>
      </c>
      <c r="AR205" s="1403">
        <v>1844000</v>
      </c>
      <c r="AS205" s="1404">
        <v>1890100</v>
      </c>
    </row>
    <row r="206" spans="1:45" s="1337" customFormat="1" ht="15.6" customHeight="1">
      <c r="A206" s="207"/>
      <c r="B206" s="207"/>
      <c r="C206" s="1401"/>
      <c r="D206" s="284">
        <v>195</v>
      </c>
      <c r="F206" s="22"/>
      <c r="G206" s="167"/>
      <c r="H206" s="20"/>
      <c r="I206" s="510" t="s">
        <v>631</v>
      </c>
      <c r="J206" s="703"/>
      <c r="K206" s="703"/>
      <c r="L206" s="703"/>
      <c r="M206" s="703"/>
      <c r="N206" s="703"/>
      <c r="O206" s="703"/>
      <c r="P206" s="703"/>
      <c r="Q206" s="703"/>
      <c r="R206" s="515"/>
      <c r="S206" s="515"/>
      <c r="T206" s="1344"/>
      <c r="U206" s="515"/>
      <c r="V206" s="462"/>
      <c r="W206" s="1250"/>
      <c r="X206" s="515"/>
      <c r="Y206" s="1344"/>
      <c r="Z206" s="1250"/>
      <c r="AA206" s="1250"/>
      <c r="AB206" s="1250"/>
      <c r="AC206" s="1402">
        <v>653857.05369264632</v>
      </c>
      <c r="AD206" s="1403">
        <v>804500</v>
      </c>
      <c r="AE206" s="1403">
        <v>870900</v>
      </c>
      <c r="AF206" s="1403">
        <v>892700</v>
      </c>
      <c r="AG206" s="1403">
        <v>915000</v>
      </c>
      <c r="AH206" s="1403">
        <v>937900</v>
      </c>
      <c r="AI206" s="1403">
        <v>961300</v>
      </c>
      <c r="AJ206" s="1403">
        <v>985300</v>
      </c>
      <c r="AK206" s="1403">
        <v>1009900</v>
      </c>
      <c r="AL206" s="1403">
        <v>1035100</v>
      </c>
      <c r="AM206" s="1403">
        <v>1061000</v>
      </c>
      <c r="AN206" s="1403">
        <v>1087500</v>
      </c>
      <c r="AO206" s="1403">
        <v>1114700</v>
      </c>
      <c r="AP206" s="1403">
        <v>1142600</v>
      </c>
      <c r="AQ206" s="1403">
        <v>1171200</v>
      </c>
      <c r="AR206" s="1403">
        <v>1200500</v>
      </c>
      <c r="AS206" s="1404">
        <v>1230500</v>
      </c>
    </row>
    <row r="207" spans="1:45" s="458" customFormat="1" ht="15.6" customHeight="1">
      <c r="A207" s="207"/>
      <c r="B207" s="207"/>
      <c r="C207" s="1401"/>
      <c r="D207" s="284">
        <v>196</v>
      </c>
      <c r="F207" s="22"/>
      <c r="G207" s="167"/>
      <c r="H207" s="20"/>
      <c r="I207" s="510" t="s">
        <v>634</v>
      </c>
      <c r="J207" s="703"/>
      <c r="K207" s="703"/>
      <c r="L207" s="703"/>
      <c r="M207" s="703"/>
      <c r="N207" s="703"/>
      <c r="O207" s="703"/>
      <c r="P207" s="703"/>
      <c r="Q207" s="703"/>
      <c r="R207" s="515"/>
      <c r="S207" s="515"/>
      <c r="T207" s="1344"/>
      <c r="U207" s="515"/>
      <c r="V207" s="462"/>
      <c r="W207" s="1250"/>
      <c r="X207" s="515"/>
      <c r="Y207" s="1344"/>
      <c r="Z207" s="1250"/>
      <c r="AA207" s="1250"/>
      <c r="AB207" s="1250"/>
      <c r="AC207" s="1402">
        <v>0</v>
      </c>
      <c r="AD207" s="1403">
        <v>0</v>
      </c>
      <c r="AE207" s="1403">
        <v>0</v>
      </c>
      <c r="AF207" s="1403">
        <v>0</v>
      </c>
      <c r="AG207" s="1403">
        <v>0</v>
      </c>
      <c r="AH207" s="1403">
        <v>0</v>
      </c>
      <c r="AI207" s="1403">
        <v>0</v>
      </c>
      <c r="AJ207" s="1403">
        <v>0</v>
      </c>
      <c r="AK207" s="1403">
        <v>0</v>
      </c>
      <c r="AL207" s="1403">
        <v>0</v>
      </c>
      <c r="AM207" s="1403">
        <v>0</v>
      </c>
      <c r="AN207" s="1403">
        <v>0</v>
      </c>
      <c r="AO207" s="1403">
        <v>0</v>
      </c>
      <c r="AP207" s="1403">
        <v>0</v>
      </c>
      <c r="AQ207" s="1403">
        <v>0</v>
      </c>
      <c r="AR207" s="1403">
        <v>0</v>
      </c>
      <c r="AS207" s="1404">
        <v>0</v>
      </c>
    </row>
    <row r="208" spans="1:45" s="458" customFormat="1" ht="15.6" customHeight="1">
      <c r="A208" s="207"/>
      <c r="B208" s="207"/>
      <c r="C208" s="1401"/>
      <c r="D208" s="284">
        <v>197</v>
      </c>
      <c r="F208" s="22"/>
      <c r="G208" s="167"/>
      <c r="H208" s="20"/>
      <c r="I208" s="510" t="s">
        <v>637</v>
      </c>
      <c r="J208" s="703"/>
      <c r="K208" s="703"/>
      <c r="L208" s="703"/>
      <c r="M208" s="703"/>
      <c r="N208" s="703"/>
      <c r="O208" s="703"/>
      <c r="P208" s="703"/>
      <c r="Q208" s="703"/>
      <c r="R208" s="515"/>
      <c r="S208" s="515"/>
      <c r="T208" s="1344"/>
      <c r="U208" s="515"/>
      <c r="V208" s="462"/>
      <c r="W208" s="1250"/>
      <c r="X208" s="515"/>
      <c r="Y208" s="1344"/>
      <c r="Z208" s="1250"/>
      <c r="AA208" s="1250"/>
      <c r="AB208" s="1250"/>
      <c r="AC208" s="1402">
        <v>2474904.499329403</v>
      </c>
      <c r="AD208" s="1403">
        <v>2393700</v>
      </c>
      <c r="AE208" s="1403">
        <v>2433700</v>
      </c>
      <c r="AF208" s="1403">
        <v>2494500</v>
      </c>
      <c r="AG208" s="1403">
        <v>2556900</v>
      </c>
      <c r="AH208" s="1403">
        <v>2620800</v>
      </c>
      <c r="AI208" s="1403">
        <v>2686300</v>
      </c>
      <c r="AJ208" s="1403">
        <v>2753500</v>
      </c>
      <c r="AK208" s="1403">
        <v>2822300</v>
      </c>
      <c r="AL208" s="1403">
        <v>2892900</v>
      </c>
      <c r="AM208" s="1403">
        <v>2965200</v>
      </c>
      <c r="AN208" s="1403">
        <v>3039300</v>
      </c>
      <c r="AO208" s="1403">
        <v>3115300</v>
      </c>
      <c r="AP208" s="1403">
        <v>3193200</v>
      </c>
      <c r="AQ208" s="1403">
        <v>3273000</v>
      </c>
      <c r="AR208" s="1403">
        <v>3354800</v>
      </c>
      <c r="AS208" s="1404">
        <v>3438700</v>
      </c>
    </row>
    <row r="209" spans="1:45" s="458" customFormat="1" ht="15.6" customHeight="1">
      <c r="A209" s="207"/>
      <c r="B209" s="207"/>
      <c r="C209" s="1401"/>
      <c r="D209" s="284">
        <v>198</v>
      </c>
      <c r="F209" s="22"/>
      <c r="G209" s="167"/>
      <c r="H209" s="20"/>
      <c r="I209" s="151" t="s">
        <v>640</v>
      </c>
      <c r="J209" s="188"/>
      <c r="K209" s="188"/>
      <c r="L209" s="188"/>
      <c r="M209" s="188"/>
      <c r="N209" s="188"/>
      <c r="O209" s="188"/>
      <c r="P209" s="188"/>
      <c r="Q209" s="188"/>
      <c r="R209" s="515"/>
      <c r="S209" s="515"/>
      <c r="T209" s="1344"/>
      <c r="U209" s="515"/>
      <c r="V209" s="462"/>
      <c r="W209" s="1250"/>
      <c r="X209" s="515"/>
      <c r="Y209" s="1344"/>
      <c r="Z209" s="1250"/>
      <c r="AA209" s="1250"/>
      <c r="AB209" s="1250"/>
      <c r="AC209" s="1402">
        <v>0</v>
      </c>
      <c r="AD209" s="1403">
        <v>-931400</v>
      </c>
      <c r="AE209" s="1403">
        <v>-971900</v>
      </c>
      <c r="AF209" s="1403">
        <v>-996200</v>
      </c>
      <c r="AG209" s="1403">
        <v>-1021100</v>
      </c>
      <c r="AH209" s="1403">
        <v>-1046600</v>
      </c>
      <c r="AI209" s="1403">
        <v>-1072800</v>
      </c>
      <c r="AJ209" s="1403">
        <v>-1099600</v>
      </c>
      <c r="AK209" s="1403">
        <v>-1127100</v>
      </c>
      <c r="AL209" s="1403">
        <v>-1155300</v>
      </c>
      <c r="AM209" s="1403">
        <v>-1184200</v>
      </c>
      <c r="AN209" s="1403">
        <v>-1213800</v>
      </c>
      <c r="AO209" s="1403">
        <v>-1244100</v>
      </c>
      <c r="AP209" s="1403">
        <v>-1275200</v>
      </c>
      <c r="AQ209" s="1403">
        <v>-1307100</v>
      </c>
      <c r="AR209" s="1403">
        <v>-1339800</v>
      </c>
      <c r="AS209" s="1404">
        <v>-1373300</v>
      </c>
    </row>
    <row r="210" spans="1:45" s="1060" customFormat="1" ht="15.6" customHeight="1">
      <c r="A210" s="207"/>
      <c r="B210" s="207"/>
      <c r="C210" s="1401"/>
      <c r="D210" s="284">
        <v>199</v>
      </c>
      <c r="F210" s="22"/>
      <c r="G210" s="543"/>
      <c r="H210" s="544"/>
      <c r="I210" s="545" t="s">
        <v>37</v>
      </c>
      <c r="J210" s="683"/>
      <c r="K210" s="683"/>
      <c r="L210" s="683"/>
      <c r="M210" s="683"/>
      <c r="N210" s="683"/>
      <c r="O210" s="683"/>
      <c r="P210" s="683"/>
      <c r="Q210" s="683"/>
      <c r="R210" s="546"/>
      <c r="S210" s="546"/>
      <c r="T210" s="1344"/>
      <c r="U210" s="546"/>
      <c r="V210" s="462"/>
      <c r="W210" s="1250"/>
      <c r="X210" s="546"/>
      <c r="Y210" s="1344"/>
      <c r="Z210" s="1250"/>
      <c r="AA210" s="1250"/>
      <c r="AB210" s="1250"/>
      <c r="AC210" s="546">
        <v>19816518.559931066</v>
      </c>
      <c r="AD210" s="546">
        <v>19192431.181078251</v>
      </c>
      <c r="AE210" s="546">
        <v>19437471.102490082</v>
      </c>
      <c r="AF210" s="546">
        <v>20176500</v>
      </c>
      <c r="AG210" s="546">
        <v>21024700</v>
      </c>
      <c r="AH210" s="546">
        <v>21920600</v>
      </c>
      <c r="AI210" s="546">
        <v>22844600</v>
      </c>
      <c r="AJ210" s="546">
        <v>23621600</v>
      </c>
      <c r="AK210" s="546">
        <v>24425600</v>
      </c>
      <c r="AL210" s="546">
        <v>25257900</v>
      </c>
      <c r="AM210" s="546">
        <v>26119200</v>
      </c>
      <c r="AN210" s="546">
        <v>27012700</v>
      </c>
      <c r="AO210" s="546">
        <v>27939900</v>
      </c>
      <c r="AP210" s="546">
        <v>28901700</v>
      </c>
      <c r="AQ210" s="546">
        <v>29899500</v>
      </c>
      <c r="AR210" s="546">
        <v>30934700</v>
      </c>
      <c r="AS210" s="547">
        <v>32008700</v>
      </c>
    </row>
    <row r="211" spans="1:45" s="458" customFormat="1" ht="15.6" customHeight="1">
      <c r="A211" s="207"/>
      <c r="B211" s="207"/>
      <c r="C211" s="1401"/>
      <c r="D211" s="284">
        <v>200</v>
      </c>
      <c r="F211" s="22"/>
      <c r="G211" s="167"/>
      <c r="H211" s="528" t="s">
        <v>769</v>
      </c>
      <c r="I211" s="510"/>
      <c r="J211" s="703"/>
      <c r="K211" s="703"/>
      <c r="L211" s="703"/>
      <c r="M211" s="703"/>
      <c r="N211" s="703"/>
      <c r="O211" s="703"/>
      <c r="P211" s="703"/>
      <c r="Q211" s="703"/>
      <c r="R211" s="515"/>
      <c r="S211" s="515"/>
      <c r="T211" s="1344"/>
      <c r="U211" s="515"/>
      <c r="V211" s="462"/>
      <c r="W211" s="1250"/>
      <c r="X211" s="515"/>
      <c r="Y211" s="1344"/>
      <c r="Z211" s="1250"/>
      <c r="AA211" s="1250"/>
      <c r="AB211" s="1250"/>
      <c r="AC211" s="511"/>
      <c r="AD211" s="511"/>
      <c r="AE211" s="511"/>
      <c r="AF211" s="511"/>
      <c r="AG211" s="511"/>
      <c r="AH211" s="511"/>
      <c r="AI211" s="511"/>
      <c r="AJ211" s="511"/>
      <c r="AK211" s="511"/>
      <c r="AL211" s="511"/>
      <c r="AM211" s="511"/>
      <c r="AN211" s="511"/>
      <c r="AO211" s="511"/>
      <c r="AP211" s="511"/>
      <c r="AQ211" s="511"/>
      <c r="AR211" s="511"/>
      <c r="AS211" s="1343"/>
    </row>
    <row r="212" spans="1:45" s="458" customFormat="1" ht="15.6" customHeight="1">
      <c r="A212" s="207"/>
      <c r="B212" s="207"/>
      <c r="C212" s="1401"/>
      <c r="D212" s="284">
        <v>201</v>
      </c>
      <c r="F212" s="22"/>
      <c r="G212" s="167"/>
      <c r="H212" s="20"/>
      <c r="I212" s="510" t="s">
        <v>628</v>
      </c>
      <c r="J212" s="703"/>
      <c r="K212" s="703"/>
      <c r="L212" s="703"/>
      <c r="M212" s="703"/>
      <c r="N212" s="703"/>
      <c r="O212" s="703"/>
      <c r="P212" s="703"/>
      <c r="Q212" s="703"/>
      <c r="R212" s="515"/>
      <c r="S212" s="515"/>
      <c r="T212" s="1344"/>
      <c r="U212" s="515"/>
      <c r="V212" s="462"/>
      <c r="W212" s="1250"/>
      <c r="X212" s="515"/>
      <c r="Y212" s="1344"/>
      <c r="Z212" s="1250"/>
      <c r="AA212" s="1250"/>
      <c r="AB212" s="1250"/>
      <c r="AC212" s="1402">
        <v>9467862.4821590167</v>
      </c>
      <c r="AD212" s="1403">
        <v>10193231.92900593</v>
      </c>
      <c r="AE212" s="1403">
        <v>10519468.76783907</v>
      </c>
      <c r="AF212" s="1403">
        <v>10951400</v>
      </c>
      <c r="AG212" s="1403">
        <v>11454600</v>
      </c>
      <c r="AH212" s="1403">
        <v>11988000</v>
      </c>
      <c r="AI212" s="1403">
        <v>12538600</v>
      </c>
      <c r="AJ212" s="1403">
        <v>12989400</v>
      </c>
      <c r="AK212" s="1403">
        <v>13456600</v>
      </c>
      <c r="AL212" s="1403">
        <v>13940900</v>
      </c>
      <c r="AM212" s="1403">
        <v>14442800</v>
      </c>
      <c r="AN212" s="1403">
        <v>14964400</v>
      </c>
      <c r="AO212" s="1403">
        <v>15506500</v>
      </c>
      <c r="AP212" s="1403">
        <v>16069800</v>
      </c>
      <c r="AQ212" s="1403">
        <v>16655200</v>
      </c>
      <c r="AR212" s="1403">
        <v>17263500</v>
      </c>
      <c r="AS212" s="1404">
        <v>17895600</v>
      </c>
    </row>
    <row r="213" spans="1:45" s="458" customFormat="1" ht="15.6" customHeight="1">
      <c r="A213" s="207"/>
      <c r="B213" s="207"/>
      <c r="C213" s="1401"/>
      <c r="D213" s="284">
        <v>202</v>
      </c>
      <c r="F213" s="22"/>
      <c r="G213" s="167"/>
      <c r="H213" s="20"/>
      <c r="I213" s="510" t="s">
        <v>630</v>
      </c>
      <c r="J213" s="703"/>
      <c r="K213" s="703"/>
      <c r="L213" s="703"/>
      <c r="M213" s="703"/>
      <c r="N213" s="703"/>
      <c r="O213" s="703"/>
      <c r="P213" s="703"/>
      <c r="Q213" s="703"/>
      <c r="R213" s="515"/>
      <c r="S213" s="515"/>
      <c r="T213" s="1344"/>
      <c r="U213" s="515"/>
      <c r="V213" s="462"/>
      <c r="W213" s="1250"/>
      <c r="X213" s="515"/>
      <c r="Y213" s="1344"/>
      <c r="Z213" s="1250"/>
      <c r="AA213" s="1250"/>
      <c r="AB213" s="1250"/>
      <c r="AC213" s="1402">
        <v>2904911.18347592</v>
      </c>
      <c r="AD213" s="1403">
        <v>2800800</v>
      </c>
      <c r="AE213" s="1403">
        <v>2800800</v>
      </c>
      <c r="AF213" s="1403">
        <v>2870800</v>
      </c>
      <c r="AG213" s="1403">
        <v>2942600</v>
      </c>
      <c r="AH213" s="1403">
        <v>3016200</v>
      </c>
      <c r="AI213" s="1403">
        <v>3091600</v>
      </c>
      <c r="AJ213" s="1403">
        <v>3168900</v>
      </c>
      <c r="AK213" s="1403">
        <v>3248100</v>
      </c>
      <c r="AL213" s="1403">
        <v>3329300</v>
      </c>
      <c r="AM213" s="1403">
        <v>3412500</v>
      </c>
      <c r="AN213" s="1403">
        <v>3497800</v>
      </c>
      <c r="AO213" s="1403">
        <v>3585200</v>
      </c>
      <c r="AP213" s="1403">
        <v>3674800</v>
      </c>
      <c r="AQ213" s="1403">
        <v>3766700</v>
      </c>
      <c r="AR213" s="1403">
        <v>3860900</v>
      </c>
      <c r="AS213" s="1404">
        <v>3957400</v>
      </c>
    </row>
    <row r="214" spans="1:45" s="458" customFormat="1" ht="15.6" customHeight="1">
      <c r="A214" s="207"/>
      <c r="B214" s="207"/>
      <c r="C214" s="1401"/>
      <c r="D214" s="284">
        <v>203</v>
      </c>
      <c r="F214" s="22"/>
      <c r="G214" s="700" t="s">
        <v>1724</v>
      </c>
      <c r="H214" s="20"/>
      <c r="I214" s="510" t="s">
        <v>631</v>
      </c>
      <c r="J214" s="703"/>
      <c r="K214" s="703"/>
      <c r="L214" s="703"/>
      <c r="M214" s="703"/>
      <c r="N214" s="703"/>
      <c r="O214" s="703"/>
      <c r="P214" s="703"/>
      <c r="Q214" s="703"/>
      <c r="R214" s="515"/>
      <c r="S214" s="515"/>
      <c r="T214" s="1344"/>
      <c r="U214" s="515"/>
      <c r="V214" s="462"/>
      <c r="W214" s="1250"/>
      <c r="X214" s="515"/>
      <c r="Y214" s="1344"/>
      <c r="Z214" s="1250"/>
      <c r="AA214" s="1250"/>
      <c r="AB214" s="1250"/>
      <c r="AC214" s="1402">
        <v>2365242.5076307938</v>
      </c>
      <c r="AD214" s="1403">
        <v>2381500</v>
      </c>
      <c r="AE214" s="1403">
        <v>2418700</v>
      </c>
      <c r="AF214" s="1403">
        <v>2479200</v>
      </c>
      <c r="AG214" s="1403">
        <v>2541200</v>
      </c>
      <c r="AH214" s="1403">
        <v>2604700</v>
      </c>
      <c r="AI214" s="1403">
        <v>2669800</v>
      </c>
      <c r="AJ214" s="1403">
        <v>2736500</v>
      </c>
      <c r="AK214" s="1403">
        <v>2804900</v>
      </c>
      <c r="AL214" s="1403">
        <v>2875000</v>
      </c>
      <c r="AM214" s="1403">
        <v>2946900</v>
      </c>
      <c r="AN214" s="1403">
        <v>3020600</v>
      </c>
      <c r="AO214" s="1403">
        <v>3096100</v>
      </c>
      <c r="AP214" s="1403">
        <v>3173500</v>
      </c>
      <c r="AQ214" s="1403">
        <v>3252800</v>
      </c>
      <c r="AR214" s="1403">
        <v>3334100</v>
      </c>
      <c r="AS214" s="1404">
        <v>3417500</v>
      </c>
    </row>
    <row r="215" spans="1:45" s="458" customFormat="1" ht="15.6" customHeight="1">
      <c r="A215" s="207"/>
      <c r="B215" s="207"/>
      <c r="C215" s="1401"/>
      <c r="D215" s="284">
        <v>204</v>
      </c>
      <c r="F215" s="22"/>
      <c r="G215" s="167"/>
      <c r="H215" s="20"/>
      <c r="I215" s="510" t="s">
        <v>634</v>
      </c>
      <c r="J215" s="703"/>
      <c r="K215" s="703"/>
      <c r="L215" s="703"/>
      <c r="M215" s="703"/>
      <c r="N215" s="703"/>
      <c r="O215" s="703"/>
      <c r="P215" s="703"/>
      <c r="Q215" s="703"/>
      <c r="R215" s="515"/>
      <c r="S215" s="515"/>
      <c r="T215" s="1344"/>
      <c r="U215" s="515"/>
      <c r="V215" s="462"/>
      <c r="W215" s="1250"/>
      <c r="X215" s="515"/>
      <c r="Y215" s="1344"/>
      <c r="Z215" s="1250"/>
      <c r="AA215" s="1250"/>
      <c r="AB215" s="1250"/>
      <c r="AC215" s="1402">
        <v>0</v>
      </c>
      <c r="AD215" s="1403">
        <v>0</v>
      </c>
      <c r="AE215" s="1403">
        <v>0</v>
      </c>
      <c r="AF215" s="1403">
        <v>0</v>
      </c>
      <c r="AG215" s="1403">
        <v>0</v>
      </c>
      <c r="AH215" s="1403">
        <v>0</v>
      </c>
      <c r="AI215" s="1403">
        <v>0</v>
      </c>
      <c r="AJ215" s="1403">
        <v>0</v>
      </c>
      <c r="AK215" s="1403">
        <v>0</v>
      </c>
      <c r="AL215" s="1403">
        <v>0</v>
      </c>
      <c r="AM215" s="1403">
        <v>0</v>
      </c>
      <c r="AN215" s="1403">
        <v>0</v>
      </c>
      <c r="AO215" s="1403">
        <v>0</v>
      </c>
      <c r="AP215" s="1403">
        <v>0</v>
      </c>
      <c r="AQ215" s="1403">
        <v>0</v>
      </c>
      <c r="AR215" s="1403">
        <v>0</v>
      </c>
      <c r="AS215" s="1404">
        <v>0</v>
      </c>
    </row>
    <row r="216" spans="1:45" s="458" customFormat="1" ht="15.6" customHeight="1">
      <c r="A216" s="207"/>
      <c r="B216" s="207"/>
      <c r="C216" s="1401"/>
      <c r="D216" s="284">
        <v>205</v>
      </c>
      <c r="F216" s="22"/>
      <c r="G216" s="167"/>
      <c r="H216" s="20"/>
      <c r="I216" s="510" t="s">
        <v>637</v>
      </c>
      <c r="J216" s="703"/>
      <c r="K216" s="703"/>
      <c r="L216" s="703"/>
      <c r="M216" s="703"/>
      <c r="N216" s="703"/>
      <c r="O216" s="703"/>
      <c r="P216" s="703"/>
      <c r="Q216" s="703"/>
      <c r="R216" s="515"/>
      <c r="S216" s="515"/>
      <c r="T216" s="1344"/>
      <c r="U216" s="515"/>
      <c r="V216" s="462"/>
      <c r="W216" s="1250"/>
      <c r="X216" s="515"/>
      <c r="Y216" s="1344"/>
      <c r="Z216" s="1250"/>
      <c r="AA216" s="1250"/>
      <c r="AB216" s="1250"/>
      <c r="AC216" s="1402">
        <v>1954472.9646171471</v>
      </c>
      <c r="AD216" s="1403">
        <v>2110030</v>
      </c>
      <c r="AE216" s="1403">
        <v>2016430</v>
      </c>
      <c r="AF216" s="1403">
        <v>2066800</v>
      </c>
      <c r="AG216" s="1403">
        <v>2118500</v>
      </c>
      <c r="AH216" s="1403">
        <v>2171500</v>
      </c>
      <c r="AI216" s="1403">
        <v>2225800</v>
      </c>
      <c r="AJ216" s="1403">
        <v>2281400</v>
      </c>
      <c r="AK216" s="1403">
        <v>2338400</v>
      </c>
      <c r="AL216" s="1403">
        <v>2396900</v>
      </c>
      <c r="AM216" s="1403">
        <v>2456800</v>
      </c>
      <c r="AN216" s="1403">
        <v>2518200</v>
      </c>
      <c r="AO216" s="1403">
        <v>2581200</v>
      </c>
      <c r="AP216" s="1403">
        <v>2645700</v>
      </c>
      <c r="AQ216" s="1403">
        <v>2711800</v>
      </c>
      <c r="AR216" s="1403">
        <v>2779600</v>
      </c>
      <c r="AS216" s="1404">
        <v>2849100</v>
      </c>
    </row>
    <row r="217" spans="1:45" s="458" customFormat="1" ht="15.6" customHeight="1">
      <c r="A217" s="207"/>
      <c r="B217" s="207"/>
      <c r="C217" s="1401"/>
      <c r="D217" s="284">
        <v>206</v>
      </c>
      <c r="F217" s="22"/>
      <c r="G217" s="167"/>
      <c r="H217" s="20"/>
      <c r="I217" s="151" t="s">
        <v>640</v>
      </c>
      <c r="J217" s="188"/>
      <c r="K217" s="188"/>
      <c r="L217" s="188"/>
      <c r="M217" s="188"/>
      <c r="N217" s="188"/>
      <c r="O217" s="188"/>
      <c r="P217" s="188"/>
      <c r="Q217" s="188"/>
      <c r="R217" s="515"/>
      <c r="S217" s="515"/>
      <c r="T217" s="1344"/>
      <c r="U217" s="515"/>
      <c r="V217" s="462"/>
      <c r="W217" s="1250"/>
      <c r="X217" s="515"/>
      <c r="Y217" s="1344"/>
      <c r="Z217" s="1250"/>
      <c r="AA217" s="1250"/>
      <c r="AB217" s="1250"/>
      <c r="AC217" s="1402">
        <v>0</v>
      </c>
      <c r="AD217" s="1403">
        <v>-809300</v>
      </c>
      <c r="AE217" s="1403">
        <v>-845500</v>
      </c>
      <c r="AF217" s="1403">
        <v>-866600</v>
      </c>
      <c r="AG217" s="1403">
        <v>-888300</v>
      </c>
      <c r="AH217" s="1403">
        <v>-910500</v>
      </c>
      <c r="AI217" s="1403">
        <v>-933300</v>
      </c>
      <c r="AJ217" s="1403">
        <v>-956600</v>
      </c>
      <c r="AK217" s="1403">
        <v>-980500</v>
      </c>
      <c r="AL217" s="1403">
        <v>-1005000</v>
      </c>
      <c r="AM217" s="1403">
        <v>-1030100</v>
      </c>
      <c r="AN217" s="1403">
        <v>-1055900</v>
      </c>
      <c r="AO217" s="1403">
        <v>-1082300</v>
      </c>
      <c r="AP217" s="1403">
        <v>-1109400</v>
      </c>
      <c r="AQ217" s="1403">
        <v>-1137100</v>
      </c>
      <c r="AR217" s="1403">
        <v>-1165500</v>
      </c>
      <c r="AS217" s="1404">
        <v>-1194600</v>
      </c>
    </row>
    <row r="218" spans="1:45" s="1060" customFormat="1" ht="15.6" customHeight="1">
      <c r="A218" s="207"/>
      <c r="B218" s="207"/>
      <c r="C218" s="1401"/>
      <c r="D218" s="284">
        <v>207</v>
      </c>
      <c r="F218" s="22"/>
      <c r="G218" s="525"/>
      <c r="H218" s="118"/>
      <c r="I218" s="574" t="s">
        <v>37</v>
      </c>
      <c r="J218" s="182"/>
      <c r="K218" s="182"/>
      <c r="L218" s="182"/>
      <c r="M218" s="182"/>
      <c r="N218" s="182"/>
      <c r="O218" s="182"/>
      <c r="P218" s="182"/>
      <c r="Q218" s="182"/>
      <c r="R218" s="557"/>
      <c r="S218" s="557"/>
      <c r="T218" s="1344"/>
      <c r="U218" s="557"/>
      <c r="V218" s="462"/>
      <c r="W218" s="1250"/>
      <c r="X218" s="557"/>
      <c r="Y218" s="1344"/>
      <c r="Z218" s="1250"/>
      <c r="AA218" s="1250"/>
      <c r="AB218" s="1250"/>
      <c r="AC218" s="557">
        <v>16692489.137882877</v>
      </c>
      <c r="AD218" s="557">
        <v>16676261.929005928</v>
      </c>
      <c r="AE218" s="557">
        <v>16909898.76783907</v>
      </c>
      <c r="AF218" s="557">
        <v>17501600</v>
      </c>
      <c r="AG218" s="557">
        <v>18168600</v>
      </c>
      <c r="AH218" s="557">
        <v>18869900</v>
      </c>
      <c r="AI218" s="557">
        <v>19592500</v>
      </c>
      <c r="AJ218" s="557">
        <v>20219600</v>
      </c>
      <c r="AK218" s="557">
        <v>20867500</v>
      </c>
      <c r="AL218" s="557">
        <v>21537100</v>
      </c>
      <c r="AM218" s="557">
        <v>22228900</v>
      </c>
      <c r="AN218" s="557">
        <v>22945100</v>
      </c>
      <c r="AO218" s="557">
        <v>23686700</v>
      </c>
      <c r="AP218" s="557">
        <v>24454400</v>
      </c>
      <c r="AQ218" s="557">
        <v>25249400</v>
      </c>
      <c r="AR218" s="557">
        <v>26072600</v>
      </c>
      <c r="AS218" s="558">
        <v>26925000</v>
      </c>
    </row>
    <row r="219" spans="1:45" s="458" customFormat="1" ht="15.6" customHeight="1">
      <c r="A219" s="207"/>
      <c r="B219" s="207"/>
      <c r="C219" s="1401"/>
      <c r="D219" s="284">
        <v>208</v>
      </c>
      <c r="F219" s="22"/>
      <c r="G219" s="165"/>
      <c r="H219" s="522" t="s">
        <v>771</v>
      </c>
      <c r="I219" s="523"/>
      <c r="J219" s="548"/>
      <c r="K219" s="548"/>
      <c r="L219" s="548"/>
      <c r="M219" s="548"/>
      <c r="N219" s="548"/>
      <c r="O219" s="548"/>
      <c r="P219" s="548"/>
      <c r="Q219" s="548"/>
      <c r="R219" s="549"/>
      <c r="S219" s="549"/>
      <c r="T219" s="1344"/>
      <c r="U219" s="549"/>
      <c r="V219" s="462"/>
      <c r="W219" s="1250"/>
      <c r="X219" s="549"/>
      <c r="Y219" s="1344"/>
      <c r="Z219" s="1250"/>
      <c r="AA219" s="1250"/>
      <c r="AB219" s="1250"/>
      <c r="AC219" s="524"/>
      <c r="AD219" s="524"/>
      <c r="AE219" s="524"/>
      <c r="AF219" s="524"/>
      <c r="AG219" s="524"/>
      <c r="AH219" s="524"/>
      <c r="AI219" s="524"/>
      <c r="AJ219" s="524"/>
      <c r="AK219" s="524"/>
      <c r="AL219" s="524"/>
      <c r="AM219" s="524"/>
      <c r="AN219" s="524"/>
      <c r="AO219" s="524"/>
      <c r="AP219" s="524"/>
      <c r="AQ219" s="524"/>
      <c r="AR219" s="524"/>
      <c r="AS219" s="469"/>
    </row>
    <row r="220" spans="1:45" s="458" customFormat="1" ht="15.6" customHeight="1">
      <c r="A220" s="207"/>
      <c r="B220" s="207"/>
      <c r="C220" s="1401"/>
      <c r="D220" s="284">
        <v>209</v>
      </c>
      <c r="F220" s="22"/>
      <c r="G220" s="167"/>
      <c r="H220" s="20"/>
      <c r="I220" s="510" t="s">
        <v>628</v>
      </c>
      <c r="J220" s="703"/>
      <c r="K220" s="703"/>
      <c r="L220" s="703"/>
      <c r="M220" s="703"/>
      <c r="N220" s="703"/>
      <c r="O220" s="703"/>
      <c r="P220" s="703"/>
      <c r="Q220" s="703"/>
      <c r="R220" s="515"/>
      <c r="S220" s="515"/>
      <c r="T220" s="1344"/>
      <c r="U220" s="515"/>
      <c r="V220" s="462"/>
      <c r="W220" s="1250"/>
      <c r="X220" s="515"/>
      <c r="Y220" s="1344"/>
      <c r="Z220" s="1250"/>
      <c r="AA220" s="1250"/>
      <c r="AB220" s="1250"/>
      <c r="AC220" s="1402">
        <v>8677699.4819366727</v>
      </c>
      <c r="AD220" s="1403">
        <v>9780119.5353250001</v>
      </c>
      <c r="AE220" s="1403">
        <v>9982864.4410999995</v>
      </c>
      <c r="AF220" s="1403">
        <v>10392700</v>
      </c>
      <c r="AG220" s="1403">
        <v>10870200</v>
      </c>
      <c r="AH220" s="1403">
        <v>11376400</v>
      </c>
      <c r="AI220" s="1403">
        <v>11899000</v>
      </c>
      <c r="AJ220" s="1403">
        <v>12326800</v>
      </c>
      <c r="AK220" s="1403">
        <v>12770200</v>
      </c>
      <c r="AL220" s="1403">
        <v>13229800</v>
      </c>
      <c r="AM220" s="1403">
        <v>13706100</v>
      </c>
      <c r="AN220" s="1403">
        <v>14201100</v>
      </c>
      <c r="AO220" s="1403">
        <v>14715500</v>
      </c>
      <c r="AP220" s="1403">
        <v>15250100</v>
      </c>
      <c r="AQ220" s="1403">
        <v>15805600</v>
      </c>
      <c r="AR220" s="1403">
        <v>16382900</v>
      </c>
      <c r="AS220" s="1404">
        <v>16982800</v>
      </c>
    </row>
    <row r="221" spans="1:45" s="458" customFormat="1" ht="15.6" customHeight="1">
      <c r="A221" s="207"/>
      <c r="B221" s="207"/>
      <c r="C221" s="1401"/>
      <c r="D221" s="284">
        <v>210</v>
      </c>
      <c r="F221" s="22"/>
      <c r="G221" s="167"/>
      <c r="H221" s="20"/>
      <c r="I221" s="510" t="s">
        <v>630</v>
      </c>
      <c r="J221" s="703"/>
      <c r="K221" s="703"/>
      <c r="L221" s="703"/>
      <c r="M221" s="703"/>
      <c r="N221" s="703"/>
      <c r="O221" s="703"/>
      <c r="P221" s="703"/>
      <c r="Q221" s="703"/>
      <c r="R221" s="515"/>
      <c r="S221" s="515"/>
      <c r="T221" s="1344"/>
      <c r="U221" s="515"/>
      <c r="V221" s="462"/>
      <c r="W221" s="1250"/>
      <c r="X221" s="515"/>
      <c r="Y221" s="1344"/>
      <c r="Z221" s="1250"/>
      <c r="AA221" s="1250"/>
      <c r="AB221" s="1250"/>
      <c r="AC221" s="1402">
        <v>1170688.0539682687</v>
      </c>
      <c r="AD221" s="1403">
        <v>1457600</v>
      </c>
      <c r="AE221" s="1403">
        <v>1461000</v>
      </c>
      <c r="AF221" s="1403">
        <v>1497500</v>
      </c>
      <c r="AG221" s="1403">
        <v>1534900</v>
      </c>
      <c r="AH221" s="1403">
        <v>1573300</v>
      </c>
      <c r="AI221" s="1403">
        <v>1612600</v>
      </c>
      <c r="AJ221" s="1403">
        <v>1652900</v>
      </c>
      <c r="AK221" s="1403">
        <v>1694200</v>
      </c>
      <c r="AL221" s="1403">
        <v>1736600</v>
      </c>
      <c r="AM221" s="1403">
        <v>1780000</v>
      </c>
      <c r="AN221" s="1403">
        <v>1824500</v>
      </c>
      <c r="AO221" s="1403">
        <v>1870100</v>
      </c>
      <c r="AP221" s="1403">
        <v>1916900</v>
      </c>
      <c r="AQ221" s="1403">
        <v>1964800</v>
      </c>
      <c r="AR221" s="1403">
        <v>2013900</v>
      </c>
      <c r="AS221" s="1404">
        <v>2064200</v>
      </c>
    </row>
    <row r="222" spans="1:45" s="458" customFormat="1" ht="15.6" customHeight="1">
      <c r="A222" s="207"/>
      <c r="B222" s="207"/>
      <c r="C222" s="1401"/>
      <c r="D222" s="284">
        <v>211</v>
      </c>
      <c r="F222" s="22"/>
      <c r="G222" s="167"/>
      <c r="H222" s="20"/>
      <c r="I222" s="510" t="s">
        <v>631</v>
      </c>
      <c r="J222" s="703"/>
      <c r="K222" s="703"/>
      <c r="L222" s="703"/>
      <c r="M222" s="703"/>
      <c r="N222" s="703"/>
      <c r="O222" s="703"/>
      <c r="P222" s="703"/>
      <c r="Q222" s="703"/>
      <c r="R222" s="515"/>
      <c r="S222" s="515"/>
      <c r="T222" s="1344"/>
      <c r="U222" s="515"/>
      <c r="V222" s="462"/>
      <c r="W222" s="1250"/>
      <c r="X222" s="515"/>
      <c r="Y222" s="1344"/>
      <c r="Z222" s="1250"/>
      <c r="AA222" s="1250"/>
      <c r="AB222" s="1250"/>
      <c r="AC222" s="1402">
        <v>585858.38904651057</v>
      </c>
      <c r="AD222" s="1403">
        <v>635900</v>
      </c>
      <c r="AE222" s="1403">
        <v>635900</v>
      </c>
      <c r="AF222" s="1403">
        <v>651800</v>
      </c>
      <c r="AG222" s="1403">
        <v>668100</v>
      </c>
      <c r="AH222" s="1403">
        <v>684800</v>
      </c>
      <c r="AI222" s="1403">
        <v>701900</v>
      </c>
      <c r="AJ222" s="1403">
        <v>719400</v>
      </c>
      <c r="AK222" s="1403">
        <v>737400</v>
      </c>
      <c r="AL222" s="1403">
        <v>755800</v>
      </c>
      <c r="AM222" s="1403">
        <v>774700</v>
      </c>
      <c r="AN222" s="1403">
        <v>794100</v>
      </c>
      <c r="AO222" s="1403">
        <v>814000</v>
      </c>
      <c r="AP222" s="1403">
        <v>834400</v>
      </c>
      <c r="AQ222" s="1403">
        <v>855300</v>
      </c>
      <c r="AR222" s="1403">
        <v>876700</v>
      </c>
      <c r="AS222" s="1404">
        <v>898600</v>
      </c>
    </row>
    <row r="223" spans="1:45" s="458" customFormat="1" ht="15.6" customHeight="1">
      <c r="A223" s="207"/>
      <c r="B223" s="207"/>
      <c r="C223" s="1401"/>
      <c r="D223" s="284">
        <v>212</v>
      </c>
      <c r="F223" s="22"/>
      <c r="G223" s="167"/>
      <c r="H223" s="20"/>
      <c r="I223" s="510" t="s">
        <v>634</v>
      </c>
      <c r="J223" s="703"/>
      <c r="K223" s="703"/>
      <c r="L223" s="703"/>
      <c r="M223" s="703"/>
      <c r="N223" s="703"/>
      <c r="O223" s="703"/>
      <c r="P223" s="703"/>
      <c r="Q223" s="703"/>
      <c r="R223" s="515"/>
      <c r="S223" s="515"/>
      <c r="T223" s="1344"/>
      <c r="U223" s="515"/>
      <c r="V223" s="462"/>
      <c r="W223" s="1250"/>
      <c r="X223" s="515"/>
      <c r="Y223" s="1344"/>
      <c r="Z223" s="1250"/>
      <c r="AA223" s="1250"/>
      <c r="AB223" s="1250"/>
      <c r="AC223" s="1402">
        <v>0</v>
      </c>
      <c r="AD223" s="1403">
        <v>0</v>
      </c>
      <c r="AE223" s="1403">
        <v>0</v>
      </c>
      <c r="AF223" s="1403">
        <v>0</v>
      </c>
      <c r="AG223" s="1403">
        <v>0</v>
      </c>
      <c r="AH223" s="1403">
        <v>0</v>
      </c>
      <c r="AI223" s="1403">
        <v>0</v>
      </c>
      <c r="AJ223" s="1403">
        <v>0</v>
      </c>
      <c r="AK223" s="1403">
        <v>0</v>
      </c>
      <c r="AL223" s="1403">
        <v>0</v>
      </c>
      <c r="AM223" s="1403">
        <v>0</v>
      </c>
      <c r="AN223" s="1403">
        <v>0</v>
      </c>
      <c r="AO223" s="1403">
        <v>0</v>
      </c>
      <c r="AP223" s="1403">
        <v>0</v>
      </c>
      <c r="AQ223" s="1403">
        <v>0</v>
      </c>
      <c r="AR223" s="1403">
        <v>0</v>
      </c>
      <c r="AS223" s="1404">
        <v>0</v>
      </c>
    </row>
    <row r="224" spans="1:45" s="458" customFormat="1" ht="15.6" customHeight="1">
      <c r="A224" s="207"/>
      <c r="B224" s="207"/>
      <c r="C224" s="1401"/>
      <c r="D224" s="284">
        <v>213</v>
      </c>
      <c r="F224" s="22"/>
      <c r="G224" s="167"/>
      <c r="H224" s="20"/>
      <c r="I224" s="510" t="s">
        <v>637</v>
      </c>
      <c r="J224" s="703"/>
      <c r="K224" s="703"/>
      <c r="L224" s="703"/>
      <c r="M224" s="703"/>
      <c r="N224" s="703"/>
      <c r="O224" s="703"/>
      <c r="P224" s="703"/>
      <c r="Q224" s="703"/>
      <c r="R224" s="515"/>
      <c r="S224" s="515"/>
      <c r="T224" s="1344"/>
      <c r="U224" s="515"/>
      <c r="V224" s="462"/>
      <c r="W224" s="1250"/>
      <c r="X224" s="515"/>
      <c r="Y224" s="1344"/>
      <c r="Z224" s="1250"/>
      <c r="AA224" s="1250"/>
      <c r="AB224" s="1250"/>
      <c r="AC224" s="1402">
        <v>1257306.6252724235</v>
      </c>
      <c r="AD224" s="1403">
        <v>1762230</v>
      </c>
      <c r="AE224" s="1403">
        <v>1602230</v>
      </c>
      <c r="AF224" s="1403">
        <v>1642300</v>
      </c>
      <c r="AG224" s="1403">
        <v>1683400</v>
      </c>
      <c r="AH224" s="1403">
        <v>1725500</v>
      </c>
      <c r="AI224" s="1403">
        <v>1768600</v>
      </c>
      <c r="AJ224" s="1403">
        <v>1812800</v>
      </c>
      <c r="AK224" s="1403">
        <v>1858100</v>
      </c>
      <c r="AL224" s="1403">
        <v>1904600</v>
      </c>
      <c r="AM224" s="1403">
        <v>1952200</v>
      </c>
      <c r="AN224" s="1403">
        <v>2001000</v>
      </c>
      <c r="AO224" s="1403">
        <v>2051000</v>
      </c>
      <c r="AP224" s="1403">
        <v>2102300</v>
      </c>
      <c r="AQ224" s="1403">
        <v>2154900</v>
      </c>
      <c r="AR224" s="1403">
        <v>2208800</v>
      </c>
      <c r="AS224" s="1404">
        <v>2264000</v>
      </c>
    </row>
    <row r="225" spans="1:45" s="458" customFormat="1" ht="15.6" customHeight="1">
      <c r="A225" s="207"/>
      <c r="B225" s="207"/>
      <c r="C225" s="1401"/>
      <c r="D225" s="284">
        <v>214</v>
      </c>
      <c r="F225" s="22"/>
      <c r="G225" s="167"/>
      <c r="H225" s="20"/>
      <c r="I225" s="151" t="s">
        <v>640</v>
      </c>
      <c r="J225" s="188"/>
      <c r="K225" s="188"/>
      <c r="L225" s="188"/>
      <c r="M225" s="188"/>
      <c r="N225" s="188"/>
      <c r="O225" s="188"/>
      <c r="P225" s="188"/>
      <c r="Q225" s="188"/>
      <c r="R225" s="515"/>
      <c r="S225" s="515"/>
      <c r="T225" s="1344"/>
      <c r="U225" s="515"/>
      <c r="V225" s="462"/>
      <c r="W225" s="1250"/>
      <c r="X225" s="515"/>
      <c r="Y225" s="1344"/>
      <c r="Z225" s="1250"/>
      <c r="AA225" s="1250"/>
      <c r="AB225" s="1250"/>
      <c r="AC225" s="1402">
        <v>0</v>
      </c>
      <c r="AD225" s="1403">
        <v>-631100</v>
      </c>
      <c r="AE225" s="1403">
        <v>-651500</v>
      </c>
      <c r="AF225" s="1403">
        <v>-667800</v>
      </c>
      <c r="AG225" s="1403">
        <v>-684500</v>
      </c>
      <c r="AH225" s="1403">
        <v>-701600</v>
      </c>
      <c r="AI225" s="1403">
        <v>-719100</v>
      </c>
      <c r="AJ225" s="1403">
        <v>-737100</v>
      </c>
      <c r="AK225" s="1403">
        <v>-755500</v>
      </c>
      <c r="AL225" s="1403">
        <v>-774400</v>
      </c>
      <c r="AM225" s="1403">
        <v>-793800</v>
      </c>
      <c r="AN225" s="1403">
        <v>-813600</v>
      </c>
      <c r="AO225" s="1403">
        <v>-833900</v>
      </c>
      <c r="AP225" s="1403">
        <v>-854700</v>
      </c>
      <c r="AQ225" s="1403">
        <v>-876100</v>
      </c>
      <c r="AR225" s="1403">
        <v>-898000</v>
      </c>
      <c r="AS225" s="1404">
        <v>-920500</v>
      </c>
    </row>
    <row r="226" spans="1:45" s="1060" customFormat="1" ht="15.6" customHeight="1">
      <c r="A226" s="207"/>
      <c r="B226" s="207"/>
      <c r="C226" s="1401"/>
      <c r="D226" s="284">
        <v>215</v>
      </c>
      <c r="F226" s="22"/>
      <c r="G226" s="543"/>
      <c r="H226" s="544"/>
      <c r="I226" s="545" t="s">
        <v>37</v>
      </c>
      <c r="J226" s="683"/>
      <c r="K226" s="683"/>
      <c r="L226" s="683"/>
      <c r="M226" s="683"/>
      <c r="N226" s="683"/>
      <c r="O226" s="683"/>
      <c r="P226" s="683"/>
      <c r="Q226" s="683"/>
      <c r="R226" s="546"/>
      <c r="S226" s="546"/>
      <c r="T226" s="1344"/>
      <c r="U226" s="546"/>
      <c r="V226" s="462"/>
      <c r="W226" s="1250"/>
      <c r="X226" s="546"/>
      <c r="Y226" s="1344"/>
      <c r="Z226" s="1250"/>
      <c r="AA226" s="1250"/>
      <c r="AB226" s="1250"/>
      <c r="AC226" s="546">
        <v>11691552.550223876</v>
      </c>
      <c r="AD226" s="546">
        <v>13004749.535325</v>
      </c>
      <c r="AE226" s="546">
        <v>13030494.441099999</v>
      </c>
      <c r="AF226" s="546">
        <v>13516500</v>
      </c>
      <c r="AG226" s="546">
        <v>14072100</v>
      </c>
      <c r="AH226" s="546">
        <v>14658400</v>
      </c>
      <c r="AI226" s="546">
        <v>15263000</v>
      </c>
      <c r="AJ226" s="546">
        <v>15774800</v>
      </c>
      <c r="AK226" s="546">
        <v>16304400</v>
      </c>
      <c r="AL226" s="546">
        <v>16852400</v>
      </c>
      <c r="AM226" s="546">
        <v>17419200</v>
      </c>
      <c r="AN226" s="546">
        <v>18007100</v>
      </c>
      <c r="AO226" s="546">
        <v>18616700</v>
      </c>
      <c r="AP226" s="546">
        <v>19249000</v>
      </c>
      <c r="AQ226" s="546">
        <v>19904500</v>
      </c>
      <c r="AR226" s="546">
        <v>20584300</v>
      </c>
      <c r="AS226" s="547">
        <v>21289100</v>
      </c>
    </row>
    <row r="227" spans="1:45" s="458" customFormat="1" ht="15.6" customHeight="1">
      <c r="A227" s="207"/>
      <c r="B227" s="207"/>
      <c r="C227" s="1401"/>
      <c r="D227" s="284">
        <v>216</v>
      </c>
      <c r="F227" s="22"/>
      <c r="G227" s="167"/>
      <c r="H227" s="528" t="s">
        <v>772</v>
      </c>
      <c r="I227" s="510"/>
      <c r="J227" s="703"/>
      <c r="K227" s="703"/>
      <c r="L227" s="703"/>
      <c r="M227" s="703"/>
      <c r="N227" s="703"/>
      <c r="O227" s="703"/>
      <c r="P227" s="703"/>
      <c r="Q227" s="703"/>
      <c r="R227" s="515"/>
      <c r="S227" s="515"/>
      <c r="T227" s="1344"/>
      <c r="U227" s="515"/>
      <c r="V227" s="462"/>
      <c r="W227" s="1250"/>
      <c r="X227" s="515"/>
      <c r="Y227" s="1344"/>
      <c r="Z227" s="1250"/>
      <c r="AA227" s="1250"/>
      <c r="AB227" s="1250"/>
      <c r="AC227" s="511"/>
      <c r="AD227" s="511"/>
      <c r="AE227" s="511"/>
      <c r="AF227" s="511"/>
      <c r="AG227" s="511"/>
      <c r="AH227" s="511"/>
      <c r="AI227" s="511"/>
      <c r="AJ227" s="511"/>
      <c r="AK227" s="511"/>
      <c r="AL227" s="511"/>
      <c r="AM227" s="511"/>
      <c r="AN227" s="511"/>
      <c r="AO227" s="511"/>
      <c r="AP227" s="511"/>
      <c r="AQ227" s="511"/>
      <c r="AR227" s="511"/>
      <c r="AS227" s="1343"/>
    </row>
    <row r="228" spans="1:45" s="458" customFormat="1" ht="15.6" customHeight="1">
      <c r="A228" s="207"/>
      <c r="B228" s="207"/>
      <c r="C228" s="1401"/>
      <c r="D228" s="284">
        <v>217</v>
      </c>
      <c r="F228" s="22"/>
      <c r="G228" s="167"/>
      <c r="H228" s="20"/>
      <c r="I228" s="510" t="s">
        <v>628</v>
      </c>
      <c r="J228" s="703"/>
      <c r="K228" s="703"/>
      <c r="L228" s="703"/>
      <c r="M228" s="703"/>
      <c r="N228" s="703"/>
      <c r="O228" s="703"/>
      <c r="P228" s="703"/>
      <c r="Q228" s="703"/>
      <c r="R228" s="515"/>
      <c r="S228" s="515"/>
      <c r="T228" s="1344"/>
      <c r="U228" s="515"/>
      <c r="V228" s="462"/>
      <c r="W228" s="1250"/>
      <c r="X228" s="515"/>
      <c r="Y228" s="1344"/>
      <c r="Z228" s="1250"/>
      <c r="AA228" s="1250"/>
      <c r="AB228" s="1250"/>
      <c r="AC228" s="1402">
        <v>6329945.2844266696</v>
      </c>
      <c r="AD228" s="1403">
        <v>5032582.1858555805</v>
      </c>
      <c r="AE228" s="1403">
        <v>5091916.10019603</v>
      </c>
      <c r="AF228" s="1403">
        <v>5301000</v>
      </c>
      <c r="AG228" s="1403">
        <v>5544500</v>
      </c>
      <c r="AH228" s="1403">
        <v>5802700</v>
      </c>
      <c r="AI228" s="1403">
        <v>6069200</v>
      </c>
      <c r="AJ228" s="1403">
        <v>6287400</v>
      </c>
      <c r="AK228" s="1403">
        <v>6513600</v>
      </c>
      <c r="AL228" s="1403">
        <v>6748000</v>
      </c>
      <c r="AM228" s="1403">
        <v>6990900</v>
      </c>
      <c r="AN228" s="1403">
        <v>7243400</v>
      </c>
      <c r="AO228" s="1403">
        <v>7505800</v>
      </c>
      <c r="AP228" s="1403">
        <v>7778500</v>
      </c>
      <c r="AQ228" s="1403">
        <v>8061900</v>
      </c>
      <c r="AR228" s="1403">
        <v>8356400</v>
      </c>
      <c r="AS228" s="1404">
        <v>8662400</v>
      </c>
    </row>
    <row r="229" spans="1:45" s="458" customFormat="1" ht="15.6" customHeight="1">
      <c r="A229" s="207"/>
      <c r="B229" s="207"/>
      <c r="C229" s="1401"/>
      <c r="D229" s="284">
        <v>218</v>
      </c>
      <c r="F229" s="22"/>
      <c r="G229" s="167"/>
      <c r="H229" s="20"/>
      <c r="I229" s="510" t="s">
        <v>630</v>
      </c>
      <c r="J229" s="703"/>
      <c r="K229" s="703"/>
      <c r="L229" s="703"/>
      <c r="M229" s="703"/>
      <c r="N229" s="703"/>
      <c r="O229" s="703"/>
      <c r="P229" s="703"/>
      <c r="Q229" s="703"/>
      <c r="R229" s="515"/>
      <c r="S229" s="515"/>
      <c r="T229" s="1344"/>
      <c r="U229" s="515"/>
      <c r="V229" s="462"/>
      <c r="W229" s="1250"/>
      <c r="X229" s="515"/>
      <c r="Y229" s="1344"/>
      <c r="Z229" s="1250"/>
      <c r="AA229" s="1250"/>
      <c r="AB229" s="1250"/>
      <c r="AC229" s="1402">
        <v>794277.89672135352</v>
      </c>
      <c r="AD229" s="1403">
        <v>216700</v>
      </c>
      <c r="AE229" s="1403">
        <v>216700</v>
      </c>
      <c r="AF229" s="1403">
        <v>222100</v>
      </c>
      <c r="AG229" s="1403">
        <v>227700</v>
      </c>
      <c r="AH229" s="1403">
        <v>233400</v>
      </c>
      <c r="AI229" s="1403">
        <v>239200</v>
      </c>
      <c r="AJ229" s="1403">
        <v>245200</v>
      </c>
      <c r="AK229" s="1403">
        <v>251300</v>
      </c>
      <c r="AL229" s="1403">
        <v>257600</v>
      </c>
      <c r="AM229" s="1403">
        <v>264000</v>
      </c>
      <c r="AN229" s="1403">
        <v>270600</v>
      </c>
      <c r="AO229" s="1403">
        <v>277400</v>
      </c>
      <c r="AP229" s="1403">
        <v>284300</v>
      </c>
      <c r="AQ229" s="1403">
        <v>291400</v>
      </c>
      <c r="AR229" s="1403">
        <v>298700</v>
      </c>
      <c r="AS229" s="1404">
        <v>306200</v>
      </c>
    </row>
    <row r="230" spans="1:45" s="458" customFormat="1" ht="15.6" customHeight="1">
      <c r="A230" s="207"/>
      <c r="B230" s="207"/>
      <c r="C230" s="1401"/>
      <c r="D230" s="284">
        <v>219</v>
      </c>
      <c r="F230" s="22"/>
      <c r="G230" s="167"/>
      <c r="H230" s="20"/>
      <c r="I230" s="510" t="s">
        <v>631</v>
      </c>
      <c r="J230" s="703"/>
      <c r="K230" s="703"/>
      <c r="L230" s="703"/>
      <c r="M230" s="703"/>
      <c r="N230" s="703"/>
      <c r="O230" s="703"/>
      <c r="P230" s="703"/>
      <c r="Q230" s="703"/>
      <c r="R230" s="515"/>
      <c r="S230" s="515"/>
      <c r="T230" s="1344"/>
      <c r="U230" s="515"/>
      <c r="V230" s="462"/>
      <c r="W230" s="1250"/>
      <c r="X230" s="515"/>
      <c r="Y230" s="1344"/>
      <c r="Z230" s="1250"/>
      <c r="AA230" s="1250"/>
      <c r="AB230" s="1250"/>
      <c r="AC230" s="1402">
        <v>522900.47261166165</v>
      </c>
      <c r="AD230" s="1403">
        <v>554117</v>
      </c>
      <c r="AE230" s="1403">
        <v>600230</v>
      </c>
      <c r="AF230" s="1403">
        <v>615200</v>
      </c>
      <c r="AG230" s="1403">
        <v>630600</v>
      </c>
      <c r="AH230" s="1403">
        <v>646400</v>
      </c>
      <c r="AI230" s="1403">
        <v>662600</v>
      </c>
      <c r="AJ230" s="1403">
        <v>679200</v>
      </c>
      <c r="AK230" s="1403">
        <v>696200</v>
      </c>
      <c r="AL230" s="1403">
        <v>713600</v>
      </c>
      <c r="AM230" s="1403">
        <v>731400</v>
      </c>
      <c r="AN230" s="1403">
        <v>749700</v>
      </c>
      <c r="AO230" s="1403">
        <v>768400</v>
      </c>
      <c r="AP230" s="1403">
        <v>787600</v>
      </c>
      <c r="AQ230" s="1403">
        <v>807300</v>
      </c>
      <c r="AR230" s="1403">
        <v>827500</v>
      </c>
      <c r="AS230" s="1404">
        <v>848200</v>
      </c>
    </row>
    <row r="231" spans="1:45" s="458" customFormat="1" ht="15.6" customHeight="1">
      <c r="A231" s="207"/>
      <c r="B231" s="207"/>
      <c r="C231" s="1401"/>
      <c r="D231" s="284">
        <v>220</v>
      </c>
      <c r="F231" s="22"/>
      <c r="G231" s="167"/>
      <c r="H231" s="20"/>
      <c r="I231" s="510" t="s">
        <v>634</v>
      </c>
      <c r="J231" s="703"/>
      <c r="K231" s="703"/>
      <c r="L231" s="703"/>
      <c r="M231" s="703"/>
      <c r="N231" s="703"/>
      <c r="O231" s="703"/>
      <c r="P231" s="703"/>
      <c r="Q231" s="703"/>
      <c r="R231" s="515"/>
      <c r="S231" s="515"/>
      <c r="T231" s="1344"/>
      <c r="U231" s="515"/>
      <c r="V231" s="462"/>
      <c r="W231" s="1250"/>
      <c r="X231" s="515"/>
      <c r="Y231" s="1344"/>
      <c r="Z231" s="1250"/>
      <c r="AA231" s="1250"/>
      <c r="AB231" s="1250"/>
      <c r="AC231" s="1402">
        <v>0</v>
      </c>
      <c r="AD231" s="1403">
        <v>0</v>
      </c>
      <c r="AE231" s="1403">
        <v>0</v>
      </c>
      <c r="AF231" s="1403">
        <v>0</v>
      </c>
      <c r="AG231" s="1403">
        <v>0</v>
      </c>
      <c r="AH231" s="1403">
        <v>0</v>
      </c>
      <c r="AI231" s="1403">
        <v>0</v>
      </c>
      <c r="AJ231" s="1403">
        <v>0</v>
      </c>
      <c r="AK231" s="1403">
        <v>0</v>
      </c>
      <c r="AL231" s="1403">
        <v>0</v>
      </c>
      <c r="AM231" s="1403">
        <v>0</v>
      </c>
      <c r="AN231" s="1403">
        <v>0</v>
      </c>
      <c r="AO231" s="1403">
        <v>0</v>
      </c>
      <c r="AP231" s="1403">
        <v>0</v>
      </c>
      <c r="AQ231" s="1403">
        <v>0</v>
      </c>
      <c r="AR231" s="1403">
        <v>0</v>
      </c>
      <c r="AS231" s="1404">
        <v>0</v>
      </c>
    </row>
    <row r="232" spans="1:45" s="458" customFormat="1" ht="15.6" customHeight="1">
      <c r="A232" s="207"/>
      <c r="B232" s="207"/>
      <c r="C232" s="1401"/>
      <c r="D232" s="284">
        <v>221</v>
      </c>
      <c r="F232" s="22"/>
      <c r="G232" s="167"/>
      <c r="H232" s="20"/>
      <c r="I232" s="510" t="s">
        <v>637</v>
      </c>
      <c r="J232" s="703"/>
      <c r="K232" s="703"/>
      <c r="L232" s="703"/>
      <c r="M232" s="703"/>
      <c r="N232" s="703"/>
      <c r="O232" s="703"/>
      <c r="P232" s="703"/>
      <c r="Q232" s="703"/>
      <c r="R232" s="515"/>
      <c r="S232" s="515"/>
      <c r="T232" s="1344"/>
      <c r="U232" s="515"/>
      <c r="V232" s="462"/>
      <c r="W232" s="1250"/>
      <c r="X232" s="515"/>
      <c r="Y232" s="1344"/>
      <c r="Z232" s="1250"/>
      <c r="AA232" s="1250"/>
      <c r="AB232" s="1250"/>
      <c r="AC232" s="1402">
        <v>975847.70474015782</v>
      </c>
      <c r="AD232" s="1403">
        <v>563900</v>
      </c>
      <c r="AE232" s="1403">
        <v>561500</v>
      </c>
      <c r="AF232" s="1403">
        <v>575500</v>
      </c>
      <c r="AG232" s="1403">
        <v>589900</v>
      </c>
      <c r="AH232" s="1403">
        <v>604600</v>
      </c>
      <c r="AI232" s="1403">
        <v>619700</v>
      </c>
      <c r="AJ232" s="1403">
        <v>635200</v>
      </c>
      <c r="AK232" s="1403">
        <v>651100</v>
      </c>
      <c r="AL232" s="1403">
        <v>667400</v>
      </c>
      <c r="AM232" s="1403">
        <v>684100</v>
      </c>
      <c r="AN232" s="1403">
        <v>701200</v>
      </c>
      <c r="AO232" s="1403">
        <v>718700</v>
      </c>
      <c r="AP232" s="1403">
        <v>736700</v>
      </c>
      <c r="AQ232" s="1403">
        <v>755100</v>
      </c>
      <c r="AR232" s="1403">
        <v>774000</v>
      </c>
      <c r="AS232" s="1404">
        <v>793400</v>
      </c>
    </row>
    <row r="233" spans="1:45" s="458" customFormat="1" ht="15.6" customHeight="1">
      <c r="A233" s="207"/>
      <c r="B233" s="207"/>
      <c r="C233" s="1401"/>
      <c r="D233" s="284">
        <v>222</v>
      </c>
      <c r="F233" s="22"/>
      <c r="G233" s="167"/>
      <c r="H233" s="20"/>
      <c r="I233" s="151" t="s">
        <v>640</v>
      </c>
      <c r="J233" s="188"/>
      <c r="K233" s="188"/>
      <c r="L233" s="188"/>
      <c r="M233" s="188"/>
      <c r="N233" s="188"/>
      <c r="O233" s="188"/>
      <c r="P233" s="188"/>
      <c r="Q233" s="188"/>
      <c r="R233" s="515"/>
      <c r="S233" s="515"/>
      <c r="T233" s="1344"/>
      <c r="U233" s="515"/>
      <c r="V233" s="462"/>
      <c r="W233" s="1250"/>
      <c r="X233" s="515"/>
      <c r="Y233" s="1344"/>
      <c r="Z233" s="1250"/>
      <c r="AA233" s="1250"/>
      <c r="AB233" s="1250"/>
      <c r="AC233" s="1402">
        <v>0</v>
      </c>
      <c r="AD233" s="1403">
        <v>-294700</v>
      </c>
      <c r="AE233" s="1403">
        <v>-308100</v>
      </c>
      <c r="AF233" s="1403">
        <v>-315800</v>
      </c>
      <c r="AG233" s="1403">
        <v>-323700</v>
      </c>
      <c r="AH233" s="1403">
        <v>-331800</v>
      </c>
      <c r="AI233" s="1403">
        <v>-340100</v>
      </c>
      <c r="AJ233" s="1403">
        <v>-348600</v>
      </c>
      <c r="AK233" s="1403">
        <v>-357300</v>
      </c>
      <c r="AL233" s="1403">
        <v>-366200</v>
      </c>
      <c r="AM233" s="1403">
        <v>-375400</v>
      </c>
      <c r="AN233" s="1403">
        <v>-384800</v>
      </c>
      <c r="AO233" s="1403">
        <v>-394400</v>
      </c>
      <c r="AP233" s="1403">
        <v>-404300</v>
      </c>
      <c r="AQ233" s="1403">
        <v>-414400</v>
      </c>
      <c r="AR233" s="1403">
        <v>-424800</v>
      </c>
      <c r="AS233" s="1404">
        <v>-435400</v>
      </c>
    </row>
    <row r="234" spans="1:45" s="1060" customFormat="1" ht="15.6" customHeight="1">
      <c r="A234" s="207"/>
      <c r="B234" s="207"/>
      <c r="C234" s="1401"/>
      <c r="D234" s="284">
        <v>223</v>
      </c>
      <c r="F234" s="22"/>
      <c r="G234" s="525"/>
      <c r="H234" s="118"/>
      <c r="I234" s="574" t="s">
        <v>37</v>
      </c>
      <c r="J234" s="182"/>
      <c r="K234" s="182"/>
      <c r="L234" s="182"/>
      <c r="M234" s="182"/>
      <c r="N234" s="182"/>
      <c r="O234" s="182"/>
      <c r="P234" s="182"/>
      <c r="Q234" s="182"/>
      <c r="R234" s="557"/>
      <c r="S234" s="557"/>
      <c r="T234" s="1344"/>
      <c r="U234" s="557"/>
      <c r="V234" s="462"/>
      <c r="W234" s="1250"/>
      <c r="X234" s="557"/>
      <c r="Y234" s="1344"/>
      <c r="Z234" s="1250"/>
      <c r="AA234" s="1250"/>
      <c r="AB234" s="1250"/>
      <c r="AC234" s="557">
        <v>8622971.3584998436</v>
      </c>
      <c r="AD234" s="557">
        <v>6072599.1858555805</v>
      </c>
      <c r="AE234" s="557">
        <v>6162246.10019603</v>
      </c>
      <c r="AF234" s="557">
        <v>6398000</v>
      </c>
      <c r="AG234" s="557">
        <v>6669000</v>
      </c>
      <c r="AH234" s="557">
        <v>6955300</v>
      </c>
      <c r="AI234" s="557">
        <v>7250600</v>
      </c>
      <c r="AJ234" s="557">
        <v>7498400</v>
      </c>
      <c r="AK234" s="557">
        <v>7754900</v>
      </c>
      <c r="AL234" s="557">
        <v>8020400</v>
      </c>
      <c r="AM234" s="557">
        <v>8295000</v>
      </c>
      <c r="AN234" s="557">
        <v>8580100</v>
      </c>
      <c r="AO234" s="557">
        <v>8875900</v>
      </c>
      <c r="AP234" s="557">
        <v>9182800</v>
      </c>
      <c r="AQ234" s="557">
        <v>9501300</v>
      </c>
      <c r="AR234" s="557">
        <v>9831800</v>
      </c>
      <c r="AS234" s="558">
        <v>10174800</v>
      </c>
    </row>
    <row r="235" spans="1:45" s="458" customFormat="1" ht="15.6" customHeight="1">
      <c r="A235" s="207"/>
      <c r="B235" s="207"/>
      <c r="C235" s="1401"/>
      <c r="D235" s="284">
        <v>224</v>
      </c>
      <c r="F235" s="22"/>
      <c r="G235" s="165"/>
      <c r="H235" s="522" t="s">
        <v>1690</v>
      </c>
      <c r="I235" s="523"/>
      <c r="J235" s="548"/>
      <c r="K235" s="548"/>
      <c r="L235" s="548"/>
      <c r="M235" s="548"/>
      <c r="N235" s="548"/>
      <c r="O235" s="548"/>
      <c r="P235" s="548"/>
      <c r="Q235" s="548"/>
      <c r="R235" s="549"/>
      <c r="S235" s="549"/>
      <c r="T235" s="1344"/>
      <c r="U235" s="549"/>
      <c r="V235" s="462"/>
      <c r="W235" s="1250"/>
      <c r="X235" s="549"/>
      <c r="Y235" s="1344"/>
      <c r="Z235" s="1250"/>
      <c r="AA235" s="1250"/>
      <c r="AB235" s="1250"/>
      <c r="AC235" s="524"/>
      <c r="AD235" s="524"/>
      <c r="AE235" s="524"/>
      <c r="AF235" s="524"/>
      <c r="AG235" s="524"/>
      <c r="AH235" s="524"/>
      <c r="AI235" s="524"/>
      <c r="AJ235" s="524"/>
      <c r="AK235" s="524"/>
      <c r="AL235" s="524"/>
      <c r="AM235" s="524"/>
      <c r="AN235" s="524"/>
      <c r="AO235" s="524"/>
      <c r="AP235" s="524"/>
      <c r="AQ235" s="524"/>
      <c r="AR235" s="524"/>
      <c r="AS235" s="469"/>
    </row>
    <row r="236" spans="1:45" s="458" customFormat="1" ht="15.6" customHeight="1">
      <c r="A236" s="207"/>
      <c r="B236" s="207"/>
      <c r="C236" s="1401"/>
      <c r="D236" s="284">
        <v>225</v>
      </c>
      <c r="F236" s="22"/>
      <c r="G236" s="167"/>
      <c r="H236" s="20"/>
      <c r="I236" s="510" t="s">
        <v>628</v>
      </c>
      <c r="J236" s="703"/>
      <c r="K236" s="703"/>
      <c r="L236" s="703"/>
      <c r="M236" s="703"/>
      <c r="N236" s="703"/>
      <c r="O236" s="703"/>
      <c r="P236" s="703"/>
      <c r="Q236" s="703"/>
      <c r="R236" s="515"/>
      <c r="S236" s="515"/>
      <c r="T236" s="1344"/>
      <c r="U236" s="515"/>
      <c r="V236" s="462"/>
      <c r="W236" s="1250"/>
      <c r="X236" s="515"/>
      <c r="Y236" s="1344"/>
      <c r="Z236" s="1250"/>
      <c r="AA236" s="1250"/>
      <c r="AB236" s="1250"/>
      <c r="AC236" s="1402">
        <v>8951031.4818833936</v>
      </c>
      <c r="AD236" s="1403">
        <v>9931155.594176501</v>
      </c>
      <c r="AE236" s="1403">
        <v>10009823.376033502</v>
      </c>
      <c r="AF236" s="1403">
        <v>10420800</v>
      </c>
      <c r="AG236" s="1403">
        <v>10899600</v>
      </c>
      <c r="AH236" s="1403">
        <v>11407200</v>
      </c>
      <c r="AI236" s="1403">
        <v>11931200</v>
      </c>
      <c r="AJ236" s="1403">
        <v>12360200</v>
      </c>
      <c r="AK236" s="1403">
        <v>12804800</v>
      </c>
      <c r="AL236" s="1403">
        <v>13265600</v>
      </c>
      <c r="AM236" s="1403">
        <v>13743100</v>
      </c>
      <c r="AN236" s="1403">
        <v>14239400</v>
      </c>
      <c r="AO236" s="1403">
        <v>14755200</v>
      </c>
      <c r="AP236" s="1403">
        <v>15291200</v>
      </c>
      <c r="AQ236" s="1403">
        <v>15848200</v>
      </c>
      <c r="AR236" s="1403">
        <v>16427100</v>
      </c>
      <c r="AS236" s="1404">
        <v>17028600</v>
      </c>
    </row>
    <row r="237" spans="1:45" s="458" customFormat="1" ht="15.6" customHeight="1">
      <c r="A237" s="207"/>
      <c r="B237" s="207"/>
      <c r="C237" s="1401"/>
      <c r="D237" s="284">
        <v>226</v>
      </c>
      <c r="F237" s="22"/>
      <c r="G237" s="167"/>
      <c r="H237" s="20"/>
      <c r="I237" s="510" t="s">
        <v>630</v>
      </c>
      <c r="J237" s="703"/>
      <c r="K237" s="703"/>
      <c r="L237" s="703"/>
      <c r="M237" s="703"/>
      <c r="N237" s="703"/>
      <c r="O237" s="703"/>
      <c r="P237" s="703"/>
      <c r="Q237" s="703"/>
      <c r="R237" s="515"/>
      <c r="S237" s="515"/>
      <c r="T237" s="1344"/>
      <c r="U237" s="515"/>
      <c r="V237" s="462"/>
      <c r="W237" s="1250"/>
      <c r="X237" s="515"/>
      <c r="Y237" s="1344"/>
      <c r="Z237" s="1250"/>
      <c r="AA237" s="1250"/>
      <c r="AB237" s="1250"/>
      <c r="AC237" s="1402">
        <v>1749448.2465539875</v>
      </c>
      <c r="AD237" s="1403">
        <v>1995000</v>
      </c>
      <c r="AE237" s="1403">
        <v>2025000</v>
      </c>
      <c r="AF237" s="1403">
        <v>2075600</v>
      </c>
      <c r="AG237" s="1403">
        <v>2127500</v>
      </c>
      <c r="AH237" s="1403">
        <v>2180700</v>
      </c>
      <c r="AI237" s="1403">
        <v>2235200</v>
      </c>
      <c r="AJ237" s="1403">
        <v>2291100</v>
      </c>
      <c r="AK237" s="1403">
        <v>2348400</v>
      </c>
      <c r="AL237" s="1403">
        <v>2407100</v>
      </c>
      <c r="AM237" s="1403">
        <v>2467300</v>
      </c>
      <c r="AN237" s="1403">
        <v>2529000</v>
      </c>
      <c r="AO237" s="1403">
        <v>2592200</v>
      </c>
      <c r="AP237" s="1403">
        <v>2657000</v>
      </c>
      <c r="AQ237" s="1403">
        <v>2723400</v>
      </c>
      <c r="AR237" s="1403">
        <v>2791500</v>
      </c>
      <c r="AS237" s="1404">
        <v>2861300</v>
      </c>
    </row>
    <row r="238" spans="1:45" s="458" customFormat="1" ht="15.6" customHeight="1">
      <c r="A238" s="207"/>
      <c r="B238" s="207"/>
      <c r="C238" s="1401"/>
      <c r="D238" s="284">
        <v>227</v>
      </c>
      <c r="F238" s="22"/>
      <c r="G238" s="167"/>
      <c r="H238" s="20"/>
      <c r="I238" s="510" t="s">
        <v>631</v>
      </c>
      <c r="J238" s="703"/>
      <c r="K238" s="703"/>
      <c r="L238" s="703"/>
      <c r="M238" s="703"/>
      <c r="N238" s="703"/>
      <c r="O238" s="703"/>
      <c r="P238" s="703"/>
      <c r="Q238" s="703"/>
      <c r="R238" s="515"/>
      <c r="S238" s="515"/>
      <c r="T238" s="1344"/>
      <c r="U238" s="515"/>
      <c r="V238" s="462"/>
      <c r="W238" s="1250"/>
      <c r="X238" s="515"/>
      <c r="Y238" s="1344"/>
      <c r="Z238" s="1250"/>
      <c r="AA238" s="1250"/>
      <c r="AB238" s="1250"/>
      <c r="AC238" s="1402">
        <v>1028724.1247524329</v>
      </c>
      <c r="AD238" s="1403">
        <v>1000000</v>
      </c>
      <c r="AE238" s="1403">
        <v>1000000</v>
      </c>
      <c r="AF238" s="1403">
        <v>1025000</v>
      </c>
      <c r="AG238" s="1403">
        <v>1050600</v>
      </c>
      <c r="AH238" s="1403">
        <v>1076900</v>
      </c>
      <c r="AI238" s="1403">
        <v>1103800</v>
      </c>
      <c r="AJ238" s="1403">
        <v>1131400</v>
      </c>
      <c r="AK238" s="1403">
        <v>1159700</v>
      </c>
      <c r="AL238" s="1403">
        <v>1188700</v>
      </c>
      <c r="AM238" s="1403">
        <v>1218400</v>
      </c>
      <c r="AN238" s="1403">
        <v>1248900</v>
      </c>
      <c r="AO238" s="1403">
        <v>1280100</v>
      </c>
      <c r="AP238" s="1403">
        <v>1312100</v>
      </c>
      <c r="AQ238" s="1403">
        <v>1344900</v>
      </c>
      <c r="AR238" s="1403">
        <v>1378500</v>
      </c>
      <c r="AS238" s="1404">
        <v>1413000</v>
      </c>
    </row>
    <row r="239" spans="1:45" s="458" customFormat="1" ht="15.6" customHeight="1">
      <c r="A239" s="207"/>
      <c r="B239" s="207"/>
      <c r="C239" s="1401"/>
      <c r="D239" s="284">
        <v>228</v>
      </c>
      <c r="F239" s="22"/>
      <c r="G239" s="167"/>
      <c r="H239" s="20"/>
      <c r="I239" s="510" t="s">
        <v>634</v>
      </c>
      <c r="J239" s="703"/>
      <c r="K239" s="703"/>
      <c r="L239" s="703"/>
      <c r="M239" s="703"/>
      <c r="N239" s="703"/>
      <c r="O239" s="703"/>
      <c r="P239" s="703"/>
      <c r="Q239" s="703"/>
      <c r="R239" s="515"/>
      <c r="S239" s="515"/>
      <c r="T239" s="1344"/>
      <c r="U239" s="515"/>
      <c r="V239" s="462"/>
      <c r="W239" s="1250"/>
      <c r="X239" s="515"/>
      <c r="Y239" s="1344"/>
      <c r="Z239" s="1250"/>
      <c r="AA239" s="1250"/>
      <c r="AB239" s="1250"/>
      <c r="AC239" s="1402">
        <v>0</v>
      </c>
      <c r="AD239" s="1403">
        <v>0</v>
      </c>
      <c r="AE239" s="1403">
        <v>0</v>
      </c>
      <c r="AF239" s="1403">
        <v>0</v>
      </c>
      <c r="AG239" s="1403">
        <v>0</v>
      </c>
      <c r="AH239" s="1403">
        <v>0</v>
      </c>
      <c r="AI239" s="1403">
        <v>0</v>
      </c>
      <c r="AJ239" s="1403">
        <v>0</v>
      </c>
      <c r="AK239" s="1403">
        <v>0</v>
      </c>
      <c r="AL239" s="1403">
        <v>0</v>
      </c>
      <c r="AM239" s="1403">
        <v>0</v>
      </c>
      <c r="AN239" s="1403">
        <v>0</v>
      </c>
      <c r="AO239" s="1403">
        <v>0</v>
      </c>
      <c r="AP239" s="1403">
        <v>0</v>
      </c>
      <c r="AQ239" s="1403">
        <v>0</v>
      </c>
      <c r="AR239" s="1403">
        <v>0</v>
      </c>
      <c r="AS239" s="1404">
        <v>0</v>
      </c>
    </row>
    <row r="240" spans="1:45" s="458" customFormat="1" ht="15.6" customHeight="1">
      <c r="A240" s="207"/>
      <c r="B240" s="207"/>
      <c r="C240" s="1401"/>
      <c r="D240" s="284">
        <v>229</v>
      </c>
      <c r="F240" s="22"/>
      <c r="G240" s="167"/>
      <c r="H240" s="20"/>
      <c r="I240" s="510" t="s">
        <v>637</v>
      </c>
      <c r="J240" s="703"/>
      <c r="K240" s="703"/>
      <c r="L240" s="703"/>
      <c r="M240" s="703"/>
      <c r="N240" s="703"/>
      <c r="O240" s="703"/>
      <c r="P240" s="703"/>
      <c r="Q240" s="703"/>
      <c r="R240" s="515"/>
      <c r="S240" s="515"/>
      <c r="T240" s="1344"/>
      <c r="U240" s="515"/>
      <c r="V240" s="462"/>
      <c r="W240" s="1250"/>
      <c r="X240" s="515"/>
      <c r="Y240" s="1344"/>
      <c r="Z240" s="1250"/>
      <c r="AA240" s="1250"/>
      <c r="AB240" s="1250"/>
      <c r="AC240" s="1402">
        <v>1007018.0457201565</v>
      </c>
      <c r="AD240" s="1403">
        <v>1399225</v>
      </c>
      <c r="AE240" s="1403">
        <v>1307935</v>
      </c>
      <c r="AF240" s="1403">
        <v>1340600</v>
      </c>
      <c r="AG240" s="1403">
        <v>1374100</v>
      </c>
      <c r="AH240" s="1403">
        <v>1408500</v>
      </c>
      <c r="AI240" s="1403">
        <v>1443700</v>
      </c>
      <c r="AJ240" s="1403">
        <v>1479800</v>
      </c>
      <c r="AK240" s="1403">
        <v>1516800</v>
      </c>
      <c r="AL240" s="1403">
        <v>1554700</v>
      </c>
      <c r="AM240" s="1403">
        <v>1593600</v>
      </c>
      <c r="AN240" s="1403">
        <v>1633400</v>
      </c>
      <c r="AO240" s="1403">
        <v>1674200</v>
      </c>
      <c r="AP240" s="1403">
        <v>1716100</v>
      </c>
      <c r="AQ240" s="1403">
        <v>1759000</v>
      </c>
      <c r="AR240" s="1403">
        <v>1803000</v>
      </c>
      <c r="AS240" s="1404">
        <v>1848100</v>
      </c>
    </row>
    <row r="241" spans="1:45" s="458" customFormat="1" ht="15.6" customHeight="1">
      <c r="A241" s="207"/>
      <c r="B241" s="207"/>
      <c r="C241" s="1401"/>
      <c r="D241" s="284">
        <v>230</v>
      </c>
      <c r="F241" s="22"/>
      <c r="G241" s="167"/>
      <c r="H241" s="20"/>
      <c r="I241" s="151" t="s">
        <v>640</v>
      </c>
      <c r="J241" s="188"/>
      <c r="K241" s="188"/>
      <c r="L241" s="188"/>
      <c r="M241" s="188"/>
      <c r="N241" s="188"/>
      <c r="O241" s="188"/>
      <c r="P241" s="188"/>
      <c r="Q241" s="188"/>
      <c r="R241" s="515"/>
      <c r="S241" s="515"/>
      <c r="T241" s="1344"/>
      <c r="U241" s="515"/>
      <c r="V241" s="462"/>
      <c r="W241" s="1250"/>
      <c r="X241" s="515"/>
      <c r="Y241" s="1344"/>
      <c r="Z241" s="1250"/>
      <c r="AA241" s="1250"/>
      <c r="AB241" s="1250"/>
      <c r="AC241" s="1402">
        <v>0</v>
      </c>
      <c r="AD241" s="1403">
        <v>-663000</v>
      </c>
      <c r="AE241" s="1403">
        <v>-683000</v>
      </c>
      <c r="AF241" s="1403">
        <v>-700100</v>
      </c>
      <c r="AG241" s="1403">
        <v>-717600</v>
      </c>
      <c r="AH241" s="1403">
        <v>-735500</v>
      </c>
      <c r="AI241" s="1403">
        <v>-753900</v>
      </c>
      <c r="AJ241" s="1403">
        <v>-772700</v>
      </c>
      <c r="AK241" s="1403">
        <v>-792000</v>
      </c>
      <c r="AL241" s="1403">
        <v>-811800</v>
      </c>
      <c r="AM241" s="1403">
        <v>-832100</v>
      </c>
      <c r="AN241" s="1403">
        <v>-852900</v>
      </c>
      <c r="AO241" s="1403">
        <v>-874200</v>
      </c>
      <c r="AP241" s="1403">
        <v>-896100</v>
      </c>
      <c r="AQ241" s="1403">
        <v>-918500</v>
      </c>
      <c r="AR241" s="1403">
        <v>-941500</v>
      </c>
      <c r="AS241" s="1404">
        <v>-965000</v>
      </c>
    </row>
    <row r="242" spans="1:45" s="1060" customFormat="1" ht="15.6" customHeight="1">
      <c r="A242" s="207"/>
      <c r="B242" s="207"/>
      <c r="C242" s="1401"/>
      <c r="D242" s="284">
        <v>231</v>
      </c>
      <c r="F242" s="22"/>
      <c r="G242" s="543"/>
      <c r="H242" s="544"/>
      <c r="I242" s="545" t="s">
        <v>37</v>
      </c>
      <c r="J242" s="683"/>
      <c r="K242" s="683"/>
      <c r="L242" s="683"/>
      <c r="M242" s="683"/>
      <c r="N242" s="683"/>
      <c r="O242" s="683"/>
      <c r="P242" s="683"/>
      <c r="Q242" s="546"/>
      <c r="R242" s="546"/>
      <c r="S242" s="546"/>
      <c r="T242" s="1344"/>
      <c r="U242" s="546"/>
      <c r="V242" s="462"/>
      <c r="W242" s="1250"/>
      <c r="X242" s="546"/>
      <c r="Y242" s="1344"/>
      <c r="Z242" s="1250"/>
      <c r="AA242" s="1250"/>
      <c r="AB242" s="1250"/>
      <c r="AC242" s="546">
        <v>12736221.898909969</v>
      </c>
      <c r="AD242" s="546">
        <v>13662380.594176501</v>
      </c>
      <c r="AE242" s="546">
        <v>13659758.376033502</v>
      </c>
      <c r="AF242" s="546">
        <v>14161900</v>
      </c>
      <c r="AG242" s="546">
        <v>14734200</v>
      </c>
      <c r="AH242" s="546">
        <v>15337800</v>
      </c>
      <c r="AI242" s="546">
        <v>15960000</v>
      </c>
      <c r="AJ242" s="546">
        <v>16489800</v>
      </c>
      <c r="AK242" s="546">
        <v>17037700</v>
      </c>
      <c r="AL242" s="546">
        <v>17604300</v>
      </c>
      <c r="AM242" s="546">
        <v>18190300</v>
      </c>
      <c r="AN242" s="546">
        <v>18797800</v>
      </c>
      <c r="AO242" s="546">
        <v>19427500</v>
      </c>
      <c r="AP242" s="546">
        <v>20080300</v>
      </c>
      <c r="AQ242" s="546">
        <v>20757000</v>
      </c>
      <c r="AR242" s="546">
        <v>21458600</v>
      </c>
      <c r="AS242" s="547">
        <v>22186000</v>
      </c>
    </row>
    <row r="243" spans="1:45" s="458" customFormat="1" ht="15.6" customHeight="1">
      <c r="A243" s="207"/>
      <c r="B243" s="207"/>
      <c r="C243" s="1401"/>
      <c r="D243" s="284">
        <v>232</v>
      </c>
      <c r="F243" s="22"/>
      <c r="G243" s="167"/>
      <c r="H243" s="528" t="s">
        <v>774</v>
      </c>
      <c r="I243" s="510"/>
      <c r="J243" s="703"/>
      <c r="K243" s="703"/>
      <c r="L243" s="703"/>
      <c r="M243" s="703"/>
      <c r="N243" s="703"/>
      <c r="O243" s="703"/>
      <c r="P243" s="703"/>
      <c r="Q243" s="703"/>
      <c r="R243" s="515"/>
      <c r="S243" s="515"/>
      <c r="T243" s="1344"/>
      <c r="U243" s="515"/>
      <c r="V243" s="462"/>
      <c r="W243" s="1250"/>
      <c r="X243" s="515"/>
      <c r="Y243" s="1344"/>
      <c r="Z243" s="1250"/>
      <c r="AA243" s="1250"/>
      <c r="AB243" s="1250"/>
      <c r="AC243" s="511"/>
      <c r="AD243" s="511"/>
      <c r="AE243" s="511"/>
      <c r="AF243" s="511"/>
      <c r="AG243" s="511"/>
      <c r="AH243" s="511"/>
      <c r="AI243" s="511"/>
      <c r="AJ243" s="511"/>
      <c r="AK243" s="511"/>
      <c r="AL243" s="511"/>
      <c r="AM243" s="511"/>
      <c r="AN243" s="511"/>
      <c r="AO243" s="511"/>
      <c r="AP243" s="511"/>
      <c r="AQ243" s="511"/>
      <c r="AR243" s="511"/>
      <c r="AS243" s="1343"/>
    </row>
    <row r="244" spans="1:45" s="458" customFormat="1" ht="15.6" customHeight="1">
      <c r="A244" s="207"/>
      <c r="B244" s="207"/>
      <c r="C244" s="1401"/>
      <c r="D244" s="284">
        <v>233</v>
      </c>
      <c r="F244" s="22"/>
      <c r="G244" s="167"/>
      <c r="H244" s="20"/>
      <c r="I244" s="510" t="s">
        <v>628</v>
      </c>
      <c r="J244" s="703"/>
      <c r="K244" s="703"/>
      <c r="L244" s="703"/>
      <c r="M244" s="703"/>
      <c r="N244" s="703"/>
      <c r="O244" s="703"/>
      <c r="P244" s="703"/>
      <c r="Q244" s="703"/>
      <c r="R244" s="515"/>
      <c r="S244" s="515"/>
      <c r="T244" s="1344"/>
      <c r="U244" s="515"/>
      <c r="V244" s="462"/>
      <c r="W244" s="1250"/>
      <c r="X244" s="515"/>
      <c r="Y244" s="1344"/>
      <c r="Z244" s="1250"/>
      <c r="AA244" s="1250"/>
      <c r="AB244" s="1250"/>
      <c r="AC244" s="1402">
        <v>5727627.3093841206</v>
      </c>
      <c r="AD244" s="1403">
        <v>5377617.6908250004</v>
      </c>
      <c r="AE244" s="1403">
        <v>5383750.8770399997</v>
      </c>
      <c r="AF244" s="1403">
        <v>5604800</v>
      </c>
      <c r="AG244" s="1403">
        <v>5862300</v>
      </c>
      <c r="AH244" s="1403">
        <v>6135300</v>
      </c>
      <c r="AI244" s="1403">
        <v>6417100</v>
      </c>
      <c r="AJ244" s="1403">
        <v>6647800</v>
      </c>
      <c r="AK244" s="1403">
        <v>6886900</v>
      </c>
      <c r="AL244" s="1403">
        <v>7134700</v>
      </c>
      <c r="AM244" s="1403">
        <v>7391500</v>
      </c>
      <c r="AN244" s="1403">
        <v>7658400</v>
      </c>
      <c r="AO244" s="1403">
        <v>7935800</v>
      </c>
      <c r="AP244" s="1403">
        <v>8224100</v>
      </c>
      <c r="AQ244" s="1403">
        <v>8523700</v>
      </c>
      <c r="AR244" s="1403">
        <v>8835000</v>
      </c>
      <c r="AS244" s="1404">
        <v>9158500</v>
      </c>
    </row>
    <row r="245" spans="1:45" s="458" customFormat="1" ht="15.6" customHeight="1">
      <c r="A245" s="207"/>
      <c r="B245" s="207"/>
      <c r="C245" s="1401"/>
      <c r="D245" s="284">
        <v>234</v>
      </c>
      <c r="F245" s="22"/>
      <c r="G245" s="167"/>
      <c r="H245" s="20"/>
      <c r="I245" s="510" t="s">
        <v>630</v>
      </c>
      <c r="J245" s="703"/>
      <c r="K245" s="703"/>
      <c r="L245" s="703"/>
      <c r="M245" s="703"/>
      <c r="N245" s="703"/>
      <c r="O245" s="703"/>
      <c r="P245" s="703"/>
      <c r="Q245" s="703"/>
      <c r="R245" s="515"/>
      <c r="S245" s="515"/>
      <c r="T245" s="1344"/>
      <c r="U245" s="515"/>
      <c r="V245" s="462"/>
      <c r="W245" s="1250"/>
      <c r="X245" s="515"/>
      <c r="Y245" s="1344"/>
      <c r="Z245" s="1250"/>
      <c r="AA245" s="1250"/>
      <c r="AB245" s="1250"/>
      <c r="AC245" s="1402">
        <v>780287.24862472026</v>
      </c>
      <c r="AD245" s="1403">
        <v>649900</v>
      </c>
      <c r="AE245" s="1403">
        <v>634900</v>
      </c>
      <c r="AF245" s="1403">
        <v>650800</v>
      </c>
      <c r="AG245" s="1403">
        <v>667100</v>
      </c>
      <c r="AH245" s="1403">
        <v>683800</v>
      </c>
      <c r="AI245" s="1403">
        <v>700900</v>
      </c>
      <c r="AJ245" s="1403">
        <v>718400</v>
      </c>
      <c r="AK245" s="1403">
        <v>736400</v>
      </c>
      <c r="AL245" s="1403">
        <v>754800</v>
      </c>
      <c r="AM245" s="1403">
        <v>773700</v>
      </c>
      <c r="AN245" s="1403">
        <v>793000</v>
      </c>
      <c r="AO245" s="1403">
        <v>812800</v>
      </c>
      <c r="AP245" s="1403">
        <v>833100</v>
      </c>
      <c r="AQ245" s="1403">
        <v>853900</v>
      </c>
      <c r="AR245" s="1403">
        <v>875200</v>
      </c>
      <c r="AS245" s="1404">
        <v>897100</v>
      </c>
    </row>
    <row r="246" spans="1:45" s="458" customFormat="1" ht="15.6" customHeight="1">
      <c r="A246" s="207"/>
      <c r="B246" s="207"/>
      <c r="C246" s="1401"/>
      <c r="D246" s="284">
        <v>235</v>
      </c>
      <c r="F246" s="22"/>
      <c r="G246" s="167"/>
      <c r="H246" s="20"/>
      <c r="I246" s="510" t="s">
        <v>631</v>
      </c>
      <c r="J246" s="703"/>
      <c r="K246" s="703"/>
      <c r="L246" s="703"/>
      <c r="M246" s="703"/>
      <c r="N246" s="703"/>
      <c r="O246" s="703"/>
      <c r="P246" s="703"/>
      <c r="Q246" s="703"/>
      <c r="R246" s="515"/>
      <c r="S246" s="515"/>
      <c r="T246" s="1344"/>
      <c r="U246" s="515"/>
      <c r="V246" s="462"/>
      <c r="W246" s="1250"/>
      <c r="X246" s="515"/>
      <c r="Y246" s="1344"/>
      <c r="Z246" s="1250"/>
      <c r="AA246" s="1250"/>
      <c r="AB246" s="1250"/>
      <c r="AC246" s="1402">
        <v>43206.413239602181</v>
      </c>
      <c r="AD246" s="1403">
        <v>50000</v>
      </c>
      <c r="AE246" s="1403">
        <v>50000</v>
      </c>
      <c r="AF246" s="1403">
        <v>51300</v>
      </c>
      <c r="AG246" s="1403">
        <v>52600</v>
      </c>
      <c r="AH246" s="1403">
        <v>53900</v>
      </c>
      <c r="AI246" s="1403">
        <v>55200</v>
      </c>
      <c r="AJ246" s="1403">
        <v>56600</v>
      </c>
      <c r="AK246" s="1403">
        <v>58000</v>
      </c>
      <c r="AL246" s="1403">
        <v>59500</v>
      </c>
      <c r="AM246" s="1403">
        <v>61000</v>
      </c>
      <c r="AN246" s="1403">
        <v>62500</v>
      </c>
      <c r="AO246" s="1403">
        <v>64100</v>
      </c>
      <c r="AP246" s="1403">
        <v>65700</v>
      </c>
      <c r="AQ246" s="1403">
        <v>67300</v>
      </c>
      <c r="AR246" s="1403">
        <v>69000</v>
      </c>
      <c r="AS246" s="1404">
        <v>70700</v>
      </c>
    </row>
    <row r="247" spans="1:45" s="458" customFormat="1" ht="15.6" customHeight="1">
      <c r="A247" s="207"/>
      <c r="B247" s="207"/>
      <c r="C247" s="1401"/>
      <c r="D247" s="284">
        <v>236</v>
      </c>
      <c r="F247" s="22"/>
      <c r="G247" s="167"/>
      <c r="H247" s="20"/>
      <c r="I247" s="510" t="s">
        <v>634</v>
      </c>
      <c r="J247" s="703"/>
      <c r="K247" s="703"/>
      <c r="L247" s="703"/>
      <c r="M247" s="703"/>
      <c r="N247" s="703"/>
      <c r="O247" s="703"/>
      <c r="P247" s="703"/>
      <c r="Q247" s="703"/>
      <c r="R247" s="515"/>
      <c r="S247" s="515"/>
      <c r="T247" s="1344"/>
      <c r="U247" s="515"/>
      <c r="V247" s="462"/>
      <c r="W247" s="1250"/>
      <c r="X247" s="515"/>
      <c r="Y247" s="1344"/>
      <c r="Z247" s="1250"/>
      <c r="AA247" s="1250"/>
      <c r="AB247" s="1250"/>
      <c r="AC247" s="1402">
        <v>0</v>
      </c>
      <c r="AD247" s="1403">
        <v>0</v>
      </c>
      <c r="AE247" s="1403">
        <v>0</v>
      </c>
      <c r="AF247" s="1403">
        <v>0</v>
      </c>
      <c r="AG247" s="1403">
        <v>0</v>
      </c>
      <c r="AH247" s="1403">
        <v>0</v>
      </c>
      <c r="AI247" s="1403">
        <v>0</v>
      </c>
      <c r="AJ247" s="1403">
        <v>0</v>
      </c>
      <c r="AK247" s="1403">
        <v>0</v>
      </c>
      <c r="AL247" s="1403">
        <v>0</v>
      </c>
      <c r="AM247" s="1403">
        <v>0</v>
      </c>
      <c r="AN247" s="1403">
        <v>0</v>
      </c>
      <c r="AO247" s="1403">
        <v>0</v>
      </c>
      <c r="AP247" s="1403">
        <v>0</v>
      </c>
      <c r="AQ247" s="1403">
        <v>0</v>
      </c>
      <c r="AR247" s="1403">
        <v>0</v>
      </c>
      <c r="AS247" s="1404">
        <v>0</v>
      </c>
    </row>
    <row r="248" spans="1:45" s="458" customFormat="1" ht="15.6" customHeight="1">
      <c r="A248" s="207"/>
      <c r="B248" s="207"/>
      <c r="C248" s="1401"/>
      <c r="D248" s="284">
        <v>237</v>
      </c>
      <c r="F248" s="22"/>
      <c r="G248" s="167"/>
      <c r="H248" s="20"/>
      <c r="I248" s="510" t="s">
        <v>637</v>
      </c>
      <c r="J248" s="703"/>
      <c r="K248" s="703"/>
      <c r="L248" s="703"/>
      <c r="M248" s="703"/>
      <c r="N248" s="703"/>
      <c r="O248" s="703"/>
      <c r="P248" s="703"/>
      <c r="Q248" s="703"/>
      <c r="R248" s="515"/>
      <c r="S248" s="515"/>
      <c r="T248" s="1344"/>
      <c r="U248" s="515"/>
      <c r="V248" s="462"/>
      <c r="W248" s="1250"/>
      <c r="X248" s="515"/>
      <c r="Y248" s="1344"/>
      <c r="Z248" s="1250"/>
      <c r="AA248" s="1250"/>
      <c r="AB248" s="1250"/>
      <c r="AC248" s="1402">
        <v>4332780.2686322965</v>
      </c>
      <c r="AD248" s="1403">
        <v>4518600</v>
      </c>
      <c r="AE248" s="1403">
        <v>4518600</v>
      </c>
      <c r="AF248" s="1403">
        <v>4631600</v>
      </c>
      <c r="AG248" s="1403">
        <v>4747400</v>
      </c>
      <c r="AH248" s="1403">
        <v>4866100</v>
      </c>
      <c r="AI248" s="1403">
        <v>4987800</v>
      </c>
      <c r="AJ248" s="1403">
        <v>5112500</v>
      </c>
      <c r="AK248" s="1403">
        <v>5240300</v>
      </c>
      <c r="AL248" s="1403">
        <v>5371300</v>
      </c>
      <c r="AM248" s="1403">
        <v>5505600</v>
      </c>
      <c r="AN248" s="1403">
        <v>5643200</v>
      </c>
      <c r="AO248" s="1403">
        <v>5784300</v>
      </c>
      <c r="AP248" s="1403">
        <v>5928900</v>
      </c>
      <c r="AQ248" s="1403">
        <v>6077100</v>
      </c>
      <c r="AR248" s="1403">
        <v>6229000</v>
      </c>
      <c r="AS248" s="1404">
        <v>6384700</v>
      </c>
    </row>
    <row r="249" spans="1:45" s="458" customFormat="1" ht="15.6" customHeight="1">
      <c r="A249" s="207"/>
      <c r="B249" s="207"/>
      <c r="C249" s="1401"/>
      <c r="D249" s="284">
        <v>238</v>
      </c>
      <c r="F249" s="22"/>
      <c r="G249" s="167"/>
      <c r="H249" s="20"/>
      <c r="I249" s="151" t="s">
        <v>640</v>
      </c>
      <c r="J249" s="188"/>
      <c r="K249" s="188"/>
      <c r="L249" s="188"/>
      <c r="M249" s="188"/>
      <c r="N249" s="188"/>
      <c r="O249" s="188"/>
      <c r="P249" s="188"/>
      <c r="Q249" s="188"/>
      <c r="R249" s="515"/>
      <c r="S249" s="515"/>
      <c r="T249" s="1344"/>
      <c r="U249" s="515"/>
      <c r="V249" s="462"/>
      <c r="W249" s="1250"/>
      <c r="X249" s="515"/>
      <c r="Y249" s="1344"/>
      <c r="Z249" s="1250"/>
      <c r="AA249" s="1250"/>
      <c r="AB249" s="1250"/>
      <c r="AC249" s="1402">
        <v>0</v>
      </c>
      <c r="AD249" s="1403">
        <v>-490400</v>
      </c>
      <c r="AE249" s="1403">
        <v>-504200</v>
      </c>
      <c r="AF249" s="1403">
        <v>-516800</v>
      </c>
      <c r="AG249" s="1403">
        <v>-529700</v>
      </c>
      <c r="AH249" s="1403">
        <v>-542900</v>
      </c>
      <c r="AI249" s="1403">
        <v>-556500</v>
      </c>
      <c r="AJ249" s="1403">
        <v>-570400</v>
      </c>
      <c r="AK249" s="1403">
        <v>-584700</v>
      </c>
      <c r="AL249" s="1403">
        <v>-599300</v>
      </c>
      <c r="AM249" s="1403">
        <v>-614300</v>
      </c>
      <c r="AN249" s="1403">
        <v>-629700</v>
      </c>
      <c r="AO249" s="1403">
        <v>-645400</v>
      </c>
      <c r="AP249" s="1403">
        <v>-661500</v>
      </c>
      <c r="AQ249" s="1403">
        <v>-678000</v>
      </c>
      <c r="AR249" s="1403">
        <v>-695000</v>
      </c>
      <c r="AS249" s="1404">
        <v>-712400</v>
      </c>
    </row>
    <row r="250" spans="1:45" s="1060" customFormat="1" ht="15.6" customHeight="1">
      <c r="A250" s="207"/>
      <c r="B250" s="207"/>
      <c r="C250" s="1401"/>
      <c r="D250" s="284">
        <v>239</v>
      </c>
      <c r="F250" s="22"/>
      <c r="G250" s="525"/>
      <c r="H250" s="118"/>
      <c r="I250" s="574" t="s">
        <v>37</v>
      </c>
      <c r="J250" s="182"/>
      <c r="K250" s="182"/>
      <c r="L250" s="182"/>
      <c r="M250" s="182"/>
      <c r="N250" s="182"/>
      <c r="O250" s="182"/>
      <c r="P250" s="182"/>
      <c r="Q250" s="182"/>
      <c r="R250" s="557"/>
      <c r="S250" s="557"/>
      <c r="T250" s="1344"/>
      <c r="U250" s="557"/>
      <c r="V250" s="462"/>
      <c r="W250" s="1250"/>
      <c r="X250" s="557"/>
      <c r="Y250" s="1344"/>
      <c r="Z250" s="1250"/>
      <c r="AA250" s="1250"/>
      <c r="AB250" s="1250"/>
      <c r="AC250" s="557">
        <v>10883901.239880741</v>
      </c>
      <c r="AD250" s="557">
        <v>10105717.690825</v>
      </c>
      <c r="AE250" s="557">
        <v>10083050.877039999</v>
      </c>
      <c r="AF250" s="557">
        <v>10421700</v>
      </c>
      <c r="AG250" s="557">
        <v>10799700</v>
      </c>
      <c r="AH250" s="557">
        <v>11196200</v>
      </c>
      <c r="AI250" s="557">
        <v>11604500</v>
      </c>
      <c r="AJ250" s="557">
        <v>11964900</v>
      </c>
      <c r="AK250" s="557">
        <v>12336900</v>
      </c>
      <c r="AL250" s="557">
        <v>12721000</v>
      </c>
      <c r="AM250" s="557">
        <v>13117500</v>
      </c>
      <c r="AN250" s="557">
        <v>13527400</v>
      </c>
      <c r="AO250" s="557">
        <v>13951600</v>
      </c>
      <c r="AP250" s="557">
        <v>14390300</v>
      </c>
      <c r="AQ250" s="557">
        <v>14844000</v>
      </c>
      <c r="AR250" s="557">
        <v>15313200</v>
      </c>
      <c r="AS250" s="558">
        <v>15798600</v>
      </c>
    </row>
    <row r="251" spans="1:45" s="458" customFormat="1" ht="15.6" customHeight="1">
      <c r="A251" s="207"/>
      <c r="B251" s="207"/>
      <c r="C251" s="1401"/>
      <c r="D251" s="284">
        <v>240</v>
      </c>
      <c r="F251" s="22"/>
      <c r="G251" s="165"/>
      <c r="H251" s="522" t="s">
        <v>775</v>
      </c>
      <c r="I251" s="523"/>
      <c r="J251" s="548"/>
      <c r="K251" s="548"/>
      <c r="L251" s="548"/>
      <c r="M251" s="548"/>
      <c r="N251" s="548"/>
      <c r="O251" s="548"/>
      <c r="P251" s="548"/>
      <c r="Q251" s="548"/>
      <c r="R251" s="549"/>
      <c r="S251" s="549"/>
      <c r="T251" s="1344"/>
      <c r="U251" s="549"/>
      <c r="V251" s="462"/>
      <c r="W251" s="1250"/>
      <c r="X251" s="549"/>
      <c r="Y251" s="1344"/>
      <c r="Z251" s="1250"/>
      <c r="AA251" s="1250"/>
      <c r="AB251" s="1250"/>
      <c r="AC251" s="524"/>
      <c r="AD251" s="524"/>
      <c r="AE251" s="524"/>
      <c r="AF251" s="524"/>
      <c r="AG251" s="524"/>
      <c r="AH251" s="524"/>
      <c r="AI251" s="524"/>
      <c r="AJ251" s="524"/>
      <c r="AK251" s="524"/>
      <c r="AL251" s="524"/>
      <c r="AM251" s="524"/>
      <c r="AN251" s="524"/>
      <c r="AO251" s="524"/>
      <c r="AP251" s="524"/>
      <c r="AQ251" s="524"/>
      <c r="AR251" s="524"/>
      <c r="AS251" s="469"/>
    </row>
    <row r="252" spans="1:45" s="458" customFormat="1" ht="15.6" customHeight="1">
      <c r="A252" s="207"/>
      <c r="B252" s="207"/>
      <c r="C252" s="1401"/>
      <c r="D252" s="284">
        <v>241</v>
      </c>
      <c r="F252" s="22"/>
      <c r="G252" s="167"/>
      <c r="H252" s="20"/>
      <c r="I252" s="510" t="s">
        <v>628</v>
      </c>
      <c r="J252" s="703"/>
      <c r="K252" s="703"/>
      <c r="L252" s="703"/>
      <c r="M252" s="703"/>
      <c r="N252" s="703"/>
      <c r="O252" s="703"/>
      <c r="P252" s="703"/>
      <c r="Q252" s="703"/>
      <c r="R252" s="515"/>
      <c r="S252" s="515"/>
      <c r="T252" s="1344"/>
      <c r="U252" s="515"/>
      <c r="V252" s="462"/>
      <c r="W252" s="1250"/>
      <c r="X252" s="515"/>
      <c r="Y252" s="1344"/>
      <c r="Z252" s="1250"/>
      <c r="AA252" s="1250"/>
      <c r="AB252" s="1250"/>
      <c r="AC252" s="1402">
        <v>3506817.6688685683</v>
      </c>
      <c r="AD252" s="1403">
        <v>3829995.114325</v>
      </c>
      <c r="AE252" s="1403">
        <v>3875627.7370166699</v>
      </c>
      <c r="AF252" s="1403">
        <v>4034700</v>
      </c>
      <c r="AG252" s="1403">
        <v>4220100</v>
      </c>
      <c r="AH252" s="1403">
        <v>4416600</v>
      </c>
      <c r="AI252" s="1403">
        <v>4619500</v>
      </c>
      <c r="AJ252" s="1403">
        <v>4785600</v>
      </c>
      <c r="AK252" s="1403">
        <v>4957700</v>
      </c>
      <c r="AL252" s="1403">
        <v>5136100</v>
      </c>
      <c r="AM252" s="1403">
        <v>5321000</v>
      </c>
      <c r="AN252" s="1403">
        <v>5513200</v>
      </c>
      <c r="AO252" s="1403">
        <v>5712900</v>
      </c>
      <c r="AP252" s="1403">
        <v>5920400</v>
      </c>
      <c r="AQ252" s="1403">
        <v>6136100</v>
      </c>
      <c r="AR252" s="1403">
        <v>6360200</v>
      </c>
      <c r="AS252" s="1404">
        <v>6593100</v>
      </c>
    </row>
    <row r="253" spans="1:45" s="458" customFormat="1" ht="15.6" customHeight="1">
      <c r="A253" s="207"/>
      <c r="B253" s="207"/>
      <c r="C253" s="1401"/>
      <c r="D253" s="284">
        <v>242</v>
      </c>
      <c r="F253" s="22"/>
      <c r="G253" s="167"/>
      <c r="H253" s="20"/>
      <c r="I253" s="510" t="s">
        <v>630</v>
      </c>
      <c r="J253" s="703"/>
      <c r="K253" s="703"/>
      <c r="L253" s="703"/>
      <c r="M253" s="703"/>
      <c r="N253" s="703"/>
      <c r="O253" s="703"/>
      <c r="P253" s="703"/>
      <c r="Q253" s="703"/>
      <c r="R253" s="515"/>
      <c r="S253" s="515"/>
      <c r="T253" s="1344"/>
      <c r="U253" s="515"/>
      <c r="V253" s="462"/>
      <c r="W253" s="1250"/>
      <c r="X253" s="515"/>
      <c r="Y253" s="1344"/>
      <c r="Z253" s="1250"/>
      <c r="AA253" s="1250"/>
      <c r="AB253" s="1250"/>
      <c r="AC253" s="1402">
        <v>47835.67180098813</v>
      </c>
      <c r="AD253" s="1403">
        <v>212500</v>
      </c>
      <c r="AE253" s="1403">
        <v>212500</v>
      </c>
      <c r="AF253" s="1403">
        <v>217800</v>
      </c>
      <c r="AG253" s="1403">
        <v>223200</v>
      </c>
      <c r="AH253" s="1403">
        <v>228800</v>
      </c>
      <c r="AI253" s="1403">
        <v>234500</v>
      </c>
      <c r="AJ253" s="1403">
        <v>240400</v>
      </c>
      <c r="AK253" s="1403">
        <v>246400</v>
      </c>
      <c r="AL253" s="1403">
        <v>252600</v>
      </c>
      <c r="AM253" s="1403">
        <v>258900</v>
      </c>
      <c r="AN253" s="1403">
        <v>265400</v>
      </c>
      <c r="AO253" s="1403">
        <v>272000</v>
      </c>
      <c r="AP253" s="1403">
        <v>278800</v>
      </c>
      <c r="AQ253" s="1403">
        <v>285800</v>
      </c>
      <c r="AR253" s="1403">
        <v>292900</v>
      </c>
      <c r="AS253" s="1404">
        <v>300200</v>
      </c>
    </row>
    <row r="254" spans="1:45" s="458" customFormat="1" ht="15.6" customHeight="1">
      <c r="A254" s="207"/>
      <c r="B254" s="207"/>
      <c r="C254" s="1401"/>
      <c r="D254" s="284">
        <v>243</v>
      </c>
      <c r="F254" s="22"/>
      <c r="G254" s="167"/>
      <c r="H254" s="20"/>
      <c r="I254" s="510" t="s">
        <v>631</v>
      </c>
      <c r="J254" s="703"/>
      <c r="K254" s="703"/>
      <c r="L254" s="703"/>
      <c r="M254" s="703"/>
      <c r="N254" s="703"/>
      <c r="O254" s="703"/>
      <c r="P254" s="703"/>
      <c r="Q254" s="703"/>
      <c r="R254" s="515"/>
      <c r="S254" s="515"/>
      <c r="T254" s="1344"/>
      <c r="U254" s="515"/>
      <c r="V254" s="462"/>
      <c r="W254" s="1250"/>
      <c r="X254" s="515"/>
      <c r="Y254" s="1344"/>
      <c r="Z254" s="1250"/>
      <c r="AA254" s="1250"/>
      <c r="AB254" s="1250"/>
      <c r="AC254" s="1402">
        <v>0</v>
      </c>
      <c r="AD254" s="1403">
        <v>65000</v>
      </c>
      <c r="AE254" s="1403">
        <v>65000</v>
      </c>
      <c r="AF254" s="1403">
        <v>66600</v>
      </c>
      <c r="AG254" s="1403">
        <v>68300</v>
      </c>
      <c r="AH254" s="1403">
        <v>70000</v>
      </c>
      <c r="AI254" s="1403">
        <v>71800</v>
      </c>
      <c r="AJ254" s="1403">
        <v>73600</v>
      </c>
      <c r="AK254" s="1403">
        <v>75400</v>
      </c>
      <c r="AL254" s="1403">
        <v>77300</v>
      </c>
      <c r="AM254" s="1403">
        <v>79200</v>
      </c>
      <c r="AN254" s="1403">
        <v>81200</v>
      </c>
      <c r="AO254" s="1403">
        <v>83200</v>
      </c>
      <c r="AP254" s="1403">
        <v>85300</v>
      </c>
      <c r="AQ254" s="1403">
        <v>87400</v>
      </c>
      <c r="AR254" s="1403">
        <v>89600</v>
      </c>
      <c r="AS254" s="1404">
        <v>91800</v>
      </c>
    </row>
    <row r="255" spans="1:45" s="458" customFormat="1" ht="15.6" customHeight="1">
      <c r="A255" s="207"/>
      <c r="B255" s="207"/>
      <c r="C255" s="1401"/>
      <c r="D255" s="284">
        <v>244</v>
      </c>
      <c r="F255" s="22"/>
      <c r="G255" s="167"/>
      <c r="H255" s="20"/>
      <c r="I255" s="510" t="s">
        <v>634</v>
      </c>
      <c r="J255" s="703"/>
      <c r="K255" s="703"/>
      <c r="L255" s="703"/>
      <c r="M255" s="703"/>
      <c r="N255" s="703"/>
      <c r="O255" s="703"/>
      <c r="P255" s="703"/>
      <c r="Q255" s="703"/>
      <c r="R255" s="515"/>
      <c r="S255" s="515"/>
      <c r="T255" s="1344"/>
      <c r="U255" s="515"/>
      <c r="V255" s="462"/>
      <c r="W255" s="1250"/>
      <c r="X255" s="515"/>
      <c r="Y255" s="1344"/>
      <c r="Z255" s="1250"/>
      <c r="AA255" s="1250"/>
      <c r="AB255" s="1250"/>
      <c r="AC255" s="1402">
        <v>0</v>
      </c>
      <c r="AD255" s="1403">
        <v>0</v>
      </c>
      <c r="AE255" s="1403">
        <v>0</v>
      </c>
      <c r="AF255" s="1403">
        <v>0</v>
      </c>
      <c r="AG255" s="1403">
        <v>0</v>
      </c>
      <c r="AH255" s="1403">
        <v>0</v>
      </c>
      <c r="AI255" s="1403">
        <v>0</v>
      </c>
      <c r="AJ255" s="1403">
        <v>0</v>
      </c>
      <c r="AK255" s="1403">
        <v>0</v>
      </c>
      <c r="AL255" s="1403">
        <v>0</v>
      </c>
      <c r="AM255" s="1403">
        <v>0</v>
      </c>
      <c r="AN255" s="1403">
        <v>0</v>
      </c>
      <c r="AO255" s="1403">
        <v>0</v>
      </c>
      <c r="AP255" s="1403">
        <v>0</v>
      </c>
      <c r="AQ255" s="1403">
        <v>0</v>
      </c>
      <c r="AR255" s="1403">
        <v>0</v>
      </c>
      <c r="AS255" s="1404">
        <v>0</v>
      </c>
    </row>
    <row r="256" spans="1:45" s="458" customFormat="1" ht="15.6" customHeight="1">
      <c r="A256" s="207"/>
      <c r="B256" s="207"/>
      <c r="C256" s="1401"/>
      <c r="D256" s="284">
        <v>245</v>
      </c>
      <c r="F256" s="22"/>
      <c r="G256" s="167"/>
      <c r="H256" s="20"/>
      <c r="I256" s="510" t="s">
        <v>637</v>
      </c>
      <c r="J256" s="703"/>
      <c r="K256" s="703"/>
      <c r="L256" s="703"/>
      <c r="M256" s="703"/>
      <c r="N256" s="703"/>
      <c r="O256" s="703"/>
      <c r="P256" s="703"/>
      <c r="Q256" s="703"/>
      <c r="R256" s="515"/>
      <c r="S256" s="515"/>
      <c r="T256" s="1344"/>
      <c r="U256" s="515"/>
      <c r="V256" s="462"/>
      <c r="W256" s="1250"/>
      <c r="X256" s="515"/>
      <c r="Y256" s="1344"/>
      <c r="Z256" s="1250"/>
      <c r="AA256" s="1250"/>
      <c r="AB256" s="1250"/>
      <c r="AC256" s="1402">
        <v>458605.21481463459</v>
      </c>
      <c r="AD256" s="1403">
        <v>578000</v>
      </c>
      <c r="AE256" s="1403">
        <v>546200</v>
      </c>
      <c r="AF256" s="1403">
        <v>559900</v>
      </c>
      <c r="AG256" s="1403">
        <v>573900</v>
      </c>
      <c r="AH256" s="1403">
        <v>588200</v>
      </c>
      <c r="AI256" s="1403">
        <v>602900</v>
      </c>
      <c r="AJ256" s="1403">
        <v>618000</v>
      </c>
      <c r="AK256" s="1403">
        <v>633500</v>
      </c>
      <c r="AL256" s="1403">
        <v>649300</v>
      </c>
      <c r="AM256" s="1403">
        <v>665500</v>
      </c>
      <c r="AN256" s="1403">
        <v>682100</v>
      </c>
      <c r="AO256" s="1403">
        <v>699200</v>
      </c>
      <c r="AP256" s="1403">
        <v>716700</v>
      </c>
      <c r="AQ256" s="1403">
        <v>734600</v>
      </c>
      <c r="AR256" s="1403">
        <v>753000</v>
      </c>
      <c r="AS256" s="1404">
        <v>771800</v>
      </c>
    </row>
    <row r="257" spans="1:45" s="458" customFormat="1" ht="15.6" customHeight="1">
      <c r="A257" s="207"/>
      <c r="B257" s="207"/>
      <c r="C257" s="1401"/>
      <c r="D257" s="284">
        <v>246</v>
      </c>
      <c r="F257" s="22"/>
      <c r="G257" s="167"/>
      <c r="H257" s="20"/>
      <c r="I257" s="151" t="s">
        <v>640</v>
      </c>
      <c r="J257" s="188"/>
      <c r="K257" s="188"/>
      <c r="L257" s="188"/>
      <c r="M257" s="188"/>
      <c r="N257" s="188"/>
      <c r="O257" s="188"/>
      <c r="P257" s="188"/>
      <c r="Q257" s="188"/>
      <c r="R257" s="515"/>
      <c r="S257" s="515"/>
      <c r="T257" s="1344"/>
      <c r="U257" s="515"/>
      <c r="V257" s="462"/>
      <c r="W257" s="1250"/>
      <c r="X257" s="515"/>
      <c r="Y257" s="1344"/>
      <c r="Z257" s="1250"/>
      <c r="AA257" s="1250"/>
      <c r="AB257" s="1250"/>
      <c r="AC257" s="1402">
        <v>0</v>
      </c>
      <c r="AD257" s="1403">
        <v>-216900</v>
      </c>
      <c r="AE257" s="1403">
        <v>-223800</v>
      </c>
      <c r="AF257" s="1403">
        <v>-229400</v>
      </c>
      <c r="AG257" s="1403">
        <v>-235100</v>
      </c>
      <c r="AH257" s="1403">
        <v>-241000</v>
      </c>
      <c r="AI257" s="1403">
        <v>-247000</v>
      </c>
      <c r="AJ257" s="1403">
        <v>-253200</v>
      </c>
      <c r="AK257" s="1403">
        <v>-259500</v>
      </c>
      <c r="AL257" s="1403">
        <v>-266000</v>
      </c>
      <c r="AM257" s="1403">
        <v>-272700</v>
      </c>
      <c r="AN257" s="1403">
        <v>-279500</v>
      </c>
      <c r="AO257" s="1403">
        <v>-286500</v>
      </c>
      <c r="AP257" s="1403">
        <v>-293700</v>
      </c>
      <c r="AQ257" s="1403">
        <v>-301000</v>
      </c>
      <c r="AR257" s="1403">
        <v>-308500</v>
      </c>
      <c r="AS257" s="1404">
        <v>-316200</v>
      </c>
    </row>
    <row r="258" spans="1:45" s="1060" customFormat="1" ht="15.6" customHeight="1">
      <c r="A258" s="207"/>
      <c r="B258" s="207"/>
      <c r="C258" s="1401"/>
      <c r="D258" s="284">
        <v>247</v>
      </c>
      <c r="F258" s="22"/>
      <c r="G258" s="543"/>
      <c r="H258" s="544"/>
      <c r="I258" s="545" t="s">
        <v>37</v>
      </c>
      <c r="J258" s="683"/>
      <c r="K258" s="683"/>
      <c r="L258" s="683"/>
      <c r="M258" s="683"/>
      <c r="N258" s="683"/>
      <c r="O258" s="683"/>
      <c r="P258" s="683"/>
      <c r="Q258" s="683"/>
      <c r="R258" s="546"/>
      <c r="S258" s="546"/>
      <c r="T258" s="1344"/>
      <c r="U258" s="546"/>
      <c r="V258" s="462"/>
      <c r="W258" s="1250"/>
      <c r="X258" s="546"/>
      <c r="Y258" s="1344"/>
      <c r="Z258" s="1250"/>
      <c r="AA258" s="1250"/>
      <c r="AB258" s="1250"/>
      <c r="AC258" s="546">
        <v>4013258.555484191</v>
      </c>
      <c r="AD258" s="546">
        <v>4468595.114325</v>
      </c>
      <c r="AE258" s="546">
        <v>4475527.7370166704</v>
      </c>
      <c r="AF258" s="546">
        <v>4649600</v>
      </c>
      <c r="AG258" s="546">
        <v>4850400</v>
      </c>
      <c r="AH258" s="546">
        <v>5062600</v>
      </c>
      <c r="AI258" s="546">
        <v>5281700</v>
      </c>
      <c r="AJ258" s="546">
        <v>5464400</v>
      </c>
      <c r="AK258" s="546">
        <v>5653500</v>
      </c>
      <c r="AL258" s="546">
        <v>5849300</v>
      </c>
      <c r="AM258" s="546">
        <v>6051900</v>
      </c>
      <c r="AN258" s="546">
        <v>6262400</v>
      </c>
      <c r="AO258" s="546">
        <v>6480800</v>
      </c>
      <c r="AP258" s="546">
        <v>6707500</v>
      </c>
      <c r="AQ258" s="546">
        <v>6942900</v>
      </c>
      <c r="AR258" s="546">
        <v>7187200</v>
      </c>
      <c r="AS258" s="547">
        <v>7440700</v>
      </c>
    </row>
    <row r="259" spans="1:45" s="458" customFormat="1" ht="15.6" customHeight="1">
      <c r="A259" s="207"/>
      <c r="B259" s="207"/>
      <c r="C259" s="1401"/>
      <c r="D259" s="284">
        <v>248</v>
      </c>
      <c r="F259" s="22"/>
      <c r="G259" s="167"/>
      <c r="H259" s="555" t="s">
        <v>1691</v>
      </c>
      <c r="I259" s="510"/>
      <c r="J259" s="703"/>
      <c r="K259" s="703"/>
      <c r="L259" s="703"/>
      <c r="M259" s="703"/>
      <c r="N259" s="703"/>
      <c r="O259" s="703"/>
      <c r="P259" s="703"/>
      <c r="Q259" s="703"/>
      <c r="R259" s="515"/>
      <c r="S259" s="515"/>
      <c r="T259" s="1344"/>
      <c r="U259" s="515"/>
      <c r="V259" s="462"/>
      <c r="W259" s="1250"/>
      <c r="X259" s="515"/>
      <c r="Y259" s="1344"/>
      <c r="Z259" s="1250"/>
      <c r="AA259" s="1250"/>
      <c r="AB259" s="1250"/>
      <c r="AC259" s="511">
        <v>0</v>
      </c>
      <c r="AD259" s="511">
        <v>0</v>
      </c>
      <c r="AE259" s="511">
        <v>0</v>
      </c>
      <c r="AF259" s="511">
        <v>0</v>
      </c>
      <c r="AG259" s="511">
        <v>0</v>
      </c>
      <c r="AH259" s="511">
        <v>0</v>
      </c>
      <c r="AI259" s="511">
        <v>0</v>
      </c>
      <c r="AJ259" s="511">
        <v>0</v>
      </c>
      <c r="AK259" s="511">
        <v>0</v>
      </c>
      <c r="AL259" s="511">
        <v>0</v>
      </c>
      <c r="AM259" s="511">
        <v>0</v>
      </c>
      <c r="AN259" s="511">
        <v>0</v>
      </c>
      <c r="AO259" s="511">
        <v>0</v>
      </c>
      <c r="AP259" s="511">
        <v>0</v>
      </c>
      <c r="AQ259" s="511">
        <v>0</v>
      </c>
      <c r="AR259" s="511">
        <v>0</v>
      </c>
      <c r="AS259" s="1343">
        <v>0</v>
      </c>
    </row>
    <row r="260" spans="1:45" s="458" customFormat="1" ht="15.6" customHeight="1">
      <c r="A260" s="207"/>
      <c r="B260" s="207"/>
      <c r="C260" s="1401"/>
      <c r="D260" s="284">
        <v>249</v>
      </c>
      <c r="F260" s="22"/>
      <c r="G260" s="167"/>
      <c r="H260" s="20"/>
      <c r="I260" s="510" t="s">
        <v>628</v>
      </c>
      <c r="J260" s="703"/>
      <c r="K260" s="703"/>
      <c r="L260" s="703"/>
      <c r="M260" s="703"/>
      <c r="N260" s="703"/>
      <c r="O260" s="703"/>
      <c r="P260" s="703"/>
      <c r="Q260" s="703"/>
      <c r="R260" s="515"/>
      <c r="S260" s="515"/>
      <c r="T260" s="1344"/>
      <c r="U260" s="515"/>
      <c r="V260" s="462"/>
      <c r="W260" s="1250"/>
      <c r="X260" s="515"/>
      <c r="Y260" s="1344"/>
      <c r="Z260" s="1250"/>
      <c r="AA260" s="1250"/>
      <c r="AB260" s="1250"/>
      <c r="AC260" s="1402">
        <v>507469.61074037512</v>
      </c>
      <c r="AD260" s="1403">
        <v>504416.46357500006</v>
      </c>
      <c r="AE260" s="1403">
        <v>504633.27523499995</v>
      </c>
      <c r="AF260" s="1403">
        <v>525400</v>
      </c>
      <c r="AG260" s="1403">
        <v>549500</v>
      </c>
      <c r="AH260" s="1403">
        <v>575100</v>
      </c>
      <c r="AI260" s="1403">
        <v>601500</v>
      </c>
      <c r="AJ260" s="1403">
        <v>623100</v>
      </c>
      <c r="AK260" s="1403">
        <v>645500</v>
      </c>
      <c r="AL260" s="1403">
        <v>668700</v>
      </c>
      <c r="AM260" s="1403">
        <v>692800</v>
      </c>
      <c r="AN260" s="1403">
        <v>717800</v>
      </c>
      <c r="AO260" s="1403">
        <v>743800</v>
      </c>
      <c r="AP260" s="1403">
        <v>770800</v>
      </c>
      <c r="AQ260" s="1403">
        <v>798900</v>
      </c>
      <c r="AR260" s="1403">
        <v>828100</v>
      </c>
      <c r="AS260" s="1404">
        <v>858400</v>
      </c>
    </row>
    <row r="261" spans="1:45" s="458" customFormat="1" ht="15.6" customHeight="1">
      <c r="A261" s="207"/>
      <c r="B261" s="207"/>
      <c r="C261" s="1401"/>
      <c r="D261" s="284">
        <v>250</v>
      </c>
      <c r="F261" s="22"/>
      <c r="G261" s="167"/>
      <c r="H261" s="20"/>
      <c r="I261" s="510" t="s">
        <v>630</v>
      </c>
      <c r="J261" s="703"/>
      <c r="K261" s="703"/>
      <c r="L261" s="703"/>
      <c r="M261" s="703"/>
      <c r="N261" s="703"/>
      <c r="O261" s="703"/>
      <c r="P261" s="703"/>
      <c r="Q261" s="703"/>
      <c r="R261" s="515"/>
      <c r="S261" s="515"/>
      <c r="T261" s="1344"/>
      <c r="U261" s="515"/>
      <c r="V261" s="462"/>
      <c r="W261" s="1250"/>
      <c r="X261" s="515"/>
      <c r="Y261" s="1344"/>
      <c r="Z261" s="1250"/>
      <c r="AA261" s="1250"/>
      <c r="AB261" s="1250"/>
      <c r="AC261" s="1402">
        <v>25718.103118810821</v>
      </c>
      <c r="AD261" s="1403">
        <v>25000</v>
      </c>
      <c r="AE261" s="1403">
        <v>25000</v>
      </c>
      <c r="AF261" s="1403">
        <v>25600</v>
      </c>
      <c r="AG261" s="1403">
        <v>26200</v>
      </c>
      <c r="AH261" s="1403">
        <v>26900</v>
      </c>
      <c r="AI261" s="1403">
        <v>27600</v>
      </c>
      <c r="AJ261" s="1403">
        <v>28300</v>
      </c>
      <c r="AK261" s="1403">
        <v>29000</v>
      </c>
      <c r="AL261" s="1403">
        <v>29700</v>
      </c>
      <c r="AM261" s="1403">
        <v>30400</v>
      </c>
      <c r="AN261" s="1403">
        <v>31200</v>
      </c>
      <c r="AO261" s="1403">
        <v>32000</v>
      </c>
      <c r="AP261" s="1403">
        <v>32800</v>
      </c>
      <c r="AQ261" s="1403">
        <v>33600</v>
      </c>
      <c r="AR261" s="1403">
        <v>34400</v>
      </c>
      <c r="AS261" s="1404">
        <v>35300</v>
      </c>
    </row>
    <row r="262" spans="1:45" s="458" customFormat="1" ht="15.6" customHeight="1">
      <c r="A262" s="207"/>
      <c r="B262" s="207"/>
      <c r="C262" s="1401"/>
      <c r="D262" s="284">
        <v>251</v>
      </c>
      <c r="F262" s="22"/>
      <c r="G262" s="167"/>
      <c r="H262" s="20"/>
      <c r="I262" s="510" t="s">
        <v>631</v>
      </c>
      <c r="J262" s="703"/>
      <c r="K262" s="703"/>
      <c r="L262" s="703"/>
      <c r="M262" s="703"/>
      <c r="N262" s="703"/>
      <c r="O262" s="703"/>
      <c r="P262" s="703"/>
      <c r="Q262" s="703"/>
      <c r="R262" s="515"/>
      <c r="S262" s="515"/>
      <c r="T262" s="1344"/>
      <c r="U262" s="515"/>
      <c r="V262" s="462"/>
      <c r="W262" s="1250"/>
      <c r="X262" s="515"/>
      <c r="Y262" s="1344"/>
      <c r="Z262" s="1250"/>
      <c r="AA262" s="1250"/>
      <c r="AB262" s="1250"/>
      <c r="AC262" s="1402">
        <v>0</v>
      </c>
      <c r="AD262" s="1403">
        <v>0</v>
      </c>
      <c r="AE262" s="1403">
        <v>0</v>
      </c>
      <c r="AF262" s="1403">
        <v>0</v>
      </c>
      <c r="AG262" s="1403">
        <v>0</v>
      </c>
      <c r="AH262" s="1403">
        <v>0</v>
      </c>
      <c r="AI262" s="1403">
        <v>0</v>
      </c>
      <c r="AJ262" s="1403">
        <v>0</v>
      </c>
      <c r="AK262" s="1403">
        <v>0</v>
      </c>
      <c r="AL262" s="1403">
        <v>0</v>
      </c>
      <c r="AM262" s="1403">
        <v>0</v>
      </c>
      <c r="AN262" s="1403">
        <v>0</v>
      </c>
      <c r="AO262" s="1403">
        <v>0</v>
      </c>
      <c r="AP262" s="1403">
        <v>0</v>
      </c>
      <c r="AQ262" s="1403">
        <v>0</v>
      </c>
      <c r="AR262" s="1403">
        <v>0</v>
      </c>
      <c r="AS262" s="1404">
        <v>0</v>
      </c>
    </row>
    <row r="263" spans="1:45" s="458" customFormat="1" ht="15.6" customHeight="1">
      <c r="A263" s="207"/>
      <c r="B263" s="207"/>
      <c r="C263" s="1401"/>
      <c r="D263" s="284">
        <v>252</v>
      </c>
      <c r="F263" s="22"/>
      <c r="G263" s="167"/>
      <c r="H263" s="20"/>
      <c r="I263" s="510" t="s">
        <v>634</v>
      </c>
      <c r="J263" s="703"/>
      <c r="K263" s="703"/>
      <c r="L263" s="703"/>
      <c r="M263" s="703"/>
      <c r="N263" s="703"/>
      <c r="O263" s="703"/>
      <c r="P263" s="703"/>
      <c r="Q263" s="703"/>
      <c r="R263" s="515"/>
      <c r="S263" s="515"/>
      <c r="T263" s="1344"/>
      <c r="U263" s="515"/>
      <c r="V263" s="462"/>
      <c r="W263" s="1250"/>
      <c r="X263" s="515"/>
      <c r="Y263" s="1344"/>
      <c r="Z263" s="1250"/>
      <c r="AA263" s="1250"/>
      <c r="AB263" s="1250"/>
      <c r="AC263" s="1402">
        <v>0</v>
      </c>
      <c r="AD263" s="1403">
        <v>0</v>
      </c>
      <c r="AE263" s="1403">
        <v>0</v>
      </c>
      <c r="AF263" s="1403">
        <v>0</v>
      </c>
      <c r="AG263" s="1403">
        <v>0</v>
      </c>
      <c r="AH263" s="1403">
        <v>0</v>
      </c>
      <c r="AI263" s="1403">
        <v>0</v>
      </c>
      <c r="AJ263" s="1403">
        <v>0</v>
      </c>
      <c r="AK263" s="1403">
        <v>0</v>
      </c>
      <c r="AL263" s="1403">
        <v>0</v>
      </c>
      <c r="AM263" s="1403">
        <v>0</v>
      </c>
      <c r="AN263" s="1403">
        <v>0</v>
      </c>
      <c r="AO263" s="1403">
        <v>0</v>
      </c>
      <c r="AP263" s="1403">
        <v>0</v>
      </c>
      <c r="AQ263" s="1403">
        <v>0</v>
      </c>
      <c r="AR263" s="1403">
        <v>0</v>
      </c>
      <c r="AS263" s="1404">
        <v>0</v>
      </c>
    </row>
    <row r="264" spans="1:45" s="458" customFormat="1" ht="15.6" customHeight="1">
      <c r="A264" s="207"/>
      <c r="B264" s="207"/>
      <c r="C264" s="1401"/>
      <c r="D264" s="284">
        <v>253</v>
      </c>
      <c r="F264" s="22"/>
      <c r="G264" s="167"/>
      <c r="H264" s="20"/>
      <c r="I264" s="510" t="s">
        <v>637</v>
      </c>
      <c r="J264" s="703"/>
      <c r="K264" s="703"/>
      <c r="L264" s="703"/>
      <c r="M264" s="703"/>
      <c r="N264" s="703"/>
      <c r="O264" s="703"/>
      <c r="P264" s="703"/>
      <c r="Q264" s="703"/>
      <c r="R264" s="515"/>
      <c r="S264" s="515"/>
      <c r="T264" s="1344"/>
      <c r="U264" s="515"/>
      <c r="V264" s="462"/>
      <c r="W264" s="1250"/>
      <c r="X264" s="515"/>
      <c r="Y264" s="1344"/>
      <c r="Z264" s="1250"/>
      <c r="AA264" s="1250"/>
      <c r="AB264" s="1250"/>
      <c r="AC264" s="1402">
        <v>5246.493036237408</v>
      </c>
      <c r="AD264" s="1403">
        <v>4300</v>
      </c>
      <c r="AE264" s="1403">
        <v>3500</v>
      </c>
      <c r="AF264" s="1403">
        <v>3600</v>
      </c>
      <c r="AG264" s="1403">
        <v>3700</v>
      </c>
      <c r="AH264" s="1403">
        <v>3800</v>
      </c>
      <c r="AI264" s="1403">
        <v>3900</v>
      </c>
      <c r="AJ264" s="1403">
        <v>4000</v>
      </c>
      <c r="AK264" s="1403">
        <v>4100</v>
      </c>
      <c r="AL264" s="1403">
        <v>4200</v>
      </c>
      <c r="AM264" s="1403">
        <v>4300</v>
      </c>
      <c r="AN264" s="1403">
        <v>4400</v>
      </c>
      <c r="AO264" s="1403">
        <v>4500</v>
      </c>
      <c r="AP264" s="1403">
        <v>4600</v>
      </c>
      <c r="AQ264" s="1403">
        <v>4700</v>
      </c>
      <c r="AR264" s="1403">
        <v>4800</v>
      </c>
      <c r="AS264" s="1404">
        <v>4900</v>
      </c>
    </row>
    <row r="265" spans="1:45" s="458" customFormat="1" ht="15.6" customHeight="1">
      <c r="A265" s="207"/>
      <c r="B265" s="207"/>
      <c r="C265" s="1401"/>
      <c r="D265" s="284">
        <v>254</v>
      </c>
      <c r="F265" s="22"/>
      <c r="G265" s="167"/>
      <c r="H265" s="20"/>
      <c r="I265" s="151" t="s">
        <v>640</v>
      </c>
      <c r="J265" s="188"/>
      <c r="K265" s="188"/>
      <c r="L265" s="188"/>
      <c r="M265" s="188"/>
      <c r="N265" s="188"/>
      <c r="O265" s="188"/>
      <c r="P265" s="188"/>
      <c r="Q265" s="188"/>
      <c r="R265" s="515"/>
      <c r="S265" s="515"/>
      <c r="T265" s="1344"/>
      <c r="U265" s="515"/>
      <c r="V265" s="462"/>
      <c r="W265" s="1250"/>
      <c r="X265" s="515"/>
      <c r="Y265" s="1344"/>
      <c r="Z265" s="1250"/>
      <c r="AA265" s="1250"/>
      <c r="AB265" s="1250"/>
      <c r="AC265" s="1402">
        <v>0</v>
      </c>
      <c r="AD265" s="1403">
        <v>-24700</v>
      </c>
      <c r="AE265" s="1403">
        <v>-25400</v>
      </c>
      <c r="AF265" s="1403">
        <v>-26000</v>
      </c>
      <c r="AG265" s="1403">
        <v>-26700</v>
      </c>
      <c r="AH265" s="1403">
        <v>-27400</v>
      </c>
      <c r="AI265" s="1403">
        <v>-28100</v>
      </c>
      <c r="AJ265" s="1403">
        <v>-28800</v>
      </c>
      <c r="AK265" s="1403">
        <v>-29500</v>
      </c>
      <c r="AL265" s="1403">
        <v>-30200</v>
      </c>
      <c r="AM265" s="1403">
        <v>-31000</v>
      </c>
      <c r="AN265" s="1403">
        <v>-31800</v>
      </c>
      <c r="AO265" s="1403">
        <v>-32600</v>
      </c>
      <c r="AP265" s="1403">
        <v>-33400</v>
      </c>
      <c r="AQ265" s="1403">
        <v>-34200</v>
      </c>
      <c r="AR265" s="1403">
        <v>-35100</v>
      </c>
      <c r="AS265" s="1404">
        <v>-36000</v>
      </c>
    </row>
    <row r="266" spans="1:45" s="1060" customFormat="1" ht="15.6" customHeight="1">
      <c r="A266" s="207"/>
      <c r="B266" s="207"/>
      <c r="C266" s="1401"/>
      <c r="D266" s="284">
        <v>255</v>
      </c>
      <c r="F266" s="22"/>
      <c r="G266" s="543"/>
      <c r="H266" s="544"/>
      <c r="I266" s="545" t="s">
        <v>37</v>
      </c>
      <c r="J266" s="683"/>
      <c r="K266" s="683"/>
      <c r="L266" s="683"/>
      <c r="M266" s="683"/>
      <c r="N266" s="683"/>
      <c r="O266" s="683"/>
      <c r="P266" s="683"/>
      <c r="Q266" s="683"/>
      <c r="R266" s="546"/>
      <c r="S266" s="546"/>
      <c r="T266" s="1344"/>
      <c r="U266" s="546"/>
      <c r="V266" s="462"/>
      <c r="W266" s="1250"/>
      <c r="X266" s="546"/>
      <c r="Y266" s="1344"/>
      <c r="Z266" s="1250"/>
      <c r="AA266" s="1250"/>
      <c r="AB266" s="1250"/>
      <c r="AC266" s="546">
        <v>538434.20689542335</v>
      </c>
      <c r="AD266" s="546">
        <v>509016.46357500006</v>
      </c>
      <c r="AE266" s="546">
        <v>507733.27523499995</v>
      </c>
      <c r="AF266" s="546">
        <v>528600</v>
      </c>
      <c r="AG266" s="546">
        <v>552700</v>
      </c>
      <c r="AH266" s="546">
        <v>578400</v>
      </c>
      <c r="AI266" s="546">
        <v>604900</v>
      </c>
      <c r="AJ266" s="546">
        <v>626600</v>
      </c>
      <c r="AK266" s="546">
        <v>649100</v>
      </c>
      <c r="AL266" s="546">
        <v>672400</v>
      </c>
      <c r="AM266" s="546">
        <v>696500</v>
      </c>
      <c r="AN266" s="546">
        <v>721600</v>
      </c>
      <c r="AO266" s="546">
        <v>747700</v>
      </c>
      <c r="AP266" s="546">
        <v>774800</v>
      </c>
      <c r="AQ266" s="546">
        <v>803000</v>
      </c>
      <c r="AR266" s="546">
        <v>832200</v>
      </c>
      <c r="AS266" s="547">
        <v>862600</v>
      </c>
    </row>
    <row r="267" spans="1:45" s="458" customFormat="1" ht="15.6" customHeight="1">
      <c r="A267" s="207"/>
      <c r="B267" s="207"/>
      <c r="C267" s="1401"/>
      <c r="D267" s="284">
        <v>256</v>
      </c>
      <c r="F267" s="22"/>
      <c r="G267" s="167"/>
      <c r="H267" s="555" t="s">
        <v>777</v>
      </c>
      <c r="I267" s="510"/>
      <c r="J267" s="703"/>
      <c r="K267" s="703"/>
      <c r="L267" s="703"/>
      <c r="M267" s="703"/>
      <c r="N267" s="703"/>
      <c r="O267" s="703"/>
      <c r="P267" s="703"/>
      <c r="Q267" s="703"/>
      <c r="R267" s="515"/>
      <c r="S267" s="515"/>
      <c r="T267" s="1344"/>
      <c r="U267" s="515"/>
      <c r="V267" s="462"/>
      <c r="W267" s="1250"/>
      <c r="X267" s="515"/>
      <c r="Y267" s="1344"/>
      <c r="Z267" s="1250"/>
      <c r="AA267" s="1250"/>
      <c r="AB267" s="1250"/>
      <c r="AC267" s="511">
        <v>0</v>
      </c>
      <c r="AD267" s="511">
        <v>0</v>
      </c>
      <c r="AE267" s="511">
        <v>0</v>
      </c>
      <c r="AF267" s="511">
        <v>0</v>
      </c>
      <c r="AG267" s="511">
        <v>0</v>
      </c>
      <c r="AH267" s="511">
        <v>0</v>
      </c>
      <c r="AI267" s="511">
        <v>0</v>
      </c>
      <c r="AJ267" s="511">
        <v>0</v>
      </c>
      <c r="AK267" s="511">
        <v>0</v>
      </c>
      <c r="AL267" s="511">
        <v>0</v>
      </c>
      <c r="AM267" s="511">
        <v>0</v>
      </c>
      <c r="AN267" s="511">
        <v>0</v>
      </c>
      <c r="AO267" s="511">
        <v>0</v>
      </c>
      <c r="AP267" s="511">
        <v>0</v>
      </c>
      <c r="AQ267" s="511">
        <v>0</v>
      </c>
      <c r="AR267" s="511">
        <v>0</v>
      </c>
      <c r="AS267" s="1343">
        <v>0</v>
      </c>
    </row>
    <row r="268" spans="1:45" s="458" customFormat="1" ht="15.6" customHeight="1">
      <c r="A268" s="207"/>
      <c r="B268" s="207"/>
      <c r="C268" s="1401"/>
      <c r="D268" s="284">
        <v>257</v>
      </c>
      <c r="F268" s="22"/>
      <c r="G268" s="167"/>
      <c r="H268" s="20"/>
      <c r="I268" s="510" t="s">
        <v>628</v>
      </c>
      <c r="J268" s="703"/>
      <c r="K268" s="703"/>
      <c r="L268" s="703"/>
      <c r="M268" s="703"/>
      <c r="N268" s="703"/>
      <c r="O268" s="703"/>
      <c r="P268" s="703"/>
      <c r="Q268" s="703"/>
      <c r="R268" s="515"/>
      <c r="S268" s="515"/>
      <c r="T268" s="1344"/>
      <c r="U268" s="515"/>
      <c r="V268" s="462"/>
      <c r="W268" s="1250"/>
      <c r="X268" s="515"/>
      <c r="Y268" s="1344"/>
      <c r="Z268" s="1250"/>
      <c r="AA268" s="1250"/>
      <c r="AB268" s="1250"/>
      <c r="AC268" s="1402">
        <v>0</v>
      </c>
      <c r="AD268" s="1403">
        <v>0</v>
      </c>
      <c r="AE268" s="1403">
        <v>0</v>
      </c>
      <c r="AF268" s="1403">
        <v>0</v>
      </c>
      <c r="AG268" s="1403">
        <v>0</v>
      </c>
      <c r="AH268" s="1403">
        <v>0</v>
      </c>
      <c r="AI268" s="1403">
        <v>0</v>
      </c>
      <c r="AJ268" s="1403">
        <v>0</v>
      </c>
      <c r="AK268" s="1403">
        <v>0</v>
      </c>
      <c r="AL268" s="1403">
        <v>0</v>
      </c>
      <c r="AM268" s="1403">
        <v>0</v>
      </c>
      <c r="AN268" s="1403">
        <v>0</v>
      </c>
      <c r="AO268" s="1403">
        <v>0</v>
      </c>
      <c r="AP268" s="1403">
        <v>0</v>
      </c>
      <c r="AQ268" s="1403">
        <v>0</v>
      </c>
      <c r="AR268" s="1403">
        <v>0</v>
      </c>
      <c r="AS268" s="1404">
        <v>0</v>
      </c>
    </row>
    <row r="269" spans="1:45" s="458" customFormat="1" ht="15.6" customHeight="1">
      <c r="A269" s="207"/>
      <c r="B269" s="207"/>
      <c r="C269" s="1401"/>
      <c r="D269" s="284">
        <v>258</v>
      </c>
      <c r="F269" s="22"/>
      <c r="G269" s="167"/>
      <c r="H269" s="20"/>
      <c r="I269" s="510" t="s">
        <v>630</v>
      </c>
      <c r="J269" s="703"/>
      <c r="K269" s="703"/>
      <c r="L269" s="703"/>
      <c r="M269" s="703"/>
      <c r="N269" s="703"/>
      <c r="O269" s="703"/>
      <c r="P269" s="703"/>
      <c r="Q269" s="703"/>
      <c r="R269" s="515"/>
      <c r="S269" s="515"/>
      <c r="T269" s="1344"/>
      <c r="U269" s="515"/>
      <c r="V269" s="462"/>
      <c r="W269" s="1250"/>
      <c r="X269" s="515"/>
      <c r="Y269" s="1344"/>
      <c r="Z269" s="1250"/>
      <c r="AA269" s="1250"/>
      <c r="AB269" s="1250"/>
      <c r="AC269" s="1402">
        <v>0</v>
      </c>
      <c r="AD269" s="1403">
        <v>0</v>
      </c>
      <c r="AE269" s="1403">
        <v>0</v>
      </c>
      <c r="AF269" s="1403">
        <v>0</v>
      </c>
      <c r="AG269" s="1403">
        <v>0</v>
      </c>
      <c r="AH269" s="1403">
        <v>0</v>
      </c>
      <c r="AI269" s="1403">
        <v>0</v>
      </c>
      <c r="AJ269" s="1403">
        <v>0</v>
      </c>
      <c r="AK269" s="1403">
        <v>0</v>
      </c>
      <c r="AL269" s="1403">
        <v>0</v>
      </c>
      <c r="AM269" s="1403">
        <v>0</v>
      </c>
      <c r="AN269" s="1403">
        <v>0</v>
      </c>
      <c r="AO269" s="1403">
        <v>0</v>
      </c>
      <c r="AP269" s="1403">
        <v>0</v>
      </c>
      <c r="AQ269" s="1403">
        <v>0</v>
      </c>
      <c r="AR269" s="1403">
        <v>0</v>
      </c>
      <c r="AS269" s="1404">
        <v>0</v>
      </c>
    </row>
    <row r="270" spans="1:45" s="458" customFormat="1" ht="15.6" customHeight="1">
      <c r="A270" s="207"/>
      <c r="B270" s="207"/>
      <c r="C270" s="1401"/>
      <c r="D270" s="284">
        <v>259</v>
      </c>
      <c r="F270" s="22"/>
      <c r="G270" s="167"/>
      <c r="H270" s="20"/>
      <c r="I270" s="510" t="s">
        <v>631</v>
      </c>
      <c r="J270" s="703"/>
      <c r="K270" s="703"/>
      <c r="L270" s="703"/>
      <c r="M270" s="703"/>
      <c r="N270" s="703"/>
      <c r="O270" s="703"/>
      <c r="P270" s="703"/>
      <c r="Q270" s="703"/>
      <c r="R270" s="515"/>
      <c r="S270" s="515"/>
      <c r="T270" s="1344"/>
      <c r="U270" s="515"/>
      <c r="V270" s="462"/>
      <c r="W270" s="1250"/>
      <c r="X270" s="515"/>
      <c r="Y270" s="1344"/>
      <c r="Z270" s="1250"/>
      <c r="AA270" s="1250"/>
      <c r="AB270" s="1250"/>
      <c r="AC270" s="1402">
        <v>0</v>
      </c>
      <c r="AD270" s="1403">
        <v>0</v>
      </c>
      <c r="AE270" s="1403">
        <v>0</v>
      </c>
      <c r="AF270" s="1403">
        <v>0</v>
      </c>
      <c r="AG270" s="1403">
        <v>0</v>
      </c>
      <c r="AH270" s="1403">
        <v>0</v>
      </c>
      <c r="AI270" s="1403">
        <v>0</v>
      </c>
      <c r="AJ270" s="1403">
        <v>0</v>
      </c>
      <c r="AK270" s="1403">
        <v>0</v>
      </c>
      <c r="AL270" s="1403">
        <v>0</v>
      </c>
      <c r="AM270" s="1403">
        <v>0</v>
      </c>
      <c r="AN270" s="1403">
        <v>0</v>
      </c>
      <c r="AO270" s="1403">
        <v>0</v>
      </c>
      <c r="AP270" s="1403">
        <v>0</v>
      </c>
      <c r="AQ270" s="1403">
        <v>0</v>
      </c>
      <c r="AR270" s="1403">
        <v>0</v>
      </c>
      <c r="AS270" s="1404">
        <v>0</v>
      </c>
    </row>
    <row r="271" spans="1:45" s="458" customFormat="1" ht="15.6" customHeight="1">
      <c r="A271" s="207"/>
      <c r="B271" s="207"/>
      <c r="C271" s="1401"/>
      <c r="D271" s="284">
        <v>260</v>
      </c>
      <c r="F271" s="22"/>
      <c r="G271" s="167"/>
      <c r="H271" s="20"/>
      <c r="I271" s="510" t="s">
        <v>634</v>
      </c>
      <c r="J271" s="703"/>
      <c r="K271" s="703"/>
      <c r="L271" s="703"/>
      <c r="M271" s="703"/>
      <c r="N271" s="703"/>
      <c r="O271" s="703"/>
      <c r="P271" s="703"/>
      <c r="Q271" s="703"/>
      <c r="R271" s="515"/>
      <c r="S271" s="515"/>
      <c r="T271" s="1344"/>
      <c r="U271" s="515"/>
      <c r="V271" s="462"/>
      <c r="W271" s="1250"/>
      <c r="X271" s="515"/>
      <c r="Y271" s="1344"/>
      <c r="Z271" s="1250"/>
      <c r="AA271" s="1250"/>
      <c r="AB271" s="1250"/>
      <c r="AC271" s="1402">
        <v>0</v>
      </c>
      <c r="AD271" s="1403">
        <v>0</v>
      </c>
      <c r="AE271" s="1403">
        <v>0</v>
      </c>
      <c r="AF271" s="1403">
        <v>0</v>
      </c>
      <c r="AG271" s="1403">
        <v>0</v>
      </c>
      <c r="AH271" s="1403">
        <v>0</v>
      </c>
      <c r="AI271" s="1403">
        <v>0</v>
      </c>
      <c r="AJ271" s="1403">
        <v>0</v>
      </c>
      <c r="AK271" s="1403">
        <v>0</v>
      </c>
      <c r="AL271" s="1403">
        <v>0</v>
      </c>
      <c r="AM271" s="1403">
        <v>0</v>
      </c>
      <c r="AN271" s="1403">
        <v>0</v>
      </c>
      <c r="AO271" s="1403">
        <v>0</v>
      </c>
      <c r="AP271" s="1403">
        <v>0</v>
      </c>
      <c r="AQ271" s="1403">
        <v>0</v>
      </c>
      <c r="AR271" s="1403">
        <v>0</v>
      </c>
      <c r="AS271" s="1404">
        <v>0</v>
      </c>
    </row>
    <row r="272" spans="1:45" s="458" customFormat="1" ht="15.6" customHeight="1">
      <c r="A272" s="207"/>
      <c r="B272" s="207"/>
      <c r="C272" s="1401"/>
      <c r="D272" s="284">
        <v>261</v>
      </c>
      <c r="F272" s="22"/>
      <c r="G272" s="167"/>
      <c r="H272" s="20"/>
      <c r="I272" s="510" t="s">
        <v>637</v>
      </c>
      <c r="J272" s="703"/>
      <c r="K272" s="703"/>
      <c r="L272" s="703"/>
      <c r="M272" s="703"/>
      <c r="N272" s="703"/>
      <c r="O272" s="703"/>
      <c r="P272" s="703"/>
      <c r="Q272" s="703"/>
      <c r="R272" s="515"/>
      <c r="S272" s="515"/>
      <c r="T272" s="1344"/>
      <c r="U272" s="515"/>
      <c r="V272" s="462"/>
      <c r="W272" s="1250"/>
      <c r="X272" s="515"/>
      <c r="Y272" s="1344"/>
      <c r="Z272" s="1250"/>
      <c r="AA272" s="1250"/>
      <c r="AB272" s="1250"/>
      <c r="AC272" s="1402">
        <v>0</v>
      </c>
      <c r="AD272" s="1403">
        <v>0</v>
      </c>
      <c r="AE272" s="1403">
        <v>0</v>
      </c>
      <c r="AF272" s="1403">
        <v>0</v>
      </c>
      <c r="AG272" s="1403">
        <v>0</v>
      </c>
      <c r="AH272" s="1403">
        <v>0</v>
      </c>
      <c r="AI272" s="1403">
        <v>0</v>
      </c>
      <c r="AJ272" s="1403">
        <v>0</v>
      </c>
      <c r="AK272" s="1403">
        <v>0</v>
      </c>
      <c r="AL272" s="1403">
        <v>0</v>
      </c>
      <c r="AM272" s="1403">
        <v>0</v>
      </c>
      <c r="AN272" s="1403">
        <v>0</v>
      </c>
      <c r="AO272" s="1403">
        <v>0</v>
      </c>
      <c r="AP272" s="1403">
        <v>0</v>
      </c>
      <c r="AQ272" s="1403">
        <v>0</v>
      </c>
      <c r="AR272" s="1403">
        <v>0</v>
      </c>
      <c r="AS272" s="1404">
        <v>0</v>
      </c>
    </row>
    <row r="273" spans="1:45" s="458" customFormat="1" ht="15.6" customHeight="1">
      <c r="A273" s="207"/>
      <c r="B273" s="207"/>
      <c r="C273" s="1401"/>
      <c r="D273" s="284">
        <v>262</v>
      </c>
      <c r="F273" s="22"/>
      <c r="G273" s="167"/>
      <c r="H273" s="20"/>
      <c r="I273" s="151" t="s">
        <v>640</v>
      </c>
      <c r="J273" s="188"/>
      <c r="K273" s="188"/>
      <c r="L273" s="188"/>
      <c r="M273" s="188"/>
      <c r="N273" s="188"/>
      <c r="O273" s="188"/>
      <c r="P273" s="188"/>
      <c r="Q273" s="188"/>
      <c r="R273" s="515"/>
      <c r="S273" s="515"/>
      <c r="T273" s="1344"/>
      <c r="U273" s="515"/>
      <c r="V273" s="462"/>
      <c r="W273" s="1250"/>
      <c r="X273" s="515"/>
      <c r="Y273" s="1344"/>
      <c r="Z273" s="1250"/>
      <c r="AA273" s="1250"/>
      <c r="AB273" s="1250"/>
      <c r="AC273" s="1402">
        <v>0</v>
      </c>
      <c r="AD273" s="1403">
        <v>0</v>
      </c>
      <c r="AE273" s="1403">
        <v>0</v>
      </c>
      <c r="AF273" s="1403">
        <v>0</v>
      </c>
      <c r="AG273" s="1403">
        <v>0</v>
      </c>
      <c r="AH273" s="1403">
        <v>0</v>
      </c>
      <c r="AI273" s="1403">
        <v>0</v>
      </c>
      <c r="AJ273" s="1403">
        <v>0</v>
      </c>
      <c r="AK273" s="1403">
        <v>0</v>
      </c>
      <c r="AL273" s="1403">
        <v>0</v>
      </c>
      <c r="AM273" s="1403">
        <v>0</v>
      </c>
      <c r="AN273" s="1403">
        <v>0</v>
      </c>
      <c r="AO273" s="1403">
        <v>0</v>
      </c>
      <c r="AP273" s="1403">
        <v>0</v>
      </c>
      <c r="AQ273" s="1403">
        <v>0</v>
      </c>
      <c r="AR273" s="1403">
        <v>0</v>
      </c>
      <c r="AS273" s="1404">
        <v>0</v>
      </c>
    </row>
    <row r="274" spans="1:45" s="1060" customFormat="1" ht="15.6" customHeight="1">
      <c r="A274" s="207"/>
      <c r="B274" s="207"/>
      <c r="C274" s="1401"/>
      <c r="D274" s="284">
        <v>263</v>
      </c>
      <c r="F274" s="22"/>
      <c r="G274" s="543"/>
      <c r="H274" s="544"/>
      <c r="I274" s="545" t="s">
        <v>37</v>
      </c>
      <c r="J274" s="683"/>
      <c r="K274" s="683"/>
      <c r="L274" s="683"/>
      <c r="M274" s="683"/>
      <c r="N274" s="683"/>
      <c r="O274" s="683"/>
      <c r="P274" s="683"/>
      <c r="Q274" s="683"/>
      <c r="R274" s="546"/>
      <c r="S274" s="546"/>
      <c r="T274" s="1344"/>
      <c r="U274" s="546"/>
      <c r="V274" s="462"/>
      <c r="W274" s="1250"/>
      <c r="X274" s="546"/>
      <c r="Y274" s="1344"/>
      <c r="Z274" s="1250"/>
      <c r="AA274" s="1250"/>
      <c r="AB274" s="1250"/>
      <c r="AC274" s="546">
        <v>0</v>
      </c>
      <c r="AD274" s="546">
        <v>0</v>
      </c>
      <c r="AE274" s="546">
        <v>0</v>
      </c>
      <c r="AF274" s="546">
        <v>0</v>
      </c>
      <c r="AG274" s="546">
        <v>0</v>
      </c>
      <c r="AH274" s="546">
        <v>0</v>
      </c>
      <c r="AI274" s="546">
        <v>0</v>
      </c>
      <c r="AJ274" s="546">
        <v>0</v>
      </c>
      <c r="AK274" s="546">
        <v>0</v>
      </c>
      <c r="AL274" s="546">
        <v>0</v>
      </c>
      <c r="AM274" s="546">
        <v>0</v>
      </c>
      <c r="AN274" s="546">
        <v>0</v>
      </c>
      <c r="AO274" s="546">
        <v>0</v>
      </c>
      <c r="AP274" s="546">
        <v>0</v>
      </c>
      <c r="AQ274" s="546">
        <v>0</v>
      </c>
      <c r="AR274" s="546">
        <v>0</v>
      </c>
      <c r="AS274" s="547">
        <v>0</v>
      </c>
    </row>
    <row r="275" spans="1:45" s="1060" customFormat="1" ht="15.6" customHeight="1">
      <c r="A275" s="207"/>
      <c r="B275" s="207"/>
      <c r="C275" s="1401"/>
      <c r="D275" s="284">
        <v>264</v>
      </c>
      <c r="F275" s="22"/>
      <c r="G275" s="563"/>
      <c r="H275" s="564" t="s">
        <v>37</v>
      </c>
      <c r="I275" s="565"/>
      <c r="J275" s="1355"/>
      <c r="K275" s="1355"/>
      <c r="L275" s="1355"/>
      <c r="M275" s="1355"/>
      <c r="N275" s="1355"/>
      <c r="O275" s="1355"/>
      <c r="P275" s="1355"/>
      <c r="Q275" s="1355"/>
      <c r="R275" s="566"/>
      <c r="S275" s="566"/>
      <c r="T275" s="1344"/>
      <c r="U275" s="566"/>
      <c r="V275" s="462"/>
      <c r="W275" s="1250"/>
      <c r="X275" s="566"/>
      <c r="Y275" s="1344"/>
      <c r="Z275" s="1250"/>
      <c r="AA275" s="1250"/>
      <c r="AB275" s="1250"/>
      <c r="AC275" s="566">
        <v>216292942.0329912</v>
      </c>
      <c r="AD275" s="566">
        <v>212855716.17942482</v>
      </c>
      <c r="AE275" s="566">
        <v>215676522.64037991</v>
      </c>
      <c r="AF275" s="566">
        <v>222763500</v>
      </c>
      <c r="AG275" s="566">
        <v>231578100</v>
      </c>
      <c r="AH275" s="566">
        <v>241135600</v>
      </c>
      <c r="AI275" s="566">
        <v>251249900</v>
      </c>
      <c r="AJ275" s="566">
        <v>260173000</v>
      </c>
      <c r="AK275" s="566">
        <v>268579600</v>
      </c>
      <c r="AL275" s="566">
        <v>277225500</v>
      </c>
      <c r="AM275" s="566">
        <v>286150700</v>
      </c>
      <c r="AN275" s="566">
        <v>295473300</v>
      </c>
      <c r="AO275" s="566">
        <v>305179500</v>
      </c>
      <c r="AP275" s="566">
        <v>315123500</v>
      </c>
      <c r="AQ275" s="566">
        <v>325430000</v>
      </c>
      <c r="AR275" s="566">
        <v>336112800</v>
      </c>
      <c r="AS275" s="566">
        <v>347191000</v>
      </c>
    </row>
    <row r="276" spans="1:45" s="458" customFormat="1" ht="15.6" customHeight="1">
      <c r="A276" s="207"/>
      <c r="B276" s="207"/>
      <c r="C276" s="1401"/>
      <c r="D276" s="284">
        <v>265</v>
      </c>
      <c r="F276" s="22"/>
      <c r="G276" s="509" t="s">
        <v>778</v>
      </c>
      <c r="H276" s="528"/>
      <c r="I276" s="510"/>
      <c r="J276" s="703"/>
      <c r="K276" s="703"/>
      <c r="L276" s="703"/>
      <c r="M276" s="703"/>
      <c r="N276" s="703"/>
      <c r="O276" s="703"/>
      <c r="P276" s="703"/>
      <c r="Q276" s="703"/>
      <c r="R276" s="515"/>
      <c r="S276" s="515"/>
      <c r="T276" s="1344"/>
      <c r="U276" s="515"/>
      <c r="V276" s="462"/>
      <c r="W276" s="1250"/>
      <c r="X276" s="515"/>
      <c r="Y276" s="1344"/>
      <c r="Z276" s="1250"/>
      <c r="AA276" s="1250"/>
      <c r="AB276" s="1250"/>
      <c r="AC276" s="511"/>
      <c r="AD276" s="511"/>
      <c r="AE276" s="511"/>
      <c r="AF276" s="511"/>
      <c r="AG276" s="511"/>
      <c r="AH276" s="511"/>
      <c r="AI276" s="511"/>
      <c r="AJ276" s="511"/>
      <c r="AK276" s="511"/>
      <c r="AL276" s="511"/>
      <c r="AM276" s="511"/>
      <c r="AN276" s="511"/>
      <c r="AO276" s="511"/>
      <c r="AP276" s="511"/>
      <c r="AQ276" s="511"/>
      <c r="AR276" s="511"/>
      <c r="AS276" s="1343"/>
    </row>
    <row r="277" spans="1:45" s="458" customFormat="1" ht="15.6" customHeight="1">
      <c r="A277" s="207"/>
      <c r="B277" s="207"/>
      <c r="C277" s="1401"/>
      <c r="D277" s="284">
        <v>266</v>
      </c>
      <c r="F277" s="22"/>
      <c r="G277" s="167"/>
      <c r="H277" s="701" t="s">
        <v>779</v>
      </c>
      <c r="I277" s="510"/>
      <c r="J277" s="703"/>
      <c r="K277" s="703"/>
      <c r="L277" s="703"/>
      <c r="M277" s="703"/>
      <c r="N277" s="703"/>
      <c r="O277" s="703"/>
      <c r="P277" s="703"/>
      <c r="Q277" s="703"/>
      <c r="R277" s="515"/>
      <c r="S277" s="515"/>
      <c r="T277" s="1344"/>
      <c r="U277" s="515"/>
      <c r="V277" s="462"/>
      <c r="W277" s="1250"/>
      <c r="X277" s="515"/>
      <c r="Y277" s="1344"/>
      <c r="Z277" s="1250"/>
      <c r="AA277" s="1250"/>
      <c r="AB277" s="1250"/>
      <c r="AC277" s="511"/>
      <c r="AD277" s="511"/>
      <c r="AE277" s="511"/>
      <c r="AF277" s="511"/>
      <c r="AG277" s="511"/>
      <c r="AH277" s="511"/>
      <c r="AI277" s="511"/>
      <c r="AJ277" s="511"/>
      <c r="AK277" s="511"/>
      <c r="AL277" s="511"/>
      <c r="AM277" s="511"/>
      <c r="AN277" s="511"/>
      <c r="AO277" s="511"/>
      <c r="AP277" s="511"/>
      <c r="AQ277" s="511"/>
      <c r="AR277" s="511"/>
      <c r="AS277" s="1343"/>
    </row>
    <row r="278" spans="1:45" s="458" customFormat="1" ht="15.6" customHeight="1">
      <c r="A278" s="207"/>
      <c r="B278" s="207"/>
      <c r="C278" s="1401"/>
      <c r="D278" s="284">
        <v>267</v>
      </c>
      <c r="F278" s="22"/>
      <c r="G278" s="167"/>
      <c r="H278" s="20"/>
      <c r="I278" s="510" t="s">
        <v>628</v>
      </c>
      <c r="J278" s="703"/>
      <c r="K278" s="703"/>
      <c r="L278" s="703"/>
      <c r="M278" s="703"/>
      <c r="N278" s="703"/>
      <c r="O278" s="703"/>
      <c r="P278" s="703"/>
      <c r="Q278" s="703"/>
      <c r="R278" s="515"/>
      <c r="S278" s="515"/>
      <c r="T278" s="1344"/>
      <c r="U278" s="515"/>
      <c r="V278" s="462"/>
      <c r="W278" s="1250"/>
      <c r="X278" s="515"/>
      <c r="Y278" s="1344"/>
      <c r="Z278" s="1250"/>
      <c r="AA278" s="1250"/>
      <c r="AB278" s="1250"/>
      <c r="AC278" s="1402">
        <v>7766455.6522309668</v>
      </c>
      <c r="AD278" s="1403">
        <v>8230119.7101499997</v>
      </c>
      <c r="AE278" s="1403">
        <v>8446681.7640166711</v>
      </c>
      <c r="AF278" s="1403">
        <v>8793500</v>
      </c>
      <c r="AG278" s="1403">
        <v>9197500</v>
      </c>
      <c r="AH278" s="1403">
        <v>9625800</v>
      </c>
      <c r="AI278" s="1403">
        <v>10067900</v>
      </c>
      <c r="AJ278" s="1403">
        <v>10429900</v>
      </c>
      <c r="AK278" s="1403">
        <v>10805100</v>
      </c>
      <c r="AL278" s="1403">
        <v>11194000</v>
      </c>
      <c r="AM278" s="1403">
        <v>11597000</v>
      </c>
      <c r="AN278" s="1403">
        <v>12015800</v>
      </c>
      <c r="AO278" s="1403">
        <v>12451100</v>
      </c>
      <c r="AP278" s="1403">
        <v>12903400</v>
      </c>
      <c r="AQ278" s="1403">
        <v>13373500</v>
      </c>
      <c r="AR278" s="1403">
        <v>13862000</v>
      </c>
      <c r="AS278" s="1404">
        <v>14369600</v>
      </c>
    </row>
    <row r="279" spans="1:45" s="458" customFormat="1" ht="15.6" customHeight="1">
      <c r="A279" s="207"/>
      <c r="B279" s="207"/>
      <c r="C279" s="1401"/>
      <c r="D279" s="284">
        <v>268</v>
      </c>
      <c r="F279" s="22"/>
      <c r="G279" s="167"/>
      <c r="H279" s="20"/>
      <c r="I279" s="510" t="s">
        <v>630</v>
      </c>
      <c r="J279" s="703"/>
      <c r="K279" s="703"/>
      <c r="L279" s="703"/>
      <c r="M279" s="703"/>
      <c r="N279" s="703"/>
      <c r="O279" s="703"/>
      <c r="P279" s="703"/>
      <c r="Q279" s="703"/>
      <c r="R279" s="515"/>
      <c r="S279" s="515"/>
      <c r="T279" s="1344"/>
      <c r="U279" s="515"/>
      <c r="V279" s="462"/>
      <c r="W279" s="1250"/>
      <c r="X279" s="515"/>
      <c r="Y279" s="1344"/>
      <c r="Z279" s="1250"/>
      <c r="AA279" s="1250"/>
      <c r="AB279" s="1250"/>
      <c r="AC279" s="1402">
        <v>1002903.1492211468</v>
      </c>
      <c r="AD279" s="1403">
        <v>968800</v>
      </c>
      <c r="AE279" s="1403">
        <v>984400</v>
      </c>
      <c r="AF279" s="1403">
        <v>1009000</v>
      </c>
      <c r="AG279" s="1403">
        <v>1034200</v>
      </c>
      <c r="AH279" s="1403">
        <v>1060100</v>
      </c>
      <c r="AI279" s="1403">
        <v>1086600</v>
      </c>
      <c r="AJ279" s="1403">
        <v>1113800</v>
      </c>
      <c r="AK279" s="1403">
        <v>1141600</v>
      </c>
      <c r="AL279" s="1403">
        <v>1170100</v>
      </c>
      <c r="AM279" s="1403">
        <v>1199400</v>
      </c>
      <c r="AN279" s="1403">
        <v>1229400</v>
      </c>
      <c r="AO279" s="1403">
        <v>1260100</v>
      </c>
      <c r="AP279" s="1403">
        <v>1291600</v>
      </c>
      <c r="AQ279" s="1403">
        <v>1323900</v>
      </c>
      <c r="AR279" s="1403">
        <v>1357000</v>
      </c>
      <c r="AS279" s="1404">
        <v>1390900</v>
      </c>
    </row>
    <row r="280" spans="1:45" s="458" customFormat="1" ht="15.6" customHeight="1">
      <c r="A280" s="207"/>
      <c r="B280" s="207"/>
      <c r="C280" s="1401"/>
      <c r="D280" s="284">
        <v>269</v>
      </c>
      <c r="F280" s="22"/>
      <c r="G280" s="167"/>
      <c r="H280" s="20"/>
      <c r="I280" s="510" t="s">
        <v>631</v>
      </c>
      <c r="J280" s="703"/>
      <c r="K280" s="703"/>
      <c r="L280" s="703"/>
      <c r="M280" s="703"/>
      <c r="N280" s="703"/>
      <c r="O280" s="703"/>
      <c r="P280" s="703"/>
      <c r="Q280" s="703"/>
      <c r="R280" s="515"/>
      <c r="S280" s="515"/>
      <c r="T280" s="1344"/>
      <c r="U280" s="515"/>
      <c r="V280" s="462"/>
      <c r="W280" s="1250"/>
      <c r="X280" s="515"/>
      <c r="Y280" s="1344"/>
      <c r="Z280" s="1250"/>
      <c r="AA280" s="1250"/>
      <c r="AB280" s="1250"/>
      <c r="AC280" s="1402">
        <v>0</v>
      </c>
      <c r="AD280" s="1403">
        <v>0</v>
      </c>
      <c r="AE280" s="1403">
        <v>0</v>
      </c>
      <c r="AF280" s="1403">
        <v>0</v>
      </c>
      <c r="AG280" s="1403">
        <v>0</v>
      </c>
      <c r="AH280" s="1403">
        <v>0</v>
      </c>
      <c r="AI280" s="1403">
        <v>0</v>
      </c>
      <c r="AJ280" s="1403">
        <v>0</v>
      </c>
      <c r="AK280" s="1403">
        <v>0</v>
      </c>
      <c r="AL280" s="1403">
        <v>0</v>
      </c>
      <c r="AM280" s="1403">
        <v>0</v>
      </c>
      <c r="AN280" s="1403">
        <v>0</v>
      </c>
      <c r="AO280" s="1403">
        <v>0</v>
      </c>
      <c r="AP280" s="1403">
        <v>0</v>
      </c>
      <c r="AQ280" s="1403">
        <v>0</v>
      </c>
      <c r="AR280" s="1403">
        <v>0</v>
      </c>
      <c r="AS280" s="1404">
        <v>0</v>
      </c>
    </row>
    <row r="281" spans="1:45" s="458" customFormat="1" ht="15.6" customHeight="1">
      <c r="A281" s="207"/>
      <c r="B281" s="207"/>
      <c r="C281" s="1401"/>
      <c r="D281" s="284">
        <v>270</v>
      </c>
      <c r="F281" s="22"/>
      <c r="G281" s="167"/>
      <c r="H281" s="20"/>
      <c r="I281" s="510" t="s">
        <v>634</v>
      </c>
      <c r="J281" s="703"/>
      <c r="K281" s="703"/>
      <c r="L281" s="703"/>
      <c r="M281" s="703"/>
      <c r="N281" s="703"/>
      <c r="O281" s="703"/>
      <c r="P281" s="703"/>
      <c r="Q281" s="703"/>
      <c r="R281" s="515"/>
      <c r="S281" s="515"/>
      <c r="T281" s="1344"/>
      <c r="U281" s="515"/>
      <c r="V281" s="462"/>
      <c r="W281" s="1250"/>
      <c r="X281" s="515"/>
      <c r="Y281" s="1344"/>
      <c r="Z281" s="1250"/>
      <c r="AA281" s="1250"/>
      <c r="AB281" s="1250"/>
      <c r="AC281" s="1402">
        <v>0</v>
      </c>
      <c r="AD281" s="1403">
        <v>0</v>
      </c>
      <c r="AE281" s="1403">
        <v>0</v>
      </c>
      <c r="AF281" s="1403">
        <v>0</v>
      </c>
      <c r="AG281" s="1403">
        <v>0</v>
      </c>
      <c r="AH281" s="1403">
        <v>0</v>
      </c>
      <c r="AI281" s="1403">
        <v>0</v>
      </c>
      <c r="AJ281" s="1403">
        <v>0</v>
      </c>
      <c r="AK281" s="1403">
        <v>0</v>
      </c>
      <c r="AL281" s="1403">
        <v>0</v>
      </c>
      <c r="AM281" s="1403">
        <v>0</v>
      </c>
      <c r="AN281" s="1403">
        <v>0</v>
      </c>
      <c r="AO281" s="1403">
        <v>0</v>
      </c>
      <c r="AP281" s="1403">
        <v>0</v>
      </c>
      <c r="AQ281" s="1403">
        <v>0</v>
      </c>
      <c r="AR281" s="1403">
        <v>0</v>
      </c>
      <c r="AS281" s="1404">
        <v>0</v>
      </c>
    </row>
    <row r="282" spans="1:45" s="458" customFormat="1" ht="15.6" customHeight="1">
      <c r="A282" s="207"/>
      <c r="B282" s="207"/>
      <c r="C282" s="1401"/>
      <c r="D282" s="284">
        <v>271</v>
      </c>
      <c r="F282" s="22"/>
      <c r="G282" s="167"/>
      <c r="H282" s="20"/>
      <c r="I282" s="510" t="s">
        <v>637</v>
      </c>
      <c r="J282" s="703"/>
      <c r="K282" s="703"/>
      <c r="L282" s="703"/>
      <c r="M282" s="703"/>
      <c r="N282" s="703"/>
      <c r="O282" s="703"/>
      <c r="P282" s="703"/>
      <c r="Q282" s="703"/>
      <c r="R282" s="515"/>
      <c r="S282" s="515"/>
      <c r="T282" s="1344"/>
      <c r="U282" s="515"/>
      <c r="V282" s="462"/>
      <c r="W282" s="1250"/>
      <c r="X282" s="515"/>
      <c r="Y282" s="1344"/>
      <c r="Z282" s="1250"/>
      <c r="AA282" s="1250"/>
      <c r="AB282" s="1250"/>
      <c r="AC282" s="1402">
        <v>209962.59386197157</v>
      </c>
      <c r="AD282" s="1403">
        <v>191750</v>
      </c>
      <c r="AE282" s="1403">
        <v>215750</v>
      </c>
      <c r="AF282" s="1403">
        <v>221100</v>
      </c>
      <c r="AG282" s="1403">
        <v>226600</v>
      </c>
      <c r="AH282" s="1403">
        <v>232300</v>
      </c>
      <c r="AI282" s="1403">
        <v>238100</v>
      </c>
      <c r="AJ282" s="1403">
        <v>244100</v>
      </c>
      <c r="AK282" s="1403">
        <v>250200</v>
      </c>
      <c r="AL282" s="1403">
        <v>256500</v>
      </c>
      <c r="AM282" s="1403">
        <v>262900</v>
      </c>
      <c r="AN282" s="1403">
        <v>269500</v>
      </c>
      <c r="AO282" s="1403">
        <v>276200</v>
      </c>
      <c r="AP282" s="1403">
        <v>283100</v>
      </c>
      <c r="AQ282" s="1403">
        <v>290200</v>
      </c>
      <c r="AR282" s="1403">
        <v>297500</v>
      </c>
      <c r="AS282" s="1404">
        <v>304900</v>
      </c>
    </row>
    <row r="283" spans="1:45" s="458" customFormat="1" ht="15.6" customHeight="1">
      <c r="A283" s="207"/>
      <c r="B283" s="207"/>
      <c r="C283" s="1401"/>
      <c r="D283" s="284">
        <v>272</v>
      </c>
      <c r="F283" s="22"/>
      <c r="G283" s="167"/>
      <c r="H283" s="20"/>
      <c r="I283" s="151" t="s">
        <v>640</v>
      </c>
      <c r="J283" s="188"/>
      <c r="K283" s="188"/>
      <c r="L283" s="188"/>
      <c r="M283" s="188"/>
      <c r="N283" s="188"/>
      <c r="O283" s="188"/>
      <c r="P283" s="188"/>
      <c r="Q283" s="188"/>
      <c r="R283" s="515"/>
      <c r="S283" s="515"/>
      <c r="T283" s="1344"/>
      <c r="U283" s="515"/>
      <c r="V283" s="462"/>
      <c r="W283" s="1250"/>
      <c r="X283" s="515"/>
      <c r="Y283" s="1344"/>
      <c r="Z283" s="1250"/>
      <c r="AA283" s="1250"/>
      <c r="AB283" s="1250"/>
      <c r="AC283" s="1402">
        <v>-2253420.1952702045</v>
      </c>
      <c r="AD283" s="1403">
        <v>-434600</v>
      </c>
      <c r="AE283" s="1403">
        <v>-459400</v>
      </c>
      <c r="AF283" s="1403">
        <v>-470900</v>
      </c>
      <c r="AG283" s="1403">
        <v>-482700</v>
      </c>
      <c r="AH283" s="1403">
        <v>-494800</v>
      </c>
      <c r="AI283" s="1403">
        <v>-507200</v>
      </c>
      <c r="AJ283" s="1403">
        <v>-519900</v>
      </c>
      <c r="AK283" s="1403">
        <v>-532900</v>
      </c>
      <c r="AL283" s="1403">
        <v>-546200</v>
      </c>
      <c r="AM283" s="1403">
        <v>-559900</v>
      </c>
      <c r="AN283" s="1403">
        <v>-573900</v>
      </c>
      <c r="AO283" s="1403">
        <v>-588200</v>
      </c>
      <c r="AP283" s="1403">
        <v>-602900</v>
      </c>
      <c r="AQ283" s="1403">
        <v>-618000</v>
      </c>
      <c r="AR283" s="1403">
        <v>-633500</v>
      </c>
      <c r="AS283" s="1404">
        <v>-649300</v>
      </c>
    </row>
    <row r="284" spans="1:45" s="1060" customFormat="1" ht="15.6" customHeight="1">
      <c r="A284" s="207"/>
      <c r="B284" s="207"/>
      <c r="C284" s="1401"/>
      <c r="D284" s="284">
        <v>273</v>
      </c>
      <c r="F284" s="22"/>
      <c r="G284" s="525"/>
      <c r="H284" s="118"/>
      <c r="I284" s="574" t="s">
        <v>37</v>
      </c>
      <c r="J284" s="182"/>
      <c r="K284" s="182"/>
      <c r="L284" s="182"/>
      <c r="M284" s="182"/>
      <c r="N284" s="182"/>
      <c r="O284" s="182"/>
      <c r="P284" s="182"/>
      <c r="Q284" s="182"/>
      <c r="R284" s="557"/>
      <c r="S284" s="557"/>
      <c r="T284" s="1344"/>
      <c r="U284" s="557"/>
      <c r="V284" s="462"/>
      <c r="W284" s="1250"/>
      <c r="X284" s="557"/>
      <c r="Y284" s="1344"/>
      <c r="Z284" s="1250"/>
      <c r="AA284" s="1250"/>
      <c r="AB284" s="1250"/>
      <c r="AC284" s="557">
        <v>6725901.2000438794</v>
      </c>
      <c r="AD284" s="557">
        <v>8956069.7101499997</v>
      </c>
      <c r="AE284" s="557">
        <v>9187431.7640166711</v>
      </c>
      <c r="AF284" s="557">
        <v>9552700</v>
      </c>
      <c r="AG284" s="557">
        <v>9975600</v>
      </c>
      <c r="AH284" s="557">
        <v>10423400</v>
      </c>
      <c r="AI284" s="557">
        <v>10885400</v>
      </c>
      <c r="AJ284" s="557">
        <v>11267900</v>
      </c>
      <c r="AK284" s="557">
        <v>11664000</v>
      </c>
      <c r="AL284" s="557">
        <v>12074400</v>
      </c>
      <c r="AM284" s="557">
        <v>12499400</v>
      </c>
      <c r="AN284" s="557">
        <v>12940800</v>
      </c>
      <c r="AO284" s="557">
        <v>13399200</v>
      </c>
      <c r="AP284" s="557">
        <v>13875200</v>
      </c>
      <c r="AQ284" s="557">
        <v>14369600</v>
      </c>
      <c r="AR284" s="557">
        <v>14883000</v>
      </c>
      <c r="AS284" s="558">
        <v>15416100</v>
      </c>
    </row>
    <row r="285" spans="1:45" s="458" customFormat="1" ht="15.6" customHeight="1">
      <c r="A285" s="207"/>
      <c r="B285" s="207"/>
      <c r="C285" s="1401"/>
      <c r="D285" s="284">
        <v>274</v>
      </c>
      <c r="F285" s="22"/>
      <c r="G285" s="521" t="s">
        <v>780</v>
      </c>
      <c r="H285" s="522"/>
      <c r="I285" s="523"/>
      <c r="J285" s="548"/>
      <c r="K285" s="548"/>
      <c r="L285" s="548"/>
      <c r="M285" s="548"/>
      <c r="N285" s="548"/>
      <c r="O285" s="548"/>
      <c r="P285" s="548"/>
      <c r="Q285" s="548"/>
      <c r="R285" s="549"/>
      <c r="S285" s="549"/>
      <c r="T285" s="1344"/>
      <c r="U285" s="549"/>
      <c r="V285" s="462"/>
      <c r="W285" s="1250"/>
      <c r="X285" s="549"/>
      <c r="Y285" s="1344"/>
      <c r="Z285" s="1250"/>
      <c r="AA285" s="1250"/>
      <c r="AB285" s="1250"/>
      <c r="AC285" s="524"/>
      <c r="AD285" s="524"/>
      <c r="AE285" s="524"/>
      <c r="AF285" s="524"/>
      <c r="AG285" s="524"/>
      <c r="AH285" s="524"/>
      <c r="AI285" s="524"/>
      <c r="AJ285" s="524"/>
      <c r="AK285" s="524"/>
      <c r="AL285" s="524"/>
      <c r="AM285" s="524"/>
      <c r="AN285" s="524"/>
      <c r="AO285" s="524"/>
      <c r="AP285" s="524"/>
      <c r="AQ285" s="524"/>
      <c r="AR285" s="524"/>
      <c r="AS285" s="469"/>
    </row>
    <row r="286" spans="1:45" s="458" customFormat="1" ht="15.6" customHeight="1">
      <c r="A286" s="207"/>
      <c r="B286" s="207"/>
      <c r="C286" s="1401"/>
      <c r="D286" s="284">
        <v>275</v>
      </c>
      <c r="F286" s="22"/>
      <c r="G286" s="509"/>
      <c r="H286" s="528" t="s">
        <v>781</v>
      </c>
      <c r="I286" s="510"/>
      <c r="J286" s="703"/>
      <c r="K286" s="703"/>
      <c r="L286" s="703"/>
      <c r="M286" s="703"/>
      <c r="N286" s="703"/>
      <c r="O286" s="703"/>
      <c r="P286" s="703"/>
      <c r="Q286" s="703"/>
      <c r="R286" s="515"/>
      <c r="S286" s="515"/>
      <c r="T286" s="1344"/>
      <c r="U286" s="515"/>
      <c r="V286" s="462"/>
      <c r="W286" s="1250"/>
      <c r="X286" s="515"/>
      <c r="Y286" s="1344"/>
      <c r="Z286" s="1250"/>
      <c r="AA286" s="1250"/>
      <c r="AB286" s="1250"/>
      <c r="AC286" s="511"/>
      <c r="AD286" s="511"/>
      <c r="AE286" s="511"/>
      <c r="AF286" s="511"/>
      <c r="AG286" s="511"/>
      <c r="AH286" s="511"/>
      <c r="AI286" s="511"/>
      <c r="AJ286" s="511"/>
      <c r="AK286" s="511"/>
      <c r="AL286" s="511"/>
      <c r="AM286" s="511"/>
      <c r="AN286" s="511"/>
      <c r="AO286" s="511"/>
      <c r="AP286" s="511"/>
      <c r="AQ286" s="511"/>
      <c r="AR286" s="511"/>
      <c r="AS286" s="1343"/>
    </row>
    <row r="287" spans="1:45" s="458" customFormat="1" ht="15.6" customHeight="1">
      <c r="A287" s="207"/>
      <c r="B287" s="207"/>
      <c r="C287" s="1401"/>
      <c r="D287" s="284">
        <v>276</v>
      </c>
      <c r="F287" s="22"/>
      <c r="G287" s="167"/>
      <c r="H287" s="20"/>
      <c r="I287" s="510" t="s">
        <v>628</v>
      </c>
      <c r="J287" s="703"/>
      <c r="K287" s="703"/>
      <c r="L287" s="703"/>
      <c r="M287" s="703"/>
      <c r="N287" s="703"/>
      <c r="O287" s="703"/>
      <c r="P287" s="703"/>
      <c r="Q287" s="703"/>
      <c r="R287" s="515"/>
      <c r="S287" s="515"/>
      <c r="T287" s="1344"/>
      <c r="U287" s="515"/>
      <c r="V287" s="462"/>
      <c r="W287" s="1250"/>
      <c r="X287" s="515"/>
      <c r="Y287" s="1344"/>
      <c r="Z287" s="1250"/>
      <c r="AA287" s="1250"/>
      <c r="AB287" s="1250"/>
      <c r="AC287" s="1402">
        <v>15356896.606716793</v>
      </c>
      <c r="AD287" s="1403">
        <v>15131735.705499999</v>
      </c>
      <c r="AE287" s="1403">
        <v>15322090.40463333</v>
      </c>
      <c r="AF287" s="1403">
        <v>15951200</v>
      </c>
      <c r="AG287" s="1403">
        <v>16684100</v>
      </c>
      <c r="AH287" s="1403">
        <v>17461100</v>
      </c>
      <c r="AI287" s="1403">
        <v>18263100</v>
      </c>
      <c r="AJ287" s="1403">
        <v>18919700</v>
      </c>
      <c r="AK287" s="1403">
        <v>19600200</v>
      </c>
      <c r="AL287" s="1403">
        <v>20305600</v>
      </c>
      <c r="AM287" s="1403">
        <v>21036600</v>
      </c>
      <c r="AN287" s="1403">
        <v>21796300</v>
      </c>
      <c r="AO287" s="1403">
        <v>22585800</v>
      </c>
      <c r="AP287" s="1403">
        <v>23406300</v>
      </c>
      <c r="AQ287" s="1403">
        <v>24259000</v>
      </c>
      <c r="AR287" s="1403">
        <v>25145100</v>
      </c>
      <c r="AS287" s="1404">
        <v>26065800</v>
      </c>
    </row>
    <row r="288" spans="1:45" s="458" customFormat="1" ht="15.6" customHeight="1">
      <c r="A288" s="207"/>
      <c r="B288" s="207"/>
      <c r="C288" s="1401"/>
      <c r="D288" s="284">
        <v>277</v>
      </c>
      <c r="F288" s="22"/>
      <c r="G288" s="167"/>
      <c r="H288" s="20"/>
      <c r="I288" s="510" t="s">
        <v>630</v>
      </c>
      <c r="J288" s="703"/>
      <c r="K288" s="703"/>
      <c r="L288" s="703"/>
      <c r="M288" s="703"/>
      <c r="N288" s="703"/>
      <c r="O288" s="703"/>
      <c r="P288" s="703"/>
      <c r="Q288" s="703"/>
      <c r="R288" s="515"/>
      <c r="S288" s="515"/>
      <c r="T288" s="1344"/>
      <c r="U288" s="515"/>
      <c r="V288" s="462"/>
      <c r="W288" s="1250"/>
      <c r="X288" s="515"/>
      <c r="Y288" s="1344"/>
      <c r="Z288" s="1250"/>
      <c r="AA288" s="1250"/>
      <c r="AB288" s="1250"/>
      <c r="AC288" s="1402">
        <v>3077428.2191969031</v>
      </c>
      <c r="AD288" s="1403">
        <v>3316000</v>
      </c>
      <c r="AE288" s="1403">
        <v>3241650</v>
      </c>
      <c r="AF288" s="1403">
        <v>3322700</v>
      </c>
      <c r="AG288" s="1403">
        <v>3405800</v>
      </c>
      <c r="AH288" s="1403">
        <v>3490900</v>
      </c>
      <c r="AI288" s="1403">
        <v>3578200</v>
      </c>
      <c r="AJ288" s="1403">
        <v>3667700</v>
      </c>
      <c r="AK288" s="1403">
        <v>3759400</v>
      </c>
      <c r="AL288" s="1403">
        <v>3853400</v>
      </c>
      <c r="AM288" s="1403">
        <v>3949700</v>
      </c>
      <c r="AN288" s="1403">
        <v>4048400</v>
      </c>
      <c r="AO288" s="1403">
        <v>4149600</v>
      </c>
      <c r="AP288" s="1403">
        <v>4253300</v>
      </c>
      <c r="AQ288" s="1403">
        <v>4359600</v>
      </c>
      <c r="AR288" s="1403">
        <v>4468600</v>
      </c>
      <c r="AS288" s="1404">
        <v>4580300</v>
      </c>
    </row>
    <row r="289" spans="1:45" s="458" customFormat="1" ht="15.6" customHeight="1">
      <c r="A289" s="207"/>
      <c r="B289" s="207"/>
      <c r="C289" s="1401"/>
      <c r="D289" s="284">
        <v>278</v>
      </c>
      <c r="F289" s="22"/>
      <c r="G289" s="167"/>
      <c r="H289" s="20"/>
      <c r="I289" s="510" t="s">
        <v>631</v>
      </c>
      <c r="J289" s="703"/>
      <c r="K289" s="703"/>
      <c r="L289" s="703"/>
      <c r="M289" s="703"/>
      <c r="N289" s="703"/>
      <c r="O289" s="703"/>
      <c r="P289" s="703"/>
      <c r="Q289" s="703"/>
      <c r="R289" s="515"/>
      <c r="S289" s="515"/>
      <c r="T289" s="1344"/>
      <c r="U289" s="515"/>
      <c r="V289" s="462"/>
      <c r="W289" s="1250"/>
      <c r="X289" s="515"/>
      <c r="Y289" s="1344"/>
      <c r="Z289" s="1250"/>
      <c r="AA289" s="1250"/>
      <c r="AB289" s="1250"/>
      <c r="AC289" s="1402">
        <v>1357710.0998482609</v>
      </c>
      <c r="AD289" s="1403">
        <v>1388600</v>
      </c>
      <c r="AE289" s="1403">
        <v>1461400</v>
      </c>
      <c r="AF289" s="1403">
        <v>1497900</v>
      </c>
      <c r="AG289" s="1403">
        <v>1535300</v>
      </c>
      <c r="AH289" s="1403">
        <v>1573700</v>
      </c>
      <c r="AI289" s="1403">
        <v>1613000</v>
      </c>
      <c r="AJ289" s="1403">
        <v>1653300</v>
      </c>
      <c r="AK289" s="1403">
        <v>1694600</v>
      </c>
      <c r="AL289" s="1403">
        <v>1737000</v>
      </c>
      <c r="AM289" s="1403">
        <v>1780400</v>
      </c>
      <c r="AN289" s="1403">
        <v>1824900</v>
      </c>
      <c r="AO289" s="1403">
        <v>1870500</v>
      </c>
      <c r="AP289" s="1403">
        <v>1917300</v>
      </c>
      <c r="AQ289" s="1403">
        <v>1965200</v>
      </c>
      <c r="AR289" s="1403">
        <v>2014300</v>
      </c>
      <c r="AS289" s="1404">
        <v>2064700</v>
      </c>
    </row>
    <row r="290" spans="1:45" s="458" customFormat="1" ht="15.6" customHeight="1">
      <c r="A290" s="207"/>
      <c r="B290" s="207"/>
      <c r="C290" s="1401"/>
      <c r="D290" s="284">
        <v>279</v>
      </c>
      <c r="F290" s="22"/>
      <c r="G290" s="167"/>
      <c r="H290" s="20"/>
      <c r="I290" s="510" t="s">
        <v>634</v>
      </c>
      <c r="J290" s="703"/>
      <c r="K290" s="703"/>
      <c r="L290" s="703"/>
      <c r="M290" s="703"/>
      <c r="N290" s="703"/>
      <c r="O290" s="703"/>
      <c r="P290" s="703"/>
      <c r="Q290" s="703"/>
      <c r="R290" s="515"/>
      <c r="S290" s="515"/>
      <c r="T290" s="1344"/>
      <c r="U290" s="515"/>
      <c r="V290" s="462"/>
      <c r="W290" s="1250"/>
      <c r="X290" s="515"/>
      <c r="Y290" s="1344"/>
      <c r="Z290" s="1250"/>
      <c r="AA290" s="1250"/>
      <c r="AB290" s="1250"/>
      <c r="AC290" s="1402">
        <v>0</v>
      </c>
      <c r="AD290" s="1403">
        <v>0</v>
      </c>
      <c r="AE290" s="1403">
        <v>0</v>
      </c>
      <c r="AF290" s="1403">
        <v>0</v>
      </c>
      <c r="AG290" s="1403">
        <v>0</v>
      </c>
      <c r="AH290" s="1403">
        <v>0</v>
      </c>
      <c r="AI290" s="1403">
        <v>0</v>
      </c>
      <c r="AJ290" s="1403">
        <v>0</v>
      </c>
      <c r="AK290" s="1403">
        <v>0</v>
      </c>
      <c r="AL290" s="1403">
        <v>0</v>
      </c>
      <c r="AM290" s="1403">
        <v>0</v>
      </c>
      <c r="AN290" s="1403">
        <v>0</v>
      </c>
      <c r="AO290" s="1403">
        <v>0</v>
      </c>
      <c r="AP290" s="1403">
        <v>0</v>
      </c>
      <c r="AQ290" s="1403">
        <v>0</v>
      </c>
      <c r="AR290" s="1403">
        <v>0</v>
      </c>
      <c r="AS290" s="1404">
        <v>0</v>
      </c>
    </row>
    <row r="291" spans="1:45" s="458" customFormat="1" ht="15.6" customHeight="1">
      <c r="A291" s="207"/>
      <c r="B291" s="207"/>
      <c r="C291" s="1401"/>
      <c r="D291" s="284">
        <v>280</v>
      </c>
      <c r="F291" s="22"/>
      <c r="G291" s="167"/>
      <c r="H291" s="20"/>
      <c r="I291" s="510" t="s">
        <v>637</v>
      </c>
      <c r="J291" s="703"/>
      <c r="K291" s="703"/>
      <c r="L291" s="703"/>
      <c r="M291" s="703"/>
      <c r="N291" s="703"/>
      <c r="O291" s="703"/>
      <c r="P291" s="703"/>
      <c r="Q291" s="703"/>
      <c r="R291" s="515"/>
      <c r="S291" s="515"/>
      <c r="T291" s="1344"/>
      <c r="U291" s="515"/>
      <c r="V291" s="462"/>
      <c r="W291" s="1250"/>
      <c r="X291" s="515"/>
      <c r="Y291" s="1344"/>
      <c r="Z291" s="1250"/>
      <c r="AA291" s="1250"/>
      <c r="AB291" s="1250"/>
      <c r="AC291" s="1402">
        <v>1711488.3263506226</v>
      </c>
      <c r="AD291" s="1403">
        <v>1850300</v>
      </c>
      <c r="AE291" s="1403">
        <v>1752600</v>
      </c>
      <c r="AF291" s="1403">
        <v>1796400</v>
      </c>
      <c r="AG291" s="1403">
        <v>1841300</v>
      </c>
      <c r="AH291" s="1403">
        <v>1887300</v>
      </c>
      <c r="AI291" s="1403">
        <v>1934500</v>
      </c>
      <c r="AJ291" s="1403">
        <v>1982900</v>
      </c>
      <c r="AK291" s="1403">
        <v>2032500</v>
      </c>
      <c r="AL291" s="1403">
        <v>2083300</v>
      </c>
      <c r="AM291" s="1403">
        <v>2135400</v>
      </c>
      <c r="AN291" s="1403">
        <v>2188800</v>
      </c>
      <c r="AO291" s="1403">
        <v>2243500</v>
      </c>
      <c r="AP291" s="1403">
        <v>2299600</v>
      </c>
      <c r="AQ291" s="1403">
        <v>2357100</v>
      </c>
      <c r="AR291" s="1403">
        <v>2416000</v>
      </c>
      <c r="AS291" s="1404">
        <v>2476400</v>
      </c>
    </row>
    <row r="292" spans="1:45" s="458" customFormat="1" ht="15.6" customHeight="1">
      <c r="A292" s="207"/>
      <c r="B292" s="207"/>
      <c r="C292" s="1401"/>
      <c r="D292" s="284">
        <v>281</v>
      </c>
      <c r="F292" s="22"/>
      <c r="G292" s="167"/>
      <c r="H292" s="20"/>
      <c r="I292" s="151" t="s">
        <v>640</v>
      </c>
      <c r="J292" s="188"/>
      <c r="K292" s="188"/>
      <c r="L292" s="188"/>
      <c r="M292" s="188"/>
      <c r="N292" s="188"/>
      <c r="O292" s="188"/>
      <c r="P292" s="188"/>
      <c r="Q292" s="188"/>
      <c r="R292" s="515"/>
      <c r="S292" s="515"/>
      <c r="T292" s="1344"/>
      <c r="U292" s="515"/>
      <c r="V292" s="462"/>
      <c r="W292" s="1250"/>
      <c r="X292" s="515"/>
      <c r="Y292" s="1344"/>
      <c r="Z292" s="1250"/>
      <c r="AA292" s="1250"/>
      <c r="AB292" s="1250"/>
      <c r="AC292" s="1402">
        <v>-5767644.67783699</v>
      </c>
      <c r="AD292" s="1403">
        <v>-1003700</v>
      </c>
      <c r="AE292" s="1403">
        <v>-1037000</v>
      </c>
      <c r="AF292" s="1403">
        <v>-1062900</v>
      </c>
      <c r="AG292" s="1403">
        <v>-1089500</v>
      </c>
      <c r="AH292" s="1403">
        <v>-1116700</v>
      </c>
      <c r="AI292" s="1403">
        <v>-1144600</v>
      </c>
      <c r="AJ292" s="1403">
        <v>-1173200</v>
      </c>
      <c r="AK292" s="1403">
        <v>-1202500</v>
      </c>
      <c r="AL292" s="1403">
        <v>-1232600</v>
      </c>
      <c r="AM292" s="1403">
        <v>-1263400</v>
      </c>
      <c r="AN292" s="1403">
        <v>-1295000</v>
      </c>
      <c r="AO292" s="1403">
        <v>-1327400</v>
      </c>
      <c r="AP292" s="1403">
        <v>-1360600</v>
      </c>
      <c r="AQ292" s="1403">
        <v>-1394600</v>
      </c>
      <c r="AR292" s="1403">
        <v>-1429500</v>
      </c>
      <c r="AS292" s="1404">
        <v>-1465200</v>
      </c>
    </row>
    <row r="293" spans="1:45" s="1060" customFormat="1" ht="15.6" customHeight="1">
      <c r="A293" s="207"/>
      <c r="B293" s="207"/>
      <c r="C293" s="1401"/>
      <c r="D293" s="284">
        <v>282</v>
      </c>
      <c r="F293" s="22"/>
      <c r="G293" s="543"/>
      <c r="H293" s="544"/>
      <c r="I293" s="545" t="s">
        <v>37</v>
      </c>
      <c r="J293" s="683"/>
      <c r="K293" s="683"/>
      <c r="L293" s="683"/>
      <c r="M293" s="683"/>
      <c r="N293" s="683"/>
      <c r="O293" s="683"/>
      <c r="P293" s="683"/>
      <c r="Q293" s="683"/>
      <c r="R293" s="546"/>
      <c r="S293" s="546"/>
      <c r="T293" s="1344"/>
      <c r="U293" s="546"/>
      <c r="V293" s="462"/>
      <c r="W293" s="1250"/>
      <c r="X293" s="546"/>
      <c r="Y293" s="1344"/>
      <c r="Z293" s="1250"/>
      <c r="AA293" s="1250"/>
      <c r="AB293" s="1250"/>
      <c r="AC293" s="546">
        <v>15735878.574275589</v>
      </c>
      <c r="AD293" s="546">
        <v>20682935.705499999</v>
      </c>
      <c r="AE293" s="546">
        <v>20740740.404633328</v>
      </c>
      <c r="AF293" s="546">
        <v>21505300</v>
      </c>
      <c r="AG293" s="546">
        <v>22377000</v>
      </c>
      <c r="AH293" s="546">
        <v>23296300</v>
      </c>
      <c r="AI293" s="546">
        <v>24244200</v>
      </c>
      <c r="AJ293" s="546">
        <v>25050400</v>
      </c>
      <c r="AK293" s="546">
        <v>25884200</v>
      </c>
      <c r="AL293" s="546">
        <v>26746700</v>
      </c>
      <c r="AM293" s="546">
        <v>27638700</v>
      </c>
      <c r="AN293" s="546">
        <v>28563400</v>
      </c>
      <c r="AO293" s="546">
        <v>29522000</v>
      </c>
      <c r="AP293" s="546">
        <v>30515900</v>
      </c>
      <c r="AQ293" s="546">
        <v>31546300</v>
      </c>
      <c r="AR293" s="546">
        <v>32614500</v>
      </c>
      <c r="AS293" s="547">
        <v>33722000</v>
      </c>
    </row>
    <row r="294" spans="1:45" s="458" customFormat="1" ht="15.6" customHeight="1">
      <c r="A294" s="207"/>
      <c r="B294" s="207"/>
      <c r="C294" s="1401"/>
      <c r="D294" s="284">
        <v>283</v>
      </c>
      <c r="F294" s="22"/>
      <c r="G294" s="509"/>
      <c r="H294" s="702" t="s">
        <v>782</v>
      </c>
      <c r="I294" s="510"/>
      <c r="J294" s="703"/>
      <c r="K294" s="703"/>
      <c r="L294" s="703"/>
      <c r="M294" s="703"/>
      <c r="N294" s="703"/>
      <c r="O294" s="703"/>
      <c r="P294" s="703"/>
      <c r="Q294" s="703"/>
      <c r="R294" s="515"/>
      <c r="S294" s="515"/>
      <c r="T294" s="1344"/>
      <c r="U294" s="515"/>
      <c r="V294" s="462"/>
      <c r="W294" s="1250"/>
      <c r="X294" s="515"/>
      <c r="Y294" s="1344"/>
      <c r="Z294" s="1250"/>
      <c r="AA294" s="1250"/>
      <c r="AB294" s="1250"/>
      <c r="AC294" s="511"/>
      <c r="AD294" s="511"/>
      <c r="AE294" s="511"/>
      <c r="AF294" s="511"/>
      <c r="AG294" s="511"/>
      <c r="AH294" s="511"/>
      <c r="AI294" s="511"/>
      <c r="AJ294" s="511"/>
      <c r="AK294" s="511"/>
      <c r="AL294" s="511"/>
      <c r="AM294" s="511"/>
      <c r="AN294" s="511"/>
      <c r="AO294" s="511"/>
      <c r="AP294" s="511"/>
      <c r="AQ294" s="511"/>
      <c r="AR294" s="511"/>
      <c r="AS294" s="1343"/>
    </row>
    <row r="295" spans="1:45" s="458" customFormat="1" ht="15.6" customHeight="1">
      <c r="A295" s="207"/>
      <c r="B295" s="207"/>
      <c r="C295" s="1401"/>
      <c r="D295" s="284">
        <v>284</v>
      </c>
      <c r="F295" s="22"/>
      <c r="G295" s="509"/>
      <c r="H295" s="20"/>
      <c r="I295" s="510" t="s">
        <v>628</v>
      </c>
      <c r="J295" s="703"/>
      <c r="K295" s="703"/>
      <c r="L295" s="703"/>
      <c r="M295" s="703"/>
      <c r="N295" s="703"/>
      <c r="O295" s="703"/>
      <c r="P295" s="703"/>
      <c r="Q295" s="703"/>
      <c r="R295" s="515"/>
      <c r="S295" s="515"/>
      <c r="T295" s="1344"/>
      <c r="U295" s="515"/>
      <c r="V295" s="462"/>
      <c r="W295" s="1250"/>
      <c r="X295" s="515"/>
      <c r="Y295" s="1344"/>
      <c r="Z295" s="1250"/>
      <c r="AA295" s="1250"/>
      <c r="AB295" s="1250"/>
      <c r="AC295" s="1402">
        <v>0</v>
      </c>
      <c r="AD295" s="1403">
        <v>0</v>
      </c>
      <c r="AE295" s="1403">
        <v>0</v>
      </c>
      <c r="AF295" s="1403">
        <v>0</v>
      </c>
      <c r="AG295" s="1403">
        <v>0</v>
      </c>
      <c r="AH295" s="1403">
        <v>0</v>
      </c>
      <c r="AI295" s="1403">
        <v>0</v>
      </c>
      <c r="AJ295" s="1403">
        <v>0</v>
      </c>
      <c r="AK295" s="1403">
        <v>0</v>
      </c>
      <c r="AL295" s="1403">
        <v>0</v>
      </c>
      <c r="AM295" s="1403">
        <v>0</v>
      </c>
      <c r="AN295" s="1403">
        <v>0</v>
      </c>
      <c r="AO295" s="1403">
        <v>0</v>
      </c>
      <c r="AP295" s="1403">
        <v>0</v>
      </c>
      <c r="AQ295" s="1403">
        <v>0</v>
      </c>
      <c r="AR295" s="1403">
        <v>0</v>
      </c>
      <c r="AS295" s="1404">
        <v>0</v>
      </c>
    </row>
    <row r="296" spans="1:45" s="458" customFormat="1" ht="15.6" customHeight="1">
      <c r="A296" s="207"/>
      <c r="B296" s="207"/>
      <c r="C296" s="1401"/>
      <c r="D296" s="284">
        <v>285</v>
      </c>
      <c r="F296" s="22"/>
      <c r="G296" s="509"/>
      <c r="H296" s="20"/>
      <c r="I296" s="510" t="s">
        <v>630</v>
      </c>
      <c r="J296" s="703"/>
      <c r="K296" s="703"/>
      <c r="L296" s="703"/>
      <c r="M296" s="703"/>
      <c r="N296" s="703"/>
      <c r="O296" s="703"/>
      <c r="P296" s="703"/>
      <c r="Q296" s="703"/>
      <c r="R296" s="515"/>
      <c r="S296" s="515"/>
      <c r="T296" s="1344"/>
      <c r="U296" s="515"/>
      <c r="V296" s="462"/>
      <c r="W296" s="1250"/>
      <c r="X296" s="515"/>
      <c r="Y296" s="1344"/>
      <c r="Z296" s="1250"/>
      <c r="AA296" s="1250"/>
      <c r="AB296" s="1250"/>
      <c r="AC296" s="1402">
        <v>0</v>
      </c>
      <c r="AD296" s="1403">
        <v>0</v>
      </c>
      <c r="AE296" s="1403">
        <v>0</v>
      </c>
      <c r="AF296" s="1403">
        <v>0</v>
      </c>
      <c r="AG296" s="1403">
        <v>0</v>
      </c>
      <c r="AH296" s="1403">
        <v>0</v>
      </c>
      <c r="AI296" s="1403">
        <v>0</v>
      </c>
      <c r="AJ296" s="1403">
        <v>0</v>
      </c>
      <c r="AK296" s="1403">
        <v>0</v>
      </c>
      <c r="AL296" s="1403">
        <v>0</v>
      </c>
      <c r="AM296" s="1403">
        <v>0</v>
      </c>
      <c r="AN296" s="1403">
        <v>0</v>
      </c>
      <c r="AO296" s="1403">
        <v>0</v>
      </c>
      <c r="AP296" s="1403">
        <v>0</v>
      </c>
      <c r="AQ296" s="1403">
        <v>0</v>
      </c>
      <c r="AR296" s="1403">
        <v>0</v>
      </c>
      <c r="AS296" s="1404">
        <v>0</v>
      </c>
    </row>
    <row r="297" spans="1:45" s="458" customFormat="1" ht="15.6" customHeight="1">
      <c r="A297" s="207"/>
      <c r="B297" s="207"/>
      <c r="C297" s="1401"/>
      <c r="D297" s="284">
        <v>286</v>
      </c>
      <c r="F297" s="22"/>
      <c r="G297" s="509"/>
      <c r="H297" s="20"/>
      <c r="I297" s="510" t="s">
        <v>631</v>
      </c>
      <c r="J297" s="703"/>
      <c r="K297" s="703"/>
      <c r="L297" s="703"/>
      <c r="M297" s="703"/>
      <c r="N297" s="703"/>
      <c r="O297" s="703"/>
      <c r="P297" s="703"/>
      <c r="Q297" s="703"/>
      <c r="R297" s="515"/>
      <c r="S297" s="515"/>
      <c r="T297" s="1344"/>
      <c r="U297" s="515"/>
      <c r="V297" s="462"/>
      <c r="W297" s="1250"/>
      <c r="X297" s="515"/>
      <c r="Y297" s="1344"/>
      <c r="Z297" s="1250"/>
      <c r="AA297" s="1250"/>
      <c r="AB297" s="1250"/>
      <c r="AC297" s="1402">
        <v>0</v>
      </c>
      <c r="AD297" s="1403">
        <v>0</v>
      </c>
      <c r="AE297" s="1403">
        <v>0</v>
      </c>
      <c r="AF297" s="1403">
        <v>0</v>
      </c>
      <c r="AG297" s="1403">
        <v>0</v>
      </c>
      <c r="AH297" s="1403">
        <v>0</v>
      </c>
      <c r="AI297" s="1403">
        <v>0</v>
      </c>
      <c r="AJ297" s="1403">
        <v>0</v>
      </c>
      <c r="AK297" s="1403">
        <v>0</v>
      </c>
      <c r="AL297" s="1403">
        <v>0</v>
      </c>
      <c r="AM297" s="1403">
        <v>0</v>
      </c>
      <c r="AN297" s="1403">
        <v>0</v>
      </c>
      <c r="AO297" s="1403">
        <v>0</v>
      </c>
      <c r="AP297" s="1403">
        <v>0</v>
      </c>
      <c r="AQ297" s="1403">
        <v>0</v>
      </c>
      <c r="AR297" s="1403">
        <v>0</v>
      </c>
      <c r="AS297" s="1404">
        <v>0</v>
      </c>
    </row>
    <row r="298" spans="1:45" s="458" customFormat="1" ht="15.6" customHeight="1">
      <c r="A298" s="207"/>
      <c r="B298" s="207"/>
      <c r="C298" s="1401"/>
      <c r="D298" s="284">
        <v>287</v>
      </c>
      <c r="F298" s="22"/>
      <c r="G298" s="509"/>
      <c r="H298" s="20"/>
      <c r="I298" s="510" t="s">
        <v>634</v>
      </c>
      <c r="J298" s="703"/>
      <c r="K298" s="703"/>
      <c r="L298" s="703"/>
      <c r="M298" s="703"/>
      <c r="N298" s="703"/>
      <c r="O298" s="703"/>
      <c r="P298" s="703"/>
      <c r="Q298" s="703"/>
      <c r="R298" s="515"/>
      <c r="S298" s="515"/>
      <c r="T298" s="1344"/>
      <c r="U298" s="515"/>
      <c r="V298" s="462"/>
      <c r="W298" s="1250"/>
      <c r="X298" s="515"/>
      <c r="Y298" s="1344"/>
      <c r="Z298" s="1250"/>
      <c r="AA298" s="1250"/>
      <c r="AB298" s="1250"/>
      <c r="AC298" s="1402">
        <v>0</v>
      </c>
      <c r="AD298" s="1403">
        <v>0</v>
      </c>
      <c r="AE298" s="1403">
        <v>0</v>
      </c>
      <c r="AF298" s="1403">
        <v>0</v>
      </c>
      <c r="AG298" s="1403">
        <v>0</v>
      </c>
      <c r="AH298" s="1403">
        <v>0</v>
      </c>
      <c r="AI298" s="1403">
        <v>0</v>
      </c>
      <c r="AJ298" s="1403">
        <v>0</v>
      </c>
      <c r="AK298" s="1403">
        <v>0</v>
      </c>
      <c r="AL298" s="1403">
        <v>0</v>
      </c>
      <c r="AM298" s="1403">
        <v>0</v>
      </c>
      <c r="AN298" s="1403">
        <v>0</v>
      </c>
      <c r="AO298" s="1403">
        <v>0</v>
      </c>
      <c r="AP298" s="1403">
        <v>0</v>
      </c>
      <c r="AQ298" s="1403">
        <v>0</v>
      </c>
      <c r="AR298" s="1403">
        <v>0</v>
      </c>
      <c r="AS298" s="1404">
        <v>0</v>
      </c>
    </row>
    <row r="299" spans="1:45" s="458" customFormat="1" ht="15.6" customHeight="1">
      <c r="A299" s="207"/>
      <c r="B299" s="207"/>
      <c r="C299" s="1401"/>
      <c r="D299" s="284">
        <v>288</v>
      </c>
      <c r="F299" s="22"/>
      <c r="G299" s="509"/>
      <c r="H299" s="20"/>
      <c r="I299" s="510" t="s">
        <v>637</v>
      </c>
      <c r="J299" s="703"/>
      <c r="K299" s="703"/>
      <c r="L299" s="703"/>
      <c r="M299" s="703"/>
      <c r="N299" s="703"/>
      <c r="O299" s="703"/>
      <c r="P299" s="703"/>
      <c r="Q299" s="703"/>
      <c r="R299" s="515"/>
      <c r="S299" s="515"/>
      <c r="T299" s="1344"/>
      <c r="U299" s="515"/>
      <c r="V299" s="462"/>
      <c r="W299" s="1250"/>
      <c r="X299" s="515"/>
      <c r="Y299" s="1344"/>
      <c r="Z299" s="1250"/>
      <c r="AA299" s="1250"/>
      <c r="AB299" s="1250"/>
      <c r="AC299" s="1402">
        <v>0</v>
      </c>
      <c r="AD299" s="1403">
        <v>0</v>
      </c>
      <c r="AE299" s="1403">
        <v>0</v>
      </c>
      <c r="AF299" s="1403">
        <v>0</v>
      </c>
      <c r="AG299" s="1403">
        <v>0</v>
      </c>
      <c r="AH299" s="1403">
        <v>0</v>
      </c>
      <c r="AI299" s="1403">
        <v>0</v>
      </c>
      <c r="AJ299" s="1403">
        <v>0</v>
      </c>
      <c r="AK299" s="1403">
        <v>0</v>
      </c>
      <c r="AL299" s="1403">
        <v>0</v>
      </c>
      <c r="AM299" s="1403">
        <v>0</v>
      </c>
      <c r="AN299" s="1403">
        <v>0</v>
      </c>
      <c r="AO299" s="1403">
        <v>0</v>
      </c>
      <c r="AP299" s="1403">
        <v>0</v>
      </c>
      <c r="AQ299" s="1403">
        <v>0</v>
      </c>
      <c r="AR299" s="1403">
        <v>0</v>
      </c>
      <c r="AS299" s="1404">
        <v>0</v>
      </c>
    </row>
    <row r="300" spans="1:45" s="458" customFormat="1" ht="15.6" customHeight="1">
      <c r="A300" s="207"/>
      <c r="B300" s="207"/>
      <c r="C300" s="1401"/>
      <c r="D300" s="284">
        <v>289</v>
      </c>
      <c r="F300" s="22"/>
      <c r="G300" s="167"/>
      <c r="H300" s="20"/>
      <c r="I300" s="151" t="s">
        <v>640</v>
      </c>
      <c r="J300" s="188"/>
      <c r="K300" s="188"/>
      <c r="L300" s="188"/>
      <c r="M300" s="188"/>
      <c r="N300" s="188"/>
      <c r="O300" s="188"/>
      <c r="P300" s="188"/>
      <c r="Q300" s="188"/>
      <c r="R300" s="515"/>
      <c r="S300" s="515"/>
      <c r="T300" s="1344"/>
      <c r="U300" s="515"/>
      <c r="V300" s="462"/>
      <c r="W300" s="1250"/>
      <c r="X300" s="515"/>
      <c r="Y300" s="1344"/>
      <c r="Z300" s="1250"/>
      <c r="AA300" s="1250"/>
      <c r="AB300" s="1250"/>
      <c r="AC300" s="1402">
        <v>0</v>
      </c>
      <c r="AD300" s="1403">
        <v>0</v>
      </c>
      <c r="AE300" s="1403">
        <v>0</v>
      </c>
      <c r="AF300" s="1403">
        <v>0</v>
      </c>
      <c r="AG300" s="1403">
        <v>0</v>
      </c>
      <c r="AH300" s="1403">
        <v>0</v>
      </c>
      <c r="AI300" s="1403">
        <v>0</v>
      </c>
      <c r="AJ300" s="1403">
        <v>0</v>
      </c>
      <c r="AK300" s="1403">
        <v>0</v>
      </c>
      <c r="AL300" s="1403">
        <v>0</v>
      </c>
      <c r="AM300" s="1403">
        <v>0</v>
      </c>
      <c r="AN300" s="1403">
        <v>0</v>
      </c>
      <c r="AO300" s="1403">
        <v>0</v>
      </c>
      <c r="AP300" s="1403">
        <v>0</v>
      </c>
      <c r="AQ300" s="1403">
        <v>0</v>
      </c>
      <c r="AR300" s="1403">
        <v>0</v>
      </c>
      <c r="AS300" s="1404">
        <v>0</v>
      </c>
    </row>
    <row r="301" spans="1:45" s="1060" customFormat="1" ht="15.6" customHeight="1">
      <c r="A301" s="207"/>
      <c r="B301" s="207"/>
      <c r="C301" s="1401"/>
      <c r="D301" s="284">
        <v>290</v>
      </c>
      <c r="F301" s="22"/>
      <c r="G301" s="525"/>
      <c r="H301" s="118"/>
      <c r="I301" s="574" t="s">
        <v>37</v>
      </c>
      <c r="J301" s="182"/>
      <c r="K301" s="182"/>
      <c r="L301" s="182"/>
      <c r="M301" s="182"/>
      <c r="N301" s="182"/>
      <c r="O301" s="182"/>
      <c r="P301" s="182"/>
      <c r="Q301" s="182"/>
      <c r="R301" s="557"/>
      <c r="S301" s="557"/>
      <c r="T301" s="1344"/>
      <c r="U301" s="557"/>
      <c r="V301" s="462"/>
      <c r="W301" s="1250"/>
      <c r="X301" s="557"/>
      <c r="Y301" s="1344"/>
      <c r="Z301" s="1250"/>
      <c r="AA301" s="1250"/>
      <c r="AB301" s="1250"/>
      <c r="AC301" s="557">
        <v>0</v>
      </c>
      <c r="AD301" s="557">
        <v>0</v>
      </c>
      <c r="AE301" s="557">
        <v>0</v>
      </c>
      <c r="AF301" s="557">
        <v>0</v>
      </c>
      <c r="AG301" s="557">
        <v>0</v>
      </c>
      <c r="AH301" s="557">
        <v>0</v>
      </c>
      <c r="AI301" s="557">
        <v>0</v>
      </c>
      <c r="AJ301" s="557">
        <v>0</v>
      </c>
      <c r="AK301" s="557">
        <v>0</v>
      </c>
      <c r="AL301" s="557">
        <v>0</v>
      </c>
      <c r="AM301" s="557">
        <v>0</v>
      </c>
      <c r="AN301" s="557">
        <v>0</v>
      </c>
      <c r="AO301" s="557">
        <v>0</v>
      </c>
      <c r="AP301" s="557">
        <v>0</v>
      </c>
      <c r="AQ301" s="557">
        <v>0</v>
      </c>
      <c r="AR301" s="557">
        <v>0</v>
      </c>
      <c r="AS301" s="558">
        <v>0</v>
      </c>
    </row>
    <row r="302" spans="1:45" s="458" customFormat="1" ht="15.6" customHeight="1">
      <c r="A302" s="207"/>
      <c r="B302" s="207"/>
      <c r="C302" s="1401"/>
      <c r="D302" s="284">
        <v>291</v>
      </c>
      <c r="F302" s="22"/>
      <c r="G302" s="165"/>
      <c r="H302" s="522" t="s">
        <v>783</v>
      </c>
      <c r="I302" s="523"/>
      <c r="J302" s="548"/>
      <c r="K302" s="548"/>
      <c r="L302" s="548"/>
      <c r="M302" s="548"/>
      <c r="N302" s="548"/>
      <c r="O302" s="548"/>
      <c r="P302" s="548"/>
      <c r="Q302" s="548"/>
      <c r="R302" s="549"/>
      <c r="S302" s="549"/>
      <c r="T302" s="1344"/>
      <c r="U302" s="549"/>
      <c r="V302" s="462"/>
      <c r="W302" s="1250"/>
      <c r="X302" s="549"/>
      <c r="Y302" s="1344"/>
      <c r="Z302" s="1250"/>
      <c r="AA302" s="1250"/>
      <c r="AB302" s="1250"/>
      <c r="AC302" s="524"/>
      <c r="AD302" s="524"/>
      <c r="AE302" s="524"/>
      <c r="AF302" s="524"/>
      <c r="AG302" s="524"/>
      <c r="AH302" s="524"/>
      <c r="AI302" s="524"/>
      <c r="AJ302" s="524"/>
      <c r="AK302" s="524"/>
      <c r="AL302" s="524"/>
      <c r="AM302" s="524"/>
      <c r="AN302" s="524"/>
      <c r="AO302" s="524"/>
      <c r="AP302" s="524"/>
      <c r="AQ302" s="524"/>
      <c r="AR302" s="524"/>
      <c r="AS302" s="469"/>
    </row>
    <row r="303" spans="1:45" s="458" customFormat="1" ht="15.6" customHeight="1">
      <c r="A303" s="207"/>
      <c r="B303" s="207"/>
      <c r="C303" s="1401"/>
      <c r="D303" s="284">
        <v>292</v>
      </c>
      <c r="F303" s="22"/>
      <c r="G303" s="167"/>
      <c r="H303" s="20"/>
      <c r="I303" s="510" t="s">
        <v>628</v>
      </c>
      <c r="J303" s="703"/>
      <c r="K303" s="703"/>
      <c r="L303" s="703"/>
      <c r="M303" s="703"/>
      <c r="N303" s="703"/>
      <c r="O303" s="703"/>
      <c r="P303" s="703"/>
      <c r="Q303" s="703"/>
      <c r="R303" s="515"/>
      <c r="S303" s="515"/>
      <c r="T303" s="1344"/>
      <c r="U303" s="515"/>
      <c r="V303" s="462"/>
      <c r="W303" s="1250"/>
      <c r="X303" s="515"/>
      <c r="Y303" s="1344"/>
      <c r="Z303" s="1250"/>
      <c r="AA303" s="1250"/>
      <c r="AB303" s="1250"/>
      <c r="AC303" s="1402">
        <v>22195957.460483439</v>
      </c>
      <c r="AD303" s="1403">
        <v>24285163.942007497</v>
      </c>
      <c r="AE303" s="1403">
        <v>24447833.999659084</v>
      </c>
      <c r="AF303" s="1403">
        <v>25451600</v>
      </c>
      <c r="AG303" s="1403">
        <v>26620900</v>
      </c>
      <c r="AH303" s="1403">
        <v>27860600</v>
      </c>
      <c r="AI303" s="1403">
        <v>29140300</v>
      </c>
      <c r="AJ303" s="1403">
        <v>30188000</v>
      </c>
      <c r="AK303" s="1403">
        <v>31273800</v>
      </c>
      <c r="AL303" s="1403">
        <v>32399300</v>
      </c>
      <c r="AM303" s="1403">
        <v>33565600</v>
      </c>
      <c r="AN303" s="1403">
        <v>34777800</v>
      </c>
      <c r="AO303" s="1403">
        <v>36037600</v>
      </c>
      <c r="AP303" s="1403">
        <v>37346800</v>
      </c>
      <c r="AQ303" s="1403">
        <v>38707300</v>
      </c>
      <c r="AR303" s="1403">
        <v>40121100</v>
      </c>
      <c r="AS303" s="1404">
        <v>41590200</v>
      </c>
    </row>
    <row r="304" spans="1:45" s="458" customFormat="1" ht="15.6" customHeight="1">
      <c r="A304" s="207"/>
      <c r="B304" s="207"/>
      <c r="C304" s="1401"/>
      <c r="D304" s="284">
        <v>293</v>
      </c>
      <c r="F304" s="22"/>
      <c r="G304" s="167"/>
      <c r="H304" s="20"/>
      <c r="I304" s="510" t="s">
        <v>630</v>
      </c>
      <c r="J304" s="703"/>
      <c r="K304" s="703"/>
      <c r="L304" s="703"/>
      <c r="M304" s="703"/>
      <c r="N304" s="703"/>
      <c r="O304" s="703"/>
      <c r="P304" s="703"/>
      <c r="Q304" s="703"/>
      <c r="R304" s="515"/>
      <c r="S304" s="515"/>
      <c r="T304" s="1344"/>
      <c r="U304" s="515"/>
      <c r="V304" s="462"/>
      <c r="W304" s="1250"/>
      <c r="X304" s="515"/>
      <c r="Y304" s="1344"/>
      <c r="Z304" s="1250"/>
      <c r="AA304" s="1250"/>
      <c r="AB304" s="1250"/>
      <c r="AC304" s="1402">
        <v>1276440.8939928187</v>
      </c>
      <c r="AD304" s="1403">
        <v>1510900</v>
      </c>
      <c r="AE304" s="1403">
        <v>1540900</v>
      </c>
      <c r="AF304" s="1403">
        <v>1579400</v>
      </c>
      <c r="AG304" s="1403">
        <v>1618900</v>
      </c>
      <c r="AH304" s="1403">
        <v>1659400</v>
      </c>
      <c r="AI304" s="1403">
        <v>1700900</v>
      </c>
      <c r="AJ304" s="1403">
        <v>1743400</v>
      </c>
      <c r="AK304" s="1403">
        <v>1787000</v>
      </c>
      <c r="AL304" s="1403">
        <v>1831700</v>
      </c>
      <c r="AM304" s="1403">
        <v>1877500</v>
      </c>
      <c r="AN304" s="1403">
        <v>1924400</v>
      </c>
      <c r="AO304" s="1403">
        <v>1972500</v>
      </c>
      <c r="AP304" s="1403">
        <v>2021800</v>
      </c>
      <c r="AQ304" s="1403">
        <v>2072300</v>
      </c>
      <c r="AR304" s="1403">
        <v>2124100</v>
      </c>
      <c r="AS304" s="1404">
        <v>2177200</v>
      </c>
    </row>
    <row r="305" spans="1:45" s="458" customFormat="1" ht="15.6" customHeight="1">
      <c r="A305" s="207"/>
      <c r="B305" s="207"/>
      <c r="C305" s="1401"/>
      <c r="D305" s="284">
        <v>294</v>
      </c>
      <c r="F305" s="22"/>
      <c r="G305" s="167"/>
      <c r="H305" s="20"/>
      <c r="I305" s="510" t="s">
        <v>631</v>
      </c>
      <c r="J305" s="703"/>
      <c r="K305" s="703"/>
      <c r="L305" s="703"/>
      <c r="M305" s="703"/>
      <c r="N305" s="703"/>
      <c r="O305" s="703"/>
      <c r="P305" s="703"/>
      <c r="Q305" s="703"/>
      <c r="R305" s="515"/>
      <c r="S305" s="515"/>
      <c r="T305" s="1344"/>
      <c r="U305" s="515"/>
      <c r="V305" s="462"/>
      <c r="W305" s="1250"/>
      <c r="X305" s="515"/>
      <c r="Y305" s="1344"/>
      <c r="Z305" s="1250"/>
      <c r="AA305" s="1250"/>
      <c r="AB305" s="1250"/>
      <c r="AC305" s="1402">
        <v>0</v>
      </c>
      <c r="AD305" s="1403">
        <v>0</v>
      </c>
      <c r="AE305" s="1403">
        <v>0</v>
      </c>
      <c r="AF305" s="1403">
        <v>0</v>
      </c>
      <c r="AG305" s="1403">
        <v>0</v>
      </c>
      <c r="AH305" s="1403">
        <v>0</v>
      </c>
      <c r="AI305" s="1403">
        <v>0</v>
      </c>
      <c r="AJ305" s="1403">
        <v>0</v>
      </c>
      <c r="AK305" s="1403">
        <v>0</v>
      </c>
      <c r="AL305" s="1403">
        <v>0</v>
      </c>
      <c r="AM305" s="1403">
        <v>0</v>
      </c>
      <c r="AN305" s="1403">
        <v>0</v>
      </c>
      <c r="AO305" s="1403">
        <v>0</v>
      </c>
      <c r="AP305" s="1403">
        <v>0</v>
      </c>
      <c r="AQ305" s="1403">
        <v>0</v>
      </c>
      <c r="AR305" s="1403">
        <v>0</v>
      </c>
      <c r="AS305" s="1404">
        <v>0</v>
      </c>
    </row>
    <row r="306" spans="1:45" s="458" customFormat="1" ht="15.6" customHeight="1">
      <c r="A306" s="207"/>
      <c r="B306" s="207"/>
      <c r="C306" s="1401"/>
      <c r="D306" s="284">
        <v>295</v>
      </c>
      <c r="F306" s="22"/>
      <c r="G306" s="167"/>
      <c r="H306" s="20"/>
      <c r="I306" s="510" t="s">
        <v>634</v>
      </c>
      <c r="J306" s="703"/>
      <c r="K306" s="703"/>
      <c r="L306" s="703"/>
      <c r="M306" s="703"/>
      <c r="N306" s="703"/>
      <c r="O306" s="703"/>
      <c r="P306" s="703"/>
      <c r="Q306" s="703"/>
      <c r="R306" s="515"/>
      <c r="S306" s="515"/>
      <c r="T306" s="1344"/>
      <c r="U306" s="515"/>
      <c r="V306" s="462"/>
      <c r="W306" s="1250"/>
      <c r="X306" s="515"/>
      <c r="Y306" s="1344"/>
      <c r="Z306" s="1250"/>
      <c r="AA306" s="1250"/>
      <c r="AB306" s="1250"/>
      <c r="AC306" s="1402">
        <v>0</v>
      </c>
      <c r="AD306" s="1403">
        <v>0</v>
      </c>
      <c r="AE306" s="1403">
        <v>0</v>
      </c>
      <c r="AF306" s="1403">
        <v>0</v>
      </c>
      <c r="AG306" s="1403">
        <v>0</v>
      </c>
      <c r="AH306" s="1403">
        <v>0</v>
      </c>
      <c r="AI306" s="1403">
        <v>0</v>
      </c>
      <c r="AJ306" s="1403">
        <v>0</v>
      </c>
      <c r="AK306" s="1403">
        <v>0</v>
      </c>
      <c r="AL306" s="1403">
        <v>0</v>
      </c>
      <c r="AM306" s="1403">
        <v>0</v>
      </c>
      <c r="AN306" s="1403">
        <v>0</v>
      </c>
      <c r="AO306" s="1403">
        <v>0</v>
      </c>
      <c r="AP306" s="1403">
        <v>0</v>
      </c>
      <c r="AQ306" s="1403">
        <v>0</v>
      </c>
      <c r="AR306" s="1403">
        <v>0</v>
      </c>
      <c r="AS306" s="1404">
        <v>0</v>
      </c>
    </row>
    <row r="307" spans="1:45" s="458" customFormat="1" ht="15.6" customHeight="1">
      <c r="A307" s="207"/>
      <c r="B307" s="207"/>
      <c r="C307" s="1401"/>
      <c r="D307" s="284">
        <v>296</v>
      </c>
      <c r="F307" s="22"/>
      <c r="G307" s="167"/>
      <c r="H307" s="20"/>
      <c r="I307" s="510" t="s">
        <v>637</v>
      </c>
      <c r="J307" s="703"/>
      <c r="K307" s="703"/>
      <c r="L307" s="703"/>
      <c r="M307" s="703"/>
      <c r="N307" s="703"/>
      <c r="O307" s="703"/>
      <c r="P307" s="703"/>
      <c r="Q307" s="703"/>
      <c r="R307" s="515"/>
      <c r="S307" s="515"/>
      <c r="T307" s="1344"/>
      <c r="U307" s="515"/>
      <c r="V307" s="462"/>
      <c r="W307" s="1250"/>
      <c r="X307" s="515"/>
      <c r="Y307" s="1344"/>
      <c r="Z307" s="1250"/>
      <c r="AA307" s="1250"/>
      <c r="AB307" s="1250"/>
      <c r="AC307" s="1402">
        <v>5942219.1618074775</v>
      </c>
      <c r="AD307" s="1403">
        <v>6005250</v>
      </c>
      <c r="AE307" s="1403">
        <v>6619750</v>
      </c>
      <c r="AF307" s="1403">
        <v>6785200</v>
      </c>
      <c r="AG307" s="1403">
        <v>6954800</v>
      </c>
      <c r="AH307" s="1403">
        <v>7128700</v>
      </c>
      <c r="AI307" s="1403">
        <v>7306900</v>
      </c>
      <c r="AJ307" s="1403">
        <v>7489600</v>
      </c>
      <c r="AK307" s="1403">
        <v>7676800</v>
      </c>
      <c r="AL307" s="1403">
        <v>7868700</v>
      </c>
      <c r="AM307" s="1403">
        <v>8065400</v>
      </c>
      <c r="AN307" s="1403">
        <v>8267000</v>
      </c>
      <c r="AO307" s="1403">
        <v>8473700</v>
      </c>
      <c r="AP307" s="1403">
        <v>8685500</v>
      </c>
      <c r="AQ307" s="1403">
        <v>8902600</v>
      </c>
      <c r="AR307" s="1403">
        <v>9125200</v>
      </c>
      <c r="AS307" s="1404">
        <v>9353300</v>
      </c>
    </row>
    <row r="308" spans="1:45" s="458" customFormat="1" ht="15.6" customHeight="1">
      <c r="A308" s="207"/>
      <c r="B308" s="207"/>
      <c r="C308" s="1401"/>
      <c r="D308" s="284">
        <v>297</v>
      </c>
      <c r="F308" s="22"/>
      <c r="G308" s="167"/>
      <c r="H308" s="20"/>
      <c r="I308" s="151" t="s">
        <v>640</v>
      </c>
      <c r="J308" s="188"/>
      <c r="K308" s="188"/>
      <c r="L308" s="188"/>
      <c r="M308" s="188"/>
      <c r="N308" s="188"/>
      <c r="O308" s="188"/>
      <c r="P308" s="188"/>
      <c r="Q308" s="188"/>
      <c r="R308" s="515"/>
      <c r="S308" s="515"/>
      <c r="T308" s="1344"/>
      <c r="U308" s="515"/>
      <c r="V308" s="462"/>
      <c r="W308" s="1250"/>
      <c r="X308" s="515"/>
      <c r="Y308" s="1344"/>
      <c r="Z308" s="1250"/>
      <c r="AA308" s="1250"/>
      <c r="AB308" s="1250"/>
      <c r="AC308" s="1402">
        <v>-6449277.282897952</v>
      </c>
      <c r="AD308" s="1403">
        <v>-1471900</v>
      </c>
      <c r="AE308" s="1403">
        <v>-1552800</v>
      </c>
      <c r="AF308" s="1403">
        <v>-1591600</v>
      </c>
      <c r="AG308" s="1403">
        <v>-1631400</v>
      </c>
      <c r="AH308" s="1403">
        <v>-1672200</v>
      </c>
      <c r="AI308" s="1403">
        <v>-1714000</v>
      </c>
      <c r="AJ308" s="1403">
        <v>-1756900</v>
      </c>
      <c r="AK308" s="1403">
        <v>-1800800</v>
      </c>
      <c r="AL308" s="1403">
        <v>-1845800</v>
      </c>
      <c r="AM308" s="1403">
        <v>-1891900</v>
      </c>
      <c r="AN308" s="1403">
        <v>-1939200</v>
      </c>
      <c r="AO308" s="1403">
        <v>-1987700</v>
      </c>
      <c r="AP308" s="1403">
        <v>-2037400</v>
      </c>
      <c r="AQ308" s="1403">
        <v>-2088300</v>
      </c>
      <c r="AR308" s="1403">
        <v>-2140500</v>
      </c>
      <c r="AS308" s="1404">
        <v>-2194000</v>
      </c>
    </row>
    <row r="309" spans="1:45" s="1060" customFormat="1" ht="15.6" customHeight="1">
      <c r="A309" s="207"/>
      <c r="B309" s="207"/>
      <c r="C309" s="1401"/>
      <c r="D309" s="284">
        <v>298</v>
      </c>
      <c r="F309" s="22"/>
      <c r="G309" s="543"/>
      <c r="H309" s="544"/>
      <c r="I309" s="545" t="s">
        <v>37</v>
      </c>
      <c r="J309" s="683"/>
      <c r="K309" s="683"/>
      <c r="L309" s="683"/>
      <c r="M309" s="683"/>
      <c r="N309" s="683"/>
      <c r="O309" s="683"/>
      <c r="P309" s="683"/>
      <c r="Q309" s="683"/>
      <c r="R309" s="546"/>
      <c r="S309" s="546"/>
      <c r="T309" s="1344"/>
      <c r="U309" s="546"/>
      <c r="V309" s="462"/>
      <c r="W309" s="1250"/>
      <c r="X309" s="546"/>
      <c r="Y309" s="1344"/>
      <c r="Z309" s="1250"/>
      <c r="AA309" s="1250"/>
      <c r="AB309" s="1250"/>
      <c r="AC309" s="546">
        <v>22965340.233385783</v>
      </c>
      <c r="AD309" s="546">
        <v>30329413.942007497</v>
      </c>
      <c r="AE309" s="546">
        <v>31055683.999659084</v>
      </c>
      <c r="AF309" s="546">
        <v>32224600</v>
      </c>
      <c r="AG309" s="546">
        <v>33563200</v>
      </c>
      <c r="AH309" s="546">
        <v>34976500</v>
      </c>
      <c r="AI309" s="546">
        <v>36434100</v>
      </c>
      <c r="AJ309" s="546">
        <v>37664100</v>
      </c>
      <c r="AK309" s="546">
        <v>38936800</v>
      </c>
      <c r="AL309" s="546">
        <v>40253900</v>
      </c>
      <c r="AM309" s="546">
        <v>41616600</v>
      </c>
      <c r="AN309" s="546">
        <v>43030000</v>
      </c>
      <c r="AO309" s="546">
        <v>44496100</v>
      </c>
      <c r="AP309" s="546">
        <v>46016700</v>
      </c>
      <c r="AQ309" s="546">
        <v>47593900</v>
      </c>
      <c r="AR309" s="546">
        <v>49229900</v>
      </c>
      <c r="AS309" s="547">
        <v>50926700</v>
      </c>
    </row>
    <row r="310" spans="1:45" s="1060" customFormat="1" ht="15.6" customHeight="1">
      <c r="A310" s="207"/>
      <c r="B310" s="207"/>
      <c r="C310" s="1401"/>
      <c r="D310" s="284">
        <v>299</v>
      </c>
      <c r="E310" s="709"/>
      <c r="F310" s="22"/>
      <c r="G310" s="525"/>
      <c r="H310" s="555" t="s">
        <v>784</v>
      </c>
      <c r="I310" s="556"/>
      <c r="J310" s="703"/>
      <c r="K310" s="703"/>
      <c r="L310" s="703"/>
      <c r="M310" s="703"/>
      <c r="N310" s="703"/>
      <c r="O310" s="703"/>
      <c r="P310" s="703"/>
      <c r="Q310" s="703"/>
      <c r="R310" s="515"/>
      <c r="S310" s="515"/>
      <c r="T310" s="1344"/>
      <c r="U310" s="515"/>
      <c r="V310" s="462"/>
      <c r="W310" s="1250"/>
      <c r="X310" s="557"/>
      <c r="Y310" s="1344"/>
      <c r="Z310" s="1250"/>
      <c r="AA310" s="1250"/>
      <c r="AB310" s="1250"/>
      <c r="AC310" s="557"/>
      <c r="AD310" s="557"/>
      <c r="AE310" s="557"/>
      <c r="AF310" s="557"/>
      <c r="AG310" s="557"/>
      <c r="AH310" s="557"/>
      <c r="AI310" s="557"/>
      <c r="AJ310" s="557"/>
      <c r="AK310" s="557"/>
      <c r="AL310" s="557"/>
      <c r="AM310" s="557"/>
      <c r="AN310" s="557"/>
      <c r="AO310" s="557"/>
      <c r="AP310" s="557"/>
      <c r="AQ310" s="557"/>
      <c r="AR310" s="557"/>
      <c r="AS310" s="557"/>
    </row>
    <row r="311" spans="1:45" s="1060" customFormat="1" ht="15.6" customHeight="1">
      <c r="A311" s="207"/>
      <c r="B311" s="207"/>
      <c r="C311" s="1401"/>
      <c r="D311" s="284">
        <v>300</v>
      </c>
      <c r="E311" s="709"/>
      <c r="F311" s="22"/>
      <c r="G311" s="525"/>
      <c r="H311" s="560"/>
      <c r="I311" s="556" t="s">
        <v>628</v>
      </c>
      <c r="J311" s="703"/>
      <c r="K311" s="703"/>
      <c r="L311" s="703"/>
      <c r="M311" s="703"/>
      <c r="N311" s="703"/>
      <c r="O311" s="703"/>
      <c r="P311" s="703"/>
      <c r="Q311" s="703"/>
      <c r="R311" s="515"/>
      <c r="S311" s="515"/>
      <c r="T311" s="1344"/>
      <c r="U311" s="515"/>
      <c r="V311" s="462"/>
      <c r="W311" s="1250"/>
      <c r="X311" s="515"/>
      <c r="Y311" s="1344"/>
      <c r="Z311" s="1250"/>
      <c r="AA311" s="1250"/>
      <c r="AB311" s="1250"/>
      <c r="AC311" s="1402">
        <v>1420770.8886955851</v>
      </c>
      <c r="AD311" s="1403">
        <v>1491783.1189999999</v>
      </c>
      <c r="AE311" s="1403">
        <v>1501548.6680999999</v>
      </c>
      <c r="AF311" s="1403">
        <v>1563200</v>
      </c>
      <c r="AG311" s="1403">
        <v>1635000</v>
      </c>
      <c r="AH311" s="1403">
        <v>1711100</v>
      </c>
      <c r="AI311" s="1403">
        <v>1789700</v>
      </c>
      <c r="AJ311" s="1403">
        <v>1854000</v>
      </c>
      <c r="AK311" s="1403">
        <v>1920700</v>
      </c>
      <c r="AL311" s="1403">
        <v>1989800</v>
      </c>
      <c r="AM311" s="1403">
        <v>2061400</v>
      </c>
      <c r="AN311" s="1403">
        <v>2135800</v>
      </c>
      <c r="AO311" s="1403">
        <v>2213200</v>
      </c>
      <c r="AP311" s="1403">
        <v>2293600</v>
      </c>
      <c r="AQ311" s="1403">
        <v>2377200</v>
      </c>
      <c r="AR311" s="1403">
        <v>2464000</v>
      </c>
      <c r="AS311" s="1403">
        <v>2554200</v>
      </c>
    </row>
    <row r="312" spans="1:45" s="1060" customFormat="1" ht="15.6" customHeight="1">
      <c r="A312" s="207"/>
      <c r="B312" s="207"/>
      <c r="C312" s="1401"/>
      <c r="D312" s="284">
        <v>301</v>
      </c>
      <c r="E312" s="709"/>
      <c r="F312" s="22"/>
      <c r="G312" s="525"/>
      <c r="H312" s="560"/>
      <c r="I312" s="556" t="s">
        <v>630</v>
      </c>
      <c r="J312" s="182"/>
      <c r="K312" s="182"/>
      <c r="L312" s="182"/>
      <c r="M312" s="182"/>
      <c r="N312" s="182"/>
      <c r="O312" s="182"/>
      <c r="P312" s="182"/>
      <c r="Q312" s="182"/>
      <c r="R312" s="557"/>
      <c r="S312" s="557"/>
      <c r="T312" s="1344"/>
      <c r="U312" s="557"/>
      <c r="V312" s="462"/>
      <c r="W312" s="1250"/>
      <c r="X312" s="515"/>
      <c r="Y312" s="1344"/>
      <c r="Z312" s="1250"/>
      <c r="AA312" s="1250"/>
      <c r="AB312" s="1250"/>
      <c r="AC312" s="1402">
        <v>0</v>
      </c>
      <c r="AD312" s="1403">
        <v>48000</v>
      </c>
      <c r="AE312" s="1403">
        <v>49000</v>
      </c>
      <c r="AF312" s="1403">
        <v>50200</v>
      </c>
      <c r="AG312" s="1403">
        <v>51500</v>
      </c>
      <c r="AH312" s="1403">
        <v>52800</v>
      </c>
      <c r="AI312" s="1403">
        <v>54100</v>
      </c>
      <c r="AJ312" s="1403">
        <v>55500</v>
      </c>
      <c r="AK312" s="1403">
        <v>56900</v>
      </c>
      <c r="AL312" s="1403">
        <v>58300</v>
      </c>
      <c r="AM312" s="1403">
        <v>59800</v>
      </c>
      <c r="AN312" s="1403">
        <v>61300</v>
      </c>
      <c r="AO312" s="1403">
        <v>62800</v>
      </c>
      <c r="AP312" s="1403">
        <v>64400</v>
      </c>
      <c r="AQ312" s="1403">
        <v>66000</v>
      </c>
      <c r="AR312" s="1403">
        <v>67700</v>
      </c>
      <c r="AS312" s="1403">
        <v>69400</v>
      </c>
    </row>
    <row r="313" spans="1:45" s="1060" customFormat="1" ht="15.6" customHeight="1">
      <c r="A313" s="207"/>
      <c r="B313" s="207"/>
      <c r="C313" s="1401"/>
      <c r="D313" s="284">
        <v>302</v>
      </c>
      <c r="E313" s="709"/>
      <c r="F313" s="22"/>
      <c r="G313" s="525"/>
      <c r="H313" s="560"/>
      <c r="I313" s="556" t="s">
        <v>631</v>
      </c>
      <c r="J313" s="182"/>
      <c r="K313" s="182"/>
      <c r="L313" s="182"/>
      <c r="M313" s="182"/>
      <c r="N313" s="182"/>
      <c r="O313" s="182"/>
      <c r="P313" s="182"/>
      <c r="Q313" s="182"/>
      <c r="R313" s="557"/>
      <c r="S313" s="557"/>
      <c r="T313" s="1344"/>
      <c r="U313" s="557"/>
      <c r="V313" s="462"/>
      <c r="W313" s="1250"/>
      <c r="X313" s="515"/>
      <c r="Y313" s="1344"/>
      <c r="Z313" s="1250"/>
      <c r="AA313" s="1250"/>
      <c r="AB313" s="1250"/>
      <c r="AC313" s="1402">
        <v>0</v>
      </c>
      <c r="AD313" s="1403">
        <v>0</v>
      </c>
      <c r="AE313" s="1403">
        <v>0</v>
      </c>
      <c r="AF313" s="1403">
        <v>0</v>
      </c>
      <c r="AG313" s="1403">
        <v>0</v>
      </c>
      <c r="AH313" s="1403">
        <v>0</v>
      </c>
      <c r="AI313" s="1403">
        <v>0</v>
      </c>
      <c r="AJ313" s="1403">
        <v>0</v>
      </c>
      <c r="AK313" s="1403">
        <v>0</v>
      </c>
      <c r="AL313" s="1403">
        <v>0</v>
      </c>
      <c r="AM313" s="1403">
        <v>0</v>
      </c>
      <c r="AN313" s="1403">
        <v>0</v>
      </c>
      <c r="AO313" s="1403">
        <v>0</v>
      </c>
      <c r="AP313" s="1403">
        <v>0</v>
      </c>
      <c r="AQ313" s="1403">
        <v>0</v>
      </c>
      <c r="AR313" s="1403">
        <v>0</v>
      </c>
      <c r="AS313" s="1403">
        <v>0</v>
      </c>
    </row>
    <row r="314" spans="1:45" s="1060" customFormat="1" ht="15.6" customHeight="1">
      <c r="A314" s="207"/>
      <c r="B314" s="207"/>
      <c r="C314" s="1401"/>
      <c r="D314" s="284">
        <v>303</v>
      </c>
      <c r="E314" s="709"/>
      <c r="F314" s="22"/>
      <c r="G314" s="525"/>
      <c r="H314" s="560"/>
      <c r="I314" s="556" t="s">
        <v>634</v>
      </c>
      <c r="J314" s="182"/>
      <c r="K314" s="182"/>
      <c r="L314" s="182"/>
      <c r="M314" s="182"/>
      <c r="N314" s="182"/>
      <c r="O314" s="182"/>
      <c r="P314" s="182"/>
      <c r="Q314" s="182"/>
      <c r="R314" s="557"/>
      <c r="S314" s="557"/>
      <c r="T314" s="1344"/>
      <c r="U314" s="557"/>
      <c r="V314" s="462"/>
      <c r="W314" s="1250"/>
      <c r="X314" s="515"/>
      <c r="Y314" s="1344"/>
      <c r="Z314" s="1250"/>
      <c r="AA314" s="1250"/>
      <c r="AB314" s="1250"/>
      <c r="AC314" s="1402">
        <v>0</v>
      </c>
      <c r="AD314" s="1403">
        <v>0</v>
      </c>
      <c r="AE314" s="1403">
        <v>0</v>
      </c>
      <c r="AF314" s="1403">
        <v>0</v>
      </c>
      <c r="AG314" s="1403">
        <v>0</v>
      </c>
      <c r="AH314" s="1403">
        <v>0</v>
      </c>
      <c r="AI314" s="1403">
        <v>0</v>
      </c>
      <c r="AJ314" s="1403">
        <v>0</v>
      </c>
      <c r="AK314" s="1403">
        <v>0</v>
      </c>
      <c r="AL314" s="1403">
        <v>0</v>
      </c>
      <c r="AM314" s="1403">
        <v>0</v>
      </c>
      <c r="AN314" s="1403">
        <v>0</v>
      </c>
      <c r="AO314" s="1403">
        <v>0</v>
      </c>
      <c r="AP314" s="1403">
        <v>0</v>
      </c>
      <c r="AQ314" s="1403">
        <v>0</v>
      </c>
      <c r="AR314" s="1403">
        <v>0</v>
      </c>
      <c r="AS314" s="1403">
        <v>0</v>
      </c>
    </row>
    <row r="315" spans="1:45" s="1060" customFormat="1" ht="15.6" customHeight="1">
      <c r="A315" s="207"/>
      <c r="B315" s="207"/>
      <c r="C315" s="1401"/>
      <c r="D315" s="284">
        <v>304</v>
      </c>
      <c r="E315" s="709"/>
      <c r="F315" s="22"/>
      <c r="G315" s="525"/>
      <c r="H315" s="560"/>
      <c r="I315" s="556" t="s">
        <v>637</v>
      </c>
      <c r="J315" s="182"/>
      <c r="K315" s="182"/>
      <c r="L315" s="182"/>
      <c r="M315" s="182"/>
      <c r="N315" s="182"/>
      <c r="O315" s="182"/>
      <c r="P315" s="182"/>
      <c r="Q315" s="182"/>
      <c r="R315" s="557"/>
      <c r="S315" s="557"/>
      <c r="T315" s="1344"/>
      <c r="U315" s="557"/>
      <c r="V315" s="462"/>
      <c r="W315" s="1250"/>
      <c r="X315" s="515"/>
      <c r="Y315" s="1344"/>
      <c r="Z315" s="1250"/>
      <c r="AA315" s="1250"/>
      <c r="AB315" s="1250"/>
      <c r="AC315" s="1402">
        <v>221278.5592342483</v>
      </c>
      <c r="AD315" s="1403">
        <v>175650</v>
      </c>
      <c r="AE315" s="1403">
        <v>179750</v>
      </c>
      <c r="AF315" s="1403">
        <v>184200</v>
      </c>
      <c r="AG315" s="1403">
        <v>188800</v>
      </c>
      <c r="AH315" s="1403">
        <v>193500</v>
      </c>
      <c r="AI315" s="1403">
        <v>198300</v>
      </c>
      <c r="AJ315" s="1403">
        <v>203300</v>
      </c>
      <c r="AK315" s="1403">
        <v>208400</v>
      </c>
      <c r="AL315" s="1403">
        <v>213600</v>
      </c>
      <c r="AM315" s="1403">
        <v>218900</v>
      </c>
      <c r="AN315" s="1403">
        <v>224400</v>
      </c>
      <c r="AO315" s="1403">
        <v>230000</v>
      </c>
      <c r="AP315" s="1403">
        <v>235800</v>
      </c>
      <c r="AQ315" s="1403">
        <v>241700</v>
      </c>
      <c r="AR315" s="1403">
        <v>247700</v>
      </c>
      <c r="AS315" s="1403">
        <v>253900</v>
      </c>
    </row>
    <row r="316" spans="1:45" s="1060" customFormat="1" ht="15.6" customHeight="1">
      <c r="A316" s="207"/>
      <c r="B316" s="207"/>
      <c r="C316" s="1401"/>
      <c r="D316" s="284">
        <v>305</v>
      </c>
      <c r="E316" s="709"/>
      <c r="F316" s="22"/>
      <c r="G316" s="525"/>
      <c r="H316" s="560"/>
      <c r="I316" s="562" t="s">
        <v>640</v>
      </c>
      <c r="J316" s="182"/>
      <c r="K316" s="182"/>
      <c r="L316" s="182"/>
      <c r="M316" s="182"/>
      <c r="N316" s="182"/>
      <c r="O316" s="182"/>
      <c r="P316" s="182"/>
      <c r="Q316" s="182"/>
      <c r="R316" s="557"/>
      <c r="S316" s="557"/>
      <c r="T316" s="1344"/>
      <c r="U316" s="557"/>
      <c r="V316" s="462"/>
      <c r="W316" s="1250"/>
      <c r="X316" s="515"/>
      <c r="Y316" s="1344"/>
      <c r="Z316" s="1250"/>
      <c r="AA316" s="1250"/>
      <c r="AB316" s="1250"/>
      <c r="AC316" s="1402">
        <v>-396264.53285463713</v>
      </c>
      <c r="AD316" s="1403">
        <v>-79400</v>
      </c>
      <c r="AE316" s="1403">
        <v>-82400</v>
      </c>
      <c r="AF316" s="1403">
        <v>-84500</v>
      </c>
      <c r="AG316" s="1403">
        <v>-86600</v>
      </c>
      <c r="AH316" s="1403">
        <v>-88800</v>
      </c>
      <c r="AI316" s="1403">
        <v>-91000</v>
      </c>
      <c r="AJ316" s="1403">
        <v>-93300</v>
      </c>
      <c r="AK316" s="1403">
        <v>-95600</v>
      </c>
      <c r="AL316" s="1403">
        <v>-98000</v>
      </c>
      <c r="AM316" s="1403">
        <v>-100500</v>
      </c>
      <c r="AN316" s="1403">
        <v>-103000</v>
      </c>
      <c r="AO316" s="1403">
        <v>-105600</v>
      </c>
      <c r="AP316" s="1403">
        <v>-108200</v>
      </c>
      <c r="AQ316" s="1403">
        <v>-110900</v>
      </c>
      <c r="AR316" s="1403">
        <v>-113700</v>
      </c>
      <c r="AS316" s="1403">
        <v>-116500</v>
      </c>
    </row>
    <row r="317" spans="1:45" s="1060" customFormat="1" ht="15.6" customHeight="1">
      <c r="A317" s="207"/>
      <c r="B317" s="207"/>
      <c r="C317" s="1401"/>
      <c r="D317" s="284">
        <v>306</v>
      </c>
      <c r="E317" s="709"/>
      <c r="F317" s="22"/>
      <c r="G317" s="543"/>
      <c r="H317" s="544"/>
      <c r="I317" s="545" t="s">
        <v>37</v>
      </c>
      <c r="J317" s="703"/>
      <c r="K317" s="703"/>
      <c r="L317" s="703"/>
      <c r="M317" s="703"/>
      <c r="N317" s="703"/>
      <c r="O317" s="703"/>
      <c r="P317" s="703"/>
      <c r="Q317" s="703"/>
      <c r="R317" s="515"/>
      <c r="S317" s="515"/>
      <c r="T317" s="1344"/>
      <c r="U317" s="515"/>
      <c r="V317" s="462"/>
      <c r="W317" s="1250"/>
      <c r="X317" s="546"/>
      <c r="Y317" s="1344"/>
      <c r="Z317" s="1250"/>
      <c r="AA317" s="1250"/>
      <c r="AB317" s="1250"/>
      <c r="AC317" s="546">
        <v>1245784.9150751962</v>
      </c>
      <c r="AD317" s="546">
        <v>1636033.1189999999</v>
      </c>
      <c r="AE317" s="546">
        <v>1647898.6680999999</v>
      </c>
      <c r="AF317" s="546">
        <v>1713100</v>
      </c>
      <c r="AG317" s="546">
        <v>1788700</v>
      </c>
      <c r="AH317" s="546">
        <v>1868600</v>
      </c>
      <c r="AI317" s="546">
        <v>1951100</v>
      </c>
      <c r="AJ317" s="546">
        <v>2019500</v>
      </c>
      <c r="AK317" s="546">
        <v>2090400</v>
      </c>
      <c r="AL317" s="546">
        <v>2163700</v>
      </c>
      <c r="AM317" s="546">
        <v>2239600</v>
      </c>
      <c r="AN317" s="546">
        <v>2318500</v>
      </c>
      <c r="AO317" s="546">
        <v>2400400</v>
      </c>
      <c r="AP317" s="546">
        <v>2485600</v>
      </c>
      <c r="AQ317" s="546">
        <v>2574000</v>
      </c>
      <c r="AR317" s="546">
        <v>2665700</v>
      </c>
      <c r="AS317" s="546">
        <v>2761000</v>
      </c>
    </row>
    <row r="318" spans="1:45" s="458" customFormat="1" ht="15.6" customHeight="1">
      <c r="A318" s="207"/>
      <c r="B318" s="207"/>
      <c r="C318" s="1401"/>
      <c r="D318" s="284">
        <v>307</v>
      </c>
      <c r="F318" s="22"/>
      <c r="G318" s="167"/>
      <c r="H318" s="528" t="s">
        <v>693</v>
      </c>
      <c r="I318" s="510"/>
      <c r="J318" s="703"/>
      <c r="K318" s="703"/>
      <c r="L318" s="703"/>
      <c r="M318" s="703"/>
      <c r="N318" s="703"/>
      <c r="O318" s="703"/>
      <c r="P318" s="703"/>
      <c r="Q318" s="703"/>
      <c r="R318" s="515"/>
      <c r="S318" s="515"/>
      <c r="T318" s="1344"/>
      <c r="U318" s="515"/>
      <c r="V318" s="462"/>
      <c r="W318" s="1250"/>
      <c r="X318" s="515"/>
      <c r="Y318" s="1344"/>
      <c r="Z318" s="1250"/>
      <c r="AA318" s="1250"/>
      <c r="AB318" s="1250"/>
      <c r="AC318" s="511"/>
      <c r="AD318" s="511"/>
      <c r="AE318" s="511"/>
      <c r="AF318" s="511"/>
      <c r="AG318" s="511"/>
      <c r="AH318" s="511"/>
      <c r="AI318" s="511"/>
      <c r="AJ318" s="511"/>
      <c r="AK318" s="511"/>
      <c r="AL318" s="511"/>
      <c r="AM318" s="511"/>
      <c r="AN318" s="511"/>
      <c r="AO318" s="511"/>
      <c r="AP318" s="511"/>
      <c r="AQ318" s="511"/>
      <c r="AR318" s="511"/>
      <c r="AS318" s="1343"/>
    </row>
    <row r="319" spans="1:45" s="458" customFormat="1" ht="15.6" customHeight="1">
      <c r="A319" s="207"/>
      <c r="B319" s="207"/>
      <c r="C319" s="1401"/>
      <c r="D319" s="284">
        <v>308</v>
      </c>
      <c r="F319" s="22"/>
      <c r="G319" s="167"/>
      <c r="H319" s="20"/>
      <c r="I319" s="510" t="s">
        <v>628</v>
      </c>
      <c r="J319" s="703"/>
      <c r="K319" s="703"/>
      <c r="L319" s="703"/>
      <c r="M319" s="703"/>
      <c r="N319" s="703"/>
      <c r="O319" s="703"/>
      <c r="P319" s="703"/>
      <c r="Q319" s="703"/>
      <c r="R319" s="515"/>
      <c r="S319" s="515"/>
      <c r="T319" s="1344"/>
      <c r="U319" s="515"/>
      <c r="V319" s="462"/>
      <c r="W319" s="1250"/>
      <c r="X319" s="515"/>
      <c r="Y319" s="1344"/>
      <c r="Z319" s="1250"/>
      <c r="AA319" s="1250"/>
      <c r="AB319" s="1250"/>
      <c r="AC319" s="1402">
        <v>996319.31482273119</v>
      </c>
      <c r="AD319" s="1403">
        <v>1587839.74600175</v>
      </c>
      <c r="AE319" s="1403">
        <v>1601253.89969825</v>
      </c>
      <c r="AF319" s="1403">
        <v>1667000</v>
      </c>
      <c r="AG319" s="1403">
        <v>1743600</v>
      </c>
      <c r="AH319" s="1403">
        <v>1824800</v>
      </c>
      <c r="AI319" s="1403">
        <v>1908600</v>
      </c>
      <c r="AJ319" s="1403">
        <v>1977200</v>
      </c>
      <c r="AK319" s="1403">
        <v>2048300</v>
      </c>
      <c r="AL319" s="1403">
        <v>2122000</v>
      </c>
      <c r="AM319" s="1403">
        <v>2198400</v>
      </c>
      <c r="AN319" s="1403">
        <v>2277800</v>
      </c>
      <c r="AO319" s="1403">
        <v>2360300</v>
      </c>
      <c r="AP319" s="1403">
        <v>2446000</v>
      </c>
      <c r="AQ319" s="1403">
        <v>2535100</v>
      </c>
      <c r="AR319" s="1403">
        <v>2627700</v>
      </c>
      <c r="AS319" s="1404">
        <v>2723900</v>
      </c>
    </row>
    <row r="320" spans="1:45" s="458" customFormat="1" ht="15.6" customHeight="1">
      <c r="A320" s="207"/>
      <c r="B320" s="207"/>
      <c r="C320" s="1401"/>
      <c r="D320" s="284">
        <v>309</v>
      </c>
      <c r="F320" s="22"/>
      <c r="G320" s="167"/>
      <c r="H320" s="20"/>
      <c r="I320" s="510" t="s">
        <v>630</v>
      </c>
      <c r="J320" s="703"/>
      <c r="K320" s="703"/>
      <c r="L320" s="703"/>
      <c r="M320" s="703"/>
      <c r="N320" s="703"/>
      <c r="O320" s="703"/>
      <c r="P320" s="703"/>
      <c r="Q320" s="703"/>
      <c r="R320" s="515"/>
      <c r="S320" s="515"/>
      <c r="T320" s="1344"/>
      <c r="U320" s="515"/>
      <c r="V320" s="462"/>
      <c r="W320" s="1250"/>
      <c r="X320" s="515"/>
      <c r="Y320" s="1344"/>
      <c r="Z320" s="1250"/>
      <c r="AA320" s="1250"/>
      <c r="AB320" s="1250"/>
      <c r="AC320" s="1402">
        <v>0</v>
      </c>
      <c r="AD320" s="1403">
        <v>0</v>
      </c>
      <c r="AE320" s="1403">
        <v>0</v>
      </c>
      <c r="AF320" s="1403">
        <v>0</v>
      </c>
      <c r="AG320" s="1403">
        <v>0</v>
      </c>
      <c r="AH320" s="1403">
        <v>0</v>
      </c>
      <c r="AI320" s="1403">
        <v>0</v>
      </c>
      <c r="AJ320" s="1403">
        <v>0</v>
      </c>
      <c r="AK320" s="1403">
        <v>0</v>
      </c>
      <c r="AL320" s="1403">
        <v>0</v>
      </c>
      <c r="AM320" s="1403">
        <v>0</v>
      </c>
      <c r="AN320" s="1403">
        <v>0</v>
      </c>
      <c r="AO320" s="1403">
        <v>0</v>
      </c>
      <c r="AP320" s="1403">
        <v>0</v>
      </c>
      <c r="AQ320" s="1403">
        <v>0</v>
      </c>
      <c r="AR320" s="1403">
        <v>0</v>
      </c>
      <c r="AS320" s="1404">
        <v>0</v>
      </c>
    </row>
    <row r="321" spans="1:45" s="458" customFormat="1" ht="15.6" customHeight="1">
      <c r="A321" s="207"/>
      <c r="B321" s="207"/>
      <c r="C321" s="1401"/>
      <c r="D321" s="284">
        <v>310</v>
      </c>
      <c r="F321" s="22"/>
      <c r="G321" s="167"/>
      <c r="H321" s="20"/>
      <c r="I321" s="510" t="s">
        <v>631</v>
      </c>
      <c r="J321" s="703"/>
      <c r="K321" s="703"/>
      <c r="L321" s="703"/>
      <c r="M321" s="703"/>
      <c r="N321" s="703"/>
      <c r="O321" s="703"/>
      <c r="P321" s="703"/>
      <c r="Q321" s="703"/>
      <c r="R321" s="515"/>
      <c r="S321" s="515"/>
      <c r="T321" s="1344"/>
      <c r="U321" s="515"/>
      <c r="V321" s="462"/>
      <c r="W321" s="1250"/>
      <c r="X321" s="515"/>
      <c r="Y321" s="1344"/>
      <c r="Z321" s="1250"/>
      <c r="AA321" s="1250"/>
      <c r="AB321" s="1250"/>
      <c r="AC321" s="1402">
        <v>0</v>
      </c>
      <c r="AD321" s="1403">
        <v>0</v>
      </c>
      <c r="AE321" s="1403">
        <v>0</v>
      </c>
      <c r="AF321" s="1403">
        <v>0</v>
      </c>
      <c r="AG321" s="1403">
        <v>0</v>
      </c>
      <c r="AH321" s="1403">
        <v>0</v>
      </c>
      <c r="AI321" s="1403">
        <v>0</v>
      </c>
      <c r="AJ321" s="1403">
        <v>0</v>
      </c>
      <c r="AK321" s="1403">
        <v>0</v>
      </c>
      <c r="AL321" s="1403">
        <v>0</v>
      </c>
      <c r="AM321" s="1403">
        <v>0</v>
      </c>
      <c r="AN321" s="1403">
        <v>0</v>
      </c>
      <c r="AO321" s="1403">
        <v>0</v>
      </c>
      <c r="AP321" s="1403">
        <v>0</v>
      </c>
      <c r="AQ321" s="1403">
        <v>0</v>
      </c>
      <c r="AR321" s="1403">
        <v>0</v>
      </c>
      <c r="AS321" s="1404">
        <v>0</v>
      </c>
    </row>
    <row r="322" spans="1:45" s="458" customFormat="1" ht="15.6" customHeight="1">
      <c r="A322" s="207"/>
      <c r="B322" s="207"/>
      <c r="C322" s="1401"/>
      <c r="D322" s="284">
        <v>311</v>
      </c>
      <c r="F322" s="22"/>
      <c r="G322" s="167"/>
      <c r="H322" s="20"/>
      <c r="I322" s="510" t="s">
        <v>634</v>
      </c>
      <c r="J322" s="703"/>
      <c r="K322" s="703"/>
      <c r="L322" s="703"/>
      <c r="M322" s="703"/>
      <c r="N322" s="703"/>
      <c r="O322" s="703"/>
      <c r="P322" s="703"/>
      <c r="Q322" s="703"/>
      <c r="R322" s="515"/>
      <c r="S322" s="515"/>
      <c r="T322" s="1344"/>
      <c r="U322" s="515"/>
      <c r="V322" s="462"/>
      <c r="W322" s="1250"/>
      <c r="X322" s="515"/>
      <c r="Y322" s="1344"/>
      <c r="Z322" s="1250"/>
      <c r="AA322" s="1250"/>
      <c r="AB322" s="1250"/>
      <c r="AC322" s="1402">
        <v>0</v>
      </c>
      <c r="AD322" s="1403">
        <v>0</v>
      </c>
      <c r="AE322" s="1403">
        <v>0</v>
      </c>
      <c r="AF322" s="1403">
        <v>0</v>
      </c>
      <c r="AG322" s="1403">
        <v>0</v>
      </c>
      <c r="AH322" s="1403">
        <v>0</v>
      </c>
      <c r="AI322" s="1403">
        <v>0</v>
      </c>
      <c r="AJ322" s="1403">
        <v>0</v>
      </c>
      <c r="AK322" s="1403">
        <v>0</v>
      </c>
      <c r="AL322" s="1403">
        <v>0</v>
      </c>
      <c r="AM322" s="1403">
        <v>0</v>
      </c>
      <c r="AN322" s="1403">
        <v>0</v>
      </c>
      <c r="AO322" s="1403">
        <v>0</v>
      </c>
      <c r="AP322" s="1403">
        <v>0</v>
      </c>
      <c r="AQ322" s="1403">
        <v>0</v>
      </c>
      <c r="AR322" s="1403">
        <v>0</v>
      </c>
      <c r="AS322" s="1404">
        <v>0</v>
      </c>
    </row>
    <row r="323" spans="1:45" s="458" customFormat="1" ht="15.6" customHeight="1">
      <c r="A323" s="207"/>
      <c r="B323" s="207"/>
      <c r="C323" s="1401"/>
      <c r="D323" s="284">
        <v>312</v>
      </c>
      <c r="F323" s="22"/>
      <c r="G323" s="167"/>
      <c r="H323" s="20"/>
      <c r="I323" s="510" t="s">
        <v>637</v>
      </c>
      <c r="J323" s="703"/>
      <c r="K323" s="703"/>
      <c r="L323" s="703"/>
      <c r="M323" s="703"/>
      <c r="N323" s="703"/>
      <c r="O323" s="703"/>
      <c r="P323" s="703"/>
      <c r="Q323" s="703"/>
      <c r="R323" s="515"/>
      <c r="S323" s="515"/>
      <c r="T323" s="1344"/>
      <c r="U323" s="515"/>
      <c r="V323" s="462"/>
      <c r="W323" s="1250"/>
      <c r="X323" s="515"/>
      <c r="Y323" s="1344"/>
      <c r="Z323" s="1250"/>
      <c r="AA323" s="1250"/>
      <c r="AB323" s="1250"/>
      <c r="AC323" s="1402">
        <v>46498.330438809964</v>
      </c>
      <c r="AD323" s="1403">
        <v>57000</v>
      </c>
      <c r="AE323" s="1403">
        <v>58900</v>
      </c>
      <c r="AF323" s="1403">
        <v>60400</v>
      </c>
      <c r="AG323" s="1403">
        <v>61900</v>
      </c>
      <c r="AH323" s="1403">
        <v>63400</v>
      </c>
      <c r="AI323" s="1403">
        <v>65000</v>
      </c>
      <c r="AJ323" s="1403">
        <v>66600</v>
      </c>
      <c r="AK323" s="1403">
        <v>68300</v>
      </c>
      <c r="AL323" s="1403">
        <v>70000</v>
      </c>
      <c r="AM323" s="1403">
        <v>71800</v>
      </c>
      <c r="AN323" s="1403">
        <v>73600</v>
      </c>
      <c r="AO323" s="1403">
        <v>75400</v>
      </c>
      <c r="AP323" s="1403">
        <v>77300</v>
      </c>
      <c r="AQ323" s="1403">
        <v>79200</v>
      </c>
      <c r="AR323" s="1403">
        <v>81200</v>
      </c>
      <c r="AS323" s="1404">
        <v>83200</v>
      </c>
    </row>
    <row r="324" spans="1:45" s="458" customFormat="1" ht="15.6" customHeight="1">
      <c r="A324" s="207"/>
      <c r="B324" s="207"/>
      <c r="C324" s="1401"/>
      <c r="D324" s="284">
        <v>313</v>
      </c>
      <c r="F324" s="22"/>
      <c r="G324" s="167"/>
      <c r="H324" s="20"/>
      <c r="I324" s="151" t="s">
        <v>640</v>
      </c>
      <c r="J324" s="188"/>
      <c r="K324" s="188"/>
      <c r="L324" s="188"/>
      <c r="M324" s="188"/>
      <c r="N324" s="188"/>
      <c r="O324" s="188"/>
      <c r="P324" s="188"/>
      <c r="Q324" s="188"/>
      <c r="R324" s="515"/>
      <c r="S324" s="515"/>
      <c r="T324" s="1344"/>
      <c r="U324" s="515"/>
      <c r="V324" s="462"/>
      <c r="W324" s="1250"/>
      <c r="X324" s="515"/>
      <c r="Y324" s="1344"/>
      <c r="Z324" s="1250"/>
      <c r="AA324" s="1250"/>
      <c r="AB324" s="1250"/>
      <c r="AC324" s="1402">
        <v>0</v>
      </c>
      <c r="AD324" s="1403">
        <v>-76100</v>
      </c>
      <c r="AE324" s="1403">
        <v>-79100</v>
      </c>
      <c r="AF324" s="1403">
        <v>-81100</v>
      </c>
      <c r="AG324" s="1403">
        <v>-83100</v>
      </c>
      <c r="AH324" s="1403">
        <v>-85200</v>
      </c>
      <c r="AI324" s="1403">
        <v>-87300</v>
      </c>
      <c r="AJ324" s="1403">
        <v>-89500</v>
      </c>
      <c r="AK324" s="1403">
        <v>-91700</v>
      </c>
      <c r="AL324" s="1403">
        <v>-94000</v>
      </c>
      <c r="AM324" s="1403">
        <v>-96400</v>
      </c>
      <c r="AN324" s="1403">
        <v>-98800</v>
      </c>
      <c r="AO324" s="1403">
        <v>-101300</v>
      </c>
      <c r="AP324" s="1403">
        <v>-103800</v>
      </c>
      <c r="AQ324" s="1403">
        <v>-106400</v>
      </c>
      <c r="AR324" s="1403">
        <v>-109100</v>
      </c>
      <c r="AS324" s="1404">
        <v>-111800</v>
      </c>
    </row>
    <row r="325" spans="1:45" s="1060" customFormat="1" ht="15.6" customHeight="1">
      <c r="A325" s="207"/>
      <c r="B325" s="207"/>
      <c r="C325" s="1401"/>
      <c r="D325" s="284">
        <v>314</v>
      </c>
      <c r="F325" s="22"/>
      <c r="G325" s="525"/>
      <c r="H325" s="118"/>
      <c r="I325" s="574" t="s">
        <v>37</v>
      </c>
      <c r="J325" s="182"/>
      <c r="K325" s="182"/>
      <c r="L325" s="182"/>
      <c r="M325" s="182"/>
      <c r="N325" s="182"/>
      <c r="O325" s="182"/>
      <c r="P325" s="182"/>
      <c r="Q325" s="182"/>
      <c r="R325" s="557"/>
      <c r="S325" s="557"/>
      <c r="T325" s="1344"/>
      <c r="U325" s="557"/>
      <c r="V325" s="462"/>
      <c r="W325" s="1250"/>
      <c r="X325" s="557"/>
      <c r="Y325" s="1344"/>
      <c r="Z325" s="1250"/>
      <c r="AA325" s="1250"/>
      <c r="AB325" s="1250"/>
      <c r="AC325" s="557">
        <v>1042817.6452615411</v>
      </c>
      <c r="AD325" s="557">
        <v>1568739.74600175</v>
      </c>
      <c r="AE325" s="557">
        <v>1581053.89969825</v>
      </c>
      <c r="AF325" s="557">
        <v>1646300</v>
      </c>
      <c r="AG325" s="557">
        <v>1722400</v>
      </c>
      <c r="AH325" s="557">
        <v>1803000</v>
      </c>
      <c r="AI325" s="557">
        <v>1886300</v>
      </c>
      <c r="AJ325" s="557">
        <v>1954300</v>
      </c>
      <c r="AK325" s="557">
        <v>2024900</v>
      </c>
      <c r="AL325" s="557">
        <v>2098000</v>
      </c>
      <c r="AM325" s="557">
        <v>2173800</v>
      </c>
      <c r="AN325" s="557">
        <v>2252600</v>
      </c>
      <c r="AO325" s="557">
        <v>2334400</v>
      </c>
      <c r="AP325" s="557">
        <v>2419500</v>
      </c>
      <c r="AQ325" s="557">
        <v>2507900</v>
      </c>
      <c r="AR325" s="557">
        <v>2599800</v>
      </c>
      <c r="AS325" s="558">
        <v>2695300</v>
      </c>
    </row>
    <row r="326" spans="1:45" s="1060" customFormat="1" ht="15.6" customHeight="1">
      <c r="A326" s="207"/>
      <c r="B326" s="207"/>
      <c r="C326" s="1401"/>
      <c r="D326" s="284">
        <v>315</v>
      </c>
      <c r="F326" s="22"/>
      <c r="G326" s="563"/>
      <c r="H326" s="564" t="s">
        <v>37</v>
      </c>
      <c r="I326" s="565"/>
      <c r="J326" s="1355"/>
      <c r="K326" s="1355"/>
      <c r="L326" s="1355"/>
      <c r="M326" s="1355"/>
      <c r="N326" s="1355"/>
      <c r="O326" s="1355"/>
      <c r="P326" s="1355"/>
      <c r="Q326" s="1355"/>
      <c r="R326" s="566"/>
      <c r="S326" s="566"/>
      <c r="T326" s="1344"/>
      <c r="U326" s="566"/>
      <c r="V326" s="462"/>
      <c r="W326" s="1250"/>
      <c r="X326" s="566"/>
      <c r="Y326" s="1344"/>
      <c r="Z326" s="1250"/>
      <c r="AA326" s="1250"/>
      <c r="AB326" s="1250"/>
      <c r="AC326" s="566">
        <v>40989821.367998108</v>
      </c>
      <c r="AD326" s="566">
        <v>54217122.512509249</v>
      </c>
      <c r="AE326" s="566">
        <v>55025376.972090662</v>
      </c>
      <c r="AF326" s="566">
        <v>57089300</v>
      </c>
      <c r="AG326" s="566">
        <v>59451300</v>
      </c>
      <c r="AH326" s="566">
        <v>61944400</v>
      </c>
      <c r="AI326" s="566">
        <v>64515700</v>
      </c>
      <c r="AJ326" s="566">
        <v>66688300</v>
      </c>
      <c r="AK326" s="566">
        <v>68936300</v>
      </c>
      <c r="AL326" s="566">
        <v>71262300</v>
      </c>
      <c r="AM326" s="566">
        <v>73668700</v>
      </c>
      <c r="AN326" s="566">
        <v>76164500</v>
      </c>
      <c r="AO326" s="566">
        <v>78752900</v>
      </c>
      <c r="AP326" s="566">
        <v>81437700</v>
      </c>
      <c r="AQ326" s="566">
        <v>84222100</v>
      </c>
      <c r="AR326" s="566">
        <v>87109900</v>
      </c>
      <c r="AS326" s="566">
        <v>90105000</v>
      </c>
    </row>
    <row r="327" spans="1:45" s="458" customFormat="1" ht="15.6" customHeight="1">
      <c r="A327" s="207"/>
      <c r="B327" s="207"/>
      <c r="C327" s="1401"/>
      <c r="D327" s="284">
        <v>316</v>
      </c>
      <c r="F327" s="22"/>
      <c r="G327" s="521" t="s">
        <v>785</v>
      </c>
      <c r="I327" s="523"/>
      <c r="J327" s="548"/>
      <c r="K327" s="548"/>
      <c r="L327" s="548"/>
      <c r="M327" s="548"/>
      <c r="N327" s="548"/>
      <c r="O327" s="548"/>
      <c r="P327" s="548"/>
      <c r="Q327" s="548"/>
      <c r="R327" s="549"/>
      <c r="S327" s="549"/>
      <c r="T327" s="1344"/>
      <c r="U327" s="549"/>
      <c r="V327" s="462"/>
      <c r="W327" s="1250"/>
      <c r="X327" s="549"/>
      <c r="Y327" s="1344"/>
      <c r="Z327" s="1250"/>
      <c r="AA327" s="1250"/>
      <c r="AB327" s="1250"/>
      <c r="AC327" s="524"/>
      <c r="AD327" s="524"/>
      <c r="AE327" s="524"/>
      <c r="AF327" s="524"/>
      <c r="AG327" s="524"/>
      <c r="AH327" s="524"/>
      <c r="AI327" s="524"/>
      <c r="AJ327" s="524"/>
      <c r="AK327" s="524"/>
      <c r="AL327" s="524"/>
      <c r="AM327" s="524"/>
      <c r="AN327" s="524"/>
      <c r="AO327" s="524"/>
      <c r="AP327" s="524"/>
      <c r="AQ327" s="524"/>
      <c r="AR327" s="524"/>
      <c r="AS327" s="469"/>
    </row>
    <row r="328" spans="1:45" s="458" customFormat="1" ht="15.6" customHeight="1">
      <c r="A328" s="207"/>
      <c r="B328" s="207"/>
      <c r="C328" s="1401"/>
      <c r="D328" s="284">
        <v>317</v>
      </c>
      <c r="F328" s="22"/>
      <c r="G328" s="167"/>
      <c r="H328" s="20"/>
      <c r="I328" s="510" t="s">
        <v>628</v>
      </c>
      <c r="J328" s="703"/>
      <c r="K328" s="703"/>
      <c r="L328" s="703"/>
      <c r="M328" s="703"/>
      <c r="N328" s="703"/>
      <c r="O328" s="703"/>
      <c r="P328" s="703"/>
      <c r="Q328" s="703"/>
      <c r="R328" s="515"/>
      <c r="S328" s="515"/>
      <c r="T328" s="1344"/>
      <c r="U328" s="515"/>
      <c r="V328" s="462"/>
      <c r="W328" s="1250"/>
      <c r="X328" s="515"/>
      <c r="Y328" s="1344"/>
      <c r="Z328" s="1250"/>
      <c r="AA328" s="1250"/>
      <c r="AB328" s="1250"/>
      <c r="AC328" s="1402">
        <v>23848088.40483585</v>
      </c>
      <c r="AD328" s="1403">
        <v>26642682.066719998</v>
      </c>
      <c r="AE328" s="1403">
        <v>26915983.478783999</v>
      </c>
      <c r="AF328" s="1403">
        <v>28021100</v>
      </c>
      <c r="AG328" s="1403">
        <v>29308500</v>
      </c>
      <c r="AH328" s="1403">
        <v>30673300</v>
      </c>
      <c r="AI328" s="1403">
        <v>32082200</v>
      </c>
      <c r="AJ328" s="1403">
        <v>33235700</v>
      </c>
      <c r="AK328" s="1403">
        <v>34431200</v>
      </c>
      <c r="AL328" s="1403">
        <v>35670300</v>
      </c>
      <c r="AM328" s="1403">
        <v>36954400</v>
      </c>
      <c r="AN328" s="1403">
        <v>38289000</v>
      </c>
      <c r="AO328" s="1403">
        <v>39676000</v>
      </c>
      <c r="AP328" s="1403">
        <v>41117400</v>
      </c>
      <c r="AQ328" s="1403">
        <v>42615300</v>
      </c>
      <c r="AR328" s="1403">
        <v>44171800</v>
      </c>
      <c r="AS328" s="1404">
        <v>45789200</v>
      </c>
    </row>
    <row r="329" spans="1:45" s="458" customFormat="1" ht="15.6" customHeight="1">
      <c r="A329" s="207"/>
      <c r="B329" s="207"/>
      <c r="C329" s="1401"/>
      <c r="D329" s="284">
        <v>318</v>
      </c>
      <c r="F329" s="22"/>
      <c r="G329" s="167"/>
      <c r="H329" s="20"/>
      <c r="I329" s="510" t="s">
        <v>630</v>
      </c>
      <c r="J329" s="703"/>
      <c r="K329" s="703"/>
      <c r="L329" s="703"/>
      <c r="M329" s="703"/>
      <c r="N329" s="703"/>
      <c r="O329" s="703"/>
      <c r="P329" s="703"/>
      <c r="Q329" s="703"/>
      <c r="R329" s="515"/>
      <c r="S329" s="515"/>
      <c r="T329" s="1344"/>
      <c r="U329" s="515"/>
      <c r="V329" s="462"/>
      <c r="W329" s="1250"/>
      <c r="X329" s="515"/>
      <c r="Y329" s="1344"/>
      <c r="Z329" s="1250"/>
      <c r="AA329" s="1250"/>
      <c r="AB329" s="1250"/>
      <c r="AC329" s="1402">
        <v>1173465.6091051002</v>
      </c>
      <c r="AD329" s="1403">
        <v>2638800</v>
      </c>
      <c r="AE329" s="1403">
        <v>2702400</v>
      </c>
      <c r="AF329" s="1403">
        <v>2770000</v>
      </c>
      <c r="AG329" s="1403">
        <v>2839300</v>
      </c>
      <c r="AH329" s="1403">
        <v>2910300</v>
      </c>
      <c r="AI329" s="1403">
        <v>2983100</v>
      </c>
      <c r="AJ329" s="1403">
        <v>3057700</v>
      </c>
      <c r="AK329" s="1403">
        <v>3134100</v>
      </c>
      <c r="AL329" s="1403">
        <v>3212500</v>
      </c>
      <c r="AM329" s="1403">
        <v>3292800</v>
      </c>
      <c r="AN329" s="1403">
        <v>3375100</v>
      </c>
      <c r="AO329" s="1403">
        <v>3459500</v>
      </c>
      <c r="AP329" s="1403">
        <v>3546000</v>
      </c>
      <c r="AQ329" s="1403">
        <v>3634700</v>
      </c>
      <c r="AR329" s="1403">
        <v>3725600</v>
      </c>
      <c r="AS329" s="1404">
        <v>3818700</v>
      </c>
    </row>
    <row r="330" spans="1:45" s="458" customFormat="1" ht="15.6" customHeight="1">
      <c r="A330" s="207"/>
      <c r="B330" s="207"/>
      <c r="C330" s="1401"/>
      <c r="D330" s="284">
        <v>319</v>
      </c>
      <c r="F330" s="22"/>
      <c r="G330" s="167"/>
      <c r="H330" s="20"/>
      <c r="I330" s="510" t="s">
        <v>631</v>
      </c>
      <c r="J330" s="703"/>
      <c r="K330" s="703"/>
      <c r="L330" s="703"/>
      <c r="M330" s="703"/>
      <c r="N330" s="703"/>
      <c r="O330" s="703"/>
      <c r="P330" s="703"/>
      <c r="Q330" s="703"/>
      <c r="R330" s="515"/>
      <c r="S330" s="515"/>
      <c r="T330" s="1344"/>
      <c r="U330" s="515"/>
      <c r="V330" s="462"/>
      <c r="W330" s="1250"/>
      <c r="X330" s="515"/>
      <c r="Y330" s="1344"/>
      <c r="Z330" s="1250"/>
      <c r="AA330" s="1250"/>
      <c r="AB330" s="1250"/>
      <c r="AC330" s="1402">
        <v>102872.41247524328</v>
      </c>
      <c r="AD330" s="1403">
        <v>240000</v>
      </c>
      <c r="AE330" s="1403">
        <v>240000</v>
      </c>
      <c r="AF330" s="1403">
        <v>246000</v>
      </c>
      <c r="AG330" s="1403">
        <v>252200</v>
      </c>
      <c r="AH330" s="1403">
        <v>258500</v>
      </c>
      <c r="AI330" s="1403">
        <v>265000</v>
      </c>
      <c r="AJ330" s="1403">
        <v>271600</v>
      </c>
      <c r="AK330" s="1403">
        <v>278400</v>
      </c>
      <c r="AL330" s="1403">
        <v>285400</v>
      </c>
      <c r="AM330" s="1403">
        <v>292500</v>
      </c>
      <c r="AN330" s="1403">
        <v>299800</v>
      </c>
      <c r="AO330" s="1403">
        <v>307300</v>
      </c>
      <c r="AP330" s="1403">
        <v>315000</v>
      </c>
      <c r="AQ330" s="1403">
        <v>322900</v>
      </c>
      <c r="AR330" s="1403">
        <v>331000</v>
      </c>
      <c r="AS330" s="1404">
        <v>339300</v>
      </c>
    </row>
    <row r="331" spans="1:45" s="458" customFormat="1" ht="15.6" customHeight="1">
      <c r="A331" s="207"/>
      <c r="B331" s="207"/>
      <c r="C331" s="1401"/>
      <c r="D331" s="284">
        <v>320</v>
      </c>
      <c r="F331" s="22"/>
      <c r="G331" s="167"/>
      <c r="H331" s="20"/>
      <c r="I331" s="510" t="s">
        <v>634</v>
      </c>
      <c r="J331" s="703"/>
      <c r="K331" s="703"/>
      <c r="L331" s="703"/>
      <c r="M331" s="703"/>
      <c r="N331" s="703"/>
      <c r="O331" s="703"/>
      <c r="P331" s="703"/>
      <c r="Q331" s="703"/>
      <c r="R331" s="515"/>
      <c r="S331" s="515"/>
      <c r="T331" s="1344"/>
      <c r="U331" s="515"/>
      <c r="V331" s="462"/>
      <c r="W331" s="1250"/>
      <c r="X331" s="515"/>
      <c r="Y331" s="1344"/>
      <c r="Z331" s="1250"/>
      <c r="AA331" s="1250"/>
      <c r="AB331" s="1250"/>
      <c r="AC331" s="1402">
        <v>0</v>
      </c>
      <c r="AD331" s="1403">
        <v>0</v>
      </c>
      <c r="AE331" s="1403">
        <v>0</v>
      </c>
      <c r="AF331" s="1403">
        <v>0</v>
      </c>
      <c r="AG331" s="1403">
        <v>0</v>
      </c>
      <c r="AH331" s="1403">
        <v>0</v>
      </c>
      <c r="AI331" s="1403">
        <v>0</v>
      </c>
      <c r="AJ331" s="1403">
        <v>0</v>
      </c>
      <c r="AK331" s="1403">
        <v>0</v>
      </c>
      <c r="AL331" s="1403">
        <v>0</v>
      </c>
      <c r="AM331" s="1403">
        <v>0</v>
      </c>
      <c r="AN331" s="1403">
        <v>0</v>
      </c>
      <c r="AO331" s="1403">
        <v>0</v>
      </c>
      <c r="AP331" s="1403">
        <v>0</v>
      </c>
      <c r="AQ331" s="1403">
        <v>0</v>
      </c>
      <c r="AR331" s="1403">
        <v>0</v>
      </c>
      <c r="AS331" s="1404">
        <v>0</v>
      </c>
    </row>
    <row r="332" spans="1:45" s="458" customFormat="1" ht="15.6" customHeight="1">
      <c r="A332" s="207"/>
      <c r="B332" s="207"/>
      <c r="C332" s="1401"/>
      <c r="D332" s="284">
        <v>321</v>
      </c>
      <c r="F332" s="22"/>
      <c r="G332" s="167"/>
      <c r="H332" s="20"/>
      <c r="I332" s="510" t="s">
        <v>637</v>
      </c>
      <c r="J332" s="703"/>
      <c r="K332" s="703"/>
      <c r="L332" s="703"/>
      <c r="M332" s="703"/>
      <c r="N332" s="703"/>
      <c r="O332" s="703"/>
      <c r="P332" s="703"/>
      <c r="Q332" s="703"/>
      <c r="R332" s="515"/>
      <c r="S332" s="515"/>
      <c r="T332" s="1344"/>
      <c r="U332" s="515"/>
      <c r="V332" s="462"/>
      <c r="W332" s="1250"/>
      <c r="X332" s="515"/>
      <c r="Y332" s="1344"/>
      <c r="Z332" s="1250"/>
      <c r="AA332" s="1250"/>
      <c r="AB332" s="1250"/>
      <c r="AC332" s="1402">
        <v>1374581.1754942008</v>
      </c>
      <c r="AD332" s="1403">
        <v>1603800</v>
      </c>
      <c r="AE332" s="1403">
        <v>1598600</v>
      </c>
      <c r="AF332" s="1403">
        <v>1638600</v>
      </c>
      <c r="AG332" s="1403">
        <v>1679600</v>
      </c>
      <c r="AH332" s="1403">
        <v>1721600</v>
      </c>
      <c r="AI332" s="1403">
        <v>1764600</v>
      </c>
      <c r="AJ332" s="1403">
        <v>1808700</v>
      </c>
      <c r="AK332" s="1403">
        <v>1853900</v>
      </c>
      <c r="AL332" s="1403">
        <v>1900200</v>
      </c>
      <c r="AM332" s="1403">
        <v>1947700</v>
      </c>
      <c r="AN332" s="1403">
        <v>1996400</v>
      </c>
      <c r="AO332" s="1403">
        <v>2046300</v>
      </c>
      <c r="AP332" s="1403">
        <v>2097500</v>
      </c>
      <c r="AQ332" s="1403">
        <v>2149900</v>
      </c>
      <c r="AR332" s="1403">
        <v>2203600</v>
      </c>
      <c r="AS332" s="1404">
        <v>2258700</v>
      </c>
    </row>
    <row r="333" spans="1:45" s="458" customFormat="1" ht="15.6" customHeight="1">
      <c r="A333" s="207"/>
      <c r="B333" s="207"/>
      <c r="C333" s="1401"/>
      <c r="D333" s="284">
        <v>322</v>
      </c>
      <c r="F333" s="22"/>
      <c r="G333" s="167"/>
      <c r="H333" s="20"/>
      <c r="I333" s="151" t="s">
        <v>640</v>
      </c>
      <c r="J333" s="188"/>
      <c r="K333" s="188"/>
      <c r="L333" s="188"/>
      <c r="M333" s="188"/>
      <c r="N333" s="188"/>
      <c r="O333" s="188"/>
      <c r="P333" s="188"/>
      <c r="Q333" s="188"/>
      <c r="R333" s="515"/>
      <c r="S333" s="515"/>
      <c r="T333" s="1344"/>
      <c r="U333" s="515"/>
      <c r="V333" s="462"/>
      <c r="W333" s="1250"/>
      <c r="X333" s="515"/>
      <c r="Y333" s="1344"/>
      <c r="Z333" s="1250"/>
      <c r="AA333" s="1250"/>
      <c r="AB333" s="1250"/>
      <c r="AC333" s="1402">
        <v>0</v>
      </c>
      <c r="AD333" s="1403">
        <v>-1440600</v>
      </c>
      <c r="AE333" s="1403">
        <v>-1498000</v>
      </c>
      <c r="AF333" s="1403">
        <v>-1535500</v>
      </c>
      <c r="AG333" s="1403">
        <v>-1573900</v>
      </c>
      <c r="AH333" s="1403">
        <v>-1613200</v>
      </c>
      <c r="AI333" s="1403">
        <v>-1653500</v>
      </c>
      <c r="AJ333" s="1403">
        <v>-1694800</v>
      </c>
      <c r="AK333" s="1403">
        <v>-1737200</v>
      </c>
      <c r="AL333" s="1403">
        <v>-1780600</v>
      </c>
      <c r="AM333" s="1403">
        <v>-1825100</v>
      </c>
      <c r="AN333" s="1403">
        <v>-1870700</v>
      </c>
      <c r="AO333" s="1403">
        <v>-1917500</v>
      </c>
      <c r="AP333" s="1403">
        <v>-1965400</v>
      </c>
      <c r="AQ333" s="1403">
        <v>-2014500</v>
      </c>
      <c r="AR333" s="1403">
        <v>-2064900</v>
      </c>
      <c r="AS333" s="1404">
        <v>-2116500</v>
      </c>
    </row>
    <row r="334" spans="1:45" s="1060" customFormat="1" ht="15.6" customHeight="1">
      <c r="A334" s="207"/>
      <c r="B334" s="207"/>
      <c r="C334" s="1401"/>
      <c r="D334" s="284">
        <v>323</v>
      </c>
      <c r="F334" s="22"/>
      <c r="G334" s="543"/>
      <c r="H334" s="544"/>
      <c r="I334" s="545" t="s">
        <v>37</v>
      </c>
      <c r="J334" s="683"/>
      <c r="K334" s="683"/>
      <c r="L334" s="683"/>
      <c r="M334" s="683"/>
      <c r="N334" s="683"/>
      <c r="O334" s="683"/>
      <c r="P334" s="683"/>
      <c r="Q334" s="683"/>
      <c r="R334" s="546"/>
      <c r="S334" s="546"/>
      <c r="T334" s="1344"/>
      <c r="U334" s="546"/>
      <c r="V334" s="462"/>
      <c r="W334" s="1250"/>
      <c r="X334" s="546"/>
      <c r="Y334" s="1344"/>
      <c r="Z334" s="1250"/>
      <c r="AA334" s="1250"/>
      <c r="AB334" s="1250"/>
      <c r="AC334" s="546">
        <v>26499007.601910394</v>
      </c>
      <c r="AD334" s="546">
        <v>29684682.066719998</v>
      </c>
      <c r="AE334" s="546">
        <v>29958983.478783999</v>
      </c>
      <c r="AF334" s="546">
        <v>31140200</v>
      </c>
      <c r="AG334" s="546">
        <v>32505700</v>
      </c>
      <c r="AH334" s="546">
        <v>33950500</v>
      </c>
      <c r="AI334" s="546">
        <v>35441400</v>
      </c>
      <c r="AJ334" s="546">
        <v>36678900</v>
      </c>
      <c r="AK334" s="546">
        <v>37960400</v>
      </c>
      <c r="AL334" s="546">
        <v>39287800</v>
      </c>
      <c r="AM334" s="546">
        <v>40662300</v>
      </c>
      <c r="AN334" s="546">
        <v>42089600</v>
      </c>
      <c r="AO334" s="546">
        <v>43571600</v>
      </c>
      <c r="AP334" s="546">
        <v>45110500</v>
      </c>
      <c r="AQ334" s="546">
        <v>46708300</v>
      </c>
      <c r="AR334" s="546">
        <v>48367100</v>
      </c>
      <c r="AS334" s="547">
        <v>50089400</v>
      </c>
    </row>
    <row r="335" spans="1:45" s="458" customFormat="1" ht="15.6" customHeight="1">
      <c r="A335" s="207"/>
      <c r="B335" s="207"/>
      <c r="C335" s="1401"/>
      <c r="D335" s="284">
        <v>324</v>
      </c>
      <c r="F335" s="22"/>
      <c r="G335" s="521" t="s">
        <v>786</v>
      </c>
      <c r="H335" s="522"/>
      <c r="I335" s="523"/>
      <c r="J335" s="548"/>
      <c r="K335" s="548"/>
      <c r="L335" s="548"/>
      <c r="M335" s="548"/>
      <c r="N335" s="548"/>
      <c r="O335" s="548"/>
      <c r="P335" s="548"/>
      <c r="Q335" s="548"/>
      <c r="R335" s="549"/>
      <c r="S335" s="549"/>
      <c r="T335" s="1344"/>
      <c r="U335" s="549"/>
      <c r="V335" s="462"/>
      <c r="W335" s="1250"/>
      <c r="X335" s="549"/>
      <c r="Y335" s="1344"/>
      <c r="Z335" s="1250"/>
      <c r="AA335" s="1250"/>
      <c r="AB335" s="1250"/>
      <c r="AC335" s="524"/>
      <c r="AD335" s="524"/>
      <c r="AE335" s="524"/>
      <c r="AF335" s="524"/>
      <c r="AG335" s="524"/>
      <c r="AH335" s="524"/>
      <c r="AI335" s="524"/>
      <c r="AJ335" s="524"/>
      <c r="AK335" s="524"/>
      <c r="AL335" s="524"/>
      <c r="AM335" s="524"/>
      <c r="AN335" s="524"/>
      <c r="AO335" s="524"/>
      <c r="AP335" s="524"/>
      <c r="AQ335" s="524"/>
      <c r="AR335" s="524"/>
      <c r="AS335" s="469"/>
    </row>
    <row r="336" spans="1:45" s="458" customFormat="1" ht="15.6" customHeight="1">
      <c r="A336" s="207"/>
      <c r="B336" s="207"/>
      <c r="C336" s="1401"/>
      <c r="D336" s="284">
        <v>325</v>
      </c>
      <c r="F336" s="22"/>
      <c r="G336" s="509"/>
      <c r="H336" s="528" t="s">
        <v>787</v>
      </c>
      <c r="I336" s="510"/>
      <c r="J336" s="703"/>
      <c r="K336" s="703"/>
      <c r="L336" s="703"/>
      <c r="M336" s="703"/>
      <c r="N336" s="703"/>
      <c r="O336" s="703"/>
      <c r="P336" s="703"/>
      <c r="Q336" s="703"/>
      <c r="R336" s="515"/>
      <c r="S336" s="515"/>
      <c r="T336" s="1344"/>
      <c r="U336" s="515"/>
      <c r="V336" s="462"/>
      <c r="W336" s="1250"/>
      <c r="X336" s="515"/>
      <c r="Y336" s="1344"/>
      <c r="Z336" s="1250"/>
      <c r="AA336" s="1250"/>
      <c r="AB336" s="1250"/>
      <c r="AC336" s="511"/>
      <c r="AD336" s="511"/>
      <c r="AE336" s="511"/>
      <c r="AF336" s="511"/>
      <c r="AG336" s="511"/>
      <c r="AH336" s="511"/>
      <c r="AI336" s="511"/>
      <c r="AJ336" s="511"/>
      <c r="AK336" s="511"/>
      <c r="AL336" s="511"/>
      <c r="AM336" s="511"/>
      <c r="AN336" s="511"/>
      <c r="AO336" s="511"/>
      <c r="AP336" s="511"/>
      <c r="AQ336" s="511"/>
      <c r="AR336" s="511"/>
      <c r="AS336" s="1343"/>
    </row>
    <row r="337" spans="1:45" s="458" customFormat="1" ht="15.6" customHeight="1">
      <c r="A337" s="207"/>
      <c r="B337" s="207"/>
      <c r="C337" s="1401"/>
      <c r="D337" s="284">
        <v>326</v>
      </c>
      <c r="F337" s="22"/>
      <c r="G337" s="509"/>
      <c r="H337" s="20"/>
      <c r="I337" s="510" t="s">
        <v>628</v>
      </c>
      <c r="J337" s="703"/>
      <c r="K337" s="703"/>
      <c r="L337" s="703"/>
      <c r="M337" s="703"/>
      <c r="N337" s="703"/>
      <c r="O337" s="703"/>
      <c r="P337" s="703"/>
      <c r="Q337" s="703"/>
      <c r="R337" s="515"/>
      <c r="S337" s="515"/>
      <c r="T337" s="1344"/>
      <c r="U337" s="515"/>
      <c r="V337" s="462"/>
      <c r="W337" s="1250"/>
      <c r="X337" s="515"/>
      <c r="Y337" s="1344"/>
      <c r="Z337" s="1250"/>
      <c r="AA337" s="1250"/>
      <c r="AB337" s="1250"/>
      <c r="AC337" s="1402">
        <v>4315909.192986357</v>
      </c>
      <c r="AD337" s="1403">
        <v>3366816.2423900003</v>
      </c>
      <c r="AE337" s="1403">
        <v>3386307.7267140001</v>
      </c>
      <c r="AF337" s="1403">
        <v>3525300</v>
      </c>
      <c r="AG337" s="1403">
        <v>3687300</v>
      </c>
      <c r="AH337" s="1403">
        <v>3859000</v>
      </c>
      <c r="AI337" s="1403">
        <v>4036300</v>
      </c>
      <c r="AJ337" s="1403">
        <v>4181400</v>
      </c>
      <c r="AK337" s="1403">
        <v>4331800</v>
      </c>
      <c r="AL337" s="1403">
        <v>4487700</v>
      </c>
      <c r="AM337" s="1403">
        <v>4649300</v>
      </c>
      <c r="AN337" s="1403">
        <v>4817200</v>
      </c>
      <c r="AO337" s="1403">
        <v>4991700</v>
      </c>
      <c r="AP337" s="1403">
        <v>5173000</v>
      </c>
      <c r="AQ337" s="1403">
        <v>5361400</v>
      </c>
      <c r="AR337" s="1403">
        <v>5557200</v>
      </c>
      <c r="AS337" s="1404">
        <v>5760700</v>
      </c>
    </row>
    <row r="338" spans="1:45" s="458" customFormat="1" ht="15.6" customHeight="1">
      <c r="A338" s="207"/>
      <c r="B338" s="207"/>
      <c r="C338" s="1401"/>
      <c r="D338" s="284">
        <v>327</v>
      </c>
      <c r="F338" s="22"/>
      <c r="G338" s="509"/>
      <c r="H338" s="20"/>
      <c r="I338" s="510" t="s">
        <v>630</v>
      </c>
      <c r="J338" s="703"/>
      <c r="K338" s="703"/>
      <c r="L338" s="703"/>
      <c r="M338" s="703"/>
      <c r="N338" s="703"/>
      <c r="O338" s="703"/>
      <c r="P338" s="703"/>
      <c r="Q338" s="703"/>
      <c r="R338" s="515"/>
      <c r="S338" s="515"/>
      <c r="T338" s="1344"/>
      <c r="U338" s="515"/>
      <c r="V338" s="462"/>
      <c r="W338" s="1250"/>
      <c r="X338" s="515"/>
      <c r="Y338" s="1344"/>
      <c r="Z338" s="1250"/>
      <c r="AA338" s="1250"/>
      <c r="AB338" s="1250"/>
      <c r="AC338" s="1402">
        <v>534936.54487126507</v>
      </c>
      <c r="AD338" s="1403">
        <v>460000</v>
      </c>
      <c r="AE338" s="1403">
        <v>410000</v>
      </c>
      <c r="AF338" s="1403">
        <v>420300</v>
      </c>
      <c r="AG338" s="1403">
        <v>430800</v>
      </c>
      <c r="AH338" s="1403">
        <v>441600</v>
      </c>
      <c r="AI338" s="1403">
        <v>452600</v>
      </c>
      <c r="AJ338" s="1403">
        <v>463900</v>
      </c>
      <c r="AK338" s="1403">
        <v>475500</v>
      </c>
      <c r="AL338" s="1403">
        <v>487400</v>
      </c>
      <c r="AM338" s="1403">
        <v>499600</v>
      </c>
      <c r="AN338" s="1403">
        <v>512100</v>
      </c>
      <c r="AO338" s="1403">
        <v>524900</v>
      </c>
      <c r="AP338" s="1403">
        <v>538000</v>
      </c>
      <c r="AQ338" s="1403">
        <v>551500</v>
      </c>
      <c r="AR338" s="1403">
        <v>565300</v>
      </c>
      <c r="AS338" s="1404">
        <v>579400</v>
      </c>
    </row>
    <row r="339" spans="1:45" s="458" customFormat="1" ht="15.6" customHeight="1">
      <c r="A339" s="207"/>
      <c r="B339" s="207"/>
      <c r="C339" s="1401"/>
      <c r="D339" s="284">
        <v>328</v>
      </c>
      <c r="F339" s="22"/>
      <c r="G339" s="167"/>
      <c r="H339" s="20"/>
      <c r="I339" s="510" t="s">
        <v>631</v>
      </c>
      <c r="J339" s="703"/>
      <c r="K339" s="703"/>
      <c r="L339" s="703"/>
      <c r="M339" s="703"/>
      <c r="N339" s="703"/>
      <c r="O339" s="703"/>
      <c r="P339" s="703"/>
      <c r="Q339" s="703"/>
      <c r="R339" s="515"/>
      <c r="S339" s="515"/>
      <c r="T339" s="1344"/>
      <c r="U339" s="515"/>
      <c r="V339" s="462"/>
      <c r="W339" s="1250"/>
      <c r="X339" s="515"/>
      <c r="Y339" s="1344"/>
      <c r="Z339" s="1250"/>
      <c r="AA339" s="1250"/>
      <c r="AB339" s="1250"/>
      <c r="AC339" s="1402">
        <v>0</v>
      </c>
      <c r="AD339" s="1403">
        <v>0</v>
      </c>
      <c r="AE339" s="1403">
        <v>0</v>
      </c>
      <c r="AF339" s="1403">
        <v>0</v>
      </c>
      <c r="AG339" s="1403">
        <v>0</v>
      </c>
      <c r="AH339" s="1403">
        <v>0</v>
      </c>
      <c r="AI339" s="1403">
        <v>0</v>
      </c>
      <c r="AJ339" s="1403">
        <v>0</v>
      </c>
      <c r="AK339" s="1403">
        <v>0</v>
      </c>
      <c r="AL339" s="1403">
        <v>0</v>
      </c>
      <c r="AM339" s="1403">
        <v>0</v>
      </c>
      <c r="AN339" s="1403">
        <v>0</v>
      </c>
      <c r="AO339" s="1403">
        <v>0</v>
      </c>
      <c r="AP339" s="1403">
        <v>0</v>
      </c>
      <c r="AQ339" s="1403">
        <v>0</v>
      </c>
      <c r="AR339" s="1403">
        <v>0</v>
      </c>
      <c r="AS339" s="1404">
        <v>0</v>
      </c>
    </row>
    <row r="340" spans="1:45" s="458" customFormat="1" ht="15.6" customHeight="1">
      <c r="A340" s="207"/>
      <c r="B340" s="207"/>
      <c r="C340" s="1401"/>
      <c r="D340" s="284">
        <v>329</v>
      </c>
      <c r="F340" s="22"/>
      <c r="G340" s="167"/>
      <c r="H340" s="20"/>
      <c r="I340" s="510" t="s">
        <v>634</v>
      </c>
      <c r="J340" s="703"/>
      <c r="K340" s="703"/>
      <c r="L340" s="703"/>
      <c r="M340" s="703"/>
      <c r="N340" s="703"/>
      <c r="O340" s="703"/>
      <c r="P340" s="703"/>
      <c r="Q340" s="703"/>
      <c r="R340" s="515"/>
      <c r="S340" s="515"/>
      <c r="T340" s="1344"/>
      <c r="U340" s="515"/>
      <c r="V340" s="462"/>
      <c r="W340" s="1250"/>
      <c r="X340" s="515"/>
      <c r="Y340" s="1344"/>
      <c r="Z340" s="1250"/>
      <c r="AA340" s="1250"/>
      <c r="AB340" s="1250"/>
      <c r="AC340" s="1402">
        <v>0</v>
      </c>
      <c r="AD340" s="1403">
        <v>0</v>
      </c>
      <c r="AE340" s="1403">
        <v>0</v>
      </c>
      <c r="AF340" s="1403">
        <v>0</v>
      </c>
      <c r="AG340" s="1403">
        <v>0</v>
      </c>
      <c r="AH340" s="1403">
        <v>0</v>
      </c>
      <c r="AI340" s="1403">
        <v>0</v>
      </c>
      <c r="AJ340" s="1403">
        <v>0</v>
      </c>
      <c r="AK340" s="1403">
        <v>0</v>
      </c>
      <c r="AL340" s="1403">
        <v>0</v>
      </c>
      <c r="AM340" s="1403">
        <v>0</v>
      </c>
      <c r="AN340" s="1403">
        <v>0</v>
      </c>
      <c r="AO340" s="1403">
        <v>0</v>
      </c>
      <c r="AP340" s="1403">
        <v>0</v>
      </c>
      <c r="AQ340" s="1403">
        <v>0</v>
      </c>
      <c r="AR340" s="1403">
        <v>0</v>
      </c>
      <c r="AS340" s="1404">
        <v>0</v>
      </c>
    </row>
    <row r="341" spans="1:45" s="458" customFormat="1" ht="15.6" customHeight="1">
      <c r="A341" s="207"/>
      <c r="B341" s="207"/>
      <c r="C341" s="1401"/>
      <c r="D341" s="284">
        <v>330</v>
      </c>
      <c r="F341" s="22"/>
      <c r="G341" s="167"/>
      <c r="H341" s="20"/>
      <c r="I341" s="510" t="s">
        <v>637</v>
      </c>
      <c r="J341" s="703"/>
      <c r="K341" s="703"/>
      <c r="L341" s="703"/>
      <c r="M341" s="703"/>
      <c r="N341" s="703"/>
      <c r="O341" s="703"/>
      <c r="P341" s="703"/>
      <c r="Q341" s="703"/>
      <c r="R341" s="515"/>
      <c r="S341" s="515"/>
      <c r="T341" s="1344"/>
      <c r="U341" s="515"/>
      <c r="V341" s="462"/>
      <c r="W341" s="1250"/>
      <c r="X341" s="515"/>
      <c r="Y341" s="1344"/>
      <c r="Z341" s="1250"/>
      <c r="AA341" s="1250"/>
      <c r="AB341" s="1250"/>
      <c r="AC341" s="1402">
        <v>270760.18963484035</v>
      </c>
      <c r="AD341" s="1403">
        <v>231100</v>
      </c>
      <c r="AE341" s="1403">
        <v>258100</v>
      </c>
      <c r="AF341" s="1403">
        <v>264600</v>
      </c>
      <c r="AG341" s="1403">
        <v>271200</v>
      </c>
      <c r="AH341" s="1403">
        <v>278000</v>
      </c>
      <c r="AI341" s="1403">
        <v>285000</v>
      </c>
      <c r="AJ341" s="1403">
        <v>292100</v>
      </c>
      <c r="AK341" s="1403">
        <v>299400</v>
      </c>
      <c r="AL341" s="1403">
        <v>306900</v>
      </c>
      <c r="AM341" s="1403">
        <v>314600</v>
      </c>
      <c r="AN341" s="1403">
        <v>322500</v>
      </c>
      <c r="AO341" s="1403">
        <v>330600</v>
      </c>
      <c r="AP341" s="1403">
        <v>338900</v>
      </c>
      <c r="AQ341" s="1403">
        <v>347400</v>
      </c>
      <c r="AR341" s="1403">
        <v>356100</v>
      </c>
      <c r="AS341" s="1404">
        <v>365000</v>
      </c>
    </row>
    <row r="342" spans="1:45" s="458" customFormat="1" ht="15.6" customHeight="1">
      <c r="A342" s="207"/>
      <c r="B342" s="207"/>
      <c r="C342" s="1401"/>
      <c r="D342" s="284">
        <v>331</v>
      </c>
      <c r="F342" s="22"/>
      <c r="G342" s="167"/>
      <c r="H342" s="20"/>
      <c r="I342" s="151" t="s">
        <v>640</v>
      </c>
      <c r="J342" s="188"/>
      <c r="K342" s="188"/>
      <c r="L342" s="188"/>
      <c r="M342" s="188"/>
      <c r="N342" s="188"/>
      <c r="O342" s="188"/>
      <c r="P342" s="188"/>
      <c r="Q342" s="188"/>
      <c r="R342" s="515"/>
      <c r="S342" s="515"/>
      <c r="T342" s="1344"/>
      <c r="U342" s="515"/>
      <c r="V342" s="462"/>
      <c r="W342" s="1250"/>
      <c r="X342" s="515"/>
      <c r="Y342" s="1344"/>
      <c r="Z342" s="1250"/>
      <c r="AA342" s="1250"/>
      <c r="AB342" s="1250"/>
      <c r="AC342" s="1402">
        <v>0</v>
      </c>
      <c r="AD342" s="1403">
        <v>-187800</v>
      </c>
      <c r="AE342" s="1403">
        <v>-193100</v>
      </c>
      <c r="AF342" s="1403">
        <v>-197900</v>
      </c>
      <c r="AG342" s="1403">
        <v>-202800</v>
      </c>
      <c r="AH342" s="1403">
        <v>-207900</v>
      </c>
      <c r="AI342" s="1403">
        <v>-213100</v>
      </c>
      <c r="AJ342" s="1403">
        <v>-218400</v>
      </c>
      <c r="AK342" s="1403">
        <v>-223900</v>
      </c>
      <c r="AL342" s="1403">
        <v>-229500</v>
      </c>
      <c r="AM342" s="1403">
        <v>-235200</v>
      </c>
      <c r="AN342" s="1403">
        <v>-241100</v>
      </c>
      <c r="AO342" s="1403">
        <v>-247100</v>
      </c>
      <c r="AP342" s="1403">
        <v>-253300</v>
      </c>
      <c r="AQ342" s="1403">
        <v>-259600</v>
      </c>
      <c r="AR342" s="1403">
        <v>-266100</v>
      </c>
      <c r="AS342" s="1404">
        <v>-272800</v>
      </c>
    </row>
    <row r="343" spans="1:45" s="1060" customFormat="1" ht="15.6" customHeight="1">
      <c r="A343" s="207"/>
      <c r="B343" s="207"/>
      <c r="C343" s="1401"/>
      <c r="D343" s="284">
        <v>332</v>
      </c>
      <c r="F343" s="22"/>
      <c r="G343" s="543"/>
      <c r="H343" s="544"/>
      <c r="I343" s="545" t="s">
        <v>37</v>
      </c>
      <c r="J343" s="683"/>
      <c r="K343" s="683"/>
      <c r="L343" s="683"/>
      <c r="M343" s="683"/>
      <c r="N343" s="683"/>
      <c r="O343" s="683"/>
      <c r="P343" s="683"/>
      <c r="Q343" s="683"/>
      <c r="R343" s="546"/>
      <c r="S343" s="546"/>
      <c r="T343" s="1344"/>
      <c r="U343" s="546"/>
      <c r="V343" s="462"/>
      <c r="W343" s="1250"/>
      <c r="X343" s="546"/>
      <c r="Y343" s="1344"/>
      <c r="Z343" s="1250"/>
      <c r="AA343" s="1250"/>
      <c r="AB343" s="1250"/>
      <c r="AC343" s="546">
        <v>5121605.9274924621</v>
      </c>
      <c r="AD343" s="546">
        <v>3870116.2423900003</v>
      </c>
      <c r="AE343" s="546">
        <v>3861307.7267140001</v>
      </c>
      <c r="AF343" s="546">
        <v>4012300</v>
      </c>
      <c r="AG343" s="546">
        <v>4186500</v>
      </c>
      <c r="AH343" s="546">
        <v>4370700</v>
      </c>
      <c r="AI343" s="546">
        <v>4560800</v>
      </c>
      <c r="AJ343" s="546">
        <v>4719000</v>
      </c>
      <c r="AK343" s="546">
        <v>4882800</v>
      </c>
      <c r="AL343" s="546">
        <v>5052500</v>
      </c>
      <c r="AM343" s="546">
        <v>5228300</v>
      </c>
      <c r="AN343" s="546">
        <v>5410700</v>
      </c>
      <c r="AO343" s="546">
        <v>5600100</v>
      </c>
      <c r="AP343" s="546">
        <v>5796600</v>
      </c>
      <c r="AQ343" s="546">
        <v>6000700</v>
      </c>
      <c r="AR343" s="546">
        <v>6212500</v>
      </c>
      <c r="AS343" s="547">
        <v>6432300</v>
      </c>
    </row>
    <row r="344" spans="1:45" s="458" customFormat="1" ht="15.6" customHeight="1">
      <c r="A344" s="207"/>
      <c r="B344" s="207"/>
      <c r="C344" s="1401"/>
      <c r="D344" s="284">
        <v>333</v>
      </c>
      <c r="F344" s="22"/>
      <c r="G344" s="167"/>
      <c r="H344" s="703" t="s">
        <v>788</v>
      </c>
      <c r="I344" s="510"/>
      <c r="J344" s="703"/>
      <c r="K344" s="703"/>
      <c r="L344" s="703"/>
      <c r="M344" s="703"/>
      <c r="N344" s="703"/>
      <c r="O344" s="703"/>
      <c r="P344" s="703"/>
      <c r="Q344" s="703"/>
      <c r="R344" s="515"/>
      <c r="S344" s="515"/>
      <c r="T344" s="1344"/>
      <c r="U344" s="515"/>
      <c r="V344" s="462"/>
      <c r="W344" s="1250"/>
      <c r="X344" s="515"/>
      <c r="Y344" s="1344"/>
      <c r="Z344" s="1250"/>
      <c r="AA344" s="1250"/>
      <c r="AB344" s="1250"/>
      <c r="AC344" s="511"/>
      <c r="AD344" s="511"/>
      <c r="AE344" s="511"/>
      <c r="AF344" s="511"/>
      <c r="AG344" s="511"/>
      <c r="AH344" s="511"/>
      <c r="AI344" s="511"/>
      <c r="AJ344" s="511"/>
      <c r="AK344" s="511"/>
      <c r="AL344" s="511"/>
      <c r="AM344" s="511"/>
      <c r="AN344" s="511"/>
      <c r="AO344" s="511"/>
      <c r="AP344" s="511"/>
      <c r="AQ344" s="511"/>
      <c r="AR344" s="511"/>
      <c r="AS344" s="1343"/>
    </row>
    <row r="345" spans="1:45" s="458" customFormat="1" ht="15.6" customHeight="1">
      <c r="A345" s="207"/>
      <c r="B345" s="207"/>
      <c r="C345" s="1401"/>
      <c r="D345" s="284">
        <v>334</v>
      </c>
      <c r="F345" s="22"/>
      <c r="G345" s="167"/>
      <c r="H345" s="20"/>
      <c r="I345" s="510" t="s">
        <v>628</v>
      </c>
      <c r="J345" s="703"/>
      <c r="K345" s="703"/>
      <c r="L345" s="703"/>
      <c r="M345" s="703"/>
      <c r="N345" s="703"/>
      <c r="O345" s="703"/>
      <c r="P345" s="703"/>
      <c r="Q345" s="703"/>
      <c r="R345" s="515"/>
      <c r="S345" s="515"/>
      <c r="T345" s="1344"/>
      <c r="U345" s="515"/>
      <c r="V345" s="462"/>
      <c r="W345" s="1250"/>
      <c r="X345" s="515"/>
      <c r="Y345" s="1344"/>
      <c r="Z345" s="1250"/>
      <c r="AA345" s="1250"/>
      <c r="AB345" s="1250"/>
      <c r="AC345" s="1402">
        <v>6391360.1146743903</v>
      </c>
      <c r="AD345" s="1403">
        <v>7162475.7760908492</v>
      </c>
      <c r="AE345" s="1403">
        <v>7183584.8717571404</v>
      </c>
      <c r="AF345" s="1403">
        <v>7478500</v>
      </c>
      <c r="AG345" s="1403">
        <v>7822100</v>
      </c>
      <c r="AH345" s="1403">
        <v>8186400</v>
      </c>
      <c r="AI345" s="1403">
        <v>8562400</v>
      </c>
      <c r="AJ345" s="1403">
        <v>8870300</v>
      </c>
      <c r="AK345" s="1403">
        <v>9189400</v>
      </c>
      <c r="AL345" s="1403">
        <v>9520100</v>
      </c>
      <c r="AM345" s="1403">
        <v>9862800</v>
      </c>
      <c r="AN345" s="1403">
        <v>10219000</v>
      </c>
      <c r="AO345" s="1403">
        <v>10589200</v>
      </c>
      <c r="AP345" s="1403">
        <v>10973900</v>
      </c>
      <c r="AQ345" s="1403">
        <v>11373700</v>
      </c>
      <c r="AR345" s="1403">
        <v>11789100</v>
      </c>
      <c r="AS345" s="1404">
        <v>12220800</v>
      </c>
    </row>
    <row r="346" spans="1:45" s="458" customFormat="1" ht="15.6" customHeight="1">
      <c r="A346" s="207"/>
      <c r="B346" s="207"/>
      <c r="C346" s="1401"/>
      <c r="D346" s="284">
        <v>335</v>
      </c>
      <c r="F346" s="22"/>
      <c r="G346" s="167"/>
      <c r="H346" s="20"/>
      <c r="I346" s="510" t="s">
        <v>630</v>
      </c>
      <c r="J346" s="703"/>
      <c r="K346" s="703"/>
      <c r="L346" s="703"/>
      <c r="M346" s="703"/>
      <c r="N346" s="703"/>
      <c r="O346" s="703"/>
      <c r="P346" s="703"/>
      <c r="Q346" s="703"/>
      <c r="R346" s="515"/>
      <c r="S346" s="515"/>
      <c r="T346" s="1344"/>
      <c r="U346" s="515"/>
      <c r="V346" s="462"/>
      <c r="W346" s="1250"/>
      <c r="X346" s="515"/>
      <c r="Y346" s="1344"/>
      <c r="Z346" s="1250"/>
      <c r="AA346" s="1250"/>
      <c r="AB346" s="1250"/>
      <c r="AC346" s="1402">
        <v>1337341.3621781629</v>
      </c>
      <c r="AD346" s="1403">
        <v>1696300</v>
      </c>
      <c r="AE346" s="1403">
        <v>1678200</v>
      </c>
      <c r="AF346" s="1403">
        <v>1720200</v>
      </c>
      <c r="AG346" s="1403">
        <v>1763200</v>
      </c>
      <c r="AH346" s="1403">
        <v>1807300</v>
      </c>
      <c r="AI346" s="1403">
        <v>1852500</v>
      </c>
      <c r="AJ346" s="1403">
        <v>1898800</v>
      </c>
      <c r="AK346" s="1403">
        <v>1946300</v>
      </c>
      <c r="AL346" s="1403">
        <v>1995000</v>
      </c>
      <c r="AM346" s="1403">
        <v>2044900</v>
      </c>
      <c r="AN346" s="1403">
        <v>2096000</v>
      </c>
      <c r="AO346" s="1403">
        <v>2148400</v>
      </c>
      <c r="AP346" s="1403">
        <v>2202100</v>
      </c>
      <c r="AQ346" s="1403">
        <v>2257200</v>
      </c>
      <c r="AR346" s="1403">
        <v>2313600</v>
      </c>
      <c r="AS346" s="1404">
        <v>2371400</v>
      </c>
    </row>
    <row r="347" spans="1:45" s="458" customFormat="1" ht="15.6" customHeight="1">
      <c r="A347" s="207"/>
      <c r="B347" s="207"/>
      <c r="C347" s="1401"/>
      <c r="D347" s="284">
        <v>336</v>
      </c>
      <c r="F347" s="22"/>
      <c r="G347" s="167"/>
      <c r="H347" s="20"/>
      <c r="I347" s="510" t="s">
        <v>631</v>
      </c>
      <c r="J347" s="703"/>
      <c r="K347" s="703"/>
      <c r="L347" s="703"/>
      <c r="M347" s="703"/>
      <c r="N347" s="703"/>
      <c r="O347" s="703"/>
      <c r="P347" s="703"/>
      <c r="Q347" s="703"/>
      <c r="R347" s="515"/>
      <c r="S347" s="515"/>
      <c r="T347" s="1344"/>
      <c r="U347" s="515"/>
      <c r="V347" s="462"/>
      <c r="W347" s="1250"/>
      <c r="X347" s="515"/>
      <c r="Y347" s="1344"/>
      <c r="Z347" s="1250"/>
      <c r="AA347" s="1250"/>
      <c r="AB347" s="1250"/>
      <c r="AC347" s="1402">
        <v>0</v>
      </c>
      <c r="AD347" s="1403">
        <v>0</v>
      </c>
      <c r="AE347" s="1403">
        <v>0</v>
      </c>
      <c r="AF347" s="1403">
        <v>0</v>
      </c>
      <c r="AG347" s="1403">
        <v>0</v>
      </c>
      <c r="AH347" s="1403">
        <v>0</v>
      </c>
      <c r="AI347" s="1403">
        <v>0</v>
      </c>
      <c r="AJ347" s="1403">
        <v>0</v>
      </c>
      <c r="AK347" s="1403">
        <v>0</v>
      </c>
      <c r="AL347" s="1403">
        <v>0</v>
      </c>
      <c r="AM347" s="1403">
        <v>0</v>
      </c>
      <c r="AN347" s="1403">
        <v>0</v>
      </c>
      <c r="AO347" s="1403">
        <v>0</v>
      </c>
      <c r="AP347" s="1403">
        <v>0</v>
      </c>
      <c r="AQ347" s="1403">
        <v>0</v>
      </c>
      <c r="AR347" s="1403">
        <v>0</v>
      </c>
      <c r="AS347" s="1404">
        <v>0</v>
      </c>
    </row>
    <row r="348" spans="1:45" s="458" customFormat="1" ht="15.6" customHeight="1">
      <c r="A348" s="207"/>
      <c r="B348" s="207"/>
      <c r="C348" s="1401"/>
      <c r="D348" s="284">
        <v>337</v>
      </c>
      <c r="F348" s="22"/>
      <c r="G348" s="167"/>
      <c r="H348" s="20"/>
      <c r="I348" s="510" t="s">
        <v>634</v>
      </c>
      <c r="J348" s="703"/>
      <c r="K348" s="703"/>
      <c r="L348" s="703"/>
      <c r="M348" s="703"/>
      <c r="N348" s="703"/>
      <c r="O348" s="703"/>
      <c r="P348" s="703"/>
      <c r="Q348" s="703"/>
      <c r="R348" s="515"/>
      <c r="S348" s="515"/>
      <c r="T348" s="1344"/>
      <c r="U348" s="515"/>
      <c r="V348" s="462"/>
      <c r="W348" s="1250"/>
      <c r="X348" s="515"/>
      <c r="Y348" s="1344"/>
      <c r="Z348" s="1250"/>
      <c r="AA348" s="1250"/>
      <c r="AB348" s="1250"/>
      <c r="AC348" s="1402">
        <v>0</v>
      </c>
      <c r="AD348" s="1403">
        <v>0</v>
      </c>
      <c r="AE348" s="1403">
        <v>0</v>
      </c>
      <c r="AF348" s="1403">
        <v>0</v>
      </c>
      <c r="AG348" s="1403">
        <v>0</v>
      </c>
      <c r="AH348" s="1403">
        <v>0</v>
      </c>
      <c r="AI348" s="1403">
        <v>0</v>
      </c>
      <c r="AJ348" s="1403">
        <v>0</v>
      </c>
      <c r="AK348" s="1403">
        <v>0</v>
      </c>
      <c r="AL348" s="1403">
        <v>0</v>
      </c>
      <c r="AM348" s="1403">
        <v>0</v>
      </c>
      <c r="AN348" s="1403">
        <v>0</v>
      </c>
      <c r="AO348" s="1403">
        <v>0</v>
      </c>
      <c r="AP348" s="1403">
        <v>0</v>
      </c>
      <c r="AQ348" s="1403">
        <v>0</v>
      </c>
      <c r="AR348" s="1403">
        <v>0</v>
      </c>
      <c r="AS348" s="1404">
        <v>0</v>
      </c>
    </row>
    <row r="349" spans="1:45" s="458" customFormat="1" ht="15.6" customHeight="1">
      <c r="A349" s="207"/>
      <c r="B349" s="207"/>
      <c r="C349" s="1401"/>
      <c r="D349" s="284">
        <v>338</v>
      </c>
      <c r="F349" s="22"/>
      <c r="G349" s="167"/>
      <c r="H349" s="20"/>
      <c r="I349" s="510" t="s">
        <v>637</v>
      </c>
      <c r="J349" s="703"/>
      <c r="K349" s="703"/>
      <c r="L349" s="703"/>
      <c r="M349" s="703"/>
      <c r="N349" s="703"/>
      <c r="O349" s="703"/>
      <c r="P349" s="703"/>
      <c r="Q349" s="703"/>
      <c r="R349" s="515"/>
      <c r="S349" s="515"/>
      <c r="T349" s="1344"/>
      <c r="U349" s="515"/>
      <c r="V349" s="462"/>
      <c r="W349" s="1250"/>
      <c r="X349" s="515"/>
      <c r="Y349" s="1344"/>
      <c r="Z349" s="1250"/>
      <c r="AA349" s="1250"/>
      <c r="AB349" s="1250"/>
      <c r="AC349" s="1402">
        <v>407786.24305186438</v>
      </c>
      <c r="AD349" s="1403">
        <v>459300</v>
      </c>
      <c r="AE349" s="1403">
        <v>460150</v>
      </c>
      <c r="AF349" s="1403">
        <v>471700</v>
      </c>
      <c r="AG349" s="1403">
        <v>483500</v>
      </c>
      <c r="AH349" s="1403">
        <v>495600</v>
      </c>
      <c r="AI349" s="1403">
        <v>508000</v>
      </c>
      <c r="AJ349" s="1403">
        <v>520700</v>
      </c>
      <c r="AK349" s="1403">
        <v>533700</v>
      </c>
      <c r="AL349" s="1403">
        <v>547000</v>
      </c>
      <c r="AM349" s="1403">
        <v>560700</v>
      </c>
      <c r="AN349" s="1403">
        <v>574700</v>
      </c>
      <c r="AO349" s="1403">
        <v>589100</v>
      </c>
      <c r="AP349" s="1403">
        <v>603800</v>
      </c>
      <c r="AQ349" s="1403">
        <v>618900</v>
      </c>
      <c r="AR349" s="1403">
        <v>634400</v>
      </c>
      <c r="AS349" s="1404">
        <v>650300</v>
      </c>
    </row>
    <row r="350" spans="1:45" s="458" customFormat="1" ht="15.6" customHeight="1">
      <c r="A350" s="207"/>
      <c r="B350" s="207"/>
      <c r="C350" s="1401"/>
      <c r="D350" s="284">
        <v>339</v>
      </c>
      <c r="F350" s="22"/>
      <c r="G350" s="167"/>
      <c r="H350" s="20"/>
      <c r="I350" s="151" t="s">
        <v>640</v>
      </c>
      <c r="J350" s="188"/>
      <c r="K350" s="188"/>
      <c r="L350" s="188"/>
      <c r="M350" s="188"/>
      <c r="N350" s="188"/>
      <c r="O350" s="188"/>
      <c r="P350" s="188"/>
      <c r="Q350" s="188"/>
      <c r="R350" s="515"/>
      <c r="S350" s="515"/>
      <c r="T350" s="1344"/>
      <c r="U350" s="515"/>
      <c r="V350" s="462"/>
      <c r="W350" s="1250"/>
      <c r="X350" s="515"/>
      <c r="Y350" s="1344"/>
      <c r="Z350" s="1250"/>
      <c r="AA350" s="1250"/>
      <c r="AB350" s="1250"/>
      <c r="AC350" s="1402">
        <v>0</v>
      </c>
      <c r="AD350" s="1403">
        <v>-431300</v>
      </c>
      <c r="AE350" s="1403">
        <v>-443900</v>
      </c>
      <c r="AF350" s="1403">
        <v>-455000</v>
      </c>
      <c r="AG350" s="1403">
        <v>-466400</v>
      </c>
      <c r="AH350" s="1403">
        <v>-478100</v>
      </c>
      <c r="AI350" s="1403">
        <v>-490100</v>
      </c>
      <c r="AJ350" s="1403">
        <v>-502400</v>
      </c>
      <c r="AK350" s="1403">
        <v>-515000</v>
      </c>
      <c r="AL350" s="1403">
        <v>-527900</v>
      </c>
      <c r="AM350" s="1403">
        <v>-541100</v>
      </c>
      <c r="AN350" s="1403">
        <v>-554600</v>
      </c>
      <c r="AO350" s="1403">
        <v>-568500</v>
      </c>
      <c r="AP350" s="1403">
        <v>-582700</v>
      </c>
      <c r="AQ350" s="1403">
        <v>-597300</v>
      </c>
      <c r="AR350" s="1403">
        <v>-612200</v>
      </c>
      <c r="AS350" s="1404">
        <v>-627500</v>
      </c>
    </row>
    <row r="351" spans="1:45" s="1060" customFormat="1" ht="15.6" customHeight="1">
      <c r="A351" s="207"/>
      <c r="B351" s="207"/>
      <c r="C351" s="1401"/>
      <c r="D351" s="284">
        <v>340</v>
      </c>
      <c r="F351" s="22"/>
      <c r="G351" s="525"/>
      <c r="H351" s="118"/>
      <c r="I351" s="574" t="s">
        <v>37</v>
      </c>
      <c r="J351" s="182"/>
      <c r="K351" s="182"/>
      <c r="L351" s="182"/>
      <c r="M351" s="182"/>
      <c r="N351" s="182"/>
      <c r="O351" s="182"/>
      <c r="P351" s="182"/>
      <c r="Q351" s="182"/>
      <c r="R351" s="557"/>
      <c r="S351" s="557"/>
      <c r="T351" s="1344"/>
      <c r="U351" s="557"/>
      <c r="V351" s="462"/>
      <c r="W351" s="1250"/>
      <c r="X351" s="557"/>
      <c r="Y351" s="1344"/>
      <c r="Z351" s="1250"/>
      <c r="AA351" s="1250"/>
      <c r="AB351" s="1250"/>
      <c r="AC351" s="557">
        <v>8136487.7199044172</v>
      </c>
      <c r="AD351" s="557">
        <v>8886775.7760908492</v>
      </c>
      <c r="AE351" s="557">
        <v>8878034.8717571404</v>
      </c>
      <c r="AF351" s="557">
        <v>9215400</v>
      </c>
      <c r="AG351" s="557">
        <v>9602400</v>
      </c>
      <c r="AH351" s="557">
        <v>10011200</v>
      </c>
      <c r="AI351" s="557">
        <v>10432800</v>
      </c>
      <c r="AJ351" s="557">
        <v>10787400</v>
      </c>
      <c r="AK351" s="557">
        <v>11154400</v>
      </c>
      <c r="AL351" s="557">
        <v>11534200</v>
      </c>
      <c r="AM351" s="557">
        <v>11927300</v>
      </c>
      <c r="AN351" s="557">
        <v>12335100</v>
      </c>
      <c r="AO351" s="557">
        <v>12758200</v>
      </c>
      <c r="AP351" s="557">
        <v>13197100</v>
      </c>
      <c r="AQ351" s="557">
        <v>13652500</v>
      </c>
      <c r="AR351" s="557">
        <v>14124900</v>
      </c>
      <c r="AS351" s="558">
        <v>14615000</v>
      </c>
    </row>
    <row r="352" spans="1:45" s="458" customFormat="1" ht="15.6" customHeight="1">
      <c r="A352" s="207"/>
      <c r="B352" s="207"/>
      <c r="C352" s="1401"/>
      <c r="D352" s="284">
        <v>341</v>
      </c>
      <c r="F352" s="22"/>
      <c r="G352" s="165"/>
      <c r="H352" s="548" t="s">
        <v>693</v>
      </c>
      <c r="I352" s="523"/>
      <c r="J352" s="548"/>
      <c r="K352" s="548"/>
      <c r="L352" s="548"/>
      <c r="M352" s="548"/>
      <c r="N352" s="548"/>
      <c r="O352" s="548"/>
      <c r="P352" s="548"/>
      <c r="Q352" s="548"/>
      <c r="R352" s="549"/>
      <c r="S352" s="549"/>
      <c r="T352" s="1344"/>
      <c r="U352" s="549"/>
      <c r="V352" s="462"/>
      <c r="W352" s="1250"/>
      <c r="X352" s="549"/>
      <c r="Y352" s="1344"/>
      <c r="Z352" s="1250"/>
      <c r="AA352" s="1250"/>
      <c r="AB352" s="1250"/>
      <c r="AC352" s="524"/>
      <c r="AD352" s="524"/>
      <c r="AE352" s="524"/>
      <c r="AF352" s="524"/>
      <c r="AG352" s="524"/>
      <c r="AH352" s="524"/>
      <c r="AI352" s="524"/>
      <c r="AJ352" s="524"/>
      <c r="AK352" s="524"/>
      <c r="AL352" s="524"/>
      <c r="AM352" s="524"/>
      <c r="AN352" s="524"/>
      <c r="AO352" s="524"/>
      <c r="AP352" s="524"/>
      <c r="AQ352" s="524"/>
      <c r="AR352" s="524"/>
      <c r="AS352" s="469"/>
    </row>
    <row r="353" spans="1:45" s="458" customFormat="1" ht="15.6" customHeight="1">
      <c r="A353" s="207"/>
      <c r="B353" s="207"/>
      <c r="C353" s="1401"/>
      <c r="D353" s="284">
        <v>342</v>
      </c>
      <c r="F353" s="22"/>
      <c r="G353" s="167"/>
      <c r="H353" s="20"/>
      <c r="I353" s="510" t="s">
        <v>628</v>
      </c>
      <c r="J353" s="703"/>
      <c r="K353" s="703"/>
      <c r="L353" s="703"/>
      <c r="M353" s="703"/>
      <c r="N353" s="703"/>
      <c r="O353" s="703"/>
      <c r="P353" s="703"/>
      <c r="Q353" s="703"/>
      <c r="R353" s="515"/>
      <c r="S353" s="515"/>
      <c r="T353" s="1344"/>
      <c r="U353" s="515"/>
      <c r="V353" s="462"/>
      <c r="W353" s="1250"/>
      <c r="X353" s="515"/>
      <c r="Y353" s="1344"/>
      <c r="Z353" s="1250"/>
      <c r="AA353" s="1250"/>
      <c r="AB353" s="1250"/>
      <c r="AC353" s="1402">
        <v>2178014.7169258511</v>
      </c>
      <c r="AD353" s="1403">
        <v>3550840.7304900005</v>
      </c>
      <c r="AE353" s="1403">
        <v>3587612.2014966705</v>
      </c>
      <c r="AF353" s="1403">
        <v>3734900</v>
      </c>
      <c r="AG353" s="1403">
        <v>3906500</v>
      </c>
      <c r="AH353" s="1403">
        <v>4088400</v>
      </c>
      <c r="AI353" s="1403">
        <v>4276200</v>
      </c>
      <c r="AJ353" s="1403">
        <v>4429900</v>
      </c>
      <c r="AK353" s="1403">
        <v>4589200</v>
      </c>
      <c r="AL353" s="1403">
        <v>4754400</v>
      </c>
      <c r="AM353" s="1403">
        <v>4925600</v>
      </c>
      <c r="AN353" s="1403">
        <v>5103500</v>
      </c>
      <c r="AO353" s="1403">
        <v>5288400</v>
      </c>
      <c r="AP353" s="1403">
        <v>5480500</v>
      </c>
      <c r="AQ353" s="1403">
        <v>5680200</v>
      </c>
      <c r="AR353" s="1403">
        <v>5887700</v>
      </c>
      <c r="AS353" s="1404">
        <v>6103300</v>
      </c>
    </row>
    <row r="354" spans="1:45" s="458" customFormat="1" ht="15.6" customHeight="1">
      <c r="A354" s="207"/>
      <c r="B354" s="207"/>
      <c r="C354" s="1401"/>
      <c r="D354" s="284">
        <v>343</v>
      </c>
      <c r="F354" s="22"/>
      <c r="G354" s="167"/>
      <c r="H354" s="20"/>
      <c r="I354" s="510" t="s">
        <v>630</v>
      </c>
      <c r="J354" s="703"/>
      <c r="K354" s="703"/>
      <c r="L354" s="703"/>
      <c r="M354" s="703"/>
      <c r="N354" s="703"/>
      <c r="O354" s="703"/>
      <c r="P354" s="703"/>
      <c r="Q354" s="703"/>
      <c r="R354" s="515"/>
      <c r="S354" s="515"/>
      <c r="T354" s="1344"/>
      <c r="U354" s="515"/>
      <c r="V354" s="462"/>
      <c r="W354" s="1250"/>
      <c r="X354" s="515"/>
      <c r="Y354" s="1344"/>
      <c r="Z354" s="1250"/>
      <c r="AA354" s="1250"/>
      <c r="AB354" s="1250"/>
      <c r="AC354" s="1402">
        <v>32919.171992077849</v>
      </c>
      <c r="AD354" s="1403">
        <v>32000</v>
      </c>
      <c r="AE354" s="1403">
        <v>32000</v>
      </c>
      <c r="AF354" s="1403">
        <v>32800</v>
      </c>
      <c r="AG354" s="1403">
        <v>33600</v>
      </c>
      <c r="AH354" s="1403">
        <v>34400</v>
      </c>
      <c r="AI354" s="1403">
        <v>35300</v>
      </c>
      <c r="AJ354" s="1403">
        <v>36200</v>
      </c>
      <c r="AK354" s="1403">
        <v>37100</v>
      </c>
      <c r="AL354" s="1403">
        <v>38000</v>
      </c>
      <c r="AM354" s="1403">
        <v>39000</v>
      </c>
      <c r="AN354" s="1403">
        <v>40000</v>
      </c>
      <c r="AO354" s="1403">
        <v>41000</v>
      </c>
      <c r="AP354" s="1403">
        <v>42000</v>
      </c>
      <c r="AQ354" s="1403">
        <v>43100</v>
      </c>
      <c r="AR354" s="1403">
        <v>44200</v>
      </c>
      <c r="AS354" s="1404">
        <v>45300</v>
      </c>
    </row>
    <row r="355" spans="1:45" s="458" customFormat="1" ht="15.6" customHeight="1">
      <c r="A355" s="207"/>
      <c r="B355" s="207"/>
      <c r="C355" s="1401"/>
      <c r="D355" s="284">
        <v>344</v>
      </c>
      <c r="F355" s="22"/>
      <c r="G355" s="167"/>
      <c r="H355" s="20"/>
      <c r="I355" s="510" t="s">
        <v>631</v>
      </c>
      <c r="J355" s="703"/>
      <c r="K355" s="703"/>
      <c r="L355" s="703"/>
      <c r="M355" s="703"/>
      <c r="N355" s="703"/>
      <c r="O355" s="703"/>
      <c r="P355" s="703"/>
      <c r="Q355" s="703"/>
      <c r="R355" s="515"/>
      <c r="S355" s="515"/>
      <c r="T355" s="1344"/>
      <c r="U355" s="515"/>
      <c r="V355" s="462"/>
      <c r="W355" s="1250"/>
      <c r="X355" s="515"/>
      <c r="Y355" s="1344"/>
      <c r="Z355" s="1250"/>
      <c r="AA355" s="1250"/>
      <c r="AB355" s="1250"/>
      <c r="AC355" s="1402">
        <v>0</v>
      </c>
      <c r="AD355" s="1403">
        <v>0</v>
      </c>
      <c r="AE355" s="1403">
        <v>0</v>
      </c>
      <c r="AF355" s="1403">
        <v>0</v>
      </c>
      <c r="AG355" s="1403">
        <v>0</v>
      </c>
      <c r="AH355" s="1403">
        <v>0</v>
      </c>
      <c r="AI355" s="1403">
        <v>0</v>
      </c>
      <c r="AJ355" s="1403">
        <v>0</v>
      </c>
      <c r="AK355" s="1403">
        <v>0</v>
      </c>
      <c r="AL355" s="1403">
        <v>0</v>
      </c>
      <c r="AM355" s="1403">
        <v>0</v>
      </c>
      <c r="AN355" s="1403">
        <v>0</v>
      </c>
      <c r="AO355" s="1403">
        <v>0</v>
      </c>
      <c r="AP355" s="1403">
        <v>0</v>
      </c>
      <c r="AQ355" s="1403">
        <v>0</v>
      </c>
      <c r="AR355" s="1403">
        <v>0</v>
      </c>
      <c r="AS355" s="1404">
        <v>0</v>
      </c>
    </row>
    <row r="356" spans="1:45" s="458" customFormat="1" ht="15.6" customHeight="1">
      <c r="A356" s="207"/>
      <c r="B356" s="207"/>
      <c r="C356" s="1401"/>
      <c r="D356" s="284">
        <v>345</v>
      </c>
      <c r="F356" s="22"/>
      <c r="G356" s="167"/>
      <c r="H356" s="20"/>
      <c r="I356" s="510" t="s">
        <v>634</v>
      </c>
      <c r="J356" s="703"/>
      <c r="K356" s="703"/>
      <c r="L356" s="703"/>
      <c r="M356" s="703"/>
      <c r="N356" s="703"/>
      <c r="O356" s="703"/>
      <c r="P356" s="703"/>
      <c r="Q356" s="703"/>
      <c r="R356" s="515"/>
      <c r="S356" s="515"/>
      <c r="T356" s="1344"/>
      <c r="U356" s="515"/>
      <c r="V356" s="462"/>
      <c r="W356" s="1250"/>
      <c r="X356" s="515"/>
      <c r="Y356" s="1344"/>
      <c r="Z356" s="1250"/>
      <c r="AA356" s="1250"/>
      <c r="AB356" s="1250"/>
      <c r="AC356" s="1402">
        <v>0</v>
      </c>
      <c r="AD356" s="1403">
        <v>0</v>
      </c>
      <c r="AE356" s="1403">
        <v>0</v>
      </c>
      <c r="AF356" s="1403">
        <v>0</v>
      </c>
      <c r="AG356" s="1403">
        <v>0</v>
      </c>
      <c r="AH356" s="1403">
        <v>0</v>
      </c>
      <c r="AI356" s="1403">
        <v>0</v>
      </c>
      <c r="AJ356" s="1403">
        <v>0</v>
      </c>
      <c r="AK356" s="1403">
        <v>0</v>
      </c>
      <c r="AL356" s="1403">
        <v>0</v>
      </c>
      <c r="AM356" s="1403">
        <v>0</v>
      </c>
      <c r="AN356" s="1403">
        <v>0</v>
      </c>
      <c r="AO356" s="1403">
        <v>0</v>
      </c>
      <c r="AP356" s="1403">
        <v>0</v>
      </c>
      <c r="AQ356" s="1403">
        <v>0</v>
      </c>
      <c r="AR356" s="1403">
        <v>0</v>
      </c>
      <c r="AS356" s="1404">
        <v>0</v>
      </c>
    </row>
    <row r="357" spans="1:45" s="458" customFormat="1" ht="15.6" customHeight="1">
      <c r="A357" s="207"/>
      <c r="B357" s="207"/>
      <c r="C357" s="1401"/>
      <c r="D357" s="284">
        <v>346</v>
      </c>
      <c r="F357" s="22"/>
      <c r="G357" s="167"/>
      <c r="H357" s="20"/>
      <c r="I357" s="510" t="s">
        <v>637</v>
      </c>
      <c r="J357" s="703"/>
      <c r="K357" s="703"/>
      <c r="L357" s="703"/>
      <c r="M357" s="703"/>
      <c r="N357" s="703"/>
      <c r="O357" s="703"/>
      <c r="P357" s="703"/>
      <c r="Q357" s="703"/>
      <c r="R357" s="515"/>
      <c r="S357" s="515"/>
      <c r="T357" s="1344"/>
      <c r="U357" s="515"/>
      <c r="V357" s="462"/>
      <c r="W357" s="1250"/>
      <c r="X357" s="515"/>
      <c r="Y357" s="1344"/>
      <c r="Z357" s="1250"/>
      <c r="AA357" s="1250"/>
      <c r="AB357" s="1250"/>
      <c r="AC357" s="1402">
        <v>164698.7323728645</v>
      </c>
      <c r="AD357" s="1403">
        <v>161900</v>
      </c>
      <c r="AE357" s="1403">
        <v>161900</v>
      </c>
      <c r="AF357" s="1403">
        <v>165900</v>
      </c>
      <c r="AG357" s="1403">
        <v>170000</v>
      </c>
      <c r="AH357" s="1403">
        <v>174300</v>
      </c>
      <c r="AI357" s="1403">
        <v>178700</v>
      </c>
      <c r="AJ357" s="1403">
        <v>183200</v>
      </c>
      <c r="AK357" s="1403">
        <v>187800</v>
      </c>
      <c r="AL357" s="1403">
        <v>192500</v>
      </c>
      <c r="AM357" s="1403">
        <v>197300</v>
      </c>
      <c r="AN357" s="1403">
        <v>202200</v>
      </c>
      <c r="AO357" s="1403">
        <v>207300</v>
      </c>
      <c r="AP357" s="1403">
        <v>212500</v>
      </c>
      <c r="AQ357" s="1403">
        <v>217800</v>
      </c>
      <c r="AR357" s="1403">
        <v>223200</v>
      </c>
      <c r="AS357" s="1404">
        <v>228800</v>
      </c>
    </row>
    <row r="358" spans="1:45" s="458" customFormat="1" ht="15.6" customHeight="1">
      <c r="A358" s="207"/>
      <c r="B358" s="207"/>
      <c r="C358" s="1401"/>
      <c r="D358" s="284">
        <v>347</v>
      </c>
      <c r="F358" s="22"/>
      <c r="G358" s="167"/>
      <c r="H358" s="20"/>
      <c r="I358" s="151" t="s">
        <v>640</v>
      </c>
      <c r="J358" s="188"/>
      <c r="K358" s="188"/>
      <c r="L358" s="188"/>
      <c r="M358" s="188"/>
      <c r="N358" s="188"/>
      <c r="O358" s="188"/>
      <c r="P358" s="188"/>
      <c r="Q358" s="188"/>
      <c r="R358" s="515"/>
      <c r="S358" s="515"/>
      <c r="T358" s="1344"/>
      <c r="U358" s="515"/>
      <c r="V358" s="462"/>
      <c r="W358" s="1250"/>
      <c r="X358" s="515"/>
      <c r="Y358" s="1344"/>
      <c r="Z358" s="1250"/>
      <c r="AA358" s="1250"/>
      <c r="AB358" s="1250"/>
      <c r="AC358" s="1402">
        <v>0</v>
      </c>
      <c r="AD358" s="1403">
        <v>-173300</v>
      </c>
      <c r="AE358" s="1403">
        <v>-180100</v>
      </c>
      <c r="AF358" s="1403">
        <v>-184600</v>
      </c>
      <c r="AG358" s="1403">
        <v>-189200</v>
      </c>
      <c r="AH358" s="1403">
        <v>-193900</v>
      </c>
      <c r="AI358" s="1403">
        <v>-198700</v>
      </c>
      <c r="AJ358" s="1403">
        <v>-203700</v>
      </c>
      <c r="AK358" s="1403">
        <v>-208800</v>
      </c>
      <c r="AL358" s="1403">
        <v>-214000</v>
      </c>
      <c r="AM358" s="1403">
        <v>-219400</v>
      </c>
      <c r="AN358" s="1403">
        <v>-224900</v>
      </c>
      <c r="AO358" s="1403">
        <v>-230500</v>
      </c>
      <c r="AP358" s="1403">
        <v>-236300</v>
      </c>
      <c r="AQ358" s="1403">
        <v>-242200</v>
      </c>
      <c r="AR358" s="1403">
        <v>-248300</v>
      </c>
      <c r="AS358" s="1404">
        <v>-254500</v>
      </c>
    </row>
    <row r="359" spans="1:45" s="1060" customFormat="1" ht="15.6" customHeight="1">
      <c r="A359" s="207"/>
      <c r="B359" s="207"/>
      <c r="C359" s="1401"/>
      <c r="D359" s="284">
        <v>348</v>
      </c>
      <c r="F359" s="22"/>
      <c r="G359" s="543"/>
      <c r="H359" s="544"/>
      <c r="I359" s="545" t="s">
        <v>37</v>
      </c>
      <c r="J359" s="683"/>
      <c r="K359" s="683"/>
      <c r="L359" s="683"/>
      <c r="M359" s="683"/>
      <c r="N359" s="683"/>
      <c r="O359" s="683"/>
      <c r="P359" s="683"/>
      <c r="Q359" s="683"/>
      <c r="R359" s="546"/>
      <c r="S359" s="546"/>
      <c r="T359" s="1344"/>
      <c r="U359" s="546"/>
      <c r="V359" s="462"/>
      <c r="W359" s="1250"/>
      <c r="X359" s="546"/>
      <c r="Y359" s="1344"/>
      <c r="Z359" s="1250"/>
      <c r="AA359" s="1250"/>
      <c r="AB359" s="1250"/>
      <c r="AC359" s="546">
        <v>2375632.6212907936</v>
      </c>
      <c r="AD359" s="546">
        <v>3571440.7304900005</v>
      </c>
      <c r="AE359" s="546">
        <v>3601412.2014966705</v>
      </c>
      <c r="AF359" s="546">
        <v>3749000</v>
      </c>
      <c r="AG359" s="546">
        <v>3920900</v>
      </c>
      <c r="AH359" s="546">
        <v>4103200</v>
      </c>
      <c r="AI359" s="546">
        <v>4291500</v>
      </c>
      <c r="AJ359" s="546">
        <v>4445600</v>
      </c>
      <c r="AK359" s="546">
        <v>4605300</v>
      </c>
      <c r="AL359" s="546">
        <v>4770900</v>
      </c>
      <c r="AM359" s="546">
        <v>4942500</v>
      </c>
      <c r="AN359" s="546">
        <v>5120800</v>
      </c>
      <c r="AO359" s="546">
        <v>5306200</v>
      </c>
      <c r="AP359" s="546">
        <v>5498700</v>
      </c>
      <c r="AQ359" s="546">
        <v>5698900</v>
      </c>
      <c r="AR359" s="546">
        <v>5906800</v>
      </c>
      <c r="AS359" s="547">
        <v>6122900</v>
      </c>
    </row>
    <row r="360" spans="1:45" s="1060" customFormat="1" ht="15.6" customHeight="1">
      <c r="A360" s="207"/>
      <c r="B360" s="207"/>
      <c r="C360" s="1401"/>
      <c r="D360" s="284">
        <v>349</v>
      </c>
      <c r="F360" s="22"/>
      <c r="G360" s="525"/>
      <c r="H360" s="118" t="s">
        <v>37</v>
      </c>
      <c r="I360" s="704"/>
      <c r="J360" s="1363"/>
      <c r="K360" s="1363"/>
      <c r="L360" s="1363"/>
      <c r="M360" s="1363"/>
      <c r="N360" s="1363"/>
      <c r="O360" s="1363"/>
      <c r="P360" s="1363"/>
      <c r="Q360" s="1363"/>
      <c r="R360" s="557"/>
      <c r="S360" s="557"/>
      <c r="T360" s="1344"/>
      <c r="U360" s="557"/>
      <c r="V360" s="462"/>
      <c r="W360" s="1250"/>
      <c r="X360" s="557"/>
      <c r="Y360" s="1344"/>
      <c r="Z360" s="1250"/>
      <c r="AA360" s="1250"/>
      <c r="AB360" s="1250"/>
      <c r="AC360" s="557">
        <v>15633726.268687673</v>
      </c>
      <c r="AD360" s="557">
        <v>16328332.748970849</v>
      </c>
      <c r="AE360" s="557">
        <v>16340754.799967811</v>
      </c>
      <c r="AF360" s="557">
        <v>16976700</v>
      </c>
      <c r="AG360" s="557">
        <v>17709800</v>
      </c>
      <c r="AH360" s="557">
        <v>18485100</v>
      </c>
      <c r="AI360" s="557">
        <v>19285100</v>
      </c>
      <c r="AJ360" s="557">
        <v>19952000</v>
      </c>
      <c r="AK360" s="557">
        <v>20642500</v>
      </c>
      <c r="AL360" s="557">
        <v>21357600</v>
      </c>
      <c r="AM360" s="557">
        <v>22098100</v>
      </c>
      <c r="AN360" s="557">
        <v>22866600</v>
      </c>
      <c r="AO360" s="557">
        <v>23664500</v>
      </c>
      <c r="AP360" s="557">
        <v>24492400</v>
      </c>
      <c r="AQ360" s="557">
        <v>25352100</v>
      </c>
      <c r="AR360" s="557">
        <v>26244200</v>
      </c>
      <c r="AS360" s="558">
        <v>27170200</v>
      </c>
    </row>
    <row r="361" spans="1:45" s="458" customFormat="1" ht="15.6" customHeight="1">
      <c r="A361" s="207"/>
      <c r="B361" s="207"/>
      <c r="C361" s="1401"/>
      <c r="D361" s="284">
        <v>350</v>
      </c>
      <c r="F361" s="22"/>
      <c r="G361" s="521" t="s">
        <v>789</v>
      </c>
      <c r="H361" s="166"/>
      <c r="I361" s="523"/>
      <c r="J361" s="548"/>
      <c r="K361" s="548"/>
      <c r="L361" s="548"/>
      <c r="M361" s="548"/>
      <c r="N361" s="548"/>
      <c r="O361" s="548"/>
      <c r="P361" s="548"/>
      <c r="Q361" s="548"/>
      <c r="R361" s="549"/>
      <c r="S361" s="549"/>
      <c r="T361" s="1344"/>
      <c r="U361" s="549"/>
      <c r="V361" s="462"/>
      <c r="W361" s="1250"/>
      <c r="X361" s="549"/>
      <c r="Y361" s="1344"/>
      <c r="Z361" s="1250"/>
      <c r="AA361" s="1250"/>
      <c r="AB361" s="1250"/>
      <c r="AC361" s="524"/>
      <c r="AD361" s="524"/>
      <c r="AE361" s="524"/>
      <c r="AF361" s="524"/>
      <c r="AG361" s="524"/>
      <c r="AH361" s="524"/>
      <c r="AI361" s="524"/>
      <c r="AJ361" s="524"/>
      <c r="AK361" s="524"/>
      <c r="AL361" s="524"/>
      <c r="AM361" s="524"/>
      <c r="AN361" s="524"/>
      <c r="AO361" s="524"/>
      <c r="AP361" s="524"/>
      <c r="AQ361" s="524"/>
      <c r="AR361" s="524"/>
      <c r="AS361" s="469"/>
    </row>
    <row r="362" spans="1:45" s="458" customFormat="1" ht="15.6" customHeight="1">
      <c r="A362" s="266"/>
      <c r="B362" s="266"/>
      <c r="C362" s="1401"/>
      <c r="D362" s="284">
        <v>351</v>
      </c>
      <c r="F362" s="22"/>
      <c r="G362" s="167"/>
      <c r="H362" s="20"/>
      <c r="I362" s="510" t="s">
        <v>628</v>
      </c>
      <c r="J362" s="703"/>
      <c r="K362" s="703"/>
      <c r="L362" s="703"/>
      <c r="M362" s="703"/>
      <c r="N362" s="703"/>
      <c r="O362" s="703"/>
      <c r="P362" s="703"/>
      <c r="Q362" s="703"/>
      <c r="R362" s="515"/>
      <c r="S362" s="515"/>
      <c r="T362" s="1344"/>
      <c r="U362" s="515"/>
      <c r="V362" s="462"/>
      <c r="W362" s="1250"/>
      <c r="X362" s="515"/>
      <c r="Y362" s="1344"/>
      <c r="Z362" s="1250"/>
      <c r="AA362" s="1250"/>
      <c r="AB362" s="1250"/>
      <c r="AC362" s="1402">
        <v>8277011.4353456004</v>
      </c>
      <c r="AD362" s="1403">
        <v>9079475.9690055009</v>
      </c>
      <c r="AE362" s="1403">
        <v>9195520.6917278301</v>
      </c>
      <c r="AF362" s="1403">
        <v>9573100</v>
      </c>
      <c r="AG362" s="1403">
        <v>10012900</v>
      </c>
      <c r="AH362" s="1403">
        <v>10479200</v>
      </c>
      <c r="AI362" s="1403">
        <v>10960500</v>
      </c>
      <c r="AJ362" s="1403">
        <v>11354600</v>
      </c>
      <c r="AK362" s="1403">
        <v>11763000</v>
      </c>
      <c r="AL362" s="1403">
        <v>12186300</v>
      </c>
      <c r="AM362" s="1403">
        <v>12625000</v>
      </c>
      <c r="AN362" s="1403">
        <v>13080900</v>
      </c>
      <c r="AO362" s="1403">
        <v>13554700</v>
      </c>
      <c r="AP362" s="1403">
        <v>14047100</v>
      </c>
      <c r="AQ362" s="1403">
        <v>14558800</v>
      </c>
      <c r="AR362" s="1403">
        <v>15090600</v>
      </c>
      <c r="AS362" s="1404">
        <v>15643200</v>
      </c>
    </row>
    <row r="363" spans="1:45" s="458" customFormat="1" ht="15.6" customHeight="1">
      <c r="A363" s="266"/>
      <c r="B363" s="266"/>
      <c r="C363" s="1401"/>
      <c r="D363" s="284">
        <v>352</v>
      </c>
      <c r="F363" s="22"/>
      <c r="G363" s="167"/>
      <c r="H363" s="20"/>
      <c r="I363" s="510" t="s">
        <v>630</v>
      </c>
      <c r="J363" s="703"/>
      <c r="K363" s="703"/>
      <c r="L363" s="703"/>
      <c r="M363" s="703"/>
      <c r="N363" s="703"/>
      <c r="O363" s="703"/>
      <c r="P363" s="703"/>
      <c r="Q363" s="703"/>
      <c r="R363" s="515"/>
      <c r="S363" s="515"/>
      <c r="T363" s="1344"/>
      <c r="U363" s="515"/>
      <c r="V363" s="462"/>
      <c r="W363" s="1250"/>
      <c r="X363" s="515"/>
      <c r="Y363" s="1344"/>
      <c r="Z363" s="1250"/>
      <c r="AA363" s="1250"/>
      <c r="AB363" s="1250"/>
      <c r="AC363" s="1402">
        <v>6339512.4187868675</v>
      </c>
      <c r="AD363" s="1403">
        <v>3507500</v>
      </c>
      <c r="AE363" s="1403">
        <v>3660000</v>
      </c>
      <c r="AF363" s="1403">
        <v>3751500</v>
      </c>
      <c r="AG363" s="1403">
        <v>3845300</v>
      </c>
      <c r="AH363" s="1403">
        <v>3941400</v>
      </c>
      <c r="AI363" s="1403">
        <v>4039900</v>
      </c>
      <c r="AJ363" s="1403">
        <v>4140900</v>
      </c>
      <c r="AK363" s="1403">
        <v>4244400</v>
      </c>
      <c r="AL363" s="1403">
        <v>4350500</v>
      </c>
      <c r="AM363" s="1403">
        <v>4459300</v>
      </c>
      <c r="AN363" s="1403">
        <v>4570800</v>
      </c>
      <c r="AO363" s="1403">
        <v>4685100</v>
      </c>
      <c r="AP363" s="1403">
        <v>4802200</v>
      </c>
      <c r="AQ363" s="1403">
        <v>4922300</v>
      </c>
      <c r="AR363" s="1403">
        <v>5045400</v>
      </c>
      <c r="AS363" s="1404">
        <v>5171500</v>
      </c>
    </row>
    <row r="364" spans="1:45" s="458" customFormat="1" ht="15.6" customHeight="1">
      <c r="A364" s="266"/>
      <c r="B364" s="266"/>
      <c r="C364" s="1401"/>
      <c r="D364" s="284">
        <v>353</v>
      </c>
      <c r="F364" s="22"/>
      <c r="G364" s="167"/>
      <c r="H364" s="20"/>
      <c r="I364" s="510" t="s">
        <v>631</v>
      </c>
      <c r="J364" s="703"/>
      <c r="K364" s="703"/>
      <c r="L364" s="703"/>
      <c r="M364" s="703"/>
      <c r="N364" s="703"/>
      <c r="O364" s="703"/>
      <c r="P364" s="703"/>
      <c r="Q364" s="703"/>
      <c r="R364" s="515"/>
      <c r="S364" s="515"/>
      <c r="T364" s="1344"/>
      <c r="U364" s="515"/>
      <c r="V364" s="462"/>
      <c r="W364" s="1250"/>
      <c r="X364" s="515"/>
      <c r="Y364" s="1344"/>
      <c r="Z364" s="1250"/>
      <c r="AA364" s="1250"/>
      <c r="AB364" s="1250"/>
      <c r="AC364" s="1402">
        <v>0</v>
      </c>
      <c r="AD364" s="1403">
        <v>0</v>
      </c>
      <c r="AE364" s="1403">
        <v>0</v>
      </c>
      <c r="AF364" s="1403">
        <v>0</v>
      </c>
      <c r="AG364" s="1403">
        <v>0</v>
      </c>
      <c r="AH364" s="1403">
        <v>0</v>
      </c>
      <c r="AI364" s="1403">
        <v>0</v>
      </c>
      <c r="AJ364" s="1403">
        <v>0</v>
      </c>
      <c r="AK364" s="1403">
        <v>0</v>
      </c>
      <c r="AL364" s="1403">
        <v>0</v>
      </c>
      <c r="AM364" s="1403">
        <v>0</v>
      </c>
      <c r="AN364" s="1403">
        <v>0</v>
      </c>
      <c r="AO364" s="1403">
        <v>0</v>
      </c>
      <c r="AP364" s="1403">
        <v>0</v>
      </c>
      <c r="AQ364" s="1403">
        <v>0</v>
      </c>
      <c r="AR364" s="1403">
        <v>0</v>
      </c>
      <c r="AS364" s="1404">
        <v>0</v>
      </c>
    </row>
    <row r="365" spans="1:45" s="458" customFormat="1" ht="15.6" customHeight="1">
      <c r="A365" s="266"/>
      <c r="B365" s="266"/>
      <c r="C365" s="1401"/>
      <c r="D365" s="284">
        <v>354</v>
      </c>
      <c r="F365" s="22"/>
      <c r="G365" s="167"/>
      <c r="H365" s="20"/>
      <c r="I365" s="510" t="s">
        <v>634</v>
      </c>
      <c r="J365" s="703"/>
      <c r="K365" s="703"/>
      <c r="L365" s="703"/>
      <c r="M365" s="703"/>
      <c r="N365" s="703"/>
      <c r="O365" s="703"/>
      <c r="P365" s="703"/>
      <c r="Q365" s="703"/>
      <c r="R365" s="515"/>
      <c r="S365" s="515"/>
      <c r="T365" s="1344"/>
      <c r="U365" s="515"/>
      <c r="V365" s="462"/>
      <c r="W365" s="1250"/>
      <c r="X365" s="515"/>
      <c r="Y365" s="1344"/>
      <c r="Z365" s="1250"/>
      <c r="AA365" s="1250"/>
      <c r="AB365" s="1250"/>
      <c r="AC365" s="1402">
        <v>0</v>
      </c>
      <c r="AD365" s="1403">
        <v>0</v>
      </c>
      <c r="AE365" s="1403">
        <v>0</v>
      </c>
      <c r="AF365" s="1403">
        <v>0</v>
      </c>
      <c r="AG365" s="1403">
        <v>0</v>
      </c>
      <c r="AH365" s="1403">
        <v>0</v>
      </c>
      <c r="AI365" s="1403">
        <v>0</v>
      </c>
      <c r="AJ365" s="1403">
        <v>0</v>
      </c>
      <c r="AK365" s="1403">
        <v>0</v>
      </c>
      <c r="AL365" s="1403">
        <v>0</v>
      </c>
      <c r="AM365" s="1403">
        <v>0</v>
      </c>
      <c r="AN365" s="1403">
        <v>0</v>
      </c>
      <c r="AO365" s="1403">
        <v>0</v>
      </c>
      <c r="AP365" s="1403">
        <v>0</v>
      </c>
      <c r="AQ365" s="1403">
        <v>0</v>
      </c>
      <c r="AR365" s="1403">
        <v>0</v>
      </c>
      <c r="AS365" s="1404">
        <v>0</v>
      </c>
    </row>
    <row r="366" spans="1:45" s="458" customFormat="1" ht="15.6" customHeight="1">
      <c r="A366" s="266"/>
      <c r="B366" s="207"/>
      <c r="C366" s="1401"/>
      <c r="D366" s="284">
        <v>355</v>
      </c>
      <c r="F366" s="22"/>
      <c r="G366" s="167"/>
      <c r="H366" s="20"/>
      <c r="I366" s="510" t="s">
        <v>637</v>
      </c>
      <c r="J366" s="703"/>
      <c r="K366" s="703"/>
      <c r="L366" s="703"/>
      <c r="M366" s="703"/>
      <c r="N366" s="703"/>
      <c r="O366" s="703"/>
      <c r="P366" s="703"/>
      <c r="Q366" s="703"/>
      <c r="R366" s="515"/>
      <c r="S366" s="515"/>
      <c r="T366" s="1344"/>
      <c r="U366" s="515"/>
      <c r="V366" s="462"/>
      <c r="W366" s="1250"/>
      <c r="X366" s="515"/>
      <c r="Y366" s="1344"/>
      <c r="Z366" s="1250"/>
      <c r="AA366" s="1250"/>
      <c r="AB366" s="1250"/>
      <c r="AC366" s="1402">
        <v>357481.63335147046</v>
      </c>
      <c r="AD366" s="1403">
        <v>383000</v>
      </c>
      <c r="AE366" s="1403">
        <v>373000</v>
      </c>
      <c r="AF366" s="1403">
        <v>382300</v>
      </c>
      <c r="AG366" s="1403">
        <v>391900</v>
      </c>
      <c r="AH366" s="1403">
        <v>401700</v>
      </c>
      <c r="AI366" s="1403">
        <v>411700</v>
      </c>
      <c r="AJ366" s="1403">
        <v>422000</v>
      </c>
      <c r="AK366" s="1403">
        <v>432600</v>
      </c>
      <c r="AL366" s="1403">
        <v>443400</v>
      </c>
      <c r="AM366" s="1403">
        <v>454500</v>
      </c>
      <c r="AN366" s="1403">
        <v>465900</v>
      </c>
      <c r="AO366" s="1403">
        <v>477500</v>
      </c>
      <c r="AP366" s="1403">
        <v>489400</v>
      </c>
      <c r="AQ366" s="1403">
        <v>501600</v>
      </c>
      <c r="AR366" s="1403">
        <v>514100</v>
      </c>
      <c r="AS366" s="1404">
        <v>527000</v>
      </c>
    </row>
    <row r="367" spans="1:45" s="458" customFormat="1" ht="15.6" customHeight="1">
      <c r="A367" s="266"/>
      <c r="B367" s="266"/>
      <c r="C367" s="1401"/>
      <c r="D367" s="284">
        <v>356</v>
      </c>
      <c r="F367" s="22"/>
      <c r="G367" s="167"/>
      <c r="H367" s="20"/>
      <c r="I367" s="151" t="s">
        <v>640</v>
      </c>
      <c r="J367" s="188"/>
      <c r="K367" s="188"/>
      <c r="L367" s="188"/>
      <c r="M367" s="188"/>
      <c r="N367" s="188"/>
      <c r="O367" s="188"/>
      <c r="P367" s="188"/>
      <c r="Q367" s="188"/>
      <c r="R367" s="515"/>
      <c r="S367" s="515"/>
      <c r="T367" s="1344"/>
      <c r="U367" s="515"/>
      <c r="V367" s="462"/>
      <c r="W367" s="1250"/>
      <c r="X367" s="515"/>
      <c r="Y367" s="1344"/>
      <c r="Z367" s="1250"/>
      <c r="AA367" s="1250"/>
      <c r="AB367" s="1250"/>
      <c r="AC367" s="1402">
        <v>-3461759.5522044119</v>
      </c>
      <c r="AD367" s="1403">
        <v>-600300</v>
      </c>
      <c r="AE367" s="1403">
        <v>-629900</v>
      </c>
      <c r="AF367" s="1403">
        <v>-645600</v>
      </c>
      <c r="AG367" s="1403">
        <v>-661700</v>
      </c>
      <c r="AH367" s="1403">
        <v>-678200</v>
      </c>
      <c r="AI367" s="1403">
        <v>-695200</v>
      </c>
      <c r="AJ367" s="1403">
        <v>-712600</v>
      </c>
      <c r="AK367" s="1403">
        <v>-730400</v>
      </c>
      <c r="AL367" s="1403">
        <v>-748700</v>
      </c>
      <c r="AM367" s="1403">
        <v>-767400</v>
      </c>
      <c r="AN367" s="1403">
        <v>-786600</v>
      </c>
      <c r="AO367" s="1403">
        <v>-806300</v>
      </c>
      <c r="AP367" s="1403">
        <v>-826500</v>
      </c>
      <c r="AQ367" s="1403">
        <v>-847200</v>
      </c>
      <c r="AR367" s="1403">
        <v>-868400</v>
      </c>
      <c r="AS367" s="1404">
        <v>-890100</v>
      </c>
    </row>
    <row r="368" spans="1:45" s="1060" customFormat="1" ht="15.6" customHeight="1">
      <c r="A368" s="266"/>
      <c r="B368" s="266"/>
      <c r="C368" s="1401"/>
      <c r="D368" s="284">
        <v>357</v>
      </c>
      <c r="F368" s="22"/>
      <c r="G368" s="543"/>
      <c r="H368" s="544"/>
      <c r="I368" s="545" t="s">
        <v>37</v>
      </c>
      <c r="J368" s="683"/>
      <c r="K368" s="683"/>
      <c r="L368" s="683"/>
      <c r="M368" s="683"/>
      <c r="N368" s="683"/>
      <c r="O368" s="683"/>
      <c r="P368" s="683"/>
      <c r="Q368" s="683"/>
      <c r="R368" s="546"/>
      <c r="S368" s="546"/>
      <c r="T368" s="1344"/>
      <c r="U368" s="546"/>
      <c r="V368" s="462"/>
      <c r="W368" s="1250"/>
      <c r="X368" s="546"/>
      <c r="Y368" s="1344"/>
      <c r="Z368" s="1250"/>
      <c r="AA368" s="1250"/>
      <c r="AB368" s="1250"/>
      <c r="AC368" s="546">
        <v>11512245.935279528</v>
      </c>
      <c r="AD368" s="546">
        <v>12369675.969005501</v>
      </c>
      <c r="AE368" s="546">
        <v>12598620.69172783</v>
      </c>
      <c r="AF368" s="546">
        <v>13061300</v>
      </c>
      <c r="AG368" s="546">
        <v>13588400</v>
      </c>
      <c r="AH368" s="546">
        <v>14144100</v>
      </c>
      <c r="AI368" s="546">
        <v>14716900</v>
      </c>
      <c r="AJ368" s="546">
        <v>15204900</v>
      </c>
      <c r="AK368" s="546">
        <v>15709600</v>
      </c>
      <c r="AL368" s="546">
        <v>16231500</v>
      </c>
      <c r="AM368" s="546">
        <v>16771400</v>
      </c>
      <c r="AN368" s="546">
        <v>17331000</v>
      </c>
      <c r="AO368" s="546">
        <v>17911000</v>
      </c>
      <c r="AP368" s="546">
        <v>18512200</v>
      </c>
      <c r="AQ368" s="546">
        <v>19135500</v>
      </c>
      <c r="AR368" s="546">
        <v>19781700</v>
      </c>
      <c r="AS368" s="547">
        <v>20451600</v>
      </c>
    </row>
    <row r="369" spans="1:45" s="458" customFormat="1" ht="15.6" customHeight="1">
      <c r="A369" s="207"/>
      <c r="B369" s="207"/>
      <c r="C369" s="1401"/>
      <c r="D369" s="284">
        <v>358</v>
      </c>
      <c r="F369" s="22"/>
      <c r="G369" s="509" t="s">
        <v>790</v>
      </c>
      <c r="H369" s="20"/>
      <c r="I369" s="510"/>
      <c r="J369" s="703"/>
      <c r="K369" s="703"/>
      <c r="L369" s="703"/>
      <c r="M369" s="703"/>
      <c r="N369" s="703"/>
      <c r="O369" s="703"/>
      <c r="P369" s="703"/>
      <c r="Q369" s="703"/>
      <c r="R369" s="515"/>
      <c r="S369" s="515"/>
      <c r="T369" s="1344"/>
      <c r="U369" s="515"/>
      <c r="V369" s="462"/>
      <c r="W369" s="1250"/>
      <c r="X369" s="515"/>
      <c r="Y369" s="1344"/>
      <c r="Z369" s="1250"/>
      <c r="AA369" s="1250"/>
      <c r="AB369" s="1250"/>
      <c r="AC369" s="511"/>
      <c r="AD369" s="511"/>
      <c r="AE369" s="511"/>
      <c r="AF369" s="511"/>
      <c r="AG369" s="511"/>
      <c r="AH369" s="511"/>
      <c r="AI369" s="511"/>
      <c r="AJ369" s="511"/>
      <c r="AK369" s="511"/>
      <c r="AL369" s="511"/>
      <c r="AM369" s="511"/>
      <c r="AN369" s="511"/>
      <c r="AO369" s="511"/>
      <c r="AP369" s="511"/>
      <c r="AQ369" s="511"/>
      <c r="AR369" s="511"/>
      <c r="AS369" s="1343"/>
    </row>
    <row r="370" spans="1:45" s="458" customFormat="1" ht="15.6" customHeight="1">
      <c r="A370" s="207"/>
      <c r="B370" s="207"/>
      <c r="C370" s="1401"/>
      <c r="D370" s="284">
        <v>359</v>
      </c>
      <c r="F370" s="22"/>
      <c r="G370" s="167"/>
      <c r="H370" s="20"/>
      <c r="I370" s="510" t="s">
        <v>628</v>
      </c>
      <c r="J370" s="703"/>
      <c r="K370" s="703"/>
      <c r="L370" s="703"/>
      <c r="M370" s="703"/>
      <c r="N370" s="703"/>
      <c r="O370" s="703"/>
      <c r="P370" s="703"/>
      <c r="Q370" s="703"/>
      <c r="R370" s="515"/>
      <c r="S370" s="515"/>
      <c r="T370" s="1344"/>
      <c r="U370" s="515"/>
      <c r="V370" s="462"/>
      <c r="W370" s="1250"/>
      <c r="X370" s="515"/>
      <c r="Y370" s="1344"/>
      <c r="Z370" s="1250"/>
      <c r="AA370" s="1250"/>
      <c r="AB370" s="1250"/>
      <c r="AC370" s="1402">
        <v>2343845.045835943</v>
      </c>
      <c r="AD370" s="1403">
        <v>2597280.7925</v>
      </c>
      <c r="AE370" s="1403">
        <v>2652507.7217999999</v>
      </c>
      <c r="AF370" s="1403">
        <v>2761400</v>
      </c>
      <c r="AG370" s="1403">
        <v>2888300</v>
      </c>
      <c r="AH370" s="1403">
        <v>3022800</v>
      </c>
      <c r="AI370" s="1403">
        <v>3161600</v>
      </c>
      <c r="AJ370" s="1403">
        <v>3275300</v>
      </c>
      <c r="AK370" s="1403">
        <v>3393100</v>
      </c>
      <c r="AL370" s="1403">
        <v>3515200</v>
      </c>
      <c r="AM370" s="1403">
        <v>3641700</v>
      </c>
      <c r="AN370" s="1403">
        <v>3773200</v>
      </c>
      <c r="AO370" s="1403">
        <v>3909900</v>
      </c>
      <c r="AP370" s="1403">
        <v>4051900</v>
      </c>
      <c r="AQ370" s="1403">
        <v>4199500</v>
      </c>
      <c r="AR370" s="1403">
        <v>4352900</v>
      </c>
      <c r="AS370" s="1404">
        <v>4512300</v>
      </c>
    </row>
    <row r="371" spans="1:45" s="458" customFormat="1" ht="15.6" customHeight="1">
      <c r="A371" s="207"/>
      <c r="B371" s="207"/>
      <c r="C371" s="1401"/>
      <c r="D371" s="284">
        <v>360</v>
      </c>
      <c r="F371" s="22"/>
      <c r="G371" s="167"/>
      <c r="H371" s="20"/>
      <c r="I371" s="510" t="s">
        <v>630</v>
      </c>
      <c r="J371" s="703"/>
      <c r="K371" s="703"/>
      <c r="L371" s="703"/>
      <c r="M371" s="703"/>
      <c r="N371" s="703"/>
      <c r="O371" s="703"/>
      <c r="P371" s="703"/>
      <c r="Q371" s="703"/>
      <c r="R371" s="515"/>
      <c r="S371" s="515"/>
      <c r="T371" s="1344"/>
      <c r="U371" s="515"/>
      <c r="V371" s="462"/>
      <c r="W371" s="1250"/>
      <c r="X371" s="515"/>
      <c r="Y371" s="1344"/>
      <c r="Z371" s="1250"/>
      <c r="AA371" s="1250"/>
      <c r="AB371" s="1250"/>
      <c r="AC371" s="1402">
        <v>422394.12562334893</v>
      </c>
      <c r="AD371" s="1403">
        <v>350000</v>
      </c>
      <c r="AE371" s="1403">
        <v>350000</v>
      </c>
      <c r="AF371" s="1403">
        <v>358800</v>
      </c>
      <c r="AG371" s="1403">
        <v>367800</v>
      </c>
      <c r="AH371" s="1403">
        <v>377000</v>
      </c>
      <c r="AI371" s="1403">
        <v>386400</v>
      </c>
      <c r="AJ371" s="1403">
        <v>396100</v>
      </c>
      <c r="AK371" s="1403">
        <v>406000</v>
      </c>
      <c r="AL371" s="1403">
        <v>416200</v>
      </c>
      <c r="AM371" s="1403">
        <v>426600</v>
      </c>
      <c r="AN371" s="1403">
        <v>437300</v>
      </c>
      <c r="AO371" s="1403">
        <v>448200</v>
      </c>
      <c r="AP371" s="1403">
        <v>459400</v>
      </c>
      <c r="AQ371" s="1403">
        <v>470900</v>
      </c>
      <c r="AR371" s="1403">
        <v>482700</v>
      </c>
      <c r="AS371" s="1404">
        <v>494800</v>
      </c>
    </row>
    <row r="372" spans="1:45" s="458" customFormat="1" ht="15.6" customHeight="1">
      <c r="A372" s="207"/>
      <c r="B372" s="207"/>
      <c r="C372" s="1401"/>
      <c r="D372" s="284">
        <v>361</v>
      </c>
      <c r="F372" s="22"/>
      <c r="G372" s="167"/>
      <c r="H372" s="20"/>
      <c r="I372" s="510" t="s">
        <v>631</v>
      </c>
      <c r="J372" s="703"/>
      <c r="K372" s="703"/>
      <c r="L372" s="703"/>
      <c r="M372" s="703"/>
      <c r="N372" s="703"/>
      <c r="O372" s="703"/>
      <c r="P372" s="703"/>
      <c r="Q372" s="703"/>
      <c r="R372" s="515"/>
      <c r="S372" s="515"/>
      <c r="T372" s="1344"/>
      <c r="U372" s="515"/>
      <c r="V372" s="462"/>
      <c r="W372" s="1250"/>
      <c r="X372" s="515"/>
      <c r="Y372" s="1344"/>
      <c r="Z372" s="1250"/>
      <c r="AA372" s="1250"/>
      <c r="AB372" s="1250"/>
      <c r="AC372" s="1402">
        <v>0</v>
      </c>
      <c r="AD372" s="1403">
        <v>0</v>
      </c>
      <c r="AE372" s="1403">
        <v>0</v>
      </c>
      <c r="AF372" s="1403">
        <v>0</v>
      </c>
      <c r="AG372" s="1403">
        <v>0</v>
      </c>
      <c r="AH372" s="1403">
        <v>0</v>
      </c>
      <c r="AI372" s="1403">
        <v>0</v>
      </c>
      <c r="AJ372" s="1403">
        <v>0</v>
      </c>
      <c r="AK372" s="1403">
        <v>0</v>
      </c>
      <c r="AL372" s="1403">
        <v>0</v>
      </c>
      <c r="AM372" s="1403">
        <v>0</v>
      </c>
      <c r="AN372" s="1403">
        <v>0</v>
      </c>
      <c r="AO372" s="1403">
        <v>0</v>
      </c>
      <c r="AP372" s="1403">
        <v>0</v>
      </c>
      <c r="AQ372" s="1403">
        <v>0</v>
      </c>
      <c r="AR372" s="1403">
        <v>0</v>
      </c>
      <c r="AS372" s="1404">
        <v>0</v>
      </c>
    </row>
    <row r="373" spans="1:45" s="458" customFormat="1" ht="15.6" customHeight="1">
      <c r="A373" s="207"/>
      <c r="B373" s="207"/>
      <c r="C373" s="1401"/>
      <c r="D373" s="284">
        <v>362</v>
      </c>
      <c r="F373" s="22"/>
      <c r="G373" s="167"/>
      <c r="H373" s="20"/>
      <c r="I373" s="510" t="s">
        <v>634</v>
      </c>
      <c r="J373" s="703"/>
      <c r="K373" s="703"/>
      <c r="L373" s="703"/>
      <c r="M373" s="703"/>
      <c r="N373" s="703"/>
      <c r="O373" s="703"/>
      <c r="P373" s="703"/>
      <c r="Q373" s="703"/>
      <c r="R373" s="515"/>
      <c r="S373" s="515"/>
      <c r="T373" s="1344"/>
      <c r="U373" s="515"/>
      <c r="V373" s="462"/>
      <c r="W373" s="1250"/>
      <c r="X373" s="515"/>
      <c r="Y373" s="1344"/>
      <c r="Z373" s="1250"/>
      <c r="AA373" s="1250"/>
      <c r="AB373" s="1250"/>
      <c r="AC373" s="1402">
        <v>0</v>
      </c>
      <c r="AD373" s="1403">
        <v>0</v>
      </c>
      <c r="AE373" s="1403">
        <v>0</v>
      </c>
      <c r="AF373" s="1403">
        <v>0</v>
      </c>
      <c r="AG373" s="1403">
        <v>0</v>
      </c>
      <c r="AH373" s="1403">
        <v>0</v>
      </c>
      <c r="AI373" s="1403">
        <v>0</v>
      </c>
      <c r="AJ373" s="1403">
        <v>0</v>
      </c>
      <c r="AK373" s="1403">
        <v>0</v>
      </c>
      <c r="AL373" s="1403">
        <v>0</v>
      </c>
      <c r="AM373" s="1403">
        <v>0</v>
      </c>
      <c r="AN373" s="1403">
        <v>0</v>
      </c>
      <c r="AO373" s="1403">
        <v>0</v>
      </c>
      <c r="AP373" s="1403">
        <v>0</v>
      </c>
      <c r="AQ373" s="1403">
        <v>0</v>
      </c>
      <c r="AR373" s="1403">
        <v>0</v>
      </c>
      <c r="AS373" s="1404">
        <v>0</v>
      </c>
    </row>
    <row r="374" spans="1:45" s="458" customFormat="1" ht="15.6" customHeight="1">
      <c r="A374" s="207"/>
      <c r="B374" s="207"/>
      <c r="C374" s="1401"/>
      <c r="D374" s="284">
        <v>363</v>
      </c>
      <c r="F374" s="22"/>
      <c r="G374" s="167"/>
      <c r="H374" s="20"/>
      <c r="I374" s="510" t="s">
        <v>637</v>
      </c>
      <c r="J374" s="703"/>
      <c r="K374" s="703"/>
      <c r="L374" s="703"/>
      <c r="M374" s="703"/>
      <c r="N374" s="703"/>
      <c r="O374" s="703"/>
      <c r="P374" s="703"/>
      <c r="Q374" s="703"/>
      <c r="R374" s="515"/>
      <c r="S374" s="515"/>
      <c r="T374" s="1344"/>
      <c r="U374" s="515"/>
      <c r="V374" s="462"/>
      <c r="W374" s="1250"/>
      <c r="X374" s="515"/>
      <c r="Y374" s="1344"/>
      <c r="Z374" s="1250"/>
      <c r="AA374" s="1250"/>
      <c r="AB374" s="1250"/>
      <c r="AC374" s="1402">
        <v>72525.050795046525</v>
      </c>
      <c r="AD374" s="1403">
        <v>69500</v>
      </c>
      <c r="AE374" s="1403">
        <v>69500</v>
      </c>
      <c r="AF374" s="1403">
        <v>71200</v>
      </c>
      <c r="AG374" s="1403">
        <v>73000</v>
      </c>
      <c r="AH374" s="1403">
        <v>74800</v>
      </c>
      <c r="AI374" s="1403">
        <v>76700</v>
      </c>
      <c r="AJ374" s="1403">
        <v>78600</v>
      </c>
      <c r="AK374" s="1403">
        <v>80600</v>
      </c>
      <c r="AL374" s="1403">
        <v>82600</v>
      </c>
      <c r="AM374" s="1403">
        <v>84700</v>
      </c>
      <c r="AN374" s="1403">
        <v>86800</v>
      </c>
      <c r="AO374" s="1403">
        <v>89000</v>
      </c>
      <c r="AP374" s="1403">
        <v>91200</v>
      </c>
      <c r="AQ374" s="1403">
        <v>93500</v>
      </c>
      <c r="AR374" s="1403">
        <v>95800</v>
      </c>
      <c r="AS374" s="1404">
        <v>98200</v>
      </c>
    </row>
    <row r="375" spans="1:45" s="458" customFormat="1" ht="15.6" customHeight="1">
      <c r="A375" s="207"/>
      <c r="B375" s="207"/>
      <c r="C375" s="1401"/>
      <c r="D375" s="284">
        <v>364</v>
      </c>
      <c r="F375" s="22"/>
      <c r="G375" s="167"/>
      <c r="H375" s="20"/>
      <c r="I375" s="151" t="s">
        <v>640</v>
      </c>
      <c r="J375" s="188"/>
      <c r="K375" s="188"/>
      <c r="L375" s="188"/>
      <c r="M375" s="188"/>
      <c r="N375" s="188"/>
      <c r="O375" s="188"/>
      <c r="P375" s="188"/>
      <c r="Q375" s="188"/>
      <c r="R375" s="515"/>
      <c r="S375" s="515"/>
      <c r="T375" s="1344"/>
      <c r="U375" s="515"/>
      <c r="V375" s="462"/>
      <c r="W375" s="1250"/>
      <c r="X375" s="515"/>
      <c r="Y375" s="1344"/>
      <c r="Z375" s="1250"/>
      <c r="AA375" s="1250"/>
      <c r="AB375" s="1250"/>
      <c r="AC375" s="1402">
        <v>-735640.62161046476</v>
      </c>
      <c r="AD375" s="1403">
        <v>-139600</v>
      </c>
      <c r="AE375" s="1403">
        <v>-146300</v>
      </c>
      <c r="AF375" s="1403">
        <v>-150000</v>
      </c>
      <c r="AG375" s="1403">
        <v>-153800</v>
      </c>
      <c r="AH375" s="1403">
        <v>-157600</v>
      </c>
      <c r="AI375" s="1403">
        <v>-161500</v>
      </c>
      <c r="AJ375" s="1403">
        <v>-165500</v>
      </c>
      <c r="AK375" s="1403">
        <v>-169600</v>
      </c>
      <c r="AL375" s="1403">
        <v>-173800</v>
      </c>
      <c r="AM375" s="1403">
        <v>-178100</v>
      </c>
      <c r="AN375" s="1403">
        <v>-182600</v>
      </c>
      <c r="AO375" s="1403">
        <v>-187200</v>
      </c>
      <c r="AP375" s="1403">
        <v>-191900</v>
      </c>
      <c r="AQ375" s="1403">
        <v>-196700</v>
      </c>
      <c r="AR375" s="1403">
        <v>-201600</v>
      </c>
      <c r="AS375" s="1404">
        <v>-206600</v>
      </c>
    </row>
    <row r="376" spans="1:45" s="1060" customFormat="1" ht="15.6" customHeight="1">
      <c r="A376" s="207"/>
      <c r="B376" s="207"/>
      <c r="C376" s="1401"/>
      <c r="D376" s="284">
        <v>365</v>
      </c>
      <c r="F376" s="22"/>
      <c r="G376" s="543"/>
      <c r="H376" s="544"/>
      <c r="I376" s="545" t="s">
        <v>37</v>
      </c>
      <c r="J376" s="683"/>
      <c r="K376" s="683"/>
      <c r="L376" s="683"/>
      <c r="M376" s="683"/>
      <c r="N376" s="683"/>
      <c r="O376" s="683"/>
      <c r="P376" s="683"/>
      <c r="Q376" s="683"/>
      <c r="R376" s="546"/>
      <c r="S376" s="546"/>
      <c r="T376" s="1344"/>
      <c r="U376" s="546"/>
      <c r="V376" s="462"/>
      <c r="W376" s="1250"/>
      <c r="X376" s="546"/>
      <c r="Y376" s="1344"/>
      <c r="Z376" s="1250"/>
      <c r="AA376" s="1250"/>
      <c r="AB376" s="1250"/>
      <c r="AC376" s="546">
        <v>2103123.6006438741</v>
      </c>
      <c r="AD376" s="546">
        <v>2877180.7925</v>
      </c>
      <c r="AE376" s="546">
        <v>2925707.7217999999</v>
      </c>
      <c r="AF376" s="546">
        <v>3041400</v>
      </c>
      <c r="AG376" s="546">
        <v>3175300</v>
      </c>
      <c r="AH376" s="546">
        <v>3317000</v>
      </c>
      <c r="AI376" s="546">
        <v>3463200</v>
      </c>
      <c r="AJ376" s="546">
        <v>3584500</v>
      </c>
      <c r="AK376" s="546">
        <v>3710100</v>
      </c>
      <c r="AL376" s="546">
        <v>3840200</v>
      </c>
      <c r="AM376" s="546">
        <v>3974900</v>
      </c>
      <c r="AN376" s="546">
        <v>4114700</v>
      </c>
      <c r="AO376" s="546">
        <v>4259900</v>
      </c>
      <c r="AP376" s="546">
        <v>4410600</v>
      </c>
      <c r="AQ376" s="546">
        <v>4567200</v>
      </c>
      <c r="AR376" s="546">
        <v>4729800</v>
      </c>
      <c r="AS376" s="547">
        <v>4898700</v>
      </c>
    </row>
    <row r="377" spans="1:45" s="1060" customFormat="1" ht="15.6" customHeight="1">
      <c r="A377" s="207"/>
      <c r="B377" s="207"/>
      <c r="C377" s="1401"/>
      <c r="D377" s="284">
        <v>366</v>
      </c>
      <c r="F377" s="22"/>
      <c r="G377" s="509" t="s">
        <v>791</v>
      </c>
      <c r="H377" s="20"/>
      <c r="I377" s="510"/>
      <c r="J377" s="182"/>
      <c r="K377" s="182"/>
      <c r="L377" s="182"/>
      <c r="M377" s="182"/>
      <c r="N377" s="182"/>
      <c r="O377" s="182"/>
      <c r="P377" s="182"/>
      <c r="Q377" s="182"/>
      <c r="R377" s="515"/>
      <c r="S377" s="515"/>
      <c r="T377" s="1344"/>
      <c r="U377" s="515"/>
      <c r="V377" s="462"/>
      <c r="W377" s="1250"/>
      <c r="X377" s="515"/>
      <c r="Y377" s="1344"/>
      <c r="Z377" s="1250"/>
      <c r="AA377" s="1250"/>
      <c r="AB377" s="1250"/>
      <c r="AC377" s="511"/>
      <c r="AD377" s="511"/>
      <c r="AE377" s="511"/>
      <c r="AF377" s="511"/>
      <c r="AG377" s="511"/>
      <c r="AH377" s="511"/>
      <c r="AI377" s="511"/>
      <c r="AJ377" s="511"/>
      <c r="AK377" s="511"/>
      <c r="AL377" s="511"/>
      <c r="AM377" s="511"/>
      <c r="AN377" s="511"/>
      <c r="AO377" s="511"/>
      <c r="AP377" s="511"/>
      <c r="AQ377" s="511"/>
      <c r="AR377" s="511"/>
      <c r="AS377" s="1343"/>
    </row>
    <row r="378" spans="1:45" s="1060" customFormat="1" ht="15.6" customHeight="1">
      <c r="A378" s="207"/>
      <c r="B378" s="207"/>
      <c r="C378" s="1401"/>
      <c r="D378" s="284">
        <v>367</v>
      </c>
      <c r="F378" s="22"/>
      <c r="G378" s="167"/>
      <c r="H378" s="20"/>
      <c r="I378" s="510" t="s">
        <v>628</v>
      </c>
      <c r="J378" s="182"/>
      <c r="K378" s="182"/>
      <c r="L378" s="182"/>
      <c r="M378" s="182"/>
      <c r="N378" s="182"/>
      <c r="O378" s="182"/>
      <c r="P378" s="182"/>
      <c r="Q378" s="182"/>
      <c r="R378" s="515"/>
      <c r="S378" s="515"/>
      <c r="T378" s="1344"/>
      <c r="U378" s="515"/>
      <c r="V378" s="462"/>
      <c r="W378" s="1250"/>
      <c r="X378" s="515"/>
      <c r="Y378" s="1344"/>
      <c r="Z378" s="1250"/>
      <c r="AA378" s="1250"/>
      <c r="AB378" s="1250"/>
      <c r="AC378" s="1402">
        <v>574851.04091165948</v>
      </c>
      <c r="AD378" s="1403">
        <v>904972.49999815994</v>
      </c>
      <c r="AE378" s="1403">
        <v>904942.84756968997</v>
      </c>
      <c r="AF378" s="1403">
        <v>942100</v>
      </c>
      <c r="AG378" s="1403">
        <v>985400</v>
      </c>
      <c r="AH378" s="1403">
        <v>1031300</v>
      </c>
      <c r="AI378" s="1403">
        <v>1078700</v>
      </c>
      <c r="AJ378" s="1403">
        <v>1117500</v>
      </c>
      <c r="AK378" s="1403">
        <v>1157700</v>
      </c>
      <c r="AL378" s="1403">
        <v>1199400</v>
      </c>
      <c r="AM378" s="1403">
        <v>1242600</v>
      </c>
      <c r="AN378" s="1403">
        <v>1287500</v>
      </c>
      <c r="AO378" s="1403">
        <v>1334100</v>
      </c>
      <c r="AP378" s="1403">
        <v>1382600</v>
      </c>
      <c r="AQ378" s="1403">
        <v>1433000</v>
      </c>
      <c r="AR378" s="1403">
        <v>1485300</v>
      </c>
      <c r="AS378" s="1404">
        <v>1539700</v>
      </c>
    </row>
    <row r="379" spans="1:45" s="1060" customFormat="1" ht="15.6" customHeight="1">
      <c r="A379" s="207"/>
      <c r="B379" s="207"/>
      <c r="C379" s="1401"/>
      <c r="D379" s="284">
        <v>368</v>
      </c>
      <c r="F379" s="22"/>
      <c r="G379" s="167"/>
      <c r="H379" s="20"/>
      <c r="I379" s="510" t="s">
        <v>630</v>
      </c>
      <c r="J379" s="182"/>
      <c r="K379" s="182"/>
      <c r="L379" s="182"/>
      <c r="M379" s="182"/>
      <c r="N379" s="182"/>
      <c r="O379" s="182"/>
      <c r="P379" s="182"/>
      <c r="Q379" s="182"/>
      <c r="R379" s="515"/>
      <c r="S379" s="515"/>
      <c r="T379" s="1344"/>
      <c r="U379" s="515"/>
      <c r="V379" s="462"/>
      <c r="W379" s="1250"/>
      <c r="X379" s="515"/>
      <c r="Y379" s="1344"/>
      <c r="Z379" s="1250"/>
      <c r="AA379" s="1250"/>
      <c r="AB379" s="1250"/>
      <c r="AC379" s="1402">
        <v>15430.861871286494</v>
      </c>
      <c r="AD379" s="1403">
        <v>100000</v>
      </c>
      <c r="AE379" s="1403">
        <v>100000</v>
      </c>
      <c r="AF379" s="1403">
        <v>102500</v>
      </c>
      <c r="AG379" s="1403">
        <v>105100</v>
      </c>
      <c r="AH379" s="1403">
        <v>107700</v>
      </c>
      <c r="AI379" s="1403">
        <v>110400</v>
      </c>
      <c r="AJ379" s="1403">
        <v>113200</v>
      </c>
      <c r="AK379" s="1403">
        <v>116000</v>
      </c>
      <c r="AL379" s="1403">
        <v>118900</v>
      </c>
      <c r="AM379" s="1403">
        <v>121900</v>
      </c>
      <c r="AN379" s="1403">
        <v>124900</v>
      </c>
      <c r="AO379" s="1403">
        <v>128000</v>
      </c>
      <c r="AP379" s="1403">
        <v>131200</v>
      </c>
      <c r="AQ379" s="1403">
        <v>134500</v>
      </c>
      <c r="AR379" s="1403">
        <v>137900</v>
      </c>
      <c r="AS379" s="1404">
        <v>141300</v>
      </c>
    </row>
    <row r="380" spans="1:45" s="1060" customFormat="1" ht="15.6" customHeight="1">
      <c r="A380" s="207"/>
      <c r="B380" s="207"/>
      <c r="C380" s="1401"/>
      <c r="D380" s="284">
        <v>369</v>
      </c>
      <c r="F380" s="22"/>
      <c r="G380" s="167"/>
      <c r="H380" s="20"/>
      <c r="I380" s="510" t="s">
        <v>631</v>
      </c>
      <c r="J380" s="182"/>
      <c r="K380" s="182"/>
      <c r="L380" s="182"/>
      <c r="M380" s="182"/>
      <c r="N380" s="182"/>
      <c r="O380" s="182"/>
      <c r="P380" s="182"/>
      <c r="Q380" s="182"/>
      <c r="R380" s="515"/>
      <c r="S380" s="515"/>
      <c r="T380" s="1344"/>
      <c r="U380" s="515"/>
      <c r="V380" s="462"/>
      <c r="W380" s="1250"/>
      <c r="X380" s="515"/>
      <c r="Y380" s="1344"/>
      <c r="Z380" s="1250"/>
      <c r="AA380" s="1250"/>
      <c r="AB380" s="1250"/>
      <c r="AC380" s="1402">
        <v>0</v>
      </c>
      <c r="AD380" s="1403">
        <v>0</v>
      </c>
      <c r="AE380" s="1403">
        <v>0</v>
      </c>
      <c r="AF380" s="1403">
        <v>0</v>
      </c>
      <c r="AG380" s="1403">
        <v>0</v>
      </c>
      <c r="AH380" s="1403">
        <v>0</v>
      </c>
      <c r="AI380" s="1403">
        <v>0</v>
      </c>
      <c r="AJ380" s="1403">
        <v>0</v>
      </c>
      <c r="AK380" s="1403">
        <v>0</v>
      </c>
      <c r="AL380" s="1403">
        <v>0</v>
      </c>
      <c r="AM380" s="1403">
        <v>0</v>
      </c>
      <c r="AN380" s="1403">
        <v>0</v>
      </c>
      <c r="AO380" s="1403">
        <v>0</v>
      </c>
      <c r="AP380" s="1403">
        <v>0</v>
      </c>
      <c r="AQ380" s="1403">
        <v>0</v>
      </c>
      <c r="AR380" s="1403">
        <v>0</v>
      </c>
      <c r="AS380" s="1404">
        <v>0</v>
      </c>
    </row>
    <row r="381" spans="1:45" s="1060" customFormat="1" ht="15.6" customHeight="1">
      <c r="A381" s="207"/>
      <c r="B381" s="207"/>
      <c r="C381" s="1401"/>
      <c r="D381" s="284">
        <v>370</v>
      </c>
      <c r="F381" s="22"/>
      <c r="G381" s="167"/>
      <c r="H381" s="20"/>
      <c r="I381" s="510" t="s">
        <v>634</v>
      </c>
      <c r="J381" s="182"/>
      <c r="K381" s="182"/>
      <c r="L381" s="182"/>
      <c r="M381" s="182"/>
      <c r="N381" s="182"/>
      <c r="O381" s="182"/>
      <c r="P381" s="182"/>
      <c r="Q381" s="182"/>
      <c r="R381" s="515"/>
      <c r="S381" s="515"/>
      <c r="T381" s="1344"/>
      <c r="U381" s="515"/>
      <c r="V381" s="462"/>
      <c r="W381" s="1250"/>
      <c r="X381" s="515"/>
      <c r="Y381" s="1344"/>
      <c r="Z381" s="1250"/>
      <c r="AA381" s="1250"/>
      <c r="AB381" s="1250"/>
      <c r="AC381" s="1402">
        <v>0</v>
      </c>
      <c r="AD381" s="1403">
        <v>0</v>
      </c>
      <c r="AE381" s="1403">
        <v>0</v>
      </c>
      <c r="AF381" s="1403">
        <v>0</v>
      </c>
      <c r="AG381" s="1403">
        <v>0</v>
      </c>
      <c r="AH381" s="1403">
        <v>0</v>
      </c>
      <c r="AI381" s="1403">
        <v>0</v>
      </c>
      <c r="AJ381" s="1403">
        <v>0</v>
      </c>
      <c r="AK381" s="1403">
        <v>0</v>
      </c>
      <c r="AL381" s="1403">
        <v>0</v>
      </c>
      <c r="AM381" s="1403">
        <v>0</v>
      </c>
      <c r="AN381" s="1403">
        <v>0</v>
      </c>
      <c r="AO381" s="1403">
        <v>0</v>
      </c>
      <c r="AP381" s="1403">
        <v>0</v>
      </c>
      <c r="AQ381" s="1403">
        <v>0</v>
      </c>
      <c r="AR381" s="1403">
        <v>0</v>
      </c>
      <c r="AS381" s="1404">
        <v>0</v>
      </c>
    </row>
    <row r="382" spans="1:45" s="1060" customFormat="1" ht="15.6" customHeight="1">
      <c r="A382" s="207"/>
      <c r="B382" s="207"/>
      <c r="C382" s="1401"/>
      <c r="D382" s="284">
        <v>371</v>
      </c>
      <c r="F382" s="22"/>
      <c r="G382" s="167"/>
      <c r="H382" s="20"/>
      <c r="I382" s="510" t="s">
        <v>637</v>
      </c>
      <c r="J382" s="182"/>
      <c r="K382" s="182"/>
      <c r="L382" s="182"/>
      <c r="M382" s="182"/>
      <c r="N382" s="182"/>
      <c r="O382" s="182"/>
      <c r="P382" s="182"/>
      <c r="Q382" s="182"/>
      <c r="R382" s="515"/>
      <c r="S382" s="515"/>
      <c r="T382" s="1344"/>
      <c r="U382" s="515"/>
      <c r="V382" s="462"/>
      <c r="W382" s="1250"/>
      <c r="X382" s="515"/>
      <c r="Y382" s="1344"/>
      <c r="Z382" s="1250"/>
      <c r="AA382" s="1250"/>
      <c r="AB382" s="1250"/>
      <c r="AC382" s="1402">
        <v>19134.268720395252</v>
      </c>
      <c r="AD382" s="1403">
        <v>35500</v>
      </c>
      <c r="AE382" s="1403">
        <v>35500</v>
      </c>
      <c r="AF382" s="1403">
        <v>36400</v>
      </c>
      <c r="AG382" s="1403">
        <v>37300</v>
      </c>
      <c r="AH382" s="1403">
        <v>38200</v>
      </c>
      <c r="AI382" s="1403">
        <v>39200</v>
      </c>
      <c r="AJ382" s="1403">
        <v>40200</v>
      </c>
      <c r="AK382" s="1403">
        <v>41200</v>
      </c>
      <c r="AL382" s="1403">
        <v>42200</v>
      </c>
      <c r="AM382" s="1403">
        <v>43300</v>
      </c>
      <c r="AN382" s="1403">
        <v>44400</v>
      </c>
      <c r="AO382" s="1403">
        <v>45500</v>
      </c>
      <c r="AP382" s="1403">
        <v>46600</v>
      </c>
      <c r="AQ382" s="1403">
        <v>47800</v>
      </c>
      <c r="AR382" s="1403">
        <v>49000</v>
      </c>
      <c r="AS382" s="1404">
        <v>50200</v>
      </c>
    </row>
    <row r="383" spans="1:45" s="1060" customFormat="1" ht="15.6" customHeight="1">
      <c r="A383" s="207"/>
      <c r="B383" s="207"/>
      <c r="C383" s="1401"/>
      <c r="D383" s="284">
        <v>372</v>
      </c>
      <c r="F383" s="22"/>
      <c r="G383" s="167"/>
      <c r="H383" s="20"/>
      <c r="I383" s="151" t="s">
        <v>640</v>
      </c>
      <c r="J383" s="182"/>
      <c r="K383" s="182"/>
      <c r="L383" s="182"/>
      <c r="M383" s="182"/>
      <c r="N383" s="182"/>
      <c r="O383" s="182"/>
      <c r="P383" s="182"/>
      <c r="Q383" s="182"/>
      <c r="R383" s="515"/>
      <c r="S383" s="515"/>
      <c r="T383" s="1344"/>
      <c r="U383" s="515"/>
      <c r="V383" s="462"/>
      <c r="W383" s="1250"/>
      <c r="X383" s="515"/>
      <c r="Y383" s="1344"/>
      <c r="Z383" s="1250"/>
      <c r="AA383" s="1250"/>
      <c r="AB383" s="1250"/>
      <c r="AC383" s="1402">
        <v>-154205.7463003897</v>
      </c>
      <c r="AD383" s="1403">
        <v>-48200</v>
      </c>
      <c r="AE383" s="1403">
        <v>-49500</v>
      </c>
      <c r="AF383" s="1403">
        <v>-50700</v>
      </c>
      <c r="AG383" s="1403">
        <v>-52000</v>
      </c>
      <c r="AH383" s="1403">
        <v>-53300</v>
      </c>
      <c r="AI383" s="1403">
        <v>-54600</v>
      </c>
      <c r="AJ383" s="1403">
        <v>-56000</v>
      </c>
      <c r="AK383" s="1403">
        <v>-57400</v>
      </c>
      <c r="AL383" s="1403">
        <v>-58800</v>
      </c>
      <c r="AM383" s="1403">
        <v>-60300</v>
      </c>
      <c r="AN383" s="1403">
        <v>-61800</v>
      </c>
      <c r="AO383" s="1403">
        <v>-63300</v>
      </c>
      <c r="AP383" s="1403">
        <v>-64900</v>
      </c>
      <c r="AQ383" s="1403">
        <v>-66500</v>
      </c>
      <c r="AR383" s="1403">
        <v>-68200</v>
      </c>
      <c r="AS383" s="1404">
        <v>-69900</v>
      </c>
    </row>
    <row r="384" spans="1:45" s="1060" customFormat="1" ht="15.6" customHeight="1">
      <c r="A384" s="266"/>
      <c r="B384" s="266"/>
      <c r="C384" s="1401"/>
      <c r="D384" s="284">
        <v>373</v>
      </c>
      <c r="F384" s="22"/>
      <c r="G384" s="525"/>
      <c r="H384" s="118"/>
      <c r="I384" s="574" t="s">
        <v>37</v>
      </c>
      <c r="J384" s="182"/>
      <c r="K384" s="182"/>
      <c r="L384" s="182"/>
      <c r="M384" s="182"/>
      <c r="N384" s="182"/>
      <c r="O384" s="182"/>
      <c r="P384" s="182"/>
      <c r="Q384" s="182"/>
      <c r="R384" s="557"/>
      <c r="S384" s="557"/>
      <c r="T384" s="1344"/>
      <c r="U384" s="557"/>
      <c r="V384" s="462"/>
      <c r="W384" s="1250"/>
      <c r="X384" s="557"/>
      <c r="Y384" s="1344"/>
      <c r="Z384" s="1250"/>
      <c r="AA384" s="1250"/>
      <c r="AB384" s="1250"/>
      <c r="AC384" s="557">
        <v>455210.42520295159</v>
      </c>
      <c r="AD384" s="557">
        <v>992272.49999815994</v>
      </c>
      <c r="AE384" s="557">
        <v>990942.84756968997</v>
      </c>
      <c r="AF384" s="557">
        <v>1030300</v>
      </c>
      <c r="AG384" s="557">
        <v>1075800</v>
      </c>
      <c r="AH384" s="557">
        <v>1123900</v>
      </c>
      <c r="AI384" s="557">
        <v>1173700</v>
      </c>
      <c r="AJ384" s="557">
        <v>1214900</v>
      </c>
      <c r="AK384" s="557">
        <v>1257500</v>
      </c>
      <c r="AL384" s="557">
        <v>1301700</v>
      </c>
      <c r="AM384" s="557">
        <v>1347500</v>
      </c>
      <c r="AN384" s="557">
        <v>1395000</v>
      </c>
      <c r="AO384" s="557">
        <v>1444300</v>
      </c>
      <c r="AP384" s="557">
        <v>1495500</v>
      </c>
      <c r="AQ384" s="557">
        <v>1548800</v>
      </c>
      <c r="AR384" s="557">
        <v>1604000</v>
      </c>
      <c r="AS384" s="558">
        <v>1661300</v>
      </c>
    </row>
    <row r="385" spans="1:45" s="1060" customFormat="1" ht="15.6" customHeight="1">
      <c r="A385" s="266"/>
      <c r="B385" s="266"/>
      <c r="C385" s="1401"/>
      <c r="D385" s="284">
        <v>374</v>
      </c>
      <c r="F385" s="22"/>
      <c r="G385" s="525" t="s">
        <v>792</v>
      </c>
      <c r="H385" s="118"/>
      <c r="I385" s="574"/>
      <c r="J385" s="182"/>
      <c r="K385" s="182"/>
      <c r="L385" s="182"/>
      <c r="M385" s="182"/>
      <c r="N385" s="182"/>
      <c r="O385" s="182"/>
      <c r="P385" s="182"/>
      <c r="Q385" s="182"/>
      <c r="R385" s="557"/>
      <c r="S385" s="557"/>
      <c r="T385" s="1344"/>
      <c r="U385" s="557"/>
      <c r="V385" s="462"/>
      <c r="W385" s="1250"/>
      <c r="X385" s="557"/>
      <c r="Y385" s="1344"/>
      <c r="Z385" s="1250"/>
      <c r="AA385" s="1250"/>
      <c r="AB385" s="1250"/>
      <c r="AC385" s="557"/>
      <c r="AD385" s="557"/>
      <c r="AE385" s="557"/>
      <c r="AF385" s="557"/>
      <c r="AG385" s="557"/>
      <c r="AH385" s="557"/>
      <c r="AI385" s="557"/>
      <c r="AJ385" s="557"/>
      <c r="AK385" s="557"/>
      <c r="AL385" s="557"/>
      <c r="AM385" s="557"/>
      <c r="AN385" s="557"/>
      <c r="AO385" s="557"/>
      <c r="AP385" s="557"/>
      <c r="AQ385" s="557"/>
      <c r="AR385" s="557"/>
      <c r="AS385" s="558"/>
    </row>
    <row r="386" spans="1:45" s="1060" customFormat="1" ht="15.6" customHeight="1">
      <c r="A386" s="266"/>
      <c r="B386" s="266"/>
      <c r="C386" s="1401"/>
      <c r="D386" s="284">
        <v>375</v>
      </c>
      <c r="F386" s="22"/>
      <c r="G386" s="525"/>
      <c r="H386" s="118"/>
      <c r="I386" s="510" t="s">
        <v>628</v>
      </c>
      <c r="J386" s="182"/>
      <c r="K386" s="182"/>
      <c r="L386" s="182"/>
      <c r="M386" s="182"/>
      <c r="N386" s="182"/>
      <c r="O386" s="182"/>
      <c r="P386" s="182"/>
      <c r="Q386" s="182"/>
      <c r="R386" s="557"/>
      <c r="S386" s="557"/>
      <c r="T386" s="1344"/>
      <c r="U386" s="515"/>
      <c r="V386" s="462"/>
      <c r="W386" s="1250"/>
      <c r="X386" s="515"/>
      <c r="Y386" s="1344"/>
      <c r="Z386" s="1250"/>
      <c r="AA386" s="1250"/>
      <c r="AB386" s="1250"/>
      <c r="AC386" s="1402">
        <v>4307165.0379259614</v>
      </c>
      <c r="AD386" s="1403">
        <v>4501784.0895093</v>
      </c>
      <c r="AE386" s="1403">
        <v>4561563.2525907001</v>
      </c>
      <c r="AF386" s="1403">
        <v>4748800</v>
      </c>
      <c r="AG386" s="1403">
        <v>4967000</v>
      </c>
      <c r="AH386" s="1403">
        <v>5198300</v>
      </c>
      <c r="AI386" s="1403">
        <v>5437100</v>
      </c>
      <c r="AJ386" s="1403">
        <v>5632600</v>
      </c>
      <c r="AK386" s="1403">
        <v>5835200</v>
      </c>
      <c r="AL386" s="1403">
        <v>6045200</v>
      </c>
      <c r="AM386" s="1403">
        <v>6262800</v>
      </c>
      <c r="AN386" s="1403">
        <v>6489000</v>
      </c>
      <c r="AO386" s="1403">
        <v>6724100</v>
      </c>
      <c r="AP386" s="1403">
        <v>6968400</v>
      </c>
      <c r="AQ386" s="1403">
        <v>7222300</v>
      </c>
      <c r="AR386" s="1403">
        <v>7486100</v>
      </c>
      <c r="AS386" s="1404">
        <v>7760200</v>
      </c>
    </row>
    <row r="387" spans="1:45" s="1060" customFormat="1" ht="15.6" customHeight="1">
      <c r="A387" s="266"/>
      <c r="B387" s="266"/>
      <c r="C387" s="1401"/>
      <c r="D387" s="284">
        <v>376</v>
      </c>
      <c r="F387" s="22"/>
      <c r="G387" s="525"/>
      <c r="H387" s="118"/>
      <c r="I387" s="510" t="s">
        <v>630</v>
      </c>
      <c r="J387" s="182"/>
      <c r="K387" s="182"/>
      <c r="L387" s="182"/>
      <c r="M387" s="182"/>
      <c r="N387" s="182"/>
      <c r="O387" s="182"/>
      <c r="P387" s="182"/>
      <c r="Q387" s="182"/>
      <c r="R387" s="557"/>
      <c r="S387" s="557"/>
      <c r="T387" s="1344"/>
      <c r="U387" s="515"/>
      <c r="V387" s="462"/>
      <c r="W387" s="1250"/>
      <c r="X387" s="515"/>
      <c r="Y387" s="1344"/>
      <c r="Z387" s="1250"/>
      <c r="AA387" s="1250"/>
      <c r="AB387" s="1250"/>
      <c r="AC387" s="1402">
        <v>863819.64755461784</v>
      </c>
      <c r="AD387" s="1403">
        <v>756500</v>
      </c>
      <c r="AE387" s="1403">
        <v>696500</v>
      </c>
      <c r="AF387" s="1403">
        <v>713900</v>
      </c>
      <c r="AG387" s="1403">
        <v>731700</v>
      </c>
      <c r="AH387" s="1403">
        <v>750000</v>
      </c>
      <c r="AI387" s="1403">
        <v>768800</v>
      </c>
      <c r="AJ387" s="1403">
        <v>788000</v>
      </c>
      <c r="AK387" s="1403">
        <v>807700</v>
      </c>
      <c r="AL387" s="1403">
        <v>827900</v>
      </c>
      <c r="AM387" s="1403">
        <v>848600</v>
      </c>
      <c r="AN387" s="1403">
        <v>869800</v>
      </c>
      <c r="AO387" s="1403">
        <v>891500</v>
      </c>
      <c r="AP387" s="1403">
        <v>913800</v>
      </c>
      <c r="AQ387" s="1403">
        <v>936600</v>
      </c>
      <c r="AR387" s="1403">
        <v>960000</v>
      </c>
      <c r="AS387" s="1404">
        <v>984000</v>
      </c>
    </row>
    <row r="388" spans="1:45" s="1060" customFormat="1" ht="15.6" customHeight="1">
      <c r="A388" s="266"/>
      <c r="B388" s="266"/>
      <c r="C388" s="1401"/>
      <c r="D388" s="284">
        <v>377</v>
      </c>
      <c r="F388" s="22"/>
      <c r="G388" s="525"/>
      <c r="H388" s="118"/>
      <c r="I388" s="510" t="s">
        <v>631</v>
      </c>
      <c r="J388" s="182"/>
      <c r="K388" s="182"/>
      <c r="L388" s="182"/>
      <c r="M388" s="182"/>
      <c r="N388" s="182"/>
      <c r="O388" s="182"/>
      <c r="P388" s="182"/>
      <c r="Q388" s="182"/>
      <c r="R388" s="557"/>
      <c r="S388" s="557"/>
      <c r="T388" s="1344"/>
      <c r="U388" s="515"/>
      <c r="V388" s="462"/>
      <c r="W388" s="1250"/>
      <c r="X388" s="515"/>
      <c r="Y388" s="1344"/>
      <c r="Z388" s="1250"/>
      <c r="AA388" s="1250"/>
      <c r="AB388" s="1250"/>
      <c r="AC388" s="1402">
        <v>5143.6206237621645</v>
      </c>
      <c r="AD388" s="1403">
        <v>21000</v>
      </c>
      <c r="AE388" s="1403">
        <v>21000</v>
      </c>
      <c r="AF388" s="1403">
        <v>21500</v>
      </c>
      <c r="AG388" s="1403">
        <v>22000</v>
      </c>
      <c r="AH388" s="1403">
        <v>22600</v>
      </c>
      <c r="AI388" s="1403">
        <v>23200</v>
      </c>
      <c r="AJ388" s="1403">
        <v>23800</v>
      </c>
      <c r="AK388" s="1403">
        <v>24400</v>
      </c>
      <c r="AL388" s="1403">
        <v>25000</v>
      </c>
      <c r="AM388" s="1403">
        <v>25600</v>
      </c>
      <c r="AN388" s="1403">
        <v>26200</v>
      </c>
      <c r="AO388" s="1403">
        <v>26900</v>
      </c>
      <c r="AP388" s="1403">
        <v>27600</v>
      </c>
      <c r="AQ388" s="1403">
        <v>28300</v>
      </c>
      <c r="AR388" s="1403">
        <v>29000</v>
      </c>
      <c r="AS388" s="1404">
        <v>29700</v>
      </c>
    </row>
    <row r="389" spans="1:45" s="1060" customFormat="1" ht="15.6" customHeight="1">
      <c r="A389" s="266"/>
      <c r="B389" s="266"/>
      <c r="C389" s="1401"/>
      <c r="D389" s="284">
        <v>378</v>
      </c>
      <c r="F389" s="22"/>
      <c r="G389" s="525"/>
      <c r="H389" s="118"/>
      <c r="I389" s="510" t="s">
        <v>634</v>
      </c>
      <c r="J389" s="182"/>
      <c r="K389" s="182"/>
      <c r="L389" s="182"/>
      <c r="M389" s="182"/>
      <c r="N389" s="182"/>
      <c r="O389" s="182"/>
      <c r="P389" s="182"/>
      <c r="Q389" s="182"/>
      <c r="R389" s="557"/>
      <c r="S389" s="557"/>
      <c r="T389" s="1344"/>
      <c r="U389" s="515"/>
      <c r="V389" s="462"/>
      <c r="W389" s="1250"/>
      <c r="X389" s="515"/>
      <c r="Y389" s="1344"/>
      <c r="Z389" s="1250"/>
      <c r="AA389" s="1250"/>
      <c r="AB389" s="1250"/>
      <c r="AC389" s="1402">
        <v>0</v>
      </c>
      <c r="AD389" s="1403">
        <v>0</v>
      </c>
      <c r="AE389" s="1403">
        <v>0</v>
      </c>
      <c r="AF389" s="1403">
        <v>0</v>
      </c>
      <c r="AG389" s="1403">
        <v>0</v>
      </c>
      <c r="AH389" s="1403">
        <v>0</v>
      </c>
      <c r="AI389" s="1403">
        <v>0</v>
      </c>
      <c r="AJ389" s="1403">
        <v>0</v>
      </c>
      <c r="AK389" s="1403">
        <v>0</v>
      </c>
      <c r="AL389" s="1403">
        <v>0</v>
      </c>
      <c r="AM389" s="1403">
        <v>0</v>
      </c>
      <c r="AN389" s="1403">
        <v>0</v>
      </c>
      <c r="AO389" s="1403">
        <v>0</v>
      </c>
      <c r="AP389" s="1403">
        <v>0</v>
      </c>
      <c r="AQ389" s="1403">
        <v>0</v>
      </c>
      <c r="AR389" s="1403">
        <v>0</v>
      </c>
      <c r="AS389" s="1404">
        <v>0</v>
      </c>
    </row>
    <row r="390" spans="1:45" s="1060" customFormat="1" ht="15.6" customHeight="1">
      <c r="A390" s="266"/>
      <c r="B390" s="266"/>
      <c r="C390" s="1401"/>
      <c r="D390" s="284">
        <v>379</v>
      </c>
      <c r="F390" s="22"/>
      <c r="G390" s="525"/>
      <c r="H390" s="118"/>
      <c r="I390" s="510" t="s">
        <v>637</v>
      </c>
      <c r="J390" s="182"/>
      <c r="K390" s="182"/>
      <c r="L390" s="182"/>
      <c r="M390" s="182"/>
      <c r="N390" s="182"/>
      <c r="O390" s="182"/>
      <c r="P390" s="182"/>
      <c r="Q390" s="182"/>
      <c r="R390" s="557"/>
      <c r="S390" s="557"/>
      <c r="T390" s="1344"/>
      <c r="U390" s="515"/>
      <c r="V390" s="462"/>
      <c r="W390" s="1250"/>
      <c r="X390" s="515"/>
      <c r="Y390" s="1344"/>
      <c r="Z390" s="1250"/>
      <c r="AA390" s="1250"/>
      <c r="AB390" s="1250"/>
      <c r="AC390" s="1402">
        <v>264073.48282394954</v>
      </c>
      <c r="AD390" s="1403">
        <v>285240</v>
      </c>
      <c r="AE390" s="1403">
        <v>275240</v>
      </c>
      <c r="AF390" s="1403">
        <v>282100</v>
      </c>
      <c r="AG390" s="1403">
        <v>289200</v>
      </c>
      <c r="AH390" s="1403">
        <v>296400</v>
      </c>
      <c r="AI390" s="1403">
        <v>303800</v>
      </c>
      <c r="AJ390" s="1403">
        <v>311400</v>
      </c>
      <c r="AK390" s="1403">
        <v>319200</v>
      </c>
      <c r="AL390" s="1403">
        <v>327200</v>
      </c>
      <c r="AM390" s="1403">
        <v>335400</v>
      </c>
      <c r="AN390" s="1403">
        <v>343800</v>
      </c>
      <c r="AO390" s="1403">
        <v>352400</v>
      </c>
      <c r="AP390" s="1403">
        <v>361200</v>
      </c>
      <c r="AQ390" s="1403">
        <v>370200</v>
      </c>
      <c r="AR390" s="1403">
        <v>379500</v>
      </c>
      <c r="AS390" s="1404">
        <v>389000</v>
      </c>
    </row>
    <row r="391" spans="1:45" s="1060" customFormat="1" ht="15.6" customHeight="1">
      <c r="A391" s="266"/>
      <c r="B391" s="266"/>
      <c r="C391" s="1401"/>
      <c r="D391" s="284">
        <v>380</v>
      </c>
      <c r="F391" s="22"/>
      <c r="G391" s="525"/>
      <c r="H391" s="118"/>
      <c r="I391" s="151" t="s">
        <v>640</v>
      </c>
      <c r="J391" s="182"/>
      <c r="K391" s="182"/>
      <c r="L391" s="182"/>
      <c r="M391" s="182"/>
      <c r="N391" s="182"/>
      <c r="O391" s="182"/>
      <c r="P391" s="182"/>
      <c r="Q391" s="182"/>
      <c r="R391" s="557"/>
      <c r="S391" s="557"/>
      <c r="T391" s="1344"/>
      <c r="U391" s="515"/>
      <c r="V391" s="462"/>
      <c r="W391" s="1250"/>
      <c r="X391" s="515"/>
      <c r="Y391" s="1344"/>
      <c r="Z391" s="1250"/>
      <c r="AA391" s="1250"/>
      <c r="AB391" s="1250"/>
      <c r="AC391" s="1402">
        <v>0</v>
      </c>
      <c r="AD391" s="1403">
        <v>-257500</v>
      </c>
      <c r="AE391" s="1403">
        <v>-264500</v>
      </c>
      <c r="AF391" s="1403">
        <v>-271100</v>
      </c>
      <c r="AG391" s="1403">
        <v>-277900</v>
      </c>
      <c r="AH391" s="1403">
        <v>-284800</v>
      </c>
      <c r="AI391" s="1403">
        <v>-291900</v>
      </c>
      <c r="AJ391" s="1403">
        <v>-299200</v>
      </c>
      <c r="AK391" s="1403">
        <v>-306700</v>
      </c>
      <c r="AL391" s="1403">
        <v>-314400</v>
      </c>
      <c r="AM391" s="1403">
        <v>-322300</v>
      </c>
      <c r="AN391" s="1403">
        <v>-330400</v>
      </c>
      <c r="AO391" s="1403">
        <v>-338700</v>
      </c>
      <c r="AP391" s="1403">
        <v>-347200</v>
      </c>
      <c r="AQ391" s="1403">
        <v>-355900</v>
      </c>
      <c r="AR391" s="1403">
        <v>-364800</v>
      </c>
      <c r="AS391" s="1404">
        <v>-373900</v>
      </c>
    </row>
    <row r="392" spans="1:45" s="1060" customFormat="1" ht="15.6" customHeight="1">
      <c r="A392" s="266"/>
      <c r="B392" s="266"/>
      <c r="C392" s="1401"/>
      <c r="D392" s="284">
        <v>381</v>
      </c>
      <c r="F392" s="22"/>
      <c r="G392" s="525"/>
      <c r="H392" s="118"/>
      <c r="I392" s="574" t="s">
        <v>37</v>
      </c>
      <c r="J392" s="182"/>
      <c r="K392" s="182"/>
      <c r="L392" s="182"/>
      <c r="M392" s="182"/>
      <c r="N392" s="182"/>
      <c r="O392" s="182"/>
      <c r="P392" s="182"/>
      <c r="Q392" s="182"/>
      <c r="R392" s="557"/>
      <c r="S392" s="557"/>
      <c r="T392" s="1344"/>
      <c r="U392" s="557"/>
      <c r="V392" s="462"/>
      <c r="W392" s="1250"/>
      <c r="X392" s="557"/>
      <c r="Y392" s="1344"/>
      <c r="Z392" s="1250"/>
      <c r="AA392" s="1250"/>
      <c r="AB392" s="1250"/>
      <c r="AC392" s="557">
        <v>5440201.7889282908</v>
      </c>
      <c r="AD392" s="557">
        <v>5307024.0895093</v>
      </c>
      <c r="AE392" s="557">
        <v>5289803.2525907001</v>
      </c>
      <c r="AF392" s="557">
        <v>5495200</v>
      </c>
      <c r="AG392" s="557">
        <v>5732000</v>
      </c>
      <c r="AH392" s="557">
        <v>5982500</v>
      </c>
      <c r="AI392" s="557">
        <v>6241000</v>
      </c>
      <c r="AJ392" s="557">
        <v>6456600</v>
      </c>
      <c r="AK392" s="557">
        <v>6679800</v>
      </c>
      <c r="AL392" s="557">
        <v>6910900</v>
      </c>
      <c r="AM392" s="557">
        <v>7150100</v>
      </c>
      <c r="AN392" s="557">
        <v>7398400</v>
      </c>
      <c r="AO392" s="557">
        <v>7656200</v>
      </c>
      <c r="AP392" s="557">
        <v>7923800</v>
      </c>
      <c r="AQ392" s="557">
        <v>8201500</v>
      </c>
      <c r="AR392" s="557">
        <v>8489800</v>
      </c>
      <c r="AS392" s="558">
        <v>8789000</v>
      </c>
    </row>
    <row r="393" spans="1:45" s="278" customFormat="1" ht="15.6" customHeight="1">
      <c r="A393" s="266"/>
      <c r="B393" s="266"/>
      <c r="C393" s="1401"/>
      <c r="D393" s="284">
        <v>382</v>
      </c>
      <c r="F393" s="22"/>
      <c r="G393" s="705" t="s">
        <v>793</v>
      </c>
      <c r="H393" s="706"/>
      <c r="I393" s="707"/>
      <c r="J393" s="566"/>
      <c r="K393" s="566"/>
      <c r="L393" s="566"/>
      <c r="M393" s="566"/>
      <c r="N393" s="566"/>
      <c r="O393" s="566"/>
      <c r="P393" s="566"/>
      <c r="Q393" s="566"/>
      <c r="R393" s="566"/>
      <c r="S393" s="566"/>
      <c r="T393" s="1344"/>
      <c r="U393" s="566"/>
      <c r="V393" s="462"/>
      <c r="W393" s="1250"/>
      <c r="X393" s="566"/>
      <c r="Y393" s="1344"/>
      <c r="Z393" s="1250"/>
      <c r="AA393" s="1250"/>
      <c r="AB393" s="1250"/>
      <c r="AC393" s="566">
        <v>362472068.35000002</v>
      </c>
      <c r="AD393" s="566">
        <v>386248712.17841417</v>
      </c>
      <c r="AE393" s="566">
        <v>390951466.21392435</v>
      </c>
      <c r="AF393" s="566">
        <v>404639800</v>
      </c>
      <c r="AG393" s="566">
        <v>421015500</v>
      </c>
      <c r="AH393" s="566">
        <v>438555900</v>
      </c>
      <c r="AI393" s="566">
        <v>456903500</v>
      </c>
      <c r="AJ393" s="566">
        <v>472773300</v>
      </c>
      <c r="AK393" s="566">
        <v>488367300</v>
      </c>
      <c r="AL393" s="566">
        <v>504451400</v>
      </c>
      <c r="AM393" s="566">
        <v>521072300</v>
      </c>
      <c r="AN393" s="566">
        <v>538377200</v>
      </c>
      <c r="AO393" s="566">
        <v>556363200</v>
      </c>
      <c r="AP393" s="566">
        <v>574895000</v>
      </c>
      <c r="AQ393" s="566">
        <v>594109600</v>
      </c>
      <c r="AR393" s="566">
        <v>614031800</v>
      </c>
      <c r="AS393" s="566">
        <v>634693300</v>
      </c>
    </row>
    <row r="394" spans="1:45" s="458" customFormat="1" ht="15.6" customHeight="1">
      <c r="A394" s="266"/>
      <c r="B394" s="266"/>
      <c r="C394"/>
      <c r="F394" s="22"/>
      <c r="G394" s="20"/>
      <c r="H394" s="20" t="s">
        <v>1692</v>
      </c>
      <c r="I394" s="528"/>
      <c r="J394" s="528"/>
      <c r="K394" s="1250"/>
      <c r="L394" s="1250" t="e">
        <v>#DIV/0!</v>
      </c>
      <c r="M394" s="1250" t="e">
        <v>#DIV/0!</v>
      </c>
      <c r="N394" s="1250" t="e">
        <v>#DIV/0!</v>
      </c>
      <c r="O394" s="1250" t="e">
        <v>#DIV/0!</v>
      </c>
      <c r="P394" s="1250" t="e">
        <v>#DIV/0!</v>
      </c>
      <c r="Q394" s="1250" t="e">
        <v>#DIV/0!</v>
      </c>
      <c r="R394" s="1250" t="e">
        <v>#DIV/0!</v>
      </c>
      <c r="S394" s="1250"/>
      <c r="T394" s="1250"/>
      <c r="U394" s="462"/>
      <c r="V394" s="462"/>
      <c r="W394" s="1250"/>
      <c r="X394" s="462"/>
      <c r="Y394" s="1344"/>
      <c r="Z394" s="1250"/>
      <c r="AA394" s="1250"/>
      <c r="AB394" s="1250"/>
      <c r="AC394" s="1250" t="e">
        <v>#DIV/0!</v>
      </c>
      <c r="AD394" s="1250">
        <v>6.3534075542057214E-2</v>
      </c>
      <c r="AE394" s="1250">
        <v>1.2101930910335587E-2</v>
      </c>
      <c r="AF394" s="1250">
        <v>3.4413863704210033E-2</v>
      </c>
      <c r="AG394" s="1250">
        <v>3.9672361451761909E-2</v>
      </c>
      <c r="AH394" s="1250">
        <v>4.0817633626171038E-2</v>
      </c>
      <c r="AI394" s="1250">
        <v>4.098492512647324E-2</v>
      </c>
      <c r="AJ394" s="1250">
        <v>3.4143783556631627E-2</v>
      </c>
      <c r="AK394" s="1250">
        <v>3.2451794262060851E-2</v>
      </c>
      <c r="AL394" s="1250">
        <v>3.2403715472245812E-2</v>
      </c>
      <c r="AM394" s="1250">
        <v>3.2417301568201738E-2</v>
      </c>
      <c r="AN394" s="1250">
        <v>3.2670626018379154E-2</v>
      </c>
      <c r="AO394" s="1250">
        <v>3.2861888657018695E-2</v>
      </c>
      <c r="AP394" s="1250">
        <v>3.2766097032732172E-2</v>
      </c>
      <c r="AQ394" s="1250">
        <v>3.2876398700250546E-2</v>
      </c>
      <c r="AR394" s="1250">
        <v>3.2982904210000975E-2</v>
      </c>
      <c r="AS394" s="1250">
        <v>3.3095171751487205E-2</v>
      </c>
    </row>
    <row r="395" spans="1:45" s="458" customFormat="1" ht="15.6" customHeight="1">
      <c r="A395" s="266"/>
      <c r="B395" s="266"/>
      <c r="C395"/>
      <c r="F395" s="22"/>
      <c r="G395" s="20"/>
      <c r="H395" s="20"/>
      <c r="I395" s="528"/>
      <c r="J395" s="528"/>
      <c r="K395" s="528"/>
      <c r="L395" s="528"/>
      <c r="M395" s="528"/>
      <c r="N395" s="528"/>
      <c r="O395" s="528"/>
      <c r="P395" s="528"/>
      <c r="Q395" s="528"/>
      <c r="R395" s="515"/>
      <c r="S395" s="1250"/>
      <c r="T395" s="1250"/>
      <c r="U395" s="462"/>
      <c r="V395" s="462"/>
      <c r="W395" s="1250"/>
      <c r="X395" s="462"/>
      <c r="Y395" s="1344"/>
      <c r="Z395" s="1250"/>
      <c r="AA395" s="1250"/>
      <c r="AB395" s="1250"/>
      <c r="AC395" s="1250"/>
      <c r="AD395" s="1250"/>
      <c r="AE395" s="1250"/>
      <c r="AF395" s="1250"/>
      <c r="AG395" s="1250"/>
      <c r="AH395" s="1250"/>
      <c r="AI395" s="1250"/>
      <c r="AJ395" s="1250"/>
      <c r="AK395" s="1250"/>
      <c r="AL395" s="1250"/>
      <c r="AM395" s="1250"/>
      <c r="AN395" s="1250"/>
      <c r="AO395" s="1250"/>
      <c r="AP395" s="1250"/>
      <c r="AQ395" s="1250"/>
      <c r="AR395" s="1250"/>
      <c r="AS395" s="1250"/>
    </row>
    <row r="396" spans="1:45" s="458" customFormat="1" ht="15.6" customHeight="1">
      <c r="A396" s="207"/>
      <c r="B396" s="207"/>
      <c r="C396"/>
      <c r="F396" s="22"/>
      <c r="G396" s="20"/>
      <c r="H396" s="20" t="s">
        <v>619</v>
      </c>
      <c r="I396" s="20"/>
      <c r="J396" s="515"/>
      <c r="K396" s="515"/>
      <c r="L396" s="515">
        <v>0</v>
      </c>
      <c r="M396" s="515">
        <v>0</v>
      </c>
      <c r="N396" s="515">
        <v>0</v>
      </c>
      <c r="O396" s="515">
        <v>0</v>
      </c>
      <c r="P396" s="515">
        <v>0</v>
      </c>
      <c r="Q396" s="515">
        <v>0</v>
      </c>
      <c r="R396" s="515">
        <v>0</v>
      </c>
      <c r="S396" s="515"/>
      <c r="T396" s="515"/>
      <c r="U396" s="515"/>
      <c r="V396" s="515"/>
      <c r="W396" s="515">
        <v>0</v>
      </c>
      <c r="X396" s="515"/>
      <c r="Y396" s="1344"/>
      <c r="Z396" s="515"/>
      <c r="AA396" s="515"/>
      <c r="AB396" s="515"/>
      <c r="AC396" s="515">
        <v>336062568.35000002</v>
      </c>
      <c r="AD396" s="515">
        <v>359683012.17841417</v>
      </c>
      <c r="AE396" s="515">
        <v>363307253.21392435</v>
      </c>
      <c r="AF396" s="515">
        <v>376986100</v>
      </c>
      <c r="AG396" s="515">
        <v>392652700</v>
      </c>
      <c r="AH396" s="515">
        <v>409193000</v>
      </c>
      <c r="AI396" s="515">
        <v>426251900</v>
      </c>
      <c r="AJ396" s="515">
        <v>440646600</v>
      </c>
      <c r="AK396" s="515">
        <v>455540100</v>
      </c>
      <c r="AL396" s="515">
        <v>470953000</v>
      </c>
      <c r="AM396" s="515">
        <v>486899200</v>
      </c>
      <c r="AN396" s="515">
        <v>503439900</v>
      </c>
      <c r="AO396" s="515">
        <v>520597000</v>
      </c>
      <c r="AP396" s="515">
        <v>538392000</v>
      </c>
      <c r="AQ396" s="515">
        <v>556850100</v>
      </c>
      <c r="AR396" s="515">
        <v>575995000</v>
      </c>
      <c r="AS396" s="515">
        <v>595852800</v>
      </c>
    </row>
    <row r="397" spans="1:45" s="458" customFormat="1" ht="15.6" customHeight="1">
      <c r="A397" s="207"/>
      <c r="B397" s="207"/>
      <c r="C397"/>
      <c r="F397" s="22"/>
      <c r="G397" s="20"/>
      <c r="H397" s="20"/>
      <c r="I397" s="20" t="s">
        <v>1692</v>
      </c>
      <c r="J397" s="528"/>
      <c r="K397" s="1250"/>
      <c r="L397" s="1250"/>
      <c r="M397" s="1250" t="e">
        <v>#DIV/0!</v>
      </c>
      <c r="N397" s="1250" t="e">
        <v>#DIV/0!</v>
      </c>
      <c r="O397" s="1250" t="e">
        <v>#DIV/0!</v>
      </c>
      <c r="P397" s="1250" t="e">
        <v>#DIV/0!</v>
      </c>
      <c r="Q397" s="1250" t="e">
        <v>#DIV/0!</v>
      </c>
      <c r="R397" s="1250" t="e">
        <v>#DIV/0!</v>
      </c>
      <c r="S397" s="1250"/>
      <c r="T397" s="1250"/>
      <c r="U397" s="462"/>
      <c r="V397" s="462"/>
      <c r="W397" s="1250"/>
      <c r="X397" s="462"/>
      <c r="Y397" s="1344"/>
      <c r="Z397" s="1250"/>
      <c r="AA397" s="1250"/>
      <c r="AB397" s="1250"/>
      <c r="AC397" s="1250" t="e">
        <v>#DIV/0!</v>
      </c>
      <c r="AD397" s="1250">
        <v>6.7925763881897472E-2</v>
      </c>
      <c r="AE397" s="1250">
        <v>1.00257819970386E-2</v>
      </c>
      <c r="AF397" s="1250">
        <v>3.6959412908169981E-2</v>
      </c>
      <c r="AG397" s="1250">
        <v>4.0717189408458358E-2</v>
      </c>
      <c r="AH397" s="1250">
        <v>4.126142123156027E-2</v>
      </c>
      <c r="AI397" s="1250">
        <v>4.0843558684009851E-2</v>
      </c>
      <c r="AJ397" s="1250">
        <v>3.3212707575827359E-2</v>
      </c>
      <c r="AK397" s="1250">
        <v>3.3240554309758176E-2</v>
      </c>
      <c r="AL397" s="1250">
        <v>3.3274553400136853E-2</v>
      </c>
      <c r="AM397" s="1250">
        <v>3.3298818787931284E-2</v>
      </c>
      <c r="AN397" s="1250">
        <v>3.3407220445804471E-2</v>
      </c>
      <c r="AO397" s="1250">
        <v>3.3511889376968487E-2</v>
      </c>
      <c r="AP397" s="1250">
        <v>3.3610689416889189E-2</v>
      </c>
      <c r="AQ397" s="1250">
        <v>3.3709164041554031E-2</v>
      </c>
      <c r="AR397" s="1250">
        <v>3.3802896681991504E-2</v>
      </c>
      <c r="AS397" s="1250">
        <v>3.3894676592368694E-2</v>
      </c>
    </row>
    <row r="398" spans="1:45" s="458" customFormat="1" ht="15.6" customHeight="1">
      <c r="A398" s="207"/>
      <c r="B398" s="207"/>
      <c r="C398"/>
      <c r="F398" s="22"/>
      <c r="G398" s="20"/>
      <c r="H398" s="20" t="s">
        <v>622</v>
      </c>
      <c r="I398" s="20"/>
      <c r="J398" s="511"/>
      <c r="K398" s="511"/>
      <c r="L398" s="511">
        <v>0</v>
      </c>
      <c r="M398" s="511">
        <v>0</v>
      </c>
      <c r="N398" s="511">
        <v>0</v>
      </c>
      <c r="O398" s="511">
        <v>0</v>
      </c>
      <c r="P398" s="511">
        <v>0</v>
      </c>
      <c r="Q398" s="511">
        <v>0</v>
      </c>
      <c r="R398" s="511">
        <v>0</v>
      </c>
      <c r="S398" s="511"/>
      <c r="T398" s="511"/>
      <c r="U398" s="515"/>
      <c r="V398" s="515"/>
      <c r="W398" s="511">
        <v>0</v>
      </c>
      <c r="X398" s="515"/>
      <c r="Y398" s="1344"/>
      <c r="Z398" s="511"/>
      <c r="AA398" s="511"/>
      <c r="AB398" s="511"/>
      <c r="AC398" s="511">
        <v>26409500</v>
      </c>
      <c r="AD398" s="511">
        <v>26565700</v>
      </c>
      <c r="AE398" s="511">
        <v>27644213</v>
      </c>
      <c r="AF398" s="511">
        <v>27653699.999999996</v>
      </c>
      <c r="AG398" s="511">
        <v>28362800</v>
      </c>
      <c r="AH398" s="511">
        <v>29362900</v>
      </c>
      <c r="AI398" s="511">
        <v>30651600.000000004</v>
      </c>
      <c r="AJ398" s="511">
        <v>32126700.000000004</v>
      </c>
      <c r="AK398" s="511">
        <v>32827200</v>
      </c>
      <c r="AL398" s="511">
        <v>33498400</v>
      </c>
      <c r="AM398" s="511">
        <v>34173100</v>
      </c>
      <c r="AN398" s="511">
        <v>34937300</v>
      </c>
      <c r="AO398" s="511">
        <v>35766200</v>
      </c>
      <c r="AP398" s="511">
        <v>36503000</v>
      </c>
      <c r="AQ398" s="511">
        <v>37259500</v>
      </c>
      <c r="AR398" s="511">
        <v>38036799.999999993</v>
      </c>
      <c r="AS398" s="511">
        <v>38840500</v>
      </c>
    </row>
    <row r="399" spans="1:45" s="458" customFormat="1" ht="15.6" customHeight="1">
      <c r="A399" s="207"/>
      <c r="B399" s="207"/>
      <c r="C399"/>
      <c r="F399" s="22"/>
      <c r="G399" s="20"/>
      <c r="H399" s="20"/>
      <c r="I399" s="20" t="s">
        <v>1692</v>
      </c>
      <c r="J399" s="528"/>
      <c r="K399" s="1250"/>
      <c r="L399" s="1250"/>
      <c r="M399" s="1250" t="e">
        <v>#DIV/0!</v>
      </c>
      <c r="N399" s="1250" t="e">
        <v>#DIV/0!</v>
      </c>
      <c r="O399" s="1250" t="e">
        <v>#DIV/0!</v>
      </c>
      <c r="P399" s="1250" t="e">
        <v>#DIV/0!</v>
      </c>
      <c r="Q399" s="1250" t="e">
        <v>#DIV/0!</v>
      </c>
      <c r="R399" s="1250" t="e">
        <v>#DIV/0!</v>
      </c>
      <c r="S399" s="1250"/>
      <c r="T399" s="1250"/>
      <c r="U399" s="462"/>
      <c r="V399" s="462"/>
      <c r="W399" s="1250"/>
      <c r="X399" s="462"/>
      <c r="Y399" s="1344"/>
      <c r="Z399" s="1250"/>
      <c r="AA399" s="1250"/>
      <c r="AB399" s="1250"/>
      <c r="AC399" s="1250" t="e">
        <v>#DIV/0!</v>
      </c>
      <c r="AD399" s="1250">
        <v>5.8971161096912604E-3</v>
      </c>
      <c r="AE399" s="1250">
        <v>3.9795501290390473E-2</v>
      </c>
      <c r="AF399" s="1250">
        <v>3.4312326011557462E-4</v>
      </c>
      <c r="AG399" s="1250">
        <v>2.5318892829490677E-2</v>
      </c>
      <c r="AH399" s="1250">
        <v>3.4653545313592674E-2</v>
      </c>
      <c r="AI399" s="1250">
        <v>4.2952890593116785E-2</v>
      </c>
      <c r="AJ399" s="1250">
        <v>4.7002596799619954E-2</v>
      </c>
      <c r="AK399" s="1250">
        <v>2.1569979926605785E-2</v>
      </c>
      <c r="AL399" s="1250">
        <v>2.0240236466584596E-2</v>
      </c>
      <c r="AM399" s="1250">
        <v>1.9941108372048957E-2</v>
      </c>
      <c r="AN399" s="1250">
        <v>2.211624152244511E-2</v>
      </c>
      <c r="AO399" s="1250">
        <v>2.3448286962251638E-2</v>
      </c>
      <c r="AP399" s="1250">
        <v>2.0391135638573959E-2</v>
      </c>
      <c r="AQ399" s="1250">
        <v>2.0512496875377727E-2</v>
      </c>
      <c r="AR399" s="1250">
        <v>2.0647166294784868E-2</v>
      </c>
      <c r="AS399" s="1250">
        <v>2.0909404504860247E-2</v>
      </c>
    </row>
    <row r="400" spans="1:45" s="458" customFormat="1" ht="15.6" customHeight="1">
      <c r="A400" s="207"/>
      <c r="B400" s="207"/>
      <c r="C400"/>
      <c r="F400" s="22"/>
      <c r="G400" s="20"/>
      <c r="H400" s="20" t="s">
        <v>795</v>
      </c>
      <c r="I400" s="20"/>
      <c r="J400" s="511" t="e">
        <v>#REF!</v>
      </c>
      <c r="K400" s="511"/>
      <c r="L400" s="1364">
        <v>-18675300</v>
      </c>
      <c r="M400" s="1364">
        <v>-16983812</v>
      </c>
      <c r="N400" s="1364">
        <v>-10751356</v>
      </c>
      <c r="O400" s="1364">
        <v>-13337600</v>
      </c>
      <c r="P400" s="1364">
        <v>-10751300</v>
      </c>
      <c r="Q400" s="1364">
        <v>-13789631.939999999</v>
      </c>
      <c r="R400" s="511" t="e">
        <v>#REF!</v>
      </c>
      <c r="S400" s="511"/>
      <c r="T400" s="511"/>
      <c r="U400" s="515"/>
      <c r="V400" s="515"/>
      <c r="W400" s="511">
        <v>0</v>
      </c>
      <c r="X400" s="515"/>
      <c r="Y400" s="1344"/>
      <c r="Z400" s="511"/>
      <c r="AA400" s="511"/>
      <c r="AB400" s="511"/>
      <c r="AC400" s="511">
        <v>-24079448.460492671</v>
      </c>
      <c r="AD400" s="511">
        <v>-18744258.265199997</v>
      </c>
      <c r="AE400" s="511">
        <v>-19547744.201700002</v>
      </c>
      <c r="AF400" s="511">
        <v>-20036600</v>
      </c>
      <c r="AG400" s="511">
        <v>-20537800</v>
      </c>
      <c r="AH400" s="511">
        <v>-21051200</v>
      </c>
      <c r="AI400" s="511">
        <v>-21577400</v>
      </c>
      <c r="AJ400" s="511">
        <v>-22117000</v>
      </c>
      <c r="AK400" s="511">
        <v>-22669900</v>
      </c>
      <c r="AL400" s="511">
        <v>-23236500</v>
      </c>
      <c r="AM400" s="511">
        <v>-23817800</v>
      </c>
      <c r="AN400" s="511">
        <v>-24413400</v>
      </c>
      <c r="AO400" s="511">
        <v>-25023900</v>
      </c>
      <c r="AP400" s="511">
        <v>-25649700</v>
      </c>
      <c r="AQ400" s="511">
        <v>-26290900</v>
      </c>
      <c r="AR400" s="511">
        <v>-26948600</v>
      </c>
      <c r="AS400" s="511">
        <v>-27622100</v>
      </c>
    </row>
    <row r="401" spans="1:45" s="458" customFormat="1" ht="15.6" customHeight="1">
      <c r="A401" s="207"/>
      <c r="B401" s="207"/>
      <c r="C401"/>
      <c r="F401" s="22"/>
      <c r="G401" s="20"/>
      <c r="H401" s="20"/>
      <c r="I401" s="20" t="s">
        <v>1692</v>
      </c>
      <c r="J401" s="528"/>
      <c r="K401" s="1250"/>
      <c r="L401" s="1250"/>
      <c r="M401" s="1250">
        <v>-9.4941140048829004E-2</v>
      </c>
      <c r="N401" s="1250">
        <v>-0.45722876894441788</v>
      </c>
      <c r="O401" s="1250">
        <v>0.21555522810311326</v>
      </c>
      <c r="P401" s="1250">
        <v>-0.21556043676198783</v>
      </c>
      <c r="Q401" s="1250">
        <v>0.24889032359892777</v>
      </c>
      <c r="R401" s="1250" t="e">
        <v>#REF!</v>
      </c>
      <c r="S401" s="1250"/>
      <c r="T401" s="1250"/>
      <c r="U401" s="462"/>
      <c r="V401" s="462"/>
      <c r="W401" s="1250"/>
      <c r="X401" s="462"/>
      <c r="Y401" s="1344"/>
      <c r="Z401" s="1250"/>
      <c r="AA401" s="1250"/>
      <c r="AB401" s="1250"/>
      <c r="AC401" s="1250" t="e">
        <v>#DIV/0!</v>
      </c>
      <c r="AD401" s="1250">
        <v>-0.25047123605001098</v>
      </c>
      <c r="AE401" s="1250">
        <v>4.1972414007876782E-2</v>
      </c>
      <c r="AF401" s="1250">
        <v>2.4700707472435756E-2</v>
      </c>
      <c r="AG401" s="1250">
        <v>2.470648953812012E-2</v>
      </c>
      <c r="AH401" s="1250">
        <v>2.4690474947296426E-2</v>
      </c>
      <c r="AI401" s="1250">
        <v>2.468890501431055E-2</v>
      </c>
      <c r="AJ401" s="1250">
        <v>2.4700072942836937E-2</v>
      </c>
      <c r="AK401" s="1250">
        <v>2.4691509807112027E-2</v>
      </c>
      <c r="AL401" s="1250">
        <v>2.4686264838694044E-2</v>
      </c>
      <c r="AM401" s="1250">
        <v>2.4708882067494439E-2</v>
      </c>
      <c r="AN401" s="1250">
        <v>2.4698961582811967E-2</v>
      </c>
      <c r="AO401" s="1250">
        <v>2.4699206308536156E-2</v>
      </c>
      <c r="AP401" s="1250">
        <v>2.470050745071516E-2</v>
      </c>
      <c r="AQ401" s="1250">
        <v>2.4690996062765133E-2</v>
      </c>
      <c r="AR401" s="1250">
        <v>2.4708476248998083E-2</v>
      </c>
      <c r="AS401" s="1250">
        <v>2.4684828998129571E-2</v>
      </c>
    </row>
    <row r="402" spans="1:45" s="458" customFormat="1" ht="15.6" customHeight="1">
      <c r="A402" s="207"/>
      <c r="B402" s="207"/>
      <c r="C402"/>
      <c r="F402" s="22"/>
      <c r="G402" s="20"/>
      <c r="H402" s="20" t="s">
        <v>1693</v>
      </c>
      <c r="I402" s="20"/>
      <c r="J402" s="528"/>
      <c r="K402" s="528"/>
      <c r="L402" s="528"/>
      <c r="M402" s="528"/>
      <c r="N402" s="528"/>
      <c r="O402" s="528"/>
      <c r="P402" s="528"/>
      <c r="Q402" s="528"/>
      <c r="R402" s="515">
        <v>0</v>
      </c>
      <c r="S402" s="515"/>
      <c r="T402" s="515"/>
      <c r="U402" s="515"/>
      <c r="V402" s="515"/>
      <c r="W402" s="515">
        <v>0</v>
      </c>
      <c r="X402" s="515"/>
      <c r="Y402" s="1344"/>
      <c r="Z402" s="515"/>
      <c r="AA402" s="515"/>
      <c r="AB402" s="515"/>
      <c r="AC402" s="515">
        <v>336062568.35000002</v>
      </c>
      <c r="AD402" s="515">
        <v>359683012.17841417</v>
      </c>
      <c r="AE402" s="515">
        <v>363307253.21392435</v>
      </c>
      <c r="AF402" s="515">
        <v>376986100</v>
      </c>
      <c r="AG402" s="515">
        <v>392652700</v>
      </c>
      <c r="AH402" s="515">
        <v>409193000</v>
      </c>
      <c r="AI402" s="515">
        <v>426251900</v>
      </c>
      <c r="AJ402" s="515">
        <v>440646600</v>
      </c>
      <c r="AK402" s="515">
        <v>455540100</v>
      </c>
      <c r="AL402" s="515">
        <v>470953000</v>
      </c>
      <c r="AM402" s="515">
        <v>486899200</v>
      </c>
      <c r="AN402" s="515">
        <v>503439900</v>
      </c>
      <c r="AO402" s="515">
        <v>520597000</v>
      </c>
      <c r="AP402" s="515">
        <v>538392000</v>
      </c>
      <c r="AQ402" s="515">
        <v>556850100</v>
      </c>
      <c r="AR402" s="515">
        <v>575995000</v>
      </c>
      <c r="AS402" s="515">
        <v>595852800</v>
      </c>
    </row>
    <row r="403" spans="1:45" s="458" customFormat="1" ht="15.6" customHeight="1">
      <c r="A403" s="207"/>
      <c r="B403" s="207"/>
      <c r="C403"/>
      <c r="F403" s="22"/>
      <c r="G403" s="20"/>
      <c r="H403" s="20"/>
      <c r="I403" s="20" t="s">
        <v>1692</v>
      </c>
      <c r="J403" s="528"/>
      <c r="K403" s="528"/>
      <c r="L403" s="1250"/>
      <c r="M403" s="1250">
        <v>-9.4941140048829004E-2</v>
      </c>
      <c r="N403" s="1250">
        <v>-0.45722876894441788</v>
      </c>
      <c r="O403" s="1250">
        <v>0.21555522810311326</v>
      </c>
      <c r="P403" s="1250">
        <v>-0.21556043676198783</v>
      </c>
      <c r="Q403" s="1250">
        <v>0.24889032359892777</v>
      </c>
      <c r="R403" s="1250" t="e">
        <v>#DIV/0!</v>
      </c>
      <c r="S403" s="1250"/>
      <c r="T403" s="1250"/>
      <c r="U403" s="462"/>
      <c r="V403" s="462"/>
      <c r="W403" s="1250"/>
      <c r="X403" s="462"/>
      <c r="Y403" s="1344"/>
      <c r="Z403" s="1250"/>
      <c r="AA403" s="1250"/>
      <c r="AB403" s="1250"/>
      <c r="AC403" s="1250" t="e">
        <v>#DIV/0!</v>
      </c>
      <c r="AD403" s="1250">
        <v>6.7925763881897472E-2</v>
      </c>
      <c r="AE403" s="1250">
        <v>1.00257819970386E-2</v>
      </c>
      <c r="AF403" s="1250">
        <v>3.6959412908169981E-2</v>
      </c>
      <c r="AG403" s="1250">
        <v>4.0717189408458358E-2</v>
      </c>
      <c r="AH403" s="1250">
        <v>4.126142123156027E-2</v>
      </c>
      <c r="AI403" s="1250">
        <v>4.0843558684009851E-2</v>
      </c>
      <c r="AJ403" s="1250">
        <v>3.3212707575827359E-2</v>
      </c>
      <c r="AK403" s="1250">
        <v>3.3240554309758176E-2</v>
      </c>
      <c r="AL403" s="1250">
        <v>3.3274553400136853E-2</v>
      </c>
      <c r="AM403" s="1250">
        <v>3.3298818787931284E-2</v>
      </c>
      <c r="AN403" s="1250">
        <v>3.3407220445804471E-2</v>
      </c>
      <c r="AO403" s="1250">
        <v>3.3511889376968487E-2</v>
      </c>
      <c r="AP403" s="1250">
        <v>3.3610689416889189E-2</v>
      </c>
      <c r="AQ403" s="1250">
        <v>3.3709164041554031E-2</v>
      </c>
      <c r="AR403" s="1250">
        <v>3.3802896681991504E-2</v>
      </c>
      <c r="AS403" s="1250">
        <v>3.3894676592368694E-2</v>
      </c>
    </row>
    <row r="404" spans="1:45" s="188" customFormat="1" ht="15.6" customHeight="1">
      <c r="A404" s="207"/>
      <c r="B404" s="207"/>
      <c r="C404"/>
      <c r="D404" s="1365"/>
      <c r="G404" s="20"/>
      <c r="H404" s="20" t="s">
        <v>796</v>
      </c>
      <c r="I404" s="20"/>
      <c r="J404" s="528"/>
      <c r="K404" s="528"/>
      <c r="L404" s="1366">
        <v>18675300</v>
      </c>
      <c r="M404" s="1366">
        <v>16983812</v>
      </c>
      <c r="N404" s="1366">
        <v>10751356</v>
      </c>
      <c r="O404" s="1366">
        <v>13337600</v>
      </c>
      <c r="P404" s="1366">
        <v>10751300</v>
      </c>
      <c r="Q404" s="1366">
        <v>13789631.939999999</v>
      </c>
      <c r="R404" s="1366" t="e">
        <v>#REF!</v>
      </c>
      <c r="S404" s="1366"/>
      <c r="T404" s="1366"/>
      <c r="U404" s="710"/>
      <c r="V404" s="710"/>
      <c r="W404" s="1366">
        <v>0</v>
      </c>
      <c r="X404" s="710"/>
      <c r="Y404" s="1344"/>
      <c r="Z404" s="1366"/>
      <c r="AA404" s="1366"/>
      <c r="AB404" s="1366"/>
      <c r="AC404" s="1366">
        <v>360142016.81049269</v>
      </c>
      <c r="AD404" s="1366">
        <v>378427270.44361418</v>
      </c>
      <c r="AE404" s="1366">
        <v>382854997.41562438</v>
      </c>
      <c r="AF404" s="1366">
        <v>397022700</v>
      </c>
      <c r="AG404" s="1366">
        <v>413190500</v>
      </c>
      <c r="AH404" s="1366">
        <v>430244200</v>
      </c>
      <c r="AI404" s="1366">
        <v>447829300</v>
      </c>
      <c r="AJ404" s="1366">
        <v>462763600</v>
      </c>
      <c r="AK404" s="1366">
        <v>478210000</v>
      </c>
      <c r="AL404" s="1366">
        <v>494189500</v>
      </c>
      <c r="AM404" s="1366">
        <v>510717000</v>
      </c>
      <c r="AN404" s="1366">
        <v>527853300</v>
      </c>
      <c r="AO404" s="1366">
        <v>545620900</v>
      </c>
      <c r="AP404" s="1366">
        <v>564041700</v>
      </c>
      <c r="AQ404" s="1366">
        <v>583141000</v>
      </c>
      <c r="AR404" s="1366">
        <v>602943600</v>
      </c>
      <c r="AS404" s="1366">
        <v>623474900</v>
      </c>
    </row>
    <row r="405" spans="1:45" s="188" customFormat="1" ht="15.6" customHeight="1">
      <c r="A405" s="207"/>
      <c r="B405" s="207"/>
      <c r="C405"/>
      <c r="D405" s="1365"/>
      <c r="E405" s="158"/>
      <c r="F405" s="457"/>
      <c r="G405" s="20"/>
      <c r="H405" s="20"/>
      <c r="I405" s="20" t="s">
        <v>1692</v>
      </c>
      <c r="J405" s="528"/>
      <c r="K405" s="528"/>
      <c r="L405" s="528"/>
      <c r="M405" s="528"/>
      <c r="N405" s="528"/>
      <c r="O405" s="528"/>
      <c r="P405" s="528"/>
      <c r="Q405" s="528"/>
      <c r="R405" s="1250" t="e">
        <v>#REF!</v>
      </c>
      <c r="S405" s="1250"/>
      <c r="T405" s="1250"/>
      <c r="U405" s="462"/>
      <c r="V405" s="462"/>
      <c r="W405" s="1250"/>
      <c r="X405" s="462"/>
      <c r="Y405" s="1344"/>
      <c r="Z405" s="1250"/>
      <c r="AA405" s="1250"/>
      <c r="AB405" s="1250"/>
      <c r="AC405" s="1250" t="e">
        <v>#DIV/0!</v>
      </c>
      <c r="AD405" s="1250">
        <v>4.9525457550261449E-2</v>
      </c>
      <c r="AE405" s="1250">
        <v>1.1632418319224912E-2</v>
      </c>
      <c r="AF405" s="1250">
        <v>3.6337137225125E-2</v>
      </c>
      <c r="AG405" s="1250">
        <v>3.9915287799815034E-2</v>
      </c>
      <c r="AH405" s="1250">
        <v>4.044420877254494E-2</v>
      </c>
      <c r="AI405" s="1250">
        <v>4.0059178553907934E-2</v>
      </c>
      <c r="AJ405" s="1250">
        <v>3.2804207520801709E-2</v>
      </c>
      <c r="AK405" s="1250">
        <v>3.2833626017059213E-2</v>
      </c>
      <c r="AL405" s="1250">
        <v>3.2869080311895421E-2</v>
      </c>
      <c r="AM405" s="1250">
        <v>3.2896573874109519E-2</v>
      </c>
      <c r="AN405" s="1250">
        <v>3.3002783448247704E-2</v>
      </c>
      <c r="AO405" s="1250">
        <v>3.3106008054957579E-2</v>
      </c>
      <c r="AP405" s="1250">
        <v>3.3203772687935854E-2</v>
      </c>
      <c r="AQ405" s="1250">
        <v>3.3300824660902055E-2</v>
      </c>
      <c r="AR405" s="1250">
        <v>3.3394650418425306E-2</v>
      </c>
      <c r="AS405" s="1250">
        <v>3.3484847679438712E-2</v>
      </c>
    </row>
    <row r="406" spans="1:45" s="188" customFormat="1" ht="15.6" customHeight="1">
      <c r="A406" s="207"/>
      <c r="B406" s="207"/>
      <c r="C406"/>
      <c r="D406" s="1365"/>
      <c r="E406" s="158"/>
      <c r="F406" s="457"/>
      <c r="G406" s="20"/>
      <c r="H406" s="20"/>
      <c r="I406" s="528"/>
      <c r="J406" s="528"/>
      <c r="K406" s="528"/>
      <c r="L406" s="528"/>
      <c r="M406" s="528"/>
      <c r="N406" s="528"/>
      <c r="O406" s="528"/>
      <c r="P406" s="528"/>
      <c r="Q406" s="528"/>
      <c r="R406" s="515"/>
      <c r="S406" s="528"/>
      <c r="T406" s="528"/>
      <c r="U406" s="703"/>
      <c r="V406" s="703"/>
      <c r="W406" s="528"/>
      <c r="X406" s="703"/>
      <c r="Y406" s="1344"/>
      <c r="Z406" s="528"/>
      <c r="AA406" s="528"/>
      <c r="AB406" s="528"/>
      <c r="AC406" s="528"/>
      <c r="AD406" s="528"/>
      <c r="AE406" s="528"/>
      <c r="AF406" s="528"/>
      <c r="AG406" s="528"/>
      <c r="AH406" s="528"/>
      <c r="AI406" s="528"/>
      <c r="AJ406" s="528"/>
      <c r="AK406" s="528"/>
      <c r="AL406" s="528"/>
      <c r="AM406" s="528"/>
      <c r="AN406" s="528"/>
      <c r="AO406" s="528"/>
      <c r="AP406" s="528"/>
      <c r="AQ406" s="528"/>
      <c r="AR406" s="528"/>
      <c r="AS406" s="528"/>
    </row>
    <row r="407" spans="1:45" s="188" customFormat="1" ht="15.6" customHeight="1">
      <c r="A407" s="207"/>
      <c r="B407" s="207"/>
      <c r="C407"/>
      <c r="E407" s="314"/>
      <c r="F407" s="528"/>
      <c r="G407" s="20"/>
      <c r="H407" s="314" t="s">
        <v>793</v>
      </c>
      <c r="I407" s="528"/>
      <c r="J407" s="528"/>
      <c r="K407" s="528"/>
      <c r="L407" s="528"/>
      <c r="M407" s="528"/>
      <c r="N407" s="528"/>
      <c r="O407" s="528"/>
      <c r="P407" s="528"/>
      <c r="Q407" s="528"/>
      <c r="R407" s="515"/>
      <c r="S407" s="528"/>
      <c r="T407" s="528"/>
      <c r="U407" s="703"/>
      <c r="V407" s="703"/>
      <c r="W407" s="528"/>
      <c r="X407" s="703"/>
      <c r="Y407" s="1344"/>
      <c r="Z407" s="528"/>
      <c r="AA407" s="528"/>
      <c r="AB407" s="528"/>
      <c r="AC407" s="528"/>
      <c r="AD407" s="528"/>
      <c r="AE407" s="528"/>
      <c r="AF407" s="528"/>
      <c r="AG407" s="528"/>
      <c r="AH407" s="528"/>
      <c r="AI407" s="528"/>
      <c r="AJ407" s="528"/>
      <c r="AK407" s="528"/>
      <c r="AL407" s="528"/>
      <c r="AM407" s="528"/>
      <c r="AN407" s="528"/>
      <c r="AO407" s="528"/>
      <c r="AP407" s="528"/>
      <c r="AQ407" s="528"/>
      <c r="AR407" s="528"/>
      <c r="AS407" s="528"/>
    </row>
    <row r="408" spans="1:45" s="188" customFormat="1" ht="15.6" customHeight="1">
      <c r="A408" s="207"/>
      <c r="B408" s="207"/>
      <c r="C408"/>
      <c r="E408" s="20"/>
      <c r="F408" s="528"/>
      <c r="G408" s="20"/>
      <c r="H408" s="20"/>
      <c r="I408" s="528" t="s">
        <v>628</v>
      </c>
      <c r="J408" s="528"/>
      <c r="K408" s="528"/>
      <c r="L408" s="528"/>
      <c r="M408" s="528"/>
      <c r="N408" s="528"/>
      <c r="O408" s="528"/>
      <c r="P408" s="528"/>
      <c r="Q408" s="528"/>
      <c r="R408" s="515">
        <v>0</v>
      </c>
      <c r="S408" s="515"/>
      <c r="T408" s="515"/>
      <c r="U408" s="515"/>
      <c r="V408" s="515"/>
      <c r="W408" s="515">
        <v>0</v>
      </c>
      <c r="X408" s="515"/>
      <c r="Y408" s="1344"/>
      <c r="Z408" s="515"/>
      <c r="AA408" s="515"/>
      <c r="AB408" s="515"/>
      <c r="AC408" s="515">
        <v>266492424.73089239</v>
      </c>
      <c r="AD408" s="515">
        <v>282766003.88361418</v>
      </c>
      <c r="AE408" s="515">
        <v>286284211.85562426</v>
      </c>
      <c r="AF408" s="515">
        <v>298037900</v>
      </c>
      <c r="AG408" s="515">
        <v>311730700</v>
      </c>
      <c r="AH408" s="515">
        <v>326247500</v>
      </c>
      <c r="AI408" s="515">
        <v>341232900</v>
      </c>
      <c r="AJ408" s="515">
        <v>353501800</v>
      </c>
      <c r="AK408" s="515">
        <v>366216900</v>
      </c>
      <c r="AL408" s="515">
        <v>379396300</v>
      </c>
      <c r="AM408" s="515">
        <v>393054000</v>
      </c>
      <c r="AN408" s="515">
        <v>407248900</v>
      </c>
      <c r="AO408" s="515">
        <v>422001200</v>
      </c>
      <c r="AP408" s="515">
        <v>437331600</v>
      </c>
      <c r="AQ408" s="515">
        <v>453263200</v>
      </c>
      <c r="AR408" s="515">
        <v>469818600</v>
      </c>
      <c r="AS408" s="515">
        <v>487021800</v>
      </c>
    </row>
    <row r="409" spans="1:45" s="188" customFormat="1" ht="15.6" customHeight="1">
      <c r="A409" s="207"/>
      <c r="B409" s="207"/>
      <c r="C409"/>
      <c r="E409" s="20"/>
      <c r="F409" s="528"/>
      <c r="G409" s="20"/>
      <c r="H409" s="20"/>
      <c r="I409" s="528" t="s">
        <v>630</v>
      </c>
      <c r="J409" s="528"/>
      <c r="K409" s="528"/>
      <c r="L409" s="528"/>
      <c r="M409" s="528"/>
      <c r="N409" s="528"/>
      <c r="O409" s="528"/>
      <c r="P409" s="528"/>
      <c r="Q409" s="528"/>
      <c r="R409" s="515">
        <v>0</v>
      </c>
      <c r="S409" s="515"/>
      <c r="T409" s="515"/>
      <c r="U409" s="515"/>
      <c r="V409" s="515"/>
      <c r="W409" s="515">
        <v>0</v>
      </c>
      <c r="X409" s="515"/>
      <c r="Y409" s="1344"/>
      <c r="Z409" s="515"/>
      <c r="AA409" s="515"/>
      <c r="AB409" s="515"/>
      <c r="AC409" s="515">
        <v>42423862.797903001</v>
      </c>
      <c r="AD409" s="515">
        <v>41876432</v>
      </c>
      <c r="AE409" s="515">
        <v>42264182</v>
      </c>
      <c r="AF409" s="515">
        <v>43320700</v>
      </c>
      <c r="AG409" s="515">
        <v>44403900</v>
      </c>
      <c r="AH409" s="515">
        <v>45514300</v>
      </c>
      <c r="AI409" s="515">
        <v>46652100</v>
      </c>
      <c r="AJ409" s="515">
        <v>47818700</v>
      </c>
      <c r="AK409" s="515">
        <v>49014000</v>
      </c>
      <c r="AL409" s="515">
        <v>50239600</v>
      </c>
      <c r="AM409" s="515">
        <v>51495700</v>
      </c>
      <c r="AN409" s="515">
        <v>52782900</v>
      </c>
      <c r="AO409" s="515">
        <v>54102600</v>
      </c>
      <c r="AP409" s="515">
        <v>55455100</v>
      </c>
      <c r="AQ409" s="515">
        <v>56841700</v>
      </c>
      <c r="AR409" s="515">
        <v>58263000</v>
      </c>
      <c r="AS409" s="515">
        <v>59719300</v>
      </c>
    </row>
    <row r="410" spans="1:45" s="188" customFormat="1" ht="15.6" customHeight="1">
      <c r="A410" s="207"/>
      <c r="B410" s="207"/>
      <c r="C410"/>
      <c r="E410" s="20"/>
      <c r="F410" s="528"/>
      <c r="G410" s="20"/>
      <c r="H410" s="20"/>
      <c r="I410" s="528" t="s">
        <v>631</v>
      </c>
      <c r="J410" s="528"/>
      <c r="K410" s="528"/>
      <c r="L410" s="528"/>
      <c r="M410" s="528"/>
      <c r="N410" s="528"/>
      <c r="O410" s="528"/>
      <c r="P410" s="528"/>
      <c r="Q410" s="528"/>
      <c r="R410" s="515">
        <v>0</v>
      </c>
      <c r="S410" s="515"/>
      <c r="T410" s="515"/>
      <c r="U410" s="515"/>
      <c r="V410" s="515"/>
      <c r="W410" s="515">
        <v>0</v>
      </c>
      <c r="X410" s="515"/>
      <c r="Y410" s="1344"/>
      <c r="Z410" s="515"/>
      <c r="AA410" s="515"/>
      <c r="AB410" s="515"/>
      <c r="AC410" s="515">
        <v>13117309.419773569</v>
      </c>
      <c r="AD410" s="515">
        <v>14621617</v>
      </c>
      <c r="AE410" s="515">
        <v>15391643</v>
      </c>
      <c r="AF410" s="515">
        <v>14179099.398322573</v>
      </c>
      <c r="AG410" s="515">
        <v>14537670.5310589</v>
      </c>
      <c r="AH410" s="515">
        <v>14967875.424373806</v>
      </c>
      <c r="AI410" s="515">
        <v>15468964.521479014</v>
      </c>
      <c r="AJ410" s="515">
        <v>16017935.86247373</v>
      </c>
      <c r="AK410" s="515">
        <v>16394737.750052065</v>
      </c>
      <c r="AL410" s="515">
        <v>16770330.465173516</v>
      </c>
      <c r="AM410" s="515">
        <v>17152124.617277872</v>
      </c>
      <c r="AN410" s="515">
        <v>17560312.657945056</v>
      </c>
      <c r="AO410" s="515">
        <v>17989115.833696209</v>
      </c>
      <c r="AP410" s="515">
        <v>18402829.76769723</v>
      </c>
      <c r="AQ410" s="515">
        <v>18827154.647002026</v>
      </c>
      <c r="AR410" s="515">
        <v>19262542.351805218</v>
      </c>
      <c r="AS410" s="515">
        <v>19710375.181279466</v>
      </c>
    </row>
    <row r="411" spans="1:45" s="188" customFormat="1" ht="15.6" customHeight="1">
      <c r="A411" s="207"/>
      <c r="B411" s="207"/>
      <c r="C411"/>
      <c r="E411" s="20"/>
      <c r="F411" s="528"/>
      <c r="G411" s="20"/>
      <c r="H411" s="20"/>
      <c r="I411" s="528" t="s">
        <v>634</v>
      </c>
      <c r="J411" s="528"/>
      <c r="K411" s="528"/>
      <c r="L411" s="528"/>
      <c r="M411" s="528"/>
      <c r="N411" s="528"/>
      <c r="O411" s="528"/>
      <c r="P411" s="528"/>
      <c r="Q411" s="528"/>
      <c r="R411" s="515">
        <v>0</v>
      </c>
      <c r="S411" s="515"/>
      <c r="T411" s="515"/>
      <c r="U411" s="515"/>
      <c r="V411" s="515"/>
      <c r="W411" s="515">
        <v>0</v>
      </c>
      <c r="X411" s="515"/>
      <c r="Y411" s="1344"/>
      <c r="Z411" s="515"/>
      <c r="AA411" s="515"/>
      <c r="AB411" s="515"/>
      <c r="AC411" s="515">
        <v>20362200</v>
      </c>
      <c r="AD411" s="515">
        <v>19376000</v>
      </c>
      <c r="AE411" s="515">
        <v>19908000</v>
      </c>
      <c r="AF411" s="515">
        <v>21321500.601677425</v>
      </c>
      <c r="AG411" s="515">
        <v>21868229.4689411</v>
      </c>
      <c r="AH411" s="515">
        <v>22639324.575626194</v>
      </c>
      <c r="AI411" s="515">
        <v>23632935.478520986</v>
      </c>
      <c r="AJ411" s="515">
        <v>24770264.13752627</v>
      </c>
      <c r="AK411" s="515">
        <v>25310362.249947935</v>
      </c>
      <c r="AL411" s="515">
        <v>25827869.534826484</v>
      </c>
      <c r="AM411" s="515">
        <v>26348075.382722128</v>
      </c>
      <c r="AN411" s="515">
        <v>26937287.342054944</v>
      </c>
      <c r="AO411" s="515">
        <v>27576384.166303787</v>
      </c>
      <c r="AP411" s="515">
        <v>28144470.23230277</v>
      </c>
      <c r="AQ411" s="515">
        <v>28727745.352997974</v>
      </c>
      <c r="AR411" s="515">
        <v>29327057.648194775</v>
      </c>
      <c r="AS411" s="515">
        <v>29946724.818720538</v>
      </c>
    </row>
    <row r="412" spans="1:45" s="188" customFormat="1" ht="15.6" customHeight="1">
      <c r="A412" s="207"/>
      <c r="B412" s="207"/>
      <c r="C412"/>
      <c r="E412" s="20"/>
      <c r="F412" s="528"/>
      <c r="G412" s="20"/>
      <c r="H412" s="20"/>
      <c r="I412" s="528" t="s">
        <v>637</v>
      </c>
      <c r="J412" s="528"/>
      <c r="K412" s="528"/>
      <c r="L412" s="528"/>
      <c r="M412" s="528"/>
      <c r="N412" s="528"/>
      <c r="O412" s="528"/>
      <c r="P412" s="528"/>
      <c r="Q412" s="528"/>
      <c r="R412" s="515">
        <v>0</v>
      </c>
      <c r="S412" s="515"/>
      <c r="T412" s="515"/>
      <c r="U412" s="515"/>
      <c r="V412" s="515"/>
      <c r="W412" s="515">
        <v>0</v>
      </c>
      <c r="X412" s="515"/>
      <c r="Y412" s="1344"/>
      <c r="Z412" s="515"/>
      <c r="AA412" s="515"/>
      <c r="AB412" s="515"/>
      <c r="AC412" s="515">
        <v>44155719.861923724</v>
      </c>
      <c r="AD412" s="515">
        <v>46352917.560000002</v>
      </c>
      <c r="AE412" s="515">
        <v>46651173.560000002</v>
      </c>
      <c r="AF412" s="515">
        <v>47817200</v>
      </c>
      <c r="AG412" s="515">
        <v>49012800</v>
      </c>
      <c r="AH412" s="515">
        <v>50238100</v>
      </c>
      <c r="AI412" s="515">
        <v>51494000</v>
      </c>
      <c r="AJ412" s="515">
        <v>52781600</v>
      </c>
      <c r="AK412" s="515">
        <v>54101200</v>
      </c>
      <c r="AL412" s="515">
        <v>55453800</v>
      </c>
      <c r="AM412" s="515">
        <v>56840200</v>
      </c>
      <c r="AN412" s="515">
        <v>58261200</v>
      </c>
      <c r="AO412" s="515">
        <v>59717800</v>
      </c>
      <c r="AP412" s="515">
        <v>61210700</v>
      </c>
      <c r="AQ412" s="515">
        <v>62740700</v>
      </c>
      <c r="AR412" s="515">
        <v>64309200</v>
      </c>
      <c r="AS412" s="515">
        <v>65917200</v>
      </c>
    </row>
    <row r="413" spans="1:45" s="188" customFormat="1" ht="15.6" customHeight="1">
      <c r="A413" s="207"/>
      <c r="B413" s="207"/>
      <c r="C413"/>
      <c r="E413" s="20"/>
      <c r="F413" s="20"/>
      <c r="G413" s="20"/>
      <c r="H413" s="20"/>
      <c r="I413" s="20" t="s">
        <v>640</v>
      </c>
      <c r="J413" s="528"/>
      <c r="K413" s="528"/>
      <c r="L413" s="528"/>
      <c r="M413" s="528"/>
      <c r="N413" s="528"/>
      <c r="O413" s="528"/>
      <c r="P413" s="528"/>
      <c r="Q413" s="528"/>
      <c r="R413" s="515">
        <v>0</v>
      </c>
      <c r="S413" s="515"/>
      <c r="T413" s="515"/>
      <c r="U413" s="515"/>
      <c r="V413" s="515"/>
      <c r="W413" s="515">
        <v>0</v>
      </c>
      <c r="X413" s="515"/>
      <c r="Y413" s="1344"/>
      <c r="Z413" s="515"/>
      <c r="AA413" s="515"/>
      <c r="AB413" s="515"/>
      <c r="AC413" s="515">
        <v>-24079448.460492674</v>
      </c>
      <c r="AD413" s="515">
        <v>-18744258.265199997</v>
      </c>
      <c r="AE413" s="515">
        <v>-19547744.201700002</v>
      </c>
      <c r="AF413" s="515">
        <v>-20036600</v>
      </c>
      <c r="AG413" s="515">
        <v>-20537800</v>
      </c>
      <c r="AH413" s="515">
        <v>-21051200</v>
      </c>
      <c r="AI413" s="515">
        <v>-21577400</v>
      </c>
      <c r="AJ413" s="515">
        <v>-22117000</v>
      </c>
      <c r="AK413" s="515">
        <v>-22669900</v>
      </c>
      <c r="AL413" s="515">
        <v>-23236500</v>
      </c>
      <c r="AM413" s="515">
        <v>-23817800</v>
      </c>
      <c r="AN413" s="515">
        <v>-24413400</v>
      </c>
      <c r="AO413" s="515">
        <v>-25023900</v>
      </c>
      <c r="AP413" s="515">
        <v>-25649700</v>
      </c>
      <c r="AQ413" s="515">
        <v>-26290900</v>
      </c>
      <c r="AR413" s="515">
        <v>-26948600</v>
      </c>
      <c r="AS413" s="515">
        <v>-27622100</v>
      </c>
    </row>
    <row r="414" spans="1:45" s="188" customFormat="1" ht="15.6" customHeight="1">
      <c r="A414" s="207"/>
      <c r="B414" s="207"/>
      <c r="C414"/>
      <c r="E414" s="20"/>
      <c r="F414" s="1356"/>
      <c r="G414" s="20"/>
      <c r="H414" s="20"/>
      <c r="I414" s="1356" t="s">
        <v>37</v>
      </c>
      <c r="J414" s="528"/>
      <c r="K414" s="528"/>
      <c r="L414" s="528"/>
      <c r="M414" s="528"/>
      <c r="N414" s="528"/>
      <c r="O414" s="528"/>
      <c r="P414" s="528"/>
      <c r="Q414" s="528"/>
      <c r="R414" s="557">
        <v>0</v>
      </c>
      <c r="S414" s="557"/>
      <c r="T414" s="557"/>
      <c r="U414" s="557"/>
      <c r="V414" s="557"/>
      <c r="W414" s="557">
        <v>0</v>
      </c>
      <c r="X414" s="557"/>
      <c r="Y414" s="1344"/>
      <c r="Z414" s="557"/>
      <c r="AA414" s="557"/>
      <c r="AB414" s="557"/>
      <c r="AC414" s="557">
        <v>362472068.34999996</v>
      </c>
      <c r="AD414" s="557">
        <v>386248712.17841417</v>
      </c>
      <c r="AE414" s="557">
        <v>390951466.21392429</v>
      </c>
      <c r="AF414" s="557">
        <v>404639800</v>
      </c>
      <c r="AG414" s="557">
        <v>421015500</v>
      </c>
      <c r="AH414" s="557">
        <v>438555900</v>
      </c>
      <c r="AI414" s="557">
        <v>456903500</v>
      </c>
      <c r="AJ414" s="557">
        <v>472773300</v>
      </c>
      <c r="AK414" s="557">
        <v>488367300</v>
      </c>
      <c r="AL414" s="557">
        <v>504451400</v>
      </c>
      <c r="AM414" s="557">
        <v>521072300</v>
      </c>
      <c r="AN414" s="557">
        <v>538377200</v>
      </c>
      <c r="AO414" s="557">
        <v>556363200</v>
      </c>
      <c r="AP414" s="557">
        <v>574895000</v>
      </c>
      <c r="AQ414" s="557">
        <v>594109600</v>
      </c>
      <c r="AR414" s="557">
        <v>614031800</v>
      </c>
      <c r="AS414" s="557">
        <v>634693300</v>
      </c>
    </row>
    <row r="415" spans="1:45" s="188" customFormat="1" ht="15.6" customHeight="1">
      <c r="A415" s="207"/>
      <c r="B415" s="207">
        <v>0</v>
      </c>
      <c r="C415"/>
      <c r="E415" s="20"/>
      <c r="F415" s="1356"/>
      <c r="G415" s="20"/>
      <c r="H415" s="20"/>
      <c r="I415" s="528" t="s">
        <v>41</v>
      </c>
      <c r="J415" s="528"/>
      <c r="K415" s="528"/>
      <c r="L415" s="528"/>
      <c r="M415" s="528"/>
      <c r="N415" s="528"/>
      <c r="O415" s="528"/>
      <c r="P415" s="528"/>
      <c r="Q415" s="528"/>
      <c r="R415" s="557"/>
      <c r="S415" s="557"/>
      <c r="T415" s="557"/>
      <c r="U415" s="557"/>
      <c r="V415" s="557"/>
      <c r="W415" s="557">
        <v>0</v>
      </c>
      <c r="X415" s="557"/>
      <c r="Y415" s="1344"/>
      <c r="Z415" s="557"/>
      <c r="AA415" s="557"/>
      <c r="AB415" s="557"/>
      <c r="AC415" s="557">
        <v>0</v>
      </c>
      <c r="AD415" s="557">
        <v>0</v>
      </c>
      <c r="AE415" s="557">
        <v>0</v>
      </c>
      <c r="AF415" s="557">
        <v>0</v>
      </c>
      <c r="AG415" s="557">
        <v>0</v>
      </c>
      <c r="AH415" s="557">
        <v>0</v>
      </c>
      <c r="AI415" s="557">
        <v>0</v>
      </c>
      <c r="AJ415" s="557">
        <v>0</v>
      </c>
      <c r="AK415" s="557">
        <v>0</v>
      </c>
      <c r="AL415" s="557">
        <v>0</v>
      </c>
      <c r="AM415" s="557">
        <v>0</v>
      </c>
      <c r="AN415" s="557">
        <v>0</v>
      </c>
      <c r="AO415" s="557">
        <v>0</v>
      </c>
      <c r="AP415" s="557">
        <v>0</v>
      </c>
      <c r="AQ415" s="557">
        <v>0</v>
      </c>
      <c r="AR415" s="557">
        <v>0</v>
      </c>
      <c r="AS415" s="557">
        <v>0</v>
      </c>
    </row>
    <row r="416" spans="1:45" s="188" customFormat="1" ht="15.6" customHeight="1">
      <c r="A416" s="207"/>
      <c r="B416" s="207"/>
      <c r="C416"/>
      <c r="E416" s="20"/>
      <c r="F416" s="528"/>
      <c r="G416" s="20"/>
      <c r="H416" s="20"/>
      <c r="I416" s="528"/>
      <c r="J416" s="528"/>
      <c r="K416" s="528"/>
      <c r="L416" s="528"/>
      <c r="M416" s="528"/>
      <c r="N416" s="528"/>
      <c r="O416" s="528"/>
      <c r="P416" s="528"/>
      <c r="Q416" s="528"/>
      <c r="R416" s="515"/>
      <c r="S416" s="528"/>
      <c r="T416" s="528"/>
      <c r="U416" s="703"/>
      <c r="V416" s="703"/>
      <c r="W416" s="528"/>
      <c r="X416" s="703"/>
      <c r="Y416" s="1344"/>
      <c r="Z416" s="528"/>
      <c r="AA416" s="528"/>
      <c r="AB416" s="528"/>
      <c r="AC416" s="528"/>
      <c r="AD416" s="528"/>
      <c r="AE416" s="528"/>
      <c r="AF416" s="528"/>
      <c r="AG416" s="528"/>
      <c r="AH416" s="528"/>
      <c r="AI416" s="528"/>
      <c r="AJ416" s="528"/>
      <c r="AK416" s="528"/>
      <c r="AL416" s="528"/>
      <c r="AM416" s="528"/>
      <c r="AN416" s="528"/>
      <c r="AO416" s="528"/>
      <c r="AP416" s="528"/>
      <c r="AQ416" s="528"/>
      <c r="AR416" s="528"/>
      <c r="AS416" s="528"/>
    </row>
    <row r="417" spans="1:45" s="188" customFormat="1" ht="15.6" customHeight="1">
      <c r="A417" s="207"/>
      <c r="B417" s="207"/>
      <c r="C417"/>
      <c r="E417" s="118"/>
      <c r="F417" s="528"/>
      <c r="G417" s="20"/>
      <c r="H417" s="118" t="s">
        <v>619</v>
      </c>
      <c r="I417" s="528"/>
      <c r="J417" s="528"/>
      <c r="K417" s="528"/>
      <c r="L417" s="528"/>
      <c r="M417" s="528"/>
      <c r="N417" s="528"/>
      <c r="O417" s="528"/>
      <c r="P417" s="528"/>
      <c r="Q417" s="528"/>
      <c r="R417" s="515"/>
      <c r="S417" s="528"/>
      <c r="T417" s="528"/>
      <c r="U417" s="703"/>
      <c r="V417" s="703"/>
      <c r="W417" s="528"/>
      <c r="X417" s="703"/>
      <c r="Y417" s="1344"/>
      <c r="Z417" s="528"/>
      <c r="AA417" s="528"/>
      <c r="AB417" s="528"/>
      <c r="AC417" s="528"/>
      <c r="AD417" s="528"/>
      <c r="AE417" s="528"/>
      <c r="AF417" s="528"/>
      <c r="AG417" s="528"/>
      <c r="AH417" s="528"/>
      <c r="AI417" s="528"/>
      <c r="AJ417" s="528"/>
      <c r="AK417" s="528"/>
      <c r="AL417" s="528"/>
      <c r="AM417" s="528"/>
      <c r="AN417" s="528"/>
      <c r="AO417" s="528"/>
      <c r="AP417" s="528"/>
      <c r="AQ417" s="528"/>
      <c r="AR417" s="528"/>
      <c r="AS417" s="528"/>
    </row>
    <row r="418" spans="1:45" s="188" customFormat="1" ht="15.6" customHeight="1">
      <c r="A418" s="207"/>
      <c r="B418" s="207"/>
      <c r="C418"/>
      <c r="E418" s="118"/>
      <c r="F418"/>
      <c r="G418" s="20"/>
      <c r="H418" s="118"/>
      <c r="I418" t="s">
        <v>1683</v>
      </c>
      <c r="J418" s="528"/>
      <c r="K418" s="528"/>
      <c r="L418" s="528"/>
      <c r="M418" s="528"/>
      <c r="N418" s="528"/>
      <c r="O418" s="528"/>
      <c r="P418" s="528"/>
      <c r="Q418" s="528"/>
      <c r="R418" s="1405">
        <v>0</v>
      </c>
      <c r="S418" s="1405"/>
      <c r="T418" s="1405"/>
      <c r="U418" s="1406"/>
      <c r="V418" s="1406"/>
      <c r="W418" s="1405">
        <v>0</v>
      </c>
      <c r="X418" s="1406"/>
      <c r="Y418" s="1344"/>
      <c r="Z418" s="1405"/>
      <c r="AA418" s="1405"/>
      <c r="AB418" s="1405"/>
      <c r="AC418" s="1405">
        <v>216292942.0329912</v>
      </c>
      <c r="AD418" s="1405">
        <v>212855716.17942482</v>
      </c>
      <c r="AE418" s="1405">
        <v>215676522.64037991</v>
      </c>
      <c r="AF418" s="1405">
        <v>222763500</v>
      </c>
      <c r="AG418" s="1405">
        <v>231578100</v>
      </c>
      <c r="AH418" s="1405">
        <v>241135600</v>
      </c>
      <c r="AI418" s="1405">
        <v>251249900</v>
      </c>
      <c r="AJ418" s="1405">
        <v>260173000</v>
      </c>
      <c r="AK418" s="1405">
        <v>268579600</v>
      </c>
      <c r="AL418" s="1405">
        <v>277225500</v>
      </c>
      <c r="AM418" s="1405">
        <v>286150700</v>
      </c>
      <c r="AN418" s="1405">
        <v>295473300</v>
      </c>
      <c r="AO418" s="1405">
        <v>305179500</v>
      </c>
      <c r="AP418" s="1405">
        <v>315123500</v>
      </c>
      <c r="AQ418" s="1405">
        <v>325430000</v>
      </c>
      <c r="AR418" s="1405">
        <v>336112800</v>
      </c>
      <c r="AS418" s="1405">
        <v>347191000</v>
      </c>
    </row>
    <row r="419" spans="1:45" s="188" customFormat="1" ht="15.6" customHeight="1">
      <c r="A419" s="207"/>
      <c r="B419" s="207"/>
      <c r="C419"/>
      <c r="E419" s="118"/>
      <c r="F419"/>
      <c r="G419" s="20"/>
      <c r="H419" s="118"/>
      <c r="I419" t="s">
        <v>1725</v>
      </c>
      <c r="J419" s="528"/>
      <c r="K419" s="528"/>
      <c r="L419" s="528"/>
      <c r="M419" s="528"/>
      <c r="N419" s="528"/>
      <c r="O419" s="528"/>
      <c r="P419" s="528"/>
      <c r="Q419" s="528"/>
      <c r="R419" s="1405">
        <v>0</v>
      </c>
      <c r="S419" s="1405"/>
      <c r="T419" s="1405"/>
      <c r="U419" s="1406"/>
      <c r="V419" s="1406"/>
      <c r="W419" s="1405">
        <v>0</v>
      </c>
      <c r="X419" s="1406"/>
      <c r="Y419" s="1344"/>
      <c r="Z419" s="1405"/>
      <c r="AA419" s="1405"/>
      <c r="AB419" s="1405"/>
      <c r="AC419" s="1405">
        <v>455210.42520295159</v>
      </c>
      <c r="AD419" s="1405">
        <v>992272.49999815994</v>
      </c>
      <c r="AE419" s="1405">
        <v>990942.84756968997</v>
      </c>
      <c r="AF419" s="1405">
        <v>1030300</v>
      </c>
      <c r="AG419" s="1405">
        <v>1075800</v>
      </c>
      <c r="AH419" s="1405">
        <v>1123900</v>
      </c>
      <c r="AI419" s="1405">
        <v>1173700</v>
      </c>
      <c r="AJ419" s="1405">
        <v>1214900</v>
      </c>
      <c r="AK419" s="1405">
        <v>1257500</v>
      </c>
      <c r="AL419" s="1405">
        <v>1301700</v>
      </c>
      <c r="AM419" s="1405">
        <v>1347500</v>
      </c>
      <c r="AN419" s="1405">
        <v>1395000</v>
      </c>
      <c r="AO419" s="1405">
        <v>1444300</v>
      </c>
      <c r="AP419" s="1405">
        <v>1495500</v>
      </c>
      <c r="AQ419" s="1405">
        <v>1548800</v>
      </c>
      <c r="AR419" s="1405">
        <v>1604000</v>
      </c>
      <c r="AS419" s="1405">
        <v>1661300</v>
      </c>
    </row>
    <row r="420" spans="1:45" s="188" customFormat="1" ht="15.6" customHeight="1">
      <c r="A420" s="207"/>
      <c r="B420" s="207"/>
      <c r="C420"/>
      <c r="E420" s="118"/>
      <c r="F420"/>
      <c r="G420" s="20"/>
      <c r="H420" s="118"/>
      <c r="I420" t="s">
        <v>1726</v>
      </c>
      <c r="J420" s="528"/>
      <c r="K420" s="528"/>
      <c r="L420" s="528"/>
      <c r="M420" s="528"/>
      <c r="N420" s="528"/>
      <c r="O420" s="528"/>
      <c r="P420" s="528"/>
      <c r="Q420" s="528"/>
      <c r="R420" s="494">
        <v>0</v>
      </c>
      <c r="S420" s="494"/>
      <c r="T420" s="494"/>
      <c r="U420" s="580"/>
      <c r="V420" s="580"/>
      <c r="W420" s="494">
        <v>0</v>
      </c>
      <c r="X420" s="580"/>
      <c r="Y420" s="1344"/>
      <c r="Z420" s="494"/>
      <c r="AA420" s="494"/>
      <c r="AB420" s="494"/>
      <c r="AC420" s="494">
        <v>6725901.2000438794</v>
      </c>
      <c r="AD420" s="494">
        <v>8956069.7101499997</v>
      </c>
      <c r="AE420" s="494">
        <v>9187431.7640166711</v>
      </c>
      <c r="AF420" s="494">
        <v>9552700</v>
      </c>
      <c r="AG420" s="494">
        <v>9975600</v>
      </c>
      <c r="AH420" s="494">
        <v>10423400</v>
      </c>
      <c r="AI420" s="494">
        <v>10885400</v>
      </c>
      <c r="AJ420" s="494">
        <v>11267900</v>
      </c>
      <c r="AK420" s="494">
        <v>11664000</v>
      </c>
      <c r="AL420" s="494">
        <v>12074400</v>
      </c>
      <c r="AM420" s="494">
        <v>12499400</v>
      </c>
      <c r="AN420" s="494">
        <v>12940800</v>
      </c>
      <c r="AO420" s="494">
        <v>13399200</v>
      </c>
      <c r="AP420" s="494">
        <v>13875200</v>
      </c>
      <c r="AQ420" s="494">
        <v>14369600</v>
      </c>
      <c r="AR420" s="494">
        <v>14883000</v>
      </c>
      <c r="AS420" s="494">
        <v>15416100</v>
      </c>
    </row>
    <row r="421" spans="1:45" s="188" customFormat="1" ht="15.6" customHeight="1">
      <c r="A421" s="207"/>
      <c r="B421" s="207"/>
      <c r="C421"/>
      <c r="E421" s="118"/>
      <c r="F421" s="28"/>
      <c r="G421" s="20"/>
      <c r="H421" s="118"/>
      <c r="I421" s="28" t="s">
        <v>780</v>
      </c>
      <c r="J421" s="528"/>
      <c r="K421" s="528"/>
      <c r="L421" s="528"/>
      <c r="M421" s="528"/>
      <c r="N421" s="528"/>
      <c r="O421" s="528"/>
      <c r="P421" s="528"/>
      <c r="Q421" s="528"/>
      <c r="R421" s="1405">
        <v>0</v>
      </c>
      <c r="S421" s="1405"/>
      <c r="T421" s="1405"/>
      <c r="U421" s="1406"/>
      <c r="V421" s="1406"/>
      <c r="W421" s="1405">
        <v>0</v>
      </c>
      <c r="X421" s="1406"/>
      <c r="Y421" s="1344"/>
      <c r="Z421" s="1405"/>
      <c r="AA421" s="1405"/>
      <c r="AB421" s="1405"/>
      <c r="AC421" s="1405">
        <v>40989821.367998108</v>
      </c>
      <c r="AD421" s="1405">
        <v>54217122.512509249</v>
      </c>
      <c r="AE421" s="1405">
        <v>55025376.972090662</v>
      </c>
      <c r="AF421" s="1405">
        <v>57089300</v>
      </c>
      <c r="AG421" s="1405">
        <v>59451300</v>
      </c>
      <c r="AH421" s="1405">
        <v>61944400</v>
      </c>
      <c r="AI421" s="1405">
        <v>64515700</v>
      </c>
      <c r="AJ421" s="1405">
        <v>66688300</v>
      </c>
      <c r="AK421" s="1405">
        <v>68936300</v>
      </c>
      <c r="AL421" s="1405">
        <v>71262300</v>
      </c>
      <c r="AM421" s="1405">
        <v>73668700</v>
      </c>
      <c r="AN421" s="1405">
        <v>76164500</v>
      </c>
      <c r="AO421" s="1405">
        <v>78752900</v>
      </c>
      <c r="AP421" s="1405">
        <v>81437700</v>
      </c>
      <c r="AQ421" s="1405">
        <v>84222100</v>
      </c>
      <c r="AR421" s="1405">
        <v>87109900</v>
      </c>
      <c r="AS421" s="1405">
        <v>90105000</v>
      </c>
    </row>
    <row r="422" spans="1:45" s="188" customFormat="1" ht="15.6" customHeight="1">
      <c r="A422" s="207"/>
      <c r="B422" s="207"/>
      <c r="C422"/>
      <c r="E422" s="118"/>
      <c r="F422" s="28"/>
      <c r="G422" s="20"/>
      <c r="H422" s="118"/>
      <c r="I422" s="28" t="s">
        <v>785</v>
      </c>
      <c r="J422" s="528"/>
      <c r="K422" s="528"/>
      <c r="L422" s="528"/>
      <c r="M422" s="528"/>
      <c r="N422" s="528"/>
      <c r="O422" s="528"/>
      <c r="P422" s="528"/>
      <c r="Q422" s="528"/>
      <c r="R422" s="1405"/>
      <c r="S422" s="1405"/>
      <c r="T422" s="1405"/>
      <c r="U422" s="1406"/>
      <c r="V422" s="1406"/>
      <c r="W422" s="1405"/>
      <c r="X422" s="1406"/>
      <c r="Y422" s="1344"/>
      <c r="Z422" s="1405"/>
      <c r="AA422" s="1405"/>
      <c r="AB422" s="1405"/>
      <c r="AC422" s="1405">
        <v>26499007.601910394</v>
      </c>
      <c r="AD422" s="1405">
        <v>29684682.066719998</v>
      </c>
      <c r="AE422" s="1405">
        <v>29958983.478783999</v>
      </c>
      <c r="AF422" s="1405">
        <v>31140200</v>
      </c>
      <c r="AG422" s="1405">
        <v>32505700</v>
      </c>
      <c r="AH422" s="1405">
        <v>33950500</v>
      </c>
      <c r="AI422" s="1405">
        <v>35441400</v>
      </c>
      <c r="AJ422" s="1405">
        <v>36678900</v>
      </c>
      <c r="AK422" s="1405">
        <v>37960400</v>
      </c>
      <c r="AL422" s="1405">
        <v>39287800</v>
      </c>
      <c r="AM422" s="1405">
        <v>40662300</v>
      </c>
      <c r="AN422" s="1405">
        <v>42089600</v>
      </c>
      <c r="AO422" s="1405">
        <v>43571600</v>
      </c>
      <c r="AP422" s="1405">
        <v>45110500</v>
      </c>
      <c r="AQ422" s="1405">
        <v>46708300</v>
      </c>
      <c r="AR422" s="1405">
        <v>48367100</v>
      </c>
      <c r="AS422" s="1405">
        <v>50089400</v>
      </c>
    </row>
    <row r="423" spans="1:45" s="188" customFormat="1" ht="15.6" customHeight="1">
      <c r="A423" s="207"/>
      <c r="B423" s="207"/>
      <c r="C423"/>
      <c r="E423" s="118"/>
      <c r="F423"/>
      <c r="G423" s="20"/>
      <c r="H423" s="118"/>
      <c r="I423" t="s">
        <v>671</v>
      </c>
      <c r="J423" s="528"/>
      <c r="K423" s="528"/>
      <c r="L423" s="528"/>
      <c r="M423" s="528"/>
      <c r="N423" s="528"/>
      <c r="O423" s="528"/>
      <c r="P423" s="528"/>
      <c r="Q423" s="528"/>
      <c r="R423" s="1405">
        <v>0</v>
      </c>
      <c r="S423" s="1405"/>
      <c r="T423" s="1405"/>
      <c r="U423" s="1406"/>
      <c r="V423" s="1406"/>
      <c r="W423" s="1405">
        <v>0</v>
      </c>
      <c r="X423" s="1406"/>
      <c r="Y423" s="1344"/>
      <c r="Z423" s="1405"/>
      <c r="AA423" s="1405"/>
      <c r="AB423" s="1405"/>
      <c r="AC423" s="1405">
        <v>16457631.420201896</v>
      </c>
      <c r="AD423" s="1405">
        <v>17056197.863120001</v>
      </c>
      <c r="AE423" s="1405">
        <v>17188605.810335319</v>
      </c>
      <c r="AF423" s="1405">
        <v>17780100</v>
      </c>
      <c r="AG423" s="1405">
        <v>18444500</v>
      </c>
      <c r="AH423" s="1405">
        <v>19142600</v>
      </c>
      <c r="AI423" s="1405">
        <v>19861700</v>
      </c>
      <c r="AJ423" s="1405">
        <v>20490200</v>
      </c>
      <c r="AK423" s="1405">
        <v>21139000</v>
      </c>
      <c r="AL423" s="1405">
        <v>21809300</v>
      </c>
      <c r="AM423" s="1405">
        <v>22501400</v>
      </c>
      <c r="AN423" s="1405">
        <v>23217800</v>
      </c>
      <c r="AO423" s="1405">
        <v>23959300</v>
      </c>
      <c r="AP423" s="1405">
        <v>24726700</v>
      </c>
      <c r="AQ423" s="1405">
        <v>25521000</v>
      </c>
      <c r="AR423" s="1405">
        <v>26343000</v>
      </c>
      <c r="AS423" s="1405">
        <v>27193600</v>
      </c>
    </row>
    <row r="424" spans="1:45" s="188" customFormat="1" ht="15.6" customHeight="1">
      <c r="A424" s="207"/>
      <c r="B424" s="207"/>
      <c r="C424"/>
      <c r="E424" s="118"/>
      <c r="F424"/>
      <c r="G424" s="20"/>
      <c r="H424" s="118"/>
      <c r="I424" t="s">
        <v>1727</v>
      </c>
      <c r="J424" s="528"/>
      <c r="K424" s="528"/>
      <c r="L424" s="528"/>
      <c r="M424" s="528"/>
      <c r="N424" s="528"/>
      <c r="O424" s="528"/>
      <c r="P424" s="528"/>
      <c r="Q424" s="528"/>
      <c r="R424" s="1405">
        <v>0</v>
      </c>
      <c r="S424" s="1405"/>
      <c r="T424" s="1405"/>
      <c r="U424" s="1406"/>
      <c r="V424" s="1406"/>
      <c r="W424" s="1405">
        <v>0</v>
      </c>
      <c r="X424" s="1406"/>
      <c r="Y424" s="1344"/>
      <c r="Z424" s="1405"/>
      <c r="AA424" s="1405"/>
      <c r="AB424" s="1405"/>
      <c r="AC424" s="1405">
        <v>2103123.6006438741</v>
      </c>
      <c r="AD424" s="1405">
        <v>2877180.7925</v>
      </c>
      <c r="AE424" s="1405">
        <v>2925707.7217999999</v>
      </c>
      <c r="AF424" s="1405">
        <v>3041400</v>
      </c>
      <c r="AG424" s="1405">
        <v>3175300</v>
      </c>
      <c r="AH424" s="1405">
        <v>3317000</v>
      </c>
      <c r="AI424" s="1405">
        <v>3463200</v>
      </c>
      <c r="AJ424" s="1405">
        <v>3584500</v>
      </c>
      <c r="AK424" s="1405">
        <v>3710100</v>
      </c>
      <c r="AL424" s="1405">
        <v>3840200</v>
      </c>
      <c r="AM424" s="1405">
        <v>3974900</v>
      </c>
      <c r="AN424" s="1405">
        <v>4114700</v>
      </c>
      <c r="AO424" s="1405">
        <v>4259900</v>
      </c>
      <c r="AP424" s="1405">
        <v>4410600</v>
      </c>
      <c r="AQ424" s="1405">
        <v>4567200</v>
      </c>
      <c r="AR424" s="1405">
        <v>4729800</v>
      </c>
      <c r="AS424" s="1405">
        <v>4898700</v>
      </c>
    </row>
    <row r="425" spans="1:45" s="188" customFormat="1" ht="15.6" customHeight="1">
      <c r="A425" s="207"/>
      <c r="B425" s="207"/>
      <c r="C425"/>
      <c r="E425" s="118"/>
      <c r="F425"/>
      <c r="G425" s="20"/>
      <c r="H425" s="118"/>
      <c r="I425" t="s">
        <v>1728</v>
      </c>
      <c r="J425" s="528"/>
      <c r="K425" s="528"/>
      <c r="L425" s="528"/>
      <c r="M425" s="528"/>
      <c r="N425" s="528"/>
      <c r="O425" s="528"/>
      <c r="P425" s="528"/>
      <c r="Q425" s="528"/>
      <c r="R425" s="1405">
        <v>0</v>
      </c>
      <c r="S425" s="1405"/>
      <c r="T425" s="1405"/>
      <c r="U425" s="1406"/>
      <c r="V425" s="1406"/>
      <c r="W425" s="1405">
        <v>0</v>
      </c>
      <c r="X425" s="1406"/>
      <c r="Y425" s="1344"/>
      <c r="Z425" s="1405"/>
      <c r="AA425" s="1405"/>
      <c r="AB425" s="1405"/>
      <c r="AC425" s="1405">
        <v>11512245.935279528</v>
      </c>
      <c r="AD425" s="1405">
        <v>12369675.969005501</v>
      </c>
      <c r="AE425" s="1405">
        <v>12598620.69172783</v>
      </c>
      <c r="AF425" s="1405">
        <v>13061300</v>
      </c>
      <c r="AG425" s="1405">
        <v>13588400</v>
      </c>
      <c r="AH425" s="1405">
        <v>14144100</v>
      </c>
      <c r="AI425" s="1405">
        <v>14716900</v>
      </c>
      <c r="AJ425" s="1405">
        <v>15204900</v>
      </c>
      <c r="AK425" s="1405">
        <v>15709600</v>
      </c>
      <c r="AL425" s="1405">
        <v>16231500</v>
      </c>
      <c r="AM425" s="1405">
        <v>16771400</v>
      </c>
      <c r="AN425" s="1405">
        <v>17331000</v>
      </c>
      <c r="AO425" s="1405">
        <v>17911000</v>
      </c>
      <c r="AP425" s="1405">
        <v>18512200</v>
      </c>
      <c r="AQ425" s="1405">
        <v>19135500</v>
      </c>
      <c r="AR425" s="1405">
        <v>19781700</v>
      </c>
      <c r="AS425" s="1405">
        <v>20451600</v>
      </c>
    </row>
    <row r="426" spans="1:45" s="188" customFormat="1" ht="15.6" customHeight="1">
      <c r="A426" s="207"/>
      <c r="B426" s="207"/>
      <c r="C426"/>
      <c r="E426" s="118"/>
      <c r="F426"/>
      <c r="G426" s="20"/>
      <c r="H426" s="118"/>
      <c r="I426" t="s">
        <v>786</v>
      </c>
      <c r="J426" s="528"/>
      <c r="K426" s="528"/>
      <c r="L426" s="528"/>
      <c r="M426" s="528"/>
      <c r="N426" s="528"/>
      <c r="O426" s="528"/>
      <c r="P426" s="528"/>
      <c r="Q426" s="528"/>
      <c r="R426" s="1405">
        <v>0</v>
      </c>
      <c r="S426" s="1405"/>
      <c r="T426" s="1405"/>
      <c r="U426" s="1406"/>
      <c r="V426" s="1406"/>
      <c r="W426" s="1405">
        <v>0</v>
      </c>
      <c r="X426" s="1406"/>
      <c r="Y426" s="1344"/>
      <c r="Z426" s="1405"/>
      <c r="AA426" s="1405"/>
      <c r="AB426" s="1405"/>
      <c r="AC426" s="1405">
        <v>15633726.268687673</v>
      </c>
      <c r="AD426" s="1405">
        <v>16328332.748970849</v>
      </c>
      <c r="AE426" s="1405">
        <v>16340754.799967811</v>
      </c>
      <c r="AF426" s="1405">
        <v>16976700</v>
      </c>
      <c r="AG426" s="1405">
        <v>17709800</v>
      </c>
      <c r="AH426" s="1405">
        <v>18485100</v>
      </c>
      <c r="AI426" s="1405">
        <v>19285100</v>
      </c>
      <c r="AJ426" s="1405">
        <v>19952000</v>
      </c>
      <c r="AK426" s="1405">
        <v>20642500</v>
      </c>
      <c r="AL426" s="1405">
        <v>21357600</v>
      </c>
      <c r="AM426" s="1405">
        <v>22098100</v>
      </c>
      <c r="AN426" s="1405">
        <v>22866600</v>
      </c>
      <c r="AO426" s="1405">
        <v>23664500</v>
      </c>
      <c r="AP426" s="1405">
        <v>24492400</v>
      </c>
      <c r="AQ426" s="1405">
        <v>25352100</v>
      </c>
      <c r="AR426" s="1405">
        <v>26244200</v>
      </c>
      <c r="AS426" s="1405">
        <v>27170200</v>
      </c>
    </row>
    <row r="427" spans="1:45" s="188" customFormat="1" ht="15.6" customHeight="1">
      <c r="A427" s="207"/>
      <c r="B427" s="207"/>
      <c r="C427"/>
      <c r="E427" s="118"/>
      <c r="F427" s="28"/>
      <c r="G427" s="20"/>
      <c r="H427" s="118"/>
      <c r="I427" s="28" t="s">
        <v>1729</v>
      </c>
      <c r="J427" s="528"/>
      <c r="K427" s="528"/>
      <c r="L427" s="528"/>
      <c r="M427" s="528"/>
      <c r="N427" s="528"/>
      <c r="O427" s="528"/>
      <c r="P427" s="528"/>
      <c r="Q427" s="528"/>
      <c r="R427" s="1405">
        <v>0</v>
      </c>
      <c r="S427" s="1405"/>
      <c r="T427" s="1405"/>
      <c r="U427" s="1406"/>
      <c r="V427" s="1406"/>
      <c r="W427" s="1405">
        <v>0</v>
      </c>
      <c r="X427" s="1406"/>
      <c r="Y427" s="1344"/>
      <c r="Z427" s="1405"/>
      <c r="AA427" s="1405"/>
      <c r="AB427" s="1405"/>
      <c r="AC427" s="1405">
        <v>11305781.003441714</v>
      </c>
      <c r="AD427" s="1405">
        <v>13812074.392505001</v>
      </c>
      <c r="AE427" s="1405">
        <v>13977715.426194999</v>
      </c>
      <c r="AF427" s="1405">
        <v>14490800</v>
      </c>
      <c r="AG427" s="1405">
        <v>15075200</v>
      </c>
      <c r="AH427" s="1405">
        <v>15691500</v>
      </c>
      <c r="AI427" s="1405">
        <v>16326900</v>
      </c>
      <c r="AJ427" s="1405">
        <v>16868200</v>
      </c>
      <c r="AK427" s="1405">
        <v>17428000</v>
      </c>
      <c r="AL427" s="1405">
        <v>18007200</v>
      </c>
      <c r="AM427" s="1405">
        <v>18605800</v>
      </c>
      <c r="AN427" s="1405">
        <v>19226500</v>
      </c>
      <c r="AO427" s="1405">
        <v>19870100</v>
      </c>
      <c r="AP427" s="1405">
        <v>20537100</v>
      </c>
      <c r="AQ427" s="1405">
        <v>21228300</v>
      </c>
      <c r="AR427" s="1405">
        <v>21945100</v>
      </c>
      <c r="AS427" s="1405">
        <v>22688100</v>
      </c>
    </row>
    <row r="428" spans="1:45" s="188" customFormat="1" ht="15.6" customHeight="1">
      <c r="A428" s="207"/>
      <c r="B428" s="207"/>
      <c r="C428"/>
      <c r="E428" s="118"/>
      <c r="F428" s="28"/>
      <c r="G428" s="20"/>
      <c r="H428" s="118"/>
      <c r="I428" s="28" t="s">
        <v>660</v>
      </c>
      <c r="J428" s="528"/>
      <c r="K428" s="528"/>
      <c r="L428" s="528"/>
      <c r="M428" s="528"/>
      <c r="N428" s="528"/>
      <c r="O428" s="528"/>
      <c r="P428" s="528"/>
      <c r="Q428" s="528"/>
      <c r="R428" s="1405"/>
      <c r="S428" s="1405"/>
      <c r="T428" s="1405"/>
      <c r="U428" s="1406"/>
      <c r="V428" s="1406"/>
      <c r="W428" s="1405">
        <v>0</v>
      </c>
      <c r="X428" s="1406"/>
      <c r="Y428" s="1344"/>
      <c r="Z428" s="1405"/>
      <c r="AA428" s="1405"/>
      <c r="AB428" s="1405"/>
      <c r="AC428" s="1405">
        <v>9056475.7046705168</v>
      </c>
      <c r="AD428" s="1405">
        <v>11792363.35400125</v>
      </c>
      <c r="AE428" s="1405">
        <v>11791000.808466662</v>
      </c>
      <c r="AF428" s="1405">
        <v>12218300</v>
      </c>
      <c r="AG428" s="1405">
        <v>12703800</v>
      </c>
      <c r="AH428" s="1405">
        <v>13215300</v>
      </c>
      <c r="AI428" s="1405">
        <v>13742600</v>
      </c>
      <c r="AJ428" s="1405">
        <v>14193900</v>
      </c>
      <c r="AK428" s="1405">
        <v>14660500</v>
      </c>
      <c r="AL428" s="1405">
        <v>15143000</v>
      </c>
      <c r="AM428" s="1405">
        <v>15642000</v>
      </c>
      <c r="AN428" s="1405">
        <v>16159000</v>
      </c>
      <c r="AO428" s="1405">
        <v>16694700</v>
      </c>
      <c r="AP428" s="1405">
        <v>17249800</v>
      </c>
      <c r="AQ428" s="1405">
        <v>17825200</v>
      </c>
      <c r="AR428" s="1405">
        <v>18421400</v>
      </c>
      <c r="AS428" s="1405">
        <v>19039300</v>
      </c>
    </row>
    <row r="429" spans="1:45" s="188" customFormat="1" ht="15.6" customHeight="1">
      <c r="A429" s="207"/>
      <c r="B429" s="207"/>
      <c r="C429"/>
      <c r="E429" s="118"/>
      <c r="F429" s="28"/>
      <c r="G429" s="20"/>
      <c r="H429" s="118"/>
      <c r="I429" s="28" t="s">
        <v>792</v>
      </c>
      <c r="J429" s="528"/>
      <c r="K429" s="528"/>
      <c r="L429" s="528"/>
      <c r="M429" s="528"/>
      <c r="N429" s="528"/>
      <c r="O429" s="528"/>
      <c r="P429" s="528"/>
      <c r="Q429" s="528"/>
      <c r="R429" s="1405"/>
      <c r="S429" s="1405"/>
      <c r="T429" s="1405"/>
      <c r="U429" s="1406"/>
      <c r="V429" s="1406"/>
      <c r="W429" s="1405">
        <v>0</v>
      </c>
      <c r="X429" s="1406"/>
      <c r="Y429" s="1344"/>
      <c r="Z429" s="1405"/>
      <c r="AA429" s="1405"/>
      <c r="AB429" s="1405"/>
      <c r="AC429" s="1405">
        <v>5440201.7889282908</v>
      </c>
      <c r="AD429" s="1405">
        <v>5307024.0895093</v>
      </c>
      <c r="AE429" s="1405">
        <v>5289803.2525907001</v>
      </c>
      <c r="AF429" s="1405">
        <v>5495200</v>
      </c>
      <c r="AG429" s="1405">
        <v>5732000</v>
      </c>
      <c r="AH429" s="1405">
        <v>5982500</v>
      </c>
      <c r="AI429" s="1405">
        <v>6241000</v>
      </c>
      <c r="AJ429" s="1405">
        <v>6456600</v>
      </c>
      <c r="AK429" s="1405">
        <v>6679800</v>
      </c>
      <c r="AL429" s="1405">
        <v>6910900</v>
      </c>
      <c r="AM429" s="1405">
        <v>7150100</v>
      </c>
      <c r="AN429" s="1405">
        <v>7398400</v>
      </c>
      <c r="AO429" s="1405">
        <v>7656200</v>
      </c>
      <c r="AP429" s="1405">
        <v>7923800</v>
      </c>
      <c r="AQ429" s="1405">
        <v>8201500</v>
      </c>
      <c r="AR429" s="1405">
        <v>8489800</v>
      </c>
      <c r="AS429" s="1405">
        <v>8789000</v>
      </c>
    </row>
    <row r="430" spans="1:45" s="188" customFormat="1" ht="15.6" customHeight="1">
      <c r="A430" s="207"/>
      <c r="B430" s="207"/>
      <c r="C430"/>
      <c r="E430" s="118"/>
      <c r="F430" s="19"/>
      <c r="G430" s="20"/>
      <c r="H430" s="118"/>
      <c r="I430" s="19" t="s">
        <v>37</v>
      </c>
      <c r="J430" s="528"/>
      <c r="K430" s="528"/>
      <c r="L430" s="528"/>
      <c r="M430" s="528"/>
      <c r="N430" s="528"/>
      <c r="O430" s="528"/>
      <c r="P430" s="528"/>
      <c r="Q430" s="528"/>
      <c r="R430" s="1407">
        <v>0</v>
      </c>
      <c r="S430" s="1407"/>
      <c r="T430" s="1407"/>
      <c r="U430" s="661"/>
      <c r="V430" s="661"/>
      <c r="W430" s="1407">
        <v>0</v>
      </c>
      <c r="X430" s="661"/>
      <c r="Y430" s="1344"/>
      <c r="Z430" s="1407"/>
      <c r="AA430" s="1407"/>
      <c r="AB430" s="1407"/>
      <c r="AC430" s="1407">
        <v>362472068.35000002</v>
      </c>
      <c r="AD430" s="1407">
        <v>386248712.17841417</v>
      </c>
      <c r="AE430" s="1407">
        <v>390951466.21392441</v>
      </c>
      <c r="AF430" s="1407">
        <v>404639800</v>
      </c>
      <c r="AG430" s="1407">
        <v>421015500</v>
      </c>
      <c r="AH430" s="1407">
        <v>438555900</v>
      </c>
      <c r="AI430" s="1407">
        <v>456903500</v>
      </c>
      <c r="AJ430" s="1407">
        <v>472773300</v>
      </c>
      <c r="AK430" s="1407">
        <v>488367300</v>
      </c>
      <c r="AL430" s="1407">
        <v>504451400</v>
      </c>
      <c r="AM430" s="1407">
        <v>521072300</v>
      </c>
      <c r="AN430" s="1407">
        <v>538377200</v>
      </c>
      <c r="AO430" s="1407">
        <v>556363200</v>
      </c>
      <c r="AP430" s="1407">
        <v>574895000</v>
      </c>
      <c r="AQ430" s="1407">
        <v>594109600</v>
      </c>
      <c r="AR430" s="1407">
        <v>614031800</v>
      </c>
      <c r="AS430" s="1407">
        <v>634693300</v>
      </c>
    </row>
    <row r="431" spans="1:45" s="188" customFormat="1" ht="15.6" customHeight="1">
      <c r="A431" s="207"/>
      <c r="B431" s="207">
        <v>0</v>
      </c>
      <c r="C431"/>
      <c r="E431" s="118"/>
      <c r="F431" s="528"/>
      <c r="G431" s="20"/>
      <c r="H431" s="118"/>
      <c r="I431" s="528" t="s">
        <v>41</v>
      </c>
      <c r="J431" s="528"/>
      <c r="K431" s="528"/>
      <c r="L431" s="528"/>
      <c r="M431" s="528"/>
      <c r="N431" s="528"/>
      <c r="O431" s="528"/>
      <c r="P431" s="528"/>
      <c r="Q431" s="528"/>
      <c r="R431" s="515">
        <v>0</v>
      </c>
      <c r="S431" s="515"/>
      <c r="T431" s="515"/>
      <c r="U431" s="515"/>
      <c r="V431" s="515"/>
      <c r="W431" s="515">
        <v>0</v>
      </c>
      <c r="X431" s="515"/>
      <c r="Y431" s="1344"/>
      <c r="Z431" s="515"/>
      <c r="AA431" s="515"/>
      <c r="AB431" s="515"/>
      <c r="AC431" s="515">
        <v>0</v>
      </c>
      <c r="AD431" s="515">
        <v>0</v>
      </c>
      <c r="AE431" s="515">
        <v>0</v>
      </c>
      <c r="AF431" s="515">
        <v>0</v>
      </c>
      <c r="AG431" s="515">
        <v>0</v>
      </c>
      <c r="AH431" s="515">
        <v>0</v>
      </c>
      <c r="AI431" s="515">
        <v>0</v>
      </c>
      <c r="AJ431" s="515">
        <v>0</v>
      </c>
      <c r="AK431" s="515">
        <v>0</v>
      </c>
      <c r="AL431" s="515">
        <v>0</v>
      </c>
      <c r="AM431" s="515">
        <v>0</v>
      </c>
      <c r="AN431" s="515">
        <v>0</v>
      </c>
      <c r="AO431" s="515">
        <v>0</v>
      </c>
      <c r="AP431" s="515">
        <v>0</v>
      </c>
      <c r="AQ431" s="515">
        <v>0</v>
      </c>
      <c r="AR431" s="515">
        <v>0</v>
      </c>
      <c r="AS431" s="515">
        <v>0</v>
      </c>
    </row>
    <row r="432" spans="1:45" s="188" customFormat="1" ht="15.6" customHeight="1">
      <c r="A432" s="207"/>
      <c r="B432" s="207"/>
      <c r="C432"/>
      <c r="E432" s="118"/>
      <c r="F432" s="528"/>
      <c r="G432" s="20"/>
      <c r="H432" s="118"/>
      <c r="I432" s="528"/>
      <c r="J432" s="528"/>
      <c r="K432" s="528"/>
      <c r="L432" s="528"/>
      <c r="M432" s="528"/>
      <c r="N432" s="528"/>
      <c r="O432" s="528"/>
      <c r="P432" s="528"/>
      <c r="Q432" s="528"/>
      <c r="R432" s="515"/>
      <c r="S432" s="515"/>
      <c r="T432" s="515"/>
      <c r="U432" s="515"/>
      <c r="V432" s="515"/>
      <c r="W432" s="515"/>
      <c r="X432" s="515"/>
      <c r="Y432" s="1344"/>
      <c r="Z432" s="515"/>
      <c r="AA432" s="515"/>
      <c r="AB432" s="515"/>
      <c r="AC432" s="515"/>
      <c r="AD432" s="515"/>
      <c r="AE432" s="515"/>
      <c r="AF432" s="515"/>
      <c r="AG432" s="515"/>
      <c r="AH432" s="515"/>
      <c r="AI432" s="515"/>
      <c r="AJ432" s="515"/>
      <c r="AK432" s="515"/>
      <c r="AL432" s="515"/>
      <c r="AM432" s="515"/>
      <c r="AN432" s="515"/>
      <c r="AO432" s="515"/>
      <c r="AP432" s="515"/>
      <c r="AQ432" s="515"/>
      <c r="AR432" s="515"/>
      <c r="AS432" s="515"/>
    </row>
    <row r="433" spans="1:45" s="188" customFormat="1" ht="15.6" customHeight="1">
      <c r="A433" s="207"/>
      <c r="B433" s="207"/>
      <c r="C433"/>
      <c r="E433" s="118"/>
      <c r="F433" s="528"/>
      <c r="G433" s="20"/>
      <c r="H433" s="118" t="s">
        <v>795</v>
      </c>
      <c r="I433" s="528"/>
      <c r="J433" s="528"/>
      <c r="K433" s="528"/>
      <c r="L433" s="528"/>
      <c r="M433" s="528"/>
      <c r="N433" s="528"/>
      <c r="O433" s="528"/>
      <c r="P433" s="528"/>
      <c r="Q433" s="528"/>
      <c r="R433" s="515"/>
      <c r="S433" s="515"/>
      <c r="T433" s="515"/>
      <c r="U433" s="515"/>
      <c r="V433" s="515"/>
      <c r="W433" s="515"/>
      <c r="X433" s="515"/>
      <c r="Y433" s="1344"/>
      <c r="Z433" s="515"/>
      <c r="AA433" s="515"/>
      <c r="AB433" s="515"/>
      <c r="AC433" s="515"/>
      <c r="AD433" s="515"/>
      <c r="AE433" s="515"/>
      <c r="AF433" s="515"/>
      <c r="AG433" s="515"/>
      <c r="AH433" s="515"/>
      <c r="AI433" s="515"/>
      <c r="AJ433" s="515"/>
      <c r="AK433" s="515"/>
      <c r="AL433" s="515"/>
      <c r="AM433" s="515"/>
      <c r="AN433" s="515"/>
      <c r="AO433" s="515"/>
      <c r="AP433" s="515"/>
      <c r="AQ433" s="515"/>
      <c r="AR433" s="515"/>
      <c r="AS433" s="515"/>
    </row>
    <row r="434" spans="1:45" s="188" customFormat="1" ht="15.6" customHeight="1">
      <c r="A434" s="207"/>
      <c r="B434" s="207"/>
      <c r="C434"/>
      <c r="E434" s="118"/>
      <c r="F434"/>
      <c r="G434" s="20"/>
      <c r="H434" s="118"/>
      <c r="I434" t="s">
        <v>1683</v>
      </c>
      <c r="J434" s="528"/>
      <c r="K434" s="528"/>
      <c r="L434" s="528"/>
      <c r="M434" s="528"/>
      <c r="N434" s="528"/>
      <c r="O434" s="528"/>
      <c r="P434" s="528"/>
      <c r="Q434" s="528"/>
      <c r="R434" s="515">
        <v>0</v>
      </c>
      <c r="S434" s="515"/>
      <c r="T434" s="515"/>
      <c r="U434" s="515"/>
      <c r="V434" s="515"/>
      <c r="W434" s="515">
        <v>0</v>
      </c>
      <c r="X434" s="515"/>
      <c r="Y434" s="1344"/>
      <c r="Z434" s="515"/>
      <c r="AA434" s="515"/>
      <c r="AB434" s="515"/>
      <c r="AC434" s="515">
        <v>0</v>
      </c>
      <c r="AD434" s="515">
        <v>-10329658.265199997</v>
      </c>
      <c r="AE434" s="515">
        <v>-10783744.201700002</v>
      </c>
      <c r="AF434" s="515">
        <v>-11053500</v>
      </c>
      <c r="AG434" s="515">
        <v>-11330000</v>
      </c>
      <c r="AH434" s="515">
        <v>-11613200</v>
      </c>
      <c r="AI434" s="515">
        <v>-11903600</v>
      </c>
      <c r="AJ434" s="515">
        <v>-12201200</v>
      </c>
      <c r="AK434" s="515">
        <v>-12506200</v>
      </c>
      <c r="AL434" s="515">
        <v>-12818800</v>
      </c>
      <c r="AM434" s="515">
        <v>-13139500</v>
      </c>
      <c r="AN434" s="515">
        <v>-13468100</v>
      </c>
      <c r="AO434" s="515">
        <v>-13804800</v>
      </c>
      <c r="AP434" s="515">
        <v>-14150000</v>
      </c>
      <c r="AQ434" s="515">
        <v>-14503700</v>
      </c>
      <c r="AR434" s="515">
        <v>-14866500</v>
      </c>
      <c r="AS434" s="515">
        <v>-15238000</v>
      </c>
    </row>
    <row r="435" spans="1:45" s="188" customFormat="1" ht="15.6" customHeight="1">
      <c r="A435" s="207"/>
      <c r="B435" s="207"/>
      <c r="C435"/>
      <c r="E435" s="118"/>
      <c r="F435"/>
      <c r="G435" s="20"/>
      <c r="H435" s="118"/>
      <c r="I435" t="s">
        <v>1725</v>
      </c>
      <c r="J435" s="528"/>
      <c r="K435" s="528"/>
      <c r="L435" s="528"/>
      <c r="M435" s="528"/>
      <c r="N435" s="528"/>
      <c r="O435" s="528"/>
      <c r="P435" s="528"/>
      <c r="Q435" s="528"/>
      <c r="R435" s="515">
        <v>0</v>
      </c>
      <c r="S435" s="515"/>
      <c r="T435" s="515"/>
      <c r="U435" s="515"/>
      <c r="V435" s="515"/>
      <c r="W435" s="515">
        <v>0</v>
      </c>
      <c r="X435" s="515"/>
      <c r="Y435" s="1344"/>
      <c r="Z435" s="515"/>
      <c r="AA435" s="515"/>
      <c r="AB435" s="515"/>
      <c r="AC435" s="515">
        <v>-154205.7463003897</v>
      </c>
      <c r="AD435" s="515">
        <v>-48200</v>
      </c>
      <c r="AE435" s="515">
        <v>-49500</v>
      </c>
      <c r="AF435" s="515">
        <v>-50700</v>
      </c>
      <c r="AG435" s="515">
        <v>-52000</v>
      </c>
      <c r="AH435" s="515">
        <v>-53300</v>
      </c>
      <c r="AI435" s="515">
        <v>-54600</v>
      </c>
      <c r="AJ435" s="515">
        <v>-56000</v>
      </c>
      <c r="AK435" s="515">
        <v>-57400</v>
      </c>
      <c r="AL435" s="515">
        <v>-58800</v>
      </c>
      <c r="AM435" s="515">
        <v>-60300</v>
      </c>
      <c r="AN435" s="515">
        <v>-61800</v>
      </c>
      <c r="AO435" s="515">
        <v>-63300</v>
      </c>
      <c r="AP435" s="515">
        <v>-64900</v>
      </c>
      <c r="AQ435" s="515">
        <v>-66500</v>
      </c>
      <c r="AR435" s="515">
        <v>-68200</v>
      </c>
      <c r="AS435" s="515">
        <v>-69900</v>
      </c>
    </row>
    <row r="436" spans="1:45" s="188" customFormat="1" ht="15.6" customHeight="1">
      <c r="A436" s="207"/>
      <c r="B436" s="207"/>
      <c r="C436"/>
      <c r="E436" s="118"/>
      <c r="F436"/>
      <c r="G436" s="20"/>
      <c r="H436" s="118"/>
      <c r="I436" t="s">
        <v>1726</v>
      </c>
      <c r="J436" s="528"/>
      <c r="K436" s="528"/>
      <c r="L436" s="528"/>
      <c r="M436" s="528"/>
      <c r="N436" s="528"/>
      <c r="O436" s="528"/>
      <c r="P436" s="528"/>
      <c r="Q436" s="528"/>
      <c r="R436" s="515">
        <v>0</v>
      </c>
      <c r="S436" s="515"/>
      <c r="T436" s="515"/>
      <c r="U436" s="515"/>
      <c r="V436" s="515"/>
      <c r="W436" s="515">
        <v>0</v>
      </c>
      <c r="X436" s="515"/>
      <c r="Y436" s="1344"/>
      <c r="Z436" s="515"/>
      <c r="AA436" s="515"/>
      <c r="AB436" s="515"/>
      <c r="AC436" s="515">
        <v>-2253420.1952702045</v>
      </c>
      <c r="AD436" s="515">
        <v>-434600</v>
      </c>
      <c r="AE436" s="515">
        <v>-459400</v>
      </c>
      <c r="AF436" s="515">
        <v>-470900</v>
      </c>
      <c r="AG436" s="515">
        <v>-482700</v>
      </c>
      <c r="AH436" s="515">
        <v>-494800</v>
      </c>
      <c r="AI436" s="515">
        <v>-507200</v>
      </c>
      <c r="AJ436" s="515">
        <v>-519900</v>
      </c>
      <c r="AK436" s="515">
        <v>-532900</v>
      </c>
      <c r="AL436" s="515">
        <v>-546200</v>
      </c>
      <c r="AM436" s="515">
        <v>-559900</v>
      </c>
      <c r="AN436" s="515">
        <v>-573900</v>
      </c>
      <c r="AO436" s="515">
        <v>-588200</v>
      </c>
      <c r="AP436" s="515">
        <v>-602900</v>
      </c>
      <c r="AQ436" s="515">
        <v>-618000</v>
      </c>
      <c r="AR436" s="515">
        <v>-633500</v>
      </c>
      <c r="AS436" s="515">
        <v>-649300</v>
      </c>
    </row>
    <row r="437" spans="1:45" s="188" customFormat="1" ht="15.6" customHeight="1">
      <c r="A437" s="207"/>
      <c r="B437" s="207"/>
      <c r="C437"/>
      <c r="E437" s="118"/>
      <c r="F437" s="28"/>
      <c r="G437" s="20"/>
      <c r="H437" s="118"/>
      <c r="I437" t="s">
        <v>780</v>
      </c>
      <c r="J437" s="528"/>
      <c r="K437" s="528"/>
      <c r="L437" s="528"/>
      <c r="M437" s="528"/>
      <c r="N437" s="528"/>
      <c r="O437" s="528"/>
      <c r="P437" s="528"/>
      <c r="Q437" s="528"/>
      <c r="R437" s="515" t="e">
        <v>#REF!</v>
      </c>
      <c r="S437" s="515"/>
      <c r="T437" s="515"/>
      <c r="U437" s="515"/>
      <c r="V437" s="515"/>
      <c r="W437" s="515">
        <v>0</v>
      </c>
      <c r="X437" s="515"/>
      <c r="Y437" s="1344"/>
      <c r="Z437" s="515"/>
      <c r="AA437" s="515"/>
      <c r="AB437" s="515"/>
      <c r="AC437" s="515">
        <v>-12613186.49358958</v>
      </c>
      <c r="AD437" s="515">
        <v>-2631100</v>
      </c>
      <c r="AE437" s="515">
        <v>-2751300</v>
      </c>
      <c r="AF437" s="515">
        <v>-2820100</v>
      </c>
      <c r="AG437" s="515">
        <v>-2890600</v>
      </c>
      <c r="AH437" s="515">
        <v>-2962900</v>
      </c>
      <c r="AI437" s="515">
        <v>-3036900</v>
      </c>
      <c r="AJ437" s="515">
        <v>-3112900</v>
      </c>
      <c r="AK437" s="515">
        <v>-3190600</v>
      </c>
      <c r="AL437" s="515">
        <v>-3270400</v>
      </c>
      <c r="AM437" s="515">
        <v>-3352200</v>
      </c>
      <c r="AN437" s="515">
        <v>-3436000</v>
      </c>
      <c r="AO437" s="515">
        <v>-3522000</v>
      </c>
      <c r="AP437" s="515">
        <v>-3610000</v>
      </c>
      <c r="AQ437" s="515">
        <v>-3700200</v>
      </c>
      <c r="AR437" s="515">
        <v>-3792800</v>
      </c>
      <c r="AS437" s="515">
        <v>-3887500</v>
      </c>
    </row>
    <row r="438" spans="1:45" s="188" customFormat="1" ht="15.6" customHeight="1">
      <c r="A438" s="207"/>
      <c r="B438" s="207"/>
      <c r="C438"/>
      <c r="E438" s="118"/>
      <c r="F438" s="28"/>
      <c r="G438" s="20"/>
      <c r="H438" s="118"/>
      <c r="I438" t="s">
        <v>785</v>
      </c>
      <c r="J438" s="528"/>
      <c r="K438" s="528"/>
      <c r="L438" s="528"/>
      <c r="M438" s="528"/>
      <c r="N438" s="528"/>
      <c r="O438" s="528"/>
      <c r="P438" s="528"/>
      <c r="Q438" s="528"/>
      <c r="R438" s="515"/>
      <c r="S438" s="515"/>
      <c r="T438" s="515"/>
      <c r="U438" s="515"/>
      <c r="V438" s="515"/>
      <c r="W438" s="515"/>
      <c r="X438" s="515"/>
      <c r="Y438" s="1344"/>
      <c r="Z438" s="515"/>
      <c r="AA438" s="515"/>
      <c r="AB438" s="515"/>
      <c r="AC438" s="515">
        <v>0</v>
      </c>
      <c r="AD438" s="515">
        <v>-1440600</v>
      </c>
      <c r="AE438" s="515">
        <v>-1498000</v>
      </c>
      <c r="AF438" s="515">
        <v>-1535500</v>
      </c>
      <c r="AG438" s="515">
        <v>-1573900</v>
      </c>
      <c r="AH438" s="515">
        <v>-1613200</v>
      </c>
      <c r="AI438" s="515">
        <v>-1653500</v>
      </c>
      <c r="AJ438" s="515">
        <v>-1694800</v>
      </c>
      <c r="AK438" s="515">
        <v>-1737200</v>
      </c>
      <c r="AL438" s="515">
        <v>-1780600</v>
      </c>
      <c r="AM438" s="515">
        <v>-1825100</v>
      </c>
      <c r="AN438" s="515">
        <v>-1870700</v>
      </c>
      <c r="AO438" s="515">
        <v>-1917500</v>
      </c>
      <c r="AP438" s="515">
        <v>-1965400</v>
      </c>
      <c r="AQ438" s="515">
        <v>-2014500</v>
      </c>
      <c r="AR438" s="515">
        <v>-2064900</v>
      </c>
      <c r="AS438" s="515">
        <v>-2116500</v>
      </c>
    </row>
    <row r="439" spans="1:45" s="188" customFormat="1" ht="15.6" customHeight="1">
      <c r="A439" s="207"/>
      <c r="B439" s="207"/>
      <c r="C439"/>
      <c r="E439" s="118"/>
      <c r="F439"/>
      <c r="G439" s="20"/>
      <c r="H439" s="118"/>
      <c r="I439" t="s">
        <v>671</v>
      </c>
      <c r="J439" s="528"/>
      <c r="K439" s="528"/>
      <c r="L439" s="528"/>
      <c r="M439" s="528"/>
      <c r="N439" s="528"/>
      <c r="O439" s="528"/>
      <c r="P439" s="528"/>
      <c r="Q439" s="528"/>
      <c r="R439" s="515">
        <v>0</v>
      </c>
      <c r="S439" s="515"/>
      <c r="T439" s="515"/>
      <c r="U439" s="515"/>
      <c r="V439" s="515"/>
      <c r="W439" s="515">
        <v>0</v>
      </c>
      <c r="X439" s="515"/>
      <c r="Y439" s="1344"/>
      <c r="Z439" s="515"/>
      <c r="AA439" s="515"/>
      <c r="AB439" s="515"/>
      <c r="AC439" s="515">
        <v>0</v>
      </c>
      <c r="AD439" s="515">
        <v>-827700</v>
      </c>
      <c r="AE439" s="515">
        <v>-859500</v>
      </c>
      <c r="AF439" s="515">
        <v>-880900</v>
      </c>
      <c r="AG439" s="515">
        <v>-902900</v>
      </c>
      <c r="AH439" s="515">
        <v>-925500</v>
      </c>
      <c r="AI439" s="515">
        <v>-948600</v>
      </c>
      <c r="AJ439" s="515">
        <v>-972300</v>
      </c>
      <c r="AK439" s="515">
        <v>-996600</v>
      </c>
      <c r="AL439" s="515">
        <v>-1021500</v>
      </c>
      <c r="AM439" s="515">
        <v>-1047000</v>
      </c>
      <c r="AN439" s="515">
        <v>-1073100</v>
      </c>
      <c r="AO439" s="515">
        <v>-1099900</v>
      </c>
      <c r="AP439" s="515">
        <v>-1127400</v>
      </c>
      <c r="AQ439" s="515">
        <v>-1155600</v>
      </c>
      <c r="AR439" s="515">
        <v>-1184500</v>
      </c>
      <c r="AS439" s="515">
        <v>-1214200</v>
      </c>
    </row>
    <row r="440" spans="1:45" s="188" customFormat="1" ht="15.6" customHeight="1">
      <c r="A440" s="207"/>
      <c r="B440" s="207"/>
      <c r="C440"/>
      <c r="E440" s="118"/>
      <c r="F440"/>
      <c r="G440" s="20"/>
      <c r="H440" s="118"/>
      <c r="I440" t="s">
        <v>1727</v>
      </c>
      <c r="J440" s="528"/>
      <c r="K440" s="528"/>
      <c r="L440" s="528"/>
      <c r="M440" s="528"/>
      <c r="N440" s="528"/>
      <c r="O440" s="528"/>
      <c r="P440" s="528"/>
      <c r="Q440" s="528"/>
      <c r="R440" s="515">
        <v>0</v>
      </c>
      <c r="S440" s="515"/>
      <c r="T440" s="515"/>
      <c r="U440" s="515"/>
      <c r="V440" s="515"/>
      <c r="W440" s="515">
        <v>0</v>
      </c>
      <c r="X440" s="515"/>
      <c r="Y440" s="1344"/>
      <c r="Z440" s="515"/>
      <c r="AA440" s="515"/>
      <c r="AB440" s="515"/>
      <c r="AC440" s="515">
        <v>-735640.62161046476</v>
      </c>
      <c r="AD440" s="515">
        <v>-139600</v>
      </c>
      <c r="AE440" s="515">
        <v>-146300</v>
      </c>
      <c r="AF440" s="515">
        <v>-150000</v>
      </c>
      <c r="AG440" s="515">
        <v>-153800</v>
      </c>
      <c r="AH440" s="515">
        <v>-157600</v>
      </c>
      <c r="AI440" s="515">
        <v>-161500</v>
      </c>
      <c r="AJ440" s="515">
        <v>-165500</v>
      </c>
      <c r="AK440" s="515">
        <v>-169600</v>
      </c>
      <c r="AL440" s="515">
        <v>-173800</v>
      </c>
      <c r="AM440" s="515">
        <v>-178100</v>
      </c>
      <c r="AN440" s="515">
        <v>-182600</v>
      </c>
      <c r="AO440" s="515">
        <v>-187200</v>
      </c>
      <c r="AP440" s="515">
        <v>-191900</v>
      </c>
      <c r="AQ440" s="515">
        <v>-196700</v>
      </c>
      <c r="AR440" s="515">
        <v>-201600</v>
      </c>
      <c r="AS440" s="515">
        <v>-206600</v>
      </c>
    </row>
    <row r="441" spans="1:45" s="188" customFormat="1" ht="15.6" customHeight="1">
      <c r="A441" s="207"/>
      <c r="B441" s="207"/>
      <c r="C441"/>
      <c r="E441" s="118"/>
      <c r="F441"/>
      <c r="G441" s="20"/>
      <c r="H441" s="118"/>
      <c r="I441" t="s">
        <v>1728</v>
      </c>
      <c r="J441" s="528"/>
      <c r="K441" s="528"/>
      <c r="L441" s="528"/>
      <c r="M441" s="528"/>
      <c r="N441" s="528"/>
      <c r="O441" s="528"/>
      <c r="P441" s="528"/>
      <c r="Q441" s="528"/>
      <c r="R441" s="515">
        <v>0</v>
      </c>
      <c r="S441" s="515"/>
      <c r="T441" s="515"/>
      <c r="U441" s="515"/>
      <c r="V441" s="515"/>
      <c r="W441" s="515">
        <v>0</v>
      </c>
      <c r="X441" s="515"/>
      <c r="Y441" s="1344"/>
      <c r="Z441" s="515"/>
      <c r="AA441" s="515"/>
      <c r="AB441" s="515"/>
      <c r="AC441" s="515">
        <v>-3461759.5522044119</v>
      </c>
      <c r="AD441" s="515">
        <v>-600300</v>
      </c>
      <c r="AE441" s="515">
        <v>-629900</v>
      </c>
      <c r="AF441" s="515">
        <v>-645600</v>
      </c>
      <c r="AG441" s="515">
        <v>-661700</v>
      </c>
      <c r="AH441" s="515">
        <v>-678200</v>
      </c>
      <c r="AI441" s="515">
        <v>-695200</v>
      </c>
      <c r="AJ441" s="515">
        <v>-712600</v>
      </c>
      <c r="AK441" s="515">
        <v>-730400</v>
      </c>
      <c r="AL441" s="515">
        <v>-748700</v>
      </c>
      <c r="AM441" s="515">
        <v>-767400</v>
      </c>
      <c r="AN441" s="515">
        <v>-786600</v>
      </c>
      <c r="AO441" s="515">
        <v>-806300</v>
      </c>
      <c r="AP441" s="515">
        <v>-826500</v>
      </c>
      <c r="AQ441" s="515">
        <v>-847200</v>
      </c>
      <c r="AR441" s="515">
        <v>-868400</v>
      </c>
      <c r="AS441" s="515">
        <v>-890100</v>
      </c>
    </row>
    <row r="442" spans="1:45" s="188" customFormat="1" ht="15.6" customHeight="1">
      <c r="A442" s="207"/>
      <c r="B442" s="207"/>
      <c r="C442"/>
      <c r="E442" s="118"/>
      <c r="F442"/>
      <c r="G442" s="20"/>
      <c r="H442" s="118"/>
      <c r="I442" t="s">
        <v>786</v>
      </c>
      <c r="J442" s="528"/>
      <c r="K442" s="528"/>
      <c r="L442" s="528"/>
      <c r="M442" s="528"/>
      <c r="N442" s="528"/>
      <c r="O442" s="528"/>
      <c r="P442" s="528"/>
      <c r="Q442" s="528"/>
      <c r="R442" s="515">
        <v>0</v>
      </c>
      <c r="S442" s="515"/>
      <c r="T442" s="515"/>
      <c r="U442" s="515"/>
      <c r="V442" s="515"/>
      <c r="W442" s="515">
        <v>0</v>
      </c>
      <c r="X442" s="515"/>
      <c r="Y442" s="1344"/>
      <c r="Z442" s="515"/>
      <c r="AA442" s="515"/>
      <c r="AB442" s="515"/>
      <c r="AC442" s="515">
        <v>0</v>
      </c>
      <c r="AD442" s="515">
        <v>-792400</v>
      </c>
      <c r="AE442" s="515">
        <v>-817100</v>
      </c>
      <c r="AF442" s="515">
        <v>-837500</v>
      </c>
      <c r="AG442" s="515">
        <v>-858400</v>
      </c>
      <c r="AH442" s="515">
        <v>-879900</v>
      </c>
      <c r="AI442" s="515">
        <v>-901900</v>
      </c>
      <c r="AJ442" s="515">
        <v>-924500</v>
      </c>
      <c r="AK442" s="515">
        <v>-947700</v>
      </c>
      <c r="AL442" s="515">
        <v>-971400</v>
      </c>
      <c r="AM442" s="515">
        <v>-995700</v>
      </c>
      <c r="AN442" s="515">
        <v>-1020600</v>
      </c>
      <c r="AO442" s="515">
        <v>-1046100</v>
      </c>
      <c r="AP442" s="515">
        <v>-1072300</v>
      </c>
      <c r="AQ442" s="515">
        <v>-1099100</v>
      </c>
      <c r="AR442" s="515">
        <v>-1126600</v>
      </c>
      <c r="AS442" s="515">
        <v>-1154800</v>
      </c>
    </row>
    <row r="443" spans="1:45" s="188" customFormat="1" ht="15.6" customHeight="1">
      <c r="A443" s="207"/>
      <c r="B443" s="207"/>
      <c r="C443"/>
      <c r="E443" s="118"/>
      <c r="F443" s="28"/>
      <c r="G443" s="20"/>
      <c r="H443" s="118"/>
      <c r="I443" t="s">
        <v>1729</v>
      </c>
      <c r="J443" s="528"/>
      <c r="K443" s="528"/>
      <c r="L443" s="528"/>
      <c r="M443" s="528"/>
      <c r="N443" s="528"/>
      <c r="O443" s="528"/>
      <c r="P443" s="528"/>
      <c r="Q443" s="528"/>
      <c r="R443" s="515">
        <v>0</v>
      </c>
      <c r="S443" s="515"/>
      <c r="T443" s="515"/>
      <c r="U443" s="515"/>
      <c r="V443" s="515"/>
      <c r="W443" s="515">
        <v>0</v>
      </c>
      <c r="X443" s="515"/>
      <c r="Y443" s="1344"/>
      <c r="Z443" s="515"/>
      <c r="AA443" s="515"/>
      <c r="AB443" s="515"/>
      <c r="AC443" s="515">
        <v>-1724244.5054975529</v>
      </c>
      <c r="AD443" s="515">
        <v>-670300</v>
      </c>
      <c r="AE443" s="515">
        <v>-698900</v>
      </c>
      <c r="AF443" s="515">
        <v>-716500</v>
      </c>
      <c r="AG443" s="515">
        <v>-734500</v>
      </c>
      <c r="AH443" s="515">
        <v>-752900</v>
      </c>
      <c r="AI443" s="515">
        <v>-771700</v>
      </c>
      <c r="AJ443" s="515">
        <v>-791000</v>
      </c>
      <c r="AK443" s="515">
        <v>-810800</v>
      </c>
      <c r="AL443" s="515">
        <v>-831000</v>
      </c>
      <c r="AM443" s="515">
        <v>-851900</v>
      </c>
      <c r="AN443" s="515">
        <v>-873200</v>
      </c>
      <c r="AO443" s="515">
        <v>-895100</v>
      </c>
      <c r="AP443" s="515">
        <v>-917500</v>
      </c>
      <c r="AQ443" s="515">
        <v>-940500</v>
      </c>
      <c r="AR443" s="515">
        <v>-964000</v>
      </c>
      <c r="AS443" s="515">
        <v>-988200</v>
      </c>
    </row>
    <row r="444" spans="1:45" s="188" customFormat="1" ht="15.6" customHeight="1">
      <c r="A444" s="207"/>
      <c r="B444" s="207"/>
      <c r="C444"/>
      <c r="E444" s="118"/>
      <c r="F444" s="28"/>
      <c r="G444" s="20"/>
      <c r="H444" s="118"/>
      <c r="I444" t="s">
        <v>660</v>
      </c>
      <c r="J444" s="528"/>
      <c r="K444" s="528"/>
      <c r="L444" s="528"/>
      <c r="M444" s="528"/>
      <c r="N444" s="528"/>
      <c r="O444" s="528"/>
      <c r="P444" s="528"/>
      <c r="Q444" s="528"/>
      <c r="R444" s="515"/>
      <c r="S444" s="515"/>
      <c r="T444" s="515"/>
      <c r="U444" s="515"/>
      <c r="V444" s="515"/>
      <c r="W444" s="515">
        <v>0</v>
      </c>
      <c r="X444" s="515"/>
      <c r="Y444" s="1344"/>
      <c r="Z444" s="515"/>
      <c r="AA444" s="515"/>
      <c r="AB444" s="515"/>
      <c r="AC444" s="515">
        <v>-3136991.346020069</v>
      </c>
      <c r="AD444" s="515">
        <v>-572300</v>
      </c>
      <c r="AE444" s="515">
        <v>-589600</v>
      </c>
      <c r="AF444" s="515">
        <v>-604300</v>
      </c>
      <c r="AG444" s="515">
        <v>-619400</v>
      </c>
      <c r="AH444" s="515">
        <v>-634900</v>
      </c>
      <c r="AI444" s="515">
        <v>-650800</v>
      </c>
      <c r="AJ444" s="515">
        <v>-667100</v>
      </c>
      <c r="AK444" s="515">
        <v>-683800</v>
      </c>
      <c r="AL444" s="515">
        <v>-700900</v>
      </c>
      <c r="AM444" s="515">
        <v>-718400</v>
      </c>
      <c r="AN444" s="515">
        <v>-736400</v>
      </c>
      <c r="AO444" s="515">
        <v>-754800</v>
      </c>
      <c r="AP444" s="515">
        <v>-773700</v>
      </c>
      <c r="AQ444" s="515">
        <v>-793000</v>
      </c>
      <c r="AR444" s="515">
        <v>-812800</v>
      </c>
      <c r="AS444" s="515">
        <v>-833100</v>
      </c>
    </row>
    <row r="445" spans="1:45" s="188" customFormat="1" ht="15.6" customHeight="1">
      <c r="A445" s="207"/>
      <c r="B445" s="207"/>
      <c r="C445"/>
      <c r="E445" s="118"/>
      <c r="F445" s="28"/>
      <c r="G445" s="20"/>
      <c r="H445" s="118"/>
      <c r="I445" t="s">
        <v>792</v>
      </c>
      <c r="J445" s="528"/>
      <c r="K445" s="528"/>
      <c r="L445" s="528"/>
      <c r="M445" s="528"/>
      <c r="N445" s="528"/>
      <c r="O445" s="528"/>
      <c r="P445" s="528"/>
      <c r="Q445" s="528"/>
      <c r="R445" s="515"/>
      <c r="S445" s="515"/>
      <c r="T445" s="515"/>
      <c r="U445" s="515"/>
      <c r="V445" s="515"/>
      <c r="W445" s="515">
        <v>0</v>
      </c>
      <c r="X445" s="515"/>
      <c r="Y445" s="1344"/>
      <c r="Z445" s="515"/>
      <c r="AA445" s="515"/>
      <c r="AB445" s="515"/>
      <c r="AC445" s="515">
        <v>0</v>
      </c>
      <c r="AD445" s="515">
        <v>-257500</v>
      </c>
      <c r="AE445" s="515">
        <v>-264500</v>
      </c>
      <c r="AF445" s="515">
        <v>-271100</v>
      </c>
      <c r="AG445" s="515">
        <v>-277900</v>
      </c>
      <c r="AH445" s="515">
        <v>-284800</v>
      </c>
      <c r="AI445" s="515">
        <v>-291900</v>
      </c>
      <c r="AJ445" s="515">
        <v>-299200</v>
      </c>
      <c r="AK445" s="515">
        <v>-306700</v>
      </c>
      <c r="AL445" s="515">
        <v>-314400</v>
      </c>
      <c r="AM445" s="515">
        <v>-322300</v>
      </c>
      <c r="AN445" s="515">
        <v>-330400</v>
      </c>
      <c r="AO445" s="515">
        <v>-338700</v>
      </c>
      <c r="AP445" s="515">
        <v>-347200</v>
      </c>
      <c r="AQ445" s="515">
        <v>-355900</v>
      </c>
      <c r="AR445" s="515">
        <v>-364800</v>
      </c>
      <c r="AS445" s="515">
        <v>-373900</v>
      </c>
    </row>
    <row r="446" spans="1:45" s="188" customFormat="1" ht="15.6" customHeight="1">
      <c r="A446" s="207"/>
      <c r="B446" s="207"/>
      <c r="C446"/>
      <c r="E446" s="118"/>
      <c r="F446" s="19"/>
      <c r="G446" s="118"/>
      <c r="H446" s="118"/>
      <c r="I446" s="19" t="s">
        <v>37</v>
      </c>
      <c r="J446" s="1356"/>
      <c r="K446" s="1356"/>
      <c r="L446" s="1356"/>
      <c r="M446" s="1356"/>
      <c r="N446" s="1356"/>
      <c r="O446" s="1356"/>
      <c r="P446" s="1356"/>
      <c r="Q446" s="1356"/>
      <c r="R446" s="557" t="e">
        <v>#REF!</v>
      </c>
      <c r="S446" s="557"/>
      <c r="T446" s="557"/>
      <c r="U446" s="557"/>
      <c r="V446" s="557"/>
      <c r="W446" s="557">
        <v>0</v>
      </c>
      <c r="X446" s="557"/>
      <c r="Y446" s="1344"/>
      <c r="Z446" s="557"/>
      <c r="AA446" s="557"/>
      <c r="AB446" s="557"/>
      <c r="AC446" s="557">
        <v>-24079448.460492674</v>
      </c>
      <c r="AD446" s="557">
        <v>-18744258.265199997</v>
      </c>
      <c r="AE446" s="557">
        <v>-19547744.201700002</v>
      </c>
      <c r="AF446" s="557">
        <v>-20036600</v>
      </c>
      <c r="AG446" s="557">
        <v>-20537800</v>
      </c>
      <c r="AH446" s="557">
        <v>-21051200</v>
      </c>
      <c r="AI446" s="557">
        <v>-21577400</v>
      </c>
      <c r="AJ446" s="557">
        <v>-22117000</v>
      </c>
      <c r="AK446" s="557">
        <v>-22669900</v>
      </c>
      <c r="AL446" s="557">
        <v>-23236500</v>
      </c>
      <c r="AM446" s="557">
        <v>-23817800</v>
      </c>
      <c r="AN446" s="557">
        <v>-24413400</v>
      </c>
      <c r="AO446" s="557">
        <v>-25023900</v>
      </c>
      <c r="AP446" s="557">
        <v>-25649700</v>
      </c>
      <c r="AQ446" s="557">
        <v>-26290900</v>
      </c>
      <c r="AR446" s="557">
        <v>-26948600</v>
      </c>
      <c r="AS446" s="557">
        <v>-27622100</v>
      </c>
    </row>
    <row r="447" spans="1:45" s="188" customFormat="1" ht="15.6" customHeight="1">
      <c r="A447" s="207"/>
      <c r="B447" s="207">
        <v>0</v>
      </c>
      <c r="C447"/>
      <c r="E447" s="118"/>
      <c r="F447" s="528"/>
      <c r="G447" s="20"/>
      <c r="H447" s="118"/>
      <c r="I447" s="528" t="s">
        <v>41</v>
      </c>
      <c r="J447" s="528"/>
      <c r="K447" s="528"/>
      <c r="L447" s="528"/>
      <c r="M447" s="528"/>
      <c r="N447" s="528"/>
      <c r="O447" s="528"/>
      <c r="P447" s="528"/>
      <c r="Q447" s="528"/>
      <c r="R447" s="515" t="e">
        <v>#REF!</v>
      </c>
      <c r="S447" s="515"/>
      <c r="T447" s="515"/>
      <c r="U447" s="515"/>
      <c r="V447" s="515"/>
      <c r="W447" s="515">
        <v>0</v>
      </c>
      <c r="X447" s="515"/>
      <c r="Y447" s="1344"/>
      <c r="Z447" s="515"/>
      <c r="AA447" s="515"/>
      <c r="AB447" s="515"/>
      <c r="AC447" s="515">
        <v>0</v>
      </c>
      <c r="AD447" s="515">
        <v>0</v>
      </c>
      <c r="AE447" s="515">
        <v>0</v>
      </c>
      <c r="AF447" s="515">
        <v>0</v>
      </c>
      <c r="AG447" s="515">
        <v>0</v>
      </c>
      <c r="AH447" s="515">
        <v>0</v>
      </c>
      <c r="AI447" s="515">
        <v>0</v>
      </c>
      <c r="AJ447" s="515">
        <v>0</v>
      </c>
      <c r="AK447" s="515">
        <v>0</v>
      </c>
      <c r="AL447" s="515">
        <v>0</v>
      </c>
      <c r="AM447" s="515">
        <v>0</v>
      </c>
      <c r="AN447" s="515">
        <v>0</v>
      </c>
      <c r="AO447" s="515">
        <v>0</v>
      </c>
      <c r="AP447" s="515">
        <v>0</v>
      </c>
      <c r="AQ447" s="515">
        <v>0</v>
      </c>
      <c r="AR447" s="515">
        <v>0</v>
      </c>
      <c r="AS447" s="515">
        <v>0</v>
      </c>
    </row>
    <row r="448" spans="1:45" s="188" customFormat="1" ht="15.6" customHeight="1">
      <c r="A448" s="207"/>
      <c r="B448" s="207"/>
      <c r="C448"/>
      <c r="E448" s="118"/>
      <c r="F448" s="528"/>
      <c r="G448" s="20"/>
      <c r="H448" s="118"/>
      <c r="I448" s="528"/>
      <c r="J448" s="528"/>
      <c r="K448" s="528"/>
      <c r="L448" s="528"/>
      <c r="M448" s="528"/>
      <c r="N448" s="528"/>
      <c r="O448" s="528"/>
      <c r="P448" s="528"/>
      <c r="Q448" s="528"/>
      <c r="R448" s="515"/>
      <c r="S448" s="528"/>
      <c r="T448" s="528"/>
      <c r="U448" s="703"/>
      <c r="V448" s="703"/>
      <c r="W448" s="528"/>
      <c r="X448" s="703"/>
      <c r="Y448" s="1344"/>
      <c r="Z448" s="528"/>
      <c r="AA448" s="528"/>
      <c r="AB448" s="528"/>
      <c r="AC448" s="528"/>
      <c r="AD448" s="528"/>
      <c r="AE448" s="528"/>
      <c r="AF448" s="528"/>
      <c r="AG448" s="528"/>
      <c r="AH448" s="528"/>
      <c r="AI448" s="528"/>
      <c r="AJ448" s="528"/>
      <c r="AK448" s="528"/>
      <c r="AL448" s="528"/>
      <c r="AM448" s="528"/>
      <c r="AN448" s="528"/>
      <c r="AO448" s="528"/>
      <c r="AP448" s="528"/>
      <c r="AQ448" s="528"/>
      <c r="AR448" s="528"/>
      <c r="AS448" s="528"/>
    </row>
    <row r="449" spans="1:45" s="188" customFormat="1" ht="15.6" customHeight="1">
      <c r="A449" s="207"/>
      <c r="B449" s="207"/>
      <c r="C449"/>
      <c r="E449" s="118"/>
      <c r="F449" s="528"/>
      <c r="G449" s="20"/>
      <c r="H449" s="118" t="s">
        <v>1730</v>
      </c>
      <c r="I449" s="528"/>
      <c r="J449" s="528"/>
      <c r="K449" s="528"/>
      <c r="L449" s="528"/>
      <c r="M449" s="528"/>
      <c r="N449" s="528"/>
      <c r="O449" s="528"/>
      <c r="P449" s="528"/>
      <c r="Q449" s="528"/>
      <c r="R449" s="515"/>
      <c r="S449" s="528"/>
      <c r="T449" s="528"/>
      <c r="U449" s="703"/>
      <c r="V449" s="703"/>
      <c r="W449" s="528"/>
      <c r="X449" s="703"/>
      <c r="Y449" s="1344"/>
      <c r="Z449" s="528"/>
      <c r="AA449" s="528"/>
      <c r="AB449" s="528"/>
      <c r="AC449" s="528"/>
      <c r="AD449" s="528"/>
      <c r="AE449" s="528"/>
      <c r="AF449" s="528"/>
      <c r="AG449" s="528"/>
      <c r="AH449" s="528"/>
      <c r="AI449" s="528"/>
      <c r="AJ449" s="528"/>
      <c r="AK449" s="528"/>
      <c r="AL449" s="528"/>
      <c r="AM449" s="528"/>
      <c r="AN449" s="528"/>
      <c r="AO449" s="528"/>
      <c r="AP449" s="528"/>
      <c r="AQ449" s="528"/>
      <c r="AR449" s="528"/>
      <c r="AS449" s="528"/>
    </row>
    <row r="450" spans="1:45" s="188" customFormat="1" ht="15.6" customHeight="1">
      <c r="A450" s="207"/>
      <c r="B450" s="207"/>
      <c r="C450"/>
      <c r="E450" s="20"/>
      <c r="F450"/>
      <c r="G450" s="20"/>
      <c r="H450" s="20"/>
      <c r="I450" t="s">
        <v>1683</v>
      </c>
      <c r="J450" s="528"/>
      <c r="K450" s="528"/>
      <c r="L450" s="528"/>
      <c r="M450" s="528"/>
      <c r="N450" s="528"/>
      <c r="O450" s="528"/>
      <c r="P450" s="528"/>
      <c r="Q450" s="528"/>
      <c r="R450" s="515">
        <v>0</v>
      </c>
      <c r="S450" s="515"/>
      <c r="T450" s="515"/>
      <c r="U450" s="515"/>
      <c r="V450" s="515"/>
      <c r="W450" s="515">
        <v>0</v>
      </c>
      <c r="X450" s="515"/>
      <c r="Y450" s="1344"/>
      <c r="Z450" s="515"/>
      <c r="AA450" s="515"/>
      <c r="AB450" s="515"/>
      <c r="AC450" s="515">
        <v>216292942.0329912</v>
      </c>
      <c r="AD450" s="515">
        <v>223185374.44462481</v>
      </c>
      <c r="AE450" s="515">
        <v>226460266.84207991</v>
      </c>
      <c r="AF450" s="515">
        <v>233817000</v>
      </c>
      <c r="AG450" s="515">
        <v>242908100</v>
      </c>
      <c r="AH450" s="515">
        <v>252748800</v>
      </c>
      <c r="AI450" s="515">
        <v>263153500</v>
      </c>
      <c r="AJ450" s="515">
        <v>272374200</v>
      </c>
      <c r="AK450" s="515">
        <v>281085800</v>
      </c>
      <c r="AL450" s="515">
        <v>290044300</v>
      </c>
      <c r="AM450" s="515">
        <v>299290200</v>
      </c>
      <c r="AN450" s="515">
        <v>308941400</v>
      </c>
      <c r="AO450" s="515">
        <v>318984300</v>
      </c>
      <c r="AP450" s="515">
        <v>329273500</v>
      </c>
      <c r="AQ450" s="515">
        <v>339933700</v>
      </c>
      <c r="AR450" s="515">
        <v>350979300</v>
      </c>
      <c r="AS450" s="515">
        <v>362429000</v>
      </c>
    </row>
    <row r="451" spans="1:45" s="188" customFormat="1" ht="15.6" customHeight="1">
      <c r="A451" s="207"/>
      <c r="B451" s="207"/>
      <c r="C451"/>
      <c r="E451" s="20"/>
      <c r="F451"/>
      <c r="G451" s="20"/>
      <c r="H451" s="20"/>
      <c r="I451" t="s">
        <v>1725</v>
      </c>
      <c r="J451" s="528"/>
      <c r="K451" s="528"/>
      <c r="L451" s="528"/>
      <c r="M451" s="528"/>
      <c r="N451" s="528"/>
      <c r="O451" s="528"/>
      <c r="P451" s="528"/>
      <c r="Q451" s="528"/>
      <c r="R451" s="515">
        <v>0</v>
      </c>
      <c r="S451" s="515"/>
      <c r="T451" s="515"/>
      <c r="U451" s="515"/>
      <c r="V451" s="515"/>
      <c r="W451" s="515">
        <v>0</v>
      </c>
      <c r="X451" s="515"/>
      <c r="Y451" s="1344"/>
      <c r="Z451" s="515"/>
      <c r="AA451" s="515"/>
      <c r="AB451" s="515"/>
      <c r="AC451" s="515">
        <v>609416.17150334129</v>
      </c>
      <c r="AD451" s="515">
        <v>1040472.4999981599</v>
      </c>
      <c r="AE451" s="515">
        <v>1040442.84756969</v>
      </c>
      <c r="AF451" s="515">
        <v>1081000</v>
      </c>
      <c r="AG451" s="515">
        <v>1127800</v>
      </c>
      <c r="AH451" s="515">
        <v>1177200</v>
      </c>
      <c r="AI451" s="515">
        <v>1228300</v>
      </c>
      <c r="AJ451" s="515">
        <v>1270900</v>
      </c>
      <c r="AK451" s="515">
        <v>1314900</v>
      </c>
      <c r="AL451" s="515">
        <v>1360500</v>
      </c>
      <c r="AM451" s="515">
        <v>1407800</v>
      </c>
      <c r="AN451" s="515">
        <v>1456800</v>
      </c>
      <c r="AO451" s="515">
        <v>1507600</v>
      </c>
      <c r="AP451" s="515">
        <v>1560400</v>
      </c>
      <c r="AQ451" s="515">
        <v>1615300</v>
      </c>
      <c r="AR451" s="515">
        <v>1672200</v>
      </c>
      <c r="AS451" s="515">
        <v>1731200</v>
      </c>
    </row>
    <row r="452" spans="1:45" s="188" customFormat="1" ht="15.6" customHeight="1">
      <c r="A452" s="207"/>
      <c r="B452" s="207"/>
      <c r="C452"/>
      <c r="E452" s="20"/>
      <c r="F452"/>
      <c r="G452" s="20"/>
      <c r="H452" s="20"/>
      <c r="I452" t="s">
        <v>1726</v>
      </c>
      <c r="J452" s="528"/>
      <c r="K452" s="528"/>
      <c r="L452" s="528"/>
      <c r="M452" s="528"/>
      <c r="N452" s="528"/>
      <c r="O452" s="528"/>
      <c r="P452" s="528"/>
      <c r="Q452" s="528"/>
      <c r="R452" s="515">
        <v>0</v>
      </c>
      <c r="S452" s="515"/>
      <c r="T452" s="515"/>
      <c r="U452" s="515"/>
      <c r="V452" s="515"/>
      <c r="W452" s="515">
        <v>0</v>
      </c>
      <c r="X452" s="515"/>
      <c r="Y452" s="1344"/>
      <c r="Z452" s="515"/>
      <c r="AA452" s="515"/>
      <c r="AB452" s="515"/>
      <c r="AC452" s="515">
        <v>8979321.3953140844</v>
      </c>
      <c r="AD452" s="515">
        <v>9390669.7101499997</v>
      </c>
      <c r="AE452" s="515">
        <v>9646831.7640166711</v>
      </c>
      <c r="AF452" s="515">
        <v>10023600</v>
      </c>
      <c r="AG452" s="515">
        <v>10458300</v>
      </c>
      <c r="AH452" s="515">
        <v>10918200</v>
      </c>
      <c r="AI452" s="515">
        <v>11392600</v>
      </c>
      <c r="AJ452" s="515">
        <v>11787800</v>
      </c>
      <c r="AK452" s="515">
        <v>12196900</v>
      </c>
      <c r="AL452" s="515">
        <v>12620600</v>
      </c>
      <c r="AM452" s="515">
        <v>13059300</v>
      </c>
      <c r="AN452" s="515">
        <v>13514700</v>
      </c>
      <c r="AO452" s="515">
        <v>13987400</v>
      </c>
      <c r="AP452" s="515">
        <v>14478100</v>
      </c>
      <c r="AQ452" s="515">
        <v>14987600</v>
      </c>
      <c r="AR452" s="515">
        <v>15516500</v>
      </c>
      <c r="AS452" s="515">
        <v>16065400</v>
      </c>
    </row>
    <row r="453" spans="1:45" s="188" customFormat="1" ht="15.6" customHeight="1">
      <c r="A453" s="207"/>
      <c r="B453" s="207"/>
      <c r="C453"/>
      <c r="E453" s="20"/>
      <c r="F453" s="28"/>
      <c r="G453" s="20"/>
      <c r="H453" s="20"/>
      <c r="I453" t="s">
        <v>780</v>
      </c>
      <c r="J453" s="528"/>
      <c r="K453" s="528"/>
      <c r="L453" s="528"/>
      <c r="M453" s="528"/>
      <c r="N453" s="528"/>
      <c r="O453" s="528"/>
      <c r="P453" s="528"/>
      <c r="Q453" s="528"/>
      <c r="R453" s="515" t="e">
        <v>#REF!</v>
      </c>
      <c r="S453" s="515"/>
      <c r="T453" s="515"/>
      <c r="U453" s="515"/>
      <c r="V453" s="515"/>
      <c r="W453" s="515">
        <v>0</v>
      </c>
      <c r="X453" s="515"/>
      <c r="Y453" s="1344"/>
      <c r="Z453" s="515"/>
      <c r="AA453" s="515"/>
      <c r="AB453" s="515"/>
      <c r="AC453" s="515">
        <v>53603007.861587688</v>
      </c>
      <c r="AD453" s="515">
        <v>56848222.512509249</v>
      </c>
      <c r="AE453" s="515">
        <v>57776676.972090662</v>
      </c>
      <c r="AF453" s="515">
        <v>59909400</v>
      </c>
      <c r="AG453" s="515">
        <v>62341900</v>
      </c>
      <c r="AH453" s="515">
        <v>64907300</v>
      </c>
      <c r="AI453" s="515">
        <v>67552600</v>
      </c>
      <c r="AJ453" s="515">
        <v>69801200</v>
      </c>
      <c r="AK453" s="515">
        <v>72126900</v>
      </c>
      <c r="AL453" s="515">
        <v>74532700</v>
      </c>
      <c r="AM453" s="515">
        <v>77020900</v>
      </c>
      <c r="AN453" s="515">
        <v>79600500</v>
      </c>
      <c r="AO453" s="515">
        <v>82274900</v>
      </c>
      <c r="AP453" s="515">
        <v>85047700</v>
      </c>
      <c r="AQ453" s="515">
        <v>87922300</v>
      </c>
      <c r="AR453" s="515">
        <v>90902700</v>
      </c>
      <c r="AS453" s="515">
        <v>93992500</v>
      </c>
    </row>
    <row r="454" spans="1:45" s="188" customFormat="1" ht="15.6" customHeight="1">
      <c r="A454" s="207"/>
      <c r="B454" s="207"/>
      <c r="C454"/>
      <c r="E454" s="20"/>
      <c r="F454" s="28"/>
      <c r="G454" s="20"/>
      <c r="H454" s="20"/>
      <c r="I454" t="s">
        <v>785</v>
      </c>
      <c r="J454" s="528"/>
      <c r="K454" s="528"/>
      <c r="L454" s="528"/>
      <c r="M454" s="528"/>
      <c r="N454" s="528"/>
      <c r="O454" s="528"/>
      <c r="P454" s="528"/>
      <c r="Q454" s="528"/>
      <c r="R454" s="515"/>
      <c r="S454" s="515"/>
      <c r="T454" s="515"/>
      <c r="U454" s="515"/>
      <c r="V454" s="515"/>
      <c r="W454" s="515"/>
      <c r="X454" s="515"/>
      <c r="Y454" s="1344"/>
      <c r="Z454" s="515"/>
      <c r="AA454" s="515"/>
      <c r="AB454" s="515"/>
      <c r="AC454" s="515">
        <v>26499007.601910394</v>
      </c>
      <c r="AD454" s="515">
        <v>31125282.066719998</v>
      </c>
      <c r="AE454" s="515">
        <v>31456983.478783999</v>
      </c>
      <c r="AF454" s="515">
        <v>32675700</v>
      </c>
      <c r="AG454" s="515">
        <v>34079600</v>
      </c>
      <c r="AH454" s="515">
        <v>35563700</v>
      </c>
      <c r="AI454" s="515">
        <v>37094900</v>
      </c>
      <c r="AJ454" s="515">
        <v>38373700</v>
      </c>
      <c r="AK454" s="515">
        <v>39697600</v>
      </c>
      <c r="AL454" s="515">
        <v>41068400</v>
      </c>
      <c r="AM454" s="515">
        <v>42487400</v>
      </c>
      <c r="AN454" s="515">
        <v>43960300</v>
      </c>
      <c r="AO454" s="515">
        <v>45489100</v>
      </c>
      <c r="AP454" s="515">
        <v>47075900</v>
      </c>
      <c r="AQ454" s="515">
        <v>48722800</v>
      </c>
      <c r="AR454" s="515">
        <v>50432000</v>
      </c>
      <c r="AS454" s="515">
        <v>52205900</v>
      </c>
    </row>
    <row r="455" spans="1:45" s="188" customFormat="1" ht="15.6" customHeight="1">
      <c r="A455" s="207"/>
      <c r="B455" s="207"/>
      <c r="C455"/>
      <c r="E455" s="20"/>
      <c r="F455"/>
      <c r="G455" s="20"/>
      <c r="H455" s="20"/>
      <c r="I455" t="s">
        <v>671</v>
      </c>
      <c r="J455" s="528"/>
      <c r="K455" s="528"/>
      <c r="L455" s="528"/>
      <c r="M455" s="528"/>
      <c r="N455" s="528"/>
      <c r="O455" s="528"/>
      <c r="P455" s="528"/>
      <c r="Q455" s="528"/>
      <c r="R455" s="515">
        <v>0</v>
      </c>
      <c r="S455" s="515"/>
      <c r="T455" s="515"/>
      <c r="U455" s="515"/>
      <c r="V455" s="515"/>
      <c r="W455" s="515">
        <v>0</v>
      </c>
      <c r="X455" s="515"/>
      <c r="Y455" s="1344"/>
      <c r="Z455" s="515"/>
      <c r="AA455" s="515"/>
      <c r="AB455" s="515"/>
      <c r="AC455" s="515">
        <v>16457631.420201896</v>
      </c>
      <c r="AD455" s="515">
        <v>17883897.863120001</v>
      </c>
      <c r="AE455" s="515">
        <v>18048105.810335319</v>
      </c>
      <c r="AF455" s="515">
        <v>18661000</v>
      </c>
      <c r="AG455" s="515">
        <v>19347400</v>
      </c>
      <c r="AH455" s="515">
        <v>20068100</v>
      </c>
      <c r="AI455" s="515">
        <v>20810300</v>
      </c>
      <c r="AJ455" s="515">
        <v>21462500</v>
      </c>
      <c r="AK455" s="515">
        <v>22135600</v>
      </c>
      <c r="AL455" s="515">
        <v>22830800</v>
      </c>
      <c r="AM455" s="515">
        <v>23548400</v>
      </c>
      <c r="AN455" s="515">
        <v>24290900</v>
      </c>
      <c r="AO455" s="515">
        <v>25059200</v>
      </c>
      <c r="AP455" s="515">
        <v>25854100</v>
      </c>
      <c r="AQ455" s="515">
        <v>26676600</v>
      </c>
      <c r="AR455" s="515">
        <v>27527500</v>
      </c>
      <c r="AS455" s="515">
        <v>28407800</v>
      </c>
    </row>
    <row r="456" spans="1:45" s="188" customFormat="1" ht="15.6" customHeight="1">
      <c r="A456" s="207"/>
      <c r="B456" s="207"/>
      <c r="C456"/>
      <c r="E456" s="20"/>
      <c r="F456"/>
      <c r="G456" s="20"/>
      <c r="H456" s="20"/>
      <c r="I456" t="s">
        <v>1727</v>
      </c>
      <c r="J456" s="528"/>
      <c r="K456" s="528"/>
      <c r="L456" s="528"/>
      <c r="M456" s="528"/>
      <c r="N456" s="528"/>
      <c r="O456" s="528"/>
      <c r="P456" s="528"/>
      <c r="Q456" s="528"/>
      <c r="R456" s="515">
        <v>0</v>
      </c>
      <c r="S456" s="515"/>
      <c r="T456" s="515"/>
      <c r="U456" s="515"/>
      <c r="V456" s="515"/>
      <c r="W456" s="515">
        <v>0</v>
      </c>
      <c r="X456" s="515"/>
      <c r="Y456" s="1344"/>
      <c r="Z456" s="515"/>
      <c r="AA456" s="515"/>
      <c r="AB456" s="515"/>
      <c r="AC456" s="515">
        <v>2838764.2222543387</v>
      </c>
      <c r="AD456" s="515">
        <v>3016780.7925</v>
      </c>
      <c r="AE456" s="515">
        <v>3072007.7217999999</v>
      </c>
      <c r="AF456" s="515">
        <v>3191400</v>
      </c>
      <c r="AG456" s="515">
        <v>3329100</v>
      </c>
      <c r="AH456" s="515">
        <v>3474600</v>
      </c>
      <c r="AI456" s="515">
        <v>3624700</v>
      </c>
      <c r="AJ456" s="515">
        <v>3750000</v>
      </c>
      <c r="AK456" s="515">
        <v>3879700</v>
      </c>
      <c r="AL456" s="515">
        <v>4014000</v>
      </c>
      <c r="AM456" s="515">
        <v>4153000</v>
      </c>
      <c r="AN456" s="515">
        <v>4297300</v>
      </c>
      <c r="AO456" s="515">
        <v>4447100</v>
      </c>
      <c r="AP456" s="515">
        <v>4602500</v>
      </c>
      <c r="AQ456" s="515">
        <v>4763900</v>
      </c>
      <c r="AR456" s="515">
        <v>4931400</v>
      </c>
      <c r="AS456" s="515">
        <v>5105300</v>
      </c>
    </row>
    <row r="457" spans="1:45" s="188" customFormat="1" ht="15.6" customHeight="1">
      <c r="A457" s="207"/>
      <c r="B457" s="207"/>
      <c r="C457"/>
      <c r="E457" s="20"/>
      <c r="F457"/>
      <c r="G457" s="20"/>
      <c r="H457" s="20"/>
      <c r="I457" t="s">
        <v>1728</v>
      </c>
      <c r="J457" s="528"/>
      <c r="K457" s="528"/>
      <c r="L457" s="528"/>
      <c r="M457" s="528"/>
      <c r="N457" s="528"/>
      <c r="O457" s="528"/>
      <c r="P457" s="528"/>
      <c r="Q457" s="528"/>
      <c r="R457" s="515">
        <v>0</v>
      </c>
      <c r="S457" s="515"/>
      <c r="T457" s="515"/>
      <c r="U457" s="515"/>
      <c r="V457" s="515"/>
      <c r="W457" s="515">
        <v>0</v>
      </c>
      <c r="X457" s="515"/>
      <c r="Y457" s="1344"/>
      <c r="Z457" s="515"/>
      <c r="AA457" s="515"/>
      <c r="AB457" s="515"/>
      <c r="AC457" s="515">
        <v>14974005.487483939</v>
      </c>
      <c r="AD457" s="515">
        <v>12969975.969005501</v>
      </c>
      <c r="AE457" s="515">
        <v>13228520.69172783</v>
      </c>
      <c r="AF457" s="515">
        <v>13706900</v>
      </c>
      <c r="AG457" s="515">
        <v>14250100</v>
      </c>
      <c r="AH457" s="515">
        <v>14822300</v>
      </c>
      <c r="AI457" s="515">
        <v>15412100</v>
      </c>
      <c r="AJ457" s="515">
        <v>15917500</v>
      </c>
      <c r="AK457" s="515">
        <v>16440000</v>
      </c>
      <c r="AL457" s="515">
        <v>16980200</v>
      </c>
      <c r="AM457" s="515">
        <v>17538800</v>
      </c>
      <c r="AN457" s="515">
        <v>18117600</v>
      </c>
      <c r="AO457" s="515">
        <v>18717300</v>
      </c>
      <c r="AP457" s="515">
        <v>19338700</v>
      </c>
      <c r="AQ457" s="515">
        <v>19982700</v>
      </c>
      <c r="AR457" s="515">
        <v>20650100</v>
      </c>
      <c r="AS457" s="515">
        <v>21341700</v>
      </c>
    </row>
    <row r="458" spans="1:45" s="188" customFormat="1" ht="15.6" customHeight="1">
      <c r="A458" s="207"/>
      <c r="B458" s="207"/>
      <c r="C458"/>
      <c r="E458" s="20"/>
      <c r="F458"/>
      <c r="G458" s="20"/>
      <c r="H458" s="20"/>
      <c r="I458" t="s">
        <v>786</v>
      </c>
      <c r="J458" s="528"/>
      <c r="K458" s="528"/>
      <c r="L458" s="528"/>
      <c r="M458" s="528"/>
      <c r="N458" s="528"/>
      <c r="O458" s="528"/>
      <c r="P458" s="528"/>
      <c r="Q458" s="528"/>
      <c r="R458" s="515">
        <v>0</v>
      </c>
      <c r="S458" s="515"/>
      <c r="T458" s="515"/>
      <c r="U458" s="515"/>
      <c r="V458" s="515"/>
      <c r="W458" s="515">
        <v>0</v>
      </c>
      <c r="X458" s="515"/>
      <c r="Y458" s="1344"/>
      <c r="Z458" s="515"/>
      <c r="AA458" s="515"/>
      <c r="AB458" s="515"/>
      <c r="AC458" s="515">
        <v>15633726.268687673</v>
      </c>
      <c r="AD458" s="515">
        <v>17120732.748970851</v>
      </c>
      <c r="AE458" s="515">
        <v>17157854.799967811</v>
      </c>
      <c r="AF458" s="515">
        <v>17814200</v>
      </c>
      <c r="AG458" s="515">
        <v>18568200</v>
      </c>
      <c r="AH458" s="515">
        <v>19365000</v>
      </c>
      <c r="AI458" s="515">
        <v>20187000</v>
      </c>
      <c r="AJ458" s="515">
        <v>20876500</v>
      </c>
      <c r="AK458" s="515">
        <v>21590200</v>
      </c>
      <c r="AL458" s="515">
        <v>22329000</v>
      </c>
      <c r="AM458" s="515">
        <v>23093800</v>
      </c>
      <c r="AN458" s="515">
        <v>23887200</v>
      </c>
      <c r="AO458" s="515">
        <v>24710600</v>
      </c>
      <c r="AP458" s="515">
        <v>25564700</v>
      </c>
      <c r="AQ458" s="515">
        <v>26451200</v>
      </c>
      <c r="AR458" s="515">
        <v>27370800</v>
      </c>
      <c r="AS458" s="515">
        <v>28325000</v>
      </c>
    </row>
    <row r="459" spans="1:45" s="188" customFormat="1" ht="15.6" customHeight="1">
      <c r="A459" s="207"/>
      <c r="B459" s="207"/>
      <c r="C459"/>
      <c r="E459" s="20"/>
      <c r="F459" s="28"/>
      <c r="G459" s="20"/>
      <c r="H459" s="20"/>
      <c r="I459" t="s">
        <v>1729</v>
      </c>
      <c r="J459" s="528"/>
      <c r="K459" s="528"/>
      <c r="L459" s="528"/>
      <c r="M459" s="528"/>
      <c r="N459" s="528"/>
      <c r="O459" s="528"/>
      <c r="P459" s="528"/>
      <c r="Q459" s="528"/>
      <c r="R459" s="515">
        <v>0</v>
      </c>
      <c r="S459" s="515"/>
      <c r="T459" s="515"/>
      <c r="U459" s="515"/>
      <c r="V459" s="515"/>
      <c r="W459" s="515">
        <v>0</v>
      </c>
      <c r="X459" s="515"/>
      <c r="Y459" s="1344"/>
      <c r="Z459" s="515"/>
      <c r="AA459" s="515"/>
      <c r="AB459" s="515"/>
      <c r="AC459" s="515">
        <v>13030025.508939266</v>
      </c>
      <c r="AD459" s="515">
        <v>14482374.392505001</v>
      </c>
      <c r="AE459" s="515">
        <v>14676615.426194999</v>
      </c>
      <c r="AF459" s="515">
        <v>15207300</v>
      </c>
      <c r="AG459" s="515">
        <v>15809700</v>
      </c>
      <c r="AH459" s="515">
        <v>16444400</v>
      </c>
      <c r="AI459" s="515">
        <v>17098600</v>
      </c>
      <c r="AJ459" s="515">
        <v>17659200</v>
      </c>
      <c r="AK459" s="515">
        <v>18238800</v>
      </c>
      <c r="AL459" s="515">
        <v>18838200</v>
      </c>
      <c r="AM459" s="515">
        <v>19457700</v>
      </c>
      <c r="AN459" s="515">
        <v>20099700</v>
      </c>
      <c r="AO459" s="515">
        <v>20765200</v>
      </c>
      <c r="AP459" s="515">
        <v>21454600</v>
      </c>
      <c r="AQ459" s="515">
        <v>22168800</v>
      </c>
      <c r="AR459" s="515">
        <v>22909100</v>
      </c>
      <c r="AS459" s="515">
        <v>23676300</v>
      </c>
    </row>
    <row r="460" spans="1:45" s="188" customFormat="1" ht="15.6" customHeight="1">
      <c r="A460" s="207"/>
      <c r="B460" s="207"/>
      <c r="C460"/>
      <c r="E460" s="20"/>
      <c r="F460" s="28"/>
      <c r="G460" s="20"/>
      <c r="H460" s="20"/>
      <c r="I460" t="s">
        <v>660</v>
      </c>
      <c r="J460" s="528"/>
      <c r="K460" s="528"/>
      <c r="L460" s="528"/>
      <c r="M460" s="528"/>
      <c r="N460" s="528"/>
      <c r="O460" s="528"/>
      <c r="P460" s="528"/>
      <c r="Q460" s="528"/>
      <c r="R460" s="515"/>
      <c r="S460" s="515"/>
      <c r="T460" s="515"/>
      <c r="U460" s="515"/>
      <c r="V460" s="515"/>
      <c r="W460" s="515">
        <v>0</v>
      </c>
      <c r="X460" s="515"/>
      <c r="Y460" s="1344"/>
      <c r="Z460" s="515"/>
      <c r="AA460" s="515"/>
      <c r="AB460" s="515"/>
      <c r="AC460" s="515">
        <v>12193467.050690586</v>
      </c>
      <c r="AD460" s="515">
        <v>12364663.35400125</v>
      </c>
      <c r="AE460" s="515">
        <v>12380600.808466662</v>
      </c>
      <c r="AF460" s="515">
        <v>12822600</v>
      </c>
      <c r="AG460" s="515">
        <v>13323200</v>
      </c>
      <c r="AH460" s="515">
        <v>13850200</v>
      </c>
      <c r="AI460" s="515">
        <v>14393400</v>
      </c>
      <c r="AJ460" s="515">
        <v>14861000</v>
      </c>
      <c r="AK460" s="515">
        <v>15344300</v>
      </c>
      <c r="AL460" s="515">
        <v>15843900</v>
      </c>
      <c r="AM460" s="515">
        <v>16360400</v>
      </c>
      <c r="AN460" s="515">
        <v>16895400</v>
      </c>
      <c r="AO460" s="515">
        <v>17449500</v>
      </c>
      <c r="AP460" s="515">
        <v>18023500</v>
      </c>
      <c r="AQ460" s="515">
        <v>18618200</v>
      </c>
      <c r="AR460" s="515">
        <v>19234200</v>
      </c>
      <c r="AS460" s="515">
        <v>19872400</v>
      </c>
    </row>
    <row r="461" spans="1:45" s="188" customFormat="1" ht="15.6" customHeight="1">
      <c r="A461" s="207"/>
      <c r="B461" s="207"/>
      <c r="C461"/>
      <c r="E461" s="20"/>
      <c r="F461" s="28"/>
      <c r="G461" s="20"/>
      <c r="H461" s="20"/>
      <c r="I461" t="s">
        <v>792</v>
      </c>
      <c r="J461" s="528"/>
      <c r="K461" s="528"/>
      <c r="L461" s="528"/>
      <c r="M461" s="528"/>
      <c r="N461" s="528"/>
      <c r="O461" s="528"/>
      <c r="P461" s="528"/>
      <c r="Q461" s="528"/>
      <c r="R461" s="515"/>
      <c r="S461" s="515"/>
      <c r="T461" s="515"/>
      <c r="U461" s="515"/>
      <c r="V461" s="515"/>
      <c r="W461" s="515">
        <v>0</v>
      </c>
      <c r="X461" s="515"/>
      <c r="Y461" s="1344"/>
      <c r="Z461" s="515"/>
      <c r="AA461" s="515"/>
      <c r="AB461" s="515"/>
      <c r="AC461" s="515">
        <v>5440201.7889282908</v>
      </c>
      <c r="AD461" s="515">
        <v>5564524.0895093</v>
      </c>
      <c r="AE461" s="515">
        <v>5554303.2525907001</v>
      </c>
      <c r="AF461" s="515">
        <v>5766300</v>
      </c>
      <c r="AG461" s="515">
        <v>6009900</v>
      </c>
      <c r="AH461" s="515">
        <v>6267300</v>
      </c>
      <c r="AI461" s="515">
        <v>6532900</v>
      </c>
      <c r="AJ461" s="515">
        <v>6755800</v>
      </c>
      <c r="AK461" s="515">
        <v>6986500</v>
      </c>
      <c r="AL461" s="515">
        <v>7225300</v>
      </c>
      <c r="AM461" s="515">
        <v>7472400</v>
      </c>
      <c r="AN461" s="515">
        <v>7728800</v>
      </c>
      <c r="AO461" s="515">
        <v>7994900</v>
      </c>
      <c r="AP461" s="515">
        <v>8271000</v>
      </c>
      <c r="AQ461" s="515">
        <v>8557400</v>
      </c>
      <c r="AR461" s="515">
        <v>8854600</v>
      </c>
      <c r="AS461" s="515">
        <v>9162900</v>
      </c>
    </row>
    <row r="462" spans="1:45" s="188" customFormat="1" ht="15.6" customHeight="1">
      <c r="A462" s="207"/>
      <c r="B462" s="207"/>
      <c r="C462"/>
      <c r="E462" s="20"/>
      <c r="F462" s="19"/>
      <c r="G462" s="20"/>
      <c r="H462" s="20"/>
      <c r="I462" s="19" t="s">
        <v>37</v>
      </c>
      <c r="J462" s="528"/>
      <c r="K462" s="528"/>
      <c r="L462" s="528"/>
      <c r="M462" s="528"/>
      <c r="N462" s="528"/>
      <c r="O462" s="528"/>
      <c r="P462" s="528"/>
      <c r="Q462" s="528"/>
      <c r="R462" s="557" t="e">
        <v>#REF!</v>
      </c>
      <c r="S462" s="557"/>
      <c r="T462" s="557"/>
      <c r="U462" s="557"/>
      <c r="V462" s="557"/>
      <c r="W462" s="557">
        <v>0</v>
      </c>
      <c r="X462" s="557"/>
      <c r="Y462" s="1344"/>
      <c r="Z462" s="557"/>
      <c r="AA462" s="557"/>
      <c r="AB462" s="557"/>
      <c r="AC462" s="557">
        <v>386551516.81049269</v>
      </c>
      <c r="AD462" s="557">
        <v>404992970.44361418</v>
      </c>
      <c r="AE462" s="557">
        <v>410499210.41562438</v>
      </c>
      <c r="AF462" s="557">
        <v>424676400</v>
      </c>
      <c r="AG462" s="557">
        <v>441553300</v>
      </c>
      <c r="AH462" s="557">
        <v>459607100</v>
      </c>
      <c r="AI462" s="557">
        <v>478480900</v>
      </c>
      <c r="AJ462" s="557">
        <v>494890300</v>
      </c>
      <c r="AK462" s="557">
        <v>511037200</v>
      </c>
      <c r="AL462" s="557">
        <v>527687900</v>
      </c>
      <c r="AM462" s="557">
        <v>544890100</v>
      </c>
      <c r="AN462" s="557">
        <v>562790600</v>
      </c>
      <c r="AO462" s="557">
        <v>581387100</v>
      </c>
      <c r="AP462" s="557">
        <v>600544700</v>
      </c>
      <c r="AQ462" s="557">
        <v>620400500</v>
      </c>
      <c r="AR462" s="557">
        <v>640980400</v>
      </c>
      <c r="AS462" s="557">
        <v>662315400</v>
      </c>
    </row>
    <row r="463" spans="1:45" s="188" customFormat="1" ht="15.6" customHeight="1">
      <c r="A463" s="207"/>
      <c r="B463" s="207">
        <v>0</v>
      </c>
      <c r="C463"/>
      <c r="E463" s="118"/>
      <c r="F463" s="528"/>
      <c r="G463" s="20"/>
      <c r="H463" s="118"/>
      <c r="I463" s="528" t="s">
        <v>41</v>
      </c>
      <c r="J463" s="528"/>
      <c r="K463" s="528"/>
      <c r="L463" s="528"/>
      <c r="M463" s="528"/>
      <c r="N463" s="528"/>
      <c r="O463" s="528"/>
      <c r="P463" s="528"/>
      <c r="Q463" s="528"/>
      <c r="R463" s="515" t="e">
        <v>#REF!</v>
      </c>
      <c r="S463" s="515"/>
      <c r="T463" s="515"/>
      <c r="U463" s="515"/>
      <c r="V463" s="515"/>
      <c r="W463" s="515">
        <v>0</v>
      </c>
      <c r="X463" s="515"/>
      <c r="Y463" s="1344"/>
      <c r="Z463" s="515"/>
      <c r="AA463" s="515"/>
      <c r="AB463" s="515"/>
      <c r="AC463" s="515">
        <v>0</v>
      </c>
      <c r="AD463" s="515">
        <v>0</v>
      </c>
      <c r="AE463" s="515">
        <v>0</v>
      </c>
      <c r="AF463" s="515">
        <v>0</v>
      </c>
      <c r="AG463" s="515">
        <v>0</v>
      </c>
      <c r="AH463" s="515">
        <v>0</v>
      </c>
      <c r="AI463" s="515">
        <v>0</v>
      </c>
      <c r="AJ463" s="515">
        <v>0</v>
      </c>
      <c r="AK463" s="515">
        <v>0</v>
      </c>
      <c r="AL463" s="515">
        <v>0</v>
      </c>
      <c r="AM463" s="515">
        <v>0</v>
      </c>
      <c r="AN463" s="515">
        <v>0</v>
      </c>
      <c r="AO463" s="515">
        <v>0</v>
      </c>
      <c r="AP463" s="515">
        <v>0</v>
      </c>
      <c r="AQ463" s="515">
        <v>0</v>
      </c>
      <c r="AR463" s="515">
        <v>0</v>
      </c>
      <c r="AS463" s="515">
        <v>0</v>
      </c>
    </row>
    <row r="464" spans="1:45" s="188" customFormat="1" ht="15.6" customHeight="1">
      <c r="A464" s="207"/>
      <c r="B464" s="207"/>
      <c r="C464"/>
      <c r="D464" s="1365"/>
      <c r="E464" s="158"/>
      <c r="F464" s="457"/>
      <c r="H464" s="582" t="s">
        <v>43</v>
      </c>
      <c r="I464" s="457"/>
      <c r="J464" s="457"/>
      <c r="K464" s="457"/>
      <c r="L464" s="457"/>
      <c r="M464" s="457"/>
      <c r="N464" s="457"/>
      <c r="O464" s="457"/>
      <c r="P464" s="457"/>
      <c r="Q464" s="457"/>
      <c r="R464" s="193"/>
      <c r="S464" s="193"/>
      <c r="T464" s="1408"/>
      <c r="U464" s="1408"/>
      <c r="V464" s="1408"/>
      <c r="W464" s="1408">
        <v>0</v>
      </c>
      <c r="X464" s="1408"/>
      <c r="Y464" s="1344"/>
      <c r="Z464" s="1408"/>
      <c r="AA464" s="1408"/>
      <c r="AB464" s="1408"/>
      <c r="AC464" s="1408">
        <v>26409500</v>
      </c>
      <c r="AD464" s="1408">
        <v>26565700</v>
      </c>
      <c r="AE464" s="1408">
        <v>27644213</v>
      </c>
      <c r="AF464" s="1408">
        <v>27653700</v>
      </c>
      <c r="AG464" s="1408">
        <v>28362800</v>
      </c>
      <c r="AH464" s="1408">
        <v>29362900</v>
      </c>
      <c r="AI464" s="1408">
        <v>30651600</v>
      </c>
      <c r="AJ464" s="1408">
        <v>32126700</v>
      </c>
      <c r="AK464" s="1408">
        <v>32827200</v>
      </c>
      <c r="AL464" s="1408">
        <v>33498400</v>
      </c>
      <c r="AM464" s="1408">
        <v>34173100</v>
      </c>
      <c r="AN464" s="1408">
        <v>34937300</v>
      </c>
      <c r="AO464" s="1408">
        <v>35766199.999999993</v>
      </c>
      <c r="AP464" s="1408">
        <v>36503000</v>
      </c>
      <c r="AQ464" s="1408">
        <v>37259500</v>
      </c>
      <c r="AR464" s="1408">
        <v>38036799.999999993</v>
      </c>
      <c r="AS464" s="1408">
        <v>38840500</v>
      </c>
    </row>
    <row r="465" spans="1:45" s="188" customFormat="1" ht="15.6" customHeight="1">
      <c r="A465" s="207"/>
      <c r="B465" s="207"/>
      <c r="C465"/>
      <c r="D465" s="1365"/>
      <c r="E465" s="158"/>
      <c r="F465" s="457"/>
      <c r="G465" s="457"/>
      <c r="H465" s="457"/>
      <c r="I465" s="528" t="s">
        <v>631</v>
      </c>
      <c r="J465" s="457"/>
      <c r="K465" s="457"/>
      <c r="L465" s="457"/>
      <c r="M465" s="457"/>
      <c r="N465" s="457"/>
      <c r="O465" s="457"/>
      <c r="P465" s="457"/>
      <c r="Q465" s="457"/>
      <c r="R465" s="193"/>
      <c r="S465" s="193"/>
      <c r="T465" s="1408"/>
      <c r="U465" s="1408"/>
      <c r="V465" s="1408"/>
      <c r="W465" s="1408">
        <v>0</v>
      </c>
      <c r="X465" s="1408"/>
      <c r="Y465" s="1344"/>
      <c r="Z465" s="1408"/>
      <c r="AA465" s="1408"/>
      <c r="AB465" s="1408"/>
      <c r="AC465" s="1408">
        <v>6047300</v>
      </c>
      <c r="AD465" s="1408">
        <v>7189700</v>
      </c>
      <c r="AE465" s="1408">
        <v>7736213</v>
      </c>
      <c r="AF465" s="1408">
        <v>6332199.3983225729</v>
      </c>
      <c r="AG465" s="1408">
        <v>6494570.5310588991</v>
      </c>
      <c r="AH465" s="1408">
        <v>6723575.4243738046</v>
      </c>
      <c r="AI465" s="1408">
        <v>7018664.5214790134</v>
      </c>
      <c r="AJ465" s="1408">
        <v>7356435.8624737309</v>
      </c>
      <c r="AK465" s="1408">
        <v>7516837.7500520647</v>
      </c>
      <c r="AL465" s="1408">
        <v>7670530.4651735174</v>
      </c>
      <c r="AM465" s="1408">
        <v>7825024.6172778727</v>
      </c>
      <c r="AN465" s="1408">
        <v>8000012.6579450564</v>
      </c>
      <c r="AO465" s="1408">
        <v>8189815.833696207</v>
      </c>
      <c r="AP465" s="1408">
        <v>8358529.76769723</v>
      </c>
      <c r="AQ465" s="1408">
        <v>8531754.6470020246</v>
      </c>
      <c r="AR465" s="1408">
        <v>8709742.3518052194</v>
      </c>
      <c r="AS465" s="1408">
        <v>8893775.1812794637</v>
      </c>
    </row>
    <row r="466" spans="1:45" s="188" customFormat="1" ht="15">
      <c r="A466" s="207"/>
      <c r="B466" s="207"/>
      <c r="C466"/>
      <c r="D466" s="1365"/>
      <c r="E466" s="158"/>
      <c r="F466" s="457"/>
      <c r="G466" s="457"/>
      <c r="H466" s="457"/>
      <c r="I466" s="528" t="s">
        <v>634</v>
      </c>
      <c r="J466" s="457"/>
      <c r="K466" s="457"/>
      <c r="L466" s="457"/>
      <c r="M466" s="457"/>
      <c r="N466" s="457"/>
      <c r="O466" s="457"/>
      <c r="P466" s="457"/>
      <c r="Q466" s="457"/>
      <c r="R466" s="193"/>
      <c r="S466" s="193"/>
      <c r="T466" s="1408"/>
      <c r="U466" s="1408"/>
      <c r="V466" s="1408"/>
      <c r="W466" s="1408">
        <v>0</v>
      </c>
      <c r="X466" s="1408"/>
      <c r="Y466" s="1344"/>
      <c r="Z466" s="1408"/>
      <c r="AA466" s="1408"/>
      <c r="AB466" s="1408"/>
      <c r="AC466" s="1408">
        <v>20362200</v>
      </c>
      <c r="AD466" s="1408">
        <v>19376000</v>
      </c>
      <c r="AE466" s="1408">
        <v>19908000</v>
      </c>
      <c r="AF466" s="1408">
        <v>21321500.601677425</v>
      </c>
      <c r="AG466" s="1408">
        <v>21868229.4689411</v>
      </c>
      <c r="AH466" s="1408">
        <v>22639324.575626194</v>
      </c>
      <c r="AI466" s="1408">
        <v>23632935.478520986</v>
      </c>
      <c r="AJ466" s="1408">
        <v>24770264.13752627</v>
      </c>
      <c r="AK466" s="1408">
        <v>25310362.249947935</v>
      </c>
      <c r="AL466" s="1408">
        <v>25827869.534826484</v>
      </c>
      <c r="AM466" s="1408">
        <v>26348075.382722128</v>
      </c>
      <c r="AN466" s="1408">
        <v>26937287.342054944</v>
      </c>
      <c r="AO466" s="1408">
        <v>27576384.166303787</v>
      </c>
      <c r="AP466" s="1408">
        <v>28144470.23230277</v>
      </c>
      <c r="AQ466" s="1408">
        <v>28727745.352997974</v>
      </c>
      <c r="AR466" s="1408">
        <v>29327057.648194775</v>
      </c>
      <c r="AS466" s="1408">
        <v>29946724.818720538</v>
      </c>
    </row>
    <row r="467" spans="1:45" s="188" customFormat="1" ht="15.6" customHeight="1">
      <c r="A467" s="207"/>
      <c r="B467" s="207">
        <v>0</v>
      </c>
      <c r="C467" t="s">
        <v>1731</v>
      </c>
      <c r="D467" s="1367"/>
      <c r="F467" s="457"/>
      <c r="G467" s="457"/>
      <c r="H467" s="457"/>
      <c r="I467" s="158" t="s">
        <v>41</v>
      </c>
      <c r="J467" s="457"/>
      <c r="K467" s="457"/>
      <c r="L467" s="457"/>
      <c r="M467" s="457"/>
      <c r="N467" s="457"/>
      <c r="O467" s="457"/>
      <c r="P467" s="457"/>
      <c r="Q467" s="457"/>
      <c r="R467" s="193"/>
      <c r="S467" s="193"/>
      <c r="T467" s="1408"/>
      <c r="U467" s="1408"/>
      <c r="V467" s="1408"/>
      <c r="W467" s="1408">
        <v>0</v>
      </c>
      <c r="X467" s="1408"/>
      <c r="Y467" s="1344"/>
      <c r="Z467" s="1408"/>
      <c r="AA467" s="1408"/>
      <c r="AB467" s="1408"/>
      <c r="AC467" s="1408">
        <v>0</v>
      </c>
      <c r="AD467" s="1408">
        <v>0</v>
      </c>
      <c r="AE467" s="1408">
        <v>0</v>
      </c>
      <c r="AF467" s="1408">
        <v>0</v>
      </c>
      <c r="AG467" s="1408">
        <v>0</v>
      </c>
      <c r="AH467" s="1408">
        <v>0</v>
      </c>
      <c r="AI467" s="1408">
        <v>0</v>
      </c>
      <c r="AJ467" s="1408">
        <v>0</v>
      </c>
      <c r="AK467" s="1408">
        <v>0</v>
      </c>
      <c r="AL467" s="1408">
        <v>0</v>
      </c>
      <c r="AM467" s="1408">
        <v>0</v>
      </c>
      <c r="AN467" s="1408">
        <v>0</v>
      </c>
      <c r="AO467" s="1408">
        <v>0</v>
      </c>
      <c r="AP467" s="1408">
        <v>0</v>
      </c>
      <c r="AQ467" s="1408">
        <v>0</v>
      </c>
      <c r="AR467" s="1408">
        <v>0</v>
      </c>
      <c r="AS467" s="1408">
        <v>0</v>
      </c>
    </row>
    <row r="468" spans="1:45" s="188" customFormat="1" ht="33">
      <c r="A468" s="207"/>
      <c r="B468" s="207"/>
      <c r="C468" s="1409">
        <v>1</v>
      </c>
      <c r="D468" s="1365"/>
      <c r="E468" s="451" t="s">
        <v>16</v>
      </c>
      <c r="F468" s="457"/>
      <c r="G468" s="457"/>
      <c r="H468" s="457"/>
      <c r="I468" s="457"/>
      <c r="J468" s="457"/>
      <c r="K468" s="457"/>
      <c r="L468" s="457"/>
      <c r="M468" s="457"/>
      <c r="N468" s="457"/>
      <c r="O468" s="457"/>
      <c r="P468" s="457"/>
      <c r="Q468" s="457"/>
      <c r="R468" s="193"/>
      <c r="T468" s="193"/>
      <c r="U468" s="193"/>
      <c r="V468" s="193"/>
      <c r="W468" s="193"/>
      <c r="X468" s="193"/>
      <c r="Y468" s="193"/>
      <c r="Z468" s="193"/>
      <c r="AA468" s="193"/>
      <c r="AB468" s="193"/>
      <c r="AC468" s="193"/>
      <c r="AD468" s="193"/>
      <c r="AE468" s="193"/>
      <c r="AF468" s="193"/>
      <c r="AG468" s="193"/>
      <c r="AH468" s="193"/>
      <c r="AI468" s="193"/>
      <c r="AJ468" s="193"/>
      <c r="AK468" s="193"/>
      <c r="AL468" s="193"/>
      <c r="AM468" s="193"/>
      <c r="AN468" s="193"/>
      <c r="AO468" s="193"/>
      <c r="AP468" s="193"/>
      <c r="AQ468" s="193"/>
      <c r="AR468" s="193"/>
      <c r="AS468" s="193"/>
    </row>
    <row r="469" spans="1:45" s="188" customFormat="1" ht="15">
      <c r="A469" s="207"/>
      <c r="B469" s="207"/>
      <c r="C469" s="1409">
        <v>1</v>
      </c>
      <c r="D469" s="1365"/>
      <c r="E469" s="28"/>
      <c r="F469" s="28"/>
      <c r="G469" s="28"/>
      <c r="H469" s="28"/>
      <c r="I469" s="28"/>
      <c r="J469" s="28"/>
      <c r="K469" s="28"/>
      <c r="L469" s="28"/>
      <c r="M469" s="28"/>
      <c r="N469" s="28"/>
      <c r="O469" s="28"/>
      <c r="P469" s="28"/>
      <c r="Q469" s="28"/>
      <c r="T469" s="193"/>
      <c r="U469" s="457"/>
      <c r="V469" s="457"/>
      <c r="W469" s="193"/>
      <c r="X469" s="457"/>
      <c r="AC469" s="1398" t="s">
        <v>1720</v>
      </c>
      <c r="AD469" s="20"/>
      <c r="AE469" s="20"/>
      <c r="AF469" s="20"/>
      <c r="AG469" s="20"/>
      <c r="AH469" s="20"/>
      <c r="AI469" s="20"/>
      <c r="AJ469" s="20"/>
      <c r="AK469" s="20"/>
      <c r="AL469" s="20"/>
      <c r="AM469" s="20"/>
      <c r="AN469" s="20"/>
      <c r="AO469" s="20"/>
      <c r="AP469" s="20"/>
      <c r="AQ469" s="20"/>
      <c r="AR469" s="20"/>
      <c r="AS469" s="20"/>
    </row>
    <row r="470" spans="1:45" s="182" customFormat="1">
      <c r="A470" s="207"/>
      <c r="B470" s="207"/>
      <c r="C470">
        <v>1</v>
      </c>
      <c r="D470" s="450" t="s">
        <v>1189</v>
      </c>
      <c r="E470" s="495"/>
      <c r="F470" s="496"/>
      <c r="G470" s="496"/>
      <c r="H470" s="496"/>
      <c r="I470" s="497" t="s">
        <v>22</v>
      </c>
      <c r="J470" s="1410">
        <v>1995</v>
      </c>
      <c r="K470" s="1369">
        <v>1996</v>
      </c>
      <c r="L470" s="1369">
        <v>1997</v>
      </c>
      <c r="M470" s="1369">
        <v>1998</v>
      </c>
      <c r="N470" s="1369">
        <v>1999</v>
      </c>
      <c r="O470" s="1369">
        <v>2000</v>
      </c>
      <c r="P470" s="1369">
        <v>2001</v>
      </c>
      <c r="Q470" s="1370">
        <v>2002</v>
      </c>
      <c r="R470" s="1369">
        <v>2003</v>
      </c>
      <c r="S470" s="498">
        <v>2004</v>
      </c>
      <c r="T470" s="1411">
        <v>2005</v>
      </c>
      <c r="U470" s="1411">
        <v>2006</v>
      </c>
      <c r="V470" s="1411">
        <v>2007</v>
      </c>
      <c r="W470" s="1411">
        <v>2008</v>
      </c>
      <c r="X470" s="1412"/>
      <c r="Y470" s="1411">
        <v>2010</v>
      </c>
      <c r="Z470" s="1411">
        <v>2011</v>
      </c>
      <c r="AA470" s="1411">
        <v>2012</v>
      </c>
      <c r="AB470" s="1413">
        <v>2013</v>
      </c>
      <c r="AC470" s="1410">
        <v>2014</v>
      </c>
      <c r="AD470" s="1410">
        <v>2015</v>
      </c>
      <c r="AE470" s="1410">
        <v>2016</v>
      </c>
      <c r="AF470" s="1410">
        <v>2017</v>
      </c>
      <c r="AG470" s="1410">
        <v>2018</v>
      </c>
      <c r="AH470" s="1410">
        <v>2019</v>
      </c>
      <c r="AI470" s="1410">
        <v>2020</v>
      </c>
      <c r="AJ470" s="1410">
        <v>2021</v>
      </c>
      <c r="AK470" s="1410">
        <v>2022</v>
      </c>
      <c r="AL470" s="1410">
        <v>2023</v>
      </c>
      <c r="AM470" s="1410">
        <v>2024</v>
      </c>
      <c r="AN470" s="1410">
        <v>2025</v>
      </c>
      <c r="AO470" s="1410">
        <v>2026</v>
      </c>
      <c r="AP470" s="1410">
        <v>2027</v>
      </c>
      <c r="AQ470" s="1410">
        <v>2028</v>
      </c>
      <c r="AR470" s="1410">
        <v>2029</v>
      </c>
      <c r="AS470" s="1414">
        <v>2030</v>
      </c>
    </row>
    <row r="471" spans="1:45" s="188" customFormat="1">
      <c r="A471" s="207"/>
      <c r="B471" s="207"/>
      <c r="C471">
        <v>0</v>
      </c>
      <c r="D471" s="450"/>
      <c r="E471" s="167"/>
      <c r="J471" s="507"/>
      <c r="K471" s="507"/>
      <c r="L471" s="507"/>
      <c r="M471" s="507"/>
      <c r="N471" s="507"/>
      <c r="O471" s="507"/>
      <c r="P471" s="507"/>
      <c r="Q471" s="1371"/>
      <c r="R471" s="165"/>
      <c r="S471" s="165"/>
      <c r="T471" s="20"/>
      <c r="W471" s="20"/>
      <c r="Y471" s="20"/>
      <c r="AA471" s="20"/>
      <c r="AB471" s="20"/>
      <c r="AC471" s="166"/>
      <c r="AD471" s="166"/>
      <c r="AE471" s="166"/>
      <c r="AF471" s="166"/>
      <c r="AG471" s="166"/>
      <c r="AH471" s="166"/>
      <c r="AI471" s="166"/>
      <c r="AJ471" s="166"/>
      <c r="AK471" s="166"/>
      <c r="AL471" s="166"/>
      <c r="AM471" s="166"/>
      <c r="AN471" s="166"/>
      <c r="AO471" s="166"/>
      <c r="AP471" s="166"/>
      <c r="AQ471" s="166"/>
      <c r="AR471" s="166"/>
      <c r="AS471" s="508"/>
    </row>
    <row r="472" spans="1:45" s="188" customFormat="1">
      <c r="A472" s="207"/>
      <c r="B472" s="207"/>
      <c r="C472">
        <v>1</v>
      </c>
      <c r="D472" s="450" t="s">
        <v>32</v>
      </c>
      <c r="E472" s="167" t="s">
        <v>619</v>
      </c>
      <c r="J472" s="1373"/>
      <c r="K472" s="1373"/>
      <c r="L472" s="1373"/>
      <c r="M472" s="1373"/>
      <c r="N472" s="1373"/>
      <c r="O472" s="1373"/>
      <c r="P472" s="1373"/>
      <c r="Q472" s="1373"/>
      <c r="R472" s="1373"/>
      <c r="S472" s="1373"/>
      <c r="T472" s="20"/>
      <c r="U472" s="711"/>
      <c r="V472" s="711"/>
      <c r="W472" s="20"/>
      <c r="X472" s="711"/>
      <c r="AC472" s="1415">
        <v>336062568.35000002</v>
      </c>
      <c r="AD472" s="1416">
        <v>359683012.17841417</v>
      </c>
      <c r="AE472" s="1416">
        <v>363307253.21392435</v>
      </c>
      <c r="AF472" s="1416">
        <v>376986100</v>
      </c>
      <c r="AG472" s="1416">
        <v>392652700</v>
      </c>
      <c r="AH472" s="1416">
        <v>409193000</v>
      </c>
      <c r="AI472" s="1416">
        <v>426251900</v>
      </c>
      <c r="AJ472" s="1416">
        <v>440646600</v>
      </c>
      <c r="AK472" s="1416">
        <v>455540100</v>
      </c>
      <c r="AL472" s="1416">
        <v>470953000</v>
      </c>
      <c r="AM472" s="1416">
        <v>486899200</v>
      </c>
      <c r="AN472" s="1416">
        <v>503439900</v>
      </c>
      <c r="AO472" s="1416">
        <v>520597000</v>
      </c>
      <c r="AP472" s="1416">
        <v>538392000</v>
      </c>
      <c r="AQ472" s="1416">
        <v>556850100</v>
      </c>
      <c r="AR472" s="1416">
        <v>575995000</v>
      </c>
      <c r="AS472" s="1417">
        <v>595852800</v>
      </c>
    </row>
    <row r="473" spans="1:45" s="188" customFormat="1">
      <c r="A473" s="207"/>
      <c r="B473" s="207"/>
      <c r="C473">
        <v>1</v>
      </c>
      <c r="D473" s="450" t="s">
        <v>32</v>
      </c>
      <c r="E473" s="167" t="s">
        <v>622</v>
      </c>
      <c r="J473" s="1373"/>
      <c r="K473" s="1373"/>
      <c r="L473" s="1373"/>
      <c r="M473" s="1373"/>
      <c r="N473" s="1373"/>
      <c r="O473" s="1373"/>
      <c r="P473" s="1373"/>
      <c r="Q473" s="1373"/>
      <c r="R473" s="1373"/>
      <c r="S473" s="1373"/>
      <c r="T473" s="20"/>
      <c r="U473" s="711"/>
      <c r="V473" s="711"/>
      <c r="W473" s="20"/>
      <c r="X473" s="711"/>
      <c r="AC473" s="1415">
        <v>26409500</v>
      </c>
      <c r="AD473" s="1416">
        <v>26565700</v>
      </c>
      <c r="AE473" s="1416">
        <v>27644213</v>
      </c>
      <c r="AF473" s="1416">
        <v>27653700</v>
      </c>
      <c r="AG473" s="1416">
        <v>28362800</v>
      </c>
      <c r="AH473" s="1416">
        <v>29362900</v>
      </c>
      <c r="AI473" s="1416">
        <v>30651600</v>
      </c>
      <c r="AJ473" s="1416">
        <v>32126700</v>
      </c>
      <c r="AK473" s="1416">
        <v>32827200</v>
      </c>
      <c r="AL473" s="1416">
        <v>33498400</v>
      </c>
      <c r="AM473" s="1416">
        <v>34173100</v>
      </c>
      <c r="AN473" s="1416">
        <v>34937300</v>
      </c>
      <c r="AO473" s="1416">
        <v>35766200</v>
      </c>
      <c r="AP473" s="1416">
        <v>36503000</v>
      </c>
      <c r="AQ473" s="1416">
        <v>37259500</v>
      </c>
      <c r="AR473" s="1416">
        <v>38036800</v>
      </c>
      <c r="AS473" s="1416">
        <v>38840500</v>
      </c>
    </row>
    <row r="474" spans="1:45" s="182" customFormat="1">
      <c r="A474" s="207"/>
      <c r="B474" s="207"/>
      <c r="C474">
        <v>1</v>
      </c>
      <c r="D474" s="450"/>
      <c r="E474" s="525" t="s">
        <v>37</v>
      </c>
      <c r="J474" s="506"/>
      <c r="K474" s="506"/>
      <c r="L474" s="506"/>
      <c r="M474" s="506"/>
      <c r="N474" s="506"/>
      <c r="O474" s="506"/>
      <c r="P474" s="506"/>
      <c r="Q474" s="506"/>
      <c r="R474" s="506"/>
      <c r="S474" s="506"/>
      <c r="T474" s="20"/>
      <c r="U474" s="526"/>
      <c r="V474" s="526"/>
      <c r="W474" s="20"/>
      <c r="X474" s="526"/>
      <c r="Y474" s="188"/>
      <c r="Z474" s="188"/>
      <c r="AA474" s="188"/>
      <c r="AB474" s="188"/>
      <c r="AC474" s="314">
        <v>362472068.35000002</v>
      </c>
      <c r="AD474" s="314">
        <v>386248712.17841417</v>
      </c>
      <c r="AE474" s="314">
        <v>390951466.21392435</v>
      </c>
      <c r="AF474" s="314">
        <v>404639800</v>
      </c>
      <c r="AG474" s="314">
        <v>421015500</v>
      </c>
      <c r="AH474" s="314">
        <v>438555900</v>
      </c>
      <c r="AI474" s="314">
        <v>456903500</v>
      </c>
      <c r="AJ474" s="314">
        <v>472773300</v>
      </c>
      <c r="AK474" s="314">
        <v>488367300</v>
      </c>
      <c r="AL474" s="314">
        <v>504451400</v>
      </c>
      <c r="AM474" s="314">
        <v>521072300</v>
      </c>
      <c r="AN474" s="314">
        <v>538377200</v>
      </c>
      <c r="AO474" s="314">
        <v>556363200</v>
      </c>
      <c r="AP474" s="314">
        <v>574895000</v>
      </c>
      <c r="AQ474" s="314">
        <v>594109600</v>
      </c>
      <c r="AR474" s="314">
        <v>614031800</v>
      </c>
      <c r="AS474" s="541">
        <v>634693300</v>
      </c>
    </row>
    <row r="475" spans="1:45" s="19" customFormat="1">
      <c r="A475" s="207"/>
      <c r="B475" s="207"/>
      <c r="C475" s="1409">
        <v>1</v>
      </c>
      <c r="D475" s="450"/>
      <c r="E475" s="529"/>
      <c r="F475" s="182"/>
      <c r="H475" s="182"/>
      <c r="I475" s="182"/>
      <c r="J475" s="553"/>
      <c r="K475" s="553"/>
      <c r="L475" s="553"/>
      <c r="M475" s="553"/>
      <c r="N475" s="553"/>
      <c r="O475" s="553"/>
      <c r="P475" s="553"/>
      <c r="Q475" s="1377"/>
      <c r="R475" s="553"/>
      <c r="S475" s="553"/>
      <c r="T475" s="20"/>
      <c r="U475" s="618"/>
      <c r="V475" s="618"/>
      <c r="W475" s="20"/>
      <c r="X475" s="618"/>
      <c r="Y475" s="188"/>
      <c r="Z475" s="188"/>
      <c r="AA475" s="188"/>
      <c r="AB475" s="188"/>
      <c r="AC475" s="618"/>
      <c r="AD475" s="618"/>
      <c r="AE475" s="618"/>
      <c r="AF475" s="618"/>
      <c r="AG475" s="618"/>
      <c r="AH475" s="618"/>
      <c r="AI475" s="618"/>
      <c r="AJ475" s="618"/>
      <c r="AK475" s="618"/>
      <c r="AL475" s="618"/>
      <c r="AM475" s="618"/>
      <c r="AN475" s="618"/>
      <c r="AO475" s="618"/>
      <c r="AP475" s="618"/>
      <c r="AQ475" s="618"/>
      <c r="AR475" s="618"/>
      <c r="AS475" s="554"/>
    </row>
    <row r="476" spans="1:45">
      <c r="C476" s="1409">
        <v>1</v>
      </c>
      <c r="E476" s="531" t="s">
        <v>629</v>
      </c>
      <c r="G476" s="188"/>
      <c r="H476" s="188"/>
      <c r="I476" s="188"/>
      <c r="J476" s="1379"/>
      <c r="K476" s="1379"/>
      <c r="L476" s="1379"/>
      <c r="M476" s="1379"/>
      <c r="N476" s="1379"/>
      <c r="O476" s="1379"/>
      <c r="P476" s="1379"/>
      <c r="Q476" s="1378"/>
      <c r="R476" s="1379"/>
      <c r="S476" s="1379"/>
      <c r="T476" s="1418"/>
      <c r="U476" s="1418"/>
      <c r="V476" s="1418"/>
      <c r="X476" s="711"/>
      <c r="Y476" s="188"/>
      <c r="Z476" s="188"/>
      <c r="AA476" s="188"/>
      <c r="AB476" s="188"/>
      <c r="AC476" s="711"/>
      <c r="AD476" s="711"/>
      <c r="AE476" s="711"/>
      <c r="AF476" s="711"/>
      <c r="AG476" s="1418"/>
      <c r="AH476" s="1418"/>
      <c r="AI476" s="1418"/>
      <c r="AJ476" s="1418"/>
      <c r="AK476" s="1418"/>
      <c r="AL476" s="1418"/>
      <c r="AM476" s="1418"/>
      <c r="AN476" s="1418"/>
      <c r="AO476" s="1418"/>
      <c r="AP476" s="1418"/>
      <c r="AQ476" s="1418"/>
      <c r="AR476" s="1418"/>
      <c r="AS476" s="1419"/>
    </row>
    <row r="477" spans="1:45" s="188" customFormat="1">
      <c r="A477" s="207"/>
      <c r="B477" s="207"/>
      <c r="C477" s="1409">
        <v>1</v>
      </c>
      <c r="D477" s="1420"/>
      <c r="E477" s="529"/>
      <c r="F477" s="182" t="s">
        <v>572</v>
      </c>
      <c r="G477" s="19"/>
      <c r="H477" s="182"/>
      <c r="I477" s="182"/>
      <c r="J477" s="181"/>
      <c r="K477" s="181"/>
      <c r="L477" s="181"/>
      <c r="M477" s="181"/>
      <c r="N477" s="181"/>
      <c r="O477" s="181"/>
      <c r="P477" s="181"/>
      <c r="Q477" s="125"/>
      <c r="R477" s="181"/>
      <c r="S477" s="181"/>
      <c r="W477" s="20"/>
      <c r="X477" s="711"/>
      <c r="AC477" s="711"/>
      <c r="AD477" s="711"/>
      <c r="AE477" s="711"/>
      <c r="AF477" s="711"/>
      <c r="AS477" s="505"/>
    </row>
    <row r="478" spans="1:45" s="188" customFormat="1">
      <c r="A478" s="207"/>
      <c r="B478" s="207"/>
      <c r="C478" s="1409">
        <v>1</v>
      </c>
      <c r="D478" s="450"/>
      <c r="E478" s="167"/>
      <c r="G478" s="118" t="s">
        <v>633</v>
      </c>
      <c r="J478" s="181"/>
      <c r="K478" s="181"/>
      <c r="L478" s="181"/>
      <c r="M478" s="181"/>
      <c r="N478" s="181"/>
      <c r="O478" s="181"/>
      <c r="P478" s="181"/>
      <c r="Q478" s="125"/>
      <c r="R478" s="181"/>
      <c r="S478" s="181"/>
      <c r="W478" s="20"/>
      <c r="X478" s="1418"/>
      <c r="AC478" s="1418"/>
      <c r="AD478" s="1418"/>
      <c r="AE478" s="1418"/>
      <c r="AF478" s="1418"/>
      <c r="AS478" s="505"/>
    </row>
    <row r="479" spans="1:45" s="188" customFormat="1">
      <c r="A479" s="207"/>
      <c r="B479" s="207"/>
      <c r="C479">
        <v>1</v>
      </c>
      <c r="D479" s="450" t="s">
        <v>572</v>
      </c>
      <c r="E479" s="167"/>
      <c r="F479" s="492"/>
      <c r="G479" s="314"/>
      <c r="H479" s="492" t="s">
        <v>635</v>
      </c>
      <c r="I479" s="492"/>
      <c r="J479" s="1378"/>
      <c r="K479" s="1378"/>
      <c r="L479" s="1378"/>
      <c r="M479" s="1378"/>
      <c r="N479" s="1378"/>
      <c r="O479" s="1378"/>
      <c r="P479" s="1378"/>
      <c r="Q479" s="1378"/>
      <c r="R479" s="1373"/>
      <c r="S479" s="1373"/>
      <c r="U479" s="711"/>
      <c r="V479" s="711"/>
      <c r="W479" s="20"/>
      <c r="X479" s="711"/>
      <c r="AC479" s="1415">
        <v>20432118.799935788</v>
      </c>
      <c r="AD479" s="1421">
        <v>22071998.9259075</v>
      </c>
      <c r="AE479" s="1421">
        <v>22071998.851815</v>
      </c>
      <c r="AF479" s="1421">
        <v>23760398.294294115</v>
      </c>
      <c r="AG479" s="1421">
        <v>25448797.73677323</v>
      </c>
      <c r="AH479" s="1421">
        <v>25448797.73677323</v>
      </c>
      <c r="AI479" s="1421">
        <v>25448797.73677323</v>
      </c>
      <c r="AJ479" s="1421">
        <v>25448797.73677323</v>
      </c>
      <c r="AK479" s="1421">
        <v>25448797.73677323</v>
      </c>
      <c r="AL479" s="1421">
        <v>25448797.73677323</v>
      </c>
      <c r="AM479" s="1421">
        <v>25448797.73677323</v>
      </c>
      <c r="AN479" s="1421">
        <v>25448797.73677323</v>
      </c>
      <c r="AO479" s="1421">
        <v>25448797.73677323</v>
      </c>
      <c r="AP479" s="1421">
        <v>25448797.73677323</v>
      </c>
      <c r="AQ479" s="1421">
        <v>25448797.73677323</v>
      </c>
      <c r="AR479" s="1421">
        <v>25448797.73677323</v>
      </c>
      <c r="AS479" s="1421">
        <v>25448797.73677323</v>
      </c>
    </row>
    <row r="480" spans="1:45" s="188" customFormat="1">
      <c r="A480" s="207"/>
      <c r="B480" s="207"/>
      <c r="C480">
        <v>1</v>
      </c>
      <c r="D480" s="450" t="s">
        <v>572</v>
      </c>
      <c r="E480" s="181"/>
      <c r="F480" s="492"/>
      <c r="G480" s="526"/>
      <c r="H480" s="515" t="s">
        <v>638</v>
      </c>
      <c r="I480" s="492"/>
      <c r="J480" s="1378"/>
      <c r="K480" s="1378"/>
      <c r="L480" s="1378"/>
      <c r="M480" s="1378"/>
      <c r="N480" s="1378"/>
      <c r="O480" s="1378"/>
      <c r="P480" s="1378"/>
      <c r="Q480" s="1378"/>
      <c r="R480" s="1373"/>
      <c r="S480" s="1373"/>
      <c r="U480" s="711"/>
      <c r="V480" s="711"/>
      <c r="W480" s="20"/>
      <c r="X480" s="711"/>
      <c r="AC480" s="1415">
        <v>5506924.1867024638</v>
      </c>
      <c r="AD480" s="1421">
        <v>5800889.7658412289</v>
      </c>
      <c r="AE480" s="1421">
        <v>5800889.7658412289</v>
      </c>
      <c r="AF480" s="1421">
        <v>5800889.7658412289</v>
      </c>
      <c r="AG480" s="1421">
        <v>5800889.7658412289</v>
      </c>
      <c r="AH480" s="1421">
        <v>5800889.7658412289</v>
      </c>
      <c r="AI480" s="1421">
        <v>5800889.7658412289</v>
      </c>
      <c r="AJ480" s="1421">
        <v>5800889.7658412289</v>
      </c>
      <c r="AK480" s="1421">
        <v>5800889.7658412289</v>
      </c>
      <c r="AL480" s="1421">
        <v>5800889.7658412289</v>
      </c>
      <c r="AM480" s="1421">
        <v>5800889.7658412289</v>
      </c>
      <c r="AN480" s="1421">
        <v>5800889.7658412289</v>
      </c>
      <c r="AO480" s="1421">
        <v>5800889.7658412289</v>
      </c>
      <c r="AP480" s="1421">
        <v>5800889.7658412289</v>
      </c>
      <c r="AQ480" s="1421">
        <v>5800889.7658412289</v>
      </c>
      <c r="AR480" s="1421">
        <v>5800889.7658412289</v>
      </c>
      <c r="AS480" s="1421">
        <v>5800889.7658412289</v>
      </c>
    </row>
    <row r="481" spans="1:45" s="188" customFormat="1">
      <c r="A481" s="207"/>
      <c r="B481" s="207"/>
      <c r="C481">
        <v>1</v>
      </c>
      <c r="D481" s="450" t="s">
        <v>572</v>
      </c>
      <c r="E481" s="181"/>
      <c r="F481" s="492"/>
      <c r="G481" s="526"/>
      <c r="H481" s="492" t="s">
        <v>637</v>
      </c>
      <c r="I481" s="492"/>
      <c r="J481" s="1378"/>
      <c r="K481" s="1378"/>
      <c r="L481" s="1378"/>
      <c r="M481" s="1378"/>
      <c r="N481" s="1378"/>
      <c r="O481" s="1378"/>
      <c r="P481" s="1378"/>
      <c r="Q481" s="1378"/>
      <c r="R481" s="1373"/>
      <c r="S481" s="1373"/>
      <c r="U481" s="711"/>
      <c r="V481" s="711"/>
      <c r="W481" s="20"/>
      <c r="X481" s="711"/>
      <c r="AC481" s="1415">
        <v>128006403.01336172</v>
      </c>
      <c r="AD481" s="1421">
        <v>134052468.5</v>
      </c>
      <c r="AE481" s="1421">
        <v>142084122.45377618</v>
      </c>
      <c r="AF481" s="1421">
        <v>154005869.95187193</v>
      </c>
      <c r="AG481" s="1421">
        <v>162083618.04735303</v>
      </c>
      <c r="AH481" s="1421">
        <v>175328628.20741823</v>
      </c>
      <c r="AI481" s="1421">
        <v>214541685.79406273</v>
      </c>
      <c r="AJ481" s="1421">
        <v>264568481.9959918</v>
      </c>
      <c r="AK481" s="1421">
        <v>314560917.94242823</v>
      </c>
      <c r="AL481" s="1421">
        <v>364493392.48219967</v>
      </c>
      <c r="AM481" s="1421">
        <v>408926124.02206165</v>
      </c>
      <c r="AN481" s="1421">
        <v>453684974.1768173</v>
      </c>
      <c r="AO481" s="1421">
        <v>487657275.58396572</v>
      </c>
      <c r="AP481" s="1421">
        <v>518552046.84525836</v>
      </c>
      <c r="AQ481" s="1421">
        <v>546019406.21854329</v>
      </c>
      <c r="AR481" s="1421">
        <v>550651891.43086517</v>
      </c>
      <c r="AS481" s="1421">
        <v>541588801.31898296</v>
      </c>
    </row>
    <row r="482" spans="1:45" s="188" customFormat="1">
      <c r="A482" s="207"/>
      <c r="B482" s="207"/>
      <c r="C482" s="1409">
        <v>1</v>
      </c>
      <c r="D482" s="450"/>
      <c r="E482" s="181"/>
      <c r="F482" s="492"/>
      <c r="G482" s="526" t="s">
        <v>641</v>
      </c>
      <c r="H482" s="492"/>
      <c r="I482" s="492"/>
      <c r="J482" s="1378"/>
      <c r="K482" s="1378"/>
      <c r="L482" s="1378"/>
      <c r="M482" s="1378"/>
      <c r="N482" s="1378"/>
      <c r="O482" s="1378"/>
      <c r="P482" s="1378"/>
      <c r="Q482" s="1378"/>
      <c r="R482" s="1373"/>
      <c r="S482" s="1373"/>
      <c r="U482" s="711"/>
      <c r="V482" s="711"/>
      <c r="W482" s="20"/>
      <c r="X482" s="711"/>
      <c r="AC482" s="1415"/>
      <c r="AD482" s="1421"/>
      <c r="AE482" s="1421"/>
      <c r="AF482" s="1421"/>
      <c r="AG482" s="1421"/>
      <c r="AH482" s="1421"/>
      <c r="AI482" s="1421"/>
      <c r="AJ482" s="1421"/>
      <c r="AK482" s="1421"/>
      <c r="AL482" s="1421"/>
      <c r="AM482" s="1421"/>
      <c r="AN482" s="1421"/>
      <c r="AO482" s="1421"/>
      <c r="AP482" s="1421"/>
      <c r="AQ482" s="1421"/>
      <c r="AR482" s="1421"/>
      <c r="AS482" s="1421"/>
    </row>
    <row r="483" spans="1:45" s="188" customFormat="1">
      <c r="A483" s="207"/>
      <c r="B483" s="207"/>
      <c r="C483">
        <v>1</v>
      </c>
      <c r="D483" s="450" t="s">
        <v>32</v>
      </c>
      <c r="E483" s="181"/>
      <c r="F483" s="492"/>
      <c r="G483" s="526"/>
      <c r="H483" s="492" t="s">
        <v>635</v>
      </c>
      <c r="I483" s="492"/>
      <c r="J483" s="1378"/>
      <c r="K483" s="1378"/>
      <c r="L483" s="1378"/>
      <c r="M483" s="1378"/>
      <c r="N483" s="1378"/>
      <c r="O483" s="1378"/>
      <c r="P483" s="1378"/>
      <c r="Q483" s="1378"/>
      <c r="R483" s="1373"/>
      <c r="S483" s="1373"/>
      <c r="U483" s="711"/>
      <c r="V483" s="711"/>
      <c r="W483" s="20"/>
      <c r="X483" s="711"/>
      <c r="AC483" s="1415">
        <v>58231094.631720409</v>
      </c>
      <c r="AD483" s="1421">
        <v>56467665.892135002</v>
      </c>
      <c r="AE483" s="1421">
        <v>56467665.784270003</v>
      </c>
      <c r="AF483" s="1421">
        <v>56556012.878416732</v>
      </c>
      <c r="AG483" s="1421">
        <v>56647672.988593966</v>
      </c>
      <c r="AH483" s="1421">
        <v>56654423.258756109</v>
      </c>
      <c r="AI483" s="1421">
        <v>56661426.664049342</v>
      </c>
      <c r="AJ483" s="1421">
        <v>56668692.697041065</v>
      </c>
      <c r="AK483" s="1421">
        <v>56676231.206269979</v>
      </c>
      <c r="AL483" s="1421">
        <v>56684052.409594983</v>
      </c>
      <c r="AM483" s="1421">
        <v>56692166.908044666</v>
      </c>
      <c r="AN483" s="1421">
        <v>59631982.307419062</v>
      </c>
      <c r="AO483" s="1421">
        <v>62567665.784270003</v>
      </c>
      <c r="AP483" s="1421">
        <v>62567665.784270003</v>
      </c>
      <c r="AQ483" s="1421">
        <v>62567665.784270003</v>
      </c>
      <c r="AR483" s="1421">
        <v>62567665.784270003</v>
      </c>
      <c r="AS483" s="1421">
        <v>62567665.784270003</v>
      </c>
    </row>
    <row r="484" spans="1:45" s="188" customFormat="1">
      <c r="A484" s="207"/>
      <c r="B484" s="207"/>
      <c r="C484">
        <v>1</v>
      </c>
      <c r="D484" s="450" t="s">
        <v>32</v>
      </c>
      <c r="E484" s="181"/>
      <c r="F484" s="492"/>
      <c r="G484" s="526"/>
      <c r="H484" s="515" t="s">
        <v>638</v>
      </c>
      <c r="I484" s="5"/>
      <c r="J484" s="1373"/>
      <c r="K484" s="1373"/>
      <c r="L484" s="1373"/>
      <c r="M484" s="1373"/>
      <c r="N484" s="1373"/>
      <c r="O484" s="1373"/>
      <c r="P484" s="1373"/>
      <c r="Q484" s="1374"/>
      <c r="R484" s="1373"/>
      <c r="S484" s="1373"/>
      <c r="U484" s="711"/>
      <c r="V484" s="711"/>
      <c r="W484" s="20"/>
      <c r="X484" s="711"/>
      <c r="AC484" s="1415">
        <v>1821905.4214076346</v>
      </c>
      <c r="AD484" s="1421">
        <v>1855000</v>
      </c>
      <c r="AE484" s="1421">
        <v>1855000</v>
      </c>
      <c r="AF484" s="1421">
        <v>1855000</v>
      </c>
      <c r="AG484" s="1421">
        <v>1855000</v>
      </c>
      <c r="AH484" s="1421">
        <v>1855000</v>
      </c>
      <c r="AI484" s="1421">
        <v>1855000</v>
      </c>
      <c r="AJ484" s="1421">
        <v>1855000</v>
      </c>
      <c r="AK484" s="1421">
        <v>1855000</v>
      </c>
      <c r="AL484" s="1421">
        <v>1855000</v>
      </c>
      <c r="AM484" s="1421">
        <v>1855000</v>
      </c>
      <c r="AN484" s="1421">
        <v>1855000</v>
      </c>
      <c r="AO484" s="1421">
        <v>1855000</v>
      </c>
      <c r="AP484" s="1421">
        <v>1855000</v>
      </c>
      <c r="AQ484" s="1421">
        <v>1855000</v>
      </c>
      <c r="AR484" s="1421">
        <v>1762300</v>
      </c>
      <c r="AS484" s="1421">
        <v>1669600</v>
      </c>
    </row>
    <row r="485" spans="1:45" s="188" customFormat="1">
      <c r="A485" s="207"/>
      <c r="B485" s="207"/>
      <c r="C485">
        <v>1</v>
      </c>
      <c r="D485" s="450" t="s">
        <v>32</v>
      </c>
      <c r="E485" s="167"/>
      <c r="F485" s="492"/>
      <c r="G485" s="314"/>
      <c r="H485" s="492" t="s">
        <v>637</v>
      </c>
      <c r="I485" s="492"/>
      <c r="J485" s="1373"/>
      <c r="K485" s="1373"/>
      <c r="L485" s="1373"/>
      <c r="M485" s="1373"/>
      <c r="N485" s="1373"/>
      <c r="O485" s="1373"/>
      <c r="P485" s="1373"/>
      <c r="Q485" s="1374"/>
      <c r="R485" s="1373"/>
      <c r="S485" s="1373"/>
      <c r="U485" s="711"/>
      <c r="V485" s="711"/>
      <c r="W485" s="20"/>
      <c r="X485" s="711"/>
      <c r="AC485" s="1415">
        <v>127911007.94687198</v>
      </c>
      <c r="AD485" s="1421">
        <v>123917394.19250001</v>
      </c>
      <c r="AE485" s="1421">
        <v>126303448.31254806</v>
      </c>
      <c r="AF485" s="1421">
        <v>131699793.57478018</v>
      </c>
      <c r="AG485" s="1421">
        <v>132528986.55062129</v>
      </c>
      <c r="AH485" s="1421">
        <v>134044658.10869847</v>
      </c>
      <c r="AI485" s="1421">
        <v>135553802.71405587</v>
      </c>
      <c r="AJ485" s="1421">
        <v>137260745.63602504</v>
      </c>
      <c r="AK485" s="1421">
        <v>139826834.79745635</v>
      </c>
      <c r="AL485" s="1421">
        <v>142248950.55589876</v>
      </c>
      <c r="AM485" s="1421">
        <v>143896841.40036696</v>
      </c>
      <c r="AN485" s="1421">
        <v>154365280.44380566</v>
      </c>
      <c r="AO485" s="1421">
        <v>170118968.43167192</v>
      </c>
      <c r="AP485" s="1421">
        <v>177238344.92295891</v>
      </c>
      <c r="AQ485" s="1421">
        <v>179263807.4734779</v>
      </c>
      <c r="AR485" s="1421">
        <v>181325974.20459145</v>
      </c>
      <c r="AS485" s="1421">
        <v>183425743.77086151</v>
      </c>
    </row>
    <row r="486" spans="1:45" s="188" customFormat="1">
      <c r="A486" s="207"/>
      <c r="B486" s="207"/>
      <c r="C486" s="1409">
        <v>1</v>
      </c>
      <c r="D486" s="450"/>
      <c r="E486" s="167"/>
      <c r="F486" s="492"/>
      <c r="G486" s="314" t="s">
        <v>1155</v>
      </c>
      <c r="H486" s="492"/>
      <c r="I486" s="492"/>
      <c r="J486" s="1379"/>
      <c r="K486" s="1379"/>
      <c r="L486" s="1379"/>
      <c r="M486" s="1379"/>
      <c r="N486" s="1379"/>
      <c r="O486" s="1379"/>
      <c r="P486" s="1379"/>
      <c r="Q486" s="1378"/>
      <c r="R486" s="1373"/>
      <c r="S486" s="1373"/>
      <c r="U486" s="711"/>
      <c r="V486" s="711"/>
      <c r="W486" s="20"/>
      <c r="X486" s="711"/>
      <c r="AC486" s="1415"/>
      <c r="AD486" s="1421"/>
      <c r="AE486" s="1421"/>
      <c r="AF486" s="1421"/>
      <c r="AG486" s="1421"/>
      <c r="AH486" s="1421"/>
      <c r="AI486" s="1421"/>
      <c r="AJ486" s="1421"/>
      <c r="AK486" s="1421"/>
      <c r="AL486" s="1421"/>
      <c r="AM486" s="1421"/>
      <c r="AN486" s="1421"/>
      <c r="AO486" s="1421"/>
      <c r="AP486" s="1421"/>
      <c r="AQ486" s="1421"/>
      <c r="AR486" s="1421"/>
      <c r="AS486" s="1421"/>
    </row>
    <row r="487" spans="1:45" s="188" customFormat="1">
      <c r="A487" s="207"/>
      <c r="B487" s="207"/>
      <c r="C487">
        <v>1</v>
      </c>
      <c r="D487" s="450" t="s">
        <v>572</v>
      </c>
      <c r="E487" s="181"/>
      <c r="F487" s="492"/>
      <c r="G487" s="526"/>
      <c r="H487" s="492" t="s">
        <v>644</v>
      </c>
      <c r="I487" s="492"/>
      <c r="J487" s="1379"/>
      <c r="K487" s="1379"/>
      <c r="L487" s="1379"/>
      <c r="M487" s="1379"/>
      <c r="N487" s="1379"/>
      <c r="O487" s="1379"/>
      <c r="P487" s="1379"/>
      <c r="Q487" s="1378"/>
      <c r="R487" s="1373"/>
      <c r="S487" s="1373"/>
      <c r="U487" s="711"/>
      <c r="V487" s="711"/>
      <c r="W487" s="20"/>
      <c r="X487" s="711"/>
      <c r="AC487" s="1415">
        <v>22220590.424818527</v>
      </c>
      <c r="AD487" s="1421">
        <v>10976557.083333334</v>
      </c>
      <c r="AE487" s="1421">
        <v>7699539.3999999994</v>
      </c>
      <c r="AF487" s="1421">
        <v>6919530.4499999993</v>
      </c>
      <c r="AG487" s="1421">
        <v>5108668.6583333332</v>
      </c>
      <c r="AH487" s="1421">
        <v>2771431.3083333331</v>
      </c>
      <c r="AI487" s="1421">
        <v>2850411.7833333332</v>
      </c>
      <c r="AJ487" s="1421">
        <v>3537685.7833333332</v>
      </c>
      <c r="AK487" s="1421">
        <v>4232884.6583333332</v>
      </c>
      <c r="AL487" s="1421">
        <v>3649555.8166666664</v>
      </c>
      <c r="AM487" s="1421">
        <v>2703869.4666666668</v>
      </c>
      <c r="AN487" s="1421">
        <v>1474152.1666666667</v>
      </c>
      <c r="AO487" s="1421">
        <v>412299.30000000005</v>
      </c>
      <c r="AP487" s="1421">
        <v>563598.05833333335</v>
      </c>
      <c r="AQ487" s="1421">
        <v>606732.52500000002</v>
      </c>
      <c r="AR487" s="1421">
        <v>476947.68333333335</v>
      </c>
      <c r="AS487" s="1421">
        <v>336886.31666666665</v>
      </c>
    </row>
    <row r="488" spans="1:45" s="188" customFormat="1">
      <c r="A488" s="207"/>
      <c r="B488" s="207"/>
      <c r="C488">
        <v>1</v>
      </c>
      <c r="D488" s="450" t="s">
        <v>32</v>
      </c>
      <c r="E488" s="181"/>
      <c r="F488" s="492"/>
      <c r="G488" s="526"/>
      <c r="H488" s="492" t="s">
        <v>646</v>
      </c>
      <c r="I488" s="492"/>
      <c r="J488" s="1373"/>
      <c r="K488" s="1373"/>
      <c r="L488" s="1373"/>
      <c r="M488" s="1373"/>
      <c r="N488" s="1373"/>
      <c r="O488" s="1373"/>
      <c r="P488" s="1373"/>
      <c r="Q488" s="1374"/>
      <c r="R488" s="1373"/>
      <c r="S488" s="1373"/>
      <c r="U488" s="711"/>
      <c r="V488" s="711"/>
      <c r="W488" s="20"/>
      <c r="X488" s="711"/>
      <c r="AC488" s="1415">
        <v>25268469.575181488</v>
      </c>
      <c r="AD488" s="1421">
        <v>11278745.333333334</v>
      </c>
      <c r="AE488" s="1421">
        <v>2100000</v>
      </c>
      <c r="AF488" s="1421">
        <v>2100000</v>
      </c>
      <c r="AG488" s="1421">
        <v>2100000</v>
      </c>
      <c r="AH488" s="1421">
        <v>2100000</v>
      </c>
      <c r="AI488" s="1421">
        <v>2100000</v>
      </c>
      <c r="AJ488" s="1421">
        <v>2100000</v>
      </c>
      <c r="AK488" s="1421">
        <v>0</v>
      </c>
      <c r="AL488" s="1421">
        <v>0</v>
      </c>
      <c r="AM488" s="1421">
        <v>0</v>
      </c>
      <c r="AN488" s="1421">
        <v>0</v>
      </c>
      <c r="AO488" s="1421">
        <v>0</v>
      </c>
      <c r="AP488" s="1421">
        <v>0</v>
      </c>
      <c r="AQ488" s="1421">
        <v>0</v>
      </c>
      <c r="AR488" s="1421">
        <v>0</v>
      </c>
      <c r="AS488" s="1421">
        <v>0</v>
      </c>
    </row>
    <row r="489" spans="1:45" s="188" customFormat="1">
      <c r="A489" s="207"/>
      <c r="B489" s="207"/>
      <c r="C489">
        <v>1</v>
      </c>
      <c r="D489" s="450" t="s">
        <v>32</v>
      </c>
      <c r="E489" s="167"/>
      <c r="F489" s="492"/>
      <c r="G489" s="314"/>
      <c r="H489" s="492" t="s">
        <v>647</v>
      </c>
      <c r="I489" s="492"/>
      <c r="J489" s="1373"/>
      <c r="K489" s="1373"/>
      <c r="L489" s="1373"/>
      <c r="M489" s="1373"/>
      <c r="N489" s="1373"/>
      <c r="O489" s="1373"/>
      <c r="P489" s="1373"/>
      <c r="Q489" s="1374"/>
      <c r="R489" s="1373"/>
      <c r="S489" s="1373"/>
      <c r="U489" s="711"/>
      <c r="V489" s="711"/>
      <c r="W489" s="20"/>
      <c r="X489" s="711"/>
      <c r="AC489" s="1415">
        <v>70450829.000000015</v>
      </c>
      <c r="AD489" s="1421">
        <v>167275407.72878832</v>
      </c>
      <c r="AE489" s="1421">
        <v>186968989.05698559</v>
      </c>
      <c r="AF489" s="1421">
        <v>203553302.87822822</v>
      </c>
      <c r="AG489" s="1421">
        <v>214658547.39472049</v>
      </c>
      <c r="AH489" s="1421">
        <v>230302954.78994513</v>
      </c>
      <c r="AI489" s="1421">
        <v>252525600.10343856</v>
      </c>
      <c r="AJ489" s="1421">
        <v>269647912.23701942</v>
      </c>
      <c r="AK489" s="1421">
        <v>282652549.70538384</v>
      </c>
      <c r="AL489" s="1421">
        <v>306665625.69572294</v>
      </c>
      <c r="AM489" s="1421">
        <v>322741620.00479931</v>
      </c>
      <c r="AN489" s="1421">
        <v>328630825.63085979</v>
      </c>
      <c r="AO489" s="1421">
        <v>334950551.76681161</v>
      </c>
      <c r="AP489" s="1421">
        <v>342121086.85171771</v>
      </c>
      <c r="AQ489" s="1421">
        <v>348952625.44794726</v>
      </c>
      <c r="AR489" s="1421">
        <v>356686212.04769427</v>
      </c>
      <c r="AS489" s="1421">
        <v>382843015.27589846</v>
      </c>
    </row>
    <row r="490" spans="1:45" s="188" customFormat="1">
      <c r="A490" s="207"/>
      <c r="B490" s="207"/>
      <c r="C490" s="1409">
        <v>1</v>
      </c>
      <c r="D490" s="450"/>
      <c r="E490" s="167"/>
      <c r="F490" s="492"/>
      <c r="G490" s="314" t="s">
        <v>649</v>
      </c>
      <c r="H490" s="492"/>
      <c r="I490" s="492"/>
      <c r="J490" s="1373"/>
      <c r="K490" s="1373"/>
      <c r="L490" s="1373"/>
      <c r="M490" s="1373"/>
      <c r="N490" s="1373"/>
      <c r="O490" s="1373"/>
      <c r="P490" s="1373"/>
      <c r="Q490" s="1374"/>
      <c r="R490" s="1373"/>
      <c r="S490" s="1373"/>
      <c r="U490" s="711"/>
      <c r="V490" s="711"/>
      <c r="W490" s="20"/>
      <c r="X490" s="711"/>
      <c r="AC490" s="1415"/>
      <c r="AD490" s="1421"/>
      <c r="AE490" s="1421"/>
      <c r="AF490" s="1421"/>
      <c r="AG490" s="1421"/>
      <c r="AH490" s="1421"/>
      <c r="AI490" s="1421"/>
      <c r="AJ490" s="1421"/>
      <c r="AK490" s="1421"/>
      <c r="AL490" s="1421"/>
      <c r="AM490" s="1421"/>
      <c r="AN490" s="1421"/>
      <c r="AO490" s="1421"/>
      <c r="AP490" s="1421"/>
      <c r="AQ490" s="1421"/>
      <c r="AR490" s="1421"/>
      <c r="AS490" s="1421"/>
    </row>
    <row r="491" spans="1:45" s="188" customFormat="1">
      <c r="A491" s="207"/>
      <c r="B491" s="207"/>
      <c r="C491" s="1409">
        <v>1</v>
      </c>
      <c r="D491" s="450"/>
      <c r="E491" s="167"/>
      <c r="F491" s="492"/>
      <c r="G491" s="314"/>
      <c r="H491" s="314" t="s">
        <v>633</v>
      </c>
      <c r="I491" s="492"/>
      <c r="J491" s="1373"/>
      <c r="K491" s="1373"/>
      <c r="L491" s="1373"/>
      <c r="M491" s="1373"/>
      <c r="N491" s="1373"/>
      <c r="O491" s="1373"/>
      <c r="P491" s="1373"/>
      <c r="Q491" s="1374"/>
      <c r="R491" s="1373"/>
      <c r="S491" s="1373"/>
      <c r="U491" s="711"/>
      <c r="V491" s="711"/>
      <c r="W491" s="20"/>
      <c r="X491" s="711"/>
      <c r="AC491" s="1415"/>
      <c r="AD491" s="1421"/>
      <c r="AE491" s="1421"/>
      <c r="AF491" s="1421"/>
      <c r="AG491" s="1421"/>
      <c r="AH491" s="1421"/>
      <c r="AI491" s="1421"/>
      <c r="AJ491" s="1421"/>
      <c r="AK491" s="1421"/>
      <c r="AL491" s="1421"/>
      <c r="AM491" s="1421"/>
      <c r="AN491" s="1421"/>
      <c r="AO491" s="1421"/>
      <c r="AP491" s="1421"/>
      <c r="AQ491" s="1421"/>
      <c r="AR491" s="1421"/>
      <c r="AS491" s="1421"/>
    </row>
    <row r="492" spans="1:45" s="188" customFormat="1">
      <c r="A492" s="207"/>
      <c r="B492" s="207"/>
      <c r="C492">
        <v>0</v>
      </c>
      <c r="D492" s="450" t="s">
        <v>572</v>
      </c>
      <c r="E492" s="167"/>
      <c r="F492" s="492"/>
      <c r="G492" s="314"/>
      <c r="H492" s="314"/>
      <c r="I492" s="492" t="s">
        <v>635</v>
      </c>
      <c r="J492" s="1373"/>
      <c r="K492" s="1373"/>
      <c r="L492" s="1373"/>
      <c r="M492" s="1373"/>
      <c r="N492" s="1373"/>
      <c r="O492" s="1373"/>
      <c r="P492" s="1373"/>
      <c r="Q492" s="1374"/>
      <c r="R492" s="1373"/>
      <c r="S492" s="1373"/>
      <c r="U492" s="711"/>
      <c r="V492" s="711"/>
      <c r="W492" s="20"/>
      <c r="X492" s="711"/>
      <c r="AC492" s="1415">
        <v>0</v>
      </c>
      <c r="AD492" s="1421">
        <v>0</v>
      </c>
      <c r="AE492" s="1421">
        <v>0</v>
      </c>
      <c r="AF492" s="1421">
        <v>0</v>
      </c>
      <c r="AG492" s="1421">
        <v>0</v>
      </c>
      <c r="AH492" s="1421">
        <v>0</v>
      </c>
      <c r="AI492" s="1421">
        <v>0</v>
      </c>
      <c r="AJ492" s="1421">
        <v>0</v>
      </c>
      <c r="AK492" s="1421">
        <v>0</v>
      </c>
      <c r="AL492" s="1421">
        <v>0</v>
      </c>
      <c r="AM492" s="1421">
        <v>0</v>
      </c>
      <c r="AN492" s="1421">
        <v>0</v>
      </c>
      <c r="AO492" s="1421">
        <v>0</v>
      </c>
      <c r="AP492" s="1421">
        <v>0</v>
      </c>
      <c r="AQ492" s="1421">
        <v>0</v>
      </c>
      <c r="AR492" s="1421">
        <v>0</v>
      </c>
      <c r="AS492" s="1421">
        <v>0</v>
      </c>
    </row>
    <row r="493" spans="1:45" s="188" customFormat="1">
      <c r="A493" s="207"/>
      <c r="B493" s="207"/>
      <c r="C493">
        <v>1</v>
      </c>
      <c r="D493" s="450" t="s">
        <v>572</v>
      </c>
      <c r="E493" s="167"/>
      <c r="F493" s="492"/>
      <c r="G493" s="314"/>
      <c r="H493" s="526"/>
      <c r="I493" s="515" t="s">
        <v>638</v>
      </c>
      <c r="J493" s="1373"/>
      <c r="K493" s="1373"/>
      <c r="L493" s="1373"/>
      <c r="M493" s="1373"/>
      <c r="N493" s="1373"/>
      <c r="O493" s="1373"/>
      <c r="P493" s="1373"/>
      <c r="Q493" s="1374"/>
      <c r="R493" s="1373"/>
      <c r="S493" s="1373"/>
      <c r="U493" s="711"/>
      <c r="V493" s="711"/>
      <c r="W493" s="20"/>
      <c r="X493" s="711"/>
      <c r="AC493" s="1415">
        <v>-3762791.3014402348</v>
      </c>
      <c r="AD493" s="1421">
        <v>-5053000</v>
      </c>
      <c r="AE493" s="1421">
        <v>-5053000</v>
      </c>
      <c r="AF493" s="1421">
        <v>-5053000</v>
      </c>
      <c r="AG493" s="1421">
        <v>-5053000</v>
      </c>
      <c r="AH493" s="1421">
        <v>-5053000</v>
      </c>
      <c r="AI493" s="1421">
        <v>-5053000</v>
      </c>
      <c r="AJ493" s="1421">
        <v>-5053000</v>
      </c>
      <c r="AK493" s="1421">
        <v>-5053000</v>
      </c>
      <c r="AL493" s="1421">
        <v>-5053000</v>
      </c>
      <c r="AM493" s="1421">
        <v>-5053000</v>
      </c>
      <c r="AN493" s="1421">
        <v>-5053000</v>
      </c>
      <c r="AO493" s="1421">
        <v>-5053000</v>
      </c>
      <c r="AP493" s="1421">
        <v>-5053000</v>
      </c>
      <c r="AQ493" s="1421">
        <v>-5053000</v>
      </c>
      <c r="AR493" s="1421">
        <v>-5053000</v>
      </c>
      <c r="AS493" s="1421">
        <v>-5053000</v>
      </c>
    </row>
    <row r="494" spans="1:45" s="188" customFormat="1">
      <c r="A494" s="207"/>
      <c r="B494" s="207"/>
      <c r="C494">
        <v>1</v>
      </c>
      <c r="D494" s="450" t="s">
        <v>572</v>
      </c>
      <c r="E494" s="167"/>
      <c r="F494" s="492"/>
      <c r="G494" s="314"/>
      <c r="H494" s="526"/>
      <c r="I494" s="492" t="s">
        <v>637</v>
      </c>
      <c r="J494" s="1373"/>
      <c r="K494" s="1373"/>
      <c r="L494" s="1373"/>
      <c r="M494" s="1373"/>
      <c r="N494" s="1373"/>
      <c r="O494" s="1373"/>
      <c r="P494" s="1373"/>
      <c r="Q494" s="1374"/>
      <c r="R494" s="1373"/>
      <c r="S494" s="1373"/>
      <c r="U494" s="711"/>
      <c r="V494" s="711"/>
      <c r="W494" s="20"/>
      <c r="X494" s="711"/>
      <c r="AC494" s="1415">
        <v>-23902084.648141481</v>
      </c>
      <c r="AD494" s="1421">
        <v>-27205953.719999999</v>
      </c>
      <c r="AE494" s="1421">
        <v>-28495269.420000002</v>
      </c>
      <c r="AF494" s="1421">
        <v>-29628155.888000004</v>
      </c>
      <c r="AG494" s="1421">
        <v>-29586486.236000001</v>
      </c>
      <c r="AH494" s="1421">
        <v>-29586486.236000001</v>
      </c>
      <c r="AI494" s="1421">
        <v>-28540747.556000002</v>
      </c>
      <c r="AJ494" s="1421">
        <v>-28076324.828000002</v>
      </c>
      <c r="AK494" s="1421">
        <v>-28035307.976</v>
      </c>
      <c r="AL494" s="1421">
        <v>-27493107.188000001</v>
      </c>
      <c r="AM494" s="1421">
        <v>-27161411.552000001</v>
      </c>
      <c r="AN494" s="1421">
        <v>-26917827.596000001</v>
      </c>
      <c r="AO494" s="1421">
        <v>-26738895.524</v>
      </c>
      <c r="AP494" s="1421">
        <v>-25861067.408</v>
      </c>
      <c r="AQ494" s="1421">
        <v>-24765213.272</v>
      </c>
      <c r="AR494" s="1421">
        <v>-24904506.104000002</v>
      </c>
      <c r="AS494" s="1421">
        <v>-23979537.667999998</v>
      </c>
    </row>
    <row r="495" spans="1:45" s="188" customFormat="1">
      <c r="A495" s="207"/>
      <c r="B495" s="207"/>
      <c r="C495" s="1409">
        <v>1</v>
      </c>
      <c r="D495" s="450"/>
      <c r="E495" s="167"/>
      <c r="F495" s="492"/>
      <c r="G495" s="314"/>
      <c r="H495" s="526" t="s">
        <v>641</v>
      </c>
      <c r="I495" s="492"/>
      <c r="J495" s="1373"/>
      <c r="K495" s="1373"/>
      <c r="L495" s="1373"/>
      <c r="M495" s="1373"/>
      <c r="N495" s="1373"/>
      <c r="O495" s="1373"/>
      <c r="P495" s="1373"/>
      <c r="Q495" s="1374"/>
      <c r="R495" s="1373"/>
      <c r="S495" s="1373"/>
      <c r="U495" s="711"/>
      <c r="V495" s="711"/>
      <c r="W495" s="20"/>
      <c r="X495" s="711"/>
      <c r="AC495" s="1415"/>
      <c r="AD495" s="1421"/>
      <c r="AE495" s="1421"/>
      <c r="AF495" s="1421"/>
      <c r="AG495" s="1421"/>
      <c r="AH495" s="1421"/>
      <c r="AI495" s="1421"/>
      <c r="AJ495" s="1421"/>
      <c r="AK495" s="1421"/>
      <c r="AL495" s="1421"/>
      <c r="AM495" s="1421"/>
      <c r="AN495" s="1421"/>
      <c r="AO495" s="1421"/>
      <c r="AP495" s="1421"/>
      <c r="AQ495" s="1421"/>
      <c r="AR495" s="1421"/>
      <c r="AS495" s="1421"/>
    </row>
    <row r="496" spans="1:45" s="188" customFormat="1">
      <c r="A496" s="207"/>
      <c r="B496" s="207"/>
      <c r="C496">
        <v>0</v>
      </c>
      <c r="D496" s="450" t="s">
        <v>32</v>
      </c>
      <c r="E496" s="167"/>
      <c r="F496" s="492"/>
      <c r="G496" s="314"/>
      <c r="H496" s="526"/>
      <c r="I496" s="492" t="s">
        <v>635</v>
      </c>
      <c r="J496" s="1373"/>
      <c r="K496" s="1373"/>
      <c r="L496" s="1373"/>
      <c r="M496" s="1373"/>
      <c r="N496" s="1373"/>
      <c r="O496" s="1373"/>
      <c r="P496" s="1373"/>
      <c r="Q496" s="1374"/>
      <c r="R496" s="1373"/>
      <c r="S496" s="1373"/>
      <c r="U496" s="711"/>
      <c r="V496" s="711"/>
      <c r="W496" s="20"/>
      <c r="X496" s="711"/>
      <c r="AC496" s="1415">
        <v>0</v>
      </c>
      <c r="AD496" s="1421">
        <v>0</v>
      </c>
      <c r="AE496" s="1421">
        <v>0</v>
      </c>
      <c r="AF496" s="1421">
        <v>0</v>
      </c>
      <c r="AG496" s="1421">
        <v>0</v>
      </c>
      <c r="AH496" s="1421">
        <v>0</v>
      </c>
      <c r="AI496" s="1421">
        <v>0</v>
      </c>
      <c r="AJ496" s="1421">
        <v>0</v>
      </c>
      <c r="AK496" s="1421">
        <v>0</v>
      </c>
      <c r="AL496" s="1421">
        <v>0</v>
      </c>
      <c r="AM496" s="1421">
        <v>0</v>
      </c>
      <c r="AN496" s="1421">
        <v>0</v>
      </c>
      <c r="AO496" s="1421">
        <v>0</v>
      </c>
      <c r="AP496" s="1421">
        <v>0</v>
      </c>
      <c r="AQ496" s="1421">
        <v>0</v>
      </c>
      <c r="AR496" s="1421">
        <v>0</v>
      </c>
      <c r="AS496" s="1421">
        <v>0</v>
      </c>
    </row>
    <row r="497" spans="1:45" s="188" customFormat="1">
      <c r="A497" s="207"/>
      <c r="B497" s="207"/>
      <c r="C497">
        <v>0</v>
      </c>
      <c r="D497" s="450" t="s">
        <v>32</v>
      </c>
      <c r="E497" s="167"/>
      <c r="F497" s="492"/>
      <c r="G497" s="314"/>
      <c r="H497" s="526"/>
      <c r="I497" s="515" t="s">
        <v>638</v>
      </c>
      <c r="J497" s="1373"/>
      <c r="K497" s="1373"/>
      <c r="L497" s="1373"/>
      <c r="M497" s="1373"/>
      <c r="N497" s="1373"/>
      <c r="O497" s="1373"/>
      <c r="P497" s="1373"/>
      <c r="Q497" s="1374"/>
      <c r="R497" s="1373"/>
      <c r="S497" s="1373"/>
      <c r="U497" s="711"/>
      <c r="V497" s="711"/>
      <c r="W497" s="20"/>
      <c r="X497" s="711"/>
      <c r="AC497" s="1415">
        <v>0</v>
      </c>
      <c r="AD497" s="1421">
        <v>0</v>
      </c>
      <c r="AE497" s="1421">
        <v>0</v>
      </c>
      <c r="AF497" s="1421">
        <v>0</v>
      </c>
      <c r="AG497" s="1421">
        <v>0</v>
      </c>
      <c r="AH497" s="1421">
        <v>0</v>
      </c>
      <c r="AI497" s="1421">
        <v>0</v>
      </c>
      <c r="AJ497" s="1421">
        <v>0</v>
      </c>
      <c r="AK497" s="1421">
        <v>0</v>
      </c>
      <c r="AL497" s="1421">
        <v>0</v>
      </c>
      <c r="AM497" s="1421">
        <v>0</v>
      </c>
      <c r="AN497" s="1421">
        <v>0</v>
      </c>
      <c r="AO497" s="1421">
        <v>0</v>
      </c>
      <c r="AP497" s="1421">
        <v>0</v>
      </c>
      <c r="AQ497" s="1421">
        <v>0</v>
      </c>
      <c r="AR497" s="1421">
        <v>0</v>
      </c>
      <c r="AS497" s="1421">
        <v>0</v>
      </c>
    </row>
    <row r="498" spans="1:45" s="188" customFormat="1">
      <c r="A498" s="207"/>
      <c r="B498" s="207"/>
      <c r="C498">
        <v>0</v>
      </c>
      <c r="D498" s="450" t="s">
        <v>32</v>
      </c>
      <c r="E498" s="167"/>
      <c r="F498" s="492"/>
      <c r="G498" s="314"/>
      <c r="H498" s="314"/>
      <c r="I498" s="492" t="s">
        <v>637</v>
      </c>
      <c r="J498" s="1373"/>
      <c r="K498" s="1373"/>
      <c r="L498" s="1373"/>
      <c r="M498" s="1373"/>
      <c r="N498" s="1373"/>
      <c r="O498" s="1373"/>
      <c r="P498" s="1373"/>
      <c r="Q498" s="1374"/>
      <c r="R498" s="1373"/>
      <c r="S498" s="1373"/>
      <c r="U498" s="711"/>
      <c r="V498" s="711"/>
      <c r="W498" s="20"/>
      <c r="X498" s="711"/>
      <c r="AC498" s="1415">
        <v>0</v>
      </c>
      <c r="AD498" s="1421">
        <v>0</v>
      </c>
      <c r="AE498" s="1421">
        <v>0</v>
      </c>
      <c r="AF498" s="1421">
        <v>0</v>
      </c>
      <c r="AG498" s="1421">
        <v>0</v>
      </c>
      <c r="AH498" s="1421">
        <v>0</v>
      </c>
      <c r="AI498" s="1421">
        <v>0</v>
      </c>
      <c r="AJ498" s="1421">
        <v>0</v>
      </c>
      <c r="AK498" s="1421">
        <v>0</v>
      </c>
      <c r="AL498" s="1421">
        <v>0</v>
      </c>
      <c r="AM498" s="1421">
        <v>0</v>
      </c>
      <c r="AN498" s="1421">
        <v>0</v>
      </c>
      <c r="AO498" s="1421">
        <v>0</v>
      </c>
      <c r="AP498" s="1421">
        <v>0</v>
      </c>
      <c r="AQ498" s="1421">
        <v>0</v>
      </c>
      <c r="AR498" s="1421">
        <v>0</v>
      </c>
      <c r="AS498" s="1421">
        <v>0</v>
      </c>
    </row>
    <row r="499" spans="1:45" s="188" customFormat="1">
      <c r="A499" s="207"/>
      <c r="B499" s="207"/>
      <c r="C499" s="1409">
        <v>1</v>
      </c>
      <c r="D499" s="450"/>
      <c r="E499" s="167"/>
      <c r="F499" s="492"/>
      <c r="G499" s="314"/>
      <c r="H499" s="314" t="s">
        <v>1155</v>
      </c>
      <c r="I499" s="492"/>
      <c r="J499" s="1373"/>
      <c r="K499" s="1373"/>
      <c r="L499" s="1373"/>
      <c r="M499" s="1373"/>
      <c r="N499" s="1373"/>
      <c r="O499" s="1373"/>
      <c r="P499" s="1373"/>
      <c r="Q499" s="1374"/>
      <c r="R499" s="1373"/>
      <c r="S499" s="1373"/>
      <c r="U499" s="711"/>
      <c r="V499" s="711"/>
      <c r="W499" s="20"/>
      <c r="X499" s="711"/>
      <c r="AC499" s="1415"/>
      <c r="AD499" s="1421"/>
      <c r="AE499" s="1421"/>
      <c r="AF499" s="1421"/>
      <c r="AG499" s="1421"/>
      <c r="AH499" s="1421"/>
      <c r="AI499" s="1421"/>
      <c r="AJ499" s="1421"/>
      <c r="AK499" s="1421"/>
      <c r="AL499" s="1421"/>
      <c r="AM499" s="1421"/>
      <c r="AN499" s="1421"/>
      <c r="AO499" s="1421"/>
      <c r="AP499" s="1421"/>
      <c r="AQ499" s="1421"/>
      <c r="AR499" s="1421"/>
      <c r="AS499" s="1421"/>
    </row>
    <row r="500" spans="1:45" s="188" customFormat="1">
      <c r="A500" s="207"/>
      <c r="B500" s="207"/>
      <c r="C500">
        <v>1</v>
      </c>
      <c r="D500" s="450" t="s">
        <v>572</v>
      </c>
      <c r="E500" s="167"/>
      <c r="F500" s="492"/>
      <c r="G500" s="314"/>
      <c r="H500" s="526"/>
      <c r="I500" s="492" t="s">
        <v>644</v>
      </c>
      <c r="J500" s="1373"/>
      <c r="K500" s="1373"/>
      <c r="L500" s="1373"/>
      <c r="M500" s="1373"/>
      <c r="N500" s="1373"/>
      <c r="O500" s="1373"/>
      <c r="P500" s="1373"/>
      <c r="Q500" s="1374"/>
      <c r="R500" s="1373"/>
      <c r="S500" s="1373"/>
      <c r="U500" s="711"/>
      <c r="V500" s="711"/>
      <c r="W500" s="20"/>
      <c r="X500" s="711"/>
      <c r="AC500" s="1415">
        <v>-6177511.0504182875</v>
      </c>
      <c r="AD500" s="1421">
        <v>-5728296.4236881258</v>
      </c>
      <c r="AE500" s="1421">
        <v>-2799022.0562500004</v>
      </c>
      <c r="AF500" s="1421">
        <v>-1963382.5469999998</v>
      </c>
      <c r="AG500" s="1421">
        <v>-1764480.2647499999</v>
      </c>
      <c r="AH500" s="1421">
        <v>-1302710.5078749999</v>
      </c>
      <c r="AI500" s="1421">
        <v>-706714.98362499999</v>
      </c>
      <c r="AJ500" s="1421">
        <v>-726855.00474999996</v>
      </c>
      <c r="AK500" s="1421">
        <v>-902109.87474999996</v>
      </c>
      <c r="AL500" s="1421">
        <v>-1079385.587875</v>
      </c>
      <c r="AM500" s="1421">
        <v>-930636.73324999993</v>
      </c>
      <c r="AN500" s="1421">
        <v>-689486.71400000004</v>
      </c>
      <c r="AO500" s="1421">
        <v>-375908.80249999999</v>
      </c>
      <c r="AP500" s="1421">
        <v>-105136.32150000001</v>
      </c>
      <c r="AQ500" s="1421">
        <v>-143717.50487500001</v>
      </c>
      <c r="AR500" s="1421">
        <v>-154716.793875</v>
      </c>
      <c r="AS500" s="1421">
        <v>-121621.65925</v>
      </c>
    </row>
    <row r="501" spans="1:45" s="188" customFormat="1">
      <c r="A501" s="207"/>
      <c r="B501" s="207"/>
      <c r="C501">
        <v>0</v>
      </c>
      <c r="D501" s="450" t="s">
        <v>32</v>
      </c>
      <c r="E501" s="167"/>
      <c r="F501" s="492"/>
      <c r="G501" s="314"/>
      <c r="H501" s="526"/>
      <c r="I501" s="492" t="s">
        <v>646</v>
      </c>
      <c r="J501" s="1373"/>
      <c r="K501" s="1373"/>
      <c r="L501" s="1373"/>
      <c r="M501" s="1373"/>
      <c r="N501" s="1373"/>
      <c r="O501" s="1373"/>
      <c r="P501" s="1373"/>
      <c r="Q501" s="1374"/>
      <c r="R501" s="1373"/>
      <c r="S501" s="1373"/>
      <c r="U501" s="711"/>
      <c r="V501" s="711"/>
      <c r="W501" s="20"/>
      <c r="X501" s="711"/>
      <c r="AC501" s="1415">
        <v>0</v>
      </c>
      <c r="AD501" s="1421">
        <v>0</v>
      </c>
      <c r="AE501" s="1421">
        <v>0</v>
      </c>
      <c r="AF501" s="1421">
        <v>0</v>
      </c>
      <c r="AG501" s="1421">
        <v>0</v>
      </c>
      <c r="AH501" s="1421">
        <v>0</v>
      </c>
      <c r="AI501" s="1421">
        <v>0</v>
      </c>
      <c r="AJ501" s="1421">
        <v>0</v>
      </c>
      <c r="AK501" s="1421">
        <v>0</v>
      </c>
      <c r="AL501" s="1421">
        <v>0</v>
      </c>
      <c r="AM501" s="1421">
        <v>0</v>
      </c>
      <c r="AN501" s="1421">
        <v>0</v>
      </c>
      <c r="AO501" s="1421">
        <v>0</v>
      </c>
      <c r="AP501" s="1421">
        <v>0</v>
      </c>
      <c r="AQ501" s="1421">
        <v>0</v>
      </c>
      <c r="AR501" s="1421">
        <v>0</v>
      </c>
      <c r="AS501" s="1421">
        <v>0</v>
      </c>
    </row>
    <row r="502" spans="1:45" s="188" customFormat="1">
      <c r="A502" s="207"/>
      <c r="B502" s="207"/>
      <c r="C502">
        <v>0</v>
      </c>
      <c r="D502" s="450" t="s">
        <v>32</v>
      </c>
      <c r="E502" s="167"/>
      <c r="F502" s="492"/>
      <c r="G502" s="330"/>
      <c r="H502" s="330"/>
      <c r="I502" s="569" t="s">
        <v>647</v>
      </c>
      <c r="J502" s="1373"/>
      <c r="K502" s="1373"/>
      <c r="L502" s="1373"/>
      <c r="M502" s="1373"/>
      <c r="N502" s="1373"/>
      <c r="O502" s="1373"/>
      <c r="P502" s="1373"/>
      <c r="Q502" s="1374"/>
      <c r="R502" s="1373"/>
      <c r="S502" s="1380"/>
      <c r="U502" s="1422"/>
      <c r="V502" s="1422"/>
      <c r="W502" s="20"/>
      <c r="X502" s="1422"/>
      <c r="AC502" s="1423">
        <v>0</v>
      </c>
      <c r="AD502" s="1424">
        <v>0</v>
      </c>
      <c r="AE502" s="1424">
        <v>0</v>
      </c>
      <c r="AF502" s="1424">
        <v>0</v>
      </c>
      <c r="AG502" s="1424">
        <v>0</v>
      </c>
      <c r="AH502" s="1424">
        <v>0</v>
      </c>
      <c r="AI502" s="1424">
        <v>0</v>
      </c>
      <c r="AJ502" s="1424">
        <v>0</v>
      </c>
      <c r="AK502" s="1424">
        <v>0</v>
      </c>
      <c r="AL502" s="1424">
        <v>0</v>
      </c>
      <c r="AM502" s="1424">
        <v>0</v>
      </c>
      <c r="AN502" s="1424">
        <v>0</v>
      </c>
      <c r="AO502" s="1424">
        <v>0</v>
      </c>
      <c r="AP502" s="1424">
        <v>0</v>
      </c>
      <c r="AQ502" s="1424">
        <v>0</v>
      </c>
      <c r="AR502" s="1424">
        <v>0</v>
      </c>
      <c r="AS502" s="1424">
        <v>0</v>
      </c>
    </row>
    <row r="503" spans="1:45" s="19" customFormat="1">
      <c r="A503" s="207"/>
      <c r="B503" s="207"/>
      <c r="C503">
        <v>1</v>
      </c>
      <c r="D503" s="450"/>
      <c r="E503" s="525"/>
      <c r="F503" s="314"/>
      <c r="G503" s="526" t="s">
        <v>37</v>
      </c>
      <c r="H503" s="526"/>
      <c r="I503" s="526"/>
      <c r="J503" s="553"/>
      <c r="K503" s="553"/>
      <c r="L503" s="553"/>
      <c r="M503" s="553"/>
      <c r="N503" s="553"/>
      <c r="O503" s="553"/>
      <c r="P503" s="553"/>
      <c r="Q503" s="1377"/>
      <c r="R503" s="553"/>
      <c r="S503" s="553"/>
      <c r="T503" s="188"/>
      <c r="U503" s="618"/>
      <c r="V503" s="618"/>
      <c r="W503" s="20"/>
      <c r="X503" s="618"/>
      <c r="Y503" s="188"/>
      <c r="Z503" s="188"/>
      <c r="AA503" s="188"/>
      <c r="AB503" s="188"/>
      <c r="AC503" s="618">
        <v>426006956</v>
      </c>
      <c r="AD503" s="1425">
        <v>495708877.27815062</v>
      </c>
      <c r="AE503" s="1425">
        <v>515004362.14898604</v>
      </c>
      <c r="AF503" s="1425">
        <v>549606259.35843229</v>
      </c>
      <c r="AG503" s="1425">
        <v>569828214.64148664</v>
      </c>
      <c r="AH503" s="1425">
        <v>598364586.43189073</v>
      </c>
      <c r="AI503" s="1425">
        <v>663037152.02192926</v>
      </c>
      <c r="AJ503" s="1425">
        <v>733032026.01927531</v>
      </c>
      <c r="AK503" s="1425">
        <v>797063687.9617362</v>
      </c>
      <c r="AL503" s="1425">
        <v>873220771.68682253</v>
      </c>
      <c r="AM503" s="1425">
        <v>934920261.01930368</v>
      </c>
      <c r="AN503" s="1425">
        <v>998231587.91818285</v>
      </c>
      <c r="AO503" s="1425">
        <v>1056643644.0428337</v>
      </c>
      <c r="AP503" s="1425">
        <v>1103128226.2356527</v>
      </c>
      <c r="AQ503" s="1425">
        <v>1140552994.1749778</v>
      </c>
      <c r="AR503" s="1425">
        <v>1154608455.7554936</v>
      </c>
      <c r="AS503" s="1426">
        <v>1174527240.6420441</v>
      </c>
    </row>
    <row r="504" spans="1:45">
      <c r="C504" s="1409">
        <v>1</v>
      </c>
      <c r="E504" s="167"/>
      <c r="F504" s="118"/>
      <c r="G504" s="188"/>
      <c r="H504" s="188"/>
      <c r="I504" s="188"/>
      <c r="J504" s="181"/>
      <c r="K504" s="181"/>
      <c r="L504" s="181"/>
      <c r="M504" s="181"/>
      <c r="N504" s="181"/>
      <c r="O504" s="181"/>
      <c r="P504" s="181"/>
      <c r="Q504" s="125"/>
      <c r="R504" s="181"/>
      <c r="S504" s="181"/>
      <c r="T504" s="188"/>
      <c r="U504" s="188"/>
      <c r="V504" s="188"/>
      <c r="X504" s="188"/>
      <c r="Y504" s="188"/>
      <c r="Z504" s="188"/>
      <c r="AA504" s="188"/>
      <c r="AB504" s="188"/>
      <c r="AD504" s="733"/>
      <c r="AE504" s="733"/>
      <c r="AF504" s="733"/>
      <c r="AJ504" s="20"/>
      <c r="AK504" s="20"/>
      <c r="AL504" s="20"/>
      <c r="AM504" s="20"/>
      <c r="AN504" s="20"/>
      <c r="AO504" s="20"/>
      <c r="AP504" s="20"/>
      <c r="AQ504" s="20"/>
      <c r="AR504" s="20"/>
      <c r="AS504" s="151"/>
    </row>
    <row r="505" spans="1:45">
      <c r="C505" s="1409">
        <v>1</v>
      </c>
      <c r="E505" s="167"/>
      <c r="F505" s="118" t="s">
        <v>664</v>
      </c>
      <c r="G505" s="188"/>
      <c r="H505" s="188"/>
      <c r="I505" s="188"/>
      <c r="J505" s="181"/>
      <c r="K505" s="181"/>
      <c r="L505" s="181"/>
      <c r="M505" s="181"/>
      <c r="N505" s="181"/>
      <c r="O505" s="181"/>
      <c r="P505" s="181"/>
      <c r="Q505" s="125"/>
      <c r="R505" s="181"/>
      <c r="S505" s="181"/>
      <c r="T505" s="188"/>
      <c r="U505" s="188"/>
      <c r="V505" s="188"/>
      <c r="X505" s="188"/>
      <c r="Y505" s="188"/>
      <c r="Z505" s="188"/>
      <c r="AA505" s="188"/>
      <c r="AB505" s="188"/>
      <c r="AC505" s="188"/>
      <c r="AD505" s="188"/>
      <c r="AE505" s="188"/>
      <c r="AF505" s="188"/>
      <c r="AG505" s="188"/>
      <c r="AH505" s="188"/>
      <c r="AI505" s="188"/>
      <c r="AJ505" s="188"/>
      <c r="AK505" s="188"/>
      <c r="AL505" s="188"/>
      <c r="AM505" s="188"/>
      <c r="AN505" s="188"/>
      <c r="AO505" s="188"/>
      <c r="AP505" s="188"/>
      <c r="AQ505" s="188"/>
      <c r="AR505" s="188"/>
      <c r="AS505" s="505"/>
    </row>
    <row r="506" spans="1:45">
      <c r="C506">
        <v>1</v>
      </c>
      <c r="D506" s="450" t="s">
        <v>32</v>
      </c>
      <c r="E506" s="167"/>
      <c r="F506" s="118"/>
      <c r="G506" s="188" t="s">
        <v>667</v>
      </c>
      <c r="H506" s="188"/>
      <c r="I506" s="188"/>
      <c r="J506" s="1379"/>
      <c r="K506" s="1379"/>
      <c r="L506" s="1379"/>
      <c r="M506" s="1379"/>
      <c r="N506" s="1379"/>
      <c r="O506" s="1379"/>
      <c r="P506" s="1379"/>
      <c r="Q506" s="1378"/>
      <c r="R506" s="1373"/>
      <c r="S506" s="1373"/>
      <c r="T506" s="188"/>
      <c r="U506" s="711"/>
      <c r="V506" s="711"/>
      <c r="X506" s="711"/>
      <c r="Y506" s="188"/>
      <c r="Z506" s="188"/>
      <c r="AA506" s="188"/>
      <c r="AB506" s="188"/>
      <c r="AC506" s="1415">
        <v>24925927.968999997</v>
      </c>
      <c r="AD506" s="1421">
        <v>29178395.783908639</v>
      </c>
      <c r="AE506" s="1421">
        <v>36503151.537912421</v>
      </c>
      <c r="AF506" s="1421">
        <v>39269084.746522084</v>
      </c>
      <c r="AG506" s="1421">
        <v>52204542.630996764</v>
      </c>
      <c r="AH506" s="1421">
        <v>59375124.497248985</v>
      </c>
      <c r="AI506" s="1421">
        <v>68903626.674600989</v>
      </c>
      <c r="AJ506" s="1421">
        <v>75993161.264138535</v>
      </c>
      <c r="AK506" s="1421">
        <v>81337546.679135695</v>
      </c>
      <c r="AL506" s="1421">
        <v>86320088.843627959</v>
      </c>
      <c r="AM506" s="1421">
        <v>89816775.763143644</v>
      </c>
      <c r="AN506" s="1421">
        <v>93497326.310224921</v>
      </c>
      <c r="AO506" s="1421">
        <v>102134491.81087503</v>
      </c>
      <c r="AP506" s="1421">
        <v>104060959.50633775</v>
      </c>
      <c r="AQ506" s="1421">
        <v>108886351.57588919</v>
      </c>
      <c r="AR506" s="1421">
        <v>114231366.35429096</v>
      </c>
      <c r="AS506" s="1427">
        <v>119873324.25072517</v>
      </c>
    </row>
    <row r="507" spans="1:45">
      <c r="C507" s="1409">
        <v>1</v>
      </c>
      <c r="E507" s="167"/>
      <c r="F507" s="118"/>
      <c r="G507" s="188"/>
      <c r="H507" s="188"/>
      <c r="I507" s="188"/>
      <c r="J507" s="181"/>
      <c r="K507" s="181"/>
      <c r="L507" s="181"/>
      <c r="M507" s="181"/>
      <c r="N507" s="181"/>
      <c r="O507" s="181"/>
      <c r="P507" s="181"/>
      <c r="Q507" s="125"/>
      <c r="R507" s="181"/>
      <c r="S507" s="1373"/>
      <c r="T507" s="188"/>
      <c r="U507" s="188"/>
      <c r="V507" s="188"/>
      <c r="X507" s="188"/>
      <c r="Y507" s="188"/>
      <c r="Z507" s="188"/>
      <c r="AA507" s="188"/>
      <c r="AB507" s="188"/>
      <c r="AC507" s="188"/>
      <c r="AD507" s="188"/>
      <c r="AE507" s="188"/>
      <c r="AF507" s="188"/>
      <c r="AG507" s="188"/>
      <c r="AH507" s="188"/>
      <c r="AI507" s="188"/>
      <c r="AJ507" s="188"/>
      <c r="AK507" s="188"/>
      <c r="AL507" s="188"/>
      <c r="AM507" s="188"/>
      <c r="AN507" s="188"/>
      <c r="AO507" s="188"/>
      <c r="AP507" s="188"/>
      <c r="AQ507" s="188"/>
      <c r="AR507" s="188"/>
      <c r="AS507" s="505"/>
    </row>
    <row r="508" spans="1:45" s="158" customFormat="1">
      <c r="A508" s="207"/>
      <c r="B508" s="207"/>
      <c r="C508" s="1409">
        <v>1</v>
      </c>
      <c r="D508" s="1382" t="s">
        <v>1732</v>
      </c>
      <c r="E508" s="181"/>
      <c r="F508" s="182" t="s">
        <v>31</v>
      </c>
      <c r="G508" s="188"/>
      <c r="H508" s="188"/>
      <c r="I508" s="188"/>
      <c r="J508" s="1379"/>
      <c r="K508" s="1379"/>
      <c r="L508" s="1379"/>
      <c r="M508" s="1379"/>
      <c r="N508" s="1379"/>
      <c r="O508" s="1379"/>
      <c r="P508" s="1379"/>
      <c r="Q508" s="1378"/>
      <c r="R508" s="1373"/>
      <c r="S508" s="1373"/>
      <c r="T508" s="188"/>
      <c r="U508" s="1418"/>
      <c r="V508" s="1418"/>
      <c r="W508" s="20"/>
      <c r="X508" s="1418"/>
      <c r="Y508" s="188"/>
      <c r="Z508" s="188"/>
      <c r="AA508" s="188"/>
      <c r="AB508" s="188"/>
      <c r="AC508" s="1428">
        <v>76533695.099999994</v>
      </c>
      <c r="AD508" s="1421">
        <v>65524619.860991254</v>
      </c>
      <c r="AE508" s="1421">
        <v>66451886.271581158</v>
      </c>
      <c r="AF508" s="1421">
        <v>59646719.750613563</v>
      </c>
      <c r="AG508" s="1421">
        <v>54915360.292394809</v>
      </c>
      <c r="AH508" s="1421">
        <v>56467329.908845074</v>
      </c>
      <c r="AI508" s="1421">
        <v>57858047.408728547</v>
      </c>
      <c r="AJ508" s="1421">
        <v>58917307.30513455</v>
      </c>
      <c r="AK508" s="1421">
        <v>60234397.662097163</v>
      </c>
      <c r="AL508" s="1421">
        <v>61709807.541812427</v>
      </c>
      <c r="AM508" s="1421">
        <v>63228322.036678903</v>
      </c>
      <c r="AN508" s="1421">
        <v>64791388.088608086</v>
      </c>
      <c r="AO508" s="1421">
        <v>64297887.764040865</v>
      </c>
      <c r="AP508" s="1421">
        <v>65220508.775802337</v>
      </c>
      <c r="AQ508" s="1421">
        <v>66882067.212633133</v>
      </c>
      <c r="AR508" s="1421">
        <v>68594720.689839393</v>
      </c>
      <c r="AS508" s="1427">
        <v>70360228.853639141</v>
      </c>
    </row>
    <row r="509" spans="1:45">
      <c r="C509" s="1409">
        <v>1</v>
      </c>
      <c r="E509" s="167"/>
      <c r="F509" s="118"/>
      <c r="G509" s="188"/>
      <c r="H509" s="188"/>
      <c r="I509" s="188"/>
      <c r="J509" s="181"/>
      <c r="K509" s="181"/>
      <c r="L509" s="181"/>
      <c r="M509" s="181"/>
      <c r="N509" s="181"/>
      <c r="O509" s="181"/>
      <c r="P509" s="181"/>
      <c r="Q509" s="125"/>
      <c r="R509" s="181"/>
      <c r="S509" s="181"/>
      <c r="T509" s="188"/>
      <c r="U509" s="188"/>
      <c r="V509" s="188"/>
      <c r="X509" s="188"/>
      <c r="Y509" s="188"/>
      <c r="Z509" s="188"/>
      <c r="AA509" s="188"/>
      <c r="AB509" s="188"/>
      <c r="AC509" s="1418"/>
      <c r="AD509" s="1418"/>
      <c r="AE509" s="1418"/>
      <c r="AF509" s="1418"/>
      <c r="AG509" s="1418"/>
      <c r="AH509" s="1418"/>
      <c r="AI509" s="1418"/>
      <c r="AJ509" s="188"/>
      <c r="AK509" s="188"/>
      <c r="AL509" s="188"/>
      <c r="AM509" s="188"/>
      <c r="AN509" s="188"/>
      <c r="AO509" s="188"/>
      <c r="AP509" s="188"/>
      <c r="AQ509" s="188"/>
      <c r="AR509" s="188"/>
      <c r="AS509" s="505"/>
    </row>
    <row r="510" spans="1:45">
      <c r="C510" s="1409">
        <v>1</v>
      </c>
      <c r="E510" s="167"/>
      <c r="F510" s="118" t="s">
        <v>675</v>
      </c>
      <c r="G510" s="188"/>
      <c r="H510" s="188"/>
      <c r="I510" s="188"/>
      <c r="J510" s="181"/>
      <c r="K510" s="181"/>
      <c r="L510" s="181"/>
      <c r="M510" s="181"/>
      <c r="N510" s="181"/>
      <c r="O510" s="181"/>
      <c r="P510" s="181"/>
      <c r="Q510" s="125"/>
      <c r="R510" s="181"/>
      <c r="S510" s="181"/>
      <c r="T510" s="188"/>
      <c r="U510" s="188"/>
      <c r="V510" s="188"/>
      <c r="X510" s="188"/>
      <c r="Y510" s="188"/>
      <c r="Z510" s="188"/>
      <c r="AA510" s="188"/>
      <c r="AB510" s="188"/>
      <c r="AC510" s="1418"/>
      <c r="AD510" s="1418"/>
      <c r="AE510" s="1418"/>
      <c r="AF510" s="1418"/>
      <c r="AG510" s="1418"/>
      <c r="AH510" s="1418"/>
      <c r="AI510" s="1418"/>
      <c r="AJ510" s="188"/>
      <c r="AK510" s="188"/>
      <c r="AL510" s="188"/>
      <c r="AM510" s="188"/>
      <c r="AN510" s="188"/>
      <c r="AO510" s="188"/>
      <c r="AP510" s="188"/>
      <c r="AQ510" s="188"/>
      <c r="AR510" s="188"/>
      <c r="AS510" s="505"/>
    </row>
    <row r="511" spans="1:45">
      <c r="C511">
        <v>1</v>
      </c>
      <c r="E511" s="167"/>
      <c r="F511" s="118"/>
      <c r="G511" s="188" t="s">
        <v>488</v>
      </c>
      <c r="H511" s="188"/>
      <c r="I511" s="188"/>
      <c r="J511" s="1383"/>
      <c r="K511" s="1383"/>
      <c r="L511" s="1383"/>
      <c r="M511" s="1383"/>
      <c r="N511" s="1383"/>
      <c r="O511" s="1383"/>
      <c r="P511" s="1383"/>
      <c r="Q511" s="1384"/>
      <c r="R511" s="1373"/>
      <c r="S511" s="1373"/>
      <c r="T511" s="188"/>
      <c r="U511" s="711"/>
      <c r="V511" s="711"/>
      <c r="X511" s="711"/>
      <c r="Y511" s="188"/>
      <c r="Z511" s="188"/>
      <c r="AA511" s="188"/>
      <c r="AB511" s="188"/>
      <c r="AC511" s="1415">
        <v>33624336.699999996</v>
      </c>
      <c r="AD511" s="1429">
        <v>42160117.654461436</v>
      </c>
      <c r="AE511" s="1429">
        <v>41654767.594064496</v>
      </c>
      <c r="AF511" s="1429">
        <v>39834359.596676081</v>
      </c>
      <c r="AG511" s="1429">
        <v>39293306.308930919</v>
      </c>
      <c r="AH511" s="1429">
        <v>38549791.054911748</v>
      </c>
      <c r="AI511" s="1429">
        <v>28657631.562348261</v>
      </c>
      <c r="AJ511" s="1429">
        <v>28199555.430457182</v>
      </c>
      <c r="AK511" s="1429">
        <v>28414991.677122608</v>
      </c>
      <c r="AL511" s="1429">
        <v>25816664.172261734</v>
      </c>
      <c r="AM511" s="1429">
        <v>25946291.942715116</v>
      </c>
      <c r="AN511" s="1429">
        <v>31494692.033627808</v>
      </c>
      <c r="AO511" s="1429">
        <v>34532714.793614194</v>
      </c>
      <c r="AP511" s="1429">
        <v>31805374.273919027</v>
      </c>
      <c r="AQ511" s="1429">
        <v>32097744.5372058</v>
      </c>
      <c r="AR511" s="1429">
        <v>27201285.059797361</v>
      </c>
      <c r="AS511" s="1430">
        <v>15772339.269069605</v>
      </c>
    </row>
    <row r="512" spans="1:45">
      <c r="C512">
        <v>0</v>
      </c>
      <c r="E512" s="167"/>
      <c r="F512" s="118"/>
      <c r="G512" s="188" t="s">
        <v>1322</v>
      </c>
      <c r="H512" s="188"/>
      <c r="I512" s="188"/>
      <c r="J512" s="1383"/>
      <c r="K512" s="1383"/>
      <c r="L512" s="1383"/>
      <c r="M512" s="1383"/>
      <c r="N512" s="1383"/>
      <c r="O512" s="1383"/>
      <c r="P512" s="1383"/>
      <c r="Q512" s="1384"/>
      <c r="R512" s="1373"/>
      <c r="S512" s="1373"/>
      <c r="T512" s="188"/>
      <c r="U512" s="711"/>
      <c r="V512" s="711"/>
      <c r="X512" s="711"/>
      <c r="Y512" s="188"/>
      <c r="Z512" s="188"/>
      <c r="AA512" s="188"/>
      <c r="AB512" s="188"/>
      <c r="AC512" s="1415">
        <v>0</v>
      </c>
      <c r="AD512" s="1429">
        <v>0</v>
      </c>
      <c r="AE512" s="1429">
        <v>0</v>
      </c>
      <c r="AF512" s="1429">
        <v>0</v>
      </c>
      <c r="AG512" s="1429">
        <v>0</v>
      </c>
      <c r="AH512" s="1429">
        <v>0</v>
      </c>
      <c r="AI512" s="1429">
        <v>0</v>
      </c>
      <c r="AJ512" s="1429">
        <v>0</v>
      </c>
      <c r="AK512" s="1429">
        <v>0</v>
      </c>
      <c r="AL512" s="1429">
        <v>0</v>
      </c>
      <c r="AM512" s="1429">
        <v>0</v>
      </c>
      <c r="AN512" s="1429">
        <v>0</v>
      </c>
      <c r="AO512" s="1429">
        <v>0</v>
      </c>
      <c r="AP512" s="1429">
        <v>0</v>
      </c>
      <c r="AQ512" s="1429">
        <v>0</v>
      </c>
      <c r="AR512" s="1429">
        <v>0</v>
      </c>
      <c r="AS512" s="1430">
        <v>0</v>
      </c>
    </row>
    <row r="513" spans="1:45">
      <c r="C513">
        <v>1</v>
      </c>
      <c r="E513" s="167"/>
      <c r="F513" s="118"/>
      <c r="G513" s="585" t="s">
        <v>487</v>
      </c>
      <c r="H513" s="585"/>
      <c r="I513" s="585"/>
      <c r="J513" s="1386"/>
      <c r="K513" s="1386"/>
      <c r="L513" s="1386"/>
      <c r="M513" s="1386"/>
      <c r="N513" s="1386"/>
      <c r="O513" s="1386"/>
      <c r="P513" s="1386"/>
      <c r="Q513" s="1387"/>
      <c r="R513" s="1380"/>
      <c r="S513" s="1380"/>
      <c r="T513" s="188"/>
      <c r="U513" s="1422"/>
      <c r="V513" s="1422"/>
      <c r="X513" s="1422"/>
      <c r="Y513" s="188"/>
      <c r="Z513" s="188"/>
      <c r="AA513" s="188"/>
      <c r="AB513" s="188"/>
      <c r="AC513" s="1423">
        <v>20000257.800000001</v>
      </c>
      <c r="AD513" s="1431">
        <v>20000000</v>
      </c>
      <c r="AE513" s="1431">
        <v>20000000</v>
      </c>
      <c r="AF513" s="1431">
        <v>20000000</v>
      </c>
      <c r="AG513" s="1431">
        <v>20000000</v>
      </c>
      <c r="AH513" s="1431">
        <v>20000000</v>
      </c>
      <c r="AI513" s="1431">
        <v>20000000</v>
      </c>
      <c r="AJ513" s="1431">
        <v>20000000</v>
      </c>
      <c r="AK513" s="1431">
        <v>20000000</v>
      </c>
      <c r="AL513" s="1431">
        <v>20000000</v>
      </c>
      <c r="AM513" s="1431">
        <v>20000000</v>
      </c>
      <c r="AN513" s="1431">
        <v>20000000</v>
      </c>
      <c r="AO513" s="1431">
        <v>20000000</v>
      </c>
      <c r="AP513" s="1431">
        <v>20000000</v>
      </c>
      <c r="AQ513" s="1431">
        <v>20000000</v>
      </c>
      <c r="AR513" s="1431">
        <v>20000000</v>
      </c>
      <c r="AS513" s="1432">
        <v>20000000</v>
      </c>
    </row>
    <row r="514" spans="1:45" s="19" customFormat="1">
      <c r="A514" s="207"/>
      <c r="B514" s="207"/>
      <c r="C514">
        <v>1</v>
      </c>
      <c r="D514" s="450" t="s">
        <v>32</v>
      </c>
      <c r="E514" s="525"/>
      <c r="F514" s="118"/>
      <c r="G514" s="182" t="s">
        <v>37</v>
      </c>
      <c r="H514" s="182"/>
      <c r="I514" s="182"/>
      <c r="J514" s="553"/>
      <c r="K514" s="553"/>
      <c r="L514" s="553"/>
      <c r="M514" s="553"/>
      <c r="N514" s="553"/>
      <c r="O514" s="553"/>
      <c r="P514" s="553"/>
      <c r="Q514" s="1377"/>
      <c r="R514" s="553"/>
      <c r="S514" s="553"/>
      <c r="T514" s="188"/>
      <c r="U514" s="618"/>
      <c r="V514" s="618"/>
      <c r="W514" s="20"/>
      <c r="X514" s="618"/>
      <c r="Y514" s="188"/>
      <c r="Z514" s="188"/>
      <c r="AA514" s="188"/>
      <c r="AB514" s="188"/>
      <c r="AC514" s="618">
        <v>53624594.5</v>
      </c>
      <c r="AD514" s="618">
        <v>62160117.654461436</v>
      </c>
      <c r="AE514" s="618">
        <v>61654767.594064496</v>
      </c>
      <c r="AF514" s="618">
        <v>59834359.596676081</v>
      </c>
      <c r="AG514" s="618">
        <v>59293306.308930919</v>
      </c>
      <c r="AH514" s="618">
        <v>58549791.054911748</v>
      </c>
      <c r="AI514" s="618">
        <v>48657631.562348261</v>
      </c>
      <c r="AJ514" s="618">
        <v>48199555.430457182</v>
      </c>
      <c r="AK514" s="618">
        <v>48414991.677122608</v>
      </c>
      <c r="AL514" s="618">
        <v>45816664.17226173</v>
      </c>
      <c r="AM514" s="618">
        <v>45946291.942715116</v>
      </c>
      <c r="AN514" s="618">
        <v>51494692.033627808</v>
      </c>
      <c r="AO514" s="618">
        <v>54532714.793614194</v>
      </c>
      <c r="AP514" s="618">
        <v>51805374.273919031</v>
      </c>
      <c r="AQ514" s="618">
        <v>52097744.5372058</v>
      </c>
      <c r="AR514" s="618">
        <v>47201285.059797361</v>
      </c>
      <c r="AS514" s="554">
        <v>35772339.269069605</v>
      </c>
    </row>
    <row r="515" spans="1:45">
      <c r="C515" s="1409">
        <v>1</v>
      </c>
      <c r="E515" s="167"/>
      <c r="F515" s="118"/>
      <c r="G515" s="188"/>
      <c r="H515" s="188"/>
      <c r="I515" s="188"/>
      <c r="J515" s="181"/>
      <c r="K515" s="181"/>
      <c r="L515" s="181"/>
      <c r="M515" s="181"/>
      <c r="N515" s="181"/>
      <c r="O515" s="181"/>
      <c r="P515" s="181"/>
      <c r="Q515" s="125"/>
      <c r="R515" s="181"/>
      <c r="S515" s="181"/>
      <c r="T515" s="188"/>
      <c r="U515" s="188"/>
      <c r="V515" s="188"/>
      <c r="X515" s="188"/>
      <c r="Y515" s="188"/>
      <c r="Z515" s="188"/>
      <c r="AA515" s="188"/>
      <c r="AB515" s="188"/>
      <c r="AC515" s="188"/>
      <c r="AD515" s="188"/>
      <c r="AE515" s="188"/>
      <c r="AF515" s="188"/>
      <c r="AG515" s="188"/>
      <c r="AH515" s="188"/>
      <c r="AI515" s="188"/>
      <c r="AJ515" s="188"/>
      <c r="AK515" s="188"/>
      <c r="AL515" s="188"/>
      <c r="AM515" s="188"/>
      <c r="AN515" s="188"/>
      <c r="AO515" s="188"/>
      <c r="AP515" s="188"/>
      <c r="AQ515" s="188"/>
      <c r="AR515" s="188"/>
      <c r="AS515" s="505"/>
    </row>
    <row r="516" spans="1:45">
      <c r="C516" s="1409">
        <v>1</v>
      </c>
      <c r="D516" s="450" t="s">
        <v>32</v>
      </c>
      <c r="E516" s="167"/>
      <c r="F516" s="118" t="s">
        <v>489</v>
      </c>
      <c r="G516" s="188"/>
      <c r="H516" s="188"/>
      <c r="I516" s="188"/>
      <c r="J516" s="181"/>
      <c r="K516" s="181"/>
      <c r="L516" s="181"/>
      <c r="M516" s="181"/>
      <c r="N516" s="181"/>
      <c r="O516" s="181"/>
      <c r="P516" s="181"/>
      <c r="Q516" s="125"/>
      <c r="R516" s="181"/>
      <c r="S516" s="181"/>
      <c r="T516" s="188"/>
      <c r="U516" s="188"/>
      <c r="V516" s="188"/>
      <c r="X516" s="188"/>
      <c r="Y516" s="188"/>
      <c r="Z516" s="188"/>
      <c r="AA516" s="188"/>
      <c r="AB516" s="188"/>
      <c r="AC516" s="1415">
        <v>0</v>
      </c>
      <c r="AD516" s="1421">
        <v>0</v>
      </c>
      <c r="AE516" s="1421">
        <v>0</v>
      </c>
      <c r="AF516" s="1421">
        <v>0</v>
      </c>
      <c r="AG516" s="1421">
        <v>0</v>
      </c>
      <c r="AH516" s="1421">
        <v>0</v>
      </c>
      <c r="AI516" s="1421">
        <v>0</v>
      </c>
      <c r="AJ516" s="1421">
        <v>0</v>
      </c>
      <c r="AK516" s="1421">
        <v>0</v>
      </c>
      <c r="AL516" s="1421">
        <v>0</v>
      </c>
      <c r="AM516" s="1421">
        <v>0</v>
      </c>
      <c r="AN516" s="1421">
        <v>0</v>
      </c>
      <c r="AO516" s="1421">
        <v>0</v>
      </c>
      <c r="AP516" s="1421">
        <v>0</v>
      </c>
      <c r="AQ516" s="1421">
        <v>0</v>
      </c>
      <c r="AR516" s="1421">
        <v>0</v>
      </c>
      <c r="AS516" s="1427">
        <v>0</v>
      </c>
    </row>
    <row r="517" spans="1:45">
      <c r="C517" s="1409">
        <v>1</v>
      </c>
      <c r="E517" s="167"/>
      <c r="F517" s="118"/>
      <c r="G517" s="188"/>
      <c r="H517" s="188"/>
      <c r="I517" s="188"/>
      <c r="J517" s="181"/>
      <c r="K517" s="181"/>
      <c r="L517" s="181"/>
      <c r="M517" s="181"/>
      <c r="N517" s="181"/>
      <c r="O517" s="181"/>
      <c r="P517" s="181"/>
      <c r="Q517" s="125"/>
      <c r="R517" s="181"/>
      <c r="S517" s="181"/>
      <c r="T517" s="188"/>
      <c r="U517" s="188"/>
      <c r="V517" s="188"/>
      <c r="X517" s="188"/>
      <c r="Y517" s="188"/>
      <c r="Z517" s="188"/>
      <c r="AA517" s="188"/>
      <c r="AB517" s="188"/>
      <c r="AC517" s="188"/>
      <c r="AD517" s="188"/>
      <c r="AE517" s="188"/>
      <c r="AF517" s="188"/>
      <c r="AG517" s="188"/>
      <c r="AH517" s="188"/>
      <c r="AI517" s="188"/>
      <c r="AJ517" s="188"/>
      <c r="AK517" s="188"/>
      <c r="AL517" s="188"/>
      <c r="AM517" s="188"/>
      <c r="AN517" s="188"/>
      <c r="AO517" s="188"/>
      <c r="AP517" s="188"/>
      <c r="AQ517" s="188"/>
      <c r="AR517" s="188"/>
      <c r="AS517" s="505"/>
    </row>
    <row r="518" spans="1:45">
      <c r="C518" s="1409">
        <v>1</v>
      </c>
      <c r="E518" s="167"/>
      <c r="F518" s="182" t="s">
        <v>684</v>
      </c>
      <c r="G518" s="188"/>
      <c r="H518" s="188"/>
      <c r="I518" s="188"/>
      <c r="J518" s="181"/>
      <c r="K518" s="181"/>
      <c r="L518" s="181"/>
      <c r="M518" s="181"/>
      <c r="N518" s="181"/>
      <c r="O518" s="181"/>
      <c r="P518" s="181"/>
      <c r="Q518" s="125"/>
      <c r="R518" s="181"/>
      <c r="S518" s="181"/>
      <c r="T518" s="188"/>
      <c r="U518" s="188"/>
      <c r="V518" s="188"/>
      <c r="X518" s="188"/>
      <c r="Y518" s="188"/>
      <c r="Z518" s="188"/>
      <c r="AA518" s="188"/>
      <c r="AB518" s="188"/>
      <c r="AC518" s="188"/>
      <c r="AD518" s="188"/>
      <c r="AE518" s="188"/>
      <c r="AF518" s="188"/>
      <c r="AG518" s="188"/>
      <c r="AH518" s="188"/>
      <c r="AI518" s="188"/>
      <c r="AJ518" s="188"/>
      <c r="AK518" s="188"/>
      <c r="AL518" s="188"/>
      <c r="AM518" s="188"/>
      <c r="AN518" s="188"/>
      <c r="AO518" s="188"/>
      <c r="AP518" s="188"/>
      <c r="AQ518" s="188"/>
      <c r="AR518" s="188"/>
      <c r="AS518" s="505"/>
    </row>
    <row r="519" spans="1:45" s="158" customFormat="1">
      <c r="A519" s="207"/>
      <c r="B519" s="207"/>
      <c r="C519">
        <v>1</v>
      </c>
      <c r="D519" s="1382" t="s">
        <v>1694</v>
      </c>
      <c r="E519" s="181"/>
      <c r="F519" s="188"/>
      <c r="G519" s="188" t="s">
        <v>113</v>
      </c>
      <c r="H519" s="188"/>
      <c r="I519" s="188"/>
      <c r="J519" s="532"/>
      <c r="K519" s="532"/>
      <c r="L519" s="532"/>
      <c r="M519" s="532"/>
      <c r="N519" s="532"/>
      <c r="O519" s="532"/>
      <c r="P519" s="532"/>
      <c r="Q519" s="1375"/>
      <c r="R519" s="1373"/>
      <c r="S519" s="1373"/>
      <c r="T519" s="188"/>
      <c r="U519" s="711"/>
      <c r="V519" s="711"/>
      <c r="W519" s="20"/>
      <c r="X519" s="711"/>
      <c r="Y519" s="188"/>
      <c r="Z519" s="188"/>
      <c r="AA519" s="188"/>
      <c r="AB519" s="188"/>
      <c r="AC519" s="1415">
        <v>307513849.75358319</v>
      </c>
      <c r="AD519" s="1433">
        <v>309863399.17658687</v>
      </c>
      <c r="AE519" s="1433">
        <v>308732109.45891738</v>
      </c>
      <c r="AF519" s="1433">
        <v>309719146.13575327</v>
      </c>
      <c r="AG519" s="1433">
        <v>313238539.87833875</v>
      </c>
      <c r="AH519" s="1433">
        <v>306534551.03231859</v>
      </c>
      <c r="AI519" s="1433">
        <v>301112969.55410218</v>
      </c>
      <c r="AJ519" s="1433">
        <v>292009244.41468346</v>
      </c>
      <c r="AK519" s="1433">
        <v>292922180.52734911</v>
      </c>
      <c r="AL519" s="1433">
        <v>297685299.71474141</v>
      </c>
      <c r="AM519" s="1433">
        <v>298571466.73888123</v>
      </c>
      <c r="AN519" s="1433">
        <v>289461032.46316719</v>
      </c>
      <c r="AO519" s="1433">
        <v>297275577.26838595</v>
      </c>
      <c r="AP519" s="1433">
        <v>306469024.50528461</v>
      </c>
      <c r="AQ519" s="1433">
        <v>312743477.41669476</v>
      </c>
      <c r="AR519" s="1433">
        <v>261910087.31161612</v>
      </c>
      <c r="AS519" s="1434">
        <v>333961080.52622271</v>
      </c>
    </row>
    <row r="520" spans="1:45" s="158" customFormat="1">
      <c r="A520" s="207"/>
      <c r="B520" s="207"/>
      <c r="C520">
        <v>1</v>
      </c>
      <c r="D520" s="1382" t="s">
        <v>1695</v>
      </c>
      <c r="E520" s="181"/>
      <c r="F520" s="188"/>
      <c r="G520" s="188" t="s">
        <v>686</v>
      </c>
      <c r="H520" s="188"/>
      <c r="I520" s="188"/>
      <c r="J520" s="532"/>
      <c r="K520" s="532"/>
      <c r="L520" s="532"/>
      <c r="M520" s="532"/>
      <c r="N520" s="532"/>
      <c r="O520" s="532"/>
      <c r="P520" s="532"/>
      <c r="Q520" s="1375"/>
      <c r="R520" s="1373"/>
      <c r="S520" s="1373"/>
      <c r="T520" s="188"/>
      <c r="U520" s="711"/>
      <c r="V520" s="711"/>
      <c r="W520" s="20"/>
      <c r="X520" s="711"/>
      <c r="Y520" s="188"/>
      <c r="Z520" s="188"/>
      <c r="AA520" s="188"/>
      <c r="AB520" s="188"/>
      <c r="AC520" s="1415">
        <v>40393976.259999998</v>
      </c>
      <c r="AD520" s="1433">
        <v>23162001.259999998</v>
      </c>
      <c r="AE520" s="1433">
        <v>23322213.759999998</v>
      </c>
      <c r="AF520" s="1433">
        <v>23272676.259999998</v>
      </c>
      <c r="AG520" s="1433">
        <v>18825801.259999998</v>
      </c>
      <c r="AH520" s="1433">
        <v>14358651.26</v>
      </c>
      <c r="AI520" s="1433">
        <v>14340420</v>
      </c>
      <c r="AJ520" s="1433">
        <v>8378595</v>
      </c>
      <c r="AK520" s="1433">
        <v>8519925</v>
      </c>
      <c r="AL520" s="1433">
        <v>2487175</v>
      </c>
      <c r="AM520" s="1433">
        <v>2488925</v>
      </c>
      <c r="AN520" s="1433">
        <v>2487675</v>
      </c>
      <c r="AO520" s="1433">
        <v>2488425</v>
      </c>
      <c r="AP520" s="1433">
        <v>2485925</v>
      </c>
      <c r="AQ520" s="1433">
        <v>2485175</v>
      </c>
      <c r="AR520" s="1433">
        <v>2635925</v>
      </c>
      <c r="AS520" s="1434">
        <v>2630425</v>
      </c>
    </row>
    <row r="521" spans="1:45" s="158" customFormat="1">
      <c r="A521" s="207"/>
      <c r="B521" s="207"/>
      <c r="C521">
        <v>1</v>
      </c>
      <c r="D521" s="1382" t="s">
        <v>313</v>
      </c>
      <c r="E521" s="181"/>
      <c r="F521" s="188"/>
      <c r="G521" s="188" t="s">
        <v>687</v>
      </c>
      <c r="H521" s="188"/>
      <c r="I521" s="188"/>
      <c r="J521" s="532"/>
      <c r="K521" s="532"/>
      <c r="L521" s="532"/>
      <c r="M521" s="532"/>
      <c r="N521" s="532"/>
      <c r="O521" s="532"/>
      <c r="P521" s="532"/>
      <c r="Q521" s="1375"/>
      <c r="R521" s="1373"/>
      <c r="S521" s="1373"/>
      <c r="T521" s="188"/>
      <c r="U521" s="711"/>
      <c r="V521" s="711"/>
      <c r="W521" s="20"/>
      <c r="X521" s="711"/>
      <c r="Y521" s="188"/>
      <c r="Z521" s="188"/>
      <c r="AA521" s="188"/>
      <c r="AB521" s="188"/>
      <c r="AC521" s="1415">
        <v>26863700.899999999</v>
      </c>
      <c r="AD521" s="1433">
        <v>1263820</v>
      </c>
      <c r="AE521" s="1433">
        <v>1263820</v>
      </c>
      <c r="AF521" s="1433">
        <v>1263820</v>
      </c>
      <c r="AG521" s="1433">
        <v>1263820</v>
      </c>
      <c r="AH521" s="1433">
        <v>1263820</v>
      </c>
      <c r="AI521" s="1433">
        <v>1263820</v>
      </c>
      <c r="AJ521" s="1433">
        <v>1263820</v>
      </c>
      <c r="AK521" s="1433">
        <v>1263820</v>
      </c>
      <c r="AL521" s="1433">
        <v>1263820</v>
      </c>
      <c r="AM521" s="1433">
        <v>1263820</v>
      </c>
      <c r="AN521" s="1433">
        <v>0</v>
      </c>
      <c r="AO521" s="1433">
        <v>0</v>
      </c>
      <c r="AP521" s="1433">
        <v>0</v>
      </c>
      <c r="AQ521" s="1433">
        <v>0</v>
      </c>
      <c r="AR521" s="1433">
        <v>0</v>
      </c>
      <c r="AS521" s="1434">
        <v>0</v>
      </c>
    </row>
    <row r="522" spans="1:45" s="158" customFormat="1">
      <c r="A522" s="207"/>
      <c r="B522" s="207"/>
      <c r="C522"/>
      <c r="D522" s="1382" t="s">
        <v>1694</v>
      </c>
      <c r="E522" s="181"/>
      <c r="F522" s="188"/>
      <c r="G522" s="188" t="s">
        <v>482</v>
      </c>
      <c r="H522" s="188"/>
      <c r="I522" s="188"/>
      <c r="J522" s="532"/>
      <c r="K522" s="532"/>
      <c r="L522" s="532"/>
      <c r="M522" s="532"/>
      <c r="N522" s="532"/>
      <c r="O522" s="532"/>
      <c r="P522" s="532"/>
      <c r="Q522" s="1375"/>
      <c r="R522" s="1373"/>
      <c r="S522" s="1373"/>
      <c r="T522" s="188"/>
      <c r="U522" s="711"/>
      <c r="V522" s="711"/>
      <c r="W522" s="20"/>
      <c r="X522" s="711"/>
      <c r="Y522" s="188"/>
      <c r="Z522" s="188"/>
      <c r="AA522" s="188"/>
      <c r="AB522" s="188"/>
      <c r="AC522" s="1415">
        <v>-13016582.24</v>
      </c>
      <c r="AD522" s="1433">
        <v>-12320582.274559997</v>
      </c>
      <c r="AE522" s="1433">
        <v>-12320582.274559997</v>
      </c>
      <c r="AF522" s="1433">
        <v>-12320582.274559997</v>
      </c>
      <c r="AG522" s="1433">
        <v>-12320582.274559997</v>
      </c>
      <c r="AH522" s="1433">
        <v>-12320582.274559997</v>
      </c>
      <c r="AI522" s="1433">
        <v>-12320582.274559997</v>
      </c>
      <c r="AJ522" s="1433">
        <v>-12320582.274559997</v>
      </c>
      <c r="AK522" s="1433">
        <v>-12283021.834159998</v>
      </c>
      <c r="AL522" s="1433">
        <v>-12014183.315119999</v>
      </c>
      <c r="AM522" s="1433">
        <v>-11541343.973599998</v>
      </c>
      <c r="AN522" s="1433">
        <v>-11047365.283919999</v>
      </c>
      <c r="AO522" s="1433">
        <v>-10526255.157039998</v>
      </c>
      <c r="AP522" s="1433">
        <v>-10136320.430879999</v>
      </c>
      <c r="AQ522" s="1433">
        <v>-9885824.7319999989</v>
      </c>
      <c r="AR522" s="1433">
        <v>-9621760.1558400001</v>
      </c>
      <c r="AS522" s="1434">
        <v>-9346421.8528799992</v>
      </c>
    </row>
    <row r="523" spans="1:45" s="158" customFormat="1">
      <c r="A523" s="207"/>
      <c r="B523" s="207"/>
      <c r="C523">
        <v>1</v>
      </c>
      <c r="D523" s="450" t="s">
        <v>32</v>
      </c>
      <c r="E523" s="181"/>
      <c r="F523" s="188"/>
      <c r="G523" s="20" t="s">
        <v>690</v>
      </c>
      <c r="H523" s="188"/>
      <c r="I523" s="188"/>
      <c r="J523" s="532"/>
      <c r="K523" s="532"/>
      <c r="L523" s="532"/>
      <c r="M523" s="532"/>
      <c r="N523" s="532"/>
      <c r="O523" s="532"/>
      <c r="P523" s="532"/>
      <c r="Q523" s="1375"/>
      <c r="R523" s="1373"/>
      <c r="S523" s="1373"/>
      <c r="T523" s="188"/>
      <c r="U523" s="711"/>
      <c r="V523" s="711"/>
      <c r="W523" s="20"/>
      <c r="X523" s="711"/>
      <c r="Y523" s="188"/>
      <c r="Z523" s="188"/>
      <c r="AA523" s="188"/>
      <c r="AB523" s="188"/>
      <c r="AC523" s="1415">
        <v>7272352.75</v>
      </c>
      <c r="AD523" s="1433">
        <v>3874686.6494246577</v>
      </c>
      <c r="AE523" s="1433">
        <v>3709809.2469589049</v>
      </c>
      <c r="AF523" s="1433">
        <v>5366414.0646575345</v>
      </c>
      <c r="AG523" s="1433">
        <v>6245736.1945753423</v>
      </c>
      <c r="AH523" s="1433">
        <v>6832799.9445753405</v>
      </c>
      <c r="AI523" s="1433">
        <v>7215357.5158219179</v>
      </c>
      <c r="AJ523" s="1433">
        <v>8544370.2005136982</v>
      </c>
      <c r="AK523" s="1433">
        <v>7938405.5272123283</v>
      </c>
      <c r="AL523" s="1433">
        <v>7945678.3575342465</v>
      </c>
      <c r="AM523" s="1433">
        <v>7562281.6539178062</v>
      </c>
      <c r="AN523" s="1433">
        <v>7471142.9409862999</v>
      </c>
      <c r="AO523" s="1433">
        <v>7036299.0150410961</v>
      </c>
      <c r="AP523" s="1433">
        <v>7244634.2297808211</v>
      </c>
      <c r="AQ523" s="1433">
        <v>6722738.4815068487</v>
      </c>
      <c r="AR523" s="1433">
        <v>6970892.8565068487</v>
      </c>
      <c r="AS523" s="1434">
        <v>6498910.2535616439</v>
      </c>
    </row>
    <row r="524" spans="1:45" s="158" customFormat="1">
      <c r="A524" s="207"/>
      <c r="B524" s="207"/>
      <c r="C524">
        <v>0</v>
      </c>
      <c r="D524" s="1382" t="s">
        <v>1694</v>
      </c>
      <c r="E524" s="181"/>
      <c r="F524" s="188"/>
      <c r="G524" s="188" t="s">
        <v>1452</v>
      </c>
      <c r="H524" s="188"/>
      <c r="I524" s="188"/>
      <c r="J524" s="532"/>
      <c r="K524" s="532"/>
      <c r="L524" s="532"/>
      <c r="M524" s="532"/>
      <c r="N524" s="532"/>
      <c r="O524" s="532"/>
      <c r="P524" s="532"/>
      <c r="Q524" s="1375"/>
      <c r="R524" s="1373"/>
      <c r="S524" s="1373"/>
      <c r="T524" s="188"/>
      <c r="U524" s="711"/>
      <c r="V524" s="711"/>
      <c r="W524" s="20"/>
      <c r="X524" s="711"/>
      <c r="Y524" s="188"/>
      <c r="Z524" s="188"/>
      <c r="AA524" s="188"/>
      <c r="AB524" s="188"/>
      <c r="AC524" s="1415">
        <v>0</v>
      </c>
      <c r="AD524" s="1433">
        <v>0</v>
      </c>
      <c r="AE524" s="1433">
        <v>0</v>
      </c>
      <c r="AF524" s="1433">
        <v>0</v>
      </c>
      <c r="AG524" s="1433">
        <v>0</v>
      </c>
      <c r="AH524" s="1433">
        <v>0</v>
      </c>
      <c r="AI524" s="1433">
        <v>0</v>
      </c>
      <c r="AJ524" s="1433">
        <v>0</v>
      </c>
      <c r="AK524" s="1433">
        <v>0</v>
      </c>
      <c r="AL524" s="1433">
        <v>0</v>
      </c>
      <c r="AM524" s="1433">
        <v>0</v>
      </c>
      <c r="AN524" s="1433">
        <v>0</v>
      </c>
      <c r="AO524" s="1433">
        <v>0</v>
      </c>
      <c r="AP524" s="1433">
        <v>0</v>
      </c>
      <c r="AQ524" s="1433">
        <v>0</v>
      </c>
      <c r="AR524" s="1433">
        <v>0</v>
      </c>
      <c r="AS524" s="1434">
        <v>0</v>
      </c>
    </row>
    <row r="525" spans="1:45" s="158" customFormat="1">
      <c r="A525" s="207"/>
      <c r="B525" s="207"/>
      <c r="C525">
        <v>1</v>
      </c>
      <c r="D525" s="1382" t="s">
        <v>1446</v>
      </c>
      <c r="E525" s="181"/>
      <c r="F525" s="188"/>
      <c r="G525" s="585" t="s">
        <v>35</v>
      </c>
      <c r="H525" s="585"/>
      <c r="I525" s="585"/>
      <c r="J525" s="1388"/>
      <c r="K525" s="1388"/>
      <c r="L525" s="1388"/>
      <c r="M525" s="1388"/>
      <c r="N525" s="1388"/>
      <c r="O525" s="1388"/>
      <c r="P525" s="1388"/>
      <c r="Q525" s="1389"/>
      <c r="R525" s="1380"/>
      <c r="S525" s="1380"/>
      <c r="T525" s="188"/>
      <c r="U525" s="1422"/>
      <c r="V525" s="1422"/>
      <c r="W525" s="20"/>
      <c r="X525" s="1422"/>
      <c r="Y525" s="188"/>
      <c r="Z525" s="188"/>
      <c r="AA525" s="188"/>
      <c r="AB525" s="188"/>
      <c r="AC525" s="1423">
        <v>225000000</v>
      </c>
      <c r="AD525" s="1435">
        <v>240415539.90347689</v>
      </c>
      <c r="AE525" s="1435">
        <v>210000000</v>
      </c>
      <c r="AF525" s="1435">
        <v>200000000</v>
      </c>
      <c r="AG525" s="1435">
        <v>204000000</v>
      </c>
      <c r="AH525" s="1435">
        <v>201000000</v>
      </c>
      <c r="AI525" s="1435">
        <v>176000000</v>
      </c>
      <c r="AJ525" s="1435">
        <v>182000000</v>
      </c>
      <c r="AK525" s="1435">
        <v>187000000</v>
      </c>
      <c r="AL525" s="1435">
        <v>190000000</v>
      </c>
      <c r="AM525" s="1435">
        <v>188000000</v>
      </c>
      <c r="AN525" s="1435">
        <v>193000000</v>
      </c>
      <c r="AO525" s="1435">
        <v>225000000</v>
      </c>
      <c r="AP525" s="1435">
        <v>242000000</v>
      </c>
      <c r="AQ525" s="1435">
        <v>255000000</v>
      </c>
      <c r="AR525" s="1435">
        <v>235000000</v>
      </c>
      <c r="AS525" s="1436">
        <v>291000000</v>
      </c>
    </row>
    <row r="526" spans="1:45" s="582" customFormat="1">
      <c r="A526" s="207"/>
      <c r="B526" s="207"/>
      <c r="C526">
        <v>1</v>
      </c>
      <c r="D526" s="1382"/>
      <c r="E526" s="593"/>
      <c r="F526" s="182"/>
      <c r="G526" s="182" t="s">
        <v>37</v>
      </c>
      <c r="H526" s="182"/>
      <c r="I526" s="182"/>
      <c r="J526" s="506"/>
      <c r="K526" s="506"/>
      <c r="L526" s="506"/>
      <c r="M526" s="506"/>
      <c r="N526" s="506"/>
      <c r="O526" s="506"/>
      <c r="P526" s="506"/>
      <c r="Q526" s="1390"/>
      <c r="R526" s="506"/>
      <c r="S526" s="506"/>
      <c r="T526" s="188"/>
      <c r="U526" s="526"/>
      <c r="V526" s="526"/>
      <c r="W526" s="20"/>
      <c r="X526" s="526"/>
      <c r="Y526" s="188"/>
      <c r="Z526" s="188"/>
      <c r="AA526" s="188"/>
      <c r="AB526" s="188"/>
      <c r="AC526" s="526">
        <v>594027297.42358315</v>
      </c>
      <c r="AD526" s="526">
        <v>566258864.71492839</v>
      </c>
      <c r="AE526" s="526">
        <v>534707370.19131631</v>
      </c>
      <c r="AF526" s="526">
        <v>527301474.1858508</v>
      </c>
      <c r="AG526" s="526">
        <v>531253315.05835414</v>
      </c>
      <c r="AH526" s="526">
        <v>517669239.96233398</v>
      </c>
      <c r="AI526" s="526">
        <v>487611984.79536414</v>
      </c>
      <c r="AJ526" s="526">
        <v>479875447.34063721</v>
      </c>
      <c r="AK526" s="526">
        <v>485361309.22040147</v>
      </c>
      <c r="AL526" s="526">
        <v>487367789.75715566</v>
      </c>
      <c r="AM526" s="526">
        <v>486345149.41919905</v>
      </c>
      <c r="AN526" s="526">
        <v>481372485.12023348</v>
      </c>
      <c r="AO526" s="526">
        <v>521274046.12638706</v>
      </c>
      <c r="AP526" s="526">
        <v>548063263.30418539</v>
      </c>
      <c r="AQ526" s="526">
        <v>567065566.16620159</v>
      </c>
      <c r="AR526" s="526">
        <v>496895145.01228297</v>
      </c>
      <c r="AS526" s="527">
        <v>624743993.92690432</v>
      </c>
    </row>
    <row r="527" spans="1:45">
      <c r="C527" s="1409">
        <v>1</v>
      </c>
      <c r="E527" s="167"/>
      <c r="F527" s="118"/>
      <c r="G527" s="188"/>
      <c r="H527" s="188"/>
      <c r="I527" s="188"/>
      <c r="J527" s="532"/>
      <c r="K527" s="532"/>
      <c r="L527" s="532"/>
      <c r="M527" s="532"/>
      <c r="N527" s="532"/>
      <c r="O527" s="532"/>
      <c r="P527" s="532"/>
      <c r="Q527" s="1375"/>
      <c r="R527" s="532"/>
      <c r="S527" s="532"/>
      <c r="T527" s="188"/>
      <c r="U527" s="492"/>
      <c r="V527" s="492"/>
      <c r="X527" s="492"/>
      <c r="Y527" s="188"/>
      <c r="Z527" s="188"/>
      <c r="AA527" s="188"/>
      <c r="AB527" s="188"/>
      <c r="AC527" s="492"/>
      <c r="AD527" s="492" t="s">
        <v>1697</v>
      </c>
      <c r="AE527" s="492" t="s">
        <v>1697</v>
      </c>
      <c r="AF527" s="492" t="s">
        <v>1697</v>
      </c>
      <c r="AG527" s="492" t="s">
        <v>1697</v>
      </c>
      <c r="AH527" s="492" t="s">
        <v>1697</v>
      </c>
      <c r="AI527" s="492" t="s">
        <v>1697</v>
      </c>
      <c r="AJ527" s="492" t="s">
        <v>1697</v>
      </c>
      <c r="AK527" s="492" t="s">
        <v>1697</v>
      </c>
      <c r="AL527" s="492" t="s">
        <v>1697</v>
      </c>
      <c r="AM527" s="492" t="s">
        <v>1697</v>
      </c>
      <c r="AN527" s="492" t="s">
        <v>1697</v>
      </c>
      <c r="AO527" s="492" t="s">
        <v>1697</v>
      </c>
      <c r="AP527" s="492" t="s">
        <v>1697</v>
      </c>
      <c r="AQ527" s="492" t="s">
        <v>1697</v>
      </c>
      <c r="AR527" s="492" t="s">
        <v>1697</v>
      </c>
      <c r="AS527" s="590" t="s">
        <v>1697</v>
      </c>
    </row>
    <row r="528" spans="1:45">
      <c r="C528" s="1409">
        <v>1</v>
      </c>
      <c r="E528" s="167"/>
      <c r="F528" s="118" t="s">
        <v>1454</v>
      </c>
      <c r="G528" s="188"/>
      <c r="H528" s="188"/>
      <c r="I528" s="188"/>
      <c r="J528" s="181"/>
      <c r="K528" s="181"/>
      <c r="L528" s="181"/>
      <c r="M528" s="181"/>
      <c r="N528" s="181"/>
      <c r="O528" s="181"/>
      <c r="P528" s="181"/>
      <c r="Q528" s="125"/>
      <c r="R528" s="181"/>
      <c r="S528" s="181"/>
      <c r="T528" s="188"/>
      <c r="U528" s="188"/>
      <c r="V528" s="188"/>
      <c r="X528" s="188"/>
      <c r="Y528" s="188"/>
      <c r="Z528" s="188"/>
      <c r="AA528" s="188"/>
      <c r="AB528" s="188"/>
      <c r="AC528" s="711"/>
      <c r="AD528" s="188" t="s">
        <v>1697</v>
      </c>
      <c r="AE528" s="188" t="s">
        <v>1697</v>
      </c>
      <c r="AF528" s="188" t="s">
        <v>1697</v>
      </c>
      <c r="AG528" s="188" t="s">
        <v>1697</v>
      </c>
      <c r="AH528" s="188" t="s">
        <v>1697</v>
      </c>
      <c r="AI528" s="188" t="s">
        <v>1697</v>
      </c>
      <c r="AJ528" s="188" t="s">
        <v>1697</v>
      </c>
      <c r="AK528" s="188" t="s">
        <v>1697</v>
      </c>
      <c r="AL528" s="188" t="s">
        <v>1697</v>
      </c>
      <c r="AM528" s="188" t="s">
        <v>1697</v>
      </c>
      <c r="AN528" s="188" t="s">
        <v>1697</v>
      </c>
      <c r="AO528" s="188" t="s">
        <v>1697</v>
      </c>
      <c r="AP528" s="188" t="s">
        <v>1697</v>
      </c>
      <c r="AQ528" s="188" t="s">
        <v>1697</v>
      </c>
      <c r="AR528" s="188" t="s">
        <v>1697</v>
      </c>
      <c r="AS528" s="505" t="s">
        <v>1697</v>
      </c>
    </row>
    <row r="529" spans="3:45">
      <c r="C529">
        <v>1</v>
      </c>
      <c r="D529" s="450" t="s">
        <v>313</v>
      </c>
      <c r="E529" s="167"/>
      <c r="F529" s="118"/>
      <c r="G529" s="20" t="s">
        <v>478</v>
      </c>
      <c r="H529" s="20"/>
      <c r="I529" s="188"/>
      <c r="J529" s="1379"/>
      <c r="K529" s="1379"/>
      <c r="L529" s="1379"/>
      <c r="M529" s="1379"/>
      <c r="N529" s="1379"/>
      <c r="O529" s="1379"/>
      <c r="P529" s="1379"/>
      <c r="Q529" s="1378"/>
      <c r="R529" s="1373"/>
      <c r="S529" s="1373"/>
      <c r="T529" s="188"/>
      <c r="U529" s="711"/>
      <c r="V529" s="711"/>
      <c r="X529" s="711"/>
      <c r="Y529" s="188"/>
      <c r="Z529" s="188"/>
      <c r="AA529" s="188"/>
      <c r="AB529" s="188"/>
      <c r="AC529" s="1415">
        <v>7124654.9100000001</v>
      </c>
      <c r="AD529" s="1421">
        <v>7640898.3700000001</v>
      </c>
      <c r="AE529" s="1421">
        <v>8190279.6799999997</v>
      </c>
      <c r="AF529" s="1421">
        <v>8395036.6719999984</v>
      </c>
      <c r="AG529" s="1421">
        <v>8604912.5887999982</v>
      </c>
      <c r="AH529" s="1421">
        <v>8820035.4035199974</v>
      </c>
      <c r="AI529" s="1421">
        <v>9040536.288607996</v>
      </c>
      <c r="AJ529" s="1421">
        <v>9266549.6958231945</v>
      </c>
      <c r="AK529" s="1421">
        <v>9498213.4382187743</v>
      </c>
      <c r="AL529" s="1421">
        <v>9735668.7741742432</v>
      </c>
      <c r="AM529" s="1421">
        <v>9979060.4935285989</v>
      </c>
      <c r="AN529" s="1421">
        <v>10228537.005866813</v>
      </c>
      <c r="AO529" s="1421">
        <v>10484250.431013482</v>
      </c>
      <c r="AP529" s="1421">
        <v>10746356.691788819</v>
      </c>
      <c r="AQ529" s="1421">
        <v>11015015.609083539</v>
      </c>
      <c r="AR529" s="1421">
        <v>11290390.999310626</v>
      </c>
      <c r="AS529" s="1427">
        <v>11572650.774293391</v>
      </c>
    </row>
    <row r="530" spans="3:45">
      <c r="C530">
        <v>0</v>
      </c>
      <c r="D530" s="450" t="s">
        <v>32</v>
      </c>
      <c r="E530" s="167"/>
      <c r="F530" s="182"/>
      <c r="G530" s="20" t="s">
        <v>1263</v>
      </c>
      <c r="H530" s="188"/>
      <c r="I530" s="188"/>
      <c r="J530" s="1379"/>
      <c r="K530" s="1379"/>
      <c r="L530" s="1379"/>
      <c r="M530" s="1379"/>
      <c r="N530" s="1379"/>
      <c r="O530" s="1379"/>
      <c r="P530" s="1379"/>
      <c r="Q530" s="1379"/>
      <c r="R530" s="1373"/>
      <c r="S530" s="1373"/>
      <c r="T530" s="188"/>
      <c r="U530" s="711"/>
      <c r="V530" s="711"/>
      <c r="X530" s="711"/>
      <c r="Y530" s="188"/>
      <c r="Z530" s="188"/>
      <c r="AA530" s="188"/>
      <c r="AB530" s="188"/>
      <c r="AC530" s="1415">
        <v>0</v>
      </c>
      <c r="AD530" s="1421">
        <v>0</v>
      </c>
      <c r="AE530" s="1421">
        <v>0</v>
      </c>
      <c r="AF530" s="1421">
        <v>0</v>
      </c>
      <c r="AG530" s="1421">
        <v>0</v>
      </c>
      <c r="AH530" s="1421">
        <v>0</v>
      </c>
      <c r="AI530" s="1421">
        <v>0</v>
      </c>
      <c r="AJ530" s="1421">
        <v>0</v>
      </c>
      <c r="AK530" s="1421">
        <v>0</v>
      </c>
      <c r="AL530" s="1421">
        <v>0</v>
      </c>
      <c r="AM530" s="1421">
        <v>0</v>
      </c>
      <c r="AN530" s="1421">
        <v>0</v>
      </c>
      <c r="AO530" s="1421">
        <v>0</v>
      </c>
      <c r="AP530" s="1421">
        <v>0</v>
      </c>
      <c r="AQ530" s="1421">
        <v>0</v>
      </c>
      <c r="AR530" s="1421">
        <v>0</v>
      </c>
      <c r="AS530" s="1427">
        <v>0</v>
      </c>
    </row>
    <row r="531" spans="3:45">
      <c r="C531">
        <v>0</v>
      </c>
      <c r="D531" s="450" t="s">
        <v>32</v>
      </c>
      <c r="E531" s="167"/>
      <c r="F531" s="118"/>
      <c r="G531" s="20" t="s">
        <v>1698</v>
      </c>
      <c r="H531" s="20"/>
      <c r="I531" s="188"/>
      <c r="J531" s="1379"/>
      <c r="K531" s="1379"/>
      <c r="L531" s="1379"/>
      <c r="M531" s="1379"/>
      <c r="N531" s="1379"/>
      <c r="O531" s="1379"/>
      <c r="P531" s="1379"/>
      <c r="Q531" s="1378"/>
      <c r="R531" s="1373"/>
      <c r="S531" s="1373"/>
      <c r="T531" s="188"/>
      <c r="U531" s="711"/>
      <c r="V531" s="711"/>
      <c r="X531" s="711"/>
      <c r="Y531" s="188"/>
      <c r="Z531" s="188"/>
      <c r="AA531" s="188"/>
      <c r="AB531" s="188"/>
      <c r="AC531" s="1415">
        <v>0</v>
      </c>
      <c r="AD531" s="1421">
        <v>0</v>
      </c>
      <c r="AE531" s="1421">
        <v>0</v>
      </c>
      <c r="AF531" s="1421">
        <v>0</v>
      </c>
      <c r="AG531" s="1421">
        <v>0</v>
      </c>
      <c r="AH531" s="1421">
        <v>0</v>
      </c>
      <c r="AI531" s="1421">
        <v>0</v>
      </c>
      <c r="AJ531" s="1421">
        <v>0</v>
      </c>
      <c r="AK531" s="1421">
        <v>0</v>
      </c>
      <c r="AL531" s="1421">
        <v>0</v>
      </c>
      <c r="AM531" s="1421">
        <v>0</v>
      </c>
      <c r="AN531" s="1421">
        <v>0</v>
      </c>
      <c r="AO531" s="1421">
        <v>0</v>
      </c>
      <c r="AP531" s="1421">
        <v>0</v>
      </c>
      <c r="AQ531" s="1421">
        <v>0</v>
      </c>
      <c r="AR531" s="1421">
        <v>0</v>
      </c>
      <c r="AS531" s="1427">
        <v>0</v>
      </c>
    </row>
    <row r="532" spans="3:45">
      <c r="C532">
        <v>0</v>
      </c>
      <c r="D532" s="450" t="s">
        <v>32</v>
      </c>
      <c r="E532" s="167"/>
      <c r="F532" s="118"/>
      <c r="G532" s="20" t="s">
        <v>1322</v>
      </c>
      <c r="H532" s="20"/>
      <c r="I532" s="188"/>
      <c r="J532" s="1379"/>
      <c r="K532" s="1379"/>
      <c r="L532" s="1379"/>
      <c r="M532" s="1379"/>
      <c r="N532" s="1379"/>
      <c r="O532" s="1379"/>
      <c r="P532" s="1379"/>
      <c r="Q532" s="1378"/>
      <c r="R532" s="1373"/>
      <c r="S532" s="1373"/>
      <c r="T532" s="188"/>
      <c r="U532" s="711"/>
      <c r="V532" s="711"/>
      <c r="X532" s="711"/>
      <c r="Y532" s="188"/>
      <c r="Z532" s="188"/>
      <c r="AA532" s="188"/>
      <c r="AB532" s="188"/>
      <c r="AC532" s="1415">
        <v>0</v>
      </c>
      <c r="AD532" s="1421">
        <v>0</v>
      </c>
      <c r="AE532" s="1421">
        <v>0</v>
      </c>
      <c r="AF532" s="1421">
        <v>0</v>
      </c>
      <c r="AG532" s="1421">
        <v>0</v>
      </c>
      <c r="AH532" s="1421">
        <v>0</v>
      </c>
      <c r="AI532" s="1421">
        <v>0</v>
      </c>
      <c r="AJ532" s="1421">
        <v>0</v>
      </c>
      <c r="AK532" s="1421">
        <v>0</v>
      </c>
      <c r="AL532" s="1421">
        <v>0</v>
      </c>
      <c r="AM532" s="1421">
        <v>0</v>
      </c>
      <c r="AN532" s="1421">
        <v>0</v>
      </c>
      <c r="AO532" s="1421">
        <v>0</v>
      </c>
      <c r="AP532" s="1421">
        <v>0</v>
      </c>
      <c r="AQ532" s="1421">
        <v>0</v>
      </c>
      <c r="AR532" s="1421">
        <v>0</v>
      </c>
      <c r="AS532" s="1427">
        <v>0</v>
      </c>
    </row>
    <row r="533" spans="3:45">
      <c r="C533">
        <v>1</v>
      </c>
      <c r="D533" s="450" t="s">
        <v>32</v>
      </c>
      <c r="E533" s="167"/>
      <c r="F533" s="118"/>
      <c r="G533" s="20" t="s">
        <v>1699</v>
      </c>
      <c r="H533" s="20"/>
      <c r="I533" s="188"/>
      <c r="J533" s="1379"/>
      <c r="K533" s="1379"/>
      <c r="L533" s="1379"/>
      <c r="M533" s="1379"/>
      <c r="N533" s="1379"/>
      <c r="O533" s="1379"/>
      <c r="P533" s="1379"/>
      <c r="Q533" s="1378"/>
      <c r="R533" s="1373"/>
      <c r="S533" s="1373"/>
      <c r="T533" s="188"/>
      <c r="U533" s="711"/>
      <c r="V533" s="711"/>
      <c r="X533" s="711"/>
      <c r="Y533" s="188"/>
      <c r="Z533" s="188"/>
      <c r="AA533" s="188"/>
      <c r="AB533" s="188"/>
      <c r="AC533" s="1415">
        <v>673000</v>
      </c>
      <c r="AD533" s="1421">
        <v>673000</v>
      </c>
      <c r="AE533" s="1421">
        <v>673000</v>
      </c>
      <c r="AF533" s="1421">
        <v>689824.99999999988</v>
      </c>
      <c r="AG533" s="1421">
        <v>707070.62499999977</v>
      </c>
      <c r="AH533" s="1421">
        <v>724747.39062499965</v>
      </c>
      <c r="AI533" s="1421">
        <v>742866.07539062458</v>
      </c>
      <c r="AJ533" s="1421">
        <v>761437.72727539018</v>
      </c>
      <c r="AK533" s="1421">
        <v>780473.67045727489</v>
      </c>
      <c r="AL533" s="1421">
        <v>799985.51221870666</v>
      </c>
      <c r="AM533" s="1421">
        <v>819985.15002417425</v>
      </c>
      <c r="AN533" s="1421">
        <v>840484.77877477848</v>
      </c>
      <c r="AO533" s="1421">
        <v>861496.89824414789</v>
      </c>
      <c r="AP533" s="1421">
        <v>883034.3207002515</v>
      </c>
      <c r="AQ533" s="1421">
        <v>905110.17871775769</v>
      </c>
      <c r="AR533" s="1421">
        <v>927737.93318570161</v>
      </c>
      <c r="AS533" s="1427">
        <v>950931.38151534402</v>
      </c>
    </row>
    <row r="534" spans="3:45">
      <c r="C534">
        <v>1</v>
      </c>
      <c r="D534" s="450" t="s">
        <v>32</v>
      </c>
      <c r="E534" s="167"/>
      <c r="F534" s="118"/>
      <c r="G534" s="20" t="s">
        <v>1700</v>
      </c>
      <c r="H534" s="20"/>
      <c r="I534" s="188"/>
      <c r="J534" s="1379"/>
      <c r="K534" s="1379"/>
      <c r="L534" s="1379"/>
      <c r="M534" s="1379"/>
      <c r="N534" s="1379"/>
      <c r="O534" s="1379"/>
      <c r="P534" s="1379"/>
      <c r="Q534" s="1378"/>
      <c r="R534" s="1373"/>
      <c r="S534" s="1373"/>
      <c r="T534" s="188"/>
      <c r="U534" s="711"/>
      <c r="V534" s="711"/>
      <c r="X534" s="711"/>
      <c r="Y534" s="188"/>
      <c r="Z534" s="188"/>
      <c r="AA534" s="188"/>
      <c r="AB534" s="188"/>
      <c r="AC534" s="1415">
        <v>9566000</v>
      </c>
      <c r="AD534" s="1421">
        <v>11344000</v>
      </c>
      <c r="AE534" s="1421">
        <v>9800000</v>
      </c>
      <c r="AF534" s="1421">
        <v>10045000</v>
      </c>
      <c r="AG534" s="1421">
        <v>10296125</v>
      </c>
      <c r="AH534" s="1421">
        <v>10553528.125</v>
      </c>
      <c r="AI534" s="1421">
        <v>10817366.328124998</v>
      </c>
      <c r="AJ534" s="1421">
        <v>11087800.486328121</v>
      </c>
      <c r="AK534" s="1421">
        <v>11364995.498486323</v>
      </c>
      <c r="AL534" s="1421">
        <v>11649120.385948481</v>
      </c>
      <c r="AM534" s="1421">
        <v>11940348.395597192</v>
      </c>
      <c r="AN534" s="1421">
        <v>12238857.105487119</v>
      </c>
      <c r="AO534" s="1421">
        <v>12544828.533124296</v>
      </c>
      <c r="AP534" s="1421">
        <v>12858449.246452402</v>
      </c>
      <c r="AQ534" s="1421">
        <v>13179910.477613712</v>
      </c>
      <c r="AR534" s="1421">
        <v>13509408.239554053</v>
      </c>
      <c r="AS534" s="1427">
        <v>13847143.445542904</v>
      </c>
    </row>
    <row r="535" spans="3:45">
      <c r="C535">
        <v>0</v>
      </c>
      <c r="D535" s="450" t="s">
        <v>32</v>
      </c>
      <c r="E535" s="167"/>
      <c r="F535" s="118"/>
      <c r="G535" s="20" t="s">
        <v>637</v>
      </c>
      <c r="H535" s="188"/>
      <c r="I535" s="188"/>
      <c r="J535" s="1379"/>
      <c r="K535" s="1379"/>
      <c r="L535" s="1379"/>
      <c r="M535" s="1379"/>
      <c r="N535" s="1379"/>
      <c r="O535" s="1379"/>
      <c r="P535" s="1379"/>
      <c r="Q535" s="1378"/>
      <c r="R535" s="1373"/>
      <c r="S535" s="1373"/>
      <c r="T535" s="188"/>
      <c r="U535" s="711"/>
      <c r="V535" s="711"/>
      <c r="X535" s="711"/>
      <c r="Y535" s="188"/>
      <c r="Z535" s="188"/>
      <c r="AA535" s="188"/>
      <c r="AB535" s="188"/>
      <c r="AC535" s="1415">
        <v>0</v>
      </c>
      <c r="AD535" s="1421">
        <v>0</v>
      </c>
      <c r="AE535" s="1421">
        <v>0</v>
      </c>
      <c r="AF535" s="1421">
        <v>0</v>
      </c>
      <c r="AG535" s="1421">
        <v>0</v>
      </c>
      <c r="AH535" s="1421">
        <v>0</v>
      </c>
      <c r="AI535" s="1421">
        <v>0</v>
      </c>
      <c r="AJ535" s="1421">
        <v>0</v>
      </c>
      <c r="AK535" s="1421">
        <v>0</v>
      </c>
      <c r="AL535" s="1421">
        <v>0</v>
      </c>
      <c r="AM535" s="1421">
        <v>0</v>
      </c>
      <c r="AN535" s="1421">
        <v>0</v>
      </c>
      <c r="AO535" s="1421">
        <v>0</v>
      </c>
      <c r="AP535" s="1421">
        <v>0</v>
      </c>
      <c r="AQ535" s="1421">
        <v>0</v>
      </c>
      <c r="AR535" s="1421">
        <v>0</v>
      </c>
      <c r="AS535" s="1427">
        <v>0</v>
      </c>
    </row>
    <row r="536" spans="3:45">
      <c r="C536">
        <v>1</v>
      </c>
      <c r="D536" s="450" t="s">
        <v>32</v>
      </c>
      <c r="E536" s="167"/>
      <c r="F536" s="118"/>
      <c r="G536" s="20" t="s">
        <v>1701</v>
      </c>
      <c r="H536" s="188"/>
      <c r="I536" s="188"/>
      <c r="J536" s="1379"/>
      <c r="K536" s="1379"/>
      <c r="L536" s="1379"/>
      <c r="M536" s="1379"/>
      <c r="N536" s="1379"/>
      <c r="O536" s="1379"/>
      <c r="P536" s="1379"/>
      <c r="Q536" s="1378"/>
      <c r="R536" s="1373"/>
      <c r="S536" s="1373"/>
      <c r="T536" s="188"/>
      <c r="U536" s="711"/>
      <c r="V536" s="711"/>
      <c r="X536" s="711"/>
      <c r="Y536" s="188"/>
      <c r="Z536" s="188"/>
      <c r="AA536" s="188"/>
      <c r="AB536" s="188"/>
      <c r="AC536" s="1415">
        <v>532600</v>
      </c>
      <c r="AD536" s="1421">
        <v>565000</v>
      </c>
      <c r="AE536" s="1421">
        <v>600000</v>
      </c>
      <c r="AF536" s="1421">
        <v>615000</v>
      </c>
      <c r="AG536" s="1421">
        <v>630375</v>
      </c>
      <c r="AH536" s="1421">
        <v>646134.375</v>
      </c>
      <c r="AI536" s="1421">
        <v>662287.734375</v>
      </c>
      <c r="AJ536" s="1421">
        <v>678844.92773437488</v>
      </c>
      <c r="AK536" s="1421">
        <v>695816.05092773424</v>
      </c>
      <c r="AL536" s="1421">
        <v>713211.45220092754</v>
      </c>
      <c r="AM536" s="1421">
        <v>731041.73850595066</v>
      </c>
      <c r="AN536" s="1421">
        <v>749317.78196859942</v>
      </c>
      <c r="AO536" s="1421">
        <v>768050.72651781433</v>
      </c>
      <c r="AP536" s="1421">
        <v>787251.99468075961</v>
      </c>
      <c r="AQ536" s="1421">
        <v>806933.29454777855</v>
      </c>
      <c r="AR536" s="1421">
        <v>827106.62691147299</v>
      </c>
      <c r="AS536" s="1427">
        <v>847784.29258425976</v>
      </c>
    </row>
    <row r="537" spans="3:45">
      <c r="C537">
        <v>1</v>
      </c>
      <c r="D537" s="450" t="s">
        <v>32</v>
      </c>
      <c r="E537" s="167"/>
      <c r="F537" s="118"/>
      <c r="G537" s="20" t="s">
        <v>1702</v>
      </c>
      <c r="H537" s="188"/>
      <c r="I537" s="188"/>
      <c r="J537" s="1379"/>
      <c r="K537" s="1379"/>
      <c r="L537" s="1379"/>
      <c r="M537" s="1379"/>
      <c r="N537" s="1379"/>
      <c r="O537" s="1379"/>
      <c r="P537" s="1379"/>
      <c r="Q537" s="1378"/>
      <c r="R537" s="1373"/>
      <c r="S537" s="1373"/>
      <c r="T537" s="188"/>
      <c r="U537" s="711"/>
      <c r="V537" s="711"/>
      <c r="X537" s="711"/>
      <c r="Y537" s="188"/>
      <c r="Z537" s="188"/>
      <c r="AA537" s="188"/>
      <c r="AB537" s="188"/>
      <c r="AC537" s="1415">
        <v>3525000</v>
      </c>
      <c r="AD537" s="1421">
        <v>0</v>
      </c>
      <c r="AE537" s="1421">
        <v>0</v>
      </c>
      <c r="AF537" s="1421">
        <v>0</v>
      </c>
      <c r="AG537" s="1421">
        <v>0</v>
      </c>
      <c r="AH537" s="1421">
        <v>0</v>
      </c>
      <c r="AI537" s="1421">
        <v>0</v>
      </c>
      <c r="AJ537" s="1421">
        <v>0</v>
      </c>
      <c r="AK537" s="1421">
        <v>0</v>
      </c>
      <c r="AL537" s="1421">
        <v>0</v>
      </c>
      <c r="AM537" s="1421">
        <v>0</v>
      </c>
      <c r="AN537" s="1421">
        <v>0</v>
      </c>
      <c r="AO537" s="1421">
        <v>0</v>
      </c>
      <c r="AP537" s="1421">
        <v>0</v>
      </c>
      <c r="AQ537" s="1421">
        <v>0</v>
      </c>
      <c r="AR537" s="1421">
        <v>0</v>
      </c>
      <c r="AS537" s="1427">
        <v>0</v>
      </c>
    </row>
    <row r="538" spans="3:45">
      <c r="C538">
        <v>1</v>
      </c>
      <c r="D538" s="450" t="s">
        <v>32</v>
      </c>
      <c r="E538" s="167"/>
      <c r="F538" s="118"/>
      <c r="G538" s="20" t="s">
        <v>1703</v>
      </c>
      <c r="H538" s="188"/>
      <c r="I538" s="188"/>
      <c r="J538" s="1379"/>
      <c r="K538" s="1379"/>
      <c r="L538" s="1379"/>
      <c r="M538" s="1379"/>
      <c r="N538" s="1379"/>
      <c r="O538" s="1379"/>
      <c r="P538" s="1379"/>
      <c r="Q538" s="1378"/>
      <c r="R538" s="1373"/>
      <c r="S538" s="1373"/>
      <c r="T538" s="188"/>
      <c r="U538" s="711"/>
      <c r="V538" s="711"/>
      <c r="X538" s="711"/>
      <c r="Y538" s="188"/>
      <c r="Z538" s="188"/>
      <c r="AA538" s="188"/>
      <c r="AB538" s="188"/>
      <c r="AC538" s="1415">
        <v>4981000</v>
      </c>
      <c r="AD538" s="1421">
        <v>5065900</v>
      </c>
      <c r="AE538" s="1421">
        <v>5184800</v>
      </c>
      <c r="AF538" s="1421">
        <v>5314420</v>
      </c>
      <c r="AG538" s="1421">
        <v>5447280.4999999991</v>
      </c>
      <c r="AH538" s="1421">
        <v>5583462.5124999983</v>
      </c>
      <c r="AI538" s="1421">
        <v>5723049.075312498</v>
      </c>
      <c r="AJ538" s="1421">
        <v>5866125.3021953097</v>
      </c>
      <c r="AK538" s="1421">
        <v>6012778.4347501919</v>
      </c>
      <c r="AL538" s="1421">
        <v>6163097.8956189463</v>
      </c>
      <c r="AM538" s="1421">
        <v>6317175.3430094197</v>
      </c>
      <c r="AN538" s="1421">
        <v>6475104.7265846543</v>
      </c>
      <c r="AO538" s="1421">
        <v>6636982.34474927</v>
      </c>
      <c r="AP538" s="1421">
        <v>6802906.9033680009</v>
      </c>
      <c r="AQ538" s="1421">
        <v>6972979.5759522002</v>
      </c>
      <c r="AR538" s="1421">
        <v>7147304.0653510047</v>
      </c>
      <c r="AS538" s="1427">
        <v>7325986.6669847788</v>
      </c>
    </row>
    <row r="539" spans="3:45">
      <c r="C539">
        <v>1</v>
      </c>
      <c r="D539" s="450" t="s">
        <v>32</v>
      </c>
      <c r="E539" s="167"/>
      <c r="F539" s="118"/>
      <c r="G539" s="20" t="s">
        <v>1704</v>
      </c>
      <c r="H539" s="188"/>
      <c r="I539" s="188"/>
      <c r="J539" s="1379"/>
      <c r="K539" s="1379"/>
      <c r="L539" s="1379"/>
      <c r="M539" s="1379"/>
      <c r="N539" s="1379"/>
      <c r="O539" s="1379"/>
      <c r="P539" s="1379"/>
      <c r="Q539" s="1378"/>
      <c r="R539" s="1373"/>
      <c r="S539" s="1373"/>
      <c r="T539" s="188"/>
      <c r="U539" s="711"/>
      <c r="V539" s="711"/>
      <c r="X539" s="711"/>
      <c r="Y539" s="188"/>
      <c r="Z539" s="188"/>
      <c r="AA539" s="188"/>
      <c r="AB539" s="188"/>
      <c r="AC539" s="1415">
        <v>1589100</v>
      </c>
      <c r="AD539" s="1421">
        <v>1550000</v>
      </c>
      <c r="AE539" s="1421">
        <v>1550000</v>
      </c>
      <c r="AF539" s="1421">
        <v>1588749.9999999998</v>
      </c>
      <c r="AG539" s="1421">
        <v>1628468.7499999995</v>
      </c>
      <c r="AH539" s="1421">
        <v>1669180.4687499993</v>
      </c>
      <c r="AI539" s="1421">
        <v>1710909.9804687491</v>
      </c>
      <c r="AJ539" s="1421">
        <v>1753682.7299804676</v>
      </c>
      <c r="AK539" s="1421">
        <v>1797524.7982299791</v>
      </c>
      <c r="AL539" s="1421">
        <v>1842462.9181857284</v>
      </c>
      <c r="AM539" s="1421">
        <v>1888524.4911403714</v>
      </c>
      <c r="AN539" s="1421">
        <v>1935737.6034188806</v>
      </c>
      <c r="AO539" s="1421">
        <v>1984131.0435043524</v>
      </c>
      <c r="AP539" s="1421">
        <v>2033734.3195919611</v>
      </c>
      <c r="AQ539" s="1421">
        <v>2084577.6775817599</v>
      </c>
      <c r="AR539" s="1421">
        <v>2136692.1195213036</v>
      </c>
      <c r="AS539" s="1427">
        <v>2190109.4225093359</v>
      </c>
    </row>
    <row r="540" spans="3:45">
      <c r="C540">
        <v>0</v>
      </c>
      <c r="D540" s="450" t="s">
        <v>32</v>
      </c>
      <c r="E540" s="167"/>
      <c r="F540" s="118"/>
      <c r="G540" s="20" t="s">
        <v>637</v>
      </c>
      <c r="H540" s="188"/>
      <c r="I540" s="188"/>
      <c r="J540" s="1379"/>
      <c r="K540" s="1379"/>
      <c r="L540" s="1379"/>
      <c r="M540" s="1379"/>
      <c r="N540" s="1379"/>
      <c r="O540" s="1379"/>
      <c r="P540" s="1379"/>
      <c r="Q540" s="1378"/>
      <c r="R540" s="1373"/>
      <c r="S540" s="1373"/>
      <c r="T540" s="188"/>
      <c r="U540" s="711"/>
      <c r="V540" s="711"/>
      <c r="X540" s="711"/>
      <c r="Y540" s="188"/>
      <c r="Z540" s="188"/>
      <c r="AA540" s="188"/>
      <c r="AB540" s="188"/>
      <c r="AC540" s="1415">
        <v>0</v>
      </c>
      <c r="AD540" s="1421">
        <v>0</v>
      </c>
      <c r="AE540" s="1421">
        <v>0</v>
      </c>
      <c r="AF540" s="1421">
        <v>0</v>
      </c>
      <c r="AG540" s="1421">
        <v>0</v>
      </c>
      <c r="AH540" s="1421">
        <v>0</v>
      </c>
      <c r="AI540" s="1421">
        <v>0</v>
      </c>
      <c r="AJ540" s="1421">
        <v>0</v>
      </c>
      <c r="AK540" s="1421">
        <v>0</v>
      </c>
      <c r="AL540" s="1421">
        <v>0</v>
      </c>
      <c r="AM540" s="1421">
        <v>0</v>
      </c>
      <c r="AN540" s="1421">
        <v>0</v>
      </c>
      <c r="AO540" s="1421">
        <v>0</v>
      </c>
      <c r="AP540" s="1421">
        <v>0</v>
      </c>
      <c r="AQ540" s="1421">
        <v>0</v>
      </c>
      <c r="AR540" s="1421">
        <v>0</v>
      </c>
      <c r="AS540" s="1427">
        <v>0</v>
      </c>
    </row>
    <row r="541" spans="3:45">
      <c r="C541">
        <v>1</v>
      </c>
      <c r="D541" s="450" t="s">
        <v>32</v>
      </c>
      <c r="E541" s="167"/>
      <c r="F541" s="118"/>
      <c r="G541" s="20" t="s">
        <v>1705</v>
      </c>
      <c r="H541" s="188"/>
      <c r="I541" s="188"/>
      <c r="J541" s="1379"/>
      <c r="K541" s="1379"/>
      <c r="L541" s="1379"/>
      <c r="M541" s="1379"/>
      <c r="N541" s="1379"/>
      <c r="O541" s="1379"/>
      <c r="P541" s="1379"/>
      <c r="Q541" s="1378"/>
      <c r="R541" s="1373"/>
      <c r="S541" s="1373"/>
      <c r="T541" s="188"/>
      <c r="U541" s="711"/>
      <c r="V541" s="711"/>
      <c r="X541" s="711"/>
      <c r="Y541" s="188"/>
      <c r="Z541" s="188"/>
      <c r="AA541" s="188"/>
      <c r="AB541" s="188"/>
      <c r="AC541" s="1415">
        <v>0</v>
      </c>
      <c r="AD541" s="1421">
        <v>624200</v>
      </c>
      <c r="AE541" s="1421">
        <v>636700</v>
      </c>
      <c r="AF541" s="1421">
        <v>652617.5</v>
      </c>
      <c r="AG541" s="1421">
        <v>668932.9375</v>
      </c>
      <c r="AH541" s="1421">
        <v>685656.26093749993</v>
      </c>
      <c r="AI541" s="1421">
        <v>702797.6674609374</v>
      </c>
      <c r="AJ541" s="1421">
        <v>720367.60914746078</v>
      </c>
      <c r="AK541" s="1421">
        <v>738376.79937614722</v>
      </c>
      <c r="AL541" s="1421">
        <v>756836.21936055087</v>
      </c>
      <c r="AM541" s="1421">
        <v>775757.12484456459</v>
      </c>
      <c r="AN541" s="1421">
        <v>795151.05296567862</v>
      </c>
      <c r="AO541" s="1421">
        <v>815029.82928982051</v>
      </c>
      <c r="AP541" s="1421">
        <v>835405.5750220659</v>
      </c>
      <c r="AQ541" s="1421">
        <v>856290.7143976175</v>
      </c>
      <c r="AR541" s="1421">
        <v>877697.98225755792</v>
      </c>
      <c r="AS541" s="1421">
        <v>899640.43181399675</v>
      </c>
    </row>
    <row r="542" spans="3:45">
      <c r="C542">
        <v>0</v>
      </c>
      <c r="D542" s="450" t="s">
        <v>32</v>
      </c>
      <c r="E542" s="167"/>
      <c r="F542" s="118"/>
      <c r="G542" s="20" t="s">
        <v>1706</v>
      </c>
      <c r="H542" s="188"/>
      <c r="I542" s="188"/>
      <c r="J542" s="1379"/>
      <c r="K542" s="1379"/>
      <c r="L542" s="1379"/>
      <c r="M542" s="1379"/>
      <c r="N542" s="1379"/>
      <c r="O542" s="1379"/>
      <c r="P542" s="1379"/>
      <c r="Q542" s="1378"/>
      <c r="R542" s="1373"/>
      <c r="S542" s="1373"/>
      <c r="T542" s="188"/>
      <c r="U542" s="711"/>
      <c r="V542" s="711"/>
      <c r="X542" s="711"/>
      <c r="Y542" s="188"/>
      <c r="Z542" s="188"/>
      <c r="AA542" s="188"/>
      <c r="AB542" s="188"/>
      <c r="AC542" s="1415">
        <v>0</v>
      </c>
      <c r="AD542" s="1421">
        <v>0</v>
      </c>
      <c r="AE542" s="1421">
        <v>0</v>
      </c>
      <c r="AF542" s="1421">
        <v>0</v>
      </c>
      <c r="AG542" s="1421">
        <v>0</v>
      </c>
      <c r="AH542" s="1421">
        <v>0</v>
      </c>
      <c r="AI542" s="1421">
        <v>0</v>
      </c>
      <c r="AJ542" s="1421">
        <v>0</v>
      </c>
      <c r="AK542" s="1421">
        <v>0</v>
      </c>
      <c r="AL542" s="1421">
        <v>0</v>
      </c>
      <c r="AM542" s="1421">
        <v>0</v>
      </c>
      <c r="AN542" s="1421">
        <v>0</v>
      </c>
      <c r="AO542" s="1421">
        <v>0</v>
      </c>
      <c r="AP542" s="1421">
        <v>0</v>
      </c>
      <c r="AQ542" s="1421">
        <v>0</v>
      </c>
      <c r="AR542" s="1421">
        <v>0</v>
      </c>
      <c r="AS542" s="1421">
        <v>0</v>
      </c>
    </row>
    <row r="543" spans="3:45">
      <c r="C543">
        <v>0</v>
      </c>
      <c r="D543" s="450" t="s">
        <v>313</v>
      </c>
      <c r="E543" s="167"/>
      <c r="F543" s="118"/>
      <c r="G543" s="20" t="s">
        <v>637</v>
      </c>
      <c r="H543" s="188"/>
      <c r="I543" s="188"/>
      <c r="J543" s="1379"/>
      <c r="K543" s="1379"/>
      <c r="L543" s="1379"/>
      <c r="M543" s="1379"/>
      <c r="N543" s="1379"/>
      <c r="O543" s="1379"/>
      <c r="P543" s="1379"/>
      <c r="Q543" s="1379"/>
      <c r="R543" s="1373"/>
      <c r="S543" s="1373"/>
      <c r="T543" s="188"/>
      <c r="U543" s="711"/>
      <c r="V543" s="711"/>
      <c r="X543" s="711"/>
      <c r="Y543" s="188"/>
      <c r="Z543" s="188"/>
      <c r="AA543" s="188"/>
      <c r="AB543" s="188"/>
      <c r="AC543" s="1415"/>
      <c r="AD543" s="1421">
        <v>0</v>
      </c>
      <c r="AE543" s="1421">
        <v>0</v>
      </c>
      <c r="AF543" s="1421">
        <v>0</v>
      </c>
      <c r="AG543" s="1421">
        <v>0</v>
      </c>
      <c r="AH543" s="1421">
        <v>0</v>
      </c>
      <c r="AI543" s="1421">
        <v>0</v>
      </c>
      <c r="AJ543" s="1421">
        <v>0</v>
      </c>
      <c r="AK543" s="1421">
        <v>0</v>
      </c>
      <c r="AL543" s="1421">
        <v>0</v>
      </c>
      <c r="AM543" s="1421">
        <v>0</v>
      </c>
      <c r="AN543" s="1421">
        <v>0</v>
      </c>
      <c r="AO543" s="1421">
        <v>0</v>
      </c>
      <c r="AP543" s="1421">
        <v>0</v>
      </c>
      <c r="AQ543" s="1421">
        <v>0</v>
      </c>
      <c r="AR543" s="1421">
        <v>0</v>
      </c>
      <c r="AS543" s="1421">
        <v>0</v>
      </c>
    </row>
    <row r="544" spans="3:45">
      <c r="C544">
        <v>0</v>
      </c>
      <c r="D544" s="450" t="s">
        <v>313</v>
      </c>
      <c r="E544" s="167"/>
      <c r="F544" s="118"/>
      <c r="G544" s="20" t="s">
        <v>637</v>
      </c>
      <c r="H544" s="188"/>
      <c r="I544" s="188"/>
      <c r="J544" s="1379"/>
      <c r="K544" s="1379"/>
      <c r="L544" s="1379"/>
      <c r="M544" s="1379"/>
      <c r="N544" s="1379"/>
      <c r="O544" s="1379"/>
      <c r="P544" s="1379"/>
      <c r="Q544" s="1379"/>
      <c r="R544" s="1373"/>
      <c r="S544" s="1373"/>
      <c r="T544" s="188"/>
      <c r="U544" s="711"/>
      <c r="V544" s="711"/>
      <c r="X544" s="711"/>
      <c r="Y544" s="188"/>
      <c r="Z544" s="188"/>
      <c r="AA544" s="188"/>
      <c r="AB544" s="188"/>
      <c r="AC544" s="1415"/>
      <c r="AD544" s="1421">
        <v>0</v>
      </c>
      <c r="AE544" s="1421">
        <v>0</v>
      </c>
      <c r="AF544" s="1421">
        <v>0</v>
      </c>
      <c r="AG544" s="1421">
        <v>0</v>
      </c>
      <c r="AH544" s="1421">
        <v>0</v>
      </c>
      <c r="AI544" s="1421">
        <v>0</v>
      </c>
      <c r="AJ544" s="1421">
        <v>0</v>
      </c>
      <c r="AK544" s="1421">
        <v>0</v>
      </c>
      <c r="AL544" s="1421">
        <v>0</v>
      </c>
      <c r="AM544" s="1421">
        <v>0</v>
      </c>
      <c r="AN544" s="1421">
        <v>0</v>
      </c>
      <c r="AO544" s="1421">
        <v>0</v>
      </c>
      <c r="AP544" s="1421">
        <v>0</v>
      </c>
      <c r="AQ544" s="1421">
        <v>0</v>
      </c>
      <c r="AR544" s="1421">
        <v>0</v>
      </c>
      <c r="AS544" s="1421">
        <v>0</v>
      </c>
    </row>
    <row r="545" spans="1:45">
      <c r="C545">
        <v>0</v>
      </c>
      <c r="D545" s="450" t="s">
        <v>313</v>
      </c>
      <c r="E545" s="167"/>
      <c r="F545" s="118"/>
      <c r="G545" s="20" t="s">
        <v>1707</v>
      </c>
      <c r="H545" s="188"/>
      <c r="I545" s="188"/>
      <c r="J545" s="1379"/>
      <c r="K545" s="1379"/>
      <c r="L545" s="1379"/>
      <c r="M545" s="1379"/>
      <c r="N545" s="1379"/>
      <c r="O545" s="1379"/>
      <c r="P545" s="1379"/>
      <c r="Q545" s="1379"/>
      <c r="R545" s="1373"/>
      <c r="S545" s="1373"/>
      <c r="T545" s="188"/>
      <c r="U545" s="711"/>
      <c r="V545" s="711"/>
      <c r="X545" s="711"/>
      <c r="Y545" s="188"/>
      <c r="Z545" s="188"/>
      <c r="AA545" s="188"/>
      <c r="AB545" s="188"/>
      <c r="AC545" s="1415"/>
      <c r="AD545" s="1421">
        <v>0</v>
      </c>
      <c r="AE545" s="1421">
        <v>0</v>
      </c>
      <c r="AF545" s="1421">
        <v>0</v>
      </c>
      <c r="AG545" s="1421">
        <v>0</v>
      </c>
      <c r="AH545" s="1421">
        <v>0</v>
      </c>
      <c r="AI545" s="1421">
        <v>0</v>
      </c>
      <c r="AJ545" s="1421">
        <v>0</v>
      </c>
      <c r="AK545" s="1421">
        <v>0</v>
      </c>
      <c r="AL545" s="1421">
        <v>0</v>
      </c>
      <c r="AM545" s="1421">
        <v>0</v>
      </c>
      <c r="AN545" s="1421">
        <v>0</v>
      </c>
      <c r="AO545" s="1421">
        <v>0</v>
      </c>
      <c r="AP545" s="1421">
        <v>0</v>
      </c>
      <c r="AQ545" s="1421">
        <v>0</v>
      </c>
      <c r="AR545" s="1421">
        <v>0</v>
      </c>
      <c r="AS545" s="1421">
        <v>0</v>
      </c>
    </row>
    <row r="546" spans="1:45">
      <c r="C546">
        <v>1</v>
      </c>
      <c r="D546" s="450" t="s">
        <v>313</v>
      </c>
      <c r="E546" s="167"/>
      <c r="F546" s="118"/>
      <c r="G546" s="20" t="s">
        <v>1708</v>
      </c>
      <c r="H546" s="585"/>
      <c r="I546" s="585"/>
      <c r="J546" s="1391"/>
      <c r="K546" s="1391"/>
      <c r="L546" s="1391"/>
      <c r="M546" s="1391"/>
      <c r="N546" s="1391"/>
      <c r="O546" s="1391"/>
      <c r="P546" s="1391"/>
      <c r="Q546" s="1391"/>
      <c r="R546" s="1380"/>
      <c r="S546" s="1380"/>
      <c r="T546" s="188"/>
      <c r="U546" s="1422"/>
      <c r="V546" s="1422"/>
      <c r="X546" s="1422"/>
      <c r="Y546" s="188"/>
      <c r="Z546" s="188"/>
      <c r="AA546" s="188"/>
      <c r="AB546" s="188"/>
      <c r="AC546" s="1423">
        <v>100000000</v>
      </c>
      <c r="AD546" s="1424">
        <v>0</v>
      </c>
      <c r="AE546" s="1424">
        <v>0</v>
      </c>
      <c r="AF546" s="1424">
        <v>0</v>
      </c>
      <c r="AG546" s="1424">
        <v>0</v>
      </c>
      <c r="AH546" s="1424">
        <v>0</v>
      </c>
      <c r="AI546" s="1424">
        <v>0</v>
      </c>
      <c r="AJ546" s="1424">
        <v>0</v>
      </c>
      <c r="AK546" s="1424">
        <v>0</v>
      </c>
      <c r="AL546" s="1424">
        <v>0</v>
      </c>
      <c r="AM546" s="1424">
        <v>0</v>
      </c>
      <c r="AN546" s="1424">
        <v>0</v>
      </c>
      <c r="AO546" s="1424">
        <v>0</v>
      </c>
      <c r="AP546" s="1424">
        <v>0</v>
      </c>
      <c r="AQ546" s="1424">
        <v>0</v>
      </c>
      <c r="AR546" s="1424">
        <v>0</v>
      </c>
      <c r="AS546" s="1437">
        <v>0</v>
      </c>
    </row>
    <row r="547" spans="1:45" s="19" customFormat="1">
      <c r="A547" s="207"/>
      <c r="B547" s="207"/>
      <c r="C547">
        <v>1</v>
      </c>
      <c r="E547" s="525"/>
      <c r="F547" s="118"/>
      <c r="G547" s="182" t="s">
        <v>37</v>
      </c>
      <c r="H547" s="182"/>
      <c r="I547" s="182"/>
      <c r="J547" s="553"/>
      <c r="K547" s="553"/>
      <c r="L547" s="553"/>
      <c r="M547" s="553"/>
      <c r="N547" s="553"/>
      <c r="O547" s="553"/>
      <c r="P547" s="553"/>
      <c r="Q547" s="1377"/>
      <c r="R547" s="553"/>
      <c r="S547" s="553"/>
      <c r="T547" s="188"/>
      <c r="U547" s="618"/>
      <c r="V547" s="618"/>
      <c r="W547" s="20"/>
      <c r="X547" s="618"/>
      <c r="Y547" s="188"/>
      <c r="Z547" s="188"/>
      <c r="AA547" s="188"/>
      <c r="AB547" s="188"/>
      <c r="AC547" s="618">
        <v>127991354.91</v>
      </c>
      <c r="AD547" s="618">
        <v>27462998.370000001</v>
      </c>
      <c r="AE547" s="618">
        <v>26634779.68</v>
      </c>
      <c r="AF547" s="618">
        <v>27300649.171999998</v>
      </c>
      <c r="AG547" s="618">
        <v>27983165.401299998</v>
      </c>
      <c r="AH547" s="618">
        <v>28682744.536332496</v>
      </c>
      <c r="AI547" s="618">
        <v>29399813.149740804</v>
      </c>
      <c r="AJ547" s="618">
        <v>30134808.478484318</v>
      </c>
      <c r="AK547" s="618">
        <v>30888178.690446425</v>
      </c>
      <c r="AL547" s="618">
        <v>31660383.157707579</v>
      </c>
      <c r="AM547" s="618">
        <v>32451892.736650273</v>
      </c>
      <c r="AN547" s="618">
        <v>33263190.055066522</v>
      </c>
      <c r="AO547" s="618">
        <v>34094769.806443185</v>
      </c>
      <c r="AP547" s="618">
        <v>34947139.051604256</v>
      </c>
      <c r="AQ547" s="618">
        <v>35820817.527894363</v>
      </c>
      <c r="AR547" s="618">
        <v>36716337.966091722</v>
      </c>
      <c r="AS547" s="554">
        <v>37634246.415244013</v>
      </c>
    </row>
    <row r="548" spans="1:45">
      <c r="C548" s="1409">
        <v>1</v>
      </c>
      <c r="E548" s="167"/>
      <c r="F548" s="118"/>
      <c r="G548" s="188"/>
      <c r="H548" s="188"/>
      <c r="I548" s="188"/>
      <c r="J548" s="181"/>
      <c r="K548" s="181"/>
      <c r="L548" s="181"/>
      <c r="M548" s="181"/>
      <c r="N548" s="181"/>
      <c r="O548" s="181"/>
      <c r="P548" s="181"/>
      <c r="Q548" s="125"/>
      <c r="R548" s="181"/>
      <c r="S548" s="181"/>
      <c r="T548" s="188"/>
      <c r="U548" s="188"/>
      <c r="V548" s="188"/>
      <c r="X548" s="188"/>
      <c r="Y548" s="188"/>
      <c r="Z548" s="188"/>
      <c r="AA548" s="188"/>
      <c r="AB548" s="188"/>
      <c r="AC548" s="188"/>
      <c r="AD548" s="188"/>
      <c r="AE548" s="188"/>
      <c r="AF548" s="188"/>
      <c r="AG548" s="188"/>
      <c r="AH548" s="188"/>
      <c r="AI548" s="188"/>
      <c r="AJ548" s="188"/>
      <c r="AK548" s="188"/>
      <c r="AL548" s="188"/>
      <c r="AM548" s="188"/>
      <c r="AN548" s="188"/>
      <c r="AO548" s="188"/>
      <c r="AP548" s="188"/>
      <c r="AQ548" s="188"/>
      <c r="AR548" s="188"/>
      <c r="AS548" s="505"/>
    </row>
    <row r="549" spans="1:45" s="158" customFormat="1">
      <c r="A549" s="207"/>
      <c r="B549" s="207"/>
      <c r="C549" s="1409">
        <v>1</v>
      </c>
      <c r="D549" s="1382"/>
      <c r="E549" s="181"/>
      <c r="F549" s="526" t="s">
        <v>710</v>
      </c>
      <c r="G549" s="188"/>
      <c r="H549" s="188"/>
      <c r="I549" s="188"/>
      <c r="J549" s="1379"/>
      <c r="K549" s="1379"/>
      <c r="L549" s="1378"/>
      <c r="M549" s="1378"/>
      <c r="N549" s="1378"/>
      <c r="O549" s="1378"/>
      <c r="P549" s="1378"/>
      <c r="Q549" s="1378"/>
      <c r="R549" s="1373"/>
      <c r="S549" s="1373"/>
      <c r="T549" s="188"/>
      <c r="U549" s="711"/>
      <c r="V549" s="711"/>
      <c r="W549" s="20"/>
      <c r="X549" s="1418"/>
      <c r="Y549" s="188"/>
      <c r="Z549" s="188"/>
      <c r="AA549" s="188"/>
      <c r="AB549" s="188"/>
      <c r="AC549" s="1421">
        <v>8596132.6400001515</v>
      </c>
      <c r="AD549" s="1421">
        <v>9500000</v>
      </c>
      <c r="AE549" s="1421">
        <v>19600000</v>
      </c>
      <c r="AF549" s="1421">
        <v>18900000</v>
      </c>
      <c r="AG549" s="1421">
        <v>9800000</v>
      </c>
      <c r="AH549" s="1421">
        <v>33000000</v>
      </c>
      <c r="AI549" s="1421">
        <v>42000000</v>
      </c>
      <c r="AJ549" s="1421">
        <v>49900000</v>
      </c>
      <c r="AK549" s="1421">
        <v>49800000</v>
      </c>
      <c r="AL549" s="1421">
        <v>38900000</v>
      </c>
      <c r="AM549" s="1421">
        <v>35400000</v>
      </c>
      <c r="AN549" s="1421">
        <v>44500000</v>
      </c>
      <c r="AO549" s="1421">
        <v>30700000</v>
      </c>
      <c r="AP549" s="1421">
        <v>30000000</v>
      </c>
      <c r="AQ549" s="1421">
        <v>-35900000</v>
      </c>
      <c r="AR549" s="1421">
        <v>62700000</v>
      </c>
      <c r="AS549" s="1427">
        <v>8700000</v>
      </c>
    </row>
    <row r="550" spans="1:45">
      <c r="C550" s="1409">
        <v>1</v>
      </c>
      <c r="E550" s="167"/>
      <c r="F550" s="118"/>
      <c r="G550" s="188"/>
      <c r="H550" s="188"/>
      <c r="I550" s="188"/>
      <c r="J550" s="181"/>
      <c r="K550" s="181"/>
      <c r="L550" s="181"/>
      <c r="M550" s="181"/>
      <c r="N550" s="181"/>
      <c r="O550" s="181"/>
      <c r="P550" s="181"/>
      <c r="Q550" s="125"/>
      <c r="R550" s="181"/>
      <c r="S550" s="181"/>
      <c r="T550" s="188"/>
      <c r="U550" s="188"/>
      <c r="V550" s="188"/>
      <c r="X550" s="188"/>
      <c r="Y550" s="188"/>
      <c r="Z550" s="188"/>
      <c r="AA550" s="188"/>
      <c r="AB550" s="188"/>
      <c r="AC550" s="188"/>
      <c r="AD550" s="188"/>
      <c r="AE550" s="188"/>
      <c r="AF550" s="188"/>
      <c r="AG550" s="188"/>
      <c r="AH550" s="188"/>
      <c r="AI550" s="188"/>
      <c r="AJ550" s="188"/>
      <c r="AK550" s="188"/>
      <c r="AL550" s="188"/>
      <c r="AM550" s="188"/>
      <c r="AN550" s="188"/>
      <c r="AO550" s="188"/>
      <c r="AP550" s="188"/>
      <c r="AQ550" s="188"/>
      <c r="AR550" s="188"/>
      <c r="AS550" s="505"/>
    </row>
    <row r="551" spans="1:45">
      <c r="C551" s="1409">
        <v>1</v>
      </c>
      <c r="E551" s="612" t="s">
        <v>712</v>
      </c>
      <c r="F551" s="169"/>
      <c r="G551" s="613"/>
      <c r="H551" s="613"/>
      <c r="I551" s="169"/>
      <c r="J551" s="1392"/>
      <c r="K551" s="1392"/>
      <c r="L551" s="1392"/>
      <c r="M551" s="1392"/>
      <c r="N551" s="1392"/>
      <c r="O551" s="1392"/>
      <c r="P551" s="1392"/>
      <c r="Q551" s="1393"/>
      <c r="R551" s="1392"/>
      <c r="S551" s="1392"/>
      <c r="T551" s="188"/>
      <c r="U551" s="1438"/>
      <c r="V551" s="1438"/>
      <c r="X551" s="1438"/>
      <c r="Y551" s="188"/>
      <c r="Z551" s="188"/>
      <c r="AA551" s="188"/>
      <c r="AB551" s="188"/>
      <c r="AC551" s="1438">
        <v>1311705958.5425835</v>
      </c>
      <c r="AD551" s="1438">
        <v>1255793873.6624401</v>
      </c>
      <c r="AE551" s="1438">
        <v>1260556317.4238603</v>
      </c>
      <c r="AF551" s="1438">
        <v>1281858546.8100948</v>
      </c>
      <c r="AG551" s="1438">
        <v>1305277904.3334632</v>
      </c>
      <c r="AH551" s="1438">
        <v>1352108816.3915629</v>
      </c>
      <c r="AI551" s="1438">
        <v>1397468255.6127119</v>
      </c>
      <c r="AJ551" s="1438">
        <v>1476052305.8381271</v>
      </c>
      <c r="AK551" s="1438">
        <v>1553100111.8909397</v>
      </c>
      <c r="AL551" s="1438">
        <v>1624995505.1593881</v>
      </c>
      <c r="AM551" s="1438">
        <v>1688108692.9176905</v>
      </c>
      <c r="AN551" s="1438">
        <v>1767150669.5259438</v>
      </c>
      <c r="AO551" s="1438">
        <v>1863677554.3441939</v>
      </c>
      <c r="AP551" s="1438">
        <v>1937225471.1475015</v>
      </c>
      <c r="AQ551" s="1438">
        <v>1935405541.1948016</v>
      </c>
      <c r="AR551" s="1438">
        <v>1980947310.8377957</v>
      </c>
      <c r="AS551" s="1438">
        <v>2071611373.3576264</v>
      </c>
    </row>
    <row r="552" spans="1:45">
      <c r="C552" s="1409">
        <v>1</v>
      </c>
      <c r="E552" s="525"/>
      <c r="F552" s="188"/>
      <c r="G552" s="188"/>
      <c r="H552" s="188"/>
      <c r="I552" s="166"/>
      <c r="J552" s="181"/>
      <c r="K552" s="181"/>
      <c r="L552" s="181"/>
      <c r="M552" s="181"/>
      <c r="N552" s="181"/>
      <c r="O552" s="181"/>
      <c r="P552" s="181"/>
      <c r="Q552" s="125"/>
      <c r="R552" s="181"/>
      <c r="S552" s="181"/>
      <c r="T552" s="188"/>
      <c r="U552" s="188"/>
      <c r="V552" s="188"/>
      <c r="X552" s="188"/>
      <c r="Y552" s="188"/>
      <c r="Z552" s="188"/>
      <c r="AA552" s="188"/>
      <c r="AB552" s="188"/>
      <c r="AC552" s="188"/>
      <c r="AD552" s="188"/>
      <c r="AE552" s="188"/>
      <c r="AF552" s="188"/>
      <c r="AG552" s="188"/>
      <c r="AH552" s="188"/>
      <c r="AI552" s="188"/>
      <c r="AJ552" s="188"/>
      <c r="AK552" s="188"/>
      <c r="AL552" s="188"/>
      <c r="AM552" s="188"/>
      <c r="AN552" s="188"/>
      <c r="AO552" s="188"/>
      <c r="AP552" s="188"/>
      <c r="AQ552" s="188"/>
      <c r="AR552" s="188"/>
      <c r="AS552" s="505"/>
    </row>
    <row r="553" spans="1:45">
      <c r="C553" s="1409">
        <v>1</v>
      </c>
      <c r="E553" s="563" t="s">
        <v>713</v>
      </c>
      <c r="F553" s="175"/>
      <c r="G553" s="175"/>
      <c r="H553" s="175"/>
      <c r="I553" s="169"/>
      <c r="J553" s="1392"/>
      <c r="K553" s="1392"/>
      <c r="L553" s="1392"/>
      <c r="M553" s="1392"/>
      <c r="N553" s="1392"/>
      <c r="O553" s="1392"/>
      <c r="P553" s="1392"/>
      <c r="Q553" s="1393"/>
      <c r="R553" s="1392"/>
      <c r="S553" s="1392"/>
      <c r="T553" s="188"/>
      <c r="U553" s="1438"/>
      <c r="V553" s="1438"/>
      <c r="X553" s="1438"/>
      <c r="Y553" s="188"/>
      <c r="Z553" s="188"/>
      <c r="AA553" s="188"/>
      <c r="AB553" s="188"/>
      <c r="AC553" s="1438">
        <v>1674178026.8925834</v>
      </c>
      <c r="AD553" s="1438">
        <v>1642042585.8408542</v>
      </c>
      <c r="AE553" s="1438">
        <v>1651507783.6377847</v>
      </c>
      <c r="AF553" s="1438">
        <v>1686498346.8100948</v>
      </c>
      <c r="AG553" s="1438">
        <v>1726293404.3334632</v>
      </c>
      <c r="AH553" s="1438">
        <v>1790664716.3915629</v>
      </c>
      <c r="AI553" s="1438">
        <v>1854371755.6127119</v>
      </c>
      <c r="AJ553" s="1438">
        <v>1948825605.8381271</v>
      </c>
      <c r="AK553" s="1438">
        <v>2041467411.8909397</v>
      </c>
      <c r="AL553" s="1438">
        <v>2129446905.1593881</v>
      </c>
      <c r="AM553" s="1438">
        <v>2209180992.9176903</v>
      </c>
      <c r="AN553" s="1438">
        <v>2305527869.5259438</v>
      </c>
      <c r="AO553" s="1438">
        <v>2420040754.3441939</v>
      </c>
      <c r="AP553" s="1438">
        <v>2512120471.1475015</v>
      </c>
      <c r="AQ553" s="1438">
        <v>2529515141.1948013</v>
      </c>
      <c r="AR553" s="1438">
        <v>2594979110.8377957</v>
      </c>
      <c r="AS553" s="1439">
        <v>2706304673.3576264</v>
      </c>
    </row>
    <row r="554" spans="1:45">
      <c r="C554" s="1409">
        <v>1</v>
      </c>
      <c r="E554" s="525"/>
      <c r="F554" s="188"/>
      <c r="G554" s="188"/>
      <c r="H554" s="188"/>
      <c r="I554" s="20"/>
      <c r="J554" s="181"/>
      <c r="K554" s="181"/>
      <c r="L554" s="181"/>
      <c r="M554" s="181"/>
      <c r="N554" s="181"/>
      <c r="O554" s="181"/>
      <c r="P554" s="181"/>
      <c r="Q554" s="125"/>
      <c r="R554" s="181"/>
      <c r="S554" s="181"/>
      <c r="T554" s="188"/>
      <c r="U554" s="188"/>
      <c r="V554" s="188"/>
      <c r="X554" s="188"/>
      <c r="Y554" s="188"/>
      <c r="Z554" s="188"/>
      <c r="AA554" s="188"/>
      <c r="AB554" s="188"/>
      <c r="AC554" s="188"/>
      <c r="AD554" s="188"/>
      <c r="AE554" s="188"/>
      <c r="AF554" s="188"/>
      <c r="AG554" s="188"/>
      <c r="AH554" s="188"/>
      <c r="AI554" s="188"/>
      <c r="AJ554" s="188"/>
      <c r="AK554" s="188"/>
      <c r="AL554" s="188"/>
      <c r="AM554" s="188"/>
      <c r="AN554" s="188"/>
      <c r="AO554" s="188"/>
      <c r="AP554" s="188"/>
      <c r="AQ554" s="188"/>
      <c r="AR554" s="188"/>
      <c r="AS554" s="505"/>
    </row>
    <row r="555" spans="1:45">
      <c r="C555" s="1409">
        <v>1</v>
      </c>
      <c r="E555" s="525" t="s">
        <v>715</v>
      </c>
      <c r="F555" s="188"/>
      <c r="G555" s="188"/>
      <c r="H555" s="188"/>
      <c r="I555" s="20"/>
      <c r="J555" s="181"/>
      <c r="K555" s="181"/>
      <c r="L555" s="181"/>
      <c r="M555" s="181"/>
      <c r="N555" s="181"/>
      <c r="O555" s="181"/>
      <c r="P555" s="181"/>
      <c r="Q555" s="125"/>
      <c r="R555" s="181"/>
      <c r="S555" s="181"/>
      <c r="T555" s="188"/>
      <c r="U555" s="188"/>
      <c r="V555" s="188"/>
      <c r="X555" s="188"/>
      <c r="Y555" s="188"/>
      <c r="Z555" s="188"/>
      <c r="AA555" s="188"/>
      <c r="AB555" s="188"/>
      <c r="AC555" s="188"/>
      <c r="AD555" s="188"/>
      <c r="AE555" s="188"/>
      <c r="AF555" s="188"/>
      <c r="AG555" s="188"/>
      <c r="AH555" s="188"/>
      <c r="AI555" s="188"/>
      <c r="AJ555" s="188"/>
      <c r="AK555" s="188"/>
      <c r="AL555" s="188"/>
      <c r="AM555" s="188"/>
      <c r="AN555" s="188"/>
      <c r="AO555" s="188"/>
      <c r="AP555" s="188"/>
      <c r="AQ555" s="188"/>
      <c r="AR555" s="188"/>
      <c r="AS555" s="505"/>
    </row>
    <row r="556" spans="1:45">
      <c r="C556">
        <v>1</v>
      </c>
      <c r="D556" s="1197" t="s">
        <v>572</v>
      </c>
      <c r="E556" s="525"/>
      <c r="F556" s="20" t="s">
        <v>1709</v>
      </c>
      <c r="G556" s="20"/>
      <c r="H556" s="20"/>
      <c r="I556" s="20"/>
      <c r="J556" s="1379"/>
      <c r="K556" s="1379"/>
      <c r="L556" s="1379"/>
      <c r="M556" s="1379"/>
      <c r="N556" s="1379"/>
      <c r="O556" s="1379"/>
      <c r="P556" s="1379"/>
      <c r="Q556" s="1379"/>
      <c r="R556" s="1373"/>
      <c r="S556" s="1373"/>
      <c r="T556" s="188"/>
      <c r="U556" s="711"/>
      <c r="V556" s="711"/>
      <c r="X556" s="711"/>
      <c r="Y556" s="188"/>
      <c r="Z556" s="188"/>
      <c r="AA556" s="188"/>
      <c r="AB556" s="188"/>
      <c r="AC556" s="1415">
        <v>39697424</v>
      </c>
      <c r="AD556" s="1421">
        <v>36505276</v>
      </c>
      <c r="AE556" s="1421">
        <v>31961368.000000004</v>
      </c>
      <c r="AF556" s="1421">
        <v>26481200.000000004</v>
      </c>
      <c r="AG556" s="1421">
        <v>19734311</v>
      </c>
      <c r="AH556" s="1421">
        <v>13081325.000000002</v>
      </c>
      <c r="AI556" s="1421">
        <v>10287780</v>
      </c>
      <c r="AJ556" s="1421">
        <v>7554898.0000000009</v>
      </c>
      <c r="AK556" s="1421">
        <v>3007666.0000000005</v>
      </c>
      <c r="AL556" s="1421">
        <v>564249</v>
      </c>
      <c r="AM556" s="1421">
        <v>36010</v>
      </c>
      <c r="AN556" s="1421">
        <v>21052.000000000004</v>
      </c>
      <c r="AO556" s="1421">
        <v>0</v>
      </c>
      <c r="AP556" s="1421">
        <v>0</v>
      </c>
      <c r="AQ556" s="1421">
        <v>0</v>
      </c>
      <c r="AR556" s="1421">
        <v>0</v>
      </c>
      <c r="AS556" s="1427">
        <v>0</v>
      </c>
    </row>
    <row r="557" spans="1:45">
      <c r="C557">
        <v>1</v>
      </c>
      <c r="D557" s="1197" t="s">
        <v>1695</v>
      </c>
      <c r="E557" s="525"/>
      <c r="F557" s="20" t="s">
        <v>1710</v>
      </c>
      <c r="G557" s="20"/>
      <c r="H557" s="20"/>
      <c r="I557" s="20"/>
      <c r="J557" s="1379"/>
      <c r="K557" s="1379"/>
      <c r="L557" s="1379"/>
      <c r="M557" s="1379"/>
      <c r="N557" s="1379"/>
      <c r="O557" s="1379"/>
      <c r="P557" s="1379"/>
      <c r="Q557" s="1379"/>
      <c r="R557" s="1373"/>
      <c r="S557" s="1373"/>
      <c r="T557" s="188"/>
      <c r="U557" s="711"/>
      <c r="V557" s="711"/>
      <c r="X557" s="711"/>
      <c r="Y557" s="188"/>
      <c r="Z557" s="188"/>
      <c r="AA557" s="188"/>
      <c r="AB557" s="188"/>
      <c r="AC557" s="1415">
        <v>40393976.259999998</v>
      </c>
      <c r="AD557" s="1421">
        <v>23162001.259999998</v>
      </c>
      <c r="AE557" s="1421">
        <v>23322213.759999998</v>
      </c>
      <c r="AF557" s="1421">
        <v>23272676.259999998</v>
      </c>
      <c r="AG557" s="1421">
        <v>18825801.259999998</v>
      </c>
      <c r="AH557" s="1421">
        <v>14358651.26</v>
      </c>
      <c r="AI557" s="1421">
        <v>14340420</v>
      </c>
      <c r="AJ557" s="1421">
        <v>8378595</v>
      </c>
      <c r="AK557" s="1421">
        <v>8519925</v>
      </c>
      <c r="AL557" s="1421">
        <v>2487175</v>
      </c>
      <c r="AM557" s="1421">
        <v>2488925</v>
      </c>
      <c r="AN557" s="1421">
        <v>2487675</v>
      </c>
      <c r="AO557" s="1421">
        <v>2488425</v>
      </c>
      <c r="AP557" s="1421">
        <v>2485925</v>
      </c>
      <c r="AQ557" s="1421">
        <v>2485175</v>
      </c>
      <c r="AR557" s="1421">
        <v>2635925</v>
      </c>
      <c r="AS557" s="1427">
        <v>2630425</v>
      </c>
    </row>
    <row r="558" spans="1:45" s="158" customFormat="1">
      <c r="A558" s="207"/>
      <c r="B558" s="207"/>
      <c r="C558">
        <v>1</v>
      </c>
      <c r="D558" s="1197" t="s">
        <v>1711</v>
      </c>
      <c r="E558" s="593"/>
      <c r="F558" s="20" t="s">
        <v>1232</v>
      </c>
      <c r="G558" s="188"/>
      <c r="H558" s="188"/>
      <c r="I558" s="188"/>
      <c r="J558" s="1378"/>
      <c r="K558" s="1378"/>
      <c r="L558" s="1378"/>
      <c r="M558" s="1378"/>
      <c r="N558" s="1378"/>
      <c r="O558" s="1378"/>
      <c r="P558" s="1378"/>
      <c r="Q558" s="1378"/>
      <c r="R558" s="1373"/>
      <c r="S558" s="1373"/>
      <c r="T558" s="188"/>
      <c r="U558" s="711"/>
      <c r="V558" s="711"/>
      <c r="W558" s="20"/>
      <c r="X558" s="711"/>
      <c r="Y558" s="188"/>
      <c r="Z558" s="188"/>
      <c r="AA558" s="188"/>
      <c r="AB558" s="188"/>
      <c r="AC558" s="1415">
        <v>7511166.12126006</v>
      </c>
      <c r="AD558" s="1421">
        <v>16064906.340868561</v>
      </c>
      <c r="AE558" s="1421">
        <v>27334671.48511757</v>
      </c>
      <c r="AF558" s="1421">
        <v>32482066.822754279</v>
      </c>
      <c r="AG558" s="1421">
        <v>31030722.672702048</v>
      </c>
      <c r="AH558" s="1421">
        <v>30842152.166233134</v>
      </c>
      <c r="AI558" s="1421">
        <v>31314262.612407669</v>
      </c>
      <c r="AJ558" s="1421">
        <v>32008222.742289811</v>
      </c>
      <c r="AK558" s="1421">
        <v>32758136.010857236</v>
      </c>
      <c r="AL558" s="1421">
        <v>33512710.433694344</v>
      </c>
      <c r="AM558" s="1421">
        <v>34275624.639252335</v>
      </c>
      <c r="AN558" s="1421">
        <v>35399206.896739855</v>
      </c>
      <c r="AO558" s="1421">
        <v>38813095.920086518</v>
      </c>
      <c r="AP558" s="1421">
        <v>53557230.726746731</v>
      </c>
      <c r="AQ558" s="1421">
        <v>83102318.010777265</v>
      </c>
      <c r="AR558" s="1421">
        <v>122621118.44341397</v>
      </c>
      <c r="AS558" s="1427">
        <v>165904516.25940105</v>
      </c>
    </row>
    <row r="559" spans="1:45" s="158" customFormat="1">
      <c r="A559" s="207"/>
      <c r="B559" s="207"/>
      <c r="C559">
        <v>1</v>
      </c>
      <c r="D559" s="1197" t="s">
        <v>1712</v>
      </c>
      <c r="E559" s="525"/>
      <c r="F559" s="20" t="s">
        <v>1713</v>
      </c>
      <c r="G559" s="20"/>
      <c r="H559" s="20"/>
      <c r="I559" s="188"/>
      <c r="J559" s="1379"/>
      <c r="K559" s="1379"/>
      <c r="L559" s="1379"/>
      <c r="M559" s="1379"/>
      <c r="N559" s="1379"/>
      <c r="O559" s="1379"/>
      <c r="P559" s="1379"/>
      <c r="Q559" s="1378"/>
      <c r="R559" s="1373"/>
      <c r="S559" s="1373"/>
      <c r="T559" s="188"/>
      <c r="U559" s="711"/>
      <c r="V559" s="711"/>
      <c r="W559" s="20"/>
      <c r="X559" s="711"/>
      <c r="Y559" s="188"/>
      <c r="Z559" s="188"/>
      <c r="AA559" s="188"/>
      <c r="AB559" s="188"/>
      <c r="AC559" s="1415">
        <v>15559050.394941874</v>
      </c>
      <c r="AD559" s="1421">
        <v>17868970.102012791</v>
      </c>
      <c r="AE559" s="1421">
        <v>17344836.634678949</v>
      </c>
      <c r="AF559" s="1421">
        <v>18432581.332795102</v>
      </c>
      <c r="AG559" s="1421">
        <v>18801569.152287945</v>
      </c>
      <c r="AH559" s="1421">
        <v>18852915.932922766</v>
      </c>
      <c r="AI559" s="1421">
        <v>19394937.938870803</v>
      </c>
      <c r="AJ559" s="1421">
        <v>18909902.091963556</v>
      </c>
      <c r="AK559" s="1421">
        <v>19496390.788924076</v>
      </c>
      <c r="AL559" s="1421">
        <v>19873816.207815677</v>
      </c>
      <c r="AM559" s="1421">
        <v>20227531.427251324</v>
      </c>
      <c r="AN559" s="1421">
        <v>20638406.496448949</v>
      </c>
      <c r="AO559" s="1421">
        <v>20920565.55698156</v>
      </c>
      <c r="AP559" s="1421">
        <v>21331056.446583781</v>
      </c>
      <c r="AQ559" s="1421">
        <v>21695003.517431509</v>
      </c>
      <c r="AR559" s="1421">
        <v>22061827.223395418</v>
      </c>
      <c r="AS559" s="1427">
        <v>22425898.477518227</v>
      </c>
    </row>
    <row r="560" spans="1:45" s="158" customFormat="1">
      <c r="A560" s="207"/>
      <c r="B560" s="207"/>
      <c r="C560">
        <v>1</v>
      </c>
      <c r="D560" s="1197" t="s">
        <v>1712</v>
      </c>
      <c r="E560" s="525"/>
      <c r="F560" s="20" t="s">
        <v>1221</v>
      </c>
      <c r="G560" s="20"/>
      <c r="H560" s="617"/>
      <c r="I560" s="188"/>
      <c r="J560" s="1379"/>
      <c r="K560" s="1379"/>
      <c r="L560" s="1379"/>
      <c r="M560" s="1379"/>
      <c r="N560" s="1379"/>
      <c r="O560" s="1379"/>
      <c r="P560" s="1379"/>
      <c r="Q560" s="1378"/>
      <c r="R560" s="1373"/>
      <c r="S560" s="1373"/>
      <c r="T560" s="188"/>
      <c r="U560" s="711"/>
      <c r="V560" s="711"/>
      <c r="W560" s="20"/>
      <c r="X560" s="711"/>
      <c r="Y560" s="188"/>
      <c r="Z560" s="188"/>
      <c r="AA560" s="188"/>
      <c r="AB560" s="188"/>
      <c r="AC560" s="1415">
        <v>0</v>
      </c>
      <c r="AD560" s="1421">
        <v>5.5886244611022776E-2</v>
      </c>
      <c r="AE560" s="1421">
        <v>4.0785487128567562E-2</v>
      </c>
      <c r="AF560" s="1421">
        <v>2.1725459324783186E-2</v>
      </c>
      <c r="AG560" s="1421">
        <v>6.2065489046475263E-3</v>
      </c>
      <c r="AH560" s="1421">
        <v>46574.821283496967</v>
      </c>
      <c r="AI560" s="1421">
        <v>233177.76620470337</v>
      </c>
      <c r="AJ560" s="1421">
        <v>0</v>
      </c>
      <c r="AK560" s="1421">
        <v>0</v>
      </c>
      <c r="AL560" s="1421">
        <v>0</v>
      </c>
      <c r="AM560" s="1421">
        <v>0</v>
      </c>
      <c r="AN560" s="1421">
        <v>0</v>
      </c>
      <c r="AO560" s="1421">
        <v>0</v>
      </c>
      <c r="AP560" s="1421">
        <v>873943.50086497306</v>
      </c>
      <c r="AQ560" s="1421">
        <v>924078.45279619703</v>
      </c>
      <c r="AR560" s="1421">
        <v>977170.71510250506</v>
      </c>
      <c r="AS560" s="1427">
        <v>1033399.8609023649</v>
      </c>
    </row>
    <row r="561" spans="1:256" s="158" customFormat="1">
      <c r="A561" s="207"/>
      <c r="B561" s="207"/>
      <c r="C561">
        <v>1</v>
      </c>
      <c r="D561" s="1197" t="s">
        <v>1712</v>
      </c>
      <c r="E561" s="593"/>
      <c r="F561" s="20" t="s">
        <v>1714</v>
      </c>
      <c r="G561" s="188"/>
      <c r="H561" s="188"/>
      <c r="I561" s="188"/>
      <c r="J561" s="1379"/>
      <c r="K561" s="1379"/>
      <c r="L561" s="1379"/>
      <c r="M561" s="1379"/>
      <c r="N561" s="1379"/>
      <c r="O561" s="1379"/>
      <c r="P561" s="1379"/>
      <c r="Q561" s="1378"/>
      <c r="R561" s="1373"/>
      <c r="S561" s="1373"/>
      <c r="T561" s="188"/>
      <c r="U561" s="711"/>
      <c r="V561" s="711"/>
      <c r="W561" s="20"/>
      <c r="X561" s="711"/>
      <c r="Y561" s="188"/>
      <c r="Z561" s="188"/>
      <c r="AA561" s="188"/>
      <c r="AB561" s="188"/>
      <c r="AC561" s="1415">
        <v>1460239.8524999998</v>
      </c>
      <c r="AD561" s="1421">
        <v>1425574.4258249998</v>
      </c>
      <c r="AE561" s="1421">
        <v>1520281.92618225</v>
      </c>
      <c r="AF561" s="1421">
        <v>1593866.6265859422</v>
      </c>
      <c r="AG561" s="1421">
        <v>1711763.7871012371</v>
      </c>
      <c r="AH561" s="1421">
        <v>1825763.7915533856</v>
      </c>
      <c r="AI561" s="1421">
        <v>1960335.434039792</v>
      </c>
      <c r="AJ561" s="1421">
        <v>2092346.5352833041</v>
      </c>
      <c r="AK561" s="1421">
        <v>2218488.7821997181</v>
      </c>
      <c r="AL561" s="1421">
        <v>2352660.1350741331</v>
      </c>
      <c r="AM561" s="1421">
        <v>2495399.8086934239</v>
      </c>
      <c r="AN561" s="1421">
        <v>2647284.9993429249</v>
      </c>
      <c r="AO561" s="1421">
        <v>2804682.7018955052</v>
      </c>
      <c r="AP561" s="1421">
        <v>2965916.5974044008</v>
      </c>
      <c r="AQ561" s="1421">
        <v>3136682.1709177289</v>
      </c>
      <c r="AR561" s="1421">
        <v>3317558.9051617421</v>
      </c>
      <c r="AS561" s="1427">
        <v>3509162.4599168245</v>
      </c>
    </row>
    <row r="562" spans="1:256" s="158" customFormat="1">
      <c r="A562" s="207"/>
      <c r="B562" s="207"/>
      <c r="C562">
        <v>1</v>
      </c>
      <c r="D562" s="1197" t="s">
        <v>313</v>
      </c>
      <c r="E562" s="593"/>
      <c r="F562" s="20" t="s">
        <v>1323</v>
      </c>
      <c r="G562" s="188"/>
      <c r="H562" s="188"/>
      <c r="I562" s="188"/>
      <c r="J562" s="1379"/>
      <c r="K562" s="1379"/>
      <c r="L562" s="1379"/>
      <c r="M562" s="1379"/>
      <c r="N562" s="1379"/>
      <c r="O562" s="1379"/>
      <c r="P562" s="1379"/>
      <c r="Q562" s="1378"/>
      <c r="R562" s="1373"/>
      <c r="S562" s="1373"/>
      <c r="T562" s="188"/>
      <c r="U562" s="711"/>
      <c r="V562" s="711"/>
      <c r="W562" s="20"/>
      <c r="X562" s="711"/>
      <c r="Y562" s="188"/>
      <c r="Z562" s="188"/>
      <c r="AA562" s="188"/>
      <c r="AB562" s="188"/>
      <c r="AC562" s="1415">
        <v>6119527.29</v>
      </c>
      <c r="AD562" s="1421">
        <v>5100000</v>
      </c>
      <c r="AE562" s="1421">
        <v>5202000</v>
      </c>
      <c r="AF562" s="1421">
        <v>5306040</v>
      </c>
      <c r="AG562" s="1421">
        <v>5412160.8000000007</v>
      </c>
      <c r="AH562" s="1421">
        <v>5520404.0160000008</v>
      </c>
      <c r="AI562" s="1421">
        <v>5630812.0963200005</v>
      </c>
      <c r="AJ562" s="1421">
        <v>5743428.3382464005</v>
      </c>
      <c r="AK562" s="1421">
        <v>5858296.9050113279</v>
      </c>
      <c r="AL562" s="1421">
        <v>5975462.8431115551</v>
      </c>
      <c r="AM562" s="1421">
        <v>6094972.0999737857</v>
      </c>
      <c r="AN562" s="1421">
        <v>6216871.5419732621</v>
      </c>
      <c r="AO562" s="1421">
        <v>6341208.9728127271</v>
      </c>
      <c r="AP562" s="1421">
        <v>6468033.1522689816</v>
      </c>
      <c r="AQ562" s="1421">
        <v>6597393.8153143609</v>
      </c>
      <c r="AR562" s="1421">
        <v>6729341.6916206488</v>
      </c>
      <c r="AS562" s="1427">
        <v>6863928.5254530618</v>
      </c>
    </row>
    <row r="563" spans="1:256" s="158" customFormat="1">
      <c r="A563" s="207"/>
      <c r="B563" s="207"/>
      <c r="C563">
        <v>1</v>
      </c>
      <c r="D563" s="1197" t="s">
        <v>313</v>
      </c>
      <c r="E563" s="525"/>
      <c r="F563" s="20" t="s">
        <v>1321</v>
      </c>
      <c r="G563" s="188"/>
      <c r="H563" s="188"/>
      <c r="I563" s="188"/>
      <c r="J563" s="1379"/>
      <c r="K563" s="1379"/>
      <c r="L563" s="1379"/>
      <c r="M563" s="1379"/>
      <c r="N563" s="1379"/>
      <c r="O563" s="1379"/>
      <c r="P563" s="1379"/>
      <c r="Q563" s="1378"/>
      <c r="R563" s="1373"/>
      <c r="S563" s="1373"/>
      <c r="T563" s="188"/>
      <c r="U563" s="711"/>
      <c r="V563" s="711"/>
      <c r="W563" s="20"/>
      <c r="X563" s="711"/>
      <c r="Y563" s="188"/>
      <c r="Z563" s="188"/>
      <c r="AA563" s="188"/>
      <c r="AB563" s="188"/>
      <c r="AC563" s="1415">
        <v>0</v>
      </c>
      <c r="AD563" s="1421">
        <v>5113238.7310638828</v>
      </c>
      <c r="AE563" s="1421">
        <v>6075432.6151714241</v>
      </c>
      <c r="AF563" s="1421">
        <v>6703653.5305570988</v>
      </c>
      <c r="AG563" s="1421">
        <v>6890825.5431844499</v>
      </c>
      <c r="AH563" s="1421">
        <v>7220687.4592921082</v>
      </c>
      <c r="AI563" s="1421">
        <v>7785387.9292549929</v>
      </c>
      <c r="AJ563" s="1421">
        <v>8488099.4400610421</v>
      </c>
      <c r="AK563" s="1421">
        <v>8761934.0637679603</v>
      </c>
      <c r="AL563" s="1421">
        <v>9139806.4280392472</v>
      </c>
      <c r="AM563" s="1421">
        <v>9863469.0062100235</v>
      </c>
      <c r="AN563" s="1421">
        <v>10043781.007595785</v>
      </c>
      <c r="AO563" s="1421">
        <v>10191251.134464838</v>
      </c>
      <c r="AP563" s="1421">
        <v>10396272.486043239</v>
      </c>
      <c r="AQ563" s="1421">
        <v>10598075.725789718</v>
      </c>
      <c r="AR563" s="1421">
        <v>10777653.025871111</v>
      </c>
      <c r="AS563" s="1427">
        <v>11216453.437113235</v>
      </c>
    </row>
    <row r="564" spans="1:256" s="158" customFormat="1">
      <c r="A564" s="207"/>
      <c r="B564" s="207"/>
      <c r="C564">
        <v>1</v>
      </c>
      <c r="D564" s="1197" t="s">
        <v>572</v>
      </c>
      <c r="E564" s="593"/>
      <c r="F564" s="20" t="s">
        <v>1715</v>
      </c>
      <c r="G564" s="188"/>
      <c r="H564" s="188"/>
      <c r="I564" s="188"/>
      <c r="J564" s="1379"/>
      <c r="K564" s="1379"/>
      <c r="L564" s="1379"/>
      <c r="M564" s="1379"/>
      <c r="N564" s="1379"/>
      <c r="O564" s="1379"/>
      <c r="P564" s="1379"/>
      <c r="Q564" s="1379"/>
      <c r="R564" s="1373"/>
      <c r="S564" s="1373"/>
      <c r="T564" s="188"/>
      <c r="U564" s="711"/>
      <c r="V564" s="711"/>
      <c r="W564" s="20"/>
      <c r="X564" s="711"/>
      <c r="Y564" s="188"/>
      <c r="Z564" s="188"/>
      <c r="AA564" s="188"/>
      <c r="AB564" s="188"/>
      <c r="AC564" s="1415">
        <v>999879.61000000685</v>
      </c>
      <c r="AD564" s="1421">
        <v>30532367.557299949</v>
      </c>
      <c r="AE564" s="1421">
        <v>36938311.535314165</v>
      </c>
      <c r="AF564" s="1421">
        <v>44538220.602855079</v>
      </c>
      <c r="AG564" s="1421">
        <v>57851313.067121096</v>
      </c>
      <c r="AH564" s="1421">
        <v>71141101.155605063</v>
      </c>
      <c r="AI564" s="1421">
        <v>76174081.495470554</v>
      </c>
      <c r="AJ564" s="1421">
        <v>87142803.310872272</v>
      </c>
      <c r="AK564" s="1421">
        <v>93876820.738668337</v>
      </c>
      <c r="AL564" s="1421">
        <v>104736525.56298369</v>
      </c>
      <c r="AM564" s="1421">
        <v>107703329.26909597</v>
      </c>
      <c r="AN564" s="1421">
        <v>110218016.85712591</v>
      </c>
      <c r="AO564" s="1421">
        <v>112796385.67602703</v>
      </c>
      <c r="AP564" s="1421">
        <v>115417997.2783819</v>
      </c>
      <c r="AQ564" s="1421">
        <v>118100397.29652429</v>
      </c>
      <c r="AR564" s="1421">
        <v>120695366.3405201</v>
      </c>
      <c r="AS564" s="1427">
        <v>123512222.91855292</v>
      </c>
    </row>
    <row r="565" spans="1:256" s="158" customFormat="1">
      <c r="A565" s="207"/>
      <c r="B565" s="207"/>
      <c r="C565">
        <v>0</v>
      </c>
      <c r="D565" s="1197" t="s">
        <v>1694</v>
      </c>
      <c r="E565" s="181"/>
      <c r="F565" s="20" t="s">
        <v>481</v>
      </c>
      <c r="G565" s="188"/>
      <c r="H565" s="188"/>
      <c r="I565" s="188"/>
      <c r="J565" s="1379"/>
      <c r="K565" s="1379"/>
      <c r="L565" s="1379"/>
      <c r="M565" s="1379"/>
      <c r="N565" s="1379"/>
      <c r="O565" s="1379"/>
      <c r="P565" s="1379"/>
      <c r="Q565" s="1379"/>
      <c r="R565" s="1373"/>
      <c r="S565" s="1373"/>
      <c r="T565" s="188"/>
      <c r="U565" s="711"/>
      <c r="V565" s="711"/>
      <c r="W565" s="20"/>
      <c r="X565" s="711"/>
      <c r="Y565" s="188"/>
      <c r="Z565" s="188"/>
      <c r="AA565" s="188"/>
      <c r="AB565" s="188"/>
      <c r="AC565" s="1415">
        <v>0</v>
      </c>
      <c r="AD565" s="1421">
        <v>0</v>
      </c>
      <c r="AE565" s="1421">
        <v>0</v>
      </c>
      <c r="AF565" s="1421">
        <v>0</v>
      </c>
      <c r="AG565" s="1421">
        <v>0</v>
      </c>
      <c r="AH565" s="1421">
        <v>0</v>
      </c>
      <c r="AI565" s="1421">
        <v>0</v>
      </c>
      <c r="AJ565" s="1421">
        <v>0</v>
      </c>
      <c r="AK565" s="1421">
        <v>0</v>
      </c>
      <c r="AL565" s="1421">
        <v>0</v>
      </c>
      <c r="AM565" s="1421">
        <v>0</v>
      </c>
      <c r="AN565" s="1421">
        <v>0</v>
      </c>
      <c r="AO565" s="1421">
        <v>0</v>
      </c>
      <c r="AP565" s="1421">
        <v>0</v>
      </c>
      <c r="AQ565" s="1421">
        <v>0</v>
      </c>
      <c r="AR565" s="1421">
        <v>0</v>
      </c>
      <c r="AS565" s="1427">
        <v>0</v>
      </c>
      <c r="AT565" s="188"/>
      <c r="AU565" s="188"/>
      <c r="AV565" s="188"/>
      <c r="AW565" s="188"/>
      <c r="AX565" s="188"/>
      <c r="AY565" s="188"/>
      <c r="AZ565" s="188"/>
      <c r="BA565" s="188"/>
      <c r="BB565" s="188"/>
      <c r="BC565" s="188"/>
      <c r="BD565" s="188"/>
      <c r="BE565" s="188"/>
      <c r="BF565" s="188"/>
      <c r="BG565" s="188"/>
      <c r="BH565" s="188"/>
      <c r="BI565" s="188"/>
      <c r="BJ565" s="188"/>
      <c r="BK565" s="188"/>
      <c r="BL565" s="188"/>
      <c r="BM565" s="188"/>
      <c r="BN565" s="188"/>
      <c r="BO565" s="188"/>
      <c r="BP565" s="188"/>
      <c r="BQ565" s="188"/>
      <c r="BR565" s="188"/>
      <c r="BS565" s="188"/>
      <c r="BT565" s="188"/>
      <c r="BU565" s="188"/>
      <c r="BV565" s="188"/>
    </row>
    <row r="566" spans="1:256" s="158" customFormat="1">
      <c r="A566" s="207"/>
      <c r="B566" s="207"/>
      <c r="C566">
        <v>0</v>
      </c>
      <c r="D566" s="1197">
        <v>0</v>
      </c>
      <c r="E566" s="181"/>
      <c r="F566" s="20" t="s">
        <v>637</v>
      </c>
      <c r="G566" s="188"/>
      <c r="H566" s="188"/>
      <c r="I566" s="188"/>
      <c r="J566" s="1379"/>
      <c r="K566" s="1379"/>
      <c r="L566" s="1379"/>
      <c r="M566" s="1379"/>
      <c r="N566" s="1379"/>
      <c r="O566" s="1379"/>
      <c r="P566" s="1379"/>
      <c r="Q566" s="1379"/>
      <c r="R566" s="1373"/>
      <c r="S566" s="1373"/>
      <c r="T566" s="188"/>
      <c r="U566" s="711"/>
      <c r="V566" s="711"/>
      <c r="W566" s="20"/>
      <c r="X566" s="711"/>
      <c r="Y566" s="188"/>
      <c r="Z566" s="188"/>
      <c r="AA566" s="188"/>
      <c r="AB566" s="188"/>
      <c r="AC566" s="1415">
        <v>0</v>
      </c>
      <c r="AD566" s="1421">
        <v>0</v>
      </c>
      <c r="AE566" s="1421">
        <v>0</v>
      </c>
      <c r="AF566" s="1421">
        <v>0</v>
      </c>
      <c r="AG566" s="1421">
        <v>0</v>
      </c>
      <c r="AH566" s="1421">
        <v>0</v>
      </c>
      <c r="AI566" s="1421">
        <v>0</v>
      </c>
      <c r="AJ566" s="1421">
        <v>0</v>
      </c>
      <c r="AK566" s="1421">
        <v>0</v>
      </c>
      <c r="AL566" s="1421">
        <v>0</v>
      </c>
      <c r="AM566" s="1421">
        <v>0</v>
      </c>
      <c r="AN566" s="1421">
        <v>0</v>
      </c>
      <c r="AO566" s="1421">
        <v>0</v>
      </c>
      <c r="AP566" s="1421">
        <v>0</v>
      </c>
      <c r="AQ566" s="1421">
        <v>0</v>
      </c>
      <c r="AR566" s="1421">
        <v>0</v>
      </c>
      <c r="AS566" s="1427">
        <v>0</v>
      </c>
      <c r="AT566" s="188"/>
      <c r="AU566" s="188"/>
      <c r="AV566" s="188"/>
      <c r="AW566" s="188"/>
      <c r="AX566" s="188"/>
      <c r="AY566" s="188"/>
      <c r="AZ566" s="188"/>
      <c r="BA566" s="188"/>
      <c r="BB566" s="188"/>
      <c r="BC566" s="188"/>
      <c r="BD566" s="188"/>
      <c r="BE566" s="188"/>
      <c r="BF566" s="188"/>
      <c r="BG566" s="188"/>
      <c r="BH566" s="188"/>
      <c r="BI566" s="188"/>
      <c r="BJ566" s="188"/>
      <c r="BK566" s="188"/>
      <c r="BL566" s="188"/>
      <c r="BM566" s="188"/>
      <c r="BN566" s="188"/>
      <c r="BO566" s="188"/>
      <c r="BP566" s="188"/>
      <c r="BQ566" s="188"/>
      <c r="BR566" s="188"/>
      <c r="BS566" s="188"/>
      <c r="BT566" s="188"/>
      <c r="BU566" s="188"/>
      <c r="BV566" s="188"/>
    </row>
    <row r="567" spans="1:256">
      <c r="C567">
        <v>0</v>
      </c>
      <c r="D567" s="1197" t="s">
        <v>1712</v>
      </c>
      <c r="E567" s="525"/>
      <c r="F567" s="20" t="s">
        <v>637</v>
      </c>
      <c r="G567" s="188"/>
      <c r="H567" s="188"/>
      <c r="I567" s="20"/>
      <c r="J567" s="1379"/>
      <c r="K567" s="1379"/>
      <c r="L567" s="1379"/>
      <c r="M567" s="1379"/>
      <c r="N567" s="1379"/>
      <c r="O567" s="1379"/>
      <c r="P567" s="1379"/>
      <c r="Q567" s="1378"/>
      <c r="R567" s="1373"/>
      <c r="S567" s="1373"/>
      <c r="T567" s="188"/>
      <c r="U567" s="711"/>
      <c r="V567" s="711"/>
      <c r="X567" s="711"/>
      <c r="Y567" s="188"/>
      <c r="Z567" s="188"/>
      <c r="AA567" s="188"/>
      <c r="AB567" s="188"/>
      <c r="AC567" s="1415">
        <v>0</v>
      </c>
      <c r="AD567" s="1421">
        <v>0</v>
      </c>
      <c r="AE567" s="1421">
        <v>0</v>
      </c>
      <c r="AF567" s="1421">
        <v>0</v>
      </c>
      <c r="AG567" s="1421">
        <v>0</v>
      </c>
      <c r="AH567" s="1421">
        <v>0</v>
      </c>
      <c r="AI567" s="1421">
        <v>0</v>
      </c>
      <c r="AJ567" s="1421">
        <v>0</v>
      </c>
      <c r="AK567" s="1421">
        <v>0</v>
      </c>
      <c r="AL567" s="1421">
        <v>0</v>
      </c>
      <c r="AM567" s="1421">
        <v>0</v>
      </c>
      <c r="AN567" s="1421">
        <v>0</v>
      </c>
      <c r="AO567" s="1421">
        <v>0</v>
      </c>
      <c r="AP567" s="1421">
        <v>0</v>
      </c>
      <c r="AQ567" s="1421">
        <v>0</v>
      </c>
      <c r="AR567" s="1421">
        <v>0</v>
      </c>
      <c r="AS567" s="1427">
        <v>0</v>
      </c>
    </row>
    <row r="568" spans="1:256">
      <c r="C568">
        <v>0</v>
      </c>
      <c r="D568" s="1197" t="s">
        <v>1712</v>
      </c>
      <c r="E568" s="525"/>
      <c r="F568" s="20" t="s">
        <v>637</v>
      </c>
      <c r="G568" s="188"/>
      <c r="H568" s="188"/>
      <c r="I568" s="20"/>
      <c r="J568" s="1379"/>
      <c r="K568" s="1379"/>
      <c r="L568" s="1379"/>
      <c r="M568" s="1379"/>
      <c r="N568" s="1379"/>
      <c r="O568" s="1379"/>
      <c r="P568" s="1379"/>
      <c r="Q568" s="1378"/>
      <c r="R568" s="1373"/>
      <c r="S568" s="1373"/>
      <c r="T568" s="188"/>
      <c r="U568" s="711"/>
      <c r="V568" s="711"/>
      <c r="X568" s="711"/>
      <c r="Y568" s="188"/>
      <c r="Z568" s="188"/>
      <c r="AA568" s="188"/>
      <c r="AB568" s="188"/>
      <c r="AC568" s="1415">
        <v>0</v>
      </c>
      <c r="AD568" s="1421">
        <v>0</v>
      </c>
      <c r="AE568" s="1421">
        <v>0</v>
      </c>
      <c r="AF568" s="1421">
        <v>0</v>
      </c>
      <c r="AG568" s="1421">
        <v>0</v>
      </c>
      <c r="AH568" s="1421">
        <v>0</v>
      </c>
      <c r="AI568" s="1421">
        <v>0</v>
      </c>
      <c r="AJ568" s="1421">
        <v>0</v>
      </c>
      <c r="AK568" s="1421">
        <v>0</v>
      </c>
      <c r="AL568" s="1421">
        <v>0</v>
      </c>
      <c r="AM568" s="1421">
        <v>0</v>
      </c>
      <c r="AN568" s="1421">
        <v>0</v>
      </c>
      <c r="AO568" s="1421">
        <v>0</v>
      </c>
      <c r="AP568" s="1421">
        <v>0</v>
      </c>
      <c r="AQ568" s="1421">
        <v>0</v>
      </c>
      <c r="AR568" s="1421">
        <v>0</v>
      </c>
      <c r="AS568" s="1427">
        <v>0</v>
      </c>
    </row>
    <row r="569" spans="1:256" collapsed="1">
      <c r="C569">
        <v>0</v>
      </c>
      <c r="D569" s="1197" t="s">
        <v>572</v>
      </c>
      <c r="E569" s="593"/>
      <c r="F569" s="130" t="s">
        <v>1310</v>
      </c>
      <c r="G569" s="585"/>
      <c r="H569" s="585"/>
      <c r="I569" s="130"/>
      <c r="J569" s="1391"/>
      <c r="K569" s="1391"/>
      <c r="L569" s="1391"/>
      <c r="M569" s="1391"/>
      <c r="N569" s="1391"/>
      <c r="O569" s="1391"/>
      <c r="P569" s="1391"/>
      <c r="Q569" s="1391"/>
      <c r="R569" s="1380"/>
      <c r="S569" s="1380"/>
      <c r="T569" s="188"/>
      <c r="U569" s="1422"/>
      <c r="V569" s="1422"/>
      <c r="X569" s="1422"/>
      <c r="Y569" s="188"/>
      <c r="Z569" s="188"/>
      <c r="AA569" s="188"/>
      <c r="AB569" s="188"/>
      <c r="AC569" s="1423">
        <v>0</v>
      </c>
      <c r="AD569" s="1424">
        <v>0</v>
      </c>
      <c r="AE569" s="1424">
        <v>0</v>
      </c>
      <c r="AF569" s="1424">
        <v>0</v>
      </c>
      <c r="AG569" s="1424">
        <v>0</v>
      </c>
      <c r="AH569" s="1424">
        <v>0</v>
      </c>
      <c r="AI569" s="1424">
        <v>0</v>
      </c>
      <c r="AJ569" s="1424">
        <v>0</v>
      </c>
      <c r="AK569" s="1424">
        <v>0</v>
      </c>
      <c r="AL569" s="1424">
        <v>0</v>
      </c>
      <c r="AM569" s="1424">
        <v>0</v>
      </c>
      <c r="AN569" s="1424">
        <v>0</v>
      </c>
      <c r="AO569" s="1424">
        <v>0</v>
      </c>
      <c r="AP569" s="1424">
        <v>0</v>
      </c>
      <c r="AQ569" s="1424">
        <v>0</v>
      </c>
      <c r="AR569" s="1424">
        <v>0</v>
      </c>
      <c r="AS569" s="1437">
        <v>0</v>
      </c>
    </row>
    <row r="570" spans="1:256" s="19" customFormat="1">
      <c r="A570" s="207"/>
      <c r="B570" s="207"/>
      <c r="C570">
        <v>1</v>
      </c>
      <c r="D570" s="450"/>
      <c r="E570" s="525"/>
      <c r="F570" s="182" t="s">
        <v>37</v>
      </c>
      <c r="G570" s="182"/>
      <c r="H570" s="182"/>
      <c r="I570" s="118"/>
      <c r="J570" s="553"/>
      <c r="K570" s="553"/>
      <c r="L570" s="553"/>
      <c r="M570" s="553"/>
      <c r="N570" s="553"/>
      <c r="O570" s="553"/>
      <c r="P570" s="553"/>
      <c r="Q570" s="1377"/>
      <c r="R570" s="553"/>
      <c r="S570" s="553"/>
      <c r="T570" s="188"/>
      <c r="U570" s="618"/>
      <c r="V570" s="618"/>
      <c r="W570" s="20"/>
      <c r="X570" s="618"/>
      <c r="Y570" s="188"/>
      <c r="Z570" s="188"/>
      <c r="AA570" s="188"/>
      <c r="AB570" s="188"/>
      <c r="AC570" s="618">
        <v>111741263.52870196</v>
      </c>
      <c r="AD570" s="618">
        <v>135772334.47295642</v>
      </c>
      <c r="AE570" s="618">
        <v>149699115.99724984</v>
      </c>
      <c r="AF570" s="618">
        <v>158810305.19727296</v>
      </c>
      <c r="AG570" s="618">
        <v>160258467.28860331</v>
      </c>
      <c r="AH570" s="618">
        <v>162889575.60288996</v>
      </c>
      <c r="AI570" s="618">
        <v>167121195.27256852</v>
      </c>
      <c r="AJ570" s="618">
        <v>170318295.45871639</v>
      </c>
      <c r="AK570" s="618">
        <v>174497658.28942865</v>
      </c>
      <c r="AL570" s="618">
        <v>178642405.61071867</v>
      </c>
      <c r="AM570" s="618">
        <v>183185261.25047687</v>
      </c>
      <c r="AN570" s="618">
        <v>187672294.79922667</v>
      </c>
      <c r="AO570" s="618">
        <v>194355614.96226817</v>
      </c>
      <c r="AP570" s="618">
        <v>213496375.18829399</v>
      </c>
      <c r="AQ570" s="618">
        <v>246639123.98955107</v>
      </c>
      <c r="AR570" s="618">
        <v>289815961.34508544</v>
      </c>
      <c r="AS570" s="554">
        <v>337096006.93885767</v>
      </c>
    </row>
    <row r="571" spans="1:256">
      <c r="C571" s="1409">
        <v>1</v>
      </c>
      <c r="E571" s="525"/>
      <c r="F571" s="188"/>
      <c r="G571" s="188"/>
      <c r="H571" s="188"/>
      <c r="I571" s="20"/>
      <c r="J571" s="181"/>
      <c r="K571" s="181"/>
      <c r="L571" s="181"/>
      <c r="M571" s="181"/>
      <c r="N571" s="181"/>
      <c r="O571" s="181"/>
      <c r="P571" s="181"/>
      <c r="Q571" s="125"/>
      <c r="R571" s="181"/>
      <c r="S571" s="181"/>
      <c r="T571" s="188"/>
      <c r="U571" s="188"/>
      <c r="V571" s="188"/>
      <c r="X571" s="188"/>
      <c r="Y571" s="188"/>
      <c r="Z571" s="188"/>
      <c r="AA571" s="188"/>
      <c r="AB571" s="188"/>
      <c r="AC571" s="188"/>
      <c r="AD571" s="188"/>
      <c r="AE571" s="188"/>
      <c r="AF571" s="188"/>
      <c r="AG571" s="188"/>
      <c r="AH571" s="188"/>
      <c r="AI571" s="188"/>
      <c r="AJ571" s="188"/>
      <c r="AK571" s="188"/>
      <c r="AL571" s="188"/>
      <c r="AM571" s="188"/>
      <c r="AN571" s="188"/>
      <c r="AO571" s="188"/>
      <c r="AP571" s="188"/>
      <c r="AQ571" s="188"/>
      <c r="AR571" s="188"/>
      <c r="AS571" s="505"/>
    </row>
    <row r="572" spans="1:256">
      <c r="C572" s="1409">
        <v>1</v>
      </c>
      <c r="E572" s="563" t="s">
        <v>722</v>
      </c>
      <c r="F572" s="613"/>
      <c r="G572" s="613"/>
      <c r="H572" s="613"/>
      <c r="I572" s="169"/>
      <c r="J572" s="1394"/>
      <c r="K572" s="1394"/>
      <c r="L572" s="1394"/>
      <c r="M572" s="1394"/>
      <c r="N572" s="1394"/>
      <c r="O572" s="1394"/>
      <c r="P572" s="1394"/>
      <c r="Q572" s="1395"/>
      <c r="R572" s="1394"/>
      <c r="S572" s="1394"/>
      <c r="T572" s="188"/>
      <c r="U572" s="1440"/>
      <c r="V572" s="1440"/>
      <c r="X572" s="1440"/>
      <c r="Y572" s="188"/>
      <c r="Z572" s="188"/>
      <c r="AA572" s="188"/>
      <c r="AB572" s="188"/>
      <c r="AC572" s="1440">
        <v>1562436763.3638813</v>
      </c>
      <c r="AD572" s="1440">
        <v>1506270251.3678977</v>
      </c>
      <c r="AE572" s="1440">
        <v>1501808667.6405349</v>
      </c>
      <c r="AF572" s="1440">
        <v>1527688041.6128218</v>
      </c>
      <c r="AG572" s="1440">
        <v>1566034937.0448599</v>
      </c>
      <c r="AH572" s="1440">
        <v>1627775140.7886729</v>
      </c>
      <c r="AI572" s="1440">
        <v>1687250560.3401434</v>
      </c>
      <c r="AJ572" s="1440">
        <v>1778507310.3794107</v>
      </c>
      <c r="AK572" s="1440">
        <v>1866969753.601511</v>
      </c>
      <c r="AL572" s="1440">
        <v>1950804499.5486693</v>
      </c>
      <c r="AM572" s="1440">
        <v>2025995731.6672134</v>
      </c>
      <c r="AN572" s="1440">
        <v>2117855574.726717</v>
      </c>
      <c r="AO572" s="1440">
        <v>2225685139.3819256</v>
      </c>
      <c r="AP572" s="1440">
        <v>2298624095.9592075</v>
      </c>
      <c r="AQ572" s="1440">
        <v>2282876017.2052503</v>
      </c>
      <c r="AR572" s="1440">
        <v>2305163149.4927101</v>
      </c>
      <c r="AS572" s="1441">
        <v>2369208666.4187689</v>
      </c>
    </row>
    <row r="573" spans="1:256">
      <c r="C573" s="1409">
        <v>1</v>
      </c>
      <c r="E573" s="167"/>
      <c r="F573" s="188"/>
      <c r="G573" s="188"/>
      <c r="H573" s="188"/>
      <c r="I573" s="20"/>
      <c r="J573" s="181"/>
      <c r="K573" s="181"/>
      <c r="L573" s="181"/>
      <c r="M573" s="181"/>
      <c r="N573" s="181"/>
      <c r="O573" s="181"/>
      <c r="P573" s="181"/>
      <c r="Q573" s="125"/>
      <c r="R573" s="181"/>
      <c r="S573" s="181"/>
      <c r="T573" s="188"/>
      <c r="U573" s="188"/>
      <c r="V573" s="188"/>
      <c r="X573" s="188"/>
      <c r="Y573" s="188"/>
      <c r="Z573" s="188"/>
      <c r="AA573" s="188"/>
      <c r="AB573" s="188"/>
      <c r="AC573" s="188"/>
      <c r="AD573" s="188"/>
      <c r="AE573" s="188"/>
      <c r="AF573" s="188"/>
      <c r="AG573" s="188"/>
      <c r="AH573" s="188"/>
      <c r="AI573" s="188"/>
      <c r="AJ573" s="188"/>
      <c r="AK573" s="188"/>
      <c r="AL573" s="188"/>
      <c r="AM573" s="188"/>
      <c r="AN573" s="188"/>
      <c r="AO573" s="188"/>
      <c r="AP573" s="188"/>
      <c r="AQ573" s="188"/>
      <c r="AR573" s="188"/>
      <c r="AS573" s="505"/>
    </row>
    <row r="574" spans="1:256" s="158" customFormat="1">
      <c r="A574" s="207"/>
      <c r="B574" s="207"/>
      <c r="C574" s="1409">
        <v>1</v>
      </c>
      <c r="D574" s="1382"/>
      <c r="E574" s="1396" t="s">
        <v>1733</v>
      </c>
      <c r="F574" s="585"/>
      <c r="G574" s="585"/>
      <c r="H574" s="585"/>
      <c r="I574" s="585"/>
      <c r="J574" s="1391"/>
      <c r="K574" s="1391"/>
      <c r="L574" s="1391"/>
      <c r="M574" s="1391"/>
      <c r="N574" s="1391"/>
      <c r="O574" s="1391"/>
      <c r="P574" s="1391"/>
      <c r="Q574" s="1391"/>
      <c r="R574" s="1380"/>
      <c r="S574" s="1380"/>
      <c r="T574" s="585"/>
      <c r="U574" s="1422"/>
      <c r="V574" s="1422"/>
      <c r="W574" s="188"/>
      <c r="X574" s="1442"/>
      <c r="Y574" s="188"/>
      <c r="Z574" s="188"/>
      <c r="AA574" s="188"/>
      <c r="AB574" s="188"/>
      <c r="AC574" s="1424">
        <v>-47235457.60763669</v>
      </c>
      <c r="AD574" s="1424">
        <v>-5965714.5299589634</v>
      </c>
      <c r="AE574" s="1424">
        <v>2802110.7118196487</v>
      </c>
      <c r="AF574" s="1424">
        <v>-4067657.8812828064</v>
      </c>
      <c r="AG574" s="1424">
        <v>4194809.3208270073</v>
      </c>
      <c r="AH574" s="1424">
        <v>807302.61849141121</v>
      </c>
      <c r="AI574" s="1424">
        <v>2383267.1999130845</v>
      </c>
      <c r="AJ574" s="1424">
        <v>-2920895.3723022342</v>
      </c>
      <c r="AK574" s="1424">
        <v>-939851.19054031372</v>
      </c>
      <c r="AL574" s="1424">
        <v>12156223.37671423</v>
      </c>
      <c r="AM574" s="1424">
        <v>39729555.06116128</v>
      </c>
      <c r="AN574" s="1424">
        <v>18734415.44471693</v>
      </c>
      <c r="AO574" s="1424">
        <v>255021657.57296038</v>
      </c>
      <c r="AP574" s="1424">
        <v>782353867.70949686</v>
      </c>
      <c r="AQ574" s="1424">
        <v>1178663358.927</v>
      </c>
      <c r="AR574" s="1424">
        <v>1333975124.4544549</v>
      </c>
      <c r="AS574" s="1424">
        <v>1346529748.8144455</v>
      </c>
    </row>
    <row r="575" spans="1:256">
      <c r="S575" s="188"/>
      <c r="T575" s="188"/>
      <c r="U575" s="188"/>
      <c r="V575" s="188"/>
      <c r="W575" s="188"/>
      <c r="X575" s="188"/>
      <c r="Y575" s="188"/>
      <c r="Z575" s="188"/>
      <c r="AA575" s="188"/>
      <c r="AB575" s="188"/>
      <c r="AC575" s="188"/>
      <c r="AD575" s="188"/>
      <c r="AE575" s="188"/>
      <c r="AF575" s="188"/>
      <c r="AG575" s="188"/>
      <c r="AH575" s="188"/>
      <c r="AI575" s="188"/>
    </row>
    <row r="576" spans="1:256">
      <c r="E576" s="19" t="s">
        <v>1232</v>
      </c>
      <c r="S576" s="188"/>
      <c r="T576" s="188"/>
      <c r="U576" s="188"/>
      <c r="V576" s="188"/>
      <c r="W576" s="188"/>
      <c r="X576" s="188"/>
      <c r="Y576" s="188"/>
      <c r="Z576" s="188"/>
      <c r="AA576" s="188"/>
      <c r="AB576" s="188"/>
      <c r="AC576" s="188"/>
      <c r="AD576" s="188"/>
      <c r="AE576" s="188"/>
      <c r="AF576" s="188"/>
      <c r="AG576" s="188"/>
      <c r="AH576" s="188"/>
      <c r="AI576" s="188"/>
      <c r="AJ576" s="188"/>
      <c r="AK576" s="188"/>
      <c r="AL576" s="188"/>
      <c r="AM576" s="188"/>
      <c r="AN576" s="188"/>
      <c r="AO576" s="188"/>
      <c r="AP576" s="188"/>
      <c r="AQ576" s="188"/>
      <c r="AR576" s="188"/>
      <c r="AS576" s="188"/>
      <c r="AT576" s="188"/>
      <c r="AU576" s="188"/>
      <c r="AV576" s="188"/>
      <c r="AW576" s="188"/>
      <c r="AX576" s="188"/>
      <c r="AY576" s="188"/>
      <c r="AZ576" s="188"/>
      <c r="BA576" s="188"/>
      <c r="BB576" s="188"/>
      <c r="BC576" s="188"/>
      <c r="BD576" s="188"/>
      <c r="BE576" s="188"/>
      <c r="BF576" s="188"/>
      <c r="BG576" s="188"/>
      <c r="BH576" s="188"/>
      <c r="BI576" s="188"/>
      <c r="BJ576" s="188"/>
      <c r="BK576" s="188"/>
      <c r="BL576" s="188"/>
      <c r="BM576" s="188"/>
      <c r="BN576" s="188"/>
      <c r="BO576" s="188"/>
      <c r="BP576" s="188"/>
      <c r="BQ576" s="188"/>
      <c r="BR576" s="188"/>
      <c r="BS576" s="188"/>
      <c r="BT576" s="188"/>
      <c r="BU576" s="188"/>
      <c r="BV576" s="188"/>
      <c r="BW576" s="188"/>
      <c r="BX576" s="188"/>
      <c r="BY576" s="188"/>
      <c r="BZ576" s="188"/>
      <c r="CA576" s="188"/>
      <c r="CB576" s="188"/>
      <c r="CC576" s="188"/>
      <c r="CD576" s="188"/>
      <c r="CE576" s="188"/>
      <c r="CF576" s="188"/>
      <c r="CG576" s="188"/>
      <c r="CH576" s="188"/>
      <c r="CI576" s="188"/>
      <c r="CJ576" s="188"/>
      <c r="CK576" s="188"/>
      <c r="CL576" s="188"/>
      <c r="CM576" s="188"/>
      <c r="CN576" s="188"/>
      <c r="CO576" s="188"/>
      <c r="CP576" s="188"/>
      <c r="CQ576" s="188"/>
      <c r="CR576" s="188"/>
      <c r="CS576" s="188"/>
      <c r="CT576" s="188"/>
      <c r="CU576" s="188"/>
      <c r="CV576" s="188"/>
      <c r="CW576" s="188"/>
      <c r="CX576" s="188"/>
      <c r="CY576" s="188"/>
      <c r="CZ576" s="188"/>
      <c r="DA576" s="188"/>
      <c r="DB576" s="188"/>
      <c r="DC576" s="188"/>
      <c r="DD576" s="188"/>
      <c r="DE576" s="188"/>
      <c r="DF576" s="188"/>
      <c r="DG576" s="188"/>
      <c r="DH576" s="188"/>
      <c r="DI576" s="188"/>
      <c r="DJ576" s="188"/>
      <c r="DK576" s="188"/>
      <c r="DL576" s="188"/>
      <c r="DM576" s="188"/>
      <c r="DN576" s="188"/>
      <c r="DO576" s="188"/>
      <c r="DP576" s="188"/>
      <c r="DQ576" s="188"/>
      <c r="DR576" s="188"/>
      <c r="DS576" s="188"/>
      <c r="DT576" s="188"/>
      <c r="DU576" s="188"/>
      <c r="DV576" s="188"/>
      <c r="DW576" s="188"/>
      <c r="DX576" s="188"/>
      <c r="DY576" s="188"/>
      <c r="DZ576" s="188"/>
      <c r="EA576" s="188"/>
      <c r="EB576" s="188"/>
      <c r="EC576" s="188"/>
      <c r="ED576" s="188"/>
      <c r="EE576" s="188"/>
      <c r="EF576" s="188"/>
      <c r="EG576" s="188"/>
      <c r="EH576" s="188"/>
      <c r="EI576" s="188"/>
      <c r="EJ576" s="188"/>
      <c r="EK576" s="188"/>
      <c r="EL576" s="188"/>
      <c r="EM576" s="188"/>
      <c r="EN576" s="188"/>
      <c r="EO576" s="188"/>
      <c r="EP576" s="188"/>
      <c r="EQ576" s="188"/>
      <c r="ER576" s="188"/>
      <c r="ES576" s="188"/>
      <c r="ET576" s="188"/>
      <c r="EU576" s="188"/>
      <c r="EV576" s="188"/>
      <c r="EW576" s="188"/>
      <c r="EX576" s="188"/>
      <c r="EY576" s="188"/>
      <c r="EZ576" s="188"/>
      <c r="FA576" s="188"/>
      <c r="FB576" s="188"/>
      <c r="FC576" s="188"/>
      <c r="FD576" s="188"/>
      <c r="FE576" s="188"/>
      <c r="FF576" s="188"/>
      <c r="FG576" s="188"/>
      <c r="FH576" s="188"/>
      <c r="FI576" s="188"/>
      <c r="FJ576" s="188"/>
      <c r="FK576" s="188"/>
      <c r="FL576" s="188"/>
      <c r="FM576" s="188"/>
      <c r="FN576" s="188"/>
      <c r="FO576" s="188"/>
      <c r="FP576" s="188"/>
      <c r="FQ576" s="188"/>
      <c r="FR576" s="188"/>
      <c r="FS576" s="188"/>
      <c r="FT576" s="188"/>
      <c r="FU576" s="188"/>
      <c r="FV576" s="188"/>
      <c r="FW576" s="188"/>
      <c r="FX576" s="188"/>
      <c r="FY576" s="188"/>
      <c r="FZ576" s="188"/>
      <c r="GA576" s="188"/>
      <c r="GB576" s="188"/>
      <c r="GC576" s="188"/>
      <c r="GD576" s="188"/>
      <c r="GE576" s="188"/>
      <c r="GF576" s="188"/>
      <c r="GG576" s="188"/>
      <c r="GH576" s="188"/>
      <c r="GI576" s="188"/>
      <c r="GJ576" s="188"/>
      <c r="GK576" s="188"/>
      <c r="GL576" s="188"/>
      <c r="GM576" s="188"/>
      <c r="GN576" s="188"/>
      <c r="GO576" s="188"/>
      <c r="GP576" s="188"/>
      <c r="GQ576" s="188"/>
      <c r="GR576" s="188"/>
      <c r="GS576" s="188"/>
      <c r="GT576" s="188"/>
      <c r="GU576" s="188"/>
      <c r="GV576" s="188"/>
      <c r="GW576" s="188"/>
      <c r="GX576" s="188"/>
      <c r="GY576" s="188"/>
      <c r="GZ576" s="188"/>
      <c r="HA576" s="188"/>
      <c r="HB576" s="188"/>
      <c r="HC576" s="188"/>
      <c r="HD576" s="188"/>
      <c r="HE576" s="188"/>
      <c r="HF576" s="188"/>
      <c r="HG576" s="188"/>
      <c r="HH576" s="188"/>
      <c r="HI576" s="188"/>
      <c r="HJ576" s="188"/>
      <c r="HK576" s="188"/>
      <c r="HL576" s="188"/>
      <c r="HM576" s="188"/>
      <c r="HN576" s="188"/>
      <c r="HO576" s="188"/>
      <c r="HP576" s="188"/>
      <c r="HQ576" s="188"/>
      <c r="HR576" s="188"/>
      <c r="HS576" s="188"/>
      <c r="HT576" s="188"/>
      <c r="HU576" s="188"/>
      <c r="HV576" s="188"/>
      <c r="HW576" s="188"/>
      <c r="HX576" s="188"/>
      <c r="HY576" s="188"/>
      <c r="HZ576" s="188"/>
      <c r="IA576" s="188"/>
      <c r="IB576" s="188"/>
      <c r="IC576" s="188"/>
      <c r="ID576" s="188"/>
      <c r="IE576" s="188"/>
      <c r="IF576" s="188"/>
      <c r="IG576" s="188"/>
      <c r="IH576" s="188"/>
      <c r="II576" s="188"/>
      <c r="IJ576" s="188"/>
      <c r="IK576" s="188"/>
      <c r="IL576" s="188"/>
      <c r="IM576" s="188"/>
      <c r="IN576" s="188"/>
      <c r="IO576" s="188"/>
      <c r="IP576" s="188"/>
      <c r="IQ576" s="188"/>
      <c r="IR576" s="188"/>
      <c r="IS576" s="188"/>
      <c r="IT576" s="188"/>
      <c r="IU576" s="188"/>
      <c r="IV576" s="188"/>
    </row>
    <row r="577" spans="4:256">
      <c r="F577" s="28" t="s">
        <v>1342</v>
      </c>
      <c r="S577" s="188"/>
      <c r="T577" s="711"/>
      <c r="U577" s="711"/>
      <c r="V577" s="711"/>
      <c r="W577" s="711"/>
      <c r="X577" s="711"/>
      <c r="Y577" s="188"/>
      <c r="Z577" s="188"/>
      <c r="AA577" s="188"/>
      <c r="AB577" s="188"/>
      <c r="AC577" s="711">
        <v>7511166.12126006</v>
      </c>
      <c r="AD577" s="711">
        <v>16064906.340868561</v>
      </c>
      <c r="AE577" s="711">
        <v>27334671.48511757</v>
      </c>
      <c r="AF577" s="711">
        <v>32482066.822754279</v>
      </c>
      <c r="AG577" s="711">
        <v>31030722.672702048</v>
      </c>
      <c r="AH577" s="711">
        <v>30842152.166233134</v>
      </c>
      <c r="AI577" s="711">
        <v>31314262.612407669</v>
      </c>
      <c r="AJ577" s="711">
        <v>32008222.742289811</v>
      </c>
      <c r="AK577" s="711">
        <v>32758136.010857236</v>
      </c>
      <c r="AL577" s="711">
        <v>33512710.433694344</v>
      </c>
      <c r="AM577" s="711">
        <v>34275624.639252335</v>
      </c>
      <c r="AN577" s="711">
        <v>35399206.896739855</v>
      </c>
      <c r="AO577" s="711">
        <v>38813095.920086518</v>
      </c>
      <c r="AP577" s="711">
        <v>53557230.726746731</v>
      </c>
      <c r="AQ577" s="711">
        <v>83102318.010777265</v>
      </c>
      <c r="AR577" s="711">
        <v>122621118.44341397</v>
      </c>
      <c r="AS577" s="711">
        <v>165904516.25940105</v>
      </c>
      <c r="AT577" s="188"/>
      <c r="AU577" s="188"/>
      <c r="AV577" s="188"/>
      <c r="AW577" s="188"/>
      <c r="AX577" s="188"/>
      <c r="AY577" s="188"/>
      <c r="AZ577" s="188"/>
      <c r="BA577" s="188"/>
      <c r="BB577" s="188"/>
      <c r="BC577" s="188"/>
      <c r="BD577" s="188"/>
      <c r="BE577" s="188"/>
      <c r="BF577" s="188"/>
      <c r="BG577" s="188"/>
      <c r="BH577" s="188"/>
      <c r="BI577" s="188"/>
      <c r="BJ577" s="188"/>
      <c r="BK577" s="188"/>
      <c r="BL577" s="188"/>
      <c r="BM577" s="188"/>
      <c r="BN577" s="188"/>
      <c r="BO577" s="188"/>
      <c r="BP577" s="188"/>
      <c r="BQ577" s="188"/>
      <c r="BR577" s="188"/>
      <c r="BS577" s="188"/>
      <c r="BT577" s="188"/>
      <c r="BU577" s="188"/>
      <c r="BV577" s="188"/>
      <c r="BW577" s="188"/>
      <c r="BX577" s="188"/>
      <c r="BY577" s="188"/>
      <c r="BZ577" s="188"/>
      <c r="CA577" s="188"/>
      <c r="CB577" s="188"/>
      <c r="CC577" s="188"/>
      <c r="CD577" s="188"/>
      <c r="CE577" s="188"/>
      <c r="CF577" s="188"/>
      <c r="CG577" s="188"/>
      <c r="CH577" s="188"/>
      <c r="CI577" s="188"/>
      <c r="CJ577" s="188"/>
      <c r="CK577" s="188"/>
      <c r="CL577" s="188"/>
      <c r="CM577" s="188"/>
      <c r="CN577" s="188"/>
      <c r="CO577" s="188"/>
      <c r="CP577" s="188"/>
      <c r="CQ577" s="188"/>
      <c r="CR577" s="188"/>
      <c r="CS577" s="188"/>
      <c r="CT577" s="188"/>
      <c r="CU577" s="188"/>
      <c r="CV577" s="188"/>
      <c r="CW577" s="188"/>
      <c r="CX577" s="188"/>
      <c r="CY577" s="188"/>
      <c r="CZ577" s="188"/>
      <c r="DA577" s="188"/>
      <c r="DB577" s="188"/>
      <c r="DC577" s="188"/>
      <c r="DD577" s="188"/>
      <c r="DE577" s="188"/>
      <c r="DF577" s="188"/>
      <c r="DG577" s="188"/>
      <c r="DH577" s="188"/>
      <c r="DI577" s="188"/>
      <c r="DJ577" s="188"/>
      <c r="DK577" s="188"/>
      <c r="DL577" s="188"/>
      <c r="DM577" s="188"/>
      <c r="DN577" s="188"/>
      <c r="DO577" s="188"/>
      <c r="DP577" s="188"/>
      <c r="DQ577" s="188"/>
      <c r="DR577" s="188"/>
      <c r="DS577" s="188"/>
      <c r="DT577" s="188"/>
      <c r="DU577" s="188"/>
      <c r="DV577" s="188"/>
      <c r="DW577" s="188"/>
      <c r="DX577" s="188"/>
      <c r="DY577" s="188"/>
      <c r="DZ577" s="188"/>
      <c r="EA577" s="188"/>
      <c r="EB577" s="188"/>
      <c r="EC577" s="188"/>
      <c r="ED577" s="188"/>
      <c r="EE577" s="188"/>
      <c r="EF577" s="188"/>
      <c r="EG577" s="188"/>
      <c r="EH577" s="188"/>
      <c r="EI577" s="188"/>
      <c r="EJ577" s="188"/>
      <c r="EK577" s="188"/>
      <c r="EL577" s="188"/>
      <c r="EM577" s="188"/>
      <c r="EN577" s="188"/>
      <c r="EO577" s="188"/>
      <c r="EP577" s="188"/>
      <c r="EQ577" s="188"/>
      <c r="ER577" s="188"/>
      <c r="ES577" s="188"/>
      <c r="ET577" s="188"/>
      <c r="EU577" s="188"/>
      <c r="EV577" s="188"/>
      <c r="EW577" s="188"/>
      <c r="EX577" s="188"/>
      <c r="EY577" s="188"/>
      <c r="EZ577" s="188"/>
      <c r="FA577" s="188"/>
      <c r="FB577" s="188"/>
      <c r="FC577" s="188"/>
      <c r="FD577" s="188"/>
      <c r="FE577" s="188"/>
      <c r="FF577" s="188"/>
      <c r="FG577" s="188"/>
      <c r="FH577" s="188"/>
      <c r="FI577" s="188"/>
      <c r="FJ577" s="188"/>
      <c r="FK577" s="188"/>
      <c r="FL577" s="188"/>
      <c r="FM577" s="188"/>
      <c r="FN577" s="188"/>
      <c r="FO577" s="188"/>
      <c r="FP577" s="188"/>
      <c r="FQ577" s="188"/>
      <c r="FR577" s="188"/>
      <c r="FS577" s="188"/>
      <c r="FT577" s="188"/>
      <c r="FU577" s="188"/>
      <c r="FV577" s="188"/>
      <c r="FW577" s="188"/>
      <c r="FX577" s="188"/>
      <c r="FY577" s="188"/>
      <c r="FZ577" s="188"/>
      <c r="GA577" s="188"/>
      <c r="GB577" s="188"/>
      <c r="GC577" s="188"/>
      <c r="GD577" s="188"/>
      <c r="GE577" s="188"/>
      <c r="GF577" s="188"/>
      <c r="GG577" s="188"/>
      <c r="GH577" s="188"/>
      <c r="GI577" s="188"/>
      <c r="GJ577" s="188"/>
      <c r="GK577" s="188"/>
      <c r="GL577" s="188"/>
      <c r="GM577" s="188"/>
      <c r="GN577" s="188"/>
      <c r="GO577" s="188"/>
      <c r="GP577" s="188"/>
      <c r="GQ577" s="188"/>
      <c r="GR577" s="188"/>
      <c r="GS577" s="188"/>
      <c r="GT577" s="188"/>
      <c r="GU577" s="188"/>
      <c r="GV577" s="188"/>
      <c r="GW577" s="188"/>
      <c r="GX577" s="188"/>
      <c r="GY577" s="188"/>
      <c r="GZ577" s="188"/>
      <c r="HA577" s="188"/>
      <c r="HB577" s="188"/>
      <c r="HC577" s="188"/>
      <c r="HD577" s="188"/>
      <c r="HE577" s="188"/>
      <c r="HF577" s="188"/>
      <c r="HG577" s="188"/>
      <c r="HH577" s="188"/>
      <c r="HI577" s="188"/>
      <c r="HJ577" s="188"/>
      <c r="HK577" s="188"/>
      <c r="HL577" s="188"/>
      <c r="HM577" s="188"/>
      <c r="HN577" s="188"/>
      <c r="HO577" s="188"/>
      <c r="HP577" s="188"/>
      <c r="HQ577" s="188"/>
      <c r="HR577" s="188"/>
      <c r="HS577" s="188"/>
      <c r="HT577" s="188"/>
      <c r="HU577" s="188"/>
      <c r="HV577" s="188"/>
      <c r="HW577" s="188"/>
      <c r="HX577" s="188"/>
      <c r="HY577" s="188"/>
      <c r="HZ577" s="188"/>
      <c r="IA577" s="188"/>
      <c r="IB577" s="188"/>
      <c r="IC577" s="188"/>
      <c r="ID577" s="188"/>
      <c r="IE577" s="188"/>
      <c r="IF577" s="188"/>
      <c r="IG577" s="188"/>
      <c r="IH577" s="188"/>
      <c r="II577" s="188"/>
      <c r="IJ577" s="188"/>
      <c r="IK577" s="188"/>
      <c r="IL577" s="188"/>
      <c r="IM577" s="188"/>
      <c r="IN577" s="188"/>
      <c r="IO577" s="188"/>
      <c r="IP577" s="188"/>
      <c r="IQ577" s="188"/>
      <c r="IR577" s="188"/>
      <c r="IS577" s="188"/>
      <c r="IT577" s="188"/>
      <c r="IU577" s="188"/>
      <c r="IV577" s="188"/>
    </row>
    <row r="578" spans="4:256">
      <c r="F578" s="28" t="s">
        <v>1529</v>
      </c>
      <c r="S578" s="188"/>
      <c r="T578" s="711"/>
      <c r="U578" s="711"/>
      <c r="V578" s="711"/>
      <c r="W578" s="711"/>
      <c r="X578" s="711"/>
      <c r="Y578" s="188"/>
      <c r="Z578" s="188"/>
      <c r="AA578" s="188"/>
      <c r="AB578" s="188"/>
      <c r="AC578" s="711">
        <v>225902.91949711807</v>
      </c>
      <c r="AD578" s="711">
        <v>139660.92778547097</v>
      </c>
      <c r="AE578" s="711">
        <v>392042.87522626668</v>
      </c>
      <c r="AF578" s="711">
        <v>827354.12078315136</v>
      </c>
      <c r="AG578" s="711">
        <v>1034675.7156316114</v>
      </c>
      <c r="AH578" s="711">
        <v>1005300.1267485677</v>
      </c>
      <c r="AI578" s="711">
        <v>1141897.7955694215</v>
      </c>
      <c r="AJ578" s="711">
        <v>1173999.7914930396</v>
      </c>
      <c r="AK578" s="711">
        <v>1181696.8791396783</v>
      </c>
      <c r="AL578" s="711">
        <v>1257518.2911132204</v>
      </c>
      <c r="AM578" s="711">
        <v>1461467.5914382951</v>
      </c>
      <c r="AN578" s="711">
        <v>1571039.8199253271</v>
      </c>
      <c r="AO578" s="711">
        <v>1583480.9914647527</v>
      </c>
      <c r="AP578" s="711">
        <v>1677129.257755928</v>
      </c>
      <c r="AQ578" s="711">
        <v>1741277.9780821917</v>
      </c>
      <c r="AR578" s="711">
        <v>1733881.6573112037</v>
      </c>
      <c r="AS578" s="711">
        <v>971999.33682763472</v>
      </c>
      <c r="AT578" s="188"/>
      <c r="AU578" s="188"/>
      <c r="AV578" s="188"/>
      <c r="AW578" s="188"/>
      <c r="AX578" s="188"/>
      <c r="AY578" s="188"/>
      <c r="AZ578" s="188"/>
      <c r="BA578" s="188"/>
      <c r="BB578" s="188"/>
      <c r="BC578" s="188"/>
      <c r="BD578" s="188"/>
      <c r="BE578" s="188"/>
      <c r="BF578" s="188"/>
      <c r="BG578" s="188"/>
      <c r="BH578" s="188"/>
      <c r="BI578" s="188"/>
      <c r="BJ578" s="188"/>
      <c r="BK578" s="188"/>
      <c r="BL578" s="188"/>
      <c r="BM578" s="188"/>
      <c r="BN578" s="188"/>
      <c r="BO578" s="188"/>
      <c r="BP578" s="188"/>
      <c r="BQ578" s="188"/>
      <c r="BR578" s="188"/>
      <c r="BS578" s="188"/>
      <c r="BT578" s="188"/>
      <c r="BU578" s="188"/>
      <c r="BV578" s="188"/>
      <c r="BW578" s="188"/>
      <c r="BX578" s="188"/>
      <c r="BY578" s="188"/>
      <c r="BZ578" s="188"/>
      <c r="CA578" s="188"/>
      <c r="CB578" s="188"/>
      <c r="CC578" s="188"/>
      <c r="CD578" s="188"/>
      <c r="CE578" s="188"/>
      <c r="CF578" s="188"/>
      <c r="CG578" s="188"/>
      <c r="CH578" s="188"/>
      <c r="CI578" s="188"/>
      <c r="CJ578" s="188"/>
      <c r="CK578" s="188"/>
      <c r="CL578" s="188"/>
      <c r="CM578" s="188"/>
      <c r="CN578" s="188"/>
      <c r="CO578" s="188"/>
      <c r="CP578" s="188"/>
      <c r="CQ578" s="188"/>
      <c r="CR578" s="188"/>
      <c r="CS578" s="188"/>
      <c r="CT578" s="188"/>
      <c r="CU578" s="188"/>
      <c r="CV578" s="188"/>
      <c r="CW578" s="188"/>
      <c r="CX578" s="188"/>
      <c r="CY578" s="188"/>
      <c r="CZ578" s="188"/>
      <c r="DA578" s="188"/>
      <c r="DB578" s="188"/>
      <c r="DC578" s="188"/>
      <c r="DD578" s="188"/>
      <c r="DE578" s="188"/>
      <c r="DF578" s="188"/>
      <c r="DG578" s="188"/>
      <c r="DH578" s="188"/>
      <c r="DI578" s="188"/>
      <c r="DJ578" s="188"/>
      <c r="DK578" s="188"/>
      <c r="DL578" s="188"/>
      <c r="DM578" s="188"/>
      <c r="DN578" s="188"/>
      <c r="DO578" s="188"/>
      <c r="DP578" s="188"/>
      <c r="DQ578" s="188"/>
      <c r="DR578" s="188"/>
      <c r="DS578" s="188"/>
      <c r="DT578" s="188"/>
      <c r="DU578" s="188"/>
      <c r="DV578" s="188"/>
      <c r="DW578" s="188"/>
      <c r="DX578" s="188"/>
      <c r="DY578" s="188"/>
      <c r="DZ578" s="188"/>
      <c r="EA578" s="188"/>
      <c r="EB578" s="188"/>
      <c r="EC578" s="188"/>
      <c r="ED578" s="188"/>
      <c r="EE578" s="188"/>
      <c r="EF578" s="188"/>
      <c r="EG578" s="188"/>
      <c r="EH578" s="188"/>
      <c r="EI578" s="188"/>
      <c r="EJ578" s="188"/>
      <c r="EK578" s="188"/>
      <c r="EL578" s="188"/>
      <c r="EM578" s="188"/>
      <c r="EN578" s="188"/>
      <c r="EO578" s="188"/>
      <c r="EP578" s="188"/>
      <c r="EQ578" s="188"/>
      <c r="ER578" s="188"/>
      <c r="ES578" s="188"/>
      <c r="ET578" s="188"/>
      <c r="EU578" s="188"/>
      <c r="EV578" s="188"/>
      <c r="EW578" s="188"/>
      <c r="EX578" s="188"/>
      <c r="EY578" s="188"/>
      <c r="EZ578" s="188"/>
      <c r="FA578" s="188"/>
      <c r="FB578" s="188"/>
      <c r="FC578" s="188"/>
      <c r="FD578" s="188"/>
      <c r="FE578" s="188"/>
      <c r="FF578" s="188"/>
      <c r="FG578" s="188"/>
      <c r="FH578" s="188"/>
      <c r="FI578" s="188"/>
      <c r="FJ578" s="188"/>
      <c r="FK578" s="188"/>
      <c r="FL578" s="188"/>
      <c r="FM578" s="188"/>
      <c r="FN578" s="188"/>
      <c r="FO578" s="188"/>
      <c r="FP578" s="188"/>
      <c r="FQ578" s="188"/>
      <c r="FR578" s="188"/>
      <c r="FS578" s="188"/>
      <c r="FT578" s="188"/>
      <c r="FU578" s="188"/>
      <c r="FV578" s="188"/>
      <c r="FW578" s="188"/>
      <c r="FX578" s="188"/>
      <c r="FY578" s="188"/>
      <c r="FZ578" s="188"/>
      <c r="GA578" s="188"/>
      <c r="GB578" s="188"/>
      <c r="GC578" s="188"/>
      <c r="GD578" s="188"/>
      <c r="GE578" s="188"/>
      <c r="GF578" s="188"/>
      <c r="GG578" s="188"/>
      <c r="GH578" s="188"/>
      <c r="GI578" s="188"/>
      <c r="GJ578" s="188"/>
      <c r="GK578" s="188"/>
      <c r="GL578" s="188"/>
      <c r="GM578" s="188"/>
      <c r="GN578" s="188"/>
      <c r="GO578" s="188"/>
      <c r="GP578" s="188"/>
      <c r="GQ578" s="188"/>
      <c r="GR578" s="188"/>
      <c r="GS578" s="188"/>
      <c r="GT578" s="188"/>
      <c r="GU578" s="188"/>
      <c r="GV578" s="188"/>
      <c r="GW578" s="188"/>
      <c r="GX578" s="188"/>
      <c r="GY578" s="188"/>
      <c r="GZ578" s="188"/>
      <c r="HA578" s="188"/>
      <c r="HB578" s="188"/>
      <c r="HC578" s="188"/>
      <c r="HD578" s="188"/>
      <c r="HE578" s="188"/>
      <c r="HF578" s="188"/>
      <c r="HG578" s="188"/>
      <c r="HH578" s="188"/>
      <c r="HI578" s="188"/>
      <c r="HJ578" s="188"/>
      <c r="HK578" s="188"/>
      <c r="HL578" s="188"/>
      <c r="HM578" s="188"/>
      <c r="HN578" s="188"/>
      <c r="HO578" s="188"/>
      <c r="HP578" s="188"/>
      <c r="HQ578" s="188"/>
      <c r="HR578" s="188"/>
      <c r="HS578" s="188"/>
      <c r="HT578" s="188"/>
      <c r="HU578" s="188"/>
      <c r="HV578" s="188"/>
      <c r="HW578" s="188"/>
      <c r="HX578" s="188"/>
      <c r="HY578" s="188"/>
      <c r="HZ578" s="188"/>
      <c r="IA578" s="188"/>
      <c r="IB578" s="188"/>
      <c r="IC578" s="188"/>
      <c r="ID578" s="188"/>
      <c r="IE578" s="188"/>
      <c r="IF578" s="188"/>
      <c r="IG578" s="188"/>
      <c r="IH578" s="188"/>
      <c r="II578" s="188"/>
      <c r="IJ578" s="188"/>
      <c r="IK578" s="188"/>
      <c r="IL578" s="188"/>
      <c r="IM578" s="188"/>
      <c r="IN578" s="188"/>
      <c r="IO578" s="188"/>
      <c r="IP578" s="188"/>
      <c r="IQ578" s="188"/>
      <c r="IR578" s="188"/>
      <c r="IS578" s="188"/>
      <c r="IT578" s="188"/>
      <c r="IU578" s="188"/>
      <c r="IV578" s="188"/>
    </row>
    <row r="579" spans="4:256">
      <c r="E579"/>
      <c r="F579" s="2" t="s">
        <v>37</v>
      </c>
      <c r="G579"/>
      <c r="H579"/>
      <c r="I579"/>
      <c r="S579" s="188"/>
      <c r="T579" s="1443"/>
      <c r="U579" s="1443"/>
      <c r="V579" s="1443"/>
      <c r="W579" s="1443"/>
      <c r="X579" s="1443"/>
      <c r="Y579" s="188"/>
      <c r="Z579" s="188"/>
      <c r="AA579" s="188"/>
      <c r="AB579" s="188"/>
      <c r="AC579" s="1443">
        <v>7737069.0407571783</v>
      </c>
      <c r="AD579" s="1443">
        <v>16204567.268654032</v>
      </c>
      <c r="AE579" s="1443">
        <v>27726714.360343836</v>
      </c>
      <c r="AF579" s="1443">
        <v>33309420.943537429</v>
      </c>
      <c r="AG579" s="1443">
        <v>32065398.38833366</v>
      </c>
      <c r="AH579" s="1443">
        <v>31847452.292981703</v>
      </c>
      <c r="AI579" s="1443">
        <v>32456160.407977089</v>
      </c>
      <c r="AJ579" s="1443">
        <v>33182222.533782851</v>
      </c>
      <c r="AK579" s="1443">
        <v>33939832.889996916</v>
      </c>
      <c r="AL579" s="1443">
        <v>34770228.724807568</v>
      </c>
      <c r="AM579" s="1443">
        <v>35737092.230690628</v>
      </c>
      <c r="AN579" s="1443">
        <v>36970246.716665186</v>
      </c>
      <c r="AO579" s="1443">
        <v>40396576.911551267</v>
      </c>
      <c r="AP579" s="1443">
        <v>55234359.984502658</v>
      </c>
      <c r="AQ579" s="1443">
        <v>84843595.98885946</v>
      </c>
      <c r="AR579" s="1443">
        <v>124355000.10072517</v>
      </c>
      <c r="AS579" s="1443">
        <v>166876515.59622869</v>
      </c>
      <c r="AT579" s="188"/>
      <c r="AU579" s="188"/>
      <c r="AV579" s="188"/>
      <c r="AW579" s="188"/>
      <c r="AX579" s="188"/>
      <c r="AY579" s="188"/>
      <c r="AZ579" s="188"/>
      <c r="BA579" s="188"/>
      <c r="BB579" s="188"/>
      <c r="BC579" s="188"/>
      <c r="BD579" s="188"/>
      <c r="BE579" s="188"/>
      <c r="BF579" s="188"/>
      <c r="BG579" s="188"/>
      <c r="BH579" s="188"/>
      <c r="BI579" s="188"/>
      <c r="BJ579" s="188"/>
      <c r="BK579" s="188"/>
      <c r="BL579" s="188"/>
      <c r="BM579" s="188"/>
      <c r="BN579" s="188"/>
      <c r="BO579" s="188"/>
      <c r="BP579" s="188"/>
      <c r="BQ579" s="188"/>
      <c r="BR579" s="188"/>
      <c r="BS579" s="188"/>
      <c r="BT579" s="188"/>
      <c r="BU579" s="188"/>
      <c r="BV579" s="188"/>
      <c r="BW579" s="188"/>
      <c r="BX579" s="188"/>
      <c r="BY579" s="188"/>
      <c r="BZ579" s="188"/>
      <c r="CA579" s="188"/>
      <c r="CB579" s="188"/>
      <c r="CC579" s="188"/>
      <c r="CD579" s="188"/>
      <c r="CE579" s="188"/>
      <c r="CF579" s="188"/>
      <c r="CG579" s="188"/>
      <c r="CH579" s="188"/>
      <c r="CI579" s="188"/>
      <c r="CJ579" s="188"/>
      <c r="CK579" s="188"/>
      <c r="CL579" s="188"/>
      <c r="CM579" s="188"/>
      <c r="CN579" s="188"/>
      <c r="CO579" s="188"/>
      <c r="CP579" s="188"/>
      <c r="CQ579" s="188"/>
      <c r="CR579" s="188"/>
      <c r="CS579" s="188"/>
      <c r="CT579" s="188"/>
      <c r="CU579" s="188"/>
      <c r="CV579" s="188"/>
      <c r="CW579" s="188"/>
      <c r="CX579" s="188"/>
      <c r="CY579" s="188"/>
      <c r="CZ579" s="188"/>
      <c r="DA579" s="188"/>
      <c r="DB579" s="188"/>
      <c r="DC579" s="188"/>
      <c r="DD579" s="188"/>
      <c r="DE579" s="188"/>
      <c r="DF579" s="188"/>
      <c r="DG579" s="188"/>
      <c r="DH579" s="188"/>
      <c r="DI579" s="188"/>
      <c r="DJ579" s="188"/>
      <c r="DK579" s="188"/>
      <c r="DL579" s="188"/>
      <c r="DM579" s="188"/>
      <c r="DN579" s="188"/>
      <c r="DO579" s="188"/>
      <c r="DP579" s="188"/>
      <c r="DQ579" s="188"/>
      <c r="DR579" s="188"/>
      <c r="DS579" s="188"/>
      <c r="DT579" s="188"/>
      <c r="DU579" s="188"/>
      <c r="DV579" s="188"/>
      <c r="DW579" s="188"/>
      <c r="DX579" s="188"/>
      <c r="DY579" s="188"/>
      <c r="DZ579" s="188"/>
      <c r="EA579" s="188"/>
      <c r="EB579" s="188"/>
      <c r="EC579" s="188"/>
      <c r="ED579" s="188"/>
      <c r="EE579" s="188"/>
      <c r="EF579" s="188"/>
      <c r="EG579" s="188"/>
      <c r="EH579" s="188"/>
      <c r="EI579" s="188"/>
      <c r="EJ579" s="188"/>
      <c r="EK579" s="188"/>
      <c r="EL579" s="188"/>
      <c r="EM579" s="188"/>
      <c r="EN579" s="188"/>
      <c r="EO579" s="188"/>
      <c r="EP579" s="188"/>
      <c r="EQ579" s="188"/>
      <c r="ER579" s="188"/>
      <c r="ES579" s="188"/>
      <c r="ET579" s="188"/>
      <c r="EU579" s="188"/>
      <c r="EV579" s="188"/>
      <c r="EW579" s="188"/>
      <c r="EX579" s="188"/>
      <c r="EY579" s="188"/>
      <c r="EZ579" s="188"/>
      <c r="FA579" s="188"/>
      <c r="FB579" s="188"/>
      <c r="FC579" s="188"/>
      <c r="FD579" s="188"/>
      <c r="FE579" s="188"/>
      <c r="FF579" s="188"/>
      <c r="FG579" s="188"/>
      <c r="FH579" s="188"/>
      <c r="FI579" s="188"/>
      <c r="FJ579" s="188"/>
      <c r="FK579" s="188"/>
      <c r="FL579" s="188"/>
      <c r="FM579" s="188"/>
      <c r="FN579" s="188"/>
      <c r="FO579" s="188"/>
      <c r="FP579" s="188"/>
      <c r="FQ579" s="188"/>
      <c r="FR579" s="188"/>
      <c r="FS579" s="188"/>
      <c r="FT579" s="188"/>
      <c r="FU579" s="188"/>
      <c r="FV579" s="188"/>
      <c r="FW579" s="188"/>
      <c r="FX579" s="188"/>
      <c r="FY579" s="188"/>
      <c r="FZ579" s="188"/>
      <c r="GA579" s="188"/>
      <c r="GB579" s="188"/>
      <c r="GC579" s="188"/>
      <c r="GD579" s="188"/>
      <c r="GE579" s="188"/>
      <c r="GF579" s="188"/>
      <c r="GG579" s="188"/>
      <c r="GH579" s="188"/>
      <c r="GI579" s="188"/>
      <c r="GJ579" s="188"/>
      <c r="GK579" s="188"/>
      <c r="GL579" s="188"/>
      <c r="GM579" s="188"/>
      <c r="GN579" s="188"/>
      <c r="GO579" s="188"/>
      <c r="GP579" s="188"/>
      <c r="GQ579" s="188"/>
      <c r="GR579" s="188"/>
      <c r="GS579" s="188"/>
      <c r="GT579" s="188"/>
      <c r="GU579" s="188"/>
      <c r="GV579" s="188"/>
      <c r="GW579" s="188"/>
      <c r="GX579" s="188"/>
      <c r="GY579" s="188"/>
      <c r="GZ579" s="188"/>
      <c r="HA579" s="188"/>
      <c r="HB579" s="188"/>
      <c r="HC579" s="188"/>
      <c r="HD579" s="188"/>
      <c r="HE579" s="188"/>
      <c r="HF579" s="188"/>
      <c r="HG579" s="188"/>
      <c r="HH579" s="188"/>
      <c r="HI579" s="188"/>
      <c r="HJ579" s="188"/>
      <c r="HK579" s="188"/>
      <c r="HL579" s="188"/>
      <c r="HM579" s="188"/>
      <c r="HN579" s="188"/>
      <c r="HO579" s="188"/>
      <c r="HP579" s="188"/>
      <c r="HQ579" s="188"/>
      <c r="HR579" s="188"/>
      <c r="HS579" s="188"/>
      <c r="HT579" s="188"/>
      <c r="HU579" s="188"/>
      <c r="HV579" s="188"/>
      <c r="HW579" s="188"/>
      <c r="HX579" s="188"/>
      <c r="HY579" s="188"/>
      <c r="HZ579" s="188"/>
      <c r="IA579" s="188"/>
      <c r="IB579" s="188"/>
      <c r="IC579" s="188"/>
      <c r="ID579" s="188"/>
      <c r="IE579" s="188"/>
      <c r="IF579" s="188"/>
      <c r="IG579" s="188"/>
      <c r="IH579" s="188"/>
      <c r="II579" s="188"/>
      <c r="IJ579" s="188"/>
      <c r="IK579" s="188"/>
      <c r="IL579" s="188"/>
      <c r="IM579" s="188"/>
      <c r="IN579" s="188"/>
      <c r="IO579" s="188"/>
      <c r="IP579" s="188"/>
      <c r="IQ579" s="188"/>
      <c r="IR579" s="188"/>
      <c r="IS579" s="188"/>
      <c r="IT579" s="188"/>
      <c r="IU579" s="188"/>
      <c r="IV579" s="188"/>
    </row>
    <row r="580" spans="4:256">
      <c r="S580" s="188"/>
      <c r="T580" s="188"/>
      <c r="U580" s="188"/>
      <c r="V580" s="188"/>
      <c r="W580" s="188"/>
      <c r="X580" s="188"/>
      <c r="Y580" s="188"/>
      <c r="Z580" s="188"/>
      <c r="AA580" s="188"/>
      <c r="AB580" s="188"/>
      <c r="AC580" s="188"/>
      <c r="AD580" s="188"/>
      <c r="AE580" s="188"/>
      <c r="AF580" s="188"/>
      <c r="AG580" s="188"/>
      <c r="AH580" s="188"/>
      <c r="AI580" s="188"/>
    </row>
    <row r="581" spans="4:256">
      <c r="D581" s="450" t="s">
        <v>1734</v>
      </c>
      <c r="E581" s="188" t="s">
        <v>1735</v>
      </c>
      <c r="R581" s="711" t="e">
        <v>#REF!</v>
      </c>
      <c r="S581" s="711"/>
      <c r="T581" s="711"/>
      <c r="U581" s="711"/>
      <c r="V581" s="711"/>
      <c r="W581" s="711"/>
      <c r="X581" s="711"/>
      <c r="Y581" s="188"/>
      <c r="Z581" s="188"/>
      <c r="AA581" s="188"/>
      <c r="AB581" s="188"/>
      <c r="AC581" s="711">
        <v>136688305.91858175</v>
      </c>
      <c r="AD581" s="711">
        <v>212980809.50567549</v>
      </c>
      <c r="AE581" s="711">
        <v>230472657.93864802</v>
      </c>
      <c r="AF581" s="711">
        <v>249878535.52775031</v>
      </c>
      <c r="AG581" s="711">
        <v>272307278.41930056</v>
      </c>
      <c r="AH581" s="711">
        <v>293246800.08765244</v>
      </c>
      <c r="AI581" s="711">
        <v>325672923.57774788</v>
      </c>
      <c r="AJ581" s="711">
        <v>350551904.27974129</v>
      </c>
      <c r="AK581" s="711">
        <v>367320871.16810286</v>
      </c>
      <c r="AL581" s="711">
        <v>395555884.76814258</v>
      </c>
      <c r="AM581" s="711">
        <v>414331628.50135958</v>
      </c>
      <c r="AN581" s="711">
        <v>422912817.39375138</v>
      </c>
      <c r="AO581" s="711">
        <v>437121434.07518661</v>
      </c>
      <c r="AP581" s="711">
        <v>446640508.09488881</v>
      </c>
      <c r="AQ581" s="711">
        <v>458301992.04396141</v>
      </c>
      <c r="AR581" s="711">
        <v>471239809.29144359</v>
      </c>
      <c r="AS581" s="711">
        <v>502931604.18404025</v>
      </c>
    </row>
    <row r="582" spans="4:256">
      <c r="D582" s="450" t="s">
        <v>1734</v>
      </c>
      <c r="E582" s="28" t="s">
        <v>1736</v>
      </c>
      <c r="S582" s="23"/>
      <c r="T582" s="23"/>
      <c r="U582" s="23"/>
      <c r="V582" s="23"/>
      <c r="W582" s="23"/>
      <c r="X582" s="711"/>
      <c r="Y582" s="188"/>
      <c r="Z582" s="188"/>
      <c r="AA582" s="188"/>
      <c r="AB582" s="188"/>
      <c r="AC582" s="23">
        <v>95376756.969000012</v>
      </c>
      <c r="AD582" s="23">
        <v>196453803.51269695</v>
      </c>
      <c r="AE582" s="23">
        <v>223472140.59489802</v>
      </c>
      <c r="AF582" s="23">
        <v>242822387.62475032</v>
      </c>
      <c r="AG582" s="23">
        <v>266863090.02571726</v>
      </c>
      <c r="AH582" s="23">
        <v>289678079.28719413</v>
      </c>
      <c r="AI582" s="23">
        <v>321429226.77803957</v>
      </c>
      <c r="AJ582" s="23">
        <v>345641073.50115794</v>
      </c>
      <c r="AK582" s="23">
        <v>363990096.38451952</v>
      </c>
      <c r="AL582" s="23">
        <v>392985714.53935087</v>
      </c>
      <c r="AM582" s="23">
        <v>412558395.76794297</v>
      </c>
      <c r="AN582" s="23">
        <v>422128151.94108474</v>
      </c>
      <c r="AO582" s="23">
        <v>437085043.57768667</v>
      </c>
      <c r="AP582" s="23">
        <v>446182046.35805547</v>
      </c>
      <c r="AQ582" s="23">
        <v>457838977.02383643</v>
      </c>
      <c r="AR582" s="23">
        <v>470917578.40198523</v>
      </c>
      <c r="AS582" s="23">
        <v>502716339.52662361</v>
      </c>
    </row>
    <row r="583" spans="4:256">
      <c r="D583" s="450" t="s">
        <v>1737</v>
      </c>
      <c r="E583" s="188" t="s">
        <v>1738</v>
      </c>
      <c r="R583" s="711"/>
      <c r="S583" s="711"/>
      <c r="T583" s="711"/>
      <c r="U583" s="711"/>
      <c r="V583" s="711"/>
      <c r="W583" s="711"/>
      <c r="X583" s="711"/>
      <c r="Y583" s="188"/>
      <c r="Z583" s="188"/>
      <c r="AA583" s="188"/>
      <c r="AB583" s="188"/>
      <c r="AC583" s="711">
        <v>17019290.247441873</v>
      </c>
      <c r="AD583" s="711">
        <v>19294544.583724037</v>
      </c>
      <c r="AE583" s="711">
        <v>18865118.601646688</v>
      </c>
      <c r="AF583" s="711">
        <v>20026447.981106505</v>
      </c>
      <c r="AG583" s="711">
        <v>20513332.945595734</v>
      </c>
      <c r="AH583" s="711">
        <v>20725254.545759648</v>
      </c>
      <c r="AI583" s="711">
        <v>21588451.139115296</v>
      </c>
      <c r="AJ583" s="711">
        <v>21002248.62724686</v>
      </c>
      <c r="AK583" s="711">
        <v>21714879.571123794</v>
      </c>
      <c r="AL583" s="711">
        <v>22226476.342889808</v>
      </c>
      <c r="AM583" s="711">
        <v>22722931.235944748</v>
      </c>
      <c r="AN583" s="711">
        <v>23285691.495791875</v>
      </c>
      <c r="AO583" s="711">
        <v>23725248.258877065</v>
      </c>
      <c r="AP583" s="711">
        <v>25170916.544853155</v>
      </c>
      <c r="AQ583" s="711">
        <v>25755764.141145438</v>
      </c>
      <c r="AR583" s="711">
        <v>26356556.843659665</v>
      </c>
      <c r="AS583" s="711">
        <v>26968460.798337415</v>
      </c>
    </row>
    <row r="584" spans="4:256">
      <c r="D584" s="450" t="s">
        <v>1737</v>
      </c>
      <c r="E584" s="188" t="s">
        <v>1739</v>
      </c>
      <c r="R584" s="711"/>
      <c r="S584" s="711"/>
      <c r="T584" s="711"/>
      <c r="U584" s="711"/>
      <c r="V584" s="711"/>
      <c r="W584" s="711"/>
      <c r="X584" s="711"/>
      <c r="Y584" s="188"/>
      <c r="Z584" s="188"/>
      <c r="AA584" s="188"/>
      <c r="AB584" s="188"/>
      <c r="AC584" s="711">
        <v>119669015.67113988</v>
      </c>
      <c r="AD584" s="711">
        <v>193686264.92195147</v>
      </c>
      <c r="AE584" s="711">
        <v>211607539.33700132</v>
      </c>
      <c r="AF584" s="711">
        <v>229852087.54664379</v>
      </c>
      <c r="AG584" s="711">
        <v>251793945.47370481</v>
      </c>
      <c r="AH584" s="711">
        <v>272521545.54189277</v>
      </c>
      <c r="AI584" s="711">
        <v>304084472.43863261</v>
      </c>
      <c r="AJ584" s="711">
        <v>329549655.65249443</v>
      </c>
      <c r="AK584" s="711">
        <v>345605991.59697908</v>
      </c>
      <c r="AL584" s="711">
        <v>373329408.4252528</v>
      </c>
      <c r="AM584" s="711">
        <v>391608697.26541483</v>
      </c>
      <c r="AN584" s="711">
        <v>399627125.89795953</v>
      </c>
      <c r="AO584" s="711">
        <v>413396185.81630957</v>
      </c>
      <c r="AP584" s="711">
        <v>421469591.55003566</v>
      </c>
      <c r="AQ584" s="711">
        <v>432546227.90281594</v>
      </c>
      <c r="AR584" s="711">
        <v>444883252.44778395</v>
      </c>
      <c r="AS584" s="711">
        <v>475963143.38570285</v>
      </c>
    </row>
    <row r="585" spans="4:256">
      <c r="D585" s="450" t="s">
        <v>1737</v>
      </c>
      <c r="E585" s="188" t="s">
        <v>1740</v>
      </c>
      <c r="R585" s="711"/>
      <c r="S585" s="711"/>
      <c r="T585" s="711"/>
      <c r="U585" s="711"/>
      <c r="V585" s="711"/>
      <c r="W585" s="711"/>
      <c r="X585" s="711"/>
      <c r="Y585" s="188"/>
      <c r="Z585" s="188"/>
      <c r="AA585" s="188"/>
      <c r="AB585" s="188"/>
      <c r="AC585" s="711">
        <v>483338768.34999996</v>
      </c>
      <c r="AD585" s="711">
        <v>406070812.17841417</v>
      </c>
      <c r="AE585" s="711">
        <v>409395966.21392435</v>
      </c>
      <c r="AF585" s="711">
        <v>423545412.5</v>
      </c>
      <c r="AG585" s="711">
        <v>440393752.8125</v>
      </c>
      <c r="AH585" s="711">
        <v>458418609.1328125</v>
      </c>
      <c r="AI585" s="711">
        <v>477262776.8611328</v>
      </c>
      <c r="AJ585" s="711">
        <v>493641558.78266114</v>
      </c>
      <c r="AK585" s="711">
        <v>509757265.25222766</v>
      </c>
      <c r="AL585" s="711">
        <v>526376114.38353336</v>
      </c>
      <c r="AM585" s="711">
        <v>543545132.24312162</v>
      </c>
      <c r="AN585" s="711">
        <v>561411853.0491997</v>
      </c>
      <c r="AO585" s="711">
        <v>579973719.37542975</v>
      </c>
      <c r="AP585" s="711">
        <v>599095782.35981548</v>
      </c>
      <c r="AQ585" s="711">
        <v>618915401.91881084</v>
      </c>
      <c r="AR585" s="711">
        <v>639457746.96678114</v>
      </c>
      <c r="AS585" s="711">
        <v>660754895.64095056</v>
      </c>
    </row>
    <row r="586" spans="4:256">
      <c r="D586" s="450" t="s">
        <v>1737</v>
      </c>
      <c r="E586" s="28" t="s">
        <v>1741</v>
      </c>
      <c r="S586" s="23"/>
      <c r="T586" s="23"/>
      <c r="U586" s="23"/>
      <c r="V586" s="23"/>
      <c r="W586" s="23"/>
      <c r="X586" s="711"/>
      <c r="Y586" s="188"/>
      <c r="Z586" s="188"/>
      <c r="AA586" s="188"/>
      <c r="AB586" s="188"/>
      <c r="AC586" s="23">
        <v>24925927.968999997</v>
      </c>
      <c r="AD586" s="23">
        <v>29178395.728022393</v>
      </c>
      <c r="AE586" s="23">
        <v>36503151.497126937</v>
      </c>
      <c r="AF586" s="23">
        <v>39269084.724796623</v>
      </c>
      <c r="AG586" s="23">
        <v>52204542.624790214</v>
      </c>
      <c r="AH586" s="23">
        <v>59328549.675965488</v>
      </c>
      <c r="AI586" s="23">
        <v>68670448.908396289</v>
      </c>
      <c r="AJ586" s="23">
        <v>75993161.264138535</v>
      </c>
      <c r="AK586" s="23">
        <v>81337546.679135695</v>
      </c>
      <c r="AL586" s="23">
        <v>86320088.843627959</v>
      </c>
      <c r="AM586" s="23">
        <v>89816775.763143644</v>
      </c>
      <c r="AN586" s="23">
        <v>93497326.310224921</v>
      </c>
      <c r="AO586" s="23">
        <v>102134491.81087503</v>
      </c>
      <c r="AP586" s="23">
        <v>103187016.00547278</v>
      </c>
      <c r="AQ586" s="23">
        <v>107962273.12309299</v>
      </c>
      <c r="AR586" s="23">
        <v>113254195.63918845</v>
      </c>
      <c r="AS586" s="23">
        <v>118839924.3898228</v>
      </c>
    </row>
    <row r="587" spans="4:256">
      <c r="D587" s="450" t="s">
        <v>1742</v>
      </c>
      <c r="E587" s="28" t="s">
        <v>1743</v>
      </c>
      <c r="S587" s="23"/>
      <c r="T587" s="23"/>
      <c r="U587" s="23"/>
      <c r="V587" s="23"/>
      <c r="W587" s="23"/>
      <c r="X587" s="711"/>
      <c r="Y587" s="188"/>
      <c r="Z587" s="188"/>
      <c r="AA587" s="188"/>
      <c r="AB587" s="188"/>
      <c r="AC587" s="23">
        <v>136688305.91858175</v>
      </c>
      <c r="AD587" s="23">
        <v>212980809.44978926</v>
      </c>
      <c r="AE587" s="23">
        <v>230472657.89786252</v>
      </c>
      <c r="AF587" s="23">
        <v>249878535.50602487</v>
      </c>
      <c r="AG587" s="23">
        <v>272307278.41309398</v>
      </c>
      <c r="AH587" s="23">
        <v>293200225.26636893</v>
      </c>
      <c r="AI587" s="23">
        <v>325439745.81154317</v>
      </c>
      <c r="AJ587" s="23">
        <v>350551904.27974129</v>
      </c>
      <c r="AK587" s="23">
        <v>367320871.16810286</v>
      </c>
      <c r="AL587" s="23">
        <v>395555884.76814258</v>
      </c>
      <c r="AM587" s="23">
        <v>414331628.50135958</v>
      </c>
      <c r="AN587" s="23">
        <v>422912817.39375138</v>
      </c>
      <c r="AO587" s="23">
        <v>437121434.07518661</v>
      </c>
      <c r="AP587" s="23">
        <v>445766564.59402382</v>
      </c>
      <c r="AQ587" s="23">
        <v>457377913.59116518</v>
      </c>
      <c r="AR587" s="23">
        <v>470262638.57634109</v>
      </c>
      <c r="AS587" s="23">
        <v>501898204.32313788</v>
      </c>
    </row>
    <row r="588" spans="4:256">
      <c r="D588" s="450" t="s">
        <v>1737</v>
      </c>
      <c r="E588" s="28" t="s">
        <v>1744</v>
      </c>
      <c r="S588" s="23"/>
      <c r="T588" s="23"/>
      <c r="U588" s="23"/>
      <c r="V588" s="23"/>
      <c r="W588" s="23"/>
      <c r="X588" s="711"/>
      <c r="Y588" s="188"/>
      <c r="Z588" s="188"/>
      <c r="AA588" s="188"/>
      <c r="AB588" s="188"/>
      <c r="AC588" s="23">
        <v>490463423.25999999</v>
      </c>
      <c r="AD588" s="23">
        <v>413711710.54841417</v>
      </c>
      <c r="AE588" s="23">
        <v>417586245.89392436</v>
      </c>
      <c r="AF588" s="23">
        <v>431940449.17199999</v>
      </c>
      <c r="AG588" s="23">
        <v>448998665.40130001</v>
      </c>
      <c r="AH588" s="23">
        <v>467238644.53633249</v>
      </c>
      <c r="AI588" s="23">
        <v>486303313.14974082</v>
      </c>
      <c r="AJ588" s="23">
        <v>502908108.47848433</v>
      </c>
      <c r="AK588" s="23">
        <v>519255478.69044644</v>
      </c>
      <c r="AL588" s="23">
        <v>536111783.15770757</v>
      </c>
      <c r="AM588" s="23">
        <v>553524192.73665023</v>
      </c>
      <c r="AN588" s="23">
        <v>571640390.05506647</v>
      </c>
      <c r="AO588" s="23">
        <v>590457969.80644321</v>
      </c>
      <c r="AP588" s="23">
        <v>609842139.05160427</v>
      </c>
      <c r="AQ588" s="23">
        <v>629930417.52789438</v>
      </c>
      <c r="AR588" s="23">
        <v>650748137.96609175</v>
      </c>
      <c r="AS588" s="23">
        <v>672327546.41524398</v>
      </c>
    </row>
    <row r="589" spans="4:256">
      <c r="D589" s="450" t="s">
        <v>1737</v>
      </c>
      <c r="E589" s="28" t="s">
        <v>1745</v>
      </c>
      <c r="S589" s="23"/>
      <c r="T589" s="23"/>
      <c r="U589" s="23"/>
      <c r="V589" s="23"/>
      <c r="W589" s="23"/>
      <c r="X589" s="711"/>
      <c r="Y589" s="188"/>
      <c r="Z589" s="188"/>
      <c r="AA589" s="188"/>
      <c r="AB589" s="188"/>
      <c r="AC589" s="23">
        <v>544088017.75999999</v>
      </c>
      <c r="AD589" s="23">
        <v>475871828.20287561</v>
      </c>
      <c r="AE589" s="23">
        <v>479241013.48798883</v>
      </c>
      <c r="AF589" s="23">
        <v>491774808.76867604</v>
      </c>
      <c r="AG589" s="23">
        <v>508291971.71023095</v>
      </c>
      <c r="AH589" s="23">
        <v>525788435.59124422</v>
      </c>
      <c r="AI589" s="23">
        <v>534960944.71208906</v>
      </c>
      <c r="AJ589" s="23">
        <v>551107663.90894151</v>
      </c>
      <c r="AK589" s="23">
        <v>567670470.36756909</v>
      </c>
      <c r="AL589" s="23">
        <v>581928447.32996929</v>
      </c>
      <c r="AM589" s="23">
        <v>599470484.6793654</v>
      </c>
      <c r="AN589" s="23">
        <v>623135082.08869433</v>
      </c>
      <c r="AO589" s="23">
        <v>644990684.60005736</v>
      </c>
      <c r="AP589" s="23">
        <v>661647513.32552326</v>
      </c>
      <c r="AQ589" s="23">
        <v>682028162.06510019</v>
      </c>
      <c r="AR589" s="23">
        <v>697949423.02588916</v>
      </c>
      <c r="AS589" s="23">
        <v>708099885.68431354</v>
      </c>
    </row>
    <row r="590" spans="4:256">
      <c r="E590" s="28" t="s">
        <v>1746</v>
      </c>
      <c r="T590" s="23"/>
      <c r="U590" s="23"/>
      <c r="V590" s="23"/>
      <c r="W590" s="23"/>
      <c r="X590" s="711"/>
      <c r="Y590" s="188"/>
      <c r="Z590" s="188"/>
      <c r="AA590" s="188"/>
      <c r="AB590" s="188"/>
      <c r="AC590" s="23">
        <v>126280570.05041826</v>
      </c>
      <c r="AD590" s="23">
        <v>129666403.47174874</v>
      </c>
      <c r="AE590" s="23">
        <v>136408741.65143239</v>
      </c>
      <c r="AF590" s="23">
        <v>148886002.12400725</v>
      </c>
      <c r="AG590" s="23">
        <v>158693819.3139675</v>
      </c>
      <c r="AH590" s="23">
        <v>171938829.4740327</v>
      </c>
      <c r="AI590" s="23">
        <v>212197625.74067721</v>
      </c>
      <c r="AJ590" s="23">
        <v>262688844.67060626</v>
      </c>
      <c r="AK590" s="23">
        <v>312722297.46904266</v>
      </c>
      <c r="AL590" s="23">
        <v>363196972.79681408</v>
      </c>
      <c r="AM590" s="23">
        <v>407961399.9726761</v>
      </c>
      <c r="AN590" s="23">
        <v>452963834.08343172</v>
      </c>
      <c r="AO590" s="23">
        <v>487115067.56258017</v>
      </c>
      <c r="AP590" s="23">
        <v>518887666.93987286</v>
      </c>
      <c r="AQ590" s="23">
        <v>547450880.44915783</v>
      </c>
      <c r="AR590" s="23">
        <v>551944072.82947969</v>
      </c>
      <c r="AS590" s="23">
        <v>543805951.15359747</v>
      </c>
    </row>
    <row r="591" spans="4:256">
      <c r="E591" s="28" t="s">
        <v>1747</v>
      </c>
      <c r="J591" s="28"/>
      <c r="K591" s="28"/>
      <c r="L591" s="28"/>
      <c r="M591" s="28"/>
      <c r="N591" s="28"/>
      <c r="O591" s="28"/>
      <c r="P591" s="28"/>
      <c r="Q591" s="28"/>
      <c r="R591" s="28"/>
      <c r="S591" s="28"/>
      <c r="T591" s="494"/>
      <c r="U591" s="494"/>
      <c r="V591" s="494"/>
      <c r="W591" s="494"/>
      <c r="X591" s="580"/>
      <c r="Y591" s="188"/>
      <c r="Z591" s="188"/>
      <c r="AA591" s="188"/>
      <c r="AB591" s="188"/>
      <c r="AC591" s="494">
        <v>187964008.00000003</v>
      </c>
      <c r="AD591" s="494">
        <v>182240060.08463502</v>
      </c>
      <c r="AE591" s="494">
        <v>184626114.09681806</v>
      </c>
      <c r="AF591" s="494">
        <v>190110806.45319691</v>
      </c>
      <c r="AG591" s="494">
        <v>191031659.53921527</v>
      </c>
      <c r="AH591" s="494">
        <v>192554081.36745459</v>
      </c>
      <c r="AI591" s="494">
        <v>194070229.37810522</v>
      </c>
      <c r="AJ591" s="494">
        <v>195784438.33306611</v>
      </c>
      <c r="AK591" s="494">
        <v>198358066.00372633</v>
      </c>
      <c r="AL591" s="494">
        <v>200788002.96549374</v>
      </c>
      <c r="AM591" s="494">
        <v>202444008.30841163</v>
      </c>
      <c r="AN591" s="494">
        <v>215852262.75122473</v>
      </c>
      <c r="AO591" s="494">
        <v>234541634.21594191</v>
      </c>
      <c r="AP591" s="494">
        <v>241661010.7072289</v>
      </c>
      <c r="AQ591" s="494">
        <v>243686473.25774789</v>
      </c>
      <c r="AR591" s="494">
        <v>245655939.98886144</v>
      </c>
      <c r="AS591" s="494">
        <v>247663009.55513149</v>
      </c>
    </row>
    <row r="592" spans="4:256">
      <c r="E592" s="28" t="s">
        <v>1748</v>
      </c>
      <c r="S592" s="23"/>
      <c r="T592" s="23"/>
      <c r="U592" s="23"/>
      <c r="V592" s="23"/>
      <c r="W592" s="23"/>
      <c r="X592" s="711"/>
      <c r="Y592" s="188"/>
      <c r="Z592" s="188"/>
      <c r="AA592" s="188"/>
      <c r="AB592" s="188"/>
      <c r="AC592" s="23">
        <v>111762377.94958174</v>
      </c>
      <c r="AD592" s="23">
        <v>183802413.72176686</v>
      </c>
      <c r="AE592" s="23">
        <v>193969506.40073559</v>
      </c>
      <c r="AF592" s="23">
        <v>210609450.78122821</v>
      </c>
      <c r="AG592" s="23">
        <v>220102735.78830382</v>
      </c>
      <c r="AH592" s="23">
        <v>233871675.59040347</v>
      </c>
      <c r="AI592" s="23">
        <v>256769296.90314689</v>
      </c>
      <c r="AJ592" s="23">
        <v>274558743.01560277</v>
      </c>
      <c r="AK592" s="23">
        <v>285983324.48896718</v>
      </c>
      <c r="AL592" s="23">
        <v>309235795.92451459</v>
      </c>
      <c r="AM592" s="23">
        <v>324514852.73821592</v>
      </c>
      <c r="AN592" s="23">
        <v>329415491.08352649</v>
      </c>
      <c r="AO592" s="23">
        <v>334986942.26431161</v>
      </c>
      <c r="AP592" s="23">
        <v>342579548.58855104</v>
      </c>
      <c r="AQ592" s="23">
        <v>349415640.46807224</v>
      </c>
      <c r="AR592" s="23">
        <v>357008442.93715262</v>
      </c>
      <c r="AS592" s="23">
        <v>383058279.9333151</v>
      </c>
    </row>
    <row r="593" spans="5:45">
      <c r="E593" s="28" t="s">
        <v>1749</v>
      </c>
      <c r="S593" s="23"/>
      <c r="T593" s="23"/>
      <c r="U593" s="23"/>
      <c r="V593" s="23"/>
      <c r="W593" s="23"/>
      <c r="X593" s="711"/>
      <c r="Y593" s="188"/>
      <c r="Z593" s="188"/>
      <c r="AA593" s="188"/>
      <c r="AB593" s="188"/>
      <c r="AC593" s="23">
        <v>314244578.05041826</v>
      </c>
      <c r="AD593" s="23">
        <v>311906463.55638373</v>
      </c>
      <c r="AE593" s="23">
        <v>321034855.74825048</v>
      </c>
      <c r="AF593" s="23">
        <v>338996808.57720411</v>
      </c>
      <c r="AG593" s="23">
        <v>349725478.85318279</v>
      </c>
      <c r="AH593" s="23">
        <v>364492910.84148729</v>
      </c>
      <c r="AI593" s="23">
        <v>406267855.1187824</v>
      </c>
      <c r="AJ593" s="23">
        <v>458473283.00367254</v>
      </c>
      <c r="AK593" s="23">
        <v>511080363.47276902</v>
      </c>
      <c r="AL593" s="23">
        <v>563984975.76230788</v>
      </c>
      <c r="AM593" s="23">
        <v>610405408.28108776</v>
      </c>
      <c r="AN593" s="23">
        <v>668816096.83465636</v>
      </c>
      <c r="AO593" s="23">
        <v>721656701.77852201</v>
      </c>
      <c r="AP593" s="23">
        <v>760548677.64710164</v>
      </c>
      <c r="AQ593" s="23">
        <v>791137353.7069056</v>
      </c>
      <c r="AR593" s="23">
        <v>797600012.81834102</v>
      </c>
      <c r="AS593" s="23">
        <v>791468960.70872903</v>
      </c>
    </row>
    <row r="594" spans="5:45">
      <c r="E594" s="495"/>
      <c r="F594" s="496"/>
      <c r="G594" s="496"/>
      <c r="H594" s="496"/>
      <c r="I594" s="497" t="s">
        <v>22</v>
      </c>
      <c r="J594" s="1413">
        <v>2004</v>
      </c>
      <c r="K594" s="1413">
        <v>2005</v>
      </c>
      <c r="L594" s="1413">
        <v>2006</v>
      </c>
      <c r="M594" s="1413">
        <v>2007</v>
      </c>
      <c r="N594" s="1413">
        <v>2008</v>
      </c>
      <c r="O594" s="1413">
        <v>2009</v>
      </c>
      <c r="P594" s="1413">
        <v>2010</v>
      </c>
      <c r="Q594" s="1413">
        <v>2011</v>
      </c>
      <c r="R594" s="1413">
        <v>2012</v>
      </c>
      <c r="S594" s="1413">
        <v>2004</v>
      </c>
      <c r="T594" s="1413"/>
      <c r="U594" s="1413">
        <v>2006</v>
      </c>
      <c r="V594" s="1413">
        <v>2007</v>
      </c>
      <c r="W594" s="1413">
        <v>2008</v>
      </c>
      <c r="X594" s="1413">
        <v>2009</v>
      </c>
      <c r="Y594" s="1413">
        <v>2010</v>
      </c>
      <c r="Z594" s="1413">
        <v>2011</v>
      </c>
      <c r="AA594" s="1413">
        <v>2012</v>
      </c>
      <c r="AB594" s="1413">
        <v>2013</v>
      </c>
      <c r="AC594" s="1413">
        <v>2014</v>
      </c>
      <c r="AD594" s="1413">
        <v>2015</v>
      </c>
      <c r="AE594" s="1413">
        <v>2016</v>
      </c>
      <c r="AF594" s="1413">
        <v>2017</v>
      </c>
      <c r="AG594" s="1413">
        <v>2018</v>
      </c>
      <c r="AH594" s="1413">
        <v>2019</v>
      </c>
      <c r="AI594" s="1413">
        <v>2020</v>
      </c>
    </row>
    <row r="595" spans="5:45">
      <c r="E595" s="19" t="s">
        <v>1750</v>
      </c>
      <c r="J595" s="20"/>
      <c r="K595" s="20"/>
      <c r="L595" s="20"/>
      <c r="M595" s="20"/>
      <c r="N595" s="20"/>
      <c r="O595" s="20"/>
      <c r="P595" s="20"/>
      <c r="Q595" s="20"/>
      <c r="R595" s="20"/>
    </row>
    <row r="596" spans="5:45">
      <c r="F596" s="19" t="s">
        <v>1751</v>
      </c>
      <c r="J596" s="20"/>
      <c r="K596" s="20"/>
      <c r="L596" s="20"/>
      <c r="M596" s="20"/>
      <c r="N596" s="20"/>
      <c r="O596" s="20"/>
      <c r="P596" s="20"/>
      <c r="Q596" s="20"/>
      <c r="R596" s="20"/>
    </row>
    <row r="597" spans="5:45">
      <c r="F597" s="29"/>
      <c r="G597" s="5" t="s">
        <v>1752</v>
      </c>
      <c r="H597" s="5"/>
      <c r="I597" s="5"/>
      <c r="J597" s="23">
        <v>247837216.82202899</v>
      </c>
      <c r="K597" s="23">
        <v>257175226.89873481</v>
      </c>
      <c r="L597" s="23">
        <v>256136335.37810928</v>
      </c>
      <c r="M597" s="23">
        <v>261688998.44314685</v>
      </c>
      <c r="N597" s="23">
        <v>267238111.27012864</v>
      </c>
      <c r="O597" s="23">
        <v>272893018.52376592</v>
      </c>
      <c r="P597" s="23">
        <v>279650410.99234986</v>
      </c>
      <c r="Q597" s="23">
        <v>286839809.47293234</v>
      </c>
      <c r="R597" s="23">
        <v>293193272.16079801</v>
      </c>
      <c r="S597" s="23"/>
      <c r="T597" s="23"/>
      <c r="U597" s="23"/>
      <c r="V597" s="23"/>
      <c r="W597" s="23"/>
      <c r="X597" s="23"/>
      <c r="Y597" s="23"/>
      <c r="Z597" s="23"/>
      <c r="AC597" s="23">
        <v>464053923.25999999</v>
      </c>
      <c r="AD597" s="23">
        <v>387146010.54841417</v>
      </c>
      <c r="AE597" s="23">
        <v>389942032.89392436</v>
      </c>
      <c r="AF597" s="23">
        <v>404286749.17199999</v>
      </c>
      <c r="AG597" s="23">
        <v>420635865.40130001</v>
      </c>
      <c r="AH597" s="23">
        <v>437875744.53633249</v>
      </c>
      <c r="AI597" s="23">
        <v>455651713.14974082</v>
      </c>
      <c r="AJ597" s="23"/>
    </row>
    <row r="598" spans="5:45">
      <c r="F598" s="29"/>
      <c r="G598" s="5" t="s">
        <v>1753</v>
      </c>
      <c r="H598" s="5"/>
      <c r="I598" s="5"/>
      <c r="J598" s="23">
        <v>207653897.43336156</v>
      </c>
      <c r="K598" s="23">
        <v>231254160.57601631</v>
      </c>
      <c r="L598" s="23">
        <v>232510153.01082969</v>
      </c>
      <c r="M598" s="23">
        <v>236421580.5457902</v>
      </c>
      <c r="N598" s="23">
        <v>234911286.71372044</v>
      </c>
      <c r="O598" s="23">
        <v>236634914.35089904</v>
      </c>
      <c r="P598" s="23">
        <v>241065071.04893732</v>
      </c>
      <c r="Q598" s="23">
        <v>254974885.32528418</v>
      </c>
      <c r="R598" s="23">
        <v>270298012.17095453</v>
      </c>
      <c r="S598" s="23"/>
      <c r="T598" s="23"/>
      <c r="U598" s="23"/>
      <c r="V598" s="23"/>
      <c r="W598" s="23"/>
      <c r="X598" s="23"/>
      <c r="Y598" s="23"/>
      <c r="Z598" s="23"/>
      <c r="AC598" s="23">
        <v>274547154.05041826</v>
      </c>
      <c r="AD598" s="23">
        <v>275401187.55638379</v>
      </c>
      <c r="AE598" s="23">
        <v>289073487.74825048</v>
      </c>
      <c r="AF598" s="23">
        <v>312515608.57720411</v>
      </c>
      <c r="AG598" s="23">
        <v>329991167.85318279</v>
      </c>
      <c r="AH598" s="23">
        <v>351411585.84148729</v>
      </c>
      <c r="AI598" s="23">
        <v>395980075.11878234</v>
      </c>
      <c r="AJ598" s="23"/>
    </row>
    <row r="599" spans="5:45">
      <c r="F599" s="29"/>
      <c r="G599" s="5" t="s">
        <v>1754</v>
      </c>
      <c r="H599" s="5"/>
      <c r="I599" s="5"/>
      <c r="J599" s="23">
        <v>269548298.75</v>
      </c>
      <c r="K599" s="23">
        <v>271393246.86194062</v>
      </c>
      <c r="L599" s="23">
        <v>288744133.46610731</v>
      </c>
      <c r="M599" s="23">
        <v>291648002.47444063</v>
      </c>
      <c r="N599" s="23">
        <v>308684192.31194067</v>
      </c>
      <c r="O599" s="23">
        <v>328908377.29418945</v>
      </c>
      <c r="P599" s="23">
        <v>348825379.75360727</v>
      </c>
      <c r="Q599" s="23">
        <v>358570333.77860731</v>
      </c>
      <c r="R599" s="23">
        <v>370241666.58694065</v>
      </c>
      <c r="S599" s="23"/>
      <c r="T599" s="23"/>
      <c r="U599" s="23"/>
      <c r="V599" s="23"/>
      <c r="W599" s="23"/>
      <c r="X599" s="23"/>
      <c r="Y599" s="23"/>
      <c r="Z599" s="23"/>
      <c r="AC599" s="23">
        <v>553633321.16358316</v>
      </c>
      <c r="AD599" s="23">
        <v>543096863.4549284</v>
      </c>
      <c r="AE599" s="23">
        <v>511385156.43131632</v>
      </c>
      <c r="AF599" s="23">
        <v>504028797.92585081</v>
      </c>
      <c r="AG599" s="23">
        <v>512427513.79835415</v>
      </c>
      <c r="AH599" s="23">
        <v>503310588.70233399</v>
      </c>
      <c r="AI599" s="23">
        <v>473271564.79536414</v>
      </c>
      <c r="AJ599" s="23"/>
    </row>
    <row r="600" spans="5:45">
      <c r="F600" s="29"/>
      <c r="G600" s="5" t="s">
        <v>675</v>
      </c>
      <c r="H600" s="5"/>
      <c r="I600" s="5"/>
      <c r="J600" s="733">
        <v>40034000</v>
      </c>
      <c r="K600" s="733">
        <v>46766854</v>
      </c>
      <c r="L600" s="733">
        <v>50101034</v>
      </c>
      <c r="M600" s="733">
        <v>52845648</v>
      </c>
      <c r="N600" s="733">
        <v>69243164</v>
      </c>
      <c r="O600" s="733">
        <v>68824731</v>
      </c>
      <c r="P600" s="733">
        <v>74878966</v>
      </c>
      <c r="Q600" s="733">
        <v>89271941</v>
      </c>
      <c r="R600" s="733">
        <v>89878154.999999985</v>
      </c>
      <c r="S600" s="733"/>
      <c r="T600" s="733"/>
      <c r="U600" s="733"/>
      <c r="V600" s="733"/>
      <c r="W600" s="733"/>
      <c r="X600" s="733"/>
      <c r="Y600" s="733"/>
      <c r="Z600" s="733"/>
      <c r="AC600" s="733">
        <v>53624594.5</v>
      </c>
      <c r="AD600" s="733">
        <v>62160117.654461436</v>
      </c>
      <c r="AE600" s="733">
        <v>61654767.594064496</v>
      </c>
      <c r="AF600" s="733">
        <v>59834359.596676081</v>
      </c>
      <c r="AG600" s="733">
        <v>59293306.308930919</v>
      </c>
      <c r="AH600" s="733">
        <v>58549791.054911748</v>
      </c>
      <c r="AI600" s="733">
        <v>48657631.562348261</v>
      </c>
      <c r="AJ600" s="733"/>
    </row>
    <row r="601" spans="5:45">
      <c r="F601" s="29"/>
      <c r="G601" s="5" t="s">
        <v>31</v>
      </c>
      <c r="H601" s="5"/>
      <c r="I601" s="5"/>
      <c r="J601" s="23">
        <v>45000000</v>
      </c>
      <c r="K601" s="23">
        <v>46012552.968156815</v>
      </c>
      <c r="L601" s="23">
        <v>49870708.812069029</v>
      </c>
      <c r="M601" s="23">
        <v>34858688.798072964</v>
      </c>
      <c r="N601" s="23">
        <v>40679487.40642941</v>
      </c>
      <c r="O601" s="23">
        <v>39685724.512730777</v>
      </c>
      <c r="P601" s="23">
        <v>40363188.298755601</v>
      </c>
      <c r="Q601" s="23">
        <v>42546502.720643505</v>
      </c>
      <c r="R601" s="23">
        <v>45304004.686174318</v>
      </c>
      <c r="S601" s="23"/>
      <c r="T601" s="23"/>
      <c r="U601" s="23"/>
      <c r="V601" s="23"/>
      <c r="W601" s="23"/>
      <c r="X601" s="23"/>
      <c r="Y601" s="23"/>
      <c r="Z601" s="23"/>
      <c r="AC601" s="23">
        <v>76533695.099999994</v>
      </c>
      <c r="AD601" s="23">
        <v>65524619.860991254</v>
      </c>
      <c r="AE601" s="23">
        <v>66451886.271581158</v>
      </c>
      <c r="AF601" s="23">
        <v>59646719.750613563</v>
      </c>
      <c r="AG601" s="23">
        <v>54915360.292394809</v>
      </c>
      <c r="AH601" s="23">
        <v>56467329.908845074</v>
      </c>
      <c r="AI601" s="23">
        <v>57858047.408728547</v>
      </c>
      <c r="AJ601" s="23"/>
    </row>
    <row r="602" spans="5:45">
      <c r="F602" s="29"/>
      <c r="G602" s="5" t="s">
        <v>507</v>
      </c>
      <c r="H602" s="5"/>
      <c r="I602" s="5"/>
      <c r="J602" s="23"/>
      <c r="K602" s="23"/>
      <c r="L602" s="23"/>
      <c r="M602" s="23"/>
      <c r="N602" s="23"/>
      <c r="O602" s="23"/>
      <c r="P602" s="23"/>
      <c r="Q602" s="23"/>
      <c r="R602" s="23"/>
      <c r="S602" s="23"/>
      <c r="T602" s="23"/>
      <c r="U602" s="23"/>
      <c r="V602" s="23"/>
      <c r="W602" s="23"/>
      <c r="X602" s="23"/>
      <c r="Y602" s="23"/>
      <c r="Z602" s="23"/>
      <c r="AC602" s="23">
        <v>0</v>
      </c>
      <c r="AD602" s="23">
        <v>0</v>
      </c>
      <c r="AE602" s="23">
        <v>0</v>
      </c>
      <c r="AF602" s="23">
        <v>0</v>
      </c>
      <c r="AG602" s="23">
        <v>0</v>
      </c>
      <c r="AH602" s="23">
        <v>0</v>
      </c>
      <c r="AI602" s="23">
        <v>0</v>
      </c>
      <c r="AJ602" s="23"/>
    </row>
    <row r="603" spans="5:45">
      <c r="F603" s="29"/>
      <c r="G603" s="5" t="s">
        <v>710</v>
      </c>
      <c r="H603" s="5"/>
      <c r="I603" s="5"/>
      <c r="J603" s="23">
        <v>7607614.6361693814</v>
      </c>
      <c r="K603" s="23">
        <v>-164607.33553489298</v>
      </c>
      <c r="L603" s="23">
        <v>21154203.73406557</v>
      </c>
      <c r="M603" s="23">
        <v>24451184.7119596</v>
      </c>
      <c r="N603" s="23">
        <v>16379461.699101418</v>
      </c>
      <c r="O603" s="23">
        <v>25361501.917637154</v>
      </c>
      <c r="P603" s="23">
        <v>14891231.711001649</v>
      </c>
      <c r="Q603" s="23">
        <v>16069301.391568258</v>
      </c>
      <c r="R603" s="23">
        <v>18017837.030918986</v>
      </c>
      <c r="S603" s="23"/>
      <c r="T603" s="23"/>
      <c r="U603" s="23"/>
      <c r="V603" s="23"/>
      <c r="W603" s="23"/>
      <c r="X603" s="23"/>
      <c r="Y603" s="23"/>
      <c r="Z603" s="23"/>
      <c r="AC603" s="23">
        <v>8596132.6400001515</v>
      </c>
      <c r="AD603" s="23">
        <v>9500000</v>
      </c>
      <c r="AE603" s="23">
        <v>19600000</v>
      </c>
      <c r="AF603" s="23">
        <v>18900000</v>
      </c>
      <c r="AG603" s="23">
        <v>9800000</v>
      </c>
      <c r="AH603" s="23">
        <v>33000000</v>
      </c>
      <c r="AI603" s="23">
        <v>42000000</v>
      </c>
      <c r="AJ603" s="23"/>
    </row>
    <row r="604" spans="5:45">
      <c r="F604" s="29"/>
      <c r="G604" s="29" t="s">
        <v>37</v>
      </c>
      <c r="H604" s="5"/>
      <c r="I604" s="5"/>
      <c r="J604" s="30">
        <v>817681027.64155996</v>
      </c>
      <c r="K604" s="30">
        <v>852437433.96931362</v>
      </c>
      <c r="L604" s="30">
        <v>898516568.40118086</v>
      </c>
      <c r="M604" s="30">
        <v>901914102.97341025</v>
      </c>
      <c r="N604" s="30">
        <v>937135703.40132058</v>
      </c>
      <c r="O604" s="30">
        <v>972308267.59922242</v>
      </c>
      <c r="P604" s="30">
        <v>999674247.80465174</v>
      </c>
      <c r="Q604" s="30">
        <v>1048272773.6890358</v>
      </c>
      <c r="R604" s="30">
        <v>1086932947.6357865</v>
      </c>
      <c r="S604" s="30"/>
      <c r="T604" s="30"/>
      <c r="U604" s="30"/>
      <c r="V604" s="30"/>
      <c r="W604" s="30"/>
      <c r="X604" s="30"/>
      <c r="Y604" s="30"/>
      <c r="Z604" s="30"/>
      <c r="AC604" s="30">
        <v>1430988820.7140014</v>
      </c>
      <c r="AD604" s="30">
        <v>1342828799.0751789</v>
      </c>
      <c r="AE604" s="30">
        <v>1338107330.9391367</v>
      </c>
      <c r="AF604" s="30">
        <v>1359212235.0223446</v>
      </c>
      <c r="AG604" s="30">
        <v>1387063213.6541626</v>
      </c>
      <c r="AH604" s="30">
        <v>1440615040.0439107</v>
      </c>
      <c r="AI604" s="30">
        <v>1473419032.0349643</v>
      </c>
      <c r="AJ604" s="30"/>
    </row>
    <row r="605" spans="5:45">
      <c r="F605" s="29" t="s">
        <v>1755</v>
      </c>
      <c r="G605" s="5"/>
      <c r="H605" s="5"/>
      <c r="I605" s="5"/>
      <c r="J605" s="20"/>
      <c r="K605" s="20"/>
      <c r="L605" s="20"/>
      <c r="M605" s="20"/>
      <c r="N605" s="20"/>
      <c r="O605" s="20"/>
      <c r="P605" s="20"/>
      <c r="Q605" s="20"/>
      <c r="R605" s="20"/>
      <c r="AJ605" s="20"/>
    </row>
    <row r="606" spans="5:45">
      <c r="F606" s="29"/>
      <c r="G606" s="5" t="s">
        <v>1756</v>
      </c>
      <c r="H606" s="5"/>
      <c r="I606" s="5"/>
      <c r="J606" s="23">
        <v>159391088.6641106</v>
      </c>
      <c r="K606" s="23">
        <v>151045675.28610483</v>
      </c>
      <c r="L606" s="23">
        <v>143423158.8747355</v>
      </c>
      <c r="M606" s="23">
        <v>147298557.97543582</v>
      </c>
      <c r="N606" s="23">
        <v>159251574.41069937</v>
      </c>
      <c r="O606" s="23">
        <v>172356851.95774296</v>
      </c>
      <c r="P606" s="23">
        <v>177493308.02383256</v>
      </c>
      <c r="Q606" s="23">
        <v>170803183.46261945</v>
      </c>
      <c r="R606" s="23">
        <v>168570578.00142488</v>
      </c>
      <c r="S606" s="23"/>
      <c r="T606" s="23"/>
      <c r="U606" s="23"/>
      <c r="V606" s="23"/>
      <c r="W606" s="23"/>
      <c r="X606" s="23"/>
      <c r="Y606" s="23"/>
      <c r="Z606" s="23"/>
      <c r="AC606" s="23">
        <v>119669015.67113988</v>
      </c>
      <c r="AD606" s="23">
        <v>193686264.92195147</v>
      </c>
      <c r="AE606" s="23">
        <v>211607539.33700132</v>
      </c>
      <c r="AF606" s="23">
        <v>229852087.54664382</v>
      </c>
      <c r="AG606" s="23">
        <v>251793945.47370481</v>
      </c>
      <c r="AH606" s="23">
        <v>272521545.54189277</v>
      </c>
      <c r="AI606" s="23">
        <v>304084472.43863261</v>
      </c>
      <c r="AJ606" s="23"/>
    </row>
    <row r="607" spans="5:45">
      <c r="F607" s="19"/>
      <c r="G607" s="28" t="s">
        <v>1757</v>
      </c>
      <c r="J607" s="23">
        <v>36265301.33797095</v>
      </c>
      <c r="K607" s="23">
        <v>28600055.347934935</v>
      </c>
      <c r="L607" s="23">
        <v>29339304.426364001</v>
      </c>
      <c r="M607" s="23">
        <v>28718307.024388984</v>
      </c>
      <c r="N607" s="23">
        <v>28604915.634990565</v>
      </c>
      <c r="O607" s="23">
        <v>29380712.896611974</v>
      </c>
      <c r="P607" s="23">
        <v>27783712.095330119</v>
      </c>
      <c r="Q607" s="23">
        <v>27952656.742394779</v>
      </c>
      <c r="R607" s="23">
        <v>28636675.116461065</v>
      </c>
      <c r="S607" s="23"/>
      <c r="T607" s="23"/>
      <c r="U607" s="23"/>
      <c r="V607" s="23"/>
      <c r="W607" s="23"/>
      <c r="X607" s="23"/>
      <c r="Y607" s="23"/>
      <c r="Z607" s="23"/>
      <c r="AC607" s="23">
        <v>26409500</v>
      </c>
      <c r="AD607" s="23">
        <v>26565700</v>
      </c>
      <c r="AE607" s="23">
        <v>27644213</v>
      </c>
      <c r="AF607" s="23">
        <v>27653700</v>
      </c>
      <c r="AG607" s="23">
        <v>28362800</v>
      </c>
      <c r="AH607" s="23">
        <v>29362900</v>
      </c>
      <c r="AI607" s="23">
        <v>30651600</v>
      </c>
      <c r="AJ607" s="23"/>
    </row>
    <row r="608" spans="5:45">
      <c r="F608" s="19"/>
      <c r="G608" s="19" t="s">
        <v>37</v>
      </c>
      <c r="J608" s="30">
        <v>195656390.00208154</v>
      </c>
      <c r="K608" s="30">
        <v>179645730.63403976</v>
      </c>
      <c r="L608" s="30">
        <v>172762463.30109951</v>
      </c>
      <c r="M608" s="30">
        <v>176016864.99982482</v>
      </c>
      <c r="N608" s="30">
        <v>187856490.04568994</v>
      </c>
      <c r="O608" s="30">
        <v>201737564.85435492</v>
      </c>
      <c r="P608" s="30">
        <v>205277020.11916268</v>
      </c>
      <c r="Q608" s="30">
        <v>198755840.20501423</v>
      </c>
      <c r="R608" s="30">
        <v>197207253.11788595</v>
      </c>
      <c r="S608" s="30"/>
      <c r="T608" s="30"/>
      <c r="U608" s="30"/>
      <c r="V608" s="30"/>
      <c r="W608" s="30"/>
      <c r="X608" s="30"/>
      <c r="Y608" s="30"/>
      <c r="Z608" s="30"/>
      <c r="AC608" s="30">
        <v>146078515.6711399</v>
      </c>
      <c r="AD608" s="30">
        <v>220251964.92195147</v>
      </c>
      <c r="AE608" s="30">
        <v>239251752.33700132</v>
      </c>
      <c r="AF608" s="30">
        <v>257505787.54664382</v>
      </c>
      <c r="AG608" s="30">
        <v>280156745.47370481</v>
      </c>
      <c r="AH608" s="30">
        <v>301884445.54189277</v>
      </c>
      <c r="AI608" s="30">
        <v>334736072.43863261</v>
      </c>
      <c r="AJ608" s="30"/>
    </row>
    <row r="609" spans="2:36">
      <c r="F609" s="19" t="s">
        <v>1758</v>
      </c>
      <c r="J609" s="30">
        <v>1013337417.6436415</v>
      </c>
      <c r="K609" s="30">
        <v>1032083164.6033534</v>
      </c>
      <c r="L609" s="30">
        <v>1071279031.7022804</v>
      </c>
      <c r="M609" s="30">
        <v>1077930967.9732351</v>
      </c>
      <c r="N609" s="30">
        <v>1124992193.4470105</v>
      </c>
      <c r="O609" s="30">
        <v>1174045832.4535773</v>
      </c>
      <c r="P609" s="30">
        <v>1204951267.9238143</v>
      </c>
      <c r="Q609" s="30">
        <v>1247028613.8940501</v>
      </c>
      <c r="R609" s="30">
        <v>1284140200.7536726</v>
      </c>
      <c r="S609" s="30"/>
      <c r="T609" s="30"/>
      <c r="U609" s="30"/>
      <c r="V609" s="30"/>
      <c r="W609" s="30"/>
      <c r="X609" s="30"/>
      <c r="Y609" s="30"/>
      <c r="Z609" s="30"/>
      <c r="AC609" s="30">
        <v>1577067336.3851414</v>
      </c>
      <c r="AD609" s="30">
        <v>1563080763.9971304</v>
      </c>
      <c r="AE609" s="30">
        <v>1577359083.2761381</v>
      </c>
      <c r="AF609" s="30">
        <v>1616718022.5689883</v>
      </c>
      <c r="AG609" s="30">
        <v>1667219959.1278675</v>
      </c>
      <c r="AH609" s="30">
        <v>1742499485.5858035</v>
      </c>
      <c r="AI609" s="30">
        <v>1808155104.473597</v>
      </c>
      <c r="AJ609" s="30"/>
    </row>
    <row r="610" spans="2:36">
      <c r="F610" s="19" t="s">
        <v>1759</v>
      </c>
      <c r="J610" s="1444">
        <v>0.80691881440927149</v>
      </c>
      <c r="K610" s="1444">
        <v>0.82593870649650547</v>
      </c>
      <c r="L610" s="1444">
        <v>0.83873252608465876</v>
      </c>
      <c r="M610" s="1444">
        <v>0.83670859245209539</v>
      </c>
      <c r="N610" s="1444">
        <v>0.83301529455942991</v>
      </c>
      <c r="O610" s="1444">
        <v>0.82816891872717269</v>
      </c>
      <c r="P610" s="1444">
        <v>0.82963873678238942</v>
      </c>
      <c r="Q610" s="1444">
        <v>0.84061645579697897</v>
      </c>
      <c r="R610" s="1444">
        <v>0.8464285651970529</v>
      </c>
      <c r="S610" s="1444"/>
      <c r="T610" s="1444"/>
      <c r="U610" s="1444"/>
      <c r="V610" s="1444"/>
      <c r="W610" s="1444"/>
      <c r="X610" s="1444"/>
      <c r="Y610" s="1444"/>
      <c r="Z610" s="1444"/>
      <c r="AC610" s="1444">
        <v>0.90737331735880578</v>
      </c>
      <c r="AD610" s="1444">
        <v>0.85909111672597116</v>
      </c>
      <c r="AE610" s="1444">
        <v>0.84832131448466319</v>
      </c>
      <c r="AF610" s="1444">
        <v>0.84072312923346815</v>
      </c>
      <c r="AG610" s="1444">
        <v>0.83196173729814482</v>
      </c>
      <c r="AH610" s="1444">
        <v>0.82675206045159688</v>
      </c>
      <c r="AI610" s="1444">
        <v>0.81487424855840374</v>
      </c>
      <c r="AJ610" s="1444"/>
    </row>
    <row r="611" spans="2:36">
      <c r="F611" s="19"/>
      <c r="J611" s="23"/>
      <c r="K611" s="23"/>
      <c r="L611" s="23"/>
      <c r="M611" s="23"/>
      <c r="N611" s="23"/>
      <c r="O611" s="23"/>
      <c r="P611" s="23"/>
      <c r="Q611" s="23"/>
      <c r="R611" s="23"/>
      <c r="S611" s="23"/>
      <c r="T611" s="23"/>
      <c r="U611" s="23"/>
      <c r="V611" s="23"/>
      <c r="W611" s="23"/>
      <c r="X611" s="23"/>
      <c r="Y611" s="23"/>
      <c r="Z611" s="23"/>
      <c r="AC611" s="23"/>
      <c r="AD611" s="23"/>
      <c r="AE611" s="23"/>
      <c r="AF611" s="23"/>
      <c r="AG611" s="23"/>
      <c r="AH611" s="23"/>
      <c r="AI611" s="23"/>
      <c r="AJ611" s="23"/>
    </row>
    <row r="612" spans="2:36">
      <c r="F612" s="19" t="s">
        <v>1760</v>
      </c>
      <c r="J612" s="23"/>
      <c r="K612" s="23"/>
      <c r="L612" s="23"/>
      <c r="M612" s="23"/>
      <c r="N612" s="23"/>
      <c r="O612" s="23"/>
      <c r="P612" s="23"/>
      <c r="Q612" s="23"/>
      <c r="R612" s="23"/>
      <c r="S612" s="23"/>
      <c r="T612" s="23"/>
      <c r="U612" s="23"/>
      <c r="V612" s="23"/>
      <c r="W612" s="23"/>
      <c r="X612" s="23"/>
      <c r="Y612" s="23"/>
      <c r="Z612" s="23"/>
      <c r="AC612" s="23"/>
      <c r="AD612" s="23"/>
      <c r="AE612" s="23"/>
      <c r="AF612" s="23"/>
      <c r="AG612" s="23"/>
      <c r="AH612" s="23"/>
      <c r="AI612" s="23"/>
      <c r="AJ612" s="23"/>
    </row>
    <row r="613" spans="2:36">
      <c r="F613" s="19"/>
      <c r="G613" s="28" t="s">
        <v>1193</v>
      </c>
      <c r="J613" s="23">
        <v>-36494101.995729528</v>
      </c>
      <c r="K613" s="23">
        <v>-29060214.405579127</v>
      </c>
      <c r="L613" s="23">
        <v>-25753282.705235429</v>
      </c>
      <c r="M613" s="23">
        <v>-31903476.431595225</v>
      </c>
      <c r="N613" s="23">
        <v>-32272911.950729236</v>
      </c>
      <c r="O613" s="23">
        <v>-32942002.309789434</v>
      </c>
      <c r="P613" s="23">
        <v>-33894739.553123847</v>
      </c>
      <c r="Q613" s="23">
        <v>-35310453.637954079</v>
      </c>
      <c r="R613" s="23">
        <v>-37066034.050894693</v>
      </c>
      <c r="S613" s="23"/>
      <c r="T613" s="23"/>
      <c r="U613" s="23"/>
      <c r="V613" s="23"/>
      <c r="W613" s="23"/>
      <c r="X613" s="23"/>
      <c r="Y613" s="23"/>
      <c r="Z613" s="23"/>
      <c r="AC613" s="23">
        <v>-7511166.12126006</v>
      </c>
      <c r="AD613" s="23">
        <v>-16064906.340868561</v>
      </c>
      <c r="AE613" s="23">
        <v>-27334671.48511757</v>
      </c>
      <c r="AF613" s="23">
        <v>-32482066.822754279</v>
      </c>
      <c r="AG613" s="23">
        <v>-31030722.672702048</v>
      </c>
      <c r="AH613" s="23">
        <v>-30842152.166233134</v>
      </c>
      <c r="AI613" s="23">
        <v>-31314262.612407669</v>
      </c>
      <c r="AJ613" s="23"/>
    </row>
    <row r="614" spans="2:36">
      <c r="F614" s="19"/>
      <c r="G614" s="268" t="s">
        <v>1761</v>
      </c>
      <c r="J614" s="23"/>
      <c r="K614" s="23"/>
      <c r="L614" s="23"/>
      <c r="M614" s="23"/>
      <c r="N614" s="23"/>
      <c r="O614" s="23"/>
      <c r="P614" s="23"/>
      <c r="Q614" s="23"/>
      <c r="R614" s="23"/>
      <c r="S614" s="23"/>
      <c r="T614" s="23"/>
      <c r="U614" s="23"/>
      <c r="V614" s="23"/>
      <c r="W614" s="23"/>
      <c r="X614" s="23"/>
      <c r="Y614" s="23"/>
      <c r="Z614" s="23"/>
      <c r="AC614" s="23">
        <v>-7119406.9000000069</v>
      </c>
      <c r="AD614" s="23">
        <v>-40745606.288363829</v>
      </c>
      <c r="AE614" s="23">
        <v>-48215744.15048559</v>
      </c>
      <c r="AF614" s="23">
        <v>-56547914.133412182</v>
      </c>
      <c r="AG614" s="23">
        <v>-70154299.410305545</v>
      </c>
      <c r="AH614" s="23">
        <v>-83882192.630897164</v>
      </c>
      <c r="AI614" s="23">
        <v>-89590281.521045551</v>
      </c>
      <c r="AJ614" s="23"/>
    </row>
    <row r="615" spans="2:36">
      <c r="F615" s="19"/>
      <c r="G615" s="19" t="s">
        <v>37</v>
      </c>
      <c r="J615" s="30">
        <v>-38900444.038129531</v>
      </c>
      <c r="K615" s="30">
        <v>-31506716.369827129</v>
      </c>
      <c r="L615" s="30">
        <v>-28240747.78976839</v>
      </c>
      <c r="M615" s="30">
        <v>-34416750.758818842</v>
      </c>
      <c r="N615" s="30">
        <v>-34826707.828297332</v>
      </c>
      <c r="O615" s="30">
        <v>-35539268.578308888</v>
      </c>
      <c r="P615" s="30">
        <v>-36536345.620413691</v>
      </c>
      <c r="Q615" s="30">
        <v>-37997286.299989715</v>
      </c>
      <c r="R615" s="30">
        <v>-39798997.839571044</v>
      </c>
      <c r="S615" s="30"/>
      <c r="T615" s="30"/>
      <c r="U615" s="30"/>
      <c r="V615" s="30"/>
      <c r="W615" s="30"/>
      <c r="X615" s="30"/>
      <c r="Y615" s="30"/>
      <c r="Z615" s="30"/>
      <c r="AC615" s="30">
        <v>-14630573.021260068</v>
      </c>
      <c r="AD615" s="30">
        <v>-56810512.629232392</v>
      </c>
      <c r="AE615" s="30">
        <v>-75550415.63560316</v>
      </c>
      <c r="AF615" s="30">
        <v>-89029980.956166461</v>
      </c>
      <c r="AG615" s="30">
        <v>-101185022.08300759</v>
      </c>
      <c r="AH615" s="30">
        <v>-114724344.7971303</v>
      </c>
      <c r="AI615" s="30">
        <v>-120904544.13345322</v>
      </c>
      <c r="AJ615" s="30"/>
    </row>
    <row r="616" spans="2:36">
      <c r="F616" s="19"/>
      <c r="G616" s="19"/>
      <c r="J616" s="30"/>
      <c r="K616" s="30"/>
      <c r="L616" s="30"/>
      <c r="M616" s="30"/>
      <c r="N616" s="30"/>
      <c r="O616" s="30"/>
      <c r="P616" s="30"/>
      <c r="Q616" s="30"/>
      <c r="R616" s="30"/>
      <c r="S616" s="30"/>
      <c r="T616" s="30"/>
      <c r="U616" s="30"/>
      <c r="V616" s="30"/>
      <c r="W616" s="30"/>
      <c r="X616" s="30"/>
      <c r="Y616" s="30"/>
      <c r="Z616" s="30"/>
      <c r="AA616" s="30"/>
      <c r="AB616" s="30"/>
      <c r="AC616" s="30"/>
      <c r="AD616" s="30"/>
      <c r="AE616" s="30"/>
      <c r="AF616" s="30"/>
      <c r="AG616" s="30"/>
      <c r="AH616" s="30"/>
      <c r="AI616" s="30"/>
      <c r="AJ616" s="30"/>
    </row>
    <row r="617" spans="2:36">
      <c r="F617" s="19" t="s">
        <v>1762</v>
      </c>
      <c r="J617" s="30">
        <v>974436973.6055119</v>
      </c>
      <c r="K617" s="30">
        <v>1000576448.2335262</v>
      </c>
      <c r="L617" s="30">
        <v>1043038283.9125121</v>
      </c>
      <c r="M617" s="30">
        <v>1043514217.2144163</v>
      </c>
      <c r="N617" s="30">
        <v>1090165485.6187131</v>
      </c>
      <c r="O617" s="30">
        <v>1138506563.8752685</v>
      </c>
      <c r="P617" s="30">
        <v>1168414922.3034005</v>
      </c>
      <c r="Q617" s="30">
        <v>1209031327.5940604</v>
      </c>
      <c r="R617" s="30">
        <v>1244341202.9141016</v>
      </c>
      <c r="S617" s="30"/>
      <c r="T617" s="30"/>
      <c r="U617" s="30"/>
      <c r="V617" s="30"/>
      <c r="W617" s="30"/>
      <c r="X617" s="30"/>
      <c r="Y617" s="30">
        <v>0</v>
      </c>
      <c r="Z617" s="30">
        <v>0</v>
      </c>
      <c r="AA617" s="30">
        <v>0</v>
      </c>
      <c r="AB617" s="30">
        <v>0</v>
      </c>
      <c r="AC617" s="30">
        <v>1562436763.3638813</v>
      </c>
      <c r="AD617" s="30">
        <v>1506270251.367898</v>
      </c>
      <c r="AE617" s="30">
        <v>1501808667.6405349</v>
      </c>
      <c r="AF617" s="30">
        <v>1527688041.6128218</v>
      </c>
      <c r="AG617" s="30">
        <v>1566034937.0448599</v>
      </c>
      <c r="AH617" s="30">
        <v>1627775140.7886732</v>
      </c>
      <c r="AI617" s="30">
        <v>1687250560.3401439</v>
      </c>
      <c r="AJ617" s="30"/>
    </row>
    <row r="618" spans="2:36">
      <c r="J618" s="20"/>
      <c r="K618" s="20"/>
      <c r="L618" s="20"/>
      <c r="M618" s="20"/>
      <c r="N618" s="20"/>
      <c r="O618" s="20"/>
      <c r="P618" s="20"/>
      <c r="Q618" s="20"/>
      <c r="R618" s="20"/>
      <c r="AJ618" s="20"/>
    </row>
    <row r="619" spans="2:36">
      <c r="B619" s="207">
        <v>0</v>
      </c>
      <c r="F619" s="28" t="s">
        <v>41</v>
      </c>
      <c r="J619" s="23">
        <v>0</v>
      </c>
      <c r="K619" s="23">
        <v>0</v>
      </c>
      <c r="L619" s="23">
        <v>0</v>
      </c>
      <c r="M619" s="23">
        <v>0</v>
      </c>
      <c r="N619" s="23">
        <v>0</v>
      </c>
      <c r="O619" s="23">
        <v>0</v>
      </c>
      <c r="P619" s="23">
        <v>0</v>
      </c>
      <c r="Q619" s="23">
        <v>0</v>
      </c>
      <c r="R619" s="23">
        <v>0</v>
      </c>
      <c r="S619" s="23"/>
      <c r="T619" s="23"/>
      <c r="U619" s="23"/>
      <c r="V619" s="23"/>
      <c r="W619" s="23"/>
      <c r="X619" s="23">
        <v>0</v>
      </c>
      <c r="Y619" s="23">
        <v>0</v>
      </c>
      <c r="Z619" s="23">
        <v>0</v>
      </c>
      <c r="AA619" s="23">
        <v>0</v>
      </c>
      <c r="AB619" s="23">
        <v>0</v>
      </c>
      <c r="AC619" s="23">
        <v>0</v>
      </c>
      <c r="AD619" s="23">
        <v>0</v>
      </c>
      <c r="AE619" s="23">
        <v>0</v>
      </c>
      <c r="AF619" s="23">
        <v>0</v>
      </c>
      <c r="AG619" s="23">
        <v>0</v>
      </c>
      <c r="AH619" s="23">
        <v>0</v>
      </c>
      <c r="AI619" s="23">
        <v>0</v>
      </c>
      <c r="AJ619" s="23"/>
    </row>
    <row r="620" spans="2:36">
      <c r="J620" s="20"/>
      <c r="K620" s="20"/>
      <c r="L620" s="20"/>
      <c r="M620" s="20"/>
      <c r="N620" s="20"/>
      <c r="O620" s="20"/>
      <c r="P620" s="20"/>
      <c r="Q620" s="20"/>
      <c r="R620" s="20"/>
    </row>
    <row r="621" spans="2:36">
      <c r="J621" s="20"/>
      <c r="K621" s="20"/>
      <c r="L621" s="20"/>
      <c r="M621" s="20"/>
      <c r="N621" s="20"/>
      <c r="O621" s="20"/>
      <c r="P621" s="20"/>
      <c r="Q621" s="20"/>
      <c r="R621" s="20"/>
    </row>
    <row r="622" spans="2:36">
      <c r="J622" s="20"/>
      <c r="K622" s="20"/>
      <c r="L622" s="20"/>
      <c r="M622" s="20"/>
      <c r="N622" s="20"/>
      <c r="O622" s="20"/>
      <c r="P622" s="20"/>
      <c r="Q622" s="20"/>
      <c r="R622" s="20"/>
      <c r="X622" s="150">
        <v>2013</v>
      </c>
    </row>
    <row r="623" spans="2:36">
      <c r="F623" s="683" t="s">
        <v>24</v>
      </c>
      <c r="G623" s="585"/>
      <c r="H623" s="585"/>
      <c r="I623" s="585"/>
      <c r="J623" s="1445" t="s">
        <v>1763</v>
      </c>
      <c r="K623" s="1445" t="s">
        <v>1764</v>
      </c>
      <c r="L623" s="1445" t="s">
        <v>1764</v>
      </c>
      <c r="M623" s="1445" t="s">
        <v>1764</v>
      </c>
      <c r="N623" s="585"/>
      <c r="O623" s="585"/>
      <c r="P623" s="585"/>
      <c r="Q623" s="585"/>
      <c r="R623" s="585"/>
      <c r="S623" s="130"/>
      <c r="X623" s="150">
        <v>2018</v>
      </c>
      <c r="Y623" s="1445" t="s">
        <v>1764</v>
      </c>
      <c r="Z623" s="1445" t="s">
        <v>1764</v>
      </c>
    </row>
    <row r="624" spans="2:36">
      <c r="F624" s="19" t="s">
        <v>1751</v>
      </c>
      <c r="J624" s="20"/>
      <c r="K624" s="20"/>
      <c r="L624" s="115"/>
      <c r="M624" s="20"/>
      <c r="N624" s="20"/>
      <c r="O624" s="20"/>
      <c r="P624" s="20"/>
      <c r="Q624" s="20"/>
      <c r="R624" s="20"/>
      <c r="Y624" s="115"/>
    </row>
    <row r="625" spans="6:26">
      <c r="F625" s="19"/>
      <c r="G625" s="28" t="s">
        <v>1752</v>
      </c>
      <c r="J625" s="23">
        <v>51055616.589303315</v>
      </c>
      <c r="K625" s="1446">
        <v>0.17022010258014209</v>
      </c>
      <c r="L625" s="115"/>
      <c r="M625" s="20"/>
      <c r="N625" s="20"/>
      <c r="O625" s="20"/>
      <c r="P625" s="20"/>
      <c r="Q625" s="20"/>
      <c r="R625" s="20"/>
      <c r="X625" s="23" t="e">
        <v>#REF!</v>
      </c>
      <c r="Y625" s="115"/>
    </row>
    <row r="626" spans="6:26">
      <c r="F626" s="19"/>
      <c r="G626" s="28" t="s">
        <v>1753</v>
      </c>
      <c r="J626" s="23">
        <v>67056399.340013176</v>
      </c>
      <c r="K626" s="1446">
        <v>0.22356692440187748</v>
      </c>
      <c r="L626" s="115"/>
      <c r="M626" s="20"/>
      <c r="N626" s="20"/>
      <c r="O626" s="20"/>
      <c r="P626" s="20"/>
      <c r="Q626" s="20"/>
      <c r="R626" s="20"/>
      <c r="X626" s="23" t="e">
        <v>#REF!</v>
      </c>
      <c r="Y626" s="115"/>
    </row>
    <row r="627" spans="6:26">
      <c r="F627" s="19"/>
      <c r="G627" s="28" t="s">
        <v>1765</v>
      </c>
      <c r="J627" s="23">
        <v>114625758.28194064</v>
      </c>
      <c r="K627" s="1446">
        <v>0.38216379776650067</v>
      </c>
      <c r="L627" s="115"/>
      <c r="M627" s="20"/>
      <c r="N627" s="20"/>
      <c r="O627" s="20"/>
      <c r="P627" s="20"/>
      <c r="Q627" s="20"/>
      <c r="R627" s="20"/>
      <c r="X627" s="23" t="e">
        <v>#REF!</v>
      </c>
      <c r="Y627" s="115"/>
    </row>
    <row r="628" spans="6:26">
      <c r="F628" s="19"/>
      <c r="G628" s="28" t="s">
        <v>675</v>
      </c>
      <c r="J628" s="23">
        <v>50537610</v>
      </c>
      <c r="K628" s="1446">
        <v>0.16849306174391657</v>
      </c>
      <c r="L628" s="115"/>
      <c r="M628" s="20"/>
      <c r="N628" s="20"/>
      <c r="O628" s="20"/>
      <c r="P628" s="20"/>
      <c r="Q628" s="20"/>
      <c r="R628" s="20"/>
      <c r="X628" s="23" t="e">
        <v>#REF!</v>
      </c>
      <c r="Y628" s="115"/>
    </row>
    <row r="629" spans="6:26">
      <c r="F629" s="19"/>
      <c r="G629" s="28" t="s">
        <v>31</v>
      </c>
      <c r="J629" s="23">
        <v>5216681.2192139626</v>
      </c>
      <c r="K629" s="1446">
        <v>1.7392484345170819E-2</v>
      </c>
      <c r="L629" s="115"/>
      <c r="M629" s="20"/>
      <c r="N629" s="20"/>
      <c r="O629" s="20"/>
      <c r="P629" s="20"/>
      <c r="Q629" s="20"/>
      <c r="R629" s="20"/>
      <c r="X629" s="23" t="e">
        <v>#REF!</v>
      </c>
      <c r="Y629" s="115"/>
    </row>
    <row r="630" spans="6:26">
      <c r="F630" s="19"/>
      <c r="G630" s="28" t="s">
        <v>710</v>
      </c>
      <c r="J630" s="23">
        <v>11446753.871236198</v>
      </c>
      <c r="K630" s="1446">
        <v>3.8163629162392458E-2</v>
      </c>
      <c r="L630" s="115"/>
      <c r="M630" s="20"/>
      <c r="N630" s="20"/>
      <c r="O630" s="20"/>
      <c r="P630" s="20"/>
      <c r="Q630" s="20"/>
      <c r="R630" s="20"/>
      <c r="X630" s="23" t="e">
        <v>#REF!</v>
      </c>
      <c r="Y630" s="115"/>
    </row>
    <row r="631" spans="6:26">
      <c r="F631" s="19"/>
      <c r="G631" s="19" t="s">
        <v>37</v>
      </c>
      <c r="J631" s="30">
        <v>299938819.30170727</v>
      </c>
      <c r="K631" s="1444">
        <v>1</v>
      </c>
      <c r="L631" s="1447">
        <v>0.99845143220259547</v>
      </c>
      <c r="M631" s="20"/>
      <c r="N631" s="20"/>
      <c r="O631" s="20"/>
      <c r="P631" s="20"/>
      <c r="Q631" s="20"/>
      <c r="R631" s="20"/>
      <c r="X631" s="30" t="e">
        <v>#REF!</v>
      </c>
      <c r="Y631" s="1447" t="e">
        <v>#DIV/0!</v>
      </c>
    </row>
    <row r="632" spans="6:26">
      <c r="F632" s="19" t="s">
        <v>1755</v>
      </c>
      <c r="J632" s="20"/>
      <c r="K632" s="1446"/>
      <c r="L632" s="115"/>
      <c r="M632" s="20"/>
      <c r="N632" s="20"/>
      <c r="O632" s="20"/>
      <c r="P632" s="20"/>
      <c r="Q632" s="20"/>
      <c r="R632" s="20"/>
      <c r="Y632" s="115"/>
    </row>
    <row r="633" spans="6:26">
      <c r="F633" s="19"/>
      <c r="G633" s="28" t="s">
        <v>1756</v>
      </c>
      <c r="J633" s="23">
        <v>8821875.5078964531</v>
      </c>
      <c r="K633" s="1446">
        <v>18.963782590459548</v>
      </c>
      <c r="L633" s="115"/>
      <c r="M633" s="20"/>
      <c r="N633" s="20"/>
      <c r="O633" s="20"/>
      <c r="P633" s="20"/>
      <c r="Q633" s="20"/>
      <c r="R633" s="20"/>
      <c r="X633" s="23" t="e">
        <v>#REF!</v>
      </c>
      <c r="Y633" s="115"/>
    </row>
    <row r="634" spans="6:26">
      <c r="F634" s="19"/>
      <c r="G634" s="28" t="s">
        <v>1757</v>
      </c>
      <c r="J634" s="23">
        <v>-8356679.5236135162</v>
      </c>
      <c r="K634" s="1446">
        <v>-17.963782590459548</v>
      </c>
      <c r="L634" s="115"/>
      <c r="M634" s="20"/>
      <c r="N634" s="20"/>
      <c r="O634" s="20"/>
      <c r="P634" s="20"/>
      <c r="Q634" s="20"/>
      <c r="R634" s="20"/>
      <c r="X634" s="23" t="e">
        <v>#REF!</v>
      </c>
      <c r="Y634" s="115"/>
    </row>
    <row r="635" spans="6:26">
      <c r="F635" s="19"/>
      <c r="G635" s="19" t="s">
        <v>37</v>
      </c>
      <c r="J635" s="30">
        <v>465195.9842829369</v>
      </c>
      <c r="K635" s="1444">
        <v>1</v>
      </c>
      <c r="L635" s="1447">
        <v>1.5485677974046443E-3</v>
      </c>
      <c r="M635" s="20"/>
      <c r="N635" s="20"/>
      <c r="O635" s="20"/>
      <c r="P635" s="20"/>
      <c r="Q635" s="20"/>
      <c r="R635" s="20"/>
      <c r="X635" s="30" t="e">
        <v>#REF!</v>
      </c>
      <c r="Y635" s="1447" t="e">
        <v>#DIV/0!</v>
      </c>
    </row>
    <row r="636" spans="6:26">
      <c r="F636" s="19" t="s">
        <v>1758</v>
      </c>
      <c r="J636" s="30">
        <v>300404015.28599018</v>
      </c>
      <c r="K636" s="1444"/>
      <c r="L636" s="1448">
        <v>1</v>
      </c>
      <c r="M636" s="1447">
        <v>1.0116030563397951</v>
      </c>
      <c r="N636" s="20"/>
      <c r="O636" s="20"/>
      <c r="P636" s="20"/>
      <c r="Q636" s="20"/>
      <c r="R636" s="20"/>
      <c r="X636" s="30" t="e">
        <v>#REF!</v>
      </c>
      <c r="Y636" s="1449" t="e">
        <v>#DIV/0!</v>
      </c>
      <c r="Z636" s="1447" t="e">
        <v>#DIV/0!</v>
      </c>
    </row>
    <row r="637" spans="6:26">
      <c r="F637" s="19"/>
      <c r="J637" s="30"/>
      <c r="K637" s="1446"/>
      <c r="L637" s="115"/>
      <c r="M637" s="20"/>
      <c r="N637" s="20"/>
      <c r="O637" s="20"/>
      <c r="P637" s="20"/>
      <c r="Q637" s="20"/>
      <c r="R637" s="20"/>
      <c r="X637" s="30"/>
      <c r="Y637" s="115"/>
    </row>
    <row r="638" spans="6:26">
      <c r="F638" s="19" t="s">
        <v>1760</v>
      </c>
      <c r="J638" s="20"/>
      <c r="K638" s="1446"/>
      <c r="L638" s="115"/>
      <c r="M638" s="20"/>
      <c r="N638" s="20"/>
      <c r="O638" s="20"/>
      <c r="P638" s="20"/>
      <c r="Q638" s="20"/>
      <c r="R638" s="20"/>
      <c r="Y638" s="115"/>
    </row>
    <row r="639" spans="6:26">
      <c r="G639" s="28" t="s">
        <v>1193</v>
      </c>
      <c r="J639" s="23">
        <v>-3071949.4383810684</v>
      </c>
      <c r="K639" s="1446">
        <v>0.89155073386515804</v>
      </c>
      <c r="L639" s="115"/>
      <c r="M639" s="20"/>
      <c r="N639" s="20"/>
      <c r="O639" s="20"/>
      <c r="P639" s="20"/>
      <c r="Q639" s="20"/>
      <c r="R639" s="20"/>
      <c r="X639" s="23" t="e">
        <v>#REF!</v>
      </c>
      <c r="Y639" s="115"/>
    </row>
    <row r="640" spans="6:26">
      <c r="F640" s="19"/>
      <c r="G640" s="28" t="s">
        <v>1310</v>
      </c>
      <c r="J640" s="23">
        <v>-373675.49544987967</v>
      </c>
      <c r="K640" s="1446">
        <v>0.10844926613484195</v>
      </c>
      <c r="L640" s="115"/>
      <c r="M640" s="20"/>
      <c r="N640" s="20"/>
      <c r="O640" s="20"/>
      <c r="P640" s="20"/>
      <c r="Q640" s="20"/>
      <c r="R640" s="20"/>
      <c r="X640" s="23" t="e">
        <v>#REF!</v>
      </c>
      <c r="Y640" s="115"/>
    </row>
    <row r="641" spans="5:45">
      <c r="F641" s="19"/>
      <c r="G641" s="19" t="s">
        <v>37</v>
      </c>
      <c r="J641" s="30">
        <v>-3445624.9338309481</v>
      </c>
      <c r="K641" s="1444">
        <v>1</v>
      </c>
      <c r="L641" s="115"/>
      <c r="M641" s="1447">
        <v>-1.1603056339795029E-2</v>
      </c>
      <c r="N641" s="20"/>
      <c r="O641" s="20"/>
      <c r="P641" s="20"/>
      <c r="Q641" s="20"/>
      <c r="R641" s="20"/>
      <c r="X641" s="30" t="e">
        <v>#REF!</v>
      </c>
      <c r="Y641" s="115"/>
      <c r="Z641" s="1447" t="e">
        <v>#DIV/0!</v>
      </c>
    </row>
    <row r="642" spans="5:45">
      <c r="F642" s="19"/>
      <c r="J642" s="20"/>
      <c r="K642" s="1446"/>
      <c r="L642" s="115"/>
      <c r="M642" s="20"/>
      <c r="N642" s="20"/>
      <c r="O642" s="20"/>
      <c r="P642" s="20"/>
      <c r="Q642" s="20"/>
      <c r="R642" s="20"/>
      <c r="Y642" s="115"/>
    </row>
    <row r="643" spans="5:45">
      <c r="F643" s="19" t="s">
        <v>1762</v>
      </c>
      <c r="J643" s="30">
        <v>296958390.3521592</v>
      </c>
      <c r="K643" s="1446"/>
      <c r="L643" s="115"/>
      <c r="M643" s="1449">
        <v>1</v>
      </c>
      <c r="N643" s="20"/>
      <c r="O643" s="20"/>
      <c r="P643" s="20"/>
      <c r="Q643" s="20"/>
      <c r="R643" s="20"/>
      <c r="X643" s="30" t="e">
        <v>#REF!</v>
      </c>
      <c r="Y643" s="115"/>
      <c r="Z643" s="1449" t="e">
        <v>#DIV/0!</v>
      </c>
    </row>
    <row r="644" spans="5:45">
      <c r="J644" s="20"/>
      <c r="K644" s="20"/>
      <c r="L644" s="115"/>
      <c r="M644" s="20"/>
      <c r="N644" s="20"/>
      <c r="O644" s="20"/>
      <c r="P644" s="20"/>
      <c r="Q644" s="20"/>
      <c r="R644" s="20"/>
    </row>
    <row r="645" spans="5:45">
      <c r="J645" s="20"/>
      <c r="K645" s="20"/>
      <c r="L645" s="115"/>
      <c r="M645" s="20"/>
      <c r="N645" s="20"/>
      <c r="O645" s="20"/>
      <c r="P645" s="20"/>
      <c r="Q645" s="20"/>
      <c r="R645" s="20"/>
      <c r="U645" s="115"/>
      <c r="V645" s="115"/>
    </row>
    <row r="646" spans="5:45">
      <c r="J646" s="20"/>
      <c r="K646" s="20"/>
      <c r="L646" s="115"/>
      <c r="M646" s="20"/>
      <c r="N646" s="20"/>
      <c r="O646" s="20"/>
      <c r="P646" s="20"/>
      <c r="Q646" s="20"/>
      <c r="R646" s="20"/>
      <c r="U646" s="115"/>
      <c r="V646" s="115"/>
    </row>
    <row r="647" spans="5:45">
      <c r="E647" s="495"/>
      <c r="F647" s="496"/>
      <c r="G647" s="496"/>
      <c r="H647" s="496"/>
      <c r="I647" s="497" t="s">
        <v>22</v>
      </c>
      <c r="J647" s="1413">
        <v>2004</v>
      </c>
      <c r="K647" s="1413">
        <v>2005</v>
      </c>
      <c r="L647" s="1413">
        <v>2006</v>
      </c>
      <c r="M647" s="1413">
        <v>2007</v>
      </c>
      <c r="N647" s="1413">
        <v>2008</v>
      </c>
      <c r="O647" s="1413">
        <v>2009</v>
      </c>
      <c r="P647" s="1413">
        <v>2010</v>
      </c>
      <c r="Q647" s="1413">
        <v>2011</v>
      </c>
      <c r="R647" s="1413">
        <v>2012</v>
      </c>
      <c r="S647" s="1413">
        <v>2004</v>
      </c>
      <c r="T647" s="1413"/>
      <c r="U647" s="1413">
        <v>2006</v>
      </c>
      <c r="V647" s="1413">
        <v>2007</v>
      </c>
      <c r="W647" s="1413">
        <v>2008</v>
      </c>
      <c r="X647" s="1413">
        <v>2009</v>
      </c>
      <c r="Y647" s="1413">
        <v>2010</v>
      </c>
      <c r="Z647" s="1413">
        <v>2011</v>
      </c>
      <c r="AA647" s="1413">
        <v>2012</v>
      </c>
      <c r="AB647" s="1413">
        <v>2013</v>
      </c>
      <c r="AC647" s="1413">
        <v>2014</v>
      </c>
      <c r="AD647" s="1413">
        <v>2015</v>
      </c>
      <c r="AE647" s="1413">
        <v>2016</v>
      </c>
      <c r="AF647" s="1413">
        <v>2017</v>
      </c>
      <c r="AG647" s="1413">
        <v>2018</v>
      </c>
      <c r="AH647" s="1413">
        <v>2019</v>
      </c>
      <c r="AI647" s="1413">
        <v>2020</v>
      </c>
      <c r="AJ647" s="1413">
        <v>2021</v>
      </c>
      <c r="AK647" s="1413">
        <v>2022</v>
      </c>
      <c r="AL647" s="1413">
        <v>2023</v>
      </c>
      <c r="AM647" s="1413">
        <v>2024</v>
      </c>
      <c r="AN647" s="1413">
        <v>2025</v>
      </c>
      <c r="AO647" s="1413">
        <v>2026</v>
      </c>
      <c r="AP647" s="1413">
        <v>2027</v>
      </c>
      <c r="AQ647" s="1413">
        <v>2028</v>
      </c>
      <c r="AR647" s="1413">
        <v>2029</v>
      </c>
      <c r="AS647" s="1413">
        <v>2030</v>
      </c>
    </row>
    <row r="648" spans="5:45">
      <c r="E648" s="19" t="s">
        <v>27</v>
      </c>
      <c r="AJ648" s="20"/>
      <c r="AK648" s="20"/>
      <c r="AL648" s="20"/>
      <c r="AM648" s="20"/>
      <c r="AN648" s="20"/>
      <c r="AO648" s="20"/>
      <c r="AP648" s="20"/>
      <c r="AQ648" s="20"/>
      <c r="AR648" s="20"/>
      <c r="AS648" s="20"/>
    </row>
    <row r="649" spans="5:45">
      <c r="E649" s="22"/>
      <c r="F649" s="5" t="s">
        <v>1766</v>
      </c>
      <c r="G649" s="5"/>
      <c r="S649" s="23"/>
      <c r="T649" s="23"/>
      <c r="U649" s="23"/>
      <c r="V649" s="23"/>
      <c r="W649" s="23"/>
      <c r="X649" s="23">
        <v>0</v>
      </c>
      <c r="Y649" s="23">
        <v>0</v>
      </c>
      <c r="Z649" s="23">
        <v>0</v>
      </c>
      <c r="AA649" s="23">
        <v>0</v>
      </c>
      <c r="AB649" s="23">
        <v>0</v>
      </c>
      <c r="AC649" s="23">
        <v>24925927.968999997</v>
      </c>
      <c r="AD649" s="23">
        <v>29178395.783908639</v>
      </c>
      <c r="AE649" s="23">
        <v>36503151.537912421</v>
      </c>
      <c r="AF649" s="23">
        <v>39269084.746522084</v>
      </c>
      <c r="AG649" s="23">
        <v>52204542.630996764</v>
      </c>
      <c r="AH649" s="23">
        <v>59375124.497248985</v>
      </c>
      <c r="AI649" s="23">
        <v>68903626.674600989</v>
      </c>
      <c r="AJ649" s="23">
        <v>75993161.264138535</v>
      </c>
      <c r="AK649" s="23">
        <v>81337546.679135695</v>
      </c>
      <c r="AL649" s="23">
        <v>86320088.843627959</v>
      </c>
      <c r="AM649" s="23">
        <v>89816775.763143644</v>
      </c>
      <c r="AN649" s="23">
        <v>93497326.310224921</v>
      </c>
      <c r="AO649" s="23">
        <v>102134491.81087503</v>
      </c>
      <c r="AP649" s="23">
        <v>104060959.50633775</v>
      </c>
      <c r="AQ649" s="23">
        <v>108886351.57588919</v>
      </c>
      <c r="AR649" s="23">
        <v>114231366.35429096</v>
      </c>
      <c r="AS649" s="23">
        <v>119873324.25072517</v>
      </c>
    </row>
    <row r="650" spans="5:45">
      <c r="F650" s="5" t="s">
        <v>1767</v>
      </c>
      <c r="G650" s="5"/>
      <c r="S650" s="733"/>
      <c r="T650" s="733"/>
      <c r="U650" s="733"/>
      <c r="V650" s="733"/>
      <c r="W650" s="733"/>
      <c r="X650" s="733">
        <v>0</v>
      </c>
      <c r="Y650" s="733">
        <v>0</v>
      </c>
      <c r="Z650" s="733">
        <v>0</v>
      </c>
      <c r="AA650" s="733">
        <v>0</v>
      </c>
      <c r="AB650" s="733">
        <v>0</v>
      </c>
      <c r="AC650" s="733">
        <v>53624594.5</v>
      </c>
      <c r="AD650" s="733">
        <v>62160117.654461436</v>
      </c>
      <c r="AE650" s="733">
        <v>61654767.594064496</v>
      </c>
      <c r="AF650" s="733">
        <v>59834359.596676081</v>
      </c>
      <c r="AG650" s="733">
        <v>59293306.308930919</v>
      </c>
      <c r="AH650" s="733">
        <v>58549791.054911748</v>
      </c>
      <c r="AI650" s="733">
        <v>48657631.562348261</v>
      </c>
      <c r="AJ650" s="733">
        <v>48199555.430457182</v>
      </c>
      <c r="AK650" s="733">
        <v>48414991.677122608</v>
      </c>
      <c r="AL650" s="733">
        <v>45816664.17226173</v>
      </c>
      <c r="AM650" s="733">
        <v>45946291.942715116</v>
      </c>
      <c r="AN650" s="733">
        <v>51494692.033627808</v>
      </c>
      <c r="AO650" s="733">
        <v>54532714.793614194</v>
      </c>
      <c r="AP650" s="733">
        <v>51805374.273919031</v>
      </c>
      <c r="AQ650" s="733">
        <v>52097744.5372058</v>
      </c>
      <c r="AR650" s="733">
        <v>47201285.059797361</v>
      </c>
      <c r="AS650" s="733">
        <v>35772339.269069605</v>
      </c>
    </row>
    <row r="651" spans="5:45">
      <c r="E651" s="22" t="s">
        <v>1768</v>
      </c>
      <c r="F651" s="5" t="s">
        <v>31</v>
      </c>
      <c r="G651" s="5"/>
      <c r="S651" s="23"/>
      <c r="T651" s="23"/>
      <c r="U651" s="23"/>
      <c r="V651" s="23"/>
      <c r="W651" s="23"/>
      <c r="X651" s="23">
        <v>0</v>
      </c>
      <c r="Y651" s="23">
        <v>0</v>
      </c>
      <c r="Z651" s="23">
        <v>0</v>
      </c>
      <c r="AA651" s="23">
        <v>0</v>
      </c>
      <c r="AB651" s="23">
        <v>0</v>
      </c>
      <c r="AC651" s="23">
        <v>76533695.099999994</v>
      </c>
      <c r="AD651" s="23">
        <v>65524619.860991254</v>
      </c>
      <c r="AE651" s="23">
        <v>66451886.271581158</v>
      </c>
      <c r="AF651" s="23">
        <v>59646719.750613563</v>
      </c>
      <c r="AG651" s="23">
        <v>54915360.292394809</v>
      </c>
      <c r="AH651" s="23">
        <v>56467329.908845074</v>
      </c>
      <c r="AI651" s="23">
        <v>57858047.408728547</v>
      </c>
      <c r="AJ651" s="23">
        <v>58917307.30513455</v>
      </c>
      <c r="AK651" s="23">
        <v>60234397.662097163</v>
      </c>
      <c r="AL651" s="23">
        <v>61709807.541812427</v>
      </c>
      <c r="AM651" s="23">
        <v>63228322.036678903</v>
      </c>
      <c r="AN651" s="23">
        <v>64791388.088608086</v>
      </c>
      <c r="AO651" s="23">
        <v>64297887.764040865</v>
      </c>
      <c r="AP651" s="23">
        <v>65220508.775802337</v>
      </c>
      <c r="AQ651" s="23">
        <v>66882067.212633133</v>
      </c>
      <c r="AR651" s="23">
        <v>68594720.689839393</v>
      </c>
      <c r="AS651" s="23">
        <v>70360228.853639141</v>
      </c>
    </row>
    <row r="652" spans="5:45">
      <c r="F652" s="5" t="s">
        <v>32</v>
      </c>
      <c r="G652" s="5"/>
      <c r="S652" s="23"/>
      <c r="T652" s="23"/>
      <c r="U652" s="23"/>
      <c r="V652" s="23"/>
      <c r="W652" s="23"/>
      <c r="X652" s="23">
        <v>0</v>
      </c>
      <c r="Y652" s="23">
        <v>0</v>
      </c>
      <c r="Z652" s="23">
        <v>0</v>
      </c>
      <c r="AA652" s="23">
        <v>0</v>
      </c>
      <c r="AB652" s="23">
        <v>0</v>
      </c>
      <c r="AC652" s="23">
        <v>490463423.25999999</v>
      </c>
      <c r="AD652" s="23">
        <v>413711710.54841417</v>
      </c>
      <c r="AE652" s="23">
        <v>417586245.89392436</v>
      </c>
      <c r="AF652" s="23">
        <v>431940449.17199999</v>
      </c>
      <c r="AG652" s="23">
        <v>448998665.40130001</v>
      </c>
      <c r="AH652" s="23">
        <v>467238644.53633249</v>
      </c>
      <c r="AI652" s="23">
        <v>486303313.14974082</v>
      </c>
      <c r="AJ652" s="23">
        <v>502908108.47848433</v>
      </c>
      <c r="AK652" s="23">
        <v>519255478.69044644</v>
      </c>
      <c r="AL652" s="23">
        <v>536111783.15770757</v>
      </c>
      <c r="AM652" s="23">
        <v>553524192.73665023</v>
      </c>
      <c r="AN652" s="23">
        <v>571640390.05506647</v>
      </c>
      <c r="AO652" s="23">
        <v>590457969.80644321</v>
      </c>
      <c r="AP652" s="23">
        <v>609842139.05160427</v>
      </c>
      <c r="AQ652" s="23">
        <v>629930417.52789438</v>
      </c>
      <c r="AR652" s="23">
        <v>650748137.96609175</v>
      </c>
      <c r="AS652" s="23">
        <v>672327546.41524398</v>
      </c>
    </row>
    <row r="653" spans="5:45">
      <c r="F653" s="5" t="s">
        <v>572</v>
      </c>
      <c r="G653" s="5"/>
      <c r="S653" s="733"/>
      <c r="T653" s="733"/>
      <c r="U653" s="733"/>
      <c r="V653" s="733"/>
      <c r="W653" s="733"/>
      <c r="X653" s="733">
        <v>0</v>
      </c>
      <c r="Y653" s="733">
        <v>0</v>
      </c>
      <c r="Z653" s="733">
        <v>0</v>
      </c>
      <c r="AA653" s="733">
        <v>0</v>
      </c>
      <c r="AB653" s="733">
        <v>0</v>
      </c>
      <c r="AC653" s="733">
        <v>426006956</v>
      </c>
      <c r="AD653" s="733">
        <v>495708877.27815062</v>
      </c>
      <c r="AE653" s="733">
        <v>515004362.14898604</v>
      </c>
      <c r="AF653" s="733">
        <v>549606259.35843229</v>
      </c>
      <c r="AG653" s="733">
        <v>569828214.64148664</v>
      </c>
      <c r="AH653" s="733">
        <v>598364586.43189073</v>
      </c>
      <c r="AI653" s="733">
        <v>663037152.02192926</v>
      </c>
      <c r="AJ653" s="733">
        <v>733032026.01927531</v>
      </c>
      <c r="AK653" s="733">
        <v>797063687.9617362</v>
      </c>
      <c r="AL653" s="733">
        <v>873220771.68682253</v>
      </c>
      <c r="AM653" s="733">
        <v>934920261.01930368</v>
      </c>
      <c r="AN653" s="733">
        <v>998231587.91818285</v>
      </c>
      <c r="AO653" s="733">
        <v>1056643644.0428337</v>
      </c>
      <c r="AP653" s="733">
        <v>1103128226.2356527</v>
      </c>
      <c r="AQ653" s="733">
        <v>1140552994.1749778</v>
      </c>
      <c r="AR653" s="733">
        <v>1154608455.7554936</v>
      </c>
      <c r="AS653" s="733">
        <v>1174527240.6420441</v>
      </c>
    </row>
    <row r="654" spans="5:45">
      <c r="F654" s="5" t="s">
        <v>1769</v>
      </c>
      <c r="G654" s="5"/>
      <c r="S654" s="23"/>
      <c r="T654" s="23"/>
      <c r="U654" s="23"/>
      <c r="V654" s="23"/>
      <c r="W654" s="23"/>
      <c r="X654" s="23">
        <v>0</v>
      </c>
      <c r="Y654" s="23">
        <v>0</v>
      </c>
      <c r="Z654" s="23">
        <v>0</v>
      </c>
      <c r="AA654" s="23">
        <v>0</v>
      </c>
      <c r="AB654" s="23">
        <v>0</v>
      </c>
      <c r="AC654" s="23">
        <v>594027297.42358315</v>
      </c>
      <c r="AD654" s="23">
        <v>566258864.71492839</v>
      </c>
      <c r="AE654" s="23">
        <v>534707370.19131631</v>
      </c>
      <c r="AF654" s="23">
        <v>527301474.1858508</v>
      </c>
      <c r="AG654" s="23">
        <v>531253315.05835414</v>
      </c>
      <c r="AH654" s="23">
        <v>517669239.96233398</v>
      </c>
      <c r="AI654" s="23">
        <v>487611984.79536414</v>
      </c>
      <c r="AJ654" s="23">
        <v>479875447.34063721</v>
      </c>
      <c r="AK654" s="23">
        <v>485361309.22040147</v>
      </c>
      <c r="AL654" s="23">
        <v>487367789.75715566</v>
      </c>
      <c r="AM654" s="23">
        <v>486345149.41919905</v>
      </c>
      <c r="AN654" s="23">
        <v>481372485.12023348</v>
      </c>
      <c r="AO654" s="23">
        <v>521274046.12638706</v>
      </c>
      <c r="AP654" s="23">
        <v>548063263.30418539</v>
      </c>
      <c r="AQ654" s="23">
        <v>567065566.16620159</v>
      </c>
      <c r="AR654" s="23">
        <v>496895145.01228297</v>
      </c>
      <c r="AS654" s="23">
        <v>624743993.92690432</v>
      </c>
    </row>
    <row r="655" spans="5:45">
      <c r="F655" s="29" t="s">
        <v>37</v>
      </c>
      <c r="G655" s="24"/>
      <c r="S655" s="30"/>
      <c r="T655" s="30"/>
      <c r="U655" s="30"/>
      <c r="V655" s="30"/>
      <c r="W655" s="30"/>
      <c r="X655" s="30">
        <v>0</v>
      </c>
      <c r="Y655" s="30">
        <v>0</v>
      </c>
      <c r="Z655" s="30">
        <v>0</v>
      </c>
      <c r="AA655" s="30">
        <v>0</v>
      </c>
      <c r="AB655" s="30">
        <v>0</v>
      </c>
      <c r="AC655" s="30">
        <v>1665581894.252583</v>
      </c>
      <c r="AD655" s="30">
        <v>1632542585.8408544</v>
      </c>
      <c r="AE655" s="30">
        <v>1631907783.637785</v>
      </c>
      <c r="AF655" s="30">
        <v>1667598346.8100948</v>
      </c>
      <c r="AG655" s="30">
        <v>1716493404.3334634</v>
      </c>
      <c r="AH655" s="30">
        <v>1757664716.3915629</v>
      </c>
      <c r="AI655" s="30">
        <v>1812371755.6127121</v>
      </c>
      <c r="AJ655" s="30">
        <v>1898925605.8381271</v>
      </c>
      <c r="AK655" s="30">
        <v>1991667411.8909395</v>
      </c>
      <c r="AL655" s="30">
        <v>2090546905.1593878</v>
      </c>
      <c r="AM655" s="30">
        <v>2173780992.9176908</v>
      </c>
      <c r="AN655" s="30">
        <v>2261027869.5259438</v>
      </c>
      <c r="AO655" s="30">
        <v>2389340754.3441939</v>
      </c>
      <c r="AP655" s="30">
        <v>2482120471.1475015</v>
      </c>
      <c r="AQ655" s="30">
        <v>2565415141.1948018</v>
      </c>
      <c r="AR655" s="30">
        <v>2532279110.8377962</v>
      </c>
      <c r="AS655" s="30">
        <v>2697604673.3576264</v>
      </c>
    </row>
    <row r="656" spans="5:45">
      <c r="AJ656" s="20"/>
      <c r="AK656" s="20"/>
      <c r="AL656" s="20"/>
      <c r="AM656" s="20"/>
      <c r="AN656" s="20"/>
      <c r="AO656" s="20"/>
      <c r="AP656" s="20"/>
      <c r="AQ656" s="20"/>
      <c r="AR656" s="20"/>
      <c r="AS656" s="20"/>
    </row>
    <row r="657" spans="2:45">
      <c r="F657" s="28" t="s">
        <v>827</v>
      </c>
      <c r="AJ657" s="20"/>
      <c r="AK657" s="20"/>
      <c r="AL657" s="20"/>
      <c r="AM657" s="20"/>
      <c r="AN657" s="20"/>
      <c r="AO657" s="20"/>
      <c r="AP657" s="20"/>
      <c r="AQ657" s="20"/>
      <c r="AR657" s="20"/>
      <c r="AS657" s="20"/>
    </row>
    <row r="658" spans="2:45">
      <c r="F658" s="28" t="s">
        <v>1372</v>
      </c>
      <c r="G658" s="28" t="s">
        <v>710</v>
      </c>
      <c r="S658" s="23"/>
      <c r="T658" s="23"/>
      <c r="U658" s="23"/>
      <c r="V658" s="23"/>
      <c r="W658" s="23"/>
      <c r="X658" s="23">
        <v>0</v>
      </c>
      <c r="Y658" s="23">
        <v>0</v>
      </c>
      <c r="Z658" s="23">
        <v>0</v>
      </c>
      <c r="AA658" s="23">
        <v>0</v>
      </c>
      <c r="AB658" s="23">
        <v>0</v>
      </c>
      <c r="AC658" s="23">
        <v>8596132.6400001515</v>
      </c>
      <c r="AD658" s="23">
        <v>9500000</v>
      </c>
      <c r="AE658" s="23">
        <v>19600000</v>
      </c>
      <c r="AF658" s="23">
        <v>18900000</v>
      </c>
      <c r="AG658" s="23">
        <v>9800000</v>
      </c>
      <c r="AH658" s="23">
        <v>33000000</v>
      </c>
      <c r="AI658" s="23">
        <v>42000000</v>
      </c>
      <c r="AJ658" s="23">
        <v>49900000</v>
      </c>
      <c r="AK658" s="23">
        <v>49800000</v>
      </c>
      <c r="AL658" s="23">
        <v>38900000</v>
      </c>
      <c r="AM658" s="23">
        <v>35400000</v>
      </c>
      <c r="AN658" s="23">
        <v>44500000</v>
      </c>
      <c r="AO658" s="23">
        <v>30700000</v>
      </c>
      <c r="AP658" s="23">
        <v>30000000</v>
      </c>
      <c r="AQ658" s="23">
        <v>-35900000</v>
      </c>
      <c r="AR658" s="23">
        <v>62700000</v>
      </c>
      <c r="AS658" s="23">
        <v>8700000</v>
      </c>
    </row>
    <row r="659" spans="2:45">
      <c r="B659" s="207">
        <v>0</v>
      </c>
      <c r="G659" s="28" t="s">
        <v>41</v>
      </c>
      <c r="S659" s="23"/>
      <c r="T659" s="23"/>
      <c r="U659" s="23"/>
      <c r="V659" s="23"/>
      <c r="W659" s="23"/>
      <c r="X659" s="23">
        <v>0</v>
      </c>
      <c r="Y659" s="23">
        <v>0</v>
      </c>
      <c r="Z659" s="23">
        <v>0</v>
      </c>
      <c r="AA659" s="23">
        <v>0</v>
      </c>
      <c r="AB659" s="23">
        <v>0</v>
      </c>
      <c r="AC659" s="23">
        <v>0</v>
      </c>
      <c r="AD659" s="23">
        <v>0</v>
      </c>
      <c r="AE659" s="23">
        <v>0</v>
      </c>
      <c r="AF659" s="23">
        <v>0</v>
      </c>
      <c r="AG659" s="23">
        <v>0</v>
      </c>
      <c r="AH659" s="23">
        <v>0</v>
      </c>
      <c r="AI659" s="23">
        <v>0</v>
      </c>
      <c r="AJ659" s="23">
        <v>0</v>
      </c>
      <c r="AK659" s="23">
        <v>0</v>
      </c>
      <c r="AL659" s="23">
        <v>0</v>
      </c>
      <c r="AM659" s="23">
        <v>0</v>
      </c>
      <c r="AN659" s="23">
        <v>0</v>
      </c>
      <c r="AO659" s="23">
        <v>0</v>
      </c>
      <c r="AP659" s="23">
        <v>0</v>
      </c>
      <c r="AQ659" s="23">
        <v>0</v>
      </c>
      <c r="AR659" s="23">
        <v>0</v>
      </c>
      <c r="AS659" s="23">
        <v>0</v>
      </c>
    </row>
    <row r="660" spans="2:45">
      <c r="AJ660" s="20"/>
      <c r="AK660" s="20"/>
      <c r="AL660" s="20"/>
      <c r="AM660" s="20"/>
      <c r="AN660" s="20"/>
      <c r="AO660" s="20"/>
      <c r="AP660" s="20"/>
      <c r="AQ660" s="20"/>
      <c r="AR660" s="20"/>
      <c r="AS660" s="20"/>
    </row>
    <row r="661" spans="2:45">
      <c r="E661" s="495"/>
      <c r="F661" s="496"/>
      <c r="G661" s="496"/>
      <c r="H661" s="496"/>
      <c r="I661" s="497" t="s">
        <v>22</v>
      </c>
      <c r="J661" s="1413">
        <v>2004</v>
      </c>
      <c r="K661" s="1413">
        <v>2005</v>
      </c>
      <c r="L661" s="1413">
        <v>2006</v>
      </c>
      <c r="M661" s="1413">
        <v>2007</v>
      </c>
      <c r="N661" s="1413">
        <v>2008</v>
      </c>
      <c r="O661" s="1413">
        <v>2009</v>
      </c>
      <c r="P661" s="1413">
        <v>2010</v>
      </c>
      <c r="Q661" s="1413">
        <v>2011</v>
      </c>
      <c r="R661" s="1413">
        <v>2012</v>
      </c>
      <c r="S661" s="1413">
        <v>2004</v>
      </c>
      <c r="T661" s="1413"/>
      <c r="U661" s="1413">
        <v>2006</v>
      </c>
      <c r="V661" s="1413">
        <v>2007</v>
      </c>
      <c r="W661" s="1413">
        <v>2008</v>
      </c>
      <c r="X661" s="1413">
        <v>2009</v>
      </c>
      <c r="Y661" s="1413">
        <v>2010</v>
      </c>
      <c r="Z661" s="1413">
        <v>2011</v>
      </c>
      <c r="AA661" s="1413">
        <v>2012</v>
      </c>
      <c r="AB661" s="1413">
        <v>2013</v>
      </c>
      <c r="AC661" s="1413">
        <v>2014</v>
      </c>
      <c r="AD661" s="1413">
        <v>2015</v>
      </c>
      <c r="AE661" s="1413">
        <v>2016</v>
      </c>
      <c r="AF661" s="1413">
        <v>2017</v>
      </c>
      <c r="AG661" s="1413">
        <v>2018</v>
      </c>
      <c r="AH661" s="1413">
        <v>2019</v>
      </c>
      <c r="AI661" s="1413">
        <v>2020</v>
      </c>
      <c r="AJ661" s="1413">
        <v>2021</v>
      </c>
      <c r="AK661" s="1413">
        <v>2022</v>
      </c>
      <c r="AL661" s="1413">
        <v>2023</v>
      </c>
      <c r="AM661" s="1413">
        <v>2024</v>
      </c>
      <c r="AN661" s="1413">
        <v>2025</v>
      </c>
      <c r="AO661" s="1413">
        <v>2026</v>
      </c>
      <c r="AP661" s="1413">
        <v>2027</v>
      </c>
      <c r="AQ661" s="1413">
        <v>2028</v>
      </c>
      <c r="AR661" s="1413">
        <v>2029</v>
      </c>
      <c r="AS661" s="1413">
        <v>2030</v>
      </c>
    </row>
    <row r="662" spans="2:45">
      <c r="E662" s="19" t="s">
        <v>1770</v>
      </c>
      <c r="U662" s="23"/>
      <c r="V662" s="23"/>
      <c r="W662" s="23"/>
      <c r="X662" s="23"/>
      <c r="Y662" s="23"/>
      <c r="Z662" s="23"/>
      <c r="AA662" s="23"/>
      <c r="AB662" s="23"/>
      <c r="AC662" s="23"/>
      <c r="AD662" s="23"/>
      <c r="AE662" s="23"/>
      <c r="AF662" s="23"/>
      <c r="AG662" s="23"/>
      <c r="AH662" s="23"/>
      <c r="AI662" s="23"/>
      <c r="AJ662" s="23"/>
      <c r="AK662" s="23"/>
      <c r="AL662" s="23"/>
      <c r="AM662" s="23"/>
      <c r="AN662" s="23"/>
      <c r="AO662" s="23"/>
      <c r="AP662" s="23"/>
      <c r="AQ662" s="23"/>
      <c r="AR662" s="23"/>
      <c r="AS662" s="23"/>
    </row>
    <row r="663" spans="2:45">
      <c r="F663" s="5" t="s">
        <v>667</v>
      </c>
      <c r="U663" s="23"/>
      <c r="V663" s="23"/>
      <c r="W663" s="23"/>
      <c r="X663" s="23">
        <v>0</v>
      </c>
      <c r="Y663" s="23">
        <v>0</v>
      </c>
      <c r="Z663" s="23">
        <v>0</v>
      </c>
      <c r="AA663" s="23">
        <v>0</v>
      </c>
      <c r="AB663" s="23">
        <v>0</v>
      </c>
      <c r="AC663" s="23">
        <v>53624594.5</v>
      </c>
      <c r="AD663" s="23">
        <v>8535523.154461436</v>
      </c>
      <c r="AE663" s="23">
        <v>-505350.06039693952</v>
      </c>
      <c r="AF663" s="23">
        <v>-1820407.997388415</v>
      </c>
      <c r="AG663" s="23">
        <v>-541053.28774516284</v>
      </c>
      <c r="AH663" s="23">
        <v>-743515.254019171</v>
      </c>
      <c r="AI663" s="23">
        <v>-9892159.4925634861</v>
      </c>
      <c r="AJ663" s="23">
        <v>-458076.13189107925</v>
      </c>
      <c r="AK663" s="23">
        <v>215436.2466654256</v>
      </c>
      <c r="AL663" s="23">
        <v>-2598327.504860878</v>
      </c>
      <c r="AM663" s="23">
        <v>129627.77045338601</v>
      </c>
      <c r="AN663" s="23">
        <v>5548400.0909126922</v>
      </c>
      <c r="AO663" s="23">
        <v>3038022.7599863857</v>
      </c>
      <c r="AP663" s="23">
        <v>-2727340.5196951628</v>
      </c>
      <c r="AQ663" s="23">
        <v>292370.26328676939</v>
      </c>
      <c r="AR663" s="23">
        <v>-4896459.4774084389</v>
      </c>
      <c r="AS663" s="23">
        <v>-11428945.790727757</v>
      </c>
    </row>
    <row r="664" spans="2:45">
      <c r="F664" s="5" t="s">
        <v>30</v>
      </c>
      <c r="U664" s="23"/>
      <c r="V664" s="23"/>
      <c r="W664" s="23"/>
      <c r="X664" s="23">
        <v>0</v>
      </c>
      <c r="Y664" s="23">
        <v>0</v>
      </c>
      <c r="Z664" s="23">
        <v>0</v>
      </c>
      <c r="AA664" s="23">
        <v>0</v>
      </c>
      <c r="AB664" s="23">
        <v>0</v>
      </c>
      <c r="AC664" s="23">
        <v>76533695.099999994</v>
      </c>
      <c r="AD664" s="23">
        <v>-11009075.23900874</v>
      </c>
      <c r="AE664" s="23">
        <v>927266.41058990359</v>
      </c>
      <c r="AF664" s="23">
        <v>-6805166.5209675953</v>
      </c>
      <c r="AG664" s="23">
        <v>-4731359.4582187533</v>
      </c>
      <c r="AH664" s="23">
        <v>1551969.616450265</v>
      </c>
      <c r="AI664" s="23">
        <v>1390717.4998834729</v>
      </c>
      <c r="AJ664" s="23">
        <v>1059259.8964060023</v>
      </c>
      <c r="AK664" s="23">
        <v>1317090.3569626138</v>
      </c>
      <c r="AL664" s="23">
        <v>1475409.8797152638</v>
      </c>
      <c r="AM664" s="23">
        <v>1518514.4948664755</v>
      </c>
      <c r="AN664" s="23">
        <v>1563066.0519291833</v>
      </c>
      <c r="AO664" s="23">
        <v>-493500.32456722111</v>
      </c>
      <c r="AP664" s="23">
        <v>922621.01176147163</v>
      </c>
      <c r="AQ664" s="23">
        <v>1661558.4368307963</v>
      </c>
      <c r="AR664" s="23">
        <v>1712653.47720626</v>
      </c>
      <c r="AS664" s="23">
        <v>1765508.1637997478</v>
      </c>
    </row>
    <row r="665" spans="2:45">
      <c r="F665" s="5" t="s">
        <v>31</v>
      </c>
      <c r="U665" s="23"/>
      <c r="V665" s="23"/>
      <c r="W665" s="23"/>
      <c r="X665" s="23">
        <v>0</v>
      </c>
      <c r="Y665" s="23">
        <v>0</v>
      </c>
      <c r="Z665" s="23">
        <v>0</v>
      </c>
      <c r="AA665" s="23">
        <v>0</v>
      </c>
      <c r="AB665" s="23">
        <v>0</v>
      </c>
      <c r="AC665" s="23">
        <v>490463423.25999999</v>
      </c>
      <c r="AD665" s="23">
        <v>-76751712.71158582</v>
      </c>
      <c r="AE665" s="23">
        <v>3874535.3455101848</v>
      </c>
      <c r="AF665" s="23">
        <v>14354203.278075635</v>
      </c>
      <c r="AG665" s="23">
        <v>17058216.229300022</v>
      </c>
      <c r="AH665" s="23">
        <v>18239979.135032475</v>
      </c>
      <c r="AI665" s="23">
        <v>19064668.613408327</v>
      </c>
      <c r="AJ665" s="23">
        <v>16604795.328743517</v>
      </c>
      <c r="AK665" s="23">
        <v>16347370.211962104</v>
      </c>
      <c r="AL665" s="23">
        <v>16856304.467261136</v>
      </c>
      <c r="AM665" s="23">
        <v>17412409.578942657</v>
      </c>
      <c r="AN665" s="23">
        <v>18116197.318416238</v>
      </c>
      <c r="AO665" s="23">
        <v>18817579.751376748</v>
      </c>
      <c r="AP665" s="23">
        <v>19384169.245161057</v>
      </c>
      <c r="AQ665" s="23">
        <v>20088278.476290107</v>
      </c>
      <c r="AR665" s="23">
        <v>20817720.438197374</v>
      </c>
      <c r="AS665" s="23">
        <v>21579408.449152231</v>
      </c>
    </row>
    <row r="666" spans="2:45">
      <c r="F666" s="5" t="s">
        <v>32</v>
      </c>
      <c r="U666" s="23"/>
      <c r="V666" s="23"/>
      <c r="W666" s="23"/>
      <c r="X666" s="23">
        <v>0</v>
      </c>
      <c r="Y666" s="23">
        <v>0</v>
      </c>
      <c r="Z666" s="23">
        <v>0</v>
      </c>
      <c r="AA666" s="23">
        <v>0</v>
      </c>
      <c r="AB666" s="23">
        <v>0</v>
      </c>
      <c r="AC666" s="23">
        <v>426006956</v>
      </c>
      <c r="AD666" s="23">
        <v>69701921.278150618</v>
      </c>
      <c r="AE666" s="23">
        <v>19295484.870835423</v>
      </c>
      <c r="AF666" s="23">
        <v>34601897.209446251</v>
      </c>
      <c r="AG666" s="23">
        <v>20221955.283054352</v>
      </c>
      <c r="AH666" s="23">
        <v>28536371.790404081</v>
      </c>
      <c r="AI666" s="23">
        <v>64672565.590038538</v>
      </c>
      <c r="AJ666" s="23">
        <v>69994873.997346044</v>
      </c>
      <c r="AK666" s="23">
        <v>64031661.942460895</v>
      </c>
      <c r="AL666" s="23">
        <v>76157083.725086331</v>
      </c>
      <c r="AM666" s="23">
        <v>61699489.332481146</v>
      </c>
      <c r="AN666" s="23">
        <v>63311326.89887917</v>
      </c>
      <c r="AO666" s="23">
        <v>58412056.124650836</v>
      </c>
      <c r="AP666" s="23">
        <v>46484582.192818999</v>
      </c>
      <c r="AQ666" s="23">
        <v>37424767.939325094</v>
      </c>
      <c r="AR666" s="23">
        <v>14055461.580515862</v>
      </c>
      <c r="AS666" s="23">
        <v>19918784.886550426</v>
      </c>
    </row>
    <row r="667" spans="2:45">
      <c r="F667" s="5" t="s">
        <v>33</v>
      </c>
      <c r="U667" s="23"/>
      <c r="V667" s="23"/>
      <c r="W667" s="23"/>
      <c r="X667" s="23">
        <v>0</v>
      </c>
      <c r="Y667" s="23">
        <v>0</v>
      </c>
      <c r="Z667" s="23">
        <v>0</v>
      </c>
      <c r="AA667" s="23">
        <v>0</v>
      </c>
      <c r="AB667" s="23">
        <v>0</v>
      </c>
      <c r="AC667" s="23">
        <v>594027297.42358315</v>
      </c>
      <c r="AD667" s="23">
        <v>-27768432.708654761</v>
      </c>
      <c r="AE667" s="23">
        <v>-31551494.523612082</v>
      </c>
      <c r="AF667" s="23">
        <v>-7405896.0054655075</v>
      </c>
      <c r="AG667" s="23">
        <v>3951840.8725033402</v>
      </c>
      <c r="AH667" s="23">
        <v>-13584075.096020162</v>
      </c>
      <c r="AI667" s="23">
        <v>-30057255.166969836</v>
      </c>
      <c r="AJ667" s="23">
        <v>-7736537.4547269344</v>
      </c>
      <c r="AK667" s="23">
        <v>5485861.8797642589</v>
      </c>
      <c r="AL667" s="23">
        <v>2006480.5367541909</v>
      </c>
      <c r="AM667" s="23">
        <v>-1022640.3379566073</v>
      </c>
      <c r="AN667" s="23">
        <v>-4972664.2989655733</v>
      </c>
      <c r="AO667" s="23">
        <v>39901561.006153584</v>
      </c>
      <c r="AP667" s="23">
        <v>26789217.177798331</v>
      </c>
      <c r="AQ667" s="23">
        <v>19002302.862016201</v>
      </c>
      <c r="AR667" s="23">
        <v>-70170421.153918624</v>
      </c>
      <c r="AS667" s="23">
        <v>127848848.91462135</v>
      </c>
    </row>
    <row r="668" spans="2:45">
      <c r="F668" s="5" t="s">
        <v>1771</v>
      </c>
      <c r="U668" s="23"/>
      <c r="V668" s="23"/>
      <c r="W668" s="23"/>
      <c r="X668" s="23">
        <v>0</v>
      </c>
      <c r="Y668" s="23">
        <v>0</v>
      </c>
      <c r="Z668" s="23">
        <v>0</v>
      </c>
      <c r="AA668" s="23">
        <v>0</v>
      </c>
      <c r="AB668" s="23">
        <v>0</v>
      </c>
      <c r="AC668" s="23">
        <v>1665581894.252583</v>
      </c>
      <c r="AD668" s="23">
        <v>-33039308.411728621</v>
      </c>
      <c r="AE668" s="23">
        <v>-634802.20306944847</v>
      </c>
      <c r="AF668" s="23">
        <v>35690563.172309875</v>
      </c>
      <c r="AG668" s="23">
        <v>48895057.523368597</v>
      </c>
      <c r="AH668" s="23">
        <v>41171312.058099508</v>
      </c>
      <c r="AI668" s="23">
        <v>54707039.221149206</v>
      </c>
      <c r="AJ668" s="23">
        <v>86553850.225414991</v>
      </c>
      <c r="AK668" s="23">
        <v>92741806.052812338</v>
      </c>
      <c r="AL668" s="23">
        <v>98879493.268448353</v>
      </c>
      <c r="AM668" s="23">
        <v>83234087.758302927</v>
      </c>
      <c r="AN668" s="23">
        <v>87246876.608253002</v>
      </c>
      <c r="AO668" s="23">
        <v>128312884.81825018</v>
      </c>
      <c r="AP668" s="23">
        <v>92779716.803307533</v>
      </c>
      <c r="AQ668" s="23">
        <v>83294670.047300339</v>
      </c>
      <c r="AR668" s="23">
        <v>-33136030.357005596</v>
      </c>
      <c r="AS668" s="23">
        <v>165325562.51983023</v>
      </c>
    </row>
    <row r="669" spans="2:45">
      <c r="F669" s="29" t="s">
        <v>37</v>
      </c>
      <c r="U669" s="30"/>
      <c r="V669" s="30"/>
      <c r="W669" s="30"/>
      <c r="X669" s="30">
        <v>0</v>
      </c>
      <c r="Y669" s="30">
        <v>0</v>
      </c>
      <c r="Z669" s="30">
        <v>0</v>
      </c>
      <c r="AA669" s="30">
        <v>0</v>
      </c>
      <c r="AB669" s="30">
        <v>0</v>
      </c>
      <c r="AC669" s="30">
        <v>3306237860.5361662</v>
      </c>
      <c r="AD669" s="30">
        <v>-70331084.638365895</v>
      </c>
      <c r="AE669" s="30">
        <v>-8594360.1601429582</v>
      </c>
      <c r="AF669" s="30">
        <v>68615193.136010244</v>
      </c>
      <c r="AG669" s="30">
        <v>84854657.162262395</v>
      </c>
      <c r="AH669" s="30">
        <v>75172042.249946997</v>
      </c>
      <c r="AI669" s="30">
        <v>99885576.264946222</v>
      </c>
      <c r="AJ669" s="30">
        <v>166018165.86129254</v>
      </c>
      <c r="AK669" s="30">
        <v>180139226.69062763</v>
      </c>
      <c r="AL669" s="30">
        <v>192776444.3724044</v>
      </c>
      <c r="AM669" s="30">
        <v>162971488.59708998</v>
      </c>
      <c r="AN669" s="30">
        <v>170813202.66942471</v>
      </c>
      <c r="AO669" s="30">
        <v>247988604.13585052</v>
      </c>
      <c r="AP669" s="30">
        <v>183632965.91115224</v>
      </c>
      <c r="AQ669" s="30">
        <v>161763948.0250493</v>
      </c>
      <c r="AR669" s="30">
        <v>-71617075.492413163</v>
      </c>
      <c r="AS669" s="30">
        <v>325009167.14322627</v>
      </c>
    </row>
    <row r="672" spans="2:45">
      <c r="E672" s="19" t="s">
        <v>32</v>
      </c>
    </row>
    <row r="673" spans="2:45">
      <c r="E673" s="495"/>
      <c r="F673" s="496"/>
      <c r="G673" s="496"/>
      <c r="H673" s="496"/>
      <c r="I673" s="497" t="s">
        <v>22</v>
      </c>
      <c r="J673" s="1413">
        <v>2004</v>
      </c>
      <c r="K673" s="1413">
        <v>2005</v>
      </c>
      <c r="L673" s="1413">
        <v>2006</v>
      </c>
      <c r="M673" s="1413">
        <v>2007</v>
      </c>
      <c r="N673" s="1413">
        <v>2008</v>
      </c>
      <c r="O673" s="1413">
        <v>2009</v>
      </c>
      <c r="P673" s="1413">
        <v>2010</v>
      </c>
      <c r="Q673" s="1413">
        <v>2011</v>
      </c>
      <c r="R673" s="1413">
        <v>2012</v>
      </c>
      <c r="S673" s="1413">
        <v>2004</v>
      </c>
      <c r="T673" s="1413"/>
      <c r="U673" s="1413">
        <v>2006</v>
      </c>
      <c r="V673" s="1413">
        <v>2007</v>
      </c>
      <c r="W673" s="1413">
        <v>2008</v>
      </c>
      <c r="X673" s="1413">
        <v>2009</v>
      </c>
      <c r="Y673" s="1413">
        <v>2010</v>
      </c>
      <c r="Z673" s="1413">
        <v>2011</v>
      </c>
      <c r="AA673" s="1413">
        <v>2012</v>
      </c>
      <c r="AB673" s="1413">
        <v>2013</v>
      </c>
      <c r="AC673" s="1413">
        <v>2014</v>
      </c>
      <c r="AD673" s="1413">
        <v>2015</v>
      </c>
      <c r="AE673" s="1413">
        <v>2016</v>
      </c>
      <c r="AF673" s="1413">
        <v>2017</v>
      </c>
      <c r="AG673" s="1413">
        <v>2018</v>
      </c>
      <c r="AH673" s="1413">
        <v>2019</v>
      </c>
      <c r="AI673" s="1413">
        <v>2020</v>
      </c>
      <c r="AJ673" s="1413">
        <v>2021</v>
      </c>
      <c r="AK673" s="1413">
        <v>2022</v>
      </c>
      <c r="AL673" s="1413">
        <v>2023</v>
      </c>
      <c r="AM673" s="1413">
        <v>2024</v>
      </c>
      <c r="AN673" s="1413">
        <v>2025</v>
      </c>
      <c r="AO673" s="1413">
        <v>2026</v>
      </c>
      <c r="AP673" s="1413">
        <v>2027</v>
      </c>
      <c r="AQ673" s="1413">
        <v>2028</v>
      </c>
      <c r="AR673" s="1413">
        <v>2029</v>
      </c>
      <c r="AS673" s="1413">
        <v>2030</v>
      </c>
    </row>
    <row r="674" spans="2:45">
      <c r="E674" s="28" t="s">
        <v>1772</v>
      </c>
      <c r="AC674" s="23">
        <v>243085976.27039972</v>
      </c>
      <c r="AD674" s="23">
        <v>264694745.61841419</v>
      </c>
      <c r="AE674" s="23">
        <v>267409467.65392426</v>
      </c>
      <c r="AF674" s="23">
        <v>278691125</v>
      </c>
      <c r="AG674" s="23">
        <v>291899970.625</v>
      </c>
      <c r="AH674" s="23">
        <v>305921047.390625</v>
      </c>
      <c r="AI674" s="23">
        <v>320398366.07539064</v>
      </c>
      <c r="AJ674" s="23">
        <v>332146237.72727537</v>
      </c>
      <c r="AK674" s="23">
        <v>344327473.6704573</v>
      </c>
      <c r="AL674" s="23">
        <v>356959785.51221871</v>
      </c>
      <c r="AM674" s="23">
        <v>370056185.15002418</v>
      </c>
      <c r="AN674" s="23">
        <v>383675984.7787748</v>
      </c>
      <c r="AO674" s="23">
        <v>397838796.89824414</v>
      </c>
      <c r="AP674" s="23">
        <v>412564934.32070023</v>
      </c>
      <c r="AQ674" s="23">
        <v>427877410.17871773</v>
      </c>
      <c r="AR674" s="23">
        <v>443797737.9331857</v>
      </c>
      <c r="AS674" s="23">
        <v>460350631.38151532</v>
      </c>
    </row>
    <row r="675" spans="2:45">
      <c r="E675" s="28" t="s">
        <v>43</v>
      </c>
      <c r="AC675" s="23">
        <v>26409500</v>
      </c>
      <c r="AD675" s="23">
        <v>26565700</v>
      </c>
      <c r="AE675" s="23">
        <v>27644213</v>
      </c>
      <c r="AF675" s="23">
        <v>27653700</v>
      </c>
      <c r="AG675" s="23">
        <v>28362800</v>
      </c>
      <c r="AH675" s="23">
        <v>29362900</v>
      </c>
      <c r="AI675" s="23">
        <v>30651600</v>
      </c>
      <c r="AJ675" s="23">
        <v>32126700</v>
      </c>
      <c r="AK675" s="23">
        <v>32827200</v>
      </c>
      <c r="AL675" s="23">
        <v>33498400</v>
      </c>
      <c r="AM675" s="23">
        <v>34173100</v>
      </c>
      <c r="AN675" s="23">
        <v>34937300</v>
      </c>
      <c r="AO675" s="23">
        <v>35766200</v>
      </c>
      <c r="AP675" s="23">
        <v>36503000</v>
      </c>
      <c r="AQ675" s="23">
        <v>37259500</v>
      </c>
      <c r="AR675" s="23">
        <v>38036800</v>
      </c>
      <c r="AS675" s="23">
        <v>38840500</v>
      </c>
    </row>
    <row r="676" spans="2:45">
      <c r="E676" s="28" t="s">
        <v>630</v>
      </c>
      <c r="AC676" s="23">
        <v>44012962.797903001</v>
      </c>
      <c r="AD676" s="23">
        <v>43426432</v>
      </c>
      <c r="AE676" s="23">
        <v>43814182</v>
      </c>
      <c r="AF676" s="23">
        <v>44909450</v>
      </c>
      <c r="AG676" s="23">
        <v>46032368.75</v>
      </c>
      <c r="AH676" s="23">
        <v>47183480.46875</v>
      </c>
      <c r="AI676" s="23">
        <v>48363009.98046875</v>
      </c>
      <c r="AJ676" s="23">
        <v>49572382.729980469</v>
      </c>
      <c r="AK676" s="23">
        <v>50811524.798229977</v>
      </c>
      <c r="AL676" s="23">
        <v>52082062.918185726</v>
      </c>
      <c r="AM676" s="23">
        <v>53384224.491140373</v>
      </c>
      <c r="AN676" s="23">
        <v>54718637.603418879</v>
      </c>
      <c r="AO676" s="23">
        <v>56086731.04350435</v>
      </c>
      <c r="AP676" s="23">
        <v>57488834.319591962</v>
      </c>
      <c r="AQ676" s="23">
        <v>58926277.677581757</v>
      </c>
      <c r="AR676" s="23">
        <v>60399692.119521305</v>
      </c>
      <c r="AS676" s="23">
        <v>61909409.422509335</v>
      </c>
    </row>
    <row r="677" spans="2:45">
      <c r="E677" s="28" t="s">
        <v>637</v>
      </c>
      <c r="AC677" s="23">
        <v>176954984.1916973</v>
      </c>
      <c r="AD677" s="23">
        <v>79024832.930000007</v>
      </c>
      <c r="AE677" s="23">
        <v>78718383.24000001</v>
      </c>
      <c r="AF677" s="23">
        <v>80686174.171999991</v>
      </c>
      <c r="AG677" s="23">
        <v>82703526.026299998</v>
      </c>
      <c r="AH677" s="23">
        <v>84771216.676957503</v>
      </c>
      <c r="AI677" s="23">
        <v>86890337.093881428</v>
      </c>
      <c r="AJ677" s="23">
        <v>89062788.021228462</v>
      </c>
      <c r="AK677" s="23">
        <v>91289280.221759155</v>
      </c>
      <c r="AL677" s="23">
        <v>93571534.727303147</v>
      </c>
      <c r="AM677" s="23">
        <v>95910683.095485732</v>
      </c>
      <c r="AN677" s="23">
        <v>98308467.672872871</v>
      </c>
      <c r="AO677" s="23">
        <v>100766241.86469468</v>
      </c>
      <c r="AP677" s="23">
        <v>103285370.41131207</v>
      </c>
      <c r="AQ677" s="23">
        <v>105867229.67159483</v>
      </c>
      <c r="AR677" s="23">
        <v>108513907.91338471</v>
      </c>
      <c r="AS677" s="23">
        <v>111227005.61121932</v>
      </c>
    </row>
    <row r="678" spans="2:45">
      <c r="E678" s="19" t="s">
        <v>37</v>
      </c>
      <c r="AC678" s="30">
        <v>490463423.25999999</v>
      </c>
      <c r="AD678" s="30">
        <v>413711710.54841417</v>
      </c>
      <c r="AE678" s="30">
        <v>417586245.89392424</v>
      </c>
      <c r="AF678" s="30">
        <v>431940449.17199999</v>
      </c>
      <c r="AG678" s="30">
        <v>448998665.40130001</v>
      </c>
      <c r="AH678" s="30">
        <v>467238644.53633249</v>
      </c>
      <c r="AI678" s="30">
        <v>486303313.14974082</v>
      </c>
      <c r="AJ678" s="30">
        <v>502908108.47848427</v>
      </c>
      <c r="AK678" s="30">
        <v>519255478.69044644</v>
      </c>
      <c r="AL678" s="30">
        <v>536111783.15770757</v>
      </c>
      <c r="AM678" s="30">
        <v>553524192.73665023</v>
      </c>
      <c r="AN678" s="30">
        <v>571640390.05506659</v>
      </c>
      <c r="AO678" s="30">
        <v>590457969.80644321</v>
      </c>
      <c r="AP678" s="30">
        <v>609842139.05160427</v>
      </c>
      <c r="AQ678" s="30">
        <v>629930417.52789438</v>
      </c>
      <c r="AR678" s="30">
        <v>650748137.96609163</v>
      </c>
      <c r="AS678" s="30">
        <v>672327546.41524398</v>
      </c>
    </row>
    <row r="679" spans="2:45">
      <c r="B679" s="207">
        <v>0</v>
      </c>
      <c r="E679" s="28" t="s">
        <v>41</v>
      </c>
      <c r="AC679" s="23">
        <v>0</v>
      </c>
      <c r="AD679" s="23">
        <v>0</v>
      </c>
      <c r="AE679" s="23">
        <v>0</v>
      </c>
      <c r="AF679" s="23">
        <v>0</v>
      </c>
      <c r="AG679" s="23">
        <v>0</v>
      </c>
      <c r="AH679" s="23">
        <v>0</v>
      </c>
      <c r="AI679" s="23">
        <v>0</v>
      </c>
      <c r="AJ679" s="23">
        <v>0</v>
      </c>
      <c r="AK679" s="23">
        <v>0</v>
      </c>
      <c r="AL679" s="23">
        <v>0</v>
      </c>
      <c r="AM679" s="23">
        <v>0</v>
      </c>
      <c r="AN679" s="23">
        <v>0</v>
      </c>
      <c r="AO679" s="23">
        <v>0</v>
      </c>
      <c r="AP679" s="23">
        <v>0</v>
      </c>
      <c r="AQ679" s="23">
        <v>0</v>
      </c>
      <c r="AR679" s="23">
        <v>0</v>
      </c>
      <c r="AS679" s="23">
        <v>0</v>
      </c>
    </row>
  </sheetData>
  <autoFilter ref="C468:C574"/>
  <conditionalFormatting sqref="B7:B15">
    <cfRule type="cellIs" dxfId="182" priority="1" stopIfTrue="1" operator="notEqual">
      <formula>0</formula>
    </cfRule>
  </conditionalFormatting>
  <conditionalFormatting sqref="B370 B417 A19:B363">
    <cfRule type="cellIs" dxfId="181" priority="2" stopIfTrue="1" operator="greaterThan">
      <formula>0</formula>
    </cfRule>
  </conditionalFormatting>
  <printOptions horizontalCentered="1" gridLines="1"/>
  <pageMargins left="0.2" right="0.2" top="0.26" bottom="0.37" header="1.37" footer="0.2"/>
  <pageSetup paperSize="17" scale="57" orientation="landscape" r:id="rId1"/>
  <headerFooter alignWithMargins="0">
    <oddFooter>&amp;F</oddFooter>
  </headerFooter>
  <rowBreaks count="1" manualBreakCount="1">
    <brk id="572" min="4" max="34" man="1"/>
  </rowBreaks>
</worksheet>
</file>

<file path=xl/worksheets/sheet46.xml><?xml version="1.0" encoding="utf-8"?>
<worksheet xmlns="http://schemas.openxmlformats.org/spreadsheetml/2006/main" xmlns:r="http://schemas.openxmlformats.org/officeDocument/2006/relationships">
  <sheetPr codeName="Sheet83">
    <pageSetUpPr fitToPage="1"/>
  </sheetPr>
  <dimension ref="A1:AQ187"/>
  <sheetViews>
    <sheetView workbookViewId="0">
      <selection sqref="A1:XFD1048576"/>
    </sheetView>
  </sheetViews>
  <sheetFormatPr defaultColWidth="8.88671875" defaultRowHeight="15"/>
  <cols>
    <col min="1" max="2" width="4" style="158" customWidth="1"/>
    <col min="3" max="4" width="12.33203125" style="28" bestFit="1" customWidth="1"/>
    <col min="5" max="5" width="6.88671875" style="158" customWidth="1"/>
    <col min="6" max="6" width="59.44140625" style="237" customWidth="1"/>
    <col min="7" max="13" width="0.33203125" style="237" hidden="1" customWidth="1"/>
    <col min="14" max="14" width="0.33203125" style="158" hidden="1" customWidth="1"/>
    <col min="15" max="15" width="13.33203125" style="158" hidden="1" customWidth="1"/>
    <col min="16" max="17" width="18.33203125" style="158" hidden="1" customWidth="1"/>
    <col min="18" max="18" width="19.21875" style="158" hidden="1" customWidth="1"/>
    <col min="19" max="19" width="18.33203125" style="158" hidden="1" customWidth="1"/>
    <col min="20" max="23" width="1.6640625" style="158" customWidth="1"/>
    <col min="24" max="24" width="3.33203125" style="158" customWidth="1"/>
    <col min="25" max="42" width="18.33203125" style="158" customWidth="1"/>
    <col min="43" max="43" width="18.33203125" style="188" customWidth="1"/>
    <col min="44" max="49" width="18.33203125" style="158" customWidth="1"/>
    <col min="50" max="16384" width="8.88671875" style="158"/>
  </cols>
  <sheetData>
    <row r="1" spans="1:42" ht="33">
      <c r="F1" s="1450" t="s">
        <v>611</v>
      </c>
      <c r="G1" s="1450"/>
      <c r="H1" s="1450"/>
      <c r="I1" s="1450"/>
      <c r="J1" s="1450"/>
      <c r="K1" s="1450"/>
      <c r="L1" s="1450"/>
      <c r="M1" s="1450"/>
    </row>
    <row r="3" spans="1:42" ht="15.75">
      <c r="F3" s="490" t="s">
        <v>1773</v>
      </c>
    </row>
    <row r="4" spans="1:42" ht="15.6" customHeight="1">
      <c r="A4" s="1451"/>
      <c r="B4" s="1451"/>
      <c r="E4" s="1452"/>
      <c r="F4" s="500" t="s">
        <v>22</v>
      </c>
      <c r="G4" s="1453">
        <v>1995</v>
      </c>
      <c r="H4" s="1453">
        <v>1996</v>
      </c>
      <c r="I4" s="1453">
        <v>1997</v>
      </c>
      <c r="J4" s="1453">
        <v>1998</v>
      </c>
      <c r="K4" s="1453">
        <v>1999</v>
      </c>
      <c r="L4" s="1453">
        <v>2000</v>
      </c>
      <c r="M4" s="1453">
        <v>2001</v>
      </c>
      <c r="N4" s="1453">
        <v>2002</v>
      </c>
      <c r="O4" s="1453">
        <v>2003</v>
      </c>
      <c r="P4" s="1453">
        <v>2004</v>
      </c>
      <c r="Q4" s="1453"/>
      <c r="R4" s="1453"/>
      <c r="S4" s="1453"/>
      <c r="Y4" s="1453">
        <v>2013</v>
      </c>
      <c r="Z4" s="1453">
        <v>2014</v>
      </c>
      <c r="AA4" s="1453">
        <v>2015</v>
      </c>
      <c r="AB4" s="1453">
        <v>2016</v>
      </c>
      <c r="AC4" s="1453">
        <v>2017</v>
      </c>
      <c r="AD4" s="1453">
        <v>2018</v>
      </c>
      <c r="AE4" s="1453">
        <v>2019</v>
      </c>
      <c r="AF4" s="1453">
        <v>2020</v>
      </c>
      <c r="AG4" s="1453">
        <v>2021</v>
      </c>
      <c r="AH4" s="1453">
        <v>2022</v>
      </c>
      <c r="AI4" s="1453">
        <v>2023</v>
      </c>
      <c r="AJ4" s="1453">
        <v>2024</v>
      </c>
      <c r="AK4" s="1453">
        <v>2025</v>
      </c>
      <c r="AL4" s="1453">
        <v>2026</v>
      </c>
      <c r="AM4" s="1453">
        <v>2027</v>
      </c>
      <c r="AN4" s="1453">
        <v>2028</v>
      </c>
      <c r="AO4" s="1453">
        <v>2029</v>
      </c>
      <c r="AP4" s="1453">
        <v>2030</v>
      </c>
    </row>
    <row r="5" spans="1:42" ht="15.6" customHeight="1">
      <c r="A5" s="1451"/>
      <c r="B5" s="1451"/>
      <c r="E5" s="1452"/>
      <c r="F5" s="1390" t="s">
        <v>1774</v>
      </c>
      <c r="G5" s="526"/>
      <c r="H5" s="526"/>
      <c r="I5" s="526"/>
      <c r="J5" s="526"/>
      <c r="K5" s="526"/>
      <c r="L5" s="526"/>
      <c r="M5" s="526"/>
      <c r="N5" s="800"/>
      <c r="AP5" s="188"/>
    </row>
    <row r="6" spans="1:42" ht="15.6" customHeight="1">
      <c r="A6" s="1451"/>
      <c r="B6" s="1451"/>
      <c r="E6" s="1452"/>
      <c r="F6" s="575" t="s">
        <v>620</v>
      </c>
      <c r="G6" s="492"/>
      <c r="H6" s="492"/>
      <c r="I6" s="492"/>
      <c r="J6" s="492"/>
      <c r="K6" s="492"/>
      <c r="L6" s="492"/>
      <c r="M6" s="492"/>
      <c r="N6" s="600"/>
      <c r="O6" s="600"/>
      <c r="Q6" s="600"/>
      <c r="R6" s="600"/>
      <c r="S6" s="600"/>
      <c r="Y6" s="1454">
        <v>260490109.2755518</v>
      </c>
      <c r="Z6" s="1454">
        <v>238738648.56996602</v>
      </c>
      <c r="AA6" s="1454">
        <v>238451667.22042546</v>
      </c>
      <c r="AB6" s="1454">
        <v>244626616.06587818</v>
      </c>
      <c r="AC6" s="1454">
        <v>239872890.26260334</v>
      </c>
      <c r="AD6" s="1454">
        <v>236944287.61700577</v>
      </c>
      <c r="AE6" s="1454">
        <v>233618592.30092835</v>
      </c>
      <c r="AF6" s="1454">
        <v>232947787.96521878</v>
      </c>
      <c r="AG6" s="1454">
        <v>235188812.43223196</v>
      </c>
      <c r="AH6" s="1454">
        <v>240086194.00029111</v>
      </c>
      <c r="AI6" s="1454">
        <v>245667045.9961983</v>
      </c>
      <c r="AJ6" s="1454">
        <v>251525298.1546604</v>
      </c>
      <c r="AK6" s="1454">
        <v>255606461.61823198</v>
      </c>
      <c r="AL6" s="1454">
        <v>319135730.79739726</v>
      </c>
      <c r="AM6" s="1454">
        <v>418604651.16221893</v>
      </c>
      <c r="AN6" s="1454">
        <v>449108623.68226945</v>
      </c>
      <c r="AO6" s="1454">
        <v>458928597.15740609</v>
      </c>
      <c r="AP6" s="1454">
        <v>458928574.65573287</v>
      </c>
    </row>
    <row r="7" spans="1:42" ht="15.6" customHeight="1">
      <c r="A7" s="1451"/>
      <c r="B7" s="1451"/>
      <c r="E7" s="1452"/>
      <c r="F7" s="575" t="s">
        <v>623</v>
      </c>
      <c r="G7" s="492"/>
      <c r="H7" s="492"/>
      <c r="I7" s="492"/>
      <c r="J7" s="492"/>
      <c r="K7" s="492"/>
      <c r="L7" s="492"/>
      <c r="M7" s="492"/>
      <c r="N7" s="600"/>
      <c r="O7" s="600"/>
      <c r="Q7" s="600"/>
      <c r="R7" s="600"/>
      <c r="S7" s="600"/>
      <c r="Y7" s="1454">
        <v>304377698.01428568</v>
      </c>
      <c r="Z7" s="1454">
        <v>317865385.77121705</v>
      </c>
      <c r="AA7" s="1454">
        <v>308581158.25504971</v>
      </c>
      <c r="AB7" s="1454">
        <v>305018616.45107365</v>
      </c>
      <c r="AC7" s="1454">
        <v>313104026.97261256</v>
      </c>
      <c r="AD7" s="1454">
        <v>323594125.09596479</v>
      </c>
      <c r="AE7" s="1454">
        <v>334555565.22097361</v>
      </c>
      <c r="AF7" s="1454">
        <v>352749514.44152266</v>
      </c>
      <c r="AG7" s="1454">
        <v>379649206.65941501</v>
      </c>
      <c r="AH7" s="1454">
        <v>411464528.06458032</v>
      </c>
      <c r="AI7" s="1454">
        <v>445404957.41663325</v>
      </c>
      <c r="AJ7" s="1454">
        <v>480681492.45145923</v>
      </c>
      <c r="AK7" s="1454">
        <v>510405883.38312167</v>
      </c>
      <c r="AL7" s="1454">
        <v>597496260.92991185</v>
      </c>
      <c r="AM7" s="1454">
        <v>770818112.47265399</v>
      </c>
      <c r="AN7" s="1454">
        <v>944221728.25982273</v>
      </c>
      <c r="AO7" s="1454">
        <v>1041422154.5755655</v>
      </c>
      <c r="AP7" s="1454">
        <v>1041434961.1927502</v>
      </c>
    </row>
    <row r="8" spans="1:42" ht="15.6" customHeight="1">
      <c r="A8" s="1451"/>
      <c r="B8" s="1451"/>
      <c r="E8" s="1452"/>
      <c r="F8" s="575" t="s">
        <v>625</v>
      </c>
      <c r="G8" s="492"/>
      <c r="H8" s="492"/>
      <c r="I8" s="492"/>
      <c r="J8" s="492"/>
      <c r="K8" s="492"/>
      <c r="L8" s="492"/>
      <c r="M8" s="492"/>
      <c r="N8" s="600"/>
      <c r="O8" s="600"/>
      <c r="Q8" s="600"/>
      <c r="R8" s="600"/>
      <c r="S8" s="600"/>
      <c r="Y8" s="1454">
        <v>105339484.06696428</v>
      </c>
      <c r="Z8" s="1454">
        <v>109797259.60535137</v>
      </c>
      <c r="AA8" s="1454">
        <v>126006525.23485084</v>
      </c>
      <c r="AB8" s="1454">
        <v>143499999.99999997</v>
      </c>
      <c r="AC8" s="1454">
        <v>143815620.06069642</v>
      </c>
      <c r="AD8" s="1454">
        <v>148040211.79582807</v>
      </c>
      <c r="AE8" s="1454">
        <v>157499726.32839686</v>
      </c>
      <c r="AF8" s="1454">
        <v>165582116.15466428</v>
      </c>
      <c r="AG8" s="1454">
        <v>170844274.33533537</v>
      </c>
      <c r="AH8" s="1454">
        <v>176043753.30179131</v>
      </c>
      <c r="AI8" s="1454">
        <v>181240889.19393408</v>
      </c>
      <c r="AJ8" s="1454">
        <v>186439643.9380042</v>
      </c>
      <c r="AK8" s="1454">
        <v>189344719.97050443</v>
      </c>
      <c r="AL8" s="1454">
        <v>243605922.85917145</v>
      </c>
      <c r="AM8" s="1454">
        <v>320128515.1997667</v>
      </c>
      <c r="AN8" s="1454">
        <v>336668500.07842743</v>
      </c>
      <c r="AO8" s="1454">
        <v>345405014.60089588</v>
      </c>
      <c r="AP8" s="1454">
        <v>345409262.12892878</v>
      </c>
    </row>
    <row r="9" spans="1:42" ht="15.6" customHeight="1">
      <c r="A9" s="1451"/>
      <c r="B9" s="1451"/>
      <c r="E9" s="1452"/>
      <c r="F9" s="575" t="s">
        <v>627</v>
      </c>
      <c r="G9" s="492"/>
      <c r="H9" s="492"/>
      <c r="I9" s="492"/>
      <c r="J9" s="492"/>
      <c r="K9" s="492"/>
      <c r="L9" s="492"/>
      <c r="M9" s="492"/>
      <c r="N9" s="600"/>
      <c r="O9" s="600"/>
      <c r="Q9" s="600"/>
      <c r="R9" s="600"/>
      <c r="S9" s="600"/>
      <c r="Y9" s="1454">
        <v>300402069.00714278</v>
      </c>
      <c r="Z9" s="1454">
        <v>326194604.63221204</v>
      </c>
      <c r="AA9" s="1454">
        <v>253736949.53029838</v>
      </c>
      <c r="AB9" s="1454">
        <v>227824465.80429474</v>
      </c>
      <c r="AC9" s="1454">
        <v>247332207.88138255</v>
      </c>
      <c r="AD9" s="1454">
        <v>268566722.08734745</v>
      </c>
      <c r="AE9" s="1454">
        <v>295443340.09261388</v>
      </c>
      <c r="AF9" s="1454">
        <v>326671201.10925615</v>
      </c>
      <c r="AG9" s="1454">
        <v>359004405.6718539</v>
      </c>
      <c r="AH9" s="1454">
        <v>381980825.36944848</v>
      </c>
      <c r="AI9" s="1454">
        <v>405652356.69016844</v>
      </c>
      <c r="AJ9" s="1454">
        <v>433626601.9082756</v>
      </c>
      <c r="AK9" s="1454">
        <v>448173740.84761602</v>
      </c>
      <c r="AL9" s="1454">
        <v>524555013.42178905</v>
      </c>
      <c r="AM9" s="1454">
        <v>697140111.70367706</v>
      </c>
      <c r="AN9" s="1454">
        <v>808518900.12789905</v>
      </c>
      <c r="AO9" s="1454">
        <v>827930612.88757467</v>
      </c>
      <c r="AP9" s="1454">
        <v>827940794.14823639</v>
      </c>
    </row>
    <row r="10" spans="1:42" ht="15.6" customHeight="1">
      <c r="A10" s="1451"/>
      <c r="B10" s="1451"/>
      <c r="E10" s="1452"/>
      <c r="F10" s="575" t="s">
        <v>553</v>
      </c>
      <c r="G10" s="492"/>
      <c r="H10" s="492"/>
      <c r="I10" s="492"/>
      <c r="J10" s="492"/>
      <c r="K10" s="492"/>
      <c r="L10" s="492"/>
      <c r="M10" s="492"/>
      <c r="N10" s="600"/>
      <c r="O10" s="600"/>
      <c r="Q10" s="600"/>
      <c r="R10" s="600"/>
      <c r="S10" s="600"/>
      <c r="Y10" s="1454">
        <v>78363153.929464296</v>
      </c>
      <c r="Z10" s="1454">
        <v>75662040.372178212</v>
      </c>
      <c r="AA10" s="1454">
        <v>71750000.000000015</v>
      </c>
      <c r="AB10" s="1454">
        <v>71749999.999999985</v>
      </c>
      <c r="AC10" s="1454">
        <v>71529704.737565219</v>
      </c>
      <c r="AD10" s="1454">
        <v>71264459.854510933</v>
      </c>
      <c r="AE10" s="1454">
        <v>71257578.624756575</v>
      </c>
      <c r="AF10" s="1454">
        <v>71249578.477889657</v>
      </c>
      <c r="AG10" s="1454">
        <v>71241738.969114855</v>
      </c>
      <c r="AH10" s="1454">
        <v>71235365.315748885</v>
      </c>
      <c r="AI10" s="1454">
        <v>71229878.746767342</v>
      </c>
      <c r="AJ10" s="1454">
        <v>71224516.825963631</v>
      </c>
      <c r="AK10" s="1454">
        <v>71221408.429272324</v>
      </c>
      <c r="AL10" s="1454">
        <v>96445376.690891787</v>
      </c>
      <c r="AM10" s="1454">
        <v>128467543.51775071</v>
      </c>
      <c r="AN10" s="1454">
        <v>136080966.40419635</v>
      </c>
      <c r="AO10" s="1454">
        <v>148849640.92591864</v>
      </c>
      <c r="AP10" s="1454">
        <v>155792047.38134447</v>
      </c>
    </row>
    <row r="11" spans="1:42" ht="15.6" customHeight="1">
      <c r="A11" s="1451"/>
      <c r="B11" s="1451"/>
      <c r="E11" s="1452"/>
      <c r="F11" s="1455" t="s">
        <v>37</v>
      </c>
      <c r="G11" s="492"/>
      <c r="H11" s="492"/>
      <c r="I11" s="492"/>
      <c r="J11" s="492"/>
      <c r="K11" s="492"/>
      <c r="L11" s="492"/>
      <c r="M11" s="492"/>
      <c r="N11" s="600"/>
      <c r="O11" s="1456"/>
      <c r="Q11" s="1456"/>
      <c r="R11" s="1456"/>
      <c r="S11" s="1456"/>
      <c r="Y11" s="1456">
        <v>1048972514.2934089</v>
      </c>
      <c r="Z11" s="1456">
        <v>1068257938.9509246</v>
      </c>
      <c r="AA11" s="1456">
        <v>998526300.24062443</v>
      </c>
      <c r="AB11" s="1456">
        <v>992719698.3212465</v>
      </c>
      <c r="AC11" s="1456">
        <v>1015654449.91486</v>
      </c>
      <c r="AD11" s="1456">
        <v>1048409806.450657</v>
      </c>
      <c r="AE11" s="1456">
        <v>1092374802.5676694</v>
      </c>
      <c r="AF11" s="1456">
        <v>1149200198.1485515</v>
      </c>
      <c r="AG11" s="1456">
        <v>1215928438.067951</v>
      </c>
      <c r="AH11" s="1456">
        <v>1280810666.0518601</v>
      </c>
      <c r="AI11" s="1456">
        <v>1349195128.0437014</v>
      </c>
      <c r="AJ11" s="1456">
        <v>1423497553.2783632</v>
      </c>
      <c r="AK11" s="1456">
        <v>1474752214.2487464</v>
      </c>
      <c r="AL11" s="1456">
        <v>1781238304.6991615</v>
      </c>
      <c r="AM11" s="1456">
        <v>2335158934.0560675</v>
      </c>
      <c r="AN11" s="1456">
        <v>2674598718.5526152</v>
      </c>
      <c r="AO11" s="1456">
        <v>2822536020.1473608</v>
      </c>
      <c r="AP11" s="1456">
        <v>2829505639.5069923</v>
      </c>
    </row>
    <row r="12" spans="1:42" ht="15.6" customHeight="1">
      <c r="A12" s="1451"/>
      <c r="B12" s="1451"/>
      <c r="E12" s="1452"/>
      <c r="F12" s="1455"/>
      <c r="G12" s="492"/>
      <c r="H12" s="492"/>
      <c r="I12" s="492"/>
      <c r="J12" s="492"/>
      <c r="K12" s="492"/>
      <c r="L12" s="492"/>
      <c r="M12" s="492"/>
      <c r="N12" s="600"/>
      <c r="O12" s="800"/>
      <c r="Q12" s="800"/>
      <c r="R12" s="800"/>
      <c r="S12" s="800"/>
      <c r="Y12" s="800"/>
      <c r="Z12" s="800"/>
      <c r="AA12" s="800"/>
      <c r="AB12" s="800"/>
      <c r="AC12" s="800"/>
      <c r="AD12" s="800"/>
      <c r="AE12" s="800"/>
      <c r="AF12" s="800"/>
      <c r="AG12" s="800"/>
      <c r="AH12" s="800"/>
      <c r="AI12" s="800"/>
      <c r="AJ12" s="800"/>
      <c r="AK12" s="800"/>
      <c r="AL12" s="800"/>
      <c r="AM12" s="800"/>
      <c r="AN12" s="800"/>
      <c r="AO12" s="800"/>
      <c r="AP12" s="800"/>
    </row>
    <row r="13" spans="1:42" ht="15.6" customHeight="1">
      <c r="A13" s="1451"/>
      <c r="B13" s="1451"/>
      <c r="E13" s="1452"/>
      <c r="F13" s="1390" t="s">
        <v>636</v>
      </c>
      <c r="G13" s="492"/>
      <c r="H13" s="492"/>
      <c r="I13" s="492"/>
      <c r="J13" s="492"/>
      <c r="K13" s="492"/>
      <c r="L13" s="492"/>
      <c r="M13" s="492"/>
      <c r="N13" s="600"/>
      <c r="O13" s="800"/>
      <c r="Q13" s="800"/>
      <c r="R13" s="800"/>
      <c r="S13" s="800"/>
      <c r="Y13" s="800"/>
      <c r="Z13" s="800"/>
      <c r="AA13" s="800"/>
      <c r="AB13" s="800"/>
      <c r="AC13" s="800"/>
      <c r="AD13" s="800"/>
      <c r="AE13" s="800"/>
      <c r="AF13" s="800"/>
      <c r="AG13" s="800"/>
      <c r="AH13" s="800"/>
      <c r="AI13" s="800"/>
      <c r="AJ13" s="800"/>
      <c r="AK13" s="800"/>
      <c r="AL13" s="800"/>
      <c r="AM13" s="800"/>
      <c r="AN13" s="800"/>
      <c r="AO13" s="800"/>
      <c r="AP13" s="800"/>
    </row>
    <row r="14" spans="1:42" ht="15.6" customHeight="1">
      <c r="A14" s="1451"/>
      <c r="B14" s="1451"/>
      <c r="E14" s="1452"/>
      <c r="F14" s="575" t="s">
        <v>637</v>
      </c>
      <c r="G14" s="492"/>
      <c r="H14" s="492"/>
      <c r="I14" s="492"/>
      <c r="J14" s="492"/>
      <c r="K14" s="492"/>
      <c r="L14" s="492"/>
      <c r="M14" s="492"/>
      <c r="N14" s="600"/>
      <c r="O14" s="600"/>
      <c r="Q14" s="600"/>
      <c r="R14" s="600"/>
      <c r="S14" s="600"/>
      <c r="Y14" s="600"/>
      <c r="Z14" s="600"/>
      <c r="AA14" s="600"/>
      <c r="AB14" s="600"/>
      <c r="AC14" s="600"/>
      <c r="AD14" s="600"/>
      <c r="AE14" s="600"/>
      <c r="AF14" s="600"/>
      <c r="AG14" s="600"/>
      <c r="AH14" s="600"/>
      <c r="AI14" s="600"/>
      <c r="AJ14" s="600"/>
      <c r="AK14" s="600"/>
      <c r="AL14" s="600"/>
      <c r="AM14" s="600"/>
      <c r="AN14" s="600"/>
      <c r="AO14" s="600"/>
      <c r="AP14" s="600"/>
    </row>
    <row r="15" spans="1:42" ht="15.6" customHeight="1">
      <c r="A15" s="1451"/>
      <c r="B15" s="1451"/>
      <c r="E15" s="1452"/>
      <c r="F15" s="575" t="s">
        <v>637</v>
      </c>
      <c r="G15" s="492"/>
      <c r="H15" s="492"/>
      <c r="I15" s="492"/>
      <c r="J15" s="492"/>
      <c r="K15" s="492"/>
      <c r="L15" s="492"/>
      <c r="M15" s="492"/>
      <c r="N15" s="600"/>
      <c r="O15" s="600"/>
      <c r="Q15" s="600"/>
      <c r="R15" s="600"/>
      <c r="S15" s="600"/>
      <c r="Y15" s="600"/>
      <c r="Z15" s="600"/>
      <c r="AA15" s="600"/>
      <c r="AB15" s="600"/>
      <c r="AC15" s="600"/>
      <c r="AD15" s="600"/>
      <c r="AE15" s="600"/>
      <c r="AF15" s="600"/>
      <c r="AG15" s="600"/>
      <c r="AH15" s="600"/>
      <c r="AI15" s="600"/>
      <c r="AJ15" s="600"/>
      <c r="AK15" s="600"/>
      <c r="AL15" s="600"/>
      <c r="AM15" s="600"/>
      <c r="AN15" s="600"/>
      <c r="AO15" s="600"/>
      <c r="AP15" s="600"/>
    </row>
    <row r="16" spans="1:42" ht="15.6" customHeight="1">
      <c r="A16" s="1451"/>
      <c r="B16" s="1451"/>
      <c r="E16" s="1452"/>
      <c r="F16" s="575" t="s">
        <v>637</v>
      </c>
      <c r="G16" s="492"/>
      <c r="H16" s="492"/>
      <c r="I16" s="492"/>
      <c r="J16" s="492"/>
      <c r="K16" s="492"/>
      <c r="L16" s="492"/>
      <c r="M16" s="492"/>
      <c r="N16" s="600"/>
      <c r="O16" s="600"/>
      <c r="Q16" s="600"/>
      <c r="R16" s="600"/>
      <c r="S16" s="600"/>
      <c r="Y16" s="600"/>
      <c r="Z16" s="600"/>
      <c r="AA16" s="600"/>
      <c r="AB16" s="600"/>
      <c r="AC16" s="600"/>
      <c r="AD16" s="600"/>
      <c r="AE16" s="600"/>
      <c r="AF16" s="600"/>
      <c r="AG16" s="600"/>
      <c r="AH16" s="600"/>
      <c r="AI16" s="600"/>
      <c r="AJ16" s="600"/>
      <c r="AK16" s="600"/>
      <c r="AL16" s="600"/>
      <c r="AM16" s="600"/>
      <c r="AN16" s="600"/>
      <c r="AO16" s="600"/>
      <c r="AP16" s="600"/>
    </row>
    <row r="17" spans="1:43" ht="15.6" customHeight="1">
      <c r="A17" s="1451"/>
      <c r="B17" s="1451"/>
      <c r="E17" s="1452"/>
      <c r="F17" s="575" t="s">
        <v>637</v>
      </c>
      <c r="G17" s="492"/>
      <c r="H17" s="492"/>
      <c r="I17" s="492"/>
      <c r="J17" s="492"/>
      <c r="K17" s="492"/>
      <c r="L17" s="492"/>
      <c r="M17" s="492"/>
      <c r="N17" s="600"/>
      <c r="O17" s="600"/>
      <c r="Q17" s="600"/>
      <c r="R17" s="600"/>
      <c r="S17" s="600"/>
      <c r="Y17" s="600"/>
      <c r="Z17" s="600"/>
      <c r="AA17" s="600"/>
      <c r="AB17" s="600"/>
      <c r="AC17" s="600"/>
      <c r="AD17" s="600"/>
      <c r="AE17" s="600"/>
      <c r="AF17" s="600"/>
      <c r="AG17" s="600"/>
      <c r="AH17" s="600"/>
      <c r="AI17" s="600"/>
      <c r="AJ17" s="600"/>
      <c r="AK17" s="600"/>
      <c r="AL17" s="600"/>
      <c r="AM17" s="600"/>
      <c r="AN17" s="600"/>
      <c r="AO17" s="600"/>
      <c r="AP17" s="600"/>
    </row>
    <row r="18" spans="1:43" ht="15.6" customHeight="1">
      <c r="A18" s="1451"/>
      <c r="B18" s="1451"/>
      <c r="E18" s="1452"/>
      <c r="F18" s="575" t="s">
        <v>637</v>
      </c>
      <c r="G18" s="492"/>
      <c r="H18" s="492"/>
      <c r="I18" s="492"/>
      <c r="J18" s="492"/>
      <c r="K18" s="492"/>
      <c r="L18" s="492"/>
      <c r="M18" s="492"/>
      <c r="N18" s="600"/>
      <c r="O18" s="600"/>
      <c r="Q18" s="600"/>
      <c r="R18" s="600"/>
      <c r="S18" s="600"/>
      <c r="Y18" s="600"/>
      <c r="Z18" s="600"/>
      <c r="AA18" s="600"/>
      <c r="AB18" s="600"/>
      <c r="AC18" s="600"/>
      <c r="AD18" s="600"/>
      <c r="AE18" s="600"/>
      <c r="AF18" s="600"/>
      <c r="AG18" s="600"/>
      <c r="AH18" s="600"/>
      <c r="AI18" s="600"/>
      <c r="AJ18" s="600"/>
      <c r="AK18" s="600"/>
      <c r="AL18" s="600"/>
      <c r="AM18" s="600"/>
      <c r="AN18" s="600"/>
      <c r="AO18" s="600"/>
      <c r="AP18" s="600"/>
    </row>
    <row r="19" spans="1:43" ht="15.6" customHeight="1">
      <c r="A19" s="1451"/>
      <c r="B19" s="1451"/>
      <c r="E19" s="1452"/>
      <c r="F19" s="575" t="s">
        <v>637</v>
      </c>
      <c r="G19" s="492"/>
      <c r="H19" s="492"/>
      <c r="I19" s="492"/>
      <c r="J19" s="492"/>
      <c r="K19" s="492"/>
      <c r="L19" s="492"/>
      <c r="M19" s="492"/>
      <c r="N19" s="600"/>
      <c r="O19" s="600"/>
      <c r="Q19" s="600"/>
      <c r="R19" s="600"/>
      <c r="S19" s="600"/>
      <c r="Y19" s="600"/>
      <c r="Z19" s="600"/>
      <c r="AA19" s="600"/>
      <c r="AB19" s="600"/>
      <c r="AC19" s="600"/>
      <c r="AD19" s="600"/>
      <c r="AE19" s="600"/>
      <c r="AF19" s="600"/>
      <c r="AG19" s="600"/>
      <c r="AH19" s="600"/>
      <c r="AI19" s="600"/>
      <c r="AJ19" s="600"/>
      <c r="AK19" s="600"/>
      <c r="AL19" s="600"/>
      <c r="AM19" s="600"/>
      <c r="AN19" s="600"/>
      <c r="AO19" s="600"/>
      <c r="AP19" s="600"/>
    </row>
    <row r="20" spans="1:43" ht="15.6" customHeight="1">
      <c r="A20" s="1451"/>
      <c r="B20" s="1451"/>
      <c r="E20" s="1452"/>
      <c r="F20" s="575" t="s">
        <v>637</v>
      </c>
      <c r="G20" s="492"/>
      <c r="H20" s="492"/>
      <c r="I20" s="492"/>
      <c r="J20" s="492"/>
      <c r="K20" s="492"/>
      <c r="L20" s="492"/>
      <c r="M20" s="492"/>
      <c r="N20" s="600"/>
      <c r="O20" s="1457"/>
      <c r="Q20" s="1457"/>
      <c r="R20" s="1457"/>
      <c r="S20" s="1457"/>
      <c r="Y20" s="1457"/>
      <c r="Z20" s="1457"/>
      <c r="AA20" s="1457"/>
      <c r="AB20" s="1457"/>
      <c r="AC20" s="1457"/>
      <c r="AD20" s="1457"/>
      <c r="AE20" s="1457"/>
      <c r="AF20" s="1457"/>
      <c r="AG20" s="1457"/>
      <c r="AH20" s="1457"/>
      <c r="AI20" s="1457"/>
      <c r="AJ20" s="1457"/>
      <c r="AK20" s="1457"/>
      <c r="AL20" s="1457"/>
      <c r="AM20" s="1457"/>
      <c r="AN20" s="1457"/>
      <c r="AO20" s="1457"/>
      <c r="AP20" s="1457"/>
    </row>
    <row r="21" spans="1:43" ht="15.6" customHeight="1">
      <c r="A21" s="1451"/>
      <c r="B21" s="1451"/>
      <c r="E21" s="1452"/>
      <c r="F21" s="1455" t="s">
        <v>37</v>
      </c>
      <c r="G21" s="492"/>
      <c r="H21" s="492"/>
      <c r="I21" s="492"/>
      <c r="J21" s="492"/>
      <c r="K21" s="492"/>
      <c r="L21" s="492"/>
      <c r="M21" s="492"/>
      <c r="N21" s="600"/>
      <c r="O21" s="800"/>
      <c r="Q21" s="800"/>
      <c r="R21" s="800"/>
      <c r="S21" s="800"/>
      <c r="Y21" s="800">
        <v>0</v>
      </c>
      <c r="Z21" s="800">
        <v>0</v>
      </c>
      <c r="AA21" s="800">
        <v>0</v>
      </c>
      <c r="AB21" s="800">
        <v>0</v>
      </c>
      <c r="AC21" s="800">
        <v>0</v>
      </c>
      <c r="AD21" s="800">
        <v>0</v>
      </c>
      <c r="AE21" s="800">
        <v>0</v>
      </c>
      <c r="AF21" s="800">
        <v>0</v>
      </c>
      <c r="AG21" s="800">
        <v>0</v>
      </c>
      <c r="AH21" s="800">
        <v>0</v>
      </c>
      <c r="AI21" s="800">
        <v>0</v>
      </c>
      <c r="AJ21" s="800">
        <v>0</v>
      </c>
      <c r="AK21" s="800">
        <v>0</v>
      </c>
      <c r="AL21" s="800">
        <v>0</v>
      </c>
      <c r="AM21" s="800">
        <v>0</v>
      </c>
      <c r="AN21" s="800">
        <v>0</v>
      </c>
      <c r="AO21" s="800">
        <v>0</v>
      </c>
      <c r="AP21" s="800">
        <v>0</v>
      </c>
    </row>
    <row r="22" spans="1:43" s="582" customFormat="1" ht="15.6" customHeight="1">
      <c r="A22" s="1452"/>
      <c r="B22" s="1452"/>
      <c r="C22" s="28"/>
      <c r="D22" s="28"/>
      <c r="E22" s="1452"/>
      <c r="F22" s="1455"/>
      <c r="G22" s="800"/>
      <c r="H22" s="800"/>
      <c r="I22" s="800"/>
      <c r="J22" s="800"/>
      <c r="K22" s="800"/>
      <c r="L22" s="800"/>
      <c r="M22" s="800"/>
      <c r="N22" s="800"/>
      <c r="O22" s="800"/>
      <c r="P22" s="158"/>
      <c r="Q22" s="800"/>
      <c r="R22" s="800"/>
      <c r="S22" s="800"/>
      <c r="T22" s="158"/>
      <c r="U22" s="158"/>
      <c r="V22" s="158"/>
      <c r="W22" s="158"/>
      <c r="X22" s="158"/>
      <c r="Y22" s="800"/>
      <c r="Z22" s="800"/>
      <c r="AA22" s="800"/>
      <c r="AB22" s="800"/>
      <c r="AC22" s="800"/>
      <c r="AD22" s="800"/>
      <c r="AE22" s="800"/>
      <c r="AF22" s="800"/>
      <c r="AG22" s="800"/>
      <c r="AH22" s="800"/>
      <c r="AI22" s="800"/>
      <c r="AJ22" s="800"/>
      <c r="AK22" s="800"/>
      <c r="AL22" s="800"/>
      <c r="AM22" s="800"/>
      <c r="AN22" s="800"/>
      <c r="AO22" s="800"/>
      <c r="AP22" s="800"/>
      <c r="AQ22" s="182"/>
    </row>
    <row r="23" spans="1:43" s="582" customFormat="1" ht="15.6" customHeight="1">
      <c r="A23" s="1452"/>
      <c r="B23" s="1452"/>
      <c r="C23" s="28"/>
      <c r="D23" s="28"/>
      <c r="E23" s="1452"/>
      <c r="F23" s="1390" t="s">
        <v>648</v>
      </c>
      <c r="G23" s="800"/>
      <c r="H23" s="800"/>
      <c r="I23" s="800"/>
      <c r="J23" s="800"/>
      <c r="K23" s="800"/>
      <c r="L23" s="800"/>
      <c r="M23" s="800"/>
      <c r="N23" s="800"/>
      <c r="O23" s="800"/>
      <c r="P23" s="158"/>
      <c r="Q23" s="557"/>
      <c r="R23" s="557"/>
      <c r="S23" s="557"/>
      <c r="T23" s="158"/>
      <c r="U23" s="158"/>
      <c r="V23" s="158"/>
      <c r="W23" s="158"/>
      <c r="X23" s="158"/>
      <c r="Y23" s="557">
        <v>1048972514.2934089</v>
      </c>
      <c r="Z23" s="557">
        <v>1068257938.9509246</v>
      </c>
      <c r="AA23" s="557">
        <v>998526300.24062443</v>
      </c>
      <c r="AB23" s="557">
        <v>992719698.3212465</v>
      </c>
      <c r="AC23" s="557">
        <v>1015654449.91486</v>
      </c>
      <c r="AD23" s="557">
        <v>1048409806.450657</v>
      </c>
      <c r="AE23" s="557">
        <v>1092374802.5676694</v>
      </c>
      <c r="AF23" s="557">
        <v>1149200198.1485515</v>
      </c>
      <c r="AG23" s="557">
        <v>1215928438.067951</v>
      </c>
      <c r="AH23" s="557">
        <v>1280810666.0518601</v>
      </c>
      <c r="AI23" s="557">
        <v>1349195128.0437014</v>
      </c>
      <c r="AJ23" s="557">
        <v>1423497553.2783632</v>
      </c>
      <c r="AK23" s="557">
        <v>1474752214.2487464</v>
      </c>
      <c r="AL23" s="557">
        <v>1781238304.6991615</v>
      </c>
      <c r="AM23" s="557">
        <v>2335158934.0560675</v>
      </c>
      <c r="AN23" s="557">
        <v>2674598718.5526152</v>
      </c>
      <c r="AO23" s="557">
        <v>2822536020.1473608</v>
      </c>
      <c r="AP23" s="557">
        <v>2829505639.5069923</v>
      </c>
      <c r="AQ23" s="182"/>
    </row>
    <row r="24" spans="1:43" s="582" customFormat="1" ht="15.6" customHeight="1">
      <c r="A24" s="1452"/>
      <c r="B24" s="1452"/>
      <c r="C24" s="28"/>
      <c r="D24" s="28"/>
      <c r="E24" s="1452"/>
      <c r="F24" s="1455"/>
      <c r="G24" s="800"/>
      <c r="H24" s="800"/>
      <c r="I24" s="800"/>
      <c r="J24" s="800"/>
      <c r="K24" s="800"/>
      <c r="L24" s="800"/>
      <c r="M24" s="800"/>
      <c r="N24" s="800"/>
      <c r="O24" s="800"/>
      <c r="P24" s="158"/>
      <c r="Q24" s="557"/>
      <c r="R24" s="557"/>
      <c r="S24" s="557"/>
      <c r="T24" s="158"/>
      <c r="U24" s="158"/>
      <c r="V24" s="158"/>
      <c r="W24" s="158"/>
      <c r="X24" s="158"/>
      <c r="Y24" s="557"/>
      <c r="Z24" s="557"/>
      <c r="AA24" s="557"/>
      <c r="AB24" s="557"/>
      <c r="AC24" s="557"/>
      <c r="AD24" s="557"/>
      <c r="AE24" s="557"/>
      <c r="AF24" s="557"/>
      <c r="AG24" s="557"/>
      <c r="AH24" s="557"/>
      <c r="AI24" s="557"/>
      <c r="AJ24" s="557"/>
      <c r="AK24" s="557"/>
      <c r="AL24" s="557"/>
      <c r="AM24" s="557"/>
      <c r="AN24" s="557"/>
      <c r="AO24" s="557"/>
      <c r="AP24" s="557"/>
      <c r="AQ24" s="182"/>
    </row>
    <row r="25" spans="1:43" s="582" customFormat="1" ht="15.6" customHeight="1">
      <c r="A25" s="1452"/>
      <c r="B25" s="1452"/>
      <c r="C25" s="28"/>
      <c r="D25" s="28"/>
      <c r="E25" s="1452"/>
      <c r="F25" s="1390" t="s">
        <v>653</v>
      </c>
      <c r="G25" s="526"/>
      <c r="H25" s="526"/>
      <c r="I25" s="526"/>
      <c r="J25" s="526"/>
      <c r="K25" s="526"/>
      <c r="L25" s="526"/>
      <c r="M25" s="526"/>
      <c r="N25" s="800"/>
      <c r="O25" s="800"/>
      <c r="P25" s="158"/>
      <c r="Q25" s="490"/>
      <c r="R25" s="490"/>
      <c r="S25" s="490"/>
      <c r="T25" s="158"/>
      <c r="U25" s="158"/>
      <c r="V25" s="158"/>
      <c r="W25" s="158"/>
      <c r="X25" s="158"/>
      <c r="Y25" s="1458">
        <v>243673413.16599998</v>
      </c>
      <c r="Z25" s="1458">
        <v>270265378.34170377</v>
      </c>
      <c r="AA25" s="1458">
        <v>286771700.73868883</v>
      </c>
      <c r="AB25" s="1458">
        <v>304910766.79860234</v>
      </c>
      <c r="AC25" s="1458">
        <v>305177258.37026781</v>
      </c>
      <c r="AD25" s="1458">
        <v>313156214.70332563</v>
      </c>
      <c r="AE25" s="1458">
        <v>318727876.60072267</v>
      </c>
      <c r="AF25" s="1458">
        <v>324600577.22156918</v>
      </c>
      <c r="AG25" s="1458">
        <v>331924251.81829411</v>
      </c>
      <c r="AH25" s="1458">
        <v>330889194.86915553</v>
      </c>
      <c r="AI25" s="1458">
        <v>329419946.18766034</v>
      </c>
      <c r="AJ25" s="1458">
        <v>327857870.85487503</v>
      </c>
      <c r="AK25" s="1458">
        <v>340530429.76165408</v>
      </c>
      <c r="AL25" s="1458">
        <v>423407758.11874849</v>
      </c>
      <c r="AM25" s="1458">
        <v>546361949.10803676</v>
      </c>
      <c r="AN25" s="1458">
        <v>611142750.61267853</v>
      </c>
      <c r="AO25" s="1458">
        <v>625373117.90433788</v>
      </c>
      <c r="AP25" s="1458">
        <v>623011580.54132664</v>
      </c>
      <c r="AQ25" s="182"/>
    </row>
    <row r="26" spans="1:43" s="582" customFormat="1" ht="15.6" customHeight="1">
      <c r="A26" s="1452"/>
      <c r="B26" s="1452"/>
      <c r="C26" s="28"/>
      <c r="D26" s="28"/>
      <c r="E26" s="1452"/>
      <c r="F26" s="1390"/>
      <c r="G26" s="526"/>
      <c r="H26" s="526"/>
      <c r="I26" s="526"/>
      <c r="J26" s="526"/>
      <c r="K26" s="526"/>
      <c r="L26" s="526"/>
      <c r="M26" s="526"/>
      <c r="N26" s="800"/>
      <c r="O26" s="800"/>
      <c r="P26" s="158"/>
      <c r="Q26" s="800"/>
      <c r="R26" s="800"/>
      <c r="S26" s="800"/>
      <c r="T26" s="158"/>
      <c r="U26" s="158"/>
      <c r="V26" s="158"/>
      <c r="W26" s="158"/>
      <c r="X26" s="158"/>
      <c r="Y26" s="800"/>
      <c r="Z26" s="800"/>
      <c r="AA26" s="800"/>
      <c r="AB26" s="800"/>
      <c r="AC26" s="800"/>
      <c r="AD26" s="800"/>
      <c r="AE26" s="800"/>
      <c r="AF26" s="800"/>
      <c r="AG26" s="800"/>
      <c r="AH26" s="800"/>
      <c r="AI26" s="800"/>
      <c r="AJ26" s="800"/>
      <c r="AK26" s="800"/>
      <c r="AL26" s="800"/>
      <c r="AM26" s="800"/>
      <c r="AN26" s="800"/>
      <c r="AO26" s="800"/>
      <c r="AP26" s="800"/>
      <c r="AQ26" s="182"/>
    </row>
    <row r="27" spans="1:43" s="582" customFormat="1" ht="15.6" customHeight="1">
      <c r="A27" s="1452"/>
      <c r="B27" s="1452"/>
      <c r="C27" s="28"/>
      <c r="D27" s="28"/>
      <c r="E27" s="1452"/>
      <c r="F27" s="1390" t="s">
        <v>654</v>
      </c>
      <c r="G27" s="526"/>
      <c r="H27" s="526"/>
      <c r="I27" s="526"/>
      <c r="J27" s="526"/>
      <c r="K27" s="526"/>
      <c r="L27" s="526"/>
      <c r="M27" s="526"/>
      <c r="N27" s="800"/>
      <c r="O27" s="800"/>
      <c r="P27" s="158"/>
      <c r="Q27" s="800"/>
      <c r="R27" s="800"/>
      <c r="S27" s="800"/>
      <c r="T27" s="158"/>
      <c r="U27" s="158"/>
      <c r="V27" s="158"/>
      <c r="W27" s="158"/>
      <c r="X27" s="158"/>
      <c r="Y27" s="800"/>
      <c r="Z27" s="800"/>
      <c r="AA27" s="800"/>
      <c r="AB27" s="800"/>
      <c r="AC27" s="800"/>
      <c r="AD27" s="800"/>
      <c r="AE27" s="800"/>
      <c r="AF27" s="800"/>
      <c r="AG27" s="800"/>
      <c r="AH27" s="800"/>
      <c r="AI27" s="800"/>
      <c r="AJ27" s="800"/>
      <c r="AK27" s="800"/>
      <c r="AL27" s="800"/>
      <c r="AM27" s="800"/>
      <c r="AN27" s="800"/>
      <c r="AO27" s="800"/>
      <c r="AP27" s="800"/>
      <c r="AQ27" s="182"/>
    </row>
    <row r="28" spans="1:43" s="582" customFormat="1" ht="15.6" customHeight="1">
      <c r="A28" s="1452"/>
      <c r="B28" s="1452"/>
      <c r="C28" s="28"/>
      <c r="D28" s="28"/>
      <c r="E28" s="1452"/>
      <c r="F28" s="575" t="s">
        <v>637</v>
      </c>
      <c r="G28" s="526"/>
      <c r="H28" s="526"/>
      <c r="I28" s="526"/>
      <c r="J28" s="526"/>
      <c r="K28" s="526"/>
      <c r="L28" s="526"/>
      <c r="M28" s="526"/>
      <c r="N28" s="800"/>
      <c r="O28" s="800"/>
      <c r="P28" s="158"/>
      <c r="Q28" s="800"/>
      <c r="R28" s="800"/>
      <c r="S28" s="800"/>
      <c r="T28" s="158"/>
      <c r="U28" s="158"/>
      <c r="V28" s="158"/>
      <c r="W28" s="158"/>
      <c r="X28" s="158"/>
      <c r="Y28" s="800"/>
      <c r="Z28" s="800"/>
      <c r="AA28" s="800"/>
      <c r="AB28" s="800"/>
      <c r="AC28" s="800"/>
      <c r="AD28" s="800"/>
      <c r="AE28" s="800"/>
      <c r="AF28" s="800"/>
      <c r="AG28" s="800"/>
      <c r="AH28" s="800"/>
      <c r="AI28" s="800"/>
      <c r="AJ28" s="800"/>
      <c r="AK28" s="800"/>
      <c r="AL28" s="800"/>
      <c r="AM28" s="800"/>
      <c r="AN28" s="800"/>
      <c r="AO28" s="800"/>
      <c r="AP28" s="800"/>
      <c r="AQ28" s="182"/>
    </row>
    <row r="29" spans="1:43" s="582" customFormat="1" ht="15.6" customHeight="1">
      <c r="A29" s="1452"/>
      <c r="B29" s="1452"/>
      <c r="C29" s="28"/>
      <c r="D29" s="28"/>
      <c r="E29" s="1452"/>
      <c r="F29" s="575" t="s">
        <v>637</v>
      </c>
      <c r="G29" s="526"/>
      <c r="H29" s="526"/>
      <c r="I29" s="526"/>
      <c r="J29" s="526"/>
      <c r="K29" s="526"/>
      <c r="L29" s="526"/>
      <c r="M29" s="526"/>
      <c r="N29" s="800"/>
      <c r="O29" s="800"/>
      <c r="P29" s="158"/>
      <c r="Q29" s="800"/>
      <c r="R29" s="800"/>
      <c r="S29" s="800"/>
      <c r="T29" s="158"/>
      <c r="U29" s="158"/>
      <c r="V29" s="158"/>
      <c r="W29" s="158"/>
      <c r="X29" s="158"/>
      <c r="Y29" s="800"/>
      <c r="Z29" s="800"/>
      <c r="AA29" s="800"/>
      <c r="AB29" s="800"/>
      <c r="AC29" s="800"/>
      <c r="AD29" s="800"/>
      <c r="AE29" s="800"/>
      <c r="AF29" s="800"/>
      <c r="AG29" s="800"/>
      <c r="AH29" s="800"/>
      <c r="AI29" s="800"/>
      <c r="AJ29" s="800"/>
      <c r="AK29" s="800"/>
      <c r="AL29" s="800"/>
      <c r="AM29" s="800"/>
      <c r="AN29" s="800"/>
      <c r="AO29" s="800"/>
      <c r="AP29" s="800"/>
      <c r="AQ29" s="182"/>
    </row>
    <row r="30" spans="1:43" s="582" customFormat="1" ht="15.6" customHeight="1">
      <c r="A30" s="1452"/>
      <c r="B30" s="1452"/>
      <c r="C30" s="28"/>
      <c r="D30" s="28"/>
      <c r="E30" s="1452"/>
      <c r="F30" s="575" t="s">
        <v>637</v>
      </c>
      <c r="G30" s="526"/>
      <c r="H30" s="526"/>
      <c r="I30" s="526"/>
      <c r="J30" s="526"/>
      <c r="K30" s="526"/>
      <c r="L30" s="526"/>
      <c r="M30" s="526"/>
      <c r="N30" s="800"/>
      <c r="O30" s="800"/>
      <c r="P30" s="158"/>
      <c r="Q30" s="800"/>
      <c r="R30" s="800"/>
      <c r="S30" s="800"/>
      <c r="T30" s="158"/>
      <c r="U30" s="158"/>
      <c r="V30" s="158"/>
      <c r="W30" s="158"/>
      <c r="X30" s="158"/>
      <c r="Y30" s="800"/>
      <c r="Z30" s="800"/>
      <c r="AA30" s="800"/>
      <c r="AB30" s="800"/>
      <c r="AC30" s="800"/>
      <c r="AD30" s="800"/>
      <c r="AE30" s="800"/>
      <c r="AF30" s="800"/>
      <c r="AG30" s="800"/>
      <c r="AH30" s="800"/>
      <c r="AI30" s="800"/>
      <c r="AJ30" s="800"/>
      <c r="AK30" s="800"/>
      <c r="AL30" s="800"/>
      <c r="AM30" s="800"/>
      <c r="AN30" s="800"/>
      <c r="AO30" s="800"/>
      <c r="AP30" s="800"/>
      <c r="AQ30" s="182"/>
    </row>
    <row r="31" spans="1:43" s="582" customFormat="1" ht="15.6" customHeight="1">
      <c r="A31" s="1452"/>
      <c r="B31" s="1452"/>
      <c r="C31" s="28"/>
      <c r="D31" s="28"/>
      <c r="E31" s="1452"/>
      <c r="F31" s="575" t="s">
        <v>637</v>
      </c>
      <c r="G31" s="526"/>
      <c r="H31" s="526"/>
      <c r="I31" s="526"/>
      <c r="J31" s="526"/>
      <c r="K31" s="526"/>
      <c r="L31" s="526"/>
      <c r="M31" s="526"/>
      <c r="N31" s="800"/>
      <c r="O31" s="800"/>
      <c r="P31" s="158"/>
      <c r="Q31" s="800"/>
      <c r="R31" s="800"/>
      <c r="S31" s="800"/>
      <c r="T31" s="158"/>
      <c r="U31" s="158"/>
      <c r="V31" s="158"/>
      <c r="W31" s="158"/>
      <c r="X31" s="158"/>
      <c r="Y31" s="800"/>
      <c r="Z31" s="800"/>
      <c r="AA31" s="800"/>
      <c r="AB31" s="800"/>
      <c r="AC31" s="800"/>
      <c r="AD31" s="800"/>
      <c r="AE31" s="800"/>
      <c r="AF31" s="800"/>
      <c r="AG31" s="800"/>
      <c r="AH31" s="800"/>
      <c r="AI31" s="800"/>
      <c r="AJ31" s="800"/>
      <c r="AK31" s="800"/>
      <c r="AL31" s="800"/>
      <c r="AM31" s="800"/>
      <c r="AN31" s="800"/>
      <c r="AO31" s="800"/>
      <c r="AP31" s="800"/>
      <c r="AQ31" s="182"/>
    </row>
    <row r="32" spans="1:43" s="582" customFormat="1" ht="15.6" customHeight="1">
      <c r="A32" s="1452"/>
      <c r="B32" s="1452"/>
      <c r="C32" s="28"/>
      <c r="D32" s="28"/>
      <c r="E32" s="1452"/>
      <c r="F32" s="575" t="s">
        <v>637</v>
      </c>
      <c r="G32" s="526"/>
      <c r="H32" s="526"/>
      <c r="I32" s="526"/>
      <c r="J32" s="526"/>
      <c r="K32" s="526"/>
      <c r="L32" s="526"/>
      <c r="M32" s="526"/>
      <c r="N32" s="800"/>
      <c r="O32" s="800"/>
      <c r="P32" s="158"/>
      <c r="Q32" s="800"/>
      <c r="R32" s="800"/>
      <c r="S32" s="800"/>
      <c r="T32" s="158"/>
      <c r="U32" s="158"/>
      <c r="V32" s="158"/>
      <c r="W32" s="158"/>
      <c r="X32" s="158"/>
      <c r="Y32" s="800"/>
      <c r="Z32" s="800"/>
      <c r="AA32" s="800"/>
      <c r="AB32" s="800"/>
      <c r="AC32" s="800"/>
      <c r="AD32" s="800"/>
      <c r="AE32" s="800"/>
      <c r="AF32" s="800"/>
      <c r="AG32" s="800"/>
      <c r="AH32" s="800"/>
      <c r="AI32" s="800"/>
      <c r="AJ32" s="800"/>
      <c r="AK32" s="800"/>
      <c r="AL32" s="800"/>
      <c r="AM32" s="800"/>
      <c r="AN32" s="800"/>
      <c r="AO32" s="800"/>
      <c r="AP32" s="800"/>
      <c r="AQ32" s="182"/>
    </row>
    <row r="33" spans="1:43" s="582" customFormat="1" ht="15.6" customHeight="1">
      <c r="A33" s="1452"/>
      <c r="B33" s="1452"/>
      <c r="C33" s="28"/>
      <c r="D33" s="28"/>
      <c r="E33" s="1452"/>
      <c r="F33" s="575" t="s">
        <v>637</v>
      </c>
      <c r="G33" s="526"/>
      <c r="H33" s="526"/>
      <c r="I33" s="526"/>
      <c r="J33" s="526"/>
      <c r="K33" s="526"/>
      <c r="L33" s="526"/>
      <c r="M33" s="526"/>
      <c r="N33" s="800"/>
      <c r="O33" s="800"/>
      <c r="P33" s="158"/>
      <c r="Q33" s="800"/>
      <c r="R33" s="800"/>
      <c r="S33" s="800"/>
      <c r="T33" s="158"/>
      <c r="U33" s="158"/>
      <c r="V33" s="158"/>
      <c r="W33" s="158"/>
      <c r="X33" s="158"/>
      <c r="Y33" s="800"/>
      <c r="Z33" s="800"/>
      <c r="AA33" s="800"/>
      <c r="AB33" s="800"/>
      <c r="AC33" s="800"/>
      <c r="AD33" s="800"/>
      <c r="AE33" s="800"/>
      <c r="AF33" s="800"/>
      <c r="AG33" s="800"/>
      <c r="AH33" s="800"/>
      <c r="AI33" s="800"/>
      <c r="AJ33" s="800"/>
      <c r="AK33" s="800"/>
      <c r="AL33" s="800"/>
      <c r="AM33" s="800"/>
      <c r="AN33" s="800"/>
      <c r="AO33" s="800"/>
      <c r="AP33" s="800"/>
      <c r="AQ33" s="182"/>
    </row>
    <row r="34" spans="1:43" s="582" customFormat="1" ht="15.6" customHeight="1">
      <c r="A34" s="1452"/>
      <c r="B34" s="1452"/>
      <c r="C34" s="28"/>
      <c r="D34" s="28"/>
      <c r="E34" s="1452"/>
      <c r="F34" s="575" t="s">
        <v>637</v>
      </c>
      <c r="G34" s="526"/>
      <c r="H34" s="526"/>
      <c r="I34" s="526"/>
      <c r="J34" s="526"/>
      <c r="K34" s="526"/>
      <c r="L34" s="526"/>
      <c r="M34" s="526"/>
      <c r="N34" s="800"/>
      <c r="O34" s="800"/>
      <c r="P34" s="158"/>
      <c r="Q34" s="1459"/>
      <c r="R34" s="1459"/>
      <c r="S34" s="1459"/>
      <c r="T34" s="158"/>
      <c r="U34" s="158"/>
      <c r="V34" s="158"/>
      <c r="W34" s="158"/>
      <c r="X34" s="158"/>
      <c r="Y34" s="1459"/>
      <c r="Z34" s="1459"/>
      <c r="AA34" s="1459"/>
      <c r="AB34" s="1459"/>
      <c r="AC34" s="1459"/>
      <c r="AD34" s="1459"/>
      <c r="AE34" s="1459"/>
      <c r="AF34" s="1459"/>
      <c r="AG34" s="1459"/>
      <c r="AH34" s="1459"/>
      <c r="AI34" s="1459"/>
      <c r="AJ34" s="1459"/>
      <c r="AK34" s="1459"/>
      <c r="AL34" s="1459"/>
      <c r="AM34" s="1459"/>
      <c r="AN34" s="1459"/>
      <c r="AO34" s="1459"/>
      <c r="AP34" s="1459"/>
      <c r="AQ34" s="182"/>
    </row>
    <row r="35" spans="1:43" s="582" customFormat="1" ht="15.6" customHeight="1">
      <c r="A35" s="1452"/>
      <c r="B35" s="1452"/>
      <c r="C35" s="28"/>
      <c r="D35" s="28"/>
      <c r="E35" s="1452"/>
      <c r="F35" s="1455" t="s">
        <v>37</v>
      </c>
      <c r="G35" s="526"/>
      <c r="H35" s="526"/>
      <c r="I35" s="526"/>
      <c r="J35" s="526"/>
      <c r="K35" s="526"/>
      <c r="L35" s="526"/>
      <c r="M35" s="526"/>
      <c r="N35" s="800"/>
      <c r="O35" s="800"/>
      <c r="P35" s="158"/>
      <c r="Q35" s="800"/>
      <c r="R35" s="800"/>
      <c r="S35" s="800"/>
      <c r="T35" s="158"/>
      <c r="U35" s="158"/>
      <c r="V35" s="158"/>
      <c r="W35" s="158"/>
      <c r="X35" s="158"/>
      <c r="Y35" s="800">
        <v>0</v>
      </c>
      <c r="Z35" s="800">
        <v>0</v>
      </c>
      <c r="AA35" s="800">
        <v>0</v>
      </c>
      <c r="AB35" s="800">
        <v>0</v>
      </c>
      <c r="AC35" s="800">
        <v>0</v>
      </c>
      <c r="AD35" s="800">
        <v>0</v>
      </c>
      <c r="AE35" s="800">
        <v>0</v>
      </c>
      <c r="AF35" s="800">
        <v>0</v>
      </c>
      <c r="AG35" s="800">
        <v>0</v>
      </c>
      <c r="AH35" s="800">
        <v>0</v>
      </c>
      <c r="AI35" s="800">
        <v>0</v>
      </c>
      <c r="AJ35" s="800">
        <v>0</v>
      </c>
      <c r="AK35" s="800">
        <v>0</v>
      </c>
      <c r="AL35" s="800">
        <v>0</v>
      </c>
      <c r="AM35" s="800">
        <v>0</v>
      </c>
      <c r="AN35" s="800">
        <v>0</v>
      </c>
      <c r="AO35" s="800">
        <v>0</v>
      </c>
      <c r="AP35" s="800">
        <v>0</v>
      </c>
      <c r="AQ35" s="182"/>
    </row>
    <row r="36" spans="1:43" ht="15.6" customHeight="1">
      <c r="A36" s="1451"/>
      <c r="B36" s="1451"/>
      <c r="E36" s="1452"/>
      <c r="F36" s="1455"/>
      <c r="G36" s="492"/>
      <c r="H36" s="492"/>
      <c r="I36" s="492"/>
      <c r="J36" s="492"/>
      <c r="K36" s="492"/>
      <c r="L36" s="492"/>
      <c r="M36" s="492"/>
      <c r="N36" s="600"/>
      <c r="O36" s="800"/>
      <c r="Q36" s="800"/>
      <c r="R36" s="800"/>
      <c r="S36" s="800"/>
      <c r="Y36" s="800"/>
      <c r="Z36" s="800"/>
      <c r="AA36" s="800"/>
      <c r="AB36" s="800"/>
      <c r="AC36" s="800"/>
      <c r="AD36" s="800"/>
      <c r="AE36" s="800"/>
      <c r="AF36" s="800"/>
      <c r="AG36" s="800"/>
      <c r="AH36" s="800"/>
      <c r="AI36" s="800"/>
      <c r="AJ36" s="800"/>
      <c r="AK36" s="800"/>
      <c r="AL36" s="800"/>
      <c r="AM36" s="800"/>
      <c r="AN36" s="800"/>
      <c r="AO36" s="800"/>
      <c r="AP36" s="800"/>
    </row>
    <row r="37" spans="1:43" ht="15.6" customHeight="1">
      <c r="A37" s="1451"/>
      <c r="B37" s="1451"/>
      <c r="E37" s="1452"/>
      <c r="F37" s="1390" t="s">
        <v>653</v>
      </c>
      <c r="G37" s="492"/>
      <c r="H37" s="492"/>
      <c r="I37" s="492"/>
      <c r="J37" s="492"/>
      <c r="K37" s="492"/>
      <c r="L37" s="492"/>
      <c r="M37" s="492"/>
      <c r="N37" s="600"/>
      <c r="O37" s="800"/>
      <c r="Q37" s="800"/>
      <c r="R37" s="800"/>
      <c r="S37" s="800"/>
      <c r="Y37" s="800">
        <v>243673413.16599998</v>
      </c>
      <c r="Z37" s="800">
        <v>270265378.34170377</v>
      </c>
      <c r="AA37" s="800">
        <v>286771700.73868883</v>
      </c>
      <c r="AB37" s="800">
        <v>304910766.79860234</v>
      </c>
      <c r="AC37" s="800">
        <v>305177258.37026781</v>
      </c>
      <c r="AD37" s="800">
        <v>313156214.70332563</v>
      </c>
      <c r="AE37" s="800">
        <v>318727876.60072267</v>
      </c>
      <c r="AF37" s="800">
        <v>324600577.22156918</v>
      </c>
      <c r="AG37" s="800">
        <v>331924251.81829411</v>
      </c>
      <c r="AH37" s="800">
        <v>330889194.86915553</v>
      </c>
      <c r="AI37" s="800">
        <v>329419946.18766034</v>
      </c>
      <c r="AJ37" s="800">
        <v>327857870.85487503</v>
      </c>
      <c r="AK37" s="800">
        <v>340530429.76165408</v>
      </c>
      <c r="AL37" s="800">
        <v>423407758.11874849</v>
      </c>
      <c r="AM37" s="800">
        <v>546361949.10803676</v>
      </c>
      <c r="AN37" s="800">
        <v>611142750.61267853</v>
      </c>
      <c r="AO37" s="800">
        <v>625373117.90433788</v>
      </c>
      <c r="AP37" s="800">
        <v>623011580.54132664</v>
      </c>
    </row>
    <row r="38" spans="1:43" ht="15.6" customHeight="1">
      <c r="A38" s="1451"/>
      <c r="B38" s="1451"/>
      <c r="E38" s="1452"/>
      <c r="F38" s="1455"/>
      <c r="G38" s="492"/>
      <c r="H38" s="492"/>
      <c r="I38" s="492"/>
      <c r="J38" s="492"/>
      <c r="K38" s="492"/>
      <c r="L38" s="492"/>
      <c r="M38" s="492"/>
      <c r="N38" s="600"/>
      <c r="O38" s="800"/>
      <c r="Q38" s="800"/>
      <c r="R38" s="800"/>
      <c r="S38" s="800"/>
      <c r="Y38" s="800"/>
      <c r="Z38" s="800"/>
      <c r="AA38" s="800"/>
      <c r="AB38" s="800"/>
      <c r="AC38" s="800"/>
      <c r="AD38" s="800"/>
      <c r="AE38" s="800"/>
      <c r="AF38" s="800"/>
      <c r="AG38" s="800"/>
      <c r="AH38" s="800"/>
      <c r="AI38" s="800"/>
      <c r="AJ38" s="800"/>
      <c r="AK38" s="800"/>
      <c r="AL38" s="800"/>
      <c r="AM38" s="800"/>
      <c r="AN38" s="800"/>
      <c r="AO38" s="800"/>
      <c r="AP38" s="800"/>
    </row>
    <row r="39" spans="1:43" ht="15.6" customHeight="1">
      <c r="A39" s="1451"/>
      <c r="B39" s="1451"/>
      <c r="E39" s="1452"/>
      <c r="F39" s="1390" t="s">
        <v>1775</v>
      </c>
      <c r="G39" s="492"/>
      <c r="H39" s="492"/>
      <c r="I39" s="492"/>
      <c r="J39" s="492"/>
      <c r="K39" s="492"/>
      <c r="L39" s="492"/>
      <c r="M39" s="492"/>
      <c r="N39" s="600"/>
      <c r="O39" s="800"/>
      <c r="Q39" s="800"/>
      <c r="R39" s="800"/>
      <c r="S39" s="800"/>
      <c r="Y39" s="800">
        <v>1292645927.4594088</v>
      </c>
      <c r="Z39" s="800">
        <v>1338523317.2926283</v>
      </c>
      <c r="AA39" s="800">
        <v>1285298000.9793134</v>
      </c>
      <c r="AB39" s="800">
        <v>1297630465.1198487</v>
      </c>
      <c r="AC39" s="800">
        <v>1320831708.2851279</v>
      </c>
      <c r="AD39" s="800">
        <v>1361566021.1539826</v>
      </c>
      <c r="AE39" s="800">
        <v>1411102679.1683922</v>
      </c>
      <c r="AF39" s="800">
        <v>1473800775.3701205</v>
      </c>
      <c r="AG39" s="800">
        <v>1547852689.886245</v>
      </c>
      <c r="AH39" s="800">
        <v>1611699860.9210157</v>
      </c>
      <c r="AI39" s="800">
        <v>1678615074.2313619</v>
      </c>
      <c r="AJ39" s="800">
        <v>1751355424.1332383</v>
      </c>
      <c r="AK39" s="800">
        <v>1815282644.0104005</v>
      </c>
      <c r="AL39" s="800">
        <v>2204646062.8179102</v>
      </c>
      <c r="AM39" s="800">
        <v>2881520883.1641045</v>
      </c>
      <c r="AN39" s="800">
        <v>3285741469.1652937</v>
      </c>
      <c r="AO39" s="800">
        <v>3447909138.0516987</v>
      </c>
      <c r="AP39" s="800">
        <v>3452517220.0483189</v>
      </c>
    </row>
    <row r="40" spans="1:43" ht="15.6" customHeight="1">
      <c r="A40" s="1451"/>
      <c r="B40" s="1451"/>
      <c r="E40" s="1452"/>
      <c r="F40" s="1455"/>
      <c r="G40" s="492"/>
      <c r="H40" s="492"/>
      <c r="I40" s="492"/>
      <c r="J40" s="492"/>
      <c r="K40" s="492"/>
      <c r="L40" s="492"/>
      <c r="M40" s="492"/>
      <c r="N40" s="600"/>
      <c r="O40" s="800"/>
      <c r="Q40" s="800"/>
      <c r="R40" s="800"/>
      <c r="S40" s="800"/>
      <c r="Y40" s="800"/>
      <c r="Z40" s="800"/>
      <c r="AA40" s="800"/>
      <c r="AB40" s="800"/>
      <c r="AC40" s="800"/>
      <c r="AD40" s="800"/>
      <c r="AE40" s="800"/>
      <c r="AF40" s="800"/>
      <c r="AG40" s="800"/>
      <c r="AH40" s="800"/>
      <c r="AI40" s="800"/>
      <c r="AJ40" s="800"/>
      <c r="AK40" s="800"/>
      <c r="AL40" s="800"/>
      <c r="AM40" s="800"/>
      <c r="AN40" s="800"/>
      <c r="AO40" s="800"/>
      <c r="AP40" s="800"/>
    </row>
    <row r="41" spans="1:43" s="582" customFormat="1" ht="15.6" customHeight="1">
      <c r="A41" s="1452"/>
      <c r="B41" s="1452"/>
      <c r="C41" s="28"/>
      <c r="D41" s="28"/>
      <c r="E41" s="1452"/>
      <c r="F41" s="1390" t="s">
        <v>668</v>
      </c>
      <c r="G41" s="526"/>
      <c r="H41" s="526"/>
      <c r="I41" s="526"/>
      <c r="J41" s="526"/>
      <c r="K41" s="526"/>
      <c r="L41" s="526"/>
      <c r="M41" s="526"/>
      <c r="N41" s="800"/>
      <c r="O41" s="800"/>
      <c r="P41" s="158"/>
      <c r="Q41" s="800"/>
      <c r="R41" s="800"/>
      <c r="S41" s="800"/>
      <c r="T41" s="158"/>
      <c r="U41" s="158"/>
      <c r="V41" s="158"/>
      <c r="W41" s="158"/>
      <c r="X41" s="158"/>
      <c r="Y41" s="800"/>
      <c r="Z41" s="800"/>
      <c r="AA41" s="800"/>
      <c r="AB41" s="800"/>
      <c r="AC41" s="800"/>
      <c r="AD41" s="800"/>
      <c r="AE41" s="800"/>
      <c r="AF41" s="800"/>
      <c r="AG41" s="800"/>
      <c r="AH41" s="800"/>
      <c r="AI41" s="800"/>
      <c r="AJ41" s="800"/>
      <c r="AK41" s="800"/>
      <c r="AL41" s="800"/>
      <c r="AM41" s="800"/>
      <c r="AN41" s="800"/>
      <c r="AO41" s="800"/>
      <c r="AP41" s="800"/>
      <c r="AQ41" s="182"/>
    </row>
    <row r="42" spans="1:43" s="188" customFormat="1" ht="15.6" customHeight="1">
      <c r="A42" s="600"/>
      <c r="B42" s="600"/>
      <c r="C42" s="28"/>
      <c r="D42" s="28"/>
      <c r="E42" s="800"/>
      <c r="F42" s="575" t="s">
        <v>670</v>
      </c>
      <c r="G42" s="1013"/>
      <c r="H42" s="1013"/>
      <c r="I42" s="1013"/>
      <c r="J42" s="1013"/>
      <c r="K42" s="1013"/>
      <c r="L42" s="1013"/>
      <c r="M42" s="1013"/>
      <c r="N42" s="600"/>
      <c r="O42" s="600"/>
      <c r="P42" s="158"/>
      <c r="Q42" s="600"/>
      <c r="R42" s="600"/>
      <c r="S42" s="600"/>
      <c r="T42" s="158"/>
      <c r="U42" s="158"/>
      <c r="V42" s="158"/>
      <c r="W42" s="158"/>
      <c r="X42" s="158"/>
      <c r="Y42" s="1454">
        <v>144000000.00000003</v>
      </c>
      <c r="Z42" s="1454">
        <v>154000000</v>
      </c>
      <c r="AA42" s="1454">
        <v>161500000</v>
      </c>
      <c r="AB42" s="1454">
        <v>153500000</v>
      </c>
      <c r="AC42" s="1454">
        <v>150000000</v>
      </c>
      <c r="AD42" s="1454">
        <v>151500000</v>
      </c>
      <c r="AE42" s="1454">
        <v>155500000</v>
      </c>
      <c r="AF42" s="1454">
        <v>163500000</v>
      </c>
      <c r="AG42" s="1454">
        <v>179000000.00000003</v>
      </c>
      <c r="AH42" s="1454">
        <v>201500000</v>
      </c>
      <c r="AI42" s="1454">
        <v>225000000.00000006</v>
      </c>
      <c r="AJ42" s="1454">
        <v>247999999.99999997</v>
      </c>
      <c r="AK42" s="1454">
        <v>265999999.99999994</v>
      </c>
      <c r="AL42" s="1454">
        <v>297000000</v>
      </c>
      <c r="AM42" s="1454">
        <v>347000000</v>
      </c>
      <c r="AN42" s="1454">
        <v>397000000</v>
      </c>
      <c r="AO42" s="1454">
        <v>447000000.00000012</v>
      </c>
      <c r="AP42" s="1454">
        <v>496999999.99999988</v>
      </c>
    </row>
    <row r="43" spans="1:43" s="188" customFormat="1" ht="15.6" customHeight="1">
      <c r="A43" s="600"/>
      <c r="B43" s="600"/>
      <c r="C43" s="28"/>
      <c r="D43" s="28"/>
      <c r="E43" s="800"/>
      <c r="F43" s="575" t="s">
        <v>109</v>
      </c>
      <c r="G43" s="1013"/>
      <c r="H43" s="1013"/>
      <c r="I43" s="1013"/>
      <c r="J43" s="1013"/>
      <c r="K43" s="1013"/>
      <c r="L43" s="1013"/>
      <c r="M43" s="1013"/>
      <c r="N43" s="600"/>
      <c r="O43" s="600"/>
      <c r="P43" s="158"/>
      <c r="Q43" s="600"/>
      <c r="R43" s="600"/>
      <c r="S43" s="600"/>
      <c r="T43" s="158"/>
      <c r="U43" s="158"/>
      <c r="V43" s="158"/>
      <c r="W43" s="158"/>
      <c r="X43" s="158"/>
      <c r="Y43" s="1454">
        <v>30417510</v>
      </c>
      <c r="Z43" s="1454">
        <v>28439580</v>
      </c>
      <c r="AA43" s="1454">
        <v>37285719.999999993</v>
      </c>
      <c r="AB43" s="1454">
        <v>42716449.999999978</v>
      </c>
      <c r="AC43" s="1454">
        <v>42322749.999999985</v>
      </c>
      <c r="AD43" s="1454">
        <v>43700699.999999993</v>
      </c>
      <c r="AE43" s="1454">
        <v>46259749.999999993</v>
      </c>
      <c r="AF43" s="1454">
        <v>47637700</v>
      </c>
      <c r="AG43" s="1454">
        <v>47637700</v>
      </c>
      <c r="AH43" s="1454">
        <v>47834550</v>
      </c>
      <c r="AI43" s="1454">
        <v>48425099.999999978</v>
      </c>
      <c r="AJ43" s="1454">
        <v>49015649.99999997</v>
      </c>
      <c r="AK43" s="1454">
        <v>49212499.999999978</v>
      </c>
      <c r="AL43" s="1454">
        <v>67519549.999999985</v>
      </c>
      <c r="AM43" s="1454">
        <v>88582500</v>
      </c>
      <c r="AN43" s="1454">
        <v>93503749.99999997</v>
      </c>
      <c r="AO43" s="1454">
        <v>95669099.999999985</v>
      </c>
      <c r="AP43" s="1454">
        <v>107283249.99999999</v>
      </c>
    </row>
    <row r="44" spans="1:43" s="188" customFormat="1" ht="15.6" customHeight="1">
      <c r="A44" s="600"/>
      <c r="B44" s="600"/>
      <c r="C44" s="28"/>
      <c r="D44" s="28"/>
      <c r="E44" s="800"/>
      <c r="F44" s="575" t="s">
        <v>676</v>
      </c>
      <c r="G44" s="1013"/>
      <c r="H44" s="1013"/>
      <c r="I44" s="1013"/>
      <c r="J44" s="1013"/>
      <c r="K44" s="1013"/>
      <c r="L44" s="1013"/>
      <c r="M44" s="1013"/>
      <c r="N44" s="600"/>
      <c r="O44" s="1457"/>
      <c r="P44" s="158"/>
      <c r="Q44" s="1457"/>
      <c r="R44" s="1457"/>
      <c r="S44" s="1457"/>
      <c r="T44" s="158"/>
      <c r="U44" s="158"/>
      <c r="V44" s="158"/>
      <c r="W44" s="158"/>
      <c r="X44" s="158"/>
      <c r="Y44" s="1457"/>
      <c r="Z44" s="1457"/>
      <c r="AA44" s="1457"/>
      <c r="AB44" s="1457"/>
      <c r="AC44" s="1457"/>
      <c r="AD44" s="1457"/>
      <c r="AE44" s="1457"/>
      <c r="AF44" s="1457"/>
      <c r="AG44" s="1457"/>
      <c r="AH44" s="1457"/>
      <c r="AI44" s="1457"/>
      <c r="AJ44" s="1457"/>
      <c r="AK44" s="1457"/>
      <c r="AL44" s="1457"/>
      <c r="AM44" s="1457"/>
      <c r="AN44" s="1457"/>
      <c r="AO44" s="1457"/>
      <c r="AP44" s="1457"/>
    </row>
    <row r="45" spans="1:43" s="582" customFormat="1" ht="15.6" customHeight="1">
      <c r="A45" s="1452"/>
      <c r="B45" s="1452"/>
      <c r="C45" s="28"/>
      <c r="D45" s="28"/>
      <c r="E45" s="1452"/>
      <c r="F45" s="1455" t="s">
        <v>37</v>
      </c>
      <c r="G45" s="800"/>
      <c r="H45" s="800"/>
      <c r="I45" s="800"/>
      <c r="J45" s="800"/>
      <c r="K45" s="800"/>
      <c r="L45" s="800"/>
      <c r="M45" s="800"/>
      <c r="N45" s="800"/>
      <c r="O45" s="800"/>
      <c r="P45" s="158"/>
      <c r="Q45" s="800"/>
      <c r="R45" s="800"/>
      <c r="S45" s="800"/>
      <c r="T45" s="158"/>
      <c r="U45" s="158"/>
      <c r="V45" s="158"/>
      <c r="W45" s="158"/>
      <c r="X45" s="158"/>
      <c r="Y45" s="800">
        <v>174417510.00000003</v>
      </c>
      <c r="Z45" s="800">
        <v>182439580</v>
      </c>
      <c r="AA45" s="800">
        <v>198785720</v>
      </c>
      <c r="AB45" s="800">
        <v>196216449.99999997</v>
      </c>
      <c r="AC45" s="800">
        <v>192322750</v>
      </c>
      <c r="AD45" s="800">
        <v>195200700</v>
      </c>
      <c r="AE45" s="800">
        <v>201759750</v>
      </c>
      <c r="AF45" s="800">
        <v>211137700</v>
      </c>
      <c r="AG45" s="800">
        <v>226637700.00000003</v>
      </c>
      <c r="AH45" s="800">
        <v>249334550</v>
      </c>
      <c r="AI45" s="800">
        <v>273425100.00000006</v>
      </c>
      <c r="AJ45" s="800">
        <v>297015649.99999994</v>
      </c>
      <c r="AK45" s="800">
        <v>315212499.99999994</v>
      </c>
      <c r="AL45" s="800">
        <v>364519550</v>
      </c>
      <c r="AM45" s="800">
        <v>435582500</v>
      </c>
      <c r="AN45" s="800">
        <v>490503750</v>
      </c>
      <c r="AO45" s="800">
        <v>542669100.00000012</v>
      </c>
      <c r="AP45" s="800">
        <v>604283249.99999988</v>
      </c>
      <c r="AQ45" s="182"/>
    </row>
    <row r="46" spans="1:43" s="582" customFormat="1" ht="15.6" customHeight="1">
      <c r="A46" s="1452"/>
      <c r="B46" s="1452"/>
      <c r="C46" s="28"/>
      <c r="D46" s="28"/>
      <c r="E46" s="1452"/>
      <c r="F46" s="1390"/>
      <c r="G46" s="526"/>
      <c r="H46" s="526"/>
      <c r="I46" s="526"/>
      <c r="J46" s="526"/>
      <c r="K46" s="526"/>
      <c r="L46" s="526"/>
      <c r="M46" s="526"/>
      <c r="N46" s="800"/>
      <c r="O46" s="800"/>
      <c r="P46" s="158"/>
      <c r="Q46" s="800"/>
      <c r="R46" s="800"/>
      <c r="S46" s="800"/>
      <c r="T46" s="158"/>
      <c r="U46" s="158"/>
      <c r="V46" s="158"/>
      <c r="W46" s="158"/>
      <c r="X46" s="158"/>
      <c r="Y46" s="800"/>
      <c r="Z46" s="800"/>
      <c r="AA46" s="800"/>
      <c r="AB46" s="800"/>
      <c r="AC46" s="800"/>
      <c r="AD46" s="800"/>
      <c r="AE46" s="800"/>
      <c r="AF46" s="800"/>
      <c r="AG46" s="800"/>
      <c r="AH46" s="800"/>
      <c r="AI46" s="800"/>
      <c r="AJ46" s="800"/>
      <c r="AK46" s="800"/>
      <c r="AL46" s="800"/>
      <c r="AM46" s="800"/>
      <c r="AN46" s="800"/>
      <c r="AO46" s="800"/>
      <c r="AP46" s="800"/>
      <c r="AQ46" s="182"/>
    </row>
    <row r="47" spans="1:43" s="582" customFormat="1" ht="15.6" customHeight="1">
      <c r="A47" s="1452"/>
      <c r="B47" s="1452"/>
      <c r="C47" s="28"/>
      <c r="D47" s="28"/>
      <c r="E47" s="1452"/>
      <c r="F47" s="1390" t="s">
        <v>255</v>
      </c>
      <c r="G47" s="526"/>
      <c r="H47" s="526"/>
      <c r="I47" s="526"/>
      <c r="J47" s="526"/>
      <c r="K47" s="526"/>
      <c r="L47" s="526"/>
      <c r="M47" s="526"/>
      <c r="N47" s="800"/>
      <c r="O47" s="800"/>
      <c r="P47" s="158"/>
      <c r="Q47" s="800"/>
      <c r="R47" s="800"/>
      <c r="S47" s="800"/>
      <c r="T47" s="158"/>
      <c r="U47" s="158"/>
      <c r="V47" s="158"/>
      <c r="W47" s="158"/>
      <c r="X47" s="158"/>
      <c r="Y47" s="800">
        <v>1467063437.4594088</v>
      </c>
      <c r="Z47" s="800">
        <v>1520962897.2926283</v>
      </c>
      <c r="AA47" s="800">
        <v>1484083720.9793134</v>
      </c>
      <c r="AB47" s="800">
        <v>1493846915.1198487</v>
      </c>
      <c r="AC47" s="800">
        <v>1513154458.2851279</v>
      </c>
      <c r="AD47" s="800">
        <v>1556766721.1539826</v>
      </c>
      <c r="AE47" s="800">
        <v>1612862429.1683922</v>
      </c>
      <c r="AF47" s="800">
        <v>1684938475.3701205</v>
      </c>
      <c r="AG47" s="800">
        <v>1774490389.886245</v>
      </c>
      <c r="AH47" s="800">
        <v>1861034410.9210157</v>
      </c>
      <c r="AI47" s="800">
        <v>1952040174.2313619</v>
      </c>
      <c r="AJ47" s="800">
        <v>2048371074.1332383</v>
      </c>
      <c r="AK47" s="800">
        <v>2130495144.0104005</v>
      </c>
      <c r="AL47" s="800">
        <v>2569165612.8179102</v>
      </c>
      <c r="AM47" s="800">
        <v>3317103383.1641045</v>
      </c>
      <c r="AN47" s="800">
        <v>3776245219.1652937</v>
      </c>
      <c r="AO47" s="800">
        <v>3990578238.0516987</v>
      </c>
      <c r="AP47" s="800">
        <v>4056800470.0483189</v>
      </c>
      <c r="AQ47" s="182"/>
    </row>
    <row r="48" spans="1:43" s="582" customFormat="1" ht="15.6" customHeight="1">
      <c r="A48" s="1452"/>
      <c r="B48" s="1452"/>
      <c r="C48" s="28"/>
      <c r="D48" s="28"/>
      <c r="E48" s="1452"/>
      <c r="F48" s="1390"/>
      <c r="G48" s="526"/>
      <c r="H48" s="526"/>
      <c r="I48" s="526"/>
      <c r="J48" s="526"/>
      <c r="K48" s="526"/>
      <c r="L48" s="526"/>
      <c r="M48" s="526"/>
      <c r="N48" s="800"/>
      <c r="O48" s="800"/>
      <c r="P48" s="158"/>
      <c r="Q48" s="800"/>
      <c r="R48" s="800"/>
      <c r="S48" s="800"/>
      <c r="T48" s="158"/>
      <c r="U48" s="158"/>
      <c r="V48" s="158"/>
      <c r="W48" s="158"/>
      <c r="X48" s="158"/>
      <c r="Y48" s="800"/>
      <c r="Z48" s="800"/>
      <c r="AA48" s="800"/>
      <c r="AB48" s="800"/>
      <c r="AC48" s="800"/>
      <c r="AD48" s="800"/>
      <c r="AE48" s="800"/>
      <c r="AF48" s="800"/>
      <c r="AG48" s="800"/>
      <c r="AH48" s="800"/>
      <c r="AI48" s="800"/>
      <c r="AJ48" s="800"/>
      <c r="AK48" s="800"/>
      <c r="AL48" s="800"/>
      <c r="AM48" s="800"/>
      <c r="AN48" s="800"/>
      <c r="AO48" s="800"/>
      <c r="AP48" s="800"/>
      <c r="AQ48" s="182"/>
    </row>
    <row r="49" spans="1:43" s="582" customFormat="1" ht="15.6" customHeight="1">
      <c r="A49" s="1452"/>
      <c r="B49" s="1452"/>
      <c r="C49" s="28"/>
      <c r="D49" s="28"/>
      <c r="E49" s="1452"/>
      <c r="F49" s="1390" t="s">
        <v>680</v>
      </c>
      <c r="G49" s="492"/>
      <c r="H49" s="492"/>
      <c r="I49" s="492"/>
      <c r="J49" s="492"/>
      <c r="K49" s="492"/>
      <c r="L49" s="492"/>
      <c r="M49" s="492"/>
      <c r="N49" s="800"/>
      <c r="O49" s="800"/>
      <c r="P49" s="158"/>
      <c r="Q49" s="800"/>
      <c r="R49" s="800"/>
      <c r="S49" s="800"/>
      <c r="T49" s="158"/>
      <c r="U49" s="158"/>
      <c r="V49" s="158"/>
      <c r="W49" s="158"/>
      <c r="X49" s="158"/>
      <c r="Y49" s="800"/>
      <c r="Z49" s="800"/>
      <c r="AA49" s="800"/>
      <c r="AB49" s="800"/>
      <c r="AC49" s="800"/>
      <c r="AD49" s="800"/>
      <c r="AE49" s="800"/>
      <c r="AF49" s="800"/>
      <c r="AG49" s="800"/>
      <c r="AH49" s="800"/>
      <c r="AI49" s="800"/>
      <c r="AJ49" s="800"/>
      <c r="AK49" s="800"/>
      <c r="AL49" s="800"/>
      <c r="AM49" s="800"/>
      <c r="AN49" s="800"/>
      <c r="AO49" s="800"/>
      <c r="AP49" s="800"/>
      <c r="AQ49" s="182"/>
    </row>
    <row r="50" spans="1:43" s="188" customFormat="1" ht="15.6" customHeight="1">
      <c r="A50" s="600"/>
      <c r="B50" s="600"/>
      <c r="C50" s="28"/>
      <c r="D50" s="28"/>
      <c r="E50" s="800"/>
      <c r="F50" s="575" t="s">
        <v>1709</v>
      </c>
      <c r="G50" s="1013"/>
      <c r="H50" s="1013"/>
      <c r="I50" s="1013"/>
      <c r="J50" s="1013"/>
      <c r="K50" s="1013"/>
      <c r="L50" s="1013"/>
      <c r="M50" s="1013"/>
      <c r="N50" s="600"/>
      <c r="O50" s="600"/>
      <c r="P50" s="158"/>
      <c r="Q50" s="600"/>
      <c r="R50" s="600"/>
      <c r="S50" s="600"/>
      <c r="T50" s="158"/>
      <c r="U50" s="158"/>
      <c r="V50" s="158"/>
      <c r="W50" s="158"/>
      <c r="X50" s="158"/>
      <c r="Y50" s="600">
        <v>0</v>
      </c>
      <c r="Z50" s="600">
        <v>39697424</v>
      </c>
      <c r="AA50" s="600">
        <v>36505276</v>
      </c>
      <c r="AB50" s="600">
        <v>31961368.000000004</v>
      </c>
      <c r="AC50" s="600">
        <v>26481200.000000004</v>
      </c>
      <c r="AD50" s="600">
        <v>19734311</v>
      </c>
      <c r="AE50" s="600">
        <v>13081325.000000002</v>
      </c>
      <c r="AF50" s="600">
        <v>10287780</v>
      </c>
      <c r="AG50" s="600">
        <v>7554898.0000000009</v>
      </c>
      <c r="AH50" s="600">
        <v>3007666.0000000005</v>
      </c>
      <c r="AI50" s="600">
        <v>564249</v>
      </c>
      <c r="AJ50" s="600">
        <v>36010</v>
      </c>
      <c r="AK50" s="600">
        <v>21052.000000000004</v>
      </c>
      <c r="AL50" s="600">
        <v>0</v>
      </c>
      <c r="AM50" s="600">
        <v>0</v>
      </c>
      <c r="AN50" s="600">
        <v>0</v>
      </c>
      <c r="AO50" s="600">
        <v>0</v>
      </c>
      <c r="AP50" s="600">
        <v>0</v>
      </c>
    </row>
    <row r="51" spans="1:43" s="188" customFormat="1" ht="15.6" customHeight="1">
      <c r="A51" s="600"/>
      <c r="B51" s="600"/>
      <c r="C51" s="28"/>
      <c r="D51" s="28"/>
      <c r="E51" s="800"/>
      <c r="F51" s="575" t="s">
        <v>1710</v>
      </c>
      <c r="G51" s="1013"/>
      <c r="H51" s="1013"/>
      <c r="I51" s="1013"/>
      <c r="J51" s="1013"/>
      <c r="K51" s="1013"/>
      <c r="L51" s="1013"/>
      <c r="M51" s="1013"/>
      <c r="N51" s="600"/>
      <c r="O51" s="600"/>
      <c r="P51" s="158"/>
      <c r="Q51" s="600"/>
      <c r="R51" s="600"/>
      <c r="S51" s="600"/>
      <c r="T51" s="158"/>
      <c r="U51" s="158"/>
      <c r="V51" s="158"/>
      <c r="W51" s="158"/>
      <c r="X51" s="158"/>
      <c r="Y51" s="600">
        <v>0</v>
      </c>
      <c r="Z51" s="600">
        <v>40393976.259999998</v>
      </c>
      <c r="AA51" s="600">
        <v>23162001.259999998</v>
      </c>
      <c r="AB51" s="600">
        <v>23322213.759999998</v>
      </c>
      <c r="AC51" s="600">
        <v>23272676.259999998</v>
      </c>
      <c r="AD51" s="600">
        <v>18825801.259999998</v>
      </c>
      <c r="AE51" s="600">
        <v>14358651.26</v>
      </c>
      <c r="AF51" s="600">
        <v>14340420</v>
      </c>
      <c r="AG51" s="600">
        <v>8378595</v>
      </c>
      <c r="AH51" s="600">
        <v>8519925</v>
      </c>
      <c r="AI51" s="600">
        <v>2487175</v>
      </c>
      <c r="AJ51" s="600">
        <v>2488925</v>
      </c>
      <c r="AK51" s="600">
        <v>2487675</v>
      </c>
      <c r="AL51" s="600">
        <v>2488425</v>
      </c>
      <c r="AM51" s="600">
        <v>2485925</v>
      </c>
      <c r="AN51" s="600">
        <v>2485175</v>
      </c>
      <c r="AO51" s="600">
        <v>2635925</v>
      </c>
      <c r="AP51" s="600">
        <v>2630425</v>
      </c>
    </row>
    <row r="52" spans="1:43" s="188" customFormat="1" ht="15.6" customHeight="1">
      <c r="A52" s="600"/>
      <c r="B52" s="600"/>
      <c r="C52" s="28"/>
      <c r="D52" s="28"/>
      <c r="E52" s="800"/>
      <c r="F52" s="575" t="s">
        <v>1232</v>
      </c>
      <c r="G52" s="1013"/>
      <c r="H52" s="1013"/>
      <c r="I52" s="1013"/>
      <c r="J52" s="1013"/>
      <c r="K52" s="1013"/>
      <c r="L52" s="1013"/>
      <c r="M52" s="1013"/>
      <c r="N52" s="600"/>
      <c r="O52" s="600"/>
      <c r="P52" s="158"/>
      <c r="Q52" s="600"/>
      <c r="R52" s="600"/>
      <c r="S52" s="600"/>
      <c r="T52" s="158"/>
      <c r="U52" s="158"/>
      <c r="V52" s="158"/>
      <c r="W52" s="158"/>
      <c r="X52" s="158"/>
      <c r="Y52" s="600">
        <v>0</v>
      </c>
      <c r="Z52" s="600">
        <v>7511166.12126006</v>
      </c>
      <c r="AA52" s="600">
        <v>16064906.340868561</v>
      </c>
      <c r="AB52" s="600">
        <v>27334671.48511757</v>
      </c>
      <c r="AC52" s="600">
        <v>32482066.822754279</v>
      </c>
      <c r="AD52" s="600">
        <v>31030722.672702048</v>
      </c>
      <c r="AE52" s="600">
        <v>30842152.166233134</v>
      </c>
      <c r="AF52" s="600">
        <v>31314262.612407669</v>
      </c>
      <c r="AG52" s="600">
        <v>32008222.742289811</v>
      </c>
      <c r="AH52" s="600">
        <v>32758136.010857236</v>
      </c>
      <c r="AI52" s="600">
        <v>33512710.433694344</v>
      </c>
      <c r="AJ52" s="600">
        <v>34275624.639252335</v>
      </c>
      <c r="AK52" s="600">
        <v>35399206.896739855</v>
      </c>
      <c r="AL52" s="600">
        <v>38813095.920086518</v>
      </c>
      <c r="AM52" s="600">
        <v>53557230.726746731</v>
      </c>
      <c r="AN52" s="600">
        <v>83102318.010777265</v>
      </c>
      <c r="AO52" s="600">
        <v>122621118.44341397</v>
      </c>
      <c r="AP52" s="600">
        <v>165904516.25940105</v>
      </c>
    </row>
    <row r="53" spans="1:43" s="188" customFormat="1" ht="15.6" customHeight="1">
      <c r="A53" s="600"/>
      <c r="B53" s="600"/>
      <c r="C53" s="28"/>
      <c r="D53" s="28"/>
      <c r="E53" s="800"/>
      <c r="F53" s="575" t="s">
        <v>1713</v>
      </c>
      <c r="G53" s="1013"/>
      <c r="H53" s="1013"/>
      <c r="I53" s="1013"/>
      <c r="J53" s="1013"/>
      <c r="K53" s="1013"/>
      <c r="L53" s="1013"/>
      <c r="M53" s="1013"/>
      <c r="N53" s="600"/>
      <c r="O53" s="600"/>
      <c r="P53" s="158"/>
      <c r="Q53" s="600"/>
      <c r="R53" s="600"/>
      <c r="S53" s="600"/>
      <c r="T53" s="158"/>
      <c r="U53" s="158"/>
      <c r="V53" s="158"/>
      <c r="W53" s="158"/>
      <c r="X53" s="158"/>
      <c r="Y53" s="600">
        <v>0</v>
      </c>
      <c r="Z53" s="600">
        <v>15559050.394941874</v>
      </c>
      <c r="AA53" s="600">
        <v>17868970.102012791</v>
      </c>
      <c r="AB53" s="600">
        <v>17344836.634678949</v>
      </c>
      <c r="AC53" s="600">
        <v>18432581.332795102</v>
      </c>
      <c r="AD53" s="600">
        <v>18801569.152287945</v>
      </c>
      <c r="AE53" s="600">
        <v>18852915.932922766</v>
      </c>
      <c r="AF53" s="600">
        <v>19394937.938870803</v>
      </c>
      <c r="AG53" s="600">
        <v>18909902.091963556</v>
      </c>
      <c r="AH53" s="600">
        <v>19496390.788924076</v>
      </c>
      <c r="AI53" s="600">
        <v>19873816.207815677</v>
      </c>
      <c r="AJ53" s="600">
        <v>20227531.427251324</v>
      </c>
      <c r="AK53" s="600">
        <v>20638406.496448949</v>
      </c>
      <c r="AL53" s="600">
        <v>20920565.55698156</v>
      </c>
      <c r="AM53" s="600">
        <v>21331056.446583781</v>
      </c>
      <c r="AN53" s="600">
        <v>21695003.517431509</v>
      </c>
      <c r="AO53" s="600">
        <v>22061827.223395418</v>
      </c>
      <c r="AP53" s="600">
        <v>22425898.477518227</v>
      </c>
    </row>
    <row r="54" spans="1:43" s="188" customFormat="1" ht="15.6" customHeight="1">
      <c r="A54" s="600"/>
      <c r="B54" s="600"/>
      <c r="C54" s="28"/>
      <c r="D54" s="28"/>
      <c r="E54" s="800"/>
      <c r="F54" s="575" t="s">
        <v>1221</v>
      </c>
      <c r="G54" s="1013"/>
      <c r="H54" s="1013"/>
      <c r="I54" s="1013"/>
      <c r="J54" s="1013"/>
      <c r="K54" s="1013"/>
      <c r="L54" s="1013"/>
      <c r="M54" s="1013"/>
      <c r="N54" s="600"/>
      <c r="O54" s="600"/>
      <c r="P54" s="158"/>
      <c r="Q54" s="600"/>
      <c r="R54" s="600"/>
      <c r="S54" s="600"/>
      <c r="T54" s="158"/>
      <c r="U54" s="158"/>
      <c r="V54" s="158"/>
      <c r="W54" s="158"/>
      <c r="X54" s="158"/>
      <c r="Y54" s="600">
        <v>0</v>
      </c>
      <c r="Z54" s="600">
        <v>0</v>
      </c>
      <c r="AA54" s="600">
        <v>5.5886244611022776E-2</v>
      </c>
      <c r="AB54" s="600">
        <v>4.0785487128567562E-2</v>
      </c>
      <c r="AC54" s="600">
        <v>2.1725459324783186E-2</v>
      </c>
      <c r="AD54" s="600">
        <v>6.2065489046475263E-3</v>
      </c>
      <c r="AE54" s="600">
        <v>46574.821283496967</v>
      </c>
      <c r="AF54" s="600">
        <v>233177.76620470337</v>
      </c>
      <c r="AG54" s="600">
        <v>0</v>
      </c>
      <c r="AH54" s="600">
        <v>0</v>
      </c>
      <c r="AI54" s="600">
        <v>0</v>
      </c>
      <c r="AJ54" s="600">
        <v>0</v>
      </c>
      <c r="AK54" s="600">
        <v>0</v>
      </c>
      <c r="AL54" s="600">
        <v>0</v>
      </c>
      <c r="AM54" s="600">
        <v>873943.50086497306</v>
      </c>
      <c r="AN54" s="600">
        <v>924078.45279619703</v>
      </c>
      <c r="AO54" s="600">
        <v>977170.71510250506</v>
      </c>
      <c r="AP54" s="600">
        <v>1033399.8609023649</v>
      </c>
    </row>
    <row r="55" spans="1:43" s="188" customFormat="1" ht="15.6" customHeight="1">
      <c r="A55" s="600"/>
      <c r="B55" s="600"/>
      <c r="C55" s="28"/>
      <c r="D55" s="28"/>
      <c r="E55" s="800"/>
      <c r="F55" s="575" t="s">
        <v>1714</v>
      </c>
      <c r="G55" s="1013"/>
      <c r="H55" s="1013"/>
      <c r="I55" s="1013"/>
      <c r="J55" s="1013"/>
      <c r="K55" s="1013"/>
      <c r="L55" s="1013"/>
      <c r="M55" s="1013"/>
      <c r="N55" s="600"/>
      <c r="O55" s="600"/>
      <c r="P55" s="158"/>
      <c r="Q55" s="600"/>
      <c r="R55" s="600"/>
      <c r="S55" s="600"/>
      <c r="T55" s="158"/>
      <c r="U55" s="158"/>
      <c r="V55" s="158"/>
      <c r="W55" s="158"/>
      <c r="X55" s="158"/>
      <c r="Y55" s="600">
        <v>0</v>
      </c>
      <c r="Z55" s="600">
        <v>1460239.8524999998</v>
      </c>
      <c r="AA55" s="600">
        <v>1425574.4258249998</v>
      </c>
      <c r="AB55" s="600">
        <v>1520281.92618225</v>
      </c>
      <c r="AC55" s="600">
        <v>1593866.6265859422</v>
      </c>
      <c r="AD55" s="600">
        <v>1711763.7871012371</v>
      </c>
      <c r="AE55" s="600">
        <v>1825763.7915533856</v>
      </c>
      <c r="AF55" s="600">
        <v>1960335.434039792</v>
      </c>
      <c r="AG55" s="600">
        <v>2092346.5352833041</v>
      </c>
      <c r="AH55" s="600">
        <v>2218488.7821997181</v>
      </c>
      <c r="AI55" s="600">
        <v>2352660.1350741331</v>
      </c>
      <c r="AJ55" s="600">
        <v>2495399.8086934239</v>
      </c>
      <c r="AK55" s="600">
        <v>2647284.9993429249</v>
      </c>
      <c r="AL55" s="600">
        <v>2804682.7018955052</v>
      </c>
      <c r="AM55" s="600">
        <v>2965916.5974044008</v>
      </c>
      <c r="AN55" s="600">
        <v>3136682.1709177289</v>
      </c>
      <c r="AO55" s="600">
        <v>3317558.9051617421</v>
      </c>
      <c r="AP55" s="600">
        <v>3509162.4599168245</v>
      </c>
    </row>
    <row r="56" spans="1:43" s="188" customFormat="1" ht="15.6" customHeight="1">
      <c r="A56" s="600"/>
      <c r="B56" s="600"/>
      <c r="C56" s="28"/>
      <c r="D56" s="28"/>
      <c r="E56" s="800"/>
      <c r="F56" s="575" t="s">
        <v>1323</v>
      </c>
      <c r="G56" s="1013"/>
      <c r="H56" s="1013"/>
      <c r="I56" s="1013"/>
      <c r="J56" s="1013"/>
      <c r="K56" s="1013"/>
      <c r="L56" s="1013"/>
      <c r="M56" s="1013"/>
      <c r="N56" s="600"/>
      <c r="O56" s="600"/>
      <c r="P56" s="158"/>
      <c r="Q56" s="600"/>
      <c r="R56" s="600"/>
      <c r="S56" s="600"/>
      <c r="T56" s="158"/>
      <c r="U56" s="158"/>
      <c r="V56" s="158"/>
      <c r="W56" s="158"/>
      <c r="X56" s="158"/>
      <c r="Y56" s="600">
        <v>0</v>
      </c>
      <c r="Z56" s="600">
        <v>6119527.29</v>
      </c>
      <c r="AA56" s="600">
        <v>5100000</v>
      </c>
      <c r="AB56" s="600">
        <v>5202000</v>
      </c>
      <c r="AC56" s="600">
        <v>5306040</v>
      </c>
      <c r="AD56" s="600">
        <v>5412160.8000000007</v>
      </c>
      <c r="AE56" s="600">
        <v>5520404.0160000008</v>
      </c>
      <c r="AF56" s="600">
        <v>5630812.0963200005</v>
      </c>
      <c r="AG56" s="600">
        <v>5743428.3382464005</v>
      </c>
      <c r="AH56" s="600">
        <v>5858296.9050113279</v>
      </c>
      <c r="AI56" s="600">
        <v>5975462.8431115551</v>
      </c>
      <c r="AJ56" s="600">
        <v>6094972.0999737857</v>
      </c>
      <c r="AK56" s="600">
        <v>6216871.5419732621</v>
      </c>
      <c r="AL56" s="600">
        <v>6341208.9728127271</v>
      </c>
      <c r="AM56" s="600">
        <v>6468033.1522689816</v>
      </c>
      <c r="AN56" s="600">
        <v>6597393.8153143609</v>
      </c>
      <c r="AO56" s="600">
        <v>6729341.6916206488</v>
      </c>
      <c r="AP56" s="600">
        <v>6863928.5254530618</v>
      </c>
    </row>
    <row r="57" spans="1:43" s="188" customFormat="1" ht="15.6" customHeight="1">
      <c r="A57" s="600"/>
      <c r="B57" s="600"/>
      <c r="C57" s="28"/>
      <c r="D57" s="28"/>
      <c r="E57" s="800"/>
      <c r="F57" s="575" t="s">
        <v>1321</v>
      </c>
      <c r="G57" s="1013"/>
      <c r="H57" s="1013"/>
      <c r="I57" s="1013"/>
      <c r="J57" s="1013"/>
      <c r="K57" s="1013"/>
      <c r="L57" s="1013"/>
      <c r="M57" s="1013"/>
      <c r="N57" s="600"/>
      <c r="O57" s="600"/>
      <c r="P57" s="158"/>
      <c r="Q57" s="600"/>
      <c r="R57" s="600"/>
      <c r="S57" s="600"/>
      <c r="T57" s="158"/>
      <c r="U57" s="158"/>
      <c r="V57" s="158"/>
      <c r="W57" s="158"/>
      <c r="X57" s="158"/>
      <c r="Y57" s="600">
        <v>0</v>
      </c>
      <c r="Z57" s="600">
        <v>0</v>
      </c>
      <c r="AA57" s="600">
        <v>5113238.7310638828</v>
      </c>
      <c r="AB57" s="600">
        <v>6075432.6151714241</v>
      </c>
      <c r="AC57" s="600">
        <v>6703653.5305570988</v>
      </c>
      <c r="AD57" s="600">
        <v>6890825.5431844499</v>
      </c>
      <c r="AE57" s="600">
        <v>7220687.4592921082</v>
      </c>
      <c r="AF57" s="600">
        <v>7785387.9292549929</v>
      </c>
      <c r="AG57" s="600">
        <v>8488099.4400610421</v>
      </c>
      <c r="AH57" s="600">
        <v>8761934.0637679603</v>
      </c>
      <c r="AI57" s="600">
        <v>9139806.4280392472</v>
      </c>
      <c r="AJ57" s="600">
        <v>9863469.0062100235</v>
      </c>
      <c r="AK57" s="600">
        <v>10043781.007595785</v>
      </c>
      <c r="AL57" s="600">
        <v>10191251.134464838</v>
      </c>
      <c r="AM57" s="600">
        <v>10396272.486043239</v>
      </c>
      <c r="AN57" s="600">
        <v>10598075.725789718</v>
      </c>
      <c r="AO57" s="600">
        <v>10777653.025871111</v>
      </c>
      <c r="AP57" s="600">
        <v>11216453.437113235</v>
      </c>
    </row>
    <row r="58" spans="1:43" s="188" customFormat="1" ht="15.6" customHeight="1">
      <c r="A58" s="600"/>
      <c r="B58" s="600"/>
      <c r="C58" s="28"/>
      <c r="D58" s="28"/>
      <c r="E58" s="800"/>
      <c r="F58" s="575" t="s">
        <v>1715</v>
      </c>
      <c r="G58" s="1013"/>
      <c r="H58" s="1013"/>
      <c r="I58" s="1013"/>
      <c r="J58" s="1013"/>
      <c r="K58" s="1013"/>
      <c r="L58" s="1013"/>
      <c r="M58" s="1013"/>
      <c r="N58" s="600"/>
      <c r="O58" s="600"/>
      <c r="P58" s="158"/>
      <c r="Q58" s="600"/>
      <c r="R58" s="600"/>
      <c r="S58" s="600"/>
      <c r="T58" s="158"/>
      <c r="U58" s="158"/>
      <c r="V58" s="158"/>
      <c r="W58" s="158"/>
      <c r="X58" s="158"/>
      <c r="Y58" s="600">
        <v>0</v>
      </c>
      <c r="Z58" s="600">
        <v>999879.61000000685</v>
      </c>
      <c r="AA58" s="600">
        <v>30532367.557299949</v>
      </c>
      <c r="AB58" s="600">
        <v>36938311.535314165</v>
      </c>
      <c r="AC58" s="600">
        <v>44538220.602855079</v>
      </c>
      <c r="AD58" s="600">
        <v>57851313.067121096</v>
      </c>
      <c r="AE58" s="600">
        <v>71141101.155605063</v>
      </c>
      <c r="AF58" s="600">
        <v>76174081.495470554</v>
      </c>
      <c r="AG58" s="600">
        <v>87142803.310872272</v>
      </c>
      <c r="AH58" s="600">
        <v>93876820.738668337</v>
      </c>
      <c r="AI58" s="600">
        <v>104736525.56298369</v>
      </c>
      <c r="AJ58" s="600">
        <v>107703329.26909597</v>
      </c>
      <c r="AK58" s="600">
        <v>110218016.85712591</v>
      </c>
      <c r="AL58" s="600">
        <v>112796385.67602703</v>
      </c>
      <c r="AM58" s="600">
        <v>115417997.2783819</v>
      </c>
      <c r="AN58" s="600">
        <v>118100397.29652429</v>
      </c>
      <c r="AO58" s="600">
        <v>120695366.3405201</v>
      </c>
      <c r="AP58" s="600">
        <v>123512222.91855292</v>
      </c>
    </row>
    <row r="59" spans="1:43" s="188" customFormat="1" ht="15.6" customHeight="1">
      <c r="A59" s="600"/>
      <c r="B59" s="600"/>
      <c r="C59" s="28"/>
      <c r="D59" s="28"/>
      <c r="E59" s="800"/>
      <c r="F59" s="575" t="s">
        <v>481</v>
      </c>
      <c r="G59" s="1013"/>
      <c r="H59" s="1013"/>
      <c r="I59" s="1013"/>
      <c r="J59" s="1013"/>
      <c r="K59" s="1013"/>
      <c r="L59" s="1013"/>
      <c r="M59" s="1013"/>
      <c r="N59" s="600"/>
      <c r="O59" s="600"/>
      <c r="P59" s="158"/>
      <c r="Q59" s="600"/>
      <c r="R59" s="600"/>
      <c r="S59" s="600"/>
      <c r="T59" s="158"/>
      <c r="U59" s="158"/>
      <c r="V59" s="158"/>
      <c r="W59" s="158"/>
      <c r="X59" s="158"/>
      <c r="Y59" s="600">
        <v>0</v>
      </c>
      <c r="Z59" s="600">
        <v>0</v>
      </c>
      <c r="AA59" s="600">
        <v>0</v>
      </c>
      <c r="AB59" s="600">
        <v>0</v>
      </c>
      <c r="AC59" s="600">
        <v>0</v>
      </c>
      <c r="AD59" s="600">
        <v>0</v>
      </c>
      <c r="AE59" s="600">
        <v>0</v>
      </c>
      <c r="AF59" s="600">
        <v>0</v>
      </c>
      <c r="AG59" s="600">
        <v>0</v>
      </c>
      <c r="AH59" s="600">
        <v>0</v>
      </c>
      <c r="AI59" s="600">
        <v>0</v>
      </c>
      <c r="AJ59" s="600">
        <v>0</v>
      </c>
      <c r="AK59" s="600">
        <v>0</v>
      </c>
      <c r="AL59" s="600">
        <v>0</v>
      </c>
      <c r="AM59" s="600">
        <v>0</v>
      </c>
      <c r="AN59" s="600">
        <v>0</v>
      </c>
      <c r="AO59" s="600">
        <v>0</v>
      </c>
      <c r="AP59" s="600">
        <v>0</v>
      </c>
    </row>
    <row r="60" spans="1:43" s="188" customFormat="1" ht="15.6" customHeight="1">
      <c r="A60" s="600"/>
      <c r="B60" s="600"/>
      <c r="C60" s="28"/>
      <c r="D60" s="28"/>
      <c r="E60" s="800"/>
      <c r="F60" s="575" t="s">
        <v>637</v>
      </c>
      <c r="G60" s="1013"/>
      <c r="H60" s="1013"/>
      <c r="I60" s="1013"/>
      <c r="J60" s="1013"/>
      <c r="K60" s="1013"/>
      <c r="L60" s="1013"/>
      <c r="M60" s="1013"/>
      <c r="N60" s="600"/>
      <c r="O60" s="600"/>
      <c r="P60" s="158"/>
      <c r="Q60" s="600"/>
      <c r="R60" s="600"/>
      <c r="S60" s="600"/>
      <c r="T60" s="158"/>
      <c r="U60" s="158"/>
      <c r="V60" s="158"/>
      <c r="W60" s="158"/>
      <c r="X60" s="158"/>
      <c r="Y60" s="600">
        <v>0</v>
      </c>
      <c r="Z60" s="600">
        <v>0</v>
      </c>
      <c r="AA60" s="600">
        <v>0</v>
      </c>
      <c r="AB60" s="600">
        <v>0</v>
      </c>
      <c r="AC60" s="600">
        <v>0</v>
      </c>
      <c r="AD60" s="600">
        <v>0</v>
      </c>
      <c r="AE60" s="600">
        <v>0</v>
      </c>
      <c r="AF60" s="600">
        <v>0</v>
      </c>
      <c r="AG60" s="600">
        <v>0</v>
      </c>
      <c r="AH60" s="600">
        <v>0</v>
      </c>
      <c r="AI60" s="600">
        <v>0</v>
      </c>
      <c r="AJ60" s="600">
        <v>0</v>
      </c>
      <c r="AK60" s="600">
        <v>0</v>
      </c>
      <c r="AL60" s="600">
        <v>0</v>
      </c>
      <c r="AM60" s="600">
        <v>0</v>
      </c>
      <c r="AN60" s="600">
        <v>0</v>
      </c>
      <c r="AO60" s="600">
        <v>0</v>
      </c>
      <c r="AP60" s="600">
        <v>0</v>
      </c>
    </row>
    <row r="61" spans="1:43" s="188" customFormat="1" ht="15.6" customHeight="1">
      <c r="A61" s="600"/>
      <c r="B61" s="600"/>
      <c r="C61" s="28"/>
      <c r="D61" s="28"/>
      <c r="E61" s="800"/>
      <c r="F61" s="575" t="s">
        <v>637</v>
      </c>
      <c r="G61" s="1013"/>
      <c r="H61" s="1013"/>
      <c r="I61" s="1013"/>
      <c r="J61" s="1013"/>
      <c r="K61" s="1013"/>
      <c r="L61" s="1013"/>
      <c r="M61" s="1013"/>
      <c r="N61" s="600"/>
      <c r="O61" s="600"/>
      <c r="P61" s="158"/>
      <c r="Q61" s="600"/>
      <c r="R61" s="600"/>
      <c r="S61" s="600"/>
      <c r="T61" s="158"/>
      <c r="U61" s="158"/>
      <c r="V61" s="158"/>
      <c r="W61" s="158"/>
      <c r="X61" s="158"/>
      <c r="Y61" s="600">
        <v>0</v>
      </c>
      <c r="Z61" s="600">
        <v>0</v>
      </c>
      <c r="AA61" s="600">
        <v>0</v>
      </c>
      <c r="AB61" s="600">
        <v>0</v>
      </c>
      <c r="AC61" s="600">
        <v>0</v>
      </c>
      <c r="AD61" s="600">
        <v>0</v>
      </c>
      <c r="AE61" s="600">
        <v>0</v>
      </c>
      <c r="AF61" s="600">
        <v>0</v>
      </c>
      <c r="AG61" s="600">
        <v>0</v>
      </c>
      <c r="AH61" s="600">
        <v>0</v>
      </c>
      <c r="AI61" s="600">
        <v>0</v>
      </c>
      <c r="AJ61" s="600">
        <v>0</v>
      </c>
      <c r="AK61" s="600">
        <v>0</v>
      </c>
      <c r="AL61" s="600">
        <v>0</v>
      </c>
      <c r="AM61" s="600">
        <v>0</v>
      </c>
      <c r="AN61" s="600">
        <v>0</v>
      </c>
      <c r="AO61" s="600">
        <v>0</v>
      </c>
      <c r="AP61" s="600">
        <v>0</v>
      </c>
    </row>
    <row r="62" spans="1:43" s="188" customFormat="1" ht="15.6" customHeight="1">
      <c r="A62" s="600"/>
      <c r="B62" s="600"/>
      <c r="C62" s="28"/>
      <c r="D62" s="28"/>
      <c r="E62" s="800"/>
      <c r="F62" s="575" t="s">
        <v>637</v>
      </c>
      <c r="G62" s="1013"/>
      <c r="H62" s="1013"/>
      <c r="I62" s="1013"/>
      <c r="J62" s="1013"/>
      <c r="K62" s="1013"/>
      <c r="L62" s="1013"/>
      <c r="M62" s="1013"/>
      <c r="N62" s="1013"/>
      <c r="O62" s="600"/>
      <c r="P62" s="158"/>
      <c r="Q62" s="600"/>
      <c r="R62" s="600"/>
      <c r="S62" s="600"/>
      <c r="T62" s="158"/>
      <c r="U62" s="158"/>
      <c r="V62" s="158"/>
      <c r="W62" s="158"/>
      <c r="X62" s="158"/>
      <c r="Y62" s="600">
        <v>0</v>
      </c>
      <c r="Z62" s="600">
        <v>0</v>
      </c>
      <c r="AA62" s="600">
        <v>0</v>
      </c>
      <c r="AB62" s="600">
        <v>0</v>
      </c>
      <c r="AC62" s="600">
        <v>0</v>
      </c>
      <c r="AD62" s="600">
        <v>0</v>
      </c>
      <c r="AE62" s="600">
        <v>0</v>
      </c>
      <c r="AF62" s="600">
        <v>0</v>
      </c>
      <c r="AG62" s="600">
        <v>0</v>
      </c>
      <c r="AH62" s="600">
        <v>0</v>
      </c>
      <c r="AI62" s="600">
        <v>0</v>
      </c>
      <c r="AJ62" s="600">
        <v>0</v>
      </c>
      <c r="AK62" s="600">
        <v>0</v>
      </c>
      <c r="AL62" s="600">
        <v>0</v>
      </c>
      <c r="AM62" s="600">
        <v>0</v>
      </c>
      <c r="AN62" s="600">
        <v>0</v>
      </c>
      <c r="AO62" s="600">
        <v>0</v>
      </c>
      <c r="AP62" s="600">
        <v>0</v>
      </c>
    </row>
    <row r="63" spans="1:43" s="188" customFormat="1" ht="15.6" customHeight="1">
      <c r="A63" s="600"/>
      <c r="B63" s="600"/>
      <c r="C63" s="28"/>
      <c r="D63" s="28"/>
      <c r="E63" s="800"/>
      <c r="F63" s="575" t="s">
        <v>1310</v>
      </c>
      <c r="G63" s="1013"/>
      <c r="H63" s="1013"/>
      <c r="I63" s="1013"/>
      <c r="J63" s="1013"/>
      <c r="K63" s="1013"/>
      <c r="L63" s="1013"/>
      <c r="M63" s="1013"/>
      <c r="N63" s="600"/>
      <c r="O63" s="600"/>
      <c r="P63" s="158"/>
      <c r="Q63" s="600"/>
      <c r="R63" s="600"/>
      <c r="S63" s="600"/>
      <c r="T63" s="158"/>
      <c r="U63" s="158"/>
      <c r="V63" s="158"/>
      <c r="W63" s="158"/>
      <c r="X63" s="158"/>
      <c r="Y63" s="600">
        <v>0</v>
      </c>
      <c r="Z63" s="600">
        <v>0</v>
      </c>
      <c r="AA63" s="600">
        <v>0</v>
      </c>
      <c r="AB63" s="600">
        <v>0</v>
      </c>
      <c r="AC63" s="600">
        <v>0</v>
      </c>
      <c r="AD63" s="600">
        <v>0</v>
      </c>
      <c r="AE63" s="600">
        <v>0</v>
      </c>
      <c r="AF63" s="600">
        <v>0</v>
      </c>
      <c r="AG63" s="600">
        <v>0</v>
      </c>
      <c r="AH63" s="600">
        <v>0</v>
      </c>
      <c r="AI63" s="600">
        <v>0</v>
      </c>
      <c r="AJ63" s="600">
        <v>0</v>
      </c>
      <c r="AK63" s="600">
        <v>0</v>
      </c>
      <c r="AL63" s="600">
        <v>0</v>
      </c>
      <c r="AM63" s="600">
        <v>0</v>
      </c>
      <c r="AN63" s="600">
        <v>0</v>
      </c>
      <c r="AO63" s="600">
        <v>0</v>
      </c>
      <c r="AP63" s="600">
        <v>0</v>
      </c>
    </row>
    <row r="64" spans="1:43" s="582" customFormat="1" ht="15.6" customHeight="1">
      <c r="A64" s="1452"/>
      <c r="B64" s="1452"/>
      <c r="C64" s="28"/>
      <c r="D64" s="28"/>
      <c r="E64" s="1452"/>
      <c r="F64" s="1460" t="s">
        <v>37</v>
      </c>
      <c r="G64" s="1461"/>
      <c r="H64" s="1461"/>
      <c r="I64" s="1461"/>
      <c r="J64" s="1461"/>
      <c r="K64" s="1461"/>
      <c r="L64" s="1461"/>
      <c r="M64" s="1461"/>
      <c r="N64" s="1459"/>
      <c r="O64" s="1459"/>
      <c r="P64" s="158"/>
      <c r="Q64" s="1459"/>
      <c r="R64" s="1459"/>
      <c r="S64" s="1459"/>
      <c r="T64" s="158"/>
      <c r="U64" s="158"/>
      <c r="V64" s="158"/>
      <c r="W64" s="158"/>
      <c r="X64" s="158"/>
      <c r="Y64" s="1459">
        <v>0</v>
      </c>
      <c r="Z64" s="1459">
        <v>111741263.52870196</v>
      </c>
      <c r="AA64" s="1459">
        <v>135772334.47295642</v>
      </c>
      <c r="AB64" s="1459">
        <v>149699115.99724984</v>
      </c>
      <c r="AC64" s="1459">
        <v>158810305.19727296</v>
      </c>
      <c r="AD64" s="1459">
        <v>160258467.28860331</v>
      </c>
      <c r="AE64" s="1459">
        <v>162889575.60288996</v>
      </c>
      <c r="AF64" s="1459">
        <v>167121195.27256852</v>
      </c>
      <c r="AG64" s="1459">
        <v>170318295.45871639</v>
      </c>
      <c r="AH64" s="1459">
        <v>174497658.28942865</v>
      </c>
      <c r="AI64" s="1459">
        <v>178642405.61071867</v>
      </c>
      <c r="AJ64" s="1459">
        <v>183185261.25047687</v>
      </c>
      <c r="AK64" s="1459">
        <v>187672294.79922667</v>
      </c>
      <c r="AL64" s="1459">
        <v>194355614.96226817</v>
      </c>
      <c r="AM64" s="1459">
        <v>213496375.18829399</v>
      </c>
      <c r="AN64" s="1459">
        <v>246639123.98955107</v>
      </c>
      <c r="AO64" s="1459">
        <v>289815961.34508544</v>
      </c>
      <c r="AP64" s="1459">
        <v>337096006.93885767</v>
      </c>
      <c r="AQ64" s="182"/>
    </row>
    <row r="65" spans="1:43" ht="15.6" customHeight="1">
      <c r="B65" s="1451"/>
      <c r="E65" s="1452"/>
      <c r="F65" s="1462" t="s">
        <v>23</v>
      </c>
      <c r="G65" s="614"/>
      <c r="H65" s="614"/>
      <c r="I65" s="614"/>
      <c r="J65" s="614"/>
      <c r="K65" s="614"/>
      <c r="L65" s="614"/>
      <c r="M65" s="614"/>
      <c r="N65" s="1463"/>
      <c r="O65" s="1463"/>
      <c r="Q65" s="1463"/>
      <c r="R65" s="1463"/>
      <c r="S65" s="1463"/>
      <c r="Y65" s="1463">
        <v>1467063437.4594088</v>
      </c>
      <c r="Z65" s="1463">
        <v>1632704160.8213303</v>
      </c>
      <c r="AA65" s="1463">
        <v>1619856055.4522698</v>
      </c>
      <c r="AB65" s="1463">
        <v>1643546031.1170986</v>
      </c>
      <c r="AC65" s="1463">
        <v>1671964763.4824009</v>
      </c>
      <c r="AD65" s="1463">
        <v>1717025188.4425859</v>
      </c>
      <c r="AE65" s="1463">
        <v>1775752004.7712822</v>
      </c>
      <c r="AF65" s="1463">
        <v>1852059670.642689</v>
      </c>
      <c r="AG65" s="1463">
        <v>1944808685.3449614</v>
      </c>
      <c r="AH65" s="1463">
        <v>2035532069.2104445</v>
      </c>
      <c r="AI65" s="1463">
        <v>2130682579.8420806</v>
      </c>
      <c r="AJ65" s="1463">
        <v>2231556335.3837152</v>
      </c>
      <c r="AK65" s="1463">
        <v>2318167438.8096271</v>
      </c>
      <c r="AL65" s="1463">
        <v>2763521227.7801785</v>
      </c>
      <c r="AM65" s="1463">
        <v>3530599758.3523984</v>
      </c>
      <c r="AN65" s="1463">
        <v>4022884343.1548448</v>
      </c>
      <c r="AO65" s="1463">
        <v>4280394199.3967843</v>
      </c>
      <c r="AP65" s="1463">
        <v>4393896476.9871769</v>
      </c>
    </row>
    <row r="66" spans="1:43">
      <c r="A66" s="1451"/>
    </row>
    <row r="67" spans="1:43" ht="15.75">
      <c r="F67" s="1464" t="s">
        <v>1232</v>
      </c>
      <c r="G67" s="166"/>
      <c r="H67" s="166"/>
      <c r="I67" s="1465"/>
      <c r="J67" s="1465"/>
      <c r="K67" s="1465"/>
      <c r="L67" s="1465"/>
      <c r="M67" s="1465"/>
      <c r="N67" s="1466"/>
      <c r="O67" s="1466"/>
      <c r="Q67" s="1466"/>
      <c r="R67" s="1466"/>
      <c r="S67" s="1466"/>
      <c r="Y67" s="1466"/>
      <c r="Z67" s="1466"/>
      <c r="AA67" s="1466"/>
      <c r="AB67" s="1466"/>
      <c r="AC67" s="1466"/>
      <c r="AD67" s="1466"/>
      <c r="AE67" s="1466"/>
      <c r="AF67" s="1466"/>
      <c r="AG67" s="1466"/>
      <c r="AH67" s="1466"/>
      <c r="AI67" s="1466"/>
      <c r="AJ67" s="1466"/>
      <c r="AK67" s="1466"/>
      <c r="AL67" s="1466"/>
      <c r="AM67" s="1466"/>
      <c r="AN67" s="1466"/>
      <c r="AO67" s="1466"/>
      <c r="AP67" s="1467"/>
    </row>
    <row r="68" spans="1:43">
      <c r="F68" s="1468" t="s">
        <v>1342</v>
      </c>
      <c r="G68" s="20"/>
      <c r="H68" s="20"/>
      <c r="I68" s="492"/>
      <c r="J68" s="492"/>
      <c r="K68" s="492"/>
      <c r="L68" s="492"/>
      <c r="M68" s="492"/>
      <c r="N68" s="188"/>
      <c r="O68" s="188"/>
      <c r="Q68" s="600"/>
      <c r="R68" s="600"/>
      <c r="S68" s="600"/>
      <c r="Y68" s="600">
        <v>0</v>
      </c>
      <c r="Z68" s="600">
        <v>7511166.12126006</v>
      </c>
      <c r="AA68" s="600">
        <v>16064906.340868561</v>
      </c>
      <c r="AB68" s="600">
        <v>27334671.48511757</v>
      </c>
      <c r="AC68" s="600">
        <v>32482066.822754279</v>
      </c>
      <c r="AD68" s="600">
        <v>31030722.672702048</v>
      </c>
      <c r="AE68" s="600">
        <v>30842152.166233134</v>
      </c>
      <c r="AF68" s="600">
        <v>31314262.612407669</v>
      </c>
      <c r="AG68" s="600">
        <v>32008222.742289811</v>
      </c>
      <c r="AH68" s="600">
        <v>32758136.010857236</v>
      </c>
      <c r="AI68" s="600">
        <v>33512710.433694344</v>
      </c>
      <c r="AJ68" s="600">
        <v>34275624.639252335</v>
      </c>
      <c r="AK68" s="600">
        <v>35399206.896739855</v>
      </c>
      <c r="AL68" s="600">
        <v>38813095.920086518</v>
      </c>
      <c r="AM68" s="600">
        <v>53557230.726746731</v>
      </c>
      <c r="AN68" s="600">
        <v>83102318.010777265</v>
      </c>
      <c r="AO68" s="600">
        <v>122621118.44341397</v>
      </c>
      <c r="AP68" s="1469">
        <v>165904516.25940105</v>
      </c>
    </row>
    <row r="69" spans="1:43">
      <c r="F69" s="1468" t="s">
        <v>1529</v>
      </c>
      <c r="G69" s="20"/>
      <c r="H69" s="20"/>
      <c r="I69" s="492"/>
      <c r="J69" s="492"/>
      <c r="K69" s="492"/>
      <c r="L69" s="492"/>
      <c r="M69" s="492"/>
      <c r="N69" s="188"/>
      <c r="O69" s="188"/>
      <c r="Q69" s="600"/>
      <c r="R69" s="600"/>
      <c r="S69" s="600"/>
      <c r="Y69" s="600">
        <v>0</v>
      </c>
      <c r="Z69" s="600">
        <v>225902.91949711807</v>
      </c>
      <c r="AA69" s="600">
        <v>139660.92778547097</v>
      </c>
      <c r="AB69" s="600">
        <v>392042.87522626668</v>
      </c>
      <c r="AC69" s="600">
        <v>827354.12078315136</v>
      </c>
      <c r="AD69" s="600">
        <v>1034675.7156316114</v>
      </c>
      <c r="AE69" s="600">
        <v>1005300.1267485677</v>
      </c>
      <c r="AF69" s="600">
        <v>1141897.7955694215</v>
      </c>
      <c r="AG69" s="600">
        <v>1173999.7914930396</v>
      </c>
      <c r="AH69" s="600">
        <v>1181696.8791396783</v>
      </c>
      <c r="AI69" s="600">
        <v>1257518.2911132204</v>
      </c>
      <c r="AJ69" s="600">
        <v>1461467.5914382951</v>
      </c>
      <c r="AK69" s="600">
        <v>1571039.8199253271</v>
      </c>
      <c r="AL69" s="600">
        <v>1583480.9914647527</v>
      </c>
      <c r="AM69" s="600">
        <v>1677129.257755928</v>
      </c>
      <c r="AN69" s="600">
        <v>1741277.9780821917</v>
      </c>
      <c r="AO69" s="600">
        <v>1733881.6573112037</v>
      </c>
      <c r="AP69" s="1469">
        <v>971999.33682763472</v>
      </c>
    </row>
    <row r="70" spans="1:43" ht="15.75">
      <c r="F70" s="938" t="s">
        <v>37</v>
      </c>
      <c r="G70" s="130"/>
      <c r="H70" s="957"/>
      <c r="I70" s="569"/>
      <c r="J70" s="569"/>
      <c r="K70" s="569"/>
      <c r="L70" s="569"/>
      <c r="M70" s="569"/>
      <c r="N70" s="585"/>
      <c r="O70" s="585"/>
      <c r="Q70" s="1442"/>
      <c r="R70" s="1442"/>
      <c r="S70" s="1442"/>
      <c r="Y70" s="1442">
        <v>0</v>
      </c>
      <c r="Z70" s="1442">
        <v>7737069.0407571783</v>
      </c>
      <c r="AA70" s="1442">
        <v>16204567.268654032</v>
      </c>
      <c r="AB70" s="1442">
        <v>27726714.360343836</v>
      </c>
      <c r="AC70" s="1442">
        <v>33309420.943537429</v>
      </c>
      <c r="AD70" s="1442">
        <v>32065398.38833366</v>
      </c>
      <c r="AE70" s="1442">
        <v>31847452.292981703</v>
      </c>
      <c r="AF70" s="1442">
        <v>32456160.407977089</v>
      </c>
      <c r="AG70" s="1442">
        <v>33182222.533782851</v>
      </c>
      <c r="AH70" s="1442">
        <v>33939832.889996916</v>
      </c>
      <c r="AI70" s="1442">
        <v>34770228.724807568</v>
      </c>
      <c r="AJ70" s="1442">
        <v>35737092.230690628</v>
      </c>
      <c r="AK70" s="1442">
        <v>36970246.716665186</v>
      </c>
      <c r="AL70" s="1442">
        <v>40396576.911551267</v>
      </c>
      <c r="AM70" s="1442">
        <v>55234359.984502658</v>
      </c>
      <c r="AN70" s="1442">
        <v>84843595.98885946</v>
      </c>
      <c r="AO70" s="1442">
        <v>124355000.10072517</v>
      </c>
      <c r="AP70" s="1470">
        <v>166876515.59622869</v>
      </c>
    </row>
    <row r="71" spans="1:43">
      <c r="G71" s="28"/>
    </row>
    <row r="72" spans="1:43">
      <c r="F72" s="237" t="s">
        <v>1776</v>
      </c>
      <c r="O72" s="237"/>
      <c r="Q72" s="237"/>
      <c r="R72" s="237"/>
      <c r="S72" s="237"/>
      <c r="Y72" s="237">
        <v>1864401.9999999998</v>
      </c>
      <c r="Z72" s="237">
        <v>1845415.6188336147</v>
      </c>
      <c r="AA72" s="237">
        <v>1750000</v>
      </c>
      <c r="AB72" s="237">
        <v>1749999.9999999995</v>
      </c>
      <c r="AC72" s="237">
        <v>1750000</v>
      </c>
      <c r="AD72" s="237">
        <v>1749999.9999999995</v>
      </c>
      <c r="AE72" s="237">
        <v>1750000.0000000007</v>
      </c>
      <c r="AF72" s="237">
        <v>1750000.0000000005</v>
      </c>
      <c r="AG72" s="237">
        <v>1750000.0000000002</v>
      </c>
      <c r="AH72" s="237">
        <v>1750000.0000000002</v>
      </c>
      <c r="AI72" s="237">
        <v>1750000.0000000005</v>
      </c>
      <c r="AJ72" s="237">
        <v>1750000</v>
      </c>
      <c r="AK72" s="237">
        <v>1749999.9999999995</v>
      </c>
      <c r="AL72" s="237">
        <v>1750000</v>
      </c>
      <c r="AM72" s="237">
        <v>1750000</v>
      </c>
      <c r="AN72" s="237">
        <v>1750000.0000000005</v>
      </c>
      <c r="AO72" s="237">
        <v>1750000</v>
      </c>
      <c r="AP72" s="237">
        <v>1749999.9999999995</v>
      </c>
    </row>
    <row r="73" spans="1:43" s="237" customFormat="1">
      <c r="C73" s="28"/>
      <c r="D73" s="28"/>
      <c r="F73" s="237" t="s">
        <v>1777</v>
      </c>
      <c r="P73" s="158"/>
      <c r="T73" s="158"/>
      <c r="U73" s="158"/>
      <c r="V73" s="158"/>
      <c r="W73" s="158"/>
      <c r="X73" s="158"/>
      <c r="Y73" s="237">
        <v>1864.4019999999998</v>
      </c>
      <c r="Z73" s="237">
        <v>1845.4156188336146</v>
      </c>
      <c r="AA73" s="237">
        <v>1750</v>
      </c>
      <c r="AB73" s="237">
        <v>1749.9999999999995</v>
      </c>
      <c r="AC73" s="237">
        <v>1750</v>
      </c>
      <c r="AD73" s="237">
        <v>1749.9999999999995</v>
      </c>
      <c r="AE73" s="237">
        <v>1750.0000000000007</v>
      </c>
      <c r="AF73" s="237">
        <v>1750.0000000000005</v>
      </c>
      <c r="AG73" s="237">
        <v>1750.0000000000002</v>
      </c>
      <c r="AH73" s="237">
        <v>1750.0000000000002</v>
      </c>
      <c r="AI73" s="237">
        <v>1750.0000000000005</v>
      </c>
      <c r="AJ73" s="237">
        <v>1750</v>
      </c>
      <c r="AK73" s="237">
        <v>1749.9999999999995</v>
      </c>
      <c r="AL73" s="237">
        <v>1750</v>
      </c>
      <c r="AM73" s="237">
        <v>1750</v>
      </c>
      <c r="AN73" s="237">
        <v>1750.0000000000005</v>
      </c>
      <c r="AO73" s="237">
        <v>1750</v>
      </c>
      <c r="AP73" s="237">
        <v>1749.9999999999995</v>
      </c>
      <c r="AQ73" s="492"/>
    </row>
    <row r="74" spans="1:43">
      <c r="F74" s="237" t="s">
        <v>704</v>
      </c>
      <c r="O74" s="602"/>
      <c r="Q74" s="602"/>
      <c r="R74" s="602"/>
      <c r="S74" s="602"/>
      <c r="Y74" s="602">
        <v>1.8644019999999997</v>
      </c>
      <c r="Z74" s="602">
        <v>1.8454156188336148</v>
      </c>
      <c r="AA74" s="602">
        <v>1.75</v>
      </c>
      <c r="AB74" s="602">
        <v>1.7499999999999996</v>
      </c>
      <c r="AC74" s="602">
        <v>1.75</v>
      </c>
      <c r="AD74" s="602">
        <v>1.7499999999999996</v>
      </c>
      <c r="AE74" s="602">
        <v>1.7500000000000007</v>
      </c>
      <c r="AF74" s="602">
        <v>1.7500000000000004</v>
      </c>
      <c r="AG74" s="602">
        <v>1.7500000000000002</v>
      </c>
      <c r="AH74" s="602">
        <v>1.7500000000000002</v>
      </c>
      <c r="AI74" s="602">
        <v>1.7500000000000004</v>
      </c>
      <c r="AJ74" s="602">
        <v>1.75</v>
      </c>
      <c r="AK74" s="602">
        <v>1.7499999999999996</v>
      </c>
      <c r="AL74" s="602">
        <v>1.75</v>
      </c>
      <c r="AM74" s="602">
        <v>1.75</v>
      </c>
      <c r="AN74" s="602">
        <v>1.7500000000000004</v>
      </c>
      <c r="AO74" s="602">
        <v>1.75</v>
      </c>
      <c r="AP74" s="602">
        <v>1.7499999999999996</v>
      </c>
    </row>
    <row r="76" spans="1:43">
      <c r="O76" s="237"/>
      <c r="Q76" s="237"/>
      <c r="R76" s="237"/>
      <c r="S76" s="237"/>
      <c r="Y76" s="237"/>
      <c r="Z76" s="237"/>
      <c r="AA76" s="237"/>
      <c r="AB76" s="237"/>
      <c r="AC76" s="237"/>
      <c r="AD76" s="237"/>
      <c r="AE76" s="237"/>
      <c r="AF76" s="237"/>
      <c r="AG76" s="237"/>
      <c r="AH76" s="237"/>
      <c r="AI76" s="237"/>
      <c r="AJ76" s="237"/>
      <c r="AK76" s="237"/>
      <c r="AL76" s="237"/>
      <c r="AM76" s="237"/>
      <c r="AN76" s="237"/>
      <c r="AO76" s="237"/>
      <c r="AP76" s="237"/>
    </row>
    <row r="77" spans="1:43">
      <c r="O77" s="237"/>
      <c r="Q77" s="237"/>
      <c r="R77" s="237"/>
      <c r="S77" s="237"/>
      <c r="Y77" s="237"/>
      <c r="Z77" s="237"/>
      <c r="AA77" s="237"/>
      <c r="AB77" s="237"/>
      <c r="AC77" s="237"/>
      <c r="AD77" s="237"/>
      <c r="AE77" s="237"/>
      <c r="AF77" s="237"/>
      <c r="AG77" s="237"/>
      <c r="AH77" s="237"/>
      <c r="AI77" s="237"/>
      <c r="AJ77" s="237"/>
      <c r="AK77" s="237"/>
      <c r="AL77" s="237"/>
      <c r="AM77" s="237"/>
      <c r="AN77" s="237"/>
      <c r="AO77" s="237"/>
      <c r="AP77" s="237"/>
    </row>
    <row r="78" spans="1:43">
      <c r="O78" s="602"/>
      <c r="Q78" s="602"/>
      <c r="R78" s="602"/>
      <c r="S78" s="602"/>
      <c r="Y78" s="602"/>
      <c r="Z78" s="1471"/>
      <c r="AA78" s="602"/>
      <c r="AB78" s="602"/>
      <c r="AC78" s="602"/>
      <c r="AD78" s="602"/>
      <c r="AE78" s="602"/>
      <c r="AF78" s="602"/>
      <c r="AG78" s="602"/>
      <c r="AH78" s="602"/>
      <c r="AI78" s="602"/>
      <c r="AJ78" s="602"/>
      <c r="AK78" s="602"/>
      <c r="AL78" s="602"/>
      <c r="AM78" s="602"/>
      <c r="AN78" s="602"/>
      <c r="AO78" s="602"/>
      <c r="AP78" s="602"/>
    </row>
    <row r="80" spans="1:43">
      <c r="N80" s="237"/>
      <c r="O80" s="237"/>
      <c r="Q80" s="237"/>
      <c r="R80" s="237"/>
      <c r="S80" s="237"/>
      <c r="Y80" s="237"/>
      <c r="Z80" s="237"/>
      <c r="AA80" s="237"/>
      <c r="AB80" s="237"/>
      <c r="AC80" s="237"/>
      <c r="AD80" s="237"/>
      <c r="AE80" s="237"/>
      <c r="AF80" s="237"/>
      <c r="AG80" s="237"/>
      <c r="AH80" s="237"/>
      <c r="AI80" s="237"/>
      <c r="AJ80" s="237"/>
      <c r="AK80" s="237"/>
      <c r="AL80" s="237"/>
      <c r="AM80" s="237"/>
      <c r="AN80" s="237"/>
      <c r="AO80" s="237"/>
      <c r="AP80" s="237"/>
    </row>
    <row r="82" spans="6:42">
      <c r="F82" s="237" t="s">
        <v>706</v>
      </c>
      <c r="O82" s="583"/>
      <c r="Q82" s="583"/>
      <c r="R82" s="583"/>
      <c r="S82" s="583"/>
      <c r="Y82" s="583">
        <v>992243858.4522661</v>
      </c>
      <c r="Z82" s="583">
        <v>1012328712.6604164</v>
      </c>
      <c r="AA82" s="583">
        <v>1031561051.4490149</v>
      </c>
      <c r="AB82" s="583">
        <v>1069805999.3155541</v>
      </c>
      <c r="AC82" s="583">
        <v>1073499500.4037454</v>
      </c>
      <c r="AD82" s="583">
        <v>1092999299.0666351</v>
      </c>
      <c r="AE82" s="583">
        <v>1115659339.075778</v>
      </c>
      <c r="AF82" s="583">
        <v>1147129574.2608645</v>
      </c>
      <c r="AG82" s="583">
        <v>1188848284.2143912</v>
      </c>
      <c r="AH82" s="583">
        <v>1229719035.5515671</v>
      </c>
      <c r="AI82" s="583">
        <v>1272962717.5411935</v>
      </c>
      <c r="AJ82" s="583">
        <v>1317728822.2249625</v>
      </c>
      <c r="AK82" s="583">
        <v>1367108903.1627843</v>
      </c>
      <c r="AL82" s="583">
        <v>1680091049.3961208</v>
      </c>
      <c r="AM82" s="583">
        <v>2184380771.4604273</v>
      </c>
      <c r="AN82" s="583">
        <v>2477222569.0373945</v>
      </c>
      <c r="AO82" s="583">
        <v>2619978525.164124</v>
      </c>
      <c r="AP82" s="583">
        <v>2624576425.9000831</v>
      </c>
    </row>
    <row r="103" spans="1:42" ht="15.75">
      <c r="F103" s="490" t="s">
        <v>1778</v>
      </c>
    </row>
    <row r="104" spans="1:42" ht="15.6" customHeight="1">
      <c r="A104" s="1451"/>
      <c r="B104" s="1451"/>
      <c r="E104" s="1452"/>
      <c r="F104" s="500" t="s">
        <v>22</v>
      </c>
      <c r="G104" s="1453">
        <v>1995</v>
      </c>
      <c r="H104" s="1453">
        <v>1996</v>
      </c>
      <c r="I104" s="1453">
        <v>1997</v>
      </c>
      <c r="J104" s="1453">
        <v>1998</v>
      </c>
      <c r="K104" s="1453">
        <v>1999</v>
      </c>
      <c r="L104" s="1453">
        <v>2000</v>
      </c>
      <c r="M104" s="1453">
        <v>2001</v>
      </c>
      <c r="N104" s="1453">
        <v>2002</v>
      </c>
      <c r="O104" s="1453">
        <v>2003</v>
      </c>
      <c r="P104" s="1453">
        <v>2004</v>
      </c>
      <c r="Q104" s="1453"/>
      <c r="R104" s="1453"/>
      <c r="S104" s="1453"/>
      <c r="Y104" s="1453">
        <v>2013</v>
      </c>
      <c r="Z104" s="1453">
        <v>2014</v>
      </c>
      <c r="AA104" s="1453">
        <v>2015</v>
      </c>
      <c r="AB104" s="1453">
        <v>2016</v>
      </c>
      <c r="AC104" s="1453">
        <v>2017</v>
      </c>
      <c r="AD104" s="1453">
        <v>2018</v>
      </c>
      <c r="AE104" s="1453">
        <v>2019</v>
      </c>
      <c r="AF104" s="1453">
        <v>2020</v>
      </c>
      <c r="AG104" s="1453">
        <v>2021</v>
      </c>
      <c r="AH104" s="1453">
        <v>2022</v>
      </c>
      <c r="AI104" s="1453">
        <v>2023</v>
      </c>
      <c r="AJ104" s="1453">
        <v>2024</v>
      </c>
      <c r="AK104" s="1453">
        <v>2025</v>
      </c>
      <c r="AL104" s="1453">
        <v>2026</v>
      </c>
      <c r="AM104" s="1453">
        <v>2027</v>
      </c>
      <c r="AN104" s="1453">
        <v>2028</v>
      </c>
      <c r="AO104" s="1453">
        <v>2029</v>
      </c>
      <c r="AP104" s="1453">
        <v>2030</v>
      </c>
    </row>
    <row r="105" spans="1:42" ht="15.6" customHeight="1">
      <c r="A105" s="1451"/>
      <c r="B105" s="1451"/>
      <c r="E105" s="1452"/>
      <c r="F105" s="1390" t="s">
        <v>1774</v>
      </c>
      <c r="G105" s="526"/>
      <c r="H105" s="526"/>
      <c r="I105" s="526"/>
      <c r="J105" s="526"/>
      <c r="K105" s="526"/>
      <c r="L105" s="526"/>
      <c r="M105" s="526"/>
      <c r="N105" s="800"/>
      <c r="AP105" s="188"/>
    </row>
    <row r="106" spans="1:42" ht="15.6" customHeight="1">
      <c r="A106" s="1451"/>
      <c r="B106" s="1451"/>
      <c r="E106" s="1452"/>
      <c r="F106" s="575" t="s">
        <v>620</v>
      </c>
      <c r="G106" s="492"/>
      <c r="H106" s="492"/>
      <c r="I106" s="492"/>
      <c r="J106" s="492"/>
      <c r="K106" s="492"/>
      <c r="L106" s="492"/>
      <c r="M106" s="492"/>
      <c r="N106" s="600"/>
      <c r="O106" s="600"/>
      <c r="Q106" s="600"/>
      <c r="R106" s="600"/>
      <c r="S106" s="600"/>
      <c r="Y106" s="600">
        <v>263366676.40374953</v>
      </c>
      <c r="Z106" s="600">
        <v>237515599.8813538</v>
      </c>
      <c r="AA106" s="600">
        <v>237338262.4357813</v>
      </c>
      <c r="AB106" s="600">
        <v>246830479.78601652</v>
      </c>
      <c r="AC106" s="600">
        <v>240162436.68667418</v>
      </c>
      <c r="AD106" s="600">
        <v>238518426.55102217</v>
      </c>
      <c r="AE106" s="600">
        <v>233641230.11771557</v>
      </c>
      <c r="AF106" s="600">
        <v>233786183.02540812</v>
      </c>
      <c r="AG106" s="600">
        <v>232874637.56634983</v>
      </c>
      <c r="AH106" s="600">
        <v>238796750.41484472</v>
      </c>
      <c r="AI106" s="600">
        <v>244740161.7611503</v>
      </c>
      <c r="AJ106" s="600">
        <v>250012077.55474925</v>
      </c>
      <c r="AK106" s="600">
        <v>255756000.65896571</v>
      </c>
      <c r="AL106" s="600">
        <v>290349000.50952333</v>
      </c>
      <c r="AM106" s="600">
        <v>410545176.85977888</v>
      </c>
      <c r="AN106" s="600">
        <v>445584751.9900769</v>
      </c>
      <c r="AO106" s="600">
        <v>458836280.38158166</v>
      </c>
      <c r="AP106" s="600">
        <v>458835094.0504843</v>
      </c>
    </row>
    <row r="107" spans="1:42" ht="15.6" customHeight="1">
      <c r="A107" s="1451"/>
      <c r="B107" s="1451"/>
      <c r="E107" s="1452"/>
      <c r="F107" s="575" t="s">
        <v>623</v>
      </c>
      <c r="G107" s="492"/>
      <c r="H107" s="492"/>
      <c r="I107" s="492"/>
      <c r="J107" s="492"/>
      <c r="K107" s="492"/>
      <c r="L107" s="492"/>
      <c r="M107" s="492"/>
      <c r="N107" s="600"/>
      <c r="O107" s="600"/>
      <c r="Q107" s="600"/>
      <c r="R107" s="600"/>
      <c r="S107" s="600"/>
      <c r="Y107" s="600">
        <v>296127606.34285712</v>
      </c>
      <c r="Z107" s="600">
        <v>315332479.31898499</v>
      </c>
      <c r="AA107" s="600">
        <v>312643473.34350109</v>
      </c>
      <c r="AB107" s="600">
        <v>305638002.35669309</v>
      </c>
      <c r="AC107" s="600">
        <v>310455420.85038352</v>
      </c>
      <c r="AD107" s="600">
        <v>322778012.83149564</v>
      </c>
      <c r="AE107" s="600">
        <v>331554097.6261512</v>
      </c>
      <c r="AF107" s="600">
        <v>349413761.80963755</v>
      </c>
      <c r="AG107" s="600">
        <v>371870766.64016014</v>
      </c>
      <c r="AH107" s="600">
        <v>404622397.91356039</v>
      </c>
      <c r="AI107" s="600">
        <v>439016211.40553617</v>
      </c>
      <c r="AJ107" s="600">
        <v>473117984.18153751</v>
      </c>
      <c r="AK107" s="600">
        <v>506951921.78698647</v>
      </c>
      <c r="AL107" s="600">
        <v>563097226.92984533</v>
      </c>
      <c r="AM107" s="600">
        <v>736865209.85071838</v>
      </c>
      <c r="AN107" s="600">
        <v>910187544.25628042</v>
      </c>
      <c r="AO107" s="600">
        <v>1041242696.5687512</v>
      </c>
      <c r="AP107" s="600">
        <v>1041253275.8285044</v>
      </c>
    </row>
    <row r="108" spans="1:42" ht="15.6" customHeight="1">
      <c r="A108" s="1451"/>
      <c r="B108" s="1451"/>
      <c r="E108" s="1452"/>
      <c r="F108" s="575" t="s">
        <v>625</v>
      </c>
      <c r="G108" s="492"/>
      <c r="H108" s="492"/>
      <c r="I108" s="492"/>
      <c r="J108" s="492"/>
      <c r="K108" s="492"/>
      <c r="L108" s="492"/>
      <c r="M108" s="492"/>
      <c r="N108" s="600"/>
      <c r="O108" s="600"/>
      <c r="Q108" s="600"/>
      <c r="R108" s="600"/>
      <c r="S108" s="600"/>
      <c r="Y108" s="600">
        <v>103680286.13964283</v>
      </c>
      <c r="Z108" s="600">
        <v>107532705.55315663</v>
      </c>
      <c r="AA108" s="600">
        <v>120513027.68918414</v>
      </c>
      <c r="AB108" s="600">
        <v>144270504.36280894</v>
      </c>
      <c r="AC108" s="600">
        <v>143495816.53557274</v>
      </c>
      <c r="AD108" s="600">
        <v>146764558.97109598</v>
      </c>
      <c r="AE108" s="600">
        <v>155345810.94919285</v>
      </c>
      <c r="AF108" s="600">
        <v>165190981.80009392</v>
      </c>
      <c r="AG108" s="600">
        <v>168886346.29313108</v>
      </c>
      <c r="AH108" s="600">
        <v>174985081.41586477</v>
      </c>
      <c r="AI108" s="600">
        <v>180233282.84594771</v>
      </c>
      <c r="AJ108" s="600">
        <v>185369518.71656933</v>
      </c>
      <c r="AK108" s="600">
        <v>189436817.65250391</v>
      </c>
      <c r="AL108" s="600">
        <v>219385282.37482852</v>
      </c>
      <c r="AM108" s="600">
        <v>316694443.7707656</v>
      </c>
      <c r="AN108" s="600">
        <v>333559003.04523408</v>
      </c>
      <c r="AO108" s="600">
        <v>345345494.36196911</v>
      </c>
      <c r="AP108" s="600">
        <v>345349003.14978731</v>
      </c>
    </row>
    <row r="109" spans="1:42" ht="15.6" customHeight="1">
      <c r="A109" s="1451"/>
      <c r="B109" s="1451"/>
      <c r="E109" s="1452"/>
      <c r="F109" s="575" t="s">
        <v>627</v>
      </c>
      <c r="G109" s="492"/>
      <c r="H109" s="492"/>
      <c r="I109" s="492"/>
      <c r="J109" s="492"/>
      <c r="K109" s="492"/>
      <c r="L109" s="492"/>
      <c r="M109" s="492"/>
      <c r="N109" s="600"/>
      <c r="O109" s="600"/>
      <c r="Q109" s="600"/>
      <c r="R109" s="600"/>
      <c r="S109" s="600"/>
      <c r="Y109" s="600">
        <v>276153236.43142855</v>
      </c>
      <c r="Z109" s="600">
        <v>338127905.03215969</v>
      </c>
      <c r="AA109" s="600">
        <v>267942590.86287901</v>
      </c>
      <c r="AB109" s="600">
        <v>224974253.64978847</v>
      </c>
      <c r="AC109" s="600">
        <v>243670648.04304636</v>
      </c>
      <c r="AD109" s="600">
        <v>264280223.05288839</v>
      </c>
      <c r="AE109" s="600">
        <v>289829146.17062008</v>
      </c>
      <c r="AF109" s="600">
        <v>320939426.76482201</v>
      </c>
      <c r="AG109" s="600">
        <v>352005705.56714839</v>
      </c>
      <c r="AH109" s="600">
        <v>378173599.50448304</v>
      </c>
      <c r="AI109" s="600">
        <v>399936183.759377</v>
      </c>
      <c r="AJ109" s="600">
        <v>428435734.14710855</v>
      </c>
      <c r="AK109" s="600">
        <v>448391733.52611023</v>
      </c>
      <c r="AL109" s="600">
        <v>490237828.39806455</v>
      </c>
      <c r="AM109" s="600">
        <v>663537264.42466581</v>
      </c>
      <c r="AN109" s="600">
        <v>801597772.92156172</v>
      </c>
      <c r="AO109" s="600">
        <v>827787943.77215743</v>
      </c>
      <c r="AP109" s="600">
        <v>827796354.28366089</v>
      </c>
    </row>
    <row r="110" spans="1:42" ht="15.6" customHeight="1">
      <c r="A110" s="1451"/>
      <c r="B110" s="1451"/>
      <c r="E110" s="1452"/>
      <c r="F110" s="575" t="s">
        <v>553</v>
      </c>
      <c r="G110" s="492"/>
      <c r="H110" s="492"/>
      <c r="I110" s="492"/>
      <c r="J110" s="492"/>
      <c r="K110" s="492"/>
      <c r="L110" s="492"/>
      <c r="M110" s="492"/>
      <c r="N110" s="600"/>
      <c r="O110" s="600"/>
      <c r="Q110" s="600"/>
      <c r="R110" s="600"/>
      <c r="S110" s="600"/>
      <c r="Y110" s="600">
        <v>77567795.424642861</v>
      </c>
      <c r="Z110" s="600">
        <v>76088798.319990963</v>
      </c>
      <c r="AA110" s="600">
        <v>72206624.553256541</v>
      </c>
      <c r="AB110" s="600">
        <v>72135252.181404471</v>
      </c>
      <c r="AC110" s="600">
        <v>71537407.435004443</v>
      </c>
      <c r="AD110" s="600">
        <v>71451006.022538453</v>
      </c>
      <c r="AE110" s="600">
        <v>71183446.569065005</v>
      </c>
      <c r="AF110" s="600">
        <v>71505835.656094506</v>
      </c>
      <c r="AG110" s="600">
        <v>70840235.304697484</v>
      </c>
      <c r="AH110" s="600">
        <v>71215206.548359558</v>
      </c>
      <c r="AI110" s="600">
        <v>71230612.806358084</v>
      </c>
      <c r="AJ110" s="600">
        <v>71201694.205105439</v>
      </c>
      <c r="AK110" s="600">
        <v>71256050.676629916</v>
      </c>
      <c r="AL110" s="600">
        <v>85206725.009628028</v>
      </c>
      <c r="AM110" s="600">
        <v>128447044.90100951</v>
      </c>
      <c r="AN110" s="600">
        <v>132669864.61522841</v>
      </c>
      <c r="AO110" s="600">
        <v>147468355.88195562</v>
      </c>
      <c r="AP110" s="600">
        <v>154408028.03581774</v>
      </c>
    </row>
    <row r="111" spans="1:42" ht="15.6" customHeight="1">
      <c r="A111" s="1451"/>
      <c r="B111" s="1451"/>
      <c r="E111" s="1452"/>
      <c r="F111" s="1455" t="s">
        <v>37</v>
      </c>
      <c r="G111" s="492"/>
      <c r="H111" s="492"/>
      <c r="I111" s="492"/>
      <c r="J111" s="492"/>
      <c r="K111" s="492"/>
      <c r="L111" s="492"/>
      <c r="M111" s="492"/>
      <c r="N111" s="600"/>
      <c r="O111" s="1456"/>
      <c r="Q111" s="1456"/>
      <c r="R111" s="1456"/>
      <c r="S111" s="1456"/>
      <c r="Y111" s="1456">
        <v>1016895600.7423208</v>
      </c>
      <c r="Z111" s="1456">
        <v>1074597488.1056461</v>
      </c>
      <c r="AA111" s="1456">
        <v>1010643978.8846021</v>
      </c>
      <c r="AB111" s="1456">
        <v>993848492.33671153</v>
      </c>
      <c r="AC111" s="1456">
        <v>1009321729.5506812</v>
      </c>
      <c r="AD111" s="1456">
        <v>1043792227.4290407</v>
      </c>
      <c r="AE111" s="1456">
        <v>1081553731.4327447</v>
      </c>
      <c r="AF111" s="1456">
        <v>1140836189.056056</v>
      </c>
      <c r="AG111" s="1456">
        <v>1196477691.3714869</v>
      </c>
      <c r="AH111" s="1456">
        <v>1267793035.7971125</v>
      </c>
      <c r="AI111" s="1456">
        <v>1335156452.5783694</v>
      </c>
      <c r="AJ111" s="1456">
        <v>1408137008.8050702</v>
      </c>
      <c r="AK111" s="1456">
        <v>1471792524.3011963</v>
      </c>
      <c r="AL111" s="1456">
        <v>1648276063.22189</v>
      </c>
      <c r="AM111" s="1456">
        <v>2256089139.8069382</v>
      </c>
      <c r="AN111" s="1456">
        <v>2623598936.8283815</v>
      </c>
      <c r="AO111" s="1456">
        <v>2820680770.9664149</v>
      </c>
      <c r="AP111" s="1456">
        <v>2827641755.3482547</v>
      </c>
    </row>
    <row r="112" spans="1:42" ht="15.6" customHeight="1">
      <c r="A112" s="1451"/>
      <c r="B112" s="1451"/>
      <c r="E112" s="1452"/>
      <c r="F112" s="1455"/>
      <c r="G112" s="492"/>
      <c r="H112" s="492"/>
      <c r="I112" s="492"/>
      <c r="J112" s="492"/>
      <c r="K112" s="492"/>
      <c r="L112" s="492"/>
      <c r="M112" s="492"/>
      <c r="N112" s="600"/>
      <c r="O112" s="800"/>
      <c r="Q112" s="800"/>
      <c r="R112" s="800"/>
      <c r="S112" s="800"/>
      <c r="Y112" s="800"/>
      <c r="Z112" s="800"/>
      <c r="AA112" s="800"/>
      <c r="AB112" s="800"/>
      <c r="AC112" s="800"/>
      <c r="AD112" s="800"/>
      <c r="AE112" s="800"/>
      <c r="AF112" s="800"/>
      <c r="AG112" s="800"/>
      <c r="AH112" s="800"/>
      <c r="AI112" s="800"/>
      <c r="AJ112" s="800"/>
      <c r="AK112" s="800"/>
      <c r="AL112" s="800"/>
      <c r="AM112" s="800"/>
      <c r="AN112" s="800"/>
      <c r="AO112" s="800"/>
      <c r="AP112" s="800"/>
    </row>
    <row r="113" spans="1:43" ht="15.6" customHeight="1">
      <c r="A113" s="1451"/>
      <c r="B113" s="1451"/>
      <c r="E113" s="1452"/>
      <c r="F113" s="1390" t="s">
        <v>636</v>
      </c>
      <c r="G113" s="492"/>
      <c r="H113" s="492"/>
      <c r="I113" s="492"/>
      <c r="J113" s="492"/>
      <c r="K113" s="492"/>
      <c r="L113" s="492"/>
      <c r="M113" s="492"/>
      <c r="N113" s="600"/>
      <c r="O113" s="800"/>
      <c r="Q113" s="800"/>
      <c r="R113" s="800"/>
      <c r="S113" s="800"/>
      <c r="Y113" s="800"/>
      <c r="Z113" s="800"/>
      <c r="AA113" s="800"/>
      <c r="AB113" s="800"/>
      <c r="AC113" s="800"/>
      <c r="AD113" s="800"/>
      <c r="AE113" s="800"/>
      <c r="AF113" s="800"/>
      <c r="AG113" s="800"/>
      <c r="AH113" s="800"/>
      <c r="AI113" s="800"/>
      <c r="AJ113" s="800"/>
      <c r="AK113" s="800"/>
      <c r="AL113" s="800"/>
      <c r="AM113" s="800"/>
      <c r="AN113" s="800"/>
      <c r="AO113" s="800"/>
      <c r="AP113" s="800"/>
    </row>
    <row r="114" spans="1:43" ht="15.6" customHeight="1">
      <c r="A114" s="1451"/>
      <c r="B114" s="1451"/>
      <c r="E114" s="1452"/>
      <c r="F114" s="575" t="s">
        <v>637</v>
      </c>
      <c r="G114" s="492"/>
      <c r="H114" s="492"/>
      <c r="I114" s="492"/>
      <c r="J114" s="492"/>
      <c r="K114" s="492"/>
      <c r="L114" s="492"/>
      <c r="M114" s="492"/>
      <c r="N114" s="600"/>
      <c r="O114" s="600"/>
      <c r="Q114" s="600"/>
      <c r="R114" s="600"/>
      <c r="S114" s="600"/>
      <c r="Y114" s="600"/>
      <c r="Z114" s="600"/>
      <c r="AA114" s="600"/>
      <c r="AB114" s="600"/>
      <c r="AC114" s="600"/>
      <c r="AD114" s="600"/>
      <c r="AE114" s="600"/>
      <c r="AF114" s="600"/>
      <c r="AG114" s="600"/>
      <c r="AH114" s="600"/>
      <c r="AI114" s="600"/>
      <c r="AJ114" s="600"/>
      <c r="AK114" s="600"/>
      <c r="AL114" s="600"/>
      <c r="AM114" s="600"/>
      <c r="AN114" s="600"/>
      <c r="AO114" s="600"/>
      <c r="AP114" s="600"/>
    </row>
    <row r="115" spans="1:43" ht="15.6" customHeight="1">
      <c r="A115" s="1451"/>
      <c r="B115" s="1451"/>
      <c r="E115" s="1452"/>
      <c r="F115" s="575" t="s">
        <v>637</v>
      </c>
      <c r="G115" s="492"/>
      <c r="H115" s="492"/>
      <c r="I115" s="492"/>
      <c r="J115" s="492"/>
      <c r="K115" s="492"/>
      <c r="L115" s="492"/>
      <c r="M115" s="492"/>
      <c r="N115" s="600"/>
      <c r="O115" s="600"/>
      <c r="Q115" s="600"/>
      <c r="R115" s="600"/>
      <c r="S115" s="600"/>
      <c r="Y115" s="600"/>
      <c r="Z115" s="600"/>
      <c r="AA115" s="600"/>
      <c r="AB115" s="600"/>
      <c r="AC115" s="600"/>
      <c r="AD115" s="600"/>
      <c r="AE115" s="600"/>
      <c r="AF115" s="600"/>
      <c r="AG115" s="600"/>
      <c r="AH115" s="600"/>
      <c r="AI115" s="600"/>
      <c r="AJ115" s="600"/>
      <c r="AK115" s="600"/>
      <c r="AL115" s="600"/>
      <c r="AM115" s="600"/>
      <c r="AN115" s="600"/>
      <c r="AO115" s="600"/>
      <c r="AP115" s="600"/>
    </row>
    <row r="116" spans="1:43" ht="15.6" customHeight="1">
      <c r="A116" s="1451"/>
      <c r="B116" s="1451"/>
      <c r="E116" s="1452"/>
      <c r="F116" s="575" t="s">
        <v>637</v>
      </c>
      <c r="G116" s="492"/>
      <c r="H116" s="492"/>
      <c r="I116" s="492"/>
      <c r="J116" s="492"/>
      <c r="K116" s="492"/>
      <c r="L116" s="492"/>
      <c r="M116" s="492"/>
      <c r="N116" s="600"/>
      <c r="O116" s="600"/>
      <c r="Q116" s="600"/>
      <c r="R116" s="600"/>
      <c r="S116" s="600"/>
      <c r="Y116" s="600"/>
      <c r="Z116" s="600"/>
      <c r="AA116" s="600"/>
      <c r="AB116" s="600"/>
      <c r="AC116" s="600"/>
      <c r="AD116" s="600"/>
      <c r="AE116" s="600"/>
      <c r="AF116" s="600"/>
      <c r="AG116" s="600"/>
      <c r="AH116" s="600"/>
      <c r="AI116" s="600"/>
      <c r="AJ116" s="600"/>
      <c r="AK116" s="600"/>
      <c r="AL116" s="600"/>
      <c r="AM116" s="600"/>
      <c r="AN116" s="600"/>
      <c r="AO116" s="600"/>
      <c r="AP116" s="600"/>
    </row>
    <row r="117" spans="1:43" ht="15.6" customHeight="1">
      <c r="A117" s="1451"/>
      <c r="B117" s="1451"/>
      <c r="E117" s="1452"/>
      <c r="F117" s="575" t="s">
        <v>637</v>
      </c>
      <c r="G117" s="492"/>
      <c r="H117" s="492"/>
      <c r="I117" s="492"/>
      <c r="J117" s="492"/>
      <c r="K117" s="492"/>
      <c r="L117" s="492"/>
      <c r="M117" s="492"/>
      <c r="N117" s="600"/>
      <c r="O117" s="600"/>
      <c r="Q117" s="600"/>
      <c r="R117" s="600"/>
      <c r="S117" s="600"/>
      <c r="Y117" s="600"/>
      <c r="Z117" s="600"/>
      <c r="AA117" s="600"/>
      <c r="AB117" s="600"/>
      <c r="AC117" s="600"/>
      <c r="AD117" s="600"/>
      <c r="AE117" s="600"/>
      <c r="AF117" s="600"/>
      <c r="AG117" s="600"/>
      <c r="AH117" s="600"/>
      <c r="AI117" s="600"/>
      <c r="AJ117" s="600"/>
      <c r="AK117" s="600"/>
      <c r="AL117" s="600"/>
      <c r="AM117" s="600"/>
      <c r="AN117" s="600"/>
      <c r="AO117" s="600"/>
      <c r="AP117" s="600"/>
    </row>
    <row r="118" spans="1:43" ht="15.6" customHeight="1">
      <c r="A118" s="1451"/>
      <c r="B118" s="1451"/>
      <c r="E118" s="1452"/>
      <c r="F118" s="575" t="s">
        <v>637</v>
      </c>
      <c r="G118" s="492"/>
      <c r="H118" s="492"/>
      <c r="I118" s="492"/>
      <c r="J118" s="492"/>
      <c r="K118" s="492"/>
      <c r="L118" s="492"/>
      <c r="M118" s="492"/>
      <c r="N118" s="600"/>
      <c r="O118" s="600"/>
      <c r="Q118" s="600"/>
      <c r="R118" s="600"/>
      <c r="S118" s="600"/>
      <c r="Y118" s="600"/>
      <c r="Z118" s="600"/>
      <c r="AA118" s="600"/>
      <c r="AB118" s="600"/>
      <c r="AC118" s="600"/>
      <c r="AD118" s="600"/>
      <c r="AE118" s="600"/>
      <c r="AF118" s="600"/>
      <c r="AG118" s="600"/>
      <c r="AH118" s="600"/>
      <c r="AI118" s="600"/>
      <c r="AJ118" s="600"/>
      <c r="AK118" s="600"/>
      <c r="AL118" s="600"/>
      <c r="AM118" s="600"/>
      <c r="AN118" s="600"/>
      <c r="AO118" s="600"/>
      <c r="AP118" s="600"/>
    </row>
    <row r="119" spans="1:43" ht="15.6" customHeight="1">
      <c r="A119" s="1451"/>
      <c r="B119" s="1451"/>
      <c r="E119" s="1452"/>
      <c r="F119" s="575" t="s">
        <v>637</v>
      </c>
      <c r="G119" s="492"/>
      <c r="H119" s="492"/>
      <c r="I119" s="492"/>
      <c r="J119" s="492"/>
      <c r="K119" s="492"/>
      <c r="L119" s="492"/>
      <c r="M119" s="492"/>
      <c r="N119" s="600"/>
      <c r="O119" s="600"/>
      <c r="Q119" s="600"/>
      <c r="R119" s="600"/>
      <c r="S119" s="600"/>
      <c r="Y119" s="600"/>
      <c r="Z119" s="600"/>
      <c r="AA119" s="600"/>
      <c r="AB119" s="600"/>
      <c r="AC119" s="600"/>
      <c r="AD119" s="600"/>
      <c r="AE119" s="600"/>
      <c r="AF119" s="600"/>
      <c r="AG119" s="600"/>
      <c r="AH119" s="600"/>
      <c r="AI119" s="600"/>
      <c r="AJ119" s="600"/>
      <c r="AK119" s="600"/>
      <c r="AL119" s="600"/>
      <c r="AM119" s="600"/>
      <c r="AN119" s="600"/>
      <c r="AO119" s="600"/>
      <c r="AP119" s="600"/>
    </row>
    <row r="120" spans="1:43" ht="15.6" customHeight="1">
      <c r="A120" s="1451"/>
      <c r="B120" s="1451"/>
      <c r="E120" s="1452"/>
      <c r="F120" s="575" t="s">
        <v>637</v>
      </c>
      <c r="G120" s="492"/>
      <c r="H120" s="492"/>
      <c r="I120" s="492"/>
      <c r="J120" s="492"/>
      <c r="K120" s="492"/>
      <c r="L120" s="492"/>
      <c r="M120" s="492"/>
      <c r="N120" s="600"/>
      <c r="O120" s="1457"/>
      <c r="Q120" s="1457"/>
      <c r="R120" s="1457"/>
      <c r="S120" s="1457"/>
      <c r="Y120" s="1457"/>
      <c r="Z120" s="1457"/>
      <c r="AA120" s="1457"/>
      <c r="AB120" s="1457"/>
      <c r="AC120" s="1457"/>
      <c r="AD120" s="1457"/>
      <c r="AE120" s="1457"/>
      <c r="AF120" s="1457"/>
      <c r="AG120" s="1457"/>
      <c r="AH120" s="1457"/>
      <c r="AI120" s="1457"/>
      <c r="AJ120" s="1457"/>
      <c r="AK120" s="1457"/>
      <c r="AL120" s="1457"/>
      <c r="AM120" s="1457"/>
      <c r="AN120" s="1457"/>
      <c r="AO120" s="1457"/>
      <c r="AP120" s="1457"/>
    </row>
    <row r="121" spans="1:43" ht="15.6" customHeight="1">
      <c r="A121" s="1451"/>
      <c r="B121" s="1451"/>
      <c r="E121" s="1452"/>
      <c r="F121" s="1455" t="s">
        <v>37</v>
      </c>
      <c r="G121" s="492"/>
      <c r="H121" s="492"/>
      <c r="I121" s="492"/>
      <c r="J121" s="492"/>
      <c r="K121" s="492"/>
      <c r="L121" s="492"/>
      <c r="M121" s="492"/>
      <c r="N121" s="600"/>
      <c r="O121" s="800"/>
      <c r="Q121" s="800"/>
      <c r="R121" s="800"/>
      <c r="S121" s="800"/>
      <c r="Y121" s="800">
        <v>0</v>
      </c>
      <c r="Z121" s="800">
        <v>0</v>
      </c>
      <c r="AA121" s="800">
        <v>0</v>
      </c>
      <c r="AB121" s="800">
        <v>0</v>
      </c>
      <c r="AC121" s="800">
        <v>0</v>
      </c>
      <c r="AD121" s="800">
        <v>0</v>
      </c>
      <c r="AE121" s="800">
        <v>0</v>
      </c>
      <c r="AF121" s="800">
        <v>0</v>
      </c>
      <c r="AG121" s="800">
        <v>0</v>
      </c>
      <c r="AH121" s="800">
        <v>0</v>
      </c>
      <c r="AI121" s="800">
        <v>0</v>
      </c>
      <c r="AJ121" s="800">
        <v>0</v>
      </c>
      <c r="AK121" s="800">
        <v>0</v>
      </c>
      <c r="AL121" s="800">
        <v>0</v>
      </c>
      <c r="AM121" s="800">
        <v>0</v>
      </c>
      <c r="AN121" s="800">
        <v>0</v>
      </c>
      <c r="AO121" s="800">
        <v>0</v>
      </c>
      <c r="AP121" s="800">
        <v>0</v>
      </c>
    </row>
    <row r="122" spans="1:43" s="582" customFormat="1" ht="15.6" customHeight="1">
      <c r="A122" s="1452"/>
      <c r="B122" s="1452"/>
      <c r="C122" s="28"/>
      <c r="D122" s="28"/>
      <c r="E122" s="1452"/>
      <c r="F122" s="1455"/>
      <c r="G122" s="800"/>
      <c r="H122" s="800"/>
      <c r="I122" s="800"/>
      <c r="J122" s="800"/>
      <c r="K122" s="800"/>
      <c r="L122" s="800"/>
      <c r="M122" s="800"/>
      <c r="N122" s="800"/>
      <c r="O122" s="800"/>
      <c r="P122" s="158"/>
      <c r="Q122" s="800"/>
      <c r="R122" s="800"/>
      <c r="S122" s="800"/>
      <c r="T122" s="158"/>
      <c r="U122" s="158"/>
      <c r="V122" s="158"/>
      <c r="W122" s="158"/>
      <c r="X122" s="158"/>
      <c r="Y122" s="800"/>
      <c r="Z122" s="800"/>
      <c r="AA122" s="800"/>
      <c r="AB122" s="800"/>
      <c r="AC122" s="800"/>
      <c r="AD122" s="800"/>
      <c r="AE122" s="800"/>
      <c r="AF122" s="800"/>
      <c r="AG122" s="800"/>
      <c r="AH122" s="800"/>
      <c r="AI122" s="800"/>
      <c r="AJ122" s="800"/>
      <c r="AK122" s="800"/>
      <c r="AL122" s="800"/>
      <c r="AM122" s="800"/>
      <c r="AN122" s="800"/>
      <c r="AO122" s="800"/>
      <c r="AP122" s="800"/>
      <c r="AQ122" s="182"/>
    </row>
    <row r="123" spans="1:43" s="582" customFormat="1" ht="15.6" customHeight="1">
      <c r="A123" s="1452"/>
      <c r="B123" s="1452"/>
      <c r="C123" s="28"/>
      <c r="D123" s="28"/>
      <c r="E123" s="1452"/>
      <c r="F123" s="1390" t="s">
        <v>648</v>
      </c>
      <c r="G123" s="800"/>
      <c r="H123" s="800"/>
      <c r="I123" s="800"/>
      <c r="J123" s="800"/>
      <c r="K123" s="800"/>
      <c r="L123" s="800"/>
      <c r="M123" s="800"/>
      <c r="N123" s="800"/>
      <c r="O123" s="800"/>
      <c r="P123" s="158"/>
      <c r="Q123" s="557"/>
      <c r="R123" s="557"/>
      <c r="S123" s="557"/>
      <c r="T123" s="158"/>
      <c r="U123" s="158"/>
      <c r="V123" s="158"/>
      <c r="W123" s="158"/>
      <c r="X123" s="158"/>
      <c r="Y123" s="557">
        <v>1016895600.7423208</v>
      </c>
      <c r="Z123" s="557">
        <v>1074597488.1056461</v>
      </c>
      <c r="AA123" s="557">
        <v>1010643978.8846021</v>
      </c>
      <c r="AB123" s="557">
        <v>993848492.33671153</v>
      </c>
      <c r="AC123" s="557">
        <v>1009321729.5506812</v>
      </c>
      <c r="AD123" s="557">
        <v>1043792227.4290407</v>
      </c>
      <c r="AE123" s="557">
        <v>1081553731.4327447</v>
      </c>
      <c r="AF123" s="557">
        <v>1140836189.056056</v>
      </c>
      <c r="AG123" s="557">
        <v>1196477691.3714869</v>
      </c>
      <c r="AH123" s="557">
        <v>1267793035.7971125</v>
      </c>
      <c r="AI123" s="557">
        <v>1335156452.5783694</v>
      </c>
      <c r="AJ123" s="557">
        <v>1408137008.8050702</v>
      </c>
      <c r="AK123" s="557">
        <v>1471792524.3011963</v>
      </c>
      <c r="AL123" s="557">
        <v>1648276063.22189</v>
      </c>
      <c r="AM123" s="557">
        <v>2256089139.8069382</v>
      </c>
      <c r="AN123" s="557">
        <v>2623598936.8283815</v>
      </c>
      <c r="AO123" s="557">
        <v>2820680770.9664149</v>
      </c>
      <c r="AP123" s="557">
        <v>2827641755.3482547</v>
      </c>
      <c r="AQ123" s="182"/>
    </row>
    <row r="124" spans="1:43" s="582" customFormat="1" ht="15.6" customHeight="1">
      <c r="A124" s="1452"/>
      <c r="B124" s="1452"/>
      <c r="C124" s="28"/>
      <c r="D124" s="28"/>
      <c r="E124" s="1452"/>
      <c r="F124" s="1455"/>
      <c r="G124" s="800"/>
      <c r="H124" s="800"/>
      <c r="I124" s="800"/>
      <c r="J124" s="800"/>
      <c r="K124" s="800"/>
      <c r="L124" s="800"/>
      <c r="M124" s="800"/>
      <c r="N124" s="800"/>
      <c r="O124" s="800"/>
      <c r="P124" s="158"/>
      <c r="Q124" s="557"/>
      <c r="R124" s="557"/>
      <c r="S124" s="557"/>
      <c r="T124" s="158"/>
      <c r="U124" s="158"/>
      <c r="V124" s="158"/>
      <c r="W124" s="158"/>
      <c r="X124" s="158"/>
      <c r="Y124" s="557"/>
      <c r="Z124" s="557"/>
      <c r="AA124" s="557"/>
      <c r="AB124" s="557"/>
      <c r="AC124" s="557"/>
      <c r="AD124" s="557"/>
      <c r="AE124" s="557"/>
      <c r="AF124" s="557"/>
      <c r="AG124" s="557"/>
      <c r="AH124" s="557"/>
      <c r="AI124" s="557"/>
      <c r="AJ124" s="557"/>
      <c r="AK124" s="557"/>
      <c r="AL124" s="557"/>
      <c r="AM124" s="557"/>
      <c r="AN124" s="557"/>
      <c r="AO124" s="557"/>
      <c r="AP124" s="557"/>
      <c r="AQ124" s="182"/>
    </row>
    <row r="125" spans="1:43" s="582" customFormat="1" ht="15.6" customHeight="1">
      <c r="A125" s="1452"/>
      <c r="B125" s="1452"/>
      <c r="C125" s="28"/>
      <c r="D125" s="28"/>
      <c r="E125" s="1452"/>
      <c r="F125" s="1390" t="s">
        <v>653</v>
      </c>
      <c r="G125" s="526"/>
      <c r="H125" s="526"/>
      <c r="I125" s="526"/>
      <c r="J125" s="526"/>
      <c r="K125" s="526"/>
      <c r="L125" s="526"/>
      <c r="M125" s="526"/>
      <c r="N125" s="800"/>
      <c r="O125" s="800"/>
      <c r="P125" s="158"/>
      <c r="Q125" s="490"/>
      <c r="R125" s="490"/>
      <c r="S125" s="490"/>
      <c r="T125" s="158"/>
      <c r="U125" s="158"/>
      <c r="V125" s="158"/>
      <c r="W125" s="158"/>
      <c r="X125" s="158"/>
      <c r="Y125" s="490">
        <v>237734202.95599997</v>
      </c>
      <c r="Z125" s="490">
        <v>262888717.77460903</v>
      </c>
      <c r="AA125" s="490">
        <v>283186536.49236739</v>
      </c>
      <c r="AB125" s="490">
        <v>305219505.81621444</v>
      </c>
      <c r="AC125" s="490">
        <v>304368479.52064627</v>
      </c>
      <c r="AD125" s="490">
        <v>311948452.9329021</v>
      </c>
      <c r="AE125" s="490">
        <v>318157398.19745398</v>
      </c>
      <c r="AF125" s="490">
        <v>323801589.12368399</v>
      </c>
      <c r="AG125" s="490">
        <v>329790412.97358984</v>
      </c>
      <c r="AH125" s="490">
        <v>331063101.80704594</v>
      </c>
      <c r="AI125" s="490">
        <v>329694518.9529897</v>
      </c>
      <c r="AJ125" s="490">
        <v>328125005.50446582</v>
      </c>
      <c r="AK125" s="490">
        <v>334897059.05621696</v>
      </c>
      <c r="AL125" s="490">
        <v>394185724.79121435</v>
      </c>
      <c r="AM125" s="490">
        <v>527555668.43900347</v>
      </c>
      <c r="AN125" s="490">
        <v>605562857.72613788</v>
      </c>
      <c r="AO125" s="490">
        <v>625810352.97042322</v>
      </c>
      <c r="AP125" s="490">
        <v>623413007.29205227</v>
      </c>
      <c r="AQ125" s="182"/>
    </row>
    <row r="126" spans="1:43" s="582" customFormat="1" ht="15.6" customHeight="1">
      <c r="A126" s="1452"/>
      <c r="B126" s="1452"/>
      <c r="C126" s="28"/>
      <c r="D126" s="28"/>
      <c r="E126" s="1452"/>
      <c r="F126" s="1390"/>
      <c r="G126" s="526"/>
      <c r="H126" s="526"/>
      <c r="I126" s="526"/>
      <c r="J126" s="526"/>
      <c r="K126" s="526"/>
      <c r="L126" s="526"/>
      <c r="M126" s="526"/>
      <c r="N126" s="800"/>
      <c r="O126" s="800"/>
      <c r="P126" s="158"/>
      <c r="Q126" s="800"/>
      <c r="R126" s="800"/>
      <c r="S126" s="800"/>
      <c r="T126" s="158"/>
      <c r="U126" s="158"/>
      <c r="V126" s="158"/>
      <c r="W126" s="158"/>
      <c r="X126" s="158"/>
      <c r="Y126" s="800"/>
      <c r="Z126" s="800"/>
      <c r="AA126" s="800"/>
      <c r="AB126" s="800"/>
      <c r="AC126" s="800"/>
      <c r="AD126" s="800"/>
      <c r="AE126" s="800"/>
      <c r="AF126" s="800"/>
      <c r="AG126" s="800"/>
      <c r="AH126" s="800"/>
      <c r="AI126" s="800"/>
      <c r="AJ126" s="800"/>
      <c r="AK126" s="800"/>
      <c r="AL126" s="800"/>
      <c r="AM126" s="800"/>
      <c r="AN126" s="800"/>
      <c r="AO126" s="800"/>
      <c r="AP126" s="800"/>
      <c r="AQ126" s="182"/>
    </row>
    <row r="127" spans="1:43" s="582" customFormat="1" ht="15.6" customHeight="1">
      <c r="A127" s="1452"/>
      <c r="B127" s="1452"/>
      <c r="C127" s="28"/>
      <c r="D127" s="28"/>
      <c r="E127" s="1452"/>
      <c r="F127" s="1390" t="s">
        <v>654</v>
      </c>
      <c r="G127" s="526"/>
      <c r="H127" s="526"/>
      <c r="I127" s="526"/>
      <c r="J127" s="526"/>
      <c r="K127" s="526"/>
      <c r="L127" s="526"/>
      <c r="M127" s="526"/>
      <c r="N127" s="800"/>
      <c r="O127" s="800"/>
      <c r="P127" s="158"/>
      <c r="Q127" s="800"/>
      <c r="R127" s="800"/>
      <c r="S127" s="800"/>
      <c r="T127" s="158"/>
      <c r="U127" s="158"/>
      <c r="V127" s="158"/>
      <c r="W127" s="158"/>
      <c r="X127" s="158"/>
      <c r="Y127" s="800"/>
      <c r="Z127" s="800"/>
      <c r="AA127" s="800"/>
      <c r="AB127" s="800"/>
      <c r="AC127" s="800"/>
      <c r="AD127" s="800"/>
      <c r="AE127" s="800"/>
      <c r="AF127" s="800"/>
      <c r="AG127" s="800"/>
      <c r="AH127" s="800"/>
      <c r="AI127" s="800"/>
      <c r="AJ127" s="800"/>
      <c r="AK127" s="800"/>
      <c r="AL127" s="800"/>
      <c r="AM127" s="800"/>
      <c r="AN127" s="800"/>
      <c r="AO127" s="800"/>
      <c r="AP127" s="800"/>
      <c r="AQ127" s="182"/>
    </row>
    <row r="128" spans="1:43" s="582" customFormat="1" ht="15.6" customHeight="1">
      <c r="A128" s="1452"/>
      <c r="B128" s="1452"/>
      <c r="C128" s="28"/>
      <c r="D128" s="28"/>
      <c r="E128" s="1452"/>
      <c r="F128" s="575" t="s">
        <v>637</v>
      </c>
      <c r="G128" s="526"/>
      <c r="H128" s="526"/>
      <c r="I128" s="526"/>
      <c r="J128" s="526"/>
      <c r="K128" s="526"/>
      <c r="L128" s="526"/>
      <c r="M128" s="526"/>
      <c r="N128" s="800"/>
      <c r="O128" s="800"/>
      <c r="P128" s="158"/>
      <c r="Q128" s="800"/>
      <c r="R128" s="800"/>
      <c r="S128" s="800"/>
      <c r="T128" s="158"/>
      <c r="U128" s="158"/>
      <c r="V128" s="158"/>
      <c r="W128" s="158"/>
      <c r="X128" s="158"/>
      <c r="Y128" s="800"/>
      <c r="Z128" s="800"/>
      <c r="AA128" s="800"/>
      <c r="AB128" s="800"/>
      <c r="AC128" s="800"/>
      <c r="AD128" s="800"/>
      <c r="AE128" s="800"/>
      <c r="AF128" s="800"/>
      <c r="AG128" s="800"/>
      <c r="AH128" s="800"/>
      <c r="AI128" s="800"/>
      <c r="AJ128" s="800"/>
      <c r="AK128" s="800"/>
      <c r="AL128" s="800"/>
      <c r="AM128" s="800"/>
      <c r="AN128" s="800"/>
      <c r="AO128" s="800"/>
      <c r="AP128" s="800"/>
      <c r="AQ128" s="182"/>
    </row>
    <row r="129" spans="1:43" s="582" customFormat="1" ht="15.6" customHeight="1">
      <c r="A129" s="1452"/>
      <c r="B129" s="1452"/>
      <c r="C129" s="28"/>
      <c r="D129" s="28"/>
      <c r="E129" s="1452"/>
      <c r="F129" s="575" t="s">
        <v>637</v>
      </c>
      <c r="G129" s="526"/>
      <c r="H129" s="526"/>
      <c r="I129" s="526"/>
      <c r="J129" s="526"/>
      <c r="K129" s="526"/>
      <c r="L129" s="526"/>
      <c r="M129" s="526"/>
      <c r="N129" s="800"/>
      <c r="O129" s="800"/>
      <c r="P129" s="158"/>
      <c r="Q129" s="800"/>
      <c r="R129" s="800"/>
      <c r="S129" s="800"/>
      <c r="T129" s="158"/>
      <c r="U129" s="158"/>
      <c r="V129" s="158"/>
      <c r="W129" s="158"/>
      <c r="X129" s="158"/>
      <c r="Y129" s="800"/>
      <c r="Z129" s="800"/>
      <c r="AA129" s="800"/>
      <c r="AB129" s="800"/>
      <c r="AC129" s="800"/>
      <c r="AD129" s="800"/>
      <c r="AE129" s="800"/>
      <c r="AF129" s="800"/>
      <c r="AG129" s="800"/>
      <c r="AH129" s="800"/>
      <c r="AI129" s="800"/>
      <c r="AJ129" s="800"/>
      <c r="AK129" s="800"/>
      <c r="AL129" s="800"/>
      <c r="AM129" s="800"/>
      <c r="AN129" s="800"/>
      <c r="AO129" s="800"/>
      <c r="AP129" s="800"/>
      <c r="AQ129" s="182"/>
    </row>
    <row r="130" spans="1:43" s="582" customFormat="1" ht="15.6" customHeight="1">
      <c r="A130" s="1452"/>
      <c r="B130" s="1452"/>
      <c r="C130" s="28"/>
      <c r="D130" s="28"/>
      <c r="E130" s="1452"/>
      <c r="F130" s="575" t="s">
        <v>637</v>
      </c>
      <c r="G130" s="526"/>
      <c r="H130" s="526"/>
      <c r="I130" s="526"/>
      <c r="J130" s="526"/>
      <c r="K130" s="526"/>
      <c r="L130" s="526"/>
      <c r="M130" s="526"/>
      <c r="N130" s="800"/>
      <c r="O130" s="800"/>
      <c r="P130" s="158"/>
      <c r="Q130" s="800"/>
      <c r="R130" s="800"/>
      <c r="S130" s="800"/>
      <c r="T130" s="158"/>
      <c r="U130" s="158"/>
      <c r="V130" s="158"/>
      <c r="W130" s="158"/>
      <c r="X130" s="158"/>
      <c r="Y130" s="800"/>
      <c r="Z130" s="800"/>
      <c r="AA130" s="800"/>
      <c r="AB130" s="800"/>
      <c r="AC130" s="800"/>
      <c r="AD130" s="800"/>
      <c r="AE130" s="800"/>
      <c r="AF130" s="800"/>
      <c r="AG130" s="800"/>
      <c r="AH130" s="800"/>
      <c r="AI130" s="800"/>
      <c r="AJ130" s="800"/>
      <c r="AK130" s="800"/>
      <c r="AL130" s="800"/>
      <c r="AM130" s="800"/>
      <c r="AN130" s="800"/>
      <c r="AO130" s="800"/>
      <c r="AP130" s="800"/>
      <c r="AQ130" s="182"/>
    </row>
    <row r="131" spans="1:43" s="582" customFormat="1" ht="15.6" customHeight="1">
      <c r="A131" s="1452"/>
      <c r="B131" s="1452"/>
      <c r="C131" s="28"/>
      <c r="D131" s="28"/>
      <c r="E131" s="1452"/>
      <c r="F131" s="575" t="s">
        <v>637</v>
      </c>
      <c r="G131" s="526"/>
      <c r="H131" s="526"/>
      <c r="I131" s="526"/>
      <c r="J131" s="526"/>
      <c r="K131" s="526"/>
      <c r="L131" s="526"/>
      <c r="M131" s="526"/>
      <c r="N131" s="800"/>
      <c r="O131" s="800"/>
      <c r="P131" s="158"/>
      <c r="Q131" s="800"/>
      <c r="R131" s="800"/>
      <c r="S131" s="800"/>
      <c r="T131" s="158"/>
      <c r="U131" s="158"/>
      <c r="V131" s="158"/>
      <c r="W131" s="158"/>
      <c r="X131" s="158"/>
      <c r="Y131" s="800"/>
      <c r="Z131" s="800"/>
      <c r="AA131" s="800"/>
      <c r="AB131" s="800"/>
      <c r="AC131" s="800"/>
      <c r="AD131" s="800"/>
      <c r="AE131" s="800"/>
      <c r="AF131" s="800"/>
      <c r="AG131" s="800"/>
      <c r="AH131" s="800"/>
      <c r="AI131" s="800"/>
      <c r="AJ131" s="800"/>
      <c r="AK131" s="800"/>
      <c r="AL131" s="800"/>
      <c r="AM131" s="800"/>
      <c r="AN131" s="800"/>
      <c r="AO131" s="800"/>
      <c r="AP131" s="800"/>
      <c r="AQ131" s="182"/>
    </row>
    <row r="132" spans="1:43" s="582" customFormat="1" ht="15.6" customHeight="1">
      <c r="A132" s="1452"/>
      <c r="B132" s="1452"/>
      <c r="C132" s="28"/>
      <c r="D132" s="28"/>
      <c r="E132" s="1452"/>
      <c r="F132" s="575" t="s">
        <v>637</v>
      </c>
      <c r="G132" s="526"/>
      <c r="H132" s="526"/>
      <c r="I132" s="526"/>
      <c r="J132" s="526"/>
      <c r="K132" s="526"/>
      <c r="L132" s="526"/>
      <c r="M132" s="526"/>
      <c r="N132" s="800"/>
      <c r="O132" s="800"/>
      <c r="P132" s="158"/>
      <c r="Q132" s="800"/>
      <c r="R132" s="800"/>
      <c r="S132" s="800"/>
      <c r="T132" s="158"/>
      <c r="U132" s="158"/>
      <c r="V132" s="158"/>
      <c r="W132" s="158"/>
      <c r="X132" s="158"/>
      <c r="Y132" s="800"/>
      <c r="Z132" s="800"/>
      <c r="AA132" s="800"/>
      <c r="AB132" s="800"/>
      <c r="AC132" s="800"/>
      <c r="AD132" s="800"/>
      <c r="AE132" s="800"/>
      <c r="AF132" s="800"/>
      <c r="AG132" s="800"/>
      <c r="AH132" s="800"/>
      <c r="AI132" s="800"/>
      <c r="AJ132" s="800"/>
      <c r="AK132" s="800"/>
      <c r="AL132" s="800"/>
      <c r="AM132" s="800"/>
      <c r="AN132" s="800"/>
      <c r="AO132" s="800"/>
      <c r="AP132" s="800"/>
      <c r="AQ132" s="182"/>
    </row>
    <row r="133" spans="1:43" s="582" customFormat="1" ht="15.6" customHeight="1">
      <c r="A133" s="1452"/>
      <c r="B133" s="1452"/>
      <c r="C133" s="28"/>
      <c r="D133" s="28"/>
      <c r="E133" s="1452"/>
      <c r="F133" s="575" t="s">
        <v>637</v>
      </c>
      <c r="G133" s="526"/>
      <c r="H133" s="526"/>
      <c r="I133" s="526"/>
      <c r="J133" s="526"/>
      <c r="K133" s="526"/>
      <c r="L133" s="526"/>
      <c r="M133" s="526"/>
      <c r="N133" s="800"/>
      <c r="O133" s="800"/>
      <c r="P133" s="158"/>
      <c r="Q133" s="800"/>
      <c r="R133" s="800"/>
      <c r="S133" s="800"/>
      <c r="T133" s="158"/>
      <c r="U133" s="158"/>
      <c r="V133" s="158"/>
      <c r="W133" s="158"/>
      <c r="X133" s="158"/>
      <c r="Y133" s="800"/>
      <c r="Z133" s="800"/>
      <c r="AA133" s="800"/>
      <c r="AB133" s="800"/>
      <c r="AC133" s="800"/>
      <c r="AD133" s="800"/>
      <c r="AE133" s="800"/>
      <c r="AF133" s="800"/>
      <c r="AG133" s="800"/>
      <c r="AH133" s="800"/>
      <c r="AI133" s="800"/>
      <c r="AJ133" s="800"/>
      <c r="AK133" s="800"/>
      <c r="AL133" s="800"/>
      <c r="AM133" s="800"/>
      <c r="AN133" s="800"/>
      <c r="AO133" s="800"/>
      <c r="AP133" s="800"/>
      <c r="AQ133" s="182"/>
    </row>
    <row r="134" spans="1:43" s="582" customFormat="1" ht="15.6" customHeight="1">
      <c r="A134" s="1452"/>
      <c r="B134" s="1452"/>
      <c r="C134" s="28"/>
      <c r="D134" s="28"/>
      <c r="E134" s="1452"/>
      <c r="F134" s="575" t="s">
        <v>637</v>
      </c>
      <c r="G134" s="526"/>
      <c r="H134" s="526"/>
      <c r="I134" s="526"/>
      <c r="J134" s="526"/>
      <c r="K134" s="526"/>
      <c r="L134" s="526"/>
      <c r="M134" s="526"/>
      <c r="N134" s="800"/>
      <c r="O134" s="800"/>
      <c r="P134" s="158"/>
      <c r="Q134" s="1459"/>
      <c r="R134" s="1459"/>
      <c r="S134" s="1459"/>
      <c r="T134" s="158"/>
      <c r="U134" s="158"/>
      <c r="V134" s="158"/>
      <c r="W134" s="158"/>
      <c r="X134" s="158"/>
      <c r="Y134" s="1459"/>
      <c r="Z134" s="1459"/>
      <c r="AA134" s="1459"/>
      <c r="AB134" s="1459"/>
      <c r="AC134" s="1459"/>
      <c r="AD134" s="1459"/>
      <c r="AE134" s="1459"/>
      <c r="AF134" s="1459"/>
      <c r="AG134" s="1459"/>
      <c r="AH134" s="1459"/>
      <c r="AI134" s="1459"/>
      <c r="AJ134" s="1459"/>
      <c r="AK134" s="1459"/>
      <c r="AL134" s="1459"/>
      <c r="AM134" s="1459"/>
      <c r="AN134" s="1459"/>
      <c r="AO134" s="1459"/>
      <c r="AP134" s="1459"/>
      <c r="AQ134" s="182"/>
    </row>
    <row r="135" spans="1:43" s="582" customFormat="1" ht="15.6" customHeight="1">
      <c r="A135" s="1452"/>
      <c r="B135" s="1452"/>
      <c r="C135" s="28"/>
      <c r="D135" s="28"/>
      <c r="E135" s="1452"/>
      <c r="F135" s="1455" t="s">
        <v>37</v>
      </c>
      <c r="G135" s="526"/>
      <c r="H135" s="526"/>
      <c r="I135" s="526"/>
      <c r="J135" s="526"/>
      <c r="K135" s="526"/>
      <c r="L135" s="526"/>
      <c r="M135" s="526"/>
      <c r="N135" s="800"/>
      <c r="O135" s="800"/>
      <c r="P135" s="158"/>
      <c r="Q135" s="800"/>
      <c r="R135" s="800"/>
      <c r="S135" s="800"/>
      <c r="T135" s="158"/>
      <c r="U135" s="158"/>
      <c r="V135" s="158"/>
      <c r="W135" s="158"/>
      <c r="X135" s="158"/>
      <c r="Y135" s="800">
        <v>0</v>
      </c>
      <c r="Z135" s="800">
        <v>0</v>
      </c>
      <c r="AA135" s="800">
        <v>0</v>
      </c>
      <c r="AB135" s="800">
        <v>0</v>
      </c>
      <c r="AC135" s="800">
        <v>0</v>
      </c>
      <c r="AD135" s="800">
        <v>0</v>
      </c>
      <c r="AE135" s="800">
        <v>0</v>
      </c>
      <c r="AF135" s="800">
        <v>0</v>
      </c>
      <c r="AG135" s="800">
        <v>0</v>
      </c>
      <c r="AH135" s="800">
        <v>0</v>
      </c>
      <c r="AI135" s="800">
        <v>0</v>
      </c>
      <c r="AJ135" s="800">
        <v>0</v>
      </c>
      <c r="AK135" s="800">
        <v>0</v>
      </c>
      <c r="AL135" s="800">
        <v>0</v>
      </c>
      <c r="AM135" s="800">
        <v>0</v>
      </c>
      <c r="AN135" s="800">
        <v>0</v>
      </c>
      <c r="AO135" s="800">
        <v>0</v>
      </c>
      <c r="AP135" s="800">
        <v>0</v>
      </c>
      <c r="AQ135" s="182"/>
    </row>
    <row r="136" spans="1:43" ht="15.6" customHeight="1">
      <c r="A136" s="1451"/>
      <c r="B136" s="1451"/>
      <c r="E136" s="1452"/>
      <c r="F136" s="1455"/>
      <c r="G136" s="492"/>
      <c r="H136" s="492"/>
      <c r="I136" s="492"/>
      <c r="J136" s="492"/>
      <c r="K136" s="492"/>
      <c r="L136" s="492"/>
      <c r="M136" s="492"/>
      <c r="N136" s="600"/>
      <c r="O136" s="800"/>
      <c r="Q136" s="800"/>
      <c r="R136" s="800"/>
      <c r="S136" s="800"/>
      <c r="Y136" s="800"/>
      <c r="Z136" s="800"/>
      <c r="AA136" s="800"/>
      <c r="AB136" s="800"/>
      <c r="AC136" s="800"/>
      <c r="AD136" s="800"/>
      <c r="AE136" s="800"/>
      <c r="AF136" s="800"/>
      <c r="AG136" s="800"/>
      <c r="AH136" s="800"/>
      <c r="AI136" s="800"/>
      <c r="AJ136" s="800"/>
      <c r="AK136" s="800"/>
      <c r="AL136" s="800"/>
      <c r="AM136" s="800"/>
      <c r="AN136" s="800"/>
      <c r="AO136" s="800"/>
      <c r="AP136" s="800"/>
    </row>
    <row r="137" spans="1:43" ht="15.6" customHeight="1">
      <c r="A137" s="1451"/>
      <c r="B137" s="1451"/>
      <c r="E137" s="1452"/>
      <c r="F137" s="1390" t="s">
        <v>653</v>
      </c>
      <c r="G137" s="492"/>
      <c r="H137" s="492"/>
      <c r="I137" s="492"/>
      <c r="J137" s="492"/>
      <c r="K137" s="492"/>
      <c r="L137" s="492"/>
      <c r="M137" s="492"/>
      <c r="N137" s="600"/>
      <c r="O137" s="800"/>
      <c r="Q137" s="800"/>
      <c r="R137" s="800"/>
      <c r="S137" s="800"/>
      <c r="Y137" s="800">
        <v>237734202.95599997</v>
      </c>
      <c r="Z137" s="800">
        <v>262888717.77460903</v>
      </c>
      <c r="AA137" s="800">
        <v>283186536.49236739</v>
      </c>
      <c r="AB137" s="800">
        <v>305219505.81621444</v>
      </c>
      <c r="AC137" s="800">
        <v>304368479.52064627</v>
      </c>
      <c r="AD137" s="800">
        <v>311948452.9329021</v>
      </c>
      <c r="AE137" s="800">
        <v>318157398.19745398</v>
      </c>
      <c r="AF137" s="800">
        <v>323801589.12368399</v>
      </c>
      <c r="AG137" s="800">
        <v>329790412.97358984</v>
      </c>
      <c r="AH137" s="800">
        <v>331063101.80704594</v>
      </c>
      <c r="AI137" s="800">
        <v>329694518.9529897</v>
      </c>
      <c r="AJ137" s="800">
        <v>328125005.50446582</v>
      </c>
      <c r="AK137" s="800">
        <v>334897059.05621696</v>
      </c>
      <c r="AL137" s="800">
        <v>394185724.79121435</v>
      </c>
      <c r="AM137" s="800">
        <v>527555668.43900347</v>
      </c>
      <c r="AN137" s="800">
        <v>605562857.72613788</v>
      </c>
      <c r="AO137" s="800">
        <v>625810352.97042322</v>
      </c>
      <c r="AP137" s="800">
        <v>623413007.29205227</v>
      </c>
    </row>
    <row r="138" spans="1:43" ht="15.6" customHeight="1">
      <c r="A138" s="1451"/>
      <c r="B138" s="1451"/>
      <c r="E138" s="1452"/>
      <c r="F138" s="1455"/>
      <c r="G138" s="492"/>
      <c r="H138" s="492"/>
      <c r="I138" s="492"/>
      <c r="J138" s="492"/>
      <c r="K138" s="492"/>
      <c r="L138" s="492"/>
      <c r="M138" s="492"/>
      <c r="N138" s="600"/>
      <c r="O138" s="800"/>
      <c r="Q138" s="800"/>
      <c r="R138" s="800"/>
      <c r="S138" s="800"/>
      <c r="Y138" s="800"/>
      <c r="Z138" s="800"/>
      <c r="AA138" s="800"/>
      <c r="AB138" s="800"/>
      <c r="AC138" s="800"/>
      <c r="AD138" s="800"/>
      <c r="AE138" s="800"/>
      <c r="AF138" s="800"/>
      <c r="AG138" s="800"/>
      <c r="AH138" s="800"/>
      <c r="AI138" s="800"/>
      <c r="AJ138" s="800"/>
      <c r="AK138" s="800"/>
      <c r="AL138" s="800"/>
      <c r="AM138" s="800"/>
      <c r="AN138" s="800"/>
      <c r="AO138" s="800"/>
      <c r="AP138" s="800"/>
    </row>
    <row r="139" spans="1:43" ht="15.6" customHeight="1">
      <c r="A139" s="1451"/>
      <c r="B139" s="1451"/>
      <c r="E139" s="1452"/>
      <c r="F139" s="1390" t="s">
        <v>1775</v>
      </c>
      <c r="G139" s="492"/>
      <c r="H139" s="492"/>
      <c r="I139" s="492"/>
      <c r="J139" s="492"/>
      <c r="K139" s="492"/>
      <c r="L139" s="492"/>
      <c r="M139" s="492"/>
      <c r="N139" s="600"/>
      <c r="O139" s="800"/>
      <c r="Q139" s="800"/>
      <c r="R139" s="800"/>
      <c r="S139" s="800"/>
      <c r="Y139" s="800">
        <v>1254629803.6983209</v>
      </c>
      <c r="Z139" s="800">
        <v>1337486205.8802552</v>
      </c>
      <c r="AA139" s="800">
        <v>1293830515.3769693</v>
      </c>
      <c r="AB139" s="800">
        <v>1299067998.152926</v>
      </c>
      <c r="AC139" s="800">
        <v>1313690209.0713274</v>
      </c>
      <c r="AD139" s="800">
        <v>1355740680.3619428</v>
      </c>
      <c r="AE139" s="800">
        <v>1399711129.6301987</v>
      </c>
      <c r="AF139" s="800">
        <v>1464637778.17974</v>
      </c>
      <c r="AG139" s="800">
        <v>1526268104.3450768</v>
      </c>
      <c r="AH139" s="800">
        <v>1598856137.6041584</v>
      </c>
      <c r="AI139" s="800">
        <v>1664850971.5313592</v>
      </c>
      <c r="AJ139" s="800">
        <v>1736262014.309536</v>
      </c>
      <c r="AK139" s="800">
        <v>1806689583.3574133</v>
      </c>
      <c r="AL139" s="800">
        <v>2042461788.0131044</v>
      </c>
      <c r="AM139" s="800">
        <v>2783644808.2459416</v>
      </c>
      <c r="AN139" s="800">
        <v>3229161794.5545197</v>
      </c>
      <c r="AO139" s="800">
        <v>3446491123.9368382</v>
      </c>
      <c r="AP139" s="800">
        <v>3451054762.6403069</v>
      </c>
    </row>
    <row r="140" spans="1:43" ht="15.6" customHeight="1">
      <c r="A140" s="1451"/>
      <c r="B140" s="1451"/>
      <c r="E140" s="1452"/>
      <c r="F140" s="1455"/>
      <c r="G140" s="492"/>
      <c r="H140" s="492"/>
      <c r="I140" s="492"/>
      <c r="J140" s="492"/>
      <c r="K140" s="492"/>
      <c r="L140" s="492"/>
      <c r="M140" s="492"/>
      <c r="N140" s="600"/>
      <c r="O140" s="800"/>
      <c r="Q140" s="800"/>
      <c r="R140" s="800"/>
      <c r="S140" s="800"/>
      <c r="Y140" s="800"/>
      <c r="Z140" s="800"/>
      <c r="AA140" s="800"/>
      <c r="AB140" s="800"/>
      <c r="AC140" s="800"/>
      <c r="AD140" s="800"/>
      <c r="AE140" s="800"/>
      <c r="AF140" s="800"/>
      <c r="AG140" s="800"/>
      <c r="AH140" s="800"/>
      <c r="AI140" s="800"/>
      <c r="AJ140" s="800"/>
      <c r="AK140" s="800"/>
      <c r="AL140" s="800"/>
      <c r="AM140" s="800"/>
      <c r="AN140" s="800"/>
      <c r="AO140" s="800"/>
      <c r="AP140" s="800"/>
    </row>
    <row r="141" spans="1:43" s="582" customFormat="1" ht="15.6" customHeight="1">
      <c r="A141" s="1452"/>
      <c r="B141" s="1452"/>
      <c r="C141" s="28"/>
      <c r="D141" s="28"/>
      <c r="E141" s="1452"/>
      <c r="F141" s="1390" t="s">
        <v>668</v>
      </c>
      <c r="G141" s="526"/>
      <c r="H141" s="526"/>
      <c r="I141" s="526"/>
      <c r="J141" s="526"/>
      <c r="K141" s="526"/>
      <c r="L141" s="526"/>
      <c r="M141" s="526"/>
      <c r="N141" s="800"/>
      <c r="O141" s="800"/>
      <c r="P141" s="158"/>
      <c r="Q141" s="800"/>
      <c r="R141" s="800"/>
      <c r="S141" s="800"/>
      <c r="T141" s="158"/>
      <c r="U141" s="158"/>
      <c r="V141" s="158"/>
      <c r="W141" s="158"/>
      <c r="X141" s="158"/>
      <c r="Y141" s="800"/>
      <c r="Z141" s="800"/>
      <c r="AA141" s="800"/>
      <c r="AB141" s="800"/>
      <c r="AC141" s="800"/>
      <c r="AD141" s="800"/>
      <c r="AE141" s="800"/>
      <c r="AF141" s="800"/>
      <c r="AG141" s="800"/>
      <c r="AH141" s="800"/>
      <c r="AI141" s="800"/>
      <c r="AJ141" s="800"/>
      <c r="AK141" s="800"/>
      <c r="AL141" s="800"/>
      <c r="AM141" s="800"/>
      <c r="AN141" s="800"/>
      <c r="AO141" s="800"/>
      <c r="AP141" s="800"/>
      <c r="AQ141" s="182"/>
    </row>
    <row r="142" spans="1:43" s="188" customFormat="1" ht="15.6" customHeight="1">
      <c r="A142" s="600"/>
      <c r="B142" s="600"/>
      <c r="C142" s="28"/>
      <c r="D142" s="28"/>
      <c r="E142" s="800"/>
      <c r="F142" s="575" t="s">
        <v>670</v>
      </c>
      <c r="G142" s="1013"/>
      <c r="H142" s="1013"/>
      <c r="I142" s="1013"/>
      <c r="J142" s="1013"/>
      <c r="K142" s="1013"/>
      <c r="L142" s="1013"/>
      <c r="M142" s="1013"/>
      <c r="N142" s="600"/>
      <c r="O142" s="600"/>
      <c r="P142" s="158"/>
      <c r="Q142" s="600"/>
      <c r="R142" s="600"/>
      <c r="S142" s="600"/>
      <c r="T142" s="158"/>
      <c r="U142" s="158"/>
      <c r="V142" s="158"/>
      <c r="W142" s="158"/>
      <c r="X142" s="158"/>
      <c r="Y142" s="600">
        <v>144000000</v>
      </c>
      <c r="Z142" s="600">
        <v>153999999.99999997</v>
      </c>
      <c r="AA142" s="600">
        <v>161499999.99999997</v>
      </c>
      <c r="AB142" s="600">
        <v>153500000</v>
      </c>
      <c r="AC142" s="600">
        <v>150000000</v>
      </c>
      <c r="AD142" s="600">
        <v>151500000</v>
      </c>
      <c r="AE142" s="600">
        <v>155500000</v>
      </c>
      <c r="AF142" s="600">
        <v>163499999.99999997</v>
      </c>
      <c r="AG142" s="600">
        <v>179000000.00000003</v>
      </c>
      <c r="AH142" s="600">
        <v>201500000</v>
      </c>
      <c r="AI142" s="600">
        <v>225000000.00000003</v>
      </c>
      <c r="AJ142" s="600">
        <v>247999999.99999991</v>
      </c>
      <c r="AK142" s="600">
        <v>265999999.99999991</v>
      </c>
      <c r="AL142" s="600">
        <v>297000000</v>
      </c>
      <c r="AM142" s="600">
        <v>347000000</v>
      </c>
      <c r="AN142" s="600">
        <v>397000000</v>
      </c>
      <c r="AO142" s="600">
        <v>447000000.00000006</v>
      </c>
      <c r="AP142" s="600">
        <v>496999999.99999988</v>
      </c>
    </row>
    <row r="143" spans="1:43" s="188" customFormat="1" ht="15.6" customHeight="1">
      <c r="A143" s="600"/>
      <c r="B143" s="600"/>
      <c r="C143" s="28"/>
      <c r="D143" s="28"/>
      <c r="E143" s="800"/>
      <c r="F143" s="575" t="s">
        <v>109</v>
      </c>
      <c r="G143" s="1013"/>
      <c r="H143" s="1013"/>
      <c r="I143" s="1013"/>
      <c r="J143" s="1013"/>
      <c r="K143" s="1013"/>
      <c r="L143" s="1013"/>
      <c r="M143" s="1013"/>
      <c r="N143" s="600"/>
      <c r="O143" s="600"/>
      <c r="P143" s="158"/>
      <c r="Q143" s="600"/>
      <c r="R143" s="600"/>
      <c r="S143" s="600"/>
      <c r="T143" s="158"/>
      <c r="U143" s="158"/>
      <c r="V143" s="158"/>
      <c r="W143" s="158"/>
      <c r="X143" s="158"/>
      <c r="Y143" s="600">
        <v>30417510</v>
      </c>
      <c r="Z143" s="600">
        <v>28439580</v>
      </c>
      <c r="AA143" s="600">
        <v>37285719.999999993</v>
      </c>
      <c r="AB143" s="600">
        <v>42716449.999999978</v>
      </c>
      <c r="AC143" s="600">
        <v>42322749.999999985</v>
      </c>
      <c r="AD143" s="600">
        <v>43700699.999999993</v>
      </c>
      <c r="AE143" s="600">
        <v>46259749.999999993</v>
      </c>
      <c r="AF143" s="600">
        <v>47637700</v>
      </c>
      <c r="AG143" s="600">
        <v>47637700</v>
      </c>
      <c r="AH143" s="600">
        <v>47834550</v>
      </c>
      <c r="AI143" s="600">
        <v>48425099.999999978</v>
      </c>
      <c r="AJ143" s="600">
        <v>49015649.99999997</v>
      </c>
      <c r="AK143" s="600">
        <v>49212499.999999978</v>
      </c>
      <c r="AL143" s="600">
        <v>67519549.999999985</v>
      </c>
      <c r="AM143" s="600">
        <v>88582500</v>
      </c>
      <c r="AN143" s="600">
        <v>93503749.99999997</v>
      </c>
      <c r="AO143" s="600">
        <v>95669099.999999985</v>
      </c>
      <c r="AP143" s="600">
        <v>107283249.99999999</v>
      </c>
    </row>
    <row r="144" spans="1:43" s="188" customFormat="1" ht="15.6" customHeight="1">
      <c r="A144" s="600"/>
      <c r="B144" s="600"/>
      <c r="C144" s="28"/>
      <c r="D144" s="28"/>
      <c r="E144" s="800"/>
      <c r="F144" s="575" t="s">
        <v>676</v>
      </c>
      <c r="G144" s="1013"/>
      <c r="H144" s="1013"/>
      <c r="I144" s="1013"/>
      <c r="J144" s="1013"/>
      <c r="K144" s="1013"/>
      <c r="L144" s="1013"/>
      <c r="M144" s="1013"/>
      <c r="N144" s="600"/>
      <c r="O144" s="1457"/>
      <c r="P144" s="158"/>
      <c r="Q144" s="1457"/>
      <c r="R144" s="1457"/>
      <c r="S144" s="1457"/>
      <c r="T144" s="158"/>
      <c r="U144" s="158"/>
      <c r="V144" s="158"/>
      <c r="W144" s="158"/>
      <c r="X144" s="158"/>
      <c r="Y144" s="1457"/>
      <c r="Z144" s="1457"/>
      <c r="AA144" s="1457"/>
      <c r="AB144" s="1457"/>
      <c r="AC144" s="1457"/>
      <c r="AD144" s="1457"/>
      <c r="AE144" s="1457"/>
      <c r="AF144" s="1457"/>
      <c r="AG144" s="1457"/>
      <c r="AH144" s="1457"/>
      <c r="AI144" s="1457"/>
      <c r="AJ144" s="1457"/>
      <c r="AK144" s="1457"/>
      <c r="AL144" s="1457"/>
      <c r="AM144" s="1457"/>
      <c r="AN144" s="1457"/>
      <c r="AO144" s="1457"/>
      <c r="AP144" s="1457"/>
    </row>
    <row r="145" spans="1:43" s="582" customFormat="1" ht="15.6" customHeight="1">
      <c r="A145" s="1452"/>
      <c r="B145" s="1452"/>
      <c r="C145" s="28"/>
      <c r="D145" s="28"/>
      <c r="E145" s="1452"/>
      <c r="F145" s="1455" t="s">
        <v>37</v>
      </c>
      <c r="G145" s="800"/>
      <c r="H145" s="800"/>
      <c r="I145" s="800"/>
      <c r="J145" s="800"/>
      <c r="K145" s="800"/>
      <c r="L145" s="800"/>
      <c r="M145" s="800"/>
      <c r="N145" s="800"/>
      <c r="O145" s="800"/>
      <c r="P145" s="158"/>
      <c r="Q145" s="800"/>
      <c r="R145" s="800"/>
      <c r="S145" s="800"/>
      <c r="T145" s="158"/>
      <c r="U145" s="158"/>
      <c r="V145" s="158"/>
      <c r="W145" s="158"/>
      <c r="X145" s="158"/>
      <c r="Y145" s="800">
        <v>174417510</v>
      </c>
      <c r="Z145" s="800">
        <v>182439579.99999997</v>
      </c>
      <c r="AA145" s="800">
        <v>198785719.99999997</v>
      </c>
      <c r="AB145" s="800">
        <v>196216449.99999997</v>
      </c>
      <c r="AC145" s="800">
        <v>192322750</v>
      </c>
      <c r="AD145" s="800">
        <v>195200700</v>
      </c>
      <c r="AE145" s="800">
        <v>201759750</v>
      </c>
      <c r="AF145" s="800">
        <v>211137699.99999997</v>
      </c>
      <c r="AG145" s="800">
        <v>226637700.00000003</v>
      </c>
      <c r="AH145" s="800">
        <v>249334550</v>
      </c>
      <c r="AI145" s="800">
        <v>273425100</v>
      </c>
      <c r="AJ145" s="800">
        <v>297015649.99999988</v>
      </c>
      <c r="AK145" s="800">
        <v>315212499.99999988</v>
      </c>
      <c r="AL145" s="800">
        <v>364519550</v>
      </c>
      <c r="AM145" s="800">
        <v>435582500</v>
      </c>
      <c r="AN145" s="800">
        <v>490503750</v>
      </c>
      <c r="AO145" s="800">
        <v>542669100</v>
      </c>
      <c r="AP145" s="800">
        <v>604283249.99999988</v>
      </c>
      <c r="AQ145" s="182"/>
    </row>
    <row r="146" spans="1:43" s="582" customFormat="1" ht="15.6" customHeight="1">
      <c r="A146" s="1452"/>
      <c r="B146" s="1452"/>
      <c r="C146" s="28"/>
      <c r="D146" s="28"/>
      <c r="E146" s="1452"/>
      <c r="F146" s="1390"/>
      <c r="G146" s="526"/>
      <c r="H146" s="526"/>
      <c r="I146" s="526"/>
      <c r="J146" s="526"/>
      <c r="K146" s="526"/>
      <c r="L146" s="526"/>
      <c r="M146" s="526"/>
      <c r="N146" s="800"/>
      <c r="O146" s="800"/>
      <c r="P146" s="158"/>
      <c r="Q146" s="800"/>
      <c r="R146" s="800"/>
      <c r="S146" s="800"/>
      <c r="T146" s="158"/>
      <c r="U146" s="158"/>
      <c r="V146" s="158"/>
      <c r="W146" s="158"/>
      <c r="X146" s="158"/>
      <c r="Y146" s="800"/>
      <c r="Z146" s="800"/>
      <c r="AA146" s="800"/>
      <c r="AB146" s="800"/>
      <c r="AC146" s="800"/>
      <c r="AD146" s="800"/>
      <c r="AE146" s="800"/>
      <c r="AF146" s="800"/>
      <c r="AG146" s="800"/>
      <c r="AH146" s="800"/>
      <c r="AI146" s="800"/>
      <c r="AJ146" s="800"/>
      <c r="AK146" s="800"/>
      <c r="AL146" s="800"/>
      <c r="AM146" s="800"/>
      <c r="AN146" s="800"/>
      <c r="AO146" s="800"/>
      <c r="AP146" s="800"/>
      <c r="AQ146" s="182"/>
    </row>
    <row r="147" spans="1:43" s="582" customFormat="1" ht="15.6" customHeight="1">
      <c r="A147" s="1452"/>
      <c r="B147" s="1452"/>
      <c r="C147" s="28"/>
      <c r="D147" s="28"/>
      <c r="E147" s="1452"/>
      <c r="F147" s="1390" t="s">
        <v>255</v>
      </c>
      <c r="G147" s="526"/>
      <c r="H147" s="526"/>
      <c r="I147" s="526"/>
      <c r="J147" s="526"/>
      <c r="K147" s="526"/>
      <c r="L147" s="526"/>
      <c r="M147" s="526"/>
      <c r="N147" s="800"/>
      <c r="O147" s="800"/>
      <c r="P147" s="158"/>
      <c r="Q147" s="800"/>
      <c r="R147" s="800"/>
      <c r="S147" s="800"/>
      <c r="T147" s="158"/>
      <c r="U147" s="158"/>
      <c r="V147" s="158"/>
      <c r="W147" s="158"/>
      <c r="X147" s="158"/>
      <c r="Y147" s="800">
        <v>1429047313.6983209</v>
      </c>
      <c r="Z147" s="800">
        <v>1519925785.8802552</v>
      </c>
      <c r="AA147" s="800">
        <v>1492616235.3769693</v>
      </c>
      <c r="AB147" s="800">
        <v>1495284448.152926</v>
      </c>
      <c r="AC147" s="800">
        <v>1506012959.0713274</v>
      </c>
      <c r="AD147" s="800">
        <v>1550941380.3619428</v>
      </c>
      <c r="AE147" s="800">
        <v>1601470879.6301987</v>
      </c>
      <c r="AF147" s="800">
        <v>1675775478.17974</v>
      </c>
      <c r="AG147" s="800">
        <v>1752905804.3450768</v>
      </c>
      <c r="AH147" s="800">
        <v>1848190687.6041584</v>
      </c>
      <c r="AI147" s="800">
        <v>1938276071.5313592</v>
      </c>
      <c r="AJ147" s="800">
        <v>2033277664.309536</v>
      </c>
      <c r="AK147" s="800">
        <v>2121902083.3574133</v>
      </c>
      <c r="AL147" s="800">
        <v>2406981338.0131044</v>
      </c>
      <c r="AM147" s="800">
        <v>3219227308.2459416</v>
      </c>
      <c r="AN147" s="800">
        <v>3719665544.5545197</v>
      </c>
      <c r="AO147" s="800">
        <v>3989160223.9368382</v>
      </c>
      <c r="AP147" s="800">
        <v>4055338012.6403069</v>
      </c>
      <c r="AQ147" s="182"/>
    </row>
    <row r="148" spans="1:43" s="582" customFormat="1" ht="15.6" customHeight="1">
      <c r="A148" s="1452"/>
      <c r="B148" s="1452"/>
      <c r="C148" s="28"/>
      <c r="D148" s="28"/>
      <c r="E148" s="1452"/>
      <c r="F148" s="1390"/>
      <c r="G148" s="526"/>
      <c r="H148" s="526"/>
      <c r="I148" s="526"/>
      <c r="J148" s="526"/>
      <c r="K148" s="526"/>
      <c r="L148" s="526"/>
      <c r="M148" s="526"/>
      <c r="N148" s="800"/>
      <c r="O148" s="800"/>
      <c r="P148" s="158"/>
      <c r="Q148" s="800"/>
      <c r="R148" s="800"/>
      <c r="S148" s="800"/>
      <c r="T148" s="158"/>
      <c r="U148" s="158"/>
      <c r="V148" s="158"/>
      <c r="W148" s="158"/>
      <c r="X148" s="158"/>
      <c r="Y148" s="800"/>
      <c r="Z148" s="800"/>
      <c r="AA148" s="800"/>
      <c r="AB148" s="800"/>
      <c r="AC148" s="800"/>
      <c r="AD148" s="800"/>
      <c r="AE148" s="800"/>
      <c r="AF148" s="800"/>
      <c r="AG148" s="800"/>
      <c r="AH148" s="800"/>
      <c r="AI148" s="800"/>
      <c r="AJ148" s="800"/>
      <c r="AK148" s="800"/>
      <c r="AL148" s="800"/>
      <c r="AM148" s="800"/>
      <c r="AN148" s="800"/>
      <c r="AO148" s="800"/>
      <c r="AP148" s="800"/>
      <c r="AQ148" s="182"/>
    </row>
    <row r="149" spans="1:43" s="582" customFormat="1" ht="15.6" customHeight="1">
      <c r="A149" s="1452"/>
      <c r="B149" s="1452"/>
      <c r="C149" s="28"/>
      <c r="D149" s="28"/>
      <c r="E149" s="1452"/>
      <c r="F149" s="1390" t="s">
        <v>680</v>
      </c>
      <c r="G149" s="492"/>
      <c r="H149" s="492"/>
      <c r="I149" s="492"/>
      <c r="J149" s="492"/>
      <c r="K149" s="492"/>
      <c r="L149" s="492"/>
      <c r="M149" s="492"/>
      <c r="N149" s="800"/>
      <c r="O149" s="800"/>
      <c r="P149" s="158"/>
      <c r="Q149" s="800"/>
      <c r="R149" s="800"/>
      <c r="S149" s="800"/>
      <c r="T149" s="158"/>
      <c r="U149" s="158"/>
      <c r="V149" s="158"/>
      <c r="W149" s="158"/>
      <c r="X149" s="158"/>
      <c r="Y149" s="800"/>
      <c r="Z149" s="800"/>
      <c r="AA149" s="800"/>
      <c r="AB149" s="800"/>
      <c r="AC149" s="800"/>
      <c r="AD149" s="800"/>
      <c r="AE149" s="800"/>
      <c r="AF149" s="800"/>
      <c r="AG149" s="800"/>
      <c r="AH149" s="800"/>
      <c r="AI149" s="800"/>
      <c r="AJ149" s="800"/>
      <c r="AK149" s="800"/>
      <c r="AL149" s="800"/>
      <c r="AM149" s="800"/>
      <c r="AN149" s="800"/>
      <c r="AO149" s="800"/>
      <c r="AP149" s="800"/>
      <c r="AQ149" s="182"/>
    </row>
    <row r="150" spans="1:43" s="188" customFormat="1" ht="15.6" customHeight="1">
      <c r="A150" s="600"/>
      <c r="B150" s="600"/>
      <c r="C150" s="28"/>
      <c r="D150" s="28"/>
      <c r="E150" s="800"/>
      <c r="F150" s="575" t="s">
        <v>1709</v>
      </c>
      <c r="G150" s="1013"/>
      <c r="H150" s="1013"/>
      <c r="I150" s="1013"/>
      <c r="J150" s="1013"/>
      <c r="K150" s="1013"/>
      <c r="L150" s="1013"/>
      <c r="M150" s="1013"/>
      <c r="N150" s="600"/>
      <c r="O150" s="600"/>
      <c r="P150" s="158"/>
      <c r="Q150" s="600"/>
      <c r="R150" s="600"/>
      <c r="S150" s="600"/>
      <c r="T150" s="158"/>
      <c r="U150" s="158"/>
      <c r="V150" s="158"/>
      <c r="W150" s="158"/>
      <c r="X150" s="158"/>
      <c r="Y150" s="600">
        <v>0</v>
      </c>
      <c r="Z150" s="600">
        <v>39697424</v>
      </c>
      <c r="AA150" s="600">
        <v>36505276</v>
      </c>
      <c r="AB150" s="600">
        <v>31961368.000000004</v>
      </c>
      <c r="AC150" s="600">
        <v>26481200.000000004</v>
      </c>
      <c r="AD150" s="600">
        <v>19734311</v>
      </c>
      <c r="AE150" s="600">
        <v>13081325.000000002</v>
      </c>
      <c r="AF150" s="600">
        <v>10287780</v>
      </c>
      <c r="AG150" s="600">
        <v>7554898.0000000009</v>
      </c>
      <c r="AH150" s="600">
        <v>3007666.0000000005</v>
      </c>
      <c r="AI150" s="600">
        <v>564249</v>
      </c>
      <c r="AJ150" s="600">
        <v>36010</v>
      </c>
      <c r="AK150" s="600">
        <v>21052.000000000004</v>
      </c>
      <c r="AL150" s="600">
        <v>0</v>
      </c>
      <c r="AM150" s="600">
        <v>0</v>
      </c>
      <c r="AN150" s="600">
        <v>0</v>
      </c>
      <c r="AO150" s="600">
        <v>0</v>
      </c>
      <c r="AP150" s="600">
        <v>0</v>
      </c>
    </row>
    <row r="151" spans="1:43" s="188" customFormat="1" ht="15.6" customHeight="1">
      <c r="A151" s="600"/>
      <c r="B151" s="600"/>
      <c r="C151" s="28"/>
      <c r="D151" s="28"/>
      <c r="E151" s="800"/>
      <c r="F151" s="575" t="s">
        <v>1710</v>
      </c>
      <c r="G151" s="1013"/>
      <c r="H151" s="1013"/>
      <c r="I151" s="1013"/>
      <c r="J151" s="1013"/>
      <c r="K151" s="1013"/>
      <c r="L151" s="1013"/>
      <c r="M151" s="1013"/>
      <c r="N151" s="600"/>
      <c r="O151" s="600"/>
      <c r="P151" s="158"/>
      <c r="Q151" s="600"/>
      <c r="R151" s="600"/>
      <c r="S151" s="600"/>
      <c r="T151" s="158"/>
      <c r="U151" s="158"/>
      <c r="V151" s="158"/>
      <c r="W151" s="158"/>
      <c r="X151" s="158"/>
      <c r="Y151" s="600">
        <v>0</v>
      </c>
      <c r="Z151" s="600">
        <v>40393976.259999998</v>
      </c>
      <c r="AA151" s="600">
        <v>23162001.259999998</v>
      </c>
      <c r="AB151" s="600">
        <v>23322213.759999998</v>
      </c>
      <c r="AC151" s="600">
        <v>23272676.259999998</v>
      </c>
      <c r="AD151" s="600">
        <v>18825801.259999998</v>
      </c>
      <c r="AE151" s="600">
        <v>14358651.26</v>
      </c>
      <c r="AF151" s="600">
        <v>14340420</v>
      </c>
      <c r="AG151" s="600">
        <v>8378595</v>
      </c>
      <c r="AH151" s="600">
        <v>8519925</v>
      </c>
      <c r="AI151" s="600">
        <v>2487175</v>
      </c>
      <c r="AJ151" s="600">
        <v>2488925</v>
      </c>
      <c r="AK151" s="600">
        <v>2487675</v>
      </c>
      <c r="AL151" s="600">
        <v>2488425</v>
      </c>
      <c r="AM151" s="600">
        <v>2485925</v>
      </c>
      <c r="AN151" s="600">
        <v>2485175</v>
      </c>
      <c r="AO151" s="600">
        <v>2635925</v>
      </c>
      <c r="AP151" s="600">
        <v>2630425</v>
      </c>
    </row>
    <row r="152" spans="1:43" s="188" customFormat="1" ht="15.6" customHeight="1">
      <c r="A152" s="600"/>
      <c r="B152" s="600"/>
      <c r="C152" s="28"/>
      <c r="D152" s="28"/>
      <c r="E152" s="800"/>
      <c r="F152" s="575" t="s">
        <v>1232</v>
      </c>
      <c r="G152" s="1013"/>
      <c r="H152" s="1013"/>
      <c r="I152" s="1013"/>
      <c r="J152" s="1013"/>
      <c r="K152" s="1013"/>
      <c r="L152" s="1013"/>
      <c r="M152" s="1013"/>
      <c r="N152" s="600"/>
      <c r="O152" s="600"/>
      <c r="P152" s="158"/>
      <c r="Q152" s="600"/>
      <c r="R152" s="600"/>
      <c r="S152" s="600"/>
      <c r="T152" s="158"/>
      <c r="U152" s="158"/>
      <c r="V152" s="158"/>
      <c r="W152" s="158"/>
      <c r="X152" s="158"/>
      <c r="Y152" s="600">
        <v>0</v>
      </c>
      <c r="Z152" s="600">
        <v>7511166.12126006</v>
      </c>
      <c r="AA152" s="600">
        <v>16064906.340868561</v>
      </c>
      <c r="AB152" s="600">
        <v>27334671.48511757</v>
      </c>
      <c r="AC152" s="600">
        <v>32482066.822754279</v>
      </c>
      <c r="AD152" s="600">
        <v>31030722.672702048</v>
      </c>
      <c r="AE152" s="600">
        <v>30842152.166233134</v>
      </c>
      <c r="AF152" s="600">
        <v>31314262.612407669</v>
      </c>
      <c r="AG152" s="600">
        <v>32008222.742289811</v>
      </c>
      <c r="AH152" s="600">
        <v>32758136.010857236</v>
      </c>
      <c r="AI152" s="600">
        <v>33512710.433694344</v>
      </c>
      <c r="AJ152" s="600">
        <v>34275624.639252335</v>
      </c>
      <c r="AK152" s="600">
        <v>35399206.896739855</v>
      </c>
      <c r="AL152" s="600">
        <v>38813095.920086518</v>
      </c>
      <c r="AM152" s="600">
        <v>53557230.726746731</v>
      </c>
      <c r="AN152" s="600">
        <v>83102318.010777265</v>
      </c>
      <c r="AO152" s="600">
        <v>122621118.44341397</v>
      </c>
      <c r="AP152" s="600">
        <v>165904516.25940105</v>
      </c>
    </row>
    <row r="153" spans="1:43" s="188" customFormat="1" ht="15.6" customHeight="1">
      <c r="A153" s="600"/>
      <c r="B153" s="600"/>
      <c r="C153" s="28"/>
      <c r="D153" s="28"/>
      <c r="E153" s="800"/>
      <c r="F153" s="575" t="s">
        <v>1713</v>
      </c>
      <c r="G153" s="1013"/>
      <c r="H153" s="1013"/>
      <c r="I153" s="1013"/>
      <c r="J153" s="1013"/>
      <c r="K153" s="1013"/>
      <c r="L153" s="1013"/>
      <c r="M153" s="1013"/>
      <c r="N153" s="600"/>
      <c r="O153" s="600"/>
      <c r="P153" s="158"/>
      <c r="Q153" s="600"/>
      <c r="R153" s="600"/>
      <c r="S153" s="600"/>
      <c r="T153" s="158"/>
      <c r="U153" s="158"/>
      <c r="V153" s="158"/>
      <c r="W153" s="158"/>
      <c r="X153" s="158"/>
      <c r="Y153" s="600">
        <v>0</v>
      </c>
      <c r="Z153" s="600">
        <v>15559050.394941874</v>
      </c>
      <c r="AA153" s="600">
        <v>17868970.102012791</v>
      </c>
      <c r="AB153" s="600">
        <v>17344836.634678949</v>
      </c>
      <c r="AC153" s="600">
        <v>18432581.332795102</v>
      </c>
      <c r="AD153" s="600">
        <v>18801569.152287945</v>
      </c>
      <c r="AE153" s="600">
        <v>18852915.932922766</v>
      </c>
      <c r="AF153" s="600">
        <v>19394937.938870803</v>
      </c>
      <c r="AG153" s="600">
        <v>18909902.091963556</v>
      </c>
      <c r="AH153" s="600">
        <v>19496390.788924076</v>
      </c>
      <c r="AI153" s="600">
        <v>19873816.207815677</v>
      </c>
      <c r="AJ153" s="600">
        <v>20227531.427251324</v>
      </c>
      <c r="AK153" s="600">
        <v>20638406.496448949</v>
      </c>
      <c r="AL153" s="600">
        <v>20920565.55698156</v>
      </c>
      <c r="AM153" s="600">
        <v>21331056.446583781</v>
      </c>
      <c r="AN153" s="600">
        <v>21695003.517431509</v>
      </c>
      <c r="AO153" s="600">
        <v>22061827.223395418</v>
      </c>
      <c r="AP153" s="600">
        <v>22425898.477518227</v>
      </c>
    </row>
    <row r="154" spans="1:43" s="188" customFormat="1" ht="15.6" customHeight="1">
      <c r="A154" s="600"/>
      <c r="B154" s="600"/>
      <c r="C154" s="28"/>
      <c r="D154" s="28"/>
      <c r="E154" s="800"/>
      <c r="F154" s="575" t="s">
        <v>1221</v>
      </c>
      <c r="G154" s="1013"/>
      <c r="H154" s="1013"/>
      <c r="I154" s="1013"/>
      <c r="J154" s="1013"/>
      <c r="K154" s="1013"/>
      <c r="L154" s="1013"/>
      <c r="M154" s="1013"/>
      <c r="N154" s="600"/>
      <c r="O154" s="600"/>
      <c r="P154" s="158"/>
      <c r="Q154" s="600"/>
      <c r="R154" s="600"/>
      <c r="S154" s="600"/>
      <c r="T154" s="158"/>
      <c r="U154" s="158"/>
      <c r="V154" s="158"/>
      <c r="W154" s="158"/>
      <c r="X154" s="158"/>
      <c r="Y154" s="600">
        <v>0</v>
      </c>
      <c r="Z154" s="600">
        <v>0</v>
      </c>
      <c r="AA154" s="600">
        <v>5.5886244611022776E-2</v>
      </c>
      <c r="AB154" s="600">
        <v>4.0785487128567562E-2</v>
      </c>
      <c r="AC154" s="600">
        <v>2.1725459324783186E-2</v>
      </c>
      <c r="AD154" s="600">
        <v>6.2065489046475263E-3</v>
      </c>
      <c r="AE154" s="600">
        <v>46574.821283496967</v>
      </c>
      <c r="AF154" s="600">
        <v>233177.76620470337</v>
      </c>
      <c r="AG154" s="600">
        <v>0</v>
      </c>
      <c r="AH154" s="600">
        <v>0</v>
      </c>
      <c r="AI154" s="600">
        <v>0</v>
      </c>
      <c r="AJ154" s="600">
        <v>0</v>
      </c>
      <c r="AK154" s="600">
        <v>0</v>
      </c>
      <c r="AL154" s="600">
        <v>0</v>
      </c>
      <c r="AM154" s="600">
        <v>873943.50086497306</v>
      </c>
      <c r="AN154" s="600">
        <v>924078.45279619703</v>
      </c>
      <c r="AO154" s="600">
        <v>977170.71510250506</v>
      </c>
      <c r="AP154" s="600">
        <v>1033399.8609023649</v>
      </c>
    </row>
    <row r="155" spans="1:43" s="188" customFormat="1" ht="15.6" customHeight="1">
      <c r="A155" s="600"/>
      <c r="B155" s="600"/>
      <c r="C155" s="28"/>
      <c r="D155" s="28"/>
      <c r="E155" s="800"/>
      <c r="F155" s="575" t="s">
        <v>1714</v>
      </c>
      <c r="G155" s="1013"/>
      <c r="H155" s="1013"/>
      <c r="I155" s="1013"/>
      <c r="J155" s="1013"/>
      <c r="K155" s="1013"/>
      <c r="L155" s="1013"/>
      <c r="M155" s="1013"/>
      <c r="N155" s="600"/>
      <c r="O155" s="600"/>
      <c r="P155" s="158"/>
      <c r="Q155" s="600"/>
      <c r="R155" s="600"/>
      <c r="S155" s="600"/>
      <c r="T155" s="158"/>
      <c r="U155" s="158"/>
      <c r="V155" s="158"/>
      <c r="W155" s="158"/>
      <c r="X155" s="158"/>
      <c r="Y155" s="600">
        <v>0</v>
      </c>
      <c r="Z155" s="600">
        <v>1460239.8524999998</v>
      </c>
      <c r="AA155" s="600">
        <v>1425574.4258249998</v>
      </c>
      <c r="AB155" s="600">
        <v>1520281.92618225</v>
      </c>
      <c r="AC155" s="600">
        <v>1593866.6265859422</v>
      </c>
      <c r="AD155" s="600">
        <v>1711763.7871012371</v>
      </c>
      <c r="AE155" s="600">
        <v>1825763.7915533856</v>
      </c>
      <c r="AF155" s="600">
        <v>1960335.434039792</v>
      </c>
      <c r="AG155" s="600">
        <v>2092346.5352833041</v>
      </c>
      <c r="AH155" s="600">
        <v>2218488.7821997181</v>
      </c>
      <c r="AI155" s="600">
        <v>2352660.1350741331</v>
      </c>
      <c r="AJ155" s="600">
        <v>2495399.8086934239</v>
      </c>
      <c r="AK155" s="600">
        <v>2647284.9993429249</v>
      </c>
      <c r="AL155" s="600">
        <v>2804682.7018955052</v>
      </c>
      <c r="AM155" s="600">
        <v>2965916.5974044008</v>
      </c>
      <c r="AN155" s="600">
        <v>3136682.1709177289</v>
      </c>
      <c r="AO155" s="600">
        <v>3317558.9051617421</v>
      </c>
      <c r="AP155" s="600">
        <v>3509162.4599168245</v>
      </c>
    </row>
    <row r="156" spans="1:43" s="188" customFormat="1" ht="15.6" customHeight="1">
      <c r="A156" s="600"/>
      <c r="B156" s="600"/>
      <c r="C156" s="28"/>
      <c r="D156" s="28"/>
      <c r="E156" s="800"/>
      <c r="F156" s="575" t="s">
        <v>1323</v>
      </c>
      <c r="G156" s="1013"/>
      <c r="H156" s="1013"/>
      <c r="I156" s="1013"/>
      <c r="J156" s="1013"/>
      <c r="K156" s="1013"/>
      <c r="L156" s="1013"/>
      <c r="M156" s="1013"/>
      <c r="N156" s="600"/>
      <c r="O156" s="600"/>
      <c r="P156" s="158"/>
      <c r="Q156" s="600"/>
      <c r="R156" s="600"/>
      <c r="S156" s="600"/>
      <c r="T156" s="158"/>
      <c r="U156" s="158"/>
      <c r="V156" s="158"/>
      <c r="W156" s="158"/>
      <c r="X156" s="158"/>
      <c r="Y156" s="600">
        <v>0</v>
      </c>
      <c r="Z156" s="600">
        <v>6119527.29</v>
      </c>
      <c r="AA156" s="600">
        <v>5100000</v>
      </c>
      <c r="AB156" s="600">
        <v>5202000</v>
      </c>
      <c r="AC156" s="600">
        <v>5306040</v>
      </c>
      <c r="AD156" s="600">
        <v>5412160.8000000007</v>
      </c>
      <c r="AE156" s="600">
        <v>5520404.0160000008</v>
      </c>
      <c r="AF156" s="600">
        <v>5630812.0963200005</v>
      </c>
      <c r="AG156" s="600">
        <v>5743428.3382464005</v>
      </c>
      <c r="AH156" s="600">
        <v>5858296.9050113279</v>
      </c>
      <c r="AI156" s="600">
        <v>5975462.8431115551</v>
      </c>
      <c r="AJ156" s="600">
        <v>6094972.0999737857</v>
      </c>
      <c r="AK156" s="600">
        <v>6216871.5419732621</v>
      </c>
      <c r="AL156" s="600">
        <v>6341208.9728127271</v>
      </c>
      <c r="AM156" s="600">
        <v>6468033.1522689816</v>
      </c>
      <c r="AN156" s="600">
        <v>6597393.8153143609</v>
      </c>
      <c r="AO156" s="600">
        <v>6729341.6916206488</v>
      </c>
      <c r="AP156" s="600">
        <v>6863928.5254530618</v>
      </c>
    </row>
    <row r="157" spans="1:43" s="188" customFormat="1" ht="15.6" customHeight="1">
      <c r="A157" s="600"/>
      <c r="B157" s="600"/>
      <c r="C157" s="28"/>
      <c r="D157" s="28"/>
      <c r="E157" s="800"/>
      <c r="F157" s="575" t="s">
        <v>1321</v>
      </c>
      <c r="G157" s="1013"/>
      <c r="H157" s="1013"/>
      <c r="I157" s="1013"/>
      <c r="J157" s="1013"/>
      <c r="K157" s="1013"/>
      <c r="L157" s="1013"/>
      <c r="M157" s="1013"/>
      <c r="N157" s="600"/>
      <c r="O157" s="600"/>
      <c r="P157" s="158"/>
      <c r="Q157" s="600"/>
      <c r="R157" s="600"/>
      <c r="S157" s="600"/>
      <c r="T157" s="158"/>
      <c r="U157" s="158"/>
      <c r="V157" s="158"/>
      <c r="W157" s="158"/>
      <c r="X157" s="158"/>
      <c r="Y157" s="600">
        <v>0</v>
      </c>
      <c r="Z157" s="600">
        <v>0</v>
      </c>
      <c r="AA157" s="600">
        <v>5113238.7310638828</v>
      </c>
      <c r="AB157" s="600">
        <v>6075432.6151714241</v>
      </c>
      <c r="AC157" s="600">
        <v>6703653.5305570988</v>
      </c>
      <c r="AD157" s="600">
        <v>6890825.5431844499</v>
      </c>
      <c r="AE157" s="600">
        <v>7220687.4592921082</v>
      </c>
      <c r="AF157" s="600">
        <v>7785387.9292549929</v>
      </c>
      <c r="AG157" s="600">
        <v>8488099.4400610421</v>
      </c>
      <c r="AH157" s="600">
        <v>8761934.0637679603</v>
      </c>
      <c r="AI157" s="600">
        <v>9139806.4280392472</v>
      </c>
      <c r="AJ157" s="600">
        <v>9863469.0062100235</v>
      </c>
      <c r="AK157" s="600">
        <v>10043781.007595785</v>
      </c>
      <c r="AL157" s="600">
        <v>10191251.134464838</v>
      </c>
      <c r="AM157" s="600">
        <v>10396272.486043239</v>
      </c>
      <c r="AN157" s="600">
        <v>10598075.725789718</v>
      </c>
      <c r="AO157" s="600">
        <v>10777653.025871111</v>
      </c>
      <c r="AP157" s="600">
        <v>11216453.437113235</v>
      </c>
    </row>
    <row r="158" spans="1:43" s="188" customFormat="1" ht="15.6" customHeight="1">
      <c r="A158" s="600"/>
      <c r="B158" s="600"/>
      <c r="C158" s="28"/>
      <c r="D158" s="28"/>
      <c r="E158" s="800"/>
      <c r="F158" s="575" t="s">
        <v>1715</v>
      </c>
      <c r="G158" s="1013"/>
      <c r="H158" s="1013"/>
      <c r="I158" s="1013"/>
      <c r="J158" s="1013"/>
      <c r="K158" s="1013"/>
      <c r="L158" s="1013"/>
      <c r="M158" s="1013"/>
      <c r="N158" s="600"/>
      <c r="O158" s="600"/>
      <c r="P158" s="158"/>
      <c r="Q158" s="600"/>
      <c r="R158" s="600"/>
      <c r="S158" s="600"/>
      <c r="T158" s="158"/>
      <c r="U158" s="158"/>
      <c r="V158" s="158"/>
      <c r="W158" s="158"/>
      <c r="X158" s="158"/>
      <c r="Y158" s="600">
        <v>0</v>
      </c>
      <c r="Z158" s="600">
        <v>999879.61000000685</v>
      </c>
      <c r="AA158" s="600">
        <v>30532367.557299949</v>
      </c>
      <c r="AB158" s="600">
        <v>36938311.535314165</v>
      </c>
      <c r="AC158" s="600">
        <v>44538220.602855079</v>
      </c>
      <c r="AD158" s="600">
        <v>57851313.067121096</v>
      </c>
      <c r="AE158" s="600">
        <v>71141101.155605063</v>
      </c>
      <c r="AF158" s="600">
        <v>76174081.495470554</v>
      </c>
      <c r="AG158" s="600">
        <v>87142803.310872272</v>
      </c>
      <c r="AH158" s="600">
        <v>93876820.738668337</v>
      </c>
      <c r="AI158" s="600">
        <v>104736525.56298369</v>
      </c>
      <c r="AJ158" s="600">
        <v>107703329.26909597</v>
      </c>
      <c r="AK158" s="600">
        <v>110218016.85712591</v>
      </c>
      <c r="AL158" s="600">
        <v>112796385.67602703</v>
      </c>
      <c r="AM158" s="600">
        <v>115417997.2783819</v>
      </c>
      <c r="AN158" s="600">
        <v>118100397.29652429</v>
      </c>
      <c r="AO158" s="600">
        <v>120695366.3405201</v>
      </c>
      <c r="AP158" s="600">
        <v>123512222.91855292</v>
      </c>
    </row>
    <row r="159" spans="1:43" s="188" customFormat="1" ht="15.6" customHeight="1">
      <c r="A159" s="600"/>
      <c r="B159" s="600"/>
      <c r="C159" s="28"/>
      <c r="D159" s="28"/>
      <c r="E159" s="800"/>
      <c r="F159" s="575" t="s">
        <v>481</v>
      </c>
      <c r="G159" s="1013"/>
      <c r="H159" s="1013"/>
      <c r="I159" s="1013"/>
      <c r="J159" s="1013"/>
      <c r="K159" s="1013"/>
      <c r="L159" s="1013"/>
      <c r="M159" s="1013"/>
      <c r="N159" s="600"/>
      <c r="O159" s="600"/>
      <c r="P159" s="158"/>
      <c r="Q159" s="600"/>
      <c r="R159" s="600"/>
      <c r="S159" s="600"/>
      <c r="T159" s="158"/>
      <c r="U159" s="158"/>
      <c r="V159" s="158"/>
      <c r="W159" s="158"/>
      <c r="X159" s="158"/>
      <c r="Y159" s="600">
        <v>0</v>
      </c>
      <c r="Z159" s="600">
        <v>0</v>
      </c>
      <c r="AA159" s="600">
        <v>0</v>
      </c>
      <c r="AB159" s="600">
        <v>0</v>
      </c>
      <c r="AC159" s="600">
        <v>0</v>
      </c>
      <c r="AD159" s="600">
        <v>0</v>
      </c>
      <c r="AE159" s="600">
        <v>0</v>
      </c>
      <c r="AF159" s="600">
        <v>0</v>
      </c>
      <c r="AG159" s="600">
        <v>0</v>
      </c>
      <c r="AH159" s="600">
        <v>0</v>
      </c>
      <c r="AI159" s="600">
        <v>0</v>
      </c>
      <c r="AJ159" s="600">
        <v>0</v>
      </c>
      <c r="AK159" s="600">
        <v>0</v>
      </c>
      <c r="AL159" s="600">
        <v>0</v>
      </c>
      <c r="AM159" s="600">
        <v>0</v>
      </c>
      <c r="AN159" s="600">
        <v>0</v>
      </c>
      <c r="AO159" s="600">
        <v>0</v>
      </c>
      <c r="AP159" s="600">
        <v>0</v>
      </c>
    </row>
    <row r="160" spans="1:43" s="188" customFormat="1" ht="15.6" customHeight="1">
      <c r="A160" s="600"/>
      <c r="B160" s="600"/>
      <c r="C160" s="28"/>
      <c r="D160" s="28"/>
      <c r="E160" s="800"/>
      <c r="F160" s="575" t="s">
        <v>637</v>
      </c>
      <c r="G160" s="1013"/>
      <c r="H160" s="1013"/>
      <c r="I160" s="1013"/>
      <c r="J160" s="1013"/>
      <c r="K160" s="1013"/>
      <c r="L160" s="1013"/>
      <c r="M160" s="1013"/>
      <c r="N160" s="600"/>
      <c r="O160" s="600"/>
      <c r="P160" s="158"/>
      <c r="Q160" s="600"/>
      <c r="R160" s="600"/>
      <c r="S160" s="600"/>
      <c r="T160" s="158"/>
      <c r="U160" s="158"/>
      <c r="V160" s="158"/>
      <c r="W160" s="158"/>
      <c r="X160" s="158"/>
      <c r="Y160" s="600">
        <v>0</v>
      </c>
      <c r="Z160" s="600">
        <v>0</v>
      </c>
      <c r="AA160" s="600">
        <v>0</v>
      </c>
      <c r="AB160" s="600">
        <v>0</v>
      </c>
      <c r="AC160" s="600">
        <v>0</v>
      </c>
      <c r="AD160" s="600">
        <v>0</v>
      </c>
      <c r="AE160" s="600">
        <v>0</v>
      </c>
      <c r="AF160" s="600">
        <v>0</v>
      </c>
      <c r="AG160" s="600">
        <v>0</v>
      </c>
      <c r="AH160" s="600">
        <v>0</v>
      </c>
      <c r="AI160" s="600">
        <v>0</v>
      </c>
      <c r="AJ160" s="600">
        <v>0</v>
      </c>
      <c r="AK160" s="600">
        <v>0</v>
      </c>
      <c r="AL160" s="600">
        <v>0</v>
      </c>
      <c r="AM160" s="600">
        <v>0</v>
      </c>
      <c r="AN160" s="600">
        <v>0</v>
      </c>
      <c r="AO160" s="600">
        <v>0</v>
      </c>
      <c r="AP160" s="600">
        <v>0</v>
      </c>
    </row>
    <row r="161" spans="1:43" s="188" customFormat="1" ht="15.6" customHeight="1">
      <c r="A161" s="600"/>
      <c r="B161" s="600"/>
      <c r="C161" s="28"/>
      <c r="D161" s="28"/>
      <c r="E161" s="800"/>
      <c r="F161" s="575" t="s">
        <v>637</v>
      </c>
      <c r="G161" s="1013"/>
      <c r="H161" s="1013"/>
      <c r="I161" s="1013"/>
      <c r="J161" s="1013"/>
      <c r="K161" s="1013"/>
      <c r="L161" s="1013"/>
      <c r="M161" s="1013"/>
      <c r="N161" s="600"/>
      <c r="O161" s="600"/>
      <c r="P161" s="158"/>
      <c r="Q161" s="600"/>
      <c r="R161" s="600"/>
      <c r="S161" s="600"/>
      <c r="T161" s="158"/>
      <c r="U161" s="158"/>
      <c r="V161" s="158"/>
      <c r="W161" s="158"/>
      <c r="X161" s="158"/>
      <c r="Y161" s="600">
        <v>0</v>
      </c>
      <c r="Z161" s="600">
        <v>0</v>
      </c>
      <c r="AA161" s="600">
        <v>0</v>
      </c>
      <c r="AB161" s="600">
        <v>0</v>
      </c>
      <c r="AC161" s="600">
        <v>0</v>
      </c>
      <c r="AD161" s="600">
        <v>0</v>
      </c>
      <c r="AE161" s="600">
        <v>0</v>
      </c>
      <c r="AF161" s="600">
        <v>0</v>
      </c>
      <c r="AG161" s="600">
        <v>0</v>
      </c>
      <c r="AH161" s="600">
        <v>0</v>
      </c>
      <c r="AI161" s="600">
        <v>0</v>
      </c>
      <c r="AJ161" s="600">
        <v>0</v>
      </c>
      <c r="AK161" s="600">
        <v>0</v>
      </c>
      <c r="AL161" s="600">
        <v>0</v>
      </c>
      <c r="AM161" s="600">
        <v>0</v>
      </c>
      <c r="AN161" s="600">
        <v>0</v>
      </c>
      <c r="AO161" s="600">
        <v>0</v>
      </c>
      <c r="AP161" s="600">
        <v>0</v>
      </c>
    </row>
    <row r="162" spans="1:43" s="188" customFormat="1" ht="15.6" customHeight="1">
      <c r="A162" s="600"/>
      <c r="B162" s="600"/>
      <c r="C162" s="28"/>
      <c r="D162" s="28"/>
      <c r="E162" s="800"/>
      <c r="F162" s="575" t="s">
        <v>637</v>
      </c>
      <c r="G162" s="1013"/>
      <c r="H162" s="1013"/>
      <c r="I162" s="1013"/>
      <c r="J162" s="1013"/>
      <c r="K162" s="1013"/>
      <c r="L162" s="1013"/>
      <c r="M162" s="1013"/>
      <c r="N162" s="1013"/>
      <c r="O162" s="600"/>
      <c r="P162" s="158"/>
      <c r="Q162" s="600"/>
      <c r="R162" s="600"/>
      <c r="S162" s="600"/>
      <c r="T162" s="158"/>
      <c r="U162" s="158"/>
      <c r="V162" s="158"/>
      <c r="W162" s="158"/>
      <c r="X162" s="158"/>
      <c r="Y162" s="600">
        <v>0</v>
      </c>
      <c r="Z162" s="600">
        <v>0</v>
      </c>
      <c r="AA162" s="600">
        <v>0</v>
      </c>
      <c r="AB162" s="600">
        <v>0</v>
      </c>
      <c r="AC162" s="600">
        <v>0</v>
      </c>
      <c r="AD162" s="600">
        <v>0</v>
      </c>
      <c r="AE162" s="600">
        <v>0</v>
      </c>
      <c r="AF162" s="600">
        <v>0</v>
      </c>
      <c r="AG162" s="600">
        <v>0</v>
      </c>
      <c r="AH162" s="600">
        <v>0</v>
      </c>
      <c r="AI162" s="600">
        <v>0</v>
      </c>
      <c r="AJ162" s="600">
        <v>0</v>
      </c>
      <c r="AK162" s="600">
        <v>0</v>
      </c>
      <c r="AL162" s="600">
        <v>0</v>
      </c>
      <c r="AM162" s="600">
        <v>0</v>
      </c>
      <c r="AN162" s="600">
        <v>0</v>
      </c>
      <c r="AO162" s="600">
        <v>0</v>
      </c>
      <c r="AP162" s="600">
        <v>0</v>
      </c>
    </row>
    <row r="163" spans="1:43" s="188" customFormat="1" ht="15.6" customHeight="1">
      <c r="A163" s="600"/>
      <c r="B163" s="600"/>
      <c r="C163" s="28"/>
      <c r="D163" s="28"/>
      <c r="E163" s="800"/>
      <c r="F163" s="575" t="s">
        <v>1310</v>
      </c>
      <c r="G163" s="1013"/>
      <c r="H163" s="1013"/>
      <c r="I163" s="1013"/>
      <c r="J163" s="1013"/>
      <c r="K163" s="1013"/>
      <c r="L163" s="1013"/>
      <c r="M163" s="1013"/>
      <c r="N163" s="600"/>
      <c r="O163" s="600"/>
      <c r="P163" s="158"/>
      <c r="Q163" s="600"/>
      <c r="R163" s="600"/>
      <c r="S163" s="600"/>
      <c r="T163" s="158"/>
      <c r="U163" s="158"/>
      <c r="V163" s="158"/>
      <c r="W163" s="158"/>
      <c r="X163" s="158"/>
      <c r="Y163" s="600">
        <v>0</v>
      </c>
      <c r="Z163" s="600">
        <v>0</v>
      </c>
      <c r="AA163" s="600">
        <v>0</v>
      </c>
      <c r="AB163" s="600">
        <v>0</v>
      </c>
      <c r="AC163" s="600">
        <v>0</v>
      </c>
      <c r="AD163" s="600">
        <v>0</v>
      </c>
      <c r="AE163" s="600">
        <v>0</v>
      </c>
      <c r="AF163" s="600">
        <v>0</v>
      </c>
      <c r="AG163" s="600">
        <v>0</v>
      </c>
      <c r="AH163" s="600">
        <v>0</v>
      </c>
      <c r="AI163" s="600">
        <v>0</v>
      </c>
      <c r="AJ163" s="600">
        <v>0</v>
      </c>
      <c r="AK163" s="600">
        <v>0</v>
      </c>
      <c r="AL163" s="600">
        <v>0</v>
      </c>
      <c r="AM163" s="600">
        <v>0</v>
      </c>
      <c r="AN163" s="600">
        <v>0</v>
      </c>
      <c r="AO163" s="600">
        <v>0</v>
      </c>
      <c r="AP163" s="600">
        <v>0</v>
      </c>
    </row>
    <row r="164" spans="1:43" s="582" customFormat="1" ht="15.6" customHeight="1">
      <c r="A164" s="1452"/>
      <c r="B164" s="1452"/>
      <c r="C164" s="28"/>
      <c r="D164" s="28"/>
      <c r="E164" s="1452"/>
      <c r="F164" s="1460" t="s">
        <v>37</v>
      </c>
      <c r="G164" s="1461"/>
      <c r="H164" s="1461"/>
      <c r="I164" s="1461"/>
      <c r="J164" s="1461"/>
      <c r="K164" s="1461"/>
      <c r="L164" s="1461"/>
      <c r="M164" s="1461"/>
      <c r="N164" s="1459"/>
      <c r="O164" s="1459"/>
      <c r="P164" s="158"/>
      <c r="Q164" s="1459"/>
      <c r="R164" s="1459"/>
      <c r="S164" s="1459"/>
      <c r="T164" s="158"/>
      <c r="U164" s="158"/>
      <c r="V164" s="158"/>
      <c r="W164" s="158"/>
      <c r="X164" s="158"/>
      <c r="Y164" s="1459">
        <v>0</v>
      </c>
      <c r="Z164" s="1459">
        <v>111741263.52870196</v>
      </c>
      <c r="AA164" s="1459">
        <v>135772334.47295642</v>
      </c>
      <c r="AB164" s="1459">
        <v>149699115.99724984</v>
      </c>
      <c r="AC164" s="1459">
        <v>158810305.19727296</v>
      </c>
      <c r="AD164" s="1459">
        <v>160258467.28860331</v>
      </c>
      <c r="AE164" s="1459">
        <v>162889575.60288996</v>
      </c>
      <c r="AF164" s="1459">
        <v>167121195.27256852</v>
      </c>
      <c r="AG164" s="1459">
        <v>170318295.45871639</v>
      </c>
      <c r="AH164" s="1459">
        <v>174497658.28942865</v>
      </c>
      <c r="AI164" s="1459">
        <v>178642405.61071867</v>
      </c>
      <c r="AJ164" s="1459">
        <v>183185261.25047687</v>
      </c>
      <c r="AK164" s="1459">
        <v>187672294.79922667</v>
      </c>
      <c r="AL164" s="1459">
        <v>194355614.96226817</v>
      </c>
      <c r="AM164" s="1459">
        <v>213496375.18829399</v>
      </c>
      <c r="AN164" s="1459">
        <v>246639123.98955107</v>
      </c>
      <c r="AO164" s="1459">
        <v>289815961.34508544</v>
      </c>
      <c r="AP164" s="1459">
        <v>337096006.93885767</v>
      </c>
      <c r="AQ164" s="182"/>
    </row>
    <row r="165" spans="1:43" ht="15.6" customHeight="1">
      <c r="A165" s="1451"/>
      <c r="B165" s="1451"/>
      <c r="E165" s="1452"/>
      <c r="F165" s="1462" t="s">
        <v>23</v>
      </c>
      <c r="G165" s="614"/>
      <c r="H165" s="614"/>
      <c r="I165" s="614"/>
      <c r="J165" s="614"/>
      <c r="K165" s="614"/>
      <c r="L165" s="614"/>
      <c r="M165" s="614"/>
      <c r="N165" s="1463"/>
      <c r="O165" s="1463"/>
      <c r="Q165" s="1463"/>
      <c r="R165" s="1463"/>
      <c r="S165" s="1463"/>
      <c r="Y165" s="1463">
        <v>1429047313.6983209</v>
      </c>
      <c r="Z165" s="1463">
        <v>1631667049.4089572</v>
      </c>
      <c r="AA165" s="1463">
        <v>1628388569.8499258</v>
      </c>
      <c r="AB165" s="1463">
        <v>1644983564.1501758</v>
      </c>
      <c r="AC165" s="1463">
        <v>1664823264.2686005</v>
      </c>
      <c r="AD165" s="1463">
        <v>1711199847.6505461</v>
      </c>
      <c r="AE165" s="1463">
        <v>1764360455.2330887</v>
      </c>
      <c r="AF165" s="1463">
        <v>1842896673.4523084</v>
      </c>
      <c r="AG165" s="1463">
        <v>1923224099.8037932</v>
      </c>
      <c r="AH165" s="1463">
        <v>2022688345.8935871</v>
      </c>
      <c r="AI165" s="1463">
        <v>2116918477.1420779</v>
      </c>
      <c r="AJ165" s="1463">
        <v>2216462925.5600128</v>
      </c>
      <c r="AK165" s="1463">
        <v>2309574378.1566401</v>
      </c>
      <c r="AL165" s="1463">
        <v>2601336952.9753728</v>
      </c>
      <c r="AM165" s="1463">
        <v>3432723683.4342356</v>
      </c>
      <c r="AN165" s="1463">
        <v>3966304668.5440707</v>
      </c>
      <c r="AO165" s="1463">
        <v>4278976185.2819238</v>
      </c>
      <c r="AP165" s="1463">
        <v>4392434019.5791645</v>
      </c>
    </row>
    <row r="167" spans="1:43" ht="15.75">
      <c r="F167" s="1464" t="s">
        <v>1232</v>
      </c>
      <c r="G167" s="166"/>
      <c r="H167" s="166"/>
      <c r="I167" s="1465"/>
      <c r="J167" s="1465"/>
      <c r="K167" s="1465"/>
      <c r="L167" s="1465"/>
      <c r="M167" s="1465"/>
      <c r="N167" s="1466"/>
      <c r="O167" s="1466"/>
      <c r="Q167" s="1466"/>
      <c r="R167" s="1466"/>
      <c r="S167" s="1466"/>
      <c r="Y167" s="1466"/>
      <c r="Z167" s="1466"/>
      <c r="AA167" s="1466"/>
      <c r="AB167" s="1466"/>
      <c r="AC167" s="1466"/>
      <c r="AD167" s="1466"/>
      <c r="AE167" s="1466"/>
      <c r="AF167" s="1466"/>
      <c r="AG167" s="1466"/>
      <c r="AH167" s="1466"/>
      <c r="AI167" s="1466"/>
      <c r="AJ167" s="1466"/>
      <c r="AK167" s="1466"/>
      <c r="AL167" s="1466"/>
      <c r="AM167" s="1466"/>
      <c r="AN167" s="1466"/>
      <c r="AO167" s="1466"/>
      <c r="AP167" s="1467"/>
    </row>
    <row r="168" spans="1:43">
      <c r="F168" s="1468" t="s">
        <v>1342</v>
      </c>
      <c r="G168" s="20"/>
      <c r="H168" s="20"/>
      <c r="I168" s="492"/>
      <c r="J168" s="492"/>
      <c r="K168" s="492"/>
      <c r="L168" s="492"/>
      <c r="M168" s="492"/>
      <c r="N168" s="188"/>
      <c r="O168" s="188"/>
      <c r="Q168" s="600"/>
      <c r="R168" s="600"/>
      <c r="S168" s="600"/>
      <c r="Y168" s="600">
        <v>0</v>
      </c>
      <c r="Z168" s="600">
        <v>7511166.12126006</v>
      </c>
      <c r="AA168" s="600">
        <v>16064906.340868561</v>
      </c>
      <c r="AB168" s="600">
        <v>27334671.48511757</v>
      </c>
      <c r="AC168" s="600">
        <v>32482066.822754279</v>
      </c>
      <c r="AD168" s="600">
        <v>31030722.672702048</v>
      </c>
      <c r="AE168" s="600">
        <v>30842152.166233134</v>
      </c>
      <c r="AF168" s="600">
        <v>31314262.612407669</v>
      </c>
      <c r="AG168" s="600">
        <v>32008222.742289811</v>
      </c>
      <c r="AH168" s="600">
        <v>32758136.010857236</v>
      </c>
      <c r="AI168" s="600">
        <v>33512710.433694344</v>
      </c>
      <c r="AJ168" s="600">
        <v>34275624.639252335</v>
      </c>
      <c r="AK168" s="600">
        <v>35399206.896739855</v>
      </c>
      <c r="AL168" s="600">
        <v>38813095.920086518</v>
      </c>
      <c r="AM168" s="600">
        <v>53557230.726746731</v>
      </c>
      <c r="AN168" s="600">
        <v>83102318.010777265</v>
      </c>
      <c r="AO168" s="600">
        <v>122621118.44341397</v>
      </c>
      <c r="AP168" s="1469">
        <v>165904516.25940105</v>
      </c>
    </row>
    <row r="169" spans="1:43">
      <c r="F169" s="1468" t="s">
        <v>1529</v>
      </c>
      <c r="G169" s="20"/>
      <c r="H169" s="20"/>
      <c r="I169" s="492"/>
      <c r="J169" s="492"/>
      <c r="K169" s="492"/>
      <c r="L169" s="492"/>
      <c r="M169" s="492"/>
      <c r="N169" s="188"/>
      <c r="O169" s="188"/>
      <c r="Q169" s="600"/>
      <c r="R169" s="600"/>
      <c r="S169" s="600"/>
      <c r="Y169" s="600">
        <v>0</v>
      </c>
      <c r="Z169" s="600">
        <v>225902.91949711807</v>
      </c>
      <c r="AA169" s="600">
        <v>139660.92778547097</v>
      </c>
      <c r="AB169" s="600">
        <v>392042.87522626668</v>
      </c>
      <c r="AC169" s="600">
        <v>827354.12078315136</v>
      </c>
      <c r="AD169" s="600">
        <v>1034675.7156316114</v>
      </c>
      <c r="AE169" s="600">
        <v>1005300.1267485677</v>
      </c>
      <c r="AF169" s="600">
        <v>1141897.7955694215</v>
      </c>
      <c r="AG169" s="600">
        <v>1173999.7914930396</v>
      </c>
      <c r="AH169" s="600">
        <v>1181696.8791396783</v>
      </c>
      <c r="AI169" s="600">
        <v>1257518.2911132204</v>
      </c>
      <c r="AJ169" s="600">
        <v>1461467.5914382951</v>
      </c>
      <c r="AK169" s="600">
        <v>1571039.8199253271</v>
      </c>
      <c r="AL169" s="600">
        <v>1583480.9914647527</v>
      </c>
      <c r="AM169" s="600">
        <v>1677129.257755928</v>
      </c>
      <c r="AN169" s="600">
        <v>1741277.9780821917</v>
      </c>
      <c r="AO169" s="600">
        <v>1733881.6573112037</v>
      </c>
      <c r="AP169" s="1469">
        <v>971999.33682763472</v>
      </c>
    </row>
    <row r="170" spans="1:43" ht="15.75">
      <c r="F170" s="938" t="s">
        <v>37</v>
      </c>
      <c r="G170" s="130"/>
      <c r="H170" s="957"/>
      <c r="I170" s="569"/>
      <c r="J170" s="569"/>
      <c r="K170" s="569"/>
      <c r="L170" s="569"/>
      <c r="M170" s="569"/>
      <c r="N170" s="585"/>
      <c r="O170" s="585"/>
      <c r="Q170" s="1442"/>
      <c r="R170" s="1442"/>
      <c r="S170" s="1442"/>
      <c r="Y170" s="1442">
        <v>0</v>
      </c>
      <c r="Z170" s="1442">
        <v>7737069.0407571783</v>
      </c>
      <c r="AA170" s="1442">
        <v>16204567.268654032</v>
      </c>
      <c r="AB170" s="1442">
        <v>27726714.360343836</v>
      </c>
      <c r="AC170" s="1442">
        <v>33309420.943537429</v>
      </c>
      <c r="AD170" s="1442">
        <v>32065398.38833366</v>
      </c>
      <c r="AE170" s="1442">
        <v>31847452.292981703</v>
      </c>
      <c r="AF170" s="1442">
        <v>32456160.407977089</v>
      </c>
      <c r="AG170" s="1442">
        <v>33182222.533782851</v>
      </c>
      <c r="AH170" s="1442">
        <v>33939832.889996916</v>
      </c>
      <c r="AI170" s="1442">
        <v>34770228.724807568</v>
      </c>
      <c r="AJ170" s="1442">
        <v>35737092.230690628</v>
      </c>
      <c r="AK170" s="1442">
        <v>36970246.716665186</v>
      </c>
      <c r="AL170" s="1442">
        <v>40396576.911551267</v>
      </c>
      <c r="AM170" s="1442">
        <v>55234359.984502658</v>
      </c>
      <c r="AN170" s="1442">
        <v>84843595.98885946</v>
      </c>
      <c r="AO170" s="1442">
        <v>124355000.10072517</v>
      </c>
      <c r="AP170" s="1470">
        <v>166876515.59622869</v>
      </c>
    </row>
    <row r="171" spans="1:43">
      <c r="G171" s="28"/>
    </row>
    <row r="172" spans="1:43">
      <c r="F172" s="237" t="s">
        <v>1779</v>
      </c>
      <c r="O172" s="237"/>
      <c r="Q172" s="237"/>
      <c r="R172" s="237"/>
      <c r="S172" s="237"/>
      <c r="Y172" s="237">
        <v>1829130.2</v>
      </c>
      <c r="Z172" s="237">
        <v>1855824.3492680723</v>
      </c>
      <c r="AA172" s="237">
        <v>1761137.1842257692</v>
      </c>
      <c r="AB172" s="237">
        <v>1759396.3946684012</v>
      </c>
      <c r="AC172" s="237">
        <v>1747949.6845175321</v>
      </c>
      <c r="AD172" s="237">
        <v>1754520.0940475129</v>
      </c>
      <c r="AE172" s="237">
        <v>1748157.8763841037</v>
      </c>
      <c r="AF172" s="237">
        <v>1756209.8476234712</v>
      </c>
      <c r="AG172" s="237">
        <v>1740175.2906973874</v>
      </c>
      <c r="AH172" s="237">
        <v>1749481.100948079</v>
      </c>
      <c r="AI172" s="237">
        <v>1749994.0898811584</v>
      </c>
      <c r="AJ172" s="237">
        <v>1749416.7336689942</v>
      </c>
      <c r="AK172" s="237">
        <v>1750844.5556287481</v>
      </c>
      <c r="AL172" s="237">
        <v>1747879.9716318899</v>
      </c>
      <c r="AM172" s="237">
        <v>1749656.3651682856</v>
      </c>
      <c r="AN172" s="237">
        <v>1749648.5171926781</v>
      </c>
      <c r="AO172" s="237">
        <v>1749704.7872939454</v>
      </c>
      <c r="AP172" s="237">
        <v>1749701.142740645</v>
      </c>
    </row>
    <row r="173" spans="1:43" s="237" customFormat="1">
      <c r="C173" s="28"/>
      <c r="D173" s="28"/>
      <c r="F173" s="237" t="s">
        <v>1780</v>
      </c>
      <c r="P173" s="158"/>
      <c r="T173" s="158"/>
      <c r="U173" s="158"/>
      <c r="V173" s="158"/>
      <c r="W173" s="158"/>
      <c r="X173" s="158"/>
      <c r="Y173" s="237">
        <v>1829.1302000000001</v>
      </c>
      <c r="Z173" s="237">
        <v>1855.8243492680722</v>
      </c>
      <c r="AA173" s="237">
        <v>1761.1371842257693</v>
      </c>
      <c r="AB173" s="237">
        <v>1759.3963946684012</v>
      </c>
      <c r="AC173" s="237">
        <v>1747.9496845175322</v>
      </c>
      <c r="AD173" s="237">
        <v>1754.5200940475129</v>
      </c>
      <c r="AE173" s="237">
        <v>1748.1578763841037</v>
      </c>
      <c r="AF173" s="237">
        <v>1756.2098476234712</v>
      </c>
      <c r="AG173" s="237">
        <v>1740.1752906973875</v>
      </c>
      <c r="AH173" s="237">
        <v>1749.4811009480791</v>
      </c>
      <c r="AI173" s="237">
        <v>1749.9940898811585</v>
      </c>
      <c r="AJ173" s="237">
        <v>1749.4167336689941</v>
      </c>
      <c r="AK173" s="237">
        <v>1750.8445556287481</v>
      </c>
      <c r="AL173" s="237">
        <v>1747.8799716318899</v>
      </c>
      <c r="AM173" s="237">
        <v>1749.6563651682854</v>
      </c>
      <c r="AN173" s="237">
        <v>1749.6485171926781</v>
      </c>
      <c r="AO173" s="237">
        <v>1749.7047872939454</v>
      </c>
      <c r="AP173" s="237">
        <v>1749.7011427406451</v>
      </c>
      <c r="AQ173" s="492"/>
    </row>
    <row r="174" spans="1:43">
      <c r="F174" s="237" t="s">
        <v>1781</v>
      </c>
      <c r="O174" s="602"/>
      <c r="Q174" s="602"/>
      <c r="R174" s="602"/>
      <c r="S174" s="602"/>
      <c r="Y174" s="602">
        <v>1.8291302</v>
      </c>
      <c r="Z174" s="602">
        <v>1.8558243492680724</v>
      </c>
      <c r="AA174" s="602">
        <v>1.7611371842257693</v>
      </c>
      <c r="AB174" s="602">
        <v>1.7593963946684013</v>
      </c>
      <c r="AC174" s="602">
        <v>1.7479496845175322</v>
      </c>
      <c r="AD174" s="602">
        <v>1.754520094047513</v>
      </c>
      <c r="AE174" s="602">
        <v>1.7481578763841037</v>
      </c>
      <c r="AF174" s="602">
        <v>1.7562098476234711</v>
      </c>
      <c r="AG174" s="602">
        <v>1.7401752906973875</v>
      </c>
      <c r="AH174" s="602">
        <v>1.7494811009480791</v>
      </c>
      <c r="AI174" s="602">
        <v>1.7499940898811583</v>
      </c>
      <c r="AJ174" s="602">
        <v>1.7494167336689941</v>
      </c>
      <c r="AK174" s="602">
        <v>1.7508445556287482</v>
      </c>
      <c r="AL174" s="602">
        <v>1.74787997163189</v>
      </c>
      <c r="AM174" s="602">
        <v>1.7496563651682855</v>
      </c>
      <c r="AN174" s="602">
        <v>1.7496485171926781</v>
      </c>
      <c r="AO174" s="602">
        <v>1.7497047872939455</v>
      </c>
      <c r="AP174" s="602">
        <v>1.749701142740645</v>
      </c>
    </row>
    <row r="176" spans="1:43">
      <c r="O176" s="237"/>
      <c r="Q176" s="237"/>
      <c r="R176" s="237"/>
      <c r="S176" s="237"/>
      <c r="Y176" s="237"/>
      <c r="Z176" s="237"/>
      <c r="AA176" s="237"/>
      <c r="AB176" s="237"/>
      <c r="AC176" s="237"/>
      <c r="AD176" s="237"/>
      <c r="AE176" s="237"/>
      <c r="AF176" s="237"/>
      <c r="AG176" s="237"/>
      <c r="AH176" s="237"/>
      <c r="AI176" s="237"/>
      <c r="AJ176" s="237"/>
      <c r="AK176" s="237"/>
      <c r="AL176" s="237"/>
      <c r="AM176" s="237"/>
      <c r="AN176" s="237"/>
      <c r="AO176" s="237"/>
      <c r="AP176" s="237"/>
    </row>
    <row r="177" spans="6:42">
      <c r="O177" s="237"/>
      <c r="Q177" s="237"/>
      <c r="R177" s="237"/>
      <c r="S177" s="237"/>
      <c r="Y177" s="237"/>
      <c r="Z177" s="237"/>
      <c r="AA177" s="237"/>
      <c r="AB177" s="237"/>
      <c r="AC177" s="237"/>
      <c r="AD177" s="237"/>
      <c r="AE177" s="237"/>
      <c r="AF177" s="237"/>
      <c r="AG177" s="237"/>
      <c r="AH177" s="237"/>
      <c r="AI177" s="237"/>
      <c r="AJ177" s="237"/>
      <c r="AK177" s="237"/>
      <c r="AL177" s="237"/>
      <c r="AM177" s="237"/>
      <c r="AN177" s="237"/>
      <c r="AO177" s="237"/>
      <c r="AP177" s="237"/>
    </row>
    <row r="178" spans="6:42">
      <c r="O178" s="602"/>
      <c r="Q178" s="602"/>
      <c r="R178" s="602"/>
      <c r="S178" s="602"/>
      <c r="Y178" s="602"/>
      <c r="Z178" s="1471"/>
      <c r="AA178" s="602"/>
      <c r="AB178" s="602"/>
      <c r="AC178" s="602"/>
      <c r="AD178" s="602"/>
      <c r="AE178" s="602"/>
      <c r="AF178" s="602"/>
      <c r="AG178" s="602"/>
      <c r="AH178" s="602"/>
      <c r="AI178" s="602"/>
      <c r="AJ178" s="602"/>
      <c r="AK178" s="602"/>
      <c r="AL178" s="602"/>
      <c r="AM178" s="602"/>
      <c r="AN178" s="602"/>
      <c r="AO178" s="602"/>
      <c r="AP178" s="602"/>
    </row>
    <row r="180" spans="6:42">
      <c r="N180" s="237"/>
      <c r="O180" s="237"/>
      <c r="Q180" s="237"/>
      <c r="R180" s="237"/>
      <c r="S180" s="237"/>
      <c r="Y180" s="237"/>
      <c r="Z180" s="237"/>
      <c r="AA180" s="237"/>
      <c r="AB180" s="237"/>
      <c r="AC180" s="237"/>
      <c r="AD180" s="237"/>
      <c r="AE180" s="237"/>
      <c r="AF180" s="237"/>
      <c r="AG180" s="237"/>
      <c r="AH180" s="237"/>
      <c r="AI180" s="237"/>
      <c r="AJ180" s="237"/>
      <c r="AK180" s="237"/>
      <c r="AL180" s="237"/>
      <c r="AM180" s="237"/>
      <c r="AN180" s="237"/>
      <c r="AO180" s="237"/>
      <c r="AP180" s="237"/>
    </row>
    <row r="182" spans="6:42">
      <c r="F182" s="237" t="s">
        <v>706</v>
      </c>
      <c r="O182" s="583"/>
      <c r="Q182" s="583"/>
      <c r="R182" s="583"/>
      <c r="S182" s="583"/>
      <c r="Y182" s="583">
        <v>978476567.26689231</v>
      </c>
      <c r="Z182" s="583">
        <v>999358300.84809542</v>
      </c>
      <c r="AA182" s="583">
        <v>1025887924.5140904</v>
      </c>
      <c r="AB182" s="583">
        <v>1074093744.5031376</v>
      </c>
      <c r="AC182" s="583">
        <v>1070019561.0282812</v>
      </c>
      <c r="AD182" s="583">
        <v>1091460457.3090544</v>
      </c>
      <c r="AE182" s="583">
        <v>1109881983.4595785</v>
      </c>
      <c r="AF182" s="583">
        <v>1143698351.4149182</v>
      </c>
      <c r="AG182" s="583">
        <v>1174262398.7779284</v>
      </c>
      <c r="AH182" s="583">
        <v>1220682538.0996752</v>
      </c>
      <c r="AI182" s="583">
        <v>1264914787.7719822</v>
      </c>
      <c r="AJ182" s="583">
        <v>1307826280.1624274</v>
      </c>
      <c r="AK182" s="583">
        <v>1358297849.8313031</v>
      </c>
      <c r="AL182" s="583">
        <v>1552223959.6150398</v>
      </c>
      <c r="AM182" s="583">
        <v>2120107543.8212759</v>
      </c>
      <c r="AN182" s="583">
        <v>2427564021.6329579</v>
      </c>
      <c r="AO182" s="583">
        <v>2618703180.164681</v>
      </c>
      <c r="AP182" s="583">
        <v>2623258408.3566461</v>
      </c>
    </row>
    <row r="187" spans="6:42">
      <c r="X187" s="583"/>
      <c r="Y187" s="583"/>
      <c r="Z187" s="583"/>
      <c r="AA187" s="583"/>
      <c r="AB187" s="583"/>
    </row>
  </sheetData>
  <pageMargins left="0.75" right="0.75" top="0.5" bottom="0.5" header="0.5" footer="0.5"/>
  <pageSetup paperSize="17" scale="58" orientation="landscape" r:id="rId1"/>
  <headerFooter alignWithMargins="0"/>
</worksheet>
</file>

<file path=xl/worksheets/sheet47.xml><?xml version="1.0" encoding="utf-8"?>
<worksheet xmlns="http://schemas.openxmlformats.org/spreadsheetml/2006/main" xmlns:r="http://schemas.openxmlformats.org/officeDocument/2006/relationships">
  <sheetPr codeName="Sheet63">
    <pageSetUpPr fitToPage="1"/>
  </sheetPr>
  <dimension ref="A1:AP196"/>
  <sheetViews>
    <sheetView workbookViewId="0">
      <selection sqref="A1:XFD1048576"/>
    </sheetView>
  </sheetViews>
  <sheetFormatPr defaultColWidth="8.88671875" defaultRowHeight="15"/>
  <cols>
    <col min="1" max="2" width="4" style="158" customWidth="1"/>
    <col min="3" max="4" width="12.33203125" style="28" bestFit="1" customWidth="1"/>
    <col min="5" max="5" width="6.88671875" style="158" customWidth="1"/>
    <col min="6" max="6" width="35.33203125" style="237" customWidth="1"/>
    <col min="7" max="13" width="0.33203125" style="237" customWidth="1"/>
    <col min="14" max="16" width="0.33203125" style="158" customWidth="1"/>
    <col min="17" max="17" width="0.21875" style="158" customWidth="1"/>
    <col min="18" max="19" width="24.44140625" style="158" hidden="1" customWidth="1"/>
    <col min="20" max="20" width="7.6640625" style="158" hidden="1" customWidth="1"/>
    <col min="21" max="22" width="1" style="158" customWidth="1"/>
    <col min="23" max="23" width="2.5546875" style="158" customWidth="1"/>
    <col min="24" max="24" width="3" style="158" customWidth="1"/>
    <col min="25" max="25" width="2.88671875" style="158" customWidth="1"/>
    <col min="26" max="49" width="18.33203125" style="158" customWidth="1"/>
    <col min="50" max="16384" width="8.88671875" style="158"/>
  </cols>
  <sheetData>
    <row r="1" spans="1:42" ht="33">
      <c r="F1" s="1450" t="s">
        <v>611</v>
      </c>
      <c r="G1" s="1450"/>
      <c r="H1" s="1450"/>
      <c r="I1" s="1450"/>
      <c r="J1" s="1450"/>
      <c r="K1" s="1450"/>
      <c r="L1" s="1450"/>
      <c r="M1" s="1450"/>
    </row>
    <row r="3" spans="1:42" ht="15.75">
      <c r="F3" s="490" t="s">
        <v>1773</v>
      </c>
      <c r="Z3" s="1398" t="s">
        <v>1720</v>
      </c>
    </row>
    <row r="4" spans="1:42" ht="15.6" customHeight="1">
      <c r="A4" s="1451"/>
      <c r="B4" s="1451"/>
      <c r="E4" s="1452"/>
      <c r="F4" s="500" t="s">
        <v>22</v>
      </c>
      <c r="G4" s="1453">
        <v>1995</v>
      </c>
      <c r="H4" s="1453">
        <v>1996</v>
      </c>
      <c r="I4" s="1453">
        <v>1997</v>
      </c>
      <c r="J4" s="1453">
        <v>1998</v>
      </c>
      <c r="K4" s="1453">
        <v>1999</v>
      </c>
      <c r="L4" s="1453">
        <v>2000</v>
      </c>
      <c r="M4" s="1453">
        <v>2001</v>
      </c>
      <c r="N4" s="1453">
        <v>2002</v>
      </c>
      <c r="O4" s="1453">
        <v>2003</v>
      </c>
      <c r="P4" s="1453">
        <v>2004</v>
      </c>
      <c r="Q4" s="1453">
        <v>2005</v>
      </c>
      <c r="R4" s="1472"/>
      <c r="S4" s="1472"/>
      <c r="Z4" s="1453">
        <v>2014</v>
      </c>
      <c r="AA4" s="1453">
        <v>2015</v>
      </c>
      <c r="AB4" s="1453">
        <v>2016</v>
      </c>
      <c r="AC4" s="1453">
        <v>2017</v>
      </c>
      <c r="AD4" s="1453">
        <v>2018</v>
      </c>
      <c r="AE4" s="1453">
        <v>2019</v>
      </c>
      <c r="AF4" s="1453">
        <v>2020</v>
      </c>
      <c r="AG4" s="1453">
        <v>2021</v>
      </c>
      <c r="AH4" s="1453">
        <v>2022</v>
      </c>
      <c r="AI4" s="1453">
        <v>2023</v>
      </c>
      <c r="AJ4" s="1453">
        <v>2024</v>
      </c>
      <c r="AK4" s="1453">
        <v>2025</v>
      </c>
      <c r="AL4" s="1453">
        <v>2026</v>
      </c>
      <c r="AM4" s="1453">
        <v>2027</v>
      </c>
      <c r="AN4" s="1453">
        <v>2028</v>
      </c>
      <c r="AO4" s="1453">
        <v>2029</v>
      </c>
      <c r="AP4" s="1473">
        <v>2030</v>
      </c>
    </row>
    <row r="5" spans="1:42" ht="15.6" customHeight="1">
      <c r="A5" s="1451"/>
      <c r="B5" s="1451"/>
      <c r="E5" s="1452"/>
      <c r="F5" s="1390" t="s">
        <v>1774</v>
      </c>
      <c r="G5" s="526"/>
      <c r="H5" s="526"/>
      <c r="I5" s="526"/>
      <c r="J5" s="526"/>
      <c r="K5" s="526"/>
      <c r="L5" s="526"/>
      <c r="M5" s="526"/>
      <c r="N5" s="800"/>
      <c r="AP5" s="505"/>
    </row>
    <row r="6" spans="1:42" ht="15.6" customHeight="1">
      <c r="A6" s="1451"/>
      <c r="B6" s="1451"/>
      <c r="E6" s="1452"/>
      <c r="F6" s="575" t="s">
        <v>620</v>
      </c>
      <c r="G6" s="492"/>
      <c r="H6" s="492"/>
      <c r="I6" s="492"/>
      <c r="J6" s="492"/>
      <c r="K6" s="492"/>
      <c r="L6" s="492"/>
      <c r="M6" s="492"/>
      <c r="N6" s="600"/>
      <c r="O6" s="600"/>
      <c r="P6" s="600"/>
      <c r="R6" s="600"/>
      <c r="S6" s="600"/>
      <c r="Z6" s="756">
        <v>256400370.42687535</v>
      </c>
      <c r="AA6" s="1474">
        <v>238451667.22042546</v>
      </c>
      <c r="AB6" s="1474">
        <v>244626616.06587818</v>
      </c>
      <c r="AC6" s="1474">
        <v>239872890.26260334</v>
      </c>
      <c r="AD6" s="1474">
        <v>236944287.61700577</v>
      </c>
      <c r="AE6" s="1474">
        <v>233618592.30092835</v>
      </c>
      <c r="AF6" s="1474">
        <v>232947787.96521878</v>
      </c>
      <c r="AG6" s="1474">
        <v>235188812.43223196</v>
      </c>
      <c r="AH6" s="1474">
        <v>240086194.00029111</v>
      </c>
      <c r="AI6" s="1474">
        <v>245667045.9961983</v>
      </c>
      <c r="AJ6" s="1474">
        <v>251525298.1546604</v>
      </c>
      <c r="AK6" s="1474">
        <v>255606461.61823198</v>
      </c>
      <c r="AL6" s="1474">
        <v>319135730.79739726</v>
      </c>
      <c r="AM6" s="1474">
        <v>418604651.16221893</v>
      </c>
      <c r="AN6" s="1474">
        <v>449108623.68226945</v>
      </c>
      <c r="AO6" s="1474">
        <v>458928597.15740609</v>
      </c>
      <c r="AP6" s="1475">
        <v>458928574.65573287</v>
      </c>
    </row>
    <row r="7" spans="1:42" ht="15.6" customHeight="1">
      <c r="A7" s="1451"/>
      <c r="B7" s="1451"/>
      <c r="E7" s="1452"/>
      <c r="F7" s="575" t="s">
        <v>623</v>
      </c>
      <c r="G7" s="492"/>
      <c r="H7" s="492"/>
      <c r="I7" s="492"/>
      <c r="J7" s="492"/>
      <c r="K7" s="492"/>
      <c r="L7" s="492"/>
      <c r="M7" s="492"/>
      <c r="N7" s="600"/>
      <c r="O7" s="600"/>
      <c r="P7" s="600"/>
      <c r="R7" s="600"/>
      <c r="S7" s="600"/>
      <c r="Z7" s="756">
        <v>341380849.50136018</v>
      </c>
      <c r="AA7" s="1474">
        <v>308581158.25504971</v>
      </c>
      <c r="AB7" s="1474">
        <v>305018616.45107365</v>
      </c>
      <c r="AC7" s="1474">
        <v>313104026.97261256</v>
      </c>
      <c r="AD7" s="1474">
        <v>323594125.09596479</v>
      </c>
      <c r="AE7" s="1474">
        <v>334555565.22097361</v>
      </c>
      <c r="AF7" s="1474">
        <v>352749514.44152266</v>
      </c>
      <c r="AG7" s="1474">
        <v>379649206.65941501</v>
      </c>
      <c r="AH7" s="1474">
        <v>411464528.06458032</v>
      </c>
      <c r="AI7" s="1474">
        <v>445404957.41663325</v>
      </c>
      <c r="AJ7" s="1474">
        <v>480681492.45145923</v>
      </c>
      <c r="AK7" s="1474">
        <v>510405883.38312167</v>
      </c>
      <c r="AL7" s="1474">
        <v>597496260.92991185</v>
      </c>
      <c r="AM7" s="1474">
        <v>770818112.47265399</v>
      </c>
      <c r="AN7" s="1474">
        <v>944221728.25982273</v>
      </c>
      <c r="AO7" s="1474">
        <v>1041422154.5755655</v>
      </c>
      <c r="AP7" s="1475">
        <v>1041434961.1927502</v>
      </c>
    </row>
    <row r="8" spans="1:42" ht="15.6" customHeight="1">
      <c r="A8" s="1451"/>
      <c r="B8" s="1451"/>
      <c r="E8" s="1452"/>
      <c r="F8" s="575" t="s">
        <v>625</v>
      </c>
      <c r="G8" s="492"/>
      <c r="H8" s="492"/>
      <c r="I8" s="492"/>
      <c r="J8" s="492"/>
      <c r="K8" s="492"/>
      <c r="L8" s="492"/>
      <c r="M8" s="492"/>
      <c r="N8" s="600"/>
      <c r="O8" s="600"/>
      <c r="P8" s="600"/>
      <c r="R8" s="600"/>
      <c r="S8" s="600"/>
      <c r="Z8" s="756">
        <v>117919985.7387879</v>
      </c>
      <c r="AA8" s="1474">
        <v>126006525.23485084</v>
      </c>
      <c r="AB8" s="1474">
        <v>143499999.99999997</v>
      </c>
      <c r="AC8" s="1474">
        <v>143815620.06069642</v>
      </c>
      <c r="AD8" s="1474">
        <v>148040211.79582807</v>
      </c>
      <c r="AE8" s="1474">
        <v>157499726.32839686</v>
      </c>
      <c r="AF8" s="1474">
        <v>165582116.15466428</v>
      </c>
      <c r="AG8" s="1474">
        <v>170844274.33533537</v>
      </c>
      <c r="AH8" s="1474">
        <v>176043753.30179131</v>
      </c>
      <c r="AI8" s="1474">
        <v>181240889.19393408</v>
      </c>
      <c r="AJ8" s="1474">
        <v>186439643.9380042</v>
      </c>
      <c r="AK8" s="1474">
        <v>189344719.97050443</v>
      </c>
      <c r="AL8" s="1474">
        <v>243605922.85917145</v>
      </c>
      <c r="AM8" s="1474">
        <v>320128515.1997667</v>
      </c>
      <c r="AN8" s="1474">
        <v>336668500.07842743</v>
      </c>
      <c r="AO8" s="1474">
        <v>345405014.60089588</v>
      </c>
      <c r="AP8" s="1475">
        <v>345409262.12892878</v>
      </c>
    </row>
    <row r="9" spans="1:42" ht="15.6" customHeight="1">
      <c r="A9" s="1451"/>
      <c r="B9" s="1451"/>
      <c r="E9" s="1452"/>
      <c r="F9" s="575" t="s">
        <v>627</v>
      </c>
      <c r="G9" s="492"/>
      <c r="H9" s="492"/>
      <c r="I9" s="492"/>
      <c r="J9" s="492"/>
      <c r="K9" s="492"/>
      <c r="L9" s="492"/>
      <c r="M9" s="492"/>
      <c r="N9" s="600"/>
      <c r="O9" s="600"/>
      <c r="P9" s="600"/>
      <c r="R9" s="600"/>
      <c r="S9" s="600"/>
      <c r="Z9" s="756">
        <v>350326258.27416623</v>
      </c>
      <c r="AA9" s="1474">
        <v>253736949.53029838</v>
      </c>
      <c r="AB9" s="1474">
        <v>227824465.80429474</v>
      </c>
      <c r="AC9" s="1474">
        <v>247332207.88138255</v>
      </c>
      <c r="AD9" s="1474">
        <v>268566722.08734745</v>
      </c>
      <c r="AE9" s="1474">
        <v>295443340.09261388</v>
      </c>
      <c r="AF9" s="1474">
        <v>326671201.10925615</v>
      </c>
      <c r="AG9" s="1474">
        <v>359004405.6718539</v>
      </c>
      <c r="AH9" s="1474">
        <v>381980825.36944848</v>
      </c>
      <c r="AI9" s="1474">
        <v>405652356.69016844</v>
      </c>
      <c r="AJ9" s="1474">
        <v>433626601.9082756</v>
      </c>
      <c r="AK9" s="1474">
        <v>448173740.84761602</v>
      </c>
      <c r="AL9" s="1474">
        <v>524555013.42178905</v>
      </c>
      <c r="AM9" s="1474">
        <v>697140111.70367706</v>
      </c>
      <c r="AN9" s="1474">
        <v>808518900.12789905</v>
      </c>
      <c r="AO9" s="1474">
        <v>827930612.88757467</v>
      </c>
      <c r="AP9" s="1475">
        <v>827940794.14823639</v>
      </c>
    </row>
    <row r="10" spans="1:42" ht="15.6" customHeight="1">
      <c r="A10" s="1451"/>
      <c r="B10" s="1451"/>
      <c r="E10" s="1452"/>
      <c r="F10" s="575" t="s">
        <v>553</v>
      </c>
      <c r="G10" s="492"/>
      <c r="H10" s="492"/>
      <c r="I10" s="492"/>
      <c r="J10" s="492"/>
      <c r="K10" s="492"/>
      <c r="L10" s="492"/>
      <c r="M10" s="492"/>
      <c r="N10" s="600"/>
      <c r="O10" s="600"/>
      <c r="P10" s="600"/>
      <c r="R10" s="600"/>
      <c r="S10" s="600"/>
      <c r="Z10" s="756">
        <v>81259466.344823048</v>
      </c>
      <c r="AA10" s="1474">
        <v>71750000.000000015</v>
      </c>
      <c r="AB10" s="1474">
        <v>71749999.999999985</v>
      </c>
      <c r="AC10" s="1474">
        <v>71529704.737565219</v>
      </c>
      <c r="AD10" s="1474">
        <v>71264459.854510933</v>
      </c>
      <c r="AE10" s="1474">
        <v>71257578.624756575</v>
      </c>
      <c r="AF10" s="1474">
        <v>71249578.477889657</v>
      </c>
      <c r="AG10" s="1474">
        <v>71241738.969114855</v>
      </c>
      <c r="AH10" s="1474">
        <v>71235365.315748885</v>
      </c>
      <c r="AI10" s="1474">
        <v>71229878.746767342</v>
      </c>
      <c r="AJ10" s="1474">
        <v>71224516.825963631</v>
      </c>
      <c r="AK10" s="1474">
        <v>71221408.429272324</v>
      </c>
      <c r="AL10" s="1474">
        <v>96445376.690891787</v>
      </c>
      <c r="AM10" s="1474">
        <v>128467543.51775071</v>
      </c>
      <c r="AN10" s="1474">
        <v>136080966.40419635</v>
      </c>
      <c r="AO10" s="1474">
        <v>148849640.92591864</v>
      </c>
      <c r="AP10" s="1475">
        <v>155792047.38134447</v>
      </c>
    </row>
    <row r="11" spans="1:42" ht="15.6" customHeight="1">
      <c r="A11" s="1451"/>
      <c r="B11" s="1451"/>
      <c r="E11" s="1452"/>
      <c r="F11" s="1455" t="s">
        <v>37</v>
      </c>
      <c r="G11" s="492"/>
      <c r="H11" s="492"/>
      <c r="I11" s="492"/>
      <c r="J11" s="492"/>
      <c r="K11" s="492"/>
      <c r="L11" s="492"/>
      <c r="M11" s="492"/>
      <c r="N11" s="600"/>
      <c r="O11" s="800"/>
      <c r="P11" s="800"/>
      <c r="R11" s="800"/>
      <c r="S11" s="800"/>
      <c r="Z11" s="800">
        <v>1147286930.2860126</v>
      </c>
      <c r="AA11" s="800">
        <v>998526300.24062443</v>
      </c>
      <c r="AB11" s="800">
        <v>992719698.3212465</v>
      </c>
      <c r="AC11" s="800">
        <v>1015654449.91486</v>
      </c>
      <c r="AD11" s="800">
        <v>1048409806.450657</v>
      </c>
      <c r="AE11" s="800">
        <v>1092374802.5676694</v>
      </c>
      <c r="AF11" s="800">
        <v>1149200198.1485515</v>
      </c>
      <c r="AG11" s="800">
        <v>1215928438.067951</v>
      </c>
      <c r="AH11" s="800">
        <v>1280810666.0518601</v>
      </c>
      <c r="AI11" s="800">
        <v>1349195128.0437014</v>
      </c>
      <c r="AJ11" s="800">
        <v>1423497553.2783632</v>
      </c>
      <c r="AK11" s="800">
        <v>1474752214.2487464</v>
      </c>
      <c r="AL11" s="800">
        <v>1781238304.6991615</v>
      </c>
      <c r="AM11" s="800">
        <v>2335158934.0560675</v>
      </c>
      <c r="AN11" s="800">
        <v>2674598718.5526152</v>
      </c>
      <c r="AO11" s="800">
        <v>2822536020.1473608</v>
      </c>
      <c r="AP11" s="573">
        <v>2829505639.5069923</v>
      </c>
    </row>
    <row r="12" spans="1:42" ht="15.6" customHeight="1">
      <c r="A12" s="1451"/>
      <c r="B12" s="1451"/>
      <c r="E12" s="1452"/>
      <c r="F12" s="1455"/>
      <c r="G12" s="492"/>
      <c r="H12" s="492"/>
      <c r="I12" s="492"/>
      <c r="J12" s="492"/>
      <c r="K12" s="492"/>
      <c r="L12" s="492"/>
      <c r="M12" s="492"/>
      <c r="N12" s="600"/>
      <c r="O12" s="800"/>
      <c r="P12" s="800"/>
      <c r="R12" s="800"/>
      <c r="S12" s="800"/>
      <c r="Z12" s="800"/>
      <c r="AA12" s="800"/>
      <c r="AB12" s="800"/>
      <c r="AC12" s="800"/>
      <c r="AD12" s="800"/>
      <c r="AE12" s="800"/>
      <c r="AF12" s="800"/>
      <c r="AG12" s="800"/>
      <c r="AH12" s="800"/>
      <c r="AI12" s="800"/>
      <c r="AJ12" s="800"/>
      <c r="AK12" s="800"/>
      <c r="AL12" s="800"/>
      <c r="AM12" s="800"/>
      <c r="AN12" s="800"/>
      <c r="AO12" s="800"/>
      <c r="AP12" s="573"/>
    </row>
    <row r="13" spans="1:42" ht="15.6" customHeight="1">
      <c r="A13" s="1451"/>
      <c r="B13" s="1451"/>
      <c r="E13" s="1452"/>
      <c r="F13" s="1390" t="s">
        <v>636</v>
      </c>
      <c r="G13" s="492"/>
      <c r="H13" s="492"/>
      <c r="I13" s="492"/>
      <c r="J13" s="492"/>
      <c r="K13" s="492"/>
      <c r="L13" s="492"/>
      <c r="M13" s="492"/>
      <c r="N13" s="600"/>
      <c r="O13" s="800"/>
      <c r="P13" s="800"/>
      <c r="R13" s="800"/>
      <c r="S13" s="800"/>
      <c r="Z13" s="800"/>
      <c r="AA13" s="800"/>
      <c r="AB13" s="800"/>
      <c r="AC13" s="800"/>
      <c r="AD13" s="800"/>
      <c r="AE13" s="800"/>
      <c r="AF13" s="800"/>
      <c r="AG13" s="800"/>
      <c r="AH13" s="800"/>
      <c r="AI13" s="800"/>
      <c r="AJ13" s="800"/>
      <c r="AK13" s="800"/>
      <c r="AL13" s="800"/>
      <c r="AM13" s="800"/>
      <c r="AN13" s="800"/>
      <c r="AO13" s="800"/>
      <c r="AP13" s="573"/>
    </row>
    <row r="14" spans="1:42" ht="15.6" customHeight="1">
      <c r="A14" s="1451"/>
      <c r="B14" s="1451"/>
      <c r="E14" s="1452"/>
      <c r="F14" s="575" t="s">
        <v>637</v>
      </c>
      <c r="G14" s="492"/>
      <c r="H14" s="492"/>
      <c r="I14" s="492"/>
      <c r="J14" s="492"/>
      <c r="K14" s="492"/>
      <c r="L14" s="492"/>
      <c r="M14" s="492"/>
      <c r="N14" s="600"/>
      <c r="O14" s="600"/>
      <c r="P14" s="600"/>
      <c r="R14" s="600"/>
      <c r="S14" s="600"/>
      <c r="Z14" s="756">
        <v>0</v>
      </c>
      <c r="AA14" s="1474">
        <v>0</v>
      </c>
      <c r="AB14" s="1474">
        <v>0</v>
      </c>
      <c r="AC14" s="1474">
        <v>0</v>
      </c>
      <c r="AD14" s="1474">
        <v>0</v>
      </c>
      <c r="AE14" s="1474">
        <v>0</v>
      </c>
      <c r="AF14" s="1474">
        <v>0</v>
      </c>
      <c r="AG14" s="1474">
        <v>0</v>
      </c>
      <c r="AH14" s="1474">
        <v>0</v>
      </c>
      <c r="AI14" s="1474">
        <v>0</v>
      </c>
      <c r="AJ14" s="1474">
        <v>0</v>
      </c>
      <c r="AK14" s="1474">
        <v>0</v>
      </c>
      <c r="AL14" s="1474">
        <v>0</v>
      </c>
      <c r="AM14" s="1474">
        <v>0</v>
      </c>
      <c r="AN14" s="1474">
        <v>0</v>
      </c>
      <c r="AO14" s="1474">
        <v>0</v>
      </c>
      <c r="AP14" s="1475">
        <v>0</v>
      </c>
    </row>
    <row r="15" spans="1:42" ht="15.6" customHeight="1">
      <c r="A15" s="1451"/>
      <c r="B15" s="1451"/>
      <c r="E15" s="1452"/>
      <c r="F15" s="575" t="s">
        <v>637</v>
      </c>
      <c r="G15" s="492"/>
      <c r="H15" s="492"/>
      <c r="I15" s="492"/>
      <c r="J15" s="492"/>
      <c r="K15" s="492"/>
      <c r="L15" s="492"/>
      <c r="M15" s="492"/>
      <c r="N15" s="600"/>
      <c r="O15" s="600"/>
      <c r="P15" s="600"/>
      <c r="R15" s="600"/>
      <c r="S15" s="600"/>
      <c r="Z15" s="756">
        <v>0</v>
      </c>
      <c r="AA15" s="1474">
        <v>0</v>
      </c>
      <c r="AB15" s="1474">
        <v>0</v>
      </c>
      <c r="AC15" s="1474">
        <v>0</v>
      </c>
      <c r="AD15" s="1474">
        <v>0</v>
      </c>
      <c r="AE15" s="1474">
        <v>0</v>
      </c>
      <c r="AF15" s="1474">
        <v>0</v>
      </c>
      <c r="AG15" s="1474">
        <v>0</v>
      </c>
      <c r="AH15" s="1474">
        <v>0</v>
      </c>
      <c r="AI15" s="1474">
        <v>0</v>
      </c>
      <c r="AJ15" s="1474">
        <v>0</v>
      </c>
      <c r="AK15" s="1474">
        <v>0</v>
      </c>
      <c r="AL15" s="1474">
        <v>0</v>
      </c>
      <c r="AM15" s="1474">
        <v>0</v>
      </c>
      <c r="AN15" s="1474">
        <v>0</v>
      </c>
      <c r="AO15" s="1474">
        <v>0</v>
      </c>
      <c r="AP15" s="1475">
        <v>0</v>
      </c>
    </row>
    <row r="16" spans="1:42" ht="15.6" customHeight="1">
      <c r="A16" s="1451"/>
      <c r="B16" s="1451"/>
      <c r="E16" s="1452"/>
      <c r="F16" s="575" t="s">
        <v>637</v>
      </c>
      <c r="G16" s="492"/>
      <c r="H16" s="492"/>
      <c r="I16" s="492"/>
      <c r="J16" s="492"/>
      <c r="K16" s="492"/>
      <c r="L16" s="492"/>
      <c r="M16" s="492"/>
      <c r="N16" s="600"/>
      <c r="O16" s="600"/>
      <c r="P16" s="600"/>
      <c r="R16" s="600"/>
      <c r="S16" s="600"/>
      <c r="Z16" s="756">
        <v>0</v>
      </c>
      <c r="AA16" s="1474">
        <v>0</v>
      </c>
      <c r="AB16" s="1474">
        <v>0</v>
      </c>
      <c r="AC16" s="1474">
        <v>0</v>
      </c>
      <c r="AD16" s="1474">
        <v>0</v>
      </c>
      <c r="AE16" s="1474">
        <v>0</v>
      </c>
      <c r="AF16" s="1474">
        <v>0</v>
      </c>
      <c r="AG16" s="1474">
        <v>0</v>
      </c>
      <c r="AH16" s="1474">
        <v>0</v>
      </c>
      <c r="AI16" s="1474">
        <v>0</v>
      </c>
      <c r="AJ16" s="1474">
        <v>0</v>
      </c>
      <c r="AK16" s="1474">
        <v>0</v>
      </c>
      <c r="AL16" s="1474">
        <v>0</v>
      </c>
      <c r="AM16" s="1474">
        <v>0</v>
      </c>
      <c r="AN16" s="1474">
        <v>0</v>
      </c>
      <c r="AO16" s="1474">
        <v>0</v>
      </c>
      <c r="AP16" s="1475">
        <v>0</v>
      </c>
    </row>
    <row r="17" spans="1:42" ht="15.6" customHeight="1">
      <c r="A17" s="1451"/>
      <c r="B17" s="1451"/>
      <c r="E17" s="1452"/>
      <c r="F17" s="575" t="s">
        <v>637</v>
      </c>
      <c r="G17" s="492"/>
      <c r="H17" s="492"/>
      <c r="I17" s="492"/>
      <c r="J17" s="492"/>
      <c r="K17" s="492"/>
      <c r="L17" s="492"/>
      <c r="M17" s="492"/>
      <c r="N17" s="600"/>
      <c r="O17" s="600"/>
      <c r="P17" s="600"/>
      <c r="R17" s="600"/>
      <c r="S17" s="600"/>
      <c r="Z17" s="756">
        <v>0</v>
      </c>
      <c r="AA17" s="1474">
        <v>0</v>
      </c>
      <c r="AB17" s="1474">
        <v>0</v>
      </c>
      <c r="AC17" s="1474">
        <v>0</v>
      </c>
      <c r="AD17" s="1474">
        <v>0</v>
      </c>
      <c r="AE17" s="1474">
        <v>0</v>
      </c>
      <c r="AF17" s="1474">
        <v>0</v>
      </c>
      <c r="AG17" s="1474">
        <v>0</v>
      </c>
      <c r="AH17" s="1474">
        <v>0</v>
      </c>
      <c r="AI17" s="1474">
        <v>0</v>
      </c>
      <c r="AJ17" s="1474">
        <v>0</v>
      </c>
      <c r="AK17" s="1474">
        <v>0</v>
      </c>
      <c r="AL17" s="1474">
        <v>0</v>
      </c>
      <c r="AM17" s="1474">
        <v>0</v>
      </c>
      <c r="AN17" s="1474">
        <v>0</v>
      </c>
      <c r="AO17" s="1474">
        <v>0</v>
      </c>
      <c r="AP17" s="1475">
        <v>0</v>
      </c>
    </row>
    <row r="18" spans="1:42" ht="15.6" customHeight="1">
      <c r="A18" s="1451"/>
      <c r="B18" s="1451"/>
      <c r="E18" s="1452"/>
      <c r="F18" s="575" t="s">
        <v>637</v>
      </c>
      <c r="G18" s="492"/>
      <c r="H18" s="492"/>
      <c r="I18" s="492"/>
      <c r="J18" s="492"/>
      <c r="K18" s="492"/>
      <c r="L18" s="492"/>
      <c r="M18" s="492"/>
      <c r="N18" s="600"/>
      <c r="O18" s="600"/>
      <c r="P18" s="600"/>
      <c r="R18" s="600"/>
      <c r="S18" s="600"/>
      <c r="Z18" s="756">
        <v>0</v>
      </c>
      <c r="AA18" s="1474">
        <v>0</v>
      </c>
      <c r="AB18" s="1474">
        <v>0</v>
      </c>
      <c r="AC18" s="1474">
        <v>0</v>
      </c>
      <c r="AD18" s="1474">
        <v>0</v>
      </c>
      <c r="AE18" s="1474">
        <v>0</v>
      </c>
      <c r="AF18" s="1474">
        <v>0</v>
      </c>
      <c r="AG18" s="1474">
        <v>0</v>
      </c>
      <c r="AH18" s="1474">
        <v>0</v>
      </c>
      <c r="AI18" s="1474">
        <v>0</v>
      </c>
      <c r="AJ18" s="1474">
        <v>0</v>
      </c>
      <c r="AK18" s="1474">
        <v>0</v>
      </c>
      <c r="AL18" s="1474">
        <v>0</v>
      </c>
      <c r="AM18" s="1474">
        <v>0</v>
      </c>
      <c r="AN18" s="1474">
        <v>0</v>
      </c>
      <c r="AO18" s="1474">
        <v>0</v>
      </c>
      <c r="AP18" s="1475">
        <v>0</v>
      </c>
    </row>
    <row r="19" spans="1:42" ht="15.6" customHeight="1">
      <c r="A19" s="1451"/>
      <c r="B19" s="1451"/>
      <c r="E19" s="1452"/>
      <c r="F19" s="575" t="s">
        <v>637</v>
      </c>
      <c r="G19" s="492"/>
      <c r="H19" s="492"/>
      <c r="I19" s="492"/>
      <c r="J19" s="492"/>
      <c r="K19" s="492"/>
      <c r="L19" s="492"/>
      <c r="M19" s="492"/>
      <c r="N19" s="600"/>
      <c r="O19" s="600"/>
      <c r="P19" s="600"/>
      <c r="R19" s="600"/>
      <c r="S19" s="600"/>
      <c r="Z19" s="756">
        <v>0</v>
      </c>
      <c r="AA19" s="1474">
        <v>0</v>
      </c>
      <c r="AB19" s="1474">
        <v>0</v>
      </c>
      <c r="AC19" s="1474">
        <v>0</v>
      </c>
      <c r="AD19" s="1474">
        <v>0</v>
      </c>
      <c r="AE19" s="1474">
        <v>0</v>
      </c>
      <c r="AF19" s="1474">
        <v>0</v>
      </c>
      <c r="AG19" s="1474">
        <v>0</v>
      </c>
      <c r="AH19" s="1474">
        <v>0</v>
      </c>
      <c r="AI19" s="1474">
        <v>0</v>
      </c>
      <c r="AJ19" s="1474">
        <v>0</v>
      </c>
      <c r="AK19" s="1474">
        <v>0</v>
      </c>
      <c r="AL19" s="1474">
        <v>0</v>
      </c>
      <c r="AM19" s="1474">
        <v>0</v>
      </c>
      <c r="AN19" s="1474">
        <v>0</v>
      </c>
      <c r="AO19" s="1474">
        <v>0</v>
      </c>
      <c r="AP19" s="1475">
        <v>0</v>
      </c>
    </row>
    <row r="20" spans="1:42" ht="15.6" customHeight="1">
      <c r="A20" s="1451"/>
      <c r="B20" s="1451"/>
      <c r="E20" s="1452"/>
      <c r="F20" s="575" t="s">
        <v>637</v>
      </c>
      <c r="G20" s="492"/>
      <c r="H20" s="492"/>
      <c r="I20" s="492"/>
      <c r="J20" s="492"/>
      <c r="K20" s="492"/>
      <c r="L20" s="492"/>
      <c r="M20" s="492"/>
      <c r="N20" s="600"/>
      <c r="O20" s="600"/>
      <c r="P20" s="600"/>
      <c r="R20" s="1457"/>
      <c r="S20" s="1457"/>
      <c r="Z20" s="1476">
        <v>0</v>
      </c>
      <c r="AA20" s="1477">
        <v>0</v>
      </c>
      <c r="AB20" s="1477">
        <v>0</v>
      </c>
      <c r="AC20" s="1477">
        <v>0</v>
      </c>
      <c r="AD20" s="1477">
        <v>0</v>
      </c>
      <c r="AE20" s="1477">
        <v>0</v>
      </c>
      <c r="AF20" s="1477">
        <v>0</v>
      </c>
      <c r="AG20" s="1477">
        <v>0</v>
      </c>
      <c r="AH20" s="1477">
        <v>0</v>
      </c>
      <c r="AI20" s="1477">
        <v>0</v>
      </c>
      <c r="AJ20" s="1477">
        <v>0</v>
      </c>
      <c r="AK20" s="1477">
        <v>0</v>
      </c>
      <c r="AL20" s="1477">
        <v>0</v>
      </c>
      <c r="AM20" s="1477">
        <v>0</v>
      </c>
      <c r="AN20" s="1477">
        <v>0</v>
      </c>
      <c r="AO20" s="1477">
        <v>0</v>
      </c>
      <c r="AP20" s="1478">
        <v>0</v>
      </c>
    </row>
    <row r="21" spans="1:42" ht="15.6" customHeight="1">
      <c r="A21" s="1451"/>
      <c r="B21" s="1451"/>
      <c r="E21" s="1452"/>
      <c r="F21" s="1455" t="s">
        <v>37</v>
      </c>
      <c r="G21" s="492"/>
      <c r="H21" s="492"/>
      <c r="I21" s="492"/>
      <c r="J21" s="492"/>
      <c r="K21" s="492"/>
      <c r="L21" s="492"/>
      <c r="M21" s="492"/>
      <c r="N21" s="600"/>
      <c r="O21" s="600"/>
      <c r="P21" s="600"/>
      <c r="R21" s="800"/>
      <c r="S21" s="800"/>
      <c r="Z21" s="800">
        <v>0</v>
      </c>
      <c r="AA21" s="800">
        <v>0</v>
      </c>
      <c r="AB21" s="800">
        <v>0</v>
      </c>
      <c r="AC21" s="800">
        <v>0</v>
      </c>
      <c r="AD21" s="800">
        <v>0</v>
      </c>
      <c r="AE21" s="800">
        <v>0</v>
      </c>
      <c r="AF21" s="800">
        <v>0</v>
      </c>
      <c r="AG21" s="800">
        <v>0</v>
      </c>
      <c r="AH21" s="800">
        <v>0</v>
      </c>
      <c r="AI21" s="800">
        <v>0</v>
      </c>
      <c r="AJ21" s="800">
        <v>0</v>
      </c>
      <c r="AK21" s="800">
        <v>0</v>
      </c>
      <c r="AL21" s="800">
        <v>0</v>
      </c>
      <c r="AM21" s="800">
        <v>0</v>
      </c>
      <c r="AN21" s="800">
        <v>0</v>
      </c>
      <c r="AO21" s="800">
        <v>0</v>
      </c>
      <c r="AP21" s="800">
        <v>0</v>
      </c>
    </row>
    <row r="22" spans="1:42" ht="15.6" customHeight="1">
      <c r="A22" s="1451"/>
      <c r="B22" s="1451"/>
      <c r="E22" s="1452"/>
      <c r="F22" s="1455"/>
      <c r="G22" s="492"/>
      <c r="H22" s="492"/>
      <c r="I22" s="492"/>
      <c r="J22" s="492"/>
      <c r="K22" s="492"/>
      <c r="L22" s="492"/>
      <c r="M22" s="492"/>
      <c r="N22" s="600"/>
      <c r="O22" s="600"/>
      <c r="P22" s="600"/>
      <c r="R22" s="800"/>
      <c r="S22" s="800"/>
      <c r="Z22" s="800"/>
      <c r="AA22" s="800"/>
      <c r="AB22" s="800"/>
      <c r="AC22" s="800"/>
      <c r="AD22" s="800"/>
      <c r="AE22" s="800"/>
      <c r="AF22" s="800"/>
      <c r="AG22" s="800"/>
      <c r="AH22" s="800"/>
      <c r="AI22" s="800"/>
      <c r="AJ22" s="800"/>
      <c r="AK22" s="800"/>
      <c r="AL22" s="800"/>
      <c r="AM22" s="800"/>
      <c r="AN22" s="800"/>
      <c r="AO22" s="800"/>
      <c r="AP22" s="800"/>
    </row>
    <row r="23" spans="1:42" ht="15.6" customHeight="1">
      <c r="A23" s="1451"/>
      <c r="B23" s="1451"/>
      <c r="E23" s="1452"/>
      <c r="F23" s="1390" t="s">
        <v>648</v>
      </c>
      <c r="G23" s="492"/>
      <c r="H23" s="492"/>
      <c r="I23" s="492"/>
      <c r="J23" s="492"/>
      <c r="K23" s="492"/>
      <c r="L23" s="492"/>
      <c r="M23" s="492"/>
      <c r="N23" s="600"/>
      <c r="O23" s="800"/>
      <c r="P23" s="557"/>
      <c r="R23" s="557"/>
      <c r="S23" s="557"/>
      <c r="Z23" s="557">
        <v>1147286930.2860126</v>
      </c>
      <c r="AA23" s="557">
        <v>998526300.24062443</v>
      </c>
      <c r="AB23" s="557">
        <v>992719698.3212465</v>
      </c>
      <c r="AC23" s="557">
        <v>1015654449.91486</v>
      </c>
      <c r="AD23" s="557">
        <v>1048409806.450657</v>
      </c>
      <c r="AE23" s="557">
        <v>1092374802.5676694</v>
      </c>
      <c r="AF23" s="557">
        <v>1149200198.1485515</v>
      </c>
      <c r="AG23" s="557">
        <v>1215928438.067951</v>
      </c>
      <c r="AH23" s="557">
        <v>1280810666.0518601</v>
      </c>
      <c r="AI23" s="557">
        <v>1349195128.0437014</v>
      </c>
      <c r="AJ23" s="557">
        <v>1423497553.2783632</v>
      </c>
      <c r="AK23" s="557">
        <v>1474752214.2487464</v>
      </c>
      <c r="AL23" s="557">
        <v>1781238304.6991615</v>
      </c>
      <c r="AM23" s="557">
        <v>2335158934.0560675</v>
      </c>
      <c r="AN23" s="557">
        <v>2674598718.5526152</v>
      </c>
      <c r="AO23" s="557">
        <v>2822536020.1473608</v>
      </c>
      <c r="AP23" s="557">
        <v>2829505639.5069923</v>
      </c>
    </row>
    <row r="24" spans="1:42" s="582" customFormat="1" ht="15.6" customHeight="1">
      <c r="A24" s="1452"/>
      <c r="B24" s="1452"/>
      <c r="C24" s="28"/>
      <c r="D24" s="28"/>
      <c r="E24" s="1452"/>
      <c r="F24" s="1455"/>
      <c r="G24" s="800"/>
      <c r="H24" s="800"/>
      <c r="I24" s="800"/>
      <c r="J24" s="800"/>
      <c r="K24" s="800"/>
      <c r="L24" s="800"/>
      <c r="M24" s="800"/>
      <c r="N24" s="800"/>
      <c r="O24" s="800"/>
      <c r="P24" s="800"/>
      <c r="Q24" s="158"/>
      <c r="R24" s="800"/>
      <c r="S24" s="800"/>
      <c r="T24" s="158"/>
      <c r="U24" s="158"/>
      <c r="V24" s="158"/>
      <c r="W24" s="158"/>
      <c r="X24" s="158"/>
      <c r="Y24" s="158"/>
      <c r="Z24" s="800"/>
      <c r="AA24" s="800"/>
      <c r="AB24" s="800"/>
      <c r="AC24" s="800"/>
      <c r="AD24" s="800"/>
      <c r="AE24" s="800"/>
      <c r="AF24" s="800"/>
      <c r="AG24" s="800"/>
      <c r="AH24" s="800"/>
      <c r="AI24" s="800"/>
      <c r="AJ24" s="800"/>
      <c r="AK24" s="800"/>
      <c r="AL24" s="800"/>
      <c r="AM24" s="800"/>
      <c r="AN24" s="800"/>
      <c r="AO24" s="800"/>
      <c r="AP24" s="800"/>
    </row>
    <row r="25" spans="1:42" s="582" customFormat="1" ht="15.6" customHeight="1">
      <c r="A25" s="1452"/>
      <c r="B25" s="1452"/>
      <c r="C25" s="19"/>
      <c r="D25" s="19"/>
      <c r="E25" s="1452"/>
      <c r="F25" s="1390" t="s">
        <v>653</v>
      </c>
      <c r="G25" s="526"/>
      <c r="H25" s="526"/>
      <c r="I25" s="526"/>
      <c r="J25" s="526"/>
      <c r="K25" s="526"/>
      <c r="L25" s="526"/>
      <c r="M25" s="526"/>
      <c r="N25" s="800"/>
      <c r="O25" s="800"/>
      <c r="P25" s="800"/>
      <c r="Q25" s="158"/>
      <c r="R25" s="800"/>
      <c r="S25" s="800"/>
      <c r="T25" s="158"/>
      <c r="U25" s="158"/>
      <c r="V25" s="158"/>
      <c r="W25" s="158"/>
      <c r="X25" s="158"/>
      <c r="Y25" s="158"/>
      <c r="Z25" s="1479">
        <v>290259426.09398735</v>
      </c>
      <c r="AA25" s="1480">
        <v>286771700.73868883</v>
      </c>
      <c r="AB25" s="1480">
        <v>304910766.79860234</v>
      </c>
      <c r="AC25" s="1480">
        <v>305177258.37026781</v>
      </c>
      <c r="AD25" s="1480">
        <v>313156214.70332563</v>
      </c>
      <c r="AE25" s="1480">
        <v>318727876.60072267</v>
      </c>
      <c r="AF25" s="1480">
        <v>324600577.22156918</v>
      </c>
      <c r="AG25" s="1480">
        <v>331924251.81829411</v>
      </c>
      <c r="AH25" s="1480">
        <v>330889194.86915553</v>
      </c>
      <c r="AI25" s="1480">
        <v>329419946.18766034</v>
      </c>
      <c r="AJ25" s="1480">
        <v>327857870.85487503</v>
      </c>
      <c r="AK25" s="1480">
        <v>340530429.76165408</v>
      </c>
      <c r="AL25" s="1480">
        <v>423407758.11874849</v>
      </c>
      <c r="AM25" s="1480">
        <v>546361949.10803676</v>
      </c>
      <c r="AN25" s="1480">
        <v>611142750.61267853</v>
      </c>
      <c r="AO25" s="1480">
        <v>625373117.90433788</v>
      </c>
      <c r="AP25" s="1480">
        <v>623011580.54132664</v>
      </c>
    </row>
    <row r="26" spans="1:42" ht="15.6" customHeight="1">
      <c r="A26" s="1451"/>
      <c r="B26" s="1451"/>
      <c r="E26" s="1452"/>
      <c r="F26" s="1390"/>
      <c r="G26" s="492"/>
      <c r="H26" s="492"/>
      <c r="I26" s="492"/>
      <c r="J26" s="492"/>
      <c r="K26" s="492"/>
      <c r="L26" s="492"/>
      <c r="M26" s="492"/>
      <c r="N26" s="600"/>
      <c r="O26" s="800"/>
      <c r="P26" s="800"/>
      <c r="R26" s="800"/>
      <c r="S26" s="800"/>
      <c r="Z26" s="800"/>
      <c r="AA26" s="800"/>
      <c r="AB26" s="800"/>
      <c r="AC26" s="800"/>
      <c r="AD26" s="800"/>
      <c r="AE26" s="800"/>
      <c r="AF26" s="800"/>
      <c r="AG26" s="800"/>
      <c r="AH26" s="800"/>
      <c r="AI26" s="800"/>
      <c r="AJ26" s="800"/>
      <c r="AK26" s="800"/>
      <c r="AL26" s="800"/>
      <c r="AM26" s="800"/>
      <c r="AN26" s="800"/>
      <c r="AO26" s="800"/>
      <c r="AP26" s="800"/>
    </row>
    <row r="27" spans="1:42" ht="15.6" customHeight="1">
      <c r="A27" s="1451"/>
      <c r="B27" s="1451"/>
      <c r="E27" s="1452"/>
      <c r="F27" s="1390" t="s">
        <v>654</v>
      </c>
      <c r="G27" s="492"/>
      <c r="H27" s="492"/>
      <c r="I27" s="492"/>
      <c r="J27" s="492"/>
      <c r="K27" s="492"/>
      <c r="L27" s="492"/>
      <c r="M27" s="492"/>
      <c r="N27" s="600"/>
      <c r="O27" s="800"/>
      <c r="P27" s="800"/>
      <c r="R27" s="800"/>
      <c r="S27" s="800"/>
      <c r="Z27" s="800"/>
      <c r="AA27" s="800"/>
      <c r="AB27" s="800"/>
      <c r="AC27" s="800"/>
      <c r="AD27" s="800"/>
      <c r="AE27" s="800"/>
      <c r="AF27" s="800"/>
      <c r="AG27" s="800"/>
      <c r="AH27" s="800"/>
      <c r="AI27" s="800"/>
      <c r="AJ27" s="800"/>
      <c r="AK27" s="800"/>
      <c r="AL27" s="800"/>
      <c r="AM27" s="800"/>
      <c r="AN27" s="800"/>
      <c r="AO27" s="800"/>
      <c r="AP27" s="800"/>
    </row>
    <row r="28" spans="1:42" ht="15.6" customHeight="1">
      <c r="A28" s="1451"/>
      <c r="B28" s="1451"/>
      <c r="E28" s="1452"/>
      <c r="F28" s="575" t="s">
        <v>637</v>
      </c>
      <c r="G28" s="492"/>
      <c r="H28" s="492"/>
      <c r="I28" s="492"/>
      <c r="J28" s="492"/>
      <c r="K28" s="492"/>
      <c r="L28" s="492"/>
      <c r="M28" s="492"/>
      <c r="N28" s="600"/>
      <c r="O28" s="800"/>
      <c r="P28" s="600"/>
      <c r="R28" s="600"/>
      <c r="S28" s="600"/>
      <c r="Z28" s="756">
        <v>0</v>
      </c>
      <c r="AA28" s="1474">
        <v>0</v>
      </c>
      <c r="AB28" s="1474">
        <v>0</v>
      </c>
      <c r="AC28" s="1474">
        <v>0</v>
      </c>
      <c r="AD28" s="1474">
        <v>0</v>
      </c>
      <c r="AE28" s="1474">
        <v>0</v>
      </c>
      <c r="AF28" s="1474">
        <v>0</v>
      </c>
      <c r="AG28" s="1474">
        <v>0</v>
      </c>
      <c r="AH28" s="1474">
        <v>0</v>
      </c>
      <c r="AI28" s="1474">
        <v>0</v>
      </c>
      <c r="AJ28" s="1474">
        <v>0</v>
      </c>
      <c r="AK28" s="1474">
        <v>0</v>
      </c>
      <c r="AL28" s="1474">
        <v>0</v>
      </c>
      <c r="AM28" s="1474">
        <v>0</v>
      </c>
      <c r="AN28" s="1474">
        <v>0</v>
      </c>
      <c r="AO28" s="1474">
        <v>0</v>
      </c>
      <c r="AP28" s="1474">
        <v>0</v>
      </c>
    </row>
    <row r="29" spans="1:42" ht="15.6" customHeight="1">
      <c r="A29" s="1451"/>
      <c r="B29" s="1451"/>
      <c r="E29" s="1452"/>
      <c r="F29" s="575" t="s">
        <v>637</v>
      </c>
      <c r="G29" s="492"/>
      <c r="H29" s="492"/>
      <c r="I29" s="492"/>
      <c r="J29" s="492"/>
      <c r="K29" s="492"/>
      <c r="L29" s="492"/>
      <c r="M29" s="492"/>
      <c r="N29" s="600"/>
      <c r="O29" s="800"/>
      <c r="P29" s="600"/>
      <c r="R29" s="600"/>
      <c r="S29" s="600"/>
      <c r="Z29" s="756">
        <v>0</v>
      </c>
      <c r="AA29" s="1474">
        <v>0</v>
      </c>
      <c r="AB29" s="1474">
        <v>0</v>
      </c>
      <c r="AC29" s="1474">
        <v>0</v>
      </c>
      <c r="AD29" s="1474">
        <v>0</v>
      </c>
      <c r="AE29" s="1474">
        <v>0</v>
      </c>
      <c r="AF29" s="1474">
        <v>0</v>
      </c>
      <c r="AG29" s="1474">
        <v>0</v>
      </c>
      <c r="AH29" s="1474">
        <v>0</v>
      </c>
      <c r="AI29" s="1474">
        <v>0</v>
      </c>
      <c r="AJ29" s="1474">
        <v>0</v>
      </c>
      <c r="AK29" s="1474">
        <v>0</v>
      </c>
      <c r="AL29" s="1474">
        <v>0</v>
      </c>
      <c r="AM29" s="1474">
        <v>0</v>
      </c>
      <c r="AN29" s="1474">
        <v>0</v>
      </c>
      <c r="AO29" s="1474">
        <v>0</v>
      </c>
      <c r="AP29" s="1474">
        <v>0</v>
      </c>
    </row>
    <row r="30" spans="1:42" ht="15.6" customHeight="1">
      <c r="A30" s="1451"/>
      <c r="B30" s="1451"/>
      <c r="E30" s="1452"/>
      <c r="F30" s="575" t="s">
        <v>637</v>
      </c>
      <c r="G30" s="492"/>
      <c r="H30" s="492"/>
      <c r="I30" s="492"/>
      <c r="J30" s="492"/>
      <c r="K30" s="492"/>
      <c r="L30" s="492"/>
      <c r="M30" s="492"/>
      <c r="N30" s="600"/>
      <c r="O30" s="800"/>
      <c r="P30" s="600"/>
      <c r="R30" s="600"/>
      <c r="S30" s="600"/>
      <c r="Z30" s="756">
        <v>0</v>
      </c>
      <c r="AA30" s="1474">
        <v>0</v>
      </c>
      <c r="AB30" s="1474">
        <v>0</v>
      </c>
      <c r="AC30" s="1474">
        <v>0</v>
      </c>
      <c r="AD30" s="1474">
        <v>0</v>
      </c>
      <c r="AE30" s="1474">
        <v>0</v>
      </c>
      <c r="AF30" s="1474">
        <v>0</v>
      </c>
      <c r="AG30" s="1474">
        <v>0</v>
      </c>
      <c r="AH30" s="1474">
        <v>0</v>
      </c>
      <c r="AI30" s="1474">
        <v>0</v>
      </c>
      <c r="AJ30" s="1474">
        <v>0</v>
      </c>
      <c r="AK30" s="1474">
        <v>0</v>
      </c>
      <c r="AL30" s="1474">
        <v>0</v>
      </c>
      <c r="AM30" s="1474">
        <v>0</v>
      </c>
      <c r="AN30" s="1474">
        <v>0</v>
      </c>
      <c r="AO30" s="1474">
        <v>0</v>
      </c>
      <c r="AP30" s="1474">
        <v>0</v>
      </c>
    </row>
    <row r="31" spans="1:42" ht="15.6" customHeight="1">
      <c r="A31" s="1451"/>
      <c r="B31" s="1451"/>
      <c r="E31" s="1452"/>
      <c r="F31" s="575" t="s">
        <v>637</v>
      </c>
      <c r="G31" s="492"/>
      <c r="H31" s="492"/>
      <c r="I31" s="492"/>
      <c r="J31" s="492"/>
      <c r="K31" s="492"/>
      <c r="L31" s="492"/>
      <c r="M31" s="492"/>
      <c r="N31" s="600"/>
      <c r="O31" s="800"/>
      <c r="P31" s="600"/>
      <c r="R31" s="600"/>
      <c r="S31" s="600"/>
      <c r="Z31" s="756">
        <v>0</v>
      </c>
      <c r="AA31" s="1474">
        <v>0</v>
      </c>
      <c r="AB31" s="1474">
        <v>0</v>
      </c>
      <c r="AC31" s="1474">
        <v>0</v>
      </c>
      <c r="AD31" s="1474">
        <v>0</v>
      </c>
      <c r="AE31" s="1474">
        <v>0</v>
      </c>
      <c r="AF31" s="1474">
        <v>0</v>
      </c>
      <c r="AG31" s="1474">
        <v>0</v>
      </c>
      <c r="AH31" s="1474">
        <v>0</v>
      </c>
      <c r="AI31" s="1474">
        <v>0</v>
      </c>
      <c r="AJ31" s="1474">
        <v>0</v>
      </c>
      <c r="AK31" s="1474">
        <v>0</v>
      </c>
      <c r="AL31" s="1474">
        <v>0</v>
      </c>
      <c r="AM31" s="1474">
        <v>0</v>
      </c>
      <c r="AN31" s="1474">
        <v>0</v>
      </c>
      <c r="AO31" s="1474">
        <v>0</v>
      </c>
      <c r="AP31" s="1474">
        <v>0</v>
      </c>
    </row>
    <row r="32" spans="1:42" ht="15.6" customHeight="1">
      <c r="A32" s="1451"/>
      <c r="B32" s="1451"/>
      <c r="E32" s="1452"/>
      <c r="F32" s="575" t="s">
        <v>637</v>
      </c>
      <c r="G32" s="492"/>
      <c r="H32" s="492"/>
      <c r="I32" s="492"/>
      <c r="J32" s="492"/>
      <c r="K32" s="492"/>
      <c r="L32" s="492"/>
      <c r="M32" s="492"/>
      <c r="N32" s="600"/>
      <c r="O32" s="800"/>
      <c r="P32" s="600"/>
      <c r="R32" s="600"/>
      <c r="S32" s="600"/>
      <c r="Z32" s="756">
        <v>0</v>
      </c>
      <c r="AA32" s="1474">
        <v>0</v>
      </c>
      <c r="AB32" s="1474">
        <v>0</v>
      </c>
      <c r="AC32" s="1474">
        <v>0</v>
      </c>
      <c r="AD32" s="1474">
        <v>0</v>
      </c>
      <c r="AE32" s="1474">
        <v>0</v>
      </c>
      <c r="AF32" s="1474">
        <v>0</v>
      </c>
      <c r="AG32" s="1474">
        <v>0</v>
      </c>
      <c r="AH32" s="1474">
        <v>0</v>
      </c>
      <c r="AI32" s="1474">
        <v>0</v>
      </c>
      <c r="AJ32" s="1474">
        <v>0</v>
      </c>
      <c r="AK32" s="1474">
        <v>0</v>
      </c>
      <c r="AL32" s="1474">
        <v>0</v>
      </c>
      <c r="AM32" s="1474">
        <v>0</v>
      </c>
      <c r="AN32" s="1474">
        <v>0</v>
      </c>
      <c r="AO32" s="1474">
        <v>0</v>
      </c>
      <c r="AP32" s="1474">
        <v>0</v>
      </c>
    </row>
    <row r="33" spans="1:42" ht="15.6" customHeight="1">
      <c r="A33" s="1451"/>
      <c r="B33" s="1451"/>
      <c r="E33" s="1452"/>
      <c r="F33" s="575" t="s">
        <v>637</v>
      </c>
      <c r="G33" s="492"/>
      <c r="H33" s="492"/>
      <c r="I33" s="492"/>
      <c r="J33" s="492"/>
      <c r="K33" s="492"/>
      <c r="L33" s="492"/>
      <c r="M33" s="492"/>
      <c r="N33" s="600"/>
      <c r="O33" s="800"/>
      <c r="P33" s="600"/>
      <c r="R33" s="600"/>
      <c r="S33" s="600"/>
      <c r="Z33" s="756">
        <v>0</v>
      </c>
      <c r="AA33" s="1474">
        <v>0</v>
      </c>
      <c r="AB33" s="1474">
        <v>0</v>
      </c>
      <c r="AC33" s="1474">
        <v>0</v>
      </c>
      <c r="AD33" s="1474">
        <v>0</v>
      </c>
      <c r="AE33" s="1474">
        <v>0</v>
      </c>
      <c r="AF33" s="1474">
        <v>0</v>
      </c>
      <c r="AG33" s="1474">
        <v>0</v>
      </c>
      <c r="AH33" s="1474">
        <v>0</v>
      </c>
      <c r="AI33" s="1474">
        <v>0</v>
      </c>
      <c r="AJ33" s="1474">
        <v>0</v>
      </c>
      <c r="AK33" s="1474">
        <v>0</v>
      </c>
      <c r="AL33" s="1474">
        <v>0</v>
      </c>
      <c r="AM33" s="1474">
        <v>0</v>
      </c>
      <c r="AN33" s="1474">
        <v>0</v>
      </c>
      <c r="AO33" s="1474">
        <v>0</v>
      </c>
      <c r="AP33" s="1474">
        <v>0</v>
      </c>
    </row>
    <row r="34" spans="1:42" ht="15.6" customHeight="1">
      <c r="A34" s="1451"/>
      <c r="B34" s="1451"/>
      <c r="E34" s="1452"/>
      <c r="F34" s="575" t="s">
        <v>637</v>
      </c>
      <c r="G34" s="492"/>
      <c r="H34" s="492"/>
      <c r="I34" s="492"/>
      <c r="J34" s="492"/>
      <c r="K34" s="492"/>
      <c r="L34" s="492"/>
      <c r="M34" s="492"/>
      <c r="N34" s="600"/>
      <c r="O34" s="800"/>
      <c r="P34" s="600"/>
      <c r="R34" s="600"/>
      <c r="S34" s="600"/>
      <c r="Z34" s="756">
        <v>0</v>
      </c>
      <c r="AA34" s="1477">
        <v>0</v>
      </c>
      <c r="AB34" s="1477">
        <v>0</v>
      </c>
      <c r="AC34" s="1477">
        <v>0</v>
      </c>
      <c r="AD34" s="1477">
        <v>0</v>
      </c>
      <c r="AE34" s="1477">
        <v>0</v>
      </c>
      <c r="AF34" s="1477">
        <v>0</v>
      </c>
      <c r="AG34" s="1477">
        <v>0</v>
      </c>
      <c r="AH34" s="1477">
        <v>0</v>
      </c>
      <c r="AI34" s="1477">
        <v>0</v>
      </c>
      <c r="AJ34" s="1477">
        <v>0</v>
      </c>
      <c r="AK34" s="1477">
        <v>0</v>
      </c>
      <c r="AL34" s="1477">
        <v>0</v>
      </c>
      <c r="AM34" s="1477">
        <v>0</v>
      </c>
      <c r="AN34" s="1477">
        <v>0</v>
      </c>
      <c r="AO34" s="1477">
        <v>0</v>
      </c>
      <c r="AP34" s="1477">
        <v>0</v>
      </c>
    </row>
    <row r="35" spans="1:42" ht="15.6" customHeight="1">
      <c r="A35" s="1451"/>
      <c r="B35" s="1451"/>
      <c r="E35" s="1452"/>
      <c r="F35" s="1455" t="s">
        <v>37</v>
      </c>
      <c r="G35" s="492"/>
      <c r="H35" s="492"/>
      <c r="I35" s="492"/>
      <c r="J35" s="492"/>
      <c r="K35" s="492"/>
      <c r="L35" s="492"/>
      <c r="M35" s="492"/>
      <c r="N35" s="600"/>
      <c r="O35" s="800"/>
      <c r="P35" s="600"/>
      <c r="R35" s="1456"/>
      <c r="S35" s="1456"/>
      <c r="Z35" s="1456">
        <v>0</v>
      </c>
      <c r="AA35" s="800">
        <v>0</v>
      </c>
      <c r="AB35" s="800">
        <v>0</v>
      </c>
      <c r="AC35" s="800">
        <v>0</v>
      </c>
      <c r="AD35" s="800">
        <v>0</v>
      </c>
      <c r="AE35" s="800">
        <v>0</v>
      </c>
      <c r="AF35" s="800">
        <v>0</v>
      </c>
      <c r="AG35" s="800">
        <v>0</v>
      </c>
      <c r="AH35" s="800">
        <v>0</v>
      </c>
      <c r="AI35" s="800">
        <v>0</v>
      </c>
      <c r="AJ35" s="800">
        <v>0</v>
      </c>
      <c r="AK35" s="800">
        <v>0</v>
      </c>
      <c r="AL35" s="800">
        <v>0</v>
      </c>
      <c r="AM35" s="800">
        <v>0</v>
      </c>
      <c r="AN35" s="800">
        <v>0</v>
      </c>
      <c r="AO35" s="800">
        <v>0</v>
      </c>
      <c r="AP35" s="800">
        <v>0</v>
      </c>
    </row>
    <row r="36" spans="1:42" ht="15.6" customHeight="1">
      <c r="A36" s="1451"/>
      <c r="B36" s="1451"/>
      <c r="E36" s="1452"/>
      <c r="F36" s="1390"/>
      <c r="G36" s="492"/>
      <c r="H36" s="492"/>
      <c r="I36" s="492"/>
      <c r="J36" s="492"/>
      <c r="K36" s="492"/>
      <c r="L36" s="492"/>
      <c r="M36" s="492"/>
      <c r="N36" s="600"/>
      <c r="O36" s="800"/>
      <c r="P36" s="600"/>
      <c r="R36" s="800"/>
      <c r="S36" s="800"/>
      <c r="Z36" s="800"/>
      <c r="AA36" s="800"/>
      <c r="AB36" s="800"/>
      <c r="AC36" s="800"/>
      <c r="AD36" s="800"/>
      <c r="AE36" s="800"/>
      <c r="AF36" s="800"/>
      <c r="AG36" s="800"/>
      <c r="AH36" s="800"/>
      <c r="AI36" s="800"/>
      <c r="AJ36" s="800"/>
      <c r="AK36" s="800"/>
      <c r="AL36" s="800"/>
      <c r="AM36" s="800"/>
      <c r="AN36" s="800"/>
      <c r="AO36" s="800"/>
      <c r="AP36" s="573"/>
    </row>
    <row r="37" spans="1:42" ht="15.6" customHeight="1">
      <c r="A37" s="1451"/>
      <c r="B37" s="1451"/>
      <c r="E37" s="1452"/>
      <c r="F37" s="1390" t="s">
        <v>1782</v>
      </c>
      <c r="G37" s="492"/>
      <c r="H37" s="492"/>
      <c r="I37" s="492"/>
      <c r="J37" s="492"/>
      <c r="K37" s="492"/>
      <c r="L37" s="492"/>
      <c r="M37" s="492"/>
      <c r="N37" s="600"/>
      <c r="O37" s="800"/>
      <c r="P37" s="600"/>
      <c r="R37" s="800"/>
      <c r="S37" s="800"/>
      <c r="Z37" s="800">
        <v>290259426.09398735</v>
      </c>
      <c r="AA37" s="800">
        <v>286771700.73868883</v>
      </c>
      <c r="AB37" s="800">
        <v>304910766.79860234</v>
      </c>
      <c r="AC37" s="800">
        <v>305177258.37026781</v>
      </c>
      <c r="AD37" s="800">
        <v>313156214.70332563</v>
      </c>
      <c r="AE37" s="800">
        <v>318727876.60072267</v>
      </c>
      <c r="AF37" s="800">
        <v>324600577.22156918</v>
      </c>
      <c r="AG37" s="800">
        <v>331924251.81829411</v>
      </c>
      <c r="AH37" s="800">
        <v>330889194.86915553</v>
      </c>
      <c r="AI37" s="800">
        <v>329419946.18766034</v>
      </c>
      <c r="AJ37" s="800">
        <v>327857870.85487503</v>
      </c>
      <c r="AK37" s="800">
        <v>340530429.76165408</v>
      </c>
      <c r="AL37" s="800">
        <v>423407758.11874849</v>
      </c>
      <c r="AM37" s="800">
        <v>546361949.10803676</v>
      </c>
      <c r="AN37" s="800">
        <v>611142750.61267853</v>
      </c>
      <c r="AO37" s="800">
        <v>625373117.90433788</v>
      </c>
      <c r="AP37" s="800">
        <v>623011580.54132664</v>
      </c>
    </row>
    <row r="38" spans="1:42" ht="15.6" customHeight="1">
      <c r="A38" s="1451"/>
      <c r="B38" s="1451"/>
      <c r="E38" s="1452"/>
      <c r="F38" s="1390"/>
      <c r="G38" s="492"/>
      <c r="H38" s="492"/>
      <c r="I38" s="492"/>
      <c r="J38" s="492"/>
      <c r="K38" s="492"/>
      <c r="L38" s="492"/>
      <c r="M38" s="492"/>
      <c r="N38" s="600"/>
      <c r="O38" s="800"/>
      <c r="P38" s="600"/>
      <c r="R38" s="800"/>
      <c r="S38" s="800"/>
      <c r="Z38" s="800"/>
      <c r="AA38" s="800"/>
      <c r="AB38" s="800"/>
      <c r="AC38" s="800"/>
      <c r="AD38" s="800"/>
      <c r="AE38" s="800"/>
      <c r="AF38" s="800"/>
      <c r="AG38" s="800"/>
      <c r="AH38" s="800"/>
      <c r="AI38" s="800"/>
      <c r="AJ38" s="800"/>
      <c r="AK38" s="800"/>
      <c r="AL38" s="800"/>
      <c r="AM38" s="800"/>
      <c r="AN38" s="800"/>
      <c r="AO38" s="800"/>
      <c r="AP38" s="573"/>
    </row>
    <row r="39" spans="1:42" ht="15.6" customHeight="1">
      <c r="A39" s="1451"/>
      <c r="B39" s="1451"/>
      <c r="E39" s="1452"/>
      <c r="F39" s="1390" t="s">
        <v>1775</v>
      </c>
      <c r="G39" s="492"/>
      <c r="H39" s="492"/>
      <c r="I39" s="492"/>
      <c r="J39" s="492"/>
      <c r="K39" s="492"/>
      <c r="L39" s="492"/>
      <c r="M39" s="492"/>
      <c r="N39" s="600"/>
      <c r="O39" s="800"/>
      <c r="P39" s="600"/>
      <c r="R39" s="800"/>
      <c r="S39" s="800"/>
      <c r="Z39" s="800">
        <v>1437546356.3800001</v>
      </c>
      <c r="AA39" s="800">
        <v>1285298000.9793134</v>
      </c>
      <c r="AB39" s="800">
        <v>1297630465.1198487</v>
      </c>
      <c r="AC39" s="800">
        <v>1320831708.2851279</v>
      </c>
      <c r="AD39" s="800">
        <v>1361566021.1539826</v>
      </c>
      <c r="AE39" s="800">
        <v>1411102679.1683922</v>
      </c>
      <c r="AF39" s="800">
        <v>1473800775.3701205</v>
      </c>
      <c r="AG39" s="800">
        <v>1547852689.886245</v>
      </c>
      <c r="AH39" s="800">
        <v>1611699860.9210157</v>
      </c>
      <c r="AI39" s="800">
        <v>1678615074.2313619</v>
      </c>
      <c r="AJ39" s="800">
        <v>1751355424.1332383</v>
      </c>
      <c r="AK39" s="800">
        <v>1815282644.0104005</v>
      </c>
      <c r="AL39" s="800">
        <v>2204646062.8179102</v>
      </c>
      <c r="AM39" s="800">
        <v>2881520883.1641045</v>
      </c>
      <c r="AN39" s="800">
        <v>3285741469.1652937</v>
      </c>
      <c r="AO39" s="800">
        <v>3447909138.0516987</v>
      </c>
      <c r="AP39" s="573">
        <v>3452517220.0483189</v>
      </c>
    </row>
    <row r="40" spans="1:42" ht="15.6" customHeight="1">
      <c r="A40" s="1451"/>
      <c r="B40" s="1451"/>
      <c r="E40" s="1452"/>
      <c r="F40" s="1390"/>
      <c r="G40" s="492"/>
      <c r="H40" s="492"/>
      <c r="I40" s="492"/>
      <c r="J40" s="492"/>
      <c r="K40" s="492"/>
      <c r="L40" s="492"/>
      <c r="M40" s="492"/>
      <c r="N40" s="600"/>
      <c r="O40" s="800"/>
      <c r="P40" s="600"/>
      <c r="R40" s="800"/>
      <c r="S40" s="800"/>
      <c r="Z40" s="800"/>
      <c r="AA40" s="800"/>
      <c r="AB40" s="800"/>
      <c r="AC40" s="800"/>
      <c r="AD40" s="800"/>
      <c r="AE40" s="800"/>
      <c r="AF40" s="800"/>
      <c r="AG40" s="800"/>
      <c r="AH40" s="800"/>
      <c r="AI40" s="800"/>
      <c r="AJ40" s="800"/>
      <c r="AK40" s="800"/>
      <c r="AL40" s="800"/>
      <c r="AM40" s="800"/>
      <c r="AN40" s="800"/>
      <c r="AO40" s="800"/>
      <c r="AP40" s="573"/>
    </row>
    <row r="41" spans="1:42" s="582" customFormat="1" ht="15.6" customHeight="1">
      <c r="A41" s="1452"/>
      <c r="B41" s="1452"/>
      <c r="C41" s="28"/>
      <c r="D41" s="28"/>
      <c r="E41" s="1452"/>
      <c r="F41" s="1390" t="s">
        <v>668</v>
      </c>
      <c r="G41" s="526"/>
      <c r="H41" s="526"/>
      <c r="I41" s="526"/>
      <c r="J41" s="526"/>
      <c r="K41" s="526"/>
      <c r="L41" s="526"/>
      <c r="M41" s="526"/>
      <c r="N41" s="800"/>
      <c r="O41" s="800"/>
      <c r="P41" s="600"/>
      <c r="Q41" s="158"/>
      <c r="R41" s="800"/>
      <c r="S41" s="800"/>
      <c r="T41" s="158"/>
      <c r="U41" s="158"/>
      <c r="V41" s="158"/>
      <c r="W41" s="158"/>
      <c r="X41" s="158"/>
      <c r="Y41" s="158"/>
      <c r="Z41" s="800"/>
      <c r="AA41" s="800"/>
      <c r="AB41" s="800"/>
      <c r="AC41" s="800"/>
      <c r="AD41" s="800"/>
      <c r="AE41" s="800"/>
      <c r="AF41" s="800"/>
      <c r="AG41" s="800"/>
      <c r="AH41" s="800"/>
      <c r="AI41" s="800"/>
      <c r="AJ41" s="800"/>
      <c r="AK41" s="800"/>
      <c r="AL41" s="800"/>
      <c r="AM41" s="800"/>
      <c r="AN41" s="800"/>
      <c r="AO41" s="800"/>
      <c r="AP41" s="573"/>
    </row>
    <row r="42" spans="1:42" s="188" customFormat="1" ht="15.6" customHeight="1">
      <c r="A42" s="600"/>
      <c r="B42" s="600"/>
      <c r="C42" s="28"/>
      <c r="D42" s="28"/>
      <c r="E42" s="800"/>
      <c r="F42" s="1375" t="s">
        <v>670</v>
      </c>
      <c r="G42" s="1013"/>
      <c r="H42" s="1013"/>
      <c r="I42" s="1013"/>
      <c r="J42" s="1013"/>
      <c r="K42" s="1013"/>
      <c r="L42" s="1013"/>
      <c r="M42" s="1013"/>
      <c r="N42" s="600"/>
      <c r="O42" s="800"/>
      <c r="P42" s="600"/>
      <c r="Q42" s="158"/>
      <c r="R42" s="600"/>
      <c r="S42" s="600"/>
      <c r="T42" s="158"/>
      <c r="U42" s="158"/>
      <c r="V42" s="158"/>
      <c r="W42" s="158"/>
      <c r="X42" s="158"/>
      <c r="Y42" s="158"/>
      <c r="Z42" s="756">
        <v>153999676.24999997</v>
      </c>
      <c r="AA42" s="1474">
        <v>161500000</v>
      </c>
      <c r="AB42" s="1474">
        <v>153500000</v>
      </c>
      <c r="AC42" s="1474">
        <v>150000000</v>
      </c>
      <c r="AD42" s="1474">
        <v>151500000</v>
      </c>
      <c r="AE42" s="1474">
        <v>155500000</v>
      </c>
      <c r="AF42" s="1474">
        <v>163500000</v>
      </c>
      <c r="AG42" s="1474">
        <v>179000000.00000003</v>
      </c>
      <c r="AH42" s="1474">
        <v>201500000</v>
      </c>
      <c r="AI42" s="1474">
        <v>225000000.00000006</v>
      </c>
      <c r="AJ42" s="1474">
        <v>247999999.99999997</v>
      </c>
      <c r="AK42" s="1474">
        <v>265999999.99999994</v>
      </c>
      <c r="AL42" s="1474">
        <v>297000000</v>
      </c>
      <c r="AM42" s="1474">
        <v>347000000</v>
      </c>
      <c r="AN42" s="1474">
        <v>397000000</v>
      </c>
      <c r="AO42" s="1474">
        <v>447000000.00000012</v>
      </c>
      <c r="AP42" s="1475">
        <v>496999999.99999988</v>
      </c>
    </row>
    <row r="43" spans="1:42" s="188" customFormat="1" ht="15.6" customHeight="1">
      <c r="A43" s="600"/>
      <c r="B43" s="600"/>
      <c r="C43" s="28"/>
      <c r="D43" s="28"/>
      <c r="E43" s="800"/>
      <c r="F43" s="1375" t="s">
        <v>109</v>
      </c>
      <c r="G43" s="1013"/>
      <c r="H43" s="1013"/>
      <c r="I43" s="1013"/>
      <c r="J43" s="1013"/>
      <c r="K43" s="1013"/>
      <c r="L43" s="1013"/>
      <c r="M43" s="1013"/>
      <c r="N43" s="600"/>
      <c r="O43" s="800"/>
      <c r="P43" s="600"/>
      <c r="Q43" s="158"/>
      <c r="R43" s="600"/>
      <c r="S43" s="600"/>
      <c r="T43" s="158"/>
      <c r="U43" s="158"/>
      <c r="V43" s="158"/>
      <c r="W43" s="158"/>
      <c r="X43" s="158"/>
      <c r="Y43" s="158"/>
      <c r="Z43" s="756">
        <v>28143449.999999996</v>
      </c>
      <c r="AA43" s="1474">
        <v>37285719.999999993</v>
      </c>
      <c r="AB43" s="1474">
        <v>42716449.999999978</v>
      </c>
      <c r="AC43" s="1474">
        <v>42322749.999999985</v>
      </c>
      <c r="AD43" s="1474">
        <v>43700699.999999993</v>
      </c>
      <c r="AE43" s="1474">
        <v>46259749.999999993</v>
      </c>
      <c r="AF43" s="1474">
        <v>47637700</v>
      </c>
      <c r="AG43" s="1474">
        <v>47637700</v>
      </c>
      <c r="AH43" s="1474">
        <v>47834550</v>
      </c>
      <c r="AI43" s="1474">
        <v>48425099.999999978</v>
      </c>
      <c r="AJ43" s="1474">
        <v>49015649.99999997</v>
      </c>
      <c r="AK43" s="1474">
        <v>49212499.999999978</v>
      </c>
      <c r="AL43" s="1474">
        <v>67519549.999999985</v>
      </c>
      <c r="AM43" s="1474">
        <v>88582500</v>
      </c>
      <c r="AN43" s="1474">
        <v>93503749.99999997</v>
      </c>
      <c r="AO43" s="1474">
        <v>95669099.999999985</v>
      </c>
      <c r="AP43" s="1475">
        <v>107283249.99999999</v>
      </c>
    </row>
    <row r="44" spans="1:42" s="188" customFormat="1" ht="15.6" customHeight="1">
      <c r="A44" s="600"/>
      <c r="B44" s="600"/>
      <c r="C44" s="28"/>
      <c r="D44" s="28"/>
      <c r="E44" s="800"/>
      <c r="F44" s="1375" t="s">
        <v>676</v>
      </c>
      <c r="G44" s="1013"/>
      <c r="H44" s="1013"/>
      <c r="I44" s="1013"/>
      <c r="J44" s="1013"/>
      <c r="K44" s="1013"/>
      <c r="L44" s="1013"/>
      <c r="M44" s="1013"/>
      <c r="N44" s="600"/>
      <c r="O44" s="800"/>
      <c r="P44" s="600"/>
      <c r="Q44" s="158"/>
      <c r="R44" s="600"/>
      <c r="S44" s="600"/>
      <c r="T44" s="158"/>
      <c r="U44" s="158"/>
      <c r="V44" s="158"/>
      <c r="W44" s="158"/>
      <c r="X44" s="158"/>
      <c r="Y44" s="158"/>
      <c r="Z44" s="756">
        <v>0</v>
      </c>
      <c r="AA44" s="1477">
        <v>0</v>
      </c>
      <c r="AB44" s="1477">
        <v>0</v>
      </c>
      <c r="AC44" s="1477">
        <v>0</v>
      </c>
      <c r="AD44" s="1477">
        <v>0</v>
      </c>
      <c r="AE44" s="1477">
        <v>0</v>
      </c>
      <c r="AF44" s="1477">
        <v>0</v>
      </c>
      <c r="AG44" s="1477">
        <v>0</v>
      </c>
      <c r="AH44" s="1477">
        <v>0</v>
      </c>
      <c r="AI44" s="1477">
        <v>0</v>
      </c>
      <c r="AJ44" s="1477">
        <v>0</v>
      </c>
      <c r="AK44" s="1477">
        <v>0</v>
      </c>
      <c r="AL44" s="1477">
        <v>0</v>
      </c>
      <c r="AM44" s="1477">
        <v>0</v>
      </c>
      <c r="AN44" s="1477">
        <v>0</v>
      </c>
      <c r="AO44" s="1477">
        <v>0</v>
      </c>
      <c r="AP44" s="1478">
        <v>0</v>
      </c>
    </row>
    <row r="45" spans="1:42" s="582" customFormat="1" ht="15.6" customHeight="1">
      <c r="A45" s="1452"/>
      <c r="B45" s="1452"/>
      <c r="C45" s="28"/>
      <c r="D45" s="28"/>
      <c r="E45" s="1452"/>
      <c r="F45" s="1390" t="s">
        <v>37</v>
      </c>
      <c r="G45" s="800"/>
      <c r="H45" s="800"/>
      <c r="I45" s="800"/>
      <c r="J45" s="800"/>
      <c r="K45" s="800"/>
      <c r="L45" s="800"/>
      <c r="M45" s="800"/>
      <c r="N45" s="800"/>
      <c r="O45" s="800"/>
      <c r="P45" s="600"/>
      <c r="Q45" s="158"/>
      <c r="R45" s="1456"/>
      <c r="S45" s="1456"/>
      <c r="T45" s="158"/>
      <c r="U45" s="158"/>
      <c r="V45" s="158"/>
      <c r="W45" s="158"/>
      <c r="X45" s="158"/>
      <c r="Y45" s="158"/>
      <c r="Z45" s="1456">
        <v>182143126.24999997</v>
      </c>
      <c r="AA45" s="1456">
        <v>198785720</v>
      </c>
      <c r="AB45" s="1456">
        <v>196216449.99999997</v>
      </c>
      <c r="AC45" s="1456">
        <v>192322750</v>
      </c>
      <c r="AD45" s="1456">
        <v>195200700</v>
      </c>
      <c r="AE45" s="1456">
        <v>201759750</v>
      </c>
      <c r="AF45" s="1456">
        <v>211137700</v>
      </c>
      <c r="AG45" s="1456">
        <v>226637700.00000003</v>
      </c>
      <c r="AH45" s="1456">
        <v>249334550</v>
      </c>
      <c r="AI45" s="1456">
        <v>273425100.00000006</v>
      </c>
      <c r="AJ45" s="1456">
        <v>297015649.99999994</v>
      </c>
      <c r="AK45" s="1456">
        <v>315212499.99999994</v>
      </c>
      <c r="AL45" s="1456">
        <v>364519550</v>
      </c>
      <c r="AM45" s="1456">
        <v>435582500</v>
      </c>
      <c r="AN45" s="1456">
        <v>490503750</v>
      </c>
      <c r="AO45" s="1456">
        <v>542669100.00000012</v>
      </c>
      <c r="AP45" s="1481">
        <v>604283249.99999988</v>
      </c>
    </row>
    <row r="46" spans="1:42" s="582" customFormat="1" ht="15.6" customHeight="1">
      <c r="A46" s="1452"/>
      <c r="B46" s="1452"/>
      <c r="C46" s="28"/>
      <c r="D46" s="28"/>
      <c r="E46" s="1452"/>
      <c r="F46" s="1390"/>
      <c r="G46" s="526"/>
      <c r="H46" s="526"/>
      <c r="I46" s="526"/>
      <c r="J46" s="526"/>
      <c r="K46" s="526"/>
      <c r="L46" s="526"/>
      <c r="M46" s="526"/>
      <c r="N46" s="800"/>
      <c r="O46" s="800"/>
      <c r="P46" s="600"/>
      <c r="Q46" s="800"/>
      <c r="R46" s="800"/>
      <c r="S46" s="800"/>
      <c r="T46" s="158"/>
      <c r="U46" s="158"/>
      <c r="V46" s="158"/>
      <c r="W46" s="158"/>
      <c r="X46" s="158"/>
      <c r="Y46" s="158"/>
      <c r="Z46" s="800"/>
      <c r="AA46" s="800"/>
      <c r="AB46" s="800"/>
      <c r="AC46" s="800"/>
      <c r="AD46" s="800"/>
      <c r="AE46" s="800"/>
      <c r="AF46" s="800"/>
      <c r="AG46" s="800"/>
      <c r="AH46" s="800"/>
      <c r="AI46" s="800"/>
      <c r="AJ46" s="800"/>
      <c r="AK46" s="800"/>
      <c r="AL46" s="800"/>
      <c r="AM46" s="800"/>
      <c r="AN46" s="800"/>
      <c r="AO46" s="800"/>
      <c r="AP46" s="573"/>
    </row>
    <row r="47" spans="1:42" s="582" customFormat="1" ht="15.6" customHeight="1">
      <c r="A47" s="1452"/>
      <c r="B47" s="1452"/>
      <c r="C47" s="28"/>
      <c r="D47" s="28"/>
      <c r="E47" s="1452"/>
      <c r="F47" s="1390" t="s">
        <v>255</v>
      </c>
      <c r="G47" s="526"/>
      <c r="H47" s="526"/>
      <c r="I47" s="526"/>
      <c r="J47" s="526"/>
      <c r="K47" s="526"/>
      <c r="L47" s="526"/>
      <c r="M47" s="526"/>
      <c r="N47" s="800"/>
      <c r="O47" s="800"/>
      <c r="P47" s="600"/>
      <c r="Q47" s="800"/>
      <c r="R47" s="800"/>
      <c r="S47" s="800"/>
      <c r="T47" s="158"/>
      <c r="U47" s="158"/>
      <c r="V47" s="158"/>
      <c r="W47" s="158"/>
      <c r="X47" s="158"/>
      <c r="Y47" s="158"/>
      <c r="Z47" s="800">
        <v>1619689482.6300001</v>
      </c>
      <c r="AA47" s="800">
        <v>1484083720.9793134</v>
      </c>
      <c r="AB47" s="800">
        <v>1493846915.1198487</v>
      </c>
      <c r="AC47" s="800">
        <v>1513154458.2851279</v>
      </c>
      <c r="AD47" s="800">
        <v>1556766721.1539826</v>
      </c>
      <c r="AE47" s="800">
        <v>1612862429.1683922</v>
      </c>
      <c r="AF47" s="800">
        <v>1684938475.3701205</v>
      </c>
      <c r="AG47" s="800">
        <v>1774490389.886245</v>
      </c>
      <c r="AH47" s="800">
        <v>1861034410.9210157</v>
      </c>
      <c r="AI47" s="800">
        <v>1952040174.2313619</v>
      </c>
      <c r="AJ47" s="800">
        <v>2048371074.1332383</v>
      </c>
      <c r="AK47" s="800">
        <v>2130495144.0104005</v>
      </c>
      <c r="AL47" s="800">
        <v>2569165612.8179102</v>
      </c>
      <c r="AM47" s="800">
        <v>3317103383.1641045</v>
      </c>
      <c r="AN47" s="800">
        <v>3776245219.1652937</v>
      </c>
      <c r="AO47" s="800">
        <v>3990578238.0516987</v>
      </c>
      <c r="AP47" s="573">
        <v>4056800470.0483189</v>
      </c>
    </row>
    <row r="48" spans="1:42" s="582" customFormat="1" ht="15.6" customHeight="1">
      <c r="A48" s="1452"/>
      <c r="B48" s="1452"/>
      <c r="C48" s="28"/>
      <c r="D48" s="28"/>
      <c r="E48" s="1452"/>
      <c r="F48" s="1390"/>
      <c r="G48" s="526"/>
      <c r="H48" s="526"/>
      <c r="I48" s="526"/>
      <c r="J48" s="526"/>
      <c r="K48" s="526"/>
      <c r="L48" s="526"/>
      <c r="M48" s="526"/>
      <c r="N48" s="800"/>
      <c r="O48" s="800"/>
      <c r="P48" s="600"/>
      <c r="Q48" s="800"/>
      <c r="R48" s="800"/>
      <c r="S48" s="800"/>
      <c r="T48" s="158"/>
      <c r="U48" s="158"/>
      <c r="V48" s="158"/>
      <c r="W48" s="158"/>
      <c r="X48" s="158"/>
      <c r="Y48" s="158"/>
      <c r="Z48" s="800"/>
      <c r="AA48" s="800"/>
      <c r="AB48" s="800"/>
      <c r="AC48" s="800"/>
      <c r="AD48" s="800"/>
      <c r="AE48" s="800"/>
      <c r="AF48" s="800"/>
      <c r="AG48" s="800"/>
      <c r="AH48" s="800"/>
      <c r="AI48" s="800"/>
      <c r="AJ48" s="800"/>
      <c r="AK48" s="800"/>
      <c r="AL48" s="800"/>
      <c r="AM48" s="800"/>
      <c r="AN48" s="800"/>
      <c r="AO48" s="800"/>
      <c r="AP48" s="573"/>
    </row>
    <row r="49" spans="1:42" s="582" customFormat="1" ht="15.6" customHeight="1">
      <c r="A49" s="1452"/>
      <c r="B49" s="1452"/>
      <c r="C49" s="28"/>
      <c r="D49" s="28"/>
      <c r="E49" s="1452"/>
      <c r="F49" s="1390" t="s">
        <v>680</v>
      </c>
      <c r="G49" s="492"/>
      <c r="H49" s="492"/>
      <c r="I49" s="492"/>
      <c r="J49" s="492"/>
      <c r="K49" s="492"/>
      <c r="L49" s="492"/>
      <c r="M49" s="492"/>
      <c r="N49" s="800"/>
      <c r="O49" s="800"/>
      <c r="P49" s="600"/>
      <c r="Q49" s="800"/>
      <c r="R49" s="800"/>
      <c r="S49" s="800"/>
      <c r="T49" s="158"/>
      <c r="U49" s="158"/>
      <c r="V49" s="158"/>
      <c r="W49" s="158"/>
      <c r="X49" s="158"/>
      <c r="Y49" s="158"/>
      <c r="Z49" s="800"/>
      <c r="AA49" s="800"/>
      <c r="AB49" s="800"/>
      <c r="AC49" s="800"/>
      <c r="AD49" s="800"/>
      <c r="AE49" s="800"/>
      <c r="AF49" s="800"/>
      <c r="AG49" s="800"/>
      <c r="AH49" s="800"/>
      <c r="AI49" s="800"/>
      <c r="AJ49" s="800"/>
      <c r="AK49" s="800"/>
      <c r="AL49" s="800"/>
      <c r="AM49" s="800"/>
      <c r="AN49" s="800"/>
      <c r="AO49" s="800"/>
      <c r="AP49" s="573"/>
    </row>
    <row r="50" spans="1:42" s="188" customFormat="1" ht="15.6" customHeight="1">
      <c r="A50" s="600"/>
      <c r="B50" s="600"/>
      <c r="C50" s="28"/>
      <c r="D50" s="28"/>
      <c r="E50" s="800"/>
      <c r="F50" s="1375" t="s">
        <v>1709</v>
      </c>
      <c r="G50" s="1013"/>
      <c r="H50" s="1013"/>
      <c r="I50" s="1013"/>
      <c r="J50" s="1013"/>
      <c r="K50" s="1013"/>
      <c r="L50" s="1013"/>
      <c r="M50" s="1013"/>
      <c r="N50" s="600"/>
      <c r="O50" s="600"/>
      <c r="P50" s="600"/>
      <c r="Q50" s="600"/>
      <c r="R50" s="600"/>
      <c r="S50" s="600"/>
      <c r="T50" s="158"/>
      <c r="U50" s="158"/>
      <c r="V50" s="158"/>
      <c r="W50" s="158"/>
      <c r="X50" s="158"/>
      <c r="Y50" s="158"/>
      <c r="Z50" s="756">
        <v>39697424</v>
      </c>
      <c r="AA50" s="1482">
        <v>36505276</v>
      </c>
      <c r="AB50" s="1482">
        <v>31961368.000000004</v>
      </c>
      <c r="AC50" s="1482">
        <v>26481200.000000004</v>
      </c>
      <c r="AD50" s="1482">
        <v>19734311</v>
      </c>
      <c r="AE50" s="1482">
        <v>13081325.000000002</v>
      </c>
      <c r="AF50" s="1482">
        <v>10287780</v>
      </c>
      <c r="AG50" s="1482">
        <v>7554898.0000000009</v>
      </c>
      <c r="AH50" s="1482">
        <v>3007666.0000000005</v>
      </c>
      <c r="AI50" s="1482">
        <v>564249</v>
      </c>
      <c r="AJ50" s="1482">
        <v>36010</v>
      </c>
      <c r="AK50" s="1482">
        <v>21052.000000000004</v>
      </c>
      <c r="AL50" s="1482">
        <v>0</v>
      </c>
      <c r="AM50" s="1482">
        <v>0</v>
      </c>
      <c r="AN50" s="1482">
        <v>0</v>
      </c>
      <c r="AO50" s="1482">
        <v>0</v>
      </c>
      <c r="AP50" s="1483">
        <v>0</v>
      </c>
    </row>
    <row r="51" spans="1:42" s="188" customFormat="1" ht="15.6" customHeight="1">
      <c r="A51" s="600"/>
      <c r="B51" s="600"/>
      <c r="C51" s="28"/>
      <c r="D51" s="28"/>
      <c r="E51" s="800"/>
      <c r="F51" s="1375" t="s">
        <v>1710</v>
      </c>
      <c r="G51" s="1013"/>
      <c r="H51" s="1013"/>
      <c r="I51" s="1013"/>
      <c r="J51" s="1013"/>
      <c r="K51" s="1013"/>
      <c r="L51" s="1013"/>
      <c r="M51" s="1013"/>
      <c r="N51" s="600"/>
      <c r="O51" s="600"/>
      <c r="P51" s="600"/>
      <c r="Q51" s="600"/>
      <c r="R51" s="600"/>
      <c r="S51" s="600"/>
      <c r="T51" s="158"/>
      <c r="U51" s="158"/>
      <c r="V51" s="158"/>
      <c r="W51" s="158"/>
      <c r="X51" s="158"/>
      <c r="Y51" s="158"/>
      <c r="Z51" s="756">
        <v>40393976.259999998</v>
      </c>
      <c r="AA51" s="1482">
        <v>23162001.259999998</v>
      </c>
      <c r="AB51" s="1482">
        <v>23322213.759999998</v>
      </c>
      <c r="AC51" s="1482">
        <v>23272676.259999998</v>
      </c>
      <c r="AD51" s="1482">
        <v>18825801.259999998</v>
      </c>
      <c r="AE51" s="1482">
        <v>14358651.26</v>
      </c>
      <c r="AF51" s="1482">
        <v>14340420</v>
      </c>
      <c r="AG51" s="1482">
        <v>8378595</v>
      </c>
      <c r="AH51" s="1482">
        <v>8519925</v>
      </c>
      <c r="AI51" s="1482">
        <v>2487175</v>
      </c>
      <c r="AJ51" s="1482">
        <v>2488925</v>
      </c>
      <c r="AK51" s="1482">
        <v>2487675</v>
      </c>
      <c r="AL51" s="1482">
        <v>2488425</v>
      </c>
      <c r="AM51" s="1482">
        <v>2485925</v>
      </c>
      <c r="AN51" s="1482">
        <v>2485175</v>
      </c>
      <c r="AO51" s="1482">
        <v>2635925</v>
      </c>
      <c r="AP51" s="1483">
        <v>2630425</v>
      </c>
    </row>
    <row r="52" spans="1:42" s="188" customFormat="1" ht="15.6" customHeight="1">
      <c r="A52" s="600"/>
      <c r="B52" s="600"/>
      <c r="C52" s="28"/>
      <c r="D52" s="28"/>
      <c r="E52" s="800"/>
      <c r="F52" s="1375" t="s">
        <v>1232</v>
      </c>
      <c r="G52" s="1013"/>
      <c r="H52" s="1013"/>
      <c r="I52" s="1013"/>
      <c r="J52" s="1013"/>
      <c r="K52" s="1013"/>
      <c r="L52" s="1013"/>
      <c r="M52" s="1013"/>
      <c r="N52" s="600"/>
      <c r="O52" s="600"/>
      <c r="P52" s="600"/>
      <c r="Q52" s="600"/>
      <c r="R52" s="600"/>
      <c r="S52" s="600"/>
      <c r="T52" s="158"/>
      <c r="U52" s="158"/>
      <c r="V52" s="158"/>
      <c r="W52" s="158"/>
      <c r="X52" s="158"/>
      <c r="Y52" s="158"/>
      <c r="Z52" s="756">
        <v>7511166.12126006</v>
      </c>
      <c r="AA52" s="1482">
        <v>16064906.340868561</v>
      </c>
      <c r="AB52" s="1482">
        <v>27334671.48511757</v>
      </c>
      <c r="AC52" s="1482">
        <v>32482066.822754279</v>
      </c>
      <c r="AD52" s="1482">
        <v>31030722.672702048</v>
      </c>
      <c r="AE52" s="1482">
        <v>30842152.166233134</v>
      </c>
      <c r="AF52" s="1482">
        <v>31314262.612407669</v>
      </c>
      <c r="AG52" s="1482">
        <v>32008222.742289811</v>
      </c>
      <c r="AH52" s="1482">
        <v>32758136.010857236</v>
      </c>
      <c r="AI52" s="1482">
        <v>33512710.433694344</v>
      </c>
      <c r="AJ52" s="1482">
        <v>34275624.639252335</v>
      </c>
      <c r="AK52" s="1482">
        <v>35399206.896739855</v>
      </c>
      <c r="AL52" s="1482">
        <v>38813095.920086518</v>
      </c>
      <c r="AM52" s="1482">
        <v>53557230.726746731</v>
      </c>
      <c r="AN52" s="1482">
        <v>83102318.010777265</v>
      </c>
      <c r="AO52" s="1482">
        <v>122621118.44341397</v>
      </c>
      <c r="AP52" s="1483">
        <v>165904516.25940105</v>
      </c>
    </row>
    <row r="53" spans="1:42" s="188" customFormat="1" ht="15.6" customHeight="1">
      <c r="A53" s="600"/>
      <c r="B53" s="600"/>
      <c r="C53" s="28"/>
      <c r="D53" s="28"/>
      <c r="E53" s="800"/>
      <c r="F53" s="1375" t="s">
        <v>1713</v>
      </c>
      <c r="G53" s="1013"/>
      <c r="H53" s="1013"/>
      <c r="I53" s="1013"/>
      <c r="J53" s="1013"/>
      <c r="K53" s="1013"/>
      <c r="L53" s="1013"/>
      <c r="M53" s="1013"/>
      <c r="N53" s="600"/>
      <c r="O53" s="600"/>
      <c r="P53" s="600"/>
      <c r="Q53" s="600"/>
      <c r="R53" s="600"/>
      <c r="S53" s="600"/>
      <c r="T53" s="158"/>
      <c r="U53" s="158"/>
      <c r="V53" s="158"/>
      <c r="W53" s="158"/>
      <c r="X53" s="158"/>
      <c r="Y53" s="158"/>
      <c r="Z53" s="756">
        <v>15559050.394941874</v>
      </c>
      <c r="AA53" s="1482">
        <v>17868970.102012791</v>
      </c>
      <c r="AB53" s="1482">
        <v>17344836.634678949</v>
      </c>
      <c r="AC53" s="1482">
        <v>18432581.332795102</v>
      </c>
      <c r="AD53" s="1482">
        <v>18801569.152287945</v>
      </c>
      <c r="AE53" s="1482">
        <v>18852915.932922766</v>
      </c>
      <c r="AF53" s="1482">
        <v>19394937.938870803</v>
      </c>
      <c r="AG53" s="1482">
        <v>18909902.091963556</v>
      </c>
      <c r="AH53" s="1482">
        <v>19496390.788924076</v>
      </c>
      <c r="AI53" s="1482">
        <v>19873816.207815677</v>
      </c>
      <c r="AJ53" s="1482">
        <v>20227531.427251324</v>
      </c>
      <c r="AK53" s="1482">
        <v>20638406.496448949</v>
      </c>
      <c r="AL53" s="1482">
        <v>20920565.55698156</v>
      </c>
      <c r="AM53" s="1482">
        <v>21331056.446583781</v>
      </c>
      <c r="AN53" s="1482">
        <v>21695003.517431509</v>
      </c>
      <c r="AO53" s="1482">
        <v>22061827.223395418</v>
      </c>
      <c r="AP53" s="1483">
        <v>22425898.477518227</v>
      </c>
    </row>
    <row r="54" spans="1:42" s="188" customFormat="1" ht="15.6" customHeight="1">
      <c r="A54" s="600"/>
      <c r="B54" s="600"/>
      <c r="C54" s="28"/>
      <c r="D54" s="28"/>
      <c r="E54" s="800"/>
      <c r="F54" s="1375" t="s">
        <v>1221</v>
      </c>
      <c r="G54" s="1013"/>
      <c r="H54" s="1013"/>
      <c r="I54" s="1013"/>
      <c r="J54" s="1013"/>
      <c r="K54" s="1013"/>
      <c r="L54" s="1013"/>
      <c r="M54" s="1013"/>
      <c r="N54" s="600"/>
      <c r="O54" s="600"/>
      <c r="P54" s="600"/>
      <c r="Q54" s="600"/>
      <c r="R54" s="600"/>
      <c r="S54" s="600"/>
      <c r="T54" s="158"/>
      <c r="U54" s="158"/>
      <c r="V54" s="158"/>
      <c r="W54" s="158"/>
      <c r="X54" s="158"/>
      <c r="Y54" s="158"/>
      <c r="Z54" s="756">
        <v>0</v>
      </c>
      <c r="AA54" s="1482">
        <v>5.5886244611022776E-2</v>
      </c>
      <c r="AB54" s="1482">
        <v>4.0785487128567562E-2</v>
      </c>
      <c r="AC54" s="1482">
        <v>2.1725459324783186E-2</v>
      </c>
      <c r="AD54" s="1482">
        <v>6.2065489046475263E-3</v>
      </c>
      <c r="AE54" s="1482">
        <v>46574.821283496967</v>
      </c>
      <c r="AF54" s="1482">
        <v>233177.76620470337</v>
      </c>
      <c r="AG54" s="1482">
        <v>0</v>
      </c>
      <c r="AH54" s="1482">
        <v>0</v>
      </c>
      <c r="AI54" s="1482">
        <v>0</v>
      </c>
      <c r="AJ54" s="1482">
        <v>0</v>
      </c>
      <c r="AK54" s="1482">
        <v>0</v>
      </c>
      <c r="AL54" s="1482">
        <v>0</v>
      </c>
      <c r="AM54" s="1482">
        <v>873943.50086497306</v>
      </c>
      <c r="AN54" s="1482">
        <v>924078.45279619703</v>
      </c>
      <c r="AO54" s="1482">
        <v>977170.71510250506</v>
      </c>
      <c r="AP54" s="1483">
        <v>1033399.8609023649</v>
      </c>
    </row>
    <row r="55" spans="1:42" s="188" customFormat="1" ht="15.6" customHeight="1">
      <c r="A55" s="600"/>
      <c r="B55" s="600"/>
      <c r="C55" s="28"/>
      <c r="D55" s="28"/>
      <c r="E55" s="800"/>
      <c r="F55" s="1375" t="s">
        <v>1714</v>
      </c>
      <c r="G55" s="1013"/>
      <c r="H55" s="1013"/>
      <c r="I55" s="1013"/>
      <c r="J55" s="1013"/>
      <c r="K55" s="1013"/>
      <c r="L55" s="1013"/>
      <c r="M55" s="1013"/>
      <c r="N55" s="600"/>
      <c r="O55" s="600"/>
      <c r="P55" s="600"/>
      <c r="Q55" s="600"/>
      <c r="R55" s="600"/>
      <c r="S55" s="600"/>
      <c r="T55" s="158"/>
      <c r="U55" s="158"/>
      <c r="V55" s="158"/>
      <c r="W55" s="158"/>
      <c r="X55" s="158"/>
      <c r="Y55" s="158"/>
      <c r="Z55" s="756">
        <v>1460239.8524999998</v>
      </c>
      <c r="AA55" s="1482">
        <v>1425574.4258249998</v>
      </c>
      <c r="AB55" s="1482">
        <v>1520281.92618225</v>
      </c>
      <c r="AC55" s="1482">
        <v>1593866.6265859422</v>
      </c>
      <c r="AD55" s="1482">
        <v>1711763.7871012371</v>
      </c>
      <c r="AE55" s="1482">
        <v>1825763.7915533856</v>
      </c>
      <c r="AF55" s="1482">
        <v>1960335.434039792</v>
      </c>
      <c r="AG55" s="1482">
        <v>2092346.5352833041</v>
      </c>
      <c r="AH55" s="1482">
        <v>2218488.7821997181</v>
      </c>
      <c r="AI55" s="1482">
        <v>2352660.1350741331</v>
      </c>
      <c r="AJ55" s="1482">
        <v>2495399.8086934239</v>
      </c>
      <c r="AK55" s="1482">
        <v>2647284.9993429249</v>
      </c>
      <c r="AL55" s="1482">
        <v>2804682.7018955052</v>
      </c>
      <c r="AM55" s="1482">
        <v>2965916.5974044008</v>
      </c>
      <c r="AN55" s="1482">
        <v>3136682.1709177289</v>
      </c>
      <c r="AO55" s="1482">
        <v>3317558.9051617421</v>
      </c>
      <c r="AP55" s="1483">
        <v>3509162.4599168245</v>
      </c>
    </row>
    <row r="56" spans="1:42" s="188" customFormat="1" ht="15.6" customHeight="1">
      <c r="A56" s="600"/>
      <c r="B56" s="600"/>
      <c r="C56" s="28"/>
      <c r="D56" s="28"/>
      <c r="E56" s="800"/>
      <c r="F56" s="1375" t="s">
        <v>1323</v>
      </c>
      <c r="G56" s="1013"/>
      <c r="H56" s="1013"/>
      <c r="I56" s="1013"/>
      <c r="J56" s="1013"/>
      <c r="K56" s="1013"/>
      <c r="L56" s="1013"/>
      <c r="M56" s="1013"/>
      <c r="N56" s="600"/>
      <c r="O56" s="600"/>
      <c r="P56" s="600"/>
      <c r="Q56" s="600"/>
      <c r="R56" s="600"/>
      <c r="S56" s="600"/>
      <c r="T56" s="158"/>
      <c r="U56" s="158"/>
      <c r="V56" s="158"/>
      <c r="W56" s="158"/>
      <c r="X56" s="158"/>
      <c r="Y56" s="158"/>
      <c r="Z56" s="756">
        <v>6119527.29</v>
      </c>
      <c r="AA56" s="1482">
        <v>5100000</v>
      </c>
      <c r="AB56" s="1482">
        <v>5202000</v>
      </c>
      <c r="AC56" s="1482">
        <v>5306040</v>
      </c>
      <c r="AD56" s="1482">
        <v>5412160.8000000007</v>
      </c>
      <c r="AE56" s="1482">
        <v>5520404.0160000008</v>
      </c>
      <c r="AF56" s="1482">
        <v>5630812.0963200005</v>
      </c>
      <c r="AG56" s="1482">
        <v>5743428.3382464005</v>
      </c>
      <c r="AH56" s="1482">
        <v>5858296.9050113279</v>
      </c>
      <c r="AI56" s="1482">
        <v>5975462.8431115551</v>
      </c>
      <c r="AJ56" s="1482">
        <v>6094972.0999737857</v>
      </c>
      <c r="AK56" s="1482">
        <v>6216871.5419732621</v>
      </c>
      <c r="AL56" s="1482">
        <v>6341208.9728127271</v>
      </c>
      <c r="AM56" s="1482">
        <v>6468033.1522689816</v>
      </c>
      <c r="AN56" s="1482">
        <v>6597393.8153143609</v>
      </c>
      <c r="AO56" s="1482">
        <v>6729341.6916206488</v>
      </c>
      <c r="AP56" s="1483">
        <v>6863928.5254530618</v>
      </c>
    </row>
    <row r="57" spans="1:42" s="188" customFormat="1" ht="15.6" customHeight="1">
      <c r="A57" s="600"/>
      <c r="B57" s="600"/>
      <c r="C57" s="28"/>
      <c r="D57" s="28"/>
      <c r="E57" s="800"/>
      <c r="F57" s="1375" t="s">
        <v>1321</v>
      </c>
      <c r="G57" s="1013"/>
      <c r="H57" s="1013"/>
      <c r="I57" s="1013"/>
      <c r="J57" s="1013"/>
      <c r="K57" s="1013"/>
      <c r="L57" s="1013"/>
      <c r="M57" s="1013"/>
      <c r="N57" s="600"/>
      <c r="O57" s="600"/>
      <c r="P57" s="600"/>
      <c r="Q57" s="600"/>
      <c r="R57" s="600"/>
      <c r="S57" s="600"/>
      <c r="T57" s="158"/>
      <c r="U57" s="158"/>
      <c r="V57" s="158"/>
      <c r="W57" s="158"/>
      <c r="X57" s="158"/>
      <c r="Y57" s="158"/>
      <c r="Z57" s="756">
        <v>0</v>
      </c>
      <c r="AA57" s="1482">
        <v>5113238.7310638828</v>
      </c>
      <c r="AB57" s="1482">
        <v>6075432.6151714241</v>
      </c>
      <c r="AC57" s="1482">
        <v>6703653.5305570988</v>
      </c>
      <c r="AD57" s="1482">
        <v>6890825.5431844499</v>
      </c>
      <c r="AE57" s="1482">
        <v>7220687.4592921082</v>
      </c>
      <c r="AF57" s="1482">
        <v>7785387.9292549929</v>
      </c>
      <c r="AG57" s="1482">
        <v>8488099.4400610421</v>
      </c>
      <c r="AH57" s="1482">
        <v>8761934.0637679603</v>
      </c>
      <c r="AI57" s="1482">
        <v>9139806.4280392472</v>
      </c>
      <c r="AJ57" s="1482">
        <v>9863469.0062100235</v>
      </c>
      <c r="AK57" s="1482">
        <v>10043781.007595785</v>
      </c>
      <c r="AL57" s="1482">
        <v>10191251.134464838</v>
      </c>
      <c r="AM57" s="1482">
        <v>10396272.486043239</v>
      </c>
      <c r="AN57" s="1482">
        <v>10598075.725789718</v>
      </c>
      <c r="AO57" s="1482">
        <v>10777653.025871111</v>
      </c>
      <c r="AP57" s="1483">
        <v>11216453.437113235</v>
      </c>
    </row>
    <row r="58" spans="1:42" s="188" customFormat="1" ht="15.6" customHeight="1">
      <c r="A58" s="600"/>
      <c r="B58" s="600"/>
      <c r="C58" s="28"/>
      <c r="D58" s="28"/>
      <c r="E58" s="800"/>
      <c r="F58" s="1375" t="s">
        <v>1715</v>
      </c>
      <c r="G58" s="1013"/>
      <c r="H58" s="1013"/>
      <c r="I58" s="1013"/>
      <c r="J58" s="1013"/>
      <c r="K58" s="1013"/>
      <c r="L58" s="1013"/>
      <c r="M58" s="1013"/>
      <c r="N58" s="600"/>
      <c r="O58" s="600"/>
      <c r="P58" s="600"/>
      <c r="Q58" s="600"/>
      <c r="R58" s="600"/>
      <c r="S58" s="600"/>
      <c r="T58" s="158"/>
      <c r="U58" s="158"/>
      <c r="V58" s="158"/>
      <c r="W58" s="158"/>
      <c r="X58" s="158"/>
      <c r="Y58" s="158"/>
      <c r="Z58" s="756">
        <v>999879.61000000685</v>
      </c>
      <c r="AA58" s="1482">
        <v>30532367.557299949</v>
      </c>
      <c r="AB58" s="1482">
        <v>36938311.535314165</v>
      </c>
      <c r="AC58" s="1482">
        <v>44538220.602855079</v>
      </c>
      <c r="AD58" s="1482">
        <v>57851313.067121096</v>
      </c>
      <c r="AE58" s="1482">
        <v>71141101.155605063</v>
      </c>
      <c r="AF58" s="1482">
        <v>76174081.495470554</v>
      </c>
      <c r="AG58" s="1482">
        <v>87142803.310872272</v>
      </c>
      <c r="AH58" s="1482">
        <v>93876820.738668337</v>
      </c>
      <c r="AI58" s="1482">
        <v>104736525.56298369</v>
      </c>
      <c r="AJ58" s="1482">
        <v>107703329.26909597</v>
      </c>
      <c r="AK58" s="1482">
        <v>110218016.85712591</v>
      </c>
      <c r="AL58" s="1482">
        <v>112796385.67602703</v>
      </c>
      <c r="AM58" s="1482">
        <v>115417997.2783819</v>
      </c>
      <c r="AN58" s="1482">
        <v>118100397.29652429</v>
      </c>
      <c r="AO58" s="1482">
        <v>120695366.3405201</v>
      </c>
      <c r="AP58" s="1483">
        <v>123512222.91855292</v>
      </c>
    </row>
    <row r="59" spans="1:42" s="188" customFormat="1" ht="15.6" customHeight="1">
      <c r="A59" s="600"/>
      <c r="B59" s="600"/>
      <c r="C59" s="28"/>
      <c r="D59" s="28"/>
      <c r="E59" s="800"/>
      <c r="F59" s="1375" t="s">
        <v>481</v>
      </c>
      <c r="G59" s="1013"/>
      <c r="H59" s="1013"/>
      <c r="I59" s="1013"/>
      <c r="J59" s="1013"/>
      <c r="K59" s="1013"/>
      <c r="L59" s="1013"/>
      <c r="M59" s="1013"/>
      <c r="N59" s="600"/>
      <c r="O59" s="600"/>
      <c r="P59" s="600"/>
      <c r="Q59" s="600"/>
      <c r="R59" s="600"/>
      <c r="S59" s="600"/>
      <c r="T59" s="158"/>
      <c r="U59" s="158"/>
      <c r="V59" s="158"/>
      <c r="W59" s="158"/>
      <c r="X59" s="158"/>
      <c r="Y59" s="158"/>
      <c r="Z59" s="756">
        <v>0</v>
      </c>
      <c r="AA59" s="1482">
        <v>0</v>
      </c>
      <c r="AB59" s="1482">
        <v>0</v>
      </c>
      <c r="AC59" s="1482">
        <v>0</v>
      </c>
      <c r="AD59" s="1482">
        <v>0</v>
      </c>
      <c r="AE59" s="1482">
        <v>0</v>
      </c>
      <c r="AF59" s="1482">
        <v>0</v>
      </c>
      <c r="AG59" s="1482">
        <v>0</v>
      </c>
      <c r="AH59" s="1482">
        <v>0</v>
      </c>
      <c r="AI59" s="1482">
        <v>0</v>
      </c>
      <c r="AJ59" s="1482">
        <v>0</v>
      </c>
      <c r="AK59" s="1482">
        <v>0</v>
      </c>
      <c r="AL59" s="1482">
        <v>0</v>
      </c>
      <c r="AM59" s="1482">
        <v>0</v>
      </c>
      <c r="AN59" s="1482">
        <v>0</v>
      </c>
      <c r="AO59" s="1482">
        <v>0</v>
      </c>
      <c r="AP59" s="1483">
        <v>0</v>
      </c>
    </row>
    <row r="60" spans="1:42" s="188" customFormat="1" ht="15.6" customHeight="1">
      <c r="A60" s="600"/>
      <c r="B60" s="600"/>
      <c r="C60" s="28"/>
      <c r="D60" s="28"/>
      <c r="E60" s="800"/>
      <c r="F60" s="1375" t="s">
        <v>637</v>
      </c>
      <c r="G60" s="1013"/>
      <c r="H60" s="1013"/>
      <c r="I60" s="1013"/>
      <c r="J60" s="1013"/>
      <c r="K60" s="1013"/>
      <c r="L60" s="1013"/>
      <c r="M60" s="1013"/>
      <c r="N60" s="600"/>
      <c r="O60" s="600"/>
      <c r="P60" s="600"/>
      <c r="Q60" s="600"/>
      <c r="R60" s="600"/>
      <c r="S60" s="600"/>
      <c r="T60" s="158"/>
      <c r="U60" s="158"/>
      <c r="V60" s="158"/>
      <c r="W60" s="158"/>
      <c r="X60" s="158"/>
      <c r="Y60" s="158"/>
      <c r="Z60" s="756">
        <v>0</v>
      </c>
      <c r="AA60" s="1482">
        <v>0</v>
      </c>
      <c r="AB60" s="1482">
        <v>0</v>
      </c>
      <c r="AC60" s="1482">
        <v>0</v>
      </c>
      <c r="AD60" s="1482">
        <v>0</v>
      </c>
      <c r="AE60" s="1482">
        <v>0</v>
      </c>
      <c r="AF60" s="1482">
        <v>0</v>
      </c>
      <c r="AG60" s="1482">
        <v>0</v>
      </c>
      <c r="AH60" s="1482">
        <v>0</v>
      </c>
      <c r="AI60" s="1482">
        <v>0</v>
      </c>
      <c r="AJ60" s="1482">
        <v>0</v>
      </c>
      <c r="AK60" s="1482">
        <v>0</v>
      </c>
      <c r="AL60" s="1482">
        <v>0</v>
      </c>
      <c r="AM60" s="1482">
        <v>0</v>
      </c>
      <c r="AN60" s="1482">
        <v>0</v>
      </c>
      <c r="AO60" s="1482">
        <v>0</v>
      </c>
      <c r="AP60" s="1483">
        <v>0</v>
      </c>
    </row>
    <row r="61" spans="1:42" s="188" customFormat="1" ht="15.6" customHeight="1">
      <c r="A61" s="600"/>
      <c r="B61" s="600"/>
      <c r="C61" s="28"/>
      <c r="D61" s="28"/>
      <c r="E61" s="800"/>
      <c r="F61" s="1375" t="s">
        <v>637</v>
      </c>
      <c r="G61" s="1013"/>
      <c r="H61" s="1013"/>
      <c r="I61" s="1013"/>
      <c r="J61" s="1013"/>
      <c r="K61" s="1013"/>
      <c r="L61" s="1013"/>
      <c r="M61" s="1013"/>
      <c r="N61" s="600"/>
      <c r="O61" s="600"/>
      <c r="P61" s="600"/>
      <c r="Q61" s="600"/>
      <c r="R61" s="600"/>
      <c r="S61" s="600"/>
      <c r="T61" s="158"/>
      <c r="U61" s="158"/>
      <c r="V61" s="158"/>
      <c r="W61" s="158"/>
      <c r="X61" s="158"/>
      <c r="Y61" s="158"/>
      <c r="Z61" s="756">
        <v>0</v>
      </c>
      <c r="AA61" s="1482">
        <v>0</v>
      </c>
      <c r="AB61" s="1482">
        <v>0</v>
      </c>
      <c r="AC61" s="1482">
        <v>0</v>
      </c>
      <c r="AD61" s="1482">
        <v>0</v>
      </c>
      <c r="AE61" s="1482">
        <v>0</v>
      </c>
      <c r="AF61" s="1482">
        <v>0</v>
      </c>
      <c r="AG61" s="1482">
        <v>0</v>
      </c>
      <c r="AH61" s="1482">
        <v>0</v>
      </c>
      <c r="AI61" s="1482">
        <v>0</v>
      </c>
      <c r="AJ61" s="1482">
        <v>0</v>
      </c>
      <c r="AK61" s="1482">
        <v>0</v>
      </c>
      <c r="AL61" s="1482">
        <v>0</v>
      </c>
      <c r="AM61" s="1482">
        <v>0</v>
      </c>
      <c r="AN61" s="1482">
        <v>0</v>
      </c>
      <c r="AO61" s="1482">
        <v>0</v>
      </c>
      <c r="AP61" s="1483">
        <v>0</v>
      </c>
    </row>
    <row r="62" spans="1:42" s="188" customFormat="1" ht="15.6" customHeight="1">
      <c r="A62" s="600"/>
      <c r="B62" s="600"/>
      <c r="D62" s="28"/>
      <c r="E62" s="800"/>
      <c r="F62" s="1375" t="s">
        <v>637</v>
      </c>
      <c r="G62" s="1013"/>
      <c r="H62" s="1013"/>
      <c r="I62" s="1013"/>
      <c r="J62" s="1013"/>
      <c r="K62" s="1013"/>
      <c r="L62" s="1013"/>
      <c r="M62" s="1013"/>
      <c r="N62" s="1013"/>
      <c r="O62" s="600"/>
      <c r="P62" s="600"/>
      <c r="Q62" s="600"/>
      <c r="R62" s="600"/>
      <c r="S62" s="600"/>
      <c r="T62" s="158"/>
      <c r="U62" s="158"/>
      <c r="V62" s="158"/>
      <c r="W62" s="158"/>
      <c r="X62" s="158"/>
      <c r="Y62" s="158"/>
      <c r="Z62" s="756">
        <v>0</v>
      </c>
      <c r="AA62" s="1482">
        <v>0</v>
      </c>
      <c r="AB62" s="1482">
        <v>0</v>
      </c>
      <c r="AC62" s="1482">
        <v>0</v>
      </c>
      <c r="AD62" s="1482">
        <v>0</v>
      </c>
      <c r="AE62" s="1482">
        <v>0</v>
      </c>
      <c r="AF62" s="1482">
        <v>0</v>
      </c>
      <c r="AG62" s="1482">
        <v>0</v>
      </c>
      <c r="AH62" s="1482">
        <v>0</v>
      </c>
      <c r="AI62" s="1482">
        <v>0</v>
      </c>
      <c r="AJ62" s="1482">
        <v>0</v>
      </c>
      <c r="AK62" s="1482">
        <v>0</v>
      </c>
      <c r="AL62" s="1482">
        <v>0</v>
      </c>
      <c r="AM62" s="1482">
        <v>0</v>
      </c>
      <c r="AN62" s="1482">
        <v>0</v>
      </c>
      <c r="AO62" s="1482">
        <v>0</v>
      </c>
      <c r="AP62" s="1483">
        <v>0</v>
      </c>
    </row>
    <row r="63" spans="1:42" s="188" customFormat="1" ht="15.6" customHeight="1">
      <c r="A63" s="600"/>
      <c r="B63" s="600"/>
      <c r="C63" s="28"/>
      <c r="D63" s="28"/>
      <c r="E63" s="800"/>
      <c r="F63" s="1375" t="s">
        <v>1310</v>
      </c>
      <c r="G63" s="1013"/>
      <c r="H63" s="1013"/>
      <c r="I63" s="1013"/>
      <c r="J63" s="1013"/>
      <c r="K63" s="1013"/>
      <c r="L63" s="1013"/>
      <c r="M63" s="1013"/>
      <c r="N63" s="600"/>
      <c r="O63" s="600"/>
      <c r="P63" s="600"/>
      <c r="Q63" s="600"/>
      <c r="R63" s="600"/>
      <c r="S63" s="600"/>
      <c r="T63" s="158"/>
      <c r="U63" s="158"/>
      <c r="V63" s="158"/>
      <c r="W63" s="158"/>
      <c r="X63" s="158"/>
      <c r="Y63" s="158"/>
      <c r="Z63" s="756">
        <v>0</v>
      </c>
      <c r="AA63" s="1482">
        <v>0</v>
      </c>
      <c r="AB63" s="1482">
        <v>0</v>
      </c>
      <c r="AC63" s="1482">
        <v>0</v>
      </c>
      <c r="AD63" s="1482">
        <v>0</v>
      </c>
      <c r="AE63" s="1482">
        <v>0</v>
      </c>
      <c r="AF63" s="1482">
        <v>0</v>
      </c>
      <c r="AG63" s="1482">
        <v>0</v>
      </c>
      <c r="AH63" s="1482">
        <v>0</v>
      </c>
      <c r="AI63" s="1482">
        <v>0</v>
      </c>
      <c r="AJ63" s="1482">
        <v>0</v>
      </c>
      <c r="AK63" s="1482">
        <v>0</v>
      </c>
      <c r="AL63" s="1482">
        <v>0</v>
      </c>
      <c r="AM63" s="1482">
        <v>0</v>
      </c>
      <c r="AN63" s="1482">
        <v>0</v>
      </c>
      <c r="AO63" s="1482">
        <v>0</v>
      </c>
      <c r="AP63" s="1483">
        <v>0</v>
      </c>
    </row>
    <row r="64" spans="1:42" s="582" customFormat="1" ht="15.6" customHeight="1">
      <c r="A64" s="1452"/>
      <c r="B64" s="1452"/>
      <c r="C64" s="28"/>
      <c r="D64" s="28"/>
      <c r="E64" s="1452"/>
      <c r="F64" s="1460" t="s">
        <v>37</v>
      </c>
      <c r="G64" s="1461"/>
      <c r="H64" s="1461"/>
      <c r="I64" s="1461"/>
      <c r="J64" s="1461"/>
      <c r="K64" s="1461"/>
      <c r="L64" s="1461"/>
      <c r="M64" s="1461"/>
      <c r="N64" s="1459"/>
      <c r="O64" s="1459"/>
      <c r="P64" s="1459"/>
      <c r="Q64" s="1459"/>
      <c r="R64" s="1459"/>
      <c r="S64" s="1459"/>
      <c r="T64" s="158"/>
      <c r="U64" s="158"/>
      <c r="V64" s="158"/>
      <c r="W64" s="158"/>
      <c r="X64" s="158"/>
      <c r="Y64" s="158"/>
      <c r="Z64" s="1459">
        <v>111741263.52870196</v>
      </c>
      <c r="AA64" s="1459">
        <v>135772334.47295642</v>
      </c>
      <c r="AB64" s="1459">
        <v>149699115.99724984</v>
      </c>
      <c r="AC64" s="1459">
        <v>158810305.19727296</v>
      </c>
      <c r="AD64" s="1459">
        <v>160258467.28860331</v>
      </c>
      <c r="AE64" s="1459">
        <v>162889575.60288996</v>
      </c>
      <c r="AF64" s="1459">
        <v>167121195.27256852</v>
      </c>
      <c r="AG64" s="1459">
        <v>170318295.45871639</v>
      </c>
      <c r="AH64" s="1459">
        <v>174497658.28942865</v>
      </c>
      <c r="AI64" s="1459">
        <v>178642405.61071867</v>
      </c>
      <c r="AJ64" s="1459">
        <v>183185261.25047687</v>
      </c>
      <c r="AK64" s="1459">
        <v>187672294.79922667</v>
      </c>
      <c r="AL64" s="1459">
        <v>194355614.96226817</v>
      </c>
      <c r="AM64" s="1459">
        <v>213496375.18829399</v>
      </c>
      <c r="AN64" s="1459">
        <v>246639123.98955107</v>
      </c>
      <c r="AO64" s="1459">
        <v>289815961.34508544</v>
      </c>
      <c r="AP64" s="596">
        <v>337096006.93885767</v>
      </c>
    </row>
    <row r="65" spans="1:42" ht="15.6" customHeight="1">
      <c r="A65" s="1451"/>
      <c r="B65" s="1451"/>
      <c r="E65" s="1452"/>
      <c r="F65" s="1462" t="s">
        <v>23</v>
      </c>
      <c r="G65" s="614"/>
      <c r="H65" s="614"/>
      <c r="I65" s="614"/>
      <c r="J65" s="614"/>
      <c r="K65" s="614"/>
      <c r="L65" s="614"/>
      <c r="M65" s="614"/>
      <c r="N65" s="1463"/>
      <c r="O65" s="1463"/>
      <c r="P65" s="1463"/>
      <c r="Q65" s="1463"/>
      <c r="R65" s="1463"/>
      <c r="S65" s="1463"/>
      <c r="Z65" s="1463">
        <v>1731430746.1587021</v>
      </c>
      <c r="AA65" s="1463">
        <v>1619856055.4522698</v>
      </c>
      <c r="AB65" s="1463">
        <v>1643546031.1170986</v>
      </c>
      <c r="AC65" s="1463">
        <v>1671964763.4824009</v>
      </c>
      <c r="AD65" s="1463">
        <v>1717025188.4425859</v>
      </c>
      <c r="AE65" s="1463">
        <v>1775752004.7712822</v>
      </c>
      <c r="AF65" s="1463">
        <v>1852059670.642689</v>
      </c>
      <c r="AG65" s="1463">
        <v>1944808685.3449614</v>
      </c>
      <c r="AH65" s="1463">
        <v>2035532069.2104445</v>
      </c>
      <c r="AI65" s="1463">
        <v>2130682579.8420806</v>
      </c>
      <c r="AJ65" s="1463">
        <v>2231556335.3837152</v>
      </c>
      <c r="AK65" s="1463">
        <v>2318167438.8096271</v>
      </c>
      <c r="AL65" s="1463">
        <v>2763521227.7801785</v>
      </c>
      <c r="AM65" s="1463">
        <v>3530599758.3523984</v>
      </c>
      <c r="AN65" s="1463">
        <v>4022884343.1548448</v>
      </c>
      <c r="AO65" s="1463">
        <v>4280394199.3967843</v>
      </c>
      <c r="AP65" s="599">
        <v>4393896476.9871769</v>
      </c>
    </row>
    <row r="67" spans="1:42" ht="15.75">
      <c r="F67" s="1464" t="s">
        <v>1232</v>
      </c>
      <c r="G67" s="1465"/>
      <c r="H67" s="1465"/>
      <c r="I67" s="1465"/>
      <c r="J67" s="1465"/>
      <c r="K67" s="1465"/>
      <c r="L67" s="1465"/>
      <c r="M67" s="1465"/>
      <c r="N67" s="1466"/>
      <c r="O67" s="1466"/>
      <c r="P67" s="1466"/>
      <c r="Q67" s="1484"/>
      <c r="R67" s="1484"/>
      <c r="S67" s="1484"/>
      <c r="Z67" s="1484">
        <v>0</v>
      </c>
      <c r="AA67" s="1484">
        <v>0</v>
      </c>
      <c r="AB67" s="1484">
        <v>0</v>
      </c>
      <c r="AC67" s="1484">
        <v>0</v>
      </c>
      <c r="AD67" s="1484">
        <v>0</v>
      </c>
      <c r="AE67" s="1484">
        <v>0</v>
      </c>
      <c r="AF67" s="1484">
        <v>0</v>
      </c>
      <c r="AG67" s="1484">
        <v>0</v>
      </c>
      <c r="AH67" s="1484">
        <v>0</v>
      </c>
      <c r="AI67" s="1484">
        <v>0</v>
      </c>
      <c r="AJ67" s="1484">
        <v>0</v>
      </c>
      <c r="AK67" s="1484">
        <v>0</v>
      </c>
      <c r="AL67" s="1484">
        <v>0</v>
      </c>
      <c r="AM67" s="1484">
        <v>0</v>
      </c>
      <c r="AN67" s="1484">
        <v>0</v>
      </c>
      <c r="AO67" s="1484">
        <v>0</v>
      </c>
      <c r="AP67" s="1485">
        <v>0</v>
      </c>
    </row>
    <row r="68" spans="1:42">
      <c r="F68" s="1468" t="s">
        <v>1342</v>
      </c>
      <c r="G68" s="492"/>
      <c r="H68" s="492"/>
      <c r="I68" s="492"/>
      <c r="J68" s="492"/>
      <c r="K68" s="492"/>
      <c r="L68" s="492"/>
      <c r="M68" s="492"/>
      <c r="N68" s="188"/>
      <c r="O68" s="188"/>
      <c r="P68" s="188"/>
      <c r="Q68" s="600"/>
      <c r="R68" s="600"/>
      <c r="S68" s="600"/>
      <c r="Z68" s="600">
        <v>7511166.12126006</v>
      </c>
      <c r="AA68" s="600">
        <v>16064906.340868561</v>
      </c>
      <c r="AB68" s="600">
        <v>27334671.48511757</v>
      </c>
      <c r="AC68" s="600">
        <v>32482066.822754279</v>
      </c>
      <c r="AD68" s="600">
        <v>31030722.672702048</v>
      </c>
      <c r="AE68" s="600">
        <v>30842152.166233134</v>
      </c>
      <c r="AF68" s="600">
        <v>31314262.612407669</v>
      </c>
      <c r="AG68" s="600">
        <v>32008222.742289811</v>
      </c>
      <c r="AH68" s="600">
        <v>32758136.010857236</v>
      </c>
      <c r="AI68" s="600">
        <v>33512710.433694344</v>
      </c>
      <c r="AJ68" s="600">
        <v>34275624.639252335</v>
      </c>
      <c r="AK68" s="600">
        <v>35399206.896739855</v>
      </c>
      <c r="AL68" s="600">
        <v>38813095.920086518</v>
      </c>
      <c r="AM68" s="600">
        <v>53557230.726746731</v>
      </c>
      <c r="AN68" s="600">
        <v>83102318.010777265</v>
      </c>
      <c r="AO68" s="600">
        <v>122621118.44341397</v>
      </c>
      <c r="AP68" s="1469">
        <v>165904516.25940105</v>
      </c>
    </row>
    <row r="69" spans="1:42">
      <c r="F69" s="1468" t="s">
        <v>1529</v>
      </c>
      <c r="G69" s="492"/>
      <c r="H69" s="492"/>
      <c r="I69" s="492"/>
      <c r="J69" s="492"/>
      <c r="K69" s="492"/>
      <c r="L69" s="492"/>
      <c r="M69" s="492"/>
      <c r="N69" s="188"/>
      <c r="O69" s="188"/>
      <c r="P69" s="188"/>
      <c r="Q69" s="600"/>
      <c r="R69" s="600"/>
      <c r="S69" s="600"/>
      <c r="Z69" s="600">
        <v>225902.91949711807</v>
      </c>
      <c r="AA69" s="600">
        <v>139660.92778547097</v>
      </c>
      <c r="AB69" s="600">
        <v>392042.87522626668</v>
      </c>
      <c r="AC69" s="600">
        <v>827354.12078315136</v>
      </c>
      <c r="AD69" s="600">
        <v>1034675.7156316114</v>
      </c>
      <c r="AE69" s="600">
        <v>1005300.1267485677</v>
      </c>
      <c r="AF69" s="600">
        <v>1141897.7955694215</v>
      </c>
      <c r="AG69" s="600">
        <v>1173999.7914930396</v>
      </c>
      <c r="AH69" s="600">
        <v>1181696.8791396783</v>
      </c>
      <c r="AI69" s="600">
        <v>1257518.2911132204</v>
      </c>
      <c r="AJ69" s="600">
        <v>1461467.5914382951</v>
      </c>
      <c r="AK69" s="600">
        <v>1571039.8199253271</v>
      </c>
      <c r="AL69" s="600">
        <v>1583480.9914647527</v>
      </c>
      <c r="AM69" s="600">
        <v>1677129.257755928</v>
      </c>
      <c r="AN69" s="600">
        <v>1741277.9780821917</v>
      </c>
      <c r="AO69" s="600">
        <v>1733881.6573112037</v>
      </c>
      <c r="AP69" s="1469">
        <v>971999.33682763472</v>
      </c>
    </row>
    <row r="70" spans="1:42" ht="15.75">
      <c r="F70" s="938" t="s">
        <v>37</v>
      </c>
      <c r="G70" s="569"/>
      <c r="H70" s="569"/>
      <c r="I70" s="569"/>
      <c r="J70" s="569"/>
      <c r="K70" s="569"/>
      <c r="L70" s="569"/>
      <c r="M70" s="569"/>
      <c r="N70" s="585"/>
      <c r="O70" s="585"/>
      <c r="P70" s="585"/>
      <c r="Q70" s="1459"/>
      <c r="R70" s="1459"/>
      <c r="S70" s="1459"/>
      <c r="Z70" s="1459">
        <v>7737069.0407571783</v>
      </c>
      <c r="AA70" s="1459">
        <v>16204567.268654032</v>
      </c>
      <c r="AB70" s="1459">
        <v>27726714.360343836</v>
      </c>
      <c r="AC70" s="1459">
        <v>33309420.943537429</v>
      </c>
      <c r="AD70" s="1459">
        <v>32065398.38833366</v>
      </c>
      <c r="AE70" s="1459">
        <v>31847452.292981703</v>
      </c>
      <c r="AF70" s="1459">
        <v>32456160.407977089</v>
      </c>
      <c r="AG70" s="1459">
        <v>33182222.533782851</v>
      </c>
      <c r="AH70" s="1459">
        <v>33939832.889996916</v>
      </c>
      <c r="AI70" s="1459">
        <v>34770228.724807568</v>
      </c>
      <c r="AJ70" s="1459">
        <v>35737092.230690628</v>
      </c>
      <c r="AK70" s="1459">
        <v>36970246.716665186</v>
      </c>
      <c r="AL70" s="1459">
        <v>40396576.911551267</v>
      </c>
      <c r="AM70" s="1459">
        <v>55234359.984502658</v>
      </c>
      <c r="AN70" s="1459">
        <v>84843595.98885946</v>
      </c>
      <c r="AO70" s="1459">
        <v>124355000.10072517</v>
      </c>
      <c r="AP70" s="596">
        <v>166876515.59622869</v>
      </c>
    </row>
    <row r="72" spans="1:42" ht="15.75">
      <c r="F72" s="490" t="s">
        <v>1554</v>
      </c>
    </row>
    <row r="73" spans="1:42">
      <c r="F73" s="237" t="s">
        <v>616</v>
      </c>
      <c r="P73" s="583"/>
      <c r="Q73" s="583"/>
      <c r="R73" s="583"/>
      <c r="S73" s="583"/>
      <c r="Z73" s="583">
        <v>1437546356.3800001</v>
      </c>
      <c r="AA73" s="583">
        <v>1285298000.9793134</v>
      </c>
      <c r="AB73" s="583">
        <v>1297630465.1198487</v>
      </c>
      <c r="AC73" s="583">
        <v>1320831708.2851279</v>
      </c>
      <c r="AD73" s="583">
        <v>1361566021.1539826</v>
      </c>
      <c r="AE73" s="583">
        <v>1411102679.1683922</v>
      </c>
      <c r="AF73" s="583">
        <v>1473800775.3701205</v>
      </c>
      <c r="AG73" s="583">
        <v>1547852689.886245</v>
      </c>
      <c r="AH73" s="583">
        <v>1611699860.9210157</v>
      </c>
      <c r="AI73" s="583">
        <v>1678615074.2313619</v>
      </c>
      <c r="AJ73" s="583">
        <v>1751355424.1332383</v>
      </c>
      <c r="AK73" s="583">
        <v>1815282644.0104005</v>
      </c>
      <c r="AL73" s="583">
        <v>2204646062.8179102</v>
      </c>
      <c r="AM73" s="583">
        <v>2881520883.1641045</v>
      </c>
      <c r="AN73" s="583">
        <v>3285741469.1652937</v>
      </c>
      <c r="AO73" s="583">
        <v>3447909138.0516987</v>
      </c>
      <c r="AP73" s="583">
        <v>3452517220.0483189</v>
      </c>
    </row>
    <row r="74" spans="1:42">
      <c r="F74" s="237" t="s">
        <v>460</v>
      </c>
      <c r="P74" s="583"/>
      <c r="Q74" s="583"/>
      <c r="R74" s="583"/>
      <c r="S74" s="583"/>
      <c r="Z74" s="583">
        <v>81091279.870000005</v>
      </c>
      <c r="AA74" s="583">
        <v>90199644.817299947</v>
      </c>
      <c r="AB74" s="583">
        <v>92221893.295314163</v>
      </c>
      <c r="AC74" s="583">
        <v>94292096.862855077</v>
      </c>
      <c r="AD74" s="583">
        <v>96411425.327121094</v>
      </c>
      <c r="AE74" s="583">
        <v>98581077.415605068</v>
      </c>
      <c r="AF74" s="583">
        <v>100802281.49547055</v>
      </c>
      <c r="AG74" s="583">
        <v>103076296.31087227</v>
      </c>
      <c r="AH74" s="583">
        <v>105404411.73866834</v>
      </c>
      <c r="AI74" s="583">
        <v>107787949.56298369</v>
      </c>
      <c r="AJ74" s="583">
        <v>110228264.26909597</v>
      </c>
      <c r="AK74" s="583">
        <v>112726743.85712591</v>
      </c>
      <c r="AL74" s="583">
        <v>115284810.67602703</v>
      </c>
      <c r="AM74" s="583">
        <v>117903922.2783819</v>
      </c>
      <c r="AN74" s="583">
        <v>120585572.29652429</v>
      </c>
      <c r="AO74" s="583">
        <v>123331291.3405201</v>
      </c>
      <c r="AP74" s="583">
        <v>126142647.91855292</v>
      </c>
    </row>
    <row r="75" spans="1:42">
      <c r="F75" s="237" t="s">
        <v>670</v>
      </c>
      <c r="P75" s="583"/>
      <c r="Q75" s="583"/>
      <c r="R75" s="583"/>
      <c r="S75" s="583"/>
      <c r="Z75" s="583">
        <v>153999676.24999997</v>
      </c>
      <c r="AA75" s="583">
        <v>161500000</v>
      </c>
      <c r="AB75" s="583">
        <v>153500000</v>
      </c>
      <c r="AC75" s="583">
        <v>150000000</v>
      </c>
      <c r="AD75" s="583">
        <v>151500000</v>
      </c>
      <c r="AE75" s="583">
        <v>155500000</v>
      </c>
      <c r="AF75" s="583">
        <v>163500000</v>
      </c>
      <c r="AG75" s="583">
        <v>179000000.00000003</v>
      </c>
      <c r="AH75" s="583">
        <v>201500000</v>
      </c>
      <c r="AI75" s="583">
        <v>225000000.00000006</v>
      </c>
      <c r="AJ75" s="583">
        <v>247999999.99999997</v>
      </c>
      <c r="AK75" s="583">
        <v>265999999.99999994</v>
      </c>
      <c r="AL75" s="583">
        <v>297000000</v>
      </c>
      <c r="AM75" s="583">
        <v>347000000</v>
      </c>
      <c r="AN75" s="583">
        <v>397000000</v>
      </c>
      <c r="AO75" s="583">
        <v>447000000.00000012</v>
      </c>
      <c r="AP75" s="583">
        <v>496999999.99999988</v>
      </c>
    </row>
    <row r="76" spans="1:42">
      <c r="F76" s="237" t="s">
        <v>109</v>
      </c>
      <c r="P76" s="583"/>
      <c r="Q76" s="583"/>
      <c r="R76" s="583"/>
      <c r="S76" s="583"/>
      <c r="Z76" s="583">
        <v>28143449.999999996</v>
      </c>
      <c r="AA76" s="583">
        <v>37285719.999999993</v>
      </c>
      <c r="AB76" s="583">
        <v>42716449.999999978</v>
      </c>
      <c r="AC76" s="583">
        <v>42322749.999999985</v>
      </c>
      <c r="AD76" s="583">
        <v>43700699.999999993</v>
      </c>
      <c r="AE76" s="583">
        <v>46259749.999999993</v>
      </c>
      <c r="AF76" s="583">
        <v>47637700</v>
      </c>
      <c r="AG76" s="583">
        <v>47637700</v>
      </c>
      <c r="AH76" s="583">
        <v>47834550</v>
      </c>
      <c r="AI76" s="583">
        <v>48425099.999999978</v>
      </c>
      <c r="AJ76" s="583">
        <v>49015649.99999997</v>
      </c>
      <c r="AK76" s="583">
        <v>49212499.999999978</v>
      </c>
      <c r="AL76" s="583">
        <v>67519549.999999985</v>
      </c>
      <c r="AM76" s="583">
        <v>88582500</v>
      </c>
      <c r="AN76" s="583">
        <v>93503749.99999997</v>
      </c>
      <c r="AO76" s="583">
        <v>95669099.999999985</v>
      </c>
      <c r="AP76" s="583">
        <v>107283249.99999999</v>
      </c>
    </row>
    <row r="77" spans="1:42">
      <c r="F77" s="237" t="s">
        <v>187</v>
      </c>
      <c r="P77" s="583"/>
      <c r="Q77" s="583"/>
      <c r="R77" s="583"/>
      <c r="S77" s="583"/>
      <c r="Z77" s="583">
        <v>7511166.12126006</v>
      </c>
      <c r="AA77" s="583">
        <v>16064906.340868561</v>
      </c>
      <c r="AB77" s="583">
        <v>27334671.48511757</v>
      </c>
      <c r="AC77" s="583">
        <v>32482066.822754279</v>
      </c>
      <c r="AD77" s="583">
        <v>31030722.672702048</v>
      </c>
      <c r="AE77" s="583">
        <v>30842152.166233134</v>
      </c>
      <c r="AF77" s="583">
        <v>31314262.612407669</v>
      </c>
      <c r="AG77" s="583">
        <v>32008222.742289811</v>
      </c>
      <c r="AH77" s="583">
        <v>32758136.010857236</v>
      </c>
      <c r="AI77" s="583">
        <v>33512710.433694344</v>
      </c>
      <c r="AJ77" s="583">
        <v>34275624.639252335</v>
      </c>
      <c r="AK77" s="583">
        <v>35399206.896739855</v>
      </c>
      <c r="AL77" s="583">
        <v>38813095.920086518</v>
      </c>
      <c r="AM77" s="583">
        <v>53557230.726746731</v>
      </c>
      <c r="AN77" s="583">
        <v>83102318.010777265</v>
      </c>
      <c r="AO77" s="583">
        <v>122621118.44341397</v>
      </c>
      <c r="AP77" s="583">
        <v>165904516.25940105</v>
      </c>
    </row>
    <row r="78" spans="1:42">
      <c r="F78" s="237" t="s">
        <v>1155</v>
      </c>
      <c r="P78" s="583"/>
      <c r="Q78" s="583"/>
      <c r="R78" s="583"/>
      <c r="S78" s="583"/>
      <c r="Z78" s="583">
        <v>17019290.247441873</v>
      </c>
      <c r="AA78" s="583">
        <v>19294544.583724037</v>
      </c>
      <c r="AB78" s="583">
        <v>18865118.601646688</v>
      </c>
      <c r="AC78" s="583">
        <v>20026447.981106505</v>
      </c>
      <c r="AD78" s="583">
        <v>20513332.945595734</v>
      </c>
      <c r="AE78" s="583">
        <v>20725254.545759648</v>
      </c>
      <c r="AF78" s="583">
        <v>21588451.139115296</v>
      </c>
      <c r="AG78" s="583">
        <v>21002248.62724686</v>
      </c>
      <c r="AH78" s="583">
        <v>21714879.571123794</v>
      </c>
      <c r="AI78" s="583">
        <v>22226476.342889808</v>
      </c>
      <c r="AJ78" s="583">
        <v>22722931.235944748</v>
      </c>
      <c r="AK78" s="583">
        <v>23285691.495791875</v>
      </c>
      <c r="AL78" s="583">
        <v>23725248.258877065</v>
      </c>
      <c r="AM78" s="583">
        <v>25170916.544853155</v>
      </c>
      <c r="AN78" s="583">
        <v>25755764.141145438</v>
      </c>
      <c r="AO78" s="583">
        <v>26356556.843659665</v>
      </c>
      <c r="AP78" s="583">
        <v>26968460.798337415</v>
      </c>
    </row>
    <row r="80" spans="1:42" ht="15.75">
      <c r="F80" s="490" t="s">
        <v>1783</v>
      </c>
    </row>
    <row r="81" spans="3:42">
      <c r="F81" s="492" t="s">
        <v>620</v>
      </c>
      <c r="O81" s="237"/>
      <c r="P81" s="237"/>
      <c r="Q81" s="237"/>
      <c r="R81" s="237"/>
      <c r="S81" s="237"/>
      <c r="Z81" s="237">
        <v>256400370.42687535</v>
      </c>
      <c r="AA81" s="237">
        <v>238451667.22042546</v>
      </c>
      <c r="AB81" s="237">
        <v>244626616.06587818</v>
      </c>
      <c r="AC81" s="237">
        <v>239872890.26260334</v>
      </c>
      <c r="AD81" s="237">
        <v>236944287.61700577</v>
      </c>
      <c r="AE81" s="237">
        <v>233618592.30092835</v>
      </c>
      <c r="AF81" s="237">
        <v>232947787.96521878</v>
      </c>
      <c r="AG81" s="237">
        <v>235188812.43223196</v>
      </c>
      <c r="AH81" s="237">
        <v>240086194.00029111</v>
      </c>
      <c r="AI81" s="237">
        <v>245667045.9961983</v>
      </c>
      <c r="AJ81" s="237">
        <v>251525298.1546604</v>
      </c>
      <c r="AK81" s="237">
        <v>255606461.61823198</v>
      </c>
      <c r="AL81" s="237">
        <v>319135730.79739726</v>
      </c>
      <c r="AM81" s="237">
        <v>418604651.16221893</v>
      </c>
      <c r="AN81" s="237">
        <v>449108623.68226945</v>
      </c>
      <c r="AO81" s="237">
        <v>458928597.15740609</v>
      </c>
      <c r="AP81" s="237">
        <v>458928574.65573287</v>
      </c>
    </row>
    <row r="82" spans="3:42">
      <c r="F82" s="492" t="s">
        <v>623</v>
      </c>
      <c r="O82" s="237"/>
      <c r="P82" s="237"/>
      <c r="Q82" s="237"/>
      <c r="R82" s="237"/>
      <c r="S82" s="237"/>
      <c r="Z82" s="237">
        <v>341380849.50136018</v>
      </c>
      <c r="AA82" s="237">
        <v>308581158.25504971</v>
      </c>
      <c r="AB82" s="237">
        <v>305018616.45107365</v>
      </c>
      <c r="AC82" s="237">
        <v>313104026.97261256</v>
      </c>
      <c r="AD82" s="237">
        <v>323594125.09596479</v>
      </c>
      <c r="AE82" s="237">
        <v>334555565.22097361</v>
      </c>
      <c r="AF82" s="237">
        <v>352749514.44152266</v>
      </c>
      <c r="AG82" s="237">
        <v>379649206.65941501</v>
      </c>
      <c r="AH82" s="237">
        <v>411464528.06458032</v>
      </c>
      <c r="AI82" s="237">
        <v>445404957.41663325</v>
      </c>
      <c r="AJ82" s="237">
        <v>480681492.45145923</v>
      </c>
      <c r="AK82" s="237">
        <v>510405883.38312167</v>
      </c>
      <c r="AL82" s="237">
        <v>597496260.92991185</v>
      </c>
      <c r="AM82" s="237">
        <v>770818112.47265399</v>
      </c>
      <c r="AN82" s="237">
        <v>944221728.25982273</v>
      </c>
      <c r="AO82" s="237">
        <v>1041422154.5755655</v>
      </c>
      <c r="AP82" s="237">
        <v>1041434961.1927502</v>
      </c>
    </row>
    <row r="83" spans="3:42">
      <c r="F83" s="492" t="s">
        <v>625</v>
      </c>
      <c r="O83" s="237"/>
      <c r="P83" s="237"/>
      <c r="Q83" s="237"/>
      <c r="R83" s="237"/>
      <c r="S83" s="237"/>
      <c r="Z83" s="237">
        <v>117919985.7387879</v>
      </c>
      <c r="AA83" s="237">
        <v>126006525.23485084</v>
      </c>
      <c r="AB83" s="237">
        <v>143499999.99999997</v>
      </c>
      <c r="AC83" s="237">
        <v>143815620.06069642</v>
      </c>
      <c r="AD83" s="237">
        <v>148040211.79582807</v>
      </c>
      <c r="AE83" s="237">
        <v>157499726.32839686</v>
      </c>
      <c r="AF83" s="237">
        <v>165582116.15466428</v>
      </c>
      <c r="AG83" s="237">
        <v>170844274.33533537</v>
      </c>
      <c r="AH83" s="237">
        <v>176043753.30179131</v>
      </c>
      <c r="AI83" s="237">
        <v>181240889.19393408</v>
      </c>
      <c r="AJ83" s="237">
        <v>186439643.9380042</v>
      </c>
      <c r="AK83" s="237">
        <v>189344719.97050443</v>
      </c>
      <c r="AL83" s="237">
        <v>243605922.85917145</v>
      </c>
      <c r="AM83" s="237">
        <v>320128515.1997667</v>
      </c>
      <c r="AN83" s="237">
        <v>336668500.07842743</v>
      </c>
      <c r="AO83" s="237">
        <v>345405014.60089588</v>
      </c>
      <c r="AP83" s="237">
        <v>345409262.12892878</v>
      </c>
    </row>
    <row r="84" spans="3:42">
      <c r="F84" s="492" t="s">
        <v>627</v>
      </c>
      <c r="O84" s="237"/>
      <c r="P84" s="237"/>
      <c r="Q84" s="237"/>
      <c r="R84" s="237"/>
      <c r="S84" s="237"/>
      <c r="Z84" s="237">
        <v>350326258.27416623</v>
      </c>
      <c r="AA84" s="237">
        <v>253736949.53029838</v>
      </c>
      <c r="AB84" s="237">
        <v>227824465.80429474</v>
      </c>
      <c r="AC84" s="237">
        <v>247332207.88138255</v>
      </c>
      <c r="AD84" s="237">
        <v>268566722.08734745</v>
      </c>
      <c r="AE84" s="237">
        <v>295443340.09261388</v>
      </c>
      <c r="AF84" s="237">
        <v>326671201.10925615</v>
      </c>
      <c r="AG84" s="237">
        <v>359004405.6718539</v>
      </c>
      <c r="AH84" s="237">
        <v>381980825.36944848</v>
      </c>
      <c r="AI84" s="237">
        <v>405652356.69016844</v>
      </c>
      <c r="AJ84" s="237">
        <v>433626601.9082756</v>
      </c>
      <c r="AK84" s="237">
        <v>448173740.84761602</v>
      </c>
      <c r="AL84" s="237">
        <v>524555013.42178905</v>
      </c>
      <c r="AM84" s="237">
        <v>697140111.70367706</v>
      </c>
      <c r="AN84" s="237">
        <v>808518900.12789905</v>
      </c>
      <c r="AO84" s="237">
        <v>827930612.88757467</v>
      </c>
      <c r="AP84" s="237">
        <v>827940794.14823639</v>
      </c>
    </row>
    <row r="85" spans="3:42">
      <c r="F85" s="492" t="s">
        <v>553</v>
      </c>
      <c r="O85" s="237"/>
      <c r="P85" s="237"/>
      <c r="Q85" s="237"/>
      <c r="R85" s="237"/>
      <c r="S85" s="237"/>
      <c r="Z85" s="237">
        <v>81259466.344823048</v>
      </c>
      <c r="AA85" s="237">
        <v>71750000.000000015</v>
      </c>
      <c r="AB85" s="237">
        <v>71749999.999999985</v>
      </c>
      <c r="AC85" s="237">
        <v>71529704.737565219</v>
      </c>
      <c r="AD85" s="237">
        <v>71264459.854510933</v>
      </c>
      <c r="AE85" s="237">
        <v>71257578.624756575</v>
      </c>
      <c r="AF85" s="237">
        <v>71249578.477889657</v>
      </c>
      <c r="AG85" s="237">
        <v>71241738.969114855</v>
      </c>
      <c r="AH85" s="237">
        <v>71235365.315748885</v>
      </c>
      <c r="AI85" s="237">
        <v>71229878.746767342</v>
      </c>
      <c r="AJ85" s="237">
        <v>71224516.825963631</v>
      </c>
      <c r="AK85" s="237">
        <v>71221408.429272324</v>
      </c>
      <c r="AL85" s="237">
        <v>96445376.690891787</v>
      </c>
      <c r="AM85" s="237">
        <v>128467543.51775071</v>
      </c>
      <c r="AN85" s="237">
        <v>136080966.40419635</v>
      </c>
      <c r="AO85" s="237">
        <v>148849640.92591864</v>
      </c>
      <c r="AP85" s="237">
        <v>155792047.38134447</v>
      </c>
    </row>
    <row r="86" spans="3:42">
      <c r="F86" s="492" t="s">
        <v>1020</v>
      </c>
      <c r="O86" s="237"/>
      <c r="P86" s="237"/>
      <c r="Q86" s="237"/>
      <c r="R86" s="237"/>
      <c r="S86" s="237"/>
      <c r="Z86" s="237">
        <v>290259426.09398735</v>
      </c>
      <c r="AA86" s="237">
        <v>286771700.73868883</v>
      </c>
      <c r="AB86" s="237">
        <v>304910766.79860234</v>
      </c>
      <c r="AC86" s="237">
        <v>305177258.37026781</v>
      </c>
      <c r="AD86" s="237">
        <v>313156214.70332563</v>
      </c>
      <c r="AE86" s="237">
        <v>318727876.60072267</v>
      </c>
      <c r="AF86" s="237">
        <v>324600577.22156918</v>
      </c>
      <c r="AG86" s="237">
        <v>331924251.81829411</v>
      </c>
      <c r="AH86" s="237">
        <v>330889194.86915553</v>
      </c>
      <c r="AI86" s="237">
        <v>329419946.18766034</v>
      </c>
      <c r="AJ86" s="237">
        <v>327857870.85487503</v>
      </c>
      <c r="AK86" s="237">
        <v>340530429.76165408</v>
      </c>
      <c r="AL86" s="237">
        <v>423407758.11874849</v>
      </c>
      <c r="AM86" s="237">
        <v>546361949.10803676</v>
      </c>
      <c r="AN86" s="237">
        <v>611142750.61267853</v>
      </c>
      <c r="AO86" s="237">
        <v>625373117.90433788</v>
      </c>
      <c r="AP86" s="237">
        <v>623011580.54132664</v>
      </c>
    </row>
    <row r="88" spans="3:42">
      <c r="F88" s="237" t="s">
        <v>1776</v>
      </c>
      <c r="O88" s="600"/>
      <c r="P88" s="600"/>
      <c r="Q88" s="600"/>
      <c r="R88" s="600"/>
      <c r="S88" s="600"/>
      <c r="Z88" s="756">
        <v>1972268.6999999997</v>
      </c>
      <c r="AA88" s="1474">
        <v>1750000</v>
      </c>
      <c r="AB88" s="1474">
        <v>1749999.9999999995</v>
      </c>
      <c r="AC88" s="1474">
        <v>1750000</v>
      </c>
      <c r="AD88" s="1474">
        <v>1749999.9999999995</v>
      </c>
      <c r="AE88" s="1474">
        <v>1750000.0000000007</v>
      </c>
      <c r="AF88" s="1474">
        <v>1750000.0000000005</v>
      </c>
      <c r="AG88" s="1474">
        <v>1750000.0000000002</v>
      </c>
      <c r="AH88" s="1474">
        <v>1750000.0000000002</v>
      </c>
      <c r="AI88" s="1474">
        <v>1750000.0000000005</v>
      </c>
      <c r="AJ88" s="1474">
        <v>1750000</v>
      </c>
      <c r="AK88" s="1474">
        <v>1749999.9999999995</v>
      </c>
      <c r="AL88" s="1474">
        <v>1750000</v>
      </c>
      <c r="AM88" s="1474">
        <v>1750000</v>
      </c>
      <c r="AN88" s="1474">
        <v>1750000.0000000005</v>
      </c>
      <c r="AO88" s="1474">
        <v>1750000</v>
      </c>
      <c r="AP88" s="1474">
        <v>1749999.9999999995</v>
      </c>
    </row>
    <row r="89" spans="3:42" s="237" customFormat="1">
      <c r="C89" s="28"/>
      <c r="D89" s="28"/>
      <c r="F89" s="237" t="s">
        <v>1777</v>
      </c>
      <c r="T89" s="158"/>
      <c r="U89" s="158"/>
      <c r="V89" s="158"/>
      <c r="W89" s="158"/>
      <c r="X89" s="158"/>
      <c r="Y89" s="158"/>
      <c r="Z89" s="237">
        <v>1972.2686999999996</v>
      </c>
      <c r="AA89" s="237">
        <v>1750</v>
      </c>
      <c r="AB89" s="237">
        <v>1749.9999999999995</v>
      </c>
      <c r="AC89" s="237">
        <v>1750</v>
      </c>
      <c r="AD89" s="237">
        <v>1749.9999999999995</v>
      </c>
      <c r="AE89" s="237">
        <v>1750.0000000000007</v>
      </c>
      <c r="AF89" s="237">
        <v>1750.0000000000005</v>
      </c>
      <c r="AG89" s="237">
        <v>1750.0000000000002</v>
      </c>
      <c r="AH89" s="237">
        <v>1750.0000000000002</v>
      </c>
      <c r="AI89" s="237">
        <v>1750.0000000000005</v>
      </c>
      <c r="AJ89" s="237">
        <v>1750</v>
      </c>
      <c r="AK89" s="237">
        <v>1749.9999999999995</v>
      </c>
      <c r="AL89" s="237">
        <v>1750</v>
      </c>
      <c r="AM89" s="237">
        <v>1750</v>
      </c>
      <c r="AN89" s="237">
        <v>1750.0000000000005</v>
      </c>
      <c r="AO89" s="237">
        <v>1750</v>
      </c>
      <c r="AP89" s="237">
        <v>1749.9999999999995</v>
      </c>
    </row>
    <row r="90" spans="3:42">
      <c r="F90" s="237" t="s">
        <v>704</v>
      </c>
      <c r="O90" s="602"/>
      <c r="P90" s="602"/>
      <c r="Q90" s="602"/>
      <c r="R90" s="602"/>
      <c r="S90" s="602"/>
      <c r="Z90" s="602">
        <v>1.9722686999999997</v>
      </c>
      <c r="AA90" s="602">
        <v>1.75</v>
      </c>
      <c r="AB90" s="602">
        <v>1.7499999999999996</v>
      </c>
      <c r="AC90" s="602">
        <v>1.75</v>
      </c>
      <c r="AD90" s="602">
        <v>1.7499999999999996</v>
      </c>
      <c r="AE90" s="602">
        <v>1.7500000000000007</v>
      </c>
      <c r="AF90" s="602">
        <v>1.7500000000000004</v>
      </c>
      <c r="AG90" s="602">
        <v>1.7500000000000002</v>
      </c>
      <c r="AH90" s="602">
        <v>1.7500000000000002</v>
      </c>
      <c r="AI90" s="602">
        <v>1.7500000000000004</v>
      </c>
      <c r="AJ90" s="602">
        <v>1.75</v>
      </c>
      <c r="AK90" s="602">
        <v>1.7499999999999996</v>
      </c>
      <c r="AL90" s="602">
        <v>1.75</v>
      </c>
      <c r="AM90" s="602">
        <v>1.75</v>
      </c>
      <c r="AN90" s="602">
        <v>1.7500000000000004</v>
      </c>
      <c r="AO90" s="602">
        <v>1.75</v>
      </c>
      <c r="AP90" s="602">
        <v>1.7499999999999996</v>
      </c>
    </row>
    <row r="99" spans="1:42" s="28" customFormat="1">
      <c r="R99" s="158"/>
      <c r="S99" s="158"/>
      <c r="T99" s="158"/>
      <c r="U99" s="158"/>
      <c r="V99" s="158"/>
      <c r="W99" s="158"/>
      <c r="X99" s="158"/>
      <c r="Y99" s="158"/>
    </row>
    <row r="101" spans="1:42">
      <c r="F101" s="237" t="s">
        <v>706</v>
      </c>
      <c r="O101" s="583"/>
      <c r="P101" s="583"/>
      <c r="Q101" s="583"/>
      <c r="R101" s="583"/>
      <c r="S101" s="583"/>
      <c r="Z101" s="583">
        <v>1087220098.1058338</v>
      </c>
      <c r="AA101" s="583">
        <v>1031561051.4490149</v>
      </c>
      <c r="AB101" s="583">
        <v>1069805999.3155541</v>
      </c>
      <c r="AC101" s="583">
        <v>1073499500.4037454</v>
      </c>
      <c r="AD101" s="583">
        <v>1092999299.0666351</v>
      </c>
      <c r="AE101" s="583">
        <v>1115659339.075778</v>
      </c>
      <c r="AF101" s="583">
        <v>1147129574.2608645</v>
      </c>
      <c r="AG101" s="583">
        <v>1188848284.2143912</v>
      </c>
      <c r="AH101" s="583">
        <v>1229719035.5515671</v>
      </c>
      <c r="AI101" s="583">
        <v>1272962717.5411935</v>
      </c>
      <c r="AJ101" s="583">
        <v>1317728822.2249625</v>
      </c>
      <c r="AK101" s="583">
        <v>1367108903.1627843</v>
      </c>
      <c r="AL101" s="583">
        <v>1680091049.3961208</v>
      </c>
      <c r="AM101" s="583">
        <v>2184380771.4604273</v>
      </c>
      <c r="AN101" s="583">
        <v>2477222569.0373945</v>
      </c>
      <c r="AO101" s="583">
        <v>2619978525.164124</v>
      </c>
      <c r="AP101" s="583">
        <v>2624576425.9000831</v>
      </c>
    </row>
    <row r="103" spans="1:42" ht="15.75">
      <c r="F103" s="490" t="s">
        <v>1778</v>
      </c>
      <c r="Z103" s="1398" t="s">
        <v>1720</v>
      </c>
    </row>
    <row r="104" spans="1:42" ht="15.6" customHeight="1">
      <c r="A104" s="1451"/>
      <c r="B104" s="1451"/>
      <c r="E104" s="1452"/>
      <c r="F104" s="500" t="s">
        <v>22</v>
      </c>
      <c r="G104" s="1453">
        <v>1995</v>
      </c>
      <c r="H104" s="1453">
        <v>1996</v>
      </c>
      <c r="I104" s="1453">
        <v>1997</v>
      </c>
      <c r="J104" s="1453">
        <v>1998</v>
      </c>
      <c r="K104" s="1453">
        <v>1999</v>
      </c>
      <c r="L104" s="1453">
        <v>2000</v>
      </c>
      <c r="M104" s="1453">
        <v>2001</v>
      </c>
      <c r="N104" s="1453">
        <v>2002</v>
      </c>
      <c r="O104" s="1453">
        <v>2003</v>
      </c>
      <c r="P104" s="1453">
        <v>2004</v>
      </c>
      <c r="Q104" s="1453">
        <v>2005</v>
      </c>
      <c r="R104" s="1472"/>
      <c r="S104" s="1472"/>
      <c r="Z104" s="1453">
        <v>2014</v>
      </c>
      <c r="AA104" s="1453">
        <v>2015</v>
      </c>
      <c r="AB104" s="1453">
        <v>2016</v>
      </c>
      <c r="AC104" s="1453">
        <v>2017</v>
      </c>
      <c r="AD104" s="1453">
        <v>2018</v>
      </c>
      <c r="AE104" s="1453">
        <v>2019</v>
      </c>
      <c r="AF104" s="1453">
        <v>2020</v>
      </c>
      <c r="AG104" s="1453">
        <v>2021</v>
      </c>
      <c r="AH104" s="1453">
        <v>2022</v>
      </c>
      <c r="AI104" s="1453">
        <v>2023</v>
      </c>
      <c r="AJ104" s="1453">
        <v>2024</v>
      </c>
      <c r="AK104" s="1453">
        <v>2025</v>
      </c>
      <c r="AL104" s="1453">
        <v>2026</v>
      </c>
      <c r="AM104" s="1453">
        <v>2027</v>
      </c>
      <c r="AN104" s="1453">
        <v>2028</v>
      </c>
      <c r="AO104" s="1453">
        <v>2029</v>
      </c>
      <c r="AP104" s="1473">
        <v>2030</v>
      </c>
    </row>
    <row r="105" spans="1:42" ht="15.6" customHeight="1">
      <c r="A105" s="1451"/>
      <c r="B105" s="1451"/>
      <c r="E105" s="1452"/>
      <c r="F105" s="1390" t="s">
        <v>1774</v>
      </c>
      <c r="G105" s="526"/>
      <c r="H105" s="526"/>
      <c r="I105" s="526"/>
      <c r="J105" s="526"/>
      <c r="K105" s="526"/>
      <c r="L105" s="526"/>
      <c r="M105" s="526"/>
      <c r="N105" s="800"/>
      <c r="AP105" s="505"/>
    </row>
    <row r="106" spans="1:42" ht="15.6" customHeight="1">
      <c r="A106" s="1451"/>
      <c r="B106" s="1451"/>
      <c r="E106" s="1452"/>
      <c r="F106" s="575" t="s">
        <v>620</v>
      </c>
      <c r="G106" s="492"/>
      <c r="H106" s="492"/>
      <c r="I106" s="492"/>
      <c r="J106" s="492"/>
      <c r="K106" s="492"/>
      <c r="L106" s="492"/>
      <c r="M106" s="492"/>
      <c r="N106" s="600"/>
      <c r="O106" s="600"/>
      <c r="P106" s="600"/>
      <c r="R106" s="600"/>
      <c r="S106" s="600"/>
      <c r="Z106" s="756">
        <v>256400370.42687535</v>
      </c>
      <c r="AA106" s="1474">
        <v>237338262.4357813</v>
      </c>
      <c r="AB106" s="1474">
        <v>246830479.78601652</v>
      </c>
      <c r="AC106" s="1474">
        <v>240162436.68667418</v>
      </c>
      <c r="AD106" s="1474">
        <v>238518426.55102217</v>
      </c>
      <c r="AE106" s="1474">
        <v>233641230.11771557</v>
      </c>
      <c r="AF106" s="1474">
        <v>233786183.02540812</v>
      </c>
      <c r="AG106" s="1474">
        <v>232874637.56634983</v>
      </c>
      <c r="AH106" s="1474">
        <v>238796750.41484472</v>
      </c>
      <c r="AI106" s="1474">
        <v>244740161.7611503</v>
      </c>
      <c r="AJ106" s="1474">
        <v>250012077.55474925</v>
      </c>
      <c r="AK106" s="1474">
        <v>255756000.65896571</v>
      </c>
      <c r="AL106" s="1474">
        <v>290349000.50952333</v>
      </c>
      <c r="AM106" s="1474">
        <v>410545176.85977888</v>
      </c>
      <c r="AN106" s="1474">
        <v>445584751.9900769</v>
      </c>
      <c r="AO106" s="1474">
        <v>458836280.38158166</v>
      </c>
      <c r="AP106" s="1474">
        <v>458835094.0504843</v>
      </c>
    </row>
    <row r="107" spans="1:42" ht="15.6" customHeight="1">
      <c r="A107" s="1451"/>
      <c r="B107" s="1451"/>
      <c r="E107" s="1452"/>
      <c r="F107" s="575" t="s">
        <v>623</v>
      </c>
      <c r="G107" s="492"/>
      <c r="H107" s="492"/>
      <c r="I107" s="492"/>
      <c r="J107" s="492"/>
      <c r="K107" s="492"/>
      <c r="L107" s="492"/>
      <c r="M107" s="492"/>
      <c r="N107" s="600"/>
      <c r="O107" s="600"/>
      <c r="P107" s="600"/>
      <c r="R107" s="600"/>
      <c r="S107" s="600"/>
      <c r="Z107" s="756">
        <v>341380849.50136018</v>
      </c>
      <c r="AA107" s="1482">
        <v>312643473.34350109</v>
      </c>
      <c r="AB107" s="1482">
        <v>305638002.35669309</v>
      </c>
      <c r="AC107" s="1482">
        <v>310455420.85038352</v>
      </c>
      <c r="AD107" s="1482">
        <v>322778012.83149564</v>
      </c>
      <c r="AE107" s="1482">
        <v>331554097.6261512</v>
      </c>
      <c r="AF107" s="1482">
        <v>349413761.80963755</v>
      </c>
      <c r="AG107" s="1482">
        <v>371870766.64016014</v>
      </c>
      <c r="AH107" s="1482">
        <v>404622397.91356039</v>
      </c>
      <c r="AI107" s="1482">
        <v>439016211.40553617</v>
      </c>
      <c r="AJ107" s="1482">
        <v>473117984.18153751</v>
      </c>
      <c r="AK107" s="1482">
        <v>506951921.78698647</v>
      </c>
      <c r="AL107" s="1482">
        <v>563097226.92984533</v>
      </c>
      <c r="AM107" s="1482">
        <v>736865209.85071838</v>
      </c>
      <c r="AN107" s="1482">
        <v>910187544.25628042</v>
      </c>
      <c r="AO107" s="1482">
        <v>1041242696.5687512</v>
      </c>
      <c r="AP107" s="1482">
        <v>1041253275.8285044</v>
      </c>
    </row>
    <row r="108" spans="1:42" ht="15.6" customHeight="1">
      <c r="A108" s="1451"/>
      <c r="B108" s="1451"/>
      <c r="E108" s="1452"/>
      <c r="F108" s="575" t="s">
        <v>625</v>
      </c>
      <c r="G108" s="492"/>
      <c r="H108" s="492"/>
      <c r="I108" s="492"/>
      <c r="J108" s="492"/>
      <c r="K108" s="492"/>
      <c r="L108" s="492"/>
      <c r="M108" s="492"/>
      <c r="N108" s="600"/>
      <c r="O108" s="600"/>
      <c r="P108" s="600"/>
      <c r="R108" s="600"/>
      <c r="S108" s="600"/>
      <c r="Z108" s="756">
        <v>117919985.7387879</v>
      </c>
      <c r="AA108" s="1482">
        <v>120513027.68918414</v>
      </c>
      <c r="AB108" s="1482">
        <v>144270504.36280894</v>
      </c>
      <c r="AC108" s="1482">
        <v>143495816.53557274</v>
      </c>
      <c r="AD108" s="1482">
        <v>146764558.97109598</v>
      </c>
      <c r="AE108" s="1482">
        <v>155345810.94919285</v>
      </c>
      <c r="AF108" s="1482">
        <v>165190981.80009392</v>
      </c>
      <c r="AG108" s="1482">
        <v>168886346.29313108</v>
      </c>
      <c r="AH108" s="1482">
        <v>174985081.41586477</v>
      </c>
      <c r="AI108" s="1482">
        <v>180233282.84594771</v>
      </c>
      <c r="AJ108" s="1482">
        <v>185369518.71656933</v>
      </c>
      <c r="AK108" s="1482">
        <v>189436817.65250391</v>
      </c>
      <c r="AL108" s="1482">
        <v>219385282.37482852</v>
      </c>
      <c r="AM108" s="1482">
        <v>316694443.7707656</v>
      </c>
      <c r="AN108" s="1482">
        <v>333559003.04523408</v>
      </c>
      <c r="AO108" s="1482">
        <v>345345494.36196911</v>
      </c>
      <c r="AP108" s="1482">
        <v>345349003.14978731</v>
      </c>
    </row>
    <row r="109" spans="1:42" ht="15.6" customHeight="1">
      <c r="A109" s="1451"/>
      <c r="B109" s="1451"/>
      <c r="E109" s="1452"/>
      <c r="F109" s="575" t="s">
        <v>627</v>
      </c>
      <c r="G109" s="492"/>
      <c r="H109" s="492"/>
      <c r="I109" s="492"/>
      <c r="J109" s="492"/>
      <c r="K109" s="492"/>
      <c r="L109" s="492"/>
      <c r="M109" s="492"/>
      <c r="N109" s="600"/>
      <c r="O109" s="600"/>
      <c r="P109" s="600"/>
      <c r="R109" s="600"/>
      <c r="S109" s="600"/>
      <c r="Z109" s="756">
        <v>350326258.27416623</v>
      </c>
      <c r="AA109" s="1482">
        <v>267942590.86287901</v>
      </c>
      <c r="AB109" s="1482">
        <v>224974253.64978847</v>
      </c>
      <c r="AC109" s="1482">
        <v>243670648.04304636</v>
      </c>
      <c r="AD109" s="1482">
        <v>264280223.05288839</v>
      </c>
      <c r="AE109" s="1482">
        <v>289829146.17062008</v>
      </c>
      <c r="AF109" s="1482">
        <v>320939426.76482201</v>
      </c>
      <c r="AG109" s="1482">
        <v>352005705.56714839</v>
      </c>
      <c r="AH109" s="1482">
        <v>378173599.50448304</v>
      </c>
      <c r="AI109" s="1482">
        <v>399936183.759377</v>
      </c>
      <c r="AJ109" s="1482">
        <v>428435734.14710855</v>
      </c>
      <c r="AK109" s="1482">
        <v>448391733.52611023</v>
      </c>
      <c r="AL109" s="1482">
        <v>490237828.39806455</v>
      </c>
      <c r="AM109" s="1482">
        <v>663537264.42466581</v>
      </c>
      <c r="AN109" s="1482">
        <v>801597772.92156172</v>
      </c>
      <c r="AO109" s="1482">
        <v>827787943.77215743</v>
      </c>
      <c r="AP109" s="1482">
        <v>827796354.28366089</v>
      </c>
    </row>
    <row r="110" spans="1:42" ht="15.6" customHeight="1">
      <c r="A110" s="1451"/>
      <c r="B110" s="1451"/>
      <c r="E110" s="1452"/>
      <c r="F110" s="575" t="s">
        <v>553</v>
      </c>
      <c r="G110" s="492"/>
      <c r="H110" s="492"/>
      <c r="I110" s="492"/>
      <c r="J110" s="492"/>
      <c r="K110" s="492"/>
      <c r="L110" s="492"/>
      <c r="M110" s="492"/>
      <c r="N110" s="600"/>
      <c r="O110" s="600"/>
      <c r="P110" s="600"/>
      <c r="R110" s="600"/>
      <c r="S110" s="600"/>
      <c r="Z110" s="756">
        <v>81259466.344823048</v>
      </c>
      <c r="AA110" s="1482">
        <v>72206624.553256541</v>
      </c>
      <c r="AB110" s="1482">
        <v>72135252.181404471</v>
      </c>
      <c r="AC110" s="1482">
        <v>71537407.435004443</v>
      </c>
      <c r="AD110" s="1482">
        <v>71451006.022538453</v>
      </c>
      <c r="AE110" s="1482">
        <v>71183446.569065005</v>
      </c>
      <c r="AF110" s="1482">
        <v>71505835.656094506</v>
      </c>
      <c r="AG110" s="1482">
        <v>70840235.304697484</v>
      </c>
      <c r="AH110" s="1482">
        <v>71215206.548359558</v>
      </c>
      <c r="AI110" s="1482">
        <v>71230612.806358084</v>
      </c>
      <c r="AJ110" s="1482">
        <v>71201694.205105439</v>
      </c>
      <c r="AK110" s="1482">
        <v>71256050.676629916</v>
      </c>
      <c r="AL110" s="1482">
        <v>85206725.009628028</v>
      </c>
      <c r="AM110" s="1482">
        <v>128447044.90100951</v>
      </c>
      <c r="AN110" s="1482">
        <v>132669864.61522841</v>
      </c>
      <c r="AO110" s="1482">
        <v>147468355.88195562</v>
      </c>
      <c r="AP110" s="1482">
        <v>154408028.03581774</v>
      </c>
    </row>
    <row r="111" spans="1:42" ht="15.6" customHeight="1">
      <c r="A111" s="1451"/>
      <c r="B111" s="1451"/>
      <c r="E111" s="1452"/>
      <c r="F111" s="1455" t="s">
        <v>37</v>
      </c>
      <c r="G111" s="492"/>
      <c r="H111" s="492"/>
      <c r="I111" s="492"/>
      <c r="J111" s="492"/>
      <c r="K111" s="492"/>
      <c r="L111" s="492"/>
      <c r="M111" s="492"/>
      <c r="N111" s="600"/>
      <c r="O111" s="800"/>
      <c r="P111" s="800"/>
      <c r="R111" s="800"/>
      <c r="S111" s="800"/>
      <c r="Z111" s="800">
        <v>1147286930.2860126</v>
      </c>
      <c r="AA111" s="800">
        <v>1010643978.8846021</v>
      </c>
      <c r="AB111" s="800">
        <v>993848492.33671153</v>
      </c>
      <c r="AC111" s="800">
        <v>1009321729.5506812</v>
      </c>
      <c r="AD111" s="800">
        <v>1043792227.4290407</v>
      </c>
      <c r="AE111" s="800">
        <v>1081553731.4327447</v>
      </c>
      <c r="AF111" s="800">
        <v>1140836189.056056</v>
      </c>
      <c r="AG111" s="800">
        <v>1196477691.3714869</v>
      </c>
      <c r="AH111" s="800">
        <v>1267793035.7971125</v>
      </c>
      <c r="AI111" s="800">
        <v>1335156452.5783694</v>
      </c>
      <c r="AJ111" s="800">
        <v>1408137008.8050702</v>
      </c>
      <c r="AK111" s="800">
        <v>1471792524.3011963</v>
      </c>
      <c r="AL111" s="800">
        <v>1648276063.22189</v>
      </c>
      <c r="AM111" s="800">
        <v>2256089139.8069382</v>
      </c>
      <c r="AN111" s="800">
        <v>2623598936.8283815</v>
      </c>
      <c r="AO111" s="800">
        <v>2820680770.9664149</v>
      </c>
      <c r="AP111" s="800">
        <v>2827641755.3482547</v>
      </c>
    </row>
    <row r="112" spans="1:42" ht="15.6" customHeight="1">
      <c r="A112" s="1451"/>
      <c r="B112" s="1451"/>
      <c r="E112" s="1452"/>
      <c r="F112" s="1455"/>
      <c r="G112" s="492"/>
      <c r="H112" s="492"/>
      <c r="I112" s="492"/>
      <c r="J112" s="492"/>
      <c r="K112" s="492"/>
      <c r="L112" s="492"/>
      <c r="M112" s="492"/>
      <c r="N112" s="600"/>
      <c r="O112" s="800"/>
      <c r="P112" s="800"/>
      <c r="R112" s="800"/>
      <c r="S112" s="800"/>
      <c r="Z112" s="800"/>
      <c r="AA112" s="800"/>
      <c r="AB112" s="800"/>
      <c r="AC112" s="800"/>
      <c r="AD112" s="800"/>
      <c r="AE112" s="800"/>
      <c r="AF112" s="800"/>
      <c r="AG112" s="800"/>
      <c r="AH112" s="800"/>
      <c r="AI112" s="800"/>
      <c r="AJ112" s="800"/>
      <c r="AK112" s="800"/>
      <c r="AL112" s="800"/>
      <c r="AM112" s="800"/>
      <c r="AN112" s="800"/>
      <c r="AO112" s="800"/>
      <c r="AP112" s="800"/>
    </row>
    <row r="113" spans="1:42" ht="15.6" customHeight="1">
      <c r="A113" s="1451"/>
      <c r="B113" s="1451"/>
      <c r="E113" s="1452"/>
      <c r="F113" s="1390" t="s">
        <v>636</v>
      </c>
      <c r="G113" s="492"/>
      <c r="H113" s="492"/>
      <c r="I113" s="492"/>
      <c r="J113" s="492"/>
      <c r="K113" s="492"/>
      <c r="L113" s="492"/>
      <c r="M113" s="492"/>
      <c r="N113" s="600"/>
      <c r="O113" s="800"/>
      <c r="P113" s="800"/>
      <c r="R113" s="800"/>
      <c r="S113" s="800"/>
      <c r="Z113" s="800"/>
      <c r="AA113" s="800"/>
      <c r="AB113" s="800"/>
      <c r="AC113" s="800"/>
      <c r="AD113" s="800"/>
      <c r="AE113" s="800"/>
      <c r="AF113" s="800"/>
      <c r="AG113" s="800"/>
      <c r="AH113" s="800"/>
      <c r="AI113" s="800"/>
      <c r="AJ113" s="800"/>
      <c r="AK113" s="800"/>
      <c r="AL113" s="800"/>
      <c r="AM113" s="800"/>
      <c r="AN113" s="800"/>
      <c r="AO113" s="800"/>
      <c r="AP113" s="800"/>
    </row>
    <row r="114" spans="1:42" ht="15.6" customHeight="1">
      <c r="A114" s="1451"/>
      <c r="B114" s="1451"/>
      <c r="E114" s="1452"/>
      <c r="F114" s="575" t="s">
        <v>637</v>
      </c>
      <c r="G114" s="492"/>
      <c r="H114" s="492"/>
      <c r="I114" s="492"/>
      <c r="J114" s="492"/>
      <c r="K114" s="492"/>
      <c r="L114" s="492"/>
      <c r="M114" s="492"/>
      <c r="N114" s="600"/>
      <c r="O114" s="600"/>
      <c r="P114" s="600"/>
      <c r="R114" s="600"/>
      <c r="S114" s="600"/>
      <c r="Z114" s="756">
        <v>0</v>
      </c>
      <c r="AA114" s="1482">
        <v>0</v>
      </c>
      <c r="AB114" s="1482">
        <v>0</v>
      </c>
      <c r="AC114" s="1482">
        <v>0</v>
      </c>
      <c r="AD114" s="1482">
        <v>0</v>
      </c>
      <c r="AE114" s="1482">
        <v>0</v>
      </c>
      <c r="AF114" s="1482">
        <v>0</v>
      </c>
      <c r="AG114" s="1482">
        <v>0</v>
      </c>
      <c r="AH114" s="1482">
        <v>0</v>
      </c>
      <c r="AI114" s="1482">
        <v>0</v>
      </c>
      <c r="AJ114" s="1482">
        <v>0</v>
      </c>
      <c r="AK114" s="1482">
        <v>0</v>
      </c>
      <c r="AL114" s="1482">
        <v>0</v>
      </c>
      <c r="AM114" s="1482">
        <v>0</v>
      </c>
      <c r="AN114" s="1482">
        <v>0</v>
      </c>
      <c r="AO114" s="1482">
        <v>0</v>
      </c>
      <c r="AP114" s="1482">
        <v>0</v>
      </c>
    </row>
    <row r="115" spans="1:42" ht="15.6" customHeight="1">
      <c r="A115" s="1451"/>
      <c r="B115" s="1451"/>
      <c r="E115" s="1452"/>
      <c r="F115" s="575" t="s">
        <v>637</v>
      </c>
      <c r="G115" s="492"/>
      <c r="H115" s="492"/>
      <c r="I115" s="492"/>
      <c r="J115" s="492"/>
      <c r="K115" s="492"/>
      <c r="L115" s="492"/>
      <c r="M115" s="492"/>
      <c r="N115" s="600"/>
      <c r="O115" s="600"/>
      <c r="P115" s="600"/>
      <c r="R115" s="600"/>
      <c r="S115" s="600"/>
      <c r="Z115" s="756">
        <v>0</v>
      </c>
      <c r="AA115" s="1482">
        <v>0</v>
      </c>
      <c r="AB115" s="1482">
        <v>0</v>
      </c>
      <c r="AC115" s="1482">
        <v>0</v>
      </c>
      <c r="AD115" s="1482">
        <v>0</v>
      </c>
      <c r="AE115" s="1482">
        <v>0</v>
      </c>
      <c r="AF115" s="1482">
        <v>0</v>
      </c>
      <c r="AG115" s="1482">
        <v>0</v>
      </c>
      <c r="AH115" s="1482">
        <v>0</v>
      </c>
      <c r="AI115" s="1482">
        <v>0</v>
      </c>
      <c r="AJ115" s="1482">
        <v>0</v>
      </c>
      <c r="AK115" s="1482">
        <v>0</v>
      </c>
      <c r="AL115" s="1482">
        <v>0</v>
      </c>
      <c r="AM115" s="1482">
        <v>0</v>
      </c>
      <c r="AN115" s="1482">
        <v>0</v>
      </c>
      <c r="AO115" s="1482">
        <v>0</v>
      </c>
      <c r="AP115" s="1482">
        <v>0</v>
      </c>
    </row>
    <row r="116" spans="1:42" ht="15.6" customHeight="1">
      <c r="A116" s="1451"/>
      <c r="B116" s="1451"/>
      <c r="E116" s="1452"/>
      <c r="F116" s="575" t="s">
        <v>637</v>
      </c>
      <c r="G116" s="492"/>
      <c r="H116" s="492"/>
      <c r="I116" s="492"/>
      <c r="J116" s="492"/>
      <c r="K116" s="492"/>
      <c r="L116" s="492"/>
      <c r="M116" s="492"/>
      <c r="N116" s="600"/>
      <c r="O116" s="600"/>
      <c r="P116" s="600"/>
      <c r="R116" s="600"/>
      <c r="S116" s="600"/>
      <c r="Z116" s="756">
        <v>0</v>
      </c>
      <c r="AA116" s="1482">
        <v>0</v>
      </c>
      <c r="AB116" s="1482">
        <v>0</v>
      </c>
      <c r="AC116" s="1482">
        <v>0</v>
      </c>
      <c r="AD116" s="1482">
        <v>0</v>
      </c>
      <c r="AE116" s="1482">
        <v>0</v>
      </c>
      <c r="AF116" s="1482">
        <v>0</v>
      </c>
      <c r="AG116" s="1482">
        <v>0</v>
      </c>
      <c r="AH116" s="1482">
        <v>0</v>
      </c>
      <c r="AI116" s="1482">
        <v>0</v>
      </c>
      <c r="AJ116" s="1482">
        <v>0</v>
      </c>
      <c r="AK116" s="1482">
        <v>0</v>
      </c>
      <c r="AL116" s="1482">
        <v>0</v>
      </c>
      <c r="AM116" s="1482">
        <v>0</v>
      </c>
      <c r="AN116" s="1482">
        <v>0</v>
      </c>
      <c r="AO116" s="1482">
        <v>0</v>
      </c>
      <c r="AP116" s="1482">
        <v>0</v>
      </c>
    </row>
    <row r="117" spans="1:42" ht="15.6" customHeight="1">
      <c r="A117" s="1451"/>
      <c r="B117" s="1451"/>
      <c r="E117" s="1452"/>
      <c r="F117" s="575" t="s">
        <v>637</v>
      </c>
      <c r="G117" s="492"/>
      <c r="H117" s="492"/>
      <c r="I117" s="492"/>
      <c r="J117" s="492"/>
      <c r="K117" s="492"/>
      <c r="L117" s="492"/>
      <c r="M117" s="492"/>
      <c r="N117" s="600"/>
      <c r="O117" s="600"/>
      <c r="P117" s="600"/>
      <c r="R117" s="600"/>
      <c r="S117" s="600"/>
      <c r="Z117" s="756">
        <v>0</v>
      </c>
      <c r="AA117" s="1482">
        <v>0</v>
      </c>
      <c r="AB117" s="1482">
        <v>0</v>
      </c>
      <c r="AC117" s="1482">
        <v>0</v>
      </c>
      <c r="AD117" s="1482">
        <v>0</v>
      </c>
      <c r="AE117" s="1482">
        <v>0</v>
      </c>
      <c r="AF117" s="1482">
        <v>0</v>
      </c>
      <c r="AG117" s="1482">
        <v>0</v>
      </c>
      <c r="AH117" s="1482">
        <v>0</v>
      </c>
      <c r="AI117" s="1482">
        <v>0</v>
      </c>
      <c r="AJ117" s="1482">
        <v>0</v>
      </c>
      <c r="AK117" s="1482">
        <v>0</v>
      </c>
      <c r="AL117" s="1482">
        <v>0</v>
      </c>
      <c r="AM117" s="1482">
        <v>0</v>
      </c>
      <c r="AN117" s="1482">
        <v>0</v>
      </c>
      <c r="AO117" s="1482">
        <v>0</v>
      </c>
      <c r="AP117" s="1482">
        <v>0</v>
      </c>
    </row>
    <row r="118" spans="1:42" ht="15.6" customHeight="1">
      <c r="A118" s="1451"/>
      <c r="B118" s="1451"/>
      <c r="E118" s="1452"/>
      <c r="F118" s="575" t="s">
        <v>637</v>
      </c>
      <c r="G118" s="492"/>
      <c r="H118" s="492"/>
      <c r="I118" s="492"/>
      <c r="J118" s="492"/>
      <c r="K118" s="492"/>
      <c r="L118" s="492"/>
      <c r="M118" s="492"/>
      <c r="N118" s="600"/>
      <c r="O118" s="600"/>
      <c r="P118" s="600"/>
      <c r="R118" s="600"/>
      <c r="S118" s="600"/>
      <c r="Z118" s="756">
        <v>0</v>
      </c>
      <c r="AA118" s="1482">
        <v>0</v>
      </c>
      <c r="AB118" s="1482">
        <v>0</v>
      </c>
      <c r="AC118" s="1482">
        <v>0</v>
      </c>
      <c r="AD118" s="1482">
        <v>0</v>
      </c>
      <c r="AE118" s="1482">
        <v>0</v>
      </c>
      <c r="AF118" s="1482">
        <v>0</v>
      </c>
      <c r="AG118" s="1482">
        <v>0</v>
      </c>
      <c r="AH118" s="1482">
        <v>0</v>
      </c>
      <c r="AI118" s="1482">
        <v>0</v>
      </c>
      <c r="AJ118" s="1482">
        <v>0</v>
      </c>
      <c r="AK118" s="1482">
        <v>0</v>
      </c>
      <c r="AL118" s="1482">
        <v>0</v>
      </c>
      <c r="AM118" s="1482">
        <v>0</v>
      </c>
      <c r="AN118" s="1482">
        <v>0</v>
      </c>
      <c r="AO118" s="1482">
        <v>0</v>
      </c>
      <c r="AP118" s="1482">
        <v>0</v>
      </c>
    </row>
    <row r="119" spans="1:42" ht="15.6" customHeight="1">
      <c r="A119" s="1451"/>
      <c r="B119" s="1451"/>
      <c r="E119" s="1452"/>
      <c r="F119" s="575" t="s">
        <v>637</v>
      </c>
      <c r="G119" s="492"/>
      <c r="H119" s="492"/>
      <c r="I119" s="492"/>
      <c r="J119" s="492"/>
      <c r="K119" s="492"/>
      <c r="L119" s="492"/>
      <c r="M119" s="492"/>
      <c r="N119" s="600"/>
      <c r="O119" s="600"/>
      <c r="P119" s="600"/>
      <c r="R119" s="600"/>
      <c r="S119" s="600"/>
      <c r="Z119" s="756">
        <v>0</v>
      </c>
      <c r="AA119" s="1482">
        <v>0</v>
      </c>
      <c r="AB119" s="1482">
        <v>0</v>
      </c>
      <c r="AC119" s="1482">
        <v>0</v>
      </c>
      <c r="AD119" s="1482">
        <v>0</v>
      </c>
      <c r="AE119" s="1482">
        <v>0</v>
      </c>
      <c r="AF119" s="1482">
        <v>0</v>
      </c>
      <c r="AG119" s="1482">
        <v>0</v>
      </c>
      <c r="AH119" s="1482">
        <v>0</v>
      </c>
      <c r="AI119" s="1482">
        <v>0</v>
      </c>
      <c r="AJ119" s="1482">
        <v>0</v>
      </c>
      <c r="AK119" s="1482">
        <v>0</v>
      </c>
      <c r="AL119" s="1482">
        <v>0</v>
      </c>
      <c r="AM119" s="1482">
        <v>0</v>
      </c>
      <c r="AN119" s="1482">
        <v>0</v>
      </c>
      <c r="AO119" s="1482">
        <v>0</v>
      </c>
      <c r="AP119" s="1482">
        <v>0</v>
      </c>
    </row>
    <row r="120" spans="1:42" ht="15.6" customHeight="1">
      <c r="A120" s="1451"/>
      <c r="B120" s="1451"/>
      <c r="E120" s="1452"/>
      <c r="F120" s="575" t="s">
        <v>637</v>
      </c>
      <c r="G120" s="492"/>
      <c r="H120" s="492"/>
      <c r="I120" s="492"/>
      <c r="J120" s="492"/>
      <c r="K120" s="492"/>
      <c r="L120" s="492"/>
      <c r="M120" s="492"/>
      <c r="N120" s="600"/>
      <c r="O120" s="600"/>
      <c r="P120" s="600"/>
      <c r="R120" s="1457"/>
      <c r="S120" s="1457"/>
      <c r="Z120" s="1476">
        <v>0</v>
      </c>
      <c r="AA120" s="1486">
        <v>0</v>
      </c>
      <c r="AB120" s="1486">
        <v>0</v>
      </c>
      <c r="AC120" s="1486">
        <v>0</v>
      </c>
      <c r="AD120" s="1486">
        <v>0</v>
      </c>
      <c r="AE120" s="1486">
        <v>0</v>
      </c>
      <c r="AF120" s="1486">
        <v>0</v>
      </c>
      <c r="AG120" s="1486">
        <v>0</v>
      </c>
      <c r="AH120" s="1486">
        <v>0</v>
      </c>
      <c r="AI120" s="1486">
        <v>0</v>
      </c>
      <c r="AJ120" s="1486">
        <v>0</v>
      </c>
      <c r="AK120" s="1486">
        <v>0</v>
      </c>
      <c r="AL120" s="1486">
        <v>0</v>
      </c>
      <c r="AM120" s="1486">
        <v>0</v>
      </c>
      <c r="AN120" s="1486">
        <v>0</v>
      </c>
      <c r="AO120" s="1486">
        <v>0</v>
      </c>
      <c r="AP120" s="1486">
        <v>0</v>
      </c>
    </row>
    <row r="121" spans="1:42" ht="15.6" customHeight="1">
      <c r="A121" s="1451"/>
      <c r="B121" s="1451"/>
      <c r="E121" s="1452"/>
      <c r="F121" s="1455" t="s">
        <v>37</v>
      </c>
      <c r="G121" s="492"/>
      <c r="H121" s="492"/>
      <c r="I121" s="492"/>
      <c r="J121" s="492"/>
      <c r="K121" s="492"/>
      <c r="L121" s="492"/>
      <c r="M121" s="492"/>
      <c r="N121" s="600"/>
      <c r="O121" s="600"/>
      <c r="P121" s="600"/>
      <c r="R121" s="800"/>
      <c r="S121" s="800"/>
      <c r="Z121" s="800">
        <v>0</v>
      </c>
      <c r="AA121" s="800">
        <v>0</v>
      </c>
      <c r="AB121" s="800">
        <v>0</v>
      </c>
      <c r="AC121" s="800">
        <v>0</v>
      </c>
      <c r="AD121" s="800">
        <v>0</v>
      </c>
      <c r="AE121" s="800">
        <v>0</v>
      </c>
      <c r="AF121" s="800">
        <v>0</v>
      </c>
      <c r="AG121" s="800">
        <v>0</v>
      </c>
      <c r="AH121" s="800">
        <v>0</v>
      </c>
      <c r="AI121" s="800">
        <v>0</v>
      </c>
      <c r="AJ121" s="800">
        <v>0</v>
      </c>
      <c r="AK121" s="800">
        <v>0</v>
      </c>
      <c r="AL121" s="800">
        <v>0</v>
      </c>
      <c r="AM121" s="800">
        <v>0</v>
      </c>
      <c r="AN121" s="800">
        <v>0</v>
      </c>
      <c r="AO121" s="800">
        <v>0</v>
      </c>
      <c r="AP121" s="800">
        <v>0</v>
      </c>
    </row>
    <row r="122" spans="1:42" ht="15.6" customHeight="1">
      <c r="A122" s="1451"/>
      <c r="B122" s="1451"/>
      <c r="E122" s="1452"/>
      <c r="F122" s="1455"/>
      <c r="G122" s="492"/>
      <c r="H122" s="492"/>
      <c r="I122" s="492"/>
      <c r="J122" s="492"/>
      <c r="K122" s="492"/>
      <c r="L122" s="492"/>
      <c r="M122" s="492"/>
      <c r="N122" s="600"/>
      <c r="O122" s="600"/>
      <c r="P122" s="600"/>
      <c r="R122" s="800"/>
      <c r="S122" s="800"/>
      <c r="Z122" s="800"/>
      <c r="AA122" s="800"/>
      <c r="AB122" s="800"/>
      <c r="AC122" s="800"/>
      <c r="AD122" s="800"/>
      <c r="AE122" s="800"/>
      <c r="AF122" s="800"/>
      <c r="AG122" s="800"/>
      <c r="AH122" s="800"/>
      <c r="AI122" s="800"/>
      <c r="AJ122" s="800"/>
      <c r="AK122" s="800"/>
      <c r="AL122" s="800"/>
      <c r="AM122" s="800"/>
      <c r="AN122" s="800"/>
      <c r="AO122" s="800"/>
      <c r="AP122" s="800"/>
    </row>
    <row r="123" spans="1:42" ht="15.6" customHeight="1">
      <c r="A123" s="1451"/>
      <c r="B123" s="1451"/>
      <c r="E123" s="1452"/>
      <c r="F123" s="1390" t="s">
        <v>648</v>
      </c>
      <c r="G123" s="492"/>
      <c r="H123" s="492"/>
      <c r="I123" s="492"/>
      <c r="J123" s="492"/>
      <c r="K123" s="492"/>
      <c r="L123" s="492"/>
      <c r="M123" s="492"/>
      <c r="N123" s="600"/>
      <c r="O123" s="800"/>
      <c r="P123" s="557"/>
      <c r="R123" s="557"/>
      <c r="S123" s="557"/>
      <c r="Z123" s="557">
        <v>1147286930.2860126</v>
      </c>
      <c r="AA123" s="557">
        <v>1010643978.8846021</v>
      </c>
      <c r="AB123" s="557">
        <v>993848492.33671153</v>
      </c>
      <c r="AC123" s="557">
        <v>1009321729.5506812</v>
      </c>
      <c r="AD123" s="557">
        <v>1043792227.4290407</v>
      </c>
      <c r="AE123" s="557">
        <v>1081553731.4327447</v>
      </c>
      <c r="AF123" s="557">
        <v>1140836189.056056</v>
      </c>
      <c r="AG123" s="557">
        <v>1196477691.3714869</v>
      </c>
      <c r="AH123" s="557">
        <v>1267793035.7971125</v>
      </c>
      <c r="AI123" s="557">
        <v>1335156452.5783694</v>
      </c>
      <c r="AJ123" s="557">
        <v>1408137008.8050702</v>
      </c>
      <c r="AK123" s="557">
        <v>1471792524.3011963</v>
      </c>
      <c r="AL123" s="557">
        <v>1648276063.22189</v>
      </c>
      <c r="AM123" s="557">
        <v>2256089139.8069382</v>
      </c>
      <c r="AN123" s="557">
        <v>2623598936.8283815</v>
      </c>
      <c r="AO123" s="557">
        <v>2820680770.9664149</v>
      </c>
      <c r="AP123" s="557">
        <v>2827641755.3482547</v>
      </c>
    </row>
    <row r="124" spans="1:42" s="582" customFormat="1" ht="15.6" customHeight="1">
      <c r="A124" s="1452"/>
      <c r="B124" s="1452"/>
      <c r="C124" s="28"/>
      <c r="D124" s="28"/>
      <c r="E124" s="1452"/>
      <c r="F124" s="1455"/>
      <c r="G124" s="800"/>
      <c r="H124" s="800"/>
      <c r="I124" s="800"/>
      <c r="J124" s="800"/>
      <c r="K124" s="800"/>
      <c r="L124" s="800"/>
      <c r="M124" s="800"/>
      <c r="N124" s="800"/>
      <c r="O124" s="800"/>
      <c r="P124" s="800"/>
      <c r="Q124" s="158"/>
      <c r="R124" s="800"/>
      <c r="S124" s="800"/>
      <c r="T124" s="158"/>
      <c r="U124" s="158"/>
      <c r="V124" s="158"/>
      <c r="W124" s="158"/>
      <c r="X124" s="158"/>
      <c r="Y124" s="158"/>
      <c r="Z124" s="800"/>
      <c r="AA124" s="800"/>
      <c r="AB124" s="800"/>
      <c r="AC124" s="800"/>
      <c r="AD124" s="800"/>
      <c r="AE124" s="800"/>
      <c r="AF124" s="800"/>
      <c r="AG124" s="800"/>
      <c r="AH124" s="800"/>
      <c r="AI124" s="800"/>
      <c r="AJ124" s="800"/>
      <c r="AK124" s="800"/>
      <c r="AL124" s="800"/>
      <c r="AM124" s="800"/>
      <c r="AN124" s="800"/>
      <c r="AO124" s="800"/>
      <c r="AP124" s="800"/>
    </row>
    <row r="125" spans="1:42" s="582" customFormat="1" ht="15.6" customHeight="1">
      <c r="A125" s="1452"/>
      <c r="B125" s="1452"/>
      <c r="C125" s="19"/>
      <c r="D125" s="19"/>
      <c r="E125" s="1452"/>
      <c r="F125" s="1390" t="s">
        <v>653</v>
      </c>
      <c r="G125" s="526"/>
      <c r="H125" s="526"/>
      <c r="I125" s="526"/>
      <c r="J125" s="526"/>
      <c r="K125" s="526"/>
      <c r="L125" s="526"/>
      <c r="M125" s="526"/>
      <c r="N125" s="800"/>
      <c r="O125" s="800"/>
      <c r="P125" s="800"/>
      <c r="Q125" s="158"/>
      <c r="R125" s="800"/>
      <c r="S125" s="800"/>
      <c r="T125" s="158"/>
      <c r="U125" s="158"/>
      <c r="V125" s="158"/>
      <c r="W125" s="158"/>
      <c r="X125" s="158"/>
      <c r="Y125" s="158"/>
      <c r="Z125" s="1479">
        <v>290259426.09398735</v>
      </c>
      <c r="AA125" s="1487">
        <v>283186536.49236739</v>
      </c>
      <c r="AB125" s="1487">
        <v>305219505.81621444</v>
      </c>
      <c r="AC125" s="1487">
        <v>304368479.52064627</v>
      </c>
      <c r="AD125" s="1487">
        <v>311948452.9329021</v>
      </c>
      <c r="AE125" s="1487">
        <v>318157398.19745398</v>
      </c>
      <c r="AF125" s="1487">
        <v>323801589.12368399</v>
      </c>
      <c r="AG125" s="1487">
        <v>329790412.97358984</v>
      </c>
      <c r="AH125" s="1487">
        <v>331063101.80704594</v>
      </c>
      <c r="AI125" s="1487">
        <v>329694518.9529897</v>
      </c>
      <c r="AJ125" s="1487">
        <v>328125005.50446582</v>
      </c>
      <c r="AK125" s="1487">
        <v>334897059.05621696</v>
      </c>
      <c r="AL125" s="1487">
        <v>394185724.79121435</v>
      </c>
      <c r="AM125" s="1487">
        <v>527555668.43900347</v>
      </c>
      <c r="AN125" s="1487">
        <v>605562857.72613788</v>
      </c>
      <c r="AO125" s="1487">
        <v>625810352.97042322</v>
      </c>
      <c r="AP125" s="1487">
        <v>623413007.29205227</v>
      </c>
    </row>
    <row r="126" spans="1:42" ht="15.6" customHeight="1">
      <c r="A126" s="1451"/>
      <c r="B126" s="1451"/>
      <c r="E126" s="1452"/>
      <c r="F126" s="1390"/>
      <c r="G126" s="492"/>
      <c r="H126" s="492"/>
      <c r="I126" s="492"/>
      <c r="J126" s="492"/>
      <c r="K126" s="492"/>
      <c r="L126" s="492"/>
      <c r="M126" s="492"/>
      <c r="N126" s="600"/>
      <c r="O126" s="800"/>
      <c r="P126" s="800"/>
      <c r="R126" s="800"/>
      <c r="S126" s="800"/>
      <c r="Z126" s="800"/>
      <c r="AA126" s="800"/>
      <c r="AB126" s="800"/>
      <c r="AC126" s="800"/>
      <c r="AD126" s="800"/>
      <c r="AE126" s="800"/>
      <c r="AF126" s="800"/>
      <c r="AG126" s="800"/>
      <c r="AH126" s="800"/>
      <c r="AI126" s="800"/>
      <c r="AJ126" s="800"/>
      <c r="AK126" s="800"/>
      <c r="AL126" s="800"/>
      <c r="AM126" s="800"/>
      <c r="AN126" s="800"/>
      <c r="AO126" s="800"/>
      <c r="AP126" s="800"/>
    </row>
    <row r="127" spans="1:42" ht="15.6" customHeight="1">
      <c r="A127" s="1451"/>
      <c r="B127" s="1451"/>
      <c r="E127" s="1452"/>
      <c r="F127" s="1390" t="s">
        <v>654</v>
      </c>
      <c r="G127" s="492"/>
      <c r="H127" s="492"/>
      <c r="I127" s="492"/>
      <c r="J127" s="492"/>
      <c r="K127" s="492"/>
      <c r="L127" s="492"/>
      <c r="M127" s="492"/>
      <c r="N127" s="600"/>
      <c r="O127" s="800"/>
      <c r="P127" s="800"/>
      <c r="R127" s="800"/>
      <c r="S127" s="800"/>
      <c r="Z127" s="800"/>
      <c r="AA127" s="800"/>
      <c r="AB127" s="800"/>
      <c r="AC127" s="800"/>
      <c r="AD127" s="800"/>
      <c r="AE127" s="800"/>
      <c r="AF127" s="800"/>
      <c r="AG127" s="800"/>
      <c r="AH127" s="800"/>
      <c r="AI127" s="800"/>
      <c r="AJ127" s="800"/>
      <c r="AK127" s="800"/>
      <c r="AL127" s="800"/>
      <c r="AM127" s="800"/>
      <c r="AN127" s="800"/>
      <c r="AO127" s="800"/>
      <c r="AP127" s="800"/>
    </row>
    <row r="128" spans="1:42" ht="15.6" customHeight="1">
      <c r="A128" s="1451"/>
      <c r="B128" s="1451"/>
      <c r="E128" s="1452"/>
      <c r="F128" s="575" t="s">
        <v>637</v>
      </c>
      <c r="G128" s="492"/>
      <c r="H128" s="492"/>
      <c r="I128" s="492"/>
      <c r="J128" s="492"/>
      <c r="K128" s="492"/>
      <c r="L128" s="492"/>
      <c r="M128" s="492"/>
      <c r="N128" s="600"/>
      <c r="O128" s="800"/>
      <c r="P128" s="600"/>
      <c r="R128" s="600"/>
      <c r="S128" s="600"/>
      <c r="Z128" s="756">
        <v>0</v>
      </c>
      <c r="AA128" s="1482">
        <v>0</v>
      </c>
      <c r="AB128" s="1482">
        <v>0</v>
      </c>
      <c r="AC128" s="1482">
        <v>0</v>
      </c>
      <c r="AD128" s="1482">
        <v>0</v>
      </c>
      <c r="AE128" s="1482">
        <v>0</v>
      </c>
      <c r="AF128" s="1482">
        <v>0</v>
      </c>
      <c r="AG128" s="1482">
        <v>0</v>
      </c>
      <c r="AH128" s="1482">
        <v>0</v>
      </c>
      <c r="AI128" s="1482">
        <v>0</v>
      </c>
      <c r="AJ128" s="1482">
        <v>0</v>
      </c>
      <c r="AK128" s="1482">
        <v>0</v>
      </c>
      <c r="AL128" s="1482">
        <v>0</v>
      </c>
      <c r="AM128" s="1482">
        <v>0</v>
      </c>
      <c r="AN128" s="1482">
        <v>0</v>
      </c>
      <c r="AO128" s="1482">
        <v>0</v>
      </c>
      <c r="AP128" s="1482">
        <v>0</v>
      </c>
    </row>
    <row r="129" spans="1:42" ht="15.6" customHeight="1">
      <c r="A129" s="1451"/>
      <c r="B129" s="1451"/>
      <c r="E129" s="1452"/>
      <c r="F129" s="575" t="s">
        <v>637</v>
      </c>
      <c r="G129" s="492"/>
      <c r="H129" s="492"/>
      <c r="I129" s="492"/>
      <c r="J129" s="492"/>
      <c r="K129" s="492"/>
      <c r="L129" s="492"/>
      <c r="M129" s="492"/>
      <c r="N129" s="600"/>
      <c r="O129" s="800"/>
      <c r="P129" s="600"/>
      <c r="R129" s="600"/>
      <c r="S129" s="600"/>
      <c r="Z129" s="756">
        <v>0</v>
      </c>
      <c r="AA129" s="1482">
        <v>0</v>
      </c>
      <c r="AB129" s="1482">
        <v>0</v>
      </c>
      <c r="AC129" s="1482">
        <v>0</v>
      </c>
      <c r="AD129" s="1482">
        <v>0</v>
      </c>
      <c r="AE129" s="1482">
        <v>0</v>
      </c>
      <c r="AF129" s="1482">
        <v>0</v>
      </c>
      <c r="AG129" s="1482">
        <v>0</v>
      </c>
      <c r="AH129" s="1482">
        <v>0</v>
      </c>
      <c r="AI129" s="1482">
        <v>0</v>
      </c>
      <c r="AJ129" s="1482">
        <v>0</v>
      </c>
      <c r="AK129" s="1482">
        <v>0</v>
      </c>
      <c r="AL129" s="1482">
        <v>0</v>
      </c>
      <c r="AM129" s="1482">
        <v>0</v>
      </c>
      <c r="AN129" s="1482">
        <v>0</v>
      </c>
      <c r="AO129" s="1482">
        <v>0</v>
      </c>
      <c r="AP129" s="1482">
        <v>0</v>
      </c>
    </row>
    <row r="130" spans="1:42" ht="15.6" customHeight="1">
      <c r="A130" s="1451"/>
      <c r="B130" s="1451"/>
      <c r="E130" s="1452"/>
      <c r="F130" s="575" t="s">
        <v>637</v>
      </c>
      <c r="G130" s="492"/>
      <c r="H130" s="492"/>
      <c r="I130" s="492"/>
      <c r="J130" s="492"/>
      <c r="K130" s="492"/>
      <c r="L130" s="492"/>
      <c r="M130" s="492"/>
      <c r="N130" s="600"/>
      <c r="O130" s="800"/>
      <c r="P130" s="600"/>
      <c r="R130" s="600"/>
      <c r="S130" s="600"/>
      <c r="Z130" s="756">
        <v>0</v>
      </c>
      <c r="AA130" s="1482">
        <v>0</v>
      </c>
      <c r="AB130" s="1482">
        <v>0</v>
      </c>
      <c r="AC130" s="1482">
        <v>0</v>
      </c>
      <c r="AD130" s="1482">
        <v>0</v>
      </c>
      <c r="AE130" s="1482">
        <v>0</v>
      </c>
      <c r="AF130" s="1482">
        <v>0</v>
      </c>
      <c r="AG130" s="1482">
        <v>0</v>
      </c>
      <c r="AH130" s="1482">
        <v>0</v>
      </c>
      <c r="AI130" s="1482">
        <v>0</v>
      </c>
      <c r="AJ130" s="1482">
        <v>0</v>
      </c>
      <c r="AK130" s="1482">
        <v>0</v>
      </c>
      <c r="AL130" s="1482">
        <v>0</v>
      </c>
      <c r="AM130" s="1482">
        <v>0</v>
      </c>
      <c r="AN130" s="1482">
        <v>0</v>
      </c>
      <c r="AO130" s="1482">
        <v>0</v>
      </c>
      <c r="AP130" s="1482">
        <v>0</v>
      </c>
    </row>
    <row r="131" spans="1:42" ht="15.6" customHeight="1">
      <c r="A131" s="1451"/>
      <c r="B131" s="1451"/>
      <c r="E131" s="1452"/>
      <c r="F131" s="575" t="s">
        <v>637</v>
      </c>
      <c r="G131" s="492"/>
      <c r="H131" s="492"/>
      <c r="I131" s="492"/>
      <c r="J131" s="492"/>
      <c r="K131" s="492"/>
      <c r="L131" s="492"/>
      <c r="M131" s="492"/>
      <c r="N131" s="600"/>
      <c r="O131" s="800"/>
      <c r="P131" s="600"/>
      <c r="R131" s="600"/>
      <c r="S131" s="600"/>
      <c r="Z131" s="756">
        <v>0</v>
      </c>
      <c r="AA131" s="1482">
        <v>0</v>
      </c>
      <c r="AB131" s="1482">
        <v>0</v>
      </c>
      <c r="AC131" s="1482">
        <v>0</v>
      </c>
      <c r="AD131" s="1482">
        <v>0</v>
      </c>
      <c r="AE131" s="1482">
        <v>0</v>
      </c>
      <c r="AF131" s="1482">
        <v>0</v>
      </c>
      <c r="AG131" s="1482">
        <v>0</v>
      </c>
      <c r="AH131" s="1482">
        <v>0</v>
      </c>
      <c r="AI131" s="1482">
        <v>0</v>
      </c>
      <c r="AJ131" s="1482">
        <v>0</v>
      </c>
      <c r="AK131" s="1482">
        <v>0</v>
      </c>
      <c r="AL131" s="1482">
        <v>0</v>
      </c>
      <c r="AM131" s="1482">
        <v>0</v>
      </c>
      <c r="AN131" s="1482">
        <v>0</v>
      </c>
      <c r="AO131" s="1482">
        <v>0</v>
      </c>
      <c r="AP131" s="1482">
        <v>0</v>
      </c>
    </row>
    <row r="132" spans="1:42" ht="15.6" customHeight="1">
      <c r="A132" s="1451"/>
      <c r="B132" s="1451"/>
      <c r="E132" s="1452"/>
      <c r="F132" s="575" t="s">
        <v>637</v>
      </c>
      <c r="G132" s="492"/>
      <c r="H132" s="492"/>
      <c r="I132" s="492"/>
      <c r="J132" s="492"/>
      <c r="K132" s="492"/>
      <c r="L132" s="492"/>
      <c r="M132" s="492"/>
      <c r="N132" s="600"/>
      <c r="O132" s="800"/>
      <c r="P132" s="600"/>
      <c r="R132" s="600"/>
      <c r="S132" s="600"/>
      <c r="Z132" s="756">
        <v>0</v>
      </c>
      <c r="AA132" s="1482">
        <v>0</v>
      </c>
      <c r="AB132" s="1482">
        <v>0</v>
      </c>
      <c r="AC132" s="1482">
        <v>0</v>
      </c>
      <c r="AD132" s="1482">
        <v>0</v>
      </c>
      <c r="AE132" s="1482">
        <v>0</v>
      </c>
      <c r="AF132" s="1482">
        <v>0</v>
      </c>
      <c r="AG132" s="1482">
        <v>0</v>
      </c>
      <c r="AH132" s="1482">
        <v>0</v>
      </c>
      <c r="AI132" s="1482">
        <v>0</v>
      </c>
      <c r="AJ132" s="1482">
        <v>0</v>
      </c>
      <c r="AK132" s="1482">
        <v>0</v>
      </c>
      <c r="AL132" s="1482">
        <v>0</v>
      </c>
      <c r="AM132" s="1482">
        <v>0</v>
      </c>
      <c r="AN132" s="1482">
        <v>0</v>
      </c>
      <c r="AO132" s="1482">
        <v>0</v>
      </c>
      <c r="AP132" s="1482">
        <v>0</v>
      </c>
    </row>
    <row r="133" spans="1:42" ht="15.6" customHeight="1">
      <c r="A133" s="1451"/>
      <c r="B133" s="1451"/>
      <c r="E133" s="1452"/>
      <c r="F133" s="575" t="s">
        <v>637</v>
      </c>
      <c r="G133" s="492"/>
      <c r="H133" s="492"/>
      <c r="I133" s="492"/>
      <c r="J133" s="492"/>
      <c r="K133" s="492"/>
      <c r="L133" s="492"/>
      <c r="M133" s="492"/>
      <c r="N133" s="600"/>
      <c r="O133" s="800"/>
      <c r="P133" s="600"/>
      <c r="R133" s="600"/>
      <c r="S133" s="600"/>
      <c r="Z133" s="756">
        <v>0</v>
      </c>
      <c r="AA133" s="1482">
        <v>0</v>
      </c>
      <c r="AB133" s="1482">
        <v>0</v>
      </c>
      <c r="AC133" s="1482">
        <v>0</v>
      </c>
      <c r="AD133" s="1482">
        <v>0</v>
      </c>
      <c r="AE133" s="1482">
        <v>0</v>
      </c>
      <c r="AF133" s="1482">
        <v>0</v>
      </c>
      <c r="AG133" s="1482">
        <v>0</v>
      </c>
      <c r="AH133" s="1482">
        <v>0</v>
      </c>
      <c r="AI133" s="1482">
        <v>0</v>
      </c>
      <c r="AJ133" s="1482">
        <v>0</v>
      </c>
      <c r="AK133" s="1482">
        <v>0</v>
      </c>
      <c r="AL133" s="1482">
        <v>0</v>
      </c>
      <c r="AM133" s="1482">
        <v>0</v>
      </c>
      <c r="AN133" s="1482">
        <v>0</v>
      </c>
      <c r="AO133" s="1482">
        <v>0</v>
      </c>
      <c r="AP133" s="1482">
        <v>0</v>
      </c>
    </row>
    <row r="134" spans="1:42" ht="15.6" customHeight="1">
      <c r="A134" s="1451"/>
      <c r="B134" s="1451"/>
      <c r="E134" s="1452"/>
      <c r="F134" s="575" t="s">
        <v>637</v>
      </c>
      <c r="G134" s="492"/>
      <c r="H134" s="492"/>
      <c r="I134" s="492"/>
      <c r="J134" s="492"/>
      <c r="K134" s="492"/>
      <c r="L134" s="492"/>
      <c r="M134" s="492"/>
      <c r="N134" s="600"/>
      <c r="O134" s="800"/>
      <c r="P134" s="600"/>
      <c r="R134" s="600"/>
      <c r="S134" s="600"/>
      <c r="Z134" s="756">
        <v>0</v>
      </c>
      <c r="AA134" s="1486">
        <v>0</v>
      </c>
      <c r="AB134" s="1486">
        <v>0</v>
      </c>
      <c r="AC134" s="1486">
        <v>0</v>
      </c>
      <c r="AD134" s="1486">
        <v>0</v>
      </c>
      <c r="AE134" s="1486">
        <v>0</v>
      </c>
      <c r="AF134" s="1486">
        <v>0</v>
      </c>
      <c r="AG134" s="1486">
        <v>0</v>
      </c>
      <c r="AH134" s="1486">
        <v>0</v>
      </c>
      <c r="AI134" s="1486">
        <v>0</v>
      </c>
      <c r="AJ134" s="1486">
        <v>0</v>
      </c>
      <c r="AK134" s="1486">
        <v>0</v>
      </c>
      <c r="AL134" s="1486">
        <v>0</v>
      </c>
      <c r="AM134" s="1486">
        <v>0</v>
      </c>
      <c r="AN134" s="1486">
        <v>0</v>
      </c>
      <c r="AO134" s="1486">
        <v>0</v>
      </c>
      <c r="AP134" s="1486">
        <v>0</v>
      </c>
    </row>
    <row r="135" spans="1:42" ht="15.6" customHeight="1">
      <c r="A135" s="1451"/>
      <c r="B135" s="1451"/>
      <c r="E135" s="1452"/>
      <c r="F135" s="1455" t="s">
        <v>37</v>
      </c>
      <c r="G135" s="492"/>
      <c r="H135" s="492"/>
      <c r="I135" s="492"/>
      <c r="J135" s="492"/>
      <c r="K135" s="492"/>
      <c r="L135" s="492"/>
      <c r="M135" s="492"/>
      <c r="N135" s="600"/>
      <c r="O135" s="800"/>
      <c r="P135" s="600"/>
      <c r="R135" s="1456"/>
      <c r="S135" s="1456"/>
      <c r="Z135" s="1456">
        <v>0</v>
      </c>
      <c r="AA135" s="800">
        <v>0</v>
      </c>
      <c r="AB135" s="800">
        <v>0</v>
      </c>
      <c r="AC135" s="800">
        <v>0</v>
      </c>
      <c r="AD135" s="800">
        <v>0</v>
      </c>
      <c r="AE135" s="800">
        <v>0</v>
      </c>
      <c r="AF135" s="800">
        <v>0</v>
      </c>
      <c r="AG135" s="800">
        <v>0</v>
      </c>
      <c r="AH135" s="800">
        <v>0</v>
      </c>
      <c r="AI135" s="800">
        <v>0</v>
      </c>
      <c r="AJ135" s="800">
        <v>0</v>
      </c>
      <c r="AK135" s="800">
        <v>0</v>
      </c>
      <c r="AL135" s="800">
        <v>0</v>
      </c>
      <c r="AM135" s="800">
        <v>0</v>
      </c>
      <c r="AN135" s="800">
        <v>0</v>
      </c>
      <c r="AO135" s="800">
        <v>0</v>
      </c>
      <c r="AP135" s="800">
        <v>0</v>
      </c>
    </row>
    <row r="136" spans="1:42" ht="15.6" customHeight="1">
      <c r="A136" s="1451"/>
      <c r="B136" s="1451"/>
      <c r="E136" s="1452"/>
      <c r="F136" s="1390"/>
      <c r="G136" s="492"/>
      <c r="H136" s="492"/>
      <c r="I136" s="492"/>
      <c r="J136" s="492"/>
      <c r="K136" s="492"/>
      <c r="L136" s="492"/>
      <c r="M136" s="492"/>
      <c r="N136" s="600"/>
      <c r="O136" s="800"/>
      <c r="P136" s="600"/>
      <c r="R136" s="800"/>
      <c r="S136" s="800"/>
      <c r="Z136" s="800"/>
      <c r="AA136" s="800"/>
      <c r="AB136" s="800"/>
      <c r="AC136" s="800"/>
      <c r="AD136" s="800"/>
      <c r="AE136" s="800"/>
      <c r="AF136" s="800"/>
      <c r="AG136" s="800"/>
      <c r="AH136" s="800"/>
      <c r="AI136" s="800"/>
      <c r="AJ136" s="800"/>
      <c r="AK136" s="800"/>
      <c r="AL136" s="800"/>
      <c r="AM136" s="800"/>
      <c r="AN136" s="800"/>
      <c r="AO136" s="800"/>
      <c r="AP136" s="800"/>
    </row>
    <row r="137" spans="1:42" ht="15.6" customHeight="1">
      <c r="A137" s="1451"/>
      <c r="B137" s="1451"/>
      <c r="E137" s="1452"/>
      <c r="F137" s="1390" t="s">
        <v>1782</v>
      </c>
      <c r="G137" s="492"/>
      <c r="H137" s="492"/>
      <c r="I137" s="492"/>
      <c r="J137" s="492"/>
      <c r="K137" s="492"/>
      <c r="L137" s="492"/>
      <c r="M137" s="492"/>
      <c r="N137" s="600"/>
      <c r="O137" s="800"/>
      <c r="P137" s="600"/>
      <c r="R137" s="800"/>
      <c r="S137" s="800"/>
      <c r="Z137" s="800">
        <v>290259426.09398735</v>
      </c>
      <c r="AA137" s="800">
        <v>283186536.49236739</v>
      </c>
      <c r="AB137" s="800">
        <v>305219505.81621444</v>
      </c>
      <c r="AC137" s="800">
        <v>304368479.52064627</v>
      </c>
      <c r="AD137" s="800">
        <v>311948452.9329021</v>
      </c>
      <c r="AE137" s="800">
        <v>318157398.19745398</v>
      </c>
      <c r="AF137" s="800">
        <v>323801589.12368399</v>
      </c>
      <c r="AG137" s="800">
        <v>329790412.97358984</v>
      </c>
      <c r="AH137" s="800">
        <v>331063101.80704594</v>
      </c>
      <c r="AI137" s="800">
        <v>329694518.9529897</v>
      </c>
      <c r="AJ137" s="800">
        <v>328125005.50446582</v>
      </c>
      <c r="AK137" s="800">
        <v>334897059.05621696</v>
      </c>
      <c r="AL137" s="800">
        <v>394185724.79121435</v>
      </c>
      <c r="AM137" s="800">
        <v>527555668.43900347</v>
      </c>
      <c r="AN137" s="800">
        <v>605562857.72613788</v>
      </c>
      <c r="AO137" s="800">
        <v>625810352.97042322</v>
      </c>
      <c r="AP137" s="800">
        <v>623413007.29205227</v>
      </c>
    </row>
    <row r="138" spans="1:42" ht="15.6" customHeight="1">
      <c r="A138" s="1451"/>
      <c r="B138" s="1451"/>
      <c r="E138" s="1452"/>
      <c r="F138" s="1390"/>
      <c r="G138" s="492"/>
      <c r="H138" s="492"/>
      <c r="I138" s="492"/>
      <c r="J138" s="492"/>
      <c r="K138" s="492"/>
      <c r="L138" s="492"/>
      <c r="M138" s="492"/>
      <c r="N138" s="600"/>
      <c r="O138" s="800"/>
      <c r="P138" s="600"/>
      <c r="R138" s="800"/>
      <c r="S138" s="800"/>
      <c r="Z138" s="800"/>
      <c r="AA138" s="800"/>
      <c r="AB138" s="800"/>
      <c r="AC138" s="800"/>
      <c r="AD138" s="800"/>
      <c r="AE138" s="800"/>
      <c r="AF138" s="800"/>
      <c r="AG138" s="800"/>
      <c r="AH138" s="800"/>
      <c r="AI138" s="800"/>
      <c r="AJ138" s="800"/>
      <c r="AK138" s="800"/>
      <c r="AL138" s="800"/>
      <c r="AM138" s="800"/>
      <c r="AN138" s="800"/>
      <c r="AO138" s="800"/>
      <c r="AP138" s="800"/>
    </row>
    <row r="139" spans="1:42" ht="15.6" customHeight="1">
      <c r="A139" s="1451"/>
      <c r="B139" s="1451"/>
      <c r="E139" s="1452"/>
      <c r="F139" s="1390" t="s">
        <v>1775</v>
      </c>
      <c r="G139" s="492"/>
      <c r="H139" s="492"/>
      <c r="I139" s="492"/>
      <c r="J139" s="492"/>
      <c r="K139" s="492"/>
      <c r="L139" s="492"/>
      <c r="M139" s="492"/>
      <c r="N139" s="600"/>
      <c r="O139" s="800"/>
      <c r="P139" s="600"/>
      <c r="R139" s="800"/>
      <c r="S139" s="800"/>
      <c r="Z139" s="800">
        <v>1437546356.3800001</v>
      </c>
      <c r="AA139" s="800">
        <v>1293830515.3769693</v>
      </c>
      <c r="AB139" s="800">
        <v>1299067998.152926</v>
      </c>
      <c r="AC139" s="800">
        <v>1313690209.0713274</v>
      </c>
      <c r="AD139" s="800">
        <v>1355740680.3619428</v>
      </c>
      <c r="AE139" s="800">
        <v>1399711129.6301987</v>
      </c>
      <c r="AF139" s="800">
        <v>1464637778.17974</v>
      </c>
      <c r="AG139" s="800">
        <v>1526268104.3450768</v>
      </c>
      <c r="AH139" s="800">
        <v>1598856137.6041584</v>
      </c>
      <c r="AI139" s="800">
        <v>1664850971.5313592</v>
      </c>
      <c r="AJ139" s="800">
        <v>1736262014.309536</v>
      </c>
      <c r="AK139" s="800">
        <v>1806689583.3574133</v>
      </c>
      <c r="AL139" s="800">
        <v>2042461788.0131044</v>
      </c>
      <c r="AM139" s="800">
        <v>2783644808.2459416</v>
      </c>
      <c r="AN139" s="800">
        <v>3229161794.5545197</v>
      </c>
      <c r="AO139" s="800">
        <v>3446491123.9368382</v>
      </c>
      <c r="AP139" s="800">
        <v>3451054762.6403069</v>
      </c>
    </row>
    <row r="140" spans="1:42" ht="15.6" customHeight="1">
      <c r="A140" s="1451"/>
      <c r="B140" s="1451"/>
      <c r="E140" s="1452"/>
      <c r="F140" s="1390"/>
      <c r="G140" s="492"/>
      <c r="H140" s="492"/>
      <c r="I140" s="492"/>
      <c r="J140" s="492"/>
      <c r="K140" s="492"/>
      <c r="L140" s="492"/>
      <c r="M140" s="492"/>
      <c r="N140" s="600"/>
      <c r="O140" s="800"/>
      <c r="P140" s="600"/>
      <c r="R140" s="800"/>
      <c r="S140" s="800"/>
      <c r="Z140" s="800"/>
      <c r="AA140" s="800"/>
      <c r="AB140" s="800"/>
      <c r="AC140" s="800"/>
      <c r="AD140" s="800"/>
      <c r="AE140" s="800"/>
      <c r="AF140" s="800"/>
      <c r="AG140" s="800"/>
      <c r="AH140" s="800"/>
      <c r="AI140" s="800"/>
      <c r="AJ140" s="800"/>
      <c r="AK140" s="800"/>
      <c r="AL140" s="800"/>
      <c r="AM140" s="800"/>
      <c r="AN140" s="800"/>
      <c r="AO140" s="800"/>
      <c r="AP140" s="800"/>
    </row>
    <row r="141" spans="1:42" s="582" customFormat="1" ht="15.6" customHeight="1">
      <c r="A141" s="1452"/>
      <c r="B141" s="1452"/>
      <c r="C141" s="28"/>
      <c r="D141" s="28"/>
      <c r="E141" s="1452"/>
      <c r="F141" s="1390" t="s">
        <v>668</v>
      </c>
      <c r="G141" s="526"/>
      <c r="H141" s="526"/>
      <c r="I141" s="526"/>
      <c r="J141" s="526"/>
      <c r="K141" s="526"/>
      <c r="L141" s="526"/>
      <c r="M141" s="526"/>
      <c r="N141" s="800"/>
      <c r="O141" s="800"/>
      <c r="P141" s="600"/>
      <c r="Q141" s="158"/>
      <c r="R141" s="800"/>
      <c r="S141" s="800"/>
      <c r="T141" s="158"/>
      <c r="U141" s="158"/>
      <c r="V141" s="158"/>
      <c r="W141" s="158"/>
      <c r="X141" s="158"/>
      <c r="Y141" s="158"/>
      <c r="Z141" s="800"/>
      <c r="AA141" s="800"/>
      <c r="AB141" s="800"/>
      <c r="AC141" s="800"/>
      <c r="AD141" s="800"/>
      <c r="AE141" s="800"/>
      <c r="AF141" s="800"/>
      <c r="AG141" s="800"/>
      <c r="AH141" s="800"/>
      <c r="AI141" s="800"/>
      <c r="AJ141" s="800"/>
      <c r="AK141" s="800"/>
      <c r="AL141" s="800"/>
      <c r="AM141" s="800"/>
      <c r="AN141" s="800"/>
      <c r="AO141" s="800"/>
      <c r="AP141" s="800"/>
    </row>
    <row r="142" spans="1:42" s="188" customFormat="1" ht="15.6" customHeight="1">
      <c r="A142" s="600"/>
      <c r="B142" s="600"/>
      <c r="C142" s="28"/>
      <c r="D142" s="28"/>
      <c r="E142" s="800"/>
      <c r="F142" s="1375" t="s">
        <v>670</v>
      </c>
      <c r="G142" s="1013"/>
      <c r="H142" s="1013"/>
      <c r="I142" s="1013"/>
      <c r="J142" s="1013"/>
      <c r="K142" s="1013"/>
      <c r="L142" s="1013"/>
      <c r="M142" s="1013"/>
      <c r="N142" s="600"/>
      <c r="O142" s="800"/>
      <c r="P142" s="600"/>
      <c r="Q142" s="158"/>
      <c r="R142" s="600"/>
      <c r="S142" s="600"/>
      <c r="T142" s="158"/>
      <c r="U142" s="158"/>
      <c r="V142" s="158"/>
      <c r="W142" s="158"/>
      <c r="X142" s="158"/>
      <c r="Y142" s="158"/>
      <c r="Z142" s="756">
        <v>153999676.24999997</v>
      </c>
      <c r="AA142" s="1482">
        <v>161499999.99999997</v>
      </c>
      <c r="AB142" s="1482">
        <v>153500000</v>
      </c>
      <c r="AC142" s="1482">
        <v>150000000</v>
      </c>
      <c r="AD142" s="1482">
        <v>151500000</v>
      </c>
      <c r="AE142" s="1482">
        <v>155500000</v>
      </c>
      <c r="AF142" s="1482">
        <v>163499999.99999997</v>
      </c>
      <c r="AG142" s="1482">
        <v>179000000.00000003</v>
      </c>
      <c r="AH142" s="1482">
        <v>201500000</v>
      </c>
      <c r="AI142" s="1482">
        <v>225000000.00000003</v>
      </c>
      <c r="AJ142" s="1482">
        <v>247999999.99999991</v>
      </c>
      <c r="AK142" s="1482">
        <v>265999999.99999991</v>
      </c>
      <c r="AL142" s="1482">
        <v>297000000</v>
      </c>
      <c r="AM142" s="1482">
        <v>347000000</v>
      </c>
      <c r="AN142" s="1482">
        <v>397000000</v>
      </c>
      <c r="AO142" s="1482">
        <v>447000000.00000006</v>
      </c>
      <c r="AP142" s="1482">
        <v>496999999.99999988</v>
      </c>
    </row>
    <row r="143" spans="1:42" s="188" customFormat="1" ht="15.6" customHeight="1">
      <c r="A143" s="600"/>
      <c r="B143" s="600"/>
      <c r="C143" s="28"/>
      <c r="D143" s="28"/>
      <c r="E143" s="800"/>
      <c r="F143" s="1375" t="s">
        <v>109</v>
      </c>
      <c r="G143" s="1013"/>
      <c r="H143" s="1013"/>
      <c r="I143" s="1013"/>
      <c r="J143" s="1013"/>
      <c r="K143" s="1013"/>
      <c r="L143" s="1013"/>
      <c r="M143" s="1013"/>
      <c r="N143" s="600"/>
      <c r="O143" s="800"/>
      <c r="P143" s="600"/>
      <c r="Q143" s="158"/>
      <c r="R143" s="600"/>
      <c r="S143" s="600"/>
      <c r="T143" s="158"/>
      <c r="U143" s="158"/>
      <c r="V143" s="158"/>
      <c r="W143" s="158"/>
      <c r="X143" s="158"/>
      <c r="Y143" s="158"/>
      <c r="Z143" s="756">
        <v>28143449.999999996</v>
      </c>
      <c r="AA143" s="1482">
        <v>37285719.999999993</v>
      </c>
      <c r="AB143" s="1482">
        <v>42716449.999999978</v>
      </c>
      <c r="AC143" s="1482">
        <v>42322749.999999985</v>
      </c>
      <c r="AD143" s="1482">
        <v>43700699.999999993</v>
      </c>
      <c r="AE143" s="1482">
        <v>46259749.999999993</v>
      </c>
      <c r="AF143" s="1482">
        <v>47637700</v>
      </c>
      <c r="AG143" s="1482">
        <v>47637700</v>
      </c>
      <c r="AH143" s="1482">
        <v>47834550</v>
      </c>
      <c r="AI143" s="1482">
        <v>48425099.999999978</v>
      </c>
      <c r="AJ143" s="1482">
        <v>49015649.99999997</v>
      </c>
      <c r="AK143" s="1482">
        <v>49212499.999999978</v>
      </c>
      <c r="AL143" s="1482">
        <v>67519549.999999985</v>
      </c>
      <c r="AM143" s="1482">
        <v>88582500</v>
      </c>
      <c r="AN143" s="1482">
        <v>93503749.99999997</v>
      </c>
      <c r="AO143" s="1482">
        <v>95669099.999999985</v>
      </c>
      <c r="AP143" s="1482">
        <v>107283249.99999999</v>
      </c>
    </row>
    <row r="144" spans="1:42" s="188" customFormat="1" ht="15.6" customHeight="1">
      <c r="A144" s="600"/>
      <c r="B144" s="600"/>
      <c r="C144" s="28"/>
      <c r="D144" s="28"/>
      <c r="E144" s="800"/>
      <c r="F144" s="1375" t="s">
        <v>676</v>
      </c>
      <c r="G144" s="1013"/>
      <c r="H144" s="1013"/>
      <c r="I144" s="1013"/>
      <c r="J144" s="1013"/>
      <c r="K144" s="1013"/>
      <c r="L144" s="1013"/>
      <c r="M144" s="1013"/>
      <c r="N144" s="600"/>
      <c r="O144" s="800"/>
      <c r="P144" s="600"/>
      <c r="Q144" s="158"/>
      <c r="R144" s="600"/>
      <c r="S144" s="600"/>
      <c r="T144" s="158"/>
      <c r="U144" s="158"/>
      <c r="V144" s="158"/>
      <c r="W144" s="158"/>
      <c r="X144" s="158"/>
      <c r="Y144" s="158"/>
      <c r="Z144" s="756">
        <v>0</v>
      </c>
      <c r="AA144" s="1486">
        <v>0</v>
      </c>
      <c r="AB144" s="1486">
        <v>0</v>
      </c>
      <c r="AC144" s="1486">
        <v>0</v>
      </c>
      <c r="AD144" s="1486">
        <v>0</v>
      </c>
      <c r="AE144" s="1486">
        <v>0</v>
      </c>
      <c r="AF144" s="1486">
        <v>0</v>
      </c>
      <c r="AG144" s="1486">
        <v>0</v>
      </c>
      <c r="AH144" s="1486">
        <v>0</v>
      </c>
      <c r="AI144" s="1486">
        <v>0</v>
      </c>
      <c r="AJ144" s="1486">
        <v>0</v>
      </c>
      <c r="AK144" s="1486">
        <v>0</v>
      </c>
      <c r="AL144" s="1486">
        <v>0</v>
      </c>
      <c r="AM144" s="1486">
        <v>0</v>
      </c>
      <c r="AN144" s="1486">
        <v>0</v>
      </c>
      <c r="AO144" s="1486">
        <v>0</v>
      </c>
      <c r="AP144" s="1486">
        <v>0</v>
      </c>
    </row>
    <row r="145" spans="1:42" s="582" customFormat="1" ht="15.6" customHeight="1">
      <c r="A145" s="1452"/>
      <c r="B145" s="1452"/>
      <c r="C145" s="28"/>
      <c r="D145" s="28"/>
      <c r="E145" s="1452"/>
      <c r="F145" s="1390" t="s">
        <v>37</v>
      </c>
      <c r="G145" s="800"/>
      <c r="H145" s="800"/>
      <c r="I145" s="800"/>
      <c r="J145" s="800"/>
      <c r="K145" s="800"/>
      <c r="L145" s="800"/>
      <c r="M145" s="800"/>
      <c r="N145" s="800"/>
      <c r="O145" s="800"/>
      <c r="P145" s="600"/>
      <c r="Q145" s="158"/>
      <c r="R145" s="1456"/>
      <c r="S145" s="1456"/>
      <c r="T145" s="158"/>
      <c r="U145" s="158"/>
      <c r="V145" s="158"/>
      <c r="W145" s="158"/>
      <c r="X145" s="158"/>
      <c r="Y145" s="158"/>
      <c r="Z145" s="1456">
        <v>182143126.24999997</v>
      </c>
      <c r="AA145" s="1456">
        <v>198785719.99999997</v>
      </c>
      <c r="AB145" s="1456">
        <v>196216449.99999997</v>
      </c>
      <c r="AC145" s="1456">
        <v>192322750</v>
      </c>
      <c r="AD145" s="1456">
        <v>195200700</v>
      </c>
      <c r="AE145" s="1456">
        <v>201759750</v>
      </c>
      <c r="AF145" s="1456">
        <v>211137699.99999997</v>
      </c>
      <c r="AG145" s="1456">
        <v>226637700.00000003</v>
      </c>
      <c r="AH145" s="1456">
        <v>249334550</v>
      </c>
      <c r="AI145" s="1456">
        <v>273425100</v>
      </c>
      <c r="AJ145" s="1456">
        <v>297015649.99999988</v>
      </c>
      <c r="AK145" s="1456">
        <v>315212499.99999988</v>
      </c>
      <c r="AL145" s="1456">
        <v>364519550</v>
      </c>
      <c r="AM145" s="1456">
        <v>435582500</v>
      </c>
      <c r="AN145" s="1456">
        <v>490503750</v>
      </c>
      <c r="AO145" s="1456">
        <v>542669100</v>
      </c>
      <c r="AP145" s="1456">
        <v>604283249.99999988</v>
      </c>
    </row>
    <row r="146" spans="1:42" s="582" customFormat="1" ht="15.6" customHeight="1">
      <c r="A146" s="1452"/>
      <c r="B146" s="1452"/>
      <c r="C146" s="28"/>
      <c r="D146" s="28"/>
      <c r="E146" s="1452"/>
      <c r="F146" s="1390"/>
      <c r="G146" s="526"/>
      <c r="H146" s="526"/>
      <c r="I146" s="526"/>
      <c r="J146" s="526"/>
      <c r="K146" s="526"/>
      <c r="L146" s="526"/>
      <c r="M146" s="526"/>
      <c r="N146" s="800"/>
      <c r="O146" s="800"/>
      <c r="P146" s="600"/>
      <c r="Q146" s="800"/>
      <c r="R146" s="800"/>
      <c r="S146" s="800"/>
      <c r="T146" s="158"/>
      <c r="U146" s="158"/>
      <c r="V146" s="158"/>
      <c r="W146" s="158"/>
      <c r="X146" s="158"/>
      <c r="Y146" s="158"/>
      <c r="Z146" s="800"/>
      <c r="AA146" s="800"/>
      <c r="AB146" s="800"/>
      <c r="AC146" s="800"/>
      <c r="AD146" s="800"/>
      <c r="AE146" s="800"/>
      <c r="AF146" s="800"/>
      <c r="AG146" s="800"/>
      <c r="AH146" s="800"/>
      <c r="AI146" s="800"/>
      <c r="AJ146" s="800"/>
      <c r="AK146" s="800"/>
      <c r="AL146" s="800"/>
      <c r="AM146" s="800"/>
      <c r="AN146" s="800"/>
      <c r="AO146" s="800"/>
      <c r="AP146" s="800"/>
    </row>
    <row r="147" spans="1:42" s="582" customFormat="1" ht="15.6" customHeight="1">
      <c r="A147" s="1452"/>
      <c r="B147" s="1452"/>
      <c r="C147" s="28"/>
      <c r="D147" s="28"/>
      <c r="E147" s="1452"/>
      <c r="F147" s="1390" t="s">
        <v>255</v>
      </c>
      <c r="G147" s="526"/>
      <c r="H147" s="526"/>
      <c r="I147" s="526"/>
      <c r="J147" s="526"/>
      <c r="K147" s="526"/>
      <c r="L147" s="526"/>
      <c r="M147" s="526"/>
      <c r="N147" s="800"/>
      <c r="O147" s="800"/>
      <c r="P147" s="600"/>
      <c r="Q147" s="800"/>
      <c r="R147" s="800"/>
      <c r="S147" s="800"/>
      <c r="T147" s="158"/>
      <c r="U147" s="158"/>
      <c r="V147" s="158"/>
      <c r="W147" s="158"/>
      <c r="X147" s="158"/>
      <c r="Y147" s="158"/>
      <c r="Z147" s="800">
        <v>1619689482.6300001</v>
      </c>
      <c r="AA147" s="800">
        <v>1492616235.3769693</v>
      </c>
      <c r="AB147" s="800">
        <v>1495284448.152926</v>
      </c>
      <c r="AC147" s="800">
        <v>1506012959.0713274</v>
      </c>
      <c r="AD147" s="800">
        <v>1550941380.3619428</v>
      </c>
      <c r="AE147" s="800">
        <v>1601470879.6301987</v>
      </c>
      <c r="AF147" s="800">
        <v>1675775478.17974</v>
      </c>
      <c r="AG147" s="800">
        <v>1752905804.3450768</v>
      </c>
      <c r="AH147" s="800">
        <v>1848190687.6041584</v>
      </c>
      <c r="AI147" s="800">
        <v>1938276071.5313592</v>
      </c>
      <c r="AJ147" s="800">
        <v>2033277664.309536</v>
      </c>
      <c r="AK147" s="800">
        <v>2121902083.3574133</v>
      </c>
      <c r="AL147" s="800">
        <v>2406981338.0131044</v>
      </c>
      <c r="AM147" s="800">
        <v>3219227308.2459416</v>
      </c>
      <c r="AN147" s="800">
        <v>3719665544.5545197</v>
      </c>
      <c r="AO147" s="800">
        <v>3989160223.9368382</v>
      </c>
      <c r="AP147" s="800">
        <v>4055338012.6403069</v>
      </c>
    </row>
    <row r="148" spans="1:42" s="582" customFormat="1" ht="15.6" customHeight="1">
      <c r="A148" s="1452"/>
      <c r="B148" s="1452"/>
      <c r="C148" s="28"/>
      <c r="D148" s="28"/>
      <c r="E148" s="1452"/>
      <c r="F148" s="1390"/>
      <c r="G148" s="526"/>
      <c r="H148" s="526"/>
      <c r="I148" s="526"/>
      <c r="J148" s="526"/>
      <c r="K148" s="526"/>
      <c r="L148" s="526"/>
      <c r="M148" s="526"/>
      <c r="N148" s="800"/>
      <c r="O148" s="800"/>
      <c r="P148" s="600"/>
      <c r="Q148" s="800"/>
      <c r="R148" s="800"/>
      <c r="S148" s="800"/>
      <c r="T148" s="158"/>
      <c r="U148" s="158"/>
      <c r="V148" s="158"/>
      <c r="W148" s="158"/>
      <c r="X148" s="158"/>
      <c r="Y148" s="158"/>
      <c r="Z148" s="800"/>
      <c r="AA148" s="800"/>
      <c r="AB148" s="800"/>
      <c r="AC148" s="800"/>
      <c r="AD148" s="800"/>
      <c r="AE148" s="800"/>
      <c r="AF148" s="800"/>
      <c r="AG148" s="800"/>
      <c r="AH148" s="800"/>
      <c r="AI148" s="800"/>
      <c r="AJ148" s="800"/>
      <c r="AK148" s="800"/>
      <c r="AL148" s="800"/>
      <c r="AM148" s="800"/>
      <c r="AN148" s="800"/>
      <c r="AO148" s="800"/>
      <c r="AP148" s="800"/>
    </row>
    <row r="149" spans="1:42" s="582" customFormat="1" ht="15.6" customHeight="1">
      <c r="A149" s="1452"/>
      <c r="B149" s="1452"/>
      <c r="C149" s="28"/>
      <c r="D149" s="28"/>
      <c r="E149" s="1452"/>
      <c r="F149" s="1390" t="s">
        <v>680</v>
      </c>
      <c r="G149" s="492"/>
      <c r="H149" s="492"/>
      <c r="I149" s="492"/>
      <c r="J149" s="492"/>
      <c r="K149" s="492"/>
      <c r="L149" s="492"/>
      <c r="M149" s="492"/>
      <c r="N149" s="800"/>
      <c r="O149" s="800"/>
      <c r="P149" s="600"/>
      <c r="Q149" s="800"/>
      <c r="R149" s="800"/>
      <c r="S149" s="800"/>
      <c r="T149" s="158"/>
      <c r="U149" s="158"/>
      <c r="V149" s="158"/>
      <c r="W149" s="158"/>
      <c r="X149" s="158"/>
      <c r="Y149" s="158"/>
      <c r="Z149" s="800"/>
      <c r="AA149" s="800"/>
      <c r="AB149" s="800"/>
      <c r="AC149" s="800"/>
      <c r="AD149" s="800"/>
      <c r="AE149" s="800"/>
      <c r="AF149" s="800"/>
      <c r="AG149" s="800"/>
      <c r="AH149" s="800"/>
      <c r="AI149" s="800"/>
      <c r="AJ149" s="800"/>
      <c r="AK149" s="800"/>
      <c r="AL149" s="800"/>
      <c r="AM149" s="800"/>
      <c r="AN149" s="800"/>
      <c r="AO149" s="800"/>
      <c r="AP149" s="800"/>
    </row>
    <row r="150" spans="1:42" s="188" customFormat="1" ht="15.6" customHeight="1">
      <c r="A150" s="600"/>
      <c r="B150" s="600"/>
      <c r="C150" s="28"/>
      <c r="D150" s="28"/>
      <c r="E150" s="800"/>
      <c r="F150" s="1375" t="s">
        <v>1709</v>
      </c>
      <c r="G150" s="1013"/>
      <c r="H150" s="1013"/>
      <c r="I150" s="1013"/>
      <c r="J150" s="1013"/>
      <c r="K150" s="1013"/>
      <c r="L150" s="1013"/>
      <c r="M150" s="1013"/>
      <c r="N150" s="600"/>
      <c r="O150" s="600"/>
      <c r="P150" s="600"/>
      <c r="Q150" s="600"/>
      <c r="R150" s="600"/>
      <c r="S150" s="600"/>
      <c r="T150" s="158"/>
      <c r="U150" s="158"/>
      <c r="V150" s="158"/>
      <c r="W150" s="158"/>
      <c r="X150" s="158"/>
      <c r="Y150" s="158"/>
      <c r="Z150" s="756">
        <v>39697424</v>
      </c>
      <c r="AA150" s="1482">
        <v>36505276</v>
      </c>
      <c r="AB150" s="1482">
        <v>31961368.000000004</v>
      </c>
      <c r="AC150" s="1482">
        <v>26481200.000000004</v>
      </c>
      <c r="AD150" s="1482">
        <v>19734311</v>
      </c>
      <c r="AE150" s="1482">
        <v>13081325.000000002</v>
      </c>
      <c r="AF150" s="1482">
        <v>10287780</v>
      </c>
      <c r="AG150" s="1482">
        <v>7554898.0000000009</v>
      </c>
      <c r="AH150" s="1482">
        <v>3007666.0000000005</v>
      </c>
      <c r="AI150" s="1482">
        <v>564249</v>
      </c>
      <c r="AJ150" s="1482">
        <v>36010</v>
      </c>
      <c r="AK150" s="1482">
        <v>21052.000000000004</v>
      </c>
      <c r="AL150" s="1482">
        <v>0</v>
      </c>
      <c r="AM150" s="1482">
        <v>0</v>
      </c>
      <c r="AN150" s="1482">
        <v>0</v>
      </c>
      <c r="AO150" s="1482">
        <v>0</v>
      </c>
      <c r="AP150" s="1482">
        <v>0</v>
      </c>
    </row>
    <row r="151" spans="1:42" s="188" customFormat="1" ht="15.6" customHeight="1">
      <c r="A151" s="600"/>
      <c r="B151" s="600"/>
      <c r="C151" s="28"/>
      <c r="D151" s="28"/>
      <c r="E151" s="800"/>
      <c r="F151" s="1375" t="s">
        <v>1710</v>
      </c>
      <c r="G151" s="1013"/>
      <c r="H151" s="1013"/>
      <c r="I151" s="1013"/>
      <c r="J151" s="1013"/>
      <c r="K151" s="1013"/>
      <c r="L151" s="1013"/>
      <c r="M151" s="1013"/>
      <c r="N151" s="600"/>
      <c r="O151" s="600"/>
      <c r="P151" s="600"/>
      <c r="Q151" s="600"/>
      <c r="R151" s="600"/>
      <c r="S151" s="600"/>
      <c r="T151" s="158"/>
      <c r="U151" s="158"/>
      <c r="V151" s="158"/>
      <c r="W151" s="158"/>
      <c r="X151" s="158"/>
      <c r="Y151" s="158"/>
      <c r="Z151" s="756">
        <v>40393976.259999998</v>
      </c>
      <c r="AA151" s="1482">
        <v>23162001.259999998</v>
      </c>
      <c r="AB151" s="1482">
        <v>23322213.759999998</v>
      </c>
      <c r="AC151" s="1482">
        <v>23272676.259999998</v>
      </c>
      <c r="AD151" s="1482">
        <v>18825801.259999998</v>
      </c>
      <c r="AE151" s="1482">
        <v>14358651.26</v>
      </c>
      <c r="AF151" s="1482">
        <v>14340420</v>
      </c>
      <c r="AG151" s="1482">
        <v>8378595</v>
      </c>
      <c r="AH151" s="1482">
        <v>8519925</v>
      </c>
      <c r="AI151" s="1482">
        <v>2487175</v>
      </c>
      <c r="AJ151" s="1482">
        <v>2488925</v>
      </c>
      <c r="AK151" s="1482">
        <v>2487675</v>
      </c>
      <c r="AL151" s="1482">
        <v>2488425</v>
      </c>
      <c r="AM151" s="1482">
        <v>2485925</v>
      </c>
      <c r="AN151" s="1482">
        <v>2485175</v>
      </c>
      <c r="AO151" s="1482">
        <v>2635925</v>
      </c>
      <c r="AP151" s="1482">
        <v>2630425</v>
      </c>
    </row>
    <row r="152" spans="1:42" s="188" customFormat="1" ht="15.6" customHeight="1">
      <c r="A152" s="600"/>
      <c r="B152" s="600"/>
      <c r="C152" s="28"/>
      <c r="D152" s="28"/>
      <c r="E152" s="800"/>
      <c r="F152" s="1375" t="s">
        <v>1232</v>
      </c>
      <c r="G152" s="1013"/>
      <c r="H152" s="1013"/>
      <c r="I152" s="1013"/>
      <c r="J152" s="1013"/>
      <c r="K152" s="1013"/>
      <c r="L152" s="1013"/>
      <c r="M152" s="1013"/>
      <c r="N152" s="600"/>
      <c r="O152" s="600"/>
      <c r="P152" s="600"/>
      <c r="Q152" s="600"/>
      <c r="R152" s="600"/>
      <c r="S152" s="600"/>
      <c r="T152" s="158"/>
      <c r="U152" s="158"/>
      <c r="V152" s="158"/>
      <c r="W152" s="158"/>
      <c r="X152" s="158"/>
      <c r="Y152" s="158"/>
      <c r="Z152" s="756">
        <v>7511166.12126006</v>
      </c>
      <c r="AA152" s="1482">
        <v>16064906.340868561</v>
      </c>
      <c r="AB152" s="1482">
        <v>27334671.48511757</v>
      </c>
      <c r="AC152" s="1482">
        <v>32482066.822754279</v>
      </c>
      <c r="AD152" s="1482">
        <v>31030722.672702048</v>
      </c>
      <c r="AE152" s="1482">
        <v>30842152.166233134</v>
      </c>
      <c r="AF152" s="1482">
        <v>31314262.612407669</v>
      </c>
      <c r="AG152" s="1482">
        <v>32008222.742289811</v>
      </c>
      <c r="AH152" s="1482">
        <v>32758136.010857236</v>
      </c>
      <c r="AI152" s="1482">
        <v>33512710.433694344</v>
      </c>
      <c r="AJ152" s="1482">
        <v>34275624.639252335</v>
      </c>
      <c r="AK152" s="1482">
        <v>35399206.896739855</v>
      </c>
      <c r="AL152" s="1482">
        <v>38813095.920086518</v>
      </c>
      <c r="AM152" s="1482">
        <v>53557230.726746731</v>
      </c>
      <c r="AN152" s="1482">
        <v>83102318.010777265</v>
      </c>
      <c r="AO152" s="1482">
        <v>122621118.44341397</v>
      </c>
      <c r="AP152" s="1482">
        <v>165904516.25940105</v>
      </c>
    </row>
    <row r="153" spans="1:42" s="188" customFormat="1" ht="15.6" customHeight="1">
      <c r="A153" s="600"/>
      <c r="B153" s="600"/>
      <c r="C153" s="28"/>
      <c r="D153" s="28"/>
      <c r="E153" s="800"/>
      <c r="F153" s="1375" t="s">
        <v>1713</v>
      </c>
      <c r="G153" s="1013"/>
      <c r="H153" s="1013"/>
      <c r="I153" s="1013"/>
      <c r="J153" s="1013"/>
      <c r="K153" s="1013"/>
      <c r="L153" s="1013"/>
      <c r="M153" s="1013"/>
      <c r="N153" s="600"/>
      <c r="O153" s="600"/>
      <c r="P153" s="600"/>
      <c r="Q153" s="600"/>
      <c r="R153" s="600"/>
      <c r="S153" s="600"/>
      <c r="T153" s="158"/>
      <c r="U153" s="158"/>
      <c r="V153" s="158"/>
      <c r="W153" s="158"/>
      <c r="X153" s="158"/>
      <c r="Y153" s="158"/>
      <c r="Z153" s="756">
        <v>15559050.394941874</v>
      </c>
      <c r="AA153" s="1482">
        <v>17868970.102012791</v>
      </c>
      <c r="AB153" s="1482">
        <v>17344836.634678949</v>
      </c>
      <c r="AC153" s="1482">
        <v>18432581.332795102</v>
      </c>
      <c r="AD153" s="1482">
        <v>18801569.152287945</v>
      </c>
      <c r="AE153" s="1482">
        <v>18852915.932922766</v>
      </c>
      <c r="AF153" s="1482">
        <v>19394937.938870803</v>
      </c>
      <c r="AG153" s="1482">
        <v>18909902.091963556</v>
      </c>
      <c r="AH153" s="1482">
        <v>19496390.788924076</v>
      </c>
      <c r="AI153" s="1482">
        <v>19873816.207815677</v>
      </c>
      <c r="AJ153" s="1482">
        <v>20227531.427251324</v>
      </c>
      <c r="AK153" s="1482">
        <v>20638406.496448949</v>
      </c>
      <c r="AL153" s="1482">
        <v>20920565.55698156</v>
      </c>
      <c r="AM153" s="1482">
        <v>21331056.446583781</v>
      </c>
      <c r="AN153" s="1482">
        <v>21695003.517431509</v>
      </c>
      <c r="AO153" s="1482">
        <v>22061827.223395418</v>
      </c>
      <c r="AP153" s="1482">
        <v>22425898.477518227</v>
      </c>
    </row>
    <row r="154" spans="1:42" s="188" customFormat="1" ht="15.6" customHeight="1">
      <c r="A154" s="600"/>
      <c r="B154" s="600"/>
      <c r="C154" s="28"/>
      <c r="D154" s="28"/>
      <c r="E154" s="800"/>
      <c r="F154" s="1375" t="s">
        <v>1221</v>
      </c>
      <c r="G154" s="1013"/>
      <c r="H154" s="1013"/>
      <c r="I154" s="1013"/>
      <c r="J154" s="1013"/>
      <c r="K154" s="1013"/>
      <c r="L154" s="1013"/>
      <c r="M154" s="1013"/>
      <c r="N154" s="600"/>
      <c r="O154" s="600"/>
      <c r="P154" s="600"/>
      <c r="Q154" s="600"/>
      <c r="R154" s="600"/>
      <c r="S154" s="600"/>
      <c r="T154" s="158"/>
      <c r="U154" s="158"/>
      <c r="V154" s="158"/>
      <c r="W154" s="158"/>
      <c r="X154" s="158"/>
      <c r="Y154" s="158"/>
      <c r="Z154" s="756">
        <v>0</v>
      </c>
      <c r="AA154" s="1482">
        <v>5.5886244611022776E-2</v>
      </c>
      <c r="AB154" s="1482">
        <v>4.0785487128567562E-2</v>
      </c>
      <c r="AC154" s="1482">
        <v>2.1725459324783186E-2</v>
      </c>
      <c r="AD154" s="1482">
        <v>6.2065489046475263E-3</v>
      </c>
      <c r="AE154" s="1482">
        <v>46574.821283496967</v>
      </c>
      <c r="AF154" s="1482">
        <v>233177.76620470337</v>
      </c>
      <c r="AG154" s="1482">
        <v>0</v>
      </c>
      <c r="AH154" s="1482">
        <v>0</v>
      </c>
      <c r="AI154" s="1482">
        <v>0</v>
      </c>
      <c r="AJ154" s="1482">
        <v>0</v>
      </c>
      <c r="AK154" s="1482">
        <v>0</v>
      </c>
      <c r="AL154" s="1482">
        <v>0</v>
      </c>
      <c r="AM154" s="1482">
        <v>873943.50086497306</v>
      </c>
      <c r="AN154" s="1482">
        <v>924078.45279619703</v>
      </c>
      <c r="AO154" s="1482">
        <v>977170.71510250506</v>
      </c>
      <c r="AP154" s="1482">
        <v>1033399.8609023649</v>
      </c>
    </row>
    <row r="155" spans="1:42" s="188" customFormat="1" ht="15.6" customHeight="1">
      <c r="A155" s="600"/>
      <c r="B155" s="600"/>
      <c r="C155" s="28"/>
      <c r="D155" s="28"/>
      <c r="E155" s="800"/>
      <c r="F155" s="1375" t="s">
        <v>1714</v>
      </c>
      <c r="G155" s="1013"/>
      <c r="H155" s="1013"/>
      <c r="I155" s="1013"/>
      <c r="J155" s="1013"/>
      <c r="K155" s="1013"/>
      <c r="L155" s="1013"/>
      <c r="M155" s="1013"/>
      <c r="N155" s="600"/>
      <c r="O155" s="600"/>
      <c r="P155" s="600"/>
      <c r="Q155" s="600"/>
      <c r="R155" s="600"/>
      <c r="S155" s="600"/>
      <c r="T155" s="158"/>
      <c r="U155" s="158"/>
      <c r="V155" s="158"/>
      <c r="W155" s="158"/>
      <c r="X155" s="158"/>
      <c r="Y155" s="158"/>
      <c r="Z155" s="756">
        <v>1460239.8524999998</v>
      </c>
      <c r="AA155" s="1482">
        <v>1425574.4258249998</v>
      </c>
      <c r="AB155" s="1482">
        <v>1520281.92618225</v>
      </c>
      <c r="AC155" s="1482">
        <v>1593866.6265859422</v>
      </c>
      <c r="AD155" s="1482">
        <v>1711763.7871012371</v>
      </c>
      <c r="AE155" s="1482">
        <v>1825763.7915533856</v>
      </c>
      <c r="AF155" s="1482">
        <v>1960335.434039792</v>
      </c>
      <c r="AG155" s="1482">
        <v>2092346.5352833041</v>
      </c>
      <c r="AH155" s="1482">
        <v>2218488.7821997181</v>
      </c>
      <c r="AI155" s="1482">
        <v>2352660.1350741331</v>
      </c>
      <c r="AJ155" s="1482">
        <v>2495399.8086934239</v>
      </c>
      <c r="AK155" s="1482">
        <v>2647284.9993429249</v>
      </c>
      <c r="AL155" s="1482">
        <v>2804682.7018955052</v>
      </c>
      <c r="AM155" s="1482">
        <v>2965916.5974044008</v>
      </c>
      <c r="AN155" s="1482">
        <v>3136682.1709177289</v>
      </c>
      <c r="AO155" s="1482">
        <v>3317558.9051617421</v>
      </c>
      <c r="AP155" s="1482">
        <v>3509162.4599168245</v>
      </c>
    </row>
    <row r="156" spans="1:42" s="188" customFormat="1" ht="15.6" customHeight="1">
      <c r="A156" s="600"/>
      <c r="B156" s="600"/>
      <c r="C156" s="28"/>
      <c r="D156" s="28"/>
      <c r="E156" s="800"/>
      <c r="F156" s="1375" t="s">
        <v>1323</v>
      </c>
      <c r="G156" s="1013"/>
      <c r="H156" s="1013"/>
      <c r="I156" s="1013"/>
      <c r="J156" s="1013"/>
      <c r="K156" s="1013"/>
      <c r="L156" s="1013"/>
      <c r="M156" s="1013"/>
      <c r="N156" s="600"/>
      <c r="O156" s="600"/>
      <c r="P156" s="600"/>
      <c r="Q156" s="600"/>
      <c r="R156" s="600"/>
      <c r="S156" s="600"/>
      <c r="T156" s="158"/>
      <c r="U156" s="158"/>
      <c r="V156" s="158"/>
      <c r="W156" s="158"/>
      <c r="X156" s="158"/>
      <c r="Y156" s="158"/>
      <c r="Z156" s="756">
        <v>6119527.29</v>
      </c>
      <c r="AA156" s="1482">
        <v>5100000</v>
      </c>
      <c r="AB156" s="1482">
        <v>5202000</v>
      </c>
      <c r="AC156" s="1482">
        <v>5306040</v>
      </c>
      <c r="AD156" s="1482">
        <v>5412160.8000000007</v>
      </c>
      <c r="AE156" s="1482">
        <v>5520404.0160000008</v>
      </c>
      <c r="AF156" s="1482">
        <v>5630812.0963200005</v>
      </c>
      <c r="AG156" s="1482">
        <v>5743428.3382464005</v>
      </c>
      <c r="AH156" s="1482">
        <v>5858296.9050113279</v>
      </c>
      <c r="AI156" s="1482">
        <v>5975462.8431115551</v>
      </c>
      <c r="AJ156" s="1482">
        <v>6094972.0999737857</v>
      </c>
      <c r="AK156" s="1482">
        <v>6216871.5419732621</v>
      </c>
      <c r="AL156" s="1482">
        <v>6341208.9728127271</v>
      </c>
      <c r="AM156" s="1482">
        <v>6468033.1522689816</v>
      </c>
      <c r="AN156" s="1482">
        <v>6597393.8153143609</v>
      </c>
      <c r="AO156" s="1482">
        <v>6729341.6916206488</v>
      </c>
      <c r="AP156" s="1482">
        <v>6863928.5254530618</v>
      </c>
    </row>
    <row r="157" spans="1:42" s="188" customFormat="1" ht="15.6" customHeight="1">
      <c r="A157" s="600"/>
      <c r="B157" s="600"/>
      <c r="C157" s="28"/>
      <c r="D157" s="28"/>
      <c r="E157" s="800"/>
      <c r="F157" s="1375" t="s">
        <v>1321</v>
      </c>
      <c r="G157" s="1013"/>
      <c r="H157" s="1013"/>
      <c r="I157" s="1013"/>
      <c r="J157" s="1013"/>
      <c r="K157" s="1013"/>
      <c r="L157" s="1013"/>
      <c r="M157" s="1013"/>
      <c r="N157" s="600"/>
      <c r="O157" s="600"/>
      <c r="P157" s="600"/>
      <c r="Q157" s="600"/>
      <c r="R157" s="600"/>
      <c r="S157" s="600"/>
      <c r="T157" s="158"/>
      <c r="U157" s="158"/>
      <c r="V157" s="158"/>
      <c r="W157" s="158"/>
      <c r="X157" s="158"/>
      <c r="Y157" s="158"/>
      <c r="Z157" s="756">
        <v>0</v>
      </c>
      <c r="AA157" s="1482">
        <v>5113238.7310638828</v>
      </c>
      <c r="AB157" s="1482">
        <v>6075432.6151714241</v>
      </c>
      <c r="AC157" s="1482">
        <v>6703653.5305570988</v>
      </c>
      <c r="AD157" s="1482">
        <v>6890825.5431844499</v>
      </c>
      <c r="AE157" s="1482">
        <v>7220687.4592921082</v>
      </c>
      <c r="AF157" s="1482">
        <v>7785387.9292549929</v>
      </c>
      <c r="AG157" s="1482">
        <v>8488099.4400610421</v>
      </c>
      <c r="AH157" s="1482">
        <v>8761934.0637679603</v>
      </c>
      <c r="AI157" s="1482">
        <v>9139806.4280392472</v>
      </c>
      <c r="AJ157" s="1482">
        <v>9863469.0062100235</v>
      </c>
      <c r="AK157" s="1482">
        <v>10043781.007595785</v>
      </c>
      <c r="AL157" s="1482">
        <v>10191251.134464838</v>
      </c>
      <c r="AM157" s="1482">
        <v>10396272.486043239</v>
      </c>
      <c r="AN157" s="1482">
        <v>10598075.725789718</v>
      </c>
      <c r="AO157" s="1482">
        <v>10777653.025871111</v>
      </c>
      <c r="AP157" s="1482">
        <v>11216453.437113235</v>
      </c>
    </row>
    <row r="158" spans="1:42" s="188" customFormat="1" ht="15.6" customHeight="1">
      <c r="A158" s="600"/>
      <c r="B158" s="600"/>
      <c r="C158" s="28"/>
      <c r="D158" s="28"/>
      <c r="E158" s="800"/>
      <c r="F158" s="1375" t="s">
        <v>1715</v>
      </c>
      <c r="G158" s="1013"/>
      <c r="H158" s="1013"/>
      <c r="I158" s="1013"/>
      <c r="J158" s="1013"/>
      <c r="K158" s="1013"/>
      <c r="L158" s="1013"/>
      <c r="M158" s="1013"/>
      <c r="N158" s="600"/>
      <c r="O158" s="600"/>
      <c r="P158" s="600"/>
      <c r="Q158" s="600"/>
      <c r="R158" s="600"/>
      <c r="S158" s="600"/>
      <c r="T158" s="158"/>
      <c r="U158" s="158"/>
      <c r="V158" s="158"/>
      <c r="W158" s="158"/>
      <c r="X158" s="158"/>
      <c r="Y158" s="158"/>
      <c r="Z158" s="756">
        <v>999879.61000000685</v>
      </c>
      <c r="AA158" s="1482">
        <v>30532367.557299949</v>
      </c>
      <c r="AB158" s="1482">
        <v>36938311.535314165</v>
      </c>
      <c r="AC158" s="1482">
        <v>44538220.602855079</v>
      </c>
      <c r="AD158" s="1482">
        <v>57851313.067121096</v>
      </c>
      <c r="AE158" s="1482">
        <v>71141101.155605063</v>
      </c>
      <c r="AF158" s="1482">
        <v>76174081.495470554</v>
      </c>
      <c r="AG158" s="1482">
        <v>87142803.310872272</v>
      </c>
      <c r="AH158" s="1482">
        <v>93876820.738668337</v>
      </c>
      <c r="AI158" s="1482">
        <v>104736525.56298369</v>
      </c>
      <c r="AJ158" s="1482">
        <v>107703329.26909597</v>
      </c>
      <c r="AK158" s="1482">
        <v>110218016.85712591</v>
      </c>
      <c r="AL158" s="1482">
        <v>112796385.67602703</v>
      </c>
      <c r="AM158" s="1482">
        <v>115417997.2783819</v>
      </c>
      <c r="AN158" s="1482">
        <v>118100397.29652429</v>
      </c>
      <c r="AO158" s="1482">
        <v>120695366.3405201</v>
      </c>
      <c r="AP158" s="1482">
        <v>123512222.91855292</v>
      </c>
    </row>
    <row r="159" spans="1:42" s="188" customFormat="1" ht="15.6" customHeight="1">
      <c r="A159" s="600"/>
      <c r="B159" s="600"/>
      <c r="C159" s="28"/>
      <c r="D159" s="28"/>
      <c r="E159" s="800"/>
      <c r="F159" s="1375" t="s">
        <v>481</v>
      </c>
      <c r="G159" s="1013"/>
      <c r="H159" s="1013"/>
      <c r="I159" s="1013"/>
      <c r="J159" s="1013"/>
      <c r="K159" s="1013"/>
      <c r="L159" s="1013"/>
      <c r="M159" s="1013"/>
      <c r="N159" s="600"/>
      <c r="O159" s="600"/>
      <c r="P159" s="600"/>
      <c r="Q159" s="600"/>
      <c r="R159" s="600"/>
      <c r="S159" s="600"/>
      <c r="T159" s="158"/>
      <c r="U159" s="158"/>
      <c r="V159" s="158"/>
      <c r="W159" s="158"/>
      <c r="X159" s="158"/>
      <c r="Y159" s="158"/>
      <c r="Z159" s="756">
        <v>0</v>
      </c>
      <c r="AA159" s="1482">
        <v>0</v>
      </c>
      <c r="AB159" s="1482">
        <v>0</v>
      </c>
      <c r="AC159" s="1482">
        <v>0</v>
      </c>
      <c r="AD159" s="1482">
        <v>0</v>
      </c>
      <c r="AE159" s="1482">
        <v>0</v>
      </c>
      <c r="AF159" s="1482">
        <v>0</v>
      </c>
      <c r="AG159" s="1482">
        <v>0</v>
      </c>
      <c r="AH159" s="1482">
        <v>0</v>
      </c>
      <c r="AI159" s="1482">
        <v>0</v>
      </c>
      <c r="AJ159" s="1482">
        <v>0</v>
      </c>
      <c r="AK159" s="1482">
        <v>0</v>
      </c>
      <c r="AL159" s="1482">
        <v>0</v>
      </c>
      <c r="AM159" s="1482">
        <v>0</v>
      </c>
      <c r="AN159" s="1482">
        <v>0</v>
      </c>
      <c r="AO159" s="1482">
        <v>0</v>
      </c>
      <c r="AP159" s="1482">
        <v>0</v>
      </c>
    </row>
    <row r="160" spans="1:42" s="188" customFormat="1" ht="15.6" customHeight="1">
      <c r="A160" s="600"/>
      <c r="B160" s="600"/>
      <c r="C160" s="28"/>
      <c r="D160" s="28"/>
      <c r="E160" s="800"/>
      <c r="F160" s="1375" t="s">
        <v>637</v>
      </c>
      <c r="G160" s="1013"/>
      <c r="H160" s="1013"/>
      <c r="I160" s="1013"/>
      <c r="J160" s="1013"/>
      <c r="K160" s="1013"/>
      <c r="L160" s="1013"/>
      <c r="M160" s="1013"/>
      <c r="N160" s="600"/>
      <c r="O160" s="600"/>
      <c r="P160" s="600"/>
      <c r="Q160" s="600"/>
      <c r="R160" s="600"/>
      <c r="S160" s="600"/>
      <c r="T160" s="158"/>
      <c r="U160" s="158"/>
      <c r="V160" s="158"/>
      <c r="W160" s="158"/>
      <c r="X160" s="158"/>
      <c r="Y160" s="158"/>
      <c r="Z160" s="756">
        <v>0</v>
      </c>
      <c r="AA160" s="1482">
        <v>0</v>
      </c>
      <c r="AB160" s="1482">
        <v>0</v>
      </c>
      <c r="AC160" s="1482">
        <v>0</v>
      </c>
      <c r="AD160" s="1482">
        <v>0</v>
      </c>
      <c r="AE160" s="1482">
        <v>0</v>
      </c>
      <c r="AF160" s="1482">
        <v>0</v>
      </c>
      <c r="AG160" s="1482">
        <v>0</v>
      </c>
      <c r="AH160" s="1482">
        <v>0</v>
      </c>
      <c r="AI160" s="1482">
        <v>0</v>
      </c>
      <c r="AJ160" s="1482">
        <v>0</v>
      </c>
      <c r="AK160" s="1482">
        <v>0</v>
      </c>
      <c r="AL160" s="1482">
        <v>0</v>
      </c>
      <c r="AM160" s="1482">
        <v>0</v>
      </c>
      <c r="AN160" s="1482">
        <v>0</v>
      </c>
      <c r="AO160" s="1482">
        <v>0</v>
      </c>
      <c r="AP160" s="1482">
        <v>0</v>
      </c>
    </row>
    <row r="161" spans="1:42" s="188" customFormat="1" ht="15.6" customHeight="1">
      <c r="A161" s="600"/>
      <c r="B161" s="600"/>
      <c r="C161" s="28"/>
      <c r="D161" s="28"/>
      <c r="E161" s="800"/>
      <c r="F161" s="1375" t="s">
        <v>637</v>
      </c>
      <c r="G161" s="1013"/>
      <c r="H161" s="1013"/>
      <c r="I161" s="1013"/>
      <c r="J161" s="1013"/>
      <c r="K161" s="1013"/>
      <c r="L161" s="1013"/>
      <c r="M161" s="1013"/>
      <c r="N161" s="600"/>
      <c r="O161" s="600"/>
      <c r="P161" s="600"/>
      <c r="Q161" s="600"/>
      <c r="R161" s="600"/>
      <c r="S161" s="600"/>
      <c r="T161" s="158"/>
      <c r="U161" s="158"/>
      <c r="V161" s="158"/>
      <c r="W161" s="158"/>
      <c r="X161" s="158"/>
      <c r="Y161" s="158"/>
      <c r="Z161" s="756">
        <v>0</v>
      </c>
      <c r="AA161" s="1482">
        <v>0</v>
      </c>
      <c r="AB161" s="1482">
        <v>0</v>
      </c>
      <c r="AC161" s="1482">
        <v>0</v>
      </c>
      <c r="AD161" s="1482">
        <v>0</v>
      </c>
      <c r="AE161" s="1482">
        <v>0</v>
      </c>
      <c r="AF161" s="1482">
        <v>0</v>
      </c>
      <c r="AG161" s="1482">
        <v>0</v>
      </c>
      <c r="AH161" s="1482">
        <v>0</v>
      </c>
      <c r="AI161" s="1482">
        <v>0</v>
      </c>
      <c r="AJ161" s="1482">
        <v>0</v>
      </c>
      <c r="AK161" s="1482">
        <v>0</v>
      </c>
      <c r="AL161" s="1482">
        <v>0</v>
      </c>
      <c r="AM161" s="1482">
        <v>0</v>
      </c>
      <c r="AN161" s="1482">
        <v>0</v>
      </c>
      <c r="AO161" s="1482">
        <v>0</v>
      </c>
      <c r="AP161" s="1482">
        <v>0</v>
      </c>
    </row>
    <row r="162" spans="1:42" s="188" customFormat="1" ht="15.6" customHeight="1">
      <c r="A162" s="600"/>
      <c r="B162" s="600"/>
      <c r="D162" s="28"/>
      <c r="E162" s="800"/>
      <c r="F162" s="1375" t="s">
        <v>637</v>
      </c>
      <c r="G162" s="1013"/>
      <c r="H162" s="1013"/>
      <c r="I162" s="1013"/>
      <c r="J162" s="1013"/>
      <c r="K162" s="1013"/>
      <c r="L162" s="1013"/>
      <c r="M162" s="1013"/>
      <c r="N162" s="1013"/>
      <c r="O162" s="600"/>
      <c r="P162" s="600"/>
      <c r="Q162" s="600"/>
      <c r="R162" s="600"/>
      <c r="S162" s="600"/>
      <c r="T162" s="158"/>
      <c r="U162" s="158"/>
      <c r="V162" s="158"/>
      <c r="W162" s="158"/>
      <c r="X162" s="158"/>
      <c r="Y162" s="158"/>
      <c r="Z162" s="756">
        <v>0</v>
      </c>
      <c r="AA162" s="1482">
        <v>0</v>
      </c>
      <c r="AB162" s="1482">
        <v>0</v>
      </c>
      <c r="AC162" s="1482">
        <v>0</v>
      </c>
      <c r="AD162" s="1482">
        <v>0</v>
      </c>
      <c r="AE162" s="1482">
        <v>0</v>
      </c>
      <c r="AF162" s="1482">
        <v>0</v>
      </c>
      <c r="AG162" s="1482">
        <v>0</v>
      </c>
      <c r="AH162" s="1482">
        <v>0</v>
      </c>
      <c r="AI162" s="1482">
        <v>0</v>
      </c>
      <c r="AJ162" s="1482">
        <v>0</v>
      </c>
      <c r="AK162" s="1482">
        <v>0</v>
      </c>
      <c r="AL162" s="1482">
        <v>0</v>
      </c>
      <c r="AM162" s="1482">
        <v>0</v>
      </c>
      <c r="AN162" s="1482">
        <v>0</v>
      </c>
      <c r="AO162" s="1482">
        <v>0</v>
      </c>
      <c r="AP162" s="1482">
        <v>0</v>
      </c>
    </row>
    <row r="163" spans="1:42" s="188" customFormat="1" ht="15.6" customHeight="1">
      <c r="A163" s="600"/>
      <c r="B163" s="600"/>
      <c r="C163" s="28"/>
      <c r="D163" s="28"/>
      <c r="E163" s="800"/>
      <c r="F163" s="1375" t="s">
        <v>1310</v>
      </c>
      <c r="G163" s="1013"/>
      <c r="H163" s="1013"/>
      <c r="I163" s="1013"/>
      <c r="J163" s="1013"/>
      <c r="K163" s="1013"/>
      <c r="L163" s="1013"/>
      <c r="M163" s="1013"/>
      <c r="N163" s="600"/>
      <c r="O163" s="600"/>
      <c r="P163" s="600"/>
      <c r="Q163" s="600"/>
      <c r="R163" s="600"/>
      <c r="S163" s="600"/>
      <c r="T163" s="158"/>
      <c r="U163" s="158"/>
      <c r="V163" s="158"/>
      <c r="W163" s="158"/>
      <c r="X163" s="158"/>
      <c r="Y163" s="158"/>
      <c r="Z163" s="756">
        <v>0</v>
      </c>
      <c r="AA163" s="1482">
        <v>0</v>
      </c>
      <c r="AB163" s="1482">
        <v>0</v>
      </c>
      <c r="AC163" s="1482">
        <v>0</v>
      </c>
      <c r="AD163" s="1482">
        <v>0</v>
      </c>
      <c r="AE163" s="1482">
        <v>0</v>
      </c>
      <c r="AF163" s="1482">
        <v>0</v>
      </c>
      <c r="AG163" s="1482">
        <v>0</v>
      </c>
      <c r="AH163" s="1482">
        <v>0</v>
      </c>
      <c r="AI163" s="1482">
        <v>0</v>
      </c>
      <c r="AJ163" s="1482">
        <v>0</v>
      </c>
      <c r="AK163" s="1482">
        <v>0</v>
      </c>
      <c r="AL163" s="1482">
        <v>0</v>
      </c>
      <c r="AM163" s="1482">
        <v>0</v>
      </c>
      <c r="AN163" s="1482">
        <v>0</v>
      </c>
      <c r="AO163" s="1482">
        <v>0</v>
      </c>
      <c r="AP163" s="1482">
        <v>0</v>
      </c>
    </row>
    <row r="164" spans="1:42" s="582" customFormat="1" ht="15.6" customHeight="1">
      <c r="A164" s="1452"/>
      <c r="B164" s="1452"/>
      <c r="C164" s="28"/>
      <c r="D164" s="28"/>
      <c r="E164" s="1452"/>
      <c r="F164" s="1460" t="s">
        <v>37</v>
      </c>
      <c r="G164" s="1461"/>
      <c r="H164" s="1461"/>
      <c r="I164" s="1461"/>
      <c r="J164" s="1461"/>
      <c r="K164" s="1461"/>
      <c r="L164" s="1461"/>
      <c r="M164" s="1461"/>
      <c r="N164" s="1459"/>
      <c r="O164" s="1459"/>
      <c r="P164" s="1459"/>
      <c r="Q164" s="1459"/>
      <c r="R164" s="1459"/>
      <c r="S164" s="1459"/>
      <c r="T164" s="158"/>
      <c r="U164" s="158"/>
      <c r="V164" s="158"/>
      <c r="W164" s="158"/>
      <c r="X164" s="158"/>
      <c r="Y164" s="158"/>
      <c r="Z164" s="1459">
        <v>111741263.52870196</v>
      </c>
      <c r="AA164" s="1459">
        <v>135772334.47295642</v>
      </c>
      <c r="AB164" s="1459">
        <v>149699115.99724984</v>
      </c>
      <c r="AC164" s="1459">
        <v>158810305.19727296</v>
      </c>
      <c r="AD164" s="1459">
        <v>160258467.28860331</v>
      </c>
      <c r="AE164" s="1459">
        <v>162889575.60288996</v>
      </c>
      <c r="AF164" s="1459">
        <v>167121195.27256852</v>
      </c>
      <c r="AG164" s="1459">
        <v>170318295.45871639</v>
      </c>
      <c r="AH164" s="1459">
        <v>174497658.28942865</v>
      </c>
      <c r="AI164" s="1459">
        <v>178642405.61071867</v>
      </c>
      <c r="AJ164" s="1459">
        <v>183185261.25047687</v>
      </c>
      <c r="AK164" s="1459">
        <v>187672294.79922667</v>
      </c>
      <c r="AL164" s="1459">
        <v>194355614.96226817</v>
      </c>
      <c r="AM164" s="1459">
        <v>213496375.18829399</v>
      </c>
      <c r="AN164" s="1459">
        <v>246639123.98955107</v>
      </c>
      <c r="AO164" s="1459">
        <v>289815961.34508544</v>
      </c>
      <c r="AP164" s="596">
        <v>337096006.93885767</v>
      </c>
    </row>
    <row r="165" spans="1:42" ht="15.6" customHeight="1">
      <c r="A165" s="1451"/>
      <c r="B165" s="1451"/>
      <c r="E165" s="1452"/>
      <c r="F165" s="1462" t="s">
        <v>23</v>
      </c>
      <c r="G165" s="614"/>
      <c r="H165" s="614"/>
      <c r="I165" s="614"/>
      <c r="J165" s="614"/>
      <c r="K165" s="614"/>
      <c r="L165" s="614"/>
      <c r="M165" s="614"/>
      <c r="N165" s="1463"/>
      <c r="O165" s="1463"/>
      <c r="P165" s="1463"/>
      <c r="Q165" s="1463"/>
      <c r="R165" s="1463"/>
      <c r="S165" s="1463"/>
      <c r="Z165" s="1463">
        <v>1731430746.1587021</v>
      </c>
      <c r="AA165" s="1463">
        <v>1628388569.8499258</v>
      </c>
      <c r="AB165" s="1463">
        <v>1644983564.1501758</v>
      </c>
      <c r="AC165" s="1463">
        <v>1664823264.2686005</v>
      </c>
      <c r="AD165" s="1463">
        <v>1711199847.6505461</v>
      </c>
      <c r="AE165" s="1463">
        <v>1764360455.2330887</v>
      </c>
      <c r="AF165" s="1463">
        <v>1842896673.4523084</v>
      </c>
      <c r="AG165" s="1463">
        <v>1923224099.8037932</v>
      </c>
      <c r="AH165" s="1463">
        <v>2022688345.8935871</v>
      </c>
      <c r="AI165" s="1463">
        <v>2116918477.1420779</v>
      </c>
      <c r="AJ165" s="1463">
        <v>2216462925.5600128</v>
      </c>
      <c r="AK165" s="1463">
        <v>2309574378.1566401</v>
      </c>
      <c r="AL165" s="1463">
        <v>2601336952.9753728</v>
      </c>
      <c r="AM165" s="1463">
        <v>3432723683.4342356</v>
      </c>
      <c r="AN165" s="1463">
        <v>3966304668.5440707</v>
      </c>
      <c r="AO165" s="1463">
        <v>4278976185.2819238</v>
      </c>
      <c r="AP165" s="599">
        <v>4392434019.5791645</v>
      </c>
    </row>
    <row r="167" spans="1:42" ht="15.75">
      <c r="F167" s="1464" t="s">
        <v>1232</v>
      </c>
      <c r="G167" s="1465"/>
      <c r="H167" s="1465"/>
      <c r="I167" s="1465"/>
      <c r="J167" s="1465"/>
      <c r="K167" s="1465"/>
      <c r="L167" s="1465"/>
      <c r="M167" s="1465"/>
      <c r="N167" s="1466"/>
      <c r="O167" s="1466"/>
      <c r="P167" s="1466"/>
      <c r="Q167" s="1484"/>
      <c r="R167" s="1484"/>
      <c r="S167" s="1484"/>
      <c r="Z167" s="1484">
        <v>0</v>
      </c>
      <c r="AA167" s="1484">
        <v>0</v>
      </c>
      <c r="AB167" s="1484">
        <v>0</v>
      </c>
      <c r="AC167" s="1484">
        <v>0</v>
      </c>
      <c r="AD167" s="1484">
        <v>0</v>
      </c>
      <c r="AE167" s="1484">
        <v>0</v>
      </c>
      <c r="AF167" s="1484">
        <v>0</v>
      </c>
      <c r="AG167" s="1484">
        <v>0</v>
      </c>
      <c r="AH167" s="1484">
        <v>0</v>
      </c>
      <c r="AI167" s="1484">
        <v>0</v>
      </c>
      <c r="AJ167" s="1484">
        <v>0</v>
      </c>
      <c r="AK167" s="1484">
        <v>0</v>
      </c>
      <c r="AL167" s="1484">
        <v>0</v>
      </c>
      <c r="AM167" s="1484">
        <v>0</v>
      </c>
      <c r="AN167" s="1484">
        <v>0</v>
      </c>
      <c r="AO167" s="1484">
        <v>0</v>
      </c>
      <c r="AP167" s="1485">
        <v>0</v>
      </c>
    </row>
    <row r="168" spans="1:42">
      <c r="F168" s="1468" t="s">
        <v>1342</v>
      </c>
      <c r="G168" s="492"/>
      <c r="H168" s="492"/>
      <c r="I168" s="492"/>
      <c r="J168" s="492"/>
      <c r="K168" s="492"/>
      <c r="L168" s="492"/>
      <c r="M168" s="492"/>
      <c r="N168" s="188"/>
      <c r="O168" s="188"/>
      <c r="P168" s="188"/>
      <c r="Q168" s="600"/>
      <c r="R168" s="600"/>
      <c r="S168" s="600"/>
      <c r="Z168" s="600">
        <v>7511166.12126006</v>
      </c>
      <c r="AA168" s="600">
        <v>16064906.340868561</v>
      </c>
      <c r="AB168" s="600">
        <v>27334671.48511757</v>
      </c>
      <c r="AC168" s="600">
        <v>32482066.822754279</v>
      </c>
      <c r="AD168" s="600">
        <v>31030722.672702048</v>
      </c>
      <c r="AE168" s="600">
        <v>30842152.166233134</v>
      </c>
      <c r="AF168" s="600">
        <v>31314262.612407669</v>
      </c>
      <c r="AG168" s="600">
        <v>32008222.742289811</v>
      </c>
      <c r="AH168" s="600">
        <v>32758136.010857236</v>
      </c>
      <c r="AI168" s="600">
        <v>33512710.433694344</v>
      </c>
      <c r="AJ168" s="600">
        <v>34275624.639252335</v>
      </c>
      <c r="AK168" s="600">
        <v>35399206.896739855</v>
      </c>
      <c r="AL168" s="600">
        <v>38813095.920086518</v>
      </c>
      <c r="AM168" s="600">
        <v>53557230.726746731</v>
      </c>
      <c r="AN168" s="600">
        <v>83102318.010777265</v>
      </c>
      <c r="AO168" s="600">
        <v>122621118.44341397</v>
      </c>
      <c r="AP168" s="1469">
        <v>165904516.25940105</v>
      </c>
    </row>
    <row r="169" spans="1:42">
      <c r="F169" s="1468" t="s">
        <v>1529</v>
      </c>
      <c r="G169" s="492"/>
      <c r="H169" s="492"/>
      <c r="I169" s="492"/>
      <c r="J169" s="492"/>
      <c r="K169" s="492"/>
      <c r="L169" s="492"/>
      <c r="M169" s="492"/>
      <c r="N169" s="188"/>
      <c r="O169" s="188"/>
      <c r="P169" s="188"/>
      <c r="Q169" s="600"/>
      <c r="R169" s="600"/>
      <c r="S169" s="600"/>
      <c r="Z169" s="600">
        <v>225902.91949711807</v>
      </c>
      <c r="AA169" s="600">
        <v>139660.92778547097</v>
      </c>
      <c r="AB169" s="600">
        <v>392042.87522626668</v>
      </c>
      <c r="AC169" s="600">
        <v>827354.12078315136</v>
      </c>
      <c r="AD169" s="600">
        <v>1034675.7156316114</v>
      </c>
      <c r="AE169" s="600">
        <v>1005300.1267485677</v>
      </c>
      <c r="AF169" s="600">
        <v>1141897.7955694215</v>
      </c>
      <c r="AG169" s="600">
        <v>1173999.7914930396</v>
      </c>
      <c r="AH169" s="600">
        <v>1181696.8791396783</v>
      </c>
      <c r="AI169" s="600">
        <v>1257518.2911132204</v>
      </c>
      <c r="AJ169" s="600">
        <v>1461467.5914382951</v>
      </c>
      <c r="AK169" s="600">
        <v>1571039.8199253271</v>
      </c>
      <c r="AL169" s="600">
        <v>1583480.9914647527</v>
      </c>
      <c r="AM169" s="600">
        <v>1677129.257755928</v>
      </c>
      <c r="AN169" s="600">
        <v>1741277.9780821917</v>
      </c>
      <c r="AO169" s="600">
        <v>1733881.6573112037</v>
      </c>
      <c r="AP169" s="1469">
        <v>971999.33682763472</v>
      </c>
    </row>
    <row r="170" spans="1:42" ht="15.75">
      <c r="F170" s="938" t="s">
        <v>37</v>
      </c>
      <c r="G170" s="569"/>
      <c r="H170" s="569"/>
      <c r="I170" s="569"/>
      <c r="J170" s="569"/>
      <c r="K170" s="569"/>
      <c r="L170" s="569"/>
      <c r="M170" s="569"/>
      <c r="N170" s="585"/>
      <c r="O170" s="585"/>
      <c r="P170" s="585"/>
      <c r="Q170" s="1459"/>
      <c r="R170" s="1459"/>
      <c r="S170" s="1459"/>
      <c r="Z170" s="1459">
        <v>7737069.0407571783</v>
      </c>
      <c r="AA170" s="1459">
        <v>16204567.268654032</v>
      </c>
      <c r="AB170" s="1459">
        <v>27726714.360343836</v>
      </c>
      <c r="AC170" s="1459">
        <v>33309420.943537429</v>
      </c>
      <c r="AD170" s="1459">
        <v>32065398.38833366</v>
      </c>
      <c r="AE170" s="1459">
        <v>31847452.292981703</v>
      </c>
      <c r="AF170" s="1459">
        <v>32456160.407977089</v>
      </c>
      <c r="AG170" s="1459">
        <v>33182222.533782851</v>
      </c>
      <c r="AH170" s="1459">
        <v>33939832.889996916</v>
      </c>
      <c r="AI170" s="1459">
        <v>34770228.724807568</v>
      </c>
      <c r="AJ170" s="1459">
        <v>35737092.230690628</v>
      </c>
      <c r="AK170" s="1459">
        <v>36970246.716665186</v>
      </c>
      <c r="AL170" s="1459">
        <v>40396576.911551267</v>
      </c>
      <c r="AM170" s="1459">
        <v>55234359.984502658</v>
      </c>
      <c r="AN170" s="1459">
        <v>84843595.98885946</v>
      </c>
      <c r="AO170" s="1459">
        <v>124355000.10072517</v>
      </c>
      <c r="AP170" s="596">
        <v>166876515.59622869</v>
      </c>
    </row>
    <row r="172" spans="1:42" ht="15.75">
      <c r="F172" s="490" t="s">
        <v>1554</v>
      </c>
    </row>
    <row r="173" spans="1:42">
      <c r="F173" s="237" t="s">
        <v>616</v>
      </c>
      <c r="P173" s="583"/>
      <c r="Q173" s="583"/>
      <c r="R173" s="583"/>
      <c r="S173" s="583"/>
      <c r="Z173" s="583">
        <v>1437546356.3800001</v>
      </c>
      <c r="AA173" s="583">
        <v>1293830515.3769693</v>
      </c>
      <c r="AB173" s="583">
        <v>1299067998.152926</v>
      </c>
      <c r="AC173" s="583">
        <v>1313690209.0713274</v>
      </c>
      <c r="AD173" s="583">
        <v>1355740680.3619428</v>
      </c>
      <c r="AE173" s="583">
        <v>1399711129.6301987</v>
      </c>
      <c r="AF173" s="583">
        <v>1464637778.17974</v>
      </c>
      <c r="AG173" s="583">
        <v>1526268104.3450768</v>
      </c>
      <c r="AH173" s="583">
        <v>1598856137.6041584</v>
      </c>
      <c r="AI173" s="583">
        <v>1664850971.5313592</v>
      </c>
      <c r="AJ173" s="583">
        <v>1736262014.309536</v>
      </c>
      <c r="AK173" s="583">
        <v>1806689583.3574133</v>
      </c>
      <c r="AL173" s="583">
        <v>2042461788.0131044</v>
      </c>
      <c r="AM173" s="583">
        <v>2783644808.2459416</v>
      </c>
      <c r="AN173" s="583">
        <v>3229161794.5545197</v>
      </c>
      <c r="AO173" s="583">
        <v>3446491123.9368382</v>
      </c>
      <c r="AP173" s="583">
        <v>3451054762.6403069</v>
      </c>
    </row>
    <row r="174" spans="1:42">
      <c r="F174" s="237" t="s">
        <v>460</v>
      </c>
      <c r="P174" s="583"/>
      <c r="Q174" s="583"/>
      <c r="R174" s="583"/>
      <c r="S174" s="583"/>
      <c r="Z174" s="583">
        <v>81091279.870000005</v>
      </c>
      <c r="AA174" s="583">
        <v>90199644.817299947</v>
      </c>
      <c r="AB174" s="583">
        <v>92221893.295314163</v>
      </c>
      <c r="AC174" s="583">
        <v>94292096.862855077</v>
      </c>
      <c r="AD174" s="583">
        <v>96411425.327121094</v>
      </c>
      <c r="AE174" s="583">
        <v>98581077.415605068</v>
      </c>
      <c r="AF174" s="583">
        <v>100802281.49547055</v>
      </c>
      <c r="AG174" s="583">
        <v>103076296.31087227</v>
      </c>
      <c r="AH174" s="583">
        <v>105404411.73866834</v>
      </c>
      <c r="AI174" s="583">
        <v>107787949.56298369</v>
      </c>
      <c r="AJ174" s="583">
        <v>110228264.26909597</v>
      </c>
      <c r="AK174" s="583">
        <v>112726743.85712591</v>
      </c>
      <c r="AL174" s="583">
        <v>115284810.67602703</v>
      </c>
      <c r="AM174" s="583">
        <v>117903922.2783819</v>
      </c>
      <c r="AN174" s="583">
        <v>120585572.29652429</v>
      </c>
      <c r="AO174" s="583">
        <v>123331291.3405201</v>
      </c>
      <c r="AP174" s="583">
        <v>126142647.91855292</v>
      </c>
    </row>
    <row r="175" spans="1:42">
      <c r="F175" s="237" t="s">
        <v>670</v>
      </c>
      <c r="P175" s="583"/>
      <c r="Q175" s="583"/>
      <c r="R175" s="583"/>
      <c r="S175" s="583"/>
      <c r="Z175" s="583">
        <v>153999676.24999997</v>
      </c>
      <c r="AA175" s="583">
        <v>161499999.99999997</v>
      </c>
      <c r="AB175" s="583">
        <v>153500000</v>
      </c>
      <c r="AC175" s="583">
        <v>150000000</v>
      </c>
      <c r="AD175" s="583">
        <v>151500000</v>
      </c>
      <c r="AE175" s="583">
        <v>155500000</v>
      </c>
      <c r="AF175" s="583">
        <v>163499999.99999997</v>
      </c>
      <c r="AG175" s="583">
        <v>179000000.00000003</v>
      </c>
      <c r="AH175" s="583">
        <v>201500000</v>
      </c>
      <c r="AI175" s="583">
        <v>225000000.00000003</v>
      </c>
      <c r="AJ175" s="583">
        <v>247999999.99999991</v>
      </c>
      <c r="AK175" s="583">
        <v>265999999.99999991</v>
      </c>
      <c r="AL175" s="583">
        <v>297000000</v>
      </c>
      <c r="AM175" s="583">
        <v>347000000</v>
      </c>
      <c r="AN175" s="583">
        <v>397000000</v>
      </c>
      <c r="AO175" s="583">
        <v>447000000.00000006</v>
      </c>
      <c r="AP175" s="583">
        <v>496999999.99999988</v>
      </c>
    </row>
    <row r="176" spans="1:42">
      <c r="F176" s="237" t="s">
        <v>109</v>
      </c>
      <c r="P176" s="583"/>
      <c r="Q176" s="583"/>
      <c r="R176" s="583"/>
      <c r="S176" s="583"/>
      <c r="Z176" s="583">
        <v>28143449.999999996</v>
      </c>
      <c r="AA176" s="583">
        <v>37285719.999999993</v>
      </c>
      <c r="AB176" s="583">
        <v>42716449.999999978</v>
      </c>
      <c r="AC176" s="583">
        <v>42322749.999999985</v>
      </c>
      <c r="AD176" s="583">
        <v>43700699.999999993</v>
      </c>
      <c r="AE176" s="583">
        <v>46259749.999999993</v>
      </c>
      <c r="AF176" s="583">
        <v>47637700</v>
      </c>
      <c r="AG176" s="583">
        <v>47637700</v>
      </c>
      <c r="AH176" s="583">
        <v>47834550</v>
      </c>
      <c r="AI176" s="583">
        <v>48425099.999999978</v>
      </c>
      <c r="AJ176" s="583">
        <v>49015649.99999997</v>
      </c>
      <c r="AK176" s="583">
        <v>49212499.999999978</v>
      </c>
      <c r="AL176" s="583">
        <v>67519549.999999985</v>
      </c>
      <c r="AM176" s="583">
        <v>88582500</v>
      </c>
      <c r="AN176" s="583">
        <v>93503749.99999997</v>
      </c>
      <c r="AO176" s="583">
        <v>95669099.999999985</v>
      </c>
      <c r="AP176" s="583">
        <v>107283249.99999999</v>
      </c>
    </row>
    <row r="177" spans="6:42">
      <c r="F177" s="237" t="s">
        <v>187</v>
      </c>
      <c r="P177" s="583"/>
      <c r="Q177" s="583"/>
      <c r="R177" s="583"/>
      <c r="S177" s="583"/>
      <c r="Z177" s="583">
        <v>7511166.12126006</v>
      </c>
      <c r="AA177" s="583">
        <v>16064906.340868561</v>
      </c>
      <c r="AB177" s="583">
        <v>27334671.48511757</v>
      </c>
      <c r="AC177" s="583">
        <v>32482066.822754279</v>
      </c>
      <c r="AD177" s="583">
        <v>31030722.672702048</v>
      </c>
      <c r="AE177" s="583">
        <v>30842152.166233134</v>
      </c>
      <c r="AF177" s="583">
        <v>31314262.612407669</v>
      </c>
      <c r="AG177" s="583">
        <v>32008222.742289811</v>
      </c>
      <c r="AH177" s="583">
        <v>32758136.010857236</v>
      </c>
      <c r="AI177" s="583">
        <v>33512710.433694344</v>
      </c>
      <c r="AJ177" s="583">
        <v>34275624.639252335</v>
      </c>
      <c r="AK177" s="583">
        <v>35399206.896739855</v>
      </c>
      <c r="AL177" s="583">
        <v>38813095.920086518</v>
      </c>
      <c r="AM177" s="583">
        <v>53557230.726746731</v>
      </c>
      <c r="AN177" s="583">
        <v>83102318.010777265</v>
      </c>
      <c r="AO177" s="583">
        <v>122621118.44341397</v>
      </c>
      <c r="AP177" s="583">
        <v>165904516.25940105</v>
      </c>
    </row>
    <row r="178" spans="6:42">
      <c r="F178" s="237" t="s">
        <v>1155</v>
      </c>
      <c r="P178" s="583"/>
      <c r="Q178" s="583"/>
      <c r="R178" s="583"/>
      <c r="S178" s="583"/>
      <c r="Z178" s="583">
        <v>17019290.247441873</v>
      </c>
      <c r="AA178" s="583">
        <v>19294544.583724037</v>
      </c>
      <c r="AB178" s="583">
        <v>18865118.601646688</v>
      </c>
      <c r="AC178" s="583">
        <v>20026447.981106505</v>
      </c>
      <c r="AD178" s="583">
        <v>20513332.945595734</v>
      </c>
      <c r="AE178" s="583">
        <v>20725254.545759648</v>
      </c>
      <c r="AF178" s="583">
        <v>21588451.139115296</v>
      </c>
      <c r="AG178" s="583">
        <v>21002248.62724686</v>
      </c>
      <c r="AH178" s="583">
        <v>21714879.571123794</v>
      </c>
      <c r="AI178" s="583">
        <v>22226476.342889808</v>
      </c>
      <c r="AJ178" s="583">
        <v>22722931.235944748</v>
      </c>
      <c r="AK178" s="583">
        <v>23285691.495791875</v>
      </c>
      <c r="AL178" s="583">
        <v>23725248.258877065</v>
      </c>
      <c r="AM178" s="583">
        <v>25170916.544853155</v>
      </c>
      <c r="AN178" s="583">
        <v>25755764.141145438</v>
      </c>
      <c r="AO178" s="583">
        <v>26356556.843659665</v>
      </c>
      <c r="AP178" s="583">
        <v>26968460.798337415</v>
      </c>
    </row>
    <row r="180" spans="6:42" ht="15.75">
      <c r="F180" s="490" t="s">
        <v>1783</v>
      </c>
    </row>
    <row r="181" spans="6:42">
      <c r="F181" s="492" t="s">
        <v>620</v>
      </c>
      <c r="O181" s="237"/>
      <c r="P181" s="237"/>
      <c r="Q181" s="237"/>
      <c r="R181" s="237"/>
      <c r="S181" s="237"/>
      <c r="Z181" s="237">
        <v>256400370.42687535</v>
      </c>
      <c r="AA181" s="237">
        <v>237338262.4357813</v>
      </c>
      <c r="AB181" s="237">
        <v>246830479.78601652</v>
      </c>
      <c r="AC181" s="237">
        <v>240162436.68667418</v>
      </c>
      <c r="AD181" s="237">
        <v>238518426.55102217</v>
      </c>
      <c r="AE181" s="237">
        <v>233641230.11771557</v>
      </c>
      <c r="AF181" s="237">
        <v>233786183.02540812</v>
      </c>
      <c r="AG181" s="237">
        <v>232874637.56634983</v>
      </c>
      <c r="AH181" s="237">
        <v>238796750.41484472</v>
      </c>
      <c r="AI181" s="237">
        <v>244740161.7611503</v>
      </c>
      <c r="AJ181" s="237">
        <v>250012077.55474925</v>
      </c>
      <c r="AK181" s="237">
        <v>255756000.65896571</v>
      </c>
      <c r="AL181" s="237">
        <v>290349000.50952333</v>
      </c>
      <c r="AM181" s="237">
        <v>410545176.85977888</v>
      </c>
      <c r="AN181" s="237">
        <v>445584751.9900769</v>
      </c>
      <c r="AO181" s="237">
        <v>458836280.38158166</v>
      </c>
      <c r="AP181" s="237">
        <v>458835094.0504843</v>
      </c>
    </row>
    <row r="182" spans="6:42">
      <c r="F182" s="492" t="s">
        <v>623</v>
      </c>
      <c r="O182" s="237"/>
      <c r="P182" s="237"/>
      <c r="Q182" s="237"/>
      <c r="R182" s="237"/>
      <c r="S182" s="237"/>
      <c r="Z182" s="237">
        <v>341380849.50136018</v>
      </c>
      <c r="AA182" s="237">
        <v>312643473.34350109</v>
      </c>
      <c r="AB182" s="237">
        <v>305638002.35669309</v>
      </c>
      <c r="AC182" s="237">
        <v>310455420.85038352</v>
      </c>
      <c r="AD182" s="237">
        <v>322778012.83149564</v>
      </c>
      <c r="AE182" s="237">
        <v>331554097.6261512</v>
      </c>
      <c r="AF182" s="237">
        <v>349413761.80963755</v>
      </c>
      <c r="AG182" s="237">
        <v>371870766.64016014</v>
      </c>
      <c r="AH182" s="237">
        <v>404622397.91356039</v>
      </c>
      <c r="AI182" s="237">
        <v>439016211.40553617</v>
      </c>
      <c r="AJ182" s="237">
        <v>473117984.18153751</v>
      </c>
      <c r="AK182" s="237">
        <v>506951921.78698647</v>
      </c>
      <c r="AL182" s="237">
        <v>563097226.92984533</v>
      </c>
      <c r="AM182" s="237">
        <v>736865209.85071838</v>
      </c>
      <c r="AN182" s="237">
        <v>910187544.25628042</v>
      </c>
      <c r="AO182" s="237">
        <v>1041242696.5687512</v>
      </c>
      <c r="AP182" s="237">
        <v>1041253275.8285044</v>
      </c>
    </row>
    <row r="183" spans="6:42">
      <c r="F183" s="492" t="s">
        <v>625</v>
      </c>
      <c r="O183" s="237"/>
      <c r="P183" s="237"/>
      <c r="Q183" s="237"/>
      <c r="R183" s="237"/>
      <c r="S183" s="237"/>
      <c r="Z183" s="237">
        <v>117919985.7387879</v>
      </c>
      <c r="AA183" s="237">
        <v>120513027.68918414</v>
      </c>
      <c r="AB183" s="237">
        <v>144270504.36280894</v>
      </c>
      <c r="AC183" s="237">
        <v>143495816.53557274</v>
      </c>
      <c r="AD183" s="237">
        <v>146764558.97109598</v>
      </c>
      <c r="AE183" s="237">
        <v>155345810.94919285</v>
      </c>
      <c r="AF183" s="237">
        <v>165190981.80009392</v>
      </c>
      <c r="AG183" s="237">
        <v>168886346.29313108</v>
      </c>
      <c r="AH183" s="237">
        <v>174985081.41586477</v>
      </c>
      <c r="AI183" s="237">
        <v>180233282.84594771</v>
      </c>
      <c r="AJ183" s="237">
        <v>185369518.71656933</v>
      </c>
      <c r="AK183" s="237">
        <v>189436817.65250391</v>
      </c>
      <c r="AL183" s="237">
        <v>219385282.37482852</v>
      </c>
      <c r="AM183" s="237">
        <v>316694443.7707656</v>
      </c>
      <c r="AN183" s="237">
        <v>333559003.04523408</v>
      </c>
      <c r="AO183" s="237">
        <v>345345494.36196911</v>
      </c>
      <c r="AP183" s="237">
        <v>345349003.14978731</v>
      </c>
    </row>
    <row r="184" spans="6:42">
      <c r="F184" s="492" t="s">
        <v>627</v>
      </c>
      <c r="O184" s="237"/>
      <c r="P184" s="237"/>
      <c r="Q184" s="237"/>
      <c r="R184" s="237"/>
      <c r="S184" s="237"/>
      <c r="Z184" s="237">
        <v>350326258.27416623</v>
      </c>
      <c r="AA184" s="237">
        <v>267942590.86287901</v>
      </c>
      <c r="AB184" s="237">
        <v>224974253.64978847</v>
      </c>
      <c r="AC184" s="237">
        <v>243670648.04304636</v>
      </c>
      <c r="AD184" s="237">
        <v>264280223.05288839</v>
      </c>
      <c r="AE184" s="237">
        <v>289829146.17062008</v>
      </c>
      <c r="AF184" s="237">
        <v>320939426.76482201</v>
      </c>
      <c r="AG184" s="237">
        <v>352005705.56714839</v>
      </c>
      <c r="AH184" s="237">
        <v>378173599.50448304</v>
      </c>
      <c r="AI184" s="237">
        <v>399936183.759377</v>
      </c>
      <c r="AJ184" s="237">
        <v>428435734.14710855</v>
      </c>
      <c r="AK184" s="237">
        <v>448391733.52611023</v>
      </c>
      <c r="AL184" s="237">
        <v>490237828.39806455</v>
      </c>
      <c r="AM184" s="237">
        <v>663537264.42466581</v>
      </c>
      <c r="AN184" s="237">
        <v>801597772.92156172</v>
      </c>
      <c r="AO184" s="237">
        <v>827787943.77215743</v>
      </c>
      <c r="AP184" s="237">
        <v>827796354.28366089</v>
      </c>
    </row>
    <row r="185" spans="6:42">
      <c r="F185" s="492" t="s">
        <v>553</v>
      </c>
      <c r="O185" s="237"/>
      <c r="P185" s="237"/>
      <c r="Q185" s="237"/>
      <c r="R185" s="237"/>
      <c r="S185" s="237"/>
      <c r="Z185" s="237">
        <v>81259466.344823048</v>
      </c>
      <c r="AA185" s="237">
        <v>72206624.553256541</v>
      </c>
      <c r="AB185" s="237">
        <v>72135252.181404471</v>
      </c>
      <c r="AC185" s="237">
        <v>71537407.435004443</v>
      </c>
      <c r="AD185" s="237">
        <v>71451006.022538453</v>
      </c>
      <c r="AE185" s="237">
        <v>71183446.569065005</v>
      </c>
      <c r="AF185" s="237">
        <v>71505835.656094506</v>
      </c>
      <c r="AG185" s="237">
        <v>70840235.304697484</v>
      </c>
      <c r="AH185" s="237">
        <v>71215206.548359558</v>
      </c>
      <c r="AI185" s="237">
        <v>71230612.806358084</v>
      </c>
      <c r="AJ185" s="237">
        <v>71201694.205105439</v>
      </c>
      <c r="AK185" s="237">
        <v>71256050.676629916</v>
      </c>
      <c r="AL185" s="237">
        <v>85206725.009628028</v>
      </c>
      <c r="AM185" s="237">
        <v>128447044.90100951</v>
      </c>
      <c r="AN185" s="237">
        <v>132669864.61522841</v>
      </c>
      <c r="AO185" s="237">
        <v>147468355.88195562</v>
      </c>
      <c r="AP185" s="237">
        <v>154408028.03581774</v>
      </c>
    </row>
    <row r="186" spans="6:42">
      <c r="F186" s="492" t="s">
        <v>1020</v>
      </c>
      <c r="O186" s="237"/>
      <c r="P186" s="237"/>
      <c r="Q186" s="237"/>
      <c r="R186" s="237"/>
      <c r="S186" s="237"/>
      <c r="Z186" s="237">
        <v>290259426.09398735</v>
      </c>
      <c r="AA186" s="237">
        <v>283186536.49236739</v>
      </c>
      <c r="AB186" s="237">
        <v>305219505.81621444</v>
      </c>
      <c r="AC186" s="237">
        <v>304368479.52064627</v>
      </c>
      <c r="AD186" s="237">
        <v>311948452.9329021</v>
      </c>
      <c r="AE186" s="237">
        <v>318157398.19745398</v>
      </c>
      <c r="AF186" s="237">
        <v>323801589.12368399</v>
      </c>
      <c r="AG186" s="237">
        <v>329790412.97358984</v>
      </c>
      <c r="AH186" s="237">
        <v>331063101.80704594</v>
      </c>
      <c r="AI186" s="237">
        <v>329694518.9529897</v>
      </c>
      <c r="AJ186" s="237">
        <v>328125005.50446582</v>
      </c>
      <c r="AK186" s="237">
        <v>334897059.05621696</v>
      </c>
      <c r="AL186" s="237">
        <v>394185724.79121435</v>
      </c>
      <c r="AM186" s="237">
        <v>527555668.43900347</v>
      </c>
      <c r="AN186" s="237">
        <v>605562857.72613788</v>
      </c>
      <c r="AO186" s="237">
        <v>625810352.97042322</v>
      </c>
      <c r="AP186" s="237">
        <v>623413007.29205227</v>
      </c>
    </row>
    <row r="188" spans="6:42">
      <c r="F188" s="237" t="s">
        <v>1779</v>
      </c>
      <c r="O188" s="600"/>
      <c r="P188" s="600"/>
      <c r="Q188" s="600"/>
      <c r="R188" s="600"/>
      <c r="S188" s="600"/>
      <c r="Z188" s="1488">
        <v>1972268.6999999997</v>
      </c>
      <c r="AA188" s="1482">
        <v>1761137.1842257692</v>
      </c>
      <c r="AB188" s="1482">
        <v>1759396.3946684012</v>
      </c>
      <c r="AC188" s="1482">
        <v>1747949.6845175321</v>
      </c>
      <c r="AD188" s="1482">
        <v>1754520.0940475129</v>
      </c>
      <c r="AE188" s="1482">
        <v>1748157.8763841037</v>
      </c>
      <c r="AF188" s="1482">
        <v>1756209.8476234712</v>
      </c>
      <c r="AG188" s="1482">
        <v>1740175.2906973874</v>
      </c>
      <c r="AH188" s="1482">
        <v>1749481.100948079</v>
      </c>
      <c r="AI188" s="1482">
        <v>1749994.0898811584</v>
      </c>
      <c r="AJ188" s="1482">
        <v>1749416.7336689942</v>
      </c>
      <c r="AK188" s="1482">
        <v>1750844.5556287481</v>
      </c>
      <c r="AL188" s="1482">
        <v>1747879.9716318899</v>
      </c>
      <c r="AM188" s="1482">
        <v>1749656.3651682856</v>
      </c>
      <c r="AN188" s="1482">
        <v>1749648.5171926781</v>
      </c>
      <c r="AO188" s="1482">
        <v>1749704.7872939454</v>
      </c>
      <c r="AP188" s="1482">
        <v>1749701.142740645</v>
      </c>
    </row>
    <row r="189" spans="6:42">
      <c r="F189" s="237" t="s">
        <v>1780</v>
      </c>
      <c r="O189" s="237"/>
      <c r="P189" s="237"/>
      <c r="Q189" s="237"/>
      <c r="R189" s="237"/>
      <c r="S189" s="237"/>
      <c r="Z189" s="237">
        <v>1972.2686999999996</v>
      </c>
      <c r="AA189" s="237">
        <v>1761.1371842257693</v>
      </c>
      <c r="AB189" s="237">
        <v>1759.3963946684012</v>
      </c>
      <c r="AC189" s="237">
        <v>1747.9496845175322</v>
      </c>
      <c r="AD189" s="237">
        <v>1754.5200940475129</v>
      </c>
      <c r="AE189" s="237">
        <v>1748.1578763841037</v>
      </c>
      <c r="AF189" s="237">
        <v>1756.2098476234712</v>
      </c>
      <c r="AG189" s="237">
        <v>1740.1752906973875</v>
      </c>
      <c r="AH189" s="237">
        <v>1749.4811009480791</v>
      </c>
      <c r="AI189" s="237">
        <v>1749.9940898811585</v>
      </c>
      <c r="AJ189" s="237">
        <v>1749.4167336689941</v>
      </c>
      <c r="AK189" s="237">
        <v>1750.8445556287481</v>
      </c>
      <c r="AL189" s="237">
        <v>1747.8799716318899</v>
      </c>
      <c r="AM189" s="237">
        <v>1749.6563651682854</v>
      </c>
      <c r="AN189" s="237">
        <v>1749.6485171926781</v>
      </c>
      <c r="AO189" s="237">
        <v>1749.7047872939454</v>
      </c>
      <c r="AP189" s="237">
        <v>1749.7011427406451</v>
      </c>
    </row>
    <row r="190" spans="6:42">
      <c r="F190" s="237" t="s">
        <v>1781</v>
      </c>
      <c r="O190" s="602"/>
      <c r="P190" s="602"/>
      <c r="Q190" s="602"/>
      <c r="R190" s="602"/>
      <c r="S190" s="602"/>
      <c r="Z190" s="602">
        <v>1.9722686999999997</v>
      </c>
      <c r="AA190" s="602">
        <v>1.7611371842257693</v>
      </c>
      <c r="AB190" s="602">
        <v>1.7593963946684013</v>
      </c>
      <c r="AC190" s="602">
        <v>1.7479496845175322</v>
      </c>
      <c r="AD190" s="602">
        <v>1.754520094047513</v>
      </c>
      <c r="AE190" s="602">
        <v>1.7481578763841037</v>
      </c>
      <c r="AF190" s="602">
        <v>1.7562098476234711</v>
      </c>
      <c r="AG190" s="602">
        <v>1.7401752906973875</v>
      </c>
      <c r="AH190" s="602">
        <v>1.7494811009480791</v>
      </c>
      <c r="AI190" s="602">
        <v>1.7499940898811583</v>
      </c>
      <c r="AJ190" s="602">
        <v>1.7494167336689941</v>
      </c>
      <c r="AK190" s="602">
        <v>1.7508445556287482</v>
      </c>
      <c r="AL190" s="602">
        <v>1.74787997163189</v>
      </c>
      <c r="AM190" s="602">
        <v>1.7496563651682855</v>
      </c>
      <c r="AN190" s="602">
        <v>1.7496485171926781</v>
      </c>
      <c r="AO190" s="602">
        <v>1.7497047872939455</v>
      </c>
      <c r="AP190" s="602">
        <v>1.749701142740645</v>
      </c>
    </row>
    <row r="191" spans="6:42">
      <c r="O191" s="602"/>
      <c r="P191" s="602"/>
      <c r="Q191" s="602"/>
      <c r="R191" s="602"/>
      <c r="S191" s="602"/>
      <c r="Z191" s="602"/>
      <c r="AA191" s="602"/>
      <c r="AB191" s="602"/>
      <c r="AC191" s="602"/>
      <c r="AD191" s="602"/>
      <c r="AE191" s="602"/>
      <c r="AF191" s="602"/>
      <c r="AG191" s="602"/>
      <c r="AH191" s="602"/>
      <c r="AI191" s="602"/>
      <c r="AJ191" s="602"/>
      <c r="AK191" s="602"/>
      <c r="AL191" s="602"/>
      <c r="AM191" s="602"/>
      <c r="AN191" s="602"/>
      <c r="AO191" s="602"/>
      <c r="AP191" s="602"/>
    </row>
    <row r="193" spans="6:42">
      <c r="F193" s="63" t="s">
        <v>1784</v>
      </c>
      <c r="Z193" s="583">
        <v>0</v>
      </c>
      <c r="AA193" s="583">
        <v>-8532514.3976559639</v>
      </c>
      <c r="AB193" s="583">
        <v>-1437533.03307724</v>
      </c>
      <c r="AC193" s="583">
        <v>7141499.2138004303</v>
      </c>
      <c r="AD193" s="583">
        <v>5825340.7920398712</v>
      </c>
      <c r="AE193" s="583">
        <v>11391549.538193464</v>
      </c>
      <c r="AF193" s="583">
        <v>9162997.1903805733</v>
      </c>
      <c r="AG193" s="583">
        <v>21584585.541168213</v>
      </c>
      <c r="AH193" s="583">
        <v>12843723.316857338</v>
      </c>
      <c r="AI193" s="583">
        <v>13764102.70000267</v>
      </c>
      <c r="AJ193" s="583">
        <v>15093409.823702335</v>
      </c>
      <c r="AK193" s="583">
        <v>8593060.6529870033</v>
      </c>
      <c r="AL193" s="583">
        <v>162184274.80480576</v>
      </c>
      <c r="AM193" s="583">
        <v>97876074.918162823</v>
      </c>
      <c r="AN193" s="583">
        <v>56579674.61077404</v>
      </c>
      <c r="AO193" s="583">
        <v>1418014.1148605347</v>
      </c>
      <c r="AP193" s="583">
        <v>1462457.4080123901</v>
      </c>
    </row>
    <row r="196" spans="6:42">
      <c r="Z196" s="583"/>
      <c r="AA196" s="583"/>
      <c r="AB196" s="583"/>
      <c r="AC196" s="583"/>
    </row>
  </sheetData>
  <printOptions gridLines="1"/>
  <pageMargins left="0.75" right="0.75" top="0.5" bottom="0.5" header="0.5" footer="0.5"/>
  <pageSetup paperSize="17" scale="41" orientation="landscape" blackAndWhite="1" r:id="rId1"/>
  <headerFooter alignWithMargins="0"/>
</worksheet>
</file>

<file path=xl/worksheets/sheet48.xml><?xml version="1.0" encoding="utf-8"?>
<worksheet xmlns="http://schemas.openxmlformats.org/spreadsheetml/2006/main" xmlns:r="http://schemas.openxmlformats.org/officeDocument/2006/relationships">
  <sheetPr codeName="Sheet126"/>
  <dimension ref="A1:AK440"/>
  <sheetViews>
    <sheetView workbookViewId="0">
      <selection sqref="A1:XFD1048576"/>
    </sheetView>
  </sheetViews>
  <sheetFormatPr defaultRowHeight="15"/>
  <cols>
    <col min="1" max="1" width="9.33203125" style="9" customWidth="1"/>
    <col min="2" max="2" width="7.77734375" style="9" bestFit="1" customWidth="1"/>
    <col min="4" max="4" width="13.77734375" customWidth="1"/>
    <col min="5" max="5" width="8.21875" customWidth="1"/>
    <col min="6" max="6" width="5.77734375" bestFit="1" customWidth="1"/>
    <col min="7" max="7" width="12.21875" customWidth="1"/>
    <col min="8" max="8" width="12.33203125" bestFit="1" customWidth="1"/>
    <col min="9" max="9" width="12.21875" customWidth="1"/>
    <col min="10" max="11" width="12.33203125" bestFit="1" customWidth="1"/>
    <col min="12" max="13" width="11" bestFit="1" customWidth="1"/>
    <col min="14" max="14" width="11.109375" bestFit="1" customWidth="1"/>
    <col min="15" max="15" width="11" bestFit="1" customWidth="1"/>
    <col min="16" max="16" width="12.109375" customWidth="1"/>
    <col min="17" max="17" width="12.21875" customWidth="1"/>
    <col min="18" max="19" width="11" bestFit="1" customWidth="1"/>
    <col min="20" max="20" width="14.21875" customWidth="1"/>
    <col min="21" max="22" width="12.77734375" customWidth="1"/>
    <col min="23" max="24" width="11" bestFit="1" customWidth="1"/>
    <col min="25" max="37" width="12" bestFit="1" customWidth="1"/>
  </cols>
  <sheetData>
    <row r="1" spans="1:37" ht="33">
      <c r="A1" s="1489" t="s">
        <v>14</v>
      </c>
      <c r="B1" s="267" t="s">
        <v>15</v>
      </c>
      <c r="D1" s="1490" t="s">
        <v>1785</v>
      </c>
      <c r="E1" s="1490"/>
      <c r="F1" s="1490"/>
    </row>
    <row r="2" spans="1:37">
      <c r="A2" s="207"/>
      <c r="B2" s="207"/>
    </row>
    <row r="3" spans="1:37">
      <c r="A3" s="207" t="s">
        <v>18</v>
      </c>
      <c r="B3" s="207"/>
    </row>
    <row r="4" spans="1:37" ht="15.75">
      <c r="A4" s="221">
        <v>0</v>
      </c>
      <c r="B4" s="1115" t="s">
        <v>127</v>
      </c>
    </row>
    <row r="5" spans="1:37" ht="15.75">
      <c r="A5" s="226"/>
      <c r="B5" s="226"/>
    </row>
    <row r="6" spans="1:37" ht="15.75">
      <c r="A6" s="1116" t="s">
        <v>600</v>
      </c>
      <c r="B6" s="1117"/>
    </row>
    <row r="7" spans="1:37" ht="15.75">
      <c r="A7" s="1118"/>
      <c r="B7" s="476"/>
      <c r="D7" s="2" t="s">
        <v>1786</v>
      </c>
      <c r="E7" s="2"/>
      <c r="F7" s="2"/>
      <c r="P7" s="899" t="s">
        <v>1787</v>
      </c>
    </row>
    <row r="8" spans="1:37" ht="15.75">
      <c r="A8" s="1119"/>
      <c r="B8" s="479"/>
      <c r="D8" s="721"/>
      <c r="E8" s="1491"/>
      <c r="F8" s="1491"/>
      <c r="G8" s="1491">
        <v>2000</v>
      </c>
      <c r="H8" s="1491">
        <v>2001</v>
      </c>
      <c r="I8" s="1491">
        <v>2002</v>
      </c>
      <c r="J8" s="1491">
        <v>2003</v>
      </c>
      <c r="K8" s="1491">
        <v>2004</v>
      </c>
      <c r="L8" s="1491">
        <v>2005</v>
      </c>
      <c r="M8" s="1491">
        <v>2006</v>
      </c>
      <c r="N8" s="1491">
        <v>2007</v>
      </c>
      <c r="O8" s="1491">
        <v>2008</v>
      </c>
      <c r="P8" s="1491">
        <v>2009</v>
      </c>
      <c r="Q8" s="1491">
        <v>2010</v>
      </c>
      <c r="R8" s="1491">
        <v>2011</v>
      </c>
      <c r="S8" s="1491">
        <v>2012</v>
      </c>
      <c r="T8" s="1491">
        <v>2013</v>
      </c>
      <c r="U8" s="1491">
        <v>2014</v>
      </c>
      <c r="V8" s="1491">
        <v>2015</v>
      </c>
      <c r="W8" s="1491">
        <v>2016</v>
      </c>
      <c r="X8" s="1491">
        <v>2017</v>
      </c>
      <c r="Y8" s="1491">
        <v>2018</v>
      </c>
      <c r="Z8" s="1491">
        <v>2019</v>
      </c>
      <c r="AA8" s="1491">
        <v>2020</v>
      </c>
      <c r="AB8" s="1491">
        <v>2021</v>
      </c>
      <c r="AC8" s="1491">
        <v>2022</v>
      </c>
      <c r="AD8" s="1491">
        <v>2023</v>
      </c>
      <c r="AE8" s="1491">
        <v>2024</v>
      </c>
      <c r="AF8" s="1491">
        <v>2025</v>
      </c>
      <c r="AG8" s="1491">
        <v>2026</v>
      </c>
      <c r="AH8" s="1491">
        <v>2027</v>
      </c>
      <c r="AI8" s="1491">
        <v>2028</v>
      </c>
      <c r="AJ8" s="1491">
        <v>2029</v>
      </c>
      <c r="AK8" s="1491">
        <v>2030</v>
      </c>
    </row>
    <row r="9" spans="1:37">
      <c r="A9" s="1212"/>
      <c r="B9" s="479"/>
      <c r="D9" t="s">
        <v>1788</v>
      </c>
      <c r="G9" s="8">
        <v>80000000</v>
      </c>
      <c r="H9" s="8">
        <v>80000000</v>
      </c>
      <c r="I9" s="8">
        <v>80000000</v>
      </c>
      <c r="J9" s="8">
        <v>80000000</v>
      </c>
      <c r="K9" s="8">
        <v>80000000</v>
      </c>
      <c r="L9" s="8">
        <v>80000000</v>
      </c>
      <c r="M9" s="8">
        <v>80000000</v>
      </c>
      <c r="N9" s="8">
        <v>80000000</v>
      </c>
      <c r="O9" s="8">
        <v>82000000</v>
      </c>
      <c r="P9" s="8">
        <v>92000000</v>
      </c>
      <c r="Q9" s="8">
        <v>114000000</v>
      </c>
      <c r="R9" s="8">
        <v>125000000</v>
      </c>
      <c r="S9" s="8">
        <v>146000000</v>
      </c>
      <c r="T9" s="8">
        <v>142000000</v>
      </c>
      <c r="U9" s="8">
        <v>166000000</v>
      </c>
      <c r="V9" s="8">
        <v>157000000</v>
      </c>
      <c r="W9" s="8">
        <v>150000000</v>
      </c>
      <c r="X9" s="8">
        <v>150000000</v>
      </c>
      <c r="Y9" s="8">
        <v>153000000</v>
      </c>
      <c r="Z9" s="8">
        <v>158000000</v>
      </c>
      <c r="AA9" s="8">
        <v>169000000</v>
      </c>
      <c r="AB9" s="8">
        <v>189000000</v>
      </c>
      <c r="AC9" s="8">
        <v>214000000</v>
      </c>
      <c r="AD9" s="8">
        <v>236000000</v>
      </c>
      <c r="AE9" s="8">
        <v>260000000</v>
      </c>
      <c r="AF9" s="8">
        <v>272000000</v>
      </c>
      <c r="AG9" s="8">
        <v>322000000</v>
      </c>
      <c r="AH9" s="8">
        <v>372000000</v>
      </c>
      <c r="AI9" s="8">
        <v>422000000</v>
      </c>
      <c r="AJ9" s="8">
        <v>472000000</v>
      </c>
      <c r="AK9" s="8">
        <v>522000000</v>
      </c>
    </row>
    <row r="10" spans="1:37">
      <c r="A10" s="1119"/>
      <c r="B10" s="479"/>
      <c r="D10" t="s">
        <v>1789</v>
      </c>
      <c r="G10" s="8">
        <v>0</v>
      </c>
      <c r="H10" s="8">
        <v>0</v>
      </c>
      <c r="I10" s="8">
        <v>0</v>
      </c>
      <c r="J10" s="8">
        <v>15858169.999999998</v>
      </c>
      <c r="K10" s="8">
        <v>30664090</v>
      </c>
      <c r="L10" s="8">
        <v>31814480</v>
      </c>
      <c r="M10" s="8">
        <v>32742000</v>
      </c>
      <c r="N10" s="8">
        <v>32394519.999999996</v>
      </c>
      <c r="O10" s="8">
        <v>32959600</v>
      </c>
      <c r="P10" s="8">
        <v>32414240</v>
      </c>
      <c r="Q10" s="8">
        <v>34472160</v>
      </c>
      <c r="R10" s="8">
        <v>34268400</v>
      </c>
      <c r="S10" s="8">
        <v>35220300</v>
      </c>
      <c r="T10" s="8">
        <v>25614720</v>
      </c>
      <c r="U10" s="8">
        <v>31264440.000000004</v>
      </c>
      <c r="V10" s="8">
        <v>43306999.999999993</v>
      </c>
      <c r="W10" s="8">
        <v>42125899.999999993</v>
      </c>
      <c r="X10" s="8">
        <v>42519599.999999993</v>
      </c>
      <c r="Y10" s="8">
        <v>44881799.999999993</v>
      </c>
      <c r="Z10" s="8">
        <v>47637699.999999993</v>
      </c>
      <c r="AA10" s="8">
        <v>47637699.999999993</v>
      </c>
      <c r="AB10" s="8">
        <v>47637699.999999993</v>
      </c>
      <c r="AC10" s="8">
        <v>48031399.999999993</v>
      </c>
      <c r="AD10" s="8">
        <v>48818799.999999985</v>
      </c>
      <c r="AE10" s="8">
        <v>49212499.999999985</v>
      </c>
      <c r="AF10" s="8">
        <v>49212499.999999985</v>
      </c>
      <c r="AG10" s="8">
        <v>85826599.999999985</v>
      </c>
      <c r="AH10" s="8">
        <v>91338399.999999985</v>
      </c>
      <c r="AI10" s="8">
        <v>95669099.999999985</v>
      </c>
      <c r="AJ10" s="8">
        <v>95669099.999999985</v>
      </c>
      <c r="AK10" s="8">
        <v>118897399.99999997</v>
      </c>
    </row>
    <row r="11" spans="1:37">
      <c r="A11" s="1119"/>
      <c r="B11" s="1120"/>
    </row>
    <row r="12" spans="1:37">
      <c r="A12" s="1119"/>
      <c r="B12" s="1120"/>
    </row>
    <row r="13" spans="1:37">
      <c r="A13" s="1119"/>
      <c r="B13" s="1120"/>
    </row>
    <row r="14" spans="1:37">
      <c r="A14" s="1121"/>
      <c r="B14" s="1122"/>
      <c r="E14" t="s">
        <v>1790</v>
      </c>
    </row>
    <row r="15" spans="1:37">
      <c r="D15" t="s">
        <v>1791</v>
      </c>
      <c r="E15" s="1492" t="s">
        <v>1792</v>
      </c>
      <c r="F15" s="1493"/>
      <c r="L15" t="s">
        <v>1791</v>
      </c>
    </row>
    <row r="16" spans="1:37" ht="15.75">
      <c r="D16" s="947" t="s">
        <v>1793</v>
      </c>
      <c r="E16" s="12" t="s">
        <v>114</v>
      </c>
      <c r="F16" s="12" t="s">
        <v>992</v>
      </c>
      <c r="L16" t="s">
        <v>1794</v>
      </c>
    </row>
    <row r="17" spans="4:12">
      <c r="D17" s="1350">
        <v>1</v>
      </c>
      <c r="E17" s="1494">
        <v>8.3333333333333329E-2</v>
      </c>
      <c r="F17" s="1495">
        <v>8.3333333333333329E-2</v>
      </c>
    </row>
    <row r="18" spans="4:12">
      <c r="D18" s="1346">
        <v>2</v>
      </c>
      <c r="E18" s="1496">
        <v>8.3333333333333329E-2</v>
      </c>
      <c r="F18" s="1497">
        <v>8.3333333333333329E-2</v>
      </c>
    </row>
    <row r="19" spans="4:12">
      <c r="D19" s="1346">
        <v>3</v>
      </c>
      <c r="E19" s="1496">
        <v>8.3333333333333329E-2</v>
      </c>
      <c r="F19" s="1497">
        <v>8.3333333333333329E-2</v>
      </c>
      <c r="L19" t="s">
        <v>1795</v>
      </c>
    </row>
    <row r="20" spans="4:12">
      <c r="D20" s="1346">
        <v>4</v>
      </c>
      <c r="E20" s="1496">
        <v>8.3333333333333329E-2</v>
      </c>
      <c r="F20" s="1497">
        <v>8.3333333333333329E-2</v>
      </c>
      <c r="L20" t="s">
        <v>1796</v>
      </c>
    </row>
    <row r="21" spans="4:12">
      <c r="D21" s="1346">
        <v>5</v>
      </c>
      <c r="E21" s="1496">
        <v>8.3333333333333329E-2</v>
      </c>
      <c r="F21" s="1497">
        <v>8.3333333333333329E-2</v>
      </c>
    </row>
    <row r="22" spans="4:12">
      <c r="D22" s="1498">
        <v>6</v>
      </c>
      <c r="E22" s="1499">
        <v>8.3333333333333329E-2</v>
      </c>
      <c r="F22" s="1500">
        <v>8.3333333333333329E-2</v>
      </c>
    </row>
    <row r="23" spans="4:12">
      <c r="D23" s="1346">
        <v>7</v>
      </c>
      <c r="E23" s="1496">
        <v>8.3333333333333329E-2</v>
      </c>
      <c r="F23" s="1497">
        <v>8.3333333333333329E-2</v>
      </c>
    </row>
    <row r="24" spans="4:12">
      <c r="D24" s="1346">
        <v>8</v>
      </c>
      <c r="E24" s="1496">
        <v>8.3333333333333329E-2</v>
      </c>
      <c r="F24" s="1497">
        <v>8.3333333333333329E-2</v>
      </c>
    </row>
    <row r="25" spans="4:12">
      <c r="D25" s="1346">
        <v>9</v>
      </c>
      <c r="E25" s="1496">
        <v>8.3333333333333329E-2</v>
      </c>
      <c r="F25" s="1497">
        <v>8.3333333333333329E-2</v>
      </c>
    </row>
    <row r="26" spans="4:12">
      <c r="D26" s="1346">
        <v>10</v>
      </c>
      <c r="E26" s="1496">
        <v>8.3333333333333329E-2</v>
      </c>
      <c r="F26" s="1497">
        <v>8.3333333333333329E-2</v>
      </c>
    </row>
    <row r="27" spans="4:12">
      <c r="D27" s="1346">
        <v>11</v>
      </c>
      <c r="E27" s="1496">
        <v>8.3333333333333329E-2</v>
      </c>
      <c r="F27" s="1497">
        <v>8.3333333333333329E-2</v>
      </c>
    </row>
    <row r="28" spans="4:12">
      <c r="D28" s="1346">
        <v>12</v>
      </c>
      <c r="E28" s="1496">
        <v>8.3333333333333329E-2</v>
      </c>
      <c r="F28" s="1497">
        <v>8.3333333333333329E-2</v>
      </c>
    </row>
    <row r="29" spans="4:12">
      <c r="D29" s="1350">
        <v>1</v>
      </c>
      <c r="E29" s="1501"/>
      <c r="F29" s="963"/>
    </row>
    <row r="30" spans="4:12">
      <c r="D30" s="1346">
        <v>2</v>
      </c>
      <c r="E30" s="447"/>
      <c r="F30" s="965"/>
    </row>
    <row r="31" spans="4:12">
      <c r="D31" s="1346">
        <v>3</v>
      </c>
      <c r="E31" s="447"/>
      <c r="F31" s="965"/>
    </row>
    <row r="32" spans="4:12">
      <c r="D32" s="1346">
        <v>4</v>
      </c>
      <c r="E32" s="447"/>
      <c r="F32" s="965"/>
    </row>
    <row r="33" spans="2:37">
      <c r="D33" s="1346">
        <v>5</v>
      </c>
      <c r="E33" s="447"/>
      <c r="F33" s="965"/>
    </row>
    <row r="34" spans="2:37">
      <c r="D34" s="1498">
        <v>6</v>
      </c>
      <c r="E34" s="362"/>
      <c r="F34" s="1502"/>
    </row>
    <row r="35" spans="2:37" ht="15.75">
      <c r="D35" s="633" t="s">
        <v>37</v>
      </c>
      <c r="E35" s="32">
        <v>1</v>
      </c>
      <c r="F35" s="32">
        <v>1</v>
      </c>
    </row>
    <row r="36" spans="2:37">
      <c r="B36" s="36">
        <v>0</v>
      </c>
      <c r="D36" t="s">
        <v>827</v>
      </c>
      <c r="E36" s="39">
        <v>0</v>
      </c>
      <c r="F36" s="39">
        <v>0</v>
      </c>
    </row>
    <row r="38" spans="2:37" ht="15.75">
      <c r="D38" s="1190" t="s">
        <v>1797</v>
      </c>
      <c r="E38" s="1491"/>
      <c r="F38" s="1491"/>
      <c r="G38" s="1491">
        <v>2000</v>
      </c>
      <c r="H38" s="1491">
        <v>2001</v>
      </c>
      <c r="I38" s="1491">
        <v>2002</v>
      </c>
      <c r="J38" s="1491">
        <v>2003</v>
      </c>
      <c r="K38" s="1491">
        <v>2004</v>
      </c>
      <c r="L38" s="1491">
        <v>2005</v>
      </c>
      <c r="M38" s="1491">
        <v>2006</v>
      </c>
      <c r="N38" s="1491">
        <v>2007</v>
      </c>
      <c r="O38" s="1491">
        <v>2008</v>
      </c>
      <c r="P38" s="1491">
        <v>2009</v>
      </c>
      <c r="Q38" s="1491">
        <v>2010</v>
      </c>
      <c r="R38" s="1491">
        <v>2011</v>
      </c>
      <c r="S38" s="1491">
        <v>2012</v>
      </c>
      <c r="T38" s="1491">
        <v>2013</v>
      </c>
      <c r="U38" s="1491">
        <v>2014</v>
      </c>
      <c r="V38" s="1491">
        <v>2015</v>
      </c>
      <c r="W38" s="1491">
        <v>2016</v>
      </c>
      <c r="X38" s="1491">
        <v>2017</v>
      </c>
      <c r="Y38" s="1491">
        <v>2018</v>
      </c>
      <c r="Z38" s="1491">
        <v>2019</v>
      </c>
      <c r="AA38" s="1491">
        <v>2020</v>
      </c>
      <c r="AB38" s="1491">
        <v>2021</v>
      </c>
      <c r="AC38" s="1491">
        <v>2022</v>
      </c>
      <c r="AD38" s="1491">
        <v>2023</v>
      </c>
      <c r="AE38" s="1491">
        <v>2024</v>
      </c>
      <c r="AF38" s="1491">
        <v>2025</v>
      </c>
      <c r="AG38" s="1491">
        <v>2026</v>
      </c>
      <c r="AH38" s="1491">
        <v>2027</v>
      </c>
      <c r="AI38" s="1491">
        <v>2028</v>
      </c>
      <c r="AJ38" s="1491">
        <v>2029</v>
      </c>
      <c r="AK38" s="1491">
        <v>2030</v>
      </c>
    </row>
    <row r="39" spans="2:37" ht="15.75">
      <c r="D39" s="2" t="s">
        <v>114</v>
      </c>
    </row>
    <row r="40" spans="2:37">
      <c r="D40" s="156">
        <v>1</v>
      </c>
      <c r="F40" t="s">
        <v>501</v>
      </c>
      <c r="G40" s="39">
        <v>6666666.666666666</v>
      </c>
      <c r="H40" s="39">
        <v>6666666.666666666</v>
      </c>
      <c r="I40" s="39">
        <v>6666666.666666666</v>
      </c>
      <c r="J40" s="39">
        <v>6666666.666666666</v>
      </c>
      <c r="K40" s="39">
        <v>6666666.666666666</v>
      </c>
      <c r="L40" s="39">
        <v>6666666.666666666</v>
      </c>
      <c r="M40" s="39">
        <v>6666666.666666666</v>
      </c>
      <c r="N40" s="39">
        <v>6666666.666666666</v>
      </c>
      <c r="O40" s="39">
        <v>6833333.333333333</v>
      </c>
      <c r="P40" s="39">
        <v>7666666.666666666</v>
      </c>
      <c r="Q40" s="39">
        <v>9500000</v>
      </c>
      <c r="R40" s="39">
        <v>10416666.666666666</v>
      </c>
      <c r="S40" s="39">
        <v>12166666.666666666</v>
      </c>
      <c r="T40" s="39">
        <v>11833333.333333332</v>
      </c>
      <c r="U40" s="39">
        <v>13833333.333333332</v>
      </c>
      <c r="V40" s="39">
        <v>13083333.333333332</v>
      </c>
      <c r="W40" s="39">
        <v>12500000</v>
      </c>
      <c r="X40" s="39">
        <v>12500000</v>
      </c>
      <c r="Y40" s="39">
        <v>12750000</v>
      </c>
      <c r="Z40" s="39">
        <v>13166666.666666666</v>
      </c>
      <c r="AA40" s="39">
        <v>14083333.333333332</v>
      </c>
      <c r="AB40" s="39">
        <v>15750000</v>
      </c>
      <c r="AC40" s="39">
        <v>17833333.333333332</v>
      </c>
      <c r="AD40" s="39">
        <v>19666666.666666664</v>
      </c>
      <c r="AE40" s="39">
        <v>21666666.666666664</v>
      </c>
      <c r="AF40" s="39">
        <v>22666666.666666664</v>
      </c>
      <c r="AG40" s="39">
        <v>26833333.333333332</v>
      </c>
      <c r="AH40" s="39">
        <v>31000000</v>
      </c>
      <c r="AI40" s="39">
        <v>35166666.666666664</v>
      </c>
      <c r="AJ40" s="39">
        <v>39333333.333333328</v>
      </c>
      <c r="AK40" s="39">
        <v>43500000</v>
      </c>
    </row>
    <row r="41" spans="2:37">
      <c r="D41" s="156">
        <v>2</v>
      </c>
      <c r="F41" t="s">
        <v>501</v>
      </c>
      <c r="G41" s="39">
        <v>6666666.666666666</v>
      </c>
      <c r="H41" s="39">
        <v>6666666.666666666</v>
      </c>
      <c r="I41" s="39">
        <v>6666666.666666666</v>
      </c>
      <c r="J41" s="39">
        <v>6666666.666666666</v>
      </c>
      <c r="K41" s="39">
        <v>6666666.666666666</v>
      </c>
      <c r="L41" s="39">
        <v>6666666.666666666</v>
      </c>
      <c r="M41" s="39">
        <v>6666666.666666666</v>
      </c>
      <c r="N41" s="39">
        <v>6666666.666666666</v>
      </c>
      <c r="O41" s="39">
        <v>6833333.333333333</v>
      </c>
      <c r="P41" s="39">
        <v>7666666.666666666</v>
      </c>
      <c r="Q41" s="39">
        <v>9500000</v>
      </c>
      <c r="R41" s="39">
        <v>10416666.666666666</v>
      </c>
      <c r="S41" s="39">
        <v>12166666.666666666</v>
      </c>
      <c r="T41" s="39">
        <v>11833333.333333332</v>
      </c>
      <c r="U41" s="39">
        <v>13833333.333333332</v>
      </c>
      <c r="V41" s="39">
        <v>13083333.333333332</v>
      </c>
      <c r="W41" s="39">
        <v>12500000</v>
      </c>
      <c r="X41" s="39">
        <v>12500000</v>
      </c>
      <c r="Y41" s="39">
        <v>12750000</v>
      </c>
      <c r="Z41" s="39">
        <v>13166666.666666666</v>
      </c>
      <c r="AA41" s="39">
        <v>14083333.333333332</v>
      </c>
      <c r="AB41" s="39">
        <v>15750000</v>
      </c>
      <c r="AC41" s="39">
        <v>17833333.333333332</v>
      </c>
      <c r="AD41" s="39">
        <v>19666666.666666664</v>
      </c>
      <c r="AE41" s="39">
        <v>21666666.666666664</v>
      </c>
      <c r="AF41" s="39">
        <v>22666666.666666664</v>
      </c>
      <c r="AG41" s="39">
        <v>26833333.333333332</v>
      </c>
      <c r="AH41" s="39">
        <v>31000000</v>
      </c>
      <c r="AI41" s="39">
        <v>35166666.666666664</v>
      </c>
      <c r="AJ41" s="39">
        <v>39333333.333333328</v>
      </c>
      <c r="AK41" s="39">
        <v>43500000</v>
      </c>
    </row>
    <row r="42" spans="2:37">
      <c r="D42" s="156">
        <v>3</v>
      </c>
      <c r="F42" t="s">
        <v>501</v>
      </c>
      <c r="G42" s="39">
        <v>6666666.666666666</v>
      </c>
      <c r="H42" s="39">
        <v>6666666.666666666</v>
      </c>
      <c r="I42" s="39">
        <v>6666666.666666666</v>
      </c>
      <c r="J42" s="39">
        <v>6666666.666666666</v>
      </c>
      <c r="K42" s="39">
        <v>6666666.666666666</v>
      </c>
      <c r="L42" s="39">
        <v>6666666.666666666</v>
      </c>
      <c r="M42" s="39">
        <v>6666666.666666666</v>
      </c>
      <c r="N42" s="39">
        <v>6666666.666666666</v>
      </c>
      <c r="O42" s="39">
        <v>6833333.333333333</v>
      </c>
      <c r="P42" s="39">
        <v>7666666.666666666</v>
      </c>
      <c r="Q42" s="39">
        <v>9500000</v>
      </c>
      <c r="R42" s="39">
        <v>10416666.666666666</v>
      </c>
      <c r="S42" s="39">
        <v>12166666.666666666</v>
      </c>
      <c r="T42" s="39">
        <v>11833333.333333332</v>
      </c>
      <c r="U42" s="39">
        <v>13833333.333333332</v>
      </c>
      <c r="V42" s="39">
        <v>13083333.333333332</v>
      </c>
      <c r="W42" s="39">
        <v>12500000</v>
      </c>
      <c r="X42" s="39">
        <v>12500000</v>
      </c>
      <c r="Y42" s="39">
        <v>12750000</v>
      </c>
      <c r="Z42" s="39">
        <v>13166666.666666666</v>
      </c>
      <c r="AA42" s="39">
        <v>14083333.333333332</v>
      </c>
      <c r="AB42" s="39">
        <v>15750000</v>
      </c>
      <c r="AC42" s="39">
        <v>17833333.333333332</v>
      </c>
      <c r="AD42" s="39">
        <v>19666666.666666664</v>
      </c>
      <c r="AE42" s="39">
        <v>21666666.666666664</v>
      </c>
      <c r="AF42" s="39">
        <v>22666666.666666664</v>
      </c>
      <c r="AG42" s="39">
        <v>26833333.333333332</v>
      </c>
      <c r="AH42" s="39">
        <v>31000000</v>
      </c>
      <c r="AI42" s="39">
        <v>35166666.666666664</v>
      </c>
      <c r="AJ42" s="39">
        <v>39333333.333333328</v>
      </c>
      <c r="AK42" s="39">
        <v>43500000</v>
      </c>
    </row>
    <row r="43" spans="2:37">
      <c r="D43" s="156">
        <v>4</v>
      </c>
      <c r="F43" t="s">
        <v>501</v>
      </c>
      <c r="G43" s="39">
        <v>6666666.666666666</v>
      </c>
      <c r="H43" s="39">
        <v>6666666.666666666</v>
      </c>
      <c r="I43" s="39">
        <v>6666666.666666666</v>
      </c>
      <c r="J43" s="39">
        <v>6666666.666666666</v>
      </c>
      <c r="K43" s="39">
        <v>6666666.666666666</v>
      </c>
      <c r="L43" s="39">
        <v>6666666.666666666</v>
      </c>
      <c r="M43" s="39">
        <v>6666666.666666666</v>
      </c>
      <c r="N43" s="39">
        <v>6666666.666666666</v>
      </c>
      <c r="O43" s="39">
        <v>6833333.333333333</v>
      </c>
      <c r="P43" s="39">
        <v>7666666.666666666</v>
      </c>
      <c r="Q43" s="39">
        <v>9500000</v>
      </c>
      <c r="R43" s="39">
        <v>10416666.666666666</v>
      </c>
      <c r="S43" s="39">
        <v>12166666.666666666</v>
      </c>
      <c r="T43" s="39">
        <v>11833333.333333332</v>
      </c>
      <c r="U43" s="39">
        <v>13833333.333333332</v>
      </c>
      <c r="V43" s="39">
        <v>13083333.333333332</v>
      </c>
      <c r="W43" s="39">
        <v>12500000</v>
      </c>
      <c r="X43" s="39">
        <v>12500000</v>
      </c>
      <c r="Y43" s="39">
        <v>12750000</v>
      </c>
      <c r="Z43" s="39">
        <v>13166666.666666666</v>
      </c>
      <c r="AA43" s="39">
        <v>14083333.333333332</v>
      </c>
      <c r="AB43" s="39">
        <v>15750000</v>
      </c>
      <c r="AC43" s="39">
        <v>17833333.333333332</v>
      </c>
      <c r="AD43" s="39">
        <v>19666666.666666664</v>
      </c>
      <c r="AE43" s="39">
        <v>21666666.666666664</v>
      </c>
      <c r="AF43" s="39">
        <v>22666666.666666664</v>
      </c>
      <c r="AG43" s="39">
        <v>26833333.333333332</v>
      </c>
      <c r="AH43" s="39">
        <v>31000000</v>
      </c>
      <c r="AI43" s="39">
        <v>35166666.666666664</v>
      </c>
      <c r="AJ43" s="39">
        <v>39333333.333333328</v>
      </c>
      <c r="AK43" s="39">
        <v>43500000</v>
      </c>
    </row>
    <row r="44" spans="2:37">
      <c r="D44" s="156">
        <v>5</v>
      </c>
      <c r="F44" t="s">
        <v>501</v>
      </c>
      <c r="G44" s="39">
        <v>6666666.666666666</v>
      </c>
      <c r="H44" s="39">
        <v>6666666.666666666</v>
      </c>
      <c r="I44" s="39">
        <v>6666666.666666666</v>
      </c>
      <c r="J44" s="39">
        <v>6666666.666666666</v>
      </c>
      <c r="K44" s="39">
        <v>6666666.666666666</v>
      </c>
      <c r="L44" s="39">
        <v>6666666.666666666</v>
      </c>
      <c r="M44" s="39">
        <v>6666666.666666666</v>
      </c>
      <c r="N44" s="39">
        <v>6666666.666666666</v>
      </c>
      <c r="O44" s="39">
        <v>6833333.333333333</v>
      </c>
      <c r="P44" s="39">
        <v>7666666.666666666</v>
      </c>
      <c r="Q44" s="39">
        <v>9500000</v>
      </c>
      <c r="R44" s="39">
        <v>10416666.666666666</v>
      </c>
      <c r="S44" s="39">
        <v>12166666.666666666</v>
      </c>
      <c r="T44" s="39">
        <v>11833333.333333332</v>
      </c>
      <c r="U44" s="39">
        <v>13833333.333333332</v>
      </c>
      <c r="V44" s="39">
        <v>13083333.333333332</v>
      </c>
      <c r="W44" s="39">
        <v>12500000</v>
      </c>
      <c r="X44" s="39">
        <v>12500000</v>
      </c>
      <c r="Y44" s="39">
        <v>12750000</v>
      </c>
      <c r="Z44" s="39">
        <v>13166666.666666666</v>
      </c>
      <c r="AA44" s="39">
        <v>14083333.333333332</v>
      </c>
      <c r="AB44" s="39">
        <v>15750000</v>
      </c>
      <c r="AC44" s="39">
        <v>17833333.333333332</v>
      </c>
      <c r="AD44" s="39">
        <v>19666666.666666664</v>
      </c>
      <c r="AE44" s="39">
        <v>21666666.666666664</v>
      </c>
      <c r="AF44" s="39">
        <v>22666666.666666664</v>
      </c>
      <c r="AG44" s="39">
        <v>26833333.333333332</v>
      </c>
      <c r="AH44" s="39">
        <v>31000000</v>
      </c>
      <c r="AI44" s="39">
        <v>35166666.666666664</v>
      </c>
      <c r="AJ44" s="39">
        <v>39333333.333333328</v>
      </c>
      <c r="AK44" s="39">
        <v>43500000</v>
      </c>
    </row>
    <row r="45" spans="2:37">
      <c r="D45" s="156">
        <v>6</v>
      </c>
      <c r="F45" t="s">
        <v>501</v>
      </c>
      <c r="G45" s="39">
        <v>6666666.666666666</v>
      </c>
      <c r="H45" s="39">
        <v>6666666.666666666</v>
      </c>
      <c r="I45" s="39">
        <v>6666666.666666666</v>
      </c>
      <c r="J45" s="39">
        <v>6666666.666666666</v>
      </c>
      <c r="K45" s="39">
        <v>6666666.666666666</v>
      </c>
      <c r="L45" s="39">
        <v>6666666.666666666</v>
      </c>
      <c r="M45" s="39">
        <v>6666666.666666666</v>
      </c>
      <c r="N45" s="39">
        <v>6666666.666666666</v>
      </c>
      <c r="O45" s="39">
        <v>6833333.333333333</v>
      </c>
      <c r="P45" s="39">
        <v>7666666.666666666</v>
      </c>
      <c r="Q45" s="39">
        <v>9500000</v>
      </c>
      <c r="R45" s="39">
        <v>10416666.666666666</v>
      </c>
      <c r="S45" s="39">
        <v>12166666.666666666</v>
      </c>
      <c r="T45" s="39">
        <v>11833333.333333332</v>
      </c>
      <c r="U45" s="39">
        <v>13833333.333333332</v>
      </c>
      <c r="V45" s="39">
        <v>13083333.333333332</v>
      </c>
      <c r="W45" s="39">
        <v>12500000</v>
      </c>
      <c r="X45" s="39">
        <v>12500000</v>
      </c>
      <c r="Y45" s="39">
        <v>12750000</v>
      </c>
      <c r="Z45" s="39">
        <v>13166666.666666666</v>
      </c>
      <c r="AA45" s="39">
        <v>14083333.333333332</v>
      </c>
      <c r="AB45" s="39">
        <v>15750000</v>
      </c>
      <c r="AC45" s="39">
        <v>17833333.333333332</v>
      </c>
      <c r="AD45" s="39">
        <v>19666666.666666664</v>
      </c>
      <c r="AE45" s="39">
        <v>21666666.666666664</v>
      </c>
      <c r="AF45" s="39">
        <v>22666666.666666664</v>
      </c>
      <c r="AG45" s="39">
        <v>26833333.333333332</v>
      </c>
      <c r="AH45" s="39">
        <v>31000000</v>
      </c>
      <c r="AI45" s="39">
        <v>35166666.666666664</v>
      </c>
      <c r="AJ45" s="39">
        <v>39333333.333333328</v>
      </c>
      <c r="AK45" s="39">
        <v>43500000</v>
      </c>
    </row>
    <row r="46" spans="2:37">
      <c r="D46" s="156">
        <v>7</v>
      </c>
      <c r="F46" t="s">
        <v>501</v>
      </c>
      <c r="G46" s="39">
        <v>6666666.666666666</v>
      </c>
      <c r="H46" s="39">
        <v>6666666.666666666</v>
      </c>
      <c r="I46" s="39">
        <v>6666666.666666666</v>
      </c>
      <c r="J46" s="39">
        <v>6666666.666666666</v>
      </c>
      <c r="K46" s="39">
        <v>6666666.666666666</v>
      </c>
      <c r="L46" s="39">
        <v>6666666.666666666</v>
      </c>
      <c r="M46" s="39">
        <v>6666666.666666666</v>
      </c>
      <c r="N46" s="39">
        <v>6666666.666666666</v>
      </c>
      <c r="O46" s="39">
        <v>6833333.333333333</v>
      </c>
      <c r="P46" s="39">
        <v>7666666.666666666</v>
      </c>
      <c r="Q46" s="39">
        <v>9500000</v>
      </c>
      <c r="R46" s="39">
        <v>10416666.666666666</v>
      </c>
      <c r="S46" s="39">
        <v>12166666.666666666</v>
      </c>
      <c r="T46" s="39">
        <v>11833333.333333332</v>
      </c>
      <c r="U46" s="39">
        <v>13833333.333333332</v>
      </c>
      <c r="V46" s="39">
        <v>13083333.333333332</v>
      </c>
      <c r="W46" s="39">
        <v>12500000</v>
      </c>
      <c r="X46" s="39">
        <v>12500000</v>
      </c>
      <c r="Y46" s="39">
        <v>12750000</v>
      </c>
      <c r="Z46" s="39">
        <v>13166666.666666666</v>
      </c>
      <c r="AA46" s="39">
        <v>14083333.333333332</v>
      </c>
      <c r="AB46" s="39">
        <v>15750000</v>
      </c>
      <c r="AC46" s="39">
        <v>17833333.333333332</v>
      </c>
      <c r="AD46" s="39">
        <v>19666666.666666664</v>
      </c>
      <c r="AE46" s="39">
        <v>21666666.666666664</v>
      </c>
      <c r="AF46" s="39">
        <v>22666666.666666664</v>
      </c>
      <c r="AG46" s="39">
        <v>26833333.333333332</v>
      </c>
      <c r="AH46" s="39">
        <v>31000000</v>
      </c>
      <c r="AI46" s="39">
        <v>35166666.666666664</v>
      </c>
      <c r="AJ46" s="39">
        <v>39333333.333333328</v>
      </c>
      <c r="AK46" s="39">
        <v>43500000</v>
      </c>
    </row>
    <row r="47" spans="2:37">
      <c r="D47" s="156">
        <v>8</v>
      </c>
      <c r="F47" t="s">
        <v>501</v>
      </c>
      <c r="G47" s="39">
        <v>6666666.666666666</v>
      </c>
      <c r="H47" s="39">
        <v>6666666.666666666</v>
      </c>
      <c r="I47" s="39">
        <v>6666666.666666666</v>
      </c>
      <c r="J47" s="39">
        <v>6666666.666666666</v>
      </c>
      <c r="K47" s="39">
        <v>6666666.666666666</v>
      </c>
      <c r="L47" s="39">
        <v>6666666.666666666</v>
      </c>
      <c r="M47" s="39">
        <v>6666666.666666666</v>
      </c>
      <c r="N47" s="39">
        <v>6666666.666666666</v>
      </c>
      <c r="O47" s="39">
        <v>6833333.333333333</v>
      </c>
      <c r="P47" s="39">
        <v>7666666.666666666</v>
      </c>
      <c r="Q47" s="39">
        <v>9500000</v>
      </c>
      <c r="R47" s="39">
        <v>10416666.666666666</v>
      </c>
      <c r="S47" s="39">
        <v>12166666.666666666</v>
      </c>
      <c r="T47" s="39">
        <v>11833333.333333332</v>
      </c>
      <c r="U47" s="39">
        <v>13833333.333333332</v>
      </c>
      <c r="V47" s="39">
        <v>13083333.333333332</v>
      </c>
      <c r="W47" s="39">
        <v>12500000</v>
      </c>
      <c r="X47" s="39">
        <v>12500000</v>
      </c>
      <c r="Y47" s="39">
        <v>12750000</v>
      </c>
      <c r="Z47" s="39">
        <v>13166666.666666666</v>
      </c>
      <c r="AA47" s="39">
        <v>14083333.333333332</v>
      </c>
      <c r="AB47" s="39">
        <v>15750000</v>
      </c>
      <c r="AC47" s="39">
        <v>17833333.333333332</v>
      </c>
      <c r="AD47" s="39">
        <v>19666666.666666664</v>
      </c>
      <c r="AE47" s="39">
        <v>21666666.666666664</v>
      </c>
      <c r="AF47" s="39">
        <v>22666666.666666664</v>
      </c>
      <c r="AG47" s="39">
        <v>26833333.333333332</v>
      </c>
      <c r="AH47" s="39">
        <v>31000000</v>
      </c>
      <c r="AI47" s="39">
        <v>35166666.666666664</v>
      </c>
      <c r="AJ47" s="39">
        <v>39333333.333333328</v>
      </c>
      <c r="AK47" s="39">
        <v>43500000</v>
      </c>
    </row>
    <row r="48" spans="2:37">
      <c r="D48" s="156">
        <v>9</v>
      </c>
      <c r="F48" t="s">
        <v>501</v>
      </c>
      <c r="G48" s="39">
        <v>6666666.666666666</v>
      </c>
      <c r="H48" s="39">
        <v>6666666.666666666</v>
      </c>
      <c r="I48" s="39">
        <v>6666666.666666666</v>
      </c>
      <c r="J48" s="39">
        <v>6666666.666666666</v>
      </c>
      <c r="K48" s="39">
        <v>6666666.666666666</v>
      </c>
      <c r="L48" s="39">
        <v>6666666.666666666</v>
      </c>
      <c r="M48" s="39">
        <v>6666666.666666666</v>
      </c>
      <c r="N48" s="39">
        <v>6666666.666666666</v>
      </c>
      <c r="O48" s="39">
        <v>6833333.333333333</v>
      </c>
      <c r="P48" s="39">
        <v>7666666.666666666</v>
      </c>
      <c r="Q48" s="39">
        <v>9500000</v>
      </c>
      <c r="R48" s="39">
        <v>10416666.666666666</v>
      </c>
      <c r="S48" s="39">
        <v>12166666.666666666</v>
      </c>
      <c r="T48" s="39">
        <v>11833333.333333332</v>
      </c>
      <c r="U48" s="39">
        <v>13833333.333333332</v>
      </c>
      <c r="V48" s="39">
        <v>13083333.333333332</v>
      </c>
      <c r="W48" s="39">
        <v>12500000</v>
      </c>
      <c r="X48" s="39">
        <v>12500000</v>
      </c>
      <c r="Y48" s="39">
        <v>12750000</v>
      </c>
      <c r="Z48" s="39">
        <v>13166666.666666666</v>
      </c>
      <c r="AA48" s="39">
        <v>14083333.333333332</v>
      </c>
      <c r="AB48" s="39">
        <v>15750000</v>
      </c>
      <c r="AC48" s="39">
        <v>17833333.333333332</v>
      </c>
      <c r="AD48" s="39">
        <v>19666666.666666664</v>
      </c>
      <c r="AE48" s="39">
        <v>21666666.666666664</v>
      </c>
      <c r="AF48" s="39">
        <v>22666666.666666664</v>
      </c>
      <c r="AG48" s="39">
        <v>26833333.333333332</v>
      </c>
      <c r="AH48" s="39">
        <v>31000000</v>
      </c>
      <c r="AI48" s="39">
        <v>35166666.666666664</v>
      </c>
      <c r="AJ48" s="39">
        <v>39333333.333333328</v>
      </c>
      <c r="AK48" s="39">
        <v>43500000</v>
      </c>
    </row>
    <row r="49" spans="4:37">
      <c r="D49" s="156">
        <v>10</v>
      </c>
      <c r="F49" t="s">
        <v>501</v>
      </c>
      <c r="G49" s="39">
        <v>6666666.666666666</v>
      </c>
      <c r="H49" s="39">
        <v>6666666.666666666</v>
      </c>
      <c r="I49" s="39">
        <v>6666666.666666666</v>
      </c>
      <c r="J49" s="39">
        <v>6666666.666666666</v>
      </c>
      <c r="K49" s="39">
        <v>6666666.666666666</v>
      </c>
      <c r="L49" s="39">
        <v>6666666.666666666</v>
      </c>
      <c r="M49" s="39">
        <v>6666666.666666666</v>
      </c>
      <c r="N49" s="39">
        <v>6666666.666666666</v>
      </c>
      <c r="O49" s="39">
        <v>6833333.333333333</v>
      </c>
      <c r="P49" s="39">
        <v>7666666.666666666</v>
      </c>
      <c r="Q49" s="39">
        <v>9500000</v>
      </c>
      <c r="R49" s="39">
        <v>10416666.666666666</v>
      </c>
      <c r="S49" s="39">
        <v>12166666.666666666</v>
      </c>
      <c r="T49" s="39">
        <v>11833333.333333332</v>
      </c>
      <c r="U49" s="39">
        <v>13833333.333333332</v>
      </c>
      <c r="V49" s="39">
        <v>13083333.333333332</v>
      </c>
      <c r="W49" s="39">
        <v>12500000</v>
      </c>
      <c r="X49" s="39">
        <v>12500000</v>
      </c>
      <c r="Y49" s="39">
        <v>12750000</v>
      </c>
      <c r="Z49" s="39">
        <v>13166666.666666666</v>
      </c>
      <c r="AA49" s="39">
        <v>14083333.333333332</v>
      </c>
      <c r="AB49" s="39">
        <v>15750000</v>
      </c>
      <c r="AC49" s="39">
        <v>17833333.333333332</v>
      </c>
      <c r="AD49" s="39">
        <v>19666666.666666664</v>
      </c>
      <c r="AE49" s="39">
        <v>21666666.666666664</v>
      </c>
      <c r="AF49" s="39">
        <v>22666666.666666664</v>
      </c>
      <c r="AG49" s="39">
        <v>26833333.333333332</v>
      </c>
      <c r="AH49" s="39">
        <v>31000000</v>
      </c>
      <c r="AI49" s="39">
        <v>35166666.666666664</v>
      </c>
      <c r="AJ49" s="39">
        <v>39333333.333333328</v>
      </c>
      <c r="AK49" s="39">
        <v>43500000</v>
      </c>
    </row>
    <row r="50" spans="4:37">
      <c r="D50" s="156">
        <v>11</v>
      </c>
      <c r="F50" t="s">
        <v>501</v>
      </c>
      <c r="G50" s="39">
        <v>6666666.666666666</v>
      </c>
      <c r="H50" s="39">
        <v>6666666.666666666</v>
      </c>
      <c r="I50" s="39">
        <v>6666666.666666666</v>
      </c>
      <c r="J50" s="39">
        <v>6666666.666666666</v>
      </c>
      <c r="K50" s="39">
        <v>6666666.666666666</v>
      </c>
      <c r="L50" s="39">
        <v>6666666.666666666</v>
      </c>
      <c r="M50" s="39">
        <v>6666666.666666666</v>
      </c>
      <c r="N50" s="39">
        <v>6666666.666666666</v>
      </c>
      <c r="O50" s="39">
        <v>6833333.333333333</v>
      </c>
      <c r="P50" s="39">
        <v>7666666.666666666</v>
      </c>
      <c r="Q50" s="39">
        <v>9500000</v>
      </c>
      <c r="R50" s="39">
        <v>10416666.666666666</v>
      </c>
      <c r="S50" s="39">
        <v>12166666.666666666</v>
      </c>
      <c r="T50" s="39">
        <v>11833333.333333332</v>
      </c>
      <c r="U50" s="39">
        <v>13833333.333333332</v>
      </c>
      <c r="V50" s="39">
        <v>13083333.333333332</v>
      </c>
      <c r="W50" s="39">
        <v>12500000</v>
      </c>
      <c r="X50" s="39">
        <v>12500000</v>
      </c>
      <c r="Y50" s="39">
        <v>12750000</v>
      </c>
      <c r="Z50" s="39">
        <v>13166666.666666666</v>
      </c>
      <c r="AA50" s="39">
        <v>14083333.333333332</v>
      </c>
      <c r="AB50" s="39">
        <v>15750000</v>
      </c>
      <c r="AC50" s="39">
        <v>17833333.333333332</v>
      </c>
      <c r="AD50" s="39">
        <v>19666666.666666664</v>
      </c>
      <c r="AE50" s="39">
        <v>21666666.666666664</v>
      </c>
      <c r="AF50" s="39">
        <v>22666666.666666664</v>
      </c>
      <c r="AG50" s="39">
        <v>26833333.333333332</v>
      </c>
      <c r="AH50" s="39">
        <v>31000000</v>
      </c>
      <c r="AI50" s="39">
        <v>35166666.666666664</v>
      </c>
      <c r="AJ50" s="39">
        <v>39333333.333333328</v>
      </c>
      <c r="AK50" s="39">
        <v>43500000</v>
      </c>
    </row>
    <row r="51" spans="4:37">
      <c r="D51" s="156">
        <v>12</v>
      </c>
      <c r="F51" t="s">
        <v>501</v>
      </c>
      <c r="G51" s="39">
        <v>6666666.666666666</v>
      </c>
      <c r="H51" s="39">
        <v>6666666.666666666</v>
      </c>
      <c r="I51" s="39">
        <v>6666666.666666666</v>
      </c>
      <c r="J51" s="39">
        <v>6666666.666666666</v>
      </c>
      <c r="K51" s="39">
        <v>6666666.666666666</v>
      </c>
      <c r="L51" s="39">
        <v>6666666.666666666</v>
      </c>
      <c r="M51" s="39">
        <v>6666666.666666666</v>
      </c>
      <c r="N51" s="39">
        <v>6666666.666666666</v>
      </c>
      <c r="O51" s="39">
        <v>6833333.333333333</v>
      </c>
      <c r="P51" s="39">
        <v>7666666.666666666</v>
      </c>
      <c r="Q51" s="39">
        <v>9500000</v>
      </c>
      <c r="R51" s="39">
        <v>10416666.666666666</v>
      </c>
      <c r="S51" s="39">
        <v>12166666.666666666</v>
      </c>
      <c r="T51" s="39">
        <v>11833333.333333332</v>
      </c>
      <c r="U51" s="39">
        <v>13833333.333333332</v>
      </c>
      <c r="V51" s="39">
        <v>13083333.333333332</v>
      </c>
      <c r="W51" s="39">
        <v>12500000</v>
      </c>
      <c r="X51" s="39">
        <v>12500000</v>
      </c>
      <c r="Y51" s="39">
        <v>12750000</v>
      </c>
      <c r="Z51" s="39">
        <v>13166666.666666666</v>
      </c>
      <c r="AA51" s="39">
        <v>14083333.333333332</v>
      </c>
      <c r="AB51" s="39">
        <v>15750000</v>
      </c>
      <c r="AC51" s="39">
        <v>17833333.333333332</v>
      </c>
      <c r="AD51" s="39">
        <v>19666666.666666664</v>
      </c>
      <c r="AE51" s="39">
        <v>21666666.666666664</v>
      </c>
      <c r="AF51" s="39">
        <v>22666666.666666664</v>
      </c>
      <c r="AG51" s="39">
        <v>26833333.333333332</v>
      </c>
      <c r="AH51" s="39">
        <v>31000000</v>
      </c>
      <c r="AI51" s="39">
        <v>35166666.666666664</v>
      </c>
      <c r="AJ51" s="39">
        <v>39333333.333333328</v>
      </c>
      <c r="AK51" s="39">
        <v>43500000</v>
      </c>
    </row>
    <row r="52" spans="4:37" ht="15.75">
      <c r="D52" s="633" t="s">
        <v>37</v>
      </c>
      <c r="G52" s="24">
        <v>79999999.999999985</v>
      </c>
      <c r="H52" s="24">
        <v>79999999.999999985</v>
      </c>
      <c r="I52" s="24">
        <v>79999999.999999985</v>
      </c>
      <c r="J52" s="24">
        <v>79999999.999999985</v>
      </c>
      <c r="K52" s="24">
        <v>79999999.999999985</v>
      </c>
      <c r="L52" s="24">
        <v>79999999.999999985</v>
      </c>
      <c r="M52" s="24">
        <v>79999999.999999985</v>
      </c>
      <c r="N52" s="24">
        <v>79999999.999999985</v>
      </c>
      <c r="O52" s="24">
        <v>82000000</v>
      </c>
      <c r="P52" s="24">
        <v>92000000</v>
      </c>
      <c r="Q52" s="24">
        <v>114000000</v>
      </c>
      <c r="R52" s="24">
        <v>125000000.00000001</v>
      </c>
      <c r="S52" s="24">
        <v>146000000.00000003</v>
      </c>
      <c r="T52" s="24">
        <v>141999999.99999997</v>
      </c>
      <c r="U52" s="24">
        <v>166000000</v>
      </c>
      <c r="V52" s="24">
        <v>156999999.99999997</v>
      </c>
      <c r="W52" s="24">
        <v>150000000</v>
      </c>
      <c r="X52" s="24">
        <v>150000000</v>
      </c>
      <c r="Y52" s="24">
        <v>153000000</v>
      </c>
      <c r="Z52" s="24">
        <v>158000000</v>
      </c>
      <c r="AA52" s="24">
        <v>169000000</v>
      </c>
      <c r="AB52" s="24">
        <v>189000000</v>
      </c>
      <c r="AC52" s="24">
        <v>214000000.00000003</v>
      </c>
      <c r="AD52" s="24">
        <v>235999999.99999991</v>
      </c>
      <c r="AE52" s="24">
        <v>259999999.99999991</v>
      </c>
      <c r="AF52" s="24">
        <v>271999999.99999994</v>
      </c>
      <c r="AG52" s="24">
        <v>322000000</v>
      </c>
      <c r="AH52" s="24">
        <v>372000000</v>
      </c>
      <c r="AI52" s="24">
        <v>422000000.00000006</v>
      </c>
      <c r="AJ52" s="24">
        <v>471999999.99999982</v>
      </c>
      <c r="AK52" s="24">
        <v>522000000</v>
      </c>
    </row>
    <row r="53" spans="4:37" ht="15.75">
      <c r="D53" t="s">
        <v>920</v>
      </c>
      <c r="G53" s="24"/>
      <c r="H53" s="24"/>
      <c r="I53" s="24"/>
      <c r="J53" s="24"/>
      <c r="K53" s="24"/>
      <c r="L53" s="24">
        <v>0</v>
      </c>
      <c r="M53" s="24">
        <v>0</v>
      </c>
      <c r="N53" s="24">
        <v>0</v>
      </c>
      <c r="O53" s="24">
        <v>2000000.0000000149</v>
      </c>
      <c r="P53" s="24">
        <v>10000000</v>
      </c>
      <c r="Q53" s="24">
        <v>22000000</v>
      </c>
      <c r="R53" s="24">
        <v>11000000.000000015</v>
      </c>
      <c r="S53" s="24">
        <v>21000000.000000015</v>
      </c>
      <c r="T53" s="24">
        <v>-4000000.0000000596</v>
      </c>
      <c r="U53" s="24">
        <v>24000000.00000003</v>
      </c>
      <c r="V53" s="24">
        <v>-9000000.0000000298</v>
      </c>
      <c r="W53" s="24">
        <v>-6999999.9999999702</v>
      </c>
      <c r="X53" s="24">
        <v>0</v>
      </c>
      <c r="Y53" s="24">
        <v>3000000</v>
      </c>
      <c r="Z53" s="24">
        <v>5000000</v>
      </c>
      <c r="AA53" s="24">
        <v>11000000</v>
      </c>
      <c r="AB53" s="24">
        <v>20000000</v>
      </c>
      <c r="AC53" s="24">
        <v>25000000.00000003</v>
      </c>
      <c r="AD53" s="24">
        <v>21999999.999999881</v>
      </c>
      <c r="AE53" s="24">
        <v>24000000</v>
      </c>
      <c r="AF53" s="24">
        <v>12000000.00000003</v>
      </c>
      <c r="AG53" s="24">
        <v>50000000.00000006</v>
      </c>
      <c r="AH53" s="24">
        <v>50000000</v>
      </c>
      <c r="AI53" s="24">
        <v>50000000.00000006</v>
      </c>
      <c r="AJ53" s="24">
        <v>49999999.999999762</v>
      </c>
      <c r="AK53" s="24">
        <v>50000000.000000179</v>
      </c>
    </row>
    <row r="55" spans="4:37" ht="15.75">
      <c r="D55" s="2" t="s">
        <v>992</v>
      </c>
    </row>
    <row r="56" spans="4:37">
      <c r="D56" s="156">
        <v>1</v>
      </c>
      <c r="F56" t="s">
        <v>501</v>
      </c>
      <c r="G56" s="39">
        <v>0</v>
      </c>
      <c r="H56" s="39">
        <v>0</v>
      </c>
      <c r="I56" s="39">
        <v>0</v>
      </c>
      <c r="J56" s="39">
        <v>1321514.1666666665</v>
      </c>
      <c r="K56" s="39">
        <v>2555340.833333333</v>
      </c>
      <c r="L56" s="39">
        <v>2651206.6666666665</v>
      </c>
      <c r="M56" s="39">
        <v>2728500</v>
      </c>
      <c r="N56" s="39">
        <v>2699543.333333333</v>
      </c>
      <c r="O56" s="39">
        <v>2746633.333333333</v>
      </c>
      <c r="P56" s="39">
        <v>2701186.6666666665</v>
      </c>
      <c r="Q56" s="39">
        <v>2872680</v>
      </c>
      <c r="R56" s="39">
        <v>2855700</v>
      </c>
      <c r="S56" s="39">
        <v>2935025</v>
      </c>
      <c r="T56" s="39">
        <v>2134560</v>
      </c>
      <c r="U56" s="39">
        <v>2605370</v>
      </c>
      <c r="V56" s="39">
        <v>3608916.666666666</v>
      </c>
      <c r="W56" s="39">
        <v>3510491.666666666</v>
      </c>
      <c r="X56" s="39">
        <v>3543299.9999999991</v>
      </c>
      <c r="Y56" s="39">
        <v>3740149.9999999991</v>
      </c>
      <c r="Z56" s="39">
        <v>3969808.3333333326</v>
      </c>
      <c r="AA56" s="39">
        <v>3969808.3333333326</v>
      </c>
      <c r="AB56" s="39">
        <v>3969808.3333333326</v>
      </c>
      <c r="AC56" s="39">
        <v>4002616.666666666</v>
      </c>
      <c r="AD56" s="39">
        <v>4068233.3333333321</v>
      </c>
      <c r="AE56" s="39">
        <v>4101041.6666666651</v>
      </c>
      <c r="AF56" s="39">
        <v>4101041.6666666651</v>
      </c>
      <c r="AG56" s="39">
        <v>7152216.6666666651</v>
      </c>
      <c r="AH56" s="39">
        <v>7611533.3333333321</v>
      </c>
      <c r="AI56" s="39">
        <v>7972424.9999999981</v>
      </c>
      <c r="AJ56" s="39">
        <v>7972424.9999999981</v>
      </c>
      <c r="AK56" s="39">
        <v>9908116.6666666642</v>
      </c>
    </row>
    <row r="57" spans="4:37">
      <c r="D57" s="156">
        <v>2</v>
      </c>
      <c r="F57" t="s">
        <v>501</v>
      </c>
      <c r="G57" s="39">
        <v>0</v>
      </c>
      <c r="H57" s="39">
        <v>0</v>
      </c>
      <c r="I57" s="39">
        <v>0</v>
      </c>
      <c r="J57" s="39">
        <v>1321514.1666666665</v>
      </c>
      <c r="K57" s="39">
        <v>2555340.833333333</v>
      </c>
      <c r="L57" s="39">
        <v>2651206.6666666665</v>
      </c>
      <c r="M57" s="39">
        <v>2728500</v>
      </c>
      <c r="N57" s="39">
        <v>2699543.333333333</v>
      </c>
      <c r="O57" s="39">
        <v>2746633.333333333</v>
      </c>
      <c r="P57" s="39">
        <v>2701186.6666666665</v>
      </c>
      <c r="Q57" s="39">
        <v>2872680</v>
      </c>
      <c r="R57" s="39">
        <v>2855700</v>
      </c>
      <c r="S57" s="39">
        <v>2935025</v>
      </c>
      <c r="T57" s="39">
        <v>2134560</v>
      </c>
      <c r="U57" s="39">
        <v>2605370</v>
      </c>
      <c r="V57" s="39">
        <v>3608916.666666666</v>
      </c>
      <c r="W57" s="39">
        <v>3510491.666666666</v>
      </c>
      <c r="X57" s="39">
        <v>3543299.9999999991</v>
      </c>
      <c r="Y57" s="39">
        <v>3740149.9999999991</v>
      </c>
      <c r="Z57" s="39">
        <v>3969808.3333333326</v>
      </c>
      <c r="AA57" s="39">
        <v>3969808.3333333326</v>
      </c>
      <c r="AB57" s="39">
        <v>3969808.3333333326</v>
      </c>
      <c r="AC57" s="39">
        <v>4002616.666666666</v>
      </c>
      <c r="AD57" s="39">
        <v>4068233.3333333321</v>
      </c>
      <c r="AE57" s="39">
        <v>4101041.6666666651</v>
      </c>
      <c r="AF57" s="39">
        <v>4101041.6666666651</v>
      </c>
      <c r="AG57" s="39">
        <v>7152216.6666666651</v>
      </c>
      <c r="AH57" s="39">
        <v>7611533.3333333321</v>
      </c>
      <c r="AI57" s="39">
        <v>7972424.9999999981</v>
      </c>
      <c r="AJ57" s="39">
        <v>7972424.9999999981</v>
      </c>
      <c r="AK57" s="39">
        <v>9908116.6666666642</v>
      </c>
    </row>
    <row r="58" spans="4:37">
      <c r="D58" s="156">
        <v>3</v>
      </c>
      <c r="F58" t="s">
        <v>501</v>
      </c>
      <c r="G58" s="39">
        <v>0</v>
      </c>
      <c r="H58" s="39">
        <v>0</v>
      </c>
      <c r="I58" s="39">
        <v>0</v>
      </c>
      <c r="J58" s="39">
        <v>1321514.1666666665</v>
      </c>
      <c r="K58" s="39">
        <v>2555340.833333333</v>
      </c>
      <c r="L58" s="39">
        <v>2651206.6666666665</v>
      </c>
      <c r="M58" s="39">
        <v>2728500</v>
      </c>
      <c r="N58" s="39">
        <v>2699543.333333333</v>
      </c>
      <c r="O58" s="39">
        <v>2746633.333333333</v>
      </c>
      <c r="P58" s="39">
        <v>2701186.6666666665</v>
      </c>
      <c r="Q58" s="39">
        <v>2872680</v>
      </c>
      <c r="R58" s="39">
        <v>2855700</v>
      </c>
      <c r="S58" s="39">
        <v>2935025</v>
      </c>
      <c r="T58" s="39">
        <v>2134560</v>
      </c>
      <c r="U58" s="39">
        <v>2605370</v>
      </c>
      <c r="V58" s="39">
        <v>3608916.666666666</v>
      </c>
      <c r="W58" s="39">
        <v>3510491.666666666</v>
      </c>
      <c r="X58" s="39">
        <v>3543299.9999999991</v>
      </c>
      <c r="Y58" s="39">
        <v>3740149.9999999991</v>
      </c>
      <c r="Z58" s="39">
        <v>3969808.3333333326</v>
      </c>
      <c r="AA58" s="39">
        <v>3969808.3333333326</v>
      </c>
      <c r="AB58" s="39">
        <v>3969808.3333333326</v>
      </c>
      <c r="AC58" s="39">
        <v>4002616.666666666</v>
      </c>
      <c r="AD58" s="39">
        <v>4068233.3333333321</v>
      </c>
      <c r="AE58" s="39">
        <v>4101041.6666666651</v>
      </c>
      <c r="AF58" s="39">
        <v>4101041.6666666651</v>
      </c>
      <c r="AG58" s="39">
        <v>7152216.6666666651</v>
      </c>
      <c r="AH58" s="39">
        <v>7611533.3333333321</v>
      </c>
      <c r="AI58" s="39">
        <v>7972424.9999999981</v>
      </c>
      <c r="AJ58" s="39">
        <v>7972424.9999999981</v>
      </c>
      <c r="AK58" s="39">
        <v>9908116.6666666642</v>
      </c>
    </row>
    <row r="59" spans="4:37">
      <c r="D59" s="156">
        <v>4</v>
      </c>
      <c r="F59" t="s">
        <v>501</v>
      </c>
      <c r="G59" s="39">
        <v>0</v>
      </c>
      <c r="H59" s="39">
        <v>0</v>
      </c>
      <c r="I59" s="39">
        <v>0</v>
      </c>
      <c r="J59" s="39">
        <v>1321514.1666666665</v>
      </c>
      <c r="K59" s="39">
        <v>2555340.833333333</v>
      </c>
      <c r="L59" s="39">
        <v>2651206.6666666665</v>
      </c>
      <c r="M59" s="39">
        <v>2728500</v>
      </c>
      <c r="N59" s="39">
        <v>2699543.333333333</v>
      </c>
      <c r="O59" s="39">
        <v>2746633.333333333</v>
      </c>
      <c r="P59" s="39">
        <v>2701186.6666666665</v>
      </c>
      <c r="Q59" s="39">
        <v>2872680</v>
      </c>
      <c r="R59" s="39">
        <v>2855700</v>
      </c>
      <c r="S59" s="39">
        <v>2935025</v>
      </c>
      <c r="T59" s="39">
        <v>2134560</v>
      </c>
      <c r="U59" s="39">
        <v>2605370</v>
      </c>
      <c r="V59" s="39">
        <v>3608916.666666666</v>
      </c>
      <c r="W59" s="39">
        <v>3510491.666666666</v>
      </c>
      <c r="X59" s="39">
        <v>3543299.9999999991</v>
      </c>
      <c r="Y59" s="39">
        <v>3740149.9999999991</v>
      </c>
      <c r="Z59" s="39">
        <v>3969808.3333333326</v>
      </c>
      <c r="AA59" s="39">
        <v>3969808.3333333326</v>
      </c>
      <c r="AB59" s="39">
        <v>3969808.3333333326</v>
      </c>
      <c r="AC59" s="39">
        <v>4002616.666666666</v>
      </c>
      <c r="AD59" s="39">
        <v>4068233.3333333321</v>
      </c>
      <c r="AE59" s="39">
        <v>4101041.6666666651</v>
      </c>
      <c r="AF59" s="39">
        <v>4101041.6666666651</v>
      </c>
      <c r="AG59" s="39">
        <v>7152216.6666666651</v>
      </c>
      <c r="AH59" s="39">
        <v>7611533.3333333321</v>
      </c>
      <c r="AI59" s="39">
        <v>7972424.9999999981</v>
      </c>
      <c r="AJ59" s="39">
        <v>7972424.9999999981</v>
      </c>
      <c r="AK59" s="39">
        <v>9908116.6666666642</v>
      </c>
    </row>
    <row r="60" spans="4:37">
      <c r="D60" s="156">
        <v>5</v>
      </c>
      <c r="F60" t="s">
        <v>501</v>
      </c>
      <c r="G60" s="39">
        <v>0</v>
      </c>
      <c r="H60" s="39">
        <v>0</v>
      </c>
      <c r="I60" s="39">
        <v>0</v>
      </c>
      <c r="J60" s="39">
        <v>1321514.1666666665</v>
      </c>
      <c r="K60" s="39">
        <v>2555340.833333333</v>
      </c>
      <c r="L60" s="39">
        <v>2651206.6666666665</v>
      </c>
      <c r="M60" s="39">
        <v>2728500</v>
      </c>
      <c r="N60" s="39">
        <v>2699543.333333333</v>
      </c>
      <c r="O60" s="39">
        <v>2746633.333333333</v>
      </c>
      <c r="P60" s="39">
        <v>2701186.6666666665</v>
      </c>
      <c r="Q60" s="39">
        <v>2872680</v>
      </c>
      <c r="R60" s="39">
        <v>2855700</v>
      </c>
      <c r="S60" s="39">
        <v>2935025</v>
      </c>
      <c r="T60" s="39">
        <v>2134560</v>
      </c>
      <c r="U60" s="39">
        <v>2605370</v>
      </c>
      <c r="V60" s="39">
        <v>3608916.666666666</v>
      </c>
      <c r="W60" s="39">
        <v>3510491.666666666</v>
      </c>
      <c r="X60" s="39">
        <v>3543299.9999999991</v>
      </c>
      <c r="Y60" s="39">
        <v>3740149.9999999991</v>
      </c>
      <c r="Z60" s="39">
        <v>3969808.3333333326</v>
      </c>
      <c r="AA60" s="39">
        <v>3969808.3333333326</v>
      </c>
      <c r="AB60" s="39">
        <v>3969808.3333333326</v>
      </c>
      <c r="AC60" s="39">
        <v>4002616.666666666</v>
      </c>
      <c r="AD60" s="39">
        <v>4068233.3333333321</v>
      </c>
      <c r="AE60" s="39">
        <v>4101041.6666666651</v>
      </c>
      <c r="AF60" s="39">
        <v>4101041.6666666651</v>
      </c>
      <c r="AG60" s="39">
        <v>7152216.6666666651</v>
      </c>
      <c r="AH60" s="39">
        <v>7611533.3333333321</v>
      </c>
      <c r="AI60" s="39">
        <v>7972424.9999999981</v>
      </c>
      <c r="AJ60" s="39">
        <v>7972424.9999999981</v>
      </c>
      <c r="AK60" s="39">
        <v>9908116.6666666642</v>
      </c>
    </row>
    <row r="61" spans="4:37">
      <c r="D61" s="156">
        <v>6</v>
      </c>
      <c r="F61" t="s">
        <v>501</v>
      </c>
      <c r="G61" s="39">
        <v>0</v>
      </c>
      <c r="H61" s="39">
        <v>0</v>
      </c>
      <c r="I61" s="39">
        <v>0</v>
      </c>
      <c r="J61" s="39">
        <v>1321514.1666666665</v>
      </c>
      <c r="K61" s="39">
        <v>2555340.833333333</v>
      </c>
      <c r="L61" s="39">
        <v>2651206.6666666665</v>
      </c>
      <c r="M61" s="39">
        <v>2728500</v>
      </c>
      <c r="N61" s="39">
        <v>2699543.333333333</v>
      </c>
      <c r="O61" s="39">
        <v>2746633.333333333</v>
      </c>
      <c r="P61" s="39">
        <v>2701186.6666666665</v>
      </c>
      <c r="Q61" s="39">
        <v>2872680</v>
      </c>
      <c r="R61" s="39">
        <v>2855700</v>
      </c>
      <c r="S61" s="39">
        <v>2935025</v>
      </c>
      <c r="T61" s="39">
        <v>2134560</v>
      </c>
      <c r="U61" s="39">
        <v>2605370</v>
      </c>
      <c r="V61" s="39">
        <v>3608916.666666666</v>
      </c>
      <c r="W61" s="39">
        <v>3510491.666666666</v>
      </c>
      <c r="X61" s="39">
        <v>3543299.9999999991</v>
      </c>
      <c r="Y61" s="39">
        <v>3740149.9999999991</v>
      </c>
      <c r="Z61" s="39">
        <v>3969808.3333333326</v>
      </c>
      <c r="AA61" s="39">
        <v>3969808.3333333326</v>
      </c>
      <c r="AB61" s="39">
        <v>3969808.3333333326</v>
      </c>
      <c r="AC61" s="39">
        <v>4002616.666666666</v>
      </c>
      <c r="AD61" s="39">
        <v>4068233.3333333321</v>
      </c>
      <c r="AE61" s="39">
        <v>4101041.6666666651</v>
      </c>
      <c r="AF61" s="39">
        <v>4101041.6666666651</v>
      </c>
      <c r="AG61" s="39">
        <v>7152216.6666666651</v>
      </c>
      <c r="AH61" s="39">
        <v>7611533.3333333321</v>
      </c>
      <c r="AI61" s="39">
        <v>7972424.9999999981</v>
      </c>
      <c r="AJ61" s="39">
        <v>7972424.9999999981</v>
      </c>
      <c r="AK61" s="39">
        <v>9908116.6666666642</v>
      </c>
    </row>
    <row r="62" spans="4:37">
      <c r="D62" s="156">
        <v>7</v>
      </c>
      <c r="F62" t="s">
        <v>501</v>
      </c>
      <c r="G62" s="39">
        <v>0</v>
      </c>
      <c r="H62" s="39">
        <v>0</v>
      </c>
      <c r="I62" s="39">
        <v>0</v>
      </c>
      <c r="J62" s="39">
        <v>1321514.1666666665</v>
      </c>
      <c r="K62" s="39">
        <v>2555340.833333333</v>
      </c>
      <c r="L62" s="39">
        <v>2651206.6666666665</v>
      </c>
      <c r="M62" s="39">
        <v>2728500</v>
      </c>
      <c r="N62" s="39">
        <v>2699543.333333333</v>
      </c>
      <c r="O62" s="39">
        <v>2746633.333333333</v>
      </c>
      <c r="P62" s="39">
        <v>2701186.6666666665</v>
      </c>
      <c r="Q62" s="39">
        <v>2872680</v>
      </c>
      <c r="R62" s="39">
        <v>2855700</v>
      </c>
      <c r="S62" s="39">
        <v>2935025</v>
      </c>
      <c r="T62" s="39">
        <v>2134560</v>
      </c>
      <c r="U62" s="39">
        <v>2605370</v>
      </c>
      <c r="V62" s="39">
        <v>3608916.666666666</v>
      </c>
      <c r="W62" s="39">
        <v>3510491.666666666</v>
      </c>
      <c r="X62" s="39">
        <v>3543299.9999999991</v>
      </c>
      <c r="Y62" s="39">
        <v>3740149.9999999991</v>
      </c>
      <c r="Z62" s="39">
        <v>3969808.3333333326</v>
      </c>
      <c r="AA62" s="39">
        <v>3969808.3333333326</v>
      </c>
      <c r="AB62" s="39">
        <v>3969808.3333333326</v>
      </c>
      <c r="AC62" s="39">
        <v>4002616.666666666</v>
      </c>
      <c r="AD62" s="39">
        <v>4068233.3333333321</v>
      </c>
      <c r="AE62" s="39">
        <v>4101041.6666666651</v>
      </c>
      <c r="AF62" s="39">
        <v>4101041.6666666651</v>
      </c>
      <c r="AG62" s="39">
        <v>7152216.6666666651</v>
      </c>
      <c r="AH62" s="39">
        <v>7611533.3333333321</v>
      </c>
      <c r="AI62" s="39">
        <v>7972424.9999999981</v>
      </c>
      <c r="AJ62" s="39">
        <v>7972424.9999999981</v>
      </c>
      <c r="AK62" s="39">
        <v>9908116.6666666642</v>
      </c>
    </row>
    <row r="63" spans="4:37">
      <c r="D63" s="156">
        <v>8</v>
      </c>
      <c r="F63" t="s">
        <v>501</v>
      </c>
      <c r="G63" s="39">
        <v>0</v>
      </c>
      <c r="H63" s="39">
        <v>0</v>
      </c>
      <c r="I63" s="39">
        <v>0</v>
      </c>
      <c r="J63" s="39">
        <v>1321514.1666666665</v>
      </c>
      <c r="K63" s="39">
        <v>2555340.833333333</v>
      </c>
      <c r="L63" s="39">
        <v>2651206.6666666665</v>
      </c>
      <c r="M63" s="39">
        <v>2728500</v>
      </c>
      <c r="N63" s="39">
        <v>2699543.333333333</v>
      </c>
      <c r="O63" s="39">
        <v>2746633.333333333</v>
      </c>
      <c r="P63" s="39">
        <v>2701186.6666666665</v>
      </c>
      <c r="Q63" s="39">
        <v>2872680</v>
      </c>
      <c r="R63" s="39">
        <v>2855700</v>
      </c>
      <c r="S63" s="39">
        <v>2935025</v>
      </c>
      <c r="T63" s="39">
        <v>2134560</v>
      </c>
      <c r="U63" s="39">
        <v>2605370</v>
      </c>
      <c r="V63" s="39">
        <v>3608916.666666666</v>
      </c>
      <c r="W63" s="39">
        <v>3510491.666666666</v>
      </c>
      <c r="X63" s="39">
        <v>3543299.9999999991</v>
      </c>
      <c r="Y63" s="39">
        <v>3740149.9999999991</v>
      </c>
      <c r="Z63" s="39">
        <v>3969808.3333333326</v>
      </c>
      <c r="AA63" s="39">
        <v>3969808.3333333326</v>
      </c>
      <c r="AB63" s="39">
        <v>3969808.3333333326</v>
      </c>
      <c r="AC63" s="39">
        <v>4002616.666666666</v>
      </c>
      <c r="AD63" s="39">
        <v>4068233.3333333321</v>
      </c>
      <c r="AE63" s="39">
        <v>4101041.6666666651</v>
      </c>
      <c r="AF63" s="39">
        <v>4101041.6666666651</v>
      </c>
      <c r="AG63" s="39">
        <v>7152216.6666666651</v>
      </c>
      <c r="AH63" s="39">
        <v>7611533.3333333321</v>
      </c>
      <c r="AI63" s="39">
        <v>7972424.9999999981</v>
      </c>
      <c r="AJ63" s="39">
        <v>7972424.9999999981</v>
      </c>
      <c r="AK63" s="39">
        <v>9908116.6666666642</v>
      </c>
    </row>
    <row r="64" spans="4:37">
      <c r="D64" s="156">
        <v>9</v>
      </c>
      <c r="F64" t="s">
        <v>501</v>
      </c>
      <c r="G64" s="39">
        <v>0</v>
      </c>
      <c r="H64" s="39">
        <v>0</v>
      </c>
      <c r="I64" s="39">
        <v>0</v>
      </c>
      <c r="J64" s="39">
        <v>1321514.1666666665</v>
      </c>
      <c r="K64" s="39">
        <v>2555340.833333333</v>
      </c>
      <c r="L64" s="39">
        <v>2651206.6666666665</v>
      </c>
      <c r="M64" s="39">
        <v>2728500</v>
      </c>
      <c r="N64" s="39">
        <v>2699543.333333333</v>
      </c>
      <c r="O64" s="39">
        <v>2746633.333333333</v>
      </c>
      <c r="P64" s="39">
        <v>2701186.6666666665</v>
      </c>
      <c r="Q64" s="39">
        <v>2872680</v>
      </c>
      <c r="R64" s="39">
        <v>2855700</v>
      </c>
      <c r="S64" s="39">
        <v>2935025</v>
      </c>
      <c r="T64" s="39">
        <v>2134560</v>
      </c>
      <c r="U64" s="39">
        <v>2605370</v>
      </c>
      <c r="V64" s="39">
        <v>3608916.666666666</v>
      </c>
      <c r="W64" s="39">
        <v>3510491.666666666</v>
      </c>
      <c r="X64" s="39">
        <v>3543299.9999999991</v>
      </c>
      <c r="Y64" s="39">
        <v>3740149.9999999991</v>
      </c>
      <c r="Z64" s="39">
        <v>3969808.3333333326</v>
      </c>
      <c r="AA64" s="39">
        <v>3969808.3333333326</v>
      </c>
      <c r="AB64" s="39">
        <v>3969808.3333333326</v>
      </c>
      <c r="AC64" s="39">
        <v>4002616.666666666</v>
      </c>
      <c r="AD64" s="39">
        <v>4068233.3333333321</v>
      </c>
      <c r="AE64" s="39">
        <v>4101041.6666666651</v>
      </c>
      <c r="AF64" s="39">
        <v>4101041.6666666651</v>
      </c>
      <c r="AG64" s="39">
        <v>7152216.6666666651</v>
      </c>
      <c r="AH64" s="39">
        <v>7611533.3333333321</v>
      </c>
      <c r="AI64" s="39">
        <v>7972424.9999999981</v>
      </c>
      <c r="AJ64" s="39">
        <v>7972424.9999999981</v>
      </c>
      <c r="AK64" s="39">
        <v>9908116.6666666642</v>
      </c>
    </row>
    <row r="65" spans="4:37">
      <c r="D65" s="156">
        <v>10</v>
      </c>
      <c r="F65" t="s">
        <v>501</v>
      </c>
      <c r="G65" s="39">
        <v>0</v>
      </c>
      <c r="H65" s="39">
        <v>0</v>
      </c>
      <c r="I65" s="39">
        <v>0</v>
      </c>
      <c r="J65" s="39">
        <v>1321514.1666666665</v>
      </c>
      <c r="K65" s="39">
        <v>2555340.833333333</v>
      </c>
      <c r="L65" s="39">
        <v>2651206.6666666665</v>
      </c>
      <c r="M65" s="39">
        <v>2728500</v>
      </c>
      <c r="N65" s="39">
        <v>2699543.333333333</v>
      </c>
      <c r="O65" s="39">
        <v>2746633.333333333</v>
      </c>
      <c r="P65" s="39">
        <v>2701186.6666666665</v>
      </c>
      <c r="Q65" s="39">
        <v>2872680</v>
      </c>
      <c r="R65" s="39">
        <v>2855700</v>
      </c>
      <c r="S65" s="39">
        <v>2935025</v>
      </c>
      <c r="T65" s="39">
        <v>2134560</v>
      </c>
      <c r="U65" s="39">
        <v>2605370</v>
      </c>
      <c r="V65" s="39">
        <v>3608916.666666666</v>
      </c>
      <c r="W65" s="39">
        <v>3510491.666666666</v>
      </c>
      <c r="X65" s="39">
        <v>3543299.9999999991</v>
      </c>
      <c r="Y65" s="39">
        <v>3740149.9999999991</v>
      </c>
      <c r="Z65" s="39">
        <v>3969808.3333333326</v>
      </c>
      <c r="AA65" s="39">
        <v>3969808.3333333326</v>
      </c>
      <c r="AB65" s="39">
        <v>3969808.3333333326</v>
      </c>
      <c r="AC65" s="39">
        <v>4002616.666666666</v>
      </c>
      <c r="AD65" s="39">
        <v>4068233.3333333321</v>
      </c>
      <c r="AE65" s="39">
        <v>4101041.6666666651</v>
      </c>
      <c r="AF65" s="39">
        <v>4101041.6666666651</v>
      </c>
      <c r="AG65" s="39">
        <v>7152216.6666666651</v>
      </c>
      <c r="AH65" s="39">
        <v>7611533.3333333321</v>
      </c>
      <c r="AI65" s="39">
        <v>7972424.9999999981</v>
      </c>
      <c r="AJ65" s="39">
        <v>7972424.9999999981</v>
      </c>
      <c r="AK65" s="39">
        <v>9908116.6666666642</v>
      </c>
    </row>
    <row r="66" spans="4:37">
      <c r="D66" s="156">
        <v>11</v>
      </c>
      <c r="F66" t="s">
        <v>501</v>
      </c>
      <c r="G66" s="39">
        <v>0</v>
      </c>
      <c r="H66" s="39">
        <v>0</v>
      </c>
      <c r="I66" s="39">
        <v>0</v>
      </c>
      <c r="J66" s="39">
        <v>1321514.1666666665</v>
      </c>
      <c r="K66" s="39">
        <v>2555340.833333333</v>
      </c>
      <c r="L66" s="39">
        <v>2651206.6666666665</v>
      </c>
      <c r="M66" s="39">
        <v>2728500</v>
      </c>
      <c r="N66" s="39">
        <v>2699543.333333333</v>
      </c>
      <c r="O66" s="39">
        <v>2746633.333333333</v>
      </c>
      <c r="P66" s="39">
        <v>2701186.6666666665</v>
      </c>
      <c r="Q66" s="39">
        <v>2872680</v>
      </c>
      <c r="R66" s="39">
        <v>2855700</v>
      </c>
      <c r="S66" s="39">
        <v>2935025</v>
      </c>
      <c r="T66" s="39">
        <v>2134560</v>
      </c>
      <c r="U66" s="39">
        <v>2605370</v>
      </c>
      <c r="V66" s="39">
        <v>3608916.666666666</v>
      </c>
      <c r="W66" s="39">
        <v>3510491.666666666</v>
      </c>
      <c r="X66" s="39">
        <v>3543299.9999999991</v>
      </c>
      <c r="Y66" s="39">
        <v>3740149.9999999991</v>
      </c>
      <c r="Z66" s="39">
        <v>3969808.3333333326</v>
      </c>
      <c r="AA66" s="39">
        <v>3969808.3333333326</v>
      </c>
      <c r="AB66" s="39">
        <v>3969808.3333333326</v>
      </c>
      <c r="AC66" s="39">
        <v>4002616.666666666</v>
      </c>
      <c r="AD66" s="39">
        <v>4068233.3333333321</v>
      </c>
      <c r="AE66" s="39">
        <v>4101041.6666666651</v>
      </c>
      <c r="AF66" s="39">
        <v>4101041.6666666651</v>
      </c>
      <c r="AG66" s="39">
        <v>7152216.6666666651</v>
      </c>
      <c r="AH66" s="39">
        <v>7611533.3333333321</v>
      </c>
      <c r="AI66" s="39">
        <v>7972424.9999999981</v>
      </c>
      <c r="AJ66" s="39">
        <v>7972424.9999999981</v>
      </c>
      <c r="AK66" s="39">
        <v>9908116.6666666642</v>
      </c>
    </row>
    <row r="67" spans="4:37">
      <c r="D67" s="156">
        <v>12</v>
      </c>
      <c r="F67" t="s">
        <v>501</v>
      </c>
      <c r="G67" s="39">
        <v>0</v>
      </c>
      <c r="H67" s="39">
        <v>0</v>
      </c>
      <c r="I67" s="39">
        <v>0</v>
      </c>
      <c r="J67" s="39">
        <v>1321514.1666666665</v>
      </c>
      <c r="K67" s="39">
        <v>2555340.833333333</v>
      </c>
      <c r="L67" s="39">
        <v>2651206.6666666665</v>
      </c>
      <c r="M67" s="39">
        <v>2728500</v>
      </c>
      <c r="N67" s="39">
        <v>2699543.333333333</v>
      </c>
      <c r="O67" s="39">
        <v>2746633.333333333</v>
      </c>
      <c r="P67" s="39">
        <v>2701186.6666666665</v>
      </c>
      <c r="Q67" s="39">
        <v>2872680</v>
      </c>
      <c r="R67" s="39">
        <v>2855700</v>
      </c>
      <c r="S67" s="39">
        <v>2935025</v>
      </c>
      <c r="T67" s="39">
        <v>2134560</v>
      </c>
      <c r="U67" s="39">
        <v>2605370</v>
      </c>
      <c r="V67" s="39">
        <v>3608916.666666666</v>
      </c>
      <c r="W67" s="39">
        <v>3510491.666666666</v>
      </c>
      <c r="X67" s="39">
        <v>3543299.9999999991</v>
      </c>
      <c r="Y67" s="39">
        <v>3740149.9999999991</v>
      </c>
      <c r="Z67" s="39">
        <v>3969808.3333333326</v>
      </c>
      <c r="AA67" s="39">
        <v>3969808.3333333326</v>
      </c>
      <c r="AB67" s="39">
        <v>3969808.3333333326</v>
      </c>
      <c r="AC67" s="39">
        <v>4002616.666666666</v>
      </c>
      <c r="AD67" s="39">
        <v>4068233.3333333321</v>
      </c>
      <c r="AE67" s="39">
        <v>4101041.6666666651</v>
      </c>
      <c r="AF67" s="39">
        <v>4101041.6666666651</v>
      </c>
      <c r="AG67" s="39">
        <v>7152216.6666666651</v>
      </c>
      <c r="AH67" s="39">
        <v>7611533.3333333321</v>
      </c>
      <c r="AI67" s="39">
        <v>7972424.9999999981</v>
      </c>
      <c r="AJ67" s="39">
        <v>7972424.9999999981</v>
      </c>
      <c r="AK67" s="39">
        <v>9908116.6666666642</v>
      </c>
    </row>
    <row r="68" spans="4:37" ht="15.75">
      <c r="D68" s="633" t="s">
        <v>37</v>
      </c>
      <c r="G68" s="24">
        <v>0</v>
      </c>
      <c r="H68" s="24">
        <v>0</v>
      </c>
      <c r="I68" s="24">
        <v>0</v>
      </c>
      <c r="J68" s="24">
        <v>15858169.999999994</v>
      </c>
      <c r="K68" s="24">
        <v>30664089.999999989</v>
      </c>
      <c r="L68" s="24">
        <v>31814480.000000004</v>
      </c>
      <c r="M68" s="24">
        <v>32742000</v>
      </c>
      <c r="N68" s="24">
        <v>32394519.999999989</v>
      </c>
      <c r="O68" s="24">
        <v>32959599.999999989</v>
      </c>
      <c r="P68" s="24">
        <v>32414240.000000004</v>
      </c>
      <c r="Q68" s="24">
        <v>34472160</v>
      </c>
      <c r="R68" s="24">
        <v>34268400</v>
      </c>
      <c r="S68" s="24">
        <v>35220300</v>
      </c>
      <c r="T68" s="24">
        <v>25614720</v>
      </c>
      <c r="U68" s="24">
        <v>31264440</v>
      </c>
      <c r="V68" s="24">
        <v>43306999.999999978</v>
      </c>
      <c r="W68" s="24">
        <v>42125899.999999978</v>
      </c>
      <c r="X68" s="24">
        <v>42519599.999999993</v>
      </c>
      <c r="Y68" s="24">
        <v>44881799.999999993</v>
      </c>
      <c r="Z68" s="24">
        <v>47637700</v>
      </c>
      <c r="AA68" s="24">
        <v>47637700</v>
      </c>
      <c r="AB68" s="24">
        <v>47637700</v>
      </c>
      <c r="AC68" s="24">
        <v>48031399.999999978</v>
      </c>
      <c r="AD68" s="24">
        <v>48818799.99999997</v>
      </c>
      <c r="AE68" s="24">
        <v>49212499.999999978</v>
      </c>
      <c r="AF68" s="24">
        <v>49212499.999999978</v>
      </c>
      <c r="AG68" s="24">
        <v>85826600</v>
      </c>
      <c r="AH68" s="24">
        <v>91338399.999999955</v>
      </c>
      <c r="AI68" s="24">
        <v>95669099.999999985</v>
      </c>
      <c r="AJ68" s="24">
        <v>95669099.999999985</v>
      </c>
      <c r="AK68" s="24">
        <v>118897399.99999994</v>
      </c>
    </row>
    <row r="69" spans="4:37" ht="15.75">
      <c r="D69" t="s">
        <v>920</v>
      </c>
      <c r="G69" s="24"/>
      <c r="H69" s="24"/>
      <c r="I69" s="24"/>
      <c r="J69" s="24"/>
      <c r="K69" s="24"/>
      <c r="L69" s="24">
        <v>1150390.0000000149</v>
      </c>
      <c r="M69" s="24">
        <v>927519.99999999627</v>
      </c>
      <c r="N69" s="24">
        <v>-347480.00000001118</v>
      </c>
      <c r="O69" s="24">
        <v>565080</v>
      </c>
      <c r="P69" s="24">
        <v>-545359.9999999851</v>
      </c>
      <c r="Q69" s="24">
        <v>2057919.9999999963</v>
      </c>
      <c r="R69" s="24">
        <v>-203760</v>
      </c>
      <c r="S69" s="24">
        <v>951900</v>
      </c>
      <c r="T69" s="24">
        <v>-9605580</v>
      </c>
      <c r="U69" s="24">
        <v>5649720</v>
      </c>
      <c r="V69" s="24">
        <v>12042559.999999978</v>
      </c>
      <c r="W69" s="24">
        <v>-1181100</v>
      </c>
      <c r="X69" s="24">
        <v>393700.0000000149</v>
      </c>
      <c r="Y69" s="24">
        <v>2362200</v>
      </c>
      <c r="Z69" s="24">
        <v>2755900.0000000075</v>
      </c>
      <c r="AA69" s="24">
        <v>0</v>
      </c>
      <c r="AB69" s="24">
        <v>0</v>
      </c>
      <c r="AC69" s="24">
        <v>393699.99999997765</v>
      </c>
      <c r="AD69" s="24">
        <v>787399.99999999255</v>
      </c>
      <c r="AE69" s="24">
        <v>393700.00000000745</v>
      </c>
      <c r="AF69" s="24">
        <v>0</v>
      </c>
      <c r="AG69" s="24">
        <v>36614100.000000022</v>
      </c>
      <c r="AH69" s="24">
        <v>5511799.9999999553</v>
      </c>
      <c r="AI69" s="24">
        <v>4330700.0000000298</v>
      </c>
      <c r="AJ69" s="24">
        <v>0</v>
      </c>
      <c r="AK69" s="24">
        <v>23228299.999999955</v>
      </c>
    </row>
    <row r="71" spans="4:37" ht="15.75">
      <c r="D71" s="1190" t="s">
        <v>1081</v>
      </c>
      <c r="E71" s="1491"/>
      <c r="F71" s="1491"/>
      <c r="G71" s="1491">
        <v>2000</v>
      </c>
      <c r="H71" s="1491">
        <v>2001</v>
      </c>
      <c r="I71" s="1491">
        <v>2002</v>
      </c>
      <c r="J71" s="1491">
        <v>2003</v>
      </c>
      <c r="K71" s="1491">
        <v>2004</v>
      </c>
      <c r="L71" s="1491">
        <v>2005</v>
      </c>
      <c r="M71" s="1491">
        <v>2006</v>
      </c>
      <c r="N71" s="1491">
        <v>2007</v>
      </c>
      <c r="O71" s="1491">
        <v>2008</v>
      </c>
      <c r="P71" s="1491">
        <v>2009</v>
      </c>
      <c r="Q71" s="1491">
        <v>2010</v>
      </c>
      <c r="R71" s="1491">
        <v>2011</v>
      </c>
      <c r="S71" s="1491">
        <v>2012</v>
      </c>
      <c r="T71" s="1491">
        <v>2013</v>
      </c>
      <c r="U71" s="1491">
        <v>2014</v>
      </c>
      <c r="V71" s="1491">
        <v>2015</v>
      </c>
      <c r="W71" s="1491">
        <v>2016</v>
      </c>
      <c r="X71" s="1491">
        <v>2017</v>
      </c>
      <c r="Y71" s="1491">
        <v>2018</v>
      </c>
      <c r="Z71" s="1491">
        <v>2019</v>
      </c>
      <c r="AA71" s="1491">
        <v>2020</v>
      </c>
      <c r="AB71" s="1491">
        <v>2021</v>
      </c>
      <c r="AC71" s="1491">
        <v>2022</v>
      </c>
      <c r="AD71" s="1491">
        <v>2023</v>
      </c>
      <c r="AE71" s="1491">
        <v>2024</v>
      </c>
      <c r="AF71" s="1491">
        <v>2025</v>
      </c>
      <c r="AG71" s="1491">
        <v>2026</v>
      </c>
      <c r="AH71" s="1491">
        <v>2027</v>
      </c>
      <c r="AI71" s="1491">
        <v>2028</v>
      </c>
      <c r="AJ71" s="1491">
        <v>2029</v>
      </c>
      <c r="AK71" s="1491">
        <v>2030</v>
      </c>
    </row>
    <row r="72" spans="4:37" ht="15.75">
      <c r="D72" s="2" t="s">
        <v>114</v>
      </c>
    </row>
    <row r="73" spans="4:37">
      <c r="D73" s="156">
        <v>1</v>
      </c>
      <c r="F73" t="s">
        <v>501</v>
      </c>
      <c r="G73" s="39">
        <v>6666666.666666667</v>
      </c>
      <c r="H73" s="39">
        <v>6666666.666666667</v>
      </c>
      <c r="I73" s="39">
        <v>6666666.666666667</v>
      </c>
      <c r="J73" s="39">
        <v>6666666.666666667</v>
      </c>
      <c r="K73" s="39">
        <v>6666666.666666667</v>
      </c>
      <c r="L73" s="39">
        <v>6666666.666666667</v>
      </c>
      <c r="M73" s="39">
        <v>6666666.666666667</v>
      </c>
      <c r="N73" s="39">
        <v>6666666.666666667</v>
      </c>
      <c r="O73" s="39">
        <v>6833333.333333333</v>
      </c>
      <c r="P73" s="39">
        <v>7666666.666666667</v>
      </c>
      <c r="Q73" s="39">
        <v>9500000</v>
      </c>
      <c r="R73" s="39">
        <v>10416666.666666666</v>
      </c>
      <c r="S73" s="39">
        <v>12166666.666666666</v>
      </c>
      <c r="T73" s="39">
        <v>11833333.333333334</v>
      </c>
      <c r="U73" s="39">
        <v>13833333.333333334</v>
      </c>
      <c r="V73" s="39">
        <v>13083333.333333334</v>
      </c>
      <c r="W73" s="39">
        <v>12500000</v>
      </c>
      <c r="X73" s="39">
        <v>12500000</v>
      </c>
      <c r="Y73" s="39">
        <v>12750000</v>
      </c>
      <c r="Z73" s="39">
        <v>13166666.666666666</v>
      </c>
      <c r="AA73" s="39">
        <v>14083333.333333334</v>
      </c>
      <c r="AB73" s="39">
        <v>15750000</v>
      </c>
      <c r="AC73" s="39">
        <v>17833333.333333332</v>
      </c>
      <c r="AD73" s="39">
        <v>19666666.666666668</v>
      </c>
      <c r="AE73" s="39">
        <v>21666666.666666668</v>
      </c>
      <c r="AF73" s="39">
        <v>22666666.666666668</v>
      </c>
      <c r="AG73" s="39">
        <v>26833333.333333332</v>
      </c>
      <c r="AH73" s="39">
        <v>31000000</v>
      </c>
      <c r="AI73" s="39">
        <v>35166666.666666664</v>
      </c>
      <c r="AJ73" s="39">
        <v>39333333.333333336</v>
      </c>
      <c r="AK73" s="39">
        <v>43500000</v>
      </c>
    </row>
    <row r="74" spans="4:37">
      <c r="D74" s="156">
        <v>2</v>
      </c>
      <c r="F74" t="s">
        <v>501</v>
      </c>
      <c r="G74" s="39">
        <v>6666666.666666667</v>
      </c>
      <c r="H74" s="39">
        <v>6666666.666666667</v>
      </c>
      <c r="I74" s="39">
        <v>6666666.666666667</v>
      </c>
      <c r="J74" s="39">
        <v>6666666.666666667</v>
      </c>
      <c r="K74" s="39">
        <v>6666666.666666667</v>
      </c>
      <c r="L74" s="39">
        <v>6666666.666666667</v>
      </c>
      <c r="M74" s="39">
        <v>6666666.666666667</v>
      </c>
      <c r="N74" s="39">
        <v>6666666.666666667</v>
      </c>
      <c r="O74" s="39">
        <v>6833333.333333333</v>
      </c>
      <c r="P74" s="39">
        <v>7666666.666666667</v>
      </c>
      <c r="Q74" s="39">
        <v>9500000</v>
      </c>
      <c r="R74" s="39">
        <v>10416666.666666666</v>
      </c>
      <c r="S74" s="39">
        <v>12166666.666666666</v>
      </c>
      <c r="T74" s="39">
        <v>11833333.333333334</v>
      </c>
      <c r="U74" s="39">
        <v>13833333.333333334</v>
      </c>
      <c r="V74" s="39">
        <v>13083333.333333334</v>
      </c>
      <c r="W74" s="39">
        <v>12500000</v>
      </c>
      <c r="X74" s="39">
        <v>12500000</v>
      </c>
      <c r="Y74" s="39">
        <v>12750000</v>
      </c>
      <c r="Z74" s="39">
        <v>13166666.666666666</v>
      </c>
      <c r="AA74" s="39">
        <v>14083333.333333334</v>
      </c>
      <c r="AB74" s="39">
        <v>15750000</v>
      </c>
      <c r="AC74" s="39">
        <v>17833333.333333332</v>
      </c>
      <c r="AD74" s="39">
        <v>19666666.666666668</v>
      </c>
      <c r="AE74" s="39">
        <v>21666666.666666668</v>
      </c>
      <c r="AF74" s="39">
        <v>22666666.666666668</v>
      </c>
      <c r="AG74" s="39">
        <v>26833333.333333332</v>
      </c>
      <c r="AH74" s="39">
        <v>31000000</v>
      </c>
      <c r="AI74" s="39">
        <v>35166666.666666664</v>
      </c>
      <c r="AJ74" s="39">
        <v>39333333.333333336</v>
      </c>
      <c r="AK74" s="39">
        <v>43500000</v>
      </c>
    </row>
    <row r="75" spans="4:37">
      <c r="D75" s="156">
        <v>3</v>
      </c>
      <c r="F75" t="s">
        <v>501</v>
      </c>
      <c r="G75" s="39">
        <v>6666666.666666667</v>
      </c>
      <c r="H75" s="39">
        <v>6666666.666666667</v>
      </c>
      <c r="I75" s="39">
        <v>6666666.666666667</v>
      </c>
      <c r="J75" s="39">
        <v>6666666.666666667</v>
      </c>
      <c r="K75" s="39">
        <v>6666666.666666667</v>
      </c>
      <c r="L75" s="39">
        <v>6666666.666666667</v>
      </c>
      <c r="M75" s="39">
        <v>6666666.666666667</v>
      </c>
      <c r="N75" s="39">
        <v>6666666.666666667</v>
      </c>
      <c r="O75" s="39">
        <v>6833333.333333333</v>
      </c>
      <c r="P75" s="39">
        <v>7666666.666666667</v>
      </c>
      <c r="Q75" s="39">
        <v>9500000</v>
      </c>
      <c r="R75" s="39">
        <v>10416666.666666666</v>
      </c>
      <c r="S75" s="39">
        <v>12166666.666666666</v>
      </c>
      <c r="T75" s="39">
        <v>11833333.333333334</v>
      </c>
      <c r="U75" s="39">
        <v>13833333.333333334</v>
      </c>
      <c r="V75" s="39">
        <v>13083333.333333334</v>
      </c>
      <c r="W75" s="39">
        <v>12500000</v>
      </c>
      <c r="X75" s="39">
        <v>12500000</v>
      </c>
      <c r="Y75" s="39">
        <v>12750000</v>
      </c>
      <c r="Z75" s="39">
        <v>13166666.666666666</v>
      </c>
      <c r="AA75" s="39">
        <v>14083333.333333334</v>
      </c>
      <c r="AB75" s="39">
        <v>15750000</v>
      </c>
      <c r="AC75" s="39">
        <v>17833333.333333332</v>
      </c>
      <c r="AD75" s="39">
        <v>19666666.666666668</v>
      </c>
      <c r="AE75" s="39">
        <v>21666666.666666668</v>
      </c>
      <c r="AF75" s="39">
        <v>22666666.666666668</v>
      </c>
      <c r="AG75" s="39">
        <v>26833333.333333332</v>
      </c>
      <c r="AH75" s="39">
        <v>31000000</v>
      </c>
      <c r="AI75" s="39">
        <v>35166666.666666664</v>
      </c>
      <c r="AJ75" s="39">
        <v>39333333.333333336</v>
      </c>
      <c r="AK75" s="39">
        <v>43500000</v>
      </c>
    </row>
    <row r="76" spans="4:37">
      <c r="D76" s="156">
        <v>4</v>
      </c>
      <c r="F76" t="s">
        <v>501</v>
      </c>
      <c r="G76" s="39">
        <v>6666666.666666667</v>
      </c>
      <c r="H76" s="39">
        <v>6666666.666666667</v>
      </c>
      <c r="I76" s="39">
        <v>6666666.666666667</v>
      </c>
      <c r="J76" s="39">
        <v>6666666.666666667</v>
      </c>
      <c r="K76" s="39">
        <v>6666666.666666667</v>
      </c>
      <c r="L76" s="39">
        <v>6666666.666666667</v>
      </c>
      <c r="M76" s="39">
        <v>6666666.666666667</v>
      </c>
      <c r="N76" s="39">
        <v>6666666.666666667</v>
      </c>
      <c r="O76" s="39">
        <v>6833333.333333333</v>
      </c>
      <c r="P76" s="39">
        <v>7666666.666666667</v>
      </c>
      <c r="Q76" s="39">
        <v>9500000</v>
      </c>
      <c r="R76" s="39">
        <v>10416666.666666666</v>
      </c>
      <c r="S76" s="39">
        <v>12166666.666666666</v>
      </c>
      <c r="T76" s="39">
        <v>11833333.333333334</v>
      </c>
      <c r="U76" s="39">
        <v>13833333.333333334</v>
      </c>
      <c r="V76" s="39">
        <v>13083333.333333334</v>
      </c>
      <c r="W76" s="39">
        <v>12500000</v>
      </c>
      <c r="X76" s="39">
        <v>12500000</v>
      </c>
      <c r="Y76" s="39">
        <v>12750000</v>
      </c>
      <c r="Z76" s="39">
        <v>13166666.666666666</v>
      </c>
      <c r="AA76" s="39">
        <v>14083333.333333334</v>
      </c>
      <c r="AB76" s="39">
        <v>15750000</v>
      </c>
      <c r="AC76" s="39">
        <v>17833333.333333332</v>
      </c>
      <c r="AD76" s="39">
        <v>19666666.666666668</v>
      </c>
      <c r="AE76" s="39">
        <v>21666666.666666668</v>
      </c>
      <c r="AF76" s="39">
        <v>22666666.666666668</v>
      </c>
      <c r="AG76" s="39">
        <v>26833333.333333332</v>
      </c>
      <c r="AH76" s="39">
        <v>31000000</v>
      </c>
      <c r="AI76" s="39">
        <v>35166666.666666664</v>
      </c>
      <c r="AJ76" s="39">
        <v>39333333.333333336</v>
      </c>
      <c r="AK76" s="39">
        <v>43500000</v>
      </c>
    </row>
    <row r="77" spans="4:37">
      <c r="D77" s="156">
        <v>5</v>
      </c>
      <c r="F77" t="s">
        <v>501</v>
      </c>
      <c r="G77" s="39">
        <v>6666666.666666667</v>
      </c>
      <c r="H77" s="39">
        <v>6666666.666666667</v>
      </c>
      <c r="I77" s="39">
        <v>6666666.666666667</v>
      </c>
      <c r="J77" s="39">
        <v>6666666.666666667</v>
      </c>
      <c r="K77" s="39">
        <v>6666666.666666667</v>
      </c>
      <c r="L77" s="39">
        <v>6666666.666666667</v>
      </c>
      <c r="M77" s="39">
        <v>6666666.666666667</v>
      </c>
      <c r="N77" s="39">
        <v>6666666.666666667</v>
      </c>
      <c r="O77" s="39">
        <v>6833333.333333333</v>
      </c>
      <c r="P77" s="39">
        <v>7666666.666666667</v>
      </c>
      <c r="Q77" s="39">
        <v>9500000</v>
      </c>
      <c r="R77" s="39">
        <v>10416666.666666666</v>
      </c>
      <c r="S77" s="39">
        <v>12166666.666666666</v>
      </c>
      <c r="T77" s="39">
        <v>11833333.333333334</v>
      </c>
      <c r="U77" s="39">
        <v>13833333.333333334</v>
      </c>
      <c r="V77" s="39">
        <v>13083333.333333334</v>
      </c>
      <c r="W77" s="39">
        <v>12500000</v>
      </c>
      <c r="X77" s="39">
        <v>12500000</v>
      </c>
      <c r="Y77" s="39">
        <v>12750000</v>
      </c>
      <c r="Z77" s="39">
        <v>13166666.666666666</v>
      </c>
      <c r="AA77" s="39">
        <v>14083333.333333334</v>
      </c>
      <c r="AB77" s="39">
        <v>15750000</v>
      </c>
      <c r="AC77" s="39">
        <v>17833333.333333332</v>
      </c>
      <c r="AD77" s="39">
        <v>19666666.666666668</v>
      </c>
      <c r="AE77" s="39">
        <v>21666666.666666668</v>
      </c>
      <c r="AF77" s="39">
        <v>22666666.666666668</v>
      </c>
      <c r="AG77" s="39">
        <v>26833333.333333332</v>
      </c>
      <c r="AH77" s="39">
        <v>31000000</v>
      </c>
      <c r="AI77" s="39">
        <v>35166666.666666664</v>
      </c>
      <c r="AJ77" s="39">
        <v>39333333.333333336</v>
      </c>
      <c r="AK77" s="39">
        <v>43500000</v>
      </c>
    </row>
    <row r="78" spans="4:37">
      <c r="D78" s="156">
        <v>6</v>
      </c>
      <c r="F78" t="s">
        <v>501</v>
      </c>
      <c r="G78" s="39">
        <v>6666666.666666667</v>
      </c>
      <c r="H78" s="39">
        <v>6666666.666666667</v>
      </c>
      <c r="I78" s="39">
        <v>6666666.666666667</v>
      </c>
      <c r="J78" s="39">
        <v>6666666.666666667</v>
      </c>
      <c r="K78" s="39">
        <v>6666666.666666667</v>
      </c>
      <c r="L78" s="39">
        <v>6666666.666666667</v>
      </c>
      <c r="M78" s="39">
        <v>6666666.666666667</v>
      </c>
      <c r="N78" s="39">
        <v>6666666.666666667</v>
      </c>
      <c r="O78" s="39">
        <v>6833333.333333333</v>
      </c>
      <c r="P78" s="39">
        <v>7666666.666666667</v>
      </c>
      <c r="Q78" s="39">
        <v>9500000</v>
      </c>
      <c r="R78" s="39">
        <v>10416666.666666666</v>
      </c>
      <c r="S78" s="39">
        <v>12166666.666666666</v>
      </c>
      <c r="T78" s="39">
        <v>11833333.333333334</v>
      </c>
      <c r="U78" s="39">
        <v>13833333.333333334</v>
      </c>
      <c r="V78" s="39">
        <v>13083333.333333334</v>
      </c>
      <c r="W78" s="39">
        <v>12500000</v>
      </c>
      <c r="X78" s="39">
        <v>12500000</v>
      </c>
      <c r="Y78" s="39">
        <v>12750000</v>
      </c>
      <c r="Z78" s="39">
        <v>13166666.666666666</v>
      </c>
      <c r="AA78" s="39">
        <v>14083333.333333334</v>
      </c>
      <c r="AB78" s="39">
        <v>15750000</v>
      </c>
      <c r="AC78" s="39">
        <v>17833333.333333332</v>
      </c>
      <c r="AD78" s="39">
        <v>19666666.666666668</v>
      </c>
      <c r="AE78" s="39">
        <v>21666666.666666668</v>
      </c>
      <c r="AF78" s="39">
        <v>22666666.666666668</v>
      </c>
      <c r="AG78" s="39">
        <v>26833333.333333332</v>
      </c>
      <c r="AH78" s="39">
        <v>31000000</v>
      </c>
      <c r="AI78" s="39">
        <v>35166666.666666664</v>
      </c>
      <c r="AJ78" s="39">
        <v>39333333.333333336</v>
      </c>
      <c r="AK78" s="39">
        <v>43500000</v>
      </c>
    </row>
    <row r="79" spans="4:37">
      <c r="D79" s="156">
        <v>7</v>
      </c>
      <c r="F79" t="s">
        <v>501</v>
      </c>
      <c r="G79" s="39">
        <v>6666666.666666667</v>
      </c>
      <c r="H79" s="39">
        <v>6666666.666666667</v>
      </c>
      <c r="I79" s="39">
        <v>6666666.666666667</v>
      </c>
      <c r="J79" s="39">
        <v>6666666.666666667</v>
      </c>
      <c r="K79" s="39">
        <v>6666666.666666667</v>
      </c>
      <c r="L79" s="39">
        <v>6666666.666666667</v>
      </c>
      <c r="M79" s="39">
        <v>6666666.666666667</v>
      </c>
      <c r="N79" s="39">
        <v>6666666.666666667</v>
      </c>
      <c r="O79" s="39">
        <v>6833333.333333333</v>
      </c>
      <c r="P79" s="39">
        <v>7666666.666666667</v>
      </c>
      <c r="Q79" s="39">
        <v>9500000</v>
      </c>
      <c r="R79" s="39">
        <v>10416666.666666666</v>
      </c>
      <c r="S79" s="39">
        <v>12166666.666666666</v>
      </c>
      <c r="T79" s="39">
        <v>11833333.333333334</v>
      </c>
      <c r="U79" s="39">
        <v>13833333.333333334</v>
      </c>
      <c r="V79" s="39">
        <v>13083333.333333334</v>
      </c>
      <c r="W79" s="39">
        <v>12500000</v>
      </c>
      <c r="X79" s="39">
        <v>12500000</v>
      </c>
      <c r="Y79" s="39">
        <v>12750000</v>
      </c>
      <c r="Z79" s="39">
        <v>13166666.666666666</v>
      </c>
      <c r="AA79" s="39">
        <v>14083333.333333334</v>
      </c>
      <c r="AB79" s="39">
        <v>15750000</v>
      </c>
      <c r="AC79" s="39">
        <v>17833333.333333332</v>
      </c>
      <c r="AD79" s="39">
        <v>19666666.666666668</v>
      </c>
      <c r="AE79" s="39">
        <v>21666666.666666668</v>
      </c>
      <c r="AF79" s="39">
        <v>22666666.666666668</v>
      </c>
      <c r="AG79" s="39">
        <v>26833333.333333332</v>
      </c>
      <c r="AH79" s="39">
        <v>31000000</v>
      </c>
      <c r="AI79" s="39">
        <v>35166666.666666664</v>
      </c>
      <c r="AJ79" s="39">
        <v>39333333.333333336</v>
      </c>
      <c r="AK79" s="39">
        <v>43500000</v>
      </c>
    </row>
    <row r="80" spans="4:37">
      <c r="D80" s="156">
        <v>8</v>
      </c>
      <c r="F80" t="s">
        <v>501</v>
      </c>
      <c r="G80" s="39">
        <v>6666666.666666667</v>
      </c>
      <c r="H80" s="39">
        <v>6666666.666666667</v>
      </c>
      <c r="I80" s="39">
        <v>6666666.666666667</v>
      </c>
      <c r="J80" s="39">
        <v>6666666.666666667</v>
      </c>
      <c r="K80" s="39">
        <v>6666666.666666667</v>
      </c>
      <c r="L80" s="39">
        <v>6666666.666666667</v>
      </c>
      <c r="M80" s="39">
        <v>6666666.666666667</v>
      </c>
      <c r="N80" s="39">
        <v>6666666.666666667</v>
      </c>
      <c r="O80" s="39">
        <v>6833333.333333333</v>
      </c>
      <c r="P80" s="39">
        <v>7666666.666666667</v>
      </c>
      <c r="Q80" s="39">
        <v>9500000</v>
      </c>
      <c r="R80" s="39">
        <v>10416666.666666666</v>
      </c>
      <c r="S80" s="39">
        <v>12166666.666666666</v>
      </c>
      <c r="T80" s="39">
        <v>11833333.333333334</v>
      </c>
      <c r="U80" s="39">
        <v>13833333.333333334</v>
      </c>
      <c r="V80" s="39">
        <v>13083333.333333334</v>
      </c>
      <c r="W80" s="39">
        <v>12500000</v>
      </c>
      <c r="X80" s="39">
        <v>12500000</v>
      </c>
      <c r="Y80" s="39">
        <v>12750000</v>
      </c>
      <c r="Z80" s="39">
        <v>13166666.666666666</v>
      </c>
      <c r="AA80" s="39">
        <v>14083333.333333334</v>
      </c>
      <c r="AB80" s="39">
        <v>15750000</v>
      </c>
      <c r="AC80" s="39">
        <v>17833333.333333332</v>
      </c>
      <c r="AD80" s="39">
        <v>19666666.666666668</v>
      </c>
      <c r="AE80" s="39">
        <v>21666666.666666668</v>
      </c>
      <c r="AF80" s="39">
        <v>22666666.666666668</v>
      </c>
      <c r="AG80" s="39">
        <v>26833333.333333332</v>
      </c>
      <c r="AH80" s="39">
        <v>31000000</v>
      </c>
      <c r="AI80" s="39">
        <v>35166666.666666664</v>
      </c>
      <c r="AJ80" s="39">
        <v>39333333.333333336</v>
      </c>
      <c r="AK80" s="39">
        <v>43500000</v>
      </c>
    </row>
    <row r="81" spans="4:37">
      <c r="D81" s="156">
        <v>9</v>
      </c>
      <c r="F81" t="s">
        <v>501</v>
      </c>
      <c r="G81" s="39">
        <v>6666666.666666667</v>
      </c>
      <c r="H81" s="39">
        <v>6666666.666666667</v>
      </c>
      <c r="I81" s="39">
        <v>6666666.666666667</v>
      </c>
      <c r="J81" s="39">
        <v>6666666.666666667</v>
      </c>
      <c r="K81" s="39">
        <v>6666666.666666667</v>
      </c>
      <c r="L81" s="39">
        <v>6666666.666666667</v>
      </c>
      <c r="M81" s="39">
        <v>6666666.666666667</v>
      </c>
      <c r="N81" s="39">
        <v>6666666.666666667</v>
      </c>
      <c r="O81" s="39">
        <v>6833333.333333333</v>
      </c>
      <c r="P81" s="39">
        <v>7666666.666666667</v>
      </c>
      <c r="Q81" s="39">
        <v>9500000</v>
      </c>
      <c r="R81" s="39">
        <v>10416666.666666666</v>
      </c>
      <c r="S81" s="39">
        <v>12166666.666666666</v>
      </c>
      <c r="T81" s="39">
        <v>11833333.333333334</v>
      </c>
      <c r="U81" s="39">
        <v>13833333.333333334</v>
      </c>
      <c r="V81" s="39">
        <v>13083333.333333334</v>
      </c>
      <c r="W81" s="39">
        <v>12500000</v>
      </c>
      <c r="X81" s="39">
        <v>12500000</v>
      </c>
      <c r="Y81" s="39">
        <v>12750000</v>
      </c>
      <c r="Z81" s="39">
        <v>13166666.666666666</v>
      </c>
      <c r="AA81" s="39">
        <v>14083333.333333334</v>
      </c>
      <c r="AB81" s="39">
        <v>15750000</v>
      </c>
      <c r="AC81" s="39">
        <v>17833333.333333332</v>
      </c>
      <c r="AD81" s="39">
        <v>19666666.666666668</v>
      </c>
      <c r="AE81" s="39">
        <v>21666666.666666668</v>
      </c>
      <c r="AF81" s="39">
        <v>22666666.666666668</v>
      </c>
      <c r="AG81" s="39">
        <v>26833333.333333332</v>
      </c>
      <c r="AH81" s="39">
        <v>31000000</v>
      </c>
      <c r="AI81" s="39">
        <v>35166666.666666664</v>
      </c>
      <c r="AJ81" s="39">
        <v>39333333.333333336</v>
      </c>
      <c r="AK81" s="39">
        <v>43500000</v>
      </c>
    </row>
    <row r="82" spans="4:37">
      <c r="D82" s="156">
        <v>10</v>
      </c>
      <c r="F82" t="s">
        <v>501</v>
      </c>
      <c r="G82" s="39">
        <v>6666666.666666667</v>
      </c>
      <c r="H82" s="39">
        <v>6666666.666666667</v>
      </c>
      <c r="I82" s="39">
        <v>6666666.666666667</v>
      </c>
      <c r="J82" s="39">
        <v>6666666.666666667</v>
      </c>
      <c r="K82" s="39">
        <v>6666666.666666667</v>
      </c>
      <c r="L82" s="39">
        <v>6666666.666666667</v>
      </c>
      <c r="M82" s="39">
        <v>6666666.666666667</v>
      </c>
      <c r="N82" s="39">
        <v>6666666.666666667</v>
      </c>
      <c r="O82" s="39">
        <v>6833333.333333333</v>
      </c>
      <c r="P82" s="39">
        <v>7666666.666666667</v>
      </c>
      <c r="Q82" s="39">
        <v>9500000</v>
      </c>
      <c r="R82" s="39">
        <v>10416666.666666666</v>
      </c>
      <c r="S82" s="39">
        <v>12166666.666666666</v>
      </c>
      <c r="T82" s="39">
        <v>11833333.333333334</v>
      </c>
      <c r="U82" s="39">
        <v>13833333.333333334</v>
      </c>
      <c r="V82" s="39">
        <v>13083333.333333334</v>
      </c>
      <c r="W82" s="39">
        <v>12500000</v>
      </c>
      <c r="X82" s="39">
        <v>12500000</v>
      </c>
      <c r="Y82" s="39">
        <v>12750000</v>
      </c>
      <c r="Z82" s="39">
        <v>13166666.666666666</v>
      </c>
      <c r="AA82" s="39">
        <v>14083333.333333334</v>
      </c>
      <c r="AB82" s="39">
        <v>15750000</v>
      </c>
      <c r="AC82" s="39">
        <v>17833333.333333332</v>
      </c>
      <c r="AD82" s="39">
        <v>19666666.666666668</v>
      </c>
      <c r="AE82" s="39">
        <v>21666666.666666668</v>
      </c>
      <c r="AF82" s="39">
        <v>22666666.666666668</v>
      </c>
      <c r="AG82" s="39">
        <v>26833333.333333332</v>
      </c>
      <c r="AH82" s="39">
        <v>31000000</v>
      </c>
      <c r="AI82" s="39">
        <v>35166666.666666664</v>
      </c>
      <c r="AJ82" s="39">
        <v>39333333.333333336</v>
      </c>
      <c r="AK82" s="39">
        <v>43500000</v>
      </c>
    </row>
    <row r="83" spans="4:37">
      <c r="D83" s="156">
        <v>11</v>
      </c>
      <c r="F83" t="s">
        <v>501</v>
      </c>
      <c r="G83" s="39">
        <v>6666666.666666667</v>
      </c>
      <c r="H83" s="39">
        <v>6666666.666666667</v>
      </c>
      <c r="I83" s="39">
        <v>6666666.666666667</v>
      </c>
      <c r="J83" s="39">
        <v>6666666.666666667</v>
      </c>
      <c r="K83" s="39">
        <v>6666666.666666667</v>
      </c>
      <c r="L83" s="39">
        <v>6666666.666666667</v>
      </c>
      <c r="M83" s="39">
        <v>6666666.666666667</v>
      </c>
      <c r="N83" s="39">
        <v>6666666.666666667</v>
      </c>
      <c r="O83" s="39">
        <v>6833333.333333333</v>
      </c>
      <c r="P83" s="39">
        <v>7666666.666666667</v>
      </c>
      <c r="Q83" s="39">
        <v>9500000</v>
      </c>
      <c r="R83" s="39">
        <v>10416666.666666666</v>
      </c>
      <c r="S83" s="39">
        <v>12166666.666666666</v>
      </c>
      <c r="T83" s="39">
        <v>11833333.333333334</v>
      </c>
      <c r="U83" s="39">
        <v>13833333.333333334</v>
      </c>
      <c r="V83" s="39">
        <v>13083333.333333334</v>
      </c>
      <c r="W83" s="39">
        <v>12500000</v>
      </c>
      <c r="X83" s="39">
        <v>12500000</v>
      </c>
      <c r="Y83" s="39">
        <v>12750000</v>
      </c>
      <c r="Z83" s="39">
        <v>13166666.666666666</v>
      </c>
      <c r="AA83" s="39">
        <v>14083333.333333334</v>
      </c>
      <c r="AB83" s="39">
        <v>15750000</v>
      </c>
      <c r="AC83" s="39">
        <v>17833333.333333332</v>
      </c>
      <c r="AD83" s="39">
        <v>19666666.666666668</v>
      </c>
      <c r="AE83" s="39">
        <v>21666666.666666668</v>
      </c>
      <c r="AF83" s="39">
        <v>22666666.666666668</v>
      </c>
      <c r="AG83" s="39">
        <v>26833333.333333332</v>
      </c>
      <c r="AH83" s="39">
        <v>31000000</v>
      </c>
      <c r="AI83" s="39">
        <v>35166666.666666664</v>
      </c>
      <c r="AJ83" s="39">
        <v>39333333.333333336</v>
      </c>
      <c r="AK83" s="39">
        <v>43500000</v>
      </c>
    </row>
    <row r="84" spans="4:37">
      <c r="D84" s="156">
        <v>12</v>
      </c>
      <c r="F84" t="s">
        <v>501</v>
      </c>
      <c r="G84" s="39">
        <v>6666666.666666667</v>
      </c>
      <c r="H84" s="39">
        <v>6666666.666666667</v>
      </c>
      <c r="I84" s="39">
        <v>6666666.666666667</v>
      </c>
      <c r="J84" s="39">
        <v>6666666.666666667</v>
      </c>
      <c r="K84" s="39">
        <v>6666666.666666667</v>
      </c>
      <c r="L84" s="39">
        <v>6666666.666666667</v>
      </c>
      <c r="M84" s="39">
        <v>6666666.666666667</v>
      </c>
      <c r="N84" s="39">
        <v>6666666.666666667</v>
      </c>
      <c r="O84" s="39">
        <v>6833333.333333333</v>
      </c>
      <c r="P84" s="39">
        <v>7666666.666666667</v>
      </c>
      <c r="Q84" s="39">
        <v>9500000</v>
      </c>
      <c r="R84" s="39">
        <v>10416666.666666666</v>
      </c>
      <c r="S84" s="39">
        <v>12166666.666666666</v>
      </c>
      <c r="T84" s="39">
        <v>11833333.333333334</v>
      </c>
      <c r="U84" s="39">
        <v>13833333.333333334</v>
      </c>
      <c r="V84" s="39">
        <v>13083333.333333334</v>
      </c>
      <c r="W84" s="39">
        <v>12500000</v>
      </c>
      <c r="X84" s="39">
        <v>12500000</v>
      </c>
      <c r="Y84" s="39">
        <v>12750000</v>
      </c>
      <c r="Z84" s="39">
        <v>13166666.666666666</v>
      </c>
      <c r="AA84" s="39">
        <v>14083333.333333334</v>
      </c>
      <c r="AB84" s="39">
        <v>15750000</v>
      </c>
      <c r="AC84" s="39">
        <v>17833333.333333332</v>
      </c>
      <c r="AD84" s="39">
        <v>19666666.666666668</v>
      </c>
      <c r="AE84" s="39">
        <v>21666666.666666668</v>
      </c>
      <c r="AF84" s="39">
        <v>22666666.666666668</v>
      </c>
      <c r="AG84" s="39">
        <v>26833333.333333332</v>
      </c>
      <c r="AH84" s="39">
        <v>31000000</v>
      </c>
      <c r="AI84" s="39">
        <v>35166666.666666664</v>
      </c>
      <c r="AJ84" s="39">
        <v>39333333.333333336</v>
      </c>
      <c r="AK84" s="39">
        <v>43500000</v>
      </c>
    </row>
    <row r="85" spans="4:37" ht="15.75">
      <c r="D85" s="633" t="s">
        <v>37</v>
      </c>
      <c r="G85" s="24">
        <v>80000000</v>
      </c>
      <c r="H85" s="24">
        <v>80000000</v>
      </c>
      <c r="I85" s="24">
        <v>80000000</v>
      </c>
      <c r="J85" s="24">
        <v>80000000</v>
      </c>
      <c r="K85" s="24">
        <v>80000000</v>
      </c>
      <c r="L85" s="24">
        <v>80000000</v>
      </c>
      <c r="M85" s="24">
        <v>80000000</v>
      </c>
      <c r="N85" s="24">
        <v>80000000</v>
      </c>
      <c r="O85" s="24">
        <v>82000000</v>
      </c>
      <c r="P85" s="24">
        <v>92000000.000000015</v>
      </c>
      <c r="Q85" s="24">
        <v>114000000</v>
      </c>
      <c r="R85" s="24">
        <v>125000000.00000001</v>
      </c>
      <c r="S85" s="24">
        <v>146000000.00000003</v>
      </c>
      <c r="T85" s="24">
        <v>141999999.99999997</v>
      </c>
      <c r="U85" s="24">
        <v>166000000</v>
      </c>
      <c r="V85" s="24">
        <v>157000000</v>
      </c>
      <c r="W85" s="24">
        <v>150000000</v>
      </c>
      <c r="X85" s="24">
        <v>150000000</v>
      </c>
      <c r="Y85" s="24">
        <v>153000000</v>
      </c>
      <c r="Z85" s="24">
        <v>158000000</v>
      </c>
      <c r="AA85" s="24">
        <v>169000000</v>
      </c>
      <c r="AB85" s="24">
        <v>189000000</v>
      </c>
      <c r="AC85" s="24">
        <v>214000000.00000003</v>
      </c>
      <c r="AD85" s="24">
        <v>235999999.99999997</v>
      </c>
      <c r="AE85" s="24">
        <v>259999999.99999997</v>
      </c>
      <c r="AF85" s="24">
        <v>271999999.99999994</v>
      </c>
      <c r="AG85" s="24">
        <v>322000000</v>
      </c>
      <c r="AH85" s="24">
        <v>372000000</v>
      </c>
      <c r="AI85" s="24">
        <v>422000000.00000006</v>
      </c>
      <c r="AJ85" s="24">
        <v>471999999.99999994</v>
      </c>
      <c r="AK85" s="24">
        <v>522000000</v>
      </c>
    </row>
    <row r="86" spans="4:37" ht="15.75">
      <c r="D86" t="s">
        <v>920</v>
      </c>
      <c r="G86" s="24"/>
      <c r="H86" s="24"/>
      <c r="I86" s="24"/>
      <c r="J86" s="24"/>
      <c r="K86" s="24"/>
      <c r="L86" s="24">
        <v>0</v>
      </c>
      <c r="M86" s="24">
        <v>0</v>
      </c>
      <c r="N86" s="24">
        <v>0</v>
      </c>
      <c r="O86" s="24">
        <v>2000000</v>
      </c>
      <c r="P86" s="24">
        <v>10000000.000000015</v>
      </c>
      <c r="Q86" s="24">
        <v>21999999.999999985</v>
      </c>
      <c r="R86" s="24">
        <v>11000000.000000015</v>
      </c>
      <c r="S86" s="24">
        <v>21000000.000000015</v>
      </c>
      <c r="T86" s="24">
        <v>-4000000.0000000596</v>
      </c>
      <c r="U86" s="24">
        <v>24000000.00000003</v>
      </c>
      <c r="V86" s="24">
        <v>-9000000</v>
      </c>
      <c r="W86" s="24">
        <v>-7000000</v>
      </c>
      <c r="X86" s="24">
        <v>0</v>
      </c>
      <c r="Y86" s="24">
        <v>3000000</v>
      </c>
      <c r="Z86" s="24">
        <v>5000000</v>
      </c>
      <c r="AA86" s="24">
        <v>11000000</v>
      </c>
      <c r="AB86" s="24">
        <v>20000000</v>
      </c>
      <c r="AC86" s="24">
        <v>25000000.00000003</v>
      </c>
      <c r="AD86" s="24">
        <v>21999999.99999994</v>
      </c>
      <c r="AE86" s="24">
        <v>24000000</v>
      </c>
      <c r="AF86" s="24">
        <v>11999999.99999997</v>
      </c>
      <c r="AG86" s="24">
        <v>50000000.00000006</v>
      </c>
      <c r="AH86" s="24">
        <v>50000000</v>
      </c>
      <c r="AI86" s="24">
        <v>50000000.00000006</v>
      </c>
      <c r="AJ86" s="24">
        <v>49999999.999999881</v>
      </c>
      <c r="AK86" s="24">
        <v>50000000.00000006</v>
      </c>
    </row>
    <row r="88" spans="4:37" ht="15.75">
      <c r="D88" s="2" t="s">
        <v>992</v>
      </c>
    </row>
    <row r="89" spans="4:37">
      <c r="D89" s="156">
        <v>1</v>
      </c>
      <c r="F89" t="s">
        <v>501</v>
      </c>
      <c r="G89" s="39">
        <v>0</v>
      </c>
      <c r="H89" s="39">
        <v>0</v>
      </c>
      <c r="I89" s="39">
        <v>0</v>
      </c>
      <c r="J89" s="39">
        <v>1321514.1666666665</v>
      </c>
      <c r="K89" s="39">
        <v>2555340.8333333335</v>
      </c>
      <c r="L89" s="39">
        <v>2651206.6666666665</v>
      </c>
      <c r="M89" s="39">
        <v>2728500</v>
      </c>
      <c r="N89" s="39">
        <v>2699543.333333333</v>
      </c>
      <c r="O89" s="39">
        <v>2746633.3333333335</v>
      </c>
      <c r="P89" s="39">
        <v>2701186.6666666665</v>
      </c>
      <c r="Q89" s="39">
        <v>2872680</v>
      </c>
      <c r="R89" s="39">
        <v>2855700</v>
      </c>
      <c r="S89" s="39">
        <v>2935025</v>
      </c>
      <c r="T89" s="39">
        <v>2134560</v>
      </c>
      <c r="U89" s="39">
        <v>2605370.0000000005</v>
      </c>
      <c r="V89" s="39">
        <v>3608916.666666666</v>
      </c>
      <c r="W89" s="39">
        <v>3510491.666666666</v>
      </c>
      <c r="X89" s="39">
        <v>3543299.9999999995</v>
      </c>
      <c r="Y89" s="39">
        <v>3740149.9999999995</v>
      </c>
      <c r="Z89" s="39">
        <v>3969808.3333333326</v>
      </c>
      <c r="AA89" s="39">
        <v>3969808.3333333326</v>
      </c>
      <c r="AB89" s="39">
        <v>3969808.3333333326</v>
      </c>
      <c r="AC89" s="39">
        <v>4002616.666666666</v>
      </c>
      <c r="AD89" s="39">
        <v>4068233.3333333321</v>
      </c>
      <c r="AE89" s="39">
        <v>4101041.6666666656</v>
      </c>
      <c r="AF89" s="39">
        <v>4101041.6666666656</v>
      </c>
      <c r="AG89" s="39">
        <v>7152216.6666666651</v>
      </c>
      <c r="AH89" s="39">
        <v>7611533.3333333321</v>
      </c>
      <c r="AI89" s="39">
        <v>7972424.9999999991</v>
      </c>
      <c r="AJ89" s="39">
        <v>7972424.9999999991</v>
      </c>
      <c r="AK89" s="39">
        <v>9908116.6666666642</v>
      </c>
    </row>
    <row r="90" spans="4:37">
      <c r="D90" s="156">
        <v>2</v>
      </c>
      <c r="F90" t="s">
        <v>501</v>
      </c>
      <c r="G90" s="39">
        <v>0</v>
      </c>
      <c r="H90" s="39">
        <v>0</v>
      </c>
      <c r="I90" s="39">
        <v>0</v>
      </c>
      <c r="J90" s="39">
        <v>1321514.1666666665</v>
      </c>
      <c r="K90" s="39">
        <v>2555340.8333333335</v>
      </c>
      <c r="L90" s="39">
        <v>2651206.6666666665</v>
      </c>
      <c r="M90" s="39">
        <v>2728500</v>
      </c>
      <c r="N90" s="39">
        <v>2699543.333333333</v>
      </c>
      <c r="O90" s="39">
        <v>2746633.3333333335</v>
      </c>
      <c r="P90" s="39">
        <v>2701186.6666666665</v>
      </c>
      <c r="Q90" s="39">
        <v>2872680</v>
      </c>
      <c r="R90" s="39">
        <v>2855700</v>
      </c>
      <c r="S90" s="39">
        <v>2935025</v>
      </c>
      <c r="T90" s="39">
        <v>2134560</v>
      </c>
      <c r="U90" s="39">
        <v>2605370.0000000005</v>
      </c>
      <c r="V90" s="39">
        <v>3608916.666666666</v>
      </c>
      <c r="W90" s="39">
        <v>3510491.666666666</v>
      </c>
      <c r="X90" s="39">
        <v>3543299.9999999995</v>
      </c>
      <c r="Y90" s="39">
        <v>3740149.9999999995</v>
      </c>
      <c r="Z90" s="39">
        <v>3969808.3333333326</v>
      </c>
      <c r="AA90" s="39">
        <v>3969808.3333333326</v>
      </c>
      <c r="AB90" s="39">
        <v>3969808.3333333326</v>
      </c>
      <c r="AC90" s="39">
        <v>4002616.666666666</v>
      </c>
      <c r="AD90" s="39">
        <v>4068233.3333333321</v>
      </c>
      <c r="AE90" s="39">
        <v>4101041.6666666656</v>
      </c>
      <c r="AF90" s="39">
        <v>4101041.6666666656</v>
      </c>
      <c r="AG90" s="39">
        <v>7152216.6666666651</v>
      </c>
      <c r="AH90" s="39">
        <v>7611533.3333333321</v>
      </c>
      <c r="AI90" s="39">
        <v>7972424.9999999991</v>
      </c>
      <c r="AJ90" s="39">
        <v>7972424.9999999991</v>
      </c>
      <c r="AK90" s="39">
        <v>9908116.6666666642</v>
      </c>
    </row>
    <row r="91" spans="4:37">
      <c r="D91" s="156">
        <v>3</v>
      </c>
      <c r="F91" t="s">
        <v>501</v>
      </c>
      <c r="G91" s="39">
        <v>0</v>
      </c>
      <c r="H91" s="39">
        <v>0</v>
      </c>
      <c r="I91" s="39">
        <v>0</v>
      </c>
      <c r="J91" s="39">
        <v>1321514.1666666665</v>
      </c>
      <c r="K91" s="39">
        <v>2555340.8333333335</v>
      </c>
      <c r="L91" s="39">
        <v>2651206.6666666665</v>
      </c>
      <c r="M91" s="39">
        <v>2728500</v>
      </c>
      <c r="N91" s="39">
        <v>2699543.333333333</v>
      </c>
      <c r="O91" s="39">
        <v>2746633.3333333335</v>
      </c>
      <c r="P91" s="39">
        <v>2701186.6666666665</v>
      </c>
      <c r="Q91" s="39">
        <v>2872680</v>
      </c>
      <c r="R91" s="39">
        <v>2855700</v>
      </c>
      <c r="S91" s="39">
        <v>2935025</v>
      </c>
      <c r="T91" s="39">
        <v>2134560</v>
      </c>
      <c r="U91" s="39">
        <v>2605370.0000000005</v>
      </c>
      <c r="V91" s="39">
        <v>3608916.666666666</v>
      </c>
      <c r="W91" s="39">
        <v>3510491.666666666</v>
      </c>
      <c r="X91" s="39">
        <v>3543299.9999999995</v>
      </c>
      <c r="Y91" s="39">
        <v>3740149.9999999995</v>
      </c>
      <c r="Z91" s="39">
        <v>3969808.3333333326</v>
      </c>
      <c r="AA91" s="39">
        <v>3969808.3333333326</v>
      </c>
      <c r="AB91" s="39">
        <v>3969808.3333333326</v>
      </c>
      <c r="AC91" s="39">
        <v>4002616.666666666</v>
      </c>
      <c r="AD91" s="39">
        <v>4068233.3333333321</v>
      </c>
      <c r="AE91" s="39">
        <v>4101041.6666666656</v>
      </c>
      <c r="AF91" s="39">
        <v>4101041.6666666656</v>
      </c>
      <c r="AG91" s="39">
        <v>7152216.6666666651</v>
      </c>
      <c r="AH91" s="39">
        <v>7611533.3333333321</v>
      </c>
      <c r="AI91" s="39">
        <v>7972424.9999999991</v>
      </c>
      <c r="AJ91" s="39">
        <v>7972424.9999999991</v>
      </c>
      <c r="AK91" s="39">
        <v>9908116.6666666642</v>
      </c>
    </row>
    <row r="92" spans="4:37">
      <c r="D92" s="156">
        <v>4</v>
      </c>
      <c r="F92" t="s">
        <v>501</v>
      </c>
      <c r="G92" s="39">
        <v>0</v>
      </c>
      <c r="H92" s="39">
        <v>0</v>
      </c>
      <c r="I92" s="39">
        <v>0</v>
      </c>
      <c r="J92" s="39">
        <v>1321514.1666666665</v>
      </c>
      <c r="K92" s="39">
        <v>2555340.8333333335</v>
      </c>
      <c r="L92" s="39">
        <v>2651206.6666666665</v>
      </c>
      <c r="M92" s="39">
        <v>2728500</v>
      </c>
      <c r="N92" s="39">
        <v>2699543.333333333</v>
      </c>
      <c r="O92" s="39">
        <v>2746633.3333333335</v>
      </c>
      <c r="P92" s="39">
        <v>2701186.6666666665</v>
      </c>
      <c r="Q92" s="39">
        <v>2872680</v>
      </c>
      <c r="R92" s="39">
        <v>2855700</v>
      </c>
      <c r="S92" s="39">
        <v>2935025</v>
      </c>
      <c r="T92" s="39">
        <v>2134560</v>
      </c>
      <c r="U92" s="39">
        <v>2605370.0000000005</v>
      </c>
      <c r="V92" s="39">
        <v>3608916.666666666</v>
      </c>
      <c r="W92" s="39">
        <v>3510491.666666666</v>
      </c>
      <c r="X92" s="39">
        <v>3543299.9999999995</v>
      </c>
      <c r="Y92" s="39">
        <v>3740149.9999999995</v>
      </c>
      <c r="Z92" s="39">
        <v>3969808.3333333326</v>
      </c>
      <c r="AA92" s="39">
        <v>3969808.3333333326</v>
      </c>
      <c r="AB92" s="39">
        <v>3969808.3333333326</v>
      </c>
      <c r="AC92" s="39">
        <v>4002616.666666666</v>
      </c>
      <c r="AD92" s="39">
        <v>4068233.3333333321</v>
      </c>
      <c r="AE92" s="39">
        <v>4101041.6666666656</v>
      </c>
      <c r="AF92" s="39">
        <v>4101041.6666666656</v>
      </c>
      <c r="AG92" s="39">
        <v>7152216.6666666651</v>
      </c>
      <c r="AH92" s="39">
        <v>7611533.3333333321</v>
      </c>
      <c r="AI92" s="39">
        <v>7972424.9999999991</v>
      </c>
      <c r="AJ92" s="39">
        <v>7972424.9999999991</v>
      </c>
      <c r="AK92" s="39">
        <v>9908116.6666666642</v>
      </c>
    </row>
    <row r="93" spans="4:37">
      <c r="D93" s="156">
        <v>5</v>
      </c>
      <c r="F93" t="s">
        <v>501</v>
      </c>
      <c r="G93" s="39">
        <v>0</v>
      </c>
      <c r="H93" s="39">
        <v>0</v>
      </c>
      <c r="I93" s="39">
        <v>0</v>
      </c>
      <c r="J93" s="39">
        <v>1321514.1666666665</v>
      </c>
      <c r="K93" s="39">
        <v>2555340.8333333335</v>
      </c>
      <c r="L93" s="39">
        <v>2651206.6666666665</v>
      </c>
      <c r="M93" s="39">
        <v>2728500</v>
      </c>
      <c r="N93" s="39">
        <v>2699543.333333333</v>
      </c>
      <c r="O93" s="39">
        <v>2746633.3333333335</v>
      </c>
      <c r="P93" s="39">
        <v>2701186.6666666665</v>
      </c>
      <c r="Q93" s="39">
        <v>2872680</v>
      </c>
      <c r="R93" s="39">
        <v>2855700</v>
      </c>
      <c r="S93" s="39">
        <v>2935025</v>
      </c>
      <c r="T93" s="39">
        <v>2134560</v>
      </c>
      <c r="U93" s="39">
        <v>2605370.0000000005</v>
      </c>
      <c r="V93" s="39">
        <v>3608916.666666666</v>
      </c>
      <c r="W93" s="39">
        <v>3510491.666666666</v>
      </c>
      <c r="X93" s="39">
        <v>3543299.9999999995</v>
      </c>
      <c r="Y93" s="39">
        <v>3740149.9999999995</v>
      </c>
      <c r="Z93" s="39">
        <v>3969808.3333333326</v>
      </c>
      <c r="AA93" s="39">
        <v>3969808.3333333326</v>
      </c>
      <c r="AB93" s="39">
        <v>3969808.3333333326</v>
      </c>
      <c r="AC93" s="39">
        <v>4002616.666666666</v>
      </c>
      <c r="AD93" s="39">
        <v>4068233.3333333321</v>
      </c>
      <c r="AE93" s="39">
        <v>4101041.6666666656</v>
      </c>
      <c r="AF93" s="39">
        <v>4101041.6666666656</v>
      </c>
      <c r="AG93" s="39">
        <v>7152216.6666666651</v>
      </c>
      <c r="AH93" s="39">
        <v>7611533.3333333321</v>
      </c>
      <c r="AI93" s="39">
        <v>7972424.9999999991</v>
      </c>
      <c r="AJ93" s="39">
        <v>7972424.9999999991</v>
      </c>
      <c r="AK93" s="39">
        <v>9908116.6666666642</v>
      </c>
    </row>
    <row r="94" spans="4:37">
      <c r="D94" s="156">
        <v>6</v>
      </c>
      <c r="F94" t="s">
        <v>501</v>
      </c>
      <c r="G94" s="39">
        <v>0</v>
      </c>
      <c r="H94" s="39">
        <v>0</v>
      </c>
      <c r="I94" s="39">
        <v>0</v>
      </c>
      <c r="J94" s="39">
        <v>1321514.1666666665</v>
      </c>
      <c r="K94" s="39">
        <v>2555340.8333333335</v>
      </c>
      <c r="L94" s="39">
        <v>2651206.6666666665</v>
      </c>
      <c r="M94" s="39">
        <v>2728500</v>
      </c>
      <c r="N94" s="39">
        <v>2699543.333333333</v>
      </c>
      <c r="O94" s="39">
        <v>2746633.3333333335</v>
      </c>
      <c r="P94" s="39">
        <v>2701186.6666666665</v>
      </c>
      <c r="Q94" s="39">
        <v>2872680</v>
      </c>
      <c r="R94" s="39">
        <v>2855700</v>
      </c>
      <c r="S94" s="39">
        <v>2935025</v>
      </c>
      <c r="T94" s="39">
        <v>2134560</v>
      </c>
      <c r="U94" s="39">
        <v>2605370.0000000005</v>
      </c>
      <c r="V94" s="39">
        <v>3608916.666666666</v>
      </c>
      <c r="W94" s="39">
        <v>3510491.666666666</v>
      </c>
      <c r="X94" s="39">
        <v>3543299.9999999995</v>
      </c>
      <c r="Y94" s="39">
        <v>3740149.9999999995</v>
      </c>
      <c r="Z94" s="39">
        <v>3969808.3333333326</v>
      </c>
      <c r="AA94" s="39">
        <v>3969808.3333333326</v>
      </c>
      <c r="AB94" s="39">
        <v>3969808.3333333326</v>
      </c>
      <c r="AC94" s="39">
        <v>4002616.666666666</v>
      </c>
      <c r="AD94" s="39">
        <v>4068233.3333333321</v>
      </c>
      <c r="AE94" s="39">
        <v>4101041.6666666656</v>
      </c>
      <c r="AF94" s="39">
        <v>4101041.6666666656</v>
      </c>
      <c r="AG94" s="39">
        <v>7152216.6666666651</v>
      </c>
      <c r="AH94" s="39">
        <v>7611533.3333333321</v>
      </c>
      <c r="AI94" s="39">
        <v>7972424.9999999991</v>
      </c>
      <c r="AJ94" s="39">
        <v>7972424.9999999991</v>
      </c>
      <c r="AK94" s="39">
        <v>9908116.6666666642</v>
      </c>
    </row>
    <row r="95" spans="4:37">
      <c r="D95" s="156">
        <v>7</v>
      </c>
      <c r="F95" t="s">
        <v>501</v>
      </c>
      <c r="G95" s="39">
        <v>0</v>
      </c>
      <c r="H95" s="39">
        <v>0</v>
      </c>
      <c r="I95" s="39">
        <v>0</v>
      </c>
      <c r="J95" s="39">
        <v>1321514.1666666665</v>
      </c>
      <c r="K95" s="39">
        <v>2555340.8333333335</v>
      </c>
      <c r="L95" s="39">
        <v>2651206.6666666665</v>
      </c>
      <c r="M95" s="39">
        <v>2728500</v>
      </c>
      <c r="N95" s="39">
        <v>2699543.333333333</v>
      </c>
      <c r="O95" s="39">
        <v>2746633.3333333335</v>
      </c>
      <c r="P95" s="39">
        <v>2701186.6666666665</v>
      </c>
      <c r="Q95" s="39">
        <v>2872680</v>
      </c>
      <c r="R95" s="39">
        <v>2855700</v>
      </c>
      <c r="S95" s="39">
        <v>2935025</v>
      </c>
      <c r="T95" s="39">
        <v>2134560</v>
      </c>
      <c r="U95" s="39">
        <v>2605370.0000000005</v>
      </c>
      <c r="V95" s="39">
        <v>3608916.666666666</v>
      </c>
      <c r="W95" s="39">
        <v>3510491.666666666</v>
      </c>
      <c r="X95" s="39">
        <v>3543299.9999999995</v>
      </c>
      <c r="Y95" s="39">
        <v>3740149.9999999995</v>
      </c>
      <c r="Z95" s="39">
        <v>3969808.3333333326</v>
      </c>
      <c r="AA95" s="39">
        <v>3969808.3333333326</v>
      </c>
      <c r="AB95" s="39">
        <v>3969808.3333333326</v>
      </c>
      <c r="AC95" s="39">
        <v>4002616.666666666</v>
      </c>
      <c r="AD95" s="39">
        <v>4068233.3333333321</v>
      </c>
      <c r="AE95" s="39">
        <v>4101041.6666666656</v>
      </c>
      <c r="AF95" s="39">
        <v>4101041.6666666656</v>
      </c>
      <c r="AG95" s="39">
        <v>7152216.6666666651</v>
      </c>
      <c r="AH95" s="39">
        <v>7611533.3333333321</v>
      </c>
      <c r="AI95" s="39">
        <v>7972424.9999999991</v>
      </c>
      <c r="AJ95" s="39">
        <v>7972424.9999999991</v>
      </c>
      <c r="AK95" s="39">
        <v>9908116.6666666642</v>
      </c>
    </row>
    <row r="96" spans="4:37">
      <c r="D96" s="156">
        <v>8</v>
      </c>
      <c r="F96" t="s">
        <v>501</v>
      </c>
      <c r="G96" s="39">
        <v>0</v>
      </c>
      <c r="H96" s="39">
        <v>0</v>
      </c>
      <c r="I96" s="39">
        <v>0</v>
      </c>
      <c r="J96" s="39">
        <v>1321514.1666666665</v>
      </c>
      <c r="K96" s="39">
        <v>2555340.8333333335</v>
      </c>
      <c r="L96" s="39">
        <v>2651206.6666666665</v>
      </c>
      <c r="M96" s="39">
        <v>2728500</v>
      </c>
      <c r="N96" s="39">
        <v>2699543.333333333</v>
      </c>
      <c r="O96" s="39">
        <v>2746633.3333333335</v>
      </c>
      <c r="P96" s="39">
        <v>2701186.6666666665</v>
      </c>
      <c r="Q96" s="39">
        <v>2872680</v>
      </c>
      <c r="R96" s="39">
        <v>2855700</v>
      </c>
      <c r="S96" s="39">
        <v>2935025</v>
      </c>
      <c r="T96" s="39">
        <v>2134560</v>
      </c>
      <c r="U96" s="39">
        <v>2605370.0000000005</v>
      </c>
      <c r="V96" s="39">
        <v>3608916.666666666</v>
      </c>
      <c r="W96" s="39">
        <v>3510491.666666666</v>
      </c>
      <c r="X96" s="39">
        <v>3543299.9999999995</v>
      </c>
      <c r="Y96" s="39">
        <v>3740149.9999999995</v>
      </c>
      <c r="Z96" s="39">
        <v>3969808.3333333326</v>
      </c>
      <c r="AA96" s="39">
        <v>3969808.3333333326</v>
      </c>
      <c r="AB96" s="39">
        <v>3969808.3333333326</v>
      </c>
      <c r="AC96" s="39">
        <v>4002616.666666666</v>
      </c>
      <c r="AD96" s="39">
        <v>4068233.3333333321</v>
      </c>
      <c r="AE96" s="39">
        <v>4101041.6666666656</v>
      </c>
      <c r="AF96" s="39">
        <v>4101041.6666666656</v>
      </c>
      <c r="AG96" s="39">
        <v>7152216.6666666651</v>
      </c>
      <c r="AH96" s="39">
        <v>7611533.3333333321</v>
      </c>
      <c r="AI96" s="39">
        <v>7972424.9999999991</v>
      </c>
      <c r="AJ96" s="39">
        <v>7972424.9999999991</v>
      </c>
      <c r="AK96" s="39">
        <v>9908116.6666666642</v>
      </c>
    </row>
    <row r="97" spans="4:37">
      <c r="D97" s="156">
        <v>9</v>
      </c>
      <c r="F97" t="s">
        <v>501</v>
      </c>
      <c r="G97" s="39">
        <v>0</v>
      </c>
      <c r="H97" s="39">
        <v>0</v>
      </c>
      <c r="I97" s="39">
        <v>0</v>
      </c>
      <c r="J97" s="39">
        <v>1321514.1666666665</v>
      </c>
      <c r="K97" s="39">
        <v>2555340.8333333335</v>
      </c>
      <c r="L97" s="39">
        <v>2651206.6666666665</v>
      </c>
      <c r="M97" s="39">
        <v>2728500</v>
      </c>
      <c r="N97" s="39">
        <v>2699543.333333333</v>
      </c>
      <c r="O97" s="39">
        <v>2746633.3333333335</v>
      </c>
      <c r="P97" s="39">
        <v>2701186.6666666665</v>
      </c>
      <c r="Q97" s="39">
        <v>2872680</v>
      </c>
      <c r="R97" s="39">
        <v>2855700</v>
      </c>
      <c r="S97" s="39">
        <v>2935025</v>
      </c>
      <c r="T97" s="39">
        <v>2134560</v>
      </c>
      <c r="U97" s="39">
        <v>2605370.0000000005</v>
      </c>
      <c r="V97" s="39">
        <v>3608916.666666666</v>
      </c>
      <c r="W97" s="39">
        <v>3510491.666666666</v>
      </c>
      <c r="X97" s="39">
        <v>3543299.9999999995</v>
      </c>
      <c r="Y97" s="39">
        <v>3740149.9999999995</v>
      </c>
      <c r="Z97" s="39">
        <v>3969808.3333333326</v>
      </c>
      <c r="AA97" s="39">
        <v>3969808.3333333326</v>
      </c>
      <c r="AB97" s="39">
        <v>3969808.3333333326</v>
      </c>
      <c r="AC97" s="39">
        <v>4002616.666666666</v>
      </c>
      <c r="AD97" s="39">
        <v>4068233.3333333321</v>
      </c>
      <c r="AE97" s="39">
        <v>4101041.6666666656</v>
      </c>
      <c r="AF97" s="39">
        <v>4101041.6666666656</v>
      </c>
      <c r="AG97" s="39">
        <v>7152216.6666666651</v>
      </c>
      <c r="AH97" s="39">
        <v>7611533.3333333321</v>
      </c>
      <c r="AI97" s="39">
        <v>7972424.9999999991</v>
      </c>
      <c r="AJ97" s="39">
        <v>7972424.9999999991</v>
      </c>
      <c r="AK97" s="39">
        <v>9908116.6666666642</v>
      </c>
    </row>
    <row r="98" spans="4:37">
      <c r="D98" s="156">
        <v>10</v>
      </c>
      <c r="F98" t="s">
        <v>501</v>
      </c>
      <c r="G98" s="39">
        <v>0</v>
      </c>
      <c r="H98" s="39">
        <v>0</v>
      </c>
      <c r="I98" s="39">
        <v>0</v>
      </c>
      <c r="J98" s="39">
        <v>1321514.1666666665</v>
      </c>
      <c r="K98" s="39">
        <v>2555340.8333333335</v>
      </c>
      <c r="L98" s="39">
        <v>2651206.6666666665</v>
      </c>
      <c r="M98" s="39">
        <v>2728500</v>
      </c>
      <c r="N98" s="39">
        <v>2699543.333333333</v>
      </c>
      <c r="O98" s="39">
        <v>2746633.3333333335</v>
      </c>
      <c r="P98" s="39">
        <v>2701186.6666666665</v>
      </c>
      <c r="Q98" s="39">
        <v>2872680</v>
      </c>
      <c r="R98" s="39">
        <v>2855700</v>
      </c>
      <c r="S98" s="39">
        <v>2935025</v>
      </c>
      <c r="T98" s="39">
        <v>2134560</v>
      </c>
      <c r="U98" s="39">
        <v>2605370.0000000005</v>
      </c>
      <c r="V98" s="39">
        <v>3608916.666666666</v>
      </c>
      <c r="W98" s="39">
        <v>3510491.666666666</v>
      </c>
      <c r="X98" s="39">
        <v>3543299.9999999995</v>
      </c>
      <c r="Y98" s="39">
        <v>3740149.9999999995</v>
      </c>
      <c r="Z98" s="39">
        <v>3969808.3333333326</v>
      </c>
      <c r="AA98" s="39">
        <v>3969808.3333333326</v>
      </c>
      <c r="AB98" s="39">
        <v>3969808.3333333326</v>
      </c>
      <c r="AC98" s="39">
        <v>4002616.666666666</v>
      </c>
      <c r="AD98" s="39">
        <v>4068233.3333333321</v>
      </c>
      <c r="AE98" s="39">
        <v>4101041.6666666656</v>
      </c>
      <c r="AF98" s="39">
        <v>4101041.6666666656</v>
      </c>
      <c r="AG98" s="39">
        <v>7152216.6666666651</v>
      </c>
      <c r="AH98" s="39">
        <v>7611533.3333333321</v>
      </c>
      <c r="AI98" s="39">
        <v>7972424.9999999991</v>
      </c>
      <c r="AJ98" s="39">
        <v>7972424.9999999991</v>
      </c>
      <c r="AK98" s="39">
        <v>9908116.6666666642</v>
      </c>
    </row>
    <row r="99" spans="4:37">
      <c r="D99" s="156">
        <v>11</v>
      </c>
      <c r="F99" t="s">
        <v>501</v>
      </c>
      <c r="G99" s="39">
        <v>0</v>
      </c>
      <c r="H99" s="39">
        <v>0</v>
      </c>
      <c r="I99" s="39">
        <v>0</v>
      </c>
      <c r="J99" s="39">
        <v>1321514.1666666665</v>
      </c>
      <c r="K99" s="39">
        <v>2555340.8333333335</v>
      </c>
      <c r="L99" s="39">
        <v>2651206.6666666665</v>
      </c>
      <c r="M99" s="39">
        <v>2728500</v>
      </c>
      <c r="N99" s="39">
        <v>2699543.333333333</v>
      </c>
      <c r="O99" s="39">
        <v>2746633.3333333335</v>
      </c>
      <c r="P99" s="39">
        <v>2701186.6666666665</v>
      </c>
      <c r="Q99" s="39">
        <v>2872680</v>
      </c>
      <c r="R99" s="39">
        <v>2855700</v>
      </c>
      <c r="S99" s="39">
        <v>2935025</v>
      </c>
      <c r="T99" s="39">
        <v>2134560</v>
      </c>
      <c r="U99" s="39">
        <v>2605370.0000000005</v>
      </c>
      <c r="V99" s="39">
        <v>3608916.666666666</v>
      </c>
      <c r="W99" s="39">
        <v>3510491.666666666</v>
      </c>
      <c r="X99" s="39">
        <v>3543299.9999999995</v>
      </c>
      <c r="Y99" s="39">
        <v>3740149.9999999995</v>
      </c>
      <c r="Z99" s="39">
        <v>3969808.3333333326</v>
      </c>
      <c r="AA99" s="39">
        <v>3969808.3333333326</v>
      </c>
      <c r="AB99" s="39">
        <v>3969808.3333333326</v>
      </c>
      <c r="AC99" s="39">
        <v>4002616.666666666</v>
      </c>
      <c r="AD99" s="39">
        <v>4068233.3333333321</v>
      </c>
      <c r="AE99" s="39">
        <v>4101041.6666666656</v>
      </c>
      <c r="AF99" s="39">
        <v>4101041.6666666656</v>
      </c>
      <c r="AG99" s="39">
        <v>7152216.6666666651</v>
      </c>
      <c r="AH99" s="39">
        <v>7611533.3333333321</v>
      </c>
      <c r="AI99" s="39">
        <v>7972424.9999999991</v>
      </c>
      <c r="AJ99" s="39">
        <v>7972424.9999999991</v>
      </c>
      <c r="AK99" s="39">
        <v>9908116.6666666642</v>
      </c>
    </row>
    <row r="100" spans="4:37">
      <c r="D100" s="156">
        <v>12</v>
      </c>
      <c r="F100" t="s">
        <v>501</v>
      </c>
      <c r="G100" s="39">
        <v>0</v>
      </c>
      <c r="H100" s="39">
        <v>0</v>
      </c>
      <c r="I100" s="39">
        <v>0</v>
      </c>
      <c r="J100" s="39">
        <v>1321514.1666666665</v>
      </c>
      <c r="K100" s="39">
        <v>2555340.8333333335</v>
      </c>
      <c r="L100" s="39">
        <v>2651206.6666666665</v>
      </c>
      <c r="M100" s="39">
        <v>2728500</v>
      </c>
      <c r="N100" s="39">
        <v>2699543.333333333</v>
      </c>
      <c r="O100" s="39">
        <v>2746633.3333333335</v>
      </c>
      <c r="P100" s="39">
        <v>2701186.6666666665</v>
      </c>
      <c r="Q100" s="39">
        <v>2872680</v>
      </c>
      <c r="R100" s="39">
        <v>2855700</v>
      </c>
      <c r="S100" s="39">
        <v>2935025</v>
      </c>
      <c r="T100" s="39">
        <v>2134560</v>
      </c>
      <c r="U100" s="39">
        <v>2605370.0000000005</v>
      </c>
      <c r="V100" s="39">
        <v>3608916.666666666</v>
      </c>
      <c r="W100" s="39">
        <v>3510491.666666666</v>
      </c>
      <c r="X100" s="39">
        <v>3543299.9999999995</v>
      </c>
      <c r="Y100" s="39">
        <v>3740149.9999999995</v>
      </c>
      <c r="Z100" s="39">
        <v>3969808.3333333326</v>
      </c>
      <c r="AA100" s="39">
        <v>3969808.3333333326</v>
      </c>
      <c r="AB100" s="39">
        <v>3969808.3333333326</v>
      </c>
      <c r="AC100" s="39">
        <v>4002616.666666666</v>
      </c>
      <c r="AD100" s="39">
        <v>4068233.3333333321</v>
      </c>
      <c r="AE100" s="39">
        <v>4101041.6666666656</v>
      </c>
      <c r="AF100" s="39">
        <v>4101041.6666666656</v>
      </c>
      <c r="AG100" s="39">
        <v>7152216.6666666651</v>
      </c>
      <c r="AH100" s="39">
        <v>7611533.3333333321</v>
      </c>
      <c r="AI100" s="39">
        <v>7972424.9999999991</v>
      </c>
      <c r="AJ100" s="39">
        <v>7972424.9999999991</v>
      </c>
      <c r="AK100" s="39">
        <v>9908116.6666666642</v>
      </c>
    </row>
    <row r="101" spans="4:37" ht="15.75">
      <c r="D101" s="633" t="s">
        <v>37</v>
      </c>
      <c r="G101" s="24">
        <v>0</v>
      </c>
      <c r="H101" s="24">
        <v>0</v>
      </c>
      <c r="I101" s="24">
        <v>0</v>
      </c>
      <c r="J101" s="24">
        <v>15858169.999999994</v>
      </c>
      <c r="K101" s="24">
        <v>30664089.999999996</v>
      </c>
      <c r="L101" s="24">
        <v>31814480.000000004</v>
      </c>
      <c r="M101" s="24">
        <v>32742000</v>
      </c>
      <c r="N101" s="24">
        <v>32394519.999999989</v>
      </c>
      <c r="O101" s="24">
        <v>32959599.999999996</v>
      </c>
      <c r="P101" s="24">
        <v>32414240.000000004</v>
      </c>
      <c r="Q101" s="24">
        <v>34472160</v>
      </c>
      <c r="R101" s="24">
        <v>34268400</v>
      </c>
      <c r="S101" s="24">
        <v>35220300</v>
      </c>
      <c r="T101" s="24">
        <v>25614720</v>
      </c>
      <c r="U101" s="24">
        <v>31264440.000000004</v>
      </c>
      <c r="V101" s="24">
        <v>43306999.999999978</v>
      </c>
      <c r="W101" s="24">
        <v>42125899.999999978</v>
      </c>
      <c r="X101" s="24">
        <v>42519599.999999993</v>
      </c>
      <c r="Y101" s="24">
        <v>44881799.999999993</v>
      </c>
      <c r="Z101" s="24">
        <v>47637700</v>
      </c>
      <c r="AA101" s="24">
        <v>47637700</v>
      </c>
      <c r="AB101" s="24">
        <v>47637700</v>
      </c>
      <c r="AC101" s="24">
        <v>48031399.999999978</v>
      </c>
      <c r="AD101" s="24">
        <v>48818799.99999997</v>
      </c>
      <c r="AE101" s="24">
        <v>49212499.999999978</v>
      </c>
      <c r="AF101" s="24">
        <v>49212499.999999978</v>
      </c>
      <c r="AG101" s="24">
        <v>85826600</v>
      </c>
      <c r="AH101" s="24">
        <v>91338399.999999955</v>
      </c>
      <c r="AI101" s="24">
        <v>95669099.999999985</v>
      </c>
      <c r="AJ101" s="24">
        <v>95669099.999999985</v>
      </c>
      <c r="AK101" s="24">
        <v>118897399.99999994</v>
      </c>
    </row>
    <row r="102" spans="4:37" ht="15.75">
      <c r="D102" t="s">
        <v>920</v>
      </c>
      <c r="G102" s="24"/>
      <c r="H102" s="24"/>
      <c r="I102" s="24"/>
      <c r="J102" s="24"/>
      <c r="K102" s="24"/>
      <c r="L102" s="24">
        <v>1150390.0000000075</v>
      </c>
      <c r="M102" s="24">
        <v>927519.99999999627</v>
      </c>
      <c r="N102" s="24">
        <v>-347480.00000001118</v>
      </c>
      <c r="O102" s="24">
        <v>565080.00000000745</v>
      </c>
      <c r="P102" s="24">
        <v>-545359.99999999255</v>
      </c>
      <c r="Q102" s="24">
        <v>2057919.9999999963</v>
      </c>
      <c r="R102" s="24">
        <v>-203760</v>
      </c>
      <c r="S102" s="24">
        <v>951900</v>
      </c>
      <c r="T102" s="24">
        <v>-9605580</v>
      </c>
      <c r="U102" s="24">
        <v>5649720.0000000037</v>
      </c>
      <c r="V102" s="24">
        <v>12042559.999999974</v>
      </c>
      <c r="W102" s="24">
        <v>-1181100</v>
      </c>
      <c r="X102" s="24">
        <v>393700.0000000149</v>
      </c>
      <c r="Y102" s="24">
        <v>2362200</v>
      </c>
      <c r="Z102" s="24">
        <v>2755900.0000000075</v>
      </c>
      <c r="AA102" s="24">
        <v>0</v>
      </c>
      <c r="AB102" s="24">
        <v>0</v>
      </c>
      <c r="AC102" s="24">
        <v>393699.99999997765</v>
      </c>
      <c r="AD102" s="24">
        <v>787399.99999999255</v>
      </c>
      <c r="AE102" s="24">
        <v>393700.00000000745</v>
      </c>
      <c r="AF102" s="24">
        <v>0</v>
      </c>
      <c r="AG102" s="24">
        <v>36614100.000000022</v>
      </c>
      <c r="AH102" s="24">
        <v>5511799.9999999553</v>
      </c>
      <c r="AI102" s="24">
        <v>4330700.0000000298</v>
      </c>
      <c r="AJ102" s="24">
        <v>0</v>
      </c>
      <c r="AK102" s="24">
        <v>23228299.999999955</v>
      </c>
    </row>
    <row r="104" spans="4:37" ht="15.75">
      <c r="D104" s="2" t="s">
        <v>668</v>
      </c>
      <c r="E104" s="2"/>
      <c r="F104" s="2"/>
    </row>
    <row r="105" spans="4:37" ht="15.75">
      <c r="D105" s="721"/>
      <c r="E105" s="1491"/>
      <c r="F105" s="1491"/>
      <c r="G105" s="1491">
        <v>2000</v>
      </c>
      <c r="H105" s="1491">
        <v>2001</v>
      </c>
      <c r="I105" s="1491">
        <v>2002</v>
      </c>
      <c r="J105" s="1491">
        <v>2003</v>
      </c>
      <c r="K105" s="1491">
        <v>2004</v>
      </c>
      <c r="L105" s="1491">
        <v>2005</v>
      </c>
      <c r="M105" s="1491">
        <v>2006</v>
      </c>
      <c r="N105" s="1491">
        <v>2007</v>
      </c>
      <c r="O105" s="1491">
        <v>2008</v>
      </c>
      <c r="P105" s="1491">
        <v>2009</v>
      </c>
      <c r="Q105" s="1491">
        <v>2010</v>
      </c>
      <c r="R105" s="1491">
        <v>2011</v>
      </c>
      <c r="S105" s="1491">
        <v>2012</v>
      </c>
      <c r="T105" s="1491">
        <v>2013</v>
      </c>
      <c r="U105" s="1491">
        <v>2014</v>
      </c>
      <c r="V105" s="1491">
        <v>2015</v>
      </c>
      <c r="W105" s="1491">
        <v>2016</v>
      </c>
      <c r="X105" s="1491">
        <v>2017</v>
      </c>
      <c r="Y105" s="1491">
        <v>2018</v>
      </c>
      <c r="Z105" s="1491">
        <v>2019</v>
      </c>
      <c r="AA105" s="1491">
        <v>2020</v>
      </c>
      <c r="AB105" s="1491">
        <v>2021</v>
      </c>
      <c r="AC105" s="1491">
        <v>2022</v>
      </c>
      <c r="AD105" s="1491">
        <v>2023</v>
      </c>
      <c r="AE105" s="1491">
        <v>2024</v>
      </c>
      <c r="AF105" s="1491">
        <v>2025</v>
      </c>
      <c r="AG105" s="1491">
        <v>2026</v>
      </c>
      <c r="AH105" s="1491">
        <v>2027</v>
      </c>
      <c r="AI105" s="1491">
        <v>2028</v>
      </c>
      <c r="AJ105" s="1491">
        <v>2029</v>
      </c>
      <c r="AK105" s="1491">
        <v>2030</v>
      </c>
    </row>
    <row r="106" spans="4:37">
      <c r="D106" t="s">
        <v>1798</v>
      </c>
      <c r="G106" s="8"/>
      <c r="H106" s="8"/>
      <c r="I106" s="8"/>
      <c r="J106" s="8"/>
      <c r="K106" s="8"/>
      <c r="L106" s="8"/>
      <c r="M106" s="8"/>
      <c r="N106" s="8"/>
      <c r="O106" s="8"/>
      <c r="P106" s="8"/>
      <c r="Q106" s="8"/>
      <c r="R106" s="8"/>
      <c r="S106" s="8"/>
      <c r="T106" s="8"/>
      <c r="U106" s="8"/>
      <c r="V106" s="8"/>
      <c r="W106" s="8"/>
      <c r="X106" s="8"/>
      <c r="Y106" s="8"/>
      <c r="Z106" s="8"/>
      <c r="AA106" s="8"/>
      <c r="AB106" s="8"/>
      <c r="AC106" s="8"/>
      <c r="AD106" s="8"/>
      <c r="AE106" s="8"/>
      <c r="AF106" s="8"/>
      <c r="AG106" s="8"/>
      <c r="AH106" s="8"/>
      <c r="AI106" s="8"/>
      <c r="AJ106" s="8"/>
      <c r="AK106" s="8"/>
    </row>
    <row r="107" spans="4:37">
      <c r="E107" t="s">
        <v>114</v>
      </c>
      <c r="G107" s="8"/>
      <c r="H107" s="8">
        <v>80000000</v>
      </c>
      <c r="I107" s="8"/>
      <c r="J107" s="8">
        <v>80000000</v>
      </c>
      <c r="K107" s="8">
        <v>80000000</v>
      </c>
      <c r="L107" s="8">
        <v>80000000</v>
      </c>
      <c r="M107" s="8">
        <v>80000000</v>
      </c>
      <c r="N107" s="8">
        <v>80000000</v>
      </c>
      <c r="O107" s="8">
        <v>82000000</v>
      </c>
      <c r="P107" s="8">
        <v>92000000</v>
      </c>
      <c r="Q107" s="8">
        <v>114000000</v>
      </c>
      <c r="R107" s="8">
        <v>125000000</v>
      </c>
      <c r="S107" s="8">
        <v>146000000</v>
      </c>
      <c r="T107" s="8">
        <v>142000000</v>
      </c>
      <c r="U107" s="8">
        <v>166000000</v>
      </c>
      <c r="V107" s="8">
        <v>157000000</v>
      </c>
      <c r="W107" s="8">
        <v>150000000</v>
      </c>
      <c r="X107" s="8">
        <v>150000000</v>
      </c>
      <c r="Y107" s="8">
        <v>153000000</v>
      </c>
      <c r="Z107" s="8">
        <v>158000000</v>
      </c>
      <c r="AA107" s="8">
        <v>169000000</v>
      </c>
      <c r="AB107" s="8">
        <v>189000000</v>
      </c>
      <c r="AC107" s="8">
        <v>214000000</v>
      </c>
      <c r="AD107" s="8">
        <v>236000000</v>
      </c>
      <c r="AE107" s="8">
        <v>260000000</v>
      </c>
      <c r="AF107" s="8">
        <v>272000000</v>
      </c>
      <c r="AG107" s="8">
        <v>322000000</v>
      </c>
      <c r="AH107" s="8">
        <v>372000000</v>
      </c>
      <c r="AI107" s="8">
        <v>422000000</v>
      </c>
      <c r="AJ107" s="8">
        <v>472000000</v>
      </c>
      <c r="AK107" s="8">
        <v>522000000</v>
      </c>
    </row>
    <row r="108" spans="4:37">
      <c r="E108" t="s">
        <v>992</v>
      </c>
      <c r="G108" s="8"/>
      <c r="H108" s="8">
        <v>0</v>
      </c>
      <c r="I108" s="8"/>
      <c r="J108" s="8">
        <v>15858169.999999994</v>
      </c>
      <c r="K108" s="8">
        <v>30664089.999999996</v>
      </c>
      <c r="L108" s="8">
        <v>31814480.000000004</v>
      </c>
      <c r="M108" s="8">
        <v>32742000</v>
      </c>
      <c r="N108" s="8">
        <v>32394519.999999996</v>
      </c>
      <c r="O108" s="8">
        <v>32959600</v>
      </c>
      <c r="P108" s="8">
        <v>32414240</v>
      </c>
      <c r="Q108" s="8">
        <v>34472160</v>
      </c>
      <c r="R108" s="8">
        <v>34268400</v>
      </c>
      <c r="S108" s="8">
        <v>35220300</v>
      </c>
      <c r="T108" s="8">
        <v>25614720</v>
      </c>
      <c r="U108" s="8">
        <v>31264440.000000004</v>
      </c>
      <c r="V108" s="8">
        <v>43306999.999999993</v>
      </c>
      <c r="W108" s="8">
        <v>42125899.999999993</v>
      </c>
      <c r="X108" s="8">
        <v>42519599.999999993</v>
      </c>
      <c r="Y108" s="8">
        <v>44881799.999999993</v>
      </c>
      <c r="Z108" s="8">
        <v>47637699.999999993</v>
      </c>
      <c r="AA108" s="8">
        <v>47637699.999999993</v>
      </c>
      <c r="AB108" s="8">
        <v>47637699.999999993</v>
      </c>
      <c r="AC108" s="8">
        <v>48031399.999999993</v>
      </c>
      <c r="AD108" s="8">
        <v>48818799.999999985</v>
      </c>
      <c r="AE108" s="8">
        <v>49212499.999999985</v>
      </c>
      <c r="AF108" s="8">
        <v>49212499.999999985</v>
      </c>
      <c r="AG108" s="8">
        <v>85826599.999999985</v>
      </c>
      <c r="AH108" s="8">
        <v>91338399.999999985</v>
      </c>
      <c r="AI108" s="8">
        <v>95669099.999999985</v>
      </c>
      <c r="AJ108" s="8">
        <v>95669099.999999985</v>
      </c>
      <c r="AK108" s="8">
        <v>118897399.99999997</v>
      </c>
    </row>
    <row r="109" spans="4:37">
      <c r="D109" t="s">
        <v>1799</v>
      </c>
    </row>
    <row r="110" spans="4:37">
      <c r="E110" t="s">
        <v>114</v>
      </c>
      <c r="G110" s="8"/>
      <c r="H110" s="8">
        <v>80000000</v>
      </c>
      <c r="I110" s="8"/>
      <c r="J110" s="8">
        <v>80000000</v>
      </c>
      <c r="K110" s="8">
        <v>80000000</v>
      </c>
      <c r="L110" s="8">
        <v>80000000</v>
      </c>
      <c r="M110" s="8">
        <v>80000000</v>
      </c>
      <c r="N110" s="8">
        <v>80000000</v>
      </c>
      <c r="O110" s="8">
        <v>81000000</v>
      </c>
      <c r="P110" s="8">
        <v>87000000</v>
      </c>
      <c r="Q110" s="8">
        <v>103000000.00000001</v>
      </c>
      <c r="R110" s="8">
        <v>119500000</v>
      </c>
      <c r="S110" s="8">
        <v>135500000.00000003</v>
      </c>
      <c r="T110" s="8">
        <v>144000000.00000003</v>
      </c>
      <c r="U110" s="8">
        <v>154000000</v>
      </c>
      <c r="V110" s="8">
        <v>161500000</v>
      </c>
      <c r="W110" s="8">
        <v>153500000</v>
      </c>
      <c r="X110" s="8">
        <v>150000000</v>
      </c>
      <c r="Y110" s="8">
        <v>151500000</v>
      </c>
      <c r="Z110" s="8">
        <v>155500000</v>
      </c>
      <c r="AA110" s="8">
        <v>163500000</v>
      </c>
      <c r="AB110" s="8">
        <v>179000000.00000003</v>
      </c>
      <c r="AC110" s="8">
        <v>201500000</v>
      </c>
      <c r="AD110" s="8">
        <v>225000000.00000006</v>
      </c>
      <c r="AE110" s="8">
        <v>247999999.99999997</v>
      </c>
      <c r="AF110" s="8">
        <v>265999999.99999994</v>
      </c>
      <c r="AG110" s="8">
        <v>297000000</v>
      </c>
      <c r="AH110" s="8">
        <v>347000000</v>
      </c>
      <c r="AI110" s="8">
        <v>397000000</v>
      </c>
      <c r="AJ110" s="8">
        <v>447000000.00000012</v>
      </c>
      <c r="AK110" s="8">
        <v>496999999.99999988</v>
      </c>
    </row>
    <row r="111" spans="4:37">
      <c r="E111" t="s">
        <v>992</v>
      </c>
      <c r="G111" s="8"/>
      <c r="H111" s="8">
        <v>0</v>
      </c>
      <c r="I111" s="8"/>
      <c r="J111" s="8">
        <v>7929084.9999999981</v>
      </c>
      <c r="K111" s="8">
        <v>23261130.000000007</v>
      </c>
      <c r="L111" s="8">
        <v>31239284.999999993</v>
      </c>
      <c r="M111" s="8">
        <v>32278240.000000007</v>
      </c>
      <c r="N111" s="8">
        <v>32568259.999999996</v>
      </c>
      <c r="O111" s="8">
        <v>32677059.999999996</v>
      </c>
      <c r="P111" s="8">
        <v>32686919.999999993</v>
      </c>
      <c r="Q111" s="8">
        <v>33443200.000000007</v>
      </c>
      <c r="R111" s="8">
        <v>34370280</v>
      </c>
      <c r="S111" s="8">
        <v>34744350</v>
      </c>
      <c r="T111" s="8">
        <v>30417510</v>
      </c>
      <c r="U111" s="8">
        <v>28439580</v>
      </c>
      <c r="V111" s="8">
        <v>37285719.999999993</v>
      </c>
      <c r="W111" s="8">
        <v>42716449.999999978</v>
      </c>
      <c r="X111" s="8">
        <v>42322749.999999985</v>
      </c>
      <c r="Y111" s="8">
        <v>43700699.999999993</v>
      </c>
      <c r="Z111" s="8">
        <v>46259749.999999993</v>
      </c>
      <c r="AA111" s="8">
        <v>47637700</v>
      </c>
      <c r="AB111" s="8">
        <v>47637700</v>
      </c>
      <c r="AC111" s="8">
        <v>47834550</v>
      </c>
      <c r="AD111" s="8">
        <v>48425099.999999978</v>
      </c>
      <c r="AE111" s="8">
        <v>49015649.99999997</v>
      </c>
      <c r="AF111" s="8">
        <v>49212499.999999978</v>
      </c>
      <c r="AG111" s="8">
        <v>67519549.999999985</v>
      </c>
      <c r="AH111" s="8">
        <v>88582500</v>
      </c>
      <c r="AI111" s="8">
        <v>93503749.99999997</v>
      </c>
      <c r="AJ111" s="8">
        <v>95669099.999999985</v>
      </c>
      <c r="AK111" s="8">
        <v>107283249.99999999</v>
      </c>
    </row>
    <row r="112" spans="4:37">
      <c r="D112" t="s">
        <v>1800</v>
      </c>
    </row>
    <row r="113" spans="2:37">
      <c r="E113" t="s">
        <v>114</v>
      </c>
      <c r="G113" s="8"/>
      <c r="H113" s="8">
        <v>79999999.999999985</v>
      </c>
      <c r="I113" s="8"/>
      <c r="J113" s="8">
        <v>79999999.999999985</v>
      </c>
      <c r="K113" s="8">
        <v>79999999.999999985</v>
      </c>
      <c r="L113" s="8">
        <v>79999999.999999985</v>
      </c>
      <c r="M113" s="8">
        <v>79999999.999999985</v>
      </c>
      <c r="N113" s="8">
        <v>79999999.999999985</v>
      </c>
      <c r="O113" s="8">
        <v>81000000</v>
      </c>
      <c r="P113" s="8">
        <v>86999999.999999985</v>
      </c>
      <c r="Q113" s="8">
        <v>103000000.00000001</v>
      </c>
      <c r="R113" s="8">
        <v>119500000</v>
      </c>
      <c r="S113" s="8">
        <v>135500000.00000003</v>
      </c>
      <c r="T113" s="8">
        <v>144000000</v>
      </c>
      <c r="U113" s="8">
        <v>153999999.99999997</v>
      </c>
      <c r="V113" s="8">
        <v>161499999.99999997</v>
      </c>
      <c r="W113" s="8">
        <v>153500000</v>
      </c>
      <c r="X113" s="8">
        <v>150000000</v>
      </c>
      <c r="Y113" s="8">
        <v>151500000</v>
      </c>
      <c r="Z113" s="8">
        <v>155500000</v>
      </c>
      <c r="AA113" s="8">
        <v>163499999.99999997</v>
      </c>
      <c r="AB113" s="8">
        <v>179000000.00000003</v>
      </c>
      <c r="AC113" s="8">
        <v>201500000</v>
      </c>
      <c r="AD113" s="8">
        <v>225000000.00000003</v>
      </c>
      <c r="AE113" s="8">
        <v>247999999.99999991</v>
      </c>
      <c r="AF113" s="8">
        <v>265999999.99999991</v>
      </c>
      <c r="AG113" s="8">
        <v>297000000</v>
      </c>
      <c r="AH113" s="8">
        <v>347000000</v>
      </c>
      <c r="AI113" s="8">
        <v>397000000</v>
      </c>
      <c r="AJ113" s="8">
        <v>447000000.00000006</v>
      </c>
      <c r="AK113" s="8">
        <v>496999999.99999988</v>
      </c>
    </row>
    <row r="114" spans="2:37">
      <c r="E114" t="s">
        <v>992</v>
      </c>
      <c r="G114" s="8"/>
      <c r="H114" s="8">
        <v>0</v>
      </c>
      <c r="I114" s="8"/>
      <c r="J114" s="8">
        <v>7929084.9999999981</v>
      </c>
      <c r="K114" s="8">
        <v>23261130</v>
      </c>
      <c r="L114" s="8">
        <v>31239284.999999993</v>
      </c>
      <c r="M114" s="8">
        <v>32278240.000000007</v>
      </c>
      <c r="N114" s="8">
        <v>32568259.999999996</v>
      </c>
      <c r="O114" s="8">
        <v>32677059.999999989</v>
      </c>
      <c r="P114" s="8">
        <v>32686919.999999993</v>
      </c>
      <c r="Q114" s="8">
        <v>33443200.000000007</v>
      </c>
      <c r="R114" s="8">
        <v>34370280</v>
      </c>
      <c r="S114" s="8">
        <v>34744350</v>
      </c>
      <c r="T114" s="8">
        <v>30417510</v>
      </c>
      <c r="U114" s="8">
        <v>28439580</v>
      </c>
      <c r="V114" s="8">
        <v>37285719.999999993</v>
      </c>
      <c r="W114" s="8">
        <v>42716449.999999978</v>
      </c>
      <c r="X114" s="8">
        <v>42322749.999999985</v>
      </c>
      <c r="Y114" s="8">
        <v>43700699.999999993</v>
      </c>
      <c r="Z114" s="8">
        <v>46259749.999999993</v>
      </c>
      <c r="AA114" s="8">
        <v>47637700</v>
      </c>
      <c r="AB114" s="8">
        <v>47637700</v>
      </c>
      <c r="AC114" s="8">
        <v>47834550</v>
      </c>
      <c r="AD114" s="8">
        <v>48425099.999999978</v>
      </c>
      <c r="AE114" s="8">
        <v>49015649.99999997</v>
      </c>
      <c r="AF114" s="8">
        <v>49212499.999999978</v>
      </c>
      <c r="AG114" s="8">
        <v>67519549.999999985</v>
      </c>
      <c r="AH114" s="8">
        <v>88582500</v>
      </c>
      <c r="AI114" s="8">
        <v>93503749.99999997</v>
      </c>
      <c r="AJ114" s="8">
        <v>95669099.999999985</v>
      </c>
      <c r="AK114" s="8">
        <v>107283249.99999999</v>
      </c>
    </row>
    <row r="115" spans="2:37">
      <c r="G115" s="8"/>
      <c r="H115" s="8"/>
      <c r="I115" s="8"/>
      <c r="J115" s="8"/>
      <c r="K115" s="8"/>
      <c r="L115" s="8"/>
      <c r="M115" s="8"/>
      <c r="N115" s="8"/>
      <c r="O115" s="8"/>
      <c r="P115" s="8"/>
      <c r="Q115" s="8"/>
      <c r="R115" s="8"/>
      <c r="S115" s="8"/>
      <c r="T115" s="8"/>
      <c r="U115" s="8"/>
      <c r="V115" s="8"/>
      <c r="W115" s="8"/>
      <c r="X115" s="8"/>
      <c r="Y115" s="8"/>
      <c r="Z115" s="8"/>
      <c r="AA115" s="8"/>
      <c r="AB115" s="8"/>
      <c r="AC115" s="8"/>
      <c r="AD115" s="8"/>
      <c r="AE115" s="8"/>
      <c r="AF115" s="8"/>
      <c r="AG115" s="8"/>
      <c r="AH115" s="8"/>
      <c r="AI115" s="8"/>
      <c r="AJ115" s="8"/>
      <c r="AK115" s="8"/>
    </row>
    <row r="116" spans="2:37">
      <c r="B116" s="36">
        <v>0</v>
      </c>
      <c r="D116" t="s">
        <v>41</v>
      </c>
      <c r="G116" s="8"/>
      <c r="H116" s="8">
        <v>0</v>
      </c>
      <c r="I116" s="8"/>
      <c r="J116" s="8">
        <v>0</v>
      </c>
      <c r="K116" s="8">
        <v>0</v>
      </c>
      <c r="L116" s="8">
        <v>0</v>
      </c>
      <c r="M116" s="8">
        <v>0</v>
      </c>
      <c r="N116" s="8">
        <v>0</v>
      </c>
      <c r="O116" s="8">
        <v>0</v>
      </c>
      <c r="P116" s="8">
        <v>0</v>
      </c>
      <c r="Q116" s="8">
        <v>0</v>
      </c>
      <c r="R116" s="8">
        <v>0</v>
      </c>
      <c r="S116" s="8">
        <v>0</v>
      </c>
      <c r="T116" s="8">
        <v>0</v>
      </c>
      <c r="U116" s="8">
        <v>0</v>
      </c>
      <c r="V116" s="8">
        <v>0</v>
      </c>
      <c r="W116" s="8">
        <v>0</v>
      </c>
      <c r="X116" s="8">
        <v>0</v>
      </c>
      <c r="Y116" s="8">
        <v>0</v>
      </c>
      <c r="Z116" s="8">
        <v>0</v>
      </c>
      <c r="AA116" s="8">
        <v>0</v>
      </c>
      <c r="AB116" s="8">
        <v>0</v>
      </c>
      <c r="AC116" s="8">
        <v>0</v>
      </c>
      <c r="AD116" s="8">
        <v>0</v>
      </c>
      <c r="AE116" s="8">
        <v>0</v>
      </c>
      <c r="AF116" s="8">
        <v>0</v>
      </c>
      <c r="AG116" s="8">
        <v>0</v>
      </c>
      <c r="AH116" s="8">
        <v>0</v>
      </c>
      <c r="AI116" s="8">
        <v>0</v>
      </c>
      <c r="AJ116" s="8">
        <v>0</v>
      </c>
      <c r="AK116" s="8">
        <v>0</v>
      </c>
    </row>
    <row r="117" spans="2:37">
      <c r="B117" s="36">
        <v>0</v>
      </c>
      <c r="D117" t="s">
        <v>41</v>
      </c>
      <c r="G117" s="8"/>
      <c r="H117" s="8">
        <v>0</v>
      </c>
      <c r="I117" s="8"/>
      <c r="J117" s="8">
        <v>0</v>
      </c>
      <c r="K117" s="8">
        <v>0</v>
      </c>
      <c r="L117" s="8">
        <v>0</v>
      </c>
      <c r="M117" s="8">
        <v>0</v>
      </c>
      <c r="N117" s="8">
        <v>0</v>
      </c>
      <c r="O117" s="8">
        <v>0</v>
      </c>
      <c r="P117" s="8">
        <v>0</v>
      </c>
      <c r="Q117" s="8">
        <v>0</v>
      </c>
      <c r="R117" s="8">
        <v>0</v>
      </c>
      <c r="S117" s="8">
        <v>0</v>
      </c>
      <c r="T117" s="8">
        <v>0</v>
      </c>
      <c r="U117" s="8">
        <v>0</v>
      </c>
      <c r="V117" s="8">
        <v>0</v>
      </c>
      <c r="W117" s="8">
        <v>0</v>
      </c>
      <c r="X117" s="8">
        <v>0</v>
      </c>
      <c r="Y117" s="8">
        <v>0</v>
      </c>
      <c r="Z117" s="8">
        <v>0</v>
      </c>
      <c r="AA117" s="8">
        <v>0</v>
      </c>
      <c r="AB117" s="8">
        <v>0</v>
      </c>
      <c r="AC117" s="8">
        <v>0</v>
      </c>
      <c r="AD117" s="8">
        <v>0</v>
      </c>
      <c r="AE117" s="8">
        <v>0</v>
      </c>
      <c r="AF117" s="8">
        <v>0</v>
      </c>
      <c r="AG117" s="8">
        <v>0</v>
      </c>
      <c r="AH117" s="8">
        <v>0</v>
      </c>
      <c r="AI117" s="8">
        <v>0</v>
      </c>
      <c r="AJ117" s="8">
        <v>0</v>
      </c>
      <c r="AK117" s="8">
        <v>0</v>
      </c>
    </row>
    <row r="149" spans="2:2">
      <c r="B149" s="36">
        <v>0</v>
      </c>
    </row>
    <row r="414" spans="1:1">
      <c r="A414" s="21"/>
    </row>
    <row r="415" spans="1:1">
      <c r="A415" s="21"/>
    </row>
    <row r="416" spans="1:1">
      <c r="A416" s="21"/>
    </row>
    <row r="417" spans="1:1">
      <c r="A417" s="21"/>
    </row>
    <row r="418" spans="1:1">
      <c r="A418" s="21"/>
    </row>
    <row r="419" spans="1:1">
      <c r="A419" s="21"/>
    </row>
    <row r="420" spans="1:1">
      <c r="A420" s="21"/>
    </row>
    <row r="437" spans="1:1">
      <c r="A437" s="21"/>
    </row>
    <row r="438" spans="1:1">
      <c r="A438" s="21"/>
    </row>
    <row r="439" spans="1:1">
      <c r="A439" s="21"/>
    </row>
    <row r="440" spans="1:1">
      <c r="A440" s="21"/>
    </row>
  </sheetData>
  <conditionalFormatting sqref="B7:B14">
    <cfRule type="cellIs" dxfId="180" priority="1" stopIfTrue="1" operator="notEqual">
      <formula>0</formula>
    </cfRule>
  </conditionalFormatting>
  <conditionalFormatting sqref="A116:A413 A16:B115 B116:B715">
    <cfRule type="cellIs" dxfId="179" priority="2" stopIfTrue="1" operator="greaterThan">
      <formula>0</formula>
    </cfRule>
  </conditionalFormatting>
  <pageMargins left="0.75" right="0.75" top="1" bottom="1" header="0.5" footer="0.5"/>
  <pageSetup orientation="portrait" r:id="rId1"/>
  <headerFooter alignWithMargins="0"/>
</worksheet>
</file>

<file path=xl/worksheets/sheet49.xml><?xml version="1.0" encoding="utf-8"?>
<worksheet xmlns="http://schemas.openxmlformats.org/spreadsheetml/2006/main" xmlns:r="http://schemas.openxmlformats.org/officeDocument/2006/relationships">
  <sheetPr codeName="Sheet72">
    <pageSetUpPr fitToPage="1"/>
  </sheetPr>
  <dimension ref="A1:AL521"/>
  <sheetViews>
    <sheetView workbookViewId="0">
      <selection activeCell="R18" sqref="R18"/>
    </sheetView>
  </sheetViews>
  <sheetFormatPr defaultColWidth="8.88671875" defaultRowHeight="15"/>
  <cols>
    <col min="1" max="1" width="13.33203125" style="9" bestFit="1" customWidth="1"/>
    <col min="2" max="2" width="8.33203125" style="9" customWidth="1"/>
    <col min="3" max="3" width="8.88671875" style="28" customWidth="1"/>
    <col min="4" max="4" width="2.88671875" style="28" customWidth="1"/>
    <col min="5" max="5" width="8.33203125" style="28" customWidth="1"/>
    <col min="6" max="6" width="6" style="28" bestFit="1" customWidth="1"/>
    <col min="7" max="7" width="1.33203125" style="28" bestFit="1" customWidth="1"/>
    <col min="8" max="8" width="12.88671875" style="28" customWidth="1"/>
    <col min="9" max="14" width="12.77734375" style="28" hidden="1" customWidth="1"/>
    <col min="15" max="15" width="12.109375" style="28" hidden="1" customWidth="1"/>
    <col min="16" max="16" width="13.77734375" style="28" hidden="1" customWidth="1"/>
    <col min="17" max="17" width="9.77734375" style="28" customWidth="1"/>
    <col min="18" max="18" width="14.33203125" style="28" bestFit="1" customWidth="1"/>
    <col min="19" max="19" width="14.88671875" style="28" bestFit="1" customWidth="1"/>
    <col min="20" max="20" width="14.33203125" style="28" bestFit="1" customWidth="1"/>
    <col min="21" max="21" width="17.77734375" style="28" customWidth="1"/>
    <col min="22" max="22" width="16.77734375" style="28" customWidth="1"/>
    <col min="23" max="38" width="13.33203125" style="28" bestFit="1" customWidth="1"/>
    <col min="39" max="16384" width="8.88671875" style="28"/>
  </cols>
  <sheetData>
    <row r="1" spans="1:38" ht="33">
      <c r="A1" s="6" t="s">
        <v>14</v>
      </c>
      <c r="B1" s="7" t="s">
        <v>15</v>
      </c>
      <c r="D1" s="1490" t="s">
        <v>1801</v>
      </c>
    </row>
    <row r="2" spans="1:38" ht="23.25">
      <c r="D2" s="1503" t="s">
        <v>1802</v>
      </c>
    </row>
    <row r="3" spans="1:38">
      <c r="A3" s="9" t="s">
        <v>18</v>
      </c>
    </row>
    <row r="4" spans="1:38" ht="15.75">
      <c r="A4" s="10">
        <v>0</v>
      </c>
      <c r="B4" s="459" t="s">
        <v>127</v>
      </c>
    </row>
    <row r="5" spans="1:38" ht="15.75">
      <c r="A5" s="463"/>
      <c r="B5" s="463"/>
      <c r="D5" s="314" t="s">
        <v>115</v>
      </c>
      <c r="E5" s="5"/>
      <c r="F5" s="156"/>
      <c r="G5" s="156"/>
      <c r="H5" s="156"/>
      <c r="I5" s="156"/>
      <c r="J5" s="156"/>
      <c r="K5" s="156"/>
      <c r="L5" s="156"/>
      <c r="M5" s="156"/>
      <c r="N5" s="156"/>
      <c r="O5" s="156"/>
      <c r="P5" s="156"/>
      <c r="Q5" s="156"/>
      <c r="R5" s="156"/>
      <c r="S5" s="156"/>
      <c r="T5" s="156"/>
      <c r="U5" s="156"/>
      <c r="V5" s="156"/>
      <c r="W5" s="156"/>
      <c r="X5" s="156"/>
      <c r="Y5" s="156"/>
      <c r="Z5" s="156"/>
      <c r="AA5" s="156"/>
      <c r="AB5" s="156"/>
      <c r="AC5" s="156"/>
      <c r="AD5" s="156"/>
      <c r="AE5" s="156"/>
      <c r="AF5" s="156"/>
      <c r="AG5" s="156"/>
      <c r="AH5" s="156"/>
      <c r="AI5" s="156"/>
      <c r="AJ5" s="156"/>
      <c r="AK5" s="156"/>
      <c r="AL5" s="156"/>
    </row>
    <row r="6" spans="1:38" ht="15.75">
      <c r="A6" s="466" t="s">
        <v>600</v>
      </c>
      <c r="B6" s="467"/>
      <c r="D6" s="721" t="s">
        <v>547</v>
      </c>
      <c r="E6" s="1504"/>
      <c r="F6" s="1491"/>
      <c r="G6" s="1491"/>
      <c r="H6" s="1491"/>
      <c r="I6" s="1491">
        <v>2001</v>
      </c>
      <c r="J6" s="1491">
        <v>2002</v>
      </c>
      <c r="K6" s="1491">
        <v>2003</v>
      </c>
      <c r="L6" s="1491">
        <v>2004</v>
      </c>
      <c r="M6" s="1491">
        <v>2005</v>
      </c>
      <c r="N6" s="1491">
        <v>2006</v>
      </c>
      <c r="O6" s="1491">
        <v>2007</v>
      </c>
      <c r="P6" s="1491">
        <v>2008</v>
      </c>
      <c r="Q6" s="1491">
        <v>2009</v>
      </c>
      <c r="R6" s="1491">
        <v>2010</v>
      </c>
      <c r="S6" s="1491">
        <v>2011</v>
      </c>
      <c r="T6" s="1491">
        <v>2012</v>
      </c>
      <c r="U6" s="1491">
        <v>2013</v>
      </c>
      <c r="V6" s="1491">
        <v>2014</v>
      </c>
      <c r="W6" s="1491">
        <v>2015</v>
      </c>
      <c r="X6" s="1491">
        <v>2016</v>
      </c>
      <c r="Y6" s="1491">
        <v>2017</v>
      </c>
      <c r="Z6" s="1491">
        <v>2018</v>
      </c>
      <c r="AA6" s="1491">
        <v>2019</v>
      </c>
      <c r="AB6" s="1491">
        <v>2020</v>
      </c>
      <c r="AC6" s="1491">
        <v>2021</v>
      </c>
      <c r="AD6" s="1491">
        <v>2022</v>
      </c>
      <c r="AE6" s="1491">
        <v>2023</v>
      </c>
      <c r="AF6" s="1491">
        <v>2024</v>
      </c>
      <c r="AG6" s="1491">
        <v>2025</v>
      </c>
      <c r="AH6" s="1491">
        <v>2026</v>
      </c>
      <c r="AI6" s="1491">
        <v>2027</v>
      </c>
      <c r="AJ6" s="1491">
        <v>2028</v>
      </c>
      <c r="AK6" s="1491">
        <v>2029</v>
      </c>
      <c r="AL6" s="1491">
        <v>2030</v>
      </c>
    </row>
    <row r="7" spans="1:38">
      <c r="A7" s="470"/>
      <c r="B7" s="471"/>
      <c r="D7" s="156" t="s">
        <v>1100</v>
      </c>
      <c r="E7" s="156"/>
      <c r="F7" s="156"/>
      <c r="G7" s="156"/>
      <c r="H7" s="156"/>
      <c r="I7" s="156"/>
      <c r="J7" s="156"/>
      <c r="K7" s="156"/>
      <c r="L7" s="156"/>
      <c r="M7" s="156"/>
      <c r="N7" s="156"/>
      <c r="O7" s="156"/>
      <c r="P7" s="156"/>
      <c r="Q7" s="156"/>
      <c r="R7" s="156">
        <v>484</v>
      </c>
      <c r="S7" s="156">
        <v>527</v>
      </c>
      <c r="T7" s="156">
        <v>560</v>
      </c>
      <c r="U7" s="156">
        <v>593</v>
      </c>
      <c r="V7" s="156">
        <v>593</v>
      </c>
      <c r="W7" s="156">
        <v>578</v>
      </c>
      <c r="X7" s="156">
        <v>590</v>
      </c>
      <c r="Y7" s="156">
        <v>610</v>
      </c>
      <c r="Z7" s="156">
        <v>635</v>
      </c>
      <c r="AA7" s="156">
        <v>667</v>
      </c>
      <c r="AB7" s="156">
        <v>709</v>
      </c>
      <c r="AC7" s="156">
        <v>748</v>
      </c>
      <c r="AD7" s="156">
        <v>786</v>
      </c>
      <c r="AE7" s="156">
        <v>828</v>
      </c>
      <c r="AF7" s="156">
        <v>873</v>
      </c>
      <c r="AG7" s="156">
        <v>884</v>
      </c>
      <c r="AH7" s="156">
        <v>1288</v>
      </c>
      <c r="AI7" s="156">
        <v>1525</v>
      </c>
      <c r="AJ7" s="156">
        <v>1676</v>
      </c>
      <c r="AK7" s="156">
        <v>1680</v>
      </c>
      <c r="AL7" s="156">
        <v>1684</v>
      </c>
    </row>
    <row r="8" spans="1:38">
      <c r="A8" s="475"/>
      <c r="B8" s="890"/>
      <c r="D8" s="156" t="s">
        <v>1101</v>
      </c>
      <c r="E8" s="156"/>
      <c r="F8" s="156"/>
      <c r="G8" s="156"/>
      <c r="H8" s="156"/>
      <c r="I8" s="156"/>
      <c r="J8" s="156"/>
      <c r="K8" s="156"/>
      <c r="L8" s="156"/>
      <c r="M8" s="156"/>
      <c r="N8" s="156"/>
      <c r="O8" s="156"/>
      <c r="P8" s="156"/>
      <c r="Q8" s="156"/>
      <c r="R8" s="156">
        <v>594</v>
      </c>
      <c r="S8" s="156">
        <v>652</v>
      </c>
      <c r="T8" s="156">
        <v>686</v>
      </c>
      <c r="U8" s="156">
        <v>743</v>
      </c>
      <c r="V8" s="156">
        <v>735</v>
      </c>
      <c r="W8" s="156">
        <v>711</v>
      </c>
      <c r="X8" s="156">
        <v>726</v>
      </c>
      <c r="Y8" s="156">
        <v>746</v>
      </c>
      <c r="Z8" s="156">
        <v>771</v>
      </c>
      <c r="AA8" s="156">
        <v>801</v>
      </c>
      <c r="AB8" s="156">
        <v>839</v>
      </c>
      <c r="AC8" s="156">
        <v>874</v>
      </c>
      <c r="AD8" s="156">
        <v>908</v>
      </c>
      <c r="AE8" s="156">
        <v>947</v>
      </c>
      <c r="AF8" s="156">
        <v>987</v>
      </c>
      <c r="AG8" s="156">
        <v>1005</v>
      </c>
      <c r="AH8" s="156">
        <v>1316</v>
      </c>
      <c r="AI8" s="156">
        <v>1533</v>
      </c>
      <c r="AJ8" s="156">
        <v>1680</v>
      </c>
      <c r="AK8" s="156">
        <v>1692</v>
      </c>
      <c r="AL8" s="156">
        <v>1704</v>
      </c>
    </row>
    <row r="9" spans="1:38">
      <c r="A9" s="475"/>
      <c r="B9" s="483"/>
      <c r="D9" s="156" t="s">
        <v>1102</v>
      </c>
      <c r="E9" s="156"/>
      <c r="F9" s="156"/>
      <c r="G9" s="156"/>
      <c r="H9" s="156"/>
      <c r="I9" s="156"/>
      <c r="J9" s="156"/>
      <c r="K9" s="156"/>
      <c r="L9" s="156"/>
      <c r="M9" s="156"/>
      <c r="N9" s="156"/>
      <c r="O9" s="156"/>
      <c r="P9" s="156"/>
      <c r="Q9" s="156"/>
      <c r="R9" s="156">
        <v>217</v>
      </c>
      <c r="S9" s="156">
        <v>217</v>
      </c>
      <c r="T9" s="156">
        <v>234</v>
      </c>
      <c r="U9" s="156">
        <v>254</v>
      </c>
      <c r="V9" s="156">
        <v>297</v>
      </c>
      <c r="W9" s="156">
        <v>337</v>
      </c>
      <c r="X9" s="156">
        <v>343</v>
      </c>
      <c r="Y9" s="156">
        <v>355</v>
      </c>
      <c r="Z9" s="156">
        <v>360</v>
      </c>
      <c r="AA9" s="156">
        <v>360</v>
      </c>
      <c r="AB9" s="156">
        <v>360</v>
      </c>
      <c r="AC9" s="156">
        <v>360</v>
      </c>
      <c r="AD9" s="156">
        <v>360</v>
      </c>
      <c r="AE9" s="156">
        <v>360</v>
      </c>
      <c r="AF9" s="156">
        <v>360</v>
      </c>
      <c r="AG9" s="156">
        <v>393</v>
      </c>
      <c r="AH9" s="156">
        <v>556</v>
      </c>
      <c r="AI9" s="156">
        <v>664</v>
      </c>
      <c r="AJ9" s="156">
        <v>698</v>
      </c>
      <c r="AK9" s="156">
        <v>698</v>
      </c>
      <c r="AL9" s="156">
        <v>698</v>
      </c>
    </row>
    <row r="10" spans="1:38">
      <c r="A10" s="482"/>
      <c r="B10" s="483"/>
      <c r="D10" s="156" t="s">
        <v>1103</v>
      </c>
      <c r="E10" s="156"/>
      <c r="F10" s="156"/>
      <c r="G10" s="156"/>
      <c r="H10" s="156"/>
      <c r="I10" s="156"/>
      <c r="J10" s="156"/>
      <c r="K10" s="156"/>
      <c r="L10" s="156"/>
      <c r="M10" s="156"/>
      <c r="N10" s="156"/>
      <c r="O10" s="156"/>
      <c r="P10" s="156"/>
      <c r="Q10" s="156"/>
      <c r="R10" s="156">
        <v>366</v>
      </c>
      <c r="S10" s="156">
        <v>409</v>
      </c>
      <c r="T10" s="156">
        <v>442</v>
      </c>
      <c r="U10" s="156">
        <v>475</v>
      </c>
      <c r="V10" s="156">
        <v>475</v>
      </c>
      <c r="W10" s="156">
        <v>475</v>
      </c>
      <c r="X10" s="156">
        <v>487</v>
      </c>
      <c r="Y10" s="156">
        <v>507</v>
      </c>
      <c r="Z10" s="156">
        <v>532</v>
      </c>
      <c r="AA10" s="156">
        <v>564</v>
      </c>
      <c r="AB10" s="156">
        <v>606</v>
      </c>
      <c r="AC10" s="156">
        <v>645</v>
      </c>
      <c r="AD10" s="156">
        <v>683</v>
      </c>
      <c r="AE10" s="156">
        <v>725</v>
      </c>
      <c r="AF10" s="156">
        <v>770</v>
      </c>
      <c r="AG10" s="156">
        <v>781</v>
      </c>
      <c r="AH10" s="156">
        <v>1185</v>
      </c>
      <c r="AI10" s="156">
        <v>1422</v>
      </c>
      <c r="AJ10" s="156">
        <v>1573</v>
      </c>
      <c r="AK10" s="156">
        <v>1577</v>
      </c>
      <c r="AL10" s="156">
        <v>1581</v>
      </c>
    </row>
    <row r="11" spans="1:38">
      <c r="A11" s="482"/>
      <c r="B11" s="484"/>
      <c r="D11" s="156" t="s">
        <v>819</v>
      </c>
      <c r="E11" s="156"/>
      <c r="F11" s="156"/>
      <c r="G11" s="156"/>
      <c r="H11" s="156"/>
      <c r="I11" s="156"/>
      <c r="J11" s="156"/>
      <c r="K11" s="156"/>
      <c r="L11" s="156"/>
      <c r="M11" s="156"/>
      <c r="N11" s="156"/>
      <c r="O11" s="156"/>
      <c r="P11" s="156"/>
      <c r="Q11" s="156"/>
      <c r="R11" s="156">
        <v>192</v>
      </c>
      <c r="S11" s="156">
        <v>192</v>
      </c>
      <c r="T11" s="156">
        <v>209</v>
      </c>
      <c r="U11" s="156">
        <v>229</v>
      </c>
      <c r="V11" s="156">
        <v>272</v>
      </c>
      <c r="W11" s="156">
        <v>312</v>
      </c>
      <c r="X11" s="156">
        <v>318</v>
      </c>
      <c r="Y11" s="156">
        <v>330</v>
      </c>
      <c r="Z11" s="156">
        <v>335</v>
      </c>
      <c r="AA11" s="156">
        <v>335</v>
      </c>
      <c r="AB11" s="156">
        <v>335</v>
      </c>
      <c r="AC11" s="156">
        <v>335</v>
      </c>
      <c r="AD11" s="156">
        <v>335</v>
      </c>
      <c r="AE11" s="156">
        <v>335</v>
      </c>
      <c r="AF11" s="156">
        <v>335</v>
      </c>
      <c r="AG11" s="156">
        <v>368</v>
      </c>
      <c r="AH11" s="156">
        <v>531</v>
      </c>
      <c r="AI11" s="156">
        <v>639</v>
      </c>
      <c r="AJ11" s="156">
        <v>673</v>
      </c>
      <c r="AK11" s="156">
        <v>673</v>
      </c>
      <c r="AL11" s="156">
        <v>673</v>
      </c>
    </row>
    <row r="12" spans="1:38">
      <c r="A12" s="482"/>
      <c r="B12" s="484"/>
      <c r="D12" s="156" t="s">
        <v>1104</v>
      </c>
      <c r="E12" s="156"/>
      <c r="F12" s="156"/>
      <c r="G12" s="156"/>
      <c r="H12" s="156"/>
      <c r="I12" s="156"/>
      <c r="J12" s="156"/>
      <c r="K12" s="156"/>
      <c r="L12" s="156"/>
      <c r="M12" s="156"/>
      <c r="N12" s="156"/>
      <c r="O12" s="156"/>
      <c r="P12" s="156"/>
      <c r="Q12" s="156"/>
      <c r="R12" s="156">
        <v>416</v>
      </c>
      <c r="S12" s="156">
        <v>482</v>
      </c>
      <c r="T12" s="156">
        <v>537</v>
      </c>
      <c r="U12" s="156">
        <v>593</v>
      </c>
      <c r="V12" s="156">
        <v>593</v>
      </c>
      <c r="W12" s="156">
        <v>578</v>
      </c>
      <c r="X12" s="156">
        <v>590</v>
      </c>
      <c r="Y12" s="156">
        <v>610</v>
      </c>
      <c r="Z12" s="156">
        <v>635</v>
      </c>
      <c r="AA12" s="156">
        <v>667</v>
      </c>
      <c r="AB12" s="156">
        <v>709</v>
      </c>
      <c r="AC12" s="156">
        <v>748</v>
      </c>
      <c r="AD12" s="156">
        <v>786</v>
      </c>
      <c r="AE12" s="156">
        <v>828</v>
      </c>
      <c r="AF12" s="156">
        <v>873</v>
      </c>
      <c r="AG12" s="156">
        <v>884</v>
      </c>
      <c r="AH12" s="156">
        <v>1288</v>
      </c>
      <c r="AI12" s="156">
        <v>1525</v>
      </c>
      <c r="AJ12" s="156">
        <v>1676</v>
      </c>
      <c r="AK12" s="156">
        <v>1680</v>
      </c>
      <c r="AL12" s="156">
        <v>1684</v>
      </c>
    </row>
    <row r="13" spans="1:38">
      <c r="A13" s="482"/>
      <c r="B13" s="484"/>
      <c r="D13" s="156" t="s">
        <v>1105</v>
      </c>
      <c r="E13" s="156"/>
      <c r="F13" s="156"/>
      <c r="G13" s="156"/>
      <c r="H13" s="156"/>
      <c r="I13" s="156"/>
      <c r="J13" s="156"/>
      <c r="K13" s="156"/>
      <c r="L13" s="156"/>
      <c r="M13" s="156"/>
      <c r="N13" s="156"/>
      <c r="O13" s="156"/>
      <c r="P13" s="156"/>
      <c r="Q13" s="156"/>
      <c r="R13" s="156">
        <v>199</v>
      </c>
      <c r="S13" s="156">
        <v>205</v>
      </c>
      <c r="T13" s="156">
        <v>228</v>
      </c>
      <c r="U13" s="156">
        <v>254</v>
      </c>
      <c r="V13" s="156">
        <v>297</v>
      </c>
      <c r="W13" s="156">
        <v>337</v>
      </c>
      <c r="X13" s="156">
        <v>343</v>
      </c>
      <c r="Y13" s="156">
        <v>355</v>
      </c>
      <c r="Z13" s="156">
        <v>360</v>
      </c>
      <c r="AA13" s="156">
        <v>360</v>
      </c>
      <c r="AB13" s="156">
        <v>360</v>
      </c>
      <c r="AC13" s="156">
        <v>360</v>
      </c>
      <c r="AD13" s="156">
        <v>360</v>
      </c>
      <c r="AE13" s="156">
        <v>360</v>
      </c>
      <c r="AF13" s="156">
        <v>360</v>
      </c>
      <c r="AG13" s="156">
        <v>393</v>
      </c>
      <c r="AH13" s="156">
        <v>556</v>
      </c>
      <c r="AI13" s="156">
        <v>664</v>
      </c>
      <c r="AJ13" s="156">
        <v>698</v>
      </c>
      <c r="AK13" s="156">
        <v>698</v>
      </c>
      <c r="AL13" s="156">
        <v>698</v>
      </c>
    </row>
    <row r="14" spans="1:38">
      <c r="A14" s="503"/>
      <c r="B14" s="504"/>
      <c r="D14" s="156" t="s">
        <v>907</v>
      </c>
      <c r="E14" s="156"/>
      <c r="F14" s="156"/>
      <c r="G14" s="156"/>
      <c r="H14" s="156"/>
      <c r="I14" s="156"/>
      <c r="J14" s="156"/>
      <c r="K14" s="156"/>
      <c r="L14" s="156"/>
      <c r="M14" s="156"/>
      <c r="N14" s="156"/>
      <c r="O14" s="156"/>
      <c r="P14" s="156"/>
      <c r="Q14" s="156"/>
      <c r="R14" s="156">
        <v>108.24</v>
      </c>
      <c r="S14" s="156">
        <v>109.92</v>
      </c>
      <c r="T14" s="156">
        <v>111.63</v>
      </c>
      <c r="U14" s="156">
        <v>113.36</v>
      </c>
      <c r="V14" s="156">
        <v>115.11</v>
      </c>
      <c r="W14" s="156">
        <v>116.9</v>
      </c>
      <c r="X14" s="156">
        <v>118.71</v>
      </c>
      <c r="Y14" s="156">
        <v>120.55</v>
      </c>
      <c r="Z14" s="156">
        <v>122.42</v>
      </c>
      <c r="AA14" s="156">
        <v>124.31</v>
      </c>
      <c r="AB14" s="156">
        <v>126.24</v>
      </c>
      <c r="AC14" s="156">
        <v>128.19999999999999</v>
      </c>
      <c r="AD14" s="156">
        <v>130.18</v>
      </c>
      <c r="AE14" s="156">
        <v>133.30000000000001</v>
      </c>
      <c r="AF14" s="156">
        <v>135.37</v>
      </c>
      <c r="AG14" s="156">
        <v>137.47</v>
      </c>
      <c r="AH14" s="156">
        <v>139.6</v>
      </c>
      <c r="AI14" s="156">
        <v>141.76</v>
      </c>
      <c r="AJ14" s="156">
        <v>143.96</v>
      </c>
      <c r="AK14" s="156">
        <v>146.19</v>
      </c>
      <c r="AL14" s="156">
        <v>148.46</v>
      </c>
    </row>
    <row r="15" spans="1:38">
      <c r="A15" s="503"/>
      <c r="B15" s="504"/>
      <c r="D15" s="156" t="s">
        <v>1106</v>
      </c>
      <c r="E15" s="156"/>
      <c r="F15" s="156"/>
      <c r="G15" s="156"/>
      <c r="H15" s="156"/>
      <c r="I15" s="156"/>
      <c r="J15" s="156"/>
      <c r="K15" s="156"/>
      <c r="L15" s="156"/>
      <c r="M15" s="156"/>
      <c r="N15" s="156"/>
      <c r="O15" s="156"/>
      <c r="P15" s="156"/>
      <c r="Q15" s="156"/>
      <c r="R15" s="156">
        <v>217</v>
      </c>
      <c r="S15" s="156">
        <v>217</v>
      </c>
      <c r="T15" s="156">
        <v>234</v>
      </c>
      <c r="U15" s="156">
        <v>254</v>
      </c>
      <c r="V15" s="156">
        <v>297</v>
      </c>
      <c r="W15" s="156">
        <v>337</v>
      </c>
      <c r="X15" s="156">
        <v>343</v>
      </c>
      <c r="Y15" s="156">
        <v>355</v>
      </c>
      <c r="Z15" s="156">
        <v>360</v>
      </c>
      <c r="AA15" s="156">
        <v>360</v>
      </c>
      <c r="AB15" s="156">
        <v>360</v>
      </c>
      <c r="AC15" s="156">
        <v>360</v>
      </c>
      <c r="AD15" s="156">
        <v>360</v>
      </c>
      <c r="AE15" s="156">
        <v>360</v>
      </c>
      <c r="AF15" s="156">
        <v>360</v>
      </c>
      <c r="AG15" s="156">
        <v>393</v>
      </c>
      <c r="AH15" s="156">
        <v>556</v>
      </c>
      <c r="AI15" s="156">
        <v>664</v>
      </c>
      <c r="AJ15" s="156">
        <v>698</v>
      </c>
      <c r="AK15" s="156">
        <v>698</v>
      </c>
      <c r="AL15" s="156">
        <v>698</v>
      </c>
    </row>
    <row r="16" spans="1:38" ht="15.75">
      <c r="A16" s="512"/>
      <c r="B16" s="513"/>
      <c r="D16" s="156" t="s">
        <v>956</v>
      </c>
      <c r="E16" s="156"/>
      <c r="F16" s="156"/>
      <c r="G16" s="156"/>
      <c r="H16" s="156"/>
      <c r="I16" s="156"/>
      <c r="J16" s="156"/>
      <c r="K16" s="156"/>
      <c r="L16" s="156"/>
      <c r="M16" s="156"/>
      <c r="N16" s="156"/>
      <c r="O16" s="156"/>
      <c r="P16" s="156"/>
      <c r="Q16" s="156"/>
      <c r="R16" s="156">
        <v>314</v>
      </c>
      <c r="S16" s="156">
        <v>372</v>
      </c>
      <c r="T16" s="156">
        <v>396</v>
      </c>
      <c r="U16" s="156">
        <v>453</v>
      </c>
      <c r="V16" s="156">
        <v>445</v>
      </c>
      <c r="W16" s="156">
        <v>421</v>
      </c>
      <c r="X16" s="156">
        <v>436</v>
      </c>
      <c r="Y16" s="156">
        <v>456</v>
      </c>
      <c r="Z16" s="156">
        <v>481</v>
      </c>
      <c r="AA16" s="156">
        <v>511</v>
      </c>
      <c r="AB16" s="156">
        <v>549</v>
      </c>
      <c r="AC16" s="156">
        <v>584</v>
      </c>
      <c r="AD16" s="156">
        <v>618</v>
      </c>
      <c r="AE16" s="156">
        <v>657</v>
      </c>
      <c r="AF16" s="156">
        <v>697</v>
      </c>
      <c r="AG16" s="156">
        <v>708</v>
      </c>
      <c r="AH16" s="156">
        <v>1012</v>
      </c>
      <c r="AI16" s="156">
        <v>1221</v>
      </c>
      <c r="AJ16" s="156">
        <v>1360</v>
      </c>
      <c r="AK16" s="156">
        <v>1364</v>
      </c>
      <c r="AL16" s="156">
        <v>1368</v>
      </c>
    </row>
    <row r="17" spans="1:38" ht="15.75">
      <c r="A17" s="6"/>
      <c r="B17" s="891"/>
      <c r="D17" s="156" t="s">
        <v>1107</v>
      </c>
      <c r="E17" s="156"/>
      <c r="F17" s="156"/>
      <c r="G17" s="156"/>
      <c r="H17" s="156"/>
      <c r="I17" s="156"/>
      <c r="J17" s="156"/>
      <c r="K17" s="156"/>
      <c r="L17" s="156"/>
      <c r="M17" s="156"/>
      <c r="N17" s="156"/>
      <c r="O17" s="156"/>
      <c r="P17" s="156"/>
      <c r="Q17" s="156"/>
      <c r="R17" s="156">
        <v>217</v>
      </c>
      <c r="S17" s="156">
        <v>217</v>
      </c>
      <c r="T17" s="156">
        <v>234</v>
      </c>
      <c r="U17" s="156">
        <v>254</v>
      </c>
      <c r="V17" s="156">
        <v>297</v>
      </c>
      <c r="W17" s="156">
        <v>337</v>
      </c>
      <c r="X17" s="156">
        <v>343</v>
      </c>
      <c r="Y17" s="156">
        <v>355</v>
      </c>
      <c r="Z17" s="156">
        <v>360</v>
      </c>
      <c r="AA17" s="156">
        <v>360</v>
      </c>
      <c r="AB17" s="156">
        <v>360</v>
      </c>
      <c r="AC17" s="156">
        <v>360</v>
      </c>
      <c r="AD17" s="156">
        <v>360</v>
      </c>
      <c r="AE17" s="156">
        <v>360</v>
      </c>
      <c r="AF17" s="156">
        <v>360</v>
      </c>
      <c r="AG17" s="156">
        <v>393</v>
      </c>
      <c r="AH17" s="156">
        <v>556</v>
      </c>
      <c r="AI17" s="156">
        <v>664</v>
      </c>
      <c r="AJ17" s="156">
        <v>698</v>
      </c>
      <c r="AK17" s="156">
        <v>698</v>
      </c>
      <c r="AL17" s="156">
        <v>698</v>
      </c>
    </row>
    <row r="18" spans="1:38">
      <c r="A18" s="21"/>
      <c r="B18" s="21"/>
      <c r="D18" s="156" t="s">
        <v>909</v>
      </c>
      <c r="E18" s="156"/>
      <c r="F18" s="156"/>
      <c r="G18" s="156"/>
      <c r="H18" s="156"/>
      <c r="I18" s="156"/>
      <c r="J18" s="156"/>
      <c r="K18" s="156"/>
      <c r="L18" s="156"/>
      <c r="M18" s="156"/>
      <c r="N18" s="156"/>
      <c r="O18" s="156"/>
      <c r="P18" s="156"/>
      <c r="Q18" s="156"/>
      <c r="R18" s="156">
        <v>314</v>
      </c>
      <c r="S18" s="156">
        <v>372</v>
      </c>
      <c r="T18" s="156">
        <v>396</v>
      </c>
      <c r="U18" s="156">
        <v>453</v>
      </c>
      <c r="V18" s="156">
        <v>445</v>
      </c>
      <c r="W18" s="156">
        <v>421</v>
      </c>
      <c r="X18" s="156">
        <v>436</v>
      </c>
      <c r="Y18" s="156">
        <v>456</v>
      </c>
      <c r="Z18" s="156">
        <v>481</v>
      </c>
      <c r="AA18" s="156">
        <v>511</v>
      </c>
      <c r="AB18" s="156">
        <v>549</v>
      </c>
      <c r="AC18" s="156">
        <v>584</v>
      </c>
      <c r="AD18" s="156">
        <v>618</v>
      </c>
      <c r="AE18" s="156">
        <v>657</v>
      </c>
      <c r="AF18" s="156">
        <v>697</v>
      </c>
      <c r="AG18" s="156">
        <v>708</v>
      </c>
      <c r="AH18" s="156">
        <v>1012</v>
      </c>
      <c r="AI18" s="156">
        <v>1221</v>
      </c>
      <c r="AJ18" s="156">
        <v>1360</v>
      </c>
      <c r="AK18" s="156">
        <v>1364</v>
      </c>
      <c r="AL18" s="156">
        <v>1368</v>
      </c>
    </row>
    <row r="19" spans="1:38">
      <c r="A19" s="21"/>
      <c r="B19" s="21"/>
      <c r="D19" s="156" t="s">
        <v>1108</v>
      </c>
      <c r="E19" s="156"/>
      <c r="F19" s="156"/>
      <c r="G19" s="156"/>
      <c r="H19" s="156"/>
      <c r="I19" s="156"/>
      <c r="J19" s="156"/>
      <c r="K19" s="156"/>
      <c r="L19" s="156"/>
      <c r="M19" s="156"/>
      <c r="N19" s="156"/>
      <c r="O19" s="156"/>
      <c r="P19" s="156"/>
      <c r="Q19" s="156"/>
      <c r="R19" s="156">
        <v>217</v>
      </c>
      <c r="S19" s="156">
        <v>217</v>
      </c>
      <c r="T19" s="156">
        <v>234</v>
      </c>
      <c r="U19" s="156">
        <v>254</v>
      </c>
      <c r="V19" s="156">
        <v>297</v>
      </c>
      <c r="W19" s="156">
        <v>337</v>
      </c>
      <c r="X19" s="156">
        <v>343</v>
      </c>
      <c r="Y19" s="156">
        <v>355</v>
      </c>
      <c r="Z19" s="156">
        <v>360</v>
      </c>
      <c r="AA19" s="156">
        <v>360</v>
      </c>
      <c r="AB19" s="156">
        <v>360</v>
      </c>
      <c r="AC19" s="156">
        <v>360</v>
      </c>
      <c r="AD19" s="156">
        <v>360</v>
      </c>
      <c r="AE19" s="156">
        <v>360</v>
      </c>
      <c r="AF19" s="156">
        <v>360</v>
      </c>
      <c r="AG19" s="156">
        <v>393</v>
      </c>
      <c r="AH19" s="156">
        <v>556</v>
      </c>
      <c r="AI19" s="156">
        <v>664</v>
      </c>
      <c r="AJ19" s="156">
        <v>698</v>
      </c>
      <c r="AK19" s="156">
        <v>698</v>
      </c>
      <c r="AL19" s="156">
        <v>698</v>
      </c>
    </row>
    <row r="20" spans="1:38">
      <c r="A20" s="21"/>
      <c r="B20" s="21"/>
      <c r="D20" s="156" t="s">
        <v>910</v>
      </c>
      <c r="E20" s="156"/>
      <c r="F20" s="156"/>
      <c r="G20" s="156"/>
      <c r="H20" s="156"/>
      <c r="I20" s="156"/>
      <c r="J20" s="156"/>
      <c r="K20" s="156"/>
      <c r="L20" s="156"/>
      <c r="M20" s="156"/>
      <c r="N20" s="156"/>
      <c r="O20" s="156"/>
      <c r="P20" s="156"/>
      <c r="Q20" s="156"/>
      <c r="R20" s="156">
        <v>314</v>
      </c>
      <c r="S20" s="156">
        <v>372</v>
      </c>
      <c r="T20" s="156">
        <v>396</v>
      </c>
      <c r="U20" s="156">
        <v>453</v>
      </c>
      <c r="V20" s="156">
        <v>445</v>
      </c>
      <c r="W20" s="156">
        <v>421</v>
      </c>
      <c r="X20" s="156">
        <v>436</v>
      </c>
      <c r="Y20" s="156">
        <v>456</v>
      </c>
      <c r="Z20" s="156">
        <v>481</v>
      </c>
      <c r="AA20" s="156">
        <v>511</v>
      </c>
      <c r="AB20" s="156">
        <v>549</v>
      </c>
      <c r="AC20" s="156">
        <v>584</v>
      </c>
      <c r="AD20" s="156">
        <v>618</v>
      </c>
      <c r="AE20" s="156">
        <v>657</v>
      </c>
      <c r="AF20" s="156">
        <v>697</v>
      </c>
      <c r="AG20" s="156">
        <v>708</v>
      </c>
      <c r="AH20" s="156">
        <v>1012</v>
      </c>
      <c r="AI20" s="156">
        <v>1221</v>
      </c>
      <c r="AJ20" s="156">
        <v>1360</v>
      </c>
      <c r="AK20" s="156">
        <v>1364</v>
      </c>
      <c r="AL20" s="156">
        <v>1368</v>
      </c>
    </row>
    <row r="21" spans="1:38">
      <c r="D21" s="156" t="s">
        <v>1109</v>
      </c>
      <c r="E21" s="156"/>
      <c r="F21" s="156"/>
      <c r="G21" s="156"/>
      <c r="H21" s="156"/>
      <c r="I21" s="156"/>
      <c r="J21" s="156"/>
      <c r="K21" s="156"/>
      <c r="L21" s="156"/>
      <c r="M21" s="156"/>
      <c r="N21" s="156"/>
      <c r="O21" s="156"/>
      <c r="P21" s="156"/>
      <c r="Q21" s="156"/>
      <c r="R21" s="156">
        <v>217</v>
      </c>
      <c r="S21" s="156">
        <v>217</v>
      </c>
      <c r="T21" s="156">
        <v>234</v>
      </c>
      <c r="U21" s="156">
        <v>254</v>
      </c>
      <c r="V21" s="156">
        <v>297</v>
      </c>
      <c r="W21" s="156">
        <v>337</v>
      </c>
      <c r="X21" s="156">
        <v>343</v>
      </c>
      <c r="Y21" s="156">
        <v>355</v>
      </c>
      <c r="Z21" s="156">
        <v>360</v>
      </c>
      <c r="AA21" s="156">
        <v>360</v>
      </c>
      <c r="AB21" s="156">
        <v>360</v>
      </c>
      <c r="AC21" s="156">
        <v>360</v>
      </c>
      <c r="AD21" s="156">
        <v>360</v>
      </c>
      <c r="AE21" s="156">
        <v>360</v>
      </c>
      <c r="AF21" s="156">
        <v>360</v>
      </c>
      <c r="AG21" s="156">
        <v>393</v>
      </c>
      <c r="AH21" s="156">
        <v>556</v>
      </c>
      <c r="AI21" s="156">
        <v>664</v>
      </c>
      <c r="AJ21" s="156">
        <v>698</v>
      </c>
      <c r="AK21" s="156">
        <v>698</v>
      </c>
      <c r="AL21" s="156">
        <v>698</v>
      </c>
    </row>
    <row r="22" spans="1:38">
      <c r="D22" s="156"/>
      <c r="E22" s="156"/>
      <c r="F22" s="156"/>
      <c r="G22" s="156"/>
      <c r="H22" s="156"/>
      <c r="I22" s="156"/>
      <c r="J22" s="156"/>
      <c r="K22" s="156"/>
      <c r="L22" s="156"/>
      <c r="M22" s="156"/>
      <c r="N22" s="156"/>
      <c r="O22" s="156"/>
      <c r="P22" s="156"/>
      <c r="Q22" s="156"/>
      <c r="R22" s="156"/>
      <c r="S22" s="156"/>
      <c r="T22" s="156"/>
      <c r="U22" s="156"/>
      <c r="V22" s="156"/>
      <c r="W22" s="156"/>
      <c r="X22" s="156"/>
      <c r="Y22" s="156"/>
      <c r="Z22" s="156"/>
      <c r="AA22" s="156"/>
      <c r="AB22" s="156"/>
      <c r="AC22" s="156"/>
      <c r="AD22" s="156"/>
      <c r="AE22" s="156"/>
      <c r="AF22" s="156"/>
      <c r="AG22" s="156"/>
      <c r="AH22" s="156"/>
      <c r="AI22" s="156"/>
      <c r="AJ22" s="156"/>
      <c r="AK22" s="156"/>
      <c r="AL22" s="156"/>
    </row>
    <row r="23" spans="1:38" ht="15.75">
      <c r="D23" s="314" t="s">
        <v>1803</v>
      </c>
      <c r="E23" s="5"/>
      <c r="F23" s="156"/>
      <c r="G23" s="156"/>
      <c r="H23" s="156"/>
      <c r="I23" s="156"/>
      <c r="J23" s="156"/>
      <c r="K23" s="156"/>
      <c r="L23" s="156"/>
      <c r="M23" s="156"/>
      <c r="N23" s="156"/>
      <c r="O23" s="156"/>
      <c r="P23" s="156"/>
      <c r="Q23" s="156"/>
      <c r="R23" s="156"/>
      <c r="S23" s="156"/>
      <c r="T23" s="156"/>
      <c r="U23" s="156"/>
      <c r="V23" s="156"/>
      <c r="W23" s="156"/>
      <c r="X23" s="156"/>
      <c r="Y23" s="156"/>
      <c r="Z23" s="156"/>
      <c r="AA23" s="156"/>
      <c r="AB23" s="156"/>
      <c r="AC23" s="156"/>
      <c r="AD23" s="156"/>
      <c r="AE23" s="156"/>
      <c r="AF23" s="156"/>
      <c r="AG23" s="156"/>
      <c r="AH23" s="156"/>
      <c r="AI23" s="156"/>
      <c r="AJ23" s="156"/>
      <c r="AK23" s="156"/>
      <c r="AL23" s="156"/>
    </row>
    <row r="24" spans="1:38" ht="15.75">
      <c r="D24" s="721" t="s">
        <v>1804</v>
      </c>
      <c r="E24" s="1504"/>
      <c r="F24" s="1491"/>
      <c r="G24" s="1491"/>
      <c r="H24" s="1491"/>
      <c r="I24" s="1491">
        <v>2001</v>
      </c>
      <c r="J24" s="1491">
        <v>2002</v>
      </c>
      <c r="K24" s="1491">
        <v>2003</v>
      </c>
      <c r="L24" s="1491">
        <v>2004</v>
      </c>
      <c r="M24" s="1491">
        <v>2005</v>
      </c>
      <c r="N24" s="1491">
        <v>2006</v>
      </c>
      <c r="O24" s="1491">
        <v>2007</v>
      </c>
      <c r="P24" s="1491">
        <v>2008</v>
      </c>
      <c r="Q24" s="1491">
        <v>2009</v>
      </c>
      <c r="R24" s="1491">
        <v>2010</v>
      </c>
      <c r="S24" s="1491">
        <v>2011</v>
      </c>
      <c r="T24" s="1491">
        <v>2012</v>
      </c>
      <c r="U24" s="1491">
        <v>2013</v>
      </c>
      <c r="V24" s="1491">
        <v>2014</v>
      </c>
      <c r="W24" s="1491">
        <v>2015</v>
      </c>
      <c r="X24" s="1491">
        <v>2016</v>
      </c>
      <c r="Y24" s="1491">
        <v>2017</v>
      </c>
      <c r="Z24" s="1491">
        <v>2018</v>
      </c>
      <c r="AA24" s="1491">
        <v>2019</v>
      </c>
      <c r="AB24" s="1491">
        <v>2020</v>
      </c>
      <c r="AC24" s="1491">
        <v>2021</v>
      </c>
      <c r="AD24" s="1491">
        <v>2022</v>
      </c>
      <c r="AE24" s="1491">
        <v>2023</v>
      </c>
      <c r="AF24" s="1491">
        <v>2024</v>
      </c>
      <c r="AG24" s="1491">
        <v>2025</v>
      </c>
      <c r="AH24" s="1491">
        <v>2026</v>
      </c>
      <c r="AI24" s="1491">
        <v>2027</v>
      </c>
      <c r="AJ24" s="1491">
        <v>2028</v>
      </c>
      <c r="AK24" s="1491">
        <v>2029</v>
      </c>
      <c r="AL24" s="1491">
        <v>2030</v>
      </c>
    </row>
    <row r="25" spans="1:38" ht="15.75">
      <c r="D25" s="314" t="s">
        <v>1805</v>
      </c>
      <c r="E25" s="492"/>
      <c r="I25" s="1172"/>
      <c r="J25" s="1172"/>
      <c r="K25" s="1172"/>
      <c r="L25" s="1172"/>
      <c r="M25" s="1172"/>
      <c r="N25" s="1172"/>
      <c r="O25" s="1172"/>
      <c r="P25" s="1172"/>
      <c r="Q25" s="1172"/>
      <c r="R25" s="1172"/>
      <c r="S25" s="1172"/>
      <c r="T25" s="1172"/>
      <c r="U25" s="1172"/>
      <c r="V25" s="1172"/>
      <c r="W25" s="1172"/>
      <c r="X25" s="1172"/>
      <c r="Y25" s="1172"/>
      <c r="Z25" s="1172"/>
      <c r="AA25" s="1172"/>
      <c r="AB25" s="1172"/>
      <c r="AC25" s="1172"/>
      <c r="AD25" s="1172"/>
      <c r="AE25" s="1172"/>
      <c r="AF25" s="1172"/>
      <c r="AG25" s="1172"/>
      <c r="AH25" s="1172"/>
      <c r="AI25" s="1172"/>
      <c r="AJ25" s="1172"/>
      <c r="AK25" s="1172"/>
      <c r="AL25" s="1172"/>
    </row>
    <row r="26" spans="1:38">
      <c r="D26" s="492"/>
      <c r="E26" s="156">
        <v>1</v>
      </c>
      <c r="H26" s="1172"/>
      <c r="I26" s="1172"/>
      <c r="J26" s="1172"/>
      <c r="K26" s="1172"/>
      <c r="L26" s="1172"/>
      <c r="M26" s="1172"/>
      <c r="N26" s="1172"/>
      <c r="O26" s="1172"/>
      <c r="P26" s="1172"/>
      <c r="Q26" s="1172"/>
      <c r="R26" s="1172">
        <v>64324826.20000001</v>
      </c>
      <c r="S26" s="1172">
        <v>54015841.500000015</v>
      </c>
      <c r="T26" s="1172">
        <v>60422871.200000003</v>
      </c>
      <c r="U26" s="1172">
        <v>70748539.32456255</v>
      </c>
      <c r="V26" s="1172">
        <v>72553321.274721831</v>
      </c>
      <c r="W26" s="1172">
        <v>70243030.660848111</v>
      </c>
      <c r="X26" s="1172">
        <v>69495887.032201067</v>
      </c>
      <c r="Y26" s="1172">
        <v>70823226.239799589</v>
      </c>
      <c r="Z26" s="1172">
        <v>72644246.536676407</v>
      </c>
      <c r="AA26" s="1172">
        <v>74757868.430755973</v>
      </c>
      <c r="AB26" s="1172">
        <v>75889598.542168066</v>
      </c>
      <c r="AC26" s="1172">
        <v>81253283.862262249</v>
      </c>
      <c r="AD26" s="1172">
        <v>84425466.637589946</v>
      </c>
      <c r="AE26" s="1172">
        <v>87772967.182555169</v>
      </c>
      <c r="AF26" s="1172">
        <v>91255496.98660031</v>
      </c>
      <c r="AG26" s="1172">
        <v>93366548.629788131</v>
      </c>
      <c r="AH26" s="1172">
        <v>135453010.22472864</v>
      </c>
      <c r="AI26" s="1172">
        <v>160089620.83105117</v>
      </c>
      <c r="AJ26" s="1172">
        <v>173572742.99827361</v>
      </c>
      <c r="AK26" s="1172">
        <v>173290454.67430452</v>
      </c>
      <c r="AL26" s="1172">
        <v>173051844.90817168</v>
      </c>
    </row>
    <row r="27" spans="1:38">
      <c r="D27" s="492"/>
      <c r="E27" s="156">
        <v>2</v>
      </c>
      <c r="H27" s="1172"/>
      <c r="I27" s="1172"/>
      <c r="J27" s="1172"/>
      <c r="K27" s="1172"/>
      <c r="L27" s="1172"/>
      <c r="M27" s="1172"/>
      <c r="N27" s="1172"/>
      <c r="O27" s="1172"/>
      <c r="P27" s="1172"/>
      <c r="Q27" s="1172"/>
      <c r="R27" s="1172">
        <v>35602433.700000003</v>
      </c>
      <c r="S27" s="1172">
        <v>61089960.899999999</v>
      </c>
      <c r="T27" s="1172">
        <v>55520508</v>
      </c>
      <c r="U27" s="1172">
        <v>69548781.759174898</v>
      </c>
      <c r="V27" s="1172">
        <v>59310331.195353374</v>
      </c>
      <c r="W27" s="1172">
        <v>57269151.853088573</v>
      </c>
      <c r="X27" s="1172">
        <v>56640500.47586146</v>
      </c>
      <c r="Y27" s="1172">
        <v>57481579.963754006</v>
      </c>
      <c r="Z27" s="1172">
        <v>58938437.456494197</v>
      </c>
      <c r="AA27" s="1172">
        <v>60658458.968286589</v>
      </c>
      <c r="AB27" s="1172">
        <v>61824429.567096114</v>
      </c>
      <c r="AC27" s="1172">
        <v>66099154.338546485</v>
      </c>
      <c r="AD27" s="1172">
        <v>68642903.627464086</v>
      </c>
      <c r="AE27" s="1172">
        <v>71325871.890610665</v>
      </c>
      <c r="AF27" s="1172">
        <v>74102089.036090866</v>
      </c>
      <c r="AG27" s="1172">
        <v>75942915.844188452</v>
      </c>
      <c r="AH27" s="1172">
        <v>110144639.18005005</v>
      </c>
      <c r="AI27" s="1172">
        <v>130196998.64833964</v>
      </c>
      <c r="AJ27" s="1172">
        <v>141107248.87170768</v>
      </c>
      <c r="AK27" s="1172">
        <v>140883634.84202638</v>
      </c>
      <c r="AL27" s="1172">
        <v>140696177.17974672</v>
      </c>
    </row>
    <row r="28" spans="1:38">
      <c r="D28" s="492"/>
      <c r="E28" s="156">
        <v>3</v>
      </c>
      <c r="H28" s="1172"/>
      <c r="I28" s="1172"/>
      <c r="J28" s="1172"/>
      <c r="K28" s="1172"/>
      <c r="L28" s="1172"/>
      <c r="M28" s="1172"/>
      <c r="N28" s="1172"/>
      <c r="O28" s="1172"/>
      <c r="P28" s="1172"/>
      <c r="Q28" s="1172"/>
      <c r="R28" s="1172">
        <v>63094292.900000006</v>
      </c>
      <c r="S28" s="1172">
        <v>47483183.600000009</v>
      </c>
      <c r="T28" s="1172">
        <v>69377458.799999997</v>
      </c>
      <c r="U28" s="1172">
        <v>95318695.989992738</v>
      </c>
      <c r="V28" s="1172">
        <v>83223195.247623548</v>
      </c>
      <c r="W28" s="1172">
        <v>80208594.930048287</v>
      </c>
      <c r="X28" s="1172">
        <v>79779289.891836137</v>
      </c>
      <c r="Y28" s="1172">
        <v>81339300.679136351</v>
      </c>
      <c r="Z28" s="1172">
        <v>83350903.456241697</v>
      </c>
      <c r="AA28" s="1172">
        <v>85794100.703425825</v>
      </c>
      <c r="AB28" s="1172">
        <v>85875223.525265813</v>
      </c>
      <c r="AC28" s="1172">
        <v>92017910.437933326</v>
      </c>
      <c r="AD28" s="1172">
        <v>95724836.112938374</v>
      </c>
      <c r="AE28" s="1172">
        <v>99628534.695122078</v>
      </c>
      <c r="AF28" s="1172">
        <v>103705932.16937664</v>
      </c>
      <c r="AG28" s="1172">
        <v>105643412.61208148</v>
      </c>
      <c r="AH28" s="1172">
        <v>153389761.33426875</v>
      </c>
      <c r="AI28" s="1172">
        <v>181331083.18824232</v>
      </c>
      <c r="AJ28" s="1172">
        <v>196781972.71761006</v>
      </c>
      <c r="AK28" s="1172">
        <v>196532569.36929581</v>
      </c>
      <c r="AL28" s="1172">
        <v>196334410.86214983</v>
      </c>
    </row>
    <row r="29" spans="1:38">
      <c r="D29" s="492"/>
      <c r="E29" s="156">
        <v>4</v>
      </c>
      <c r="H29" s="1172"/>
      <c r="I29" s="1172"/>
      <c r="J29" s="1172"/>
      <c r="K29" s="1172"/>
      <c r="L29" s="1172"/>
      <c r="M29" s="1172"/>
      <c r="N29" s="1172"/>
      <c r="O29" s="1172"/>
      <c r="P29" s="1172"/>
      <c r="Q29" s="1172"/>
      <c r="R29" s="1172">
        <v>78287593.200000003</v>
      </c>
      <c r="S29" s="1172">
        <v>58801280.499999993</v>
      </c>
      <c r="T29" s="1172">
        <v>79917333.200000003</v>
      </c>
      <c r="U29" s="1172">
        <v>116251966.7736721</v>
      </c>
      <c r="V29" s="1172">
        <v>98080929.58587721</v>
      </c>
      <c r="W29" s="1172">
        <v>94096855.268665105</v>
      </c>
      <c r="X29" s="1172">
        <v>93665137.77549459</v>
      </c>
      <c r="Y29" s="1172">
        <v>95670516.155106917</v>
      </c>
      <c r="Z29" s="1172">
        <v>98157761.823164672</v>
      </c>
      <c r="AA29" s="1172">
        <v>101127774.88929622</v>
      </c>
      <c r="AB29" s="1172">
        <v>101817040.72319818</v>
      </c>
      <c r="AC29" s="1172">
        <v>109141670.45356666</v>
      </c>
      <c r="AD29" s="1172">
        <v>113551349.62109831</v>
      </c>
      <c r="AE29" s="1172">
        <v>118208661.0601203</v>
      </c>
      <c r="AF29" s="1172">
        <v>123078794.53920391</v>
      </c>
      <c r="AG29" s="1172">
        <v>125459123.26256564</v>
      </c>
      <c r="AH29" s="1172">
        <v>182222459.76036534</v>
      </c>
      <c r="AI29" s="1172">
        <v>215455101.20888895</v>
      </c>
      <c r="AJ29" s="1172">
        <v>233912558.25443003</v>
      </c>
      <c r="AK29" s="1172">
        <v>233670789.80133623</v>
      </c>
      <c r="AL29" s="1172">
        <v>233490977.74759758</v>
      </c>
    </row>
    <row r="30" spans="1:38">
      <c r="D30" s="492"/>
      <c r="E30" s="156">
        <v>5</v>
      </c>
      <c r="H30" s="1172"/>
      <c r="I30" s="1172"/>
      <c r="J30" s="1172"/>
      <c r="K30" s="1172"/>
      <c r="L30" s="1172"/>
      <c r="M30" s="1172"/>
      <c r="N30" s="1172"/>
      <c r="O30" s="1172"/>
      <c r="P30" s="1172"/>
      <c r="Q30" s="1172"/>
      <c r="R30" s="1172">
        <v>90963603.100000024</v>
      </c>
      <c r="S30" s="1172">
        <v>72041591.300000012</v>
      </c>
      <c r="T30" s="1172">
        <v>97395518.599999994</v>
      </c>
      <c r="U30" s="1172">
        <v>119335397.04439971</v>
      </c>
      <c r="V30" s="1172">
        <v>114771923.09827822</v>
      </c>
      <c r="W30" s="1172">
        <v>110884394.56075183</v>
      </c>
      <c r="X30" s="1172">
        <v>110138699.1588812</v>
      </c>
      <c r="Y30" s="1172">
        <v>112633788.03080457</v>
      </c>
      <c r="Z30" s="1172">
        <v>115493507.11215994</v>
      </c>
      <c r="AA30" s="1172">
        <v>118862566.95024146</v>
      </c>
      <c r="AB30" s="1172">
        <v>120629138.4468919</v>
      </c>
      <c r="AC30" s="1172">
        <v>129258908.37243053</v>
      </c>
      <c r="AD30" s="1172">
        <v>134509283.60870135</v>
      </c>
      <c r="AE30" s="1172">
        <v>140071307.36206937</v>
      </c>
      <c r="AF30" s="1172">
        <v>146051590.93506557</v>
      </c>
      <c r="AG30" s="1172">
        <v>149714096.0523077</v>
      </c>
      <c r="AH30" s="1172">
        <v>217971478.46949604</v>
      </c>
      <c r="AI30" s="1172">
        <v>258423312.12333989</v>
      </c>
      <c r="AJ30" s="1172">
        <v>281199466.81309724</v>
      </c>
      <c r="AK30" s="1172">
        <v>281584514.24453574</v>
      </c>
      <c r="AL30" s="1172">
        <v>282000171.76546204</v>
      </c>
    </row>
    <row r="31" spans="1:38">
      <c r="D31" s="492"/>
      <c r="E31" s="156">
        <v>6</v>
      </c>
      <c r="H31" s="1172"/>
      <c r="I31" s="1172"/>
      <c r="J31" s="1172"/>
      <c r="K31" s="1172"/>
      <c r="L31" s="1172"/>
      <c r="M31" s="1172"/>
      <c r="N31" s="1172"/>
      <c r="O31" s="1172"/>
      <c r="P31" s="1172"/>
      <c r="Q31" s="1172"/>
      <c r="R31" s="1172">
        <v>90380506.299999997</v>
      </c>
      <c r="S31" s="1172">
        <v>107956278.60000002</v>
      </c>
      <c r="T31" s="1172">
        <v>108914325.40000001</v>
      </c>
      <c r="U31" s="1172">
        <v>125758080.45270897</v>
      </c>
      <c r="V31" s="1172">
        <v>131990082.98518309</v>
      </c>
      <c r="W31" s="1172">
        <v>128094816.19305328</v>
      </c>
      <c r="X31" s="1172">
        <v>127371500.79420593</v>
      </c>
      <c r="Y31" s="1172">
        <v>130572949.23554623</v>
      </c>
      <c r="Z31" s="1172">
        <v>129926548.86554277</v>
      </c>
      <c r="AA31" s="1172">
        <v>133822658.99851866</v>
      </c>
      <c r="AB31" s="1172">
        <v>136077076.27524796</v>
      </c>
      <c r="AC31" s="1172">
        <v>145810522.30780298</v>
      </c>
      <c r="AD31" s="1172">
        <v>151835029.73874697</v>
      </c>
      <c r="AE31" s="1172">
        <v>158229145.51208836</v>
      </c>
      <c r="AF31" s="1172">
        <v>165189712.59457237</v>
      </c>
      <c r="AG31" s="1172">
        <v>169521103.81175092</v>
      </c>
      <c r="AH31" s="1172">
        <v>247150272.66103321</v>
      </c>
      <c r="AI31" s="1172">
        <v>293365536.12368226</v>
      </c>
      <c r="AJ31" s="1172">
        <v>319709953.13900286</v>
      </c>
      <c r="AK31" s="1172">
        <v>320517790.82177591</v>
      </c>
      <c r="AL31" s="1172">
        <v>321339366.04357618</v>
      </c>
    </row>
    <row r="32" spans="1:38">
      <c r="D32" s="492"/>
      <c r="E32" s="156">
        <v>7</v>
      </c>
      <c r="H32" s="1172"/>
      <c r="I32" s="1172"/>
      <c r="J32" s="1172"/>
      <c r="K32" s="1172"/>
      <c r="L32" s="1172"/>
      <c r="M32" s="1172"/>
      <c r="N32" s="1172"/>
      <c r="O32" s="1172"/>
      <c r="P32" s="1172"/>
      <c r="Q32" s="1172"/>
      <c r="R32" s="1172">
        <v>94323393.599999994</v>
      </c>
      <c r="S32" s="1172">
        <v>91536899.200000018</v>
      </c>
      <c r="T32" s="1172">
        <v>112677836.40000001</v>
      </c>
      <c r="U32" s="1172">
        <v>133005337.43268731</v>
      </c>
      <c r="V32" s="1172">
        <v>136025864.03459671</v>
      </c>
      <c r="W32" s="1172">
        <v>140680963.65644041</v>
      </c>
      <c r="X32" s="1172">
        <v>142232806.35741806</v>
      </c>
      <c r="Y32" s="1172">
        <v>146456551.85528147</v>
      </c>
      <c r="Z32" s="1172">
        <v>150007184.3431223</v>
      </c>
      <c r="AA32" s="1172">
        <v>156765601.5742386</v>
      </c>
      <c r="AB32" s="1172">
        <v>160188468.44062021</v>
      </c>
      <c r="AC32" s="1172">
        <v>165554070.6750043</v>
      </c>
      <c r="AD32" s="1172">
        <v>172259616.96045527</v>
      </c>
      <c r="AE32" s="1172">
        <v>179561933.66051412</v>
      </c>
      <c r="AF32" s="1172">
        <v>188255928.16575888</v>
      </c>
      <c r="AG32" s="1172">
        <v>193521037.30688649</v>
      </c>
      <c r="AH32" s="1172">
        <v>280750521.0424841</v>
      </c>
      <c r="AI32" s="1172">
        <v>333608082.10661739</v>
      </c>
      <c r="AJ32" s="1172">
        <v>364060572.64521849</v>
      </c>
      <c r="AK32" s="1172">
        <v>365390362.18066829</v>
      </c>
      <c r="AL32" s="1172">
        <v>367524268.35680616</v>
      </c>
    </row>
    <row r="33" spans="1:38">
      <c r="D33" s="492"/>
      <c r="E33" s="156">
        <v>8</v>
      </c>
      <c r="H33" s="1172"/>
      <c r="I33" s="1172"/>
      <c r="J33" s="1172"/>
      <c r="K33" s="1172"/>
      <c r="L33" s="1172"/>
      <c r="M33" s="1172"/>
      <c r="N33" s="1172"/>
      <c r="O33" s="1172"/>
      <c r="P33" s="1172"/>
      <c r="Q33" s="1172"/>
      <c r="R33" s="1172">
        <v>99790053.700000003</v>
      </c>
      <c r="S33" s="1172">
        <v>89738967.400000006</v>
      </c>
      <c r="T33" s="1172">
        <v>120193372.40000001</v>
      </c>
      <c r="U33" s="1172">
        <v>132766812.99458319</v>
      </c>
      <c r="V33" s="1172">
        <v>142347430.85645986</v>
      </c>
      <c r="W33" s="1172">
        <v>146203746.19491017</v>
      </c>
      <c r="X33" s="1172">
        <v>147839149.07478744</v>
      </c>
      <c r="Y33" s="1172">
        <v>152382865.58566606</v>
      </c>
      <c r="Z33" s="1172">
        <v>149537198.04874203</v>
      </c>
      <c r="AA33" s="1172">
        <v>156205166.85243064</v>
      </c>
      <c r="AB33" s="1172">
        <v>159328902.27026647</v>
      </c>
      <c r="AC33" s="1172">
        <v>164774508.45927522</v>
      </c>
      <c r="AD33" s="1172">
        <v>171364590.99986055</v>
      </c>
      <c r="AE33" s="1172">
        <v>178537928.91129801</v>
      </c>
      <c r="AF33" s="1172">
        <v>187033873.21932998</v>
      </c>
      <c r="AG33" s="1172">
        <v>192095879.928323</v>
      </c>
      <c r="AH33" s="1172">
        <v>278412932.58335465</v>
      </c>
      <c r="AI33" s="1172">
        <v>330519404.21181273</v>
      </c>
      <c r="AJ33" s="1172">
        <v>360284635.77253556</v>
      </c>
      <c r="AK33" s="1172">
        <v>361270700.49989283</v>
      </c>
      <c r="AL33" s="1172">
        <v>363065496.57463926</v>
      </c>
    </row>
    <row r="34" spans="1:38">
      <c r="D34" s="492"/>
      <c r="E34" s="156">
        <v>9</v>
      </c>
      <c r="H34" s="1172"/>
      <c r="I34" s="1172"/>
      <c r="J34" s="1172"/>
      <c r="K34" s="1172"/>
      <c r="L34" s="1172"/>
      <c r="M34" s="1172"/>
      <c r="N34" s="1172"/>
      <c r="O34" s="1172"/>
      <c r="P34" s="1172"/>
      <c r="Q34" s="1172"/>
      <c r="R34" s="1172">
        <v>96519379.600000009</v>
      </c>
      <c r="S34" s="1172">
        <v>86670519.199999988</v>
      </c>
      <c r="T34" s="1172">
        <v>111726507.39999998</v>
      </c>
      <c r="U34" s="1172">
        <v>129971442.08082221</v>
      </c>
      <c r="V34" s="1172">
        <v>127948471.30820547</v>
      </c>
      <c r="W34" s="1172">
        <v>132511460.32239966</v>
      </c>
      <c r="X34" s="1172">
        <v>133577116.36309604</v>
      </c>
      <c r="Y34" s="1172">
        <v>137451522.13264894</v>
      </c>
      <c r="Z34" s="1172">
        <v>141584084.95519948</v>
      </c>
      <c r="AA34" s="1172">
        <v>147710123.92470556</v>
      </c>
      <c r="AB34" s="1172">
        <v>149758823.93237153</v>
      </c>
      <c r="AC34" s="1172">
        <v>154803654.70120466</v>
      </c>
      <c r="AD34" s="1172">
        <v>161103221.96964186</v>
      </c>
      <c r="AE34" s="1172">
        <v>167952217.78568149</v>
      </c>
      <c r="AF34" s="1172">
        <v>176134784.11565527</v>
      </c>
      <c r="AG34" s="1172">
        <v>180834632.50029457</v>
      </c>
      <c r="AH34" s="1172">
        <v>262404776.41777197</v>
      </c>
      <c r="AI34" s="1172">
        <v>311824743.64870858</v>
      </c>
      <c r="AJ34" s="1172">
        <v>340342261.97472572</v>
      </c>
      <c r="AK34" s="1172">
        <v>341596331.43068326</v>
      </c>
      <c r="AL34" s="1172">
        <v>343642335.8830927</v>
      </c>
    </row>
    <row r="35" spans="1:38">
      <c r="D35" s="492"/>
      <c r="E35" s="156">
        <v>10</v>
      </c>
      <c r="H35" s="1172"/>
      <c r="I35" s="1172"/>
      <c r="J35" s="1172"/>
      <c r="K35" s="1172"/>
      <c r="L35" s="1172"/>
      <c r="M35" s="1172"/>
      <c r="N35" s="1172"/>
      <c r="O35" s="1172"/>
      <c r="P35" s="1172"/>
      <c r="Q35" s="1172"/>
      <c r="R35" s="1172">
        <v>72726016.099999994</v>
      </c>
      <c r="S35" s="1172">
        <v>80847079.300000012</v>
      </c>
      <c r="T35" s="1172">
        <v>117814323.19999999</v>
      </c>
      <c r="U35" s="1172">
        <v>119680136.96374699</v>
      </c>
      <c r="V35" s="1172">
        <v>106042511.56626295</v>
      </c>
      <c r="W35" s="1172">
        <v>108065506.96615295</v>
      </c>
      <c r="X35" s="1172">
        <v>108626569.22955123</v>
      </c>
      <c r="Y35" s="1172">
        <v>111842599.34809931</v>
      </c>
      <c r="Z35" s="1172">
        <v>115119672.66903169</v>
      </c>
      <c r="AA35" s="1172">
        <v>120013586.8398068</v>
      </c>
      <c r="AB35" s="1172">
        <v>120532257.6933814</v>
      </c>
      <c r="AC35" s="1172">
        <v>124665728.8853765</v>
      </c>
      <c r="AD35" s="1172">
        <v>129627145.12982491</v>
      </c>
      <c r="AE35" s="1172">
        <v>135000691.36592495</v>
      </c>
      <c r="AF35" s="1172">
        <v>141114000.0061461</v>
      </c>
      <c r="AG35" s="1172">
        <v>143946337.76223871</v>
      </c>
      <c r="AH35" s="1172">
        <v>207900118.6993005</v>
      </c>
      <c r="AI35" s="1172">
        <v>245942283.30313492</v>
      </c>
      <c r="AJ35" s="1172">
        <v>267148262.86069933</v>
      </c>
      <c r="AK35" s="1172">
        <v>267029811.22031191</v>
      </c>
      <c r="AL35" s="1172">
        <v>267996395.87671727</v>
      </c>
    </row>
    <row r="36" spans="1:38">
      <c r="A36" s="21"/>
      <c r="B36" s="21"/>
      <c r="D36" s="492"/>
      <c r="E36" s="156">
        <v>11</v>
      </c>
      <c r="H36" s="1172"/>
      <c r="I36" s="1172"/>
      <c r="J36" s="1172"/>
      <c r="K36" s="1172"/>
      <c r="L36" s="1172"/>
      <c r="M36" s="1172"/>
      <c r="N36" s="1172"/>
      <c r="O36" s="1172"/>
      <c r="P36" s="1172"/>
      <c r="Q36" s="1172"/>
      <c r="R36" s="1172">
        <v>76927979.099999994</v>
      </c>
      <c r="S36" s="1172">
        <v>57094901.000000007</v>
      </c>
      <c r="T36" s="1172">
        <v>91341166.799999997</v>
      </c>
      <c r="U36" s="1172">
        <v>102230483.77192056</v>
      </c>
      <c r="V36" s="1172">
        <v>86917960.606694803</v>
      </c>
      <c r="W36" s="1172">
        <v>88568446.070314795</v>
      </c>
      <c r="X36" s="1172">
        <v>88851807.333231762</v>
      </c>
      <c r="Y36" s="1172">
        <v>91435309.675646096</v>
      </c>
      <c r="Z36" s="1172">
        <v>94042384.736449987</v>
      </c>
      <c r="AA36" s="1172">
        <v>97983977.981601715</v>
      </c>
      <c r="AB36" s="1172">
        <v>98316090.090657875</v>
      </c>
      <c r="AC36" s="1172">
        <v>101611982.86675222</v>
      </c>
      <c r="AD36" s="1172">
        <v>105592306.95174426</v>
      </c>
      <c r="AE36" s="1172">
        <v>109900185.19545852</v>
      </c>
      <c r="AF36" s="1172">
        <v>114797572.66650796</v>
      </c>
      <c r="AG36" s="1172">
        <v>117006763.39037724</v>
      </c>
      <c r="AH36" s="1172">
        <v>168910109.57847857</v>
      </c>
      <c r="AI36" s="1172">
        <v>199722366.99240306</v>
      </c>
      <c r="AJ36" s="1172">
        <v>216840488.4233495</v>
      </c>
      <c r="AK36" s="1172">
        <v>216641395.99991944</v>
      </c>
      <c r="AL36" s="1172">
        <v>217341960.2648696</v>
      </c>
    </row>
    <row r="37" spans="1:38">
      <c r="A37" s="21"/>
      <c r="B37" s="21"/>
      <c r="D37" s="492"/>
      <c r="E37" s="156">
        <v>12</v>
      </c>
      <c r="H37" s="1172"/>
      <c r="I37" s="1172"/>
      <c r="J37" s="1172"/>
      <c r="K37" s="1172"/>
      <c r="L37" s="1172"/>
      <c r="M37" s="1172"/>
      <c r="N37" s="1172"/>
      <c r="O37" s="1172"/>
      <c r="P37" s="1172"/>
      <c r="Q37" s="1172"/>
      <c r="R37" s="1172">
        <v>59164955.699999996</v>
      </c>
      <c r="S37" s="1172">
        <v>59536184.899999999</v>
      </c>
      <c r="T37" s="1172">
        <v>53889897.799999997</v>
      </c>
      <c r="U37" s="1172">
        <v>79347187.141728848</v>
      </c>
      <c r="V37" s="1172">
        <v>66581628.962638274</v>
      </c>
      <c r="W37" s="1172">
        <v>67982410.355416998</v>
      </c>
      <c r="X37" s="1172">
        <v>67948672.18601428</v>
      </c>
      <c r="Y37" s="1172">
        <v>70024564.471286342</v>
      </c>
      <c r="Z37" s="1172">
        <v>72087154.033880368</v>
      </c>
      <c r="AA37" s="1172">
        <v>75154201.555894911</v>
      </c>
      <c r="AB37" s="1172">
        <v>75867594.068891421</v>
      </c>
      <c r="AC37" s="1172">
        <v>78363569.91347678</v>
      </c>
      <c r="AD37" s="1172">
        <v>81386316.671546102</v>
      </c>
      <c r="AE37" s="1172">
        <v>84656824.834991425</v>
      </c>
      <c r="AF37" s="1172">
        <v>88365123.701358438</v>
      </c>
      <c r="AG37" s="1172">
        <v>90170669.254136339</v>
      </c>
      <c r="AH37" s="1172">
        <v>130087221.69219184</v>
      </c>
      <c r="AI37" s="1172">
        <v>153738093.15202823</v>
      </c>
      <c r="AJ37" s="1172">
        <v>166814679.59488058</v>
      </c>
      <c r="AK37" s="1172">
        <v>166574366.80845752</v>
      </c>
      <c r="AL37" s="1172">
        <v>167026952.32398713</v>
      </c>
    </row>
    <row r="38" spans="1:38" ht="15.75">
      <c r="A38" s="21"/>
      <c r="B38" s="21"/>
      <c r="D38" s="492"/>
      <c r="E38" s="1013"/>
      <c r="H38" s="314"/>
      <c r="I38" s="314"/>
      <c r="J38" s="314"/>
      <c r="K38" s="314"/>
      <c r="L38" s="314"/>
      <c r="M38" s="314"/>
      <c r="N38" s="314"/>
      <c r="O38" s="314"/>
      <c r="P38" s="314"/>
      <c r="Q38" s="314"/>
      <c r="R38" s="314">
        <v>922105033.20000017</v>
      </c>
      <c r="S38" s="314">
        <v>866812687.39999998</v>
      </c>
      <c r="T38" s="314">
        <v>1079191119.1999998</v>
      </c>
      <c r="U38" s="314">
        <v>1293962861.73</v>
      </c>
      <c r="V38" s="314">
        <v>1225793650.7218955</v>
      </c>
      <c r="W38" s="314">
        <v>1224809377.0320899</v>
      </c>
      <c r="X38" s="314">
        <v>1226167135.6725791</v>
      </c>
      <c r="Y38" s="314">
        <v>1258114773.3727758</v>
      </c>
      <c r="Z38" s="314">
        <v>1280889084.0367055</v>
      </c>
      <c r="AA38" s="314">
        <v>1328856087.6692028</v>
      </c>
      <c r="AB38" s="314">
        <v>1346104643.5760572</v>
      </c>
      <c r="AC38" s="314">
        <v>1413354965.2736318</v>
      </c>
      <c r="AD38" s="314">
        <v>1470022068.0296121</v>
      </c>
      <c r="AE38" s="314">
        <v>1530846269.4564342</v>
      </c>
      <c r="AF38" s="314">
        <v>1599084898.1356664</v>
      </c>
      <c r="AG38" s="314">
        <v>1637222520.3549387</v>
      </c>
      <c r="AH38" s="314">
        <v>2374797301.6435242</v>
      </c>
      <c r="AI38" s="314">
        <v>2814216625.538249</v>
      </c>
      <c r="AJ38" s="314">
        <v>3061774844.0655308</v>
      </c>
      <c r="AK38" s="314">
        <v>3064982721.8932076</v>
      </c>
      <c r="AL38" s="314">
        <v>3073510357.7868161</v>
      </c>
    </row>
    <row r="39" spans="1:38" ht="15.75">
      <c r="A39" s="21"/>
      <c r="B39" s="21"/>
      <c r="D39" s="314"/>
      <c r="E39" s="314" t="s">
        <v>1100</v>
      </c>
      <c r="H39" s="314"/>
      <c r="I39" s="314"/>
      <c r="J39" s="314"/>
      <c r="K39" s="314"/>
      <c r="L39" s="314"/>
      <c r="M39" s="314"/>
      <c r="N39" s="314"/>
      <c r="O39" s="314"/>
      <c r="P39" s="314"/>
      <c r="Q39" s="314"/>
      <c r="R39" s="314"/>
      <c r="S39" s="314"/>
      <c r="T39" s="314"/>
      <c r="U39" s="314"/>
      <c r="V39" s="314"/>
      <c r="W39" s="314"/>
      <c r="X39" s="314"/>
      <c r="Y39" s="314"/>
      <c r="Z39" s="314"/>
      <c r="AA39" s="314"/>
      <c r="AB39" s="314"/>
      <c r="AC39" s="314"/>
      <c r="AD39" s="314"/>
      <c r="AE39" s="314"/>
      <c r="AF39" s="314"/>
      <c r="AG39" s="314"/>
      <c r="AH39" s="314"/>
      <c r="AI39" s="314"/>
      <c r="AJ39" s="314"/>
      <c r="AK39" s="314"/>
      <c r="AL39" s="314"/>
    </row>
    <row r="40" spans="1:38">
      <c r="D40" s="156"/>
      <c r="E40" s="156">
        <v>1</v>
      </c>
      <c r="H40" s="492"/>
      <c r="I40" s="492"/>
      <c r="J40" s="492"/>
      <c r="K40" s="492"/>
      <c r="L40" s="492"/>
      <c r="M40" s="492"/>
      <c r="N40" s="492"/>
      <c r="O40" s="492"/>
      <c r="P40" s="492"/>
      <c r="Q40" s="492"/>
      <c r="R40" s="492">
        <v>49161864.400000006</v>
      </c>
      <c r="S40" s="492">
        <v>41778083.100000009</v>
      </c>
      <c r="T40" s="492">
        <v>45421880</v>
      </c>
      <c r="U40" s="492">
        <v>55738552.326562546</v>
      </c>
      <c r="V40" s="492">
        <v>54797164.100617759</v>
      </c>
      <c r="W40" s="492">
        <v>51224293.500287451</v>
      </c>
      <c r="X40" s="492">
        <v>50619404.552675508</v>
      </c>
      <c r="Y40" s="492">
        <v>51876199.894139133</v>
      </c>
      <c r="Z40" s="492">
        <v>53309495.409079581</v>
      </c>
      <c r="AA40" s="492">
        <v>55235582.900702856</v>
      </c>
      <c r="AB40" s="492">
        <v>56103927.028017215</v>
      </c>
      <c r="AC40" s="492">
        <v>60819808.96786391</v>
      </c>
      <c r="AD40" s="492">
        <v>64074201.873357683</v>
      </c>
      <c r="AE40" s="492">
        <v>67538992.071825221</v>
      </c>
      <c r="AF40" s="492">
        <v>71139837.542830318</v>
      </c>
      <c r="AG40" s="492">
        <v>71518447.616489783</v>
      </c>
      <c r="AH40" s="492">
        <v>104530397.31452724</v>
      </c>
      <c r="AI40" s="492">
        <v>123367788.91844912</v>
      </c>
      <c r="AJ40" s="492">
        <v>135182631.97600412</v>
      </c>
      <c r="AK40" s="492">
        <v>135105312.39163905</v>
      </c>
      <c r="AL40" s="492">
        <v>135060738.72506824</v>
      </c>
    </row>
    <row r="41" spans="1:38">
      <c r="D41" s="156"/>
      <c r="E41" s="156">
        <v>2</v>
      </c>
      <c r="H41" s="492"/>
      <c r="I41" s="492"/>
      <c r="J41" s="492"/>
      <c r="K41" s="492"/>
      <c r="L41" s="492"/>
      <c r="M41" s="492"/>
      <c r="N41" s="492"/>
      <c r="O41" s="492"/>
      <c r="P41" s="492"/>
      <c r="Q41" s="492"/>
      <c r="R41" s="492">
        <v>26299882.400000002</v>
      </c>
      <c r="S41" s="492">
        <v>47069373.899999999</v>
      </c>
      <c r="T41" s="492">
        <v>41466936</v>
      </c>
      <c r="U41" s="492">
        <v>53583525.907174893</v>
      </c>
      <c r="V41" s="492">
        <v>44238594.870560355</v>
      </c>
      <c r="W41" s="492">
        <v>41156779.479571596</v>
      </c>
      <c r="X41" s="492">
        <v>40628358.403648764</v>
      </c>
      <c r="Y41" s="492">
        <v>41496373.822415039</v>
      </c>
      <c r="Z41" s="492">
        <v>42593405.441322036</v>
      </c>
      <c r="AA41" s="492">
        <v>44122930.07773646</v>
      </c>
      <c r="AB41" s="492">
        <v>45047976.641054884</v>
      </c>
      <c r="AC41" s="492">
        <v>48773749.48545137</v>
      </c>
      <c r="AD41" s="492">
        <v>51387261.110015757</v>
      </c>
      <c r="AE41" s="492">
        <v>54170394.352373853</v>
      </c>
      <c r="AF41" s="492">
        <v>57047486.107327193</v>
      </c>
      <c r="AG41" s="492">
        <v>57423133.295849465</v>
      </c>
      <c r="AH41" s="492">
        <v>83932515.494316399</v>
      </c>
      <c r="AI41" s="492">
        <v>99068768.34532626</v>
      </c>
      <c r="AJ41" s="492">
        <v>108564534.69713156</v>
      </c>
      <c r="AK41" s="492">
        <v>108514272.65187958</v>
      </c>
      <c r="AL41" s="492">
        <v>108490698.48926698</v>
      </c>
    </row>
    <row r="42" spans="1:38">
      <c r="D42" s="156"/>
      <c r="E42" s="156">
        <v>3</v>
      </c>
      <c r="H42" s="492"/>
      <c r="I42" s="492"/>
      <c r="J42" s="492"/>
      <c r="K42" s="492"/>
      <c r="L42" s="492"/>
      <c r="M42" s="492"/>
      <c r="N42" s="492"/>
      <c r="O42" s="492"/>
      <c r="P42" s="492"/>
      <c r="Q42" s="492"/>
      <c r="R42" s="492">
        <v>49706412.800000004</v>
      </c>
      <c r="S42" s="492">
        <v>35996418.800000004</v>
      </c>
      <c r="T42" s="492">
        <v>54942887.999999993</v>
      </c>
      <c r="U42" s="492">
        <v>76939843.237992734</v>
      </c>
      <c r="V42" s="492">
        <v>64169559.761361241</v>
      </c>
      <c r="W42" s="492">
        <v>59901705.321558148</v>
      </c>
      <c r="X42" s="492">
        <v>59561352.610731229</v>
      </c>
      <c r="Y42" s="492">
        <v>61030591.07445325</v>
      </c>
      <c r="Z42" s="492">
        <v>62620895.448668346</v>
      </c>
      <c r="AA42" s="492">
        <v>64860154.363403626</v>
      </c>
      <c r="AB42" s="492">
        <v>64661444.07456281</v>
      </c>
      <c r="AC42" s="492">
        <v>70101586.252172634</v>
      </c>
      <c r="AD42" s="492">
        <v>73886942.505186081</v>
      </c>
      <c r="AE42" s="492">
        <v>77906185.144104019</v>
      </c>
      <c r="AF42" s="492">
        <v>82098680.641657338</v>
      </c>
      <c r="AG42" s="492">
        <v>82168686.070052832</v>
      </c>
      <c r="AH42" s="492">
        <v>120144788.96658833</v>
      </c>
      <c r="AI42" s="492">
        <v>141827508.18328848</v>
      </c>
      <c r="AJ42" s="492">
        <v>155458845.59784272</v>
      </c>
      <c r="AK42" s="492">
        <v>155404979.05666018</v>
      </c>
      <c r="AL42" s="492">
        <v>155390314.52302954</v>
      </c>
    </row>
    <row r="43" spans="1:38">
      <c r="D43" s="156"/>
      <c r="E43" s="156">
        <v>4</v>
      </c>
      <c r="H43" s="492"/>
      <c r="I43" s="492"/>
      <c r="J43" s="492"/>
      <c r="K43" s="492"/>
      <c r="L43" s="492"/>
      <c r="M43" s="492"/>
      <c r="N43" s="492"/>
      <c r="O43" s="492"/>
      <c r="P43" s="492"/>
      <c r="Q43" s="492"/>
      <c r="R43" s="492">
        <v>63508350.400000006</v>
      </c>
      <c r="S43" s="492">
        <v>44436271.099999994</v>
      </c>
      <c r="T43" s="492">
        <v>64669472.000000007</v>
      </c>
      <c r="U43" s="492">
        <v>95066829.819672108</v>
      </c>
      <c r="V43" s="492">
        <v>76094617.7704276</v>
      </c>
      <c r="W43" s="492">
        <v>70714785.831070483</v>
      </c>
      <c r="X43" s="492">
        <v>70385783.72070533</v>
      </c>
      <c r="Y43" s="492">
        <v>72200311.174170196</v>
      </c>
      <c r="Z43" s="492">
        <v>74197764.681698874</v>
      </c>
      <c r="AA43" s="492">
        <v>76928630.677818522</v>
      </c>
      <c r="AB43" s="492">
        <v>77287425.195870414</v>
      </c>
      <c r="AC43" s="492">
        <v>83791401.787001565</v>
      </c>
      <c r="AD43" s="492">
        <v>88282405.570017949</v>
      </c>
      <c r="AE43" s="492">
        <v>93062432.343394682</v>
      </c>
      <c r="AF43" s="492">
        <v>98053529.528098017</v>
      </c>
      <c r="AG43" s="492">
        <v>98260566.204702914</v>
      </c>
      <c r="AH43" s="492">
        <v>143682798.14637625</v>
      </c>
      <c r="AI43" s="492">
        <v>169635201.49549332</v>
      </c>
      <c r="AJ43" s="492">
        <v>185956309.26583317</v>
      </c>
      <c r="AK43" s="492">
        <v>185915594.38187128</v>
      </c>
      <c r="AL43" s="492">
        <v>185922911.89779451</v>
      </c>
    </row>
    <row r="44" spans="1:38">
      <c r="D44" s="156"/>
      <c r="E44" s="156">
        <v>5</v>
      </c>
      <c r="H44" s="492"/>
      <c r="I44" s="492"/>
      <c r="J44" s="492"/>
      <c r="K44" s="492"/>
      <c r="L44" s="492"/>
      <c r="M44" s="492"/>
      <c r="N44" s="492"/>
      <c r="O44" s="492"/>
      <c r="P44" s="492"/>
      <c r="Q44" s="492"/>
      <c r="R44" s="492">
        <v>71635242.800000012</v>
      </c>
      <c r="S44" s="492">
        <v>54041267.700000003</v>
      </c>
      <c r="T44" s="492">
        <v>77609672</v>
      </c>
      <c r="U44" s="492">
        <v>95800988.9443997</v>
      </c>
      <c r="V44" s="492">
        <v>87882346.72198391</v>
      </c>
      <c r="W44" s="492">
        <v>82287297.58815521</v>
      </c>
      <c r="X44" s="492">
        <v>81686794.558914199</v>
      </c>
      <c r="Y44" s="492">
        <v>83823422.045874834</v>
      </c>
      <c r="Z44" s="492">
        <v>86106661.307955921</v>
      </c>
      <c r="AA44" s="492">
        <v>89204593.318164915</v>
      </c>
      <c r="AB44" s="492">
        <v>90592376.440632433</v>
      </c>
      <c r="AC44" s="492">
        <v>98205923.562585354</v>
      </c>
      <c r="AD44" s="492">
        <v>103543004.78181656</v>
      </c>
      <c r="AE44" s="492">
        <v>109240620.77884421</v>
      </c>
      <c r="AF44" s="492">
        <v>115353355.93342979</v>
      </c>
      <c r="AG44" s="492">
        <v>116331770.82547443</v>
      </c>
      <c r="AH44" s="492">
        <v>170644720.82727388</v>
      </c>
      <c r="AI44" s="492">
        <v>202126949.93429217</v>
      </c>
      <c r="AJ44" s="492">
        <v>222247599.9339847</v>
      </c>
      <c r="AK44" s="492">
        <v>222848919.5556258</v>
      </c>
      <c r="AL44" s="492">
        <v>223463771.07085082</v>
      </c>
    </row>
    <row r="45" spans="1:38">
      <c r="D45" s="156"/>
      <c r="E45" s="156">
        <v>6</v>
      </c>
      <c r="H45" s="492"/>
      <c r="I45" s="492"/>
      <c r="J45" s="492"/>
      <c r="K45" s="492"/>
      <c r="L45" s="492"/>
      <c r="M45" s="492"/>
      <c r="N45" s="492"/>
      <c r="O45" s="492"/>
      <c r="P45" s="492"/>
      <c r="Q45" s="492"/>
      <c r="R45" s="492">
        <v>69396210.400000006</v>
      </c>
      <c r="S45" s="492">
        <v>80814027.100000009</v>
      </c>
      <c r="T45" s="492">
        <v>86976568</v>
      </c>
      <c r="U45" s="492">
        <v>100457936.74270898</v>
      </c>
      <c r="V45" s="492">
        <v>102668446.98438266</v>
      </c>
      <c r="W45" s="492">
        <v>96895536.542233646</v>
      </c>
      <c r="X45" s="492">
        <v>96335767.788368776</v>
      </c>
      <c r="Y45" s="492">
        <v>99086898.765050307</v>
      </c>
      <c r="Z45" s="492">
        <v>97809216.443897575</v>
      </c>
      <c r="AA45" s="492">
        <v>101405976.00147729</v>
      </c>
      <c r="AB45" s="492">
        <v>103240193.55450428</v>
      </c>
      <c r="AC45" s="492">
        <v>111856023.54594076</v>
      </c>
      <c r="AD45" s="492">
        <v>117967731.93181476</v>
      </c>
      <c r="AE45" s="492">
        <v>124500828.22682586</v>
      </c>
      <c r="AF45" s="492">
        <v>131596078.37731127</v>
      </c>
      <c r="AG45" s="492">
        <v>132978189.11425024</v>
      </c>
      <c r="AH45" s="492">
        <v>195329757.05138725</v>
      </c>
      <c r="AI45" s="492">
        <v>231708344.39182851</v>
      </c>
      <c r="AJ45" s="492">
        <v>255128373.21067327</v>
      </c>
      <c r="AK45" s="492">
        <v>256157173.76932892</v>
      </c>
      <c r="AL45" s="492">
        <v>257180981.74755609</v>
      </c>
    </row>
    <row r="46" spans="1:38">
      <c r="D46" s="156"/>
      <c r="E46" s="156">
        <v>7</v>
      </c>
      <c r="H46" s="492"/>
      <c r="I46" s="492"/>
      <c r="J46" s="492"/>
      <c r="K46" s="492"/>
      <c r="L46" s="492"/>
      <c r="M46" s="492"/>
      <c r="N46" s="492"/>
      <c r="O46" s="492"/>
      <c r="P46" s="492"/>
      <c r="Q46" s="492"/>
      <c r="R46" s="492">
        <v>71862045.200000003</v>
      </c>
      <c r="S46" s="492">
        <v>69346717.900000006</v>
      </c>
      <c r="T46" s="492">
        <v>89390952</v>
      </c>
      <c r="U46" s="492">
        <v>105614859.82868731</v>
      </c>
      <c r="V46" s="492">
        <v>105611907.74617331</v>
      </c>
      <c r="W46" s="492">
        <v>106418855.42349297</v>
      </c>
      <c r="X46" s="492">
        <v>107939323.59289616</v>
      </c>
      <c r="Y46" s="492">
        <v>111106663.5247823</v>
      </c>
      <c r="Z46" s="492">
        <v>113777944.91243614</v>
      </c>
      <c r="AA46" s="492">
        <v>119696033.31371444</v>
      </c>
      <c r="AB46" s="492">
        <v>122590508.97501206</v>
      </c>
      <c r="AC46" s="492">
        <v>128052728.88129711</v>
      </c>
      <c r="AD46" s="492">
        <v>134892409.21640348</v>
      </c>
      <c r="AE46" s="492">
        <v>142347766.25406501</v>
      </c>
      <c r="AF46" s="492">
        <v>151060950.44738668</v>
      </c>
      <c r="AG46" s="492">
        <v>153036418.36998373</v>
      </c>
      <c r="AH46" s="492">
        <v>223678168.55644196</v>
      </c>
      <c r="AI46" s="492">
        <v>265684239.63543814</v>
      </c>
      <c r="AJ46" s="492">
        <v>292896303.35754776</v>
      </c>
      <c r="AK46" s="492">
        <v>294444954.5403325</v>
      </c>
      <c r="AL46" s="492">
        <v>296620719.16264772</v>
      </c>
    </row>
    <row r="47" spans="1:38">
      <c r="D47" s="156"/>
      <c r="E47" s="156">
        <v>8</v>
      </c>
      <c r="H47" s="492"/>
      <c r="I47" s="492"/>
      <c r="J47" s="492"/>
      <c r="K47" s="492"/>
      <c r="L47" s="492"/>
      <c r="M47" s="492"/>
      <c r="N47" s="492"/>
      <c r="O47" s="492"/>
      <c r="P47" s="492"/>
      <c r="Q47" s="492"/>
      <c r="R47" s="492">
        <v>76470548</v>
      </c>
      <c r="S47" s="492">
        <v>68118280.900000006</v>
      </c>
      <c r="T47" s="492">
        <v>95157104</v>
      </c>
      <c r="U47" s="492">
        <v>104247298.27858318</v>
      </c>
      <c r="V47" s="492">
        <v>111473839.19684699</v>
      </c>
      <c r="W47" s="492">
        <v>111426146.72852595</v>
      </c>
      <c r="X47" s="492">
        <v>113067322.68435211</v>
      </c>
      <c r="Y47" s="492">
        <v>116551843.4077187</v>
      </c>
      <c r="Z47" s="492">
        <v>112830368.94090141</v>
      </c>
      <c r="AA47" s="492">
        <v>118663418.39213938</v>
      </c>
      <c r="AB47" s="492">
        <v>121268647.48165452</v>
      </c>
      <c r="AC47" s="492">
        <v>126815050.99786747</v>
      </c>
      <c r="AD47" s="492">
        <v>133544297.66165073</v>
      </c>
      <c r="AE47" s="492">
        <v>140875883.69729111</v>
      </c>
      <c r="AF47" s="492">
        <v>149394624.73322213</v>
      </c>
      <c r="AG47" s="492">
        <v>151131610.01172027</v>
      </c>
      <c r="AH47" s="492">
        <v>220670446.4691942</v>
      </c>
      <c r="AI47" s="492">
        <v>261805139.73602116</v>
      </c>
      <c r="AJ47" s="492">
        <v>288299678.52267009</v>
      </c>
      <c r="AK47" s="492">
        <v>289514630.34666717</v>
      </c>
      <c r="AL47" s="492">
        <v>291359255.10407615</v>
      </c>
    </row>
    <row r="48" spans="1:38">
      <c r="D48" s="156"/>
      <c r="E48" s="156">
        <v>9</v>
      </c>
      <c r="H48" s="492"/>
      <c r="I48" s="492"/>
      <c r="J48" s="492"/>
      <c r="K48" s="492"/>
      <c r="L48" s="492"/>
      <c r="M48" s="492"/>
      <c r="N48" s="492"/>
      <c r="O48" s="492"/>
      <c r="P48" s="492"/>
      <c r="Q48" s="492"/>
      <c r="R48" s="492">
        <v>73701632.400000006</v>
      </c>
      <c r="S48" s="492">
        <v>67181011.399999991</v>
      </c>
      <c r="T48" s="492">
        <v>88759383.999999985</v>
      </c>
      <c r="U48" s="492">
        <v>102902005.23682222</v>
      </c>
      <c r="V48" s="492">
        <v>99514954.117219895</v>
      </c>
      <c r="W48" s="492">
        <v>100441949.85738944</v>
      </c>
      <c r="X48" s="492">
        <v>101597286.87759042</v>
      </c>
      <c r="Y48" s="492">
        <v>104520863.78260279</v>
      </c>
      <c r="Z48" s="492">
        <v>107882711.04675184</v>
      </c>
      <c r="AA48" s="492">
        <v>113276732.19247827</v>
      </c>
      <c r="AB48" s="492">
        <v>114874683.62682898</v>
      </c>
      <c r="AC48" s="492">
        <v>120015539.21190478</v>
      </c>
      <c r="AD48" s="492">
        <v>126446365.88736136</v>
      </c>
      <c r="AE48" s="492">
        <v>133444449.33788088</v>
      </c>
      <c r="AF48" s="492">
        <v>141652328.15940788</v>
      </c>
      <c r="AG48" s="492">
        <v>143309112.87196797</v>
      </c>
      <c r="AH48" s="492">
        <v>209517571.22166798</v>
      </c>
      <c r="AI48" s="492">
        <v>248897904.05503249</v>
      </c>
      <c r="AJ48" s="492">
        <v>274430164.37945253</v>
      </c>
      <c r="AK48" s="492">
        <v>275903806.37181807</v>
      </c>
      <c r="AL48" s="492">
        <v>273860783.84915668</v>
      </c>
    </row>
    <row r="49" spans="2:38">
      <c r="D49" s="156"/>
      <c r="E49" s="156">
        <v>10</v>
      </c>
      <c r="H49" s="492"/>
      <c r="I49" s="492"/>
      <c r="J49" s="492"/>
      <c r="K49" s="492"/>
      <c r="L49" s="492"/>
      <c r="M49" s="492"/>
      <c r="N49" s="492"/>
      <c r="O49" s="492"/>
      <c r="P49" s="492"/>
      <c r="Q49" s="492"/>
      <c r="R49" s="492">
        <v>51288899.200000003</v>
      </c>
      <c r="S49" s="492">
        <v>64061066.000000007</v>
      </c>
      <c r="T49" s="492">
        <v>96922615.999999985</v>
      </c>
      <c r="U49" s="492">
        <v>97035020.963746995</v>
      </c>
      <c r="V49" s="492">
        <v>82309628.131827176</v>
      </c>
      <c r="W49" s="492">
        <v>81321716.924863607</v>
      </c>
      <c r="X49" s="492">
        <v>82072780.154916033</v>
      </c>
      <c r="Y49" s="492">
        <v>84452071.50615184</v>
      </c>
      <c r="Z49" s="492">
        <v>87050306.483038709</v>
      </c>
      <c r="AA49" s="492">
        <v>91305739.770363882</v>
      </c>
      <c r="AB49" s="492">
        <v>91415679.976327017</v>
      </c>
      <c r="AC49" s="492">
        <v>95639648.86830996</v>
      </c>
      <c r="AD49" s="492">
        <v>100721811.82373592</v>
      </c>
      <c r="AE49" s="492">
        <v>106232823.45139332</v>
      </c>
      <c r="AF49" s="492">
        <v>112381447.40927213</v>
      </c>
      <c r="AG49" s="492">
        <v>112687856.47649994</v>
      </c>
      <c r="AH49" s="492">
        <v>163859045.86736476</v>
      </c>
      <c r="AI49" s="492">
        <v>193557018.82513657</v>
      </c>
      <c r="AJ49" s="492">
        <v>212294637.13027924</v>
      </c>
      <c r="AK49" s="492">
        <v>212375835.85034394</v>
      </c>
      <c r="AL49" s="492">
        <v>177176505.31411472</v>
      </c>
    </row>
    <row r="50" spans="2:38">
      <c r="D50" s="156"/>
      <c r="E50" s="156">
        <v>11</v>
      </c>
      <c r="H50" s="492"/>
      <c r="I50" s="492"/>
      <c r="J50" s="492"/>
      <c r="K50" s="492"/>
      <c r="L50" s="492"/>
      <c r="M50" s="492"/>
      <c r="N50" s="492"/>
      <c r="O50" s="492"/>
      <c r="P50" s="492"/>
      <c r="Q50" s="492"/>
      <c r="R50" s="492">
        <v>54657490.799999997</v>
      </c>
      <c r="S50" s="492">
        <v>44975602.900000006</v>
      </c>
      <c r="T50" s="492">
        <v>69372184</v>
      </c>
      <c r="U50" s="492">
        <v>83236109.771920562</v>
      </c>
      <c r="V50" s="492">
        <v>67425062.025054067</v>
      </c>
      <c r="W50" s="492">
        <v>66578843.517763749</v>
      </c>
      <c r="X50" s="492">
        <v>67130018.632664919</v>
      </c>
      <c r="Y50" s="492">
        <v>69041165.340508208</v>
      </c>
      <c r="Z50" s="492">
        <v>71107812.885275871</v>
      </c>
      <c r="AA50" s="492">
        <v>74546479.120202735</v>
      </c>
      <c r="AB50" s="492">
        <v>74563664.31283772</v>
      </c>
      <c r="AC50" s="492">
        <v>77947116.647754639</v>
      </c>
      <c r="AD50" s="492">
        <v>82041129.697792485</v>
      </c>
      <c r="AE50" s="492">
        <v>86477316.429636955</v>
      </c>
      <c r="AF50" s="492">
        <v>91420509.836866021</v>
      </c>
      <c r="AG50" s="492">
        <v>91594849.920364067</v>
      </c>
      <c r="AH50" s="492">
        <v>133126833.59839167</v>
      </c>
      <c r="AI50" s="492">
        <v>157183644.78366581</v>
      </c>
      <c r="AJ50" s="492">
        <v>172322528.98853454</v>
      </c>
      <c r="AK50" s="492">
        <v>172310716.89363793</v>
      </c>
      <c r="AL50" s="492">
        <v>142005796.77232036</v>
      </c>
    </row>
    <row r="51" spans="2:38">
      <c r="D51" s="156"/>
      <c r="E51" s="156">
        <v>12</v>
      </c>
      <c r="H51" s="492"/>
      <c r="I51" s="492"/>
      <c r="J51" s="492"/>
      <c r="K51" s="492"/>
      <c r="L51" s="492"/>
      <c r="M51" s="492"/>
      <c r="N51" s="492"/>
      <c r="O51" s="492"/>
      <c r="P51" s="492"/>
      <c r="Q51" s="492"/>
      <c r="R51" s="492">
        <v>41630437.199999996</v>
      </c>
      <c r="S51" s="492">
        <v>45821754.099999994</v>
      </c>
      <c r="T51" s="492">
        <v>31512768</v>
      </c>
      <c r="U51" s="492">
        <v>63779781.141728856</v>
      </c>
      <c r="V51" s="492">
        <v>51373220.582626432</v>
      </c>
      <c r="W51" s="492">
        <v>50787807.808433503</v>
      </c>
      <c r="X51" s="492">
        <v>51099693.759456284</v>
      </c>
      <c r="Y51" s="492">
        <v>52638557.321196079</v>
      </c>
      <c r="Z51" s="492">
        <v>54266219.518520258</v>
      </c>
      <c r="AA51" s="492">
        <v>56922842.863436297</v>
      </c>
      <c r="AB51" s="492">
        <v>57387656.476761185</v>
      </c>
      <c r="AC51" s="492">
        <v>59961557.599130452</v>
      </c>
      <c r="AD51" s="492">
        <v>63084272.993666708</v>
      </c>
      <c r="AE51" s="492">
        <v>66468319.858981997</v>
      </c>
      <c r="AF51" s="492">
        <v>70227398.612810403</v>
      </c>
      <c r="AG51" s="492">
        <v>70474358.202444538</v>
      </c>
      <c r="AH51" s="492">
        <v>102378756.04735062</v>
      </c>
      <c r="AI51" s="492">
        <v>120829923.87938423</v>
      </c>
      <c r="AJ51" s="492">
        <v>132407972.93485698</v>
      </c>
      <c r="AK51" s="492">
        <v>132344975.64894485</v>
      </c>
      <c r="AL51" s="492">
        <v>108856067.78768803</v>
      </c>
    </row>
    <row r="52" spans="2:38" ht="15.75">
      <c r="D52" s="156"/>
      <c r="E52" s="314"/>
      <c r="H52" s="314"/>
      <c r="I52" s="314"/>
      <c r="J52" s="314"/>
      <c r="K52" s="314"/>
      <c r="L52" s="314"/>
      <c r="M52" s="314"/>
      <c r="N52" s="314"/>
      <c r="O52" s="314"/>
      <c r="P52" s="314"/>
      <c r="Q52" s="314"/>
      <c r="R52" s="314">
        <v>699319016.00000012</v>
      </c>
      <c r="S52" s="314">
        <v>663639874.89999998</v>
      </c>
      <c r="T52" s="314">
        <v>842202424</v>
      </c>
      <c r="U52" s="314">
        <v>1034402752.2000002</v>
      </c>
      <c r="V52" s="314">
        <v>947559342.0090816</v>
      </c>
      <c r="W52" s="314">
        <v>919155718.52334583</v>
      </c>
      <c r="X52" s="314">
        <v>922123887.33691978</v>
      </c>
      <c r="Y52" s="314">
        <v>947824961.65906262</v>
      </c>
      <c r="Z52" s="314">
        <v>963552802.51954639</v>
      </c>
      <c r="AA52" s="314">
        <v>1006169112.9916388</v>
      </c>
      <c r="AB52" s="314">
        <v>1019034183.7840637</v>
      </c>
      <c r="AC52" s="314">
        <v>1081980135.8072801</v>
      </c>
      <c r="AD52" s="314">
        <v>1139871835.0528195</v>
      </c>
      <c r="AE52" s="314">
        <v>1202266011.9466171</v>
      </c>
      <c r="AF52" s="314">
        <v>1271426227.3296192</v>
      </c>
      <c r="AG52" s="314">
        <v>1280914998.9798002</v>
      </c>
      <c r="AH52" s="314">
        <v>1871495799.5608807</v>
      </c>
      <c r="AI52" s="314">
        <v>2215692432.1833563</v>
      </c>
      <c r="AJ52" s="314">
        <v>2435189579.9948106</v>
      </c>
      <c r="AK52" s="314">
        <v>2440841171.4587493</v>
      </c>
      <c r="AL52" s="314">
        <v>2355388544.4435701</v>
      </c>
    </row>
    <row r="53" spans="2:38" ht="15.75">
      <c r="D53" s="156"/>
      <c r="E53" s="314" t="s">
        <v>1101</v>
      </c>
      <c r="H53" s="156"/>
      <c r="I53" s="156"/>
      <c r="J53" s="156"/>
      <c r="K53" s="156"/>
      <c r="L53" s="156"/>
      <c r="M53" s="156"/>
      <c r="N53" s="156"/>
      <c r="O53" s="156"/>
      <c r="P53" s="156"/>
      <c r="Q53" s="156"/>
      <c r="R53" s="156"/>
      <c r="S53" s="156"/>
      <c r="T53" s="156"/>
      <c r="U53" s="156"/>
      <c r="V53" s="156"/>
      <c r="W53" s="156"/>
      <c r="X53" s="156"/>
      <c r="Y53" s="156"/>
      <c r="Z53" s="156"/>
      <c r="AA53" s="156"/>
      <c r="AB53" s="156"/>
      <c r="AC53" s="156"/>
      <c r="AD53" s="156"/>
      <c r="AE53" s="156"/>
      <c r="AF53" s="156"/>
      <c r="AG53" s="156"/>
      <c r="AH53" s="156"/>
      <c r="AI53" s="156"/>
      <c r="AJ53" s="156"/>
      <c r="AK53" s="156"/>
      <c r="AL53" s="156"/>
    </row>
    <row r="54" spans="2:38">
      <c r="D54" s="156"/>
      <c r="E54" s="156">
        <v>1</v>
      </c>
      <c r="H54" s="515"/>
      <c r="I54" s="515"/>
      <c r="J54" s="515"/>
      <c r="K54" s="515"/>
      <c r="L54" s="515"/>
      <c r="M54" s="515"/>
      <c r="N54" s="515"/>
      <c r="O54" s="515"/>
      <c r="P54" s="515"/>
      <c r="Q54" s="515"/>
      <c r="R54" s="515">
        <v>0</v>
      </c>
      <c r="S54" s="515">
        <v>0</v>
      </c>
      <c r="T54" s="515">
        <v>0</v>
      </c>
      <c r="U54" s="515">
        <v>0</v>
      </c>
      <c r="V54" s="515">
        <v>0</v>
      </c>
      <c r="W54" s="515">
        <v>0</v>
      </c>
      <c r="X54" s="515">
        <v>0</v>
      </c>
      <c r="Y54" s="515">
        <v>0</v>
      </c>
      <c r="Z54" s="515">
        <v>0</v>
      </c>
      <c r="AA54" s="515">
        <v>0</v>
      </c>
      <c r="AB54" s="515">
        <v>0</v>
      </c>
      <c r="AC54" s="515">
        <v>0</v>
      </c>
      <c r="AD54" s="515">
        <v>0</v>
      </c>
      <c r="AE54" s="515">
        <v>0</v>
      </c>
      <c r="AF54" s="515">
        <v>0</v>
      </c>
      <c r="AG54" s="515">
        <v>0</v>
      </c>
      <c r="AH54" s="515">
        <v>0</v>
      </c>
      <c r="AI54" s="515">
        <v>0</v>
      </c>
      <c r="AJ54" s="515">
        <v>0</v>
      </c>
      <c r="AK54" s="515">
        <v>0</v>
      </c>
      <c r="AL54" s="515">
        <v>0</v>
      </c>
    </row>
    <row r="55" spans="2:38">
      <c r="D55" s="156"/>
      <c r="E55" s="156">
        <v>2</v>
      </c>
      <c r="H55" s="515"/>
      <c r="I55" s="515"/>
      <c r="J55" s="515"/>
      <c r="K55" s="515"/>
      <c r="L55" s="515"/>
      <c r="M55" s="515"/>
      <c r="N55" s="515"/>
      <c r="O55" s="515"/>
      <c r="P55" s="515"/>
      <c r="Q55" s="515"/>
      <c r="R55" s="515">
        <v>0</v>
      </c>
      <c r="S55" s="515">
        <v>0</v>
      </c>
      <c r="T55" s="515">
        <v>0</v>
      </c>
      <c r="U55" s="515">
        <v>0</v>
      </c>
      <c r="V55" s="515">
        <v>0</v>
      </c>
      <c r="W55" s="515">
        <v>0</v>
      </c>
      <c r="X55" s="515">
        <v>0</v>
      </c>
      <c r="Y55" s="515">
        <v>0</v>
      </c>
      <c r="Z55" s="515">
        <v>0</v>
      </c>
      <c r="AA55" s="515">
        <v>0</v>
      </c>
      <c r="AB55" s="515">
        <v>0</v>
      </c>
      <c r="AC55" s="515">
        <v>0</v>
      </c>
      <c r="AD55" s="515">
        <v>0</v>
      </c>
      <c r="AE55" s="515">
        <v>0</v>
      </c>
      <c r="AF55" s="515">
        <v>0</v>
      </c>
      <c r="AG55" s="515">
        <v>0</v>
      </c>
      <c r="AH55" s="515">
        <v>0</v>
      </c>
      <c r="AI55" s="515">
        <v>0</v>
      </c>
      <c r="AJ55" s="515">
        <v>0</v>
      </c>
      <c r="AK55" s="515">
        <v>0</v>
      </c>
      <c r="AL55" s="515">
        <v>0</v>
      </c>
    </row>
    <row r="56" spans="2:38">
      <c r="B56" s="36"/>
      <c r="D56" s="156"/>
      <c r="E56" s="156">
        <v>3</v>
      </c>
      <c r="H56" s="515"/>
      <c r="I56" s="515"/>
      <c r="J56" s="515"/>
      <c r="K56" s="515"/>
      <c r="L56" s="515"/>
      <c r="M56" s="515"/>
      <c r="N56" s="515"/>
      <c r="O56" s="515"/>
      <c r="P56" s="515"/>
      <c r="Q56" s="515"/>
      <c r="R56" s="515">
        <v>0</v>
      </c>
      <c r="S56" s="515">
        <v>0</v>
      </c>
      <c r="T56" s="515">
        <v>0</v>
      </c>
      <c r="U56" s="515">
        <v>0</v>
      </c>
      <c r="V56" s="515">
        <v>0</v>
      </c>
      <c r="W56" s="515">
        <v>0</v>
      </c>
      <c r="X56" s="515">
        <v>0</v>
      </c>
      <c r="Y56" s="515">
        <v>0</v>
      </c>
      <c r="Z56" s="515">
        <v>0</v>
      </c>
      <c r="AA56" s="515">
        <v>0</v>
      </c>
      <c r="AB56" s="515">
        <v>0</v>
      </c>
      <c r="AC56" s="515">
        <v>0</v>
      </c>
      <c r="AD56" s="515">
        <v>0</v>
      </c>
      <c r="AE56" s="515">
        <v>0</v>
      </c>
      <c r="AF56" s="515">
        <v>0</v>
      </c>
      <c r="AG56" s="515">
        <v>0</v>
      </c>
      <c r="AH56" s="515">
        <v>0</v>
      </c>
      <c r="AI56" s="515">
        <v>0</v>
      </c>
      <c r="AJ56" s="515">
        <v>0</v>
      </c>
      <c r="AK56" s="515">
        <v>0</v>
      </c>
      <c r="AL56" s="515">
        <v>0</v>
      </c>
    </row>
    <row r="57" spans="2:38">
      <c r="D57" s="156"/>
      <c r="E57" s="156">
        <v>4</v>
      </c>
      <c r="H57" s="515"/>
      <c r="I57" s="515"/>
      <c r="J57" s="515"/>
      <c r="K57" s="515"/>
      <c r="L57" s="515"/>
      <c r="M57" s="515"/>
      <c r="N57" s="515"/>
      <c r="O57" s="515"/>
      <c r="P57" s="515"/>
      <c r="Q57" s="515"/>
      <c r="R57" s="515">
        <v>585446.39999999909</v>
      </c>
      <c r="S57" s="515">
        <v>0</v>
      </c>
      <c r="T57" s="515">
        <v>0</v>
      </c>
      <c r="U57" s="515">
        <v>0</v>
      </c>
      <c r="V57" s="515">
        <v>0</v>
      </c>
      <c r="W57" s="515">
        <v>0</v>
      </c>
      <c r="X57" s="515">
        <v>0</v>
      </c>
      <c r="Y57" s="515">
        <v>0</v>
      </c>
      <c r="Z57" s="515">
        <v>0</v>
      </c>
      <c r="AA57" s="515">
        <v>0</v>
      </c>
      <c r="AB57" s="515">
        <v>0</v>
      </c>
      <c r="AC57" s="515">
        <v>0</v>
      </c>
      <c r="AD57" s="515">
        <v>0</v>
      </c>
      <c r="AE57" s="515">
        <v>0</v>
      </c>
      <c r="AF57" s="515">
        <v>0</v>
      </c>
      <c r="AG57" s="515">
        <v>0</v>
      </c>
      <c r="AH57" s="515">
        <v>0</v>
      </c>
      <c r="AI57" s="515">
        <v>0</v>
      </c>
      <c r="AJ57" s="515">
        <v>0</v>
      </c>
      <c r="AK57" s="515">
        <v>0</v>
      </c>
      <c r="AL57" s="515">
        <v>0</v>
      </c>
    </row>
    <row r="58" spans="2:38">
      <c r="D58" s="156"/>
      <c r="E58" s="156">
        <v>5</v>
      </c>
      <c r="H58" s="515"/>
      <c r="I58" s="515"/>
      <c r="J58" s="515"/>
      <c r="K58" s="515"/>
      <c r="L58" s="515"/>
      <c r="M58" s="515"/>
      <c r="N58" s="515"/>
      <c r="O58" s="515"/>
      <c r="P58" s="515"/>
      <c r="Q58" s="515"/>
      <c r="R58" s="515">
        <v>219839.40000000002</v>
      </c>
      <c r="S58" s="515">
        <v>0</v>
      </c>
      <c r="T58" s="515">
        <v>0</v>
      </c>
      <c r="U58" s="515">
        <v>0</v>
      </c>
      <c r="V58" s="515">
        <v>0</v>
      </c>
      <c r="W58" s="515">
        <v>0</v>
      </c>
      <c r="X58" s="515">
        <v>0</v>
      </c>
      <c r="Y58" s="515">
        <v>0</v>
      </c>
      <c r="Z58" s="515">
        <v>0</v>
      </c>
      <c r="AA58" s="515">
        <v>0</v>
      </c>
      <c r="AB58" s="515">
        <v>0</v>
      </c>
      <c r="AC58" s="515">
        <v>0</v>
      </c>
      <c r="AD58" s="515">
        <v>0</v>
      </c>
      <c r="AE58" s="515">
        <v>0</v>
      </c>
      <c r="AF58" s="515">
        <v>0</v>
      </c>
      <c r="AG58" s="515">
        <v>0</v>
      </c>
      <c r="AH58" s="515">
        <v>0</v>
      </c>
      <c r="AI58" s="515">
        <v>0</v>
      </c>
      <c r="AJ58" s="515">
        <v>0</v>
      </c>
      <c r="AK58" s="515">
        <v>0</v>
      </c>
      <c r="AL58" s="515">
        <v>0</v>
      </c>
    </row>
    <row r="59" spans="2:38">
      <c r="D59" s="156"/>
      <c r="E59" s="156">
        <v>6</v>
      </c>
      <c r="H59" s="515"/>
      <c r="I59" s="515"/>
      <c r="J59" s="515"/>
      <c r="K59" s="515"/>
      <c r="L59" s="515"/>
      <c r="M59" s="515"/>
      <c r="N59" s="515"/>
      <c r="O59" s="515"/>
      <c r="P59" s="515"/>
      <c r="Q59" s="515"/>
      <c r="R59" s="515">
        <v>242589.59999999998</v>
      </c>
      <c r="S59" s="515">
        <v>0</v>
      </c>
      <c r="T59" s="515">
        <v>0</v>
      </c>
      <c r="U59" s="515">
        <v>0</v>
      </c>
      <c r="V59" s="515">
        <v>0</v>
      </c>
      <c r="W59" s="515">
        <v>0</v>
      </c>
      <c r="X59" s="515">
        <v>0</v>
      </c>
      <c r="Y59" s="515">
        <v>0</v>
      </c>
      <c r="Z59" s="515">
        <v>0</v>
      </c>
      <c r="AA59" s="515">
        <v>0</v>
      </c>
      <c r="AB59" s="515">
        <v>0</v>
      </c>
      <c r="AC59" s="515">
        <v>0</v>
      </c>
      <c r="AD59" s="515">
        <v>0</v>
      </c>
      <c r="AE59" s="515">
        <v>0</v>
      </c>
      <c r="AF59" s="515">
        <v>0</v>
      </c>
      <c r="AG59" s="515">
        <v>0</v>
      </c>
      <c r="AH59" s="515">
        <v>0</v>
      </c>
      <c r="AI59" s="515">
        <v>0</v>
      </c>
      <c r="AJ59" s="515">
        <v>0</v>
      </c>
      <c r="AK59" s="515">
        <v>0</v>
      </c>
      <c r="AL59" s="515">
        <v>0</v>
      </c>
    </row>
    <row r="60" spans="2:38">
      <c r="D60" s="156"/>
      <c r="E60" s="156">
        <v>7</v>
      </c>
      <c r="H60" s="515"/>
      <c r="I60" s="515"/>
      <c r="J60" s="515"/>
      <c r="K60" s="515"/>
      <c r="L60" s="515"/>
      <c r="M60" s="515"/>
      <c r="N60" s="515"/>
      <c r="O60" s="515"/>
      <c r="P60" s="515"/>
      <c r="Q60" s="515"/>
      <c r="R60" s="515">
        <v>221799.59999999998</v>
      </c>
      <c r="S60" s="515">
        <v>0</v>
      </c>
      <c r="T60" s="515">
        <v>0</v>
      </c>
      <c r="U60" s="515">
        <v>0</v>
      </c>
      <c r="V60" s="515">
        <v>0</v>
      </c>
      <c r="W60" s="515">
        <v>0</v>
      </c>
      <c r="X60" s="515">
        <v>0</v>
      </c>
      <c r="Y60" s="515">
        <v>0</v>
      </c>
      <c r="Z60" s="515">
        <v>0</v>
      </c>
      <c r="AA60" s="515">
        <v>0</v>
      </c>
      <c r="AB60" s="515">
        <v>0</v>
      </c>
      <c r="AC60" s="515">
        <v>0</v>
      </c>
      <c r="AD60" s="515">
        <v>0</v>
      </c>
      <c r="AE60" s="515">
        <v>0</v>
      </c>
      <c r="AF60" s="515">
        <v>0</v>
      </c>
      <c r="AG60" s="515">
        <v>0</v>
      </c>
      <c r="AH60" s="515">
        <v>0</v>
      </c>
      <c r="AI60" s="515">
        <v>0</v>
      </c>
      <c r="AJ60" s="515">
        <v>0</v>
      </c>
      <c r="AK60" s="515">
        <v>0</v>
      </c>
      <c r="AL60" s="515">
        <v>0</v>
      </c>
    </row>
    <row r="61" spans="2:38">
      <c r="D61" s="156"/>
      <c r="E61" s="156">
        <v>8</v>
      </c>
      <c r="H61" s="515"/>
      <c r="I61" s="515"/>
      <c r="J61" s="515"/>
      <c r="K61" s="515"/>
      <c r="L61" s="515"/>
      <c r="M61" s="515"/>
      <c r="N61" s="515"/>
      <c r="O61" s="515"/>
      <c r="P61" s="515"/>
      <c r="Q61" s="515"/>
      <c r="R61" s="515">
        <v>395604</v>
      </c>
      <c r="S61" s="515">
        <v>0</v>
      </c>
      <c r="T61" s="515">
        <v>0</v>
      </c>
      <c r="U61" s="515">
        <v>0</v>
      </c>
      <c r="V61" s="515">
        <v>0</v>
      </c>
      <c r="W61" s="515">
        <v>0</v>
      </c>
      <c r="X61" s="515">
        <v>0</v>
      </c>
      <c r="Y61" s="515">
        <v>0</v>
      </c>
      <c r="Z61" s="515">
        <v>0</v>
      </c>
      <c r="AA61" s="515">
        <v>0</v>
      </c>
      <c r="AB61" s="515">
        <v>0</v>
      </c>
      <c r="AC61" s="515">
        <v>0</v>
      </c>
      <c r="AD61" s="515">
        <v>0</v>
      </c>
      <c r="AE61" s="515">
        <v>0</v>
      </c>
      <c r="AF61" s="515">
        <v>0</v>
      </c>
      <c r="AG61" s="515">
        <v>0</v>
      </c>
      <c r="AH61" s="515">
        <v>0</v>
      </c>
      <c r="AI61" s="515">
        <v>0</v>
      </c>
      <c r="AJ61" s="515">
        <v>0</v>
      </c>
      <c r="AK61" s="515">
        <v>0</v>
      </c>
      <c r="AL61" s="515">
        <v>0</v>
      </c>
    </row>
    <row r="62" spans="2:38">
      <c r="D62" s="156"/>
      <c r="E62" s="156">
        <v>9</v>
      </c>
      <c r="H62" s="515"/>
      <c r="I62" s="515"/>
      <c r="J62" s="515"/>
      <c r="K62" s="515"/>
      <c r="L62" s="515"/>
      <c r="M62" s="515"/>
      <c r="N62" s="515"/>
      <c r="O62" s="515"/>
      <c r="P62" s="515"/>
      <c r="Q62" s="515"/>
      <c r="R62" s="515">
        <v>1512383.4</v>
      </c>
      <c r="S62" s="515">
        <v>0</v>
      </c>
      <c r="T62" s="515">
        <v>0</v>
      </c>
      <c r="U62" s="515">
        <v>0</v>
      </c>
      <c r="V62" s="515">
        <v>0</v>
      </c>
      <c r="W62" s="515">
        <v>0</v>
      </c>
      <c r="X62" s="515">
        <v>0</v>
      </c>
      <c r="Y62" s="515">
        <v>0</v>
      </c>
      <c r="Z62" s="515">
        <v>0</v>
      </c>
      <c r="AA62" s="515">
        <v>0</v>
      </c>
      <c r="AB62" s="515">
        <v>0</v>
      </c>
      <c r="AC62" s="515">
        <v>0</v>
      </c>
      <c r="AD62" s="515">
        <v>0</v>
      </c>
      <c r="AE62" s="515">
        <v>0</v>
      </c>
      <c r="AF62" s="515">
        <v>0</v>
      </c>
      <c r="AG62" s="515">
        <v>0</v>
      </c>
      <c r="AH62" s="515">
        <v>0</v>
      </c>
      <c r="AI62" s="515">
        <v>0</v>
      </c>
      <c r="AJ62" s="515">
        <v>0</v>
      </c>
      <c r="AK62" s="515">
        <v>0</v>
      </c>
      <c r="AL62" s="515">
        <v>4144731.1058553662</v>
      </c>
    </row>
    <row r="63" spans="2:38">
      <c r="D63" s="156"/>
      <c r="E63" s="156">
        <v>10</v>
      </c>
      <c r="H63" s="515"/>
      <c r="I63" s="515"/>
      <c r="J63" s="515"/>
      <c r="K63" s="515"/>
      <c r="L63" s="515"/>
      <c r="M63" s="515"/>
      <c r="N63" s="515"/>
      <c r="O63" s="515"/>
      <c r="P63" s="515"/>
      <c r="Q63" s="515"/>
      <c r="R63" s="515">
        <v>6282856.7999999998</v>
      </c>
      <c r="S63" s="515">
        <v>0</v>
      </c>
      <c r="T63" s="515">
        <v>0</v>
      </c>
      <c r="U63" s="515">
        <v>0</v>
      </c>
      <c r="V63" s="515">
        <v>0</v>
      </c>
      <c r="W63" s="515">
        <v>0</v>
      </c>
      <c r="X63" s="515">
        <v>0</v>
      </c>
      <c r="Y63" s="515">
        <v>0</v>
      </c>
      <c r="Z63" s="515">
        <v>0</v>
      </c>
      <c r="AA63" s="515">
        <v>0</v>
      </c>
      <c r="AB63" s="515">
        <v>0</v>
      </c>
      <c r="AC63" s="515">
        <v>0</v>
      </c>
      <c r="AD63" s="515">
        <v>0</v>
      </c>
      <c r="AE63" s="515">
        <v>0</v>
      </c>
      <c r="AF63" s="515">
        <v>0</v>
      </c>
      <c r="AG63" s="515">
        <v>0</v>
      </c>
      <c r="AH63" s="515">
        <v>0</v>
      </c>
      <c r="AI63" s="515">
        <v>0</v>
      </c>
      <c r="AJ63" s="515">
        <v>0</v>
      </c>
      <c r="AK63" s="515">
        <v>0</v>
      </c>
      <c r="AL63" s="515">
        <v>36229353.13034001</v>
      </c>
    </row>
    <row r="64" spans="2:38">
      <c r="D64" s="156"/>
      <c r="E64" s="156">
        <v>11</v>
      </c>
      <c r="H64" s="515"/>
      <c r="I64" s="515"/>
      <c r="J64" s="515"/>
      <c r="K64" s="515"/>
      <c r="L64" s="515"/>
      <c r="M64" s="515"/>
      <c r="N64" s="515"/>
      <c r="O64" s="515"/>
      <c r="P64" s="515"/>
      <c r="Q64" s="515"/>
      <c r="R64" s="515">
        <v>7339998.5999999996</v>
      </c>
      <c r="S64" s="515">
        <v>0</v>
      </c>
      <c r="T64" s="515">
        <v>5655041</v>
      </c>
      <c r="U64" s="515">
        <v>0</v>
      </c>
      <c r="V64" s="515">
        <v>0</v>
      </c>
      <c r="W64" s="515">
        <v>0</v>
      </c>
      <c r="X64" s="515">
        <v>0</v>
      </c>
      <c r="Y64" s="515">
        <v>0</v>
      </c>
      <c r="Z64" s="515">
        <v>0</v>
      </c>
      <c r="AA64" s="515">
        <v>0</v>
      </c>
      <c r="AB64" s="515">
        <v>0</v>
      </c>
      <c r="AC64" s="515">
        <v>0</v>
      </c>
      <c r="AD64" s="515">
        <v>0</v>
      </c>
      <c r="AE64" s="515">
        <v>0</v>
      </c>
      <c r="AF64" s="515">
        <v>0</v>
      </c>
      <c r="AG64" s="515">
        <v>0</v>
      </c>
      <c r="AH64" s="515">
        <v>0</v>
      </c>
      <c r="AI64" s="515">
        <v>0</v>
      </c>
      <c r="AJ64" s="515">
        <v>0</v>
      </c>
      <c r="AK64" s="515">
        <v>0</v>
      </c>
      <c r="AL64" s="515">
        <v>31082330.571553621</v>
      </c>
    </row>
    <row r="65" spans="4:38">
      <c r="D65" s="156"/>
      <c r="E65" s="156">
        <v>12</v>
      </c>
      <c r="H65" s="515"/>
      <c r="I65" s="515"/>
      <c r="J65" s="515"/>
      <c r="K65" s="515"/>
      <c r="L65" s="515"/>
      <c r="M65" s="515"/>
      <c r="N65" s="515"/>
      <c r="O65" s="515"/>
      <c r="P65" s="515"/>
      <c r="Q65" s="515"/>
      <c r="R65" s="515">
        <v>4609499.4000000004</v>
      </c>
      <c r="S65" s="515">
        <v>430385.2</v>
      </c>
      <c r="T65" s="515">
        <v>10214745.799999999</v>
      </c>
      <c r="U65" s="515">
        <v>0</v>
      </c>
      <c r="V65" s="515">
        <v>0</v>
      </c>
      <c r="W65" s="515">
        <v>0</v>
      </c>
      <c r="X65" s="515">
        <v>0</v>
      </c>
      <c r="Y65" s="515">
        <v>0</v>
      </c>
      <c r="Z65" s="515">
        <v>0</v>
      </c>
      <c r="AA65" s="515">
        <v>0</v>
      </c>
      <c r="AB65" s="515">
        <v>0</v>
      </c>
      <c r="AC65" s="515">
        <v>0</v>
      </c>
      <c r="AD65" s="515">
        <v>0</v>
      </c>
      <c r="AE65" s="515">
        <v>0</v>
      </c>
      <c r="AF65" s="515">
        <v>0</v>
      </c>
      <c r="AG65" s="515">
        <v>0</v>
      </c>
      <c r="AH65" s="515">
        <v>0</v>
      </c>
      <c r="AI65" s="515">
        <v>0</v>
      </c>
      <c r="AJ65" s="515">
        <v>0</v>
      </c>
      <c r="AK65" s="515">
        <v>0</v>
      </c>
      <c r="AL65" s="515">
        <v>24033386.822715186</v>
      </c>
    </row>
    <row r="66" spans="4:38" ht="15.75">
      <c r="D66" s="156"/>
      <c r="E66" s="314"/>
      <c r="H66" s="314"/>
      <c r="I66" s="314"/>
      <c r="J66" s="314"/>
      <c r="K66" s="314"/>
      <c r="L66" s="314"/>
      <c r="M66" s="314"/>
      <c r="N66" s="314"/>
      <c r="O66" s="314"/>
      <c r="P66" s="314"/>
      <c r="Q66" s="314"/>
      <c r="R66" s="314">
        <v>21410017.199999996</v>
      </c>
      <c r="S66" s="314">
        <v>430385.2</v>
      </c>
      <c r="T66" s="314">
        <v>15869786.799999999</v>
      </c>
      <c r="U66" s="314">
        <v>0</v>
      </c>
      <c r="V66" s="314">
        <v>0</v>
      </c>
      <c r="W66" s="314">
        <v>0</v>
      </c>
      <c r="X66" s="314">
        <v>0</v>
      </c>
      <c r="Y66" s="314">
        <v>0</v>
      </c>
      <c r="Z66" s="314">
        <v>0</v>
      </c>
      <c r="AA66" s="314">
        <v>0</v>
      </c>
      <c r="AB66" s="314">
        <v>0</v>
      </c>
      <c r="AC66" s="314">
        <v>0</v>
      </c>
      <c r="AD66" s="314">
        <v>0</v>
      </c>
      <c r="AE66" s="314">
        <v>0</v>
      </c>
      <c r="AF66" s="314">
        <v>0</v>
      </c>
      <c r="AG66" s="314">
        <v>0</v>
      </c>
      <c r="AH66" s="314">
        <v>0</v>
      </c>
      <c r="AI66" s="314">
        <v>0</v>
      </c>
      <c r="AJ66" s="314">
        <v>0</v>
      </c>
      <c r="AK66" s="314">
        <v>0</v>
      </c>
      <c r="AL66" s="314">
        <v>95489801.630464196</v>
      </c>
    </row>
    <row r="67" spans="4:38" ht="15.75">
      <c r="D67" s="156"/>
      <c r="E67" s="314" t="s">
        <v>1806</v>
      </c>
      <c r="H67" s="156"/>
      <c r="I67" s="156"/>
      <c r="J67" s="156"/>
      <c r="K67" s="156"/>
      <c r="L67" s="156"/>
      <c r="M67" s="156"/>
      <c r="N67" s="156"/>
      <c r="O67" s="156"/>
      <c r="P67" s="156"/>
      <c r="Q67" s="156"/>
      <c r="R67" s="156"/>
      <c r="S67" s="156"/>
      <c r="T67" s="156"/>
      <c r="U67" s="156"/>
      <c r="V67" s="156"/>
      <c r="W67" s="156"/>
      <c r="X67" s="156"/>
      <c r="Y67" s="156"/>
      <c r="Z67" s="156"/>
      <c r="AA67" s="156"/>
      <c r="AB67" s="156"/>
      <c r="AC67" s="156"/>
      <c r="AD67" s="156"/>
      <c r="AE67" s="156"/>
      <c r="AF67" s="156"/>
      <c r="AG67" s="156"/>
      <c r="AH67" s="156"/>
      <c r="AI67" s="156"/>
      <c r="AJ67" s="156"/>
      <c r="AK67" s="156"/>
      <c r="AL67" s="156"/>
    </row>
    <row r="68" spans="4:38">
      <c r="D68" s="156"/>
      <c r="E68" s="156">
        <v>1</v>
      </c>
      <c r="H68" s="515"/>
      <c r="I68" s="515"/>
      <c r="J68" s="515"/>
      <c r="K68" s="515"/>
      <c r="L68" s="515"/>
      <c r="M68" s="515"/>
      <c r="N68" s="515"/>
      <c r="O68" s="515"/>
      <c r="P68" s="515"/>
      <c r="Q68" s="515"/>
      <c r="R68" s="515">
        <v>15162961.800000003</v>
      </c>
      <c r="S68" s="515">
        <v>12237758.400000002</v>
      </c>
      <c r="T68" s="515">
        <v>15000991.200000001</v>
      </c>
      <c r="U68" s="515">
        <v>15009986.998000002</v>
      </c>
      <c r="V68" s="515">
        <v>17756157.17410408</v>
      </c>
      <c r="W68" s="515">
        <v>19018737.160560656</v>
      </c>
      <c r="X68" s="515">
        <v>18876482.479525562</v>
      </c>
      <c r="Y68" s="515">
        <v>18947026.345660448</v>
      </c>
      <c r="Z68" s="515">
        <v>19334751.127596825</v>
      </c>
      <c r="AA68" s="515">
        <v>19522285.53005312</v>
      </c>
      <c r="AB68" s="515">
        <v>19785671.514150854</v>
      </c>
      <c r="AC68" s="515">
        <v>20433474.894398339</v>
      </c>
      <c r="AD68" s="515">
        <v>20351264.764232259</v>
      </c>
      <c r="AE68" s="515">
        <v>20233975.110729955</v>
      </c>
      <c r="AF68" s="515">
        <v>20115659.443769984</v>
      </c>
      <c r="AG68" s="515">
        <v>21848101.013298351</v>
      </c>
      <c r="AH68" s="515">
        <v>30922612.910201408</v>
      </c>
      <c r="AI68" s="515">
        <v>36721831.912602067</v>
      </c>
      <c r="AJ68" s="515">
        <v>38390111.02226948</v>
      </c>
      <c r="AK68" s="515">
        <v>38185142.282665461</v>
      </c>
      <c r="AL68" s="515">
        <v>37991106.183103435</v>
      </c>
    </row>
    <row r="69" spans="4:38">
      <c r="D69" s="156"/>
      <c r="E69" s="156">
        <v>2</v>
      </c>
      <c r="H69" s="515"/>
      <c r="I69" s="515"/>
      <c r="J69" s="515"/>
      <c r="K69" s="515"/>
      <c r="L69" s="515"/>
      <c r="M69" s="515"/>
      <c r="N69" s="515"/>
      <c r="O69" s="515"/>
      <c r="P69" s="515"/>
      <c r="Q69" s="515"/>
      <c r="R69" s="515">
        <v>9302551.3000000007</v>
      </c>
      <c r="S69" s="515">
        <v>14020586.999999998</v>
      </c>
      <c r="T69" s="515">
        <v>14053572</v>
      </c>
      <c r="U69" s="515">
        <v>15965255.852</v>
      </c>
      <c r="V69" s="515">
        <v>15071736.32479302</v>
      </c>
      <c r="W69" s="515">
        <v>16112372.373516975</v>
      </c>
      <c r="X69" s="515">
        <v>16012142.0722127</v>
      </c>
      <c r="Y69" s="515">
        <v>15985206.141338965</v>
      </c>
      <c r="Z69" s="515">
        <v>16345032.015172165</v>
      </c>
      <c r="AA69" s="515">
        <v>16535528.890550127</v>
      </c>
      <c r="AB69" s="515">
        <v>16776452.926041232</v>
      </c>
      <c r="AC69" s="515">
        <v>17325404.853095118</v>
      </c>
      <c r="AD69" s="515">
        <v>17255642.517448325</v>
      </c>
      <c r="AE69" s="515">
        <v>17155477.538236804</v>
      </c>
      <c r="AF69" s="515">
        <v>17054602.928763676</v>
      </c>
      <c r="AG69" s="515">
        <v>18519782.548338979</v>
      </c>
      <c r="AH69" s="515">
        <v>26212123.685733642</v>
      </c>
      <c r="AI69" s="515">
        <v>31128230.303013384</v>
      </c>
      <c r="AJ69" s="515">
        <v>32542714.174576133</v>
      </c>
      <c r="AK69" s="515">
        <v>32369362.190146815</v>
      </c>
      <c r="AL69" s="515">
        <v>32205478.690479748</v>
      </c>
    </row>
    <row r="70" spans="4:38">
      <c r="D70" s="156"/>
      <c r="E70" s="156">
        <v>3</v>
      </c>
      <c r="H70" s="515"/>
      <c r="I70" s="515"/>
      <c r="J70" s="515"/>
      <c r="K70" s="515"/>
      <c r="L70" s="515"/>
      <c r="M70" s="515"/>
      <c r="N70" s="515"/>
      <c r="O70" s="515"/>
      <c r="P70" s="515"/>
      <c r="Q70" s="515"/>
      <c r="R70" s="515">
        <v>13387880.100000001</v>
      </c>
      <c r="S70" s="515">
        <v>11486764.800000003</v>
      </c>
      <c r="T70" s="515">
        <v>14434570.799999999</v>
      </c>
      <c r="U70" s="515">
        <v>18378852.752</v>
      </c>
      <c r="V70" s="515">
        <v>19053635.48626231</v>
      </c>
      <c r="W70" s="515">
        <v>20306889.608490147</v>
      </c>
      <c r="X70" s="515">
        <v>20217937.281104904</v>
      </c>
      <c r="Y70" s="515">
        <v>20308709.604683097</v>
      </c>
      <c r="Z70" s="515">
        <v>20730008.007573344</v>
      </c>
      <c r="AA70" s="515">
        <v>20933946.340022191</v>
      </c>
      <c r="AB70" s="515">
        <v>21213779.45070301</v>
      </c>
      <c r="AC70" s="515">
        <v>21916324.185760684</v>
      </c>
      <c r="AD70" s="515">
        <v>21837893.607752301</v>
      </c>
      <c r="AE70" s="515">
        <v>21722349.551018059</v>
      </c>
      <c r="AF70" s="515">
        <v>21607251.527719311</v>
      </c>
      <c r="AG70" s="515">
        <v>23474726.542028654</v>
      </c>
      <c r="AH70" s="515">
        <v>33244972.367680404</v>
      </c>
      <c r="AI70" s="515">
        <v>39503575.004953839</v>
      </c>
      <c r="AJ70" s="515">
        <v>41323127.119767323</v>
      </c>
      <c r="AK70" s="515">
        <v>41127590.312635623</v>
      </c>
      <c r="AL70" s="515">
        <v>40944096.339120314</v>
      </c>
    </row>
    <row r="71" spans="4:38">
      <c r="D71" s="156"/>
      <c r="E71" s="156">
        <v>4</v>
      </c>
      <c r="H71" s="515"/>
      <c r="I71" s="515"/>
      <c r="J71" s="515"/>
      <c r="K71" s="515"/>
      <c r="L71" s="515"/>
      <c r="M71" s="515"/>
      <c r="N71" s="515"/>
      <c r="O71" s="515"/>
      <c r="P71" s="515"/>
      <c r="Q71" s="515"/>
      <c r="R71" s="515">
        <v>14193796.399999999</v>
      </c>
      <c r="S71" s="515">
        <v>14365009.399999999</v>
      </c>
      <c r="T71" s="515">
        <v>15247861.200000001</v>
      </c>
      <c r="U71" s="515">
        <v>21185136.953999996</v>
      </c>
      <c r="V71" s="515">
        <v>21986311.815449614</v>
      </c>
      <c r="W71" s="515">
        <v>23382069.437594622</v>
      </c>
      <c r="X71" s="515">
        <v>23279354.05478926</v>
      </c>
      <c r="Y71" s="515">
        <v>23470204.980936717</v>
      </c>
      <c r="Z71" s="515">
        <v>23959997.141465798</v>
      </c>
      <c r="AA71" s="515">
        <v>24199144.211477701</v>
      </c>
      <c r="AB71" s="515">
        <v>24529615.527327754</v>
      </c>
      <c r="AC71" s="515">
        <v>25350268.666565087</v>
      </c>
      <c r="AD71" s="515">
        <v>25268944.051080368</v>
      </c>
      <c r="AE71" s="515">
        <v>25146228.716725621</v>
      </c>
      <c r="AF71" s="515">
        <v>25025265.011105895</v>
      </c>
      <c r="AG71" s="515">
        <v>27198557.057862733</v>
      </c>
      <c r="AH71" s="515">
        <v>38539661.613989085</v>
      </c>
      <c r="AI71" s="515">
        <v>45819899.71339561</v>
      </c>
      <c r="AJ71" s="515">
        <v>47956248.988596857</v>
      </c>
      <c r="AK71" s="515">
        <v>47755195.419464953</v>
      </c>
      <c r="AL71" s="515">
        <v>47568065.849803053</v>
      </c>
    </row>
    <row r="72" spans="4:38">
      <c r="D72" s="156"/>
      <c r="E72" s="156">
        <v>5</v>
      </c>
      <c r="H72" s="515"/>
      <c r="I72" s="515"/>
      <c r="J72" s="515"/>
      <c r="K72" s="515"/>
      <c r="L72" s="515"/>
      <c r="M72" s="515"/>
      <c r="N72" s="515"/>
      <c r="O72" s="515"/>
      <c r="P72" s="515"/>
      <c r="Q72" s="515"/>
      <c r="R72" s="515">
        <v>19108520.900000002</v>
      </c>
      <c r="S72" s="515">
        <v>18000323.600000001</v>
      </c>
      <c r="T72" s="515">
        <v>19785846.599999998</v>
      </c>
      <c r="U72" s="515">
        <v>23534408.100000001</v>
      </c>
      <c r="V72" s="515">
        <v>26889576.376294319</v>
      </c>
      <c r="W72" s="515">
        <v>28597096.972596612</v>
      </c>
      <c r="X72" s="515">
        <v>28451904.599966999</v>
      </c>
      <c r="Y72" s="515">
        <v>28810365.984929733</v>
      </c>
      <c r="Z72" s="515">
        <v>29386845.804204021</v>
      </c>
      <c r="AA72" s="515">
        <v>29657973.63207655</v>
      </c>
      <c r="AB72" s="515">
        <v>30036762.006259479</v>
      </c>
      <c r="AC72" s="515">
        <v>31052984.809845176</v>
      </c>
      <c r="AD72" s="515">
        <v>30966278.826884788</v>
      </c>
      <c r="AE72" s="515">
        <v>30830686.583225161</v>
      </c>
      <c r="AF72" s="515">
        <v>30698235.001635782</v>
      </c>
      <c r="AG72" s="515">
        <v>33382325.226833273</v>
      </c>
      <c r="AH72" s="515">
        <v>47326757.642222174</v>
      </c>
      <c r="AI72" s="515">
        <v>56296362.189047717</v>
      </c>
      <c r="AJ72" s="515">
        <v>58951866.879112571</v>
      </c>
      <c r="AK72" s="515">
        <v>58735594.688909933</v>
      </c>
      <c r="AL72" s="515">
        <v>58536400.694611251</v>
      </c>
    </row>
    <row r="73" spans="4:38">
      <c r="D73" s="156"/>
      <c r="E73" s="156">
        <v>6</v>
      </c>
      <c r="H73" s="515"/>
      <c r="I73" s="515"/>
      <c r="J73" s="515"/>
      <c r="K73" s="515"/>
      <c r="L73" s="515"/>
      <c r="M73" s="515"/>
      <c r="N73" s="515"/>
      <c r="O73" s="515"/>
      <c r="P73" s="515"/>
      <c r="Q73" s="515"/>
      <c r="R73" s="515">
        <v>20741706.299999997</v>
      </c>
      <c r="S73" s="515">
        <v>27142251.500000007</v>
      </c>
      <c r="T73" s="515">
        <v>21937757.399999999</v>
      </c>
      <c r="U73" s="515">
        <v>25300143.709999997</v>
      </c>
      <c r="V73" s="515">
        <v>29321636.000800434</v>
      </c>
      <c r="W73" s="515">
        <v>31199279.650819633</v>
      </c>
      <c r="X73" s="515">
        <v>31035733.005837154</v>
      </c>
      <c r="Y73" s="515">
        <v>31486050.470495928</v>
      </c>
      <c r="Z73" s="515">
        <v>32117332.421645187</v>
      </c>
      <c r="AA73" s="515">
        <v>32416682.997041378</v>
      </c>
      <c r="AB73" s="515">
        <v>32836882.720743679</v>
      </c>
      <c r="AC73" s="515">
        <v>33954498.761862218</v>
      </c>
      <c r="AD73" s="515">
        <v>33867297.806932211</v>
      </c>
      <c r="AE73" s="515">
        <v>33728317.28526248</v>
      </c>
      <c r="AF73" s="515">
        <v>33593634.217261083</v>
      </c>
      <c r="AG73" s="515">
        <v>36542914.697500668</v>
      </c>
      <c r="AH73" s="515">
        <v>51820515.609645955</v>
      </c>
      <c r="AI73" s="515">
        <v>61657191.731853738</v>
      </c>
      <c r="AJ73" s="515">
        <v>64581579.92832958</v>
      </c>
      <c r="AK73" s="515">
        <v>64360617.052446976</v>
      </c>
      <c r="AL73" s="515">
        <v>64158384.296020068</v>
      </c>
    </row>
    <row r="74" spans="4:38">
      <c r="D74" s="156"/>
      <c r="E74" s="156">
        <v>7</v>
      </c>
      <c r="H74" s="515"/>
      <c r="I74" s="515"/>
      <c r="J74" s="515"/>
      <c r="K74" s="515"/>
      <c r="L74" s="515"/>
      <c r="M74" s="515"/>
      <c r="N74" s="515"/>
      <c r="O74" s="515"/>
      <c r="P74" s="515"/>
      <c r="Q74" s="515"/>
      <c r="R74" s="515">
        <v>22239548.800000004</v>
      </c>
      <c r="S74" s="515">
        <v>22190181.300000004</v>
      </c>
      <c r="T74" s="515">
        <v>23286884.399999999</v>
      </c>
      <c r="U74" s="515">
        <v>27390477.603999998</v>
      </c>
      <c r="V74" s="515">
        <v>30413956.2884234</v>
      </c>
      <c r="W74" s="515">
        <v>34262108.232947446</v>
      </c>
      <c r="X74" s="515">
        <v>34293482.764521912</v>
      </c>
      <c r="Y74" s="515">
        <v>35349888.330499172</v>
      </c>
      <c r="Z74" s="515">
        <v>36229239.430686161</v>
      </c>
      <c r="AA74" s="515">
        <v>37069568.260524146</v>
      </c>
      <c r="AB74" s="515">
        <v>37597959.465608157</v>
      </c>
      <c r="AC74" s="515">
        <v>37501341.793707199</v>
      </c>
      <c r="AD74" s="515">
        <v>37367207.744051784</v>
      </c>
      <c r="AE74" s="515">
        <v>37214167.406449109</v>
      </c>
      <c r="AF74" s="515">
        <v>37194977.718372203</v>
      </c>
      <c r="AG74" s="515">
        <v>40484618.936902754</v>
      </c>
      <c r="AH74" s="515">
        <v>57072352.486042127</v>
      </c>
      <c r="AI74" s="515">
        <v>67923842.471179232</v>
      </c>
      <c r="AJ74" s="515">
        <v>71164269.287670746</v>
      </c>
      <c r="AK74" s="515">
        <v>70945407.640335783</v>
      </c>
      <c r="AL74" s="515">
        <v>70903549.19415845</v>
      </c>
    </row>
    <row r="75" spans="4:38">
      <c r="D75" s="156"/>
      <c r="E75" s="156">
        <v>8</v>
      </c>
      <c r="H75" s="515"/>
      <c r="I75" s="515"/>
      <c r="J75" s="515"/>
      <c r="K75" s="515"/>
      <c r="L75" s="515"/>
      <c r="M75" s="515"/>
      <c r="N75" s="515"/>
      <c r="O75" s="515"/>
      <c r="P75" s="515"/>
      <c r="Q75" s="515"/>
      <c r="R75" s="515">
        <v>22923901.700000003</v>
      </c>
      <c r="S75" s="515">
        <v>21620686.500000004</v>
      </c>
      <c r="T75" s="515">
        <v>25036268.399999999</v>
      </c>
      <c r="U75" s="515">
        <v>28519514.715999998</v>
      </c>
      <c r="V75" s="515">
        <v>30873591.659612868</v>
      </c>
      <c r="W75" s="515">
        <v>34777599.466384232</v>
      </c>
      <c r="X75" s="515">
        <v>34771826.390435308</v>
      </c>
      <c r="Y75" s="515">
        <v>35831022.177947357</v>
      </c>
      <c r="Z75" s="515">
        <v>36706829.107840613</v>
      </c>
      <c r="AA75" s="515">
        <v>37541748.460291259</v>
      </c>
      <c r="AB75" s="515">
        <v>38060254.788611963</v>
      </c>
      <c r="AC75" s="515">
        <v>37959457.461407751</v>
      </c>
      <c r="AD75" s="515">
        <v>37820293.33820983</v>
      </c>
      <c r="AE75" s="515">
        <v>37662045.214006908</v>
      </c>
      <c r="AF75" s="515">
        <v>37639248.486107856</v>
      </c>
      <c r="AG75" s="515">
        <v>40964269.916602723</v>
      </c>
      <c r="AH75" s="515">
        <v>57742486.114160433</v>
      </c>
      <c r="AI75" s="515">
        <v>68714264.475791603</v>
      </c>
      <c r="AJ75" s="515">
        <v>71984957.249865472</v>
      </c>
      <c r="AK75" s="515">
        <v>71756070.153225645</v>
      </c>
      <c r="AL75" s="515">
        <v>71706241.470563099</v>
      </c>
    </row>
    <row r="76" spans="4:38">
      <c r="D76" s="156"/>
      <c r="E76" s="156">
        <v>9</v>
      </c>
      <c r="H76" s="515"/>
      <c r="I76" s="515"/>
      <c r="J76" s="515"/>
      <c r="K76" s="515"/>
      <c r="L76" s="515"/>
      <c r="M76" s="515"/>
      <c r="N76" s="515"/>
      <c r="O76" s="515"/>
      <c r="P76" s="515"/>
      <c r="Q76" s="515"/>
      <c r="R76" s="515">
        <v>21305363.799999997</v>
      </c>
      <c r="S76" s="515">
        <v>19489507.799999997</v>
      </c>
      <c r="T76" s="515">
        <v>22967123.399999995</v>
      </c>
      <c r="U76" s="515">
        <v>27069436.843999997</v>
      </c>
      <c r="V76" s="515">
        <v>28433517.190985579</v>
      </c>
      <c r="W76" s="515">
        <v>32069510.465010229</v>
      </c>
      <c r="X76" s="515">
        <v>31979829.485505626</v>
      </c>
      <c r="Y76" s="515">
        <v>32930658.350046154</v>
      </c>
      <c r="Z76" s="515">
        <v>33701373.908447631</v>
      </c>
      <c r="AA76" s="515">
        <v>34433391.732227311</v>
      </c>
      <c r="AB76" s="515">
        <v>34884140.305542544</v>
      </c>
      <c r="AC76" s="515">
        <v>34788115.489299871</v>
      </c>
      <c r="AD76" s="515">
        <v>34656856.082280509</v>
      </c>
      <c r="AE76" s="515">
        <v>34507768.447800621</v>
      </c>
      <c r="AF76" s="515">
        <v>34482455.956247389</v>
      </c>
      <c r="AG76" s="515">
        <v>37525519.62832661</v>
      </c>
      <c r="AH76" s="515">
        <v>52887205.196103998</v>
      </c>
      <c r="AI76" s="515">
        <v>62926839.593676098</v>
      </c>
      <c r="AJ76" s="515">
        <v>65912097.595273226</v>
      </c>
      <c r="AK76" s="515">
        <v>65692525.05886519</v>
      </c>
      <c r="AL76" s="515">
        <v>65636820.928080678</v>
      </c>
    </row>
    <row r="77" spans="4:38">
      <c r="D77" s="156"/>
      <c r="E77" s="156">
        <v>10</v>
      </c>
      <c r="H77" s="515"/>
      <c r="I77" s="515"/>
      <c r="J77" s="515"/>
      <c r="K77" s="515"/>
      <c r="L77" s="515"/>
      <c r="M77" s="515"/>
      <c r="N77" s="515"/>
      <c r="O77" s="515"/>
      <c r="P77" s="515"/>
      <c r="Q77" s="515"/>
      <c r="R77" s="515">
        <v>15154260.100000001</v>
      </c>
      <c r="S77" s="515">
        <v>16786013.300000001</v>
      </c>
      <c r="T77" s="515">
        <v>20891707.199999999</v>
      </c>
      <c r="U77" s="515">
        <v>22645116</v>
      </c>
      <c r="V77" s="515">
        <v>23732883.434435774</v>
      </c>
      <c r="W77" s="515">
        <v>26743790.041289344</v>
      </c>
      <c r="X77" s="515">
        <v>26553789.074635185</v>
      </c>
      <c r="Y77" s="515">
        <v>27390527.84194747</v>
      </c>
      <c r="Z77" s="515">
        <v>28069366.185992982</v>
      </c>
      <c r="AA77" s="515">
        <v>28707847.069442905</v>
      </c>
      <c r="AB77" s="515">
        <v>29116577.717054378</v>
      </c>
      <c r="AC77" s="515">
        <v>29026080.017066535</v>
      </c>
      <c r="AD77" s="515">
        <v>28905333.306088991</v>
      </c>
      <c r="AE77" s="515">
        <v>28767867.91453163</v>
      </c>
      <c r="AF77" s="515">
        <v>28732552.596873965</v>
      </c>
      <c r="AG77" s="515">
        <v>31258481.285738755</v>
      </c>
      <c r="AH77" s="515">
        <v>44041072.831935726</v>
      </c>
      <c r="AI77" s="515">
        <v>52385264.477998361</v>
      </c>
      <c r="AJ77" s="515">
        <v>54853625.73042009</v>
      </c>
      <c r="AK77" s="515">
        <v>54653975.369967967</v>
      </c>
      <c r="AL77" s="515">
        <v>54590537.432262555</v>
      </c>
    </row>
    <row r="78" spans="4:38">
      <c r="D78" s="156"/>
      <c r="E78" s="156">
        <v>11</v>
      </c>
      <c r="H78" s="515"/>
      <c r="I78" s="515"/>
      <c r="J78" s="515"/>
      <c r="K78" s="515"/>
      <c r="L78" s="515"/>
      <c r="M78" s="515"/>
      <c r="N78" s="515"/>
      <c r="O78" s="515"/>
      <c r="P78" s="515"/>
      <c r="Q78" s="515"/>
      <c r="R78" s="515">
        <v>14930489.699999997</v>
      </c>
      <c r="S78" s="515">
        <v>12119298.100000001</v>
      </c>
      <c r="T78" s="515">
        <v>16313941.799999999</v>
      </c>
      <c r="U78" s="515">
        <v>18994374</v>
      </c>
      <c r="V78" s="515">
        <v>19492898.581640735</v>
      </c>
      <c r="W78" s="515">
        <v>21989602.552551046</v>
      </c>
      <c r="X78" s="515">
        <v>21721788.700566843</v>
      </c>
      <c r="Y78" s="515">
        <v>22394144.335137881</v>
      </c>
      <c r="Z78" s="515">
        <v>22934571.851174116</v>
      </c>
      <c r="AA78" s="515">
        <v>23437498.861398976</v>
      </c>
      <c r="AB78" s="515">
        <v>23752425.777820155</v>
      </c>
      <c r="AC78" s="515">
        <v>23664866.218997587</v>
      </c>
      <c r="AD78" s="515">
        <v>23551177.253951769</v>
      </c>
      <c r="AE78" s="515">
        <v>23422868.765821561</v>
      </c>
      <c r="AF78" s="515">
        <v>23377062.829641934</v>
      </c>
      <c r="AG78" s="515">
        <v>25411913.470013168</v>
      </c>
      <c r="AH78" s="515">
        <v>35783275.980086923</v>
      </c>
      <c r="AI78" s="515">
        <v>42538722.208737247</v>
      </c>
      <c r="AJ78" s="515">
        <v>44517959.434814952</v>
      </c>
      <c r="AK78" s="515">
        <v>44330679.106281511</v>
      </c>
      <c r="AL78" s="515">
        <v>44253832.920995623</v>
      </c>
    </row>
    <row r="79" spans="4:38">
      <c r="D79" s="156"/>
      <c r="E79" s="156">
        <v>12</v>
      </c>
      <c r="H79" s="515"/>
      <c r="I79" s="515"/>
      <c r="J79" s="515"/>
      <c r="K79" s="515"/>
      <c r="L79" s="515"/>
      <c r="M79" s="515"/>
      <c r="N79" s="515"/>
      <c r="O79" s="515"/>
      <c r="P79" s="515"/>
      <c r="Q79" s="515"/>
      <c r="R79" s="515">
        <v>12925019.100000001</v>
      </c>
      <c r="S79" s="515">
        <v>13284045.6</v>
      </c>
      <c r="T79" s="515">
        <v>12162384.000000004</v>
      </c>
      <c r="U79" s="515">
        <v>15567406</v>
      </c>
      <c r="V79" s="515">
        <v>15208408.380011844</v>
      </c>
      <c r="W79" s="515">
        <v>17194602.546983492</v>
      </c>
      <c r="X79" s="515">
        <v>16848978.426557995</v>
      </c>
      <c r="Y79" s="515">
        <v>17386007.150090266</v>
      </c>
      <c r="Z79" s="515">
        <v>17820934.515360113</v>
      </c>
      <c r="AA79" s="515">
        <v>18231358.692458618</v>
      </c>
      <c r="AB79" s="515">
        <v>18479937.592130236</v>
      </c>
      <c r="AC79" s="515">
        <v>18402012.314346328</v>
      </c>
      <c r="AD79" s="515">
        <v>18302043.677879386</v>
      </c>
      <c r="AE79" s="515">
        <v>18188504.976009436</v>
      </c>
      <c r="AF79" s="515">
        <v>18137725.088548031</v>
      </c>
      <c r="AG79" s="515">
        <v>19696311.0516918</v>
      </c>
      <c r="AH79" s="515">
        <v>27708465.644841228</v>
      </c>
      <c r="AI79" s="515">
        <v>32908169.272644009</v>
      </c>
      <c r="AJ79" s="515">
        <v>34406706.6600236</v>
      </c>
      <c r="AK79" s="515">
        <v>34229391.159512661</v>
      </c>
      <c r="AL79" s="515">
        <v>34137497.713583902</v>
      </c>
    </row>
    <row r="80" spans="4:38" ht="15.75">
      <c r="D80" s="156"/>
      <c r="E80" s="314"/>
      <c r="H80" s="314"/>
      <c r="I80" s="314"/>
      <c r="J80" s="314"/>
      <c r="K80" s="314"/>
      <c r="L80" s="314"/>
      <c r="M80" s="314"/>
      <c r="N80" s="314"/>
      <c r="O80" s="314"/>
      <c r="P80" s="314"/>
      <c r="Q80" s="314"/>
      <c r="R80" s="314">
        <v>201376000</v>
      </c>
      <c r="S80" s="314">
        <v>202742427.30000001</v>
      </c>
      <c r="T80" s="314">
        <v>221118908.40000001</v>
      </c>
      <c r="U80" s="314">
        <v>259560109.52999997</v>
      </c>
      <c r="V80" s="314">
        <v>278234308.71281397</v>
      </c>
      <c r="W80" s="314">
        <v>305653658.50874442</v>
      </c>
      <c r="X80" s="314">
        <v>304043248.33565944</v>
      </c>
      <c r="Y80" s="314">
        <v>310289811.71371329</v>
      </c>
      <c r="Z80" s="314">
        <v>317336281.51715893</v>
      </c>
      <c r="AA80" s="314">
        <v>322686974.67756432</v>
      </c>
      <c r="AB80" s="314">
        <v>327070459.79199344</v>
      </c>
      <c r="AC80" s="314">
        <v>331374829.46635187</v>
      </c>
      <c r="AD80" s="314">
        <v>330150232.97679257</v>
      </c>
      <c r="AE80" s="314">
        <v>328580257.50981736</v>
      </c>
      <c r="AF80" s="314">
        <v>327658670.80604708</v>
      </c>
      <c r="AG80" s="314">
        <v>356307521.3751384</v>
      </c>
      <c r="AH80" s="314">
        <v>503301502.08264309</v>
      </c>
      <c r="AI80" s="314">
        <v>598524193.35489297</v>
      </c>
      <c r="AJ80" s="314">
        <v>626585264.07071996</v>
      </c>
      <c r="AK80" s="314">
        <v>624141550.43445849</v>
      </c>
      <c r="AL80" s="314">
        <v>622632011.71278226</v>
      </c>
    </row>
    <row r="81" spans="2:38" ht="15.75">
      <c r="D81" s="314" t="s">
        <v>535</v>
      </c>
      <c r="E81" s="156"/>
      <c r="H81" s="314"/>
      <c r="I81" s="314"/>
      <c r="J81" s="314"/>
      <c r="K81" s="314"/>
      <c r="L81" s="314"/>
      <c r="M81" s="314"/>
      <c r="N81" s="314"/>
      <c r="O81" s="314"/>
      <c r="P81" s="314"/>
      <c r="Q81" s="314"/>
      <c r="R81" s="314"/>
      <c r="S81" s="314"/>
      <c r="T81" s="314"/>
      <c r="U81" s="314"/>
      <c r="V81" s="314"/>
      <c r="W81" s="314"/>
      <c r="X81" s="314"/>
      <c r="Y81" s="314"/>
      <c r="Z81" s="314"/>
      <c r="AA81" s="314"/>
      <c r="AB81" s="314"/>
      <c r="AC81" s="314"/>
      <c r="AD81" s="314"/>
      <c r="AE81" s="314"/>
      <c r="AF81" s="314"/>
      <c r="AG81" s="314"/>
      <c r="AH81" s="314"/>
      <c r="AI81" s="314"/>
      <c r="AJ81" s="314"/>
      <c r="AK81" s="314"/>
      <c r="AL81" s="314"/>
    </row>
    <row r="82" spans="2:38">
      <c r="D82" s="156"/>
      <c r="E82" s="156">
        <v>1</v>
      </c>
      <c r="H82" s="1172"/>
      <c r="I82" s="1172"/>
      <c r="J82" s="1172"/>
      <c r="K82" s="1172"/>
      <c r="L82" s="1172"/>
      <c r="M82" s="1172"/>
      <c r="N82" s="1172"/>
      <c r="O82" s="1172"/>
      <c r="P82" s="1172"/>
      <c r="Q82" s="1172"/>
      <c r="R82" s="1172">
        <v>0</v>
      </c>
      <c r="S82" s="1172">
        <v>0</v>
      </c>
      <c r="T82" s="1172">
        <v>0</v>
      </c>
      <c r="U82" s="1172">
        <v>0</v>
      </c>
      <c r="V82" s="1172">
        <v>0</v>
      </c>
      <c r="W82" s="1172">
        <v>0</v>
      </c>
      <c r="X82" s="1172">
        <v>0</v>
      </c>
      <c r="Y82" s="1172">
        <v>0</v>
      </c>
      <c r="Z82" s="1172">
        <v>0</v>
      </c>
      <c r="AA82" s="1172">
        <v>0</v>
      </c>
      <c r="AB82" s="1172">
        <v>0</v>
      </c>
      <c r="AC82" s="1172">
        <v>0</v>
      </c>
      <c r="AD82" s="1172">
        <v>0</v>
      </c>
      <c r="AE82" s="1172">
        <v>0</v>
      </c>
      <c r="AF82" s="1172">
        <v>0</v>
      </c>
      <c r="AG82" s="1172">
        <v>0</v>
      </c>
      <c r="AH82" s="1172">
        <v>0</v>
      </c>
      <c r="AI82" s="1172">
        <v>0</v>
      </c>
      <c r="AJ82" s="1172">
        <v>0</v>
      </c>
      <c r="AK82" s="1172">
        <v>0</v>
      </c>
      <c r="AL82" s="1172">
        <v>0</v>
      </c>
    </row>
    <row r="83" spans="2:38">
      <c r="D83" s="156"/>
      <c r="E83" s="156">
        <v>2</v>
      </c>
      <c r="H83" s="1172"/>
      <c r="I83" s="1172"/>
      <c r="J83" s="1172"/>
      <c r="K83" s="1172"/>
      <c r="L83" s="1172"/>
      <c r="M83" s="1172"/>
      <c r="N83" s="1172"/>
      <c r="O83" s="1172"/>
      <c r="P83" s="1172"/>
      <c r="Q83" s="1172"/>
      <c r="R83" s="1172">
        <v>0</v>
      </c>
      <c r="S83" s="1172">
        <v>0</v>
      </c>
      <c r="T83" s="1172">
        <v>0</v>
      </c>
      <c r="U83" s="1172">
        <v>0</v>
      </c>
      <c r="V83" s="1172">
        <v>0</v>
      </c>
      <c r="W83" s="1172">
        <v>0</v>
      </c>
      <c r="X83" s="1172">
        <v>0</v>
      </c>
      <c r="Y83" s="1172">
        <v>0</v>
      </c>
      <c r="Z83" s="1172">
        <v>0</v>
      </c>
      <c r="AA83" s="1172">
        <v>0</v>
      </c>
      <c r="AB83" s="1172">
        <v>0</v>
      </c>
      <c r="AC83" s="1172">
        <v>0</v>
      </c>
      <c r="AD83" s="1172">
        <v>0</v>
      </c>
      <c r="AE83" s="1172">
        <v>0</v>
      </c>
      <c r="AF83" s="1172">
        <v>0</v>
      </c>
      <c r="AG83" s="1172">
        <v>0</v>
      </c>
      <c r="AH83" s="1172">
        <v>0</v>
      </c>
      <c r="AI83" s="1172">
        <v>0</v>
      </c>
      <c r="AJ83" s="1172">
        <v>0</v>
      </c>
      <c r="AK83" s="1172">
        <v>0</v>
      </c>
      <c r="AL83" s="1172">
        <v>0</v>
      </c>
    </row>
    <row r="84" spans="2:38">
      <c r="B84" s="40"/>
      <c r="D84" s="156"/>
      <c r="E84" s="156">
        <v>3</v>
      </c>
      <c r="H84" s="1172"/>
      <c r="I84" s="1172"/>
      <c r="J84" s="1172"/>
      <c r="K84" s="1172"/>
      <c r="L84" s="1172"/>
      <c r="M84" s="1172"/>
      <c r="N84" s="1172"/>
      <c r="O84" s="1172"/>
      <c r="P84" s="1172"/>
      <c r="Q84" s="1172"/>
      <c r="R84" s="1172">
        <v>0</v>
      </c>
      <c r="S84" s="1172">
        <v>0</v>
      </c>
      <c r="T84" s="1172">
        <v>0</v>
      </c>
      <c r="U84" s="1172">
        <v>0</v>
      </c>
      <c r="V84" s="1172">
        <v>0</v>
      </c>
      <c r="W84" s="1172">
        <v>0</v>
      </c>
      <c r="X84" s="1172">
        <v>0</v>
      </c>
      <c r="Y84" s="1172">
        <v>0</v>
      </c>
      <c r="Z84" s="1172">
        <v>0</v>
      </c>
      <c r="AA84" s="1172">
        <v>0</v>
      </c>
      <c r="AB84" s="1172">
        <v>0</v>
      </c>
      <c r="AC84" s="1172">
        <v>0</v>
      </c>
      <c r="AD84" s="1172">
        <v>0</v>
      </c>
      <c r="AE84" s="1172">
        <v>0</v>
      </c>
      <c r="AF84" s="1172">
        <v>0</v>
      </c>
      <c r="AG84" s="1172">
        <v>0</v>
      </c>
      <c r="AH84" s="1172">
        <v>0</v>
      </c>
      <c r="AI84" s="1172">
        <v>0</v>
      </c>
      <c r="AJ84" s="1172">
        <v>0</v>
      </c>
      <c r="AK84" s="1172">
        <v>0</v>
      </c>
      <c r="AL84" s="1172">
        <v>0</v>
      </c>
    </row>
    <row r="85" spans="2:38">
      <c r="D85" s="156"/>
      <c r="E85" s="156">
        <v>4</v>
      </c>
      <c r="H85" s="1172"/>
      <c r="I85" s="1172"/>
      <c r="J85" s="1172"/>
      <c r="K85" s="1172"/>
      <c r="L85" s="1172"/>
      <c r="M85" s="1172"/>
      <c r="N85" s="1172"/>
      <c r="O85" s="1172"/>
      <c r="P85" s="1172"/>
      <c r="Q85" s="1172"/>
      <c r="R85" s="1172">
        <v>0</v>
      </c>
      <c r="S85" s="1172">
        <v>0</v>
      </c>
      <c r="T85" s="1172">
        <v>0</v>
      </c>
      <c r="U85" s="1172">
        <v>0</v>
      </c>
      <c r="V85" s="1172">
        <v>0</v>
      </c>
      <c r="W85" s="1172">
        <v>0</v>
      </c>
      <c r="X85" s="1172">
        <v>0</v>
      </c>
      <c r="Y85" s="1172">
        <v>0</v>
      </c>
      <c r="Z85" s="1172">
        <v>0</v>
      </c>
      <c r="AA85" s="1172">
        <v>0</v>
      </c>
      <c r="AB85" s="1172">
        <v>0</v>
      </c>
      <c r="AC85" s="1172">
        <v>0</v>
      </c>
      <c r="AD85" s="1172">
        <v>0</v>
      </c>
      <c r="AE85" s="1172">
        <v>0</v>
      </c>
      <c r="AF85" s="1172">
        <v>0</v>
      </c>
      <c r="AG85" s="1172">
        <v>0</v>
      </c>
      <c r="AH85" s="1172">
        <v>0</v>
      </c>
      <c r="AI85" s="1172">
        <v>0</v>
      </c>
      <c r="AJ85" s="1172">
        <v>0</v>
      </c>
      <c r="AK85" s="1172">
        <v>0</v>
      </c>
      <c r="AL85" s="1172">
        <v>0</v>
      </c>
    </row>
    <row r="86" spans="2:38">
      <c r="D86" s="156"/>
      <c r="E86" s="156">
        <v>5</v>
      </c>
      <c r="H86" s="1172"/>
      <c r="I86" s="1172"/>
      <c r="J86" s="1172"/>
      <c r="K86" s="1172"/>
      <c r="L86" s="1172"/>
      <c r="M86" s="1172"/>
      <c r="N86" s="1172"/>
      <c r="O86" s="1172"/>
      <c r="P86" s="1172"/>
      <c r="Q86" s="1172"/>
      <c r="R86" s="1172">
        <v>0</v>
      </c>
      <c r="S86" s="1172">
        <v>5370256.4999999991</v>
      </c>
      <c r="T86" s="1172">
        <v>0</v>
      </c>
      <c r="U86" s="1172">
        <v>0</v>
      </c>
      <c r="V86" s="1172">
        <v>0</v>
      </c>
      <c r="W86" s="1172">
        <v>0</v>
      </c>
      <c r="X86" s="1172">
        <v>0</v>
      </c>
      <c r="Y86" s="1172">
        <v>0</v>
      </c>
      <c r="Z86" s="1172">
        <v>0</v>
      </c>
      <c r="AA86" s="1172">
        <v>0</v>
      </c>
      <c r="AB86" s="1172">
        <v>0</v>
      </c>
      <c r="AC86" s="1172">
        <v>0</v>
      </c>
      <c r="AD86" s="1172">
        <v>0</v>
      </c>
      <c r="AE86" s="1172">
        <v>0</v>
      </c>
      <c r="AF86" s="1172">
        <v>0</v>
      </c>
      <c r="AG86" s="1172">
        <v>0</v>
      </c>
      <c r="AH86" s="1172">
        <v>0</v>
      </c>
      <c r="AI86" s="1172">
        <v>0</v>
      </c>
      <c r="AJ86" s="1172">
        <v>0</v>
      </c>
      <c r="AK86" s="1172">
        <v>0</v>
      </c>
      <c r="AL86" s="1172">
        <v>0</v>
      </c>
    </row>
    <row r="87" spans="2:38">
      <c r="D87" s="156"/>
      <c r="E87" s="156">
        <v>6</v>
      </c>
      <c r="H87" s="1172"/>
      <c r="I87" s="1172"/>
      <c r="J87" s="1172"/>
      <c r="K87" s="1172"/>
      <c r="L87" s="1172"/>
      <c r="M87" s="1172"/>
      <c r="N87" s="1172"/>
      <c r="O87" s="1172"/>
      <c r="P87" s="1172"/>
      <c r="Q87" s="1172"/>
      <c r="R87" s="1172">
        <v>0</v>
      </c>
      <c r="S87" s="1172">
        <v>17960724.100000001</v>
      </c>
      <c r="T87" s="1172">
        <v>0</v>
      </c>
      <c r="U87" s="1172">
        <v>0</v>
      </c>
      <c r="V87" s="1172">
        <v>0</v>
      </c>
      <c r="W87" s="1172">
        <v>0</v>
      </c>
      <c r="X87" s="1172">
        <v>0</v>
      </c>
      <c r="Y87" s="1172">
        <v>0</v>
      </c>
      <c r="Z87" s="1172">
        <v>0</v>
      </c>
      <c r="AA87" s="1172">
        <v>0</v>
      </c>
      <c r="AB87" s="1172">
        <v>0</v>
      </c>
      <c r="AC87" s="1172">
        <v>0</v>
      </c>
      <c r="AD87" s="1172">
        <v>0</v>
      </c>
      <c r="AE87" s="1172">
        <v>0</v>
      </c>
      <c r="AF87" s="1172">
        <v>0</v>
      </c>
      <c r="AG87" s="1172">
        <v>0</v>
      </c>
      <c r="AH87" s="1172">
        <v>0</v>
      </c>
      <c r="AI87" s="1172">
        <v>0</v>
      </c>
      <c r="AJ87" s="1172">
        <v>0</v>
      </c>
      <c r="AK87" s="1172">
        <v>0</v>
      </c>
      <c r="AL87" s="1172">
        <v>0</v>
      </c>
    </row>
    <row r="88" spans="2:38">
      <c r="D88" s="156"/>
      <c r="E88" s="156">
        <v>7</v>
      </c>
      <c r="H88" s="1172"/>
      <c r="I88" s="1172"/>
      <c r="J88" s="1172"/>
      <c r="K88" s="1172"/>
      <c r="L88" s="1172"/>
      <c r="M88" s="1172"/>
      <c r="N88" s="1172"/>
      <c r="O88" s="1172"/>
      <c r="P88" s="1172"/>
      <c r="Q88" s="1172"/>
      <c r="R88" s="1172">
        <v>0</v>
      </c>
      <c r="S88" s="1172">
        <v>25966837.300000004</v>
      </c>
      <c r="T88" s="1172">
        <v>0</v>
      </c>
      <c r="U88" s="1172">
        <v>0</v>
      </c>
      <c r="V88" s="1172">
        <v>0</v>
      </c>
      <c r="W88" s="1172">
        <v>0</v>
      </c>
      <c r="X88" s="1172">
        <v>0</v>
      </c>
      <c r="Y88" s="1172">
        <v>0</v>
      </c>
      <c r="Z88" s="1172">
        <v>0</v>
      </c>
      <c r="AA88" s="1172">
        <v>0</v>
      </c>
      <c r="AB88" s="1172">
        <v>0</v>
      </c>
      <c r="AC88" s="1172">
        <v>0</v>
      </c>
      <c r="AD88" s="1172">
        <v>0</v>
      </c>
      <c r="AE88" s="1172">
        <v>0</v>
      </c>
      <c r="AF88" s="1172">
        <v>0</v>
      </c>
      <c r="AG88" s="1172">
        <v>0</v>
      </c>
      <c r="AH88" s="1172">
        <v>0</v>
      </c>
      <c r="AI88" s="1172">
        <v>0</v>
      </c>
      <c r="AJ88" s="1172">
        <v>0</v>
      </c>
      <c r="AK88" s="1172">
        <v>0</v>
      </c>
      <c r="AL88" s="1172">
        <v>0</v>
      </c>
    </row>
    <row r="89" spans="2:38">
      <c r="D89" s="156"/>
      <c r="E89" s="156">
        <v>8</v>
      </c>
      <c r="H89" s="1172"/>
      <c r="I89" s="1172"/>
      <c r="J89" s="1172"/>
      <c r="K89" s="1172"/>
      <c r="L89" s="1172"/>
      <c r="M89" s="1172"/>
      <c r="N89" s="1172"/>
      <c r="O89" s="1172"/>
      <c r="P89" s="1172"/>
      <c r="Q89" s="1172"/>
      <c r="R89" s="1172">
        <v>0</v>
      </c>
      <c r="S89" s="1172">
        <v>28334305.700000003</v>
      </c>
      <c r="T89" s="1172">
        <v>0</v>
      </c>
      <c r="U89" s="1172">
        <v>0</v>
      </c>
      <c r="V89" s="1172">
        <v>0</v>
      </c>
      <c r="W89" s="1172">
        <v>0</v>
      </c>
      <c r="X89" s="1172">
        <v>0</v>
      </c>
      <c r="Y89" s="1172">
        <v>0</v>
      </c>
      <c r="Z89" s="1172">
        <v>0</v>
      </c>
      <c r="AA89" s="1172">
        <v>0</v>
      </c>
      <c r="AB89" s="1172">
        <v>0</v>
      </c>
      <c r="AC89" s="1172">
        <v>0</v>
      </c>
      <c r="AD89" s="1172">
        <v>0</v>
      </c>
      <c r="AE89" s="1172">
        <v>0</v>
      </c>
      <c r="AF89" s="1172">
        <v>0</v>
      </c>
      <c r="AG89" s="1172">
        <v>0</v>
      </c>
      <c r="AH89" s="1172">
        <v>0</v>
      </c>
      <c r="AI89" s="1172">
        <v>0</v>
      </c>
      <c r="AJ89" s="1172">
        <v>0</v>
      </c>
      <c r="AK89" s="1172">
        <v>0</v>
      </c>
      <c r="AL89" s="1172">
        <v>0</v>
      </c>
    </row>
    <row r="90" spans="2:38">
      <c r="D90" s="156"/>
      <c r="E90" s="156">
        <v>9</v>
      </c>
      <c r="H90" s="1172"/>
      <c r="I90" s="1172"/>
      <c r="J90" s="1172"/>
      <c r="K90" s="1172"/>
      <c r="L90" s="1172"/>
      <c r="M90" s="1172"/>
      <c r="N90" s="1172"/>
      <c r="O90" s="1172"/>
      <c r="P90" s="1172"/>
      <c r="Q90" s="1172"/>
      <c r="R90" s="1172">
        <v>0</v>
      </c>
      <c r="S90" s="1172">
        <v>23992819.800000004</v>
      </c>
      <c r="T90" s="1172">
        <v>0</v>
      </c>
      <c r="U90" s="1172">
        <v>0</v>
      </c>
      <c r="V90" s="1172">
        <v>0</v>
      </c>
      <c r="W90" s="1172">
        <v>0</v>
      </c>
      <c r="X90" s="1172">
        <v>0</v>
      </c>
      <c r="Y90" s="1172">
        <v>0</v>
      </c>
      <c r="Z90" s="1172">
        <v>0</v>
      </c>
      <c r="AA90" s="1172">
        <v>0</v>
      </c>
      <c r="AB90" s="1172">
        <v>0</v>
      </c>
      <c r="AC90" s="1172">
        <v>0</v>
      </c>
      <c r="AD90" s="1172">
        <v>0</v>
      </c>
      <c r="AE90" s="1172">
        <v>0</v>
      </c>
      <c r="AF90" s="1172">
        <v>0</v>
      </c>
      <c r="AG90" s="1172">
        <v>0</v>
      </c>
      <c r="AH90" s="1172">
        <v>0</v>
      </c>
      <c r="AI90" s="1172">
        <v>0</v>
      </c>
      <c r="AJ90" s="1172">
        <v>0</v>
      </c>
      <c r="AK90" s="1172">
        <v>0</v>
      </c>
      <c r="AL90" s="1172">
        <v>0</v>
      </c>
    </row>
    <row r="91" spans="2:38">
      <c r="B91" s="40"/>
      <c r="D91" s="156"/>
      <c r="E91" s="156">
        <v>10</v>
      </c>
      <c r="H91" s="1172"/>
      <c r="I91" s="1172"/>
      <c r="J91" s="1172"/>
      <c r="K91" s="1172"/>
      <c r="L91" s="1172"/>
      <c r="M91" s="1172"/>
      <c r="N91" s="1172"/>
      <c r="O91" s="1172"/>
      <c r="P91" s="1172"/>
      <c r="Q91" s="1172"/>
      <c r="R91" s="1172">
        <v>0</v>
      </c>
      <c r="S91" s="1172">
        <v>0</v>
      </c>
      <c r="T91" s="1172">
        <v>0</v>
      </c>
      <c r="U91" s="1172">
        <v>0</v>
      </c>
      <c r="V91" s="1172">
        <v>0</v>
      </c>
      <c r="W91" s="1172">
        <v>0</v>
      </c>
      <c r="X91" s="1172">
        <v>0</v>
      </c>
      <c r="Y91" s="1172">
        <v>0</v>
      </c>
      <c r="Z91" s="1172">
        <v>0</v>
      </c>
      <c r="AA91" s="1172">
        <v>0</v>
      </c>
      <c r="AB91" s="1172">
        <v>0</v>
      </c>
      <c r="AC91" s="1172">
        <v>0</v>
      </c>
      <c r="AD91" s="1172">
        <v>0</v>
      </c>
      <c r="AE91" s="1172">
        <v>0</v>
      </c>
      <c r="AF91" s="1172">
        <v>0</v>
      </c>
      <c r="AG91" s="1172">
        <v>0</v>
      </c>
      <c r="AH91" s="1172">
        <v>0</v>
      </c>
      <c r="AI91" s="1172">
        <v>0</v>
      </c>
      <c r="AJ91" s="1172">
        <v>0</v>
      </c>
      <c r="AK91" s="1172">
        <v>0</v>
      </c>
      <c r="AL91" s="1172">
        <v>0</v>
      </c>
    </row>
    <row r="92" spans="2:38">
      <c r="D92" s="156"/>
      <c r="E92" s="156">
        <v>11</v>
      </c>
      <c r="H92" s="1172"/>
      <c r="I92" s="1172"/>
      <c r="J92" s="1172"/>
      <c r="K92" s="1172"/>
      <c r="L92" s="1172"/>
      <c r="M92" s="1172"/>
      <c r="N92" s="1172"/>
      <c r="O92" s="1172"/>
      <c r="P92" s="1172"/>
      <c r="Q92" s="1172"/>
      <c r="R92" s="1172">
        <v>0</v>
      </c>
      <c r="S92" s="1172">
        <v>0</v>
      </c>
      <c r="T92" s="1172">
        <v>0</v>
      </c>
      <c r="U92" s="1172">
        <v>0</v>
      </c>
      <c r="V92" s="1172">
        <v>0</v>
      </c>
      <c r="W92" s="1172">
        <v>0</v>
      </c>
      <c r="X92" s="1172">
        <v>0</v>
      </c>
      <c r="Y92" s="1172">
        <v>0</v>
      </c>
      <c r="Z92" s="1172">
        <v>0</v>
      </c>
      <c r="AA92" s="1172">
        <v>0</v>
      </c>
      <c r="AB92" s="1172">
        <v>0</v>
      </c>
      <c r="AC92" s="1172">
        <v>0</v>
      </c>
      <c r="AD92" s="1172">
        <v>0</v>
      </c>
      <c r="AE92" s="1172">
        <v>0</v>
      </c>
      <c r="AF92" s="1172">
        <v>0</v>
      </c>
      <c r="AG92" s="1172">
        <v>0</v>
      </c>
      <c r="AH92" s="1172">
        <v>0</v>
      </c>
      <c r="AI92" s="1172">
        <v>0</v>
      </c>
      <c r="AJ92" s="1172">
        <v>0</v>
      </c>
      <c r="AK92" s="1172">
        <v>0</v>
      </c>
      <c r="AL92" s="1172">
        <v>0</v>
      </c>
    </row>
    <row r="93" spans="2:38">
      <c r="D93" s="156"/>
      <c r="E93" s="156">
        <v>12</v>
      </c>
      <c r="H93" s="1172"/>
      <c r="I93" s="1172"/>
      <c r="J93" s="1172"/>
      <c r="K93" s="1172"/>
      <c r="L93" s="1172"/>
      <c r="M93" s="1172"/>
      <c r="N93" s="1172"/>
      <c r="O93" s="1172"/>
      <c r="P93" s="1172"/>
      <c r="Q93" s="1172"/>
      <c r="R93" s="1172">
        <v>0</v>
      </c>
      <c r="S93" s="1172">
        <v>0</v>
      </c>
      <c r="T93" s="1172">
        <v>0</v>
      </c>
      <c r="U93" s="1172">
        <v>0</v>
      </c>
      <c r="V93" s="1172">
        <v>0</v>
      </c>
      <c r="W93" s="1172">
        <v>0</v>
      </c>
      <c r="X93" s="1172">
        <v>0</v>
      </c>
      <c r="Y93" s="1172">
        <v>0</v>
      </c>
      <c r="Z93" s="1172">
        <v>0</v>
      </c>
      <c r="AA93" s="1172">
        <v>0</v>
      </c>
      <c r="AB93" s="1172">
        <v>0</v>
      </c>
      <c r="AC93" s="1172">
        <v>0</v>
      </c>
      <c r="AD93" s="1172">
        <v>0</v>
      </c>
      <c r="AE93" s="1172">
        <v>0</v>
      </c>
      <c r="AF93" s="1172">
        <v>0</v>
      </c>
      <c r="AG93" s="1172">
        <v>0</v>
      </c>
      <c r="AH93" s="1172">
        <v>0</v>
      </c>
      <c r="AI93" s="1172">
        <v>0</v>
      </c>
      <c r="AJ93" s="1172">
        <v>0</v>
      </c>
      <c r="AK93" s="1172">
        <v>0</v>
      </c>
      <c r="AL93" s="1172">
        <v>0</v>
      </c>
    </row>
    <row r="94" spans="2:38" ht="15.75">
      <c r="D94" s="156"/>
      <c r="E94" s="1013"/>
      <c r="H94" s="314"/>
      <c r="I94" s="314"/>
      <c r="J94" s="314"/>
      <c r="K94" s="314"/>
      <c r="L94" s="314"/>
      <c r="M94" s="314"/>
      <c r="N94" s="314"/>
      <c r="O94" s="314"/>
      <c r="P94" s="314"/>
      <c r="Q94" s="314"/>
      <c r="R94" s="314">
        <v>0</v>
      </c>
      <c r="S94" s="314">
        <v>101624943.40000001</v>
      </c>
      <c r="T94" s="314">
        <v>0</v>
      </c>
      <c r="U94" s="314">
        <v>0</v>
      </c>
      <c r="V94" s="314">
        <v>0</v>
      </c>
      <c r="W94" s="314">
        <v>0</v>
      </c>
      <c r="X94" s="314">
        <v>0</v>
      </c>
      <c r="Y94" s="314">
        <v>0</v>
      </c>
      <c r="Z94" s="314">
        <v>0</v>
      </c>
      <c r="AA94" s="314">
        <v>0</v>
      </c>
      <c r="AB94" s="314">
        <v>0</v>
      </c>
      <c r="AC94" s="314">
        <v>0</v>
      </c>
      <c r="AD94" s="314">
        <v>0</v>
      </c>
      <c r="AE94" s="314">
        <v>0</v>
      </c>
      <c r="AF94" s="314">
        <v>0</v>
      </c>
      <c r="AG94" s="314">
        <v>0</v>
      </c>
      <c r="AH94" s="314">
        <v>0</v>
      </c>
      <c r="AI94" s="314">
        <v>0</v>
      </c>
      <c r="AJ94" s="314">
        <v>0</v>
      </c>
      <c r="AK94" s="314">
        <v>0</v>
      </c>
      <c r="AL94" s="314">
        <v>0</v>
      </c>
    </row>
    <row r="95" spans="2:38" ht="15.75">
      <c r="B95" s="40"/>
      <c r="D95" s="156"/>
      <c r="E95" s="314" t="s">
        <v>1103</v>
      </c>
      <c r="H95" s="314"/>
      <c r="I95" s="314"/>
      <c r="J95" s="314"/>
      <c r="K95" s="314"/>
      <c r="L95" s="314"/>
      <c r="M95" s="314"/>
      <c r="N95" s="314"/>
      <c r="O95" s="314"/>
      <c r="P95" s="314"/>
      <c r="Q95" s="314"/>
      <c r="R95" s="314"/>
      <c r="S95" s="314"/>
      <c r="T95" s="314"/>
      <c r="U95" s="314"/>
      <c r="V95" s="314"/>
      <c r="W95" s="314"/>
      <c r="X95" s="314"/>
      <c r="Y95" s="314"/>
      <c r="Z95" s="314"/>
      <c r="AA95" s="314"/>
      <c r="AB95" s="314"/>
      <c r="AC95" s="314"/>
      <c r="AD95" s="314"/>
      <c r="AE95" s="314"/>
      <c r="AF95" s="314"/>
      <c r="AG95" s="314"/>
      <c r="AH95" s="314"/>
      <c r="AI95" s="314"/>
      <c r="AJ95" s="314"/>
      <c r="AK95" s="314"/>
      <c r="AL95" s="314"/>
    </row>
    <row r="96" spans="2:38">
      <c r="D96" s="156"/>
      <c r="E96" s="156">
        <v>1</v>
      </c>
      <c r="H96" s="515"/>
      <c r="I96" s="515"/>
      <c r="J96" s="515"/>
      <c r="K96" s="515"/>
      <c r="L96" s="515"/>
      <c r="M96" s="515"/>
      <c r="N96" s="515"/>
      <c r="O96" s="515"/>
      <c r="P96" s="515"/>
      <c r="Q96" s="515"/>
      <c r="R96" s="515">
        <v>0</v>
      </c>
      <c r="S96" s="515">
        <v>0</v>
      </c>
      <c r="T96" s="515">
        <v>0</v>
      </c>
      <c r="U96" s="515">
        <v>0</v>
      </c>
      <c r="V96" s="515">
        <v>0</v>
      </c>
      <c r="W96" s="515">
        <v>0</v>
      </c>
      <c r="X96" s="515">
        <v>0</v>
      </c>
      <c r="Y96" s="515">
        <v>0</v>
      </c>
      <c r="Z96" s="515">
        <v>0</v>
      </c>
      <c r="AA96" s="515">
        <v>0</v>
      </c>
      <c r="AB96" s="515">
        <v>0</v>
      </c>
      <c r="AC96" s="515">
        <v>0</v>
      </c>
      <c r="AD96" s="515">
        <v>0</v>
      </c>
      <c r="AE96" s="515">
        <v>0</v>
      </c>
      <c r="AF96" s="515">
        <v>0</v>
      </c>
      <c r="AG96" s="515">
        <v>0</v>
      </c>
      <c r="AH96" s="515">
        <v>0</v>
      </c>
      <c r="AI96" s="515">
        <v>0</v>
      </c>
      <c r="AJ96" s="515">
        <v>0</v>
      </c>
      <c r="AK96" s="515">
        <v>0</v>
      </c>
      <c r="AL96" s="515">
        <v>0</v>
      </c>
    </row>
    <row r="97" spans="4:38">
      <c r="D97" s="156"/>
      <c r="E97" s="156">
        <v>2</v>
      </c>
      <c r="H97" s="515"/>
      <c r="I97" s="515"/>
      <c r="J97" s="515"/>
      <c r="K97" s="515"/>
      <c r="L97" s="515"/>
      <c r="M97" s="515"/>
      <c r="N97" s="515"/>
      <c r="O97" s="515"/>
      <c r="P97" s="515"/>
      <c r="Q97" s="515"/>
      <c r="R97" s="515">
        <v>0</v>
      </c>
      <c r="S97" s="515">
        <v>0</v>
      </c>
      <c r="T97" s="515">
        <v>0</v>
      </c>
      <c r="U97" s="515">
        <v>0</v>
      </c>
      <c r="V97" s="515">
        <v>0</v>
      </c>
      <c r="W97" s="515">
        <v>0</v>
      </c>
      <c r="X97" s="515">
        <v>0</v>
      </c>
      <c r="Y97" s="515">
        <v>0</v>
      </c>
      <c r="Z97" s="515">
        <v>0</v>
      </c>
      <c r="AA97" s="515">
        <v>0</v>
      </c>
      <c r="AB97" s="515">
        <v>0</v>
      </c>
      <c r="AC97" s="515">
        <v>0</v>
      </c>
      <c r="AD97" s="515">
        <v>0</v>
      </c>
      <c r="AE97" s="515">
        <v>0</v>
      </c>
      <c r="AF97" s="515">
        <v>0</v>
      </c>
      <c r="AG97" s="515">
        <v>0</v>
      </c>
      <c r="AH97" s="515">
        <v>0</v>
      </c>
      <c r="AI97" s="515">
        <v>0</v>
      </c>
      <c r="AJ97" s="515">
        <v>0</v>
      </c>
      <c r="AK97" s="515">
        <v>0</v>
      </c>
      <c r="AL97" s="515">
        <v>0</v>
      </c>
    </row>
    <row r="98" spans="4:38">
      <c r="D98" s="156"/>
      <c r="E98" s="156">
        <v>3</v>
      </c>
      <c r="H98" s="515"/>
      <c r="I98" s="515"/>
      <c r="J98" s="515"/>
      <c r="K98" s="515"/>
      <c r="L98" s="515"/>
      <c r="M98" s="515"/>
      <c r="N98" s="515"/>
      <c r="O98" s="515"/>
      <c r="P98" s="515"/>
      <c r="Q98" s="515"/>
      <c r="R98" s="515">
        <v>0</v>
      </c>
      <c r="S98" s="515">
        <v>0</v>
      </c>
      <c r="T98" s="515">
        <v>0</v>
      </c>
      <c r="U98" s="515">
        <v>0</v>
      </c>
      <c r="V98" s="515">
        <v>0</v>
      </c>
      <c r="W98" s="515">
        <v>0</v>
      </c>
      <c r="X98" s="515">
        <v>0</v>
      </c>
      <c r="Y98" s="515">
        <v>0</v>
      </c>
      <c r="Z98" s="515">
        <v>0</v>
      </c>
      <c r="AA98" s="515">
        <v>0</v>
      </c>
      <c r="AB98" s="515">
        <v>0</v>
      </c>
      <c r="AC98" s="515">
        <v>0</v>
      </c>
      <c r="AD98" s="515">
        <v>0</v>
      </c>
      <c r="AE98" s="515">
        <v>0</v>
      </c>
      <c r="AF98" s="515">
        <v>0</v>
      </c>
      <c r="AG98" s="515">
        <v>0</v>
      </c>
      <c r="AH98" s="515">
        <v>0</v>
      </c>
      <c r="AI98" s="515">
        <v>0</v>
      </c>
      <c r="AJ98" s="515">
        <v>0</v>
      </c>
      <c r="AK98" s="515">
        <v>0</v>
      </c>
      <c r="AL98" s="515">
        <v>0</v>
      </c>
    </row>
    <row r="99" spans="4:38">
      <c r="D99" s="156"/>
      <c r="E99" s="156">
        <v>4</v>
      </c>
      <c r="H99" s="515"/>
      <c r="I99" s="515"/>
      <c r="J99" s="515"/>
      <c r="K99" s="515"/>
      <c r="L99" s="515"/>
      <c r="M99" s="515"/>
      <c r="N99" s="515"/>
      <c r="O99" s="515"/>
      <c r="P99" s="515"/>
      <c r="Q99" s="515"/>
      <c r="R99" s="515">
        <v>0</v>
      </c>
      <c r="S99" s="515">
        <v>0</v>
      </c>
      <c r="T99" s="515">
        <v>0</v>
      </c>
      <c r="U99" s="515">
        <v>0</v>
      </c>
      <c r="V99" s="515">
        <v>0</v>
      </c>
      <c r="W99" s="515">
        <v>0</v>
      </c>
      <c r="X99" s="515">
        <v>0</v>
      </c>
      <c r="Y99" s="515">
        <v>0</v>
      </c>
      <c r="Z99" s="515">
        <v>0</v>
      </c>
      <c r="AA99" s="515">
        <v>0</v>
      </c>
      <c r="AB99" s="515">
        <v>0</v>
      </c>
      <c r="AC99" s="515">
        <v>0</v>
      </c>
      <c r="AD99" s="515">
        <v>0</v>
      </c>
      <c r="AE99" s="515">
        <v>0</v>
      </c>
      <c r="AF99" s="515">
        <v>0</v>
      </c>
      <c r="AG99" s="515">
        <v>0</v>
      </c>
      <c r="AH99" s="515">
        <v>0</v>
      </c>
      <c r="AI99" s="515">
        <v>0</v>
      </c>
      <c r="AJ99" s="515">
        <v>0</v>
      </c>
      <c r="AK99" s="515">
        <v>0</v>
      </c>
      <c r="AL99" s="515">
        <v>0</v>
      </c>
    </row>
    <row r="100" spans="4:38">
      <c r="D100" s="156"/>
      <c r="E100" s="156">
        <v>5</v>
      </c>
      <c r="H100" s="515"/>
      <c r="I100" s="515"/>
      <c r="J100" s="515"/>
      <c r="K100" s="515"/>
      <c r="L100" s="515"/>
      <c r="M100" s="515"/>
      <c r="N100" s="515"/>
      <c r="O100" s="515"/>
      <c r="P100" s="515"/>
      <c r="Q100" s="515"/>
      <c r="R100" s="515">
        <v>0</v>
      </c>
      <c r="S100" s="515">
        <v>4587875.6999999993</v>
      </c>
      <c r="T100" s="515">
        <v>0</v>
      </c>
      <c r="U100" s="515">
        <v>0</v>
      </c>
      <c r="V100" s="515">
        <v>0</v>
      </c>
      <c r="W100" s="515">
        <v>0</v>
      </c>
      <c r="X100" s="515">
        <v>0</v>
      </c>
      <c r="Y100" s="515">
        <v>0</v>
      </c>
      <c r="Z100" s="515">
        <v>0</v>
      </c>
      <c r="AA100" s="515">
        <v>0</v>
      </c>
      <c r="AB100" s="515">
        <v>0</v>
      </c>
      <c r="AC100" s="515">
        <v>0</v>
      </c>
      <c r="AD100" s="515">
        <v>0</v>
      </c>
      <c r="AE100" s="515">
        <v>0</v>
      </c>
      <c r="AF100" s="515">
        <v>0</v>
      </c>
      <c r="AG100" s="515">
        <v>0</v>
      </c>
      <c r="AH100" s="515">
        <v>0</v>
      </c>
      <c r="AI100" s="515">
        <v>0</v>
      </c>
      <c r="AJ100" s="515">
        <v>0</v>
      </c>
      <c r="AK100" s="515">
        <v>0</v>
      </c>
      <c r="AL100" s="515">
        <v>0</v>
      </c>
    </row>
    <row r="101" spans="4:38">
      <c r="D101" s="156"/>
      <c r="E101" s="156">
        <v>6</v>
      </c>
      <c r="H101" s="515"/>
      <c r="I101" s="515"/>
      <c r="J101" s="515"/>
      <c r="K101" s="515"/>
      <c r="L101" s="515"/>
      <c r="M101" s="515"/>
      <c r="N101" s="515"/>
      <c r="O101" s="515"/>
      <c r="P101" s="515"/>
      <c r="Q101" s="515"/>
      <c r="R101" s="515">
        <v>0</v>
      </c>
      <c r="S101" s="515">
        <v>16013863.300000003</v>
      </c>
      <c r="T101" s="515">
        <v>0</v>
      </c>
      <c r="U101" s="515">
        <v>0</v>
      </c>
      <c r="V101" s="515">
        <v>0</v>
      </c>
      <c r="W101" s="515">
        <v>0</v>
      </c>
      <c r="X101" s="515">
        <v>0</v>
      </c>
      <c r="Y101" s="515">
        <v>0</v>
      </c>
      <c r="Z101" s="515">
        <v>0</v>
      </c>
      <c r="AA101" s="515">
        <v>0</v>
      </c>
      <c r="AB101" s="515">
        <v>0</v>
      </c>
      <c r="AC101" s="515">
        <v>0</v>
      </c>
      <c r="AD101" s="515">
        <v>0</v>
      </c>
      <c r="AE101" s="515">
        <v>0</v>
      </c>
      <c r="AF101" s="515">
        <v>0</v>
      </c>
      <c r="AG101" s="515">
        <v>0</v>
      </c>
      <c r="AH101" s="515">
        <v>0</v>
      </c>
      <c r="AI101" s="515">
        <v>0</v>
      </c>
      <c r="AJ101" s="515">
        <v>0</v>
      </c>
      <c r="AK101" s="515">
        <v>0</v>
      </c>
      <c r="AL101" s="515">
        <v>0</v>
      </c>
    </row>
    <row r="102" spans="4:38">
      <c r="D102" s="156"/>
      <c r="E102" s="156">
        <v>7</v>
      </c>
      <c r="H102" s="515"/>
      <c r="I102" s="515"/>
      <c r="J102" s="515"/>
      <c r="K102" s="515"/>
      <c r="L102" s="515"/>
      <c r="M102" s="515"/>
      <c r="N102" s="515"/>
      <c r="O102" s="515"/>
      <c r="P102" s="515"/>
      <c r="Q102" s="515"/>
      <c r="R102" s="515">
        <v>0</v>
      </c>
      <c r="S102" s="515">
        <v>23509851.700000003</v>
      </c>
      <c r="T102" s="515">
        <v>0</v>
      </c>
      <c r="U102" s="515">
        <v>0</v>
      </c>
      <c r="V102" s="515">
        <v>0</v>
      </c>
      <c r="W102" s="515">
        <v>0</v>
      </c>
      <c r="X102" s="515">
        <v>0</v>
      </c>
      <c r="Y102" s="515">
        <v>0</v>
      </c>
      <c r="Z102" s="515">
        <v>0</v>
      </c>
      <c r="AA102" s="515">
        <v>0</v>
      </c>
      <c r="AB102" s="515">
        <v>0</v>
      </c>
      <c r="AC102" s="515">
        <v>0</v>
      </c>
      <c r="AD102" s="515">
        <v>0</v>
      </c>
      <c r="AE102" s="515">
        <v>0</v>
      </c>
      <c r="AF102" s="515">
        <v>0</v>
      </c>
      <c r="AG102" s="515">
        <v>0</v>
      </c>
      <c r="AH102" s="515">
        <v>0</v>
      </c>
      <c r="AI102" s="515">
        <v>0</v>
      </c>
      <c r="AJ102" s="515">
        <v>0</v>
      </c>
      <c r="AK102" s="515">
        <v>0</v>
      </c>
      <c r="AL102" s="515">
        <v>0</v>
      </c>
    </row>
    <row r="103" spans="4:38">
      <c r="D103" s="156"/>
      <c r="E103" s="156">
        <v>8</v>
      </c>
      <c r="H103" s="515"/>
      <c r="I103" s="515"/>
      <c r="J103" s="515"/>
      <c r="K103" s="515"/>
      <c r="L103" s="515"/>
      <c r="M103" s="515"/>
      <c r="N103" s="515"/>
      <c r="O103" s="515"/>
      <c r="P103" s="515"/>
      <c r="Q103" s="515"/>
      <c r="R103" s="515">
        <v>0</v>
      </c>
      <c r="S103" s="515">
        <v>25788308.900000002</v>
      </c>
      <c r="T103" s="515">
        <v>0</v>
      </c>
      <c r="U103" s="515">
        <v>0</v>
      </c>
      <c r="V103" s="515">
        <v>0</v>
      </c>
      <c r="W103" s="515">
        <v>0</v>
      </c>
      <c r="X103" s="515">
        <v>0</v>
      </c>
      <c r="Y103" s="515">
        <v>0</v>
      </c>
      <c r="Z103" s="515">
        <v>0</v>
      </c>
      <c r="AA103" s="515">
        <v>0</v>
      </c>
      <c r="AB103" s="515">
        <v>0</v>
      </c>
      <c r="AC103" s="515">
        <v>0</v>
      </c>
      <c r="AD103" s="515">
        <v>0</v>
      </c>
      <c r="AE103" s="515">
        <v>0</v>
      </c>
      <c r="AF103" s="515">
        <v>0</v>
      </c>
      <c r="AG103" s="515">
        <v>0</v>
      </c>
      <c r="AH103" s="515">
        <v>0</v>
      </c>
      <c r="AI103" s="515">
        <v>0</v>
      </c>
      <c r="AJ103" s="515">
        <v>0</v>
      </c>
      <c r="AK103" s="515">
        <v>0</v>
      </c>
      <c r="AL103" s="515">
        <v>0</v>
      </c>
    </row>
    <row r="104" spans="4:38">
      <c r="D104" s="156"/>
      <c r="E104" s="156">
        <v>9</v>
      </c>
      <c r="H104" s="515"/>
      <c r="I104" s="515"/>
      <c r="J104" s="515"/>
      <c r="K104" s="515"/>
      <c r="L104" s="515"/>
      <c r="M104" s="515"/>
      <c r="N104" s="515"/>
      <c r="O104" s="515"/>
      <c r="P104" s="515"/>
      <c r="Q104" s="515"/>
      <c r="R104" s="515">
        <v>0</v>
      </c>
      <c r="S104" s="515">
        <v>21495322.200000003</v>
      </c>
      <c r="T104" s="515">
        <v>0</v>
      </c>
      <c r="U104" s="515">
        <v>0</v>
      </c>
      <c r="V104" s="515">
        <v>0</v>
      </c>
      <c r="W104" s="515">
        <v>0</v>
      </c>
      <c r="X104" s="515">
        <v>0</v>
      </c>
      <c r="Y104" s="515">
        <v>0</v>
      </c>
      <c r="Z104" s="515">
        <v>0</v>
      </c>
      <c r="AA104" s="515">
        <v>0</v>
      </c>
      <c r="AB104" s="515">
        <v>0</v>
      </c>
      <c r="AC104" s="515">
        <v>0</v>
      </c>
      <c r="AD104" s="515">
        <v>0</v>
      </c>
      <c r="AE104" s="515">
        <v>0</v>
      </c>
      <c r="AF104" s="515">
        <v>0</v>
      </c>
      <c r="AG104" s="515">
        <v>0</v>
      </c>
      <c r="AH104" s="515">
        <v>0</v>
      </c>
      <c r="AI104" s="515">
        <v>0</v>
      </c>
      <c r="AJ104" s="515">
        <v>0</v>
      </c>
      <c r="AK104" s="515">
        <v>0</v>
      </c>
      <c r="AL104" s="515">
        <v>0</v>
      </c>
    </row>
    <row r="105" spans="4:38">
      <c r="D105" s="156"/>
      <c r="E105" s="156">
        <v>10</v>
      </c>
      <c r="H105" s="515"/>
      <c r="I105" s="515"/>
      <c r="J105" s="515"/>
      <c r="K105" s="515"/>
      <c r="L105" s="515"/>
      <c r="M105" s="515"/>
      <c r="N105" s="515"/>
      <c r="O105" s="515"/>
      <c r="P105" s="515"/>
      <c r="Q105" s="515"/>
      <c r="R105" s="515">
        <v>0</v>
      </c>
      <c r="S105" s="515">
        <v>0</v>
      </c>
      <c r="T105" s="515">
        <v>0</v>
      </c>
      <c r="U105" s="515">
        <v>0</v>
      </c>
      <c r="V105" s="515">
        <v>0</v>
      </c>
      <c r="W105" s="515">
        <v>0</v>
      </c>
      <c r="X105" s="515">
        <v>0</v>
      </c>
      <c r="Y105" s="515">
        <v>0</v>
      </c>
      <c r="Z105" s="515">
        <v>0</v>
      </c>
      <c r="AA105" s="515">
        <v>0</v>
      </c>
      <c r="AB105" s="515">
        <v>0</v>
      </c>
      <c r="AC105" s="515">
        <v>0</v>
      </c>
      <c r="AD105" s="515">
        <v>0</v>
      </c>
      <c r="AE105" s="515">
        <v>0</v>
      </c>
      <c r="AF105" s="515">
        <v>0</v>
      </c>
      <c r="AG105" s="515">
        <v>0</v>
      </c>
      <c r="AH105" s="515">
        <v>0</v>
      </c>
      <c r="AI105" s="515">
        <v>0</v>
      </c>
      <c r="AJ105" s="515">
        <v>0</v>
      </c>
      <c r="AK105" s="515">
        <v>0</v>
      </c>
      <c r="AL105" s="515">
        <v>0</v>
      </c>
    </row>
    <row r="106" spans="4:38">
      <c r="D106" s="156"/>
      <c r="E106" s="156">
        <v>11</v>
      </c>
      <c r="H106" s="515"/>
      <c r="I106" s="515"/>
      <c r="J106" s="515"/>
      <c r="K106" s="515"/>
      <c r="L106" s="515"/>
      <c r="M106" s="515"/>
      <c r="N106" s="515"/>
      <c r="O106" s="515"/>
      <c r="P106" s="515"/>
      <c r="Q106" s="515"/>
      <c r="R106" s="515">
        <v>0</v>
      </c>
      <c r="S106" s="515">
        <v>0</v>
      </c>
      <c r="T106" s="515">
        <v>0</v>
      </c>
      <c r="U106" s="515">
        <v>0</v>
      </c>
      <c r="V106" s="515">
        <v>0</v>
      </c>
      <c r="W106" s="515">
        <v>0</v>
      </c>
      <c r="X106" s="515">
        <v>0</v>
      </c>
      <c r="Y106" s="515">
        <v>0</v>
      </c>
      <c r="Z106" s="515">
        <v>0</v>
      </c>
      <c r="AA106" s="515">
        <v>0</v>
      </c>
      <c r="AB106" s="515">
        <v>0</v>
      </c>
      <c r="AC106" s="515">
        <v>0</v>
      </c>
      <c r="AD106" s="515">
        <v>0</v>
      </c>
      <c r="AE106" s="515">
        <v>0</v>
      </c>
      <c r="AF106" s="515">
        <v>0</v>
      </c>
      <c r="AG106" s="515">
        <v>0</v>
      </c>
      <c r="AH106" s="515">
        <v>0</v>
      </c>
      <c r="AI106" s="515">
        <v>0</v>
      </c>
      <c r="AJ106" s="515">
        <v>0</v>
      </c>
      <c r="AK106" s="515">
        <v>0</v>
      </c>
      <c r="AL106" s="515">
        <v>0</v>
      </c>
    </row>
    <row r="107" spans="4:38">
      <c r="D107" s="156"/>
      <c r="E107" s="156">
        <v>12</v>
      </c>
      <c r="H107" s="515"/>
      <c r="I107" s="515"/>
      <c r="J107" s="515"/>
      <c r="K107" s="515"/>
      <c r="L107" s="515"/>
      <c r="M107" s="515"/>
      <c r="N107" s="515"/>
      <c r="O107" s="515"/>
      <c r="P107" s="515"/>
      <c r="Q107" s="515"/>
      <c r="R107" s="515">
        <v>0</v>
      </c>
      <c r="S107" s="515">
        <v>0</v>
      </c>
      <c r="T107" s="515">
        <v>0</v>
      </c>
      <c r="U107" s="515">
        <v>0</v>
      </c>
      <c r="V107" s="515">
        <v>0</v>
      </c>
      <c r="W107" s="515">
        <v>0</v>
      </c>
      <c r="X107" s="515">
        <v>0</v>
      </c>
      <c r="Y107" s="515">
        <v>0</v>
      </c>
      <c r="Z107" s="515">
        <v>0</v>
      </c>
      <c r="AA107" s="515">
        <v>0</v>
      </c>
      <c r="AB107" s="515">
        <v>0</v>
      </c>
      <c r="AC107" s="515">
        <v>0</v>
      </c>
      <c r="AD107" s="515">
        <v>0</v>
      </c>
      <c r="AE107" s="515">
        <v>0</v>
      </c>
      <c r="AF107" s="515">
        <v>0</v>
      </c>
      <c r="AG107" s="515">
        <v>0</v>
      </c>
      <c r="AH107" s="515">
        <v>0</v>
      </c>
      <c r="AI107" s="515">
        <v>0</v>
      </c>
      <c r="AJ107" s="515">
        <v>0</v>
      </c>
      <c r="AK107" s="515">
        <v>0</v>
      </c>
      <c r="AL107" s="515">
        <v>0</v>
      </c>
    </row>
    <row r="108" spans="4:38" ht="15.75">
      <c r="D108" s="156"/>
      <c r="E108" s="314"/>
      <c r="H108" s="314"/>
      <c r="I108" s="314"/>
      <c r="J108" s="314"/>
      <c r="K108" s="314"/>
      <c r="L108" s="314"/>
      <c r="M108" s="314"/>
      <c r="N108" s="314"/>
      <c r="O108" s="314"/>
      <c r="P108" s="314"/>
      <c r="Q108" s="314"/>
      <c r="R108" s="314">
        <v>0</v>
      </c>
      <c r="S108" s="314">
        <v>91395221.800000012</v>
      </c>
      <c r="T108" s="314">
        <v>0</v>
      </c>
      <c r="U108" s="314">
        <v>0</v>
      </c>
      <c r="V108" s="314">
        <v>0</v>
      </c>
      <c r="W108" s="314">
        <v>0</v>
      </c>
      <c r="X108" s="314">
        <v>0</v>
      </c>
      <c r="Y108" s="314">
        <v>0</v>
      </c>
      <c r="Z108" s="314">
        <v>0</v>
      </c>
      <c r="AA108" s="314">
        <v>0</v>
      </c>
      <c r="AB108" s="314">
        <v>0</v>
      </c>
      <c r="AC108" s="314">
        <v>0</v>
      </c>
      <c r="AD108" s="314">
        <v>0</v>
      </c>
      <c r="AE108" s="314">
        <v>0</v>
      </c>
      <c r="AF108" s="314">
        <v>0</v>
      </c>
      <c r="AG108" s="314">
        <v>0</v>
      </c>
      <c r="AH108" s="314">
        <v>0</v>
      </c>
      <c r="AI108" s="314">
        <v>0</v>
      </c>
      <c r="AJ108" s="314">
        <v>0</v>
      </c>
      <c r="AK108" s="314">
        <v>0</v>
      </c>
      <c r="AL108" s="314">
        <v>0</v>
      </c>
    </row>
    <row r="109" spans="4:38" ht="15.75">
      <c r="D109" s="156"/>
      <c r="E109" s="314" t="s">
        <v>1807</v>
      </c>
      <c r="H109" s="314"/>
      <c r="I109" s="314"/>
      <c r="J109" s="314"/>
      <c r="K109" s="314"/>
      <c r="L109" s="314"/>
      <c r="M109" s="314"/>
      <c r="N109" s="314"/>
      <c r="O109" s="314"/>
      <c r="P109" s="314"/>
      <c r="Q109" s="314"/>
      <c r="R109" s="314"/>
      <c r="S109" s="314"/>
      <c r="T109" s="314"/>
      <c r="U109" s="314"/>
      <c r="V109" s="314"/>
      <c r="W109" s="314"/>
      <c r="X109" s="314"/>
      <c r="Y109" s="314"/>
      <c r="Z109" s="314"/>
      <c r="AA109" s="314"/>
      <c r="AB109" s="314"/>
      <c r="AC109" s="314"/>
      <c r="AD109" s="314"/>
      <c r="AE109" s="314"/>
      <c r="AF109" s="314"/>
      <c r="AG109" s="314"/>
      <c r="AH109" s="314"/>
      <c r="AI109" s="314"/>
      <c r="AJ109" s="314"/>
      <c r="AK109" s="314"/>
      <c r="AL109" s="314"/>
    </row>
    <row r="110" spans="4:38">
      <c r="D110" s="156"/>
      <c r="E110" s="156">
        <v>1</v>
      </c>
      <c r="H110" s="515"/>
      <c r="I110" s="515"/>
      <c r="J110" s="515"/>
      <c r="K110" s="515"/>
      <c r="L110" s="515"/>
      <c r="M110" s="515"/>
      <c r="N110" s="515"/>
      <c r="O110" s="515"/>
      <c r="P110" s="515"/>
      <c r="Q110" s="515"/>
      <c r="R110" s="515">
        <v>0</v>
      </c>
      <c r="S110" s="515">
        <v>0</v>
      </c>
      <c r="T110" s="515">
        <v>0</v>
      </c>
      <c r="U110" s="515">
        <v>0</v>
      </c>
      <c r="V110" s="515">
        <v>0</v>
      </c>
      <c r="W110" s="515">
        <v>0</v>
      </c>
      <c r="X110" s="515">
        <v>0</v>
      </c>
      <c r="Y110" s="515">
        <v>0</v>
      </c>
      <c r="Z110" s="515">
        <v>0</v>
      </c>
      <c r="AA110" s="515">
        <v>0</v>
      </c>
      <c r="AB110" s="515">
        <v>0</v>
      </c>
      <c r="AC110" s="515">
        <v>0</v>
      </c>
      <c r="AD110" s="515">
        <v>0</v>
      </c>
      <c r="AE110" s="515">
        <v>0</v>
      </c>
      <c r="AF110" s="515">
        <v>0</v>
      </c>
      <c r="AG110" s="515">
        <v>0</v>
      </c>
      <c r="AH110" s="515">
        <v>0</v>
      </c>
      <c r="AI110" s="515">
        <v>0</v>
      </c>
      <c r="AJ110" s="515">
        <v>0</v>
      </c>
      <c r="AK110" s="515">
        <v>0</v>
      </c>
      <c r="AL110" s="515">
        <v>0</v>
      </c>
    </row>
    <row r="111" spans="4:38">
      <c r="D111" s="156"/>
      <c r="E111" s="156">
        <v>2</v>
      </c>
      <c r="H111" s="515"/>
      <c r="I111" s="515"/>
      <c r="J111" s="515"/>
      <c r="K111" s="515"/>
      <c r="L111" s="515"/>
      <c r="M111" s="515"/>
      <c r="N111" s="515"/>
      <c r="O111" s="515"/>
      <c r="P111" s="515"/>
      <c r="Q111" s="515"/>
      <c r="R111" s="515">
        <v>0</v>
      </c>
      <c r="S111" s="515">
        <v>0</v>
      </c>
      <c r="T111" s="515">
        <v>0</v>
      </c>
      <c r="U111" s="515">
        <v>0</v>
      </c>
      <c r="V111" s="515">
        <v>0</v>
      </c>
      <c r="W111" s="515">
        <v>0</v>
      </c>
      <c r="X111" s="515">
        <v>0</v>
      </c>
      <c r="Y111" s="515">
        <v>0</v>
      </c>
      <c r="Z111" s="515">
        <v>0</v>
      </c>
      <c r="AA111" s="515">
        <v>0</v>
      </c>
      <c r="AB111" s="515">
        <v>0</v>
      </c>
      <c r="AC111" s="515">
        <v>0</v>
      </c>
      <c r="AD111" s="515">
        <v>0</v>
      </c>
      <c r="AE111" s="515">
        <v>0</v>
      </c>
      <c r="AF111" s="515">
        <v>0</v>
      </c>
      <c r="AG111" s="515">
        <v>0</v>
      </c>
      <c r="AH111" s="515">
        <v>0</v>
      </c>
      <c r="AI111" s="515">
        <v>0</v>
      </c>
      <c r="AJ111" s="515">
        <v>0</v>
      </c>
      <c r="AK111" s="515">
        <v>0</v>
      </c>
      <c r="AL111" s="515">
        <v>0</v>
      </c>
    </row>
    <row r="112" spans="4:38">
      <c r="D112" s="156"/>
      <c r="E112" s="156">
        <v>3</v>
      </c>
      <c r="H112" s="515"/>
      <c r="I112" s="515"/>
      <c r="J112" s="515"/>
      <c r="K112" s="515"/>
      <c r="L112" s="515"/>
      <c r="M112" s="515"/>
      <c r="N112" s="515"/>
      <c r="O112" s="515"/>
      <c r="P112" s="515"/>
      <c r="Q112" s="515"/>
      <c r="R112" s="515">
        <v>0</v>
      </c>
      <c r="S112" s="515">
        <v>0</v>
      </c>
      <c r="T112" s="515">
        <v>0</v>
      </c>
      <c r="U112" s="515">
        <v>0</v>
      </c>
      <c r="V112" s="515">
        <v>0</v>
      </c>
      <c r="W112" s="515">
        <v>0</v>
      </c>
      <c r="X112" s="515">
        <v>0</v>
      </c>
      <c r="Y112" s="515">
        <v>0</v>
      </c>
      <c r="Z112" s="515">
        <v>0</v>
      </c>
      <c r="AA112" s="515">
        <v>0</v>
      </c>
      <c r="AB112" s="515">
        <v>0</v>
      </c>
      <c r="AC112" s="515">
        <v>0</v>
      </c>
      <c r="AD112" s="515">
        <v>0</v>
      </c>
      <c r="AE112" s="515">
        <v>0</v>
      </c>
      <c r="AF112" s="515">
        <v>0</v>
      </c>
      <c r="AG112" s="515">
        <v>0</v>
      </c>
      <c r="AH112" s="515">
        <v>0</v>
      </c>
      <c r="AI112" s="515">
        <v>0</v>
      </c>
      <c r="AJ112" s="515">
        <v>0</v>
      </c>
      <c r="AK112" s="515">
        <v>0</v>
      </c>
      <c r="AL112" s="515">
        <v>0</v>
      </c>
    </row>
    <row r="113" spans="4:38">
      <c r="D113" s="156"/>
      <c r="E113" s="156">
        <v>4</v>
      </c>
      <c r="H113" s="515"/>
      <c r="I113" s="515"/>
      <c r="J113" s="515"/>
      <c r="K113" s="515"/>
      <c r="L113" s="515"/>
      <c r="M113" s="515"/>
      <c r="N113" s="515"/>
      <c r="O113" s="515"/>
      <c r="P113" s="515"/>
      <c r="Q113" s="515"/>
      <c r="R113" s="515">
        <v>0</v>
      </c>
      <c r="S113" s="515">
        <v>0</v>
      </c>
      <c r="T113" s="515">
        <v>0</v>
      </c>
      <c r="U113" s="515">
        <v>0</v>
      </c>
      <c r="V113" s="515">
        <v>0</v>
      </c>
      <c r="W113" s="515">
        <v>0</v>
      </c>
      <c r="X113" s="515">
        <v>0</v>
      </c>
      <c r="Y113" s="515">
        <v>0</v>
      </c>
      <c r="Z113" s="515">
        <v>0</v>
      </c>
      <c r="AA113" s="515">
        <v>0</v>
      </c>
      <c r="AB113" s="515">
        <v>0</v>
      </c>
      <c r="AC113" s="515">
        <v>0</v>
      </c>
      <c r="AD113" s="515">
        <v>0</v>
      </c>
      <c r="AE113" s="515">
        <v>0</v>
      </c>
      <c r="AF113" s="515">
        <v>0</v>
      </c>
      <c r="AG113" s="515">
        <v>0</v>
      </c>
      <c r="AH113" s="515">
        <v>0</v>
      </c>
      <c r="AI113" s="515">
        <v>0</v>
      </c>
      <c r="AJ113" s="515">
        <v>0</v>
      </c>
      <c r="AK113" s="515">
        <v>0</v>
      </c>
      <c r="AL113" s="515">
        <v>0</v>
      </c>
    </row>
    <row r="114" spans="4:38">
      <c r="D114" s="156"/>
      <c r="E114" s="156">
        <v>5</v>
      </c>
      <c r="H114" s="515"/>
      <c r="I114" s="515"/>
      <c r="J114" s="515"/>
      <c r="K114" s="515"/>
      <c r="L114" s="515"/>
      <c r="M114" s="515"/>
      <c r="N114" s="515"/>
      <c r="O114" s="515"/>
      <c r="P114" s="515"/>
      <c r="Q114" s="515"/>
      <c r="R114" s="515">
        <v>0</v>
      </c>
      <c r="S114" s="515">
        <v>782380.79999999993</v>
      </c>
      <c r="T114" s="515">
        <v>0</v>
      </c>
      <c r="U114" s="515">
        <v>0</v>
      </c>
      <c r="V114" s="515">
        <v>0</v>
      </c>
      <c r="W114" s="515">
        <v>0</v>
      </c>
      <c r="X114" s="515">
        <v>0</v>
      </c>
      <c r="Y114" s="515">
        <v>0</v>
      </c>
      <c r="Z114" s="515">
        <v>0</v>
      </c>
      <c r="AA114" s="515">
        <v>0</v>
      </c>
      <c r="AB114" s="515">
        <v>0</v>
      </c>
      <c r="AC114" s="515">
        <v>0</v>
      </c>
      <c r="AD114" s="515">
        <v>0</v>
      </c>
      <c r="AE114" s="515">
        <v>0</v>
      </c>
      <c r="AF114" s="515">
        <v>0</v>
      </c>
      <c r="AG114" s="515">
        <v>0</v>
      </c>
      <c r="AH114" s="515">
        <v>0</v>
      </c>
      <c r="AI114" s="515">
        <v>0</v>
      </c>
      <c r="AJ114" s="515">
        <v>0</v>
      </c>
      <c r="AK114" s="515">
        <v>0</v>
      </c>
      <c r="AL114" s="515">
        <v>0</v>
      </c>
    </row>
    <row r="115" spans="4:38">
      <c r="D115" s="156"/>
      <c r="E115" s="156">
        <v>6</v>
      </c>
      <c r="H115" s="515"/>
      <c r="I115" s="515"/>
      <c r="J115" s="515"/>
      <c r="K115" s="515"/>
      <c r="L115" s="515"/>
      <c r="M115" s="515"/>
      <c r="N115" s="515"/>
      <c r="O115" s="515"/>
      <c r="P115" s="515"/>
      <c r="Q115" s="515"/>
      <c r="R115" s="515">
        <v>0</v>
      </c>
      <c r="S115" s="515">
        <v>1946860.7999999998</v>
      </c>
      <c r="T115" s="515">
        <v>0</v>
      </c>
      <c r="U115" s="515">
        <v>0</v>
      </c>
      <c r="V115" s="515">
        <v>0</v>
      </c>
      <c r="W115" s="515">
        <v>0</v>
      </c>
      <c r="X115" s="515">
        <v>0</v>
      </c>
      <c r="Y115" s="515">
        <v>0</v>
      </c>
      <c r="Z115" s="515">
        <v>0</v>
      </c>
      <c r="AA115" s="515">
        <v>0</v>
      </c>
      <c r="AB115" s="515">
        <v>0</v>
      </c>
      <c r="AC115" s="515">
        <v>0</v>
      </c>
      <c r="AD115" s="515">
        <v>0</v>
      </c>
      <c r="AE115" s="515">
        <v>0</v>
      </c>
      <c r="AF115" s="515">
        <v>0</v>
      </c>
      <c r="AG115" s="515">
        <v>0</v>
      </c>
      <c r="AH115" s="515">
        <v>0</v>
      </c>
      <c r="AI115" s="515">
        <v>0</v>
      </c>
      <c r="AJ115" s="515">
        <v>0</v>
      </c>
      <c r="AK115" s="515">
        <v>0</v>
      </c>
      <c r="AL115" s="515">
        <v>0</v>
      </c>
    </row>
    <row r="116" spans="4:38">
      <c r="D116" s="156"/>
      <c r="E116" s="156">
        <v>7</v>
      </c>
      <c r="H116" s="515"/>
      <c r="I116" s="515"/>
      <c r="J116" s="515"/>
      <c r="K116" s="515"/>
      <c r="L116" s="515"/>
      <c r="M116" s="515"/>
      <c r="N116" s="515"/>
      <c r="O116" s="515"/>
      <c r="P116" s="515"/>
      <c r="Q116" s="515"/>
      <c r="R116" s="515">
        <v>0</v>
      </c>
      <c r="S116" s="515">
        <v>2456985.6000000001</v>
      </c>
      <c r="T116" s="515">
        <v>0</v>
      </c>
      <c r="U116" s="515">
        <v>0</v>
      </c>
      <c r="V116" s="515">
        <v>0</v>
      </c>
      <c r="W116" s="515">
        <v>0</v>
      </c>
      <c r="X116" s="515">
        <v>0</v>
      </c>
      <c r="Y116" s="515">
        <v>0</v>
      </c>
      <c r="Z116" s="515">
        <v>0</v>
      </c>
      <c r="AA116" s="515">
        <v>0</v>
      </c>
      <c r="AB116" s="515">
        <v>0</v>
      </c>
      <c r="AC116" s="515">
        <v>0</v>
      </c>
      <c r="AD116" s="515">
        <v>0</v>
      </c>
      <c r="AE116" s="515">
        <v>0</v>
      </c>
      <c r="AF116" s="515">
        <v>0</v>
      </c>
      <c r="AG116" s="515">
        <v>0</v>
      </c>
      <c r="AH116" s="515">
        <v>0</v>
      </c>
      <c r="AI116" s="515">
        <v>0</v>
      </c>
      <c r="AJ116" s="515">
        <v>0</v>
      </c>
      <c r="AK116" s="515">
        <v>0</v>
      </c>
      <c r="AL116" s="515">
        <v>0</v>
      </c>
    </row>
    <row r="117" spans="4:38">
      <c r="D117" s="156"/>
      <c r="E117" s="156">
        <v>8</v>
      </c>
      <c r="H117" s="515"/>
      <c r="I117" s="515"/>
      <c r="J117" s="515"/>
      <c r="K117" s="515"/>
      <c r="L117" s="515"/>
      <c r="M117" s="515"/>
      <c r="N117" s="515"/>
      <c r="O117" s="515"/>
      <c r="P117" s="515"/>
      <c r="Q117" s="515"/>
      <c r="R117" s="515">
        <v>0</v>
      </c>
      <c r="S117" s="515">
        <v>2545996.8000000003</v>
      </c>
      <c r="T117" s="515">
        <v>0</v>
      </c>
      <c r="U117" s="515">
        <v>0</v>
      </c>
      <c r="V117" s="515">
        <v>0</v>
      </c>
      <c r="W117" s="515">
        <v>0</v>
      </c>
      <c r="X117" s="515">
        <v>0</v>
      </c>
      <c r="Y117" s="515">
        <v>0</v>
      </c>
      <c r="Z117" s="515">
        <v>0</v>
      </c>
      <c r="AA117" s="515">
        <v>0</v>
      </c>
      <c r="AB117" s="515">
        <v>0</v>
      </c>
      <c r="AC117" s="515">
        <v>0</v>
      </c>
      <c r="AD117" s="515">
        <v>0</v>
      </c>
      <c r="AE117" s="515">
        <v>0</v>
      </c>
      <c r="AF117" s="515">
        <v>0</v>
      </c>
      <c r="AG117" s="515">
        <v>0</v>
      </c>
      <c r="AH117" s="515">
        <v>0</v>
      </c>
      <c r="AI117" s="515">
        <v>0</v>
      </c>
      <c r="AJ117" s="515">
        <v>0</v>
      </c>
      <c r="AK117" s="515">
        <v>0</v>
      </c>
      <c r="AL117" s="515">
        <v>0</v>
      </c>
    </row>
    <row r="118" spans="4:38">
      <c r="D118" s="156"/>
      <c r="E118" s="156">
        <v>9</v>
      </c>
      <c r="H118" s="515"/>
      <c r="I118" s="515"/>
      <c r="J118" s="515"/>
      <c r="K118" s="515"/>
      <c r="L118" s="515"/>
      <c r="M118" s="515"/>
      <c r="N118" s="515"/>
      <c r="O118" s="515"/>
      <c r="P118" s="515"/>
      <c r="Q118" s="515"/>
      <c r="R118" s="515">
        <v>0</v>
      </c>
      <c r="S118" s="515">
        <v>2497497.5999999996</v>
      </c>
      <c r="T118" s="515">
        <v>0</v>
      </c>
      <c r="U118" s="515">
        <v>0</v>
      </c>
      <c r="V118" s="515">
        <v>0</v>
      </c>
      <c r="W118" s="515">
        <v>0</v>
      </c>
      <c r="X118" s="515">
        <v>0</v>
      </c>
      <c r="Y118" s="515">
        <v>0</v>
      </c>
      <c r="Z118" s="515">
        <v>0</v>
      </c>
      <c r="AA118" s="515">
        <v>0</v>
      </c>
      <c r="AB118" s="515">
        <v>0</v>
      </c>
      <c r="AC118" s="515">
        <v>0</v>
      </c>
      <c r="AD118" s="515">
        <v>0</v>
      </c>
      <c r="AE118" s="515">
        <v>0</v>
      </c>
      <c r="AF118" s="515">
        <v>0</v>
      </c>
      <c r="AG118" s="515">
        <v>0</v>
      </c>
      <c r="AH118" s="515">
        <v>0</v>
      </c>
      <c r="AI118" s="515">
        <v>0</v>
      </c>
      <c r="AJ118" s="515">
        <v>0</v>
      </c>
      <c r="AK118" s="515">
        <v>0</v>
      </c>
      <c r="AL118" s="515">
        <v>0</v>
      </c>
    </row>
    <row r="119" spans="4:38">
      <c r="D119" s="156"/>
      <c r="E119" s="156">
        <v>10</v>
      </c>
      <c r="H119" s="515"/>
      <c r="I119" s="515"/>
      <c r="J119" s="515"/>
      <c r="K119" s="515"/>
      <c r="L119" s="515"/>
      <c r="M119" s="515"/>
      <c r="N119" s="515"/>
      <c r="O119" s="515"/>
      <c r="P119" s="515"/>
      <c r="Q119" s="515"/>
      <c r="R119" s="515">
        <v>0</v>
      </c>
      <c r="S119" s="515">
        <v>0</v>
      </c>
      <c r="T119" s="515">
        <v>0</v>
      </c>
      <c r="U119" s="515">
        <v>0</v>
      </c>
      <c r="V119" s="515">
        <v>0</v>
      </c>
      <c r="W119" s="515">
        <v>0</v>
      </c>
      <c r="X119" s="515">
        <v>0</v>
      </c>
      <c r="Y119" s="515">
        <v>0</v>
      </c>
      <c r="Z119" s="515">
        <v>0</v>
      </c>
      <c r="AA119" s="515">
        <v>0</v>
      </c>
      <c r="AB119" s="515">
        <v>0</v>
      </c>
      <c r="AC119" s="515">
        <v>0</v>
      </c>
      <c r="AD119" s="515">
        <v>0</v>
      </c>
      <c r="AE119" s="515">
        <v>0</v>
      </c>
      <c r="AF119" s="515">
        <v>0</v>
      </c>
      <c r="AG119" s="515">
        <v>0</v>
      </c>
      <c r="AH119" s="515">
        <v>0</v>
      </c>
      <c r="AI119" s="515">
        <v>0</v>
      </c>
      <c r="AJ119" s="515">
        <v>0</v>
      </c>
      <c r="AK119" s="515">
        <v>0</v>
      </c>
      <c r="AL119" s="515">
        <v>0</v>
      </c>
    </row>
    <row r="120" spans="4:38">
      <c r="D120" s="156"/>
      <c r="E120" s="156">
        <v>11</v>
      </c>
      <c r="H120" s="515"/>
      <c r="I120" s="515"/>
      <c r="J120" s="515"/>
      <c r="K120" s="515"/>
      <c r="L120" s="515"/>
      <c r="M120" s="515"/>
      <c r="N120" s="515"/>
      <c r="O120" s="515"/>
      <c r="P120" s="515"/>
      <c r="Q120" s="515"/>
      <c r="R120" s="515">
        <v>0</v>
      </c>
      <c r="S120" s="515">
        <v>0</v>
      </c>
      <c r="T120" s="515">
        <v>0</v>
      </c>
      <c r="U120" s="515">
        <v>0</v>
      </c>
      <c r="V120" s="515">
        <v>0</v>
      </c>
      <c r="W120" s="515">
        <v>0</v>
      </c>
      <c r="X120" s="515">
        <v>0</v>
      </c>
      <c r="Y120" s="515">
        <v>0</v>
      </c>
      <c r="Z120" s="515">
        <v>0</v>
      </c>
      <c r="AA120" s="515">
        <v>0</v>
      </c>
      <c r="AB120" s="515">
        <v>0</v>
      </c>
      <c r="AC120" s="515">
        <v>0</v>
      </c>
      <c r="AD120" s="515">
        <v>0</v>
      </c>
      <c r="AE120" s="515">
        <v>0</v>
      </c>
      <c r="AF120" s="515">
        <v>0</v>
      </c>
      <c r="AG120" s="515">
        <v>0</v>
      </c>
      <c r="AH120" s="515">
        <v>0</v>
      </c>
      <c r="AI120" s="515">
        <v>0</v>
      </c>
      <c r="AJ120" s="515">
        <v>0</v>
      </c>
      <c r="AK120" s="515">
        <v>0</v>
      </c>
      <c r="AL120" s="515">
        <v>0</v>
      </c>
    </row>
    <row r="121" spans="4:38">
      <c r="D121" s="156"/>
      <c r="E121" s="156">
        <v>12</v>
      </c>
      <c r="H121" s="515"/>
      <c r="I121" s="515"/>
      <c r="J121" s="515"/>
      <c r="K121" s="515"/>
      <c r="L121" s="515"/>
      <c r="M121" s="515"/>
      <c r="N121" s="515"/>
      <c r="O121" s="515"/>
      <c r="P121" s="515"/>
      <c r="Q121" s="515"/>
      <c r="R121" s="515">
        <v>0</v>
      </c>
      <c r="S121" s="515">
        <v>0</v>
      </c>
      <c r="T121" s="515">
        <v>0</v>
      </c>
      <c r="U121" s="515">
        <v>0</v>
      </c>
      <c r="V121" s="515">
        <v>0</v>
      </c>
      <c r="W121" s="515">
        <v>0</v>
      </c>
      <c r="X121" s="515">
        <v>0</v>
      </c>
      <c r="Y121" s="515">
        <v>0</v>
      </c>
      <c r="Z121" s="515">
        <v>0</v>
      </c>
      <c r="AA121" s="515">
        <v>0</v>
      </c>
      <c r="AB121" s="515">
        <v>0</v>
      </c>
      <c r="AC121" s="515">
        <v>0</v>
      </c>
      <c r="AD121" s="515">
        <v>0</v>
      </c>
      <c r="AE121" s="515">
        <v>0</v>
      </c>
      <c r="AF121" s="515">
        <v>0</v>
      </c>
      <c r="AG121" s="515">
        <v>0</v>
      </c>
      <c r="AH121" s="515">
        <v>0</v>
      </c>
      <c r="AI121" s="515">
        <v>0</v>
      </c>
      <c r="AJ121" s="515">
        <v>0</v>
      </c>
      <c r="AK121" s="515">
        <v>0</v>
      </c>
      <c r="AL121" s="515">
        <v>0</v>
      </c>
    </row>
    <row r="122" spans="4:38" ht="15.75">
      <c r="D122" s="156"/>
      <c r="E122" s="314"/>
      <c r="H122" s="314"/>
      <c r="I122" s="314"/>
      <c r="J122" s="314"/>
      <c r="K122" s="314"/>
      <c r="L122" s="314"/>
      <c r="M122" s="314"/>
      <c r="N122" s="314"/>
      <c r="O122" s="314"/>
      <c r="P122" s="314"/>
      <c r="Q122" s="314"/>
      <c r="R122" s="314">
        <v>0</v>
      </c>
      <c r="S122" s="314">
        <v>10229721.6</v>
      </c>
      <c r="T122" s="314">
        <v>0</v>
      </c>
      <c r="U122" s="314">
        <v>0</v>
      </c>
      <c r="V122" s="314">
        <v>0</v>
      </c>
      <c r="W122" s="314">
        <v>0</v>
      </c>
      <c r="X122" s="314">
        <v>0</v>
      </c>
      <c r="Y122" s="314">
        <v>0</v>
      </c>
      <c r="Z122" s="314">
        <v>0</v>
      </c>
      <c r="AA122" s="314">
        <v>0</v>
      </c>
      <c r="AB122" s="314">
        <v>0</v>
      </c>
      <c r="AC122" s="314">
        <v>0</v>
      </c>
      <c r="AD122" s="314">
        <v>0</v>
      </c>
      <c r="AE122" s="314">
        <v>0</v>
      </c>
      <c r="AF122" s="314">
        <v>0</v>
      </c>
      <c r="AG122" s="314">
        <v>0</v>
      </c>
      <c r="AH122" s="314">
        <v>0</v>
      </c>
      <c r="AI122" s="314">
        <v>0</v>
      </c>
      <c r="AJ122" s="314">
        <v>0</v>
      </c>
      <c r="AK122" s="314">
        <v>0</v>
      </c>
      <c r="AL122" s="314">
        <v>0</v>
      </c>
    </row>
    <row r="123" spans="4:38" ht="15.75">
      <c r="D123" s="314" t="s">
        <v>1808</v>
      </c>
      <c r="E123" s="156"/>
      <c r="H123" s="314"/>
      <c r="I123" s="314"/>
      <c r="J123" s="314"/>
      <c r="K123" s="314"/>
      <c r="L123" s="314"/>
      <c r="M123" s="314"/>
      <c r="N123" s="314"/>
      <c r="O123" s="314"/>
      <c r="P123" s="314"/>
      <c r="Q123" s="314"/>
      <c r="R123" s="314"/>
      <c r="S123" s="314"/>
      <c r="T123" s="314"/>
      <c r="U123" s="314"/>
      <c r="V123" s="314"/>
      <c r="W123" s="314"/>
      <c r="X123" s="314"/>
      <c r="Y123" s="314"/>
      <c r="Z123" s="314"/>
      <c r="AA123" s="314"/>
      <c r="AB123" s="314"/>
      <c r="AC123" s="314"/>
      <c r="AD123" s="314"/>
      <c r="AE123" s="314"/>
      <c r="AF123" s="314"/>
      <c r="AG123" s="314"/>
      <c r="AH123" s="314"/>
      <c r="AI123" s="314"/>
      <c r="AJ123" s="314"/>
      <c r="AK123" s="314"/>
      <c r="AL123" s="314"/>
    </row>
    <row r="124" spans="4:38">
      <c r="D124" s="156"/>
      <c r="E124" s="156">
        <v>1</v>
      </c>
      <c r="H124" s="1172"/>
      <c r="I124" s="1172"/>
      <c r="J124" s="1172"/>
      <c r="K124" s="1172"/>
      <c r="L124" s="1172"/>
      <c r="M124" s="1172"/>
      <c r="N124" s="1172"/>
      <c r="O124" s="1172"/>
      <c r="P124" s="1172"/>
      <c r="Q124" s="1172"/>
      <c r="R124" s="1172">
        <v>512874.89999999997</v>
      </c>
      <c r="S124" s="1172">
        <v>412884.7</v>
      </c>
      <c r="T124" s="1172">
        <v>1186718.7</v>
      </c>
      <c r="U124" s="1172">
        <v>0</v>
      </c>
      <c r="V124" s="1172">
        <v>0</v>
      </c>
      <c r="W124" s="1172">
        <v>0</v>
      </c>
      <c r="X124" s="1172">
        <v>0</v>
      </c>
      <c r="Y124" s="1172">
        <v>0</v>
      </c>
      <c r="Z124" s="1172">
        <v>0</v>
      </c>
      <c r="AA124" s="1172">
        <v>0</v>
      </c>
      <c r="AB124" s="1172">
        <v>0</v>
      </c>
      <c r="AC124" s="1172">
        <v>0</v>
      </c>
      <c r="AD124" s="1172">
        <v>0</v>
      </c>
      <c r="AE124" s="1172">
        <v>0</v>
      </c>
      <c r="AF124" s="1172">
        <v>0</v>
      </c>
      <c r="AG124" s="1172">
        <v>0</v>
      </c>
      <c r="AH124" s="1172">
        <v>0</v>
      </c>
      <c r="AI124" s="1172">
        <v>0</v>
      </c>
      <c r="AJ124" s="1172">
        <v>0</v>
      </c>
      <c r="AK124" s="1172">
        <v>0</v>
      </c>
      <c r="AL124" s="1172">
        <v>0</v>
      </c>
    </row>
    <row r="125" spans="4:38">
      <c r="D125" s="156"/>
      <c r="E125" s="156">
        <v>2</v>
      </c>
      <c r="H125" s="1172"/>
      <c r="I125" s="1172"/>
      <c r="J125" s="1172"/>
      <c r="K125" s="1172"/>
      <c r="L125" s="1172"/>
      <c r="M125" s="1172"/>
      <c r="N125" s="1172"/>
      <c r="O125" s="1172"/>
      <c r="P125" s="1172"/>
      <c r="Q125" s="1172"/>
      <c r="R125" s="1172">
        <v>127261.5</v>
      </c>
      <c r="S125" s="1172">
        <v>597176.20000000007</v>
      </c>
      <c r="T125" s="1172">
        <v>1012863.3</v>
      </c>
      <c r="U125" s="1172">
        <v>0</v>
      </c>
      <c r="V125" s="1172">
        <v>0</v>
      </c>
      <c r="W125" s="1172">
        <v>0</v>
      </c>
      <c r="X125" s="1172">
        <v>0</v>
      </c>
      <c r="Y125" s="1172">
        <v>0</v>
      </c>
      <c r="Z125" s="1172">
        <v>0</v>
      </c>
      <c r="AA125" s="1172">
        <v>0</v>
      </c>
      <c r="AB125" s="1172">
        <v>0</v>
      </c>
      <c r="AC125" s="1172">
        <v>0</v>
      </c>
      <c r="AD125" s="1172">
        <v>0</v>
      </c>
      <c r="AE125" s="1172">
        <v>0</v>
      </c>
      <c r="AF125" s="1172">
        <v>0</v>
      </c>
      <c r="AG125" s="1172">
        <v>0</v>
      </c>
      <c r="AH125" s="1172">
        <v>0</v>
      </c>
      <c r="AI125" s="1172">
        <v>0</v>
      </c>
      <c r="AJ125" s="1172">
        <v>0</v>
      </c>
      <c r="AK125" s="1172">
        <v>0</v>
      </c>
      <c r="AL125" s="1172">
        <v>0</v>
      </c>
    </row>
    <row r="126" spans="4:38">
      <c r="D126" s="156"/>
      <c r="E126" s="156">
        <v>3</v>
      </c>
      <c r="H126" s="1172"/>
      <c r="I126" s="1172"/>
      <c r="J126" s="1172"/>
      <c r="K126" s="1172"/>
      <c r="L126" s="1172"/>
      <c r="M126" s="1172"/>
      <c r="N126" s="1172"/>
      <c r="O126" s="1172"/>
      <c r="P126" s="1172"/>
      <c r="Q126" s="1172"/>
      <c r="R126" s="1172">
        <v>369827.1</v>
      </c>
      <c r="S126" s="1172">
        <v>299783.2</v>
      </c>
      <c r="T126" s="1172">
        <v>905838.29999999993</v>
      </c>
      <c r="U126" s="1172">
        <v>0</v>
      </c>
      <c r="V126" s="1172">
        <v>0</v>
      </c>
      <c r="W126" s="1172">
        <v>0</v>
      </c>
      <c r="X126" s="1172">
        <v>0</v>
      </c>
      <c r="Y126" s="1172">
        <v>0</v>
      </c>
      <c r="Z126" s="1172">
        <v>0</v>
      </c>
      <c r="AA126" s="1172">
        <v>0</v>
      </c>
      <c r="AB126" s="1172">
        <v>0</v>
      </c>
      <c r="AC126" s="1172">
        <v>0</v>
      </c>
      <c r="AD126" s="1172">
        <v>0</v>
      </c>
      <c r="AE126" s="1172">
        <v>0</v>
      </c>
      <c r="AF126" s="1172">
        <v>0</v>
      </c>
      <c r="AG126" s="1172">
        <v>0</v>
      </c>
      <c r="AH126" s="1172">
        <v>0</v>
      </c>
      <c r="AI126" s="1172">
        <v>0</v>
      </c>
      <c r="AJ126" s="1172">
        <v>0</v>
      </c>
      <c r="AK126" s="1172">
        <v>0</v>
      </c>
      <c r="AL126" s="1172">
        <v>0</v>
      </c>
    </row>
    <row r="127" spans="4:38">
      <c r="D127" s="156"/>
      <c r="E127" s="156">
        <v>4</v>
      </c>
      <c r="H127" s="1172"/>
      <c r="I127" s="1172"/>
      <c r="J127" s="1172"/>
      <c r="K127" s="1172"/>
      <c r="L127" s="1172"/>
      <c r="M127" s="1172"/>
      <c r="N127" s="1172"/>
      <c r="O127" s="1172"/>
      <c r="P127" s="1172"/>
      <c r="Q127" s="1172"/>
      <c r="R127" s="1172">
        <v>641538.19999999995</v>
      </c>
      <c r="S127" s="1172">
        <v>925139.6</v>
      </c>
      <c r="T127" s="1172">
        <v>889839.60000000009</v>
      </c>
      <c r="U127" s="1172">
        <v>0</v>
      </c>
      <c r="V127" s="1172">
        <v>0</v>
      </c>
      <c r="W127" s="1172">
        <v>0</v>
      </c>
      <c r="X127" s="1172">
        <v>0</v>
      </c>
      <c r="Y127" s="1172">
        <v>0</v>
      </c>
      <c r="Z127" s="1172">
        <v>0</v>
      </c>
      <c r="AA127" s="1172">
        <v>0</v>
      </c>
      <c r="AB127" s="1172">
        <v>0</v>
      </c>
      <c r="AC127" s="1172">
        <v>0</v>
      </c>
      <c r="AD127" s="1172">
        <v>0</v>
      </c>
      <c r="AE127" s="1172">
        <v>0</v>
      </c>
      <c r="AF127" s="1172">
        <v>0</v>
      </c>
      <c r="AG127" s="1172">
        <v>0</v>
      </c>
      <c r="AH127" s="1172">
        <v>0</v>
      </c>
      <c r="AI127" s="1172">
        <v>0</v>
      </c>
      <c r="AJ127" s="1172">
        <v>0</v>
      </c>
      <c r="AK127" s="1172">
        <v>0</v>
      </c>
      <c r="AL127" s="1172">
        <v>0</v>
      </c>
    </row>
    <row r="128" spans="4:38">
      <c r="D128" s="156"/>
      <c r="E128" s="156">
        <v>5</v>
      </c>
      <c r="H128" s="1172"/>
      <c r="I128" s="1172"/>
      <c r="J128" s="1172"/>
      <c r="K128" s="1172"/>
      <c r="L128" s="1172"/>
      <c r="M128" s="1172"/>
      <c r="N128" s="1172"/>
      <c r="O128" s="1172"/>
      <c r="P128" s="1172"/>
      <c r="Q128" s="1172"/>
      <c r="R128" s="1172">
        <v>1324582.8</v>
      </c>
      <c r="S128" s="1172">
        <v>1691792.9</v>
      </c>
      <c r="T128" s="1172">
        <v>1871659.7999999998</v>
      </c>
      <c r="U128" s="1172">
        <v>0</v>
      </c>
      <c r="V128" s="1172">
        <v>0</v>
      </c>
      <c r="W128" s="1172">
        <v>0</v>
      </c>
      <c r="X128" s="1172">
        <v>0</v>
      </c>
      <c r="Y128" s="1172">
        <v>0</v>
      </c>
      <c r="Z128" s="1172">
        <v>0</v>
      </c>
      <c r="AA128" s="1172">
        <v>0</v>
      </c>
      <c r="AB128" s="1172">
        <v>0</v>
      </c>
      <c r="AC128" s="1172">
        <v>0</v>
      </c>
      <c r="AD128" s="1172">
        <v>0</v>
      </c>
      <c r="AE128" s="1172">
        <v>0</v>
      </c>
      <c r="AF128" s="1172">
        <v>0</v>
      </c>
      <c r="AG128" s="1172">
        <v>0</v>
      </c>
      <c r="AH128" s="1172">
        <v>0</v>
      </c>
      <c r="AI128" s="1172">
        <v>0</v>
      </c>
      <c r="AJ128" s="1172">
        <v>0</v>
      </c>
      <c r="AK128" s="1172">
        <v>0</v>
      </c>
      <c r="AL128" s="1172">
        <v>0</v>
      </c>
    </row>
    <row r="129" spans="4:38">
      <c r="D129" s="156"/>
      <c r="E129" s="156">
        <v>6</v>
      </c>
      <c r="H129" s="1172"/>
      <c r="I129" s="1172"/>
      <c r="J129" s="1172"/>
      <c r="K129" s="1172"/>
      <c r="L129" s="1172"/>
      <c r="M129" s="1172"/>
      <c r="N129" s="1172"/>
      <c r="O129" s="1172"/>
      <c r="P129" s="1172"/>
      <c r="Q129" s="1172"/>
      <c r="R129" s="1172">
        <v>2133596.2999999998</v>
      </c>
      <c r="S129" s="1172">
        <v>2119203.3000000003</v>
      </c>
      <c r="T129" s="1172">
        <v>2751000.9</v>
      </c>
      <c r="U129" s="1172">
        <v>0</v>
      </c>
      <c r="V129" s="1172">
        <v>0</v>
      </c>
      <c r="W129" s="1172">
        <v>0</v>
      </c>
      <c r="X129" s="1172">
        <v>0</v>
      </c>
      <c r="Y129" s="1172">
        <v>0</v>
      </c>
      <c r="Z129" s="1172">
        <v>0</v>
      </c>
      <c r="AA129" s="1172">
        <v>0</v>
      </c>
      <c r="AB129" s="1172">
        <v>0</v>
      </c>
      <c r="AC129" s="1172">
        <v>0</v>
      </c>
      <c r="AD129" s="1172">
        <v>0</v>
      </c>
      <c r="AE129" s="1172">
        <v>0</v>
      </c>
      <c r="AF129" s="1172">
        <v>0</v>
      </c>
      <c r="AG129" s="1172">
        <v>0</v>
      </c>
      <c r="AH129" s="1172">
        <v>0</v>
      </c>
      <c r="AI129" s="1172">
        <v>0</v>
      </c>
      <c r="AJ129" s="1172">
        <v>0</v>
      </c>
      <c r="AK129" s="1172">
        <v>0</v>
      </c>
      <c r="AL129" s="1172">
        <v>0</v>
      </c>
    </row>
    <row r="130" spans="4:38">
      <c r="D130" s="156"/>
      <c r="E130" s="156">
        <v>7</v>
      </c>
      <c r="H130" s="1172"/>
      <c r="I130" s="1172"/>
      <c r="J130" s="1172"/>
      <c r="K130" s="1172"/>
      <c r="L130" s="1172"/>
      <c r="M130" s="1172"/>
      <c r="N130" s="1172"/>
      <c r="O130" s="1172"/>
      <c r="P130" s="1172"/>
      <c r="Q130" s="1172"/>
      <c r="R130" s="1172">
        <v>2336515.6000000006</v>
      </c>
      <c r="S130" s="1172">
        <v>2568950.9</v>
      </c>
      <c r="T130" s="1172">
        <v>3082447.5</v>
      </c>
      <c r="U130" s="1172">
        <v>0</v>
      </c>
      <c r="V130" s="1172">
        <v>0</v>
      </c>
      <c r="W130" s="1172">
        <v>0</v>
      </c>
      <c r="X130" s="1172">
        <v>0</v>
      </c>
      <c r="Y130" s="1172">
        <v>0</v>
      </c>
      <c r="Z130" s="1172">
        <v>0</v>
      </c>
      <c r="AA130" s="1172">
        <v>0</v>
      </c>
      <c r="AB130" s="1172">
        <v>0</v>
      </c>
      <c r="AC130" s="1172">
        <v>0</v>
      </c>
      <c r="AD130" s="1172">
        <v>0</v>
      </c>
      <c r="AE130" s="1172">
        <v>0</v>
      </c>
      <c r="AF130" s="1172">
        <v>0</v>
      </c>
      <c r="AG130" s="1172">
        <v>0</v>
      </c>
      <c r="AH130" s="1172">
        <v>0</v>
      </c>
      <c r="AI130" s="1172">
        <v>0</v>
      </c>
      <c r="AJ130" s="1172">
        <v>0</v>
      </c>
      <c r="AK130" s="1172">
        <v>0</v>
      </c>
      <c r="AL130" s="1172">
        <v>0</v>
      </c>
    </row>
    <row r="131" spans="4:38">
      <c r="D131" s="156"/>
      <c r="E131" s="156">
        <v>8</v>
      </c>
      <c r="H131" s="1172"/>
      <c r="I131" s="1172"/>
      <c r="J131" s="1172"/>
      <c r="K131" s="1172"/>
      <c r="L131" s="1172"/>
      <c r="M131" s="1172"/>
      <c r="N131" s="1172"/>
      <c r="O131" s="1172"/>
      <c r="P131" s="1172"/>
      <c r="Q131" s="1172"/>
      <c r="R131" s="1172">
        <v>2600850.5</v>
      </c>
      <c r="S131" s="1172">
        <v>2697868.2</v>
      </c>
      <c r="T131" s="1172">
        <v>3348397.2</v>
      </c>
      <c r="U131" s="1172">
        <v>0</v>
      </c>
      <c r="V131" s="1172">
        <v>0</v>
      </c>
      <c r="W131" s="1172">
        <v>0</v>
      </c>
      <c r="X131" s="1172">
        <v>0</v>
      </c>
      <c r="Y131" s="1172">
        <v>0</v>
      </c>
      <c r="Z131" s="1172">
        <v>0</v>
      </c>
      <c r="AA131" s="1172">
        <v>0</v>
      </c>
      <c r="AB131" s="1172">
        <v>0</v>
      </c>
      <c r="AC131" s="1172">
        <v>0</v>
      </c>
      <c r="AD131" s="1172">
        <v>0</v>
      </c>
      <c r="AE131" s="1172">
        <v>0</v>
      </c>
      <c r="AF131" s="1172">
        <v>0</v>
      </c>
      <c r="AG131" s="1172">
        <v>0</v>
      </c>
      <c r="AH131" s="1172">
        <v>0</v>
      </c>
      <c r="AI131" s="1172">
        <v>0</v>
      </c>
      <c r="AJ131" s="1172">
        <v>0</v>
      </c>
      <c r="AK131" s="1172">
        <v>0</v>
      </c>
      <c r="AL131" s="1172">
        <v>0</v>
      </c>
    </row>
    <row r="132" spans="4:38">
      <c r="D132" s="156"/>
      <c r="E132" s="156">
        <v>9</v>
      </c>
      <c r="H132" s="1172"/>
      <c r="I132" s="1172"/>
      <c r="J132" s="1172"/>
      <c r="K132" s="1172"/>
      <c r="L132" s="1172"/>
      <c r="M132" s="1172"/>
      <c r="N132" s="1172"/>
      <c r="O132" s="1172"/>
      <c r="P132" s="1172"/>
      <c r="Q132" s="1172"/>
      <c r="R132" s="1172">
        <v>2531601.7000000002</v>
      </c>
      <c r="S132" s="1172">
        <v>2389507.8000000003</v>
      </c>
      <c r="T132" s="1172">
        <v>3139594.2</v>
      </c>
      <c r="U132" s="1172">
        <v>0</v>
      </c>
      <c r="V132" s="1172">
        <v>0</v>
      </c>
      <c r="W132" s="1172">
        <v>0</v>
      </c>
      <c r="X132" s="1172">
        <v>0</v>
      </c>
      <c r="Y132" s="1172">
        <v>0</v>
      </c>
      <c r="Z132" s="1172">
        <v>0</v>
      </c>
      <c r="AA132" s="1172">
        <v>0</v>
      </c>
      <c r="AB132" s="1172">
        <v>0</v>
      </c>
      <c r="AC132" s="1172">
        <v>0</v>
      </c>
      <c r="AD132" s="1172">
        <v>0</v>
      </c>
      <c r="AE132" s="1172">
        <v>0</v>
      </c>
      <c r="AF132" s="1172">
        <v>0</v>
      </c>
      <c r="AG132" s="1172">
        <v>0</v>
      </c>
      <c r="AH132" s="1172">
        <v>0</v>
      </c>
      <c r="AI132" s="1172">
        <v>0</v>
      </c>
      <c r="AJ132" s="1172">
        <v>0</v>
      </c>
      <c r="AK132" s="1172">
        <v>0</v>
      </c>
      <c r="AL132" s="1172">
        <v>0</v>
      </c>
    </row>
    <row r="133" spans="4:38">
      <c r="D133" s="156"/>
      <c r="E133" s="156">
        <v>10</v>
      </c>
      <c r="H133" s="1172"/>
      <c r="I133" s="1172"/>
      <c r="J133" s="1172"/>
      <c r="K133" s="1172"/>
      <c r="L133" s="1172"/>
      <c r="M133" s="1172"/>
      <c r="N133" s="1172"/>
      <c r="O133" s="1172"/>
      <c r="P133" s="1172"/>
      <c r="Q133" s="1172"/>
      <c r="R133" s="1172">
        <v>1181347.3</v>
      </c>
      <c r="S133" s="1172">
        <v>1854017.4</v>
      </c>
      <c r="T133" s="1172">
        <v>2376950.1</v>
      </c>
      <c r="U133" s="1172">
        <v>0</v>
      </c>
      <c r="V133" s="1172">
        <v>0</v>
      </c>
      <c r="W133" s="1172">
        <v>0</v>
      </c>
      <c r="X133" s="1172">
        <v>0</v>
      </c>
      <c r="Y133" s="1172">
        <v>0</v>
      </c>
      <c r="Z133" s="1172">
        <v>0</v>
      </c>
      <c r="AA133" s="1172">
        <v>0</v>
      </c>
      <c r="AB133" s="1172">
        <v>0</v>
      </c>
      <c r="AC133" s="1172">
        <v>0</v>
      </c>
      <c r="AD133" s="1172">
        <v>0</v>
      </c>
      <c r="AE133" s="1172">
        <v>0</v>
      </c>
      <c r="AF133" s="1172">
        <v>0</v>
      </c>
      <c r="AG133" s="1172">
        <v>0</v>
      </c>
      <c r="AH133" s="1172">
        <v>0</v>
      </c>
      <c r="AI133" s="1172">
        <v>0</v>
      </c>
      <c r="AJ133" s="1172">
        <v>0</v>
      </c>
      <c r="AK133" s="1172">
        <v>0</v>
      </c>
      <c r="AL133" s="1172">
        <v>0</v>
      </c>
    </row>
    <row r="134" spans="4:38">
      <c r="D134" s="156"/>
      <c r="E134" s="156">
        <v>11</v>
      </c>
      <c r="H134" s="1172"/>
      <c r="I134" s="1172"/>
      <c r="J134" s="1172"/>
      <c r="K134" s="1172"/>
      <c r="L134" s="1172"/>
      <c r="M134" s="1172"/>
      <c r="N134" s="1172"/>
      <c r="O134" s="1172"/>
      <c r="P134" s="1172"/>
      <c r="Q134" s="1172"/>
      <c r="R134" s="1172">
        <v>806011.20000000007</v>
      </c>
      <c r="S134" s="1172">
        <v>775788.1</v>
      </c>
      <c r="T134" s="1172">
        <v>1497908.7</v>
      </c>
      <c r="U134" s="1172">
        <v>0</v>
      </c>
      <c r="V134" s="1172">
        <v>0</v>
      </c>
      <c r="W134" s="1172">
        <v>0</v>
      </c>
      <c r="X134" s="1172">
        <v>0</v>
      </c>
      <c r="Y134" s="1172">
        <v>0</v>
      </c>
      <c r="Z134" s="1172">
        <v>0</v>
      </c>
      <c r="AA134" s="1172">
        <v>0</v>
      </c>
      <c r="AB134" s="1172">
        <v>0</v>
      </c>
      <c r="AC134" s="1172">
        <v>0</v>
      </c>
      <c r="AD134" s="1172">
        <v>0</v>
      </c>
      <c r="AE134" s="1172">
        <v>0</v>
      </c>
      <c r="AF134" s="1172">
        <v>0</v>
      </c>
      <c r="AG134" s="1172">
        <v>0</v>
      </c>
      <c r="AH134" s="1172">
        <v>0</v>
      </c>
      <c r="AI134" s="1172">
        <v>0</v>
      </c>
      <c r="AJ134" s="1172">
        <v>0</v>
      </c>
      <c r="AK134" s="1172">
        <v>0</v>
      </c>
      <c r="AL134" s="1172">
        <v>0</v>
      </c>
    </row>
    <row r="135" spans="4:38">
      <c r="D135" s="156"/>
      <c r="E135" s="156">
        <v>12</v>
      </c>
      <c r="H135" s="1172"/>
      <c r="I135" s="1172"/>
      <c r="J135" s="1172"/>
      <c r="K135" s="1172"/>
      <c r="L135" s="1172"/>
      <c r="M135" s="1172"/>
      <c r="N135" s="1172"/>
      <c r="O135" s="1172"/>
      <c r="P135" s="1172"/>
      <c r="Q135" s="1172"/>
      <c r="R135" s="1172">
        <v>616270.19999999995</v>
      </c>
      <c r="S135" s="1172">
        <v>778621.60000000009</v>
      </c>
      <c r="T135" s="1172">
        <v>642551.39999999991</v>
      </c>
      <c r="U135" s="1172">
        <v>0</v>
      </c>
      <c r="V135" s="1172">
        <v>0</v>
      </c>
      <c r="W135" s="1172">
        <v>0</v>
      </c>
      <c r="X135" s="1172">
        <v>0</v>
      </c>
      <c r="Y135" s="1172">
        <v>0</v>
      </c>
      <c r="Z135" s="1172">
        <v>0</v>
      </c>
      <c r="AA135" s="1172">
        <v>0</v>
      </c>
      <c r="AB135" s="1172">
        <v>0</v>
      </c>
      <c r="AC135" s="1172">
        <v>0</v>
      </c>
      <c r="AD135" s="1172">
        <v>0</v>
      </c>
      <c r="AE135" s="1172">
        <v>0</v>
      </c>
      <c r="AF135" s="1172">
        <v>0</v>
      </c>
      <c r="AG135" s="1172">
        <v>0</v>
      </c>
      <c r="AH135" s="1172">
        <v>0</v>
      </c>
      <c r="AI135" s="1172">
        <v>0</v>
      </c>
      <c r="AJ135" s="1172">
        <v>0</v>
      </c>
      <c r="AK135" s="1172">
        <v>0</v>
      </c>
      <c r="AL135" s="1172">
        <v>0</v>
      </c>
    </row>
    <row r="136" spans="4:38" ht="15.75">
      <c r="D136" s="156"/>
      <c r="E136" s="1013"/>
      <c r="H136" s="314"/>
      <c r="I136" s="314"/>
      <c r="J136" s="314"/>
      <c r="K136" s="314"/>
      <c r="L136" s="314"/>
      <c r="M136" s="314"/>
      <c r="N136" s="314"/>
      <c r="O136" s="314"/>
      <c r="P136" s="314"/>
      <c r="Q136" s="314"/>
      <c r="R136" s="314">
        <v>15182277.300000001</v>
      </c>
      <c r="S136" s="314">
        <v>17110733.900000002</v>
      </c>
      <c r="T136" s="314">
        <v>22705769.699999999</v>
      </c>
      <c r="U136" s="314">
        <v>0</v>
      </c>
      <c r="V136" s="314">
        <v>0</v>
      </c>
      <c r="W136" s="314">
        <v>0</v>
      </c>
      <c r="X136" s="314">
        <v>0</v>
      </c>
      <c r="Y136" s="314">
        <v>0</v>
      </c>
      <c r="Z136" s="314">
        <v>0</v>
      </c>
      <c r="AA136" s="314">
        <v>0</v>
      </c>
      <c r="AB136" s="314">
        <v>0</v>
      </c>
      <c r="AC136" s="314">
        <v>0</v>
      </c>
      <c r="AD136" s="314">
        <v>0</v>
      </c>
      <c r="AE136" s="314">
        <v>0</v>
      </c>
      <c r="AF136" s="314">
        <v>0</v>
      </c>
      <c r="AG136" s="314">
        <v>0</v>
      </c>
      <c r="AH136" s="314">
        <v>0</v>
      </c>
      <c r="AI136" s="314">
        <v>0</v>
      </c>
      <c r="AJ136" s="314">
        <v>0</v>
      </c>
      <c r="AK136" s="314">
        <v>0</v>
      </c>
      <c r="AL136" s="314">
        <v>0</v>
      </c>
    </row>
    <row r="137" spans="4:38" ht="15.75">
      <c r="D137" s="156"/>
      <c r="E137" s="314" t="s">
        <v>1104</v>
      </c>
      <c r="H137" s="314"/>
      <c r="I137" s="314"/>
      <c r="J137" s="314"/>
      <c r="K137" s="314"/>
      <c r="L137" s="314"/>
      <c r="M137" s="314"/>
      <c r="N137" s="314"/>
      <c r="O137" s="314"/>
      <c r="P137" s="314"/>
      <c r="Q137" s="314"/>
      <c r="R137" s="314"/>
      <c r="S137" s="314"/>
      <c r="T137" s="314"/>
      <c r="U137" s="314"/>
      <c r="V137" s="314"/>
      <c r="W137" s="314"/>
      <c r="X137" s="314"/>
      <c r="Y137" s="314"/>
      <c r="Z137" s="314"/>
      <c r="AA137" s="314"/>
      <c r="AB137" s="314"/>
      <c r="AC137" s="314"/>
      <c r="AD137" s="314"/>
      <c r="AE137" s="314"/>
      <c r="AF137" s="314"/>
      <c r="AG137" s="314"/>
      <c r="AH137" s="314"/>
      <c r="AI137" s="314"/>
      <c r="AJ137" s="314"/>
      <c r="AK137" s="314"/>
      <c r="AL137" s="314"/>
    </row>
    <row r="138" spans="4:38">
      <c r="D138" s="156"/>
      <c r="E138" s="156">
        <v>1</v>
      </c>
      <c r="H138" s="515"/>
      <c r="I138" s="515"/>
      <c r="J138" s="515"/>
      <c r="K138" s="515"/>
      <c r="L138" s="515"/>
      <c r="M138" s="515"/>
      <c r="N138" s="515"/>
      <c r="O138" s="515"/>
      <c r="P138" s="515"/>
      <c r="Q138" s="515"/>
      <c r="R138" s="515">
        <v>408220.8</v>
      </c>
      <c r="S138" s="515">
        <v>320819.20000000001</v>
      </c>
      <c r="T138" s="515">
        <v>926593.5</v>
      </c>
      <c r="U138" s="515">
        <v>0</v>
      </c>
      <c r="V138" s="515">
        <v>0</v>
      </c>
      <c r="W138" s="515">
        <v>0</v>
      </c>
      <c r="X138" s="515">
        <v>0</v>
      </c>
      <c r="Y138" s="515">
        <v>0</v>
      </c>
      <c r="Z138" s="515">
        <v>0</v>
      </c>
      <c r="AA138" s="515">
        <v>0</v>
      </c>
      <c r="AB138" s="515">
        <v>0</v>
      </c>
      <c r="AC138" s="515">
        <v>0</v>
      </c>
      <c r="AD138" s="515">
        <v>0</v>
      </c>
      <c r="AE138" s="515">
        <v>0</v>
      </c>
      <c r="AF138" s="515">
        <v>0</v>
      </c>
      <c r="AG138" s="515">
        <v>0</v>
      </c>
      <c r="AH138" s="515">
        <v>0</v>
      </c>
      <c r="AI138" s="515">
        <v>0</v>
      </c>
      <c r="AJ138" s="515">
        <v>0</v>
      </c>
      <c r="AK138" s="515">
        <v>0</v>
      </c>
      <c r="AL138" s="515">
        <v>0</v>
      </c>
    </row>
    <row r="139" spans="4:38">
      <c r="D139" s="156"/>
      <c r="E139" s="156">
        <v>2</v>
      </c>
      <c r="H139" s="515"/>
      <c r="I139" s="515"/>
      <c r="J139" s="515"/>
      <c r="K139" s="515"/>
      <c r="L139" s="515"/>
      <c r="M139" s="515"/>
      <c r="N139" s="515"/>
      <c r="O139" s="515"/>
      <c r="P139" s="515"/>
      <c r="Q139" s="515"/>
      <c r="R139" s="515">
        <v>103043.2</v>
      </c>
      <c r="S139" s="515">
        <v>472167.20000000007</v>
      </c>
      <c r="T139" s="515">
        <v>786436.5</v>
      </c>
      <c r="U139" s="515">
        <v>0</v>
      </c>
      <c r="V139" s="515">
        <v>0</v>
      </c>
      <c r="W139" s="515">
        <v>0</v>
      </c>
      <c r="X139" s="515">
        <v>0</v>
      </c>
      <c r="Y139" s="515">
        <v>0</v>
      </c>
      <c r="Z139" s="515">
        <v>0</v>
      </c>
      <c r="AA139" s="515">
        <v>0</v>
      </c>
      <c r="AB139" s="515">
        <v>0</v>
      </c>
      <c r="AC139" s="515">
        <v>0</v>
      </c>
      <c r="AD139" s="515">
        <v>0</v>
      </c>
      <c r="AE139" s="515">
        <v>0</v>
      </c>
      <c r="AF139" s="515">
        <v>0</v>
      </c>
      <c r="AG139" s="515">
        <v>0</v>
      </c>
      <c r="AH139" s="515">
        <v>0</v>
      </c>
      <c r="AI139" s="515">
        <v>0</v>
      </c>
      <c r="AJ139" s="515">
        <v>0</v>
      </c>
      <c r="AK139" s="515">
        <v>0</v>
      </c>
      <c r="AL139" s="515">
        <v>0</v>
      </c>
    </row>
    <row r="140" spans="4:38">
      <c r="D140" s="156"/>
      <c r="E140" s="156">
        <v>3</v>
      </c>
      <c r="H140" s="515"/>
      <c r="I140" s="515"/>
      <c r="J140" s="515"/>
      <c r="K140" s="515"/>
      <c r="L140" s="515"/>
      <c r="M140" s="515"/>
      <c r="N140" s="515"/>
      <c r="O140" s="515"/>
      <c r="P140" s="515"/>
      <c r="Q140" s="515"/>
      <c r="R140" s="515">
        <v>281132.79999999999</v>
      </c>
      <c r="S140" s="515">
        <v>235987.20000000001</v>
      </c>
      <c r="T140" s="515">
        <v>723392.7</v>
      </c>
      <c r="U140" s="515">
        <v>0</v>
      </c>
      <c r="V140" s="515">
        <v>0</v>
      </c>
      <c r="W140" s="515">
        <v>0</v>
      </c>
      <c r="X140" s="515">
        <v>0</v>
      </c>
      <c r="Y140" s="515">
        <v>0</v>
      </c>
      <c r="Z140" s="515">
        <v>0</v>
      </c>
      <c r="AA140" s="515">
        <v>0</v>
      </c>
      <c r="AB140" s="515">
        <v>0</v>
      </c>
      <c r="AC140" s="515">
        <v>0</v>
      </c>
      <c r="AD140" s="515">
        <v>0</v>
      </c>
      <c r="AE140" s="515">
        <v>0</v>
      </c>
      <c r="AF140" s="515">
        <v>0</v>
      </c>
      <c r="AG140" s="515">
        <v>0</v>
      </c>
      <c r="AH140" s="515">
        <v>0</v>
      </c>
      <c r="AI140" s="515">
        <v>0</v>
      </c>
      <c r="AJ140" s="515">
        <v>0</v>
      </c>
      <c r="AK140" s="515">
        <v>0</v>
      </c>
      <c r="AL140" s="515">
        <v>0</v>
      </c>
    </row>
    <row r="141" spans="4:38">
      <c r="D141" s="156"/>
      <c r="E141" s="156">
        <v>4</v>
      </c>
      <c r="H141" s="515"/>
      <c r="I141" s="515"/>
      <c r="J141" s="515"/>
      <c r="K141" s="515"/>
      <c r="L141" s="515"/>
      <c r="M141" s="515"/>
      <c r="N141" s="515"/>
      <c r="O141" s="515"/>
      <c r="P141" s="515"/>
      <c r="Q141" s="515"/>
      <c r="R141" s="515">
        <v>487552</v>
      </c>
      <c r="S141" s="515">
        <v>709889.6</v>
      </c>
      <c r="T141" s="515">
        <v>696381.60000000009</v>
      </c>
      <c r="U141" s="515">
        <v>0</v>
      </c>
      <c r="V141" s="515">
        <v>0</v>
      </c>
      <c r="W141" s="515">
        <v>0</v>
      </c>
      <c r="X141" s="515">
        <v>0</v>
      </c>
      <c r="Y141" s="515">
        <v>0</v>
      </c>
      <c r="Z141" s="515">
        <v>0</v>
      </c>
      <c r="AA141" s="515">
        <v>0</v>
      </c>
      <c r="AB141" s="515">
        <v>0</v>
      </c>
      <c r="AC141" s="515">
        <v>0</v>
      </c>
      <c r="AD141" s="515">
        <v>0</v>
      </c>
      <c r="AE141" s="515">
        <v>0</v>
      </c>
      <c r="AF141" s="515">
        <v>0</v>
      </c>
      <c r="AG141" s="515">
        <v>0</v>
      </c>
      <c r="AH141" s="515">
        <v>0</v>
      </c>
      <c r="AI141" s="515">
        <v>0</v>
      </c>
      <c r="AJ141" s="515">
        <v>0</v>
      </c>
      <c r="AK141" s="515">
        <v>0</v>
      </c>
      <c r="AL141" s="515">
        <v>0</v>
      </c>
    </row>
    <row r="142" spans="4:38">
      <c r="D142" s="156"/>
      <c r="E142" s="156">
        <v>5</v>
      </c>
      <c r="H142" s="515"/>
      <c r="I142" s="515"/>
      <c r="J142" s="515"/>
      <c r="K142" s="515"/>
      <c r="L142" s="515"/>
      <c r="M142" s="515"/>
      <c r="N142" s="515"/>
      <c r="O142" s="515"/>
      <c r="P142" s="515"/>
      <c r="Q142" s="515"/>
      <c r="R142" s="515">
        <v>931756.8</v>
      </c>
      <c r="S142" s="515">
        <v>1285831.3999999999</v>
      </c>
      <c r="T142" s="515">
        <v>1410484.2</v>
      </c>
      <c r="U142" s="515">
        <v>0</v>
      </c>
      <c r="V142" s="515">
        <v>0</v>
      </c>
      <c r="W142" s="515">
        <v>0</v>
      </c>
      <c r="X142" s="515">
        <v>0</v>
      </c>
      <c r="Y142" s="515">
        <v>0</v>
      </c>
      <c r="Z142" s="515">
        <v>0</v>
      </c>
      <c r="AA142" s="515">
        <v>0</v>
      </c>
      <c r="AB142" s="515">
        <v>0</v>
      </c>
      <c r="AC142" s="515">
        <v>0</v>
      </c>
      <c r="AD142" s="515">
        <v>0</v>
      </c>
      <c r="AE142" s="515">
        <v>0</v>
      </c>
      <c r="AF142" s="515">
        <v>0</v>
      </c>
      <c r="AG142" s="515">
        <v>0</v>
      </c>
      <c r="AH142" s="515">
        <v>0</v>
      </c>
      <c r="AI142" s="515">
        <v>0</v>
      </c>
      <c r="AJ142" s="515">
        <v>0</v>
      </c>
      <c r="AK142" s="515">
        <v>0</v>
      </c>
      <c r="AL142" s="515">
        <v>0</v>
      </c>
    </row>
    <row r="143" spans="4:38">
      <c r="D143" s="156"/>
      <c r="E143" s="156">
        <v>6</v>
      </c>
      <c r="H143" s="515"/>
      <c r="I143" s="515"/>
      <c r="J143" s="515"/>
      <c r="K143" s="515"/>
      <c r="L143" s="515"/>
      <c r="M143" s="515"/>
      <c r="N143" s="515"/>
      <c r="O143" s="515"/>
      <c r="P143" s="515"/>
      <c r="Q143" s="515"/>
      <c r="R143" s="515">
        <v>1549392</v>
      </c>
      <c r="S143" s="515">
        <v>1595612.8000000003</v>
      </c>
      <c r="T143" s="515">
        <v>2040438.9</v>
      </c>
      <c r="U143" s="515">
        <v>0</v>
      </c>
      <c r="V143" s="515">
        <v>0</v>
      </c>
      <c r="W143" s="515">
        <v>0</v>
      </c>
      <c r="X143" s="515">
        <v>0</v>
      </c>
      <c r="Y143" s="515">
        <v>0</v>
      </c>
      <c r="Z143" s="515">
        <v>0</v>
      </c>
      <c r="AA143" s="515">
        <v>0</v>
      </c>
      <c r="AB143" s="515">
        <v>0</v>
      </c>
      <c r="AC143" s="515">
        <v>0</v>
      </c>
      <c r="AD143" s="515">
        <v>0</v>
      </c>
      <c r="AE143" s="515">
        <v>0</v>
      </c>
      <c r="AF143" s="515">
        <v>0</v>
      </c>
      <c r="AG143" s="515">
        <v>0</v>
      </c>
      <c r="AH143" s="515">
        <v>0</v>
      </c>
      <c r="AI143" s="515">
        <v>0</v>
      </c>
      <c r="AJ143" s="515">
        <v>0</v>
      </c>
      <c r="AK143" s="515">
        <v>0</v>
      </c>
      <c r="AL143" s="515">
        <v>0</v>
      </c>
    </row>
    <row r="144" spans="4:38">
      <c r="D144" s="156"/>
      <c r="E144" s="156">
        <v>7</v>
      </c>
      <c r="H144" s="515"/>
      <c r="I144" s="515"/>
      <c r="J144" s="515"/>
      <c r="K144" s="515"/>
      <c r="L144" s="515"/>
      <c r="M144" s="515"/>
      <c r="N144" s="515"/>
      <c r="O144" s="515"/>
      <c r="P144" s="515"/>
      <c r="Q144" s="515"/>
      <c r="R144" s="515">
        <v>1678144.0000000002</v>
      </c>
      <c r="S144" s="515">
        <v>1866641.4</v>
      </c>
      <c r="T144" s="515">
        <v>2289714.2999999998</v>
      </c>
      <c r="U144" s="515">
        <v>0</v>
      </c>
      <c r="V144" s="515">
        <v>0</v>
      </c>
      <c r="W144" s="515">
        <v>0</v>
      </c>
      <c r="X144" s="515">
        <v>0</v>
      </c>
      <c r="Y144" s="515">
        <v>0</v>
      </c>
      <c r="Z144" s="515">
        <v>0</v>
      </c>
      <c r="AA144" s="515">
        <v>0</v>
      </c>
      <c r="AB144" s="515">
        <v>0</v>
      </c>
      <c r="AC144" s="515">
        <v>0</v>
      </c>
      <c r="AD144" s="515">
        <v>0</v>
      </c>
      <c r="AE144" s="515">
        <v>0</v>
      </c>
      <c r="AF144" s="515">
        <v>0</v>
      </c>
      <c r="AG144" s="515">
        <v>0</v>
      </c>
      <c r="AH144" s="515">
        <v>0</v>
      </c>
      <c r="AI144" s="515">
        <v>0</v>
      </c>
      <c r="AJ144" s="515">
        <v>0</v>
      </c>
      <c r="AK144" s="515">
        <v>0</v>
      </c>
      <c r="AL144" s="515">
        <v>0</v>
      </c>
    </row>
    <row r="145" spans="4:38">
      <c r="D145" s="156"/>
      <c r="E145" s="156">
        <v>8</v>
      </c>
      <c r="H145" s="515"/>
      <c r="I145" s="515"/>
      <c r="J145" s="515"/>
      <c r="K145" s="515"/>
      <c r="L145" s="515"/>
      <c r="M145" s="515"/>
      <c r="N145" s="515"/>
      <c r="O145" s="515"/>
      <c r="P145" s="515"/>
      <c r="Q145" s="515"/>
      <c r="R145" s="515">
        <v>1845625.5999999999</v>
      </c>
      <c r="S145" s="515">
        <v>1955522.2</v>
      </c>
      <c r="T145" s="515">
        <v>2462252.4000000004</v>
      </c>
      <c r="U145" s="515">
        <v>0</v>
      </c>
      <c r="V145" s="515">
        <v>0</v>
      </c>
      <c r="W145" s="515">
        <v>0</v>
      </c>
      <c r="X145" s="515">
        <v>0</v>
      </c>
      <c r="Y145" s="515">
        <v>0</v>
      </c>
      <c r="Z145" s="515">
        <v>0</v>
      </c>
      <c r="AA145" s="515">
        <v>0</v>
      </c>
      <c r="AB145" s="515">
        <v>0</v>
      </c>
      <c r="AC145" s="515">
        <v>0</v>
      </c>
      <c r="AD145" s="515">
        <v>0</v>
      </c>
      <c r="AE145" s="515">
        <v>0</v>
      </c>
      <c r="AF145" s="515">
        <v>0</v>
      </c>
      <c r="AG145" s="515">
        <v>0</v>
      </c>
      <c r="AH145" s="515">
        <v>0</v>
      </c>
      <c r="AI145" s="515">
        <v>0</v>
      </c>
      <c r="AJ145" s="515">
        <v>0</v>
      </c>
      <c r="AK145" s="515">
        <v>0</v>
      </c>
      <c r="AL145" s="515">
        <v>0</v>
      </c>
    </row>
    <row r="146" spans="4:38">
      <c r="D146" s="156"/>
      <c r="E146" s="156">
        <v>9</v>
      </c>
      <c r="H146" s="515"/>
      <c r="I146" s="515"/>
      <c r="J146" s="515"/>
      <c r="K146" s="515"/>
      <c r="L146" s="515"/>
      <c r="M146" s="515"/>
      <c r="N146" s="515"/>
      <c r="O146" s="515"/>
      <c r="P146" s="515"/>
      <c r="Q146" s="515"/>
      <c r="R146" s="515">
        <v>1797868.8</v>
      </c>
      <c r="S146" s="515">
        <v>1737320.8000000003</v>
      </c>
      <c r="T146" s="515">
        <v>2332405.8000000003</v>
      </c>
      <c r="U146" s="515">
        <v>0</v>
      </c>
      <c r="V146" s="515">
        <v>0</v>
      </c>
      <c r="W146" s="515">
        <v>0</v>
      </c>
      <c r="X146" s="515">
        <v>0</v>
      </c>
      <c r="Y146" s="515">
        <v>0</v>
      </c>
      <c r="Z146" s="515">
        <v>0</v>
      </c>
      <c r="AA146" s="515">
        <v>0</v>
      </c>
      <c r="AB146" s="515">
        <v>0</v>
      </c>
      <c r="AC146" s="515">
        <v>0</v>
      </c>
      <c r="AD146" s="515">
        <v>0</v>
      </c>
      <c r="AE146" s="515">
        <v>0</v>
      </c>
      <c r="AF146" s="515">
        <v>0</v>
      </c>
      <c r="AG146" s="515">
        <v>0</v>
      </c>
      <c r="AH146" s="515">
        <v>0</v>
      </c>
      <c r="AI146" s="515">
        <v>0</v>
      </c>
      <c r="AJ146" s="515">
        <v>0</v>
      </c>
      <c r="AK146" s="515">
        <v>0</v>
      </c>
      <c r="AL146" s="515">
        <v>0</v>
      </c>
    </row>
    <row r="147" spans="4:38">
      <c r="D147" s="156"/>
      <c r="E147" s="156">
        <v>10</v>
      </c>
      <c r="H147" s="515"/>
      <c r="I147" s="515"/>
      <c r="J147" s="515"/>
      <c r="K147" s="515"/>
      <c r="L147" s="515"/>
      <c r="M147" s="515"/>
      <c r="N147" s="515"/>
      <c r="O147" s="515"/>
      <c r="P147" s="515"/>
      <c r="Q147" s="515"/>
      <c r="R147" s="515">
        <v>852300.80000000005</v>
      </c>
      <c r="S147" s="515">
        <v>1390184.4</v>
      </c>
      <c r="T147" s="515">
        <v>1771724.1</v>
      </c>
      <c r="U147" s="515">
        <v>0</v>
      </c>
      <c r="V147" s="515">
        <v>0</v>
      </c>
      <c r="W147" s="515">
        <v>0</v>
      </c>
      <c r="X147" s="515">
        <v>0</v>
      </c>
      <c r="Y147" s="515">
        <v>0</v>
      </c>
      <c r="Z147" s="515">
        <v>0</v>
      </c>
      <c r="AA147" s="515">
        <v>0</v>
      </c>
      <c r="AB147" s="515">
        <v>0</v>
      </c>
      <c r="AC147" s="515">
        <v>0</v>
      </c>
      <c r="AD147" s="515">
        <v>0</v>
      </c>
      <c r="AE147" s="515">
        <v>0</v>
      </c>
      <c r="AF147" s="515">
        <v>0</v>
      </c>
      <c r="AG147" s="515">
        <v>0</v>
      </c>
      <c r="AH147" s="515">
        <v>0</v>
      </c>
      <c r="AI147" s="515">
        <v>0</v>
      </c>
      <c r="AJ147" s="515">
        <v>0</v>
      </c>
      <c r="AK147" s="515">
        <v>0</v>
      </c>
      <c r="AL147" s="515">
        <v>0</v>
      </c>
    </row>
    <row r="148" spans="4:38">
      <c r="D148" s="156"/>
      <c r="E148" s="156">
        <v>11</v>
      </c>
      <c r="H148" s="515"/>
      <c r="I148" s="515"/>
      <c r="J148" s="515"/>
      <c r="K148" s="515"/>
      <c r="L148" s="515"/>
      <c r="M148" s="515"/>
      <c r="N148" s="515"/>
      <c r="O148" s="515"/>
      <c r="P148" s="515"/>
      <c r="Q148" s="515"/>
      <c r="R148" s="515">
        <v>580902.40000000002</v>
      </c>
      <c r="S148" s="515">
        <v>613489.6</v>
      </c>
      <c r="T148" s="515">
        <v>1090700.7</v>
      </c>
      <c r="U148" s="515">
        <v>0</v>
      </c>
      <c r="V148" s="515">
        <v>0</v>
      </c>
      <c r="W148" s="515">
        <v>0</v>
      </c>
      <c r="X148" s="515">
        <v>0</v>
      </c>
      <c r="Y148" s="515">
        <v>0</v>
      </c>
      <c r="Z148" s="515">
        <v>0</v>
      </c>
      <c r="AA148" s="515">
        <v>0</v>
      </c>
      <c r="AB148" s="515">
        <v>0</v>
      </c>
      <c r="AC148" s="515">
        <v>0</v>
      </c>
      <c r="AD148" s="515">
        <v>0</v>
      </c>
      <c r="AE148" s="515">
        <v>0</v>
      </c>
      <c r="AF148" s="515">
        <v>0</v>
      </c>
      <c r="AG148" s="515">
        <v>0</v>
      </c>
      <c r="AH148" s="515">
        <v>0</v>
      </c>
      <c r="AI148" s="515">
        <v>0</v>
      </c>
      <c r="AJ148" s="515">
        <v>0</v>
      </c>
      <c r="AK148" s="515">
        <v>0</v>
      </c>
      <c r="AL148" s="515">
        <v>0</v>
      </c>
    </row>
    <row r="149" spans="4:38">
      <c r="D149" s="156"/>
      <c r="E149" s="156">
        <v>12</v>
      </c>
      <c r="H149" s="515"/>
      <c r="I149" s="515"/>
      <c r="J149" s="515"/>
      <c r="K149" s="515"/>
      <c r="L149" s="515"/>
      <c r="M149" s="515"/>
      <c r="N149" s="515"/>
      <c r="O149" s="515"/>
      <c r="P149" s="515"/>
      <c r="Q149" s="515"/>
      <c r="R149" s="515">
        <v>464672</v>
      </c>
      <c r="S149" s="515">
        <v>602403.60000000009</v>
      </c>
      <c r="T149" s="515">
        <v>499732.19999999995</v>
      </c>
      <c r="U149" s="515">
        <v>0</v>
      </c>
      <c r="V149" s="515">
        <v>0</v>
      </c>
      <c r="W149" s="515">
        <v>0</v>
      </c>
      <c r="X149" s="515">
        <v>0</v>
      </c>
      <c r="Y149" s="515">
        <v>0</v>
      </c>
      <c r="Z149" s="515">
        <v>0</v>
      </c>
      <c r="AA149" s="515">
        <v>0</v>
      </c>
      <c r="AB149" s="515">
        <v>0</v>
      </c>
      <c r="AC149" s="515">
        <v>0</v>
      </c>
      <c r="AD149" s="515">
        <v>0</v>
      </c>
      <c r="AE149" s="515">
        <v>0</v>
      </c>
      <c r="AF149" s="515">
        <v>0</v>
      </c>
      <c r="AG149" s="515">
        <v>0</v>
      </c>
      <c r="AH149" s="515">
        <v>0</v>
      </c>
      <c r="AI149" s="515">
        <v>0</v>
      </c>
      <c r="AJ149" s="515">
        <v>0</v>
      </c>
      <c r="AK149" s="515">
        <v>0</v>
      </c>
      <c r="AL149" s="515">
        <v>0</v>
      </c>
    </row>
    <row r="150" spans="4:38" ht="15.75">
      <c r="D150" s="156"/>
      <c r="E150" s="314"/>
      <c r="H150" s="314"/>
      <c r="I150" s="314"/>
      <c r="J150" s="314"/>
      <c r="K150" s="314"/>
      <c r="L150" s="314"/>
      <c r="M150" s="314"/>
      <c r="N150" s="314"/>
      <c r="O150" s="314"/>
      <c r="P150" s="314"/>
      <c r="Q150" s="314"/>
      <c r="R150" s="314">
        <v>10980611.200000001</v>
      </c>
      <c r="S150" s="314">
        <v>12785869.4</v>
      </c>
      <c r="T150" s="314">
        <v>17030256.899999999</v>
      </c>
      <c r="U150" s="314">
        <v>0</v>
      </c>
      <c r="V150" s="314">
        <v>0</v>
      </c>
      <c r="W150" s="314">
        <v>0</v>
      </c>
      <c r="X150" s="314">
        <v>0</v>
      </c>
      <c r="Y150" s="314">
        <v>0</v>
      </c>
      <c r="Z150" s="314">
        <v>0</v>
      </c>
      <c r="AA150" s="314">
        <v>0</v>
      </c>
      <c r="AB150" s="314">
        <v>0</v>
      </c>
      <c r="AC150" s="314">
        <v>0</v>
      </c>
      <c r="AD150" s="314">
        <v>0</v>
      </c>
      <c r="AE150" s="314">
        <v>0</v>
      </c>
      <c r="AF150" s="314">
        <v>0</v>
      </c>
      <c r="AG150" s="314">
        <v>0</v>
      </c>
      <c r="AH150" s="314">
        <v>0</v>
      </c>
      <c r="AI150" s="314">
        <v>0</v>
      </c>
      <c r="AJ150" s="314">
        <v>0</v>
      </c>
      <c r="AK150" s="314">
        <v>0</v>
      </c>
      <c r="AL150" s="314">
        <v>0</v>
      </c>
    </row>
    <row r="151" spans="4:38" ht="15.75">
      <c r="D151" s="156"/>
      <c r="E151" s="314" t="s">
        <v>1809</v>
      </c>
      <c r="H151" s="314"/>
      <c r="I151" s="314"/>
      <c r="J151" s="314"/>
      <c r="K151" s="314"/>
      <c r="L151" s="314"/>
      <c r="M151" s="314"/>
      <c r="N151" s="314"/>
      <c r="O151" s="314"/>
      <c r="P151" s="314"/>
      <c r="Q151" s="314"/>
      <c r="R151" s="314"/>
      <c r="S151" s="314"/>
      <c r="T151" s="314"/>
      <c r="U151" s="314"/>
      <c r="V151" s="314"/>
      <c r="W151" s="314"/>
      <c r="X151" s="314"/>
      <c r="Y151" s="314"/>
      <c r="Z151" s="314"/>
      <c r="AA151" s="314"/>
      <c r="AB151" s="314"/>
      <c r="AC151" s="314"/>
      <c r="AD151" s="314"/>
      <c r="AE151" s="314"/>
      <c r="AF151" s="314"/>
      <c r="AG151" s="314"/>
      <c r="AH151" s="314"/>
      <c r="AI151" s="314"/>
      <c r="AJ151" s="314"/>
      <c r="AK151" s="314"/>
      <c r="AL151" s="314"/>
    </row>
    <row r="152" spans="4:38">
      <c r="D152" s="156"/>
      <c r="E152" s="156">
        <v>1</v>
      </c>
      <c r="H152" s="515"/>
      <c r="I152" s="515"/>
      <c r="J152" s="515"/>
      <c r="K152" s="515"/>
      <c r="L152" s="515"/>
      <c r="M152" s="515"/>
      <c r="N152" s="515"/>
      <c r="O152" s="515"/>
      <c r="P152" s="515"/>
      <c r="Q152" s="515"/>
      <c r="R152" s="515">
        <v>104654.09999999999</v>
      </c>
      <c r="S152" s="515">
        <v>92065.5</v>
      </c>
      <c r="T152" s="515">
        <v>260125.19999999998</v>
      </c>
      <c r="U152" s="515">
        <v>0</v>
      </c>
      <c r="V152" s="515">
        <v>0</v>
      </c>
      <c r="W152" s="515">
        <v>0</v>
      </c>
      <c r="X152" s="515">
        <v>0</v>
      </c>
      <c r="Y152" s="515">
        <v>0</v>
      </c>
      <c r="Z152" s="515">
        <v>0</v>
      </c>
      <c r="AA152" s="515">
        <v>0</v>
      </c>
      <c r="AB152" s="515">
        <v>0</v>
      </c>
      <c r="AC152" s="515">
        <v>0</v>
      </c>
      <c r="AD152" s="515">
        <v>0</v>
      </c>
      <c r="AE152" s="515">
        <v>0</v>
      </c>
      <c r="AF152" s="515">
        <v>0</v>
      </c>
      <c r="AG152" s="515">
        <v>0</v>
      </c>
      <c r="AH152" s="515">
        <v>0</v>
      </c>
      <c r="AI152" s="515">
        <v>0</v>
      </c>
      <c r="AJ152" s="515">
        <v>0</v>
      </c>
      <c r="AK152" s="515">
        <v>0</v>
      </c>
      <c r="AL152" s="515">
        <v>0</v>
      </c>
    </row>
    <row r="153" spans="4:38">
      <c r="D153" s="156"/>
      <c r="E153" s="156">
        <v>2</v>
      </c>
      <c r="H153" s="515"/>
      <c r="I153" s="515"/>
      <c r="J153" s="515"/>
      <c r="K153" s="515"/>
      <c r="L153" s="515"/>
      <c r="M153" s="515"/>
      <c r="N153" s="515"/>
      <c r="O153" s="515"/>
      <c r="P153" s="515"/>
      <c r="Q153" s="515"/>
      <c r="R153" s="515">
        <v>24218.3</v>
      </c>
      <c r="S153" s="515">
        <v>125009.00000000001</v>
      </c>
      <c r="T153" s="515">
        <v>226426.80000000002</v>
      </c>
      <c r="U153" s="515">
        <v>0</v>
      </c>
      <c r="V153" s="515">
        <v>0</v>
      </c>
      <c r="W153" s="515">
        <v>0</v>
      </c>
      <c r="X153" s="515">
        <v>0</v>
      </c>
      <c r="Y153" s="515">
        <v>0</v>
      </c>
      <c r="Z153" s="515">
        <v>0</v>
      </c>
      <c r="AA153" s="515">
        <v>0</v>
      </c>
      <c r="AB153" s="515">
        <v>0</v>
      </c>
      <c r="AC153" s="515">
        <v>0</v>
      </c>
      <c r="AD153" s="515">
        <v>0</v>
      </c>
      <c r="AE153" s="515">
        <v>0</v>
      </c>
      <c r="AF153" s="515">
        <v>0</v>
      </c>
      <c r="AG153" s="515">
        <v>0</v>
      </c>
      <c r="AH153" s="515">
        <v>0</v>
      </c>
      <c r="AI153" s="515">
        <v>0</v>
      </c>
      <c r="AJ153" s="515">
        <v>0</v>
      </c>
      <c r="AK153" s="515">
        <v>0</v>
      </c>
      <c r="AL153" s="515">
        <v>0</v>
      </c>
    </row>
    <row r="154" spans="4:38">
      <c r="D154" s="156"/>
      <c r="E154" s="156">
        <v>3</v>
      </c>
      <c r="H154" s="515"/>
      <c r="I154" s="515"/>
      <c r="J154" s="515"/>
      <c r="K154" s="515"/>
      <c r="L154" s="515"/>
      <c r="M154" s="515"/>
      <c r="N154" s="515"/>
      <c r="O154" s="515"/>
      <c r="P154" s="515"/>
      <c r="Q154" s="515"/>
      <c r="R154" s="515">
        <v>88694.299999999988</v>
      </c>
      <c r="S154" s="515">
        <v>63796</v>
      </c>
      <c r="T154" s="515">
        <v>182445.6</v>
      </c>
      <c r="U154" s="515">
        <v>0</v>
      </c>
      <c r="V154" s="515">
        <v>0</v>
      </c>
      <c r="W154" s="515">
        <v>0</v>
      </c>
      <c r="X154" s="515">
        <v>0</v>
      </c>
      <c r="Y154" s="515">
        <v>0</v>
      </c>
      <c r="Z154" s="515">
        <v>0</v>
      </c>
      <c r="AA154" s="515">
        <v>0</v>
      </c>
      <c r="AB154" s="515">
        <v>0</v>
      </c>
      <c r="AC154" s="515">
        <v>0</v>
      </c>
      <c r="AD154" s="515">
        <v>0</v>
      </c>
      <c r="AE154" s="515">
        <v>0</v>
      </c>
      <c r="AF154" s="515">
        <v>0</v>
      </c>
      <c r="AG154" s="515">
        <v>0</v>
      </c>
      <c r="AH154" s="515">
        <v>0</v>
      </c>
      <c r="AI154" s="515">
        <v>0</v>
      </c>
      <c r="AJ154" s="515">
        <v>0</v>
      </c>
      <c r="AK154" s="515">
        <v>0</v>
      </c>
      <c r="AL154" s="515">
        <v>0</v>
      </c>
    </row>
    <row r="155" spans="4:38">
      <c r="D155" s="156"/>
      <c r="E155" s="156">
        <v>4</v>
      </c>
      <c r="H155" s="515"/>
      <c r="I155" s="515"/>
      <c r="J155" s="515"/>
      <c r="K155" s="515"/>
      <c r="L155" s="515"/>
      <c r="M155" s="515"/>
      <c r="N155" s="515"/>
      <c r="O155" s="515"/>
      <c r="P155" s="515"/>
      <c r="Q155" s="515"/>
      <c r="R155" s="515">
        <v>153986.19999999998</v>
      </c>
      <c r="S155" s="515">
        <v>215250</v>
      </c>
      <c r="T155" s="515">
        <v>193458.00000000003</v>
      </c>
      <c r="U155" s="515">
        <v>0</v>
      </c>
      <c r="V155" s="515">
        <v>0</v>
      </c>
      <c r="W155" s="515">
        <v>0</v>
      </c>
      <c r="X155" s="515">
        <v>0</v>
      </c>
      <c r="Y155" s="515">
        <v>0</v>
      </c>
      <c r="Z155" s="515">
        <v>0</v>
      </c>
      <c r="AA155" s="515">
        <v>0</v>
      </c>
      <c r="AB155" s="515">
        <v>0</v>
      </c>
      <c r="AC155" s="515">
        <v>0</v>
      </c>
      <c r="AD155" s="515">
        <v>0</v>
      </c>
      <c r="AE155" s="515">
        <v>0</v>
      </c>
      <c r="AF155" s="515">
        <v>0</v>
      </c>
      <c r="AG155" s="515">
        <v>0</v>
      </c>
      <c r="AH155" s="515">
        <v>0</v>
      </c>
      <c r="AI155" s="515">
        <v>0</v>
      </c>
      <c r="AJ155" s="515">
        <v>0</v>
      </c>
      <c r="AK155" s="515">
        <v>0</v>
      </c>
      <c r="AL155" s="515">
        <v>0</v>
      </c>
    </row>
    <row r="156" spans="4:38">
      <c r="D156" s="156"/>
      <c r="E156" s="156">
        <v>5</v>
      </c>
      <c r="H156" s="515"/>
      <c r="I156" s="515"/>
      <c r="J156" s="515"/>
      <c r="K156" s="515"/>
      <c r="L156" s="515"/>
      <c r="M156" s="515"/>
      <c r="N156" s="515"/>
      <c r="O156" s="515"/>
      <c r="P156" s="515"/>
      <c r="Q156" s="515"/>
      <c r="R156" s="515">
        <v>392826</v>
      </c>
      <c r="S156" s="515">
        <v>405961.5</v>
      </c>
      <c r="T156" s="515">
        <v>461175.6</v>
      </c>
      <c r="U156" s="515">
        <v>0</v>
      </c>
      <c r="V156" s="515">
        <v>0</v>
      </c>
      <c r="W156" s="515">
        <v>0</v>
      </c>
      <c r="X156" s="515">
        <v>0</v>
      </c>
      <c r="Y156" s="515">
        <v>0</v>
      </c>
      <c r="Z156" s="515">
        <v>0</v>
      </c>
      <c r="AA156" s="515">
        <v>0</v>
      </c>
      <c r="AB156" s="515">
        <v>0</v>
      </c>
      <c r="AC156" s="515">
        <v>0</v>
      </c>
      <c r="AD156" s="515">
        <v>0</v>
      </c>
      <c r="AE156" s="515">
        <v>0</v>
      </c>
      <c r="AF156" s="515">
        <v>0</v>
      </c>
      <c r="AG156" s="515">
        <v>0</v>
      </c>
      <c r="AH156" s="515">
        <v>0</v>
      </c>
      <c r="AI156" s="515">
        <v>0</v>
      </c>
      <c r="AJ156" s="515">
        <v>0</v>
      </c>
      <c r="AK156" s="515">
        <v>0</v>
      </c>
      <c r="AL156" s="515">
        <v>0</v>
      </c>
    </row>
    <row r="157" spans="4:38">
      <c r="D157" s="156"/>
      <c r="E157" s="156">
        <v>6</v>
      </c>
      <c r="H157" s="515"/>
      <c r="I157" s="515"/>
      <c r="J157" s="515"/>
      <c r="K157" s="515"/>
      <c r="L157" s="515"/>
      <c r="M157" s="515"/>
      <c r="N157" s="515"/>
      <c r="O157" s="515"/>
      <c r="P157" s="515"/>
      <c r="Q157" s="515"/>
      <c r="R157" s="515">
        <v>584204.29999999993</v>
      </c>
      <c r="S157" s="515">
        <v>523590.50000000006</v>
      </c>
      <c r="T157" s="515">
        <v>710562</v>
      </c>
      <c r="U157" s="515">
        <v>0</v>
      </c>
      <c r="V157" s="515">
        <v>0</v>
      </c>
      <c r="W157" s="515">
        <v>0</v>
      </c>
      <c r="X157" s="515">
        <v>0</v>
      </c>
      <c r="Y157" s="515">
        <v>0</v>
      </c>
      <c r="Z157" s="515">
        <v>0</v>
      </c>
      <c r="AA157" s="515">
        <v>0</v>
      </c>
      <c r="AB157" s="515">
        <v>0</v>
      </c>
      <c r="AC157" s="515">
        <v>0</v>
      </c>
      <c r="AD157" s="515">
        <v>0</v>
      </c>
      <c r="AE157" s="515">
        <v>0</v>
      </c>
      <c r="AF157" s="515">
        <v>0</v>
      </c>
      <c r="AG157" s="515">
        <v>0</v>
      </c>
      <c r="AH157" s="515">
        <v>0</v>
      </c>
      <c r="AI157" s="515">
        <v>0</v>
      </c>
      <c r="AJ157" s="515">
        <v>0</v>
      </c>
      <c r="AK157" s="515">
        <v>0</v>
      </c>
      <c r="AL157" s="515">
        <v>0</v>
      </c>
    </row>
    <row r="158" spans="4:38">
      <c r="D158" s="156"/>
      <c r="E158" s="156">
        <v>7</v>
      </c>
      <c r="H158" s="515"/>
      <c r="I158" s="515"/>
      <c r="J158" s="515"/>
      <c r="K158" s="515"/>
      <c r="L158" s="515"/>
      <c r="M158" s="515"/>
      <c r="N158" s="515"/>
      <c r="O158" s="515"/>
      <c r="P158" s="515"/>
      <c r="Q158" s="515"/>
      <c r="R158" s="515">
        <v>658371.60000000009</v>
      </c>
      <c r="S158" s="515">
        <v>702309.5</v>
      </c>
      <c r="T158" s="515">
        <v>792733.2</v>
      </c>
      <c r="U158" s="515">
        <v>0</v>
      </c>
      <c r="V158" s="515">
        <v>0</v>
      </c>
      <c r="W158" s="515">
        <v>0</v>
      </c>
      <c r="X158" s="515">
        <v>0</v>
      </c>
      <c r="Y158" s="515">
        <v>0</v>
      </c>
      <c r="Z158" s="515">
        <v>0</v>
      </c>
      <c r="AA158" s="515">
        <v>0</v>
      </c>
      <c r="AB158" s="515">
        <v>0</v>
      </c>
      <c r="AC158" s="515">
        <v>0</v>
      </c>
      <c r="AD158" s="515">
        <v>0</v>
      </c>
      <c r="AE158" s="515">
        <v>0</v>
      </c>
      <c r="AF158" s="515">
        <v>0</v>
      </c>
      <c r="AG158" s="515">
        <v>0</v>
      </c>
      <c r="AH158" s="515">
        <v>0</v>
      </c>
      <c r="AI158" s="515">
        <v>0</v>
      </c>
      <c r="AJ158" s="515">
        <v>0</v>
      </c>
      <c r="AK158" s="515">
        <v>0</v>
      </c>
      <c r="AL158" s="515">
        <v>0</v>
      </c>
    </row>
    <row r="159" spans="4:38">
      <c r="D159" s="156"/>
      <c r="E159" s="156">
        <v>8</v>
      </c>
      <c r="H159" s="515"/>
      <c r="I159" s="515"/>
      <c r="J159" s="515"/>
      <c r="K159" s="515"/>
      <c r="L159" s="515"/>
      <c r="M159" s="515"/>
      <c r="N159" s="515"/>
      <c r="O159" s="515"/>
      <c r="P159" s="515"/>
      <c r="Q159" s="515"/>
      <c r="R159" s="515">
        <v>755224.89999999991</v>
      </c>
      <c r="S159" s="515">
        <v>742346</v>
      </c>
      <c r="T159" s="515">
        <v>886144.8</v>
      </c>
      <c r="U159" s="515">
        <v>0</v>
      </c>
      <c r="V159" s="515">
        <v>0</v>
      </c>
      <c r="W159" s="515">
        <v>0</v>
      </c>
      <c r="X159" s="515">
        <v>0</v>
      </c>
      <c r="Y159" s="515">
        <v>0</v>
      </c>
      <c r="Z159" s="515">
        <v>0</v>
      </c>
      <c r="AA159" s="515">
        <v>0</v>
      </c>
      <c r="AB159" s="515">
        <v>0</v>
      </c>
      <c r="AC159" s="515">
        <v>0</v>
      </c>
      <c r="AD159" s="515">
        <v>0</v>
      </c>
      <c r="AE159" s="515">
        <v>0</v>
      </c>
      <c r="AF159" s="515">
        <v>0</v>
      </c>
      <c r="AG159" s="515">
        <v>0</v>
      </c>
      <c r="AH159" s="515">
        <v>0</v>
      </c>
      <c r="AI159" s="515">
        <v>0</v>
      </c>
      <c r="AJ159" s="515">
        <v>0</v>
      </c>
      <c r="AK159" s="515">
        <v>0</v>
      </c>
      <c r="AL159" s="515">
        <v>0</v>
      </c>
    </row>
    <row r="160" spans="4:38">
      <c r="D160" s="156"/>
      <c r="E160" s="156">
        <v>9</v>
      </c>
      <c r="H160" s="515"/>
      <c r="I160" s="515"/>
      <c r="J160" s="515"/>
      <c r="K160" s="515"/>
      <c r="L160" s="515"/>
      <c r="M160" s="515"/>
      <c r="N160" s="515"/>
      <c r="O160" s="515"/>
      <c r="P160" s="515"/>
      <c r="Q160" s="515"/>
      <c r="R160" s="515">
        <v>733732.9</v>
      </c>
      <c r="S160" s="515">
        <v>652187.00000000012</v>
      </c>
      <c r="T160" s="515">
        <v>807188.4</v>
      </c>
      <c r="U160" s="515">
        <v>0</v>
      </c>
      <c r="V160" s="515">
        <v>0</v>
      </c>
      <c r="W160" s="515">
        <v>0</v>
      </c>
      <c r="X160" s="515">
        <v>0</v>
      </c>
      <c r="Y160" s="515">
        <v>0</v>
      </c>
      <c r="Z160" s="515">
        <v>0</v>
      </c>
      <c r="AA160" s="515">
        <v>0</v>
      </c>
      <c r="AB160" s="515">
        <v>0</v>
      </c>
      <c r="AC160" s="515">
        <v>0</v>
      </c>
      <c r="AD160" s="515">
        <v>0</v>
      </c>
      <c r="AE160" s="515">
        <v>0</v>
      </c>
      <c r="AF160" s="515">
        <v>0</v>
      </c>
      <c r="AG160" s="515">
        <v>0</v>
      </c>
      <c r="AH160" s="515">
        <v>0</v>
      </c>
      <c r="AI160" s="515">
        <v>0</v>
      </c>
      <c r="AJ160" s="515">
        <v>0</v>
      </c>
      <c r="AK160" s="515">
        <v>0</v>
      </c>
      <c r="AL160" s="515">
        <v>0</v>
      </c>
    </row>
    <row r="161" spans="4:38">
      <c r="D161" s="156"/>
      <c r="E161" s="156">
        <v>10</v>
      </c>
      <c r="H161" s="515"/>
      <c r="I161" s="515"/>
      <c r="J161" s="515"/>
      <c r="K161" s="515"/>
      <c r="L161" s="515"/>
      <c r="M161" s="515"/>
      <c r="N161" s="515"/>
      <c r="O161" s="515"/>
      <c r="P161" s="515"/>
      <c r="Q161" s="515"/>
      <c r="R161" s="515">
        <v>329046.5</v>
      </c>
      <c r="S161" s="515">
        <v>463833</v>
      </c>
      <c r="T161" s="515">
        <v>605226</v>
      </c>
      <c r="U161" s="515">
        <v>0</v>
      </c>
      <c r="V161" s="515">
        <v>0</v>
      </c>
      <c r="W161" s="515">
        <v>0</v>
      </c>
      <c r="X161" s="515">
        <v>0</v>
      </c>
      <c r="Y161" s="515">
        <v>0</v>
      </c>
      <c r="Z161" s="515">
        <v>0</v>
      </c>
      <c r="AA161" s="515">
        <v>0</v>
      </c>
      <c r="AB161" s="515">
        <v>0</v>
      </c>
      <c r="AC161" s="515">
        <v>0</v>
      </c>
      <c r="AD161" s="515">
        <v>0</v>
      </c>
      <c r="AE161" s="515">
        <v>0</v>
      </c>
      <c r="AF161" s="515">
        <v>0</v>
      </c>
      <c r="AG161" s="515">
        <v>0</v>
      </c>
      <c r="AH161" s="515">
        <v>0</v>
      </c>
      <c r="AI161" s="515">
        <v>0</v>
      </c>
      <c r="AJ161" s="515">
        <v>0</v>
      </c>
      <c r="AK161" s="515">
        <v>0</v>
      </c>
      <c r="AL161" s="515">
        <v>0</v>
      </c>
    </row>
    <row r="162" spans="4:38">
      <c r="D162" s="156"/>
      <c r="E162" s="156">
        <v>11</v>
      </c>
      <c r="H162" s="515"/>
      <c r="I162" s="515"/>
      <c r="J162" s="515"/>
      <c r="K162" s="515"/>
      <c r="L162" s="515"/>
      <c r="M162" s="515"/>
      <c r="N162" s="515"/>
      <c r="O162" s="515"/>
      <c r="P162" s="515"/>
      <c r="Q162" s="515"/>
      <c r="R162" s="515">
        <v>225108.80000000002</v>
      </c>
      <c r="S162" s="515">
        <v>162298.5</v>
      </c>
      <c r="T162" s="515">
        <v>407208</v>
      </c>
      <c r="U162" s="515">
        <v>0</v>
      </c>
      <c r="V162" s="515">
        <v>0</v>
      </c>
      <c r="W162" s="515">
        <v>0</v>
      </c>
      <c r="X162" s="515">
        <v>0</v>
      </c>
      <c r="Y162" s="515">
        <v>0</v>
      </c>
      <c r="Z162" s="515">
        <v>0</v>
      </c>
      <c r="AA162" s="515">
        <v>0</v>
      </c>
      <c r="AB162" s="515">
        <v>0</v>
      </c>
      <c r="AC162" s="515">
        <v>0</v>
      </c>
      <c r="AD162" s="515">
        <v>0</v>
      </c>
      <c r="AE162" s="515">
        <v>0</v>
      </c>
      <c r="AF162" s="515">
        <v>0</v>
      </c>
      <c r="AG162" s="515">
        <v>0</v>
      </c>
      <c r="AH162" s="515">
        <v>0</v>
      </c>
      <c r="AI162" s="515">
        <v>0</v>
      </c>
      <c r="AJ162" s="515">
        <v>0</v>
      </c>
      <c r="AK162" s="515">
        <v>0</v>
      </c>
      <c r="AL162" s="515">
        <v>0</v>
      </c>
    </row>
    <row r="163" spans="4:38">
      <c r="D163" s="156"/>
      <c r="E163" s="156">
        <v>12</v>
      </c>
      <c r="H163" s="515"/>
      <c r="I163" s="515"/>
      <c r="J163" s="515"/>
      <c r="K163" s="515"/>
      <c r="L163" s="515"/>
      <c r="M163" s="515"/>
      <c r="N163" s="515"/>
      <c r="O163" s="515"/>
      <c r="P163" s="515"/>
      <c r="Q163" s="515"/>
      <c r="R163" s="515">
        <v>151598.19999999998</v>
      </c>
      <c r="S163" s="515">
        <v>176218</v>
      </c>
      <c r="T163" s="515">
        <v>142819.19999999998</v>
      </c>
      <c r="U163" s="515">
        <v>0</v>
      </c>
      <c r="V163" s="515">
        <v>0</v>
      </c>
      <c r="W163" s="515">
        <v>0</v>
      </c>
      <c r="X163" s="515">
        <v>0</v>
      </c>
      <c r="Y163" s="515">
        <v>0</v>
      </c>
      <c r="Z163" s="515">
        <v>0</v>
      </c>
      <c r="AA163" s="515">
        <v>0</v>
      </c>
      <c r="AB163" s="515">
        <v>0</v>
      </c>
      <c r="AC163" s="515">
        <v>0</v>
      </c>
      <c r="AD163" s="515">
        <v>0</v>
      </c>
      <c r="AE163" s="515">
        <v>0</v>
      </c>
      <c r="AF163" s="515">
        <v>0</v>
      </c>
      <c r="AG163" s="515">
        <v>0</v>
      </c>
      <c r="AH163" s="515">
        <v>0</v>
      </c>
      <c r="AI163" s="515">
        <v>0</v>
      </c>
      <c r="AJ163" s="515">
        <v>0</v>
      </c>
      <c r="AK163" s="515">
        <v>0</v>
      </c>
      <c r="AL163" s="515">
        <v>0</v>
      </c>
    </row>
    <row r="164" spans="4:38" ht="15.75">
      <c r="D164" s="156"/>
      <c r="E164" s="314"/>
      <c r="H164" s="314"/>
      <c r="I164" s="314"/>
      <c r="J164" s="314"/>
      <c r="K164" s="314"/>
      <c r="L164" s="314"/>
      <c r="M164" s="314"/>
      <c r="N164" s="314"/>
      <c r="O164" s="314"/>
      <c r="P164" s="314"/>
      <c r="Q164" s="314"/>
      <c r="R164" s="314">
        <v>4201666.0999999996</v>
      </c>
      <c r="S164" s="314">
        <v>4324864.5</v>
      </c>
      <c r="T164" s="314">
        <v>5675512.8000000007</v>
      </c>
      <c r="U164" s="314">
        <v>0</v>
      </c>
      <c r="V164" s="314">
        <v>0</v>
      </c>
      <c r="W164" s="314">
        <v>0</v>
      </c>
      <c r="X164" s="314">
        <v>0</v>
      </c>
      <c r="Y164" s="314">
        <v>0</v>
      </c>
      <c r="Z164" s="314">
        <v>0</v>
      </c>
      <c r="AA164" s="314">
        <v>0</v>
      </c>
      <c r="AB164" s="314">
        <v>0</v>
      </c>
      <c r="AC164" s="314">
        <v>0</v>
      </c>
      <c r="AD164" s="314">
        <v>0</v>
      </c>
      <c r="AE164" s="314">
        <v>0</v>
      </c>
      <c r="AF164" s="314">
        <v>0</v>
      </c>
      <c r="AG164" s="314">
        <v>0</v>
      </c>
      <c r="AH164" s="314">
        <v>0</v>
      </c>
      <c r="AI164" s="314">
        <v>0</v>
      </c>
      <c r="AJ164" s="314">
        <v>0</v>
      </c>
      <c r="AK164" s="314">
        <v>0</v>
      </c>
      <c r="AL164" s="314">
        <v>0</v>
      </c>
    </row>
    <row r="165" spans="4:38" ht="15.75">
      <c r="D165" s="314" t="s">
        <v>1115</v>
      </c>
      <c r="E165" s="156"/>
      <c r="H165" s="314"/>
      <c r="I165" s="314"/>
      <c r="J165" s="314"/>
      <c r="K165" s="314"/>
      <c r="L165" s="314"/>
      <c r="M165" s="314"/>
      <c r="N165" s="314"/>
      <c r="O165" s="314"/>
      <c r="P165" s="314"/>
      <c r="Q165" s="314"/>
      <c r="R165" s="314"/>
      <c r="S165" s="314"/>
      <c r="T165" s="314"/>
      <c r="U165" s="314"/>
      <c r="V165" s="314"/>
      <c r="W165" s="314"/>
      <c r="X165" s="314"/>
      <c r="Y165" s="314"/>
      <c r="Z165" s="314"/>
      <c r="AA165" s="314"/>
      <c r="AB165" s="314"/>
      <c r="AC165" s="314"/>
      <c r="AD165" s="314"/>
      <c r="AE165" s="314"/>
      <c r="AF165" s="314"/>
      <c r="AG165" s="314"/>
      <c r="AH165" s="314"/>
      <c r="AI165" s="314"/>
      <c r="AJ165" s="314"/>
      <c r="AK165" s="314"/>
      <c r="AL165" s="314"/>
    </row>
    <row r="166" spans="4:38">
      <c r="D166" s="156"/>
      <c r="E166" s="156">
        <v>1</v>
      </c>
      <c r="H166" s="1172"/>
      <c r="I166" s="1172"/>
      <c r="J166" s="1172"/>
      <c r="K166" s="1172"/>
      <c r="L166" s="1172"/>
      <c r="M166" s="1172"/>
      <c r="N166" s="1172"/>
      <c r="O166" s="1172"/>
      <c r="P166" s="1172"/>
      <c r="Q166" s="1172"/>
      <c r="R166" s="1172">
        <v>64837701.100000009</v>
      </c>
      <c r="S166" s="1172">
        <v>54428726.200000018</v>
      </c>
      <c r="T166" s="1172">
        <v>61609589.899999999</v>
      </c>
      <c r="U166" s="1172">
        <v>70748539.32456255</v>
      </c>
      <c r="V166" s="1172">
        <v>72553321.274721831</v>
      </c>
      <c r="W166" s="1172">
        <v>70243030.660848111</v>
      </c>
      <c r="X166" s="1172">
        <v>69495887.032201067</v>
      </c>
      <c r="Y166" s="1172">
        <v>70823226.239799589</v>
      </c>
      <c r="Z166" s="1172">
        <v>72644246.536676407</v>
      </c>
      <c r="AA166" s="1172">
        <v>74757868.430755973</v>
      </c>
      <c r="AB166" s="1172">
        <v>75889598.542168066</v>
      </c>
      <c r="AC166" s="1172">
        <v>81253283.862262249</v>
      </c>
      <c r="AD166" s="1172">
        <v>84425466.637589946</v>
      </c>
      <c r="AE166" s="1172">
        <v>87772967.182555169</v>
      </c>
      <c r="AF166" s="1172">
        <v>91255496.98660031</v>
      </c>
      <c r="AG166" s="1172">
        <v>93366548.629788131</v>
      </c>
      <c r="AH166" s="1172">
        <v>135453010.22472864</v>
      </c>
      <c r="AI166" s="1172">
        <v>160089620.83105117</v>
      </c>
      <c r="AJ166" s="1172">
        <v>173572742.99827361</v>
      </c>
      <c r="AK166" s="1172">
        <v>173290454.67430452</v>
      </c>
      <c r="AL166" s="1172">
        <v>173051844.90817168</v>
      </c>
    </row>
    <row r="167" spans="4:38">
      <c r="D167" s="156"/>
      <c r="E167" s="156">
        <v>2</v>
      </c>
      <c r="H167" s="1172"/>
      <c r="I167" s="1172"/>
      <c r="J167" s="1172"/>
      <c r="K167" s="1172"/>
      <c r="L167" s="1172"/>
      <c r="M167" s="1172"/>
      <c r="N167" s="1172"/>
      <c r="O167" s="1172"/>
      <c r="P167" s="1172"/>
      <c r="Q167" s="1172"/>
      <c r="R167" s="1172">
        <v>35729695.200000003</v>
      </c>
      <c r="S167" s="1172">
        <v>61687137.100000001</v>
      </c>
      <c r="T167" s="1172">
        <v>56533371.299999997</v>
      </c>
      <c r="U167" s="1172">
        <v>69548781.759174898</v>
      </c>
      <c r="V167" s="1172">
        <v>59310331.195353374</v>
      </c>
      <c r="W167" s="1172">
        <v>57269151.853088573</v>
      </c>
      <c r="X167" s="1172">
        <v>56640500.47586146</v>
      </c>
      <c r="Y167" s="1172">
        <v>57481579.963754006</v>
      </c>
      <c r="Z167" s="1172">
        <v>58938437.456494197</v>
      </c>
      <c r="AA167" s="1172">
        <v>60658458.968286589</v>
      </c>
      <c r="AB167" s="1172">
        <v>61824429.567096114</v>
      </c>
      <c r="AC167" s="1172">
        <v>66099154.338546485</v>
      </c>
      <c r="AD167" s="1172">
        <v>68642903.627464086</v>
      </c>
      <c r="AE167" s="1172">
        <v>71325871.890610665</v>
      </c>
      <c r="AF167" s="1172">
        <v>74102089.036090866</v>
      </c>
      <c r="AG167" s="1172">
        <v>75942915.844188452</v>
      </c>
      <c r="AH167" s="1172">
        <v>110144639.18005005</v>
      </c>
      <c r="AI167" s="1172">
        <v>130196998.64833964</v>
      </c>
      <c r="AJ167" s="1172">
        <v>141107248.87170768</v>
      </c>
      <c r="AK167" s="1172">
        <v>140883634.84202638</v>
      </c>
      <c r="AL167" s="1172">
        <v>140696177.17974672</v>
      </c>
    </row>
    <row r="168" spans="4:38">
      <c r="D168" s="156"/>
      <c r="E168" s="156">
        <v>3</v>
      </c>
      <c r="H168" s="1172"/>
      <c r="I168" s="1172"/>
      <c r="J168" s="1172"/>
      <c r="K168" s="1172"/>
      <c r="L168" s="1172"/>
      <c r="M168" s="1172"/>
      <c r="N168" s="1172"/>
      <c r="O168" s="1172"/>
      <c r="P168" s="1172"/>
      <c r="Q168" s="1172"/>
      <c r="R168" s="1172">
        <v>63464120</v>
      </c>
      <c r="S168" s="1172">
        <v>47782966.800000012</v>
      </c>
      <c r="T168" s="1172">
        <v>70283297.099999994</v>
      </c>
      <c r="U168" s="1172">
        <v>95318695.989992738</v>
      </c>
      <c r="V168" s="1172">
        <v>83223195.247623548</v>
      </c>
      <c r="W168" s="1172">
        <v>80208594.930048287</v>
      </c>
      <c r="X168" s="1172">
        <v>79779289.891836137</v>
      </c>
      <c r="Y168" s="1172">
        <v>81339300.679136351</v>
      </c>
      <c r="Z168" s="1172">
        <v>83350903.456241697</v>
      </c>
      <c r="AA168" s="1172">
        <v>85794100.703425825</v>
      </c>
      <c r="AB168" s="1172">
        <v>85875223.525265813</v>
      </c>
      <c r="AC168" s="1172">
        <v>92017910.437933326</v>
      </c>
      <c r="AD168" s="1172">
        <v>95724836.112938374</v>
      </c>
      <c r="AE168" s="1172">
        <v>99628534.695122078</v>
      </c>
      <c r="AF168" s="1172">
        <v>103705932.16937664</v>
      </c>
      <c r="AG168" s="1172">
        <v>105643412.61208148</v>
      </c>
      <c r="AH168" s="1172">
        <v>153389761.33426875</v>
      </c>
      <c r="AI168" s="1172">
        <v>181331083.18824232</v>
      </c>
      <c r="AJ168" s="1172">
        <v>196781972.71761006</v>
      </c>
      <c r="AK168" s="1172">
        <v>196532569.36929581</v>
      </c>
      <c r="AL168" s="1172">
        <v>196334410.86214983</v>
      </c>
    </row>
    <row r="169" spans="4:38">
      <c r="D169" s="156"/>
      <c r="E169" s="156">
        <v>4</v>
      </c>
      <c r="H169" s="1172"/>
      <c r="I169" s="1172"/>
      <c r="J169" s="1172"/>
      <c r="K169" s="1172"/>
      <c r="L169" s="1172"/>
      <c r="M169" s="1172"/>
      <c r="N169" s="1172"/>
      <c r="O169" s="1172"/>
      <c r="P169" s="1172"/>
      <c r="Q169" s="1172"/>
      <c r="R169" s="1172">
        <v>78929131.400000006</v>
      </c>
      <c r="S169" s="1172">
        <v>59726420.099999994</v>
      </c>
      <c r="T169" s="1172">
        <v>80807172.800000012</v>
      </c>
      <c r="U169" s="1172">
        <v>116251966.7736721</v>
      </c>
      <c r="V169" s="1172">
        <v>98080929.58587721</v>
      </c>
      <c r="W169" s="1172">
        <v>94096855.268665105</v>
      </c>
      <c r="X169" s="1172">
        <v>93665137.77549459</v>
      </c>
      <c r="Y169" s="1172">
        <v>95670516.155106917</v>
      </c>
      <c r="Z169" s="1172">
        <v>98157761.823164672</v>
      </c>
      <c r="AA169" s="1172">
        <v>101127774.88929622</v>
      </c>
      <c r="AB169" s="1172">
        <v>101817040.72319818</v>
      </c>
      <c r="AC169" s="1172">
        <v>109141670.45356666</v>
      </c>
      <c r="AD169" s="1172">
        <v>113551349.62109831</v>
      </c>
      <c r="AE169" s="1172">
        <v>118208661.0601203</v>
      </c>
      <c r="AF169" s="1172">
        <v>123078794.53920391</v>
      </c>
      <c r="AG169" s="1172">
        <v>125459123.26256564</v>
      </c>
      <c r="AH169" s="1172">
        <v>182222459.76036534</v>
      </c>
      <c r="AI169" s="1172">
        <v>215455101.20888895</v>
      </c>
      <c r="AJ169" s="1172">
        <v>233912558.25443003</v>
      </c>
      <c r="AK169" s="1172">
        <v>233670789.80133623</v>
      </c>
      <c r="AL169" s="1172">
        <v>233490977.74759758</v>
      </c>
    </row>
    <row r="170" spans="4:38">
      <c r="D170" s="156"/>
      <c r="E170" s="156">
        <v>5</v>
      </c>
      <c r="H170" s="1172"/>
      <c r="I170" s="1172"/>
      <c r="J170" s="1172"/>
      <c r="K170" s="1172"/>
      <c r="L170" s="1172"/>
      <c r="M170" s="1172"/>
      <c r="N170" s="1172"/>
      <c r="O170" s="1172"/>
      <c r="P170" s="1172"/>
      <c r="Q170" s="1172"/>
      <c r="R170" s="1172">
        <v>92288185.900000021</v>
      </c>
      <c r="S170" s="1172">
        <v>79103640.700000003</v>
      </c>
      <c r="T170" s="1172">
        <v>99267178.400000006</v>
      </c>
      <c r="U170" s="1172">
        <v>119335397.04439971</v>
      </c>
      <c r="V170" s="1172">
        <v>114771923.09827822</v>
      </c>
      <c r="W170" s="1172">
        <v>110884394.56075183</v>
      </c>
      <c r="X170" s="1172">
        <v>110138699.1588812</v>
      </c>
      <c r="Y170" s="1172">
        <v>112633788.03080457</v>
      </c>
      <c r="Z170" s="1172">
        <v>115493507.11215994</v>
      </c>
      <c r="AA170" s="1172">
        <v>118862566.95024146</v>
      </c>
      <c r="AB170" s="1172">
        <v>120629138.4468919</v>
      </c>
      <c r="AC170" s="1172">
        <v>129258908.37243053</v>
      </c>
      <c r="AD170" s="1172">
        <v>134509283.60870135</v>
      </c>
      <c r="AE170" s="1172">
        <v>140071307.36206937</v>
      </c>
      <c r="AF170" s="1172">
        <v>146051590.93506557</v>
      </c>
      <c r="AG170" s="1172">
        <v>149714096.0523077</v>
      </c>
      <c r="AH170" s="1172">
        <v>217971478.46949604</v>
      </c>
      <c r="AI170" s="1172">
        <v>258423312.12333989</v>
      </c>
      <c r="AJ170" s="1172">
        <v>281199466.81309724</v>
      </c>
      <c r="AK170" s="1172">
        <v>281584514.24453574</v>
      </c>
      <c r="AL170" s="1172">
        <v>282000171.76546204</v>
      </c>
    </row>
    <row r="171" spans="4:38">
      <c r="D171" s="156"/>
      <c r="E171" s="156">
        <v>6</v>
      </c>
      <c r="H171" s="1172"/>
      <c r="I171" s="1172"/>
      <c r="J171" s="1172"/>
      <c r="K171" s="1172"/>
      <c r="L171" s="1172"/>
      <c r="M171" s="1172"/>
      <c r="N171" s="1172"/>
      <c r="O171" s="1172"/>
      <c r="P171" s="1172"/>
      <c r="Q171" s="1172"/>
      <c r="R171" s="1172">
        <v>92514102.599999994</v>
      </c>
      <c r="S171" s="1172">
        <v>128036206.00000001</v>
      </c>
      <c r="T171" s="1172">
        <v>111665326.30000001</v>
      </c>
      <c r="U171" s="1172">
        <v>125758080.45270897</v>
      </c>
      <c r="V171" s="1172">
        <v>131990082.98518309</v>
      </c>
      <c r="W171" s="1172">
        <v>128094816.19305328</v>
      </c>
      <c r="X171" s="1172">
        <v>127371500.79420593</v>
      </c>
      <c r="Y171" s="1172">
        <v>130572949.23554623</v>
      </c>
      <c r="Z171" s="1172">
        <v>129926548.86554277</v>
      </c>
      <c r="AA171" s="1172">
        <v>133822658.99851866</v>
      </c>
      <c r="AB171" s="1172">
        <v>136077076.27524796</v>
      </c>
      <c r="AC171" s="1172">
        <v>145810522.30780298</v>
      </c>
      <c r="AD171" s="1172">
        <v>151835029.73874697</v>
      </c>
      <c r="AE171" s="1172">
        <v>158229145.51208836</v>
      </c>
      <c r="AF171" s="1172">
        <v>165189712.59457237</v>
      </c>
      <c r="AG171" s="1172">
        <v>169521103.81175092</v>
      </c>
      <c r="AH171" s="1172">
        <v>247150272.66103321</v>
      </c>
      <c r="AI171" s="1172">
        <v>293365536.12368226</v>
      </c>
      <c r="AJ171" s="1172">
        <v>319709953.13900286</v>
      </c>
      <c r="AK171" s="1172">
        <v>320517790.82177591</v>
      </c>
      <c r="AL171" s="1172">
        <v>321339366.04357618</v>
      </c>
    </row>
    <row r="172" spans="4:38">
      <c r="D172" s="156"/>
      <c r="E172" s="156">
        <v>7</v>
      </c>
      <c r="H172" s="1172"/>
      <c r="I172" s="1172"/>
      <c r="J172" s="1172"/>
      <c r="K172" s="1172"/>
      <c r="L172" s="1172"/>
      <c r="M172" s="1172"/>
      <c r="N172" s="1172"/>
      <c r="O172" s="1172"/>
      <c r="P172" s="1172"/>
      <c r="Q172" s="1172"/>
      <c r="R172" s="1172">
        <v>96659909.200000003</v>
      </c>
      <c r="S172" s="1172">
        <v>120072687.40000002</v>
      </c>
      <c r="T172" s="1172">
        <v>115760283.89999999</v>
      </c>
      <c r="U172" s="1172">
        <v>133005337.43268731</v>
      </c>
      <c r="V172" s="1172">
        <v>136025864.03459671</v>
      </c>
      <c r="W172" s="1172">
        <v>140680963.65644041</v>
      </c>
      <c r="X172" s="1172">
        <v>142232806.35741806</v>
      </c>
      <c r="Y172" s="1172">
        <v>146456551.85528147</v>
      </c>
      <c r="Z172" s="1172">
        <v>150007184.3431223</v>
      </c>
      <c r="AA172" s="1172">
        <v>156765601.5742386</v>
      </c>
      <c r="AB172" s="1172">
        <v>160188468.44062021</v>
      </c>
      <c r="AC172" s="1172">
        <v>165554070.6750043</v>
      </c>
      <c r="AD172" s="1172">
        <v>172259616.96045527</v>
      </c>
      <c r="AE172" s="1172">
        <v>179561933.66051412</v>
      </c>
      <c r="AF172" s="1172">
        <v>188255928.16575888</v>
      </c>
      <c r="AG172" s="1172">
        <v>193521037.30688649</v>
      </c>
      <c r="AH172" s="1172">
        <v>280750521.0424841</v>
      </c>
      <c r="AI172" s="1172">
        <v>333608082.10661739</v>
      </c>
      <c r="AJ172" s="1172">
        <v>364060572.64521849</v>
      </c>
      <c r="AK172" s="1172">
        <v>365390362.18066829</v>
      </c>
      <c r="AL172" s="1172">
        <v>367524268.35680616</v>
      </c>
    </row>
    <row r="173" spans="4:38">
      <c r="D173" s="156"/>
      <c r="E173" s="156">
        <v>8</v>
      </c>
      <c r="H173" s="1172"/>
      <c r="I173" s="1172"/>
      <c r="J173" s="1172"/>
      <c r="K173" s="1172"/>
      <c r="L173" s="1172"/>
      <c r="M173" s="1172"/>
      <c r="N173" s="1172"/>
      <c r="O173" s="1172"/>
      <c r="P173" s="1172"/>
      <c r="Q173" s="1172"/>
      <c r="R173" s="1172">
        <v>102390904.19999999</v>
      </c>
      <c r="S173" s="1172">
        <v>120771141.30000001</v>
      </c>
      <c r="T173" s="1172">
        <v>123541769.60000001</v>
      </c>
      <c r="U173" s="1172">
        <v>132766812.99458319</v>
      </c>
      <c r="V173" s="1172">
        <v>142347430.85645986</v>
      </c>
      <c r="W173" s="1172">
        <v>146203746.19491017</v>
      </c>
      <c r="X173" s="1172">
        <v>147839149.07478744</v>
      </c>
      <c r="Y173" s="1172">
        <v>152382865.58566606</v>
      </c>
      <c r="Z173" s="1172">
        <v>149537198.04874203</v>
      </c>
      <c r="AA173" s="1172">
        <v>156205166.85243064</v>
      </c>
      <c r="AB173" s="1172">
        <v>159328902.27026647</v>
      </c>
      <c r="AC173" s="1172">
        <v>164774508.45927522</v>
      </c>
      <c r="AD173" s="1172">
        <v>171364590.99986055</v>
      </c>
      <c r="AE173" s="1172">
        <v>178537928.91129801</v>
      </c>
      <c r="AF173" s="1172">
        <v>187033873.21932998</v>
      </c>
      <c r="AG173" s="1172">
        <v>192095879.928323</v>
      </c>
      <c r="AH173" s="1172">
        <v>278412932.58335465</v>
      </c>
      <c r="AI173" s="1172">
        <v>330519404.21181273</v>
      </c>
      <c r="AJ173" s="1172">
        <v>360284635.77253556</v>
      </c>
      <c r="AK173" s="1172">
        <v>361270700.49989283</v>
      </c>
      <c r="AL173" s="1172">
        <v>363065496.57463926</v>
      </c>
    </row>
    <row r="174" spans="4:38">
      <c r="D174" s="156"/>
      <c r="E174" s="156">
        <v>9</v>
      </c>
      <c r="H174" s="1172"/>
      <c r="I174" s="1172"/>
      <c r="J174" s="1172"/>
      <c r="K174" s="1172"/>
      <c r="L174" s="1172"/>
      <c r="M174" s="1172"/>
      <c r="N174" s="1172"/>
      <c r="O174" s="1172"/>
      <c r="P174" s="1172"/>
      <c r="Q174" s="1172"/>
      <c r="R174" s="1172">
        <v>99050981.300000012</v>
      </c>
      <c r="S174" s="1172">
        <v>113052846.79999998</v>
      </c>
      <c r="T174" s="1172">
        <v>114866101.59999998</v>
      </c>
      <c r="U174" s="1172">
        <v>129971442.08082221</v>
      </c>
      <c r="V174" s="1172">
        <v>127948471.30820547</v>
      </c>
      <c r="W174" s="1172">
        <v>132511460.32239966</v>
      </c>
      <c r="X174" s="1172">
        <v>133577116.36309604</v>
      </c>
      <c r="Y174" s="1172">
        <v>137451522.13264894</v>
      </c>
      <c r="Z174" s="1172">
        <v>141584084.95519948</v>
      </c>
      <c r="AA174" s="1172">
        <v>147710123.92470556</v>
      </c>
      <c r="AB174" s="1172">
        <v>149758823.93237153</v>
      </c>
      <c r="AC174" s="1172">
        <v>154803654.70120466</v>
      </c>
      <c r="AD174" s="1172">
        <v>161103221.96964186</v>
      </c>
      <c r="AE174" s="1172">
        <v>167952217.78568149</v>
      </c>
      <c r="AF174" s="1172">
        <v>176134784.11565527</v>
      </c>
      <c r="AG174" s="1172">
        <v>180834632.50029457</v>
      </c>
      <c r="AH174" s="1172">
        <v>262404776.41777197</v>
      </c>
      <c r="AI174" s="1172">
        <v>311824743.64870858</v>
      </c>
      <c r="AJ174" s="1172">
        <v>340342261.97472572</v>
      </c>
      <c r="AK174" s="1172">
        <v>341596331.43068326</v>
      </c>
      <c r="AL174" s="1172">
        <v>343642335.8830927</v>
      </c>
    </row>
    <row r="175" spans="4:38">
      <c r="D175" s="156"/>
      <c r="E175" s="156">
        <v>10</v>
      </c>
      <c r="H175" s="1172"/>
      <c r="I175" s="1172"/>
      <c r="J175" s="1172"/>
      <c r="K175" s="1172"/>
      <c r="L175" s="1172"/>
      <c r="M175" s="1172"/>
      <c r="N175" s="1172"/>
      <c r="O175" s="1172"/>
      <c r="P175" s="1172"/>
      <c r="Q175" s="1172"/>
      <c r="R175" s="1172">
        <v>73907363.400000006</v>
      </c>
      <c r="S175" s="1172">
        <v>82701096.700000003</v>
      </c>
      <c r="T175" s="1172">
        <v>120191273.29999998</v>
      </c>
      <c r="U175" s="1172">
        <v>119680136.96374699</v>
      </c>
      <c r="V175" s="1172">
        <v>106042511.56626295</v>
      </c>
      <c r="W175" s="1172">
        <v>108065506.96615295</v>
      </c>
      <c r="X175" s="1172">
        <v>108626569.22955123</v>
      </c>
      <c r="Y175" s="1172">
        <v>111842599.34809931</v>
      </c>
      <c r="Z175" s="1172">
        <v>115119672.66903169</v>
      </c>
      <c r="AA175" s="1172">
        <v>120013586.8398068</v>
      </c>
      <c r="AB175" s="1172">
        <v>120532257.6933814</v>
      </c>
      <c r="AC175" s="1172">
        <v>124665728.8853765</v>
      </c>
      <c r="AD175" s="1172">
        <v>129627145.12982491</v>
      </c>
      <c r="AE175" s="1172">
        <v>135000691.36592495</v>
      </c>
      <c r="AF175" s="1172">
        <v>141114000.0061461</v>
      </c>
      <c r="AG175" s="1172">
        <v>143946337.76223871</v>
      </c>
      <c r="AH175" s="1172">
        <v>207900118.6993005</v>
      </c>
      <c r="AI175" s="1172">
        <v>245942283.30313492</v>
      </c>
      <c r="AJ175" s="1172">
        <v>267148262.86069933</v>
      </c>
      <c r="AK175" s="1172">
        <v>267029811.22031191</v>
      </c>
      <c r="AL175" s="1172">
        <v>267996395.87671727</v>
      </c>
    </row>
    <row r="176" spans="4:38">
      <c r="D176" s="156"/>
      <c r="E176" s="156">
        <v>11</v>
      </c>
      <c r="H176" s="1172"/>
      <c r="I176" s="1172"/>
      <c r="J176" s="1172"/>
      <c r="K176" s="1172"/>
      <c r="L176" s="1172"/>
      <c r="M176" s="1172"/>
      <c r="N176" s="1172"/>
      <c r="O176" s="1172"/>
      <c r="P176" s="1172"/>
      <c r="Q176" s="1172"/>
      <c r="R176" s="1172">
        <v>77733990.299999997</v>
      </c>
      <c r="S176" s="1172">
        <v>57870689.100000009</v>
      </c>
      <c r="T176" s="1172">
        <v>92839075.5</v>
      </c>
      <c r="U176" s="1172">
        <v>102230483.77192056</v>
      </c>
      <c r="V176" s="1172">
        <v>86917960.606694803</v>
      </c>
      <c r="W176" s="1172">
        <v>88568446.070314795</v>
      </c>
      <c r="X176" s="1172">
        <v>88851807.333231762</v>
      </c>
      <c r="Y176" s="1172">
        <v>91435309.675646096</v>
      </c>
      <c r="Z176" s="1172">
        <v>94042384.736449987</v>
      </c>
      <c r="AA176" s="1172">
        <v>97983977.981601715</v>
      </c>
      <c r="AB176" s="1172">
        <v>98316090.090657875</v>
      </c>
      <c r="AC176" s="1172">
        <v>101611982.86675222</v>
      </c>
      <c r="AD176" s="1172">
        <v>105592306.95174426</v>
      </c>
      <c r="AE176" s="1172">
        <v>109900185.19545852</v>
      </c>
      <c r="AF176" s="1172">
        <v>114797572.66650796</v>
      </c>
      <c r="AG176" s="1172">
        <v>117006763.39037724</v>
      </c>
      <c r="AH176" s="1172">
        <v>168910109.57847857</v>
      </c>
      <c r="AI176" s="1172">
        <v>199722366.99240306</v>
      </c>
      <c r="AJ176" s="1172">
        <v>216840488.4233495</v>
      </c>
      <c r="AK176" s="1172">
        <v>216641395.99991944</v>
      </c>
      <c r="AL176" s="1172">
        <v>217341960.2648696</v>
      </c>
    </row>
    <row r="177" spans="4:38">
      <c r="D177" s="156"/>
      <c r="E177" s="156">
        <v>12</v>
      </c>
      <c r="H177" s="1172"/>
      <c r="I177" s="1172"/>
      <c r="J177" s="1172"/>
      <c r="K177" s="1172"/>
      <c r="L177" s="1172"/>
      <c r="M177" s="1172"/>
      <c r="N177" s="1172"/>
      <c r="O177" s="1172"/>
      <c r="P177" s="1172"/>
      <c r="Q177" s="1172"/>
      <c r="R177" s="1172">
        <v>59781225.899999991</v>
      </c>
      <c r="S177" s="1172">
        <v>60314806.5</v>
      </c>
      <c r="T177" s="1172">
        <v>54532449.200000003</v>
      </c>
      <c r="U177" s="1172">
        <v>79347187.141728848</v>
      </c>
      <c r="V177" s="1172">
        <v>66581628.962638274</v>
      </c>
      <c r="W177" s="1172">
        <v>67982410.355416998</v>
      </c>
      <c r="X177" s="1172">
        <v>67948672.18601428</v>
      </c>
      <c r="Y177" s="1172">
        <v>70024564.471286342</v>
      </c>
      <c r="Z177" s="1172">
        <v>72087154.033880368</v>
      </c>
      <c r="AA177" s="1172">
        <v>75154201.555894911</v>
      </c>
      <c r="AB177" s="1172">
        <v>75867594.068891421</v>
      </c>
      <c r="AC177" s="1172">
        <v>78363569.91347678</v>
      </c>
      <c r="AD177" s="1172">
        <v>81386316.671546102</v>
      </c>
      <c r="AE177" s="1172">
        <v>84656824.834991425</v>
      </c>
      <c r="AF177" s="1172">
        <v>88365123.701358438</v>
      </c>
      <c r="AG177" s="1172">
        <v>90170669.254136339</v>
      </c>
      <c r="AH177" s="1172">
        <v>130087221.69219184</v>
      </c>
      <c r="AI177" s="1172">
        <v>153738093.15202823</v>
      </c>
      <c r="AJ177" s="1172">
        <v>166814679.59488058</v>
      </c>
      <c r="AK177" s="1172">
        <v>166574366.80845752</v>
      </c>
      <c r="AL177" s="1172">
        <v>167026952.32398713</v>
      </c>
    </row>
    <row r="178" spans="4:38" ht="15.75">
      <c r="D178" s="156"/>
      <c r="E178" s="1013"/>
      <c r="H178" s="314"/>
      <c r="I178" s="314"/>
      <c r="J178" s="314"/>
      <c r="K178" s="314"/>
      <c r="L178" s="314"/>
      <c r="M178" s="314"/>
      <c r="N178" s="314"/>
      <c r="O178" s="314"/>
      <c r="P178" s="314"/>
      <c r="Q178" s="314"/>
      <c r="R178" s="314">
        <v>937287310.5</v>
      </c>
      <c r="S178" s="314">
        <v>985548364.70000017</v>
      </c>
      <c r="T178" s="314">
        <v>1101896888.9000001</v>
      </c>
      <c r="U178" s="314">
        <v>1293962861.73</v>
      </c>
      <c r="V178" s="314">
        <v>1225793650.7218955</v>
      </c>
      <c r="W178" s="314">
        <v>1224809377.0320899</v>
      </c>
      <c r="X178" s="314">
        <v>1226167135.6725791</v>
      </c>
      <c r="Y178" s="314">
        <v>1258114773.3727758</v>
      </c>
      <c r="Z178" s="314">
        <v>1280889084.0367055</v>
      </c>
      <c r="AA178" s="314">
        <v>1328856087.6692028</v>
      </c>
      <c r="AB178" s="314">
        <v>1346104643.5760572</v>
      </c>
      <c r="AC178" s="314">
        <v>1413354965.2736318</v>
      </c>
      <c r="AD178" s="314">
        <v>1470022068.0296121</v>
      </c>
      <c r="AE178" s="314">
        <v>1530846269.4564342</v>
      </c>
      <c r="AF178" s="314">
        <v>1599084898.1356664</v>
      </c>
      <c r="AG178" s="314">
        <v>1637222520.3549387</v>
      </c>
      <c r="AH178" s="314">
        <v>2374797301.6435242</v>
      </c>
      <c r="AI178" s="314">
        <v>2814216625.538249</v>
      </c>
      <c r="AJ178" s="314">
        <v>3061774844.0655308</v>
      </c>
      <c r="AK178" s="314">
        <v>3064982721.8932076</v>
      </c>
      <c r="AL178" s="314">
        <v>3073510357.7868161</v>
      </c>
    </row>
    <row r="179" spans="4:38" ht="15.75">
      <c r="D179" s="156"/>
      <c r="E179" s="314" t="s">
        <v>1810</v>
      </c>
      <c r="H179" s="314"/>
      <c r="I179" s="314"/>
      <c r="J179" s="314"/>
      <c r="K179" s="314"/>
      <c r="L179" s="314"/>
      <c r="M179" s="314"/>
      <c r="N179" s="314"/>
      <c r="O179" s="314"/>
      <c r="P179" s="314"/>
      <c r="Q179" s="314"/>
      <c r="R179" s="314"/>
      <c r="S179" s="314"/>
      <c r="T179" s="314"/>
      <c r="U179" s="314"/>
      <c r="V179" s="314"/>
      <c r="W179" s="314"/>
      <c r="X179" s="314"/>
      <c r="Y179" s="314"/>
      <c r="Z179" s="314"/>
      <c r="AA179" s="314"/>
      <c r="AB179" s="314"/>
      <c r="AC179" s="314"/>
      <c r="AD179" s="314"/>
      <c r="AE179" s="314"/>
      <c r="AF179" s="314"/>
      <c r="AG179" s="314"/>
      <c r="AH179" s="314"/>
      <c r="AI179" s="314"/>
      <c r="AJ179" s="314"/>
      <c r="AK179" s="314"/>
      <c r="AL179" s="314"/>
    </row>
    <row r="180" spans="4:38">
      <c r="D180" s="156"/>
      <c r="E180" s="156">
        <v>1</v>
      </c>
      <c r="H180" s="515"/>
      <c r="I180" s="515"/>
      <c r="J180" s="515"/>
      <c r="K180" s="515"/>
      <c r="L180" s="515"/>
      <c r="M180" s="515"/>
      <c r="N180" s="515"/>
      <c r="O180" s="515"/>
      <c r="P180" s="515"/>
      <c r="Q180" s="515"/>
      <c r="R180" s="515">
        <v>49570085.200000003</v>
      </c>
      <c r="S180" s="515">
        <v>42098902.300000012</v>
      </c>
      <c r="T180" s="515">
        <v>46348473.5</v>
      </c>
      <c r="U180" s="515">
        <v>55738552.326562546</v>
      </c>
      <c r="V180" s="515">
        <v>54797164.100617759</v>
      </c>
      <c r="W180" s="515">
        <v>51224293.500287451</v>
      </c>
      <c r="X180" s="515">
        <v>50619404.552675508</v>
      </c>
      <c r="Y180" s="515">
        <v>51876199.894139133</v>
      </c>
      <c r="Z180" s="515">
        <v>53309495.409079581</v>
      </c>
      <c r="AA180" s="515">
        <v>55235582.900702856</v>
      </c>
      <c r="AB180" s="515">
        <v>56103927.028017215</v>
      </c>
      <c r="AC180" s="515">
        <v>60819808.96786391</v>
      </c>
      <c r="AD180" s="515">
        <v>64074201.873357683</v>
      </c>
      <c r="AE180" s="515">
        <v>67538992.071825221</v>
      </c>
      <c r="AF180" s="515">
        <v>71139837.542830318</v>
      </c>
      <c r="AG180" s="515">
        <v>71518447.616489783</v>
      </c>
      <c r="AH180" s="515">
        <v>104530397.31452724</v>
      </c>
      <c r="AI180" s="515">
        <v>123367788.91844912</v>
      </c>
      <c r="AJ180" s="515">
        <v>135182631.97600412</v>
      </c>
      <c r="AK180" s="515">
        <v>135105312.39163905</v>
      </c>
      <c r="AL180" s="515">
        <v>135060738.72506824</v>
      </c>
    </row>
    <row r="181" spans="4:38">
      <c r="D181" s="156"/>
      <c r="E181" s="156">
        <v>2</v>
      </c>
      <c r="H181" s="515"/>
      <c r="I181" s="515"/>
      <c r="J181" s="515"/>
      <c r="K181" s="515"/>
      <c r="L181" s="515"/>
      <c r="M181" s="515"/>
      <c r="N181" s="515"/>
      <c r="O181" s="515"/>
      <c r="P181" s="515"/>
      <c r="Q181" s="515"/>
      <c r="R181" s="515">
        <v>26402925.600000001</v>
      </c>
      <c r="S181" s="515">
        <v>47541541.100000001</v>
      </c>
      <c r="T181" s="515">
        <v>42253372.5</v>
      </c>
      <c r="U181" s="515">
        <v>53583525.907174893</v>
      </c>
      <c r="V181" s="515">
        <v>44238594.870560355</v>
      </c>
      <c r="W181" s="515">
        <v>41156779.479571596</v>
      </c>
      <c r="X181" s="515">
        <v>40628358.403648764</v>
      </c>
      <c r="Y181" s="515">
        <v>41496373.822415039</v>
      </c>
      <c r="Z181" s="515">
        <v>42593405.441322036</v>
      </c>
      <c r="AA181" s="515">
        <v>44122930.07773646</v>
      </c>
      <c r="AB181" s="515">
        <v>45047976.641054884</v>
      </c>
      <c r="AC181" s="515">
        <v>48773749.48545137</v>
      </c>
      <c r="AD181" s="515">
        <v>51387261.110015757</v>
      </c>
      <c r="AE181" s="515">
        <v>54170394.352373853</v>
      </c>
      <c r="AF181" s="515">
        <v>57047486.107327193</v>
      </c>
      <c r="AG181" s="515">
        <v>57423133.295849465</v>
      </c>
      <c r="AH181" s="515">
        <v>83932515.494316399</v>
      </c>
      <c r="AI181" s="515">
        <v>99068768.34532626</v>
      </c>
      <c r="AJ181" s="515">
        <v>108564534.69713156</v>
      </c>
      <c r="AK181" s="515">
        <v>108514272.65187958</v>
      </c>
      <c r="AL181" s="515">
        <v>108490698.48926698</v>
      </c>
    </row>
    <row r="182" spans="4:38">
      <c r="D182" s="156"/>
      <c r="E182" s="156">
        <v>3</v>
      </c>
      <c r="H182" s="515"/>
      <c r="I182" s="515"/>
      <c r="J182" s="515"/>
      <c r="K182" s="515"/>
      <c r="L182" s="515"/>
      <c r="M182" s="515"/>
      <c r="N182" s="515"/>
      <c r="O182" s="515"/>
      <c r="P182" s="515"/>
      <c r="Q182" s="515"/>
      <c r="R182" s="515">
        <v>49987545.600000001</v>
      </c>
      <c r="S182" s="515">
        <v>36232406.000000007</v>
      </c>
      <c r="T182" s="515">
        <v>55666280.699999996</v>
      </c>
      <c r="U182" s="515">
        <v>76939843.237992734</v>
      </c>
      <c r="V182" s="515">
        <v>64169559.761361241</v>
      </c>
      <c r="W182" s="515">
        <v>59901705.321558148</v>
      </c>
      <c r="X182" s="515">
        <v>59561352.610731229</v>
      </c>
      <c r="Y182" s="515">
        <v>61030591.07445325</v>
      </c>
      <c r="Z182" s="515">
        <v>62620895.448668346</v>
      </c>
      <c r="AA182" s="515">
        <v>64860154.363403626</v>
      </c>
      <c r="AB182" s="515">
        <v>64661444.07456281</v>
      </c>
      <c r="AC182" s="515">
        <v>70101586.252172634</v>
      </c>
      <c r="AD182" s="515">
        <v>73886942.505186081</v>
      </c>
      <c r="AE182" s="515">
        <v>77906185.144104019</v>
      </c>
      <c r="AF182" s="515">
        <v>82098680.641657338</v>
      </c>
      <c r="AG182" s="515">
        <v>82168686.070052832</v>
      </c>
      <c r="AH182" s="515">
        <v>120144788.96658833</v>
      </c>
      <c r="AI182" s="515">
        <v>141827508.18328848</v>
      </c>
      <c r="AJ182" s="515">
        <v>155458845.59784272</v>
      </c>
      <c r="AK182" s="515">
        <v>155404979.05666018</v>
      </c>
      <c r="AL182" s="515">
        <v>155390314.52302954</v>
      </c>
    </row>
    <row r="183" spans="4:38">
      <c r="D183" s="156"/>
      <c r="E183" s="156">
        <v>4</v>
      </c>
      <c r="H183" s="515"/>
      <c r="I183" s="515"/>
      <c r="J183" s="515"/>
      <c r="K183" s="515"/>
      <c r="L183" s="515"/>
      <c r="M183" s="515"/>
      <c r="N183" s="515"/>
      <c r="O183" s="515"/>
      <c r="P183" s="515"/>
      <c r="Q183" s="515"/>
      <c r="R183" s="515">
        <v>64581348.800000004</v>
      </c>
      <c r="S183" s="515">
        <v>45146160.699999996</v>
      </c>
      <c r="T183" s="515">
        <v>65365853.600000009</v>
      </c>
      <c r="U183" s="515">
        <v>95066829.819672108</v>
      </c>
      <c r="V183" s="515">
        <v>76094617.7704276</v>
      </c>
      <c r="W183" s="515">
        <v>70714785.831070483</v>
      </c>
      <c r="X183" s="515">
        <v>70385783.72070533</v>
      </c>
      <c r="Y183" s="515">
        <v>72200311.174170196</v>
      </c>
      <c r="Z183" s="515">
        <v>74197764.681698874</v>
      </c>
      <c r="AA183" s="515">
        <v>76928630.677818522</v>
      </c>
      <c r="AB183" s="515">
        <v>77287425.195870414</v>
      </c>
      <c r="AC183" s="515">
        <v>83791401.787001565</v>
      </c>
      <c r="AD183" s="515">
        <v>88282405.570017949</v>
      </c>
      <c r="AE183" s="515">
        <v>93062432.343394682</v>
      </c>
      <c r="AF183" s="515">
        <v>98053529.528098017</v>
      </c>
      <c r="AG183" s="515">
        <v>98260566.204702914</v>
      </c>
      <c r="AH183" s="515">
        <v>143682798.14637625</v>
      </c>
      <c r="AI183" s="515">
        <v>169635201.49549332</v>
      </c>
      <c r="AJ183" s="515">
        <v>185956309.26583317</v>
      </c>
      <c r="AK183" s="515">
        <v>185915594.38187128</v>
      </c>
      <c r="AL183" s="515">
        <v>185922911.89779451</v>
      </c>
    </row>
    <row r="184" spans="4:38">
      <c r="D184" s="156"/>
      <c r="E184" s="156">
        <v>5</v>
      </c>
      <c r="H184" s="515"/>
      <c r="I184" s="515"/>
      <c r="J184" s="515"/>
      <c r="K184" s="515"/>
      <c r="L184" s="515"/>
      <c r="M184" s="515"/>
      <c r="N184" s="515"/>
      <c r="O184" s="515"/>
      <c r="P184" s="515"/>
      <c r="Q184" s="515"/>
      <c r="R184" s="515">
        <v>72786839.000000015</v>
      </c>
      <c r="S184" s="515">
        <v>59914974.800000004</v>
      </c>
      <c r="T184" s="515">
        <v>79020156.200000003</v>
      </c>
      <c r="U184" s="515">
        <v>95800988.9443997</v>
      </c>
      <c r="V184" s="515">
        <v>87882346.72198391</v>
      </c>
      <c r="W184" s="515">
        <v>82287297.58815521</v>
      </c>
      <c r="X184" s="515">
        <v>81686794.558914199</v>
      </c>
      <c r="Y184" s="515">
        <v>83823422.045874834</v>
      </c>
      <c r="Z184" s="515">
        <v>86106661.307955921</v>
      </c>
      <c r="AA184" s="515">
        <v>89204593.318164915</v>
      </c>
      <c r="AB184" s="515">
        <v>90592376.440632433</v>
      </c>
      <c r="AC184" s="515">
        <v>98205923.562585354</v>
      </c>
      <c r="AD184" s="515">
        <v>103543004.78181656</v>
      </c>
      <c r="AE184" s="515">
        <v>109240620.77884421</v>
      </c>
      <c r="AF184" s="515">
        <v>115353355.93342979</v>
      </c>
      <c r="AG184" s="515">
        <v>116331770.82547443</v>
      </c>
      <c r="AH184" s="515">
        <v>170644720.82727388</v>
      </c>
      <c r="AI184" s="515">
        <v>202126949.93429217</v>
      </c>
      <c r="AJ184" s="515">
        <v>222247599.9339847</v>
      </c>
      <c r="AK184" s="515">
        <v>222848919.5556258</v>
      </c>
      <c r="AL184" s="515">
        <v>223463771.07085082</v>
      </c>
    </row>
    <row r="185" spans="4:38">
      <c r="D185" s="156"/>
      <c r="E185" s="156">
        <v>6</v>
      </c>
      <c r="H185" s="515"/>
      <c r="I185" s="515"/>
      <c r="J185" s="515"/>
      <c r="K185" s="515"/>
      <c r="L185" s="515"/>
      <c r="M185" s="515"/>
      <c r="N185" s="515"/>
      <c r="O185" s="515"/>
      <c r="P185" s="515"/>
      <c r="Q185" s="515"/>
      <c r="R185" s="515">
        <v>71188192</v>
      </c>
      <c r="S185" s="515">
        <v>98423503.200000003</v>
      </c>
      <c r="T185" s="515">
        <v>89017006.900000006</v>
      </c>
      <c r="U185" s="515">
        <v>100457936.74270898</v>
      </c>
      <c r="V185" s="515">
        <v>102668446.98438266</v>
      </c>
      <c r="W185" s="515">
        <v>96895536.542233646</v>
      </c>
      <c r="X185" s="515">
        <v>96335767.788368776</v>
      </c>
      <c r="Y185" s="515">
        <v>99086898.765050307</v>
      </c>
      <c r="Z185" s="515">
        <v>97809216.443897575</v>
      </c>
      <c r="AA185" s="515">
        <v>101405976.00147729</v>
      </c>
      <c r="AB185" s="515">
        <v>103240193.55450428</v>
      </c>
      <c r="AC185" s="515">
        <v>111856023.54594076</v>
      </c>
      <c r="AD185" s="515">
        <v>117967731.93181476</v>
      </c>
      <c r="AE185" s="515">
        <v>124500828.22682586</v>
      </c>
      <c r="AF185" s="515">
        <v>131596078.37731127</v>
      </c>
      <c r="AG185" s="515">
        <v>132978189.11425024</v>
      </c>
      <c r="AH185" s="515">
        <v>195329757.05138725</v>
      </c>
      <c r="AI185" s="515">
        <v>231708344.39182851</v>
      </c>
      <c r="AJ185" s="515">
        <v>255128373.21067327</v>
      </c>
      <c r="AK185" s="515">
        <v>256157173.76932892</v>
      </c>
      <c r="AL185" s="515">
        <v>257180981.74755609</v>
      </c>
    </row>
    <row r="186" spans="4:38">
      <c r="D186" s="156"/>
      <c r="E186" s="156">
        <v>7</v>
      </c>
      <c r="H186" s="515"/>
      <c r="I186" s="515"/>
      <c r="J186" s="515"/>
      <c r="K186" s="515"/>
      <c r="L186" s="515"/>
      <c r="M186" s="515"/>
      <c r="N186" s="515"/>
      <c r="O186" s="515"/>
      <c r="P186" s="515"/>
      <c r="Q186" s="515"/>
      <c r="R186" s="515">
        <v>73761988.799999997</v>
      </c>
      <c r="S186" s="515">
        <v>94723211.000000015</v>
      </c>
      <c r="T186" s="515">
        <v>91680666.299999997</v>
      </c>
      <c r="U186" s="515">
        <v>105614859.82868731</v>
      </c>
      <c r="V186" s="515">
        <v>105611907.74617331</v>
      </c>
      <c r="W186" s="515">
        <v>106418855.42349297</v>
      </c>
      <c r="X186" s="515">
        <v>107939323.59289616</v>
      </c>
      <c r="Y186" s="515">
        <v>111106663.5247823</v>
      </c>
      <c r="Z186" s="515">
        <v>113777944.91243614</v>
      </c>
      <c r="AA186" s="515">
        <v>119696033.31371444</v>
      </c>
      <c r="AB186" s="515">
        <v>122590508.97501206</v>
      </c>
      <c r="AC186" s="515">
        <v>128052728.88129711</v>
      </c>
      <c r="AD186" s="515">
        <v>134892409.21640348</v>
      </c>
      <c r="AE186" s="515">
        <v>142347766.25406501</v>
      </c>
      <c r="AF186" s="515">
        <v>151060950.44738668</v>
      </c>
      <c r="AG186" s="515">
        <v>153036418.36998373</v>
      </c>
      <c r="AH186" s="515">
        <v>223678168.55644196</v>
      </c>
      <c r="AI186" s="515">
        <v>265684239.63543814</v>
      </c>
      <c r="AJ186" s="515">
        <v>292896303.35754776</v>
      </c>
      <c r="AK186" s="515">
        <v>294444954.5403325</v>
      </c>
      <c r="AL186" s="515">
        <v>296620719.16264772</v>
      </c>
    </row>
    <row r="187" spans="4:38">
      <c r="D187" s="156"/>
      <c r="E187" s="156">
        <v>8</v>
      </c>
      <c r="H187" s="515"/>
      <c r="I187" s="515"/>
      <c r="J187" s="515"/>
      <c r="K187" s="515"/>
      <c r="L187" s="515"/>
      <c r="M187" s="515"/>
      <c r="N187" s="515"/>
      <c r="O187" s="515"/>
      <c r="P187" s="515"/>
      <c r="Q187" s="515"/>
      <c r="R187" s="515">
        <v>78711777.599999994</v>
      </c>
      <c r="S187" s="515">
        <v>95862112.000000015</v>
      </c>
      <c r="T187" s="515">
        <v>97619356.400000006</v>
      </c>
      <c r="U187" s="515">
        <v>104247298.27858318</v>
      </c>
      <c r="V187" s="515">
        <v>111473839.19684699</v>
      </c>
      <c r="W187" s="515">
        <v>111426146.72852595</v>
      </c>
      <c r="X187" s="515">
        <v>113067322.68435211</v>
      </c>
      <c r="Y187" s="515">
        <v>116551843.4077187</v>
      </c>
      <c r="Z187" s="515">
        <v>112830368.94090141</v>
      </c>
      <c r="AA187" s="515">
        <v>118663418.39213938</v>
      </c>
      <c r="AB187" s="515">
        <v>121268647.48165452</v>
      </c>
      <c r="AC187" s="515">
        <v>126815050.99786747</v>
      </c>
      <c r="AD187" s="515">
        <v>133544297.66165073</v>
      </c>
      <c r="AE187" s="515">
        <v>140875883.69729111</v>
      </c>
      <c r="AF187" s="515">
        <v>149394624.73322213</v>
      </c>
      <c r="AG187" s="515">
        <v>151131610.01172027</v>
      </c>
      <c r="AH187" s="515">
        <v>220670446.4691942</v>
      </c>
      <c r="AI187" s="515">
        <v>261805139.73602116</v>
      </c>
      <c r="AJ187" s="515">
        <v>288299678.52267009</v>
      </c>
      <c r="AK187" s="515">
        <v>289514630.34666717</v>
      </c>
      <c r="AL187" s="515">
        <v>291359255.10407615</v>
      </c>
    </row>
    <row r="188" spans="4:38">
      <c r="D188" s="156"/>
      <c r="E188" s="156">
        <v>9</v>
      </c>
      <c r="H188" s="515"/>
      <c r="I188" s="515"/>
      <c r="J188" s="515"/>
      <c r="K188" s="515"/>
      <c r="L188" s="515"/>
      <c r="M188" s="515"/>
      <c r="N188" s="515"/>
      <c r="O188" s="515"/>
      <c r="P188" s="515"/>
      <c r="Q188" s="515"/>
      <c r="R188" s="515">
        <v>77011884.600000009</v>
      </c>
      <c r="S188" s="515">
        <v>90413654.399999991</v>
      </c>
      <c r="T188" s="515">
        <v>91091789.799999982</v>
      </c>
      <c r="U188" s="515">
        <v>102902005.23682222</v>
      </c>
      <c r="V188" s="515">
        <v>99514954.117219895</v>
      </c>
      <c r="W188" s="515">
        <v>100441949.85738944</v>
      </c>
      <c r="X188" s="515">
        <v>101597286.87759042</v>
      </c>
      <c r="Y188" s="515">
        <v>104520863.78260279</v>
      </c>
      <c r="Z188" s="515">
        <v>107882711.04675184</v>
      </c>
      <c r="AA188" s="515">
        <v>113276732.19247827</v>
      </c>
      <c r="AB188" s="515">
        <v>114874683.62682898</v>
      </c>
      <c r="AC188" s="515">
        <v>120015539.21190478</v>
      </c>
      <c r="AD188" s="515">
        <v>126446365.88736136</v>
      </c>
      <c r="AE188" s="515">
        <v>133444449.33788088</v>
      </c>
      <c r="AF188" s="515">
        <v>141652328.15940788</v>
      </c>
      <c r="AG188" s="515">
        <v>143309112.87196797</v>
      </c>
      <c r="AH188" s="515">
        <v>209517571.22166798</v>
      </c>
      <c r="AI188" s="515">
        <v>248897904.05503249</v>
      </c>
      <c r="AJ188" s="515">
        <v>274430164.37945253</v>
      </c>
      <c r="AK188" s="515">
        <v>275903806.37181807</v>
      </c>
      <c r="AL188" s="515">
        <v>278005514.95501202</v>
      </c>
    </row>
    <row r="189" spans="4:38">
      <c r="D189" s="156"/>
      <c r="E189" s="156">
        <v>10</v>
      </c>
      <c r="H189" s="515"/>
      <c r="I189" s="515"/>
      <c r="J189" s="515"/>
      <c r="K189" s="515"/>
      <c r="L189" s="515"/>
      <c r="M189" s="515"/>
      <c r="N189" s="515"/>
      <c r="O189" s="515"/>
      <c r="P189" s="515"/>
      <c r="Q189" s="515"/>
      <c r="R189" s="515">
        <v>58424056.799999997</v>
      </c>
      <c r="S189" s="515">
        <v>65451250.400000006</v>
      </c>
      <c r="T189" s="515">
        <v>98694340.099999979</v>
      </c>
      <c r="U189" s="515">
        <v>97035020.963746995</v>
      </c>
      <c r="V189" s="515">
        <v>82309628.131827176</v>
      </c>
      <c r="W189" s="515">
        <v>81321716.924863607</v>
      </c>
      <c r="X189" s="515">
        <v>82072780.154916033</v>
      </c>
      <c r="Y189" s="515">
        <v>84452071.50615184</v>
      </c>
      <c r="Z189" s="515">
        <v>87050306.483038709</v>
      </c>
      <c r="AA189" s="515">
        <v>91305739.770363882</v>
      </c>
      <c r="AB189" s="515">
        <v>91415679.976327017</v>
      </c>
      <c r="AC189" s="515">
        <v>95639648.86830996</v>
      </c>
      <c r="AD189" s="515">
        <v>100721811.82373592</v>
      </c>
      <c r="AE189" s="515">
        <v>106232823.45139332</v>
      </c>
      <c r="AF189" s="515">
        <v>112381447.40927213</v>
      </c>
      <c r="AG189" s="515">
        <v>112687856.47649994</v>
      </c>
      <c r="AH189" s="515">
        <v>163859045.86736476</v>
      </c>
      <c r="AI189" s="515">
        <v>193557018.82513657</v>
      </c>
      <c r="AJ189" s="515">
        <v>212294637.13027924</v>
      </c>
      <c r="AK189" s="515">
        <v>212375835.85034394</v>
      </c>
      <c r="AL189" s="515">
        <v>213405858.44445473</v>
      </c>
    </row>
    <row r="190" spans="4:38">
      <c r="D190" s="156"/>
      <c r="E190" s="156">
        <v>11</v>
      </c>
      <c r="H190" s="515"/>
      <c r="I190" s="515"/>
      <c r="J190" s="515"/>
      <c r="K190" s="515"/>
      <c r="L190" s="515"/>
      <c r="M190" s="515"/>
      <c r="N190" s="515"/>
      <c r="O190" s="515"/>
      <c r="P190" s="515"/>
      <c r="Q190" s="515"/>
      <c r="R190" s="515">
        <v>62578391.799999997</v>
      </c>
      <c r="S190" s="515">
        <v>45589092.500000007</v>
      </c>
      <c r="T190" s="515">
        <v>76117925.700000003</v>
      </c>
      <c r="U190" s="515">
        <v>83236109.771920562</v>
      </c>
      <c r="V190" s="515">
        <v>67425062.025054067</v>
      </c>
      <c r="W190" s="515">
        <v>66578843.517763749</v>
      </c>
      <c r="X190" s="515">
        <v>67130018.632664919</v>
      </c>
      <c r="Y190" s="515">
        <v>69041165.340508208</v>
      </c>
      <c r="Z190" s="515">
        <v>71107812.885275871</v>
      </c>
      <c r="AA190" s="515">
        <v>74546479.120202735</v>
      </c>
      <c r="AB190" s="515">
        <v>74563664.31283772</v>
      </c>
      <c r="AC190" s="515">
        <v>77947116.647754639</v>
      </c>
      <c r="AD190" s="515">
        <v>82041129.697792485</v>
      </c>
      <c r="AE190" s="515">
        <v>86477316.429636955</v>
      </c>
      <c r="AF190" s="515">
        <v>91420509.836866021</v>
      </c>
      <c r="AG190" s="515">
        <v>91594849.920364067</v>
      </c>
      <c r="AH190" s="515">
        <v>133126833.59839167</v>
      </c>
      <c r="AI190" s="515">
        <v>157183644.78366581</v>
      </c>
      <c r="AJ190" s="515">
        <v>172322528.98853454</v>
      </c>
      <c r="AK190" s="515">
        <v>172310716.89363793</v>
      </c>
      <c r="AL190" s="515">
        <v>173088127.34387398</v>
      </c>
    </row>
    <row r="191" spans="4:38">
      <c r="D191" s="156"/>
      <c r="E191" s="156">
        <v>12</v>
      </c>
      <c r="H191" s="515"/>
      <c r="I191" s="515"/>
      <c r="J191" s="515"/>
      <c r="K191" s="515"/>
      <c r="L191" s="515"/>
      <c r="M191" s="515"/>
      <c r="N191" s="515"/>
      <c r="O191" s="515"/>
      <c r="P191" s="515"/>
      <c r="Q191" s="515"/>
      <c r="R191" s="515">
        <v>46704608.599999994</v>
      </c>
      <c r="S191" s="515">
        <v>46854542.899999999</v>
      </c>
      <c r="T191" s="515">
        <v>42227246</v>
      </c>
      <c r="U191" s="515">
        <v>63779781.141728856</v>
      </c>
      <c r="V191" s="515">
        <v>51373220.582626432</v>
      </c>
      <c r="W191" s="515">
        <v>50787807.808433503</v>
      </c>
      <c r="X191" s="515">
        <v>51099693.759456284</v>
      </c>
      <c r="Y191" s="515">
        <v>52638557.321196079</v>
      </c>
      <c r="Z191" s="515">
        <v>54266219.518520258</v>
      </c>
      <c r="AA191" s="515">
        <v>56922842.863436297</v>
      </c>
      <c r="AB191" s="515">
        <v>57387656.476761185</v>
      </c>
      <c r="AC191" s="515">
        <v>59961557.599130452</v>
      </c>
      <c r="AD191" s="515">
        <v>63084272.993666708</v>
      </c>
      <c r="AE191" s="515">
        <v>66468319.858981997</v>
      </c>
      <c r="AF191" s="515">
        <v>70227398.612810403</v>
      </c>
      <c r="AG191" s="515">
        <v>70474358.202444538</v>
      </c>
      <c r="AH191" s="515">
        <v>102378756.04735062</v>
      </c>
      <c r="AI191" s="515">
        <v>120829923.87938423</v>
      </c>
      <c r="AJ191" s="515">
        <v>132407972.93485698</v>
      </c>
      <c r="AK191" s="515">
        <v>132344975.64894485</v>
      </c>
      <c r="AL191" s="515">
        <v>132889454.61040321</v>
      </c>
    </row>
    <row r="192" spans="4:38" ht="15.75">
      <c r="D192" s="156"/>
      <c r="E192" s="314"/>
      <c r="H192" s="314"/>
      <c r="I192" s="314"/>
      <c r="J192" s="314"/>
      <c r="K192" s="314"/>
      <c r="L192" s="314"/>
      <c r="M192" s="314"/>
      <c r="N192" s="314"/>
      <c r="O192" s="314"/>
      <c r="P192" s="314"/>
      <c r="Q192" s="314"/>
      <c r="R192" s="314">
        <v>731709644.39999998</v>
      </c>
      <c r="S192" s="314">
        <v>768251351.29999995</v>
      </c>
      <c r="T192" s="314">
        <v>875102467.70000005</v>
      </c>
      <c r="U192" s="314">
        <v>1034402752.2000002</v>
      </c>
      <c r="V192" s="314">
        <v>947559342.0090816</v>
      </c>
      <c r="W192" s="314">
        <v>919155718.52334583</v>
      </c>
      <c r="X192" s="314">
        <v>922123887.33691978</v>
      </c>
      <c r="Y192" s="314">
        <v>947824961.65906262</v>
      </c>
      <c r="Z192" s="314">
        <v>963552802.51954639</v>
      </c>
      <c r="AA192" s="314">
        <v>1006169112.9916388</v>
      </c>
      <c r="AB192" s="314">
        <v>1019034183.7840637</v>
      </c>
      <c r="AC192" s="314">
        <v>1081980135.8072801</v>
      </c>
      <c r="AD192" s="314">
        <v>1139871835.0528195</v>
      </c>
      <c r="AE192" s="314">
        <v>1202266011.9466171</v>
      </c>
      <c r="AF192" s="314">
        <v>1271426227.3296192</v>
      </c>
      <c r="AG192" s="314">
        <v>1280914998.9798002</v>
      </c>
      <c r="AH192" s="314">
        <v>1871495799.5608807</v>
      </c>
      <c r="AI192" s="314">
        <v>2215692432.1833563</v>
      </c>
      <c r="AJ192" s="314">
        <v>2435189579.9948106</v>
      </c>
      <c r="AK192" s="314">
        <v>2440841171.4587493</v>
      </c>
      <c r="AL192" s="314">
        <v>2450878346.0740337</v>
      </c>
    </row>
    <row r="193" spans="4:38" ht="15.75">
      <c r="D193" s="156"/>
      <c r="E193" s="314" t="s">
        <v>1811</v>
      </c>
      <c r="H193" s="314"/>
      <c r="I193" s="314"/>
      <c r="J193" s="314"/>
      <c r="K193" s="314"/>
      <c r="L193" s="314"/>
      <c r="M193" s="314"/>
      <c r="N193" s="314"/>
      <c r="O193" s="314"/>
      <c r="P193" s="314"/>
      <c r="Q193" s="314"/>
      <c r="R193" s="314"/>
      <c r="S193" s="314"/>
      <c r="T193" s="314"/>
      <c r="U193" s="314"/>
      <c r="V193" s="314"/>
      <c r="W193" s="314"/>
      <c r="X193" s="314"/>
      <c r="Y193" s="314"/>
      <c r="Z193" s="314"/>
      <c r="AA193" s="314"/>
      <c r="AB193" s="314"/>
      <c r="AC193" s="314"/>
      <c r="AD193" s="314"/>
      <c r="AE193" s="314"/>
      <c r="AF193" s="314"/>
      <c r="AG193" s="314"/>
      <c r="AH193" s="314"/>
      <c r="AI193" s="314"/>
      <c r="AJ193" s="314"/>
      <c r="AK193" s="314"/>
      <c r="AL193" s="314"/>
    </row>
    <row r="194" spans="4:38">
      <c r="D194" s="156"/>
      <c r="E194" s="156">
        <v>1</v>
      </c>
      <c r="H194" s="515"/>
      <c r="I194" s="515"/>
      <c r="J194" s="515"/>
      <c r="K194" s="515"/>
      <c r="L194" s="515"/>
      <c r="M194" s="515"/>
      <c r="N194" s="515"/>
      <c r="O194" s="515"/>
      <c r="P194" s="515"/>
      <c r="Q194" s="515"/>
      <c r="R194" s="515">
        <v>15267615.900000002</v>
      </c>
      <c r="S194" s="515">
        <v>12329823.900000002</v>
      </c>
      <c r="T194" s="515">
        <v>15261116.4</v>
      </c>
      <c r="U194" s="515">
        <v>15009986.998000002</v>
      </c>
      <c r="V194" s="515">
        <v>17756157.17410408</v>
      </c>
      <c r="W194" s="515">
        <v>19018737.160560656</v>
      </c>
      <c r="X194" s="515">
        <v>18876482.479525562</v>
      </c>
      <c r="Y194" s="515">
        <v>18947026.345660448</v>
      </c>
      <c r="Z194" s="515">
        <v>19334751.127596825</v>
      </c>
      <c r="AA194" s="515">
        <v>19522285.53005312</v>
      </c>
      <c r="AB194" s="515">
        <v>19785671.514150854</v>
      </c>
      <c r="AC194" s="515">
        <v>20433474.894398339</v>
      </c>
      <c r="AD194" s="515">
        <v>20351264.764232259</v>
      </c>
      <c r="AE194" s="515">
        <v>20233975.110729955</v>
      </c>
      <c r="AF194" s="515">
        <v>20115659.443769984</v>
      </c>
      <c r="AG194" s="515">
        <v>21848101.013298351</v>
      </c>
      <c r="AH194" s="515">
        <v>30922612.910201408</v>
      </c>
      <c r="AI194" s="515">
        <v>36721831.912602067</v>
      </c>
      <c r="AJ194" s="515">
        <v>38390111.02226948</v>
      </c>
      <c r="AK194" s="515">
        <v>38185142.282665461</v>
      </c>
      <c r="AL194" s="515">
        <v>37991106.183103435</v>
      </c>
    </row>
    <row r="195" spans="4:38">
      <c r="D195" s="156"/>
      <c r="E195" s="156">
        <v>2</v>
      </c>
      <c r="H195" s="515"/>
      <c r="I195" s="515"/>
      <c r="J195" s="515"/>
      <c r="K195" s="515"/>
      <c r="L195" s="515"/>
      <c r="M195" s="515"/>
      <c r="N195" s="515"/>
      <c r="O195" s="515"/>
      <c r="P195" s="515"/>
      <c r="Q195" s="515"/>
      <c r="R195" s="515">
        <v>9326769.6000000015</v>
      </c>
      <c r="S195" s="515">
        <v>14145595.999999998</v>
      </c>
      <c r="T195" s="515">
        <v>14279998.800000001</v>
      </c>
      <c r="U195" s="515">
        <v>15965255.852</v>
      </c>
      <c r="V195" s="515">
        <v>15071736.32479302</v>
      </c>
      <c r="W195" s="515">
        <v>16112372.373516975</v>
      </c>
      <c r="X195" s="515">
        <v>16012142.0722127</v>
      </c>
      <c r="Y195" s="515">
        <v>15985206.141338965</v>
      </c>
      <c r="Z195" s="515">
        <v>16345032.015172165</v>
      </c>
      <c r="AA195" s="515">
        <v>16535528.890550127</v>
      </c>
      <c r="AB195" s="515">
        <v>16776452.926041232</v>
      </c>
      <c r="AC195" s="515">
        <v>17325404.853095118</v>
      </c>
      <c r="AD195" s="515">
        <v>17255642.517448325</v>
      </c>
      <c r="AE195" s="515">
        <v>17155477.538236804</v>
      </c>
      <c r="AF195" s="515">
        <v>17054602.928763676</v>
      </c>
      <c r="AG195" s="515">
        <v>18519782.548338979</v>
      </c>
      <c r="AH195" s="515">
        <v>26212123.685733642</v>
      </c>
      <c r="AI195" s="515">
        <v>31128230.303013384</v>
      </c>
      <c r="AJ195" s="515">
        <v>32542714.174576133</v>
      </c>
      <c r="AK195" s="515">
        <v>32369362.190146815</v>
      </c>
      <c r="AL195" s="515">
        <v>32205478.690479748</v>
      </c>
    </row>
    <row r="196" spans="4:38">
      <c r="D196" s="156"/>
      <c r="E196" s="156">
        <v>3</v>
      </c>
      <c r="H196" s="515"/>
      <c r="I196" s="515"/>
      <c r="J196" s="515"/>
      <c r="K196" s="515"/>
      <c r="L196" s="515"/>
      <c r="M196" s="515"/>
      <c r="N196" s="515"/>
      <c r="O196" s="515"/>
      <c r="P196" s="515"/>
      <c r="Q196" s="515"/>
      <c r="R196" s="515">
        <v>13476574.400000002</v>
      </c>
      <c r="S196" s="515">
        <v>11550560.800000003</v>
      </c>
      <c r="T196" s="515">
        <v>14617016.399999999</v>
      </c>
      <c r="U196" s="515">
        <v>18378852.752</v>
      </c>
      <c r="V196" s="515">
        <v>19053635.48626231</v>
      </c>
      <c r="W196" s="515">
        <v>20306889.608490147</v>
      </c>
      <c r="X196" s="515">
        <v>20217937.281104904</v>
      </c>
      <c r="Y196" s="515">
        <v>20308709.604683097</v>
      </c>
      <c r="Z196" s="515">
        <v>20730008.007573344</v>
      </c>
      <c r="AA196" s="515">
        <v>20933946.340022191</v>
      </c>
      <c r="AB196" s="515">
        <v>21213779.45070301</v>
      </c>
      <c r="AC196" s="515">
        <v>21916324.185760684</v>
      </c>
      <c r="AD196" s="515">
        <v>21837893.607752301</v>
      </c>
      <c r="AE196" s="515">
        <v>21722349.551018059</v>
      </c>
      <c r="AF196" s="515">
        <v>21607251.527719311</v>
      </c>
      <c r="AG196" s="515">
        <v>23474726.542028654</v>
      </c>
      <c r="AH196" s="515">
        <v>33244972.367680404</v>
      </c>
      <c r="AI196" s="515">
        <v>39503575.004953839</v>
      </c>
      <c r="AJ196" s="515">
        <v>41323127.119767323</v>
      </c>
      <c r="AK196" s="515">
        <v>41127590.312635623</v>
      </c>
      <c r="AL196" s="515">
        <v>40944096.339120314</v>
      </c>
    </row>
    <row r="197" spans="4:38">
      <c r="D197" s="156"/>
      <c r="E197" s="156">
        <v>4</v>
      </c>
      <c r="H197" s="515"/>
      <c r="I197" s="515"/>
      <c r="J197" s="515"/>
      <c r="K197" s="515"/>
      <c r="L197" s="515"/>
      <c r="M197" s="515"/>
      <c r="N197" s="515"/>
      <c r="O197" s="515"/>
      <c r="P197" s="515"/>
      <c r="Q197" s="515"/>
      <c r="R197" s="515">
        <v>14347782.599999998</v>
      </c>
      <c r="S197" s="515">
        <v>14580259.399999999</v>
      </c>
      <c r="T197" s="515">
        <v>15441319.200000001</v>
      </c>
      <c r="U197" s="515">
        <v>21185136.953999996</v>
      </c>
      <c r="V197" s="515">
        <v>21986311.815449614</v>
      </c>
      <c r="W197" s="515">
        <v>23382069.437594622</v>
      </c>
      <c r="X197" s="515">
        <v>23279354.05478926</v>
      </c>
      <c r="Y197" s="515">
        <v>23470204.980936717</v>
      </c>
      <c r="Z197" s="515">
        <v>23959997.141465798</v>
      </c>
      <c r="AA197" s="515">
        <v>24199144.211477701</v>
      </c>
      <c r="AB197" s="515">
        <v>24529615.527327754</v>
      </c>
      <c r="AC197" s="515">
        <v>25350268.666565087</v>
      </c>
      <c r="AD197" s="515">
        <v>25268944.051080368</v>
      </c>
      <c r="AE197" s="515">
        <v>25146228.716725621</v>
      </c>
      <c r="AF197" s="515">
        <v>25025265.011105895</v>
      </c>
      <c r="AG197" s="515">
        <v>27198557.057862733</v>
      </c>
      <c r="AH197" s="515">
        <v>38539661.613989085</v>
      </c>
      <c r="AI197" s="515">
        <v>45819899.71339561</v>
      </c>
      <c r="AJ197" s="515">
        <v>47956248.988596857</v>
      </c>
      <c r="AK197" s="515">
        <v>47755195.419464953</v>
      </c>
      <c r="AL197" s="515">
        <v>47568065.849803053</v>
      </c>
    </row>
    <row r="198" spans="4:38">
      <c r="D198" s="156"/>
      <c r="E198" s="156">
        <v>5</v>
      </c>
      <c r="H198" s="515"/>
      <c r="I198" s="515"/>
      <c r="J198" s="515"/>
      <c r="K198" s="515"/>
      <c r="L198" s="515"/>
      <c r="M198" s="515"/>
      <c r="N198" s="515"/>
      <c r="O198" s="515"/>
      <c r="P198" s="515"/>
      <c r="Q198" s="515"/>
      <c r="R198" s="515">
        <v>19501346.900000002</v>
      </c>
      <c r="S198" s="515">
        <v>19188665.900000002</v>
      </c>
      <c r="T198" s="515">
        <v>20247022.199999999</v>
      </c>
      <c r="U198" s="515">
        <v>23534408.100000001</v>
      </c>
      <c r="V198" s="515">
        <v>26889576.376294319</v>
      </c>
      <c r="W198" s="515">
        <v>28597096.972596612</v>
      </c>
      <c r="X198" s="515">
        <v>28451904.599966999</v>
      </c>
      <c r="Y198" s="515">
        <v>28810365.984929733</v>
      </c>
      <c r="Z198" s="515">
        <v>29386845.804204021</v>
      </c>
      <c r="AA198" s="515">
        <v>29657973.63207655</v>
      </c>
      <c r="AB198" s="515">
        <v>30036762.006259479</v>
      </c>
      <c r="AC198" s="515">
        <v>31052984.809845176</v>
      </c>
      <c r="AD198" s="515">
        <v>30966278.826884788</v>
      </c>
      <c r="AE198" s="515">
        <v>30830686.583225161</v>
      </c>
      <c r="AF198" s="515">
        <v>30698235.001635782</v>
      </c>
      <c r="AG198" s="515">
        <v>33382325.226833273</v>
      </c>
      <c r="AH198" s="515">
        <v>47326757.642222174</v>
      </c>
      <c r="AI198" s="515">
        <v>56296362.189047717</v>
      </c>
      <c r="AJ198" s="515">
        <v>58951866.879112571</v>
      </c>
      <c r="AK198" s="515">
        <v>58735594.688909933</v>
      </c>
      <c r="AL198" s="515">
        <v>58536400.694611251</v>
      </c>
    </row>
    <row r="199" spans="4:38">
      <c r="D199" s="156"/>
      <c r="E199" s="156">
        <v>6</v>
      </c>
      <c r="H199" s="515"/>
      <c r="I199" s="515"/>
      <c r="J199" s="515"/>
      <c r="K199" s="515"/>
      <c r="L199" s="515"/>
      <c r="M199" s="515"/>
      <c r="N199" s="515"/>
      <c r="O199" s="515"/>
      <c r="P199" s="515"/>
      <c r="Q199" s="515"/>
      <c r="R199" s="515">
        <v>21325910.599999998</v>
      </c>
      <c r="S199" s="515">
        <v>29612702.800000008</v>
      </c>
      <c r="T199" s="515">
        <v>22648319.399999999</v>
      </c>
      <c r="U199" s="515">
        <v>25300143.709999997</v>
      </c>
      <c r="V199" s="515">
        <v>29321636.000800434</v>
      </c>
      <c r="W199" s="515">
        <v>31199279.650819633</v>
      </c>
      <c r="X199" s="515">
        <v>31035733.005837154</v>
      </c>
      <c r="Y199" s="515">
        <v>31486050.470495928</v>
      </c>
      <c r="Z199" s="515">
        <v>32117332.421645187</v>
      </c>
      <c r="AA199" s="515">
        <v>32416682.997041378</v>
      </c>
      <c r="AB199" s="515">
        <v>32836882.720743679</v>
      </c>
      <c r="AC199" s="515">
        <v>33954498.761862218</v>
      </c>
      <c r="AD199" s="515">
        <v>33867297.806932211</v>
      </c>
      <c r="AE199" s="515">
        <v>33728317.28526248</v>
      </c>
      <c r="AF199" s="515">
        <v>33593634.217261083</v>
      </c>
      <c r="AG199" s="515">
        <v>36542914.697500668</v>
      </c>
      <c r="AH199" s="515">
        <v>51820515.609645955</v>
      </c>
      <c r="AI199" s="515">
        <v>61657191.731853738</v>
      </c>
      <c r="AJ199" s="515">
        <v>64581579.92832958</v>
      </c>
      <c r="AK199" s="515">
        <v>64360617.052446976</v>
      </c>
      <c r="AL199" s="515">
        <v>64158384.296020068</v>
      </c>
    </row>
    <row r="200" spans="4:38">
      <c r="D200" s="156"/>
      <c r="E200" s="156">
        <v>7</v>
      </c>
      <c r="H200" s="515"/>
      <c r="I200" s="515"/>
      <c r="J200" s="515"/>
      <c r="K200" s="515"/>
      <c r="L200" s="515"/>
      <c r="M200" s="515"/>
      <c r="N200" s="515"/>
      <c r="O200" s="515"/>
      <c r="P200" s="515"/>
      <c r="Q200" s="515"/>
      <c r="R200" s="515">
        <v>22897920.400000006</v>
      </c>
      <c r="S200" s="515">
        <v>25349476.400000006</v>
      </c>
      <c r="T200" s="515">
        <v>24079617.599999998</v>
      </c>
      <c r="U200" s="515">
        <v>27390477.603999998</v>
      </c>
      <c r="V200" s="515">
        <v>30413956.2884234</v>
      </c>
      <c r="W200" s="515">
        <v>34262108.232947446</v>
      </c>
      <c r="X200" s="515">
        <v>34293482.764521912</v>
      </c>
      <c r="Y200" s="515">
        <v>35349888.330499172</v>
      </c>
      <c r="Z200" s="515">
        <v>36229239.430686161</v>
      </c>
      <c r="AA200" s="515">
        <v>37069568.260524146</v>
      </c>
      <c r="AB200" s="515">
        <v>37597959.465608157</v>
      </c>
      <c r="AC200" s="515">
        <v>37501341.793707199</v>
      </c>
      <c r="AD200" s="515">
        <v>37367207.744051784</v>
      </c>
      <c r="AE200" s="515">
        <v>37214167.406449109</v>
      </c>
      <c r="AF200" s="515">
        <v>37194977.718372203</v>
      </c>
      <c r="AG200" s="515">
        <v>40484618.936902754</v>
      </c>
      <c r="AH200" s="515">
        <v>57072352.486042127</v>
      </c>
      <c r="AI200" s="515">
        <v>67923842.471179232</v>
      </c>
      <c r="AJ200" s="515">
        <v>71164269.287670746</v>
      </c>
      <c r="AK200" s="515">
        <v>70945407.640335783</v>
      </c>
      <c r="AL200" s="515">
        <v>70903549.19415845</v>
      </c>
    </row>
    <row r="201" spans="4:38">
      <c r="D201" s="156"/>
      <c r="E201" s="156">
        <v>8</v>
      </c>
      <c r="H201" s="515"/>
      <c r="I201" s="515"/>
      <c r="J201" s="515"/>
      <c r="K201" s="515"/>
      <c r="L201" s="515"/>
      <c r="M201" s="515"/>
      <c r="N201" s="515"/>
      <c r="O201" s="515"/>
      <c r="P201" s="515"/>
      <c r="Q201" s="515"/>
      <c r="R201" s="515">
        <v>23679126.600000001</v>
      </c>
      <c r="S201" s="515">
        <v>24909029.300000004</v>
      </c>
      <c r="T201" s="515">
        <v>25922413.199999999</v>
      </c>
      <c r="U201" s="515">
        <v>28519514.715999998</v>
      </c>
      <c r="V201" s="515">
        <v>30873591.659612868</v>
      </c>
      <c r="W201" s="515">
        <v>34777599.466384232</v>
      </c>
      <c r="X201" s="515">
        <v>34771826.390435308</v>
      </c>
      <c r="Y201" s="515">
        <v>35831022.177947357</v>
      </c>
      <c r="Z201" s="515">
        <v>36706829.107840613</v>
      </c>
      <c r="AA201" s="515">
        <v>37541748.460291259</v>
      </c>
      <c r="AB201" s="515">
        <v>38060254.788611963</v>
      </c>
      <c r="AC201" s="515">
        <v>37959457.461407751</v>
      </c>
      <c r="AD201" s="515">
        <v>37820293.33820983</v>
      </c>
      <c r="AE201" s="515">
        <v>37662045.214006908</v>
      </c>
      <c r="AF201" s="515">
        <v>37639248.486107856</v>
      </c>
      <c r="AG201" s="515">
        <v>40964269.916602723</v>
      </c>
      <c r="AH201" s="515">
        <v>57742486.114160433</v>
      </c>
      <c r="AI201" s="515">
        <v>68714264.475791603</v>
      </c>
      <c r="AJ201" s="515">
        <v>71984957.249865472</v>
      </c>
      <c r="AK201" s="515">
        <v>71756070.153225645</v>
      </c>
      <c r="AL201" s="515">
        <v>71706241.470563099</v>
      </c>
    </row>
    <row r="202" spans="4:38">
      <c r="D202" s="156"/>
      <c r="E202" s="156">
        <v>9</v>
      </c>
      <c r="H202" s="515"/>
      <c r="I202" s="515"/>
      <c r="J202" s="515"/>
      <c r="K202" s="515"/>
      <c r="L202" s="515"/>
      <c r="M202" s="515"/>
      <c r="N202" s="515"/>
      <c r="O202" s="515"/>
      <c r="P202" s="515"/>
      <c r="Q202" s="515"/>
      <c r="R202" s="515">
        <v>22039096.699999996</v>
      </c>
      <c r="S202" s="515">
        <v>22639192.399999999</v>
      </c>
      <c r="T202" s="515">
        <v>23774311.799999993</v>
      </c>
      <c r="U202" s="515">
        <v>27069436.843999997</v>
      </c>
      <c r="V202" s="515">
        <v>28433517.190985579</v>
      </c>
      <c r="W202" s="515">
        <v>32069510.465010229</v>
      </c>
      <c r="X202" s="515">
        <v>31979829.485505626</v>
      </c>
      <c r="Y202" s="515">
        <v>32930658.350046154</v>
      </c>
      <c r="Z202" s="515">
        <v>33701373.908447631</v>
      </c>
      <c r="AA202" s="515">
        <v>34433391.732227311</v>
      </c>
      <c r="AB202" s="515">
        <v>34884140.305542544</v>
      </c>
      <c r="AC202" s="515">
        <v>34788115.489299871</v>
      </c>
      <c r="AD202" s="515">
        <v>34656856.082280509</v>
      </c>
      <c r="AE202" s="515">
        <v>34507768.447800621</v>
      </c>
      <c r="AF202" s="515">
        <v>34482455.956247389</v>
      </c>
      <c r="AG202" s="515">
        <v>37525519.62832661</v>
      </c>
      <c r="AH202" s="515">
        <v>52887205.196103998</v>
      </c>
      <c r="AI202" s="515">
        <v>62926839.593676098</v>
      </c>
      <c r="AJ202" s="515">
        <v>65912097.595273226</v>
      </c>
      <c r="AK202" s="515">
        <v>65692525.05886519</v>
      </c>
      <c r="AL202" s="515">
        <v>65636820.928080678</v>
      </c>
    </row>
    <row r="203" spans="4:38">
      <c r="D203" s="156"/>
      <c r="E203" s="156">
        <v>10</v>
      </c>
      <c r="H203" s="515"/>
      <c r="I203" s="515"/>
      <c r="J203" s="515"/>
      <c r="K203" s="515"/>
      <c r="L203" s="515"/>
      <c r="M203" s="515"/>
      <c r="N203" s="515"/>
      <c r="O203" s="515"/>
      <c r="P203" s="515"/>
      <c r="Q203" s="515"/>
      <c r="R203" s="515">
        <v>15483306.600000001</v>
      </c>
      <c r="S203" s="515">
        <v>17249846.300000001</v>
      </c>
      <c r="T203" s="515">
        <v>21496933.199999999</v>
      </c>
      <c r="U203" s="515">
        <v>22645116</v>
      </c>
      <c r="V203" s="515">
        <v>23732883.434435774</v>
      </c>
      <c r="W203" s="515">
        <v>26743790.041289344</v>
      </c>
      <c r="X203" s="515">
        <v>26553789.074635185</v>
      </c>
      <c r="Y203" s="515">
        <v>27390527.84194747</v>
      </c>
      <c r="Z203" s="515">
        <v>28069366.185992982</v>
      </c>
      <c r="AA203" s="515">
        <v>28707847.069442905</v>
      </c>
      <c r="AB203" s="515">
        <v>29116577.717054378</v>
      </c>
      <c r="AC203" s="515">
        <v>29026080.017066535</v>
      </c>
      <c r="AD203" s="515">
        <v>28905333.306088991</v>
      </c>
      <c r="AE203" s="515">
        <v>28767867.91453163</v>
      </c>
      <c r="AF203" s="515">
        <v>28732552.596873965</v>
      </c>
      <c r="AG203" s="515">
        <v>31258481.285738755</v>
      </c>
      <c r="AH203" s="515">
        <v>44041072.831935726</v>
      </c>
      <c r="AI203" s="515">
        <v>52385264.477998361</v>
      </c>
      <c r="AJ203" s="515">
        <v>54853625.73042009</v>
      </c>
      <c r="AK203" s="515">
        <v>54653975.369967967</v>
      </c>
      <c r="AL203" s="515">
        <v>54590537.432262555</v>
      </c>
    </row>
    <row r="204" spans="4:38">
      <c r="D204" s="156"/>
      <c r="E204" s="156">
        <v>11</v>
      </c>
      <c r="H204" s="515"/>
      <c r="I204" s="515"/>
      <c r="J204" s="515"/>
      <c r="K204" s="515"/>
      <c r="L204" s="515"/>
      <c r="M204" s="515"/>
      <c r="N204" s="515"/>
      <c r="O204" s="515"/>
      <c r="P204" s="515"/>
      <c r="Q204" s="515"/>
      <c r="R204" s="515">
        <v>15155598.499999998</v>
      </c>
      <c r="S204" s="515">
        <v>12281596.600000001</v>
      </c>
      <c r="T204" s="515">
        <v>16721149.799999999</v>
      </c>
      <c r="U204" s="515">
        <v>18994374</v>
      </c>
      <c r="V204" s="515">
        <v>19492898.581640735</v>
      </c>
      <c r="W204" s="515">
        <v>21989602.552551046</v>
      </c>
      <c r="X204" s="515">
        <v>21721788.700566843</v>
      </c>
      <c r="Y204" s="515">
        <v>22394144.335137881</v>
      </c>
      <c r="Z204" s="515">
        <v>22934571.851174116</v>
      </c>
      <c r="AA204" s="515">
        <v>23437498.861398976</v>
      </c>
      <c r="AB204" s="515">
        <v>23752425.777820155</v>
      </c>
      <c r="AC204" s="515">
        <v>23664866.218997587</v>
      </c>
      <c r="AD204" s="515">
        <v>23551177.253951769</v>
      </c>
      <c r="AE204" s="515">
        <v>23422868.765821561</v>
      </c>
      <c r="AF204" s="515">
        <v>23377062.829641934</v>
      </c>
      <c r="AG204" s="515">
        <v>25411913.470013168</v>
      </c>
      <c r="AH204" s="515">
        <v>35783275.980086923</v>
      </c>
      <c r="AI204" s="515">
        <v>42538722.208737247</v>
      </c>
      <c r="AJ204" s="515">
        <v>44517959.434814952</v>
      </c>
      <c r="AK204" s="515">
        <v>44330679.106281511</v>
      </c>
      <c r="AL204" s="515">
        <v>44253832.920995623</v>
      </c>
    </row>
    <row r="205" spans="4:38">
      <c r="D205" s="156"/>
      <c r="E205" s="156">
        <v>12</v>
      </c>
      <c r="H205" s="515"/>
      <c r="I205" s="515"/>
      <c r="J205" s="515"/>
      <c r="K205" s="515"/>
      <c r="L205" s="515"/>
      <c r="M205" s="515"/>
      <c r="N205" s="515"/>
      <c r="O205" s="515"/>
      <c r="P205" s="515"/>
      <c r="Q205" s="515"/>
      <c r="R205" s="515">
        <v>13076617.300000001</v>
      </c>
      <c r="S205" s="515">
        <v>13460263.6</v>
      </c>
      <c r="T205" s="515">
        <v>12305203.200000003</v>
      </c>
      <c r="U205" s="515">
        <v>15567406</v>
      </c>
      <c r="V205" s="515">
        <v>15208408.380011844</v>
      </c>
      <c r="W205" s="515">
        <v>17194602.546983492</v>
      </c>
      <c r="X205" s="515">
        <v>16848978.426557995</v>
      </c>
      <c r="Y205" s="515">
        <v>17386007.150090266</v>
      </c>
      <c r="Z205" s="515">
        <v>17820934.515360113</v>
      </c>
      <c r="AA205" s="515">
        <v>18231358.692458618</v>
      </c>
      <c r="AB205" s="515">
        <v>18479937.592130236</v>
      </c>
      <c r="AC205" s="515">
        <v>18402012.314346328</v>
      </c>
      <c r="AD205" s="515">
        <v>18302043.677879386</v>
      </c>
      <c r="AE205" s="515">
        <v>18188504.976009436</v>
      </c>
      <c r="AF205" s="515">
        <v>18137725.088548031</v>
      </c>
      <c r="AG205" s="515">
        <v>19696311.0516918</v>
      </c>
      <c r="AH205" s="515">
        <v>27708465.644841228</v>
      </c>
      <c r="AI205" s="515">
        <v>32908169.272644009</v>
      </c>
      <c r="AJ205" s="515">
        <v>34406706.6600236</v>
      </c>
      <c r="AK205" s="515">
        <v>34229391.159512661</v>
      </c>
      <c r="AL205" s="515">
        <v>34137497.713583902</v>
      </c>
    </row>
    <row r="206" spans="4:38" ht="15.75">
      <c r="D206" s="156"/>
      <c r="E206" s="314"/>
      <c r="H206" s="314"/>
      <c r="I206" s="314"/>
      <c r="J206" s="314"/>
      <c r="K206" s="314"/>
      <c r="L206" s="314"/>
      <c r="M206" s="314"/>
      <c r="N206" s="314"/>
      <c r="O206" s="314"/>
      <c r="P206" s="314"/>
      <c r="Q206" s="314"/>
      <c r="R206" s="314">
        <v>205577666.09999999</v>
      </c>
      <c r="S206" s="314">
        <v>217297013.40000004</v>
      </c>
      <c r="T206" s="314">
        <v>226794421.19999999</v>
      </c>
      <c r="U206" s="314">
        <v>259560109.52999997</v>
      </c>
      <c r="V206" s="314">
        <v>278234308.71281397</v>
      </c>
      <c r="W206" s="314">
        <v>305653658.50874442</v>
      </c>
      <c r="X206" s="314">
        <v>304043248.33565944</v>
      </c>
      <c r="Y206" s="314">
        <v>310289811.71371329</v>
      </c>
      <c r="Z206" s="314">
        <v>317336281.51715893</v>
      </c>
      <c r="AA206" s="314">
        <v>322686974.67756432</v>
      </c>
      <c r="AB206" s="314">
        <v>327070459.79199344</v>
      </c>
      <c r="AC206" s="314">
        <v>331374829.46635187</v>
      </c>
      <c r="AD206" s="314">
        <v>330150232.97679257</v>
      </c>
      <c r="AE206" s="314">
        <v>328580257.50981736</v>
      </c>
      <c r="AF206" s="314">
        <v>327658670.80604708</v>
      </c>
      <c r="AG206" s="314">
        <v>356307521.3751384</v>
      </c>
      <c r="AH206" s="314">
        <v>503301502.08264309</v>
      </c>
      <c r="AI206" s="314">
        <v>598524193.35489297</v>
      </c>
      <c r="AJ206" s="314">
        <v>626585264.07071996</v>
      </c>
      <c r="AK206" s="314">
        <v>624141550.43445849</v>
      </c>
      <c r="AL206" s="314">
        <v>622632011.71278226</v>
      </c>
    </row>
    <row r="207" spans="4:38" ht="15.75">
      <c r="D207" s="314" t="s">
        <v>907</v>
      </c>
      <c r="E207" s="314"/>
      <c r="H207" s="314"/>
      <c r="I207" s="314"/>
      <c r="J207" s="314"/>
      <c r="K207" s="314"/>
      <c r="L207" s="314"/>
      <c r="M207" s="314"/>
      <c r="N207" s="314"/>
      <c r="O207" s="314"/>
      <c r="P207" s="314"/>
      <c r="Q207" s="314"/>
      <c r="R207" s="314"/>
      <c r="S207" s="314"/>
      <c r="T207" s="314"/>
      <c r="U207" s="314"/>
      <c r="V207" s="314"/>
      <c r="W207" s="314"/>
      <c r="X207" s="314"/>
      <c r="Y207" s="314"/>
      <c r="Z207" s="314"/>
      <c r="AA207" s="314"/>
      <c r="AB207" s="314"/>
      <c r="AC207" s="314"/>
      <c r="AD207" s="314"/>
      <c r="AE207" s="314"/>
      <c r="AF207" s="314"/>
      <c r="AG207" s="314"/>
      <c r="AH207" s="314"/>
      <c r="AI207" s="314"/>
      <c r="AJ207" s="314"/>
      <c r="AK207" s="314"/>
      <c r="AL207" s="314"/>
    </row>
    <row r="208" spans="4:38" ht="15.75">
      <c r="D208" s="156"/>
      <c r="E208" s="156">
        <v>1</v>
      </c>
      <c r="H208" s="314"/>
      <c r="I208" s="1172"/>
      <c r="J208" s="1172"/>
      <c r="K208" s="1172"/>
      <c r="L208" s="1172"/>
      <c r="M208" s="1172"/>
      <c r="N208" s="1172"/>
      <c r="O208" s="1172"/>
      <c r="P208" s="1172"/>
      <c r="Q208" s="1172"/>
      <c r="R208" s="1172">
        <v>0</v>
      </c>
      <c r="S208" s="1172">
        <v>0</v>
      </c>
      <c r="T208" s="1172">
        <v>0</v>
      </c>
      <c r="U208" s="1172">
        <v>0</v>
      </c>
      <c r="V208" s="1172">
        <v>0</v>
      </c>
      <c r="W208" s="1172">
        <v>0</v>
      </c>
      <c r="X208" s="1172">
        <v>0</v>
      </c>
      <c r="Y208" s="1172">
        <v>115172.29206911956</v>
      </c>
      <c r="Z208" s="1172">
        <v>116985.99101071923</v>
      </c>
      <c r="AA208" s="1172">
        <v>118821.97547013944</v>
      </c>
      <c r="AB208" s="1172">
        <v>120699.92616947173</v>
      </c>
      <c r="AC208" s="1172">
        <v>122536.44343039405</v>
      </c>
      <c r="AD208" s="1172">
        <v>124391.08873733602</v>
      </c>
      <c r="AE208" s="1172">
        <v>127335.45157759244</v>
      </c>
      <c r="AF208" s="1172">
        <v>129274.73351593017</v>
      </c>
      <c r="AG208" s="1172">
        <v>131242.30181673181</v>
      </c>
      <c r="AH208" s="1172">
        <v>133251.70640531596</v>
      </c>
      <c r="AI208" s="1172">
        <v>135289.34753627298</v>
      </c>
      <c r="AJ208" s="1172">
        <v>137364.73082360296</v>
      </c>
      <c r="AK208" s="1172">
        <v>139468.30408474314</v>
      </c>
      <c r="AL208" s="1172">
        <v>141609.59982029535</v>
      </c>
    </row>
    <row r="209" spans="4:38" ht="15.75">
      <c r="D209" s="156"/>
      <c r="E209" s="156">
        <v>2</v>
      </c>
      <c r="H209" s="314"/>
      <c r="I209" s="1172"/>
      <c r="J209" s="1172"/>
      <c r="K209" s="1172"/>
      <c r="L209" s="1172"/>
      <c r="M209" s="1172"/>
      <c r="N209" s="1172"/>
      <c r="O209" s="1172"/>
      <c r="P209" s="1172"/>
      <c r="Q209" s="1172"/>
      <c r="R209" s="1172">
        <v>0</v>
      </c>
      <c r="S209" s="1172">
        <v>0</v>
      </c>
      <c r="T209" s="1172">
        <v>0</v>
      </c>
      <c r="U209" s="1172">
        <v>0</v>
      </c>
      <c r="V209" s="1172">
        <v>0</v>
      </c>
      <c r="W209" s="1172">
        <v>0</v>
      </c>
      <c r="X209" s="1172">
        <v>0</v>
      </c>
      <c r="Y209" s="1172">
        <v>103306.37472234703</v>
      </c>
      <c r="Z209" s="1172">
        <v>104943.06968654548</v>
      </c>
      <c r="AA209" s="1172">
        <v>106600.90914218068</v>
      </c>
      <c r="AB209" s="1172">
        <v>108297.75439197823</v>
      </c>
      <c r="AC209" s="1172">
        <v>109931.95767909466</v>
      </c>
      <c r="AD209" s="1172">
        <v>111582.06521391538</v>
      </c>
      <c r="AE209" s="1172">
        <v>114209.82751869448</v>
      </c>
      <c r="AF209" s="1172">
        <v>115935.36164937598</v>
      </c>
      <c r="AG209" s="1172">
        <v>117686.1314428253</v>
      </c>
      <c r="AH209" s="1172">
        <v>119479.21576683765</v>
      </c>
      <c r="AI209" s="1172">
        <v>121297.47295838036</v>
      </c>
      <c r="AJ209" s="1172">
        <v>123149.41174025032</v>
      </c>
      <c r="AK209" s="1172">
        <v>125026.46469277004</v>
      </c>
      <c r="AL209" s="1172">
        <v>126937.1744276898</v>
      </c>
    </row>
    <row r="210" spans="4:38" ht="15.75">
      <c r="D210" s="156"/>
      <c r="E210" s="156">
        <v>3</v>
      </c>
      <c r="H210" s="314"/>
      <c r="I210" s="1172"/>
      <c r="J210" s="1172"/>
      <c r="K210" s="1172"/>
      <c r="L210" s="1172"/>
      <c r="M210" s="1172"/>
      <c r="N210" s="1172"/>
      <c r="O210" s="1172"/>
      <c r="P210" s="1172"/>
      <c r="Q210" s="1172"/>
      <c r="R210" s="1172">
        <v>0</v>
      </c>
      <c r="S210" s="1172">
        <v>0</v>
      </c>
      <c r="T210" s="1172">
        <v>0</v>
      </c>
      <c r="U210" s="1172">
        <v>0</v>
      </c>
      <c r="V210" s="1172">
        <v>0</v>
      </c>
      <c r="W210" s="1172">
        <v>0</v>
      </c>
      <c r="X210" s="1172">
        <v>0</v>
      </c>
      <c r="Y210" s="1172">
        <v>137031.5085470893</v>
      </c>
      <c r="Z210" s="1172">
        <v>139171.28158362929</v>
      </c>
      <c r="AA210" s="1172">
        <v>141335.44211982298</v>
      </c>
      <c r="AB210" s="1172">
        <v>143547.02258506784</v>
      </c>
      <c r="AC210" s="1172">
        <v>145756.23963991945</v>
      </c>
      <c r="AD210" s="1172">
        <v>147987.68138897844</v>
      </c>
      <c r="AE210" s="1172">
        <v>151515.28102752072</v>
      </c>
      <c r="AF210" s="1172">
        <v>153848.32599847336</v>
      </c>
      <c r="AG210" s="1172">
        <v>156215.277285505</v>
      </c>
      <c r="AH210" s="1172">
        <v>158623.18384858264</v>
      </c>
      <c r="AI210" s="1172">
        <v>161064.97081026755</v>
      </c>
      <c r="AJ210" s="1172">
        <v>163551.98024271036</v>
      </c>
      <c r="AK210" s="1172">
        <v>166072.84584780014</v>
      </c>
      <c r="AL210" s="1172">
        <v>168638.92368467245</v>
      </c>
    </row>
    <row r="211" spans="4:38" ht="15.75">
      <c r="D211" s="156"/>
      <c r="E211" s="156">
        <v>4</v>
      </c>
      <c r="H211" s="314"/>
      <c r="I211" s="1172"/>
      <c r="J211" s="1172"/>
      <c r="K211" s="1172"/>
      <c r="L211" s="1172"/>
      <c r="M211" s="1172"/>
      <c r="N211" s="1172"/>
      <c r="O211" s="1172"/>
      <c r="P211" s="1172"/>
      <c r="Q211" s="1172"/>
      <c r="R211" s="1172">
        <v>0</v>
      </c>
      <c r="S211" s="1172">
        <v>0</v>
      </c>
      <c r="T211" s="1172">
        <v>0</v>
      </c>
      <c r="U211" s="1172">
        <v>0</v>
      </c>
      <c r="V211" s="1172">
        <v>0</v>
      </c>
      <c r="W211" s="1172">
        <v>0</v>
      </c>
      <c r="X211" s="1172">
        <v>0</v>
      </c>
      <c r="Y211" s="1172">
        <v>158206.4991385981</v>
      </c>
      <c r="Z211" s="1172">
        <v>160662.13966743712</v>
      </c>
      <c r="AA211" s="1172">
        <v>163144.20388261505</v>
      </c>
      <c r="AB211" s="1172">
        <v>165678.97100742269</v>
      </c>
      <c r="AC211" s="1172">
        <v>168249.22180005178</v>
      </c>
      <c r="AD211" s="1172">
        <v>170845.66570391477</v>
      </c>
      <c r="AE211" s="1172">
        <v>174938.24596419052</v>
      </c>
      <c r="AF211" s="1172">
        <v>177652.72860100245</v>
      </c>
      <c r="AG211" s="1172">
        <v>180406.56159463161</v>
      </c>
      <c r="AH211" s="1172">
        <v>183200.4964295394</v>
      </c>
      <c r="AI211" s="1172">
        <v>186033.77885822297</v>
      </c>
      <c r="AJ211" s="1172">
        <v>188919.52992711565</v>
      </c>
      <c r="AK211" s="1172">
        <v>191844.62600707053</v>
      </c>
      <c r="AL211" s="1172">
        <v>194822.18963566705</v>
      </c>
    </row>
    <row r="212" spans="4:38" ht="15.75">
      <c r="D212" s="156"/>
      <c r="E212" s="156">
        <v>5</v>
      </c>
      <c r="H212" s="314"/>
      <c r="I212" s="1172"/>
      <c r="J212" s="1172"/>
      <c r="K212" s="1172"/>
      <c r="L212" s="1172"/>
      <c r="M212" s="1172"/>
      <c r="N212" s="1172"/>
      <c r="O212" s="1172"/>
      <c r="P212" s="1172"/>
      <c r="Q212" s="1172"/>
      <c r="R212" s="1172">
        <v>0</v>
      </c>
      <c r="S212" s="1172">
        <v>0</v>
      </c>
      <c r="T212" s="1172">
        <v>0</v>
      </c>
      <c r="U212" s="1172">
        <v>0</v>
      </c>
      <c r="V212" s="1172">
        <v>0</v>
      </c>
      <c r="W212" s="1172">
        <v>0</v>
      </c>
      <c r="X212" s="1172">
        <v>0</v>
      </c>
      <c r="Y212" s="1172">
        <v>177760.95473585953</v>
      </c>
      <c r="Z212" s="1172">
        <v>180508.28922442277</v>
      </c>
      <c r="AA212" s="1172">
        <v>183283.92775539684</v>
      </c>
      <c r="AB212" s="1172">
        <v>186117.14786684333</v>
      </c>
      <c r="AC212" s="1172">
        <v>189020.80226425634</v>
      </c>
      <c r="AD212" s="1172">
        <v>191954.31448454433</v>
      </c>
      <c r="AE212" s="1172">
        <v>196568.63705366463</v>
      </c>
      <c r="AF212" s="1172">
        <v>199635.36569823552</v>
      </c>
      <c r="AG212" s="1172">
        <v>202746.47210458899</v>
      </c>
      <c r="AH212" s="1172">
        <v>205896.89223134198</v>
      </c>
      <c r="AI212" s="1172">
        <v>209091.70873924324</v>
      </c>
      <c r="AJ212" s="1172">
        <v>212345.68550302126</v>
      </c>
      <c r="AK212" s="1172">
        <v>215644.07605211184</v>
      </c>
      <c r="AL212" s="1172">
        <v>219001.63421286066</v>
      </c>
    </row>
    <row r="213" spans="4:38" ht="15.75">
      <c r="D213" s="156"/>
      <c r="E213" s="156">
        <v>6</v>
      </c>
      <c r="H213" s="314"/>
      <c r="I213" s="1172"/>
      <c r="J213" s="1172"/>
      <c r="K213" s="1172"/>
      <c r="L213" s="1172"/>
      <c r="M213" s="1172"/>
      <c r="N213" s="1172"/>
      <c r="O213" s="1172"/>
      <c r="P213" s="1172"/>
      <c r="Q213" s="1172"/>
      <c r="R213" s="1172">
        <v>0</v>
      </c>
      <c r="S213" s="1172">
        <v>0</v>
      </c>
      <c r="T213" s="1172">
        <v>0</v>
      </c>
      <c r="U213" s="1172">
        <v>0</v>
      </c>
      <c r="V213" s="1172">
        <v>0</v>
      </c>
      <c r="W213" s="1172">
        <v>0</v>
      </c>
      <c r="X213" s="1172">
        <v>0</v>
      </c>
      <c r="Y213" s="1172">
        <v>189014.66997369414</v>
      </c>
      <c r="Z213" s="1172">
        <v>191929.87621624151</v>
      </c>
      <c r="AA213" s="1172">
        <v>194874.46865824127</v>
      </c>
      <c r="AB213" s="1172">
        <v>197879.45038722822</v>
      </c>
      <c r="AC213" s="1172">
        <v>200974.98070820526</v>
      </c>
      <c r="AD213" s="1172">
        <v>204102.47791722766</v>
      </c>
      <c r="AE213" s="1172">
        <v>209017.06654806828</v>
      </c>
      <c r="AF213" s="1172">
        <v>212286.51504056645</v>
      </c>
      <c r="AG213" s="1172">
        <v>215603.23459880863</v>
      </c>
      <c r="AH213" s="1172">
        <v>218958.81430880629</v>
      </c>
      <c r="AI213" s="1172">
        <v>222361.69600962684</v>
      </c>
      <c r="AJ213" s="1172">
        <v>225827.5890342746</v>
      </c>
      <c r="AK213" s="1172">
        <v>229340.81295648633</v>
      </c>
      <c r="AL213" s="1172">
        <v>232917.06041980797</v>
      </c>
    </row>
    <row r="214" spans="4:38" ht="15.75">
      <c r="D214" s="156"/>
      <c r="E214" s="156">
        <v>7</v>
      </c>
      <c r="H214" s="314"/>
      <c r="I214" s="1172"/>
      <c r="J214" s="1172"/>
      <c r="K214" s="1172"/>
      <c r="L214" s="1172"/>
      <c r="M214" s="1172"/>
      <c r="N214" s="1172"/>
      <c r="O214" s="1172"/>
      <c r="P214" s="1172"/>
      <c r="Q214" s="1172"/>
      <c r="R214" s="1172">
        <v>0</v>
      </c>
      <c r="S214" s="1172">
        <v>0</v>
      </c>
      <c r="T214" s="1172">
        <v>0</v>
      </c>
      <c r="U214" s="1172">
        <v>0</v>
      </c>
      <c r="V214" s="1172">
        <v>0</v>
      </c>
      <c r="W214" s="1172">
        <v>0</v>
      </c>
      <c r="X214" s="1172">
        <v>0</v>
      </c>
      <c r="Y214" s="1172">
        <v>195712.88128325253</v>
      </c>
      <c r="Z214" s="1172">
        <v>198728.00479377309</v>
      </c>
      <c r="AA214" s="1172">
        <v>201773.15860361388</v>
      </c>
      <c r="AB214" s="1172">
        <v>204880.37284736041</v>
      </c>
      <c r="AC214" s="1172">
        <v>208090.10771804274</v>
      </c>
      <c r="AD214" s="1172">
        <v>211333.06479235989</v>
      </c>
      <c r="AE214" s="1172">
        <v>216426.37178313683</v>
      </c>
      <c r="AF214" s="1172">
        <v>219816.47912912164</v>
      </c>
      <c r="AG214" s="1172">
        <v>223255.57963536875</v>
      </c>
      <c r="AH214" s="1172">
        <v>226733.27032931364</v>
      </c>
      <c r="AI214" s="1172">
        <v>230259.99243295941</v>
      </c>
      <c r="AJ214" s="1172">
        <v>233852.01801607726</v>
      </c>
      <c r="AK214" s="1172">
        <v>237493.11076197081</v>
      </c>
      <c r="AL214" s="1172">
        <v>241199.52209818439</v>
      </c>
    </row>
    <row r="215" spans="4:38" ht="15.75">
      <c r="D215" s="156"/>
      <c r="E215" s="156">
        <v>8</v>
      </c>
      <c r="H215" s="314"/>
      <c r="I215" s="1172"/>
      <c r="J215" s="1172"/>
      <c r="K215" s="1172"/>
      <c r="L215" s="1172"/>
      <c r="M215" s="1172"/>
      <c r="N215" s="1172"/>
      <c r="O215" s="1172"/>
      <c r="P215" s="1172"/>
      <c r="Q215" s="1172"/>
      <c r="R215" s="1172">
        <v>0</v>
      </c>
      <c r="S215" s="1172">
        <v>0</v>
      </c>
      <c r="T215" s="1172">
        <v>0</v>
      </c>
      <c r="U215" s="1172">
        <v>0</v>
      </c>
      <c r="V215" s="1172">
        <v>0</v>
      </c>
      <c r="W215" s="1172">
        <v>0</v>
      </c>
      <c r="X215" s="1172">
        <v>0</v>
      </c>
      <c r="Y215" s="1172">
        <v>203473.4433112632</v>
      </c>
      <c r="Z215" s="1172">
        <v>206604.33118333097</v>
      </c>
      <c r="AA215" s="1172">
        <v>209765.99561021526</v>
      </c>
      <c r="AB215" s="1172">
        <v>212991.65666541769</v>
      </c>
      <c r="AC215" s="1172">
        <v>216333.70917299041</v>
      </c>
      <c r="AD215" s="1172">
        <v>219710.43829553892</v>
      </c>
      <c r="AE215" s="1172">
        <v>225010.80876247719</v>
      </c>
      <c r="AF215" s="1172">
        <v>228540.71171559268</v>
      </c>
      <c r="AG215" s="1172">
        <v>232121.60305138343</v>
      </c>
      <c r="AH215" s="1172">
        <v>235740.77179393242</v>
      </c>
      <c r="AI215" s="1172">
        <v>239410.97565461718</v>
      </c>
      <c r="AJ215" s="1172">
        <v>243149.1386912287</v>
      </c>
      <c r="AK215" s="1172">
        <v>246938.38053122701</v>
      </c>
      <c r="AL215" s="1172">
        <v>250795.60001049511</v>
      </c>
    </row>
    <row r="216" spans="4:38" ht="15.75">
      <c r="D216" s="156"/>
      <c r="E216" s="156">
        <v>9</v>
      </c>
      <c r="H216" s="314"/>
      <c r="I216" s="1172"/>
      <c r="J216" s="1172"/>
      <c r="K216" s="1172"/>
      <c r="L216" s="1172"/>
      <c r="M216" s="1172"/>
      <c r="N216" s="1172"/>
      <c r="O216" s="1172"/>
      <c r="P216" s="1172"/>
      <c r="Q216" s="1172"/>
      <c r="R216" s="1172">
        <v>0</v>
      </c>
      <c r="S216" s="1172">
        <v>0</v>
      </c>
      <c r="T216" s="1172">
        <v>0</v>
      </c>
      <c r="U216" s="1172">
        <v>0</v>
      </c>
      <c r="V216" s="1172">
        <v>0</v>
      </c>
      <c r="W216" s="1172">
        <v>0</v>
      </c>
      <c r="X216" s="1172">
        <v>0</v>
      </c>
      <c r="Y216" s="1172">
        <v>194704.54839794309</v>
      </c>
      <c r="Z216" s="1172">
        <v>197704.63059930594</v>
      </c>
      <c r="AA216" s="1172">
        <v>200734.64613871914</v>
      </c>
      <c r="AB216" s="1172">
        <v>203826.47054153483</v>
      </c>
      <c r="AC216" s="1172">
        <v>207019.01332946544</v>
      </c>
      <c r="AD216" s="1172">
        <v>210244.58934879169</v>
      </c>
      <c r="AE216" s="1172">
        <v>215310.99250043812</v>
      </c>
      <c r="AF216" s="1172">
        <v>218682.93614804887</v>
      </c>
      <c r="AG216" s="1172">
        <v>222103.6137158878</v>
      </c>
      <c r="AH216" s="1172">
        <v>225562.92211117203</v>
      </c>
      <c r="AI216" s="1172">
        <v>229071.00157353323</v>
      </c>
      <c r="AJ216" s="1172">
        <v>232644.03945967692</v>
      </c>
      <c r="AK216" s="1172">
        <v>236265.88313533893</v>
      </c>
      <c r="AL216" s="1172">
        <v>239952.6999100417</v>
      </c>
    </row>
    <row r="217" spans="4:38" ht="15.75">
      <c r="D217" s="156"/>
      <c r="E217" s="156">
        <v>10</v>
      </c>
      <c r="H217" s="314"/>
      <c r="I217" s="1172"/>
      <c r="J217" s="1172"/>
      <c r="K217" s="1172"/>
      <c r="L217" s="1172"/>
      <c r="M217" s="1172"/>
      <c r="N217" s="1172"/>
      <c r="O217" s="1172"/>
      <c r="P217" s="1172"/>
      <c r="Q217" s="1172"/>
      <c r="R217" s="1172">
        <v>0</v>
      </c>
      <c r="S217" s="1172">
        <v>0</v>
      </c>
      <c r="T217" s="1172">
        <v>0</v>
      </c>
      <c r="U217" s="1172">
        <v>0</v>
      </c>
      <c r="V217" s="1172">
        <v>0</v>
      </c>
      <c r="W217" s="1172">
        <v>0</v>
      </c>
      <c r="X217" s="1172">
        <v>0</v>
      </c>
      <c r="Y217" s="1172">
        <v>182370.47649727613</v>
      </c>
      <c r="Z217" s="1172">
        <v>185186.57125627159</v>
      </c>
      <c r="AA217" s="1172">
        <v>188031.41330920154</v>
      </c>
      <c r="AB217" s="1172">
        <v>190934.98697919297</v>
      </c>
      <c r="AC217" s="1172">
        <v>193917.23375489801</v>
      </c>
      <c r="AD217" s="1172">
        <v>196930.20222657136</v>
      </c>
      <c r="AE217" s="1172">
        <v>201667.51377457159</v>
      </c>
      <c r="AF217" s="1172">
        <v>204817.2764688544</v>
      </c>
      <c r="AG217" s="1172">
        <v>208012.60202222198</v>
      </c>
      <c r="AH217" s="1172">
        <v>211247.0555142716</v>
      </c>
      <c r="AI217" s="1172">
        <v>214527.09552519186</v>
      </c>
      <c r="AJ217" s="1172">
        <v>217867.87318942338</v>
      </c>
      <c r="AK217" s="1172">
        <v>221254.25948814463</v>
      </c>
      <c r="AL217" s="1172">
        <v>224701.39278722613</v>
      </c>
    </row>
    <row r="218" spans="4:38" ht="15.75">
      <c r="D218" s="156"/>
      <c r="E218" s="156">
        <v>11</v>
      </c>
      <c r="H218" s="314"/>
      <c r="I218" s="1172"/>
      <c r="J218" s="1172"/>
      <c r="K218" s="1172"/>
      <c r="L218" s="1172"/>
      <c r="M218" s="1172"/>
      <c r="N218" s="1172"/>
      <c r="O218" s="1172"/>
      <c r="P218" s="1172"/>
      <c r="Q218" s="1172"/>
      <c r="R218" s="1172">
        <v>0</v>
      </c>
      <c r="S218" s="1172">
        <v>0</v>
      </c>
      <c r="T218" s="1172">
        <v>0</v>
      </c>
      <c r="U218" s="1172">
        <v>0</v>
      </c>
      <c r="V218" s="1172">
        <v>0</v>
      </c>
      <c r="W218" s="1172">
        <v>0</v>
      </c>
      <c r="X218" s="1172">
        <v>0</v>
      </c>
      <c r="Y218" s="1172">
        <v>152732.69204691562</v>
      </c>
      <c r="Z218" s="1172">
        <v>155106.67975461559</v>
      </c>
      <c r="AA218" s="1172">
        <v>157506.56478747111</v>
      </c>
      <c r="AB218" s="1172">
        <v>159957.7870615077</v>
      </c>
      <c r="AC218" s="1172">
        <v>162434.70940491528</v>
      </c>
      <c r="AD218" s="1172">
        <v>164936.7990102584</v>
      </c>
      <c r="AE218" s="1172">
        <v>168883.32985811192</v>
      </c>
      <c r="AF218" s="1172">
        <v>171499.20956089246</v>
      </c>
      <c r="AG218" s="1172">
        <v>174153.0323174425</v>
      </c>
      <c r="AH218" s="1172">
        <v>176847.17753106146</v>
      </c>
      <c r="AI218" s="1172">
        <v>179579.25704990842</v>
      </c>
      <c r="AJ218" s="1172">
        <v>182361.93204951452</v>
      </c>
      <c r="AK218" s="1172">
        <v>185182.5331767833</v>
      </c>
      <c r="AL218" s="1172">
        <v>188053.72632860724</v>
      </c>
    </row>
    <row r="219" spans="4:38" ht="15.75">
      <c r="D219" s="156"/>
      <c r="E219" s="156">
        <v>12</v>
      </c>
      <c r="H219" s="314"/>
      <c r="I219" s="1172"/>
      <c r="J219" s="1172"/>
      <c r="K219" s="1172"/>
      <c r="L219" s="1172"/>
      <c r="M219" s="1172"/>
      <c r="N219" s="1172"/>
      <c r="O219" s="1172"/>
      <c r="P219" s="1172"/>
      <c r="Q219" s="1172"/>
      <c r="R219" s="1172">
        <v>0</v>
      </c>
      <c r="S219" s="1172">
        <v>0</v>
      </c>
      <c r="T219" s="1172">
        <v>0</v>
      </c>
      <c r="U219" s="1172">
        <v>0</v>
      </c>
      <c r="V219" s="1172">
        <v>0</v>
      </c>
      <c r="W219" s="1172">
        <v>0</v>
      </c>
      <c r="X219" s="1172">
        <v>0</v>
      </c>
      <c r="Y219" s="1172">
        <v>119313.65927664292</v>
      </c>
      <c r="Z219" s="1172">
        <v>121189.13502370867</v>
      </c>
      <c r="AA219" s="1172">
        <v>123087.29452238535</v>
      </c>
      <c r="AB219" s="1172">
        <v>125028.4534969743</v>
      </c>
      <c r="AC219" s="1172">
        <v>126935.58109776641</v>
      </c>
      <c r="AD219" s="1172">
        <v>128861.61288056333</v>
      </c>
      <c r="AE219" s="1172">
        <v>131916.47363153347</v>
      </c>
      <c r="AF219" s="1172">
        <v>133930.35647390739</v>
      </c>
      <c r="AG219" s="1172">
        <v>135973.59041460417</v>
      </c>
      <c r="AH219" s="1172">
        <v>138058.49372982344</v>
      </c>
      <c r="AI219" s="1172">
        <v>140172.70285177432</v>
      </c>
      <c r="AJ219" s="1172">
        <v>142326.07132310414</v>
      </c>
      <c r="AK219" s="1172">
        <v>144508.70326555325</v>
      </c>
      <c r="AL219" s="1172">
        <v>146730.47666445229</v>
      </c>
    </row>
    <row r="220" spans="4:38" ht="15.75">
      <c r="D220" s="156"/>
      <c r="E220" s="1013"/>
      <c r="H220" s="314"/>
      <c r="I220" s="314"/>
      <c r="J220" s="314"/>
      <c r="K220" s="314"/>
      <c r="L220" s="314"/>
      <c r="M220" s="314"/>
      <c r="N220" s="314"/>
      <c r="O220" s="314"/>
      <c r="P220" s="314"/>
      <c r="Q220" s="314"/>
      <c r="R220" s="314">
        <v>0</v>
      </c>
      <c r="S220" s="314">
        <v>0</v>
      </c>
      <c r="T220" s="314">
        <v>0</v>
      </c>
      <c r="U220" s="314">
        <v>0</v>
      </c>
      <c r="V220" s="314">
        <v>0</v>
      </c>
      <c r="W220" s="314">
        <v>0</v>
      </c>
      <c r="X220" s="314">
        <v>0</v>
      </c>
      <c r="Y220" s="314">
        <v>1928800.0000000012</v>
      </c>
      <c r="Z220" s="314">
        <v>1958720.0000000014</v>
      </c>
      <c r="AA220" s="314">
        <v>1988960.0000000026</v>
      </c>
      <c r="AB220" s="314">
        <v>2019839.9999999998</v>
      </c>
      <c r="AC220" s="314">
        <v>2051199.9999999995</v>
      </c>
      <c r="AD220" s="314">
        <v>2082880.0000000002</v>
      </c>
      <c r="AE220" s="314">
        <v>2132800.0000000005</v>
      </c>
      <c r="AF220" s="314">
        <v>2165920.0000000014</v>
      </c>
      <c r="AG220" s="314">
        <v>2199520</v>
      </c>
      <c r="AH220" s="314">
        <v>2233599.9999999986</v>
      </c>
      <c r="AI220" s="314">
        <v>2268159.9999999986</v>
      </c>
      <c r="AJ220" s="314">
        <v>2303360.0000000005</v>
      </c>
      <c r="AK220" s="314">
        <v>2339040</v>
      </c>
      <c r="AL220" s="314">
        <v>2375360</v>
      </c>
    </row>
    <row r="221" spans="4:38" ht="15.75">
      <c r="D221" s="156"/>
      <c r="E221" s="314" t="s">
        <v>1812</v>
      </c>
      <c r="H221" s="314"/>
      <c r="I221" s="314"/>
      <c r="J221" s="314"/>
      <c r="K221" s="314"/>
      <c r="L221" s="314"/>
      <c r="M221" s="314"/>
      <c r="N221" s="314"/>
      <c r="O221" s="314"/>
      <c r="P221" s="314"/>
      <c r="Q221" s="314"/>
      <c r="R221" s="314"/>
      <c r="S221" s="314"/>
      <c r="T221" s="314"/>
      <c r="U221" s="314"/>
      <c r="V221" s="314"/>
      <c r="W221" s="314"/>
      <c r="X221" s="314"/>
      <c r="Y221" s="314"/>
      <c r="Z221" s="314"/>
      <c r="AA221" s="314"/>
      <c r="AB221" s="314"/>
      <c r="AC221" s="314"/>
      <c r="AD221" s="314"/>
      <c r="AE221" s="314"/>
      <c r="AF221" s="314"/>
      <c r="AG221" s="314"/>
      <c r="AH221" s="314"/>
      <c r="AI221" s="314"/>
      <c r="AJ221" s="314"/>
      <c r="AK221" s="314"/>
      <c r="AL221" s="314"/>
    </row>
    <row r="222" spans="4:38" ht="15.75">
      <c r="D222" s="156"/>
      <c r="E222" s="156">
        <v>1</v>
      </c>
      <c r="H222" s="314"/>
      <c r="I222" s="156"/>
      <c r="J222" s="156"/>
      <c r="K222" s="156"/>
      <c r="L222" s="156"/>
      <c r="M222" s="156"/>
      <c r="N222" s="156"/>
      <c r="O222" s="156"/>
      <c r="P222" s="156"/>
      <c r="Q222" s="156"/>
      <c r="R222" s="156">
        <v>0</v>
      </c>
      <c r="S222" s="156">
        <v>0</v>
      </c>
      <c r="T222" s="156">
        <v>0</v>
      </c>
      <c r="U222" s="156">
        <v>0</v>
      </c>
      <c r="V222" s="156">
        <v>0</v>
      </c>
      <c r="W222" s="156">
        <v>0</v>
      </c>
      <c r="X222" s="156">
        <v>0</v>
      </c>
      <c r="Y222" s="156">
        <v>115172.29206911956</v>
      </c>
      <c r="Z222" s="156">
        <v>116985.99101071923</v>
      </c>
      <c r="AA222" s="156">
        <v>118821.97547013944</v>
      </c>
      <c r="AB222" s="156">
        <v>120699.92616947173</v>
      </c>
      <c r="AC222" s="156">
        <v>122536.44343039405</v>
      </c>
      <c r="AD222" s="156">
        <v>124391.08873733602</v>
      </c>
      <c r="AE222" s="156">
        <v>127335.45157759244</v>
      </c>
      <c r="AF222" s="156">
        <v>129274.73351593017</v>
      </c>
      <c r="AG222" s="156">
        <v>131242.30181673181</v>
      </c>
      <c r="AH222" s="156">
        <v>133251.70640531596</v>
      </c>
      <c r="AI222" s="156">
        <v>135289.34753627298</v>
      </c>
      <c r="AJ222" s="156">
        <v>137364.73082360296</v>
      </c>
      <c r="AK222" s="156">
        <v>139468.30408474314</v>
      </c>
      <c r="AL222" s="156">
        <v>141609.59982029535</v>
      </c>
    </row>
    <row r="223" spans="4:38" ht="15.75">
      <c r="D223" s="156"/>
      <c r="E223" s="156">
        <v>2</v>
      </c>
      <c r="H223" s="314"/>
      <c r="I223" s="156"/>
      <c r="J223" s="156"/>
      <c r="K223" s="156"/>
      <c r="L223" s="156"/>
      <c r="M223" s="156"/>
      <c r="N223" s="156"/>
      <c r="O223" s="156"/>
      <c r="P223" s="156"/>
      <c r="Q223" s="156"/>
      <c r="R223" s="156">
        <v>0</v>
      </c>
      <c r="S223" s="156">
        <v>0</v>
      </c>
      <c r="T223" s="156">
        <v>0</v>
      </c>
      <c r="U223" s="156">
        <v>0</v>
      </c>
      <c r="V223" s="156">
        <v>0</v>
      </c>
      <c r="W223" s="156">
        <v>0</v>
      </c>
      <c r="X223" s="156">
        <v>0</v>
      </c>
      <c r="Y223" s="156">
        <v>103306.37472234703</v>
      </c>
      <c r="Z223" s="156">
        <v>104943.06968654548</v>
      </c>
      <c r="AA223" s="156">
        <v>106600.90914218068</v>
      </c>
      <c r="AB223" s="156">
        <v>108297.75439197823</v>
      </c>
      <c r="AC223" s="156">
        <v>109931.95767909466</v>
      </c>
      <c r="AD223" s="156">
        <v>111582.06521391538</v>
      </c>
      <c r="AE223" s="156">
        <v>114209.82751869448</v>
      </c>
      <c r="AF223" s="156">
        <v>115935.36164937598</v>
      </c>
      <c r="AG223" s="156">
        <v>117686.1314428253</v>
      </c>
      <c r="AH223" s="156">
        <v>119479.21576683765</v>
      </c>
      <c r="AI223" s="156">
        <v>121297.47295838036</v>
      </c>
      <c r="AJ223" s="156">
        <v>123149.41174025032</v>
      </c>
      <c r="AK223" s="156">
        <v>125026.46469277004</v>
      </c>
      <c r="AL223" s="156">
        <v>126937.1744276898</v>
      </c>
    </row>
    <row r="224" spans="4:38" ht="15.75">
      <c r="D224" s="156"/>
      <c r="E224" s="156">
        <v>3</v>
      </c>
      <c r="H224" s="314"/>
      <c r="I224" s="156"/>
      <c r="J224" s="156"/>
      <c r="K224" s="156"/>
      <c r="L224" s="156"/>
      <c r="M224" s="156"/>
      <c r="N224" s="156"/>
      <c r="O224" s="156"/>
      <c r="P224" s="156"/>
      <c r="Q224" s="156"/>
      <c r="R224" s="156">
        <v>0</v>
      </c>
      <c r="S224" s="156">
        <v>0</v>
      </c>
      <c r="T224" s="156">
        <v>0</v>
      </c>
      <c r="U224" s="156">
        <v>0</v>
      </c>
      <c r="V224" s="156">
        <v>0</v>
      </c>
      <c r="W224" s="156">
        <v>0</v>
      </c>
      <c r="X224" s="156">
        <v>0</v>
      </c>
      <c r="Y224" s="156">
        <v>137031.5085470893</v>
      </c>
      <c r="Z224" s="156">
        <v>139171.28158362929</v>
      </c>
      <c r="AA224" s="156">
        <v>141335.44211982298</v>
      </c>
      <c r="AB224" s="156">
        <v>143547.02258506784</v>
      </c>
      <c r="AC224" s="156">
        <v>145756.23963991945</v>
      </c>
      <c r="AD224" s="156">
        <v>147987.68138897844</v>
      </c>
      <c r="AE224" s="156">
        <v>151515.28102752072</v>
      </c>
      <c r="AF224" s="156">
        <v>153848.32599847336</v>
      </c>
      <c r="AG224" s="156">
        <v>156215.277285505</v>
      </c>
      <c r="AH224" s="156">
        <v>158623.18384858264</v>
      </c>
      <c r="AI224" s="156">
        <v>161064.97081026755</v>
      </c>
      <c r="AJ224" s="156">
        <v>163551.98024271036</v>
      </c>
      <c r="AK224" s="156">
        <v>166072.84584780014</v>
      </c>
      <c r="AL224" s="156">
        <v>168638.92368467245</v>
      </c>
    </row>
    <row r="225" spans="4:38" ht="15.75">
      <c r="D225" s="156"/>
      <c r="E225" s="156">
        <v>4</v>
      </c>
      <c r="H225" s="314"/>
      <c r="I225" s="156"/>
      <c r="J225" s="156"/>
      <c r="K225" s="156"/>
      <c r="L225" s="156"/>
      <c r="M225" s="156"/>
      <c r="N225" s="156"/>
      <c r="O225" s="156"/>
      <c r="P225" s="156"/>
      <c r="Q225" s="156"/>
      <c r="R225" s="156">
        <v>0</v>
      </c>
      <c r="S225" s="156">
        <v>0</v>
      </c>
      <c r="T225" s="156">
        <v>0</v>
      </c>
      <c r="U225" s="156">
        <v>0</v>
      </c>
      <c r="V225" s="156">
        <v>0</v>
      </c>
      <c r="W225" s="156">
        <v>0</v>
      </c>
      <c r="X225" s="156">
        <v>0</v>
      </c>
      <c r="Y225" s="156">
        <v>158206.4991385981</v>
      </c>
      <c r="Z225" s="156">
        <v>160662.13966743712</v>
      </c>
      <c r="AA225" s="156">
        <v>163144.20388261505</v>
      </c>
      <c r="AB225" s="156">
        <v>165678.97100742269</v>
      </c>
      <c r="AC225" s="156">
        <v>168249.22180005178</v>
      </c>
      <c r="AD225" s="156">
        <v>170845.66570391477</v>
      </c>
      <c r="AE225" s="156">
        <v>174938.24596419052</v>
      </c>
      <c r="AF225" s="156">
        <v>177652.72860100245</v>
      </c>
      <c r="AG225" s="156">
        <v>180406.56159463161</v>
      </c>
      <c r="AH225" s="156">
        <v>183200.4964295394</v>
      </c>
      <c r="AI225" s="156">
        <v>186033.77885822297</v>
      </c>
      <c r="AJ225" s="156">
        <v>188919.52992711565</v>
      </c>
      <c r="AK225" s="156">
        <v>191844.62600707053</v>
      </c>
      <c r="AL225" s="156">
        <v>194822.18963566705</v>
      </c>
    </row>
    <row r="226" spans="4:38" ht="15.75">
      <c r="D226" s="156"/>
      <c r="E226" s="156">
        <v>5</v>
      </c>
      <c r="H226" s="314"/>
      <c r="I226" s="156"/>
      <c r="J226" s="156"/>
      <c r="K226" s="156"/>
      <c r="L226" s="156"/>
      <c r="M226" s="156"/>
      <c r="N226" s="156"/>
      <c r="O226" s="156"/>
      <c r="P226" s="156"/>
      <c r="Q226" s="156"/>
      <c r="R226" s="156">
        <v>0</v>
      </c>
      <c r="S226" s="156">
        <v>0</v>
      </c>
      <c r="T226" s="156">
        <v>0</v>
      </c>
      <c r="U226" s="156">
        <v>0</v>
      </c>
      <c r="V226" s="156">
        <v>0</v>
      </c>
      <c r="W226" s="156">
        <v>0</v>
      </c>
      <c r="X226" s="156">
        <v>0</v>
      </c>
      <c r="Y226" s="156">
        <v>177760.95473585953</v>
      </c>
      <c r="Z226" s="156">
        <v>180508.28922442277</v>
      </c>
      <c r="AA226" s="156">
        <v>183283.92775539684</v>
      </c>
      <c r="AB226" s="156">
        <v>186117.14786684333</v>
      </c>
      <c r="AC226" s="156">
        <v>189020.80226425634</v>
      </c>
      <c r="AD226" s="156">
        <v>191954.31448454433</v>
      </c>
      <c r="AE226" s="156">
        <v>196568.63705366463</v>
      </c>
      <c r="AF226" s="156">
        <v>199635.36569823552</v>
      </c>
      <c r="AG226" s="156">
        <v>202746.47210458899</v>
      </c>
      <c r="AH226" s="156">
        <v>205896.89223134198</v>
      </c>
      <c r="AI226" s="156">
        <v>209091.70873924324</v>
      </c>
      <c r="AJ226" s="156">
        <v>212345.68550302126</v>
      </c>
      <c r="AK226" s="156">
        <v>215644.07605211184</v>
      </c>
      <c r="AL226" s="156">
        <v>219001.63421286066</v>
      </c>
    </row>
    <row r="227" spans="4:38" ht="15.75">
      <c r="D227" s="156"/>
      <c r="E227" s="156">
        <v>6</v>
      </c>
      <c r="H227" s="314"/>
      <c r="I227" s="156"/>
      <c r="J227" s="156"/>
      <c r="K227" s="156"/>
      <c r="L227" s="156"/>
      <c r="M227" s="156"/>
      <c r="N227" s="156"/>
      <c r="O227" s="156"/>
      <c r="P227" s="156"/>
      <c r="Q227" s="156"/>
      <c r="R227" s="156">
        <v>0</v>
      </c>
      <c r="S227" s="156">
        <v>0</v>
      </c>
      <c r="T227" s="156">
        <v>0</v>
      </c>
      <c r="U227" s="156">
        <v>0</v>
      </c>
      <c r="V227" s="156">
        <v>0</v>
      </c>
      <c r="W227" s="156">
        <v>0</v>
      </c>
      <c r="X227" s="156">
        <v>0</v>
      </c>
      <c r="Y227" s="156">
        <v>189014.66997369414</v>
      </c>
      <c r="Z227" s="156">
        <v>191929.87621624151</v>
      </c>
      <c r="AA227" s="156">
        <v>194874.46865824127</v>
      </c>
      <c r="AB227" s="156">
        <v>197879.45038722822</v>
      </c>
      <c r="AC227" s="156">
        <v>200974.98070820526</v>
      </c>
      <c r="AD227" s="156">
        <v>204102.47791722766</v>
      </c>
      <c r="AE227" s="156">
        <v>209017.06654806828</v>
      </c>
      <c r="AF227" s="156">
        <v>212286.51504056645</v>
      </c>
      <c r="AG227" s="156">
        <v>215603.23459880863</v>
      </c>
      <c r="AH227" s="156">
        <v>218958.81430880629</v>
      </c>
      <c r="AI227" s="156">
        <v>222361.69600962684</v>
      </c>
      <c r="AJ227" s="156">
        <v>225827.5890342746</v>
      </c>
      <c r="AK227" s="156">
        <v>229340.81295648633</v>
      </c>
      <c r="AL227" s="156">
        <v>232917.06041980797</v>
      </c>
    </row>
    <row r="228" spans="4:38" ht="15.75">
      <c r="D228" s="156"/>
      <c r="E228" s="156">
        <v>7</v>
      </c>
      <c r="H228" s="314"/>
      <c r="I228" s="156"/>
      <c r="J228" s="156"/>
      <c r="K228" s="156"/>
      <c r="L228" s="156"/>
      <c r="M228" s="156"/>
      <c r="N228" s="156"/>
      <c r="O228" s="156"/>
      <c r="P228" s="156"/>
      <c r="Q228" s="156"/>
      <c r="R228" s="156">
        <v>0</v>
      </c>
      <c r="S228" s="156">
        <v>0</v>
      </c>
      <c r="T228" s="156">
        <v>0</v>
      </c>
      <c r="U228" s="156">
        <v>0</v>
      </c>
      <c r="V228" s="156">
        <v>0</v>
      </c>
      <c r="W228" s="156">
        <v>0</v>
      </c>
      <c r="X228" s="156">
        <v>0</v>
      </c>
      <c r="Y228" s="156">
        <v>195712.88128325253</v>
      </c>
      <c r="Z228" s="156">
        <v>198728.00479377309</v>
      </c>
      <c r="AA228" s="156">
        <v>201773.15860361388</v>
      </c>
      <c r="AB228" s="156">
        <v>204880.37284736041</v>
      </c>
      <c r="AC228" s="156">
        <v>208090.10771804274</v>
      </c>
      <c r="AD228" s="156">
        <v>211333.06479235989</v>
      </c>
      <c r="AE228" s="156">
        <v>216426.37178313683</v>
      </c>
      <c r="AF228" s="156">
        <v>219816.47912912164</v>
      </c>
      <c r="AG228" s="156">
        <v>223255.57963536875</v>
      </c>
      <c r="AH228" s="156">
        <v>226733.27032931364</v>
      </c>
      <c r="AI228" s="156">
        <v>230259.99243295941</v>
      </c>
      <c r="AJ228" s="156">
        <v>233852.01801607726</v>
      </c>
      <c r="AK228" s="156">
        <v>237493.11076197081</v>
      </c>
      <c r="AL228" s="156">
        <v>241199.52209818439</v>
      </c>
    </row>
    <row r="229" spans="4:38" ht="15.75">
      <c r="D229" s="156"/>
      <c r="E229" s="156">
        <v>8</v>
      </c>
      <c r="H229" s="314"/>
      <c r="I229" s="156"/>
      <c r="J229" s="156"/>
      <c r="K229" s="156"/>
      <c r="L229" s="156"/>
      <c r="M229" s="156"/>
      <c r="N229" s="156"/>
      <c r="O229" s="156"/>
      <c r="P229" s="156"/>
      <c r="Q229" s="156"/>
      <c r="R229" s="156">
        <v>0</v>
      </c>
      <c r="S229" s="156">
        <v>0</v>
      </c>
      <c r="T229" s="156">
        <v>0</v>
      </c>
      <c r="U229" s="156">
        <v>0</v>
      </c>
      <c r="V229" s="156">
        <v>0</v>
      </c>
      <c r="W229" s="156">
        <v>0</v>
      </c>
      <c r="X229" s="156">
        <v>0</v>
      </c>
      <c r="Y229" s="156">
        <v>203473.4433112632</v>
      </c>
      <c r="Z229" s="156">
        <v>206604.33118333097</v>
      </c>
      <c r="AA229" s="156">
        <v>209765.99561021526</v>
      </c>
      <c r="AB229" s="156">
        <v>212991.65666541769</v>
      </c>
      <c r="AC229" s="156">
        <v>216333.70917299041</v>
      </c>
      <c r="AD229" s="156">
        <v>219710.43829553892</v>
      </c>
      <c r="AE229" s="156">
        <v>225010.80876247719</v>
      </c>
      <c r="AF229" s="156">
        <v>228540.71171559268</v>
      </c>
      <c r="AG229" s="156">
        <v>232121.60305138343</v>
      </c>
      <c r="AH229" s="156">
        <v>235740.77179393242</v>
      </c>
      <c r="AI229" s="156">
        <v>239410.97565461718</v>
      </c>
      <c r="AJ229" s="156">
        <v>243149.1386912287</v>
      </c>
      <c r="AK229" s="156">
        <v>246938.38053122701</v>
      </c>
      <c r="AL229" s="156">
        <v>250795.60001049511</v>
      </c>
    </row>
    <row r="230" spans="4:38" ht="15.75">
      <c r="D230" s="156"/>
      <c r="E230" s="156">
        <v>9</v>
      </c>
      <c r="H230" s="314"/>
      <c r="I230" s="156"/>
      <c r="J230" s="156"/>
      <c r="K230" s="156"/>
      <c r="L230" s="156"/>
      <c r="M230" s="156"/>
      <c r="N230" s="156"/>
      <c r="O230" s="156"/>
      <c r="P230" s="156"/>
      <c r="Q230" s="156"/>
      <c r="R230" s="156">
        <v>0</v>
      </c>
      <c r="S230" s="156">
        <v>0</v>
      </c>
      <c r="T230" s="156">
        <v>0</v>
      </c>
      <c r="U230" s="156">
        <v>0</v>
      </c>
      <c r="V230" s="156">
        <v>0</v>
      </c>
      <c r="W230" s="156">
        <v>0</v>
      </c>
      <c r="X230" s="156">
        <v>0</v>
      </c>
      <c r="Y230" s="156">
        <v>194704.54839794309</v>
      </c>
      <c r="Z230" s="156">
        <v>197704.63059930594</v>
      </c>
      <c r="AA230" s="156">
        <v>200734.64613871914</v>
      </c>
      <c r="AB230" s="156">
        <v>203826.47054153483</v>
      </c>
      <c r="AC230" s="156">
        <v>207019.01332946544</v>
      </c>
      <c r="AD230" s="156">
        <v>210244.58934879169</v>
      </c>
      <c r="AE230" s="156">
        <v>215310.99250043812</v>
      </c>
      <c r="AF230" s="156">
        <v>218682.93614804887</v>
      </c>
      <c r="AG230" s="156">
        <v>222103.6137158878</v>
      </c>
      <c r="AH230" s="156">
        <v>225562.92211117203</v>
      </c>
      <c r="AI230" s="156">
        <v>229071.00157353323</v>
      </c>
      <c r="AJ230" s="156">
        <v>232644.03945967692</v>
      </c>
      <c r="AK230" s="156">
        <v>236265.88313533893</v>
      </c>
      <c r="AL230" s="156">
        <v>239952.6999100417</v>
      </c>
    </row>
    <row r="231" spans="4:38" ht="15.75">
      <c r="D231" s="156"/>
      <c r="E231" s="156">
        <v>10</v>
      </c>
      <c r="H231" s="314"/>
      <c r="I231" s="156"/>
      <c r="J231" s="156"/>
      <c r="K231" s="156"/>
      <c r="L231" s="156"/>
      <c r="M231" s="156"/>
      <c r="N231" s="156"/>
      <c r="O231" s="156"/>
      <c r="P231" s="156"/>
      <c r="Q231" s="156"/>
      <c r="R231" s="156">
        <v>0</v>
      </c>
      <c r="S231" s="156">
        <v>0</v>
      </c>
      <c r="T231" s="156">
        <v>0</v>
      </c>
      <c r="U231" s="156">
        <v>0</v>
      </c>
      <c r="V231" s="156">
        <v>0</v>
      </c>
      <c r="W231" s="156">
        <v>0</v>
      </c>
      <c r="X231" s="156">
        <v>0</v>
      </c>
      <c r="Y231" s="156">
        <v>182370.47649727613</v>
      </c>
      <c r="Z231" s="156">
        <v>185186.57125627159</v>
      </c>
      <c r="AA231" s="156">
        <v>188031.41330920154</v>
      </c>
      <c r="AB231" s="156">
        <v>190934.98697919297</v>
      </c>
      <c r="AC231" s="156">
        <v>193917.23375489801</v>
      </c>
      <c r="AD231" s="156">
        <v>196930.20222657136</v>
      </c>
      <c r="AE231" s="156">
        <v>201667.51377457159</v>
      </c>
      <c r="AF231" s="156">
        <v>204817.2764688544</v>
      </c>
      <c r="AG231" s="156">
        <v>208012.60202222198</v>
      </c>
      <c r="AH231" s="156">
        <v>211247.0555142716</v>
      </c>
      <c r="AI231" s="156">
        <v>214527.09552519186</v>
      </c>
      <c r="AJ231" s="156">
        <v>217867.87318942338</v>
      </c>
      <c r="AK231" s="156">
        <v>221254.25948814463</v>
      </c>
      <c r="AL231" s="156">
        <v>224701.39278722613</v>
      </c>
    </row>
    <row r="232" spans="4:38" ht="15.75">
      <c r="D232" s="156"/>
      <c r="E232" s="156">
        <v>11</v>
      </c>
      <c r="H232" s="314"/>
      <c r="I232" s="156"/>
      <c r="J232" s="156"/>
      <c r="K232" s="156"/>
      <c r="L232" s="156"/>
      <c r="M232" s="156"/>
      <c r="N232" s="156"/>
      <c r="O232" s="156"/>
      <c r="P232" s="156"/>
      <c r="Q232" s="156"/>
      <c r="R232" s="156">
        <v>0</v>
      </c>
      <c r="S232" s="156">
        <v>0</v>
      </c>
      <c r="T232" s="156">
        <v>0</v>
      </c>
      <c r="U232" s="156">
        <v>0</v>
      </c>
      <c r="V232" s="156">
        <v>0</v>
      </c>
      <c r="W232" s="156">
        <v>0</v>
      </c>
      <c r="X232" s="156">
        <v>0</v>
      </c>
      <c r="Y232" s="156">
        <v>152732.69204691562</v>
      </c>
      <c r="Z232" s="156">
        <v>155106.67975461559</v>
      </c>
      <c r="AA232" s="156">
        <v>157506.56478747111</v>
      </c>
      <c r="AB232" s="156">
        <v>159957.7870615077</v>
      </c>
      <c r="AC232" s="156">
        <v>162434.70940491528</v>
      </c>
      <c r="AD232" s="156">
        <v>164936.7990102584</v>
      </c>
      <c r="AE232" s="156">
        <v>168883.32985811192</v>
      </c>
      <c r="AF232" s="156">
        <v>171499.20956089246</v>
      </c>
      <c r="AG232" s="156">
        <v>174153.0323174425</v>
      </c>
      <c r="AH232" s="156">
        <v>176847.17753106146</v>
      </c>
      <c r="AI232" s="156">
        <v>179579.25704990842</v>
      </c>
      <c r="AJ232" s="156">
        <v>182361.93204951452</v>
      </c>
      <c r="AK232" s="156">
        <v>185182.5331767833</v>
      </c>
      <c r="AL232" s="156">
        <v>188053.72632860724</v>
      </c>
    </row>
    <row r="233" spans="4:38" ht="15.75">
      <c r="D233" s="156"/>
      <c r="E233" s="156">
        <v>12</v>
      </c>
      <c r="H233" s="314"/>
      <c r="I233" s="156"/>
      <c r="J233" s="156"/>
      <c r="K233" s="156"/>
      <c r="L233" s="156"/>
      <c r="M233" s="156"/>
      <c r="N233" s="156"/>
      <c r="O233" s="156"/>
      <c r="P233" s="156"/>
      <c r="Q233" s="156"/>
      <c r="R233" s="156">
        <v>0</v>
      </c>
      <c r="S233" s="156">
        <v>0</v>
      </c>
      <c r="T233" s="156">
        <v>0</v>
      </c>
      <c r="U233" s="156">
        <v>0</v>
      </c>
      <c r="V233" s="156">
        <v>0</v>
      </c>
      <c r="W233" s="156">
        <v>0</v>
      </c>
      <c r="X233" s="156">
        <v>0</v>
      </c>
      <c r="Y233" s="156">
        <v>119313.65927664292</v>
      </c>
      <c r="Z233" s="156">
        <v>121189.13502370867</v>
      </c>
      <c r="AA233" s="156">
        <v>123087.29452238535</v>
      </c>
      <c r="AB233" s="156">
        <v>125028.4534969743</v>
      </c>
      <c r="AC233" s="156">
        <v>126935.58109776641</v>
      </c>
      <c r="AD233" s="156">
        <v>128861.61288056333</v>
      </c>
      <c r="AE233" s="156">
        <v>131916.47363153347</v>
      </c>
      <c r="AF233" s="156">
        <v>133930.35647390739</v>
      </c>
      <c r="AG233" s="156">
        <v>135973.59041460417</v>
      </c>
      <c r="AH233" s="156">
        <v>138058.49372982344</v>
      </c>
      <c r="AI233" s="156">
        <v>140172.70285177432</v>
      </c>
      <c r="AJ233" s="156">
        <v>142326.07132310414</v>
      </c>
      <c r="AK233" s="156">
        <v>144508.70326555325</v>
      </c>
      <c r="AL233" s="156">
        <v>146730.47666445229</v>
      </c>
    </row>
    <row r="234" spans="4:38" ht="15.75">
      <c r="D234" s="156"/>
      <c r="E234" s="314"/>
      <c r="H234" s="314"/>
      <c r="I234" s="314"/>
      <c r="J234" s="314"/>
      <c r="K234" s="314"/>
      <c r="L234" s="314"/>
      <c r="M234" s="314"/>
      <c r="N234" s="314"/>
      <c r="O234" s="314"/>
      <c r="P234" s="314"/>
      <c r="Q234" s="314"/>
      <c r="R234" s="314">
        <v>0</v>
      </c>
      <c r="S234" s="314">
        <v>0</v>
      </c>
      <c r="T234" s="314">
        <v>0</v>
      </c>
      <c r="U234" s="314">
        <v>0</v>
      </c>
      <c r="V234" s="314">
        <v>0</v>
      </c>
      <c r="W234" s="314">
        <v>0</v>
      </c>
      <c r="X234" s="314">
        <v>0</v>
      </c>
      <c r="Y234" s="314">
        <v>1928800.0000000012</v>
      </c>
      <c r="Z234" s="314">
        <v>1958720.0000000014</v>
      </c>
      <c r="AA234" s="314">
        <v>1988960.0000000026</v>
      </c>
      <c r="AB234" s="314">
        <v>2019839.9999999998</v>
      </c>
      <c r="AC234" s="314">
        <v>2051199.9999999995</v>
      </c>
      <c r="AD234" s="314">
        <v>2082880.0000000002</v>
      </c>
      <c r="AE234" s="314">
        <v>2132800.0000000005</v>
      </c>
      <c r="AF234" s="314">
        <v>2165920.0000000014</v>
      </c>
      <c r="AG234" s="314">
        <v>2199520</v>
      </c>
      <c r="AH234" s="314">
        <v>2233599.9999999986</v>
      </c>
      <c r="AI234" s="314">
        <v>2268159.9999999986</v>
      </c>
      <c r="AJ234" s="314">
        <v>2303360.0000000005</v>
      </c>
      <c r="AK234" s="314">
        <v>2339040</v>
      </c>
      <c r="AL234" s="314">
        <v>2375360</v>
      </c>
    </row>
    <row r="235" spans="4:38" ht="15.75">
      <c r="D235" s="156"/>
      <c r="E235" s="314" t="s">
        <v>1813</v>
      </c>
      <c r="H235" s="314"/>
      <c r="I235" s="314"/>
      <c r="J235" s="314"/>
      <c r="K235" s="314"/>
      <c r="L235" s="314"/>
      <c r="M235" s="314"/>
      <c r="N235" s="314"/>
      <c r="O235" s="314"/>
      <c r="P235" s="314"/>
      <c r="Q235" s="314"/>
      <c r="R235" s="314"/>
      <c r="S235" s="314"/>
      <c r="T235" s="314"/>
      <c r="U235" s="314"/>
      <c r="V235" s="314"/>
      <c r="W235" s="314"/>
      <c r="X235" s="314"/>
      <c r="Y235" s="314"/>
      <c r="Z235" s="314"/>
      <c r="AA235" s="314"/>
      <c r="AB235" s="314"/>
      <c r="AC235" s="314"/>
      <c r="AD235" s="314"/>
      <c r="AE235" s="314"/>
      <c r="AF235" s="314"/>
      <c r="AG235" s="314"/>
      <c r="AH235" s="314"/>
      <c r="AI235" s="314"/>
      <c r="AJ235" s="314"/>
      <c r="AK235" s="314"/>
      <c r="AL235" s="314"/>
    </row>
    <row r="236" spans="4:38" ht="15.75">
      <c r="D236" s="156"/>
      <c r="E236" s="156">
        <v>1</v>
      </c>
      <c r="H236" s="314"/>
      <c r="I236" s="156"/>
      <c r="J236" s="156"/>
      <c r="K236" s="156"/>
      <c r="L236" s="156"/>
      <c r="M236" s="156"/>
      <c r="N236" s="156"/>
      <c r="O236" s="156"/>
      <c r="P236" s="156"/>
      <c r="Q236" s="156"/>
      <c r="R236" s="156">
        <v>0</v>
      </c>
      <c r="S236" s="156">
        <v>0</v>
      </c>
      <c r="T236" s="156">
        <v>0</v>
      </c>
      <c r="U236" s="156">
        <v>0</v>
      </c>
      <c r="V236" s="156">
        <v>0</v>
      </c>
      <c r="W236" s="156">
        <v>0</v>
      </c>
      <c r="X236" s="156">
        <v>0</v>
      </c>
      <c r="Y236" s="156">
        <v>0</v>
      </c>
      <c r="Z236" s="156">
        <v>0</v>
      </c>
      <c r="AA236" s="156">
        <v>0</v>
      </c>
      <c r="AB236" s="156">
        <v>0</v>
      </c>
      <c r="AC236" s="156">
        <v>0</v>
      </c>
      <c r="AD236" s="156">
        <v>0</v>
      </c>
      <c r="AE236" s="156">
        <v>0</v>
      </c>
      <c r="AF236" s="156">
        <v>0</v>
      </c>
      <c r="AG236" s="156">
        <v>0</v>
      </c>
      <c r="AH236" s="156">
        <v>0</v>
      </c>
      <c r="AI236" s="156">
        <v>0</v>
      </c>
      <c r="AJ236" s="156">
        <v>0</v>
      </c>
      <c r="AK236" s="156">
        <v>0</v>
      </c>
      <c r="AL236" s="156">
        <v>0</v>
      </c>
    </row>
    <row r="237" spans="4:38" ht="15.75">
      <c r="D237" s="156"/>
      <c r="E237" s="156">
        <v>2</v>
      </c>
      <c r="H237" s="314"/>
      <c r="I237" s="156"/>
      <c r="J237" s="156"/>
      <c r="K237" s="156"/>
      <c r="L237" s="156"/>
      <c r="M237" s="156"/>
      <c r="N237" s="156"/>
      <c r="O237" s="156"/>
      <c r="P237" s="156"/>
      <c r="Q237" s="156"/>
      <c r="R237" s="156">
        <v>0</v>
      </c>
      <c r="S237" s="156">
        <v>0</v>
      </c>
      <c r="T237" s="156">
        <v>0</v>
      </c>
      <c r="U237" s="156">
        <v>0</v>
      </c>
      <c r="V237" s="156">
        <v>0</v>
      </c>
      <c r="W237" s="156">
        <v>0</v>
      </c>
      <c r="X237" s="156">
        <v>0</v>
      </c>
      <c r="Y237" s="156">
        <v>0</v>
      </c>
      <c r="Z237" s="156">
        <v>0</v>
      </c>
      <c r="AA237" s="156">
        <v>0</v>
      </c>
      <c r="AB237" s="156">
        <v>0</v>
      </c>
      <c r="AC237" s="156">
        <v>0</v>
      </c>
      <c r="AD237" s="156">
        <v>0</v>
      </c>
      <c r="AE237" s="156">
        <v>0</v>
      </c>
      <c r="AF237" s="156">
        <v>0</v>
      </c>
      <c r="AG237" s="156">
        <v>0</v>
      </c>
      <c r="AH237" s="156">
        <v>0</v>
      </c>
      <c r="AI237" s="156">
        <v>0</v>
      </c>
      <c r="AJ237" s="156">
        <v>0</v>
      </c>
      <c r="AK237" s="156">
        <v>0</v>
      </c>
      <c r="AL237" s="156">
        <v>0</v>
      </c>
    </row>
    <row r="238" spans="4:38" ht="15.75">
      <c r="D238" s="156"/>
      <c r="E238" s="156">
        <v>3</v>
      </c>
      <c r="H238" s="314"/>
      <c r="I238" s="156"/>
      <c r="J238" s="156"/>
      <c r="K238" s="156"/>
      <c r="L238" s="156"/>
      <c r="M238" s="156"/>
      <c r="N238" s="156"/>
      <c r="O238" s="156"/>
      <c r="P238" s="156"/>
      <c r="Q238" s="156"/>
      <c r="R238" s="156">
        <v>0</v>
      </c>
      <c r="S238" s="156">
        <v>0</v>
      </c>
      <c r="T238" s="156">
        <v>0</v>
      </c>
      <c r="U238" s="156">
        <v>0</v>
      </c>
      <c r="V238" s="156">
        <v>0</v>
      </c>
      <c r="W238" s="156">
        <v>0</v>
      </c>
      <c r="X238" s="156">
        <v>0</v>
      </c>
      <c r="Y238" s="156">
        <v>0</v>
      </c>
      <c r="Z238" s="156">
        <v>0</v>
      </c>
      <c r="AA238" s="156">
        <v>0</v>
      </c>
      <c r="AB238" s="156">
        <v>0</v>
      </c>
      <c r="AC238" s="156">
        <v>0</v>
      </c>
      <c r="AD238" s="156">
        <v>0</v>
      </c>
      <c r="AE238" s="156">
        <v>0</v>
      </c>
      <c r="AF238" s="156">
        <v>0</v>
      </c>
      <c r="AG238" s="156">
        <v>0</v>
      </c>
      <c r="AH238" s="156">
        <v>0</v>
      </c>
      <c r="AI238" s="156">
        <v>0</v>
      </c>
      <c r="AJ238" s="156">
        <v>0</v>
      </c>
      <c r="AK238" s="156">
        <v>0</v>
      </c>
      <c r="AL238" s="156">
        <v>0</v>
      </c>
    </row>
    <row r="239" spans="4:38" ht="15.75">
      <c r="D239" s="156"/>
      <c r="E239" s="156">
        <v>4</v>
      </c>
      <c r="H239" s="314"/>
      <c r="I239" s="156"/>
      <c r="J239" s="156"/>
      <c r="K239" s="156"/>
      <c r="L239" s="156"/>
      <c r="M239" s="156"/>
      <c r="N239" s="156"/>
      <c r="O239" s="156"/>
      <c r="P239" s="156"/>
      <c r="Q239" s="156"/>
      <c r="R239" s="156">
        <v>0</v>
      </c>
      <c r="S239" s="156">
        <v>0</v>
      </c>
      <c r="T239" s="156">
        <v>0</v>
      </c>
      <c r="U239" s="156">
        <v>0</v>
      </c>
      <c r="V239" s="156">
        <v>0</v>
      </c>
      <c r="W239" s="156">
        <v>0</v>
      </c>
      <c r="X239" s="156">
        <v>0</v>
      </c>
      <c r="Y239" s="156">
        <v>0</v>
      </c>
      <c r="Z239" s="156">
        <v>0</v>
      </c>
      <c r="AA239" s="156">
        <v>0</v>
      </c>
      <c r="AB239" s="156">
        <v>0</v>
      </c>
      <c r="AC239" s="156">
        <v>0</v>
      </c>
      <c r="AD239" s="156">
        <v>0</v>
      </c>
      <c r="AE239" s="156">
        <v>0</v>
      </c>
      <c r="AF239" s="156">
        <v>0</v>
      </c>
      <c r="AG239" s="156">
        <v>0</v>
      </c>
      <c r="AH239" s="156">
        <v>0</v>
      </c>
      <c r="AI239" s="156">
        <v>0</v>
      </c>
      <c r="AJ239" s="156">
        <v>0</v>
      </c>
      <c r="AK239" s="156">
        <v>0</v>
      </c>
      <c r="AL239" s="156">
        <v>0</v>
      </c>
    </row>
    <row r="240" spans="4:38" ht="15.75">
      <c r="D240" s="156"/>
      <c r="E240" s="156">
        <v>5</v>
      </c>
      <c r="H240" s="314"/>
      <c r="I240" s="156"/>
      <c r="J240" s="156"/>
      <c r="K240" s="156"/>
      <c r="L240" s="156"/>
      <c r="M240" s="156"/>
      <c r="N240" s="156"/>
      <c r="O240" s="156"/>
      <c r="P240" s="156"/>
      <c r="Q240" s="156"/>
      <c r="R240" s="156">
        <v>0</v>
      </c>
      <c r="S240" s="156">
        <v>0</v>
      </c>
      <c r="T240" s="156">
        <v>0</v>
      </c>
      <c r="U240" s="156">
        <v>0</v>
      </c>
      <c r="V240" s="156">
        <v>0</v>
      </c>
      <c r="W240" s="156">
        <v>0</v>
      </c>
      <c r="X240" s="156">
        <v>0</v>
      </c>
      <c r="Y240" s="156">
        <v>0</v>
      </c>
      <c r="Z240" s="156">
        <v>0</v>
      </c>
      <c r="AA240" s="156">
        <v>0</v>
      </c>
      <c r="AB240" s="156">
        <v>0</v>
      </c>
      <c r="AC240" s="156">
        <v>0</v>
      </c>
      <c r="AD240" s="156">
        <v>0</v>
      </c>
      <c r="AE240" s="156">
        <v>0</v>
      </c>
      <c r="AF240" s="156">
        <v>0</v>
      </c>
      <c r="AG240" s="156">
        <v>0</v>
      </c>
      <c r="AH240" s="156">
        <v>0</v>
      </c>
      <c r="AI240" s="156">
        <v>0</v>
      </c>
      <c r="AJ240" s="156">
        <v>0</v>
      </c>
      <c r="AK240" s="156">
        <v>0</v>
      </c>
      <c r="AL240" s="156">
        <v>0</v>
      </c>
    </row>
    <row r="241" spans="4:38" ht="15.75">
      <c r="D241" s="156"/>
      <c r="E241" s="156">
        <v>6</v>
      </c>
      <c r="H241" s="314"/>
      <c r="I241" s="156"/>
      <c r="J241" s="156"/>
      <c r="K241" s="156"/>
      <c r="L241" s="156"/>
      <c r="M241" s="156"/>
      <c r="N241" s="156"/>
      <c r="O241" s="156"/>
      <c r="P241" s="156"/>
      <c r="Q241" s="156"/>
      <c r="R241" s="156">
        <v>0</v>
      </c>
      <c r="S241" s="156">
        <v>0</v>
      </c>
      <c r="T241" s="156">
        <v>0</v>
      </c>
      <c r="U241" s="156">
        <v>0</v>
      </c>
      <c r="V241" s="156">
        <v>0</v>
      </c>
      <c r="W241" s="156">
        <v>0</v>
      </c>
      <c r="X241" s="156">
        <v>0</v>
      </c>
      <c r="Y241" s="156">
        <v>0</v>
      </c>
      <c r="Z241" s="156">
        <v>0</v>
      </c>
      <c r="AA241" s="156">
        <v>0</v>
      </c>
      <c r="AB241" s="156">
        <v>0</v>
      </c>
      <c r="AC241" s="156">
        <v>0</v>
      </c>
      <c r="AD241" s="156">
        <v>0</v>
      </c>
      <c r="AE241" s="156">
        <v>0</v>
      </c>
      <c r="AF241" s="156">
        <v>0</v>
      </c>
      <c r="AG241" s="156">
        <v>0</v>
      </c>
      <c r="AH241" s="156">
        <v>0</v>
      </c>
      <c r="AI241" s="156">
        <v>0</v>
      </c>
      <c r="AJ241" s="156">
        <v>0</v>
      </c>
      <c r="AK241" s="156">
        <v>0</v>
      </c>
      <c r="AL241" s="156">
        <v>0</v>
      </c>
    </row>
    <row r="242" spans="4:38" ht="15.75">
      <c r="D242" s="156"/>
      <c r="E242" s="156">
        <v>7</v>
      </c>
      <c r="H242" s="314"/>
      <c r="I242" s="156"/>
      <c r="J242" s="156"/>
      <c r="K242" s="156"/>
      <c r="L242" s="156"/>
      <c r="M242" s="156"/>
      <c r="N242" s="156"/>
      <c r="O242" s="156"/>
      <c r="P242" s="156"/>
      <c r="Q242" s="156"/>
      <c r="R242" s="156">
        <v>0</v>
      </c>
      <c r="S242" s="156">
        <v>0</v>
      </c>
      <c r="T242" s="156">
        <v>0</v>
      </c>
      <c r="U242" s="156">
        <v>0</v>
      </c>
      <c r="V242" s="156">
        <v>0</v>
      </c>
      <c r="W242" s="156">
        <v>0</v>
      </c>
      <c r="X242" s="156">
        <v>0</v>
      </c>
      <c r="Y242" s="156">
        <v>0</v>
      </c>
      <c r="Z242" s="156">
        <v>0</v>
      </c>
      <c r="AA242" s="156">
        <v>0</v>
      </c>
      <c r="AB242" s="156">
        <v>0</v>
      </c>
      <c r="AC242" s="156">
        <v>0</v>
      </c>
      <c r="AD242" s="156">
        <v>0</v>
      </c>
      <c r="AE242" s="156">
        <v>0</v>
      </c>
      <c r="AF242" s="156">
        <v>0</v>
      </c>
      <c r="AG242" s="156">
        <v>0</v>
      </c>
      <c r="AH242" s="156">
        <v>0</v>
      </c>
      <c r="AI242" s="156">
        <v>0</v>
      </c>
      <c r="AJ242" s="156">
        <v>0</v>
      </c>
      <c r="AK242" s="156">
        <v>0</v>
      </c>
      <c r="AL242" s="156">
        <v>0</v>
      </c>
    </row>
    <row r="243" spans="4:38" ht="15.75">
      <c r="D243" s="156"/>
      <c r="E243" s="156">
        <v>8</v>
      </c>
      <c r="H243" s="314"/>
      <c r="I243" s="156"/>
      <c r="J243" s="156"/>
      <c r="K243" s="156"/>
      <c r="L243" s="156"/>
      <c r="M243" s="156"/>
      <c r="N243" s="156"/>
      <c r="O243" s="156"/>
      <c r="P243" s="156"/>
      <c r="Q243" s="156"/>
      <c r="R243" s="156">
        <v>0</v>
      </c>
      <c r="S243" s="156">
        <v>0</v>
      </c>
      <c r="T243" s="156">
        <v>0</v>
      </c>
      <c r="U243" s="156">
        <v>0</v>
      </c>
      <c r="V243" s="156">
        <v>0</v>
      </c>
      <c r="W243" s="156">
        <v>0</v>
      </c>
      <c r="X243" s="156">
        <v>0</v>
      </c>
      <c r="Y243" s="156">
        <v>0</v>
      </c>
      <c r="Z243" s="156">
        <v>0</v>
      </c>
      <c r="AA243" s="156">
        <v>0</v>
      </c>
      <c r="AB243" s="156">
        <v>0</v>
      </c>
      <c r="AC243" s="156">
        <v>0</v>
      </c>
      <c r="AD243" s="156">
        <v>0</v>
      </c>
      <c r="AE243" s="156">
        <v>0</v>
      </c>
      <c r="AF243" s="156">
        <v>0</v>
      </c>
      <c r="AG243" s="156">
        <v>0</v>
      </c>
      <c r="AH243" s="156">
        <v>0</v>
      </c>
      <c r="AI243" s="156">
        <v>0</v>
      </c>
      <c r="AJ243" s="156">
        <v>0</v>
      </c>
      <c r="AK243" s="156">
        <v>0</v>
      </c>
      <c r="AL243" s="156">
        <v>0</v>
      </c>
    </row>
    <row r="244" spans="4:38" ht="15.75">
      <c r="D244" s="156"/>
      <c r="E244" s="156">
        <v>9</v>
      </c>
      <c r="H244" s="314"/>
      <c r="I244" s="156"/>
      <c r="J244" s="156"/>
      <c r="K244" s="156"/>
      <c r="L244" s="156"/>
      <c r="M244" s="156"/>
      <c r="N244" s="156"/>
      <c r="O244" s="156"/>
      <c r="P244" s="156"/>
      <c r="Q244" s="156"/>
      <c r="R244" s="156">
        <v>0</v>
      </c>
      <c r="S244" s="156">
        <v>0</v>
      </c>
      <c r="T244" s="156">
        <v>0</v>
      </c>
      <c r="U244" s="156">
        <v>0</v>
      </c>
      <c r="V244" s="156">
        <v>0</v>
      </c>
      <c r="W244" s="156">
        <v>0</v>
      </c>
      <c r="X244" s="156">
        <v>0</v>
      </c>
      <c r="Y244" s="156">
        <v>0</v>
      </c>
      <c r="Z244" s="156">
        <v>0</v>
      </c>
      <c r="AA244" s="156">
        <v>0</v>
      </c>
      <c r="AB244" s="156">
        <v>0</v>
      </c>
      <c r="AC244" s="156">
        <v>0</v>
      </c>
      <c r="AD244" s="156">
        <v>0</v>
      </c>
      <c r="AE244" s="156">
        <v>0</v>
      </c>
      <c r="AF244" s="156">
        <v>0</v>
      </c>
      <c r="AG244" s="156">
        <v>0</v>
      </c>
      <c r="AH244" s="156">
        <v>0</v>
      </c>
      <c r="AI244" s="156">
        <v>0</v>
      </c>
      <c r="AJ244" s="156">
        <v>0</v>
      </c>
      <c r="AK244" s="156">
        <v>0</v>
      </c>
      <c r="AL244" s="156">
        <v>0</v>
      </c>
    </row>
    <row r="245" spans="4:38" ht="15.75">
      <c r="D245" s="156"/>
      <c r="E245" s="156">
        <v>10</v>
      </c>
      <c r="H245" s="314"/>
      <c r="I245" s="156"/>
      <c r="J245" s="156"/>
      <c r="K245" s="156"/>
      <c r="L245" s="156"/>
      <c r="M245" s="156"/>
      <c r="N245" s="156"/>
      <c r="O245" s="156"/>
      <c r="P245" s="156"/>
      <c r="Q245" s="156"/>
      <c r="R245" s="156">
        <v>0</v>
      </c>
      <c r="S245" s="156">
        <v>0</v>
      </c>
      <c r="T245" s="156">
        <v>0</v>
      </c>
      <c r="U245" s="156">
        <v>0</v>
      </c>
      <c r="V245" s="156">
        <v>0</v>
      </c>
      <c r="W245" s="156">
        <v>0</v>
      </c>
      <c r="X245" s="156">
        <v>0</v>
      </c>
      <c r="Y245" s="156">
        <v>0</v>
      </c>
      <c r="Z245" s="156">
        <v>0</v>
      </c>
      <c r="AA245" s="156">
        <v>0</v>
      </c>
      <c r="AB245" s="156">
        <v>0</v>
      </c>
      <c r="AC245" s="156">
        <v>0</v>
      </c>
      <c r="AD245" s="156">
        <v>0</v>
      </c>
      <c r="AE245" s="156">
        <v>0</v>
      </c>
      <c r="AF245" s="156">
        <v>0</v>
      </c>
      <c r="AG245" s="156">
        <v>0</v>
      </c>
      <c r="AH245" s="156">
        <v>0</v>
      </c>
      <c r="AI245" s="156">
        <v>0</v>
      </c>
      <c r="AJ245" s="156">
        <v>0</v>
      </c>
      <c r="AK245" s="156">
        <v>0</v>
      </c>
      <c r="AL245" s="156">
        <v>0</v>
      </c>
    </row>
    <row r="246" spans="4:38" ht="15.75">
      <c r="D246" s="156"/>
      <c r="E246" s="156">
        <v>11</v>
      </c>
      <c r="H246" s="314"/>
      <c r="I246" s="156"/>
      <c r="J246" s="156"/>
      <c r="K246" s="156"/>
      <c r="L246" s="156"/>
      <c r="M246" s="156"/>
      <c r="N246" s="156"/>
      <c r="O246" s="156"/>
      <c r="P246" s="156"/>
      <c r="Q246" s="156"/>
      <c r="R246" s="156">
        <v>0</v>
      </c>
      <c r="S246" s="156">
        <v>0</v>
      </c>
      <c r="T246" s="156">
        <v>0</v>
      </c>
      <c r="U246" s="156">
        <v>0</v>
      </c>
      <c r="V246" s="156">
        <v>0</v>
      </c>
      <c r="W246" s="156">
        <v>0</v>
      </c>
      <c r="X246" s="156">
        <v>0</v>
      </c>
      <c r="Y246" s="156">
        <v>0</v>
      </c>
      <c r="Z246" s="156">
        <v>0</v>
      </c>
      <c r="AA246" s="156">
        <v>0</v>
      </c>
      <c r="AB246" s="156">
        <v>0</v>
      </c>
      <c r="AC246" s="156">
        <v>0</v>
      </c>
      <c r="AD246" s="156">
        <v>0</v>
      </c>
      <c r="AE246" s="156">
        <v>0</v>
      </c>
      <c r="AF246" s="156">
        <v>0</v>
      </c>
      <c r="AG246" s="156">
        <v>0</v>
      </c>
      <c r="AH246" s="156">
        <v>0</v>
      </c>
      <c r="AI246" s="156">
        <v>0</v>
      </c>
      <c r="AJ246" s="156">
        <v>0</v>
      </c>
      <c r="AK246" s="156">
        <v>0</v>
      </c>
      <c r="AL246" s="156">
        <v>0</v>
      </c>
    </row>
    <row r="247" spans="4:38" ht="15.75">
      <c r="D247" s="156"/>
      <c r="E247" s="156">
        <v>12</v>
      </c>
      <c r="H247" s="314"/>
      <c r="I247" s="156"/>
      <c r="J247" s="156"/>
      <c r="K247" s="156"/>
      <c r="L247" s="156"/>
      <c r="M247" s="156"/>
      <c r="N247" s="156"/>
      <c r="O247" s="156"/>
      <c r="P247" s="156"/>
      <c r="Q247" s="156"/>
      <c r="R247" s="156">
        <v>0</v>
      </c>
      <c r="S247" s="156">
        <v>0</v>
      </c>
      <c r="T247" s="156">
        <v>0</v>
      </c>
      <c r="U247" s="156">
        <v>0</v>
      </c>
      <c r="V247" s="156">
        <v>0</v>
      </c>
      <c r="W247" s="156">
        <v>0</v>
      </c>
      <c r="X247" s="156">
        <v>0</v>
      </c>
      <c r="Y247" s="156">
        <v>0</v>
      </c>
      <c r="Z247" s="156">
        <v>0</v>
      </c>
      <c r="AA247" s="156">
        <v>0</v>
      </c>
      <c r="AB247" s="156">
        <v>0</v>
      </c>
      <c r="AC247" s="156">
        <v>0</v>
      </c>
      <c r="AD247" s="156">
        <v>0</v>
      </c>
      <c r="AE247" s="156">
        <v>0</v>
      </c>
      <c r="AF247" s="156">
        <v>0</v>
      </c>
      <c r="AG247" s="156">
        <v>0</v>
      </c>
      <c r="AH247" s="156">
        <v>0</v>
      </c>
      <c r="AI247" s="156">
        <v>0</v>
      </c>
      <c r="AJ247" s="156">
        <v>0</v>
      </c>
      <c r="AK247" s="156">
        <v>0</v>
      </c>
      <c r="AL247" s="156">
        <v>0</v>
      </c>
    </row>
    <row r="248" spans="4:38" ht="15.75">
      <c r="D248" s="156"/>
      <c r="E248" s="314"/>
      <c r="H248" s="314"/>
      <c r="I248" s="314"/>
      <c r="J248" s="314"/>
      <c r="K248" s="314"/>
      <c r="L248" s="314"/>
      <c r="M248" s="314"/>
      <c r="N248" s="314"/>
      <c r="O248" s="314"/>
      <c r="P248" s="314"/>
      <c r="Q248" s="314"/>
      <c r="R248" s="314">
        <v>0</v>
      </c>
      <c r="S248" s="314">
        <v>0</v>
      </c>
      <c r="T248" s="314">
        <v>0</v>
      </c>
      <c r="U248" s="314">
        <v>0</v>
      </c>
      <c r="V248" s="314">
        <v>0</v>
      </c>
      <c r="W248" s="314">
        <v>0</v>
      </c>
      <c r="X248" s="314">
        <v>0</v>
      </c>
      <c r="Y248" s="314">
        <v>0</v>
      </c>
      <c r="Z248" s="314">
        <v>0</v>
      </c>
      <c r="AA248" s="314">
        <v>0</v>
      </c>
      <c r="AB248" s="314">
        <v>0</v>
      </c>
      <c r="AC248" s="314">
        <v>0</v>
      </c>
      <c r="AD248" s="314">
        <v>0</v>
      </c>
      <c r="AE248" s="314">
        <v>0</v>
      </c>
      <c r="AF248" s="314">
        <v>0</v>
      </c>
      <c r="AG248" s="314">
        <v>0</v>
      </c>
      <c r="AH248" s="314">
        <v>0</v>
      </c>
      <c r="AI248" s="314">
        <v>0</v>
      </c>
      <c r="AJ248" s="314">
        <v>0</v>
      </c>
      <c r="AK248" s="314">
        <v>0</v>
      </c>
      <c r="AL248" s="314">
        <v>0</v>
      </c>
    </row>
    <row r="249" spans="4:38" ht="15.75">
      <c r="D249" s="314" t="s">
        <v>1814</v>
      </c>
      <c r="E249" s="314"/>
      <c r="H249" s="314"/>
      <c r="I249" s="314"/>
      <c r="J249" s="314"/>
      <c r="K249" s="314"/>
      <c r="L249" s="314"/>
      <c r="M249" s="314"/>
      <c r="N249" s="314"/>
      <c r="O249" s="314"/>
      <c r="P249" s="314"/>
      <c r="Q249" s="314"/>
      <c r="R249" s="314"/>
      <c r="S249" s="314"/>
      <c r="T249" s="314"/>
      <c r="U249" s="314"/>
      <c r="V249" s="314"/>
      <c r="W249" s="314"/>
      <c r="X249" s="314"/>
      <c r="Y249" s="314"/>
      <c r="Z249" s="314"/>
      <c r="AA249" s="314"/>
      <c r="AB249" s="314"/>
      <c r="AC249" s="314"/>
      <c r="AD249" s="314"/>
      <c r="AE249" s="314"/>
      <c r="AF249" s="314"/>
      <c r="AG249" s="314"/>
      <c r="AH249" s="314"/>
      <c r="AI249" s="314"/>
      <c r="AJ249" s="314"/>
      <c r="AK249" s="314"/>
      <c r="AL249" s="314"/>
    </row>
    <row r="250" spans="4:38" ht="15.75">
      <c r="D250" s="156"/>
      <c r="E250" s="156">
        <v>1</v>
      </c>
      <c r="H250" s="314"/>
      <c r="I250" s="1172"/>
      <c r="J250" s="1172"/>
      <c r="K250" s="1172"/>
      <c r="L250" s="1172"/>
      <c r="M250" s="1172"/>
      <c r="N250" s="1172"/>
      <c r="O250" s="1172"/>
      <c r="P250" s="1172"/>
      <c r="Q250" s="1172"/>
      <c r="R250" s="1172">
        <v>0</v>
      </c>
      <c r="S250" s="1172">
        <v>0</v>
      </c>
      <c r="T250" s="1172">
        <v>0</v>
      </c>
      <c r="U250" s="1172">
        <v>1350480.3925313889</v>
      </c>
      <c r="V250" s="1172">
        <v>1487285.23</v>
      </c>
      <c r="W250" s="1172">
        <v>1407072.094</v>
      </c>
      <c r="X250" s="1172">
        <v>1373298.4176087256</v>
      </c>
      <c r="Y250" s="1172">
        <v>1530248.5292999528</v>
      </c>
      <c r="Z250" s="1172">
        <v>1614518.0047173505</v>
      </c>
      <c r="AA250" s="1172">
        <v>1715646.9994100179</v>
      </c>
      <c r="AB250" s="1172">
        <v>1843735.831574609</v>
      </c>
      <c r="AC250" s="1172">
        <v>1960678.6771354654</v>
      </c>
      <c r="AD250" s="1172">
        <v>2074196.0831107157</v>
      </c>
      <c r="AE250" s="1172">
        <v>2204453.2130439328</v>
      </c>
      <c r="AF250" s="1172">
        <v>2337977.5321553433</v>
      </c>
      <c r="AG250" s="1172">
        <v>2374190.1380151203</v>
      </c>
      <c r="AH250" s="1172">
        <v>3393002.7089803442</v>
      </c>
      <c r="AI250" s="1172">
        <v>4093001.4133961299</v>
      </c>
      <c r="AJ250" s="1172">
        <v>4558150.3135895599</v>
      </c>
      <c r="AK250" s="1172">
        <v>4570761.463063187</v>
      </c>
      <c r="AL250" s="1172">
        <v>4583377.9341001119</v>
      </c>
    </row>
    <row r="251" spans="4:38" ht="15.75">
      <c r="D251" s="156"/>
      <c r="E251" s="156">
        <v>2</v>
      </c>
      <c r="H251" s="314"/>
      <c r="I251" s="1172"/>
      <c r="J251" s="1172"/>
      <c r="K251" s="1172"/>
      <c r="L251" s="1172"/>
      <c r="M251" s="1172"/>
      <c r="N251" s="1172"/>
      <c r="O251" s="1172"/>
      <c r="P251" s="1172"/>
      <c r="Q251" s="1172"/>
      <c r="R251" s="1172">
        <v>0</v>
      </c>
      <c r="S251" s="1172">
        <v>0</v>
      </c>
      <c r="T251" s="1172">
        <v>0</v>
      </c>
      <c r="U251" s="1172">
        <v>1307914.0418371309</v>
      </c>
      <c r="V251" s="1172">
        <v>1309721.33</v>
      </c>
      <c r="W251" s="1172">
        <v>1239084.6739999999</v>
      </c>
      <c r="X251" s="1172">
        <v>1217343.9703910511</v>
      </c>
      <c r="Y251" s="1172">
        <v>1372590.7954606663</v>
      </c>
      <c r="Z251" s="1172">
        <v>1448314.229895351</v>
      </c>
      <c r="AA251" s="1172">
        <v>1539189.4401732394</v>
      </c>
      <c r="AB251" s="1172">
        <v>1654288.0893829367</v>
      </c>
      <c r="AC251" s="1172">
        <v>1758997.0732225149</v>
      </c>
      <c r="AD251" s="1172">
        <v>1860608.2233175295</v>
      </c>
      <c r="AE251" s="1172">
        <v>1977220.1544466252</v>
      </c>
      <c r="AF251" s="1172">
        <v>2096730.4541776194</v>
      </c>
      <c r="AG251" s="1172">
        <v>2128957.2705214983</v>
      </c>
      <c r="AH251" s="1172">
        <v>3042312.2802692633</v>
      </c>
      <c r="AI251" s="1172">
        <v>3669695.6360656274</v>
      </c>
      <c r="AJ251" s="1172">
        <v>4086445.8174713356</v>
      </c>
      <c r="AK251" s="1172">
        <v>4097462.505412796</v>
      </c>
      <c r="AL251" s="1172">
        <v>4108485.9008654831</v>
      </c>
    </row>
    <row r="252" spans="4:38" ht="15.75">
      <c r="D252" s="156"/>
      <c r="E252" s="156">
        <v>3</v>
      </c>
      <c r="H252" s="314"/>
      <c r="I252" s="1172"/>
      <c r="J252" s="1172"/>
      <c r="K252" s="1172"/>
      <c r="L252" s="1172"/>
      <c r="M252" s="1172"/>
      <c r="N252" s="1172"/>
      <c r="O252" s="1172"/>
      <c r="P252" s="1172"/>
      <c r="Q252" s="1172"/>
      <c r="R252" s="1172">
        <v>0</v>
      </c>
      <c r="S252" s="1172">
        <v>0</v>
      </c>
      <c r="T252" s="1172">
        <v>0</v>
      </c>
      <c r="U252" s="1172">
        <v>1661126.3849174427</v>
      </c>
      <c r="V252" s="1172">
        <v>1734874.33</v>
      </c>
      <c r="W252" s="1172">
        <v>1641308.074</v>
      </c>
      <c r="X252" s="1172">
        <v>1660595.3810719321</v>
      </c>
      <c r="Y252" s="1172">
        <v>1820683.2620478864</v>
      </c>
      <c r="Z252" s="1172">
        <v>1920696.127075329</v>
      </c>
      <c r="AA252" s="1172">
        <v>2040714.4909327051</v>
      </c>
      <c r="AB252" s="1172">
        <v>2192733.6449595732</v>
      </c>
      <c r="AC252" s="1172">
        <v>2332213.528653401</v>
      </c>
      <c r="AD252" s="1172">
        <v>2467664.4621531083</v>
      </c>
      <c r="AE252" s="1172">
        <v>2623058.5744052785</v>
      </c>
      <c r="AF252" s="1172">
        <v>2782399.3116165786</v>
      </c>
      <c r="AG252" s="1172">
        <v>2825954.4796498143</v>
      </c>
      <c r="AH252" s="1172">
        <v>4039039.4016286894</v>
      </c>
      <c r="AI252" s="1172">
        <v>4872809.0214071069</v>
      </c>
      <c r="AJ252" s="1172">
        <v>5427117.3216131227</v>
      </c>
      <c r="AK252" s="1172">
        <v>5442665.7644100254</v>
      </c>
      <c r="AL252" s="1172">
        <v>5458216.9755976032</v>
      </c>
    </row>
    <row r="253" spans="4:38" ht="15.75">
      <c r="D253" s="156"/>
      <c r="E253" s="156">
        <v>4</v>
      </c>
      <c r="H253" s="314"/>
      <c r="I253" s="1172"/>
      <c r="J253" s="1172"/>
      <c r="K253" s="1172"/>
      <c r="L253" s="1172"/>
      <c r="M253" s="1172"/>
      <c r="N253" s="1172"/>
      <c r="O253" s="1172"/>
      <c r="P253" s="1172"/>
      <c r="Q253" s="1172"/>
      <c r="R253" s="1172">
        <v>0</v>
      </c>
      <c r="S253" s="1172">
        <v>0</v>
      </c>
      <c r="T253" s="1172">
        <v>0</v>
      </c>
      <c r="U253" s="1172">
        <v>2056812.0600793455</v>
      </c>
      <c r="V253" s="1172">
        <v>2011223.78</v>
      </c>
      <c r="W253" s="1172">
        <v>1902753.2840000002</v>
      </c>
      <c r="X253" s="1172">
        <v>1938899.5236030114</v>
      </c>
      <c r="Y253" s="1172">
        <v>2102026.9570327052</v>
      </c>
      <c r="Z253" s="1172">
        <v>2217290.4202326438</v>
      </c>
      <c r="AA253" s="1172">
        <v>2355606.8879925711</v>
      </c>
      <c r="AB253" s="1172">
        <v>2530807.3093259009</v>
      </c>
      <c r="AC253" s="1172">
        <v>2692118.7884434257</v>
      </c>
      <c r="AD253" s="1172">
        <v>2848816.6975351875</v>
      </c>
      <c r="AE253" s="1172">
        <v>3028560.9672890939</v>
      </c>
      <c r="AF253" s="1172">
        <v>3212910.0304357</v>
      </c>
      <c r="AG253" s="1172">
        <v>3263577.9275595257</v>
      </c>
      <c r="AH253" s="1172">
        <v>4664854.1879173703</v>
      </c>
      <c r="AI253" s="1172">
        <v>5628207.4950651797</v>
      </c>
      <c r="AJ253" s="1172">
        <v>6268884.3738665786</v>
      </c>
      <c r="AK253" s="1172">
        <v>6287278.1683506258</v>
      </c>
      <c r="AL253" s="1172">
        <v>6305672.2579707829</v>
      </c>
    </row>
    <row r="254" spans="4:38" ht="15.75">
      <c r="D254" s="156"/>
      <c r="E254" s="156">
        <v>5</v>
      </c>
      <c r="H254" s="314"/>
      <c r="I254" s="1172"/>
      <c r="J254" s="1172"/>
      <c r="K254" s="1172"/>
      <c r="L254" s="1172"/>
      <c r="M254" s="1172"/>
      <c r="N254" s="1172"/>
      <c r="O254" s="1172"/>
      <c r="P254" s="1172"/>
      <c r="Q254" s="1172"/>
      <c r="R254" s="1172">
        <v>0</v>
      </c>
      <c r="S254" s="1172">
        <v>0</v>
      </c>
      <c r="T254" s="1172">
        <v>0</v>
      </c>
      <c r="U254" s="1172">
        <v>2465768.390647694</v>
      </c>
      <c r="V254" s="1172">
        <v>2303328.9000000004</v>
      </c>
      <c r="W254" s="1172">
        <v>2179104.4200000004</v>
      </c>
      <c r="X254" s="1172">
        <v>2195904.8797158995</v>
      </c>
      <c r="Y254" s="1172">
        <v>2361839.2467890969</v>
      </c>
      <c r="Z254" s="1172">
        <v>2491186.1705462877</v>
      </c>
      <c r="AA254" s="1172">
        <v>2646400.3771141865</v>
      </c>
      <c r="AB254" s="1172">
        <v>2843007.9891743981</v>
      </c>
      <c r="AC254" s="1172">
        <v>3024480.2783515574</v>
      </c>
      <c r="AD254" s="1172">
        <v>3200799.118984967</v>
      </c>
      <c r="AE254" s="1172">
        <v>3403030.0137787359</v>
      </c>
      <c r="AF254" s="1172">
        <v>3610473.5003656046</v>
      </c>
      <c r="AG254" s="1172">
        <v>3667709.7850679909</v>
      </c>
      <c r="AH254" s="1172">
        <v>5242774.9854594609</v>
      </c>
      <c r="AI254" s="1172">
        <v>6325794.8610453447</v>
      </c>
      <c r="AJ254" s="1172">
        <v>7046230.4782435028</v>
      </c>
      <c r="AK254" s="1172">
        <v>7067251.8679080205</v>
      </c>
      <c r="AL254" s="1172">
        <v>7088271.2687337687</v>
      </c>
    </row>
    <row r="255" spans="4:38" ht="15.75">
      <c r="D255" s="156"/>
      <c r="E255" s="156">
        <v>6</v>
      </c>
      <c r="H255" s="314"/>
      <c r="I255" s="1172"/>
      <c r="J255" s="1172"/>
      <c r="K255" s="1172"/>
      <c r="L255" s="1172"/>
      <c r="M255" s="1172"/>
      <c r="N255" s="1172"/>
      <c r="O255" s="1172"/>
      <c r="P255" s="1172"/>
      <c r="Q255" s="1172"/>
      <c r="R255" s="1172">
        <v>0</v>
      </c>
      <c r="S255" s="1172">
        <v>0</v>
      </c>
      <c r="T255" s="1172">
        <v>0</v>
      </c>
      <c r="U255" s="1172">
        <v>2532664.2762537589</v>
      </c>
      <c r="V255" s="1172">
        <v>2484894.2400000002</v>
      </c>
      <c r="W255" s="1172">
        <v>2350877.4720000001</v>
      </c>
      <c r="X255" s="1172">
        <v>2343813.118731142</v>
      </c>
      <c r="Y255" s="1172">
        <v>2511362.8942087526</v>
      </c>
      <c r="Z255" s="1172">
        <v>2648814.9402940124</v>
      </c>
      <c r="AA255" s="1172">
        <v>2813753.9044631813</v>
      </c>
      <c r="AB255" s="1172">
        <v>3022681.4927704427</v>
      </c>
      <c r="AC255" s="1172">
        <v>3215756.4580869046</v>
      </c>
      <c r="AD255" s="1172">
        <v>3403367.271292618</v>
      </c>
      <c r="AE255" s="1172">
        <v>3618539.363738243</v>
      </c>
      <c r="AF255" s="1172">
        <v>3839273.8398740697</v>
      </c>
      <c r="AG255" s="1172">
        <v>3900290.2739655841</v>
      </c>
      <c r="AH255" s="1172">
        <v>5575372.1295329463</v>
      </c>
      <c r="AI255" s="1172">
        <v>6727260.8865864156</v>
      </c>
      <c r="AJ255" s="1172">
        <v>7493598.1718305815</v>
      </c>
      <c r="AK255" s="1172">
        <v>7516131.7594580734</v>
      </c>
      <c r="AL255" s="1172">
        <v>7538662.0438045356</v>
      </c>
    </row>
    <row r="256" spans="4:38" ht="15.75">
      <c r="D256" s="156"/>
      <c r="E256" s="156">
        <v>7</v>
      </c>
      <c r="H256" s="314"/>
      <c r="I256" s="1172"/>
      <c r="J256" s="1172"/>
      <c r="K256" s="1172"/>
      <c r="L256" s="1172"/>
      <c r="M256" s="1172"/>
      <c r="N256" s="1172"/>
      <c r="O256" s="1172"/>
      <c r="P256" s="1172"/>
      <c r="Q256" s="1172"/>
      <c r="R256" s="1172">
        <v>0</v>
      </c>
      <c r="S256" s="1172">
        <v>0</v>
      </c>
      <c r="T256" s="1172">
        <v>0</v>
      </c>
      <c r="U256" s="1172">
        <v>2612469.078217024</v>
      </c>
      <c r="V256" s="1172">
        <v>2579678.35</v>
      </c>
      <c r="W256" s="1172">
        <v>2440549.63</v>
      </c>
      <c r="X256" s="1172">
        <v>2571495.0621865466</v>
      </c>
      <c r="Y256" s="1172">
        <v>2600359.3691529273</v>
      </c>
      <c r="Z256" s="1172">
        <v>2742635.5840478591</v>
      </c>
      <c r="AA256" s="1172">
        <v>2913362.7239413001</v>
      </c>
      <c r="AB256" s="1172">
        <v>3129623.1621108106</v>
      </c>
      <c r="AC256" s="1172">
        <v>3329604.0402653823</v>
      </c>
      <c r="AD256" s="1172">
        <v>3523935.8355461368</v>
      </c>
      <c r="AE256" s="1172">
        <v>3746810.5288341409</v>
      </c>
      <c r="AF256" s="1172">
        <v>3975455.8019495043</v>
      </c>
      <c r="AG256" s="1172">
        <v>4038722.1809574342</v>
      </c>
      <c r="AH256" s="1172">
        <v>5773333.9496854888</v>
      </c>
      <c r="AI256" s="1172">
        <v>6966213.464988458</v>
      </c>
      <c r="AJ256" s="1172">
        <v>7759871.4230536222</v>
      </c>
      <c r="AK256" s="1172">
        <v>7783305.0709086703</v>
      </c>
      <c r="AL256" s="1172">
        <v>7806734.6331266724</v>
      </c>
    </row>
    <row r="257" spans="4:38" ht="15.75">
      <c r="D257" s="156"/>
      <c r="E257" s="156">
        <v>8</v>
      </c>
      <c r="H257" s="314"/>
      <c r="I257" s="1172"/>
      <c r="J257" s="1172"/>
      <c r="K257" s="1172"/>
      <c r="L257" s="1172"/>
      <c r="M257" s="1172"/>
      <c r="N257" s="1172"/>
      <c r="O257" s="1172"/>
      <c r="P257" s="1172"/>
      <c r="Q257" s="1172"/>
      <c r="R257" s="1172">
        <v>0</v>
      </c>
      <c r="S257" s="1172">
        <v>0</v>
      </c>
      <c r="T257" s="1172">
        <v>0</v>
      </c>
      <c r="U257" s="1172">
        <v>2674812.2195033566</v>
      </c>
      <c r="V257" s="1172">
        <v>2700221.73</v>
      </c>
      <c r="W257" s="1172">
        <v>2554591.7939999998</v>
      </c>
      <c r="X257" s="1172">
        <v>2673492.5838114554</v>
      </c>
      <c r="Y257" s="1172">
        <v>2703470.8764135209</v>
      </c>
      <c r="Z257" s="1172">
        <v>2851336.3836658876</v>
      </c>
      <c r="AA257" s="1172">
        <v>3028769.7164011691</v>
      </c>
      <c r="AB257" s="1172">
        <v>3253526.0101906448</v>
      </c>
      <c r="AC257" s="1172">
        <v>3461508.0938108764</v>
      </c>
      <c r="AD257" s="1172">
        <v>3663626.8333774954</v>
      </c>
      <c r="AE257" s="1172">
        <v>3895425.7765662172</v>
      </c>
      <c r="AF257" s="1172">
        <v>4133236.5160745392</v>
      </c>
      <c r="AG257" s="1172">
        <v>4199109.686101215</v>
      </c>
      <c r="AH257" s="1172">
        <v>6002692.9402385587</v>
      </c>
      <c r="AI257" s="1172">
        <v>7243064.4362015687</v>
      </c>
      <c r="AJ257" s="1172">
        <v>8068376.1845512716</v>
      </c>
      <c r="AK257" s="1172">
        <v>8092852.6441215985</v>
      </c>
      <c r="AL257" s="1172">
        <v>8117324.1116154818</v>
      </c>
    </row>
    <row r="258" spans="4:38" ht="15.75">
      <c r="D258" s="156"/>
      <c r="E258" s="156">
        <v>9</v>
      </c>
      <c r="H258" s="314"/>
      <c r="I258" s="1172"/>
      <c r="J258" s="1172"/>
      <c r="K258" s="1172"/>
      <c r="L258" s="1172"/>
      <c r="M258" s="1172"/>
      <c r="N258" s="1172"/>
      <c r="O258" s="1172"/>
      <c r="P258" s="1172"/>
      <c r="Q258" s="1172"/>
      <c r="R258" s="1172">
        <v>0</v>
      </c>
      <c r="S258" s="1172">
        <v>0</v>
      </c>
      <c r="T258" s="1172">
        <v>0</v>
      </c>
      <c r="U258" s="1172">
        <v>2982889.8646397982</v>
      </c>
      <c r="V258" s="1172">
        <v>2572425.7399999998</v>
      </c>
      <c r="W258" s="1172">
        <v>2433688.1719999998</v>
      </c>
      <c r="X258" s="1172">
        <v>2558242.4839707781</v>
      </c>
      <c r="Y258" s="1172">
        <v>2586962.0503441263</v>
      </c>
      <c r="Z258" s="1172">
        <v>2728512.0462784623</v>
      </c>
      <c r="AA258" s="1172">
        <v>2898367.8478908334</v>
      </c>
      <c r="AB258" s="1172">
        <v>3113524.4161886037</v>
      </c>
      <c r="AC258" s="1172">
        <v>3312465.6945610982</v>
      </c>
      <c r="AD258" s="1172">
        <v>3505785.7290993729</v>
      </c>
      <c r="AE258" s="1172">
        <v>3727500.8910777736</v>
      </c>
      <c r="AF258" s="1172">
        <v>3954955.2915295474</v>
      </c>
      <c r="AG258" s="1172">
        <v>4017882.9691522098</v>
      </c>
      <c r="AH258" s="1172">
        <v>5743533.2455764962</v>
      </c>
      <c r="AI258" s="1172">
        <v>6930242.1090999711</v>
      </c>
      <c r="AJ258" s="1172">
        <v>7719787.2777082119</v>
      </c>
      <c r="AK258" s="1172">
        <v>7743085.4326257855</v>
      </c>
      <c r="AL258" s="1172">
        <v>7766379.6196803236</v>
      </c>
    </row>
    <row r="259" spans="4:38" ht="15.75">
      <c r="D259" s="156"/>
      <c r="E259" s="156">
        <v>10</v>
      </c>
      <c r="H259" s="314"/>
      <c r="I259" s="1172"/>
      <c r="J259" s="1172"/>
      <c r="K259" s="1172"/>
      <c r="L259" s="1172"/>
      <c r="M259" s="1172"/>
      <c r="N259" s="1172"/>
      <c r="O259" s="1172"/>
      <c r="P259" s="1172"/>
      <c r="Q259" s="1172"/>
      <c r="R259" s="1172">
        <v>0</v>
      </c>
      <c r="S259" s="1172">
        <v>0</v>
      </c>
      <c r="T259" s="1172">
        <v>0</v>
      </c>
      <c r="U259" s="1172">
        <v>2351303.8200664385</v>
      </c>
      <c r="V259" s="1172">
        <v>2374354.46</v>
      </c>
      <c r="W259" s="1172">
        <v>2246299.3879999998</v>
      </c>
      <c r="X259" s="1172">
        <v>2396135.0540100713</v>
      </c>
      <c r="Y259" s="1172">
        <v>2423084.1327721858</v>
      </c>
      <c r="Z259" s="1172">
        <v>2555750.9146349565</v>
      </c>
      <c r="AA259" s="1172">
        <v>2714948.3819163349</v>
      </c>
      <c r="AB259" s="1172">
        <v>2916602.2562473374</v>
      </c>
      <c r="AC259" s="1172">
        <v>3102827.0015711589</v>
      </c>
      <c r="AD259" s="1172">
        <v>3283771.0341701806</v>
      </c>
      <c r="AE259" s="1172">
        <v>3491302.6435221499</v>
      </c>
      <c r="AF259" s="1172">
        <v>3704190.1194282719</v>
      </c>
      <c r="AG259" s="1172">
        <v>3762974.7533204411</v>
      </c>
      <c r="AH259" s="1172">
        <v>5379006.7756719589</v>
      </c>
      <c r="AI259" s="1172">
        <v>6490235.3451069677</v>
      </c>
      <c r="AJ259" s="1172">
        <v>7229472.2855367772</v>
      </c>
      <c r="AK259" s="1172">
        <v>7251113.0714869238</v>
      </c>
      <c r="AL259" s="1172">
        <v>7272751.3302027546</v>
      </c>
    </row>
    <row r="260" spans="4:38" ht="15.75">
      <c r="D260" s="156"/>
      <c r="E260" s="156">
        <v>11</v>
      </c>
      <c r="H260" s="314"/>
      <c r="I260" s="1172"/>
      <c r="J260" s="1172"/>
      <c r="K260" s="1172"/>
      <c r="L260" s="1172"/>
      <c r="M260" s="1172"/>
      <c r="N260" s="1172"/>
      <c r="O260" s="1172"/>
      <c r="P260" s="1172"/>
      <c r="Q260" s="1172"/>
      <c r="R260" s="1172">
        <v>0</v>
      </c>
      <c r="S260" s="1172">
        <v>0</v>
      </c>
      <c r="T260" s="1172">
        <v>0</v>
      </c>
      <c r="U260" s="1172">
        <v>1963726.2673082349</v>
      </c>
      <c r="V260" s="1172">
        <v>1953452.99</v>
      </c>
      <c r="W260" s="1172">
        <v>1848098.2220000001</v>
      </c>
      <c r="X260" s="1172">
        <v>2006603.9157395305</v>
      </c>
      <c r="Y260" s="1172">
        <v>2029298.6549277874</v>
      </c>
      <c r="Z260" s="1172">
        <v>2140619.7866273513</v>
      </c>
      <c r="AA260" s="1172">
        <v>2274206.1322900201</v>
      </c>
      <c r="AB260" s="1172">
        <v>2443414.1171767833</v>
      </c>
      <c r="AC260" s="1172">
        <v>2599082.0546201542</v>
      </c>
      <c r="AD260" s="1172">
        <v>2750287.5482527465</v>
      </c>
      <c r="AE260" s="1172">
        <v>2923737.2194687841</v>
      </c>
      <c r="AF260" s="1172">
        <v>3101621.545298784</v>
      </c>
      <c r="AG260" s="1172">
        <v>3150450.7777597355</v>
      </c>
      <c r="AH260" s="1172">
        <v>4503078.9370400179</v>
      </c>
      <c r="AI260" s="1172">
        <v>5432934.4202420022</v>
      </c>
      <c r="AJ260" s="1172">
        <v>6051284.7277058149</v>
      </c>
      <c r="AK260" s="1172">
        <v>6068942.9891006779</v>
      </c>
      <c r="AL260" s="1172">
        <v>6086602.1849763533</v>
      </c>
    </row>
    <row r="261" spans="4:38" ht="15.75">
      <c r="D261" s="156"/>
      <c r="E261" s="156">
        <v>12</v>
      </c>
      <c r="H261" s="314"/>
      <c r="I261" s="1172"/>
      <c r="J261" s="1172"/>
      <c r="K261" s="1172"/>
      <c r="L261" s="1172"/>
      <c r="M261" s="1172"/>
      <c r="N261" s="1172"/>
      <c r="O261" s="1172"/>
      <c r="P261" s="1172"/>
      <c r="Q261" s="1172"/>
      <c r="R261" s="1172">
        <v>0</v>
      </c>
      <c r="S261" s="1172">
        <v>0</v>
      </c>
      <c r="T261" s="1172">
        <v>0</v>
      </c>
      <c r="U261" s="1172">
        <v>1498633.2039983869</v>
      </c>
      <c r="V261" s="1172">
        <v>1497538.92</v>
      </c>
      <c r="W261" s="1172">
        <v>1416772.7759999998</v>
      </c>
      <c r="X261" s="1172">
        <v>1567375.6091598652</v>
      </c>
      <c r="Y261" s="1172">
        <v>1585273.2315503829</v>
      </c>
      <c r="Z261" s="1172">
        <v>1672525.391984513</v>
      </c>
      <c r="AA261" s="1172">
        <v>1777233.0974744461</v>
      </c>
      <c r="AB261" s="1172">
        <v>1909855.6808979549</v>
      </c>
      <c r="AC261" s="1172">
        <v>2031068.3112780727</v>
      </c>
      <c r="AD261" s="1172">
        <v>2148741.1631599353</v>
      </c>
      <c r="AE261" s="1172">
        <v>2283760.6538290251</v>
      </c>
      <c r="AF261" s="1172">
        <v>2422176.057094452</v>
      </c>
      <c r="AG261" s="1172">
        <v>2459779.7579294378</v>
      </c>
      <c r="AH261" s="1172">
        <v>3515398.4579993952</v>
      </c>
      <c r="AI261" s="1172">
        <v>4240740.9107952509</v>
      </c>
      <c r="AJ261" s="1172">
        <v>4722781.6248296089</v>
      </c>
      <c r="AK261" s="1172">
        <v>4735949.2631536042</v>
      </c>
      <c r="AL261" s="1172">
        <v>4749121.7393261567</v>
      </c>
    </row>
    <row r="262" spans="4:38" ht="15.75">
      <c r="D262" s="156"/>
      <c r="E262" s="1013"/>
      <c r="H262" s="314"/>
      <c r="I262" s="314"/>
      <c r="J262" s="314"/>
      <c r="K262" s="314"/>
      <c r="L262" s="314"/>
      <c r="M262" s="314"/>
      <c r="N262" s="314"/>
      <c r="O262" s="314"/>
      <c r="P262" s="314"/>
      <c r="Q262" s="314"/>
      <c r="R262" s="314">
        <v>0</v>
      </c>
      <c r="S262" s="314">
        <v>0</v>
      </c>
      <c r="T262" s="314">
        <v>0</v>
      </c>
      <c r="U262" s="314">
        <v>25458600</v>
      </c>
      <c r="V262" s="314">
        <v>25009000</v>
      </c>
      <c r="W262" s="314">
        <v>23660199.999999996</v>
      </c>
      <c r="X262" s="314">
        <v>24503200.000000007</v>
      </c>
      <c r="Y262" s="314">
        <v>25627199.999999993</v>
      </c>
      <c r="Z262" s="314">
        <v>27032200.000000007</v>
      </c>
      <c r="AA262" s="314">
        <v>28718200.000000004</v>
      </c>
      <c r="AB262" s="314">
        <v>30853799.999999996</v>
      </c>
      <c r="AC262" s="314">
        <v>32820800.000000007</v>
      </c>
      <c r="AD262" s="314">
        <v>34731599.999999993</v>
      </c>
      <c r="AE262" s="314">
        <v>36923400.000000007</v>
      </c>
      <c r="AF262" s="314">
        <v>39171400.000000015</v>
      </c>
      <c r="AG262" s="314">
        <v>39789600.000000007</v>
      </c>
      <c r="AH262" s="314">
        <v>56874399.999999985</v>
      </c>
      <c r="AI262" s="314">
        <v>68620200.00000003</v>
      </c>
      <c r="AJ262" s="314">
        <v>76431999.999999985</v>
      </c>
      <c r="AK262" s="314">
        <v>76656799.999999985</v>
      </c>
      <c r="AL262" s="314">
        <v>76881600.00000003</v>
      </c>
    </row>
    <row r="263" spans="4:38" ht="15.75">
      <c r="D263" s="156"/>
      <c r="E263" s="314" t="s">
        <v>1815</v>
      </c>
      <c r="H263" s="314"/>
      <c r="I263" s="314"/>
      <c r="J263" s="314"/>
      <c r="K263" s="314"/>
      <c r="L263" s="314"/>
      <c r="M263" s="314"/>
      <c r="N263" s="314"/>
      <c r="O263" s="314"/>
      <c r="P263" s="314"/>
      <c r="Q263" s="314"/>
      <c r="R263" s="314"/>
      <c r="S263" s="314"/>
      <c r="T263" s="314"/>
      <c r="U263" s="314"/>
      <c r="V263" s="314"/>
      <c r="W263" s="314"/>
      <c r="X263" s="314"/>
      <c r="Y263" s="314"/>
      <c r="Z263" s="314"/>
      <c r="AA263" s="314"/>
      <c r="AB263" s="314"/>
      <c r="AC263" s="314"/>
      <c r="AD263" s="314"/>
      <c r="AE263" s="314"/>
      <c r="AF263" s="314"/>
      <c r="AG263" s="314"/>
      <c r="AH263" s="314"/>
      <c r="AI263" s="314"/>
      <c r="AJ263" s="314"/>
      <c r="AK263" s="314"/>
      <c r="AL263" s="314"/>
    </row>
    <row r="264" spans="4:38" ht="15.75">
      <c r="D264" s="156"/>
      <c r="E264" s="156">
        <v>1</v>
      </c>
      <c r="H264" s="314"/>
      <c r="I264" s="156"/>
      <c r="J264" s="156"/>
      <c r="K264" s="156"/>
      <c r="L264" s="156"/>
      <c r="M264" s="156"/>
      <c r="N264" s="156"/>
      <c r="O264" s="156"/>
      <c r="P264" s="156"/>
      <c r="Q264" s="156"/>
      <c r="R264" s="156">
        <v>0</v>
      </c>
      <c r="S264" s="156">
        <v>0</v>
      </c>
      <c r="T264" s="156">
        <v>0</v>
      </c>
      <c r="U264" s="156">
        <v>1350480.3925313889</v>
      </c>
      <c r="V264" s="156">
        <v>1487285.23</v>
      </c>
      <c r="W264" s="156">
        <v>1407072.094</v>
      </c>
      <c r="X264" s="156">
        <v>1373298.4176087256</v>
      </c>
      <c r="Y264" s="156">
        <v>1530248.5292999528</v>
      </c>
      <c r="Z264" s="156">
        <v>1614518.0047173505</v>
      </c>
      <c r="AA264" s="156">
        <v>1715646.9994100179</v>
      </c>
      <c r="AB264" s="156">
        <v>1843735.831574609</v>
      </c>
      <c r="AC264" s="156">
        <v>1960678.6771354654</v>
      </c>
      <c r="AD264" s="156">
        <v>2074196.0831107157</v>
      </c>
      <c r="AE264" s="156">
        <v>2204453.2130439328</v>
      </c>
      <c r="AF264" s="156">
        <v>2337977.5321553433</v>
      </c>
      <c r="AG264" s="156">
        <v>2374190.1380151203</v>
      </c>
      <c r="AH264" s="156">
        <v>3393002.7089803442</v>
      </c>
      <c r="AI264" s="156">
        <v>4093001.4133961299</v>
      </c>
      <c r="AJ264" s="156">
        <v>4558150.3135895599</v>
      </c>
      <c r="AK264" s="156">
        <v>4570761.463063187</v>
      </c>
      <c r="AL264" s="156">
        <v>4583377.9341001119</v>
      </c>
    </row>
    <row r="265" spans="4:38" ht="15.75">
      <c r="D265" s="156"/>
      <c r="E265" s="156">
        <v>2</v>
      </c>
      <c r="H265" s="314"/>
      <c r="I265" s="156"/>
      <c r="J265" s="156"/>
      <c r="K265" s="156"/>
      <c r="L265" s="156"/>
      <c r="M265" s="156"/>
      <c r="N265" s="156"/>
      <c r="O265" s="156"/>
      <c r="P265" s="156"/>
      <c r="Q265" s="156"/>
      <c r="R265" s="156">
        <v>0</v>
      </c>
      <c r="S265" s="156">
        <v>0</v>
      </c>
      <c r="T265" s="156">
        <v>0</v>
      </c>
      <c r="U265" s="156">
        <v>1307914.0418371309</v>
      </c>
      <c r="V265" s="156">
        <v>1309721.33</v>
      </c>
      <c r="W265" s="156">
        <v>1239084.6739999999</v>
      </c>
      <c r="X265" s="156">
        <v>1217343.9703910511</v>
      </c>
      <c r="Y265" s="156">
        <v>1372590.7954606663</v>
      </c>
      <c r="Z265" s="156">
        <v>1448314.229895351</v>
      </c>
      <c r="AA265" s="156">
        <v>1539189.4401732394</v>
      </c>
      <c r="AB265" s="156">
        <v>1654288.0893829367</v>
      </c>
      <c r="AC265" s="156">
        <v>1758997.0732225149</v>
      </c>
      <c r="AD265" s="156">
        <v>1860608.2233175295</v>
      </c>
      <c r="AE265" s="156">
        <v>1977220.1544466252</v>
      </c>
      <c r="AF265" s="156">
        <v>2096730.4541776194</v>
      </c>
      <c r="AG265" s="156">
        <v>2128957.2705214983</v>
      </c>
      <c r="AH265" s="156">
        <v>3042312.2802692633</v>
      </c>
      <c r="AI265" s="156">
        <v>3669695.6360656274</v>
      </c>
      <c r="AJ265" s="156">
        <v>4086445.8174713356</v>
      </c>
      <c r="AK265" s="156">
        <v>4097462.505412796</v>
      </c>
      <c r="AL265" s="156">
        <v>4108485.9008654831</v>
      </c>
    </row>
    <row r="266" spans="4:38" ht="15.75">
      <c r="D266" s="156"/>
      <c r="E266" s="156">
        <v>3</v>
      </c>
      <c r="H266" s="314"/>
      <c r="I266" s="156"/>
      <c r="J266" s="156"/>
      <c r="K266" s="156"/>
      <c r="L266" s="156"/>
      <c r="M266" s="156"/>
      <c r="N266" s="156"/>
      <c r="O266" s="156"/>
      <c r="P266" s="156"/>
      <c r="Q266" s="156"/>
      <c r="R266" s="156">
        <v>0</v>
      </c>
      <c r="S266" s="156">
        <v>0</v>
      </c>
      <c r="T266" s="156">
        <v>0</v>
      </c>
      <c r="U266" s="156">
        <v>1661126.3849174427</v>
      </c>
      <c r="V266" s="156">
        <v>1734874.33</v>
      </c>
      <c r="W266" s="156">
        <v>1641308.074</v>
      </c>
      <c r="X266" s="156">
        <v>1660595.3810719321</v>
      </c>
      <c r="Y266" s="156">
        <v>1820683.2620478864</v>
      </c>
      <c r="Z266" s="156">
        <v>1920696.127075329</v>
      </c>
      <c r="AA266" s="156">
        <v>2040714.4909327051</v>
      </c>
      <c r="AB266" s="156">
        <v>2192733.6449595732</v>
      </c>
      <c r="AC266" s="156">
        <v>2332213.528653401</v>
      </c>
      <c r="AD266" s="156">
        <v>2467664.4621531083</v>
      </c>
      <c r="AE266" s="156">
        <v>2623058.5744052785</v>
      </c>
      <c r="AF266" s="156">
        <v>2782399.3116165786</v>
      </c>
      <c r="AG266" s="156">
        <v>2825954.4796498143</v>
      </c>
      <c r="AH266" s="156">
        <v>4039039.4016286894</v>
      </c>
      <c r="AI266" s="156">
        <v>4872809.0214071069</v>
      </c>
      <c r="AJ266" s="156">
        <v>5427117.3216131227</v>
      </c>
      <c r="AK266" s="156">
        <v>5442665.7644100254</v>
      </c>
      <c r="AL266" s="156">
        <v>5458216.9755976032</v>
      </c>
    </row>
    <row r="267" spans="4:38" ht="15.75">
      <c r="D267" s="156"/>
      <c r="E267" s="156">
        <v>4</v>
      </c>
      <c r="H267" s="314"/>
      <c r="I267" s="156"/>
      <c r="J267" s="156"/>
      <c r="K267" s="156"/>
      <c r="L267" s="156"/>
      <c r="M267" s="156"/>
      <c r="N267" s="156"/>
      <c r="O267" s="156"/>
      <c r="P267" s="156"/>
      <c r="Q267" s="156"/>
      <c r="R267" s="156">
        <v>0</v>
      </c>
      <c r="S267" s="156">
        <v>0</v>
      </c>
      <c r="T267" s="156">
        <v>0</v>
      </c>
      <c r="U267" s="156">
        <v>2056812.0600793455</v>
      </c>
      <c r="V267" s="156">
        <v>2011223.78</v>
      </c>
      <c r="W267" s="156">
        <v>1902753.2840000002</v>
      </c>
      <c r="X267" s="156">
        <v>1938899.5236030114</v>
      </c>
      <c r="Y267" s="156">
        <v>2102026.9570327052</v>
      </c>
      <c r="Z267" s="156">
        <v>2217290.4202326438</v>
      </c>
      <c r="AA267" s="156">
        <v>2355606.8879925711</v>
      </c>
      <c r="AB267" s="156">
        <v>2530807.3093259009</v>
      </c>
      <c r="AC267" s="156">
        <v>2692118.7884434257</v>
      </c>
      <c r="AD267" s="156">
        <v>2848816.6975351875</v>
      </c>
      <c r="AE267" s="156">
        <v>3028560.9672890939</v>
      </c>
      <c r="AF267" s="156">
        <v>3212910.0304357</v>
      </c>
      <c r="AG267" s="156">
        <v>3263577.9275595257</v>
      </c>
      <c r="AH267" s="156">
        <v>4664854.1879173703</v>
      </c>
      <c r="AI267" s="156">
        <v>5628207.4950651797</v>
      </c>
      <c r="AJ267" s="156">
        <v>6268884.3738665786</v>
      </c>
      <c r="AK267" s="156">
        <v>6287278.1683506258</v>
      </c>
      <c r="AL267" s="156">
        <v>6305672.2579707829</v>
      </c>
    </row>
    <row r="268" spans="4:38" ht="15.75">
      <c r="D268" s="156"/>
      <c r="E268" s="156">
        <v>5</v>
      </c>
      <c r="H268" s="314"/>
      <c r="I268" s="156"/>
      <c r="J268" s="156"/>
      <c r="K268" s="156"/>
      <c r="L268" s="156"/>
      <c r="M268" s="156"/>
      <c r="N268" s="156"/>
      <c r="O268" s="156"/>
      <c r="P268" s="156"/>
      <c r="Q268" s="156"/>
      <c r="R268" s="156">
        <v>0</v>
      </c>
      <c r="S268" s="156">
        <v>0</v>
      </c>
      <c r="T268" s="156">
        <v>0</v>
      </c>
      <c r="U268" s="156">
        <v>2465768.390647694</v>
      </c>
      <c r="V268" s="156">
        <v>2303328.9000000004</v>
      </c>
      <c r="W268" s="156">
        <v>2179104.4200000004</v>
      </c>
      <c r="X268" s="156">
        <v>2195904.8797158995</v>
      </c>
      <c r="Y268" s="156">
        <v>2361839.2467890969</v>
      </c>
      <c r="Z268" s="156">
        <v>2491186.1705462877</v>
      </c>
      <c r="AA268" s="156">
        <v>2646400.3771141865</v>
      </c>
      <c r="AB268" s="156">
        <v>2843007.9891743981</v>
      </c>
      <c r="AC268" s="156">
        <v>3024480.2783515574</v>
      </c>
      <c r="AD268" s="156">
        <v>3200799.118984967</v>
      </c>
      <c r="AE268" s="156">
        <v>3403030.0137787359</v>
      </c>
      <c r="AF268" s="156">
        <v>3610473.5003656046</v>
      </c>
      <c r="AG268" s="156">
        <v>3667709.7850679909</v>
      </c>
      <c r="AH268" s="156">
        <v>5242774.9854594609</v>
      </c>
      <c r="AI268" s="156">
        <v>6325794.8610453447</v>
      </c>
      <c r="AJ268" s="156">
        <v>7046230.4782435028</v>
      </c>
      <c r="AK268" s="156">
        <v>7067251.8679080205</v>
      </c>
      <c r="AL268" s="156">
        <v>7088271.2687337687</v>
      </c>
    </row>
    <row r="269" spans="4:38" ht="15.75">
      <c r="D269" s="156"/>
      <c r="E269" s="156">
        <v>6</v>
      </c>
      <c r="H269" s="314"/>
      <c r="I269" s="156"/>
      <c r="J269" s="156"/>
      <c r="K269" s="156"/>
      <c r="L269" s="156"/>
      <c r="M269" s="156"/>
      <c r="N269" s="156"/>
      <c r="O269" s="156"/>
      <c r="P269" s="156"/>
      <c r="Q269" s="156"/>
      <c r="R269" s="156">
        <v>0</v>
      </c>
      <c r="S269" s="156">
        <v>0</v>
      </c>
      <c r="T269" s="156">
        <v>0</v>
      </c>
      <c r="U269" s="156">
        <v>2532664.2762537589</v>
      </c>
      <c r="V269" s="156">
        <v>2484894.2400000002</v>
      </c>
      <c r="W269" s="156">
        <v>2350877.4720000001</v>
      </c>
      <c r="X269" s="156">
        <v>2343813.118731142</v>
      </c>
      <c r="Y269" s="156">
        <v>2511362.8942087526</v>
      </c>
      <c r="Z269" s="156">
        <v>2648814.9402940124</v>
      </c>
      <c r="AA269" s="156">
        <v>2813753.9044631813</v>
      </c>
      <c r="AB269" s="156">
        <v>3022681.4927704427</v>
      </c>
      <c r="AC269" s="156">
        <v>3215756.4580869046</v>
      </c>
      <c r="AD269" s="156">
        <v>3403367.271292618</v>
      </c>
      <c r="AE269" s="156">
        <v>3618539.363738243</v>
      </c>
      <c r="AF269" s="156">
        <v>3839273.8398740697</v>
      </c>
      <c r="AG269" s="156">
        <v>3900290.2739655841</v>
      </c>
      <c r="AH269" s="156">
        <v>5575372.1295329463</v>
      </c>
      <c r="AI269" s="156">
        <v>6727260.8865864156</v>
      </c>
      <c r="AJ269" s="156">
        <v>7493598.1718305815</v>
      </c>
      <c r="AK269" s="156">
        <v>7516131.7594580734</v>
      </c>
      <c r="AL269" s="156">
        <v>7538662.0438045356</v>
      </c>
    </row>
    <row r="270" spans="4:38" ht="15.75">
      <c r="D270" s="156"/>
      <c r="E270" s="156">
        <v>7</v>
      </c>
      <c r="H270" s="314"/>
      <c r="I270" s="156"/>
      <c r="J270" s="156"/>
      <c r="K270" s="156"/>
      <c r="L270" s="156"/>
      <c r="M270" s="156"/>
      <c r="N270" s="156"/>
      <c r="O270" s="156"/>
      <c r="P270" s="156"/>
      <c r="Q270" s="156"/>
      <c r="R270" s="156">
        <v>0</v>
      </c>
      <c r="S270" s="156">
        <v>0</v>
      </c>
      <c r="T270" s="156">
        <v>0</v>
      </c>
      <c r="U270" s="156">
        <v>2612469.078217024</v>
      </c>
      <c r="V270" s="156">
        <v>2579678.35</v>
      </c>
      <c r="W270" s="156">
        <v>2440549.63</v>
      </c>
      <c r="X270" s="156">
        <v>2571495.0621865466</v>
      </c>
      <c r="Y270" s="156">
        <v>2600359.3691529273</v>
      </c>
      <c r="Z270" s="156">
        <v>2742635.5840478591</v>
      </c>
      <c r="AA270" s="156">
        <v>2913362.7239413001</v>
      </c>
      <c r="AB270" s="156">
        <v>3129623.1621108106</v>
      </c>
      <c r="AC270" s="156">
        <v>3329604.0402653823</v>
      </c>
      <c r="AD270" s="156">
        <v>3523935.8355461368</v>
      </c>
      <c r="AE270" s="156">
        <v>3746810.5288341409</v>
      </c>
      <c r="AF270" s="156">
        <v>3975455.8019495043</v>
      </c>
      <c r="AG270" s="156">
        <v>4038722.1809574342</v>
      </c>
      <c r="AH270" s="156">
        <v>5773333.9496854888</v>
      </c>
      <c r="AI270" s="156">
        <v>6966213.464988458</v>
      </c>
      <c r="AJ270" s="156">
        <v>7759871.4230536222</v>
      </c>
      <c r="AK270" s="156">
        <v>7783305.0709086703</v>
      </c>
      <c r="AL270" s="156">
        <v>7806734.6331266724</v>
      </c>
    </row>
    <row r="271" spans="4:38" ht="15.75">
      <c r="D271" s="156"/>
      <c r="E271" s="156">
        <v>8</v>
      </c>
      <c r="H271" s="314"/>
      <c r="I271" s="156"/>
      <c r="J271" s="156"/>
      <c r="K271" s="156"/>
      <c r="L271" s="156"/>
      <c r="M271" s="156"/>
      <c r="N271" s="156"/>
      <c r="O271" s="156"/>
      <c r="P271" s="156"/>
      <c r="Q271" s="156"/>
      <c r="R271" s="156">
        <v>0</v>
      </c>
      <c r="S271" s="156">
        <v>0</v>
      </c>
      <c r="T271" s="156">
        <v>0</v>
      </c>
      <c r="U271" s="156">
        <v>2674812.2195033566</v>
      </c>
      <c r="V271" s="156">
        <v>2700221.73</v>
      </c>
      <c r="W271" s="156">
        <v>2554591.7939999998</v>
      </c>
      <c r="X271" s="156">
        <v>2673492.5838114554</v>
      </c>
      <c r="Y271" s="156">
        <v>2703470.8764135209</v>
      </c>
      <c r="Z271" s="156">
        <v>2851336.3836658876</v>
      </c>
      <c r="AA271" s="156">
        <v>3028769.7164011691</v>
      </c>
      <c r="AB271" s="156">
        <v>3253526.0101906448</v>
      </c>
      <c r="AC271" s="156">
        <v>3461508.0938108764</v>
      </c>
      <c r="AD271" s="156">
        <v>3663626.8333774954</v>
      </c>
      <c r="AE271" s="156">
        <v>3895425.7765662172</v>
      </c>
      <c r="AF271" s="156">
        <v>4133236.5160745392</v>
      </c>
      <c r="AG271" s="156">
        <v>4199109.686101215</v>
      </c>
      <c r="AH271" s="156">
        <v>6002692.9402385587</v>
      </c>
      <c r="AI271" s="156">
        <v>7243064.4362015687</v>
      </c>
      <c r="AJ271" s="156">
        <v>8068376.1845512716</v>
      </c>
      <c r="AK271" s="156">
        <v>8092852.6441215985</v>
      </c>
      <c r="AL271" s="156">
        <v>8117324.1116154818</v>
      </c>
    </row>
    <row r="272" spans="4:38" ht="15.75">
      <c r="D272" s="156"/>
      <c r="E272" s="156">
        <v>9</v>
      </c>
      <c r="H272" s="314"/>
      <c r="I272" s="156"/>
      <c r="J272" s="156"/>
      <c r="K272" s="156"/>
      <c r="L272" s="156"/>
      <c r="M272" s="156"/>
      <c r="N272" s="156"/>
      <c r="O272" s="156"/>
      <c r="P272" s="156"/>
      <c r="Q272" s="156"/>
      <c r="R272" s="156">
        <v>0</v>
      </c>
      <c r="S272" s="156">
        <v>0</v>
      </c>
      <c r="T272" s="156">
        <v>0</v>
      </c>
      <c r="U272" s="156">
        <v>2982889.8646397982</v>
      </c>
      <c r="V272" s="156">
        <v>2572425.7399999998</v>
      </c>
      <c r="W272" s="156">
        <v>2433688.1719999998</v>
      </c>
      <c r="X272" s="156">
        <v>2558242.4839707781</v>
      </c>
      <c r="Y272" s="156">
        <v>2586962.0503441263</v>
      </c>
      <c r="Z272" s="156">
        <v>2728512.0462784623</v>
      </c>
      <c r="AA272" s="156">
        <v>2898367.8478908334</v>
      </c>
      <c r="AB272" s="156">
        <v>3113524.4161886037</v>
      </c>
      <c r="AC272" s="156">
        <v>3312465.6945610982</v>
      </c>
      <c r="AD272" s="156">
        <v>3505785.7290993729</v>
      </c>
      <c r="AE272" s="156">
        <v>3727500.8910777736</v>
      </c>
      <c r="AF272" s="156">
        <v>3954955.2915295474</v>
      </c>
      <c r="AG272" s="156">
        <v>4017882.9691522098</v>
      </c>
      <c r="AH272" s="156">
        <v>5743533.2455764962</v>
      </c>
      <c r="AI272" s="156">
        <v>6930242.1090999711</v>
      </c>
      <c r="AJ272" s="156">
        <v>7719787.2777082119</v>
      </c>
      <c r="AK272" s="156">
        <v>7743085.4326257855</v>
      </c>
      <c r="AL272" s="156">
        <v>7766379.6196803236</v>
      </c>
    </row>
    <row r="273" spans="4:38" ht="15.75">
      <c r="D273" s="156"/>
      <c r="E273" s="156">
        <v>10</v>
      </c>
      <c r="H273" s="314"/>
      <c r="I273" s="156"/>
      <c r="J273" s="156"/>
      <c r="K273" s="156"/>
      <c r="L273" s="156"/>
      <c r="M273" s="156"/>
      <c r="N273" s="156"/>
      <c r="O273" s="156"/>
      <c r="P273" s="156"/>
      <c r="Q273" s="156"/>
      <c r="R273" s="156">
        <v>0</v>
      </c>
      <c r="S273" s="156">
        <v>0</v>
      </c>
      <c r="T273" s="156">
        <v>0</v>
      </c>
      <c r="U273" s="156">
        <v>2351303.8200664385</v>
      </c>
      <c r="V273" s="156">
        <v>2374354.46</v>
      </c>
      <c r="W273" s="156">
        <v>2246299.3879999998</v>
      </c>
      <c r="X273" s="156">
        <v>2396135.0540100713</v>
      </c>
      <c r="Y273" s="156">
        <v>2423084.1327721858</v>
      </c>
      <c r="Z273" s="156">
        <v>2555750.9146349565</v>
      </c>
      <c r="AA273" s="156">
        <v>2714948.3819163349</v>
      </c>
      <c r="AB273" s="156">
        <v>2916602.2562473374</v>
      </c>
      <c r="AC273" s="156">
        <v>3102827.0015711589</v>
      </c>
      <c r="AD273" s="156">
        <v>3283771.0341701806</v>
      </c>
      <c r="AE273" s="156">
        <v>3491302.6435221499</v>
      </c>
      <c r="AF273" s="156">
        <v>3704190.1194282719</v>
      </c>
      <c r="AG273" s="156">
        <v>3762974.7533204411</v>
      </c>
      <c r="AH273" s="156">
        <v>5379006.7756719589</v>
      </c>
      <c r="AI273" s="156">
        <v>6490235.3451069677</v>
      </c>
      <c r="AJ273" s="156">
        <v>7229472.2855367772</v>
      </c>
      <c r="AK273" s="156">
        <v>7251113.0714869238</v>
      </c>
      <c r="AL273" s="156">
        <v>7272751.3302027546</v>
      </c>
    </row>
    <row r="274" spans="4:38" ht="15.75">
      <c r="D274" s="156"/>
      <c r="E274" s="156">
        <v>11</v>
      </c>
      <c r="H274" s="314"/>
      <c r="I274" s="156"/>
      <c r="J274" s="156"/>
      <c r="K274" s="156"/>
      <c r="L274" s="156"/>
      <c r="M274" s="156"/>
      <c r="N274" s="156"/>
      <c r="O274" s="156"/>
      <c r="P274" s="156"/>
      <c r="Q274" s="156"/>
      <c r="R274" s="156">
        <v>0</v>
      </c>
      <c r="S274" s="156">
        <v>0</v>
      </c>
      <c r="T274" s="156">
        <v>0</v>
      </c>
      <c r="U274" s="156">
        <v>1963726.2673082349</v>
      </c>
      <c r="V274" s="156">
        <v>1953452.99</v>
      </c>
      <c r="W274" s="156">
        <v>1848098.2220000001</v>
      </c>
      <c r="X274" s="156">
        <v>2006603.9157395305</v>
      </c>
      <c r="Y274" s="156">
        <v>2029298.6549277874</v>
      </c>
      <c r="Z274" s="156">
        <v>2140619.7866273513</v>
      </c>
      <c r="AA274" s="156">
        <v>2274206.1322900201</v>
      </c>
      <c r="AB274" s="156">
        <v>2443414.1171767833</v>
      </c>
      <c r="AC274" s="156">
        <v>2599082.0546201542</v>
      </c>
      <c r="AD274" s="156">
        <v>2750287.5482527465</v>
      </c>
      <c r="AE274" s="156">
        <v>2923737.2194687841</v>
      </c>
      <c r="AF274" s="156">
        <v>3101621.545298784</v>
      </c>
      <c r="AG274" s="156">
        <v>3150450.7777597355</v>
      </c>
      <c r="AH274" s="156">
        <v>4503078.9370400179</v>
      </c>
      <c r="AI274" s="156">
        <v>5432934.4202420022</v>
      </c>
      <c r="AJ274" s="156">
        <v>6051284.7277058149</v>
      </c>
      <c r="AK274" s="156">
        <v>6068942.9891006779</v>
      </c>
      <c r="AL274" s="156">
        <v>6086602.1849763533</v>
      </c>
    </row>
    <row r="275" spans="4:38" ht="15.75">
      <c r="D275" s="156"/>
      <c r="E275" s="156">
        <v>12</v>
      </c>
      <c r="H275" s="314"/>
      <c r="I275" s="156"/>
      <c r="J275" s="156"/>
      <c r="K275" s="156"/>
      <c r="L275" s="156"/>
      <c r="M275" s="156"/>
      <c r="N275" s="156"/>
      <c r="O275" s="156"/>
      <c r="P275" s="156"/>
      <c r="Q275" s="156"/>
      <c r="R275" s="156">
        <v>0</v>
      </c>
      <c r="S275" s="156">
        <v>0</v>
      </c>
      <c r="T275" s="156">
        <v>0</v>
      </c>
      <c r="U275" s="156">
        <v>1498633.2039983869</v>
      </c>
      <c r="V275" s="156">
        <v>1497538.92</v>
      </c>
      <c r="W275" s="156">
        <v>1416772.7759999998</v>
      </c>
      <c r="X275" s="156">
        <v>1567375.6091598652</v>
      </c>
      <c r="Y275" s="156">
        <v>1585273.2315503829</v>
      </c>
      <c r="Z275" s="156">
        <v>1672525.391984513</v>
      </c>
      <c r="AA275" s="156">
        <v>1777233.0974744461</v>
      </c>
      <c r="AB275" s="156">
        <v>1909855.6808979549</v>
      </c>
      <c r="AC275" s="156">
        <v>2031068.3112780727</v>
      </c>
      <c r="AD275" s="156">
        <v>2148741.1631599353</v>
      </c>
      <c r="AE275" s="156">
        <v>2283760.6538290251</v>
      </c>
      <c r="AF275" s="156">
        <v>2422176.057094452</v>
      </c>
      <c r="AG275" s="156">
        <v>2459779.7579294378</v>
      </c>
      <c r="AH275" s="156">
        <v>3515398.4579993952</v>
      </c>
      <c r="AI275" s="156">
        <v>4240740.9107952509</v>
      </c>
      <c r="AJ275" s="156">
        <v>4722781.6248296089</v>
      </c>
      <c r="AK275" s="156">
        <v>4735949.2631536042</v>
      </c>
      <c r="AL275" s="156">
        <v>4749121.7393261567</v>
      </c>
    </row>
    <row r="276" spans="4:38" ht="15.75">
      <c r="D276" s="156"/>
      <c r="E276" s="314"/>
      <c r="H276" s="314"/>
      <c r="I276" s="314"/>
      <c r="J276" s="314"/>
      <c r="K276" s="314"/>
      <c r="L276" s="314"/>
      <c r="M276" s="314"/>
      <c r="N276" s="314"/>
      <c r="O276" s="314"/>
      <c r="P276" s="314"/>
      <c r="Q276" s="314"/>
      <c r="R276" s="314">
        <v>0</v>
      </c>
      <c r="S276" s="314">
        <v>0</v>
      </c>
      <c r="T276" s="314">
        <v>0</v>
      </c>
      <c r="U276" s="314">
        <v>25458600</v>
      </c>
      <c r="V276" s="314">
        <v>25009000</v>
      </c>
      <c r="W276" s="314">
        <v>23660199.999999996</v>
      </c>
      <c r="X276" s="314">
        <v>24503200.000000007</v>
      </c>
      <c r="Y276" s="314">
        <v>25627199.999999993</v>
      </c>
      <c r="Z276" s="314">
        <v>27032200.000000007</v>
      </c>
      <c r="AA276" s="314">
        <v>28718200.000000004</v>
      </c>
      <c r="AB276" s="314">
        <v>30853799.999999996</v>
      </c>
      <c r="AC276" s="314">
        <v>32820800.000000007</v>
      </c>
      <c r="AD276" s="314">
        <v>34731599.999999993</v>
      </c>
      <c r="AE276" s="314">
        <v>36923400.000000007</v>
      </c>
      <c r="AF276" s="314">
        <v>39171400.000000015</v>
      </c>
      <c r="AG276" s="314">
        <v>39789600.000000007</v>
      </c>
      <c r="AH276" s="314">
        <v>56874399.999999985</v>
      </c>
      <c r="AI276" s="314">
        <v>68620200.00000003</v>
      </c>
      <c r="AJ276" s="314">
        <v>76431999.999999985</v>
      </c>
      <c r="AK276" s="314">
        <v>76656799.999999985</v>
      </c>
      <c r="AL276" s="314">
        <v>76881600.00000003</v>
      </c>
    </row>
    <row r="277" spans="4:38" ht="15.75">
      <c r="D277" s="156"/>
      <c r="E277" s="314" t="s">
        <v>1816</v>
      </c>
      <c r="H277" s="314"/>
      <c r="I277" s="314"/>
      <c r="J277" s="314"/>
      <c r="K277" s="314"/>
      <c r="L277" s="314"/>
      <c r="M277" s="314"/>
      <c r="N277" s="314"/>
      <c r="O277" s="314"/>
      <c r="P277" s="314"/>
      <c r="Q277" s="314"/>
      <c r="R277" s="314"/>
      <c r="S277" s="314"/>
      <c r="T277" s="314"/>
      <c r="U277" s="314"/>
      <c r="V277" s="314"/>
      <c r="W277" s="314"/>
      <c r="X277" s="314"/>
      <c r="Y277" s="314"/>
      <c r="Z277" s="314"/>
      <c r="AA277" s="314"/>
      <c r="AB277" s="314"/>
      <c r="AC277" s="314"/>
      <c r="AD277" s="314"/>
      <c r="AE277" s="314"/>
      <c r="AF277" s="314"/>
      <c r="AG277" s="314"/>
      <c r="AH277" s="314"/>
      <c r="AI277" s="314"/>
      <c r="AJ277" s="314"/>
      <c r="AK277" s="314"/>
      <c r="AL277" s="314"/>
    </row>
    <row r="278" spans="4:38" ht="15.75">
      <c r="D278" s="156"/>
      <c r="E278" s="156">
        <v>1</v>
      </c>
      <c r="H278" s="314"/>
      <c r="I278" s="156"/>
      <c r="J278" s="156"/>
      <c r="K278" s="156"/>
      <c r="L278" s="156"/>
      <c r="M278" s="156"/>
      <c r="N278" s="156"/>
      <c r="O278" s="156"/>
      <c r="P278" s="156"/>
      <c r="Q278" s="156"/>
      <c r="R278" s="156">
        <v>0</v>
      </c>
      <c r="S278" s="156">
        <v>0</v>
      </c>
      <c r="T278" s="156">
        <v>0</v>
      </c>
      <c r="U278" s="156">
        <v>0</v>
      </c>
      <c r="V278" s="156">
        <v>0</v>
      </c>
      <c r="W278" s="156">
        <v>0</v>
      </c>
      <c r="X278" s="156">
        <v>0</v>
      </c>
      <c r="Y278" s="156">
        <v>0</v>
      </c>
      <c r="Z278" s="156">
        <v>0</v>
      </c>
      <c r="AA278" s="156">
        <v>0</v>
      </c>
      <c r="AB278" s="156">
        <v>0</v>
      </c>
      <c r="AC278" s="156">
        <v>0</v>
      </c>
      <c r="AD278" s="156">
        <v>0</v>
      </c>
      <c r="AE278" s="156">
        <v>0</v>
      </c>
      <c r="AF278" s="156">
        <v>0</v>
      </c>
      <c r="AG278" s="156">
        <v>0</v>
      </c>
      <c r="AH278" s="156">
        <v>0</v>
      </c>
      <c r="AI278" s="156">
        <v>0</v>
      </c>
      <c r="AJ278" s="156">
        <v>0</v>
      </c>
      <c r="AK278" s="156">
        <v>0</v>
      </c>
      <c r="AL278" s="156">
        <v>0</v>
      </c>
    </row>
    <row r="279" spans="4:38" ht="15.75">
      <c r="D279" s="156"/>
      <c r="E279" s="156">
        <v>2</v>
      </c>
      <c r="H279" s="314"/>
      <c r="I279" s="156"/>
      <c r="J279" s="156"/>
      <c r="K279" s="156"/>
      <c r="L279" s="156"/>
      <c r="M279" s="156"/>
      <c r="N279" s="156"/>
      <c r="O279" s="156"/>
      <c r="P279" s="156"/>
      <c r="Q279" s="156"/>
      <c r="R279" s="156">
        <v>0</v>
      </c>
      <c r="S279" s="156">
        <v>0</v>
      </c>
      <c r="T279" s="156">
        <v>0</v>
      </c>
      <c r="U279" s="156">
        <v>0</v>
      </c>
      <c r="V279" s="156">
        <v>0</v>
      </c>
      <c r="W279" s="156">
        <v>0</v>
      </c>
      <c r="X279" s="156">
        <v>0</v>
      </c>
      <c r="Y279" s="156">
        <v>0</v>
      </c>
      <c r="Z279" s="156">
        <v>0</v>
      </c>
      <c r="AA279" s="156">
        <v>0</v>
      </c>
      <c r="AB279" s="156">
        <v>0</v>
      </c>
      <c r="AC279" s="156">
        <v>0</v>
      </c>
      <c r="AD279" s="156">
        <v>0</v>
      </c>
      <c r="AE279" s="156">
        <v>0</v>
      </c>
      <c r="AF279" s="156">
        <v>0</v>
      </c>
      <c r="AG279" s="156">
        <v>0</v>
      </c>
      <c r="AH279" s="156">
        <v>0</v>
      </c>
      <c r="AI279" s="156">
        <v>0</v>
      </c>
      <c r="AJ279" s="156">
        <v>0</v>
      </c>
      <c r="AK279" s="156">
        <v>0</v>
      </c>
      <c r="AL279" s="156">
        <v>0</v>
      </c>
    </row>
    <row r="280" spans="4:38" ht="15.75">
      <c r="D280" s="156"/>
      <c r="E280" s="156">
        <v>3</v>
      </c>
      <c r="H280" s="314"/>
      <c r="I280" s="156"/>
      <c r="J280" s="156"/>
      <c r="K280" s="156"/>
      <c r="L280" s="156"/>
      <c r="M280" s="156"/>
      <c r="N280" s="156"/>
      <c r="O280" s="156"/>
      <c r="P280" s="156"/>
      <c r="Q280" s="156"/>
      <c r="R280" s="156">
        <v>0</v>
      </c>
      <c r="S280" s="156">
        <v>0</v>
      </c>
      <c r="T280" s="156">
        <v>0</v>
      </c>
      <c r="U280" s="156">
        <v>0</v>
      </c>
      <c r="V280" s="156">
        <v>0</v>
      </c>
      <c r="W280" s="156">
        <v>0</v>
      </c>
      <c r="X280" s="156">
        <v>0</v>
      </c>
      <c r="Y280" s="156">
        <v>0</v>
      </c>
      <c r="Z280" s="156">
        <v>0</v>
      </c>
      <c r="AA280" s="156">
        <v>0</v>
      </c>
      <c r="AB280" s="156">
        <v>0</v>
      </c>
      <c r="AC280" s="156">
        <v>0</v>
      </c>
      <c r="AD280" s="156">
        <v>0</v>
      </c>
      <c r="AE280" s="156">
        <v>0</v>
      </c>
      <c r="AF280" s="156">
        <v>0</v>
      </c>
      <c r="AG280" s="156">
        <v>0</v>
      </c>
      <c r="AH280" s="156">
        <v>0</v>
      </c>
      <c r="AI280" s="156">
        <v>0</v>
      </c>
      <c r="AJ280" s="156">
        <v>0</v>
      </c>
      <c r="AK280" s="156">
        <v>0</v>
      </c>
      <c r="AL280" s="156">
        <v>0</v>
      </c>
    </row>
    <row r="281" spans="4:38" ht="15.75">
      <c r="D281" s="156"/>
      <c r="E281" s="156">
        <v>4</v>
      </c>
      <c r="H281" s="314"/>
      <c r="I281" s="156"/>
      <c r="J281" s="156"/>
      <c r="K281" s="156"/>
      <c r="L281" s="156"/>
      <c r="M281" s="156"/>
      <c r="N281" s="156"/>
      <c r="O281" s="156"/>
      <c r="P281" s="156"/>
      <c r="Q281" s="156"/>
      <c r="R281" s="156">
        <v>0</v>
      </c>
      <c r="S281" s="156">
        <v>0</v>
      </c>
      <c r="T281" s="156">
        <v>0</v>
      </c>
      <c r="U281" s="156">
        <v>0</v>
      </c>
      <c r="V281" s="156">
        <v>0</v>
      </c>
      <c r="W281" s="156">
        <v>0</v>
      </c>
      <c r="X281" s="156">
        <v>0</v>
      </c>
      <c r="Y281" s="156">
        <v>0</v>
      </c>
      <c r="Z281" s="156">
        <v>0</v>
      </c>
      <c r="AA281" s="156">
        <v>0</v>
      </c>
      <c r="AB281" s="156">
        <v>0</v>
      </c>
      <c r="AC281" s="156">
        <v>0</v>
      </c>
      <c r="AD281" s="156">
        <v>0</v>
      </c>
      <c r="AE281" s="156">
        <v>0</v>
      </c>
      <c r="AF281" s="156">
        <v>0</v>
      </c>
      <c r="AG281" s="156">
        <v>0</v>
      </c>
      <c r="AH281" s="156">
        <v>0</v>
      </c>
      <c r="AI281" s="156">
        <v>0</v>
      </c>
      <c r="AJ281" s="156">
        <v>0</v>
      </c>
      <c r="AK281" s="156">
        <v>0</v>
      </c>
      <c r="AL281" s="156">
        <v>0</v>
      </c>
    </row>
    <row r="282" spans="4:38" ht="15.75">
      <c r="D282" s="156"/>
      <c r="E282" s="156">
        <v>5</v>
      </c>
      <c r="H282" s="314"/>
      <c r="I282" s="156"/>
      <c r="J282" s="156"/>
      <c r="K282" s="156"/>
      <c r="L282" s="156"/>
      <c r="M282" s="156"/>
      <c r="N282" s="156"/>
      <c r="O282" s="156"/>
      <c r="P282" s="156"/>
      <c r="Q282" s="156"/>
      <c r="R282" s="156">
        <v>0</v>
      </c>
      <c r="S282" s="156">
        <v>0</v>
      </c>
      <c r="T282" s="156">
        <v>0</v>
      </c>
      <c r="U282" s="156">
        <v>0</v>
      </c>
      <c r="V282" s="156">
        <v>0</v>
      </c>
      <c r="W282" s="156">
        <v>0</v>
      </c>
      <c r="X282" s="156">
        <v>0</v>
      </c>
      <c r="Y282" s="156">
        <v>0</v>
      </c>
      <c r="Z282" s="156">
        <v>0</v>
      </c>
      <c r="AA282" s="156">
        <v>0</v>
      </c>
      <c r="AB282" s="156">
        <v>0</v>
      </c>
      <c r="AC282" s="156">
        <v>0</v>
      </c>
      <c r="AD282" s="156">
        <v>0</v>
      </c>
      <c r="AE282" s="156">
        <v>0</v>
      </c>
      <c r="AF282" s="156">
        <v>0</v>
      </c>
      <c r="AG282" s="156">
        <v>0</v>
      </c>
      <c r="AH282" s="156">
        <v>0</v>
      </c>
      <c r="AI282" s="156">
        <v>0</v>
      </c>
      <c r="AJ282" s="156">
        <v>0</v>
      </c>
      <c r="AK282" s="156">
        <v>0</v>
      </c>
      <c r="AL282" s="156">
        <v>0</v>
      </c>
    </row>
    <row r="283" spans="4:38" ht="15.75">
      <c r="D283" s="156"/>
      <c r="E283" s="156">
        <v>6</v>
      </c>
      <c r="H283" s="314"/>
      <c r="I283" s="156"/>
      <c r="J283" s="156"/>
      <c r="K283" s="156"/>
      <c r="L283" s="156"/>
      <c r="M283" s="156"/>
      <c r="N283" s="156"/>
      <c r="O283" s="156"/>
      <c r="P283" s="156"/>
      <c r="Q283" s="156"/>
      <c r="R283" s="156">
        <v>0</v>
      </c>
      <c r="S283" s="156">
        <v>0</v>
      </c>
      <c r="T283" s="156">
        <v>0</v>
      </c>
      <c r="U283" s="156">
        <v>0</v>
      </c>
      <c r="V283" s="156">
        <v>0</v>
      </c>
      <c r="W283" s="156">
        <v>0</v>
      </c>
      <c r="X283" s="156">
        <v>0</v>
      </c>
      <c r="Y283" s="156">
        <v>0</v>
      </c>
      <c r="Z283" s="156">
        <v>0</v>
      </c>
      <c r="AA283" s="156">
        <v>0</v>
      </c>
      <c r="AB283" s="156">
        <v>0</v>
      </c>
      <c r="AC283" s="156">
        <v>0</v>
      </c>
      <c r="AD283" s="156">
        <v>0</v>
      </c>
      <c r="AE283" s="156">
        <v>0</v>
      </c>
      <c r="AF283" s="156">
        <v>0</v>
      </c>
      <c r="AG283" s="156">
        <v>0</v>
      </c>
      <c r="AH283" s="156">
        <v>0</v>
      </c>
      <c r="AI283" s="156">
        <v>0</v>
      </c>
      <c r="AJ283" s="156">
        <v>0</v>
      </c>
      <c r="AK283" s="156">
        <v>0</v>
      </c>
      <c r="AL283" s="156">
        <v>0</v>
      </c>
    </row>
    <row r="284" spans="4:38" ht="15.75">
      <c r="D284" s="156"/>
      <c r="E284" s="156">
        <v>7</v>
      </c>
      <c r="H284" s="314"/>
      <c r="I284" s="156"/>
      <c r="J284" s="156"/>
      <c r="K284" s="156"/>
      <c r="L284" s="156"/>
      <c r="M284" s="156"/>
      <c r="N284" s="156"/>
      <c r="O284" s="156"/>
      <c r="P284" s="156"/>
      <c r="Q284" s="156"/>
      <c r="R284" s="156">
        <v>0</v>
      </c>
      <c r="S284" s="156">
        <v>0</v>
      </c>
      <c r="T284" s="156">
        <v>0</v>
      </c>
      <c r="U284" s="156">
        <v>0</v>
      </c>
      <c r="V284" s="156">
        <v>0</v>
      </c>
      <c r="W284" s="156">
        <v>0</v>
      </c>
      <c r="X284" s="156">
        <v>0</v>
      </c>
      <c r="Y284" s="156">
        <v>0</v>
      </c>
      <c r="Z284" s="156">
        <v>0</v>
      </c>
      <c r="AA284" s="156">
        <v>0</v>
      </c>
      <c r="AB284" s="156">
        <v>0</v>
      </c>
      <c r="AC284" s="156">
        <v>0</v>
      </c>
      <c r="AD284" s="156">
        <v>0</v>
      </c>
      <c r="AE284" s="156">
        <v>0</v>
      </c>
      <c r="AF284" s="156">
        <v>0</v>
      </c>
      <c r="AG284" s="156">
        <v>0</v>
      </c>
      <c r="AH284" s="156">
        <v>0</v>
      </c>
      <c r="AI284" s="156">
        <v>0</v>
      </c>
      <c r="AJ284" s="156">
        <v>0</v>
      </c>
      <c r="AK284" s="156">
        <v>0</v>
      </c>
      <c r="AL284" s="156">
        <v>0</v>
      </c>
    </row>
    <row r="285" spans="4:38" ht="15.75">
      <c r="D285" s="156"/>
      <c r="E285" s="156">
        <v>8</v>
      </c>
      <c r="H285" s="314"/>
      <c r="I285" s="156"/>
      <c r="J285" s="156"/>
      <c r="K285" s="156"/>
      <c r="L285" s="156"/>
      <c r="M285" s="156"/>
      <c r="N285" s="156"/>
      <c r="O285" s="156"/>
      <c r="P285" s="156"/>
      <c r="Q285" s="156"/>
      <c r="R285" s="156">
        <v>0</v>
      </c>
      <c r="S285" s="156">
        <v>0</v>
      </c>
      <c r="T285" s="156">
        <v>0</v>
      </c>
      <c r="U285" s="156">
        <v>0</v>
      </c>
      <c r="V285" s="156">
        <v>0</v>
      </c>
      <c r="W285" s="156">
        <v>0</v>
      </c>
      <c r="X285" s="156">
        <v>0</v>
      </c>
      <c r="Y285" s="156">
        <v>0</v>
      </c>
      <c r="Z285" s="156">
        <v>0</v>
      </c>
      <c r="AA285" s="156">
        <v>0</v>
      </c>
      <c r="AB285" s="156">
        <v>0</v>
      </c>
      <c r="AC285" s="156">
        <v>0</v>
      </c>
      <c r="AD285" s="156">
        <v>0</v>
      </c>
      <c r="AE285" s="156">
        <v>0</v>
      </c>
      <c r="AF285" s="156">
        <v>0</v>
      </c>
      <c r="AG285" s="156">
        <v>0</v>
      </c>
      <c r="AH285" s="156">
        <v>0</v>
      </c>
      <c r="AI285" s="156">
        <v>0</v>
      </c>
      <c r="AJ285" s="156">
        <v>0</v>
      </c>
      <c r="AK285" s="156">
        <v>0</v>
      </c>
      <c r="AL285" s="156">
        <v>0</v>
      </c>
    </row>
    <row r="286" spans="4:38" ht="15.75">
      <c r="D286" s="156"/>
      <c r="E286" s="156">
        <v>9</v>
      </c>
      <c r="H286" s="314"/>
      <c r="I286" s="156"/>
      <c r="J286" s="156"/>
      <c r="K286" s="156"/>
      <c r="L286" s="156"/>
      <c r="M286" s="156"/>
      <c r="N286" s="156"/>
      <c r="O286" s="156"/>
      <c r="P286" s="156"/>
      <c r="Q286" s="156"/>
      <c r="R286" s="156">
        <v>0</v>
      </c>
      <c r="S286" s="156">
        <v>0</v>
      </c>
      <c r="T286" s="156">
        <v>0</v>
      </c>
      <c r="U286" s="156">
        <v>0</v>
      </c>
      <c r="V286" s="156">
        <v>0</v>
      </c>
      <c r="W286" s="156">
        <v>0</v>
      </c>
      <c r="X286" s="156">
        <v>0</v>
      </c>
      <c r="Y286" s="156">
        <v>0</v>
      </c>
      <c r="Z286" s="156">
        <v>0</v>
      </c>
      <c r="AA286" s="156">
        <v>0</v>
      </c>
      <c r="AB286" s="156">
        <v>0</v>
      </c>
      <c r="AC286" s="156">
        <v>0</v>
      </c>
      <c r="AD286" s="156">
        <v>0</v>
      </c>
      <c r="AE286" s="156">
        <v>0</v>
      </c>
      <c r="AF286" s="156">
        <v>0</v>
      </c>
      <c r="AG286" s="156">
        <v>0</v>
      </c>
      <c r="AH286" s="156">
        <v>0</v>
      </c>
      <c r="AI286" s="156">
        <v>0</v>
      </c>
      <c r="AJ286" s="156">
        <v>0</v>
      </c>
      <c r="AK286" s="156">
        <v>0</v>
      </c>
      <c r="AL286" s="156">
        <v>0</v>
      </c>
    </row>
    <row r="287" spans="4:38" ht="15.75">
      <c r="D287" s="156"/>
      <c r="E287" s="156">
        <v>10</v>
      </c>
      <c r="H287" s="314"/>
      <c r="I287" s="156"/>
      <c r="J287" s="156"/>
      <c r="K287" s="156"/>
      <c r="L287" s="156"/>
      <c r="M287" s="156"/>
      <c r="N287" s="156"/>
      <c r="O287" s="156"/>
      <c r="P287" s="156"/>
      <c r="Q287" s="156"/>
      <c r="R287" s="156">
        <v>0</v>
      </c>
      <c r="S287" s="156">
        <v>0</v>
      </c>
      <c r="T287" s="156">
        <v>0</v>
      </c>
      <c r="U287" s="156">
        <v>0</v>
      </c>
      <c r="V287" s="156">
        <v>0</v>
      </c>
      <c r="W287" s="156">
        <v>0</v>
      </c>
      <c r="X287" s="156">
        <v>0</v>
      </c>
      <c r="Y287" s="156">
        <v>0</v>
      </c>
      <c r="Z287" s="156">
        <v>0</v>
      </c>
      <c r="AA287" s="156">
        <v>0</v>
      </c>
      <c r="AB287" s="156">
        <v>0</v>
      </c>
      <c r="AC287" s="156">
        <v>0</v>
      </c>
      <c r="AD287" s="156">
        <v>0</v>
      </c>
      <c r="AE287" s="156">
        <v>0</v>
      </c>
      <c r="AF287" s="156">
        <v>0</v>
      </c>
      <c r="AG287" s="156">
        <v>0</v>
      </c>
      <c r="AH287" s="156">
        <v>0</v>
      </c>
      <c r="AI287" s="156">
        <v>0</v>
      </c>
      <c r="AJ287" s="156">
        <v>0</v>
      </c>
      <c r="AK287" s="156">
        <v>0</v>
      </c>
      <c r="AL287" s="156">
        <v>0</v>
      </c>
    </row>
    <row r="288" spans="4:38" ht="15.75">
      <c r="D288" s="156"/>
      <c r="E288" s="156">
        <v>11</v>
      </c>
      <c r="H288" s="314"/>
      <c r="I288" s="156"/>
      <c r="J288" s="156"/>
      <c r="K288" s="156"/>
      <c r="L288" s="156"/>
      <c r="M288" s="156"/>
      <c r="N288" s="156"/>
      <c r="O288" s="156"/>
      <c r="P288" s="156"/>
      <c r="Q288" s="156"/>
      <c r="R288" s="156">
        <v>0</v>
      </c>
      <c r="S288" s="156">
        <v>0</v>
      </c>
      <c r="T288" s="156">
        <v>0</v>
      </c>
      <c r="U288" s="156">
        <v>0</v>
      </c>
      <c r="V288" s="156">
        <v>0</v>
      </c>
      <c r="W288" s="156">
        <v>0</v>
      </c>
      <c r="X288" s="156">
        <v>0</v>
      </c>
      <c r="Y288" s="156">
        <v>0</v>
      </c>
      <c r="Z288" s="156">
        <v>0</v>
      </c>
      <c r="AA288" s="156">
        <v>0</v>
      </c>
      <c r="AB288" s="156">
        <v>0</v>
      </c>
      <c r="AC288" s="156">
        <v>0</v>
      </c>
      <c r="AD288" s="156">
        <v>0</v>
      </c>
      <c r="AE288" s="156">
        <v>0</v>
      </c>
      <c r="AF288" s="156">
        <v>0</v>
      </c>
      <c r="AG288" s="156">
        <v>0</v>
      </c>
      <c r="AH288" s="156">
        <v>0</v>
      </c>
      <c r="AI288" s="156">
        <v>0</v>
      </c>
      <c r="AJ288" s="156">
        <v>0</v>
      </c>
      <c r="AK288" s="156">
        <v>0</v>
      </c>
      <c r="AL288" s="156">
        <v>0</v>
      </c>
    </row>
    <row r="289" spans="4:38" ht="15.75">
      <c r="D289" s="156"/>
      <c r="E289" s="156">
        <v>12</v>
      </c>
      <c r="H289" s="314"/>
      <c r="I289" s="156"/>
      <c r="J289" s="156"/>
      <c r="K289" s="156"/>
      <c r="L289" s="156"/>
      <c r="M289" s="156"/>
      <c r="N289" s="156"/>
      <c r="O289" s="156"/>
      <c r="P289" s="156"/>
      <c r="Q289" s="156"/>
      <c r="R289" s="156">
        <v>0</v>
      </c>
      <c r="S289" s="156">
        <v>0</v>
      </c>
      <c r="T289" s="156">
        <v>0</v>
      </c>
      <c r="U289" s="156">
        <v>0</v>
      </c>
      <c r="V289" s="156">
        <v>0</v>
      </c>
      <c r="W289" s="156">
        <v>0</v>
      </c>
      <c r="X289" s="156">
        <v>0</v>
      </c>
      <c r="Y289" s="156">
        <v>0</v>
      </c>
      <c r="Z289" s="156">
        <v>0</v>
      </c>
      <c r="AA289" s="156">
        <v>0</v>
      </c>
      <c r="AB289" s="156">
        <v>0</v>
      </c>
      <c r="AC289" s="156">
        <v>0</v>
      </c>
      <c r="AD289" s="156">
        <v>0</v>
      </c>
      <c r="AE289" s="156">
        <v>0</v>
      </c>
      <c r="AF289" s="156">
        <v>0</v>
      </c>
      <c r="AG289" s="156">
        <v>0</v>
      </c>
      <c r="AH289" s="156">
        <v>0</v>
      </c>
      <c r="AI289" s="156">
        <v>0</v>
      </c>
      <c r="AJ289" s="156">
        <v>0</v>
      </c>
      <c r="AK289" s="156">
        <v>0</v>
      </c>
      <c r="AL289" s="156">
        <v>0</v>
      </c>
    </row>
    <row r="290" spans="4:38" ht="15.75">
      <c r="D290" s="156"/>
      <c r="E290" s="314"/>
      <c r="H290" s="314"/>
      <c r="I290" s="314"/>
      <c r="J290" s="314"/>
      <c r="K290" s="314"/>
      <c r="L290" s="314"/>
      <c r="M290" s="314"/>
      <c r="N290" s="314"/>
      <c r="O290" s="314"/>
      <c r="P290" s="314"/>
      <c r="Q290" s="314"/>
      <c r="R290" s="314">
        <v>0</v>
      </c>
      <c r="S290" s="314">
        <v>0</v>
      </c>
      <c r="T290" s="314">
        <v>0</v>
      </c>
      <c r="U290" s="314">
        <v>0</v>
      </c>
      <c r="V290" s="314">
        <v>0</v>
      </c>
      <c r="W290" s="314">
        <v>0</v>
      </c>
      <c r="X290" s="314">
        <v>0</v>
      </c>
      <c r="Y290" s="314">
        <v>0</v>
      </c>
      <c r="Z290" s="314">
        <v>0</v>
      </c>
      <c r="AA290" s="314">
        <v>0</v>
      </c>
      <c r="AB290" s="314">
        <v>0</v>
      </c>
      <c r="AC290" s="314">
        <v>0</v>
      </c>
      <c r="AD290" s="314">
        <v>0</v>
      </c>
      <c r="AE290" s="314">
        <v>0</v>
      </c>
      <c r="AF290" s="314">
        <v>0</v>
      </c>
      <c r="AG290" s="314">
        <v>0</v>
      </c>
      <c r="AH290" s="314">
        <v>0</v>
      </c>
      <c r="AI290" s="314">
        <v>0</v>
      </c>
      <c r="AJ290" s="314">
        <v>0</v>
      </c>
      <c r="AK290" s="314">
        <v>0</v>
      </c>
      <c r="AL290" s="314">
        <v>0</v>
      </c>
    </row>
    <row r="291" spans="4:38" ht="15.75">
      <c r="D291" s="314" t="s">
        <v>1817</v>
      </c>
      <c r="E291" s="314"/>
      <c r="H291" s="314"/>
      <c r="I291" s="314"/>
      <c r="J291" s="314"/>
      <c r="K291" s="314"/>
      <c r="L291" s="314"/>
      <c r="M291" s="314"/>
      <c r="N291" s="314"/>
      <c r="O291" s="314"/>
      <c r="P291" s="314"/>
      <c r="Q291" s="314"/>
      <c r="R291" s="314"/>
      <c r="S291" s="314"/>
      <c r="T291" s="314"/>
      <c r="U291" s="314"/>
      <c r="V291" s="314"/>
      <c r="W291" s="314"/>
      <c r="X291" s="314"/>
      <c r="Y291" s="314"/>
      <c r="Z291" s="314"/>
      <c r="AA291" s="314"/>
      <c r="AB291" s="314"/>
      <c r="AC291" s="314"/>
      <c r="AD291" s="314"/>
      <c r="AE291" s="314"/>
      <c r="AF291" s="314"/>
      <c r="AG291" s="314"/>
      <c r="AH291" s="314"/>
      <c r="AI291" s="314"/>
      <c r="AJ291" s="314"/>
      <c r="AK291" s="314"/>
      <c r="AL291" s="314"/>
    </row>
    <row r="292" spans="4:38" ht="15.75">
      <c r="D292" s="156"/>
      <c r="E292" s="156">
        <v>1</v>
      </c>
      <c r="H292" s="314"/>
      <c r="I292" s="1172"/>
      <c r="J292" s="1172"/>
      <c r="K292" s="1172"/>
      <c r="L292" s="1172"/>
      <c r="M292" s="1172"/>
      <c r="N292" s="1172"/>
      <c r="O292" s="1172"/>
      <c r="P292" s="1172"/>
      <c r="Q292" s="1172"/>
      <c r="R292" s="1172">
        <v>0</v>
      </c>
      <c r="S292" s="1172">
        <v>0</v>
      </c>
      <c r="T292" s="1172">
        <v>0</v>
      </c>
      <c r="U292" s="1172">
        <v>576717.60535148287</v>
      </c>
      <c r="V292" s="1172">
        <v>648371.67500000005</v>
      </c>
      <c r="W292" s="1172">
        <v>638440.18499999994</v>
      </c>
      <c r="X292" s="1172">
        <v>623115.83005377976</v>
      </c>
      <c r="Y292" s="1172">
        <v>694329.84870371444</v>
      </c>
      <c r="Z292" s="1172">
        <v>732565.99858171528</v>
      </c>
      <c r="AA292" s="1172">
        <v>778451.93033728481</v>
      </c>
      <c r="AB292" s="1172">
        <v>836570.52856143587</v>
      </c>
      <c r="AC292" s="1172">
        <v>889631.78410950524</v>
      </c>
      <c r="AD292" s="1172">
        <v>941138.79215877666</v>
      </c>
      <c r="AE292" s="1172">
        <v>1000241.2265590796</v>
      </c>
      <c r="AF292" s="1172">
        <v>1060826.1044477059</v>
      </c>
      <c r="AG292" s="1172">
        <v>1077257.0910922722</v>
      </c>
      <c r="AH292" s="1172">
        <v>1539529.6989145749</v>
      </c>
      <c r="AI292" s="1172">
        <v>1857144.7694235076</v>
      </c>
      <c r="AJ292" s="1172">
        <v>2068199.8753831631</v>
      </c>
      <c r="AK292" s="1172">
        <v>2073922.0161585666</v>
      </c>
      <c r="AL292" s="1172">
        <v>2079646.5715222938</v>
      </c>
    </row>
    <row r="293" spans="4:38" ht="15.75">
      <c r="D293" s="156"/>
      <c r="E293" s="156">
        <v>2</v>
      </c>
      <c r="H293" s="314"/>
      <c r="I293" s="1172"/>
      <c r="J293" s="1172"/>
      <c r="K293" s="1172"/>
      <c r="L293" s="1172"/>
      <c r="M293" s="1172"/>
      <c r="N293" s="1172"/>
      <c r="O293" s="1172"/>
      <c r="P293" s="1172"/>
      <c r="Q293" s="1172"/>
      <c r="R293" s="1172">
        <v>0</v>
      </c>
      <c r="S293" s="1172">
        <v>0</v>
      </c>
      <c r="T293" s="1172">
        <v>0</v>
      </c>
      <c r="U293" s="1172">
        <v>558539.80434326106</v>
      </c>
      <c r="V293" s="1172">
        <v>570963.92500000005</v>
      </c>
      <c r="W293" s="1172">
        <v>562218.13500000001</v>
      </c>
      <c r="X293" s="1172">
        <v>552353.58087138436</v>
      </c>
      <c r="Y293" s="1172">
        <v>622794.75594745495</v>
      </c>
      <c r="Z293" s="1172">
        <v>657153.25377813808</v>
      </c>
      <c r="AA293" s="1172">
        <v>698386.66769426456</v>
      </c>
      <c r="AB293" s="1172">
        <v>750611.1437591631</v>
      </c>
      <c r="AC293" s="1172">
        <v>798121.44781448471</v>
      </c>
      <c r="AD293" s="1172">
        <v>844226.15114941471</v>
      </c>
      <c r="AE293" s="1172">
        <v>897137.25869019341</v>
      </c>
      <c r="AF293" s="1172">
        <v>951363.46230479481</v>
      </c>
      <c r="AG293" s="1172">
        <v>965985.95014765428</v>
      </c>
      <c r="AH293" s="1172">
        <v>1380408.5969193252</v>
      </c>
      <c r="AI293" s="1172">
        <v>1665075.4220582487</v>
      </c>
      <c r="AJ293" s="1172">
        <v>1854170.2552583497</v>
      </c>
      <c r="AK293" s="1172">
        <v>1859168.9303919335</v>
      </c>
      <c r="AL293" s="1172">
        <v>1864170.64896921</v>
      </c>
    </row>
    <row r="294" spans="4:38" ht="15.75">
      <c r="D294" s="156"/>
      <c r="E294" s="156">
        <v>3</v>
      </c>
      <c r="H294" s="314"/>
      <c r="I294" s="1172"/>
      <c r="J294" s="1172"/>
      <c r="K294" s="1172"/>
      <c r="L294" s="1172"/>
      <c r="M294" s="1172"/>
      <c r="N294" s="1172"/>
      <c r="O294" s="1172"/>
      <c r="P294" s="1172"/>
      <c r="Q294" s="1172"/>
      <c r="R294" s="1172">
        <v>0</v>
      </c>
      <c r="S294" s="1172">
        <v>0</v>
      </c>
      <c r="T294" s="1172">
        <v>0</v>
      </c>
      <c r="U294" s="1172">
        <v>709377.81562310434</v>
      </c>
      <c r="V294" s="1172">
        <v>756306.42500000005</v>
      </c>
      <c r="W294" s="1172">
        <v>744721.63500000001</v>
      </c>
      <c r="X294" s="1172">
        <v>753472.99319100229</v>
      </c>
      <c r="Y294" s="1172">
        <v>826110.73277973582</v>
      </c>
      <c r="Z294" s="1172">
        <v>871490.23559467937</v>
      </c>
      <c r="AA294" s="1172">
        <v>925946.96652640519</v>
      </c>
      <c r="AB294" s="1172">
        <v>994923.62894073315</v>
      </c>
      <c r="AC294" s="1172">
        <v>1058210.7647804562</v>
      </c>
      <c r="AD294" s="1172">
        <v>1119669.8182367275</v>
      </c>
      <c r="AE294" s="1172">
        <v>1190177.8229063118</v>
      </c>
      <c r="AF294" s="1172">
        <v>1262476.5559826135</v>
      </c>
      <c r="AG294" s="1172">
        <v>1282239.1322254464</v>
      </c>
      <c r="AH294" s="1172">
        <v>1832660.2267176409</v>
      </c>
      <c r="AI294" s="1172">
        <v>2210972.0648733308</v>
      </c>
      <c r="AJ294" s="1172">
        <v>2462482.0587390461</v>
      </c>
      <c r="AK294" s="1172">
        <v>2469536.9571611402</v>
      </c>
      <c r="AL294" s="1172">
        <v>2476593.1117035341</v>
      </c>
    </row>
    <row r="295" spans="4:38" ht="15.75">
      <c r="D295" s="156"/>
      <c r="E295" s="156">
        <v>4</v>
      </c>
      <c r="H295" s="314"/>
      <c r="I295" s="1172"/>
      <c r="J295" s="1172"/>
      <c r="K295" s="1172"/>
      <c r="L295" s="1172"/>
      <c r="M295" s="1172"/>
      <c r="N295" s="1172"/>
      <c r="O295" s="1172"/>
      <c r="P295" s="1172"/>
      <c r="Q295" s="1172"/>
      <c r="R295" s="1172">
        <v>0</v>
      </c>
      <c r="S295" s="1172">
        <v>0</v>
      </c>
      <c r="T295" s="1172">
        <v>0</v>
      </c>
      <c r="U295" s="1172">
        <v>878353.90466021746</v>
      </c>
      <c r="V295" s="1172">
        <v>876779.04999999993</v>
      </c>
      <c r="W295" s="1172">
        <v>863348.91</v>
      </c>
      <c r="X295" s="1172">
        <v>879749.7838412245</v>
      </c>
      <c r="Y295" s="1172">
        <v>953766.67979242047</v>
      </c>
      <c r="Z295" s="1172">
        <v>1006065.9380059132</v>
      </c>
      <c r="AA295" s="1172">
        <v>1068825.1893916456</v>
      </c>
      <c r="AB295" s="1172">
        <v>1148320.0424877289</v>
      </c>
      <c r="AC295" s="1172">
        <v>1221512.973404045</v>
      </c>
      <c r="AD295" s="1172">
        <v>1292612.5584901674</v>
      </c>
      <c r="AE295" s="1172">
        <v>1374169.1221685361</v>
      </c>
      <c r="AF295" s="1172">
        <v>1457815.0493969843</v>
      </c>
      <c r="AG295" s="1172">
        <v>1480804.9315439146</v>
      </c>
      <c r="AH295" s="1172">
        <v>2116615.3343753121</v>
      </c>
      <c r="AI295" s="1172">
        <v>2553724.0413551996</v>
      </c>
      <c r="AJ295" s="1172">
        <v>2844422.6251529921</v>
      </c>
      <c r="AK295" s="1172">
        <v>2852768.5639313371</v>
      </c>
      <c r="AL295" s="1172">
        <v>2861114.6366237504</v>
      </c>
    </row>
    <row r="296" spans="4:38" ht="15.75">
      <c r="D296" s="156"/>
      <c r="E296" s="156">
        <v>5</v>
      </c>
      <c r="H296" s="314"/>
      <c r="I296" s="1172"/>
      <c r="J296" s="1172"/>
      <c r="K296" s="1172"/>
      <c r="L296" s="1172"/>
      <c r="M296" s="1172"/>
      <c r="N296" s="1172"/>
      <c r="O296" s="1172"/>
      <c r="P296" s="1172"/>
      <c r="Q296" s="1172"/>
      <c r="R296" s="1172">
        <v>0</v>
      </c>
      <c r="S296" s="1172">
        <v>0</v>
      </c>
      <c r="T296" s="1172">
        <v>0</v>
      </c>
      <c r="U296" s="1172">
        <v>1052997.1775007921</v>
      </c>
      <c r="V296" s="1172">
        <v>1004120.2499999999</v>
      </c>
      <c r="W296" s="1172">
        <v>988739.55</v>
      </c>
      <c r="X296" s="1172">
        <v>996362.53439066443</v>
      </c>
      <c r="Y296" s="1172">
        <v>1071653.0390235244</v>
      </c>
      <c r="Z296" s="1172">
        <v>1130342.4795183334</v>
      </c>
      <c r="AA296" s="1172">
        <v>1200768.854384549</v>
      </c>
      <c r="AB296" s="1172">
        <v>1289976.9345898042</v>
      </c>
      <c r="AC296" s="1172">
        <v>1372317.564020724</v>
      </c>
      <c r="AD296" s="1172">
        <v>1452319.8849486969</v>
      </c>
      <c r="AE296" s="1172">
        <v>1544079.4546504954</v>
      </c>
      <c r="AF296" s="1172">
        <v>1638204.1683153538</v>
      </c>
      <c r="AG296" s="1172">
        <v>1664174.3686696393</v>
      </c>
      <c r="AH296" s="1172">
        <v>2378839.1837938828</v>
      </c>
      <c r="AI296" s="1172">
        <v>2870244.9992287606</v>
      </c>
      <c r="AJ296" s="1172">
        <v>3197133.0461781011</v>
      </c>
      <c r="AK296" s="1172">
        <v>3206671.221203811</v>
      </c>
      <c r="AL296" s="1172">
        <v>3216208.4938204736</v>
      </c>
    </row>
    <row r="297" spans="4:38" ht="15.75">
      <c r="D297" s="156"/>
      <c r="E297" s="156">
        <v>6</v>
      </c>
      <c r="H297" s="314"/>
      <c r="I297" s="1172"/>
      <c r="J297" s="1172"/>
      <c r="K297" s="1172"/>
      <c r="L297" s="1172"/>
      <c r="M297" s="1172"/>
      <c r="N297" s="1172"/>
      <c r="O297" s="1172"/>
      <c r="P297" s="1172"/>
      <c r="Q297" s="1172"/>
      <c r="R297" s="1172">
        <v>0</v>
      </c>
      <c r="S297" s="1172">
        <v>0</v>
      </c>
      <c r="T297" s="1172">
        <v>0</v>
      </c>
      <c r="U297" s="1172">
        <v>1081564.8154820304</v>
      </c>
      <c r="V297" s="1172">
        <v>1083272.4000000001</v>
      </c>
      <c r="W297" s="1172">
        <v>1066679.28</v>
      </c>
      <c r="X297" s="1172">
        <v>1063473.92397943</v>
      </c>
      <c r="Y297" s="1172">
        <v>1139497.3986178485</v>
      </c>
      <c r="Z297" s="1172">
        <v>1201864.4302045796</v>
      </c>
      <c r="AA297" s="1172">
        <v>1276703.2840535783</v>
      </c>
      <c r="AB297" s="1172">
        <v>1371501.3890684424</v>
      </c>
      <c r="AC297" s="1172">
        <v>1459106.5779575848</v>
      </c>
      <c r="AD297" s="1172">
        <v>1544232.4807466508</v>
      </c>
      <c r="AE297" s="1172">
        <v>1641863.9461801632</v>
      </c>
      <c r="AF297" s="1172">
        <v>1742019.2689820065</v>
      </c>
      <c r="AG297" s="1172">
        <v>1769704.6616747777</v>
      </c>
      <c r="AH297" s="1172">
        <v>2529750.6993432404</v>
      </c>
      <c r="AI297" s="1172">
        <v>3052404.8506753328</v>
      </c>
      <c r="AJ297" s="1172">
        <v>3400120.1669338015</v>
      </c>
      <c r="AK297" s="1172">
        <v>3410344.4816046399</v>
      </c>
      <c r="AL297" s="1172">
        <v>3420567.2974557988</v>
      </c>
    </row>
    <row r="298" spans="4:38" ht="15.75">
      <c r="D298" s="156"/>
      <c r="E298" s="156">
        <v>7</v>
      </c>
      <c r="H298" s="314"/>
      <c r="I298" s="1172"/>
      <c r="J298" s="1172"/>
      <c r="K298" s="1172"/>
      <c r="L298" s="1172"/>
      <c r="M298" s="1172"/>
      <c r="N298" s="1172"/>
      <c r="O298" s="1172"/>
      <c r="P298" s="1172"/>
      <c r="Q298" s="1172"/>
      <c r="R298" s="1172">
        <v>0</v>
      </c>
      <c r="S298" s="1172">
        <v>0</v>
      </c>
      <c r="T298" s="1172">
        <v>0</v>
      </c>
      <c r="U298" s="1172">
        <v>1115645.1579574505</v>
      </c>
      <c r="V298" s="1172">
        <v>1124592.875</v>
      </c>
      <c r="W298" s="1172">
        <v>1107366.825</v>
      </c>
      <c r="X298" s="1172">
        <v>1166781.5673622247</v>
      </c>
      <c r="Y298" s="1172">
        <v>1179878.3614483932</v>
      </c>
      <c r="Z298" s="1172">
        <v>1244434.2952530317</v>
      </c>
      <c r="AA298" s="1172">
        <v>1321899.4565925836</v>
      </c>
      <c r="AB298" s="1172">
        <v>1420024.7443741234</v>
      </c>
      <c r="AC298" s="1172">
        <v>1510763.3990528008</v>
      </c>
      <c r="AD298" s="1172">
        <v>1598938.8577655938</v>
      </c>
      <c r="AE298" s="1172">
        <v>1700065.2755386259</v>
      </c>
      <c r="AF298" s="1172">
        <v>1803810.0168987988</v>
      </c>
      <c r="AG298" s="1172">
        <v>1832516.2920714321</v>
      </c>
      <c r="AH298" s="1172">
        <v>2619573.2333982205</v>
      </c>
      <c r="AI298" s="1172">
        <v>3160826.3942563301</v>
      </c>
      <c r="AJ298" s="1172">
        <v>3520938.1012076098</v>
      </c>
      <c r="AK298" s="1172">
        <v>3531570.8061952218</v>
      </c>
      <c r="AL298" s="1172">
        <v>3542201.657379542</v>
      </c>
    </row>
    <row r="299" spans="4:38" ht="15.75">
      <c r="D299" s="156"/>
      <c r="E299" s="156">
        <v>8</v>
      </c>
      <c r="H299" s="314"/>
      <c r="I299" s="1172"/>
      <c r="J299" s="1172"/>
      <c r="K299" s="1172"/>
      <c r="L299" s="1172"/>
      <c r="M299" s="1172"/>
      <c r="N299" s="1172"/>
      <c r="O299" s="1172"/>
      <c r="P299" s="1172"/>
      <c r="Q299" s="1172"/>
      <c r="R299" s="1172">
        <v>0</v>
      </c>
      <c r="S299" s="1172">
        <v>0</v>
      </c>
      <c r="T299" s="1172">
        <v>0</v>
      </c>
      <c r="U299" s="1172">
        <v>1142268.5634889763</v>
      </c>
      <c r="V299" s="1172">
        <v>1177142.925</v>
      </c>
      <c r="W299" s="1172">
        <v>1159111.9350000001</v>
      </c>
      <c r="X299" s="1172">
        <v>1213061.5816226352</v>
      </c>
      <c r="Y299" s="1172">
        <v>1226663.8318246431</v>
      </c>
      <c r="Z299" s="1172">
        <v>1293755.832446265</v>
      </c>
      <c r="AA299" s="1172">
        <v>1374263.8392923453</v>
      </c>
      <c r="AB299" s="1172">
        <v>1476244.0081825876</v>
      </c>
      <c r="AC299" s="1172">
        <v>1570613.1030636553</v>
      </c>
      <c r="AD299" s="1172">
        <v>1662321.7838278643</v>
      </c>
      <c r="AE299" s="1172">
        <v>1767497.4608974825</v>
      </c>
      <c r="AF299" s="1172">
        <v>1875400.9103185153</v>
      </c>
      <c r="AG299" s="1172">
        <v>1905289.9821277726</v>
      </c>
      <c r="AH299" s="1172">
        <v>2723641.8145210533</v>
      </c>
      <c r="AI299" s="1172">
        <v>3286443.8278138745</v>
      </c>
      <c r="AJ299" s="1172">
        <v>3660918.0196807436</v>
      </c>
      <c r="AK299" s="1172">
        <v>3672023.886567635</v>
      </c>
      <c r="AL299" s="1172">
        <v>3683127.4883664455</v>
      </c>
    </row>
    <row r="300" spans="4:38" ht="15.75">
      <c r="D300" s="156"/>
      <c r="E300" s="156">
        <v>9</v>
      </c>
      <c r="H300" s="314"/>
      <c r="I300" s="1172"/>
      <c r="J300" s="1172"/>
      <c r="K300" s="1172"/>
      <c r="L300" s="1172"/>
      <c r="M300" s="1172"/>
      <c r="N300" s="1172"/>
      <c r="O300" s="1172"/>
      <c r="P300" s="1172"/>
      <c r="Q300" s="1172"/>
      <c r="R300" s="1172">
        <v>0</v>
      </c>
      <c r="S300" s="1172">
        <v>0</v>
      </c>
      <c r="T300" s="1172">
        <v>0</v>
      </c>
      <c r="U300" s="1172">
        <v>1273831.9706646826</v>
      </c>
      <c r="V300" s="1172">
        <v>1121431.1500000001</v>
      </c>
      <c r="W300" s="1172">
        <v>1104253.53</v>
      </c>
      <c r="X300" s="1172">
        <v>1160768.3868550677</v>
      </c>
      <c r="Y300" s="1172">
        <v>1173799.5068287433</v>
      </c>
      <c r="Z300" s="1172">
        <v>1238025.9284715445</v>
      </c>
      <c r="AA300" s="1172">
        <v>1315095.7316942373</v>
      </c>
      <c r="AB300" s="1172">
        <v>1412720.1532528379</v>
      </c>
      <c r="AC300" s="1172">
        <v>1502987.1034040567</v>
      </c>
      <c r="AD300" s="1172">
        <v>1590703.4891820983</v>
      </c>
      <c r="AE300" s="1172">
        <v>1691303.7850975657</v>
      </c>
      <c r="AF300" s="1172">
        <v>1794508.1838790628</v>
      </c>
      <c r="AG300" s="1172">
        <v>1823060.7778181748</v>
      </c>
      <c r="AH300" s="1172">
        <v>2606051.561604992</v>
      </c>
      <c r="AI300" s="1172">
        <v>3144504.8715667096</v>
      </c>
      <c r="AJ300" s="1172">
        <v>3502750.4551878856</v>
      </c>
      <c r="AK300" s="1172">
        <v>3513321.682063303</v>
      </c>
      <c r="AL300" s="1172">
        <v>3523891.1085738204</v>
      </c>
    </row>
    <row r="301" spans="4:38" ht="15.75">
      <c r="D301" s="156"/>
      <c r="E301" s="156">
        <v>10</v>
      </c>
      <c r="H301" s="314"/>
      <c r="I301" s="1172"/>
      <c r="J301" s="1172"/>
      <c r="K301" s="1172"/>
      <c r="L301" s="1172"/>
      <c r="M301" s="1172"/>
      <c r="N301" s="1172"/>
      <c r="O301" s="1172"/>
      <c r="P301" s="1172"/>
      <c r="Q301" s="1172"/>
      <c r="R301" s="1172">
        <v>0</v>
      </c>
      <c r="S301" s="1172">
        <v>0</v>
      </c>
      <c r="T301" s="1172">
        <v>0</v>
      </c>
      <c r="U301" s="1172">
        <v>1004115.5103486584</v>
      </c>
      <c r="V301" s="1172">
        <v>1035083.3500000001</v>
      </c>
      <c r="W301" s="1172">
        <v>1019228.3699999999</v>
      </c>
      <c r="X301" s="1172">
        <v>1087214.3038657792</v>
      </c>
      <c r="Y301" s="1172">
        <v>1099442.0887133591</v>
      </c>
      <c r="Z301" s="1172">
        <v>1159637.8705194208</v>
      </c>
      <c r="AA301" s="1172">
        <v>1231871.5967769832</v>
      </c>
      <c r="AB301" s="1172">
        <v>1323369.351144253</v>
      </c>
      <c r="AC301" s="1172">
        <v>1407866.3441292625</v>
      </c>
      <c r="AD301" s="1172">
        <v>1489967.2841875395</v>
      </c>
      <c r="AE301" s="1172">
        <v>1584131.9823810484</v>
      </c>
      <c r="AF301" s="1172">
        <v>1680726.8335484164</v>
      </c>
      <c r="AG301" s="1172">
        <v>1707399.5766845453</v>
      </c>
      <c r="AH301" s="1172">
        <v>2440652.540562904</v>
      </c>
      <c r="AI301" s="1172">
        <v>2944857.6743812733</v>
      </c>
      <c r="AJ301" s="1172">
        <v>3280276.570839636</v>
      </c>
      <c r="AK301" s="1172">
        <v>3290095.7886639968</v>
      </c>
      <c r="AL301" s="1172">
        <v>3299913.8597895079</v>
      </c>
    </row>
    <row r="302" spans="4:38" ht="15.75">
      <c r="D302" s="156"/>
      <c r="E302" s="156">
        <v>11</v>
      </c>
      <c r="H302" s="314"/>
      <c r="I302" s="1172"/>
      <c r="J302" s="1172"/>
      <c r="K302" s="1172"/>
      <c r="L302" s="1172"/>
      <c r="M302" s="1172"/>
      <c r="N302" s="1172"/>
      <c r="O302" s="1172"/>
      <c r="P302" s="1172"/>
      <c r="Q302" s="1172"/>
      <c r="R302" s="1172">
        <v>0</v>
      </c>
      <c r="S302" s="1172">
        <v>0</v>
      </c>
      <c r="T302" s="1172">
        <v>0</v>
      </c>
      <c r="U302" s="1172">
        <v>838601.9646867892</v>
      </c>
      <c r="V302" s="1172">
        <v>851594.27500000002</v>
      </c>
      <c r="W302" s="1172">
        <v>838549.90500000003</v>
      </c>
      <c r="X302" s="1172">
        <v>910469.74824480223</v>
      </c>
      <c r="Y302" s="1172">
        <v>920767.18328573788</v>
      </c>
      <c r="Z302" s="1172">
        <v>971277.6611921275</v>
      </c>
      <c r="AA302" s="1172">
        <v>1031890.6828006328</v>
      </c>
      <c r="AB302" s="1172">
        <v>1108666.5478293225</v>
      </c>
      <c r="AC302" s="1172">
        <v>1179298.797025155</v>
      </c>
      <c r="AD302" s="1172">
        <v>1247906.271894041</v>
      </c>
      <c r="AE302" s="1172">
        <v>1326606.7454885035</v>
      </c>
      <c r="AF302" s="1172">
        <v>1407319.3844327226</v>
      </c>
      <c r="AG302" s="1172">
        <v>1429474.9970262116</v>
      </c>
      <c r="AH302" s="1172">
        <v>2043211.9732121069</v>
      </c>
      <c r="AI302" s="1172">
        <v>2465121.4896115884</v>
      </c>
      <c r="AJ302" s="1172">
        <v>2745689.6896174094</v>
      </c>
      <c r="AK302" s="1172">
        <v>2753701.8900723634</v>
      </c>
      <c r="AL302" s="1172">
        <v>2761714.5145355379</v>
      </c>
    </row>
    <row r="303" spans="4:38" ht="15.75">
      <c r="D303" s="156"/>
      <c r="E303" s="156">
        <v>12</v>
      </c>
      <c r="H303" s="314"/>
      <c r="I303" s="1172"/>
      <c r="J303" s="1172"/>
      <c r="K303" s="1172"/>
      <c r="L303" s="1172"/>
      <c r="M303" s="1172"/>
      <c r="N303" s="1172"/>
      <c r="O303" s="1172"/>
      <c r="P303" s="1172"/>
      <c r="Q303" s="1172"/>
      <c r="R303" s="1172">
        <v>0</v>
      </c>
      <c r="S303" s="1172">
        <v>0</v>
      </c>
      <c r="T303" s="1172">
        <v>0</v>
      </c>
      <c r="U303" s="1172">
        <v>639985.7098925499</v>
      </c>
      <c r="V303" s="1172">
        <v>652841.69999999995</v>
      </c>
      <c r="W303" s="1172">
        <v>642841.74</v>
      </c>
      <c r="X303" s="1172">
        <v>711175.76572200144</v>
      </c>
      <c r="Y303" s="1172">
        <v>719296.57303442468</v>
      </c>
      <c r="Z303" s="1172">
        <v>758886.07643425174</v>
      </c>
      <c r="AA303" s="1172">
        <v>806395.80045549024</v>
      </c>
      <c r="AB303" s="1172">
        <v>866571.52780957264</v>
      </c>
      <c r="AC303" s="1172">
        <v>921570.14123826951</v>
      </c>
      <c r="AD303" s="1172">
        <v>974962.6274124292</v>
      </c>
      <c r="AE303" s="1172">
        <v>1036225.919441994</v>
      </c>
      <c r="AF303" s="1172">
        <v>1099030.0614930328</v>
      </c>
      <c r="AG303" s="1172">
        <v>1116092.2389181592</v>
      </c>
      <c r="AH303" s="1172">
        <v>1595065.1366367375</v>
      </c>
      <c r="AI303" s="1172">
        <v>1924179.5947558559</v>
      </c>
      <c r="AJ303" s="1172">
        <v>2142899.1358212624</v>
      </c>
      <c r="AK303" s="1172">
        <v>2148873.7759860656</v>
      </c>
      <c r="AL303" s="1172">
        <v>2154850.6112600863</v>
      </c>
    </row>
    <row r="304" spans="4:38" ht="15.75">
      <c r="D304" s="156"/>
      <c r="E304" s="1013"/>
      <c r="H304" s="314"/>
      <c r="I304" s="314"/>
      <c r="J304" s="314"/>
      <c r="K304" s="314"/>
      <c r="L304" s="314"/>
      <c r="M304" s="314"/>
      <c r="N304" s="314"/>
      <c r="O304" s="314"/>
      <c r="P304" s="314"/>
      <c r="Q304" s="314"/>
      <c r="R304" s="314">
        <v>0</v>
      </c>
      <c r="S304" s="314">
        <v>0</v>
      </c>
      <c r="T304" s="314">
        <v>0</v>
      </c>
      <c r="U304" s="314">
        <v>10871999.999999994</v>
      </c>
      <c r="V304" s="314">
        <v>10902500</v>
      </c>
      <c r="W304" s="314">
        <v>10735500</v>
      </c>
      <c r="X304" s="314">
        <v>11117999.999999993</v>
      </c>
      <c r="Y304" s="314">
        <v>11628000</v>
      </c>
      <c r="Z304" s="314">
        <v>12265500</v>
      </c>
      <c r="AA304" s="314">
        <v>13030500</v>
      </c>
      <c r="AB304" s="314">
        <v>13999500.000000004</v>
      </c>
      <c r="AC304" s="314">
        <v>14892000</v>
      </c>
      <c r="AD304" s="314">
        <v>15758999.999999998</v>
      </c>
      <c r="AE304" s="314">
        <v>16753500</v>
      </c>
      <c r="AF304" s="314">
        <v>17773500.000000004</v>
      </c>
      <c r="AG304" s="314">
        <v>18054000</v>
      </c>
      <c r="AH304" s="314">
        <v>25805999.999999989</v>
      </c>
      <c r="AI304" s="314">
        <v>31135500.000000011</v>
      </c>
      <c r="AJ304" s="314">
        <v>34680000</v>
      </c>
      <c r="AK304" s="314">
        <v>34782000.000000015</v>
      </c>
      <c r="AL304" s="314">
        <v>34884000</v>
      </c>
    </row>
    <row r="305" spans="4:38" ht="15.75">
      <c r="D305" s="156"/>
      <c r="E305" s="314" t="s">
        <v>1818</v>
      </c>
      <c r="H305" s="314"/>
      <c r="I305" s="314"/>
      <c r="J305" s="314"/>
      <c r="K305" s="314"/>
      <c r="L305" s="314"/>
      <c r="M305" s="314"/>
      <c r="N305" s="314"/>
      <c r="O305" s="314"/>
      <c r="P305" s="314"/>
      <c r="Q305" s="314"/>
      <c r="R305" s="314"/>
      <c r="S305" s="314"/>
      <c r="T305" s="314"/>
      <c r="U305" s="314"/>
      <c r="V305" s="314"/>
      <c r="W305" s="314"/>
      <c r="X305" s="314"/>
      <c r="Y305" s="314"/>
      <c r="Z305" s="314"/>
      <c r="AA305" s="314"/>
      <c r="AB305" s="314"/>
      <c r="AC305" s="314"/>
      <c r="AD305" s="314"/>
      <c r="AE305" s="314"/>
      <c r="AF305" s="314"/>
      <c r="AG305" s="314"/>
      <c r="AH305" s="314"/>
      <c r="AI305" s="314"/>
      <c r="AJ305" s="314"/>
      <c r="AK305" s="314"/>
      <c r="AL305" s="314"/>
    </row>
    <row r="306" spans="4:38" ht="15.75">
      <c r="D306" s="156"/>
      <c r="E306" s="156">
        <v>1</v>
      </c>
      <c r="H306" s="314"/>
      <c r="I306" s="156"/>
      <c r="J306" s="156"/>
      <c r="K306" s="156"/>
      <c r="L306" s="156"/>
      <c r="M306" s="156"/>
      <c r="N306" s="156"/>
      <c r="O306" s="156"/>
      <c r="P306" s="156"/>
      <c r="Q306" s="156"/>
      <c r="R306" s="156">
        <v>0</v>
      </c>
      <c r="S306" s="156">
        <v>0</v>
      </c>
      <c r="T306" s="156">
        <v>0</v>
      </c>
      <c r="U306" s="156">
        <v>576717.60535148287</v>
      </c>
      <c r="V306" s="156">
        <v>648371.67500000005</v>
      </c>
      <c r="W306" s="156">
        <v>638440.18499999994</v>
      </c>
      <c r="X306" s="156">
        <v>623115.83005377976</v>
      </c>
      <c r="Y306" s="156">
        <v>694329.84870371444</v>
      </c>
      <c r="Z306" s="156">
        <v>732565.99858171528</v>
      </c>
      <c r="AA306" s="156">
        <v>778451.93033728481</v>
      </c>
      <c r="AB306" s="156">
        <v>836570.52856143587</v>
      </c>
      <c r="AC306" s="156">
        <v>889631.78410950524</v>
      </c>
      <c r="AD306" s="156">
        <v>941138.79215877666</v>
      </c>
      <c r="AE306" s="156">
        <v>1000241.2265590796</v>
      </c>
      <c r="AF306" s="156">
        <v>1060826.1044477059</v>
      </c>
      <c r="AG306" s="156">
        <v>1077257.0910922722</v>
      </c>
      <c r="AH306" s="156">
        <v>1539529.6989145749</v>
      </c>
      <c r="AI306" s="156">
        <v>1857144.7694235076</v>
      </c>
      <c r="AJ306" s="156">
        <v>2068199.8753831631</v>
      </c>
      <c r="AK306" s="156">
        <v>2073922.0161585666</v>
      </c>
      <c r="AL306" s="156">
        <v>2079646.5715222938</v>
      </c>
    </row>
    <row r="307" spans="4:38" ht="15.75">
      <c r="D307" s="156"/>
      <c r="E307" s="156">
        <v>2</v>
      </c>
      <c r="H307" s="314"/>
      <c r="I307" s="156"/>
      <c r="J307" s="156"/>
      <c r="K307" s="156"/>
      <c r="L307" s="156"/>
      <c r="M307" s="156"/>
      <c r="N307" s="156"/>
      <c r="O307" s="156"/>
      <c r="P307" s="156"/>
      <c r="Q307" s="156"/>
      <c r="R307" s="156">
        <v>0</v>
      </c>
      <c r="S307" s="156">
        <v>0</v>
      </c>
      <c r="T307" s="156">
        <v>0</v>
      </c>
      <c r="U307" s="156">
        <v>558539.80434326106</v>
      </c>
      <c r="V307" s="156">
        <v>570963.92500000005</v>
      </c>
      <c r="W307" s="156">
        <v>562218.13500000001</v>
      </c>
      <c r="X307" s="156">
        <v>552353.58087138436</v>
      </c>
      <c r="Y307" s="156">
        <v>622794.75594745495</v>
      </c>
      <c r="Z307" s="156">
        <v>657153.25377813808</v>
      </c>
      <c r="AA307" s="156">
        <v>698386.66769426456</v>
      </c>
      <c r="AB307" s="156">
        <v>750611.1437591631</v>
      </c>
      <c r="AC307" s="156">
        <v>798121.44781448471</v>
      </c>
      <c r="AD307" s="156">
        <v>844226.15114941471</v>
      </c>
      <c r="AE307" s="156">
        <v>897137.25869019341</v>
      </c>
      <c r="AF307" s="156">
        <v>951363.46230479481</v>
      </c>
      <c r="AG307" s="156">
        <v>965985.95014765428</v>
      </c>
      <c r="AH307" s="156">
        <v>1380408.5969193252</v>
      </c>
      <c r="AI307" s="156">
        <v>1665075.4220582487</v>
      </c>
      <c r="AJ307" s="156">
        <v>1854170.2552583497</v>
      </c>
      <c r="AK307" s="156">
        <v>1859168.9303919335</v>
      </c>
      <c r="AL307" s="156">
        <v>1864170.64896921</v>
      </c>
    </row>
    <row r="308" spans="4:38" ht="15.75">
      <c r="D308" s="156"/>
      <c r="E308" s="156">
        <v>3</v>
      </c>
      <c r="H308" s="314"/>
      <c r="I308" s="156"/>
      <c r="J308" s="156"/>
      <c r="K308" s="156"/>
      <c r="L308" s="156"/>
      <c r="M308" s="156"/>
      <c r="N308" s="156"/>
      <c r="O308" s="156"/>
      <c r="P308" s="156"/>
      <c r="Q308" s="156"/>
      <c r="R308" s="156">
        <v>0</v>
      </c>
      <c r="S308" s="156">
        <v>0</v>
      </c>
      <c r="T308" s="156">
        <v>0</v>
      </c>
      <c r="U308" s="156">
        <v>709377.81562310434</v>
      </c>
      <c r="V308" s="156">
        <v>756306.42500000005</v>
      </c>
      <c r="W308" s="156">
        <v>744721.63500000001</v>
      </c>
      <c r="X308" s="156">
        <v>753472.99319100229</v>
      </c>
      <c r="Y308" s="156">
        <v>826110.73277973582</v>
      </c>
      <c r="Z308" s="156">
        <v>871490.23559467937</v>
      </c>
      <c r="AA308" s="156">
        <v>925946.96652640519</v>
      </c>
      <c r="AB308" s="156">
        <v>994923.62894073315</v>
      </c>
      <c r="AC308" s="156">
        <v>1058210.7647804562</v>
      </c>
      <c r="AD308" s="156">
        <v>1119669.8182367275</v>
      </c>
      <c r="AE308" s="156">
        <v>1190177.8229063118</v>
      </c>
      <c r="AF308" s="156">
        <v>1262476.5559826135</v>
      </c>
      <c r="AG308" s="156">
        <v>1282239.1322254464</v>
      </c>
      <c r="AH308" s="156">
        <v>1832660.2267176409</v>
      </c>
      <c r="AI308" s="156">
        <v>2210972.0648733308</v>
      </c>
      <c r="AJ308" s="156">
        <v>2462482.0587390461</v>
      </c>
      <c r="AK308" s="156">
        <v>2469536.9571611402</v>
      </c>
      <c r="AL308" s="156">
        <v>2476593.1117035341</v>
      </c>
    </row>
    <row r="309" spans="4:38" ht="15.75">
      <c r="D309" s="156"/>
      <c r="E309" s="156">
        <v>4</v>
      </c>
      <c r="H309" s="314"/>
      <c r="I309" s="156"/>
      <c r="J309" s="156"/>
      <c r="K309" s="156"/>
      <c r="L309" s="156"/>
      <c r="M309" s="156"/>
      <c r="N309" s="156"/>
      <c r="O309" s="156"/>
      <c r="P309" s="156"/>
      <c r="Q309" s="156"/>
      <c r="R309" s="156">
        <v>0</v>
      </c>
      <c r="S309" s="156">
        <v>0</v>
      </c>
      <c r="T309" s="156">
        <v>0</v>
      </c>
      <c r="U309" s="156">
        <v>878353.90466021746</v>
      </c>
      <c r="V309" s="156">
        <v>876779.04999999993</v>
      </c>
      <c r="W309" s="156">
        <v>863348.91</v>
      </c>
      <c r="X309" s="156">
        <v>879749.7838412245</v>
      </c>
      <c r="Y309" s="156">
        <v>953766.67979242047</v>
      </c>
      <c r="Z309" s="156">
        <v>1006065.9380059132</v>
      </c>
      <c r="AA309" s="156">
        <v>1068825.1893916456</v>
      </c>
      <c r="AB309" s="156">
        <v>1148320.0424877289</v>
      </c>
      <c r="AC309" s="156">
        <v>1221512.973404045</v>
      </c>
      <c r="AD309" s="156">
        <v>1292612.5584901674</v>
      </c>
      <c r="AE309" s="156">
        <v>1374169.1221685361</v>
      </c>
      <c r="AF309" s="156">
        <v>1457815.0493969843</v>
      </c>
      <c r="AG309" s="156">
        <v>1480804.9315439146</v>
      </c>
      <c r="AH309" s="156">
        <v>2116615.3343753121</v>
      </c>
      <c r="AI309" s="156">
        <v>2553724.0413551996</v>
      </c>
      <c r="AJ309" s="156">
        <v>2844422.6251529921</v>
      </c>
      <c r="AK309" s="156">
        <v>2852768.5639313371</v>
      </c>
      <c r="AL309" s="156">
        <v>2861114.6366237504</v>
      </c>
    </row>
    <row r="310" spans="4:38" ht="15.75">
      <c r="D310" s="156"/>
      <c r="E310" s="156">
        <v>5</v>
      </c>
      <c r="H310" s="314"/>
      <c r="I310" s="156"/>
      <c r="J310" s="156"/>
      <c r="K310" s="156"/>
      <c r="L310" s="156"/>
      <c r="M310" s="156"/>
      <c r="N310" s="156"/>
      <c r="O310" s="156"/>
      <c r="P310" s="156"/>
      <c r="Q310" s="156"/>
      <c r="R310" s="156">
        <v>0</v>
      </c>
      <c r="S310" s="156">
        <v>0</v>
      </c>
      <c r="T310" s="156">
        <v>0</v>
      </c>
      <c r="U310" s="156">
        <v>1052997.1775007921</v>
      </c>
      <c r="V310" s="156">
        <v>1004120.2499999999</v>
      </c>
      <c r="W310" s="156">
        <v>988739.55</v>
      </c>
      <c r="X310" s="156">
        <v>996362.53439066443</v>
      </c>
      <c r="Y310" s="156">
        <v>1071653.0390235244</v>
      </c>
      <c r="Z310" s="156">
        <v>1130342.4795183334</v>
      </c>
      <c r="AA310" s="156">
        <v>1200768.854384549</v>
      </c>
      <c r="AB310" s="156">
        <v>1289976.9345898042</v>
      </c>
      <c r="AC310" s="156">
        <v>1372317.564020724</v>
      </c>
      <c r="AD310" s="156">
        <v>1452319.8849486969</v>
      </c>
      <c r="AE310" s="156">
        <v>1544079.4546504954</v>
      </c>
      <c r="AF310" s="156">
        <v>1638204.1683153538</v>
      </c>
      <c r="AG310" s="156">
        <v>1664174.3686696393</v>
      </c>
      <c r="AH310" s="156">
        <v>2378839.1837938828</v>
      </c>
      <c r="AI310" s="156">
        <v>2870244.9992287606</v>
      </c>
      <c r="AJ310" s="156">
        <v>3197133.0461781011</v>
      </c>
      <c r="AK310" s="156">
        <v>3206671.221203811</v>
      </c>
      <c r="AL310" s="156">
        <v>3216208.4938204736</v>
      </c>
    </row>
    <row r="311" spans="4:38" ht="15.75">
      <c r="D311" s="156"/>
      <c r="E311" s="156">
        <v>6</v>
      </c>
      <c r="H311" s="314"/>
      <c r="I311" s="156"/>
      <c r="J311" s="156"/>
      <c r="K311" s="156"/>
      <c r="L311" s="156"/>
      <c r="M311" s="156"/>
      <c r="N311" s="156"/>
      <c r="O311" s="156"/>
      <c r="P311" s="156"/>
      <c r="Q311" s="156"/>
      <c r="R311" s="156">
        <v>0</v>
      </c>
      <c r="S311" s="156">
        <v>0</v>
      </c>
      <c r="T311" s="156">
        <v>0</v>
      </c>
      <c r="U311" s="156">
        <v>1081564.8154820304</v>
      </c>
      <c r="V311" s="156">
        <v>1083272.4000000001</v>
      </c>
      <c r="W311" s="156">
        <v>1066679.28</v>
      </c>
      <c r="X311" s="156">
        <v>1063473.92397943</v>
      </c>
      <c r="Y311" s="156">
        <v>1139497.3986178485</v>
      </c>
      <c r="Z311" s="156">
        <v>1201864.4302045796</v>
      </c>
      <c r="AA311" s="156">
        <v>1276703.2840535783</v>
      </c>
      <c r="AB311" s="156">
        <v>1371501.3890684424</v>
      </c>
      <c r="AC311" s="156">
        <v>1459106.5779575848</v>
      </c>
      <c r="AD311" s="156">
        <v>1544232.4807466508</v>
      </c>
      <c r="AE311" s="156">
        <v>1641863.9461801632</v>
      </c>
      <c r="AF311" s="156">
        <v>1742019.2689820065</v>
      </c>
      <c r="AG311" s="156">
        <v>1769704.6616747777</v>
      </c>
      <c r="AH311" s="156">
        <v>2529750.6993432404</v>
      </c>
      <c r="AI311" s="156">
        <v>3052404.8506753328</v>
      </c>
      <c r="AJ311" s="156">
        <v>3400120.1669338015</v>
      </c>
      <c r="AK311" s="156">
        <v>3410344.4816046399</v>
      </c>
      <c r="AL311" s="156">
        <v>3420567.2974557988</v>
      </c>
    </row>
    <row r="312" spans="4:38" ht="15.75">
      <c r="D312" s="156"/>
      <c r="E312" s="156">
        <v>7</v>
      </c>
      <c r="H312" s="314"/>
      <c r="I312" s="156"/>
      <c r="J312" s="156"/>
      <c r="K312" s="156"/>
      <c r="L312" s="156"/>
      <c r="M312" s="156"/>
      <c r="N312" s="156"/>
      <c r="O312" s="156"/>
      <c r="P312" s="156"/>
      <c r="Q312" s="156"/>
      <c r="R312" s="156">
        <v>0</v>
      </c>
      <c r="S312" s="156">
        <v>0</v>
      </c>
      <c r="T312" s="156">
        <v>0</v>
      </c>
      <c r="U312" s="156">
        <v>1115645.1579574505</v>
      </c>
      <c r="V312" s="156">
        <v>1124592.875</v>
      </c>
      <c r="W312" s="156">
        <v>1107366.825</v>
      </c>
      <c r="X312" s="156">
        <v>1166781.5673622247</v>
      </c>
      <c r="Y312" s="156">
        <v>1179878.3614483932</v>
      </c>
      <c r="Z312" s="156">
        <v>1244434.2952530317</v>
      </c>
      <c r="AA312" s="156">
        <v>1321899.4565925836</v>
      </c>
      <c r="AB312" s="156">
        <v>1420024.7443741234</v>
      </c>
      <c r="AC312" s="156">
        <v>1510763.3990528008</v>
      </c>
      <c r="AD312" s="156">
        <v>1598938.8577655938</v>
      </c>
      <c r="AE312" s="156">
        <v>1700065.2755386259</v>
      </c>
      <c r="AF312" s="156">
        <v>1803810.0168987988</v>
      </c>
      <c r="AG312" s="156">
        <v>1832516.2920714321</v>
      </c>
      <c r="AH312" s="156">
        <v>2619573.2333982205</v>
      </c>
      <c r="AI312" s="156">
        <v>3160826.3942563301</v>
      </c>
      <c r="AJ312" s="156">
        <v>3520938.1012076098</v>
      </c>
      <c r="AK312" s="156">
        <v>3531570.8061952218</v>
      </c>
      <c r="AL312" s="156">
        <v>3542201.657379542</v>
      </c>
    </row>
    <row r="313" spans="4:38" ht="15.75">
      <c r="D313" s="156"/>
      <c r="E313" s="156">
        <v>8</v>
      </c>
      <c r="H313" s="314"/>
      <c r="I313" s="156"/>
      <c r="J313" s="156"/>
      <c r="K313" s="156"/>
      <c r="L313" s="156"/>
      <c r="M313" s="156"/>
      <c r="N313" s="156"/>
      <c r="O313" s="156"/>
      <c r="P313" s="156"/>
      <c r="Q313" s="156"/>
      <c r="R313" s="156">
        <v>0</v>
      </c>
      <c r="S313" s="156">
        <v>0</v>
      </c>
      <c r="T313" s="156">
        <v>0</v>
      </c>
      <c r="U313" s="156">
        <v>1142268.5634889763</v>
      </c>
      <c r="V313" s="156">
        <v>1177142.925</v>
      </c>
      <c r="W313" s="156">
        <v>1159111.9350000001</v>
      </c>
      <c r="X313" s="156">
        <v>1213061.5816226352</v>
      </c>
      <c r="Y313" s="156">
        <v>1226663.8318246431</v>
      </c>
      <c r="Z313" s="156">
        <v>1293755.832446265</v>
      </c>
      <c r="AA313" s="156">
        <v>1374263.8392923453</v>
      </c>
      <c r="AB313" s="156">
        <v>1476244.0081825876</v>
      </c>
      <c r="AC313" s="156">
        <v>1570613.1030636553</v>
      </c>
      <c r="AD313" s="156">
        <v>1662321.7838278643</v>
      </c>
      <c r="AE313" s="156">
        <v>1767497.4608974825</v>
      </c>
      <c r="AF313" s="156">
        <v>1875400.9103185153</v>
      </c>
      <c r="AG313" s="156">
        <v>1905289.9821277726</v>
      </c>
      <c r="AH313" s="156">
        <v>2723641.8145210533</v>
      </c>
      <c r="AI313" s="156">
        <v>3286443.8278138745</v>
      </c>
      <c r="AJ313" s="156">
        <v>3660918.0196807436</v>
      </c>
      <c r="AK313" s="156">
        <v>3672023.886567635</v>
      </c>
      <c r="AL313" s="156">
        <v>3683127.4883664455</v>
      </c>
    </row>
    <row r="314" spans="4:38" ht="15.75">
      <c r="D314" s="156"/>
      <c r="E314" s="156">
        <v>9</v>
      </c>
      <c r="H314" s="314"/>
      <c r="I314" s="156"/>
      <c r="J314" s="156"/>
      <c r="K314" s="156"/>
      <c r="L314" s="156"/>
      <c r="M314" s="156"/>
      <c r="N314" s="156"/>
      <c r="O314" s="156"/>
      <c r="P314" s="156"/>
      <c r="Q314" s="156"/>
      <c r="R314" s="156">
        <v>0</v>
      </c>
      <c r="S314" s="156">
        <v>0</v>
      </c>
      <c r="T314" s="156">
        <v>0</v>
      </c>
      <c r="U314" s="156">
        <v>1273831.9706646826</v>
      </c>
      <c r="V314" s="156">
        <v>1121431.1500000001</v>
      </c>
      <c r="W314" s="156">
        <v>1104253.53</v>
      </c>
      <c r="X314" s="156">
        <v>1160768.3868550677</v>
      </c>
      <c r="Y314" s="156">
        <v>1173799.5068287433</v>
      </c>
      <c r="Z314" s="156">
        <v>1238025.9284715445</v>
      </c>
      <c r="AA314" s="156">
        <v>1315095.7316942373</v>
      </c>
      <c r="AB314" s="156">
        <v>1412720.1532528379</v>
      </c>
      <c r="AC314" s="156">
        <v>1502987.1034040567</v>
      </c>
      <c r="AD314" s="156">
        <v>1590703.4891820983</v>
      </c>
      <c r="AE314" s="156">
        <v>1691303.7850975657</v>
      </c>
      <c r="AF314" s="156">
        <v>1794508.1838790628</v>
      </c>
      <c r="AG314" s="156">
        <v>1823060.7778181748</v>
      </c>
      <c r="AH314" s="156">
        <v>2606051.561604992</v>
      </c>
      <c r="AI314" s="156">
        <v>3144504.8715667096</v>
      </c>
      <c r="AJ314" s="156">
        <v>3502750.4551878856</v>
      </c>
      <c r="AK314" s="156">
        <v>3513321.682063303</v>
      </c>
      <c r="AL314" s="156">
        <v>3523891.1085738204</v>
      </c>
    </row>
    <row r="315" spans="4:38" ht="15.75">
      <c r="D315" s="156"/>
      <c r="E315" s="156">
        <v>10</v>
      </c>
      <c r="H315" s="314"/>
      <c r="I315" s="156"/>
      <c r="J315" s="156"/>
      <c r="K315" s="156"/>
      <c r="L315" s="156"/>
      <c r="M315" s="156"/>
      <c r="N315" s="156"/>
      <c r="O315" s="156"/>
      <c r="P315" s="156"/>
      <c r="Q315" s="156"/>
      <c r="R315" s="156">
        <v>0</v>
      </c>
      <c r="S315" s="156">
        <v>0</v>
      </c>
      <c r="T315" s="156">
        <v>0</v>
      </c>
      <c r="U315" s="156">
        <v>1004115.5103486584</v>
      </c>
      <c r="V315" s="156">
        <v>1035083.3500000001</v>
      </c>
      <c r="W315" s="156">
        <v>1019228.3699999999</v>
      </c>
      <c r="X315" s="156">
        <v>1087214.3038657792</v>
      </c>
      <c r="Y315" s="156">
        <v>1099442.0887133591</v>
      </c>
      <c r="Z315" s="156">
        <v>1159637.8705194208</v>
      </c>
      <c r="AA315" s="156">
        <v>1231871.5967769832</v>
      </c>
      <c r="AB315" s="156">
        <v>1323369.351144253</v>
      </c>
      <c r="AC315" s="156">
        <v>1407866.3441292625</v>
      </c>
      <c r="AD315" s="156">
        <v>1489967.2841875395</v>
      </c>
      <c r="AE315" s="156">
        <v>1584131.9823810484</v>
      </c>
      <c r="AF315" s="156">
        <v>1680726.8335484164</v>
      </c>
      <c r="AG315" s="156">
        <v>1707399.5766845453</v>
      </c>
      <c r="AH315" s="156">
        <v>2440652.540562904</v>
      </c>
      <c r="AI315" s="156">
        <v>2944857.6743812733</v>
      </c>
      <c r="AJ315" s="156">
        <v>3280276.570839636</v>
      </c>
      <c r="AK315" s="156">
        <v>3290095.7886639968</v>
      </c>
      <c r="AL315" s="156">
        <v>3299913.8597895079</v>
      </c>
    </row>
    <row r="316" spans="4:38" ht="15.75">
      <c r="D316" s="156"/>
      <c r="E316" s="156">
        <v>11</v>
      </c>
      <c r="H316" s="314"/>
      <c r="I316" s="156"/>
      <c r="J316" s="156"/>
      <c r="K316" s="156"/>
      <c r="L316" s="156"/>
      <c r="M316" s="156"/>
      <c r="N316" s="156"/>
      <c r="O316" s="156"/>
      <c r="P316" s="156"/>
      <c r="Q316" s="156"/>
      <c r="R316" s="156">
        <v>0</v>
      </c>
      <c r="S316" s="156">
        <v>0</v>
      </c>
      <c r="T316" s="156">
        <v>0</v>
      </c>
      <c r="U316" s="156">
        <v>838601.9646867892</v>
      </c>
      <c r="V316" s="156">
        <v>851594.27500000002</v>
      </c>
      <c r="W316" s="156">
        <v>838549.90500000003</v>
      </c>
      <c r="X316" s="156">
        <v>910469.74824480223</v>
      </c>
      <c r="Y316" s="156">
        <v>920767.18328573788</v>
      </c>
      <c r="Z316" s="156">
        <v>971277.6611921275</v>
      </c>
      <c r="AA316" s="156">
        <v>1031890.6828006328</v>
      </c>
      <c r="AB316" s="156">
        <v>1108666.5478293225</v>
      </c>
      <c r="AC316" s="156">
        <v>1179298.797025155</v>
      </c>
      <c r="AD316" s="156">
        <v>1247906.271894041</v>
      </c>
      <c r="AE316" s="156">
        <v>1326606.7454885035</v>
      </c>
      <c r="AF316" s="156">
        <v>1407319.3844327226</v>
      </c>
      <c r="AG316" s="156">
        <v>1429474.9970262116</v>
      </c>
      <c r="AH316" s="156">
        <v>2043211.9732121069</v>
      </c>
      <c r="AI316" s="156">
        <v>2465121.4896115884</v>
      </c>
      <c r="AJ316" s="156">
        <v>2745689.6896174094</v>
      </c>
      <c r="AK316" s="156">
        <v>2753701.8900723634</v>
      </c>
      <c r="AL316" s="156">
        <v>2761714.5145355379</v>
      </c>
    </row>
    <row r="317" spans="4:38" ht="15.75">
      <c r="D317" s="156"/>
      <c r="E317" s="156">
        <v>12</v>
      </c>
      <c r="H317" s="314"/>
      <c r="I317" s="156"/>
      <c r="J317" s="156"/>
      <c r="K317" s="156"/>
      <c r="L317" s="156"/>
      <c r="M317" s="156"/>
      <c r="N317" s="156"/>
      <c r="O317" s="156"/>
      <c r="P317" s="156"/>
      <c r="Q317" s="156"/>
      <c r="R317" s="156">
        <v>0</v>
      </c>
      <c r="S317" s="156">
        <v>0</v>
      </c>
      <c r="T317" s="156">
        <v>0</v>
      </c>
      <c r="U317" s="156">
        <v>639985.7098925499</v>
      </c>
      <c r="V317" s="156">
        <v>652841.69999999995</v>
      </c>
      <c r="W317" s="156">
        <v>642841.74</v>
      </c>
      <c r="X317" s="156">
        <v>711175.76572200144</v>
      </c>
      <c r="Y317" s="156">
        <v>719296.57303442468</v>
      </c>
      <c r="Z317" s="156">
        <v>758886.07643425174</v>
      </c>
      <c r="AA317" s="156">
        <v>806395.80045549024</v>
      </c>
      <c r="AB317" s="156">
        <v>866571.52780957264</v>
      </c>
      <c r="AC317" s="156">
        <v>921570.14123826951</v>
      </c>
      <c r="AD317" s="156">
        <v>974962.6274124292</v>
      </c>
      <c r="AE317" s="156">
        <v>1036225.919441994</v>
      </c>
      <c r="AF317" s="156">
        <v>1099030.0614930328</v>
      </c>
      <c r="AG317" s="156">
        <v>1116092.2389181592</v>
      </c>
      <c r="AH317" s="156">
        <v>1595065.1366367375</v>
      </c>
      <c r="AI317" s="156">
        <v>1924179.5947558559</v>
      </c>
      <c r="AJ317" s="156">
        <v>2142899.1358212624</v>
      </c>
      <c r="AK317" s="156">
        <v>2148873.7759860656</v>
      </c>
      <c r="AL317" s="156">
        <v>2154850.6112600863</v>
      </c>
    </row>
    <row r="318" spans="4:38" ht="15.75">
      <c r="D318" s="156"/>
      <c r="E318" s="314"/>
      <c r="H318" s="314"/>
      <c r="I318" s="314"/>
      <c r="J318" s="314"/>
      <c r="K318" s="314"/>
      <c r="L318" s="314"/>
      <c r="M318" s="314"/>
      <c r="N318" s="314"/>
      <c r="O318" s="314"/>
      <c r="P318" s="314"/>
      <c r="Q318" s="314"/>
      <c r="R318" s="314">
        <v>0</v>
      </c>
      <c r="S318" s="314">
        <v>0</v>
      </c>
      <c r="T318" s="314">
        <v>0</v>
      </c>
      <c r="U318" s="314">
        <v>10871999.999999994</v>
      </c>
      <c r="V318" s="314">
        <v>10902500</v>
      </c>
      <c r="W318" s="314">
        <v>10735500</v>
      </c>
      <c r="X318" s="314">
        <v>11117999.999999993</v>
      </c>
      <c r="Y318" s="314">
        <v>11628000</v>
      </c>
      <c r="Z318" s="314">
        <v>12265500</v>
      </c>
      <c r="AA318" s="314">
        <v>13030500</v>
      </c>
      <c r="AB318" s="314">
        <v>13999500.000000004</v>
      </c>
      <c r="AC318" s="314">
        <v>14892000</v>
      </c>
      <c r="AD318" s="314">
        <v>15758999.999999998</v>
      </c>
      <c r="AE318" s="314">
        <v>16753500</v>
      </c>
      <c r="AF318" s="314">
        <v>17773500.000000004</v>
      </c>
      <c r="AG318" s="314">
        <v>18054000</v>
      </c>
      <c r="AH318" s="314">
        <v>25805999.999999989</v>
      </c>
      <c r="AI318" s="314">
        <v>31135500.000000011</v>
      </c>
      <c r="AJ318" s="314">
        <v>34680000</v>
      </c>
      <c r="AK318" s="314">
        <v>34782000.000000015</v>
      </c>
      <c r="AL318" s="314">
        <v>34884000</v>
      </c>
    </row>
    <row r="319" spans="4:38" ht="15.75">
      <c r="D319" s="156"/>
      <c r="E319" s="314" t="s">
        <v>1819</v>
      </c>
      <c r="H319" s="314"/>
      <c r="I319" s="314"/>
      <c r="J319" s="314"/>
      <c r="K319" s="314"/>
      <c r="L319" s="314"/>
      <c r="M319" s="314"/>
      <c r="N319" s="314"/>
      <c r="O319" s="314"/>
      <c r="P319" s="314"/>
      <c r="Q319" s="314"/>
      <c r="R319" s="314"/>
      <c r="S319" s="314"/>
      <c r="T319" s="314"/>
      <c r="U319" s="314"/>
      <c r="V319" s="314"/>
      <c r="W319" s="314"/>
      <c r="X319" s="314"/>
      <c r="Y319" s="314"/>
      <c r="Z319" s="314"/>
      <c r="AA319" s="314"/>
      <c r="AB319" s="314"/>
      <c r="AC319" s="314"/>
      <c r="AD319" s="314"/>
      <c r="AE319" s="314"/>
      <c r="AF319" s="314"/>
      <c r="AG319" s="314"/>
      <c r="AH319" s="314"/>
      <c r="AI319" s="314"/>
      <c r="AJ319" s="314"/>
      <c r="AK319" s="314"/>
      <c r="AL319" s="314"/>
    </row>
    <row r="320" spans="4:38" ht="15.75">
      <c r="D320" s="156"/>
      <c r="E320" s="156">
        <v>1</v>
      </c>
      <c r="H320" s="314"/>
      <c r="I320" s="156"/>
      <c r="J320" s="156"/>
      <c r="K320" s="156"/>
      <c r="L320" s="156"/>
      <c r="M320" s="156"/>
      <c r="N320" s="156"/>
      <c r="O320" s="156"/>
      <c r="P320" s="156"/>
      <c r="Q320" s="156"/>
      <c r="R320" s="156">
        <v>0</v>
      </c>
      <c r="S320" s="156">
        <v>0</v>
      </c>
      <c r="T320" s="156">
        <v>0</v>
      </c>
      <c r="U320" s="156">
        <v>0</v>
      </c>
      <c r="V320" s="156">
        <v>0</v>
      </c>
      <c r="W320" s="156">
        <v>0</v>
      </c>
      <c r="X320" s="156">
        <v>0</v>
      </c>
      <c r="Y320" s="156">
        <v>0</v>
      </c>
      <c r="Z320" s="156">
        <v>0</v>
      </c>
      <c r="AA320" s="156">
        <v>0</v>
      </c>
      <c r="AB320" s="156">
        <v>0</v>
      </c>
      <c r="AC320" s="156">
        <v>0</v>
      </c>
      <c r="AD320" s="156">
        <v>0</v>
      </c>
      <c r="AE320" s="156">
        <v>0</v>
      </c>
      <c r="AF320" s="156">
        <v>0</v>
      </c>
      <c r="AG320" s="156">
        <v>0</v>
      </c>
      <c r="AH320" s="156">
        <v>0</v>
      </c>
      <c r="AI320" s="156">
        <v>0</v>
      </c>
      <c r="AJ320" s="156">
        <v>0</v>
      </c>
      <c r="AK320" s="156">
        <v>0</v>
      </c>
      <c r="AL320" s="156">
        <v>0</v>
      </c>
    </row>
    <row r="321" spans="4:38" ht="15.75">
      <c r="D321" s="156"/>
      <c r="E321" s="156">
        <v>2</v>
      </c>
      <c r="H321" s="314"/>
      <c r="I321" s="156"/>
      <c r="J321" s="156"/>
      <c r="K321" s="156"/>
      <c r="L321" s="156"/>
      <c r="M321" s="156"/>
      <c r="N321" s="156"/>
      <c r="O321" s="156"/>
      <c r="P321" s="156"/>
      <c r="Q321" s="156"/>
      <c r="R321" s="156">
        <v>0</v>
      </c>
      <c r="S321" s="156">
        <v>0</v>
      </c>
      <c r="T321" s="156">
        <v>0</v>
      </c>
      <c r="U321" s="156">
        <v>0</v>
      </c>
      <c r="V321" s="156">
        <v>0</v>
      </c>
      <c r="W321" s="156">
        <v>0</v>
      </c>
      <c r="X321" s="156">
        <v>0</v>
      </c>
      <c r="Y321" s="156">
        <v>0</v>
      </c>
      <c r="Z321" s="156">
        <v>0</v>
      </c>
      <c r="AA321" s="156">
        <v>0</v>
      </c>
      <c r="AB321" s="156">
        <v>0</v>
      </c>
      <c r="AC321" s="156">
        <v>0</v>
      </c>
      <c r="AD321" s="156">
        <v>0</v>
      </c>
      <c r="AE321" s="156">
        <v>0</v>
      </c>
      <c r="AF321" s="156">
        <v>0</v>
      </c>
      <c r="AG321" s="156">
        <v>0</v>
      </c>
      <c r="AH321" s="156">
        <v>0</v>
      </c>
      <c r="AI321" s="156">
        <v>0</v>
      </c>
      <c r="AJ321" s="156">
        <v>0</v>
      </c>
      <c r="AK321" s="156">
        <v>0</v>
      </c>
      <c r="AL321" s="156">
        <v>0</v>
      </c>
    </row>
    <row r="322" spans="4:38" ht="15.75">
      <c r="D322" s="156"/>
      <c r="E322" s="156">
        <v>3</v>
      </c>
      <c r="H322" s="314"/>
      <c r="I322" s="156"/>
      <c r="J322" s="156"/>
      <c r="K322" s="156"/>
      <c r="L322" s="156"/>
      <c r="M322" s="156"/>
      <c r="N322" s="156"/>
      <c r="O322" s="156"/>
      <c r="P322" s="156"/>
      <c r="Q322" s="156"/>
      <c r="R322" s="156">
        <v>0</v>
      </c>
      <c r="S322" s="156">
        <v>0</v>
      </c>
      <c r="T322" s="156">
        <v>0</v>
      </c>
      <c r="U322" s="156">
        <v>0</v>
      </c>
      <c r="V322" s="156">
        <v>0</v>
      </c>
      <c r="W322" s="156">
        <v>0</v>
      </c>
      <c r="X322" s="156">
        <v>0</v>
      </c>
      <c r="Y322" s="156">
        <v>0</v>
      </c>
      <c r="Z322" s="156">
        <v>0</v>
      </c>
      <c r="AA322" s="156">
        <v>0</v>
      </c>
      <c r="AB322" s="156">
        <v>0</v>
      </c>
      <c r="AC322" s="156">
        <v>0</v>
      </c>
      <c r="AD322" s="156">
        <v>0</v>
      </c>
      <c r="AE322" s="156">
        <v>0</v>
      </c>
      <c r="AF322" s="156">
        <v>0</v>
      </c>
      <c r="AG322" s="156">
        <v>0</v>
      </c>
      <c r="AH322" s="156">
        <v>0</v>
      </c>
      <c r="AI322" s="156">
        <v>0</v>
      </c>
      <c r="AJ322" s="156">
        <v>0</v>
      </c>
      <c r="AK322" s="156">
        <v>0</v>
      </c>
      <c r="AL322" s="156">
        <v>0</v>
      </c>
    </row>
    <row r="323" spans="4:38" ht="15.75">
      <c r="D323" s="156"/>
      <c r="E323" s="156">
        <v>4</v>
      </c>
      <c r="H323" s="314"/>
      <c r="I323" s="156"/>
      <c r="J323" s="156"/>
      <c r="K323" s="156"/>
      <c r="L323" s="156"/>
      <c r="M323" s="156"/>
      <c r="N323" s="156"/>
      <c r="O323" s="156"/>
      <c r="P323" s="156"/>
      <c r="Q323" s="156"/>
      <c r="R323" s="156">
        <v>0</v>
      </c>
      <c r="S323" s="156">
        <v>0</v>
      </c>
      <c r="T323" s="156">
        <v>0</v>
      </c>
      <c r="U323" s="156">
        <v>0</v>
      </c>
      <c r="V323" s="156">
        <v>0</v>
      </c>
      <c r="W323" s="156">
        <v>0</v>
      </c>
      <c r="X323" s="156">
        <v>0</v>
      </c>
      <c r="Y323" s="156">
        <v>0</v>
      </c>
      <c r="Z323" s="156">
        <v>0</v>
      </c>
      <c r="AA323" s="156">
        <v>0</v>
      </c>
      <c r="AB323" s="156">
        <v>0</v>
      </c>
      <c r="AC323" s="156">
        <v>0</v>
      </c>
      <c r="AD323" s="156">
        <v>0</v>
      </c>
      <c r="AE323" s="156">
        <v>0</v>
      </c>
      <c r="AF323" s="156">
        <v>0</v>
      </c>
      <c r="AG323" s="156">
        <v>0</v>
      </c>
      <c r="AH323" s="156">
        <v>0</v>
      </c>
      <c r="AI323" s="156">
        <v>0</v>
      </c>
      <c r="AJ323" s="156">
        <v>0</v>
      </c>
      <c r="AK323" s="156">
        <v>0</v>
      </c>
      <c r="AL323" s="156">
        <v>0</v>
      </c>
    </row>
    <row r="324" spans="4:38" ht="15.75">
      <c r="D324" s="156"/>
      <c r="E324" s="156">
        <v>5</v>
      </c>
      <c r="H324" s="314"/>
      <c r="I324" s="156"/>
      <c r="J324" s="156"/>
      <c r="K324" s="156"/>
      <c r="L324" s="156"/>
      <c r="M324" s="156"/>
      <c r="N324" s="156"/>
      <c r="O324" s="156"/>
      <c r="P324" s="156"/>
      <c r="Q324" s="156"/>
      <c r="R324" s="156">
        <v>0</v>
      </c>
      <c r="S324" s="156">
        <v>0</v>
      </c>
      <c r="T324" s="156">
        <v>0</v>
      </c>
      <c r="U324" s="156">
        <v>0</v>
      </c>
      <c r="V324" s="156">
        <v>0</v>
      </c>
      <c r="W324" s="156">
        <v>0</v>
      </c>
      <c r="X324" s="156">
        <v>0</v>
      </c>
      <c r="Y324" s="156">
        <v>0</v>
      </c>
      <c r="Z324" s="156">
        <v>0</v>
      </c>
      <c r="AA324" s="156">
        <v>0</v>
      </c>
      <c r="AB324" s="156">
        <v>0</v>
      </c>
      <c r="AC324" s="156">
        <v>0</v>
      </c>
      <c r="AD324" s="156">
        <v>0</v>
      </c>
      <c r="AE324" s="156">
        <v>0</v>
      </c>
      <c r="AF324" s="156">
        <v>0</v>
      </c>
      <c r="AG324" s="156">
        <v>0</v>
      </c>
      <c r="AH324" s="156">
        <v>0</v>
      </c>
      <c r="AI324" s="156">
        <v>0</v>
      </c>
      <c r="AJ324" s="156">
        <v>0</v>
      </c>
      <c r="AK324" s="156">
        <v>0</v>
      </c>
      <c r="AL324" s="156">
        <v>0</v>
      </c>
    </row>
    <row r="325" spans="4:38" ht="15.75">
      <c r="D325" s="156"/>
      <c r="E325" s="156">
        <v>6</v>
      </c>
      <c r="H325" s="314"/>
      <c r="I325" s="156"/>
      <c r="J325" s="156"/>
      <c r="K325" s="156"/>
      <c r="L325" s="156"/>
      <c r="M325" s="156"/>
      <c r="N325" s="156"/>
      <c r="O325" s="156"/>
      <c r="P325" s="156"/>
      <c r="Q325" s="156"/>
      <c r="R325" s="156">
        <v>0</v>
      </c>
      <c r="S325" s="156">
        <v>0</v>
      </c>
      <c r="T325" s="156">
        <v>0</v>
      </c>
      <c r="U325" s="156">
        <v>0</v>
      </c>
      <c r="V325" s="156">
        <v>0</v>
      </c>
      <c r="W325" s="156">
        <v>0</v>
      </c>
      <c r="X325" s="156">
        <v>0</v>
      </c>
      <c r="Y325" s="156">
        <v>0</v>
      </c>
      <c r="Z325" s="156">
        <v>0</v>
      </c>
      <c r="AA325" s="156">
        <v>0</v>
      </c>
      <c r="AB325" s="156">
        <v>0</v>
      </c>
      <c r="AC325" s="156">
        <v>0</v>
      </c>
      <c r="AD325" s="156">
        <v>0</v>
      </c>
      <c r="AE325" s="156">
        <v>0</v>
      </c>
      <c r="AF325" s="156">
        <v>0</v>
      </c>
      <c r="AG325" s="156">
        <v>0</v>
      </c>
      <c r="AH325" s="156">
        <v>0</v>
      </c>
      <c r="AI325" s="156">
        <v>0</v>
      </c>
      <c r="AJ325" s="156">
        <v>0</v>
      </c>
      <c r="AK325" s="156">
        <v>0</v>
      </c>
      <c r="AL325" s="156">
        <v>0</v>
      </c>
    </row>
    <row r="326" spans="4:38" ht="15.75">
      <c r="D326" s="156"/>
      <c r="E326" s="156">
        <v>7</v>
      </c>
      <c r="H326" s="314"/>
      <c r="I326" s="156"/>
      <c r="J326" s="156"/>
      <c r="K326" s="156"/>
      <c r="L326" s="156"/>
      <c r="M326" s="156"/>
      <c r="N326" s="156"/>
      <c r="O326" s="156"/>
      <c r="P326" s="156"/>
      <c r="Q326" s="156"/>
      <c r="R326" s="156">
        <v>0</v>
      </c>
      <c r="S326" s="156">
        <v>0</v>
      </c>
      <c r="T326" s="156">
        <v>0</v>
      </c>
      <c r="U326" s="156">
        <v>0</v>
      </c>
      <c r="V326" s="156">
        <v>0</v>
      </c>
      <c r="W326" s="156">
        <v>0</v>
      </c>
      <c r="X326" s="156">
        <v>0</v>
      </c>
      <c r="Y326" s="156">
        <v>0</v>
      </c>
      <c r="Z326" s="156">
        <v>0</v>
      </c>
      <c r="AA326" s="156">
        <v>0</v>
      </c>
      <c r="AB326" s="156">
        <v>0</v>
      </c>
      <c r="AC326" s="156">
        <v>0</v>
      </c>
      <c r="AD326" s="156">
        <v>0</v>
      </c>
      <c r="AE326" s="156">
        <v>0</v>
      </c>
      <c r="AF326" s="156">
        <v>0</v>
      </c>
      <c r="AG326" s="156">
        <v>0</v>
      </c>
      <c r="AH326" s="156">
        <v>0</v>
      </c>
      <c r="AI326" s="156">
        <v>0</v>
      </c>
      <c r="AJ326" s="156">
        <v>0</v>
      </c>
      <c r="AK326" s="156">
        <v>0</v>
      </c>
      <c r="AL326" s="156">
        <v>0</v>
      </c>
    </row>
    <row r="327" spans="4:38" ht="15.75">
      <c r="D327" s="156"/>
      <c r="E327" s="156">
        <v>8</v>
      </c>
      <c r="H327" s="314"/>
      <c r="I327" s="156"/>
      <c r="J327" s="156"/>
      <c r="K327" s="156"/>
      <c r="L327" s="156"/>
      <c r="M327" s="156"/>
      <c r="N327" s="156"/>
      <c r="O327" s="156"/>
      <c r="P327" s="156"/>
      <c r="Q327" s="156"/>
      <c r="R327" s="156">
        <v>0</v>
      </c>
      <c r="S327" s="156">
        <v>0</v>
      </c>
      <c r="T327" s="156">
        <v>0</v>
      </c>
      <c r="U327" s="156">
        <v>0</v>
      </c>
      <c r="V327" s="156">
        <v>0</v>
      </c>
      <c r="W327" s="156">
        <v>0</v>
      </c>
      <c r="X327" s="156">
        <v>0</v>
      </c>
      <c r="Y327" s="156">
        <v>0</v>
      </c>
      <c r="Z327" s="156">
        <v>0</v>
      </c>
      <c r="AA327" s="156">
        <v>0</v>
      </c>
      <c r="AB327" s="156">
        <v>0</v>
      </c>
      <c r="AC327" s="156">
        <v>0</v>
      </c>
      <c r="AD327" s="156">
        <v>0</v>
      </c>
      <c r="AE327" s="156">
        <v>0</v>
      </c>
      <c r="AF327" s="156">
        <v>0</v>
      </c>
      <c r="AG327" s="156">
        <v>0</v>
      </c>
      <c r="AH327" s="156">
        <v>0</v>
      </c>
      <c r="AI327" s="156">
        <v>0</v>
      </c>
      <c r="AJ327" s="156">
        <v>0</v>
      </c>
      <c r="AK327" s="156">
        <v>0</v>
      </c>
      <c r="AL327" s="156">
        <v>0</v>
      </c>
    </row>
    <row r="328" spans="4:38" ht="15.75">
      <c r="D328" s="156"/>
      <c r="E328" s="156">
        <v>9</v>
      </c>
      <c r="H328" s="314"/>
      <c r="I328" s="156"/>
      <c r="J328" s="156"/>
      <c r="K328" s="156"/>
      <c r="L328" s="156"/>
      <c r="M328" s="156"/>
      <c r="N328" s="156"/>
      <c r="O328" s="156"/>
      <c r="P328" s="156"/>
      <c r="Q328" s="156"/>
      <c r="R328" s="156">
        <v>0</v>
      </c>
      <c r="S328" s="156">
        <v>0</v>
      </c>
      <c r="T328" s="156">
        <v>0</v>
      </c>
      <c r="U328" s="156">
        <v>0</v>
      </c>
      <c r="V328" s="156">
        <v>0</v>
      </c>
      <c r="W328" s="156">
        <v>0</v>
      </c>
      <c r="X328" s="156">
        <v>0</v>
      </c>
      <c r="Y328" s="156">
        <v>0</v>
      </c>
      <c r="Z328" s="156">
        <v>0</v>
      </c>
      <c r="AA328" s="156">
        <v>0</v>
      </c>
      <c r="AB328" s="156">
        <v>0</v>
      </c>
      <c r="AC328" s="156">
        <v>0</v>
      </c>
      <c r="AD328" s="156">
        <v>0</v>
      </c>
      <c r="AE328" s="156">
        <v>0</v>
      </c>
      <c r="AF328" s="156">
        <v>0</v>
      </c>
      <c r="AG328" s="156">
        <v>0</v>
      </c>
      <c r="AH328" s="156">
        <v>0</v>
      </c>
      <c r="AI328" s="156">
        <v>0</v>
      </c>
      <c r="AJ328" s="156">
        <v>0</v>
      </c>
      <c r="AK328" s="156">
        <v>0</v>
      </c>
      <c r="AL328" s="156">
        <v>0</v>
      </c>
    </row>
    <row r="329" spans="4:38" ht="15.75">
      <c r="D329" s="156"/>
      <c r="E329" s="156">
        <v>10</v>
      </c>
      <c r="H329" s="314"/>
      <c r="I329" s="156"/>
      <c r="J329" s="156"/>
      <c r="K329" s="156"/>
      <c r="L329" s="156"/>
      <c r="M329" s="156"/>
      <c r="N329" s="156"/>
      <c r="O329" s="156"/>
      <c r="P329" s="156"/>
      <c r="Q329" s="156"/>
      <c r="R329" s="156">
        <v>0</v>
      </c>
      <c r="S329" s="156">
        <v>0</v>
      </c>
      <c r="T329" s="156">
        <v>0</v>
      </c>
      <c r="U329" s="156">
        <v>0</v>
      </c>
      <c r="V329" s="156">
        <v>0</v>
      </c>
      <c r="W329" s="156">
        <v>0</v>
      </c>
      <c r="X329" s="156">
        <v>0</v>
      </c>
      <c r="Y329" s="156">
        <v>0</v>
      </c>
      <c r="Z329" s="156">
        <v>0</v>
      </c>
      <c r="AA329" s="156">
        <v>0</v>
      </c>
      <c r="AB329" s="156">
        <v>0</v>
      </c>
      <c r="AC329" s="156">
        <v>0</v>
      </c>
      <c r="AD329" s="156">
        <v>0</v>
      </c>
      <c r="AE329" s="156">
        <v>0</v>
      </c>
      <c r="AF329" s="156">
        <v>0</v>
      </c>
      <c r="AG329" s="156">
        <v>0</v>
      </c>
      <c r="AH329" s="156">
        <v>0</v>
      </c>
      <c r="AI329" s="156">
        <v>0</v>
      </c>
      <c r="AJ329" s="156">
        <v>0</v>
      </c>
      <c r="AK329" s="156">
        <v>0</v>
      </c>
      <c r="AL329" s="156">
        <v>0</v>
      </c>
    </row>
    <row r="330" spans="4:38" ht="15.75">
      <c r="D330" s="156"/>
      <c r="E330" s="156">
        <v>11</v>
      </c>
      <c r="H330" s="314"/>
      <c r="I330" s="156"/>
      <c r="J330" s="156"/>
      <c r="K330" s="156"/>
      <c r="L330" s="156"/>
      <c r="M330" s="156"/>
      <c r="N330" s="156"/>
      <c r="O330" s="156"/>
      <c r="P330" s="156"/>
      <c r="Q330" s="156"/>
      <c r="R330" s="156">
        <v>0</v>
      </c>
      <c r="S330" s="156">
        <v>0</v>
      </c>
      <c r="T330" s="156">
        <v>0</v>
      </c>
      <c r="U330" s="156">
        <v>0</v>
      </c>
      <c r="V330" s="156">
        <v>0</v>
      </c>
      <c r="W330" s="156">
        <v>0</v>
      </c>
      <c r="X330" s="156">
        <v>0</v>
      </c>
      <c r="Y330" s="156">
        <v>0</v>
      </c>
      <c r="Z330" s="156">
        <v>0</v>
      </c>
      <c r="AA330" s="156">
        <v>0</v>
      </c>
      <c r="AB330" s="156">
        <v>0</v>
      </c>
      <c r="AC330" s="156">
        <v>0</v>
      </c>
      <c r="AD330" s="156">
        <v>0</v>
      </c>
      <c r="AE330" s="156">
        <v>0</v>
      </c>
      <c r="AF330" s="156">
        <v>0</v>
      </c>
      <c r="AG330" s="156">
        <v>0</v>
      </c>
      <c r="AH330" s="156">
        <v>0</v>
      </c>
      <c r="AI330" s="156">
        <v>0</v>
      </c>
      <c r="AJ330" s="156">
        <v>0</v>
      </c>
      <c r="AK330" s="156">
        <v>0</v>
      </c>
      <c r="AL330" s="156">
        <v>0</v>
      </c>
    </row>
    <row r="331" spans="4:38" ht="15.75">
      <c r="D331" s="156"/>
      <c r="E331" s="156">
        <v>12</v>
      </c>
      <c r="H331" s="314"/>
      <c r="I331" s="156"/>
      <c r="J331" s="156"/>
      <c r="K331" s="156"/>
      <c r="L331" s="156"/>
      <c r="M331" s="156"/>
      <c r="N331" s="156"/>
      <c r="O331" s="156"/>
      <c r="P331" s="156"/>
      <c r="Q331" s="156"/>
      <c r="R331" s="156">
        <v>0</v>
      </c>
      <c r="S331" s="156">
        <v>0</v>
      </c>
      <c r="T331" s="156">
        <v>0</v>
      </c>
      <c r="U331" s="156">
        <v>0</v>
      </c>
      <c r="V331" s="156">
        <v>0</v>
      </c>
      <c r="W331" s="156">
        <v>0</v>
      </c>
      <c r="X331" s="156">
        <v>0</v>
      </c>
      <c r="Y331" s="156">
        <v>0</v>
      </c>
      <c r="Z331" s="156">
        <v>0</v>
      </c>
      <c r="AA331" s="156">
        <v>0</v>
      </c>
      <c r="AB331" s="156">
        <v>0</v>
      </c>
      <c r="AC331" s="156">
        <v>0</v>
      </c>
      <c r="AD331" s="156">
        <v>0</v>
      </c>
      <c r="AE331" s="156">
        <v>0</v>
      </c>
      <c r="AF331" s="156">
        <v>0</v>
      </c>
      <c r="AG331" s="156">
        <v>0</v>
      </c>
      <c r="AH331" s="156">
        <v>0</v>
      </c>
      <c r="AI331" s="156">
        <v>0</v>
      </c>
      <c r="AJ331" s="156">
        <v>0</v>
      </c>
      <c r="AK331" s="156">
        <v>0</v>
      </c>
      <c r="AL331" s="156">
        <v>0</v>
      </c>
    </row>
    <row r="332" spans="4:38" ht="15.75">
      <c r="D332" s="156"/>
      <c r="E332" s="314"/>
      <c r="H332" s="314"/>
      <c r="I332" s="314"/>
      <c r="J332" s="314"/>
      <c r="K332" s="314"/>
      <c r="L332" s="314"/>
      <c r="M332" s="314"/>
      <c r="N332" s="314"/>
      <c r="O332" s="314"/>
      <c r="P332" s="314"/>
      <c r="Q332" s="314"/>
      <c r="R332" s="314">
        <v>0</v>
      </c>
      <c r="S332" s="314">
        <v>0</v>
      </c>
      <c r="T332" s="314">
        <v>0</v>
      </c>
      <c r="U332" s="314">
        <v>0</v>
      </c>
      <c r="V332" s="314">
        <v>0</v>
      </c>
      <c r="W332" s="314">
        <v>0</v>
      </c>
      <c r="X332" s="314">
        <v>0</v>
      </c>
      <c r="Y332" s="314">
        <v>0</v>
      </c>
      <c r="Z332" s="314">
        <v>0</v>
      </c>
      <c r="AA332" s="314">
        <v>0</v>
      </c>
      <c r="AB332" s="314">
        <v>0</v>
      </c>
      <c r="AC332" s="314">
        <v>0</v>
      </c>
      <c r="AD332" s="314">
        <v>0</v>
      </c>
      <c r="AE332" s="314">
        <v>0</v>
      </c>
      <c r="AF332" s="314">
        <v>0</v>
      </c>
      <c r="AG332" s="314">
        <v>0</v>
      </c>
      <c r="AH332" s="314">
        <v>0</v>
      </c>
      <c r="AI332" s="314">
        <v>0</v>
      </c>
      <c r="AJ332" s="314">
        <v>0</v>
      </c>
      <c r="AK332" s="314">
        <v>0</v>
      </c>
      <c r="AL332" s="314">
        <v>0</v>
      </c>
    </row>
    <row r="333" spans="4:38" ht="15.75">
      <c r="D333" s="314" t="s">
        <v>1120</v>
      </c>
      <c r="E333" s="314"/>
      <c r="H333" s="314"/>
      <c r="I333" s="314"/>
      <c r="J333" s="314"/>
      <c r="K333" s="314"/>
      <c r="L333" s="314"/>
      <c r="M333" s="314"/>
      <c r="N333" s="314"/>
      <c r="O333" s="314"/>
      <c r="P333" s="314"/>
      <c r="Q333" s="314"/>
      <c r="R333" s="314"/>
      <c r="S333" s="314"/>
      <c r="T333" s="314"/>
      <c r="U333" s="314"/>
      <c r="V333" s="314"/>
      <c r="W333" s="314"/>
      <c r="X333" s="314"/>
      <c r="Y333" s="314"/>
      <c r="Z333" s="314"/>
      <c r="AA333" s="314"/>
      <c r="AB333" s="314"/>
      <c r="AC333" s="314"/>
      <c r="AD333" s="314"/>
      <c r="AE333" s="314"/>
      <c r="AF333" s="314"/>
      <c r="AG333" s="314"/>
      <c r="AH333" s="314"/>
      <c r="AI333" s="314"/>
      <c r="AJ333" s="314"/>
      <c r="AK333" s="314"/>
      <c r="AL333" s="314"/>
    </row>
    <row r="334" spans="4:38" ht="15.75">
      <c r="D334" s="156"/>
      <c r="E334" s="156">
        <v>1</v>
      </c>
      <c r="H334" s="314"/>
      <c r="I334" s="1172"/>
      <c r="J334" s="1172"/>
      <c r="K334" s="1172"/>
      <c r="L334" s="1172"/>
      <c r="M334" s="1172"/>
      <c r="N334" s="1172"/>
      <c r="O334" s="1172"/>
      <c r="P334" s="1172"/>
      <c r="Q334" s="1172"/>
      <c r="R334" s="1172">
        <v>3864806.1999999997</v>
      </c>
      <c r="S334" s="1172">
        <v>4888712.4000000004</v>
      </c>
      <c r="T334" s="1172">
        <v>6085926</v>
      </c>
      <c r="U334" s="1172">
        <v>2402990.0222978438</v>
      </c>
      <c r="V334" s="1172">
        <v>2646415</v>
      </c>
      <c r="W334" s="1172">
        <v>2503687</v>
      </c>
      <c r="X334" s="1172">
        <v>2443591.4904069849</v>
      </c>
      <c r="Y334" s="1172">
        <v>2722862.1517792726</v>
      </c>
      <c r="Z334" s="1172">
        <v>3734650.1888479618</v>
      </c>
      <c r="AA334" s="1172">
        <v>4884404.2687829621</v>
      </c>
      <c r="AB334" s="1172">
        <v>6315287.3234539637</v>
      </c>
      <c r="AC334" s="1172">
        <v>7151941.793821509</v>
      </c>
      <c r="AD334" s="1172">
        <v>7473749.2318491451</v>
      </c>
      <c r="AE334" s="1172">
        <v>7845029.2279143287</v>
      </c>
      <c r="AF334" s="1172">
        <v>8320204.7407663036</v>
      </c>
      <c r="AG334" s="1172">
        <v>8449075.2242531031</v>
      </c>
      <c r="AH334" s="1172">
        <v>12074742.736584889</v>
      </c>
      <c r="AI334" s="1172">
        <v>14565841.328811869</v>
      </c>
      <c r="AJ334" s="1172">
        <v>16221175.493201239</v>
      </c>
      <c r="AK334" s="1172">
        <v>16266055.028694579</v>
      </c>
      <c r="AL334" s="1172">
        <v>16310953.502135696</v>
      </c>
    </row>
    <row r="335" spans="4:38" ht="15.75">
      <c r="D335" s="156"/>
      <c r="E335" s="156">
        <v>2</v>
      </c>
      <c r="H335" s="314"/>
      <c r="I335" s="1172"/>
      <c r="J335" s="1172"/>
      <c r="K335" s="1172"/>
      <c r="L335" s="1172"/>
      <c r="M335" s="1172"/>
      <c r="N335" s="1172"/>
      <c r="O335" s="1172"/>
      <c r="P335" s="1172"/>
      <c r="Q335" s="1172"/>
      <c r="R335" s="1172">
        <v>3864837.6</v>
      </c>
      <c r="S335" s="1172">
        <v>4888675.2</v>
      </c>
      <c r="T335" s="1172">
        <v>6085926</v>
      </c>
      <c r="U335" s="1172">
        <v>2327249.1847635801</v>
      </c>
      <c r="V335" s="1172">
        <v>2330465</v>
      </c>
      <c r="W335" s="1172">
        <v>2204777</v>
      </c>
      <c r="X335" s="1172">
        <v>2166092.47400543</v>
      </c>
      <c r="Y335" s="1172">
        <v>2442332.3762645354</v>
      </c>
      <c r="Z335" s="1172">
        <v>3350193.0584767903</v>
      </c>
      <c r="AA335" s="1172">
        <v>4382033.9933757652</v>
      </c>
      <c r="AB335" s="1172">
        <v>5666378.2421034602</v>
      </c>
      <c r="AC335" s="1172">
        <v>6416270.4628223721</v>
      </c>
      <c r="AD335" s="1172">
        <v>6704148.8473629765</v>
      </c>
      <c r="AE335" s="1172">
        <v>7036370.6563936686</v>
      </c>
      <c r="AF335" s="1172">
        <v>7461674.2141552428</v>
      </c>
      <c r="AG335" s="1172">
        <v>7576360.3933149679</v>
      </c>
      <c r="AH335" s="1172">
        <v>10826734.093484905</v>
      </c>
      <c r="AI335" s="1172">
        <v>13059415.074966615</v>
      </c>
      <c r="AJ335" s="1172">
        <v>14542511.805947768</v>
      </c>
      <c r="AK335" s="1172">
        <v>14581717.101113237</v>
      </c>
      <c r="AL335" s="1172">
        <v>14620946.266425233</v>
      </c>
    </row>
    <row r="336" spans="4:38" ht="15.75">
      <c r="D336" s="156"/>
      <c r="E336" s="156">
        <v>3</v>
      </c>
      <c r="H336" s="314"/>
      <c r="I336" s="1172"/>
      <c r="J336" s="1172"/>
      <c r="K336" s="1172"/>
      <c r="L336" s="1172"/>
      <c r="M336" s="1172"/>
      <c r="N336" s="1172"/>
      <c r="O336" s="1172"/>
      <c r="P336" s="1172"/>
      <c r="Q336" s="1172"/>
      <c r="R336" s="1172">
        <v>3864806.1999999997</v>
      </c>
      <c r="S336" s="1172">
        <v>4888712.4000000004</v>
      </c>
      <c r="T336" s="1172">
        <v>6085926</v>
      </c>
      <c r="U336" s="1172">
        <v>2955740.8984296112</v>
      </c>
      <c r="V336" s="1172">
        <v>3086965</v>
      </c>
      <c r="W336" s="1172">
        <v>2920477</v>
      </c>
      <c r="X336" s="1172">
        <v>2954796.0517294165</v>
      </c>
      <c r="Y336" s="1172">
        <v>3239649.9324695473</v>
      </c>
      <c r="Z336" s="1172">
        <v>4442891.3971493356</v>
      </c>
      <c r="AA336" s="1172">
        <v>5809863.3193813479</v>
      </c>
      <c r="AB336" s="1172">
        <v>7510697.983180033</v>
      </c>
      <c r="AC336" s="1172">
        <v>8507184.5796075854</v>
      </c>
      <c r="AD336" s="1172">
        <v>8891495.6154093146</v>
      </c>
      <c r="AE336" s="1172">
        <v>9334728.0227946173</v>
      </c>
      <c r="AF336" s="1172">
        <v>9901776.9096675012</v>
      </c>
      <c r="AG336" s="1172">
        <v>10056777.50765059</v>
      </c>
      <c r="AH336" s="1172">
        <v>14373805.699746257</v>
      </c>
      <c r="AI336" s="1172">
        <v>17340957.371555567</v>
      </c>
      <c r="AJ336" s="1172">
        <v>19313584.774423912</v>
      </c>
      <c r="AK336" s="1172">
        <v>19368917.3110677</v>
      </c>
      <c r="AL336" s="1172">
        <v>19424259.699635547</v>
      </c>
    </row>
    <row r="337" spans="4:38" ht="15.75">
      <c r="D337" s="156"/>
      <c r="E337" s="156">
        <v>4</v>
      </c>
      <c r="H337" s="314"/>
      <c r="I337" s="1172"/>
      <c r="J337" s="1172"/>
      <c r="K337" s="1172"/>
      <c r="L337" s="1172"/>
      <c r="M337" s="1172"/>
      <c r="N337" s="1172"/>
      <c r="O337" s="1172"/>
      <c r="P337" s="1172"/>
      <c r="Q337" s="1172"/>
      <c r="R337" s="1172">
        <v>3864806.1999999997</v>
      </c>
      <c r="S337" s="1172">
        <v>4888712.4000000004</v>
      </c>
      <c r="T337" s="1172">
        <v>6085926</v>
      </c>
      <c r="U337" s="1172">
        <v>3659807.9360842486</v>
      </c>
      <c r="V337" s="1172">
        <v>3578690</v>
      </c>
      <c r="W337" s="1172">
        <v>3385682</v>
      </c>
      <c r="X337" s="1172">
        <v>3449999.1523185289</v>
      </c>
      <c r="Y337" s="1172">
        <v>3740261.4893820384</v>
      </c>
      <c r="Z337" s="1172">
        <v>5128963.6055203462</v>
      </c>
      <c r="AA337" s="1172">
        <v>6706354.1295162328</v>
      </c>
      <c r="AB337" s="1172">
        <v>8668690.5168191548</v>
      </c>
      <c r="AC337" s="1172">
        <v>9820006.2567776237</v>
      </c>
      <c r="AD337" s="1172">
        <v>10264864.435068956</v>
      </c>
      <c r="AE337" s="1172">
        <v>10777797.036615979</v>
      </c>
      <c r="AF337" s="1172">
        <v>11433843.524682198</v>
      </c>
      <c r="AG337" s="1172">
        <v>11614156.325834598</v>
      </c>
      <c r="AH337" s="1172">
        <v>16600904.583335847</v>
      </c>
      <c r="AI337" s="1172">
        <v>20029208.167491708</v>
      </c>
      <c r="AJ337" s="1172">
        <v>22309197.060023446</v>
      </c>
      <c r="AK337" s="1172">
        <v>22374655.403382946</v>
      </c>
      <c r="AL337" s="1172">
        <v>22440114.797048975</v>
      </c>
    </row>
    <row r="338" spans="4:38" ht="15.75">
      <c r="D338" s="156"/>
      <c r="E338" s="156">
        <v>5</v>
      </c>
      <c r="H338" s="314"/>
      <c r="I338" s="1172"/>
      <c r="J338" s="1172"/>
      <c r="K338" s="1172"/>
      <c r="L338" s="1172"/>
      <c r="M338" s="1172"/>
      <c r="N338" s="1172"/>
      <c r="O338" s="1172"/>
      <c r="P338" s="1172"/>
      <c r="Q338" s="1172"/>
      <c r="R338" s="1172">
        <v>3864837.6</v>
      </c>
      <c r="S338" s="1172">
        <v>4888675.2</v>
      </c>
      <c r="T338" s="1172">
        <v>6085926</v>
      </c>
      <c r="U338" s="1172">
        <v>4387488.239586642</v>
      </c>
      <c r="V338" s="1172">
        <v>4098450</v>
      </c>
      <c r="W338" s="1172">
        <v>3877410</v>
      </c>
      <c r="X338" s="1172">
        <v>3907304.0564339831</v>
      </c>
      <c r="Y338" s="1172">
        <v>4202560.9373471504</v>
      </c>
      <c r="Z338" s="1172">
        <v>5762530.2877405249</v>
      </c>
      <c r="AA338" s="1172">
        <v>7534235.9490795415</v>
      </c>
      <c r="AB338" s="1172">
        <v>9738061.1728838347</v>
      </c>
      <c r="AC338" s="1172">
        <v>11032356.88722547</v>
      </c>
      <c r="AD338" s="1172">
        <v>11533128.49812201</v>
      </c>
      <c r="AE338" s="1172">
        <v>12110427.095297996</v>
      </c>
      <c r="AF338" s="1172">
        <v>12848660.143649826</v>
      </c>
      <c r="AG338" s="1172">
        <v>13052347.989565779</v>
      </c>
      <c r="AH338" s="1172">
        <v>18657562.225834355</v>
      </c>
      <c r="AI338" s="1172">
        <v>22511725.48414712</v>
      </c>
      <c r="AJ338" s="1172">
        <v>25075553.303357713</v>
      </c>
      <c r="AK338" s="1172">
        <v>25150362.519245584</v>
      </c>
      <c r="AL338" s="1172">
        <v>25225164.657415584</v>
      </c>
    </row>
    <row r="339" spans="4:38" ht="15.75">
      <c r="D339" s="156"/>
      <c r="E339" s="156">
        <v>6</v>
      </c>
      <c r="H339" s="314"/>
      <c r="I339" s="1172"/>
      <c r="J339" s="1172"/>
      <c r="K339" s="1172"/>
      <c r="L339" s="1172"/>
      <c r="M339" s="1172"/>
      <c r="N339" s="1172"/>
      <c r="O339" s="1172"/>
      <c r="P339" s="1172"/>
      <c r="Q339" s="1172"/>
      <c r="R339" s="1172">
        <v>3864806.1999999997</v>
      </c>
      <c r="S339" s="1172">
        <v>4888712.4000000004</v>
      </c>
      <c r="T339" s="1172">
        <v>6085926</v>
      </c>
      <c r="U339" s="1172">
        <v>4506520.0645084661</v>
      </c>
      <c r="V339" s="1172">
        <v>4421520</v>
      </c>
      <c r="W339" s="1172">
        <v>4183055.9999999963</v>
      </c>
      <c r="X339" s="1172">
        <v>4170485.9763899329</v>
      </c>
      <c r="Y339" s="1172">
        <v>4468617.2494817646</v>
      </c>
      <c r="Z339" s="1172">
        <v>6127151.9971213853</v>
      </c>
      <c r="AA339" s="1172">
        <v>8010687.2724930653</v>
      </c>
      <c r="AB339" s="1172">
        <v>10353490.878261762</v>
      </c>
      <c r="AC339" s="1172">
        <v>11730072.489462899</v>
      </c>
      <c r="AD339" s="1172">
        <v>12263022.641223382</v>
      </c>
      <c r="AE339" s="1172">
        <v>12877364.283765988</v>
      </c>
      <c r="AF339" s="1172">
        <v>13662896.227309873</v>
      </c>
      <c r="AG339" s="1172">
        <v>13880036.562155096</v>
      </c>
      <c r="AH339" s="1172">
        <v>19841181.955633238</v>
      </c>
      <c r="AI339" s="1172">
        <v>23940430.20137516</v>
      </c>
      <c r="AJ339" s="1172">
        <v>26667609.152422044</v>
      </c>
      <c r="AK339" s="1172">
        <v>26747799.855722733</v>
      </c>
      <c r="AL339" s="1172">
        <v>26827978.803574875</v>
      </c>
    </row>
    <row r="340" spans="4:38" ht="15.75">
      <c r="D340" s="156"/>
      <c r="E340" s="156">
        <v>7</v>
      </c>
      <c r="H340" s="314"/>
      <c r="I340" s="1172"/>
      <c r="J340" s="1172"/>
      <c r="K340" s="1172"/>
      <c r="L340" s="1172"/>
      <c r="M340" s="1172"/>
      <c r="N340" s="1172"/>
      <c r="O340" s="1172"/>
      <c r="P340" s="1172"/>
      <c r="Q340" s="1172"/>
      <c r="R340" s="1172">
        <v>4064039.1999999997</v>
      </c>
      <c r="S340" s="1172">
        <v>4888712.4000000004</v>
      </c>
      <c r="T340" s="1172">
        <v>6085926</v>
      </c>
      <c r="U340" s="1172">
        <v>4648521.4914893694</v>
      </c>
      <c r="V340" s="1172">
        <v>4590175</v>
      </c>
      <c r="W340" s="1172">
        <v>4342615</v>
      </c>
      <c r="X340" s="1172">
        <v>4575613.9896557778</v>
      </c>
      <c r="Y340" s="1172">
        <v>4626973.9664642811</v>
      </c>
      <c r="Z340" s="1172">
        <v>6344174.8385448875</v>
      </c>
      <c r="AA340" s="1172">
        <v>8294271.1001887759</v>
      </c>
      <c r="AB340" s="1172">
        <v>10719794.638902705</v>
      </c>
      <c r="AC340" s="1172">
        <v>12145352.815914661</v>
      </c>
      <c r="AD340" s="1172">
        <v>12697455.635197401</v>
      </c>
      <c r="AE340" s="1172">
        <v>13333845.298342152</v>
      </c>
      <c r="AF340" s="1172">
        <v>14147529.544304259</v>
      </c>
      <c r="AG340" s="1172">
        <v>14372676.800560258</v>
      </c>
      <c r="AH340" s="1172">
        <v>20545672.418809582</v>
      </c>
      <c r="AI340" s="1172">
        <v>24790795.249069218</v>
      </c>
      <c r="AJ340" s="1172">
        <v>27615200.793785136</v>
      </c>
      <c r="AK340" s="1172">
        <v>27698594.55839378</v>
      </c>
      <c r="AL340" s="1172">
        <v>27781973.783368867</v>
      </c>
    </row>
    <row r="341" spans="4:38" ht="15.75">
      <c r="D341" s="156"/>
      <c r="E341" s="156">
        <v>8</v>
      </c>
      <c r="H341" s="314"/>
      <c r="I341" s="1172"/>
      <c r="J341" s="1172"/>
      <c r="K341" s="1172"/>
      <c r="L341" s="1172"/>
      <c r="M341" s="1172"/>
      <c r="N341" s="1172"/>
      <c r="O341" s="1172"/>
      <c r="P341" s="1172"/>
      <c r="Q341" s="1172"/>
      <c r="R341" s="1172">
        <v>4064070.6</v>
      </c>
      <c r="S341" s="1172">
        <v>4888675.2</v>
      </c>
      <c r="T341" s="1172">
        <v>6085926</v>
      </c>
      <c r="U341" s="1172">
        <v>4759452.3478707541</v>
      </c>
      <c r="V341" s="1172">
        <v>4804665</v>
      </c>
      <c r="W341" s="1172">
        <v>4545537</v>
      </c>
      <c r="X341" s="1172">
        <v>4757104.2416574089</v>
      </c>
      <c r="Y341" s="1172">
        <v>4810446.3993123025</v>
      </c>
      <c r="Z341" s="1172">
        <v>6595617.9693339253</v>
      </c>
      <c r="AA341" s="1172">
        <v>8622831.9328147378</v>
      </c>
      <c r="AB341" s="1172">
        <v>11144194.963731309</v>
      </c>
      <c r="AC341" s="1172">
        <v>12626497.49521764</v>
      </c>
      <c r="AD341" s="1172">
        <v>13200790.636280144</v>
      </c>
      <c r="AE341" s="1172">
        <v>13862725.183509706</v>
      </c>
      <c r="AF341" s="1172">
        <v>14709026.747596243</v>
      </c>
      <c r="AG341" s="1172">
        <v>14943450.840217818</v>
      </c>
      <c r="AH341" s="1172">
        <v>21361896.584478885</v>
      </c>
      <c r="AI341" s="1172">
        <v>25776030.022069596</v>
      </c>
      <c r="AJ341" s="1172">
        <v>28713082.50729993</v>
      </c>
      <c r="AK341" s="1172">
        <v>28800187.345628504</v>
      </c>
      <c r="AL341" s="1172">
        <v>28887274.418560397</v>
      </c>
    </row>
    <row r="342" spans="4:38" ht="15.75">
      <c r="D342" s="156"/>
      <c r="E342" s="156">
        <v>9</v>
      </c>
      <c r="H342" s="314"/>
      <c r="I342" s="1172"/>
      <c r="J342" s="1172"/>
      <c r="K342" s="1172"/>
      <c r="L342" s="1172"/>
      <c r="M342" s="1172"/>
      <c r="N342" s="1172"/>
      <c r="O342" s="1172"/>
      <c r="P342" s="1172"/>
      <c r="Q342" s="1172"/>
      <c r="R342" s="1172">
        <v>4064039.1999999997</v>
      </c>
      <c r="S342" s="1172">
        <v>4888675.2</v>
      </c>
      <c r="T342" s="1172">
        <v>6085926</v>
      </c>
      <c r="U342" s="1172">
        <v>5307633.2111028256</v>
      </c>
      <c r="V342" s="1172">
        <v>4577270</v>
      </c>
      <c r="W342" s="1172">
        <v>4330406</v>
      </c>
      <c r="X342" s="1172">
        <v>4552032.8896277081</v>
      </c>
      <c r="Y342" s="1172">
        <v>4603135.320896998</v>
      </c>
      <c r="Z342" s="1172">
        <v>6311504.7333843373</v>
      </c>
      <c r="AA342" s="1172">
        <v>8251581.0616109297</v>
      </c>
      <c r="AB342" s="1172">
        <v>10664652.137300836</v>
      </c>
      <c r="AC342" s="1172">
        <v>12082837.497954173</v>
      </c>
      <c r="AD342" s="1172">
        <v>12632057.119975494</v>
      </c>
      <c r="AE342" s="1172">
        <v>13265127.726255408</v>
      </c>
      <c r="AF342" s="1172">
        <v>14074573.991208345</v>
      </c>
      <c r="AG342" s="1172">
        <v>14298515.904456243</v>
      </c>
      <c r="AH342" s="1172">
        <v>20439620.091019608</v>
      </c>
      <c r="AI342" s="1172">
        <v>24662783.306405585</v>
      </c>
      <c r="AJ342" s="1172">
        <v>27472552.589708999</v>
      </c>
      <c r="AK342" s="1172">
        <v>27555464.173045512</v>
      </c>
      <c r="AL342" s="1172">
        <v>27638361.635873083</v>
      </c>
    </row>
    <row r="343" spans="4:38" ht="15.75">
      <c r="D343" s="156"/>
      <c r="E343" s="156">
        <v>10</v>
      </c>
      <c r="H343" s="314"/>
      <c r="I343" s="1172"/>
      <c r="J343" s="1172"/>
      <c r="K343" s="1172"/>
      <c r="L343" s="1172"/>
      <c r="M343" s="1172"/>
      <c r="N343" s="1172"/>
      <c r="O343" s="1172"/>
      <c r="P343" s="1172"/>
      <c r="Q343" s="1172"/>
      <c r="R343" s="1172">
        <v>4064039.1999999997</v>
      </c>
      <c r="S343" s="1172">
        <v>3628153.2</v>
      </c>
      <c r="T343" s="1172">
        <v>6085926</v>
      </c>
      <c r="U343" s="1172">
        <v>4183814.6264527319</v>
      </c>
      <c r="V343" s="1172">
        <v>4224830</v>
      </c>
      <c r="W343" s="1172">
        <v>3996974</v>
      </c>
      <c r="X343" s="1172">
        <v>4263585.5053560017</v>
      </c>
      <c r="Y343" s="1172">
        <v>4311537.602797485</v>
      </c>
      <c r="Z343" s="1172">
        <v>5911879.339902916</v>
      </c>
      <c r="AA343" s="1172">
        <v>7729390.4111497058</v>
      </c>
      <c r="AB343" s="1172">
        <v>9990141.1802066136</v>
      </c>
      <c r="AC343" s="1172">
        <v>11318141.197901931</v>
      </c>
      <c r="AD343" s="1172">
        <v>11832093.139136359</v>
      </c>
      <c r="AE343" s="1172">
        <v>12424564.567694474</v>
      </c>
      <c r="AF343" s="1172">
        <v>13182171.243516963</v>
      </c>
      <c r="AG343" s="1172">
        <v>13391369.228898395</v>
      </c>
      <c r="AH343" s="1172">
        <v>19142372.867159974</v>
      </c>
      <c r="AI343" s="1172">
        <v>23096922.936323684</v>
      </c>
      <c r="AJ343" s="1172">
        <v>25727659.379134391</v>
      </c>
      <c r="AK343" s="1172">
        <v>25804672.852266546</v>
      </c>
      <c r="AL343" s="1172">
        <v>25881677.331682347</v>
      </c>
    </row>
    <row r="344" spans="4:38" ht="15.75">
      <c r="D344" s="156"/>
      <c r="E344" s="156">
        <v>11</v>
      </c>
      <c r="H344" s="314"/>
      <c r="I344" s="1172"/>
      <c r="J344" s="1172"/>
      <c r="K344" s="1172"/>
      <c r="L344" s="1172"/>
      <c r="M344" s="1172"/>
      <c r="N344" s="1172"/>
      <c r="O344" s="1172"/>
      <c r="P344" s="1172"/>
      <c r="Q344" s="1172"/>
      <c r="R344" s="1172">
        <v>4064070.6</v>
      </c>
      <c r="S344" s="1172">
        <v>2408662.7999999998</v>
      </c>
      <c r="T344" s="1172">
        <v>6085926</v>
      </c>
      <c r="U344" s="1172">
        <v>3494174.8528616228</v>
      </c>
      <c r="V344" s="1172">
        <v>3475895</v>
      </c>
      <c r="W344" s="1172">
        <v>3288431</v>
      </c>
      <c r="X344" s="1172">
        <v>3570469.6009600167</v>
      </c>
      <c r="Y344" s="1172">
        <v>3610851.6991597647</v>
      </c>
      <c r="Z344" s="1172">
        <v>4951611.6060775258</v>
      </c>
      <c r="AA344" s="1172">
        <v>6474608.2058078777</v>
      </c>
      <c r="AB344" s="1172">
        <v>8369345.5081233075</v>
      </c>
      <c r="AC344" s="1172">
        <v>9480637.3878493365</v>
      </c>
      <c r="AD344" s="1172">
        <v>9909843.9238644075</v>
      </c>
      <c r="AE344" s="1172">
        <v>10404758.788145149</v>
      </c>
      <c r="AF344" s="1172">
        <v>11037799.09358998</v>
      </c>
      <c r="AG344" s="1172">
        <v>11211568.604127146</v>
      </c>
      <c r="AH344" s="1172">
        <v>16025191.946761608</v>
      </c>
      <c r="AI344" s="1172">
        <v>19334286.193032082</v>
      </c>
      <c r="AJ344" s="1172">
        <v>21534821.095038496</v>
      </c>
      <c r="AK344" s="1172">
        <v>21597661.882920552</v>
      </c>
      <c r="AL344" s="1172">
        <v>21660505.996357057</v>
      </c>
    </row>
    <row r="345" spans="4:38" ht="15.75">
      <c r="D345" s="156"/>
      <c r="E345" s="156">
        <v>12</v>
      </c>
      <c r="H345" s="314"/>
      <c r="I345" s="1172"/>
      <c r="J345" s="1172"/>
      <c r="K345" s="1172"/>
      <c r="L345" s="1172"/>
      <c r="M345" s="1172"/>
      <c r="N345" s="1172"/>
      <c r="O345" s="1172"/>
      <c r="P345" s="1172"/>
      <c r="Q345" s="1172"/>
      <c r="R345" s="1172">
        <v>4064039.1999999997</v>
      </c>
      <c r="S345" s="1172">
        <v>3251280</v>
      </c>
      <c r="T345" s="1172">
        <v>7051770</v>
      </c>
      <c r="U345" s="1172">
        <v>2666607.1245522904</v>
      </c>
      <c r="V345" s="1172">
        <v>2664660</v>
      </c>
      <c r="W345" s="1172">
        <v>2520948</v>
      </c>
      <c r="X345" s="1172">
        <v>2788924.5714588333</v>
      </c>
      <c r="Y345" s="1172">
        <v>2820770.8746448094</v>
      </c>
      <c r="Z345" s="1172">
        <v>3868830.9779001172</v>
      </c>
      <c r="AA345" s="1172">
        <v>5059738.3557991395</v>
      </c>
      <c r="AB345" s="1172">
        <v>6541765.455033022</v>
      </c>
      <c r="AC345" s="1172">
        <v>7408701.1354449186</v>
      </c>
      <c r="AD345" s="1172">
        <v>7742350.2765104678</v>
      </c>
      <c r="AE345" s="1172">
        <v>8127262.1132705333</v>
      </c>
      <c r="AF345" s="1172">
        <v>8619843.6195531934</v>
      </c>
      <c r="AG345" s="1172">
        <v>8753664.6189659331</v>
      </c>
      <c r="AH345" s="1172">
        <v>12510314.797150858</v>
      </c>
      <c r="AI345" s="1172">
        <v>15091604.664751794</v>
      </c>
      <c r="AJ345" s="1172">
        <v>16807052.045656919</v>
      </c>
      <c r="AK345" s="1172">
        <v>16853911.968518183</v>
      </c>
      <c r="AL345" s="1172">
        <v>16900789.10792233</v>
      </c>
    </row>
    <row r="346" spans="4:38" ht="15.75">
      <c r="D346" s="156"/>
      <c r="E346" s="1013"/>
      <c r="H346" s="314"/>
      <c r="I346" s="314"/>
      <c r="J346" s="314"/>
      <c r="K346" s="314"/>
      <c r="L346" s="314"/>
      <c r="M346" s="314"/>
      <c r="N346" s="314"/>
      <c r="O346" s="314"/>
      <c r="P346" s="314"/>
      <c r="Q346" s="314"/>
      <c r="R346" s="314">
        <v>47573198.000000007</v>
      </c>
      <c r="S346" s="314">
        <v>53286358.800000004</v>
      </c>
      <c r="T346" s="314">
        <v>73996956</v>
      </c>
      <c r="U346" s="314">
        <v>45299999.999999978</v>
      </c>
      <c r="V346" s="314">
        <v>44500000</v>
      </c>
      <c r="W346" s="314">
        <v>42100000</v>
      </c>
      <c r="X346" s="314">
        <v>43600000.000000022</v>
      </c>
      <c r="Y346" s="314">
        <v>45599999.999999948</v>
      </c>
      <c r="Z346" s="314">
        <v>62530000.00000006</v>
      </c>
      <c r="AA346" s="314">
        <v>81760000.000000089</v>
      </c>
      <c r="AB346" s="314">
        <v>105682500</v>
      </c>
      <c r="AC346" s="314">
        <v>119720000.00000012</v>
      </c>
      <c r="AD346" s="314">
        <v>125145000.00000006</v>
      </c>
      <c r="AE346" s="314">
        <v>131400000</v>
      </c>
      <c r="AF346" s="314">
        <v>139399999.99999994</v>
      </c>
      <c r="AG346" s="314">
        <v>141599999.99999991</v>
      </c>
      <c r="AH346" s="314">
        <v>202399999.99999997</v>
      </c>
      <c r="AI346" s="314">
        <v>244200000</v>
      </c>
      <c r="AJ346" s="314">
        <v>272000000</v>
      </c>
      <c r="AK346" s="314">
        <v>272799999.99999988</v>
      </c>
      <c r="AL346" s="314">
        <v>273600000</v>
      </c>
    </row>
    <row r="347" spans="4:38" ht="15.75">
      <c r="D347" s="156"/>
      <c r="E347" s="314" t="s">
        <v>1820</v>
      </c>
      <c r="H347" s="314"/>
      <c r="I347" s="314"/>
      <c r="J347" s="314"/>
      <c r="K347" s="314"/>
      <c r="L347" s="314"/>
      <c r="M347" s="314"/>
      <c r="N347" s="314"/>
      <c r="O347" s="314"/>
      <c r="P347" s="314"/>
      <c r="Q347" s="314"/>
      <c r="R347" s="314"/>
      <c r="S347" s="314"/>
      <c r="T347" s="314"/>
      <c r="U347" s="314"/>
      <c r="V347" s="314"/>
      <c r="W347" s="314"/>
      <c r="X347" s="314"/>
      <c r="Y347" s="314"/>
      <c r="Z347" s="314"/>
      <c r="AA347" s="314"/>
      <c r="AB347" s="314"/>
      <c r="AC347" s="314"/>
      <c r="AD347" s="314"/>
      <c r="AE347" s="314"/>
      <c r="AF347" s="314"/>
      <c r="AG347" s="314"/>
      <c r="AH347" s="314"/>
      <c r="AI347" s="314"/>
      <c r="AJ347" s="314"/>
      <c r="AK347" s="314"/>
      <c r="AL347" s="314"/>
    </row>
    <row r="348" spans="4:38" ht="15.75">
      <c r="D348" s="156"/>
      <c r="E348" s="156">
        <v>1</v>
      </c>
      <c r="H348" s="314"/>
      <c r="I348" s="156"/>
      <c r="J348" s="156"/>
      <c r="K348" s="156"/>
      <c r="L348" s="156"/>
      <c r="M348" s="156"/>
      <c r="N348" s="156"/>
      <c r="O348" s="156"/>
      <c r="P348" s="156"/>
      <c r="Q348" s="156"/>
      <c r="R348" s="156">
        <v>3864806.1999999997</v>
      </c>
      <c r="S348" s="156">
        <v>4888712.4000000004</v>
      </c>
      <c r="T348" s="156">
        <v>6085926</v>
      </c>
      <c r="U348" s="156">
        <v>2402990.0222978438</v>
      </c>
      <c r="V348" s="156">
        <v>2646415</v>
      </c>
      <c r="W348" s="156">
        <v>2503687</v>
      </c>
      <c r="X348" s="156">
        <v>2443591.4904069849</v>
      </c>
      <c r="Y348" s="156">
        <v>2722862.1517792726</v>
      </c>
      <c r="Z348" s="156">
        <v>3734650.1888479618</v>
      </c>
      <c r="AA348" s="156">
        <v>4884404.2687829621</v>
      </c>
      <c r="AB348" s="156">
        <v>6315287.3234539637</v>
      </c>
      <c r="AC348" s="156">
        <v>7151941.793821509</v>
      </c>
      <c r="AD348" s="156">
        <v>7473749.2318491451</v>
      </c>
      <c r="AE348" s="156">
        <v>7845029.2279143287</v>
      </c>
      <c r="AF348" s="156">
        <v>8320204.7407663036</v>
      </c>
      <c r="AG348" s="156">
        <v>8449075.2242531031</v>
      </c>
      <c r="AH348" s="156">
        <v>12074742.736584889</v>
      </c>
      <c r="AI348" s="156">
        <v>14565841.328811869</v>
      </c>
      <c r="AJ348" s="156">
        <v>16221175.493201239</v>
      </c>
      <c r="AK348" s="156">
        <v>16266055.028694579</v>
      </c>
      <c r="AL348" s="156">
        <v>16310953.502135696</v>
      </c>
    </row>
    <row r="349" spans="4:38" ht="15.75">
      <c r="D349" s="156"/>
      <c r="E349" s="156">
        <v>2</v>
      </c>
      <c r="H349" s="314"/>
      <c r="I349" s="156"/>
      <c r="J349" s="156"/>
      <c r="K349" s="156"/>
      <c r="L349" s="156"/>
      <c r="M349" s="156"/>
      <c r="N349" s="156"/>
      <c r="O349" s="156"/>
      <c r="P349" s="156"/>
      <c r="Q349" s="156"/>
      <c r="R349" s="156">
        <v>3864837.6</v>
      </c>
      <c r="S349" s="156">
        <v>4888675.2</v>
      </c>
      <c r="T349" s="156">
        <v>6085926</v>
      </c>
      <c r="U349" s="156">
        <v>2327249.1847635801</v>
      </c>
      <c r="V349" s="156">
        <v>2330465</v>
      </c>
      <c r="W349" s="156">
        <v>2204777</v>
      </c>
      <c r="X349" s="156">
        <v>2166092.47400543</v>
      </c>
      <c r="Y349" s="156">
        <v>2442332.3762645354</v>
      </c>
      <c r="Z349" s="156">
        <v>3350193.0584767903</v>
      </c>
      <c r="AA349" s="156">
        <v>4382033.9933757652</v>
      </c>
      <c r="AB349" s="156">
        <v>5666378.2421034602</v>
      </c>
      <c r="AC349" s="156">
        <v>6416270.4628223721</v>
      </c>
      <c r="AD349" s="156">
        <v>6704148.8473629765</v>
      </c>
      <c r="AE349" s="156">
        <v>7036370.6563936686</v>
      </c>
      <c r="AF349" s="156">
        <v>7461674.2141552428</v>
      </c>
      <c r="AG349" s="156">
        <v>7576360.3933149679</v>
      </c>
      <c r="AH349" s="156">
        <v>10826734.093484905</v>
      </c>
      <c r="AI349" s="156">
        <v>13059415.074966615</v>
      </c>
      <c r="AJ349" s="156">
        <v>14542511.805947768</v>
      </c>
      <c r="AK349" s="156">
        <v>14581717.101113237</v>
      </c>
      <c r="AL349" s="156">
        <v>14620946.266425233</v>
      </c>
    </row>
    <row r="350" spans="4:38" ht="15.75">
      <c r="D350" s="156"/>
      <c r="E350" s="156">
        <v>3</v>
      </c>
      <c r="H350" s="314"/>
      <c r="I350" s="156"/>
      <c r="J350" s="156"/>
      <c r="K350" s="156"/>
      <c r="L350" s="156"/>
      <c r="M350" s="156"/>
      <c r="N350" s="156"/>
      <c r="O350" s="156"/>
      <c r="P350" s="156"/>
      <c r="Q350" s="156"/>
      <c r="R350" s="156">
        <v>3864806.1999999997</v>
      </c>
      <c r="S350" s="156">
        <v>4888712.4000000004</v>
      </c>
      <c r="T350" s="156">
        <v>6085926</v>
      </c>
      <c r="U350" s="156">
        <v>2955740.8984296112</v>
      </c>
      <c r="V350" s="156">
        <v>3086965</v>
      </c>
      <c r="W350" s="156">
        <v>2920477</v>
      </c>
      <c r="X350" s="156">
        <v>2954796.0517294165</v>
      </c>
      <c r="Y350" s="156">
        <v>3239649.9324695473</v>
      </c>
      <c r="Z350" s="156">
        <v>4442891.3971493356</v>
      </c>
      <c r="AA350" s="156">
        <v>5809863.3193813479</v>
      </c>
      <c r="AB350" s="156">
        <v>7510697.983180033</v>
      </c>
      <c r="AC350" s="156">
        <v>8507184.5796075854</v>
      </c>
      <c r="AD350" s="156">
        <v>8891495.6154093146</v>
      </c>
      <c r="AE350" s="156">
        <v>9334728.0227946173</v>
      </c>
      <c r="AF350" s="156">
        <v>9901776.9096675012</v>
      </c>
      <c r="AG350" s="156">
        <v>10056777.50765059</v>
      </c>
      <c r="AH350" s="156">
        <v>14373805.699746257</v>
      </c>
      <c r="AI350" s="156">
        <v>17340957.371555567</v>
      </c>
      <c r="AJ350" s="156">
        <v>19313584.774423912</v>
      </c>
      <c r="AK350" s="156">
        <v>19368917.3110677</v>
      </c>
      <c r="AL350" s="156">
        <v>19424259.699635547</v>
      </c>
    </row>
    <row r="351" spans="4:38" ht="15.75">
      <c r="D351" s="156"/>
      <c r="E351" s="156">
        <v>4</v>
      </c>
      <c r="H351" s="314"/>
      <c r="I351" s="156"/>
      <c r="J351" s="156"/>
      <c r="K351" s="156"/>
      <c r="L351" s="156"/>
      <c r="M351" s="156"/>
      <c r="N351" s="156"/>
      <c r="O351" s="156"/>
      <c r="P351" s="156"/>
      <c r="Q351" s="156"/>
      <c r="R351" s="156">
        <v>3864806.1999999997</v>
      </c>
      <c r="S351" s="156">
        <v>4888712.4000000004</v>
      </c>
      <c r="T351" s="156">
        <v>6085926</v>
      </c>
      <c r="U351" s="156">
        <v>3659807.9360842486</v>
      </c>
      <c r="V351" s="156">
        <v>3578690</v>
      </c>
      <c r="W351" s="156">
        <v>3385682</v>
      </c>
      <c r="X351" s="156">
        <v>3449999.1523185289</v>
      </c>
      <c r="Y351" s="156">
        <v>3740261.4893820384</v>
      </c>
      <c r="Z351" s="156">
        <v>5128963.6055203462</v>
      </c>
      <c r="AA351" s="156">
        <v>6706354.1295162328</v>
      </c>
      <c r="AB351" s="156">
        <v>8668690.5168191548</v>
      </c>
      <c r="AC351" s="156">
        <v>9820006.2567776237</v>
      </c>
      <c r="AD351" s="156">
        <v>10264864.435068956</v>
      </c>
      <c r="AE351" s="156">
        <v>10777797.036615979</v>
      </c>
      <c r="AF351" s="156">
        <v>11433843.524682198</v>
      </c>
      <c r="AG351" s="156">
        <v>11614156.325834598</v>
      </c>
      <c r="AH351" s="156">
        <v>16600904.583335847</v>
      </c>
      <c r="AI351" s="156">
        <v>20029208.167491708</v>
      </c>
      <c r="AJ351" s="156">
        <v>22309197.060023446</v>
      </c>
      <c r="AK351" s="156">
        <v>22374655.403382946</v>
      </c>
      <c r="AL351" s="156">
        <v>22440114.797048975</v>
      </c>
    </row>
    <row r="352" spans="4:38" ht="15.75">
      <c r="D352" s="156"/>
      <c r="E352" s="156">
        <v>5</v>
      </c>
      <c r="H352" s="314"/>
      <c r="I352" s="156"/>
      <c r="J352" s="156"/>
      <c r="K352" s="156"/>
      <c r="L352" s="156"/>
      <c r="M352" s="156"/>
      <c r="N352" s="156"/>
      <c r="O352" s="156"/>
      <c r="P352" s="156"/>
      <c r="Q352" s="156"/>
      <c r="R352" s="156">
        <v>3864837.6</v>
      </c>
      <c r="S352" s="156">
        <v>4888675.2</v>
      </c>
      <c r="T352" s="156">
        <v>6085926</v>
      </c>
      <c r="U352" s="156">
        <v>4387488.239586642</v>
      </c>
      <c r="V352" s="156">
        <v>4098450</v>
      </c>
      <c r="W352" s="156">
        <v>3877410</v>
      </c>
      <c r="X352" s="156">
        <v>3907304.0564339831</v>
      </c>
      <c r="Y352" s="156">
        <v>4202560.9373471504</v>
      </c>
      <c r="Z352" s="156">
        <v>5762530.2877405249</v>
      </c>
      <c r="AA352" s="156">
        <v>7534235.9490795415</v>
      </c>
      <c r="AB352" s="156">
        <v>9738061.1728838347</v>
      </c>
      <c r="AC352" s="156">
        <v>11032356.88722547</v>
      </c>
      <c r="AD352" s="156">
        <v>11533128.49812201</v>
      </c>
      <c r="AE352" s="156">
        <v>12110427.095297996</v>
      </c>
      <c r="AF352" s="156">
        <v>12848660.143649826</v>
      </c>
      <c r="AG352" s="156">
        <v>13052347.989565779</v>
      </c>
      <c r="AH352" s="156">
        <v>18657562.225834355</v>
      </c>
      <c r="AI352" s="156">
        <v>22511725.48414712</v>
      </c>
      <c r="AJ352" s="156">
        <v>25075553.303357713</v>
      </c>
      <c r="AK352" s="156">
        <v>25150362.519245584</v>
      </c>
      <c r="AL352" s="156">
        <v>25225164.657415584</v>
      </c>
    </row>
    <row r="353" spans="4:38" ht="15.75">
      <c r="D353" s="156"/>
      <c r="E353" s="156">
        <v>6</v>
      </c>
      <c r="H353" s="314"/>
      <c r="I353" s="156"/>
      <c r="J353" s="156"/>
      <c r="K353" s="156"/>
      <c r="L353" s="156"/>
      <c r="M353" s="156"/>
      <c r="N353" s="156"/>
      <c r="O353" s="156"/>
      <c r="P353" s="156"/>
      <c r="Q353" s="156"/>
      <c r="R353" s="156">
        <v>3864806.1999999997</v>
      </c>
      <c r="S353" s="156">
        <v>4888712.4000000004</v>
      </c>
      <c r="T353" s="156">
        <v>6085926</v>
      </c>
      <c r="U353" s="156">
        <v>4506520.0645084661</v>
      </c>
      <c r="V353" s="156">
        <v>4421520</v>
      </c>
      <c r="W353" s="156">
        <v>4183055.9999999963</v>
      </c>
      <c r="X353" s="156">
        <v>4170485.9763899329</v>
      </c>
      <c r="Y353" s="156">
        <v>4468617.2494817646</v>
      </c>
      <c r="Z353" s="156">
        <v>6127151.9971213853</v>
      </c>
      <c r="AA353" s="156">
        <v>8010687.2724930653</v>
      </c>
      <c r="AB353" s="156">
        <v>10353490.878261762</v>
      </c>
      <c r="AC353" s="156">
        <v>11730072.489462899</v>
      </c>
      <c r="AD353" s="156">
        <v>12263022.641223382</v>
      </c>
      <c r="AE353" s="156">
        <v>12877364.283765988</v>
      </c>
      <c r="AF353" s="156">
        <v>13662896.227309873</v>
      </c>
      <c r="AG353" s="156">
        <v>13880036.562155096</v>
      </c>
      <c r="AH353" s="156">
        <v>19841181.955633238</v>
      </c>
      <c r="AI353" s="156">
        <v>23940430.20137516</v>
      </c>
      <c r="AJ353" s="156">
        <v>26667609.152422044</v>
      </c>
      <c r="AK353" s="156">
        <v>26747799.855722733</v>
      </c>
      <c r="AL353" s="156">
        <v>26827978.803574875</v>
      </c>
    </row>
    <row r="354" spans="4:38" ht="15.75">
      <c r="D354" s="156"/>
      <c r="E354" s="156">
        <v>7</v>
      </c>
      <c r="H354" s="314"/>
      <c r="I354" s="156"/>
      <c r="J354" s="156"/>
      <c r="K354" s="156"/>
      <c r="L354" s="156"/>
      <c r="M354" s="156"/>
      <c r="N354" s="156"/>
      <c r="O354" s="156"/>
      <c r="P354" s="156"/>
      <c r="Q354" s="156"/>
      <c r="R354" s="156">
        <v>4064039.1999999997</v>
      </c>
      <c r="S354" s="156">
        <v>4888712.4000000004</v>
      </c>
      <c r="T354" s="156">
        <v>6085926</v>
      </c>
      <c r="U354" s="156">
        <v>4648521.4914893694</v>
      </c>
      <c r="V354" s="156">
        <v>4590175</v>
      </c>
      <c r="W354" s="156">
        <v>4342615</v>
      </c>
      <c r="X354" s="156">
        <v>4575613.9896557778</v>
      </c>
      <c r="Y354" s="156">
        <v>4626973.9664642811</v>
      </c>
      <c r="Z354" s="156">
        <v>6344174.8385448875</v>
      </c>
      <c r="AA354" s="156">
        <v>8294271.1001887759</v>
      </c>
      <c r="AB354" s="156">
        <v>10719794.638902705</v>
      </c>
      <c r="AC354" s="156">
        <v>12145352.815914661</v>
      </c>
      <c r="AD354" s="156">
        <v>12697455.635197401</v>
      </c>
      <c r="AE354" s="156">
        <v>13333845.298342152</v>
      </c>
      <c r="AF354" s="156">
        <v>14147529.544304259</v>
      </c>
      <c r="AG354" s="156">
        <v>14372676.800560258</v>
      </c>
      <c r="AH354" s="156">
        <v>20545672.418809582</v>
      </c>
      <c r="AI354" s="156">
        <v>24790795.249069218</v>
      </c>
      <c r="AJ354" s="156">
        <v>27615200.793785136</v>
      </c>
      <c r="AK354" s="156">
        <v>27698594.55839378</v>
      </c>
      <c r="AL354" s="156">
        <v>27781973.783368867</v>
      </c>
    </row>
    <row r="355" spans="4:38" ht="15.75">
      <c r="D355" s="156"/>
      <c r="E355" s="156">
        <v>8</v>
      </c>
      <c r="H355" s="314"/>
      <c r="I355" s="156"/>
      <c r="J355" s="156"/>
      <c r="K355" s="156"/>
      <c r="L355" s="156"/>
      <c r="M355" s="156"/>
      <c r="N355" s="156"/>
      <c r="O355" s="156"/>
      <c r="P355" s="156"/>
      <c r="Q355" s="156"/>
      <c r="R355" s="156">
        <v>4064070.6</v>
      </c>
      <c r="S355" s="156">
        <v>4888675.2</v>
      </c>
      <c r="T355" s="156">
        <v>6085926</v>
      </c>
      <c r="U355" s="156">
        <v>4759452.3478707541</v>
      </c>
      <c r="V355" s="156">
        <v>4804665</v>
      </c>
      <c r="W355" s="156">
        <v>4545537</v>
      </c>
      <c r="X355" s="156">
        <v>4757104.2416574089</v>
      </c>
      <c r="Y355" s="156">
        <v>4810446.3993123025</v>
      </c>
      <c r="Z355" s="156">
        <v>6595617.9693339253</v>
      </c>
      <c r="AA355" s="156">
        <v>8622831.9328147378</v>
      </c>
      <c r="AB355" s="156">
        <v>11144194.963731309</v>
      </c>
      <c r="AC355" s="156">
        <v>12626497.49521764</v>
      </c>
      <c r="AD355" s="156">
        <v>13200790.636280144</v>
      </c>
      <c r="AE355" s="156">
        <v>13862725.183509706</v>
      </c>
      <c r="AF355" s="156">
        <v>14709026.747596243</v>
      </c>
      <c r="AG355" s="156">
        <v>14943450.840217818</v>
      </c>
      <c r="AH355" s="156">
        <v>21361896.584478885</v>
      </c>
      <c r="AI355" s="156">
        <v>25776030.022069596</v>
      </c>
      <c r="AJ355" s="156">
        <v>28713082.50729993</v>
      </c>
      <c r="AK355" s="156">
        <v>28800187.345628504</v>
      </c>
      <c r="AL355" s="156">
        <v>28887274.418560397</v>
      </c>
    </row>
    <row r="356" spans="4:38" ht="15.75">
      <c r="D356" s="156"/>
      <c r="E356" s="156">
        <v>9</v>
      </c>
      <c r="H356" s="314"/>
      <c r="I356" s="156"/>
      <c r="J356" s="156"/>
      <c r="K356" s="156"/>
      <c r="L356" s="156"/>
      <c r="M356" s="156"/>
      <c r="N356" s="156"/>
      <c r="O356" s="156"/>
      <c r="P356" s="156"/>
      <c r="Q356" s="156"/>
      <c r="R356" s="156">
        <v>4064039.1999999997</v>
      </c>
      <c r="S356" s="156">
        <v>4888675.2</v>
      </c>
      <c r="T356" s="156">
        <v>6085926</v>
      </c>
      <c r="U356" s="156">
        <v>5307633.2111028256</v>
      </c>
      <c r="V356" s="156">
        <v>4577270</v>
      </c>
      <c r="W356" s="156">
        <v>4330406</v>
      </c>
      <c r="X356" s="156">
        <v>4552032.8896277081</v>
      </c>
      <c r="Y356" s="156">
        <v>4603135.320896998</v>
      </c>
      <c r="Z356" s="156">
        <v>6311504.7333843373</v>
      </c>
      <c r="AA356" s="156">
        <v>8251581.0616109297</v>
      </c>
      <c r="AB356" s="156">
        <v>10664652.137300836</v>
      </c>
      <c r="AC356" s="156">
        <v>12082837.497954173</v>
      </c>
      <c r="AD356" s="156">
        <v>12632057.119975494</v>
      </c>
      <c r="AE356" s="156">
        <v>13265127.726255408</v>
      </c>
      <c r="AF356" s="156">
        <v>14074573.991208345</v>
      </c>
      <c r="AG356" s="156">
        <v>14298515.904456243</v>
      </c>
      <c r="AH356" s="156">
        <v>20439620.091019608</v>
      </c>
      <c r="AI356" s="156">
        <v>24662783.306405585</v>
      </c>
      <c r="AJ356" s="156">
        <v>27472552.589708999</v>
      </c>
      <c r="AK356" s="156">
        <v>27555464.173045512</v>
      </c>
      <c r="AL356" s="156">
        <v>27638361.635873083</v>
      </c>
    </row>
    <row r="357" spans="4:38" ht="15.75">
      <c r="D357" s="156"/>
      <c r="E357" s="156">
        <v>10</v>
      </c>
      <c r="H357" s="314"/>
      <c r="I357" s="156"/>
      <c r="J357" s="156"/>
      <c r="K357" s="156"/>
      <c r="L357" s="156"/>
      <c r="M357" s="156"/>
      <c r="N357" s="156"/>
      <c r="O357" s="156"/>
      <c r="P357" s="156"/>
      <c r="Q357" s="156"/>
      <c r="R357" s="156">
        <v>4064039.1999999997</v>
      </c>
      <c r="S357" s="156">
        <v>3628153.2</v>
      </c>
      <c r="T357" s="156">
        <v>6085926</v>
      </c>
      <c r="U357" s="156">
        <v>4183814.6264527319</v>
      </c>
      <c r="V357" s="156">
        <v>4224830</v>
      </c>
      <c r="W357" s="156">
        <v>3996974</v>
      </c>
      <c r="X357" s="156">
        <v>4263585.5053560017</v>
      </c>
      <c r="Y357" s="156">
        <v>4311537.602797485</v>
      </c>
      <c r="Z357" s="156">
        <v>5911879.339902916</v>
      </c>
      <c r="AA357" s="156">
        <v>7729390.4111497058</v>
      </c>
      <c r="AB357" s="156">
        <v>9990141.1802066136</v>
      </c>
      <c r="AC357" s="156">
        <v>11318141.197901931</v>
      </c>
      <c r="AD357" s="156">
        <v>11832093.139136359</v>
      </c>
      <c r="AE357" s="156">
        <v>12424564.567694474</v>
      </c>
      <c r="AF357" s="156">
        <v>13182171.243516963</v>
      </c>
      <c r="AG357" s="156">
        <v>13391369.228898395</v>
      </c>
      <c r="AH357" s="156">
        <v>19142372.867159974</v>
      </c>
      <c r="AI357" s="156">
        <v>23096922.936323684</v>
      </c>
      <c r="AJ357" s="156">
        <v>25727659.379134391</v>
      </c>
      <c r="AK357" s="156">
        <v>25804672.852266546</v>
      </c>
      <c r="AL357" s="156">
        <v>25881677.331682347</v>
      </c>
    </row>
    <row r="358" spans="4:38" ht="15.75">
      <c r="D358" s="156"/>
      <c r="E358" s="156">
        <v>11</v>
      </c>
      <c r="H358" s="314"/>
      <c r="I358" s="156"/>
      <c r="J358" s="156"/>
      <c r="K358" s="156"/>
      <c r="L358" s="156"/>
      <c r="M358" s="156"/>
      <c r="N358" s="156"/>
      <c r="O358" s="156"/>
      <c r="P358" s="156"/>
      <c r="Q358" s="156"/>
      <c r="R358" s="156">
        <v>4064070.6</v>
      </c>
      <c r="S358" s="156">
        <v>2408662.7999999998</v>
      </c>
      <c r="T358" s="156">
        <v>6085926</v>
      </c>
      <c r="U358" s="156">
        <v>3494174.8528616228</v>
      </c>
      <c r="V358" s="156">
        <v>3475895</v>
      </c>
      <c r="W358" s="156">
        <v>3288431</v>
      </c>
      <c r="X358" s="156">
        <v>3570469.6009600167</v>
      </c>
      <c r="Y358" s="156">
        <v>3610851.6991597647</v>
      </c>
      <c r="Z358" s="156">
        <v>4951611.6060775258</v>
      </c>
      <c r="AA358" s="156">
        <v>6474608.2058078777</v>
      </c>
      <c r="AB358" s="156">
        <v>8369345.5081233075</v>
      </c>
      <c r="AC358" s="156">
        <v>9480637.3878493365</v>
      </c>
      <c r="AD358" s="156">
        <v>9909843.9238644075</v>
      </c>
      <c r="AE358" s="156">
        <v>10404758.788145149</v>
      </c>
      <c r="AF358" s="156">
        <v>11037799.09358998</v>
      </c>
      <c r="AG358" s="156">
        <v>11211568.604127146</v>
      </c>
      <c r="AH358" s="156">
        <v>16025191.946761608</v>
      </c>
      <c r="AI358" s="156">
        <v>19334286.193032082</v>
      </c>
      <c r="AJ358" s="156">
        <v>21534821.095038496</v>
      </c>
      <c r="AK358" s="156">
        <v>21597661.882920552</v>
      </c>
      <c r="AL358" s="156">
        <v>21660505.996357057</v>
      </c>
    </row>
    <row r="359" spans="4:38" ht="15.75">
      <c r="D359" s="156"/>
      <c r="E359" s="156">
        <v>12</v>
      </c>
      <c r="H359" s="314"/>
      <c r="I359" s="156"/>
      <c r="J359" s="156"/>
      <c r="K359" s="156"/>
      <c r="L359" s="156"/>
      <c r="M359" s="156"/>
      <c r="N359" s="156"/>
      <c r="O359" s="156"/>
      <c r="P359" s="156"/>
      <c r="Q359" s="156"/>
      <c r="R359" s="156">
        <v>4064039.1999999997</v>
      </c>
      <c r="S359" s="156">
        <v>3251280</v>
      </c>
      <c r="T359" s="156">
        <v>7051770</v>
      </c>
      <c r="U359" s="156">
        <v>2666607.1245522904</v>
      </c>
      <c r="V359" s="156">
        <v>2664660</v>
      </c>
      <c r="W359" s="156">
        <v>2520948</v>
      </c>
      <c r="X359" s="156">
        <v>2788924.5714588333</v>
      </c>
      <c r="Y359" s="156">
        <v>2820770.8746448094</v>
      </c>
      <c r="Z359" s="156">
        <v>3868830.9779001172</v>
      </c>
      <c r="AA359" s="156">
        <v>5059738.3557991395</v>
      </c>
      <c r="AB359" s="156">
        <v>6541765.455033022</v>
      </c>
      <c r="AC359" s="156">
        <v>7408701.1354449186</v>
      </c>
      <c r="AD359" s="156">
        <v>7742350.2765104678</v>
      </c>
      <c r="AE359" s="156">
        <v>8127262.1132705333</v>
      </c>
      <c r="AF359" s="156">
        <v>8619843.6195531934</v>
      </c>
      <c r="AG359" s="156">
        <v>8753664.6189659331</v>
      </c>
      <c r="AH359" s="156">
        <v>12510314.797150858</v>
      </c>
      <c r="AI359" s="156">
        <v>15091604.664751794</v>
      </c>
      <c r="AJ359" s="156">
        <v>16807052.045656919</v>
      </c>
      <c r="AK359" s="156">
        <v>16853911.968518183</v>
      </c>
      <c r="AL359" s="156">
        <v>16900789.10792233</v>
      </c>
    </row>
    <row r="360" spans="4:38" ht="15.75">
      <c r="D360" s="156"/>
      <c r="E360" s="314"/>
      <c r="H360" s="314"/>
      <c r="I360" s="314"/>
      <c r="J360" s="314"/>
      <c r="K360" s="314"/>
      <c r="L360" s="314"/>
      <c r="M360" s="314"/>
      <c r="N360" s="314"/>
      <c r="O360" s="314"/>
      <c r="P360" s="314"/>
      <c r="Q360" s="314"/>
      <c r="R360" s="314">
        <v>47573198.000000007</v>
      </c>
      <c r="S360" s="314">
        <v>53286358.800000004</v>
      </c>
      <c r="T360" s="314">
        <v>73996956</v>
      </c>
      <c r="U360" s="314">
        <v>45299999.999999978</v>
      </c>
      <c r="V360" s="314">
        <v>44500000</v>
      </c>
      <c r="W360" s="314">
        <v>42100000</v>
      </c>
      <c r="X360" s="314">
        <v>43600000.000000022</v>
      </c>
      <c r="Y360" s="314">
        <v>45599999.999999948</v>
      </c>
      <c r="Z360" s="314">
        <v>62530000.00000006</v>
      </c>
      <c r="AA360" s="314">
        <v>81760000.000000089</v>
      </c>
      <c r="AB360" s="314">
        <v>105682500</v>
      </c>
      <c r="AC360" s="314">
        <v>119720000.00000012</v>
      </c>
      <c r="AD360" s="314">
        <v>125145000.00000006</v>
      </c>
      <c r="AE360" s="314">
        <v>131400000</v>
      </c>
      <c r="AF360" s="314">
        <v>139399999.99999994</v>
      </c>
      <c r="AG360" s="314">
        <v>141599999.99999991</v>
      </c>
      <c r="AH360" s="314">
        <v>202399999.99999997</v>
      </c>
      <c r="AI360" s="314">
        <v>244200000</v>
      </c>
      <c r="AJ360" s="314">
        <v>272000000</v>
      </c>
      <c r="AK360" s="314">
        <v>272799999.99999988</v>
      </c>
      <c r="AL360" s="314">
        <v>273600000</v>
      </c>
    </row>
    <row r="361" spans="4:38" ht="15.75">
      <c r="D361" s="156"/>
      <c r="E361" s="314" t="s">
        <v>1821</v>
      </c>
      <c r="H361" s="314"/>
      <c r="I361" s="314"/>
      <c r="J361" s="314"/>
      <c r="K361" s="314"/>
      <c r="L361" s="314"/>
      <c r="M361" s="314"/>
      <c r="N361" s="314"/>
      <c r="O361" s="314"/>
      <c r="P361" s="314"/>
      <c r="Q361" s="314"/>
      <c r="R361" s="314"/>
      <c r="S361" s="314"/>
      <c r="T361" s="314"/>
      <c r="U361" s="314"/>
      <c r="V361" s="314"/>
      <c r="W361" s="314"/>
      <c r="X361" s="314"/>
      <c r="Y361" s="314"/>
      <c r="Z361" s="314"/>
      <c r="AA361" s="314"/>
      <c r="AB361" s="314"/>
      <c r="AC361" s="314"/>
      <c r="AD361" s="314"/>
      <c r="AE361" s="314"/>
      <c r="AF361" s="314"/>
      <c r="AG361" s="314"/>
      <c r="AH361" s="314"/>
      <c r="AI361" s="314"/>
      <c r="AJ361" s="314"/>
      <c r="AK361" s="314"/>
      <c r="AL361" s="314"/>
    </row>
    <row r="362" spans="4:38" ht="15.75">
      <c r="D362" s="156"/>
      <c r="E362" s="156">
        <v>1</v>
      </c>
      <c r="H362" s="314"/>
      <c r="I362" s="156"/>
      <c r="J362" s="156"/>
      <c r="K362" s="156"/>
      <c r="L362" s="156"/>
      <c r="M362" s="156"/>
      <c r="N362" s="156"/>
      <c r="O362" s="156"/>
      <c r="P362" s="156"/>
      <c r="Q362" s="156"/>
      <c r="R362" s="156">
        <v>0</v>
      </c>
      <c r="S362" s="156">
        <v>0</v>
      </c>
      <c r="T362" s="156">
        <v>0</v>
      </c>
      <c r="U362" s="156">
        <v>0</v>
      </c>
      <c r="V362" s="156">
        <v>0</v>
      </c>
      <c r="W362" s="156">
        <v>0</v>
      </c>
      <c r="X362" s="156">
        <v>0</v>
      </c>
      <c r="Y362" s="156">
        <v>0</v>
      </c>
      <c r="Z362" s="156">
        <v>0</v>
      </c>
      <c r="AA362" s="156">
        <v>0</v>
      </c>
      <c r="AB362" s="156">
        <v>0</v>
      </c>
      <c r="AC362" s="156">
        <v>0</v>
      </c>
      <c r="AD362" s="156">
        <v>0</v>
      </c>
      <c r="AE362" s="156">
        <v>0</v>
      </c>
      <c r="AF362" s="156">
        <v>0</v>
      </c>
      <c r="AG362" s="156">
        <v>0</v>
      </c>
      <c r="AH362" s="156">
        <v>0</v>
      </c>
      <c r="AI362" s="156">
        <v>0</v>
      </c>
      <c r="AJ362" s="156">
        <v>0</v>
      </c>
      <c r="AK362" s="156">
        <v>0</v>
      </c>
      <c r="AL362" s="156">
        <v>0</v>
      </c>
    </row>
    <row r="363" spans="4:38" ht="15.75">
      <c r="D363" s="156"/>
      <c r="E363" s="156">
        <v>2</v>
      </c>
      <c r="H363" s="314"/>
      <c r="I363" s="156"/>
      <c r="J363" s="156"/>
      <c r="K363" s="156"/>
      <c r="L363" s="156"/>
      <c r="M363" s="156"/>
      <c r="N363" s="156"/>
      <c r="O363" s="156"/>
      <c r="P363" s="156"/>
      <c r="Q363" s="156"/>
      <c r="R363" s="156">
        <v>0</v>
      </c>
      <c r="S363" s="156">
        <v>0</v>
      </c>
      <c r="T363" s="156">
        <v>0</v>
      </c>
      <c r="U363" s="156">
        <v>0</v>
      </c>
      <c r="V363" s="156">
        <v>0</v>
      </c>
      <c r="W363" s="156">
        <v>0</v>
      </c>
      <c r="X363" s="156">
        <v>0</v>
      </c>
      <c r="Y363" s="156">
        <v>0</v>
      </c>
      <c r="Z363" s="156">
        <v>0</v>
      </c>
      <c r="AA363" s="156">
        <v>0</v>
      </c>
      <c r="AB363" s="156">
        <v>0</v>
      </c>
      <c r="AC363" s="156">
        <v>0</v>
      </c>
      <c r="AD363" s="156">
        <v>0</v>
      </c>
      <c r="AE363" s="156">
        <v>0</v>
      </c>
      <c r="AF363" s="156">
        <v>0</v>
      </c>
      <c r="AG363" s="156">
        <v>0</v>
      </c>
      <c r="AH363" s="156">
        <v>0</v>
      </c>
      <c r="AI363" s="156">
        <v>0</v>
      </c>
      <c r="AJ363" s="156">
        <v>0</v>
      </c>
      <c r="AK363" s="156">
        <v>0</v>
      </c>
      <c r="AL363" s="156">
        <v>0</v>
      </c>
    </row>
    <row r="364" spans="4:38" ht="15.75">
      <c r="D364" s="156"/>
      <c r="E364" s="156">
        <v>3</v>
      </c>
      <c r="H364" s="314"/>
      <c r="I364" s="156"/>
      <c r="J364" s="156"/>
      <c r="K364" s="156"/>
      <c r="L364" s="156"/>
      <c r="M364" s="156"/>
      <c r="N364" s="156"/>
      <c r="O364" s="156"/>
      <c r="P364" s="156"/>
      <c r="Q364" s="156"/>
      <c r="R364" s="156">
        <v>0</v>
      </c>
      <c r="S364" s="156">
        <v>0</v>
      </c>
      <c r="T364" s="156">
        <v>0</v>
      </c>
      <c r="U364" s="156">
        <v>0</v>
      </c>
      <c r="V364" s="156">
        <v>0</v>
      </c>
      <c r="W364" s="156">
        <v>0</v>
      </c>
      <c r="X364" s="156">
        <v>0</v>
      </c>
      <c r="Y364" s="156">
        <v>0</v>
      </c>
      <c r="Z364" s="156">
        <v>0</v>
      </c>
      <c r="AA364" s="156">
        <v>0</v>
      </c>
      <c r="AB364" s="156">
        <v>0</v>
      </c>
      <c r="AC364" s="156">
        <v>0</v>
      </c>
      <c r="AD364" s="156">
        <v>0</v>
      </c>
      <c r="AE364" s="156">
        <v>0</v>
      </c>
      <c r="AF364" s="156">
        <v>0</v>
      </c>
      <c r="AG364" s="156">
        <v>0</v>
      </c>
      <c r="AH364" s="156">
        <v>0</v>
      </c>
      <c r="AI364" s="156">
        <v>0</v>
      </c>
      <c r="AJ364" s="156">
        <v>0</v>
      </c>
      <c r="AK364" s="156">
        <v>0</v>
      </c>
      <c r="AL364" s="156">
        <v>0</v>
      </c>
    </row>
    <row r="365" spans="4:38" ht="15.75">
      <c r="D365" s="156"/>
      <c r="E365" s="156">
        <v>4</v>
      </c>
      <c r="H365" s="314"/>
      <c r="I365" s="156"/>
      <c r="J365" s="156"/>
      <c r="K365" s="156"/>
      <c r="L365" s="156"/>
      <c r="M365" s="156"/>
      <c r="N365" s="156"/>
      <c r="O365" s="156"/>
      <c r="P365" s="156"/>
      <c r="Q365" s="156"/>
      <c r="R365" s="156">
        <v>0</v>
      </c>
      <c r="S365" s="156">
        <v>0</v>
      </c>
      <c r="T365" s="156">
        <v>0</v>
      </c>
      <c r="U365" s="156">
        <v>0</v>
      </c>
      <c r="V365" s="156">
        <v>0</v>
      </c>
      <c r="W365" s="156">
        <v>0</v>
      </c>
      <c r="X365" s="156">
        <v>0</v>
      </c>
      <c r="Y365" s="156">
        <v>0</v>
      </c>
      <c r="Z365" s="156">
        <v>0</v>
      </c>
      <c r="AA365" s="156">
        <v>0</v>
      </c>
      <c r="AB365" s="156">
        <v>0</v>
      </c>
      <c r="AC365" s="156">
        <v>0</v>
      </c>
      <c r="AD365" s="156">
        <v>0</v>
      </c>
      <c r="AE365" s="156">
        <v>0</v>
      </c>
      <c r="AF365" s="156">
        <v>0</v>
      </c>
      <c r="AG365" s="156">
        <v>0</v>
      </c>
      <c r="AH365" s="156">
        <v>0</v>
      </c>
      <c r="AI365" s="156">
        <v>0</v>
      </c>
      <c r="AJ365" s="156">
        <v>0</v>
      </c>
      <c r="AK365" s="156">
        <v>0</v>
      </c>
      <c r="AL365" s="156">
        <v>0</v>
      </c>
    </row>
    <row r="366" spans="4:38" ht="15.75">
      <c r="D366" s="156"/>
      <c r="E366" s="156">
        <v>5</v>
      </c>
      <c r="H366" s="314"/>
      <c r="I366" s="156"/>
      <c r="J366" s="156"/>
      <c r="K366" s="156"/>
      <c r="L366" s="156"/>
      <c r="M366" s="156"/>
      <c r="N366" s="156"/>
      <c r="O366" s="156"/>
      <c r="P366" s="156"/>
      <c r="Q366" s="156"/>
      <c r="R366" s="156">
        <v>0</v>
      </c>
      <c r="S366" s="156">
        <v>0</v>
      </c>
      <c r="T366" s="156">
        <v>0</v>
      </c>
      <c r="U366" s="156">
        <v>0</v>
      </c>
      <c r="V366" s="156">
        <v>0</v>
      </c>
      <c r="W366" s="156">
        <v>0</v>
      </c>
      <c r="X366" s="156">
        <v>0</v>
      </c>
      <c r="Y366" s="156">
        <v>0</v>
      </c>
      <c r="Z366" s="156">
        <v>0</v>
      </c>
      <c r="AA366" s="156">
        <v>0</v>
      </c>
      <c r="AB366" s="156">
        <v>0</v>
      </c>
      <c r="AC366" s="156">
        <v>0</v>
      </c>
      <c r="AD366" s="156">
        <v>0</v>
      </c>
      <c r="AE366" s="156">
        <v>0</v>
      </c>
      <c r="AF366" s="156">
        <v>0</v>
      </c>
      <c r="AG366" s="156">
        <v>0</v>
      </c>
      <c r="AH366" s="156">
        <v>0</v>
      </c>
      <c r="AI366" s="156">
        <v>0</v>
      </c>
      <c r="AJ366" s="156">
        <v>0</v>
      </c>
      <c r="AK366" s="156">
        <v>0</v>
      </c>
      <c r="AL366" s="156">
        <v>0</v>
      </c>
    </row>
    <row r="367" spans="4:38" ht="15.75">
      <c r="D367" s="156"/>
      <c r="E367" s="156">
        <v>6</v>
      </c>
      <c r="H367" s="314"/>
      <c r="I367" s="156"/>
      <c r="J367" s="156"/>
      <c r="K367" s="156"/>
      <c r="L367" s="156"/>
      <c r="M367" s="156"/>
      <c r="N367" s="156"/>
      <c r="O367" s="156"/>
      <c r="P367" s="156"/>
      <c r="Q367" s="156"/>
      <c r="R367" s="156">
        <v>0</v>
      </c>
      <c r="S367" s="156">
        <v>0</v>
      </c>
      <c r="T367" s="156">
        <v>0</v>
      </c>
      <c r="U367" s="156">
        <v>0</v>
      </c>
      <c r="V367" s="156">
        <v>0</v>
      </c>
      <c r="W367" s="156">
        <v>0</v>
      </c>
      <c r="X367" s="156">
        <v>0</v>
      </c>
      <c r="Y367" s="156">
        <v>0</v>
      </c>
      <c r="Z367" s="156">
        <v>0</v>
      </c>
      <c r="AA367" s="156">
        <v>0</v>
      </c>
      <c r="AB367" s="156">
        <v>0</v>
      </c>
      <c r="AC367" s="156">
        <v>0</v>
      </c>
      <c r="AD367" s="156">
        <v>0</v>
      </c>
      <c r="AE367" s="156">
        <v>0</v>
      </c>
      <c r="AF367" s="156">
        <v>0</v>
      </c>
      <c r="AG367" s="156">
        <v>0</v>
      </c>
      <c r="AH367" s="156">
        <v>0</v>
      </c>
      <c r="AI367" s="156">
        <v>0</v>
      </c>
      <c r="AJ367" s="156">
        <v>0</v>
      </c>
      <c r="AK367" s="156">
        <v>0</v>
      </c>
      <c r="AL367" s="156">
        <v>0</v>
      </c>
    </row>
    <row r="368" spans="4:38" ht="15.75">
      <c r="D368" s="156"/>
      <c r="E368" s="156">
        <v>7</v>
      </c>
      <c r="H368" s="314"/>
      <c r="I368" s="156"/>
      <c r="J368" s="156"/>
      <c r="K368" s="156"/>
      <c r="L368" s="156"/>
      <c r="M368" s="156"/>
      <c r="N368" s="156"/>
      <c r="O368" s="156"/>
      <c r="P368" s="156"/>
      <c r="Q368" s="156"/>
      <c r="R368" s="156">
        <v>0</v>
      </c>
      <c r="S368" s="156">
        <v>0</v>
      </c>
      <c r="T368" s="156">
        <v>0</v>
      </c>
      <c r="U368" s="156">
        <v>0</v>
      </c>
      <c r="V368" s="156">
        <v>0</v>
      </c>
      <c r="W368" s="156">
        <v>0</v>
      </c>
      <c r="X368" s="156">
        <v>0</v>
      </c>
      <c r="Y368" s="156">
        <v>0</v>
      </c>
      <c r="Z368" s="156">
        <v>0</v>
      </c>
      <c r="AA368" s="156">
        <v>0</v>
      </c>
      <c r="AB368" s="156">
        <v>0</v>
      </c>
      <c r="AC368" s="156">
        <v>0</v>
      </c>
      <c r="AD368" s="156">
        <v>0</v>
      </c>
      <c r="AE368" s="156">
        <v>0</v>
      </c>
      <c r="AF368" s="156">
        <v>0</v>
      </c>
      <c r="AG368" s="156">
        <v>0</v>
      </c>
      <c r="AH368" s="156">
        <v>0</v>
      </c>
      <c r="AI368" s="156">
        <v>0</v>
      </c>
      <c r="AJ368" s="156">
        <v>0</v>
      </c>
      <c r="AK368" s="156">
        <v>0</v>
      </c>
      <c r="AL368" s="156">
        <v>0</v>
      </c>
    </row>
    <row r="369" spans="4:38" ht="15.75">
      <c r="D369" s="156"/>
      <c r="E369" s="156">
        <v>8</v>
      </c>
      <c r="H369" s="314"/>
      <c r="I369" s="156"/>
      <c r="J369" s="156"/>
      <c r="K369" s="156"/>
      <c r="L369" s="156"/>
      <c r="M369" s="156"/>
      <c r="N369" s="156"/>
      <c r="O369" s="156"/>
      <c r="P369" s="156"/>
      <c r="Q369" s="156"/>
      <c r="R369" s="156">
        <v>0</v>
      </c>
      <c r="S369" s="156">
        <v>0</v>
      </c>
      <c r="T369" s="156">
        <v>0</v>
      </c>
      <c r="U369" s="156">
        <v>0</v>
      </c>
      <c r="V369" s="156">
        <v>0</v>
      </c>
      <c r="W369" s="156">
        <v>0</v>
      </c>
      <c r="X369" s="156">
        <v>0</v>
      </c>
      <c r="Y369" s="156">
        <v>0</v>
      </c>
      <c r="Z369" s="156">
        <v>0</v>
      </c>
      <c r="AA369" s="156">
        <v>0</v>
      </c>
      <c r="AB369" s="156">
        <v>0</v>
      </c>
      <c r="AC369" s="156">
        <v>0</v>
      </c>
      <c r="AD369" s="156">
        <v>0</v>
      </c>
      <c r="AE369" s="156">
        <v>0</v>
      </c>
      <c r="AF369" s="156">
        <v>0</v>
      </c>
      <c r="AG369" s="156">
        <v>0</v>
      </c>
      <c r="AH369" s="156">
        <v>0</v>
      </c>
      <c r="AI369" s="156">
        <v>0</v>
      </c>
      <c r="AJ369" s="156">
        <v>0</v>
      </c>
      <c r="AK369" s="156">
        <v>0</v>
      </c>
      <c r="AL369" s="156">
        <v>0</v>
      </c>
    </row>
    <row r="370" spans="4:38" ht="15.75">
      <c r="D370" s="156"/>
      <c r="E370" s="156">
        <v>9</v>
      </c>
      <c r="H370" s="314"/>
      <c r="I370" s="156"/>
      <c r="J370" s="156"/>
      <c r="K370" s="156"/>
      <c r="L370" s="156"/>
      <c r="M370" s="156"/>
      <c r="N370" s="156"/>
      <c r="O370" s="156"/>
      <c r="P370" s="156"/>
      <c r="Q370" s="156"/>
      <c r="R370" s="156">
        <v>0</v>
      </c>
      <c r="S370" s="156">
        <v>0</v>
      </c>
      <c r="T370" s="156">
        <v>0</v>
      </c>
      <c r="U370" s="156">
        <v>0</v>
      </c>
      <c r="V370" s="156">
        <v>0</v>
      </c>
      <c r="W370" s="156">
        <v>0</v>
      </c>
      <c r="X370" s="156">
        <v>0</v>
      </c>
      <c r="Y370" s="156">
        <v>0</v>
      </c>
      <c r="Z370" s="156">
        <v>0</v>
      </c>
      <c r="AA370" s="156">
        <v>0</v>
      </c>
      <c r="AB370" s="156">
        <v>0</v>
      </c>
      <c r="AC370" s="156">
        <v>0</v>
      </c>
      <c r="AD370" s="156">
        <v>0</v>
      </c>
      <c r="AE370" s="156">
        <v>0</v>
      </c>
      <c r="AF370" s="156">
        <v>0</v>
      </c>
      <c r="AG370" s="156">
        <v>0</v>
      </c>
      <c r="AH370" s="156">
        <v>0</v>
      </c>
      <c r="AI370" s="156">
        <v>0</v>
      </c>
      <c r="AJ370" s="156">
        <v>0</v>
      </c>
      <c r="AK370" s="156">
        <v>0</v>
      </c>
      <c r="AL370" s="156">
        <v>0</v>
      </c>
    </row>
    <row r="371" spans="4:38" ht="15.75">
      <c r="D371" s="156"/>
      <c r="E371" s="156">
        <v>10</v>
      </c>
      <c r="H371" s="314"/>
      <c r="I371" s="156"/>
      <c r="J371" s="156"/>
      <c r="K371" s="156"/>
      <c r="L371" s="156"/>
      <c r="M371" s="156"/>
      <c r="N371" s="156"/>
      <c r="O371" s="156"/>
      <c r="P371" s="156"/>
      <c r="Q371" s="156"/>
      <c r="R371" s="156">
        <v>0</v>
      </c>
      <c r="S371" s="156">
        <v>0</v>
      </c>
      <c r="T371" s="156">
        <v>0</v>
      </c>
      <c r="U371" s="156">
        <v>0</v>
      </c>
      <c r="V371" s="156">
        <v>0</v>
      </c>
      <c r="W371" s="156">
        <v>0</v>
      </c>
      <c r="X371" s="156">
        <v>0</v>
      </c>
      <c r="Y371" s="156">
        <v>0</v>
      </c>
      <c r="Z371" s="156">
        <v>0</v>
      </c>
      <c r="AA371" s="156">
        <v>0</v>
      </c>
      <c r="AB371" s="156">
        <v>0</v>
      </c>
      <c r="AC371" s="156">
        <v>0</v>
      </c>
      <c r="AD371" s="156">
        <v>0</v>
      </c>
      <c r="AE371" s="156">
        <v>0</v>
      </c>
      <c r="AF371" s="156">
        <v>0</v>
      </c>
      <c r="AG371" s="156">
        <v>0</v>
      </c>
      <c r="AH371" s="156">
        <v>0</v>
      </c>
      <c r="AI371" s="156">
        <v>0</v>
      </c>
      <c r="AJ371" s="156">
        <v>0</v>
      </c>
      <c r="AK371" s="156">
        <v>0</v>
      </c>
      <c r="AL371" s="156">
        <v>0</v>
      </c>
    </row>
    <row r="372" spans="4:38" ht="15.75">
      <c r="D372" s="156"/>
      <c r="E372" s="156">
        <v>11</v>
      </c>
      <c r="H372" s="314"/>
      <c r="I372" s="156"/>
      <c r="J372" s="156"/>
      <c r="K372" s="156"/>
      <c r="L372" s="156"/>
      <c r="M372" s="156"/>
      <c r="N372" s="156"/>
      <c r="O372" s="156"/>
      <c r="P372" s="156"/>
      <c r="Q372" s="156"/>
      <c r="R372" s="156">
        <v>0</v>
      </c>
      <c r="S372" s="156">
        <v>0</v>
      </c>
      <c r="T372" s="156">
        <v>0</v>
      </c>
      <c r="U372" s="156">
        <v>0</v>
      </c>
      <c r="V372" s="156">
        <v>0</v>
      </c>
      <c r="W372" s="156">
        <v>0</v>
      </c>
      <c r="X372" s="156">
        <v>0</v>
      </c>
      <c r="Y372" s="156">
        <v>0</v>
      </c>
      <c r="Z372" s="156">
        <v>0</v>
      </c>
      <c r="AA372" s="156">
        <v>0</v>
      </c>
      <c r="AB372" s="156">
        <v>0</v>
      </c>
      <c r="AC372" s="156">
        <v>0</v>
      </c>
      <c r="AD372" s="156">
        <v>0</v>
      </c>
      <c r="AE372" s="156">
        <v>0</v>
      </c>
      <c r="AF372" s="156">
        <v>0</v>
      </c>
      <c r="AG372" s="156">
        <v>0</v>
      </c>
      <c r="AH372" s="156">
        <v>0</v>
      </c>
      <c r="AI372" s="156">
        <v>0</v>
      </c>
      <c r="AJ372" s="156">
        <v>0</v>
      </c>
      <c r="AK372" s="156">
        <v>0</v>
      </c>
      <c r="AL372" s="156">
        <v>0</v>
      </c>
    </row>
    <row r="373" spans="4:38" ht="15.75">
      <c r="D373" s="156"/>
      <c r="E373" s="156">
        <v>12</v>
      </c>
      <c r="H373" s="314"/>
      <c r="I373" s="156"/>
      <c r="J373" s="156"/>
      <c r="K373" s="156"/>
      <c r="L373" s="156"/>
      <c r="M373" s="156"/>
      <c r="N373" s="156"/>
      <c r="O373" s="156"/>
      <c r="P373" s="156"/>
      <c r="Q373" s="156"/>
      <c r="R373" s="156">
        <v>0</v>
      </c>
      <c r="S373" s="156">
        <v>0</v>
      </c>
      <c r="T373" s="156">
        <v>0</v>
      </c>
      <c r="U373" s="156">
        <v>0</v>
      </c>
      <c r="V373" s="156">
        <v>0</v>
      </c>
      <c r="W373" s="156">
        <v>0</v>
      </c>
      <c r="X373" s="156">
        <v>0</v>
      </c>
      <c r="Y373" s="156">
        <v>0</v>
      </c>
      <c r="Z373" s="156">
        <v>0</v>
      </c>
      <c r="AA373" s="156">
        <v>0</v>
      </c>
      <c r="AB373" s="156">
        <v>0</v>
      </c>
      <c r="AC373" s="156">
        <v>0</v>
      </c>
      <c r="AD373" s="156">
        <v>0</v>
      </c>
      <c r="AE373" s="156">
        <v>0</v>
      </c>
      <c r="AF373" s="156">
        <v>0</v>
      </c>
      <c r="AG373" s="156">
        <v>0</v>
      </c>
      <c r="AH373" s="156">
        <v>0</v>
      </c>
      <c r="AI373" s="156">
        <v>0</v>
      </c>
      <c r="AJ373" s="156">
        <v>0</v>
      </c>
      <c r="AK373" s="156">
        <v>0</v>
      </c>
      <c r="AL373" s="156">
        <v>0</v>
      </c>
    </row>
    <row r="374" spans="4:38" ht="15.75">
      <c r="D374" s="156"/>
      <c r="E374" s="314"/>
      <c r="H374" s="314"/>
      <c r="I374" s="314"/>
      <c r="J374" s="314"/>
      <c r="K374" s="314"/>
      <c r="L374" s="314"/>
      <c r="M374" s="314"/>
      <c r="N374" s="314"/>
      <c r="O374" s="314"/>
      <c r="P374" s="314"/>
      <c r="Q374" s="314"/>
      <c r="R374" s="314">
        <v>0</v>
      </c>
      <c r="S374" s="314">
        <v>0</v>
      </c>
      <c r="T374" s="314">
        <v>0</v>
      </c>
      <c r="U374" s="314">
        <v>0</v>
      </c>
      <c r="V374" s="314">
        <v>0</v>
      </c>
      <c r="W374" s="314">
        <v>0</v>
      </c>
      <c r="X374" s="314">
        <v>0</v>
      </c>
      <c r="Y374" s="314">
        <v>0</v>
      </c>
      <c r="Z374" s="314">
        <v>0</v>
      </c>
      <c r="AA374" s="314">
        <v>0</v>
      </c>
      <c r="AB374" s="314">
        <v>0</v>
      </c>
      <c r="AC374" s="314">
        <v>0</v>
      </c>
      <c r="AD374" s="314">
        <v>0</v>
      </c>
      <c r="AE374" s="314">
        <v>0</v>
      </c>
      <c r="AF374" s="314">
        <v>0</v>
      </c>
      <c r="AG374" s="314">
        <v>0</v>
      </c>
      <c r="AH374" s="314">
        <v>0</v>
      </c>
      <c r="AI374" s="314">
        <v>0</v>
      </c>
      <c r="AJ374" s="314">
        <v>0</v>
      </c>
      <c r="AK374" s="314">
        <v>0</v>
      </c>
      <c r="AL374" s="314">
        <v>0</v>
      </c>
    </row>
    <row r="375" spans="4:38" ht="15.75">
      <c r="D375" s="156"/>
      <c r="E375" s="314"/>
      <c r="H375" s="314"/>
      <c r="I375" s="314"/>
      <c r="J375" s="314"/>
      <c r="K375" s="314"/>
      <c r="L375" s="314"/>
      <c r="M375" s="314"/>
      <c r="N375" s="314"/>
      <c r="O375" s="314"/>
      <c r="P375" s="314"/>
      <c r="Q375" s="314"/>
      <c r="R375" s="314"/>
      <c r="S375" s="314"/>
      <c r="T375" s="314"/>
      <c r="U375" s="314"/>
      <c r="V375" s="314"/>
      <c r="W375" s="314"/>
      <c r="X375" s="314"/>
      <c r="Y375" s="314"/>
      <c r="Z375" s="314"/>
      <c r="AA375" s="314"/>
      <c r="AB375" s="314"/>
      <c r="AC375" s="314"/>
      <c r="AD375" s="314"/>
      <c r="AE375" s="314"/>
      <c r="AF375" s="314"/>
      <c r="AG375" s="314"/>
      <c r="AH375" s="314"/>
      <c r="AI375" s="314"/>
      <c r="AJ375" s="314"/>
      <c r="AK375" s="314"/>
      <c r="AL375" s="314"/>
    </row>
    <row r="376" spans="4:38" ht="15.75">
      <c r="D376" s="156"/>
      <c r="E376" s="314"/>
      <c r="H376" s="314"/>
      <c r="I376" s="314"/>
      <c r="J376" s="314"/>
      <c r="K376" s="314"/>
      <c r="L376" s="314"/>
      <c r="M376" s="314"/>
      <c r="N376" s="314"/>
      <c r="O376" s="314"/>
      <c r="P376" s="314"/>
      <c r="Q376" s="314"/>
      <c r="R376" s="314"/>
      <c r="S376" s="314"/>
      <c r="T376" s="314"/>
      <c r="U376" s="314"/>
      <c r="V376" s="314"/>
      <c r="W376" s="314"/>
      <c r="X376" s="314"/>
      <c r="Y376" s="314"/>
      <c r="Z376" s="314"/>
      <c r="AA376" s="314"/>
      <c r="AB376" s="314"/>
      <c r="AC376" s="314"/>
      <c r="AD376" s="314"/>
      <c r="AE376" s="314"/>
      <c r="AF376" s="314"/>
      <c r="AG376" s="314"/>
      <c r="AH376" s="314"/>
      <c r="AI376" s="314"/>
      <c r="AJ376" s="314"/>
      <c r="AK376" s="314"/>
      <c r="AL376" s="314"/>
    </row>
    <row r="377" spans="4:38" ht="15.75">
      <c r="D377" s="156"/>
      <c r="E377" s="314"/>
      <c r="H377" s="314"/>
      <c r="I377" s="314"/>
      <c r="J377" s="314"/>
      <c r="K377" s="314"/>
      <c r="L377" s="314"/>
      <c r="M377" s="314"/>
      <c r="N377" s="314"/>
      <c r="O377" s="314"/>
      <c r="P377" s="314"/>
      <c r="Q377" s="314"/>
      <c r="R377" s="314"/>
      <c r="S377" s="314"/>
      <c r="T377" s="314"/>
      <c r="U377" s="314"/>
      <c r="V377" s="314"/>
      <c r="W377" s="314"/>
      <c r="X377" s="314"/>
      <c r="Y377" s="314"/>
      <c r="Z377" s="314"/>
      <c r="AA377" s="314"/>
      <c r="AB377" s="314"/>
      <c r="AC377" s="314"/>
      <c r="AD377" s="314"/>
      <c r="AE377" s="314"/>
      <c r="AF377" s="314"/>
      <c r="AG377" s="314"/>
      <c r="AH377" s="314"/>
      <c r="AI377" s="314"/>
      <c r="AJ377" s="314"/>
      <c r="AK377" s="314"/>
      <c r="AL377" s="314"/>
    </row>
    <row r="378" spans="4:38" ht="15.75">
      <c r="D378" s="156"/>
      <c r="E378" s="314"/>
      <c r="H378" s="314"/>
      <c r="I378" s="314"/>
      <c r="J378" s="314"/>
      <c r="K378" s="314"/>
      <c r="L378" s="314"/>
      <c r="M378" s="314"/>
      <c r="N378" s="314"/>
      <c r="O378" s="314"/>
      <c r="P378" s="314"/>
      <c r="Q378" s="314"/>
      <c r="R378" s="314"/>
      <c r="S378" s="314"/>
      <c r="T378" s="314"/>
      <c r="U378" s="314"/>
      <c r="V378" s="314"/>
      <c r="W378" s="314"/>
      <c r="X378" s="314"/>
      <c r="Y378" s="314"/>
      <c r="Z378" s="314"/>
      <c r="AA378" s="314"/>
      <c r="AB378" s="314"/>
      <c r="AC378" s="314"/>
      <c r="AD378" s="314"/>
      <c r="AE378" s="314"/>
      <c r="AF378" s="314"/>
      <c r="AG378" s="314"/>
      <c r="AH378" s="314"/>
      <c r="AI378" s="314"/>
      <c r="AJ378" s="314"/>
      <c r="AK378" s="314"/>
      <c r="AL378" s="314"/>
    </row>
    <row r="379" spans="4:38" ht="15.75">
      <c r="D379" s="156"/>
      <c r="E379" s="1505"/>
      <c r="I379" s="314"/>
      <c r="J379" s="314"/>
      <c r="K379" s="314"/>
      <c r="L379" s="314"/>
      <c r="M379" s="314"/>
      <c r="N379" s="314"/>
      <c r="O379" s="314"/>
      <c r="P379" s="314"/>
      <c r="Q379" s="314"/>
      <c r="R379" s="314"/>
      <c r="S379" s="314"/>
      <c r="T379" s="314"/>
      <c r="U379" s="314"/>
      <c r="V379" s="314"/>
      <c r="W379" s="314"/>
      <c r="X379" s="314"/>
      <c r="Y379" s="314"/>
      <c r="Z379" s="314"/>
      <c r="AA379" s="314"/>
      <c r="AB379" s="314"/>
      <c r="AC379" s="314"/>
      <c r="AD379" s="314"/>
      <c r="AE379" s="314"/>
      <c r="AF379" s="314"/>
      <c r="AG379" s="314"/>
      <c r="AH379" s="314"/>
      <c r="AI379" s="314"/>
      <c r="AJ379" s="314"/>
      <c r="AK379" s="314"/>
      <c r="AL379" s="314"/>
    </row>
    <row r="380" spans="4:38">
      <c r="D380" s="5"/>
      <c r="E380" s="1506"/>
      <c r="I380" s="5"/>
      <c r="J380" s="5"/>
      <c r="K380" s="5"/>
      <c r="L380" s="5"/>
      <c r="M380" s="5"/>
      <c r="N380" s="5"/>
      <c r="O380" s="5"/>
      <c r="P380" s="5"/>
      <c r="Q380" s="5"/>
      <c r="R380" s="5"/>
      <c r="S380" s="5"/>
      <c r="T380" s="5"/>
      <c r="U380" s="5"/>
      <c r="V380" s="5"/>
      <c r="W380" s="5"/>
      <c r="X380" s="5"/>
      <c r="Y380" s="5"/>
      <c r="Z380" s="5"/>
      <c r="AA380" s="5"/>
      <c r="AB380" s="5"/>
      <c r="AC380" s="5"/>
      <c r="AD380" s="5"/>
      <c r="AE380" s="5"/>
      <c r="AF380" s="5"/>
      <c r="AG380" s="5"/>
      <c r="AH380" s="5"/>
      <c r="AI380" s="5"/>
      <c r="AJ380" s="5"/>
      <c r="AK380" s="5"/>
      <c r="AL380" s="5"/>
    </row>
    <row r="381" spans="4:38">
      <c r="D381" s="156"/>
      <c r="E381" s="156"/>
      <c r="I381" s="156"/>
      <c r="J381" s="156"/>
      <c r="K381" s="156"/>
      <c r="L381" s="156"/>
      <c r="M381" s="156"/>
      <c r="N381" s="156"/>
      <c r="O381" s="156"/>
      <c r="P381" s="156"/>
      <c r="Q381" s="156"/>
      <c r="R381" s="156"/>
      <c r="S381" s="156"/>
      <c r="T381" s="156"/>
      <c r="U381" s="156"/>
      <c r="V381" s="156"/>
      <c r="W381" s="156"/>
      <c r="X381" s="156"/>
      <c r="Y381" s="156"/>
      <c r="Z381" s="156"/>
      <c r="AA381" s="156"/>
      <c r="AB381" s="156"/>
      <c r="AC381" s="156"/>
      <c r="AD381" s="156"/>
      <c r="AE381" s="156"/>
      <c r="AF381" s="156"/>
      <c r="AG381" s="156"/>
      <c r="AH381" s="156"/>
      <c r="AI381" s="156"/>
      <c r="AJ381" s="156"/>
      <c r="AK381" s="156"/>
      <c r="AL381" s="156"/>
    </row>
    <row r="382" spans="4:38">
      <c r="D382" s="156"/>
      <c r="E382" s="156"/>
      <c r="I382" s="156"/>
      <c r="J382" s="156"/>
      <c r="K382" s="156"/>
      <c r="L382" s="156"/>
      <c r="M382" s="156"/>
      <c r="N382" s="156"/>
      <c r="O382" s="156"/>
      <c r="P382" s="156"/>
      <c r="Q382" s="156"/>
      <c r="R382" s="156"/>
      <c r="S382" s="156"/>
      <c r="T382" s="156"/>
      <c r="U382" s="156"/>
      <c r="V382" s="156"/>
      <c r="W382" s="156"/>
      <c r="X382" s="156"/>
      <c r="Y382" s="156"/>
      <c r="Z382" s="156"/>
      <c r="AA382" s="156"/>
      <c r="AB382" s="156"/>
      <c r="AC382" s="156"/>
      <c r="AD382" s="156"/>
      <c r="AE382" s="156"/>
      <c r="AF382" s="156"/>
      <c r="AG382" s="156"/>
      <c r="AH382" s="156"/>
      <c r="AI382" s="156"/>
      <c r="AJ382" s="156"/>
      <c r="AK382" s="156"/>
      <c r="AL382" s="156"/>
    </row>
    <row r="383" spans="4:38" ht="15.75">
      <c r="D383" s="314" t="s">
        <v>1822</v>
      </c>
      <c r="E383" s="868"/>
      <c r="I383" s="156"/>
      <c r="J383" s="156"/>
      <c r="K383" s="156"/>
      <c r="L383" s="156"/>
      <c r="M383" s="156"/>
      <c r="N383" s="156"/>
      <c r="O383" s="156"/>
      <c r="P383" s="156"/>
      <c r="Q383" s="156"/>
      <c r="R383" s="156"/>
      <c r="S383" s="156"/>
      <c r="T383" s="156"/>
      <c r="U383" s="156"/>
      <c r="V383" s="156"/>
      <c r="W383" s="156"/>
      <c r="X383" s="156"/>
      <c r="Y383" s="156"/>
      <c r="Z383" s="156"/>
      <c r="AA383" s="156"/>
      <c r="AB383" s="156"/>
      <c r="AC383" s="156"/>
      <c r="AD383" s="156"/>
      <c r="AE383" s="156"/>
      <c r="AF383" s="156"/>
      <c r="AG383" s="156"/>
      <c r="AH383" s="156"/>
      <c r="AI383" s="156"/>
      <c r="AJ383" s="156"/>
      <c r="AK383" s="156"/>
      <c r="AL383" s="156"/>
    </row>
    <row r="384" spans="4:38" ht="15.75">
      <c r="D384" s="721" t="s">
        <v>926</v>
      </c>
      <c r="E384" s="1190"/>
      <c r="F384" s="1491"/>
      <c r="G384" s="1491"/>
      <c r="H384" s="1491"/>
      <c r="I384" s="1491">
        <v>2001</v>
      </c>
      <c r="J384" s="1491">
        <v>2002</v>
      </c>
      <c r="K384" s="1491">
        <v>2003</v>
      </c>
      <c r="L384" s="1491">
        <v>2004</v>
      </c>
      <c r="M384" s="1491">
        <v>2005</v>
      </c>
      <c r="N384" s="1491">
        <v>2006</v>
      </c>
      <c r="O384" s="1491">
        <v>2007</v>
      </c>
      <c r="P384" s="1491">
        <v>2008</v>
      </c>
      <c r="Q384" s="1491">
        <v>2009</v>
      </c>
      <c r="R384" s="1491">
        <v>2010</v>
      </c>
      <c r="S384" s="1491">
        <v>2011</v>
      </c>
      <c r="T384" s="1491">
        <v>2012</v>
      </c>
      <c r="U384" s="1491">
        <v>2013</v>
      </c>
      <c r="V384" s="1491">
        <v>2014</v>
      </c>
      <c r="W384" s="1491">
        <v>2015</v>
      </c>
      <c r="X384" s="1491">
        <v>2016</v>
      </c>
      <c r="Y384" s="1491">
        <v>2017</v>
      </c>
      <c r="Z384" s="1491">
        <v>2018</v>
      </c>
      <c r="AA384" s="1491">
        <v>2019</v>
      </c>
      <c r="AB384" s="1491">
        <v>2020</v>
      </c>
      <c r="AC384" s="1491">
        <v>2021</v>
      </c>
      <c r="AD384" s="1491">
        <v>2022</v>
      </c>
      <c r="AE384" s="1491">
        <v>2023</v>
      </c>
      <c r="AF384" s="1491">
        <v>2024</v>
      </c>
      <c r="AG384" s="1491">
        <v>2025</v>
      </c>
      <c r="AH384" s="1491">
        <v>2026</v>
      </c>
      <c r="AI384" s="1491">
        <v>2027</v>
      </c>
      <c r="AJ384" s="1491">
        <v>2028</v>
      </c>
      <c r="AK384" s="1491">
        <v>2029</v>
      </c>
      <c r="AL384" s="1491">
        <v>2030</v>
      </c>
    </row>
    <row r="385" spans="4:38" ht="15.75">
      <c r="D385" s="557" t="s">
        <v>1111</v>
      </c>
      <c r="E385" s="156"/>
      <c r="I385" s="156"/>
      <c r="J385" s="156"/>
      <c r="K385" s="156"/>
      <c r="L385" s="156"/>
      <c r="M385" s="156"/>
      <c r="N385" s="156"/>
      <c r="O385" s="156"/>
      <c r="P385" s="156"/>
      <c r="Q385" s="156"/>
      <c r="R385" s="156"/>
      <c r="S385" s="156"/>
      <c r="T385" s="156"/>
      <c r="U385" s="156"/>
      <c r="V385" s="156"/>
      <c r="W385" s="156"/>
      <c r="X385" s="156"/>
      <c r="Y385" s="156"/>
      <c r="Z385" s="156"/>
      <c r="AA385" s="156"/>
      <c r="AB385" s="156"/>
      <c r="AC385" s="156"/>
      <c r="AD385" s="156"/>
      <c r="AE385" s="156"/>
      <c r="AF385" s="156"/>
      <c r="AG385" s="156"/>
      <c r="AH385" s="156"/>
      <c r="AI385" s="156"/>
      <c r="AJ385" s="156"/>
      <c r="AK385" s="156"/>
      <c r="AL385" s="156"/>
    </row>
    <row r="386" spans="4:38">
      <c r="D386" s="156"/>
      <c r="E386" s="492" t="s">
        <v>532</v>
      </c>
      <c r="G386" s="28" t="s">
        <v>1697</v>
      </c>
      <c r="I386" s="492"/>
      <c r="J386" s="492"/>
      <c r="K386" s="492"/>
      <c r="L386" s="492"/>
      <c r="M386" s="492"/>
      <c r="N386" s="492"/>
      <c r="O386" s="492"/>
      <c r="P386" s="492"/>
      <c r="Q386" s="492"/>
      <c r="R386" s="492"/>
      <c r="S386" s="492">
        <v>679922652.89999998</v>
      </c>
      <c r="T386" s="492">
        <v>700860904</v>
      </c>
      <c r="U386" s="492">
        <v>917029999.29140234</v>
      </c>
      <c r="V386" s="492">
        <v>992373937.41156483</v>
      </c>
      <c r="W386" s="492">
        <v>931256969.63860202</v>
      </c>
      <c r="X386" s="492">
        <v>917353053.67861891</v>
      </c>
      <c r="Y386" s="492">
        <v>927532464.01433635</v>
      </c>
      <c r="Z386" s="492">
        <v>953943046.67465401</v>
      </c>
      <c r="AA386" s="492">
        <v>971978539.55843925</v>
      </c>
      <c r="AB386" s="492">
        <v>1008122587.9114826</v>
      </c>
      <c r="AC386" s="492">
        <v>1039419957.3370478</v>
      </c>
      <c r="AD386" s="492">
        <v>1096124400.373368</v>
      </c>
      <c r="AE386" s="492">
        <v>1154919027.9059401</v>
      </c>
      <c r="AF386" s="492">
        <v>1217927541.8548324</v>
      </c>
      <c r="AG386" s="492">
        <v>1272457526.6968014</v>
      </c>
      <c r="AH386" s="492">
        <v>1423834665.7145133</v>
      </c>
      <c r="AI386" s="492">
        <v>1953104566.5816298</v>
      </c>
      <c r="AJ386" s="492">
        <v>2266955486.7776113</v>
      </c>
      <c r="AK386" s="492">
        <v>2434967416.9400492</v>
      </c>
      <c r="AL386" s="492">
        <v>2440765676.6118588</v>
      </c>
    </row>
    <row r="387" spans="4:38">
      <c r="D387" s="156"/>
      <c r="E387" s="492" t="s">
        <v>533</v>
      </c>
      <c r="I387" s="492"/>
      <c r="J387" s="492"/>
      <c r="K387" s="492"/>
      <c r="L387" s="492"/>
      <c r="M387" s="492"/>
      <c r="N387" s="492"/>
      <c r="O387" s="492"/>
      <c r="P387" s="492"/>
      <c r="Q387" s="492"/>
      <c r="R387" s="492"/>
      <c r="S387" s="492">
        <v>20824570.800000001</v>
      </c>
      <c r="T387" s="492">
        <v>430385.2</v>
      </c>
      <c r="U387" s="492">
        <v>15869786.799999999</v>
      </c>
      <c r="V387" s="492">
        <v>0</v>
      </c>
      <c r="W387" s="492">
        <v>0</v>
      </c>
      <c r="X387" s="492">
        <v>0</v>
      </c>
      <c r="Y387" s="492">
        <v>0</v>
      </c>
      <c r="Z387" s="492">
        <v>0</v>
      </c>
      <c r="AA387" s="492">
        <v>0</v>
      </c>
      <c r="AB387" s="492">
        <v>0</v>
      </c>
      <c r="AC387" s="492">
        <v>0</v>
      </c>
      <c r="AD387" s="492">
        <v>0</v>
      </c>
      <c r="AE387" s="492">
        <v>0</v>
      </c>
      <c r="AF387" s="492">
        <v>0</v>
      </c>
      <c r="AG387" s="492">
        <v>0</v>
      </c>
      <c r="AH387" s="492">
        <v>0</v>
      </c>
      <c r="AI387" s="492">
        <v>0</v>
      </c>
      <c r="AJ387" s="492">
        <v>0</v>
      </c>
      <c r="AK387" s="492">
        <v>0</v>
      </c>
      <c r="AL387" s="492">
        <v>0</v>
      </c>
    </row>
    <row r="388" spans="4:38">
      <c r="D388" s="156"/>
      <c r="E388" s="492" t="s">
        <v>901</v>
      </c>
      <c r="I388" s="492"/>
      <c r="J388" s="492"/>
      <c r="K388" s="492"/>
      <c r="L388" s="492"/>
      <c r="M388" s="492"/>
      <c r="N388" s="492"/>
      <c r="O388" s="492"/>
      <c r="P388" s="492"/>
      <c r="Q388" s="492"/>
      <c r="R388" s="492"/>
      <c r="S388" s="492">
        <v>201438930.00000003</v>
      </c>
      <c r="T388" s="492">
        <v>209369302.89999998</v>
      </c>
      <c r="U388" s="492">
        <v>232921145.75599998</v>
      </c>
      <c r="V388" s="492">
        <v>262888717.77460903</v>
      </c>
      <c r="W388" s="492">
        <v>283186536.49236739</v>
      </c>
      <c r="X388" s="492">
        <v>305219505.81621444</v>
      </c>
      <c r="Y388" s="492">
        <v>304368479.52064627</v>
      </c>
      <c r="Z388" s="492">
        <v>311948452.9329021</v>
      </c>
      <c r="AA388" s="492">
        <v>318157398.19745398</v>
      </c>
      <c r="AB388" s="492">
        <v>323801589.12368405</v>
      </c>
      <c r="AC388" s="492">
        <v>329790412.97358978</v>
      </c>
      <c r="AD388" s="492">
        <v>331063101.80704594</v>
      </c>
      <c r="AE388" s="492">
        <v>329694518.95298976</v>
      </c>
      <c r="AF388" s="492">
        <v>328125005.50446576</v>
      </c>
      <c r="AG388" s="492">
        <v>334897059.05621701</v>
      </c>
      <c r="AH388" s="492">
        <v>394185724.79121435</v>
      </c>
      <c r="AI388" s="492">
        <v>527555668.43900347</v>
      </c>
      <c r="AJ388" s="492">
        <v>605562857.72613788</v>
      </c>
      <c r="AK388" s="492">
        <v>625810352.9704231</v>
      </c>
      <c r="AL388" s="492">
        <v>623413007.29205227</v>
      </c>
    </row>
    <row r="389" spans="4:38" ht="15.75">
      <c r="D389" s="156"/>
      <c r="E389" s="526" t="s">
        <v>37</v>
      </c>
      <c r="I389" s="526"/>
      <c r="J389" s="526"/>
      <c r="K389" s="526"/>
      <c r="L389" s="526"/>
      <c r="M389" s="526"/>
      <c r="N389" s="526"/>
      <c r="O389" s="526"/>
      <c r="P389" s="526"/>
      <c r="Q389" s="526"/>
      <c r="R389" s="526"/>
      <c r="S389" s="526">
        <v>902186153.69999993</v>
      </c>
      <c r="T389" s="526">
        <v>910660592.10000002</v>
      </c>
      <c r="U389" s="526">
        <v>1165820931.8474023</v>
      </c>
      <c r="V389" s="526">
        <v>1255262655.1861739</v>
      </c>
      <c r="W389" s="526">
        <v>1214443506.1309695</v>
      </c>
      <c r="X389" s="526">
        <v>1222572559.4948335</v>
      </c>
      <c r="Y389" s="526">
        <v>1231900943.5349827</v>
      </c>
      <c r="Z389" s="526">
        <v>1265891499.6075561</v>
      </c>
      <c r="AA389" s="526">
        <v>1290135937.7558932</v>
      </c>
      <c r="AB389" s="526">
        <v>1331924177.0351667</v>
      </c>
      <c r="AC389" s="526">
        <v>1369210370.3106375</v>
      </c>
      <c r="AD389" s="526">
        <v>1427187502.180414</v>
      </c>
      <c r="AE389" s="526">
        <v>1484613546.8589299</v>
      </c>
      <c r="AF389" s="526">
        <v>1546052547.3592982</v>
      </c>
      <c r="AG389" s="526">
        <v>1607354585.7530184</v>
      </c>
      <c r="AH389" s="526">
        <v>1818020390.5057278</v>
      </c>
      <c r="AI389" s="526">
        <v>2480660235.0206332</v>
      </c>
      <c r="AJ389" s="526">
        <v>2872518344.5037489</v>
      </c>
      <c r="AK389" s="526">
        <v>3060777769.9104724</v>
      </c>
      <c r="AL389" s="526">
        <v>3064178683.9039111</v>
      </c>
    </row>
    <row r="390" spans="4:38" ht="15.75">
      <c r="D390" s="708" t="s">
        <v>535</v>
      </c>
      <c r="E390" s="156"/>
      <c r="I390" s="492"/>
      <c r="J390" s="492"/>
      <c r="K390" s="492"/>
      <c r="L390" s="492"/>
      <c r="M390" s="492"/>
      <c r="N390" s="492"/>
      <c r="O390" s="492"/>
      <c r="P390" s="492"/>
      <c r="Q390" s="492"/>
      <c r="R390" s="492"/>
      <c r="S390" s="492"/>
      <c r="T390" s="492"/>
      <c r="U390" s="492"/>
      <c r="V390" s="492"/>
      <c r="W390" s="492"/>
      <c r="X390" s="492"/>
      <c r="Y390" s="492"/>
      <c r="Z390" s="492"/>
      <c r="AA390" s="492"/>
      <c r="AB390" s="492"/>
      <c r="AC390" s="492"/>
      <c r="AD390" s="492"/>
      <c r="AE390" s="492"/>
      <c r="AF390" s="492"/>
      <c r="AG390" s="492"/>
      <c r="AH390" s="492"/>
      <c r="AI390" s="492"/>
      <c r="AJ390" s="492"/>
      <c r="AK390" s="492"/>
      <c r="AL390" s="492"/>
    </row>
    <row r="391" spans="4:38">
      <c r="D391" s="156"/>
      <c r="E391" s="492" t="s">
        <v>635</v>
      </c>
      <c r="I391" s="492"/>
      <c r="J391" s="492"/>
      <c r="K391" s="492"/>
      <c r="L391" s="492"/>
      <c r="M391" s="492"/>
      <c r="N391" s="492"/>
      <c r="O391" s="492"/>
      <c r="P391" s="492"/>
      <c r="Q391" s="492"/>
      <c r="R391" s="492"/>
      <c r="S391" s="492">
        <v>0</v>
      </c>
      <c r="T391" s="492">
        <v>91395221.800000012</v>
      </c>
      <c r="U391" s="492">
        <v>0</v>
      </c>
      <c r="V391" s="492">
        <v>0</v>
      </c>
      <c r="W391" s="492">
        <v>0</v>
      </c>
      <c r="X391" s="492">
        <v>0</v>
      </c>
      <c r="Y391" s="492">
        <v>0</v>
      </c>
      <c r="Z391" s="492">
        <v>0</v>
      </c>
      <c r="AA391" s="492">
        <v>0</v>
      </c>
      <c r="AB391" s="492">
        <v>0</v>
      </c>
      <c r="AC391" s="492">
        <v>0</v>
      </c>
      <c r="AD391" s="492">
        <v>0</v>
      </c>
      <c r="AE391" s="492">
        <v>0</v>
      </c>
      <c r="AF391" s="492">
        <v>0</v>
      </c>
      <c r="AG391" s="492">
        <v>0</v>
      </c>
      <c r="AH391" s="492">
        <v>0</v>
      </c>
      <c r="AI391" s="492">
        <v>0</v>
      </c>
      <c r="AJ391" s="492">
        <v>0</v>
      </c>
      <c r="AK391" s="492">
        <v>0</v>
      </c>
      <c r="AL391" s="492">
        <v>0</v>
      </c>
    </row>
    <row r="392" spans="4:38">
      <c r="D392" s="156"/>
      <c r="E392" s="492" t="s">
        <v>901</v>
      </c>
      <c r="I392" s="492"/>
      <c r="J392" s="492"/>
      <c r="K392" s="492"/>
      <c r="L392" s="492"/>
      <c r="M392" s="492"/>
      <c r="N392" s="492"/>
      <c r="O392" s="492"/>
      <c r="P392" s="492"/>
      <c r="Q392" s="492"/>
      <c r="R392" s="492"/>
      <c r="S392" s="492">
        <v>0</v>
      </c>
      <c r="T392" s="492">
        <v>10229721.6</v>
      </c>
      <c r="U392" s="492">
        <v>0</v>
      </c>
      <c r="V392" s="492">
        <v>0</v>
      </c>
      <c r="W392" s="492">
        <v>0</v>
      </c>
      <c r="X392" s="492">
        <v>0</v>
      </c>
      <c r="Y392" s="492">
        <v>0</v>
      </c>
      <c r="Z392" s="492">
        <v>0</v>
      </c>
      <c r="AA392" s="492">
        <v>0</v>
      </c>
      <c r="AB392" s="492">
        <v>0</v>
      </c>
      <c r="AC392" s="492">
        <v>0</v>
      </c>
      <c r="AD392" s="492">
        <v>0</v>
      </c>
      <c r="AE392" s="492">
        <v>0</v>
      </c>
      <c r="AF392" s="492">
        <v>0</v>
      </c>
      <c r="AG392" s="492">
        <v>0</v>
      </c>
      <c r="AH392" s="492">
        <v>0</v>
      </c>
      <c r="AI392" s="492">
        <v>0</v>
      </c>
      <c r="AJ392" s="492">
        <v>0</v>
      </c>
      <c r="AK392" s="492">
        <v>0</v>
      </c>
      <c r="AL392" s="492">
        <v>0</v>
      </c>
    </row>
    <row r="393" spans="4:38" ht="15.75">
      <c r="D393" s="156"/>
      <c r="E393" s="526" t="s">
        <v>37</v>
      </c>
      <c r="I393" s="526"/>
      <c r="J393" s="526"/>
      <c r="K393" s="526"/>
      <c r="L393" s="526"/>
      <c r="M393" s="526"/>
      <c r="N393" s="526"/>
      <c r="O393" s="526"/>
      <c r="P393" s="526"/>
      <c r="Q393" s="526"/>
      <c r="R393" s="526"/>
      <c r="S393" s="526">
        <v>0</v>
      </c>
      <c r="T393" s="526">
        <v>101624943.40000001</v>
      </c>
      <c r="U393" s="526">
        <v>0</v>
      </c>
      <c r="V393" s="526">
        <v>0</v>
      </c>
      <c r="W393" s="526">
        <v>0</v>
      </c>
      <c r="X393" s="526">
        <v>0</v>
      </c>
      <c r="Y393" s="526">
        <v>0</v>
      </c>
      <c r="Z393" s="526">
        <v>0</v>
      </c>
      <c r="AA393" s="526">
        <v>0</v>
      </c>
      <c r="AB393" s="526">
        <v>0</v>
      </c>
      <c r="AC393" s="526">
        <v>0</v>
      </c>
      <c r="AD393" s="526">
        <v>0</v>
      </c>
      <c r="AE393" s="526">
        <v>0</v>
      </c>
      <c r="AF393" s="526">
        <v>0</v>
      </c>
      <c r="AG393" s="526">
        <v>0</v>
      </c>
      <c r="AH393" s="526">
        <v>0</v>
      </c>
      <c r="AI393" s="526">
        <v>0</v>
      </c>
      <c r="AJ393" s="526">
        <v>0</v>
      </c>
      <c r="AK393" s="526">
        <v>0</v>
      </c>
      <c r="AL393" s="526">
        <v>0</v>
      </c>
    </row>
    <row r="394" spans="4:38" ht="15.75">
      <c r="D394" s="708" t="s">
        <v>1113</v>
      </c>
      <c r="E394" s="156"/>
      <c r="I394" s="492"/>
      <c r="J394" s="492"/>
      <c r="K394" s="492"/>
      <c r="L394" s="492"/>
      <c r="M394" s="492"/>
      <c r="N394" s="492"/>
      <c r="O394" s="492"/>
      <c r="P394" s="492"/>
      <c r="Q394" s="492"/>
      <c r="R394" s="492"/>
      <c r="S394" s="492"/>
      <c r="T394" s="492"/>
      <c r="U394" s="492"/>
      <c r="V394" s="492"/>
      <c r="W394" s="492"/>
      <c r="X394" s="492"/>
      <c r="Y394" s="492"/>
      <c r="Z394" s="492"/>
      <c r="AA394" s="492"/>
      <c r="AB394" s="492"/>
      <c r="AC394" s="492"/>
      <c r="AD394" s="492"/>
      <c r="AE394" s="492"/>
      <c r="AF394" s="492"/>
      <c r="AG394" s="492"/>
      <c r="AH394" s="492"/>
      <c r="AI394" s="492"/>
      <c r="AJ394" s="492"/>
      <c r="AK394" s="492"/>
      <c r="AL394" s="492"/>
    </row>
    <row r="395" spans="4:38">
      <c r="D395" s="156"/>
      <c r="E395" s="492" t="s">
        <v>635</v>
      </c>
      <c r="I395" s="492"/>
      <c r="J395" s="492"/>
      <c r="K395" s="492"/>
      <c r="L395" s="492"/>
      <c r="M395" s="492"/>
      <c r="N395" s="492"/>
      <c r="O395" s="492"/>
      <c r="P395" s="492"/>
      <c r="Q395" s="492"/>
      <c r="R395" s="492"/>
      <c r="S395" s="492">
        <v>11439525.599999998</v>
      </c>
      <c r="T395" s="492">
        <v>14179810.499999998</v>
      </c>
      <c r="U395" s="492">
        <v>13897452.599999998</v>
      </c>
      <c r="V395" s="492">
        <v>0</v>
      </c>
      <c r="W395" s="492">
        <v>0</v>
      </c>
      <c r="X395" s="492">
        <v>0</v>
      </c>
      <c r="Y395" s="492">
        <v>0</v>
      </c>
      <c r="Z395" s="492">
        <v>0</v>
      </c>
      <c r="AA395" s="492">
        <v>0</v>
      </c>
      <c r="AB395" s="492">
        <v>0</v>
      </c>
      <c r="AC395" s="492">
        <v>0</v>
      </c>
      <c r="AD395" s="492">
        <v>0</v>
      </c>
      <c r="AE395" s="492">
        <v>0</v>
      </c>
      <c r="AF395" s="492">
        <v>0</v>
      </c>
      <c r="AG395" s="492">
        <v>0</v>
      </c>
      <c r="AH395" s="492">
        <v>0</v>
      </c>
      <c r="AI395" s="492">
        <v>0</v>
      </c>
      <c r="AJ395" s="492">
        <v>0</v>
      </c>
      <c r="AK395" s="492">
        <v>0</v>
      </c>
      <c r="AL395" s="492">
        <v>0</v>
      </c>
    </row>
    <row r="396" spans="4:38">
      <c r="D396" s="156"/>
      <c r="E396" s="492" t="s">
        <v>901</v>
      </c>
      <c r="I396" s="492"/>
      <c r="J396" s="492"/>
      <c r="K396" s="492"/>
      <c r="L396" s="492"/>
      <c r="M396" s="492"/>
      <c r="N396" s="492"/>
      <c r="O396" s="492"/>
      <c r="P396" s="492"/>
      <c r="Q396" s="492"/>
      <c r="R396" s="492"/>
      <c r="S396" s="492">
        <v>4326233.6999999993</v>
      </c>
      <c r="T396" s="492">
        <v>4691199.5999999996</v>
      </c>
      <c r="U396" s="492">
        <v>4813057.2</v>
      </c>
      <c r="V396" s="492">
        <v>0</v>
      </c>
      <c r="W396" s="492">
        <v>0</v>
      </c>
      <c r="X396" s="492">
        <v>0</v>
      </c>
      <c r="Y396" s="492">
        <v>0</v>
      </c>
      <c r="Z396" s="492">
        <v>0</v>
      </c>
      <c r="AA396" s="492">
        <v>0</v>
      </c>
      <c r="AB396" s="492">
        <v>0</v>
      </c>
      <c r="AC396" s="492">
        <v>0</v>
      </c>
      <c r="AD396" s="492">
        <v>0</v>
      </c>
      <c r="AE396" s="492">
        <v>0</v>
      </c>
      <c r="AF396" s="492">
        <v>0</v>
      </c>
      <c r="AG396" s="492">
        <v>0</v>
      </c>
      <c r="AH396" s="492">
        <v>0</v>
      </c>
      <c r="AI396" s="492">
        <v>0</v>
      </c>
      <c r="AJ396" s="492">
        <v>0</v>
      </c>
      <c r="AK396" s="492">
        <v>0</v>
      </c>
      <c r="AL396" s="492">
        <v>0</v>
      </c>
    </row>
    <row r="397" spans="4:38" ht="15.75">
      <c r="D397" s="156"/>
      <c r="E397" s="526" t="s">
        <v>37</v>
      </c>
      <c r="I397" s="526"/>
      <c r="J397" s="526"/>
      <c r="K397" s="526"/>
      <c r="L397" s="526"/>
      <c r="M397" s="526"/>
      <c r="N397" s="526"/>
      <c r="O397" s="526"/>
      <c r="P397" s="526"/>
      <c r="Q397" s="526"/>
      <c r="R397" s="526"/>
      <c r="S397" s="526">
        <v>15765759.299999997</v>
      </c>
      <c r="T397" s="526">
        <v>18871010.099999998</v>
      </c>
      <c r="U397" s="526">
        <v>18710509.799999997</v>
      </c>
      <c r="V397" s="526">
        <v>0</v>
      </c>
      <c r="W397" s="526">
        <v>0</v>
      </c>
      <c r="X397" s="526">
        <v>0</v>
      </c>
      <c r="Y397" s="526">
        <v>0</v>
      </c>
      <c r="Z397" s="526">
        <v>0</v>
      </c>
      <c r="AA397" s="526">
        <v>0</v>
      </c>
      <c r="AB397" s="526">
        <v>0</v>
      </c>
      <c r="AC397" s="526">
        <v>0</v>
      </c>
      <c r="AD397" s="526">
        <v>0</v>
      </c>
      <c r="AE397" s="526">
        <v>0</v>
      </c>
      <c r="AF397" s="526">
        <v>0</v>
      </c>
      <c r="AG397" s="526">
        <v>0</v>
      </c>
      <c r="AH397" s="526">
        <v>0</v>
      </c>
      <c r="AI397" s="526">
        <v>0</v>
      </c>
      <c r="AJ397" s="526">
        <v>0</v>
      </c>
      <c r="AK397" s="526">
        <v>0</v>
      </c>
      <c r="AL397" s="526">
        <v>0</v>
      </c>
    </row>
    <row r="398" spans="4:38" ht="15.75">
      <c r="D398" s="314" t="s">
        <v>1823</v>
      </c>
      <c r="E398" s="314"/>
      <c r="I398" s="526"/>
      <c r="J398" s="526"/>
      <c r="K398" s="526"/>
      <c r="L398" s="526"/>
      <c r="M398" s="526"/>
      <c r="N398" s="526"/>
      <c r="O398" s="526"/>
      <c r="P398" s="526"/>
      <c r="Q398" s="526"/>
      <c r="R398" s="526"/>
      <c r="S398" s="526"/>
      <c r="T398" s="526"/>
      <c r="U398" s="526"/>
      <c r="V398" s="526"/>
      <c r="W398" s="526"/>
      <c r="X398" s="526"/>
      <c r="Y398" s="526"/>
      <c r="Z398" s="526"/>
      <c r="AA398" s="526"/>
      <c r="AB398" s="526"/>
      <c r="AC398" s="526"/>
      <c r="AD398" s="526"/>
      <c r="AE398" s="526"/>
      <c r="AF398" s="526"/>
      <c r="AG398" s="526"/>
      <c r="AH398" s="526"/>
      <c r="AI398" s="526"/>
      <c r="AJ398" s="526"/>
      <c r="AK398" s="526"/>
      <c r="AL398" s="526"/>
    </row>
    <row r="399" spans="4:38">
      <c r="D399" s="5"/>
      <c r="E399" s="492" t="s">
        <v>635</v>
      </c>
      <c r="I399" s="492"/>
      <c r="J399" s="492"/>
      <c r="K399" s="492"/>
      <c r="L399" s="492"/>
      <c r="M399" s="492"/>
      <c r="N399" s="492"/>
      <c r="O399" s="492"/>
      <c r="P399" s="492"/>
      <c r="Q399" s="492"/>
      <c r="R399" s="492"/>
      <c r="S399" s="492">
        <v>0</v>
      </c>
      <c r="T399" s="492">
        <v>0</v>
      </c>
      <c r="U399" s="492">
        <v>0</v>
      </c>
      <c r="V399" s="492">
        <v>0</v>
      </c>
      <c r="W399" s="492">
        <v>0</v>
      </c>
      <c r="X399" s="492">
        <v>0</v>
      </c>
      <c r="Y399" s="492">
        <v>513716.67447715398</v>
      </c>
      <c r="Z399" s="492">
        <v>1936845.8074711785</v>
      </c>
      <c r="AA399" s="492">
        <v>1966860.0486664283</v>
      </c>
      <c r="AB399" s="492">
        <v>1997281.1435391852</v>
      </c>
      <c r="AC399" s="492">
        <v>2028090.1883955197</v>
      </c>
      <c r="AD399" s="492">
        <v>2059532.6384946846</v>
      </c>
      <c r="AE399" s="492">
        <v>2096072.3050438538</v>
      </c>
      <c r="AF399" s="492">
        <v>2141512.3436767841</v>
      </c>
      <c r="AG399" s="492">
        <v>2174759.1223749132</v>
      </c>
      <c r="AH399" s="492">
        <v>2208524.3303105822</v>
      </c>
      <c r="AI399" s="492">
        <v>2242730.9677128666</v>
      </c>
      <c r="AJ399" s="492">
        <v>2277460.0825705342</v>
      </c>
      <c r="AK399" s="492">
        <v>2312786.5878987052</v>
      </c>
      <c r="AL399" s="492">
        <v>2348635.6469359407</v>
      </c>
    </row>
    <row r="400" spans="4:38">
      <c r="D400" s="5"/>
      <c r="E400" s="492" t="s">
        <v>901</v>
      </c>
      <c r="I400" s="492"/>
      <c r="J400" s="492"/>
      <c r="K400" s="492"/>
      <c r="L400" s="492"/>
      <c r="M400" s="492"/>
      <c r="N400" s="492"/>
      <c r="O400" s="492"/>
      <c r="P400" s="492"/>
      <c r="Q400" s="492"/>
      <c r="R400" s="492"/>
      <c r="S400" s="492">
        <v>0</v>
      </c>
      <c r="T400" s="492">
        <v>0</v>
      </c>
      <c r="U400" s="492">
        <v>0</v>
      </c>
      <c r="V400" s="492">
        <v>0</v>
      </c>
      <c r="W400" s="492">
        <v>0</v>
      </c>
      <c r="X400" s="492">
        <v>0</v>
      </c>
      <c r="Y400" s="492">
        <v>0</v>
      </c>
      <c r="Z400" s="492">
        <v>0</v>
      </c>
      <c r="AA400" s="492">
        <v>0</v>
      </c>
      <c r="AB400" s="492">
        <v>0</v>
      </c>
      <c r="AC400" s="492">
        <v>0</v>
      </c>
      <c r="AD400" s="492">
        <v>0</v>
      </c>
      <c r="AE400" s="492">
        <v>0</v>
      </c>
      <c r="AF400" s="492">
        <v>0</v>
      </c>
      <c r="AG400" s="492">
        <v>0</v>
      </c>
      <c r="AH400" s="492">
        <v>0</v>
      </c>
      <c r="AI400" s="492">
        <v>0</v>
      </c>
      <c r="AJ400" s="492">
        <v>0</v>
      </c>
      <c r="AK400" s="492">
        <v>0</v>
      </c>
      <c r="AL400" s="492">
        <v>0</v>
      </c>
    </row>
    <row r="401" spans="4:38" ht="15.75">
      <c r="D401" s="5"/>
      <c r="E401" s="526" t="s">
        <v>37</v>
      </c>
      <c r="I401" s="526"/>
      <c r="J401" s="526"/>
      <c r="K401" s="526"/>
      <c r="L401" s="526"/>
      <c r="M401" s="526"/>
      <c r="N401" s="526"/>
      <c r="O401" s="526"/>
      <c r="P401" s="526"/>
      <c r="Q401" s="526"/>
      <c r="R401" s="526"/>
      <c r="S401" s="526">
        <v>0</v>
      </c>
      <c r="T401" s="526">
        <v>0</v>
      </c>
      <c r="U401" s="526">
        <v>0</v>
      </c>
      <c r="V401" s="526">
        <v>0</v>
      </c>
      <c r="W401" s="526">
        <v>0</v>
      </c>
      <c r="X401" s="526">
        <v>0</v>
      </c>
      <c r="Y401" s="526">
        <v>513716.67447715398</v>
      </c>
      <c r="Z401" s="526">
        <v>1936845.8074711785</v>
      </c>
      <c r="AA401" s="526">
        <v>1966860.0486664283</v>
      </c>
      <c r="AB401" s="526">
        <v>1997281.1435391852</v>
      </c>
      <c r="AC401" s="526">
        <v>2028090.1883955197</v>
      </c>
      <c r="AD401" s="526">
        <v>2059532.6384946846</v>
      </c>
      <c r="AE401" s="526">
        <v>2096072.3050438538</v>
      </c>
      <c r="AF401" s="526">
        <v>2141512.3436767841</v>
      </c>
      <c r="AG401" s="526">
        <v>2174759.1223749132</v>
      </c>
      <c r="AH401" s="526">
        <v>2208524.3303105822</v>
      </c>
      <c r="AI401" s="526">
        <v>2242730.9677128666</v>
      </c>
      <c r="AJ401" s="526">
        <v>2277460.0825705342</v>
      </c>
      <c r="AK401" s="526">
        <v>2312786.5878987052</v>
      </c>
      <c r="AL401" s="526">
        <v>2348635.6469359407</v>
      </c>
    </row>
    <row r="402" spans="4:38" ht="15.75">
      <c r="D402" s="314" t="s">
        <v>1824</v>
      </c>
      <c r="E402" s="314"/>
      <c r="I402" s="526"/>
      <c r="J402" s="526"/>
      <c r="K402" s="526"/>
      <c r="L402" s="526"/>
      <c r="M402" s="526"/>
      <c r="N402" s="526"/>
      <c r="O402" s="526"/>
      <c r="P402" s="526"/>
      <c r="Q402" s="526"/>
      <c r="R402" s="526"/>
      <c r="S402" s="526"/>
      <c r="T402" s="526"/>
      <c r="U402" s="526"/>
      <c r="V402" s="526"/>
      <c r="W402" s="526"/>
      <c r="X402" s="526"/>
      <c r="Y402" s="526"/>
      <c r="Z402" s="526"/>
      <c r="AA402" s="526"/>
      <c r="AB402" s="526"/>
      <c r="AC402" s="526"/>
      <c r="AD402" s="526"/>
      <c r="AE402" s="526"/>
      <c r="AF402" s="526"/>
      <c r="AG402" s="526"/>
      <c r="AH402" s="526"/>
      <c r="AI402" s="526"/>
      <c r="AJ402" s="526"/>
      <c r="AK402" s="526"/>
      <c r="AL402" s="526"/>
    </row>
    <row r="403" spans="4:38">
      <c r="D403" s="5"/>
      <c r="E403" s="492" t="s">
        <v>635</v>
      </c>
      <c r="I403" s="492"/>
      <c r="J403" s="492"/>
      <c r="K403" s="492"/>
      <c r="L403" s="492"/>
      <c r="M403" s="492"/>
      <c r="N403" s="492"/>
      <c r="O403" s="492"/>
      <c r="P403" s="492"/>
      <c r="Q403" s="492"/>
      <c r="R403" s="492"/>
      <c r="S403" s="492">
        <v>0</v>
      </c>
      <c r="T403" s="492">
        <v>0</v>
      </c>
      <c r="U403" s="492">
        <v>6376332.8793653082</v>
      </c>
      <c r="V403" s="492">
        <v>25625371.790634692</v>
      </c>
      <c r="W403" s="492">
        <v>24656113.456</v>
      </c>
      <c r="X403" s="492">
        <v>23660119.166674722</v>
      </c>
      <c r="Y403" s="492">
        <v>25138612.2511665</v>
      </c>
      <c r="Z403" s="492">
        <v>26002469.238079451</v>
      </c>
      <c r="AA403" s="492">
        <v>27482539.036587864</v>
      </c>
      <c r="AB403" s="492">
        <v>29288607.056734484</v>
      </c>
      <c r="AC403" s="492">
        <v>31376243.192211777</v>
      </c>
      <c r="AD403" s="492">
        <v>33328077.398661744</v>
      </c>
      <c r="AE403" s="492">
        <v>35313607.443068385</v>
      </c>
      <c r="AF403" s="492">
        <v>37520124.419200301</v>
      </c>
      <c r="AG403" s="492">
        <v>39334062.487360731</v>
      </c>
      <c r="AH403" s="492">
        <v>44336128.763049707</v>
      </c>
      <c r="AI403" s="492">
        <v>59998904.987138353</v>
      </c>
      <c r="AJ403" s="492">
        <v>70697084.260606572</v>
      </c>
      <c r="AK403" s="492">
        <v>76489570.074696019</v>
      </c>
      <c r="AL403" s="492">
        <v>76714385.167297333</v>
      </c>
    </row>
    <row r="404" spans="4:38">
      <c r="D404" s="5"/>
      <c r="E404" s="492" t="s">
        <v>901</v>
      </c>
      <c r="I404" s="492"/>
      <c r="J404" s="492"/>
      <c r="K404" s="492"/>
      <c r="L404" s="492"/>
      <c r="M404" s="492"/>
      <c r="N404" s="492"/>
      <c r="O404" s="492"/>
      <c r="P404" s="492"/>
      <c r="Q404" s="492"/>
      <c r="R404" s="492"/>
      <c r="S404" s="492">
        <v>0</v>
      </c>
      <c r="T404" s="492">
        <v>0</v>
      </c>
      <c r="U404" s="492">
        <v>0</v>
      </c>
      <c r="V404" s="492">
        <v>0</v>
      </c>
      <c r="W404" s="492">
        <v>0</v>
      </c>
      <c r="X404" s="492">
        <v>0</v>
      </c>
      <c r="Y404" s="492">
        <v>0</v>
      </c>
      <c r="Z404" s="492">
        <v>0</v>
      </c>
      <c r="AA404" s="492">
        <v>0</v>
      </c>
      <c r="AB404" s="492">
        <v>0</v>
      </c>
      <c r="AC404" s="492">
        <v>0</v>
      </c>
      <c r="AD404" s="492">
        <v>0</v>
      </c>
      <c r="AE404" s="492">
        <v>0</v>
      </c>
      <c r="AF404" s="492">
        <v>0</v>
      </c>
      <c r="AG404" s="492">
        <v>0</v>
      </c>
      <c r="AH404" s="492">
        <v>0</v>
      </c>
      <c r="AI404" s="492">
        <v>0</v>
      </c>
      <c r="AJ404" s="492">
        <v>0</v>
      </c>
      <c r="AK404" s="492">
        <v>0</v>
      </c>
      <c r="AL404" s="492">
        <v>0</v>
      </c>
    </row>
    <row r="405" spans="4:38" ht="15.75">
      <c r="D405" s="5"/>
      <c r="E405" s="526" t="s">
        <v>37</v>
      </c>
      <c r="I405" s="526"/>
      <c r="J405" s="526"/>
      <c r="K405" s="526"/>
      <c r="L405" s="526"/>
      <c r="M405" s="526"/>
      <c r="N405" s="526"/>
      <c r="O405" s="526"/>
      <c r="P405" s="526"/>
      <c r="Q405" s="526"/>
      <c r="R405" s="526"/>
      <c r="S405" s="526">
        <v>0</v>
      </c>
      <c r="T405" s="526">
        <v>0</v>
      </c>
      <c r="U405" s="526">
        <v>6376332.8793653082</v>
      </c>
      <c r="V405" s="526">
        <v>25625371.790634692</v>
      </c>
      <c r="W405" s="526">
        <v>24656113.456</v>
      </c>
      <c r="X405" s="526">
        <v>23660119.166674722</v>
      </c>
      <c r="Y405" s="526">
        <v>25138612.2511665</v>
      </c>
      <c r="Z405" s="526">
        <v>26002469.238079451</v>
      </c>
      <c r="AA405" s="526">
        <v>27482539.036587864</v>
      </c>
      <c r="AB405" s="526">
        <v>29288607.056734484</v>
      </c>
      <c r="AC405" s="526">
        <v>31376243.192211777</v>
      </c>
      <c r="AD405" s="526">
        <v>33328077.398661744</v>
      </c>
      <c r="AE405" s="526">
        <v>35313607.443068385</v>
      </c>
      <c r="AF405" s="526">
        <v>37520124.419200301</v>
      </c>
      <c r="AG405" s="526">
        <v>39334062.487360731</v>
      </c>
      <c r="AH405" s="526">
        <v>44336128.763049707</v>
      </c>
      <c r="AI405" s="526">
        <v>59998904.987138353</v>
      </c>
      <c r="AJ405" s="526">
        <v>70697084.260606572</v>
      </c>
      <c r="AK405" s="526">
        <v>76489570.074696019</v>
      </c>
      <c r="AL405" s="526">
        <v>76714385.167297333</v>
      </c>
    </row>
    <row r="406" spans="4:38" ht="15.75">
      <c r="D406" s="314" t="s">
        <v>1825</v>
      </c>
      <c r="E406" s="314"/>
      <c r="I406" s="526"/>
      <c r="J406" s="526"/>
      <c r="K406" s="526"/>
      <c r="L406" s="526"/>
      <c r="M406" s="526"/>
      <c r="N406" s="526"/>
      <c r="O406" s="526"/>
      <c r="P406" s="526"/>
      <c r="Q406" s="526"/>
      <c r="R406" s="526"/>
      <c r="S406" s="526"/>
      <c r="T406" s="526"/>
      <c r="U406" s="526"/>
      <c r="V406" s="526"/>
      <c r="W406" s="526"/>
      <c r="X406" s="526"/>
      <c r="Y406" s="526"/>
      <c r="Z406" s="526"/>
      <c r="AA406" s="526"/>
      <c r="AB406" s="526"/>
      <c r="AC406" s="526"/>
      <c r="AD406" s="526"/>
      <c r="AE406" s="526"/>
      <c r="AF406" s="526"/>
      <c r="AG406" s="526"/>
      <c r="AH406" s="526"/>
      <c r="AI406" s="526"/>
      <c r="AJ406" s="526"/>
      <c r="AK406" s="526"/>
      <c r="AL406" s="526"/>
    </row>
    <row r="407" spans="4:38">
      <c r="D407" s="5"/>
      <c r="E407" s="492" t="s">
        <v>635</v>
      </c>
      <c r="I407" s="492"/>
      <c r="J407" s="492"/>
      <c r="K407" s="492"/>
      <c r="L407" s="492"/>
      <c r="M407" s="492"/>
      <c r="N407" s="492"/>
      <c r="O407" s="492"/>
      <c r="P407" s="492"/>
      <c r="Q407" s="492"/>
      <c r="R407" s="492"/>
      <c r="S407" s="492">
        <v>0</v>
      </c>
      <c r="T407" s="492">
        <v>0</v>
      </c>
      <c r="U407" s="492">
        <v>2722989.1299780654</v>
      </c>
      <c r="V407" s="492">
        <v>11001431.945021931</v>
      </c>
      <c r="W407" s="492">
        <v>10858807.790000001</v>
      </c>
      <c r="X407" s="492">
        <v>10735463.322957391</v>
      </c>
      <c r="Y407" s="492">
        <v>11406309.829265932</v>
      </c>
      <c r="Z407" s="492">
        <v>11798273.408737117</v>
      </c>
      <c r="AA407" s="492">
        <v>12469835.327989157</v>
      </c>
      <c r="AB407" s="492">
        <v>13289314.58979946</v>
      </c>
      <c r="AC407" s="492">
        <v>14236551.626359435</v>
      </c>
      <c r="AD407" s="492">
        <v>15122170.349926595</v>
      </c>
      <c r="AE407" s="492">
        <v>16023078.110289034</v>
      </c>
      <c r="AF407" s="492">
        <v>17024255.741807975</v>
      </c>
      <c r="AG407" s="492">
        <v>17847305.932877198</v>
      </c>
      <c r="AH407" s="492">
        <v>20116926.751917563</v>
      </c>
      <c r="AI407" s="492">
        <v>27223702.440783422</v>
      </c>
      <c r="AJ407" s="492">
        <v>32077858.516823284</v>
      </c>
      <c r="AK407" s="492">
        <v>34706121.653109431</v>
      </c>
      <c r="AL407" s="492">
        <v>34808128.501175828</v>
      </c>
    </row>
    <row r="408" spans="4:38">
      <c r="D408" s="5"/>
      <c r="E408" s="492" t="s">
        <v>901</v>
      </c>
      <c r="I408" s="492"/>
      <c r="J408" s="492"/>
      <c r="K408" s="492"/>
      <c r="L408" s="492"/>
      <c r="M408" s="492"/>
      <c r="N408" s="492"/>
      <c r="O408" s="492"/>
      <c r="P408" s="492"/>
      <c r="Q408" s="492"/>
      <c r="R408" s="492"/>
      <c r="S408" s="492">
        <v>0</v>
      </c>
      <c r="T408" s="492">
        <v>0</v>
      </c>
      <c r="U408" s="492">
        <v>0</v>
      </c>
      <c r="V408" s="492">
        <v>0</v>
      </c>
      <c r="W408" s="492">
        <v>0</v>
      </c>
      <c r="X408" s="492">
        <v>0</v>
      </c>
      <c r="Y408" s="492">
        <v>0</v>
      </c>
      <c r="Z408" s="492">
        <v>0</v>
      </c>
      <c r="AA408" s="492">
        <v>0</v>
      </c>
      <c r="AB408" s="492">
        <v>0</v>
      </c>
      <c r="AC408" s="492">
        <v>0</v>
      </c>
      <c r="AD408" s="492">
        <v>0</v>
      </c>
      <c r="AE408" s="492">
        <v>0</v>
      </c>
      <c r="AF408" s="492">
        <v>0</v>
      </c>
      <c r="AG408" s="492">
        <v>0</v>
      </c>
      <c r="AH408" s="492">
        <v>0</v>
      </c>
      <c r="AI408" s="492">
        <v>0</v>
      </c>
      <c r="AJ408" s="492">
        <v>0</v>
      </c>
      <c r="AK408" s="492">
        <v>0</v>
      </c>
      <c r="AL408" s="492">
        <v>0</v>
      </c>
    </row>
    <row r="409" spans="4:38" ht="15.75">
      <c r="D409" s="5"/>
      <c r="E409" s="526" t="s">
        <v>37</v>
      </c>
      <c r="I409" s="526"/>
      <c r="J409" s="526"/>
      <c r="K409" s="526"/>
      <c r="L409" s="526"/>
      <c r="M409" s="526"/>
      <c r="N409" s="526"/>
      <c r="O409" s="526"/>
      <c r="P409" s="526"/>
      <c r="Q409" s="526"/>
      <c r="R409" s="526"/>
      <c r="S409" s="526">
        <v>0</v>
      </c>
      <c r="T409" s="526">
        <v>0</v>
      </c>
      <c r="U409" s="526">
        <v>2722989.1299780654</v>
      </c>
      <c r="V409" s="526">
        <v>11001431.945021931</v>
      </c>
      <c r="W409" s="526">
        <v>10858807.790000001</v>
      </c>
      <c r="X409" s="526">
        <v>10735463.322957391</v>
      </c>
      <c r="Y409" s="526">
        <v>11406309.829265932</v>
      </c>
      <c r="Z409" s="526">
        <v>11798273.408737117</v>
      </c>
      <c r="AA409" s="526">
        <v>12469835.327989157</v>
      </c>
      <c r="AB409" s="526">
        <v>13289314.58979946</v>
      </c>
      <c r="AC409" s="526">
        <v>14236551.626359435</v>
      </c>
      <c r="AD409" s="526">
        <v>15122170.349926595</v>
      </c>
      <c r="AE409" s="526">
        <v>16023078.110289034</v>
      </c>
      <c r="AF409" s="526">
        <v>17024255.741807975</v>
      </c>
      <c r="AG409" s="526">
        <v>17847305.932877198</v>
      </c>
      <c r="AH409" s="526">
        <v>20116926.751917563</v>
      </c>
      <c r="AI409" s="526">
        <v>27223702.440783422</v>
      </c>
      <c r="AJ409" s="526">
        <v>32077858.516823284</v>
      </c>
      <c r="AK409" s="526">
        <v>34706121.653109431</v>
      </c>
      <c r="AL409" s="526">
        <v>34808128.501175828</v>
      </c>
    </row>
    <row r="410" spans="4:38" ht="15.75">
      <c r="D410" s="314" t="s">
        <v>1120</v>
      </c>
      <c r="E410" s="314"/>
      <c r="I410" s="526"/>
      <c r="J410" s="526"/>
      <c r="K410" s="526"/>
      <c r="L410" s="526"/>
      <c r="M410" s="526"/>
      <c r="N410" s="526"/>
      <c r="O410" s="526"/>
      <c r="P410" s="526"/>
      <c r="Q410" s="526"/>
      <c r="R410" s="526"/>
      <c r="S410" s="526"/>
      <c r="T410" s="526"/>
      <c r="U410" s="526"/>
      <c r="V410" s="526"/>
      <c r="W410" s="526"/>
      <c r="X410" s="526"/>
      <c r="Y410" s="526"/>
      <c r="Z410" s="526"/>
      <c r="AA410" s="526"/>
      <c r="AB410" s="526"/>
      <c r="AC410" s="526"/>
      <c r="AD410" s="526"/>
      <c r="AE410" s="526"/>
      <c r="AF410" s="526"/>
      <c r="AG410" s="526"/>
      <c r="AH410" s="526"/>
      <c r="AI410" s="526"/>
      <c r="AJ410" s="526"/>
      <c r="AK410" s="526"/>
      <c r="AL410" s="526"/>
    </row>
    <row r="411" spans="4:38">
      <c r="D411" s="5"/>
      <c r="E411" s="492" t="s">
        <v>635</v>
      </c>
      <c r="I411" s="492"/>
      <c r="J411" s="492"/>
      <c r="K411" s="492"/>
      <c r="L411" s="492"/>
      <c r="M411" s="492"/>
      <c r="N411" s="492"/>
      <c r="O411" s="492"/>
      <c r="P411" s="492"/>
      <c r="Q411" s="492"/>
      <c r="R411" s="492"/>
      <c r="S411" s="492">
        <v>51668754.200000003</v>
      </c>
      <c r="T411" s="492">
        <v>58075250.400000006</v>
      </c>
      <c r="U411" s="492">
        <v>60999040.041575283</v>
      </c>
      <c r="V411" s="492">
        <v>45596746.958424702</v>
      </c>
      <c r="W411" s="492">
        <v>43872088</v>
      </c>
      <c r="X411" s="492">
        <v>42099856.168460362</v>
      </c>
      <c r="Y411" s="492">
        <v>44730626.781435058</v>
      </c>
      <c r="Z411" s="492">
        <v>50111592.300098993</v>
      </c>
      <c r="AA411" s="492">
        <v>67655957.461061925</v>
      </c>
      <c r="AB411" s="492">
        <v>88138398.354500383</v>
      </c>
      <c r="AC411" s="492">
        <v>109416849.0274725</v>
      </c>
      <c r="AD411" s="492">
        <v>121158855.03666143</v>
      </c>
      <c r="AE411" s="492">
        <v>126804666.81402825</v>
      </c>
      <c r="AF411" s="492">
        <v>133523574.44555266</v>
      </c>
      <c r="AG411" s="492">
        <v>139978870.06178194</v>
      </c>
      <c r="AH411" s="492">
        <v>157779817.66209856</v>
      </c>
      <c r="AI411" s="492">
        <v>213519234.82967386</v>
      </c>
      <c r="AJ411" s="492">
        <v>251591047.19077066</v>
      </c>
      <c r="AK411" s="492">
        <v>272204875.71066207</v>
      </c>
      <c r="AL411" s="492">
        <v>273004929.42098683</v>
      </c>
    </row>
    <row r="412" spans="4:38">
      <c r="D412" s="5"/>
      <c r="E412" s="492" t="s">
        <v>901</v>
      </c>
      <c r="I412" s="492"/>
      <c r="J412" s="492"/>
      <c r="K412" s="492"/>
      <c r="L412" s="492"/>
      <c r="M412" s="492"/>
      <c r="N412" s="492"/>
      <c r="O412" s="492"/>
      <c r="P412" s="492"/>
      <c r="Q412" s="492"/>
      <c r="R412" s="492"/>
      <c r="S412" s="492">
        <v>0</v>
      </c>
      <c r="T412" s="492">
        <v>0</v>
      </c>
      <c r="U412" s="492">
        <v>0</v>
      </c>
      <c r="V412" s="492">
        <v>0</v>
      </c>
      <c r="W412" s="492">
        <v>0</v>
      </c>
      <c r="X412" s="492">
        <v>0</v>
      </c>
      <c r="Y412" s="492">
        <v>0</v>
      </c>
      <c r="Z412" s="492">
        <v>0</v>
      </c>
      <c r="AA412" s="492">
        <v>0</v>
      </c>
      <c r="AB412" s="492">
        <v>0</v>
      </c>
      <c r="AC412" s="492">
        <v>0</v>
      </c>
      <c r="AD412" s="492">
        <v>0</v>
      </c>
      <c r="AE412" s="492">
        <v>0</v>
      </c>
      <c r="AF412" s="492">
        <v>0</v>
      </c>
      <c r="AG412" s="492">
        <v>0</v>
      </c>
      <c r="AH412" s="492">
        <v>0</v>
      </c>
      <c r="AI412" s="492">
        <v>0</v>
      </c>
      <c r="AJ412" s="492">
        <v>0</v>
      </c>
      <c r="AK412" s="492">
        <v>0</v>
      </c>
      <c r="AL412" s="492">
        <v>0</v>
      </c>
    </row>
    <row r="413" spans="4:38" ht="15.75">
      <c r="D413" s="5"/>
      <c r="E413" s="526" t="s">
        <v>37</v>
      </c>
      <c r="I413" s="526"/>
      <c r="J413" s="526"/>
      <c r="K413" s="526"/>
      <c r="L413" s="526"/>
      <c r="M413" s="526"/>
      <c r="N413" s="526"/>
      <c r="O413" s="526"/>
      <c r="P413" s="526"/>
      <c r="Q413" s="526"/>
      <c r="R413" s="526"/>
      <c r="S413" s="526">
        <v>51668754.200000003</v>
      </c>
      <c r="T413" s="526">
        <v>58075250.400000006</v>
      </c>
      <c r="U413" s="526">
        <v>60999040.041575283</v>
      </c>
      <c r="V413" s="526">
        <v>45596746.958424702</v>
      </c>
      <c r="W413" s="526">
        <v>43872088</v>
      </c>
      <c r="X413" s="526">
        <v>42099856.168460362</v>
      </c>
      <c r="Y413" s="526">
        <v>44730626.781435058</v>
      </c>
      <c r="Z413" s="526">
        <v>50111592.300098993</v>
      </c>
      <c r="AA413" s="526">
        <v>67655957.461061925</v>
      </c>
      <c r="AB413" s="526">
        <v>88138398.354500383</v>
      </c>
      <c r="AC413" s="526">
        <v>109416849.0274725</v>
      </c>
      <c r="AD413" s="526">
        <v>121158855.03666143</v>
      </c>
      <c r="AE413" s="526">
        <v>126804666.81402825</v>
      </c>
      <c r="AF413" s="526">
        <v>133523574.44555266</v>
      </c>
      <c r="AG413" s="526">
        <v>139978870.06178194</v>
      </c>
      <c r="AH413" s="526">
        <v>157779817.66209856</v>
      </c>
      <c r="AI413" s="526">
        <v>213519234.82967386</v>
      </c>
      <c r="AJ413" s="526">
        <v>251591047.19077066</v>
      </c>
      <c r="AK413" s="526">
        <v>272204875.71066207</v>
      </c>
      <c r="AL413" s="526">
        <v>273004929.42098683</v>
      </c>
    </row>
    <row r="414" spans="4:38" ht="15.75">
      <c r="D414" s="557" t="s">
        <v>37</v>
      </c>
      <c r="E414" s="156"/>
      <c r="I414" s="492"/>
      <c r="J414" s="492"/>
      <c r="K414" s="492"/>
      <c r="L414" s="492"/>
      <c r="M414" s="492"/>
      <c r="N414" s="492"/>
      <c r="O414" s="492"/>
      <c r="P414" s="492"/>
      <c r="Q414" s="492"/>
      <c r="R414" s="492"/>
      <c r="S414" s="492"/>
      <c r="T414" s="492"/>
      <c r="U414" s="492"/>
      <c r="V414" s="492"/>
      <c r="W414" s="492"/>
      <c r="X414" s="492"/>
      <c r="Y414" s="492"/>
      <c r="Z414" s="492"/>
      <c r="AA414" s="492"/>
      <c r="AB414" s="492"/>
      <c r="AC414" s="492"/>
      <c r="AD414" s="492"/>
      <c r="AE414" s="492"/>
      <c r="AF414" s="492"/>
      <c r="AG414" s="492"/>
      <c r="AH414" s="492"/>
      <c r="AI414" s="492"/>
      <c r="AJ414" s="492"/>
      <c r="AK414" s="492"/>
      <c r="AL414" s="492"/>
    </row>
    <row r="415" spans="4:38">
      <c r="D415" s="156"/>
      <c r="E415" s="492" t="s">
        <v>635</v>
      </c>
      <c r="I415" s="492"/>
      <c r="J415" s="492"/>
      <c r="K415" s="492"/>
      <c r="L415" s="492"/>
      <c r="M415" s="492"/>
      <c r="N415" s="492"/>
      <c r="O415" s="492"/>
      <c r="P415" s="492"/>
      <c r="Q415" s="492"/>
      <c r="R415" s="492"/>
      <c r="S415" s="492">
        <v>763855503.5</v>
      </c>
      <c r="T415" s="492">
        <v>864941571.89999998</v>
      </c>
      <c r="U415" s="492">
        <v>1016895600.742321</v>
      </c>
      <c r="V415" s="492">
        <v>1074597488.1056461</v>
      </c>
      <c r="W415" s="492">
        <v>1010643978.884602</v>
      </c>
      <c r="X415" s="492">
        <v>993848492.33671141</v>
      </c>
      <c r="Y415" s="492">
        <v>1009321729.5506809</v>
      </c>
      <c r="Z415" s="492">
        <v>1043792227.4290407</v>
      </c>
      <c r="AA415" s="492">
        <v>1081553731.4327445</v>
      </c>
      <c r="AB415" s="492">
        <v>1140836189.056056</v>
      </c>
      <c r="AC415" s="492">
        <v>1196477691.3714869</v>
      </c>
      <c r="AD415" s="492">
        <v>1267793035.7971127</v>
      </c>
      <c r="AE415" s="492">
        <v>1335156452.5783696</v>
      </c>
      <c r="AF415" s="492">
        <v>1408137008.8050702</v>
      </c>
      <c r="AG415" s="492">
        <v>1471792524.3011963</v>
      </c>
      <c r="AH415" s="492">
        <v>1648276063.2218897</v>
      </c>
      <c r="AI415" s="492">
        <v>2256089139.8069382</v>
      </c>
      <c r="AJ415" s="492">
        <v>2623598936.8283825</v>
      </c>
      <c r="AK415" s="492">
        <v>2820680770.9664154</v>
      </c>
      <c r="AL415" s="492">
        <v>2827641755.3482547</v>
      </c>
    </row>
    <row r="416" spans="4:38">
      <c r="D416" s="156"/>
      <c r="E416" s="492" t="s">
        <v>901</v>
      </c>
      <c r="I416" s="492"/>
      <c r="J416" s="492"/>
      <c r="K416" s="492"/>
      <c r="L416" s="492"/>
      <c r="M416" s="492"/>
      <c r="N416" s="492"/>
      <c r="O416" s="492"/>
      <c r="P416" s="492"/>
      <c r="Q416" s="492"/>
      <c r="R416" s="492"/>
      <c r="S416" s="492">
        <v>205765163.70000002</v>
      </c>
      <c r="T416" s="492">
        <v>224290224.09999996</v>
      </c>
      <c r="U416" s="492">
        <v>237734202.95599997</v>
      </c>
      <c r="V416" s="492">
        <v>262888717.77460903</v>
      </c>
      <c r="W416" s="492">
        <v>283186536.49236739</v>
      </c>
      <c r="X416" s="492">
        <v>305219505.81621444</v>
      </c>
      <c r="Y416" s="492">
        <v>304368479.52064627</v>
      </c>
      <c r="Z416" s="492">
        <v>311948452.9329021</v>
      </c>
      <c r="AA416" s="492">
        <v>318157398.19745398</v>
      </c>
      <c r="AB416" s="492">
        <v>323801589.12368405</v>
      </c>
      <c r="AC416" s="492">
        <v>329790412.97358978</v>
      </c>
      <c r="AD416" s="492">
        <v>331063101.80704594</v>
      </c>
      <c r="AE416" s="492">
        <v>329694518.95298976</v>
      </c>
      <c r="AF416" s="492">
        <v>328125005.50446576</v>
      </c>
      <c r="AG416" s="492">
        <v>334897059.05621701</v>
      </c>
      <c r="AH416" s="492">
        <v>394185724.79121435</v>
      </c>
      <c r="AI416" s="492">
        <v>527555668.43900347</v>
      </c>
      <c r="AJ416" s="492">
        <v>605562857.72613788</v>
      </c>
      <c r="AK416" s="492">
        <v>625810352.9704231</v>
      </c>
      <c r="AL416" s="492">
        <v>623413007.29205227</v>
      </c>
    </row>
    <row r="417" spans="4:38" ht="15.75">
      <c r="D417" s="156"/>
      <c r="E417" s="526" t="s">
        <v>37</v>
      </c>
      <c r="I417" s="526"/>
      <c r="J417" s="526"/>
      <c r="K417" s="526"/>
      <c r="L417" s="526"/>
      <c r="M417" s="526"/>
      <c r="N417" s="526"/>
      <c r="O417" s="526"/>
      <c r="P417" s="526"/>
      <c r="Q417" s="526"/>
      <c r="R417" s="526"/>
      <c r="S417" s="526">
        <v>969620667.20000005</v>
      </c>
      <c r="T417" s="526">
        <v>1089231796</v>
      </c>
      <c r="U417" s="526">
        <v>1254629803.6983209</v>
      </c>
      <c r="V417" s="526">
        <v>1337486205.8802552</v>
      </c>
      <c r="W417" s="526">
        <v>1293830515.3769693</v>
      </c>
      <c r="X417" s="526">
        <v>1299067998.152926</v>
      </c>
      <c r="Y417" s="526">
        <v>1313690209.0713272</v>
      </c>
      <c r="Z417" s="526">
        <v>1355740680.3619428</v>
      </c>
      <c r="AA417" s="526">
        <v>1399711129.6301985</v>
      </c>
      <c r="AB417" s="526">
        <v>1464637778.17974</v>
      </c>
      <c r="AC417" s="526">
        <v>1526268104.3450766</v>
      </c>
      <c r="AD417" s="526">
        <v>1598856137.6041586</v>
      </c>
      <c r="AE417" s="526">
        <v>1664850971.5313594</v>
      </c>
      <c r="AF417" s="526">
        <v>1736262014.309536</v>
      </c>
      <c r="AG417" s="526">
        <v>1806689583.3574133</v>
      </c>
      <c r="AH417" s="526">
        <v>2042461788.013104</v>
      </c>
      <c r="AI417" s="526">
        <v>2783644808.2459416</v>
      </c>
      <c r="AJ417" s="526">
        <v>3229161794.5545206</v>
      </c>
      <c r="AK417" s="526">
        <v>3446491123.9368386</v>
      </c>
      <c r="AL417" s="526">
        <v>3451054762.6403069</v>
      </c>
    </row>
    <row r="418" spans="4:38">
      <c r="D418" s="156"/>
      <c r="E418" s="156"/>
      <c r="I418" s="156"/>
      <c r="J418" s="156"/>
      <c r="K418" s="156"/>
      <c r="L418" s="156"/>
      <c r="M418" s="156"/>
      <c r="N418" s="156"/>
      <c r="O418" s="156"/>
      <c r="P418" s="156"/>
      <c r="Q418" s="156"/>
      <c r="R418" s="156"/>
      <c r="S418" s="156"/>
      <c r="T418" s="156"/>
      <c r="U418" s="156"/>
      <c r="V418" s="156"/>
      <c r="W418" s="156"/>
      <c r="X418" s="156"/>
      <c r="Y418" s="156"/>
      <c r="Z418" s="156"/>
      <c r="AA418" s="156"/>
      <c r="AB418" s="156"/>
      <c r="AC418" s="156"/>
      <c r="AD418" s="156"/>
      <c r="AE418" s="156"/>
      <c r="AF418" s="156"/>
      <c r="AG418" s="156"/>
      <c r="AH418" s="156"/>
      <c r="AI418" s="156"/>
      <c r="AJ418" s="156"/>
      <c r="AK418" s="156"/>
      <c r="AL418" s="156"/>
    </row>
    <row r="419" spans="4:38">
      <c r="D419" s="156"/>
      <c r="E419" s="156"/>
      <c r="I419" s="156"/>
      <c r="J419" s="156"/>
      <c r="K419" s="156"/>
      <c r="L419" s="156"/>
      <c r="M419" s="156"/>
      <c r="N419" s="156"/>
      <c r="O419" s="156"/>
      <c r="P419" s="156"/>
      <c r="Q419" s="156"/>
      <c r="R419" s="156"/>
      <c r="S419" s="156"/>
      <c r="T419" s="156"/>
      <c r="U419" s="156"/>
      <c r="V419" s="156"/>
      <c r="W419" s="156"/>
      <c r="X419" s="156"/>
      <c r="Y419" s="156"/>
      <c r="Z419" s="156"/>
      <c r="AA419" s="156"/>
      <c r="AB419" s="156"/>
      <c r="AC419" s="156"/>
      <c r="AD419" s="156"/>
      <c r="AE419" s="156"/>
      <c r="AF419" s="156"/>
      <c r="AG419" s="156"/>
      <c r="AH419" s="156"/>
      <c r="AI419" s="156"/>
      <c r="AJ419" s="156"/>
      <c r="AK419" s="156"/>
      <c r="AL419" s="156"/>
    </row>
    <row r="420" spans="4:38" ht="15.75">
      <c r="D420" s="278" t="s">
        <v>1826</v>
      </c>
      <c r="E420" s="5"/>
      <c r="I420" s="742"/>
      <c r="J420" s="742"/>
      <c r="K420" s="742"/>
      <c r="L420" s="742"/>
      <c r="M420" s="742"/>
      <c r="N420" s="742"/>
      <c r="O420" s="742"/>
      <c r="P420" s="742"/>
      <c r="Q420" s="746"/>
      <c r="R420" s="746"/>
      <c r="S420" s="746"/>
      <c r="T420" s="746"/>
      <c r="U420" s="746"/>
      <c r="V420" s="746"/>
      <c r="W420" s="746"/>
      <c r="X420" s="746"/>
      <c r="Y420" s="746"/>
      <c r="Z420" s="746"/>
      <c r="AA420" s="746"/>
      <c r="AB420" s="746"/>
      <c r="AC420" s="746"/>
      <c r="AD420" s="742"/>
      <c r="AE420" s="742"/>
      <c r="AF420" s="742"/>
      <c r="AG420" s="742"/>
      <c r="AH420" s="742"/>
      <c r="AI420" s="742"/>
      <c r="AJ420" s="742"/>
      <c r="AK420" s="742"/>
      <c r="AL420" s="742"/>
    </row>
    <row r="421" spans="4:38" ht="15.75">
      <c r="D421" s="278"/>
      <c r="E421" s="492" t="s">
        <v>1805</v>
      </c>
      <c r="I421" s="493"/>
      <c r="J421" s="493"/>
      <c r="K421" s="493"/>
      <c r="L421" s="493"/>
      <c r="M421" s="493"/>
      <c r="N421" s="493"/>
      <c r="O421" s="493"/>
      <c r="P421" s="493"/>
      <c r="Q421" s="493"/>
      <c r="R421" s="493"/>
      <c r="S421" s="493">
        <v>0.93045268548706517</v>
      </c>
      <c r="T421" s="493">
        <v>0.83605766508490731</v>
      </c>
      <c r="U421" s="493">
        <v>0.92921507875141085</v>
      </c>
      <c r="V421" s="493">
        <v>0.93852381405312024</v>
      </c>
      <c r="W421" s="493">
        <v>0.93864187905409724</v>
      </c>
      <c r="X421" s="493">
        <v>0.94111513887890608</v>
      </c>
      <c r="Y421" s="493">
        <v>0.93774082734911834</v>
      </c>
      <c r="Z421" s="493">
        <v>0.93372686823087758</v>
      </c>
      <c r="AA421" s="493">
        <v>0.9217158529679943</v>
      </c>
      <c r="AB421" s="493">
        <v>0.90938810733838205</v>
      </c>
      <c r="AC421" s="493">
        <v>0.89709689039080542</v>
      </c>
      <c r="AD421" s="493">
        <v>0.89263034278932352</v>
      </c>
      <c r="AE421" s="493">
        <v>0.89173960447243872</v>
      </c>
      <c r="AF421" s="493">
        <v>0.89044886924749156</v>
      </c>
      <c r="AG421" s="493">
        <v>0.88966837499889384</v>
      </c>
      <c r="AH421" s="493">
        <v>0.89011231503835786</v>
      </c>
      <c r="AI421" s="493">
        <v>0.89115544758879339</v>
      </c>
      <c r="AJ421" s="493">
        <v>0.88955541012153816</v>
      </c>
      <c r="AK421" s="493">
        <v>0.88808520313675554</v>
      </c>
      <c r="AL421" s="493">
        <v>0.8878962794434454</v>
      </c>
    </row>
    <row r="422" spans="4:38" ht="15.75">
      <c r="D422" s="278"/>
      <c r="E422" s="492" t="s">
        <v>1827</v>
      </c>
      <c r="I422" s="493"/>
      <c r="J422" s="493"/>
      <c r="K422" s="493"/>
      <c r="L422" s="493"/>
      <c r="M422" s="493"/>
      <c r="N422" s="493"/>
      <c r="O422" s="493"/>
      <c r="P422" s="493"/>
      <c r="Q422" s="493"/>
      <c r="R422" s="493"/>
      <c r="S422" s="493">
        <v>1.6259718705797812E-2</v>
      </c>
      <c r="T422" s="493">
        <v>1.7325063562503639E-2</v>
      </c>
      <c r="U422" s="493">
        <v>1.491317179366081E-2</v>
      </c>
      <c r="V422" s="493">
        <v>0</v>
      </c>
      <c r="W422" s="493">
        <v>0</v>
      </c>
      <c r="X422" s="493">
        <v>0</v>
      </c>
      <c r="Y422" s="493">
        <v>0</v>
      </c>
      <c r="Z422" s="493">
        <v>0</v>
      </c>
      <c r="AA422" s="493">
        <v>0</v>
      </c>
      <c r="AB422" s="493">
        <v>0</v>
      </c>
      <c r="AC422" s="493">
        <v>0</v>
      </c>
      <c r="AD422" s="493">
        <v>0</v>
      </c>
      <c r="AE422" s="493">
        <v>0</v>
      </c>
      <c r="AF422" s="493">
        <v>0</v>
      </c>
      <c r="AG422" s="493">
        <v>0</v>
      </c>
      <c r="AH422" s="493">
        <v>0</v>
      </c>
      <c r="AI422" s="493">
        <v>0</v>
      </c>
      <c r="AJ422" s="493">
        <v>0</v>
      </c>
      <c r="AK422" s="493">
        <v>0</v>
      </c>
      <c r="AL422" s="493">
        <v>0</v>
      </c>
    </row>
    <row r="423" spans="4:38" ht="15.75">
      <c r="D423" s="278"/>
      <c r="E423" s="492" t="s">
        <v>535</v>
      </c>
      <c r="I423" s="493"/>
      <c r="J423" s="493"/>
      <c r="K423" s="493"/>
      <c r="L423" s="493"/>
      <c r="M423" s="493"/>
      <c r="N423" s="493"/>
      <c r="O423" s="493"/>
      <c r="P423" s="493"/>
      <c r="Q423" s="493"/>
      <c r="R423" s="493"/>
      <c r="S423" s="493">
        <v>0</v>
      </c>
      <c r="T423" s="493">
        <v>9.3299648222902237E-2</v>
      </c>
      <c r="U423" s="493">
        <v>0</v>
      </c>
      <c r="V423" s="493">
        <v>0</v>
      </c>
      <c r="W423" s="493">
        <v>0</v>
      </c>
      <c r="X423" s="493">
        <v>0</v>
      </c>
      <c r="Y423" s="493">
        <v>0</v>
      </c>
      <c r="Z423" s="493">
        <v>0</v>
      </c>
      <c r="AA423" s="493">
        <v>0</v>
      </c>
      <c r="AB423" s="493">
        <v>0</v>
      </c>
      <c r="AC423" s="493">
        <v>0</v>
      </c>
      <c r="AD423" s="493">
        <v>0</v>
      </c>
      <c r="AE423" s="493">
        <v>0</v>
      </c>
      <c r="AF423" s="493">
        <v>0</v>
      </c>
      <c r="AG423" s="493">
        <v>0</v>
      </c>
      <c r="AH423" s="493">
        <v>0</v>
      </c>
      <c r="AI423" s="493">
        <v>0</v>
      </c>
      <c r="AJ423" s="493">
        <v>0</v>
      </c>
      <c r="AK423" s="493">
        <v>0</v>
      </c>
      <c r="AL423" s="493">
        <v>0</v>
      </c>
    </row>
    <row r="424" spans="4:38" ht="15.75">
      <c r="D424" s="278"/>
      <c r="E424" s="492" t="s">
        <v>1823</v>
      </c>
      <c r="I424" s="493"/>
      <c r="J424" s="493"/>
      <c r="K424" s="493"/>
      <c r="L424" s="493"/>
      <c r="M424" s="493"/>
      <c r="N424" s="493"/>
      <c r="O424" s="493"/>
      <c r="P424" s="493"/>
      <c r="Q424" s="493"/>
      <c r="R424" s="493"/>
      <c r="S424" s="493">
        <v>0</v>
      </c>
      <c r="T424" s="493">
        <v>0</v>
      </c>
      <c r="U424" s="493">
        <v>0</v>
      </c>
      <c r="V424" s="493">
        <v>0</v>
      </c>
      <c r="W424" s="493">
        <v>0</v>
      </c>
      <c r="X424" s="493">
        <v>0</v>
      </c>
      <c r="Y424" s="493">
        <v>3.9104856756168576E-4</v>
      </c>
      <c r="Z424" s="493">
        <v>1.4286255738480149E-3</v>
      </c>
      <c r="AA424" s="493">
        <v>1.4051899760103141E-3</v>
      </c>
      <c r="AB424" s="493">
        <v>1.3636690062859211E-3</v>
      </c>
      <c r="AC424" s="493">
        <v>1.328790258160951E-3</v>
      </c>
      <c r="AD424" s="493">
        <v>1.2881288003690169E-3</v>
      </c>
      <c r="AE424" s="493">
        <v>1.2590149754460301E-3</v>
      </c>
      <c r="AF424" s="493">
        <v>1.2334039021918042E-3</v>
      </c>
      <c r="AG424" s="493">
        <v>1.2037259429666428E-3</v>
      </c>
      <c r="AH424" s="493">
        <v>1.0813050913716349E-3</v>
      </c>
      <c r="AI424" s="493">
        <v>8.0568144364872435E-4</v>
      </c>
      <c r="AJ424" s="493">
        <v>7.0527902516718632E-4</v>
      </c>
      <c r="AK424" s="493">
        <v>6.7105543137359607E-4</v>
      </c>
      <c r="AL424" s="493">
        <v>6.8055589043712085E-4</v>
      </c>
    </row>
    <row r="425" spans="4:38" ht="15.75">
      <c r="D425" s="278"/>
      <c r="E425" s="492" t="s">
        <v>1824</v>
      </c>
      <c r="I425" s="493"/>
      <c r="J425" s="493"/>
      <c r="K425" s="493"/>
      <c r="L425" s="493"/>
      <c r="M425" s="493"/>
      <c r="N425" s="493"/>
      <c r="O425" s="493"/>
      <c r="P425" s="493"/>
      <c r="Q425" s="493"/>
      <c r="R425" s="493"/>
      <c r="S425" s="493">
        <v>0</v>
      </c>
      <c r="T425" s="493">
        <v>0</v>
      </c>
      <c r="U425" s="493">
        <v>5.0822424754852344E-3</v>
      </c>
      <c r="V425" s="493">
        <v>1.9159354076305833E-2</v>
      </c>
      <c r="W425" s="493">
        <v>1.9056679497790493E-2</v>
      </c>
      <c r="X425" s="493">
        <v>1.8213149119457761E-2</v>
      </c>
      <c r="Y425" s="493">
        <v>1.9135875473211807E-2</v>
      </c>
      <c r="Z425" s="493">
        <v>1.9179530137826622E-2</v>
      </c>
      <c r="AA425" s="493">
        <v>1.9634436316762524E-2</v>
      </c>
      <c r="AB425" s="493">
        <v>1.9997167554379573E-2</v>
      </c>
      <c r="AC425" s="493">
        <v>2.055749124474783E-2</v>
      </c>
      <c r="AD425" s="493">
        <v>2.0844950721209312E-2</v>
      </c>
      <c r="AE425" s="493">
        <v>2.1211272388294494E-2</v>
      </c>
      <c r="AF425" s="493">
        <v>2.1609713343939643E-2</v>
      </c>
      <c r="AG425" s="493">
        <v>2.1771345144009368E-2</v>
      </c>
      <c r="AH425" s="493">
        <v>2.1707201095879331E-2</v>
      </c>
      <c r="AI425" s="493">
        <v>2.1554080753911083E-2</v>
      </c>
      <c r="AJ425" s="493">
        <v>2.1893323642013296E-2</v>
      </c>
      <c r="AK425" s="493">
        <v>2.2193462081899675E-2</v>
      </c>
      <c r="AL425" s="493">
        <v>2.2229257558522564E-2</v>
      </c>
    </row>
    <row r="426" spans="4:38" ht="15.75">
      <c r="D426" s="278"/>
      <c r="E426" s="492" t="s">
        <v>1825</v>
      </c>
      <c r="I426" s="493"/>
      <c r="J426" s="493"/>
      <c r="K426" s="493"/>
      <c r="L426" s="493"/>
      <c r="M426" s="493"/>
      <c r="N426" s="493"/>
      <c r="O426" s="493"/>
      <c r="P426" s="493"/>
      <c r="Q426" s="493"/>
      <c r="R426" s="493"/>
      <c r="S426" s="493">
        <v>0</v>
      </c>
      <c r="T426" s="493">
        <v>0</v>
      </c>
      <c r="U426" s="493">
        <v>2.1703526585702053E-3</v>
      </c>
      <c r="V426" s="493">
        <v>8.2254545105991811E-3</v>
      </c>
      <c r="W426" s="493">
        <v>8.3927590677023017E-3</v>
      </c>
      <c r="X426" s="493">
        <v>8.2639733549141094E-3</v>
      </c>
      <c r="Y426" s="493">
        <v>8.6826481239662048E-3</v>
      </c>
      <c r="Z426" s="493">
        <v>8.7024558454551395E-3</v>
      </c>
      <c r="AA426" s="493">
        <v>8.9088634533353098E-3</v>
      </c>
      <c r="AB426" s="493">
        <v>9.0734479116846862E-3</v>
      </c>
      <c r="AC426" s="493">
        <v>9.3276873085599565E-3</v>
      </c>
      <c r="AD426" s="493">
        <v>9.4581182098013809E-3</v>
      </c>
      <c r="AE426" s="493">
        <v>9.6243317776069301E-3</v>
      </c>
      <c r="AF426" s="493">
        <v>9.8051190439583831E-3</v>
      </c>
      <c r="AG426" s="493">
        <v>9.8784573162320078E-3</v>
      </c>
      <c r="AH426" s="493">
        <v>9.8493528104078767E-3</v>
      </c>
      <c r="AI426" s="493">
        <v>9.7798764986607237E-3</v>
      </c>
      <c r="AJ426" s="493">
        <v>9.9338034318743659E-3</v>
      </c>
      <c r="AK426" s="493">
        <v>1.0069987243566586E-2</v>
      </c>
      <c r="AL426" s="493">
        <v>1.0086228963386569E-2</v>
      </c>
    </row>
    <row r="427" spans="4:38">
      <c r="D427" s="5"/>
      <c r="E427" s="5" t="s">
        <v>1120</v>
      </c>
      <c r="I427" s="493"/>
      <c r="J427" s="493"/>
      <c r="K427" s="493"/>
      <c r="L427" s="493"/>
      <c r="M427" s="493"/>
      <c r="N427" s="493"/>
      <c r="O427" s="493"/>
      <c r="P427" s="493"/>
      <c r="Q427" s="493"/>
      <c r="R427" s="493"/>
      <c r="S427" s="493">
        <v>5.3287595807136899E-2</v>
      </c>
      <c r="T427" s="493">
        <v>5.3317623129686902E-2</v>
      </c>
      <c r="U427" s="493">
        <v>4.861915432087302E-2</v>
      </c>
      <c r="V427" s="493">
        <v>3.4091377359974778E-2</v>
      </c>
      <c r="W427" s="493">
        <v>3.3908682380410129E-2</v>
      </c>
      <c r="X427" s="493">
        <v>3.2407738646722001E-2</v>
      </c>
      <c r="Y427" s="493">
        <v>3.4049600486142008E-2</v>
      </c>
      <c r="Z427" s="493">
        <v>3.6962520211992665E-2</v>
      </c>
      <c r="AA427" s="493">
        <v>4.8335657285897643E-2</v>
      </c>
      <c r="AB427" s="493">
        <v>6.0177608189267984E-2</v>
      </c>
      <c r="AC427" s="493">
        <v>7.1689140797725967E-2</v>
      </c>
      <c r="AD427" s="493">
        <v>7.5778459479296623E-2</v>
      </c>
      <c r="AE427" s="493">
        <v>7.616577638621376E-2</v>
      </c>
      <c r="AF427" s="493">
        <v>7.6902894462418644E-2</v>
      </c>
      <c r="AG427" s="493">
        <v>7.7478096597898102E-2</v>
      </c>
      <c r="AH427" s="493">
        <v>7.724982596398336E-2</v>
      </c>
      <c r="AI427" s="493">
        <v>7.6704913714986056E-2</v>
      </c>
      <c r="AJ427" s="493">
        <v>7.791218377940673E-2</v>
      </c>
      <c r="AK427" s="493">
        <v>7.8980292106404559E-2</v>
      </c>
      <c r="AL427" s="493">
        <v>7.9107678144208368E-2</v>
      </c>
    </row>
    <row r="428" spans="4:38">
      <c r="D428" s="156"/>
      <c r="E428" s="156"/>
      <c r="I428" s="156"/>
      <c r="J428" s="156"/>
      <c r="K428" s="156"/>
      <c r="L428" s="156"/>
      <c r="M428" s="156"/>
      <c r="N428" s="156"/>
      <c r="O428" s="156"/>
      <c r="P428" s="156"/>
      <c r="Q428" s="156"/>
      <c r="R428" s="156"/>
      <c r="S428" s="156"/>
      <c r="T428" s="156"/>
      <c r="U428" s="156"/>
      <c r="V428" s="156"/>
      <c r="W428" s="156"/>
      <c r="X428" s="156"/>
      <c r="Y428" s="156"/>
      <c r="Z428" s="156"/>
      <c r="AA428" s="156"/>
      <c r="AB428" s="156"/>
      <c r="AC428" s="156"/>
      <c r="AD428" s="156"/>
      <c r="AE428" s="156"/>
      <c r="AF428" s="156"/>
      <c r="AG428" s="156"/>
      <c r="AH428" s="156"/>
      <c r="AI428" s="156"/>
      <c r="AJ428" s="156"/>
      <c r="AK428" s="156"/>
      <c r="AL428" s="156"/>
    </row>
    <row r="429" spans="4:38">
      <c r="D429" s="156"/>
      <c r="E429" s="156"/>
      <c r="I429" s="156"/>
      <c r="J429" s="156"/>
      <c r="K429" s="156"/>
      <c r="L429" s="156"/>
      <c r="M429" s="156"/>
      <c r="N429" s="156"/>
      <c r="O429" s="156"/>
      <c r="P429" s="156"/>
      <c r="Q429" s="156"/>
      <c r="R429" s="156"/>
      <c r="S429" s="156"/>
      <c r="T429" s="156"/>
      <c r="U429" s="156"/>
      <c r="V429" s="156"/>
      <c r="W429" s="156"/>
      <c r="X429" s="156"/>
      <c r="Y429" s="156"/>
      <c r="Z429" s="156"/>
      <c r="AA429" s="156"/>
      <c r="AB429" s="156"/>
      <c r="AC429" s="156"/>
      <c r="AD429" s="156"/>
      <c r="AE429" s="156"/>
      <c r="AF429" s="156"/>
      <c r="AG429" s="156"/>
      <c r="AH429" s="156"/>
      <c r="AI429" s="156"/>
      <c r="AJ429" s="156"/>
      <c r="AK429" s="156"/>
      <c r="AL429" s="156"/>
    </row>
    <row r="430" spans="4:38" ht="15.75">
      <c r="D430" s="314" t="s">
        <v>1828</v>
      </c>
      <c r="E430" s="867"/>
      <c r="I430" s="156"/>
      <c r="J430" s="156"/>
      <c r="K430" s="156"/>
      <c r="L430" s="156"/>
      <c r="M430" s="156"/>
      <c r="N430" s="156"/>
      <c r="O430" s="156"/>
      <c r="P430" s="156"/>
      <c r="Q430" s="156"/>
      <c r="R430" s="156"/>
      <c r="S430" s="156"/>
      <c r="T430" s="156"/>
      <c r="U430" s="156"/>
      <c r="V430" s="156"/>
      <c r="W430" s="156"/>
      <c r="X430" s="156"/>
      <c r="Y430" s="156"/>
      <c r="Z430" s="156"/>
      <c r="AA430" s="156"/>
      <c r="AB430" s="156"/>
      <c r="AC430" s="156"/>
      <c r="AD430" s="156"/>
      <c r="AE430" s="156"/>
      <c r="AF430" s="156"/>
      <c r="AG430" s="156"/>
      <c r="AH430" s="156"/>
      <c r="AI430" s="156"/>
      <c r="AJ430" s="156"/>
      <c r="AK430" s="156"/>
      <c r="AL430" s="156"/>
    </row>
    <row r="431" spans="4:38" ht="15.75">
      <c r="D431" s="721" t="s">
        <v>926</v>
      </c>
      <c r="E431" s="1190"/>
      <c r="F431" s="1491"/>
      <c r="G431" s="1491"/>
      <c r="H431" s="1491"/>
      <c r="I431" s="1491">
        <v>2001</v>
      </c>
      <c r="J431" s="1491">
        <v>2002</v>
      </c>
      <c r="K431" s="1491">
        <v>2003</v>
      </c>
      <c r="L431" s="1491">
        <v>2004</v>
      </c>
      <c r="M431" s="1491">
        <v>2005</v>
      </c>
      <c r="N431" s="1491">
        <v>2006</v>
      </c>
      <c r="O431" s="1491">
        <v>2007</v>
      </c>
      <c r="P431" s="1491">
        <v>2008</v>
      </c>
      <c r="Q431" s="1491">
        <v>2009</v>
      </c>
      <c r="R431" s="1491">
        <v>2010</v>
      </c>
      <c r="S431" s="1491">
        <v>2011</v>
      </c>
      <c r="T431" s="1491">
        <v>2012</v>
      </c>
      <c r="U431" s="1491">
        <v>2013</v>
      </c>
      <c r="V431" s="1491">
        <v>2014</v>
      </c>
      <c r="W431" s="1491">
        <v>2015</v>
      </c>
      <c r="X431" s="1491">
        <v>2016</v>
      </c>
      <c r="Y431" s="1491">
        <v>2017</v>
      </c>
      <c r="Z431" s="1491">
        <v>2018</v>
      </c>
      <c r="AA431" s="1491">
        <v>2019</v>
      </c>
      <c r="AB431" s="1491">
        <v>2020</v>
      </c>
      <c r="AC431" s="1491">
        <v>2021</v>
      </c>
      <c r="AD431" s="1491">
        <v>2022</v>
      </c>
      <c r="AE431" s="1491">
        <v>2023</v>
      </c>
      <c r="AF431" s="1491">
        <v>2024</v>
      </c>
      <c r="AG431" s="1491">
        <v>2025</v>
      </c>
      <c r="AH431" s="1491">
        <v>2026</v>
      </c>
      <c r="AI431" s="1491">
        <v>2027</v>
      </c>
      <c r="AJ431" s="1491">
        <v>2028</v>
      </c>
      <c r="AK431" s="1491">
        <v>2029</v>
      </c>
      <c r="AL431" s="1491">
        <v>2030</v>
      </c>
    </row>
    <row r="432" spans="4:38" ht="15.75">
      <c r="D432" s="557" t="s">
        <v>1111</v>
      </c>
      <c r="E432" s="156"/>
      <c r="I432" s="156"/>
      <c r="J432" s="156"/>
      <c r="K432" s="156"/>
      <c r="L432" s="156"/>
      <c r="M432" s="156"/>
      <c r="N432" s="156"/>
      <c r="O432" s="156"/>
      <c r="P432" s="156"/>
      <c r="Q432" s="156"/>
      <c r="R432" s="156"/>
      <c r="S432" s="156"/>
      <c r="T432" s="156"/>
      <c r="U432" s="156"/>
      <c r="V432" s="156"/>
      <c r="W432" s="156"/>
      <c r="X432" s="156"/>
      <c r="Y432" s="156"/>
      <c r="Z432" s="156"/>
      <c r="AA432" s="156"/>
      <c r="AB432" s="156"/>
      <c r="AC432" s="156"/>
      <c r="AD432" s="156"/>
      <c r="AE432" s="156"/>
      <c r="AF432" s="156"/>
      <c r="AG432" s="156"/>
      <c r="AH432" s="156"/>
      <c r="AI432" s="156"/>
      <c r="AJ432" s="156"/>
      <c r="AK432" s="156"/>
      <c r="AL432" s="156"/>
    </row>
    <row r="433" spans="4:38">
      <c r="D433" s="156"/>
      <c r="E433" s="492" t="s">
        <v>532</v>
      </c>
      <c r="I433" s="492"/>
      <c r="J433" s="492"/>
      <c r="K433" s="492"/>
      <c r="L433" s="492"/>
      <c r="M433" s="492"/>
      <c r="N433" s="492"/>
      <c r="O433" s="492"/>
      <c r="P433" s="492"/>
      <c r="Q433" s="492"/>
      <c r="R433" s="492"/>
      <c r="S433" s="492">
        <v>673746494.50000012</v>
      </c>
      <c r="T433" s="492">
        <v>730591849.20000005</v>
      </c>
      <c r="U433" s="492">
        <v>948702684.9785111</v>
      </c>
      <c r="V433" s="492">
        <v>986665805.43082273</v>
      </c>
      <c r="W433" s="492">
        <v>919889010.06262445</v>
      </c>
      <c r="X433" s="492">
        <v>916192781.89551294</v>
      </c>
      <c r="Y433" s="492">
        <v>932420222.47797859</v>
      </c>
      <c r="Z433" s="492">
        <v>954948603.61558235</v>
      </c>
      <c r="AA433" s="492">
        <v>978673231.12622797</v>
      </c>
      <c r="AB433" s="492">
        <v>1011344588.586977</v>
      </c>
      <c r="AC433" s="492">
        <v>1055649334.4504371</v>
      </c>
      <c r="AD433" s="492">
        <v>1107573189.9784732</v>
      </c>
      <c r="AE433" s="492">
        <v>1167149740.1979787</v>
      </c>
      <c r="AF433" s="492">
        <v>1231135527.1599033</v>
      </c>
      <c r="AG433" s="492">
        <v>1274818052.3257849</v>
      </c>
      <c r="AH433" s="492">
        <v>1540499183.65345</v>
      </c>
      <c r="AI433" s="492">
        <v>2020965383.0290892</v>
      </c>
      <c r="AJ433" s="492">
        <v>2310496165.596148</v>
      </c>
      <c r="AK433" s="492">
        <v>2436597537.1203456</v>
      </c>
      <c r="AL433" s="492">
        <v>2442404336.1053104</v>
      </c>
    </row>
    <row r="434" spans="4:38">
      <c r="D434" s="156"/>
      <c r="E434" s="492" t="s">
        <v>533</v>
      </c>
      <c r="I434" s="492"/>
      <c r="J434" s="492"/>
      <c r="K434" s="492"/>
      <c r="L434" s="492"/>
      <c r="M434" s="492"/>
      <c r="N434" s="492"/>
      <c r="O434" s="492"/>
      <c r="P434" s="492"/>
      <c r="Q434" s="492"/>
      <c r="R434" s="492"/>
      <c r="S434" s="492">
        <v>20362141.800000001</v>
      </c>
      <c r="T434" s="492">
        <v>430385.2</v>
      </c>
      <c r="U434" s="492">
        <v>15869786.799999999</v>
      </c>
      <c r="V434" s="492">
        <v>0</v>
      </c>
      <c r="W434" s="492">
        <v>0</v>
      </c>
      <c r="X434" s="492">
        <v>0</v>
      </c>
      <c r="Y434" s="492">
        <v>0</v>
      </c>
      <c r="Z434" s="492">
        <v>0</v>
      </c>
      <c r="AA434" s="492">
        <v>0</v>
      </c>
      <c r="AB434" s="492">
        <v>0</v>
      </c>
      <c r="AC434" s="492">
        <v>0</v>
      </c>
      <c r="AD434" s="492">
        <v>0</v>
      </c>
      <c r="AE434" s="492">
        <v>0</v>
      </c>
      <c r="AF434" s="492">
        <v>0</v>
      </c>
      <c r="AG434" s="492">
        <v>0</v>
      </c>
      <c r="AH434" s="492">
        <v>0</v>
      </c>
      <c r="AI434" s="492">
        <v>0</v>
      </c>
      <c r="AJ434" s="492">
        <v>0</v>
      </c>
      <c r="AK434" s="492">
        <v>0</v>
      </c>
      <c r="AL434" s="492">
        <v>0</v>
      </c>
    </row>
    <row r="435" spans="4:38">
      <c r="D435" s="156"/>
      <c r="E435" s="492" t="s">
        <v>901</v>
      </c>
      <c r="I435" s="492"/>
      <c r="J435" s="492"/>
      <c r="K435" s="492"/>
      <c r="L435" s="492"/>
      <c r="M435" s="492"/>
      <c r="N435" s="492"/>
      <c r="O435" s="492"/>
      <c r="P435" s="492"/>
      <c r="Q435" s="492"/>
      <c r="R435" s="492"/>
      <c r="S435" s="492">
        <v>206731277.90000004</v>
      </c>
      <c r="T435" s="492">
        <v>205950331.80000001</v>
      </c>
      <c r="U435" s="492">
        <v>240032093.56599998</v>
      </c>
      <c r="V435" s="492">
        <v>270265378.34170377</v>
      </c>
      <c r="W435" s="492">
        <v>286771700.73868889</v>
      </c>
      <c r="X435" s="492">
        <v>304910766.79860234</v>
      </c>
      <c r="Y435" s="492">
        <v>305177258.37026775</v>
      </c>
      <c r="Z435" s="492">
        <v>313156214.70332563</v>
      </c>
      <c r="AA435" s="492">
        <v>318727876.60072273</v>
      </c>
      <c r="AB435" s="492">
        <v>324600577.22156918</v>
      </c>
      <c r="AC435" s="492">
        <v>331924251.81829405</v>
      </c>
      <c r="AD435" s="492">
        <v>330889194.86915553</v>
      </c>
      <c r="AE435" s="492">
        <v>329419946.18766034</v>
      </c>
      <c r="AF435" s="492">
        <v>327857870.85487503</v>
      </c>
      <c r="AG435" s="492">
        <v>340530429.76165408</v>
      </c>
      <c r="AH435" s="492">
        <v>423407758.11874855</v>
      </c>
      <c r="AI435" s="492">
        <v>546361949.10803676</v>
      </c>
      <c r="AJ435" s="492">
        <v>611142750.61267841</v>
      </c>
      <c r="AK435" s="492">
        <v>625373117.90433776</v>
      </c>
      <c r="AL435" s="492">
        <v>623011580.54132652</v>
      </c>
    </row>
    <row r="436" spans="4:38" ht="15.75">
      <c r="D436" s="156"/>
      <c r="E436" s="526" t="s">
        <v>37</v>
      </c>
      <c r="I436" s="526"/>
      <c r="J436" s="526"/>
      <c r="K436" s="526"/>
      <c r="L436" s="526"/>
      <c r="M436" s="526"/>
      <c r="N436" s="526"/>
      <c r="O436" s="526"/>
      <c r="P436" s="526"/>
      <c r="Q436" s="526"/>
      <c r="R436" s="526"/>
      <c r="S436" s="526">
        <v>900839914.20000005</v>
      </c>
      <c r="T436" s="526">
        <v>936972566.20000005</v>
      </c>
      <c r="U436" s="526">
        <v>1204604565.344511</v>
      </c>
      <c r="V436" s="526">
        <v>1256931183.7725265</v>
      </c>
      <c r="W436" s="526">
        <v>1206660710.8013134</v>
      </c>
      <c r="X436" s="526">
        <v>1221103548.6941152</v>
      </c>
      <c r="Y436" s="526">
        <v>1237597480.8482463</v>
      </c>
      <c r="Z436" s="526">
        <v>1268104818.318908</v>
      </c>
      <c r="AA436" s="526">
        <v>1297401107.7269506</v>
      </c>
      <c r="AB436" s="526">
        <v>1335945165.8085461</v>
      </c>
      <c r="AC436" s="526">
        <v>1387573586.2687311</v>
      </c>
      <c r="AD436" s="526">
        <v>1438462384.8476286</v>
      </c>
      <c r="AE436" s="526">
        <v>1496569686.3856392</v>
      </c>
      <c r="AF436" s="526">
        <v>1558993398.0147784</v>
      </c>
      <c r="AG436" s="526">
        <v>1615348482.0874391</v>
      </c>
      <c r="AH436" s="526">
        <v>1963906941.7721987</v>
      </c>
      <c r="AI436" s="526">
        <v>2567327332.137126</v>
      </c>
      <c r="AJ436" s="526">
        <v>2921638916.2088265</v>
      </c>
      <c r="AK436" s="526">
        <v>3061970655.0246835</v>
      </c>
      <c r="AL436" s="526">
        <v>3065415916.646637</v>
      </c>
    </row>
    <row r="437" spans="4:38" ht="15.75">
      <c r="D437" s="708" t="s">
        <v>535</v>
      </c>
      <c r="E437" s="156"/>
      <c r="I437" s="492"/>
      <c r="J437" s="492"/>
      <c r="K437" s="492"/>
      <c r="L437" s="492"/>
      <c r="M437" s="492"/>
      <c r="N437" s="492"/>
      <c r="O437" s="492"/>
      <c r="P437" s="492"/>
      <c r="Q437" s="492"/>
      <c r="R437" s="492"/>
      <c r="S437" s="492"/>
      <c r="T437" s="492"/>
      <c r="U437" s="492"/>
      <c r="V437" s="492"/>
      <c r="W437" s="492"/>
      <c r="X437" s="492"/>
      <c r="Y437" s="492"/>
      <c r="Z437" s="492"/>
      <c r="AA437" s="492"/>
      <c r="AB437" s="492"/>
      <c r="AC437" s="492"/>
      <c r="AD437" s="492"/>
      <c r="AE437" s="492"/>
      <c r="AF437" s="492"/>
      <c r="AG437" s="492"/>
      <c r="AH437" s="492"/>
      <c r="AI437" s="492"/>
      <c r="AJ437" s="492"/>
      <c r="AK437" s="492"/>
      <c r="AL437" s="492"/>
    </row>
    <row r="438" spans="4:38">
      <c r="D438" s="156"/>
      <c r="E438" s="492" t="s">
        <v>635</v>
      </c>
      <c r="I438" s="492"/>
      <c r="J438" s="492"/>
      <c r="K438" s="492"/>
      <c r="L438" s="492"/>
      <c r="M438" s="492"/>
      <c r="N438" s="492"/>
      <c r="O438" s="492"/>
      <c r="P438" s="492"/>
      <c r="Q438" s="492"/>
      <c r="R438" s="492"/>
      <c r="S438" s="492">
        <v>20601739</v>
      </c>
      <c r="T438" s="492">
        <v>70793482.800000012</v>
      </c>
      <c r="U438" s="492">
        <v>0</v>
      </c>
      <c r="V438" s="492">
        <v>0</v>
      </c>
      <c r="W438" s="492">
        <v>0</v>
      </c>
      <c r="X438" s="492">
        <v>0</v>
      </c>
      <c r="Y438" s="492">
        <v>0</v>
      </c>
      <c r="Z438" s="492">
        <v>0</v>
      </c>
      <c r="AA438" s="492">
        <v>0</v>
      </c>
      <c r="AB438" s="492">
        <v>0</v>
      </c>
      <c r="AC438" s="492">
        <v>0</v>
      </c>
      <c r="AD438" s="492">
        <v>0</v>
      </c>
      <c r="AE438" s="492">
        <v>0</v>
      </c>
      <c r="AF438" s="492">
        <v>0</v>
      </c>
      <c r="AG438" s="492">
        <v>0</v>
      </c>
      <c r="AH438" s="492">
        <v>0</v>
      </c>
      <c r="AI438" s="492">
        <v>0</v>
      </c>
      <c r="AJ438" s="492">
        <v>0</v>
      </c>
      <c r="AK438" s="492">
        <v>0</v>
      </c>
      <c r="AL438" s="492">
        <v>0</v>
      </c>
    </row>
    <row r="439" spans="4:38">
      <c r="D439" s="156"/>
      <c r="E439" s="492" t="s">
        <v>901</v>
      </c>
      <c r="I439" s="492"/>
      <c r="J439" s="492"/>
      <c r="K439" s="492"/>
      <c r="L439" s="492"/>
      <c r="M439" s="492"/>
      <c r="N439" s="492"/>
      <c r="O439" s="492"/>
      <c r="P439" s="492"/>
      <c r="Q439" s="492"/>
      <c r="R439" s="492"/>
      <c r="S439" s="492">
        <v>2729241.5999999996</v>
      </c>
      <c r="T439" s="492">
        <v>7500480</v>
      </c>
      <c r="U439" s="492">
        <v>0</v>
      </c>
      <c r="V439" s="492">
        <v>0</v>
      </c>
      <c r="W439" s="492">
        <v>0</v>
      </c>
      <c r="X439" s="492">
        <v>0</v>
      </c>
      <c r="Y439" s="492">
        <v>0</v>
      </c>
      <c r="Z439" s="492">
        <v>0</v>
      </c>
      <c r="AA439" s="492">
        <v>0</v>
      </c>
      <c r="AB439" s="492">
        <v>0</v>
      </c>
      <c r="AC439" s="492">
        <v>0</v>
      </c>
      <c r="AD439" s="492">
        <v>0</v>
      </c>
      <c r="AE439" s="492">
        <v>0</v>
      </c>
      <c r="AF439" s="492">
        <v>0</v>
      </c>
      <c r="AG439" s="492">
        <v>0</v>
      </c>
      <c r="AH439" s="492">
        <v>0</v>
      </c>
      <c r="AI439" s="492">
        <v>0</v>
      </c>
      <c r="AJ439" s="492">
        <v>0</v>
      </c>
      <c r="AK439" s="492">
        <v>0</v>
      </c>
      <c r="AL439" s="492">
        <v>0</v>
      </c>
    </row>
    <row r="440" spans="4:38" ht="15.75">
      <c r="D440" s="156"/>
      <c r="E440" s="526" t="s">
        <v>37</v>
      </c>
      <c r="I440" s="526"/>
      <c r="J440" s="526"/>
      <c r="K440" s="526"/>
      <c r="L440" s="526"/>
      <c r="M440" s="526"/>
      <c r="N440" s="526"/>
      <c r="O440" s="526"/>
      <c r="P440" s="526"/>
      <c r="Q440" s="526"/>
      <c r="R440" s="526"/>
      <c r="S440" s="526">
        <v>23330980.600000001</v>
      </c>
      <c r="T440" s="526">
        <v>78293962.800000012</v>
      </c>
      <c r="U440" s="526">
        <v>0</v>
      </c>
      <c r="V440" s="526">
        <v>0</v>
      </c>
      <c r="W440" s="526">
        <v>0</v>
      </c>
      <c r="X440" s="526">
        <v>0</v>
      </c>
      <c r="Y440" s="526">
        <v>0</v>
      </c>
      <c r="Z440" s="526">
        <v>0</v>
      </c>
      <c r="AA440" s="526">
        <v>0</v>
      </c>
      <c r="AB440" s="526">
        <v>0</v>
      </c>
      <c r="AC440" s="526">
        <v>0</v>
      </c>
      <c r="AD440" s="526">
        <v>0</v>
      </c>
      <c r="AE440" s="526">
        <v>0</v>
      </c>
      <c r="AF440" s="526">
        <v>0</v>
      </c>
      <c r="AG440" s="526">
        <v>0</v>
      </c>
      <c r="AH440" s="526">
        <v>0</v>
      </c>
      <c r="AI440" s="526">
        <v>0</v>
      </c>
      <c r="AJ440" s="526">
        <v>0</v>
      </c>
      <c r="AK440" s="526">
        <v>0</v>
      </c>
      <c r="AL440" s="526">
        <v>0</v>
      </c>
    </row>
    <row r="441" spans="4:38" ht="15.75">
      <c r="D441" s="708" t="s">
        <v>1113</v>
      </c>
      <c r="E441" s="156"/>
      <c r="I441" s="492"/>
      <c r="J441" s="492"/>
      <c r="K441" s="492"/>
      <c r="L441" s="492"/>
      <c r="M441" s="492"/>
      <c r="N441" s="492"/>
      <c r="O441" s="492"/>
      <c r="P441" s="492"/>
      <c r="Q441" s="492"/>
      <c r="R441" s="492"/>
      <c r="S441" s="492"/>
      <c r="T441" s="492"/>
      <c r="U441" s="492"/>
      <c r="V441" s="492"/>
      <c r="W441" s="492"/>
      <c r="X441" s="492"/>
      <c r="Y441" s="492"/>
      <c r="Z441" s="492"/>
      <c r="AA441" s="492"/>
      <c r="AB441" s="492"/>
      <c r="AC441" s="492"/>
      <c r="AD441" s="492"/>
      <c r="AE441" s="492"/>
      <c r="AF441" s="492"/>
      <c r="AG441" s="492"/>
      <c r="AH441" s="492"/>
      <c r="AI441" s="492"/>
      <c r="AJ441" s="492"/>
      <c r="AK441" s="492"/>
      <c r="AL441" s="492"/>
    </row>
    <row r="442" spans="4:38">
      <c r="D442" s="156"/>
      <c r="E442" s="492" t="s">
        <v>635</v>
      </c>
      <c r="I442" s="492"/>
      <c r="J442" s="492"/>
      <c r="K442" s="492"/>
      <c r="L442" s="492"/>
      <c r="M442" s="492"/>
      <c r="N442" s="492"/>
      <c r="O442" s="492"/>
      <c r="P442" s="492"/>
      <c r="Q442" s="492"/>
      <c r="R442" s="492"/>
      <c r="S442" s="492">
        <v>11839821.000000002</v>
      </c>
      <c r="T442" s="492">
        <v>14749289.399999999</v>
      </c>
      <c r="U442" s="492">
        <v>10446529.499999998</v>
      </c>
      <c r="V442" s="492">
        <v>0</v>
      </c>
      <c r="W442" s="492">
        <v>0</v>
      </c>
      <c r="X442" s="492">
        <v>0</v>
      </c>
      <c r="Y442" s="492">
        <v>0</v>
      </c>
      <c r="Z442" s="492">
        <v>0</v>
      </c>
      <c r="AA442" s="492">
        <v>0</v>
      </c>
      <c r="AB442" s="492">
        <v>0</v>
      </c>
      <c r="AC442" s="492">
        <v>0</v>
      </c>
      <c r="AD442" s="492">
        <v>0</v>
      </c>
      <c r="AE442" s="492">
        <v>0</v>
      </c>
      <c r="AF442" s="492">
        <v>0</v>
      </c>
      <c r="AG442" s="492">
        <v>0</v>
      </c>
      <c r="AH442" s="492">
        <v>0</v>
      </c>
      <c r="AI442" s="492">
        <v>0</v>
      </c>
      <c r="AJ442" s="492">
        <v>0</v>
      </c>
      <c r="AK442" s="492">
        <v>0</v>
      </c>
      <c r="AL442" s="492">
        <v>0</v>
      </c>
    </row>
    <row r="443" spans="4:38">
      <c r="D443" s="156"/>
      <c r="E443" s="492" t="s">
        <v>901</v>
      </c>
      <c r="I443" s="492"/>
      <c r="J443" s="492"/>
      <c r="K443" s="492"/>
      <c r="L443" s="492"/>
      <c r="M443" s="492"/>
      <c r="N443" s="492"/>
      <c r="O443" s="492"/>
      <c r="P443" s="492"/>
      <c r="Q443" s="492"/>
      <c r="R443" s="492"/>
      <c r="S443" s="492">
        <v>4278755.4000000004</v>
      </c>
      <c r="T443" s="492">
        <v>4933385.2</v>
      </c>
      <c r="U443" s="492">
        <v>3641319.6</v>
      </c>
      <c r="V443" s="492">
        <v>0</v>
      </c>
      <c r="W443" s="492">
        <v>0</v>
      </c>
      <c r="X443" s="492">
        <v>0</v>
      </c>
      <c r="Y443" s="492">
        <v>0</v>
      </c>
      <c r="Z443" s="492">
        <v>0</v>
      </c>
      <c r="AA443" s="492">
        <v>0</v>
      </c>
      <c r="AB443" s="492">
        <v>0</v>
      </c>
      <c r="AC443" s="492">
        <v>0</v>
      </c>
      <c r="AD443" s="492">
        <v>0</v>
      </c>
      <c r="AE443" s="492">
        <v>0</v>
      </c>
      <c r="AF443" s="492">
        <v>0</v>
      </c>
      <c r="AG443" s="492">
        <v>0</v>
      </c>
      <c r="AH443" s="492">
        <v>0</v>
      </c>
      <c r="AI443" s="492">
        <v>0</v>
      </c>
      <c r="AJ443" s="492">
        <v>0</v>
      </c>
      <c r="AK443" s="492">
        <v>0</v>
      </c>
      <c r="AL443" s="492">
        <v>0</v>
      </c>
    </row>
    <row r="444" spans="4:38" ht="15.75">
      <c r="D444" s="156"/>
      <c r="E444" s="526" t="s">
        <v>37</v>
      </c>
      <c r="I444" s="526"/>
      <c r="J444" s="526"/>
      <c r="K444" s="526"/>
      <c r="L444" s="526"/>
      <c r="M444" s="526"/>
      <c r="N444" s="526"/>
      <c r="O444" s="526"/>
      <c r="P444" s="526"/>
      <c r="Q444" s="526"/>
      <c r="R444" s="526"/>
      <c r="S444" s="526">
        <v>16118576.400000002</v>
      </c>
      <c r="T444" s="526">
        <v>19682674.599999998</v>
      </c>
      <c r="U444" s="526">
        <v>14087849.099999998</v>
      </c>
      <c r="V444" s="526">
        <v>0</v>
      </c>
      <c r="W444" s="526">
        <v>0</v>
      </c>
      <c r="X444" s="526">
        <v>0</v>
      </c>
      <c r="Y444" s="526">
        <v>0</v>
      </c>
      <c r="Z444" s="526">
        <v>0</v>
      </c>
      <c r="AA444" s="526">
        <v>0</v>
      </c>
      <c r="AB444" s="526">
        <v>0</v>
      </c>
      <c r="AC444" s="526">
        <v>0</v>
      </c>
      <c r="AD444" s="526">
        <v>0</v>
      </c>
      <c r="AE444" s="526">
        <v>0</v>
      </c>
      <c r="AF444" s="526">
        <v>0</v>
      </c>
      <c r="AG444" s="526">
        <v>0</v>
      </c>
      <c r="AH444" s="526">
        <v>0</v>
      </c>
      <c r="AI444" s="526">
        <v>0</v>
      </c>
      <c r="AJ444" s="526">
        <v>0</v>
      </c>
      <c r="AK444" s="526">
        <v>0</v>
      </c>
      <c r="AL444" s="526">
        <v>0</v>
      </c>
    </row>
    <row r="445" spans="4:38" ht="15.75">
      <c r="D445" s="314" t="s">
        <v>1823</v>
      </c>
      <c r="E445" s="314"/>
      <c r="I445" s="526"/>
      <c r="J445" s="526"/>
      <c r="K445" s="526"/>
      <c r="L445" s="526"/>
      <c r="M445" s="526"/>
      <c r="N445" s="526"/>
      <c r="O445" s="526"/>
      <c r="P445" s="526"/>
      <c r="Q445" s="526"/>
      <c r="R445" s="526"/>
      <c r="S445" s="526"/>
      <c r="T445" s="526"/>
      <c r="U445" s="526"/>
      <c r="V445" s="526"/>
      <c r="W445" s="526"/>
      <c r="X445" s="526"/>
      <c r="Y445" s="526"/>
      <c r="Z445" s="526"/>
      <c r="AA445" s="526"/>
      <c r="AB445" s="526"/>
      <c r="AC445" s="526"/>
      <c r="AD445" s="526"/>
      <c r="AE445" s="526"/>
      <c r="AF445" s="526"/>
      <c r="AG445" s="526"/>
      <c r="AH445" s="526"/>
      <c r="AI445" s="526"/>
      <c r="AJ445" s="526"/>
      <c r="AK445" s="526"/>
      <c r="AL445" s="526"/>
    </row>
    <row r="446" spans="4:38">
      <c r="D446" s="5"/>
      <c r="E446" s="492" t="s">
        <v>635</v>
      </c>
      <c r="I446" s="492"/>
      <c r="J446" s="492"/>
      <c r="K446" s="492"/>
      <c r="L446" s="492"/>
      <c r="M446" s="492"/>
      <c r="N446" s="492"/>
      <c r="O446" s="492"/>
      <c r="P446" s="492"/>
      <c r="Q446" s="492"/>
      <c r="R446" s="492"/>
      <c r="S446" s="492">
        <v>0</v>
      </c>
      <c r="T446" s="492">
        <v>0</v>
      </c>
      <c r="U446" s="492">
        <v>0</v>
      </c>
      <c r="V446" s="492">
        <v>0</v>
      </c>
      <c r="W446" s="492">
        <v>0</v>
      </c>
      <c r="X446" s="492">
        <v>0</v>
      </c>
      <c r="Y446" s="492">
        <v>880492.29918670759</v>
      </c>
      <c r="Z446" s="492">
        <v>1942508.3482022891</v>
      </c>
      <c r="AA446" s="492">
        <v>1972580.2796394019</v>
      </c>
      <c r="AB446" s="492">
        <v>2003119.3453796185</v>
      </c>
      <c r="AC446" s="492">
        <v>2034089.3731139093</v>
      </c>
      <c r="AD446" s="492">
        <v>2065593.647923995</v>
      </c>
      <c r="AE446" s="492">
        <v>2105601.2162438147</v>
      </c>
      <c r="AF446" s="492">
        <v>2147848.520813853</v>
      </c>
      <c r="AG446" s="492">
        <v>2181186.9483395084</v>
      </c>
      <c r="AH446" s="492">
        <v>2215030.3301473325</v>
      </c>
      <c r="AI446" s="492">
        <v>2249328.6659215889</v>
      </c>
      <c r="AJ446" s="492">
        <v>2284179.9523589597</v>
      </c>
      <c r="AK446" s="492">
        <v>2319598.2023700071</v>
      </c>
      <c r="AL446" s="492">
        <v>2355569.4525600113</v>
      </c>
    </row>
    <row r="447" spans="4:38">
      <c r="D447" s="5"/>
      <c r="E447" s="492" t="s">
        <v>901</v>
      </c>
      <c r="I447" s="492"/>
      <c r="J447" s="492"/>
      <c r="K447" s="492"/>
      <c r="L447" s="492"/>
      <c r="M447" s="492"/>
      <c r="N447" s="492"/>
      <c r="O447" s="492"/>
      <c r="P447" s="492"/>
      <c r="Q447" s="492"/>
      <c r="R447" s="492"/>
      <c r="S447" s="492">
        <v>0</v>
      </c>
      <c r="T447" s="492">
        <v>0</v>
      </c>
      <c r="U447" s="492">
        <v>0</v>
      </c>
      <c r="V447" s="492">
        <v>0</v>
      </c>
      <c r="W447" s="492">
        <v>0</v>
      </c>
      <c r="X447" s="492">
        <v>0</v>
      </c>
      <c r="Y447" s="492">
        <v>0</v>
      </c>
      <c r="Z447" s="492">
        <v>0</v>
      </c>
      <c r="AA447" s="492">
        <v>0</v>
      </c>
      <c r="AB447" s="492">
        <v>0</v>
      </c>
      <c r="AC447" s="492">
        <v>0</v>
      </c>
      <c r="AD447" s="492">
        <v>0</v>
      </c>
      <c r="AE447" s="492">
        <v>0</v>
      </c>
      <c r="AF447" s="492">
        <v>0</v>
      </c>
      <c r="AG447" s="492">
        <v>0</v>
      </c>
      <c r="AH447" s="492">
        <v>0</v>
      </c>
      <c r="AI447" s="492">
        <v>0</v>
      </c>
      <c r="AJ447" s="492">
        <v>0</v>
      </c>
      <c r="AK447" s="492">
        <v>0</v>
      </c>
      <c r="AL447" s="492">
        <v>0</v>
      </c>
    </row>
    <row r="448" spans="4:38" ht="15.75">
      <c r="D448" s="5"/>
      <c r="E448" s="526" t="s">
        <v>37</v>
      </c>
      <c r="I448" s="526"/>
      <c r="J448" s="526"/>
      <c r="K448" s="526"/>
      <c r="L448" s="526"/>
      <c r="M448" s="526"/>
      <c r="N448" s="526"/>
      <c r="O448" s="526"/>
      <c r="P448" s="526"/>
      <c r="Q448" s="526"/>
      <c r="R448" s="526"/>
      <c r="S448" s="526">
        <v>0</v>
      </c>
      <c r="T448" s="526">
        <v>0</v>
      </c>
      <c r="U448" s="526">
        <v>0</v>
      </c>
      <c r="V448" s="526">
        <v>0</v>
      </c>
      <c r="W448" s="526">
        <v>0</v>
      </c>
      <c r="X448" s="526">
        <v>0</v>
      </c>
      <c r="Y448" s="526">
        <v>880492.29918670759</v>
      </c>
      <c r="Z448" s="526">
        <v>1942508.3482022891</v>
      </c>
      <c r="AA448" s="526">
        <v>1972580.2796394019</v>
      </c>
      <c r="AB448" s="526">
        <v>2003119.3453796185</v>
      </c>
      <c r="AC448" s="526">
        <v>2034089.3731139093</v>
      </c>
      <c r="AD448" s="526">
        <v>2065593.647923995</v>
      </c>
      <c r="AE448" s="526">
        <v>2105601.2162438147</v>
      </c>
      <c r="AF448" s="526">
        <v>2147848.520813853</v>
      </c>
      <c r="AG448" s="526">
        <v>2181186.9483395084</v>
      </c>
      <c r="AH448" s="526">
        <v>2215030.3301473325</v>
      </c>
      <c r="AI448" s="526">
        <v>2249328.6659215889</v>
      </c>
      <c r="AJ448" s="526">
        <v>2284179.9523589597</v>
      </c>
      <c r="AK448" s="526">
        <v>2319598.2023700071</v>
      </c>
      <c r="AL448" s="526">
        <v>2355569.4525600113</v>
      </c>
    </row>
    <row r="449" spans="4:38" ht="15.75">
      <c r="D449" s="314" t="s">
        <v>1824</v>
      </c>
      <c r="E449" s="314"/>
      <c r="I449" s="526"/>
      <c r="J449" s="526"/>
      <c r="K449" s="526"/>
      <c r="L449" s="526"/>
      <c r="M449" s="526"/>
      <c r="N449" s="526"/>
      <c r="O449" s="526"/>
      <c r="P449" s="526"/>
      <c r="Q449" s="526"/>
      <c r="R449" s="526"/>
      <c r="S449" s="526"/>
      <c r="T449" s="526"/>
      <c r="U449" s="526"/>
      <c r="V449" s="526"/>
      <c r="W449" s="526"/>
      <c r="X449" s="526"/>
      <c r="Y449" s="526"/>
      <c r="Z449" s="526"/>
      <c r="AA449" s="526"/>
      <c r="AB449" s="526"/>
      <c r="AC449" s="526"/>
      <c r="AD449" s="526"/>
      <c r="AE449" s="526"/>
      <c r="AF449" s="526"/>
      <c r="AG449" s="526"/>
      <c r="AH449" s="526"/>
      <c r="AI449" s="526"/>
      <c r="AJ449" s="526"/>
      <c r="AK449" s="526"/>
      <c r="AL449" s="526"/>
    </row>
    <row r="450" spans="4:38">
      <c r="D450" s="5"/>
      <c r="E450" s="492" t="s">
        <v>635</v>
      </c>
      <c r="I450" s="492"/>
      <c r="J450" s="492"/>
      <c r="K450" s="492"/>
      <c r="L450" s="492"/>
      <c r="M450" s="492"/>
      <c r="N450" s="492"/>
      <c r="O450" s="492"/>
      <c r="P450" s="492"/>
      <c r="Q450" s="492"/>
      <c r="R450" s="492"/>
      <c r="S450" s="492">
        <v>0</v>
      </c>
      <c r="T450" s="492">
        <v>0</v>
      </c>
      <c r="U450" s="492">
        <v>11374765.546266761</v>
      </c>
      <c r="V450" s="492">
        <v>25415162.263733238</v>
      </c>
      <c r="W450" s="492">
        <v>24397872.208000004</v>
      </c>
      <c r="X450" s="492">
        <v>23669855.273121763</v>
      </c>
      <c r="Y450" s="492">
        <v>25472096.393717308</v>
      </c>
      <c r="Z450" s="492">
        <v>26269268.2079219</v>
      </c>
      <c r="AA450" s="492">
        <v>27802692.207324937</v>
      </c>
      <c r="AB450" s="492">
        <v>29694142.25710196</v>
      </c>
      <c r="AC450" s="492">
        <v>31750790.446705401</v>
      </c>
      <c r="AD450" s="492">
        <v>33692007.052500866</v>
      </c>
      <c r="AE450" s="492">
        <v>35731010.430307776</v>
      </c>
      <c r="AF450" s="492">
        <v>37948302.381922998</v>
      </c>
      <c r="AG450" s="492">
        <v>39452315.20615463</v>
      </c>
      <c r="AH450" s="492">
        <v>47586275.819008544</v>
      </c>
      <c r="AI450" s="492">
        <v>62233813.619777709</v>
      </c>
      <c r="AJ450" s="492">
        <v>72183857.163048893</v>
      </c>
      <c r="AK450" s="492">
        <v>76533125.05198805</v>
      </c>
      <c r="AL450" s="492">
        <v>76757934.852469549</v>
      </c>
    </row>
    <row r="451" spans="4:38">
      <c r="D451" s="5"/>
      <c r="E451" s="492" t="s">
        <v>901</v>
      </c>
      <c r="I451" s="492"/>
      <c r="J451" s="492"/>
      <c r="K451" s="492"/>
      <c r="L451" s="492"/>
      <c r="M451" s="492"/>
      <c r="N451" s="492"/>
      <c r="O451" s="492"/>
      <c r="P451" s="492"/>
      <c r="Q451" s="492"/>
      <c r="R451" s="492"/>
      <c r="S451" s="492">
        <v>0</v>
      </c>
      <c r="T451" s="492">
        <v>0</v>
      </c>
      <c r="U451" s="492">
        <v>0</v>
      </c>
      <c r="V451" s="492">
        <v>0</v>
      </c>
      <c r="W451" s="492">
        <v>0</v>
      </c>
      <c r="X451" s="492">
        <v>0</v>
      </c>
      <c r="Y451" s="492">
        <v>0</v>
      </c>
      <c r="Z451" s="492">
        <v>0</v>
      </c>
      <c r="AA451" s="492">
        <v>0</v>
      </c>
      <c r="AB451" s="492">
        <v>0</v>
      </c>
      <c r="AC451" s="492">
        <v>0</v>
      </c>
      <c r="AD451" s="492">
        <v>0</v>
      </c>
      <c r="AE451" s="492">
        <v>0</v>
      </c>
      <c r="AF451" s="492">
        <v>0</v>
      </c>
      <c r="AG451" s="492">
        <v>0</v>
      </c>
      <c r="AH451" s="492">
        <v>0</v>
      </c>
      <c r="AI451" s="492">
        <v>0</v>
      </c>
      <c r="AJ451" s="492">
        <v>0</v>
      </c>
      <c r="AK451" s="492">
        <v>0</v>
      </c>
      <c r="AL451" s="492">
        <v>0</v>
      </c>
    </row>
    <row r="452" spans="4:38" ht="15.75">
      <c r="D452" s="5"/>
      <c r="E452" s="526" t="s">
        <v>37</v>
      </c>
      <c r="I452" s="526"/>
      <c r="J452" s="526"/>
      <c r="K452" s="526"/>
      <c r="L452" s="526"/>
      <c r="M452" s="526"/>
      <c r="N452" s="526"/>
      <c r="O452" s="526"/>
      <c r="P452" s="526"/>
      <c r="Q452" s="526"/>
      <c r="R452" s="526"/>
      <c r="S452" s="526">
        <v>0</v>
      </c>
      <c r="T452" s="526">
        <v>0</v>
      </c>
      <c r="U452" s="526">
        <v>11374765.546266761</v>
      </c>
      <c r="V452" s="526">
        <v>25415162.263733238</v>
      </c>
      <c r="W452" s="526">
        <v>24397872.208000004</v>
      </c>
      <c r="X452" s="526">
        <v>23669855.273121763</v>
      </c>
      <c r="Y452" s="526">
        <v>25472096.393717308</v>
      </c>
      <c r="Z452" s="526">
        <v>26269268.2079219</v>
      </c>
      <c r="AA452" s="526">
        <v>27802692.207324937</v>
      </c>
      <c r="AB452" s="526">
        <v>29694142.25710196</v>
      </c>
      <c r="AC452" s="526">
        <v>31750790.446705401</v>
      </c>
      <c r="AD452" s="526">
        <v>33692007.052500866</v>
      </c>
      <c r="AE452" s="526">
        <v>35731010.430307776</v>
      </c>
      <c r="AF452" s="526">
        <v>37948302.381922998</v>
      </c>
      <c r="AG452" s="526">
        <v>39452315.20615463</v>
      </c>
      <c r="AH452" s="526">
        <v>47586275.819008544</v>
      </c>
      <c r="AI452" s="526">
        <v>62233813.619777709</v>
      </c>
      <c r="AJ452" s="526">
        <v>72183857.163048893</v>
      </c>
      <c r="AK452" s="526">
        <v>76533125.05198805</v>
      </c>
      <c r="AL452" s="526">
        <v>76757934.852469549</v>
      </c>
    </row>
    <row r="453" spans="4:38" ht="15.75">
      <c r="D453" s="314" t="s">
        <v>1825</v>
      </c>
      <c r="E453" s="314"/>
      <c r="I453" s="526"/>
      <c r="J453" s="526"/>
      <c r="K453" s="526"/>
      <c r="L453" s="526"/>
      <c r="M453" s="526"/>
      <c r="N453" s="526"/>
      <c r="O453" s="526"/>
      <c r="P453" s="526"/>
      <c r="Q453" s="526"/>
      <c r="R453" s="526"/>
      <c r="S453" s="526"/>
      <c r="T453" s="526"/>
      <c r="U453" s="526"/>
      <c r="V453" s="526"/>
      <c r="W453" s="526"/>
      <c r="X453" s="526"/>
      <c r="Y453" s="526"/>
      <c r="Z453" s="526"/>
      <c r="AA453" s="526"/>
      <c r="AB453" s="526"/>
      <c r="AC453" s="526"/>
      <c r="AD453" s="526"/>
      <c r="AE453" s="526"/>
      <c r="AF453" s="526"/>
      <c r="AG453" s="526"/>
      <c r="AH453" s="526"/>
      <c r="AI453" s="526"/>
      <c r="AJ453" s="526"/>
      <c r="AK453" s="526"/>
      <c r="AL453" s="526"/>
    </row>
    <row r="454" spans="4:38">
      <c r="D454" s="5"/>
      <c r="E454" s="492" t="s">
        <v>635</v>
      </c>
      <c r="I454" s="492"/>
      <c r="J454" s="492"/>
      <c r="K454" s="492"/>
      <c r="L454" s="492"/>
      <c r="M454" s="492"/>
      <c r="N454" s="492"/>
      <c r="O454" s="492"/>
      <c r="P454" s="492"/>
      <c r="Q454" s="492"/>
      <c r="R454" s="492"/>
      <c r="S454" s="492">
        <v>0</v>
      </c>
      <c r="T454" s="492">
        <v>0</v>
      </c>
      <c r="U454" s="492">
        <v>4857551.1229608878</v>
      </c>
      <c r="V454" s="492">
        <v>10954262.602039106</v>
      </c>
      <c r="W454" s="492">
        <v>10826833.970000001</v>
      </c>
      <c r="X454" s="492">
        <v>10739880.951327484</v>
      </c>
      <c r="Y454" s="492">
        <v>11557623.808537209</v>
      </c>
      <c r="Z454" s="492">
        <v>11919329.880818659</v>
      </c>
      <c r="AA454" s="492">
        <v>12615100.556704372</v>
      </c>
      <c r="AB454" s="492">
        <v>13473320.775019582</v>
      </c>
      <c r="AC454" s="492">
        <v>14406497.444679499</v>
      </c>
      <c r="AD454" s="492">
        <v>15287298.573643634</v>
      </c>
      <c r="AE454" s="492">
        <v>16212469.145424344</v>
      </c>
      <c r="AF454" s="492">
        <v>17218535.778274681</v>
      </c>
      <c r="AG454" s="492">
        <v>17900961.525924254</v>
      </c>
      <c r="AH454" s="492">
        <v>21591637.604710277</v>
      </c>
      <c r="AI454" s="492">
        <v>28237762.407550391</v>
      </c>
      <c r="AJ454" s="492">
        <v>32752461.88003109</v>
      </c>
      <c r="AK454" s="492">
        <v>34725884.142805979</v>
      </c>
      <c r="AL454" s="492">
        <v>34827888.589643642</v>
      </c>
    </row>
    <row r="455" spans="4:38">
      <c r="D455" s="5"/>
      <c r="E455" s="492" t="s">
        <v>901</v>
      </c>
      <c r="I455" s="492"/>
      <c r="J455" s="492"/>
      <c r="K455" s="492"/>
      <c r="L455" s="492"/>
      <c r="M455" s="492"/>
      <c r="N455" s="492"/>
      <c r="O455" s="492"/>
      <c r="P455" s="492"/>
      <c r="Q455" s="492"/>
      <c r="R455" s="492"/>
      <c r="S455" s="492">
        <v>0</v>
      </c>
      <c r="T455" s="492">
        <v>0</v>
      </c>
      <c r="U455" s="492">
        <v>0</v>
      </c>
      <c r="V455" s="492">
        <v>0</v>
      </c>
      <c r="W455" s="492">
        <v>0</v>
      </c>
      <c r="X455" s="492">
        <v>0</v>
      </c>
      <c r="Y455" s="492">
        <v>0</v>
      </c>
      <c r="Z455" s="492">
        <v>0</v>
      </c>
      <c r="AA455" s="492">
        <v>0</v>
      </c>
      <c r="AB455" s="492">
        <v>0</v>
      </c>
      <c r="AC455" s="492">
        <v>0</v>
      </c>
      <c r="AD455" s="492">
        <v>0</v>
      </c>
      <c r="AE455" s="492">
        <v>0</v>
      </c>
      <c r="AF455" s="492">
        <v>0</v>
      </c>
      <c r="AG455" s="492">
        <v>0</v>
      </c>
      <c r="AH455" s="492">
        <v>0</v>
      </c>
      <c r="AI455" s="492">
        <v>0</v>
      </c>
      <c r="AJ455" s="492">
        <v>0</v>
      </c>
      <c r="AK455" s="492">
        <v>0</v>
      </c>
      <c r="AL455" s="492">
        <v>0</v>
      </c>
    </row>
    <row r="456" spans="4:38" ht="15.75">
      <c r="D456" s="5"/>
      <c r="E456" s="526" t="s">
        <v>37</v>
      </c>
      <c r="I456" s="526"/>
      <c r="J456" s="526"/>
      <c r="K456" s="526"/>
      <c r="L456" s="526"/>
      <c r="M456" s="526"/>
      <c r="N456" s="526"/>
      <c r="O456" s="526"/>
      <c r="P456" s="526"/>
      <c r="Q456" s="526"/>
      <c r="R456" s="526"/>
      <c r="S456" s="526">
        <v>0</v>
      </c>
      <c r="T456" s="526">
        <v>0</v>
      </c>
      <c r="U456" s="526">
        <v>4857551.1229608878</v>
      </c>
      <c r="V456" s="526">
        <v>10954262.602039106</v>
      </c>
      <c r="W456" s="526">
        <v>10826833.970000001</v>
      </c>
      <c r="X456" s="526">
        <v>10739880.951327484</v>
      </c>
      <c r="Y456" s="526">
        <v>11557623.808537209</v>
      </c>
      <c r="Z456" s="526">
        <v>11919329.880818659</v>
      </c>
      <c r="AA456" s="526">
        <v>12615100.556704372</v>
      </c>
      <c r="AB456" s="526">
        <v>13473320.775019582</v>
      </c>
      <c r="AC456" s="526">
        <v>14406497.444679499</v>
      </c>
      <c r="AD456" s="526">
        <v>15287298.573643634</v>
      </c>
      <c r="AE456" s="526">
        <v>16212469.145424344</v>
      </c>
      <c r="AF456" s="526">
        <v>17218535.778274681</v>
      </c>
      <c r="AG456" s="526">
        <v>17900961.525924254</v>
      </c>
      <c r="AH456" s="526">
        <v>21591637.604710277</v>
      </c>
      <c r="AI456" s="526">
        <v>28237762.407550391</v>
      </c>
      <c r="AJ456" s="526">
        <v>32752461.88003109</v>
      </c>
      <c r="AK456" s="526">
        <v>34725884.142805979</v>
      </c>
      <c r="AL456" s="526">
        <v>34827888.589643642</v>
      </c>
    </row>
    <row r="457" spans="4:38" ht="15.75">
      <c r="D457" s="314" t="s">
        <v>1120</v>
      </c>
      <c r="E457" s="314"/>
      <c r="I457" s="526"/>
      <c r="J457" s="526"/>
      <c r="K457" s="526"/>
      <c r="L457" s="526"/>
      <c r="M457" s="526"/>
      <c r="N457" s="526"/>
      <c r="O457" s="526"/>
      <c r="P457" s="526"/>
      <c r="Q457" s="526"/>
      <c r="R457" s="526"/>
      <c r="S457" s="526"/>
      <c r="T457" s="526"/>
      <c r="U457" s="526"/>
      <c r="V457" s="526"/>
      <c r="W457" s="526"/>
      <c r="X457" s="526"/>
      <c r="Y457" s="526"/>
      <c r="Z457" s="526"/>
      <c r="AA457" s="526"/>
      <c r="AB457" s="526"/>
      <c r="AC457" s="526"/>
      <c r="AD457" s="526"/>
      <c r="AE457" s="526"/>
      <c r="AF457" s="526"/>
      <c r="AG457" s="526"/>
      <c r="AH457" s="526"/>
      <c r="AI457" s="526"/>
      <c r="AJ457" s="526"/>
      <c r="AK457" s="526"/>
      <c r="AL457" s="526"/>
    </row>
    <row r="458" spans="4:38">
      <c r="D458" s="5"/>
      <c r="E458" s="492" t="s">
        <v>635</v>
      </c>
      <c r="I458" s="492"/>
      <c r="J458" s="492"/>
      <c r="K458" s="492"/>
      <c r="L458" s="492"/>
      <c r="M458" s="492"/>
      <c r="N458" s="492"/>
      <c r="O458" s="492"/>
      <c r="P458" s="492"/>
      <c r="Q458" s="492"/>
      <c r="R458" s="492"/>
      <c r="S458" s="492">
        <v>53716498</v>
      </c>
      <c r="T458" s="492">
        <v>60469714.799999997</v>
      </c>
      <c r="U458" s="492">
        <v>57721196.345670395</v>
      </c>
      <c r="V458" s="492">
        <v>45222708.654329598</v>
      </c>
      <c r="W458" s="492">
        <v>43412584</v>
      </c>
      <c r="X458" s="492">
        <v>42117180.201284274</v>
      </c>
      <c r="Y458" s="492">
        <v>45324014.935440056</v>
      </c>
      <c r="Z458" s="492">
        <v>53330096.398131989</v>
      </c>
      <c r="AA458" s="492">
        <v>71311198.397772625</v>
      </c>
      <c r="AB458" s="492">
        <v>92685027.184073374</v>
      </c>
      <c r="AC458" s="492">
        <v>112087726.35301524</v>
      </c>
      <c r="AD458" s="492">
        <v>122192576.79931845</v>
      </c>
      <c r="AE458" s="492">
        <v>127996307.05374685</v>
      </c>
      <c r="AF458" s="492">
        <v>135047339.43744835</v>
      </c>
      <c r="AG458" s="492">
        <v>140399698.2425431</v>
      </c>
      <c r="AH458" s="492">
        <v>169346177.29184526</v>
      </c>
      <c r="AI458" s="492">
        <v>221472646.33372855</v>
      </c>
      <c r="AJ458" s="492">
        <v>256882053.9610281</v>
      </c>
      <c r="AK458" s="492">
        <v>272359875.62985069</v>
      </c>
      <c r="AL458" s="492">
        <v>273159910.50700897</v>
      </c>
    </row>
    <row r="459" spans="4:38">
      <c r="D459" s="5"/>
      <c r="E459" s="492" t="s">
        <v>901</v>
      </c>
      <c r="I459" s="492"/>
      <c r="J459" s="492"/>
      <c r="K459" s="492"/>
      <c r="L459" s="492"/>
      <c r="M459" s="492"/>
      <c r="N459" s="492"/>
      <c r="O459" s="492"/>
      <c r="P459" s="492"/>
      <c r="Q459" s="492"/>
      <c r="R459" s="492"/>
      <c r="S459" s="492">
        <v>0</v>
      </c>
      <c r="T459" s="492">
        <v>0</v>
      </c>
      <c r="U459" s="492">
        <v>0</v>
      </c>
      <c r="V459" s="492">
        <v>0</v>
      </c>
      <c r="W459" s="492">
        <v>0</v>
      </c>
      <c r="X459" s="492">
        <v>0</v>
      </c>
      <c r="Y459" s="492">
        <v>0</v>
      </c>
      <c r="Z459" s="492">
        <v>0</v>
      </c>
      <c r="AA459" s="492">
        <v>0</v>
      </c>
      <c r="AB459" s="492">
        <v>0</v>
      </c>
      <c r="AC459" s="492">
        <v>0</v>
      </c>
      <c r="AD459" s="492">
        <v>0</v>
      </c>
      <c r="AE459" s="492">
        <v>0</v>
      </c>
      <c r="AF459" s="492">
        <v>0</v>
      </c>
      <c r="AG459" s="492">
        <v>0</v>
      </c>
      <c r="AH459" s="492">
        <v>0</v>
      </c>
      <c r="AI459" s="492">
        <v>0</v>
      </c>
      <c r="AJ459" s="492">
        <v>0</v>
      </c>
      <c r="AK459" s="492">
        <v>0</v>
      </c>
      <c r="AL459" s="492">
        <v>0</v>
      </c>
    </row>
    <row r="460" spans="4:38" ht="15.75">
      <c r="D460" s="5"/>
      <c r="E460" s="526" t="s">
        <v>37</v>
      </c>
      <c r="I460" s="526"/>
      <c r="J460" s="526"/>
      <c r="K460" s="526"/>
      <c r="L460" s="526"/>
      <c r="M460" s="526"/>
      <c r="N460" s="526"/>
      <c r="O460" s="526"/>
      <c r="P460" s="526"/>
      <c r="Q460" s="526"/>
      <c r="R460" s="526"/>
      <c r="S460" s="526">
        <v>53716498</v>
      </c>
      <c r="T460" s="526">
        <v>60469714.799999997</v>
      </c>
      <c r="U460" s="526">
        <v>57721196.345670395</v>
      </c>
      <c r="V460" s="526">
        <v>45222708.654329598</v>
      </c>
      <c r="W460" s="526">
        <v>43412584</v>
      </c>
      <c r="X460" s="526">
        <v>42117180.201284274</v>
      </c>
      <c r="Y460" s="526">
        <v>45324014.935440056</v>
      </c>
      <c r="Z460" s="526">
        <v>53330096.398131989</v>
      </c>
      <c r="AA460" s="526">
        <v>71311198.397772625</v>
      </c>
      <c r="AB460" s="526">
        <v>92685027.184073374</v>
      </c>
      <c r="AC460" s="526">
        <v>112087726.35301524</v>
      </c>
      <c r="AD460" s="526">
        <v>122192576.79931845</v>
      </c>
      <c r="AE460" s="526">
        <v>127996307.05374685</v>
      </c>
      <c r="AF460" s="526">
        <v>135047339.43744835</v>
      </c>
      <c r="AG460" s="526">
        <v>140399698.2425431</v>
      </c>
      <c r="AH460" s="526">
        <v>169346177.29184526</v>
      </c>
      <c r="AI460" s="526">
        <v>221472646.33372855</v>
      </c>
      <c r="AJ460" s="526">
        <v>256882053.9610281</v>
      </c>
      <c r="AK460" s="526">
        <v>272359875.62985069</v>
      </c>
      <c r="AL460" s="526">
        <v>273159910.50700897</v>
      </c>
    </row>
    <row r="461" spans="4:38" ht="15.75">
      <c r="D461" s="557" t="s">
        <v>37</v>
      </c>
      <c r="E461" s="156"/>
      <c r="I461" s="492"/>
      <c r="J461" s="492"/>
      <c r="K461" s="492"/>
      <c r="L461" s="492"/>
      <c r="M461" s="492"/>
      <c r="N461" s="492"/>
      <c r="O461" s="492"/>
      <c r="P461" s="492"/>
      <c r="Q461" s="492"/>
      <c r="R461" s="492"/>
      <c r="S461" s="492"/>
      <c r="T461" s="492"/>
      <c r="U461" s="492"/>
      <c r="V461" s="492"/>
      <c r="W461" s="492"/>
      <c r="X461" s="492"/>
      <c r="Y461" s="492"/>
      <c r="Z461" s="492"/>
      <c r="AA461" s="492"/>
      <c r="AB461" s="492"/>
      <c r="AC461" s="492"/>
      <c r="AD461" s="492"/>
      <c r="AE461" s="492"/>
      <c r="AF461" s="492"/>
      <c r="AG461" s="492"/>
      <c r="AH461" s="492"/>
      <c r="AI461" s="492"/>
      <c r="AJ461" s="492"/>
      <c r="AK461" s="492"/>
      <c r="AL461" s="492"/>
    </row>
    <row r="462" spans="4:38">
      <c r="D462" s="156"/>
      <c r="E462" s="492" t="s">
        <v>635</v>
      </c>
      <c r="I462" s="492"/>
      <c r="J462" s="492"/>
      <c r="K462" s="492"/>
      <c r="L462" s="492"/>
      <c r="M462" s="492"/>
      <c r="N462" s="492"/>
      <c r="O462" s="492"/>
      <c r="P462" s="492"/>
      <c r="Q462" s="492"/>
      <c r="R462" s="492"/>
      <c r="S462" s="492">
        <v>780266694.30000007</v>
      </c>
      <c r="T462" s="492">
        <v>877034721.39999998</v>
      </c>
      <c r="U462" s="492">
        <v>1048972514.2934091</v>
      </c>
      <c r="V462" s="492">
        <v>1068257938.9509246</v>
      </c>
      <c r="W462" s="492">
        <v>998526300.24062443</v>
      </c>
      <c r="X462" s="492">
        <v>992719698.32124639</v>
      </c>
      <c r="Y462" s="492">
        <v>1015654449.9148599</v>
      </c>
      <c r="Z462" s="492">
        <v>1048409806.4506571</v>
      </c>
      <c r="AA462" s="492">
        <v>1092374802.5676694</v>
      </c>
      <c r="AB462" s="492">
        <v>1149200198.1485515</v>
      </c>
      <c r="AC462" s="492">
        <v>1215928438.067951</v>
      </c>
      <c r="AD462" s="492">
        <v>1280810666.0518603</v>
      </c>
      <c r="AE462" s="492">
        <v>1349195128.0437016</v>
      </c>
      <c r="AF462" s="492">
        <v>1423497553.2783632</v>
      </c>
      <c r="AG462" s="492">
        <v>1474752214.2487464</v>
      </c>
      <c r="AH462" s="492">
        <v>1781238304.6991615</v>
      </c>
      <c r="AI462" s="492">
        <v>2335158934.0560675</v>
      </c>
      <c r="AJ462" s="492">
        <v>2674598718.5526147</v>
      </c>
      <c r="AK462" s="492">
        <v>2822536020.1473608</v>
      </c>
      <c r="AL462" s="492">
        <v>2829505639.5069923</v>
      </c>
    </row>
    <row r="463" spans="4:38">
      <c r="D463" s="156"/>
      <c r="E463" s="492" t="s">
        <v>901</v>
      </c>
      <c r="I463" s="492"/>
      <c r="J463" s="492"/>
      <c r="K463" s="492"/>
      <c r="L463" s="492"/>
      <c r="M463" s="492"/>
      <c r="N463" s="492"/>
      <c r="O463" s="492"/>
      <c r="P463" s="492"/>
      <c r="Q463" s="492"/>
      <c r="R463" s="492"/>
      <c r="S463" s="492">
        <v>213739274.90000004</v>
      </c>
      <c r="T463" s="492">
        <v>218384197</v>
      </c>
      <c r="U463" s="492">
        <v>243673413.16599998</v>
      </c>
      <c r="V463" s="492">
        <v>270265378.34170377</v>
      </c>
      <c r="W463" s="492">
        <v>286771700.73868889</v>
      </c>
      <c r="X463" s="492">
        <v>304910766.79860234</v>
      </c>
      <c r="Y463" s="492">
        <v>305177258.37026775</v>
      </c>
      <c r="Z463" s="492">
        <v>313156214.70332563</v>
      </c>
      <c r="AA463" s="492">
        <v>318727876.60072273</v>
      </c>
      <c r="AB463" s="492">
        <v>324600577.22156918</v>
      </c>
      <c r="AC463" s="492">
        <v>331924251.81829405</v>
      </c>
      <c r="AD463" s="492">
        <v>330889194.86915553</v>
      </c>
      <c r="AE463" s="492">
        <v>329419946.18766034</v>
      </c>
      <c r="AF463" s="492">
        <v>327857870.85487503</v>
      </c>
      <c r="AG463" s="492">
        <v>340530429.76165408</v>
      </c>
      <c r="AH463" s="492">
        <v>423407758.11874855</v>
      </c>
      <c r="AI463" s="492">
        <v>546361949.10803676</v>
      </c>
      <c r="AJ463" s="492">
        <v>611142750.61267841</v>
      </c>
      <c r="AK463" s="492">
        <v>625373117.90433776</v>
      </c>
      <c r="AL463" s="492">
        <v>623011580.54132652</v>
      </c>
    </row>
    <row r="464" spans="4:38" ht="15.75">
      <c r="D464" s="156"/>
      <c r="E464" s="526" t="s">
        <v>37</v>
      </c>
      <c r="I464" s="526"/>
      <c r="J464" s="526"/>
      <c r="K464" s="526"/>
      <c r="L464" s="526"/>
      <c r="M464" s="526"/>
      <c r="N464" s="526"/>
      <c r="O464" s="526"/>
      <c r="P464" s="526"/>
      <c r="Q464" s="526"/>
      <c r="R464" s="526"/>
      <c r="S464" s="526">
        <v>994005969.20000005</v>
      </c>
      <c r="T464" s="526">
        <v>1095418918.4000001</v>
      </c>
      <c r="U464" s="526">
        <v>1292645927.459409</v>
      </c>
      <c r="V464" s="526">
        <v>1338523317.2926283</v>
      </c>
      <c r="W464" s="526">
        <v>1285298000.9793134</v>
      </c>
      <c r="X464" s="526">
        <v>1297630465.1198487</v>
      </c>
      <c r="Y464" s="526">
        <v>1320831708.2851276</v>
      </c>
      <c r="Z464" s="526">
        <v>1361566021.1539826</v>
      </c>
      <c r="AA464" s="526">
        <v>1411102679.1683922</v>
      </c>
      <c r="AB464" s="526">
        <v>1473800775.3701205</v>
      </c>
      <c r="AC464" s="526">
        <v>1547852689.886245</v>
      </c>
      <c r="AD464" s="526">
        <v>1611699860.9210157</v>
      </c>
      <c r="AE464" s="526">
        <v>1678615074.2313619</v>
      </c>
      <c r="AF464" s="526">
        <v>1751355424.1332383</v>
      </c>
      <c r="AG464" s="526">
        <v>1815282644.0104005</v>
      </c>
      <c r="AH464" s="526">
        <v>2204646062.8179102</v>
      </c>
      <c r="AI464" s="526">
        <v>2881520883.1641045</v>
      </c>
      <c r="AJ464" s="526">
        <v>3285741469.1652932</v>
      </c>
      <c r="AK464" s="526">
        <v>3447909138.0516987</v>
      </c>
      <c r="AL464" s="526">
        <v>3452517220.0483189</v>
      </c>
    </row>
    <row r="465" spans="2:38">
      <c r="D465" s="156"/>
      <c r="E465" s="156"/>
      <c r="I465" s="156"/>
      <c r="J465" s="156"/>
      <c r="K465" s="156"/>
      <c r="L465" s="156"/>
      <c r="M465" s="156"/>
      <c r="N465" s="156"/>
      <c r="O465" s="156"/>
      <c r="P465" s="156"/>
      <c r="Q465" s="156"/>
      <c r="R465" s="156"/>
      <c r="S465" s="156"/>
      <c r="T465" s="156"/>
      <c r="U465" s="156"/>
      <c r="V465" s="156"/>
      <c r="W465" s="156"/>
      <c r="X465" s="156"/>
      <c r="Y465" s="156"/>
      <c r="Z465" s="156"/>
      <c r="AA465" s="156"/>
      <c r="AB465" s="156"/>
      <c r="AC465" s="156"/>
      <c r="AD465" s="156"/>
      <c r="AE465" s="156"/>
      <c r="AF465" s="156"/>
      <c r="AG465" s="156"/>
      <c r="AH465" s="156"/>
      <c r="AI465" s="156"/>
      <c r="AJ465" s="156"/>
      <c r="AK465" s="156"/>
      <c r="AL465" s="156"/>
    </row>
    <row r="466" spans="2:38">
      <c r="B466" s="36">
        <v>0</v>
      </c>
      <c r="D466" s="156" t="s">
        <v>1829</v>
      </c>
      <c r="E466" s="156"/>
      <c r="I466" s="1433"/>
      <c r="J466" s="1433"/>
      <c r="K466" s="1433"/>
      <c r="L466" s="1433"/>
      <c r="M466" s="1433"/>
      <c r="N466" s="1433"/>
      <c r="O466" s="1433"/>
      <c r="P466" s="1433"/>
      <c r="Q466" s="1433"/>
      <c r="R466" s="1433"/>
      <c r="S466" s="1433"/>
      <c r="T466" s="1433"/>
      <c r="U466" s="156">
        <v>0</v>
      </c>
      <c r="V466" s="156">
        <v>0</v>
      </c>
      <c r="W466" s="156">
        <v>0</v>
      </c>
      <c r="X466" s="156">
        <v>0</v>
      </c>
      <c r="Y466" s="156">
        <v>0</v>
      </c>
      <c r="Z466" s="156">
        <v>0</v>
      </c>
      <c r="AA466" s="156">
        <v>0</v>
      </c>
      <c r="AB466" s="156">
        <v>0</v>
      </c>
      <c r="AC466" s="156">
        <v>0</v>
      </c>
      <c r="AD466" s="156">
        <v>0</v>
      </c>
      <c r="AE466" s="156">
        <v>0</v>
      </c>
      <c r="AF466" s="156">
        <v>0</v>
      </c>
      <c r="AG466" s="156">
        <v>0</v>
      </c>
      <c r="AH466" s="156">
        <v>0</v>
      </c>
      <c r="AI466" s="156">
        <v>0</v>
      </c>
      <c r="AJ466" s="156">
        <v>0</v>
      </c>
      <c r="AK466" s="156">
        <v>0</v>
      </c>
      <c r="AL466" s="156">
        <v>0</v>
      </c>
    </row>
    <row r="467" spans="2:38">
      <c r="B467" s="36">
        <v>0</v>
      </c>
      <c r="D467" s="156" t="s">
        <v>1830</v>
      </c>
      <c r="E467" s="156"/>
      <c r="I467" s="1433"/>
      <c r="J467" s="1433"/>
      <c r="K467" s="1433"/>
      <c r="L467" s="1433"/>
      <c r="M467" s="1433"/>
      <c r="N467" s="1433"/>
      <c r="O467" s="1433"/>
      <c r="P467" s="1433"/>
      <c r="Q467" s="1433"/>
      <c r="R467" s="1433"/>
      <c r="S467" s="1433"/>
      <c r="T467" s="1433"/>
      <c r="U467" s="156">
        <v>0</v>
      </c>
      <c r="V467" s="156">
        <v>0</v>
      </c>
      <c r="W467" s="156">
        <v>0</v>
      </c>
      <c r="X467" s="156">
        <v>0</v>
      </c>
      <c r="Y467" s="156">
        <v>0</v>
      </c>
      <c r="Z467" s="156">
        <v>0</v>
      </c>
      <c r="AA467" s="156">
        <v>0</v>
      </c>
      <c r="AB467" s="156">
        <v>0</v>
      </c>
      <c r="AC467" s="156">
        <v>0</v>
      </c>
      <c r="AD467" s="156">
        <v>0</v>
      </c>
      <c r="AE467" s="156">
        <v>0</v>
      </c>
      <c r="AF467" s="156">
        <v>0</v>
      </c>
      <c r="AG467" s="156">
        <v>0</v>
      </c>
      <c r="AH467" s="156">
        <v>0</v>
      </c>
      <c r="AI467" s="156">
        <v>0</v>
      </c>
      <c r="AJ467" s="156">
        <v>0</v>
      </c>
      <c r="AK467" s="156">
        <v>0</v>
      </c>
      <c r="AL467" s="156">
        <v>0</v>
      </c>
    </row>
    <row r="468" spans="2:38" ht="15.75">
      <c r="D468" s="314" t="s">
        <v>1831</v>
      </c>
      <c r="E468" s="156"/>
      <c r="I468" s="156"/>
      <c r="J468" s="156"/>
      <c r="K468" s="156"/>
      <c r="L468" s="156"/>
      <c r="M468" s="156"/>
      <c r="N468" s="156"/>
      <c r="O468" s="156"/>
      <c r="P468" s="156"/>
      <c r="Q468" s="156"/>
      <c r="R468" s="156"/>
      <c r="S468" s="156"/>
      <c r="T468" s="156"/>
      <c r="U468" s="156">
        <v>38016123.761088133</v>
      </c>
      <c r="V468" s="156">
        <v>1037111.4123730659</v>
      </c>
      <c r="W468" s="156">
        <v>-8532514.3976559639</v>
      </c>
      <c r="X468" s="156">
        <v>-1437533.03307724</v>
      </c>
      <c r="Y468" s="156">
        <v>7141499.2138004303</v>
      </c>
      <c r="Z468" s="156">
        <v>5825340.7920398712</v>
      </c>
      <c r="AA468" s="156">
        <v>11391549.538193703</v>
      </c>
      <c r="AB468" s="156">
        <v>9162997.1903805733</v>
      </c>
      <c r="AC468" s="156">
        <v>21584585.541168451</v>
      </c>
      <c r="AD468" s="156">
        <v>12843723.3168571</v>
      </c>
      <c r="AE468" s="156">
        <v>13764102.700002432</v>
      </c>
      <c r="AF468" s="156">
        <v>15093409.823702335</v>
      </c>
      <c r="AG468" s="156">
        <v>8593060.6529872417</v>
      </c>
      <c r="AH468" s="156">
        <v>162184274.80480623</v>
      </c>
      <c r="AI468" s="156">
        <v>97876074.918162823</v>
      </c>
      <c r="AJ468" s="156">
        <v>56579674.61077261</v>
      </c>
      <c r="AK468" s="156">
        <v>1418014.1148600578</v>
      </c>
      <c r="AL468" s="156">
        <v>1462457.4080119133</v>
      </c>
    </row>
    <row r="469" spans="2:38" ht="15.75">
      <c r="I469" s="156"/>
      <c r="J469" s="156"/>
      <c r="K469" s="156"/>
      <c r="L469" s="156"/>
      <c r="M469" s="156"/>
      <c r="N469" s="156"/>
      <c r="O469" s="156"/>
      <c r="P469" s="156"/>
      <c r="Q469" s="156"/>
      <c r="R469" s="156"/>
      <c r="S469" s="156"/>
      <c r="T469" s="314"/>
      <c r="U469" s="156"/>
      <c r="V469" s="156"/>
      <c r="W469" s="156"/>
      <c r="X469" s="156"/>
      <c r="Y469" s="156"/>
      <c r="Z469" s="156"/>
      <c r="AA469" s="156"/>
      <c r="AB469" s="156"/>
      <c r="AC469" s="156"/>
      <c r="AD469" s="156"/>
      <c r="AE469" s="156"/>
      <c r="AF469" s="156"/>
      <c r="AG469" s="156"/>
      <c r="AH469" s="156"/>
      <c r="AI469" s="156"/>
      <c r="AJ469" s="156"/>
      <c r="AK469" s="156"/>
      <c r="AL469" s="156"/>
    </row>
    <row r="470" spans="2:38" ht="15.75">
      <c r="D470" s="314" t="s">
        <v>1832</v>
      </c>
      <c r="E470" s="867"/>
      <c r="I470" s="5"/>
      <c r="J470" s="5"/>
      <c r="K470" s="5"/>
      <c r="L470" s="5"/>
      <c r="M470" s="5"/>
      <c r="N470" s="5"/>
      <c r="O470" s="5"/>
      <c r="P470" s="5"/>
      <c r="Q470" s="5"/>
      <c r="R470" s="5"/>
      <c r="S470" s="5"/>
      <c r="T470" s="5"/>
      <c r="U470" s="5"/>
      <c r="V470" s="5"/>
      <c r="W470" s="5"/>
      <c r="X470" s="5"/>
      <c r="Y470" s="5"/>
      <c r="Z470" s="5"/>
      <c r="AA470" s="5"/>
      <c r="AB470" s="5"/>
      <c r="AC470" s="5"/>
      <c r="AD470" s="5"/>
      <c r="AE470" s="5"/>
      <c r="AF470" s="5"/>
      <c r="AG470" s="5"/>
      <c r="AH470" s="5"/>
      <c r="AI470" s="5"/>
      <c r="AJ470" s="5"/>
      <c r="AK470" s="5"/>
      <c r="AL470" s="5"/>
    </row>
    <row r="471" spans="2:38" ht="15.75">
      <c r="D471" s="721" t="s">
        <v>926</v>
      </c>
      <c r="E471" s="1190"/>
      <c r="F471" s="1491"/>
      <c r="G471" s="1491"/>
      <c r="H471" s="1491"/>
      <c r="I471" s="1491">
        <v>2001</v>
      </c>
      <c r="J471" s="1491">
        <v>2002</v>
      </c>
      <c r="K471" s="1491">
        <v>2003</v>
      </c>
      <c r="L471" s="1491">
        <v>2004</v>
      </c>
      <c r="M471" s="1491">
        <v>2005</v>
      </c>
      <c r="N471" s="1491">
        <v>2006</v>
      </c>
      <c r="O471" s="1491">
        <v>2007</v>
      </c>
      <c r="P471" s="1491">
        <v>2008</v>
      </c>
      <c r="Q471" s="1491">
        <v>2009</v>
      </c>
      <c r="R471" s="1491">
        <v>2010</v>
      </c>
      <c r="S471" s="1491">
        <v>2011</v>
      </c>
      <c r="T471" s="1491">
        <v>2012</v>
      </c>
      <c r="U471" s="1491">
        <v>2013</v>
      </c>
      <c r="V471" s="1491">
        <v>2014</v>
      </c>
      <c r="W471" s="1491">
        <v>2015</v>
      </c>
      <c r="X471" s="1491">
        <v>2016</v>
      </c>
      <c r="Y471" s="1491">
        <v>2017</v>
      </c>
      <c r="Z471" s="1491">
        <v>2018</v>
      </c>
      <c r="AA471" s="1491">
        <v>2019</v>
      </c>
      <c r="AB471" s="1491">
        <v>2020</v>
      </c>
      <c r="AC471" s="1491">
        <v>2021</v>
      </c>
      <c r="AD471" s="1491">
        <v>2022</v>
      </c>
      <c r="AE471" s="1491">
        <v>2023</v>
      </c>
      <c r="AF471" s="1491">
        <v>2024</v>
      </c>
      <c r="AG471" s="1491">
        <v>2025</v>
      </c>
      <c r="AH471" s="1491">
        <v>2026</v>
      </c>
      <c r="AI471" s="1491">
        <v>2027</v>
      </c>
      <c r="AJ471" s="1491">
        <v>2028</v>
      </c>
      <c r="AK471" s="1491">
        <v>2029</v>
      </c>
      <c r="AL471" s="1491">
        <v>2030</v>
      </c>
    </row>
    <row r="472" spans="2:38" ht="15.75">
      <c r="D472" s="557" t="s">
        <v>1111</v>
      </c>
      <c r="E472" s="156"/>
      <c r="I472" s="492"/>
      <c r="J472" s="492"/>
      <c r="K472" s="492"/>
      <c r="L472" s="492"/>
      <c r="M472" s="492"/>
      <c r="N472" s="492"/>
      <c r="O472" s="492"/>
      <c r="P472" s="492"/>
      <c r="Q472" s="492"/>
      <c r="R472" s="492"/>
      <c r="S472" s="492"/>
      <c r="T472" s="492"/>
      <c r="U472" s="492"/>
      <c r="V472" s="492"/>
      <c r="W472" s="492"/>
      <c r="X472" s="492"/>
      <c r="Y472" s="492"/>
      <c r="Z472" s="492"/>
      <c r="AA472" s="492"/>
      <c r="AB472" s="492"/>
      <c r="AC472" s="492"/>
      <c r="AD472" s="492"/>
      <c r="AE472" s="492"/>
      <c r="AF472" s="492"/>
      <c r="AG472" s="492"/>
      <c r="AH472" s="492"/>
      <c r="AI472" s="492"/>
      <c r="AJ472" s="492"/>
      <c r="AK472" s="492"/>
      <c r="AL472" s="492"/>
    </row>
    <row r="473" spans="2:38">
      <c r="D473" s="156"/>
      <c r="E473" s="492" t="s">
        <v>532</v>
      </c>
      <c r="I473" s="492"/>
      <c r="J473" s="492"/>
      <c r="K473" s="492"/>
      <c r="L473" s="492"/>
      <c r="M473" s="492"/>
      <c r="N473" s="492"/>
      <c r="O473" s="492"/>
      <c r="P473" s="492"/>
      <c r="Q473" s="492"/>
      <c r="R473" s="492"/>
      <c r="S473" s="492">
        <v>663639874.89999998</v>
      </c>
      <c r="T473" s="492">
        <v>842202424</v>
      </c>
      <c r="U473" s="492">
        <v>1034402752.2000002</v>
      </c>
      <c r="V473" s="492">
        <v>947559342.0090816</v>
      </c>
      <c r="W473" s="492">
        <v>919155718.52334583</v>
      </c>
      <c r="X473" s="492">
        <v>922123887.33691978</v>
      </c>
      <c r="Y473" s="492">
        <v>947824961.65906262</v>
      </c>
      <c r="Z473" s="492">
        <v>963552802.51954639</v>
      </c>
      <c r="AA473" s="492">
        <v>1006169112.9916388</v>
      </c>
      <c r="AB473" s="492">
        <v>1019034183.7840637</v>
      </c>
      <c r="AC473" s="492">
        <v>1081980135.8072801</v>
      </c>
      <c r="AD473" s="492">
        <v>1139871835.0528195</v>
      </c>
      <c r="AE473" s="492">
        <v>1202266011.9466171</v>
      </c>
      <c r="AF473" s="492">
        <v>1271426227.3296192</v>
      </c>
      <c r="AG473" s="492">
        <v>1280914998.9798002</v>
      </c>
      <c r="AH473" s="492">
        <v>1871495799.5608807</v>
      </c>
      <c r="AI473" s="492">
        <v>2215692432.1833563</v>
      </c>
      <c r="AJ473" s="492">
        <v>2435189579.9948106</v>
      </c>
      <c r="AK473" s="492">
        <v>2440841171.4587493</v>
      </c>
      <c r="AL473" s="492">
        <v>2355388544.4435701</v>
      </c>
    </row>
    <row r="474" spans="2:38">
      <c r="D474" s="156"/>
      <c r="E474" s="492" t="s">
        <v>533</v>
      </c>
      <c r="I474" s="492"/>
      <c r="J474" s="492"/>
      <c r="K474" s="492"/>
      <c r="L474" s="492"/>
      <c r="M474" s="492"/>
      <c r="N474" s="492"/>
      <c r="O474" s="492"/>
      <c r="P474" s="492"/>
      <c r="Q474" s="492"/>
      <c r="R474" s="492"/>
      <c r="S474" s="492">
        <v>430385.2</v>
      </c>
      <c r="T474" s="492">
        <v>15869786.799999999</v>
      </c>
      <c r="U474" s="492">
        <v>0</v>
      </c>
      <c r="V474" s="492">
        <v>0</v>
      </c>
      <c r="W474" s="492">
        <v>0</v>
      </c>
      <c r="X474" s="492">
        <v>0</v>
      </c>
      <c r="Y474" s="492">
        <v>0</v>
      </c>
      <c r="Z474" s="492">
        <v>0</v>
      </c>
      <c r="AA474" s="492">
        <v>0</v>
      </c>
      <c r="AB474" s="492">
        <v>0</v>
      </c>
      <c r="AC474" s="492">
        <v>0</v>
      </c>
      <c r="AD474" s="492">
        <v>0</v>
      </c>
      <c r="AE474" s="492">
        <v>0</v>
      </c>
      <c r="AF474" s="492">
        <v>0</v>
      </c>
      <c r="AG474" s="492">
        <v>0</v>
      </c>
      <c r="AH474" s="492">
        <v>0</v>
      </c>
      <c r="AI474" s="492">
        <v>0</v>
      </c>
      <c r="AJ474" s="492">
        <v>0</v>
      </c>
      <c r="AK474" s="492">
        <v>0</v>
      </c>
      <c r="AL474" s="492">
        <v>95489801.630464196</v>
      </c>
    </row>
    <row r="475" spans="2:38">
      <c r="D475" s="156"/>
      <c r="E475" s="492" t="s">
        <v>901</v>
      </c>
      <c r="I475" s="492"/>
      <c r="J475" s="492"/>
      <c r="K475" s="492"/>
      <c r="L475" s="492"/>
      <c r="M475" s="492"/>
      <c r="N475" s="492"/>
      <c r="O475" s="492"/>
      <c r="P475" s="492"/>
      <c r="Q475" s="492"/>
      <c r="R475" s="492"/>
      <c r="S475" s="492">
        <v>202742427.30000001</v>
      </c>
      <c r="T475" s="492">
        <v>221118908.40000001</v>
      </c>
      <c r="U475" s="492">
        <v>259560109.52999997</v>
      </c>
      <c r="V475" s="492">
        <v>278234308.71281397</v>
      </c>
      <c r="W475" s="492">
        <v>305653658.50874442</v>
      </c>
      <c r="X475" s="492">
        <v>304043248.33565944</v>
      </c>
      <c r="Y475" s="492">
        <v>310289811.71371329</v>
      </c>
      <c r="Z475" s="492">
        <v>317336281.51715893</v>
      </c>
      <c r="AA475" s="492">
        <v>322686974.67756432</v>
      </c>
      <c r="AB475" s="492">
        <v>327070459.79199344</v>
      </c>
      <c r="AC475" s="492">
        <v>331374829.46635187</v>
      </c>
      <c r="AD475" s="492">
        <v>330150232.97679257</v>
      </c>
      <c r="AE475" s="492">
        <v>328580257.50981736</v>
      </c>
      <c r="AF475" s="492">
        <v>327658670.80604708</v>
      </c>
      <c r="AG475" s="492">
        <v>356307521.3751384</v>
      </c>
      <c r="AH475" s="492">
        <v>503301502.08264309</v>
      </c>
      <c r="AI475" s="492">
        <v>598524193.35489297</v>
      </c>
      <c r="AJ475" s="492">
        <v>626585264.07071996</v>
      </c>
      <c r="AK475" s="492">
        <v>624141550.43445849</v>
      </c>
      <c r="AL475" s="492">
        <v>622632011.71278226</v>
      </c>
    </row>
    <row r="476" spans="2:38" ht="15.75">
      <c r="D476" s="156"/>
      <c r="E476" s="526" t="s">
        <v>37</v>
      </c>
      <c r="I476" s="526"/>
      <c r="J476" s="526"/>
      <c r="K476" s="526"/>
      <c r="L476" s="526"/>
      <c r="M476" s="526"/>
      <c r="N476" s="526"/>
      <c r="O476" s="526"/>
      <c r="P476" s="526"/>
      <c r="Q476" s="526"/>
      <c r="R476" s="526"/>
      <c r="S476" s="526">
        <v>866812687.4000001</v>
      </c>
      <c r="T476" s="526">
        <v>1079191119.2</v>
      </c>
      <c r="U476" s="526">
        <v>1293962861.73</v>
      </c>
      <c r="V476" s="526">
        <v>1225793650.7218957</v>
      </c>
      <c r="W476" s="526">
        <v>1224809377.0320902</v>
      </c>
      <c r="X476" s="526">
        <v>1226167135.6725793</v>
      </c>
      <c r="Y476" s="526">
        <v>1258114773.372776</v>
      </c>
      <c r="Z476" s="526">
        <v>1280889084.0367053</v>
      </c>
      <c r="AA476" s="526">
        <v>1328856087.669203</v>
      </c>
      <c r="AB476" s="526">
        <v>1346104643.5760572</v>
      </c>
      <c r="AC476" s="526">
        <v>1413354965.273632</v>
      </c>
      <c r="AD476" s="526">
        <v>1470022068.0296121</v>
      </c>
      <c r="AE476" s="526">
        <v>1530846269.4564345</v>
      </c>
      <c r="AF476" s="526">
        <v>1599084898.1356664</v>
      </c>
      <c r="AG476" s="526">
        <v>1637222520.3549385</v>
      </c>
      <c r="AH476" s="526">
        <v>2374797301.6435237</v>
      </c>
      <c r="AI476" s="526">
        <v>2814216625.538249</v>
      </c>
      <c r="AJ476" s="526">
        <v>3061774844.0655308</v>
      </c>
      <c r="AK476" s="526">
        <v>3064982721.8932076</v>
      </c>
      <c r="AL476" s="526">
        <v>3073510357.7868166</v>
      </c>
    </row>
    <row r="477" spans="2:38" ht="15.75">
      <c r="D477" s="708" t="s">
        <v>535</v>
      </c>
      <c r="E477" s="156"/>
      <c r="I477" s="492"/>
      <c r="J477" s="492"/>
      <c r="K477" s="492"/>
      <c r="L477" s="492"/>
      <c r="M477" s="492"/>
      <c r="N477" s="492"/>
      <c r="O477" s="492"/>
      <c r="P477" s="492"/>
      <c r="Q477" s="492"/>
      <c r="R477" s="492"/>
      <c r="S477" s="492"/>
      <c r="T477" s="492"/>
      <c r="U477" s="492"/>
      <c r="V477" s="492"/>
      <c r="W477" s="492"/>
      <c r="X477" s="492"/>
      <c r="Y477" s="492"/>
      <c r="Z477" s="492"/>
      <c r="AA477" s="492"/>
      <c r="AB477" s="492"/>
      <c r="AC477" s="492"/>
      <c r="AD477" s="492"/>
      <c r="AE477" s="492"/>
      <c r="AF477" s="492"/>
      <c r="AG477" s="492"/>
      <c r="AH477" s="492"/>
      <c r="AI477" s="492"/>
      <c r="AJ477" s="492"/>
      <c r="AK477" s="492"/>
      <c r="AL477" s="492"/>
    </row>
    <row r="478" spans="2:38">
      <c r="D478" s="156"/>
      <c r="E478" s="492" t="s">
        <v>635</v>
      </c>
      <c r="I478" s="492"/>
      <c r="J478" s="492"/>
      <c r="K478" s="492"/>
      <c r="L478" s="492"/>
      <c r="M478" s="492"/>
      <c r="N478" s="492"/>
      <c r="O478" s="492"/>
      <c r="P478" s="492"/>
      <c r="Q478" s="492"/>
      <c r="R478" s="492"/>
      <c r="S478" s="492">
        <v>91395221.800000012</v>
      </c>
      <c r="T478" s="492">
        <v>0</v>
      </c>
      <c r="U478" s="492">
        <v>0</v>
      </c>
      <c r="V478" s="492">
        <v>0</v>
      </c>
      <c r="W478" s="492">
        <v>0</v>
      </c>
      <c r="X478" s="492">
        <v>0</v>
      </c>
      <c r="Y478" s="492">
        <v>0</v>
      </c>
      <c r="Z478" s="492">
        <v>0</v>
      </c>
      <c r="AA478" s="492">
        <v>0</v>
      </c>
      <c r="AB478" s="492">
        <v>0</v>
      </c>
      <c r="AC478" s="492">
        <v>0</v>
      </c>
      <c r="AD478" s="492">
        <v>0</v>
      </c>
      <c r="AE478" s="492">
        <v>0</v>
      </c>
      <c r="AF478" s="492">
        <v>0</v>
      </c>
      <c r="AG478" s="492">
        <v>0</v>
      </c>
      <c r="AH478" s="492">
        <v>0</v>
      </c>
      <c r="AI478" s="492">
        <v>0</v>
      </c>
      <c r="AJ478" s="492">
        <v>0</v>
      </c>
      <c r="AK478" s="492">
        <v>0</v>
      </c>
      <c r="AL478" s="492">
        <v>0</v>
      </c>
    </row>
    <row r="479" spans="2:38">
      <c r="D479" s="156"/>
      <c r="E479" s="492" t="s">
        <v>901</v>
      </c>
      <c r="I479" s="492"/>
      <c r="J479" s="492"/>
      <c r="K479" s="492"/>
      <c r="L479" s="492"/>
      <c r="M479" s="492"/>
      <c r="N479" s="492"/>
      <c r="O479" s="492"/>
      <c r="P479" s="492"/>
      <c r="Q479" s="492"/>
      <c r="R479" s="492"/>
      <c r="S479" s="492">
        <v>10229721.6</v>
      </c>
      <c r="T479" s="492">
        <v>0</v>
      </c>
      <c r="U479" s="492">
        <v>0</v>
      </c>
      <c r="V479" s="492">
        <v>0</v>
      </c>
      <c r="W479" s="492">
        <v>0</v>
      </c>
      <c r="X479" s="492">
        <v>0</v>
      </c>
      <c r="Y479" s="492">
        <v>0</v>
      </c>
      <c r="Z479" s="492">
        <v>0</v>
      </c>
      <c r="AA479" s="492">
        <v>0</v>
      </c>
      <c r="AB479" s="492">
        <v>0</v>
      </c>
      <c r="AC479" s="492">
        <v>0</v>
      </c>
      <c r="AD479" s="492">
        <v>0</v>
      </c>
      <c r="AE479" s="492">
        <v>0</v>
      </c>
      <c r="AF479" s="492">
        <v>0</v>
      </c>
      <c r="AG479" s="492">
        <v>0</v>
      </c>
      <c r="AH479" s="492">
        <v>0</v>
      </c>
      <c r="AI479" s="492">
        <v>0</v>
      </c>
      <c r="AJ479" s="492">
        <v>0</v>
      </c>
      <c r="AK479" s="492">
        <v>0</v>
      </c>
      <c r="AL479" s="492">
        <v>0</v>
      </c>
    </row>
    <row r="480" spans="2:38" ht="15.75">
      <c r="D480" s="156"/>
      <c r="E480" s="526" t="s">
        <v>37</v>
      </c>
      <c r="I480" s="526"/>
      <c r="J480" s="526"/>
      <c r="K480" s="526"/>
      <c r="L480" s="526"/>
      <c r="M480" s="526"/>
      <c r="N480" s="526"/>
      <c r="O480" s="526"/>
      <c r="P480" s="526"/>
      <c r="Q480" s="526"/>
      <c r="R480" s="526"/>
      <c r="S480" s="526">
        <v>101624943.40000001</v>
      </c>
      <c r="T480" s="526">
        <v>0</v>
      </c>
      <c r="U480" s="526">
        <v>0</v>
      </c>
      <c r="V480" s="526">
        <v>0</v>
      </c>
      <c r="W480" s="526">
        <v>0</v>
      </c>
      <c r="X480" s="526">
        <v>0</v>
      </c>
      <c r="Y480" s="526">
        <v>0</v>
      </c>
      <c r="Z480" s="526">
        <v>0</v>
      </c>
      <c r="AA480" s="526">
        <v>0</v>
      </c>
      <c r="AB480" s="526">
        <v>0</v>
      </c>
      <c r="AC480" s="526">
        <v>0</v>
      </c>
      <c r="AD480" s="526">
        <v>0</v>
      </c>
      <c r="AE480" s="526">
        <v>0</v>
      </c>
      <c r="AF480" s="526">
        <v>0</v>
      </c>
      <c r="AG480" s="526">
        <v>0</v>
      </c>
      <c r="AH480" s="526">
        <v>0</v>
      </c>
      <c r="AI480" s="526">
        <v>0</v>
      </c>
      <c r="AJ480" s="526">
        <v>0</v>
      </c>
      <c r="AK480" s="526">
        <v>0</v>
      </c>
      <c r="AL480" s="526">
        <v>0</v>
      </c>
    </row>
    <row r="481" spans="4:38" ht="15.75">
      <c r="D481" s="708" t="s">
        <v>1113</v>
      </c>
      <c r="E481" s="156"/>
      <c r="I481" s="492"/>
      <c r="J481" s="492"/>
      <c r="K481" s="492"/>
      <c r="L481" s="492"/>
      <c r="M481" s="492"/>
      <c r="N481" s="492"/>
      <c r="O481" s="492"/>
      <c r="P481" s="492"/>
      <c r="Q481" s="492"/>
      <c r="R481" s="492"/>
      <c r="S481" s="492"/>
      <c r="T481" s="492"/>
      <c r="U481" s="492"/>
      <c r="V481" s="492"/>
      <c r="W481" s="492"/>
      <c r="X481" s="492"/>
      <c r="Y481" s="492"/>
      <c r="Z481" s="492"/>
      <c r="AA481" s="492"/>
      <c r="AB481" s="492"/>
      <c r="AC481" s="492"/>
      <c r="AD481" s="492"/>
      <c r="AE481" s="492"/>
      <c r="AF481" s="492"/>
      <c r="AG481" s="492"/>
      <c r="AH481" s="492"/>
      <c r="AI481" s="492"/>
      <c r="AJ481" s="492"/>
      <c r="AK481" s="492"/>
      <c r="AL481" s="492"/>
    </row>
    <row r="482" spans="4:38">
      <c r="D482" s="156"/>
      <c r="E482" s="492" t="s">
        <v>635</v>
      </c>
      <c r="I482" s="492"/>
      <c r="J482" s="492"/>
      <c r="K482" s="492"/>
      <c r="L482" s="492"/>
      <c r="M482" s="492"/>
      <c r="N482" s="492"/>
      <c r="O482" s="492"/>
      <c r="P482" s="492"/>
      <c r="Q482" s="492"/>
      <c r="R482" s="492"/>
      <c r="S482" s="492">
        <v>12785869.4</v>
      </c>
      <c r="T482" s="492">
        <v>17030256.899999999</v>
      </c>
      <c r="U482" s="492">
        <v>0</v>
      </c>
      <c r="V482" s="492">
        <v>0</v>
      </c>
      <c r="W482" s="492">
        <v>0</v>
      </c>
      <c r="X482" s="492">
        <v>0</v>
      </c>
      <c r="Y482" s="492">
        <v>0</v>
      </c>
      <c r="Z482" s="492">
        <v>0</v>
      </c>
      <c r="AA482" s="492">
        <v>0</v>
      </c>
      <c r="AB482" s="492">
        <v>0</v>
      </c>
      <c r="AC482" s="492">
        <v>0</v>
      </c>
      <c r="AD482" s="492">
        <v>0</v>
      </c>
      <c r="AE482" s="492">
        <v>0</v>
      </c>
      <c r="AF482" s="492">
        <v>0</v>
      </c>
      <c r="AG482" s="492">
        <v>0</v>
      </c>
      <c r="AH482" s="492">
        <v>0</v>
      </c>
      <c r="AI482" s="492">
        <v>0</v>
      </c>
      <c r="AJ482" s="492">
        <v>0</v>
      </c>
      <c r="AK482" s="492">
        <v>0</v>
      </c>
      <c r="AL482" s="492">
        <v>0</v>
      </c>
    </row>
    <row r="483" spans="4:38">
      <c r="D483" s="156"/>
      <c r="E483" s="492" t="s">
        <v>901</v>
      </c>
      <c r="I483" s="492"/>
      <c r="J483" s="492"/>
      <c r="K483" s="492"/>
      <c r="L483" s="492"/>
      <c r="M483" s="492"/>
      <c r="N483" s="492"/>
      <c r="O483" s="492"/>
      <c r="P483" s="492"/>
      <c r="Q483" s="492"/>
      <c r="R483" s="492"/>
      <c r="S483" s="492">
        <v>4324864.5</v>
      </c>
      <c r="T483" s="492">
        <v>5675512.8000000007</v>
      </c>
      <c r="U483" s="492">
        <v>0</v>
      </c>
      <c r="V483" s="492">
        <v>0</v>
      </c>
      <c r="W483" s="492">
        <v>0</v>
      </c>
      <c r="X483" s="492">
        <v>0</v>
      </c>
      <c r="Y483" s="492">
        <v>0</v>
      </c>
      <c r="Z483" s="492">
        <v>0</v>
      </c>
      <c r="AA483" s="492">
        <v>0</v>
      </c>
      <c r="AB483" s="492">
        <v>0</v>
      </c>
      <c r="AC483" s="492">
        <v>0</v>
      </c>
      <c r="AD483" s="492">
        <v>0</v>
      </c>
      <c r="AE483" s="492">
        <v>0</v>
      </c>
      <c r="AF483" s="492">
        <v>0</v>
      </c>
      <c r="AG483" s="492">
        <v>0</v>
      </c>
      <c r="AH483" s="492">
        <v>0</v>
      </c>
      <c r="AI483" s="492">
        <v>0</v>
      </c>
      <c r="AJ483" s="492">
        <v>0</v>
      </c>
      <c r="AK483" s="492">
        <v>0</v>
      </c>
      <c r="AL483" s="492">
        <v>0</v>
      </c>
    </row>
    <row r="484" spans="4:38" ht="15.75">
      <c r="D484" s="156"/>
      <c r="E484" s="526" t="s">
        <v>37</v>
      </c>
      <c r="I484" s="526"/>
      <c r="J484" s="526"/>
      <c r="K484" s="526"/>
      <c r="L484" s="526"/>
      <c r="M484" s="526"/>
      <c r="N484" s="526"/>
      <c r="O484" s="526"/>
      <c r="P484" s="526"/>
      <c r="Q484" s="526"/>
      <c r="R484" s="526"/>
      <c r="S484" s="526">
        <v>17110733.899999999</v>
      </c>
      <c r="T484" s="526">
        <v>22705769.699999999</v>
      </c>
      <c r="U484" s="526">
        <v>0</v>
      </c>
      <c r="V484" s="526">
        <v>0</v>
      </c>
      <c r="W484" s="526">
        <v>0</v>
      </c>
      <c r="X484" s="526">
        <v>0</v>
      </c>
      <c r="Y484" s="526">
        <v>0</v>
      </c>
      <c r="Z484" s="526">
        <v>0</v>
      </c>
      <c r="AA484" s="526">
        <v>0</v>
      </c>
      <c r="AB484" s="526">
        <v>0</v>
      </c>
      <c r="AC484" s="526">
        <v>0</v>
      </c>
      <c r="AD484" s="526">
        <v>0</v>
      </c>
      <c r="AE484" s="526">
        <v>0</v>
      </c>
      <c r="AF484" s="526">
        <v>0</v>
      </c>
      <c r="AG484" s="526">
        <v>0</v>
      </c>
      <c r="AH484" s="526">
        <v>0</v>
      </c>
      <c r="AI484" s="526">
        <v>0</v>
      </c>
      <c r="AJ484" s="526">
        <v>0</v>
      </c>
      <c r="AK484" s="526">
        <v>0</v>
      </c>
      <c r="AL484" s="526">
        <v>0</v>
      </c>
    </row>
    <row r="485" spans="4:38" ht="15.75">
      <c r="D485" s="314" t="s">
        <v>1823</v>
      </c>
      <c r="E485" s="314"/>
      <c r="I485" s="526"/>
      <c r="J485" s="526"/>
      <c r="K485" s="526"/>
      <c r="L485" s="526"/>
      <c r="M485" s="526"/>
      <c r="N485" s="526"/>
      <c r="O485" s="526"/>
      <c r="P485" s="526"/>
      <c r="Q485" s="526"/>
      <c r="R485" s="526"/>
      <c r="S485" s="526"/>
      <c r="T485" s="526"/>
      <c r="U485" s="526"/>
      <c r="V485" s="526"/>
      <c r="W485" s="526"/>
      <c r="X485" s="526"/>
      <c r="Y485" s="526"/>
      <c r="Z485" s="526"/>
      <c r="AA485" s="526"/>
      <c r="AB485" s="526"/>
      <c r="AC485" s="526"/>
      <c r="AD485" s="526"/>
      <c r="AE485" s="526"/>
      <c r="AF485" s="526"/>
      <c r="AG485" s="526"/>
      <c r="AH485" s="526"/>
      <c r="AI485" s="526"/>
      <c r="AJ485" s="526"/>
      <c r="AK485" s="526"/>
      <c r="AL485" s="526"/>
    </row>
    <row r="486" spans="4:38">
      <c r="D486" s="5"/>
      <c r="E486" s="492" t="s">
        <v>635</v>
      </c>
      <c r="I486" s="492"/>
      <c r="J486" s="492"/>
      <c r="K486" s="492"/>
      <c r="L486" s="492"/>
      <c r="M486" s="492"/>
      <c r="N486" s="492"/>
      <c r="O486" s="492"/>
      <c r="P486" s="492"/>
      <c r="Q486" s="492"/>
      <c r="R486" s="492"/>
      <c r="S486" s="492">
        <v>0</v>
      </c>
      <c r="T486" s="492">
        <v>0</v>
      </c>
      <c r="U486" s="492">
        <v>0</v>
      </c>
      <c r="V486" s="492">
        <v>0</v>
      </c>
      <c r="W486" s="492">
        <v>0</v>
      </c>
      <c r="X486" s="492">
        <v>0</v>
      </c>
      <c r="Y486" s="492">
        <v>1928800.0000000012</v>
      </c>
      <c r="Z486" s="492">
        <v>1958720.0000000014</v>
      </c>
      <c r="AA486" s="492">
        <v>1988960.0000000026</v>
      </c>
      <c r="AB486" s="492">
        <v>2019839.9999999998</v>
      </c>
      <c r="AC486" s="492">
        <v>2051199.9999999995</v>
      </c>
      <c r="AD486" s="492">
        <v>2082880.0000000002</v>
      </c>
      <c r="AE486" s="492">
        <v>2132800.0000000005</v>
      </c>
      <c r="AF486" s="492">
        <v>2165920.0000000014</v>
      </c>
      <c r="AG486" s="492">
        <v>2199520</v>
      </c>
      <c r="AH486" s="492">
        <v>2233599.9999999986</v>
      </c>
      <c r="AI486" s="492">
        <v>2268159.9999999986</v>
      </c>
      <c r="AJ486" s="492">
        <v>2303360.0000000005</v>
      </c>
      <c r="AK486" s="492">
        <v>2339040</v>
      </c>
      <c r="AL486" s="492">
        <v>2375360</v>
      </c>
    </row>
    <row r="487" spans="4:38">
      <c r="D487" s="5"/>
      <c r="E487" s="492" t="s">
        <v>901</v>
      </c>
      <c r="I487" s="492"/>
      <c r="J487" s="492"/>
      <c r="K487" s="492"/>
      <c r="L487" s="492"/>
      <c r="M487" s="492"/>
      <c r="N487" s="492"/>
      <c r="O487" s="492"/>
      <c r="P487" s="492"/>
      <c r="Q487" s="492"/>
      <c r="R487" s="492"/>
      <c r="S487" s="492">
        <v>0</v>
      </c>
      <c r="T487" s="492">
        <v>0</v>
      </c>
      <c r="U487" s="492">
        <v>0</v>
      </c>
      <c r="V487" s="492">
        <v>0</v>
      </c>
      <c r="W487" s="492">
        <v>0</v>
      </c>
      <c r="X487" s="492">
        <v>0</v>
      </c>
      <c r="Y487" s="492">
        <v>0</v>
      </c>
      <c r="Z487" s="492">
        <v>0</v>
      </c>
      <c r="AA487" s="492">
        <v>0</v>
      </c>
      <c r="AB487" s="492">
        <v>0</v>
      </c>
      <c r="AC487" s="492">
        <v>0</v>
      </c>
      <c r="AD487" s="492">
        <v>0</v>
      </c>
      <c r="AE487" s="492">
        <v>0</v>
      </c>
      <c r="AF487" s="492">
        <v>0</v>
      </c>
      <c r="AG487" s="492">
        <v>0</v>
      </c>
      <c r="AH487" s="492">
        <v>0</v>
      </c>
      <c r="AI487" s="492">
        <v>0</v>
      </c>
      <c r="AJ487" s="492">
        <v>0</v>
      </c>
      <c r="AK487" s="492">
        <v>0</v>
      </c>
      <c r="AL487" s="492">
        <v>0</v>
      </c>
    </row>
    <row r="488" spans="4:38" ht="15.75">
      <c r="D488" s="5"/>
      <c r="E488" s="526" t="s">
        <v>37</v>
      </c>
      <c r="I488" s="526"/>
      <c r="J488" s="526"/>
      <c r="K488" s="526"/>
      <c r="L488" s="526"/>
      <c r="M488" s="526"/>
      <c r="N488" s="526"/>
      <c r="O488" s="526"/>
      <c r="P488" s="526"/>
      <c r="Q488" s="526"/>
      <c r="R488" s="526"/>
      <c r="S488" s="526">
        <v>0</v>
      </c>
      <c r="T488" s="526">
        <v>0</v>
      </c>
      <c r="U488" s="526">
        <v>0</v>
      </c>
      <c r="V488" s="526">
        <v>0</v>
      </c>
      <c r="W488" s="526">
        <v>0</v>
      </c>
      <c r="X488" s="526">
        <v>0</v>
      </c>
      <c r="Y488" s="526">
        <v>1928800.0000000012</v>
      </c>
      <c r="Z488" s="526">
        <v>1958720.0000000014</v>
      </c>
      <c r="AA488" s="526">
        <v>1988960.0000000026</v>
      </c>
      <c r="AB488" s="526">
        <v>2019839.9999999998</v>
      </c>
      <c r="AC488" s="526">
        <v>2051199.9999999995</v>
      </c>
      <c r="AD488" s="526">
        <v>2082880.0000000002</v>
      </c>
      <c r="AE488" s="526">
        <v>2132800.0000000005</v>
      </c>
      <c r="AF488" s="526">
        <v>2165920.0000000014</v>
      </c>
      <c r="AG488" s="526">
        <v>2199520</v>
      </c>
      <c r="AH488" s="526">
        <v>2233599.9999999986</v>
      </c>
      <c r="AI488" s="526">
        <v>2268159.9999999986</v>
      </c>
      <c r="AJ488" s="526">
        <v>2303360.0000000005</v>
      </c>
      <c r="AK488" s="526">
        <v>2339040</v>
      </c>
      <c r="AL488" s="526">
        <v>2375360</v>
      </c>
    </row>
    <row r="489" spans="4:38" ht="15.75">
      <c r="D489" s="314" t="s">
        <v>1824</v>
      </c>
      <c r="E489" s="314"/>
      <c r="I489" s="526"/>
      <c r="J489" s="526"/>
      <c r="K489" s="526"/>
      <c r="L489" s="526"/>
      <c r="M489" s="526"/>
      <c r="N489" s="526"/>
      <c r="O489" s="526"/>
      <c r="P489" s="526"/>
      <c r="Q489" s="526"/>
      <c r="R489" s="526"/>
      <c r="S489" s="526"/>
      <c r="T489" s="526"/>
      <c r="U489" s="526"/>
      <c r="V489" s="526"/>
      <c r="W489" s="526"/>
      <c r="X489" s="526"/>
      <c r="Y489" s="526"/>
      <c r="Z489" s="526"/>
      <c r="AA489" s="526"/>
      <c r="AB489" s="526"/>
      <c r="AC489" s="526"/>
      <c r="AD489" s="526"/>
      <c r="AE489" s="526"/>
      <c r="AF489" s="526"/>
      <c r="AG489" s="526"/>
      <c r="AH489" s="526"/>
      <c r="AI489" s="526"/>
      <c r="AJ489" s="526"/>
      <c r="AK489" s="526"/>
      <c r="AL489" s="526"/>
    </row>
    <row r="490" spans="4:38">
      <c r="D490" s="5"/>
      <c r="E490" s="492" t="s">
        <v>635</v>
      </c>
      <c r="I490" s="492"/>
      <c r="J490" s="492"/>
      <c r="K490" s="492"/>
      <c r="L490" s="492"/>
      <c r="M490" s="492"/>
      <c r="N490" s="492"/>
      <c r="O490" s="492"/>
      <c r="P490" s="492"/>
      <c r="Q490" s="492"/>
      <c r="R490" s="492"/>
      <c r="S490" s="492">
        <v>0</v>
      </c>
      <c r="T490" s="492">
        <v>0</v>
      </c>
      <c r="U490" s="492">
        <v>25458600</v>
      </c>
      <c r="V490" s="492">
        <v>25009000</v>
      </c>
      <c r="W490" s="492">
        <v>23660199.999999996</v>
      </c>
      <c r="X490" s="492">
        <v>24503200.000000007</v>
      </c>
      <c r="Y490" s="492">
        <v>25627199.999999993</v>
      </c>
      <c r="Z490" s="492">
        <v>27032200.000000007</v>
      </c>
      <c r="AA490" s="492">
        <v>28718200.000000004</v>
      </c>
      <c r="AB490" s="492">
        <v>30853799.999999996</v>
      </c>
      <c r="AC490" s="492">
        <v>32820800.000000007</v>
      </c>
      <c r="AD490" s="492">
        <v>34731599.999999993</v>
      </c>
      <c r="AE490" s="492">
        <v>36923400.000000007</v>
      </c>
      <c r="AF490" s="492">
        <v>39171400.000000015</v>
      </c>
      <c r="AG490" s="492">
        <v>39789600.000000007</v>
      </c>
      <c r="AH490" s="492">
        <v>56874399.999999985</v>
      </c>
      <c r="AI490" s="492">
        <v>68620200.00000003</v>
      </c>
      <c r="AJ490" s="492">
        <v>76431999.999999985</v>
      </c>
      <c r="AK490" s="492">
        <v>76656799.999999985</v>
      </c>
      <c r="AL490" s="492">
        <v>76881600.00000003</v>
      </c>
    </row>
    <row r="491" spans="4:38">
      <c r="D491" s="5"/>
      <c r="E491" s="492" t="s">
        <v>901</v>
      </c>
      <c r="I491" s="492"/>
      <c r="J491" s="492"/>
      <c r="K491" s="492"/>
      <c r="L491" s="492"/>
      <c r="M491" s="492"/>
      <c r="N491" s="492"/>
      <c r="O491" s="492"/>
      <c r="P491" s="492"/>
      <c r="Q491" s="492"/>
      <c r="R491" s="492"/>
      <c r="S491" s="492">
        <v>0</v>
      </c>
      <c r="T491" s="492">
        <v>0</v>
      </c>
      <c r="U491" s="492">
        <v>0</v>
      </c>
      <c r="V491" s="492">
        <v>0</v>
      </c>
      <c r="W491" s="492">
        <v>0</v>
      </c>
      <c r="X491" s="492">
        <v>0</v>
      </c>
      <c r="Y491" s="492">
        <v>0</v>
      </c>
      <c r="Z491" s="492">
        <v>0</v>
      </c>
      <c r="AA491" s="492">
        <v>0</v>
      </c>
      <c r="AB491" s="492">
        <v>0</v>
      </c>
      <c r="AC491" s="492">
        <v>0</v>
      </c>
      <c r="AD491" s="492">
        <v>0</v>
      </c>
      <c r="AE491" s="492">
        <v>0</v>
      </c>
      <c r="AF491" s="492">
        <v>0</v>
      </c>
      <c r="AG491" s="492">
        <v>0</v>
      </c>
      <c r="AH491" s="492">
        <v>0</v>
      </c>
      <c r="AI491" s="492">
        <v>0</v>
      </c>
      <c r="AJ491" s="492">
        <v>0</v>
      </c>
      <c r="AK491" s="492">
        <v>0</v>
      </c>
      <c r="AL491" s="492">
        <v>0</v>
      </c>
    </row>
    <row r="492" spans="4:38" ht="15.75">
      <c r="D492" s="5"/>
      <c r="E492" s="526" t="s">
        <v>37</v>
      </c>
      <c r="I492" s="526"/>
      <c r="J492" s="526"/>
      <c r="K492" s="526"/>
      <c r="L492" s="526"/>
      <c r="M492" s="526"/>
      <c r="N492" s="526"/>
      <c r="O492" s="526"/>
      <c r="P492" s="526"/>
      <c r="Q492" s="526"/>
      <c r="R492" s="526"/>
      <c r="S492" s="526">
        <v>0</v>
      </c>
      <c r="T492" s="526">
        <v>0</v>
      </c>
      <c r="U492" s="526">
        <v>25458600</v>
      </c>
      <c r="V492" s="526">
        <v>25009000</v>
      </c>
      <c r="W492" s="526">
        <v>23660199.999999996</v>
      </c>
      <c r="X492" s="526">
        <v>24503200.000000007</v>
      </c>
      <c r="Y492" s="526">
        <v>25627199.999999993</v>
      </c>
      <c r="Z492" s="526">
        <v>27032200.000000007</v>
      </c>
      <c r="AA492" s="526">
        <v>28718200.000000004</v>
      </c>
      <c r="AB492" s="526">
        <v>30853799.999999996</v>
      </c>
      <c r="AC492" s="526">
        <v>32820800.000000007</v>
      </c>
      <c r="AD492" s="526">
        <v>34731599.999999993</v>
      </c>
      <c r="AE492" s="526">
        <v>36923400.000000007</v>
      </c>
      <c r="AF492" s="526">
        <v>39171400.000000015</v>
      </c>
      <c r="AG492" s="526">
        <v>39789600.000000007</v>
      </c>
      <c r="AH492" s="526">
        <v>56874399.999999985</v>
      </c>
      <c r="AI492" s="526">
        <v>68620200.00000003</v>
      </c>
      <c r="AJ492" s="526">
        <v>76431999.999999985</v>
      </c>
      <c r="AK492" s="526">
        <v>76656799.999999985</v>
      </c>
      <c r="AL492" s="526">
        <v>76881600.00000003</v>
      </c>
    </row>
    <row r="493" spans="4:38" ht="15.75">
      <c r="D493" s="314" t="s">
        <v>1825</v>
      </c>
      <c r="E493" s="314"/>
      <c r="I493" s="526"/>
      <c r="J493" s="526"/>
      <c r="K493" s="526"/>
      <c r="L493" s="526"/>
      <c r="M493" s="526"/>
      <c r="N493" s="526"/>
      <c r="O493" s="526"/>
      <c r="P493" s="526"/>
      <c r="Q493" s="526"/>
      <c r="R493" s="526"/>
      <c r="S493" s="526"/>
      <c r="T493" s="526"/>
      <c r="U493" s="526"/>
      <c r="V493" s="526"/>
      <c r="W493" s="526"/>
      <c r="X493" s="526"/>
      <c r="Y493" s="526"/>
      <c r="Z493" s="526"/>
      <c r="AA493" s="526"/>
      <c r="AB493" s="526"/>
      <c r="AC493" s="526"/>
      <c r="AD493" s="526"/>
      <c r="AE493" s="526"/>
      <c r="AF493" s="526"/>
      <c r="AG493" s="526"/>
      <c r="AH493" s="526"/>
      <c r="AI493" s="526"/>
      <c r="AJ493" s="526"/>
      <c r="AK493" s="526"/>
      <c r="AL493" s="526"/>
    </row>
    <row r="494" spans="4:38">
      <c r="D494" s="5"/>
      <c r="E494" s="492" t="s">
        <v>635</v>
      </c>
      <c r="I494" s="492"/>
      <c r="J494" s="492"/>
      <c r="K494" s="492"/>
      <c r="L494" s="492"/>
      <c r="M494" s="492"/>
      <c r="N494" s="492"/>
      <c r="O494" s="492"/>
      <c r="P494" s="492"/>
      <c r="Q494" s="492"/>
      <c r="R494" s="492"/>
      <c r="S494" s="492">
        <v>0</v>
      </c>
      <c r="T494" s="492">
        <v>0</v>
      </c>
      <c r="U494" s="492">
        <v>10871999.999999994</v>
      </c>
      <c r="V494" s="492">
        <v>10902500</v>
      </c>
      <c r="W494" s="492">
        <v>10735500</v>
      </c>
      <c r="X494" s="492">
        <v>11117999.999999993</v>
      </c>
      <c r="Y494" s="492">
        <v>11628000</v>
      </c>
      <c r="Z494" s="492">
        <v>12265500</v>
      </c>
      <c r="AA494" s="492">
        <v>13030500</v>
      </c>
      <c r="AB494" s="492">
        <v>13999500.000000004</v>
      </c>
      <c r="AC494" s="492">
        <v>14892000</v>
      </c>
      <c r="AD494" s="492">
        <v>15758999.999999998</v>
      </c>
      <c r="AE494" s="492">
        <v>16753500</v>
      </c>
      <c r="AF494" s="492">
        <v>17773500.000000004</v>
      </c>
      <c r="AG494" s="492">
        <v>18054000</v>
      </c>
      <c r="AH494" s="492">
        <v>25805999.999999989</v>
      </c>
      <c r="AI494" s="492">
        <v>31135500.000000011</v>
      </c>
      <c r="AJ494" s="492">
        <v>34680000</v>
      </c>
      <c r="AK494" s="492">
        <v>34782000.000000015</v>
      </c>
      <c r="AL494" s="492">
        <v>34884000</v>
      </c>
    </row>
    <row r="495" spans="4:38">
      <c r="D495" s="5"/>
      <c r="E495" s="492" t="s">
        <v>901</v>
      </c>
      <c r="I495" s="492"/>
      <c r="J495" s="492"/>
      <c r="K495" s="492"/>
      <c r="L495" s="492"/>
      <c r="M495" s="492"/>
      <c r="N495" s="492"/>
      <c r="O495" s="492"/>
      <c r="P495" s="492"/>
      <c r="Q495" s="492"/>
      <c r="R495" s="492"/>
      <c r="S495" s="492">
        <v>0</v>
      </c>
      <c r="T495" s="492">
        <v>0</v>
      </c>
      <c r="U495" s="492">
        <v>0</v>
      </c>
      <c r="V495" s="492">
        <v>0</v>
      </c>
      <c r="W495" s="492">
        <v>0</v>
      </c>
      <c r="X495" s="492">
        <v>0</v>
      </c>
      <c r="Y495" s="492">
        <v>0</v>
      </c>
      <c r="Z495" s="492">
        <v>0</v>
      </c>
      <c r="AA495" s="492">
        <v>0</v>
      </c>
      <c r="AB495" s="492">
        <v>0</v>
      </c>
      <c r="AC495" s="492">
        <v>0</v>
      </c>
      <c r="AD495" s="492">
        <v>0</v>
      </c>
      <c r="AE495" s="492">
        <v>0</v>
      </c>
      <c r="AF495" s="492">
        <v>0</v>
      </c>
      <c r="AG495" s="492">
        <v>0</v>
      </c>
      <c r="AH495" s="492">
        <v>0</v>
      </c>
      <c r="AI495" s="492">
        <v>0</v>
      </c>
      <c r="AJ495" s="492">
        <v>0</v>
      </c>
      <c r="AK495" s="492">
        <v>0</v>
      </c>
      <c r="AL495" s="492">
        <v>0</v>
      </c>
    </row>
    <row r="496" spans="4:38" ht="15.75">
      <c r="D496" s="5"/>
      <c r="E496" s="526" t="s">
        <v>37</v>
      </c>
      <c r="I496" s="526"/>
      <c r="J496" s="526"/>
      <c r="K496" s="526"/>
      <c r="L496" s="526"/>
      <c r="M496" s="526"/>
      <c r="N496" s="526"/>
      <c r="O496" s="526"/>
      <c r="P496" s="526"/>
      <c r="Q496" s="526"/>
      <c r="R496" s="526"/>
      <c r="S496" s="526">
        <v>0</v>
      </c>
      <c r="T496" s="526">
        <v>0</v>
      </c>
      <c r="U496" s="526">
        <v>10871999.999999994</v>
      </c>
      <c r="V496" s="526">
        <v>10902500</v>
      </c>
      <c r="W496" s="526">
        <v>10735500</v>
      </c>
      <c r="X496" s="526">
        <v>11117999.999999993</v>
      </c>
      <c r="Y496" s="526">
        <v>11628000</v>
      </c>
      <c r="Z496" s="526">
        <v>12265500</v>
      </c>
      <c r="AA496" s="526">
        <v>13030500</v>
      </c>
      <c r="AB496" s="526">
        <v>13999500.000000004</v>
      </c>
      <c r="AC496" s="526">
        <v>14892000</v>
      </c>
      <c r="AD496" s="526">
        <v>15758999.999999998</v>
      </c>
      <c r="AE496" s="526">
        <v>16753500</v>
      </c>
      <c r="AF496" s="526">
        <v>17773500.000000004</v>
      </c>
      <c r="AG496" s="526">
        <v>18054000</v>
      </c>
      <c r="AH496" s="526">
        <v>25805999.999999989</v>
      </c>
      <c r="AI496" s="526">
        <v>31135500.000000011</v>
      </c>
      <c r="AJ496" s="526">
        <v>34680000</v>
      </c>
      <c r="AK496" s="526">
        <v>34782000.000000015</v>
      </c>
      <c r="AL496" s="526">
        <v>34884000</v>
      </c>
    </row>
    <row r="497" spans="4:38" ht="15.75">
      <c r="D497" s="314" t="s">
        <v>1120</v>
      </c>
      <c r="E497" s="314"/>
      <c r="I497" s="526"/>
      <c r="J497" s="526"/>
      <c r="K497" s="526"/>
      <c r="L497" s="526"/>
      <c r="M497" s="526"/>
      <c r="N497" s="526"/>
      <c r="O497" s="526"/>
      <c r="P497" s="526"/>
      <c r="Q497" s="526"/>
      <c r="R497" s="526"/>
      <c r="S497" s="526"/>
      <c r="T497" s="526"/>
      <c r="U497" s="526"/>
      <c r="V497" s="526"/>
      <c r="W497" s="526"/>
      <c r="X497" s="526"/>
      <c r="Y497" s="526"/>
      <c r="Z497" s="526"/>
      <c r="AA497" s="526"/>
      <c r="AB497" s="526"/>
      <c r="AC497" s="526"/>
      <c r="AD497" s="526"/>
      <c r="AE497" s="526"/>
      <c r="AF497" s="526"/>
      <c r="AG497" s="526"/>
      <c r="AH497" s="526"/>
      <c r="AI497" s="526"/>
      <c r="AJ497" s="526"/>
      <c r="AK497" s="526"/>
      <c r="AL497" s="526"/>
    </row>
    <row r="498" spans="4:38">
      <c r="D498" s="5"/>
      <c r="E498" s="492" t="s">
        <v>635</v>
      </c>
      <c r="I498" s="492"/>
      <c r="J498" s="492"/>
      <c r="K498" s="492"/>
      <c r="L498" s="492"/>
      <c r="M498" s="492"/>
      <c r="N498" s="492"/>
      <c r="O498" s="492"/>
      <c r="P498" s="492"/>
      <c r="Q498" s="492"/>
      <c r="R498" s="492"/>
      <c r="S498" s="492">
        <v>53286358.800000004</v>
      </c>
      <c r="T498" s="492">
        <v>73996956</v>
      </c>
      <c r="U498" s="492">
        <v>45299999.999999978</v>
      </c>
      <c r="V498" s="492">
        <v>44500000</v>
      </c>
      <c r="W498" s="492">
        <v>42100000</v>
      </c>
      <c r="X498" s="492">
        <v>43600000.000000022</v>
      </c>
      <c r="Y498" s="492">
        <v>45599999.999999948</v>
      </c>
      <c r="Z498" s="492">
        <v>62530000.00000006</v>
      </c>
      <c r="AA498" s="492">
        <v>81760000.000000089</v>
      </c>
      <c r="AB498" s="492">
        <v>105682500</v>
      </c>
      <c r="AC498" s="492">
        <v>119720000.00000012</v>
      </c>
      <c r="AD498" s="492">
        <v>125145000.00000006</v>
      </c>
      <c r="AE498" s="492">
        <v>131400000</v>
      </c>
      <c r="AF498" s="492">
        <v>139399999.99999994</v>
      </c>
      <c r="AG498" s="492">
        <v>141599999.99999991</v>
      </c>
      <c r="AH498" s="492">
        <v>202399999.99999997</v>
      </c>
      <c r="AI498" s="492">
        <v>244200000</v>
      </c>
      <c r="AJ498" s="492">
        <v>272000000</v>
      </c>
      <c r="AK498" s="492">
        <v>272799999.99999988</v>
      </c>
      <c r="AL498" s="492">
        <v>273600000</v>
      </c>
    </row>
    <row r="499" spans="4:38">
      <c r="D499" s="5"/>
      <c r="E499" s="492" t="s">
        <v>901</v>
      </c>
      <c r="I499" s="492"/>
      <c r="J499" s="492"/>
      <c r="K499" s="492"/>
      <c r="L499" s="492"/>
      <c r="M499" s="492"/>
      <c r="N499" s="492"/>
      <c r="O499" s="492"/>
      <c r="P499" s="492"/>
      <c r="Q499" s="492"/>
      <c r="R499" s="492"/>
      <c r="S499" s="492">
        <v>0</v>
      </c>
      <c r="T499" s="492">
        <v>0</v>
      </c>
      <c r="U499" s="492">
        <v>0</v>
      </c>
      <c r="V499" s="492">
        <v>0</v>
      </c>
      <c r="W499" s="492">
        <v>0</v>
      </c>
      <c r="X499" s="492">
        <v>0</v>
      </c>
      <c r="Y499" s="492">
        <v>0</v>
      </c>
      <c r="Z499" s="492">
        <v>0</v>
      </c>
      <c r="AA499" s="492">
        <v>0</v>
      </c>
      <c r="AB499" s="492">
        <v>0</v>
      </c>
      <c r="AC499" s="492">
        <v>0</v>
      </c>
      <c r="AD499" s="492">
        <v>0</v>
      </c>
      <c r="AE499" s="492">
        <v>0</v>
      </c>
      <c r="AF499" s="492">
        <v>0</v>
      </c>
      <c r="AG499" s="492">
        <v>0</v>
      </c>
      <c r="AH499" s="492">
        <v>0</v>
      </c>
      <c r="AI499" s="492">
        <v>0</v>
      </c>
      <c r="AJ499" s="492">
        <v>0</v>
      </c>
      <c r="AK499" s="492">
        <v>0</v>
      </c>
      <c r="AL499" s="492">
        <v>0</v>
      </c>
    </row>
    <row r="500" spans="4:38" ht="15.75">
      <c r="D500" s="5"/>
      <c r="E500" s="526" t="s">
        <v>37</v>
      </c>
      <c r="I500" s="526"/>
      <c r="J500" s="526"/>
      <c r="K500" s="526"/>
      <c r="L500" s="526"/>
      <c r="M500" s="526"/>
      <c r="N500" s="526"/>
      <c r="O500" s="526"/>
      <c r="P500" s="526"/>
      <c r="Q500" s="526"/>
      <c r="R500" s="526"/>
      <c r="S500" s="526">
        <v>53286358.800000004</v>
      </c>
      <c r="T500" s="526">
        <v>73996956</v>
      </c>
      <c r="U500" s="526">
        <v>45299999.999999978</v>
      </c>
      <c r="V500" s="526">
        <v>44500000</v>
      </c>
      <c r="W500" s="526">
        <v>42100000</v>
      </c>
      <c r="X500" s="526">
        <v>43600000.000000022</v>
      </c>
      <c r="Y500" s="526">
        <v>45599999.999999948</v>
      </c>
      <c r="Z500" s="526">
        <v>62530000.00000006</v>
      </c>
      <c r="AA500" s="526">
        <v>81760000.000000089</v>
      </c>
      <c r="AB500" s="526">
        <v>105682500</v>
      </c>
      <c r="AC500" s="526">
        <v>119720000.00000012</v>
      </c>
      <c r="AD500" s="526">
        <v>125145000.00000006</v>
      </c>
      <c r="AE500" s="526">
        <v>131400000</v>
      </c>
      <c r="AF500" s="526">
        <v>139399999.99999994</v>
      </c>
      <c r="AG500" s="526">
        <v>141599999.99999991</v>
      </c>
      <c r="AH500" s="526">
        <v>202399999.99999997</v>
      </c>
      <c r="AI500" s="526">
        <v>244200000</v>
      </c>
      <c r="AJ500" s="526">
        <v>272000000</v>
      </c>
      <c r="AK500" s="526">
        <v>272799999.99999988</v>
      </c>
      <c r="AL500" s="526">
        <v>273600000</v>
      </c>
    </row>
    <row r="501" spans="4:38" ht="15.75">
      <c r="D501" s="557" t="s">
        <v>37</v>
      </c>
      <c r="E501" s="156"/>
      <c r="I501" s="492"/>
      <c r="J501" s="492"/>
      <c r="K501" s="492"/>
      <c r="L501" s="492"/>
      <c r="M501" s="492"/>
      <c r="N501" s="492"/>
      <c r="O501" s="492"/>
      <c r="P501" s="492"/>
      <c r="Q501" s="492"/>
      <c r="R501" s="492"/>
      <c r="S501" s="492"/>
      <c r="T501" s="492"/>
      <c r="U501" s="492"/>
      <c r="V501" s="492"/>
      <c r="W501" s="492"/>
      <c r="X501" s="492"/>
      <c r="Y501" s="492"/>
      <c r="Z501" s="492"/>
      <c r="AA501" s="492"/>
      <c r="AB501" s="492"/>
      <c r="AC501" s="492"/>
      <c r="AD501" s="492"/>
      <c r="AE501" s="492"/>
      <c r="AF501" s="492"/>
      <c r="AG501" s="492"/>
      <c r="AH501" s="492"/>
      <c r="AI501" s="492"/>
      <c r="AJ501" s="492"/>
      <c r="AK501" s="492"/>
      <c r="AL501" s="492"/>
    </row>
    <row r="502" spans="4:38">
      <c r="D502" s="156"/>
      <c r="E502" s="492" t="s">
        <v>635</v>
      </c>
      <c r="I502" s="492"/>
      <c r="J502" s="492"/>
      <c r="K502" s="492"/>
      <c r="L502" s="492"/>
      <c r="M502" s="492"/>
      <c r="N502" s="492"/>
      <c r="O502" s="492"/>
      <c r="P502" s="492"/>
      <c r="Q502" s="492"/>
      <c r="R502" s="492"/>
      <c r="S502" s="492">
        <v>821537710.10000002</v>
      </c>
      <c r="T502" s="492">
        <v>949099423.69999993</v>
      </c>
      <c r="U502" s="492">
        <v>1116033352.2</v>
      </c>
      <c r="V502" s="492">
        <v>1027970842.0090816</v>
      </c>
      <c r="W502" s="492">
        <v>995651418.52334583</v>
      </c>
      <c r="X502" s="492">
        <v>1001345087.3369198</v>
      </c>
      <c r="Y502" s="492">
        <v>1032608961.6590626</v>
      </c>
      <c r="Z502" s="492">
        <v>1067339222.5195465</v>
      </c>
      <c r="AA502" s="492">
        <v>1131666772.9916389</v>
      </c>
      <c r="AB502" s="492">
        <v>1171589823.7840638</v>
      </c>
      <c r="AC502" s="492">
        <v>1251464135.8072801</v>
      </c>
      <c r="AD502" s="492">
        <v>1317590315.0528195</v>
      </c>
      <c r="AE502" s="492">
        <v>1389475711.9466171</v>
      </c>
      <c r="AF502" s="492">
        <v>1469937047.3296192</v>
      </c>
      <c r="AG502" s="492">
        <v>1482558118.9798002</v>
      </c>
      <c r="AH502" s="492">
        <v>2158809799.5608807</v>
      </c>
      <c r="AI502" s="492">
        <v>2561916292.1833563</v>
      </c>
      <c r="AJ502" s="492">
        <v>2820604939.9948106</v>
      </c>
      <c r="AK502" s="492">
        <v>2827419011.4587493</v>
      </c>
      <c r="AL502" s="492">
        <v>2838619306.0740342</v>
      </c>
    </row>
    <row r="503" spans="4:38">
      <c r="D503" s="156"/>
      <c r="E503" s="492" t="s">
        <v>901</v>
      </c>
      <c r="I503" s="492"/>
      <c r="J503" s="492"/>
      <c r="K503" s="492"/>
      <c r="L503" s="492"/>
      <c r="M503" s="492"/>
      <c r="N503" s="492"/>
      <c r="O503" s="492"/>
      <c r="P503" s="492"/>
      <c r="Q503" s="492"/>
      <c r="R503" s="492"/>
      <c r="S503" s="492">
        <v>217297013.40000001</v>
      </c>
      <c r="T503" s="492">
        <v>226794421.20000002</v>
      </c>
      <c r="U503" s="492">
        <v>259560109.52999997</v>
      </c>
      <c r="V503" s="492">
        <v>278234308.71281397</v>
      </c>
      <c r="W503" s="492">
        <v>305653658.50874442</v>
      </c>
      <c r="X503" s="492">
        <v>304043248.33565944</v>
      </c>
      <c r="Y503" s="492">
        <v>310289811.71371329</v>
      </c>
      <c r="Z503" s="492">
        <v>317336281.51715893</v>
      </c>
      <c r="AA503" s="492">
        <v>322686974.67756432</v>
      </c>
      <c r="AB503" s="492">
        <v>327070459.79199344</v>
      </c>
      <c r="AC503" s="492">
        <v>331374829.46635187</v>
      </c>
      <c r="AD503" s="492">
        <v>330150232.97679257</v>
      </c>
      <c r="AE503" s="492">
        <v>328580257.50981736</v>
      </c>
      <c r="AF503" s="492">
        <v>327658670.80604708</v>
      </c>
      <c r="AG503" s="492">
        <v>356307521.3751384</v>
      </c>
      <c r="AH503" s="492">
        <v>503301502.08264309</v>
      </c>
      <c r="AI503" s="492">
        <v>598524193.35489297</v>
      </c>
      <c r="AJ503" s="492">
        <v>626585264.07071996</v>
      </c>
      <c r="AK503" s="492">
        <v>624141550.43445849</v>
      </c>
      <c r="AL503" s="492">
        <v>622632011.71278226</v>
      </c>
    </row>
    <row r="504" spans="4:38" ht="15.75">
      <c r="D504" s="156"/>
      <c r="E504" s="526" t="s">
        <v>37</v>
      </c>
      <c r="I504" s="526"/>
      <c r="J504" s="526"/>
      <c r="K504" s="526"/>
      <c r="L504" s="526"/>
      <c r="M504" s="526"/>
      <c r="N504" s="526"/>
      <c r="O504" s="526"/>
      <c r="P504" s="526"/>
      <c r="Q504" s="526"/>
      <c r="R504" s="526"/>
      <c r="S504" s="526">
        <v>1038834723.5</v>
      </c>
      <c r="T504" s="526">
        <v>1175893844.8999999</v>
      </c>
      <c r="U504" s="526">
        <v>1375593461.73</v>
      </c>
      <c r="V504" s="526">
        <v>1306205150.7218957</v>
      </c>
      <c r="W504" s="526">
        <v>1301305077.0320902</v>
      </c>
      <c r="X504" s="526">
        <v>1305388335.6725793</v>
      </c>
      <c r="Y504" s="526">
        <v>1342898773.372776</v>
      </c>
      <c r="Z504" s="526">
        <v>1384675504.0367055</v>
      </c>
      <c r="AA504" s="526">
        <v>1454353747.6692033</v>
      </c>
      <c r="AB504" s="526">
        <v>1498660283.5760572</v>
      </c>
      <c r="AC504" s="526">
        <v>1582838965.273632</v>
      </c>
      <c r="AD504" s="526">
        <v>1647740548.0296121</v>
      </c>
      <c r="AE504" s="526">
        <v>1718055969.4564345</v>
      </c>
      <c r="AF504" s="526">
        <v>1797595718.1356664</v>
      </c>
      <c r="AG504" s="526">
        <v>1838865640.3549385</v>
      </c>
      <c r="AH504" s="526">
        <v>2662111301.6435237</v>
      </c>
      <c r="AI504" s="526">
        <v>3160440485.538249</v>
      </c>
      <c r="AJ504" s="526">
        <v>3447190204.0655308</v>
      </c>
      <c r="AK504" s="526">
        <v>3451560561.8932076</v>
      </c>
      <c r="AL504" s="526">
        <v>3461251317.7868166</v>
      </c>
    </row>
    <row r="505" spans="4:38">
      <c r="D505" s="5"/>
      <c r="E505" s="5"/>
      <c r="I505" s="5"/>
      <c r="J505" s="5"/>
      <c r="K505" s="5"/>
      <c r="L505" s="5"/>
      <c r="M505" s="5"/>
      <c r="N505" s="5"/>
      <c r="O505" s="5"/>
      <c r="P505" s="5"/>
      <c r="Q505" s="5"/>
      <c r="R505" s="5"/>
      <c r="S505" s="5"/>
      <c r="T505" s="5"/>
      <c r="U505" s="5"/>
      <c r="V505" s="5"/>
      <c r="W505" s="5"/>
      <c r="X505" s="5"/>
      <c r="Y505" s="5"/>
      <c r="Z505" s="5"/>
      <c r="AA505" s="5"/>
      <c r="AB505" s="5"/>
      <c r="AC505" s="5"/>
      <c r="AD505" s="5"/>
      <c r="AE505" s="5"/>
      <c r="AF505" s="5"/>
      <c r="AG505" s="5"/>
      <c r="AH505" s="5"/>
      <c r="AI505" s="5"/>
      <c r="AJ505" s="5"/>
      <c r="AK505" s="5"/>
      <c r="AL505" s="5"/>
    </row>
    <row r="506" spans="4:38">
      <c r="D506" s="5"/>
      <c r="E506" s="5"/>
      <c r="I506" s="5"/>
      <c r="J506" s="5"/>
      <c r="K506" s="5"/>
      <c r="L506" s="5"/>
      <c r="M506" s="5"/>
      <c r="N506" s="5"/>
      <c r="O506" s="5"/>
      <c r="P506" s="5"/>
      <c r="Q506" s="5"/>
      <c r="R506" s="5"/>
      <c r="S506" s="5"/>
      <c r="T506" s="5"/>
      <c r="U506" s="5"/>
      <c r="V506" s="5"/>
      <c r="W506" s="5"/>
      <c r="X506" s="5"/>
      <c r="Y506" s="5"/>
      <c r="Z506" s="5"/>
      <c r="AA506" s="5"/>
      <c r="AB506" s="5"/>
      <c r="AC506" s="5"/>
      <c r="AD506" s="5"/>
      <c r="AE506" s="5"/>
      <c r="AF506" s="5"/>
      <c r="AG506" s="5"/>
      <c r="AH506" s="5"/>
      <c r="AI506" s="5"/>
      <c r="AJ506" s="5"/>
      <c r="AK506" s="5"/>
      <c r="AL506" s="5"/>
    </row>
    <row r="507" spans="4:38">
      <c r="D507" s="5"/>
      <c r="E507" s="5"/>
      <c r="I507" s="5"/>
      <c r="J507" s="5"/>
      <c r="K507" s="5"/>
      <c r="L507" s="5"/>
      <c r="M507" s="5"/>
      <c r="N507" s="5"/>
      <c r="O507" s="5"/>
      <c r="P507" s="5"/>
      <c r="Q507" s="5"/>
      <c r="R507" s="5"/>
      <c r="S507" s="5"/>
      <c r="T507" s="5"/>
      <c r="U507" s="5"/>
      <c r="V507" s="5"/>
      <c r="W507" s="5"/>
      <c r="X507" s="5"/>
      <c r="Y507" s="5"/>
      <c r="Z507" s="5"/>
      <c r="AA507" s="5"/>
      <c r="AB507" s="5"/>
      <c r="AC507" s="5"/>
      <c r="AD507" s="5"/>
      <c r="AE507" s="5"/>
      <c r="AF507" s="5"/>
      <c r="AG507" s="5"/>
      <c r="AH507" s="5"/>
      <c r="AI507" s="5"/>
      <c r="AJ507" s="5"/>
      <c r="AK507" s="5"/>
      <c r="AL507" s="5"/>
    </row>
    <row r="508" spans="4:38">
      <c r="D508" s="5"/>
      <c r="E508" s="5"/>
      <c r="I508" s="5"/>
      <c r="J508" s="5"/>
      <c r="K508" s="5"/>
      <c r="L508" s="5"/>
      <c r="M508" s="5"/>
      <c r="N508" s="5"/>
      <c r="O508" s="5"/>
      <c r="P508" s="5"/>
      <c r="Q508" s="5"/>
      <c r="R508" s="5"/>
      <c r="S508" s="5"/>
      <c r="T508" s="5"/>
      <c r="U508" s="5"/>
      <c r="V508" s="5"/>
      <c r="W508" s="5"/>
      <c r="X508" s="5"/>
      <c r="Y508" s="5"/>
      <c r="Z508" s="5"/>
      <c r="AA508" s="5"/>
      <c r="AB508" s="5"/>
      <c r="AC508" s="5"/>
      <c r="AD508" s="5"/>
      <c r="AE508" s="5"/>
      <c r="AF508" s="5"/>
      <c r="AG508" s="5"/>
      <c r="AH508" s="5"/>
      <c r="AI508" s="5"/>
      <c r="AJ508" s="5"/>
      <c r="AK508" s="5"/>
      <c r="AL508" s="5"/>
    </row>
    <row r="509" spans="4:38">
      <c r="D509" s="5"/>
      <c r="E509" s="5"/>
      <c r="I509" s="5"/>
      <c r="J509" s="5"/>
      <c r="K509" s="5"/>
      <c r="L509" s="5"/>
      <c r="M509" s="5"/>
      <c r="N509" s="5"/>
      <c r="O509" s="5"/>
      <c r="P509" s="5"/>
      <c r="Q509" s="5"/>
      <c r="R509" s="5"/>
      <c r="S509" s="5"/>
      <c r="T509" s="5"/>
      <c r="U509" s="5"/>
      <c r="V509" s="5"/>
      <c r="W509" s="5"/>
      <c r="X509" s="5"/>
      <c r="Y509" s="5"/>
      <c r="Z509" s="5"/>
      <c r="AA509" s="5"/>
      <c r="AB509" s="5"/>
      <c r="AC509" s="5"/>
      <c r="AD509" s="5"/>
      <c r="AE509" s="5"/>
      <c r="AF509" s="5"/>
      <c r="AG509" s="5"/>
      <c r="AH509" s="5"/>
      <c r="AI509" s="5"/>
      <c r="AJ509" s="5"/>
      <c r="AK509" s="5"/>
      <c r="AL509" s="5"/>
    </row>
    <row r="510" spans="4:38">
      <c r="D510" s="5"/>
      <c r="E510" s="5"/>
      <c r="I510" s="5"/>
      <c r="J510" s="5"/>
      <c r="K510" s="5"/>
      <c r="L510" s="5"/>
      <c r="M510" s="5"/>
      <c r="N510" s="5"/>
      <c r="O510" s="5"/>
      <c r="P510" s="5"/>
      <c r="Q510" s="5"/>
      <c r="R510" s="5"/>
      <c r="S510" s="5"/>
      <c r="T510" s="5"/>
      <c r="U510" s="5"/>
      <c r="V510" s="5"/>
      <c r="W510" s="5"/>
      <c r="X510" s="5"/>
      <c r="Y510" s="5"/>
      <c r="Z510" s="5"/>
      <c r="AA510" s="5"/>
      <c r="AB510" s="5"/>
      <c r="AC510" s="5"/>
      <c r="AD510" s="5"/>
      <c r="AE510" s="5"/>
      <c r="AF510" s="5"/>
      <c r="AG510" s="5"/>
      <c r="AH510" s="5"/>
      <c r="AI510" s="5"/>
      <c r="AJ510" s="5"/>
      <c r="AK510" s="5"/>
      <c r="AL510" s="5"/>
    </row>
    <row r="511" spans="4:38">
      <c r="D511" s="5"/>
      <c r="E511" s="5"/>
      <c r="I511" s="5"/>
      <c r="J511" s="5"/>
      <c r="K511" s="5"/>
      <c r="L511" s="5"/>
      <c r="M511" s="5"/>
      <c r="N511" s="5"/>
      <c r="O511" s="5"/>
      <c r="P511" s="5"/>
      <c r="Q511" s="5"/>
      <c r="R511" s="5"/>
      <c r="S511" s="5"/>
      <c r="T511" s="5"/>
      <c r="U511" s="5"/>
      <c r="V511" s="5"/>
      <c r="W511" s="5"/>
      <c r="X511" s="5"/>
      <c r="Y511" s="5"/>
      <c r="Z511" s="5"/>
      <c r="AA511" s="5"/>
      <c r="AB511" s="5"/>
      <c r="AC511" s="5"/>
      <c r="AD511" s="5"/>
      <c r="AE511" s="5"/>
      <c r="AF511" s="5"/>
      <c r="AG511" s="5"/>
      <c r="AH511" s="5"/>
      <c r="AI511" s="5"/>
      <c r="AJ511" s="5"/>
      <c r="AK511" s="5"/>
      <c r="AL511" s="5"/>
    </row>
    <row r="512" spans="4:38">
      <c r="D512" s="5"/>
      <c r="E512" s="5"/>
      <c r="I512" s="5"/>
      <c r="J512" s="5"/>
      <c r="K512" s="5"/>
      <c r="L512" s="5"/>
      <c r="M512" s="5"/>
      <c r="N512" s="5"/>
      <c r="O512" s="5"/>
      <c r="P512" s="5"/>
      <c r="Q512" s="5"/>
      <c r="R512" s="5"/>
      <c r="S512" s="5"/>
      <c r="T512" s="5"/>
      <c r="U512" s="5"/>
      <c r="V512" s="5"/>
      <c r="W512" s="5"/>
      <c r="X512" s="5"/>
      <c r="Y512" s="5"/>
      <c r="Z512" s="5"/>
      <c r="AA512" s="5"/>
      <c r="AB512" s="5"/>
      <c r="AC512" s="5"/>
      <c r="AD512" s="5"/>
      <c r="AE512" s="5"/>
      <c r="AF512" s="5"/>
      <c r="AG512" s="5"/>
      <c r="AH512" s="5"/>
      <c r="AI512" s="5"/>
      <c r="AJ512" s="5"/>
      <c r="AK512" s="5"/>
      <c r="AL512" s="5"/>
    </row>
    <row r="513" spans="4:38">
      <c r="D513" s="5"/>
      <c r="E513" s="5"/>
      <c r="I513" s="5"/>
      <c r="J513" s="5"/>
      <c r="K513" s="5"/>
      <c r="L513" s="5"/>
      <c r="M513" s="5"/>
      <c r="N513" s="5"/>
      <c r="O513" s="5"/>
      <c r="P513" s="5"/>
      <c r="Q513" s="5"/>
      <c r="R513" s="5"/>
      <c r="S513" s="5"/>
      <c r="T513" s="5"/>
      <c r="U513" s="5"/>
      <c r="V513" s="5"/>
      <c r="W513" s="5"/>
      <c r="X513" s="5"/>
      <c r="Y513" s="5"/>
      <c r="Z513" s="5"/>
      <c r="AA513" s="5"/>
      <c r="AB513" s="5"/>
      <c r="AC513" s="5"/>
      <c r="AD513" s="5"/>
      <c r="AE513" s="5"/>
      <c r="AF513" s="5"/>
      <c r="AG513" s="5"/>
      <c r="AH513" s="5"/>
      <c r="AI513" s="5"/>
      <c r="AJ513" s="5"/>
      <c r="AK513" s="5"/>
      <c r="AL513" s="5"/>
    </row>
    <row r="514" spans="4:38">
      <c r="D514" s="5"/>
      <c r="E514" s="5"/>
      <c r="I514" s="5"/>
      <c r="J514" s="5"/>
      <c r="K514" s="5"/>
      <c r="L514" s="5"/>
      <c r="M514" s="5"/>
      <c r="N514" s="5"/>
      <c r="O514" s="5"/>
      <c r="P514" s="5"/>
      <c r="Q514" s="5"/>
      <c r="R514" s="5"/>
      <c r="S514" s="5"/>
      <c r="T514" s="5"/>
      <c r="U514" s="5"/>
      <c r="V514" s="5"/>
      <c r="W514" s="5"/>
      <c r="X514" s="5"/>
      <c r="Y514" s="5"/>
      <c r="Z514" s="5"/>
      <c r="AA514" s="5"/>
      <c r="AB514" s="5"/>
      <c r="AC514" s="5"/>
      <c r="AD514" s="5"/>
      <c r="AE514" s="5"/>
      <c r="AF514" s="5"/>
      <c r="AG514" s="5"/>
      <c r="AH514" s="5"/>
      <c r="AI514" s="5"/>
      <c r="AJ514" s="5"/>
      <c r="AK514" s="5"/>
      <c r="AL514" s="5"/>
    </row>
    <row r="515" spans="4:38">
      <c r="D515" s="5"/>
      <c r="E515" s="5"/>
      <c r="I515" s="5"/>
      <c r="J515" s="5"/>
      <c r="K515" s="5"/>
      <c r="L515" s="5"/>
      <c r="M515" s="5"/>
      <c r="N515" s="5"/>
      <c r="O515" s="5"/>
      <c r="P515" s="5"/>
      <c r="Q515" s="5"/>
      <c r="R515" s="5"/>
      <c r="S515" s="5"/>
      <c r="T515" s="5"/>
      <c r="U515" s="5"/>
      <c r="V515" s="5"/>
      <c r="W515" s="5"/>
      <c r="X515" s="5"/>
      <c r="Y515" s="5"/>
      <c r="Z515" s="5"/>
      <c r="AA515" s="5"/>
      <c r="AB515" s="5"/>
      <c r="AC515" s="5"/>
      <c r="AD515" s="5"/>
      <c r="AE515" s="5"/>
      <c r="AF515" s="5"/>
      <c r="AG515" s="5"/>
      <c r="AH515" s="5"/>
      <c r="AI515" s="5"/>
      <c r="AJ515" s="5"/>
      <c r="AK515" s="5"/>
      <c r="AL515" s="5"/>
    </row>
    <row r="516" spans="4:38">
      <c r="D516" s="5"/>
      <c r="E516" s="5"/>
      <c r="I516" s="5"/>
      <c r="J516" s="5"/>
      <c r="K516" s="5"/>
      <c r="L516" s="5"/>
      <c r="M516" s="5"/>
      <c r="N516" s="5"/>
      <c r="O516" s="5"/>
      <c r="P516" s="5"/>
      <c r="Q516" s="5"/>
      <c r="R516" s="5"/>
      <c r="S516" s="5"/>
      <c r="T516" s="5"/>
      <c r="U516" s="5"/>
      <c r="V516" s="5"/>
      <c r="W516" s="5"/>
      <c r="X516" s="5"/>
      <c r="Y516" s="5"/>
      <c r="Z516" s="5"/>
      <c r="AA516" s="5"/>
      <c r="AB516" s="5"/>
      <c r="AC516" s="5"/>
      <c r="AD516" s="5"/>
      <c r="AE516" s="5"/>
      <c r="AF516" s="5"/>
      <c r="AG516" s="5"/>
      <c r="AH516" s="5"/>
      <c r="AI516" s="5"/>
      <c r="AJ516" s="5"/>
      <c r="AK516" s="5"/>
      <c r="AL516" s="5"/>
    </row>
    <row r="517" spans="4:38">
      <c r="D517" s="5"/>
      <c r="E517" s="5"/>
      <c r="I517" s="5"/>
      <c r="J517" s="5"/>
      <c r="K517" s="5"/>
      <c r="L517" s="5"/>
      <c r="M517" s="5"/>
      <c r="N517" s="5"/>
      <c r="O517" s="5"/>
      <c r="P517" s="5"/>
      <c r="Q517" s="5"/>
      <c r="R517" s="5"/>
      <c r="S517" s="5"/>
      <c r="T517" s="5"/>
      <c r="U517" s="5"/>
      <c r="V517" s="5"/>
      <c r="W517" s="5"/>
      <c r="X517" s="5"/>
      <c r="Y517" s="5"/>
      <c r="Z517" s="5"/>
      <c r="AA517" s="5"/>
      <c r="AB517" s="5"/>
      <c r="AC517" s="5"/>
      <c r="AD517" s="5"/>
      <c r="AE517" s="5"/>
      <c r="AF517" s="5"/>
      <c r="AG517" s="5"/>
      <c r="AH517" s="5"/>
      <c r="AI517" s="5"/>
      <c r="AJ517" s="5"/>
      <c r="AK517" s="5"/>
      <c r="AL517" s="5"/>
    </row>
    <row r="518" spans="4:38">
      <c r="D518" s="5"/>
      <c r="E518" s="5"/>
      <c r="I518" s="5"/>
      <c r="J518" s="5"/>
      <c r="K518" s="5"/>
      <c r="L518" s="5"/>
      <c r="M518" s="5"/>
      <c r="N518" s="5"/>
      <c r="O518" s="5"/>
      <c r="P518" s="5"/>
      <c r="Q518" s="5"/>
      <c r="R518" s="5"/>
      <c r="S518" s="5"/>
      <c r="T518" s="5"/>
      <c r="U518" s="5"/>
      <c r="V518" s="5"/>
      <c r="W518" s="5"/>
      <c r="X518" s="5"/>
      <c r="Y518" s="5"/>
      <c r="Z518" s="5"/>
      <c r="AA518" s="5"/>
      <c r="AB518" s="5"/>
      <c r="AC518" s="5"/>
      <c r="AD518" s="5"/>
      <c r="AE518" s="5"/>
      <c r="AF518" s="5"/>
      <c r="AG518" s="5"/>
      <c r="AH518" s="5"/>
      <c r="AI518" s="5"/>
      <c r="AJ518" s="5"/>
      <c r="AK518" s="5"/>
      <c r="AL518" s="5"/>
    </row>
    <row r="519" spans="4:38">
      <c r="D519" s="5"/>
      <c r="E519" s="5"/>
      <c r="I519" s="5"/>
      <c r="J519" s="5"/>
      <c r="K519" s="5"/>
      <c r="L519" s="5"/>
      <c r="M519" s="5"/>
      <c r="N519" s="5"/>
      <c r="O519" s="5"/>
      <c r="P519" s="5"/>
      <c r="Q519" s="5"/>
      <c r="R519" s="5"/>
      <c r="S519" s="5"/>
      <c r="T519" s="5"/>
      <c r="U519" s="5"/>
      <c r="V519" s="5"/>
      <c r="W519" s="5"/>
      <c r="X519" s="5"/>
      <c r="Y519" s="5"/>
      <c r="Z519" s="5"/>
      <c r="AA519" s="5"/>
      <c r="AB519" s="5"/>
      <c r="AC519" s="5"/>
      <c r="AD519" s="5"/>
      <c r="AE519" s="5"/>
      <c r="AF519" s="5"/>
      <c r="AG519" s="5"/>
      <c r="AH519" s="5"/>
      <c r="AI519" s="5"/>
      <c r="AJ519" s="5"/>
      <c r="AK519" s="5"/>
      <c r="AL519" s="5"/>
    </row>
    <row r="520" spans="4:38">
      <c r="D520" s="5"/>
      <c r="E520" s="5"/>
      <c r="I520" s="5"/>
      <c r="J520" s="5"/>
      <c r="K520" s="5"/>
      <c r="L520" s="5"/>
      <c r="M520" s="5"/>
      <c r="N520" s="5"/>
      <c r="O520" s="5"/>
      <c r="P520" s="5"/>
      <c r="Q520" s="5"/>
      <c r="R520" s="5"/>
      <c r="S520" s="5"/>
      <c r="T520" s="5"/>
      <c r="U520" s="5"/>
      <c r="V520" s="5"/>
      <c r="W520" s="5"/>
      <c r="X520" s="5"/>
      <c r="Y520" s="5"/>
      <c r="Z520" s="5"/>
      <c r="AA520" s="5"/>
      <c r="AB520" s="5"/>
      <c r="AC520" s="5"/>
      <c r="AD520" s="5"/>
      <c r="AE520" s="5"/>
      <c r="AF520" s="5"/>
      <c r="AG520" s="5"/>
      <c r="AH520" s="5"/>
      <c r="AI520" s="5"/>
      <c r="AJ520" s="5"/>
      <c r="AK520" s="5"/>
      <c r="AL520" s="5"/>
    </row>
    <row r="521" spans="4:38">
      <c r="D521" s="5"/>
      <c r="E521" s="5"/>
      <c r="I521" s="5"/>
      <c r="J521" s="5"/>
      <c r="K521" s="5"/>
      <c r="L521" s="5"/>
      <c r="M521" s="5"/>
      <c r="N521" s="5"/>
      <c r="O521" s="5"/>
      <c r="P521" s="5"/>
      <c r="Q521" s="5"/>
      <c r="R521" s="5"/>
      <c r="S521" s="5"/>
      <c r="T521" s="5"/>
      <c r="U521" s="5"/>
      <c r="V521" s="5"/>
      <c r="W521" s="5"/>
      <c r="X521" s="5"/>
      <c r="Y521" s="5"/>
      <c r="Z521" s="5"/>
      <c r="AA521" s="5"/>
      <c r="AB521" s="5"/>
      <c r="AC521" s="5"/>
      <c r="AD521" s="5"/>
      <c r="AE521" s="5"/>
      <c r="AF521" s="5"/>
      <c r="AG521" s="5"/>
      <c r="AH521" s="5"/>
      <c r="AI521" s="5"/>
      <c r="AJ521" s="5"/>
      <c r="AK521" s="5"/>
      <c r="AL521" s="5"/>
    </row>
  </sheetData>
  <conditionalFormatting sqref="B65 B27 A18:B20">
    <cfRule type="cellIs" dxfId="178" priority="1" stopIfTrue="1" operator="greaterThan">
      <formula>0</formula>
    </cfRule>
  </conditionalFormatting>
  <conditionalFormatting sqref="B7:B15">
    <cfRule type="cellIs" dxfId="177" priority="2" stopIfTrue="1" operator="notEqual">
      <formula>0</formula>
    </cfRule>
  </conditionalFormatting>
  <printOptions horizontalCentered="1" gridLines="1"/>
  <pageMargins left="0.2" right="0.2" top="1.45" bottom="0.5" header="0.2" footer="0.2"/>
  <pageSetup paperSize="17" scale="87" orientation="portrait" r:id="rId1"/>
  <headerFooter alignWithMargins="0">
    <oddFooter>&amp;F</oddFooter>
  </headerFooter>
</worksheet>
</file>

<file path=xl/worksheets/sheet50.xml><?xml version="1.0" encoding="utf-8"?>
<worksheet xmlns="http://schemas.openxmlformats.org/spreadsheetml/2006/main" xmlns:r="http://schemas.openxmlformats.org/officeDocument/2006/relationships">
  <sheetPr codeName="Sheet43">
    <pageSetUpPr fitToPage="1"/>
  </sheetPr>
  <dimension ref="A1:XFD416"/>
  <sheetViews>
    <sheetView topLeftCell="A166" zoomScale="55" zoomScaleNormal="55" workbookViewId="0">
      <selection activeCell="S77" sqref="S77"/>
    </sheetView>
  </sheetViews>
  <sheetFormatPr defaultRowHeight="15.75"/>
  <cols>
    <col min="1" max="2" width="7.6640625" style="9" customWidth="1"/>
    <col min="3" max="3" width="8.44140625" customWidth="1"/>
    <col min="4" max="4" width="2.21875" style="2" customWidth="1"/>
    <col min="5" max="7" width="2.21875" customWidth="1"/>
    <col min="8" max="8" width="4.33203125" customWidth="1"/>
    <col min="9" max="9" width="4.21875" customWidth="1"/>
    <col min="10" max="16" width="5.33203125" customWidth="1"/>
    <col min="17" max="17" width="6.109375" customWidth="1"/>
    <col min="18" max="18" width="13.6640625" customWidth="1"/>
    <col min="19" max="19" width="15.77734375" customWidth="1"/>
    <col min="20" max="20" width="15.88671875" customWidth="1"/>
    <col min="21" max="25" width="13.6640625" customWidth="1"/>
    <col min="26" max="26" width="14.21875" customWidth="1"/>
    <col min="27" max="33" width="13.6640625" customWidth="1"/>
    <col min="34" max="34" width="18.6640625" customWidth="1"/>
    <col min="35" max="35" width="15.77734375" customWidth="1"/>
  </cols>
  <sheetData>
    <row r="1" spans="1:16384" ht="33">
      <c r="A1" s="207"/>
      <c r="B1" s="267" t="s">
        <v>15</v>
      </c>
      <c r="D1" s="1450" t="s">
        <v>1833</v>
      </c>
    </row>
    <row r="2" spans="1:16384">
      <c r="A2" s="207"/>
      <c r="B2" s="207"/>
    </row>
    <row r="3" spans="1:16384">
      <c r="A3" s="207" t="s">
        <v>18</v>
      </c>
      <c r="B3" s="207"/>
      <c r="D3" s="888" t="s">
        <v>22</v>
      </c>
      <c r="E3" s="888"/>
      <c r="F3" s="888"/>
      <c r="G3" s="888"/>
      <c r="H3" s="888"/>
      <c r="I3" s="888"/>
      <c r="J3" s="889">
        <v>2005</v>
      </c>
      <c r="K3" s="889">
        <v>2006</v>
      </c>
      <c r="L3" s="889">
        <v>2007</v>
      </c>
      <c r="M3" s="889">
        <v>2008</v>
      </c>
      <c r="N3" s="889">
        <v>2009</v>
      </c>
      <c r="O3" s="889">
        <v>2010</v>
      </c>
      <c r="P3" s="889">
        <v>2011</v>
      </c>
      <c r="Q3" s="889">
        <v>2012</v>
      </c>
      <c r="R3" s="889">
        <v>2013</v>
      </c>
      <c r="S3" s="889">
        <v>2014</v>
      </c>
      <c r="T3" s="889">
        <v>2015</v>
      </c>
      <c r="U3" s="889">
        <v>2016</v>
      </c>
      <c r="V3" s="889">
        <v>2017</v>
      </c>
      <c r="W3" s="889">
        <v>2018</v>
      </c>
      <c r="X3" s="889">
        <v>2019</v>
      </c>
      <c r="Y3" s="889">
        <v>2020</v>
      </c>
      <c r="Z3" s="889">
        <v>2021</v>
      </c>
      <c r="AA3" s="889">
        <v>2022</v>
      </c>
      <c r="AB3" s="889">
        <v>2023</v>
      </c>
      <c r="AC3" s="889">
        <v>2024</v>
      </c>
      <c r="AD3" s="889">
        <v>2025</v>
      </c>
      <c r="AE3" s="889">
        <v>2026</v>
      </c>
      <c r="AF3" s="889">
        <v>2027</v>
      </c>
      <c r="AG3" s="889">
        <v>2028</v>
      </c>
      <c r="AH3" s="889">
        <v>2029</v>
      </c>
      <c r="AI3" s="889">
        <v>2030</v>
      </c>
    </row>
    <row r="4" spans="1:16384">
      <c r="A4" s="221">
        <v>0</v>
      </c>
      <c r="B4" s="222" t="s">
        <v>127</v>
      </c>
    </row>
    <row r="6" spans="1:16384">
      <c r="D6" s="2" t="s">
        <v>1834</v>
      </c>
    </row>
    <row r="7" spans="1:16384">
      <c r="E7" s="28" t="s">
        <v>1835</v>
      </c>
      <c r="N7" s="8"/>
      <c r="O7" s="8"/>
      <c r="S7" s="8">
        <v>101868516.48581995</v>
      </c>
      <c r="T7" s="8">
        <v>106807405.96759608</v>
      </c>
      <c r="U7" s="8">
        <v>105746037</v>
      </c>
      <c r="V7" s="8">
        <v>116165978</v>
      </c>
      <c r="W7" s="8">
        <v>58160026</v>
      </c>
      <c r="X7" s="8">
        <v>34835745</v>
      </c>
      <c r="Y7" s="8">
        <v>26574595</v>
      </c>
      <c r="Z7" s="8">
        <v>12789279</v>
      </c>
      <c r="AA7" s="8">
        <v>13150758</v>
      </c>
      <c r="AB7" s="8">
        <v>12301957</v>
      </c>
      <c r="AC7" s="8">
        <v>0</v>
      </c>
      <c r="AD7" s="8">
        <v>0</v>
      </c>
      <c r="AE7" s="8">
        <v>0</v>
      </c>
      <c r="AF7" s="8">
        <v>0</v>
      </c>
      <c r="AG7" s="8">
        <v>0</v>
      </c>
      <c r="AH7" s="8">
        <v>0</v>
      </c>
      <c r="AI7" s="8">
        <v>0</v>
      </c>
      <c r="AJ7" s="8"/>
      <c r="AK7" s="8"/>
      <c r="AL7" s="8"/>
      <c r="AM7" s="8"/>
      <c r="AN7" s="8"/>
      <c r="AO7" s="8"/>
      <c r="AP7" s="8"/>
      <c r="AQ7" s="8"/>
      <c r="AR7" s="8"/>
      <c r="AS7" s="8"/>
      <c r="AT7" s="8"/>
      <c r="AU7" s="8"/>
      <c r="AV7" s="8"/>
      <c r="AW7" s="8"/>
      <c r="AX7" s="8"/>
      <c r="AY7" s="8"/>
      <c r="AZ7" s="8"/>
      <c r="BA7" s="8"/>
      <c r="BB7" s="8"/>
      <c r="BC7" s="8"/>
      <c r="BD7" s="8"/>
      <c r="BE7" s="8"/>
      <c r="BF7" s="8"/>
      <c r="BG7" s="8"/>
      <c r="BH7" s="8"/>
      <c r="BI7" s="8"/>
      <c r="BJ7" s="8"/>
      <c r="BK7" s="8"/>
      <c r="BL7" s="8"/>
      <c r="BM7" s="8"/>
      <c r="BN7" s="8"/>
      <c r="BO7" s="8"/>
      <c r="BP7" s="8"/>
      <c r="BQ7" s="8"/>
      <c r="BR7" s="8"/>
      <c r="BS7" s="8"/>
      <c r="BT7" s="8"/>
      <c r="BU7" s="8"/>
      <c r="BV7" s="8"/>
      <c r="BW7" s="8"/>
      <c r="BX7" s="8"/>
      <c r="BY7" s="8"/>
      <c r="BZ7" s="8"/>
      <c r="CA7" s="8"/>
      <c r="CB7" s="8"/>
      <c r="CC7" s="8"/>
      <c r="CD7" s="8"/>
      <c r="CE7" s="8"/>
      <c r="CF7" s="8"/>
      <c r="CG7" s="8"/>
      <c r="CH7" s="8"/>
      <c r="CI7" s="8"/>
      <c r="CJ7" s="8"/>
      <c r="CK7" s="8"/>
      <c r="CL7" s="8"/>
      <c r="CM7" s="8"/>
      <c r="CN7" s="8"/>
      <c r="CO7" s="8"/>
      <c r="CP7" s="8"/>
      <c r="CQ7" s="8"/>
      <c r="CR7" s="8"/>
      <c r="CS7" s="8"/>
      <c r="CT7" s="8"/>
      <c r="CU7" s="8"/>
      <c r="CV7" s="8"/>
      <c r="CW7" s="8"/>
      <c r="CX7" s="8"/>
      <c r="CY7" s="8"/>
      <c r="CZ7" s="8"/>
      <c r="DA7" s="8"/>
      <c r="DB7" s="8"/>
      <c r="DC7" s="8"/>
      <c r="DD7" s="8"/>
      <c r="DE7" s="8"/>
      <c r="DF7" s="8"/>
      <c r="DG7" s="8"/>
      <c r="DH7" s="8"/>
      <c r="DI7" s="8"/>
      <c r="DJ7" s="8"/>
      <c r="DK7" s="8"/>
      <c r="DL7" s="8"/>
      <c r="DM7" s="8"/>
      <c r="DN7" s="8"/>
      <c r="DO7" s="8"/>
      <c r="DP7" s="8"/>
      <c r="DQ7" s="8"/>
      <c r="DR7" s="8"/>
      <c r="DS7" s="8"/>
      <c r="DT7" s="8"/>
      <c r="DU7" s="8"/>
      <c r="DV7" s="8"/>
      <c r="DW7" s="8"/>
      <c r="DX7" s="8"/>
      <c r="DY7" s="8"/>
      <c r="DZ7" s="8"/>
      <c r="EA7" s="8"/>
      <c r="EB7" s="8"/>
      <c r="EC7" s="8"/>
      <c r="ED7" s="8"/>
      <c r="EE7" s="8"/>
      <c r="EF7" s="8"/>
      <c r="EG7" s="8"/>
      <c r="EH7" s="8"/>
      <c r="EI7" s="8"/>
      <c r="EJ7" s="8"/>
      <c r="EK7" s="8"/>
      <c r="EL7" s="8"/>
      <c r="EM7" s="8"/>
      <c r="EN7" s="8"/>
      <c r="EO7" s="8"/>
      <c r="EP7" s="8"/>
      <c r="EQ7" s="8"/>
      <c r="ER7" s="8"/>
      <c r="ES7" s="8"/>
      <c r="ET7" s="8"/>
      <c r="EU7" s="8"/>
      <c r="EV7" s="8"/>
      <c r="EW7" s="8"/>
      <c r="EX7" s="8"/>
      <c r="EY7" s="8"/>
      <c r="EZ7" s="8"/>
      <c r="FA7" s="8"/>
      <c r="FB7" s="8"/>
      <c r="FC7" s="8"/>
      <c r="FD7" s="8"/>
      <c r="FE7" s="8"/>
      <c r="FF7" s="8"/>
      <c r="FG7" s="8"/>
      <c r="FH7" s="8"/>
      <c r="FI7" s="8"/>
      <c r="FJ7" s="8"/>
      <c r="FK7" s="8"/>
      <c r="FL7" s="8"/>
      <c r="FM7" s="8"/>
      <c r="FN7" s="8"/>
      <c r="FO7" s="8"/>
      <c r="FP7" s="8"/>
      <c r="FQ7" s="8"/>
      <c r="FR7" s="8"/>
      <c r="FS7" s="8"/>
      <c r="FT7" s="8"/>
      <c r="FU7" s="8"/>
      <c r="FV7" s="8"/>
      <c r="FW7" s="8"/>
      <c r="FX7" s="8"/>
      <c r="FY7" s="8"/>
      <c r="FZ7" s="8"/>
      <c r="GA7" s="8"/>
      <c r="GB7" s="8"/>
      <c r="GC7" s="8"/>
      <c r="GD7" s="8"/>
      <c r="GE7" s="8"/>
      <c r="GF7" s="8"/>
      <c r="GG7" s="8"/>
      <c r="GH7" s="8"/>
      <c r="GI7" s="8"/>
      <c r="GJ7" s="8"/>
      <c r="GK7" s="8"/>
      <c r="GL7" s="8"/>
      <c r="GM7" s="8"/>
      <c r="GN7" s="8"/>
      <c r="GO7" s="8"/>
      <c r="GP7" s="8"/>
      <c r="GQ7" s="8"/>
      <c r="GR7" s="8"/>
      <c r="GS7" s="8"/>
      <c r="GT7" s="8"/>
      <c r="GU7" s="8"/>
      <c r="GV7" s="8"/>
      <c r="GW7" s="8"/>
      <c r="GX7" s="8"/>
      <c r="GY7" s="8"/>
      <c r="GZ7" s="8"/>
      <c r="HA7" s="8"/>
      <c r="HB7" s="8"/>
      <c r="HC7" s="8"/>
      <c r="HD7" s="8"/>
      <c r="HE7" s="8"/>
      <c r="HF7" s="8"/>
      <c r="HG7" s="8"/>
      <c r="HH7" s="8"/>
      <c r="HI7" s="8"/>
      <c r="HJ7" s="8"/>
      <c r="HK7" s="8"/>
      <c r="HL7" s="8"/>
      <c r="HM7" s="8"/>
      <c r="HN7" s="8"/>
      <c r="HO7" s="8"/>
      <c r="HP7" s="8"/>
      <c r="HQ7" s="8"/>
      <c r="HR7" s="8"/>
      <c r="HS7" s="8"/>
      <c r="HT7" s="8"/>
      <c r="HU7" s="8"/>
      <c r="HV7" s="8"/>
      <c r="HW7" s="8"/>
      <c r="HX7" s="8"/>
      <c r="HY7" s="8"/>
      <c r="HZ7" s="8"/>
      <c r="IA7" s="8"/>
      <c r="IB7" s="8"/>
      <c r="IC7" s="8"/>
      <c r="ID7" s="8"/>
      <c r="IE7" s="8"/>
      <c r="IF7" s="8"/>
      <c r="IG7" s="8"/>
      <c r="IH7" s="8"/>
      <c r="II7" s="8"/>
      <c r="IJ7" s="8"/>
      <c r="IK7" s="8"/>
      <c r="IL7" s="8"/>
      <c r="IM7" s="8"/>
      <c r="IN7" s="8"/>
      <c r="IO7" s="8"/>
      <c r="IP7" s="8"/>
      <c r="IQ7" s="8"/>
      <c r="IR7" s="8"/>
      <c r="IS7" s="8"/>
      <c r="IT7" s="8"/>
      <c r="IU7" s="8"/>
      <c r="IV7" s="8"/>
      <c r="IW7" s="8"/>
      <c r="IX7" s="8"/>
      <c r="IY7" s="8"/>
      <c r="IZ7" s="8"/>
      <c r="JA7" s="8"/>
      <c r="JB7" s="8"/>
      <c r="JC7" s="8"/>
      <c r="JD7" s="8"/>
      <c r="JE7" s="8"/>
      <c r="JF7" s="8"/>
      <c r="JG7" s="8"/>
      <c r="JH7" s="8"/>
      <c r="JI7" s="8"/>
      <c r="JJ7" s="8"/>
      <c r="JK7" s="8"/>
      <c r="JL7" s="8"/>
      <c r="JM7" s="8"/>
      <c r="JN7" s="8"/>
      <c r="JO7" s="8"/>
      <c r="JP7" s="8"/>
      <c r="JQ7" s="8"/>
      <c r="JR7" s="8"/>
      <c r="JS7" s="8"/>
      <c r="JT7" s="8"/>
      <c r="JU7" s="8"/>
      <c r="JV7" s="8"/>
      <c r="JW7" s="8"/>
      <c r="JX7" s="8"/>
      <c r="JY7" s="8"/>
      <c r="JZ7" s="8"/>
      <c r="KA7" s="8"/>
      <c r="KB7" s="8"/>
      <c r="KC7" s="8"/>
      <c r="KD7" s="8"/>
      <c r="KE7" s="8"/>
      <c r="KF7" s="8"/>
      <c r="KG7" s="8"/>
      <c r="KH7" s="8"/>
      <c r="KI7" s="8"/>
      <c r="KJ7" s="8"/>
      <c r="KK7" s="8"/>
      <c r="KL7" s="8"/>
      <c r="KM7" s="8"/>
      <c r="KN7" s="8"/>
      <c r="KO7" s="8"/>
      <c r="KP7" s="8"/>
      <c r="KQ7" s="8"/>
      <c r="KR7" s="8"/>
      <c r="KS7" s="8"/>
      <c r="KT7" s="8"/>
      <c r="KU7" s="8"/>
      <c r="KV7" s="8"/>
      <c r="KW7" s="8"/>
      <c r="KX7" s="8"/>
      <c r="KY7" s="8"/>
      <c r="KZ7" s="8"/>
      <c r="LA7" s="8"/>
      <c r="LB7" s="8"/>
      <c r="LC7" s="8"/>
      <c r="LD7" s="8"/>
      <c r="LE7" s="8"/>
      <c r="LF7" s="8"/>
      <c r="LG7" s="8"/>
      <c r="LH7" s="8"/>
      <c r="LI7" s="8"/>
      <c r="LJ7" s="8"/>
      <c r="LK7" s="8"/>
      <c r="LL7" s="8"/>
      <c r="LM7" s="8"/>
      <c r="LN7" s="8"/>
      <c r="LO7" s="8"/>
      <c r="LP7" s="8"/>
      <c r="LQ7" s="8"/>
      <c r="LR7" s="8"/>
      <c r="LS7" s="8"/>
      <c r="LT7" s="8"/>
      <c r="LU7" s="8"/>
      <c r="LV7" s="8"/>
      <c r="LW7" s="8"/>
      <c r="LX7" s="8"/>
      <c r="LY7" s="8"/>
      <c r="LZ7" s="8"/>
      <c r="MA7" s="8"/>
      <c r="MB7" s="8"/>
      <c r="MC7" s="8"/>
      <c r="MD7" s="8"/>
      <c r="ME7" s="8"/>
      <c r="MF7" s="8"/>
      <c r="MG7" s="8"/>
      <c r="MH7" s="8"/>
      <c r="MI7" s="8"/>
      <c r="MJ7" s="8"/>
      <c r="MK7" s="8"/>
      <c r="ML7" s="8"/>
      <c r="MM7" s="8"/>
      <c r="MN7" s="8"/>
      <c r="MO7" s="8"/>
      <c r="MP7" s="8"/>
      <c r="MQ7" s="8"/>
      <c r="MR7" s="8"/>
      <c r="MS7" s="8"/>
      <c r="MT7" s="8"/>
      <c r="MU7" s="8"/>
      <c r="MV7" s="8"/>
      <c r="MW7" s="8"/>
      <c r="MX7" s="8"/>
      <c r="MY7" s="8"/>
      <c r="MZ7" s="8"/>
      <c r="NA7" s="8"/>
      <c r="NB7" s="8"/>
      <c r="NC7" s="8"/>
      <c r="ND7" s="8"/>
      <c r="NE7" s="8"/>
      <c r="NF7" s="8"/>
      <c r="NG7" s="8"/>
      <c r="NH7" s="8"/>
      <c r="NI7" s="8"/>
      <c r="NJ7" s="8"/>
      <c r="NK7" s="8"/>
      <c r="NL7" s="8"/>
      <c r="NM7" s="8"/>
      <c r="NN7" s="8"/>
      <c r="NO7" s="8"/>
      <c r="NP7" s="8"/>
      <c r="NQ7" s="8"/>
      <c r="NR7" s="8"/>
      <c r="NS7" s="8"/>
      <c r="NT7" s="8"/>
      <c r="NU7" s="8"/>
      <c r="NV7" s="8"/>
      <c r="NW7" s="8"/>
      <c r="NX7" s="8"/>
      <c r="NY7" s="8"/>
      <c r="NZ7" s="8"/>
      <c r="OA7" s="8"/>
      <c r="OB7" s="8"/>
      <c r="OC7" s="8"/>
      <c r="OD7" s="8"/>
      <c r="OE7" s="8"/>
      <c r="OF7" s="8"/>
      <c r="OG7" s="8"/>
      <c r="OH7" s="8"/>
      <c r="OI7" s="8"/>
      <c r="OJ7" s="8"/>
      <c r="OK7" s="8"/>
      <c r="OL7" s="8"/>
      <c r="OM7" s="8"/>
      <c r="ON7" s="8"/>
      <c r="OO7" s="8"/>
      <c r="OP7" s="8"/>
      <c r="OQ7" s="8"/>
      <c r="OR7" s="8"/>
      <c r="OS7" s="8"/>
      <c r="OT7" s="8"/>
      <c r="OU7" s="8"/>
      <c r="OV7" s="8"/>
      <c r="OW7" s="8"/>
      <c r="OX7" s="8"/>
      <c r="OY7" s="8"/>
      <c r="OZ7" s="8"/>
      <c r="PA7" s="8"/>
      <c r="PB7" s="8"/>
      <c r="PC7" s="8"/>
      <c r="PD7" s="8"/>
      <c r="PE7" s="8"/>
      <c r="PF7" s="8"/>
      <c r="PG7" s="8"/>
      <c r="PH7" s="8"/>
      <c r="PI7" s="8"/>
      <c r="PJ7" s="8"/>
      <c r="PK7" s="8"/>
      <c r="PL7" s="8"/>
      <c r="PM7" s="8"/>
      <c r="PN7" s="8"/>
      <c r="PO7" s="8"/>
      <c r="PP7" s="8"/>
      <c r="PQ7" s="8"/>
      <c r="PR7" s="8"/>
      <c r="PS7" s="8"/>
      <c r="PT7" s="8"/>
      <c r="PU7" s="8"/>
      <c r="PV7" s="8"/>
      <c r="PW7" s="8"/>
      <c r="PX7" s="8"/>
      <c r="PY7" s="8"/>
      <c r="PZ7" s="8"/>
      <c r="QA7" s="8"/>
      <c r="QB7" s="8"/>
      <c r="QC7" s="8"/>
      <c r="QD7" s="8"/>
      <c r="QE7" s="8"/>
      <c r="QF7" s="8"/>
      <c r="QG7" s="8"/>
      <c r="QH7" s="8"/>
      <c r="QI7" s="8"/>
      <c r="QJ7" s="8"/>
      <c r="QK7" s="8"/>
      <c r="QL7" s="8"/>
      <c r="QM7" s="8"/>
      <c r="QN7" s="8"/>
      <c r="QO7" s="8"/>
      <c r="QP7" s="8"/>
      <c r="QQ7" s="8"/>
      <c r="QR7" s="8"/>
      <c r="QS7" s="8"/>
      <c r="QT7" s="8"/>
      <c r="QU7" s="8"/>
      <c r="QV7" s="8"/>
      <c r="QW7" s="8"/>
      <c r="QX7" s="8"/>
      <c r="QY7" s="8"/>
      <c r="QZ7" s="8"/>
      <c r="RA7" s="8"/>
      <c r="RB7" s="8"/>
      <c r="RC7" s="8"/>
      <c r="RD7" s="8"/>
      <c r="RE7" s="8"/>
      <c r="RF7" s="8"/>
      <c r="RG7" s="8"/>
      <c r="RH7" s="8"/>
      <c r="RI7" s="8"/>
      <c r="RJ7" s="8"/>
      <c r="RK7" s="8"/>
      <c r="RL7" s="8"/>
      <c r="RM7" s="8"/>
      <c r="RN7" s="8"/>
      <c r="RO7" s="8"/>
      <c r="RP7" s="8"/>
      <c r="RQ7" s="8"/>
      <c r="RR7" s="8"/>
      <c r="RS7" s="8"/>
      <c r="RT7" s="8"/>
      <c r="RU7" s="8"/>
      <c r="RV7" s="8"/>
      <c r="RW7" s="8"/>
      <c r="RX7" s="8"/>
      <c r="RY7" s="8"/>
      <c r="RZ7" s="8"/>
      <c r="SA7" s="8"/>
      <c r="SB7" s="8"/>
      <c r="SC7" s="8"/>
      <c r="SD7" s="8"/>
      <c r="SE7" s="8"/>
      <c r="SF7" s="8"/>
      <c r="SG7" s="8"/>
      <c r="SH7" s="8"/>
      <c r="SI7" s="8"/>
      <c r="SJ7" s="8"/>
      <c r="SK7" s="8"/>
      <c r="SL7" s="8"/>
      <c r="SM7" s="8"/>
      <c r="SN7" s="8"/>
      <c r="SO7" s="8"/>
      <c r="SP7" s="8"/>
      <c r="SQ7" s="8"/>
      <c r="SR7" s="8"/>
      <c r="SS7" s="8"/>
      <c r="ST7" s="8"/>
      <c r="SU7" s="8"/>
      <c r="SV7" s="8"/>
      <c r="SW7" s="8"/>
      <c r="SX7" s="8"/>
      <c r="SY7" s="8"/>
      <c r="SZ7" s="8"/>
      <c r="TA7" s="8"/>
      <c r="TB7" s="8"/>
      <c r="TC7" s="8"/>
      <c r="TD7" s="8"/>
      <c r="TE7" s="8"/>
      <c r="TF7" s="8"/>
      <c r="TG7" s="8"/>
      <c r="TH7" s="8"/>
      <c r="TI7" s="8"/>
      <c r="TJ7" s="8"/>
      <c r="TK7" s="8"/>
      <c r="TL7" s="8"/>
      <c r="TM7" s="8"/>
      <c r="TN7" s="8"/>
      <c r="TO7" s="8"/>
      <c r="TP7" s="8"/>
      <c r="TQ7" s="8"/>
      <c r="TR7" s="8"/>
      <c r="TS7" s="8"/>
      <c r="TT7" s="8"/>
      <c r="TU7" s="8"/>
      <c r="TV7" s="8"/>
      <c r="TW7" s="8"/>
      <c r="TX7" s="8"/>
      <c r="TY7" s="8"/>
      <c r="TZ7" s="8"/>
      <c r="UA7" s="8"/>
      <c r="UB7" s="8"/>
      <c r="UC7" s="8"/>
      <c r="UD7" s="8"/>
      <c r="UE7" s="8"/>
      <c r="UF7" s="8"/>
      <c r="UG7" s="8"/>
      <c r="UH7" s="8"/>
      <c r="UI7" s="8"/>
      <c r="UJ7" s="8"/>
      <c r="UK7" s="8"/>
      <c r="UL7" s="8"/>
      <c r="UM7" s="8"/>
      <c r="UN7" s="8"/>
      <c r="UO7" s="8"/>
      <c r="UP7" s="8"/>
      <c r="UQ7" s="8"/>
      <c r="UR7" s="8"/>
      <c r="US7" s="8"/>
      <c r="UT7" s="8"/>
      <c r="UU7" s="8"/>
      <c r="UV7" s="8"/>
      <c r="UW7" s="8"/>
      <c r="UX7" s="8"/>
      <c r="UY7" s="8"/>
      <c r="UZ7" s="8"/>
      <c r="VA7" s="8"/>
      <c r="VB7" s="8"/>
      <c r="VC7" s="8"/>
      <c r="VD7" s="8"/>
      <c r="VE7" s="8"/>
      <c r="VF7" s="8"/>
      <c r="VG7" s="8"/>
      <c r="VH7" s="8"/>
      <c r="VI7" s="8"/>
      <c r="VJ7" s="8"/>
      <c r="VK7" s="8"/>
      <c r="VL7" s="8"/>
      <c r="VM7" s="8"/>
      <c r="VN7" s="8"/>
      <c r="VO7" s="8"/>
      <c r="VP7" s="8"/>
      <c r="VQ7" s="8"/>
      <c r="VR7" s="8"/>
      <c r="VS7" s="8"/>
      <c r="VT7" s="8"/>
      <c r="VU7" s="8"/>
      <c r="VV7" s="8"/>
      <c r="VW7" s="8"/>
      <c r="VX7" s="8"/>
      <c r="VY7" s="8"/>
      <c r="VZ7" s="8"/>
      <c r="WA7" s="8"/>
      <c r="WB7" s="8"/>
      <c r="WC7" s="8"/>
      <c r="WD7" s="8"/>
      <c r="WE7" s="8"/>
      <c r="WF7" s="8"/>
      <c r="WG7" s="8"/>
      <c r="WH7" s="8"/>
      <c r="WI7" s="8"/>
      <c r="WJ7" s="8"/>
      <c r="WK7" s="8"/>
      <c r="WL7" s="8"/>
      <c r="WM7" s="8"/>
      <c r="WN7" s="8"/>
      <c r="WO7" s="8"/>
      <c r="WP7" s="8"/>
      <c r="WQ7" s="8"/>
      <c r="WR7" s="8"/>
      <c r="WS7" s="8"/>
      <c r="WT7" s="8"/>
      <c r="WU7" s="8"/>
      <c r="WV7" s="8"/>
      <c r="WW7" s="8"/>
      <c r="WX7" s="8"/>
      <c r="WY7" s="8"/>
      <c r="WZ7" s="8"/>
      <c r="XA7" s="8"/>
      <c r="XB7" s="8"/>
      <c r="XC7" s="8"/>
      <c r="XD7" s="8"/>
      <c r="XE7" s="8"/>
      <c r="XF7" s="8"/>
      <c r="XG7" s="8"/>
      <c r="XH7" s="8"/>
      <c r="XI7" s="8"/>
      <c r="XJ7" s="8"/>
      <c r="XK7" s="8"/>
      <c r="XL7" s="8"/>
      <c r="XM7" s="8"/>
      <c r="XN7" s="8"/>
      <c r="XO7" s="8"/>
      <c r="XP7" s="8"/>
      <c r="XQ7" s="8"/>
      <c r="XR7" s="8"/>
      <c r="XS7" s="8"/>
      <c r="XT7" s="8"/>
      <c r="XU7" s="8"/>
      <c r="XV7" s="8"/>
      <c r="XW7" s="8"/>
      <c r="XX7" s="8"/>
      <c r="XY7" s="8"/>
      <c r="XZ7" s="8"/>
      <c r="YA7" s="8"/>
      <c r="YB7" s="8"/>
      <c r="YC7" s="8"/>
      <c r="YD7" s="8"/>
      <c r="YE7" s="8"/>
      <c r="YF7" s="8"/>
      <c r="YG7" s="8"/>
      <c r="YH7" s="8"/>
      <c r="YI7" s="8"/>
      <c r="YJ7" s="8"/>
      <c r="YK7" s="8"/>
      <c r="YL7" s="8"/>
      <c r="YM7" s="8"/>
      <c r="YN7" s="8"/>
      <c r="YO7" s="8"/>
      <c r="YP7" s="8"/>
      <c r="YQ7" s="8"/>
      <c r="YR7" s="8"/>
      <c r="YS7" s="8"/>
      <c r="YT7" s="8"/>
      <c r="YU7" s="8"/>
      <c r="YV7" s="8"/>
      <c r="YW7" s="8"/>
      <c r="YX7" s="8"/>
      <c r="YY7" s="8"/>
      <c r="YZ7" s="8"/>
      <c r="ZA7" s="8"/>
      <c r="ZB7" s="8"/>
      <c r="ZC7" s="8"/>
      <c r="ZD7" s="8"/>
      <c r="ZE7" s="8"/>
      <c r="ZF7" s="8"/>
      <c r="ZG7" s="8"/>
      <c r="ZH7" s="8"/>
      <c r="ZI7" s="8"/>
      <c r="ZJ7" s="8"/>
      <c r="ZK7" s="8"/>
      <c r="ZL7" s="8"/>
      <c r="ZM7" s="8"/>
      <c r="ZN7" s="8"/>
      <c r="ZO7" s="8"/>
      <c r="ZP7" s="8"/>
      <c r="ZQ7" s="8"/>
      <c r="ZR7" s="8"/>
      <c r="ZS7" s="8"/>
      <c r="ZT7" s="8"/>
      <c r="ZU7" s="8"/>
      <c r="ZV7" s="8"/>
      <c r="ZW7" s="8"/>
      <c r="ZX7" s="8"/>
      <c r="ZY7" s="8"/>
      <c r="ZZ7" s="8"/>
      <c r="AAA7" s="8"/>
      <c r="AAB7" s="8"/>
      <c r="AAC7" s="8"/>
      <c r="AAD7" s="8"/>
      <c r="AAE7" s="8"/>
      <c r="AAF7" s="8"/>
      <c r="AAG7" s="8"/>
      <c r="AAH7" s="8"/>
      <c r="AAI7" s="8"/>
      <c r="AAJ7" s="8"/>
      <c r="AAK7" s="8"/>
      <c r="AAL7" s="8"/>
      <c r="AAM7" s="8"/>
      <c r="AAN7" s="8"/>
      <c r="AAO7" s="8"/>
      <c r="AAP7" s="8"/>
      <c r="AAQ7" s="8"/>
      <c r="AAR7" s="8"/>
      <c r="AAS7" s="8"/>
      <c r="AAT7" s="8"/>
      <c r="AAU7" s="8"/>
      <c r="AAV7" s="8"/>
      <c r="AAW7" s="8"/>
      <c r="AAX7" s="8"/>
      <c r="AAY7" s="8"/>
      <c r="AAZ7" s="8"/>
      <c r="ABA7" s="8"/>
      <c r="ABB7" s="8"/>
      <c r="ABC7" s="8"/>
      <c r="ABD7" s="8"/>
      <c r="ABE7" s="8"/>
      <c r="ABF7" s="8"/>
      <c r="ABG7" s="8"/>
      <c r="ABH7" s="8"/>
      <c r="ABI7" s="8"/>
      <c r="ABJ7" s="8"/>
      <c r="ABK7" s="8"/>
      <c r="ABL7" s="8"/>
      <c r="ABM7" s="8"/>
      <c r="ABN7" s="8"/>
      <c r="ABO7" s="8"/>
      <c r="ABP7" s="8"/>
      <c r="ABQ7" s="8"/>
      <c r="ABR7" s="8"/>
      <c r="ABS7" s="8"/>
      <c r="ABT7" s="8"/>
      <c r="ABU7" s="8"/>
      <c r="ABV7" s="8"/>
      <c r="ABW7" s="8"/>
      <c r="ABX7" s="8"/>
      <c r="ABY7" s="8"/>
      <c r="ABZ7" s="8"/>
      <c r="ACA7" s="8"/>
      <c r="ACB7" s="8"/>
      <c r="ACC7" s="8"/>
      <c r="ACD7" s="8"/>
      <c r="ACE7" s="8"/>
      <c r="ACF7" s="8"/>
      <c r="ACG7" s="8"/>
      <c r="ACH7" s="8"/>
      <c r="ACI7" s="8"/>
      <c r="ACJ7" s="8"/>
      <c r="ACK7" s="8"/>
      <c r="ACL7" s="8"/>
      <c r="ACM7" s="8"/>
      <c r="ACN7" s="8"/>
      <c r="ACO7" s="8"/>
      <c r="ACP7" s="8"/>
      <c r="ACQ7" s="8"/>
      <c r="ACR7" s="8"/>
      <c r="ACS7" s="8"/>
      <c r="ACT7" s="8"/>
      <c r="ACU7" s="8"/>
      <c r="ACV7" s="8"/>
      <c r="ACW7" s="8"/>
      <c r="ACX7" s="8"/>
      <c r="ACY7" s="8"/>
      <c r="ACZ7" s="8"/>
      <c r="ADA7" s="8"/>
      <c r="ADB7" s="8"/>
      <c r="ADC7" s="8"/>
      <c r="ADD7" s="8"/>
      <c r="ADE7" s="8"/>
      <c r="ADF7" s="8"/>
      <c r="ADG7" s="8"/>
      <c r="ADH7" s="8"/>
      <c r="ADI7" s="8"/>
      <c r="ADJ7" s="8"/>
      <c r="ADK7" s="8"/>
      <c r="ADL7" s="8"/>
      <c r="ADM7" s="8"/>
      <c r="ADN7" s="8"/>
      <c r="ADO7" s="8"/>
      <c r="ADP7" s="8"/>
      <c r="ADQ7" s="8"/>
      <c r="ADR7" s="8"/>
      <c r="ADS7" s="8"/>
      <c r="ADT7" s="8"/>
      <c r="ADU7" s="8"/>
      <c r="ADV7" s="8"/>
      <c r="ADW7" s="8"/>
      <c r="ADX7" s="8"/>
      <c r="ADY7" s="8"/>
      <c r="ADZ7" s="8"/>
      <c r="AEA7" s="8"/>
      <c r="AEB7" s="8"/>
      <c r="AEC7" s="8"/>
      <c r="AED7" s="8"/>
      <c r="AEE7" s="8"/>
      <c r="AEF7" s="8"/>
      <c r="AEG7" s="8"/>
      <c r="AEH7" s="8"/>
      <c r="AEI7" s="8"/>
      <c r="AEJ7" s="8"/>
      <c r="AEK7" s="8"/>
      <c r="AEL7" s="8"/>
      <c r="AEM7" s="8"/>
      <c r="AEN7" s="8"/>
      <c r="AEO7" s="8"/>
      <c r="AEP7" s="8"/>
      <c r="AEQ7" s="8"/>
      <c r="AER7" s="8"/>
      <c r="AES7" s="8"/>
      <c r="AET7" s="8"/>
      <c r="AEU7" s="8"/>
      <c r="AEV7" s="8"/>
      <c r="AEW7" s="8"/>
      <c r="AEX7" s="8"/>
      <c r="AEY7" s="8"/>
      <c r="AEZ7" s="8"/>
      <c r="AFA7" s="8"/>
      <c r="AFB7" s="8"/>
      <c r="AFC7" s="8"/>
      <c r="AFD7" s="8"/>
      <c r="AFE7" s="8"/>
      <c r="AFF7" s="8"/>
      <c r="AFG7" s="8"/>
      <c r="AFH7" s="8"/>
      <c r="AFI7" s="8"/>
      <c r="AFJ7" s="8"/>
      <c r="AFK7" s="8"/>
      <c r="AFL7" s="8"/>
      <c r="AFM7" s="8"/>
      <c r="AFN7" s="8"/>
      <c r="AFO7" s="8"/>
      <c r="AFP7" s="8"/>
      <c r="AFQ7" s="8"/>
      <c r="AFR7" s="8"/>
      <c r="AFS7" s="8"/>
      <c r="AFT7" s="8"/>
      <c r="AFU7" s="8"/>
      <c r="AFV7" s="8"/>
      <c r="AFW7" s="8"/>
      <c r="AFX7" s="8"/>
      <c r="AFY7" s="8"/>
      <c r="AFZ7" s="8"/>
      <c r="AGA7" s="8"/>
      <c r="AGB7" s="8"/>
      <c r="AGC7" s="8"/>
      <c r="AGD7" s="8"/>
      <c r="AGE7" s="8"/>
      <c r="AGF7" s="8"/>
      <c r="AGG7" s="8"/>
      <c r="AGH7" s="8"/>
      <c r="AGI7" s="8"/>
      <c r="AGJ7" s="8"/>
      <c r="AGK7" s="8"/>
      <c r="AGL7" s="8"/>
      <c r="AGM7" s="8"/>
      <c r="AGN7" s="8"/>
      <c r="AGO7" s="8"/>
      <c r="AGP7" s="8"/>
      <c r="AGQ7" s="8"/>
      <c r="AGR7" s="8"/>
      <c r="AGS7" s="8"/>
      <c r="AGT7" s="8"/>
      <c r="AGU7" s="8"/>
      <c r="AGV7" s="8"/>
      <c r="AGW7" s="8"/>
      <c r="AGX7" s="8"/>
      <c r="AGY7" s="8"/>
      <c r="AGZ7" s="8"/>
      <c r="AHA7" s="8"/>
      <c r="AHB7" s="8"/>
      <c r="AHC7" s="8"/>
      <c r="AHD7" s="8"/>
      <c r="AHE7" s="8"/>
      <c r="AHF7" s="8"/>
      <c r="AHG7" s="8"/>
      <c r="AHH7" s="8"/>
      <c r="AHI7" s="8"/>
      <c r="AHJ7" s="8"/>
      <c r="AHK7" s="8"/>
      <c r="AHL7" s="8"/>
      <c r="AHM7" s="8"/>
      <c r="AHN7" s="8"/>
      <c r="AHO7" s="8"/>
      <c r="AHP7" s="8"/>
      <c r="AHQ7" s="8"/>
      <c r="AHR7" s="8"/>
      <c r="AHS7" s="8"/>
      <c r="AHT7" s="8"/>
      <c r="AHU7" s="8"/>
      <c r="AHV7" s="8"/>
      <c r="AHW7" s="8"/>
      <c r="AHX7" s="8"/>
      <c r="AHY7" s="8"/>
      <c r="AHZ7" s="8"/>
      <c r="AIA7" s="8"/>
      <c r="AIB7" s="8"/>
      <c r="AIC7" s="8"/>
      <c r="AID7" s="8"/>
      <c r="AIE7" s="8"/>
      <c r="AIF7" s="8"/>
      <c r="AIG7" s="8"/>
      <c r="AIH7" s="8"/>
      <c r="AII7" s="8"/>
      <c r="AIJ7" s="8"/>
      <c r="AIK7" s="8"/>
      <c r="AIL7" s="8"/>
      <c r="AIM7" s="8"/>
      <c r="AIN7" s="8"/>
      <c r="AIO7" s="8"/>
      <c r="AIP7" s="8"/>
      <c r="AIQ7" s="8"/>
      <c r="AIR7" s="8"/>
      <c r="AIS7" s="8"/>
      <c r="AIT7" s="8"/>
      <c r="AIU7" s="8"/>
      <c r="AIV7" s="8"/>
      <c r="AIW7" s="8"/>
      <c r="AIX7" s="8"/>
      <c r="AIY7" s="8"/>
      <c r="AIZ7" s="8"/>
      <c r="AJA7" s="8"/>
      <c r="AJB7" s="8"/>
      <c r="AJC7" s="8"/>
      <c r="AJD7" s="8"/>
      <c r="AJE7" s="8"/>
      <c r="AJF7" s="8"/>
      <c r="AJG7" s="8"/>
      <c r="AJH7" s="8"/>
      <c r="AJI7" s="8"/>
      <c r="AJJ7" s="8"/>
      <c r="AJK7" s="8"/>
      <c r="AJL7" s="8"/>
      <c r="AJM7" s="8"/>
      <c r="AJN7" s="8"/>
      <c r="AJO7" s="8"/>
      <c r="AJP7" s="8"/>
      <c r="AJQ7" s="8"/>
      <c r="AJR7" s="8"/>
      <c r="AJS7" s="8"/>
      <c r="AJT7" s="8"/>
      <c r="AJU7" s="8"/>
      <c r="AJV7" s="8"/>
      <c r="AJW7" s="8"/>
      <c r="AJX7" s="8"/>
      <c r="AJY7" s="8"/>
      <c r="AJZ7" s="8"/>
      <c r="AKA7" s="8"/>
      <c r="AKB7" s="8"/>
      <c r="AKC7" s="8"/>
      <c r="AKD7" s="8"/>
      <c r="AKE7" s="8"/>
      <c r="AKF7" s="8"/>
      <c r="AKG7" s="8"/>
      <c r="AKH7" s="8"/>
      <c r="AKI7" s="8"/>
      <c r="AKJ7" s="8"/>
      <c r="AKK7" s="8"/>
      <c r="AKL7" s="8"/>
      <c r="AKM7" s="8"/>
      <c r="AKN7" s="8"/>
      <c r="AKO7" s="8"/>
      <c r="AKP7" s="8"/>
      <c r="AKQ7" s="8"/>
      <c r="AKR7" s="8"/>
      <c r="AKS7" s="8"/>
      <c r="AKT7" s="8"/>
      <c r="AKU7" s="8"/>
      <c r="AKV7" s="8"/>
      <c r="AKW7" s="8"/>
      <c r="AKX7" s="8"/>
      <c r="AKY7" s="8"/>
      <c r="AKZ7" s="8"/>
      <c r="ALA7" s="8"/>
      <c r="ALB7" s="8"/>
      <c r="ALC7" s="8"/>
      <c r="ALD7" s="8"/>
      <c r="ALE7" s="8"/>
      <c r="ALF7" s="8"/>
      <c r="ALG7" s="8"/>
      <c r="ALH7" s="8"/>
      <c r="ALI7" s="8"/>
      <c r="ALJ7" s="8"/>
      <c r="ALK7" s="8"/>
      <c r="ALL7" s="8"/>
      <c r="ALM7" s="8"/>
      <c r="ALN7" s="8"/>
      <c r="ALO7" s="8"/>
      <c r="ALP7" s="8"/>
      <c r="ALQ7" s="8"/>
      <c r="ALR7" s="8"/>
      <c r="ALS7" s="8"/>
      <c r="ALT7" s="8"/>
      <c r="ALU7" s="8"/>
      <c r="ALV7" s="8"/>
      <c r="ALW7" s="8"/>
      <c r="ALX7" s="8"/>
      <c r="ALY7" s="8"/>
      <c r="ALZ7" s="8"/>
      <c r="AMA7" s="8"/>
      <c r="AMB7" s="8"/>
      <c r="AMC7" s="8"/>
      <c r="AMD7" s="8"/>
      <c r="AME7" s="8"/>
      <c r="AMF7" s="8"/>
      <c r="AMG7" s="8"/>
      <c r="AMH7" s="8"/>
      <c r="AMI7" s="8"/>
      <c r="AMJ7" s="8"/>
      <c r="AMK7" s="8"/>
      <c r="AML7" s="8"/>
      <c r="AMM7" s="8"/>
      <c r="AMN7" s="8"/>
      <c r="AMO7" s="8"/>
      <c r="AMP7" s="8"/>
      <c r="AMQ7" s="8"/>
      <c r="AMR7" s="8"/>
      <c r="AMS7" s="8"/>
      <c r="AMT7" s="8"/>
      <c r="AMU7" s="8"/>
      <c r="AMV7" s="8"/>
      <c r="AMW7" s="8"/>
      <c r="AMX7" s="8"/>
      <c r="AMY7" s="8"/>
      <c r="AMZ7" s="8"/>
      <c r="ANA7" s="8"/>
      <c r="ANB7" s="8"/>
      <c r="ANC7" s="8"/>
      <c r="AND7" s="8"/>
      <c r="ANE7" s="8"/>
      <c r="ANF7" s="8"/>
      <c r="ANG7" s="8"/>
      <c r="ANH7" s="8"/>
      <c r="ANI7" s="8"/>
      <c r="ANJ7" s="8"/>
      <c r="ANK7" s="8"/>
      <c r="ANL7" s="8"/>
      <c r="ANM7" s="8"/>
      <c r="ANN7" s="8"/>
      <c r="ANO7" s="8"/>
      <c r="ANP7" s="8"/>
      <c r="ANQ7" s="8"/>
      <c r="ANR7" s="8"/>
      <c r="ANS7" s="8"/>
      <c r="ANT7" s="8"/>
      <c r="ANU7" s="8"/>
      <c r="ANV7" s="8"/>
      <c r="ANW7" s="8"/>
      <c r="ANX7" s="8"/>
      <c r="ANY7" s="8"/>
      <c r="ANZ7" s="8"/>
      <c r="AOA7" s="8"/>
      <c r="AOB7" s="8"/>
      <c r="AOC7" s="8"/>
      <c r="AOD7" s="8"/>
      <c r="AOE7" s="8"/>
      <c r="AOF7" s="8"/>
      <c r="AOG7" s="8"/>
      <c r="AOH7" s="8"/>
      <c r="AOI7" s="8"/>
      <c r="AOJ7" s="8"/>
      <c r="AOK7" s="8"/>
      <c r="AOL7" s="8"/>
      <c r="AOM7" s="8"/>
      <c r="AON7" s="8"/>
      <c r="AOO7" s="8"/>
      <c r="AOP7" s="8"/>
      <c r="AOQ7" s="8"/>
      <c r="AOR7" s="8"/>
      <c r="AOS7" s="8"/>
      <c r="AOT7" s="8"/>
      <c r="AOU7" s="8"/>
      <c r="AOV7" s="8"/>
      <c r="AOW7" s="8"/>
      <c r="AOX7" s="8"/>
      <c r="AOY7" s="8"/>
      <c r="AOZ7" s="8"/>
      <c r="APA7" s="8"/>
      <c r="APB7" s="8"/>
      <c r="APC7" s="8"/>
      <c r="APD7" s="8"/>
      <c r="APE7" s="8"/>
      <c r="APF7" s="8"/>
      <c r="APG7" s="8"/>
      <c r="APH7" s="8"/>
      <c r="API7" s="8"/>
      <c r="APJ7" s="8"/>
      <c r="APK7" s="8"/>
      <c r="APL7" s="8"/>
      <c r="APM7" s="8"/>
      <c r="APN7" s="8"/>
      <c r="APO7" s="8"/>
      <c r="APP7" s="8"/>
      <c r="APQ7" s="8"/>
      <c r="APR7" s="8"/>
      <c r="APS7" s="8"/>
      <c r="APT7" s="8"/>
      <c r="APU7" s="8"/>
      <c r="APV7" s="8"/>
      <c r="APW7" s="8"/>
      <c r="APX7" s="8"/>
      <c r="APY7" s="8"/>
      <c r="APZ7" s="8"/>
      <c r="AQA7" s="8"/>
      <c r="AQB7" s="8"/>
      <c r="AQC7" s="8"/>
      <c r="AQD7" s="8"/>
      <c r="AQE7" s="8"/>
      <c r="AQF7" s="8"/>
      <c r="AQG7" s="8"/>
      <c r="AQH7" s="8"/>
      <c r="AQI7" s="8"/>
      <c r="AQJ7" s="8"/>
      <c r="AQK7" s="8"/>
      <c r="AQL7" s="8"/>
      <c r="AQM7" s="8"/>
      <c r="AQN7" s="8"/>
      <c r="AQO7" s="8"/>
      <c r="AQP7" s="8"/>
      <c r="AQQ7" s="8"/>
      <c r="AQR7" s="8"/>
      <c r="AQS7" s="8"/>
      <c r="AQT7" s="8"/>
      <c r="AQU7" s="8"/>
      <c r="AQV7" s="8"/>
      <c r="AQW7" s="8"/>
      <c r="AQX7" s="8"/>
      <c r="AQY7" s="8"/>
      <c r="AQZ7" s="8"/>
      <c r="ARA7" s="8"/>
      <c r="ARB7" s="8"/>
      <c r="ARC7" s="8"/>
      <c r="ARD7" s="8"/>
      <c r="ARE7" s="8"/>
      <c r="ARF7" s="8"/>
      <c r="ARG7" s="8"/>
      <c r="ARH7" s="8"/>
      <c r="ARI7" s="8"/>
      <c r="ARJ7" s="8"/>
      <c r="ARK7" s="8"/>
      <c r="ARL7" s="8"/>
      <c r="ARM7" s="8"/>
      <c r="ARN7" s="8"/>
      <c r="ARO7" s="8"/>
      <c r="ARP7" s="8"/>
      <c r="ARQ7" s="8"/>
      <c r="ARR7" s="8"/>
      <c r="ARS7" s="8"/>
      <c r="ART7" s="8"/>
      <c r="ARU7" s="8"/>
      <c r="ARV7" s="8"/>
      <c r="ARW7" s="8"/>
      <c r="ARX7" s="8"/>
      <c r="ARY7" s="8"/>
      <c r="ARZ7" s="8"/>
      <c r="ASA7" s="8"/>
      <c r="ASB7" s="8"/>
      <c r="ASC7" s="8"/>
      <c r="ASD7" s="8"/>
      <c r="ASE7" s="8"/>
      <c r="ASF7" s="8"/>
      <c r="ASG7" s="8"/>
      <c r="ASH7" s="8"/>
      <c r="ASI7" s="8"/>
      <c r="ASJ7" s="8"/>
      <c r="ASK7" s="8"/>
      <c r="ASL7" s="8"/>
      <c r="ASM7" s="8"/>
      <c r="ASN7" s="8"/>
      <c r="ASO7" s="8"/>
      <c r="ASP7" s="8"/>
      <c r="ASQ7" s="8"/>
      <c r="ASR7" s="8"/>
      <c r="ASS7" s="8"/>
      <c r="AST7" s="8"/>
      <c r="ASU7" s="8"/>
      <c r="ASV7" s="8"/>
      <c r="ASW7" s="8"/>
      <c r="ASX7" s="8"/>
      <c r="ASY7" s="8"/>
      <c r="ASZ7" s="8"/>
      <c r="ATA7" s="8"/>
      <c r="ATB7" s="8"/>
      <c r="ATC7" s="8"/>
      <c r="ATD7" s="8"/>
      <c r="ATE7" s="8"/>
      <c r="ATF7" s="8"/>
      <c r="ATG7" s="8"/>
      <c r="ATH7" s="8"/>
      <c r="ATI7" s="8"/>
      <c r="ATJ7" s="8"/>
      <c r="ATK7" s="8"/>
      <c r="ATL7" s="8"/>
      <c r="ATM7" s="8"/>
      <c r="ATN7" s="8"/>
      <c r="ATO7" s="8"/>
      <c r="ATP7" s="8"/>
      <c r="ATQ7" s="8"/>
      <c r="ATR7" s="8"/>
      <c r="ATS7" s="8"/>
      <c r="ATT7" s="8"/>
      <c r="ATU7" s="8"/>
      <c r="ATV7" s="8"/>
      <c r="ATW7" s="8"/>
      <c r="ATX7" s="8"/>
      <c r="ATY7" s="8"/>
      <c r="ATZ7" s="8"/>
      <c r="AUA7" s="8"/>
      <c r="AUB7" s="8"/>
      <c r="AUC7" s="8"/>
      <c r="AUD7" s="8"/>
      <c r="AUE7" s="8"/>
      <c r="AUF7" s="8"/>
      <c r="AUG7" s="8"/>
      <c r="AUH7" s="8"/>
      <c r="AUI7" s="8"/>
      <c r="AUJ7" s="8"/>
      <c r="AUK7" s="8"/>
      <c r="AUL7" s="8"/>
      <c r="AUM7" s="8"/>
      <c r="AUN7" s="8"/>
      <c r="AUO7" s="8"/>
      <c r="AUP7" s="8"/>
      <c r="AUQ7" s="8"/>
      <c r="AUR7" s="8"/>
      <c r="AUS7" s="8"/>
      <c r="AUT7" s="8"/>
      <c r="AUU7" s="8"/>
      <c r="AUV7" s="8"/>
      <c r="AUW7" s="8"/>
      <c r="AUX7" s="8"/>
      <c r="AUY7" s="8"/>
      <c r="AUZ7" s="8"/>
      <c r="AVA7" s="8"/>
      <c r="AVB7" s="8"/>
      <c r="AVC7" s="8"/>
      <c r="AVD7" s="8"/>
      <c r="AVE7" s="8"/>
      <c r="AVF7" s="8"/>
      <c r="AVG7" s="8"/>
      <c r="AVH7" s="8"/>
      <c r="AVI7" s="8"/>
      <c r="AVJ7" s="8"/>
      <c r="AVK7" s="8"/>
      <c r="AVL7" s="8"/>
      <c r="AVM7" s="8"/>
      <c r="AVN7" s="8"/>
      <c r="AVO7" s="8"/>
      <c r="AVP7" s="8"/>
      <c r="AVQ7" s="8"/>
      <c r="AVR7" s="8"/>
      <c r="AVS7" s="8"/>
      <c r="AVT7" s="8"/>
      <c r="AVU7" s="8"/>
      <c r="AVV7" s="8"/>
      <c r="AVW7" s="8"/>
      <c r="AVX7" s="8"/>
      <c r="AVY7" s="8"/>
      <c r="AVZ7" s="8"/>
      <c r="AWA7" s="8"/>
      <c r="AWB7" s="8"/>
      <c r="AWC7" s="8"/>
      <c r="AWD7" s="8"/>
      <c r="AWE7" s="8"/>
      <c r="AWF7" s="8"/>
      <c r="AWG7" s="8"/>
      <c r="AWH7" s="8"/>
      <c r="AWI7" s="8"/>
      <c r="AWJ7" s="8"/>
      <c r="AWK7" s="8"/>
      <c r="AWL7" s="8"/>
      <c r="AWM7" s="8"/>
      <c r="AWN7" s="8"/>
      <c r="AWO7" s="8"/>
      <c r="AWP7" s="8"/>
      <c r="AWQ7" s="8"/>
      <c r="AWR7" s="8"/>
      <c r="AWS7" s="8"/>
      <c r="AWT7" s="8"/>
      <c r="AWU7" s="8"/>
      <c r="AWV7" s="8"/>
      <c r="AWW7" s="8"/>
      <c r="AWX7" s="8"/>
      <c r="AWY7" s="8"/>
      <c r="AWZ7" s="8"/>
      <c r="AXA7" s="8"/>
      <c r="AXB7" s="8"/>
      <c r="AXC7" s="8"/>
      <c r="AXD7" s="8"/>
      <c r="AXE7" s="8"/>
      <c r="AXF7" s="8"/>
      <c r="AXG7" s="8"/>
      <c r="AXH7" s="8"/>
      <c r="AXI7" s="8"/>
      <c r="AXJ7" s="8"/>
      <c r="AXK7" s="8"/>
      <c r="AXL7" s="8"/>
      <c r="AXM7" s="8"/>
      <c r="AXN7" s="8"/>
      <c r="AXO7" s="8"/>
      <c r="AXP7" s="8"/>
      <c r="AXQ7" s="8"/>
      <c r="AXR7" s="8"/>
      <c r="AXS7" s="8"/>
      <c r="AXT7" s="8"/>
      <c r="AXU7" s="8"/>
      <c r="AXV7" s="8"/>
      <c r="AXW7" s="8"/>
      <c r="AXX7" s="8"/>
      <c r="AXY7" s="8"/>
      <c r="AXZ7" s="8"/>
      <c r="AYA7" s="8"/>
      <c r="AYB7" s="8"/>
      <c r="AYC7" s="8"/>
      <c r="AYD7" s="8"/>
      <c r="AYE7" s="8"/>
      <c r="AYF7" s="8"/>
      <c r="AYG7" s="8"/>
      <c r="AYH7" s="8"/>
      <c r="AYI7" s="8"/>
      <c r="AYJ7" s="8"/>
      <c r="AYK7" s="8"/>
      <c r="AYL7" s="8"/>
      <c r="AYM7" s="8"/>
      <c r="AYN7" s="8"/>
      <c r="AYO7" s="8"/>
      <c r="AYP7" s="8"/>
      <c r="AYQ7" s="8"/>
      <c r="AYR7" s="8"/>
      <c r="AYS7" s="8"/>
      <c r="AYT7" s="8"/>
      <c r="AYU7" s="8"/>
      <c r="AYV7" s="8"/>
      <c r="AYW7" s="8"/>
      <c r="AYX7" s="8"/>
      <c r="AYY7" s="8"/>
      <c r="AYZ7" s="8"/>
      <c r="AZA7" s="8"/>
      <c r="AZB7" s="8"/>
      <c r="AZC7" s="8"/>
      <c r="AZD7" s="8"/>
      <c r="AZE7" s="8"/>
      <c r="AZF7" s="8"/>
      <c r="AZG7" s="8"/>
      <c r="AZH7" s="8"/>
      <c r="AZI7" s="8"/>
      <c r="AZJ7" s="8"/>
      <c r="AZK7" s="8"/>
      <c r="AZL7" s="8"/>
      <c r="AZM7" s="8"/>
      <c r="AZN7" s="8"/>
      <c r="AZO7" s="8"/>
      <c r="AZP7" s="8"/>
      <c r="AZQ7" s="8"/>
      <c r="AZR7" s="8"/>
      <c r="AZS7" s="8"/>
      <c r="AZT7" s="8"/>
      <c r="AZU7" s="8"/>
      <c r="AZV7" s="8"/>
      <c r="AZW7" s="8"/>
      <c r="AZX7" s="8"/>
      <c r="AZY7" s="8"/>
      <c r="AZZ7" s="8"/>
      <c r="BAA7" s="8"/>
      <c r="BAB7" s="8"/>
      <c r="BAC7" s="8"/>
      <c r="BAD7" s="8"/>
      <c r="BAE7" s="8"/>
      <c r="BAF7" s="8"/>
      <c r="BAG7" s="8"/>
      <c r="BAH7" s="8"/>
      <c r="BAI7" s="8"/>
      <c r="BAJ7" s="8"/>
      <c r="BAK7" s="8"/>
      <c r="BAL7" s="8"/>
      <c r="BAM7" s="8"/>
      <c r="BAN7" s="8"/>
      <c r="BAO7" s="8"/>
      <c r="BAP7" s="8"/>
      <c r="BAQ7" s="8"/>
      <c r="BAR7" s="8"/>
      <c r="BAS7" s="8"/>
      <c r="BAT7" s="8"/>
      <c r="BAU7" s="8"/>
      <c r="BAV7" s="8"/>
      <c r="BAW7" s="8"/>
      <c r="BAX7" s="8"/>
      <c r="BAY7" s="8"/>
      <c r="BAZ7" s="8"/>
      <c r="BBA7" s="8"/>
      <c r="BBB7" s="8"/>
      <c r="BBC7" s="8"/>
      <c r="BBD7" s="8"/>
      <c r="BBE7" s="8"/>
      <c r="BBF7" s="8"/>
      <c r="BBG7" s="8"/>
      <c r="BBH7" s="8"/>
      <c r="BBI7" s="8"/>
      <c r="BBJ7" s="8"/>
      <c r="BBK7" s="8"/>
      <c r="BBL7" s="8"/>
      <c r="BBM7" s="8"/>
      <c r="BBN7" s="8"/>
      <c r="BBO7" s="8"/>
      <c r="BBP7" s="8"/>
      <c r="BBQ7" s="8"/>
      <c r="BBR7" s="8"/>
      <c r="BBS7" s="8"/>
      <c r="BBT7" s="8"/>
      <c r="BBU7" s="8"/>
      <c r="BBV7" s="8"/>
      <c r="BBW7" s="8"/>
      <c r="BBX7" s="8"/>
      <c r="BBY7" s="8"/>
      <c r="BBZ7" s="8"/>
      <c r="BCA7" s="8"/>
      <c r="BCB7" s="8"/>
      <c r="BCC7" s="8"/>
      <c r="BCD7" s="8"/>
      <c r="BCE7" s="8"/>
      <c r="BCF7" s="8"/>
      <c r="BCG7" s="8"/>
      <c r="BCH7" s="8"/>
      <c r="BCI7" s="8"/>
      <c r="BCJ7" s="8"/>
      <c r="BCK7" s="8"/>
      <c r="BCL7" s="8"/>
      <c r="BCM7" s="8"/>
      <c r="BCN7" s="8"/>
      <c r="BCO7" s="8"/>
      <c r="BCP7" s="8"/>
      <c r="BCQ7" s="8"/>
      <c r="BCR7" s="8"/>
      <c r="BCS7" s="8"/>
      <c r="BCT7" s="8"/>
      <c r="BCU7" s="8"/>
      <c r="BCV7" s="8"/>
      <c r="BCW7" s="8"/>
      <c r="BCX7" s="8"/>
      <c r="BCY7" s="8"/>
      <c r="BCZ7" s="8"/>
      <c r="BDA7" s="8"/>
      <c r="BDB7" s="8"/>
      <c r="BDC7" s="8"/>
      <c r="BDD7" s="8"/>
      <c r="BDE7" s="8"/>
      <c r="BDF7" s="8"/>
      <c r="BDG7" s="8"/>
      <c r="BDH7" s="8"/>
      <c r="BDI7" s="8"/>
      <c r="BDJ7" s="8"/>
      <c r="BDK7" s="8"/>
      <c r="BDL7" s="8"/>
      <c r="BDM7" s="8"/>
      <c r="BDN7" s="8"/>
      <c r="BDO7" s="8"/>
      <c r="BDP7" s="8"/>
      <c r="BDQ7" s="8"/>
      <c r="BDR7" s="8"/>
      <c r="BDS7" s="8"/>
      <c r="BDT7" s="8"/>
      <c r="BDU7" s="8"/>
      <c r="BDV7" s="8"/>
      <c r="BDW7" s="8"/>
      <c r="BDX7" s="8"/>
      <c r="BDY7" s="8"/>
      <c r="BDZ7" s="8"/>
      <c r="BEA7" s="8"/>
      <c r="BEB7" s="8"/>
      <c r="BEC7" s="8"/>
      <c r="BED7" s="8"/>
      <c r="BEE7" s="8"/>
      <c r="BEF7" s="8"/>
      <c r="BEG7" s="8"/>
      <c r="BEH7" s="8"/>
      <c r="BEI7" s="8"/>
      <c r="BEJ7" s="8"/>
      <c r="BEK7" s="8"/>
      <c r="BEL7" s="8"/>
      <c r="BEM7" s="8"/>
      <c r="BEN7" s="8"/>
      <c r="BEO7" s="8"/>
      <c r="BEP7" s="8"/>
      <c r="BEQ7" s="8"/>
      <c r="BER7" s="8"/>
      <c r="BES7" s="8"/>
      <c r="BET7" s="8"/>
      <c r="BEU7" s="8"/>
      <c r="BEV7" s="8"/>
      <c r="BEW7" s="8"/>
      <c r="BEX7" s="8"/>
      <c r="BEY7" s="8"/>
      <c r="BEZ7" s="8"/>
      <c r="BFA7" s="8"/>
      <c r="BFB7" s="8"/>
      <c r="BFC7" s="8"/>
      <c r="BFD7" s="8"/>
      <c r="BFE7" s="8"/>
      <c r="BFF7" s="8"/>
      <c r="BFG7" s="8"/>
      <c r="BFH7" s="8"/>
      <c r="BFI7" s="8"/>
      <c r="BFJ7" s="8"/>
      <c r="BFK7" s="8"/>
      <c r="BFL7" s="8"/>
      <c r="BFM7" s="8"/>
      <c r="BFN7" s="8"/>
      <c r="BFO7" s="8"/>
      <c r="BFP7" s="8"/>
      <c r="BFQ7" s="8"/>
      <c r="BFR7" s="8"/>
      <c r="BFS7" s="8"/>
      <c r="BFT7" s="8"/>
      <c r="BFU7" s="8"/>
      <c r="BFV7" s="8"/>
      <c r="BFW7" s="8"/>
      <c r="BFX7" s="8"/>
      <c r="BFY7" s="8"/>
      <c r="BFZ7" s="8"/>
      <c r="BGA7" s="8"/>
      <c r="BGB7" s="8"/>
      <c r="BGC7" s="8"/>
      <c r="BGD7" s="8"/>
      <c r="BGE7" s="8"/>
      <c r="BGF7" s="8"/>
      <c r="BGG7" s="8"/>
      <c r="BGH7" s="8"/>
      <c r="BGI7" s="8"/>
      <c r="BGJ7" s="8"/>
      <c r="BGK7" s="8"/>
      <c r="BGL7" s="8"/>
      <c r="BGM7" s="8"/>
      <c r="BGN7" s="8"/>
      <c r="BGO7" s="8"/>
      <c r="BGP7" s="8"/>
      <c r="BGQ7" s="8"/>
      <c r="BGR7" s="8"/>
      <c r="BGS7" s="8"/>
      <c r="BGT7" s="8"/>
      <c r="BGU7" s="8"/>
      <c r="BGV7" s="8"/>
      <c r="BGW7" s="8"/>
      <c r="BGX7" s="8"/>
      <c r="BGY7" s="8"/>
      <c r="BGZ7" s="8"/>
      <c r="BHA7" s="8"/>
      <c r="BHB7" s="8"/>
      <c r="BHC7" s="8"/>
      <c r="BHD7" s="8"/>
      <c r="BHE7" s="8"/>
      <c r="BHF7" s="8"/>
      <c r="BHG7" s="8"/>
      <c r="BHH7" s="8"/>
      <c r="BHI7" s="8"/>
      <c r="BHJ7" s="8"/>
      <c r="BHK7" s="8"/>
      <c r="BHL7" s="8"/>
      <c r="BHM7" s="8"/>
      <c r="BHN7" s="8"/>
      <c r="BHO7" s="8"/>
      <c r="BHP7" s="8"/>
      <c r="BHQ7" s="8"/>
      <c r="BHR7" s="8"/>
      <c r="BHS7" s="8"/>
      <c r="BHT7" s="8"/>
      <c r="BHU7" s="8"/>
      <c r="BHV7" s="8"/>
      <c r="BHW7" s="8"/>
      <c r="BHX7" s="8"/>
      <c r="BHY7" s="8"/>
      <c r="BHZ7" s="8"/>
      <c r="BIA7" s="8"/>
      <c r="BIB7" s="8"/>
      <c r="BIC7" s="8"/>
      <c r="BID7" s="8"/>
      <c r="BIE7" s="8"/>
      <c r="BIF7" s="8"/>
      <c r="BIG7" s="8"/>
      <c r="BIH7" s="8"/>
      <c r="BII7" s="8"/>
      <c r="BIJ7" s="8"/>
      <c r="BIK7" s="8"/>
      <c r="BIL7" s="8"/>
      <c r="BIM7" s="8"/>
      <c r="BIN7" s="8"/>
      <c r="BIO7" s="8"/>
      <c r="BIP7" s="8"/>
      <c r="BIQ7" s="8"/>
      <c r="BIR7" s="8"/>
      <c r="BIS7" s="8"/>
      <c r="BIT7" s="8"/>
      <c r="BIU7" s="8"/>
      <c r="BIV7" s="8"/>
      <c r="BIW7" s="8"/>
      <c r="BIX7" s="8"/>
      <c r="BIY7" s="8"/>
      <c r="BIZ7" s="8"/>
      <c r="BJA7" s="8"/>
      <c r="BJB7" s="8"/>
      <c r="BJC7" s="8"/>
      <c r="BJD7" s="8"/>
      <c r="BJE7" s="8"/>
      <c r="BJF7" s="8"/>
      <c r="BJG7" s="8"/>
      <c r="BJH7" s="8"/>
      <c r="BJI7" s="8"/>
      <c r="BJJ7" s="8"/>
      <c r="BJK7" s="8"/>
      <c r="BJL7" s="8"/>
      <c r="BJM7" s="8"/>
      <c r="BJN7" s="8"/>
      <c r="BJO7" s="8"/>
      <c r="BJP7" s="8"/>
      <c r="BJQ7" s="8"/>
      <c r="BJR7" s="8"/>
      <c r="BJS7" s="8"/>
      <c r="BJT7" s="8"/>
      <c r="BJU7" s="8"/>
      <c r="BJV7" s="8"/>
      <c r="BJW7" s="8"/>
      <c r="BJX7" s="8"/>
      <c r="BJY7" s="8"/>
      <c r="BJZ7" s="8"/>
      <c r="BKA7" s="8"/>
      <c r="BKB7" s="8"/>
      <c r="BKC7" s="8"/>
      <c r="BKD7" s="8"/>
      <c r="BKE7" s="8"/>
      <c r="BKF7" s="8"/>
      <c r="BKG7" s="8"/>
      <c r="BKH7" s="8"/>
      <c r="BKI7" s="8"/>
      <c r="BKJ7" s="8"/>
      <c r="BKK7" s="8"/>
      <c r="BKL7" s="8"/>
      <c r="BKM7" s="8"/>
      <c r="BKN7" s="8"/>
      <c r="BKO7" s="8"/>
      <c r="BKP7" s="8"/>
      <c r="BKQ7" s="8"/>
      <c r="BKR7" s="8"/>
      <c r="BKS7" s="8"/>
      <c r="BKT7" s="8"/>
      <c r="BKU7" s="8"/>
      <c r="BKV7" s="8"/>
      <c r="BKW7" s="8"/>
      <c r="BKX7" s="8"/>
      <c r="BKY7" s="8"/>
      <c r="BKZ7" s="8"/>
      <c r="BLA7" s="8"/>
      <c r="BLB7" s="8"/>
      <c r="BLC7" s="8"/>
      <c r="BLD7" s="8"/>
      <c r="BLE7" s="8"/>
      <c r="BLF7" s="8"/>
      <c r="BLG7" s="8"/>
      <c r="BLH7" s="8"/>
      <c r="BLI7" s="8"/>
      <c r="BLJ7" s="8"/>
      <c r="BLK7" s="8"/>
      <c r="BLL7" s="8"/>
      <c r="BLM7" s="8"/>
      <c r="BLN7" s="8"/>
      <c r="BLO7" s="8"/>
      <c r="BLP7" s="8"/>
      <c r="BLQ7" s="8"/>
      <c r="BLR7" s="8"/>
      <c r="BLS7" s="8"/>
      <c r="BLT7" s="8"/>
      <c r="BLU7" s="8"/>
      <c r="BLV7" s="8"/>
      <c r="BLW7" s="8"/>
      <c r="BLX7" s="8"/>
      <c r="BLY7" s="8"/>
      <c r="BLZ7" s="8"/>
      <c r="BMA7" s="8"/>
      <c r="BMB7" s="8"/>
      <c r="BMC7" s="8"/>
      <c r="BMD7" s="8"/>
      <c r="BME7" s="8"/>
      <c r="BMF7" s="8"/>
      <c r="BMG7" s="8"/>
      <c r="BMH7" s="8"/>
      <c r="BMI7" s="8"/>
      <c r="BMJ7" s="8"/>
      <c r="BMK7" s="8"/>
      <c r="BML7" s="8"/>
      <c r="BMM7" s="8"/>
      <c r="BMN7" s="8"/>
      <c r="BMO7" s="8"/>
      <c r="BMP7" s="8"/>
      <c r="BMQ7" s="8"/>
      <c r="BMR7" s="8"/>
      <c r="BMS7" s="8"/>
      <c r="BMT7" s="8"/>
      <c r="BMU7" s="8"/>
      <c r="BMV7" s="8"/>
      <c r="BMW7" s="8"/>
      <c r="BMX7" s="8"/>
      <c r="BMY7" s="8"/>
      <c r="BMZ7" s="8"/>
      <c r="BNA7" s="8"/>
      <c r="BNB7" s="8"/>
      <c r="BNC7" s="8"/>
      <c r="BND7" s="8"/>
      <c r="BNE7" s="8"/>
      <c r="BNF7" s="8"/>
      <c r="BNG7" s="8"/>
      <c r="BNH7" s="8"/>
      <c r="BNI7" s="8"/>
      <c r="BNJ7" s="8"/>
      <c r="BNK7" s="8"/>
      <c r="BNL7" s="8"/>
      <c r="BNM7" s="8"/>
      <c r="BNN7" s="8"/>
      <c r="BNO7" s="8"/>
      <c r="BNP7" s="8"/>
      <c r="BNQ7" s="8"/>
      <c r="BNR7" s="8"/>
      <c r="BNS7" s="8"/>
      <c r="BNT7" s="8"/>
      <c r="BNU7" s="8"/>
      <c r="BNV7" s="8"/>
      <c r="BNW7" s="8"/>
      <c r="BNX7" s="8"/>
      <c r="BNY7" s="8"/>
      <c r="BNZ7" s="8"/>
      <c r="BOA7" s="8"/>
      <c r="BOB7" s="8"/>
      <c r="BOC7" s="8"/>
      <c r="BOD7" s="8"/>
      <c r="BOE7" s="8"/>
      <c r="BOF7" s="8"/>
      <c r="BOG7" s="8"/>
      <c r="BOH7" s="8"/>
      <c r="BOI7" s="8"/>
      <c r="BOJ7" s="8"/>
      <c r="BOK7" s="8"/>
      <c r="BOL7" s="8"/>
      <c r="BOM7" s="8"/>
      <c r="BON7" s="8"/>
      <c r="BOO7" s="8"/>
      <c r="BOP7" s="8"/>
      <c r="BOQ7" s="8"/>
      <c r="BOR7" s="8"/>
      <c r="BOS7" s="8"/>
      <c r="BOT7" s="8"/>
      <c r="BOU7" s="8"/>
      <c r="BOV7" s="8"/>
      <c r="BOW7" s="8"/>
      <c r="BOX7" s="8"/>
      <c r="BOY7" s="8"/>
      <c r="BOZ7" s="8"/>
      <c r="BPA7" s="8"/>
      <c r="BPB7" s="8"/>
      <c r="BPC7" s="8"/>
      <c r="BPD7" s="8"/>
      <c r="BPE7" s="8"/>
      <c r="BPF7" s="8"/>
      <c r="BPG7" s="8"/>
      <c r="BPH7" s="8"/>
      <c r="BPI7" s="8"/>
      <c r="BPJ7" s="8"/>
      <c r="BPK7" s="8"/>
      <c r="BPL7" s="8"/>
      <c r="BPM7" s="8"/>
      <c r="BPN7" s="8"/>
      <c r="BPO7" s="8"/>
      <c r="BPP7" s="8"/>
      <c r="BPQ7" s="8"/>
      <c r="BPR7" s="8"/>
      <c r="BPS7" s="8"/>
      <c r="BPT7" s="8"/>
      <c r="BPU7" s="8"/>
      <c r="BPV7" s="8"/>
      <c r="BPW7" s="8"/>
      <c r="BPX7" s="8"/>
      <c r="BPY7" s="8"/>
      <c r="BPZ7" s="8"/>
      <c r="BQA7" s="8"/>
      <c r="BQB7" s="8"/>
      <c r="BQC7" s="8"/>
      <c r="BQD7" s="8"/>
      <c r="BQE7" s="8"/>
      <c r="BQF7" s="8"/>
      <c r="BQG7" s="8"/>
      <c r="BQH7" s="8"/>
      <c r="BQI7" s="8"/>
      <c r="BQJ7" s="8"/>
      <c r="BQK7" s="8"/>
      <c r="BQL7" s="8"/>
      <c r="BQM7" s="8"/>
      <c r="BQN7" s="8"/>
      <c r="BQO7" s="8"/>
      <c r="BQP7" s="8"/>
      <c r="BQQ7" s="8"/>
      <c r="BQR7" s="8"/>
      <c r="BQS7" s="8"/>
      <c r="BQT7" s="8"/>
      <c r="BQU7" s="8"/>
      <c r="BQV7" s="8"/>
      <c r="BQW7" s="8"/>
      <c r="BQX7" s="8"/>
      <c r="BQY7" s="8"/>
      <c r="BQZ7" s="8"/>
      <c r="BRA7" s="8"/>
      <c r="BRB7" s="8"/>
      <c r="BRC7" s="8"/>
      <c r="BRD7" s="8"/>
      <c r="BRE7" s="8"/>
      <c r="BRF7" s="8"/>
      <c r="BRG7" s="8"/>
      <c r="BRH7" s="8"/>
      <c r="BRI7" s="8"/>
      <c r="BRJ7" s="8"/>
      <c r="BRK7" s="8"/>
      <c r="BRL7" s="8"/>
      <c r="BRM7" s="8"/>
      <c r="BRN7" s="8"/>
      <c r="BRO7" s="8"/>
      <c r="BRP7" s="8"/>
      <c r="BRQ7" s="8"/>
      <c r="BRR7" s="8"/>
      <c r="BRS7" s="8"/>
      <c r="BRT7" s="8"/>
      <c r="BRU7" s="8"/>
      <c r="BRV7" s="8"/>
      <c r="BRW7" s="8"/>
      <c r="BRX7" s="8"/>
      <c r="BRY7" s="8"/>
      <c r="BRZ7" s="8"/>
      <c r="BSA7" s="8"/>
      <c r="BSB7" s="8"/>
      <c r="BSC7" s="8"/>
      <c r="BSD7" s="8"/>
      <c r="BSE7" s="8"/>
      <c r="BSF7" s="8"/>
      <c r="BSG7" s="8"/>
      <c r="BSH7" s="8"/>
      <c r="BSI7" s="8"/>
      <c r="BSJ7" s="8"/>
      <c r="BSK7" s="8"/>
      <c r="BSL7" s="8"/>
      <c r="BSM7" s="8"/>
      <c r="BSN7" s="8"/>
      <c r="BSO7" s="8"/>
      <c r="BSP7" s="8"/>
      <c r="BSQ7" s="8"/>
      <c r="BSR7" s="8"/>
      <c r="BSS7" s="8"/>
      <c r="BST7" s="8"/>
      <c r="BSU7" s="8"/>
      <c r="BSV7" s="8"/>
      <c r="BSW7" s="8"/>
      <c r="BSX7" s="8"/>
      <c r="BSY7" s="8"/>
      <c r="BSZ7" s="8"/>
      <c r="BTA7" s="8"/>
      <c r="BTB7" s="8"/>
      <c r="BTC7" s="8"/>
      <c r="BTD7" s="8"/>
      <c r="BTE7" s="8"/>
      <c r="BTF7" s="8"/>
      <c r="BTG7" s="8"/>
      <c r="BTH7" s="8"/>
      <c r="BTI7" s="8"/>
      <c r="BTJ7" s="8"/>
      <c r="BTK7" s="8"/>
      <c r="BTL7" s="8"/>
      <c r="BTM7" s="8"/>
      <c r="BTN7" s="8"/>
      <c r="BTO7" s="8"/>
      <c r="BTP7" s="8"/>
      <c r="BTQ7" s="8"/>
      <c r="BTR7" s="8"/>
      <c r="BTS7" s="8"/>
      <c r="BTT7" s="8"/>
      <c r="BTU7" s="8"/>
      <c r="BTV7" s="8"/>
      <c r="BTW7" s="8"/>
      <c r="BTX7" s="8"/>
      <c r="BTY7" s="8"/>
      <c r="BTZ7" s="8"/>
      <c r="BUA7" s="8"/>
      <c r="BUB7" s="8"/>
      <c r="BUC7" s="8"/>
      <c r="BUD7" s="8"/>
      <c r="BUE7" s="8"/>
      <c r="BUF7" s="8"/>
      <c r="BUG7" s="8"/>
      <c r="BUH7" s="8"/>
      <c r="BUI7" s="8"/>
      <c r="BUJ7" s="8"/>
      <c r="BUK7" s="8"/>
      <c r="BUL7" s="8"/>
      <c r="BUM7" s="8"/>
      <c r="BUN7" s="8"/>
      <c r="BUO7" s="8"/>
      <c r="BUP7" s="8"/>
      <c r="BUQ7" s="8"/>
      <c r="BUR7" s="8"/>
      <c r="BUS7" s="8"/>
      <c r="BUT7" s="8"/>
      <c r="BUU7" s="8"/>
      <c r="BUV7" s="8"/>
      <c r="BUW7" s="8"/>
      <c r="BUX7" s="8"/>
      <c r="BUY7" s="8"/>
      <c r="BUZ7" s="8"/>
      <c r="BVA7" s="8"/>
      <c r="BVB7" s="8"/>
      <c r="BVC7" s="8"/>
      <c r="BVD7" s="8"/>
      <c r="BVE7" s="8"/>
      <c r="BVF7" s="8"/>
      <c r="BVG7" s="8"/>
      <c r="BVH7" s="8"/>
      <c r="BVI7" s="8"/>
      <c r="BVJ7" s="8"/>
      <c r="BVK7" s="8"/>
      <c r="BVL7" s="8"/>
      <c r="BVM7" s="8"/>
      <c r="BVN7" s="8"/>
      <c r="BVO7" s="8"/>
      <c r="BVP7" s="8"/>
      <c r="BVQ7" s="8"/>
      <c r="BVR7" s="8"/>
      <c r="BVS7" s="8"/>
      <c r="BVT7" s="8"/>
      <c r="BVU7" s="8"/>
      <c r="BVV7" s="8"/>
      <c r="BVW7" s="8"/>
      <c r="BVX7" s="8"/>
      <c r="BVY7" s="8"/>
      <c r="BVZ7" s="8"/>
      <c r="BWA7" s="8"/>
      <c r="BWB7" s="8"/>
      <c r="BWC7" s="8"/>
      <c r="BWD7" s="8"/>
      <c r="BWE7" s="8"/>
      <c r="BWF7" s="8"/>
      <c r="BWG7" s="8"/>
      <c r="BWH7" s="8"/>
      <c r="BWI7" s="8"/>
      <c r="BWJ7" s="8"/>
      <c r="BWK7" s="8"/>
      <c r="BWL7" s="8"/>
      <c r="BWM7" s="8"/>
      <c r="BWN7" s="8"/>
      <c r="BWO7" s="8"/>
      <c r="BWP7" s="8"/>
      <c r="BWQ7" s="8"/>
      <c r="BWR7" s="8"/>
      <c r="BWS7" s="8"/>
      <c r="BWT7" s="8"/>
      <c r="BWU7" s="8"/>
      <c r="BWV7" s="8"/>
      <c r="BWW7" s="8"/>
      <c r="BWX7" s="8"/>
      <c r="BWY7" s="8"/>
      <c r="BWZ7" s="8"/>
      <c r="BXA7" s="8"/>
      <c r="BXB7" s="8"/>
      <c r="BXC7" s="8"/>
      <c r="BXD7" s="8"/>
      <c r="BXE7" s="8"/>
      <c r="BXF7" s="8"/>
      <c r="BXG7" s="8"/>
      <c r="BXH7" s="8"/>
      <c r="BXI7" s="8"/>
      <c r="BXJ7" s="8"/>
      <c r="BXK7" s="8"/>
      <c r="BXL7" s="8"/>
      <c r="BXM7" s="8"/>
      <c r="BXN7" s="8"/>
      <c r="BXO7" s="8"/>
      <c r="BXP7" s="8"/>
      <c r="BXQ7" s="8"/>
      <c r="BXR7" s="8"/>
      <c r="BXS7" s="8"/>
      <c r="BXT7" s="8"/>
      <c r="BXU7" s="8"/>
      <c r="BXV7" s="8"/>
      <c r="BXW7" s="8"/>
      <c r="BXX7" s="8"/>
      <c r="BXY7" s="8"/>
      <c r="BXZ7" s="8"/>
      <c r="BYA7" s="8"/>
      <c r="BYB7" s="8"/>
      <c r="BYC7" s="8"/>
      <c r="BYD7" s="8"/>
      <c r="BYE7" s="8"/>
      <c r="BYF7" s="8"/>
      <c r="BYG7" s="8"/>
      <c r="BYH7" s="8"/>
      <c r="BYI7" s="8"/>
      <c r="BYJ7" s="8"/>
      <c r="BYK7" s="8"/>
      <c r="BYL7" s="8"/>
      <c r="BYM7" s="8"/>
      <c r="BYN7" s="8"/>
      <c r="BYO7" s="8"/>
      <c r="BYP7" s="8"/>
      <c r="BYQ7" s="8"/>
      <c r="BYR7" s="8"/>
      <c r="BYS7" s="8"/>
      <c r="BYT7" s="8"/>
      <c r="BYU7" s="8"/>
      <c r="BYV7" s="8"/>
      <c r="BYW7" s="8"/>
      <c r="BYX7" s="8"/>
      <c r="BYY7" s="8"/>
      <c r="BYZ7" s="8"/>
      <c r="BZA7" s="8"/>
      <c r="BZB7" s="8"/>
      <c r="BZC7" s="8"/>
      <c r="BZD7" s="8"/>
      <c r="BZE7" s="8"/>
      <c r="BZF7" s="8"/>
      <c r="BZG7" s="8"/>
      <c r="BZH7" s="8"/>
      <c r="BZI7" s="8"/>
      <c r="BZJ7" s="8"/>
      <c r="BZK7" s="8"/>
      <c r="BZL7" s="8"/>
      <c r="BZM7" s="8"/>
      <c r="BZN7" s="8"/>
      <c r="BZO7" s="8"/>
      <c r="BZP7" s="8"/>
      <c r="BZQ7" s="8"/>
      <c r="BZR7" s="8"/>
      <c r="BZS7" s="8"/>
      <c r="BZT7" s="8"/>
      <c r="BZU7" s="8"/>
      <c r="BZV7" s="8"/>
      <c r="BZW7" s="8"/>
      <c r="BZX7" s="8"/>
      <c r="BZY7" s="8"/>
      <c r="BZZ7" s="8"/>
      <c r="CAA7" s="8"/>
      <c r="CAB7" s="8"/>
      <c r="CAC7" s="8"/>
      <c r="CAD7" s="8"/>
      <c r="CAE7" s="8"/>
      <c r="CAF7" s="8"/>
      <c r="CAG7" s="8"/>
      <c r="CAH7" s="8"/>
      <c r="CAI7" s="8"/>
      <c r="CAJ7" s="8"/>
      <c r="CAK7" s="8"/>
      <c r="CAL7" s="8"/>
      <c r="CAM7" s="8"/>
      <c r="CAN7" s="8"/>
      <c r="CAO7" s="8"/>
      <c r="CAP7" s="8"/>
      <c r="CAQ7" s="8"/>
      <c r="CAR7" s="8"/>
      <c r="CAS7" s="8"/>
      <c r="CAT7" s="8"/>
      <c r="CAU7" s="8"/>
      <c r="CAV7" s="8"/>
      <c r="CAW7" s="8"/>
      <c r="CAX7" s="8"/>
      <c r="CAY7" s="8"/>
      <c r="CAZ7" s="8"/>
      <c r="CBA7" s="8"/>
      <c r="CBB7" s="8"/>
      <c r="CBC7" s="8"/>
      <c r="CBD7" s="8"/>
      <c r="CBE7" s="8"/>
      <c r="CBF7" s="8"/>
      <c r="CBG7" s="8"/>
      <c r="CBH7" s="8"/>
      <c r="CBI7" s="8"/>
      <c r="CBJ7" s="8"/>
      <c r="CBK7" s="8"/>
      <c r="CBL7" s="8"/>
      <c r="CBM7" s="8"/>
      <c r="CBN7" s="8"/>
      <c r="CBO7" s="8"/>
      <c r="CBP7" s="8"/>
      <c r="CBQ7" s="8"/>
      <c r="CBR7" s="8"/>
      <c r="CBS7" s="8"/>
      <c r="CBT7" s="8"/>
      <c r="CBU7" s="8"/>
      <c r="CBV7" s="8"/>
      <c r="CBW7" s="8"/>
      <c r="CBX7" s="8"/>
      <c r="CBY7" s="8"/>
      <c r="CBZ7" s="8"/>
      <c r="CCA7" s="8"/>
      <c r="CCB7" s="8"/>
      <c r="CCC7" s="8"/>
      <c r="CCD7" s="8"/>
      <c r="CCE7" s="8"/>
      <c r="CCF7" s="8"/>
      <c r="CCG7" s="8"/>
      <c r="CCH7" s="8"/>
      <c r="CCI7" s="8"/>
      <c r="CCJ7" s="8"/>
      <c r="CCK7" s="8"/>
      <c r="CCL7" s="8"/>
      <c r="CCM7" s="8"/>
      <c r="CCN7" s="8"/>
      <c r="CCO7" s="8"/>
      <c r="CCP7" s="8"/>
      <c r="CCQ7" s="8"/>
      <c r="CCR7" s="8"/>
      <c r="CCS7" s="8"/>
      <c r="CCT7" s="8"/>
      <c r="CCU7" s="8"/>
      <c r="CCV7" s="8"/>
      <c r="CCW7" s="8"/>
      <c r="CCX7" s="8"/>
      <c r="CCY7" s="8"/>
      <c r="CCZ7" s="8"/>
      <c r="CDA7" s="8"/>
      <c r="CDB7" s="8"/>
      <c r="CDC7" s="8"/>
      <c r="CDD7" s="8"/>
      <c r="CDE7" s="8"/>
      <c r="CDF7" s="8"/>
      <c r="CDG7" s="8"/>
      <c r="CDH7" s="8"/>
      <c r="CDI7" s="8"/>
      <c r="CDJ7" s="8"/>
      <c r="CDK7" s="8"/>
      <c r="CDL7" s="8"/>
      <c r="CDM7" s="8"/>
      <c r="CDN7" s="8"/>
      <c r="CDO7" s="8"/>
      <c r="CDP7" s="8"/>
      <c r="CDQ7" s="8"/>
      <c r="CDR7" s="8"/>
      <c r="CDS7" s="8"/>
      <c r="CDT7" s="8"/>
      <c r="CDU7" s="8"/>
      <c r="CDV7" s="8"/>
      <c r="CDW7" s="8"/>
      <c r="CDX7" s="8"/>
      <c r="CDY7" s="8"/>
      <c r="CDZ7" s="8"/>
      <c r="CEA7" s="8"/>
      <c r="CEB7" s="8"/>
      <c r="CEC7" s="8"/>
      <c r="CED7" s="8"/>
      <c r="CEE7" s="8"/>
      <c r="CEF7" s="8"/>
      <c r="CEG7" s="8"/>
      <c r="CEH7" s="8"/>
      <c r="CEI7" s="8"/>
      <c r="CEJ7" s="8"/>
      <c r="CEK7" s="8"/>
      <c r="CEL7" s="8"/>
      <c r="CEM7" s="8"/>
      <c r="CEN7" s="8"/>
      <c r="CEO7" s="8"/>
      <c r="CEP7" s="8"/>
      <c r="CEQ7" s="8"/>
      <c r="CER7" s="8"/>
      <c r="CES7" s="8"/>
      <c r="CET7" s="8"/>
      <c r="CEU7" s="8"/>
      <c r="CEV7" s="8"/>
      <c r="CEW7" s="8"/>
      <c r="CEX7" s="8"/>
      <c r="CEY7" s="8"/>
      <c r="CEZ7" s="8"/>
      <c r="CFA7" s="8"/>
      <c r="CFB7" s="8"/>
      <c r="CFC7" s="8"/>
      <c r="CFD7" s="8"/>
      <c r="CFE7" s="8"/>
      <c r="CFF7" s="8"/>
      <c r="CFG7" s="8"/>
      <c r="CFH7" s="8"/>
      <c r="CFI7" s="8"/>
      <c r="CFJ7" s="8"/>
      <c r="CFK7" s="8"/>
      <c r="CFL7" s="8"/>
      <c r="CFM7" s="8"/>
      <c r="CFN7" s="8"/>
      <c r="CFO7" s="8"/>
      <c r="CFP7" s="8"/>
      <c r="CFQ7" s="8"/>
      <c r="CFR7" s="8"/>
      <c r="CFS7" s="8"/>
      <c r="CFT7" s="8"/>
      <c r="CFU7" s="8"/>
      <c r="CFV7" s="8"/>
      <c r="CFW7" s="8"/>
      <c r="CFX7" s="8"/>
      <c r="CFY7" s="8"/>
      <c r="CFZ7" s="8"/>
      <c r="CGA7" s="8"/>
      <c r="CGB7" s="8"/>
      <c r="CGC7" s="8"/>
      <c r="CGD7" s="8"/>
      <c r="CGE7" s="8"/>
      <c r="CGF7" s="8"/>
      <c r="CGG7" s="8"/>
      <c r="CGH7" s="8"/>
      <c r="CGI7" s="8"/>
      <c r="CGJ7" s="8"/>
      <c r="CGK7" s="8"/>
      <c r="CGL7" s="8"/>
      <c r="CGM7" s="8"/>
      <c r="CGN7" s="8"/>
      <c r="CGO7" s="8"/>
      <c r="CGP7" s="8"/>
      <c r="CGQ7" s="8"/>
      <c r="CGR7" s="8"/>
      <c r="CGS7" s="8"/>
      <c r="CGT7" s="8"/>
      <c r="CGU7" s="8"/>
      <c r="CGV7" s="8"/>
      <c r="CGW7" s="8"/>
      <c r="CGX7" s="8"/>
      <c r="CGY7" s="8"/>
      <c r="CGZ7" s="8"/>
      <c r="CHA7" s="8"/>
      <c r="CHB7" s="8"/>
      <c r="CHC7" s="8"/>
      <c r="CHD7" s="8"/>
      <c r="CHE7" s="8"/>
      <c r="CHF7" s="8"/>
      <c r="CHG7" s="8"/>
      <c r="CHH7" s="8"/>
      <c r="CHI7" s="8"/>
      <c r="CHJ7" s="8"/>
      <c r="CHK7" s="8"/>
      <c r="CHL7" s="8"/>
      <c r="CHM7" s="8"/>
      <c r="CHN7" s="8"/>
      <c r="CHO7" s="8"/>
      <c r="CHP7" s="8"/>
      <c r="CHQ7" s="8"/>
      <c r="CHR7" s="8"/>
      <c r="CHS7" s="8"/>
      <c r="CHT7" s="8"/>
      <c r="CHU7" s="8"/>
      <c r="CHV7" s="8"/>
      <c r="CHW7" s="8"/>
      <c r="CHX7" s="8"/>
      <c r="CHY7" s="8"/>
      <c r="CHZ7" s="8"/>
      <c r="CIA7" s="8"/>
      <c r="CIB7" s="8"/>
      <c r="CIC7" s="8"/>
      <c r="CID7" s="8"/>
      <c r="CIE7" s="8"/>
      <c r="CIF7" s="8"/>
      <c r="CIG7" s="8"/>
      <c r="CIH7" s="8"/>
      <c r="CII7" s="8"/>
      <c r="CIJ7" s="8"/>
      <c r="CIK7" s="8"/>
      <c r="CIL7" s="8"/>
      <c r="CIM7" s="8"/>
      <c r="CIN7" s="8"/>
      <c r="CIO7" s="8"/>
      <c r="CIP7" s="8"/>
      <c r="CIQ7" s="8"/>
      <c r="CIR7" s="8"/>
      <c r="CIS7" s="8"/>
      <c r="CIT7" s="8"/>
      <c r="CIU7" s="8"/>
      <c r="CIV7" s="8"/>
      <c r="CIW7" s="8"/>
      <c r="CIX7" s="8"/>
      <c r="CIY7" s="8"/>
      <c r="CIZ7" s="8"/>
      <c r="CJA7" s="8"/>
      <c r="CJB7" s="8"/>
      <c r="CJC7" s="8"/>
      <c r="CJD7" s="8"/>
      <c r="CJE7" s="8"/>
      <c r="CJF7" s="8"/>
      <c r="CJG7" s="8"/>
      <c r="CJH7" s="8"/>
      <c r="CJI7" s="8"/>
      <c r="CJJ7" s="8"/>
      <c r="CJK7" s="8"/>
      <c r="CJL7" s="8"/>
      <c r="CJM7" s="8"/>
      <c r="CJN7" s="8"/>
      <c r="CJO7" s="8"/>
      <c r="CJP7" s="8"/>
      <c r="CJQ7" s="8"/>
      <c r="CJR7" s="8"/>
      <c r="CJS7" s="8"/>
      <c r="CJT7" s="8"/>
      <c r="CJU7" s="8"/>
      <c r="CJV7" s="8"/>
      <c r="CJW7" s="8"/>
      <c r="CJX7" s="8"/>
      <c r="CJY7" s="8"/>
      <c r="CJZ7" s="8"/>
      <c r="CKA7" s="8"/>
      <c r="CKB7" s="8"/>
      <c r="CKC7" s="8"/>
      <c r="CKD7" s="8"/>
      <c r="CKE7" s="8"/>
      <c r="CKF7" s="8"/>
      <c r="CKG7" s="8"/>
      <c r="CKH7" s="8"/>
      <c r="CKI7" s="8"/>
      <c r="CKJ7" s="8"/>
      <c r="CKK7" s="8"/>
      <c r="CKL7" s="8"/>
      <c r="CKM7" s="8"/>
      <c r="CKN7" s="8"/>
      <c r="CKO7" s="8"/>
      <c r="CKP7" s="8"/>
      <c r="CKQ7" s="8"/>
      <c r="CKR7" s="8"/>
      <c r="CKS7" s="8"/>
      <c r="CKT7" s="8"/>
      <c r="CKU7" s="8"/>
      <c r="CKV7" s="8"/>
      <c r="CKW7" s="8"/>
      <c r="CKX7" s="8"/>
      <c r="CKY7" s="8"/>
      <c r="CKZ7" s="8"/>
      <c r="CLA7" s="8"/>
      <c r="CLB7" s="8"/>
      <c r="CLC7" s="8"/>
      <c r="CLD7" s="8"/>
      <c r="CLE7" s="8"/>
      <c r="CLF7" s="8"/>
      <c r="CLG7" s="8"/>
      <c r="CLH7" s="8"/>
      <c r="CLI7" s="8"/>
      <c r="CLJ7" s="8"/>
      <c r="CLK7" s="8"/>
      <c r="CLL7" s="8"/>
      <c r="CLM7" s="8"/>
      <c r="CLN7" s="8"/>
      <c r="CLO7" s="8"/>
      <c r="CLP7" s="8"/>
      <c r="CLQ7" s="8"/>
      <c r="CLR7" s="8"/>
      <c r="CLS7" s="8"/>
      <c r="CLT7" s="8"/>
      <c r="CLU7" s="8"/>
      <c r="CLV7" s="8"/>
      <c r="CLW7" s="8"/>
      <c r="CLX7" s="8"/>
      <c r="CLY7" s="8"/>
      <c r="CLZ7" s="8"/>
      <c r="CMA7" s="8"/>
      <c r="CMB7" s="8"/>
      <c r="CMC7" s="8"/>
      <c r="CMD7" s="8"/>
      <c r="CME7" s="8"/>
      <c r="CMF7" s="8"/>
      <c r="CMG7" s="8"/>
      <c r="CMH7" s="8"/>
      <c r="CMI7" s="8"/>
      <c r="CMJ7" s="8"/>
      <c r="CMK7" s="8"/>
      <c r="CML7" s="8"/>
      <c r="CMM7" s="8"/>
      <c r="CMN7" s="8"/>
      <c r="CMO7" s="8"/>
      <c r="CMP7" s="8"/>
      <c r="CMQ7" s="8"/>
      <c r="CMR7" s="8"/>
      <c r="CMS7" s="8"/>
      <c r="CMT7" s="8"/>
      <c r="CMU7" s="8"/>
      <c r="CMV7" s="8"/>
      <c r="CMW7" s="8"/>
      <c r="CMX7" s="8"/>
      <c r="CMY7" s="8"/>
      <c r="CMZ7" s="8"/>
      <c r="CNA7" s="8"/>
      <c r="CNB7" s="8"/>
      <c r="CNC7" s="8"/>
      <c r="CND7" s="8"/>
      <c r="CNE7" s="8"/>
      <c r="CNF7" s="8"/>
      <c r="CNG7" s="8"/>
      <c r="CNH7" s="8"/>
      <c r="CNI7" s="8"/>
      <c r="CNJ7" s="8"/>
      <c r="CNK7" s="8"/>
      <c r="CNL7" s="8"/>
      <c r="CNM7" s="8"/>
      <c r="CNN7" s="8"/>
      <c r="CNO7" s="8"/>
      <c r="CNP7" s="8"/>
      <c r="CNQ7" s="8"/>
      <c r="CNR7" s="8"/>
      <c r="CNS7" s="8"/>
      <c r="CNT7" s="8"/>
      <c r="CNU7" s="8"/>
      <c r="CNV7" s="8"/>
      <c r="CNW7" s="8"/>
      <c r="CNX7" s="8"/>
      <c r="CNY7" s="8"/>
      <c r="CNZ7" s="8"/>
      <c r="COA7" s="8"/>
      <c r="COB7" s="8"/>
      <c r="COC7" s="8"/>
      <c r="COD7" s="8"/>
      <c r="COE7" s="8"/>
      <c r="COF7" s="8"/>
      <c r="COG7" s="8"/>
      <c r="COH7" s="8"/>
      <c r="COI7" s="8"/>
      <c r="COJ7" s="8"/>
      <c r="COK7" s="8"/>
      <c r="COL7" s="8"/>
      <c r="COM7" s="8"/>
      <c r="CON7" s="8"/>
      <c r="COO7" s="8"/>
      <c r="COP7" s="8"/>
      <c r="COQ7" s="8"/>
      <c r="COR7" s="8"/>
      <c r="COS7" s="8"/>
      <c r="COT7" s="8"/>
      <c r="COU7" s="8"/>
      <c r="COV7" s="8"/>
      <c r="COW7" s="8"/>
      <c r="COX7" s="8"/>
      <c r="COY7" s="8"/>
      <c r="COZ7" s="8"/>
      <c r="CPA7" s="8"/>
      <c r="CPB7" s="8"/>
      <c r="CPC7" s="8"/>
      <c r="CPD7" s="8"/>
      <c r="CPE7" s="8"/>
      <c r="CPF7" s="8"/>
      <c r="CPG7" s="8"/>
      <c r="CPH7" s="8"/>
      <c r="CPI7" s="8"/>
      <c r="CPJ7" s="8"/>
      <c r="CPK7" s="8"/>
      <c r="CPL7" s="8"/>
      <c r="CPM7" s="8"/>
      <c r="CPN7" s="8"/>
      <c r="CPO7" s="8"/>
      <c r="CPP7" s="8"/>
      <c r="CPQ7" s="8"/>
      <c r="CPR7" s="8"/>
      <c r="CPS7" s="8"/>
      <c r="CPT7" s="8"/>
      <c r="CPU7" s="8"/>
      <c r="CPV7" s="8"/>
      <c r="CPW7" s="8"/>
      <c r="CPX7" s="8"/>
      <c r="CPY7" s="8"/>
      <c r="CPZ7" s="8"/>
      <c r="CQA7" s="8"/>
      <c r="CQB7" s="8"/>
      <c r="CQC7" s="8"/>
      <c r="CQD7" s="8"/>
      <c r="CQE7" s="8"/>
      <c r="CQF7" s="8"/>
      <c r="CQG7" s="8"/>
      <c r="CQH7" s="8"/>
      <c r="CQI7" s="8"/>
      <c r="CQJ7" s="8"/>
      <c r="CQK7" s="8"/>
      <c r="CQL7" s="8"/>
      <c r="CQM7" s="8"/>
      <c r="CQN7" s="8"/>
      <c r="CQO7" s="8"/>
      <c r="CQP7" s="8"/>
      <c r="CQQ7" s="8"/>
      <c r="CQR7" s="8"/>
      <c r="CQS7" s="8"/>
      <c r="CQT7" s="8"/>
      <c r="CQU7" s="8"/>
      <c r="CQV7" s="8"/>
      <c r="CQW7" s="8"/>
      <c r="CQX7" s="8"/>
      <c r="CQY7" s="8"/>
      <c r="CQZ7" s="8"/>
      <c r="CRA7" s="8"/>
      <c r="CRB7" s="8"/>
      <c r="CRC7" s="8"/>
      <c r="CRD7" s="8"/>
      <c r="CRE7" s="8"/>
      <c r="CRF7" s="8"/>
      <c r="CRG7" s="8"/>
      <c r="CRH7" s="8"/>
      <c r="CRI7" s="8"/>
      <c r="CRJ7" s="8"/>
      <c r="CRK7" s="8"/>
      <c r="CRL7" s="8"/>
      <c r="CRM7" s="8"/>
      <c r="CRN7" s="8"/>
      <c r="CRO7" s="8"/>
      <c r="CRP7" s="8"/>
      <c r="CRQ7" s="8"/>
      <c r="CRR7" s="8"/>
      <c r="CRS7" s="8"/>
      <c r="CRT7" s="8"/>
      <c r="CRU7" s="8"/>
      <c r="CRV7" s="8"/>
      <c r="CRW7" s="8"/>
      <c r="CRX7" s="8"/>
      <c r="CRY7" s="8"/>
      <c r="CRZ7" s="8"/>
      <c r="CSA7" s="8"/>
      <c r="CSB7" s="8"/>
      <c r="CSC7" s="8"/>
      <c r="CSD7" s="8"/>
      <c r="CSE7" s="8"/>
      <c r="CSF7" s="8"/>
      <c r="CSG7" s="8"/>
      <c r="CSH7" s="8"/>
      <c r="CSI7" s="8"/>
      <c r="CSJ7" s="8"/>
      <c r="CSK7" s="8"/>
      <c r="CSL7" s="8"/>
      <c r="CSM7" s="8"/>
      <c r="CSN7" s="8"/>
      <c r="CSO7" s="8"/>
      <c r="CSP7" s="8"/>
      <c r="CSQ7" s="8"/>
      <c r="CSR7" s="8"/>
      <c r="CSS7" s="8"/>
      <c r="CST7" s="8"/>
      <c r="CSU7" s="8"/>
      <c r="CSV7" s="8"/>
      <c r="CSW7" s="8"/>
      <c r="CSX7" s="8"/>
      <c r="CSY7" s="8"/>
      <c r="CSZ7" s="8"/>
      <c r="CTA7" s="8"/>
      <c r="CTB7" s="8"/>
      <c r="CTC7" s="8"/>
      <c r="CTD7" s="8"/>
      <c r="CTE7" s="8"/>
      <c r="CTF7" s="8"/>
      <c r="CTG7" s="8"/>
      <c r="CTH7" s="8"/>
      <c r="CTI7" s="8"/>
      <c r="CTJ7" s="8"/>
      <c r="CTK7" s="8"/>
      <c r="CTL7" s="8"/>
      <c r="CTM7" s="8"/>
      <c r="CTN7" s="8"/>
      <c r="CTO7" s="8"/>
      <c r="CTP7" s="8"/>
      <c r="CTQ7" s="8"/>
      <c r="CTR7" s="8"/>
      <c r="CTS7" s="8"/>
      <c r="CTT7" s="8"/>
      <c r="CTU7" s="8"/>
      <c r="CTV7" s="8"/>
      <c r="CTW7" s="8"/>
      <c r="CTX7" s="8"/>
      <c r="CTY7" s="8"/>
      <c r="CTZ7" s="8"/>
      <c r="CUA7" s="8"/>
      <c r="CUB7" s="8"/>
      <c r="CUC7" s="8"/>
      <c r="CUD7" s="8"/>
      <c r="CUE7" s="8"/>
      <c r="CUF7" s="8"/>
      <c r="CUG7" s="8"/>
      <c r="CUH7" s="8"/>
      <c r="CUI7" s="8"/>
      <c r="CUJ7" s="8"/>
      <c r="CUK7" s="8"/>
      <c r="CUL7" s="8"/>
      <c r="CUM7" s="8"/>
      <c r="CUN7" s="8"/>
      <c r="CUO7" s="8"/>
      <c r="CUP7" s="8"/>
      <c r="CUQ7" s="8"/>
      <c r="CUR7" s="8"/>
      <c r="CUS7" s="8"/>
      <c r="CUT7" s="8"/>
      <c r="CUU7" s="8"/>
      <c r="CUV7" s="8"/>
      <c r="CUW7" s="8"/>
      <c r="CUX7" s="8"/>
      <c r="CUY7" s="8"/>
      <c r="CUZ7" s="8"/>
      <c r="CVA7" s="8"/>
      <c r="CVB7" s="8"/>
      <c r="CVC7" s="8"/>
      <c r="CVD7" s="8"/>
      <c r="CVE7" s="8"/>
      <c r="CVF7" s="8"/>
      <c r="CVG7" s="8"/>
      <c r="CVH7" s="8"/>
      <c r="CVI7" s="8"/>
      <c r="CVJ7" s="8"/>
      <c r="CVK7" s="8"/>
      <c r="CVL7" s="8"/>
      <c r="CVM7" s="8"/>
      <c r="CVN7" s="8"/>
      <c r="CVO7" s="8"/>
      <c r="CVP7" s="8"/>
      <c r="CVQ7" s="8"/>
      <c r="CVR7" s="8"/>
      <c r="CVS7" s="8"/>
      <c r="CVT7" s="8"/>
      <c r="CVU7" s="8"/>
      <c r="CVV7" s="8"/>
      <c r="CVW7" s="8"/>
      <c r="CVX7" s="8"/>
      <c r="CVY7" s="8"/>
      <c r="CVZ7" s="8"/>
      <c r="CWA7" s="8"/>
      <c r="CWB7" s="8"/>
      <c r="CWC7" s="8"/>
      <c r="CWD7" s="8"/>
      <c r="CWE7" s="8"/>
      <c r="CWF7" s="8"/>
      <c r="CWG7" s="8"/>
      <c r="CWH7" s="8"/>
      <c r="CWI7" s="8"/>
      <c r="CWJ7" s="8"/>
      <c r="CWK7" s="8"/>
      <c r="CWL7" s="8"/>
      <c r="CWM7" s="8"/>
      <c r="CWN7" s="8"/>
      <c r="CWO7" s="8"/>
      <c r="CWP7" s="8"/>
      <c r="CWQ7" s="8"/>
      <c r="CWR7" s="8"/>
      <c r="CWS7" s="8"/>
      <c r="CWT7" s="8"/>
      <c r="CWU7" s="8"/>
      <c r="CWV7" s="8"/>
      <c r="CWW7" s="8"/>
      <c r="CWX7" s="8"/>
      <c r="CWY7" s="8"/>
      <c r="CWZ7" s="8"/>
      <c r="CXA7" s="8"/>
      <c r="CXB7" s="8"/>
      <c r="CXC7" s="8"/>
      <c r="CXD7" s="8"/>
      <c r="CXE7" s="8"/>
      <c r="CXF7" s="8"/>
      <c r="CXG7" s="8"/>
      <c r="CXH7" s="8"/>
      <c r="CXI7" s="8"/>
      <c r="CXJ7" s="8"/>
      <c r="CXK7" s="8"/>
      <c r="CXL7" s="8"/>
      <c r="CXM7" s="8"/>
      <c r="CXN7" s="8"/>
      <c r="CXO7" s="8"/>
      <c r="CXP7" s="8"/>
      <c r="CXQ7" s="8"/>
      <c r="CXR7" s="8"/>
      <c r="CXS7" s="8"/>
      <c r="CXT7" s="8"/>
      <c r="CXU7" s="8"/>
      <c r="CXV7" s="8"/>
      <c r="CXW7" s="8"/>
      <c r="CXX7" s="8"/>
      <c r="CXY7" s="8"/>
      <c r="CXZ7" s="8"/>
      <c r="CYA7" s="8"/>
      <c r="CYB7" s="8"/>
      <c r="CYC7" s="8"/>
      <c r="CYD7" s="8"/>
      <c r="CYE7" s="8"/>
      <c r="CYF7" s="8"/>
      <c r="CYG7" s="8"/>
      <c r="CYH7" s="8"/>
      <c r="CYI7" s="8"/>
      <c r="CYJ7" s="8"/>
      <c r="CYK7" s="8"/>
      <c r="CYL7" s="8"/>
      <c r="CYM7" s="8"/>
      <c r="CYN7" s="8"/>
      <c r="CYO7" s="8"/>
      <c r="CYP7" s="8"/>
      <c r="CYQ7" s="8"/>
      <c r="CYR7" s="8"/>
      <c r="CYS7" s="8"/>
      <c r="CYT7" s="8"/>
      <c r="CYU7" s="8"/>
      <c r="CYV7" s="8"/>
      <c r="CYW7" s="8"/>
      <c r="CYX7" s="8"/>
      <c r="CYY7" s="8"/>
      <c r="CYZ7" s="8"/>
      <c r="CZA7" s="8"/>
      <c r="CZB7" s="8"/>
      <c r="CZC7" s="8"/>
      <c r="CZD7" s="8"/>
      <c r="CZE7" s="8"/>
      <c r="CZF7" s="8"/>
      <c r="CZG7" s="8"/>
      <c r="CZH7" s="8"/>
      <c r="CZI7" s="8"/>
      <c r="CZJ7" s="8"/>
      <c r="CZK7" s="8"/>
      <c r="CZL7" s="8"/>
      <c r="CZM7" s="8"/>
      <c r="CZN7" s="8"/>
      <c r="CZO7" s="8"/>
      <c r="CZP7" s="8"/>
      <c r="CZQ7" s="8"/>
      <c r="CZR7" s="8"/>
      <c r="CZS7" s="8"/>
      <c r="CZT7" s="8"/>
      <c r="CZU7" s="8"/>
      <c r="CZV7" s="8"/>
      <c r="CZW7" s="8"/>
      <c r="CZX7" s="8"/>
      <c r="CZY7" s="8"/>
      <c r="CZZ7" s="8"/>
      <c r="DAA7" s="8"/>
      <c r="DAB7" s="8"/>
      <c r="DAC7" s="8"/>
      <c r="DAD7" s="8"/>
      <c r="DAE7" s="8"/>
      <c r="DAF7" s="8"/>
      <c r="DAG7" s="8"/>
      <c r="DAH7" s="8"/>
      <c r="DAI7" s="8"/>
      <c r="DAJ7" s="8"/>
      <c r="DAK7" s="8"/>
      <c r="DAL7" s="8"/>
      <c r="DAM7" s="8"/>
      <c r="DAN7" s="8"/>
      <c r="DAO7" s="8"/>
      <c r="DAP7" s="8"/>
      <c r="DAQ7" s="8"/>
      <c r="DAR7" s="8"/>
      <c r="DAS7" s="8"/>
      <c r="DAT7" s="8"/>
      <c r="DAU7" s="8"/>
      <c r="DAV7" s="8"/>
      <c r="DAW7" s="8"/>
      <c r="DAX7" s="8"/>
      <c r="DAY7" s="8"/>
      <c r="DAZ7" s="8"/>
      <c r="DBA7" s="8"/>
      <c r="DBB7" s="8"/>
      <c r="DBC7" s="8"/>
      <c r="DBD7" s="8"/>
      <c r="DBE7" s="8"/>
      <c r="DBF7" s="8"/>
      <c r="DBG7" s="8"/>
      <c r="DBH7" s="8"/>
      <c r="DBI7" s="8"/>
      <c r="DBJ7" s="8"/>
      <c r="DBK7" s="8"/>
      <c r="DBL7" s="8"/>
      <c r="DBM7" s="8"/>
      <c r="DBN7" s="8"/>
      <c r="DBO7" s="8"/>
      <c r="DBP7" s="8"/>
      <c r="DBQ7" s="8"/>
      <c r="DBR7" s="8"/>
      <c r="DBS7" s="8"/>
      <c r="DBT7" s="8"/>
      <c r="DBU7" s="8"/>
      <c r="DBV7" s="8"/>
      <c r="DBW7" s="8"/>
      <c r="DBX7" s="8"/>
      <c r="DBY7" s="8"/>
      <c r="DBZ7" s="8"/>
      <c r="DCA7" s="8"/>
      <c r="DCB7" s="8"/>
      <c r="DCC7" s="8"/>
      <c r="DCD7" s="8"/>
      <c r="DCE7" s="8"/>
      <c r="DCF7" s="8"/>
      <c r="DCG7" s="8"/>
      <c r="DCH7" s="8"/>
      <c r="DCI7" s="8"/>
      <c r="DCJ7" s="8"/>
      <c r="DCK7" s="8"/>
      <c r="DCL7" s="8"/>
      <c r="DCM7" s="8"/>
      <c r="DCN7" s="8"/>
      <c r="DCO7" s="8"/>
      <c r="DCP7" s="8"/>
      <c r="DCQ7" s="8"/>
      <c r="DCR7" s="8"/>
      <c r="DCS7" s="8"/>
      <c r="DCT7" s="8"/>
      <c r="DCU7" s="8"/>
      <c r="DCV7" s="8"/>
      <c r="DCW7" s="8"/>
      <c r="DCX7" s="8"/>
      <c r="DCY7" s="8"/>
      <c r="DCZ7" s="8"/>
      <c r="DDA7" s="8"/>
      <c r="DDB7" s="8"/>
      <c r="DDC7" s="8"/>
      <c r="DDD7" s="8"/>
      <c r="DDE7" s="8"/>
      <c r="DDF7" s="8"/>
      <c r="DDG7" s="8"/>
      <c r="DDH7" s="8"/>
      <c r="DDI7" s="8"/>
      <c r="DDJ7" s="8"/>
      <c r="DDK7" s="8"/>
      <c r="DDL7" s="8"/>
      <c r="DDM7" s="8"/>
      <c r="DDN7" s="8"/>
      <c r="DDO7" s="8"/>
      <c r="DDP7" s="8"/>
      <c r="DDQ7" s="8"/>
      <c r="DDR7" s="8"/>
      <c r="DDS7" s="8"/>
      <c r="DDT7" s="8"/>
      <c r="DDU7" s="8"/>
      <c r="DDV7" s="8"/>
      <c r="DDW7" s="8"/>
      <c r="DDX7" s="8"/>
      <c r="DDY7" s="8"/>
      <c r="DDZ7" s="8"/>
      <c r="DEA7" s="8"/>
      <c r="DEB7" s="8"/>
      <c r="DEC7" s="8"/>
      <c r="DED7" s="8"/>
      <c r="DEE7" s="8"/>
      <c r="DEF7" s="8"/>
      <c r="DEG7" s="8"/>
      <c r="DEH7" s="8"/>
      <c r="DEI7" s="8"/>
      <c r="DEJ7" s="8"/>
      <c r="DEK7" s="8"/>
      <c r="DEL7" s="8"/>
      <c r="DEM7" s="8"/>
      <c r="DEN7" s="8"/>
      <c r="DEO7" s="8"/>
      <c r="DEP7" s="8"/>
      <c r="DEQ7" s="8"/>
      <c r="DER7" s="8"/>
      <c r="DES7" s="8"/>
      <c r="DET7" s="8"/>
      <c r="DEU7" s="8"/>
      <c r="DEV7" s="8"/>
      <c r="DEW7" s="8"/>
      <c r="DEX7" s="8"/>
      <c r="DEY7" s="8"/>
      <c r="DEZ7" s="8"/>
      <c r="DFA7" s="8"/>
      <c r="DFB7" s="8"/>
      <c r="DFC7" s="8"/>
      <c r="DFD7" s="8"/>
      <c r="DFE7" s="8"/>
      <c r="DFF7" s="8"/>
      <c r="DFG7" s="8"/>
      <c r="DFH7" s="8"/>
      <c r="DFI7" s="8"/>
      <c r="DFJ7" s="8"/>
      <c r="DFK7" s="8"/>
      <c r="DFL7" s="8"/>
      <c r="DFM7" s="8"/>
      <c r="DFN7" s="8"/>
      <c r="DFO7" s="8"/>
      <c r="DFP7" s="8"/>
      <c r="DFQ7" s="8"/>
      <c r="DFR7" s="8"/>
      <c r="DFS7" s="8"/>
      <c r="DFT7" s="8"/>
      <c r="DFU7" s="8"/>
      <c r="DFV7" s="8"/>
      <c r="DFW7" s="8"/>
      <c r="DFX7" s="8"/>
      <c r="DFY7" s="8"/>
      <c r="DFZ7" s="8"/>
      <c r="DGA7" s="8"/>
      <c r="DGB7" s="8"/>
      <c r="DGC7" s="8"/>
      <c r="DGD7" s="8"/>
      <c r="DGE7" s="8"/>
      <c r="DGF7" s="8"/>
      <c r="DGG7" s="8"/>
      <c r="DGH7" s="8"/>
      <c r="DGI7" s="8"/>
      <c r="DGJ7" s="8"/>
      <c r="DGK7" s="8"/>
      <c r="DGL7" s="8"/>
      <c r="DGM7" s="8"/>
      <c r="DGN7" s="8"/>
      <c r="DGO7" s="8"/>
      <c r="DGP7" s="8"/>
      <c r="DGQ7" s="8"/>
      <c r="DGR7" s="8"/>
      <c r="DGS7" s="8"/>
      <c r="DGT7" s="8"/>
      <c r="DGU7" s="8"/>
      <c r="DGV7" s="8"/>
      <c r="DGW7" s="8"/>
      <c r="DGX7" s="8"/>
      <c r="DGY7" s="8"/>
      <c r="DGZ7" s="8"/>
      <c r="DHA7" s="8"/>
      <c r="DHB7" s="8"/>
      <c r="DHC7" s="8"/>
      <c r="DHD7" s="8"/>
      <c r="DHE7" s="8"/>
      <c r="DHF7" s="8"/>
      <c r="DHG7" s="8"/>
      <c r="DHH7" s="8"/>
      <c r="DHI7" s="8"/>
      <c r="DHJ7" s="8"/>
      <c r="DHK7" s="8"/>
      <c r="DHL7" s="8"/>
      <c r="DHM7" s="8"/>
      <c r="DHN7" s="8"/>
      <c r="DHO7" s="8"/>
      <c r="DHP7" s="8"/>
      <c r="DHQ7" s="8"/>
      <c r="DHR7" s="8"/>
      <c r="DHS7" s="8"/>
      <c r="DHT7" s="8"/>
      <c r="DHU7" s="8"/>
      <c r="DHV7" s="8"/>
      <c r="DHW7" s="8"/>
      <c r="DHX7" s="8"/>
      <c r="DHY7" s="8"/>
      <c r="DHZ7" s="8"/>
      <c r="DIA7" s="8"/>
      <c r="DIB7" s="8"/>
      <c r="DIC7" s="8"/>
      <c r="DID7" s="8"/>
      <c r="DIE7" s="8"/>
      <c r="DIF7" s="8"/>
      <c r="DIG7" s="8"/>
      <c r="DIH7" s="8"/>
      <c r="DII7" s="8"/>
      <c r="DIJ7" s="8"/>
      <c r="DIK7" s="8"/>
      <c r="DIL7" s="8"/>
      <c r="DIM7" s="8"/>
      <c r="DIN7" s="8"/>
      <c r="DIO7" s="8"/>
      <c r="DIP7" s="8"/>
      <c r="DIQ7" s="8"/>
      <c r="DIR7" s="8"/>
      <c r="DIS7" s="8"/>
      <c r="DIT7" s="8"/>
      <c r="DIU7" s="8"/>
      <c r="DIV7" s="8"/>
      <c r="DIW7" s="8"/>
      <c r="DIX7" s="8"/>
      <c r="DIY7" s="8"/>
      <c r="DIZ7" s="8"/>
      <c r="DJA7" s="8"/>
      <c r="DJB7" s="8"/>
      <c r="DJC7" s="8"/>
      <c r="DJD7" s="8"/>
      <c r="DJE7" s="8"/>
      <c r="DJF7" s="8"/>
      <c r="DJG7" s="8"/>
      <c r="DJH7" s="8"/>
      <c r="DJI7" s="8"/>
      <c r="DJJ7" s="8"/>
      <c r="DJK7" s="8"/>
      <c r="DJL7" s="8"/>
      <c r="DJM7" s="8"/>
      <c r="DJN7" s="8"/>
      <c r="DJO7" s="8"/>
      <c r="DJP7" s="8"/>
      <c r="DJQ7" s="8"/>
      <c r="DJR7" s="8"/>
      <c r="DJS7" s="8"/>
      <c r="DJT7" s="8"/>
      <c r="DJU7" s="8"/>
      <c r="DJV7" s="8"/>
      <c r="DJW7" s="8"/>
      <c r="DJX7" s="8"/>
      <c r="DJY7" s="8"/>
      <c r="DJZ7" s="8"/>
      <c r="DKA7" s="8"/>
      <c r="DKB7" s="8"/>
      <c r="DKC7" s="8"/>
      <c r="DKD7" s="8"/>
      <c r="DKE7" s="8"/>
      <c r="DKF7" s="8"/>
      <c r="DKG7" s="8"/>
      <c r="DKH7" s="8"/>
      <c r="DKI7" s="8"/>
      <c r="DKJ7" s="8"/>
      <c r="DKK7" s="8"/>
      <c r="DKL7" s="8"/>
      <c r="DKM7" s="8"/>
      <c r="DKN7" s="8"/>
      <c r="DKO7" s="8"/>
      <c r="DKP7" s="8"/>
      <c r="DKQ7" s="8"/>
      <c r="DKR7" s="8"/>
      <c r="DKS7" s="8"/>
      <c r="DKT7" s="8"/>
      <c r="DKU7" s="8"/>
      <c r="DKV7" s="8"/>
      <c r="DKW7" s="8"/>
      <c r="DKX7" s="8"/>
      <c r="DKY7" s="8"/>
      <c r="DKZ7" s="8"/>
      <c r="DLA7" s="8"/>
      <c r="DLB7" s="8"/>
      <c r="DLC7" s="8"/>
      <c r="DLD7" s="8"/>
      <c r="DLE7" s="8"/>
      <c r="DLF7" s="8"/>
      <c r="DLG7" s="8"/>
      <c r="DLH7" s="8"/>
      <c r="DLI7" s="8"/>
      <c r="DLJ7" s="8"/>
      <c r="DLK7" s="8"/>
      <c r="DLL7" s="8"/>
      <c r="DLM7" s="8"/>
      <c r="DLN7" s="8"/>
      <c r="DLO7" s="8"/>
      <c r="DLP7" s="8"/>
      <c r="DLQ7" s="8"/>
      <c r="DLR7" s="8"/>
      <c r="DLS7" s="8"/>
      <c r="DLT7" s="8"/>
      <c r="DLU7" s="8"/>
      <c r="DLV7" s="8"/>
      <c r="DLW7" s="8"/>
      <c r="DLX7" s="8"/>
      <c r="DLY7" s="8"/>
      <c r="DLZ7" s="8"/>
      <c r="DMA7" s="8"/>
      <c r="DMB7" s="8"/>
      <c r="DMC7" s="8"/>
      <c r="DMD7" s="8"/>
      <c r="DME7" s="8"/>
      <c r="DMF7" s="8"/>
      <c r="DMG7" s="8"/>
      <c r="DMH7" s="8"/>
      <c r="DMI7" s="8"/>
      <c r="DMJ7" s="8"/>
      <c r="DMK7" s="8"/>
      <c r="DML7" s="8"/>
      <c r="DMM7" s="8"/>
      <c r="DMN7" s="8"/>
      <c r="DMO7" s="8"/>
      <c r="DMP7" s="8"/>
      <c r="DMQ7" s="8"/>
      <c r="DMR7" s="8"/>
      <c r="DMS7" s="8"/>
      <c r="DMT7" s="8"/>
      <c r="DMU7" s="8"/>
      <c r="DMV7" s="8"/>
      <c r="DMW7" s="8"/>
      <c r="DMX7" s="8"/>
      <c r="DMY7" s="8"/>
      <c r="DMZ7" s="8"/>
      <c r="DNA7" s="8"/>
      <c r="DNB7" s="8"/>
      <c r="DNC7" s="8"/>
      <c r="DND7" s="8"/>
      <c r="DNE7" s="8"/>
      <c r="DNF7" s="8"/>
      <c r="DNG7" s="8"/>
      <c r="DNH7" s="8"/>
      <c r="DNI7" s="8"/>
      <c r="DNJ7" s="8"/>
      <c r="DNK7" s="8"/>
      <c r="DNL7" s="8"/>
      <c r="DNM7" s="8"/>
      <c r="DNN7" s="8"/>
      <c r="DNO7" s="8"/>
      <c r="DNP7" s="8"/>
      <c r="DNQ7" s="8"/>
      <c r="DNR7" s="8"/>
      <c r="DNS7" s="8"/>
      <c r="DNT7" s="8"/>
      <c r="DNU7" s="8"/>
      <c r="DNV7" s="8"/>
      <c r="DNW7" s="8"/>
      <c r="DNX7" s="8"/>
      <c r="DNY7" s="8"/>
      <c r="DNZ7" s="8"/>
      <c r="DOA7" s="8"/>
      <c r="DOB7" s="8"/>
      <c r="DOC7" s="8"/>
      <c r="DOD7" s="8"/>
      <c r="DOE7" s="8"/>
      <c r="DOF7" s="8"/>
      <c r="DOG7" s="8"/>
      <c r="DOH7" s="8"/>
      <c r="DOI7" s="8"/>
      <c r="DOJ7" s="8"/>
      <c r="DOK7" s="8"/>
      <c r="DOL7" s="8"/>
      <c r="DOM7" s="8"/>
      <c r="DON7" s="8"/>
      <c r="DOO7" s="8"/>
      <c r="DOP7" s="8"/>
      <c r="DOQ7" s="8"/>
      <c r="DOR7" s="8"/>
      <c r="DOS7" s="8"/>
      <c r="DOT7" s="8"/>
      <c r="DOU7" s="8"/>
      <c r="DOV7" s="8"/>
      <c r="DOW7" s="8"/>
      <c r="DOX7" s="8"/>
      <c r="DOY7" s="8"/>
      <c r="DOZ7" s="8"/>
      <c r="DPA7" s="8"/>
      <c r="DPB7" s="8"/>
      <c r="DPC7" s="8"/>
      <c r="DPD7" s="8"/>
      <c r="DPE7" s="8"/>
      <c r="DPF7" s="8"/>
      <c r="DPG7" s="8"/>
      <c r="DPH7" s="8"/>
      <c r="DPI7" s="8"/>
      <c r="DPJ7" s="8"/>
      <c r="DPK7" s="8"/>
      <c r="DPL7" s="8"/>
      <c r="DPM7" s="8"/>
      <c r="DPN7" s="8"/>
      <c r="DPO7" s="8"/>
      <c r="DPP7" s="8"/>
      <c r="DPQ7" s="8"/>
      <c r="DPR7" s="8"/>
      <c r="DPS7" s="8"/>
      <c r="DPT7" s="8"/>
      <c r="DPU7" s="8"/>
      <c r="DPV7" s="8"/>
      <c r="DPW7" s="8"/>
      <c r="DPX7" s="8"/>
      <c r="DPY7" s="8"/>
      <c r="DPZ7" s="8"/>
      <c r="DQA7" s="8"/>
      <c r="DQB7" s="8"/>
      <c r="DQC7" s="8"/>
      <c r="DQD7" s="8"/>
      <c r="DQE7" s="8"/>
      <c r="DQF7" s="8"/>
      <c r="DQG7" s="8"/>
      <c r="DQH7" s="8"/>
      <c r="DQI7" s="8"/>
      <c r="DQJ7" s="8"/>
      <c r="DQK7" s="8"/>
      <c r="DQL7" s="8"/>
      <c r="DQM7" s="8"/>
      <c r="DQN7" s="8"/>
      <c r="DQO7" s="8"/>
      <c r="DQP7" s="8"/>
      <c r="DQQ7" s="8"/>
      <c r="DQR7" s="8"/>
      <c r="DQS7" s="8"/>
      <c r="DQT7" s="8"/>
      <c r="DQU7" s="8"/>
      <c r="DQV7" s="8"/>
      <c r="DQW7" s="8"/>
      <c r="DQX7" s="8"/>
      <c r="DQY7" s="8"/>
      <c r="DQZ7" s="8"/>
      <c r="DRA7" s="8"/>
      <c r="DRB7" s="8"/>
      <c r="DRC7" s="8"/>
      <c r="DRD7" s="8"/>
      <c r="DRE7" s="8"/>
      <c r="DRF7" s="8"/>
      <c r="DRG7" s="8"/>
      <c r="DRH7" s="8"/>
      <c r="DRI7" s="8"/>
      <c r="DRJ7" s="8"/>
      <c r="DRK7" s="8"/>
      <c r="DRL7" s="8"/>
      <c r="DRM7" s="8"/>
      <c r="DRN7" s="8"/>
      <c r="DRO7" s="8"/>
      <c r="DRP7" s="8"/>
      <c r="DRQ7" s="8"/>
      <c r="DRR7" s="8"/>
      <c r="DRS7" s="8"/>
      <c r="DRT7" s="8"/>
      <c r="DRU7" s="8"/>
      <c r="DRV7" s="8"/>
      <c r="DRW7" s="8"/>
      <c r="DRX7" s="8"/>
      <c r="DRY7" s="8"/>
      <c r="DRZ7" s="8"/>
      <c r="DSA7" s="8"/>
      <c r="DSB7" s="8"/>
      <c r="DSC7" s="8"/>
      <c r="DSD7" s="8"/>
      <c r="DSE7" s="8"/>
      <c r="DSF7" s="8"/>
      <c r="DSG7" s="8"/>
      <c r="DSH7" s="8"/>
      <c r="DSI7" s="8"/>
      <c r="DSJ7" s="8"/>
      <c r="DSK7" s="8"/>
      <c r="DSL7" s="8"/>
      <c r="DSM7" s="8"/>
      <c r="DSN7" s="8"/>
      <c r="DSO7" s="8"/>
      <c r="DSP7" s="8"/>
      <c r="DSQ7" s="8"/>
      <c r="DSR7" s="8"/>
      <c r="DSS7" s="8"/>
      <c r="DST7" s="8"/>
      <c r="DSU7" s="8"/>
      <c r="DSV7" s="8"/>
      <c r="DSW7" s="8"/>
      <c r="DSX7" s="8"/>
      <c r="DSY7" s="8"/>
      <c r="DSZ7" s="8"/>
      <c r="DTA7" s="8"/>
      <c r="DTB7" s="8"/>
      <c r="DTC7" s="8"/>
      <c r="DTD7" s="8"/>
      <c r="DTE7" s="8"/>
      <c r="DTF7" s="8"/>
      <c r="DTG7" s="8"/>
      <c r="DTH7" s="8"/>
      <c r="DTI7" s="8"/>
      <c r="DTJ7" s="8"/>
      <c r="DTK7" s="8"/>
      <c r="DTL7" s="8"/>
      <c r="DTM7" s="8"/>
      <c r="DTN7" s="8"/>
      <c r="DTO7" s="8"/>
      <c r="DTP7" s="8"/>
      <c r="DTQ7" s="8"/>
      <c r="DTR7" s="8"/>
      <c r="DTS7" s="8"/>
      <c r="DTT7" s="8"/>
      <c r="DTU7" s="8"/>
      <c r="DTV7" s="8"/>
      <c r="DTW7" s="8"/>
      <c r="DTX7" s="8"/>
      <c r="DTY7" s="8"/>
      <c r="DTZ7" s="8"/>
      <c r="DUA7" s="8"/>
      <c r="DUB7" s="8"/>
      <c r="DUC7" s="8"/>
      <c r="DUD7" s="8"/>
      <c r="DUE7" s="8"/>
      <c r="DUF7" s="8"/>
      <c r="DUG7" s="8"/>
      <c r="DUH7" s="8"/>
      <c r="DUI7" s="8"/>
      <c r="DUJ7" s="8"/>
      <c r="DUK7" s="8"/>
      <c r="DUL7" s="8"/>
      <c r="DUM7" s="8"/>
      <c r="DUN7" s="8"/>
      <c r="DUO7" s="8"/>
      <c r="DUP7" s="8"/>
      <c r="DUQ7" s="8"/>
      <c r="DUR7" s="8"/>
      <c r="DUS7" s="8"/>
      <c r="DUT7" s="8"/>
      <c r="DUU7" s="8"/>
      <c r="DUV7" s="8"/>
      <c r="DUW7" s="8"/>
      <c r="DUX7" s="8"/>
      <c r="DUY7" s="8"/>
      <c r="DUZ7" s="8"/>
      <c r="DVA7" s="8"/>
      <c r="DVB7" s="8"/>
      <c r="DVC7" s="8"/>
      <c r="DVD7" s="8"/>
      <c r="DVE7" s="8"/>
      <c r="DVF7" s="8"/>
      <c r="DVG7" s="8"/>
      <c r="DVH7" s="8"/>
      <c r="DVI7" s="8"/>
      <c r="DVJ7" s="8"/>
      <c r="DVK7" s="8"/>
      <c r="DVL7" s="8"/>
      <c r="DVM7" s="8"/>
      <c r="DVN7" s="8"/>
      <c r="DVO7" s="8"/>
      <c r="DVP7" s="8"/>
      <c r="DVQ7" s="8"/>
      <c r="DVR7" s="8"/>
      <c r="DVS7" s="8"/>
      <c r="DVT7" s="8"/>
      <c r="DVU7" s="8"/>
      <c r="DVV7" s="8"/>
      <c r="DVW7" s="8"/>
      <c r="DVX7" s="8"/>
      <c r="DVY7" s="8"/>
      <c r="DVZ7" s="8"/>
      <c r="DWA7" s="8"/>
      <c r="DWB7" s="8"/>
      <c r="DWC7" s="8"/>
      <c r="DWD7" s="8"/>
      <c r="DWE7" s="8"/>
      <c r="DWF7" s="8"/>
      <c r="DWG7" s="8"/>
      <c r="DWH7" s="8"/>
      <c r="DWI7" s="8"/>
      <c r="DWJ7" s="8"/>
      <c r="DWK7" s="8"/>
      <c r="DWL7" s="8"/>
      <c r="DWM7" s="8"/>
      <c r="DWN7" s="8"/>
      <c r="DWO7" s="8"/>
      <c r="DWP7" s="8"/>
      <c r="DWQ7" s="8"/>
      <c r="DWR7" s="8"/>
      <c r="DWS7" s="8"/>
      <c r="DWT7" s="8"/>
      <c r="DWU7" s="8"/>
      <c r="DWV7" s="8"/>
      <c r="DWW7" s="8"/>
      <c r="DWX7" s="8"/>
      <c r="DWY7" s="8"/>
      <c r="DWZ7" s="8"/>
      <c r="DXA7" s="8"/>
      <c r="DXB7" s="8"/>
      <c r="DXC7" s="8"/>
      <c r="DXD7" s="8"/>
      <c r="DXE7" s="8"/>
      <c r="DXF7" s="8"/>
      <c r="DXG7" s="8"/>
      <c r="DXH7" s="8"/>
      <c r="DXI7" s="8"/>
      <c r="DXJ7" s="8"/>
      <c r="DXK7" s="8"/>
      <c r="DXL7" s="8"/>
      <c r="DXM7" s="8"/>
      <c r="DXN7" s="8"/>
      <c r="DXO7" s="8"/>
      <c r="DXP7" s="8"/>
      <c r="DXQ7" s="8"/>
      <c r="DXR7" s="8"/>
      <c r="DXS7" s="8"/>
      <c r="DXT7" s="8"/>
      <c r="DXU7" s="8"/>
      <c r="DXV7" s="8"/>
      <c r="DXW7" s="8"/>
      <c r="DXX7" s="8"/>
      <c r="DXY7" s="8"/>
      <c r="DXZ7" s="8"/>
      <c r="DYA7" s="8"/>
      <c r="DYB7" s="8"/>
      <c r="DYC7" s="8"/>
      <c r="DYD7" s="8"/>
      <c r="DYE7" s="8"/>
      <c r="DYF7" s="8"/>
      <c r="DYG7" s="8"/>
      <c r="DYH7" s="8"/>
      <c r="DYI7" s="8"/>
      <c r="DYJ7" s="8"/>
      <c r="DYK7" s="8"/>
      <c r="DYL7" s="8"/>
      <c r="DYM7" s="8"/>
      <c r="DYN7" s="8"/>
      <c r="DYO7" s="8"/>
      <c r="DYP7" s="8"/>
      <c r="DYQ7" s="8"/>
      <c r="DYR7" s="8"/>
      <c r="DYS7" s="8"/>
      <c r="DYT7" s="8"/>
      <c r="DYU7" s="8"/>
      <c r="DYV7" s="8"/>
      <c r="DYW7" s="8"/>
      <c r="DYX7" s="8"/>
      <c r="DYY7" s="8"/>
      <c r="DYZ7" s="8"/>
      <c r="DZA7" s="8"/>
      <c r="DZB7" s="8"/>
      <c r="DZC7" s="8"/>
      <c r="DZD7" s="8"/>
      <c r="DZE7" s="8"/>
      <c r="DZF7" s="8"/>
      <c r="DZG7" s="8"/>
      <c r="DZH7" s="8"/>
      <c r="DZI7" s="8"/>
      <c r="DZJ7" s="8"/>
      <c r="DZK7" s="8"/>
      <c r="DZL7" s="8"/>
      <c r="DZM7" s="8"/>
      <c r="DZN7" s="8"/>
      <c r="DZO7" s="8"/>
      <c r="DZP7" s="8"/>
      <c r="DZQ7" s="8"/>
      <c r="DZR7" s="8"/>
      <c r="DZS7" s="8"/>
      <c r="DZT7" s="8"/>
      <c r="DZU7" s="8"/>
      <c r="DZV7" s="8"/>
      <c r="DZW7" s="8"/>
      <c r="DZX7" s="8"/>
      <c r="DZY7" s="8"/>
      <c r="DZZ7" s="8"/>
      <c r="EAA7" s="8"/>
      <c r="EAB7" s="8"/>
      <c r="EAC7" s="8"/>
      <c r="EAD7" s="8"/>
      <c r="EAE7" s="8"/>
      <c r="EAF7" s="8"/>
      <c r="EAG7" s="8"/>
      <c r="EAH7" s="8"/>
      <c r="EAI7" s="8"/>
      <c r="EAJ7" s="8"/>
      <c r="EAK7" s="8"/>
      <c r="EAL7" s="8"/>
      <c r="EAM7" s="8"/>
      <c r="EAN7" s="8"/>
      <c r="EAO7" s="8"/>
      <c r="EAP7" s="8"/>
      <c r="EAQ7" s="8"/>
      <c r="EAR7" s="8"/>
      <c r="EAS7" s="8"/>
      <c r="EAT7" s="8"/>
      <c r="EAU7" s="8"/>
      <c r="EAV7" s="8"/>
      <c r="EAW7" s="8"/>
      <c r="EAX7" s="8"/>
      <c r="EAY7" s="8"/>
      <c r="EAZ7" s="8"/>
      <c r="EBA7" s="8"/>
      <c r="EBB7" s="8"/>
      <c r="EBC7" s="8"/>
      <c r="EBD7" s="8"/>
      <c r="EBE7" s="8"/>
      <c r="EBF7" s="8"/>
      <c r="EBG7" s="8"/>
      <c r="EBH7" s="8"/>
      <c r="EBI7" s="8"/>
      <c r="EBJ7" s="8"/>
      <c r="EBK7" s="8"/>
      <c r="EBL7" s="8"/>
      <c r="EBM7" s="8"/>
      <c r="EBN7" s="8"/>
      <c r="EBO7" s="8"/>
      <c r="EBP7" s="8"/>
      <c r="EBQ7" s="8"/>
      <c r="EBR7" s="8"/>
      <c r="EBS7" s="8"/>
      <c r="EBT7" s="8"/>
      <c r="EBU7" s="8"/>
      <c r="EBV7" s="8"/>
      <c r="EBW7" s="8"/>
      <c r="EBX7" s="8"/>
      <c r="EBY7" s="8"/>
      <c r="EBZ7" s="8"/>
      <c r="ECA7" s="8"/>
      <c r="ECB7" s="8"/>
      <c r="ECC7" s="8"/>
      <c r="ECD7" s="8"/>
      <c r="ECE7" s="8"/>
      <c r="ECF7" s="8"/>
      <c r="ECG7" s="8"/>
      <c r="ECH7" s="8"/>
      <c r="ECI7" s="8"/>
      <c r="ECJ7" s="8"/>
      <c r="ECK7" s="8"/>
      <c r="ECL7" s="8"/>
      <c r="ECM7" s="8"/>
      <c r="ECN7" s="8"/>
      <c r="ECO7" s="8"/>
      <c r="ECP7" s="8"/>
      <c r="ECQ7" s="8"/>
      <c r="ECR7" s="8"/>
      <c r="ECS7" s="8"/>
      <c r="ECT7" s="8"/>
      <c r="ECU7" s="8"/>
      <c r="ECV7" s="8"/>
      <c r="ECW7" s="8"/>
      <c r="ECX7" s="8"/>
      <c r="ECY7" s="8"/>
      <c r="ECZ7" s="8"/>
      <c r="EDA7" s="8"/>
      <c r="EDB7" s="8"/>
      <c r="EDC7" s="8"/>
      <c r="EDD7" s="8"/>
      <c r="EDE7" s="8"/>
      <c r="EDF7" s="8"/>
      <c r="EDG7" s="8"/>
      <c r="EDH7" s="8"/>
      <c r="EDI7" s="8"/>
      <c r="EDJ7" s="8"/>
      <c r="EDK7" s="8"/>
      <c r="EDL7" s="8"/>
      <c r="EDM7" s="8"/>
      <c r="EDN7" s="8"/>
      <c r="EDO7" s="8"/>
      <c r="EDP7" s="8"/>
      <c r="EDQ7" s="8"/>
      <c r="EDR7" s="8"/>
      <c r="EDS7" s="8"/>
      <c r="EDT7" s="8"/>
      <c r="EDU7" s="8"/>
      <c r="EDV7" s="8"/>
      <c r="EDW7" s="8"/>
      <c r="EDX7" s="8"/>
      <c r="EDY7" s="8"/>
      <c r="EDZ7" s="8"/>
      <c r="EEA7" s="8"/>
      <c r="EEB7" s="8"/>
      <c r="EEC7" s="8"/>
      <c r="EED7" s="8"/>
      <c r="EEE7" s="8"/>
      <c r="EEF7" s="8"/>
      <c r="EEG7" s="8"/>
      <c r="EEH7" s="8"/>
      <c r="EEI7" s="8"/>
      <c r="EEJ7" s="8"/>
      <c r="EEK7" s="8"/>
      <c r="EEL7" s="8"/>
      <c r="EEM7" s="8"/>
      <c r="EEN7" s="8"/>
      <c r="EEO7" s="8"/>
      <c r="EEP7" s="8"/>
      <c r="EEQ7" s="8"/>
      <c r="EER7" s="8"/>
      <c r="EES7" s="8"/>
      <c r="EET7" s="8"/>
      <c r="EEU7" s="8"/>
      <c r="EEV7" s="8"/>
      <c r="EEW7" s="8"/>
      <c r="EEX7" s="8"/>
      <c r="EEY7" s="8"/>
      <c r="EEZ7" s="8"/>
      <c r="EFA7" s="8"/>
      <c r="EFB7" s="8"/>
      <c r="EFC7" s="8"/>
      <c r="EFD7" s="8"/>
      <c r="EFE7" s="8"/>
      <c r="EFF7" s="8"/>
      <c r="EFG7" s="8"/>
      <c r="EFH7" s="8"/>
      <c r="EFI7" s="8"/>
      <c r="EFJ7" s="8"/>
      <c r="EFK7" s="8"/>
      <c r="EFL7" s="8"/>
      <c r="EFM7" s="8"/>
      <c r="EFN7" s="8"/>
      <c r="EFO7" s="8"/>
      <c r="EFP7" s="8"/>
      <c r="EFQ7" s="8"/>
      <c r="EFR7" s="8"/>
      <c r="EFS7" s="8"/>
      <c r="EFT7" s="8"/>
      <c r="EFU7" s="8"/>
      <c r="EFV7" s="8"/>
      <c r="EFW7" s="8"/>
      <c r="EFX7" s="8"/>
      <c r="EFY7" s="8"/>
      <c r="EFZ7" s="8"/>
      <c r="EGA7" s="8"/>
      <c r="EGB7" s="8"/>
      <c r="EGC7" s="8"/>
      <c r="EGD7" s="8"/>
      <c r="EGE7" s="8"/>
      <c r="EGF7" s="8"/>
      <c r="EGG7" s="8"/>
      <c r="EGH7" s="8"/>
      <c r="EGI7" s="8"/>
      <c r="EGJ7" s="8"/>
      <c r="EGK7" s="8"/>
      <c r="EGL7" s="8"/>
      <c r="EGM7" s="8"/>
      <c r="EGN7" s="8"/>
      <c r="EGO7" s="8"/>
      <c r="EGP7" s="8"/>
      <c r="EGQ7" s="8"/>
      <c r="EGR7" s="8"/>
      <c r="EGS7" s="8"/>
      <c r="EGT7" s="8"/>
      <c r="EGU7" s="8"/>
      <c r="EGV7" s="8"/>
      <c r="EGW7" s="8"/>
      <c r="EGX7" s="8"/>
      <c r="EGY7" s="8"/>
      <c r="EGZ7" s="8"/>
      <c r="EHA7" s="8"/>
      <c r="EHB7" s="8"/>
      <c r="EHC7" s="8"/>
      <c r="EHD7" s="8"/>
      <c r="EHE7" s="8"/>
      <c r="EHF7" s="8"/>
      <c r="EHG7" s="8"/>
      <c r="EHH7" s="8"/>
      <c r="EHI7" s="8"/>
      <c r="EHJ7" s="8"/>
      <c r="EHK7" s="8"/>
      <c r="EHL7" s="8"/>
      <c r="EHM7" s="8"/>
      <c r="EHN7" s="8"/>
      <c r="EHO7" s="8"/>
      <c r="EHP7" s="8"/>
      <c r="EHQ7" s="8"/>
      <c r="EHR7" s="8"/>
      <c r="EHS7" s="8"/>
      <c r="EHT7" s="8"/>
      <c r="EHU7" s="8"/>
      <c r="EHV7" s="8"/>
      <c r="EHW7" s="8"/>
      <c r="EHX7" s="8"/>
      <c r="EHY7" s="8"/>
      <c r="EHZ7" s="8"/>
      <c r="EIA7" s="8"/>
      <c r="EIB7" s="8"/>
      <c r="EIC7" s="8"/>
      <c r="EID7" s="8"/>
      <c r="EIE7" s="8"/>
      <c r="EIF7" s="8"/>
      <c r="EIG7" s="8"/>
      <c r="EIH7" s="8"/>
      <c r="EII7" s="8"/>
      <c r="EIJ7" s="8"/>
      <c r="EIK7" s="8"/>
      <c r="EIL7" s="8"/>
      <c r="EIM7" s="8"/>
      <c r="EIN7" s="8"/>
      <c r="EIO7" s="8"/>
      <c r="EIP7" s="8"/>
      <c r="EIQ7" s="8"/>
      <c r="EIR7" s="8"/>
      <c r="EIS7" s="8"/>
      <c r="EIT7" s="8"/>
      <c r="EIU7" s="8"/>
      <c r="EIV7" s="8"/>
      <c r="EIW7" s="8"/>
      <c r="EIX7" s="8"/>
      <c r="EIY7" s="8"/>
      <c r="EIZ7" s="8"/>
      <c r="EJA7" s="8"/>
      <c r="EJB7" s="8"/>
      <c r="EJC7" s="8"/>
      <c r="EJD7" s="8"/>
      <c r="EJE7" s="8"/>
      <c r="EJF7" s="8"/>
      <c r="EJG7" s="8"/>
      <c r="EJH7" s="8"/>
      <c r="EJI7" s="8"/>
      <c r="EJJ7" s="8"/>
      <c r="EJK7" s="8"/>
      <c r="EJL7" s="8"/>
      <c r="EJM7" s="8"/>
      <c r="EJN7" s="8"/>
      <c r="EJO7" s="8"/>
      <c r="EJP7" s="8"/>
      <c r="EJQ7" s="8"/>
      <c r="EJR7" s="8"/>
      <c r="EJS7" s="8"/>
      <c r="EJT7" s="8"/>
      <c r="EJU7" s="8"/>
      <c r="EJV7" s="8"/>
      <c r="EJW7" s="8"/>
      <c r="EJX7" s="8"/>
      <c r="EJY7" s="8"/>
      <c r="EJZ7" s="8"/>
      <c r="EKA7" s="8"/>
      <c r="EKB7" s="8"/>
      <c r="EKC7" s="8"/>
      <c r="EKD7" s="8"/>
      <c r="EKE7" s="8"/>
      <c r="EKF7" s="8"/>
      <c r="EKG7" s="8"/>
      <c r="EKH7" s="8"/>
      <c r="EKI7" s="8"/>
      <c r="EKJ7" s="8"/>
      <c r="EKK7" s="8"/>
      <c r="EKL7" s="8"/>
      <c r="EKM7" s="8"/>
      <c r="EKN7" s="8"/>
      <c r="EKO7" s="8"/>
      <c r="EKP7" s="8"/>
      <c r="EKQ7" s="8"/>
      <c r="EKR7" s="8"/>
      <c r="EKS7" s="8"/>
      <c r="EKT7" s="8"/>
      <c r="EKU7" s="8"/>
      <c r="EKV7" s="8"/>
      <c r="EKW7" s="8"/>
      <c r="EKX7" s="8"/>
      <c r="EKY7" s="8"/>
      <c r="EKZ7" s="8"/>
      <c r="ELA7" s="8"/>
      <c r="ELB7" s="8"/>
      <c r="ELC7" s="8"/>
      <c r="ELD7" s="8"/>
      <c r="ELE7" s="8"/>
      <c r="ELF7" s="8"/>
      <c r="ELG7" s="8"/>
      <c r="ELH7" s="8"/>
      <c r="ELI7" s="8"/>
      <c r="ELJ7" s="8"/>
      <c r="ELK7" s="8"/>
      <c r="ELL7" s="8"/>
      <c r="ELM7" s="8"/>
      <c r="ELN7" s="8"/>
      <c r="ELO7" s="8"/>
      <c r="ELP7" s="8"/>
      <c r="ELQ7" s="8"/>
      <c r="ELR7" s="8"/>
      <c r="ELS7" s="8"/>
      <c r="ELT7" s="8"/>
      <c r="ELU7" s="8"/>
      <c r="ELV7" s="8"/>
      <c r="ELW7" s="8"/>
      <c r="ELX7" s="8"/>
      <c r="ELY7" s="8"/>
      <c r="ELZ7" s="8"/>
      <c r="EMA7" s="8"/>
      <c r="EMB7" s="8"/>
      <c r="EMC7" s="8"/>
      <c r="EMD7" s="8"/>
      <c r="EME7" s="8"/>
      <c r="EMF7" s="8"/>
      <c r="EMG7" s="8"/>
      <c r="EMH7" s="8"/>
      <c r="EMI7" s="8"/>
      <c r="EMJ7" s="8"/>
      <c r="EMK7" s="8"/>
      <c r="EML7" s="8"/>
      <c r="EMM7" s="8"/>
      <c r="EMN7" s="8"/>
      <c r="EMO7" s="8"/>
      <c r="EMP7" s="8"/>
      <c r="EMQ7" s="8"/>
      <c r="EMR7" s="8"/>
      <c r="EMS7" s="8"/>
      <c r="EMT7" s="8"/>
      <c r="EMU7" s="8"/>
      <c r="EMV7" s="8"/>
      <c r="EMW7" s="8"/>
      <c r="EMX7" s="8"/>
      <c r="EMY7" s="8"/>
      <c r="EMZ7" s="8"/>
      <c r="ENA7" s="8"/>
      <c r="ENB7" s="8"/>
      <c r="ENC7" s="8"/>
      <c r="END7" s="8"/>
      <c r="ENE7" s="8"/>
      <c r="ENF7" s="8"/>
      <c r="ENG7" s="8"/>
      <c r="ENH7" s="8"/>
      <c r="ENI7" s="8"/>
      <c r="ENJ7" s="8"/>
      <c r="ENK7" s="8"/>
      <c r="ENL7" s="8"/>
      <c r="ENM7" s="8"/>
      <c r="ENN7" s="8"/>
      <c r="ENO7" s="8"/>
      <c r="ENP7" s="8"/>
      <c r="ENQ7" s="8"/>
      <c r="ENR7" s="8"/>
      <c r="ENS7" s="8"/>
      <c r="ENT7" s="8"/>
      <c r="ENU7" s="8"/>
      <c r="ENV7" s="8"/>
      <c r="ENW7" s="8"/>
      <c r="ENX7" s="8"/>
      <c r="ENY7" s="8"/>
      <c r="ENZ7" s="8"/>
      <c r="EOA7" s="8"/>
      <c r="EOB7" s="8"/>
      <c r="EOC7" s="8"/>
      <c r="EOD7" s="8"/>
      <c r="EOE7" s="8"/>
      <c r="EOF7" s="8"/>
      <c r="EOG7" s="8"/>
      <c r="EOH7" s="8"/>
      <c r="EOI7" s="8"/>
      <c r="EOJ7" s="8"/>
      <c r="EOK7" s="8"/>
      <c r="EOL7" s="8"/>
      <c r="EOM7" s="8"/>
      <c r="EON7" s="8"/>
      <c r="EOO7" s="8"/>
      <c r="EOP7" s="8"/>
      <c r="EOQ7" s="8"/>
      <c r="EOR7" s="8"/>
      <c r="EOS7" s="8"/>
      <c r="EOT7" s="8"/>
      <c r="EOU7" s="8"/>
      <c r="EOV7" s="8"/>
      <c r="EOW7" s="8"/>
      <c r="EOX7" s="8"/>
      <c r="EOY7" s="8"/>
      <c r="EOZ7" s="8"/>
      <c r="EPA7" s="8"/>
      <c r="EPB7" s="8"/>
      <c r="EPC7" s="8"/>
      <c r="EPD7" s="8"/>
      <c r="EPE7" s="8"/>
      <c r="EPF7" s="8"/>
      <c r="EPG7" s="8"/>
      <c r="EPH7" s="8"/>
      <c r="EPI7" s="8"/>
      <c r="EPJ7" s="8"/>
      <c r="EPK7" s="8"/>
      <c r="EPL7" s="8"/>
      <c r="EPM7" s="8"/>
      <c r="EPN7" s="8"/>
      <c r="EPO7" s="8"/>
      <c r="EPP7" s="8"/>
      <c r="EPQ7" s="8"/>
      <c r="EPR7" s="8"/>
      <c r="EPS7" s="8"/>
      <c r="EPT7" s="8"/>
      <c r="EPU7" s="8"/>
      <c r="EPV7" s="8"/>
      <c r="EPW7" s="8"/>
      <c r="EPX7" s="8"/>
      <c r="EPY7" s="8"/>
      <c r="EPZ7" s="8"/>
      <c r="EQA7" s="8"/>
      <c r="EQB7" s="8"/>
      <c r="EQC7" s="8"/>
      <c r="EQD7" s="8"/>
      <c r="EQE7" s="8"/>
      <c r="EQF7" s="8"/>
      <c r="EQG7" s="8"/>
      <c r="EQH7" s="8"/>
      <c r="EQI7" s="8"/>
      <c r="EQJ7" s="8"/>
      <c r="EQK7" s="8"/>
      <c r="EQL7" s="8"/>
      <c r="EQM7" s="8"/>
      <c r="EQN7" s="8"/>
      <c r="EQO7" s="8"/>
      <c r="EQP7" s="8"/>
      <c r="EQQ7" s="8"/>
      <c r="EQR7" s="8"/>
      <c r="EQS7" s="8"/>
      <c r="EQT7" s="8"/>
      <c r="EQU7" s="8"/>
      <c r="EQV7" s="8"/>
      <c r="EQW7" s="8"/>
      <c r="EQX7" s="8"/>
      <c r="EQY7" s="8"/>
      <c r="EQZ7" s="8"/>
      <c r="ERA7" s="8"/>
      <c r="ERB7" s="8"/>
      <c r="ERC7" s="8"/>
      <c r="ERD7" s="8"/>
      <c r="ERE7" s="8"/>
      <c r="ERF7" s="8"/>
      <c r="ERG7" s="8"/>
      <c r="ERH7" s="8"/>
      <c r="ERI7" s="8"/>
      <c r="ERJ7" s="8"/>
      <c r="ERK7" s="8"/>
      <c r="ERL7" s="8"/>
      <c r="ERM7" s="8"/>
      <c r="ERN7" s="8"/>
      <c r="ERO7" s="8"/>
      <c r="ERP7" s="8"/>
      <c r="ERQ7" s="8"/>
      <c r="ERR7" s="8"/>
      <c r="ERS7" s="8"/>
      <c r="ERT7" s="8"/>
      <c r="ERU7" s="8"/>
      <c r="ERV7" s="8"/>
      <c r="ERW7" s="8"/>
      <c r="ERX7" s="8"/>
      <c r="ERY7" s="8"/>
      <c r="ERZ7" s="8"/>
      <c r="ESA7" s="8"/>
      <c r="ESB7" s="8"/>
      <c r="ESC7" s="8"/>
      <c r="ESD7" s="8"/>
      <c r="ESE7" s="8"/>
      <c r="ESF7" s="8"/>
      <c r="ESG7" s="8"/>
      <c r="ESH7" s="8"/>
      <c r="ESI7" s="8"/>
      <c r="ESJ7" s="8"/>
      <c r="ESK7" s="8"/>
      <c r="ESL7" s="8"/>
      <c r="ESM7" s="8"/>
      <c r="ESN7" s="8"/>
      <c r="ESO7" s="8"/>
      <c r="ESP7" s="8"/>
      <c r="ESQ7" s="8"/>
      <c r="ESR7" s="8"/>
      <c r="ESS7" s="8"/>
      <c r="EST7" s="8"/>
      <c r="ESU7" s="8"/>
      <c r="ESV7" s="8"/>
      <c r="ESW7" s="8"/>
      <c r="ESX7" s="8"/>
      <c r="ESY7" s="8"/>
      <c r="ESZ7" s="8"/>
      <c r="ETA7" s="8"/>
      <c r="ETB7" s="8"/>
      <c r="ETC7" s="8"/>
      <c r="ETD7" s="8"/>
      <c r="ETE7" s="8"/>
      <c r="ETF7" s="8"/>
      <c r="ETG7" s="8"/>
      <c r="ETH7" s="8"/>
      <c r="ETI7" s="8"/>
      <c r="ETJ7" s="8"/>
      <c r="ETK7" s="8"/>
      <c r="ETL7" s="8"/>
      <c r="ETM7" s="8"/>
      <c r="ETN7" s="8"/>
      <c r="ETO7" s="8"/>
      <c r="ETP7" s="8"/>
      <c r="ETQ7" s="8"/>
      <c r="ETR7" s="8"/>
      <c r="ETS7" s="8"/>
      <c r="ETT7" s="8"/>
      <c r="ETU7" s="8"/>
      <c r="ETV7" s="8"/>
      <c r="ETW7" s="8"/>
      <c r="ETX7" s="8"/>
      <c r="ETY7" s="8"/>
      <c r="ETZ7" s="8"/>
      <c r="EUA7" s="8"/>
      <c r="EUB7" s="8"/>
      <c r="EUC7" s="8"/>
      <c r="EUD7" s="8"/>
      <c r="EUE7" s="8"/>
      <c r="EUF7" s="8"/>
      <c r="EUG7" s="8"/>
      <c r="EUH7" s="8"/>
      <c r="EUI7" s="8"/>
      <c r="EUJ7" s="8"/>
      <c r="EUK7" s="8"/>
      <c r="EUL7" s="8"/>
      <c r="EUM7" s="8"/>
      <c r="EUN7" s="8"/>
      <c r="EUO7" s="8"/>
      <c r="EUP7" s="8"/>
      <c r="EUQ7" s="8"/>
      <c r="EUR7" s="8"/>
      <c r="EUS7" s="8"/>
      <c r="EUT7" s="8"/>
      <c r="EUU7" s="8"/>
      <c r="EUV7" s="8"/>
      <c r="EUW7" s="8"/>
      <c r="EUX7" s="8"/>
      <c r="EUY7" s="8"/>
      <c r="EUZ7" s="8"/>
      <c r="EVA7" s="8"/>
      <c r="EVB7" s="8"/>
      <c r="EVC7" s="8"/>
      <c r="EVD7" s="8"/>
      <c r="EVE7" s="8"/>
      <c r="EVF7" s="8"/>
      <c r="EVG7" s="8"/>
      <c r="EVH7" s="8"/>
      <c r="EVI7" s="8"/>
      <c r="EVJ7" s="8"/>
      <c r="EVK7" s="8"/>
      <c r="EVL7" s="8"/>
      <c r="EVM7" s="8"/>
      <c r="EVN7" s="8"/>
      <c r="EVO7" s="8"/>
      <c r="EVP7" s="8"/>
      <c r="EVQ7" s="8"/>
      <c r="EVR7" s="8"/>
      <c r="EVS7" s="8"/>
      <c r="EVT7" s="8"/>
      <c r="EVU7" s="8"/>
      <c r="EVV7" s="8"/>
      <c r="EVW7" s="8"/>
      <c r="EVX7" s="8"/>
      <c r="EVY7" s="8"/>
      <c r="EVZ7" s="8"/>
      <c r="EWA7" s="8"/>
      <c r="EWB7" s="8"/>
      <c r="EWC7" s="8"/>
      <c r="EWD7" s="8"/>
      <c r="EWE7" s="8"/>
      <c r="EWF7" s="8"/>
      <c r="EWG7" s="8"/>
      <c r="EWH7" s="8"/>
      <c r="EWI7" s="8"/>
      <c r="EWJ7" s="8"/>
      <c r="EWK7" s="8"/>
      <c r="EWL7" s="8"/>
      <c r="EWM7" s="8"/>
      <c r="EWN7" s="8"/>
      <c r="EWO7" s="8"/>
      <c r="EWP7" s="8"/>
      <c r="EWQ7" s="8"/>
      <c r="EWR7" s="8"/>
      <c r="EWS7" s="8"/>
      <c r="EWT7" s="8"/>
      <c r="EWU7" s="8"/>
      <c r="EWV7" s="8"/>
      <c r="EWW7" s="8"/>
      <c r="EWX7" s="8"/>
      <c r="EWY7" s="8"/>
      <c r="EWZ7" s="8"/>
      <c r="EXA7" s="8"/>
      <c r="EXB7" s="8"/>
      <c r="EXC7" s="8"/>
      <c r="EXD7" s="8"/>
      <c r="EXE7" s="8"/>
      <c r="EXF7" s="8"/>
      <c r="EXG7" s="8"/>
      <c r="EXH7" s="8"/>
      <c r="EXI7" s="8"/>
      <c r="EXJ7" s="8"/>
      <c r="EXK7" s="8"/>
      <c r="EXL7" s="8"/>
      <c r="EXM7" s="8"/>
      <c r="EXN7" s="8"/>
      <c r="EXO7" s="8"/>
      <c r="EXP7" s="8"/>
      <c r="EXQ7" s="8"/>
      <c r="EXR7" s="8"/>
      <c r="EXS7" s="8"/>
      <c r="EXT7" s="8"/>
      <c r="EXU7" s="8"/>
      <c r="EXV7" s="8"/>
      <c r="EXW7" s="8"/>
      <c r="EXX7" s="8"/>
      <c r="EXY7" s="8"/>
      <c r="EXZ7" s="8"/>
      <c r="EYA7" s="8"/>
      <c r="EYB7" s="8"/>
      <c r="EYC7" s="8"/>
      <c r="EYD7" s="8"/>
      <c r="EYE7" s="8"/>
      <c r="EYF7" s="8"/>
      <c r="EYG7" s="8"/>
      <c r="EYH7" s="8"/>
      <c r="EYI7" s="8"/>
      <c r="EYJ7" s="8"/>
      <c r="EYK7" s="8"/>
      <c r="EYL7" s="8"/>
      <c r="EYM7" s="8"/>
      <c r="EYN7" s="8"/>
      <c r="EYO7" s="8"/>
      <c r="EYP7" s="8"/>
      <c r="EYQ7" s="8"/>
      <c r="EYR7" s="8"/>
      <c r="EYS7" s="8"/>
      <c r="EYT7" s="8"/>
      <c r="EYU7" s="8"/>
      <c r="EYV7" s="8"/>
      <c r="EYW7" s="8"/>
      <c r="EYX7" s="8"/>
      <c r="EYY7" s="8"/>
      <c r="EYZ7" s="8"/>
      <c r="EZA7" s="8"/>
      <c r="EZB7" s="8"/>
      <c r="EZC7" s="8"/>
      <c r="EZD7" s="8"/>
      <c r="EZE7" s="8"/>
      <c r="EZF7" s="8"/>
      <c r="EZG7" s="8"/>
      <c r="EZH7" s="8"/>
      <c r="EZI7" s="8"/>
      <c r="EZJ7" s="8"/>
      <c r="EZK7" s="8"/>
      <c r="EZL7" s="8"/>
      <c r="EZM7" s="8"/>
      <c r="EZN7" s="8"/>
      <c r="EZO7" s="8"/>
      <c r="EZP7" s="8"/>
      <c r="EZQ7" s="8"/>
      <c r="EZR7" s="8"/>
      <c r="EZS7" s="8"/>
      <c r="EZT7" s="8"/>
      <c r="EZU7" s="8"/>
      <c r="EZV7" s="8"/>
      <c r="EZW7" s="8"/>
      <c r="EZX7" s="8"/>
      <c r="EZY7" s="8"/>
      <c r="EZZ7" s="8"/>
      <c r="FAA7" s="8"/>
      <c r="FAB7" s="8"/>
      <c r="FAC7" s="8"/>
      <c r="FAD7" s="8"/>
      <c r="FAE7" s="8"/>
      <c r="FAF7" s="8"/>
      <c r="FAG7" s="8"/>
      <c r="FAH7" s="8"/>
      <c r="FAI7" s="8"/>
      <c r="FAJ7" s="8"/>
      <c r="FAK7" s="8"/>
      <c r="FAL7" s="8"/>
      <c r="FAM7" s="8"/>
      <c r="FAN7" s="8"/>
      <c r="FAO7" s="8"/>
      <c r="FAP7" s="8"/>
      <c r="FAQ7" s="8"/>
      <c r="FAR7" s="8"/>
      <c r="FAS7" s="8"/>
      <c r="FAT7" s="8"/>
      <c r="FAU7" s="8"/>
      <c r="FAV7" s="8"/>
      <c r="FAW7" s="8"/>
      <c r="FAX7" s="8"/>
      <c r="FAY7" s="8"/>
      <c r="FAZ7" s="8"/>
      <c r="FBA7" s="8"/>
      <c r="FBB7" s="8"/>
      <c r="FBC7" s="8"/>
      <c r="FBD7" s="8"/>
      <c r="FBE7" s="8"/>
      <c r="FBF7" s="8"/>
      <c r="FBG7" s="8"/>
      <c r="FBH7" s="8"/>
      <c r="FBI7" s="8"/>
      <c r="FBJ7" s="8"/>
      <c r="FBK7" s="8"/>
      <c r="FBL7" s="8"/>
      <c r="FBM7" s="8"/>
      <c r="FBN7" s="8"/>
      <c r="FBO7" s="8"/>
      <c r="FBP7" s="8"/>
      <c r="FBQ7" s="8"/>
      <c r="FBR7" s="8"/>
      <c r="FBS7" s="8"/>
      <c r="FBT7" s="8"/>
      <c r="FBU7" s="8"/>
      <c r="FBV7" s="8"/>
      <c r="FBW7" s="8"/>
      <c r="FBX7" s="8"/>
      <c r="FBY7" s="8"/>
      <c r="FBZ7" s="8"/>
      <c r="FCA7" s="8"/>
      <c r="FCB7" s="8"/>
      <c r="FCC7" s="8"/>
      <c r="FCD7" s="8"/>
      <c r="FCE7" s="8"/>
      <c r="FCF7" s="8"/>
      <c r="FCG7" s="8"/>
      <c r="FCH7" s="8"/>
      <c r="FCI7" s="8"/>
      <c r="FCJ7" s="8"/>
      <c r="FCK7" s="8"/>
      <c r="FCL7" s="8"/>
      <c r="FCM7" s="8"/>
      <c r="FCN7" s="8"/>
      <c r="FCO7" s="8"/>
      <c r="FCP7" s="8"/>
      <c r="FCQ7" s="8"/>
      <c r="FCR7" s="8"/>
      <c r="FCS7" s="8"/>
      <c r="FCT7" s="8"/>
      <c r="FCU7" s="8"/>
      <c r="FCV7" s="8"/>
      <c r="FCW7" s="8"/>
      <c r="FCX7" s="8"/>
      <c r="FCY7" s="8"/>
      <c r="FCZ7" s="8"/>
      <c r="FDA7" s="8"/>
      <c r="FDB7" s="8"/>
      <c r="FDC7" s="8"/>
      <c r="FDD7" s="8"/>
      <c r="FDE7" s="8"/>
      <c r="FDF7" s="8"/>
      <c r="FDG7" s="8"/>
      <c r="FDH7" s="8"/>
      <c r="FDI7" s="8"/>
      <c r="FDJ7" s="8"/>
      <c r="FDK7" s="8"/>
      <c r="FDL7" s="8"/>
      <c r="FDM7" s="8"/>
      <c r="FDN7" s="8"/>
      <c r="FDO7" s="8"/>
      <c r="FDP7" s="8"/>
      <c r="FDQ7" s="8"/>
      <c r="FDR7" s="8"/>
      <c r="FDS7" s="8"/>
      <c r="FDT7" s="8"/>
      <c r="FDU7" s="8"/>
      <c r="FDV7" s="8"/>
      <c r="FDW7" s="8"/>
      <c r="FDX7" s="8"/>
      <c r="FDY7" s="8"/>
      <c r="FDZ7" s="8"/>
      <c r="FEA7" s="8"/>
      <c r="FEB7" s="8"/>
      <c r="FEC7" s="8"/>
      <c r="FED7" s="8"/>
      <c r="FEE7" s="8"/>
      <c r="FEF7" s="8"/>
      <c r="FEG7" s="8"/>
      <c r="FEH7" s="8"/>
      <c r="FEI7" s="8"/>
      <c r="FEJ7" s="8"/>
      <c r="FEK7" s="8"/>
      <c r="FEL7" s="8"/>
      <c r="FEM7" s="8"/>
      <c r="FEN7" s="8"/>
      <c r="FEO7" s="8"/>
      <c r="FEP7" s="8"/>
      <c r="FEQ7" s="8"/>
      <c r="FER7" s="8"/>
      <c r="FES7" s="8"/>
      <c r="FET7" s="8"/>
      <c r="FEU7" s="8"/>
      <c r="FEV7" s="8"/>
      <c r="FEW7" s="8"/>
      <c r="FEX7" s="8"/>
      <c r="FEY7" s="8"/>
      <c r="FEZ7" s="8"/>
      <c r="FFA7" s="8"/>
      <c r="FFB7" s="8"/>
      <c r="FFC7" s="8"/>
      <c r="FFD7" s="8"/>
      <c r="FFE7" s="8"/>
      <c r="FFF7" s="8"/>
      <c r="FFG7" s="8"/>
      <c r="FFH7" s="8"/>
      <c r="FFI7" s="8"/>
      <c r="FFJ7" s="8"/>
      <c r="FFK7" s="8"/>
      <c r="FFL7" s="8"/>
      <c r="FFM7" s="8"/>
      <c r="FFN7" s="8"/>
      <c r="FFO7" s="8"/>
      <c r="FFP7" s="8"/>
      <c r="FFQ7" s="8"/>
      <c r="FFR7" s="8"/>
      <c r="FFS7" s="8"/>
      <c r="FFT7" s="8"/>
      <c r="FFU7" s="8"/>
      <c r="FFV7" s="8"/>
      <c r="FFW7" s="8"/>
      <c r="FFX7" s="8"/>
      <c r="FFY7" s="8"/>
      <c r="FFZ7" s="8"/>
      <c r="FGA7" s="8"/>
      <c r="FGB7" s="8"/>
      <c r="FGC7" s="8"/>
      <c r="FGD7" s="8"/>
      <c r="FGE7" s="8"/>
      <c r="FGF7" s="8"/>
      <c r="FGG7" s="8"/>
      <c r="FGH7" s="8"/>
      <c r="FGI7" s="8"/>
      <c r="FGJ7" s="8"/>
      <c r="FGK7" s="8"/>
      <c r="FGL7" s="8"/>
      <c r="FGM7" s="8"/>
      <c r="FGN7" s="8"/>
      <c r="FGO7" s="8"/>
      <c r="FGP7" s="8"/>
      <c r="FGQ7" s="8"/>
      <c r="FGR7" s="8"/>
      <c r="FGS7" s="8"/>
      <c r="FGT7" s="8"/>
      <c r="FGU7" s="8"/>
      <c r="FGV7" s="8"/>
      <c r="FGW7" s="8"/>
      <c r="FGX7" s="8"/>
      <c r="FGY7" s="8"/>
      <c r="FGZ7" s="8"/>
      <c r="FHA7" s="8"/>
      <c r="FHB7" s="8"/>
      <c r="FHC7" s="8"/>
      <c r="FHD7" s="8"/>
      <c r="FHE7" s="8"/>
      <c r="FHF7" s="8"/>
      <c r="FHG7" s="8"/>
      <c r="FHH7" s="8"/>
      <c r="FHI7" s="8"/>
      <c r="FHJ7" s="8"/>
      <c r="FHK7" s="8"/>
      <c r="FHL7" s="8"/>
      <c r="FHM7" s="8"/>
      <c r="FHN7" s="8"/>
      <c r="FHO7" s="8"/>
      <c r="FHP7" s="8"/>
      <c r="FHQ7" s="8"/>
      <c r="FHR7" s="8"/>
      <c r="FHS7" s="8"/>
      <c r="FHT7" s="8"/>
      <c r="FHU7" s="8"/>
      <c r="FHV7" s="8"/>
      <c r="FHW7" s="8"/>
      <c r="FHX7" s="8"/>
      <c r="FHY7" s="8"/>
      <c r="FHZ7" s="8"/>
      <c r="FIA7" s="8"/>
      <c r="FIB7" s="8"/>
      <c r="FIC7" s="8"/>
      <c r="FID7" s="8"/>
      <c r="FIE7" s="8"/>
      <c r="FIF7" s="8"/>
      <c r="FIG7" s="8"/>
      <c r="FIH7" s="8"/>
      <c r="FII7" s="8"/>
      <c r="FIJ7" s="8"/>
      <c r="FIK7" s="8"/>
      <c r="FIL7" s="8"/>
      <c r="FIM7" s="8"/>
      <c r="FIN7" s="8"/>
      <c r="FIO7" s="8"/>
      <c r="FIP7" s="8"/>
      <c r="FIQ7" s="8"/>
      <c r="FIR7" s="8"/>
      <c r="FIS7" s="8"/>
      <c r="FIT7" s="8"/>
      <c r="FIU7" s="8"/>
      <c r="FIV7" s="8"/>
      <c r="FIW7" s="8"/>
      <c r="FIX7" s="8"/>
      <c r="FIY7" s="8"/>
      <c r="FIZ7" s="8"/>
      <c r="FJA7" s="8"/>
      <c r="FJB7" s="8"/>
      <c r="FJC7" s="8"/>
      <c r="FJD7" s="8"/>
      <c r="FJE7" s="8"/>
      <c r="FJF7" s="8"/>
      <c r="FJG7" s="8"/>
      <c r="FJH7" s="8"/>
      <c r="FJI7" s="8"/>
      <c r="FJJ7" s="8"/>
      <c r="FJK7" s="8"/>
      <c r="FJL7" s="8"/>
      <c r="FJM7" s="8"/>
      <c r="FJN7" s="8"/>
      <c r="FJO7" s="8"/>
      <c r="FJP7" s="8"/>
      <c r="FJQ7" s="8"/>
      <c r="FJR7" s="8"/>
      <c r="FJS7" s="8"/>
      <c r="FJT7" s="8"/>
      <c r="FJU7" s="8"/>
      <c r="FJV7" s="8"/>
      <c r="FJW7" s="8"/>
      <c r="FJX7" s="8"/>
      <c r="FJY7" s="8"/>
      <c r="FJZ7" s="8"/>
      <c r="FKA7" s="8"/>
      <c r="FKB7" s="8"/>
      <c r="FKC7" s="8"/>
      <c r="FKD7" s="8"/>
      <c r="FKE7" s="8"/>
      <c r="FKF7" s="8"/>
      <c r="FKG7" s="8"/>
      <c r="FKH7" s="8"/>
      <c r="FKI7" s="8"/>
      <c r="FKJ7" s="8"/>
      <c r="FKK7" s="8"/>
      <c r="FKL7" s="8"/>
      <c r="FKM7" s="8"/>
      <c r="FKN7" s="8"/>
      <c r="FKO7" s="8"/>
      <c r="FKP7" s="8"/>
      <c r="FKQ7" s="8"/>
      <c r="FKR7" s="8"/>
      <c r="FKS7" s="8"/>
      <c r="FKT7" s="8"/>
      <c r="FKU7" s="8"/>
      <c r="FKV7" s="8"/>
      <c r="FKW7" s="8"/>
      <c r="FKX7" s="8"/>
      <c r="FKY7" s="8"/>
      <c r="FKZ7" s="8"/>
      <c r="FLA7" s="8"/>
      <c r="FLB7" s="8"/>
      <c r="FLC7" s="8"/>
      <c r="FLD7" s="8"/>
      <c r="FLE7" s="8"/>
      <c r="FLF7" s="8"/>
      <c r="FLG7" s="8"/>
      <c r="FLH7" s="8"/>
      <c r="FLI7" s="8"/>
      <c r="FLJ7" s="8"/>
      <c r="FLK7" s="8"/>
      <c r="FLL7" s="8"/>
      <c r="FLM7" s="8"/>
      <c r="FLN7" s="8"/>
      <c r="FLO7" s="8"/>
      <c r="FLP7" s="8"/>
      <c r="FLQ7" s="8"/>
      <c r="FLR7" s="8"/>
      <c r="FLS7" s="8"/>
      <c r="FLT7" s="8"/>
      <c r="FLU7" s="8"/>
      <c r="FLV7" s="8"/>
      <c r="FLW7" s="8"/>
      <c r="FLX7" s="8"/>
      <c r="FLY7" s="8"/>
      <c r="FLZ7" s="8"/>
      <c r="FMA7" s="8"/>
      <c r="FMB7" s="8"/>
      <c r="FMC7" s="8"/>
      <c r="FMD7" s="8"/>
      <c r="FME7" s="8"/>
      <c r="FMF7" s="8"/>
      <c r="FMG7" s="8"/>
      <c r="FMH7" s="8"/>
      <c r="FMI7" s="8"/>
      <c r="FMJ7" s="8"/>
      <c r="FMK7" s="8"/>
      <c r="FML7" s="8"/>
      <c r="FMM7" s="8"/>
      <c r="FMN7" s="8"/>
      <c r="FMO7" s="8"/>
      <c r="FMP7" s="8"/>
      <c r="FMQ7" s="8"/>
      <c r="FMR7" s="8"/>
      <c r="FMS7" s="8"/>
      <c r="FMT7" s="8"/>
      <c r="FMU7" s="8"/>
      <c r="FMV7" s="8"/>
      <c r="FMW7" s="8"/>
      <c r="FMX7" s="8"/>
      <c r="FMY7" s="8"/>
      <c r="FMZ7" s="8"/>
      <c r="FNA7" s="8"/>
      <c r="FNB7" s="8"/>
      <c r="FNC7" s="8"/>
      <c r="FND7" s="8"/>
      <c r="FNE7" s="8"/>
      <c r="FNF7" s="8"/>
      <c r="FNG7" s="8"/>
      <c r="FNH7" s="8"/>
      <c r="FNI7" s="8"/>
      <c r="FNJ7" s="8"/>
      <c r="FNK7" s="8"/>
      <c r="FNL7" s="8"/>
      <c r="FNM7" s="8"/>
      <c r="FNN7" s="8"/>
      <c r="FNO7" s="8"/>
      <c r="FNP7" s="8"/>
      <c r="FNQ7" s="8"/>
      <c r="FNR7" s="8"/>
      <c r="FNS7" s="8"/>
      <c r="FNT7" s="8"/>
      <c r="FNU7" s="8"/>
      <c r="FNV7" s="8"/>
      <c r="FNW7" s="8"/>
      <c r="FNX7" s="8"/>
      <c r="FNY7" s="8"/>
      <c r="FNZ7" s="8"/>
      <c r="FOA7" s="8"/>
      <c r="FOB7" s="8"/>
      <c r="FOC7" s="8"/>
      <c r="FOD7" s="8"/>
      <c r="FOE7" s="8"/>
      <c r="FOF7" s="8"/>
      <c r="FOG7" s="8"/>
      <c r="FOH7" s="8"/>
      <c r="FOI7" s="8"/>
      <c r="FOJ7" s="8"/>
      <c r="FOK7" s="8"/>
      <c r="FOL7" s="8"/>
      <c r="FOM7" s="8"/>
      <c r="FON7" s="8"/>
      <c r="FOO7" s="8"/>
      <c r="FOP7" s="8"/>
      <c r="FOQ7" s="8"/>
      <c r="FOR7" s="8"/>
      <c r="FOS7" s="8"/>
      <c r="FOT7" s="8"/>
      <c r="FOU7" s="8"/>
      <c r="FOV7" s="8"/>
      <c r="FOW7" s="8"/>
      <c r="FOX7" s="8"/>
      <c r="FOY7" s="8"/>
      <c r="FOZ7" s="8"/>
      <c r="FPA7" s="8"/>
      <c r="FPB7" s="8"/>
      <c r="FPC7" s="8"/>
      <c r="FPD7" s="8"/>
      <c r="FPE7" s="8"/>
      <c r="FPF7" s="8"/>
      <c r="FPG7" s="8"/>
      <c r="FPH7" s="8"/>
      <c r="FPI7" s="8"/>
      <c r="FPJ7" s="8"/>
      <c r="FPK7" s="8"/>
      <c r="FPL7" s="8"/>
      <c r="FPM7" s="8"/>
      <c r="FPN7" s="8"/>
      <c r="FPO7" s="8"/>
      <c r="FPP7" s="8"/>
      <c r="FPQ7" s="8"/>
      <c r="FPR7" s="8"/>
      <c r="FPS7" s="8"/>
      <c r="FPT7" s="8"/>
      <c r="FPU7" s="8"/>
      <c r="FPV7" s="8"/>
      <c r="FPW7" s="8"/>
      <c r="FPX7" s="8"/>
      <c r="FPY7" s="8"/>
      <c r="FPZ7" s="8"/>
      <c r="FQA7" s="8"/>
      <c r="FQB7" s="8"/>
      <c r="FQC7" s="8"/>
      <c r="FQD7" s="8"/>
      <c r="FQE7" s="8"/>
      <c r="FQF7" s="8"/>
      <c r="FQG7" s="8"/>
      <c r="FQH7" s="8"/>
      <c r="FQI7" s="8"/>
      <c r="FQJ7" s="8"/>
      <c r="FQK7" s="8"/>
      <c r="FQL7" s="8"/>
      <c r="FQM7" s="8"/>
      <c r="FQN7" s="8"/>
      <c r="FQO7" s="8"/>
      <c r="FQP7" s="8"/>
      <c r="FQQ7" s="8"/>
      <c r="FQR7" s="8"/>
      <c r="FQS7" s="8"/>
      <c r="FQT7" s="8"/>
      <c r="FQU7" s="8"/>
      <c r="FQV7" s="8"/>
      <c r="FQW7" s="8"/>
      <c r="FQX7" s="8"/>
      <c r="FQY7" s="8"/>
      <c r="FQZ7" s="8"/>
      <c r="FRA7" s="8"/>
      <c r="FRB7" s="8"/>
      <c r="FRC7" s="8"/>
      <c r="FRD7" s="8"/>
      <c r="FRE7" s="8"/>
      <c r="FRF7" s="8"/>
      <c r="FRG7" s="8"/>
      <c r="FRH7" s="8"/>
      <c r="FRI7" s="8"/>
      <c r="FRJ7" s="8"/>
      <c r="FRK7" s="8"/>
      <c r="FRL7" s="8"/>
      <c r="FRM7" s="8"/>
      <c r="FRN7" s="8"/>
      <c r="FRO7" s="8"/>
      <c r="FRP7" s="8"/>
      <c r="FRQ7" s="8"/>
      <c r="FRR7" s="8"/>
      <c r="FRS7" s="8"/>
      <c r="FRT7" s="8"/>
      <c r="FRU7" s="8"/>
      <c r="FRV7" s="8"/>
      <c r="FRW7" s="8"/>
      <c r="FRX7" s="8"/>
      <c r="FRY7" s="8"/>
      <c r="FRZ7" s="8"/>
      <c r="FSA7" s="8"/>
      <c r="FSB7" s="8"/>
      <c r="FSC7" s="8"/>
      <c r="FSD7" s="8"/>
      <c r="FSE7" s="8"/>
      <c r="FSF7" s="8"/>
      <c r="FSG7" s="8"/>
      <c r="FSH7" s="8"/>
      <c r="FSI7" s="8"/>
      <c r="FSJ7" s="8"/>
      <c r="FSK7" s="8"/>
      <c r="FSL7" s="8"/>
      <c r="FSM7" s="8"/>
      <c r="FSN7" s="8"/>
      <c r="FSO7" s="8"/>
      <c r="FSP7" s="8"/>
      <c r="FSQ7" s="8"/>
      <c r="FSR7" s="8"/>
      <c r="FSS7" s="8"/>
      <c r="FST7" s="8"/>
      <c r="FSU7" s="8"/>
      <c r="FSV7" s="8"/>
      <c r="FSW7" s="8"/>
      <c r="FSX7" s="8"/>
      <c r="FSY7" s="8"/>
      <c r="FSZ7" s="8"/>
      <c r="FTA7" s="8"/>
      <c r="FTB7" s="8"/>
      <c r="FTC7" s="8"/>
      <c r="FTD7" s="8"/>
      <c r="FTE7" s="8"/>
      <c r="FTF7" s="8"/>
      <c r="FTG7" s="8"/>
      <c r="FTH7" s="8"/>
      <c r="FTI7" s="8"/>
      <c r="FTJ7" s="8"/>
      <c r="FTK7" s="8"/>
      <c r="FTL7" s="8"/>
      <c r="FTM7" s="8"/>
      <c r="FTN7" s="8"/>
      <c r="FTO7" s="8"/>
      <c r="FTP7" s="8"/>
      <c r="FTQ7" s="8"/>
      <c r="FTR7" s="8"/>
      <c r="FTS7" s="8"/>
      <c r="FTT7" s="8"/>
      <c r="FTU7" s="8"/>
      <c r="FTV7" s="8"/>
      <c r="FTW7" s="8"/>
      <c r="FTX7" s="8"/>
      <c r="FTY7" s="8"/>
      <c r="FTZ7" s="8"/>
      <c r="FUA7" s="8"/>
      <c r="FUB7" s="8"/>
      <c r="FUC7" s="8"/>
      <c r="FUD7" s="8"/>
      <c r="FUE7" s="8"/>
      <c r="FUF7" s="8"/>
      <c r="FUG7" s="8"/>
      <c r="FUH7" s="8"/>
      <c r="FUI7" s="8"/>
      <c r="FUJ7" s="8"/>
      <c r="FUK7" s="8"/>
      <c r="FUL7" s="8"/>
      <c r="FUM7" s="8"/>
      <c r="FUN7" s="8"/>
      <c r="FUO7" s="8"/>
      <c r="FUP7" s="8"/>
      <c r="FUQ7" s="8"/>
      <c r="FUR7" s="8"/>
      <c r="FUS7" s="8"/>
      <c r="FUT7" s="8"/>
      <c r="FUU7" s="8"/>
      <c r="FUV7" s="8"/>
      <c r="FUW7" s="8"/>
      <c r="FUX7" s="8"/>
      <c r="FUY7" s="8"/>
      <c r="FUZ7" s="8"/>
      <c r="FVA7" s="8"/>
      <c r="FVB7" s="8"/>
      <c r="FVC7" s="8"/>
      <c r="FVD7" s="8"/>
      <c r="FVE7" s="8"/>
      <c r="FVF7" s="8"/>
      <c r="FVG7" s="8"/>
      <c r="FVH7" s="8"/>
      <c r="FVI7" s="8"/>
      <c r="FVJ7" s="8"/>
      <c r="FVK7" s="8"/>
      <c r="FVL7" s="8"/>
      <c r="FVM7" s="8"/>
      <c r="FVN7" s="8"/>
      <c r="FVO7" s="8"/>
      <c r="FVP7" s="8"/>
      <c r="FVQ7" s="8"/>
      <c r="FVR7" s="8"/>
      <c r="FVS7" s="8"/>
      <c r="FVT7" s="8"/>
      <c r="FVU7" s="8"/>
      <c r="FVV7" s="8"/>
      <c r="FVW7" s="8"/>
      <c r="FVX7" s="8"/>
      <c r="FVY7" s="8"/>
      <c r="FVZ7" s="8"/>
      <c r="FWA7" s="8"/>
      <c r="FWB7" s="8"/>
      <c r="FWC7" s="8"/>
      <c r="FWD7" s="8"/>
      <c r="FWE7" s="8"/>
      <c r="FWF7" s="8"/>
      <c r="FWG7" s="8"/>
      <c r="FWH7" s="8"/>
      <c r="FWI7" s="8"/>
      <c r="FWJ7" s="8"/>
      <c r="FWK7" s="8"/>
      <c r="FWL7" s="8"/>
      <c r="FWM7" s="8"/>
      <c r="FWN7" s="8"/>
      <c r="FWO7" s="8"/>
      <c r="FWP7" s="8"/>
      <c r="FWQ7" s="8"/>
      <c r="FWR7" s="8"/>
      <c r="FWS7" s="8"/>
      <c r="FWT7" s="8"/>
      <c r="FWU7" s="8"/>
      <c r="FWV7" s="8"/>
      <c r="FWW7" s="8"/>
      <c r="FWX7" s="8"/>
      <c r="FWY7" s="8"/>
      <c r="FWZ7" s="8"/>
      <c r="FXA7" s="8"/>
      <c r="FXB7" s="8"/>
      <c r="FXC7" s="8"/>
      <c r="FXD7" s="8"/>
      <c r="FXE7" s="8"/>
      <c r="FXF7" s="8"/>
      <c r="FXG7" s="8"/>
      <c r="FXH7" s="8"/>
      <c r="FXI7" s="8"/>
      <c r="FXJ7" s="8"/>
      <c r="FXK7" s="8"/>
      <c r="FXL7" s="8"/>
      <c r="FXM7" s="8"/>
      <c r="FXN7" s="8"/>
      <c r="FXO7" s="8"/>
      <c r="FXP7" s="8"/>
      <c r="FXQ7" s="8"/>
      <c r="FXR7" s="8"/>
      <c r="FXS7" s="8"/>
      <c r="FXT7" s="8"/>
      <c r="FXU7" s="8"/>
      <c r="FXV7" s="8"/>
      <c r="FXW7" s="8"/>
      <c r="FXX7" s="8"/>
      <c r="FXY7" s="8"/>
      <c r="FXZ7" s="8"/>
      <c r="FYA7" s="8"/>
      <c r="FYB7" s="8"/>
      <c r="FYC7" s="8"/>
      <c r="FYD7" s="8"/>
      <c r="FYE7" s="8"/>
      <c r="FYF7" s="8"/>
      <c r="FYG7" s="8"/>
      <c r="FYH7" s="8"/>
      <c r="FYI7" s="8"/>
      <c r="FYJ7" s="8"/>
      <c r="FYK7" s="8"/>
      <c r="FYL7" s="8"/>
      <c r="FYM7" s="8"/>
      <c r="FYN7" s="8"/>
      <c r="FYO7" s="8"/>
      <c r="FYP7" s="8"/>
      <c r="FYQ7" s="8"/>
      <c r="FYR7" s="8"/>
      <c r="FYS7" s="8"/>
      <c r="FYT7" s="8"/>
      <c r="FYU7" s="8"/>
      <c r="FYV7" s="8"/>
      <c r="FYW7" s="8"/>
      <c r="FYX7" s="8"/>
      <c r="FYY7" s="8"/>
      <c r="FYZ7" s="8"/>
      <c r="FZA7" s="8"/>
      <c r="FZB7" s="8"/>
      <c r="FZC7" s="8"/>
      <c r="FZD7" s="8"/>
      <c r="FZE7" s="8"/>
      <c r="FZF7" s="8"/>
      <c r="FZG7" s="8"/>
      <c r="FZH7" s="8"/>
      <c r="FZI7" s="8"/>
      <c r="FZJ7" s="8"/>
      <c r="FZK7" s="8"/>
      <c r="FZL7" s="8"/>
      <c r="FZM7" s="8"/>
      <c r="FZN7" s="8"/>
      <c r="FZO7" s="8"/>
      <c r="FZP7" s="8"/>
      <c r="FZQ7" s="8"/>
      <c r="FZR7" s="8"/>
      <c r="FZS7" s="8"/>
      <c r="FZT7" s="8"/>
      <c r="FZU7" s="8"/>
      <c r="FZV7" s="8"/>
      <c r="FZW7" s="8"/>
      <c r="FZX7" s="8"/>
      <c r="FZY7" s="8"/>
      <c r="FZZ7" s="8"/>
      <c r="GAA7" s="8"/>
      <c r="GAB7" s="8"/>
      <c r="GAC7" s="8"/>
      <c r="GAD7" s="8"/>
      <c r="GAE7" s="8"/>
      <c r="GAF7" s="8"/>
      <c r="GAG7" s="8"/>
      <c r="GAH7" s="8"/>
      <c r="GAI7" s="8"/>
      <c r="GAJ7" s="8"/>
      <c r="GAK7" s="8"/>
      <c r="GAL7" s="8"/>
      <c r="GAM7" s="8"/>
      <c r="GAN7" s="8"/>
      <c r="GAO7" s="8"/>
      <c r="GAP7" s="8"/>
      <c r="GAQ7" s="8"/>
      <c r="GAR7" s="8"/>
      <c r="GAS7" s="8"/>
      <c r="GAT7" s="8"/>
      <c r="GAU7" s="8"/>
      <c r="GAV7" s="8"/>
      <c r="GAW7" s="8"/>
      <c r="GAX7" s="8"/>
      <c r="GAY7" s="8"/>
      <c r="GAZ7" s="8"/>
      <c r="GBA7" s="8"/>
      <c r="GBB7" s="8"/>
      <c r="GBC7" s="8"/>
      <c r="GBD7" s="8"/>
      <c r="GBE7" s="8"/>
      <c r="GBF7" s="8"/>
      <c r="GBG7" s="8"/>
      <c r="GBH7" s="8"/>
      <c r="GBI7" s="8"/>
      <c r="GBJ7" s="8"/>
      <c r="GBK7" s="8"/>
      <c r="GBL7" s="8"/>
      <c r="GBM7" s="8"/>
      <c r="GBN7" s="8"/>
      <c r="GBO7" s="8"/>
      <c r="GBP7" s="8"/>
      <c r="GBQ7" s="8"/>
      <c r="GBR7" s="8"/>
      <c r="GBS7" s="8"/>
      <c r="GBT7" s="8"/>
      <c r="GBU7" s="8"/>
      <c r="GBV7" s="8"/>
      <c r="GBW7" s="8"/>
      <c r="GBX7" s="8"/>
      <c r="GBY7" s="8"/>
      <c r="GBZ7" s="8"/>
      <c r="GCA7" s="8"/>
      <c r="GCB7" s="8"/>
      <c r="GCC7" s="8"/>
      <c r="GCD7" s="8"/>
      <c r="GCE7" s="8"/>
      <c r="GCF7" s="8"/>
      <c r="GCG7" s="8"/>
      <c r="GCH7" s="8"/>
      <c r="GCI7" s="8"/>
      <c r="GCJ7" s="8"/>
      <c r="GCK7" s="8"/>
      <c r="GCL7" s="8"/>
      <c r="GCM7" s="8"/>
      <c r="GCN7" s="8"/>
      <c r="GCO7" s="8"/>
      <c r="GCP7" s="8"/>
      <c r="GCQ7" s="8"/>
      <c r="GCR7" s="8"/>
      <c r="GCS7" s="8"/>
      <c r="GCT7" s="8"/>
      <c r="GCU7" s="8"/>
      <c r="GCV7" s="8"/>
      <c r="GCW7" s="8"/>
      <c r="GCX7" s="8"/>
      <c r="GCY7" s="8"/>
      <c r="GCZ7" s="8"/>
      <c r="GDA7" s="8"/>
      <c r="GDB7" s="8"/>
      <c r="GDC7" s="8"/>
      <c r="GDD7" s="8"/>
      <c r="GDE7" s="8"/>
      <c r="GDF7" s="8"/>
      <c r="GDG7" s="8"/>
      <c r="GDH7" s="8"/>
      <c r="GDI7" s="8"/>
      <c r="GDJ7" s="8"/>
      <c r="GDK7" s="8"/>
      <c r="GDL7" s="8"/>
      <c r="GDM7" s="8"/>
      <c r="GDN7" s="8"/>
      <c r="GDO7" s="8"/>
      <c r="GDP7" s="8"/>
      <c r="GDQ7" s="8"/>
      <c r="GDR7" s="8"/>
      <c r="GDS7" s="8"/>
      <c r="GDT7" s="8"/>
      <c r="GDU7" s="8"/>
      <c r="GDV7" s="8"/>
      <c r="GDW7" s="8"/>
      <c r="GDX7" s="8"/>
      <c r="GDY7" s="8"/>
      <c r="GDZ7" s="8"/>
      <c r="GEA7" s="8"/>
      <c r="GEB7" s="8"/>
      <c r="GEC7" s="8"/>
      <c r="GED7" s="8"/>
      <c r="GEE7" s="8"/>
      <c r="GEF7" s="8"/>
      <c r="GEG7" s="8"/>
      <c r="GEH7" s="8"/>
      <c r="GEI7" s="8"/>
      <c r="GEJ7" s="8"/>
      <c r="GEK7" s="8"/>
      <c r="GEL7" s="8"/>
      <c r="GEM7" s="8"/>
      <c r="GEN7" s="8"/>
      <c r="GEO7" s="8"/>
      <c r="GEP7" s="8"/>
      <c r="GEQ7" s="8"/>
      <c r="GER7" s="8"/>
      <c r="GES7" s="8"/>
      <c r="GET7" s="8"/>
      <c r="GEU7" s="8"/>
      <c r="GEV7" s="8"/>
      <c r="GEW7" s="8"/>
      <c r="GEX7" s="8"/>
      <c r="GEY7" s="8"/>
      <c r="GEZ7" s="8"/>
      <c r="GFA7" s="8"/>
      <c r="GFB7" s="8"/>
      <c r="GFC7" s="8"/>
      <c r="GFD7" s="8"/>
      <c r="GFE7" s="8"/>
      <c r="GFF7" s="8"/>
      <c r="GFG7" s="8"/>
      <c r="GFH7" s="8"/>
      <c r="GFI7" s="8"/>
      <c r="GFJ7" s="8"/>
      <c r="GFK7" s="8"/>
      <c r="GFL7" s="8"/>
      <c r="GFM7" s="8"/>
      <c r="GFN7" s="8"/>
      <c r="GFO7" s="8"/>
      <c r="GFP7" s="8"/>
      <c r="GFQ7" s="8"/>
      <c r="GFR7" s="8"/>
      <c r="GFS7" s="8"/>
      <c r="GFT7" s="8"/>
      <c r="GFU7" s="8"/>
      <c r="GFV7" s="8"/>
      <c r="GFW7" s="8"/>
      <c r="GFX7" s="8"/>
      <c r="GFY7" s="8"/>
      <c r="GFZ7" s="8"/>
      <c r="GGA7" s="8"/>
      <c r="GGB7" s="8"/>
      <c r="GGC7" s="8"/>
      <c r="GGD7" s="8"/>
      <c r="GGE7" s="8"/>
      <c r="GGF7" s="8"/>
      <c r="GGG7" s="8"/>
      <c r="GGH7" s="8"/>
      <c r="GGI7" s="8"/>
      <c r="GGJ7" s="8"/>
      <c r="GGK7" s="8"/>
      <c r="GGL7" s="8"/>
      <c r="GGM7" s="8"/>
      <c r="GGN7" s="8"/>
      <c r="GGO7" s="8"/>
      <c r="GGP7" s="8"/>
      <c r="GGQ7" s="8"/>
      <c r="GGR7" s="8"/>
      <c r="GGS7" s="8"/>
      <c r="GGT7" s="8"/>
      <c r="GGU7" s="8"/>
      <c r="GGV7" s="8"/>
      <c r="GGW7" s="8"/>
      <c r="GGX7" s="8"/>
      <c r="GGY7" s="8"/>
      <c r="GGZ7" s="8"/>
      <c r="GHA7" s="8"/>
      <c r="GHB7" s="8"/>
      <c r="GHC7" s="8"/>
      <c r="GHD7" s="8"/>
      <c r="GHE7" s="8"/>
      <c r="GHF7" s="8"/>
      <c r="GHG7" s="8"/>
      <c r="GHH7" s="8"/>
      <c r="GHI7" s="8"/>
      <c r="GHJ7" s="8"/>
      <c r="GHK7" s="8"/>
      <c r="GHL7" s="8"/>
      <c r="GHM7" s="8"/>
      <c r="GHN7" s="8"/>
      <c r="GHO7" s="8"/>
      <c r="GHP7" s="8"/>
      <c r="GHQ7" s="8"/>
      <c r="GHR7" s="8"/>
      <c r="GHS7" s="8"/>
      <c r="GHT7" s="8"/>
      <c r="GHU7" s="8"/>
      <c r="GHV7" s="8"/>
      <c r="GHW7" s="8"/>
      <c r="GHX7" s="8"/>
      <c r="GHY7" s="8"/>
      <c r="GHZ7" s="8"/>
      <c r="GIA7" s="8"/>
      <c r="GIB7" s="8"/>
      <c r="GIC7" s="8"/>
      <c r="GID7" s="8"/>
      <c r="GIE7" s="8"/>
      <c r="GIF7" s="8"/>
      <c r="GIG7" s="8"/>
      <c r="GIH7" s="8"/>
      <c r="GII7" s="8"/>
      <c r="GIJ7" s="8"/>
      <c r="GIK7" s="8"/>
      <c r="GIL7" s="8"/>
      <c r="GIM7" s="8"/>
      <c r="GIN7" s="8"/>
      <c r="GIO7" s="8"/>
      <c r="GIP7" s="8"/>
      <c r="GIQ7" s="8"/>
      <c r="GIR7" s="8"/>
      <c r="GIS7" s="8"/>
      <c r="GIT7" s="8"/>
      <c r="GIU7" s="8"/>
      <c r="GIV7" s="8"/>
      <c r="GIW7" s="8"/>
      <c r="GIX7" s="8"/>
      <c r="GIY7" s="8"/>
      <c r="GIZ7" s="8"/>
      <c r="GJA7" s="8"/>
      <c r="GJB7" s="8"/>
      <c r="GJC7" s="8"/>
      <c r="GJD7" s="8"/>
      <c r="GJE7" s="8"/>
      <c r="GJF7" s="8"/>
      <c r="GJG7" s="8"/>
      <c r="GJH7" s="8"/>
      <c r="GJI7" s="8"/>
      <c r="GJJ7" s="8"/>
      <c r="GJK7" s="8"/>
      <c r="GJL7" s="8"/>
      <c r="GJM7" s="8"/>
      <c r="GJN7" s="8"/>
      <c r="GJO7" s="8"/>
      <c r="GJP7" s="8"/>
      <c r="GJQ7" s="8"/>
      <c r="GJR7" s="8"/>
      <c r="GJS7" s="8"/>
      <c r="GJT7" s="8"/>
      <c r="GJU7" s="8"/>
      <c r="GJV7" s="8"/>
      <c r="GJW7" s="8"/>
      <c r="GJX7" s="8"/>
      <c r="GJY7" s="8"/>
      <c r="GJZ7" s="8"/>
      <c r="GKA7" s="8"/>
      <c r="GKB7" s="8"/>
      <c r="GKC7" s="8"/>
      <c r="GKD7" s="8"/>
      <c r="GKE7" s="8"/>
      <c r="GKF7" s="8"/>
      <c r="GKG7" s="8"/>
      <c r="GKH7" s="8"/>
      <c r="GKI7" s="8"/>
      <c r="GKJ7" s="8"/>
      <c r="GKK7" s="8"/>
      <c r="GKL7" s="8"/>
      <c r="GKM7" s="8"/>
      <c r="GKN7" s="8"/>
      <c r="GKO7" s="8"/>
      <c r="GKP7" s="8"/>
      <c r="GKQ7" s="8"/>
      <c r="GKR7" s="8"/>
      <c r="GKS7" s="8"/>
      <c r="GKT7" s="8"/>
      <c r="GKU7" s="8"/>
      <c r="GKV7" s="8"/>
      <c r="GKW7" s="8"/>
      <c r="GKX7" s="8"/>
      <c r="GKY7" s="8"/>
      <c r="GKZ7" s="8"/>
      <c r="GLA7" s="8"/>
      <c r="GLB7" s="8"/>
      <c r="GLC7" s="8"/>
      <c r="GLD7" s="8"/>
      <c r="GLE7" s="8"/>
      <c r="GLF7" s="8"/>
      <c r="GLG7" s="8"/>
      <c r="GLH7" s="8"/>
      <c r="GLI7" s="8"/>
      <c r="GLJ7" s="8"/>
      <c r="GLK7" s="8"/>
      <c r="GLL7" s="8"/>
      <c r="GLM7" s="8"/>
      <c r="GLN7" s="8"/>
      <c r="GLO7" s="8"/>
      <c r="GLP7" s="8"/>
      <c r="GLQ7" s="8"/>
      <c r="GLR7" s="8"/>
      <c r="GLS7" s="8"/>
      <c r="GLT7" s="8"/>
      <c r="GLU7" s="8"/>
      <c r="GLV7" s="8"/>
      <c r="GLW7" s="8"/>
      <c r="GLX7" s="8"/>
      <c r="GLY7" s="8"/>
      <c r="GLZ7" s="8"/>
      <c r="GMA7" s="8"/>
      <c r="GMB7" s="8"/>
      <c r="GMC7" s="8"/>
      <c r="GMD7" s="8"/>
      <c r="GME7" s="8"/>
      <c r="GMF7" s="8"/>
      <c r="GMG7" s="8"/>
      <c r="GMH7" s="8"/>
      <c r="GMI7" s="8"/>
      <c r="GMJ7" s="8"/>
      <c r="GMK7" s="8"/>
      <c r="GML7" s="8"/>
      <c r="GMM7" s="8"/>
      <c r="GMN7" s="8"/>
      <c r="GMO7" s="8"/>
      <c r="GMP7" s="8"/>
      <c r="GMQ7" s="8"/>
      <c r="GMR7" s="8"/>
      <c r="GMS7" s="8"/>
      <c r="GMT7" s="8"/>
      <c r="GMU7" s="8"/>
      <c r="GMV7" s="8"/>
      <c r="GMW7" s="8"/>
      <c r="GMX7" s="8"/>
      <c r="GMY7" s="8"/>
      <c r="GMZ7" s="8"/>
      <c r="GNA7" s="8"/>
      <c r="GNB7" s="8"/>
      <c r="GNC7" s="8"/>
      <c r="GND7" s="8"/>
      <c r="GNE7" s="8"/>
      <c r="GNF7" s="8"/>
      <c r="GNG7" s="8"/>
      <c r="GNH7" s="8"/>
      <c r="GNI7" s="8"/>
      <c r="GNJ7" s="8"/>
      <c r="GNK7" s="8"/>
      <c r="GNL7" s="8"/>
      <c r="GNM7" s="8"/>
      <c r="GNN7" s="8"/>
      <c r="GNO7" s="8"/>
      <c r="GNP7" s="8"/>
      <c r="GNQ7" s="8"/>
      <c r="GNR7" s="8"/>
      <c r="GNS7" s="8"/>
      <c r="GNT7" s="8"/>
      <c r="GNU7" s="8"/>
      <c r="GNV7" s="8"/>
      <c r="GNW7" s="8"/>
      <c r="GNX7" s="8"/>
      <c r="GNY7" s="8"/>
      <c r="GNZ7" s="8"/>
      <c r="GOA7" s="8"/>
      <c r="GOB7" s="8"/>
      <c r="GOC7" s="8"/>
      <c r="GOD7" s="8"/>
      <c r="GOE7" s="8"/>
      <c r="GOF7" s="8"/>
      <c r="GOG7" s="8"/>
      <c r="GOH7" s="8"/>
      <c r="GOI7" s="8"/>
      <c r="GOJ7" s="8"/>
      <c r="GOK7" s="8"/>
      <c r="GOL7" s="8"/>
      <c r="GOM7" s="8"/>
      <c r="GON7" s="8"/>
      <c r="GOO7" s="8"/>
      <c r="GOP7" s="8"/>
      <c r="GOQ7" s="8"/>
      <c r="GOR7" s="8"/>
      <c r="GOS7" s="8"/>
      <c r="GOT7" s="8"/>
      <c r="GOU7" s="8"/>
      <c r="GOV7" s="8"/>
      <c r="GOW7" s="8"/>
      <c r="GOX7" s="8"/>
      <c r="GOY7" s="8"/>
      <c r="GOZ7" s="8"/>
      <c r="GPA7" s="8"/>
      <c r="GPB7" s="8"/>
      <c r="GPC7" s="8"/>
      <c r="GPD7" s="8"/>
      <c r="GPE7" s="8"/>
      <c r="GPF7" s="8"/>
      <c r="GPG7" s="8"/>
      <c r="GPH7" s="8"/>
      <c r="GPI7" s="8"/>
      <c r="GPJ7" s="8"/>
      <c r="GPK7" s="8"/>
      <c r="GPL7" s="8"/>
      <c r="GPM7" s="8"/>
      <c r="GPN7" s="8"/>
      <c r="GPO7" s="8"/>
      <c r="GPP7" s="8"/>
      <c r="GPQ7" s="8"/>
      <c r="GPR7" s="8"/>
      <c r="GPS7" s="8"/>
      <c r="GPT7" s="8"/>
      <c r="GPU7" s="8"/>
      <c r="GPV7" s="8"/>
      <c r="GPW7" s="8"/>
      <c r="GPX7" s="8"/>
      <c r="GPY7" s="8"/>
      <c r="GPZ7" s="8"/>
      <c r="GQA7" s="8"/>
      <c r="GQB7" s="8"/>
      <c r="GQC7" s="8"/>
      <c r="GQD7" s="8"/>
      <c r="GQE7" s="8"/>
      <c r="GQF7" s="8"/>
      <c r="GQG7" s="8"/>
      <c r="GQH7" s="8"/>
      <c r="GQI7" s="8"/>
      <c r="GQJ7" s="8"/>
      <c r="GQK7" s="8"/>
      <c r="GQL7" s="8"/>
      <c r="GQM7" s="8"/>
      <c r="GQN7" s="8"/>
      <c r="GQO7" s="8"/>
      <c r="GQP7" s="8"/>
      <c r="GQQ7" s="8"/>
      <c r="GQR7" s="8"/>
      <c r="GQS7" s="8"/>
      <c r="GQT7" s="8"/>
      <c r="GQU7" s="8"/>
      <c r="GQV7" s="8"/>
      <c r="GQW7" s="8"/>
      <c r="GQX7" s="8"/>
      <c r="GQY7" s="8"/>
      <c r="GQZ7" s="8"/>
      <c r="GRA7" s="8"/>
      <c r="GRB7" s="8"/>
      <c r="GRC7" s="8"/>
      <c r="GRD7" s="8"/>
      <c r="GRE7" s="8"/>
      <c r="GRF7" s="8"/>
      <c r="GRG7" s="8"/>
      <c r="GRH7" s="8"/>
      <c r="GRI7" s="8"/>
      <c r="GRJ7" s="8"/>
      <c r="GRK7" s="8"/>
      <c r="GRL7" s="8"/>
      <c r="GRM7" s="8"/>
      <c r="GRN7" s="8"/>
      <c r="GRO7" s="8"/>
      <c r="GRP7" s="8"/>
      <c r="GRQ7" s="8"/>
      <c r="GRR7" s="8"/>
      <c r="GRS7" s="8"/>
      <c r="GRT7" s="8"/>
      <c r="GRU7" s="8"/>
      <c r="GRV7" s="8"/>
      <c r="GRW7" s="8"/>
      <c r="GRX7" s="8"/>
      <c r="GRY7" s="8"/>
      <c r="GRZ7" s="8"/>
      <c r="GSA7" s="8"/>
      <c r="GSB7" s="8"/>
      <c r="GSC7" s="8"/>
      <c r="GSD7" s="8"/>
      <c r="GSE7" s="8"/>
      <c r="GSF7" s="8"/>
      <c r="GSG7" s="8"/>
      <c r="GSH7" s="8"/>
      <c r="GSI7" s="8"/>
      <c r="GSJ7" s="8"/>
      <c r="GSK7" s="8"/>
      <c r="GSL7" s="8"/>
      <c r="GSM7" s="8"/>
      <c r="GSN7" s="8"/>
      <c r="GSO7" s="8"/>
      <c r="GSP7" s="8"/>
      <c r="GSQ7" s="8"/>
      <c r="GSR7" s="8"/>
      <c r="GSS7" s="8"/>
      <c r="GST7" s="8"/>
      <c r="GSU7" s="8"/>
      <c r="GSV7" s="8"/>
      <c r="GSW7" s="8"/>
      <c r="GSX7" s="8"/>
      <c r="GSY7" s="8"/>
      <c r="GSZ7" s="8"/>
      <c r="GTA7" s="8"/>
      <c r="GTB7" s="8"/>
      <c r="GTC7" s="8"/>
      <c r="GTD7" s="8"/>
      <c r="GTE7" s="8"/>
      <c r="GTF7" s="8"/>
      <c r="GTG7" s="8"/>
      <c r="GTH7" s="8"/>
      <c r="GTI7" s="8"/>
      <c r="GTJ7" s="8"/>
      <c r="GTK7" s="8"/>
      <c r="GTL7" s="8"/>
      <c r="GTM7" s="8"/>
      <c r="GTN7" s="8"/>
      <c r="GTO7" s="8"/>
      <c r="GTP7" s="8"/>
      <c r="GTQ7" s="8"/>
      <c r="GTR7" s="8"/>
      <c r="GTS7" s="8"/>
      <c r="GTT7" s="8"/>
      <c r="GTU7" s="8"/>
      <c r="GTV7" s="8"/>
      <c r="GTW7" s="8"/>
      <c r="GTX7" s="8"/>
      <c r="GTY7" s="8"/>
      <c r="GTZ7" s="8"/>
      <c r="GUA7" s="8"/>
      <c r="GUB7" s="8"/>
      <c r="GUC7" s="8"/>
      <c r="GUD7" s="8"/>
      <c r="GUE7" s="8"/>
      <c r="GUF7" s="8"/>
      <c r="GUG7" s="8"/>
      <c r="GUH7" s="8"/>
      <c r="GUI7" s="8"/>
      <c r="GUJ7" s="8"/>
      <c r="GUK7" s="8"/>
      <c r="GUL7" s="8"/>
      <c r="GUM7" s="8"/>
      <c r="GUN7" s="8"/>
      <c r="GUO7" s="8"/>
      <c r="GUP7" s="8"/>
      <c r="GUQ7" s="8"/>
      <c r="GUR7" s="8"/>
      <c r="GUS7" s="8"/>
      <c r="GUT7" s="8"/>
      <c r="GUU7" s="8"/>
      <c r="GUV7" s="8"/>
      <c r="GUW7" s="8"/>
      <c r="GUX7" s="8"/>
      <c r="GUY7" s="8"/>
      <c r="GUZ7" s="8"/>
      <c r="GVA7" s="8"/>
      <c r="GVB7" s="8"/>
      <c r="GVC7" s="8"/>
      <c r="GVD7" s="8"/>
      <c r="GVE7" s="8"/>
      <c r="GVF7" s="8"/>
      <c r="GVG7" s="8"/>
      <c r="GVH7" s="8"/>
      <c r="GVI7" s="8"/>
      <c r="GVJ7" s="8"/>
      <c r="GVK7" s="8"/>
      <c r="GVL7" s="8"/>
      <c r="GVM7" s="8"/>
      <c r="GVN7" s="8"/>
      <c r="GVO7" s="8"/>
      <c r="GVP7" s="8"/>
      <c r="GVQ7" s="8"/>
      <c r="GVR7" s="8"/>
      <c r="GVS7" s="8"/>
      <c r="GVT7" s="8"/>
      <c r="GVU7" s="8"/>
      <c r="GVV7" s="8"/>
      <c r="GVW7" s="8"/>
      <c r="GVX7" s="8"/>
      <c r="GVY7" s="8"/>
      <c r="GVZ7" s="8"/>
      <c r="GWA7" s="8"/>
      <c r="GWB7" s="8"/>
      <c r="GWC7" s="8"/>
      <c r="GWD7" s="8"/>
      <c r="GWE7" s="8"/>
      <c r="GWF7" s="8"/>
      <c r="GWG7" s="8"/>
      <c r="GWH7" s="8"/>
      <c r="GWI7" s="8"/>
      <c r="GWJ7" s="8"/>
      <c r="GWK7" s="8"/>
      <c r="GWL7" s="8"/>
      <c r="GWM7" s="8"/>
      <c r="GWN7" s="8"/>
      <c r="GWO7" s="8"/>
      <c r="GWP7" s="8"/>
      <c r="GWQ7" s="8"/>
      <c r="GWR7" s="8"/>
      <c r="GWS7" s="8"/>
      <c r="GWT7" s="8"/>
      <c r="GWU7" s="8"/>
      <c r="GWV7" s="8"/>
      <c r="GWW7" s="8"/>
      <c r="GWX7" s="8"/>
      <c r="GWY7" s="8"/>
      <c r="GWZ7" s="8"/>
      <c r="GXA7" s="8"/>
      <c r="GXB7" s="8"/>
      <c r="GXC7" s="8"/>
      <c r="GXD7" s="8"/>
      <c r="GXE7" s="8"/>
      <c r="GXF7" s="8"/>
      <c r="GXG7" s="8"/>
      <c r="GXH7" s="8"/>
      <c r="GXI7" s="8"/>
      <c r="GXJ7" s="8"/>
      <c r="GXK7" s="8"/>
      <c r="GXL7" s="8"/>
      <c r="GXM7" s="8"/>
      <c r="GXN7" s="8"/>
      <c r="GXO7" s="8"/>
      <c r="GXP7" s="8"/>
      <c r="GXQ7" s="8"/>
      <c r="GXR7" s="8"/>
      <c r="GXS7" s="8"/>
      <c r="GXT7" s="8"/>
      <c r="GXU7" s="8"/>
      <c r="GXV7" s="8"/>
      <c r="GXW7" s="8"/>
      <c r="GXX7" s="8"/>
      <c r="GXY7" s="8"/>
      <c r="GXZ7" s="8"/>
      <c r="GYA7" s="8"/>
      <c r="GYB7" s="8"/>
      <c r="GYC7" s="8"/>
      <c r="GYD7" s="8"/>
      <c r="GYE7" s="8"/>
      <c r="GYF7" s="8"/>
      <c r="GYG7" s="8"/>
      <c r="GYH7" s="8"/>
      <c r="GYI7" s="8"/>
      <c r="GYJ7" s="8"/>
      <c r="GYK7" s="8"/>
      <c r="GYL7" s="8"/>
      <c r="GYM7" s="8"/>
      <c r="GYN7" s="8"/>
      <c r="GYO7" s="8"/>
      <c r="GYP7" s="8"/>
      <c r="GYQ7" s="8"/>
      <c r="GYR7" s="8"/>
      <c r="GYS7" s="8"/>
      <c r="GYT7" s="8"/>
      <c r="GYU7" s="8"/>
      <c r="GYV7" s="8"/>
      <c r="GYW7" s="8"/>
      <c r="GYX7" s="8"/>
      <c r="GYY7" s="8"/>
      <c r="GYZ7" s="8"/>
      <c r="GZA7" s="8"/>
      <c r="GZB7" s="8"/>
      <c r="GZC7" s="8"/>
      <c r="GZD7" s="8"/>
      <c r="GZE7" s="8"/>
      <c r="GZF7" s="8"/>
      <c r="GZG7" s="8"/>
      <c r="GZH7" s="8"/>
      <c r="GZI7" s="8"/>
      <c r="GZJ7" s="8"/>
      <c r="GZK7" s="8"/>
      <c r="GZL7" s="8"/>
      <c r="GZM7" s="8"/>
      <c r="GZN7" s="8"/>
      <c r="GZO7" s="8"/>
      <c r="GZP7" s="8"/>
      <c r="GZQ7" s="8"/>
      <c r="GZR7" s="8"/>
      <c r="GZS7" s="8"/>
      <c r="GZT7" s="8"/>
      <c r="GZU7" s="8"/>
      <c r="GZV7" s="8"/>
      <c r="GZW7" s="8"/>
      <c r="GZX7" s="8"/>
      <c r="GZY7" s="8"/>
      <c r="GZZ7" s="8"/>
      <c r="HAA7" s="8"/>
      <c r="HAB7" s="8"/>
      <c r="HAC7" s="8"/>
      <c r="HAD7" s="8"/>
      <c r="HAE7" s="8"/>
      <c r="HAF7" s="8"/>
      <c r="HAG7" s="8"/>
      <c r="HAH7" s="8"/>
      <c r="HAI7" s="8"/>
      <c r="HAJ7" s="8"/>
      <c r="HAK7" s="8"/>
      <c r="HAL7" s="8"/>
      <c r="HAM7" s="8"/>
      <c r="HAN7" s="8"/>
      <c r="HAO7" s="8"/>
      <c r="HAP7" s="8"/>
      <c r="HAQ7" s="8"/>
      <c r="HAR7" s="8"/>
      <c r="HAS7" s="8"/>
      <c r="HAT7" s="8"/>
      <c r="HAU7" s="8"/>
      <c r="HAV7" s="8"/>
      <c r="HAW7" s="8"/>
      <c r="HAX7" s="8"/>
      <c r="HAY7" s="8"/>
      <c r="HAZ7" s="8"/>
      <c r="HBA7" s="8"/>
      <c r="HBB7" s="8"/>
      <c r="HBC7" s="8"/>
      <c r="HBD7" s="8"/>
      <c r="HBE7" s="8"/>
      <c r="HBF7" s="8"/>
      <c r="HBG7" s="8"/>
      <c r="HBH7" s="8"/>
      <c r="HBI7" s="8"/>
      <c r="HBJ7" s="8"/>
      <c r="HBK7" s="8"/>
      <c r="HBL7" s="8"/>
      <c r="HBM7" s="8"/>
      <c r="HBN7" s="8"/>
      <c r="HBO7" s="8"/>
      <c r="HBP7" s="8"/>
      <c r="HBQ7" s="8"/>
      <c r="HBR7" s="8"/>
      <c r="HBS7" s="8"/>
      <c r="HBT7" s="8"/>
      <c r="HBU7" s="8"/>
      <c r="HBV7" s="8"/>
      <c r="HBW7" s="8"/>
      <c r="HBX7" s="8"/>
      <c r="HBY7" s="8"/>
      <c r="HBZ7" s="8"/>
      <c r="HCA7" s="8"/>
      <c r="HCB7" s="8"/>
      <c r="HCC7" s="8"/>
      <c r="HCD7" s="8"/>
      <c r="HCE7" s="8"/>
      <c r="HCF7" s="8"/>
      <c r="HCG7" s="8"/>
      <c r="HCH7" s="8"/>
      <c r="HCI7" s="8"/>
      <c r="HCJ7" s="8"/>
      <c r="HCK7" s="8"/>
      <c r="HCL7" s="8"/>
      <c r="HCM7" s="8"/>
      <c r="HCN7" s="8"/>
      <c r="HCO7" s="8"/>
      <c r="HCP7" s="8"/>
      <c r="HCQ7" s="8"/>
      <c r="HCR7" s="8"/>
      <c r="HCS7" s="8"/>
      <c r="HCT7" s="8"/>
      <c r="HCU7" s="8"/>
      <c r="HCV7" s="8"/>
      <c r="HCW7" s="8"/>
      <c r="HCX7" s="8"/>
      <c r="HCY7" s="8"/>
      <c r="HCZ7" s="8"/>
      <c r="HDA7" s="8"/>
      <c r="HDB7" s="8"/>
      <c r="HDC7" s="8"/>
      <c r="HDD7" s="8"/>
      <c r="HDE7" s="8"/>
      <c r="HDF7" s="8"/>
      <c r="HDG7" s="8"/>
      <c r="HDH7" s="8"/>
      <c r="HDI7" s="8"/>
      <c r="HDJ7" s="8"/>
      <c r="HDK7" s="8"/>
      <c r="HDL7" s="8"/>
      <c r="HDM7" s="8"/>
      <c r="HDN7" s="8"/>
      <c r="HDO7" s="8"/>
      <c r="HDP7" s="8"/>
      <c r="HDQ7" s="8"/>
      <c r="HDR7" s="8"/>
      <c r="HDS7" s="8"/>
      <c r="HDT7" s="8"/>
      <c r="HDU7" s="8"/>
      <c r="HDV7" s="8"/>
      <c r="HDW7" s="8"/>
      <c r="HDX7" s="8"/>
      <c r="HDY7" s="8"/>
      <c r="HDZ7" s="8"/>
      <c r="HEA7" s="8"/>
      <c r="HEB7" s="8"/>
      <c r="HEC7" s="8"/>
      <c r="HED7" s="8"/>
      <c r="HEE7" s="8"/>
      <c r="HEF7" s="8"/>
      <c r="HEG7" s="8"/>
      <c r="HEH7" s="8"/>
      <c r="HEI7" s="8"/>
      <c r="HEJ7" s="8"/>
      <c r="HEK7" s="8"/>
      <c r="HEL7" s="8"/>
      <c r="HEM7" s="8"/>
      <c r="HEN7" s="8"/>
      <c r="HEO7" s="8"/>
      <c r="HEP7" s="8"/>
      <c r="HEQ7" s="8"/>
      <c r="HER7" s="8"/>
      <c r="HES7" s="8"/>
      <c r="HET7" s="8"/>
      <c r="HEU7" s="8"/>
      <c r="HEV7" s="8"/>
      <c r="HEW7" s="8"/>
      <c r="HEX7" s="8"/>
      <c r="HEY7" s="8"/>
      <c r="HEZ7" s="8"/>
      <c r="HFA7" s="8"/>
      <c r="HFB7" s="8"/>
      <c r="HFC7" s="8"/>
      <c r="HFD7" s="8"/>
      <c r="HFE7" s="8"/>
      <c r="HFF7" s="8"/>
      <c r="HFG7" s="8"/>
      <c r="HFH7" s="8"/>
      <c r="HFI7" s="8"/>
      <c r="HFJ7" s="8"/>
      <c r="HFK7" s="8"/>
      <c r="HFL7" s="8"/>
      <c r="HFM7" s="8"/>
      <c r="HFN7" s="8"/>
      <c r="HFO7" s="8"/>
      <c r="HFP7" s="8"/>
      <c r="HFQ7" s="8"/>
      <c r="HFR7" s="8"/>
      <c r="HFS7" s="8"/>
      <c r="HFT7" s="8"/>
      <c r="HFU7" s="8"/>
      <c r="HFV7" s="8"/>
      <c r="HFW7" s="8"/>
      <c r="HFX7" s="8"/>
      <c r="HFY7" s="8"/>
      <c r="HFZ7" s="8"/>
      <c r="HGA7" s="8"/>
      <c r="HGB7" s="8"/>
      <c r="HGC7" s="8"/>
      <c r="HGD7" s="8"/>
      <c r="HGE7" s="8"/>
      <c r="HGF7" s="8"/>
      <c r="HGG7" s="8"/>
      <c r="HGH7" s="8"/>
      <c r="HGI7" s="8"/>
      <c r="HGJ7" s="8"/>
      <c r="HGK7" s="8"/>
      <c r="HGL7" s="8"/>
      <c r="HGM7" s="8"/>
      <c r="HGN7" s="8"/>
      <c r="HGO7" s="8"/>
      <c r="HGP7" s="8"/>
      <c r="HGQ7" s="8"/>
      <c r="HGR7" s="8"/>
      <c r="HGS7" s="8"/>
      <c r="HGT7" s="8"/>
      <c r="HGU7" s="8"/>
      <c r="HGV7" s="8"/>
      <c r="HGW7" s="8"/>
      <c r="HGX7" s="8"/>
      <c r="HGY7" s="8"/>
      <c r="HGZ7" s="8"/>
      <c r="HHA7" s="8"/>
      <c r="HHB7" s="8"/>
      <c r="HHC7" s="8"/>
      <c r="HHD7" s="8"/>
      <c r="HHE7" s="8"/>
      <c r="HHF7" s="8"/>
      <c r="HHG7" s="8"/>
      <c r="HHH7" s="8"/>
      <c r="HHI7" s="8"/>
      <c r="HHJ7" s="8"/>
      <c r="HHK7" s="8"/>
      <c r="HHL7" s="8"/>
      <c r="HHM7" s="8"/>
      <c r="HHN7" s="8"/>
      <c r="HHO7" s="8"/>
      <c r="HHP7" s="8"/>
      <c r="HHQ7" s="8"/>
      <c r="HHR7" s="8"/>
      <c r="HHS7" s="8"/>
      <c r="HHT7" s="8"/>
      <c r="HHU7" s="8"/>
      <c r="HHV7" s="8"/>
      <c r="HHW7" s="8"/>
      <c r="HHX7" s="8"/>
      <c r="HHY7" s="8"/>
      <c r="HHZ7" s="8"/>
      <c r="HIA7" s="8"/>
      <c r="HIB7" s="8"/>
      <c r="HIC7" s="8"/>
      <c r="HID7" s="8"/>
      <c r="HIE7" s="8"/>
      <c r="HIF7" s="8"/>
      <c r="HIG7" s="8"/>
      <c r="HIH7" s="8"/>
      <c r="HII7" s="8"/>
      <c r="HIJ7" s="8"/>
      <c r="HIK7" s="8"/>
      <c r="HIL7" s="8"/>
      <c r="HIM7" s="8"/>
      <c r="HIN7" s="8"/>
      <c r="HIO7" s="8"/>
      <c r="HIP7" s="8"/>
      <c r="HIQ7" s="8"/>
      <c r="HIR7" s="8"/>
      <c r="HIS7" s="8"/>
      <c r="HIT7" s="8"/>
      <c r="HIU7" s="8"/>
      <c r="HIV7" s="8"/>
      <c r="HIW7" s="8"/>
      <c r="HIX7" s="8"/>
      <c r="HIY7" s="8"/>
      <c r="HIZ7" s="8"/>
      <c r="HJA7" s="8"/>
      <c r="HJB7" s="8"/>
      <c r="HJC7" s="8"/>
      <c r="HJD7" s="8"/>
      <c r="HJE7" s="8"/>
      <c r="HJF7" s="8"/>
      <c r="HJG7" s="8"/>
      <c r="HJH7" s="8"/>
      <c r="HJI7" s="8"/>
      <c r="HJJ7" s="8"/>
      <c r="HJK7" s="8"/>
      <c r="HJL7" s="8"/>
      <c r="HJM7" s="8"/>
      <c r="HJN7" s="8"/>
      <c r="HJO7" s="8"/>
      <c r="HJP7" s="8"/>
      <c r="HJQ7" s="8"/>
      <c r="HJR7" s="8"/>
      <c r="HJS7" s="8"/>
      <c r="HJT7" s="8"/>
      <c r="HJU7" s="8"/>
      <c r="HJV7" s="8"/>
      <c r="HJW7" s="8"/>
      <c r="HJX7" s="8"/>
      <c r="HJY7" s="8"/>
      <c r="HJZ7" s="8"/>
      <c r="HKA7" s="8"/>
      <c r="HKB7" s="8"/>
      <c r="HKC7" s="8"/>
      <c r="HKD7" s="8"/>
      <c r="HKE7" s="8"/>
      <c r="HKF7" s="8"/>
      <c r="HKG7" s="8"/>
      <c r="HKH7" s="8"/>
      <c r="HKI7" s="8"/>
      <c r="HKJ7" s="8"/>
      <c r="HKK7" s="8"/>
      <c r="HKL7" s="8"/>
      <c r="HKM7" s="8"/>
      <c r="HKN7" s="8"/>
      <c r="HKO7" s="8"/>
      <c r="HKP7" s="8"/>
      <c r="HKQ7" s="8"/>
      <c r="HKR7" s="8"/>
      <c r="HKS7" s="8"/>
      <c r="HKT7" s="8"/>
      <c r="HKU7" s="8"/>
      <c r="HKV7" s="8"/>
      <c r="HKW7" s="8"/>
      <c r="HKX7" s="8"/>
      <c r="HKY7" s="8"/>
      <c r="HKZ7" s="8"/>
      <c r="HLA7" s="8"/>
      <c r="HLB7" s="8"/>
      <c r="HLC7" s="8"/>
      <c r="HLD7" s="8"/>
      <c r="HLE7" s="8"/>
      <c r="HLF7" s="8"/>
      <c r="HLG7" s="8"/>
      <c r="HLH7" s="8"/>
      <c r="HLI7" s="8"/>
      <c r="HLJ7" s="8"/>
      <c r="HLK7" s="8"/>
      <c r="HLL7" s="8"/>
      <c r="HLM7" s="8"/>
      <c r="HLN7" s="8"/>
      <c r="HLO7" s="8"/>
      <c r="HLP7" s="8"/>
      <c r="HLQ7" s="8"/>
      <c r="HLR7" s="8"/>
      <c r="HLS7" s="8"/>
      <c r="HLT7" s="8"/>
      <c r="HLU7" s="8"/>
      <c r="HLV7" s="8"/>
      <c r="HLW7" s="8"/>
      <c r="HLX7" s="8"/>
      <c r="HLY7" s="8"/>
      <c r="HLZ7" s="8"/>
      <c r="HMA7" s="8"/>
      <c r="HMB7" s="8"/>
      <c r="HMC7" s="8"/>
      <c r="HMD7" s="8"/>
      <c r="HME7" s="8"/>
      <c r="HMF7" s="8"/>
      <c r="HMG7" s="8"/>
      <c r="HMH7" s="8"/>
      <c r="HMI7" s="8"/>
      <c r="HMJ7" s="8"/>
      <c r="HMK7" s="8"/>
      <c r="HML7" s="8"/>
      <c r="HMM7" s="8"/>
      <c r="HMN7" s="8"/>
      <c r="HMO7" s="8"/>
      <c r="HMP7" s="8"/>
      <c r="HMQ7" s="8"/>
      <c r="HMR7" s="8"/>
      <c r="HMS7" s="8"/>
      <c r="HMT7" s="8"/>
      <c r="HMU7" s="8"/>
      <c r="HMV7" s="8"/>
      <c r="HMW7" s="8"/>
      <c r="HMX7" s="8"/>
      <c r="HMY7" s="8"/>
      <c r="HMZ7" s="8"/>
      <c r="HNA7" s="8"/>
      <c r="HNB7" s="8"/>
      <c r="HNC7" s="8"/>
      <c r="HND7" s="8"/>
      <c r="HNE7" s="8"/>
      <c r="HNF7" s="8"/>
      <c r="HNG7" s="8"/>
      <c r="HNH7" s="8"/>
      <c r="HNI7" s="8"/>
      <c r="HNJ7" s="8"/>
      <c r="HNK7" s="8"/>
      <c r="HNL7" s="8"/>
      <c r="HNM7" s="8"/>
      <c r="HNN7" s="8"/>
      <c r="HNO7" s="8"/>
      <c r="HNP7" s="8"/>
      <c r="HNQ7" s="8"/>
      <c r="HNR7" s="8"/>
      <c r="HNS7" s="8"/>
      <c r="HNT7" s="8"/>
      <c r="HNU7" s="8"/>
      <c r="HNV7" s="8"/>
      <c r="HNW7" s="8"/>
      <c r="HNX7" s="8"/>
      <c r="HNY7" s="8"/>
      <c r="HNZ7" s="8"/>
      <c r="HOA7" s="8"/>
      <c r="HOB7" s="8"/>
      <c r="HOC7" s="8"/>
      <c r="HOD7" s="8"/>
      <c r="HOE7" s="8"/>
      <c r="HOF7" s="8"/>
      <c r="HOG7" s="8"/>
      <c r="HOH7" s="8"/>
      <c r="HOI7" s="8"/>
      <c r="HOJ7" s="8"/>
      <c r="HOK7" s="8"/>
      <c r="HOL7" s="8"/>
      <c r="HOM7" s="8"/>
      <c r="HON7" s="8"/>
      <c r="HOO7" s="8"/>
      <c r="HOP7" s="8"/>
      <c r="HOQ7" s="8"/>
      <c r="HOR7" s="8"/>
      <c r="HOS7" s="8"/>
      <c r="HOT7" s="8"/>
      <c r="HOU7" s="8"/>
      <c r="HOV7" s="8"/>
      <c r="HOW7" s="8"/>
      <c r="HOX7" s="8"/>
      <c r="HOY7" s="8"/>
      <c r="HOZ7" s="8"/>
      <c r="HPA7" s="8"/>
      <c r="HPB7" s="8"/>
      <c r="HPC7" s="8"/>
      <c r="HPD7" s="8"/>
      <c r="HPE7" s="8"/>
      <c r="HPF7" s="8"/>
      <c r="HPG7" s="8"/>
      <c r="HPH7" s="8"/>
      <c r="HPI7" s="8"/>
      <c r="HPJ7" s="8"/>
      <c r="HPK7" s="8"/>
      <c r="HPL7" s="8"/>
      <c r="HPM7" s="8"/>
      <c r="HPN7" s="8"/>
      <c r="HPO7" s="8"/>
      <c r="HPP7" s="8"/>
      <c r="HPQ7" s="8"/>
      <c r="HPR7" s="8"/>
      <c r="HPS7" s="8"/>
      <c r="HPT7" s="8"/>
      <c r="HPU7" s="8"/>
      <c r="HPV7" s="8"/>
      <c r="HPW7" s="8"/>
      <c r="HPX7" s="8"/>
      <c r="HPY7" s="8"/>
      <c r="HPZ7" s="8"/>
      <c r="HQA7" s="8"/>
      <c r="HQB7" s="8"/>
      <c r="HQC7" s="8"/>
      <c r="HQD7" s="8"/>
      <c r="HQE7" s="8"/>
      <c r="HQF7" s="8"/>
      <c r="HQG7" s="8"/>
      <c r="HQH7" s="8"/>
      <c r="HQI7" s="8"/>
      <c r="HQJ7" s="8"/>
      <c r="HQK7" s="8"/>
      <c r="HQL7" s="8"/>
      <c r="HQM7" s="8"/>
      <c r="HQN7" s="8"/>
      <c r="HQO7" s="8"/>
      <c r="HQP7" s="8"/>
      <c r="HQQ7" s="8"/>
      <c r="HQR7" s="8"/>
      <c r="HQS7" s="8"/>
      <c r="HQT7" s="8"/>
      <c r="HQU7" s="8"/>
      <c r="HQV7" s="8"/>
      <c r="HQW7" s="8"/>
      <c r="HQX7" s="8"/>
      <c r="HQY7" s="8"/>
      <c r="HQZ7" s="8"/>
      <c r="HRA7" s="8"/>
      <c r="HRB7" s="8"/>
      <c r="HRC7" s="8"/>
      <c r="HRD7" s="8"/>
      <c r="HRE7" s="8"/>
      <c r="HRF7" s="8"/>
      <c r="HRG7" s="8"/>
      <c r="HRH7" s="8"/>
      <c r="HRI7" s="8"/>
      <c r="HRJ7" s="8"/>
      <c r="HRK7" s="8"/>
      <c r="HRL7" s="8"/>
      <c r="HRM7" s="8"/>
      <c r="HRN7" s="8"/>
      <c r="HRO7" s="8"/>
      <c r="HRP7" s="8"/>
      <c r="HRQ7" s="8"/>
      <c r="HRR7" s="8"/>
      <c r="HRS7" s="8"/>
      <c r="HRT7" s="8"/>
      <c r="HRU7" s="8"/>
      <c r="HRV7" s="8"/>
      <c r="HRW7" s="8"/>
      <c r="HRX7" s="8"/>
      <c r="HRY7" s="8"/>
      <c r="HRZ7" s="8"/>
      <c r="HSA7" s="8"/>
      <c r="HSB7" s="8"/>
      <c r="HSC7" s="8"/>
      <c r="HSD7" s="8"/>
      <c r="HSE7" s="8"/>
      <c r="HSF7" s="8"/>
      <c r="HSG7" s="8"/>
      <c r="HSH7" s="8"/>
      <c r="HSI7" s="8"/>
      <c r="HSJ7" s="8"/>
      <c r="HSK7" s="8"/>
      <c r="HSL7" s="8"/>
      <c r="HSM7" s="8"/>
      <c r="HSN7" s="8"/>
      <c r="HSO7" s="8"/>
      <c r="HSP7" s="8"/>
      <c r="HSQ7" s="8"/>
      <c r="HSR7" s="8"/>
      <c r="HSS7" s="8"/>
      <c r="HST7" s="8"/>
      <c r="HSU7" s="8"/>
      <c r="HSV7" s="8"/>
      <c r="HSW7" s="8"/>
      <c r="HSX7" s="8"/>
      <c r="HSY7" s="8"/>
      <c r="HSZ7" s="8"/>
      <c r="HTA7" s="8"/>
      <c r="HTB7" s="8"/>
      <c r="HTC7" s="8"/>
      <c r="HTD7" s="8"/>
      <c r="HTE7" s="8"/>
      <c r="HTF7" s="8"/>
      <c r="HTG7" s="8"/>
      <c r="HTH7" s="8"/>
      <c r="HTI7" s="8"/>
      <c r="HTJ7" s="8"/>
      <c r="HTK7" s="8"/>
      <c r="HTL7" s="8"/>
      <c r="HTM7" s="8"/>
      <c r="HTN7" s="8"/>
      <c r="HTO7" s="8"/>
      <c r="HTP7" s="8"/>
      <c r="HTQ7" s="8"/>
      <c r="HTR7" s="8"/>
      <c r="HTS7" s="8"/>
      <c r="HTT7" s="8"/>
      <c r="HTU7" s="8"/>
      <c r="HTV7" s="8"/>
      <c r="HTW7" s="8"/>
      <c r="HTX7" s="8"/>
      <c r="HTY7" s="8"/>
      <c r="HTZ7" s="8"/>
      <c r="HUA7" s="8"/>
      <c r="HUB7" s="8"/>
      <c r="HUC7" s="8"/>
      <c r="HUD7" s="8"/>
      <c r="HUE7" s="8"/>
      <c r="HUF7" s="8"/>
      <c r="HUG7" s="8"/>
      <c r="HUH7" s="8"/>
      <c r="HUI7" s="8"/>
      <c r="HUJ7" s="8"/>
      <c r="HUK7" s="8"/>
      <c r="HUL7" s="8"/>
      <c r="HUM7" s="8"/>
      <c r="HUN7" s="8"/>
      <c r="HUO7" s="8"/>
      <c r="HUP7" s="8"/>
      <c r="HUQ7" s="8"/>
      <c r="HUR7" s="8"/>
      <c r="HUS7" s="8"/>
      <c r="HUT7" s="8"/>
      <c r="HUU7" s="8"/>
      <c r="HUV7" s="8"/>
      <c r="HUW7" s="8"/>
      <c r="HUX7" s="8"/>
      <c r="HUY7" s="8"/>
      <c r="HUZ7" s="8"/>
      <c r="HVA7" s="8"/>
      <c r="HVB7" s="8"/>
      <c r="HVC7" s="8"/>
      <c r="HVD7" s="8"/>
      <c r="HVE7" s="8"/>
      <c r="HVF7" s="8"/>
      <c r="HVG7" s="8"/>
      <c r="HVH7" s="8"/>
      <c r="HVI7" s="8"/>
      <c r="HVJ7" s="8"/>
      <c r="HVK7" s="8"/>
      <c r="HVL7" s="8"/>
      <c r="HVM7" s="8"/>
      <c r="HVN7" s="8"/>
      <c r="HVO7" s="8"/>
      <c r="HVP7" s="8"/>
      <c r="HVQ7" s="8"/>
      <c r="HVR7" s="8"/>
      <c r="HVS7" s="8"/>
      <c r="HVT7" s="8"/>
      <c r="HVU7" s="8"/>
      <c r="HVV7" s="8"/>
      <c r="HVW7" s="8"/>
      <c r="HVX7" s="8"/>
      <c r="HVY7" s="8"/>
      <c r="HVZ7" s="8"/>
      <c r="HWA7" s="8"/>
      <c r="HWB7" s="8"/>
      <c r="HWC7" s="8"/>
      <c r="HWD7" s="8"/>
      <c r="HWE7" s="8"/>
      <c r="HWF7" s="8"/>
      <c r="HWG7" s="8"/>
      <c r="HWH7" s="8"/>
      <c r="HWI7" s="8"/>
      <c r="HWJ7" s="8"/>
      <c r="HWK7" s="8"/>
      <c r="HWL7" s="8"/>
      <c r="HWM7" s="8"/>
      <c r="HWN7" s="8"/>
      <c r="HWO7" s="8"/>
      <c r="HWP7" s="8"/>
      <c r="HWQ7" s="8"/>
      <c r="HWR7" s="8"/>
      <c r="HWS7" s="8"/>
      <c r="HWT7" s="8"/>
      <c r="HWU7" s="8"/>
      <c r="HWV7" s="8"/>
      <c r="HWW7" s="8"/>
      <c r="HWX7" s="8"/>
      <c r="HWY7" s="8"/>
      <c r="HWZ7" s="8"/>
      <c r="HXA7" s="8"/>
      <c r="HXB7" s="8"/>
      <c r="HXC7" s="8"/>
      <c r="HXD7" s="8"/>
      <c r="HXE7" s="8"/>
      <c r="HXF7" s="8"/>
      <c r="HXG7" s="8"/>
      <c r="HXH7" s="8"/>
      <c r="HXI7" s="8"/>
      <c r="HXJ7" s="8"/>
      <c r="HXK7" s="8"/>
      <c r="HXL7" s="8"/>
      <c r="HXM7" s="8"/>
      <c r="HXN7" s="8"/>
      <c r="HXO7" s="8"/>
      <c r="HXP7" s="8"/>
      <c r="HXQ7" s="8"/>
      <c r="HXR7" s="8"/>
      <c r="HXS7" s="8"/>
      <c r="HXT7" s="8"/>
      <c r="HXU7" s="8"/>
      <c r="HXV7" s="8"/>
      <c r="HXW7" s="8"/>
      <c r="HXX7" s="8"/>
      <c r="HXY7" s="8"/>
      <c r="HXZ7" s="8"/>
      <c r="HYA7" s="8"/>
      <c r="HYB7" s="8"/>
      <c r="HYC7" s="8"/>
      <c r="HYD7" s="8"/>
      <c r="HYE7" s="8"/>
      <c r="HYF7" s="8"/>
      <c r="HYG7" s="8"/>
      <c r="HYH7" s="8"/>
      <c r="HYI7" s="8"/>
      <c r="HYJ7" s="8"/>
      <c r="HYK7" s="8"/>
      <c r="HYL7" s="8"/>
      <c r="HYM7" s="8"/>
      <c r="HYN7" s="8"/>
      <c r="HYO7" s="8"/>
      <c r="HYP7" s="8"/>
      <c r="HYQ7" s="8"/>
      <c r="HYR7" s="8"/>
      <c r="HYS7" s="8"/>
      <c r="HYT7" s="8"/>
      <c r="HYU7" s="8"/>
      <c r="HYV7" s="8"/>
      <c r="HYW7" s="8"/>
      <c r="HYX7" s="8"/>
      <c r="HYY7" s="8"/>
      <c r="HYZ7" s="8"/>
      <c r="HZA7" s="8"/>
      <c r="HZB7" s="8"/>
      <c r="HZC7" s="8"/>
      <c r="HZD7" s="8"/>
      <c r="HZE7" s="8"/>
      <c r="HZF7" s="8"/>
      <c r="HZG7" s="8"/>
      <c r="HZH7" s="8"/>
      <c r="HZI7" s="8"/>
      <c r="HZJ7" s="8"/>
      <c r="HZK7" s="8"/>
      <c r="HZL7" s="8"/>
      <c r="HZM7" s="8"/>
      <c r="HZN7" s="8"/>
      <c r="HZO7" s="8"/>
      <c r="HZP7" s="8"/>
      <c r="HZQ7" s="8"/>
      <c r="HZR7" s="8"/>
      <c r="HZS7" s="8"/>
      <c r="HZT7" s="8"/>
      <c r="HZU7" s="8"/>
      <c r="HZV7" s="8"/>
      <c r="HZW7" s="8"/>
      <c r="HZX7" s="8"/>
      <c r="HZY7" s="8"/>
      <c r="HZZ7" s="8"/>
      <c r="IAA7" s="8"/>
      <c r="IAB7" s="8"/>
      <c r="IAC7" s="8"/>
      <c r="IAD7" s="8"/>
      <c r="IAE7" s="8"/>
      <c r="IAF7" s="8"/>
      <c r="IAG7" s="8"/>
      <c r="IAH7" s="8"/>
      <c r="IAI7" s="8"/>
      <c r="IAJ7" s="8"/>
      <c r="IAK7" s="8"/>
      <c r="IAL7" s="8"/>
      <c r="IAM7" s="8"/>
      <c r="IAN7" s="8"/>
      <c r="IAO7" s="8"/>
      <c r="IAP7" s="8"/>
      <c r="IAQ7" s="8"/>
      <c r="IAR7" s="8"/>
      <c r="IAS7" s="8"/>
      <c r="IAT7" s="8"/>
      <c r="IAU7" s="8"/>
      <c r="IAV7" s="8"/>
      <c r="IAW7" s="8"/>
      <c r="IAX7" s="8"/>
      <c r="IAY7" s="8"/>
      <c r="IAZ7" s="8"/>
      <c r="IBA7" s="8"/>
      <c r="IBB7" s="8"/>
      <c r="IBC7" s="8"/>
      <c r="IBD7" s="8"/>
      <c r="IBE7" s="8"/>
      <c r="IBF7" s="8"/>
      <c r="IBG7" s="8"/>
      <c r="IBH7" s="8"/>
      <c r="IBI7" s="8"/>
      <c r="IBJ7" s="8"/>
      <c r="IBK7" s="8"/>
      <c r="IBL7" s="8"/>
      <c r="IBM7" s="8"/>
      <c r="IBN7" s="8"/>
      <c r="IBO7" s="8"/>
      <c r="IBP7" s="8"/>
      <c r="IBQ7" s="8"/>
      <c r="IBR7" s="8"/>
      <c r="IBS7" s="8"/>
      <c r="IBT7" s="8"/>
      <c r="IBU7" s="8"/>
      <c r="IBV7" s="8"/>
      <c r="IBW7" s="8"/>
      <c r="IBX7" s="8"/>
      <c r="IBY7" s="8"/>
      <c r="IBZ7" s="8"/>
      <c r="ICA7" s="8"/>
      <c r="ICB7" s="8"/>
      <c r="ICC7" s="8"/>
      <c r="ICD7" s="8"/>
      <c r="ICE7" s="8"/>
      <c r="ICF7" s="8"/>
      <c r="ICG7" s="8"/>
      <c r="ICH7" s="8"/>
      <c r="ICI7" s="8"/>
      <c r="ICJ7" s="8"/>
      <c r="ICK7" s="8"/>
      <c r="ICL7" s="8"/>
      <c r="ICM7" s="8"/>
      <c r="ICN7" s="8"/>
      <c r="ICO7" s="8"/>
      <c r="ICP7" s="8"/>
      <c r="ICQ7" s="8"/>
      <c r="ICR7" s="8"/>
      <c r="ICS7" s="8"/>
      <c r="ICT7" s="8"/>
      <c r="ICU7" s="8"/>
      <c r="ICV7" s="8"/>
      <c r="ICW7" s="8"/>
      <c r="ICX7" s="8"/>
      <c r="ICY7" s="8"/>
      <c r="ICZ7" s="8"/>
      <c r="IDA7" s="8"/>
      <c r="IDB7" s="8"/>
      <c r="IDC7" s="8"/>
      <c r="IDD7" s="8"/>
      <c r="IDE7" s="8"/>
      <c r="IDF7" s="8"/>
      <c r="IDG7" s="8"/>
      <c r="IDH7" s="8"/>
      <c r="IDI7" s="8"/>
      <c r="IDJ7" s="8"/>
      <c r="IDK7" s="8"/>
      <c r="IDL7" s="8"/>
      <c r="IDM7" s="8"/>
      <c r="IDN7" s="8"/>
      <c r="IDO7" s="8"/>
      <c r="IDP7" s="8"/>
      <c r="IDQ7" s="8"/>
      <c r="IDR7" s="8"/>
      <c r="IDS7" s="8"/>
      <c r="IDT7" s="8"/>
      <c r="IDU7" s="8"/>
      <c r="IDV7" s="8"/>
      <c r="IDW7" s="8"/>
      <c r="IDX7" s="8"/>
      <c r="IDY7" s="8"/>
      <c r="IDZ7" s="8"/>
      <c r="IEA7" s="8"/>
      <c r="IEB7" s="8"/>
      <c r="IEC7" s="8"/>
      <c r="IED7" s="8"/>
      <c r="IEE7" s="8"/>
      <c r="IEF7" s="8"/>
      <c r="IEG7" s="8"/>
      <c r="IEH7" s="8"/>
      <c r="IEI7" s="8"/>
      <c r="IEJ7" s="8"/>
      <c r="IEK7" s="8"/>
      <c r="IEL7" s="8"/>
      <c r="IEM7" s="8"/>
      <c r="IEN7" s="8"/>
      <c r="IEO7" s="8"/>
      <c r="IEP7" s="8"/>
      <c r="IEQ7" s="8"/>
      <c r="IER7" s="8"/>
      <c r="IES7" s="8"/>
      <c r="IET7" s="8"/>
      <c r="IEU7" s="8"/>
      <c r="IEV7" s="8"/>
      <c r="IEW7" s="8"/>
      <c r="IEX7" s="8"/>
      <c r="IEY7" s="8"/>
      <c r="IEZ7" s="8"/>
      <c r="IFA7" s="8"/>
      <c r="IFB7" s="8"/>
      <c r="IFC7" s="8"/>
      <c r="IFD7" s="8"/>
      <c r="IFE7" s="8"/>
      <c r="IFF7" s="8"/>
      <c r="IFG7" s="8"/>
      <c r="IFH7" s="8"/>
      <c r="IFI7" s="8"/>
      <c r="IFJ7" s="8"/>
      <c r="IFK7" s="8"/>
      <c r="IFL7" s="8"/>
      <c r="IFM7" s="8"/>
      <c r="IFN7" s="8"/>
      <c r="IFO7" s="8"/>
      <c r="IFP7" s="8"/>
      <c r="IFQ7" s="8"/>
      <c r="IFR7" s="8"/>
      <c r="IFS7" s="8"/>
      <c r="IFT7" s="8"/>
      <c r="IFU7" s="8"/>
      <c r="IFV7" s="8"/>
      <c r="IFW7" s="8"/>
      <c r="IFX7" s="8"/>
      <c r="IFY7" s="8"/>
      <c r="IFZ7" s="8"/>
      <c r="IGA7" s="8"/>
      <c r="IGB7" s="8"/>
      <c r="IGC7" s="8"/>
      <c r="IGD7" s="8"/>
      <c r="IGE7" s="8"/>
      <c r="IGF7" s="8"/>
      <c r="IGG7" s="8"/>
      <c r="IGH7" s="8"/>
      <c r="IGI7" s="8"/>
      <c r="IGJ7" s="8"/>
      <c r="IGK7" s="8"/>
      <c r="IGL7" s="8"/>
      <c r="IGM7" s="8"/>
      <c r="IGN7" s="8"/>
      <c r="IGO7" s="8"/>
      <c r="IGP7" s="8"/>
      <c r="IGQ7" s="8"/>
      <c r="IGR7" s="8"/>
      <c r="IGS7" s="8"/>
      <c r="IGT7" s="8"/>
      <c r="IGU7" s="8"/>
      <c r="IGV7" s="8"/>
      <c r="IGW7" s="8"/>
      <c r="IGX7" s="8"/>
      <c r="IGY7" s="8"/>
      <c r="IGZ7" s="8"/>
      <c r="IHA7" s="8"/>
      <c r="IHB7" s="8"/>
      <c r="IHC7" s="8"/>
      <c r="IHD7" s="8"/>
      <c r="IHE7" s="8"/>
      <c r="IHF7" s="8"/>
      <c r="IHG7" s="8"/>
      <c r="IHH7" s="8"/>
      <c r="IHI7" s="8"/>
      <c r="IHJ7" s="8"/>
      <c r="IHK7" s="8"/>
      <c r="IHL7" s="8"/>
      <c r="IHM7" s="8"/>
      <c r="IHN7" s="8"/>
      <c r="IHO7" s="8"/>
      <c r="IHP7" s="8"/>
      <c r="IHQ7" s="8"/>
      <c r="IHR7" s="8"/>
      <c r="IHS7" s="8"/>
      <c r="IHT7" s="8"/>
      <c r="IHU7" s="8"/>
      <c r="IHV7" s="8"/>
      <c r="IHW7" s="8"/>
      <c r="IHX7" s="8"/>
      <c r="IHY7" s="8"/>
      <c r="IHZ7" s="8"/>
      <c r="IIA7" s="8"/>
      <c r="IIB7" s="8"/>
      <c r="IIC7" s="8"/>
      <c r="IID7" s="8"/>
      <c r="IIE7" s="8"/>
      <c r="IIF7" s="8"/>
      <c r="IIG7" s="8"/>
      <c r="IIH7" s="8"/>
      <c r="III7" s="8"/>
      <c r="IIJ7" s="8"/>
      <c r="IIK7" s="8"/>
      <c r="IIL7" s="8"/>
      <c r="IIM7" s="8"/>
      <c r="IIN7" s="8"/>
      <c r="IIO7" s="8"/>
      <c r="IIP7" s="8"/>
      <c r="IIQ7" s="8"/>
      <c r="IIR7" s="8"/>
      <c r="IIS7" s="8"/>
      <c r="IIT7" s="8"/>
      <c r="IIU7" s="8"/>
      <c r="IIV7" s="8"/>
      <c r="IIW7" s="8"/>
      <c r="IIX7" s="8"/>
      <c r="IIY7" s="8"/>
      <c r="IIZ7" s="8"/>
      <c r="IJA7" s="8"/>
      <c r="IJB7" s="8"/>
      <c r="IJC7" s="8"/>
      <c r="IJD7" s="8"/>
      <c r="IJE7" s="8"/>
      <c r="IJF7" s="8"/>
      <c r="IJG7" s="8"/>
      <c r="IJH7" s="8"/>
      <c r="IJI7" s="8"/>
      <c r="IJJ7" s="8"/>
      <c r="IJK7" s="8"/>
      <c r="IJL7" s="8"/>
      <c r="IJM7" s="8"/>
      <c r="IJN7" s="8"/>
      <c r="IJO7" s="8"/>
      <c r="IJP7" s="8"/>
      <c r="IJQ7" s="8"/>
      <c r="IJR7" s="8"/>
      <c r="IJS7" s="8"/>
      <c r="IJT7" s="8"/>
      <c r="IJU7" s="8"/>
      <c r="IJV7" s="8"/>
      <c r="IJW7" s="8"/>
      <c r="IJX7" s="8"/>
      <c r="IJY7" s="8"/>
      <c r="IJZ7" s="8"/>
      <c r="IKA7" s="8"/>
      <c r="IKB7" s="8"/>
      <c r="IKC7" s="8"/>
      <c r="IKD7" s="8"/>
      <c r="IKE7" s="8"/>
      <c r="IKF7" s="8"/>
      <c r="IKG7" s="8"/>
      <c r="IKH7" s="8"/>
      <c r="IKI7" s="8"/>
      <c r="IKJ7" s="8"/>
      <c r="IKK7" s="8"/>
      <c r="IKL7" s="8"/>
      <c r="IKM7" s="8"/>
      <c r="IKN7" s="8"/>
      <c r="IKO7" s="8"/>
      <c r="IKP7" s="8"/>
      <c r="IKQ7" s="8"/>
      <c r="IKR7" s="8"/>
      <c r="IKS7" s="8"/>
      <c r="IKT7" s="8"/>
      <c r="IKU7" s="8"/>
      <c r="IKV7" s="8"/>
      <c r="IKW7" s="8"/>
      <c r="IKX7" s="8"/>
      <c r="IKY7" s="8"/>
      <c r="IKZ7" s="8"/>
      <c r="ILA7" s="8"/>
      <c r="ILB7" s="8"/>
      <c r="ILC7" s="8"/>
      <c r="ILD7" s="8"/>
      <c r="ILE7" s="8"/>
      <c r="ILF7" s="8"/>
      <c r="ILG7" s="8"/>
      <c r="ILH7" s="8"/>
      <c r="ILI7" s="8"/>
      <c r="ILJ7" s="8"/>
      <c r="ILK7" s="8"/>
      <c r="ILL7" s="8"/>
      <c r="ILM7" s="8"/>
      <c r="ILN7" s="8"/>
      <c r="ILO7" s="8"/>
      <c r="ILP7" s="8"/>
      <c r="ILQ7" s="8"/>
      <c r="ILR7" s="8"/>
      <c r="ILS7" s="8"/>
      <c r="ILT7" s="8"/>
      <c r="ILU7" s="8"/>
      <c r="ILV7" s="8"/>
      <c r="ILW7" s="8"/>
      <c r="ILX7" s="8"/>
      <c r="ILY7" s="8"/>
      <c r="ILZ7" s="8"/>
      <c r="IMA7" s="8"/>
      <c r="IMB7" s="8"/>
      <c r="IMC7" s="8"/>
      <c r="IMD7" s="8"/>
      <c r="IME7" s="8"/>
      <c r="IMF7" s="8"/>
      <c r="IMG7" s="8"/>
      <c r="IMH7" s="8"/>
      <c r="IMI7" s="8"/>
      <c r="IMJ7" s="8"/>
      <c r="IMK7" s="8"/>
      <c r="IML7" s="8"/>
      <c r="IMM7" s="8"/>
      <c r="IMN7" s="8"/>
      <c r="IMO7" s="8"/>
      <c r="IMP7" s="8"/>
      <c r="IMQ7" s="8"/>
      <c r="IMR7" s="8"/>
      <c r="IMS7" s="8"/>
      <c r="IMT7" s="8"/>
      <c r="IMU7" s="8"/>
      <c r="IMV7" s="8"/>
      <c r="IMW7" s="8"/>
      <c r="IMX7" s="8"/>
      <c r="IMY7" s="8"/>
      <c r="IMZ7" s="8"/>
      <c r="INA7" s="8"/>
      <c r="INB7" s="8"/>
      <c r="INC7" s="8"/>
      <c r="IND7" s="8"/>
      <c r="INE7" s="8"/>
      <c r="INF7" s="8"/>
      <c r="ING7" s="8"/>
      <c r="INH7" s="8"/>
      <c r="INI7" s="8"/>
      <c r="INJ7" s="8"/>
      <c r="INK7" s="8"/>
      <c r="INL7" s="8"/>
      <c r="INM7" s="8"/>
      <c r="INN7" s="8"/>
      <c r="INO7" s="8"/>
      <c r="INP7" s="8"/>
      <c r="INQ7" s="8"/>
      <c r="INR7" s="8"/>
      <c r="INS7" s="8"/>
      <c r="INT7" s="8"/>
      <c r="INU7" s="8"/>
      <c r="INV7" s="8"/>
      <c r="INW7" s="8"/>
      <c r="INX7" s="8"/>
      <c r="INY7" s="8"/>
      <c r="INZ7" s="8"/>
      <c r="IOA7" s="8"/>
      <c r="IOB7" s="8"/>
      <c r="IOC7" s="8"/>
      <c r="IOD7" s="8"/>
      <c r="IOE7" s="8"/>
      <c r="IOF7" s="8"/>
      <c r="IOG7" s="8"/>
      <c r="IOH7" s="8"/>
      <c r="IOI7" s="8"/>
      <c r="IOJ7" s="8"/>
      <c r="IOK7" s="8"/>
      <c r="IOL7" s="8"/>
      <c r="IOM7" s="8"/>
      <c r="ION7" s="8"/>
      <c r="IOO7" s="8"/>
      <c r="IOP7" s="8"/>
      <c r="IOQ7" s="8"/>
      <c r="IOR7" s="8"/>
      <c r="IOS7" s="8"/>
      <c r="IOT7" s="8"/>
      <c r="IOU7" s="8"/>
      <c r="IOV7" s="8"/>
      <c r="IOW7" s="8"/>
      <c r="IOX7" s="8"/>
      <c r="IOY7" s="8"/>
      <c r="IOZ7" s="8"/>
      <c r="IPA7" s="8"/>
      <c r="IPB7" s="8"/>
      <c r="IPC7" s="8"/>
      <c r="IPD7" s="8"/>
      <c r="IPE7" s="8"/>
      <c r="IPF7" s="8"/>
      <c r="IPG7" s="8"/>
      <c r="IPH7" s="8"/>
      <c r="IPI7" s="8"/>
      <c r="IPJ7" s="8"/>
      <c r="IPK7" s="8"/>
      <c r="IPL7" s="8"/>
      <c r="IPM7" s="8"/>
      <c r="IPN7" s="8"/>
      <c r="IPO7" s="8"/>
      <c r="IPP7" s="8"/>
      <c r="IPQ7" s="8"/>
      <c r="IPR7" s="8"/>
      <c r="IPS7" s="8"/>
      <c r="IPT7" s="8"/>
      <c r="IPU7" s="8"/>
      <c r="IPV7" s="8"/>
      <c r="IPW7" s="8"/>
      <c r="IPX7" s="8"/>
      <c r="IPY7" s="8"/>
      <c r="IPZ7" s="8"/>
      <c r="IQA7" s="8"/>
      <c r="IQB7" s="8"/>
      <c r="IQC7" s="8"/>
      <c r="IQD7" s="8"/>
      <c r="IQE7" s="8"/>
      <c r="IQF7" s="8"/>
      <c r="IQG7" s="8"/>
      <c r="IQH7" s="8"/>
      <c r="IQI7" s="8"/>
      <c r="IQJ7" s="8"/>
      <c r="IQK7" s="8"/>
      <c r="IQL7" s="8"/>
      <c r="IQM7" s="8"/>
      <c r="IQN7" s="8"/>
      <c r="IQO7" s="8"/>
      <c r="IQP7" s="8"/>
      <c r="IQQ7" s="8"/>
      <c r="IQR7" s="8"/>
      <c r="IQS7" s="8"/>
      <c r="IQT7" s="8"/>
      <c r="IQU7" s="8"/>
      <c r="IQV7" s="8"/>
      <c r="IQW7" s="8"/>
      <c r="IQX7" s="8"/>
      <c r="IQY7" s="8"/>
      <c r="IQZ7" s="8"/>
      <c r="IRA7" s="8"/>
      <c r="IRB7" s="8"/>
      <c r="IRC7" s="8"/>
      <c r="IRD7" s="8"/>
      <c r="IRE7" s="8"/>
      <c r="IRF7" s="8"/>
      <c r="IRG7" s="8"/>
      <c r="IRH7" s="8"/>
      <c r="IRI7" s="8"/>
      <c r="IRJ7" s="8"/>
      <c r="IRK7" s="8"/>
      <c r="IRL7" s="8"/>
      <c r="IRM7" s="8"/>
      <c r="IRN7" s="8"/>
      <c r="IRO7" s="8"/>
      <c r="IRP7" s="8"/>
      <c r="IRQ7" s="8"/>
      <c r="IRR7" s="8"/>
      <c r="IRS7" s="8"/>
      <c r="IRT7" s="8"/>
      <c r="IRU7" s="8"/>
      <c r="IRV7" s="8"/>
      <c r="IRW7" s="8"/>
      <c r="IRX7" s="8"/>
      <c r="IRY7" s="8"/>
      <c r="IRZ7" s="8"/>
      <c r="ISA7" s="8"/>
      <c r="ISB7" s="8"/>
      <c r="ISC7" s="8"/>
      <c r="ISD7" s="8"/>
      <c r="ISE7" s="8"/>
      <c r="ISF7" s="8"/>
      <c r="ISG7" s="8"/>
      <c r="ISH7" s="8"/>
      <c r="ISI7" s="8"/>
      <c r="ISJ7" s="8"/>
      <c r="ISK7" s="8"/>
      <c r="ISL7" s="8"/>
      <c r="ISM7" s="8"/>
      <c r="ISN7" s="8"/>
      <c r="ISO7" s="8"/>
      <c r="ISP7" s="8"/>
      <c r="ISQ7" s="8"/>
      <c r="ISR7" s="8"/>
      <c r="ISS7" s="8"/>
      <c r="IST7" s="8"/>
      <c r="ISU7" s="8"/>
      <c r="ISV7" s="8"/>
      <c r="ISW7" s="8"/>
      <c r="ISX7" s="8"/>
      <c r="ISY7" s="8"/>
      <c r="ISZ7" s="8"/>
      <c r="ITA7" s="8"/>
      <c r="ITB7" s="8"/>
      <c r="ITC7" s="8"/>
      <c r="ITD7" s="8"/>
      <c r="ITE7" s="8"/>
      <c r="ITF7" s="8"/>
      <c r="ITG7" s="8"/>
      <c r="ITH7" s="8"/>
      <c r="ITI7" s="8"/>
      <c r="ITJ7" s="8"/>
      <c r="ITK7" s="8"/>
      <c r="ITL7" s="8"/>
      <c r="ITM7" s="8"/>
      <c r="ITN7" s="8"/>
      <c r="ITO7" s="8"/>
      <c r="ITP7" s="8"/>
      <c r="ITQ7" s="8"/>
      <c r="ITR7" s="8"/>
      <c r="ITS7" s="8"/>
      <c r="ITT7" s="8"/>
      <c r="ITU7" s="8"/>
      <c r="ITV7" s="8"/>
      <c r="ITW7" s="8"/>
      <c r="ITX7" s="8"/>
      <c r="ITY7" s="8"/>
      <c r="ITZ7" s="8"/>
      <c r="IUA7" s="8"/>
      <c r="IUB7" s="8"/>
      <c r="IUC7" s="8"/>
      <c r="IUD7" s="8"/>
      <c r="IUE7" s="8"/>
      <c r="IUF7" s="8"/>
      <c r="IUG7" s="8"/>
      <c r="IUH7" s="8"/>
      <c r="IUI7" s="8"/>
      <c r="IUJ7" s="8"/>
      <c r="IUK7" s="8"/>
      <c r="IUL7" s="8"/>
      <c r="IUM7" s="8"/>
      <c r="IUN7" s="8"/>
      <c r="IUO7" s="8"/>
      <c r="IUP7" s="8"/>
      <c r="IUQ7" s="8"/>
      <c r="IUR7" s="8"/>
      <c r="IUS7" s="8"/>
      <c r="IUT7" s="8"/>
      <c r="IUU7" s="8"/>
      <c r="IUV7" s="8"/>
      <c r="IUW7" s="8"/>
      <c r="IUX7" s="8"/>
      <c r="IUY7" s="8"/>
      <c r="IUZ7" s="8"/>
      <c r="IVA7" s="8"/>
      <c r="IVB7" s="8"/>
      <c r="IVC7" s="8"/>
      <c r="IVD7" s="8"/>
      <c r="IVE7" s="8"/>
      <c r="IVF7" s="8"/>
      <c r="IVG7" s="8"/>
      <c r="IVH7" s="8"/>
      <c r="IVI7" s="8"/>
      <c r="IVJ7" s="8"/>
      <c r="IVK7" s="8"/>
      <c r="IVL7" s="8"/>
      <c r="IVM7" s="8"/>
      <c r="IVN7" s="8"/>
      <c r="IVO7" s="8"/>
      <c r="IVP7" s="8"/>
      <c r="IVQ7" s="8"/>
      <c r="IVR7" s="8"/>
      <c r="IVS7" s="8"/>
      <c r="IVT7" s="8"/>
      <c r="IVU7" s="8"/>
      <c r="IVV7" s="8"/>
      <c r="IVW7" s="8"/>
      <c r="IVX7" s="8"/>
      <c r="IVY7" s="8"/>
      <c r="IVZ7" s="8"/>
      <c r="IWA7" s="8"/>
      <c r="IWB7" s="8"/>
      <c r="IWC7" s="8"/>
      <c r="IWD7" s="8"/>
      <c r="IWE7" s="8"/>
      <c r="IWF7" s="8"/>
      <c r="IWG7" s="8"/>
      <c r="IWH7" s="8"/>
      <c r="IWI7" s="8"/>
      <c r="IWJ7" s="8"/>
      <c r="IWK7" s="8"/>
      <c r="IWL7" s="8"/>
      <c r="IWM7" s="8"/>
      <c r="IWN7" s="8"/>
      <c r="IWO7" s="8"/>
      <c r="IWP7" s="8"/>
      <c r="IWQ7" s="8"/>
      <c r="IWR7" s="8"/>
      <c r="IWS7" s="8"/>
      <c r="IWT7" s="8"/>
      <c r="IWU7" s="8"/>
      <c r="IWV7" s="8"/>
      <c r="IWW7" s="8"/>
      <c r="IWX7" s="8"/>
      <c r="IWY7" s="8"/>
      <c r="IWZ7" s="8"/>
      <c r="IXA7" s="8"/>
      <c r="IXB7" s="8"/>
      <c r="IXC7" s="8"/>
      <c r="IXD7" s="8"/>
      <c r="IXE7" s="8"/>
      <c r="IXF7" s="8"/>
      <c r="IXG7" s="8"/>
      <c r="IXH7" s="8"/>
      <c r="IXI7" s="8"/>
      <c r="IXJ7" s="8"/>
      <c r="IXK7" s="8"/>
      <c r="IXL7" s="8"/>
      <c r="IXM7" s="8"/>
      <c r="IXN7" s="8"/>
      <c r="IXO7" s="8"/>
      <c r="IXP7" s="8"/>
      <c r="IXQ7" s="8"/>
      <c r="IXR7" s="8"/>
      <c r="IXS7" s="8"/>
      <c r="IXT7" s="8"/>
      <c r="IXU7" s="8"/>
      <c r="IXV7" s="8"/>
      <c r="IXW7" s="8"/>
      <c r="IXX7" s="8"/>
      <c r="IXY7" s="8"/>
      <c r="IXZ7" s="8"/>
      <c r="IYA7" s="8"/>
      <c r="IYB7" s="8"/>
      <c r="IYC7" s="8"/>
      <c r="IYD7" s="8"/>
      <c r="IYE7" s="8"/>
      <c r="IYF7" s="8"/>
      <c r="IYG7" s="8"/>
      <c r="IYH7" s="8"/>
      <c r="IYI7" s="8"/>
      <c r="IYJ7" s="8"/>
      <c r="IYK7" s="8"/>
      <c r="IYL7" s="8"/>
      <c r="IYM7" s="8"/>
      <c r="IYN7" s="8"/>
      <c r="IYO7" s="8"/>
      <c r="IYP7" s="8"/>
      <c r="IYQ7" s="8"/>
      <c r="IYR7" s="8"/>
      <c r="IYS7" s="8"/>
      <c r="IYT7" s="8"/>
      <c r="IYU7" s="8"/>
      <c r="IYV7" s="8"/>
      <c r="IYW7" s="8"/>
      <c r="IYX7" s="8"/>
      <c r="IYY7" s="8"/>
      <c r="IYZ7" s="8"/>
      <c r="IZA7" s="8"/>
      <c r="IZB7" s="8"/>
      <c r="IZC7" s="8"/>
      <c r="IZD7" s="8"/>
      <c r="IZE7" s="8"/>
      <c r="IZF7" s="8"/>
      <c r="IZG7" s="8"/>
      <c r="IZH7" s="8"/>
      <c r="IZI7" s="8"/>
      <c r="IZJ7" s="8"/>
      <c r="IZK7" s="8"/>
      <c r="IZL7" s="8"/>
      <c r="IZM7" s="8"/>
      <c r="IZN7" s="8"/>
      <c r="IZO7" s="8"/>
      <c r="IZP7" s="8"/>
      <c r="IZQ7" s="8"/>
      <c r="IZR7" s="8"/>
      <c r="IZS7" s="8"/>
      <c r="IZT7" s="8"/>
      <c r="IZU7" s="8"/>
      <c r="IZV7" s="8"/>
      <c r="IZW7" s="8"/>
      <c r="IZX7" s="8"/>
      <c r="IZY7" s="8"/>
      <c r="IZZ7" s="8"/>
      <c r="JAA7" s="8"/>
      <c r="JAB7" s="8"/>
      <c r="JAC7" s="8"/>
      <c r="JAD7" s="8"/>
      <c r="JAE7" s="8"/>
      <c r="JAF7" s="8"/>
      <c r="JAG7" s="8"/>
      <c r="JAH7" s="8"/>
      <c r="JAI7" s="8"/>
      <c r="JAJ7" s="8"/>
      <c r="JAK7" s="8"/>
      <c r="JAL7" s="8"/>
      <c r="JAM7" s="8"/>
      <c r="JAN7" s="8"/>
      <c r="JAO7" s="8"/>
      <c r="JAP7" s="8"/>
      <c r="JAQ7" s="8"/>
      <c r="JAR7" s="8"/>
      <c r="JAS7" s="8"/>
      <c r="JAT7" s="8"/>
      <c r="JAU7" s="8"/>
      <c r="JAV7" s="8"/>
      <c r="JAW7" s="8"/>
      <c r="JAX7" s="8"/>
      <c r="JAY7" s="8"/>
      <c r="JAZ7" s="8"/>
      <c r="JBA7" s="8"/>
      <c r="JBB7" s="8"/>
      <c r="JBC7" s="8"/>
      <c r="JBD7" s="8"/>
      <c r="JBE7" s="8"/>
      <c r="JBF7" s="8"/>
      <c r="JBG7" s="8"/>
      <c r="JBH7" s="8"/>
      <c r="JBI7" s="8"/>
      <c r="JBJ7" s="8"/>
      <c r="JBK7" s="8"/>
      <c r="JBL7" s="8"/>
      <c r="JBM7" s="8"/>
      <c r="JBN7" s="8"/>
      <c r="JBO7" s="8"/>
      <c r="JBP7" s="8"/>
      <c r="JBQ7" s="8"/>
      <c r="JBR7" s="8"/>
      <c r="JBS7" s="8"/>
      <c r="JBT7" s="8"/>
      <c r="JBU7" s="8"/>
      <c r="JBV7" s="8"/>
      <c r="JBW7" s="8"/>
      <c r="JBX7" s="8"/>
      <c r="JBY7" s="8"/>
      <c r="JBZ7" s="8"/>
      <c r="JCA7" s="8"/>
      <c r="JCB7" s="8"/>
      <c r="JCC7" s="8"/>
      <c r="JCD7" s="8"/>
      <c r="JCE7" s="8"/>
      <c r="JCF7" s="8"/>
      <c r="JCG7" s="8"/>
      <c r="JCH7" s="8"/>
      <c r="JCI7" s="8"/>
      <c r="JCJ7" s="8"/>
      <c r="JCK7" s="8"/>
      <c r="JCL7" s="8"/>
      <c r="JCM7" s="8"/>
      <c r="JCN7" s="8"/>
      <c r="JCO7" s="8"/>
      <c r="JCP7" s="8"/>
      <c r="JCQ7" s="8"/>
      <c r="JCR7" s="8"/>
      <c r="JCS7" s="8"/>
      <c r="JCT7" s="8"/>
      <c r="JCU7" s="8"/>
      <c r="JCV7" s="8"/>
      <c r="JCW7" s="8"/>
      <c r="JCX7" s="8"/>
      <c r="JCY7" s="8"/>
      <c r="JCZ7" s="8"/>
      <c r="JDA7" s="8"/>
      <c r="JDB7" s="8"/>
      <c r="JDC7" s="8"/>
      <c r="JDD7" s="8"/>
      <c r="JDE7" s="8"/>
      <c r="JDF7" s="8"/>
      <c r="JDG7" s="8"/>
      <c r="JDH7" s="8"/>
      <c r="JDI7" s="8"/>
      <c r="JDJ7" s="8"/>
      <c r="JDK7" s="8"/>
      <c r="JDL7" s="8"/>
      <c r="JDM7" s="8"/>
      <c r="JDN7" s="8"/>
      <c r="JDO7" s="8"/>
      <c r="JDP7" s="8"/>
      <c r="JDQ7" s="8"/>
      <c r="JDR7" s="8"/>
      <c r="JDS7" s="8"/>
      <c r="JDT7" s="8"/>
      <c r="JDU7" s="8"/>
      <c r="JDV7" s="8"/>
      <c r="JDW7" s="8"/>
      <c r="JDX7" s="8"/>
      <c r="JDY7" s="8"/>
      <c r="JDZ7" s="8"/>
      <c r="JEA7" s="8"/>
      <c r="JEB7" s="8"/>
      <c r="JEC7" s="8"/>
      <c r="JED7" s="8"/>
      <c r="JEE7" s="8"/>
      <c r="JEF7" s="8"/>
      <c r="JEG7" s="8"/>
      <c r="JEH7" s="8"/>
      <c r="JEI7" s="8"/>
      <c r="JEJ7" s="8"/>
      <c r="JEK7" s="8"/>
      <c r="JEL7" s="8"/>
      <c r="JEM7" s="8"/>
      <c r="JEN7" s="8"/>
      <c r="JEO7" s="8"/>
      <c r="JEP7" s="8"/>
      <c r="JEQ7" s="8"/>
      <c r="JER7" s="8"/>
      <c r="JES7" s="8"/>
      <c r="JET7" s="8"/>
      <c r="JEU7" s="8"/>
      <c r="JEV7" s="8"/>
      <c r="JEW7" s="8"/>
      <c r="JEX7" s="8"/>
      <c r="JEY7" s="8"/>
      <c r="JEZ7" s="8"/>
      <c r="JFA7" s="8"/>
      <c r="JFB7" s="8"/>
      <c r="JFC7" s="8"/>
      <c r="JFD7" s="8"/>
      <c r="JFE7" s="8"/>
      <c r="JFF7" s="8"/>
      <c r="JFG7" s="8"/>
      <c r="JFH7" s="8"/>
      <c r="JFI7" s="8"/>
      <c r="JFJ7" s="8"/>
      <c r="JFK7" s="8"/>
      <c r="JFL7" s="8"/>
      <c r="JFM7" s="8"/>
      <c r="JFN7" s="8"/>
      <c r="JFO7" s="8"/>
      <c r="JFP7" s="8"/>
      <c r="JFQ7" s="8"/>
      <c r="JFR7" s="8"/>
      <c r="JFS7" s="8"/>
      <c r="JFT7" s="8"/>
      <c r="JFU7" s="8"/>
      <c r="JFV7" s="8"/>
      <c r="JFW7" s="8"/>
      <c r="JFX7" s="8"/>
      <c r="JFY7" s="8"/>
      <c r="JFZ7" s="8"/>
      <c r="JGA7" s="8"/>
      <c r="JGB7" s="8"/>
      <c r="JGC7" s="8"/>
      <c r="JGD7" s="8"/>
      <c r="JGE7" s="8"/>
      <c r="JGF7" s="8"/>
      <c r="JGG7" s="8"/>
      <c r="JGH7" s="8"/>
      <c r="JGI7" s="8"/>
      <c r="JGJ7" s="8"/>
      <c r="JGK7" s="8"/>
      <c r="JGL7" s="8"/>
      <c r="JGM7" s="8"/>
      <c r="JGN7" s="8"/>
      <c r="JGO7" s="8"/>
      <c r="JGP7" s="8"/>
      <c r="JGQ7" s="8"/>
      <c r="JGR7" s="8"/>
      <c r="JGS7" s="8"/>
      <c r="JGT7" s="8"/>
      <c r="JGU7" s="8"/>
      <c r="JGV7" s="8"/>
      <c r="JGW7" s="8"/>
      <c r="JGX7" s="8"/>
      <c r="JGY7" s="8"/>
      <c r="JGZ7" s="8"/>
      <c r="JHA7" s="8"/>
      <c r="JHB7" s="8"/>
      <c r="JHC7" s="8"/>
      <c r="JHD7" s="8"/>
      <c r="JHE7" s="8"/>
      <c r="JHF7" s="8"/>
      <c r="JHG7" s="8"/>
      <c r="JHH7" s="8"/>
      <c r="JHI7" s="8"/>
      <c r="JHJ7" s="8"/>
      <c r="JHK7" s="8"/>
      <c r="JHL7" s="8"/>
      <c r="JHM7" s="8"/>
      <c r="JHN7" s="8"/>
      <c r="JHO7" s="8"/>
      <c r="JHP7" s="8"/>
      <c r="JHQ7" s="8"/>
      <c r="JHR7" s="8"/>
      <c r="JHS7" s="8"/>
      <c r="JHT7" s="8"/>
      <c r="JHU7" s="8"/>
      <c r="JHV7" s="8"/>
      <c r="JHW7" s="8"/>
      <c r="JHX7" s="8"/>
      <c r="JHY7" s="8"/>
      <c r="JHZ7" s="8"/>
      <c r="JIA7" s="8"/>
      <c r="JIB7" s="8"/>
      <c r="JIC7" s="8"/>
      <c r="JID7" s="8"/>
      <c r="JIE7" s="8"/>
      <c r="JIF7" s="8"/>
      <c r="JIG7" s="8"/>
      <c r="JIH7" s="8"/>
      <c r="JII7" s="8"/>
      <c r="JIJ7" s="8"/>
      <c r="JIK7" s="8"/>
      <c r="JIL7" s="8"/>
      <c r="JIM7" s="8"/>
      <c r="JIN7" s="8"/>
      <c r="JIO7" s="8"/>
      <c r="JIP7" s="8"/>
      <c r="JIQ7" s="8"/>
      <c r="JIR7" s="8"/>
      <c r="JIS7" s="8"/>
      <c r="JIT7" s="8"/>
      <c r="JIU7" s="8"/>
      <c r="JIV7" s="8"/>
      <c r="JIW7" s="8"/>
      <c r="JIX7" s="8"/>
      <c r="JIY7" s="8"/>
      <c r="JIZ7" s="8"/>
      <c r="JJA7" s="8"/>
      <c r="JJB7" s="8"/>
      <c r="JJC7" s="8"/>
      <c r="JJD7" s="8"/>
      <c r="JJE7" s="8"/>
      <c r="JJF7" s="8"/>
      <c r="JJG7" s="8"/>
      <c r="JJH7" s="8"/>
      <c r="JJI7" s="8"/>
      <c r="JJJ7" s="8"/>
      <c r="JJK7" s="8"/>
      <c r="JJL7" s="8"/>
      <c r="JJM7" s="8"/>
      <c r="JJN7" s="8"/>
      <c r="JJO7" s="8"/>
      <c r="JJP7" s="8"/>
      <c r="JJQ7" s="8"/>
      <c r="JJR7" s="8"/>
      <c r="JJS7" s="8"/>
      <c r="JJT7" s="8"/>
      <c r="JJU7" s="8"/>
      <c r="JJV7" s="8"/>
      <c r="JJW7" s="8"/>
      <c r="JJX7" s="8"/>
      <c r="JJY7" s="8"/>
      <c r="JJZ7" s="8"/>
      <c r="JKA7" s="8"/>
      <c r="JKB7" s="8"/>
      <c r="JKC7" s="8"/>
      <c r="JKD7" s="8"/>
      <c r="JKE7" s="8"/>
      <c r="JKF7" s="8"/>
      <c r="JKG7" s="8"/>
      <c r="JKH7" s="8"/>
      <c r="JKI7" s="8"/>
      <c r="JKJ7" s="8"/>
      <c r="JKK7" s="8"/>
      <c r="JKL7" s="8"/>
      <c r="JKM7" s="8"/>
      <c r="JKN7" s="8"/>
      <c r="JKO7" s="8"/>
      <c r="JKP7" s="8"/>
      <c r="JKQ7" s="8"/>
      <c r="JKR7" s="8"/>
      <c r="JKS7" s="8"/>
      <c r="JKT7" s="8"/>
      <c r="JKU7" s="8"/>
      <c r="JKV7" s="8"/>
      <c r="JKW7" s="8"/>
      <c r="JKX7" s="8"/>
      <c r="JKY7" s="8"/>
      <c r="JKZ7" s="8"/>
      <c r="JLA7" s="8"/>
      <c r="JLB7" s="8"/>
      <c r="JLC7" s="8"/>
      <c r="JLD7" s="8"/>
      <c r="JLE7" s="8"/>
      <c r="JLF7" s="8"/>
      <c r="JLG7" s="8"/>
      <c r="JLH7" s="8"/>
      <c r="JLI7" s="8"/>
      <c r="JLJ7" s="8"/>
      <c r="JLK7" s="8"/>
      <c r="JLL7" s="8"/>
      <c r="JLM7" s="8"/>
      <c r="JLN7" s="8"/>
      <c r="JLO7" s="8"/>
      <c r="JLP7" s="8"/>
      <c r="JLQ7" s="8"/>
      <c r="JLR7" s="8"/>
      <c r="JLS7" s="8"/>
      <c r="JLT7" s="8"/>
      <c r="JLU7" s="8"/>
      <c r="JLV7" s="8"/>
      <c r="JLW7" s="8"/>
      <c r="JLX7" s="8"/>
      <c r="JLY7" s="8"/>
      <c r="JLZ7" s="8"/>
      <c r="JMA7" s="8"/>
      <c r="JMB7" s="8"/>
      <c r="JMC7" s="8"/>
      <c r="JMD7" s="8"/>
      <c r="JME7" s="8"/>
      <c r="JMF7" s="8"/>
      <c r="JMG7" s="8"/>
      <c r="JMH7" s="8"/>
      <c r="JMI7" s="8"/>
      <c r="JMJ7" s="8"/>
      <c r="JMK7" s="8"/>
      <c r="JML7" s="8"/>
      <c r="JMM7" s="8"/>
      <c r="JMN7" s="8"/>
      <c r="JMO7" s="8"/>
      <c r="JMP7" s="8"/>
      <c r="JMQ7" s="8"/>
      <c r="JMR7" s="8"/>
      <c r="JMS7" s="8"/>
      <c r="JMT7" s="8"/>
      <c r="JMU7" s="8"/>
      <c r="JMV7" s="8"/>
      <c r="JMW7" s="8"/>
      <c r="JMX7" s="8"/>
      <c r="JMY7" s="8"/>
      <c r="JMZ7" s="8"/>
      <c r="JNA7" s="8"/>
      <c r="JNB7" s="8"/>
      <c r="JNC7" s="8"/>
      <c r="JND7" s="8"/>
      <c r="JNE7" s="8"/>
      <c r="JNF7" s="8"/>
      <c r="JNG7" s="8"/>
      <c r="JNH7" s="8"/>
      <c r="JNI7" s="8"/>
      <c r="JNJ7" s="8"/>
      <c r="JNK7" s="8"/>
      <c r="JNL7" s="8"/>
      <c r="JNM7" s="8"/>
      <c r="JNN7" s="8"/>
      <c r="JNO7" s="8"/>
      <c r="JNP7" s="8"/>
      <c r="JNQ7" s="8"/>
      <c r="JNR7" s="8"/>
      <c r="JNS7" s="8"/>
      <c r="JNT7" s="8"/>
      <c r="JNU7" s="8"/>
      <c r="JNV7" s="8"/>
      <c r="JNW7" s="8"/>
      <c r="JNX7" s="8"/>
      <c r="JNY7" s="8"/>
      <c r="JNZ7" s="8"/>
      <c r="JOA7" s="8"/>
      <c r="JOB7" s="8"/>
      <c r="JOC7" s="8"/>
      <c r="JOD7" s="8"/>
      <c r="JOE7" s="8"/>
      <c r="JOF7" s="8"/>
      <c r="JOG7" s="8"/>
      <c r="JOH7" s="8"/>
      <c r="JOI7" s="8"/>
      <c r="JOJ7" s="8"/>
      <c r="JOK7" s="8"/>
      <c r="JOL7" s="8"/>
      <c r="JOM7" s="8"/>
      <c r="JON7" s="8"/>
      <c r="JOO7" s="8"/>
      <c r="JOP7" s="8"/>
      <c r="JOQ7" s="8"/>
      <c r="JOR7" s="8"/>
      <c r="JOS7" s="8"/>
      <c r="JOT7" s="8"/>
      <c r="JOU7" s="8"/>
      <c r="JOV7" s="8"/>
      <c r="JOW7" s="8"/>
      <c r="JOX7" s="8"/>
      <c r="JOY7" s="8"/>
      <c r="JOZ7" s="8"/>
      <c r="JPA7" s="8"/>
      <c r="JPB7" s="8"/>
      <c r="JPC7" s="8"/>
      <c r="JPD7" s="8"/>
      <c r="JPE7" s="8"/>
      <c r="JPF7" s="8"/>
      <c r="JPG7" s="8"/>
      <c r="JPH7" s="8"/>
      <c r="JPI7" s="8"/>
      <c r="JPJ7" s="8"/>
      <c r="JPK7" s="8"/>
      <c r="JPL7" s="8"/>
      <c r="JPM7" s="8"/>
      <c r="JPN7" s="8"/>
      <c r="JPO7" s="8"/>
      <c r="JPP7" s="8"/>
      <c r="JPQ7" s="8"/>
      <c r="JPR7" s="8"/>
      <c r="JPS7" s="8"/>
      <c r="JPT7" s="8"/>
      <c r="JPU7" s="8"/>
      <c r="JPV7" s="8"/>
      <c r="JPW7" s="8"/>
      <c r="JPX7" s="8"/>
      <c r="JPY7" s="8"/>
      <c r="JPZ7" s="8"/>
      <c r="JQA7" s="8"/>
      <c r="JQB7" s="8"/>
      <c r="JQC7" s="8"/>
      <c r="JQD7" s="8"/>
      <c r="JQE7" s="8"/>
      <c r="JQF7" s="8"/>
      <c r="JQG7" s="8"/>
      <c r="JQH7" s="8"/>
      <c r="JQI7" s="8"/>
      <c r="JQJ7" s="8"/>
      <c r="JQK7" s="8"/>
      <c r="JQL7" s="8"/>
      <c r="JQM7" s="8"/>
      <c r="JQN7" s="8"/>
      <c r="JQO7" s="8"/>
      <c r="JQP7" s="8"/>
      <c r="JQQ7" s="8"/>
      <c r="JQR7" s="8"/>
      <c r="JQS7" s="8"/>
      <c r="JQT7" s="8"/>
      <c r="JQU7" s="8"/>
      <c r="JQV7" s="8"/>
      <c r="JQW7" s="8"/>
      <c r="JQX7" s="8"/>
      <c r="JQY7" s="8"/>
      <c r="JQZ7" s="8"/>
      <c r="JRA7" s="8"/>
      <c r="JRB7" s="8"/>
      <c r="JRC7" s="8"/>
      <c r="JRD7" s="8"/>
      <c r="JRE7" s="8"/>
      <c r="JRF7" s="8"/>
      <c r="JRG7" s="8"/>
      <c r="JRH7" s="8"/>
      <c r="JRI7" s="8"/>
      <c r="JRJ7" s="8"/>
      <c r="JRK7" s="8"/>
      <c r="JRL7" s="8"/>
      <c r="JRM7" s="8"/>
      <c r="JRN7" s="8"/>
      <c r="JRO7" s="8"/>
      <c r="JRP7" s="8"/>
      <c r="JRQ7" s="8"/>
      <c r="JRR7" s="8"/>
      <c r="JRS7" s="8"/>
      <c r="JRT7" s="8"/>
      <c r="JRU7" s="8"/>
      <c r="JRV7" s="8"/>
      <c r="JRW7" s="8"/>
      <c r="JRX7" s="8"/>
      <c r="JRY7" s="8"/>
      <c r="JRZ7" s="8"/>
      <c r="JSA7" s="8"/>
      <c r="JSB7" s="8"/>
      <c r="JSC7" s="8"/>
      <c r="JSD7" s="8"/>
      <c r="JSE7" s="8"/>
      <c r="JSF7" s="8"/>
      <c r="JSG7" s="8"/>
      <c r="JSH7" s="8"/>
      <c r="JSI7" s="8"/>
      <c r="JSJ7" s="8"/>
      <c r="JSK7" s="8"/>
      <c r="JSL7" s="8"/>
      <c r="JSM7" s="8"/>
      <c r="JSN7" s="8"/>
      <c r="JSO7" s="8"/>
      <c r="JSP7" s="8"/>
      <c r="JSQ7" s="8"/>
      <c r="JSR7" s="8"/>
      <c r="JSS7" s="8"/>
      <c r="JST7" s="8"/>
      <c r="JSU7" s="8"/>
      <c r="JSV7" s="8"/>
      <c r="JSW7" s="8"/>
      <c r="JSX7" s="8"/>
      <c r="JSY7" s="8"/>
      <c r="JSZ7" s="8"/>
      <c r="JTA7" s="8"/>
      <c r="JTB7" s="8"/>
      <c r="JTC7" s="8"/>
      <c r="JTD7" s="8"/>
      <c r="JTE7" s="8"/>
      <c r="JTF7" s="8"/>
      <c r="JTG7" s="8"/>
      <c r="JTH7" s="8"/>
      <c r="JTI7" s="8"/>
      <c r="JTJ7" s="8"/>
      <c r="JTK7" s="8"/>
      <c r="JTL7" s="8"/>
      <c r="JTM7" s="8"/>
      <c r="JTN7" s="8"/>
      <c r="JTO7" s="8"/>
      <c r="JTP7" s="8"/>
      <c r="JTQ7" s="8"/>
      <c r="JTR7" s="8"/>
      <c r="JTS7" s="8"/>
      <c r="JTT7" s="8"/>
      <c r="JTU7" s="8"/>
      <c r="JTV7" s="8"/>
      <c r="JTW7" s="8"/>
      <c r="JTX7" s="8"/>
      <c r="JTY7" s="8"/>
      <c r="JTZ7" s="8"/>
      <c r="JUA7" s="8"/>
      <c r="JUB7" s="8"/>
      <c r="JUC7" s="8"/>
      <c r="JUD7" s="8"/>
      <c r="JUE7" s="8"/>
      <c r="JUF7" s="8"/>
      <c r="JUG7" s="8"/>
      <c r="JUH7" s="8"/>
      <c r="JUI7" s="8"/>
      <c r="JUJ7" s="8"/>
      <c r="JUK7" s="8"/>
      <c r="JUL7" s="8"/>
      <c r="JUM7" s="8"/>
      <c r="JUN7" s="8"/>
      <c r="JUO7" s="8"/>
      <c r="JUP7" s="8"/>
      <c r="JUQ7" s="8"/>
      <c r="JUR7" s="8"/>
      <c r="JUS7" s="8"/>
      <c r="JUT7" s="8"/>
      <c r="JUU7" s="8"/>
      <c r="JUV7" s="8"/>
      <c r="JUW7" s="8"/>
      <c r="JUX7" s="8"/>
      <c r="JUY7" s="8"/>
      <c r="JUZ7" s="8"/>
      <c r="JVA7" s="8"/>
      <c r="JVB7" s="8"/>
      <c r="JVC7" s="8"/>
      <c r="JVD7" s="8"/>
      <c r="JVE7" s="8"/>
      <c r="JVF7" s="8"/>
      <c r="JVG7" s="8"/>
      <c r="JVH7" s="8"/>
      <c r="JVI7" s="8"/>
      <c r="JVJ7" s="8"/>
      <c r="JVK7" s="8"/>
      <c r="JVL7" s="8"/>
      <c r="JVM7" s="8"/>
      <c r="JVN7" s="8"/>
      <c r="JVO7" s="8"/>
      <c r="JVP7" s="8"/>
      <c r="JVQ7" s="8"/>
      <c r="JVR7" s="8"/>
      <c r="JVS7" s="8"/>
      <c r="JVT7" s="8"/>
      <c r="JVU7" s="8"/>
      <c r="JVV7" s="8"/>
      <c r="JVW7" s="8"/>
      <c r="JVX7" s="8"/>
      <c r="JVY7" s="8"/>
      <c r="JVZ7" s="8"/>
      <c r="JWA7" s="8"/>
      <c r="JWB7" s="8"/>
      <c r="JWC7" s="8"/>
      <c r="JWD7" s="8"/>
      <c r="JWE7" s="8"/>
      <c r="JWF7" s="8"/>
      <c r="JWG7" s="8"/>
      <c r="JWH7" s="8"/>
      <c r="JWI7" s="8"/>
      <c r="JWJ7" s="8"/>
      <c r="JWK7" s="8"/>
      <c r="JWL7" s="8"/>
      <c r="JWM7" s="8"/>
      <c r="JWN7" s="8"/>
      <c r="JWO7" s="8"/>
      <c r="JWP7" s="8"/>
      <c r="JWQ7" s="8"/>
      <c r="JWR7" s="8"/>
      <c r="JWS7" s="8"/>
      <c r="JWT7" s="8"/>
      <c r="JWU7" s="8"/>
      <c r="JWV7" s="8"/>
      <c r="JWW7" s="8"/>
      <c r="JWX7" s="8"/>
      <c r="JWY7" s="8"/>
      <c r="JWZ7" s="8"/>
      <c r="JXA7" s="8"/>
      <c r="JXB7" s="8"/>
      <c r="JXC7" s="8"/>
      <c r="JXD7" s="8"/>
      <c r="JXE7" s="8"/>
      <c r="JXF7" s="8"/>
      <c r="JXG7" s="8"/>
      <c r="JXH7" s="8"/>
      <c r="JXI7" s="8"/>
      <c r="JXJ7" s="8"/>
      <c r="JXK7" s="8"/>
      <c r="JXL7" s="8"/>
      <c r="JXM7" s="8"/>
      <c r="JXN7" s="8"/>
      <c r="JXO7" s="8"/>
      <c r="JXP7" s="8"/>
      <c r="JXQ7" s="8"/>
      <c r="JXR7" s="8"/>
      <c r="JXS7" s="8"/>
      <c r="JXT7" s="8"/>
      <c r="JXU7" s="8"/>
      <c r="JXV7" s="8"/>
      <c r="JXW7" s="8"/>
      <c r="JXX7" s="8"/>
      <c r="JXY7" s="8"/>
      <c r="JXZ7" s="8"/>
      <c r="JYA7" s="8"/>
      <c r="JYB7" s="8"/>
      <c r="JYC7" s="8"/>
      <c r="JYD7" s="8"/>
      <c r="JYE7" s="8"/>
      <c r="JYF7" s="8"/>
      <c r="JYG7" s="8"/>
      <c r="JYH7" s="8"/>
      <c r="JYI7" s="8"/>
      <c r="JYJ7" s="8"/>
      <c r="JYK7" s="8"/>
      <c r="JYL7" s="8"/>
      <c r="JYM7" s="8"/>
      <c r="JYN7" s="8"/>
      <c r="JYO7" s="8"/>
      <c r="JYP7" s="8"/>
      <c r="JYQ7" s="8"/>
      <c r="JYR7" s="8"/>
      <c r="JYS7" s="8"/>
      <c r="JYT7" s="8"/>
      <c r="JYU7" s="8"/>
      <c r="JYV7" s="8"/>
      <c r="JYW7" s="8"/>
      <c r="JYX7" s="8"/>
      <c r="JYY7" s="8"/>
      <c r="JYZ7" s="8"/>
      <c r="JZA7" s="8"/>
      <c r="JZB7" s="8"/>
      <c r="JZC7" s="8"/>
      <c r="JZD7" s="8"/>
      <c r="JZE7" s="8"/>
      <c r="JZF7" s="8"/>
      <c r="JZG7" s="8"/>
      <c r="JZH7" s="8"/>
      <c r="JZI7" s="8"/>
      <c r="JZJ7" s="8"/>
      <c r="JZK7" s="8"/>
      <c r="JZL7" s="8"/>
      <c r="JZM7" s="8"/>
      <c r="JZN7" s="8"/>
      <c r="JZO7" s="8"/>
      <c r="JZP7" s="8"/>
      <c r="JZQ7" s="8"/>
      <c r="JZR7" s="8"/>
      <c r="JZS7" s="8"/>
      <c r="JZT7" s="8"/>
      <c r="JZU7" s="8"/>
      <c r="JZV7" s="8"/>
      <c r="JZW7" s="8"/>
      <c r="JZX7" s="8"/>
      <c r="JZY7" s="8"/>
      <c r="JZZ7" s="8"/>
      <c r="KAA7" s="8"/>
      <c r="KAB7" s="8"/>
      <c r="KAC7" s="8"/>
      <c r="KAD7" s="8"/>
      <c r="KAE7" s="8"/>
      <c r="KAF7" s="8"/>
      <c r="KAG7" s="8"/>
      <c r="KAH7" s="8"/>
      <c r="KAI7" s="8"/>
      <c r="KAJ7" s="8"/>
      <c r="KAK7" s="8"/>
      <c r="KAL7" s="8"/>
      <c r="KAM7" s="8"/>
      <c r="KAN7" s="8"/>
      <c r="KAO7" s="8"/>
      <c r="KAP7" s="8"/>
      <c r="KAQ7" s="8"/>
      <c r="KAR7" s="8"/>
      <c r="KAS7" s="8"/>
      <c r="KAT7" s="8"/>
      <c r="KAU7" s="8"/>
      <c r="KAV7" s="8"/>
      <c r="KAW7" s="8"/>
      <c r="KAX7" s="8"/>
      <c r="KAY7" s="8"/>
      <c r="KAZ7" s="8"/>
      <c r="KBA7" s="8"/>
      <c r="KBB7" s="8"/>
      <c r="KBC7" s="8"/>
      <c r="KBD7" s="8"/>
      <c r="KBE7" s="8"/>
      <c r="KBF7" s="8"/>
      <c r="KBG7" s="8"/>
      <c r="KBH7" s="8"/>
      <c r="KBI7" s="8"/>
      <c r="KBJ7" s="8"/>
      <c r="KBK7" s="8"/>
      <c r="KBL7" s="8"/>
      <c r="KBM7" s="8"/>
      <c r="KBN7" s="8"/>
      <c r="KBO7" s="8"/>
      <c r="KBP7" s="8"/>
      <c r="KBQ7" s="8"/>
      <c r="KBR7" s="8"/>
      <c r="KBS7" s="8"/>
      <c r="KBT7" s="8"/>
      <c r="KBU7" s="8"/>
      <c r="KBV7" s="8"/>
      <c r="KBW7" s="8"/>
      <c r="KBX7" s="8"/>
      <c r="KBY7" s="8"/>
      <c r="KBZ7" s="8"/>
      <c r="KCA7" s="8"/>
      <c r="KCB7" s="8"/>
      <c r="KCC7" s="8"/>
      <c r="KCD7" s="8"/>
      <c r="KCE7" s="8"/>
      <c r="KCF7" s="8"/>
      <c r="KCG7" s="8"/>
      <c r="KCH7" s="8"/>
      <c r="KCI7" s="8"/>
      <c r="KCJ7" s="8"/>
      <c r="KCK7" s="8"/>
      <c r="KCL7" s="8"/>
      <c r="KCM7" s="8"/>
      <c r="KCN7" s="8"/>
      <c r="KCO7" s="8"/>
      <c r="KCP7" s="8"/>
      <c r="KCQ7" s="8"/>
      <c r="KCR7" s="8"/>
      <c r="KCS7" s="8"/>
      <c r="KCT7" s="8"/>
      <c r="KCU7" s="8"/>
      <c r="KCV7" s="8"/>
      <c r="KCW7" s="8"/>
      <c r="KCX7" s="8"/>
      <c r="KCY7" s="8"/>
      <c r="KCZ7" s="8"/>
      <c r="KDA7" s="8"/>
      <c r="KDB7" s="8"/>
      <c r="KDC7" s="8"/>
      <c r="KDD7" s="8"/>
      <c r="KDE7" s="8"/>
      <c r="KDF7" s="8"/>
      <c r="KDG7" s="8"/>
      <c r="KDH7" s="8"/>
      <c r="KDI7" s="8"/>
      <c r="KDJ7" s="8"/>
      <c r="KDK7" s="8"/>
      <c r="KDL7" s="8"/>
      <c r="KDM7" s="8"/>
      <c r="KDN7" s="8"/>
      <c r="KDO7" s="8"/>
      <c r="KDP7" s="8"/>
      <c r="KDQ7" s="8"/>
      <c r="KDR7" s="8"/>
      <c r="KDS7" s="8"/>
      <c r="KDT7" s="8"/>
      <c r="KDU7" s="8"/>
      <c r="KDV7" s="8"/>
      <c r="KDW7" s="8"/>
      <c r="KDX7" s="8"/>
      <c r="KDY7" s="8"/>
      <c r="KDZ7" s="8"/>
      <c r="KEA7" s="8"/>
      <c r="KEB7" s="8"/>
      <c r="KEC7" s="8"/>
      <c r="KED7" s="8"/>
      <c r="KEE7" s="8"/>
      <c r="KEF7" s="8"/>
      <c r="KEG7" s="8"/>
      <c r="KEH7" s="8"/>
      <c r="KEI7" s="8"/>
      <c r="KEJ7" s="8"/>
      <c r="KEK7" s="8"/>
      <c r="KEL7" s="8"/>
      <c r="KEM7" s="8"/>
      <c r="KEN7" s="8"/>
      <c r="KEO7" s="8"/>
      <c r="KEP7" s="8"/>
      <c r="KEQ7" s="8"/>
      <c r="KER7" s="8"/>
      <c r="KES7" s="8"/>
      <c r="KET7" s="8"/>
      <c r="KEU7" s="8"/>
      <c r="KEV7" s="8"/>
      <c r="KEW7" s="8"/>
      <c r="KEX7" s="8"/>
      <c r="KEY7" s="8"/>
      <c r="KEZ7" s="8"/>
      <c r="KFA7" s="8"/>
      <c r="KFB7" s="8"/>
      <c r="KFC7" s="8"/>
      <c r="KFD7" s="8"/>
      <c r="KFE7" s="8"/>
      <c r="KFF7" s="8"/>
      <c r="KFG7" s="8"/>
      <c r="KFH7" s="8"/>
      <c r="KFI7" s="8"/>
      <c r="KFJ7" s="8"/>
      <c r="KFK7" s="8"/>
      <c r="KFL7" s="8"/>
      <c r="KFM7" s="8"/>
      <c r="KFN7" s="8"/>
      <c r="KFO7" s="8"/>
      <c r="KFP7" s="8"/>
      <c r="KFQ7" s="8"/>
      <c r="KFR7" s="8"/>
      <c r="KFS7" s="8"/>
      <c r="KFT7" s="8"/>
      <c r="KFU7" s="8"/>
      <c r="KFV7" s="8"/>
      <c r="KFW7" s="8"/>
      <c r="KFX7" s="8"/>
      <c r="KFY7" s="8"/>
      <c r="KFZ7" s="8"/>
      <c r="KGA7" s="8"/>
      <c r="KGB7" s="8"/>
      <c r="KGC7" s="8"/>
      <c r="KGD7" s="8"/>
      <c r="KGE7" s="8"/>
      <c r="KGF7" s="8"/>
      <c r="KGG7" s="8"/>
      <c r="KGH7" s="8"/>
      <c r="KGI7" s="8"/>
      <c r="KGJ7" s="8"/>
      <c r="KGK7" s="8"/>
      <c r="KGL7" s="8"/>
      <c r="KGM7" s="8"/>
      <c r="KGN7" s="8"/>
      <c r="KGO7" s="8"/>
      <c r="KGP7" s="8"/>
      <c r="KGQ7" s="8"/>
      <c r="KGR7" s="8"/>
      <c r="KGS7" s="8"/>
      <c r="KGT7" s="8"/>
      <c r="KGU7" s="8"/>
      <c r="KGV7" s="8"/>
      <c r="KGW7" s="8"/>
      <c r="KGX7" s="8"/>
      <c r="KGY7" s="8"/>
      <c r="KGZ7" s="8"/>
      <c r="KHA7" s="8"/>
      <c r="KHB7" s="8"/>
      <c r="KHC7" s="8"/>
      <c r="KHD7" s="8"/>
      <c r="KHE7" s="8"/>
      <c r="KHF7" s="8"/>
      <c r="KHG7" s="8"/>
      <c r="KHH7" s="8"/>
      <c r="KHI7" s="8"/>
      <c r="KHJ7" s="8"/>
      <c r="KHK7" s="8"/>
      <c r="KHL7" s="8"/>
      <c r="KHM7" s="8"/>
      <c r="KHN7" s="8"/>
      <c r="KHO7" s="8"/>
      <c r="KHP7" s="8"/>
      <c r="KHQ7" s="8"/>
      <c r="KHR7" s="8"/>
      <c r="KHS7" s="8"/>
      <c r="KHT7" s="8"/>
      <c r="KHU7" s="8"/>
      <c r="KHV7" s="8"/>
      <c r="KHW7" s="8"/>
      <c r="KHX7" s="8"/>
      <c r="KHY7" s="8"/>
      <c r="KHZ7" s="8"/>
      <c r="KIA7" s="8"/>
      <c r="KIB7" s="8"/>
      <c r="KIC7" s="8"/>
      <c r="KID7" s="8"/>
      <c r="KIE7" s="8"/>
      <c r="KIF7" s="8"/>
      <c r="KIG7" s="8"/>
      <c r="KIH7" s="8"/>
      <c r="KII7" s="8"/>
      <c r="KIJ7" s="8"/>
      <c r="KIK7" s="8"/>
      <c r="KIL7" s="8"/>
      <c r="KIM7" s="8"/>
      <c r="KIN7" s="8"/>
      <c r="KIO7" s="8"/>
      <c r="KIP7" s="8"/>
      <c r="KIQ7" s="8"/>
      <c r="KIR7" s="8"/>
      <c r="KIS7" s="8"/>
      <c r="KIT7" s="8"/>
      <c r="KIU7" s="8"/>
      <c r="KIV7" s="8"/>
      <c r="KIW7" s="8"/>
      <c r="KIX7" s="8"/>
      <c r="KIY7" s="8"/>
      <c r="KIZ7" s="8"/>
      <c r="KJA7" s="8"/>
      <c r="KJB7" s="8"/>
      <c r="KJC7" s="8"/>
      <c r="KJD7" s="8"/>
      <c r="KJE7" s="8"/>
      <c r="KJF7" s="8"/>
      <c r="KJG7" s="8"/>
      <c r="KJH7" s="8"/>
      <c r="KJI7" s="8"/>
      <c r="KJJ7" s="8"/>
      <c r="KJK7" s="8"/>
      <c r="KJL7" s="8"/>
      <c r="KJM7" s="8"/>
      <c r="KJN7" s="8"/>
      <c r="KJO7" s="8"/>
      <c r="KJP7" s="8"/>
      <c r="KJQ7" s="8"/>
      <c r="KJR7" s="8"/>
      <c r="KJS7" s="8"/>
      <c r="KJT7" s="8"/>
      <c r="KJU7" s="8"/>
      <c r="KJV7" s="8"/>
      <c r="KJW7" s="8"/>
      <c r="KJX7" s="8"/>
      <c r="KJY7" s="8"/>
      <c r="KJZ7" s="8"/>
      <c r="KKA7" s="8"/>
      <c r="KKB7" s="8"/>
      <c r="KKC7" s="8"/>
      <c r="KKD7" s="8"/>
      <c r="KKE7" s="8"/>
      <c r="KKF7" s="8"/>
      <c r="KKG7" s="8"/>
      <c r="KKH7" s="8"/>
      <c r="KKI7" s="8"/>
      <c r="KKJ7" s="8"/>
      <c r="KKK7" s="8"/>
      <c r="KKL7" s="8"/>
      <c r="KKM7" s="8"/>
      <c r="KKN7" s="8"/>
      <c r="KKO7" s="8"/>
      <c r="KKP7" s="8"/>
      <c r="KKQ7" s="8"/>
      <c r="KKR7" s="8"/>
      <c r="KKS7" s="8"/>
      <c r="KKT7" s="8"/>
      <c r="KKU7" s="8"/>
      <c r="KKV7" s="8"/>
      <c r="KKW7" s="8"/>
      <c r="KKX7" s="8"/>
      <c r="KKY7" s="8"/>
      <c r="KKZ7" s="8"/>
      <c r="KLA7" s="8"/>
      <c r="KLB7" s="8"/>
      <c r="KLC7" s="8"/>
      <c r="KLD7" s="8"/>
      <c r="KLE7" s="8"/>
      <c r="KLF7" s="8"/>
      <c r="KLG7" s="8"/>
      <c r="KLH7" s="8"/>
      <c r="KLI7" s="8"/>
      <c r="KLJ7" s="8"/>
      <c r="KLK7" s="8"/>
      <c r="KLL7" s="8"/>
      <c r="KLM7" s="8"/>
      <c r="KLN7" s="8"/>
      <c r="KLO7" s="8"/>
      <c r="KLP7" s="8"/>
      <c r="KLQ7" s="8"/>
      <c r="KLR7" s="8"/>
      <c r="KLS7" s="8"/>
      <c r="KLT7" s="8"/>
      <c r="KLU7" s="8"/>
      <c r="KLV7" s="8"/>
      <c r="KLW7" s="8"/>
      <c r="KLX7" s="8"/>
      <c r="KLY7" s="8"/>
      <c r="KLZ7" s="8"/>
      <c r="KMA7" s="8"/>
      <c r="KMB7" s="8"/>
      <c r="KMC7" s="8"/>
      <c r="KMD7" s="8"/>
      <c r="KME7" s="8"/>
      <c r="KMF7" s="8"/>
      <c r="KMG7" s="8"/>
      <c r="KMH7" s="8"/>
      <c r="KMI7" s="8"/>
      <c r="KMJ7" s="8"/>
      <c r="KMK7" s="8"/>
      <c r="KML7" s="8"/>
      <c r="KMM7" s="8"/>
      <c r="KMN7" s="8"/>
      <c r="KMO7" s="8"/>
      <c r="KMP7" s="8"/>
      <c r="KMQ7" s="8"/>
      <c r="KMR7" s="8"/>
      <c r="KMS7" s="8"/>
      <c r="KMT7" s="8"/>
      <c r="KMU7" s="8"/>
      <c r="KMV7" s="8"/>
      <c r="KMW7" s="8"/>
      <c r="KMX7" s="8"/>
      <c r="KMY7" s="8"/>
      <c r="KMZ7" s="8"/>
      <c r="KNA7" s="8"/>
      <c r="KNB7" s="8"/>
      <c r="KNC7" s="8"/>
      <c r="KND7" s="8"/>
      <c r="KNE7" s="8"/>
      <c r="KNF7" s="8"/>
      <c r="KNG7" s="8"/>
      <c r="KNH7" s="8"/>
      <c r="KNI7" s="8"/>
      <c r="KNJ7" s="8"/>
      <c r="KNK7" s="8"/>
      <c r="KNL7" s="8"/>
      <c r="KNM7" s="8"/>
      <c r="KNN7" s="8"/>
      <c r="KNO7" s="8"/>
      <c r="KNP7" s="8"/>
      <c r="KNQ7" s="8"/>
      <c r="KNR7" s="8"/>
      <c r="KNS7" s="8"/>
      <c r="KNT7" s="8"/>
      <c r="KNU7" s="8"/>
      <c r="KNV7" s="8"/>
      <c r="KNW7" s="8"/>
      <c r="KNX7" s="8"/>
      <c r="KNY7" s="8"/>
      <c r="KNZ7" s="8"/>
      <c r="KOA7" s="8"/>
      <c r="KOB7" s="8"/>
      <c r="KOC7" s="8"/>
      <c r="KOD7" s="8"/>
      <c r="KOE7" s="8"/>
      <c r="KOF7" s="8"/>
      <c r="KOG7" s="8"/>
      <c r="KOH7" s="8"/>
      <c r="KOI7" s="8"/>
      <c r="KOJ7" s="8"/>
      <c r="KOK7" s="8"/>
      <c r="KOL7" s="8"/>
      <c r="KOM7" s="8"/>
      <c r="KON7" s="8"/>
      <c r="KOO7" s="8"/>
      <c r="KOP7" s="8"/>
      <c r="KOQ7" s="8"/>
      <c r="KOR7" s="8"/>
      <c r="KOS7" s="8"/>
      <c r="KOT7" s="8"/>
      <c r="KOU7" s="8"/>
      <c r="KOV7" s="8"/>
      <c r="KOW7" s="8"/>
      <c r="KOX7" s="8"/>
      <c r="KOY7" s="8"/>
      <c r="KOZ7" s="8"/>
      <c r="KPA7" s="8"/>
      <c r="KPB7" s="8"/>
      <c r="KPC7" s="8"/>
      <c r="KPD7" s="8"/>
      <c r="KPE7" s="8"/>
      <c r="KPF7" s="8"/>
      <c r="KPG7" s="8"/>
      <c r="KPH7" s="8"/>
      <c r="KPI7" s="8"/>
      <c r="KPJ7" s="8"/>
      <c r="KPK7" s="8"/>
      <c r="KPL7" s="8"/>
      <c r="KPM7" s="8"/>
      <c r="KPN7" s="8"/>
      <c r="KPO7" s="8"/>
      <c r="KPP7" s="8"/>
      <c r="KPQ7" s="8"/>
      <c r="KPR7" s="8"/>
      <c r="KPS7" s="8"/>
      <c r="KPT7" s="8"/>
      <c r="KPU7" s="8"/>
      <c r="KPV7" s="8"/>
      <c r="KPW7" s="8"/>
      <c r="KPX7" s="8"/>
      <c r="KPY7" s="8"/>
      <c r="KPZ7" s="8"/>
      <c r="KQA7" s="8"/>
      <c r="KQB7" s="8"/>
      <c r="KQC7" s="8"/>
      <c r="KQD7" s="8"/>
      <c r="KQE7" s="8"/>
      <c r="KQF7" s="8"/>
      <c r="KQG7" s="8"/>
      <c r="KQH7" s="8"/>
      <c r="KQI7" s="8"/>
      <c r="KQJ7" s="8"/>
      <c r="KQK7" s="8"/>
      <c r="KQL7" s="8"/>
      <c r="KQM7" s="8"/>
      <c r="KQN7" s="8"/>
      <c r="KQO7" s="8"/>
      <c r="KQP7" s="8"/>
      <c r="KQQ7" s="8"/>
      <c r="KQR7" s="8"/>
      <c r="KQS7" s="8"/>
      <c r="KQT7" s="8"/>
      <c r="KQU7" s="8"/>
      <c r="KQV7" s="8"/>
      <c r="KQW7" s="8"/>
      <c r="KQX7" s="8"/>
      <c r="KQY7" s="8"/>
      <c r="KQZ7" s="8"/>
      <c r="KRA7" s="8"/>
      <c r="KRB7" s="8"/>
      <c r="KRC7" s="8"/>
      <c r="KRD7" s="8"/>
      <c r="KRE7" s="8"/>
      <c r="KRF7" s="8"/>
      <c r="KRG7" s="8"/>
      <c r="KRH7" s="8"/>
      <c r="KRI7" s="8"/>
      <c r="KRJ7" s="8"/>
      <c r="KRK7" s="8"/>
      <c r="KRL7" s="8"/>
      <c r="KRM7" s="8"/>
      <c r="KRN7" s="8"/>
      <c r="KRO7" s="8"/>
      <c r="KRP7" s="8"/>
      <c r="KRQ7" s="8"/>
      <c r="KRR7" s="8"/>
      <c r="KRS7" s="8"/>
      <c r="KRT7" s="8"/>
      <c r="KRU7" s="8"/>
      <c r="KRV7" s="8"/>
      <c r="KRW7" s="8"/>
      <c r="KRX7" s="8"/>
      <c r="KRY7" s="8"/>
      <c r="KRZ7" s="8"/>
      <c r="KSA7" s="8"/>
      <c r="KSB7" s="8"/>
      <c r="KSC7" s="8"/>
      <c r="KSD7" s="8"/>
      <c r="KSE7" s="8"/>
      <c r="KSF7" s="8"/>
      <c r="KSG7" s="8"/>
      <c r="KSH7" s="8"/>
      <c r="KSI7" s="8"/>
      <c r="KSJ7" s="8"/>
      <c r="KSK7" s="8"/>
      <c r="KSL7" s="8"/>
      <c r="KSM7" s="8"/>
      <c r="KSN7" s="8"/>
      <c r="KSO7" s="8"/>
      <c r="KSP7" s="8"/>
      <c r="KSQ7" s="8"/>
      <c r="KSR7" s="8"/>
      <c r="KSS7" s="8"/>
      <c r="KST7" s="8"/>
      <c r="KSU7" s="8"/>
      <c r="KSV7" s="8"/>
      <c r="KSW7" s="8"/>
      <c r="KSX7" s="8"/>
      <c r="KSY7" s="8"/>
      <c r="KSZ7" s="8"/>
      <c r="KTA7" s="8"/>
      <c r="KTB7" s="8"/>
      <c r="KTC7" s="8"/>
      <c r="KTD7" s="8"/>
      <c r="KTE7" s="8"/>
      <c r="KTF7" s="8"/>
      <c r="KTG7" s="8"/>
      <c r="KTH7" s="8"/>
      <c r="KTI7" s="8"/>
      <c r="KTJ7" s="8"/>
      <c r="KTK7" s="8"/>
      <c r="KTL7" s="8"/>
      <c r="KTM7" s="8"/>
      <c r="KTN7" s="8"/>
      <c r="KTO7" s="8"/>
      <c r="KTP7" s="8"/>
      <c r="KTQ7" s="8"/>
      <c r="KTR7" s="8"/>
      <c r="KTS7" s="8"/>
      <c r="KTT7" s="8"/>
      <c r="KTU7" s="8"/>
      <c r="KTV7" s="8"/>
      <c r="KTW7" s="8"/>
      <c r="KTX7" s="8"/>
      <c r="KTY7" s="8"/>
      <c r="KTZ7" s="8"/>
      <c r="KUA7" s="8"/>
      <c r="KUB7" s="8"/>
      <c r="KUC7" s="8"/>
      <c r="KUD7" s="8"/>
      <c r="KUE7" s="8"/>
      <c r="KUF7" s="8"/>
      <c r="KUG7" s="8"/>
      <c r="KUH7" s="8"/>
      <c r="KUI7" s="8"/>
      <c r="KUJ7" s="8"/>
      <c r="KUK7" s="8"/>
      <c r="KUL7" s="8"/>
      <c r="KUM7" s="8"/>
      <c r="KUN7" s="8"/>
      <c r="KUO7" s="8"/>
      <c r="KUP7" s="8"/>
      <c r="KUQ7" s="8"/>
      <c r="KUR7" s="8"/>
      <c r="KUS7" s="8"/>
      <c r="KUT7" s="8"/>
      <c r="KUU7" s="8"/>
      <c r="KUV7" s="8"/>
      <c r="KUW7" s="8"/>
      <c r="KUX7" s="8"/>
      <c r="KUY7" s="8"/>
      <c r="KUZ7" s="8"/>
      <c r="KVA7" s="8"/>
      <c r="KVB7" s="8"/>
      <c r="KVC7" s="8"/>
      <c r="KVD7" s="8"/>
      <c r="KVE7" s="8"/>
      <c r="KVF7" s="8"/>
      <c r="KVG7" s="8"/>
      <c r="KVH7" s="8"/>
      <c r="KVI7" s="8"/>
      <c r="KVJ7" s="8"/>
      <c r="KVK7" s="8"/>
      <c r="KVL7" s="8"/>
      <c r="KVM7" s="8"/>
      <c r="KVN7" s="8"/>
      <c r="KVO7" s="8"/>
      <c r="KVP7" s="8"/>
      <c r="KVQ7" s="8"/>
      <c r="KVR7" s="8"/>
      <c r="KVS7" s="8"/>
      <c r="KVT7" s="8"/>
      <c r="KVU7" s="8"/>
      <c r="KVV7" s="8"/>
      <c r="KVW7" s="8"/>
      <c r="KVX7" s="8"/>
      <c r="KVY7" s="8"/>
      <c r="KVZ7" s="8"/>
      <c r="KWA7" s="8"/>
      <c r="KWB7" s="8"/>
      <c r="KWC7" s="8"/>
      <c r="KWD7" s="8"/>
      <c r="KWE7" s="8"/>
      <c r="KWF7" s="8"/>
      <c r="KWG7" s="8"/>
      <c r="KWH7" s="8"/>
      <c r="KWI7" s="8"/>
      <c r="KWJ7" s="8"/>
      <c r="KWK7" s="8"/>
      <c r="KWL7" s="8"/>
      <c r="KWM7" s="8"/>
      <c r="KWN7" s="8"/>
      <c r="KWO7" s="8"/>
      <c r="KWP7" s="8"/>
      <c r="KWQ7" s="8"/>
      <c r="KWR7" s="8"/>
      <c r="KWS7" s="8"/>
      <c r="KWT7" s="8"/>
      <c r="KWU7" s="8"/>
      <c r="KWV7" s="8"/>
      <c r="KWW7" s="8"/>
      <c r="KWX7" s="8"/>
      <c r="KWY7" s="8"/>
      <c r="KWZ7" s="8"/>
      <c r="KXA7" s="8"/>
      <c r="KXB7" s="8"/>
      <c r="KXC7" s="8"/>
      <c r="KXD7" s="8"/>
      <c r="KXE7" s="8"/>
      <c r="KXF7" s="8"/>
      <c r="KXG7" s="8"/>
      <c r="KXH7" s="8"/>
      <c r="KXI7" s="8"/>
      <c r="KXJ7" s="8"/>
      <c r="KXK7" s="8"/>
      <c r="KXL7" s="8"/>
      <c r="KXM7" s="8"/>
      <c r="KXN7" s="8"/>
      <c r="KXO7" s="8"/>
      <c r="KXP7" s="8"/>
      <c r="KXQ7" s="8"/>
      <c r="KXR7" s="8"/>
      <c r="KXS7" s="8"/>
      <c r="KXT7" s="8"/>
      <c r="KXU7" s="8"/>
      <c r="KXV7" s="8"/>
      <c r="KXW7" s="8"/>
      <c r="KXX7" s="8"/>
      <c r="KXY7" s="8"/>
      <c r="KXZ7" s="8"/>
      <c r="KYA7" s="8"/>
      <c r="KYB7" s="8"/>
      <c r="KYC7" s="8"/>
      <c r="KYD7" s="8"/>
      <c r="KYE7" s="8"/>
      <c r="KYF7" s="8"/>
      <c r="KYG7" s="8"/>
      <c r="KYH7" s="8"/>
      <c r="KYI7" s="8"/>
      <c r="KYJ7" s="8"/>
      <c r="KYK7" s="8"/>
      <c r="KYL7" s="8"/>
      <c r="KYM7" s="8"/>
      <c r="KYN7" s="8"/>
      <c r="KYO7" s="8"/>
      <c r="KYP7" s="8"/>
      <c r="KYQ7" s="8"/>
      <c r="KYR7" s="8"/>
      <c r="KYS7" s="8"/>
      <c r="KYT7" s="8"/>
      <c r="KYU7" s="8"/>
      <c r="KYV7" s="8"/>
      <c r="KYW7" s="8"/>
      <c r="KYX7" s="8"/>
      <c r="KYY7" s="8"/>
      <c r="KYZ7" s="8"/>
      <c r="KZA7" s="8"/>
      <c r="KZB7" s="8"/>
      <c r="KZC7" s="8"/>
      <c r="KZD7" s="8"/>
      <c r="KZE7" s="8"/>
      <c r="KZF7" s="8"/>
      <c r="KZG7" s="8"/>
      <c r="KZH7" s="8"/>
      <c r="KZI7" s="8"/>
      <c r="KZJ7" s="8"/>
      <c r="KZK7" s="8"/>
      <c r="KZL7" s="8"/>
      <c r="KZM7" s="8"/>
      <c r="KZN7" s="8"/>
      <c r="KZO7" s="8"/>
      <c r="KZP7" s="8"/>
      <c r="KZQ7" s="8"/>
      <c r="KZR7" s="8"/>
      <c r="KZS7" s="8"/>
      <c r="KZT7" s="8"/>
      <c r="KZU7" s="8"/>
      <c r="KZV7" s="8"/>
      <c r="KZW7" s="8"/>
      <c r="KZX7" s="8"/>
      <c r="KZY7" s="8"/>
      <c r="KZZ7" s="8"/>
      <c r="LAA7" s="8"/>
      <c r="LAB7" s="8"/>
      <c r="LAC7" s="8"/>
      <c r="LAD7" s="8"/>
      <c r="LAE7" s="8"/>
      <c r="LAF7" s="8"/>
      <c r="LAG7" s="8"/>
      <c r="LAH7" s="8"/>
      <c r="LAI7" s="8"/>
      <c r="LAJ7" s="8"/>
      <c r="LAK7" s="8"/>
      <c r="LAL7" s="8"/>
      <c r="LAM7" s="8"/>
      <c r="LAN7" s="8"/>
      <c r="LAO7" s="8"/>
      <c r="LAP7" s="8"/>
      <c r="LAQ7" s="8"/>
      <c r="LAR7" s="8"/>
      <c r="LAS7" s="8"/>
      <c r="LAT7" s="8"/>
      <c r="LAU7" s="8"/>
      <c r="LAV7" s="8"/>
      <c r="LAW7" s="8"/>
      <c r="LAX7" s="8"/>
      <c r="LAY7" s="8"/>
      <c r="LAZ7" s="8"/>
      <c r="LBA7" s="8"/>
      <c r="LBB7" s="8"/>
      <c r="LBC7" s="8"/>
      <c r="LBD7" s="8"/>
      <c r="LBE7" s="8"/>
      <c r="LBF7" s="8"/>
      <c r="LBG7" s="8"/>
      <c r="LBH7" s="8"/>
      <c r="LBI7" s="8"/>
      <c r="LBJ7" s="8"/>
      <c r="LBK7" s="8"/>
      <c r="LBL7" s="8"/>
      <c r="LBM7" s="8"/>
      <c r="LBN7" s="8"/>
      <c r="LBO7" s="8"/>
      <c r="LBP7" s="8"/>
      <c r="LBQ7" s="8"/>
      <c r="LBR7" s="8"/>
      <c r="LBS7" s="8"/>
      <c r="LBT7" s="8"/>
      <c r="LBU7" s="8"/>
      <c r="LBV7" s="8"/>
      <c r="LBW7" s="8"/>
      <c r="LBX7" s="8"/>
      <c r="LBY7" s="8"/>
      <c r="LBZ7" s="8"/>
      <c r="LCA7" s="8"/>
      <c r="LCB7" s="8"/>
      <c r="LCC7" s="8"/>
      <c r="LCD7" s="8"/>
      <c r="LCE7" s="8"/>
      <c r="LCF7" s="8"/>
      <c r="LCG7" s="8"/>
      <c r="LCH7" s="8"/>
      <c r="LCI7" s="8"/>
      <c r="LCJ7" s="8"/>
      <c r="LCK7" s="8"/>
      <c r="LCL7" s="8"/>
      <c r="LCM7" s="8"/>
      <c r="LCN7" s="8"/>
      <c r="LCO7" s="8"/>
      <c r="LCP7" s="8"/>
      <c r="LCQ7" s="8"/>
      <c r="LCR7" s="8"/>
      <c r="LCS7" s="8"/>
      <c r="LCT7" s="8"/>
      <c r="LCU7" s="8"/>
      <c r="LCV7" s="8"/>
      <c r="LCW7" s="8"/>
      <c r="LCX7" s="8"/>
      <c r="LCY7" s="8"/>
      <c r="LCZ7" s="8"/>
      <c r="LDA7" s="8"/>
      <c r="LDB7" s="8"/>
      <c r="LDC7" s="8"/>
      <c r="LDD7" s="8"/>
      <c r="LDE7" s="8"/>
      <c r="LDF7" s="8"/>
      <c r="LDG7" s="8"/>
      <c r="LDH7" s="8"/>
      <c r="LDI7" s="8"/>
      <c r="LDJ7" s="8"/>
      <c r="LDK7" s="8"/>
      <c r="LDL7" s="8"/>
      <c r="LDM7" s="8"/>
      <c r="LDN7" s="8"/>
      <c r="LDO7" s="8"/>
      <c r="LDP7" s="8"/>
      <c r="LDQ7" s="8"/>
      <c r="LDR7" s="8"/>
      <c r="LDS7" s="8"/>
      <c r="LDT7" s="8"/>
      <c r="LDU7" s="8"/>
      <c r="LDV7" s="8"/>
      <c r="LDW7" s="8"/>
      <c r="LDX7" s="8"/>
      <c r="LDY7" s="8"/>
      <c r="LDZ7" s="8"/>
      <c r="LEA7" s="8"/>
      <c r="LEB7" s="8"/>
      <c r="LEC7" s="8"/>
      <c r="LED7" s="8"/>
      <c r="LEE7" s="8"/>
      <c r="LEF7" s="8"/>
      <c r="LEG7" s="8"/>
      <c r="LEH7" s="8"/>
      <c r="LEI7" s="8"/>
      <c r="LEJ7" s="8"/>
      <c r="LEK7" s="8"/>
      <c r="LEL7" s="8"/>
      <c r="LEM7" s="8"/>
      <c r="LEN7" s="8"/>
      <c r="LEO7" s="8"/>
      <c r="LEP7" s="8"/>
      <c r="LEQ7" s="8"/>
      <c r="LER7" s="8"/>
      <c r="LES7" s="8"/>
      <c r="LET7" s="8"/>
      <c r="LEU7" s="8"/>
      <c r="LEV7" s="8"/>
      <c r="LEW7" s="8"/>
      <c r="LEX7" s="8"/>
      <c r="LEY7" s="8"/>
      <c r="LEZ7" s="8"/>
      <c r="LFA7" s="8"/>
      <c r="LFB7" s="8"/>
      <c r="LFC7" s="8"/>
      <c r="LFD7" s="8"/>
      <c r="LFE7" s="8"/>
      <c r="LFF7" s="8"/>
      <c r="LFG7" s="8"/>
      <c r="LFH7" s="8"/>
      <c r="LFI7" s="8"/>
      <c r="LFJ7" s="8"/>
      <c r="LFK7" s="8"/>
      <c r="LFL7" s="8"/>
      <c r="LFM7" s="8"/>
      <c r="LFN7" s="8"/>
      <c r="LFO7" s="8"/>
      <c r="LFP7" s="8"/>
      <c r="LFQ7" s="8"/>
      <c r="LFR7" s="8"/>
      <c r="LFS7" s="8"/>
      <c r="LFT7" s="8"/>
      <c r="LFU7" s="8"/>
      <c r="LFV7" s="8"/>
      <c r="LFW7" s="8"/>
      <c r="LFX7" s="8"/>
      <c r="LFY7" s="8"/>
      <c r="LFZ7" s="8"/>
      <c r="LGA7" s="8"/>
      <c r="LGB7" s="8"/>
      <c r="LGC7" s="8"/>
      <c r="LGD7" s="8"/>
      <c r="LGE7" s="8"/>
      <c r="LGF7" s="8"/>
      <c r="LGG7" s="8"/>
      <c r="LGH7" s="8"/>
      <c r="LGI7" s="8"/>
      <c r="LGJ7" s="8"/>
      <c r="LGK7" s="8"/>
      <c r="LGL7" s="8"/>
      <c r="LGM7" s="8"/>
      <c r="LGN7" s="8"/>
      <c r="LGO7" s="8"/>
      <c r="LGP7" s="8"/>
      <c r="LGQ7" s="8"/>
      <c r="LGR7" s="8"/>
      <c r="LGS7" s="8"/>
      <c r="LGT7" s="8"/>
      <c r="LGU7" s="8"/>
      <c r="LGV7" s="8"/>
      <c r="LGW7" s="8"/>
      <c r="LGX7" s="8"/>
      <c r="LGY7" s="8"/>
      <c r="LGZ7" s="8"/>
      <c r="LHA7" s="8"/>
      <c r="LHB7" s="8"/>
      <c r="LHC7" s="8"/>
      <c r="LHD7" s="8"/>
      <c r="LHE7" s="8"/>
      <c r="LHF7" s="8"/>
      <c r="LHG7" s="8"/>
      <c r="LHH7" s="8"/>
      <c r="LHI7" s="8"/>
      <c r="LHJ7" s="8"/>
      <c r="LHK7" s="8"/>
      <c r="LHL7" s="8"/>
      <c r="LHM7" s="8"/>
      <c r="LHN7" s="8"/>
      <c r="LHO7" s="8"/>
      <c r="LHP7" s="8"/>
      <c r="LHQ7" s="8"/>
      <c r="LHR7" s="8"/>
      <c r="LHS7" s="8"/>
      <c r="LHT7" s="8"/>
      <c r="LHU7" s="8"/>
      <c r="LHV7" s="8"/>
      <c r="LHW7" s="8"/>
      <c r="LHX7" s="8"/>
      <c r="LHY7" s="8"/>
      <c r="LHZ7" s="8"/>
      <c r="LIA7" s="8"/>
      <c r="LIB7" s="8"/>
      <c r="LIC7" s="8"/>
      <c r="LID7" s="8"/>
      <c r="LIE7" s="8"/>
      <c r="LIF7" s="8"/>
      <c r="LIG7" s="8"/>
      <c r="LIH7" s="8"/>
      <c r="LII7" s="8"/>
      <c r="LIJ7" s="8"/>
      <c r="LIK7" s="8"/>
      <c r="LIL7" s="8"/>
      <c r="LIM7" s="8"/>
      <c r="LIN7" s="8"/>
      <c r="LIO7" s="8"/>
      <c r="LIP7" s="8"/>
      <c r="LIQ7" s="8"/>
      <c r="LIR7" s="8"/>
      <c r="LIS7" s="8"/>
      <c r="LIT7" s="8"/>
      <c r="LIU7" s="8"/>
      <c r="LIV7" s="8"/>
      <c r="LIW7" s="8"/>
      <c r="LIX7" s="8"/>
      <c r="LIY7" s="8"/>
      <c r="LIZ7" s="8"/>
      <c r="LJA7" s="8"/>
      <c r="LJB7" s="8"/>
      <c r="LJC7" s="8"/>
      <c r="LJD7" s="8"/>
      <c r="LJE7" s="8"/>
      <c r="LJF7" s="8"/>
      <c r="LJG7" s="8"/>
      <c r="LJH7" s="8"/>
      <c r="LJI7" s="8"/>
      <c r="LJJ7" s="8"/>
      <c r="LJK7" s="8"/>
      <c r="LJL7" s="8"/>
      <c r="LJM7" s="8"/>
      <c r="LJN7" s="8"/>
      <c r="LJO7" s="8"/>
      <c r="LJP7" s="8"/>
      <c r="LJQ7" s="8"/>
      <c r="LJR7" s="8"/>
      <c r="LJS7" s="8"/>
      <c r="LJT7" s="8"/>
      <c r="LJU7" s="8"/>
      <c r="LJV7" s="8"/>
      <c r="LJW7" s="8"/>
      <c r="LJX7" s="8"/>
      <c r="LJY7" s="8"/>
      <c r="LJZ7" s="8"/>
      <c r="LKA7" s="8"/>
      <c r="LKB7" s="8"/>
      <c r="LKC7" s="8"/>
      <c r="LKD7" s="8"/>
      <c r="LKE7" s="8"/>
      <c r="LKF7" s="8"/>
      <c r="LKG7" s="8"/>
      <c r="LKH7" s="8"/>
      <c r="LKI7" s="8"/>
      <c r="LKJ7" s="8"/>
      <c r="LKK7" s="8"/>
      <c r="LKL7" s="8"/>
      <c r="LKM7" s="8"/>
      <c r="LKN7" s="8"/>
      <c r="LKO7" s="8"/>
      <c r="LKP7" s="8"/>
      <c r="LKQ7" s="8"/>
      <c r="LKR7" s="8"/>
      <c r="LKS7" s="8"/>
      <c r="LKT7" s="8"/>
      <c r="LKU7" s="8"/>
      <c r="LKV7" s="8"/>
      <c r="LKW7" s="8"/>
      <c r="LKX7" s="8"/>
      <c r="LKY7" s="8"/>
      <c r="LKZ7" s="8"/>
      <c r="LLA7" s="8"/>
      <c r="LLB7" s="8"/>
      <c r="LLC7" s="8"/>
      <c r="LLD7" s="8"/>
      <c r="LLE7" s="8"/>
      <c r="LLF7" s="8"/>
      <c r="LLG7" s="8"/>
      <c r="LLH7" s="8"/>
      <c r="LLI7" s="8"/>
      <c r="LLJ7" s="8"/>
      <c r="LLK7" s="8"/>
      <c r="LLL7" s="8"/>
      <c r="LLM7" s="8"/>
      <c r="LLN7" s="8"/>
      <c r="LLO7" s="8"/>
      <c r="LLP7" s="8"/>
      <c r="LLQ7" s="8"/>
      <c r="LLR7" s="8"/>
      <c r="LLS7" s="8"/>
      <c r="LLT7" s="8"/>
      <c r="LLU7" s="8"/>
      <c r="LLV7" s="8"/>
      <c r="LLW7" s="8"/>
      <c r="LLX7" s="8"/>
      <c r="LLY7" s="8"/>
      <c r="LLZ7" s="8"/>
      <c r="LMA7" s="8"/>
      <c r="LMB7" s="8"/>
      <c r="LMC7" s="8"/>
      <c r="LMD7" s="8"/>
      <c r="LME7" s="8"/>
      <c r="LMF7" s="8"/>
      <c r="LMG7" s="8"/>
      <c r="LMH7" s="8"/>
      <c r="LMI7" s="8"/>
      <c r="LMJ7" s="8"/>
      <c r="LMK7" s="8"/>
      <c r="LML7" s="8"/>
      <c r="LMM7" s="8"/>
      <c r="LMN7" s="8"/>
      <c r="LMO7" s="8"/>
      <c r="LMP7" s="8"/>
      <c r="LMQ7" s="8"/>
      <c r="LMR7" s="8"/>
      <c r="LMS7" s="8"/>
      <c r="LMT7" s="8"/>
      <c r="LMU7" s="8"/>
      <c r="LMV7" s="8"/>
      <c r="LMW7" s="8"/>
      <c r="LMX7" s="8"/>
      <c r="LMY7" s="8"/>
      <c r="LMZ7" s="8"/>
      <c r="LNA7" s="8"/>
      <c r="LNB7" s="8"/>
      <c r="LNC7" s="8"/>
      <c r="LND7" s="8"/>
      <c r="LNE7" s="8"/>
      <c r="LNF7" s="8"/>
      <c r="LNG7" s="8"/>
      <c r="LNH7" s="8"/>
      <c r="LNI7" s="8"/>
      <c r="LNJ7" s="8"/>
      <c r="LNK7" s="8"/>
      <c r="LNL7" s="8"/>
      <c r="LNM7" s="8"/>
      <c r="LNN7" s="8"/>
      <c r="LNO7" s="8"/>
      <c r="LNP7" s="8"/>
      <c r="LNQ7" s="8"/>
      <c r="LNR7" s="8"/>
      <c r="LNS7" s="8"/>
      <c r="LNT7" s="8"/>
      <c r="LNU7" s="8"/>
      <c r="LNV7" s="8"/>
      <c r="LNW7" s="8"/>
      <c r="LNX7" s="8"/>
      <c r="LNY7" s="8"/>
      <c r="LNZ7" s="8"/>
      <c r="LOA7" s="8"/>
      <c r="LOB7" s="8"/>
      <c r="LOC7" s="8"/>
      <c r="LOD7" s="8"/>
      <c r="LOE7" s="8"/>
      <c r="LOF7" s="8"/>
      <c r="LOG7" s="8"/>
      <c r="LOH7" s="8"/>
      <c r="LOI7" s="8"/>
      <c r="LOJ7" s="8"/>
      <c r="LOK7" s="8"/>
      <c r="LOL7" s="8"/>
      <c r="LOM7" s="8"/>
      <c r="LON7" s="8"/>
      <c r="LOO7" s="8"/>
      <c r="LOP7" s="8"/>
      <c r="LOQ7" s="8"/>
      <c r="LOR7" s="8"/>
      <c r="LOS7" s="8"/>
      <c r="LOT7" s="8"/>
      <c r="LOU7" s="8"/>
      <c r="LOV7" s="8"/>
      <c r="LOW7" s="8"/>
      <c r="LOX7" s="8"/>
      <c r="LOY7" s="8"/>
      <c r="LOZ7" s="8"/>
      <c r="LPA7" s="8"/>
      <c r="LPB7" s="8"/>
      <c r="LPC7" s="8"/>
      <c r="LPD7" s="8"/>
      <c r="LPE7" s="8"/>
      <c r="LPF7" s="8"/>
      <c r="LPG7" s="8"/>
      <c r="LPH7" s="8"/>
      <c r="LPI7" s="8"/>
      <c r="LPJ7" s="8"/>
      <c r="LPK7" s="8"/>
      <c r="LPL7" s="8"/>
      <c r="LPM7" s="8"/>
      <c r="LPN7" s="8"/>
      <c r="LPO7" s="8"/>
      <c r="LPP7" s="8"/>
      <c r="LPQ7" s="8"/>
      <c r="LPR7" s="8"/>
      <c r="LPS7" s="8"/>
      <c r="LPT7" s="8"/>
      <c r="LPU7" s="8"/>
      <c r="LPV7" s="8"/>
      <c r="LPW7" s="8"/>
      <c r="LPX7" s="8"/>
      <c r="LPY7" s="8"/>
      <c r="LPZ7" s="8"/>
      <c r="LQA7" s="8"/>
      <c r="LQB7" s="8"/>
      <c r="LQC7" s="8"/>
      <c r="LQD7" s="8"/>
      <c r="LQE7" s="8"/>
      <c r="LQF7" s="8"/>
      <c r="LQG7" s="8"/>
      <c r="LQH7" s="8"/>
      <c r="LQI7" s="8"/>
      <c r="LQJ7" s="8"/>
      <c r="LQK7" s="8"/>
      <c r="LQL7" s="8"/>
      <c r="LQM7" s="8"/>
      <c r="LQN7" s="8"/>
      <c r="LQO7" s="8"/>
      <c r="LQP7" s="8"/>
      <c r="LQQ7" s="8"/>
      <c r="LQR7" s="8"/>
      <c r="LQS7" s="8"/>
      <c r="LQT7" s="8"/>
      <c r="LQU7" s="8"/>
      <c r="LQV7" s="8"/>
      <c r="LQW7" s="8"/>
      <c r="LQX7" s="8"/>
      <c r="LQY7" s="8"/>
      <c r="LQZ7" s="8"/>
      <c r="LRA7" s="8"/>
      <c r="LRB7" s="8"/>
      <c r="LRC7" s="8"/>
      <c r="LRD7" s="8"/>
      <c r="LRE7" s="8"/>
      <c r="LRF7" s="8"/>
      <c r="LRG7" s="8"/>
      <c r="LRH7" s="8"/>
      <c r="LRI7" s="8"/>
      <c r="LRJ7" s="8"/>
      <c r="LRK7" s="8"/>
      <c r="LRL7" s="8"/>
      <c r="LRM7" s="8"/>
      <c r="LRN7" s="8"/>
      <c r="LRO7" s="8"/>
      <c r="LRP7" s="8"/>
      <c r="LRQ7" s="8"/>
      <c r="LRR7" s="8"/>
      <c r="LRS7" s="8"/>
      <c r="LRT7" s="8"/>
      <c r="LRU7" s="8"/>
      <c r="LRV7" s="8"/>
      <c r="LRW7" s="8"/>
      <c r="LRX7" s="8"/>
      <c r="LRY7" s="8"/>
      <c r="LRZ7" s="8"/>
      <c r="LSA7" s="8"/>
      <c r="LSB7" s="8"/>
      <c r="LSC7" s="8"/>
      <c r="LSD7" s="8"/>
      <c r="LSE7" s="8"/>
      <c r="LSF7" s="8"/>
      <c r="LSG7" s="8"/>
      <c r="LSH7" s="8"/>
      <c r="LSI7" s="8"/>
      <c r="LSJ7" s="8"/>
      <c r="LSK7" s="8"/>
      <c r="LSL7" s="8"/>
      <c r="LSM7" s="8"/>
      <c r="LSN7" s="8"/>
      <c r="LSO7" s="8"/>
      <c r="LSP7" s="8"/>
      <c r="LSQ7" s="8"/>
      <c r="LSR7" s="8"/>
      <c r="LSS7" s="8"/>
      <c r="LST7" s="8"/>
      <c r="LSU7" s="8"/>
      <c r="LSV7" s="8"/>
      <c r="LSW7" s="8"/>
      <c r="LSX7" s="8"/>
      <c r="LSY7" s="8"/>
      <c r="LSZ7" s="8"/>
      <c r="LTA7" s="8"/>
      <c r="LTB7" s="8"/>
      <c r="LTC7" s="8"/>
      <c r="LTD7" s="8"/>
      <c r="LTE7" s="8"/>
      <c r="LTF7" s="8"/>
      <c r="LTG7" s="8"/>
      <c r="LTH7" s="8"/>
      <c r="LTI7" s="8"/>
      <c r="LTJ7" s="8"/>
      <c r="LTK7" s="8"/>
      <c r="LTL7" s="8"/>
      <c r="LTM7" s="8"/>
      <c r="LTN7" s="8"/>
      <c r="LTO7" s="8"/>
      <c r="LTP7" s="8"/>
      <c r="LTQ7" s="8"/>
      <c r="LTR7" s="8"/>
      <c r="LTS7" s="8"/>
      <c r="LTT7" s="8"/>
      <c r="LTU7" s="8"/>
      <c r="LTV7" s="8"/>
      <c r="LTW7" s="8"/>
      <c r="LTX7" s="8"/>
      <c r="LTY7" s="8"/>
      <c r="LTZ7" s="8"/>
      <c r="LUA7" s="8"/>
      <c r="LUB7" s="8"/>
      <c r="LUC7" s="8"/>
      <c r="LUD7" s="8"/>
      <c r="LUE7" s="8"/>
      <c r="LUF7" s="8"/>
      <c r="LUG7" s="8"/>
      <c r="LUH7" s="8"/>
      <c r="LUI7" s="8"/>
      <c r="LUJ7" s="8"/>
      <c r="LUK7" s="8"/>
      <c r="LUL7" s="8"/>
      <c r="LUM7" s="8"/>
      <c r="LUN7" s="8"/>
      <c r="LUO7" s="8"/>
      <c r="LUP7" s="8"/>
      <c r="LUQ7" s="8"/>
      <c r="LUR7" s="8"/>
      <c r="LUS7" s="8"/>
      <c r="LUT7" s="8"/>
      <c r="LUU7" s="8"/>
      <c r="LUV7" s="8"/>
      <c r="LUW7" s="8"/>
      <c r="LUX7" s="8"/>
      <c r="LUY7" s="8"/>
      <c r="LUZ7" s="8"/>
      <c r="LVA7" s="8"/>
      <c r="LVB7" s="8"/>
      <c r="LVC7" s="8"/>
      <c r="LVD7" s="8"/>
      <c r="LVE7" s="8"/>
      <c r="LVF7" s="8"/>
      <c r="LVG7" s="8"/>
      <c r="LVH7" s="8"/>
      <c r="LVI7" s="8"/>
      <c r="LVJ7" s="8"/>
      <c r="LVK7" s="8"/>
      <c r="LVL7" s="8"/>
      <c r="LVM7" s="8"/>
      <c r="LVN7" s="8"/>
      <c r="LVO7" s="8"/>
      <c r="LVP7" s="8"/>
      <c r="LVQ7" s="8"/>
      <c r="LVR7" s="8"/>
      <c r="LVS7" s="8"/>
      <c r="LVT7" s="8"/>
      <c r="LVU7" s="8"/>
      <c r="LVV7" s="8"/>
      <c r="LVW7" s="8"/>
      <c r="LVX7" s="8"/>
      <c r="LVY7" s="8"/>
      <c r="LVZ7" s="8"/>
      <c r="LWA7" s="8"/>
      <c r="LWB7" s="8"/>
      <c r="LWC7" s="8"/>
      <c r="LWD7" s="8"/>
      <c r="LWE7" s="8"/>
      <c r="LWF7" s="8"/>
      <c r="LWG7" s="8"/>
      <c r="LWH7" s="8"/>
      <c r="LWI7" s="8"/>
      <c r="LWJ7" s="8"/>
      <c r="LWK7" s="8"/>
      <c r="LWL7" s="8"/>
      <c r="LWM7" s="8"/>
      <c r="LWN7" s="8"/>
      <c r="LWO7" s="8"/>
      <c r="LWP7" s="8"/>
      <c r="LWQ7" s="8"/>
      <c r="LWR7" s="8"/>
      <c r="LWS7" s="8"/>
      <c r="LWT7" s="8"/>
      <c r="LWU7" s="8"/>
      <c r="LWV7" s="8"/>
      <c r="LWW7" s="8"/>
      <c r="LWX7" s="8"/>
      <c r="LWY7" s="8"/>
      <c r="LWZ7" s="8"/>
      <c r="LXA7" s="8"/>
      <c r="LXB7" s="8"/>
      <c r="LXC7" s="8"/>
      <c r="LXD7" s="8"/>
      <c r="LXE7" s="8"/>
      <c r="LXF7" s="8"/>
      <c r="LXG7" s="8"/>
      <c r="LXH7" s="8"/>
      <c r="LXI7" s="8"/>
      <c r="LXJ7" s="8"/>
      <c r="LXK7" s="8"/>
      <c r="LXL7" s="8"/>
      <c r="LXM7" s="8"/>
      <c r="LXN7" s="8"/>
      <c r="LXO7" s="8"/>
      <c r="LXP7" s="8"/>
      <c r="LXQ7" s="8"/>
      <c r="LXR7" s="8"/>
      <c r="LXS7" s="8"/>
      <c r="LXT7" s="8"/>
      <c r="LXU7" s="8"/>
      <c r="LXV7" s="8"/>
      <c r="LXW7" s="8"/>
      <c r="LXX7" s="8"/>
      <c r="LXY7" s="8"/>
      <c r="LXZ7" s="8"/>
      <c r="LYA7" s="8"/>
      <c r="LYB7" s="8"/>
      <c r="LYC7" s="8"/>
      <c r="LYD7" s="8"/>
      <c r="LYE7" s="8"/>
      <c r="LYF7" s="8"/>
      <c r="LYG7" s="8"/>
      <c r="LYH7" s="8"/>
      <c r="LYI7" s="8"/>
      <c r="LYJ7" s="8"/>
      <c r="LYK7" s="8"/>
      <c r="LYL7" s="8"/>
      <c r="LYM7" s="8"/>
      <c r="LYN7" s="8"/>
      <c r="LYO7" s="8"/>
      <c r="LYP7" s="8"/>
      <c r="LYQ7" s="8"/>
      <c r="LYR7" s="8"/>
      <c r="LYS7" s="8"/>
      <c r="LYT7" s="8"/>
      <c r="LYU7" s="8"/>
      <c r="LYV7" s="8"/>
      <c r="LYW7" s="8"/>
      <c r="LYX7" s="8"/>
      <c r="LYY7" s="8"/>
      <c r="LYZ7" s="8"/>
      <c r="LZA7" s="8"/>
      <c r="LZB7" s="8"/>
      <c r="LZC7" s="8"/>
      <c r="LZD7" s="8"/>
      <c r="LZE7" s="8"/>
      <c r="LZF7" s="8"/>
      <c r="LZG7" s="8"/>
      <c r="LZH7" s="8"/>
      <c r="LZI7" s="8"/>
      <c r="LZJ7" s="8"/>
      <c r="LZK7" s="8"/>
      <c r="LZL7" s="8"/>
      <c r="LZM7" s="8"/>
      <c r="LZN7" s="8"/>
      <c r="LZO7" s="8"/>
      <c r="LZP7" s="8"/>
      <c r="LZQ7" s="8"/>
      <c r="LZR7" s="8"/>
      <c r="LZS7" s="8"/>
      <c r="LZT7" s="8"/>
      <c r="LZU7" s="8"/>
      <c r="LZV7" s="8"/>
      <c r="LZW7" s="8"/>
      <c r="LZX7" s="8"/>
      <c r="LZY7" s="8"/>
      <c r="LZZ7" s="8"/>
      <c r="MAA7" s="8"/>
      <c r="MAB7" s="8"/>
      <c r="MAC7" s="8"/>
      <c r="MAD7" s="8"/>
      <c r="MAE7" s="8"/>
      <c r="MAF7" s="8"/>
      <c r="MAG7" s="8"/>
      <c r="MAH7" s="8"/>
      <c r="MAI7" s="8"/>
      <c r="MAJ7" s="8"/>
      <c r="MAK7" s="8"/>
      <c r="MAL7" s="8"/>
      <c r="MAM7" s="8"/>
      <c r="MAN7" s="8"/>
      <c r="MAO7" s="8"/>
      <c r="MAP7" s="8"/>
      <c r="MAQ7" s="8"/>
      <c r="MAR7" s="8"/>
      <c r="MAS7" s="8"/>
      <c r="MAT7" s="8"/>
      <c r="MAU7" s="8"/>
      <c r="MAV7" s="8"/>
      <c r="MAW7" s="8"/>
      <c r="MAX7" s="8"/>
      <c r="MAY7" s="8"/>
      <c r="MAZ7" s="8"/>
      <c r="MBA7" s="8"/>
      <c r="MBB7" s="8"/>
      <c r="MBC7" s="8"/>
      <c r="MBD7" s="8"/>
      <c r="MBE7" s="8"/>
      <c r="MBF7" s="8"/>
      <c r="MBG7" s="8"/>
      <c r="MBH7" s="8"/>
      <c r="MBI7" s="8"/>
      <c r="MBJ7" s="8"/>
      <c r="MBK7" s="8"/>
      <c r="MBL7" s="8"/>
      <c r="MBM7" s="8"/>
      <c r="MBN7" s="8"/>
      <c r="MBO7" s="8"/>
      <c r="MBP7" s="8"/>
      <c r="MBQ7" s="8"/>
      <c r="MBR7" s="8"/>
      <c r="MBS7" s="8"/>
      <c r="MBT7" s="8"/>
      <c r="MBU7" s="8"/>
      <c r="MBV7" s="8"/>
      <c r="MBW7" s="8"/>
      <c r="MBX7" s="8"/>
      <c r="MBY7" s="8"/>
      <c r="MBZ7" s="8"/>
      <c r="MCA7" s="8"/>
      <c r="MCB7" s="8"/>
      <c r="MCC7" s="8"/>
      <c r="MCD7" s="8"/>
      <c r="MCE7" s="8"/>
      <c r="MCF7" s="8"/>
      <c r="MCG7" s="8"/>
      <c r="MCH7" s="8"/>
      <c r="MCI7" s="8"/>
      <c r="MCJ7" s="8"/>
      <c r="MCK7" s="8"/>
      <c r="MCL7" s="8"/>
      <c r="MCM7" s="8"/>
      <c r="MCN7" s="8"/>
      <c r="MCO7" s="8"/>
      <c r="MCP7" s="8"/>
      <c r="MCQ7" s="8"/>
      <c r="MCR7" s="8"/>
      <c r="MCS7" s="8"/>
      <c r="MCT7" s="8"/>
      <c r="MCU7" s="8"/>
      <c r="MCV7" s="8"/>
      <c r="MCW7" s="8"/>
      <c r="MCX7" s="8"/>
      <c r="MCY7" s="8"/>
      <c r="MCZ7" s="8"/>
      <c r="MDA7" s="8"/>
      <c r="MDB7" s="8"/>
      <c r="MDC7" s="8"/>
      <c r="MDD7" s="8"/>
      <c r="MDE7" s="8"/>
      <c r="MDF7" s="8"/>
      <c r="MDG7" s="8"/>
      <c r="MDH7" s="8"/>
      <c r="MDI7" s="8"/>
      <c r="MDJ7" s="8"/>
      <c r="MDK7" s="8"/>
      <c r="MDL7" s="8"/>
      <c r="MDM7" s="8"/>
      <c r="MDN7" s="8"/>
      <c r="MDO7" s="8"/>
      <c r="MDP7" s="8"/>
      <c r="MDQ7" s="8"/>
      <c r="MDR7" s="8"/>
      <c r="MDS7" s="8"/>
      <c r="MDT7" s="8"/>
      <c r="MDU7" s="8"/>
      <c r="MDV7" s="8"/>
      <c r="MDW7" s="8"/>
      <c r="MDX7" s="8"/>
      <c r="MDY7" s="8"/>
      <c r="MDZ7" s="8"/>
      <c r="MEA7" s="8"/>
      <c r="MEB7" s="8"/>
      <c r="MEC7" s="8"/>
      <c r="MED7" s="8"/>
      <c r="MEE7" s="8"/>
      <c r="MEF7" s="8"/>
      <c r="MEG7" s="8"/>
      <c r="MEH7" s="8"/>
      <c r="MEI7" s="8"/>
      <c r="MEJ7" s="8"/>
      <c r="MEK7" s="8"/>
      <c r="MEL7" s="8"/>
      <c r="MEM7" s="8"/>
      <c r="MEN7" s="8"/>
      <c r="MEO7" s="8"/>
      <c r="MEP7" s="8"/>
      <c r="MEQ7" s="8"/>
      <c r="MER7" s="8"/>
      <c r="MES7" s="8"/>
      <c r="MET7" s="8"/>
      <c r="MEU7" s="8"/>
      <c r="MEV7" s="8"/>
      <c r="MEW7" s="8"/>
      <c r="MEX7" s="8"/>
      <c r="MEY7" s="8"/>
      <c r="MEZ7" s="8"/>
      <c r="MFA7" s="8"/>
      <c r="MFB7" s="8"/>
      <c r="MFC7" s="8"/>
      <c r="MFD7" s="8"/>
      <c r="MFE7" s="8"/>
      <c r="MFF7" s="8"/>
      <c r="MFG7" s="8"/>
      <c r="MFH7" s="8"/>
      <c r="MFI7" s="8"/>
      <c r="MFJ7" s="8"/>
      <c r="MFK7" s="8"/>
      <c r="MFL7" s="8"/>
      <c r="MFM7" s="8"/>
      <c r="MFN7" s="8"/>
      <c r="MFO7" s="8"/>
      <c r="MFP7" s="8"/>
      <c r="MFQ7" s="8"/>
      <c r="MFR7" s="8"/>
      <c r="MFS7" s="8"/>
      <c r="MFT7" s="8"/>
      <c r="MFU7" s="8"/>
      <c r="MFV7" s="8"/>
      <c r="MFW7" s="8"/>
      <c r="MFX7" s="8"/>
      <c r="MFY7" s="8"/>
      <c r="MFZ7" s="8"/>
      <c r="MGA7" s="8"/>
      <c r="MGB7" s="8"/>
      <c r="MGC7" s="8"/>
      <c r="MGD7" s="8"/>
      <c r="MGE7" s="8"/>
      <c r="MGF7" s="8"/>
      <c r="MGG7" s="8"/>
      <c r="MGH7" s="8"/>
      <c r="MGI7" s="8"/>
      <c r="MGJ7" s="8"/>
      <c r="MGK7" s="8"/>
      <c r="MGL7" s="8"/>
      <c r="MGM7" s="8"/>
      <c r="MGN7" s="8"/>
      <c r="MGO7" s="8"/>
      <c r="MGP7" s="8"/>
      <c r="MGQ7" s="8"/>
      <c r="MGR7" s="8"/>
      <c r="MGS7" s="8"/>
      <c r="MGT7" s="8"/>
      <c r="MGU7" s="8"/>
      <c r="MGV7" s="8"/>
      <c r="MGW7" s="8"/>
      <c r="MGX7" s="8"/>
      <c r="MGY7" s="8"/>
      <c r="MGZ7" s="8"/>
      <c r="MHA7" s="8"/>
      <c r="MHB7" s="8"/>
      <c r="MHC7" s="8"/>
      <c r="MHD7" s="8"/>
      <c r="MHE7" s="8"/>
      <c r="MHF7" s="8"/>
      <c r="MHG7" s="8"/>
      <c r="MHH7" s="8"/>
      <c r="MHI7" s="8"/>
      <c r="MHJ7" s="8"/>
      <c r="MHK7" s="8"/>
      <c r="MHL7" s="8"/>
      <c r="MHM7" s="8"/>
      <c r="MHN7" s="8"/>
      <c r="MHO7" s="8"/>
      <c r="MHP7" s="8"/>
      <c r="MHQ7" s="8"/>
      <c r="MHR7" s="8"/>
      <c r="MHS7" s="8"/>
      <c r="MHT7" s="8"/>
      <c r="MHU7" s="8"/>
      <c r="MHV7" s="8"/>
      <c r="MHW7" s="8"/>
      <c r="MHX7" s="8"/>
      <c r="MHY7" s="8"/>
      <c r="MHZ7" s="8"/>
      <c r="MIA7" s="8"/>
      <c r="MIB7" s="8"/>
      <c r="MIC7" s="8"/>
      <c r="MID7" s="8"/>
      <c r="MIE7" s="8"/>
      <c r="MIF7" s="8"/>
      <c r="MIG7" s="8"/>
      <c r="MIH7" s="8"/>
      <c r="MII7" s="8"/>
      <c r="MIJ7" s="8"/>
      <c r="MIK7" s="8"/>
      <c r="MIL7" s="8"/>
      <c r="MIM7" s="8"/>
      <c r="MIN7" s="8"/>
      <c r="MIO7" s="8"/>
      <c r="MIP7" s="8"/>
      <c r="MIQ7" s="8"/>
      <c r="MIR7" s="8"/>
      <c r="MIS7" s="8"/>
      <c r="MIT7" s="8"/>
      <c r="MIU7" s="8"/>
      <c r="MIV7" s="8"/>
      <c r="MIW7" s="8"/>
      <c r="MIX7" s="8"/>
      <c r="MIY7" s="8"/>
      <c r="MIZ7" s="8"/>
      <c r="MJA7" s="8"/>
      <c r="MJB7" s="8"/>
      <c r="MJC7" s="8"/>
      <c r="MJD7" s="8"/>
      <c r="MJE7" s="8"/>
      <c r="MJF7" s="8"/>
      <c r="MJG7" s="8"/>
      <c r="MJH7" s="8"/>
      <c r="MJI7" s="8"/>
      <c r="MJJ7" s="8"/>
      <c r="MJK7" s="8"/>
      <c r="MJL7" s="8"/>
      <c r="MJM7" s="8"/>
      <c r="MJN7" s="8"/>
      <c r="MJO7" s="8"/>
      <c r="MJP7" s="8"/>
      <c r="MJQ7" s="8"/>
      <c r="MJR7" s="8"/>
      <c r="MJS7" s="8"/>
      <c r="MJT7" s="8"/>
      <c r="MJU7" s="8"/>
      <c r="MJV7" s="8"/>
      <c r="MJW7" s="8"/>
      <c r="MJX7" s="8"/>
      <c r="MJY7" s="8"/>
      <c r="MJZ7" s="8"/>
      <c r="MKA7" s="8"/>
      <c r="MKB7" s="8"/>
      <c r="MKC7" s="8"/>
      <c r="MKD7" s="8"/>
      <c r="MKE7" s="8"/>
      <c r="MKF7" s="8"/>
      <c r="MKG7" s="8"/>
      <c r="MKH7" s="8"/>
      <c r="MKI7" s="8"/>
      <c r="MKJ7" s="8"/>
      <c r="MKK7" s="8"/>
      <c r="MKL7" s="8"/>
      <c r="MKM7" s="8"/>
      <c r="MKN7" s="8"/>
      <c r="MKO7" s="8"/>
      <c r="MKP7" s="8"/>
      <c r="MKQ7" s="8"/>
      <c r="MKR7" s="8"/>
      <c r="MKS7" s="8"/>
      <c r="MKT7" s="8"/>
      <c r="MKU7" s="8"/>
      <c r="MKV7" s="8"/>
      <c r="MKW7" s="8"/>
      <c r="MKX7" s="8"/>
      <c r="MKY7" s="8"/>
      <c r="MKZ7" s="8"/>
      <c r="MLA7" s="8"/>
      <c r="MLB7" s="8"/>
      <c r="MLC7" s="8"/>
      <c r="MLD7" s="8"/>
      <c r="MLE7" s="8"/>
      <c r="MLF7" s="8"/>
      <c r="MLG7" s="8"/>
      <c r="MLH7" s="8"/>
      <c r="MLI7" s="8"/>
      <c r="MLJ7" s="8"/>
      <c r="MLK7" s="8"/>
      <c r="MLL7" s="8"/>
      <c r="MLM7" s="8"/>
      <c r="MLN7" s="8"/>
      <c r="MLO7" s="8"/>
      <c r="MLP7" s="8"/>
      <c r="MLQ7" s="8"/>
      <c r="MLR7" s="8"/>
      <c r="MLS7" s="8"/>
      <c r="MLT7" s="8"/>
      <c r="MLU7" s="8"/>
      <c r="MLV7" s="8"/>
      <c r="MLW7" s="8"/>
      <c r="MLX7" s="8"/>
      <c r="MLY7" s="8"/>
      <c r="MLZ7" s="8"/>
      <c r="MMA7" s="8"/>
      <c r="MMB7" s="8"/>
      <c r="MMC7" s="8"/>
      <c r="MMD7" s="8"/>
      <c r="MME7" s="8"/>
      <c r="MMF7" s="8"/>
      <c r="MMG7" s="8"/>
      <c r="MMH7" s="8"/>
      <c r="MMI7" s="8"/>
      <c r="MMJ7" s="8"/>
      <c r="MMK7" s="8"/>
      <c r="MML7" s="8"/>
      <c r="MMM7" s="8"/>
      <c r="MMN7" s="8"/>
      <c r="MMO7" s="8"/>
      <c r="MMP7" s="8"/>
      <c r="MMQ7" s="8"/>
      <c r="MMR7" s="8"/>
      <c r="MMS7" s="8"/>
      <c r="MMT7" s="8"/>
      <c r="MMU7" s="8"/>
      <c r="MMV7" s="8"/>
      <c r="MMW7" s="8"/>
      <c r="MMX7" s="8"/>
      <c r="MMY7" s="8"/>
      <c r="MMZ7" s="8"/>
      <c r="MNA7" s="8"/>
      <c r="MNB7" s="8"/>
      <c r="MNC7" s="8"/>
      <c r="MND7" s="8"/>
      <c r="MNE7" s="8"/>
      <c r="MNF7" s="8"/>
      <c r="MNG7" s="8"/>
      <c r="MNH7" s="8"/>
      <c r="MNI7" s="8"/>
      <c r="MNJ7" s="8"/>
      <c r="MNK7" s="8"/>
      <c r="MNL7" s="8"/>
      <c r="MNM7" s="8"/>
      <c r="MNN7" s="8"/>
      <c r="MNO7" s="8"/>
      <c r="MNP7" s="8"/>
      <c r="MNQ7" s="8"/>
      <c r="MNR7" s="8"/>
      <c r="MNS7" s="8"/>
      <c r="MNT7" s="8"/>
      <c r="MNU7" s="8"/>
      <c r="MNV7" s="8"/>
      <c r="MNW7" s="8"/>
      <c r="MNX7" s="8"/>
      <c r="MNY7" s="8"/>
      <c r="MNZ7" s="8"/>
      <c r="MOA7" s="8"/>
      <c r="MOB7" s="8"/>
      <c r="MOC7" s="8"/>
      <c r="MOD7" s="8"/>
      <c r="MOE7" s="8"/>
      <c r="MOF7" s="8"/>
      <c r="MOG7" s="8"/>
      <c r="MOH7" s="8"/>
      <c r="MOI7" s="8"/>
      <c r="MOJ7" s="8"/>
      <c r="MOK7" s="8"/>
      <c r="MOL7" s="8"/>
      <c r="MOM7" s="8"/>
      <c r="MON7" s="8"/>
      <c r="MOO7" s="8"/>
      <c r="MOP7" s="8"/>
      <c r="MOQ7" s="8"/>
      <c r="MOR7" s="8"/>
      <c r="MOS7" s="8"/>
      <c r="MOT7" s="8"/>
      <c r="MOU7" s="8"/>
      <c r="MOV7" s="8"/>
      <c r="MOW7" s="8"/>
      <c r="MOX7" s="8"/>
      <c r="MOY7" s="8"/>
      <c r="MOZ7" s="8"/>
      <c r="MPA7" s="8"/>
      <c r="MPB7" s="8"/>
      <c r="MPC7" s="8"/>
      <c r="MPD7" s="8"/>
      <c r="MPE7" s="8"/>
      <c r="MPF7" s="8"/>
      <c r="MPG7" s="8"/>
      <c r="MPH7" s="8"/>
      <c r="MPI7" s="8"/>
      <c r="MPJ7" s="8"/>
      <c r="MPK7" s="8"/>
      <c r="MPL7" s="8"/>
      <c r="MPM7" s="8"/>
      <c r="MPN7" s="8"/>
      <c r="MPO7" s="8"/>
      <c r="MPP7" s="8"/>
      <c r="MPQ7" s="8"/>
      <c r="MPR7" s="8"/>
      <c r="MPS7" s="8"/>
      <c r="MPT7" s="8"/>
      <c r="MPU7" s="8"/>
      <c r="MPV7" s="8"/>
      <c r="MPW7" s="8"/>
      <c r="MPX7" s="8"/>
      <c r="MPY7" s="8"/>
      <c r="MPZ7" s="8"/>
      <c r="MQA7" s="8"/>
      <c r="MQB7" s="8"/>
      <c r="MQC7" s="8"/>
      <c r="MQD7" s="8"/>
      <c r="MQE7" s="8"/>
      <c r="MQF7" s="8"/>
      <c r="MQG7" s="8"/>
      <c r="MQH7" s="8"/>
      <c r="MQI7" s="8"/>
      <c r="MQJ7" s="8"/>
      <c r="MQK7" s="8"/>
      <c r="MQL7" s="8"/>
      <c r="MQM7" s="8"/>
      <c r="MQN7" s="8"/>
      <c r="MQO7" s="8"/>
      <c r="MQP7" s="8"/>
      <c r="MQQ7" s="8"/>
      <c r="MQR7" s="8"/>
      <c r="MQS7" s="8"/>
      <c r="MQT7" s="8"/>
      <c r="MQU7" s="8"/>
      <c r="MQV7" s="8"/>
      <c r="MQW7" s="8"/>
      <c r="MQX7" s="8"/>
      <c r="MQY7" s="8"/>
      <c r="MQZ7" s="8"/>
      <c r="MRA7" s="8"/>
      <c r="MRB7" s="8"/>
      <c r="MRC7" s="8"/>
      <c r="MRD7" s="8"/>
      <c r="MRE7" s="8"/>
      <c r="MRF7" s="8"/>
      <c r="MRG7" s="8"/>
      <c r="MRH7" s="8"/>
      <c r="MRI7" s="8"/>
      <c r="MRJ7" s="8"/>
      <c r="MRK7" s="8"/>
      <c r="MRL7" s="8"/>
      <c r="MRM7" s="8"/>
      <c r="MRN7" s="8"/>
      <c r="MRO7" s="8"/>
      <c r="MRP7" s="8"/>
      <c r="MRQ7" s="8"/>
      <c r="MRR7" s="8"/>
      <c r="MRS7" s="8"/>
      <c r="MRT7" s="8"/>
      <c r="MRU7" s="8"/>
      <c r="MRV7" s="8"/>
      <c r="MRW7" s="8"/>
      <c r="MRX7" s="8"/>
      <c r="MRY7" s="8"/>
      <c r="MRZ7" s="8"/>
      <c r="MSA7" s="8"/>
      <c r="MSB7" s="8"/>
      <c r="MSC7" s="8"/>
      <c r="MSD7" s="8"/>
      <c r="MSE7" s="8"/>
      <c r="MSF7" s="8"/>
      <c r="MSG7" s="8"/>
      <c r="MSH7" s="8"/>
      <c r="MSI7" s="8"/>
      <c r="MSJ7" s="8"/>
      <c r="MSK7" s="8"/>
      <c r="MSL7" s="8"/>
      <c r="MSM7" s="8"/>
      <c r="MSN7" s="8"/>
      <c r="MSO7" s="8"/>
      <c r="MSP7" s="8"/>
      <c r="MSQ7" s="8"/>
      <c r="MSR7" s="8"/>
      <c r="MSS7" s="8"/>
      <c r="MST7" s="8"/>
      <c r="MSU7" s="8"/>
      <c r="MSV7" s="8"/>
      <c r="MSW7" s="8"/>
      <c r="MSX7" s="8"/>
      <c r="MSY7" s="8"/>
      <c r="MSZ7" s="8"/>
      <c r="MTA7" s="8"/>
      <c r="MTB7" s="8"/>
      <c r="MTC7" s="8"/>
      <c r="MTD7" s="8"/>
      <c r="MTE7" s="8"/>
      <c r="MTF7" s="8"/>
      <c r="MTG7" s="8"/>
      <c r="MTH7" s="8"/>
      <c r="MTI7" s="8"/>
      <c r="MTJ7" s="8"/>
      <c r="MTK7" s="8"/>
      <c r="MTL7" s="8"/>
      <c r="MTM7" s="8"/>
      <c r="MTN7" s="8"/>
      <c r="MTO7" s="8"/>
      <c r="MTP7" s="8"/>
      <c r="MTQ7" s="8"/>
      <c r="MTR7" s="8"/>
      <c r="MTS7" s="8"/>
      <c r="MTT7" s="8"/>
      <c r="MTU7" s="8"/>
      <c r="MTV7" s="8"/>
      <c r="MTW7" s="8"/>
      <c r="MTX7" s="8"/>
      <c r="MTY7" s="8"/>
      <c r="MTZ7" s="8"/>
      <c r="MUA7" s="8"/>
      <c r="MUB7" s="8"/>
      <c r="MUC7" s="8"/>
      <c r="MUD7" s="8"/>
      <c r="MUE7" s="8"/>
      <c r="MUF7" s="8"/>
      <c r="MUG7" s="8"/>
      <c r="MUH7" s="8"/>
      <c r="MUI7" s="8"/>
      <c r="MUJ7" s="8"/>
      <c r="MUK7" s="8"/>
      <c r="MUL7" s="8"/>
      <c r="MUM7" s="8"/>
      <c r="MUN7" s="8"/>
      <c r="MUO7" s="8"/>
      <c r="MUP7" s="8"/>
      <c r="MUQ7" s="8"/>
      <c r="MUR7" s="8"/>
      <c r="MUS7" s="8"/>
      <c r="MUT7" s="8"/>
      <c r="MUU7" s="8"/>
      <c r="MUV7" s="8"/>
      <c r="MUW7" s="8"/>
      <c r="MUX7" s="8"/>
      <c r="MUY7" s="8"/>
      <c r="MUZ7" s="8"/>
      <c r="MVA7" s="8"/>
      <c r="MVB7" s="8"/>
      <c r="MVC7" s="8"/>
      <c r="MVD7" s="8"/>
      <c r="MVE7" s="8"/>
      <c r="MVF7" s="8"/>
      <c r="MVG7" s="8"/>
      <c r="MVH7" s="8"/>
      <c r="MVI7" s="8"/>
      <c r="MVJ7" s="8"/>
      <c r="MVK7" s="8"/>
      <c r="MVL7" s="8"/>
      <c r="MVM7" s="8"/>
      <c r="MVN7" s="8"/>
      <c r="MVO7" s="8"/>
      <c r="MVP7" s="8"/>
      <c r="MVQ7" s="8"/>
      <c r="MVR7" s="8"/>
      <c r="MVS7" s="8"/>
      <c r="MVT7" s="8"/>
      <c r="MVU7" s="8"/>
      <c r="MVV7" s="8"/>
      <c r="MVW7" s="8"/>
      <c r="MVX7" s="8"/>
      <c r="MVY7" s="8"/>
      <c r="MVZ7" s="8"/>
      <c r="MWA7" s="8"/>
      <c r="MWB7" s="8"/>
      <c r="MWC7" s="8"/>
      <c r="MWD7" s="8"/>
      <c r="MWE7" s="8"/>
      <c r="MWF7" s="8"/>
      <c r="MWG7" s="8"/>
      <c r="MWH7" s="8"/>
      <c r="MWI7" s="8"/>
      <c r="MWJ7" s="8"/>
      <c r="MWK7" s="8"/>
      <c r="MWL7" s="8"/>
      <c r="MWM7" s="8"/>
      <c r="MWN7" s="8"/>
      <c r="MWO7" s="8"/>
      <c r="MWP7" s="8"/>
      <c r="MWQ7" s="8"/>
      <c r="MWR7" s="8"/>
      <c r="MWS7" s="8"/>
      <c r="MWT7" s="8"/>
      <c r="MWU7" s="8"/>
      <c r="MWV7" s="8"/>
      <c r="MWW7" s="8"/>
      <c r="MWX7" s="8"/>
      <c r="MWY7" s="8"/>
      <c r="MWZ7" s="8"/>
      <c r="MXA7" s="8"/>
      <c r="MXB7" s="8"/>
      <c r="MXC7" s="8"/>
      <c r="MXD7" s="8"/>
      <c r="MXE7" s="8"/>
      <c r="MXF7" s="8"/>
      <c r="MXG7" s="8"/>
      <c r="MXH7" s="8"/>
      <c r="MXI7" s="8"/>
      <c r="MXJ7" s="8"/>
      <c r="MXK7" s="8"/>
      <c r="MXL7" s="8"/>
      <c r="MXM7" s="8"/>
      <c r="MXN7" s="8"/>
      <c r="MXO7" s="8"/>
      <c r="MXP7" s="8"/>
      <c r="MXQ7" s="8"/>
      <c r="MXR7" s="8"/>
      <c r="MXS7" s="8"/>
      <c r="MXT7" s="8"/>
      <c r="MXU7" s="8"/>
      <c r="MXV7" s="8"/>
      <c r="MXW7" s="8"/>
      <c r="MXX7" s="8"/>
      <c r="MXY7" s="8"/>
      <c r="MXZ7" s="8"/>
      <c r="MYA7" s="8"/>
      <c r="MYB7" s="8"/>
      <c r="MYC7" s="8"/>
      <c r="MYD7" s="8"/>
      <c r="MYE7" s="8"/>
      <c r="MYF7" s="8"/>
      <c r="MYG7" s="8"/>
      <c r="MYH7" s="8"/>
      <c r="MYI7" s="8"/>
      <c r="MYJ7" s="8"/>
      <c r="MYK7" s="8"/>
      <c r="MYL7" s="8"/>
      <c r="MYM7" s="8"/>
      <c r="MYN7" s="8"/>
      <c r="MYO7" s="8"/>
      <c r="MYP7" s="8"/>
      <c r="MYQ7" s="8"/>
      <c r="MYR7" s="8"/>
      <c r="MYS7" s="8"/>
      <c r="MYT7" s="8"/>
      <c r="MYU7" s="8"/>
      <c r="MYV7" s="8"/>
      <c r="MYW7" s="8"/>
      <c r="MYX7" s="8"/>
      <c r="MYY7" s="8"/>
      <c r="MYZ7" s="8"/>
      <c r="MZA7" s="8"/>
      <c r="MZB7" s="8"/>
      <c r="MZC7" s="8"/>
      <c r="MZD7" s="8"/>
      <c r="MZE7" s="8"/>
      <c r="MZF7" s="8"/>
      <c r="MZG7" s="8"/>
      <c r="MZH7" s="8"/>
      <c r="MZI7" s="8"/>
      <c r="MZJ7" s="8"/>
      <c r="MZK7" s="8"/>
      <c r="MZL7" s="8"/>
      <c r="MZM7" s="8"/>
      <c r="MZN7" s="8"/>
      <c r="MZO7" s="8"/>
      <c r="MZP7" s="8"/>
      <c r="MZQ7" s="8"/>
      <c r="MZR7" s="8"/>
      <c r="MZS7" s="8"/>
      <c r="MZT7" s="8"/>
      <c r="MZU7" s="8"/>
      <c r="MZV7" s="8"/>
      <c r="MZW7" s="8"/>
      <c r="MZX7" s="8"/>
      <c r="MZY7" s="8"/>
      <c r="MZZ7" s="8"/>
      <c r="NAA7" s="8"/>
      <c r="NAB7" s="8"/>
      <c r="NAC7" s="8"/>
      <c r="NAD7" s="8"/>
      <c r="NAE7" s="8"/>
      <c r="NAF7" s="8"/>
      <c r="NAG7" s="8"/>
      <c r="NAH7" s="8"/>
      <c r="NAI7" s="8"/>
      <c r="NAJ7" s="8"/>
      <c r="NAK7" s="8"/>
      <c r="NAL7" s="8"/>
      <c r="NAM7" s="8"/>
      <c r="NAN7" s="8"/>
      <c r="NAO7" s="8"/>
      <c r="NAP7" s="8"/>
      <c r="NAQ7" s="8"/>
      <c r="NAR7" s="8"/>
      <c r="NAS7" s="8"/>
      <c r="NAT7" s="8"/>
      <c r="NAU7" s="8"/>
      <c r="NAV7" s="8"/>
      <c r="NAW7" s="8"/>
      <c r="NAX7" s="8"/>
      <c r="NAY7" s="8"/>
      <c r="NAZ7" s="8"/>
      <c r="NBA7" s="8"/>
      <c r="NBB7" s="8"/>
      <c r="NBC7" s="8"/>
      <c r="NBD7" s="8"/>
      <c r="NBE7" s="8"/>
      <c r="NBF7" s="8"/>
      <c r="NBG7" s="8"/>
      <c r="NBH7" s="8"/>
      <c r="NBI7" s="8"/>
      <c r="NBJ7" s="8"/>
      <c r="NBK7" s="8"/>
      <c r="NBL7" s="8"/>
      <c r="NBM7" s="8"/>
      <c r="NBN7" s="8"/>
      <c r="NBO7" s="8"/>
      <c r="NBP7" s="8"/>
      <c r="NBQ7" s="8"/>
      <c r="NBR7" s="8"/>
      <c r="NBS7" s="8"/>
      <c r="NBT7" s="8"/>
      <c r="NBU7" s="8"/>
      <c r="NBV7" s="8"/>
      <c r="NBW7" s="8"/>
      <c r="NBX7" s="8"/>
      <c r="NBY7" s="8"/>
      <c r="NBZ7" s="8"/>
      <c r="NCA7" s="8"/>
      <c r="NCB7" s="8"/>
      <c r="NCC7" s="8"/>
      <c r="NCD7" s="8"/>
      <c r="NCE7" s="8"/>
      <c r="NCF7" s="8"/>
      <c r="NCG7" s="8"/>
      <c r="NCH7" s="8"/>
      <c r="NCI7" s="8"/>
      <c r="NCJ7" s="8"/>
      <c r="NCK7" s="8"/>
      <c r="NCL7" s="8"/>
      <c r="NCM7" s="8"/>
      <c r="NCN7" s="8"/>
      <c r="NCO7" s="8"/>
      <c r="NCP7" s="8"/>
      <c r="NCQ7" s="8"/>
      <c r="NCR7" s="8"/>
      <c r="NCS7" s="8"/>
      <c r="NCT7" s="8"/>
      <c r="NCU7" s="8"/>
      <c r="NCV7" s="8"/>
      <c r="NCW7" s="8"/>
      <c r="NCX7" s="8"/>
      <c r="NCY7" s="8"/>
      <c r="NCZ7" s="8"/>
      <c r="NDA7" s="8"/>
      <c r="NDB7" s="8"/>
      <c r="NDC7" s="8"/>
      <c r="NDD7" s="8"/>
      <c r="NDE7" s="8"/>
      <c r="NDF7" s="8"/>
      <c r="NDG7" s="8"/>
      <c r="NDH7" s="8"/>
      <c r="NDI7" s="8"/>
      <c r="NDJ7" s="8"/>
      <c r="NDK7" s="8"/>
      <c r="NDL7" s="8"/>
      <c r="NDM7" s="8"/>
      <c r="NDN7" s="8"/>
      <c r="NDO7" s="8"/>
      <c r="NDP7" s="8"/>
      <c r="NDQ7" s="8"/>
      <c r="NDR7" s="8"/>
      <c r="NDS7" s="8"/>
      <c r="NDT7" s="8"/>
      <c r="NDU7" s="8"/>
      <c r="NDV7" s="8"/>
      <c r="NDW7" s="8"/>
      <c r="NDX7" s="8"/>
      <c r="NDY7" s="8"/>
      <c r="NDZ7" s="8"/>
      <c r="NEA7" s="8"/>
      <c r="NEB7" s="8"/>
      <c r="NEC7" s="8"/>
      <c r="NED7" s="8"/>
      <c r="NEE7" s="8"/>
      <c r="NEF7" s="8"/>
      <c r="NEG7" s="8"/>
      <c r="NEH7" s="8"/>
      <c r="NEI7" s="8"/>
      <c r="NEJ7" s="8"/>
      <c r="NEK7" s="8"/>
      <c r="NEL7" s="8"/>
      <c r="NEM7" s="8"/>
      <c r="NEN7" s="8"/>
      <c r="NEO7" s="8"/>
      <c r="NEP7" s="8"/>
      <c r="NEQ7" s="8"/>
      <c r="NER7" s="8"/>
      <c r="NES7" s="8"/>
      <c r="NET7" s="8"/>
      <c r="NEU7" s="8"/>
      <c r="NEV7" s="8"/>
      <c r="NEW7" s="8"/>
      <c r="NEX7" s="8"/>
      <c r="NEY7" s="8"/>
      <c r="NEZ7" s="8"/>
      <c r="NFA7" s="8"/>
      <c r="NFB7" s="8"/>
      <c r="NFC7" s="8"/>
      <c r="NFD7" s="8"/>
      <c r="NFE7" s="8"/>
      <c r="NFF7" s="8"/>
      <c r="NFG7" s="8"/>
      <c r="NFH7" s="8"/>
      <c r="NFI7" s="8"/>
      <c r="NFJ7" s="8"/>
      <c r="NFK7" s="8"/>
      <c r="NFL7" s="8"/>
      <c r="NFM7" s="8"/>
      <c r="NFN7" s="8"/>
      <c r="NFO7" s="8"/>
      <c r="NFP7" s="8"/>
      <c r="NFQ7" s="8"/>
      <c r="NFR7" s="8"/>
      <c r="NFS7" s="8"/>
      <c r="NFT7" s="8"/>
      <c r="NFU7" s="8"/>
      <c r="NFV7" s="8"/>
      <c r="NFW7" s="8"/>
      <c r="NFX7" s="8"/>
      <c r="NFY7" s="8"/>
      <c r="NFZ7" s="8"/>
      <c r="NGA7" s="8"/>
      <c r="NGB7" s="8"/>
      <c r="NGC7" s="8"/>
      <c r="NGD7" s="8"/>
      <c r="NGE7" s="8"/>
      <c r="NGF7" s="8"/>
      <c r="NGG7" s="8"/>
      <c r="NGH7" s="8"/>
      <c r="NGI7" s="8"/>
      <c r="NGJ7" s="8"/>
      <c r="NGK7" s="8"/>
      <c r="NGL7" s="8"/>
      <c r="NGM7" s="8"/>
      <c r="NGN7" s="8"/>
      <c r="NGO7" s="8"/>
      <c r="NGP7" s="8"/>
      <c r="NGQ7" s="8"/>
      <c r="NGR7" s="8"/>
      <c r="NGS7" s="8"/>
      <c r="NGT7" s="8"/>
      <c r="NGU7" s="8"/>
      <c r="NGV7" s="8"/>
      <c r="NGW7" s="8"/>
      <c r="NGX7" s="8"/>
      <c r="NGY7" s="8"/>
      <c r="NGZ7" s="8"/>
      <c r="NHA7" s="8"/>
      <c r="NHB7" s="8"/>
      <c r="NHC7" s="8"/>
      <c r="NHD7" s="8"/>
      <c r="NHE7" s="8"/>
      <c r="NHF7" s="8"/>
      <c r="NHG7" s="8"/>
      <c r="NHH7" s="8"/>
      <c r="NHI7" s="8"/>
      <c r="NHJ7" s="8"/>
      <c r="NHK7" s="8"/>
      <c r="NHL7" s="8"/>
      <c r="NHM7" s="8"/>
      <c r="NHN7" s="8"/>
      <c r="NHO7" s="8"/>
      <c r="NHP7" s="8"/>
      <c r="NHQ7" s="8"/>
      <c r="NHR7" s="8"/>
      <c r="NHS7" s="8"/>
      <c r="NHT7" s="8"/>
      <c r="NHU7" s="8"/>
      <c r="NHV7" s="8"/>
      <c r="NHW7" s="8"/>
      <c r="NHX7" s="8"/>
      <c r="NHY7" s="8"/>
      <c r="NHZ7" s="8"/>
      <c r="NIA7" s="8"/>
      <c r="NIB7" s="8"/>
      <c r="NIC7" s="8"/>
      <c r="NID7" s="8"/>
      <c r="NIE7" s="8"/>
      <c r="NIF7" s="8"/>
      <c r="NIG7" s="8"/>
      <c r="NIH7" s="8"/>
      <c r="NII7" s="8"/>
      <c r="NIJ7" s="8"/>
      <c r="NIK7" s="8"/>
      <c r="NIL7" s="8"/>
      <c r="NIM7" s="8"/>
      <c r="NIN7" s="8"/>
      <c r="NIO7" s="8"/>
      <c r="NIP7" s="8"/>
      <c r="NIQ7" s="8"/>
      <c r="NIR7" s="8"/>
      <c r="NIS7" s="8"/>
      <c r="NIT7" s="8"/>
      <c r="NIU7" s="8"/>
      <c r="NIV7" s="8"/>
      <c r="NIW7" s="8"/>
      <c r="NIX7" s="8"/>
      <c r="NIY7" s="8"/>
      <c r="NIZ7" s="8"/>
      <c r="NJA7" s="8"/>
      <c r="NJB7" s="8"/>
      <c r="NJC7" s="8"/>
      <c r="NJD7" s="8"/>
      <c r="NJE7" s="8"/>
      <c r="NJF7" s="8"/>
      <c r="NJG7" s="8"/>
      <c r="NJH7" s="8"/>
      <c r="NJI7" s="8"/>
      <c r="NJJ7" s="8"/>
      <c r="NJK7" s="8"/>
      <c r="NJL7" s="8"/>
      <c r="NJM7" s="8"/>
      <c r="NJN7" s="8"/>
      <c r="NJO7" s="8"/>
      <c r="NJP7" s="8"/>
      <c r="NJQ7" s="8"/>
      <c r="NJR7" s="8"/>
      <c r="NJS7" s="8"/>
      <c r="NJT7" s="8"/>
      <c r="NJU7" s="8"/>
      <c r="NJV7" s="8"/>
      <c r="NJW7" s="8"/>
      <c r="NJX7" s="8"/>
      <c r="NJY7" s="8"/>
      <c r="NJZ7" s="8"/>
      <c r="NKA7" s="8"/>
      <c r="NKB7" s="8"/>
      <c r="NKC7" s="8"/>
      <c r="NKD7" s="8"/>
      <c r="NKE7" s="8"/>
      <c r="NKF7" s="8"/>
      <c r="NKG7" s="8"/>
      <c r="NKH7" s="8"/>
      <c r="NKI7" s="8"/>
      <c r="NKJ7" s="8"/>
      <c r="NKK7" s="8"/>
      <c r="NKL7" s="8"/>
      <c r="NKM7" s="8"/>
      <c r="NKN7" s="8"/>
      <c r="NKO7" s="8"/>
      <c r="NKP7" s="8"/>
      <c r="NKQ7" s="8"/>
      <c r="NKR7" s="8"/>
      <c r="NKS7" s="8"/>
      <c r="NKT7" s="8"/>
      <c r="NKU7" s="8"/>
      <c r="NKV7" s="8"/>
      <c r="NKW7" s="8"/>
      <c r="NKX7" s="8"/>
      <c r="NKY7" s="8"/>
      <c r="NKZ7" s="8"/>
      <c r="NLA7" s="8"/>
      <c r="NLB7" s="8"/>
      <c r="NLC7" s="8"/>
      <c r="NLD7" s="8"/>
      <c r="NLE7" s="8"/>
      <c r="NLF7" s="8"/>
      <c r="NLG7" s="8"/>
      <c r="NLH7" s="8"/>
      <c r="NLI7" s="8"/>
      <c r="NLJ7" s="8"/>
      <c r="NLK7" s="8"/>
      <c r="NLL7" s="8"/>
      <c r="NLM7" s="8"/>
      <c r="NLN7" s="8"/>
      <c r="NLO7" s="8"/>
      <c r="NLP7" s="8"/>
      <c r="NLQ7" s="8"/>
      <c r="NLR7" s="8"/>
      <c r="NLS7" s="8"/>
      <c r="NLT7" s="8"/>
      <c r="NLU7" s="8"/>
      <c r="NLV7" s="8"/>
      <c r="NLW7" s="8"/>
      <c r="NLX7" s="8"/>
      <c r="NLY7" s="8"/>
      <c r="NLZ7" s="8"/>
      <c r="NMA7" s="8"/>
      <c r="NMB7" s="8"/>
      <c r="NMC7" s="8"/>
      <c r="NMD7" s="8"/>
      <c r="NME7" s="8"/>
      <c r="NMF7" s="8"/>
      <c r="NMG7" s="8"/>
      <c r="NMH7" s="8"/>
      <c r="NMI7" s="8"/>
      <c r="NMJ7" s="8"/>
      <c r="NMK7" s="8"/>
      <c r="NML7" s="8"/>
      <c r="NMM7" s="8"/>
      <c r="NMN7" s="8"/>
      <c r="NMO7" s="8"/>
      <c r="NMP7" s="8"/>
      <c r="NMQ7" s="8"/>
      <c r="NMR7" s="8"/>
      <c r="NMS7" s="8"/>
      <c r="NMT7" s="8"/>
      <c r="NMU7" s="8"/>
      <c r="NMV7" s="8"/>
      <c r="NMW7" s="8"/>
      <c r="NMX7" s="8"/>
      <c r="NMY7" s="8"/>
      <c r="NMZ7" s="8"/>
      <c r="NNA7" s="8"/>
      <c r="NNB7" s="8"/>
      <c r="NNC7" s="8"/>
      <c r="NND7" s="8"/>
      <c r="NNE7" s="8"/>
      <c r="NNF7" s="8"/>
      <c r="NNG7" s="8"/>
      <c r="NNH7" s="8"/>
      <c r="NNI7" s="8"/>
      <c r="NNJ7" s="8"/>
      <c r="NNK7" s="8"/>
      <c r="NNL7" s="8"/>
      <c r="NNM7" s="8"/>
      <c r="NNN7" s="8"/>
      <c r="NNO7" s="8"/>
      <c r="NNP7" s="8"/>
      <c r="NNQ7" s="8"/>
      <c r="NNR7" s="8"/>
      <c r="NNS7" s="8"/>
      <c r="NNT7" s="8"/>
      <c r="NNU7" s="8"/>
      <c r="NNV7" s="8"/>
      <c r="NNW7" s="8"/>
      <c r="NNX7" s="8"/>
      <c r="NNY7" s="8"/>
      <c r="NNZ7" s="8"/>
      <c r="NOA7" s="8"/>
      <c r="NOB7" s="8"/>
      <c r="NOC7" s="8"/>
      <c r="NOD7" s="8"/>
      <c r="NOE7" s="8"/>
      <c r="NOF7" s="8"/>
      <c r="NOG7" s="8"/>
      <c r="NOH7" s="8"/>
      <c r="NOI7" s="8"/>
      <c r="NOJ7" s="8"/>
      <c r="NOK7" s="8"/>
      <c r="NOL7" s="8"/>
      <c r="NOM7" s="8"/>
      <c r="NON7" s="8"/>
      <c r="NOO7" s="8"/>
      <c r="NOP7" s="8"/>
      <c r="NOQ7" s="8"/>
      <c r="NOR7" s="8"/>
      <c r="NOS7" s="8"/>
      <c r="NOT7" s="8"/>
      <c r="NOU7" s="8"/>
      <c r="NOV7" s="8"/>
      <c r="NOW7" s="8"/>
      <c r="NOX7" s="8"/>
      <c r="NOY7" s="8"/>
      <c r="NOZ7" s="8"/>
      <c r="NPA7" s="8"/>
      <c r="NPB7" s="8"/>
      <c r="NPC7" s="8"/>
      <c r="NPD7" s="8"/>
      <c r="NPE7" s="8"/>
      <c r="NPF7" s="8"/>
      <c r="NPG7" s="8"/>
      <c r="NPH7" s="8"/>
      <c r="NPI7" s="8"/>
      <c r="NPJ7" s="8"/>
      <c r="NPK7" s="8"/>
      <c r="NPL7" s="8"/>
      <c r="NPM7" s="8"/>
      <c r="NPN7" s="8"/>
      <c r="NPO7" s="8"/>
      <c r="NPP7" s="8"/>
      <c r="NPQ7" s="8"/>
      <c r="NPR7" s="8"/>
      <c r="NPS7" s="8"/>
      <c r="NPT7" s="8"/>
      <c r="NPU7" s="8"/>
      <c r="NPV7" s="8"/>
      <c r="NPW7" s="8"/>
      <c r="NPX7" s="8"/>
      <c r="NPY7" s="8"/>
      <c r="NPZ7" s="8"/>
      <c r="NQA7" s="8"/>
      <c r="NQB7" s="8"/>
      <c r="NQC7" s="8"/>
      <c r="NQD7" s="8"/>
      <c r="NQE7" s="8"/>
      <c r="NQF7" s="8"/>
      <c r="NQG7" s="8"/>
      <c r="NQH7" s="8"/>
      <c r="NQI7" s="8"/>
      <c r="NQJ7" s="8"/>
      <c r="NQK7" s="8"/>
      <c r="NQL7" s="8"/>
      <c r="NQM7" s="8"/>
      <c r="NQN7" s="8"/>
      <c r="NQO7" s="8"/>
      <c r="NQP7" s="8"/>
      <c r="NQQ7" s="8"/>
      <c r="NQR7" s="8"/>
      <c r="NQS7" s="8"/>
      <c r="NQT7" s="8"/>
      <c r="NQU7" s="8"/>
      <c r="NQV7" s="8"/>
      <c r="NQW7" s="8"/>
      <c r="NQX7" s="8"/>
      <c r="NQY7" s="8"/>
      <c r="NQZ7" s="8"/>
      <c r="NRA7" s="8"/>
      <c r="NRB7" s="8"/>
      <c r="NRC7" s="8"/>
      <c r="NRD7" s="8"/>
      <c r="NRE7" s="8"/>
      <c r="NRF7" s="8"/>
      <c r="NRG7" s="8"/>
      <c r="NRH7" s="8"/>
      <c r="NRI7" s="8"/>
      <c r="NRJ7" s="8"/>
      <c r="NRK7" s="8"/>
      <c r="NRL7" s="8"/>
      <c r="NRM7" s="8"/>
      <c r="NRN7" s="8"/>
      <c r="NRO7" s="8"/>
      <c r="NRP7" s="8"/>
      <c r="NRQ7" s="8"/>
      <c r="NRR7" s="8"/>
      <c r="NRS7" s="8"/>
      <c r="NRT7" s="8"/>
      <c r="NRU7" s="8"/>
      <c r="NRV7" s="8"/>
      <c r="NRW7" s="8"/>
      <c r="NRX7" s="8"/>
      <c r="NRY7" s="8"/>
      <c r="NRZ7" s="8"/>
      <c r="NSA7" s="8"/>
      <c r="NSB7" s="8"/>
      <c r="NSC7" s="8"/>
      <c r="NSD7" s="8"/>
      <c r="NSE7" s="8"/>
      <c r="NSF7" s="8"/>
      <c r="NSG7" s="8"/>
      <c r="NSH7" s="8"/>
      <c r="NSI7" s="8"/>
      <c r="NSJ7" s="8"/>
      <c r="NSK7" s="8"/>
      <c r="NSL7" s="8"/>
      <c r="NSM7" s="8"/>
      <c r="NSN7" s="8"/>
      <c r="NSO7" s="8"/>
      <c r="NSP7" s="8"/>
      <c r="NSQ7" s="8"/>
      <c r="NSR7" s="8"/>
      <c r="NSS7" s="8"/>
      <c r="NST7" s="8"/>
      <c r="NSU7" s="8"/>
      <c r="NSV7" s="8"/>
      <c r="NSW7" s="8"/>
      <c r="NSX7" s="8"/>
      <c r="NSY7" s="8"/>
      <c r="NSZ7" s="8"/>
      <c r="NTA7" s="8"/>
      <c r="NTB7" s="8"/>
      <c r="NTC7" s="8"/>
      <c r="NTD7" s="8"/>
      <c r="NTE7" s="8"/>
      <c r="NTF7" s="8"/>
      <c r="NTG7" s="8"/>
      <c r="NTH7" s="8"/>
      <c r="NTI7" s="8"/>
      <c r="NTJ7" s="8"/>
      <c r="NTK7" s="8"/>
      <c r="NTL7" s="8"/>
      <c r="NTM7" s="8"/>
      <c r="NTN7" s="8"/>
      <c r="NTO7" s="8"/>
      <c r="NTP7" s="8"/>
      <c r="NTQ7" s="8"/>
      <c r="NTR7" s="8"/>
      <c r="NTS7" s="8"/>
      <c r="NTT7" s="8"/>
      <c r="NTU7" s="8"/>
      <c r="NTV7" s="8"/>
      <c r="NTW7" s="8"/>
      <c r="NTX7" s="8"/>
      <c r="NTY7" s="8"/>
      <c r="NTZ7" s="8"/>
      <c r="NUA7" s="8"/>
      <c r="NUB7" s="8"/>
      <c r="NUC7" s="8"/>
      <c r="NUD7" s="8"/>
      <c r="NUE7" s="8"/>
      <c r="NUF7" s="8"/>
      <c r="NUG7" s="8"/>
      <c r="NUH7" s="8"/>
      <c r="NUI7" s="8"/>
      <c r="NUJ7" s="8"/>
      <c r="NUK7" s="8"/>
      <c r="NUL7" s="8"/>
      <c r="NUM7" s="8"/>
      <c r="NUN7" s="8"/>
      <c r="NUO7" s="8"/>
      <c r="NUP7" s="8"/>
      <c r="NUQ7" s="8"/>
      <c r="NUR7" s="8"/>
      <c r="NUS7" s="8"/>
      <c r="NUT7" s="8"/>
      <c r="NUU7" s="8"/>
      <c r="NUV7" s="8"/>
      <c r="NUW7" s="8"/>
      <c r="NUX7" s="8"/>
      <c r="NUY7" s="8"/>
      <c r="NUZ7" s="8"/>
      <c r="NVA7" s="8"/>
      <c r="NVB7" s="8"/>
      <c r="NVC7" s="8"/>
      <c r="NVD7" s="8"/>
      <c r="NVE7" s="8"/>
      <c r="NVF7" s="8"/>
      <c r="NVG7" s="8"/>
      <c r="NVH7" s="8"/>
      <c r="NVI7" s="8"/>
      <c r="NVJ7" s="8"/>
      <c r="NVK7" s="8"/>
      <c r="NVL7" s="8"/>
      <c r="NVM7" s="8"/>
      <c r="NVN7" s="8"/>
      <c r="NVO7" s="8"/>
      <c r="NVP7" s="8"/>
      <c r="NVQ7" s="8"/>
      <c r="NVR7" s="8"/>
      <c r="NVS7" s="8"/>
      <c r="NVT7" s="8"/>
      <c r="NVU7" s="8"/>
      <c r="NVV7" s="8"/>
      <c r="NVW7" s="8"/>
      <c r="NVX7" s="8"/>
      <c r="NVY7" s="8"/>
      <c r="NVZ7" s="8"/>
      <c r="NWA7" s="8"/>
      <c r="NWB7" s="8"/>
      <c r="NWC7" s="8"/>
      <c r="NWD7" s="8"/>
      <c r="NWE7" s="8"/>
      <c r="NWF7" s="8"/>
      <c r="NWG7" s="8"/>
      <c r="NWH7" s="8"/>
      <c r="NWI7" s="8"/>
      <c r="NWJ7" s="8"/>
      <c r="NWK7" s="8"/>
      <c r="NWL7" s="8"/>
      <c r="NWM7" s="8"/>
      <c r="NWN7" s="8"/>
      <c r="NWO7" s="8"/>
      <c r="NWP7" s="8"/>
      <c r="NWQ7" s="8"/>
      <c r="NWR7" s="8"/>
      <c r="NWS7" s="8"/>
      <c r="NWT7" s="8"/>
      <c r="NWU7" s="8"/>
      <c r="NWV7" s="8"/>
      <c r="NWW7" s="8"/>
      <c r="NWX7" s="8"/>
      <c r="NWY7" s="8"/>
      <c r="NWZ7" s="8"/>
      <c r="NXA7" s="8"/>
      <c r="NXB7" s="8"/>
      <c r="NXC7" s="8"/>
      <c r="NXD7" s="8"/>
      <c r="NXE7" s="8"/>
      <c r="NXF7" s="8"/>
      <c r="NXG7" s="8"/>
      <c r="NXH7" s="8"/>
      <c r="NXI7" s="8"/>
      <c r="NXJ7" s="8"/>
      <c r="NXK7" s="8"/>
      <c r="NXL7" s="8"/>
      <c r="NXM7" s="8"/>
      <c r="NXN7" s="8"/>
      <c r="NXO7" s="8"/>
      <c r="NXP7" s="8"/>
      <c r="NXQ7" s="8"/>
      <c r="NXR7" s="8"/>
      <c r="NXS7" s="8"/>
      <c r="NXT7" s="8"/>
      <c r="NXU7" s="8"/>
      <c r="NXV7" s="8"/>
      <c r="NXW7" s="8"/>
      <c r="NXX7" s="8"/>
      <c r="NXY7" s="8"/>
      <c r="NXZ7" s="8"/>
      <c r="NYA7" s="8"/>
      <c r="NYB7" s="8"/>
      <c r="NYC7" s="8"/>
      <c r="NYD7" s="8"/>
      <c r="NYE7" s="8"/>
      <c r="NYF7" s="8"/>
      <c r="NYG7" s="8"/>
      <c r="NYH7" s="8"/>
      <c r="NYI7" s="8"/>
      <c r="NYJ7" s="8"/>
      <c r="NYK7" s="8"/>
      <c r="NYL7" s="8"/>
      <c r="NYM7" s="8"/>
      <c r="NYN7" s="8"/>
      <c r="NYO7" s="8"/>
      <c r="NYP7" s="8"/>
      <c r="NYQ7" s="8"/>
      <c r="NYR7" s="8"/>
      <c r="NYS7" s="8"/>
      <c r="NYT7" s="8"/>
      <c r="NYU7" s="8"/>
      <c r="NYV7" s="8"/>
      <c r="NYW7" s="8"/>
      <c r="NYX7" s="8"/>
      <c r="NYY7" s="8"/>
      <c r="NYZ7" s="8"/>
      <c r="NZA7" s="8"/>
      <c r="NZB7" s="8"/>
      <c r="NZC7" s="8"/>
      <c r="NZD7" s="8"/>
      <c r="NZE7" s="8"/>
      <c r="NZF7" s="8"/>
      <c r="NZG7" s="8"/>
      <c r="NZH7" s="8"/>
      <c r="NZI7" s="8"/>
      <c r="NZJ7" s="8"/>
      <c r="NZK7" s="8"/>
      <c r="NZL7" s="8"/>
      <c r="NZM7" s="8"/>
      <c r="NZN7" s="8"/>
      <c r="NZO7" s="8"/>
      <c r="NZP7" s="8"/>
      <c r="NZQ7" s="8"/>
      <c r="NZR7" s="8"/>
      <c r="NZS7" s="8"/>
      <c r="NZT7" s="8"/>
      <c r="NZU7" s="8"/>
      <c r="NZV7" s="8"/>
      <c r="NZW7" s="8"/>
      <c r="NZX7" s="8"/>
      <c r="NZY7" s="8"/>
      <c r="NZZ7" s="8"/>
      <c r="OAA7" s="8"/>
      <c r="OAB7" s="8"/>
      <c r="OAC7" s="8"/>
      <c r="OAD7" s="8"/>
      <c r="OAE7" s="8"/>
      <c r="OAF7" s="8"/>
      <c r="OAG7" s="8"/>
      <c r="OAH7" s="8"/>
      <c r="OAI7" s="8"/>
      <c r="OAJ7" s="8"/>
      <c r="OAK7" s="8"/>
      <c r="OAL7" s="8"/>
      <c r="OAM7" s="8"/>
      <c r="OAN7" s="8"/>
      <c r="OAO7" s="8"/>
      <c r="OAP7" s="8"/>
      <c r="OAQ7" s="8"/>
      <c r="OAR7" s="8"/>
      <c r="OAS7" s="8"/>
      <c r="OAT7" s="8"/>
      <c r="OAU7" s="8"/>
      <c r="OAV7" s="8"/>
      <c r="OAW7" s="8"/>
      <c r="OAX7" s="8"/>
      <c r="OAY7" s="8"/>
      <c r="OAZ7" s="8"/>
      <c r="OBA7" s="8"/>
      <c r="OBB7" s="8"/>
      <c r="OBC7" s="8"/>
      <c r="OBD7" s="8"/>
      <c r="OBE7" s="8"/>
      <c r="OBF7" s="8"/>
      <c r="OBG7" s="8"/>
      <c r="OBH7" s="8"/>
      <c r="OBI7" s="8"/>
      <c r="OBJ7" s="8"/>
      <c r="OBK7" s="8"/>
      <c r="OBL7" s="8"/>
      <c r="OBM7" s="8"/>
      <c r="OBN7" s="8"/>
      <c r="OBO7" s="8"/>
      <c r="OBP7" s="8"/>
      <c r="OBQ7" s="8"/>
      <c r="OBR7" s="8"/>
      <c r="OBS7" s="8"/>
      <c r="OBT7" s="8"/>
      <c r="OBU7" s="8"/>
      <c r="OBV7" s="8"/>
      <c r="OBW7" s="8"/>
      <c r="OBX7" s="8"/>
      <c r="OBY7" s="8"/>
      <c r="OBZ7" s="8"/>
      <c r="OCA7" s="8"/>
      <c r="OCB7" s="8"/>
      <c r="OCC7" s="8"/>
      <c r="OCD7" s="8"/>
      <c r="OCE7" s="8"/>
      <c r="OCF7" s="8"/>
      <c r="OCG7" s="8"/>
      <c r="OCH7" s="8"/>
      <c r="OCI7" s="8"/>
      <c r="OCJ7" s="8"/>
      <c r="OCK7" s="8"/>
      <c r="OCL7" s="8"/>
      <c r="OCM7" s="8"/>
      <c r="OCN7" s="8"/>
      <c r="OCO7" s="8"/>
      <c r="OCP7" s="8"/>
      <c r="OCQ7" s="8"/>
      <c r="OCR7" s="8"/>
      <c r="OCS7" s="8"/>
      <c r="OCT7" s="8"/>
      <c r="OCU7" s="8"/>
      <c r="OCV7" s="8"/>
      <c r="OCW7" s="8"/>
      <c r="OCX7" s="8"/>
      <c r="OCY7" s="8"/>
      <c r="OCZ7" s="8"/>
      <c r="ODA7" s="8"/>
      <c r="ODB7" s="8"/>
      <c r="ODC7" s="8"/>
      <c r="ODD7" s="8"/>
      <c r="ODE7" s="8"/>
      <c r="ODF7" s="8"/>
      <c r="ODG7" s="8"/>
      <c r="ODH7" s="8"/>
      <c r="ODI7" s="8"/>
      <c r="ODJ7" s="8"/>
      <c r="ODK7" s="8"/>
      <c r="ODL7" s="8"/>
      <c r="ODM7" s="8"/>
      <c r="ODN7" s="8"/>
      <c r="ODO7" s="8"/>
      <c r="ODP7" s="8"/>
      <c r="ODQ7" s="8"/>
      <c r="ODR7" s="8"/>
      <c r="ODS7" s="8"/>
      <c r="ODT7" s="8"/>
      <c r="ODU7" s="8"/>
      <c r="ODV7" s="8"/>
      <c r="ODW7" s="8"/>
      <c r="ODX7" s="8"/>
      <c r="ODY7" s="8"/>
      <c r="ODZ7" s="8"/>
      <c r="OEA7" s="8"/>
      <c r="OEB7" s="8"/>
      <c r="OEC7" s="8"/>
      <c r="OED7" s="8"/>
      <c r="OEE7" s="8"/>
      <c r="OEF7" s="8"/>
      <c r="OEG7" s="8"/>
      <c r="OEH7" s="8"/>
      <c r="OEI7" s="8"/>
      <c r="OEJ7" s="8"/>
      <c r="OEK7" s="8"/>
      <c r="OEL7" s="8"/>
      <c r="OEM7" s="8"/>
      <c r="OEN7" s="8"/>
      <c r="OEO7" s="8"/>
      <c r="OEP7" s="8"/>
      <c r="OEQ7" s="8"/>
      <c r="OER7" s="8"/>
      <c r="OES7" s="8"/>
      <c r="OET7" s="8"/>
      <c r="OEU7" s="8"/>
      <c r="OEV7" s="8"/>
      <c r="OEW7" s="8"/>
      <c r="OEX7" s="8"/>
      <c r="OEY7" s="8"/>
      <c r="OEZ7" s="8"/>
      <c r="OFA7" s="8"/>
      <c r="OFB7" s="8"/>
      <c r="OFC7" s="8"/>
      <c r="OFD7" s="8"/>
      <c r="OFE7" s="8"/>
      <c r="OFF7" s="8"/>
      <c r="OFG7" s="8"/>
      <c r="OFH7" s="8"/>
      <c r="OFI7" s="8"/>
      <c r="OFJ7" s="8"/>
      <c r="OFK7" s="8"/>
      <c r="OFL7" s="8"/>
      <c r="OFM7" s="8"/>
      <c r="OFN7" s="8"/>
      <c r="OFO7" s="8"/>
      <c r="OFP7" s="8"/>
      <c r="OFQ7" s="8"/>
      <c r="OFR7" s="8"/>
      <c r="OFS7" s="8"/>
      <c r="OFT7" s="8"/>
      <c r="OFU7" s="8"/>
      <c r="OFV7" s="8"/>
      <c r="OFW7" s="8"/>
      <c r="OFX7" s="8"/>
      <c r="OFY7" s="8"/>
      <c r="OFZ7" s="8"/>
      <c r="OGA7" s="8"/>
      <c r="OGB7" s="8"/>
      <c r="OGC7" s="8"/>
      <c r="OGD7" s="8"/>
      <c r="OGE7" s="8"/>
      <c r="OGF7" s="8"/>
      <c r="OGG7" s="8"/>
      <c r="OGH7" s="8"/>
      <c r="OGI7" s="8"/>
      <c r="OGJ7" s="8"/>
      <c r="OGK7" s="8"/>
      <c r="OGL7" s="8"/>
      <c r="OGM7" s="8"/>
      <c r="OGN7" s="8"/>
      <c r="OGO7" s="8"/>
      <c r="OGP7" s="8"/>
      <c r="OGQ7" s="8"/>
      <c r="OGR7" s="8"/>
      <c r="OGS7" s="8"/>
      <c r="OGT7" s="8"/>
      <c r="OGU7" s="8"/>
      <c r="OGV7" s="8"/>
      <c r="OGW7" s="8"/>
      <c r="OGX7" s="8"/>
      <c r="OGY7" s="8"/>
      <c r="OGZ7" s="8"/>
      <c r="OHA7" s="8"/>
      <c r="OHB7" s="8"/>
      <c r="OHC7" s="8"/>
      <c r="OHD7" s="8"/>
      <c r="OHE7" s="8"/>
      <c r="OHF7" s="8"/>
      <c r="OHG7" s="8"/>
      <c r="OHH7" s="8"/>
      <c r="OHI7" s="8"/>
      <c r="OHJ7" s="8"/>
      <c r="OHK7" s="8"/>
      <c r="OHL7" s="8"/>
      <c r="OHM7" s="8"/>
      <c r="OHN7" s="8"/>
      <c r="OHO7" s="8"/>
      <c r="OHP7" s="8"/>
      <c r="OHQ7" s="8"/>
      <c r="OHR7" s="8"/>
      <c r="OHS7" s="8"/>
      <c r="OHT7" s="8"/>
      <c r="OHU7" s="8"/>
      <c r="OHV7" s="8"/>
      <c r="OHW7" s="8"/>
      <c r="OHX7" s="8"/>
      <c r="OHY7" s="8"/>
      <c r="OHZ7" s="8"/>
      <c r="OIA7" s="8"/>
      <c r="OIB7" s="8"/>
      <c r="OIC7" s="8"/>
      <c r="OID7" s="8"/>
      <c r="OIE7" s="8"/>
      <c r="OIF7" s="8"/>
      <c r="OIG7" s="8"/>
      <c r="OIH7" s="8"/>
      <c r="OII7" s="8"/>
      <c r="OIJ7" s="8"/>
      <c r="OIK7" s="8"/>
      <c r="OIL7" s="8"/>
      <c r="OIM7" s="8"/>
      <c r="OIN7" s="8"/>
      <c r="OIO7" s="8"/>
      <c r="OIP7" s="8"/>
      <c r="OIQ7" s="8"/>
      <c r="OIR7" s="8"/>
      <c r="OIS7" s="8"/>
      <c r="OIT7" s="8"/>
      <c r="OIU7" s="8"/>
      <c r="OIV7" s="8"/>
      <c r="OIW7" s="8"/>
      <c r="OIX7" s="8"/>
      <c r="OIY7" s="8"/>
      <c r="OIZ7" s="8"/>
      <c r="OJA7" s="8"/>
      <c r="OJB7" s="8"/>
      <c r="OJC7" s="8"/>
      <c r="OJD7" s="8"/>
      <c r="OJE7" s="8"/>
      <c r="OJF7" s="8"/>
      <c r="OJG7" s="8"/>
      <c r="OJH7" s="8"/>
      <c r="OJI7" s="8"/>
      <c r="OJJ7" s="8"/>
      <c r="OJK7" s="8"/>
      <c r="OJL7" s="8"/>
      <c r="OJM7" s="8"/>
      <c r="OJN7" s="8"/>
      <c r="OJO7" s="8"/>
      <c r="OJP7" s="8"/>
      <c r="OJQ7" s="8"/>
      <c r="OJR7" s="8"/>
      <c r="OJS7" s="8"/>
      <c r="OJT7" s="8"/>
      <c r="OJU7" s="8"/>
      <c r="OJV7" s="8"/>
      <c r="OJW7" s="8"/>
      <c r="OJX7" s="8"/>
      <c r="OJY7" s="8"/>
      <c r="OJZ7" s="8"/>
      <c r="OKA7" s="8"/>
      <c r="OKB7" s="8"/>
      <c r="OKC7" s="8"/>
      <c r="OKD7" s="8"/>
      <c r="OKE7" s="8"/>
      <c r="OKF7" s="8"/>
      <c r="OKG7" s="8"/>
      <c r="OKH7" s="8"/>
      <c r="OKI7" s="8"/>
      <c r="OKJ7" s="8"/>
      <c r="OKK7" s="8"/>
      <c r="OKL7" s="8"/>
      <c r="OKM7" s="8"/>
      <c r="OKN7" s="8"/>
      <c r="OKO7" s="8"/>
      <c r="OKP7" s="8"/>
      <c r="OKQ7" s="8"/>
      <c r="OKR7" s="8"/>
      <c r="OKS7" s="8"/>
      <c r="OKT7" s="8"/>
      <c r="OKU7" s="8"/>
      <c r="OKV7" s="8"/>
      <c r="OKW7" s="8"/>
      <c r="OKX7" s="8"/>
      <c r="OKY7" s="8"/>
      <c r="OKZ7" s="8"/>
      <c r="OLA7" s="8"/>
      <c r="OLB7" s="8"/>
      <c r="OLC7" s="8"/>
      <c r="OLD7" s="8"/>
      <c r="OLE7" s="8"/>
      <c r="OLF7" s="8"/>
      <c r="OLG7" s="8"/>
      <c r="OLH7" s="8"/>
      <c r="OLI7" s="8"/>
      <c r="OLJ7" s="8"/>
      <c r="OLK7" s="8"/>
      <c r="OLL7" s="8"/>
      <c r="OLM7" s="8"/>
      <c r="OLN7" s="8"/>
      <c r="OLO7" s="8"/>
      <c r="OLP7" s="8"/>
      <c r="OLQ7" s="8"/>
      <c r="OLR7" s="8"/>
      <c r="OLS7" s="8"/>
      <c r="OLT7" s="8"/>
      <c r="OLU7" s="8"/>
      <c r="OLV7" s="8"/>
      <c r="OLW7" s="8"/>
      <c r="OLX7" s="8"/>
      <c r="OLY7" s="8"/>
      <c r="OLZ7" s="8"/>
      <c r="OMA7" s="8"/>
      <c r="OMB7" s="8"/>
      <c r="OMC7" s="8"/>
      <c r="OMD7" s="8"/>
      <c r="OME7" s="8"/>
      <c r="OMF7" s="8"/>
      <c r="OMG7" s="8"/>
      <c r="OMH7" s="8"/>
      <c r="OMI7" s="8"/>
      <c r="OMJ7" s="8"/>
      <c r="OMK7" s="8"/>
      <c r="OML7" s="8"/>
      <c r="OMM7" s="8"/>
      <c r="OMN7" s="8"/>
      <c r="OMO7" s="8"/>
      <c r="OMP7" s="8"/>
      <c r="OMQ7" s="8"/>
      <c r="OMR7" s="8"/>
      <c r="OMS7" s="8"/>
      <c r="OMT7" s="8"/>
      <c r="OMU7" s="8"/>
      <c r="OMV7" s="8"/>
      <c r="OMW7" s="8"/>
      <c r="OMX7" s="8"/>
      <c r="OMY7" s="8"/>
      <c r="OMZ7" s="8"/>
      <c r="ONA7" s="8"/>
      <c r="ONB7" s="8"/>
      <c r="ONC7" s="8"/>
      <c r="OND7" s="8"/>
      <c r="ONE7" s="8"/>
      <c r="ONF7" s="8"/>
      <c r="ONG7" s="8"/>
      <c r="ONH7" s="8"/>
      <c r="ONI7" s="8"/>
      <c r="ONJ7" s="8"/>
      <c r="ONK7" s="8"/>
      <c r="ONL7" s="8"/>
      <c r="ONM7" s="8"/>
      <c r="ONN7" s="8"/>
      <c r="ONO7" s="8"/>
      <c r="ONP7" s="8"/>
      <c r="ONQ7" s="8"/>
      <c r="ONR7" s="8"/>
      <c r="ONS7" s="8"/>
      <c r="ONT7" s="8"/>
      <c r="ONU7" s="8"/>
      <c r="ONV7" s="8"/>
      <c r="ONW7" s="8"/>
      <c r="ONX7" s="8"/>
      <c r="ONY7" s="8"/>
      <c r="ONZ7" s="8"/>
      <c r="OOA7" s="8"/>
      <c r="OOB7" s="8"/>
      <c r="OOC7" s="8"/>
      <c r="OOD7" s="8"/>
      <c r="OOE7" s="8"/>
      <c r="OOF7" s="8"/>
      <c r="OOG7" s="8"/>
      <c r="OOH7" s="8"/>
      <c r="OOI7" s="8"/>
      <c r="OOJ7" s="8"/>
      <c r="OOK7" s="8"/>
      <c r="OOL7" s="8"/>
      <c r="OOM7" s="8"/>
      <c r="OON7" s="8"/>
      <c r="OOO7" s="8"/>
      <c r="OOP7" s="8"/>
      <c r="OOQ7" s="8"/>
      <c r="OOR7" s="8"/>
      <c r="OOS7" s="8"/>
      <c r="OOT7" s="8"/>
      <c r="OOU7" s="8"/>
      <c r="OOV7" s="8"/>
      <c r="OOW7" s="8"/>
      <c r="OOX7" s="8"/>
      <c r="OOY7" s="8"/>
      <c r="OOZ7" s="8"/>
      <c r="OPA7" s="8"/>
      <c r="OPB7" s="8"/>
      <c r="OPC7" s="8"/>
      <c r="OPD7" s="8"/>
      <c r="OPE7" s="8"/>
      <c r="OPF7" s="8"/>
      <c r="OPG7" s="8"/>
      <c r="OPH7" s="8"/>
      <c r="OPI7" s="8"/>
      <c r="OPJ7" s="8"/>
      <c r="OPK7" s="8"/>
      <c r="OPL7" s="8"/>
      <c r="OPM7" s="8"/>
      <c r="OPN7" s="8"/>
      <c r="OPO7" s="8"/>
      <c r="OPP7" s="8"/>
      <c r="OPQ7" s="8"/>
      <c r="OPR7" s="8"/>
      <c r="OPS7" s="8"/>
      <c r="OPT7" s="8"/>
      <c r="OPU7" s="8"/>
      <c r="OPV7" s="8"/>
      <c r="OPW7" s="8"/>
      <c r="OPX7" s="8"/>
      <c r="OPY7" s="8"/>
      <c r="OPZ7" s="8"/>
      <c r="OQA7" s="8"/>
      <c r="OQB7" s="8"/>
      <c r="OQC7" s="8"/>
      <c r="OQD7" s="8"/>
      <c r="OQE7" s="8"/>
      <c r="OQF7" s="8"/>
      <c r="OQG7" s="8"/>
      <c r="OQH7" s="8"/>
      <c r="OQI7" s="8"/>
      <c r="OQJ7" s="8"/>
      <c r="OQK7" s="8"/>
      <c r="OQL7" s="8"/>
      <c r="OQM7" s="8"/>
      <c r="OQN7" s="8"/>
      <c r="OQO7" s="8"/>
      <c r="OQP7" s="8"/>
      <c r="OQQ7" s="8"/>
      <c r="OQR7" s="8"/>
      <c r="OQS7" s="8"/>
      <c r="OQT7" s="8"/>
      <c r="OQU7" s="8"/>
      <c r="OQV7" s="8"/>
      <c r="OQW7" s="8"/>
      <c r="OQX7" s="8"/>
      <c r="OQY7" s="8"/>
      <c r="OQZ7" s="8"/>
      <c r="ORA7" s="8"/>
      <c r="ORB7" s="8"/>
      <c r="ORC7" s="8"/>
      <c r="ORD7" s="8"/>
      <c r="ORE7" s="8"/>
      <c r="ORF7" s="8"/>
      <c r="ORG7" s="8"/>
      <c r="ORH7" s="8"/>
      <c r="ORI7" s="8"/>
      <c r="ORJ7" s="8"/>
      <c r="ORK7" s="8"/>
      <c r="ORL7" s="8"/>
      <c r="ORM7" s="8"/>
      <c r="ORN7" s="8"/>
      <c r="ORO7" s="8"/>
      <c r="ORP7" s="8"/>
      <c r="ORQ7" s="8"/>
      <c r="ORR7" s="8"/>
      <c r="ORS7" s="8"/>
      <c r="ORT7" s="8"/>
      <c r="ORU7" s="8"/>
      <c r="ORV7" s="8"/>
      <c r="ORW7" s="8"/>
      <c r="ORX7" s="8"/>
      <c r="ORY7" s="8"/>
      <c r="ORZ7" s="8"/>
      <c r="OSA7" s="8"/>
      <c r="OSB7" s="8"/>
      <c r="OSC7" s="8"/>
      <c r="OSD7" s="8"/>
      <c r="OSE7" s="8"/>
      <c r="OSF7" s="8"/>
      <c r="OSG7" s="8"/>
      <c r="OSH7" s="8"/>
      <c r="OSI7" s="8"/>
      <c r="OSJ7" s="8"/>
      <c r="OSK7" s="8"/>
      <c r="OSL7" s="8"/>
      <c r="OSM7" s="8"/>
      <c r="OSN7" s="8"/>
      <c r="OSO7" s="8"/>
      <c r="OSP7" s="8"/>
      <c r="OSQ7" s="8"/>
      <c r="OSR7" s="8"/>
      <c r="OSS7" s="8"/>
      <c r="OST7" s="8"/>
      <c r="OSU7" s="8"/>
      <c r="OSV7" s="8"/>
      <c r="OSW7" s="8"/>
      <c r="OSX7" s="8"/>
      <c r="OSY7" s="8"/>
      <c r="OSZ7" s="8"/>
      <c r="OTA7" s="8"/>
      <c r="OTB7" s="8"/>
      <c r="OTC7" s="8"/>
      <c r="OTD7" s="8"/>
      <c r="OTE7" s="8"/>
      <c r="OTF7" s="8"/>
      <c r="OTG7" s="8"/>
      <c r="OTH7" s="8"/>
      <c r="OTI7" s="8"/>
      <c r="OTJ7" s="8"/>
      <c r="OTK7" s="8"/>
      <c r="OTL7" s="8"/>
      <c r="OTM7" s="8"/>
      <c r="OTN7" s="8"/>
      <c r="OTO7" s="8"/>
      <c r="OTP7" s="8"/>
      <c r="OTQ7" s="8"/>
      <c r="OTR7" s="8"/>
      <c r="OTS7" s="8"/>
      <c r="OTT7" s="8"/>
      <c r="OTU7" s="8"/>
      <c r="OTV7" s="8"/>
      <c r="OTW7" s="8"/>
      <c r="OTX7" s="8"/>
      <c r="OTY7" s="8"/>
      <c r="OTZ7" s="8"/>
      <c r="OUA7" s="8"/>
      <c r="OUB7" s="8"/>
      <c r="OUC7" s="8"/>
      <c r="OUD7" s="8"/>
      <c r="OUE7" s="8"/>
      <c r="OUF7" s="8"/>
      <c r="OUG7" s="8"/>
      <c r="OUH7" s="8"/>
      <c r="OUI7" s="8"/>
      <c r="OUJ7" s="8"/>
      <c r="OUK7" s="8"/>
      <c r="OUL7" s="8"/>
      <c r="OUM7" s="8"/>
      <c r="OUN7" s="8"/>
      <c r="OUO7" s="8"/>
      <c r="OUP7" s="8"/>
      <c r="OUQ7" s="8"/>
      <c r="OUR7" s="8"/>
      <c r="OUS7" s="8"/>
      <c r="OUT7" s="8"/>
      <c r="OUU7" s="8"/>
      <c r="OUV7" s="8"/>
      <c r="OUW7" s="8"/>
      <c r="OUX7" s="8"/>
      <c r="OUY7" s="8"/>
      <c r="OUZ7" s="8"/>
      <c r="OVA7" s="8"/>
      <c r="OVB7" s="8"/>
      <c r="OVC7" s="8"/>
      <c r="OVD7" s="8"/>
      <c r="OVE7" s="8"/>
      <c r="OVF7" s="8"/>
      <c r="OVG7" s="8"/>
      <c r="OVH7" s="8"/>
      <c r="OVI7" s="8"/>
      <c r="OVJ7" s="8"/>
      <c r="OVK7" s="8"/>
      <c r="OVL7" s="8"/>
      <c r="OVM7" s="8"/>
      <c r="OVN7" s="8"/>
      <c r="OVO7" s="8"/>
      <c r="OVP7" s="8"/>
      <c r="OVQ7" s="8"/>
      <c r="OVR7" s="8"/>
      <c r="OVS7" s="8"/>
      <c r="OVT7" s="8"/>
      <c r="OVU7" s="8"/>
      <c r="OVV7" s="8"/>
      <c r="OVW7" s="8"/>
      <c r="OVX7" s="8"/>
      <c r="OVY7" s="8"/>
      <c r="OVZ7" s="8"/>
      <c r="OWA7" s="8"/>
      <c r="OWB7" s="8"/>
      <c r="OWC7" s="8"/>
      <c r="OWD7" s="8"/>
      <c r="OWE7" s="8"/>
      <c r="OWF7" s="8"/>
      <c r="OWG7" s="8"/>
      <c r="OWH7" s="8"/>
      <c r="OWI7" s="8"/>
      <c r="OWJ7" s="8"/>
      <c r="OWK7" s="8"/>
      <c r="OWL7" s="8"/>
      <c r="OWM7" s="8"/>
      <c r="OWN7" s="8"/>
      <c r="OWO7" s="8"/>
      <c r="OWP7" s="8"/>
      <c r="OWQ7" s="8"/>
      <c r="OWR7" s="8"/>
      <c r="OWS7" s="8"/>
      <c r="OWT7" s="8"/>
      <c r="OWU7" s="8"/>
      <c r="OWV7" s="8"/>
      <c r="OWW7" s="8"/>
      <c r="OWX7" s="8"/>
      <c r="OWY7" s="8"/>
      <c r="OWZ7" s="8"/>
      <c r="OXA7" s="8"/>
      <c r="OXB7" s="8"/>
      <c r="OXC7" s="8"/>
      <c r="OXD7" s="8"/>
      <c r="OXE7" s="8"/>
      <c r="OXF7" s="8"/>
      <c r="OXG7" s="8"/>
      <c r="OXH7" s="8"/>
      <c r="OXI7" s="8"/>
      <c r="OXJ7" s="8"/>
      <c r="OXK7" s="8"/>
      <c r="OXL7" s="8"/>
      <c r="OXM7" s="8"/>
      <c r="OXN7" s="8"/>
      <c r="OXO7" s="8"/>
      <c r="OXP7" s="8"/>
      <c r="OXQ7" s="8"/>
      <c r="OXR7" s="8"/>
      <c r="OXS7" s="8"/>
      <c r="OXT7" s="8"/>
      <c r="OXU7" s="8"/>
      <c r="OXV7" s="8"/>
      <c r="OXW7" s="8"/>
      <c r="OXX7" s="8"/>
      <c r="OXY7" s="8"/>
      <c r="OXZ7" s="8"/>
      <c r="OYA7" s="8"/>
      <c r="OYB7" s="8"/>
      <c r="OYC7" s="8"/>
      <c r="OYD7" s="8"/>
      <c r="OYE7" s="8"/>
      <c r="OYF7" s="8"/>
      <c r="OYG7" s="8"/>
      <c r="OYH7" s="8"/>
      <c r="OYI7" s="8"/>
      <c r="OYJ7" s="8"/>
      <c r="OYK7" s="8"/>
      <c r="OYL7" s="8"/>
      <c r="OYM7" s="8"/>
      <c r="OYN7" s="8"/>
      <c r="OYO7" s="8"/>
      <c r="OYP7" s="8"/>
      <c r="OYQ7" s="8"/>
      <c r="OYR7" s="8"/>
      <c r="OYS7" s="8"/>
      <c r="OYT7" s="8"/>
      <c r="OYU7" s="8"/>
      <c r="OYV7" s="8"/>
      <c r="OYW7" s="8"/>
      <c r="OYX7" s="8"/>
      <c r="OYY7" s="8"/>
      <c r="OYZ7" s="8"/>
      <c r="OZA7" s="8"/>
      <c r="OZB7" s="8"/>
      <c r="OZC7" s="8"/>
      <c r="OZD7" s="8"/>
      <c r="OZE7" s="8"/>
      <c r="OZF7" s="8"/>
      <c r="OZG7" s="8"/>
      <c r="OZH7" s="8"/>
      <c r="OZI7" s="8"/>
      <c r="OZJ7" s="8"/>
      <c r="OZK7" s="8"/>
      <c r="OZL7" s="8"/>
      <c r="OZM7" s="8"/>
      <c r="OZN7" s="8"/>
      <c r="OZO7" s="8"/>
      <c r="OZP7" s="8"/>
      <c r="OZQ7" s="8"/>
      <c r="OZR7" s="8"/>
      <c r="OZS7" s="8"/>
      <c r="OZT7" s="8"/>
      <c r="OZU7" s="8"/>
      <c r="OZV7" s="8"/>
      <c r="OZW7" s="8"/>
      <c r="OZX7" s="8"/>
      <c r="OZY7" s="8"/>
      <c r="OZZ7" s="8"/>
      <c r="PAA7" s="8"/>
      <c r="PAB7" s="8"/>
      <c r="PAC7" s="8"/>
      <c r="PAD7" s="8"/>
      <c r="PAE7" s="8"/>
      <c r="PAF7" s="8"/>
      <c r="PAG7" s="8"/>
      <c r="PAH7" s="8"/>
      <c r="PAI7" s="8"/>
      <c r="PAJ7" s="8"/>
      <c r="PAK7" s="8"/>
      <c r="PAL7" s="8"/>
      <c r="PAM7" s="8"/>
      <c r="PAN7" s="8"/>
      <c r="PAO7" s="8"/>
      <c r="PAP7" s="8"/>
      <c r="PAQ7" s="8"/>
      <c r="PAR7" s="8"/>
      <c r="PAS7" s="8"/>
      <c r="PAT7" s="8"/>
      <c r="PAU7" s="8"/>
      <c r="PAV7" s="8"/>
      <c r="PAW7" s="8"/>
      <c r="PAX7" s="8"/>
      <c r="PAY7" s="8"/>
      <c r="PAZ7" s="8"/>
      <c r="PBA7" s="8"/>
      <c r="PBB7" s="8"/>
      <c r="PBC7" s="8"/>
      <c r="PBD7" s="8"/>
      <c r="PBE7" s="8"/>
      <c r="PBF7" s="8"/>
      <c r="PBG7" s="8"/>
      <c r="PBH7" s="8"/>
      <c r="PBI7" s="8"/>
      <c r="PBJ7" s="8"/>
      <c r="PBK7" s="8"/>
      <c r="PBL7" s="8"/>
      <c r="PBM7" s="8"/>
      <c r="PBN7" s="8"/>
      <c r="PBO7" s="8"/>
      <c r="PBP7" s="8"/>
      <c r="PBQ7" s="8"/>
      <c r="PBR7" s="8"/>
      <c r="PBS7" s="8"/>
      <c r="PBT7" s="8"/>
      <c r="PBU7" s="8"/>
      <c r="PBV7" s="8"/>
      <c r="PBW7" s="8"/>
      <c r="PBX7" s="8"/>
      <c r="PBY7" s="8"/>
      <c r="PBZ7" s="8"/>
      <c r="PCA7" s="8"/>
      <c r="PCB7" s="8"/>
      <c r="PCC7" s="8"/>
      <c r="PCD7" s="8"/>
      <c r="PCE7" s="8"/>
      <c r="PCF7" s="8"/>
      <c r="PCG7" s="8"/>
      <c r="PCH7" s="8"/>
      <c r="PCI7" s="8"/>
      <c r="PCJ7" s="8"/>
      <c r="PCK7" s="8"/>
      <c r="PCL7" s="8"/>
      <c r="PCM7" s="8"/>
      <c r="PCN7" s="8"/>
      <c r="PCO7" s="8"/>
      <c r="PCP7" s="8"/>
      <c r="PCQ7" s="8"/>
      <c r="PCR7" s="8"/>
      <c r="PCS7" s="8"/>
      <c r="PCT7" s="8"/>
      <c r="PCU7" s="8"/>
      <c r="PCV7" s="8"/>
      <c r="PCW7" s="8"/>
      <c r="PCX7" s="8"/>
      <c r="PCY7" s="8"/>
      <c r="PCZ7" s="8"/>
      <c r="PDA7" s="8"/>
      <c r="PDB7" s="8"/>
      <c r="PDC7" s="8"/>
      <c r="PDD7" s="8"/>
      <c r="PDE7" s="8"/>
      <c r="PDF7" s="8"/>
      <c r="PDG7" s="8"/>
      <c r="PDH7" s="8"/>
      <c r="PDI7" s="8"/>
      <c r="PDJ7" s="8"/>
      <c r="PDK7" s="8"/>
      <c r="PDL7" s="8"/>
      <c r="PDM7" s="8"/>
      <c r="PDN7" s="8"/>
      <c r="PDO7" s="8"/>
      <c r="PDP7" s="8"/>
      <c r="PDQ7" s="8"/>
      <c r="PDR7" s="8"/>
      <c r="PDS7" s="8"/>
      <c r="PDT7" s="8"/>
      <c r="PDU7" s="8"/>
      <c r="PDV7" s="8"/>
      <c r="PDW7" s="8"/>
      <c r="PDX7" s="8"/>
      <c r="PDY7" s="8"/>
      <c r="PDZ7" s="8"/>
      <c r="PEA7" s="8"/>
      <c r="PEB7" s="8"/>
      <c r="PEC7" s="8"/>
      <c r="PED7" s="8"/>
      <c r="PEE7" s="8"/>
      <c r="PEF7" s="8"/>
      <c r="PEG7" s="8"/>
      <c r="PEH7" s="8"/>
      <c r="PEI7" s="8"/>
      <c r="PEJ7" s="8"/>
      <c r="PEK7" s="8"/>
      <c r="PEL7" s="8"/>
      <c r="PEM7" s="8"/>
      <c r="PEN7" s="8"/>
      <c r="PEO7" s="8"/>
      <c r="PEP7" s="8"/>
      <c r="PEQ7" s="8"/>
      <c r="PER7" s="8"/>
      <c r="PES7" s="8"/>
      <c r="PET7" s="8"/>
      <c r="PEU7" s="8"/>
      <c r="PEV7" s="8"/>
      <c r="PEW7" s="8"/>
      <c r="PEX7" s="8"/>
      <c r="PEY7" s="8"/>
      <c r="PEZ7" s="8"/>
      <c r="PFA7" s="8"/>
      <c r="PFB7" s="8"/>
      <c r="PFC7" s="8"/>
      <c r="PFD7" s="8"/>
      <c r="PFE7" s="8"/>
      <c r="PFF7" s="8"/>
      <c r="PFG7" s="8"/>
      <c r="PFH7" s="8"/>
      <c r="PFI7" s="8"/>
      <c r="PFJ7" s="8"/>
      <c r="PFK7" s="8"/>
      <c r="PFL7" s="8"/>
      <c r="PFM7" s="8"/>
      <c r="PFN7" s="8"/>
      <c r="PFO7" s="8"/>
      <c r="PFP7" s="8"/>
      <c r="PFQ7" s="8"/>
      <c r="PFR7" s="8"/>
      <c r="PFS7" s="8"/>
      <c r="PFT7" s="8"/>
      <c r="PFU7" s="8"/>
      <c r="PFV7" s="8"/>
      <c r="PFW7" s="8"/>
      <c r="PFX7" s="8"/>
      <c r="PFY7" s="8"/>
      <c r="PFZ7" s="8"/>
      <c r="PGA7" s="8"/>
      <c r="PGB7" s="8"/>
      <c r="PGC7" s="8"/>
      <c r="PGD7" s="8"/>
      <c r="PGE7" s="8"/>
      <c r="PGF7" s="8"/>
      <c r="PGG7" s="8"/>
      <c r="PGH7" s="8"/>
      <c r="PGI7" s="8"/>
      <c r="PGJ7" s="8"/>
      <c r="PGK7" s="8"/>
      <c r="PGL7" s="8"/>
      <c r="PGM7" s="8"/>
      <c r="PGN7" s="8"/>
      <c r="PGO7" s="8"/>
      <c r="PGP7" s="8"/>
      <c r="PGQ7" s="8"/>
      <c r="PGR7" s="8"/>
      <c r="PGS7" s="8"/>
      <c r="PGT7" s="8"/>
      <c r="PGU7" s="8"/>
      <c r="PGV7" s="8"/>
      <c r="PGW7" s="8"/>
      <c r="PGX7" s="8"/>
      <c r="PGY7" s="8"/>
      <c r="PGZ7" s="8"/>
      <c r="PHA7" s="8"/>
      <c r="PHB7" s="8"/>
      <c r="PHC7" s="8"/>
      <c r="PHD7" s="8"/>
      <c r="PHE7" s="8"/>
      <c r="PHF7" s="8"/>
      <c r="PHG7" s="8"/>
      <c r="PHH7" s="8"/>
      <c r="PHI7" s="8"/>
      <c r="PHJ7" s="8"/>
      <c r="PHK7" s="8"/>
      <c r="PHL7" s="8"/>
      <c r="PHM7" s="8"/>
      <c r="PHN7" s="8"/>
      <c r="PHO7" s="8"/>
      <c r="PHP7" s="8"/>
      <c r="PHQ7" s="8"/>
      <c r="PHR7" s="8"/>
      <c r="PHS7" s="8"/>
      <c r="PHT7" s="8"/>
      <c r="PHU7" s="8"/>
      <c r="PHV7" s="8"/>
      <c r="PHW7" s="8"/>
      <c r="PHX7" s="8"/>
      <c r="PHY7" s="8"/>
      <c r="PHZ7" s="8"/>
      <c r="PIA7" s="8"/>
      <c r="PIB7" s="8"/>
      <c r="PIC7" s="8"/>
      <c r="PID7" s="8"/>
      <c r="PIE7" s="8"/>
      <c r="PIF7" s="8"/>
      <c r="PIG7" s="8"/>
      <c r="PIH7" s="8"/>
      <c r="PII7" s="8"/>
      <c r="PIJ7" s="8"/>
      <c r="PIK7" s="8"/>
      <c r="PIL7" s="8"/>
      <c r="PIM7" s="8"/>
      <c r="PIN7" s="8"/>
      <c r="PIO7" s="8"/>
      <c r="PIP7" s="8"/>
      <c r="PIQ7" s="8"/>
      <c r="PIR7" s="8"/>
      <c r="PIS7" s="8"/>
      <c r="PIT7" s="8"/>
      <c r="PIU7" s="8"/>
      <c r="PIV7" s="8"/>
      <c r="PIW7" s="8"/>
      <c r="PIX7" s="8"/>
      <c r="PIY7" s="8"/>
      <c r="PIZ7" s="8"/>
      <c r="PJA7" s="8"/>
      <c r="PJB7" s="8"/>
      <c r="PJC7" s="8"/>
      <c r="PJD7" s="8"/>
      <c r="PJE7" s="8"/>
      <c r="PJF7" s="8"/>
      <c r="PJG7" s="8"/>
      <c r="PJH7" s="8"/>
      <c r="PJI7" s="8"/>
      <c r="PJJ7" s="8"/>
      <c r="PJK7" s="8"/>
      <c r="PJL7" s="8"/>
      <c r="PJM7" s="8"/>
      <c r="PJN7" s="8"/>
      <c r="PJO7" s="8"/>
      <c r="PJP7" s="8"/>
      <c r="PJQ7" s="8"/>
      <c r="PJR7" s="8"/>
      <c r="PJS7" s="8"/>
      <c r="PJT7" s="8"/>
      <c r="PJU7" s="8"/>
      <c r="PJV7" s="8"/>
      <c r="PJW7" s="8"/>
      <c r="PJX7" s="8"/>
      <c r="PJY7" s="8"/>
      <c r="PJZ7" s="8"/>
      <c r="PKA7" s="8"/>
      <c r="PKB7" s="8"/>
      <c r="PKC7" s="8"/>
      <c r="PKD7" s="8"/>
      <c r="PKE7" s="8"/>
      <c r="PKF7" s="8"/>
      <c r="PKG7" s="8"/>
      <c r="PKH7" s="8"/>
      <c r="PKI7" s="8"/>
      <c r="PKJ7" s="8"/>
      <c r="PKK7" s="8"/>
      <c r="PKL7" s="8"/>
      <c r="PKM7" s="8"/>
      <c r="PKN7" s="8"/>
      <c r="PKO7" s="8"/>
      <c r="PKP7" s="8"/>
      <c r="PKQ7" s="8"/>
      <c r="PKR7" s="8"/>
      <c r="PKS7" s="8"/>
      <c r="PKT7" s="8"/>
      <c r="PKU7" s="8"/>
      <c r="PKV7" s="8"/>
      <c r="PKW7" s="8"/>
      <c r="PKX7" s="8"/>
      <c r="PKY7" s="8"/>
      <c r="PKZ7" s="8"/>
      <c r="PLA7" s="8"/>
      <c r="PLB7" s="8"/>
      <c r="PLC7" s="8"/>
      <c r="PLD7" s="8"/>
      <c r="PLE7" s="8"/>
      <c r="PLF7" s="8"/>
      <c r="PLG7" s="8"/>
      <c r="PLH7" s="8"/>
      <c r="PLI7" s="8"/>
      <c r="PLJ7" s="8"/>
      <c r="PLK7" s="8"/>
      <c r="PLL7" s="8"/>
      <c r="PLM7" s="8"/>
      <c r="PLN7" s="8"/>
      <c r="PLO7" s="8"/>
      <c r="PLP7" s="8"/>
      <c r="PLQ7" s="8"/>
      <c r="PLR7" s="8"/>
      <c r="PLS7" s="8"/>
      <c r="PLT7" s="8"/>
      <c r="PLU7" s="8"/>
      <c r="PLV7" s="8"/>
      <c r="PLW7" s="8"/>
      <c r="PLX7" s="8"/>
      <c r="PLY7" s="8"/>
      <c r="PLZ7" s="8"/>
      <c r="PMA7" s="8"/>
      <c r="PMB7" s="8"/>
      <c r="PMC7" s="8"/>
      <c r="PMD7" s="8"/>
      <c r="PME7" s="8"/>
      <c r="PMF7" s="8"/>
      <c r="PMG7" s="8"/>
      <c r="PMH7" s="8"/>
      <c r="PMI7" s="8"/>
      <c r="PMJ7" s="8"/>
      <c r="PMK7" s="8"/>
      <c r="PML7" s="8"/>
      <c r="PMM7" s="8"/>
      <c r="PMN7" s="8"/>
      <c r="PMO7" s="8"/>
      <c r="PMP7" s="8"/>
      <c r="PMQ7" s="8"/>
      <c r="PMR7" s="8"/>
      <c r="PMS7" s="8"/>
      <c r="PMT7" s="8"/>
      <c r="PMU7" s="8"/>
      <c r="PMV7" s="8"/>
      <c r="PMW7" s="8"/>
      <c r="PMX7" s="8"/>
      <c r="PMY7" s="8"/>
      <c r="PMZ7" s="8"/>
      <c r="PNA7" s="8"/>
      <c r="PNB7" s="8"/>
      <c r="PNC7" s="8"/>
      <c r="PND7" s="8"/>
      <c r="PNE7" s="8"/>
      <c r="PNF7" s="8"/>
      <c r="PNG7" s="8"/>
      <c r="PNH7" s="8"/>
      <c r="PNI7" s="8"/>
      <c r="PNJ7" s="8"/>
      <c r="PNK7" s="8"/>
      <c r="PNL7" s="8"/>
      <c r="PNM7" s="8"/>
      <c r="PNN7" s="8"/>
      <c r="PNO7" s="8"/>
      <c r="PNP7" s="8"/>
      <c r="PNQ7" s="8"/>
      <c r="PNR7" s="8"/>
      <c r="PNS7" s="8"/>
      <c r="PNT7" s="8"/>
      <c r="PNU7" s="8"/>
      <c r="PNV7" s="8"/>
      <c r="PNW7" s="8"/>
      <c r="PNX7" s="8"/>
      <c r="PNY7" s="8"/>
      <c r="PNZ7" s="8"/>
      <c r="POA7" s="8"/>
      <c r="POB7" s="8"/>
      <c r="POC7" s="8"/>
      <c r="POD7" s="8"/>
      <c r="POE7" s="8"/>
      <c r="POF7" s="8"/>
      <c r="POG7" s="8"/>
      <c r="POH7" s="8"/>
      <c r="POI7" s="8"/>
      <c r="POJ7" s="8"/>
      <c r="POK7" s="8"/>
      <c r="POL7" s="8"/>
      <c r="POM7" s="8"/>
      <c r="PON7" s="8"/>
      <c r="POO7" s="8"/>
      <c r="POP7" s="8"/>
      <c r="POQ7" s="8"/>
      <c r="POR7" s="8"/>
      <c r="POS7" s="8"/>
      <c r="POT7" s="8"/>
      <c r="POU7" s="8"/>
      <c r="POV7" s="8"/>
      <c r="POW7" s="8"/>
      <c r="POX7" s="8"/>
      <c r="POY7" s="8"/>
      <c r="POZ7" s="8"/>
      <c r="PPA7" s="8"/>
      <c r="PPB7" s="8"/>
      <c r="PPC7" s="8"/>
      <c r="PPD7" s="8"/>
      <c r="PPE7" s="8"/>
      <c r="PPF7" s="8"/>
      <c r="PPG7" s="8"/>
      <c r="PPH7" s="8"/>
      <c r="PPI7" s="8"/>
      <c r="PPJ7" s="8"/>
      <c r="PPK7" s="8"/>
      <c r="PPL7" s="8"/>
      <c r="PPM7" s="8"/>
      <c r="PPN7" s="8"/>
      <c r="PPO7" s="8"/>
      <c r="PPP7" s="8"/>
      <c r="PPQ7" s="8"/>
      <c r="PPR7" s="8"/>
      <c r="PPS7" s="8"/>
      <c r="PPT7" s="8"/>
      <c r="PPU7" s="8"/>
      <c r="PPV7" s="8"/>
      <c r="PPW7" s="8"/>
      <c r="PPX7" s="8"/>
      <c r="PPY7" s="8"/>
      <c r="PPZ7" s="8"/>
      <c r="PQA7" s="8"/>
      <c r="PQB7" s="8"/>
      <c r="PQC7" s="8"/>
      <c r="PQD7" s="8"/>
      <c r="PQE7" s="8"/>
      <c r="PQF7" s="8"/>
      <c r="PQG7" s="8"/>
      <c r="PQH7" s="8"/>
      <c r="PQI7" s="8"/>
      <c r="PQJ7" s="8"/>
      <c r="PQK7" s="8"/>
      <c r="PQL7" s="8"/>
      <c r="PQM7" s="8"/>
      <c r="PQN7" s="8"/>
      <c r="PQO7" s="8"/>
      <c r="PQP7" s="8"/>
      <c r="PQQ7" s="8"/>
      <c r="PQR7" s="8"/>
      <c r="PQS7" s="8"/>
      <c r="PQT7" s="8"/>
      <c r="PQU7" s="8"/>
      <c r="PQV7" s="8"/>
      <c r="PQW7" s="8"/>
      <c r="PQX7" s="8"/>
      <c r="PQY7" s="8"/>
      <c r="PQZ7" s="8"/>
      <c r="PRA7" s="8"/>
      <c r="PRB7" s="8"/>
      <c r="PRC7" s="8"/>
      <c r="PRD7" s="8"/>
      <c r="PRE7" s="8"/>
      <c r="PRF7" s="8"/>
      <c r="PRG7" s="8"/>
      <c r="PRH7" s="8"/>
      <c r="PRI7" s="8"/>
      <c r="PRJ7" s="8"/>
      <c r="PRK7" s="8"/>
      <c r="PRL7" s="8"/>
      <c r="PRM7" s="8"/>
      <c r="PRN7" s="8"/>
      <c r="PRO7" s="8"/>
      <c r="PRP7" s="8"/>
      <c r="PRQ7" s="8"/>
      <c r="PRR7" s="8"/>
      <c r="PRS7" s="8"/>
      <c r="PRT7" s="8"/>
      <c r="PRU7" s="8"/>
      <c r="PRV7" s="8"/>
      <c r="PRW7" s="8"/>
      <c r="PRX7" s="8"/>
      <c r="PRY7" s="8"/>
      <c r="PRZ7" s="8"/>
      <c r="PSA7" s="8"/>
      <c r="PSB7" s="8"/>
      <c r="PSC7" s="8"/>
      <c r="PSD7" s="8"/>
      <c r="PSE7" s="8"/>
      <c r="PSF7" s="8"/>
      <c r="PSG7" s="8"/>
      <c r="PSH7" s="8"/>
      <c r="PSI7" s="8"/>
      <c r="PSJ7" s="8"/>
      <c r="PSK7" s="8"/>
      <c r="PSL7" s="8"/>
      <c r="PSM7" s="8"/>
      <c r="PSN7" s="8"/>
      <c r="PSO7" s="8"/>
      <c r="PSP7" s="8"/>
      <c r="PSQ7" s="8"/>
      <c r="PSR7" s="8"/>
      <c r="PSS7" s="8"/>
      <c r="PST7" s="8"/>
      <c r="PSU7" s="8"/>
      <c r="PSV7" s="8"/>
      <c r="PSW7" s="8"/>
      <c r="PSX7" s="8"/>
      <c r="PSY7" s="8"/>
      <c r="PSZ7" s="8"/>
      <c r="PTA7" s="8"/>
      <c r="PTB7" s="8"/>
      <c r="PTC7" s="8"/>
      <c r="PTD7" s="8"/>
      <c r="PTE7" s="8"/>
      <c r="PTF7" s="8"/>
      <c r="PTG7" s="8"/>
      <c r="PTH7" s="8"/>
      <c r="PTI7" s="8"/>
      <c r="PTJ7" s="8"/>
      <c r="PTK7" s="8"/>
      <c r="PTL7" s="8"/>
      <c r="PTM7" s="8"/>
      <c r="PTN7" s="8"/>
      <c r="PTO7" s="8"/>
      <c r="PTP7" s="8"/>
      <c r="PTQ7" s="8"/>
      <c r="PTR7" s="8"/>
      <c r="PTS7" s="8"/>
      <c r="PTT7" s="8"/>
      <c r="PTU7" s="8"/>
      <c r="PTV7" s="8"/>
      <c r="PTW7" s="8"/>
      <c r="PTX7" s="8"/>
      <c r="PTY7" s="8"/>
      <c r="PTZ7" s="8"/>
      <c r="PUA7" s="8"/>
      <c r="PUB7" s="8"/>
      <c r="PUC7" s="8"/>
      <c r="PUD7" s="8"/>
      <c r="PUE7" s="8"/>
      <c r="PUF7" s="8"/>
      <c r="PUG7" s="8"/>
      <c r="PUH7" s="8"/>
      <c r="PUI7" s="8"/>
      <c r="PUJ7" s="8"/>
      <c r="PUK7" s="8"/>
      <c r="PUL7" s="8"/>
      <c r="PUM7" s="8"/>
      <c r="PUN7" s="8"/>
      <c r="PUO7" s="8"/>
      <c r="PUP7" s="8"/>
      <c r="PUQ7" s="8"/>
      <c r="PUR7" s="8"/>
      <c r="PUS7" s="8"/>
      <c r="PUT7" s="8"/>
      <c r="PUU7" s="8"/>
      <c r="PUV7" s="8"/>
      <c r="PUW7" s="8"/>
      <c r="PUX7" s="8"/>
      <c r="PUY7" s="8"/>
      <c r="PUZ7" s="8"/>
      <c r="PVA7" s="8"/>
      <c r="PVB7" s="8"/>
      <c r="PVC7" s="8"/>
      <c r="PVD7" s="8"/>
      <c r="PVE7" s="8"/>
      <c r="PVF7" s="8"/>
      <c r="PVG7" s="8"/>
      <c r="PVH7" s="8"/>
      <c r="PVI7" s="8"/>
      <c r="PVJ7" s="8"/>
      <c r="PVK7" s="8"/>
      <c r="PVL7" s="8"/>
      <c r="PVM7" s="8"/>
      <c r="PVN7" s="8"/>
      <c r="PVO7" s="8"/>
      <c r="PVP7" s="8"/>
      <c r="PVQ7" s="8"/>
      <c r="PVR7" s="8"/>
      <c r="PVS7" s="8"/>
      <c r="PVT7" s="8"/>
      <c r="PVU7" s="8"/>
      <c r="PVV7" s="8"/>
      <c r="PVW7" s="8"/>
      <c r="PVX7" s="8"/>
      <c r="PVY7" s="8"/>
      <c r="PVZ7" s="8"/>
      <c r="PWA7" s="8"/>
      <c r="PWB7" s="8"/>
      <c r="PWC7" s="8"/>
      <c r="PWD7" s="8"/>
      <c r="PWE7" s="8"/>
      <c r="PWF7" s="8"/>
      <c r="PWG7" s="8"/>
      <c r="PWH7" s="8"/>
      <c r="PWI7" s="8"/>
      <c r="PWJ7" s="8"/>
      <c r="PWK7" s="8"/>
      <c r="PWL7" s="8"/>
      <c r="PWM7" s="8"/>
      <c r="PWN7" s="8"/>
      <c r="PWO7" s="8"/>
      <c r="PWP7" s="8"/>
      <c r="PWQ7" s="8"/>
      <c r="PWR7" s="8"/>
      <c r="PWS7" s="8"/>
      <c r="PWT7" s="8"/>
      <c r="PWU7" s="8"/>
      <c r="PWV7" s="8"/>
      <c r="PWW7" s="8"/>
      <c r="PWX7" s="8"/>
      <c r="PWY7" s="8"/>
      <c r="PWZ7" s="8"/>
      <c r="PXA7" s="8"/>
      <c r="PXB7" s="8"/>
      <c r="PXC7" s="8"/>
      <c r="PXD7" s="8"/>
      <c r="PXE7" s="8"/>
      <c r="PXF7" s="8"/>
      <c r="PXG7" s="8"/>
      <c r="PXH7" s="8"/>
      <c r="PXI7" s="8"/>
      <c r="PXJ7" s="8"/>
      <c r="PXK7" s="8"/>
      <c r="PXL7" s="8"/>
      <c r="PXM7" s="8"/>
      <c r="PXN7" s="8"/>
      <c r="PXO7" s="8"/>
      <c r="PXP7" s="8"/>
      <c r="PXQ7" s="8"/>
      <c r="PXR7" s="8"/>
      <c r="PXS7" s="8"/>
      <c r="PXT7" s="8"/>
      <c r="PXU7" s="8"/>
      <c r="PXV7" s="8"/>
      <c r="PXW7" s="8"/>
      <c r="PXX7" s="8"/>
      <c r="PXY7" s="8"/>
      <c r="PXZ7" s="8"/>
      <c r="PYA7" s="8"/>
      <c r="PYB7" s="8"/>
      <c r="PYC7" s="8"/>
      <c r="PYD7" s="8"/>
      <c r="PYE7" s="8"/>
      <c r="PYF7" s="8"/>
      <c r="PYG7" s="8"/>
      <c r="PYH7" s="8"/>
      <c r="PYI7" s="8"/>
      <c r="PYJ7" s="8"/>
      <c r="PYK7" s="8"/>
      <c r="PYL7" s="8"/>
      <c r="PYM7" s="8"/>
      <c r="PYN7" s="8"/>
      <c r="PYO7" s="8"/>
      <c r="PYP7" s="8"/>
      <c r="PYQ7" s="8"/>
      <c r="PYR7" s="8"/>
      <c r="PYS7" s="8"/>
      <c r="PYT7" s="8"/>
      <c r="PYU7" s="8"/>
      <c r="PYV7" s="8"/>
      <c r="PYW7" s="8"/>
      <c r="PYX7" s="8"/>
      <c r="PYY7" s="8"/>
      <c r="PYZ7" s="8"/>
      <c r="PZA7" s="8"/>
      <c r="PZB7" s="8"/>
      <c r="PZC7" s="8"/>
      <c r="PZD7" s="8"/>
      <c r="PZE7" s="8"/>
      <c r="PZF7" s="8"/>
      <c r="PZG7" s="8"/>
      <c r="PZH7" s="8"/>
      <c r="PZI7" s="8"/>
      <c r="PZJ7" s="8"/>
      <c r="PZK7" s="8"/>
      <c r="PZL7" s="8"/>
      <c r="PZM7" s="8"/>
      <c r="PZN7" s="8"/>
      <c r="PZO7" s="8"/>
      <c r="PZP7" s="8"/>
      <c r="PZQ7" s="8"/>
      <c r="PZR7" s="8"/>
      <c r="PZS7" s="8"/>
      <c r="PZT7" s="8"/>
      <c r="PZU7" s="8"/>
      <c r="PZV7" s="8"/>
      <c r="PZW7" s="8"/>
      <c r="PZX7" s="8"/>
      <c r="PZY7" s="8"/>
      <c r="PZZ7" s="8"/>
      <c r="QAA7" s="8"/>
      <c r="QAB7" s="8"/>
      <c r="QAC7" s="8"/>
      <c r="QAD7" s="8"/>
      <c r="QAE7" s="8"/>
      <c r="QAF7" s="8"/>
      <c r="QAG7" s="8"/>
      <c r="QAH7" s="8"/>
      <c r="QAI7" s="8"/>
      <c r="QAJ7" s="8"/>
      <c r="QAK7" s="8"/>
      <c r="QAL7" s="8"/>
      <c r="QAM7" s="8"/>
      <c r="QAN7" s="8"/>
      <c r="QAO7" s="8"/>
      <c r="QAP7" s="8"/>
      <c r="QAQ7" s="8"/>
      <c r="QAR7" s="8"/>
      <c r="QAS7" s="8"/>
      <c r="QAT7" s="8"/>
      <c r="QAU7" s="8"/>
      <c r="QAV7" s="8"/>
      <c r="QAW7" s="8"/>
      <c r="QAX7" s="8"/>
      <c r="QAY7" s="8"/>
      <c r="QAZ7" s="8"/>
      <c r="QBA7" s="8"/>
      <c r="QBB7" s="8"/>
      <c r="QBC7" s="8"/>
      <c r="QBD7" s="8"/>
      <c r="QBE7" s="8"/>
      <c r="QBF7" s="8"/>
      <c r="QBG7" s="8"/>
      <c r="QBH7" s="8"/>
      <c r="QBI7" s="8"/>
      <c r="QBJ7" s="8"/>
      <c r="QBK7" s="8"/>
      <c r="QBL7" s="8"/>
      <c r="QBM7" s="8"/>
      <c r="QBN7" s="8"/>
      <c r="QBO7" s="8"/>
      <c r="QBP7" s="8"/>
      <c r="QBQ7" s="8"/>
      <c r="QBR7" s="8"/>
      <c r="QBS7" s="8"/>
      <c r="QBT7" s="8"/>
      <c r="QBU7" s="8"/>
      <c r="QBV7" s="8"/>
      <c r="QBW7" s="8"/>
      <c r="QBX7" s="8"/>
      <c r="QBY7" s="8"/>
      <c r="QBZ7" s="8"/>
      <c r="QCA7" s="8"/>
      <c r="QCB7" s="8"/>
      <c r="QCC7" s="8"/>
      <c r="QCD7" s="8"/>
      <c r="QCE7" s="8"/>
      <c r="QCF7" s="8"/>
      <c r="QCG7" s="8"/>
      <c r="QCH7" s="8"/>
      <c r="QCI7" s="8"/>
      <c r="QCJ7" s="8"/>
      <c r="QCK7" s="8"/>
      <c r="QCL7" s="8"/>
      <c r="QCM7" s="8"/>
      <c r="QCN7" s="8"/>
      <c r="QCO7" s="8"/>
      <c r="QCP7" s="8"/>
      <c r="QCQ7" s="8"/>
      <c r="QCR7" s="8"/>
      <c r="QCS7" s="8"/>
      <c r="QCT7" s="8"/>
      <c r="QCU7" s="8"/>
      <c r="QCV7" s="8"/>
      <c r="QCW7" s="8"/>
      <c r="QCX7" s="8"/>
      <c r="QCY7" s="8"/>
      <c r="QCZ7" s="8"/>
      <c r="QDA7" s="8"/>
      <c r="QDB7" s="8"/>
      <c r="QDC7" s="8"/>
      <c r="QDD7" s="8"/>
      <c r="QDE7" s="8"/>
      <c r="QDF7" s="8"/>
      <c r="QDG7" s="8"/>
      <c r="QDH7" s="8"/>
      <c r="QDI7" s="8"/>
      <c r="QDJ7" s="8"/>
      <c r="QDK7" s="8"/>
      <c r="QDL7" s="8"/>
      <c r="QDM7" s="8"/>
      <c r="QDN7" s="8"/>
      <c r="QDO7" s="8"/>
      <c r="QDP7" s="8"/>
      <c r="QDQ7" s="8"/>
      <c r="QDR7" s="8"/>
      <c r="QDS7" s="8"/>
      <c r="QDT7" s="8"/>
      <c r="QDU7" s="8"/>
      <c r="QDV7" s="8"/>
      <c r="QDW7" s="8"/>
      <c r="QDX7" s="8"/>
      <c r="QDY7" s="8"/>
      <c r="QDZ7" s="8"/>
      <c r="QEA7" s="8"/>
      <c r="QEB7" s="8"/>
      <c r="QEC7" s="8"/>
      <c r="QED7" s="8"/>
      <c r="QEE7" s="8"/>
      <c r="QEF7" s="8"/>
      <c r="QEG7" s="8"/>
      <c r="QEH7" s="8"/>
      <c r="QEI7" s="8"/>
      <c r="QEJ7" s="8"/>
      <c r="QEK7" s="8"/>
      <c r="QEL7" s="8"/>
      <c r="QEM7" s="8"/>
      <c r="QEN7" s="8"/>
      <c r="QEO7" s="8"/>
      <c r="QEP7" s="8"/>
      <c r="QEQ7" s="8"/>
      <c r="QER7" s="8"/>
      <c r="QES7" s="8"/>
      <c r="QET7" s="8"/>
      <c r="QEU7" s="8"/>
      <c r="QEV7" s="8"/>
      <c r="QEW7" s="8"/>
      <c r="QEX7" s="8"/>
      <c r="QEY7" s="8"/>
      <c r="QEZ7" s="8"/>
      <c r="QFA7" s="8"/>
      <c r="QFB7" s="8"/>
      <c r="QFC7" s="8"/>
      <c r="QFD7" s="8"/>
      <c r="QFE7" s="8"/>
      <c r="QFF7" s="8"/>
      <c r="QFG7" s="8"/>
      <c r="QFH7" s="8"/>
      <c r="QFI7" s="8"/>
      <c r="QFJ7" s="8"/>
      <c r="QFK7" s="8"/>
      <c r="QFL7" s="8"/>
      <c r="QFM7" s="8"/>
      <c r="QFN7" s="8"/>
      <c r="QFO7" s="8"/>
      <c r="QFP7" s="8"/>
      <c r="QFQ7" s="8"/>
      <c r="QFR7" s="8"/>
      <c r="QFS7" s="8"/>
      <c r="QFT7" s="8"/>
      <c r="QFU7" s="8"/>
      <c r="QFV7" s="8"/>
      <c r="QFW7" s="8"/>
      <c r="QFX7" s="8"/>
      <c r="QFY7" s="8"/>
      <c r="QFZ7" s="8"/>
      <c r="QGA7" s="8"/>
      <c r="QGB7" s="8"/>
      <c r="QGC7" s="8"/>
      <c r="QGD7" s="8"/>
      <c r="QGE7" s="8"/>
      <c r="QGF7" s="8"/>
      <c r="QGG7" s="8"/>
      <c r="QGH7" s="8"/>
      <c r="QGI7" s="8"/>
      <c r="QGJ7" s="8"/>
      <c r="QGK7" s="8"/>
      <c r="QGL7" s="8"/>
      <c r="QGM7" s="8"/>
      <c r="QGN7" s="8"/>
      <c r="QGO7" s="8"/>
      <c r="QGP7" s="8"/>
      <c r="QGQ7" s="8"/>
      <c r="QGR7" s="8"/>
      <c r="QGS7" s="8"/>
      <c r="QGT7" s="8"/>
      <c r="QGU7" s="8"/>
      <c r="QGV7" s="8"/>
      <c r="QGW7" s="8"/>
      <c r="QGX7" s="8"/>
      <c r="QGY7" s="8"/>
      <c r="QGZ7" s="8"/>
      <c r="QHA7" s="8"/>
      <c r="QHB7" s="8"/>
      <c r="QHC7" s="8"/>
      <c r="QHD7" s="8"/>
      <c r="QHE7" s="8"/>
      <c r="QHF7" s="8"/>
      <c r="QHG7" s="8"/>
      <c r="QHH7" s="8"/>
      <c r="QHI7" s="8"/>
      <c r="QHJ7" s="8"/>
      <c r="QHK7" s="8"/>
      <c r="QHL7" s="8"/>
      <c r="QHM7" s="8"/>
      <c r="QHN7" s="8"/>
      <c r="QHO7" s="8"/>
      <c r="QHP7" s="8"/>
      <c r="QHQ7" s="8"/>
      <c r="QHR7" s="8"/>
      <c r="QHS7" s="8"/>
      <c r="QHT7" s="8"/>
      <c r="QHU7" s="8"/>
      <c r="QHV7" s="8"/>
      <c r="QHW7" s="8"/>
      <c r="QHX7" s="8"/>
      <c r="QHY7" s="8"/>
      <c r="QHZ7" s="8"/>
      <c r="QIA7" s="8"/>
      <c r="QIB7" s="8"/>
      <c r="QIC7" s="8"/>
      <c r="QID7" s="8"/>
      <c r="QIE7" s="8"/>
      <c r="QIF7" s="8"/>
      <c r="QIG7" s="8"/>
      <c r="QIH7" s="8"/>
      <c r="QII7" s="8"/>
      <c r="QIJ7" s="8"/>
      <c r="QIK7" s="8"/>
      <c r="QIL7" s="8"/>
      <c r="QIM7" s="8"/>
      <c r="QIN7" s="8"/>
      <c r="QIO7" s="8"/>
      <c r="QIP7" s="8"/>
      <c r="QIQ7" s="8"/>
      <c r="QIR7" s="8"/>
      <c r="QIS7" s="8"/>
      <c r="QIT7" s="8"/>
      <c r="QIU7" s="8"/>
      <c r="QIV7" s="8"/>
      <c r="QIW7" s="8"/>
      <c r="QIX7" s="8"/>
      <c r="QIY7" s="8"/>
      <c r="QIZ7" s="8"/>
      <c r="QJA7" s="8"/>
      <c r="QJB7" s="8"/>
      <c r="QJC7" s="8"/>
      <c r="QJD7" s="8"/>
      <c r="QJE7" s="8"/>
      <c r="QJF7" s="8"/>
      <c r="QJG7" s="8"/>
      <c r="QJH7" s="8"/>
      <c r="QJI7" s="8"/>
      <c r="QJJ7" s="8"/>
      <c r="QJK7" s="8"/>
      <c r="QJL7" s="8"/>
      <c r="QJM7" s="8"/>
      <c r="QJN7" s="8"/>
      <c r="QJO7" s="8"/>
      <c r="QJP7" s="8"/>
      <c r="QJQ7" s="8"/>
      <c r="QJR7" s="8"/>
      <c r="QJS7" s="8"/>
      <c r="QJT7" s="8"/>
      <c r="QJU7" s="8"/>
      <c r="QJV7" s="8"/>
      <c r="QJW7" s="8"/>
      <c r="QJX7" s="8"/>
      <c r="QJY7" s="8"/>
      <c r="QJZ7" s="8"/>
      <c r="QKA7" s="8"/>
      <c r="QKB7" s="8"/>
      <c r="QKC7" s="8"/>
      <c r="QKD7" s="8"/>
      <c r="QKE7" s="8"/>
      <c r="QKF7" s="8"/>
      <c r="QKG7" s="8"/>
      <c r="QKH7" s="8"/>
      <c r="QKI7" s="8"/>
      <c r="QKJ7" s="8"/>
      <c r="QKK7" s="8"/>
      <c r="QKL7" s="8"/>
      <c r="QKM7" s="8"/>
      <c r="QKN7" s="8"/>
      <c r="QKO7" s="8"/>
      <c r="QKP7" s="8"/>
      <c r="QKQ7" s="8"/>
      <c r="QKR7" s="8"/>
      <c r="QKS7" s="8"/>
      <c r="QKT7" s="8"/>
      <c r="QKU7" s="8"/>
      <c r="QKV7" s="8"/>
      <c r="QKW7" s="8"/>
      <c r="QKX7" s="8"/>
      <c r="QKY7" s="8"/>
      <c r="QKZ7" s="8"/>
      <c r="QLA7" s="8"/>
      <c r="QLB7" s="8"/>
      <c r="QLC7" s="8"/>
      <c r="QLD7" s="8"/>
      <c r="QLE7" s="8"/>
      <c r="QLF7" s="8"/>
      <c r="QLG7" s="8"/>
      <c r="QLH7" s="8"/>
      <c r="QLI7" s="8"/>
      <c r="QLJ7" s="8"/>
      <c r="QLK7" s="8"/>
      <c r="QLL7" s="8"/>
      <c r="QLM7" s="8"/>
      <c r="QLN7" s="8"/>
      <c r="QLO7" s="8"/>
      <c r="QLP7" s="8"/>
      <c r="QLQ7" s="8"/>
      <c r="QLR7" s="8"/>
      <c r="QLS7" s="8"/>
      <c r="QLT7" s="8"/>
      <c r="QLU7" s="8"/>
      <c r="QLV7" s="8"/>
      <c r="QLW7" s="8"/>
      <c r="QLX7" s="8"/>
      <c r="QLY7" s="8"/>
      <c r="QLZ7" s="8"/>
      <c r="QMA7" s="8"/>
      <c r="QMB7" s="8"/>
      <c r="QMC7" s="8"/>
      <c r="QMD7" s="8"/>
      <c r="QME7" s="8"/>
      <c r="QMF7" s="8"/>
      <c r="QMG7" s="8"/>
      <c r="QMH7" s="8"/>
      <c r="QMI7" s="8"/>
      <c r="QMJ7" s="8"/>
      <c r="QMK7" s="8"/>
      <c r="QML7" s="8"/>
      <c r="QMM7" s="8"/>
      <c r="QMN7" s="8"/>
      <c r="QMO7" s="8"/>
      <c r="QMP7" s="8"/>
      <c r="QMQ7" s="8"/>
      <c r="QMR7" s="8"/>
      <c r="QMS7" s="8"/>
      <c r="QMT7" s="8"/>
      <c r="QMU7" s="8"/>
      <c r="QMV7" s="8"/>
      <c r="QMW7" s="8"/>
      <c r="QMX7" s="8"/>
      <c r="QMY7" s="8"/>
      <c r="QMZ7" s="8"/>
      <c r="QNA7" s="8"/>
      <c r="QNB7" s="8"/>
      <c r="QNC7" s="8"/>
      <c r="QND7" s="8"/>
      <c r="QNE7" s="8"/>
      <c r="QNF7" s="8"/>
      <c r="QNG7" s="8"/>
      <c r="QNH7" s="8"/>
      <c r="QNI7" s="8"/>
      <c r="QNJ7" s="8"/>
      <c r="QNK7" s="8"/>
      <c r="QNL7" s="8"/>
      <c r="QNM7" s="8"/>
      <c r="QNN7" s="8"/>
      <c r="QNO7" s="8"/>
      <c r="QNP7" s="8"/>
      <c r="QNQ7" s="8"/>
      <c r="QNR7" s="8"/>
      <c r="QNS7" s="8"/>
      <c r="QNT7" s="8"/>
      <c r="QNU7" s="8"/>
      <c r="QNV7" s="8"/>
      <c r="QNW7" s="8"/>
      <c r="QNX7" s="8"/>
      <c r="QNY7" s="8"/>
      <c r="QNZ7" s="8"/>
      <c r="QOA7" s="8"/>
      <c r="QOB7" s="8"/>
      <c r="QOC7" s="8"/>
      <c r="QOD7" s="8"/>
      <c r="QOE7" s="8"/>
      <c r="QOF7" s="8"/>
      <c r="QOG7" s="8"/>
      <c r="QOH7" s="8"/>
      <c r="QOI7" s="8"/>
      <c r="QOJ7" s="8"/>
      <c r="QOK7" s="8"/>
      <c r="QOL7" s="8"/>
      <c r="QOM7" s="8"/>
      <c r="QON7" s="8"/>
      <c r="QOO7" s="8"/>
      <c r="QOP7" s="8"/>
      <c r="QOQ7" s="8"/>
      <c r="QOR7" s="8"/>
      <c r="QOS7" s="8"/>
      <c r="QOT7" s="8"/>
      <c r="QOU7" s="8"/>
      <c r="QOV7" s="8"/>
      <c r="QOW7" s="8"/>
      <c r="QOX7" s="8"/>
      <c r="QOY7" s="8"/>
      <c r="QOZ7" s="8"/>
      <c r="QPA7" s="8"/>
      <c r="QPB7" s="8"/>
      <c r="QPC7" s="8"/>
      <c r="QPD7" s="8"/>
      <c r="QPE7" s="8"/>
      <c r="QPF7" s="8"/>
      <c r="QPG7" s="8"/>
      <c r="QPH7" s="8"/>
      <c r="QPI7" s="8"/>
      <c r="QPJ7" s="8"/>
      <c r="QPK7" s="8"/>
      <c r="QPL7" s="8"/>
      <c r="QPM7" s="8"/>
      <c r="QPN7" s="8"/>
      <c r="QPO7" s="8"/>
      <c r="QPP7" s="8"/>
      <c r="QPQ7" s="8"/>
      <c r="QPR7" s="8"/>
      <c r="QPS7" s="8"/>
      <c r="QPT7" s="8"/>
      <c r="QPU7" s="8"/>
      <c r="QPV7" s="8"/>
      <c r="QPW7" s="8"/>
      <c r="QPX7" s="8"/>
      <c r="QPY7" s="8"/>
      <c r="QPZ7" s="8"/>
      <c r="QQA7" s="8"/>
      <c r="QQB7" s="8"/>
      <c r="QQC7" s="8"/>
      <c r="QQD7" s="8"/>
      <c r="QQE7" s="8"/>
      <c r="QQF7" s="8"/>
      <c r="QQG7" s="8"/>
      <c r="QQH7" s="8"/>
      <c r="QQI7" s="8"/>
      <c r="QQJ7" s="8"/>
      <c r="QQK7" s="8"/>
      <c r="QQL7" s="8"/>
      <c r="QQM7" s="8"/>
      <c r="QQN7" s="8"/>
      <c r="QQO7" s="8"/>
      <c r="QQP7" s="8"/>
      <c r="QQQ7" s="8"/>
      <c r="QQR7" s="8"/>
      <c r="QQS7" s="8"/>
      <c r="QQT7" s="8"/>
      <c r="QQU7" s="8"/>
      <c r="QQV7" s="8"/>
      <c r="QQW7" s="8"/>
      <c r="QQX7" s="8"/>
      <c r="QQY7" s="8"/>
      <c r="QQZ7" s="8"/>
      <c r="QRA7" s="8"/>
      <c r="QRB7" s="8"/>
      <c r="QRC7" s="8"/>
      <c r="QRD7" s="8"/>
      <c r="QRE7" s="8"/>
      <c r="QRF7" s="8"/>
      <c r="QRG7" s="8"/>
      <c r="QRH7" s="8"/>
      <c r="QRI7" s="8"/>
      <c r="QRJ7" s="8"/>
      <c r="QRK7" s="8"/>
      <c r="QRL7" s="8"/>
      <c r="QRM7" s="8"/>
      <c r="QRN7" s="8"/>
      <c r="QRO7" s="8"/>
      <c r="QRP7" s="8"/>
      <c r="QRQ7" s="8"/>
      <c r="QRR7" s="8"/>
      <c r="QRS7" s="8"/>
      <c r="QRT7" s="8"/>
      <c r="QRU7" s="8"/>
      <c r="QRV7" s="8"/>
      <c r="QRW7" s="8"/>
      <c r="QRX7" s="8"/>
      <c r="QRY7" s="8"/>
      <c r="QRZ7" s="8"/>
      <c r="QSA7" s="8"/>
      <c r="QSB7" s="8"/>
      <c r="QSC7" s="8"/>
      <c r="QSD7" s="8"/>
      <c r="QSE7" s="8"/>
      <c r="QSF7" s="8"/>
      <c r="QSG7" s="8"/>
      <c r="QSH7" s="8"/>
      <c r="QSI7" s="8"/>
      <c r="QSJ7" s="8"/>
      <c r="QSK7" s="8"/>
      <c r="QSL7" s="8"/>
      <c r="QSM7" s="8"/>
      <c r="QSN7" s="8"/>
      <c r="QSO7" s="8"/>
      <c r="QSP7" s="8"/>
      <c r="QSQ7" s="8"/>
      <c r="QSR7" s="8"/>
      <c r="QSS7" s="8"/>
      <c r="QST7" s="8"/>
      <c r="QSU7" s="8"/>
      <c r="QSV7" s="8"/>
      <c r="QSW7" s="8"/>
      <c r="QSX7" s="8"/>
      <c r="QSY7" s="8"/>
      <c r="QSZ7" s="8"/>
      <c r="QTA7" s="8"/>
      <c r="QTB7" s="8"/>
      <c r="QTC7" s="8"/>
      <c r="QTD7" s="8"/>
      <c r="QTE7" s="8"/>
      <c r="QTF7" s="8"/>
      <c r="QTG7" s="8"/>
      <c r="QTH7" s="8"/>
      <c r="QTI7" s="8"/>
      <c r="QTJ7" s="8"/>
      <c r="QTK7" s="8"/>
      <c r="QTL7" s="8"/>
      <c r="QTM7" s="8"/>
      <c r="QTN7" s="8"/>
      <c r="QTO7" s="8"/>
      <c r="QTP7" s="8"/>
      <c r="QTQ7" s="8"/>
      <c r="QTR7" s="8"/>
      <c r="QTS7" s="8"/>
      <c r="QTT7" s="8"/>
      <c r="QTU7" s="8"/>
      <c r="QTV7" s="8"/>
      <c r="QTW7" s="8"/>
      <c r="QTX7" s="8"/>
      <c r="QTY7" s="8"/>
      <c r="QTZ7" s="8"/>
      <c r="QUA7" s="8"/>
      <c r="QUB7" s="8"/>
      <c r="QUC7" s="8"/>
      <c r="QUD7" s="8"/>
      <c r="QUE7" s="8"/>
      <c r="QUF7" s="8"/>
      <c r="QUG7" s="8"/>
      <c r="QUH7" s="8"/>
      <c r="QUI7" s="8"/>
      <c r="QUJ7" s="8"/>
      <c r="QUK7" s="8"/>
      <c r="QUL7" s="8"/>
      <c r="QUM7" s="8"/>
      <c r="QUN7" s="8"/>
      <c r="QUO7" s="8"/>
      <c r="QUP7" s="8"/>
      <c r="QUQ7" s="8"/>
      <c r="QUR7" s="8"/>
      <c r="QUS7" s="8"/>
      <c r="QUT7" s="8"/>
      <c r="QUU7" s="8"/>
      <c r="QUV7" s="8"/>
      <c r="QUW7" s="8"/>
      <c r="QUX7" s="8"/>
      <c r="QUY7" s="8"/>
      <c r="QUZ7" s="8"/>
      <c r="QVA7" s="8"/>
      <c r="QVB7" s="8"/>
      <c r="QVC7" s="8"/>
      <c r="QVD7" s="8"/>
      <c r="QVE7" s="8"/>
      <c r="QVF7" s="8"/>
      <c r="QVG7" s="8"/>
      <c r="QVH7" s="8"/>
      <c r="QVI7" s="8"/>
      <c r="QVJ7" s="8"/>
      <c r="QVK7" s="8"/>
      <c r="QVL7" s="8"/>
      <c r="QVM7" s="8"/>
      <c r="QVN7" s="8"/>
      <c r="QVO7" s="8"/>
      <c r="QVP7" s="8"/>
      <c r="QVQ7" s="8"/>
      <c r="QVR7" s="8"/>
      <c r="QVS7" s="8"/>
      <c r="QVT7" s="8"/>
      <c r="QVU7" s="8"/>
      <c r="QVV7" s="8"/>
      <c r="QVW7" s="8"/>
      <c r="QVX7" s="8"/>
      <c r="QVY7" s="8"/>
      <c r="QVZ7" s="8"/>
      <c r="QWA7" s="8"/>
      <c r="QWB7" s="8"/>
      <c r="QWC7" s="8"/>
      <c r="QWD7" s="8"/>
      <c r="QWE7" s="8"/>
      <c r="QWF7" s="8"/>
      <c r="QWG7" s="8"/>
      <c r="QWH7" s="8"/>
      <c r="QWI7" s="8"/>
      <c r="QWJ7" s="8"/>
      <c r="QWK7" s="8"/>
      <c r="QWL7" s="8"/>
      <c r="QWM7" s="8"/>
      <c r="QWN7" s="8"/>
      <c r="QWO7" s="8"/>
      <c r="QWP7" s="8"/>
      <c r="QWQ7" s="8"/>
      <c r="QWR7" s="8"/>
      <c r="QWS7" s="8"/>
      <c r="QWT7" s="8"/>
      <c r="QWU7" s="8"/>
      <c r="QWV7" s="8"/>
      <c r="QWW7" s="8"/>
      <c r="QWX7" s="8"/>
      <c r="QWY7" s="8"/>
      <c r="QWZ7" s="8"/>
      <c r="QXA7" s="8"/>
      <c r="QXB7" s="8"/>
      <c r="QXC7" s="8"/>
      <c r="QXD7" s="8"/>
      <c r="QXE7" s="8"/>
      <c r="QXF7" s="8"/>
      <c r="QXG7" s="8"/>
      <c r="QXH7" s="8"/>
      <c r="QXI7" s="8"/>
      <c r="QXJ7" s="8"/>
      <c r="QXK7" s="8"/>
      <c r="QXL7" s="8"/>
      <c r="QXM7" s="8"/>
      <c r="QXN7" s="8"/>
      <c r="QXO7" s="8"/>
      <c r="QXP7" s="8"/>
      <c r="QXQ7" s="8"/>
      <c r="QXR7" s="8"/>
      <c r="QXS7" s="8"/>
      <c r="QXT7" s="8"/>
      <c r="QXU7" s="8"/>
      <c r="QXV7" s="8"/>
      <c r="QXW7" s="8"/>
      <c r="QXX7" s="8"/>
      <c r="QXY7" s="8"/>
      <c r="QXZ7" s="8"/>
      <c r="QYA7" s="8"/>
      <c r="QYB7" s="8"/>
      <c r="QYC7" s="8"/>
      <c r="QYD7" s="8"/>
      <c r="QYE7" s="8"/>
      <c r="QYF7" s="8"/>
      <c r="QYG7" s="8"/>
      <c r="QYH7" s="8"/>
      <c r="QYI7" s="8"/>
      <c r="QYJ7" s="8"/>
      <c r="QYK7" s="8"/>
      <c r="QYL7" s="8"/>
      <c r="QYM7" s="8"/>
      <c r="QYN7" s="8"/>
      <c r="QYO7" s="8"/>
      <c r="QYP7" s="8"/>
      <c r="QYQ7" s="8"/>
      <c r="QYR7" s="8"/>
      <c r="QYS7" s="8"/>
      <c r="QYT7" s="8"/>
      <c r="QYU7" s="8"/>
      <c r="QYV7" s="8"/>
      <c r="QYW7" s="8"/>
      <c r="QYX7" s="8"/>
      <c r="QYY7" s="8"/>
      <c r="QYZ7" s="8"/>
      <c r="QZA7" s="8"/>
      <c r="QZB7" s="8"/>
      <c r="QZC7" s="8"/>
      <c r="QZD7" s="8"/>
      <c r="QZE7" s="8"/>
      <c r="QZF7" s="8"/>
      <c r="QZG7" s="8"/>
      <c r="QZH7" s="8"/>
      <c r="QZI7" s="8"/>
      <c r="QZJ7" s="8"/>
      <c r="QZK7" s="8"/>
      <c r="QZL7" s="8"/>
      <c r="QZM7" s="8"/>
      <c r="QZN7" s="8"/>
      <c r="QZO7" s="8"/>
      <c r="QZP7" s="8"/>
      <c r="QZQ7" s="8"/>
      <c r="QZR7" s="8"/>
      <c r="QZS7" s="8"/>
      <c r="QZT7" s="8"/>
      <c r="QZU7" s="8"/>
      <c r="QZV7" s="8"/>
      <c r="QZW7" s="8"/>
      <c r="QZX7" s="8"/>
      <c r="QZY7" s="8"/>
      <c r="QZZ7" s="8"/>
      <c r="RAA7" s="8"/>
      <c r="RAB7" s="8"/>
      <c r="RAC7" s="8"/>
      <c r="RAD7" s="8"/>
      <c r="RAE7" s="8"/>
      <c r="RAF7" s="8"/>
      <c r="RAG7" s="8"/>
      <c r="RAH7" s="8"/>
      <c r="RAI7" s="8"/>
      <c r="RAJ7" s="8"/>
      <c r="RAK7" s="8"/>
      <c r="RAL7" s="8"/>
      <c r="RAM7" s="8"/>
      <c r="RAN7" s="8"/>
      <c r="RAO7" s="8"/>
      <c r="RAP7" s="8"/>
      <c r="RAQ7" s="8"/>
      <c r="RAR7" s="8"/>
      <c r="RAS7" s="8"/>
      <c r="RAT7" s="8"/>
      <c r="RAU7" s="8"/>
      <c r="RAV7" s="8"/>
      <c r="RAW7" s="8"/>
      <c r="RAX7" s="8"/>
      <c r="RAY7" s="8"/>
      <c r="RAZ7" s="8"/>
      <c r="RBA7" s="8"/>
      <c r="RBB7" s="8"/>
      <c r="RBC7" s="8"/>
      <c r="RBD7" s="8"/>
      <c r="RBE7" s="8"/>
      <c r="RBF7" s="8"/>
      <c r="RBG7" s="8"/>
      <c r="RBH7" s="8"/>
      <c r="RBI7" s="8"/>
      <c r="RBJ7" s="8"/>
      <c r="RBK7" s="8"/>
      <c r="RBL7" s="8"/>
      <c r="RBM7" s="8"/>
      <c r="RBN7" s="8"/>
      <c r="RBO7" s="8"/>
      <c r="RBP7" s="8"/>
      <c r="RBQ7" s="8"/>
      <c r="RBR7" s="8"/>
      <c r="RBS7" s="8"/>
      <c r="RBT7" s="8"/>
      <c r="RBU7" s="8"/>
      <c r="RBV7" s="8"/>
      <c r="RBW7" s="8"/>
      <c r="RBX7" s="8"/>
      <c r="RBY7" s="8"/>
      <c r="RBZ7" s="8"/>
      <c r="RCA7" s="8"/>
      <c r="RCB7" s="8"/>
      <c r="RCC7" s="8"/>
      <c r="RCD7" s="8"/>
      <c r="RCE7" s="8"/>
      <c r="RCF7" s="8"/>
      <c r="RCG7" s="8"/>
      <c r="RCH7" s="8"/>
      <c r="RCI7" s="8"/>
      <c r="RCJ7" s="8"/>
      <c r="RCK7" s="8"/>
      <c r="RCL7" s="8"/>
      <c r="RCM7" s="8"/>
      <c r="RCN7" s="8"/>
      <c r="RCO7" s="8"/>
      <c r="RCP7" s="8"/>
      <c r="RCQ7" s="8"/>
      <c r="RCR7" s="8"/>
      <c r="RCS7" s="8"/>
      <c r="RCT7" s="8"/>
      <c r="RCU7" s="8"/>
      <c r="RCV7" s="8"/>
      <c r="RCW7" s="8"/>
      <c r="RCX7" s="8"/>
      <c r="RCY7" s="8"/>
      <c r="RCZ7" s="8"/>
      <c r="RDA7" s="8"/>
      <c r="RDB7" s="8"/>
      <c r="RDC7" s="8"/>
      <c r="RDD7" s="8"/>
      <c r="RDE7" s="8"/>
      <c r="RDF7" s="8"/>
      <c r="RDG7" s="8"/>
      <c r="RDH7" s="8"/>
      <c r="RDI7" s="8"/>
      <c r="RDJ7" s="8"/>
      <c r="RDK7" s="8"/>
      <c r="RDL7" s="8"/>
      <c r="RDM7" s="8"/>
      <c r="RDN7" s="8"/>
      <c r="RDO7" s="8"/>
      <c r="RDP7" s="8"/>
      <c r="RDQ7" s="8"/>
      <c r="RDR7" s="8"/>
      <c r="RDS7" s="8"/>
      <c r="RDT7" s="8"/>
      <c r="RDU7" s="8"/>
      <c r="RDV7" s="8"/>
      <c r="RDW7" s="8"/>
      <c r="RDX7" s="8"/>
      <c r="RDY7" s="8"/>
      <c r="RDZ7" s="8"/>
      <c r="REA7" s="8"/>
      <c r="REB7" s="8"/>
      <c r="REC7" s="8"/>
      <c r="RED7" s="8"/>
      <c r="REE7" s="8"/>
      <c r="REF7" s="8"/>
      <c r="REG7" s="8"/>
      <c r="REH7" s="8"/>
      <c r="REI7" s="8"/>
      <c r="REJ7" s="8"/>
      <c r="REK7" s="8"/>
      <c r="REL7" s="8"/>
      <c r="REM7" s="8"/>
      <c r="REN7" s="8"/>
      <c r="REO7" s="8"/>
      <c r="REP7" s="8"/>
      <c r="REQ7" s="8"/>
      <c r="RER7" s="8"/>
      <c r="RES7" s="8"/>
      <c r="RET7" s="8"/>
      <c r="REU7" s="8"/>
      <c r="REV7" s="8"/>
      <c r="REW7" s="8"/>
      <c r="REX7" s="8"/>
      <c r="REY7" s="8"/>
      <c r="REZ7" s="8"/>
      <c r="RFA7" s="8"/>
      <c r="RFB7" s="8"/>
      <c r="RFC7" s="8"/>
      <c r="RFD7" s="8"/>
      <c r="RFE7" s="8"/>
      <c r="RFF7" s="8"/>
      <c r="RFG7" s="8"/>
      <c r="RFH7" s="8"/>
      <c r="RFI7" s="8"/>
      <c r="RFJ7" s="8"/>
      <c r="RFK7" s="8"/>
      <c r="RFL7" s="8"/>
      <c r="RFM7" s="8"/>
      <c r="RFN7" s="8"/>
      <c r="RFO7" s="8"/>
      <c r="RFP7" s="8"/>
      <c r="RFQ7" s="8"/>
      <c r="RFR7" s="8"/>
      <c r="RFS7" s="8"/>
      <c r="RFT7" s="8"/>
      <c r="RFU7" s="8"/>
      <c r="RFV7" s="8"/>
      <c r="RFW7" s="8"/>
      <c r="RFX7" s="8"/>
      <c r="RFY7" s="8"/>
      <c r="RFZ7" s="8"/>
      <c r="RGA7" s="8"/>
      <c r="RGB7" s="8"/>
      <c r="RGC7" s="8"/>
      <c r="RGD7" s="8"/>
      <c r="RGE7" s="8"/>
      <c r="RGF7" s="8"/>
      <c r="RGG7" s="8"/>
      <c r="RGH7" s="8"/>
      <c r="RGI7" s="8"/>
      <c r="RGJ7" s="8"/>
      <c r="RGK7" s="8"/>
      <c r="RGL7" s="8"/>
      <c r="RGM7" s="8"/>
      <c r="RGN7" s="8"/>
      <c r="RGO7" s="8"/>
      <c r="RGP7" s="8"/>
      <c r="RGQ7" s="8"/>
      <c r="RGR7" s="8"/>
      <c r="RGS7" s="8"/>
      <c r="RGT7" s="8"/>
      <c r="RGU7" s="8"/>
      <c r="RGV7" s="8"/>
      <c r="RGW7" s="8"/>
      <c r="RGX7" s="8"/>
      <c r="RGY7" s="8"/>
      <c r="RGZ7" s="8"/>
      <c r="RHA7" s="8"/>
      <c r="RHB7" s="8"/>
      <c r="RHC7" s="8"/>
      <c r="RHD7" s="8"/>
      <c r="RHE7" s="8"/>
      <c r="RHF7" s="8"/>
      <c r="RHG7" s="8"/>
      <c r="RHH7" s="8"/>
      <c r="RHI7" s="8"/>
      <c r="RHJ7" s="8"/>
      <c r="RHK7" s="8"/>
      <c r="RHL7" s="8"/>
      <c r="RHM7" s="8"/>
      <c r="RHN7" s="8"/>
      <c r="RHO7" s="8"/>
      <c r="RHP7" s="8"/>
      <c r="RHQ7" s="8"/>
      <c r="RHR7" s="8"/>
      <c r="RHS7" s="8"/>
      <c r="RHT7" s="8"/>
      <c r="RHU7" s="8"/>
      <c r="RHV7" s="8"/>
      <c r="RHW7" s="8"/>
      <c r="RHX7" s="8"/>
      <c r="RHY7" s="8"/>
      <c r="RHZ7" s="8"/>
      <c r="RIA7" s="8"/>
      <c r="RIB7" s="8"/>
      <c r="RIC7" s="8"/>
      <c r="RID7" s="8"/>
      <c r="RIE7" s="8"/>
      <c r="RIF7" s="8"/>
      <c r="RIG7" s="8"/>
      <c r="RIH7" s="8"/>
      <c r="RII7" s="8"/>
      <c r="RIJ7" s="8"/>
      <c r="RIK7" s="8"/>
      <c r="RIL7" s="8"/>
      <c r="RIM7" s="8"/>
      <c r="RIN7" s="8"/>
      <c r="RIO7" s="8"/>
      <c r="RIP7" s="8"/>
      <c r="RIQ7" s="8"/>
      <c r="RIR7" s="8"/>
      <c r="RIS7" s="8"/>
      <c r="RIT7" s="8"/>
      <c r="RIU7" s="8"/>
      <c r="RIV7" s="8"/>
      <c r="RIW7" s="8"/>
      <c r="RIX7" s="8"/>
      <c r="RIY7" s="8"/>
      <c r="RIZ7" s="8"/>
      <c r="RJA7" s="8"/>
      <c r="RJB7" s="8"/>
      <c r="RJC7" s="8"/>
      <c r="RJD7" s="8"/>
      <c r="RJE7" s="8"/>
      <c r="RJF7" s="8"/>
      <c r="RJG7" s="8"/>
      <c r="RJH7" s="8"/>
      <c r="RJI7" s="8"/>
      <c r="RJJ7" s="8"/>
      <c r="RJK7" s="8"/>
      <c r="RJL7" s="8"/>
      <c r="RJM7" s="8"/>
      <c r="RJN7" s="8"/>
      <c r="RJO7" s="8"/>
      <c r="RJP7" s="8"/>
      <c r="RJQ7" s="8"/>
      <c r="RJR7" s="8"/>
      <c r="RJS7" s="8"/>
      <c r="RJT7" s="8"/>
      <c r="RJU7" s="8"/>
      <c r="RJV7" s="8"/>
      <c r="RJW7" s="8"/>
      <c r="RJX7" s="8"/>
      <c r="RJY7" s="8"/>
      <c r="RJZ7" s="8"/>
      <c r="RKA7" s="8"/>
      <c r="RKB7" s="8"/>
      <c r="RKC7" s="8"/>
      <c r="RKD7" s="8"/>
      <c r="RKE7" s="8"/>
      <c r="RKF7" s="8"/>
      <c r="RKG7" s="8"/>
      <c r="RKH7" s="8"/>
      <c r="RKI7" s="8"/>
      <c r="RKJ7" s="8"/>
      <c r="RKK7" s="8"/>
      <c r="RKL7" s="8"/>
      <c r="RKM7" s="8"/>
      <c r="RKN7" s="8"/>
      <c r="RKO7" s="8"/>
      <c r="RKP7" s="8"/>
      <c r="RKQ7" s="8"/>
      <c r="RKR7" s="8"/>
      <c r="RKS7" s="8"/>
      <c r="RKT7" s="8"/>
      <c r="RKU7" s="8"/>
      <c r="RKV7" s="8"/>
      <c r="RKW7" s="8"/>
      <c r="RKX7" s="8"/>
      <c r="RKY7" s="8"/>
      <c r="RKZ7" s="8"/>
      <c r="RLA7" s="8"/>
      <c r="RLB7" s="8"/>
      <c r="RLC7" s="8"/>
      <c r="RLD7" s="8"/>
      <c r="RLE7" s="8"/>
      <c r="RLF7" s="8"/>
      <c r="RLG7" s="8"/>
      <c r="RLH7" s="8"/>
      <c r="RLI7" s="8"/>
      <c r="RLJ7" s="8"/>
      <c r="RLK7" s="8"/>
      <c r="RLL7" s="8"/>
      <c r="RLM7" s="8"/>
      <c r="RLN7" s="8"/>
      <c r="RLO7" s="8"/>
      <c r="RLP7" s="8"/>
      <c r="RLQ7" s="8"/>
      <c r="RLR7" s="8"/>
      <c r="RLS7" s="8"/>
      <c r="RLT7" s="8"/>
      <c r="RLU7" s="8"/>
      <c r="RLV7" s="8"/>
      <c r="RLW7" s="8"/>
      <c r="RLX7" s="8"/>
      <c r="RLY7" s="8"/>
      <c r="RLZ7" s="8"/>
      <c r="RMA7" s="8"/>
      <c r="RMB7" s="8"/>
      <c r="RMC7" s="8"/>
      <c r="RMD7" s="8"/>
      <c r="RME7" s="8"/>
      <c r="RMF7" s="8"/>
      <c r="RMG7" s="8"/>
      <c r="RMH7" s="8"/>
      <c r="RMI7" s="8"/>
      <c r="RMJ7" s="8"/>
      <c r="RMK7" s="8"/>
      <c r="RML7" s="8"/>
      <c r="RMM7" s="8"/>
      <c r="RMN7" s="8"/>
      <c r="RMO7" s="8"/>
      <c r="RMP7" s="8"/>
      <c r="RMQ7" s="8"/>
      <c r="RMR7" s="8"/>
      <c r="RMS7" s="8"/>
      <c r="RMT7" s="8"/>
      <c r="RMU7" s="8"/>
      <c r="RMV7" s="8"/>
      <c r="RMW7" s="8"/>
      <c r="RMX7" s="8"/>
      <c r="RMY7" s="8"/>
      <c r="RMZ7" s="8"/>
      <c r="RNA7" s="8"/>
      <c r="RNB7" s="8"/>
      <c r="RNC7" s="8"/>
      <c r="RND7" s="8"/>
      <c r="RNE7" s="8"/>
      <c r="RNF7" s="8"/>
      <c r="RNG7" s="8"/>
      <c r="RNH7" s="8"/>
      <c r="RNI7" s="8"/>
      <c r="RNJ7" s="8"/>
      <c r="RNK7" s="8"/>
      <c r="RNL7" s="8"/>
      <c r="RNM7" s="8"/>
      <c r="RNN7" s="8"/>
      <c r="RNO7" s="8"/>
      <c r="RNP7" s="8"/>
      <c r="RNQ7" s="8"/>
      <c r="RNR7" s="8"/>
      <c r="RNS7" s="8"/>
      <c r="RNT7" s="8"/>
      <c r="RNU7" s="8"/>
      <c r="RNV7" s="8"/>
      <c r="RNW7" s="8"/>
      <c r="RNX7" s="8"/>
      <c r="RNY7" s="8"/>
      <c r="RNZ7" s="8"/>
      <c r="ROA7" s="8"/>
      <c r="ROB7" s="8"/>
      <c r="ROC7" s="8"/>
      <c r="ROD7" s="8"/>
      <c r="ROE7" s="8"/>
      <c r="ROF7" s="8"/>
      <c r="ROG7" s="8"/>
      <c r="ROH7" s="8"/>
      <c r="ROI7" s="8"/>
      <c r="ROJ7" s="8"/>
      <c r="ROK7" s="8"/>
      <c r="ROL7" s="8"/>
      <c r="ROM7" s="8"/>
      <c r="RON7" s="8"/>
      <c r="ROO7" s="8"/>
      <c r="ROP7" s="8"/>
      <c r="ROQ7" s="8"/>
      <c r="ROR7" s="8"/>
      <c r="ROS7" s="8"/>
      <c r="ROT7" s="8"/>
      <c r="ROU7" s="8"/>
      <c r="ROV7" s="8"/>
      <c r="ROW7" s="8"/>
      <c r="ROX7" s="8"/>
      <c r="ROY7" s="8"/>
      <c r="ROZ7" s="8"/>
      <c r="RPA7" s="8"/>
      <c r="RPB7" s="8"/>
      <c r="RPC7" s="8"/>
      <c r="RPD7" s="8"/>
      <c r="RPE7" s="8"/>
      <c r="RPF7" s="8"/>
      <c r="RPG7" s="8"/>
      <c r="RPH7" s="8"/>
      <c r="RPI7" s="8"/>
      <c r="RPJ7" s="8"/>
      <c r="RPK7" s="8"/>
      <c r="RPL7" s="8"/>
      <c r="RPM7" s="8"/>
      <c r="RPN7" s="8"/>
      <c r="RPO7" s="8"/>
      <c r="RPP7" s="8"/>
      <c r="RPQ7" s="8"/>
      <c r="RPR7" s="8"/>
      <c r="RPS7" s="8"/>
      <c r="RPT7" s="8"/>
      <c r="RPU7" s="8"/>
      <c r="RPV7" s="8"/>
      <c r="RPW7" s="8"/>
      <c r="RPX7" s="8"/>
      <c r="RPY7" s="8"/>
      <c r="RPZ7" s="8"/>
      <c r="RQA7" s="8"/>
      <c r="RQB7" s="8"/>
      <c r="RQC7" s="8"/>
      <c r="RQD7" s="8"/>
      <c r="RQE7" s="8"/>
      <c r="RQF7" s="8"/>
      <c r="RQG7" s="8"/>
      <c r="RQH7" s="8"/>
      <c r="RQI7" s="8"/>
      <c r="RQJ7" s="8"/>
      <c r="RQK7" s="8"/>
      <c r="RQL7" s="8"/>
      <c r="RQM7" s="8"/>
      <c r="RQN7" s="8"/>
      <c r="RQO7" s="8"/>
      <c r="RQP7" s="8"/>
      <c r="RQQ7" s="8"/>
      <c r="RQR7" s="8"/>
      <c r="RQS7" s="8"/>
      <c r="RQT7" s="8"/>
      <c r="RQU7" s="8"/>
      <c r="RQV7" s="8"/>
      <c r="RQW7" s="8"/>
      <c r="RQX7" s="8"/>
      <c r="RQY7" s="8"/>
      <c r="RQZ7" s="8"/>
      <c r="RRA7" s="8"/>
      <c r="RRB7" s="8"/>
      <c r="RRC7" s="8"/>
      <c r="RRD7" s="8"/>
      <c r="RRE7" s="8"/>
      <c r="RRF7" s="8"/>
      <c r="RRG7" s="8"/>
      <c r="RRH7" s="8"/>
      <c r="RRI7" s="8"/>
      <c r="RRJ7" s="8"/>
      <c r="RRK7" s="8"/>
      <c r="RRL7" s="8"/>
      <c r="RRM7" s="8"/>
      <c r="RRN7" s="8"/>
      <c r="RRO7" s="8"/>
      <c r="RRP7" s="8"/>
      <c r="RRQ7" s="8"/>
      <c r="RRR7" s="8"/>
      <c r="RRS7" s="8"/>
      <c r="RRT7" s="8"/>
      <c r="RRU7" s="8"/>
      <c r="RRV7" s="8"/>
      <c r="RRW7" s="8"/>
      <c r="RRX7" s="8"/>
      <c r="RRY7" s="8"/>
      <c r="RRZ7" s="8"/>
      <c r="RSA7" s="8"/>
      <c r="RSB7" s="8"/>
      <c r="RSC7" s="8"/>
      <c r="RSD7" s="8"/>
      <c r="RSE7" s="8"/>
      <c r="RSF7" s="8"/>
      <c r="RSG7" s="8"/>
      <c r="RSH7" s="8"/>
      <c r="RSI7" s="8"/>
      <c r="RSJ7" s="8"/>
      <c r="RSK7" s="8"/>
      <c r="RSL7" s="8"/>
      <c r="RSM7" s="8"/>
      <c r="RSN7" s="8"/>
      <c r="RSO7" s="8"/>
      <c r="RSP7" s="8"/>
      <c r="RSQ7" s="8"/>
      <c r="RSR7" s="8"/>
      <c r="RSS7" s="8"/>
      <c r="RST7" s="8"/>
      <c r="RSU7" s="8"/>
      <c r="RSV7" s="8"/>
      <c r="RSW7" s="8"/>
      <c r="RSX7" s="8"/>
      <c r="RSY7" s="8"/>
      <c r="RSZ7" s="8"/>
      <c r="RTA7" s="8"/>
      <c r="RTB7" s="8"/>
      <c r="RTC7" s="8"/>
      <c r="RTD7" s="8"/>
      <c r="RTE7" s="8"/>
      <c r="RTF7" s="8"/>
      <c r="RTG7" s="8"/>
      <c r="RTH7" s="8"/>
      <c r="RTI7" s="8"/>
      <c r="RTJ7" s="8"/>
      <c r="RTK7" s="8"/>
      <c r="RTL7" s="8"/>
      <c r="RTM7" s="8"/>
      <c r="RTN7" s="8"/>
      <c r="RTO7" s="8"/>
      <c r="RTP7" s="8"/>
      <c r="RTQ7" s="8"/>
      <c r="RTR7" s="8"/>
      <c r="RTS7" s="8"/>
      <c r="RTT7" s="8"/>
      <c r="RTU7" s="8"/>
      <c r="RTV7" s="8"/>
      <c r="RTW7" s="8"/>
      <c r="RTX7" s="8"/>
      <c r="RTY7" s="8"/>
      <c r="RTZ7" s="8"/>
      <c r="RUA7" s="8"/>
      <c r="RUB7" s="8"/>
      <c r="RUC7" s="8"/>
      <c r="RUD7" s="8"/>
      <c r="RUE7" s="8"/>
      <c r="RUF7" s="8"/>
      <c r="RUG7" s="8"/>
      <c r="RUH7" s="8"/>
      <c r="RUI7" s="8"/>
      <c r="RUJ7" s="8"/>
      <c r="RUK7" s="8"/>
      <c r="RUL7" s="8"/>
      <c r="RUM7" s="8"/>
      <c r="RUN7" s="8"/>
      <c r="RUO7" s="8"/>
      <c r="RUP7" s="8"/>
      <c r="RUQ7" s="8"/>
      <c r="RUR7" s="8"/>
      <c r="RUS7" s="8"/>
      <c r="RUT7" s="8"/>
      <c r="RUU7" s="8"/>
      <c r="RUV7" s="8"/>
      <c r="RUW7" s="8"/>
      <c r="RUX7" s="8"/>
      <c r="RUY7" s="8"/>
      <c r="RUZ7" s="8"/>
      <c r="RVA7" s="8"/>
      <c r="RVB7" s="8"/>
      <c r="RVC7" s="8"/>
      <c r="RVD7" s="8"/>
      <c r="RVE7" s="8"/>
      <c r="RVF7" s="8"/>
      <c r="RVG7" s="8"/>
      <c r="RVH7" s="8"/>
      <c r="RVI7" s="8"/>
      <c r="RVJ7" s="8"/>
      <c r="RVK7" s="8"/>
      <c r="RVL7" s="8"/>
      <c r="RVM7" s="8"/>
      <c r="RVN7" s="8"/>
      <c r="RVO7" s="8"/>
      <c r="RVP7" s="8"/>
      <c r="RVQ7" s="8"/>
      <c r="RVR7" s="8"/>
      <c r="RVS7" s="8"/>
      <c r="RVT7" s="8"/>
      <c r="RVU7" s="8"/>
      <c r="RVV7" s="8"/>
      <c r="RVW7" s="8"/>
      <c r="RVX7" s="8"/>
      <c r="RVY7" s="8"/>
      <c r="RVZ7" s="8"/>
      <c r="RWA7" s="8"/>
      <c r="RWB7" s="8"/>
      <c r="RWC7" s="8"/>
      <c r="RWD7" s="8"/>
      <c r="RWE7" s="8"/>
      <c r="RWF7" s="8"/>
      <c r="RWG7" s="8"/>
      <c r="RWH7" s="8"/>
      <c r="RWI7" s="8"/>
      <c r="RWJ7" s="8"/>
      <c r="RWK7" s="8"/>
      <c r="RWL7" s="8"/>
      <c r="RWM7" s="8"/>
      <c r="RWN7" s="8"/>
      <c r="RWO7" s="8"/>
      <c r="RWP7" s="8"/>
      <c r="RWQ7" s="8"/>
      <c r="RWR7" s="8"/>
      <c r="RWS7" s="8"/>
      <c r="RWT7" s="8"/>
      <c r="RWU7" s="8"/>
      <c r="RWV7" s="8"/>
      <c r="RWW7" s="8"/>
      <c r="RWX7" s="8"/>
      <c r="RWY7" s="8"/>
      <c r="RWZ7" s="8"/>
      <c r="RXA7" s="8"/>
      <c r="RXB7" s="8"/>
      <c r="RXC7" s="8"/>
      <c r="RXD7" s="8"/>
      <c r="RXE7" s="8"/>
      <c r="RXF7" s="8"/>
      <c r="RXG7" s="8"/>
      <c r="RXH7" s="8"/>
      <c r="RXI7" s="8"/>
      <c r="RXJ7" s="8"/>
      <c r="RXK7" s="8"/>
      <c r="RXL7" s="8"/>
      <c r="RXM7" s="8"/>
      <c r="RXN7" s="8"/>
      <c r="RXO7" s="8"/>
      <c r="RXP7" s="8"/>
      <c r="RXQ7" s="8"/>
      <c r="RXR7" s="8"/>
      <c r="RXS7" s="8"/>
      <c r="RXT7" s="8"/>
      <c r="RXU7" s="8"/>
      <c r="RXV7" s="8"/>
      <c r="RXW7" s="8"/>
      <c r="RXX7" s="8"/>
      <c r="RXY7" s="8"/>
      <c r="RXZ7" s="8"/>
      <c r="RYA7" s="8"/>
      <c r="RYB7" s="8"/>
      <c r="RYC7" s="8"/>
      <c r="RYD7" s="8"/>
      <c r="RYE7" s="8"/>
      <c r="RYF7" s="8"/>
      <c r="RYG7" s="8"/>
      <c r="RYH7" s="8"/>
      <c r="RYI7" s="8"/>
      <c r="RYJ7" s="8"/>
      <c r="RYK7" s="8"/>
      <c r="RYL7" s="8"/>
      <c r="RYM7" s="8"/>
      <c r="RYN7" s="8"/>
      <c r="RYO7" s="8"/>
      <c r="RYP7" s="8"/>
      <c r="RYQ7" s="8"/>
      <c r="RYR7" s="8"/>
      <c r="RYS7" s="8"/>
      <c r="RYT7" s="8"/>
      <c r="RYU7" s="8"/>
      <c r="RYV7" s="8"/>
      <c r="RYW7" s="8"/>
      <c r="RYX7" s="8"/>
      <c r="RYY7" s="8"/>
      <c r="RYZ7" s="8"/>
      <c r="RZA7" s="8"/>
      <c r="RZB7" s="8"/>
      <c r="RZC7" s="8"/>
      <c r="RZD7" s="8"/>
      <c r="RZE7" s="8"/>
      <c r="RZF7" s="8"/>
      <c r="RZG7" s="8"/>
      <c r="RZH7" s="8"/>
      <c r="RZI7" s="8"/>
      <c r="RZJ7" s="8"/>
      <c r="RZK7" s="8"/>
      <c r="RZL7" s="8"/>
      <c r="RZM7" s="8"/>
      <c r="RZN7" s="8"/>
      <c r="RZO7" s="8"/>
      <c r="RZP7" s="8"/>
      <c r="RZQ7" s="8"/>
      <c r="RZR7" s="8"/>
      <c r="RZS7" s="8"/>
      <c r="RZT7" s="8"/>
      <c r="RZU7" s="8"/>
      <c r="RZV7" s="8"/>
      <c r="RZW7" s="8"/>
      <c r="RZX7" s="8"/>
      <c r="RZY7" s="8"/>
      <c r="RZZ7" s="8"/>
      <c r="SAA7" s="8"/>
      <c r="SAB7" s="8"/>
      <c r="SAC7" s="8"/>
      <c r="SAD7" s="8"/>
      <c r="SAE7" s="8"/>
      <c r="SAF7" s="8"/>
      <c r="SAG7" s="8"/>
      <c r="SAH7" s="8"/>
      <c r="SAI7" s="8"/>
      <c r="SAJ7" s="8"/>
      <c r="SAK7" s="8"/>
      <c r="SAL7" s="8"/>
      <c r="SAM7" s="8"/>
      <c r="SAN7" s="8"/>
      <c r="SAO7" s="8"/>
      <c r="SAP7" s="8"/>
      <c r="SAQ7" s="8"/>
      <c r="SAR7" s="8"/>
      <c r="SAS7" s="8"/>
      <c r="SAT7" s="8"/>
      <c r="SAU7" s="8"/>
      <c r="SAV7" s="8"/>
      <c r="SAW7" s="8"/>
      <c r="SAX7" s="8"/>
      <c r="SAY7" s="8"/>
      <c r="SAZ7" s="8"/>
      <c r="SBA7" s="8"/>
      <c r="SBB7" s="8"/>
      <c r="SBC7" s="8"/>
      <c r="SBD7" s="8"/>
      <c r="SBE7" s="8"/>
      <c r="SBF7" s="8"/>
      <c r="SBG7" s="8"/>
      <c r="SBH7" s="8"/>
      <c r="SBI7" s="8"/>
      <c r="SBJ7" s="8"/>
      <c r="SBK7" s="8"/>
      <c r="SBL7" s="8"/>
      <c r="SBM7" s="8"/>
      <c r="SBN7" s="8"/>
      <c r="SBO7" s="8"/>
      <c r="SBP7" s="8"/>
      <c r="SBQ7" s="8"/>
      <c r="SBR7" s="8"/>
      <c r="SBS7" s="8"/>
      <c r="SBT7" s="8"/>
      <c r="SBU7" s="8"/>
      <c r="SBV7" s="8"/>
      <c r="SBW7" s="8"/>
      <c r="SBX7" s="8"/>
      <c r="SBY7" s="8"/>
      <c r="SBZ7" s="8"/>
      <c r="SCA7" s="8"/>
      <c r="SCB7" s="8"/>
      <c r="SCC7" s="8"/>
      <c r="SCD7" s="8"/>
      <c r="SCE7" s="8"/>
      <c r="SCF7" s="8"/>
      <c r="SCG7" s="8"/>
      <c r="SCH7" s="8"/>
      <c r="SCI7" s="8"/>
      <c r="SCJ7" s="8"/>
      <c r="SCK7" s="8"/>
      <c r="SCL7" s="8"/>
      <c r="SCM7" s="8"/>
      <c r="SCN7" s="8"/>
      <c r="SCO7" s="8"/>
      <c r="SCP7" s="8"/>
      <c r="SCQ7" s="8"/>
      <c r="SCR7" s="8"/>
      <c r="SCS7" s="8"/>
      <c r="SCT7" s="8"/>
      <c r="SCU7" s="8"/>
      <c r="SCV7" s="8"/>
      <c r="SCW7" s="8"/>
      <c r="SCX7" s="8"/>
      <c r="SCY7" s="8"/>
      <c r="SCZ7" s="8"/>
      <c r="SDA7" s="8"/>
      <c r="SDB7" s="8"/>
      <c r="SDC7" s="8"/>
      <c r="SDD7" s="8"/>
      <c r="SDE7" s="8"/>
      <c r="SDF7" s="8"/>
      <c r="SDG7" s="8"/>
      <c r="SDH7" s="8"/>
      <c r="SDI7" s="8"/>
      <c r="SDJ7" s="8"/>
      <c r="SDK7" s="8"/>
      <c r="SDL7" s="8"/>
      <c r="SDM7" s="8"/>
      <c r="SDN7" s="8"/>
      <c r="SDO7" s="8"/>
      <c r="SDP7" s="8"/>
      <c r="SDQ7" s="8"/>
      <c r="SDR7" s="8"/>
      <c r="SDS7" s="8"/>
      <c r="SDT7" s="8"/>
      <c r="SDU7" s="8"/>
      <c r="SDV7" s="8"/>
      <c r="SDW7" s="8"/>
      <c r="SDX7" s="8"/>
      <c r="SDY7" s="8"/>
      <c r="SDZ7" s="8"/>
      <c r="SEA7" s="8"/>
      <c r="SEB7" s="8"/>
      <c r="SEC7" s="8"/>
      <c r="SED7" s="8"/>
      <c r="SEE7" s="8"/>
      <c r="SEF7" s="8"/>
      <c r="SEG7" s="8"/>
      <c r="SEH7" s="8"/>
      <c r="SEI7" s="8"/>
      <c r="SEJ7" s="8"/>
      <c r="SEK7" s="8"/>
      <c r="SEL7" s="8"/>
      <c r="SEM7" s="8"/>
      <c r="SEN7" s="8"/>
      <c r="SEO7" s="8"/>
      <c r="SEP7" s="8"/>
      <c r="SEQ7" s="8"/>
      <c r="SER7" s="8"/>
      <c r="SES7" s="8"/>
      <c r="SET7" s="8"/>
      <c r="SEU7" s="8"/>
      <c r="SEV7" s="8"/>
      <c r="SEW7" s="8"/>
      <c r="SEX7" s="8"/>
      <c r="SEY7" s="8"/>
      <c r="SEZ7" s="8"/>
      <c r="SFA7" s="8"/>
      <c r="SFB7" s="8"/>
      <c r="SFC7" s="8"/>
      <c r="SFD7" s="8"/>
      <c r="SFE7" s="8"/>
      <c r="SFF7" s="8"/>
      <c r="SFG7" s="8"/>
      <c r="SFH7" s="8"/>
      <c r="SFI7" s="8"/>
      <c r="SFJ7" s="8"/>
      <c r="SFK7" s="8"/>
      <c r="SFL7" s="8"/>
      <c r="SFM7" s="8"/>
      <c r="SFN7" s="8"/>
      <c r="SFO7" s="8"/>
      <c r="SFP7" s="8"/>
      <c r="SFQ7" s="8"/>
      <c r="SFR7" s="8"/>
      <c r="SFS7" s="8"/>
      <c r="SFT7" s="8"/>
      <c r="SFU7" s="8"/>
      <c r="SFV7" s="8"/>
      <c r="SFW7" s="8"/>
      <c r="SFX7" s="8"/>
      <c r="SFY7" s="8"/>
      <c r="SFZ7" s="8"/>
      <c r="SGA7" s="8"/>
      <c r="SGB7" s="8"/>
      <c r="SGC7" s="8"/>
      <c r="SGD7" s="8"/>
      <c r="SGE7" s="8"/>
      <c r="SGF7" s="8"/>
      <c r="SGG7" s="8"/>
      <c r="SGH7" s="8"/>
      <c r="SGI7" s="8"/>
      <c r="SGJ7" s="8"/>
      <c r="SGK7" s="8"/>
      <c r="SGL7" s="8"/>
      <c r="SGM7" s="8"/>
      <c r="SGN7" s="8"/>
      <c r="SGO7" s="8"/>
      <c r="SGP7" s="8"/>
      <c r="SGQ7" s="8"/>
      <c r="SGR7" s="8"/>
      <c r="SGS7" s="8"/>
      <c r="SGT7" s="8"/>
      <c r="SGU7" s="8"/>
      <c r="SGV7" s="8"/>
      <c r="SGW7" s="8"/>
      <c r="SGX7" s="8"/>
      <c r="SGY7" s="8"/>
      <c r="SGZ7" s="8"/>
      <c r="SHA7" s="8"/>
      <c r="SHB7" s="8"/>
      <c r="SHC7" s="8"/>
      <c r="SHD7" s="8"/>
      <c r="SHE7" s="8"/>
      <c r="SHF7" s="8"/>
      <c r="SHG7" s="8"/>
      <c r="SHH7" s="8"/>
      <c r="SHI7" s="8"/>
      <c r="SHJ7" s="8"/>
      <c r="SHK7" s="8"/>
      <c r="SHL7" s="8"/>
      <c r="SHM7" s="8"/>
      <c r="SHN7" s="8"/>
      <c r="SHO7" s="8"/>
      <c r="SHP7" s="8"/>
      <c r="SHQ7" s="8"/>
      <c r="SHR7" s="8"/>
      <c r="SHS7" s="8"/>
      <c r="SHT7" s="8"/>
      <c r="SHU7" s="8"/>
      <c r="SHV7" s="8"/>
      <c r="SHW7" s="8"/>
      <c r="SHX7" s="8"/>
      <c r="SHY7" s="8"/>
      <c r="SHZ7" s="8"/>
      <c r="SIA7" s="8"/>
      <c r="SIB7" s="8"/>
      <c r="SIC7" s="8"/>
      <c r="SID7" s="8"/>
      <c r="SIE7" s="8"/>
      <c r="SIF7" s="8"/>
      <c r="SIG7" s="8"/>
      <c r="SIH7" s="8"/>
      <c r="SII7" s="8"/>
      <c r="SIJ7" s="8"/>
      <c r="SIK7" s="8"/>
      <c r="SIL7" s="8"/>
      <c r="SIM7" s="8"/>
      <c r="SIN7" s="8"/>
      <c r="SIO7" s="8"/>
      <c r="SIP7" s="8"/>
      <c r="SIQ7" s="8"/>
      <c r="SIR7" s="8"/>
      <c r="SIS7" s="8"/>
      <c r="SIT7" s="8"/>
      <c r="SIU7" s="8"/>
      <c r="SIV7" s="8"/>
      <c r="SIW7" s="8"/>
      <c r="SIX7" s="8"/>
      <c r="SIY7" s="8"/>
      <c r="SIZ7" s="8"/>
      <c r="SJA7" s="8"/>
      <c r="SJB7" s="8"/>
      <c r="SJC7" s="8"/>
      <c r="SJD7" s="8"/>
      <c r="SJE7" s="8"/>
      <c r="SJF7" s="8"/>
      <c r="SJG7" s="8"/>
      <c r="SJH7" s="8"/>
      <c r="SJI7" s="8"/>
      <c r="SJJ7" s="8"/>
      <c r="SJK7" s="8"/>
      <c r="SJL7" s="8"/>
      <c r="SJM7" s="8"/>
      <c r="SJN7" s="8"/>
      <c r="SJO7" s="8"/>
      <c r="SJP7" s="8"/>
      <c r="SJQ7" s="8"/>
      <c r="SJR7" s="8"/>
      <c r="SJS7" s="8"/>
      <c r="SJT7" s="8"/>
      <c r="SJU7" s="8"/>
      <c r="SJV7" s="8"/>
      <c r="SJW7" s="8"/>
      <c r="SJX7" s="8"/>
      <c r="SJY7" s="8"/>
      <c r="SJZ7" s="8"/>
      <c r="SKA7" s="8"/>
      <c r="SKB7" s="8"/>
      <c r="SKC7" s="8"/>
      <c r="SKD7" s="8"/>
      <c r="SKE7" s="8"/>
      <c r="SKF7" s="8"/>
      <c r="SKG7" s="8"/>
      <c r="SKH7" s="8"/>
      <c r="SKI7" s="8"/>
      <c r="SKJ7" s="8"/>
      <c r="SKK7" s="8"/>
      <c r="SKL7" s="8"/>
      <c r="SKM7" s="8"/>
      <c r="SKN7" s="8"/>
      <c r="SKO7" s="8"/>
      <c r="SKP7" s="8"/>
      <c r="SKQ7" s="8"/>
      <c r="SKR7" s="8"/>
      <c r="SKS7" s="8"/>
      <c r="SKT7" s="8"/>
      <c r="SKU7" s="8"/>
      <c r="SKV7" s="8"/>
      <c r="SKW7" s="8"/>
      <c r="SKX7" s="8"/>
      <c r="SKY7" s="8"/>
      <c r="SKZ7" s="8"/>
      <c r="SLA7" s="8"/>
      <c r="SLB7" s="8"/>
      <c r="SLC7" s="8"/>
      <c r="SLD7" s="8"/>
      <c r="SLE7" s="8"/>
      <c r="SLF7" s="8"/>
      <c r="SLG7" s="8"/>
      <c r="SLH7" s="8"/>
      <c r="SLI7" s="8"/>
      <c r="SLJ7" s="8"/>
      <c r="SLK7" s="8"/>
      <c r="SLL7" s="8"/>
      <c r="SLM7" s="8"/>
      <c r="SLN7" s="8"/>
      <c r="SLO7" s="8"/>
      <c r="SLP7" s="8"/>
      <c r="SLQ7" s="8"/>
      <c r="SLR7" s="8"/>
      <c r="SLS7" s="8"/>
      <c r="SLT7" s="8"/>
      <c r="SLU7" s="8"/>
      <c r="SLV7" s="8"/>
      <c r="SLW7" s="8"/>
      <c r="SLX7" s="8"/>
      <c r="SLY7" s="8"/>
      <c r="SLZ7" s="8"/>
      <c r="SMA7" s="8"/>
      <c r="SMB7" s="8"/>
      <c r="SMC7" s="8"/>
      <c r="SMD7" s="8"/>
      <c r="SME7" s="8"/>
      <c r="SMF7" s="8"/>
      <c r="SMG7" s="8"/>
      <c r="SMH7" s="8"/>
      <c r="SMI7" s="8"/>
      <c r="SMJ7" s="8"/>
      <c r="SMK7" s="8"/>
      <c r="SML7" s="8"/>
      <c r="SMM7" s="8"/>
      <c r="SMN7" s="8"/>
      <c r="SMO7" s="8"/>
      <c r="SMP7" s="8"/>
      <c r="SMQ7" s="8"/>
      <c r="SMR7" s="8"/>
      <c r="SMS7" s="8"/>
      <c r="SMT7" s="8"/>
      <c r="SMU7" s="8"/>
      <c r="SMV7" s="8"/>
      <c r="SMW7" s="8"/>
      <c r="SMX7" s="8"/>
      <c r="SMY7" s="8"/>
      <c r="SMZ7" s="8"/>
      <c r="SNA7" s="8"/>
      <c r="SNB7" s="8"/>
      <c r="SNC7" s="8"/>
      <c r="SND7" s="8"/>
      <c r="SNE7" s="8"/>
      <c r="SNF7" s="8"/>
      <c r="SNG7" s="8"/>
      <c r="SNH7" s="8"/>
      <c r="SNI7" s="8"/>
      <c r="SNJ7" s="8"/>
      <c r="SNK7" s="8"/>
      <c r="SNL7" s="8"/>
      <c r="SNM7" s="8"/>
      <c r="SNN7" s="8"/>
      <c r="SNO7" s="8"/>
      <c r="SNP7" s="8"/>
      <c r="SNQ7" s="8"/>
      <c r="SNR7" s="8"/>
      <c r="SNS7" s="8"/>
      <c r="SNT7" s="8"/>
      <c r="SNU7" s="8"/>
      <c r="SNV7" s="8"/>
      <c r="SNW7" s="8"/>
      <c r="SNX7" s="8"/>
      <c r="SNY7" s="8"/>
      <c r="SNZ7" s="8"/>
      <c r="SOA7" s="8"/>
      <c r="SOB7" s="8"/>
      <c r="SOC7" s="8"/>
      <c r="SOD7" s="8"/>
      <c r="SOE7" s="8"/>
      <c r="SOF7" s="8"/>
      <c r="SOG7" s="8"/>
      <c r="SOH7" s="8"/>
      <c r="SOI7" s="8"/>
      <c r="SOJ7" s="8"/>
      <c r="SOK7" s="8"/>
      <c r="SOL7" s="8"/>
      <c r="SOM7" s="8"/>
      <c r="SON7" s="8"/>
      <c r="SOO7" s="8"/>
      <c r="SOP7" s="8"/>
      <c r="SOQ7" s="8"/>
      <c r="SOR7" s="8"/>
      <c r="SOS7" s="8"/>
      <c r="SOT7" s="8"/>
      <c r="SOU7" s="8"/>
      <c r="SOV7" s="8"/>
      <c r="SOW7" s="8"/>
      <c r="SOX7" s="8"/>
      <c r="SOY7" s="8"/>
      <c r="SOZ7" s="8"/>
      <c r="SPA7" s="8"/>
      <c r="SPB7" s="8"/>
      <c r="SPC7" s="8"/>
      <c r="SPD7" s="8"/>
      <c r="SPE7" s="8"/>
      <c r="SPF7" s="8"/>
      <c r="SPG7" s="8"/>
      <c r="SPH7" s="8"/>
      <c r="SPI7" s="8"/>
      <c r="SPJ7" s="8"/>
      <c r="SPK7" s="8"/>
      <c r="SPL7" s="8"/>
      <c r="SPM7" s="8"/>
      <c r="SPN7" s="8"/>
      <c r="SPO7" s="8"/>
      <c r="SPP7" s="8"/>
      <c r="SPQ7" s="8"/>
      <c r="SPR7" s="8"/>
      <c r="SPS7" s="8"/>
      <c r="SPT7" s="8"/>
      <c r="SPU7" s="8"/>
      <c r="SPV7" s="8"/>
      <c r="SPW7" s="8"/>
      <c r="SPX7" s="8"/>
      <c r="SPY7" s="8"/>
      <c r="SPZ7" s="8"/>
      <c r="SQA7" s="8"/>
      <c r="SQB7" s="8"/>
      <c r="SQC7" s="8"/>
      <c r="SQD7" s="8"/>
      <c r="SQE7" s="8"/>
      <c r="SQF7" s="8"/>
      <c r="SQG7" s="8"/>
      <c r="SQH7" s="8"/>
      <c r="SQI7" s="8"/>
      <c r="SQJ7" s="8"/>
      <c r="SQK7" s="8"/>
      <c r="SQL7" s="8"/>
      <c r="SQM7" s="8"/>
      <c r="SQN7" s="8"/>
      <c r="SQO7" s="8"/>
      <c r="SQP7" s="8"/>
      <c r="SQQ7" s="8"/>
      <c r="SQR7" s="8"/>
      <c r="SQS7" s="8"/>
      <c r="SQT7" s="8"/>
      <c r="SQU7" s="8"/>
      <c r="SQV7" s="8"/>
      <c r="SQW7" s="8"/>
      <c r="SQX7" s="8"/>
      <c r="SQY7" s="8"/>
      <c r="SQZ7" s="8"/>
      <c r="SRA7" s="8"/>
      <c r="SRB7" s="8"/>
      <c r="SRC7" s="8"/>
      <c r="SRD7" s="8"/>
      <c r="SRE7" s="8"/>
      <c r="SRF7" s="8"/>
      <c r="SRG7" s="8"/>
      <c r="SRH7" s="8"/>
      <c r="SRI7" s="8"/>
      <c r="SRJ7" s="8"/>
      <c r="SRK7" s="8"/>
      <c r="SRL7" s="8"/>
      <c r="SRM7" s="8"/>
      <c r="SRN7" s="8"/>
      <c r="SRO7" s="8"/>
      <c r="SRP7" s="8"/>
      <c r="SRQ7" s="8"/>
      <c r="SRR7" s="8"/>
      <c r="SRS7" s="8"/>
      <c r="SRT7" s="8"/>
      <c r="SRU7" s="8"/>
      <c r="SRV7" s="8"/>
      <c r="SRW7" s="8"/>
      <c r="SRX7" s="8"/>
      <c r="SRY7" s="8"/>
      <c r="SRZ7" s="8"/>
      <c r="SSA7" s="8"/>
      <c r="SSB7" s="8"/>
      <c r="SSC7" s="8"/>
      <c r="SSD7" s="8"/>
      <c r="SSE7" s="8"/>
      <c r="SSF7" s="8"/>
      <c r="SSG7" s="8"/>
      <c r="SSH7" s="8"/>
      <c r="SSI7" s="8"/>
      <c r="SSJ7" s="8"/>
      <c r="SSK7" s="8"/>
      <c r="SSL7" s="8"/>
      <c r="SSM7" s="8"/>
      <c r="SSN7" s="8"/>
      <c r="SSO7" s="8"/>
      <c r="SSP7" s="8"/>
      <c r="SSQ7" s="8"/>
      <c r="SSR7" s="8"/>
      <c r="SSS7" s="8"/>
      <c r="SST7" s="8"/>
      <c r="SSU7" s="8"/>
      <c r="SSV7" s="8"/>
      <c r="SSW7" s="8"/>
      <c r="SSX7" s="8"/>
      <c r="SSY7" s="8"/>
      <c r="SSZ7" s="8"/>
      <c r="STA7" s="8"/>
      <c r="STB7" s="8"/>
      <c r="STC7" s="8"/>
      <c r="STD7" s="8"/>
      <c r="STE7" s="8"/>
      <c r="STF7" s="8"/>
      <c r="STG7" s="8"/>
      <c r="STH7" s="8"/>
      <c r="STI7" s="8"/>
      <c r="STJ7" s="8"/>
      <c r="STK7" s="8"/>
      <c r="STL7" s="8"/>
      <c r="STM7" s="8"/>
      <c r="STN7" s="8"/>
      <c r="STO7" s="8"/>
      <c r="STP7" s="8"/>
      <c r="STQ7" s="8"/>
      <c r="STR7" s="8"/>
      <c r="STS7" s="8"/>
      <c r="STT7" s="8"/>
      <c r="STU7" s="8"/>
      <c r="STV7" s="8"/>
      <c r="STW7" s="8"/>
      <c r="STX7" s="8"/>
      <c r="STY7" s="8"/>
      <c r="STZ7" s="8"/>
      <c r="SUA7" s="8"/>
      <c r="SUB7" s="8"/>
      <c r="SUC7" s="8"/>
      <c r="SUD7" s="8"/>
      <c r="SUE7" s="8"/>
      <c r="SUF7" s="8"/>
      <c r="SUG7" s="8"/>
      <c r="SUH7" s="8"/>
      <c r="SUI7" s="8"/>
      <c r="SUJ7" s="8"/>
      <c r="SUK7" s="8"/>
      <c r="SUL7" s="8"/>
      <c r="SUM7" s="8"/>
      <c r="SUN7" s="8"/>
      <c r="SUO7" s="8"/>
      <c r="SUP7" s="8"/>
      <c r="SUQ7" s="8"/>
      <c r="SUR7" s="8"/>
      <c r="SUS7" s="8"/>
      <c r="SUT7" s="8"/>
      <c r="SUU7" s="8"/>
      <c r="SUV7" s="8"/>
      <c r="SUW7" s="8"/>
      <c r="SUX7" s="8"/>
      <c r="SUY7" s="8"/>
      <c r="SUZ7" s="8"/>
      <c r="SVA7" s="8"/>
      <c r="SVB7" s="8"/>
      <c r="SVC7" s="8"/>
      <c r="SVD7" s="8"/>
      <c r="SVE7" s="8"/>
      <c r="SVF7" s="8"/>
      <c r="SVG7" s="8"/>
      <c r="SVH7" s="8"/>
      <c r="SVI7" s="8"/>
      <c r="SVJ7" s="8"/>
      <c r="SVK7" s="8"/>
      <c r="SVL7" s="8"/>
      <c r="SVM7" s="8"/>
      <c r="SVN7" s="8"/>
      <c r="SVO7" s="8"/>
      <c r="SVP7" s="8"/>
      <c r="SVQ7" s="8"/>
      <c r="SVR7" s="8"/>
      <c r="SVS7" s="8"/>
      <c r="SVT7" s="8"/>
      <c r="SVU7" s="8"/>
      <c r="SVV7" s="8"/>
      <c r="SVW7" s="8"/>
      <c r="SVX7" s="8"/>
      <c r="SVY7" s="8"/>
      <c r="SVZ7" s="8"/>
      <c r="SWA7" s="8"/>
      <c r="SWB7" s="8"/>
      <c r="SWC7" s="8"/>
      <c r="SWD7" s="8"/>
      <c r="SWE7" s="8"/>
      <c r="SWF7" s="8"/>
      <c r="SWG7" s="8"/>
      <c r="SWH7" s="8"/>
      <c r="SWI7" s="8"/>
      <c r="SWJ7" s="8"/>
      <c r="SWK7" s="8"/>
      <c r="SWL7" s="8"/>
      <c r="SWM7" s="8"/>
      <c r="SWN7" s="8"/>
      <c r="SWO7" s="8"/>
      <c r="SWP7" s="8"/>
      <c r="SWQ7" s="8"/>
      <c r="SWR7" s="8"/>
      <c r="SWS7" s="8"/>
      <c r="SWT7" s="8"/>
      <c r="SWU7" s="8"/>
      <c r="SWV7" s="8"/>
      <c r="SWW7" s="8"/>
      <c r="SWX7" s="8"/>
      <c r="SWY7" s="8"/>
      <c r="SWZ7" s="8"/>
      <c r="SXA7" s="8"/>
      <c r="SXB7" s="8"/>
      <c r="SXC7" s="8"/>
      <c r="SXD7" s="8"/>
      <c r="SXE7" s="8"/>
      <c r="SXF7" s="8"/>
      <c r="SXG7" s="8"/>
      <c r="SXH7" s="8"/>
      <c r="SXI7" s="8"/>
      <c r="SXJ7" s="8"/>
      <c r="SXK7" s="8"/>
      <c r="SXL7" s="8"/>
      <c r="SXM7" s="8"/>
      <c r="SXN7" s="8"/>
      <c r="SXO7" s="8"/>
      <c r="SXP7" s="8"/>
      <c r="SXQ7" s="8"/>
      <c r="SXR7" s="8"/>
      <c r="SXS7" s="8"/>
      <c r="SXT7" s="8"/>
      <c r="SXU7" s="8"/>
      <c r="SXV7" s="8"/>
      <c r="SXW7" s="8"/>
      <c r="SXX7" s="8"/>
      <c r="SXY7" s="8"/>
      <c r="SXZ7" s="8"/>
      <c r="SYA7" s="8"/>
      <c r="SYB7" s="8"/>
      <c r="SYC7" s="8"/>
      <c r="SYD7" s="8"/>
      <c r="SYE7" s="8"/>
      <c r="SYF7" s="8"/>
      <c r="SYG7" s="8"/>
      <c r="SYH7" s="8"/>
      <c r="SYI7" s="8"/>
      <c r="SYJ7" s="8"/>
      <c r="SYK7" s="8"/>
      <c r="SYL7" s="8"/>
      <c r="SYM7" s="8"/>
      <c r="SYN7" s="8"/>
      <c r="SYO7" s="8"/>
      <c r="SYP7" s="8"/>
      <c r="SYQ7" s="8"/>
      <c r="SYR7" s="8"/>
      <c r="SYS7" s="8"/>
      <c r="SYT7" s="8"/>
      <c r="SYU7" s="8"/>
      <c r="SYV7" s="8"/>
      <c r="SYW7" s="8"/>
      <c r="SYX7" s="8"/>
      <c r="SYY7" s="8"/>
      <c r="SYZ7" s="8"/>
      <c r="SZA7" s="8"/>
      <c r="SZB7" s="8"/>
      <c r="SZC7" s="8"/>
      <c r="SZD7" s="8"/>
      <c r="SZE7" s="8"/>
      <c r="SZF7" s="8"/>
      <c r="SZG7" s="8"/>
      <c r="SZH7" s="8"/>
      <c r="SZI7" s="8"/>
      <c r="SZJ7" s="8"/>
      <c r="SZK7" s="8"/>
      <c r="SZL7" s="8"/>
      <c r="SZM7" s="8"/>
      <c r="SZN7" s="8"/>
      <c r="SZO7" s="8"/>
      <c r="SZP7" s="8"/>
      <c r="SZQ7" s="8"/>
      <c r="SZR7" s="8"/>
      <c r="SZS7" s="8"/>
      <c r="SZT7" s="8"/>
      <c r="SZU7" s="8"/>
      <c r="SZV7" s="8"/>
      <c r="SZW7" s="8"/>
      <c r="SZX7" s="8"/>
      <c r="SZY7" s="8"/>
      <c r="SZZ7" s="8"/>
      <c r="TAA7" s="8"/>
      <c r="TAB7" s="8"/>
      <c r="TAC7" s="8"/>
      <c r="TAD7" s="8"/>
      <c r="TAE7" s="8"/>
      <c r="TAF7" s="8"/>
      <c r="TAG7" s="8"/>
      <c r="TAH7" s="8"/>
      <c r="TAI7" s="8"/>
      <c r="TAJ7" s="8"/>
      <c r="TAK7" s="8"/>
      <c r="TAL7" s="8"/>
      <c r="TAM7" s="8"/>
      <c r="TAN7" s="8"/>
      <c r="TAO7" s="8"/>
      <c r="TAP7" s="8"/>
      <c r="TAQ7" s="8"/>
      <c r="TAR7" s="8"/>
      <c r="TAS7" s="8"/>
      <c r="TAT7" s="8"/>
      <c r="TAU7" s="8"/>
      <c r="TAV7" s="8"/>
      <c r="TAW7" s="8"/>
      <c r="TAX7" s="8"/>
      <c r="TAY7" s="8"/>
      <c r="TAZ7" s="8"/>
      <c r="TBA7" s="8"/>
      <c r="TBB7" s="8"/>
      <c r="TBC7" s="8"/>
      <c r="TBD7" s="8"/>
      <c r="TBE7" s="8"/>
      <c r="TBF7" s="8"/>
      <c r="TBG7" s="8"/>
      <c r="TBH7" s="8"/>
      <c r="TBI7" s="8"/>
      <c r="TBJ7" s="8"/>
      <c r="TBK7" s="8"/>
      <c r="TBL7" s="8"/>
      <c r="TBM7" s="8"/>
      <c r="TBN7" s="8"/>
      <c r="TBO7" s="8"/>
      <c r="TBP7" s="8"/>
      <c r="TBQ7" s="8"/>
      <c r="TBR7" s="8"/>
      <c r="TBS7" s="8"/>
      <c r="TBT7" s="8"/>
      <c r="TBU7" s="8"/>
      <c r="TBV7" s="8"/>
      <c r="TBW7" s="8"/>
      <c r="TBX7" s="8"/>
      <c r="TBY7" s="8"/>
      <c r="TBZ7" s="8"/>
      <c r="TCA7" s="8"/>
      <c r="TCB7" s="8"/>
      <c r="TCC7" s="8"/>
      <c r="TCD7" s="8"/>
      <c r="TCE7" s="8"/>
      <c r="TCF7" s="8"/>
      <c r="TCG7" s="8"/>
      <c r="TCH7" s="8"/>
      <c r="TCI7" s="8"/>
      <c r="TCJ7" s="8"/>
      <c r="TCK7" s="8"/>
      <c r="TCL7" s="8"/>
      <c r="TCM7" s="8"/>
      <c r="TCN7" s="8"/>
      <c r="TCO7" s="8"/>
      <c r="TCP7" s="8"/>
      <c r="TCQ7" s="8"/>
      <c r="TCR7" s="8"/>
      <c r="TCS7" s="8"/>
      <c r="TCT7" s="8"/>
      <c r="TCU7" s="8"/>
      <c r="TCV7" s="8"/>
      <c r="TCW7" s="8"/>
      <c r="TCX7" s="8"/>
      <c r="TCY7" s="8"/>
      <c r="TCZ7" s="8"/>
      <c r="TDA7" s="8"/>
      <c r="TDB7" s="8"/>
      <c r="TDC7" s="8"/>
      <c r="TDD7" s="8"/>
      <c r="TDE7" s="8"/>
      <c r="TDF7" s="8"/>
      <c r="TDG7" s="8"/>
      <c r="TDH7" s="8"/>
      <c r="TDI7" s="8"/>
      <c r="TDJ7" s="8"/>
      <c r="TDK7" s="8"/>
      <c r="TDL7" s="8"/>
      <c r="TDM7" s="8"/>
      <c r="TDN7" s="8"/>
      <c r="TDO7" s="8"/>
      <c r="TDP7" s="8"/>
      <c r="TDQ7" s="8"/>
      <c r="TDR7" s="8"/>
      <c r="TDS7" s="8"/>
      <c r="TDT7" s="8"/>
      <c r="TDU7" s="8"/>
      <c r="TDV7" s="8"/>
      <c r="TDW7" s="8"/>
      <c r="TDX7" s="8"/>
      <c r="TDY7" s="8"/>
      <c r="TDZ7" s="8"/>
      <c r="TEA7" s="8"/>
      <c r="TEB7" s="8"/>
      <c r="TEC7" s="8"/>
      <c r="TED7" s="8"/>
      <c r="TEE7" s="8"/>
      <c r="TEF7" s="8"/>
      <c r="TEG7" s="8"/>
      <c r="TEH7" s="8"/>
      <c r="TEI7" s="8"/>
      <c r="TEJ7" s="8"/>
      <c r="TEK7" s="8"/>
      <c r="TEL7" s="8"/>
      <c r="TEM7" s="8"/>
      <c r="TEN7" s="8"/>
      <c r="TEO7" s="8"/>
      <c r="TEP7" s="8"/>
      <c r="TEQ7" s="8"/>
      <c r="TER7" s="8"/>
      <c r="TES7" s="8"/>
      <c r="TET7" s="8"/>
      <c r="TEU7" s="8"/>
      <c r="TEV7" s="8"/>
      <c r="TEW7" s="8"/>
      <c r="TEX7" s="8"/>
      <c r="TEY7" s="8"/>
      <c r="TEZ7" s="8"/>
      <c r="TFA7" s="8"/>
      <c r="TFB7" s="8"/>
      <c r="TFC7" s="8"/>
      <c r="TFD7" s="8"/>
      <c r="TFE7" s="8"/>
      <c r="TFF7" s="8"/>
      <c r="TFG7" s="8"/>
      <c r="TFH7" s="8"/>
      <c r="TFI7" s="8"/>
      <c r="TFJ7" s="8"/>
      <c r="TFK7" s="8"/>
      <c r="TFL7" s="8"/>
      <c r="TFM7" s="8"/>
      <c r="TFN7" s="8"/>
      <c r="TFO7" s="8"/>
      <c r="TFP7" s="8"/>
      <c r="TFQ7" s="8"/>
      <c r="TFR7" s="8"/>
      <c r="TFS7" s="8"/>
      <c r="TFT7" s="8"/>
      <c r="TFU7" s="8"/>
      <c r="TFV7" s="8"/>
      <c r="TFW7" s="8"/>
      <c r="TFX7" s="8"/>
      <c r="TFY7" s="8"/>
      <c r="TFZ7" s="8"/>
      <c r="TGA7" s="8"/>
      <c r="TGB7" s="8"/>
      <c r="TGC7" s="8"/>
      <c r="TGD7" s="8"/>
      <c r="TGE7" s="8"/>
      <c r="TGF7" s="8"/>
      <c r="TGG7" s="8"/>
      <c r="TGH7" s="8"/>
      <c r="TGI7" s="8"/>
      <c r="TGJ7" s="8"/>
      <c r="TGK7" s="8"/>
      <c r="TGL7" s="8"/>
      <c r="TGM7" s="8"/>
      <c r="TGN7" s="8"/>
      <c r="TGO7" s="8"/>
      <c r="TGP7" s="8"/>
      <c r="TGQ7" s="8"/>
      <c r="TGR7" s="8"/>
      <c r="TGS7" s="8"/>
      <c r="TGT7" s="8"/>
      <c r="TGU7" s="8"/>
      <c r="TGV7" s="8"/>
      <c r="TGW7" s="8"/>
      <c r="TGX7" s="8"/>
      <c r="TGY7" s="8"/>
      <c r="TGZ7" s="8"/>
      <c r="THA7" s="8"/>
      <c r="THB7" s="8"/>
      <c r="THC7" s="8"/>
      <c r="THD7" s="8"/>
      <c r="THE7" s="8"/>
      <c r="THF7" s="8"/>
      <c r="THG7" s="8"/>
      <c r="THH7" s="8"/>
      <c r="THI7" s="8"/>
      <c r="THJ7" s="8"/>
      <c r="THK7" s="8"/>
      <c r="THL7" s="8"/>
      <c r="THM7" s="8"/>
      <c r="THN7" s="8"/>
      <c r="THO7" s="8"/>
      <c r="THP7" s="8"/>
      <c r="THQ7" s="8"/>
      <c r="THR7" s="8"/>
      <c r="THS7" s="8"/>
      <c r="THT7" s="8"/>
      <c r="THU7" s="8"/>
      <c r="THV7" s="8"/>
      <c r="THW7" s="8"/>
      <c r="THX7" s="8"/>
      <c r="THY7" s="8"/>
      <c r="THZ7" s="8"/>
      <c r="TIA7" s="8"/>
      <c r="TIB7" s="8"/>
      <c r="TIC7" s="8"/>
      <c r="TID7" s="8"/>
      <c r="TIE7" s="8"/>
      <c r="TIF7" s="8"/>
      <c r="TIG7" s="8"/>
      <c r="TIH7" s="8"/>
      <c r="TII7" s="8"/>
      <c r="TIJ7" s="8"/>
      <c r="TIK7" s="8"/>
      <c r="TIL7" s="8"/>
      <c r="TIM7" s="8"/>
      <c r="TIN7" s="8"/>
      <c r="TIO7" s="8"/>
      <c r="TIP7" s="8"/>
      <c r="TIQ7" s="8"/>
      <c r="TIR7" s="8"/>
      <c r="TIS7" s="8"/>
      <c r="TIT7" s="8"/>
      <c r="TIU7" s="8"/>
      <c r="TIV7" s="8"/>
      <c r="TIW7" s="8"/>
      <c r="TIX7" s="8"/>
      <c r="TIY7" s="8"/>
      <c r="TIZ7" s="8"/>
      <c r="TJA7" s="8"/>
      <c r="TJB7" s="8"/>
      <c r="TJC7" s="8"/>
      <c r="TJD7" s="8"/>
      <c r="TJE7" s="8"/>
      <c r="TJF7" s="8"/>
      <c r="TJG7" s="8"/>
      <c r="TJH7" s="8"/>
      <c r="TJI7" s="8"/>
      <c r="TJJ7" s="8"/>
      <c r="TJK7" s="8"/>
      <c r="TJL7" s="8"/>
      <c r="TJM7" s="8"/>
      <c r="TJN7" s="8"/>
      <c r="TJO7" s="8"/>
      <c r="TJP7" s="8"/>
      <c r="TJQ7" s="8"/>
      <c r="TJR7" s="8"/>
      <c r="TJS7" s="8"/>
      <c r="TJT7" s="8"/>
      <c r="TJU7" s="8"/>
      <c r="TJV7" s="8"/>
      <c r="TJW7" s="8"/>
      <c r="TJX7" s="8"/>
      <c r="TJY7" s="8"/>
      <c r="TJZ7" s="8"/>
      <c r="TKA7" s="8"/>
      <c r="TKB7" s="8"/>
      <c r="TKC7" s="8"/>
      <c r="TKD7" s="8"/>
      <c r="TKE7" s="8"/>
      <c r="TKF7" s="8"/>
      <c r="TKG7" s="8"/>
      <c r="TKH7" s="8"/>
      <c r="TKI7" s="8"/>
      <c r="TKJ7" s="8"/>
      <c r="TKK7" s="8"/>
      <c r="TKL7" s="8"/>
      <c r="TKM7" s="8"/>
      <c r="TKN7" s="8"/>
      <c r="TKO7" s="8"/>
      <c r="TKP7" s="8"/>
      <c r="TKQ7" s="8"/>
      <c r="TKR7" s="8"/>
      <c r="TKS7" s="8"/>
      <c r="TKT7" s="8"/>
      <c r="TKU7" s="8"/>
      <c r="TKV7" s="8"/>
      <c r="TKW7" s="8"/>
      <c r="TKX7" s="8"/>
      <c r="TKY7" s="8"/>
      <c r="TKZ7" s="8"/>
      <c r="TLA7" s="8"/>
      <c r="TLB7" s="8"/>
      <c r="TLC7" s="8"/>
      <c r="TLD7" s="8"/>
      <c r="TLE7" s="8"/>
      <c r="TLF7" s="8"/>
      <c r="TLG7" s="8"/>
      <c r="TLH7" s="8"/>
      <c r="TLI7" s="8"/>
      <c r="TLJ7" s="8"/>
      <c r="TLK7" s="8"/>
      <c r="TLL7" s="8"/>
      <c r="TLM7" s="8"/>
      <c r="TLN7" s="8"/>
      <c r="TLO7" s="8"/>
      <c r="TLP7" s="8"/>
      <c r="TLQ7" s="8"/>
      <c r="TLR7" s="8"/>
      <c r="TLS7" s="8"/>
      <c r="TLT7" s="8"/>
      <c r="TLU7" s="8"/>
      <c r="TLV7" s="8"/>
      <c r="TLW7" s="8"/>
      <c r="TLX7" s="8"/>
      <c r="TLY7" s="8"/>
      <c r="TLZ7" s="8"/>
      <c r="TMA7" s="8"/>
      <c r="TMB7" s="8"/>
      <c r="TMC7" s="8"/>
      <c r="TMD7" s="8"/>
      <c r="TME7" s="8"/>
      <c r="TMF7" s="8"/>
      <c r="TMG7" s="8"/>
      <c r="TMH7" s="8"/>
      <c r="TMI7" s="8"/>
      <c r="TMJ7" s="8"/>
      <c r="TMK7" s="8"/>
      <c r="TML7" s="8"/>
      <c r="TMM7" s="8"/>
      <c r="TMN7" s="8"/>
      <c r="TMO7" s="8"/>
      <c r="TMP7" s="8"/>
      <c r="TMQ7" s="8"/>
      <c r="TMR7" s="8"/>
      <c r="TMS7" s="8"/>
      <c r="TMT7" s="8"/>
      <c r="TMU7" s="8"/>
      <c r="TMV7" s="8"/>
      <c r="TMW7" s="8"/>
      <c r="TMX7" s="8"/>
      <c r="TMY7" s="8"/>
      <c r="TMZ7" s="8"/>
      <c r="TNA7" s="8"/>
      <c r="TNB7" s="8"/>
      <c r="TNC7" s="8"/>
      <c r="TND7" s="8"/>
      <c r="TNE7" s="8"/>
      <c r="TNF7" s="8"/>
      <c r="TNG7" s="8"/>
      <c r="TNH7" s="8"/>
      <c r="TNI7" s="8"/>
      <c r="TNJ7" s="8"/>
      <c r="TNK7" s="8"/>
      <c r="TNL7" s="8"/>
      <c r="TNM7" s="8"/>
      <c r="TNN7" s="8"/>
      <c r="TNO7" s="8"/>
      <c r="TNP7" s="8"/>
      <c r="TNQ7" s="8"/>
      <c r="TNR7" s="8"/>
      <c r="TNS7" s="8"/>
      <c r="TNT7" s="8"/>
      <c r="TNU7" s="8"/>
      <c r="TNV7" s="8"/>
      <c r="TNW7" s="8"/>
      <c r="TNX7" s="8"/>
      <c r="TNY7" s="8"/>
      <c r="TNZ7" s="8"/>
      <c r="TOA7" s="8"/>
      <c r="TOB7" s="8"/>
      <c r="TOC7" s="8"/>
      <c r="TOD7" s="8"/>
      <c r="TOE7" s="8"/>
      <c r="TOF7" s="8"/>
      <c r="TOG7" s="8"/>
      <c r="TOH7" s="8"/>
      <c r="TOI7" s="8"/>
      <c r="TOJ7" s="8"/>
      <c r="TOK7" s="8"/>
      <c r="TOL7" s="8"/>
      <c r="TOM7" s="8"/>
      <c r="TON7" s="8"/>
      <c r="TOO7" s="8"/>
      <c r="TOP7" s="8"/>
      <c r="TOQ7" s="8"/>
      <c r="TOR7" s="8"/>
      <c r="TOS7" s="8"/>
      <c r="TOT7" s="8"/>
      <c r="TOU7" s="8"/>
      <c r="TOV7" s="8"/>
      <c r="TOW7" s="8"/>
      <c r="TOX7" s="8"/>
      <c r="TOY7" s="8"/>
      <c r="TOZ7" s="8"/>
      <c r="TPA7" s="8"/>
      <c r="TPB7" s="8"/>
      <c r="TPC7" s="8"/>
      <c r="TPD7" s="8"/>
      <c r="TPE7" s="8"/>
      <c r="TPF7" s="8"/>
      <c r="TPG7" s="8"/>
      <c r="TPH7" s="8"/>
      <c r="TPI7" s="8"/>
      <c r="TPJ7" s="8"/>
      <c r="TPK7" s="8"/>
      <c r="TPL7" s="8"/>
      <c r="TPM7" s="8"/>
      <c r="TPN7" s="8"/>
      <c r="TPO7" s="8"/>
      <c r="TPP7" s="8"/>
      <c r="TPQ7" s="8"/>
      <c r="TPR7" s="8"/>
      <c r="TPS7" s="8"/>
      <c r="TPT7" s="8"/>
      <c r="TPU7" s="8"/>
      <c r="TPV7" s="8"/>
      <c r="TPW7" s="8"/>
      <c r="TPX7" s="8"/>
      <c r="TPY7" s="8"/>
      <c r="TPZ7" s="8"/>
      <c r="TQA7" s="8"/>
      <c r="TQB7" s="8"/>
      <c r="TQC7" s="8"/>
      <c r="TQD7" s="8"/>
      <c r="TQE7" s="8"/>
      <c r="TQF7" s="8"/>
      <c r="TQG7" s="8"/>
      <c r="TQH7" s="8"/>
      <c r="TQI7" s="8"/>
      <c r="TQJ7" s="8"/>
      <c r="TQK7" s="8"/>
      <c r="TQL7" s="8"/>
      <c r="TQM7" s="8"/>
      <c r="TQN7" s="8"/>
      <c r="TQO7" s="8"/>
      <c r="TQP7" s="8"/>
      <c r="TQQ7" s="8"/>
      <c r="TQR7" s="8"/>
      <c r="TQS7" s="8"/>
      <c r="TQT7" s="8"/>
      <c r="TQU7" s="8"/>
      <c r="TQV7" s="8"/>
      <c r="TQW7" s="8"/>
      <c r="TQX7" s="8"/>
      <c r="TQY7" s="8"/>
      <c r="TQZ7" s="8"/>
      <c r="TRA7" s="8"/>
      <c r="TRB7" s="8"/>
      <c r="TRC7" s="8"/>
      <c r="TRD7" s="8"/>
      <c r="TRE7" s="8"/>
      <c r="TRF7" s="8"/>
      <c r="TRG7" s="8"/>
      <c r="TRH7" s="8"/>
      <c r="TRI7" s="8"/>
      <c r="TRJ7" s="8"/>
      <c r="TRK7" s="8"/>
      <c r="TRL7" s="8"/>
      <c r="TRM7" s="8"/>
      <c r="TRN7" s="8"/>
      <c r="TRO7" s="8"/>
      <c r="TRP7" s="8"/>
      <c r="TRQ7" s="8"/>
      <c r="TRR7" s="8"/>
      <c r="TRS7" s="8"/>
      <c r="TRT7" s="8"/>
      <c r="TRU7" s="8"/>
      <c r="TRV7" s="8"/>
      <c r="TRW7" s="8"/>
      <c r="TRX7" s="8"/>
      <c r="TRY7" s="8"/>
      <c r="TRZ7" s="8"/>
      <c r="TSA7" s="8"/>
      <c r="TSB7" s="8"/>
      <c r="TSC7" s="8"/>
      <c r="TSD7" s="8"/>
      <c r="TSE7" s="8"/>
      <c r="TSF7" s="8"/>
      <c r="TSG7" s="8"/>
      <c r="TSH7" s="8"/>
      <c r="TSI7" s="8"/>
      <c r="TSJ7" s="8"/>
      <c r="TSK7" s="8"/>
      <c r="TSL7" s="8"/>
      <c r="TSM7" s="8"/>
      <c r="TSN7" s="8"/>
      <c r="TSO7" s="8"/>
      <c r="TSP7" s="8"/>
      <c r="TSQ7" s="8"/>
      <c r="TSR7" s="8"/>
      <c r="TSS7" s="8"/>
      <c r="TST7" s="8"/>
      <c r="TSU7" s="8"/>
      <c r="TSV7" s="8"/>
      <c r="TSW7" s="8"/>
      <c r="TSX7" s="8"/>
      <c r="TSY7" s="8"/>
      <c r="TSZ7" s="8"/>
      <c r="TTA7" s="8"/>
      <c r="TTB7" s="8"/>
      <c r="TTC7" s="8"/>
      <c r="TTD7" s="8"/>
      <c r="TTE7" s="8"/>
      <c r="TTF7" s="8"/>
      <c r="TTG7" s="8"/>
      <c r="TTH7" s="8"/>
      <c r="TTI7" s="8"/>
      <c r="TTJ7" s="8"/>
      <c r="TTK7" s="8"/>
      <c r="TTL7" s="8"/>
      <c r="TTM7" s="8"/>
      <c r="TTN7" s="8"/>
      <c r="TTO7" s="8"/>
      <c r="TTP7" s="8"/>
      <c r="TTQ7" s="8"/>
      <c r="TTR7" s="8"/>
      <c r="TTS7" s="8"/>
      <c r="TTT7" s="8"/>
      <c r="TTU7" s="8"/>
      <c r="TTV7" s="8"/>
      <c r="TTW7" s="8"/>
      <c r="TTX7" s="8"/>
      <c r="TTY7" s="8"/>
      <c r="TTZ7" s="8"/>
      <c r="TUA7" s="8"/>
      <c r="TUB7" s="8"/>
      <c r="TUC7" s="8"/>
      <c r="TUD7" s="8"/>
      <c r="TUE7" s="8"/>
      <c r="TUF7" s="8"/>
      <c r="TUG7" s="8"/>
      <c r="TUH7" s="8"/>
      <c r="TUI7" s="8"/>
      <c r="TUJ7" s="8"/>
      <c r="TUK7" s="8"/>
      <c r="TUL7" s="8"/>
      <c r="TUM7" s="8"/>
      <c r="TUN7" s="8"/>
      <c r="TUO7" s="8"/>
      <c r="TUP7" s="8"/>
      <c r="TUQ7" s="8"/>
      <c r="TUR7" s="8"/>
      <c r="TUS7" s="8"/>
      <c r="TUT7" s="8"/>
      <c r="TUU7" s="8"/>
      <c r="TUV7" s="8"/>
      <c r="TUW7" s="8"/>
      <c r="TUX7" s="8"/>
      <c r="TUY7" s="8"/>
      <c r="TUZ7" s="8"/>
      <c r="TVA7" s="8"/>
      <c r="TVB7" s="8"/>
      <c r="TVC7" s="8"/>
      <c r="TVD7" s="8"/>
      <c r="TVE7" s="8"/>
      <c r="TVF7" s="8"/>
      <c r="TVG7" s="8"/>
      <c r="TVH7" s="8"/>
      <c r="TVI7" s="8"/>
      <c r="TVJ7" s="8"/>
      <c r="TVK7" s="8"/>
      <c r="TVL7" s="8"/>
      <c r="TVM7" s="8"/>
      <c r="TVN7" s="8"/>
      <c r="TVO7" s="8"/>
      <c r="TVP7" s="8"/>
      <c r="TVQ7" s="8"/>
      <c r="TVR7" s="8"/>
      <c r="TVS7" s="8"/>
      <c r="TVT7" s="8"/>
      <c r="TVU7" s="8"/>
      <c r="TVV7" s="8"/>
      <c r="TVW7" s="8"/>
      <c r="TVX7" s="8"/>
      <c r="TVY7" s="8"/>
      <c r="TVZ7" s="8"/>
      <c r="TWA7" s="8"/>
      <c r="TWB7" s="8"/>
      <c r="TWC7" s="8"/>
      <c r="TWD7" s="8"/>
      <c r="TWE7" s="8"/>
      <c r="TWF7" s="8"/>
      <c r="TWG7" s="8"/>
      <c r="TWH7" s="8"/>
      <c r="TWI7" s="8"/>
      <c r="TWJ7" s="8"/>
      <c r="TWK7" s="8"/>
      <c r="TWL7" s="8"/>
      <c r="TWM7" s="8"/>
      <c r="TWN7" s="8"/>
      <c r="TWO7" s="8"/>
      <c r="TWP7" s="8"/>
      <c r="TWQ7" s="8"/>
      <c r="TWR7" s="8"/>
      <c r="TWS7" s="8"/>
      <c r="TWT7" s="8"/>
      <c r="TWU7" s="8"/>
      <c r="TWV7" s="8"/>
      <c r="TWW7" s="8"/>
      <c r="TWX7" s="8"/>
      <c r="TWY7" s="8"/>
      <c r="TWZ7" s="8"/>
      <c r="TXA7" s="8"/>
      <c r="TXB7" s="8"/>
      <c r="TXC7" s="8"/>
      <c r="TXD7" s="8"/>
      <c r="TXE7" s="8"/>
      <c r="TXF7" s="8"/>
      <c r="TXG7" s="8"/>
      <c r="TXH7" s="8"/>
      <c r="TXI7" s="8"/>
      <c r="TXJ7" s="8"/>
      <c r="TXK7" s="8"/>
      <c r="TXL7" s="8"/>
      <c r="TXM7" s="8"/>
      <c r="TXN7" s="8"/>
      <c r="TXO7" s="8"/>
      <c r="TXP7" s="8"/>
      <c r="TXQ7" s="8"/>
      <c r="TXR7" s="8"/>
      <c r="TXS7" s="8"/>
      <c r="TXT7" s="8"/>
      <c r="TXU7" s="8"/>
      <c r="TXV7" s="8"/>
      <c r="TXW7" s="8"/>
      <c r="TXX7" s="8"/>
      <c r="TXY7" s="8"/>
      <c r="TXZ7" s="8"/>
      <c r="TYA7" s="8"/>
      <c r="TYB7" s="8"/>
      <c r="TYC7" s="8"/>
      <c r="TYD7" s="8"/>
      <c r="TYE7" s="8"/>
      <c r="TYF7" s="8"/>
      <c r="TYG7" s="8"/>
      <c r="TYH7" s="8"/>
      <c r="TYI7" s="8"/>
      <c r="TYJ7" s="8"/>
      <c r="TYK7" s="8"/>
      <c r="TYL7" s="8"/>
      <c r="TYM7" s="8"/>
      <c r="TYN7" s="8"/>
      <c r="TYO7" s="8"/>
      <c r="TYP7" s="8"/>
      <c r="TYQ7" s="8"/>
      <c r="TYR7" s="8"/>
      <c r="TYS7" s="8"/>
      <c r="TYT7" s="8"/>
      <c r="TYU7" s="8"/>
      <c r="TYV7" s="8"/>
      <c r="TYW7" s="8"/>
      <c r="TYX7" s="8"/>
      <c r="TYY7" s="8"/>
      <c r="TYZ7" s="8"/>
      <c r="TZA7" s="8"/>
      <c r="TZB7" s="8"/>
      <c r="TZC7" s="8"/>
      <c r="TZD7" s="8"/>
      <c r="TZE7" s="8"/>
      <c r="TZF7" s="8"/>
      <c r="TZG7" s="8"/>
      <c r="TZH7" s="8"/>
      <c r="TZI7" s="8"/>
      <c r="TZJ7" s="8"/>
      <c r="TZK7" s="8"/>
      <c r="TZL7" s="8"/>
      <c r="TZM7" s="8"/>
      <c r="TZN7" s="8"/>
      <c r="TZO7" s="8"/>
      <c r="TZP7" s="8"/>
      <c r="TZQ7" s="8"/>
      <c r="TZR7" s="8"/>
      <c r="TZS7" s="8"/>
      <c r="TZT7" s="8"/>
      <c r="TZU7" s="8"/>
      <c r="TZV7" s="8"/>
      <c r="TZW7" s="8"/>
      <c r="TZX7" s="8"/>
      <c r="TZY7" s="8"/>
      <c r="TZZ7" s="8"/>
      <c r="UAA7" s="8"/>
      <c r="UAB7" s="8"/>
      <c r="UAC7" s="8"/>
      <c r="UAD7" s="8"/>
      <c r="UAE7" s="8"/>
      <c r="UAF7" s="8"/>
      <c r="UAG7" s="8"/>
      <c r="UAH7" s="8"/>
      <c r="UAI7" s="8"/>
      <c r="UAJ7" s="8"/>
      <c r="UAK7" s="8"/>
      <c r="UAL7" s="8"/>
      <c r="UAM7" s="8"/>
      <c r="UAN7" s="8"/>
      <c r="UAO7" s="8"/>
      <c r="UAP7" s="8"/>
      <c r="UAQ7" s="8"/>
      <c r="UAR7" s="8"/>
      <c r="UAS7" s="8"/>
      <c r="UAT7" s="8"/>
      <c r="UAU7" s="8"/>
      <c r="UAV7" s="8"/>
      <c r="UAW7" s="8"/>
      <c r="UAX7" s="8"/>
      <c r="UAY7" s="8"/>
      <c r="UAZ7" s="8"/>
      <c r="UBA7" s="8"/>
      <c r="UBB7" s="8"/>
      <c r="UBC7" s="8"/>
      <c r="UBD7" s="8"/>
      <c r="UBE7" s="8"/>
      <c r="UBF7" s="8"/>
      <c r="UBG7" s="8"/>
      <c r="UBH7" s="8"/>
      <c r="UBI7" s="8"/>
      <c r="UBJ7" s="8"/>
      <c r="UBK7" s="8"/>
      <c r="UBL7" s="8"/>
      <c r="UBM7" s="8"/>
      <c r="UBN7" s="8"/>
      <c r="UBO7" s="8"/>
      <c r="UBP7" s="8"/>
      <c r="UBQ7" s="8"/>
      <c r="UBR7" s="8"/>
      <c r="UBS7" s="8"/>
      <c r="UBT7" s="8"/>
      <c r="UBU7" s="8"/>
      <c r="UBV7" s="8"/>
      <c r="UBW7" s="8"/>
      <c r="UBX7" s="8"/>
      <c r="UBY7" s="8"/>
      <c r="UBZ7" s="8"/>
      <c r="UCA7" s="8"/>
      <c r="UCB7" s="8"/>
      <c r="UCC7" s="8"/>
      <c r="UCD7" s="8"/>
      <c r="UCE7" s="8"/>
      <c r="UCF7" s="8"/>
      <c r="UCG7" s="8"/>
      <c r="UCH7" s="8"/>
      <c r="UCI7" s="8"/>
      <c r="UCJ7" s="8"/>
      <c r="UCK7" s="8"/>
      <c r="UCL7" s="8"/>
      <c r="UCM7" s="8"/>
      <c r="UCN7" s="8"/>
      <c r="UCO7" s="8"/>
      <c r="UCP7" s="8"/>
      <c r="UCQ7" s="8"/>
      <c r="UCR7" s="8"/>
      <c r="UCS7" s="8"/>
      <c r="UCT7" s="8"/>
      <c r="UCU7" s="8"/>
      <c r="UCV7" s="8"/>
      <c r="UCW7" s="8"/>
      <c r="UCX7" s="8"/>
      <c r="UCY7" s="8"/>
      <c r="UCZ7" s="8"/>
      <c r="UDA7" s="8"/>
      <c r="UDB7" s="8"/>
      <c r="UDC7" s="8"/>
      <c r="UDD7" s="8"/>
      <c r="UDE7" s="8"/>
      <c r="UDF7" s="8"/>
      <c r="UDG7" s="8"/>
      <c r="UDH7" s="8"/>
      <c r="UDI7" s="8"/>
      <c r="UDJ7" s="8"/>
      <c r="UDK7" s="8"/>
      <c r="UDL7" s="8"/>
      <c r="UDM7" s="8"/>
      <c r="UDN7" s="8"/>
      <c r="UDO7" s="8"/>
      <c r="UDP7" s="8"/>
      <c r="UDQ7" s="8"/>
      <c r="UDR7" s="8"/>
      <c r="UDS7" s="8"/>
      <c r="UDT7" s="8"/>
      <c r="UDU7" s="8"/>
      <c r="UDV7" s="8"/>
      <c r="UDW7" s="8"/>
      <c r="UDX7" s="8"/>
      <c r="UDY7" s="8"/>
      <c r="UDZ7" s="8"/>
      <c r="UEA7" s="8"/>
      <c r="UEB7" s="8"/>
      <c r="UEC7" s="8"/>
      <c r="UED7" s="8"/>
      <c r="UEE7" s="8"/>
      <c r="UEF7" s="8"/>
      <c r="UEG7" s="8"/>
      <c r="UEH7" s="8"/>
      <c r="UEI7" s="8"/>
      <c r="UEJ7" s="8"/>
      <c r="UEK7" s="8"/>
      <c r="UEL7" s="8"/>
      <c r="UEM7" s="8"/>
      <c r="UEN7" s="8"/>
      <c r="UEO7" s="8"/>
      <c r="UEP7" s="8"/>
      <c r="UEQ7" s="8"/>
      <c r="UER7" s="8"/>
      <c r="UES7" s="8"/>
      <c r="UET7" s="8"/>
      <c r="UEU7" s="8"/>
      <c r="UEV7" s="8"/>
      <c r="UEW7" s="8"/>
      <c r="UEX7" s="8"/>
      <c r="UEY7" s="8"/>
      <c r="UEZ7" s="8"/>
      <c r="UFA7" s="8"/>
      <c r="UFB7" s="8"/>
      <c r="UFC7" s="8"/>
      <c r="UFD7" s="8"/>
      <c r="UFE7" s="8"/>
      <c r="UFF7" s="8"/>
      <c r="UFG7" s="8"/>
      <c r="UFH7" s="8"/>
      <c r="UFI7" s="8"/>
      <c r="UFJ7" s="8"/>
      <c r="UFK7" s="8"/>
      <c r="UFL7" s="8"/>
      <c r="UFM7" s="8"/>
      <c r="UFN7" s="8"/>
      <c r="UFO7" s="8"/>
      <c r="UFP7" s="8"/>
      <c r="UFQ7" s="8"/>
      <c r="UFR7" s="8"/>
      <c r="UFS7" s="8"/>
      <c r="UFT7" s="8"/>
      <c r="UFU7" s="8"/>
      <c r="UFV7" s="8"/>
      <c r="UFW7" s="8"/>
      <c r="UFX7" s="8"/>
      <c r="UFY7" s="8"/>
      <c r="UFZ7" s="8"/>
      <c r="UGA7" s="8"/>
      <c r="UGB7" s="8"/>
      <c r="UGC7" s="8"/>
      <c r="UGD7" s="8"/>
      <c r="UGE7" s="8"/>
      <c r="UGF7" s="8"/>
      <c r="UGG7" s="8"/>
      <c r="UGH7" s="8"/>
      <c r="UGI7" s="8"/>
      <c r="UGJ7" s="8"/>
      <c r="UGK7" s="8"/>
      <c r="UGL7" s="8"/>
      <c r="UGM7" s="8"/>
      <c r="UGN7" s="8"/>
      <c r="UGO7" s="8"/>
      <c r="UGP7" s="8"/>
      <c r="UGQ7" s="8"/>
      <c r="UGR7" s="8"/>
      <c r="UGS7" s="8"/>
      <c r="UGT7" s="8"/>
      <c r="UGU7" s="8"/>
      <c r="UGV7" s="8"/>
      <c r="UGW7" s="8"/>
      <c r="UGX7" s="8"/>
      <c r="UGY7" s="8"/>
      <c r="UGZ7" s="8"/>
      <c r="UHA7" s="8"/>
      <c r="UHB7" s="8"/>
      <c r="UHC7" s="8"/>
      <c r="UHD7" s="8"/>
      <c r="UHE7" s="8"/>
      <c r="UHF7" s="8"/>
      <c r="UHG7" s="8"/>
      <c r="UHH7" s="8"/>
      <c r="UHI7" s="8"/>
      <c r="UHJ7" s="8"/>
      <c r="UHK7" s="8"/>
      <c r="UHL7" s="8"/>
      <c r="UHM7" s="8"/>
      <c r="UHN7" s="8"/>
      <c r="UHO7" s="8"/>
      <c r="UHP7" s="8"/>
      <c r="UHQ7" s="8"/>
      <c r="UHR7" s="8"/>
      <c r="UHS7" s="8"/>
      <c r="UHT7" s="8"/>
      <c r="UHU7" s="8"/>
      <c r="UHV7" s="8"/>
      <c r="UHW7" s="8"/>
      <c r="UHX7" s="8"/>
      <c r="UHY7" s="8"/>
      <c r="UHZ7" s="8"/>
      <c r="UIA7" s="8"/>
      <c r="UIB7" s="8"/>
      <c r="UIC7" s="8"/>
      <c r="UID7" s="8"/>
      <c r="UIE7" s="8"/>
      <c r="UIF7" s="8"/>
      <c r="UIG7" s="8"/>
      <c r="UIH7" s="8"/>
      <c r="UII7" s="8"/>
      <c r="UIJ7" s="8"/>
      <c r="UIK7" s="8"/>
      <c r="UIL7" s="8"/>
      <c r="UIM7" s="8"/>
      <c r="UIN7" s="8"/>
      <c r="UIO7" s="8"/>
      <c r="UIP7" s="8"/>
      <c r="UIQ7" s="8"/>
      <c r="UIR7" s="8"/>
      <c r="UIS7" s="8"/>
      <c r="UIT7" s="8"/>
      <c r="UIU7" s="8"/>
      <c r="UIV7" s="8"/>
      <c r="UIW7" s="8"/>
      <c r="UIX7" s="8"/>
      <c r="UIY7" s="8"/>
      <c r="UIZ7" s="8"/>
      <c r="UJA7" s="8"/>
      <c r="UJB7" s="8"/>
      <c r="UJC7" s="8"/>
      <c r="UJD7" s="8"/>
      <c r="UJE7" s="8"/>
      <c r="UJF7" s="8"/>
      <c r="UJG7" s="8"/>
      <c r="UJH7" s="8"/>
      <c r="UJI7" s="8"/>
      <c r="UJJ7" s="8"/>
      <c r="UJK7" s="8"/>
      <c r="UJL7" s="8"/>
      <c r="UJM7" s="8"/>
      <c r="UJN7" s="8"/>
      <c r="UJO7" s="8"/>
      <c r="UJP7" s="8"/>
      <c r="UJQ7" s="8"/>
      <c r="UJR7" s="8"/>
      <c r="UJS7" s="8"/>
      <c r="UJT7" s="8"/>
      <c r="UJU7" s="8"/>
      <c r="UJV7" s="8"/>
      <c r="UJW7" s="8"/>
      <c r="UJX7" s="8"/>
      <c r="UJY7" s="8"/>
      <c r="UJZ7" s="8"/>
      <c r="UKA7" s="8"/>
      <c r="UKB7" s="8"/>
      <c r="UKC7" s="8"/>
      <c r="UKD7" s="8"/>
      <c r="UKE7" s="8"/>
      <c r="UKF7" s="8"/>
      <c r="UKG7" s="8"/>
      <c r="UKH7" s="8"/>
      <c r="UKI7" s="8"/>
      <c r="UKJ7" s="8"/>
      <c r="UKK7" s="8"/>
      <c r="UKL7" s="8"/>
      <c r="UKM7" s="8"/>
      <c r="UKN7" s="8"/>
      <c r="UKO7" s="8"/>
      <c r="UKP7" s="8"/>
      <c r="UKQ7" s="8"/>
      <c r="UKR7" s="8"/>
      <c r="UKS7" s="8"/>
      <c r="UKT7" s="8"/>
      <c r="UKU7" s="8"/>
      <c r="UKV7" s="8"/>
      <c r="UKW7" s="8"/>
      <c r="UKX7" s="8"/>
      <c r="UKY7" s="8"/>
      <c r="UKZ7" s="8"/>
      <c r="ULA7" s="8"/>
      <c r="ULB7" s="8"/>
      <c r="ULC7" s="8"/>
      <c r="ULD7" s="8"/>
      <c r="ULE7" s="8"/>
      <c r="ULF7" s="8"/>
      <c r="ULG7" s="8"/>
      <c r="ULH7" s="8"/>
      <c r="ULI7" s="8"/>
      <c r="ULJ7" s="8"/>
      <c r="ULK7" s="8"/>
      <c r="ULL7" s="8"/>
      <c r="ULM7" s="8"/>
      <c r="ULN7" s="8"/>
      <c r="ULO7" s="8"/>
      <c r="ULP7" s="8"/>
      <c r="ULQ7" s="8"/>
      <c r="ULR7" s="8"/>
      <c r="ULS7" s="8"/>
      <c r="ULT7" s="8"/>
      <c r="ULU7" s="8"/>
      <c r="ULV7" s="8"/>
      <c r="ULW7" s="8"/>
      <c r="ULX7" s="8"/>
      <c r="ULY7" s="8"/>
      <c r="ULZ7" s="8"/>
      <c r="UMA7" s="8"/>
      <c r="UMB7" s="8"/>
      <c r="UMC7" s="8"/>
      <c r="UMD7" s="8"/>
      <c r="UME7" s="8"/>
      <c r="UMF7" s="8"/>
      <c r="UMG7" s="8"/>
      <c r="UMH7" s="8"/>
      <c r="UMI7" s="8"/>
      <c r="UMJ7" s="8"/>
      <c r="UMK7" s="8"/>
      <c r="UML7" s="8"/>
      <c r="UMM7" s="8"/>
      <c r="UMN7" s="8"/>
      <c r="UMO7" s="8"/>
      <c r="UMP7" s="8"/>
      <c r="UMQ7" s="8"/>
      <c r="UMR7" s="8"/>
      <c r="UMS7" s="8"/>
      <c r="UMT7" s="8"/>
      <c r="UMU7" s="8"/>
      <c r="UMV7" s="8"/>
      <c r="UMW7" s="8"/>
      <c r="UMX7" s="8"/>
      <c r="UMY7" s="8"/>
      <c r="UMZ7" s="8"/>
      <c r="UNA7" s="8"/>
      <c r="UNB7" s="8"/>
      <c r="UNC7" s="8"/>
      <c r="UND7" s="8"/>
      <c r="UNE7" s="8"/>
      <c r="UNF7" s="8"/>
      <c r="UNG7" s="8"/>
      <c r="UNH7" s="8"/>
      <c r="UNI7" s="8"/>
      <c r="UNJ7" s="8"/>
      <c r="UNK7" s="8"/>
      <c r="UNL7" s="8"/>
      <c r="UNM7" s="8"/>
      <c r="UNN7" s="8"/>
      <c r="UNO7" s="8"/>
      <c r="UNP7" s="8"/>
      <c r="UNQ7" s="8"/>
      <c r="UNR7" s="8"/>
      <c r="UNS7" s="8"/>
      <c r="UNT7" s="8"/>
      <c r="UNU7" s="8"/>
      <c r="UNV7" s="8"/>
      <c r="UNW7" s="8"/>
      <c r="UNX7" s="8"/>
      <c r="UNY7" s="8"/>
      <c r="UNZ7" s="8"/>
      <c r="UOA7" s="8"/>
      <c r="UOB7" s="8"/>
      <c r="UOC7" s="8"/>
      <c r="UOD7" s="8"/>
      <c r="UOE7" s="8"/>
      <c r="UOF7" s="8"/>
      <c r="UOG7" s="8"/>
      <c r="UOH7" s="8"/>
      <c r="UOI7" s="8"/>
      <c r="UOJ7" s="8"/>
      <c r="UOK7" s="8"/>
      <c r="UOL7" s="8"/>
      <c r="UOM7" s="8"/>
      <c r="UON7" s="8"/>
      <c r="UOO7" s="8"/>
      <c r="UOP7" s="8"/>
      <c r="UOQ7" s="8"/>
      <c r="UOR7" s="8"/>
      <c r="UOS7" s="8"/>
      <c r="UOT7" s="8"/>
      <c r="UOU7" s="8"/>
      <c r="UOV7" s="8"/>
      <c r="UOW7" s="8"/>
      <c r="UOX7" s="8"/>
      <c r="UOY7" s="8"/>
      <c r="UOZ7" s="8"/>
      <c r="UPA7" s="8"/>
      <c r="UPB7" s="8"/>
      <c r="UPC7" s="8"/>
      <c r="UPD7" s="8"/>
      <c r="UPE7" s="8"/>
      <c r="UPF7" s="8"/>
      <c r="UPG7" s="8"/>
      <c r="UPH7" s="8"/>
      <c r="UPI7" s="8"/>
      <c r="UPJ7" s="8"/>
      <c r="UPK7" s="8"/>
      <c r="UPL7" s="8"/>
      <c r="UPM7" s="8"/>
      <c r="UPN7" s="8"/>
      <c r="UPO7" s="8"/>
      <c r="UPP7" s="8"/>
      <c r="UPQ7" s="8"/>
      <c r="UPR7" s="8"/>
      <c r="UPS7" s="8"/>
      <c r="UPT7" s="8"/>
      <c r="UPU7" s="8"/>
      <c r="UPV7" s="8"/>
      <c r="UPW7" s="8"/>
      <c r="UPX7" s="8"/>
      <c r="UPY7" s="8"/>
      <c r="UPZ7" s="8"/>
      <c r="UQA7" s="8"/>
      <c r="UQB7" s="8"/>
      <c r="UQC7" s="8"/>
      <c r="UQD7" s="8"/>
      <c r="UQE7" s="8"/>
      <c r="UQF7" s="8"/>
      <c r="UQG7" s="8"/>
      <c r="UQH7" s="8"/>
      <c r="UQI7" s="8"/>
      <c r="UQJ7" s="8"/>
      <c r="UQK7" s="8"/>
      <c r="UQL7" s="8"/>
      <c r="UQM7" s="8"/>
      <c r="UQN7" s="8"/>
      <c r="UQO7" s="8"/>
      <c r="UQP7" s="8"/>
      <c r="UQQ7" s="8"/>
      <c r="UQR7" s="8"/>
      <c r="UQS7" s="8"/>
      <c r="UQT7" s="8"/>
      <c r="UQU7" s="8"/>
      <c r="UQV7" s="8"/>
      <c r="UQW7" s="8"/>
      <c r="UQX7" s="8"/>
      <c r="UQY7" s="8"/>
      <c r="UQZ7" s="8"/>
      <c r="URA7" s="8"/>
      <c r="URB7" s="8"/>
      <c r="URC7" s="8"/>
      <c r="URD7" s="8"/>
      <c r="URE7" s="8"/>
      <c r="URF7" s="8"/>
      <c r="URG7" s="8"/>
      <c r="URH7" s="8"/>
      <c r="URI7" s="8"/>
      <c r="URJ7" s="8"/>
      <c r="URK7" s="8"/>
      <c r="URL7" s="8"/>
      <c r="URM7" s="8"/>
      <c r="URN7" s="8"/>
      <c r="URO7" s="8"/>
      <c r="URP7" s="8"/>
      <c r="URQ7" s="8"/>
      <c r="URR7" s="8"/>
      <c r="URS7" s="8"/>
      <c r="URT7" s="8"/>
      <c r="URU7" s="8"/>
      <c r="URV7" s="8"/>
      <c r="URW7" s="8"/>
      <c r="URX7" s="8"/>
      <c r="URY7" s="8"/>
      <c r="URZ7" s="8"/>
      <c r="USA7" s="8"/>
      <c r="USB7" s="8"/>
      <c r="USC7" s="8"/>
      <c r="USD7" s="8"/>
      <c r="USE7" s="8"/>
      <c r="USF7" s="8"/>
      <c r="USG7" s="8"/>
      <c r="USH7" s="8"/>
      <c r="USI7" s="8"/>
      <c r="USJ7" s="8"/>
      <c r="USK7" s="8"/>
      <c r="USL7" s="8"/>
      <c r="USM7" s="8"/>
      <c r="USN7" s="8"/>
      <c r="USO7" s="8"/>
      <c r="USP7" s="8"/>
      <c r="USQ7" s="8"/>
      <c r="USR7" s="8"/>
      <c r="USS7" s="8"/>
      <c r="UST7" s="8"/>
      <c r="USU7" s="8"/>
      <c r="USV7" s="8"/>
      <c r="USW7" s="8"/>
      <c r="USX7" s="8"/>
      <c r="USY7" s="8"/>
      <c r="USZ7" s="8"/>
      <c r="UTA7" s="8"/>
      <c r="UTB7" s="8"/>
      <c r="UTC7" s="8"/>
      <c r="UTD7" s="8"/>
      <c r="UTE7" s="8"/>
      <c r="UTF7" s="8"/>
      <c r="UTG7" s="8"/>
      <c r="UTH7" s="8"/>
      <c r="UTI7" s="8"/>
      <c r="UTJ7" s="8"/>
      <c r="UTK7" s="8"/>
      <c r="UTL7" s="8"/>
      <c r="UTM7" s="8"/>
      <c r="UTN7" s="8"/>
      <c r="UTO7" s="8"/>
      <c r="UTP7" s="8"/>
      <c r="UTQ7" s="8"/>
      <c r="UTR7" s="8"/>
      <c r="UTS7" s="8"/>
      <c r="UTT7" s="8"/>
      <c r="UTU7" s="8"/>
      <c r="UTV7" s="8"/>
      <c r="UTW7" s="8"/>
      <c r="UTX7" s="8"/>
      <c r="UTY7" s="8"/>
      <c r="UTZ7" s="8"/>
      <c r="UUA7" s="8"/>
      <c r="UUB7" s="8"/>
      <c r="UUC7" s="8"/>
      <c r="UUD7" s="8"/>
      <c r="UUE7" s="8"/>
      <c r="UUF7" s="8"/>
      <c r="UUG7" s="8"/>
      <c r="UUH7" s="8"/>
      <c r="UUI7" s="8"/>
      <c r="UUJ7" s="8"/>
      <c r="UUK7" s="8"/>
      <c r="UUL7" s="8"/>
      <c r="UUM7" s="8"/>
      <c r="UUN7" s="8"/>
      <c r="UUO7" s="8"/>
      <c r="UUP7" s="8"/>
      <c r="UUQ7" s="8"/>
      <c r="UUR7" s="8"/>
      <c r="UUS7" s="8"/>
      <c r="UUT7" s="8"/>
      <c r="UUU7" s="8"/>
      <c r="UUV7" s="8"/>
      <c r="UUW7" s="8"/>
      <c r="UUX7" s="8"/>
      <c r="UUY7" s="8"/>
      <c r="UUZ7" s="8"/>
      <c r="UVA7" s="8"/>
      <c r="UVB7" s="8"/>
      <c r="UVC7" s="8"/>
      <c r="UVD7" s="8"/>
      <c r="UVE7" s="8"/>
      <c r="UVF7" s="8"/>
      <c r="UVG7" s="8"/>
      <c r="UVH7" s="8"/>
      <c r="UVI7" s="8"/>
      <c r="UVJ7" s="8"/>
      <c r="UVK7" s="8"/>
      <c r="UVL7" s="8"/>
      <c r="UVM7" s="8"/>
      <c r="UVN7" s="8"/>
      <c r="UVO7" s="8"/>
      <c r="UVP7" s="8"/>
      <c r="UVQ7" s="8"/>
      <c r="UVR7" s="8"/>
      <c r="UVS7" s="8"/>
      <c r="UVT7" s="8"/>
      <c r="UVU7" s="8"/>
      <c r="UVV7" s="8"/>
      <c r="UVW7" s="8"/>
      <c r="UVX7" s="8"/>
      <c r="UVY7" s="8"/>
      <c r="UVZ7" s="8"/>
      <c r="UWA7" s="8"/>
      <c r="UWB7" s="8"/>
      <c r="UWC7" s="8"/>
      <c r="UWD7" s="8"/>
      <c r="UWE7" s="8"/>
      <c r="UWF7" s="8"/>
      <c r="UWG7" s="8"/>
      <c r="UWH7" s="8"/>
      <c r="UWI7" s="8"/>
      <c r="UWJ7" s="8"/>
      <c r="UWK7" s="8"/>
      <c r="UWL7" s="8"/>
      <c r="UWM7" s="8"/>
      <c r="UWN7" s="8"/>
      <c r="UWO7" s="8"/>
      <c r="UWP7" s="8"/>
      <c r="UWQ7" s="8"/>
      <c r="UWR7" s="8"/>
      <c r="UWS7" s="8"/>
      <c r="UWT7" s="8"/>
      <c r="UWU7" s="8"/>
      <c r="UWV7" s="8"/>
      <c r="UWW7" s="8"/>
      <c r="UWX7" s="8"/>
      <c r="UWY7" s="8"/>
      <c r="UWZ7" s="8"/>
      <c r="UXA7" s="8"/>
      <c r="UXB7" s="8"/>
      <c r="UXC7" s="8"/>
      <c r="UXD7" s="8"/>
      <c r="UXE7" s="8"/>
      <c r="UXF7" s="8"/>
      <c r="UXG7" s="8"/>
      <c r="UXH7" s="8"/>
      <c r="UXI7" s="8"/>
      <c r="UXJ7" s="8"/>
      <c r="UXK7" s="8"/>
      <c r="UXL7" s="8"/>
      <c r="UXM7" s="8"/>
      <c r="UXN7" s="8"/>
      <c r="UXO7" s="8"/>
      <c r="UXP7" s="8"/>
      <c r="UXQ7" s="8"/>
      <c r="UXR7" s="8"/>
      <c r="UXS7" s="8"/>
      <c r="UXT7" s="8"/>
      <c r="UXU7" s="8"/>
      <c r="UXV7" s="8"/>
      <c r="UXW7" s="8"/>
      <c r="UXX7" s="8"/>
      <c r="UXY7" s="8"/>
      <c r="UXZ7" s="8"/>
      <c r="UYA7" s="8"/>
      <c r="UYB7" s="8"/>
      <c r="UYC7" s="8"/>
      <c r="UYD7" s="8"/>
      <c r="UYE7" s="8"/>
      <c r="UYF7" s="8"/>
      <c r="UYG7" s="8"/>
      <c r="UYH7" s="8"/>
      <c r="UYI7" s="8"/>
      <c r="UYJ7" s="8"/>
      <c r="UYK7" s="8"/>
      <c r="UYL7" s="8"/>
      <c r="UYM7" s="8"/>
      <c r="UYN7" s="8"/>
      <c r="UYO7" s="8"/>
      <c r="UYP7" s="8"/>
      <c r="UYQ7" s="8"/>
      <c r="UYR7" s="8"/>
      <c r="UYS7" s="8"/>
      <c r="UYT7" s="8"/>
      <c r="UYU7" s="8"/>
      <c r="UYV7" s="8"/>
      <c r="UYW7" s="8"/>
      <c r="UYX7" s="8"/>
      <c r="UYY7" s="8"/>
      <c r="UYZ7" s="8"/>
      <c r="UZA7" s="8"/>
      <c r="UZB7" s="8"/>
      <c r="UZC7" s="8"/>
      <c r="UZD7" s="8"/>
      <c r="UZE7" s="8"/>
      <c r="UZF7" s="8"/>
      <c r="UZG7" s="8"/>
      <c r="UZH7" s="8"/>
      <c r="UZI7" s="8"/>
      <c r="UZJ7" s="8"/>
      <c r="UZK7" s="8"/>
      <c r="UZL7" s="8"/>
      <c r="UZM7" s="8"/>
      <c r="UZN7" s="8"/>
      <c r="UZO7" s="8"/>
      <c r="UZP7" s="8"/>
      <c r="UZQ7" s="8"/>
      <c r="UZR7" s="8"/>
      <c r="UZS7" s="8"/>
      <c r="UZT7" s="8"/>
      <c r="UZU7" s="8"/>
      <c r="UZV7" s="8"/>
      <c r="UZW7" s="8"/>
      <c r="UZX7" s="8"/>
      <c r="UZY7" s="8"/>
      <c r="UZZ7" s="8"/>
      <c r="VAA7" s="8"/>
      <c r="VAB7" s="8"/>
      <c r="VAC7" s="8"/>
      <c r="VAD7" s="8"/>
      <c r="VAE7" s="8"/>
      <c r="VAF7" s="8"/>
      <c r="VAG7" s="8"/>
      <c r="VAH7" s="8"/>
      <c r="VAI7" s="8"/>
      <c r="VAJ7" s="8"/>
      <c r="VAK7" s="8"/>
      <c r="VAL7" s="8"/>
      <c r="VAM7" s="8"/>
      <c r="VAN7" s="8"/>
      <c r="VAO7" s="8"/>
      <c r="VAP7" s="8"/>
      <c r="VAQ7" s="8"/>
      <c r="VAR7" s="8"/>
      <c r="VAS7" s="8"/>
      <c r="VAT7" s="8"/>
      <c r="VAU7" s="8"/>
      <c r="VAV7" s="8"/>
      <c r="VAW7" s="8"/>
      <c r="VAX7" s="8"/>
      <c r="VAY7" s="8"/>
      <c r="VAZ7" s="8"/>
      <c r="VBA7" s="8"/>
      <c r="VBB7" s="8"/>
      <c r="VBC7" s="8"/>
      <c r="VBD7" s="8"/>
      <c r="VBE7" s="8"/>
      <c r="VBF7" s="8"/>
      <c r="VBG7" s="8"/>
      <c r="VBH7" s="8"/>
      <c r="VBI7" s="8"/>
      <c r="VBJ7" s="8"/>
      <c r="VBK7" s="8"/>
      <c r="VBL7" s="8"/>
      <c r="VBM7" s="8"/>
      <c r="VBN7" s="8"/>
      <c r="VBO7" s="8"/>
      <c r="VBP7" s="8"/>
      <c r="VBQ7" s="8"/>
      <c r="VBR7" s="8"/>
      <c r="VBS7" s="8"/>
      <c r="VBT7" s="8"/>
      <c r="VBU7" s="8"/>
      <c r="VBV7" s="8"/>
      <c r="VBW7" s="8"/>
      <c r="VBX7" s="8"/>
      <c r="VBY7" s="8"/>
      <c r="VBZ7" s="8"/>
      <c r="VCA7" s="8"/>
      <c r="VCB7" s="8"/>
      <c r="VCC7" s="8"/>
      <c r="VCD7" s="8"/>
      <c r="VCE7" s="8"/>
      <c r="VCF7" s="8"/>
      <c r="VCG7" s="8"/>
      <c r="VCH7" s="8"/>
      <c r="VCI7" s="8"/>
      <c r="VCJ7" s="8"/>
      <c r="VCK7" s="8"/>
      <c r="VCL7" s="8"/>
      <c r="VCM7" s="8"/>
      <c r="VCN7" s="8"/>
      <c r="VCO7" s="8"/>
      <c r="VCP7" s="8"/>
      <c r="VCQ7" s="8"/>
      <c r="VCR7" s="8"/>
      <c r="VCS7" s="8"/>
      <c r="VCT7" s="8"/>
      <c r="VCU7" s="8"/>
      <c r="VCV7" s="8"/>
      <c r="VCW7" s="8"/>
      <c r="VCX7" s="8"/>
      <c r="VCY7" s="8"/>
      <c r="VCZ7" s="8"/>
      <c r="VDA7" s="8"/>
      <c r="VDB7" s="8"/>
      <c r="VDC7" s="8"/>
      <c r="VDD7" s="8"/>
      <c r="VDE7" s="8"/>
      <c r="VDF7" s="8"/>
      <c r="VDG7" s="8"/>
      <c r="VDH7" s="8"/>
      <c r="VDI7" s="8"/>
      <c r="VDJ7" s="8"/>
      <c r="VDK7" s="8"/>
      <c r="VDL7" s="8"/>
      <c r="VDM7" s="8"/>
      <c r="VDN7" s="8"/>
      <c r="VDO7" s="8"/>
      <c r="VDP7" s="8"/>
      <c r="VDQ7" s="8"/>
      <c r="VDR7" s="8"/>
      <c r="VDS7" s="8"/>
      <c r="VDT7" s="8"/>
      <c r="VDU7" s="8"/>
      <c r="VDV7" s="8"/>
      <c r="VDW7" s="8"/>
      <c r="VDX7" s="8"/>
      <c r="VDY7" s="8"/>
      <c r="VDZ7" s="8"/>
      <c r="VEA7" s="8"/>
      <c r="VEB7" s="8"/>
      <c r="VEC7" s="8"/>
      <c r="VED7" s="8"/>
      <c r="VEE7" s="8"/>
      <c r="VEF7" s="8"/>
      <c r="VEG7" s="8"/>
      <c r="VEH7" s="8"/>
      <c r="VEI7" s="8"/>
      <c r="VEJ7" s="8"/>
      <c r="VEK7" s="8"/>
      <c r="VEL7" s="8"/>
      <c r="VEM7" s="8"/>
      <c r="VEN7" s="8"/>
      <c r="VEO7" s="8"/>
      <c r="VEP7" s="8"/>
      <c r="VEQ7" s="8"/>
      <c r="VER7" s="8"/>
      <c r="VES7" s="8"/>
      <c r="VET7" s="8"/>
      <c r="VEU7" s="8"/>
      <c r="VEV7" s="8"/>
      <c r="VEW7" s="8"/>
      <c r="VEX7" s="8"/>
      <c r="VEY7" s="8"/>
      <c r="VEZ7" s="8"/>
      <c r="VFA7" s="8"/>
      <c r="VFB7" s="8"/>
      <c r="VFC7" s="8"/>
      <c r="VFD7" s="8"/>
      <c r="VFE7" s="8"/>
      <c r="VFF7" s="8"/>
      <c r="VFG7" s="8"/>
      <c r="VFH7" s="8"/>
      <c r="VFI7" s="8"/>
      <c r="VFJ7" s="8"/>
      <c r="VFK7" s="8"/>
      <c r="VFL7" s="8"/>
      <c r="VFM7" s="8"/>
      <c r="VFN7" s="8"/>
      <c r="VFO7" s="8"/>
      <c r="VFP7" s="8"/>
      <c r="VFQ7" s="8"/>
      <c r="VFR7" s="8"/>
      <c r="VFS7" s="8"/>
      <c r="VFT7" s="8"/>
      <c r="VFU7" s="8"/>
      <c r="VFV7" s="8"/>
      <c r="VFW7" s="8"/>
      <c r="VFX7" s="8"/>
      <c r="VFY7" s="8"/>
      <c r="VFZ7" s="8"/>
      <c r="VGA7" s="8"/>
      <c r="VGB7" s="8"/>
      <c r="VGC7" s="8"/>
      <c r="VGD7" s="8"/>
      <c r="VGE7" s="8"/>
      <c r="VGF7" s="8"/>
      <c r="VGG7" s="8"/>
      <c r="VGH7" s="8"/>
      <c r="VGI7" s="8"/>
      <c r="VGJ7" s="8"/>
      <c r="VGK7" s="8"/>
      <c r="VGL7" s="8"/>
      <c r="VGM7" s="8"/>
      <c r="VGN7" s="8"/>
      <c r="VGO7" s="8"/>
      <c r="VGP7" s="8"/>
      <c r="VGQ7" s="8"/>
      <c r="VGR7" s="8"/>
      <c r="VGS7" s="8"/>
      <c r="VGT7" s="8"/>
      <c r="VGU7" s="8"/>
      <c r="VGV7" s="8"/>
      <c r="VGW7" s="8"/>
      <c r="VGX7" s="8"/>
      <c r="VGY7" s="8"/>
      <c r="VGZ7" s="8"/>
      <c r="VHA7" s="8"/>
      <c r="VHB7" s="8"/>
      <c r="VHC7" s="8"/>
      <c r="VHD7" s="8"/>
      <c r="VHE7" s="8"/>
      <c r="VHF7" s="8"/>
      <c r="VHG7" s="8"/>
      <c r="VHH7" s="8"/>
      <c r="VHI7" s="8"/>
      <c r="VHJ7" s="8"/>
      <c r="VHK7" s="8"/>
      <c r="VHL7" s="8"/>
      <c r="VHM7" s="8"/>
      <c r="VHN7" s="8"/>
      <c r="VHO7" s="8"/>
      <c r="VHP7" s="8"/>
      <c r="VHQ7" s="8"/>
      <c r="VHR7" s="8"/>
      <c r="VHS7" s="8"/>
      <c r="VHT7" s="8"/>
      <c r="VHU7" s="8"/>
      <c r="VHV7" s="8"/>
      <c r="VHW7" s="8"/>
      <c r="VHX7" s="8"/>
      <c r="VHY7" s="8"/>
      <c r="VHZ7" s="8"/>
      <c r="VIA7" s="8"/>
      <c r="VIB7" s="8"/>
      <c r="VIC7" s="8"/>
      <c r="VID7" s="8"/>
      <c r="VIE7" s="8"/>
      <c r="VIF7" s="8"/>
      <c r="VIG7" s="8"/>
      <c r="VIH7" s="8"/>
      <c r="VII7" s="8"/>
      <c r="VIJ7" s="8"/>
      <c r="VIK7" s="8"/>
      <c r="VIL7" s="8"/>
      <c r="VIM7" s="8"/>
      <c r="VIN7" s="8"/>
      <c r="VIO7" s="8"/>
      <c r="VIP7" s="8"/>
      <c r="VIQ7" s="8"/>
      <c r="VIR7" s="8"/>
      <c r="VIS7" s="8"/>
      <c r="VIT7" s="8"/>
      <c r="VIU7" s="8"/>
      <c r="VIV7" s="8"/>
      <c r="VIW7" s="8"/>
      <c r="VIX7" s="8"/>
      <c r="VIY7" s="8"/>
      <c r="VIZ7" s="8"/>
      <c r="VJA7" s="8"/>
      <c r="VJB7" s="8"/>
      <c r="VJC7" s="8"/>
      <c r="VJD7" s="8"/>
      <c r="VJE7" s="8"/>
      <c r="VJF7" s="8"/>
      <c r="VJG7" s="8"/>
      <c r="VJH7" s="8"/>
      <c r="VJI7" s="8"/>
      <c r="VJJ7" s="8"/>
      <c r="VJK7" s="8"/>
      <c r="VJL7" s="8"/>
      <c r="VJM7" s="8"/>
      <c r="VJN7" s="8"/>
      <c r="VJO7" s="8"/>
      <c r="VJP7" s="8"/>
      <c r="VJQ7" s="8"/>
      <c r="VJR7" s="8"/>
      <c r="VJS7" s="8"/>
      <c r="VJT7" s="8"/>
      <c r="VJU7" s="8"/>
      <c r="VJV7" s="8"/>
      <c r="VJW7" s="8"/>
      <c r="VJX7" s="8"/>
      <c r="VJY7" s="8"/>
      <c r="VJZ7" s="8"/>
      <c r="VKA7" s="8"/>
      <c r="VKB7" s="8"/>
      <c r="VKC7" s="8"/>
      <c r="VKD7" s="8"/>
      <c r="VKE7" s="8"/>
      <c r="VKF7" s="8"/>
      <c r="VKG7" s="8"/>
      <c r="VKH7" s="8"/>
      <c r="VKI7" s="8"/>
      <c r="VKJ7" s="8"/>
      <c r="VKK7" s="8"/>
      <c r="VKL7" s="8"/>
      <c r="VKM7" s="8"/>
      <c r="VKN7" s="8"/>
      <c r="VKO7" s="8"/>
      <c r="VKP7" s="8"/>
      <c r="VKQ7" s="8"/>
      <c r="VKR7" s="8"/>
      <c r="VKS7" s="8"/>
      <c r="VKT7" s="8"/>
      <c r="VKU7" s="8"/>
      <c r="VKV7" s="8"/>
      <c r="VKW7" s="8"/>
      <c r="VKX7" s="8"/>
      <c r="VKY7" s="8"/>
      <c r="VKZ7" s="8"/>
      <c r="VLA7" s="8"/>
      <c r="VLB7" s="8"/>
      <c r="VLC7" s="8"/>
      <c r="VLD7" s="8"/>
      <c r="VLE7" s="8"/>
      <c r="VLF7" s="8"/>
      <c r="VLG7" s="8"/>
      <c r="VLH7" s="8"/>
      <c r="VLI7" s="8"/>
      <c r="VLJ7" s="8"/>
      <c r="VLK7" s="8"/>
      <c r="VLL7" s="8"/>
      <c r="VLM7" s="8"/>
      <c r="VLN7" s="8"/>
      <c r="VLO7" s="8"/>
      <c r="VLP7" s="8"/>
      <c r="VLQ7" s="8"/>
      <c r="VLR7" s="8"/>
      <c r="VLS7" s="8"/>
      <c r="VLT7" s="8"/>
      <c r="VLU7" s="8"/>
      <c r="VLV7" s="8"/>
      <c r="VLW7" s="8"/>
      <c r="VLX7" s="8"/>
      <c r="VLY7" s="8"/>
      <c r="VLZ7" s="8"/>
      <c r="VMA7" s="8"/>
      <c r="VMB7" s="8"/>
      <c r="VMC7" s="8"/>
      <c r="VMD7" s="8"/>
      <c r="VME7" s="8"/>
      <c r="VMF7" s="8"/>
      <c r="VMG7" s="8"/>
      <c r="VMH7" s="8"/>
      <c r="VMI7" s="8"/>
      <c r="VMJ7" s="8"/>
      <c r="VMK7" s="8"/>
      <c r="VML7" s="8"/>
      <c r="VMM7" s="8"/>
      <c r="VMN7" s="8"/>
      <c r="VMO7" s="8"/>
      <c r="VMP7" s="8"/>
      <c r="VMQ7" s="8"/>
      <c r="VMR7" s="8"/>
      <c r="VMS7" s="8"/>
      <c r="VMT7" s="8"/>
      <c r="VMU7" s="8"/>
      <c r="VMV7" s="8"/>
      <c r="VMW7" s="8"/>
      <c r="VMX7" s="8"/>
      <c r="VMY7" s="8"/>
      <c r="VMZ7" s="8"/>
      <c r="VNA7" s="8"/>
      <c r="VNB7" s="8"/>
      <c r="VNC7" s="8"/>
      <c r="VND7" s="8"/>
      <c r="VNE7" s="8"/>
      <c r="VNF7" s="8"/>
      <c r="VNG7" s="8"/>
      <c r="VNH7" s="8"/>
      <c r="VNI7" s="8"/>
      <c r="VNJ7" s="8"/>
      <c r="VNK7" s="8"/>
      <c r="VNL7" s="8"/>
      <c r="VNM7" s="8"/>
      <c r="VNN7" s="8"/>
      <c r="VNO7" s="8"/>
      <c r="VNP7" s="8"/>
      <c r="VNQ7" s="8"/>
      <c r="VNR7" s="8"/>
      <c r="VNS7" s="8"/>
      <c r="VNT7" s="8"/>
      <c r="VNU7" s="8"/>
      <c r="VNV7" s="8"/>
      <c r="VNW7" s="8"/>
      <c r="VNX7" s="8"/>
      <c r="VNY7" s="8"/>
      <c r="VNZ7" s="8"/>
      <c r="VOA7" s="8"/>
      <c r="VOB7" s="8"/>
      <c r="VOC7" s="8"/>
      <c r="VOD7" s="8"/>
      <c r="VOE7" s="8"/>
      <c r="VOF7" s="8"/>
      <c r="VOG7" s="8"/>
      <c r="VOH7" s="8"/>
      <c r="VOI7" s="8"/>
      <c r="VOJ7" s="8"/>
      <c r="VOK7" s="8"/>
      <c r="VOL7" s="8"/>
      <c r="VOM7" s="8"/>
      <c r="VON7" s="8"/>
      <c r="VOO7" s="8"/>
      <c r="VOP7" s="8"/>
      <c r="VOQ7" s="8"/>
      <c r="VOR7" s="8"/>
      <c r="VOS7" s="8"/>
      <c r="VOT7" s="8"/>
      <c r="VOU7" s="8"/>
      <c r="VOV7" s="8"/>
      <c r="VOW7" s="8"/>
      <c r="VOX7" s="8"/>
      <c r="VOY7" s="8"/>
      <c r="VOZ7" s="8"/>
      <c r="VPA7" s="8"/>
      <c r="VPB7" s="8"/>
      <c r="VPC7" s="8"/>
      <c r="VPD7" s="8"/>
      <c r="VPE7" s="8"/>
      <c r="VPF7" s="8"/>
      <c r="VPG7" s="8"/>
      <c r="VPH7" s="8"/>
      <c r="VPI7" s="8"/>
      <c r="VPJ7" s="8"/>
      <c r="VPK7" s="8"/>
      <c r="VPL7" s="8"/>
      <c r="VPM7" s="8"/>
      <c r="VPN7" s="8"/>
      <c r="VPO7" s="8"/>
      <c r="VPP7" s="8"/>
      <c r="VPQ7" s="8"/>
      <c r="VPR7" s="8"/>
      <c r="VPS7" s="8"/>
      <c r="VPT7" s="8"/>
      <c r="VPU7" s="8"/>
      <c r="VPV7" s="8"/>
      <c r="VPW7" s="8"/>
      <c r="VPX7" s="8"/>
      <c r="VPY7" s="8"/>
      <c r="VPZ7" s="8"/>
      <c r="VQA7" s="8"/>
      <c r="VQB7" s="8"/>
      <c r="VQC7" s="8"/>
      <c r="VQD7" s="8"/>
      <c r="VQE7" s="8"/>
      <c r="VQF7" s="8"/>
      <c r="VQG7" s="8"/>
      <c r="VQH7" s="8"/>
      <c r="VQI7" s="8"/>
      <c r="VQJ7" s="8"/>
      <c r="VQK7" s="8"/>
      <c r="VQL7" s="8"/>
      <c r="VQM7" s="8"/>
      <c r="VQN7" s="8"/>
      <c r="VQO7" s="8"/>
      <c r="VQP7" s="8"/>
      <c r="VQQ7" s="8"/>
      <c r="VQR7" s="8"/>
      <c r="VQS7" s="8"/>
      <c r="VQT7" s="8"/>
      <c r="VQU7" s="8"/>
      <c r="VQV7" s="8"/>
      <c r="VQW7" s="8"/>
      <c r="VQX7" s="8"/>
      <c r="VQY7" s="8"/>
      <c r="VQZ7" s="8"/>
      <c r="VRA7" s="8"/>
      <c r="VRB7" s="8"/>
      <c r="VRC7" s="8"/>
      <c r="VRD7" s="8"/>
      <c r="VRE7" s="8"/>
      <c r="VRF7" s="8"/>
      <c r="VRG7" s="8"/>
      <c r="VRH7" s="8"/>
      <c r="VRI7" s="8"/>
      <c r="VRJ7" s="8"/>
      <c r="VRK7" s="8"/>
      <c r="VRL7" s="8"/>
      <c r="VRM7" s="8"/>
      <c r="VRN7" s="8"/>
      <c r="VRO7" s="8"/>
      <c r="VRP7" s="8"/>
      <c r="VRQ7" s="8"/>
      <c r="VRR7" s="8"/>
      <c r="VRS7" s="8"/>
      <c r="VRT7" s="8"/>
      <c r="VRU7" s="8"/>
      <c r="VRV7" s="8"/>
      <c r="VRW7" s="8"/>
      <c r="VRX7" s="8"/>
      <c r="VRY7" s="8"/>
      <c r="VRZ7" s="8"/>
      <c r="VSA7" s="8"/>
      <c r="VSB7" s="8"/>
      <c r="VSC7" s="8"/>
      <c r="VSD7" s="8"/>
      <c r="VSE7" s="8"/>
      <c r="VSF7" s="8"/>
      <c r="VSG7" s="8"/>
      <c r="VSH7" s="8"/>
      <c r="VSI7" s="8"/>
      <c r="VSJ7" s="8"/>
      <c r="VSK7" s="8"/>
      <c r="VSL7" s="8"/>
      <c r="VSM7" s="8"/>
      <c r="VSN7" s="8"/>
      <c r="VSO7" s="8"/>
      <c r="VSP7" s="8"/>
      <c r="VSQ7" s="8"/>
      <c r="VSR7" s="8"/>
      <c r="VSS7" s="8"/>
      <c r="VST7" s="8"/>
      <c r="VSU7" s="8"/>
      <c r="VSV7" s="8"/>
      <c r="VSW7" s="8"/>
      <c r="VSX7" s="8"/>
      <c r="VSY7" s="8"/>
      <c r="VSZ7" s="8"/>
      <c r="VTA7" s="8"/>
      <c r="VTB7" s="8"/>
      <c r="VTC7" s="8"/>
      <c r="VTD7" s="8"/>
      <c r="VTE7" s="8"/>
      <c r="VTF7" s="8"/>
      <c r="VTG7" s="8"/>
      <c r="VTH7" s="8"/>
      <c r="VTI7" s="8"/>
      <c r="VTJ7" s="8"/>
      <c r="VTK7" s="8"/>
      <c r="VTL7" s="8"/>
      <c r="VTM7" s="8"/>
      <c r="VTN7" s="8"/>
      <c r="VTO7" s="8"/>
      <c r="VTP7" s="8"/>
      <c r="VTQ7" s="8"/>
      <c r="VTR7" s="8"/>
      <c r="VTS7" s="8"/>
      <c r="VTT7" s="8"/>
      <c r="VTU7" s="8"/>
      <c r="VTV7" s="8"/>
      <c r="VTW7" s="8"/>
      <c r="VTX7" s="8"/>
      <c r="VTY7" s="8"/>
      <c r="VTZ7" s="8"/>
      <c r="VUA7" s="8"/>
      <c r="VUB7" s="8"/>
      <c r="VUC7" s="8"/>
      <c r="VUD7" s="8"/>
      <c r="VUE7" s="8"/>
      <c r="VUF7" s="8"/>
      <c r="VUG7" s="8"/>
      <c r="VUH7" s="8"/>
      <c r="VUI7" s="8"/>
      <c r="VUJ7" s="8"/>
      <c r="VUK7" s="8"/>
      <c r="VUL7" s="8"/>
      <c r="VUM7" s="8"/>
      <c r="VUN7" s="8"/>
      <c r="VUO7" s="8"/>
      <c r="VUP7" s="8"/>
      <c r="VUQ7" s="8"/>
      <c r="VUR7" s="8"/>
      <c r="VUS7" s="8"/>
      <c r="VUT7" s="8"/>
      <c r="VUU7" s="8"/>
      <c r="VUV7" s="8"/>
      <c r="VUW7" s="8"/>
      <c r="VUX7" s="8"/>
      <c r="VUY7" s="8"/>
      <c r="VUZ7" s="8"/>
      <c r="VVA7" s="8"/>
      <c r="VVB7" s="8"/>
      <c r="VVC7" s="8"/>
      <c r="VVD7" s="8"/>
      <c r="VVE7" s="8"/>
      <c r="VVF7" s="8"/>
      <c r="VVG7" s="8"/>
      <c r="VVH7" s="8"/>
      <c r="VVI7" s="8"/>
      <c r="VVJ7" s="8"/>
      <c r="VVK7" s="8"/>
      <c r="VVL7" s="8"/>
      <c r="VVM7" s="8"/>
      <c r="VVN7" s="8"/>
      <c r="VVO7" s="8"/>
      <c r="VVP7" s="8"/>
      <c r="VVQ7" s="8"/>
      <c r="VVR7" s="8"/>
      <c r="VVS7" s="8"/>
      <c r="VVT7" s="8"/>
      <c r="VVU7" s="8"/>
      <c r="VVV7" s="8"/>
      <c r="VVW7" s="8"/>
      <c r="VVX7" s="8"/>
      <c r="VVY7" s="8"/>
      <c r="VVZ7" s="8"/>
      <c r="VWA7" s="8"/>
      <c r="VWB7" s="8"/>
      <c r="VWC7" s="8"/>
      <c r="VWD7" s="8"/>
      <c r="VWE7" s="8"/>
      <c r="VWF7" s="8"/>
      <c r="VWG7" s="8"/>
      <c r="VWH7" s="8"/>
      <c r="VWI7" s="8"/>
      <c r="VWJ7" s="8"/>
      <c r="VWK7" s="8"/>
      <c r="VWL7" s="8"/>
      <c r="VWM7" s="8"/>
      <c r="VWN7" s="8"/>
      <c r="VWO7" s="8"/>
      <c r="VWP7" s="8"/>
      <c r="VWQ7" s="8"/>
      <c r="VWR7" s="8"/>
      <c r="VWS7" s="8"/>
      <c r="VWT7" s="8"/>
      <c r="VWU7" s="8"/>
      <c r="VWV7" s="8"/>
      <c r="VWW7" s="8"/>
      <c r="VWX7" s="8"/>
      <c r="VWY7" s="8"/>
      <c r="VWZ7" s="8"/>
      <c r="VXA7" s="8"/>
      <c r="VXB7" s="8"/>
      <c r="VXC7" s="8"/>
      <c r="VXD7" s="8"/>
      <c r="VXE7" s="8"/>
      <c r="VXF7" s="8"/>
      <c r="VXG7" s="8"/>
      <c r="VXH7" s="8"/>
      <c r="VXI7" s="8"/>
      <c r="VXJ7" s="8"/>
      <c r="VXK7" s="8"/>
      <c r="VXL7" s="8"/>
      <c r="VXM7" s="8"/>
      <c r="VXN7" s="8"/>
      <c r="VXO7" s="8"/>
      <c r="VXP7" s="8"/>
      <c r="VXQ7" s="8"/>
      <c r="VXR7" s="8"/>
      <c r="VXS7" s="8"/>
      <c r="VXT7" s="8"/>
      <c r="VXU7" s="8"/>
      <c r="VXV7" s="8"/>
      <c r="VXW7" s="8"/>
      <c r="VXX7" s="8"/>
      <c r="VXY7" s="8"/>
      <c r="VXZ7" s="8"/>
      <c r="VYA7" s="8"/>
      <c r="VYB7" s="8"/>
      <c r="VYC7" s="8"/>
      <c r="VYD7" s="8"/>
      <c r="VYE7" s="8"/>
      <c r="VYF7" s="8"/>
      <c r="VYG7" s="8"/>
      <c r="VYH7" s="8"/>
      <c r="VYI7" s="8"/>
      <c r="VYJ7" s="8"/>
      <c r="VYK7" s="8"/>
      <c r="VYL7" s="8"/>
      <c r="VYM7" s="8"/>
      <c r="VYN7" s="8"/>
      <c r="VYO7" s="8"/>
      <c r="VYP7" s="8"/>
      <c r="VYQ7" s="8"/>
      <c r="VYR7" s="8"/>
      <c r="VYS7" s="8"/>
      <c r="VYT7" s="8"/>
      <c r="VYU7" s="8"/>
      <c r="VYV7" s="8"/>
      <c r="VYW7" s="8"/>
      <c r="VYX7" s="8"/>
      <c r="VYY7" s="8"/>
      <c r="VYZ7" s="8"/>
      <c r="VZA7" s="8"/>
      <c r="VZB7" s="8"/>
      <c r="VZC7" s="8"/>
      <c r="VZD7" s="8"/>
      <c r="VZE7" s="8"/>
      <c r="VZF7" s="8"/>
      <c r="VZG7" s="8"/>
      <c r="VZH7" s="8"/>
      <c r="VZI7" s="8"/>
      <c r="VZJ7" s="8"/>
      <c r="VZK7" s="8"/>
      <c r="VZL7" s="8"/>
      <c r="VZM7" s="8"/>
      <c r="VZN7" s="8"/>
      <c r="VZO7" s="8"/>
      <c r="VZP7" s="8"/>
      <c r="VZQ7" s="8"/>
      <c r="VZR7" s="8"/>
      <c r="VZS7" s="8"/>
      <c r="VZT7" s="8"/>
      <c r="VZU7" s="8"/>
      <c r="VZV7" s="8"/>
      <c r="VZW7" s="8"/>
      <c r="VZX7" s="8"/>
      <c r="VZY7" s="8"/>
      <c r="VZZ7" s="8"/>
      <c r="WAA7" s="8"/>
      <c r="WAB7" s="8"/>
      <c r="WAC7" s="8"/>
      <c r="WAD7" s="8"/>
      <c r="WAE7" s="8"/>
      <c r="WAF7" s="8"/>
      <c r="WAG7" s="8"/>
      <c r="WAH7" s="8"/>
      <c r="WAI7" s="8"/>
      <c r="WAJ7" s="8"/>
      <c r="WAK7" s="8"/>
      <c r="WAL7" s="8"/>
      <c r="WAM7" s="8"/>
      <c r="WAN7" s="8"/>
      <c r="WAO7" s="8"/>
      <c r="WAP7" s="8"/>
      <c r="WAQ7" s="8"/>
      <c r="WAR7" s="8"/>
      <c r="WAS7" s="8"/>
      <c r="WAT7" s="8"/>
      <c r="WAU7" s="8"/>
      <c r="WAV7" s="8"/>
      <c r="WAW7" s="8"/>
      <c r="WAX7" s="8"/>
      <c r="WAY7" s="8"/>
      <c r="WAZ7" s="8"/>
      <c r="WBA7" s="8"/>
      <c r="WBB7" s="8"/>
      <c r="WBC7" s="8"/>
      <c r="WBD7" s="8"/>
      <c r="WBE7" s="8"/>
      <c r="WBF7" s="8"/>
      <c r="WBG7" s="8"/>
      <c r="WBH7" s="8"/>
      <c r="WBI7" s="8"/>
      <c r="WBJ7" s="8"/>
      <c r="WBK7" s="8"/>
      <c r="WBL7" s="8"/>
      <c r="WBM7" s="8"/>
      <c r="WBN7" s="8"/>
      <c r="WBO7" s="8"/>
      <c r="WBP7" s="8"/>
      <c r="WBQ7" s="8"/>
      <c r="WBR7" s="8"/>
      <c r="WBS7" s="8"/>
      <c r="WBT7" s="8"/>
      <c r="WBU7" s="8"/>
      <c r="WBV7" s="8"/>
      <c r="WBW7" s="8"/>
      <c r="WBX7" s="8"/>
      <c r="WBY7" s="8"/>
      <c r="WBZ7" s="8"/>
      <c r="WCA7" s="8"/>
      <c r="WCB7" s="8"/>
      <c r="WCC7" s="8"/>
      <c r="WCD7" s="8"/>
      <c r="WCE7" s="8"/>
      <c r="WCF7" s="8"/>
      <c r="WCG7" s="8"/>
      <c r="WCH7" s="8"/>
      <c r="WCI7" s="8"/>
      <c r="WCJ7" s="8"/>
      <c r="WCK7" s="8"/>
      <c r="WCL7" s="8"/>
      <c r="WCM7" s="8"/>
      <c r="WCN7" s="8"/>
      <c r="WCO7" s="8"/>
      <c r="WCP7" s="8"/>
      <c r="WCQ7" s="8"/>
      <c r="WCR7" s="8"/>
      <c r="WCS7" s="8"/>
      <c r="WCT7" s="8"/>
      <c r="WCU7" s="8"/>
      <c r="WCV7" s="8"/>
      <c r="WCW7" s="8"/>
      <c r="WCX7" s="8"/>
      <c r="WCY7" s="8"/>
      <c r="WCZ7" s="8"/>
      <c r="WDA7" s="8"/>
      <c r="WDB7" s="8"/>
      <c r="WDC7" s="8"/>
      <c r="WDD7" s="8"/>
      <c r="WDE7" s="8"/>
      <c r="WDF7" s="8"/>
      <c r="WDG7" s="8"/>
      <c r="WDH7" s="8"/>
      <c r="WDI7" s="8"/>
      <c r="WDJ7" s="8"/>
      <c r="WDK7" s="8"/>
      <c r="WDL7" s="8"/>
      <c r="WDM7" s="8"/>
      <c r="WDN7" s="8"/>
      <c r="WDO7" s="8"/>
      <c r="WDP7" s="8"/>
      <c r="WDQ7" s="8"/>
      <c r="WDR7" s="8"/>
      <c r="WDS7" s="8"/>
      <c r="WDT7" s="8"/>
      <c r="WDU7" s="8"/>
      <c r="WDV7" s="8"/>
      <c r="WDW7" s="8"/>
      <c r="WDX7" s="8"/>
      <c r="WDY7" s="8"/>
      <c r="WDZ7" s="8"/>
      <c r="WEA7" s="8"/>
      <c r="WEB7" s="8"/>
      <c r="WEC7" s="8"/>
      <c r="WED7" s="8"/>
      <c r="WEE7" s="8"/>
      <c r="WEF7" s="8"/>
      <c r="WEG7" s="8"/>
      <c r="WEH7" s="8"/>
      <c r="WEI7" s="8"/>
      <c r="WEJ7" s="8"/>
      <c r="WEK7" s="8"/>
      <c r="WEL7" s="8"/>
      <c r="WEM7" s="8"/>
      <c r="WEN7" s="8"/>
      <c r="WEO7" s="8"/>
      <c r="WEP7" s="8"/>
      <c r="WEQ7" s="8"/>
      <c r="WER7" s="8"/>
      <c r="WES7" s="8"/>
      <c r="WET7" s="8"/>
      <c r="WEU7" s="8"/>
      <c r="WEV7" s="8"/>
      <c r="WEW7" s="8"/>
      <c r="WEX7" s="8"/>
      <c r="WEY7" s="8"/>
      <c r="WEZ7" s="8"/>
      <c r="WFA7" s="8"/>
      <c r="WFB7" s="8"/>
      <c r="WFC7" s="8"/>
      <c r="WFD7" s="8"/>
      <c r="WFE7" s="8"/>
      <c r="WFF7" s="8"/>
      <c r="WFG7" s="8"/>
      <c r="WFH7" s="8"/>
      <c r="WFI7" s="8"/>
      <c r="WFJ7" s="8"/>
      <c r="WFK7" s="8"/>
      <c r="WFL7" s="8"/>
      <c r="WFM7" s="8"/>
      <c r="WFN7" s="8"/>
      <c r="WFO7" s="8"/>
      <c r="WFP7" s="8"/>
      <c r="WFQ7" s="8"/>
      <c r="WFR7" s="8"/>
      <c r="WFS7" s="8"/>
      <c r="WFT7" s="8"/>
      <c r="WFU7" s="8"/>
      <c r="WFV7" s="8"/>
      <c r="WFW7" s="8"/>
      <c r="WFX7" s="8"/>
      <c r="WFY7" s="8"/>
      <c r="WFZ7" s="8"/>
      <c r="WGA7" s="8"/>
      <c r="WGB7" s="8"/>
      <c r="WGC7" s="8"/>
      <c r="WGD7" s="8"/>
      <c r="WGE7" s="8"/>
      <c r="WGF7" s="8"/>
      <c r="WGG7" s="8"/>
      <c r="WGH7" s="8"/>
      <c r="WGI7" s="8"/>
      <c r="WGJ7" s="8"/>
      <c r="WGK7" s="8"/>
      <c r="WGL7" s="8"/>
      <c r="WGM7" s="8"/>
      <c r="WGN7" s="8"/>
      <c r="WGO7" s="8"/>
      <c r="WGP7" s="8"/>
      <c r="WGQ7" s="8"/>
      <c r="WGR7" s="8"/>
      <c r="WGS7" s="8"/>
      <c r="WGT7" s="8"/>
      <c r="WGU7" s="8"/>
      <c r="WGV7" s="8"/>
      <c r="WGW7" s="8"/>
      <c r="WGX7" s="8"/>
      <c r="WGY7" s="8"/>
      <c r="WGZ7" s="8"/>
      <c r="WHA7" s="8"/>
      <c r="WHB7" s="8"/>
      <c r="WHC7" s="8"/>
      <c r="WHD7" s="8"/>
      <c r="WHE7" s="8"/>
      <c r="WHF7" s="8"/>
      <c r="WHG7" s="8"/>
      <c r="WHH7" s="8"/>
      <c r="WHI7" s="8"/>
      <c r="WHJ7" s="8"/>
      <c r="WHK7" s="8"/>
      <c r="WHL7" s="8"/>
      <c r="WHM7" s="8"/>
      <c r="WHN7" s="8"/>
      <c r="WHO7" s="8"/>
      <c r="WHP7" s="8"/>
      <c r="WHQ7" s="8"/>
      <c r="WHR7" s="8"/>
      <c r="WHS7" s="8"/>
      <c r="WHT7" s="8"/>
      <c r="WHU7" s="8"/>
      <c r="WHV7" s="8"/>
      <c r="WHW7" s="8"/>
      <c r="WHX7" s="8"/>
      <c r="WHY7" s="8"/>
      <c r="WHZ7" s="8"/>
      <c r="WIA7" s="8"/>
      <c r="WIB7" s="8"/>
      <c r="WIC7" s="8"/>
      <c r="WID7" s="8"/>
      <c r="WIE7" s="8"/>
      <c r="WIF7" s="8"/>
      <c r="WIG7" s="8"/>
      <c r="WIH7" s="8"/>
      <c r="WII7" s="8"/>
      <c r="WIJ7" s="8"/>
      <c r="WIK7" s="8"/>
      <c r="WIL7" s="8"/>
      <c r="WIM7" s="8"/>
      <c r="WIN7" s="8"/>
      <c r="WIO7" s="8"/>
      <c r="WIP7" s="8"/>
      <c r="WIQ7" s="8"/>
      <c r="WIR7" s="8"/>
      <c r="WIS7" s="8"/>
      <c r="WIT7" s="8"/>
      <c r="WIU7" s="8"/>
      <c r="WIV7" s="8"/>
      <c r="WIW7" s="8"/>
      <c r="WIX7" s="8"/>
      <c r="WIY7" s="8"/>
      <c r="WIZ7" s="8"/>
      <c r="WJA7" s="8"/>
      <c r="WJB7" s="8"/>
      <c r="WJC7" s="8"/>
      <c r="WJD7" s="8"/>
      <c r="WJE7" s="8"/>
      <c r="WJF7" s="8"/>
      <c r="WJG7" s="8"/>
      <c r="WJH7" s="8"/>
      <c r="WJI7" s="8"/>
      <c r="WJJ7" s="8"/>
      <c r="WJK7" s="8"/>
      <c r="WJL7" s="8"/>
      <c r="WJM7" s="8"/>
      <c r="WJN7" s="8"/>
      <c r="WJO7" s="8"/>
      <c r="WJP7" s="8"/>
      <c r="WJQ7" s="8"/>
      <c r="WJR7" s="8"/>
      <c r="WJS7" s="8"/>
      <c r="WJT7" s="8"/>
      <c r="WJU7" s="8"/>
      <c r="WJV7" s="8"/>
      <c r="WJW7" s="8"/>
      <c r="WJX7" s="8"/>
      <c r="WJY7" s="8"/>
      <c r="WJZ7" s="8"/>
      <c r="WKA7" s="8"/>
      <c r="WKB7" s="8"/>
      <c r="WKC7" s="8"/>
      <c r="WKD7" s="8"/>
      <c r="WKE7" s="8"/>
      <c r="WKF7" s="8"/>
      <c r="WKG7" s="8"/>
      <c r="WKH7" s="8"/>
      <c r="WKI7" s="8"/>
      <c r="WKJ7" s="8"/>
      <c r="WKK7" s="8"/>
      <c r="WKL7" s="8"/>
      <c r="WKM7" s="8"/>
      <c r="WKN7" s="8"/>
      <c r="WKO7" s="8"/>
      <c r="WKP7" s="8"/>
      <c r="WKQ7" s="8"/>
      <c r="WKR7" s="8"/>
      <c r="WKS7" s="8"/>
      <c r="WKT7" s="8"/>
      <c r="WKU7" s="8"/>
      <c r="WKV7" s="8"/>
      <c r="WKW7" s="8"/>
      <c r="WKX7" s="8"/>
      <c r="WKY7" s="8"/>
      <c r="WKZ7" s="8"/>
      <c r="WLA7" s="8"/>
      <c r="WLB7" s="8"/>
      <c r="WLC7" s="8"/>
      <c r="WLD7" s="8"/>
      <c r="WLE7" s="8"/>
      <c r="WLF7" s="8"/>
      <c r="WLG7" s="8"/>
      <c r="WLH7" s="8"/>
      <c r="WLI7" s="8"/>
      <c r="WLJ7" s="8"/>
      <c r="WLK7" s="8"/>
      <c r="WLL7" s="8"/>
      <c r="WLM7" s="8"/>
      <c r="WLN7" s="8"/>
      <c r="WLO7" s="8"/>
      <c r="WLP7" s="8"/>
      <c r="WLQ7" s="8"/>
      <c r="WLR7" s="8"/>
      <c r="WLS7" s="8"/>
      <c r="WLT7" s="8"/>
      <c r="WLU7" s="8"/>
      <c r="WLV7" s="8"/>
      <c r="WLW7" s="8"/>
      <c r="WLX7" s="8"/>
      <c r="WLY7" s="8"/>
      <c r="WLZ7" s="8"/>
      <c r="WMA7" s="8"/>
      <c r="WMB7" s="8"/>
      <c r="WMC7" s="8"/>
      <c r="WMD7" s="8"/>
      <c r="WME7" s="8"/>
      <c r="WMF7" s="8"/>
      <c r="WMG7" s="8"/>
      <c r="WMH7" s="8"/>
      <c r="WMI7" s="8"/>
      <c r="WMJ7" s="8"/>
      <c r="WMK7" s="8"/>
      <c r="WML7" s="8"/>
      <c r="WMM7" s="8"/>
      <c r="WMN7" s="8"/>
      <c r="WMO7" s="8"/>
      <c r="WMP7" s="8"/>
      <c r="WMQ7" s="8"/>
      <c r="WMR7" s="8"/>
      <c r="WMS7" s="8"/>
      <c r="WMT7" s="8"/>
      <c r="WMU7" s="8"/>
      <c r="WMV7" s="8"/>
      <c r="WMW7" s="8"/>
      <c r="WMX7" s="8"/>
      <c r="WMY7" s="8"/>
      <c r="WMZ7" s="8"/>
      <c r="WNA7" s="8"/>
      <c r="WNB7" s="8"/>
      <c r="WNC7" s="8"/>
      <c r="WND7" s="8"/>
      <c r="WNE7" s="8"/>
      <c r="WNF7" s="8"/>
      <c r="WNG7" s="8"/>
      <c r="WNH7" s="8"/>
      <c r="WNI7" s="8"/>
      <c r="WNJ7" s="8"/>
      <c r="WNK7" s="8"/>
      <c r="WNL7" s="8"/>
      <c r="WNM7" s="8"/>
      <c r="WNN7" s="8"/>
      <c r="WNO7" s="8"/>
      <c r="WNP7" s="8"/>
      <c r="WNQ7" s="8"/>
      <c r="WNR7" s="8"/>
      <c r="WNS7" s="8"/>
      <c r="WNT7" s="8"/>
      <c r="WNU7" s="8"/>
      <c r="WNV7" s="8"/>
      <c r="WNW7" s="8"/>
      <c r="WNX7" s="8"/>
      <c r="WNY7" s="8"/>
      <c r="WNZ7" s="8"/>
      <c r="WOA7" s="8"/>
      <c r="WOB7" s="8"/>
      <c r="WOC7" s="8"/>
      <c r="WOD7" s="8"/>
      <c r="WOE7" s="8"/>
      <c r="WOF7" s="8"/>
      <c r="WOG7" s="8"/>
      <c r="WOH7" s="8"/>
      <c r="WOI7" s="8"/>
      <c r="WOJ7" s="8"/>
      <c r="WOK7" s="8"/>
      <c r="WOL7" s="8"/>
      <c r="WOM7" s="8"/>
      <c r="WON7" s="8"/>
      <c r="WOO7" s="8"/>
      <c r="WOP7" s="8"/>
      <c r="WOQ7" s="8"/>
      <c r="WOR7" s="8"/>
      <c r="WOS7" s="8"/>
      <c r="WOT7" s="8"/>
      <c r="WOU7" s="8"/>
      <c r="WOV7" s="8"/>
      <c r="WOW7" s="8"/>
      <c r="WOX7" s="8"/>
      <c r="WOY7" s="8"/>
      <c r="WOZ7" s="8"/>
      <c r="WPA7" s="8"/>
      <c r="WPB7" s="8"/>
      <c r="WPC7" s="8"/>
      <c r="WPD7" s="8"/>
      <c r="WPE7" s="8"/>
      <c r="WPF7" s="8"/>
      <c r="WPG7" s="8"/>
      <c r="WPH7" s="8"/>
      <c r="WPI7" s="8"/>
      <c r="WPJ7" s="8"/>
      <c r="WPK7" s="8"/>
      <c r="WPL7" s="8"/>
      <c r="WPM7" s="8"/>
      <c r="WPN7" s="8"/>
      <c r="WPO7" s="8"/>
      <c r="WPP7" s="8"/>
      <c r="WPQ7" s="8"/>
      <c r="WPR7" s="8"/>
      <c r="WPS7" s="8"/>
      <c r="WPT7" s="8"/>
      <c r="WPU7" s="8"/>
      <c r="WPV7" s="8"/>
      <c r="WPW7" s="8"/>
      <c r="WPX7" s="8"/>
      <c r="WPY7" s="8"/>
      <c r="WPZ7" s="8"/>
      <c r="WQA7" s="8"/>
      <c r="WQB7" s="8"/>
      <c r="WQC7" s="8"/>
      <c r="WQD7" s="8"/>
      <c r="WQE7" s="8"/>
      <c r="WQF7" s="8"/>
      <c r="WQG7" s="8"/>
      <c r="WQH7" s="8"/>
      <c r="WQI7" s="8"/>
      <c r="WQJ7" s="8"/>
      <c r="WQK7" s="8"/>
      <c r="WQL7" s="8"/>
      <c r="WQM7" s="8"/>
      <c r="WQN7" s="8"/>
      <c r="WQO7" s="8"/>
      <c r="WQP7" s="8"/>
      <c r="WQQ7" s="8"/>
      <c r="WQR7" s="8"/>
      <c r="WQS7" s="8"/>
      <c r="WQT7" s="8"/>
      <c r="WQU7" s="8"/>
      <c r="WQV7" s="8"/>
      <c r="WQW7" s="8"/>
      <c r="WQX7" s="8"/>
      <c r="WQY7" s="8"/>
      <c r="WQZ7" s="8"/>
      <c r="WRA7" s="8"/>
      <c r="WRB7" s="8"/>
      <c r="WRC7" s="8"/>
      <c r="WRD7" s="8"/>
      <c r="WRE7" s="8"/>
      <c r="WRF7" s="8"/>
      <c r="WRG7" s="8"/>
      <c r="WRH7" s="8"/>
      <c r="WRI7" s="8"/>
      <c r="WRJ7" s="8"/>
      <c r="WRK7" s="8"/>
      <c r="WRL7" s="8"/>
      <c r="WRM7" s="8"/>
      <c r="WRN7" s="8"/>
      <c r="WRO7" s="8"/>
      <c r="WRP7" s="8"/>
      <c r="WRQ7" s="8"/>
      <c r="WRR7" s="8"/>
      <c r="WRS7" s="8"/>
      <c r="WRT7" s="8"/>
      <c r="WRU7" s="8"/>
      <c r="WRV7" s="8"/>
      <c r="WRW7" s="8"/>
      <c r="WRX7" s="8"/>
      <c r="WRY7" s="8"/>
      <c r="WRZ7" s="8"/>
      <c r="WSA7" s="8"/>
      <c r="WSB7" s="8"/>
      <c r="WSC7" s="8"/>
      <c r="WSD7" s="8"/>
      <c r="WSE7" s="8"/>
      <c r="WSF7" s="8"/>
      <c r="WSG7" s="8"/>
      <c r="WSH7" s="8"/>
      <c r="WSI7" s="8"/>
      <c r="WSJ7" s="8"/>
      <c r="WSK7" s="8"/>
      <c r="WSL7" s="8"/>
      <c r="WSM7" s="8"/>
      <c r="WSN7" s="8"/>
      <c r="WSO7" s="8"/>
      <c r="WSP7" s="8"/>
      <c r="WSQ7" s="8"/>
      <c r="WSR7" s="8"/>
      <c r="WSS7" s="8"/>
      <c r="WST7" s="8"/>
      <c r="WSU7" s="8"/>
      <c r="WSV7" s="8"/>
      <c r="WSW7" s="8"/>
      <c r="WSX7" s="8"/>
      <c r="WSY7" s="8"/>
      <c r="WSZ7" s="8"/>
      <c r="WTA7" s="8"/>
      <c r="WTB7" s="8"/>
      <c r="WTC7" s="8"/>
      <c r="WTD7" s="8"/>
      <c r="WTE7" s="8"/>
      <c r="WTF7" s="8"/>
      <c r="WTG7" s="8"/>
      <c r="WTH7" s="8"/>
      <c r="WTI7" s="8"/>
      <c r="WTJ7" s="8"/>
      <c r="WTK7" s="8"/>
      <c r="WTL7" s="8"/>
      <c r="WTM7" s="8"/>
      <c r="WTN7" s="8"/>
      <c r="WTO7" s="8"/>
      <c r="WTP7" s="8"/>
      <c r="WTQ7" s="8"/>
      <c r="WTR7" s="8"/>
      <c r="WTS7" s="8"/>
      <c r="WTT7" s="8"/>
      <c r="WTU7" s="8"/>
      <c r="WTV7" s="8"/>
      <c r="WTW7" s="8"/>
      <c r="WTX7" s="8"/>
      <c r="WTY7" s="8"/>
      <c r="WTZ7" s="8"/>
      <c r="WUA7" s="8"/>
      <c r="WUB7" s="8"/>
      <c r="WUC7" s="8"/>
      <c r="WUD7" s="8"/>
      <c r="WUE7" s="8"/>
      <c r="WUF7" s="8"/>
      <c r="WUG7" s="8"/>
      <c r="WUH7" s="8"/>
      <c r="WUI7" s="8"/>
      <c r="WUJ7" s="8"/>
      <c r="WUK7" s="8"/>
      <c r="WUL7" s="8"/>
      <c r="WUM7" s="8"/>
      <c r="WUN7" s="8"/>
      <c r="WUO7" s="8"/>
      <c r="WUP7" s="8"/>
      <c r="WUQ7" s="8"/>
      <c r="WUR7" s="8"/>
      <c r="WUS7" s="8"/>
      <c r="WUT7" s="8"/>
      <c r="WUU7" s="8"/>
      <c r="WUV7" s="8"/>
      <c r="WUW7" s="8"/>
      <c r="WUX7" s="8"/>
      <c r="WUY7" s="8"/>
      <c r="WUZ7" s="8"/>
      <c r="WVA7" s="8"/>
      <c r="WVB7" s="8"/>
      <c r="WVC7" s="8"/>
      <c r="WVD7" s="8"/>
      <c r="WVE7" s="8"/>
      <c r="WVF7" s="8"/>
      <c r="WVG7" s="8"/>
      <c r="WVH7" s="8"/>
      <c r="WVI7" s="8"/>
      <c r="WVJ7" s="8"/>
      <c r="WVK7" s="8"/>
      <c r="WVL7" s="8"/>
      <c r="WVM7" s="8"/>
      <c r="WVN7" s="8"/>
      <c r="WVO7" s="8"/>
      <c r="WVP7" s="8"/>
      <c r="WVQ7" s="8"/>
      <c r="WVR7" s="8"/>
      <c r="WVS7" s="8"/>
      <c r="WVT7" s="8"/>
      <c r="WVU7" s="8"/>
      <c r="WVV7" s="8"/>
      <c r="WVW7" s="8"/>
      <c r="WVX7" s="8"/>
      <c r="WVY7" s="8"/>
      <c r="WVZ7" s="8"/>
      <c r="WWA7" s="8"/>
      <c r="WWB7" s="8"/>
      <c r="WWC7" s="8"/>
      <c r="WWD7" s="8"/>
      <c r="WWE7" s="8"/>
      <c r="WWF7" s="8"/>
      <c r="WWG7" s="8"/>
      <c r="WWH7" s="8"/>
      <c r="WWI7" s="8"/>
      <c r="WWJ7" s="8"/>
      <c r="WWK7" s="8"/>
      <c r="WWL7" s="8"/>
      <c r="WWM7" s="8"/>
      <c r="WWN7" s="8"/>
      <c r="WWO7" s="8"/>
      <c r="WWP7" s="8"/>
      <c r="WWQ7" s="8"/>
      <c r="WWR7" s="8"/>
      <c r="WWS7" s="8"/>
      <c r="WWT7" s="8"/>
      <c r="WWU7" s="8"/>
      <c r="WWV7" s="8"/>
      <c r="WWW7" s="8"/>
      <c r="WWX7" s="8"/>
      <c r="WWY7" s="8"/>
      <c r="WWZ7" s="8"/>
      <c r="WXA7" s="8"/>
      <c r="WXB7" s="8"/>
      <c r="WXC7" s="8"/>
      <c r="WXD7" s="8"/>
      <c r="WXE7" s="8"/>
      <c r="WXF7" s="8"/>
      <c r="WXG7" s="8"/>
      <c r="WXH7" s="8"/>
      <c r="WXI7" s="8"/>
      <c r="WXJ7" s="8"/>
      <c r="WXK7" s="8"/>
      <c r="WXL7" s="8"/>
      <c r="WXM7" s="8"/>
      <c r="WXN7" s="8"/>
      <c r="WXO7" s="8"/>
      <c r="WXP7" s="8"/>
      <c r="WXQ7" s="8"/>
      <c r="WXR7" s="8"/>
      <c r="WXS7" s="8"/>
      <c r="WXT7" s="8"/>
      <c r="WXU7" s="8"/>
      <c r="WXV7" s="8"/>
      <c r="WXW7" s="8"/>
      <c r="WXX7" s="8"/>
      <c r="WXY7" s="8"/>
      <c r="WXZ7" s="8"/>
      <c r="WYA7" s="8"/>
      <c r="WYB7" s="8"/>
      <c r="WYC7" s="8"/>
      <c r="WYD7" s="8"/>
      <c r="WYE7" s="8"/>
      <c r="WYF7" s="8"/>
      <c r="WYG7" s="8"/>
      <c r="WYH7" s="8"/>
      <c r="WYI7" s="8"/>
      <c r="WYJ7" s="8"/>
      <c r="WYK7" s="8"/>
      <c r="WYL7" s="8"/>
      <c r="WYM7" s="8"/>
      <c r="WYN7" s="8"/>
      <c r="WYO7" s="8"/>
      <c r="WYP7" s="8"/>
      <c r="WYQ7" s="8"/>
      <c r="WYR7" s="8"/>
      <c r="WYS7" s="8"/>
      <c r="WYT7" s="8"/>
      <c r="WYU7" s="8"/>
      <c r="WYV7" s="8"/>
      <c r="WYW7" s="8"/>
      <c r="WYX7" s="8"/>
      <c r="WYY7" s="8"/>
      <c r="WYZ7" s="8"/>
      <c r="WZA7" s="8"/>
      <c r="WZB7" s="8"/>
      <c r="WZC7" s="8"/>
      <c r="WZD7" s="8"/>
      <c r="WZE7" s="8"/>
      <c r="WZF7" s="8"/>
      <c r="WZG7" s="8"/>
      <c r="WZH7" s="8"/>
      <c r="WZI7" s="8"/>
      <c r="WZJ7" s="8"/>
      <c r="WZK7" s="8"/>
      <c r="WZL7" s="8"/>
      <c r="WZM7" s="8"/>
      <c r="WZN7" s="8"/>
      <c r="WZO7" s="8"/>
      <c r="WZP7" s="8"/>
      <c r="WZQ7" s="8"/>
      <c r="WZR7" s="8"/>
      <c r="WZS7" s="8"/>
      <c r="WZT7" s="8"/>
      <c r="WZU7" s="8"/>
      <c r="WZV7" s="8"/>
      <c r="WZW7" s="8"/>
      <c r="WZX7" s="8"/>
      <c r="WZY7" s="8"/>
      <c r="WZZ7" s="8"/>
      <c r="XAA7" s="8"/>
      <c r="XAB7" s="8"/>
      <c r="XAC7" s="8"/>
      <c r="XAD7" s="8"/>
      <c r="XAE7" s="8"/>
      <c r="XAF7" s="8"/>
      <c r="XAG7" s="8"/>
      <c r="XAH7" s="8"/>
      <c r="XAI7" s="8"/>
      <c r="XAJ7" s="8"/>
      <c r="XAK7" s="8"/>
      <c r="XAL7" s="8"/>
      <c r="XAM7" s="8"/>
      <c r="XAN7" s="8"/>
      <c r="XAO7" s="8"/>
      <c r="XAP7" s="8"/>
      <c r="XAQ7" s="8"/>
      <c r="XAR7" s="8"/>
      <c r="XAS7" s="8"/>
      <c r="XAT7" s="8"/>
      <c r="XAU7" s="8"/>
      <c r="XAV7" s="8"/>
      <c r="XAW7" s="8"/>
      <c r="XAX7" s="8"/>
      <c r="XAY7" s="8"/>
      <c r="XAZ7" s="8"/>
      <c r="XBA7" s="8"/>
      <c r="XBB7" s="8"/>
      <c r="XBC7" s="8"/>
      <c r="XBD7" s="8"/>
      <c r="XBE7" s="8"/>
      <c r="XBF7" s="8"/>
      <c r="XBG7" s="8"/>
      <c r="XBH7" s="8"/>
      <c r="XBI7" s="8"/>
      <c r="XBJ7" s="8"/>
      <c r="XBK7" s="8"/>
      <c r="XBL7" s="8"/>
      <c r="XBM7" s="8"/>
      <c r="XBN7" s="8"/>
      <c r="XBO7" s="8"/>
      <c r="XBP7" s="8"/>
      <c r="XBQ7" s="8"/>
      <c r="XBR7" s="8"/>
      <c r="XBS7" s="8"/>
      <c r="XBT7" s="8"/>
      <c r="XBU7" s="8"/>
      <c r="XBV7" s="8"/>
      <c r="XBW7" s="8"/>
      <c r="XBX7" s="8"/>
      <c r="XBY7" s="8"/>
      <c r="XBZ7" s="8"/>
      <c r="XCA7" s="8"/>
      <c r="XCB7" s="8"/>
      <c r="XCC7" s="8"/>
      <c r="XCD7" s="8"/>
      <c r="XCE7" s="8"/>
      <c r="XCF7" s="8"/>
      <c r="XCG7" s="8"/>
      <c r="XCH7" s="8"/>
      <c r="XCI7" s="8"/>
      <c r="XCJ7" s="8"/>
      <c r="XCK7" s="8"/>
      <c r="XCL7" s="8"/>
      <c r="XCM7" s="8"/>
      <c r="XCN7" s="8"/>
      <c r="XCO7" s="8"/>
      <c r="XCP7" s="8"/>
      <c r="XCQ7" s="8"/>
      <c r="XCR7" s="8"/>
      <c r="XCS7" s="8"/>
      <c r="XCT7" s="8"/>
      <c r="XCU7" s="8"/>
      <c r="XCV7" s="8"/>
      <c r="XCW7" s="8"/>
      <c r="XCX7" s="8"/>
      <c r="XCY7" s="8"/>
      <c r="XCZ7" s="8"/>
      <c r="XDA7" s="8"/>
      <c r="XDB7" s="8"/>
      <c r="XDC7" s="8"/>
      <c r="XDD7" s="8"/>
      <c r="XDE7" s="8"/>
      <c r="XDF7" s="8"/>
      <c r="XDG7" s="8"/>
      <c r="XDH7" s="8"/>
      <c r="XDI7" s="8"/>
      <c r="XDJ7" s="8"/>
      <c r="XDK7" s="8"/>
      <c r="XDL7" s="8"/>
      <c r="XDM7" s="8"/>
      <c r="XDN7" s="8"/>
      <c r="XDO7" s="8"/>
      <c r="XDP7" s="8"/>
      <c r="XDQ7" s="8"/>
      <c r="XDR7" s="8"/>
      <c r="XDS7" s="8"/>
      <c r="XDT7" s="8"/>
      <c r="XDU7" s="8"/>
      <c r="XDV7" s="8"/>
      <c r="XDW7" s="8"/>
      <c r="XDX7" s="8"/>
      <c r="XDY7" s="8"/>
      <c r="XDZ7" s="8"/>
      <c r="XEA7" s="8"/>
      <c r="XEB7" s="8"/>
      <c r="XEC7" s="8"/>
      <c r="XED7" s="8"/>
      <c r="XEE7" s="8"/>
      <c r="XEF7" s="8"/>
      <c r="XEG7" s="8"/>
      <c r="XEH7" s="8"/>
      <c r="XEI7" s="8"/>
      <c r="XEJ7" s="8"/>
      <c r="XEK7" s="8"/>
      <c r="XEL7" s="8"/>
      <c r="XEM7" s="8"/>
      <c r="XEN7" s="8"/>
      <c r="XEO7" s="8"/>
      <c r="XEP7" s="8"/>
      <c r="XEQ7" s="8"/>
      <c r="XER7" s="8"/>
      <c r="XES7" s="8"/>
      <c r="XET7" s="8"/>
      <c r="XEU7" s="8"/>
      <c r="XEV7" s="8"/>
      <c r="XEW7" s="8"/>
      <c r="XEX7" s="8"/>
      <c r="XEY7" s="8"/>
      <c r="XEZ7" s="8"/>
      <c r="XFA7" s="8"/>
      <c r="XFB7" s="8"/>
      <c r="XFC7" s="8"/>
      <c r="XFD7" s="8"/>
    </row>
    <row r="8" spans="1:16384">
      <c r="E8" s="28" t="s">
        <v>1836</v>
      </c>
      <c r="N8" s="8"/>
      <c r="O8" s="8"/>
      <c r="S8" s="8">
        <v>98131483.514180109</v>
      </c>
      <c r="T8" s="8">
        <v>138608133.93588066</v>
      </c>
      <c r="U8" s="8">
        <v>162122265</v>
      </c>
      <c r="V8" s="8">
        <v>158641131</v>
      </c>
      <c r="W8" s="8">
        <v>222894387</v>
      </c>
      <c r="X8" s="8">
        <v>249560702</v>
      </c>
      <c r="Y8" s="8">
        <v>266798776</v>
      </c>
      <c r="Z8" s="8">
        <v>291301669</v>
      </c>
      <c r="AA8" s="8">
        <v>298829935</v>
      </c>
      <c r="AB8" s="8">
        <v>305136902</v>
      </c>
      <c r="AC8" s="8">
        <v>313375598.35399997</v>
      </c>
      <c r="AD8" s="8">
        <v>0</v>
      </c>
      <c r="AE8" s="8">
        <v>0</v>
      </c>
      <c r="AF8" s="8">
        <v>0</v>
      </c>
      <c r="AG8" s="8">
        <v>0</v>
      </c>
      <c r="AH8" s="8">
        <v>0</v>
      </c>
      <c r="AI8" s="8">
        <v>0</v>
      </c>
      <c r="AJ8" s="8"/>
      <c r="AK8" s="8"/>
      <c r="AL8" s="8"/>
      <c r="AM8" s="8"/>
      <c r="AN8" s="8"/>
      <c r="AO8" s="8"/>
      <c r="AP8" s="8"/>
      <c r="AQ8" s="8"/>
      <c r="AR8" s="8"/>
      <c r="AS8" s="8"/>
      <c r="AT8" s="8"/>
      <c r="AU8" s="8"/>
      <c r="AV8" s="8"/>
      <c r="AW8" s="8"/>
      <c r="AX8" s="8"/>
      <c r="AY8" s="8"/>
      <c r="AZ8" s="8"/>
      <c r="BA8" s="8"/>
      <c r="BB8" s="8"/>
      <c r="BC8" s="8"/>
      <c r="BD8" s="8"/>
      <c r="BE8" s="8"/>
      <c r="BF8" s="8"/>
      <c r="BG8" s="8"/>
      <c r="BH8" s="8"/>
      <c r="BI8" s="8"/>
      <c r="BJ8" s="8"/>
      <c r="BK8" s="8"/>
      <c r="BL8" s="8"/>
      <c r="BM8" s="8"/>
      <c r="BN8" s="8"/>
      <c r="BO8" s="8"/>
      <c r="BP8" s="8"/>
      <c r="BQ8" s="8"/>
      <c r="BR8" s="8"/>
      <c r="BS8" s="8"/>
      <c r="BT8" s="8"/>
      <c r="BU8" s="8"/>
      <c r="BV8" s="8"/>
      <c r="BW8" s="8"/>
      <c r="BX8" s="8"/>
      <c r="BY8" s="8"/>
      <c r="BZ8" s="8"/>
      <c r="CA8" s="8"/>
      <c r="CB8" s="8"/>
      <c r="CC8" s="8"/>
      <c r="CD8" s="8"/>
      <c r="CE8" s="8"/>
      <c r="CF8" s="8"/>
      <c r="CG8" s="8"/>
      <c r="CH8" s="8"/>
      <c r="CI8" s="8"/>
      <c r="CJ8" s="8"/>
      <c r="CK8" s="8"/>
      <c r="CL8" s="8"/>
      <c r="CM8" s="8"/>
      <c r="CN8" s="8"/>
      <c r="CO8" s="8"/>
      <c r="CP8" s="8"/>
      <c r="CQ8" s="8"/>
      <c r="CR8" s="8"/>
      <c r="CS8" s="8"/>
      <c r="CT8" s="8"/>
      <c r="CU8" s="8"/>
      <c r="CV8" s="8"/>
      <c r="CW8" s="8"/>
      <c r="CX8" s="8"/>
      <c r="CY8" s="8"/>
      <c r="CZ8" s="8"/>
      <c r="DA8" s="8"/>
      <c r="DB8" s="8"/>
      <c r="DC8" s="8"/>
      <c r="DD8" s="8"/>
      <c r="DE8" s="8"/>
      <c r="DF8" s="8"/>
      <c r="DG8" s="8"/>
      <c r="DH8" s="8"/>
      <c r="DI8" s="8"/>
      <c r="DJ8" s="8"/>
      <c r="DK8" s="8"/>
      <c r="DL8" s="8"/>
      <c r="DM8" s="8"/>
      <c r="DN8" s="8"/>
      <c r="DO8" s="8"/>
      <c r="DP8" s="8"/>
      <c r="DQ8" s="8"/>
      <c r="DR8" s="8"/>
      <c r="DS8" s="8"/>
      <c r="DT8" s="8"/>
      <c r="DU8" s="8"/>
      <c r="DV8" s="8"/>
      <c r="DW8" s="8"/>
      <c r="DX8" s="8"/>
      <c r="DY8" s="8"/>
      <c r="DZ8" s="8"/>
      <c r="EA8" s="8"/>
      <c r="EB8" s="8"/>
      <c r="EC8" s="8"/>
      <c r="ED8" s="8"/>
      <c r="EE8" s="8"/>
      <c r="EF8" s="8"/>
      <c r="EG8" s="8"/>
      <c r="EH8" s="8"/>
      <c r="EI8" s="8"/>
      <c r="EJ8" s="8"/>
      <c r="EK8" s="8"/>
      <c r="EL8" s="8"/>
      <c r="EM8" s="8"/>
      <c r="EN8" s="8"/>
      <c r="EO8" s="8"/>
      <c r="EP8" s="8"/>
      <c r="EQ8" s="8"/>
      <c r="ER8" s="8"/>
      <c r="ES8" s="8"/>
      <c r="ET8" s="8"/>
      <c r="EU8" s="8"/>
      <c r="EV8" s="8"/>
      <c r="EW8" s="8"/>
      <c r="EX8" s="8"/>
      <c r="EY8" s="8"/>
      <c r="EZ8" s="8"/>
      <c r="FA8" s="8"/>
      <c r="FB8" s="8"/>
      <c r="FC8" s="8"/>
      <c r="FD8" s="8"/>
      <c r="FE8" s="8"/>
      <c r="FF8" s="8"/>
      <c r="FG8" s="8"/>
      <c r="FH8" s="8"/>
      <c r="FI8" s="8"/>
      <c r="FJ8" s="8"/>
      <c r="FK8" s="8"/>
      <c r="FL8" s="8"/>
      <c r="FM8" s="8"/>
      <c r="FN8" s="8"/>
      <c r="FO8" s="8"/>
      <c r="FP8" s="8"/>
      <c r="FQ8" s="8"/>
      <c r="FR8" s="8"/>
      <c r="FS8" s="8"/>
      <c r="FT8" s="8"/>
      <c r="FU8" s="8"/>
      <c r="FV8" s="8"/>
      <c r="FW8" s="8"/>
      <c r="FX8" s="8"/>
      <c r="FY8" s="8"/>
      <c r="FZ8" s="8"/>
      <c r="GA8" s="8"/>
      <c r="GB8" s="8"/>
      <c r="GC8" s="8"/>
      <c r="GD8" s="8"/>
      <c r="GE8" s="8"/>
      <c r="GF8" s="8"/>
      <c r="GG8" s="8"/>
      <c r="GH8" s="8"/>
      <c r="GI8" s="8"/>
      <c r="GJ8" s="8"/>
      <c r="GK8" s="8"/>
      <c r="GL8" s="8"/>
      <c r="GM8" s="8"/>
      <c r="GN8" s="8"/>
      <c r="GO8" s="8"/>
      <c r="GP8" s="8"/>
      <c r="GQ8" s="8"/>
      <c r="GR8" s="8"/>
      <c r="GS8" s="8"/>
      <c r="GT8" s="8"/>
      <c r="GU8" s="8"/>
      <c r="GV8" s="8"/>
      <c r="GW8" s="8"/>
      <c r="GX8" s="8"/>
      <c r="GY8" s="8"/>
      <c r="GZ8" s="8"/>
      <c r="HA8" s="8"/>
      <c r="HB8" s="8"/>
      <c r="HC8" s="8"/>
      <c r="HD8" s="8"/>
      <c r="HE8" s="8"/>
      <c r="HF8" s="8"/>
      <c r="HG8" s="8"/>
      <c r="HH8" s="8"/>
      <c r="HI8" s="8"/>
      <c r="HJ8" s="8"/>
      <c r="HK8" s="8"/>
      <c r="HL8" s="8"/>
      <c r="HM8" s="8"/>
      <c r="HN8" s="8"/>
      <c r="HO8" s="8"/>
      <c r="HP8" s="8"/>
      <c r="HQ8" s="8"/>
      <c r="HR8" s="8"/>
      <c r="HS8" s="8"/>
      <c r="HT8" s="8"/>
      <c r="HU8" s="8"/>
      <c r="HV8" s="8"/>
      <c r="HW8" s="8"/>
      <c r="HX8" s="8"/>
      <c r="HY8" s="8"/>
      <c r="HZ8" s="8"/>
      <c r="IA8" s="8"/>
      <c r="IB8" s="8"/>
      <c r="IC8" s="8"/>
      <c r="ID8" s="8"/>
      <c r="IE8" s="8"/>
      <c r="IF8" s="8"/>
      <c r="IG8" s="8"/>
      <c r="IH8" s="8"/>
      <c r="II8" s="8"/>
      <c r="IJ8" s="8"/>
      <c r="IK8" s="8"/>
      <c r="IL8" s="8"/>
      <c r="IM8" s="8"/>
      <c r="IN8" s="8"/>
      <c r="IO8" s="8"/>
      <c r="IP8" s="8"/>
      <c r="IQ8" s="8"/>
      <c r="IR8" s="8"/>
      <c r="IS8" s="8"/>
      <c r="IT8" s="8"/>
      <c r="IU8" s="8"/>
      <c r="IV8" s="8"/>
      <c r="IW8" s="8"/>
      <c r="IX8" s="8"/>
      <c r="IY8" s="8"/>
      <c r="IZ8" s="8"/>
      <c r="JA8" s="8"/>
      <c r="JB8" s="8"/>
      <c r="JC8" s="8"/>
      <c r="JD8" s="8"/>
      <c r="JE8" s="8"/>
      <c r="JF8" s="8"/>
      <c r="JG8" s="8"/>
      <c r="JH8" s="8"/>
      <c r="JI8" s="8"/>
      <c r="JJ8" s="8"/>
      <c r="JK8" s="8"/>
      <c r="JL8" s="8"/>
      <c r="JM8" s="8"/>
      <c r="JN8" s="8"/>
      <c r="JO8" s="8"/>
      <c r="JP8" s="8"/>
      <c r="JQ8" s="8"/>
      <c r="JR8" s="8"/>
      <c r="JS8" s="8"/>
      <c r="JT8" s="8"/>
      <c r="JU8" s="8"/>
      <c r="JV8" s="8"/>
      <c r="JW8" s="8"/>
      <c r="JX8" s="8"/>
      <c r="JY8" s="8"/>
      <c r="JZ8" s="8"/>
      <c r="KA8" s="8"/>
      <c r="KB8" s="8"/>
      <c r="KC8" s="8"/>
      <c r="KD8" s="8"/>
      <c r="KE8" s="8"/>
      <c r="KF8" s="8"/>
      <c r="KG8" s="8"/>
      <c r="KH8" s="8"/>
      <c r="KI8" s="8"/>
      <c r="KJ8" s="8"/>
      <c r="KK8" s="8"/>
      <c r="KL8" s="8"/>
      <c r="KM8" s="8"/>
      <c r="KN8" s="8"/>
      <c r="KO8" s="8"/>
      <c r="KP8" s="8"/>
      <c r="KQ8" s="8"/>
      <c r="KR8" s="8"/>
      <c r="KS8" s="8"/>
      <c r="KT8" s="8"/>
      <c r="KU8" s="8"/>
      <c r="KV8" s="8"/>
      <c r="KW8" s="8"/>
      <c r="KX8" s="8"/>
      <c r="KY8" s="8"/>
      <c r="KZ8" s="8"/>
      <c r="LA8" s="8"/>
      <c r="LB8" s="8"/>
      <c r="LC8" s="8"/>
      <c r="LD8" s="8"/>
      <c r="LE8" s="8"/>
      <c r="LF8" s="8"/>
      <c r="LG8" s="8"/>
      <c r="LH8" s="8"/>
      <c r="LI8" s="8"/>
      <c r="LJ8" s="8"/>
      <c r="LK8" s="8"/>
      <c r="LL8" s="8"/>
      <c r="LM8" s="8"/>
      <c r="LN8" s="8"/>
      <c r="LO8" s="8"/>
      <c r="LP8" s="8"/>
      <c r="LQ8" s="8"/>
      <c r="LR8" s="8"/>
      <c r="LS8" s="8"/>
      <c r="LT8" s="8"/>
      <c r="LU8" s="8"/>
      <c r="LV8" s="8"/>
      <c r="LW8" s="8"/>
      <c r="LX8" s="8"/>
      <c r="LY8" s="8"/>
      <c r="LZ8" s="8"/>
      <c r="MA8" s="8"/>
      <c r="MB8" s="8"/>
      <c r="MC8" s="8"/>
      <c r="MD8" s="8"/>
      <c r="ME8" s="8"/>
      <c r="MF8" s="8"/>
      <c r="MG8" s="8"/>
      <c r="MH8" s="8"/>
      <c r="MI8" s="8"/>
      <c r="MJ8" s="8"/>
      <c r="MK8" s="8"/>
      <c r="ML8" s="8"/>
      <c r="MM8" s="8"/>
      <c r="MN8" s="8"/>
      <c r="MO8" s="8"/>
      <c r="MP8" s="8"/>
      <c r="MQ8" s="8"/>
      <c r="MR8" s="8"/>
      <c r="MS8" s="8"/>
      <c r="MT8" s="8"/>
      <c r="MU8" s="8"/>
      <c r="MV8" s="8"/>
      <c r="MW8" s="8"/>
      <c r="MX8" s="8"/>
      <c r="MY8" s="8"/>
      <c r="MZ8" s="8"/>
      <c r="NA8" s="8"/>
      <c r="NB8" s="8"/>
      <c r="NC8" s="8"/>
      <c r="ND8" s="8"/>
      <c r="NE8" s="8"/>
      <c r="NF8" s="8"/>
      <c r="NG8" s="8"/>
      <c r="NH8" s="8"/>
      <c r="NI8" s="8"/>
      <c r="NJ8" s="8"/>
      <c r="NK8" s="8"/>
      <c r="NL8" s="8"/>
      <c r="NM8" s="8"/>
      <c r="NN8" s="8"/>
      <c r="NO8" s="8"/>
      <c r="NP8" s="8"/>
      <c r="NQ8" s="8"/>
      <c r="NR8" s="8"/>
      <c r="NS8" s="8"/>
      <c r="NT8" s="8"/>
      <c r="NU8" s="8"/>
      <c r="NV8" s="8"/>
      <c r="NW8" s="8"/>
      <c r="NX8" s="8"/>
      <c r="NY8" s="8"/>
      <c r="NZ8" s="8"/>
      <c r="OA8" s="8"/>
      <c r="OB8" s="8"/>
      <c r="OC8" s="8"/>
      <c r="OD8" s="8"/>
      <c r="OE8" s="8"/>
      <c r="OF8" s="8"/>
      <c r="OG8" s="8"/>
      <c r="OH8" s="8"/>
      <c r="OI8" s="8"/>
      <c r="OJ8" s="8"/>
      <c r="OK8" s="8"/>
      <c r="OL8" s="8"/>
      <c r="OM8" s="8"/>
      <c r="ON8" s="8"/>
      <c r="OO8" s="8"/>
      <c r="OP8" s="8"/>
      <c r="OQ8" s="8"/>
      <c r="OR8" s="8"/>
      <c r="OS8" s="8"/>
      <c r="OT8" s="8"/>
      <c r="OU8" s="8"/>
      <c r="OV8" s="8"/>
      <c r="OW8" s="8"/>
      <c r="OX8" s="8"/>
      <c r="OY8" s="8"/>
      <c r="OZ8" s="8"/>
      <c r="PA8" s="8"/>
      <c r="PB8" s="8"/>
      <c r="PC8" s="8"/>
      <c r="PD8" s="8"/>
      <c r="PE8" s="8"/>
      <c r="PF8" s="8"/>
      <c r="PG8" s="8"/>
      <c r="PH8" s="8"/>
      <c r="PI8" s="8"/>
      <c r="PJ8" s="8"/>
      <c r="PK8" s="8"/>
      <c r="PL8" s="8"/>
      <c r="PM8" s="8"/>
      <c r="PN8" s="8"/>
      <c r="PO8" s="8"/>
      <c r="PP8" s="8"/>
      <c r="PQ8" s="8"/>
      <c r="PR8" s="8"/>
      <c r="PS8" s="8"/>
      <c r="PT8" s="8"/>
      <c r="PU8" s="8"/>
      <c r="PV8" s="8"/>
      <c r="PW8" s="8"/>
      <c r="PX8" s="8"/>
      <c r="PY8" s="8"/>
      <c r="PZ8" s="8"/>
      <c r="QA8" s="8"/>
      <c r="QB8" s="8"/>
      <c r="QC8" s="8"/>
      <c r="QD8" s="8"/>
      <c r="QE8" s="8"/>
      <c r="QF8" s="8"/>
      <c r="QG8" s="8"/>
      <c r="QH8" s="8"/>
      <c r="QI8" s="8"/>
      <c r="QJ8" s="8"/>
      <c r="QK8" s="8"/>
      <c r="QL8" s="8"/>
      <c r="QM8" s="8"/>
      <c r="QN8" s="8"/>
      <c r="QO8" s="8"/>
      <c r="QP8" s="8"/>
      <c r="QQ8" s="8"/>
      <c r="QR8" s="8"/>
      <c r="QS8" s="8"/>
      <c r="QT8" s="8"/>
      <c r="QU8" s="8"/>
      <c r="QV8" s="8"/>
      <c r="QW8" s="8"/>
      <c r="QX8" s="8"/>
      <c r="QY8" s="8"/>
      <c r="QZ8" s="8"/>
      <c r="RA8" s="8"/>
      <c r="RB8" s="8"/>
      <c r="RC8" s="8"/>
      <c r="RD8" s="8"/>
      <c r="RE8" s="8"/>
      <c r="RF8" s="8"/>
      <c r="RG8" s="8"/>
      <c r="RH8" s="8"/>
      <c r="RI8" s="8"/>
      <c r="RJ8" s="8"/>
      <c r="RK8" s="8"/>
      <c r="RL8" s="8"/>
      <c r="RM8" s="8"/>
      <c r="RN8" s="8"/>
      <c r="RO8" s="8"/>
      <c r="RP8" s="8"/>
      <c r="RQ8" s="8"/>
      <c r="RR8" s="8"/>
      <c r="RS8" s="8"/>
      <c r="RT8" s="8"/>
      <c r="RU8" s="8"/>
      <c r="RV8" s="8"/>
      <c r="RW8" s="8"/>
      <c r="RX8" s="8"/>
      <c r="RY8" s="8"/>
      <c r="RZ8" s="8"/>
      <c r="SA8" s="8"/>
      <c r="SB8" s="8"/>
      <c r="SC8" s="8"/>
      <c r="SD8" s="8"/>
      <c r="SE8" s="8"/>
      <c r="SF8" s="8"/>
      <c r="SG8" s="8"/>
      <c r="SH8" s="8"/>
      <c r="SI8" s="8"/>
      <c r="SJ8" s="8"/>
      <c r="SK8" s="8"/>
      <c r="SL8" s="8"/>
      <c r="SM8" s="8"/>
      <c r="SN8" s="8"/>
      <c r="SO8" s="8"/>
      <c r="SP8" s="8"/>
      <c r="SQ8" s="8"/>
      <c r="SR8" s="8"/>
      <c r="SS8" s="8"/>
      <c r="ST8" s="8"/>
      <c r="SU8" s="8"/>
      <c r="SV8" s="8"/>
      <c r="SW8" s="8"/>
      <c r="SX8" s="8"/>
      <c r="SY8" s="8"/>
      <c r="SZ8" s="8"/>
      <c r="TA8" s="8"/>
      <c r="TB8" s="8"/>
      <c r="TC8" s="8"/>
      <c r="TD8" s="8"/>
      <c r="TE8" s="8"/>
      <c r="TF8" s="8"/>
      <c r="TG8" s="8"/>
      <c r="TH8" s="8"/>
      <c r="TI8" s="8"/>
      <c r="TJ8" s="8"/>
      <c r="TK8" s="8"/>
      <c r="TL8" s="8"/>
      <c r="TM8" s="8"/>
      <c r="TN8" s="8"/>
      <c r="TO8" s="8"/>
      <c r="TP8" s="8"/>
      <c r="TQ8" s="8"/>
      <c r="TR8" s="8"/>
      <c r="TS8" s="8"/>
      <c r="TT8" s="8"/>
      <c r="TU8" s="8"/>
      <c r="TV8" s="8"/>
      <c r="TW8" s="8"/>
      <c r="TX8" s="8"/>
      <c r="TY8" s="8"/>
      <c r="TZ8" s="8"/>
      <c r="UA8" s="8"/>
      <c r="UB8" s="8"/>
      <c r="UC8" s="8"/>
      <c r="UD8" s="8"/>
      <c r="UE8" s="8"/>
      <c r="UF8" s="8"/>
      <c r="UG8" s="8"/>
      <c r="UH8" s="8"/>
      <c r="UI8" s="8"/>
      <c r="UJ8" s="8"/>
      <c r="UK8" s="8"/>
      <c r="UL8" s="8"/>
      <c r="UM8" s="8"/>
      <c r="UN8" s="8"/>
      <c r="UO8" s="8"/>
      <c r="UP8" s="8"/>
      <c r="UQ8" s="8"/>
      <c r="UR8" s="8"/>
      <c r="US8" s="8"/>
      <c r="UT8" s="8"/>
      <c r="UU8" s="8"/>
      <c r="UV8" s="8"/>
      <c r="UW8" s="8"/>
      <c r="UX8" s="8"/>
      <c r="UY8" s="8"/>
      <c r="UZ8" s="8"/>
      <c r="VA8" s="8"/>
      <c r="VB8" s="8"/>
      <c r="VC8" s="8"/>
      <c r="VD8" s="8"/>
      <c r="VE8" s="8"/>
      <c r="VF8" s="8"/>
      <c r="VG8" s="8"/>
      <c r="VH8" s="8"/>
      <c r="VI8" s="8"/>
      <c r="VJ8" s="8"/>
      <c r="VK8" s="8"/>
      <c r="VL8" s="8"/>
      <c r="VM8" s="8"/>
      <c r="VN8" s="8"/>
      <c r="VO8" s="8"/>
      <c r="VP8" s="8"/>
      <c r="VQ8" s="8"/>
      <c r="VR8" s="8"/>
      <c r="VS8" s="8"/>
      <c r="VT8" s="8"/>
      <c r="VU8" s="8"/>
      <c r="VV8" s="8"/>
      <c r="VW8" s="8"/>
      <c r="VX8" s="8"/>
      <c r="VY8" s="8"/>
      <c r="VZ8" s="8"/>
      <c r="WA8" s="8"/>
      <c r="WB8" s="8"/>
      <c r="WC8" s="8"/>
      <c r="WD8" s="8"/>
      <c r="WE8" s="8"/>
      <c r="WF8" s="8"/>
      <c r="WG8" s="8"/>
      <c r="WH8" s="8"/>
      <c r="WI8" s="8"/>
      <c r="WJ8" s="8"/>
      <c r="WK8" s="8"/>
      <c r="WL8" s="8"/>
      <c r="WM8" s="8"/>
      <c r="WN8" s="8"/>
      <c r="WO8" s="8"/>
      <c r="WP8" s="8"/>
      <c r="WQ8" s="8"/>
      <c r="WR8" s="8"/>
      <c r="WS8" s="8"/>
      <c r="WT8" s="8"/>
      <c r="WU8" s="8"/>
      <c r="WV8" s="8"/>
      <c r="WW8" s="8"/>
      <c r="WX8" s="8"/>
      <c r="WY8" s="8"/>
      <c r="WZ8" s="8"/>
      <c r="XA8" s="8"/>
      <c r="XB8" s="8"/>
      <c r="XC8" s="8"/>
      <c r="XD8" s="8"/>
      <c r="XE8" s="8"/>
      <c r="XF8" s="8"/>
      <c r="XG8" s="8"/>
      <c r="XH8" s="8"/>
      <c r="XI8" s="8"/>
      <c r="XJ8" s="8"/>
      <c r="XK8" s="8"/>
      <c r="XL8" s="8"/>
      <c r="XM8" s="8"/>
      <c r="XN8" s="8"/>
      <c r="XO8" s="8"/>
      <c r="XP8" s="8"/>
      <c r="XQ8" s="8"/>
      <c r="XR8" s="8"/>
      <c r="XS8" s="8"/>
      <c r="XT8" s="8"/>
      <c r="XU8" s="8"/>
      <c r="XV8" s="8"/>
      <c r="XW8" s="8"/>
      <c r="XX8" s="8"/>
      <c r="XY8" s="8"/>
      <c r="XZ8" s="8"/>
      <c r="YA8" s="8"/>
      <c r="YB8" s="8"/>
      <c r="YC8" s="8"/>
      <c r="YD8" s="8"/>
      <c r="YE8" s="8"/>
      <c r="YF8" s="8"/>
      <c r="YG8" s="8"/>
      <c r="YH8" s="8"/>
      <c r="YI8" s="8"/>
      <c r="YJ8" s="8"/>
      <c r="YK8" s="8"/>
      <c r="YL8" s="8"/>
      <c r="YM8" s="8"/>
      <c r="YN8" s="8"/>
      <c r="YO8" s="8"/>
      <c r="YP8" s="8"/>
      <c r="YQ8" s="8"/>
      <c r="YR8" s="8"/>
      <c r="YS8" s="8"/>
      <c r="YT8" s="8"/>
      <c r="YU8" s="8"/>
      <c r="YV8" s="8"/>
      <c r="YW8" s="8"/>
      <c r="YX8" s="8"/>
      <c r="YY8" s="8"/>
      <c r="YZ8" s="8"/>
      <c r="ZA8" s="8"/>
      <c r="ZB8" s="8"/>
      <c r="ZC8" s="8"/>
      <c r="ZD8" s="8"/>
      <c r="ZE8" s="8"/>
      <c r="ZF8" s="8"/>
      <c r="ZG8" s="8"/>
      <c r="ZH8" s="8"/>
      <c r="ZI8" s="8"/>
      <c r="ZJ8" s="8"/>
      <c r="ZK8" s="8"/>
      <c r="ZL8" s="8"/>
      <c r="ZM8" s="8"/>
      <c r="ZN8" s="8"/>
      <c r="ZO8" s="8"/>
      <c r="ZP8" s="8"/>
      <c r="ZQ8" s="8"/>
      <c r="ZR8" s="8"/>
      <c r="ZS8" s="8"/>
      <c r="ZT8" s="8"/>
      <c r="ZU8" s="8"/>
      <c r="ZV8" s="8"/>
      <c r="ZW8" s="8"/>
      <c r="ZX8" s="8"/>
      <c r="ZY8" s="8"/>
      <c r="ZZ8" s="8"/>
      <c r="AAA8" s="8"/>
      <c r="AAB8" s="8"/>
      <c r="AAC8" s="8"/>
      <c r="AAD8" s="8"/>
      <c r="AAE8" s="8"/>
      <c r="AAF8" s="8"/>
      <c r="AAG8" s="8"/>
      <c r="AAH8" s="8"/>
      <c r="AAI8" s="8"/>
      <c r="AAJ8" s="8"/>
      <c r="AAK8" s="8"/>
      <c r="AAL8" s="8"/>
      <c r="AAM8" s="8"/>
      <c r="AAN8" s="8"/>
      <c r="AAO8" s="8"/>
      <c r="AAP8" s="8"/>
      <c r="AAQ8" s="8"/>
      <c r="AAR8" s="8"/>
      <c r="AAS8" s="8"/>
      <c r="AAT8" s="8"/>
      <c r="AAU8" s="8"/>
      <c r="AAV8" s="8"/>
      <c r="AAW8" s="8"/>
      <c r="AAX8" s="8"/>
      <c r="AAY8" s="8"/>
      <c r="AAZ8" s="8"/>
      <c r="ABA8" s="8"/>
      <c r="ABB8" s="8"/>
      <c r="ABC8" s="8"/>
      <c r="ABD8" s="8"/>
      <c r="ABE8" s="8"/>
      <c r="ABF8" s="8"/>
      <c r="ABG8" s="8"/>
      <c r="ABH8" s="8"/>
      <c r="ABI8" s="8"/>
      <c r="ABJ8" s="8"/>
      <c r="ABK8" s="8"/>
      <c r="ABL8" s="8"/>
      <c r="ABM8" s="8"/>
      <c r="ABN8" s="8"/>
      <c r="ABO8" s="8"/>
      <c r="ABP8" s="8"/>
      <c r="ABQ8" s="8"/>
      <c r="ABR8" s="8"/>
      <c r="ABS8" s="8"/>
      <c r="ABT8" s="8"/>
      <c r="ABU8" s="8"/>
      <c r="ABV8" s="8"/>
      <c r="ABW8" s="8"/>
      <c r="ABX8" s="8"/>
      <c r="ABY8" s="8"/>
      <c r="ABZ8" s="8"/>
      <c r="ACA8" s="8"/>
      <c r="ACB8" s="8"/>
      <c r="ACC8" s="8"/>
      <c r="ACD8" s="8"/>
      <c r="ACE8" s="8"/>
      <c r="ACF8" s="8"/>
      <c r="ACG8" s="8"/>
      <c r="ACH8" s="8"/>
      <c r="ACI8" s="8"/>
      <c r="ACJ8" s="8"/>
      <c r="ACK8" s="8"/>
      <c r="ACL8" s="8"/>
      <c r="ACM8" s="8"/>
      <c r="ACN8" s="8"/>
      <c r="ACO8" s="8"/>
      <c r="ACP8" s="8"/>
      <c r="ACQ8" s="8"/>
      <c r="ACR8" s="8"/>
      <c r="ACS8" s="8"/>
      <c r="ACT8" s="8"/>
      <c r="ACU8" s="8"/>
      <c r="ACV8" s="8"/>
      <c r="ACW8" s="8"/>
      <c r="ACX8" s="8"/>
      <c r="ACY8" s="8"/>
      <c r="ACZ8" s="8"/>
      <c r="ADA8" s="8"/>
      <c r="ADB8" s="8"/>
      <c r="ADC8" s="8"/>
      <c r="ADD8" s="8"/>
      <c r="ADE8" s="8"/>
      <c r="ADF8" s="8"/>
      <c r="ADG8" s="8"/>
      <c r="ADH8" s="8"/>
      <c r="ADI8" s="8"/>
      <c r="ADJ8" s="8"/>
      <c r="ADK8" s="8"/>
      <c r="ADL8" s="8"/>
      <c r="ADM8" s="8"/>
      <c r="ADN8" s="8"/>
      <c r="ADO8" s="8"/>
      <c r="ADP8" s="8"/>
      <c r="ADQ8" s="8"/>
      <c r="ADR8" s="8"/>
      <c r="ADS8" s="8"/>
      <c r="ADT8" s="8"/>
      <c r="ADU8" s="8"/>
      <c r="ADV8" s="8"/>
      <c r="ADW8" s="8"/>
      <c r="ADX8" s="8"/>
      <c r="ADY8" s="8"/>
      <c r="ADZ8" s="8"/>
      <c r="AEA8" s="8"/>
      <c r="AEB8" s="8"/>
      <c r="AEC8" s="8"/>
      <c r="AED8" s="8"/>
      <c r="AEE8" s="8"/>
      <c r="AEF8" s="8"/>
      <c r="AEG8" s="8"/>
      <c r="AEH8" s="8"/>
      <c r="AEI8" s="8"/>
      <c r="AEJ8" s="8"/>
      <c r="AEK8" s="8"/>
      <c r="AEL8" s="8"/>
      <c r="AEM8" s="8"/>
      <c r="AEN8" s="8"/>
      <c r="AEO8" s="8"/>
      <c r="AEP8" s="8"/>
      <c r="AEQ8" s="8"/>
      <c r="AER8" s="8"/>
      <c r="AES8" s="8"/>
      <c r="AET8" s="8"/>
      <c r="AEU8" s="8"/>
      <c r="AEV8" s="8"/>
      <c r="AEW8" s="8"/>
      <c r="AEX8" s="8"/>
      <c r="AEY8" s="8"/>
      <c r="AEZ8" s="8"/>
      <c r="AFA8" s="8"/>
      <c r="AFB8" s="8"/>
      <c r="AFC8" s="8"/>
      <c r="AFD8" s="8"/>
      <c r="AFE8" s="8"/>
      <c r="AFF8" s="8"/>
      <c r="AFG8" s="8"/>
      <c r="AFH8" s="8"/>
      <c r="AFI8" s="8"/>
      <c r="AFJ8" s="8"/>
      <c r="AFK8" s="8"/>
      <c r="AFL8" s="8"/>
      <c r="AFM8" s="8"/>
      <c r="AFN8" s="8"/>
      <c r="AFO8" s="8"/>
      <c r="AFP8" s="8"/>
      <c r="AFQ8" s="8"/>
      <c r="AFR8" s="8"/>
      <c r="AFS8" s="8"/>
      <c r="AFT8" s="8"/>
      <c r="AFU8" s="8"/>
      <c r="AFV8" s="8"/>
      <c r="AFW8" s="8"/>
      <c r="AFX8" s="8"/>
      <c r="AFY8" s="8"/>
      <c r="AFZ8" s="8"/>
      <c r="AGA8" s="8"/>
      <c r="AGB8" s="8"/>
      <c r="AGC8" s="8"/>
      <c r="AGD8" s="8"/>
      <c r="AGE8" s="8"/>
      <c r="AGF8" s="8"/>
      <c r="AGG8" s="8"/>
      <c r="AGH8" s="8"/>
      <c r="AGI8" s="8"/>
      <c r="AGJ8" s="8"/>
      <c r="AGK8" s="8"/>
      <c r="AGL8" s="8"/>
      <c r="AGM8" s="8"/>
      <c r="AGN8" s="8"/>
      <c r="AGO8" s="8"/>
      <c r="AGP8" s="8"/>
      <c r="AGQ8" s="8"/>
      <c r="AGR8" s="8"/>
      <c r="AGS8" s="8"/>
      <c r="AGT8" s="8"/>
      <c r="AGU8" s="8"/>
      <c r="AGV8" s="8"/>
      <c r="AGW8" s="8"/>
      <c r="AGX8" s="8"/>
      <c r="AGY8" s="8"/>
      <c r="AGZ8" s="8"/>
      <c r="AHA8" s="8"/>
      <c r="AHB8" s="8"/>
      <c r="AHC8" s="8"/>
      <c r="AHD8" s="8"/>
      <c r="AHE8" s="8"/>
      <c r="AHF8" s="8"/>
      <c r="AHG8" s="8"/>
      <c r="AHH8" s="8"/>
      <c r="AHI8" s="8"/>
      <c r="AHJ8" s="8"/>
      <c r="AHK8" s="8"/>
      <c r="AHL8" s="8"/>
      <c r="AHM8" s="8"/>
      <c r="AHN8" s="8"/>
      <c r="AHO8" s="8"/>
      <c r="AHP8" s="8"/>
      <c r="AHQ8" s="8"/>
      <c r="AHR8" s="8"/>
      <c r="AHS8" s="8"/>
      <c r="AHT8" s="8"/>
      <c r="AHU8" s="8"/>
      <c r="AHV8" s="8"/>
      <c r="AHW8" s="8"/>
      <c r="AHX8" s="8"/>
      <c r="AHY8" s="8"/>
      <c r="AHZ8" s="8"/>
      <c r="AIA8" s="8"/>
      <c r="AIB8" s="8"/>
      <c r="AIC8" s="8"/>
      <c r="AID8" s="8"/>
      <c r="AIE8" s="8"/>
      <c r="AIF8" s="8"/>
      <c r="AIG8" s="8"/>
      <c r="AIH8" s="8"/>
      <c r="AII8" s="8"/>
      <c r="AIJ8" s="8"/>
      <c r="AIK8" s="8"/>
      <c r="AIL8" s="8"/>
      <c r="AIM8" s="8"/>
      <c r="AIN8" s="8"/>
      <c r="AIO8" s="8"/>
      <c r="AIP8" s="8"/>
      <c r="AIQ8" s="8"/>
      <c r="AIR8" s="8"/>
      <c r="AIS8" s="8"/>
      <c r="AIT8" s="8"/>
      <c r="AIU8" s="8"/>
      <c r="AIV8" s="8"/>
      <c r="AIW8" s="8"/>
      <c r="AIX8" s="8"/>
      <c r="AIY8" s="8"/>
      <c r="AIZ8" s="8"/>
      <c r="AJA8" s="8"/>
      <c r="AJB8" s="8"/>
      <c r="AJC8" s="8"/>
      <c r="AJD8" s="8"/>
      <c r="AJE8" s="8"/>
      <c r="AJF8" s="8"/>
      <c r="AJG8" s="8"/>
      <c r="AJH8" s="8"/>
      <c r="AJI8" s="8"/>
      <c r="AJJ8" s="8"/>
      <c r="AJK8" s="8"/>
      <c r="AJL8" s="8"/>
      <c r="AJM8" s="8"/>
      <c r="AJN8" s="8"/>
      <c r="AJO8" s="8"/>
      <c r="AJP8" s="8"/>
      <c r="AJQ8" s="8"/>
      <c r="AJR8" s="8"/>
      <c r="AJS8" s="8"/>
      <c r="AJT8" s="8"/>
      <c r="AJU8" s="8"/>
      <c r="AJV8" s="8"/>
      <c r="AJW8" s="8"/>
      <c r="AJX8" s="8"/>
      <c r="AJY8" s="8"/>
      <c r="AJZ8" s="8"/>
      <c r="AKA8" s="8"/>
      <c r="AKB8" s="8"/>
      <c r="AKC8" s="8"/>
      <c r="AKD8" s="8"/>
      <c r="AKE8" s="8"/>
      <c r="AKF8" s="8"/>
      <c r="AKG8" s="8"/>
      <c r="AKH8" s="8"/>
      <c r="AKI8" s="8"/>
      <c r="AKJ8" s="8"/>
      <c r="AKK8" s="8"/>
      <c r="AKL8" s="8"/>
      <c r="AKM8" s="8"/>
      <c r="AKN8" s="8"/>
      <c r="AKO8" s="8"/>
      <c r="AKP8" s="8"/>
      <c r="AKQ8" s="8"/>
      <c r="AKR8" s="8"/>
      <c r="AKS8" s="8"/>
      <c r="AKT8" s="8"/>
      <c r="AKU8" s="8"/>
      <c r="AKV8" s="8"/>
      <c r="AKW8" s="8"/>
      <c r="AKX8" s="8"/>
      <c r="AKY8" s="8"/>
      <c r="AKZ8" s="8"/>
      <c r="ALA8" s="8"/>
      <c r="ALB8" s="8"/>
      <c r="ALC8" s="8"/>
      <c r="ALD8" s="8"/>
      <c r="ALE8" s="8"/>
      <c r="ALF8" s="8"/>
      <c r="ALG8" s="8"/>
      <c r="ALH8" s="8"/>
      <c r="ALI8" s="8"/>
      <c r="ALJ8" s="8"/>
      <c r="ALK8" s="8"/>
      <c r="ALL8" s="8"/>
      <c r="ALM8" s="8"/>
      <c r="ALN8" s="8"/>
      <c r="ALO8" s="8"/>
      <c r="ALP8" s="8"/>
      <c r="ALQ8" s="8"/>
      <c r="ALR8" s="8"/>
      <c r="ALS8" s="8"/>
      <c r="ALT8" s="8"/>
      <c r="ALU8" s="8"/>
      <c r="ALV8" s="8"/>
      <c r="ALW8" s="8"/>
      <c r="ALX8" s="8"/>
      <c r="ALY8" s="8"/>
      <c r="ALZ8" s="8"/>
      <c r="AMA8" s="8"/>
      <c r="AMB8" s="8"/>
      <c r="AMC8" s="8"/>
      <c r="AMD8" s="8"/>
      <c r="AME8" s="8"/>
      <c r="AMF8" s="8"/>
      <c r="AMG8" s="8"/>
      <c r="AMH8" s="8"/>
      <c r="AMI8" s="8"/>
      <c r="AMJ8" s="8"/>
      <c r="AMK8" s="8"/>
      <c r="AML8" s="8"/>
      <c r="AMM8" s="8"/>
      <c r="AMN8" s="8"/>
      <c r="AMO8" s="8"/>
      <c r="AMP8" s="8"/>
      <c r="AMQ8" s="8"/>
      <c r="AMR8" s="8"/>
      <c r="AMS8" s="8"/>
      <c r="AMT8" s="8"/>
      <c r="AMU8" s="8"/>
      <c r="AMV8" s="8"/>
      <c r="AMW8" s="8"/>
      <c r="AMX8" s="8"/>
      <c r="AMY8" s="8"/>
      <c r="AMZ8" s="8"/>
      <c r="ANA8" s="8"/>
      <c r="ANB8" s="8"/>
      <c r="ANC8" s="8"/>
      <c r="AND8" s="8"/>
      <c r="ANE8" s="8"/>
      <c r="ANF8" s="8"/>
      <c r="ANG8" s="8"/>
      <c r="ANH8" s="8"/>
      <c r="ANI8" s="8"/>
      <c r="ANJ8" s="8"/>
      <c r="ANK8" s="8"/>
      <c r="ANL8" s="8"/>
      <c r="ANM8" s="8"/>
      <c r="ANN8" s="8"/>
      <c r="ANO8" s="8"/>
      <c r="ANP8" s="8"/>
      <c r="ANQ8" s="8"/>
      <c r="ANR8" s="8"/>
      <c r="ANS8" s="8"/>
      <c r="ANT8" s="8"/>
      <c r="ANU8" s="8"/>
      <c r="ANV8" s="8"/>
      <c r="ANW8" s="8"/>
      <c r="ANX8" s="8"/>
      <c r="ANY8" s="8"/>
      <c r="ANZ8" s="8"/>
      <c r="AOA8" s="8"/>
      <c r="AOB8" s="8"/>
      <c r="AOC8" s="8"/>
      <c r="AOD8" s="8"/>
      <c r="AOE8" s="8"/>
      <c r="AOF8" s="8"/>
      <c r="AOG8" s="8"/>
      <c r="AOH8" s="8"/>
      <c r="AOI8" s="8"/>
      <c r="AOJ8" s="8"/>
      <c r="AOK8" s="8"/>
      <c r="AOL8" s="8"/>
      <c r="AOM8" s="8"/>
      <c r="AON8" s="8"/>
      <c r="AOO8" s="8"/>
      <c r="AOP8" s="8"/>
      <c r="AOQ8" s="8"/>
      <c r="AOR8" s="8"/>
      <c r="AOS8" s="8"/>
      <c r="AOT8" s="8"/>
      <c r="AOU8" s="8"/>
      <c r="AOV8" s="8"/>
      <c r="AOW8" s="8"/>
      <c r="AOX8" s="8"/>
      <c r="AOY8" s="8"/>
      <c r="AOZ8" s="8"/>
      <c r="APA8" s="8"/>
      <c r="APB8" s="8"/>
      <c r="APC8" s="8"/>
      <c r="APD8" s="8"/>
      <c r="APE8" s="8"/>
      <c r="APF8" s="8"/>
      <c r="APG8" s="8"/>
      <c r="APH8" s="8"/>
      <c r="API8" s="8"/>
      <c r="APJ8" s="8"/>
      <c r="APK8" s="8"/>
      <c r="APL8" s="8"/>
      <c r="APM8" s="8"/>
      <c r="APN8" s="8"/>
      <c r="APO8" s="8"/>
      <c r="APP8" s="8"/>
      <c r="APQ8" s="8"/>
      <c r="APR8" s="8"/>
      <c r="APS8" s="8"/>
      <c r="APT8" s="8"/>
      <c r="APU8" s="8"/>
      <c r="APV8" s="8"/>
      <c r="APW8" s="8"/>
      <c r="APX8" s="8"/>
      <c r="APY8" s="8"/>
      <c r="APZ8" s="8"/>
      <c r="AQA8" s="8"/>
      <c r="AQB8" s="8"/>
      <c r="AQC8" s="8"/>
      <c r="AQD8" s="8"/>
      <c r="AQE8" s="8"/>
      <c r="AQF8" s="8"/>
      <c r="AQG8" s="8"/>
      <c r="AQH8" s="8"/>
      <c r="AQI8" s="8"/>
      <c r="AQJ8" s="8"/>
      <c r="AQK8" s="8"/>
      <c r="AQL8" s="8"/>
      <c r="AQM8" s="8"/>
      <c r="AQN8" s="8"/>
      <c r="AQO8" s="8"/>
      <c r="AQP8" s="8"/>
      <c r="AQQ8" s="8"/>
      <c r="AQR8" s="8"/>
      <c r="AQS8" s="8"/>
      <c r="AQT8" s="8"/>
      <c r="AQU8" s="8"/>
      <c r="AQV8" s="8"/>
      <c r="AQW8" s="8"/>
      <c r="AQX8" s="8"/>
      <c r="AQY8" s="8"/>
      <c r="AQZ8" s="8"/>
      <c r="ARA8" s="8"/>
      <c r="ARB8" s="8"/>
      <c r="ARC8" s="8"/>
      <c r="ARD8" s="8"/>
      <c r="ARE8" s="8"/>
      <c r="ARF8" s="8"/>
      <c r="ARG8" s="8"/>
      <c r="ARH8" s="8"/>
      <c r="ARI8" s="8"/>
      <c r="ARJ8" s="8"/>
      <c r="ARK8" s="8"/>
      <c r="ARL8" s="8"/>
      <c r="ARM8" s="8"/>
      <c r="ARN8" s="8"/>
      <c r="ARO8" s="8"/>
      <c r="ARP8" s="8"/>
      <c r="ARQ8" s="8"/>
      <c r="ARR8" s="8"/>
      <c r="ARS8" s="8"/>
      <c r="ART8" s="8"/>
      <c r="ARU8" s="8"/>
      <c r="ARV8" s="8"/>
      <c r="ARW8" s="8"/>
      <c r="ARX8" s="8"/>
      <c r="ARY8" s="8"/>
      <c r="ARZ8" s="8"/>
      <c r="ASA8" s="8"/>
      <c r="ASB8" s="8"/>
      <c r="ASC8" s="8"/>
      <c r="ASD8" s="8"/>
      <c r="ASE8" s="8"/>
      <c r="ASF8" s="8"/>
      <c r="ASG8" s="8"/>
      <c r="ASH8" s="8"/>
      <c r="ASI8" s="8"/>
      <c r="ASJ8" s="8"/>
      <c r="ASK8" s="8"/>
      <c r="ASL8" s="8"/>
      <c r="ASM8" s="8"/>
      <c r="ASN8" s="8"/>
      <c r="ASO8" s="8"/>
      <c r="ASP8" s="8"/>
      <c r="ASQ8" s="8"/>
      <c r="ASR8" s="8"/>
      <c r="ASS8" s="8"/>
      <c r="AST8" s="8"/>
      <c r="ASU8" s="8"/>
      <c r="ASV8" s="8"/>
      <c r="ASW8" s="8"/>
      <c r="ASX8" s="8"/>
      <c r="ASY8" s="8"/>
      <c r="ASZ8" s="8"/>
      <c r="ATA8" s="8"/>
      <c r="ATB8" s="8"/>
      <c r="ATC8" s="8"/>
      <c r="ATD8" s="8"/>
      <c r="ATE8" s="8"/>
      <c r="ATF8" s="8"/>
      <c r="ATG8" s="8"/>
      <c r="ATH8" s="8"/>
      <c r="ATI8" s="8"/>
      <c r="ATJ8" s="8"/>
      <c r="ATK8" s="8"/>
      <c r="ATL8" s="8"/>
      <c r="ATM8" s="8"/>
      <c r="ATN8" s="8"/>
      <c r="ATO8" s="8"/>
      <c r="ATP8" s="8"/>
      <c r="ATQ8" s="8"/>
      <c r="ATR8" s="8"/>
      <c r="ATS8" s="8"/>
      <c r="ATT8" s="8"/>
      <c r="ATU8" s="8"/>
      <c r="ATV8" s="8"/>
      <c r="ATW8" s="8"/>
      <c r="ATX8" s="8"/>
      <c r="ATY8" s="8"/>
      <c r="ATZ8" s="8"/>
      <c r="AUA8" s="8"/>
      <c r="AUB8" s="8"/>
      <c r="AUC8" s="8"/>
      <c r="AUD8" s="8"/>
      <c r="AUE8" s="8"/>
      <c r="AUF8" s="8"/>
      <c r="AUG8" s="8"/>
      <c r="AUH8" s="8"/>
      <c r="AUI8" s="8"/>
      <c r="AUJ8" s="8"/>
      <c r="AUK8" s="8"/>
      <c r="AUL8" s="8"/>
      <c r="AUM8" s="8"/>
      <c r="AUN8" s="8"/>
      <c r="AUO8" s="8"/>
      <c r="AUP8" s="8"/>
      <c r="AUQ8" s="8"/>
      <c r="AUR8" s="8"/>
      <c r="AUS8" s="8"/>
      <c r="AUT8" s="8"/>
      <c r="AUU8" s="8"/>
      <c r="AUV8" s="8"/>
      <c r="AUW8" s="8"/>
      <c r="AUX8" s="8"/>
      <c r="AUY8" s="8"/>
      <c r="AUZ8" s="8"/>
      <c r="AVA8" s="8"/>
      <c r="AVB8" s="8"/>
      <c r="AVC8" s="8"/>
      <c r="AVD8" s="8"/>
      <c r="AVE8" s="8"/>
      <c r="AVF8" s="8"/>
      <c r="AVG8" s="8"/>
      <c r="AVH8" s="8"/>
      <c r="AVI8" s="8"/>
      <c r="AVJ8" s="8"/>
      <c r="AVK8" s="8"/>
      <c r="AVL8" s="8"/>
      <c r="AVM8" s="8"/>
      <c r="AVN8" s="8"/>
      <c r="AVO8" s="8"/>
      <c r="AVP8" s="8"/>
      <c r="AVQ8" s="8"/>
      <c r="AVR8" s="8"/>
      <c r="AVS8" s="8"/>
      <c r="AVT8" s="8"/>
      <c r="AVU8" s="8"/>
      <c r="AVV8" s="8"/>
      <c r="AVW8" s="8"/>
      <c r="AVX8" s="8"/>
      <c r="AVY8" s="8"/>
      <c r="AVZ8" s="8"/>
      <c r="AWA8" s="8"/>
      <c r="AWB8" s="8"/>
      <c r="AWC8" s="8"/>
      <c r="AWD8" s="8"/>
      <c r="AWE8" s="8"/>
      <c r="AWF8" s="8"/>
      <c r="AWG8" s="8"/>
      <c r="AWH8" s="8"/>
      <c r="AWI8" s="8"/>
      <c r="AWJ8" s="8"/>
      <c r="AWK8" s="8"/>
      <c r="AWL8" s="8"/>
      <c r="AWM8" s="8"/>
      <c r="AWN8" s="8"/>
      <c r="AWO8" s="8"/>
      <c r="AWP8" s="8"/>
      <c r="AWQ8" s="8"/>
      <c r="AWR8" s="8"/>
      <c r="AWS8" s="8"/>
      <c r="AWT8" s="8"/>
      <c r="AWU8" s="8"/>
      <c r="AWV8" s="8"/>
      <c r="AWW8" s="8"/>
      <c r="AWX8" s="8"/>
      <c r="AWY8" s="8"/>
      <c r="AWZ8" s="8"/>
      <c r="AXA8" s="8"/>
      <c r="AXB8" s="8"/>
      <c r="AXC8" s="8"/>
      <c r="AXD8" s="8"/>
      <c r="AXE8" s="8"/>
      <c r="AXF8" s="8"/>
      <c r="AXG8" s="8"/>
      <c r="AXH8" s="8"/>
      <c r="AXI8" s="8"/>
      <c r="AXJ8" s="8"/>
      <c r="AXK8" s="8"/>
      <c r="AXL8" s="8"/>
      <c r="AXM8" s="8"/>
      <c r="AXN8" s="8"/>
      <c r="AXO8" s="8"/>
      <c r="AXP8" s="8"/>
      <c r="AXQ8" s="8"/>
      <c r="AXR8" s="8"/>
      <c r="AXS8" s="8"/>
      <c r="AXT8" s="8"/>
      <c r="AXU8" s="8"/>
      <c r="AXV8" s="8"/>
      <c r="AXW8" s="8"/>
      <c r="AXX8" s="8"/>
      <c r="AXY8" s="8"/>
      <c r="AXZ8" s="8"/>
      <c r="AYA8" s="8"/>
      <c r="AYB8" s="8"/>
      <c r="AYC8" s="8"/>
      <c r="AYD8" s="8"/>
      <c r="AYE8" s="8"/>
      <c r="AYF8" s="8"/>
      <c r="AYG8" s="8"/>
      <c r="AYH8" s="8"/>
      <c r="AYI8" s="8"/>
      <c r="AYJ8" s="8"/>
      <c r="AYK8" s="8"/>
      <c r="AYL8" s="8"/>
      <c r="AYM8" s="8"/>
      <c r="AYN8" s="8"/>
      <c r="AYO8" s="8"/>
      <c r="AYP8" s="8"/>
      <c r="AYQ8" s="8"/>
      <c r="AYR8" s="8"/>
      <c r="AYS8" s="8"/>
      <c r="AYT8" s="8"/>
      <c r="AYU8" s="8"/>
      <c r="AYV8" s="8"/>
      <c r="AYW8" s="8"/>
      <c r="AYX8" s="8"/>
      <c r="AYY8" s="8"/>
      <c r="AYZ8" s="8"/>
      <c r="AZA8" s="8"/>
      <c r="AZB8" s="8"/>
      <c r="AZC8" s="8"/>
      <c r="AZD8" s="8"/>
      <c r="AZE8" s="8"/>
      <c r="AZF8" s="8"/>
      <c r="AZG8" s="8"/>
      <c r="AZH8" s="8"/>
      <c r="AZI8" s="8"/>
      <c r="AZJ8" s="8"/>
      <c r="AZK8" s="8"/>
      <c r="AZL8" s="8"/>
      <c r="AZM8" s="8"/>
      <c r="AZN8" s="8"/>
      <c r="AZO8" s="8"/>
      <c r="AZP8" s="8"/>
      <c r="AZQ8" s="8"/>
      <c r="AZR8" s="8"/>
      <c r="AZS8" s="8"/>
      <c r="AZT8" s="8"/>
      <c r="AZU8" s="8"/>
      <c r="AZV8" s="8"/>
      <c r="AZW8" s="8"/>
      <c r="AZX8" s="8"/>
      <c r="AZY8" s="8"/>
      <c r="AZZ8" s="8"/>
      <c r="BAA8" s="8"/>
      <c r="BAB8" s="8"/>
      <c r="BAC8" s="8"/>
      <c r="BAD8" s="8"/>
      <c r="BAE8" s="8"/>
      <c r="BAF8" s="8"/>
      <c r="BAG8" s="8"/>
      <c r="BAH8" s="8"/>
      <c r="BAI8" s="8"/>
      <c r="BAJ8" s="8"/>
      <c r="BAK8" s="8"/>
      <c r="BAL8" s="8"/>
      <c r="BAM8" s="8"/>
      <c r="BAN8" s="8"/>
      <c r="BAO8" s="8"/>
      <c r="BAP8" s="8"/>
      <c r="BAQ8" s="8"/>
      <c r="BAR8" s="8"/>
      <c r="BAS8" s="8"/>
      <c r="BAT8" s="8"/>
      <c r="BAU8" s="8"/>
      <c r="BAV8" s="8"/>
      <c r="BAW8" s="8"/>
      <c r="BAX8" s="8"/>
      <c r="BAY8" s="8"/>
      <c r="BAZ8" s="8"/>
      <c r="BBA8" s="8"/>
      <c r="BBB8" s="8"/>
      <c r="BBC8" s="8"/>
      <c r="BBD8" s="8"/>
      <c r="BBE8" s="8"/>
      <c r="BBF8" s="8"/>
      <c r="BBG8" s="8"/>
      <c r="BBH8" s="8"/>
      <c r="BBI8" s="8"/>
      <c r="BBJ8" s="8"/>
      <c r="BBK8" s="8"/>
      <c r="BBL8" s="8"/>
      <c r="BBM8" s="8"/>
      <c r="BBN8" s="8"/>
      <c r="BBO8" s="8"/>
      <c r="BBP8" s="8"/>
      <c r="BBQ8" s="8"/>
      <c r="BBR8" s="8"/>
      <c r="BBS8" s="8"/>
      <c r="BBT8" s="8"/>
      <c r="BBU8" s="8"/>
      <c r="BBV8" s="8"/>
      <c r="BBW8" s="8"/>
      <c r="BBX8" s="8"/>
      <c r="BBY8" s="8"/>
      <c r="BBZ8" s="8"/>
      <c r="BCA8" s="8"/>
      <c r="BCB8" s="8"/>
      <c r="BCC8" s="8"/>
      <c r="BCD8" s="8"/>
      <c r="BCE8" s="8"/>
      <c r="BCF8" s="8"/>
      <c r="BCG8" s="8"/>
      <c r="BCH8" s="8"/>
      <c r="BCI8" s="8"/>
      <c r="BCJ8" s="8"/>
      <c r="BCK8" s="8"/>
      <c r="BCL8" s="8"/>
      <c r="BCM8" s="8"/>
      <c r="BCN8" s="8"/>
      <c r="BCO8" s="8"/>
      <c r="BCP8" s="8"/>
      <c r="BCQ8" s="8"/>
      <c r="BCR8" s="8"/>
      <c r="BCS8" s="8"/>
      <c r="BCT8" s="8"/>
      <c r="BCU8" s="8"/>
      <c r="BCV8" s="8"/>
      <c r="BCW8" s="8"/>
      <c r="BCX8" s="8"/>
      <c r="BCY8" s="8"/>
      <c r="BCZ8" s="8"/>
      <c r="BDA8" s="8"/>
      <c r="BDB8" s="8"/>
      <c r="BDC8" s="8"/>
      <c r="BDD8" s="8"/>
      <c r="BDE8" s="8"/>
      <c r="BDF8" s="8"/>
      <c r="BDG8" s="8"/>
      <c r="BDH8" s="8"/>
      <c r="BDI8" s="8"/>
      <c r="BDJ8" s="8"/>
      <c r="BDK8" s="8"/>
      <c r="BDL8" s="8"/>
      <c r="BDM8" s="8"/>
      <c r="BDN8" s="8"/>
      <c r="BDO8" s="8"/>
      <c r="BDP8" s="8"/>
      <c r="BDQ8" s="8"/>
      <c r="BDR8" s="8"/>
      <c r="BDS8" s="8"/>
      <c r="BDT8" s="8"/>
      <c r="BDU8" s="8"/>
      <c r="BDV8" s="8"/>
      <c r="BDW8" s="8"/>
      <c r="BDX8" s="8"/>
      <c r="BDY8" s="8"/>
      <c r="BDZ8" s="8"/>
      <c r="BEA8" s="8"/>
      <c r="BEB8" s="8"/>
      <c r="BEC8" s="8"/>
      <c r="BED8" s="8"/>
      <c r="BEE8" s="8"/>
      <c r="BEF8" s="8"/>
      <c r="BEG8" s="8"/>
      <c r="BEH8" s="8"/>
      <c r="BEI8" s="8"/>
      <c r="BEJ8" s="8"/>
      <c r="BEK8" s="8"/>
      <c r="BEL8" s="8"/>
      <c r="BEM8" s="8"/>
      <c r="BEN8" s="8"/>
      <c r="BEO8" s="8"/>
      <c r="BEP8" s="8"/>
      <c r="BEQ8" s="8"/>
      <c r="BER8" s="8"/>
      <c r="BES8" s="8"/>
      <c r="BET8" s="8"/>
      <c r="BEU8" s="8"/>
      <c r="BEV8" s="8"/>
      <c r="BEW8" s="8"/>
      <c r="BEX8" s="8"/>
      <c r="BEY8" s="8"/>
      <c r="BEZ8" s="8"/>
      <c r="BFA8" s="8"/>
      <c r="BFB8" s="8"/>
      <c r="BFC8" s="8"/>
      <c r="BFD8" s="8"/>
      <c r="BFE8" s="8"/>
      <c r="BFF8" s="8"/>
      <c r="BFG8" s="8"/>
      <c r="BFH8" s="8"/>
      <c r="BFI8" s="8"/>
      <c r="BFJ8" s="8"/>
      <c r="BFK8" s="8"/>
      <c r="BFL8" s="8"/>
      <c r="BFM8" s="8"/>
      <c r="BFN8" s="8"/>
      <c r="BFO8" s="8"/>
      <c r="BFP8" s="8"/>
      <c r="BFQ8" s="8"/>
      <c r="BFR8" s="8"/>
      <c r="BFS8" s="8"/>
      <c r="BFT8" s="8"/>
      <c r="BFU8" s="8"/>
      <c r="BFV8" s="8"/>
      <c r="BFW8" s="8"/>
      <c r="BFX8" s="8"/>
      <c r="BFY8" s="8"/>
      <c r="BFZ8" s="8"/>
      <c r="BGA8" s="8"/>
      <c r="BGB8" s="8"/>
      <c r="BGC8" s="8"/>
      <c r="BGD8" s="8"/>
      <c r="BGE8" s="8"/>
      <c r="BGF8" s="8"/>
      <c r="BGG8" s="8"/>
      <c r="BGH8" s="8"/>
      <c r="BGI8" s="8"/>
      <c r="BGJ8" s="8"/>
      <c r="BGK8" s="8"/>
      <c r="BGL8" s="8"/>
      <c r="BGM8" s="8"/>
      <c r="BGN8" s="8"/>
      <c r="BGO8" s="8"/>
      <c r="BGP8" s="8"/>
      <c r="BGQ8" s="8"/>
      <c r="BGR8" s="8"/>
      <c r="BGS8" s="8"/>
      <c r="BGT8" s="8"/>
      <c r="BGU8" s="8"/>
      <c r="BGV8" s="8"/>
      <c r="BGW8" s="8"/>
      <c r="BGX8" s="8"/>
      <c r="BGY8" s="8"/>
      <c r="BGZ8" s="8"/>
      <c r="BHA8" s="8"/>
      <c r="BHB8" s="8"/>
      <c r="BHC8" s="8"/>
      <c r="BHD8" s="8"/>
      <c r="BHE8" s="8"/>
      <c r="BHF8" s="8"/>
      <c r="BHG8" s="8"/>
      <c r="BHH8" s="8"/>
      <c r="BHI8" s="8"/>
      <c r="BHJ8" s="8"/>
      <c r="BHK8" s="8"/>
      <c r="BHL8" s="8"/>
      <c r="BHM8" s="8"/>
      <c r="BHN8" s="8"/>
      <c r="BHO8" s="8"/>
      <c r="BHP8" s="8"/>
      <c r="BHQ8" s="8"/>
      <c r="BHR8" s="8"/>
      <c r="BHS8" s="8"/>
      <c r="BHT8" s="8"/>
      <c r="BHU8" s="8"/>
      <c r="BHV8" s="8"/>
      <c r="BHW8" s="8"/>
      <c r="BHX8" s="8"/>
      <c r="BHY8" s="8"/>
      <c r="BHZ8" s="8"/>
      <c r="BIA8" s="8"/>
      <c r="BIB8" s="8"/>
      <c r="BIC8" s="8"/>
      <c r="BID8" s="8"/>
      <c r="BIE8" s="8"/>
      <c r="BIF8" s="8"/>
      <c r="BIG8" s="8"/>
      <c r="BIH8" s="8"/>
      <c r="BII8" s="8"/>
      <c r="BIJ8" s="8"/>
      <c r="BIK8" s="8"/>
      <c r="BIL8" s="8"/>
      <c r="BIM8" s="8"/>
      <c r="BIN8" s="8"/>
      <c r="BIO8" s="8"/>
      <c r="BIP8" s="8"/>
      <c r="BIQ8" s="8"/>
      <c r="BIR8" s="8"/>
      <c r="BIS8" s="8"/>
      <c r="BIT8" s="8"/>
      <c r="BIU8" s="8"/>
      <c r="BIV8" s="8"/>
      <c r="BIW8" s="8"/>
      <c r="BIX8" s="8"/>
      <c r="BIY8" s="8"/>
      <c r="BIZ8" s="8"/>
      <c r="BJA8" s="8"/>
      <c r="BJB8" s="8"/>
      <c r="BJC8" s="8"/>
      <c r="BJD8" s="8"/>
      <c r="BJE8" s="8"/>
      <c r="BJF8" s="8"/>
      <c r="BJG8" s="8"/>
      <c r="BJH8" s="8"/>
      <c r="BJI8" s="8"/>
      <c r="BJJ8" s="8"/>
      <c r="BJK8" s="8"/>
      <c r="BJL8" s="8"/>
      <c r="BJM8" s="8"/>
      <c r="BJN8" s="8"/>
      <c r="BJO8" s="8"/>
      <c r="BJP8" s="8"/>
      <c r="BJQ8" s="8"/>
      <c r="BJR8" s="8"/>
      <c r="BJS8" s="8"/>
      <c r="BJT8" s="8"/>
      <c r="BJU8" s="8"/>
      <c r="BJV8" s="8"/>
      <c r="BJW8" s="8"/>
      <c r="BJX8" s="8"/>
      <c r="BJY8" s="8"/>
      <c r="BJZ8" s="8"/>
      <c r="BKA8" s="8"/>
      <c r="BKB8" s="8"/>
      <c r="BKC8" s="8"/>
      <c r="BKD8" s="8"/>
      <c r="BKE8" s="8"/>
      <c r="BKF8" s="8"/>
      <c r="BKG8" s="8"/>
      <c r="BKH8" s="8"/>
      <c r="BKI8" s="8"/>
      <c r="BKJ8" s="8"/>
      <c r="BKK8" s="8"/>
      <c r="BKL8" s="8"/>
      <c r="BKM8" s="8"/>
      <c r="BKN8" s="8"/>
      <c r="BKO8" s="8"/>
      <c r="BKP8" s="8"/>
      <c r="BKQ8" s="8"/>
      <c r="BKR8" s="8"/>
      <c r="BKS8" s="8"/>
      <c r="BKT8" s="8"/>
      <c r="BKU8" s="8"/>
      <c r="BKV8" s="8"/>
      <c r="BKW8" s="8"/>
      <c r="BKX8" s="8"/>
      <c r="BKY8" s="8"/>
      <c r="BKZ8" s="8"/>
      <c r="BLA8" s="8"/>
      <c r="BLB8" s="8"/>
      <c r="BLC8" s="8"/>
      <c r="BLD8" s="8"/>
      <c r="BLE8" s="8"/>
      <c r="BLF8" s="8"/>
      <c r="BLG8" s="8"/>
      <c r="BLH8" s="8"/>
      <c r="BLI8" s="8"/>
      <c r="BLJ8" s="8"/>
      <c r="BLK8" s="8"/>
      <c r="BLL8" s="8"/>
      <c r="BLM8" s="8"/>
      <c r="BLN8" s="8"/>
      <c r="BLO8" s="8"/>
      <c r="BLP8" s="8"/>
      <c r="BLQ8" s="8"/>
      <c r="BLR8" s="8"/>
      <c r="BLS8" s="8"/>
      <c r="BLT8" s="8"/>
      <c r="BLU8" s="8"/>
      <c r="BLV8" s="8"/>
      <c r="BLW8" s="8"/>
      <c r="BLX8" s="8"/>
      <c r="BLY8" s="8"/>
      <c r="BLZ8" s="8"/>
      <c r="BMA8" s="8"/>
      <c r="BMB8" s="8"/>
      <c r="BMC8" s="8"/>
      <c r="BMD8" s="8"/>
      <c r="BME8" s="8"/>
      <c r="BMF8" s="8"/>
      <c r="BMG8" s="8"/>
      <c r="BMH8" s="8"/>
      <c r="BMI8" s="8"/>
      <c r="BMJ8" s="8"/>
      <c r="BMK8" s="8"/>
      <c r="BML8" s="8"/>
      <c r="BMM8" s="8"/>
      <c r="BMN8" s="8"/>
      <c r="BMO8" s="8"/>
      <c r="BMP8" s="8"/>
      <c r="BMQ8" s="8"/>
      <c r="BMR8" s="8"/>
      <c r="BMS8" s="8"/>
      <c r="BMT8" s="8"/>
      <c r="BMU8" s="8"/>
      <c r="BMV8" s="8"/>
      <c r="BMW8" s="8"/>
      <c r="BMX8" s="8"/>
      <c r="BMY8" s="8"/>
      <c r="BMZ8" s="8"/>
      <c r="BNA8" s="8"/>
      <c r="BNB8" s="8"/>
      <c r="BNC8" s="8"/>
      <c r="BND8" s="8"/>
      <c r="BNE8" s="8"/>
      <c r="BNF8" s="8"/>
      <c r="BNG8" s="8"/>
      <c r="BNH8" s="8"/>
      <c r="BNI8" s="8"/>
      <c r="BNJ8" s="8"/>
      <c r="BNK8" s="8"/>
      <c r="BNL8" s="8"/>
      <c r="BNM8" s="8"/>
      <c r="BNN8" s="8"/>
      <c r="BNO8" s="8"/>
      <c r="BNP8" s="8"/>
      <c r="BNQ8" s="8"/>
      <c r="BNR8" s="8"/>
      <c r="BNS8" s="8"/>
      <c r="BNT8" s="8"/>
      <c r="BNU8" s="8"/>
      <c r="BNV8" s="8"/>
      <c r="BNW8" s="8"/>
      <c r="BNX8" s="8"/>
      <c r="BNY8" s="8"/>
      <c r="BNZ8" s="8"/>
      <c r="BOA8" s="8"/>
      <c r="BOB8" s="8"/>
      <c r="BOC8" s="8"/>
      <c r="BOD8" s="8"/>
      <c r="BOE8" s="8"/>
      <c r="BOF8" s="8"/>
      <c r="BOG8" s="8"/>
      <c r="BOH8" s="8"/>
      <c r="BOI8" s="8"/>
      <c r="BOJ8" s="8"/>
      <c r="BOK8" s="8"/>
      <c r="BOL8" s="8"/>
      <c r="BOM8" s="8"/>
      <c r="BON8" s="8"/>
      <c r="BOO8" s="8"/>
      <c r="BOP8" s="8"/>
      <c r="BOQ8" s="8"/>
      <c r="BOR8" s="8"/>
      <c r="BOS8" s="8"/>
      <c r="BOT8" s="8"/>
      <c r="BOU8" s="8"/>
      <c r="BOV8" s="8"/>
      <c r="BOW8" s="8"/>
      <c r="BOX8" s="8"/>
      <c r="BOY8" s="8"/>
      <c r="BOZ8" s="8"/>
      <c r="BPA8" s="8"/>
      <c r="BPB8" s="8"/>
      <c r="BPC8" s="8"/>
      <c r="BPD8" s="8"/>
      <c r="BPE8" s="8"/>
      <c r="BPF8" s="8"/>
      <c r="BPG8" s="8"/>
      <c r="BPH8" s="8"/>
      <c r="BPI8" s="8"/>
      <c r="BPJ8" s="8"/>
      <c r="BPK8" s="8"/>
      <c r="BPL8" s="8"/>
      <c r="BPM8" s="8"/>
      <c r="BPN8" s="8"/>
      <c r="BPO8" s="8"/>
      <c r="BPP8" s="8"/>
      <c r="BPQ8" s="8"/>
      <c r="BPR8" s="8"/>
      <c r="BPS8" s="8"/>
      <c r="BPT8" s="8"/>
      <c r="BPU8" s="8"/>
      <c r="BPV8" s="8"/>
      <c r="BPW8" s="8"/>
      <c r="BPX8" s="8"/>
      <c r="BPY8" s="8"/>
      <c r="BPZ8" s="8"/>
      <c r="BQA8" s="8"/>
      <c r="BQB8" s="8"/>
      <c r="BQC8" s="8"/>
      <c r="BQD8" s="8"/>
      <c r="BQE8" s="8"/>
      <c r="BQF8" s="8"/>
      <c r="BQG8" s="8"/>
      <c r="BQH8" s="8"/>
      <c r="BQI8" s="8"/>
      <c r="BQJ8" s="8"/>
      <c r="BQK8" s="8"/>
      <c r="BQL8" s="8"/>
      <c r="BQM8" s="8"/>
      <c r="BQN8" s="8"/>
      <c r="BQO8" s="8"/>
      <c r="BQP8" s="8"/>
      <c r="BQQ8" s="8"/>
      <c r="BQR8" s="8"/>
      <c r="BQS8" s="8"/>
      <c r="BQT8" s="8"/>
      <c r="BQU8" s="8"/>
      <c r="BQV8" s="8"/>
      <c r="BQW8" s="8"/>
      <c r="BQX8" s="8"/>
      <c r="BQY8" s="8"/>
      <c r="BQZ8" s="8"/>
      <c r="BRA8" s="8"/>
      <c r="BRB8" s="8"/>
      <c r="BRC8" s="8"/>
      <c r="BRD8" s="8"/>
      <c r="BRE8" s="8"/>
      <c r="BRF8" s="8"/>
      <c r="BRG8" s="8"/>
      <c r="BRH8" s="8"/>
      <c r="BRI8" s="8"/>
      <c r="BRJ8" s="8"/>
      <c r="BRK8" s="8"/>
      <c r="BRL8" s="8"/>
      <c r="BRM8" s="8"/>
      <c r="BRN8" s="8"/>
      <c r="BRO8" s="8"/>
      <c r="BRP8" s="8"/>
      <c r="BRQ8" s="8"/>
      <c r="BRR8" s="8"/>
      <c r="BRS8" s="8"/>
      <c r="BRT8" s="8"/>
      <c r="BRU8" s="8"/>
      <c r="BRV8" s="8"/>
      <c r="BRW8" s="8"/>
      <c r="BRX8" s="8"/>
      <c r="BRY8" s="8"/>
      <c r="BRZ8" s="8"/>
      <c r="BSA8" s="8"/>
      <c r="BSB8" s="8"/>
      <c r="BSC8" s="8"/>
      <c r="BSD8" s="8"/>
      <c r="BSE8" s="8"/>
      <c r="BSF8" s="8"/>
      <c r="BSG8" s="8"/>
      <c r="BSH8" s="8"/>
      <c r="BSI8" s="8"/>
      <c r="BSJ8" s="8"/>
      <c r="BSK8" s="8"/>
      <c r="BSL8" s="8"/>
      <c r="BSM8" s="8"/>
      <c r="BSN8" s="8"/>
      <c r="BSO8" s="8"/>
      <c r="BSP8" s="8"/>
      <c r="BSQ8" s="8"/>
      <c r="BSR8" s="8"/>
      <c r="BSS8" s="8"/>
      <c r="BST8" s="8"/>
      <c r="BSU8" s="8"/>
      <c r="BSV8" s="8"/>
      <c r="BSW8" s="8"/>
      <c r="BSX8" s="8"/>
      <c r="BSY8" s="8"/>
      <c r="BSZ8" s="8"/>
      <c r="BTA8" s="8"/>
      <c r="BTB8" s="8"/>
      <c r="BTC8" s="8"/>
      <c r="BTD8" s="8"/>
      <c r="BTE8" s="8"/>
      <c r="BTF8" s="8"/>
      <c r="BTG8" s="8"/>
      <c r="BTH8" s="8"/>
      <c r="BTI8" s="8"/>
      <c r="BTJ8" s="8"/>
      <c r="BTK8" s="8"/>
      <c r="BTL8" s="8"/>
      <c r="BTM8" s="8"/>
      <c r="BTN8" s="8"/>
      <c r="BTO8" s="8"/>
      <c r="BTP8" s="8"/>
      <c r="BTQ8" s="8"/>
      <c r="BTR8" s="8"/>
      <c r="BTS8" s="8"/>
      <c r="BTT8" s="8"/>
      <c r="BTU8" s="8"/>
      <c r="BTV8" s="8"/>
      <c r="BTW8" s="8"/>
      <c r="BTX8" s="8"/>
      <c r="BTY8" s="8"/>
      <c r="BTZ8" s="8"/>
      <c r="BUA8" s="8"/>
      <c r="BUB8" s="8"/>
      <c r="BUC8" s="8"/>
      <c r="BUD8" s="8"/>
      <c r="BUE8" s="8"/>
      <c r="BUF8" s="8"/>
      <c r="BUG8" s="8"/>
      <c r="BUH8" s="8"/>
      <c r="BUI8" s="8"/>
      <c r="BUJ8" s="8"/>
      <c r="BUK8" s="8"/>
      <c r="BUL8" s="8"/>
      <c r="BUM8" s="8"/>
      <c r="BUN8" s="8"/>
      <c r="BUO8" s="8"/>
      <c r="BUP8" s="8"/>
      <c r="BUQ8" s="8"/>
      <c r="BUR8" s="8"/>
      <c r="BUS8" s="8"/>
      <c r="BUT8" s="8"/>
      <c r="BUU8" s="8"/>
      <c r="BUV8" s="8"/>
      <c r="BUW8" s="8"/>
      <c r="BUX8" s="8"/>
      <c r="BUY8" s="8"/>
      <c r="BUZ8" s="8"/>
      <c r="BVA8" s="8"/>
      <c r="BVB8" s="8"/>
      <c r="BVC8" s="8"/>
      <c r="BVD8" s="8"/>
      <c r="BVE8" s="8"/>
      <c r="BVF8" s="8"/>
      <c r="BVG8" s="8"/>
      <c r="BVH8" s="8"/>
      <c r="BVI8" s="8"/>
      <c r="BVJ8" s="8"/>
      <c r="BVK8" s="8"/>
      <c r="BVL8" s="8"/>
      <c r="BVM8" s="8"/>
      <c r="BVN8" s="8"/>
      <c r="BVO8" s="8"/>
      <c r="BVP8" s="8"/>
      <c r="BVQ8" s="8"/>
      <c r="BVR8" s="8"/>
      <c r="BVS8" s="8"/>
      <c r="BVT8" s="8"/>
      <c r="BVU8" s="8"/>
      <c r="BVV8" s="8"/>
      <c r="BVW8" s="8"/>
      <c r="BVX8" s="8"/>
      <c r="BVY8" s="8"/>
      <c r="BVZ8" s="8"/>
      <c r="BWA8" s="8"/>
      <c r="BWB8" s="8"/>
      <c r="BWC8" s="8"/>
      <c r="BWD8" s="8"/>
      <c r="BWE8" s="8"/>
      <c r="BWF8" s="8"/>
      <c r="BWG8" s="8"/>
      <c r="BWH8" s="8"/>
      <c r="BWI8" s="8"/>
      <c r="BWJ8" s="8"/>
      <c r="BWK8" s="8"/>
      <c r="BWL8" s="8"/>
      <c r="BWM8" s="8"/>
      <c r="BWN8" s="8"/>
      <c r="BWO8" s="8"/>
      <c r="BWP8" s="8"/>
      <c r="BWQ8" s="8"/>
      <c r="BWR8" s="8"/>
      <c r="BWS8" s="8"/>
      <c r="BWT8" s="8"/>
      <c r="BWU8" s="8"/>
      <c r="BWV8" s="8"/>
      <c r="BWW8" s="8"/>
      <c r="BWX8" s="8"/>
      <c r="BWY8" s="8"/>
      <c r="BWZ8" s="8"/>
      <c r="BXA8" s="8"/>
      <c r="BXB8" s="8"/>
      <c r="BXC8" s="8"/>
      <c r="BXD8" s="8"/>
      <c r="BXE8" s="8"/>
      <c r="BXF8" s="8"/>
      <c r="BXG8" s="8"/>
      <c r="BXH8" s="8"/>
      <c r="BXI8" s="8"/>
      <c r="BXJ8" s="8"/>
      <c r="BXK8" s="8"/>
      <c r="BXL8" s="8"/>
      <c r="BXM8" s="8"/>
      <c r="BXN8" s="8"/>
      <c r="BXO8" s="8"/>
      <c r="BXP8" s="8"/>
      <c r="BXQ8" s="8"/>
      <c r="BXR8" s="8"/>
      <c r="BXS8" s="8"/>
      <c r="BXT8" s="8"/>
      <c r="BXU8" s="8"/>
      <c r="BXV8" s="8"/>
      <c r="BXW8" s="8"/>
      <c r="BXX8" s="8"/>
      <c r="BXY8" s="8"/>
      <c r="BXZ8" s="8"/>
      <c r="BYA8" s="8"/>
      <c r="BYB8" s="8"/>
      <c r="BYC8" s="8"/>
      <c r="BYD8" s="8"/>
      <c r="BYE8" s="8"/>
      <c r="BYF8" s="8"/>
      <c r="BYG8" s="8"/>
      <c r="BYH8" s="8"/>
      <c r="BYI8" s="8"/>
      <c r="BYJ8" s="8"/>
      <c r="BYK8" s="8"/>
      <c r="BYL8" s="8"/>
      <c r="BYM8" s="8"/>
      <c r="BYN8" s="8"/>
      <c r="BYO8" s="8"/>
      <c r="BYP8" s="8"/>
      <c r="BYQ8" s="8"/>
      <c r="BYR8" s="8"/>
      <c r="BYS8" s="8"/>
      <c r="BYT8" s="8"/>
      <c r="BYU8" s="8"/>
      <c r="BYV8" s="8"/>
      <c r="BYW8" s="8"/>
      <c r="BYX8" s="8"/>
      <c r="BYY8" s="8"/>
      <c r="BYZ8" s="8"/>
      <c r="BZA8" s="8"/>
      <c r="BZB8" s="8"/>
      <c r="BZC8" s="8"/>
      <c r="BZD8" s="8"/>
      <c r="BZE8" s="8"/>
      <c r="BZF8" s="8"/>
      <c r="BZG8" s="8"/>
      <c r="BZH8" s="8"/>
      <c r="BZI8" s="8"/>
      <c r="BZJ8" s="8"/>
      <c r="BZK8" s="8"/>
      <c r="BZL8" s="8"/>
      <c r="BZM8" s="8"/>
      <c r="BZN8" s="8"/>
      <c r="BZO8" s="8"/>
      <c r="BZP8" s="8"/>
      <c r="BZQ8" s="8"/>
      <c r="BZR8" s="8"/>
      <c r="BZS8" s="8"/>
      <c r="BZT8" s="8"/>
      <c r="BZU8" s="8"/>
      <c r="BZV8" s="8"/>
      <c r="BZW8" s="8"/>
      <c r="BZX8" s="8"/>
      <c r="BZY8" s="8"/>
      <c r="BZZ8" s="8"/>
      <c r="CAA8" s="8"/>
      <c r="CAB8" s="8"/>
      <c r="CAC8" s="8"/>
      <c r="CAD8" s="8"/>
      <c r="CAE8" s="8"/>
      <c r="CAF8" s="8"/>
      <c r="CAG8" s="8"/>
      <c r="CAH8" s="8"/>
      <c r="CAI8" s="8"/>
      <c r="CAJ8" s="8"/>
      <c r="CAK8" s="8"/>
      <c r="CAL8" s="8"/>
      <c r="CAM8" s="8"/>
      <c r="CAN8" s="8"/>
      <c r="CAO8" s="8"/>
      <c r="CAP8" s="8"/>
      <c r="CAQ8" s="8"/>
      <c r="CAR8" s="8"/>
      <c r="CAS8" s="8"/>
      <c r="CAT8" s="8"/>
      <c r="CAU8" s="8"/>
      <c r="CAV8" s="8"/>
      <c r="CAW8" s="8"/>
      <c r="CAX8" s="8"/>
      <c r="CAY8" s="8"/>
      <c r="CAZ8" s="8"/>
      <c r="CBA8" s="8"/>
      <c r="CBB8" s="8"/>
      <c r="CBC8" s="8"/>
      <c r="CBD8" s="8"/>
      <c r="CBE8" s="8"/>
      <c r="CBF8" s="8"/>
      <c r="CBG8" s="8"/>
      <c r="CBH8" s="8"/>
      <c r="CBI8" s="8"/>
      <c r="CBJ8" s="8"/>
      <c r="CBK8" s="8"/>
      <c r="CBL8" s="8"/>
      <c r="CBM8" s="8"/>
      <c r="CBN8" s="8"/>
      <c r="CBO8" s="8"/>
      <c r="CBP8" s="8"/>
      <c r="CBQ8" s="8"/>
      <c r="CBR8" s="8"/>
      <c r="CBS8" s="8"/>
      <c r="CBT8" s="8"/>
      <c r="CBU8" s="8"/>
      <c r="CBV8" s="8"/>
      <c r="CBW8" s="8"/>
      <c r="CBX8" s="8"/>
      <c r="CBY8" s="8"/>
      <c r="CBZ8" s="8"/>
      <c r="CCA8" s="8"/>
      <c r="CCB8" s="8"/>
      <c r="CCC8" s="8"/>
      <c r="CCD8" s="8"/>
      <c r="CCE8" s="8"/>
      <c r="CCF8" s="8"/>
      <c r="CCG8" s="8"/>
      <c r="CCH8" s="8"/>
      <c r="CCI8" s="8"/>
      <c r="CCJ8" s="8"/>
      <c r="CCK8" s="8"/>
      <c r="CCL8" s="8"/>
      <c r="CCM8" s="8"/>
      <c r="CCN8" s="8"/>
      <c r="CCO8" s="8"/>
      <c r="CCP8" s="8"/>
      <c r="CCQ8" s="8"/>
      <c r="CCR8" s="8"/>
      <c r="CCS8" s="8"/>
      <c r="CCT8" s="8"/>
      <c r="CCU8" s="8"/>
      <c r="CCV8" s="8"/>
      <c r="CCW8" s="8"/>
      <c r="CCX8" s="8"/>
      <c r="CCY8" s="8"/>
      <c r="CCZ8" s="8"/>
      <c r="CDA8" s="8"/>
      <c r="CDB8" s="8"/>
      <c r="CDC8" s="8"/>
      <c r="CDD8" s="8"/>
      <c r="CDE8" s="8"/>
      <c r="CDF8" s="8"/>
      <c r="CDG8" s="8"/>
      <c r="CDH8" s="8"/>
      <c r="CDI8" s="8"/>
      <c r="CDJ8" s="8"/>
      <c r="CDK8" s="8"/>
      <c r="CDL8" s="8"/>
      <c r="CDM8" s="8"/>
      <c r="CDN8" s="8"/>
      <c r="CDO8" s="8"/>
      <c r="CDP8" s="8"/>
      <c r="CDQ8" s="8"/>
      <c r="CDR8" s="8"/>
      <c r="CDS8" s="8"/>
      <c r="CDT8" s="8"/>
      <c r="CDU8" s="8"/>
      <c r="CDV8" s="8"/>
      <c r="CDW8" s="8"/>
      <c r="CDX8" s="8"/>
      <c r="CDY8" s="8"/>
      <c r="CDZ8" s="8"/>
      <c r="CEA8" s="8"/>
      <c r="CEB8" s="8"/>
      <c r="CEC8" s="8"/>
      <c r="CED8" s="8"/>
      <c r="CEE8" s="8"/>
      <c r="CEF8" s="8"/>
      <c r="CEG8" s="8"/>
      <c r="CEH8" s="8"/>
      <c r="CEI8" s="8"/>
      <c r="CEJ8" s="8"/>
      <c r="CEK8" s="8"/>
      <c r="CEL8" s="8"/>
      <c r="CEM8" s="8"/>
      <c r="CEN8" s="8"/>
      <c r="CEO8" s="8"/>
      <c r="CEP8" s="8"/>
      <c r="CEQ8" s="8"/>
      <c r="CER8" s="8"/>
      <c r="CES8" s="8"/>
      <c r="CET8" s="8"/>
      <c r="CEU8" s="8"/>
      <c r="CEV8" s="8"/>
      <c r="CEW8" s="8"/>
      <c r="CEX8" s="8"/>
      <c r="CEY8" s="8"/>
      <c r="CEZ8" s="8"/>
      <c r="CFA8" s="8"/>
      <c r="CFB8" s="8"/>
      <c r="CFC8" s="8"/>
      <c r="CFD8" s="8"/>
      <c r="CFE8" s="8"/>
      <c r="CFF8" s="8"/>
      <c r="CFG8" s="8"/>
      <c r="CFH8" s="8"/>
      <c r="CFI8" s="8"/>
      <c r="CFJ8" s="8"/>
      <c r="CFK8" s="8"/>
      <c r="CFL8" s="8"/>
      <c r="CFM8" s="8"/>
      <c r="CFN8" s="8"/>
      <c r="CFO8" s="8"/>
      <c r="CFP8" s="8"/>
      <c r="CFQ8" s="8"/>
      <c r="CFR8" s="8"/>
      <c r="CFS8" s="8"/>
      <c r="CFT8" s="8"/>
      <c r="CFU8" s="8"/>
      <c r="CFV8" s="8"/>
      <c r="CFW8" s="8"/>
      <c r="CFX8" s="8"/>
      <c r="CFY8" s="8"/>
      <c r="CFZ8" s="8"/>
      <c r="CGA8" s="8"/>
      <c r="CGB8" s="8"/>
      <c r="CGC8" s="8"/>
      <c r="CGD8" s="8"/>
      <c r="CGE8" s="8"/>
      <c r="CGF8" s="8"/>
      <c r="CGG8" s="8"/>
      <c r="CGH8" s="8"/>
      <c r="CGI8" s="8"/>
      <c r="CGJ8" s="8"/>
      <c r="CGK8" s="8"/>
      <c r="CGL8" s="8"/>
      <c r="CGM8" s="8"/>
      <c r="CGN8" s="8"/>
      <c r="CGO8" s="8"/>
      <c r="CGP8" s="8"/>
      <c r="CGQ8" s="8"/>
      <c r="CGR8" s="8"/>
      <c r="CGS8" s="8"/>
      <c r="CGT8" s="8"/>
      <c r="CGU8" s="8"/>
      <c r="CGV8" s="8"/>
      <c r="CGW8" s="8"/>
      <c r="CGX8" s="8"/>
      <c r="CGY8" s="8"/>
      <c r="CGZ8" s="8"/>
      <c r="CHA8" s="8"/>
      <c r="CHB8" s="8"/>
      <c r="CHC8" s="8"/>
      <c r="CHD8" s="8"/>
      <c r="CHE8" s="8"/>
      <c r="CHF8" s="8"/>
      <c r="CHG8" s="8"/>
      <c r="CHH8" s="8"/>
      <c r="CHI8" s="8"/>
      <c r="CHJ8" s="8"/>
      <c r="CHK8" s="8"/>
      <c r="CHL8" s="8"/>
      <c r="CHM8" s="8"/>
      <c r="CHN8" s="8"/>
      <c r="CHO8" s="8"/>
      <c r="CHP8" s="8"/>
      <c r="CHQ8" s="8"/>
      <c r="CHR8" s="8"/>
      <c r="CHS8" s="8"/>
      <c r="CHT8" s="8"/>
      <c r="CHU8" s="8"/>
      <c r="CHV8" s="8"/>
      <c r="CHW8" s="8"/>
      <c r="CHX8" s="8"/>
      <c r="CHY8" s="8"/>
      <c r="CHZ8" s="8"/>
      <c r="CIA8" s="8"/>
      <c r="CIB8" s="8"/>
      <c r="CIC8" s="8"/>
      <c r="CID8" s="8"/>
      <c r="CIE8" s="8"/>
      <c r="CIF8" s="8"/>
      <c r="CIG8" s="8"/>
      <c r="CIH8" s="8"/>
      <c r="CII8" s="8"/>
      <c r="CIJ8" s="8"/>
      <c r="CIK8" s="8"/>
      <c r="CIL8" s="8"/>
      <c r="CIM8" s="8"/>
      <c r="CIN8" s="8"/>
      <c r="CIO8" s="8"/>
      <c r="CIP8" s="8"/>
      <c r="CIQ8" s="8"/>
      <c r="CIR8" s="8"/>
      <c r="CIS8" s="8"/>
      <c r="CIT8" s="8"/>
      <c r="CIU8" s="8"/>
      <c r="CIV8" s="8"/>
      <c r="CIW8" s="8"/>
      <c r="CIX8" s="8"/>
      <c r="CIY8" s="8"/>
      <c r="CIZ8" s="8"/>
      <c r="CJA8" s="8"/>
      <c r="CJB8" s="8"/>
      <c r="CJC8" s="8"/>
      <c r="CJD8" s="8"/>
      <c r="CJE8" s="8"/>
      <c r="CJF8" s="8"/>
      <c r="CJG8" s="8"/>
      <c r="CJH8" s="8"/>
      <c r="CJI8" s="8"/>
      <c r="CJJ8" s="8"/>
      <c r="CJK8" s="8"/>
      <c r="CJL8" s="8"/>
      <c r="CJM8" s="8"/>
      <c r="CJN8" s="8"/>
      <c r="CJO8" s="8"/>
      <c r="CJP8" s="8"/>
      <c r="CJQ8" s="8"/>
      <c r="CJR8" s="8"/>
      <c r="CJS8" s="8"/>
      <c r="CJT8" s="8"/>
      <c r="CJU8" s="8"/>
      <c r="CJV8" s="8"/>
      <c r="CJW8" s="8"/>
      <c r="CJX8" s="8"/>
      <c r="CJY8" s="8"/>
      <c r="CJZ8" s="8"/>
      <c r="CKA8" s="8"/>
      <c r="CKB8" s="8"/>
      <c r="CKC8" s="8"/>
      <c r="CKD8" s="8"/>
      <c r="CKE8" s="8"/>
      <c r="CKF8" s="8"/>
      <c r="CKG8" s="8"/>
      <c r="CKH8" s="8"/>
      <c r="CKI8" s="8"/>
      <c r="CKJ8" s="8"/>
      <c r="CKK8" s="8"/>
      <c r="CKL8" s="8"/>
      <c r="CKM8" s="8"/>
      <c r="CKN8" s="8"/>
      <c r="CKO8" s="8"/>
      <c r="CKP8" s="8"/>
      <c r="CKQ8" s="8"/>
      <c r="CKR8" s="8"/>
      <c r="CKS8" s="8"/>
      <c r="CKT8" s="8"/>
      <c r="CKU8" s="8"/>
      <c r="CKV8" s="8"/>
      <c r="CKW8" s="8"/>
      <c r="CKX8" s="8"/>
      <c r="CKY8" s="8"/>
      <c r="CKZ8" s="8"/>
      <c r="CLA8" s="8"/>
      <c r="CLB8" s="8"/>
      <c r="CLC8" s="8"/>
      <c r="CLD8" s="8"/>
      <c r="CLE8" s="8"/>
      <c r="CLF8" s="8"/>
      <c r="CLG8" s="8"/>
      <c r="CLH8" s="8"/>
      <c r="CLI8" s="8"/>
      <c r="CLJ8" s="8"/>
      <c r="CLK8" s="8"/>
      <c r="CLL8" s="8"/>
      <c r="CLM8" s="8"/>
      <c r="CLN8" s="8"/>
      <c r="CLO8" s="8"/>
      <c r="CLP8" s="8"/>
      <c r="CLQ8" s="8"/>
      <c r="CLR8" s="8"/>
      <c r="CLS8" s="8"/>
      <c r="CLT8" s="8"/>
      <c r="CLU8" s="8"/>
      <c r="CLV8" s="8"/>
      <c r="CLW8" s="8"/>
      <c r="CLX8" s="8"/>
      <c r="CLY8" s="8"/>
      <c r="CLZ8" s="8"/>
      <c r="CMA8" s="8"/>
      <c r="CMB8" s="8"/>
      <c r="CMC8" s="8"/>
      <c r="CMD8" s="8"/>
      <c r="CME8" s="8"/>
      <c r="CMF8" s="8"/>
      <c r="CMG8" s="8"/>
      <c r="CMH8" s="8"/>
      <c r="CMI8" s="8"/>
      <c r="CMJ8" s="8"/>
      <c r="CMK8" s="8"/>
      <c r="CML8" s="8"/>
      <c r="CMM8" s="8"/>
      <c r="CMN8" s="8"/>
      <c r="CMO8" s="8"/>
      <c r="CMP8" s="8"/>
      <c r="CMQ8" s="8"/>
      <c r="CMR8" s="8"/>
      <c r="CMS8" s="8"/>
      <c r="CMT8" s="8"/>
      <c r="CMU8" s="8"/>
      <c r="CMV8" s="8"/>
      <c r="CMW8" s="8"/>
      <c r="CMX8" s="8"/>
      <c r="CMY8" s="8"/>
      <c r="CMZ8" s="8"/>
      <c r="CNA8" s="8"/>
      <c r="CNB8" s="8"/>
      <c r="CNC8" s="8"/>
      <c r="CND8" s="8"/>
      <c r="CNE8" s="8"/>
      <c r="CNF8" s="8"/>
      <c r="CNG8" s="8"/>
      <c r="CNH8" s="8"/>
      <c r="CNI8" s="8"/>
      <c r="CNJ8" s="8"/>
      <c r="CNK8" s="8"/>
      <c r="CNL8" s="8"/>
      <c r="CNM8" s="8"/>
      <c r="CNN8" s="8"/>
      <c r="CNO8" s="8"/>
      <c r="CNP8" s="8"/>
      <c r="CNQ8" s="8"/>
      <c r="CNR8" s="8"/>
      <c r="CNS8" s="8"/>
      <c r="CNT8" s="8"/>
      <c r="CNU8" s="8"/>
      <c r="CNV8" s="8"/>
      <c r="CNW8" s="8"/>
      <c r="CNX8" s="8"/>
      <c r="CNY8" s="8"/>
      <c r="CNZ8" s="8"/>
      <c r="COA8" s="8"/>
      <c r="COB8" s="8"/>
      <c r="COC8" s="8"/>
      <c r="COD8" s="8"/>
      <c r="COE8" s="8"/>
      <c r="COF8" s="8"/>
      <c r="COG8" s="8"/>
      <c r="COH8" s="8"/>
      <c r="COI8" s="8"/>
      <c r="COJ8" s="8"/>
      <c r="COK8" s="8"/>
      <c r="COL8" s="8"/>
      <c r="COM8" s="8"/>
      <c r="CON8" s="8"/>
      <c r="COO8" s="8"/>
      <c r="COP8" s="8"/>
      <c r="COQ8" s="8"/>
      <c r="COR8" s="8"/>
      <c r="COS8" s="8"/>
      <c r="COT8" s="8"/>
      <c r="COU8" s="8"/>
      <c r="COV8" s="8"/>
      <c r="COW8" s="8"/>
      <c r="COX8" s="8"/>
      <c r="COY8" s="8"/>
      <c r="COZ8" s="8"/>
      <c r="CPA8" s="8"/>
      <c r="CPB8" s="8"/>
      <c r="CPC8" s="8"/>
      <c r="CPD8" s="8"/>
      <c r="CPE8" s="8"/>
      <c r="CPF8" s="8"/>
      <c r="CPG8" s="8"/>
      <c r="CPH8" s="8"/>
      <c r="CPI8" s="8"/>
      <c r="CPJ8" s="8"/>
      <c r="CPK8" s="8"/>
      <c r="CPL8" s="8"/>
      <c r="CPM8" s="8"/>
      <c r="CPN8" s="8"/>
      <c r="CPO8" s="8"/>
      <c r="CPP8" s="8"/>
      <c r="CPQ8" s="8"/>
      <c r="CPR8" s="8"/>
      <c r="CPS8" s="8"/>
      <c r="CPT8" s="8"/>
      <c r="CPU8" s="8"/>
      <c r="CPV8" s="8"/>
      <c r="CPW8" s="8"/>
      <c r="CPX8" s="8"/>
      <c r="CPY8" s="8"/>
      <c r="CPZ8" s="8"/>
      <c r="CQA8" s="8"/>
      <c r="CQB8" s="8"/>
      <c r="CQC8" s="8"/>
      <c r="CQD8" s="8"/>
      <c r="CQE8" s="8"/>
      <c r="CQF8" s="8"/>
      <c r="CQG8" s="8"/>
      <c r="CQH8" s="8"/>
      <c r="CQI8" s="8"/>
      <c r="CQJ8" s="8"/>
      <c r="CQK8" s="8"/>
      <c r="CQL8" s="8"/>
      <c r="CQM8" s="8"/>
      <c r="CQN8" s="8"/>
      <c r="CQO8" s="8"/>
      <c r="CQP8" s="8"/>
      <c r="CQQ8" s="8"/>
      <c r="CQR8" s="8"/>
      <c r="CQS8" s="8"/>
      <c r="CQT8" s="8"/>
      <c r="CQU8" s="8"/>
      <c r="CQV8" s="8"/>
      <c r="CQW8" s="8"/>
      <c r="CQX8" s="8"/>
      <c r="CQY8" s="8"/>
      <c r="CQZ8" s="8"/>
      <c r="CRA8" s="8"/>
      <c r="CRB8" s="8"/>
      <c r="CRC8" s="8"/>
      <c r="CRD8" s="8"/>
      <c r="CRE8" s="8"/>
      <c r="CRF8" s="8"/>
      <c r="CRG8" s="8"/>
      <c r="CRH8" s="8"/>
      <c r="CRI8" s="8"/>
      <c r="CRJ8" s="8"/>
      <c r="CRK8" s="8"/>
      <c r="CRL8" s="8"/>
      <c r="CRM8" s="8"/>
      <c r="CRN8" s="8"/>
      <c r="CRO8" s="8"/>
      <c r="CRP8" s="8"/>
      <c r="CRQ8" s="8"/>
      <c r="CRR8" s="8"/>
      <c r="CRS8" s="8"/>
      <c r="CRT8" s="8"/>
      <c r="CRU8" s="8"/>
      <c r="CRV8" s="8"/>
      <c r="CRW8" s="8"/>
      <c r="CRX8" s="8"/>
      <c r="CRY8" s="8"/>
      <c r="CRZ8" s="8"/>
      <c r="CSA8" s="8"/>
      <c r="CSB8" s="8"/>
      <c r="CSC8" s="8"/>
      <c r="CSD8" s="8"/>
      <c r="CSE8" s="8"/>
      <c r="CSF8" s="8"/>
      <c r="CSG8" s="8"/>
      <c r="CSH8" s="8"/>
      <c r="CSI8" s="8"/>
      <c r="CSJ8" s="8"/>
      <c r="CSK8" s="8"/>
      <c r="CSL8" s="8"/>
      <c r="CSM8" s="8"/>
      <c r="CSN8" s="8"/>
      <c r="CSO8" s="8"/>
      <c r="CSP8" s="8"/>
      <c r="CSQ8" s="8"/>
      <c r="CSR8" s="8"/>
      <c r="CSS8" s="8"/>
      <c r="CST8" s="8"/>
      <c r="CSU8" s="8"/>
      <c r="CSV8" s="8"/>
      <c r="CSW8" s="8"/>
      <c r="CSX8" s="8"/>
      <c r="CSY8" s="8"/>
      <c r="CSZ8" s="8"/>
      <c r="CTA8" s="8"/>
      <c r="CTB8" s="8"/>
      <c r="CTC8" s="8"/>
      <c r="CTD8" s="8"/>
      <c r="CTE8" s="8"/>
      <c r="CTF8" s="8"/>
      <c r="CTG8" s="8"/>
      <c r="CTH8" s="8"/>
      <c r="CTI8" s="8"/>
      <c r="CTJ8" s="8"/>
      <c r="CTK8" s="8"/>
      <c r="CTL8" s="8"/>
      <c r="CTM8" s="8"/>
      <c r="CTN8" s="8"/>
      <c r="CTO8" s="8"/>
      <c r="CTP8" s="8"/>
      <c r="CTQ8" s="8"/>
      <c r="CTR8" s="8"/>
      <c r="CTS8" s="8"/>
      <c r="CTT8" s="8"/>
      <c r="CTU8" s="8"/>
      <c r="CTV8" s="8"/>
      <c r="CTW8" s="8"/>
      <c r="CTX8" s="8"/>
      <c r="CTY8" s="8"/>
      <c r="CTZ8" s="8"/>
      <c r="CUA8" s="8"/>
      <c r="CUB8" s="8"/>
      <c r="CUC8" s="8"/>
      <c r="CUD8" s="8"/>
      <c r="CUE8" s="8"/>
      <c r="CUF8" s="8"/>
      <c r="CUG8" s="8"/>
      <c r="CUH8" s="8"/>
      <c r="CUI8" s="8"/>
      <c r="CUJ8" s="8"/>
      <c r="CUK8" s="8"/>
      <c r="CUL8" s="8"/>
      <c r="CUM8" s="8"/>
      <c r="CUN8" s="8"/>
      <c r="CUO8" s="8"/>
      <c r="CUP8" s="8"/>
      <c r="CUQ8" s="8"/>
      <c r="CUR8" s="8"/>
      <c r="CUS8" s="8"/>
      <c r="CUT8" s="8"/>
      <c r="CUU8" s="8"/>
      <c r="CUV8" s="8"/>
      <c r="CUW8" s="8"/>
      <c r="CUX8" s="8"/>
      <c r="CUY8" s="8"/>
      <c r="CUZ8" s="8"/>
      <c r="CVA8" s="8"/>
      <c r="CVB8" s="8"/>
      <c r="CVC8" s="8"/>
      <c r="CVD8" s="8"/>
      <c r="CVE8" s="8"/>
      <c r="CVF8" s="8"/>
      <c r="CVG8" s="8"/>
      <c r="CVH8" s="8"/>
      <c r="CVI8" s="8"/>
      <c r="CVJ8" s="8"/>
      <c r="CVK8" s="8"/>
      <c r="CVL8" s="8"/>
      <c r="CVM8" s="8"/>
      <c r="CVN8" s="8"/>
      <c r="CVO8" s="8"/>
      <c r="CVP8" s="8"/>
      <c r="CVQ8" s="8"/>
      <c r="CVR8" s="8"/>
      <c r="CVS8" s="8"/>
      <c r="CVT8" s="8"/>
      <c r="CVU8" s="8"/>
      <c r="CVV8" s="8"/>
      <c r="CVW8" s="8"/>
      <c r="CVX8" s="8"/>
      <c r="CVY8" s="8"/>
      <c r="CVZ8" s="8"/>
      <c r="CWA8" s="8"/>
      <c r="CWB8" s="8"/>
      <c r="CWC8" s="8"/>
      <c r="CWD8" s="8"/>
      <c r="CWE8" s="8"/>
      <c r="CWF8" s="8"/>
      <c r="CWG8" s="8"/>
      <c r="CWH8" s="8"/>
      <c r="CWI8" s="8"/>
      <c r="CWJ8" s="8"/>
      <c r="CWK8" s="8"/>
      <c r="CWL8" s="8"/>
      <c r="CWM8" s="8"/>
      <c r="CWN8" s="8"/>
      <c r="CWO8" s="8"/>
      <c r="CWP8" s="8"/>
      <c r="CWQ8" s="8"/>
      <c r="CWR8" s="8"/>
      <c r="CWS8" s="8"/>
      <c r="CWT8" s="8"/>
      <c r="CWU8" s="8"/>
      <c r="CWV8" s="8"/>
      <c r="CWW8" s="8"/>
      <c r="CWX8" s="8"/>
      <c r="CWY8" s="8"/>
      <c r="CWZ8" s="8"/>
      <c r="CXA8" s="8"/>
      <c r="CXB8" s="8"/>
      <c r="CXC8" s="8"/>
      <c r="CXD8" s="8"/>
      <c r="CXE8" s="8"/>
      <c r="CXF8" s="8"/>
      <c r="CXG8" s="8"/>
      <c r="CXH8" s="8"/>
      <c r="CXI8" s="8"/>
      <c r="CXJ8" s="8"/>
      <c r="CXK8" s="8"/>
      <c r="CXL8" s="8"/>
      <c r="CXM8" s="8"/>
      <c r="CXN8" s="8"/>
      <c r="CXO8" s="8"/>
      <c r="CXP8" s="8"/>
      <c r="CXQ8" s="8"/>
      <c r="CXR8" s="8"/>
      <c r="CXS8" s="8"/>
      <c r="CXT8" s="8"/>
      <c r="CXU8" s="8"/>
      <c r="CXV8" s="8"/>
      <c r="CXW8" s="8"/>
      <c r="CXX8" s="8"/>
      <c r="CXY8" s="8"/>
      <c r="CXZ8" s="8"/>
      <c r="CYA8" s="8"/>
      <c r="CYB8" s="8"/>
      <c r="CYC8" s="8"/>
      <c r="CYD8" s="8"/>
      <c r="CYE8" s="8"/>
      <c r="CYF8" s="8"/>
      <c r="CYG8" s="8"/>
      <c r="CYH8" s="8"/>
      <c r="CYI8" s="8"/>
      <c r="CYJ8" s="8"/>
      <c r="CYK8" s="8"/>
      <c r="CYL8" s="8"/>
      <c r="CYM8" s="8"/>
      <c r="CYN8" s="8"/>
      <c r="CYO8" s="8"/>
      <c r="CYP8" s="8"/>
      <c r="CYQ8" s="8"/>
      <c r="CYR8" s="8"/>
      <c r="CYS8" s="8"/>
      <c r="CYT8" s="8"/>
      <c r="CYU8" s="8"/>
      <c r="CYV8" s="8"/>
      <c r="CYW8" s="8"/>
      <c r="CYX8" s="8"/>
      <c r="CYY8" s="8"/>
      <c r="CYZ8" s="8"/>
      <c r="CZA8" s="8"/>
      <c r="CZB8" s="8"/>
      <c r="CZC8" s="8"/>
      <c r="CZD8" s="8"/>
      <c r="CZE8" s="8"/>
      <c r="CZF8" s="8"/>
      <c r="CZG8" s="8"/>
      <c r="CZH8" s="8"/>
      <c r="CZI8" s="8"/>
      <c r="CZJ8" s="8"/>
      <c r="CZK8" s="8"/>
      <c r="CZL8" s="8"/>
      <c r="CZM8" s="8"/>
      <c r="CZN8" s="8"/>
      <c r="CZO8" s="8"/>
      <c r="CZP8" s="8"/>
      <c r="CZQ8" s="8"/>
      <c r="CZR8" s="8"/>
      <c r="CZS8" s="8"/>
      <c r="CZT8" s="8"/>
      <c r="CZU8" s="8"/>
      <c r="CZV8" s="8"/>
      <c r="CZW8" s="8"/>
      <c r="CZX8" s="8"/>
      <c r="CZY8" s="8"/>
      <c r="CZZ8" s="8"/>
      <c r="DAA8" s="8"/>
      <c r="DAB8" s="8"/>
      <c r="DAC8" s="8"/>
      <c r="DAD8" s="8"/>
      <c r="DAE8" s="8"/>
      <c r="DAF8" s="8"/>
      <c r="DAG8" s="8"/>
      <c r="DAH8" s="8"/>
      <c r="DAI8" s="8"/>
      <c r="DAJ8" s="8"/>
      <c r="DAK8" s="8"/>
      <c r="DAL8" s="8"/>
      <c r="DAM8" s="8"/>
      <c r="DAN8" s="8"/>
      <c r="DAO8" s="8"/>
      <c r="DAP8" s="8"/>
      <c r="DAQ8" s="8"/>
      <c r="DAR8" s="8"/>
      <c r="DAS8" s="8"/>
      <c r="DAT8" s="8"/>
      <c r="DAU8" s="8"/>
      <c r="DAV8" s="8"/>
      <c r="DAW8" s="8"/>
      <c r="DAX8" s="8"/>
      <c r="DAY8" s="8"/>
      <c r="DAZ8" s="8"/>
      <c r="DBA8" s="8"/>
      <c r="DBB8" s="8"/>
      <c r="DBC8" s="8"/>
      <c r="DBD8" s="8"/>
      <c r="DBE8" s="8"/>
      <c r="DBF8" s="8"/>
      <c r="DBG8" s="8"/>
      <c r="DBH8" s="8"/>
      <c r="DBI8" s="8"/>
      <c r="DBJ8" s="8"/>
      <c r="DBK8" s="8"/>
      <c r="DBL8" s="8"/>
      <c r="DBM8" s="8"/>
      <c r="DBN8" s="8"/>
      <c r="DBO8" s="8"/>
      <c r="DBP8" s="8"/>
      <c r="DBQ8" s="8"/>
      <c r="DBR8" s="8"/>
      <c r="DBS8" s="8"/>
      <c r="DBT8" s="8"/>
      <c r="DBU8" s="8"/>
      <c r="DBV8" s="8"/>
      <c r="DBW8" s="8"/>
      <c r="DBX8" s="8"/>
      <c r="DBY8" s="8"/>
      <c r="DBZ8" s="8"/>
      <c r="DCA8" s="8"/>
      <c r="DCB8" s="8"/>
      <c r="DCC8" s="8"/>
      <c r="DCD8" s="8"/>
      <c r="DCE8" s="8"/>
      <c r="DCF8" s="8"/>
      <c r="DCG8" s="8"/>
      <c r="DCH8" s="8"/>
      <c r="DCI8" s="8"/>
      <c r="DCJ8" s="8"/>
      <c r="DCK8" s="8"/>
      <c r="DCL8" s="8"/>
      <c r="DCM8" s="8"/>
      <c r="DCN8" s="8"/>
      <c r="DCO8" s="8"/>
      <c r="DCP8" s="8"/>
      <c r="DCQ8" s="8"/>
      <c r="DCR8" s="8"/>
      <c r="DCS8" s="8"/>
      <c r="DCT8" s="8"/>
      <c r="DCU8" s="8"/>
      <c r="DCV8" s="8"/>
      <c r="DCW8" s="8"/>
      <c r="DCX8" s="8"/>
      <c r="DCY8" s="8"/>
      <c r="DCZ8" s="8"/>
      <c r="DDA8" s="8"/>
      <c r="DDB8" s="8"/>
      <c r="DDC8" s="8"/>
      <c r="DDD8" s="8"/>
      <c r="DDE8" s="8"/>
      <c r="DDF8" s="8"/>
      <c r="DDG8" s="8"/>
      <c r="DDH8" s="8"/>
      <c r="DDI8" s="8"/>
      <c r="DDJ8" s="8"/>
      <c r="DDK8" s="8"/>
      <c r="DDL8" s="8"/>
      <c r="DDM8" s="8"/>
      <c r="DDN8" s="8"/>
      <c r="DDO8" s="8"/>
      <c r="DDP8" s="8"/>
      <c r="DDQ8" s="8"/>
      <c r="DDR8" s="8"/>
      <c r="DDS8" s="8"/>
      <c r="DDT8" s="8"/>
      <c r="DDU8" s="8"/>
      <c r="DDV8" s="8"/>
      <c r="DDW8" s="8"/>
      <c r="DDX8" s="8"/>
      <c r="DDY8" s="8"/>
      <c r="DDZ8" s="8"/>
      <c r="DEA8" s="8"/>
      <c r="DEB8" s="8"/>
      <c r="DEC8" s="8"/>
      <c r="DED8" s="8"/>
      <c r="DEE8" s="8"/>
      <c r="DEF8" s="8"/>
      <c r="DEG8" s="8"/>
      <c r="DEH8" s="8"/>
      <c r="DEI8" s="8"/>
      <c r="DEJ8" s="8"/>
      <c r="DEK8" s="8"/>
      <c r="DEL8" s="8"/>
      <c r="DEM8" s="8"/>
      <c r="DEN8" s="8"/>
      <c r="DEO8" s="8"/>
      <c r="DEP8" s="8"/>
      <c r="DEQ8" s="8"/>
      <c r="DER8" s="8"/>
      <c r="DES8" s="8"/>
      <c r="DET8" s="8"/>
      <c r="DEU8" s="8"/>
      <c r="DEV8" s="8"/>
      <c r="DEW8" s="8"/>
      <c r="DEX8" s="8"/>
      <c r="DEY8" s="8"/>
      <c r="DEZ8" s="8"/>
      <c r="DFA8" s="8"/>
      <c r="DFB8" s="8"/>
      <c r="DFC8" s="8"/>
      <c r="DFD8" s="8"/>
      <c r="DFE8" s="8"/>
      <c r="DFF8" s="8"/>
      <c r="DFG8" s="8"/>
      <c r="DFH8" s="8"/>
      <c r="DFI8" s="8"/>
      <c r="DFJ8" s="8"/>
      <c r="DFK8" s="8"/>
      <c r="DFL8" s="8"/>
      <c r="DFM8" s="8"/>
      <c r="DFN8" s="8"/>
      <c r="DFO8" s="8"/>
      <c r="DFP8" s="8"/>
      <c r="DFQ8" s="8"/>
      <c r="DFR8" s="8"/>
      <c r="DFS8" s="8"/>
      <c r="DFT8" s="8"/>
      <c r="DFU8" s="8"/>
      <c r="DFV8" s="8"/>
      <c r="DFW8" s="8"/>
      <c r="DFX8" s="8"/>
      <c r="DFY8" s="8"/>
      <c r="DFZ8" s="8"/>
      <c r="DGA8" s="8"/>
      <c r="DGB8" s="8"/>
      <c r="DGC8" s="8"/>
      <c r="DGD8" s="8"/>
      <c r="DGE8" s="8"/>
      <c r="DGF8" s="8"/>
      <c r="DGG8" s="8"/>
      <c r="DGH8" s="8"/>
      <c r="DGI8" s="8"/>
      <c r="DGJ8" s="8"/>
      <c r="DGK8" s="8"/>
      <c r="DGL8" s="8"/>
      <c r="DGM8" s="8"/>
      <c r="DGN8" s="8"/>
      <c r="DGO8" s="8"/>
      <c r="DGP8" s="8"/>
      <c r="DGQ8" s="8"/>
      <c r="DGR8" s="8"/>
      <c r="DGS8" s="8"/>
      <c r="DGT8" s="8"/>
      <c r="DGU8" s="8"/>
      <c r="DGV8" s="8"/>
      <c r="DGW8" s="8"/>
      <c r="DGX8" s="8"/>
      <c r="DGY8" s="8"/>
      <c r="DGZ8" s="8"/>
      <c r="DHA8" s="8"/>
      <c r="DHB8" s="8"/>
      <c r="DHC8" s="8"/>
      <c r="DHD8" s="8"/>
      <c r="DHE8" s="8"/>
      <c r="DHF8" s="8"/>
      <c r="DHG8" s="8"/>
      <c r="DHH8" s="8"/>
      <c r="DHI8" s="8"/>
      <c r="DHJ8" s="8"/>
      <c r="DHK8" s="8"/>
      <c r="DHL8" s="8"/>
      <c r="DHM8" s="8"/>
      <c r="DHN8" s="8"/>
      <c r="DHO8" s="8"/>
      <c r="DHP8" s="8"/>
      <c r="DHQ8" s="8"/>
      <c r="DHR8" s="8"/>
      <c r="DHS8" s="8"/>
      <c r="DHT8" s="8"/>
      <c r="DHU8" s="8"/>
      <c r="DHV8" s="8"/>
      <c r="DHW8" s="8"/>
      <c r="DHX8" s="8"/>
      <c r="DHY8" s="8"/>
      <c r="DHZ8" s="8"/>
      <c r="DIA8" s="8"/>
      <c r="DIB8" s="8"/>
      <c r="DIC8" s="8"/>
      <c r="DID8" s="8"/>
      <c r="DIE8" s="8"/>
      <c r="DIF8" s="8"/>
      <c r="DIG8" s="8"/>
      <c r="DIH8" s="8"/>
      <c r="DII8" s="8"/>
      <c r="DIJ8" s="8"/>
      <c r="DIK8" s="8"/>
      <c r="DIL8" s="8"/>
      <c r="DIM8" s="8"/>
      <c r="DIN8" s="8"/>
      <c r="DIO8" s="8"/>
      <c r="DIP8" s="8"/>
      <c r="DIQ8" s="8"/>
      <c r="DIR8" s="8"/>
      <c r="DIS8" s="8"/>
      <c r="DIT8" s="8"/>
      <c r="DIU8" s="8"/>
      <c r="DIV8" s="8"/>
      <c r="DIW8" s="8"/>
      <c r="DIX8" s="8"/>
      <c r="DIY8" s="8"/>
      <c r="DIZ8" s="8"/>
      <c r="DJA8" s="8"/>
      <c r="DJB8" s="8"/>
      <c r="DJC8" s="8"/>
      <c r="DJD8" s="8"/>
      <c r="DJE8" s="8"/>
      <c r="DJF8" s="8"/>
      <c r="DJG8" s="8"/>
      <c r="DJH8" s="8"/>
      <c r="DJI8" s="8"/>
      <c r="DJJ8" s="8"/>
      <c r="DJK8" s="8"/>
      <c r="DJL8" s="8"/>
      <c r="DJM8" s="8"/>
      <c r="DJN8" s="8"/>
      <c r="DJO8" s="8"/>
      <c r="DJP8" s="8"/>
      <c r="DJQ8" s="8"/>
      <c r="DJR8" s="8"/>
      <c r="DJS8" s="8"/>
      <c r="DJT8" s="8"/>
      <c r="DJU8" s="8"/>
      <c r="DJV8" s="8"/>
      <c r="DJW8" s="8"/>
      <c r="DJX8" s="8"/>
      <c r="DJY8" s="8"/>
      <c r="DJZ8" s="8"/>
      <c r="DKA8" s="8"/>
      <c r="DKB8" s="8"/>
      <c r="DKC8" s="8"/>
      <c r="DKD8" s="8"/>
      <c r="DKE8" s="8"/>
      <c r="DKF8" s="8"/>
      <c r="DKG8" s="8"/>
      <c r="DKH8" s="8"/>
      <c r="DKI8" s="8"/>
      <c r="DKJ8" s="8"/>
      <c r="DKK8" s="8"/>
      <c r="DKL8" s="8"/>
      <c r="DKM8" s="8"/>
      <c r="DKN8" s="8"/>
      <c r="DKO8" s="8"/>
      <c r="DKP8" s="8"/>
      <c r="DKQ8" s="8"/>
      <c r="DKR8" s="8"/>
      <c r="DKS8" s="8"/>
      <c r="DKT8" s="8"/>
      <c r="DKU8" s="8"/>
      <c r="DKV8" s="8"/>
      <c r="DKW8" s="8"/>
      <c r="DKX8" s="8"/>
      <c r="DKY8" s="8"/>
      <c r="DKZ8" s="8"/>
      <c r="DLA8" s="8"/>
      <c r="DLB8" s="8"/>
      <c r="DLC8" s="8"/>
      <c r="DLD8" s="8"/>
      <c r="DLE8" s="8"/>
      <c r="DLF8" s="8"/>
      <c r="DLG8" s="8"/>
      <c r="DLH8" s="8"/>
      <c r="DLI8" s="8"/>
      <c r="DLJ8" s="8"/>
      <c r="DLK8" s="8"/>
      <c r="DLL8" s="8"/>
      <c r="DLM8" s="8"/>
      <c r="DLN8" s="8"/>
      <c r="DLO8" s="8"/>
      <c r="DLP8" s="8"/>
      <c r="DLQ8" s="8"/>
      <c r="DLR8" s="8"/>
      <c r="DLS8" s="8"/>
      <c r="DLT8" s="8"/>
      <c r="DLU8" s="8"/>
      <c r="DLV8" s="8"/>
      <c r="DLW8" s="8"/>
      <c r="DLX8" s="8"/>
      <c r="DLY8" s="8"/>
      <c r="DLZ8" s="8"/>
      <c r="DMA8" s="8"/>
      <c r="DMB8" s="8"/>
      <c r="DMC8" s="8"/>
      <c r="DMD8" s="8"/>
      <c r="DME8" s="8"/>
      <c r="DMF8" s="8"/>
      <c r="DMG8" s="8"/>
      <c r="DMH8" s="8"/>
      <c r="DMI8" s="8"/>
      <c r="DMJ8" s="8"/>
      <c r="DMK8" s="8"/>
      <c r="DML8" s="8"/>
      <c r="DMM8" s="8"/>
      <c r="DMN8" s="8"/>
      <c r="DMO8" s="8"/>
      <c r="DMP8" s="8"/>
      <c r="DMQ8" s="8"/>
      <c r="DMR8" s="8"/>
      <c r="DMS8" s="8"/>
      <c r="DMT8" s="8"/>
      <c r="DMU8" s="8"/>
      <c r="DMV8" s="8"/>
      <c r="DMW8" s="8"/>
      <c r="DMX8" s="8"/>
      <c r="DMY8" s="8"/>
      <c r="DMZ8" s="8"/>
      <c r="DNA8" s="8"/>
      <c r="DNB8" s="8"/>
      <c r="DNC8" s="8"/>
      <c r="DND8" s="8"/>
      <c r="DNE8" s="8"/>
      <c r="DNF8" s="8"/>
      <c r="DNG8" s="8"/>
      <c r="DNH8" s="8"/>
      <c r="DNI8" s="8"/>
      <c r="DNJ8" s="8"/>
      <c r="DNK8" s="8"/>
      <c r="DNL8" s="8"/>
      <c r="DNM8" s="8"/>
      <c r="DNN8" s="8"/>
      <c r="DNO8" s="8"/>
      <c r="DNP8" s="8"/>
      <c r="DNQ8" s="8"/>
      <c r="DNR8" s="8"/>
      <c r="DNS8" s="8"/>
      <c r="DNT8" s="8"/>
      <c r="DNU8" s="8"/>
      <c r="DNV8" s="8"/>
      <c r="DNW8" s="8"/>
      <c r="DNX8" s="8"/>
      <c r="DNY8" s="8"/>
      <c r="DNZ8" s="8"/>
      <c r="DOA8" s="8"/>
      <c r="DOB8" s="8"/>
      <c r="DOC8" s="8"/>
      <c r="DOD8" s="8"/>
      <c r="DOE8" s="8"/>
      <c r="DOF8" s="8"/>
      <c r="DOG8" s="8"/>
      <c r="DOH8" s="8"/>
      <c r="DOI8" s="8"/>
      <c r="DOJ8" s="8"/>
      <c r="DOK8" s="8"/>
      <c r="DOL8" s="8"/>
      <c r="DOM8" s="8"/>
      <c r="DON8" s="8"/>
      <c r="DOO8" s="8"/>
      <c r="DOP8" s="8"/>
      <c r="DOQ8" s="8"/>
      <c r="DOR8" s="8"/>
      <c r="DOS8" s="8"/>
      <c r="DOT8" s="8"/>
      <c r="DOU8" s="8"/>
      <c r="DOV8" s="8"/>
      <c r="DOW8" s="8"/>
      <c r="DOX8" s="8"/>
      <c r="DOY8" s="8"/>
      <c r="DOZ8" s="8"/>
      <c r="DPA8" s="8"/>
      <c r="DPB8" s="8"/>
      <c r="DPC8" s="8"/>
      <c r="DPD8" s="8"/>
      <c r="DPE8" s="8"/>
      <c r="DPF8" s="8"/>
      <c r="DPG8" s="8"/>
      <c r="DPH8" s="8"/>
      <c r="DPI8" s="8"/>
      <c r="DPJ8" s="8"/>
      <c r="DPK8" s="8"/>
      <c r="DPL8" s="8"/>
      <c r="DPM8" s="8"/>
      <c r="DPN8" s="8"/>
      <c r="DPO8" s="8"/>
      <c r="DPP8" s="8"/>
      <c r="DPQ8" s="8"/>
      <c r="DPR8" s="8"/>
      <c r="DPS8" s="8"/>
      <c r="DPT8" s="8"/>
      <c r="DPU8" s="8"/>
      <c r="DPV8" s="8"/>
      <c r="DPW8" s="8"/>
      <c r="DPX8" s="8"/>
      <c r="DPY8" s="8"/>
      <c r="DPZ8" s="8"/>
      <c r="DQA8" s="8"/>
      <c r="DQB8" s="8"/>
      <c r="DQC8" s="8"/>
      <c r="DQD8" s="8"/>
      <c r="DQE8" s="8"/>
      <c r="DQF8" s="8"/>
      <c r="DQG8" s="8"/>
      <c r="DQH8" s="8"/>
      <c r="DQI8" s="8"/>
      <c r="DQJ8" s="8"/>
      <c r="DQK8" s="8"/>
      <c r="DQL8" s="8"/>
      <c r="DQM8" s="8"/>
      <c r="DQN8" s="8"/>
      <c r="DQO8" s="8"/>
      <c r="DQP8" s="8"/>
      <c r="DQQ8" s="8"/>
      <c r="DQR8" s="8"/>
      <c r="DQS8" s="8"/>
      <c r="DQT8" s="8"/>
      <c r="DQU8" s="8"/>
      <c r="DQV8" s="8"/>
      <c r="DQW8" s="8"/>
      <c r="DQX8" s="8"/>
      <c r="DQY8" s="8"/>
      <c r="DQZ8" s="8"/>
      <c r="DRA8" s="8"/>
      <c r="DRB8" s="8"/>
      <c r="DRC8" s="8"/>
      <c r="DRD8" s="8"/>
      <c r="DRE8" s="8"/>
      <c r="DRF8" s="8"/>
      <c r="DRG8" s="8"/>
      <c r="DRH8" s="8"/>
      <c r="DRI8" s="8"/>
      <c r="DRJ8" s="8"/>
      <c r="DRK8" s="8"/>
      <c r="DRL8" s="8"/>
      <c r="DRM8" s="8"/>
      <c r="DRN8" s="8"/>
      <c r="DRO8" s="8"/>
      <c r="DRP8" s="8"/>
      <c r="DRQ8" s="8"/>
      <c r="DRR8" s="8"/>
      <c r="DRS8" s="8"/>
      <c r="DRT8" s="8"/>
      <c r="DRU8" s="8"/>
      <c r="DRV8" s="8"/>
      <c r="DRW8" s="8"/>
      <c r="DRX8" s="8"/>
      <c r="DRY8" s="8"/>
      <c r="DRZ8" s="8"/>
      <c r="DSA8" s="8"/>
      <c r="DSB8" s="8"/>
      <c r="DSC8" s="8"/>
      <c r="DSD8" s="8"/>
      <c r="DSE8" s="8"/>
      <c r="DSF8" s="8"/>
      <c r="DSG8" s="8"/>
      <c r="DSH8" s="8"/>
      <c r="DSI8" s="8"/>
      <c r="DSJ8" s="8"/>
      <c r="DSK8" s="8"/>
      <c r="DSL8" s="8"/>
      <c r="DSM8" s="8"/>
      <c r="DSN8" s="8"/>
      <c r="DSO8" s="8"/>
      <c r="DSP8" s="8"/>
      <c r="DSQ8" s="8"/>
      <c r="DSR8" s="8"/>
      <c r="DSS8" s="8"/>
      <c r="DST8" s="8"/>
      <c r="DSU8" s="8"/>
      <c r="DSV8" s="8"/>
      <c r="DSW8" s="8"/>
      <c r="DSX8" s="8"/>
      <c r="DSY8" s="8"/>
      <c r="DSZ8" s="8"/>
      <c r="DTA8" s="8"/>
      <c r="DTB8" s="8"/>
      <c r="DTC8" s="8"/>
      <c r="DTD8" s="8"/>
      <c r="DTE8" s="8"/>
      <c r="DTF8" s="8"/>
      <c r="DTG8" s="8"/>
      <c r="DTH8" s="8"/>
      <c r="DTI8" s="8"/>
      <c r="DTJ8" s="8"/>
      <c r="DTK8" s="8"/>
      <c r="DTL8" s="8"/>
      <c r="DTM8" s="8"/>
      <c r="DTN8" s="8"/>
      <c r="DTO8" s="8"/>
      <c r="DTP8" s="8"/>
      <c r="DTQ8" s="8"/>
      <c r="DTR8" s="8"/>
      <c r="DTS8" s="8"/>
      <c r="DTT8" s="8"/>
      <c r="DTU8" s="8"/>
      <c r="DTV8" s="8"/>
      <c r="DTW8" s="8"/>
      <c r="DTX8" s="8"/>
      <c r="DTY8" s="8"/>
      <c r="DTZ8" s="8"/>
      <c r="DUA8" s="8"/>
      <c r="DUB8" s="8"/>
      <c r="DUC8" s="8"/>
      <c r="DUD8" s="8"/>
      <c r="DUE8" s="8"/>
      <c r="DUF8" s="8"/>
      <c r="DUG8" s="8"/>
      <c r="DUH8" s="8"/>
      <c r="DUI8" s="8"/>
      <c r="DUJ8" s="8"/>
      <c r="DUK8" s="8"/>
      <c r="DUL8" s="8"/>
      <c r="DUM8" s="8"/>
      <c r="DUN8" s="8"/>
      <c r="DUO8" s="8"/>
      <c r="DUP8" s="8"/>
      <c r="DUQ8" s="8"/>
      <c r="DUR8" s="8"/>
      <c r="DUS8" s="8"/>
      <c r="DUT8" s="8"/>
      <c r="DUU8" s="8"/>
      <c r="DUV8" s="8"/>
      <c r="DUW8" s="8"/>
      <c r="DUX8" s="8"/>
      <c r="DUY8" s="8"/>
      <c r="DUZ8" s="8"/>
      <c r="DVA8" s="8"/>
      <c r="DVB8" s="8"/>
      <c r="DVC8" s="8"/>
      <c r="DVD8" s="8"/>
      <c r="DVE8" s="8"/>
      <c r="DVF8" s="8"/>
      <c r="DVG8" s="8"/>
      <c r="DVH8" s="8"/>
      <c r="DVI8" s="8"/>
      <c r="DVJ8" s="8"/>
      <c r="DVK8" s="8"/>
      <c r="DVL8" s="8"/>
      <c r="DVM8" s="8"/>
      <c r="DVN8" s="8"/>
      <c r="DVO8" s="8"/>
      <c r="DVP8" s="8"/>
      <c r="DVQ8" s="8"/>
      <c r="DVR8" s="8"/>
      <c r="DVS8" s="8"/>
      <c r="DVT8" s="8"/>
      <c r="DVU8" s="8"/>
      <c r="DVV8" s="8"/>
      <c r="DVW8" s="8"/>
      <c r="DVX8" s="8"/>
      <c r="DVY8" s="8"/>
      <c r="DVZ8" s="8"/>
      <c r="DWA8" s="8"/>
      <c r="DWB8" s="8"/>
      <c r="DWC8" s="8"/>
      <c r="DWD8" s="8"/>
      <c r="DWE8" s="8"/>
      <c r="DWF8" s="8"/>
      <c r="DWG8" s="8"/>
      <c r="DWH8" s="8"/>
      <c r="DWI8" s="8"/>
      <c r="DWJ8" s="8"/>
      <c r="DWK8" s="8"/>
      <c r="DWL8" s="8"/>
      <c r="DWM8" s="8"/>
      <c r="DWN8" s="8"/>
      <c r="DWO8" s="8"/>
      <c r="DWP8" s="8"/>
      <c r="DWQ8" s="8"/>
      <c r="DWR8" s="8"/>
      <c r="DWS8" s="8"/>
      <c r="DWT8" s="8"/>
      <c r="DWU8" s="8"/>
      <c r="DWV8" s="8"/>
      <c r="DWW8" s="8"/>
      <c r="DWX8" s="8"/>
      <c r="DWY8" s="8"/>
      <c r="DWZ8" s="8"/>
      <c r="DXA8" s="8"/>
      <c r="DXB8" s="8"/>
      <c r="DXC8" s="8"/>
      <c r="DXD8" s="8"/>
      <c r="DXE8" s="8"/>
      <c r="DXF8" s="8"/>
      <c r="DXG8" s="8"/>
      <c r="DXH8" s="8"/>
      <c r="DXI8" s="8"/>
      <c r="DXJ8" s="8"/>
      <c r="DXK8" s="8"/>
      <c r="DXL8" s="8"/>
      <c r="DXM8" s="8"/>
      <c r="DXN8" s="8"/>
      <c r="DXO8" s="8"/>
      <c r="DXP8" s="8"/>
      <c r="DXQ8" s="8"/>
      <c r="DXR8" s="8"/>
      <c r="DXS8" s="8"/>
      <c r="DXT8" s="8"/>
      <c r="DXU8" s="8"/>
      <c r="DXV8" s="8"/>
      <c r="DXW8" s="8"/>
      <c r="DXX8" s="8"/>
      <c r="DXY8" s="8"/>
      <c r="DXZ8" s="8"/>
      <c r="DYA8" s="8"/>
      <c r="DYB8" s="8"/>
      <c r="DYC8" s="8"/>
      <c r="DYD8" s="8"/>
      <c r="DYE8" s="8"/>
      <c r="DYF8" s="8"/>
      <c r="DYG8" s="8"/>
      <c r="DYH8" s="8"/>
      <c r="DYI8" s="8"/>
      <c r="DYJ8" s="8"/>
      <c r="DYK8" s="8"/>
      <c r="DYL8" s="8"/>
      <c r="DYM8" s="8"/>
      <c r="DYN8" s="8"/>
      <c r="DYO8" s="8"/>
      <c r="DYP8" s="8"/>
      <c r="DYQ8" s="8"/>
      <c r="DYR8" s="8"/>
      <c r="DYS8" s="8"/>
      <c r="DYT8" s="8"/>
      <c r="DYU8" s="8"/>
      <c r="DYV8" s="8"/>
      <c r="DYW8" s="8"/>
      <c r="DYX8" s="8"/>
      <c r="DYY8" s="8"/>
      <c r="DYZ8" s="8"/>
      <c r="DZA8" s="8"/>
      <c r="DZB8" s="8"/>
      <c r="DZC8" s="8"/>
      <c r="DZD8" s="8"/>
      <c r="DZE8" s="8"/>
      <c r="DZF8" s="8"/>
      <c r="DZG8" s="8"/>
      <c r="DZH8" s="8"/>
      <c r="DZI8" s="8"/>
      <c r="DZJ8" s="8"/>
      <c r="DZK8" s="8"/>
      <c r="DZL8" s="8"/>
      <c r="DZM8" s="8"/>
      <c r="DZN8" s="8"/>
      <c r="DZO8" s="8"/>
      <c r="DZP8" s="8"/>
      <c r="DZQ8" s="8"/>
      <c r="DZR8" s="8"/>
      <c r="DZS8" s="8"/>
      <c r="DZT8" s="8"/>
      <c r="DZU8" s="8"/>
      <c r="DZV8" s="8"/>
      <c r="DZW8" s="8"/>
      <c r="DZX8" s="8"/>
      <c r="DZY8" s="8"/>
      <c r="DZZ8" s="8"/>
      <c r="EAA8" s="8"/>
      <c r="EAB8" s="8"/>
      <c r="EAC8" s="8"/>
      <c r="EAD8" s="8"/>
      <c r="EAE8" s="8"/>
      <c r="EAF8" s="8"/>
      <c r="EAG8" s="8"/>
      <c r="EAH8" s="8"/>
      <c r="EAI8" s="8"/>
      <c r="EAJ8" s="8"/>
      <c r="EAK8" s="8"/>
      <c r="EAL8" s="8"/>
      <c r="EAM8" s="8"/>
      <c r="EAN8" s="8"/>
      <c r="EAO8" s="8"/>
      <c r="EAP8" s="8"/>
      <c r="EAQ8" s="8"/>
      <c r="EAR8" s="8"/>
      <c r="EAS8" s="8"/>
      <c r="EAT8" s="8"/>
      <c r="EAU8" s="8"/>
      <c r="EAV8" s="8"/>
      <c r="EAW8" s="8"/>
      <c r="EAX8" s="8"/>
      <c r="EAY8" s="8"/>
      <c r="EAZ8" s="8"/>
      <c r="EBA8" s="8"/>
      <c r="EBB8" s="8"/>
      <c r="EBC8" s="8"/>
      <c r="EBD8" s="8"/>
      <c r="EBE8" s="8"/>
      <c r="EBF8" s="8"/>
      <c r="EBG8" s="8"/>
      <c r="EBH8" s="8"/>
      <c r="EBI8" s="8"/>
      <c r="EBJ8" s="8"/>
      <c r="EBK8" s="8"/>
      <c r="EBL8" s="8"/>
      <c r="EBM8" s="8"/>
      <c r="EBN8" s="8"/>
      <c r="EBO8" s="8"/>
      <c r="EBP8" s="8"/>
      <c r="EBQ8" s="8"/>
      <c r="EBR8" s="8"/>
      <c r="EBS8" s="8"/>
      <c r="EBT8" s="8"/>
      <c r="EBU8" s="8"/>
      <c r="EBV8" s="8"/>
      <c r="EBW8" s="8"/>
      <c r="EBX8" s="8"/>
      <c r="EBY8" s="8"/>
      <c r="EBZ8" s="8"/>
      <c r="ECA8" s="8"/>
      <c r="ECB8" s="8"/>
      <c r="ECC8" s="8"/>
      <c r="ECD8" s="8"/>
      <c r="ECE8" s="8"/>
      <c r="ECF8" s="8"/>
      <c r="ECG8" s="8"/>
      <c r="ECH8" s="8"/>
      <c r="ECI8" s="8"/>
      <c r="ECJ8" s="8"/>
      <c r="ECK8" s="8"/>
      <c r="ECL8" s="8"/>
      <c r="ECM8" s="8"/>
      <c r="ECN8" s="8"/>
      <c r="ECO8" s="8"/>
      <c r="ECP8" s="8"/>
      <c r="ECQ8" s="8"/>
      <c r="ECR8" s="8"/>
      <c r="ECS8" s="8"/>
      <c r="ECT8" s="8"/>
      <c r="ECU8" s="8"/>
      <c r="ECV8" s="8"/>
      <c r="ECW8" s="8"/>
      <c r="ECX8" s="8"/>
      <c r="ECY8" s="8"/>
      <c r="ECZ8" s="8"/>
      <c r="EDA8" s="8"/>
      <c r="EDB8" s="8"/>
      <c r="EDC8" s="8"/>
      <c r="EDD8" s="8"/>
      <c r="EDE8" s="8"/>
      <c r="EDF8" s="8"/>
      <c r="EDG8" s="8"/>
      <c r="EDH8" s="8"/>
      <c r="EDI8" s="8"/>
      <c r="EDJ8" s="8"/>
      <c r="EDK8" s="8"/>
      <c r="EDL8" s="8"/>
      <c r="EDM8" s="8"/>
      <c r="EDN8" s="8"/>
      <c r="EDO8" s="8"/>
      <c r="EDP8" s="8"/>
      <c r="EDQ8" s="8"/>
      <c r="EDR8" s="8"/>
      <c r="EDS8" s="8"/>
      <c r="EDT8" s="8"/>
      <c r="EDU8" s="8"/>
      <c r="EDV8" s="8"/>
      <c r="EDW8" s="8"/>
      <c r="EDX8" s="8"/>
      <c r="EDY8" s="8"/>
      <c r="EDZ8" s="8"/>
      <c r="EEA8" s="8"/>
      <c r="EEB8" s="8"/>
      <c r="EEC8" s="8"/>
      <c r="EED8" s="8"/>
      <c r="EEE8" s="8"/>
      <c r="EEF8" s="8"/>
      <c r="EEG8" s="8"/>
      <c r="EEH8" s="8"/>
      <c r="EEI8" s="8"/>
      <c r="EEJ8" s="8"/>
      <c r="EEK8" s="8"/>
      <c r="EEL8" s="8"/>
      <c r="EEM8" s="8"/>
      <c r="EEN8" s="8"/>
      <c r="EEO8" s="8"/>
      <c r="EEP8" s="8"/>
      <c r="EEQ8" s="8"/>
      <c r="EER8" s="8"/>
      <c r="EES8" s="8"/>
      <c r="EET8" s="8"/>
      <c r="EEU8" s="8"/>
      <c r="EEV8" s="8"/>
      <c r="EEW8" s="8"/>
      <c r="EEX8" s="8"/>
      <c r="EEY8" s="8"/>
      <c r="EEZ8" s="8"/>
      <c r="EFA8" s="8"/>
      <c r="EFB8" s="8"/>
      <c r="EFC8" s="8"/>
      <c r="EFD8" s="8"/>
      <c r="EFE8" s="8"/>
      <c r="EFF8" s="8"/>
      <c r="EFG8" s="8"/>
      <c r="EFH8" s="8"/>
      <c r="EFI8" s="8"/>
      <c r="EFJ8" s="8"/>
      <c r="EFK8" s="8"/>
      <c r="EFL8" s="8"/>
      <c r="EFM8" s="8"/>
      <c r="EFN8" s="8"/>
      <c r="EFO8" s="8"/>
      <c r="EFP8" s="8"/>
      <c r="EFQ8" s="8"/>
      <c r="EFR8" s="8"/>
      <c r="EFS8" s="8"/>
      <c r="EFT8" s="8"/>
      <c r="EFU8" s="8"/>
      <c r="EFV8" s="8"/>
      <c r="EFW8" s="8"/>
      <c r="EFX8" s="8"/>
      <c r="EFY8" s="8"/>
      <c r="EFZ8" s="8"/>
      <c r="EGA8" s="8"/>
      <c r="EGB8" s="8"/>
      <c r="EGC8" s="8"/>
      <c r="EGD8" s="8"/>
      <c r="EGE8" s="8"/>
      <c r="EGF8" s="8"/>
      <c r="EGG8" s="8"/>
      <c r="EGH8" s="8"/>
      <c r="EGI8" s="8"/>
      <c r="EGJ8" s="8"/>
      <c r="EGK8" s="8"/>
      <c r="EGL8" s="8"/>
      <c r="EGM8" s="8"/>
      <c r="EGN8" s="8"/>
      <c r="EGO8" s="8"/>
      <c r="EGP8" s="8"/>
      <c r="EGQ8" s="8"/>
      <c r="EGR8" s="8"/>
      <c r="EGS8" s="8"/>
      <c r="EGT8" s="8"/>
      <c r="EGU8" s="8"/>
      <c r="EGV8" s="8"/>
      <c r="EGW8" s="8"/>
      <c r="EGX8" s="8"/>
      <c r="EGY8" s="8"/>
      <c r="EGZ8" s="8"/>
      <c r="EHA8" s="8"/>
      <c r="EHB8" s="8"/>
      <c r="EHC8" s="8"/>
      <c r="EHD8" s="8"/>
      <c r="EHE8" s="8"/>
      <c r="EHF8" s="8"/>
      <c r="EHG8" s="8"/>
      <c r="EHH8" s="8"/>
      <c r="EHI8" s="8"/>
      <c r="EHJ8" s="8"/>
      <c r="EHK8" s="8"/>
      <c r="EHL8" s="8"/>
      <c r="EHM8" s="8"/>
      <c r="EHN8" s="8"/>
      <c r="EHO8" s="8"/>
      <c r="EHP8" s="8"/>
      <c r="EHQ8" s="8"/>
      <c r="EHR8" s="8"/>
      <c r="EHS8" s="8"/>
      <c r="EHT8" s="8"/>
      <c r="EHU8" s="8"/>
      <c r="EHV8" s="8"/>
      <c r="EHW8" s="8"/>
      <c r="EHX8" s="8"/>
      <c r="EHY8" s="8"/>
      <c r="EHZ8" s="8"/>
      <c r="EIA8" s="8"/>
      <c r="EIB8" s="8"/>
      <c r="EIC8" s="8"/>
      <c r="EID8" s="8"/>
      <c r="EIE8" s="8"/>
      <c r="EIF8" s="8"/>
      <c r="EIG8" s="8"/>
      <c r="EIH8" s="8"/>
      <c r="EII8" s="8"/>
      <c r="EIJ8" s="8"/>
      <c r="EIK8" s="8"/>
      <c r="EIL8" s="8"/>
      <c r="EIM8" s="8"/>
      <c r="EIN8" s="8"/>
      <c r="EIO8" s="8"/>
      <c r="EIP8" s="8"/>
      <c r="EIQ8" s="8"/>
      <c r="EIR8" s="8"/>
      <c r="EIS8" s="8"/>
      <c r="EIT8" s="8"/>
      <c r="EIU8" s="8"/>
      <c r="EIV8" s="8"/>
      <c r="EIW8" s="8"/>
      <c r="EIX8" s="8"/>
      <c r="EIY8" s="8"/>
      <c r="EIZ8" s="8"/>
      <c r="EJA8" s="8"/>
      <c r="EJB8" s="8"/>
      <c r="EJC8" s="8"/>
      <c r="EJD8" s="8"/>
      <c r="EJE8" s="8"/>
      <c r="EJF8" s="8"/>
      <c r="EJG8" s="8"/>
      <c r="EJH8" s="8"/>
      <c r="EJI8" s="8"/>
      <c r="EJJ8" s="8"/>
      <c r="EJK8" s="8"/>
      <c r="EJL8" s="8"/>
      <c r="EJM8" s="8"/>
      <c r="EJN8" s="8"/>
      <c r="EJO8" s="8"/>
      <c r="EJP8" s="8"/>
      <c r="EJQ8" s="8"/>
      <c r="EJR8" s="8"/>
      <c r="EJS8" s="8"/>
      <c r="EJT8" s="8"/>
      <c r="EJU8" s="8"/>
      <c r="EJV8" s="8"/>
      <c r="EJW8" s="8"/>
      <c r="EJX8" s="8"/>
      <c r="EJY8" s="8"/>
      <c r="EJZ8" s="8"/>
      <c r="EKA8" s="8"/>
      <c r="EKB8" s="8"/>
      <c r="EKC8" s="8"/>
      <c r="EKD8" s="8"/>
      <c r="EKE8" s="8"/>
      <c r="EKF8" s="8"/>
      <c r="EKG8" s="8"/>
      <c r="EKH8" s="8"/>
      <c r="EKI8" s="8"/>
      <c r="EKJ8" s="8"/>
      <c r="EKK8" s="8"/>
      <c r="EKL8" s="8"/>
      <c r="EKM8" s="8"/>
      <c r="EKN8" s="8"/>
      <c r="EKO8" s="8"/>
      <c r="EKP8" s="8"/>
      <c r="EKQ8" s="8"/>
      <c r="EKR8" s="8"/>
      <c r="EKS8" s="8"/>
      <c r="EKT8" s="8"/>
      <c r="EKU8" s="8"/>
      <c r="EKV8" s="8"/>
      <c r="EKW8" s="8"/>
      <c r="EKX8" s="8"/>
      <c r="EKY8" s="8"/>
      <c r="EKZ8" s="8"/>
      <c r="ELA8" s="8"/>
      <c r="ELB8" s="8"/>
      <c r="ELC8" s="8"/>
      <c r="ELD8" s="8"/>
      <c r="ELE8" s="8"/>
      <c r="ELF8" s="8"/>
      <c r="ELG8" s="8"/>
      <c r="ELH8" s="8"/>
      <c r="ELI8" s="8"/>
      <c r="ELJ8" s="8"/>
      <c r="ELK8" s="8"/>
      <c r="ELL8" s="8"/>
      <c r="ELM8" s="8"/>
      <c r="ELN8" s="8"/>
      <c r="ELO8" s="8"/>
      <c r="ELP8" s="8"/>
      <c r="ELQ8" s="8"/>
      <c r="ELR8" s="8"/>
      <c r="ELS8" s="8"/>
      <c r="ELT8" s="8"/>
      <c r="ELU8" s="8"/>
      <c r="ELV8" s="8"/>
      <c r="ELW8" s="8"/>
      <c r="ELX8" s="8"/>
      <c r="ELY8" s="8"/>
      <c r="ELZ8" s="8"/>
      <c r="EMA8" s="8"/>
      <c r="EMB8" s="8"/>
      <c r="EMC8" s="8"/>
      <c r="EMD8" s="8"/>
      <c r="EME8" s="8"/>
      <c r="EMF8" s="8"/>
      <c r="EMG8" s="8"/>
      <c r="EMH8" s="8"/>
      <c r="EMI8" s="8"/>
      <c r="EMJ8" s="8"/>
      <c r="EMK8" s="8"/>
      <c r="EML8" s="8"/>
      <c r="EMM8" s="8"/>
      <c r="EMN8" s="8"/>
      <c r="EMO8" s="8"/>
      <c r="EMP8" s="8"/>
      <c r="EMQ8" s="8"/>
      <c r="EMR8" s="8"/>
      <c r="EMS8" s="8"/>
      <c r="EMT8" s="8"/>
      <c r="EMU8" s="8"/>
      <c r="EMV8" s="8"/>
      <c r="EMW8" s="8"/>
      <c r="EMX8" s="8"/>
      <c r="EMY8" s="8"/>
      <c r="EMZ8" s="8"/>
      <c r="ENA8" s="8"/>
      <c r="ENB8" s="8"/>
      <c r="ENC8" s="8"/>
      <c r="END8" s="8"/>
      <c r="ENE8" s="8"/>
      <c r="ENF8" s="8"/>
      <c r="ENG8" s="8"/>
      <c r="ENH8" s="8"/>
      <c r="ENI8" s="8"/>
      <c r="ENJ8" s="8"/>
      <c r="ENK8" s="8"/>
      <c r="ENL8" s="8"/>
      <c r="ENM8" s="8"/>
      <c r="ENN8" s="8"/>
      <c r="ENO8" s="8"/>
      <c r="ENP8" s="8"/>
      <c r="ENQ8" s="8"/>
      <c r="ENR8" s="8"/>
      <c r="ENS8" s="8"/>
      <c r="ENT8" s="8"/>
      <c r="ENU8" s="8"/>
      <c r="ENV8" s="8"/>
      <c r="ENW8" s="8"/>
      <c r="ENX8" s="8"/>
      <c r="ENY8" s="8"/>
      <c r="ENZ8" s="8"/>
      <c r="EOA8" s="8"/>
      <c r="EOB8" s="8"/>
      <c r="EOC8" s="8"/>
      <c r="EOD8" s="8"/>
      <c r="EOE8" s="8"/>
      <c r="EOF8" s="8"/>
      <c r="EOG8" s="8"/>
      <c r="EOH8" s="8"/>
      <c r="EOI8" s="8"/>
      <c r="EOJ8" s="8"/>
      <c r="EOK8" s="8"/>
      <c r="EOL8" s="8"/>
      <c r="EOM8" s="8"/>
      <c r="EON8" s="8"/>
      <c r="EOO8" s="8"/>
      <c r="EOP8" s="8"/>
      <c r="EOQ8" s="8"/>
      <c r="EOR8" s="8"/>
      <c r="EOS8" s="8"/>
      <c r="EOT8" s="8"/>
      <c r="EOU8" s="8"/>
      <c r="EOV8" s="8"/>
      <c r="EOW8" s="8"/>
      <c r="EOX8" s="8"/>
      <c r="EOY8" s="8"/>
      <c r="EOZ8" s="8"/>
      <c r="EPA8" s="8"/>
      <c r="EPB8" s="8"/>
      <c r="EPC8" s="8"/>
      <c r="EPD8" s="8"/>
      <c r="EPE8" s="8"/>
      <c r="EPF8" s="8"/>
      <c r="EPG8" s="8"/>
      <c r="EPH8" s="8"/>
      <c r="EPI8" s="8"/>
      <c r="EPJ8" s="8"/>
      <c r="EPK8" s="8"/>
      <c r="EPL8" s="8"/>
      <c r="EPM8" s="8"/>
      <c r="EPN8" s="8"/>
      <c r="EPO8" s="8"/>
      <c r="EPP8" s="8"/>
      <c r="EPQ8" s="8"/>
      <c r="EPR8" s="8"/>
      <c r="EPS8" s="8"/>
      <c r="EPT8" s="8"/>
      <c r="EPU8" s="8"/>
      <c r="EPV8" s="8"/>
      <c r="EPW8" s="8"/>
      <c r="EPX8" s="8"/>
      <c r="EPY8" s="8"/>
      <c r="EPZ8" s="8"/>
      <c r="EQA8" s="8"/>
      <c r="EQB8" s="8"/>
      <c r="EQC8" s="8"/>
      <c r="EQD8" s="8"/>
      <c r="EQE8" s="8"/>
      <c r="EQF8" s="8"/>
      <c r="EQG8" s="8"/>
      <c r="EQH8" s="8"/>
      <c r="EQI8" s="8"/>
      <c r="EQJ8" s="8"/>
      <c r="EQK8" s="8"/>
      <c r="EQL8" s="8"/>
      <c r="EQM8" s="8"/>
      <c r="EQN8" s="8"/>
      <c r="EQO8" s="8"/>
      <c r="EQP8" s="8"/>
      <c r="EQQ8" s="8"/>
      <c r="EQR8" s="8"/>
      <c r="EQS8" s="8"/>
      <c r="EQT8" s="8"/>
      <c r="EQU8" s="8"/>
      <c r="EQV8" s="8"/>
      <c r="EQW8" s="8"/>
      <c r="EQX8" s="8"/>
      <c r="EQY8" s="8"/>
      <c r="EQZ8" s="8"/>
      <c r="ERA8" s="8"/>
      <c r="ERB8" s="8"/>
      <c r="ERC8" s="8"/>
      <c r="ERD8" s="8"/>
      <c r="ERE8" s="8"/>
      <c r="ERF8" s="8"/>
      <c r="ERG8" s="8"/>
      <c r="ERH8" s="8"/>
      <c r="ERI8" s="8"/>
      <c r="ERJ8" s="8"/>
      <c r="ERK8" s="8"/>
      <c r="ERL8" s="8"/>
      <c r="ERM8" s="8"/>
      <c r="ERN8" s="8"/>
      <c r="ERO8" s="8"/>
      <c r="ERP8" s="8"/>
      <c r="ERQ8" s="8"/>
      <c r="ERR8" s="8"/>
      <c r="ERS8" s="8"/>
      <c r="ERT8" s="8"/>
      <c r="ERU8" s="8"/>
      <c r="ERV8" s="8"/>
      <c r="ERW8" s="8"/>
      <c r="ERX8" s="8"/>
      <c r="ERY8" s="8"/>
      <c r="ERZ8" s="8"/>
      <c r="ESA8" s="8"/>
      <c r="ESB8" s="8"/>
      <c r="ESC8" s="8"/>
      <c r="ESD8" s="8"/>
      <c r="ESE8" s="8"/>
      <c r="ESF8" s="8"/>
      <c r="ESG8" s="8"/>
      <c r="ESH8" s="8"/>
      <c r="ESI8" s="8"/>
      <c r="ESJ8" s="8"/>
      <c r="ESK8" s="8"/>
      <c r="ESL8" s="8"/>
      <c r="ESM8" s="8"/>
      <c r="ESN8" s="8"/>
      <c r="ESO8" s="8"/>
      <c r="ESP8" s="8"/>
      <c r="ESQ8" s="8"/>
      <c r="ESR8" s="8"/>
      <c r="ESS8" s="8"/>
      <c r="EST8" s="8"/>
      <c r="ESU8" s="8"/>
      <c r="ESV8" s="8"/>
      <c r="ESW8" s="8"/>
      <c r="ESX8" s="8"/>
      <c r="ESY8" s="8"/>
      <c r="ESZ8" s="8"/>
      <c r="ETA8" s="8"/>
      <c r="ETB8" s="8"/>
      <c r="ETC8" s="8"/>
      <c r="ETD8" s="8"/>
      <c r="ETE8" s="8"/>
      <c r="ETF8" s="8"/>
      <c r="ETG8" s="8"/>
      <c r="ETH8" s="8"/>
      <c r="ETI8" s="8"/>
      <c r="ETJ8" s="8"/>
      <c r="ETK8" s="8"/>
      <c r="ETL8" s="8"/>
      <c r="ETM8" s="8"/>
      <c r="ETN8" s="8"/>
      <c r="ETO8" s="8"/>
      <c r="ETP8" s="8"/>
      <c r="ETQ8" s="8"/>
      <c r="ETR8" s="8"/>
      <c r="ETS8" s="8"/>
      <c r="ETT8" s="8"/>
      <c r="ETU8" s="8"/>
      <c r="ETV8" s="8"/>
      <c r="ETW8" s="8"/>
      <c r="ETX8" s="8"/>
      <c r="ETY8" s="8"/>
      <c r="ETZ8" s="8"/>
      <c r="EUA8" s="8"/>
      <c r="EUB8" s="8"/>
      <c r="EUC8" s="8"/>
      <c r="EUD8" s="8"/>
      <c r="EUE8" s="8"/>
      <c r="EUF8" s="8"/>
      <c r="EUG8" s="8"/>
      <c r="EUH8" s="8"/>
      <c r="EUI8" s="8"/>
      <c r="EUJ8" s="8"/>
      <c r="EUK8" s="8"/>
      <c r="EUL8" s="8"/>
      <c r="EUM8" s="8"/>
      <c r="EUN8" s="8"/>
      <c r="EUO8" s="8"/>
      <c r="EUP8" s="8"/>
      <c r="EUQ8" s="8"/>
      <c r="EUR8" s="8"/>
      <c r="EUS8" s="8"/>
      <c r="EUT8" s="8"/>
      <c r="EUU8" s="8"/>
      <c r="EUV8" s="8"/>
      <c r="EUW8" s="8"/>
      <c r="EUX8" s="8"/>
      <c r="EUY8" s="8"/>
      <c r="EUZ8" s="8"/>
      <c r="EVA8" s="8"/>
      <c r="EVB8" s="8"/>
      <c r="EVC8" s="8"/>
      <c r="EVD8" s="8"/>
      <c r="EVE8" s="8"/>
      <c r="EVF8" s="8"/>
      <c r="EVG8" s="8"/>
      <c r="EVH8" s="8"/>
      <c r="EVI8" s="8"/>
      <c r="EVJ8" s="8"/>
      <c r="EVK8" s="8"/>
      <c r="EVL8" s="8"/>
      <c r="EVM8" s="8"/>
      <c r="EVN8" s="8"/>
      <c r="EVO8" s="8"/>
      <c r="EVP8" s="8"/>
      <c r="EVQ8" s="8"/>
      <c r="EVR8" s="8"/>
      <c r="EVS8" s="8"/>
      <c r="EVT8" s="8"/>
      <c r="EVU8" s="8"/>
      <c r="EVV8" s="8"/>
      <c r="EVW8" s="8"/>
      <c r="EVX8" s="8"/>
      <c r="EVY8" s="8"/>
      <c r="EVZ8" s="8"/>
      <c r="EWA8" s="8"/>
      <c r="EWB8" s="8"/>
      <c r="EWC8" s="8"/>
      <c r="EWD8" s="8"/>
      <c r="EWE8" s="8"/>
      <c r="EWF8" s="8"/>
      <c r="EWG8" s="8"/>
      <c r="EWH8" s="8"/>
      <c r="EWI8" s="8"/>
      <c r="EWJ8" s="8"/>
      <c r="EWK8" s="8"/>
      <c r="EWL8" s="8"/>
      <c r="EWM8" s="8"/>
      <c r="EWN8" s="8"/>
      <c r="EWO8" s="8"/>
      <c r="EWP8" s="8"/>
      <c r="EWQ8" s="8"/>
      <c r="EWR8" s="8"/>
      <c r="EWS8" s="8"/>
      <c r="EWT8" s="8"/>
      <c r="EWU8" s="8"/>
      <c r="EWV8" s="8"/>
      <c r="EWW8" s="8"/>
      <c r="EWX8" s="8"/>
      <c r="EWY8" s="8"/>
      <c r="EWZ8" s="8"/>
      <c r="EXA8" s="8"/>
      <c r="EXB8" s="8"/>
      <c r="EXC8" s="8"/>
      <c r="EXD8" s="8"/>
      <c r="EXE8" s="8"/>
      <c r="EXF8" s="8"/>
      <c r="EXG8" s="8"/>
      <c r="EXH8" s="8"/>
      <c r="EXI8" s="8"/>
      <c r="EXJ8" s="8"/>
      <c r="EXK8" s="8"/>
      <c r="EXL8" s="8"/>
      <c r="EXM8" s="8"/>
      <c r="EXN8" s="8"/>
      <c r="EXO8" s="8"/>
      <c r="EXP8" s="8"/>
      <c r="EXQ8" s="8"/>
      <c r="EXR8" s="8"/>
      <c r="EXS8" s="8"/>
      <c r="EXT8" s="8"/>
      <c r="EXU8" s="8"/>
      <c r="EXV8" s="8"/>
      <c r="EXW8" s="8"/>
      <c r="EXX8" s="8"/>
      <c r="EXY8" s="8"/>
      <c r="EXZ8" s="8"/>
      <c r="EYA8" s="8"/>
      <c r="EYB8" s="8"/>
      <c r="EYC8" s="8"/>
      <c r="EYD8" s="8"/>
      <c r="EYE8" s="8"/>
      <c r="EYF8" s="8"/>
      <c r="EYG8" s="8"/>
      <c r="EYH8" s="8"/>
      <c r="EYI8" s="8"/>
      <c r="EYJ8" s="8"/>
      <c r="EYK8" s="8"/>
      <c r="EYL8" s="8"/>
      <c r="EYM8" s="8"/>
      <c r="EYN8" s="8"/>
      <c r="EYO8" s="8"/>
      <c r="EYP8" s="8"/>
      <c r="EYQ8" s="8"/>
      <c r="EYR8" s="8"/>
      <c r="EYS8" s="8"/>
      <c r="EYT8" s="8"/>
      <c r="EYU8" s="8"/>
      <c r="EYV8" s="8"/>
      <c r="EYW8" s="8"/>
      <c r="EYX8" s="8"/>
      <c r="EYY8" s="8"/>
      <c r="EYZ8" s="8"/>
      <c r="EZA8" s="8"/>
      <c r="EZB8" s="8"/>
      <c r="EZC8" s="8"/>
      <c r="EZD8" s="8"/>
      <c r="EZE8" s="8"/>
      <c r="EZF8" s="8"/>
      <c r="EZG8" s="8"/>
      <c r="EZH8" s="8"/>
      <c r="EZI8" s="8"/>
      <c r="EZJ8" s="8"/>
      <c r="EZK8" s="8"/>
      <c r="EZL8" s="8"/>
      <c r="EZM8" s="8"/>
      <c r="EZN8" s="8"/>
      <c r="EZO8" s="8"/>
      <c r="EZP8" s="8"/>
      <c r="EZQ8" s="8"/>
      <c r="EZR8" s="8"/>
      <c r="EZS8" s="8"/>
      <c r="EZT8" s="8"/>
      <c r="EZU8" s="8"/>
      <c r="EZV8" s="8"/>
      <c r="EZW8" s="8"/>
      <c r="EZX8" s="8"/>
      <c r="EZY8" s="8"/>
      <c r="EZZ8" s="8"/>
      <c r="FAA8" s="8"/>
      <c r="FAB8" s="8"/>
      <c r="FAC8" s="8"/>
      <c r="FAD8" s="8"/>
      <c r="FAE8" s="8"/>
      <c r="FAF8" s="8"/>
      <c r="FAG8" s="8"/>
      <c r="FAH8" s="8"/>
      <c r="FAI8" s="8"/>
      <c r="FAJ8" s="8"/>
      <c r="FAK8" s="8"/>
      <c r="FAL8" s="8"/>
      <c r="FAM8" s="8"/>
      <c r="FAN8" s="8"/>
      <c r="FAO8" s="8"/>
      <c r="FAP8" s="8"/>
      <c r="FAQ8" s="8"/>
      <c r="FAR8" s="8"/>
      <c r="FAS8" s="8"/>
      <c r="FAT8" s="8"/>
      <c r="FAU8" s="8"/>
      <c r="FAV8" s="8"/>
      <c r="FAW8" s="8"/>
      <c r="FAX8" s="8"/>
      <c r="FAY8" s="8"/>
      <c r="FAZ8" s="8"/>
      <c r="FBA8" s="8"/>
      <c r="FBB8" s="8"/>
      <c r="FBC8" s="8"/>
      <c r="FBD8" s="8"/>
      <c r="FBE8" s="8"/>
      <c r="FBF8" s="8"/>
      <c r="FBG8" s="8"/>
      <c r="FBH8" s="8"/>
      <c r="FBI8" s="8"/>
      <c r="FBJ8" s="8"/>
      <c r="FBK8" s="8"/>
      <c r="FBL8" s="8"/>
      <c r="FBM8" s="8"/>
      <c r="FBN8" s="8"/>
      <c r="FBO8" s="8"/>
      <c r="FBP8" s="8"/>
      <c r="FBQ8" s="8"/>
      <c r="FBR8" s="8"/>
      <c r="FBS8" s="8"/>
      <c r="FBT8" s="8"/>
      <c r="FBU8" s="8"/>
      <c r="FBV8" s="8"/>
      <c r="FBW8" s="8"/>
      <c r="FBX8" s="8"/>
      <c r="FBY8" s="8"/>
      <c r="FBZ8" s="8"/>
      <c r="FCA8" s="8"/>
      <c r="FCB8" s="8"/>
      <c r="FCC8" s="8"/>
      <c r="FCD8" s="8"/>
      <c r="FCE8" s="8"/>
      <c r="FCF8" s="8"/>
      <c r="FCG8" s="8"/>
      <c r="FCH8" s="8"/>
      <c r="FCI8" s="8"/>
      <c r="FCJ8" s="8"/>
      <c r="FCK8" s="8"/>
      <c r="FCL8" s="8"/>
      <c r="FCM8" s="8"/>
      <c r="FCN8" s="8"/>
      <c r="FCO8" s="8"/>
      <c r="FCP8" s="8"/>
      <c r="FCQ8" s="8"/>
      <c r="FCR8" s="8"/>
      <c r="FCS8" s="8"/>
      <c r="FCT8" s="8"/>
      <c r="FCU8" s="8"/>
      <c r="FCV8" s="8"/>
      <c r="FCW8" s="8"/>
      <c r="FCX8" s="8"/>
      <c r="FCY8" s="8"/>
      <c r="FCZ8" s="8"/>
      <c r="FDA8" s="8"/>
      <c r="FDB8" s="8"/>
      <c r="FDC8" s="8"/>
      <c r="FDD8" s="8"/>
      <c r="FDE8" s="8"/>
      <c r="FDF8" s="8"/>
      <c r="FDG8" s="8"/>
      <c r="FDH8" s="8"/>
      <c r="FDI8" s="8"/>
      <c r="FDJ8" s="8"/>
      <c r="FDK8" s="8"/>
      <c r="FDL8" s="8"/>
      <c r="FDM8" s="8"/>
      <c r="FDN8" s="8"/>
      <c r="FDO8" s="8"/>
      <c r="FDP8" s="8"/>
      <c r="FDQ8" s="8"/>
      <c r="FDR8" s="8"/>
      <c r="FDS8" s="8"/>
      <c r="FDT8" s="8"/>
      <c r="FDU8" s="8"/>
      <c r="FDV8" s="8"/>
      <c r="FDW8" s="8"/>
      <c r="FDX8" s="8"/>
      <c r="FDY8" s="8"/>
      <c r="FDZ8" s="8"/>
      <c r="FEA8" s="8"/>
      <c r="FEB8" s="8"/>
      <c r="FEC8" s="8"/>
      <c r="FED8" s="8"/>
      <c r="FEE8" s="8"/>
      <c r="FEF8" s="8"/>
      <c r="FEG8" s="8"/>
      <c r="FEH8" s="8"/>
      <c r="FEI8" s="8"/>
      <c r="FEJ8" s="8"/>
      <c r="FEK8" s="8"/>
      <c r="FEL8" s="8"/>
      <c r="FEM8" s="8"/>
      <c r="FEN8" s="8"/>
      <c r="FEO8" s="8"/>
      <c r="FEP8" s="8"/>
      <c r="FEQ8" s="8"/>
      <c r="FER8" s="8"/>
      <c r="FES8" s="8"/>
      <c r="FET8" s="8"/>
      <c r="FEU8" s="8"/>
      <c r="FEV8" s="8"/>
      <c r="FEW8" s="8"/>
      <c r="FEX8" s="8"/>
      <c r="FEY8" s="8"/>
      <c r="FEZ8" s="8"/>
      <c r="FFA8" s="8"/>
      <c r="FFB8" s="8"/>
      <c r="FFC8" s="8"/>
      <c r="FFD8" s="8"/>
      <c r="FFE8" s="8"/>
      <c r="FFF8" s="8"/>
      <c r="FFG8" s="8"/>
      <c r="FFH8" s="8"/>
      <c r="FFI8" s="8"/>
      <c r="FFJ8" s="8"/>
      <c r="FFK8" s="8"/>
      <c r="FFL8" s="8"/>
      <c r="FFM8" s="8"/>
      <c r="FFN8" s="8"/>
      <c r="FFO8" s="8"/>
      <c r="FFP8" s="8"/>
      <c r="FFQ8" s="8"/>
      <c r="FFR8" s="8"/>
      <c r="FFS8" s="8"/>
      <c r="FFT8" s="8"/>
      <c r="FFU8" s="8"/>
      <c r="FFV8" s="8"/>
      <c r="FFW8" s="8"/>
      <c r="FFX8" s="8"/>
      <c r="FFY8" s="8"/>
      <c r="FFZ8" s="8"/>
      <c r="FGA8" s="8"/>
      <c r="FGB8" s="8"/>
      <c r="FGC8" s="8"/>
      <c r="FGD8" s="8"/>
      <c r="FGE8" s="8"/>
      <c r="FGF8" s="8"/>
      <c r="FGG8" s="8"/>
      <c r="FGH8" s="8"/>
      <c r="FGI8" s="8"/>
      <c r="FGJ8" s="8"/>
      <c r="FGK8" s="8"/>
      <c r="FGL8" s="8"/>
      <c r="FGM8" s="8"/>
      <c r="FGN8" s="8"/>
      <c r="FGO8" s="8"/>
      <c r="FGP8" s="8"/>
      <c r="FGQ8" s="8"/>
      <c r="FGR8" s="8"/>
      <c r="FGS8" s="8"/>
      <c r="FGT8" s="8"/>
      <c r="FGU8" s="8"/>
      <c r="FGV8" s="8"/>
      <c r="FGW8" s="8"/>
      <c r="FGX8" s="8"/>
      <c r="FGY8" s="8"/>
      <c r="FGZ8" s="8"/>
      <c r="FHA8" s="8"/>
      <c r="FHB8" s="8"/>
      <c r="FHC8" s="8"/>
      <c r="FHD8" s="8"/>
      <c r="FHE8" s="8"/>
      <c r="FHF8" s="8"/>
      <c r="FHG8" s="8"/>
      <c r="FHH8" s="8"/>
      <c r="FHI8" s="8"/>
      <c r="FHJ8" s="8"/>
      <c r="FHK8" s="8"/>
      <c r="FHL8" s="8"/>
      <c r="FHM8" s="8"/>
      <c r="FHN8" s="8"/>
      <c r="FHO8" s="8"/>
      <c r="FHP8" s="8"/>
      <c r="FHQ8" s="8"/>
      <c r="FHR8" s="8"/>
      <c r="FHS8" s="8"/>
      <c r="FHT8" s="8"/>
      <c r="FHU8" s="8"/>
      <c r="FHV8" s="8"/>
      <c r="FHW8" s="8"/>
      <c r="FHX8" s="8"/>
      <c r="FHY8" s="8"/>
      <c r="FHZ8" s="8"/>
      <c r="FIA8" s="8"/>
      <c r="FIB8" s="8"/>
      <c r="FIC8" s="8"/>
      <c r="FID8" s="8"/>
      <c r="FIE8" s="8"/>
      <c r="FIF8" s="8"/>
      <c r="FIG8" s="8"/>
      <c r="FIH8" s="8"/>
      <c r="FII8" s="8"/>
      <c r="FIJ8" s="8"/>
      <c r="FIK8" s="8"/>
      <c r="FIL8" s="8"/>
      <c r="FIM8" s="8"/>
      <c r="FIN8" s="8"/>
      <c r="FIO8" s="8"/>
      <c r="FIP8" s="8"/>
      <c r="FIQ8" s="8"/>
      <c r="FIR8" s="8"/>
      <c r="FIS8" s="8"/>
      <c r="FIT8" s="8"/>
      <c r="FIU8" s="8"/>
      <c r="FIV8" s="8"/>
      <c r="FIW8" s="8"/>
      <c r="FIX8" s="8"/>
      <c r="FIY8" s="8"/>
      <c r="FIZ8" s="8"/>
      <c r="FJA8" s="8"/>
      <c r="FJB8" s="8"/>
      <c r="FJC8" s="8"/>
      <c r="FJD8" s="8"/>
      <c r="FJE8" s="8"/>
      <c r="FJF8" s="8"/>
      <c r="FJG8" s="8"/>
      <c r="FJH8" s="8"/>
      <c r="FJI8" s="8"/>
      <c r="FJJ8" s="8"/>
      <c r="FJK8" s="8"/>
      <c r="FJL8" s="8"/>
      <c r="FJM8" s="8"/>
      <c r="FJN8" s="8"/>
      <c r="FJO8" s="8"/>
      <c r="FJP8" s="8"/>
      <c r="FJQ8" s="8"/>
      <c r="FJR8" s="8"/>
      <c r="FJS8" s="8"/>
      <c r="FJT8" s="8"/>
      <c r="FJU8" s="8"/>
      <c r="FJV8" s="8"/>
      <c r="FJW8" s="8"/>
      <c r="FJX8" s="8"/>
      <c r="FJY8" s="8"/>
      <c r="FJZ8" s="8"/>
      <c r="FKA8" s="8"/>
      <c r="FKB8" s="8"/>
      <c r="FKC8" s="8"/>
      <c r="FKD8" s="8"/>
      <c r="FKE8" s="8"/>
      <c r="FKF8" s="8"/>
      <c r="FKG8" s="8"/>
      <c r="FKH8" s="8"/>
      <c r="FKI8" s="8"/>
      <c r="FKJ8" s="8"/>
      <c r="FKK8" s="8"/>
      <c r="FKL8" s="8"/>
      <c r="FKM8" s="8"/>
      <c r="FKN8" s="8"/>
      <c r="FKO8" s="8"/>
      <c r="FKP8" s="8"/>
      <c r="FKQ8" s="8"/>
      <c r="FKR8" s="8"/>
      <c r="FKS8" s="8"/>
      <c r="FKT8" s="8"/>
      <c r="FKU8" s="8"/>
      <c r="FKV8" s="8"/>
      <c r="FKW8" s="8"/>
      <c r="FKX8" s="8"/>
      <c r="FKY8" s="8"/>
      <c r="FKZ8" s="8"/>
      <c r="FLA8" s="8"/>
      <c r="FLB8" s="8"/>
      <c r="FLC8" s="8"/>
      <c r="FLD8" s="8"/>
      <c r="FLE8" s="8"/>
      <c r="FLF8" s="8"/>
      <c r="FLG8" s="8"/>
      <c r="FLH8" s="8"/>
      <c r="FLI8" s="8"/>
      <c r="FLJ8" s="8"/>
      <c r="FLK8" s="8"/>
      <c r="FLL8" s="8"/>
      <c r="FLM8" s="8"/>
      <c r="FLN8" s="8"/>
      <c r="FLO8" s="8"/>
      <c r="FLP8" s="8"/>
      <c r="FLQ8" s="8"/>
      <c r="FLR8" s="8"/>
      <c r="FLS8" s="8"/>
      <c r="FLT8" s="8"/>
      <c r="FLU8" s="8"/>
      <c r="FLV8" s="8"/>
      <c r="FLW8" s="8"/>
      <c r="FLX8" s="8"/>
      <c r="FLY8" s="8"/>
      <c r="FLZ8" s="8"/>
      <c r="FMA8" s="8"/>
      <c r="FMB8" s="8"/>
      <c r="FMC8" s="8"/>
      <c r="FMD8" s="8"/>
      <c r="FME8" s="8"/>
      <c r="FMF8" s="8"/>
      <c r="FMG8" s="8"/>
      <c r="FMH8" s="8"/>
      <c r="FMI8" s="8"/>
      <c r="FMJ8" s="8"/>
      <c r="FMK8" s="8"/>
      <c r="FML8" s="8"/>
      <c r="FMM8" s="8"/>
      <c r="FMN8" s="8"/>
      <c r="FMO8" s="8"/>
      <c r="FMP8" s="8"/>
      <c r="FMQ8" s="8"/>
      <c r="FMR8" s="8"/>
      <c r="FMS8" s="8"/>
      <c r="FMT8" s="8"/>
      <c r="FMU8" s="8"/>
      <c r="FMV8" s="8"/>
      <c r="FMW8" s="8"/>
      <c r="FMX8" s="8"/>
      <c r="FMY8" s="8"/>
      <c r="FMZ8" s="8"/>
      <c r="FNA8" s="8"/>
      <c r="FNB8" s="8"/>
      <c r="FNC8" s="8"/>
      <c r="FND8" s="8"/>
      <c r="FNE8" s="8"/>
      <c r="FNF8" s="8"/>
      <c r="FNG8" s="8"/>
      <c r="FNH8" s="8"/>
      <c r="FNI8" s="8"/>
      <c r="FNJ8" s="8"/>
      <c r="FNK8" s="8"/>
      <c r="FNL8" s="8"/>
      <c r="FNM8" s="8"/>
      <c r="FNN8" s="8"/>
      <c r="FNO8" s="8"/>
      <c r="FNP8" s="8"/>
      <c r="FNQ8" s="8"/>
      <c r="FNR8" s="8"/>
      <c r="FNS8" s="8"/>
      <c r="FNT8" s="8"/>
      <c r="FNU8" s="8"/>
      <c r="FNV8" s="8"/>
      <c r="FNW8" s="8"/>
      <c r="FNX8" s="8"/>
      <c r="FNY8" s="8"/>
      <c r="FNZ8" s="8"/>
      <c r="FOA8" s="8"/>
      <c r="FOB8" s="8"/>
      <c r="FOC8" s="8"/>
      <c r="FOD8" s="8"/>
      <c r="FOE8" s="8"/>
      <c r="FOF8" s="8"/>
      <c r="FOG8" s="8"/>
      <c r="FOH8" s="8"/>
      <c r="FOI8" s="8"/>
      <c r="FOJ8" s="8"/>
      <c r="FOK8" s="8"/>
      <c r="FOL8" s="8"/>
      <c r="FOM8" s="8"/>
      <c r="FON8" s="8"/>
      <c r="FOO8" s="8"/>
      <c r="FOP8" s="8"/>
      <c r="FOQ8" s="8"/>
      <c r="FOR8" s="8"/>
      <c r="FOS8" s="8"/>
      <c r="FOT8" s="8"/>
      <c r="FOU8" s="8"/>
      <c r="FOV8" s="8"/>
      <c r="FOW8" s="8"/>
      <c r="FOX8" s="8"/>
      <c r="FOY8" s="8"/>
      <c r="FOZ8" s="8"/>
      <c r="FPA8" s="8"/>
      <c r="FPB8" s="8"/>
      <c r="FPC8" s="8"/>
      <c r="FPD8" s="8"/>
      <c r="FPE8" s="8"/>
      <c r="FPF8" s="8"/>
      <c r="FPG8" s="8"/>
      <c r="FPH8" s="8"/>
      <c r="FPI8" s="8"/>
      <c r="FPJ8" s="8"/>
      <c r="FPK8" s="8"/>
      <c r="FPL8" s="8"/>
      <c r="FPM8" s="8"/>
      <c r="FPN8" s="8"/>
      <c r="FPO8" s="8"/>
      <c r="FPP8" s="8"/>
      <c r="FPQ8" s="8"/>
      <c r="FPR8" s="8"/>
      <c r="FPS8" s="8"/>
      <c r="FPT8" s="8"/>
      <c r="FPU8" s="8"/>
      <c r="FPV8" s="8"/>
      <c r="FPW8" s="8"/>
      <c r="FPX8" s="8"/>
      <c r="FPY8" s="8"/>
      <c r="FPZ8" s="8"/>
      <c r="FQA8" s="8"/>
      <c r="FQB8" s="8"/>
      <c r="FQC8" s="8"/>
      <c r="FQD8" s="8"/>
      <c r="FQE8" s="8"/>
      <c r="FQF8" s="8"/>
      <c r="FQG8" s="8"/>
      <c r="FQH8" s="8"/>
      <c r="FQI8" s="8"/>
      <c r="FQJ8" s="8"/>
      <c r="FQK8" s="8"/>
      <c r="FQL8" s="8"/>
      <c r="FQM8" s="8"/>
      <c r="FQN8" s="8"/>
      <c r="FQO8" s="8"/>
      <c r="FQP8" s="8"/>
      <c r="FQQ8" s="8"/>
      <c r="FQR8" s="8"/>
      <c r="FQS8" s="8"/>
      <c r="FQT8" s="8"/>
      <c r="FQU8" s="8"/>
      <c r="FQV8" s="8"/>
      <c r="FQW8" s="8"/>
      <c r="FQX8" s="8"/>
      <c r="FQY8" s="8"/>
      <c r="FQZ8" s="8"/>
      <c r="FRA8" s="8"/>
      <c r="FRB8" s="8"/>
      <c r="FRC8" s="8"/>
      <c r="FRD8" s="8"/>
      <c r="FRE8" s="8"/>
      <c r="FRF8" s="8"/>
      <c r="FRG8" s="8"/>
      <c r="FRH8" s="8"/>
      <c r="FRI8" s="8"/>
      <c r="FRJ8" s="8"/>
      <c r="FRK8" s="8"/>
      <c r="FRL8" s="8"/>
      <c r="FRM8" s="8"/>
      <c r="FRN8" s="8"/>
      <c r="FRO8" s="8"/>
      <c r="FRP8" s="8"/>
      <c r="FRQ8" s="8"/>
      <c r="FRR8" s="8"/>
      <c r="FRS8" s="8"/>
      <c r="FRT8" s="8"/>
      <c r="FRU8" s="8"/>
      <c r="FRV8" s="8"/>
      <c r="FRW8" s="8"/>
      <c r="FRX8" s="8"/>
      <c r="FRY8" s="8"/>
      <c r="FRZ8" s="8"/>
      <c r="FSA8" s="8"/>
      <c r="FSB8" s="8"/>
      <c r="FSC8" s="8"/>
      <c r="FSD8" s="8"/>
      <c r="FSE8" s="8"/>
      <c r="FSF8" s="8"/>
      <c r="FSG8" s="8"/>
      <c r="FSH8" s="8"/>
      <c r="FSI8" s="8"/>
      <c r="FSJ8" s="8"/>
      <c r="FSK8" s="8"/>
      <c r="FSL8" s="8"/>
      <c r="FSM8" s="8"/>
      <c r="FSN8" s="8"/>
      <c r="FSO8" s="8"/>
      <c r="FSP8" s="8"/>
      <c r="FSQ8" s="8"/>
      <c r="FSR8" s="8"/>
      <c r="FSS8" s="8"/>
      <c r="FST8" s="8"/>
      <c r="FSU8" s="8"/>
      <c r="FSV8" s="8"/>
      <c r="FSW8" s="8"/>
      <c r="FSX8" s="8"/>
      <c r="FSY8" s="8"/>
      <c r="FSZ8" s="8"/>
      <c r="FTA8" s="8"/>
      <c r="FTB8" s="8"/>
      <c r="FTC8" s="8"/>
      <c r="FTD8" s="8"/>
      <c r="FTE8" s="8"/>
      <c r="FTF8" s="8"/>
      <c r="FTG8" s="8"/>
      <c r="FTH8" s="8"/>
      <c r="FTI8" s="8"/>
      <c r="FTJ8" s="8"/>
      <c r="FTK8" s="8"/>
      <c r="FTL8" s="8"/>
      <c r="FTM8" s="8"/>
      <c r="FTN8" s="8"/>
      <c r="FTO8" s="8"/>
      <c r="FTP8" s="8"/>
      <c r="FTQ8" s="8"/>
      <c r="FTR8" s="8"/>
      <c r="FTS8" s="8"/>
      <c r="FTT8" s="8"/>
      <c r="FTU8" s="8"/>
      <c r="FTV8" s="8"/>
      <c r="FTW8" s="8"/>
      <c r="FTX8" s="8"/>
      <c r="FTY8" s="8"/>
      <c r="FTZ8" s="8"/>
      <c r="FUA8" s="8"/>
      <c r="FUB8" s="8"/>
      <c r="FUC8" s="8"/>
      <c r="FUD8" s="8"/>
      <c r="FUE8" s="8"/>
      <c r="FUF8" s="8"/>
      <c r="FUG8" s="8"/>
      <c r="FUH8" s="8"/>
      <c r="FUI8" s="8"/>
      <c r="FUJ8" s="8"/>
      <c r="FUK8" s="8"/>
      <c r="FUL8" s="8"/>
      <c r="FUM8" s="8"/>
      <c r="FUN8" s="8"/>
      <c r="FUO8" s="8"/>
      <c r="FUP8" s="8"/>
      <c r="FUQ8" s="8"/>
      <c r="FUR8" s="8"/>
      <c r="FUS8" s="8"/>
      <c r="FUT8" s="8"/>
      <c r="FUU8" s="8"/>
      <c r="FUV8" s="8"/>
      <c r="FUW8" s="8"/>
      <c r="FUX8" s="8"/>
      <c r="FUY8" s="8"/>
      <c r="FUZ8" s="8"/>
      <c r="FVA8" s="8"/>
      <c r="FVB8" s="8"/>
      <c r="FVC8" s="8"/>
      <c r="FVD8" s="8"/>
      <c r="FVE8" s="8"/>
      <c r="FVF8" s="8"/>
      <c r="FVG8" s="8"/>
      <c r="FVH8" s="8"/>
      <c r="FVI8" s="8"/>
      <c r="FVJ8" s="8"/>
      <c r="FVK8" s="8"/>
      <c r="FVL8" s="8"/>
      <c r="FVM8" s="8"/>
      <c r="FVN8" s="8"/>
      <c r="FVO8" s="8"/>
      <c r="FVP8" s="8"/>
      <c r="FVQ8" s="8"/>
      <c r="FVR8" s="8"/>
      <c r="FVS8" s="8"/>
      <c r="FVT8" s="8"/>
      <c r="FVU8" s="8"/>
      <c r="FVV8" s="8"/>
      <c r="FVW8" s="8"/>
      <c r="FVX8" s="8"/>
      <c r="FVY8" s="8"/>
      <c r="FVZ8" s="8"/>
      <c r="FWA8" s="8"/>
      <c r="FWB8" s="8"/>
      <c r="FWC8" s="8"/>
      <c r="FWD8" s="8"/>
      <c r="FWE8" s="8"/>
      <c r="FWF8" s="8"/>
      <c r="FWG8" s="8"/>
      <c r="FWH8" s="8"/>
      <c r="FWI8" s="8"/>
      <c r="FWJ8" s="8"/>
      <c r="FWK8" s="8"/>
      <c r="FWL8" s="8"/>
      <c r="FWM8" s="8"/>
      <c r="FWN8" s="8"/>
      <c r="FWO8" s="8"/>
      <c r="FWP8" s="8"/>
      <c r="FWQ8" s="8"/>
      <c r="FWR8" s="8"/>
      <c r="FWS8" s="8"/>
      <c r="FWT8" s="8"/>
      <c r="FWU8" s="8"/>
      <c r="FWV8" s="8"/>
      <c r="FWW8" s="8"/>
      <c r="FWX8" s="8"/>
      <c r="FWY8" s="8"/>
      <c r="FWZ8" s="8"/>
      <c r="FXA8" s="8"/>
      <c r="FXB8" s="8"/>
      <c r="FXC8" s="8"/>
      <c r="FXD8" s="8"/>
      <c r="FXE8" s="8"/>
      <c r="FXF8" s="8"/>
      <c r="FXG8" s="8"/>
      <c r="FXH8" s="8"/>
      <c r="FXI8" s="8"/>
      <c r="FXJ8" s="8"/>
      <c r="FXK8" s="8"/>
      <c r="FXL8" s="8"/>
      <c r="FXM8" s="8"/>
      <c r="FXN8" s="8"/>
      <c r="FXO8" s="8"/>
      <c r="FXP8" s="8"/>
      <c r="FXQ8" s="8"/>
      <c r="FXR8" s="8"/>
      <c r="FXS8" s="8"/>
      <c r="FXT8" s="8"/>
      <c r="FXU8" s="8"/>
      <c r="FXV8" s="8"/>
      <c r="FXW8" s="8"/>
      <c r="FXX8" s="8"/>
      <c r="FXY8" s="8"/>
      <c r="FXZ8" s="8"/>
      <c r="FYA8" s="8"/>
      <c r="FYB8" s="8"/>
      <c r="FYC8" s="8"/>
      <c r="FYD8" s="8"/>
      <c r="FYE8" s="8"/>
      <c r="FYF8" s="8"/>
      <c r="FYG8" s="8"/>
      <c r="FYH8" s="8"/>
      <c r="FYI8" s="8"/>
      <c r="FYJ8" s="8"/>
      <c r="FYK8" s="8"/>
      <c r="FYL8" s="8"/>
      <c r="FYM8" s="8"/>
      <c r="FYN8" s="8"/>
      <c r="FYO8" s="8"/>
      <c r="FYP8" s="8"/>
      <c r="FYQ8" s="8"/>
      <c r="FYR8" s="8"/>
      <c r="FYS8" s="8"/>
      <c r="FYT8" s="8"/>
      <c r="FYU8" s="8"/>
      <c r="FYV8" s="8"/>
      <c r="FYW8" s="8"/>
      <c r="FYX8" s="8"/>
      <c r="FYY8" s="8"/>
      <c r="FYZ8" s="8"/>
      <c r="FZA8" s="8"/>
      <c r="FZB8" s="8"/>
      <c r="FZC8" s="8"/>
      <c r="FZD8" s="8"/>
      <c r="FZE8" s="8"/>
      <c r="FZF8" s="8"/>
      <c r="FZG8" s="8"/>
      <c r="FZH8" s="8"/>
      <c r="FZI8" s="8"/>
      <c r="FZJ8" s="8"/>
      <c r="FZK8" s="8"/>
      <c r="FZL8" s="8"/>
      <c r="FZM8" s="8"/>
      <c r="FZN8" s="8"/>
      <c r="FZO8" s="8"/>
      <c r="FZP8" s="8"/>
      <c r="FZQ8" s="8"/>
      <c r="FZR8" s="8"/>
      <c r="FZS8" s="8"/>
      <c r="FZT8" s="8"/>
      <c r="FZU8" s="8"/>
      <c r="FZV8" s="8"/>
      <c r="FZW8" s="8"/>
      <c r="FZX8" s="8"/>
      <c r="FZY8" s="8"/>
      <c r="FZZ8" s="8"/>
      <c r="GAA8" s="8"/>
      <c r="GAB8" s="8"/>
      <c r="GAC8" s="8"/>
      <c r="GAD8" s="8"/>
      <c r="GAE8" s="8"/>
      <c r="GAF8" s="8"/>
      <c r="GAG8" s="8"/>
      <c r="GAH8" s="8"/>
      <c r="GAI8" s="8"/>
      <c r="GAJ8" s="8"/>
      <c r="GAK8" s="8"/>
      <c r="GAL8" s="8"/>
      <c r="GAM8" s="8"/>
      <c r="GAN8" s="8"/>
      <c r="GAO8" s="8"/>
      <c r="GAP8" s="8"/>
      <c r="GAQ8" s="8"/>
      <c r="GAR8" s="8"/>
      <c r="GAS8" s="8"/>
      <c r="GAT8" s="8"/>
      <c r="GAU8" s="8"/>
      <c r="GAV8" s="8"/>
      <c r="GAW8" s="8"/>
      <c r="GAX8" s="8"/>
      <c r="GAY8" s="8"/>
      <c r="GAZ8" s="8"/>
      <c r="GBA8" s="8"/>
      <c r="GBB8" s="8"/>
      <c r="GBC8" s="8"/>
      <c r="GBD8" s="8"/>
      <c r="GBE8" s="8"/>
      <c r="GBF8" s="8"/>
      <c r="GBG8" s="8"/>
      <c r="GBH8" s="8"/>
      <c r="GBI8" s="8"/>
      <c r="GBJ8" s="8"/>
      <c r="GBK8" s="8"/>
      <c r="GBL8" s="8"/>
      <c r="GBM8" s="8"/>
      <c r="GBN8" s="8"/>
      <c r="GBO8" s="8"/>
      <c r="GBP8" s="8"/>
      <c r="GBQ8" s="8"/>
      <c r="GBR8" s="8"/>
      <c r="GBS8" s="8"/>
      <c r="GBT8" s="8"/>
      <c r="GBU8" s="8"/>
      <c r="GBV8" s="8"/>
      <c r="GBW8" s="8"/>
      <c r="GBX8" s="8"/>
      <c r="GBY8" s="8"/>
      <c r="GBZ8" s="8"/>
      <c r="GCA8" s="8"/>
      <c r="GCB8" s="8"/>
      <c r="GCC8" s="8"/>
      <c r="GCD8" s="8"/>
      <c r="GCE8" s="8"/>
      <c r="GCF8" s="8"/>
      <c r="GCG8" s="8"/>
      <c r="GCH8" s="8"/>
      <c r="GCI8" s="8"/>
      <c r="GCJ8" s="8"/>
      <c r="GCK8" s="8"/>
      <c r="GCL8" s="8"/>
      <c r="GCM8" s="8"/>
      <c r="GCN8" s="8"/>
      <c r="GCO8" s="8"/>
      <c r="GCP8" s="8"/>
      <c r="GCQ8" s="8"/>
      <c r="GCR8" s="8"/>
      <c r="GCS8" s="8"/>
      <c r="GCT8" s="8"/>
      <c r="GCU8" s="8"/>
      <c r="GCV8" s="8"/>
      <c r="GCW8" s="8"/>
      <c r="GCX8" s="8"/>
      <c r="GCY8" s="8"/>
      <c r="GCZ8" s="8"/>
      <c r="GDA8" s="8"/>
      <c r="GDB8" s="8"/>
      <c r="GDC8" s="8"/>
      <c r="GDD8" s="8"/>
      <c r="GDE8" s="8"/>
      <c r="GDF8" s="8"/>
      <c r="GDG8" s="8"/>
      <c r="GDH8" s="8"/>
      <c r="GDI8" s="8"/>
      <c r="GDJ8" s="8"/>
      <c r="GDK8" s="8"/>
      <c r="GDL8" s="8"/>
      <c r="GDM8" s="8"/>
      <c r="GDN8" s="8"/>
      <c r="GDO8" s="8"/>
      <c r="GDP8" s="8"/>
      <c r="GDQ8" s="8"/>
      <c r="GDR8" s="8"/>
      <c r="GDS8" s="8"/>
      <c r="GDT8" s="8"/>
      <c r="GDU8" s="8"/>
      <c r="GDV8" s="8"/>
      <c r="GDW8" s="8"/>
      <c r="GDX8" s="8"/>
      <c r="GDY8" s="8"/>
      <c r="GDZ8" s="8"/>
      <c r="GEA8" s="8"/>
      <c r="GEB8" s="8"/>
      <c r="GEC8" s="8"/>
      <c r="GED8" s="8"/>
      <c r="GEE8" s="8"/>
      <c r="GEF8" s="8"/>
      <c r="GEG8" s="8"/>
      <c r="GEH8" s="8"/>
      <c r="GEI8" s="8"/>
      <c r="GEJ8" s="8"/>
      <c r="GEK8" s="8"/>
      <c r="GEL8" s="8"/>
      <c r="GEM8" s="8"/>
      <c r="GEN8" s="8"/>
      <c r="GEO8" s="8"/>
      <c r="GEP8" s="8"/>
      <c r="GEQ8" s="8"/>
      <c r="GER8" s="8"/>
      <c r="GES8" s="8"/>
      <c r="GET8" s="8"/>
      <c r="GEU8" s="8"/>
      <c r="GEV8" s="8"/>
      <c r="GEW8" s="8"/>
      <c r="GEX8" s="8"/>
      <c r="GEY8" s="8"/>
      <c r="GEZ8" s="8"/>
      <c r="GFA8" s="8"/>
      <c r="GFB8" s="8"/>
      <c r="GFC8" s="8"/>
      <c r="GFD8" s="8"/>
      <c r="GFE8" s="8"/>
      <c r="GFF8" s="8"/>
      <c r="GFG8" s="8"/>
      <c r="GFH8" s="8"/>
      <c r="GFI8" s="8"/>
      <c r="GFJ8" s="8"/>
      <c r="GFK8" s="8"/>
      <c r="GFL8" s="8"/>
      <c r="GFM8" s="8"/>
      <c r="GFN8" s="8"/>
      <c r="GFO8" s="8"/>
      <c r="GFP8" s="8"/>
      <c r="GFQ8" s="8"/>
      <c r="GFR8" s="8"/>
      <c r="GFS8" s="8"/>
      <c r="GFT8" s="8"/>
      <c r="GFU8" s="8"/>
      <c r="GFV8" s="8"/>
      <c r="GFW8" s="8"/>
      <c r="GFX8" s="8"/>
      <c r="GFY8" s="8"/>
      <c r="GFZ8" s="8"/>
      <c r="GGA8" s="8"/>
      <c r="GGB8" s="8"/>
      <c r="GGC8" s="8"/>
      <c r="GGD8" s="8"/>
      <c r="GGE8" s="8"/>
      <c r="GGF8" s="8"/>
      <c r="GGG8" s="8"/>
      <c r="GGH8" s="8"/>
      <c r="GGI8" s="8"/>
      <c r="GGJ8" s="8"/>
      <c r="GGK8" s="8"/>
      <c r="GGL8" s="8"/>
      <c r="GGM8" s="8"/>
      <c r="GGN8" s="8"/>
      <c r="GGO8" s="8"/>
      <c r="GGP8" s="8"/>
      <c r="GGQ8" s="8"/>
      <c r="GGR8" s="8"/>
      <c r="GGS8" s="8"/>
      <c r="GGT8" s="8"/>
      <c r="GGU8" s="8"/>
      <c r="GGV8" s="8"/>
      <c r="GGW8" s="8"/>
      <c r="GGX8" s="8"/>
      <c r="GGY8" s="8"/>
      <c r="GGZ8" s="8"/>
      <c r="GHA8" s="8"/>
      <c r="GHB8" s="8"/>
      <c r="GHC8" s="8"/>
      <c r="GHD8" s="8"/>
      <c r="GHE8" s="8"/>
      <c r="GHF8" s="8"/>
      <c r="GHG8" s="8"/>
      <c r="GHH8" s="8"/>
      <c r="GHI8" s="8"/>
      <c r="GHJ8" s="8"/>
      <c r="GHK8" s="8"/>
      <c r="GHL8" s="8"/>
      <c r="GHM8" s="8"/>
      <c r="GHN8" s="8"/>
      <c r="GHO8" s="8"/>
      <c r="GHP8" s="8"/>
      <c r="GHQ8" s="8"/>
      <c r="GHR8" s="8"/>
      <c r="GHS8" s="8"/>
      <c r="GHT8" s="8"/>
      <c r="GHU8" s="8"/>
      <c r="GHV8" s="8"/>
      <c r="GHW8" s="8"/>
      <c r="GHX8" s="8"/>
      <c r="GHY8" s="8"/>
      <c r="GHZ8" s="8"/>
      <c r="GIA8" s="8"/>
      <c r="GIB8" s="8"/>
      <c r="GIC8" s="8"/>
      <c r="GID8" s="8"/>
      <c r="GIE8" s="8"/>
      <c r="GIF8" s="8"/>
      <c r="GIG8" s="8"/>
      <c r="GIH8" s="8"/>
      <c r="GII8" s="8"/>
      <c r="GIJ8" s="8"/>
      <c r="GIK8" s="8"/>
      <c r="GIL8" s="8"/>
      <c r="GIM8" s="8"/>
      <c r="GIN8" s="8"/>
      <c r="GIO8" s="8"/>
      <c r="GIP8" s="8"/>
      <c r="GIQ8" s="8"/>
      <c r="GIR8" s="8"/>
      <c r="GIS8" s="8"/>
      <c r="GIT8" s="8"/>
      <c r="GIU8" s="8"/>
      <c r="GIV8" s="8"/>
      <c r="GIW8" s="8"/>
      <c r="GIX8" s="8"/>
      <c r="GIY8" s="8"/>
      <c r="GIZ8" s="8"/>
      <c r="GJA8" s="8"/>
      <c r="GJB8" s="8"/>
      <c r="GJC8" s="8"/>
      <c r="GJD8" s="8"/>
      <c r="GJE8" s="8"/>
      <c r="GJF8" s="8"/>
      <c r="GJG8" s="8"/>
      <c r="GJH8" s="8"/>
      <c r="GJI8" s="8"/>
      <c r="GJJ8" s="8"/>
      <c r="GJK8" s="8"/>
      <c r="GJL8" s="8"/>
      <c r="GJM8" s="8"/>
      <c r="GJN8" s="8"/>
      <c r="GJO8" s="8"/>
      <c r="GJP8" s="8"/>
      <c r="GJQ8" s="8"/>
      <c r="GJR8" s="8"/>
      <c r="GJS8" s="8"/>
      <c r="GJT8" s="8"/>
      <c r="GJU8" s="8"/>
      <c r="GJV8" s="8"/>
      <c r="GJW8" s="8"/>
      <c r="GJX8" s="8"/>
      <c r="GJY8" s="8"/>
      <c r="GJZ8" s="8"/>
      <c r="GKA8" s="8"/>
      <c r="GKB8" s="8"/>
      <c r="GKC8" s="8"/>
      <c r="GKD8" s="8"/>
      <c r="GKE8" s="8"/>
      <c r="GKF8" s="8"/>
      <c r="GKG8" s="8"/>
      <c r="GKH8" s="8"/>
      <c r="GKI8" s="8"/>
      <c r="GKJ8" s="8"/>
      <c r="GKK8" s="8"/>
      <c r="GKL8" s="8"/>
      <c r="GKM8" s="8"/>
      <c r="GKN8" s="8"/>
      <c r="GKO8" s="8"/>
      <c r="GKP8" s="8"/>
      <c r="GKQ8" s="8"/>
      <c r="GKR8" s="8"/>
      <c r="GKS8" s="8"/>
      <c r="GKT8" s="8"/>
      <c r="GKU8" s="8"/>
      <c r="GKV8" s="8"/>
      <c r="GKW8" s="8"/>
      <c r="GKX8" s="8"/>
      <c r="GKY8" s="8"/>
      <c r="GKZ8" s="8"/>
      <c r="GLA8" s="8"/>
      <c r="GLB8" s="8"/>
      <c r="GLC8" s="8"/>
      <c r="GLD8" s="8"/>
      <c r="GLE8" s="8"/>
      <c r="GLF8" s="8"/>
      <c r="GLG8" s="8"/>
      <c r="GLH8" s="8"/>
      <c r="GLI8" s="8"/>
      <c r="GLJ8" s="8"/>
      <c r="GLK8" s="8"/>
      <c r="GLL8" s="8"/>
      <c r="GLM8" s="8"/>
      <c r="GLN8" s="8"/>
      <c r="GLO8" s="8"/>
      <c r="GLP8" s="8"/>
      <c r="GLQ8" s="8"/>
      <c r="GLR8" s="8"/>
      <c r="GLS8" s="8"/>
      <c r="GLT8" s="8"/>
      <c r="GLU8" s="8"/>
      <c r="GLV8" s="8"/>
      <c r="GLW8" s="8"/>
      <c r="GLX8" s="8"/>
      <c r="GLY8" s="8"/>
      <c r="GLZ8" s="8"/>
      <c r="GMA8" s="8"/>
      <c r="GMB8" s="8"/>
      <c r="GMC8" s="8"/>
      <c r="GMD8" s="8"/>
      <c r="GME8" s="8"/>
      <c r="GMF8" s="8"/>
      <c r="GMG8" s="8"/>
      <c r="GMH8" s="8"/>
      <c r="GMI8" s="8"/>
      <c r="GMJ8" s="8"/>
      <c r="GMK8" s="8"/>
      <c r="GML8" s="8"/>
      <c r="GMM8" s="8"/>
      <c r="GMN8" s="8"/>
      <c r="GMO8" s="8"/>
      <c r="GMP8" s="8"/>
      <c r="GMQ8" s="8"/>
      <c r="GMR8" s="8"/>
      <c r="GMS8" s="8"/>
      <c r="GMT8" s="8"/>
      <c r="GMU8" s="8"/>
      <c r="GMV8" s="8"/>
      <c r="GMW8" s="8"/>
      <c r="GMX8" s="8"/>
      <c r="GMY8" s="8"/>
      <c r="GMZ8" s="8"/>
      <c r="GNA8" s="8"/>
      <c r="GNB8" s="8"/>
      <c r="GNC8" s="8"/>
      <c r="GND8" s="8"/>
      <c r="GNE8" s="8"/>
      <c r="GNF8" s="8"/>
      <c r="GNG8" s="8"/>
      <c r="GNH8" s="8"/>
      <c r="GNI8" s="8"/>
      <c r="GNJ8" s="8"/>
      <c r="GNK8" s="8"/>
      <c r="GNL8" s="8"/>
      <c r="GNM8" s="8"/>
      <c r="GNN8" s="8"/>
      <c r="GNO8" s="8"/>
      <c r="GNP8" s="8"/>
      <c r="GNQ8" s="8"/>
      <c r="GNR8" s="8"/>
      <c r="GNS8" s="8"/>
      <c r="GNT8" s="8"/>
      <c r="GNU8" s="8"/>
      <c r="GNV8" s="8"/>
      <c r="GNW8" s="8"/>
      <c r="GNX8" s="8"/>
      <c r="GNY8" s="8"/>
      <c r="GNZ8" s="8"/>
      <c r="GOA8" s="8"/>
      <c r="GOB8" s="8"/>
      <c r="GOC8" s="8"/>
      <c r="GOD8" s="8"/>
      <c r="GOE8" s="8"/>
      <c r="GOF8" s="8"/>
      <c r="GOG8" s="8"/>
      <c r="GOH8" s="8"/>
      <c r="GOI8" s="8"/>
      <c r="GOJ8" s="8"/>
      <c r="GOK8" s="8"/>
      <c r="GOL8" s="8"/>
      <c r="GOM8" s="8"/>
      <c r="GON8" s="8"/>
      <c r="GOO8" s="8"/>
      <c r="GOP8" s="8"/>
      <c r="GOQ8" s="8"/>
      <c r="GOR8" s="8"/>
      <c r="GOS8" s="8"/>
      <c r="GOT8" s="8"/>
      <c r="GOU8" s="8"/>
      <c r="GOV8" s="8"/>
      <c r="GOW8" s="8"/>
      <c r="GOX8" s="8"/>
      <c r="GOY8" s="8"/>
      <c r="GOZ8" s="8"/>
      <c r="GPA8" s="8"/>
      <c r="GPB8" s="8"/>
      <c r="GPC8" s="8"/>
      <c r="GPD8" s="8"/>
      <c r="GPE8" s="8"/>
      <c r="GPF8" s="8"/>
      <c r="GPG8" s="8"/>
      <c r="GPH8" s="8"/>
      <c r="GPI8" s="8"/>
      <c r="GPJ8" s="8"/>
      <c r="GPK8" s="8"/>
      <c r="GPL8" s="8"/>
      <c r="GPM8" s="8"/>
      <c r="GPN8" s="8"/>
      <c r="GPO8" s="8"/>
      <c r="GPP8" s="8"/>
      <c r="GPQ8" s="8"/>
      <c r="GPR8" s="8"/>
      <c r="GPS8" s="8"/>
      <c r="GPT8" s="8"/>
      <c r="GPU8" s="8"/>
      <c r="GPV8" s="8"/>
      <c r="GPW8" s="8"/>
      <c r="GPX8" s="8"/>
      <c r="GPY8" s="8"/>
      <c r="GPZ8" s="8"/>
      <c r="GQA8" s="8"/>
      <c r="GQB8" s="8"/>
      <c r="GQC8" s="8"/>
      <c r="GQD8" s="8"/>
      <c r="GQE8" s="8"/>
      <c r="GQF8" s="8"/>
      <c r="GQG8" s="8"/>
      <c r="GQH8" s="8"/>
      <c r="GQI8" s="8"/>
      <c r="GQJ8" s="8"/>
      <c r="GQK8" s="8"/>
      <c r="GQL8" s="8"/>
      <c r="GQM8" s="8"/>
      <c r="GQN8" s="8"/>
      <c r="GQO8" s="8"/>
      <c r="GQP8" s="8"/>
      <c r="GQQ8" s="8"/>
      <c r="GQR8" s="8"/>
      <c r="GQS8" s="8"/>
      <c r="GQT8" s="8"/>
      <c r="GQU8" s="8"/>
      <c r="GQV8" s="8"/>
      <c r="GQW8" s="8"/>
      <c r="GQX8" s="8"/>
      <c r="GQY8" s="8"/>
      <c r="GQZ8" s="8"/>
      <c r="GRA8" s="8"/>
      <c r="GRB8" s="8"/>
      <c r="GRC8" s="8"/>
      <c r="GRD8" s="8"/>
      <c r="GRE8" s="8"/>
      <c r="GRF8" s="8"/>
      <c r="GRG8" s="8"/>
      <c r="GRH8" s="8"/>
      <c r="GRI8" s="8"/>
      <c r="GRJ8" s="8"/>
      <c r="GRK8" s="8"/>
      <c r="GRL8" s="8"/>
      <c r="GRM8" s="8"/>
      <c r="GRN8" s="8"/>
      <c r="GRO8" s="8"/>
      <c r="GRP8" s="8"/>
      <c r="GRQ8" s="8"/>
      <c r="GRR8" s="8"/>
      <c r="GRS8" s="8"/>
      <c r="GRT8" s="8"/>
      <c r="GRU8" s="8"/>
      <c r="GRV8" s="8"/>
      <c r="GRW8" s="8"/>
      <c r="GRX8" s="8"/>
      <c r="GRY8" s="8"/>
      <c r="GRZ8" s="8"/>
      <c r="GSA8" s="8"/>
      <c r="GSB8" s="8"/>
      <c r="GSC8" s="8"/>
      <c r="GSD8" s="8"/>
      <c r="GSE8" s="8"/>
      <c r="GSF8" s="8"/>
      <c r="GSG8" s="8"/>
      <c r="GSH8" s="8"/>
      <c r="GSI8" s="8"/>
      <c r="GSJ8" s="8"/>
      <c r="GSK8" s="8"/>
      <c r="GSL8" s="8"/>
      <c r="GSM8" s="8"/>
      <c r="GSN8" s="8"/>
      <c r="GSO8" s="8"/>
      <c r="GSP8" s="8"/>
      <c r="GSQ8" s="8"/>
      <c r="GSR8" s="8"/>
      <c r="GSS8" s="8"/>
      <c r="GST8" s="8"/>
      <c r="GSU8" s="8"/>
      <c r="GSV8" s="8"/>
      <c r="GSW8" s="8"/>
      <c r="GSX8" s="8"/>
      <c r="GSY8" s="8"/>
      <c r="GSZ8" s="8"/>
      <c r="GTA8" s="8"/>
      <c r="GTB8" s="8"/>
      <c r="GTC8" s="8"/>
      <c r="GTD8" s="8"/>
      <c r="GTE8" s="8"/>
      <c r="GTF8" s="8"/>
      <c r="GTG8" s="8"/>
      <c r="GTH8" s="8"/>
      <c r="GTI8" s="8"/>
      <c r="GTJ8" s="8"/>
      <c r="GTK8" s="8"/>
      <c r="GTL8" s="8"/>
      <c r="GTM8" s="8"/>
      <c r="GTN8" s="8"/>
      <c r="GTO8" s="8"/>
      <c r="GTP8" s="8"/>
      <c r="GTQ8" s="8"/>
      <c r="GTR8" s="8"/>
      <c r="GTS8" s="8"/>
      <c r="GTT8" s="8"/>
      <c r="GTU8" s="8"/>
      <c r="GTV8" s="8"/>
      <c r="GTW8" s="8"/>
      <c r="GTX8" s="8"/>
      <c r="GTY8" s="8"/>
      <c r="GTZ8" s="8"/>
      <c r="GUA8" s="8"/>
      <c r="GUB8" s="8"/>
      <c r="GUC8" s="8"/>
      <c r="GUD8" s="8"/>
      <c r="GUE8" s="8"/>
      <c r="GUF8" s="8"/>
      <c r="GUG8" s="8"/>
      <c r="GUH8" s="8"/>
      <c r="GUI8" s="8"/>
      <c r="GUJ8" s="8"/>
      <c r="GUK8" s="8"/>
      <c r="GUL8" s="8"/>
      <c r="GUM8" s="8"/>
      <c r="GUN8" s="8"/>
      <c r="GUO8" s="8"/>
      <c r="GUP8" s="8"/>
      <c r="GUQ8" s="8"/>
      <c r="GUR8" s="8"/>
      <c r="GUS8" s="8"/>
      <c r="GUT8" s="8"/>
      <c r="GUU8" s="8"/>
      <c r="GUV8" s="8"/>
      <c r="GUW8" s="8"/>
      <c r="GUX8" s="8"/>
      <c r="GUY8" s="8"/>
      <c r="GUZ8" s="8"/>
      <c r="GVA8" s="8"/>
      <c r="GVB8" s="8"/>
      <c r="GVC8" s="8"/>
      <c r="GVD8" s="8"/>
      <c r="GVE8" s="8"/>
      <c r="GVF8" s="8"/>
      <c r="GVG8" s="8"/>
      <c r="GVH8" s="8"/>
      <c r="GVI8" s="8"/>
      <c r="GVJ8" s="8"/>
      <c r="GVK8" s="8"/>
      <c r="GVL8" s="8"/>
      <c r="GVM8" s="8"/>
      <c r="GVN8" s="8"/>
      <c r="GVO8" s="8"/>
      <c r="GVP8" s="8"/>
      <c r="GVQ8" s="8"/>
      <c r="GVR8" s="8"/>
      <c r="GVS8" s="8"/>
      <c r="GVT8" s="8"/>
      <c r="GVU8" s="8"/>
      <c r="GVV8" s="8"/>
      <c r="GVW8" s="8"/>
      <c r="GVX8" s="8"/>
      <c r="GVY8" s="8"/>
      <c r="GVZ8" s="8"/>
      <c r="GWA8" s="8"/>
      <c r="GWB8" s="8"/>
      <c r="GWC8" s="8"/>
      <c r="GWD8" s="8"/>
      <c r="GWE8" s="8"/>
      <c r="GWF8" s="8"/>
      <c r="GWG8" s="8"/>
      <c r="GWH8" s="8"/>
      <c r="GWI8" s="8"/>
      <c r="GWJ8" s="8"/>
      <c r="GWK8" s="8"/>
      <c r="GWL8" s="8"/>
      <c r="GWM8" s="8"/>
      <c r="GWN8" s="8"/>
      <c r="GWO8" s="8"/>
      <c r="GWP8" s="8"/>
      <c r="GWQ8" s="8"/>
      <c r="GWR8" s="8"/>
      <c r="GWS8" s="8"/>
      <c r="GWT8" s="8"/>
      <c r="GWU8" s="8"/>
      <c r="GWV8" s="8"/>
      <c r="GWW8" s="8"/>
      <c r="GWX8" s="8"/>
      <c r="GWY8" s="8"/>
      <c r="GWZ8" s="8"/>
      <c r="GXA8" s="8"/>
      <c r="GXB8" s="8"/>
      <c r="GXC8" s="8"/>
      <c r="GXD8" s="8"/>
      <c r="GXE8" s="8"/>
      <c r="GXF8" s="8"/>
      <c r="GXG8" s="8"/>
      <c r="GXH8" s="8"/>
      <c r="GXI8" s="8"/>
      <c r="GXJ8" s="8"/>
      <c r="GXK8" s="8"/>
      <c r="GXL8" s="8"/>
      <c r="GXM8" s="8"/>
      <c r="GXN8" s="8"/>
      <c r="GXO8" s="8"/>
      <c r="GXP8" s="8"/>
      <c r="GXQ8" s="8"/>
      <c r="GXR8" s="8"/>
      <c r="GXS8" s="8"/>
      <c r="GXT8" s="8"/>
      <c r="GXU8" s="8"/>
      <c r="GXV8" s="8"/>
      <c r="GXW8" s="8"/>
      <c r="GXX8" s="8"/>
      <c r="GXY8" s="8"/>
      <c r="GXZ8" s="8"/>
      <c r="GYA8" s="8"/>
      <c r="GYB8" s="8"/>
      <c r="GYC8" s="8"/>
      <c r="GYD8" s="8"/>
      <c r="GYE8" s="8"/>
      <c r="GYF8" s="8"/>
      <c r="GYG8" s="8"/>
      <c r="GYH8" s="8"/>
      <c r="GYI8" s="8"/>
      <c r="GYJ8" s="8"/>
      <c r="GYK8" s="8"/>
      <c r="GYL8" s="8"/>
      <c r="GYM8" s="8"/>
      <c r="GYN8" s="8"/>
      <c r="GYO8" s="8"/>
      <c r="GYP8" s="8"/>
      <c r="GYQ8" s="8"/>
      <c r="GYR8" s="8"/>
      <c r="GYS8" s="8"/>
      <c r="GYT8" s="8"/>
      <c r="GYU8" s="8"/>
      <c r="GYV8" s="8"/>
      <c r="GYW8" s="8"/>
      <c r="GYX8" s="8"/>
      <c r="GYY8" s="8"/>
      <c r="GYZ8" s="8"/>
      <c r="GZA8" s="8"/>
      <c r="GZB8" s="8"/>
      <c r="GZC8" s="8"/>
      <c r="GZD8" s="8"/>
      <c r="GZE8" s="8"/>
      <c r="GZF8" s="8"/>
      <c r="GZG8" s="8"/>
      <c r="GZH8" s="8"/>
      <c r="GZI8" s="8"/>
      <c r="GZJ8" s="8"/>
      <c r="GZK8" s="8"/>
      <c r="GZL8" s="8"/>
      <c r="GZM8" s="8"/>
      <c r="GZN8" s="8"/>
      <c r="GZO8" s="8"/>
      <c r="GZP8" s="8"/>
      <c r="GZQ8" s="8"/>
      <c r="GZR8" s="8"/>
      <c r="GZS8" s="8"/>
      <c r="GZT8" s="8"/>
      <c r="GZU8" s="8"/>
      <c r="GZV8" s="8"/>
      <c r="GZW8" s="8"/>
      <c r="GZX8" s="8"/>
      <c r="GZY8" s="8"/>
      <c r="GZZ8" s="8"/>
      <c r="HAA8" s="8"/>
      <c r="HAB8" s="8"/>
      <c r="HAC8" s="8"/>
      <c r="HAD8" s="8"/>
      <c r="HAE8" s="8"/>
      <c r="HAF8" s="8"/>
      <c r="HAG8" s="8"/>
      <c r="HAH8" s="8"/>
      <c r="HAI8" s="8"/>
      <c r="HAJ8" s="8"/>
      <c r="HAK8" s="8"/>
      <c r="HAL8" s="8"/>
      <c r="HAM8" s="8"/>
      <c r="HAN8" s="8"/>
      <c r="HAO8" s="8"/>
      <c r="HAP8" s="8"/>
      <c r="HAQ8" s="8"/>
      <c r="HAR8" s="8"/>
      <c r="HAS8" s="8"/>
      <c r="HAT8" s="8"/>
      <c r="HAU8" s="8"/>
      <c r="HAV8" s="8"/>
      <c r="HAW8" s="8"/>
      <c r="HAX8" s="8"/>
      <c r="HAY8" s="8"/>
      <c r="HAZ8" s="8"/>
      <c r="HBA8" s="8"/>
      <c r="HBB8" s="8"/>
      <c r="HBC8" s="8"/>
      <c r="HBD8" s="8"/>
      <c r="HBE8" s="8"/>
      <c r="HBF8" s="8"/>
      <c r="HBG8" s="8"/>
      <c r="HBH8" s="8"/>
      <c r="HBI8" s="8"/>
      <c r="HBJ8" s="8"/>
      <c r="HBK8" s="8"/>
      <c r="HBL8" s="8"/>
      <c r="HBM8" s="8"/>
      <c r="HBN8" s="8"/>
      <c r="HBO8" s="8"/>
      <c r="HBP8" s="8"/>
      <c r="HBQ8" s="8"/>
      <c r="HBR8" s="8"/>
      <c r="HBS8" s="8"/>
      <c r="HBT8" s="8"/>
      <c r="HBU8" s="8"/>
      <c r="HBV8" s="8"/>
      <c r="HBW8" s="8"/>
      <c r="HBX8" s="8"/>
      <c r="HBY8" s="8"/>
      <c r="HBZ8" s="8"/>
      <c r="HCA8" s="8"/>
      <c r="HCB8" s="8"/>
      <c r="HCC8" s="8"/>
      <c r="HCD8" s="8"/>
      <c r="HCE8" s="8"/>
      <c r="HCF8" s="8"/>
      <c r="HCG8" s="8"/>
      <c r="HCH8" s="8"/>
      <c r="HCI8" s="8"/>
      <c r="HCJ8" s="8"/>
      <c r="HCK8" s="8"/>
      <c r="HCL8" s="8"/>
      <c r="HCM8" s="8"/>
      <c r="HCN8" s="8"/>
      <c r="HCO8" s="8"/>
      <c r="HCP8" s="8"/>
      <c r="HCQ8" s="8"/>
      <c r="HCR8" s="8"/>
      <c r="HCS8" s="8"/>
      <c r="HCT8" s="8"/>
      <c r="HCU8" s="8"/>
      <c r="HCV8" s="8"/>
      <c r="HCW8" s="8"/>
      <c r="HCX8" s="8"/>
      <c r="HCY8" s="8"/>
      <c r="HCZ8" s="8"/>
      <c r="HDA8" s="8"/>
      <c r="HDB8" s="8"/>
      <c r="HDC8" s="8"/>
      <c r="HDD8" s="8"/>
      <c r="HDE8" s="8"/>
      <c r="HDF8" s="8"/>
      <c r="HDG8" s="8"/>
      <c r="HDH8" s="8"/>
      <c r="HDI8" s="8"/>
      <c r="HDJ8" s="8"/>
      <c r="HDK8" s="8"/>
      <c r="HDL8" s="8"/>
      <c r="HDM8" s="8"/>
      <c r="HDN8" s="8"/>
      <c r="HDO8" s="8"/>
      <c r="HDP8" s="8"/>
      <c r="HDQ8" s="8"/>
      <c r="HDR8" s="8"/>
      <c r="HDS8" s="8"/>
      <c r="HDT8" s="8"/>
      <c r="HDU8" s="8"/>
      <c r="HDV8" s="8"/>
      <c r="HDW8" s="8"/>
      <c r="HDX8" s="8"/>
      <c r="HDY8" s="8"/>
      <c r="HDZ8" s="8"/>
      <c r="HEA8" s="8"/>
      <c r="HEB8" s="8"/>
      <c r="HEC8" s="8"/>
      <c r="HED8" s="8"/>
      <c r="HEE8" s="8"/>
      <c r="HEF8" s="8"/>
      <c r="HEG8" s="8"/>
      <c r="HEH8" s="8"/>
      <c r="HEI8" s="8"/>
      <c r="HEJ8" s="8"/>
      <c r="HEK8" s="8"/>
      <c r="HEL8" s="8"/>
      <c r="HEM8" s="8"/>
      <c r="HEN8" s="8"/>
      <c r="HEO8" s="8"/>
      <c r="HEP8" s="8"/>
      <c r="HEQ8" s="8"/>
      <c r="HER8" s="8"/>
      <c r="HES8" s="8"/>
      <c r="HET8" s="8"/>
      <c r="HEU8" s="8"/>
      <c r="HEV8" s="8"/>
      <c r="HEW8" s="8"/>
      <c r="HEX8" s="8"/>
      <c r="HEY8" s="8"/>
      <c r="HEZ8" s="8"/>
      <c r="HFA8" s="8"/>
      <c r="HFB8" s="8"/>
      <c r="HFC8" s="8"/>
      <c r="HFD8" s="8"/>
      <c r="HFE8" s="8"/>
      <c r="HFF8" s="8"/>
      <c r="HFG8" s="8"/>
      <c r="HFH8" s="8"/>
      <c r="HFI8" s="8"/>
      <c r="HFJ8" s="8"/>
      <c r="HFK8" s="8"/>
      <c r="HFL8" s="8"/>
      <c r="HFM8" s="8"/>
      <c r="HFN8" s="8"/>
      <c r="HFO8" s="8"/>
      <c r="HFP8" s="8"/>
      <c r="HFQ8" s="8"/>
      <c r="HFR8" s="8"/>
      <c r="HFS8" s="8"/>
      <c r="HFT8" s="8"/>
      <c r="HFU8" s="8"/>
      <c r="HFV8" s="8"/>
      <c r="HFW8" s="8"/>
      <c r="HFX8" s="8"/>
      <c r="HFY8" s="8"/>
      <c r="HFZ8" s="8"/>
      <c r="HGA8" s="8"/>
      <c r="HGB8" s="8"/>
      <c r="HGC8" s="8"/>
      <c r="HGD8" s="8"/>
      <c r="HGE8" s="8"/>
      <c r="HGF8" s="8"/>
      <c r="HGG8" s="8"/>
      <c r="HGH8" s="8"/>
      <c r="HGI8" s="8"/>
      <c r="HGJ8" s="8"/>
      <c r="HGK8" s="8"/>
      <c r="HGL8" s="8"/>
      <c r="HGM8" s="8"/>
      <c r="HGN8" s="8"/>
      <c r="HGO8" s="8"/>
      <c r="HGP8" s="8"/>
      <c r="HGQ8" s="8"/>
      <c r="HGR8" s="8"/>
      <c r="HGS8" s="8"/>
      <c r="HGT8" s="8"/>
      <c r="HGU8" s="8"/>
      <c r="HGV8" s="8"/>
      <c r="HGW8" s="8"/>
      <c r="HGX8" s="8"/>
      <c r="HGY8" s="8"/>
      <c r="HGZ8" s="8"/>
      <c r="HHA8" s="8"/>
      <c r="HHB8" s="8"/>
      <c r="HHC8" s="8"/>
      <c r="HHD8" s="8"/>
      <c r="HHE8" s="8"/>
      <c r="HHF8" s="8"/>
      <c r="HHG8" s="8"/>
      <c r="HHH8" s="8"/>
      <c r="HHI8" s="8"/>
      <c r="HHJ8" s="8"/>
      <c r="HHK8" s="8"/>
      <c r="HHL8" s="8"/>
      <c r="HHM8" s="8"/>
      <c r="HHN8" s="8"/>
      <c r="HHO8" s="8"/>
      <c r="HHP8" s="8"/>
      <c r="HHQ8" s="8"/>
      <c r="HHR8" s="8"/>
      <c r="HHS8" s="8"/>
      <c r="HHT8" s="8"/>
      <c r="HHU8" s="8"/>
      <c r="HHV8" s="8"/>
      <c r="HHW8" s="8"/>
      <c r="HHX8" s="8"/>
      <c r="HHY8" s="8"/>
      <c r="HHZ8" s="8"/>
      <c r="HIA8" s="8"/>
      <c r="HIB8" s="8"/>
      <c r="HIC8" s="8"/>
      <c r="HID8" s="8"/>
      <c r="HIE8" s="8"/>
      <c r="HIF8" s="8"/>
      <c r="HIG8" s="8"/>
      <c r="HIH8" s="8"/>
      <c r="HII8" s="8"/>
      <c r="HIJ8" s="8"/>
      <c r="HIK8" s="8"/>
      <c r="HIL8" s="8"/>
      <c r="HIM8" s="8"/>
      <c r="HIN8" s="8"/>
      <c r="HIO8" s="8"/>
      <c r="HIP8" s="8"/>
      <c r="HIQ8" s="8"/>
      <c r="HIR8" s="8"/>
      <c r="HIS8" s="8"/>
      <c r="HIT8" s="8"/>
      <c r="HIU8" s="8"/>
      <c r="HIV8" s="8"/>
      <c r="HIW8" s="8"/>
      <c r="HIX8" s="8"/>
      <c r="HIY8" s="8"/>
      <c r="HIZ8" s="8"/>
      <c r="HJA8" s="8"/>
      <c r="HJB8" s="8"/>
      <c r="HJC8" s="8"/>
      <c r="HJD8" s="8"/>
      <c r="HJE8" s="8"/>
      <c r="HJF8" s="8"/>
      <c r="HJG8" s="8"/>
      <c r="HJH8" s="8"/>
      <c r="HJI8" s="8"/>
      <c r="HJJ8" s="8"/>
      <c r="HJK8" s="8"/>
      <c r="HJL8" s="8"/>
      <c r="HJM8" s="8"/>
      <c r="HJN8" s="8"/>
      <c r="HJO8" s="8"/>
      <c r="HJP8" s="8"/>
      <c r="HJQ8" s="8"/>
      <c r="HJR8" s="8"/>
      <c r="HJS8" s="8"/>
      <c r="HJT8" s="8"/>
      <c r="HJU8" s="8"/>
      <c r="HJV8" s="8"/>
      <c r="HJW8" s="8"/>
      <c r="HJX8" s="8"/>
      <c r="HJY8" s="8"/>
      <c r="HJZ8" s="8"/>
      <c r="HKA8" s="8"/>
      <c r="HKB8" s="8"/>
      <c r="HKC8" s="8"/>
      <c r="HKD8" s="8"/>
      <c r="HKE8" s="8"/>
      <c r="HKF8" s="8"/>
      <c r="HKG8" s="8"/>
      <c r="HKH8" s="8"/>
      <c r="HKI8" s="8"/>
      <c r="HKJ8" s="8"/>
      <c r="HKK8" s="8"/>
      <c r="HKL8" s="8"/>
      <c r="HKM8" s="8"/>
      <c r="HKN8" s="8"/>
      <c r="HKO8" s="8"/>
      <c r="HKP8" s="8"/>
      <c r="HKQ8" s="8"/>
      <c r="HKR8" s="8"/>
      <c r="HKS8" s="8"/>
      <c r="HKT8" s="8"/>
      <c r="HKU8" s="8"/>
      <c r="HKV8" s="8"/>
      <c r="HKW8" s="8"/>
      <c r="HKX8" s="8"/>
      <c r="HKY8" s="8"/>
      <c r="HKZ8" s="8"/>
      <c r="HLA8" s="8"/>
      <c r="HLB8" s="8"/>
      <c r="HLC8" s="8"/>
      <c r="HLD8" s="8"/>
      <c r="HLE8" s="8"/>
      <c r="HLF8" s="8"/>
      <c r="HLG8" s="8"/>
      <c r="HLH8" s="8"/>
      <c r="HLI8" s="8"/>
      <c r="HLJ8" s="8"/>
      <c r="HLK8" s="8"/>
      <c r="HLL8" s="8"/>
      <c r="HLM8" s="8"/>
      <c r="HLN8" s="8"/>
      <c r="HLO8" s="8"/>
      <c r="HLP8" s="8"/>
      <c r="HLQ8" s="8"/>
      <c r="HLR8" s="8"/>
      <c r="HLS8" s="8"/>
      <c r="HLT8" s="8"/>
      <c r="HLU8" s="8"/>
      <c r="HLV8" s="8"/>
      <c r="HLW8" s="8"/>
      <c r="HLX8" s="8"/>
      <c r="HLY8" s="8"/>
      <c r="HLZ8" s="8"/>
      <c r="HMA8" s="8"/>
      <c r="HMB8" s="8"/>
      <c r="HMC8" s="8"/>
      <c r="HMD8" s="8"/>
      <c r="HME8" s="8"/>
      <c r="HMF8" s="8"/>
      <c r="HMG8" s="8"/>
      <c r="HMH8" s="8"/>
      <c r="HMI8" s="8"/>
      <c r="HMJ8" s="8"/>
      <c r="HMK8" s="8"/>
      <c r="HML8" s="8"/>
      <c r="HMM8" s="8"/>
      <c r="HMN8" s="8"/>
      <c r="HMO8" s="8"/>
      <c r="HMP8" s="8"/>
      <c r="HMQ8" s="8"/>
      <c r="HMR8" s="8"/>
      <c r="HMS8" s="8"/>
      <c r="HMT8" s="8"/>
      <c r="HMU8" s="8"/>
      <c r="HMV8" s="8"/>
      <c r="HMW8" s="8"/>
      <c r="HMX8" s="8"/>
      <c r="HMY8" s="8"/>
      <c r="HMZ8" s="8"/>
      <c r="HNA8" s="8"/>
      <c r="HNB8" s="8"/>
      <c r="HNC8" s="8"/>
      <c r="HND8" s="8"/>
      <c r="HNE8" s="8"/>
      <c r="HNF8" s="8"/>
      <c r="HNG8" s="8"/>
      <c r="HNH8" s="8"/>
      <c r="HNI8" s="8"/>
      <c r="HNJ8" s="8"/>
      <c r="HNK8" s="8"/>
      <c r="HNL8" s="8"/>
      <c r="HNM8" s="8"/>
      <c r="HNN8" s="8"/>
      <c r="HNO8" s="8"/>
      <c r="HNP8" s="8"/>
      <c r="HNQ8" s="8"/>
      <c r="HNR8" s="8"/>
      <c r="HNS8" s="8"/>
      <c r="HNT8" s="8"/>
      <c r="HNU8" s="8"/>
      <c r="HNV8" s="8"/>
      <c r="HNW8" s="8"/>
      <c r="HNX8" s="8"/>
      <c r="HNY8" s="8"/>
      <c r="HNZ8" s="8"/>
      <c r="HOA8" s="8"/>
      <c r="HOB8" s="8"/>
      <c r="HOC8" s="8"/>
      <c r="HOD8" s="8"/>
      <c r="HOE8" s="8"/>
      <c r="HOF8" s="8"/>
      <c r="HOG8" s="8"/>
      <c r="HOH8" s="8"/>
      <c r="HOI8" s="8"/>
      <c r="HOJ8" s="8"/>
      <c r="HOK8" s="8"/>
      <c r="HOL8" s="8"/>
      <c r="HOM8" s="8"/>
      <c r="HON8" s="8"/>
      <c r="HOO8" s="8"/>
      <c r="HOP8" s="8"/>
      <c r="HOQ8" s="8"/>
      <c r="HOR8" s="8"/>
      <c r="HOS8" s="8"/>
      <c r="HOT8" s="8"/>
      <c r="HOU8" s="8"/>
      <c r="HOV8" s="8"/>
      <c r="HOW8" s="8"/>
      <c r="HOX8" s="8"/>
      <c r="HOY8" s="8"/>
      <c r="HOZ8" s="8"/>
      <c r="HPA8" s="8"/>
      <c r="HPB8" s="8"/>
      <c r="HPC8" s="8"/>
      <c r="HPD8" s="8"/>
      <c r="HPE8" s="8"/>
      <c r="HPF8" s="8"/>
      <c r="HPG8" s="8"/>
      <c r="HPH8" s="8"/>
      <c r="HPI8" s="8"/>
      <c r="HPJ8" s="8"/>
      <c r="HPK8" s="8"/>
      <c r="HPL8" s="8"/>
      <c r="HPM8" s="8"/>
      <c r="HPN8" s="8"/>
      <c r="HPO8" s="8"/>
      <c r="HPP8" s="8"/>
      <c r="HPQ8" s="8"/>
      <c r="HPR8" s="8"/>
      <c r="HPS8" s="8"/>
      <c r="HPT8" s="8"/>
      <c r="HPU8" s="8"/>
      <c r="HPV8" s="8"/>
      <c r="HPW8" s="8"/>
      <c r="HPX8" s="8"/>
      <c r="HPY8" s="8"/>
      <c r="HPZ8" s="8"/>
      <c r="HQA8" s="8"/>
      <c r="HQB8" s="8"/>
      <c r="HQC8" s="8"/>
      <c r="HQD8" s="8"/>
      <c r="HQE8" s="8"/>
      <c r="HQF8" s="8"/>
      <c r="HQG8" s="8"/>
      <c r="HQH8" s="8"/>
      <c r="HQI8" s="8"/>
      <c r="HQJ8" s="8"/>
      <c r="HQK8" s="8"/>
      <c r="HQL8" s="8"/>
      <c r="HQM8" s="8"/>
      <c r="HQN8" s="8"/>
      <c r="HQO8" s="8"/>
      <c r="HQP8" s="8"/>
      <c r="HQQ8" s="8"/>
      <c r="HQR8" s="8"/>
      <c r="HQS8" s="8"/>
      <c r="HQT8" s="8"/>
      <c r="HQU8" s="8"/>
      <c r="HQV8" s="8"/>
      <c r="HQW8" s="8"/>
      <c r="HQX8" s="8"/>
      <c r="HQY8" s="8"/>
      <c r="HQZ8" s="8"/>
      <c r="HRA8" s="8"/>
      <c r="HRB8" s="8"/>
      <c r="HRC8" s="8"/>
      <c r="HRD8" s="8"/>
      <c r="HRE8" s="8"/>
      <c r="HRF8" s="8"/>
      <c r="HRG8" s="8"/>
      <c r="HRH8" s="8"/>
      <c r="HRI8" s="8"/>
      <c r="HRJ8" s="8"/>
      <c r="HRK8" s="8"/>
      <c r="HRL8" s="8"/>
      <c r="HRM8" s="8"/>
      <c r="HRN8" s="8"/>
      <c r="HRO8" s="8"/>
      <c r="HRP8" s="8"/>
      <c r="HRQ8" s="8"/>
      <c r="HRR8" s="8"/>
      <c r="HRS8" s="8"/>
      <c r="HRT8" s="8"/>
      <c r="HRU8" s="8"/>
      <c r="HRV8" s="8"/>
      <c r="HRW8" s="8"/>
      <c r="HRX8" s="8"/>
      <c r="HRY8" s="8"/>
      <c r="HRZ8" s="8"/>
      <c r="HSA8" s="8"/>
      <c r="HSB8" s="8"/>
      <c r="HSC8" s="8"/>
      <c r="HSD8" s="8"/>
      <c r="HSE8" s="8"/>
      <c r="HSF8" s="8"/>
      <c r="HSG8" s="8"/>
      <c r="HSH8" s="8"/>
      <c r="HSI8" s="8"/>
      <c r="HSJ8" s="8"/>
      <c r="HSK8" s="8"/>
      <c r="HSL8" s="8"/>
      <c r="HSM8" s="8"/>
      <c r="HSN8" s="8"/>
      <c r="HSO8" s="8"/>
      <c r="HSP8" s="8"/>
      <c r="HSQ8" s="8"/>
      <c r="HSR8" s="8"/>
      <c r="HSS8" s="8"/>
      <c r="HST8" s="8"/>
      <c r="HSU8" s="8"/>
      <c r="HSV8" s="8"/>
      <c r="HSW8" s="8"/>
      <c r="HSX8" s="8"/>
      <c r="HSY8" s="8"/>
      <c r="HSZ8" s="8"/>
      <c r="HTA8" s="8"/>
      <c r="HTB8" s="8"/>
      <c r="HTC8" s="8"/>
      <c r="HTD8" s="8"/>
      <c r="HTE8" s="8"/>
      <c r="HTF8" s="8"/>
      <c r="HTG8" s="8"/>
      <c r="HTH8" s="8"/>
      <c r="HTI8" s="8"/>
      <c r="HTJ8" s="8"/>
      <c r="HTK8" s="8"/>
      <c r="HTL8" s="8"/>
      <c r="HTM8" s="8"/>
      <c r="HTN8" s="8"/>
      <c r="HTO8" s="8"/>
      <c r="HTP8" s="8"/>
      <c r="HTQ8" s="8"/>
      <c r="HTR8" s="8"/>
      <c r="HTS8" s="8"/>
      <c r="HTT8" s="8"/>
      <c r="HTU8" s="8"/>
      <c r="HTV8" s="8"/>
      <c r="HTW8" s="8"/>
      <c r="HTX8" s="8"/>
      <c r="HTY8" s="8"/>
      <c r="HTZ8" s="8"/>
      <c r="HUA8" s="8"/>
      <c r="HUB8" s="8"/>
      <c r="HUC8" s="8"/>
      <c r="HUD8" s="8"/>
      <c r="HUE8" s="8"/>
      <c r="HUF8" s="8"/>
      <c r="HUG8" s="8"/>
      <c r="HUH8" s="8"/>
      <c r="HUI8" s="8"/>
      <c r="HUJ8" s="8"/>
      <c r="HUK8" s="8"/>
      <c r="HUL8" s="8"/>
      <c r="HUM8" s="8"/>
      <c r="HUN8" s="8"/>
      <c r="HUO8" s="8"/>
      <c r="HUP8" s="8"/>
      <c r="HUQ8" s="8"/>
      <c r="HUR8" s="8"/>
      <c r="HUS8" s="8"/>
      <c r="HUT8" s="8"/>
      <c r="HUU8" s="8"/>
      <c r="HUV8" s="8"/>
      <c r="HUW8" s="8"/>
      <c r="HUX8" s="8"/>
      <c r="HUY8" s="8"/>
      <c r="HUZ8" s="8"/>
      <c r="HVA8" s="8"/>
      <c r="HVB8" s="8"/>
      <c r="HVC8" s="8"/>
      <c r="HVD8" s="8"/>
      <c r="HVE8" s="8"/>
      <c r="HVF8" s="8"/>
      <c r="HVG8" s="8"/>
      <c r="HVH8" s="8"/>
      <c r="HVI8" s="8"/>
      <c r="HVJ8" s="8"/>
      <c r="HVK8" s="8"/>
      <c r="HVL8" s="8"/>
      <c r="HVM8" s="8"/>
      <c r="HVN8" s="8"/>
      <c r="HVO8" s="8"/>
      <c r="HVP8" s="8"/>
      <c r="HVQ8" s="8"/>
      <c r="HVR8" s="8"/>
      <c r="HVS8" s="8"/>
      <c r="HVT8" s="8"/>
      <c r="HVU8" s="8"/>
      <c r="HVV8" s="8"/>
      <c r="HVW8" s="8"/>
      <c r="HVX8" s="8"/>
      <c r="HVY8" s="8"/>
      <c r="HVZ8" s="8"/>
      <c r="HWA8" s="8"/>
      <c r="HWB8" s="8"/>
      <c r="HWC8" s="8"/>
      <c r="HWD8" s="8"/>
      <c r="HWE8" s="8"/>
      <c r="HWF8" s="8"/>
      <c r="HWG8" s="8"/>
      <c r="HWH8" s="8"/>
      <c r="HWI8" s="8"/>
      <c r="HWJ8" s="8"/>
      <c r="HWK8" s="8"/>
      <c r="HWL8" s="8"/>
      <c r="HWM8" s="8"/>
      <c r="HWN8" s="8"/>
      <c r="HWO8" s="8"/>
      <c r="HWP8" s="8"/>
      <c r="HWQ8" s="8"/>
      <c r="HWR8" s="8"/>
      <c r="HWS8" s="8"/>
      <c r="HWT8" s="8"/>
      <c r="HWU8" s="8"/>
      <c r="HWV8" s="8"/>
      <c r="HWW8" s="8"/>
      <c r="HWX8" s="8"/>
      <c r="HWY8" s="8"/>
      <c r="HWZ8" s="8"/>
      <c r="HXA8" s="8"/>
      <c r="HXB8" s="8"/>
      <c r="HXC8" s="8"/>
      <c r="HXD8" s="8"/>
      <c r="HXE8" s="8"/>
      <c r="HXF8" s="8"/>
      <c r="HXG8" s="8"/>
      <c r="HXH8" s="8"/>
      <c r="HXI8" s="8"/>
      <c r="HXJ8" s="8"/>
      <c r="HXK8" s="8"/>
      <c r="HXL8" s="8"/>
      <c r="HXM8" s="8"/>
      <c r="HXN8" s="8"/>
      <c r="HXO8" s="8"/>
      <c r="HXP8" s="8"/>
      <c r="HXQ8" s="8"/>
      <c r="HXR8" s="8"/>
      <c r="HXS8" s="8"/>
      <c r="HXT8" s="8"/>
      <c r="HXU8" s="8"/>
      <c r="HXV8" s="8"/>
      <c r="HXW8" s="8"/>
      <c r="HXX8" s="8"/>
      <c r="HXY8" s="8"/>
      <c r="HXZ8" s="8"/>
      <c r="HYA8" s="8"/>
      <c r="HYB8" s="8"/>
      <c r="HYC8" s="8"/>
      <c r="HYD8" s="8"/>
      <c r="HYE8" s="8"/>
      <c r="HYF8" s="8"/>
      <c r="HYG8" s="8"/>
      <c r="HYH8" s="8"/>
      <c r="HYI8" s="8"/>
      <c r="HYJ8" s="8"/>
      <c r="HYK8" s="8"/>
      <c r="HYL8" s="8"/>
      <c r="HYM8" s="8"/>
      <c r="HYN8" s="8"/>
      <c r="HYO8" s="8"/>
      <c r="HYP8" s="8"/>
      <c r="HYQ8" s="8"/>
      <c r="HYR8" s="8"/>
      <c r="HYS8" s="8"/>
      <c r="HYT8" s="8"/>
      <c r="HYU8" s="8"/>
      <c r="HYV8" s="8"/>
      <c r="HYW8" s="8"/>
      <c r="HYX8" s="8"/>
      <c r="HYY8" s="8"/>
      <c r="HYZ8" s="8"/>
      <c r="HZA8" s="8"/>
      <c r="HZB8" s="8"/>
      <c r="HZC8" s="8"/>
      <c r="HZD8" s="8"/>
      <c r="HZE8" s="8"/>
      <c r="HZF8" s="8"/>
      <c r="HZG8" s="8"/>
      <c r="HZH8" s="8"/>
      <c r="HZI8" s="8"/>
      <c r="HZJ8" s="8"/>
      <c r="HZK8" s="8"/>
      <c r="HZL8" s="8"/>
      <c r="HZM8" s="8"/>
      <c r="HZN8" s="8"/>
      <c r="HZO8" s="8"/>
      <c r="HZP8" s="8"/>
      <c r="HZQ8" s="8"/>
      <c r="HZR8" s="8"/>
      <c r="HZS8" s="8"/>
      <c r="HZT8" s="8"/>
      <c r="HZU8" s="8"/>
      <c r="HZV8" s="8"/>
      <c r="HZW8" s="8"/>
      <c r="HZX8" s="8"/>
      <c r="HZY8" s="8"/>
      <c r="HZZ8" s="8"/>
      <c r="IAA8" s="8"/>
      <c r="IAB8" s="8"/>
      <c r="IAC8" s="8"/>
      <c r="IAD8" s="8"/>
      <c r="IAE8" s="8"/>
      <c r="IAF8" s="8"/>
      <c r="IAG8" s="8"/>
      <c r="IAH8" s="8"/>
      <c r="IAI8" s="8"/>
      <c r="IAJ8" s="8"/>
      <c r="IAK8" s="8"/>
      <c r="IAL8" s="8"/>
      <c r="IAM8" s="8"/>
      <c r="IAN8" s="8"/>
      <c r="IAO8" s="8"/>
      <c r="IAP8" s="8"/>
      <c r="IAQ8" s="8"/>
      <c r="IAR8" s="8"/>
      <c r="IAS8" s="8"/>
      <c r="IAT8" s="8"/>
      <c r="IAU8" s="8"/>
      <c r="IAV8" s="8"/>
      <c r="IAW8" s="8"/>
      <c r="IAX8" s="8"/>
      <c r="IAY8" s="8"/>
      <c r="IAZ8" s="8"/>
      <c r="IBA8" s="8"/>
      <c r="IBB8" s="8"/>
      <c r="IBC8" s="8"/>
      <c r="IBD8" s="8"/>
      <c r="IBE8" s="8"/>
      <c r="IBF8" s="8"/>
      <c r="IBG8" s="8"/>
      <c r="IBH8" s="8"/>
      <c r="IBI8" s="8"/>
      <c r="IBJ8" s="8"/>
      <c r="IBK8" s="8"/>
      <c r="IBL8" s="8"/>
      <c r="IBM8" s="8"/>
      <c r="IBN8" s="8"/>
      <c r="IBO8" s="8"/>
      <c r="IBP8" s="8"/>
      <c r="IBQ8" s="8"/>
      <c r="IBR8" s="8"/>
      <c r="IBS8" s="8"/>
      <c r="IBT8" s="8"/>
      <c r="IBU8" s="8"/>
      <c r="IBV8" s="8"/>
      <c r="IBW8" s="8"/>
      <c r="IBX8" s="8"/>
      <c r="IBY8" s="8"/>
      <c r="IBZ8" s="8"/>
      <c r="ICA8" s="8"/>
      <c r="ICB8" s="8"/>
      <c r="ICC8" s="8"/>
      <c r="ICD8" s="8"/>
      <c r="ICE8" s="8"/>
      <c r="ICF8" s="8"/>
      <c r="ICG8" s="8"/>
      <c r="ICH8" s="8"/>
      <c r="ICI8" s="8"/>
      <c r="ICJ8" s="8"/>
      <c r="ICK8" s="8"/>
      <c r="ICL8" s="8"/>
      <c r="ICM8" s="8"/>
      <c r="ICN8" s="8"/>
      <c r="ICO8" s="8"/>
      <c r="ICP8" s="8"/>
      <c r="ICQ8" s="8"/>
      <c r="ICR8" s="8"/>
      <c r="ICS8" s="8"/>
      <c r="ICT8" s="8"/>
      <c r="ICU8" s="8"/>
      <c r="ICV8" s="8"/>
      <c r="ICW8" s="8"/>
      <c r="ICX8" s="8"/>
      <c r="ICY8" s="8"/>
      <c r="ICZ8" s="8"/>
      <c r="IDA8" s="8"/>
      <c r="IDB8" s="8"/>
      <c r="IDC8" s="8"/>
      <c r="IDD8" s="8"/>
      <c r="IDE8" s="8"/>
      <c r="IDF8" s="8"/>
      <c r="IDG8" s="8"/>
      <c r="IDH8" s="8"/>
      <c r="IDI8" s="8"/>
      <c r="IDJ8" s="8"/>
      <c r="IDK8" s="8"/>
      <c r="IDL8" s="8"/>
      <c r="IDM8" s="8"/>
      <c r="IDN8" s="8"/>
      <c r="IDO8" s="8"/>
      <c r="IDP8" s="8"/>
      <c r="IDQ8" s="8"/>
      <c r="IDR8" s="8"/>
      <c r="IDS8" s="8"/>
      <c r="IDT8" s="8"/>
      <c r="IDU8" s="8"/>
      <c r="IDV8" s="8"/>
      <c r="IDW8" s="8"/>
      <c r="IDX8" s="8"/>
      <c r="IDY8" s="8"/>
      <c r="IDZ8" s="8"/>
      <c r="IEA8" s="8"/>
      <c r="IEB8" s="8"/>
      <c r="IEC8" s="8"/>
      <c r="IED8" s="8"/>
      <c r="IEE8" s="8"/>
      <c r="IEF8" s="8"/>
      <c r="IEG8" s="8"/>
      <c r="IEH8" s="8"/>
      <c r="IEI8" s="8"/>
      <c r="IEJ8" s="8"/>
      <c r="IEK8" s="8"/>
      <c r="IEL8" s="8"/>
      <c r="IEM8" s="8"/>
      <c r="IEN8" s="8"/>
      <c r="IEO8" s="8"/>
      <c r="IEP8" s="8"/>
      <c r="IEQ8" s="8"/>
      <c r="IER8" s="8"/>
      <c r="IES8" s="8"/>
      <c r="IET8" s="8"/>
      <c r="IEU8" s="8"/>
      <c r="IEV8" s="8"/>
      <c r="IEW8" s="8"/>
      <c r="IEX8" s="8"/>
      <c r="IEY8" s="8"/>
      <c r="IEZ8" s="8"/>
      <c r="IFA8" s="8"/>
      <c r="IFB8" s="8"/>
      <c r="IFC8" s="8"/>
      <c r="IFD8" s="8"/>
      <c r="IFE8" s="8"/>
      <c r="IFF8" s="8"/>
      <c r="IFG8" s="8"/>
      <c r="IFH8" s="8"/>
      <c r="IFI8" s="8"/>
      <c r="IFJ8" s="8"/>
      <c r="IFK8" s="8"/>
      <c r="IFL8" s="8"/>
      <c r="IFM8" s="8"/>
      <c r="IFN8" s="8"/>
      <c r="IFO8" s="8"/>
      <c r="IFP8" s="8"/>
      <c r="IFQ8" s="8"/>
      <c r="IFR8" s="8"/>
      <c r="IFS8" s="8"/>
      <c r="IFT8" s="8"/>
      <c r="IFU8" s="8"/>
      <c r="IFV8" s="8"/>
      <c r="IFW8" s="8"/>
      <c r="IFX8" s="8"/>
      <c r="IFY8" s="8"/>
      <c r="IFZ8" s="8"/>
      <c r="IGA8" s="8"/>
      <c r="IGB8" s="8"/>
      <c r="IGC8" s="8"/>
      <c r="IGD8" s="8"/>
      <c r="IGE8" s="8"/>
      <c r="IGF8" s="8"/>
      <c r="IGG8" s="8"/>
      <c r="IGH8" s="8"/>
      <c r="IGI8" s="8"/>
      <c r="IGJ8" s="8"/>
      <c r="IGK8" s="8"/>
      <c r="IGL8" s="8"/>
      <c r="IGM8" s="8"/>
      <c r="IGN8" s="8"/>
      <c r="IGO8" s="8"/>
      <c r="IGP8" s="8"/>
      <c r="IGQ8" s="8"/>
      <c r="IGR8" s="8"/>
      <c r="IGS8" s="8"/>
      <c r="IGT8" s="8"/>
      <c r="IGU8" s="8"/>
      <c r="IGV8" s="8"/>
      <c r="IGW8" s="8"/>
      <c r="IGX8" s="8"/>
      <c r="IGY8" s="8"/>
      <c r="IGZ8" s="8"/>
      <c r="IHA8" s="8"/>
      <c r="IHB8" s="8"/>
      <c r="IHC8" s="8"/>
      <c r="IHD8" s="8"/>
      <c r="IHE8" s="8"/>
      <c r="IHF8" s="8"/>
      <c r="IHG8" s="8"/>
      <c r="IHH8" s="8"/>
      <c r="IHI8" s="8"/>
      <c r="IHJ8" s="8"/>
      <c r="IHK8" s="8"/>
      <c r="IHL8" s="8"/>
      <c r="IHM8" s="8"/>
      <c r="IHN8" s="8"/>
      <c r="IHO8" s="8"/>
      <c r="IHP8" s="8"/>
      <c r="IHQ8" s="8"/>
      <c r="IHR8" s="8"/>
      <c r="IHS8" s="8"/>
      <c r="IHT8" s="8"/>
      <c r="IHU8" s="8"/>
      <c r="IHV8" s="8"/>
      <c r="IHW8" s="8"/>
      <c r="IHX8" s="8"/>
      <c r="IHY8" s="8"/>
      <c r="IHZ8" s="8"/>
      <c r="IIA8" s="8"/>
      <c r="IIB8" s="8"/>
      <c r="IIC8" s="8"/>
      <c r="IID8" s="8"/>
      <c r="IIE8" s="8"/>
      <c r="IIF8" s="8"/>
      <c r="IIG8" s="8"/>
      <c r="IIH8" s="8"/>
      <c r="III8" s="8"/>
      <c r="IIJ8" s="8"/>
      <c r="IIK8" s="8"/>
      <c r="IIL8" s="8"/>
      <c r="IIM8" s="8"/>
      <c r="IIN8" s="8"/>
      <c r="IIO8" s="8"/>
      <c r="IIP8" s="8"/>
      <c r="IIQ8" s="8"/>
      <c r="IIR8" s="8"/>
      <c r="IIS8" s="8"/>
      <c r="IIT8" s="8"/>
      <c r="IIU8" s="8"/>
      <c r="IIV8" s="8"/>
      <c r="IIW8" s="8"/>
      <c r="IIX8" s="8"/>
      <c r="IIY8" s="8"/>
      <c r="IIZ8" s="8"/>
      <c r="IJA8" s="8"/>
      <c r="IJB8" s="8"/>
      <c r="IJC8" s="8"/>
      <c r="IJD8" s="8"/>
      <c r="IJE8" s="8"/>
      <c r="IJF8" s="8"/>
      <c r="IJG8" s="8"/>
      <c r="IJH8" s="8"/>
      <c r="IJI8" s="8"/>
      <c r="IJJ8" s="8"/>
      <c r="IJK8" s="8"/>
      <c r="IJL8" s="8"/>
      <c r="IJM8" s="8"/>
      <c r="IJN8" s="8"/>
      <c r="IJO8" s="8"/>
      <c r="IJP8" s="8"/>
      <c r="IJQ8" s="8"/>
      <c r="IJR8" s="8"/>
      <c r="IJS8" s="8"/>
      <c r="IJT8" s="8"/>
      <c r="IJU8" s="8"/>
      <c r="IJV8" s="8"/>
      <c r="IJW8" s="8"/>
      <c r="IJX8" s="8"/>
      <c r="IJY8" s="8"/>
      <c r="IJZ8" s="8"/>
      <c r="IKA8" s="8"/>
      <c r="IKB8" s="8"/>
      <c r="IKC8" s="8"/>
      <c r="IKD8" s="8"/>
      <c r="IKE8" s="8"/>
      <c r="IKF8" s="8"/>
      <c r="IKG8" s="8"/>
      <c r="IKH8" s="8"/>
      <c r="IKI8" s="8"/>
      <c r="IKJ8" s="8"/>
      <c r="IKK8" s="8"/>
      <c r="IKL8" s="8"/>
      <c r="IKM8" s="8"/>
      <c r="IKN8" s="8"/>
      <c r="IKO8" s="8"/>
      <c r="IKP8" s="8"/>
      <c r="IKQ8" s="8"/>
      <c r="IKR8" s="8"/>
      <c r="IKS8" s="8"/>
      <c r="IKT8" s="8"/>
      <c r="IKU8" s="8"/>
      <c r="IKV8" s="8"/>
      <c r="IKW8" s="8"/>
      <c r="IKX8" s="8"/>
      <c r="IKY8" s="8"/>
      <c r="IKZ8" s="8"/>
      <c r="ILA8" s="8"/>
      <c r="ILB8" s="8"/>
      <c r="ILC8" s="8"/>
      <c r="ILD8" s="8"/>
      <c r="ILE8" s="8"/>
      <c r="ILF8" s="8"/>
      <c r="ILG8" s="8"/>
      <c r="ILH8" s="8"/>
      <c r="ILI8" s="8"/>
      <c r="ILJ8" s="8"/>
      <c r="ILK8" s="8"/>
      <c r="ILL8" s="8"/>
      <c r="ILM8" s="8"/>
      <c r="ILN8" s="8"/>
      <c r="ILO8" s="8"/>
      <c r="ILP8" s="8"/>
      <c r="ILQ8" s="8"/>
      <c r="ILR8" s="8"/>
      <c r="ILS8" s="8"/>
      <c r="ILT8" s="8"/>
      <c r="ILU8" s="8"/>
      <c r="ILV8" s="8"/>
      <c r="ILW8" s="8"/>
      <c r="ILX8" s="8"/>
      <c r="ILY8" s="8"/>
      <c r="ILZ8" s="8"/>
      <c r="IMA8" s="8"/>
      <c r="IMB8" s="8"/>
      <c r="IMC8" s="8"/>
      <c r="IMD8" s="8"/>
      <c r="IME8" s="8"/>
      <c r="IMF8" s="8"/>
      <c r="IMG8" s="8"/>
      <c r="IMH8" s="8"/>
      <c r="IMI8" s="8"/>
      <c r="IMJ8" s="8"/>
      <c r="IMK8" s="8"/>
      <c r="IML8" s="8"/>
      <c r="IMM8" s="8"/>
      <c r="IMN8" s="8"/>
      <c r="IMO8" s="8"/>
      <c r="IMP8" s="8"/>
      <c r="IMQ8" s="8"/>
      <c r="IMR8" s="8"/>
      <c r="IMS8" s="8"/>
      <c r="IMT8" s="8"/>
      <c r="IMU8" s="8"/>
      <c r="IMV8" s="8"/>
      <c r="IMW8" s="8"/>
      <c r="IMX8" s="8"/>
      <c r="IMY8" s="8"/>
      <c r="IMZ8" s="8"/>
      <c r="INA8" s="8"/>
      <c r="INB8" s="8"/>
      <c r="INC8" s="8"/>
      <c r="IND8" s="8"/>
      <c r="INE8" s="8"/>
      <c r="INF8" s="8"/>
      <c r="ING8" s="8"/>
      <c r="INH8" s="8"/>
      <c r="INI8" s="8"/>
      <c r="INJ8" s="8"/>
      <c r="INK8" s="8"/>
      <c r="INL8" s="8"/>
      <c r="INM8" s="8"/>
      <c r="INN8" s="8"/>
      <c r="INO8" s="8"/>
      <c r="INP8" s="8"/>
      <c r="INQ8" s="8"/>
      <c r="INR8" s="8"/>
      <c r="INS8" s="8"/>
      <c r="INT8" s="8"/>
      <c r="INU8" s="8"/>
      <c r="INV8" s="8"/>
      <c r="INW8" s="8"/>
      <c r="INX8" s="8"/>
      <c r="INY8" s="8"/>
      <c r="INZ8" s="8"/>
      <c r="IOA8" s="8"/>
      <c r="IOB8" s="8"/>
      <c r="IOC8" s="8"/>
      <c r="IOD8" s="8"/>
      <c r="IOE8" s="8"/>
      <c r="IOF8" s="8"/>
      <c r="IOG8" s="8"/>
      <c r="IOH8" s="8"/>
      <c r="IOI8" s="8"/>
      <c r="IOJ8" s="8"/>
      <c r="IOK8" s="8"/>
      <c r="IOL8" s="8"/>
      <c r="IOM8" s="8"/>
      <c r="ION8" s="8"/>
      <c r="IOO8" s="8"/>
      <c r="IOP8" s="8"/>
      <c r="IOQ8" s="8"/>
      <c r="IOR8" s="8"/>
      <c r="IOS8" s="8"/>
      <c r="IOT8" s="8"/>
      <c r="IOU8" s="8"/>
      <c r="IOV8" s="8"/>
      <c r="IOW8" s="8"/>
      <c r="IOX8" s="8"/>
      <c r="IOY8" s="8"/>
      <c r="IOZ8" s="8"/>
      <c r="IPA8" s="8"/>
      <c r="IPB8" s="8"/>
      <c r="IPC8" s="8"/>
      <c r="IPD8" s="8"/>
      <c r="IPE8" s="8"/>
      <c r="IPF8" s="8"/>
      <c r="IPG8" s="8"/>
      <c r="IPH8" s="8"/>
      <c r="IPI8" s="8"/>
      <c r="IPJ8" s="8"/>
      <c r="IPK8" s="8"/>
      <c r="IPL8" s="8"/>
      <c r="IPM8" s="8"/>
      <c r="IPN8" s="8"/>
      <c r="IPO8" s="8"/>
      <c r="IPP8" s="8"/>
      <c r="IPQ8" s="8"/>
      <c r="IPR8" s="8"/>
      <c r="IPS8" s="8"/>
      <c r="IPT8" s="8"/>
      <c r="IPU8" s="8"/>
      <c r="IPV8" s="8"/>
      <c r="IPW8" s="8"/>
      <c r="IPX8" s="8"/>
      <c r="IPY8" s="8"/>
      <c r="IPZ8" s="8"/>
      <c r="IQA8" s="8"/>
      <c r="IQB8" s="8"/>
      <c r="IQC8" s="8"/>
      <c r="IQD8" s="8"/>
      <c r="IQE8" s="8"/>
      <c r="IQF8" s="8"/>
      <c r="IQG8" s="8"/>
      <c r="IQH8" s="8"/>
      <c r="IQI8" s="8"/>
      <c r="IQJ8" s="8"/>
      <c r="IQK8" s="8"/>
      <c r="IQL8" s="8"/>
      <c r="IQM8" s="8"/>
      <c r="IQN8" s="8"/>
      <c r="IQO8" s="8"/>
      <c r="IQP8" s="8"/>
      <c r="IQQ8" s="8"/>
      <c r="IQR8" s="8"/>
      <c r="IQS8" s="8"/>
      <c r="IQT8" s="8"/>
      <c r="IQU8" s="8"/>
      <c r="IQV8" s="8"/>
      <c r="IQW8" s="8"/>
      <c r="IQX8" s="8"/>
      <c r="IQY8" s="8"/>
      <c r="IQZ8" s="8"/>
      <c r="IRA8" s="8"/>
      <c r="IRB8" s="8"/>
      <c r="IRC8" s="8"/>
      <c r="IRD8" s="8"/>
      <c r="IRE8" s="8"/>
      <c r="IRF8" s="8"/>
      <c r="IRG8" s="8"/>
      <c r="IRH8" s="8"/>
      <c r="IRI8" s="8"/>
      <c r="IRJ8" s="8"/>
      <c r="IRK8" s="8"/>
      <c r="IRL8" s="8"/>
      <c r="IRM8" s="8"/>
      <c r="IRN8" s="8"/>
      <c r="IRO8" s="8"/>
      <c r="IRP8" s="8"/>
      <c r="IRQ8" s="8"/>
      <c r="IRR8" s="8"/>
      <c r="IRS8" s="8"/>
      <c r="IRT8" s="8"/>
      <c r="IRU8" s="8"/>
      <c r="IRV8" s="8"/>
      <c r="IRW8" s="8"/>
      <c r="IRX8" s="8"/>
      <c r="IRY8" s="8"/>
      <c r="IRZ8" s="8"/>
      <c r="ISA8" s="8"/>
      <c r="ISB8" s="8"/>
      <c r="ISC8" s="8"/>
      <c r="ISD8" s="8"/>
      <c r="ISE8" s="8"/>
      <c r="ISF8" s="8"/>
      <c r="ISG8" s="8"/>
      <c r="ISH8" s="8"/>
      <c r="ISI8" s="8"/>
      <c r="ISJ8" s="8"/>
      <c r="ISK8" s="8"/>
      <c r="ISL8" s="8"/>
      <c r="ISM8" s="8"/>
      <c r="ISN8" s="8"/>
      <c r="ISO8" s="8"/>
      <c r="ISP8" s="8"/>
      <c r="ISQ8" s="8"/>
      <c r="ISR8" s="8"/>
      <c r="ISS8" s="8"/>
      <c r="IST8" s="8"/>
      <c r="ISU8" s="8"/>
      <c r="ISV8" s="8"/>
      <c r="ISW8" s="8"/>
      <c r="ISX8" s="8"/>
      <c r="ISY8" s="8"/>
      <c r="ISZ8" s="8"/>
      <c r="ITA8" s="8"/>
      <c r="ITB8" s="8"/>
      <c r="ITC8" s="8"/>
      <c r="ITD8" s="8"/>
      <c r="ITE8" s="8"/>
      <c r="ITF8" s="8"/>
      <c r="ITG8" s="8"/>
      <c r="ITH8" s="8"/>
      <c r="ITI8" s="8"/>
      <c r="ITJ8" s="8"/>
      <c r="ITK8" s="8"/>
      <c r="ITL8" s="8"/>
      <c r="ITM8" s="8"/>
      <c r="ITN8" s="8"/>
      <c r="ITO8" s="8"/>
      <c r="ITP8" s="8"/>
      <c r="ITQ8" s="8"/>
      <c r="ITR8" s="8"/>
      <c r="ITS8" s="8"/>
      <c r="ITT8" s="8"/>
      <c r="ITU8" s="8"/>
      <c r="ITV8" s="8"/>
      <c r="ITW8" s="8"/>
      <c r="ITX8" s="8"/>
      <c r="ITY8" s="8"/>
      <c r="ITZ8" s="8"/>
      <c r="IUA8" s="8"/>
      <c r="IUB8" s="8"/>
      <c r="IUC8" s="8"/>
      <c r="IUD8" s="8"/>
      <c r="IUE8" s="8"/>
      <c r="IUF8" s="8"/>
      <c r="IUG8" s="8"/>
      <c r="IUH8" s="8"/>
      <c r="IUI8" s="8"/>
      <c r="IUJ8" s="8"/>
      <c r="IUK8" s="8"/>
      <c r="IUL8" s="8"/>
      <c r="IUM8" s="8"/>
      <c r="IUN8" s="8"/>
      <c r="IUO8" s="8"/>
      <c r="IUP8" s="8"/>
      <c r="IUQ8" s="8"/>
      <c r="IUR8" s="8"/>
      <c r="IUS8" s="8"/>
      <c r="IUT8" s="8"/>
      <c r="IUU8" s="8"/>
      <c r="IUV8" s="8"/>
      <c r="IUW8" s="8"/>
      <c r="IUX8" s="8"/>
      <c r="IUY8" s="8"/>
      <c r="IUZ8" s="8"/>
      <c r="IVA8" s="8"/>
      <c r="IVB8" s="8"/>
      <c r="IVC8" s="8"/>
      <c r="IVD8" s="8"/>
      <c r="IVE8" s="8"/>
      <c r="IVF8" s="8"/>
      <c r="IVG8" s="8"/>
      <c r="IVH8" s="8"/>
      <c r="IVI8" s="8"/>
      <c r="IVJ8" s="8"/>
      <c r="IVK8" s="8"/>
      <c r="IVL8" s="8"/>
      <c r="IVM8" s="8"/>
      <c r="IVN8" s="8"/>
      <c r="IVO8" s="8"/>
      <c r="IVP8" s="8"/>
      <c r="IVQ8" s="8"/>
      <c r="IVR8" s="8"/>
      <c r="IVS8" s="8"/>
      <c r="IVT8" s="8"/>
      <c r="IVU8" s="8"/>
      <c r="IVV8" s="8"/>
      <c r="IVW8" s="8"/>
      <c r="IVX8" s="8"/>
      <c r="IVY8" s="8"/>
      <c r="IVZ8" s="8"/>
      <c r="IWA8" s="8"/>
      <c r="IWB8" s="8"/>
      <c r="IWC8" s="8"/>
      <c r="IWD8" s="8"/>
      <c r="IWE8" s="8"/>
      <c r="IWF8" s="8"/>
      <c r="IWG8" s="8"/>
      <c r="IWH8" s="8"/>
      <c r="IWI8" s="8"/>
      <c r="IWJ8" s="8"/>
      <c r="IWK8" s="8"/>
      <c r="IWL8" s="8"/>
      <c r="IWM8" s="8"/>
      <c r="IWN8" s="8"/>
      <c r="IWO8" s="8"/>
      <c r="IWP8" s="8"/>
      <c r="IWQ8" s="8"/>
      <c r="IWR8" s="8"/>
      <c r="IWS8" s="8"/>
      <c r="IWT8" s="8"/>
      <c r="IWU8" s="8"/>
      <c r="IWV8" s="8"/>
      <c r="IWW8" s="8"/>
      <c r="IWX8" s="8"/>
      <c r="IWY8" s="8"/>
      <c r="IWZ8" s="8"/>
      <c r="IXA8" s="8"/>
      <c r="IXB8" s="8"/>
      <c r="IXC8" s="8"/>
      <c r="IXD8" s="8"/>
      <c r="IXE8" s="8"/>
      <c r="IXF8" s="8"/>
      <c r="IXG8" s="8"/>
      <c r="IXH8" s="8"/>
      <c r="IXI8" s="8"/>
      <c r="IXJ8" s="8"/>
      <c r="IXK8" s="8"/>
      <c r="IXL8" s="8"/>
      <c r="IXM8" s="8"/>
      <c r="IXN8" s="8"/>
      <c r="IXO8" s="8"/>
      <c r="IXP8" s="8"/>
      <c r="IXQ8" s="8"/>
      <c r="IXR8" s="8"/>
      <c r="IXS8" s="8"/>
      <c r="IXT8" s="8"/>
      <c r="IXU8" s="8"/>
      <c r="IXV8" s="8"/>
      <c r="IXW8" s="8"/>
      <c r="IXX8" s="8"/>
      <c r="IXY8" s="8"/>
      <c r="IXZ8" s="8"/>
      <c r="IYA8" s="8"/>
      <c r="IYB8" s="8"/>
      <c r="IYC8" s="8"/>
      <c r="IYD8" s="8"/>
      <c r="IYE8" s="8"/>
      <c r="IYF8" s="8"/>
      <c r="IYG8" s="8"/>
      <c r="IYH8" s="8"/>
      <c r="IYI8" s="8"/>
      <c r="IYJ8" s="8"/>
      <c r="IYK8" s="8"/>
      <c r="IYL8" s="8"/>
      <c r="IYM8" s="8"/>
      <c r="IYN8" s="8"/>
      <c r="IYO8" s="8"/>
      <c r="IYP8" s="8"/>
      <c r="IYQ8" s="8"/>
      <c r="IYR8" s="8"/>
      <c r="IYS8" s="8"/>
      <c r="IYT8" s="8"/>
      <c r="IYU8" s="8"/>
      <c r="IYV8" s="8"/>
      <c r="IYW8" s="8"/>
      <c r="IYX8" s="8"/>
      <c r="IYY8" s="8"/>
      <c r="IYZ8" s="8"/>
      <c r="IZA8" s="8"/>
      <c r="IZB8" s="8"/>
      <c r="IZC8" s="8"/>
      <c r="IZD8" s="8"/>
      <c r="IZE8" s="8"/>
      <c r="IZF8" s="8"/>
      <c r="IZG8" s="8"/>
      <c r="IZH8" s="8"/>
      <c r="IZI8" s="8"/>
      <c r="IZJ8" s="8"/>
      <c r="IZK8" s="8"/>
      <c r="IZL8" s="8"/>
      <c r="IZM8" s="8"/>
      <c r="IZN8" s="8"/>
      <c r="IZO8" s="8"/>
      <c r="IZP8" s="8"/>
      <c r="IZQ8" s="8"/>
      <c r="IZR8" s="8"/>
      <c r="IZS8" s="8"/>
      <c r="IZT8" s="8"/>
      <c r="IZU8" s="8"/>
      <c r="IZV8" s="8"/>
      <c r="IZW8" s="8"/>
      <c r="IZX8" s="8"/>
      <c r="IZY8" s="8"/>
      <c r="IZZ8" s="8"/>
      <c r="JAA8" s="8"/>
      <c r="JAB8" s="8"/>
      <c r="JAC8" s="8"/>
      <c r="JAD8" s="8"/>
      <c r="JAE8" s="8"/>
      <c r="JAF8" s="8"/>
      <c r="JAG8" s="8"/>
      <c r="JAH8" s="8"/>
      <c r="JAI8" s="8"/>
      <c r="JAJ8" s="8"/>
      <c r="JAK8" s="8"/>
      <c r="JAL8" s="8"/>
      <c r="JAM8" s="8"/>
      <c r="JAN8" s="8"/>
      <c r="JAO8" s="8"/>
      <c r="JAP8" s="8"/>
      <c r="JAQ8" s="8"/>
      <c r="JAR8" s="8"/>
      <c r="JAS8" s="8"/>
      <c r="JAT8" s="8"/>
      <c r="JAU8" s="8"/>
      <c r="JAV8" s="8"/>
      <c r="JAW8" s="8"/>
      <c r="JAX8" s="8"/>
      <c r="JAY8" s="8"/>
      <c r="JAZ8" s="8"/>
      <c r="JBA8" s="8"/>
      <c r="JBB8" s="8"/>
      <c r="JBC8" s="8"/>
      <c r="JBD8" s="8"/>
      <c r="JBE8" s="8"/>
      <c r="JBF8" s="8"/>
      <c r="JBG8" s="8"/>
      <c r="JBH8" s="8"/>
      <c r="JBI8" s="8"/>
      <c r="JBJ8" s="8"/>
      <c r="JBK8" s="8"/>
      <c r="JBL8" s="8"/>
      <c r="JBM8" s="8"/>
      <c r="JBN8" s="8"/>
      <c r="JBO8" s="8"/>
      <c r="JBP8" s="8"/>
      <c r="JBQ8" s="8"/>
      <c r="JBR8" s="8"/>
      <c r="JBS8" s="8"/>
      <c r="JBT8" s="8"/>
      <c r="JBU8" s="8"/>
      <c r="JBV8" s="8"/>
      <c r="JBW8" s="8"/>
      <c r="JBX8" s="8"/>
      <c r="JBY8" s="8"/>
      <c r="JBZ8" s="8"/>
      <c r="JCA8" s="8"/>
      <c r="JCB8" s="8"/>
      <c r="JCC8" s="8"/>
      <c r="JCD8" s="8"/>
      <c r="JCE8" s="8"/>
      <c r="JCF8" s="8"/>
      <c r="JCG8" s="8"/>
      <c r="JCH8" s="8"/>
      <c r="JCI8" s="8"/>
      <c r="JCJ8" s="8"/>
      <c r="JCK8" s="8"/>
      <c r="JCL8" s="8"/>
      <c r="JCM8" s="8"/>
      <c r="JCN8" s="8"/>
      <c r="JCO8" s="8"/>
      <c r="JCP8" s="8"/>
      <c r="JCQ8" s="8"/>
      <c r="JCR8" s="8"/>
      <c r="JCS8" s="8"/>
      <c r="JCT8" s="8"/>
      <c r="JCU8" s="8"/>
      <c r="JCV8" s="8"/>
      <c r="JCW8" s="8"/>
      <c r="JCX8" s="8"/>
      <c r="JCY8" s="8"/>
      <c r="JCZ8" s="8"/>
      <c r="JDA8" s="8"/>
      <c r="JDB8" s="8"/>
      <c r="JDC8" s="8"/>
      <c r="JDD8" s="8"/>
      <c r="JDE8" s="8"/>
      <c r="JDF8" s="8"/>
      <c r="JDG8" s="8"/>
      <c r="JDH8" s="8"/>
      <c r="JDI8" s="8"/>
      <c r="JDJ8" s="8"/>
      <c r="JDK8" s="8"/>
      <c r="JDL8" s="8"/>
      <c r="JDM8" s="8"/>
      <c r="JDN8" s="8"/>
      <c r="JDO8" s="8"/>
      <c r="JDP8" s="8"/>
      <c r="JDQ8" s="8"/>
      <c r="JDR8" s="8"/>
      <c r="JDS8" s="8"/>
      <c r="JDT8" s="8"/>
      <c r="JDU8" s="8"/>
      <c r="JDV8" s="8"/>
      <c r="JDW8" s="8"/>
      <c r="JDX8" s="8"/>
      <c r="JDY8" s="8"/>
      <c r="JDZ8" s="8"/>
      <c r="JEA8" s="8"/>
      <c r="JEB8" s="8"/>
      <c r="JEC8" s="8"/>
      <c r="JED8" s="8"/>
      <c r="JEE8" s="8"/>
      <c r="JEF8" s="8"/>
      <c r="JEG8" s="8"/>
      <c r="JEH8" s="8"/>
      <c r="JEI8" s="8"/>
      <c r="JEJ8" s="8"/>
      <c r="JEK8" s="8"/>
      <c r="JEL8" s="8"/>
      <c r="JEM8" s="8"/>
      <c r="JEN8" s="8"/>
      <c r="JEO8" s="8"/>
      <c r="JEP8" s="8"/>
      <c r="JEQ8" s="8"/>
      <c r="JER8" s="8"/>
      <c r="JES8" s="8"/>
      <c r="JET8" s="8"/>
      <c r="JEU8" s="8"/>
      <c r="JEV8" s="8"/>
      <c r="JEW8" s="8"/>
      <c r="JEX8" s="8"/>
      <c r="JEY8" s="8"/>
      <c r="JEZ8" s="8"/>
      <c r="JFA8" s="8"/>
      <c r="JFB8" s="8"/>
      <c r="JFC8" s="8"/>
      <c r="JFD8" s="8"/>
      <c r="JFE8" s="8"/>
      <c r="JFF8" s="8"/>
      <c r="JFG8" s="8"/>
      <c r="JFH8" s="8"/>
      <c r="JFI8" s="8"/>
      <c r="JFJ8" s="8"/>
      <c r="JFK8" s="8"/>
      <c r="JFL8" s="8"/>
      <c r="JFM8" s="8"/>
      <c r="JFN8" s="8"/>
      <c r="JFO8" s="8"/>
      <c r="JFP8" s="8"/>
      <c r="JFQ8" s="8"/>
      <c r="JFR8" s="8"/>
      <c r="JFS8" s="8"/>
      <c r="JFT8" s="8"/>
      <c r="JFU8" s="8"/>
      <c r="JFV8" s="8"/>
      <c r="JFW8" s="8"/>
      <c r="JFX8" s="8"/>
      <c r="JFY8" s="8"/>
      <c r="JFZ8" s="8"/>
      <c r="JGA8" s="8"/>
      <c r="JGB8" s="8"/>
      <c r="JGC8" s="8"/>
      <c r="JGD8" s="8"/>
      <c r="JGE8" s="8"/>
      <c r="JGF8" s="8"/>
      <c r="JGG8" s="8"/>
      <c r="JGH8" s="8"/>
      <c r="JGI8" s="8"/>
      <c r="JGJ8" s="8"/>
      <c r="JGK8" s="8"/>
      <c r="JGL8" s="8"/>
      <c r="JGM8" s="8"/>
      <c r="JGN8" s="8"/>
      <c r="JGO8" s="8"/>
      <c r="JGP8" s="8"/>
      <c r="JGQ8" s="8"/>
      <c r="JGR8" s="8"/>
      <c r="JGS8" s="8"/>
      <c r="JGT8" s="8"/>
      <c r="JGU8" s="8"/>
      <c r="JGV8" s="8"/>
      <c r="JGW8" s="8"/>
      <c r="JGX8" s="8"/>
      <c r="JGY8" s="8"/>
      <c r="JGZ8" s="8"/>
      <c r="JHA8" s="8"/>
      <c r="JHB8" s="8"/>
      <c r="JHC8" s="8"/>
      <c r="JHD8" s="8"/>
      <c r="JHE8" s="8"/>
      <c r="JHF8" s="8"/>
      <c r="JHG8" s="8"/>
      <c r="JHH8" s="8"/>
      <c r="JHI8" s="8"/>
      <c r="JHJ8" s="8"/>
      <c r="JHK8" s="8"/>
      <c r="JHL8" s="8"/>
      <c r="JHM8" s="8"/>
      <c r="JHN8" s="8"/>
      <c r="JHO8" s="8"/>
      <c r="JHP8" s="8"/>
      <c r="JHQ8" s="8"/>
      <c r="JHR8" s="8"/>
      <c r="JHS8" s="8"/>
      <c r="JHT8" s="8"/>
      <c r="JHU8" s="8"/>
      <c r="JHV8" s="8"/>
      <c r="JHW8" s="8"/>
      <c r="JHX8" s="8"/>
      <c r="JHY8" s="8"/>
      <c r="JHZ8" s="8"/>
      <c r="JIA8" s="8"/>
      <c r="JIB8" s="8"/>
      <c r="JIC8" s="8"/>
      <c r="JID8" s="8"/>
      <c r="JIE8" s="8"/>
      <c r="JIF8" s="8"/>
      <c r="JIG8" s="8"/>
      <c r="JIH8" s="8"/>
      <c r="JII8" s="8"/>
      <c r="JIJ8" s="8"/>
      <c r="JIK8" s="8"/>
      <c r="JIL8" s="8"/>
      <c r="JIM8" s="8"/>
      <c r="JIN8" s="8"/>
      <c r="JIO8" s="8"/>
      <c r="JIP8" s="8"/>
      <c r="JIQ8" s="8"/>
      <c r="JIR8" s="8"/>
      <c r="JIS8" s="8"/>
      <c r="JIT8" s="8"/>
      <c r="JIU8" s="8"/>
      <c r="JIV8" s="8"/>
      <c r="JIW8" s="8"/>
      <c r="JIX8" s="8"/>
      <c r="JIY8" s="8"/>
      <c r="JIZ8" s="8"/>
      <c r="JJA8" s="8"/>
      <c r="JJB8" s="8"/>
      <c r="JJC8" s="8"/>
      <c r="JJD8" s="8"/>
      <c r="JJE8" s="8"/>
      <c r="JJF8" s="8"/>
      <c r="JJG8" s="8"/>
      <c r="JJH8" s="8"/>
      <c r="JJI8" s="8"/>
      <c r="JJJ8" s="8"/>
      <c r="JJK8" s="8"/>
      <c r="JJL8" s="8"/>
      <c r="JJM8" s="8"/>
      <c r="JJN8" s="8"/>
      <c r="JJO8" s="8"/>
      <c r="JJP8" s="8"/>
      <c r="JJQ8" s="8"/>
      <c r="JJR8" s="8"/>
      <c r="JJS8" s="8"/>
      <c r="JJT8" s="8"/>
      <c r="JJU8" s="8"/>
      <c r="JJV8" s="8"/>
      <c r="JJW8" s="8"/>
      <c r="JJX8" s="8"/>
      <c r="JJY8" s="8"/>
      <c r="JJZ8" s="8"/>
      <c r="JKA8" s="8"/>
      <c r="JKB8" s="8"/>
      <c r="JKC8" s="8"/>
      <c r="JKD8" s="8"/>
      <c r="JKE8" s="8"/>
      <c r="JKF8" s="8"/>
      <c r="JKG8" s="8"/>
      <c r="JKH8" s="8"/>
      <c r="JKI8" s="8"/>
      <c r="JKJ8" s="8"/>
      <c r="JKK8" s="8"/>
      <c r="JKL8" s="8"/>
      <c r="JKM8" s="8"/>
      <c r="JKN8" s="8"/>
      <c r="JKO8" s="8"/>
      <c r="JKP8" s="8"/>
      <c r="JKQ8" s="8"/>
      <c r="JKR8" s="8"/>
      <c r="JKS8" s="8"/>
      <c r="JKT8" s="8"/>
      <c r="JKU8" s="8"/>
      <c r="JKV8" s="8"/>
      <c r="JKW8" s="8"/>
      <c r="JKX8" s="8"/>
      <c r="JKY8" s="8"/>
      <c r="JKZ8" s="8"/>
      <c r="JLA8" s="8"/>
      <c r="JLB8" s="8"/>
      <c r="JLC8" s="8"/>
      <c r="JLD8" s="8"/>
      <c r="JLE8" s="8"/>
      <c r="JLF8" s="8"/>
      <c r="JLG8" s="8"/>
      <c r="JLH8" s="8"/>
      <c r="JLI8" s="8"/>
      <c r="JLJ8" s="8"/>
      <c r="JLK8" s="8"/>
      <c r="JLL8" s="8"/>
      <c r="JLM8" s="8"/>
      <c r="JLN8" s="8"/>
      <c r="JLO8" s="8"/>
      <c r="JLP8" s="8"/>
      <c r="JLQ8" s="8"/>
      <c r="JLR8" s="8"/>
      <c r="JLS8" s="8"/>
      <c r="JLT8" s="8"/>
      <c r="JLU8" s="8"/>
      <c r="JLV8" s="8"/>
      <c r="JLW8" s="8"/>
      <c r="JLX8" s="8"/>
      <c r="JLY8" s="8"/>
      <c r="JLZ8" s="8"/>
      <c r="JMA8" s="8"/>
      <c r="JMB8" s="8"/>
      <c r="JMC8" s="8"/>
      <c r="JMD8" s="8"/>
      <c r="JME8" s="8"/>
      <c r="JMF8" s="8"/>
      <c r="JMG8" s="8"/>
      <c r="JMH8" s="8"/>
      <c r="JMI8" s="8"/>
      <c r="JMJ8" s="8"/>
      <c r="JMK8" s="8"/>
      <c r="JML8" s="8"/>
      <c r="JMM8" s="8"/>
      <c r="JMN8" s="8"/>
      <c r="JMO8" s="8"/>
      <c r="JMP8" s="8"/>
      <c r="JMQ8" s="8"/>
      <c r="JMR8" s="8"/>
      <c r="JMS8" s="8"/>
      <c r="JMT8" s="8"/>
      <c r="JMU8" s="8"/>
      <c r="JMV8" s="8"/>
      <c r="JMW8" s="8"/>
      <c r="JMX8" s="8"/>
      <c r="JMY8" s="8"/>
      <c r="JMZ8" s="8"/>
      <c r="JNA8" s="8"/>
      <c r="JNB8" s="8"/>
      <c r="JNC8" s="8"/>
      <c r="JND8" s="8"/>
      <c r="JNE8" s="8"/>
      <c r="JNF8" s="8"/>
      <c r="JNG8" s="8"/>
      <c r="JNH8" s="8"/>
      <c r="JNI8" s="8"/>
      <c r="JNJ8" s="8"/>
      <c r="JNK8" s="8"/>
      <c r="JNL8" s="8"/>
      <c r="JNM8" s="8"/>
      <c r="JNN8" s="8"/>
      <c r="JNO8" s="8"/>
      <c r="JNP8" s="8"/>
      <c r="JNQ8" s="8"/>
      <c r="JNR8" s="8"/>
      <c r="JNS8" s="8"/>
      <c r="JNT8" s="8"/>
      <c r="JNU8" s="8"/>
      <c r="JNV8" s="8"/>
      <c r="JNW8" s="8"/>
      <c r="JNX8" s="8"/>
      <c r="JNY8" s="8"/>
      <c r="JNZ8" s="8"/>
      <c r="JOA8" s="8"/>
      <c r="JOB8" s="8"/>
      <c r="JOC8" s="8"/>
      <c r="JOD8" s="8"/>
      <c r="JOE8" s="8"/>
      <c r="JOF8" s="8"/>
      <c r="JOG8" s="8"/>
      <c r="JOH8" s="8"/>
      <c r="JOI8" s="8"/>
      <c r="JOJ8" s="8"/>
      <c r="JOK8" s="8"/>
      <c r="JOL8" s="8"/>
      <c r="JOM8" s="8"/>
      <c r="JON8" s="8"/>
      <c r="JOO8" s="8"/>
      <c r="JOP8" s="8"/>
      <c r="JOQ8" s="8"/>
      <c r="JOR8" s="8"/>
      <c r="JOS8" s="8"/>
      <c r="JOT8" s="8"/>
      <c r="JOU8" s="8"/>
      <c r="JOV8" s="8"/>
      <c r="JOW8" s="8"/>
      <c r="JOX8" s="8"/>
      <c r="JOY8" s="8"/>
      <c r="JOZ8" s="8"/>
      <c r="JPA8" s="8"/>
      <c r="JPB8" s="8"/>
      <c r="JPC8" s="8"/>
      <c r="JPD8" s="8"/>
      <c r="JPE8" s="8"/>
      <c r="JPF8" s="8"/>
      <c r="JPG8" s="8"/>
      <c r="JPH8" s="8"/>
      <c r="JPI8" s="8"/>
      <c r="JPJ8" s="8"/>
      <c r="JPK8" s="8"/>
      <c r="JPL8" s="8"/>
      <c r="JPM8" s="8"/>
      <c r="JPN8" s="8"/>
      <c r="JPO8" s="8"/>
      <c r="JPP8" s="8"/>
      <c r="JPQ8" s="8"/>
      <c r="JPR8" s="8"/>
      <c r="JPS8" s="8"/>
      <c r="JPT8" s="8"/>
      <c r="JPU8" s="8"/>
      <c r="JPV8" s="8"/>
      <c r="JPW8" s="8"/>
      <c r="JPX8" s="8"/>
      <c r="JPY8" s="8"/>
      <c r="JPZ8" s="8"/>
      <c r="JQA8" s="8"/>
      <c r="JQB8" s="8"/>
      <c r="JQC8" s="8"/>
      <c r="JQD8" s="8"/>
      <c r="JQE8" s="8"/>
      <c r="JQF8" s="8"/>
      <c r="JQG8" s="8"/>
      <c r="JQH8" s="8"/>
      <c r="JQI8" s="8"/>
      <c r="JQJ8" s="8"/>
      <c r="JQK8" s="8"/>
      <c r="JQL8" s="8"/>
      <c r="JQM8" s="8"/>
      <c r="JQN8" s="8"/>
      <c r="JQO8" s="8"/>
      <c r="JQP8" s="8"/>
      <c r="JQQ8" s="8"/>
      <c r="JQR8" s="8"/>
      <c r="JQS8" s="8"/>
      <c r="JQT8" s="8"/>
      <c r="JQU8" s="8"/>
      <c r="JQV8" s="8"/>
      <c r="JQW8" s="8"/>
      <c r="JQX8" s="8"/>
      <c r="JQY8" s="8"/>
      <c r="JQZ8" s="8"/>
      <c r="JRA8" s="8"/>
      <c r="JRB8" s="8"/>
      <c r="JRC8" s="8"/>
      <c r="JRD8" s="8"/>
      <c r="JRE8" s="8"/>
      <c r="JRF8" s="8"/>
      <c r="JRG8" s="8"/>
      <c r="JRH8" s="8"/>
      <c r="JRI8" s="8"/>
      <c r="JRJ8" s="8"/>
      <c r="JRK8" s="8"/>
      <c r="JRL8" s="8"/>
      <c r="JRM8" s="8"/>
      <c r="JRN8" s="8"/>
      <c r="JRO8" s="8"/>
      <c r="JRP8" s="8"/>
      <c r="JRQ8" s="8"/>
      <c r="JRR8" s="8"/>
      <c r="JRS8" s="8"/>
      <c r="JRT8" s="8"/>
      <c r="JRU8" s="8"/>
      <c r="JRV8" s="8"/>
      <c r="JRW8" s="8"/>
      <c r="JRX8" s="8"/>
      <c r="JRY8" s="8"/>
      <c r="JRZ8" s="8"/>
      <c r="JSA8" s="8"/>
      <c r="JSB8" s="8"/>
      <c r="JSC8" s="8"/>
      <c r="JSD8" s="8"/>
      <c r="JSE8" s="8"/>
      <c r="JSF8" s="8"/>
      <c r="JSG8" s="8"/>
      <c r="JSH8" s="8"/>
      <c r="JSI8" s="8"/>
      <c r="JSJ8" s="8"/>
      <c r="JSK8" s="8"/>
      <c r="JSL8" s="8"/>
      <c r="JSM8" s="8"/>
      <c r="JSN8" s="8"/>
      <c r="JSO8" s="8"/>
      <c r="JSP8" s="8"/>
      <c r="JSQ8" s="8"/>
      <c r="JSR8" s="8"/>
      <c r="JSS8" s="8"/>
      <c r="JST8" s="8"/>
      <c r="JSU8" s="8"/>
      <c r="JSV8" s="8"/>
      <c r="JSW8" s="8"/>
      <c r="JSX8" s="8"/>
      <c r="JSY8" s="8"/>
      <c r="JSZ8" s="8"/>
      <c r="JTA8" s="8"/>
      <c r="JTB8" s="8"/>
      <c r="JTC8" s="8"/>
      <c r="JTD8" s="8"/>
      <c r="JTE8" s="8"/>
      <c r="JTF8" s="8"/>
      <c r="JTG8" s="8"/>
      <c r="JTH8" s="8"/>
      <c r="JTI8" s="8"/>
      <c r="JTJ8" s="8"/>
      <c r="JTK8" s="8"/>
      <c r="JTL8" s="8"/>
      <c r="JTM8" s="8"/>
      <c r="JTN8" s="8"/>
      <c r="JTO8" s="8"/>
      <c r="JTP8" s="8"/>
      <c r="JTQ8" s="8"/>
      <c r="JTR8" s="8"/>
      <c r="JTS8" s="8"/>
      <c r="JTT8" s="8"/>
      <c r="JTU8" s="8"/>
      <c r="JTV8" s="8"/>
      <c r="JTW8" s="8"/>
      <c r="JTX8" s="8"/>
      <c r="JTY8" s="8"/>
      <c r="JTZ8" s="8"/>
      <c r="JUA8" s="8"/>
      <c r="JUB8" s="8"/>
      <c r="JUC8" s="8"/>
      <c r="JUD8" s="8"/>
      <c r="JUE8" s="8"/>
      <c r="JUF8" s="8"/>
      <c r="JUG8" s="8"/>
      <c r="JUH8" s="8"/>
      <c r="JUI8" s="8"/>
      <c r="JUJ8" s="8"/>
      <c r="JUK8" s="8"/>
      <c r="JUL8" s="8"/>
      <c r="JUM8" s="8"/>
      <c r="JUN8" s="8"/>
      <c r="JUO8" s="8"/>
      <c r="JUP8" s="8"/>
      <c r="JUQ8" s="8"/>
      <c r="JUR8" s="8"/>
      <c r="JUS8" s="8"/>
      <c r="JUT8" s="8"/>
      <c r="JUU8" s="8"/>
      <c r="JUV8" s="8"/>
      <c r="JUW8" s="8"/>
      <c r="JUX8" s="8"/>
      <c r="JUY8" s="8"/>
      <c r="JUZ8" s="8"/>
      <c r="JVA8" s="8"/>
      <c r="JVB8" s="8"/>
      <c r="JVC8" s="8"/>
      <c r="JVD8" s="8"/>
      <c r="JVE8" s="8"/>
      <c r="JVF8" s="8"/>
      <c r="JVG8" s="8"/>
      <c r="JVH8" s="8"/>
      <c r="JVI8" s="8"/>
      <c r="JVJ8" s="8"/>
      <c r="JVK8" s="8"/>
      <c r="JVL8" s="8"/>
      <c r="JVM8" s="8"/>
      <c r="JVN8" s="8"/>
      <c r="JVO8" s="8"/>
      <c r="JVP8" s="8"/>
      <c r="JVQ8" s="8"/>
      <c r="JVR8" s="8"/>
      <c r="JVS8" s="8"/>
      <c r="JVT8" s="8"/>
      <c r="JVU8" s="8"/>
      <c r="JVV8" s="8"/>
      <c r="JVW8" s="8"/>
      <c r="JVX8" s="8"/>
      <c r="JVY8" s="8"/>
      <c r="JVZ8" s="8"/>
      <c r="JWA8" s="8"/>
      <c r="JWB8" s="8"/>
      <c r="JWC8" s="8"/>
      <c r="JWD8" s="8"/>
      <c r="JWE8" s="8"/>
      <c r="JWF8" s="8"/>
      <c r="JWG8" s="8"/>
      <c r="JWH8" s="8"/>
      <c r="JWI8" s="8"/>
      <c r="JWJ8" s="8"/>
      <c r="JWK8" s="8"/>
      <c r="JWL8" s="8"/>
      <c r="JWM8" s="8"/>
      <c r="JWN8" s="8"/>
      <c r="JWO8" s="8"/>
      <c r="JWP8" s="8"/>
      <c r="JWQ8" s="8"/>
      <c r="JWR8" s="8"/>
      <c r="JWS8" s="8"/>
      <c r="JWT8" s="8"/>
      <c r="JWU8" s="8"/>
      <c r="JWV8" s="8"/>
      <c r="JWW8" s="8"/>
      <c r="JWX8" s="8"/>
      <c r="JWY8" s="8"/>
      <c r="JWZ8" s="8"/>
      <c r="JXA8" s="8"/>
      <c r="JXB8" s="8"/>
      <c r="JXC8" s="8"/>
      <c r="JXD8" s="8"/>
      <c r="JXE8" s="8"/>
      <c r="JXF8" s="8"/>
      <c r="JXG8" s="8"/>
      <c r="JXH8" s="8"/>
      <c r="JXI8" s="8"/>
      <c r="JXJ8" s="8"/>
      <c r="JXK8" s="8"/>
      <c r="JXL8" s="8"/>
      <c r="JXM8" s="8"/>
      <c r="JXN8" s="8"/>
      <c r="JXO8" s="8"/>
      <c r="JXP8" s="8"/>
      <c r="JXQ8" s="8"/>
      <c r="JXR8" s="8"/>
      <c r="JXS8" s="8"/>
      <c r="JXT8" s="8"/>
      <c r="JXU8" s="8"/>
      <c r="JXV8" s="8"/>
      <c r="JXW8" s="8"/>
      <c r="JXX8" s="8"/>
      <c r="JXY8" s="8"/>
      <c r="JXZ8" s="8"/>
      <c r="JYA8" s="8"/>
      <c r="JYB8" s="8"/>
      <c r="JYC8" s="8"/>
      <c r="JYD8" s="8"/>
      <c r="JYE8" s="8"/>
      <c r="JYF8" s="8"/>
      <c r="JYG8" s="8"/>
      <c r="JYH8" s="8"/>
      <c r="JYI8" s="8"/>
      <c r="JYJ8" s="8"/>
      <c r="JYK8" s="8"/>
      <c r="JYL8" s="8"/>
      <c r="JYM8" s="8"/>
      <c r="JYN8" s="8"/>
      <c r="JYO8" s="8"/>
      <c r="JYP8" s="8"/>
      <c r="JYQ8" s="8"/>
      <c r="JYR8" s="8"/>
      <c r="JYS8" s="8"/>
      <c r="JYT8" s="8"/>
      <c r="JYU8" s="8"/>
      <c r="JYV8" s="8"/>
      <c r="JYW8" s="8"/>
      <c r="JYX8" s="8"/>
      <c r="JYY8" s="8"/>
      <c r="JYZ8" s="8"/>
      <c r="JZA8" s="8"/>
      <c r="JZB8" s="8"/>
      <c r="JZC8" s="8"/>
      <c r="JZD8" s="8"/>
      <c r="JZE8" s="8"/>
      <c r="JZF8" s="8"/>
      <c r="JZG8" s="8"/>
      <c r="JZH8" s="8"/>
      <c r="JZI8" s="8"/>
      <c r="JZJ8" s="8"/>
      <c r="JZK8" s="8"/>
      <c r="JZL8" s="8"/>
      <c r="JZM8" s="8"/>
      <c r="JZN8" s="8"/>
      <c r="JZO8" s="8"/>
      <c r="JZP8" s="8"/>
      <c r="JZQ8" s="8"/>
      <c r="JZR8" s="8"/>
      <c r="JZS8" s="8"/>
      <c r="JZT8" s="8"/>
      <c r="JZU8" s="8"/>
      <c r="JZV8" s="8"/>
      <c r="JZW8" s="8"/>
      <c r="JZX8" s="8"/>
      <c r="JZY8" s="8"/>
      <c r="JZZ8" s="8"/>
      <c r="KAA8" s="8"/>
      <c r="KAB8" s="8"/>
      <c r="KAC8" s="8"/>
      <c r="KAD8" s="8"/>
      <c r="KAE8" s="8"/>
      <c r="KAF8" s="8"/>
      <c r="KAG8" s="8"/>
      <c r="KAH8" s="8"/>
      <c r="KAI8" s="8"/>
      <c r="KAJ8" s="8"/>
      <c r="KAK8" s="8"/>
      <c r="KAL8" s="8"/>
      <c r="KAM8" s="8"/>
      <c r="KAN8" s="8"/>
      <c r="KAO8" s="8"/>
      <c r="KAP8" s="8"/>
      <c r="KAQ8" s="8"/>
      <c r="KAR8" s="8"/>
      <c r="KAS8" s="8"/>
      <c r="KAT8" s="8"/>
      <c r="KAU8" s="8"/>
      <c r="KAV8" s="8"/>
      <c r="KAW8" s="8"/>
      <c r="KAX8" s="8"/>
      <c r="KAY8" s="8"/>
      <c r="KAZ8" s="8"/>
      <c r="KBA8" s="8"/>
      <c r="KBB8" s="8"/>
      <c r="KBC8" s="8"/>
      <c r="KBD8" s="8"/>
      <c r="KBE8" s="8"/>
      <c r="KBF8" s="8"/>
      <c r="KBG8" s="8"/>
      <c r="KBH8" s="8"/>
      <c r="KBI8" s="8"/>
      <c r="KBJ8" s="8"/>
      <c r="KBK8" s="8"/>
      <c r="KBL8" s="8"/>
      <c r="KBM8" s="8"/>
      <c r="KBN8" s="8"/>
      <c r="KBO8" s="8"/>
      <c r="KBP8" s="8"/>
      <c r="KBQ8" s="8"/>
      <c r="KBR8" s="8"/>
      <c r="KBS8" s="8"/>
      <c r="KBT8" s="8"/>
      <c r="KBU8" s="8"/>
      <c r="KBV8" s="8"/>
      <c r="KBW8" s="8"/>
      <c r="KBX8" s="8"/>
      <c r="KBY8" s="8"/>
      <c r="KBZ8" s="8"/>
      <c r="KCA8" s="8"/>
      <c r="KCB8" s="8"/>
      <c r="KCC8" s="8"/>
      <c r="KCD8" s="8"/>
      <c r="KCE8" s="8"/>
      <c r="KCF8" s="8"/>
      <c r="KCG8" s="8"/>
      <c r="KCH8" s="8"/>
      <c r="KCI8" s="8"/>
      <c r="KCJ8" s="8"/>
      <c r="KCK8" s="8"/>
      <c r="KCL8" s="8"/>
      <c r="KCM8" s="8"/>
      <c r="KCN8" s="8"/>
      <c r="KCO8" s="8"/>
      <c r="KCP8" s="8"/>
      <c r="KCQ8" s="8"/>
      <c r="KCR8" s="8"/>
      <c r="KCS8" s="8"/>
      <c r="KCT8" s="8"/>
      <c r="KCU8" s="8"/>
      <c r="KCV8" s="8"/>
      <c r="KCW8" s="8"/>
      <c r="KCX8" s="8"/>
      <c r="KCY8" s="8"/>
      <c r="KCZ8" s="8"/>
      <c r="KDA8" s="8"/>
      <c r="KDB8" s="8"/>
      <c r="KDC8" s="8"/>
      <c r="KDD8" s="8"/>
      <c r="KDE8" s="8"/>
      <c r="KDF8" s="8"/>
      <c r="KDG8" s="8"/>
      <c r="KDH8" s="8"/>
      <c r="KDI8" s="8"/>
      <c r="KDJ8" s="8"/>
      <c r="KDK8" s="8"/>
      <c r="KDL8" s="8"/>
      <c r="KDM8" s="8"/>
      <c r="KDN8" s="8"/>
      <c r="KDO8" s="8"/>
      <c r="KDP8" s="8"/>
      <c r="KDQ8" s="8"/>
      <c r="KDR8" s="8"/>
      <c r="KDS8" s="8"/>
      <c r="KDT8" s="8"/>
      <c r="KDU8" s="8"/>
      <c r="KDV8" s="8"/>
      <c r="KDW8" s="8"/>
      <c r="KDX8" s="8"/>
      <c r="KDY8" s="8"/>
      <c r="KDZ8" s="8"/>
      <c r="KEA8" s="8"/>
      <c r="KEB8" s="8"/>
      <c r="KEC8" s="8"/>
      <c r="KED8" s="8"/>
      <c r="KEE8" s="8"/>
      <c r="KEF8" s="8"/>
      <c r="KEG8" s="8"/>
      <c r="KEH8" s="8"/>
      <c r="KEI8" s="8"/>
      <c r="KEJ8" s="8"/>
      <c r="KEK8" s="8"/>
      <c r="KEL8" s="8"/>
      <c r="KEM8" s="8"/>
      <c r="KEN8" s="8"/>
      <c r="KEO8" s="8"/>
      <c r="KEP8" s="8"/>
      <c r="KEQ8" s="8"/>
      <c r="KER8" s="8"/>
      <c r="KES8" s="8"/>
      <c r="KET8" s="8"/>
      <c r="KEU8" s="8"/>
      <c r="KEV8" s="8"/>
      <c r="KEW8" s="8"/>
      <c r="KEX8" s="8"/>
      <c r="KEY8" s="8"/>
      <c r="KEZ8" s="8"/>
      <c r="KFA8" s="8"/>
      <c r="KFB8" s="8"/>
      <c r="KFC8" s="8"/>
      <c r="KFD8" s="8"/>
      <c r="KFE8" s="8"/>
      <c r="KFF8" s="8"/>
      <c r="KFG8" s="8"/>
      <c r="KFH8" s="8"/>
      <c r="KFI8" s="8"/>
      <c r="KFJ8" s="8"/>
      <c r="KFK8" s="8"/>
      <c r="KFL8" s="8"/>
      <c r="KFM8" s="8"/>
      <c r="KFN8" s="8"/>
      <c r="KFO8" s="8"/>
      <c r="KFP8" s="8"/>
      <c r="KFQ8" s="8"/>
      <c r="KFR8" s="8"/>
      <c r="KFS8" s="8"/>
      <c r="KFT8" s="8"/>
      <c r="KFU8" s="8"/>
      <c r="KFV8" s="8"/>
      <c r="KFW8" s="8"/>
      <c r="KFX8" s="8"/>
      <c r="KFY8" s="8"/>
      <c r="KFZ8" s="8"/>
      <c r="KGA8" s="8"/>
      <c r="KGB8" s="8"/>
      <c r="KGC8" s="8"/>
      <c r="KGD8" s="8"/>
      <c r="KGE8" s="8"/>
      <c r="KGF8" s="8"/>
      <c r="KGG8" s="8"/>
      <c r="KGH8" s="8"/>
      <c r="KGI8" s="8"/>
      <c r="KGJ8" s="8"/>
      <c r="KGK8" s="8"/>
      <c r="KGL8" s="8"/>
      <c r="KGM8" s="8"/>
      <c r="KGN8" s="8"/>
      <c r="KGO8" s="8"/>
      <c r="KGP8" s="8"/>
      <c r="KGQ8" s="8"/>
      <c r="KGR8" s="8"/>
      <c r="KGS8" s="8"/>
      <c r="KGT8" s="8"/>
      <c r="KGU8" s="8"/>
      <c r="KGV8" s="8"/>
      <c r="KGW8" s="8"/>
      <c r="KGX8" s="8"/>
      <c r="KGY8" s="8"/>
      <c r="KGZ8" s="8"/>
      <c r="KHA8" s="8"/>
      <c r="KHB8" s="8"/>
      <c r="KHC8" s="8"/>
      <c r="KHD8" s="8"/>
      <c r="KHE8" s="8"/>
      <c r="KHF8" s="8"/>
      <c r="KHG8" s="8"/>
      <c r="KHH8" s="8"/>
      <c r="KHI8" s="8"/>
      <c r="KHJ8" s="8"/>
      <c r="KHK8" s="8"/>
      <c r="KHL8" s="8"/>
      <c r="KHM8" s="8"/>
      <c r="KHN8" s="8"/>
      <c r="KHO8" s="8"/>
      <c r="KHP8" s="8"/>
      <c r="KHQ8" s="8"/>
      <c r="KHR8" s="8"/>
      <c r="KHS8" s="8"/>
      <c r="KHT8" s="8"/>
      <c r="KHU8" s="8"/>
      <c r="KHV8" s="8"/>
      <c r="KHW8" s="8"/>
      <c r="KHX8" s="8"/>
      <c r="KHY8" s="8"/>
      <c r="KHZ8" s="8"/>
      <c r="KIA8" s="8"/>
      <c r="KIB8" s="8"/>
      <c r="KIC8" s="8"/>
      <c r="KID8" s="8"/>
      <c r="KIE8" s="8"/>
      <c r="KIF8" s="8"/>
      <c r="KIG8" s="8"/>
      <c r="KIH8" s="8"/>
      <c r="KII8" s="8"/>
      <c r="KIJ8" s="8"/>
      <c r="KIK8" s="8"/>
      <c r="KIL8" s="8"/>
      <c r="KIM8" s="8"/>
      <c r="KIN8" s="8"/>
      <c r="KIO8" s="8"/>
      <c r="KIP8" s="8"/>
      <c r="KIQ8" s="8"/>
      <c r="KIR8" s="8"/>
      <c r="KIS8" s="8"/>
      <c r="KIT8" s="8"/>
      <c r="KIU8" s="8"/>
      <c r="KIV8" s="8"/>
      <c r="KIW8" s="8"/>
      <c r="KIX8" s="8"/>
      <c r="KIY8" s="8"/>
      <c r="KIZ8" s="8"/>
      <c r="KJA8" s="8"/>
      <c r="KJB8" s="8"/>
      <c r="KJC8" s="8"/>
      <c r="KJD8" s="8"/>
      <c r="KJE8" s="8"/>
      <c r="KJF8" s="8"/>
      <c r="KJG8" s="8"/>
      <c r="KJH8" s="8"/>
      <c r="KJI8" s="8"/>
      <c r="KJJ8" s="8"/>
      <c r="KJK8" s="8"/>
      <c r="KJL8" s="8"/>
      <c r="KJM8" s="8"/>
      <c r="KJN8" s="8"/>
      <c r="KJO8" s="8"/>
      <c r="KJP8" s="8"/>
      <c r="KJQ8" s="8"/>
      <c r="KJR8" s="8"/>
      <c r="KJS8" s="8"/>
      <c r="KJT8" s="8"/>
      <c r="KJU8" s="8"/>
      <c r="KJV8" s="8"/>
      <c r="KJW8" s="8"/>
      <c r="KJX8" s="8"/>
      <c r="KJY8" s="8"/>
      <c r="KJZ8" s="8"/>
      <c r="KKA8" s="8"/>
      <c r="KKB8" s="8"/>
      <c r="KKC8" s="8"/>
      <c r="KKD8" s="8"/>
      <c r="KKE8" s="8"/>
      <c r="KKF8" s="8"/>
      <c r="KKG8" s="8"/>
      <c r="KKH8" s="8"/>
      <c r="KKI8" s="8"/>
      <c r="KKJ8" s="8"/>
      <c r="KKK8" s="8"/>
      <c r="KKL8" s="8"/>
      <c r="KKM8" s="8"/>
      <c r="KKN8" s="8"/>
      <c r="KKO8" s="8"/>
      <c r="KKP8" s="8"/>
      <c r="KKQ8" s="8"/>
      <c r="KKR8" s="8"/>
      <c r="KKS8" s="8"/>
      <c r="KKT8" s="8"/>
      <c r="KKU8" s="8"/>
      <c r="KKV8" s="8"/>
      <c r="KKW8" s="8"/>
      <c r="KKX8" s="8"/>
      <c r="KKY8" s="8"/>
      <c r="KKZ8" s="8"/>
      <c r="KLA8" s="8"/>
      <c r="KLB8" s="8"/>
      <c r="KLC8" s="8"/>
      <c r="KLD8" s="8"/>
      <c r="KLE8" s="8"/>
      <c r="KLF8" s="8"/>
      <c r="KLG8" s="8"/>
      <c r="KLH8" s="8"/>
      <c r="KLI8" s="8"/>
      <c r="KLJ8" s="8"/>
      <c r="KLK8" s="8"/>
      <c r="KLL8" s="8"/>
      <c r="KLM8" s="8"/>
      <c r="KLN8" s="8"/>
      <c r="KLO8" s="8"/>
      <c r="KLP8" s="8"/>
      <c r="KLQ8" s="8"/>
      <c r="KLR8" s="8"/>
      <c r="KLS8" s="8"/>
      <c r="KLT8" s="8"/>
      <c r="KLU8" s="8"/>
      <c r="KLV8" s="8"/>
      <c r="KLW8" s="8"/>
      <c r="KLX8" s="8"/>
      <c r="KLY8" s="8"/>
      <c r="KLZ8" s="8"/>
      <c r="KMA8" s="8"/>
      <c r="KMB8" s="8"/>
      <c r="KMC8" s="8"/>
      <c r="KMD8" s="8"/>
      <c r="KME8" s="8"/>
      <c r="KMF8" s="8"/>
      <c r="KMG8" s="8"/>
      <c r="KMH8" s="8"/>
      <c r="KMI8" s="8"/>
      <c r="KMJ8" s="8"/>
      <c r="KMK8" s="8"/>
      <c r="KML8" s="8"/>
      <c r="KMM8" s="8"/>
      <c r="KMN8" s="8"/>
      <c r="KMO8" s="8"/>
      <c r="KMP8" s="8"/>
      <c r="KMQ8" s="8"/>
      <c r="KMR8" s="8"/>
      <c r="KMS8" s="8"/>
      <c r="KMT8" s="8"/>
      <c r="KMU8" s="8"/>
      <c r="KMV8" s="8"/>
      <c r="KMW8" s="8"/>
      <c r="KMX8" s="8"/>
      <c r="KMY8" s="8"/>
      <c r="KMZ8" s="8"/>
      <c r="KNA8" s="8"/>
      <c r="KNB8" s="8"/>
      <c r="KNC8" s="8"/>
      <c r="KND8" s="8"/>
      <c r="KNE8" s="8"/>
      <c r="KNF8" s="8"/>
      <c r="KNG8" s="8"/>
      <c r="KNH8" s="8"/>
      <c r="KNI8" s="8"/>
      <c r="KNJ8" s="8"/>
      <c r="KNK8" s="8"/>
      <c r="KNL8" s="8"/>
      <c r="KNM8" s="8"/>
      <c r="KNN8" s="8"/>
      <c r="KNO8" s="8"/>
      <c r="KNP8" s="8"/>
      <c r="KNQ8" s="8"/>
      <c r="KNR8" s="8"/>
      <c r="KNS8" s="8"/>
      <c r="KNT8" s="8"/>
      <c r="KNU8" s="8"/>
      <c r="KNV8" s="8"/>
      <c r="KNW8" s="8"/>
      <c r="KNX8" s="8"/>
      <c r="KNY8" s="8"/>
      <c r="KNZ8" s="8"/>
      <c r="KOA8" s="8"/>
      <c r="KOB8" s="8"/>
      <c r="KOC8" s="8"/>
      <c r="KOD8" s="8"/>
      <c r="KOE8" s="8"/>
      <c r="KOF8" s="8"/>
      <c r="KOG8" s="8"/>
      <c r="KOH8" s="8"/>
      <c r="KOI8" s="8"/>
      <c r="KOJ8" s="8"/>
      <c r="KOK8" s="8"/>
      <c r="KOL8" s="8"/>
      <c r="KOM8" s="8"/>
      <c r="KON8" s="8"/>
      <c r="KOO8" s="8"/>
      <c r="KOP8" s="8"/>
      <c r="KOQ8" s="8"/>
      <c r="KOR8" s="8"/>
      <c r="KOS8" s="8"/>
      <c r="KOT8" s="8"/>
      <c r="KOU8" s="8"/>
      <c r="KOV8" s="8"/>
      <c r="KOW8" s="8"/>
      <c r="KOX8" s="8"/>
      <c r="KOY8" s="8"/>
      <c r="KOZ8" s="8"/>
      <c r="KPA8" s="8"/>
      <c r="KPB8" s="8"/>
      <c r="KPC8" s="8"/>
      <c r="KPD8" s="8"/>
      <c r="KPE8" s="8"/>
      <c r="KPF8" s="8"/>
      <c r="KPG8" s="8"/>
      <c r="KPH8" s="8"/>
      <c r="KPI8" s="8"/>
      <c r="KPJ8" s="8"/>
      <c r="KPK8" s="8"/>
      <c r="KPL8" s="8"/>
      <c r="KPM8" s="8"/>
      <c r="KPN8" s="8"/>
      <c r="KPO8" s="8"/>
      <c r="KPP8" s="8"/>
      <c r="KPQ8" s="8"/>
      <c r="KPR8" s="8"/>
      <c r="KPS8" s="8"/>
      <c r="KPT8" s="8"/>
      <c r="KPU8" s="8"/>
      <c r="KPV8" s="8"/>
      <c r="KPW8" s="8"/>
      <c r="KPX8" s="8"/>
      <c r="KPY8" s="8"/>
      <c r="KPZ8" s="8"/>
      <c r="KQA8" s="8"/>
      <c r="KQB8" s="8"/>
      <c r="KQC8" s="8"/>
      <c r="KQD8" s="8"/>
      <c r="KQE8" s="8"/>
      <c r="KQF8" s="8"/>
      <c r="KQG8" s="8"/>
      <c r="KQH8" s="8"/>
      <c r="KQI8" s="8"/>
      <c r="KQJ8" s="8"/>
      <c r="KQK8" s="8"/>
      <c r="KQL8" s="8"/>
      <c r="KQM8" s="8"/>
      <c r="KQN8" s="8"/>
      <c r="KQO8" s="8"/>
      <c r="KQP8" s="8"/>
      <c r="KQQ8" s="8"/>
      <c r="KQR8" s="8"/>
      <c r="KQS8" s="8"/>
      <c r="KQT8" s="8"/>
      <c r="KQU8" s="8"/>
      <c r="KQV8" s="8"/>
      <c r="KQW8" s="8"/>
      <c r="KQX8" s="8"/>
      <c r="KQY8" s="8"/>
      <c r="KQZ8" s="8"/>
      <c r="KRA8" s="8"/>
      <c r="KRB8" s="8"/>
      <c r="KRC8" s="8"/>
      <c r="KRD8" s="8"/>
      <c r="KRE8" s="8"/>
      <c r="KRF8" s="8"/>
      <c r="KRG8" s="8"/>
      <c r="KRH8" s="8"/>
      <c r="KRI8" s="8"/>
      <c r="KRJ8" s="8"/>
      <c r="KRK8" s="8"/>
      <c r="KRL8" s="8"/>
      <c r="KRM8" s="8"/>
      <c r="KRN8" s="8"/>
      <c r="KRO8" s="8"/>
      <c r="KRP8" s="8"/>
      <c r="KRQ8" s="8"/>
      <c r="KRR8" s="8"/>
      <c r="KRS8" s="8"/>
      <c r="KRT8" s="8"/>
      <c r="KRU8" s="8"/>
      <c r="KRV8" s="8"/>
      <c r="KRW8" s="8"/>
      <c r="KRX8" s="8"/>
      <c r="KRY8" s="8"/>
      <c r="KRZ8" s="8"/>
      <c r="KSA8" s="8"/>
      <c r="KSB8" s="8"/>
      <c r="KSC8" s="8"/>
      <c r="KSD8" s="8"/>
      <c r="KSE8" s="8"/>
      <c r="KSF8" s="8"/>
      <c r="KSG8" s="8"/>
      <c r="KSH8" s="8"/>
      <c r="KSI8" s="8"/>
      <c r="KSJ8" s="8"/>
      <c r="KSK8" s="8"/>
      <c r="KSL8" s="8"/>
      <c r="KSM8" s="8"/>
      <c r="KSN8" s="8"/>
      <c r="KSO8" s="8"/>
      <c r="KSP8" s="8"/>
      <c r="KSQ8" s="8"/>
      <c r="KSR8" s="8"/>
      <c r="KSS8" s="8"/>
      <c r="KST8" s="8"/>
      <c r="KSU8" s="8"/>
      <c r="KSV8" s="8"/>
      <c r="KSW8" s="8"/>
      <c r="KSX8" s="8"/>
      <c r="KSY8" s="8"/>
      <c r="KSZ8" s="8"/>
      <c r="KTA8" s="8"/>
      <c r="KTB8" s="8"/>
      <c r="KTC8" s="8"/>
      <c r="KTD8" s="8"/>
      <c r="KTE8" s="8"/>
      <c r="KTF8" s="8"/>
      <c r="KTG8" s="8"/>
      <c r="KTH8" s="8"/>
      <c r="KTI8" s="8"/>
      <c r="KTJ8" s="8"/>
      <c r="KTK8" s="8"/>
      <c r="KTL8" s="8"/>
      <c r="KTM8" s="8"/>
      <c r="KTN8" s="8"/>
      <c r="KTO8" s="8"/>
      <c r="KTP8" s="8"/>
      <c r="KTQ8" s="8"/>
      <c r="KTR8" s="8"/>
      <c r="KTS8" s="8"/>
      <c r="KTT8" s="8"/>
      <c r="KTU8" s="8"/>
      <c r="KTV8" s="8"/>
      <c r="KTW8" s="8"/>
      <c r="KTX8" s="8"/>
      <c r="KTY8" s="8"/>
      <c r="KTZ8" s="8"/>
      <c r="KUA8" s="8"/>
      <c r="KUB8" s="8"/>
      <c r="KUC8" s="8"/>
      <c r="KUD8" s="8"/>
      <c r="KUE8" s="8"/>
      <c r="KUF8" s="8"/>
      <c r="KUG8" s="8"/>
      <c r="KUH8" s="8"/>
      <c r="KUI8" s="8"/>
      <c r="KUJ8" s="8"/>
      <c r="KUK8" s="8"/>
      <c r="KUL8" s="8"/>
      <c r="KUM8" s="8"/>
      <c r="KUN8" s="8"/>
      <c r="KUO8" s="8"/>
      <c r="KUP8" s="8"/>
      <c r="KUQ8" s="8"/>
      <c r="KUR8" s="8"/>
      <c r="KUS8" s="8"/>
      <c r="KUT8" s="8"/>
      <c r="KUU8" s="8"/>
      <c r="KUV8" s="8"/>
      <c r="KUW8" s="8"/>
      <c r="KUX8" s="8"/>
      <c r="KUY8" s="8"/>
      <c r="KUZ8" s="8"/>
      <c r="KVA8" s="8"/>
      <c r="KVB8" s="8"/>
      <c r="KVC8" s="8"/>
      <c r="KVD8" s="8"/>
      <c r="KVE8" s="8"/>
      <c r="KVF8" s="8"/>
      <c r="KVG8" s="8"/>
      <c r="KVH8" s="8"/>
      <c r="KVI8" s="8"/>
      <c r="KVJ8" s="8"/>
      <c r="KVK8" s="8"/>
      <c r="KVL8" s="8"/>
      <c r="KVM8" s="8"/>
      <c r="KVN8" s="8"/>
      <c r="KVO8" s="8"/>
      <c r="KVP8" s="8"/>
      <c r="KVQ8" s="8"/>
      <c r="KVR8" s="8"/>
      <c r="KVS8" s="8"/>
      <c r="KVT8" s="8"/>
      <c r="KVU8" s="8"/>
      <c r="KVV8" s="8"/>
      <c r="KVW8" s="8"/>
      <c r="KVX8" s="8"/>
      <c r="KVY8" s="8"/>
      <c r="KVZ8" s="8"/>
      <c r="KWA8" s="8"/>
      <c r="KWB8" s="8"/>
      <c r="KWC8" s="8"/>
      <c r="KWD8" s="8"/>
      <c r="KWE8" s="8"/>
      <c r="KWF8" s="8"/>
      <c r="KWG8" s="8"/>
      <c r="KWH8" s="8"/>
      <c r="KWI8" s="8"/>
      <c r="KWJ8" s="8"/>
      <c r="KWK8" s="8"/>
      <c r="KWL8" s="8"/>
      <c r="KWM8" s="8"/>
      <c r="KWN8" s="8"/>
      <c r="KWO8" s="8"/>
      <c r="KWP8" s="8"/>
      <c r="KWQ8" s="8"/>
      <c r="KWR8" s="8"/>
      <c r="KWS8" s="8"/>
      <c r="KWT8" s="8"/>
      <c r="KWU8" s="8"/>
      <c r="KWV8" s="8"/>
      <c r="KWW8" s="8"/>
      <c r="KWX8" s="8"/>
      <c r="KWY8" s="8"/>
      <c r="KWZ8" s="8"/>
      <c r="KXA8" s="8"/>
      <c r="KXB8" s="8"/>
      <c r="KXC8" s="8"/>
      <c r="KXD8" s="8"/>
      <c r="KXE8" s="8"/>
      <c r="KXF8" s="8"/>
      <c r="KXG8" s="8"/>
      <c r="KXH8" s="8"/>
      <c r="KXI8" s="8"/>
      <c r="KXJ8" s="8"/>
      <c r="KXK8" s="8"/>
      <c r="KXL8" s="8"/>
      <c r="KXM8" s="8"/>
      <c r="KXN8" s="8"/>
      <c r="KXO8" s="8"/>
      <c r="KXP8" s="8"/>
      <c r="KXQ8" s="8"/>
      <c r="KXR8" s="8"/>
      <c r="KXS8" s="8"/>
      <c r="KXT8" s="8"/>
      <c r="KXU8" s="8"/>
      <c r="KXV8" s="8"/>
      <c r="KXW8" s="8"/>
      <c r="KXX8" s="8"/>
      <c r="KXY8" s="8"/>
      <c r="KXZ8" s="8"/>
      <c r="KYA8" s="8"/>
      <c r="KYB8" s="8"/>
      <c r="KYC8" s="8"/>
      <c r="KYD8" s="8"/>
      <c r="KYE8" s="8"/>
      <c r="KYF8" s="8"/>
      <c r="KYG8" s="8"/>
      <c r="KYH8" s="8"/>
      <c r="KYI8" s="8"/>
      <c r="KYJ8" s="8"/>
      <c r="KYK8" s="8"/>
      <c r="KYL8" s="8"/>
      <c r="KYM8" s="8"/>
      <c r="KYN8" s="8"/>
      <c r="KYO8" s="8"/>
      <c r="KYP8" s="8"/>
      <c r="KYQ8" s="8"/>
      <c r="KYR8" s="8"/>
      <c r="KYS8" s="8"/>
      <c r="KYT8" s="8"/>
      <c r="KYU8" s="8"/>
      <c r="KYV8" s="8"/>
      <c r="KYW8" s="8"/>
      <c r="KYX8" s="8"/>
      <c r="KYY8" s="8"/>
      <c r="KYZ8" s="8"/>
      <c r="KZA8" s="8"/>
      <c r="KZB8" s="8"/>
      <c r="KZC8" s="8"/>
      <c r="KZD8" s="8"/>
      <c r="KZE8" s="8"/>
      <c r="KZF8" s="8"/>
      <c r="KZG8" s="8"/>
      <c r="KZH8" s="8"/>
      <c r="KZI8" s="8"/>
      <c r="KZJ8" s="8"/>
      <c r="KZK8" s="8"/>
      <c r="KZL8" s="8"/>
      <c r="KZM8" s="8"/>
      <c r="KZN8" s="8"/>
      <c r="KZO8" s="8"/>
      <c r="KZP8" s="8"/>
      <c r="KZQ8" s="8"/>
      <c r="KZR8" s="8"/>
      <c r="KZS8" s="8"/>
      <c r="KZT8" s="8"/>
      <c r="KZU8" s="8"/>
      <c r="KZV8" s="8"/>
      <c r="KZW8" s="8"/>
      <c r="KZX8" s="8"/>
      <c r="KZY8" s="8"/>
      <c r="KZZ8" s="8"/>
      <c r="LAA8" s="8"/>
      <c r="LAB8" s="8"/>
      <c r="LAC8" s="8"/>
      <c r="LAD8" s="8"/>
      <c r="LAE8" s="8"/>
      <c r="LAF8" s="8"/>
      <c r="LAG8" s="8"/>
      <c r="LAH8" s="8"/>
      <c r="LAI8" s="8"/>
      <c r="LAJ8" s="8"/>
      <c r="LAK8" s="8"/>
      <c r="LAL8" s="8"/>
      <c r="LAM8" s="8"/>
      <c r="LAN8" s="8"/>
      <c r="LAO8" s="8"/>
      <c r="LAP8" s="8"/>
      <c r="LAQ8" s="8"/>
      <c r="LAR8" s="8"/>
      <c r="LAS8" s="8"/>
      <c r="LAT8" s="8"/>
      <c r="LAU8" s="8"/>
      <c r="LAV8" s="8"/>
      <c r="LAW8" s="8"/>
      <c r="LAX8" s="8"/>
      <c r="LAY8" s="8"/>
      <c r="LAZ8" s="8"/>
      <c r="LBA8" s="8"/>
      <c r="LBB8" s="8"/>
      <c r="LBC8" s="8"/>
      <c r="LBD8" s="8"/>
      <c r="LBE8" s="8"/>
      <c r="LBF8" s="8"/>
      <c r="LBG8" s="8"/>
      <c r="LBH8" s="8"/>
      <c r="LBI8" s="8"/>
      <c r="LBJ8" s="8"/>
      <c r="LBK8" s="8"/>
      <c r="LBL8" s="8"/>
      <c r="LBM8" s="8"/>
      <c r="LBN8" s="8"/>
      <c r="LBO8" s="8"/>
      <c r="LBP8" s="8"/>
      <c r="LBQ8" s="8"/>
      <c r="LBR8" s="8"/>
      <c r="LBS8" s="8"/>
      <c r="LBT8" s="8"/>
      <c r="LBU8" s="8"/>
      <c r="LBV8" s="8"/>
      <c r="LBW8" s="8"/>
      <c r="LBX8" s="8"/>
      <c r="LBY8" s="8"/>
      <c r="LBZ8" s="8"/>
      <c r="LCA8" s="8"/>
      <c r="LCB8" s="8"/>
      <c r="LCC8" s="8"/>
      <c r="LCD8" s="8"/>
      <c r="LCE8" s="8"/>
      <c r="LCF8" s="8"/>
      <c r="LCG8" s="8"/>
      <c r="LCH8" s="8"/>
      <c r="LCI8" s="8"/>
      <c r="LCJ8" s="8"/>
      <c r="LCK8" s="8"/>
      <c r="LCL8" s="8"/>
      <c r="LCM8" s="8"/>
      <c r="LCN8" s="8"/>
      <c r="LCO8" s="8"/>
      <c r="LCP8" s="8"/>
      <c r="LCQ8" s="8"/>
      <c r="LCR8" s="8"/>
      <c r="LCS8" s="8"/>
      <c r="LCT8" s="8"/>
      <c r="LCU8" s="8"/>
      <c r="LCV8" s="8"/>
      <c r="LCW8" s="8"/>
      <c r="LCX8" s="8"/>
      <c r="LCY8" s="8"/>
      <c r="LCZ8" s="8"/>
      <c r="LDA8" s="8"/>
      <c r="LDB8" s="8"/>
      <c r="LDC8" s="8"/>
      <c r="LDD8" s="8"/>
      <c r="LDE8" s="8"/>
      <c r="LDF8" s="8"/>
      <c r="LDG8" s="8"/>
      <c r="LDH8" s="8"/>
      <c r="LDI8" s="8"/>
      <c r="LDJ8" s="8"/>
      <c r="LDK8" s="8"/>
      <c r="LDL8" s="8"/>
      <c r="LDM8" s="8"/>
      <c r="LDN8" s="8"/>
      <c r="LDO8" s="8"/>
      <c r="LDP8" s="8"/>
      <c r="LDQ8" s="8"/>
      <c r="LDR8" s="8"/>
      <c r="LDS8" s="8"/>
      <c r="LDT8" s="8"/>
      <c r="LDU8" s="8"/>
      <c r="LDV8" s="8"/>
      <c r="LDW8" s="8"/>
      <c r="LDX8" s="8"/>
      <c r="LDY8" s="8"/>
      <c r="LDZ8" s="8"/>
      <c r="LEA8" s="8"/>
      <c r="LEB8" s="8"/>
      <c r="LEC8" s="8"/>
      <c r="LED8" s="8"/>
      <c r="LEE8" s="8"/>
      <c r="LEF8" s="8"/>
      <c r="LEG8" s="8"/>
      <c r="LEH8" s="8"/>
      <c r="LEI8" s="8"/>
      <c r="LEJ8" s="8"/>
      <c r="LEK8" s="8"/>
      <c r="LEL8" s="8"/>
      <c r="LEM8" s="8"/>
      <c r="LEN8" s="8"/>
      <c r="LEO8" s="8"/>
      <c r="LEP8" s="8"/>
      <c r="LEQ8" s="8"/>
      <c r="LER8" s="8"/>
      <c r="LES8" s="8"/>
      <c r="LET8" s="8"/>
      <c r="LEU8" s="8"/>
      <c r="LEV8" s="8"/>
      <c r="LEW8" s="8"/>
      <c r="LEX8" s="8"/>
      <c r="LEY8" s="8"/>
      <c r="LEZ8" s="8"/>
      <c r="LFA8" s="8"/>
      <c r="LFB8" s="8"/>
      <c r="LFC8" s="8"/>
      <c r="LFD8" s="8"/>
      <c r="LFE8" s="8"/>
      <c r="LFF8" s="8"/>
      <c r="LFG8" s="8"/>
      <c r="LFH8" s="8"/>
      <c r="LFI8" s="8"/>
      <c r="LFJ8" s="8"/>
      <c r="LFK8" s="8"/>
      <c r="LFL8" s="8"/>
      <c r="LFM8" s="8"/>
      <c r="LFN8" s="8"/>
      <c r="LFO8" s="8"/>
      <c r="LFP8" s="8"/>
      <c r="LFQ8" s="8"/>
      <c r="LFR8" s="8"/>
      <c r="LFS8" s="8"/>
      <c r="LFT8" s="8"/>
      <c r="LFU8" s="8"/>
      <c r="LFV8" s="8"/>
      <c r="LFW8" s="8"/>
      <c r="LFX8" s="8"/>
      <c r="LFY8" s="8"/>
      <c r="LFZ8" s="8"/>
      <c r="LGA8" s="8"/>
      <c r="LGB8" s="8"/>
      <c r="LGC8" s="8"/>
      <c r="LGD8" s="8"/>
      <c r="LGE8" s="8"/>
      <c r="LGF8" s="8"/>
      <c r="LGG8" s="8"/>
      <c r="LGH8" s="8"/>
      <c r="LGI8" s="8"/>
      <c r="LGJ8" s="8"/>
      <c r="LGK8" s="8"/>
      <c r="LGL8" s="8"/>
      <c r="LGM8" s="8"/>
      <c r="LGN8" s="8"/>
      <c r="LGO8" s="8"/>
      <c r="LGP8" s="8"/>
      <c r="LGQ8" s="8"/>
      <c r="LGR8" s="8"/>
      <c r="LGS8" s="8"/>
      <c r="LGT8" s="8"/>
      <c r="LGU8" s="8"/>
      <c r="LGV8" s="8"/>
      <c r="LGW8" s="8"/>
      <c r="LGX8" s="8"/>
      <c r="LGY8" s="8"/>
      <c r="LGZ8" s="8"/>
      <c r="LHA8" s="8"/>
      <c r="LHB8" s="8"/>
      <c r="LHC8" s="8"/>
      <c r="LHD8" s="8"/>
      <c r="LHE8" s="8"/>
      <c r="LHF8" s="8"/>
      <c r="LHG8" s="8"/>
      <c r="LHH8" s="8"/>
      <c r="LHI8" s="8"/>
      <c r="LHJ8" s="8"/>
      <c r="LHK8" s="8"/>
      <c r="LHL8" s="8"/>
      <c r="LHM8" s="8"/>
      <c r="LHN8" s="8"/>
      <c r="LHO8" s="8"/>
      <c r="LHP8" s="8"/>
      <c r="LHQ8" s="8"/>
      <c r="LHR8" s="8"/>
      <c r="LHS8" s="8"/>
      <c r="LHT8" s="8"/>
      <c r="LHU8" s="8"/>
      <c r="LHV8" s="8"/>
      <c r="LHW8" s="8"/>
      <c r="LHX8" s="8"/>
      <c r="LHY8" s="8"/>
      <c r="LHZ8" s="8"/>
      <c r="LIA8" s="8"/>
      <c r="LIB8" s="8"/>
      <c r="LIC8" s="8"/>
      <c r="LID8" s="8"/>
      <c r="LIE8" s="8"/>
      <c r="LIF8" s="8"/>
      <c r="LIG8" s="8"/>
      <c r="LIH8" s="8"/>
      <c r="LII8" s="8"/>
      <c r="LIJ8" s="8"/>
      <c r="LIK8" s="8"/>
      <c r="LIL8" s="8"/>
      <c r="LIM8" s="8"/>
      <c r="LIN8" s="8"/>
      <c r="LIO8" s="8"/>
      <c r="LIP8" s="8"/>
      <c r="LIQ8" s="8"/>
      <c r="LIR8" s="8"/>
      <c r="LIS8" s="8"/>
      <c r="LIT8" s="8"/>
      <c r="LIU8" s="8"/>
      <c r="LIV8" s="8"/>
      <c r="LIW8" s="8"/>
      <c r="LIX8" s="8"/>
      <c r="LIY8" s="8"/>
      <c r="LIZ8" s="8"/>
      <c r="LJA8" s="8"/>
      <c r="LJB8" s="8"/>
      <c r="LJC8" s="8"/>
      <c r="LJD8" s="8"/>
      <c r="LJE8" s="8"/>
      <c r="LJF8" s="8"/>
      <c r="LJG8" s="8"/>
      <c r="LJH8" s="8"/>
      <c r="LJI8" s="8"/>
      <c r="LJJ8" s="8"/>
      <c r="LJK8" s="8"/>
      <c r="LJL8" s="8"/>
      <c r="LJM8" s="8"/>
      <c r="LJN8" s="8"/>
      <c r="LJO8" s="8"/>
      <c r="LJP8" s="8"/>
      <c r="LJQ8" s="8"/>
      <c r="LJR8" s="8"/>
      <c r="LJS8" s="8"/>
      <c r="LJT8" s="8"/>
      <c r="LJU8" s="8"/>
      <c r="LJV8" s="8"/>
      <c r="LJW8" s="8"/>
      <c r="LJX8" s="8"/>
      <c r="LJY8" s="8"/>
      <c r="LJZ8" s="8"/>
      <c r="LKA8" s="8"/>
      <c r="LKB8" s="8"/>
      <c r="LKC8" s="8"/>
      <c r="LKD8" s="8"/>
      <c r="LKE8" s="8"/>
      <c r="LKF8" s="8"/>
      <c r="LKG8" s="8"/>
      <c r="LKH8" s="8"/>
      <c r="LKI8" s="8"/>
      <c r="LKJ8" s="8"/>
      <c r="LKK8" s="8"/>
      <c r="LKL8" s="8"/>
      <c r="LKM8" s="8"/>
      <c r="LKN8" s="8"/>
      <c r="LKO8" s="8"/>
      <c r="LKP8" s="8"/>
      <c r="LKQ8" s="8"/>
      <c r="LKR8" s="8"/>
      <c r="LKS8" s="8"/>
      <c r="LKT8" s="8"/>
      <c r="LKU8" s="8"/>
      <c r="LKV8" s="8"/>
      <c r="LKW8" s="8"/>
      <c r="LKX8" s="8"/>
      <c r="LKY8" s="8"/>
      <c r="LKZ8" s="8"/>
      <c r="LLA8" s="8"/>
      <c r="LLB8" s="8"/>
      <c r="LLC8" s="8"/>
      <c r="LLD8" s="8"/>
      <c r="LLE8" s="8"/>
      <c r="LLF8" s="8"/>
      <c r="LLG8" s="8"/>
      <c r="LLH8" s="8"/>
      <c r="LLI8" s="8"/>
      <c r="LLJ8" s="8"/>
      <c r="LLK8" s="8"/>
      <c r="LLL8" s="8"/>
      <c r="LLM8" s="8"/>
      <c r="LLN8" s="8"/>
      <c r="LLO8" s="8"/>
      <c r="LLP8" s="8"/>
      <c r="LLQ8" s="8"/>
      <c r="LLR8" s="8"/>
      <c r="LLS8" s="8"/>
      <c r="LLT8" s="8"/>
      <c r="LLU8" s="8"/>
      <c r="LLV8" s="8"/>
      <c r="LLW8" s="8"/>
      <c r="LLX8" s="8"/>
      <c r="LLY8" s="8"/>
      <c r="LLZ8" s="8"/>
      <c r="LMA8" s="8"/>
      <c r="LMB8" s="8"/>
      <c r="LMC8" s="8"/>
      <c r="LMD8" s="8"/>
      <c r="LME8" s="8"/>
      <c r="LMF8" s="8"/>
      <c r="LMG8" s="8"/>
      <c r="LMH8" s="8"/>
      <c r="LMI8" s="8"/>
      <c r="LMJ8" s="8"/>
      <c r="LMK8" s="8"/>
      <c r="LML8" s="8"/>
      <c r="LMM8" s="8"/>
      <c r="LMN8" s="8"/>
      <c r="LMO8" s="8"/>
      <c r="LMP8" s="8"/>
      <c r="LMQ8" s="8"/>
      <c r="LMR8" s="8"/>
      <c r="LMS8" s="8"/>
      <c r="LMT8" s="8"/>
      <c r="LMU8" s="8"/>
      <c r="LMV8" s="8"/>
      <c r="LMW8" s="8"/>
      <c r="LMX8" s="8"/>
      <c r="LMY8" s="8"/>
      <c r="LMZ8" s="8"/>
      <c r="LNA8" s="8"/>
      <c r="LNB8" s="8"/>
      <c r="LNC8" s="8"/>
      <c r="LND8" s="8"/>
      <c r="LNE8" s="8"/>
      <c r="LNF8" s="8"/>
      <c r="LNG8" s="8"/>
      <c r="LNH8" s="8"/>
      <c r="LNI8" s="8"/>
      <c r="LNJ8" s="8"/>
      <c r="LNK8" s="8"/>
      <c r="LNL8" s="8"/>
      <c r="LNM8" s="8"/>
      <c r="LNN8" s="8"/>
      <c r="LNO8" s="8"/>
      <c r="LNP8" s="8"/>
      <c r="LNQ8" s="8"/>
      <c r="LNR8" s="8"/>
      <c r="LNS8" s="8"/>
      <c r="LNT8" s="8"/>
      <c r="LNU8" s="8"/>
      <c r="LNV8" s="8"/>
      <c r="LNW8" s="8"/>
      <c r="LNX8" s="8"/>
      <c r="LNY8" s="8"/>
      <c r="LNZ8" s="8"/>
      <c r="LOA8" s="8"/>
      <c r="LOB8" s="8"/>
      <c r="LOC8" s="8"/>
      <c r="LOD8" s="8"/>
      <c r="LOE8" s="8"/>
      <c r="LOF8" s="8"/>
      <c r="LOG8" s="8"/>
      <c r="LOH8" s="8"/>
      <c r="LOI8" s="8"/>
      <c r="LOJ8" s="8"/>
      <c r="LOK8" s="8"/>
      <c r="LOL8" s="8"/>
      <c r="LOM8" s="8"/>
      <c r="LON8" s="8"/>
      <c r="LOO8" s="8"/>
      <c r="LOP8" s="8"/>
      <c r="LOQ8" s="8"/>
      <c r="LOR8" s="8"/>
      <c r="LOS8" s="8"/>
      <c r="LOT8" s="8"/>
      <c r="LOU8" s="8"/>
      <c r="LOV8" s="8"/>
      <c r="LOW8" s="8"/>
      <c r="LOX8" s="8"/>
      <c r="LOY8" s="8"/>
      <c r="LOZ8" s="8"/>
      <c r="LPA8" s="8"/>
      <c r="LPB8" s="8"/>
      <c r="LPC8" s="8"/>
      <c r="LPD8" s="8"/>
      <c r="LPE8" s="8"/>
      <c r="LPF8" s="8"/>
      <c r="LPG8" s="8"/>
      <c r="LPH8" s="8"/>
      <c r="LPI8" s="8"/>
      <c r="LPJ8" s="8"/>
      <c r="LPK8" s="8"/>
      <c r="LPL8" s="8"/>
      <c r="LPM8" s="8"/>
      <c r="LPN8" s="8"/>
      <c r="LPO8" s="8"/>
      <c r="LPP8" s="8"/>
      <c r="LPQ8" s="8"/>
      <c r="LPR8" s="8"/>
      <c r="LPS8" s="8"/>
      <c r="LPT8" s="8"/>
      <c r="LPU8" s="8"/>
      <c r="LPV8" s="8"/>
      <c r="LPW8" s="8"/>
      <c r="LPX8" s="8"/>
      <c r="LPY8" s="8"/>
      <c r="LPZ8" s="8"/>
      <c r="LQA8" s="8"/>
      <c r="LQB8" s="8"/>
      <c r="LQC8" s="8"/>
      <c r="LQD8" s="8"/>
      <c r="LQE8" s="8"/>
      <c r="LQF8" s="8"/>
      <c r="LQG8" s="8"/>
      <c r="LQH8" s="8"/>
      <c r="LQI8" s="8"/>
      <c r="LQJ8" s="8"/>
      <c r="LQK8" s="8"/>
      <c r="LQL8" s="8"/>
      <c r="LQM8" s="8"/>
      <c r="LQN8" s="8"/>
      <c r="LQO8" s="8"/>
      <c r="LQP8" s="8"/>
      <c r="LQQ8" s="8"/>
      <c r="LQR8" s="8"/>
      <c r="LQS8" s="8"/>
      <c r="LQT8" s="8"/>
      <c r="LQU8" s="8"/>
      <c r="LQV8" s="8"/>
      <c r="LQW8" s="8"/>
      <c r="LQX8" s="8"/>
      <c r="LQY8" s="8"/>
      <c r="LQZ8" s="8"/>
      <c r="LRA8" s="8"/>
      <c r="LRB8" s="8"/>
      <c r="LRC8" s="8"/>
      <c r="LRD8" s="8"/>
      <c r="LRE8" s="8"/>
      <c r="LRF8" s="8"/>
      <c r="LRG8" s="8"/>
      <c r="LRH8" s="8"/>
      <c r="LRI8" s="8"/>
      <c r="LRJ8" s="8"/>
      <c r="LRK8" s="8"/>
      <c r="LRL8" s="8"/>
      <c r="LRM8" s="8"/>
      <c r="LRN8" s="8"/>
      <c r="LRO8" s="8"/>
      <c r="LRP8" s="8"/>
      <c r="LRQ8" s="8"/>
      <c r="LRR8" s="8"/>
      <c r="LRS8" s="8"/>
      <c r="LRT8" s="8"/>
      <c r="LRU8" s="8"/>
      <c r="LRV8" s="8"/>
      <c r="LRW8" s="8"/>
      <c r="LRX8" s="8"/>
      <c r="LRY8" s="8"/>
      <c r="LRZ8" s="8"/>
      <c r="LSA8" s="8"/>
      <c r="LSB8" s="8"/>
      <c r="LSC8" s="8"/>
      <c r="LSD8" s="8"/>
      <c r="LSE8" s="8"/>
      <c r="LSF8" s="8"/>
      <c r="LSG8" s="8"/>
      <c r="LSH8" s="8"/>
      <c r="LSI8" s="8"/>
      <c r="LSJ8" s="8"/>
      <c r="LSK8" s="8"/>
      <c r="LSL8" s="8"/>
      <c r="LSM8" s="8"/>
      <c r="LSN8" s="8"/>
      <c r="LSO8" s="8"/>
      <c r="LSP8" s="8"/>
      <c r="LSQ8" s="8"/>
      <c r="LSR8" s="8"/>
      <c r="LSS8" s="8"/>
      <c r="LST8" s="8"/>
      <c r="LSU8" s="8"/>
      <c r="LSV8" s="8"/>
      <c r="LSW8" s="8"/>
      <c r="LSX8" s="8"/>
      <c r="LSY8" s="8"/>
      <c r="LSZ8" s="8"/>
      <c r="LTA8" s="8"/>
      <c r="LTB8" s="8"/>
      <c r="LTC8" s="8"/>
      <c r="LTD8" s="8"/>
      <c r="LTE8" s="8"/>
      <c r="LTF8" s="8"/>
      <c r="LTG8" s="8"/>
      <c r="LTH8" s="8"/>
      <c r="LTI8" s="8"/>
      <c r="LTJ8" s="8"/>
      <c r="LTK8" s="8"/>
      <c r="LTL8" s="8"/>
      <c r="LTM8" s="8"/>
      <c r="LTN8" s="8"/>
      <c r="LTO8" s="8"/>
      <c r="LTP8" s="8"/>
      <c r="LTQ8" s="8"/>
      <c r="LTR8" s="8"/>
      <c r="LTS8" s="8"/>
      <c r="LTT8" s="8"/>
      <c r="LTU8" s="8"/>
      <c r="LTV8" s="8"/>
      <c r="LTW8" s="8"/>
      <c r="LTX8" s="8"/>
      <c r="LTY8" s="8"/>
      <c r="LTZ8" s="8"/>
      <c r="LUA8" s="8"/>
      <c r="LUB8" s="8"/>
      <c r="LUC8" s="8"/>
      <c r="LUD8" s="8"/>
      <c r="LUE8" s="8"/>
      <c r="LUF8" s="8"/>
      <c r="LUG8" s="8"/>
      <c r="LUH8" s="8"/>
      <c r="LUI8" s="8"/>
      <c r="LUJ8" s="8"/>
      <c r="LUK8" s="8"/>
      <c r="LUL8" s="8"/>
      <c r="LUM8" s="8"/>
      <c r="LUN8" s="8"/>
      <c r="LUO8" s="8"/>
      <c r="LUP8" s="8"/>
      <c r="LUQ8" s="8"/>
      <c r="LUR8" s="8"/>
      <c r="LUS8" s="8"/>
      <c r="LUT8" s="8"/>
      <c r="LUU8" s="8"/>
      <c r="LUV8" s="8"/>
      <c r="LUW8" s="8"/>
      <c r="LUX8" s="8"/>
      <c r="LUY8" s="8"/>
      <c r="LUZ8" s="8"/>
      <c r="LVA8" s="8"/>
      <c r="LVB8" s="8"/>
      <c r="LVC8" s="8"/>
      <c r="LVD8" s="8"/>
      <c r="LVE8" s="8"/>
      <c r="LVF8" s="8"/>
      <c r="LVG8" s="8"/>
      <c r="LVH8" s="8"/>
      <c r="LVI8" s="8"/>
      <c r="LVJ8" s="8"/>
      <c r="LVK8" s="8"/>
      <c r="LVL8" s="8"/>
      <c r="LVM8" s="8"/>
      <c r="LVN8" s="8"/>
      <c r="LVO8" s="8"/>
      <c r="LVP8" s="8"/>
      <c r="LVQ8" s="8"/>
      <c r="LVR8" s="8"/>
      <c r="LVS8" s="8"/>
      <c r="LVT8" s="8"/>
      <c r="LVU8" s="8"/>
      <c r="LVV8" s="8"/>
      <c r="LVW8" s="8"/>
      <c r="LVX8" s="8"/>
      <c r="LVY8" s="8"/>
      <c r="LVZ8" s="8"/>
      <c r="LWA8" s="8"/>
      <c r="LWB8" s="8"/>
      <c r="LWC8" s="8"/>
      <c r="LWD8" s="8"/>
      <c r="LWE8" s="8"/>
      <c r="LWF8" s="8"/>
      <c r="LWG8" s="8"/>
      <c r="LWH8" s="8"/>
      <c r="LWI8" s="8"/>
      <c r="LWJ8" s="8"/>
      <c r="LWK8" s="8"/>
      <c r="LWL8" s="8"/>
      <c r="LWM8" s="8"/>
      <c r="LWN8" s="8"/>
      <c r="LWO8" s="8"/>
      <c r="LWP8" s="8"/>
      <c r="LWQ8" s="8"/>
      <c r="LWR8" s="8"/>
      <c r="LWS8" s="8"/>
      <c r="LWT8" s="8"/>
      <c r="LWU8" s="8"/>
      <c r="LWV8" s="8"/>
      <c r="LWW8" s="8"/>
      <c r="LWX8" s="8"/>
      <c r="LWY8" s="8"/>
      <c r="LWZ8" s="8"/>
      <c r="LXA8" s="8"/>
      <c r="LXB8" s="8"/>
      <c r="LXC8" s="8"/>
      <c r="LXD8" s="8"/>
      <c r="LXE8" s="8"/>
      <c r="LXF8" s="8"/>
      <c r="LXG8" s="8"/>
      <c r="LXH8" s="8"/>
      <c r="LXI8" s="8"/>
      <c r="LXJ8" s="8"/>
      <c r="LXK8" s="8"/>
      <c r="LXL8" s="8"/>
      <c r="LXM8" s="8"/>
      <c r="LXN8" s="8"/>
      <c r="LXO8" s="8"/>
      <c r="LXP8" s="8"/>
      <c r="LXQ8" s="8"/>
      <c r="LXR8" s="8"/>
      <c r="LXS8" s="8"/>
      <c r="LXT8" s="8"/>
      <c r="LXU8" s="8"/>
      <c r="LXV8" s="8"/>
      <c r="LXW8" s="8"/>
      <c r="LXX8" s="8"/>
      <c r="LXY8" s="8"/>
      <c r="LXZ8" s="8"/>
      <c r="LYA8" s="8"/>
      <c r="LYB8" s="8"/>
      <c r="LYC8" s="8"/>
      <c r="LYD8" s="8"/>
      <c r="LYE8" s="8"/>
      <c r="LYF8" s="8"/>
      <c r="LYG8" s="8"/>
      <c r="LYH8" s="8"/>
      <c r="LYI8" s="8"/>
      <c r="LYJ8" s="8"/>
      <c r="LYK8" s="8"/>
      <c r="LYL8" s="8"/>
      <c r="LYM8" s="8"/>
      <c r="LYN8" s="8"/>
      <c r="LYO8" s="8"/>
      <c r="LYP8" s="8"/>
      <c r="LYQ8" s="8"/>
      <c r="LYR8" s="8"/>
      <c r="LYS8" s="8"/>
      <c r="LYT8" s="8"/>
      <c r="LYU8" s="8"/>
      <c r="LYV8" s="8"/>
      <c r="LYW8" s="8"/>
      <c r="LYX8" s="8"/>
      <c r="LYY8" s="8"/>
      <c r="LYZ8" s="8"/>
      <c r="LZA8" s="8"/>
      <c r="LZB8" s="8"/>
      <c r="LZC8" s="8"/>
      <c r="LZD8" s="8"/>
      <c r="LZE8" s="8"/>
      <c r="LZF8" s="8"/>
      <c r="LZG8" s="8"/>
      <c r="LZH8" s="8"/>
      <c r="LZI8" s="8"/>
      <c r="LZJ8" s="8"/>
      <c r="LZK8" s="8"/>
      <c r="LZL8" s="8"/>
      <c r="LZM8" s="8"/>
      <c r="LZN8" s="8"/>
      <c r="LZO8" s="8"/>
      <c r="LZP8" s="8"/>
      <c r="LZQ8" s="8"/>
      <c r="LZR8" s="8"/>
      <c r="LZS8" s="8"/>
      <c r="LZT8" s="8"/>
      <c r="LZU8" s="8"/>
      <c r="LZV8" s="8"/>
      <c r="LZW8" s="8"/>
      <c r="LZX8" s="8"/>
      <c r="LZY8" s="8"/>
      <c r="LZZ8" s="8"/>
      <c r="MAA8" s="8"/>
      <c r="MAB8" s="8"/>
      <c r="MAC8" s="8"/>
      <c r="MAD8" s="8"/>
      <c r="MAE8" s="8"/>
      <c r="MAF8" s="8"/>
      <c r="MAG8" s="8"/>
      <c r="MAH8" s="8"/>
      <c r="MAI8" s="8"/>
      <c r="MAJ8" s="8"/>
      <c r="MAK8" s="8"/>
      <c r="MAL8" s="8"/>
      <c r="MAM8" s="8"/>
      <c r="MAN8" s="8"/>
      <c r="MAO8" s="8"/>
      <c r="MAP8" s="8"/>
      <c r="MAQ8" s="8"/>
      <c r="MAR8" s="8"/>
      <c r="MAS8" s="8"/>
      <c r="MAT8" s="8"/>
      <c r="MAU8" s="8"/>
      <c r="MAV8" s="8"/>
      <c r="MAW8" s="8"/>
      <c r="MAX8" s="8"/>
      <c r="MAY8" s="8"/>
      <c r="MAZ8" s="8"/>
      <c r="MBA8" s="8"/>
      <c r="MBB8" s="8"/>
      <c r="MBC8" s="8"/>
      <c r="MBD8" s="8"/>
      <c r="MBE8" s="8"/>
      <c r="MBF8" s="8"/>
      <c r="MBG8" s="8"/>
      <c r="MBH8" s="8"/>
      <c r="MBI8" s="8"/>
      <c r="MBJ8" s="8"/>
      <c r="MBK8" s="8"/>
      <c r="MBL8" s="8"/>
      <c r="MBM8" s="8"/>
      <c r="MBN8" s="8"/>
      <c r="MBO8" s="8"/>
      <c r="MBP8" s="8"/>
      <c r="MBQ8" s="8"/>
      <c r="MBR8" s="8"/>
      <c r="MBS8" s="8"/>
      <c r="MBT8" s="8"/>
      <c r="MBU8" s="8"/>
      <c r="MBV8" s="8"/>
      <c r="MBW8" s="8"/>
      <c r="MBX8" s="8"/>
      <c r="MBY8" s="8"/>
      <c r="MBZ8" s="8"/>
      <c r="MCA8" s="8"/>
      <c r="MCB8" s="8"/>
      <c r="MCC8" s="8"/>
      <c r="MCD8" s="8"/>
      <c r="MCE8" s="8"/>
      <c r="MCF8" s="8"/>
      <c r="MCG8" s="8"/>
      <c r="MCH8" s="8"/>
      <c r="MCI8" s="8"/>
      <c r="MCJ8" s="8"/>
      <c r="MCK8" s="8"/>
      <c r="MCL8" s="8"/>
      <c r="MCM8" s="8"/>
      <c r="MCN8" s="8"/>
      <c r="MCO8" s="8"/>
      <c r="MCP8" s="8"/>
      <c r="MCQ8" s="8"/>
      <c r="MCR8" s="8"/>
      <c r="MCS8" s="8"/>
      <c r="MCT8" s="8"/>
      <c r="MCU8" s="8"/>
      <c r="MCV8" s="8"/>
      <c r="MCW8" s="8"/>
      <c r="MCX8" s="8"/>
      <c r="MCY8" s="8"/>
      <c r="MCZ8" s="8"/>
      <c r="MDA8" s="8"/>
      <c r="MDB8" s="8"/>
      <c r="MDC8" s="8"/>
      <c r="MDD8" s="8"/>
      <c r="MDE8" s="8"/>
      <c r="MDF8" s="8"/>
      <c r="MDG8" s="8"/>
      <c r="MDH8" s="8"/>
      <c r="MDI8" s="8"/>
      <c r="MDJ8" s="8"/>
      <c r="MDK8" s="8"/>
      <c r="MDL8" s="8"/>
      <c r="MDM8" s="8"/>
      <c r="MDN8" s="8"/>
      <c r="MDO8" s="8"/>
      <c r="MDP8" s="8"/>
      <c r="MDQ8" s="8"/>
      <c r="MDR8" s="8"/>
      <c r="MDS8" s="8"/>
      <c r="MDT8" s="8"/>
      <c r="MDU8" s="8"/>
      <c r="MDV8" s="8"/>
      <c r="MDW8" s="8"/>
      <c r="MDX8" s="8"/>
      <c r="MDY8" s="8"/>
      <c r="MDZ8" s="8"/>
      <c r="MEA8" s="8"/>
      <c r="MEB8" s="8"/>
      <c r="MEC8" s="8"/>
      <c r="MED8" s="8"/>
      <c r="MEE8" s="8"/>
      <c r="MEF8" s="8"/>
      <c r="MEG8" s="8"/>
      <c r="MEH8" s="8"/>
      <c r="MEI8" s="8"/>
      <c r="MEJ8" s="8"/>
      <c r="MEK8" s="8"/>
      <c r="MEL8" s="8"/>
      <c r="MEM8" s="8"/>
      <c r="MEN8" s="8"/>
      <c r="MEO8" s="8"/>
      <c r="MEP8" s="8"/>
      <c r="MEQ8" s="8"/>
      <c r="MER8" s="8"/>
      <c r="MES8" s="8"/>
      <c r="MET8" s="8"/>
      <c r="MEU8" s="8"/>
      <c r="MEV8" s="8"/>
      <c r="MEW8" s="8"/>
      <c r="MEX8" s="8"/>
      <c r="MEY8" s="8"/>
      <c r="MEZ8" s="8"/>
      <c r="MFA8" s="8"/>
      <c r="MFB8" s="8"/>
      <c r="MFC8" s="8"/>
      <c r="MFD8" s="8"/>
      <c r="MFE8" s="8"/>
      <c r="MFF8" s="8"/>
      <c r="MFG8" s="8"/>
      <c r="MFH8" s="8"/>
      <c r="MFI8" s="8"/>
      <c r="MFJ8" s="8"/>
      <c r="MFK8" s="8"/>
      <c r="MFL8" s="8"/>
      <c r="MFM8" s="8"/>
      <c r="MFN8" s="8"/>
      <c r="MFO8" s="8"/>
      <c r="MFP8" s="8"/>
      <c r="MFQ8" s="8"/>
      <c r="MFR8" s="8"/>
      <c r="MFS8" s="8"/>
      <c r="MFT8" s="8"/>
      <c r="MFU8" s="8"/>
      <c r="MFV8" s="8"/>
      <c r="MFW8" s="8"/>
      <c r="MFX8" s="8"/>
      <c r="MFY8" s="8"/>
      <c r="MFZ8" s="8"/>
      <c r="MGA8" s="8"/>
      <c r="MGB8" s="8"/>
      <c r="MGC8" s="8"/>
      <c r="MGD8" s="8"/>
      <c r="MGE8" s="8"/>
      <c r="MGF8" s="8"/>
      <c r="MGG8" s="8"/>
      <c r="MGH8" s="8"/>
      <c r="MGI8" s="8"/>
      <c r="MGJ8" s="8"/>
      <c r="MGK8" s="8"/>
      <c r="MGL8" s="8"/>
      <c r="MGM8" s="8"/>
      <c r="MGN8" s="8"/>
      <c r="MGO8" s="8"/>
      <c r="MGP8" s="8"/>
      <c r="MGQ8" s="8"/>
      <c r="MGR8" s="8"/>
      <c r="MGS8" s="8"/>
      <c r="MGT8" s="8"/>
      <c r="MGU8" s="8"/>
      <c r="MGV8" s="8"/>
      <c r="MGW8" s="8"/>
      <c r="MGX8" s="8"/>
      <c r="MGY8" s="8"/>
      <c r="MGZ8" s="8"/>
      <c r="MHA8" s="8"/>
      <c r="MHB8" s="8"/>
      <c r="MHC8" s="8"/>
      <c r="MHD8" s="8"/>
      <c r="MHE8" s="8"/>
      <c r="MHF8" s="8"/>
      <c r="MHG8" s="8"/>
      <c r="MHH8" s="8"/>
      <c r="MHI8" s="8"/>
      <c r="MHJ8" s="8"/>
      <c r="MHK8" s="8"/>
      <c r="MHL8" s="8"/>
      <c r="MHM8" s="8"/>
      <c r="MHN8" s="8"/>
      <c r="MHO8" s="8"/>
      <c r="MHP8" s="8"/>
      <c r="MHQ8" s="8"/>
      <c r="MHR8" s="8"/>
      <c r="MHS8" s="8"/>
      <c r="MHT8" s="8"/>
      <c r="MHU8" s="8"/>
      <c r="MHV8" s="8"/>
      <c r="MHW8" s="8"/>
      <c r="MHX8" s="8"/>
      <c r="MHY8" s="8"/>
      <c r="MHZ8" s="8"/>
      <c r="MIA8" s="8"/>
      <c r="MIB8" s="8"/>
      <c r="MIC8" s="8"/>
      <c r="MID8" s="8"/>
      <c r="MIE8" s="8"/>
      <c r="MIF8" s="8"/>
      <c r="MIG8" s="8"/>
      <c r="MIH8" s="8"/>
      <c r="MII8" s="8"/>
      <c r="MIJ8" s="8"/>
      <c r="MIK8" s="8"/>
      <c r="MIL8" s="8"/>
      <c r="MIM8" s="8"/>
      <c r="MIN8" s="8"/>
      <c r="MIO8" s="8"/>
      <c r="MIP8" s="8"/>
      <c r="MIQ8" s="8"/>
      <c r="MIR8" s="8"/>
      <c r="MIS8" s="8"/>
      <c r="MIT8" s="8"/>
      <c r="MIU8" s="8"/>
      <c r="MIV8" s="8"/>
      <c r="MIW8" s="8"/>
      <c r="MIX8" s="8"/>
      <c r="MIY8" s="8"/>
      <c r="MIZ8" s="8"/>
      <c r="MJA8" s="8"/>
      <c r="MJB8" s="8"/>
      <c r="MJC8" s="8"/>
      <c r="MJD8" s="8"/>
      <c r="MJE8" s="8"/>
      <c r="MJF8" s="8"/>
      <c r="MJG8" s="8"/>
      <c r="MJH8" s="8"/>
      <c r="MJI8" s="8"/>
      <c r="MJJ8" s="8"/>
      <c r="MJK8" s="8"/>
      <c r="MJL8" s="8"/>
      <c r="MJM8" s="8"/>
      <c r="MJN8" s="8"/>
      <c r="MJO8" s="8"/>
      <c r="MJP8" s="8"/>
      <c r="MJQ8" s="8"/>
      <c r="MJR8" s="8"/>
      <c r="MJS8" s="8"/>
      <c r="MJT8" s="8"/>
      <c r="MJU8" s="8"/>
      <c r="MJV8" s="8"/>
      <c r="MJW8" s="8"/>
      <c r="MJX8" s="8"/>
      <c r="MJY8" s="8"/>
      <c r="MJZ8" s="8"/>
      <c r="MKA8" s="8"/>
      <c r="MKB8" s="8"/>
      <c r="MKC8" s="8"/>
      <c r="MKD8" s="8"/>
      <c r="MKE8" s="8"/>
      <c r="MKF8" s="8"/>
      <c r="MKG8" s="8"/>
      <c r="MKH8" s="8"/>
      <c r="MKI8" s="8"/>
      <c r="MKJ8" s="8"/>
      <c r="MKK8" s="8"/>
      <c r="MKL8" s="8"/>
      <c r="MKM8" s="8"/>
      <c r="MKN8" s="8"/>
      <c r="MKO8" s="8"/>
      <c r="MKP8" s="8"/>
      <c r="MKQ8" s="8"/>
      <c r="MKR8" s="8"/>
      <c r="MKS8" s="8"/>
      <c r="MKT8" s="8"/>
      <c r="MKU8" s="8"/>
      <c r="MKV8" s="8"/>
      <c r="MKW8" s="8"/>
      <c r="MKX8" s="8"/>
      <c r="MKY8" s="8"/>
      <c r="MKZ8" s="8"/>
      <c r="MLA8" s="8"/>
      <c r="MLB8" s="8"/>
      <c r="MLC8" s="8"/>
      <c r="MLD8" s="8"/>
      <c r="MLE8" s="8"/>
      <c r="MLF8" s="8"/>
      <c r="MLG8" s="8"/>
      <c r="MLH8" s="8"/>
      <c r="MLI8" s="8"/>
      <c r="MLJ8" s="8"/>
      <c r="MLK8" s="8"/>
      <c r="MLL8" s="8"/>
      <c r="MLM8" s="8"/>
      <c r="MLN8" s="8"/>
      <c r="MLO8" s="8"/>
      <c r="MLP8" s="8"/>
      <c r="MLQ8" s="8"/>
      <c r="MLR8" s="8"/>
      <c r="MLS8" s="8"/>
      <c r="MLT8" s="8"/>
      <c r="MLU8" s="8"/>
      <c r="MLV8" s="8"/>
      <c r="MLW8" s="8"/>
      <c r="MLX8" s="8"/>
      <c r="MLY8" s="8"/>
      <c r="MLZ8" s="8"/>
      <c r="MMA8" s="8"/>
      <c r="MMB8" s="8"/>
      <c r="MMC8" s="8"/>
      <c r="MMD8" s="8"/>
      <c r="MME8" s="8"/>
      <c r="MMF8" s="8"/>
      <c r="MMG8" s="8"/>
      <c r="MMH8" s="8"/>
      <c r="MMI8" s="8"/>
      <c r="MMJ8" s="8"/>
      <c r="MMK8" s="8"/>
      <c r="MML8" s="8"/>
      <c r="MMM8" s="8"/>
      <c r="MMN8" s="8"/>
      <c r="MMO8" s="8"/>
      <c r="MMP8" s="8"/>
      <c r="MMQ8" s="8"/>
      <c r="MMR8" s="8"/>
      <c r="MMS8" s="8"/>
      <c r="MMT8" s="8"/>
      <c r="MMU8" s="8"/>
      <c r="MMV8" s="8"/>
      <c r="MMW8" s="8"/>
      <c r="MMX8" s="8"/>
      <c r="MMY8" s="8"/>
      <c r="MMZ8" s="8"/>
      <c r="MNA8" s="8"/>
      <c r="MNB8" s="8"/>
      <c r="MNC8" s="8"/>
      <c r="MND8" s="8"/>
      <c r="MNE8" s="8"/>
      <c r="MNF8" s="8"/>
      <c r="MNG8" s="8"/>
      <c r="MNH8" s="8"/>
      <c r="MNI8" s="8"/>
      <c r="MNJ8" s="8"/>
      <c r="MNK8" s="8"/>
      <c r="MNL8" s="8"/>
      <c r="MNM8" s="8"/>
      <c r="MNN8" s="8"/>
      <c r="MNO8" s="8"/>
      <c r="MNP8" s="8"/>
      <c r="MNQ8" s="8"/>
      <c r="MNR8" s="8"/>
      <c r="MNS8" s="8"/>
      <c r="MNT8" s="8"/>
      <c r="MNU8" s="8"/>
      <c r="MNV8" s="8"/>
      <c r="MNW8" s="8"/>
      <c r="MNX8" s="8"/>
      <c r="MNY8" s="8"/>
      <c r="MNZ8" s="8"/>
      <c r="MOA8" s="8"/>
      <c r="MOB8" s="8"/>
      <c r="MOC8" s="8"/>
      <c r="MOD8" s="8"/>
      <c r="MOE8" s="8"/>
      <c r="MOF8" s="8"/>
      <c r="MOG8" s="8"/>
      <c r="MOH8" s="8"/>
      <c r="MOI8" s="8"/>
      <c r="MOJ8" s="8"/>
      <c r="MOK8" s="8"/>
      <c r="MOL8" s="8"/>
      <c r="MOM8" s="8"/>
      <c r="MON8" s="8"/>
      <c r="MOO8" s="8"/>
      <c r="MOP8" s="8"/>
      <c r="MOQ8" s="8"/>
      <c r="MOR8" s="8"/>
      <c r="MOS8" s="8"/>
      <c r="MOT8" s="8"/>
      <c r="MOU8" s="8"/>
      <c r="MOV8" s="8"/>
      <c r="MOW8" s="8"/>
      <c r="MOX8" s="8"/>
      <c r="MOY8" s="8"/>
      <c r="MOZ8" s="8"/>
      <c r="MPA8" s="8"/>
      <c r="MPB8" s="8"/>
      <c r="MPC8" s="8"/>
      <c r="MPD8" s="8"/>
      <c r="MPE8" s="8"/>
      <c r="MPF8" s="8"/>
      <c r="MPG8" s="8"/>
      <c r="MPH8" s="8"/>
      <c r="MPI8" s="8"/>
      <c r="MPJ8" s="8"/>
      <c r="MPK8" s="8"/>
      <c r="MPL8" s="8"/>
      <c r="MPM8" s="8"/>
      <c r="MPN8" s="8"/>
      <c r="MPO8" s="8"/>
      <c r="MPP8" s="8"/>
      <c r="MPQ8" s="8"/>
      <c r="MPR8" s="8"/>
      <c r="MPS8" s="8"/>
      <c r="MPT8" s="8"/>
      <c r="MPU8" s="8"/>
      <c r="MPV8" s="8"/>
      <c r="MPW8" s="8"/>
      <c r="MPX8" s="8"/>
      <c r="MPY8" s="8"/>
      <c r="MPZ8" s="8"/>
      <c r="MQA8" s="8"/>
      <c r="MQB8" s="8"/>
      <c r="MQC8" s="8"/>
      <c r="MQD8" s="8"/>
      <c r="MQE8" s="8"/>
      <c r="MQF8" s="8"/>
      <c r="MQG8" s="8"/>
      <c r="MQH8" s="8"/>
      <c r="MQI8" s="8"/>
      <c r="MQJ8" s="8"/>
      <c r="MQK8" s="8"/>
      <c r="MQL8" s="8"/>
      <c r="MQM8" s="8"/>
      <c r="MQN8" s="8"/>
      <c r="MQO8" s="8"/>
      <c r="MQP8" s="8"/>
      <c r="MQQ8" s="8"/>
      <c r="MQR8" s="8"/>
      <c r="MQS8" s="8"/>
      <c r="MQT8" s="8"/>
      <c r="MQU8" s="8"/>
      <c r="MQV8" s="8"/>
      <c r="MQW8" s="8"/>
      <c r="MQX8" s="8"/>
      <c r="MQY8" s="8"/>
      <c r="MQZ8" s="8"/>
      <c r="MRA8" s="8"/>
      <c r="MRB8" s="8"/>
      <c r="MRC8" s="8"/>
      <c r="MRD8" s="8"/>
      <c r="MRE8" s="8"/>
      <c r="MRF8" s="8"/>
      <c r="MRG8" s="8"/>
      <c r="MRH8" s="8"/>
      <c r="MRI8" s="8"/>
      <c r="MRJ8" s="8"/>
      <c r="MRK8" s="8"/>
      <c r="MRL8" s="8"/>
      <c r="MRM8" s="8"/>
      <c r="MRN8" s="8"/>
      <c r="MRO8" s="8"/>
      <c r="MRP8" s="8"/>
      <c r="MRQ8" s="8"/>
      <c r="MRR8" s="8"/>
      <c r="MRS8" s="8"/>
      <c r="MRT8" s="8"/>
      <c r="MRU8" s="8"/>
      <c r="MRV8" s="8"/>
      <c r="MRW8" s="8"/>
      <c r="MRX8" s="8"/>
      <c r="MRY8" s="8"/>
      <c r="MRZ8" s="8"/>
      <c r="MSA8" s="8"/>
      <c r="MSB8" s="8"/>
      <c r="MSC8" s="8"/>
      <c r="MSD8" s="8"/>
      <c r="MSE8" s="8"/>
      <c r="MSF8" s="8"/>
      <c r="MSG8" s="8"/>
      <c r="MSH8" s="8"/>
      <c r="MSI8" s="8"/>
      <c r="MSJ8" s="8"/>
      <c r="MSK8" s="8"/>
      <c r="MSL8" s="8"/>
      <c r="MSM8" s="8"/>
      <c r="MSN8" s="8"/>
      <c r="MSO8" s="8"/>
      <c r="MSP8" s="8"/>
      <c r="MSQ8" s="8"/>
      <c r="MSR8" s="8"/>
      <c r="MSS8" s="8"/>
      <c r="MST8" s="8"/>
      <c r="MSU8" s="8"/>
      <c r="MSV8" s="8"/>
      <c r="MSW8" s="8"/>
      <c r="MSX8" s="8"/>
      <c r="MSY8" s="8"/>
      <c r="MSZ8" s="8"/>
      <c r="MTA8" s="8"/>
      <c r="MTB8" s="8"/>
      <c r="MTC8" s="8"/>
      <c r="MTD8" s="8"/>
      <c r="MTE8" s="8"/>
      <c r="MTF8" s="8"/>
      <c r="MTG8" s="8"/>
      <c r="MTH8" s="8"/>
      <c r="MTI8" s="8"/>
      <c r="MTJ8" s="8"/>
      <c r="MTK8" s="8"/>
      <c r="MTL8" s="8"/>
      <c r="MTM8" s="8"/>
      <c r="MTN8" s="8"/>
      <c r="MTO8" s="8"/>
      <c r="MTP8" s="8"/>
      <c r="MTQ8" s="8"/>
      <c r="MTR8" s="8"/>
      <c r="MTS8" s="8"/>
      <c r="MTT8" s="8"/>
      <c r="MTU8" s="8"/>
      <c r="MTV8" s="8"/>
      <c r="MTW8" s="8"/>
      <c r="MTX8" s="8"/>
      <c r="MTY8" s="8"/>
      <c r="MTZ8" s="8"/>
      <c r="MUA8" s="8"/>
      <c r="MUB8" s="8"/>
      <c r="MUC8" s="8"/>
      <c r="MUD8" s="8"/>
      <c r="MUE8" s="8"/>
      <c r="MUF8" s="8"/>
      <c r="MUG8" s="8"/>
      <c r="MUH8" s="8"/>
      <c r="MUI8" s="8"/>
      <c r="MUJ8" s="8"/>
      <c r="MUK8" s="8"/>
      <c r="MUL8" s="8"/>
      <c r="MUM8" s="8"/>
      <c r="MUN8" s="8"/>
      <c r="MUO8" s="8"/>
      <c r="MUP8" s="8"/>
      <c r="MUQ8" s="8"/>
      <c r="MUR8" s="8"/>
      <c r="MUS8" s="8"/>
      <c r="MUT8" s="8"/>
      <c r="MUU8" s="8"/>
      <c r="MUV8" s="8"/>
      <c r="MUW8" s="8"/>
      <c r="MUX8" s="8"/>
      <c r="MUY8" s="8"/>
      <c r="MUZ8" s="8"/>
      <c r="MVA8" s="8"/>
      <c r="MVB8" s="8"/>
      <c r="MVC8" s="8"/>
      <c r="MVD8" s="8"/>
      <c r="MVE8" s="8"/>
      <c r="MVF8" s="8"/>
      <c r="MVG8" s="8"/>
      <c r="MVH8" s="8"/>
      <c r="MVI8" s="8"/>
      <c r="MVJ8" s="8"/>
      <c r="MVK8" s="8"/>
      <c r="MVL8" s="8"/>
      <c r="MVM8" s="8"/>
      <c r="MVN8" s="8"/>
      <c r="MVO8" s="8"/>
      <c r="MVP8" s="8"/>
      <c r="MVQ8" s="8"/>
      <c r="MVR8" s="8"/>
      <c r="MVS8" s="8"/>
      <c r="MVT8" s="8"/>
      <c r="MVU8" s="8"/>
      <c r="MVV8" s="8"/>
      <c r="MVW8" s="8"/>
      <c r="MVX8" s="8"/>
      <c r="MVY8" s="8"/>
      <c r="MVZ8" s="8"/>
      <c r="MWA8" s="8"/>
      <c r="MWB8" s="8"/>
      <c r="MWC8" s="8"/>
      <c r="MWD8" s="8"/>
      <c r="MWE8" s="8"/>
      <c r="MWF8" s="8"/>
      <c r="MWG8" s="8"/>
      <c r="MWH8" s="8"/>
      <c r="MWI8" s="8"/>
      <c r="MWJ8" s="8"/>
      <c r="MWK8" s="8"/>
      <c r="MWL8" s="8"/>
      <c r="MWM8" s="8"/>
      <c r="MWN8" s="8"/>
      <c r="MWO8" s="8"/>
      <c r="MWP8" s="8"/>
      <c r="MWQ8" s="8"/>
      <c r="MWR8" s="8"/>
      <c r="MWS8" s="8"/>
      <c r="MWT8" s="8"/>
      <c r="MWU8" s="8"/>
      <c r="MWV8" s="8"/>
      <c r="MWW8" s="8"/>
      <c r="MWX8" s="8"/>
      <c r="MWY8" s="8"/>
      <c r="MWZ8" s="8"/>
      <c r="MXA8" s="8"/>
      <c r="MXB8" s="8"/>
      <c r="MXC8" s="8"/>
      <c r="MXD8" s="8"/>
      <c r="MXE8" s="8"/>
      <c r="MXF8" s="8"/>
      <c r="MXG8" s="8"/>
      <c r="MXH8" s="8"/>
      <c r="MXI8" s="8"/>
      <c r="MXJ8" s="8"/>
      <c r="MXK8" s="8"/>
      <c r="MXL8" s="8"/>
      <c r="MXM8" s="8"/>
      <c r="MXN8" s="8"/>
      <c r="MXO8" s="8"/>
      <c r="MXP8" s="8"/>
      <c r="MXQ8" s="8"/>
      <c r="MXR8" s="8"/>
      <c r="MXS8" s="8"/>
      <c r="MXT8" s="8"/>
      <c r="MXU8" s="8"/>
      <c r="MXV8" s="8"/>
      <c r="MXW8" s="8"/>
      <c r="MXX8" s="8"/>
      <c r="MXY8" s="8"/>
      <c r="MXZ8" s="8"/>
      <c r="MYA8" s="8"/>
      <c r="MYB8" s="8"/>
      <c r="MYC8" s="8"/>
      <c r="MYD8" s="8"/>
      <c r="MYE8" s="8"/>
      <c r="MYF8" s="8"/>
      <c r="MYG8" s="8"/>
      <c r="MYH8" s="8"/>
      <c r="MYI8" s="8"/>
      <c r="MYJ8" s="8"/>
      <c r="MYK8" s="8"/>
      <c r="MYL8" s="8"/>
      <c r="MYM8" s="8"/>
      <c r="MYN8" s="8"/>
      <c r="MYO8" s="8"/>
      <c r="MYP8" s="8"/>
      <c r="MYQ8" s="8"/>
      <c r="MYR8" s="8"/>
      <c r="MYS8" s="8"/>
      <c r="MYT8" s="8"/>
      <c r="MYU8" s="8"/>
      <c r="MYV8" s="8"/>
      <c r="MYW8" s="8"/>
      <c r="MYX8" s="8"/>
      <c r="MYY8" s="8"/>
      <c r="MYZ8" s="8"/>
      <c r="MZA8" s="8"/>
      <c r="MZB8" s="8"/>
      <c r="MZC8" s="8"/>
      <c r="MZD8" s="8"/>
      <c r="MZE8" s="8"/>
      <c r="MZF8" s="8"/>
      <c r="MZG8" s="8"/>
      <c r="MZH8" s="8"/>
      <c r="MZI8" s="8"/>
      <c r="MZJ8" s="8"/>
      <c r="MZK8" s="8"/>
      <c r="MZL8" s="8"/>
      <c r="MZM8" s="8"/>
      <c r="MZN8" s="8"/>
      <c r="MZO8" s="8"/>
      <c r="MZP8" s="8"/>
      <c r="MZQ8" s="8"/>
      <c r="MZR8" s="8"/>
      <c r="MZS8" s="8"/>
      <c r="MZT8" s="8"/>
      <c r="MZU8" s="8"/>
      <c r="MZV8" s="8"/>
      <c r="MZW8" s="8"/>
      <c r="MZX8" s="8"/>
      <c r="MZY8" s="8"/>
      <c r="MZZ8" s="8"/>
      <c r="NAA8" s="8"/>
      <c r="NAB8" s="8"/>
      <c r="NAC8" s="8"/>
      <c r="NAD8" s="8"/>
      <c r="NAE8" s="8"/>
      <c r="NAF8" s="8"/>
      <c r="NAG8" s="8"/>
      <c r="NAH8" s="8"/>
      <c r="NAI8" s="8"/>
      <c r="NAJ8" s="8"/>
      <c r="NAK8" s="8"/>
      <c r="NAL8" s="8"/>
      <c r="NAM8" s="8"/>
      <c r="NAN8" s="8"/>
      <c r="NAO8" s="8"/>
      <c r="NAP8" s="8"/>
      <c r="NAQ8" s="8"/>
      <c r="NAR8" s="8"/>
      <c r="NAS8" s="8"/>
      <c r="NAT8" s="8"/>
      <c r="NAU8" s="8"/>
      <c r="NAV8" s="8"/>
      <c r="NAW8" s="8"/>
      <c r="NAX8" s="8"/>
      <c r="NAY8" s="8"/>
      <c r="NAZ8" s="8"/>
      <c r="NBA8" s="8"/>
      <c r="NBB8" s="8"/>
      <c r="NBC8" s="8"/>
      <c r="NBD8" s="8"/>
      <c r="NBE8" s="8"/>
      <c r="NBF8" s="8"/>
      <c r="NBG8" s="8"/>
      <c r="NBH8" s="8"/>
      <c r="NBI8" s="8"/>
      <c r="NBJ8" s="8"/>
      <c r="NBK8" s="8"/>
      <c r="NBL8" s="8"/>
      <c r="NBM8" s="8"/>
      <c r="NBN8" s="8"/>
      <c r="NBO8" s="8"/>
      <c r="NBP8" s="8"/>
      <c r="NBQ8" s="8"/>
      <c r="NBR8" s="8"/>
      <c r="NBS8" s="8"/>
      <c r="NBT8" s="8"/>
      <c r="NBU8" s="8"/>
      <c r="NBV8" s="8"/>
      <c r="NBW8" s="8"/>
      <c r="NBX8" s="8"/>
      <c r="NBY8" s="8"/>
      <c r="NBZ8" s="8"/>
      <c r="NCA8" s="8"/>
      <c r="NCB8" s="8"/>
      <c r="NCC8" s="8"/>
      <c r="NCD8" s="8"/>
      <c r="NCE8" s="8"/>
      <c r="NCF8" s="8"/>
      <c r="NCG8" s="8"/>
      <c r="NCH8" s="8"/>
      <c r="NCI8" s="8"/>
      <c r="NCJ8" s="8"/>
      <c r="NCK8" s="8"/>
      <c r="NCL8" s="8"/>
      <c r="NCM8" s="8"/>
      <c r="NCN8" s="8"/>
      <c r="NCO8" s="8"/>
      <c r="NCP8" s="8"/>
      <c r="NCQ8" s="8"/>
      <c r="NCR8" s="8"/>
      <c r="NCS8" s="8"/>
      <c r="NCT8" s="8"/>
      <c r="NCU8" s="8"/>
      <c r="NCV8" s="8"/>
      <c r="NCW8" s="8"/>
      <c r="NCX8" s="8"/>
      <c r="NCY8" s="8"/>
      <c r="NCZ8" s="8"/>
      <c r="NDA8" s="8"/>
      <c r="NDB8" s="8"/>
      <c r="NDC8" s="8"/>
      <c r="NDD8" s="8"/>
      <c r="NDE8" s="8"/>
      <c r="NDF8" s="8"/>
      <c r="NDG8" s="8"/>
      <c r="NDH8" s="8"/>
      <c r="NDI8" s="8"/>
      <c r="NDJ8" s="8"/>
      <c r="NDK8" s="8"/>
      <c r="NDL8" s="8"/>
      <c r="NDM8" s="8"/>
      <c r="NDN8" s="8"/>
      <c r="NDO8" s="8"/>
      <c r="NDP8" s="8"/>
      <c r="NDQ8" s="8"/>
      <c r="NDR8" s="8"/>
      <c r="NDS8" s="8"/>
      <c r="NDT8" s="8"/>
      <c r="NDU8" s="8"/>
      <c r="NDV8" s="8"/>
      <c r="NDW8" s="8"/>
      <c r="NDX8" s="8"/>
      <c r="NDY8" s="8"/>
      <c r="NDZ8" s="8"/>
      <c r="NEA8" s="8"/>
      <c r="NEB8" s="8"/>
      <c r="NEC8" s="8"/>
      <c r="NED8" s="8"/>
      <c r="NEE8" s="8"/>
      <c r="NEF8" s="8"/>
      <c r="NEG8" s="8"/>
      <c r="NEH8" s="8"/>
      <c r="NEI8" s="8"/>
      <c r="NEJ8" s="8"/>
      <c r="NEK8" s="8"/>
      <c r="NEL8" s="8"/>
      <c r="NEM8" s="8"/>
      <c r="NEN8" s="8"/>
      <c r="NEO8" s="8"/>
      <c r="NEP8" s="8"/>
      <c r="NEQ8" s="8"/>
      <c r="NER8" s="8"/>
      <c r="NES8" s="8"/>
      <c r="NET8" s="8"/>
      <c r="NEU8" s="8"/>
      <c r="NEV8" s="8"/>
      <c r="NEW8" s="8"/>
      <c r="NEX8" s="8"/>
      <c r="NEY8" s="8"/>
      <c r="NEZ8" s="8"/>
      <c r="NFA8" s="8"/>
      <c r="NFB8" s="8"/>
      <c r="NFC8" s="8"/>
      <c r="NFD8" s="8"/>
      <c r="NFE8" s="8"/>
      <c r="NFF8" s="8"/>
      <c r="NFG8" s="8"/>
      <c r="NFH8" s="8"/>
      <c r="NFI8" s="8"/>
      <c r="NFJ8" s="8"/>
      <c r="NFK8" s="8"/>
      <c r="NFL8" s="8"/>
      <c r="NFM8" s="8"/>
      <c r="NFN8" s="8"/>
      <c r="NFO8" s="8"/>
      <c r="NFP8" s="8"/>
      <c r="NFQ8" s="8"/>
      <c r="NFR8" s="8"/>
      <c r="NFS8" s="8"/>
      <c r="NFT8" s="8"/>
      <c r="NFU8" s="8"/>
      <c r="NFV8" s="8"/>
      <c r="NFW8" s="8"/>
      <c r="NFX8" s="8"/>
      <c r="NFY8" s="8"/>
      <c r="NFZ8" s="8"/>
      <c r="NGA8" s="8"/>
      <c r="NGB8" s="8"/>
      <c r="NGC8" s="8"/>
      <c r="NGD8" s="8"/>
      <c r="NGE8" s="8"/>
      <c r="NGF8" s="8"/>
      <c r="NGG8" s="8"/>
      <c r="NGH8" s="8"/>
      <c r="NGI8" s="8"/>
      <c r="NGJ8" s="8"/>
      <c r="NGK8" s="8"/>
      <c r="NGL8" s="8"/>
      <c r="NGM8" s="8"/>
      <c r="NGN8" s="8"/>
      <c r="NGO8" s="8"/>
      <c r="NGP8" s="8"/>
      <c r="NGQ8" s="8"/>
      <c r="NGR8" s="8"/>
      <c r="NGS8" s="8"/>
      <c r="NGT8" s="8"/>
      <c r="NGU8" s="8"/>
      <c r="NGV8" s="8"/>
      <c r="NGW8" s="8"/>
      <c r="NGX8" s="8"/>
      <c r="NGY8" s="8"/>
      <c r="NGZ8" s="8"/>
      <c r="NHA8" s="8"/>
      <c r="NHB8" s="8"/>
      <c r="NHC8" s="8"/>
      <c r="NHD8" s="8"/>
      <c r="NHE8" s="8"/>
      <c r="NHF8" s="8"/>
      <c r="NHG8" s="8"/>
      <c r="NHH8" s="8"/>
      <c r="NHI8" s="8"/>
      <c r="NHJ8" s="8"/>
      <c r="NHK8" s="8"/>
      <c r="NHL8" s="8"/>
      <c r="NHM8" s="8"/>
      <c r="NHN8" s="8"/>
      <c r="NHO8" s="8"/>
      <c r="NHP8" s="8"/>
      <c r="NHQ8" s="8"/>
      <c r="NHR8" s="8"/>
      <c r="NHS8" s="8"/>
      <c r="NHT8" s="8"/>
      <c r="NHU8" s="8"/>
      <c r="NHV8" s="8"/>
      <c r="NHW8" s="8"/>
      <c r="NHX8" s="8"/>
      <c r="NHY8" s="8"/>
      <c r="NHZ8" s="8"/>
      <c r="NIA8" s="8"/>
      <c r="NIB8" s="8"/>
      <c r="NIC8" s="8"/>
      <c r="NID8" s="8"/>
      <c r="NIE8" s="8"/>
      <c r="NIF8" s="8"/>
      <c r="NIG8" s="8"/>
      <c r="NIH8" s="8"/>
      <c r="NII8" s="8"/>
      <c r="NIJ8" s="8"/>
      <c r="NIK8" s="8"/>
      <c r="NIL8" s="8"/>
      <c r="NIM8" s="8"/>
      <c r="NIN8" s="8"/>
      <c r="NIO8" s="8"/>
      <c r="NIP8" s="8"/>
      <c r="NIQ8" s="8"/>
      <c r="NIR8" s="8"/>
      <c r="NIS8" s="8"/>
      <c r="NIT8" s="8"/>
      <c r="NIU8" s="8"/>
      <c r="NIV8" s="8"/>
      <c r="NIW8" s="8"/>
      <c r="NIX8" s="8"/>
      <c r="NIY8" s="8"/>
      <c r="NIZ8" s="8"/>
      <c r="NJA8" s="8"/>
      <c r="NJB8" s="8"/>
      <c r="NJC8" s="8"/>
      <c r="NJD8" s="8"/>
      <c r="NJE8" s="8"/>
      <c r="NJF8" s="8"/>
      <c r="NJG8" s="8"/>
      <c r="NJH8" s="8"/>
      <c r="NJI8" s="8"/>
      <c r="NJJ8" s="8"/>
      <c r="NJK8" s="8"/>
      <c r="NJL8" s="8"/>
      <c r="NJM8" s="8"/>
      <c r="NJN8" s="8"/>
      <c r="NJO8" s="8"/>
      <c r="NJP8" s="8"/>
      <c r="NJQ8" s="8"/>
      <c r="NJR8" s="8"/>
      <c r="NJS8" s="8"/>
      <c r="NJT8" s="8"/>
      <c r="NJU8" s="8"/>
      <c r="NJV8" s="8"/>
      <c r="NJW8" s="8"/>
      <c r="NJX8" s="8"/>
      <c r="NJY8" s="8"/>
      <c r="NJZ8" s="8"/>
      <c r="NKA8" s="8"/>
      <c r="NKB8" s="8"/>
      <c r="NKC8" s="8"/>
      <c r="NKD8" s="8"/>
      <c r="NKE8" s="8"/>
      <c r="NKF8" s="8"/>
      <c r="NKG8" s="8"/>
      <c r="NKH8" s="8"/>
      <c r="NKI8" s="8"/>
      <c r="NKJ8" s="8"/>
      <c r="NKK8" s="8"/>
      <c r="NKL8" s="8"/>
      <c r="NKM8" s="8"/>
      <c r="NKN8" s="8"/>
      <c r="NKO8" s="8"/>
      <c r="NKP8" s="8"/>
      <c r="NKQ8" s="8"/>
      <c r="NKR8" s="8"/>
      <c r="NKS8" s="8"/>
      <c r="NKT8" s="8"/>
      <c r="NKU8" s="8"/>
      <c r="NKV8" s="8"/>
      <c r="NKW8" s="8"/>
      <c r="NKX8" s="8"/>
      <c r="NKY8" s="8"/>
      <c r="NKZ8" s="8"/>
      <c r="NLA8" s="8"/>
      <c r="NLB8" s="8"/>
      <c r="NLC8" s="8"/>
      <c r="NLD8" s="8"/>
      <c r="NLE8" s="8"/>
      <c r="NLF8" s="8"/>
      <c r="NLG8" s="8"/>
      <c r="NLH8" s="8"/>
      <c r="NLI8" s="8"/>
      <c r="NLJ8" s="8"/>
      <c r="NLK8" s="8"/>
      <c r="NLL8" s="8"/>
      <c r="NLM8" s="8"/>
      <c r="NLN8" s="8"/>
      <c r="NLO8" s="8"/>
      <c r="NLP8" s="8"/>
      <c r="NLQ8" s="8"/>
      <c r="NLR8" s="8"/>
      <c r="NLS8" s="8"/>
      <c r="NLT8" s="8"/>
      <c r="NLU8" s="8"/>
      <c r="NLV8" s="8"/>
      <c r="NLW8" s="8"/>
      <c r="NLX8" s="8"/>
      <c r="NLY8" s="8"/>
      <c r="NLZ8" s="8"/>
      <c r="NMA8" s="8"/>
      <c r="NMB8" s="8"/>
      <c r="NMC8" s="8"/>
      <c r="NMD8" s="8"/>
      <c r="NME8" s="8"/>
      <c r="NMF8" s="8"/>
      <c r="NMG8" s="8"/>
      <c r="NMH8" s="8"/>
      <c r="NMI8" s="8"/>
      <c r="NMJ8" s="8"/>
      <c r="NMK8" s="8"/>
      <c r="NML8" s="8"/>
      <c r="NMM8" s="8"/>
      <c r="NMN8" s="8"/>
      <c r="NMO8" s="8"/>
      <c r="NMP8" s="8"/>
      <c r="NMQ8" s="8"/>
      <c r="NMR8" s="8"/>
      <c r="NMS8" s="8"/>
      <c r="NMT8" s="8"/>
      <c r="NMU8" s="8"/>
      <c r="NMV8" s="8"/>
      <c r="NMW8" s="8"/>
      <c r="NMX8" s="8"/>
      <c r="NMY8" s="8"/>
      <c r="NMZ8" s="8"/>
      <c r="NNA8" s="8"/>
      <c r="NNB8" s="8"/>
      <c r="NNC8" s="8"/>
      <c r="NND8" s="8"/>
      <c r="NNE8" s="8"/>
      <c r="NNF8" s="8"/>
      <c r="NNG8" s="8"/>
      <c r="NNH8" s="8"/>
      <c r="NNI8" s="8"/>
      <c r="NNJ8" s="8"/>
      <c r="NNK8" s="8"/>
      <c r="NNL8" s="8"/>
      <c r="NNM8" s="8"/>
      <c r="NNN8" s="8"/>
      <c r="NNO8" s="8"/>
      <c r="NNP8" s="8"/>
      <c r="NNQ8" s="8"/>
      <c r="NNR8" s="8"/>
      <c r="NNS8" s="8"/>
      <c r="NNT8" s="8"/>
      <c r="NNU8" s="8"/>
      <c r="NNV8" s="8"/>
      <c r="NNW8" s="8"/>
      <c r="NNX8" s="8"/>
      <c r="NNY8" s="8"/>
      <c r="NNZ8" s="8"/>
      <c r="NOA8" s="8"/>
      <c r="NOB8" s="8"/>
      <c r="NOC8" s="8"/>
      <c r="NOD8" s="8"/>
      <c r="NOE8" s="8"/>
      <c r="NOF8" s="8"/>
      <c r="NOG8" s="8"/>
      <c r="NOH8" s="8"/>
      <c r="NOI8" s="8"/>
      <c r="NOJ8" s="8"/>
      <c r="NOK8" s="8"/>
      <c r="NOL8" s="8"/>
      <c r="NOM8" s="8"/>
      <c r="NON8" s="8"/>
      <c r="NOO8" s="8"/>
      <c r="NOP8" s="8"/>
      <c r="NOQ8" s="8"/>
      <c r="NOR8" s="8"/>
      <c r="NOS8" s="8"/>
      <c r="NOT8" s="8"/>
      <c r="NOU8" s="8"/>
      <c r="NOV8" s="8"/>
      <c r="NOW8" s="8"/>
      <c r="NOX8" s="8"/>
      <c r="NOY8" s="8"/>
      <c r="NOZ8" s="8"/>
      <c r="NPA8" s="8"/>
      <c r="NPB8" s="8"/>
      <c r="NPC8" s="8"/>
      <c r="NPD8" s="8"/>
      <c r="NPE8" s="8"/>
      <c r="NPF8" s="8"/>
      <c r="NPG8" s="8"/>
      <c r="NPH8" s="8"/>
      <c r="NPI8" s="8"/>
      <c r="NPJ8" s="8"/>
      <c r="NPK8" s="8"/>
      <c r="NPL8" s="8"/>
      <c r="NPM8" s="8"/>
      <c r="NPN8" s="8"/>
      <c r="NPO8" s="8"/>
      <c r="NPP8" s="8"/>
      <c r="NPQ8" s="8"/>
      <c r="NPR8" s="8"/>
      <c r="NPS8" s="8"/>
      <c r="NPT8" s="8"/>
      <c r="NPU8" s="8"/>
      <c r="NPV8" s="8"/>
      <c r="NPW8" s="8"/>
      <c r="NPX8" s="8"/>
      <c r="NPY8" s="8"/>
      <c r="NPZ8" s="8"/>
      <c r="NQA8" s="8"/>
      <c r="NQB8" s="8"/>
      <c r="NQC8" s="8"/>
      <c r="NQD8" s="8"/>
      <c r="NQE8" s="8"/>
      <c r="NQF8" s="8"/>
      <c r="NQG8" s="8"/>
      <c r="NQH8" s="8"/>
      <c r="NQI8" s="8"/>
      <c r="NQJ8" s="8"/>
      <c r="NQK8" s="8"/>
      <c r="NQL8" s="8"/>
      <c r="NQM8" s="8"/>
      <c r="NQN8" s="8"/>
      <c r="NQO8" s="8"/>
      <c r="NQP8" s="8"/>
      <c r="NQQ8" s="8"/>
      <c r="NQR8" s="8"/>
      <c r="NQS8" s="8"/>
      <c r="NQT8" s="8"/>
      <c r="NQU8" s="8"/>
      <c r="NQV8" s="8"/>
      <c r="NQW8" s="8"/>
      <c r="NQX8" s="8"/>
      <c r="NQY8" s="8"/>
      <c r="NQZ8" s="8"/>
      <c r="NRA8" s="8"/>
      <c r="NRB8" s="8"/>
      <c r="NRC8" s="8"/>
      <c r="NRD8" s="8"/>
      <c r="NRE8" s="8"/>
      <c r="NRF8" s="8"/>
      <c r="NRG8" s="8"/>
      <c r="NRH8" s="8"/>
      <c r="NRI8" s="8"/>
      <c r="NRJ8" s="8"/>
      <c r="NRK8" s="8"/>
      <c r="NRL8" s="8"/>
      <c r="NRM8" s="8"/>
      <c r="NRN8" s="8"/>
      <c r="NRO8" s="8"/>
      <c r="NRP8" s="8"/>
      <c r="NRQ8" s="8"/>
      <c r="NRR8" s="8"/>
      <c r="NRS8" s="8"/>
      <c r="NRT8" s="8"/>
      <c r="NRU8" s="8"/>
      <c r="NRV8" s="8"/>
      <c r="NRW8" s="8"/>
      <c r="NRX8" s="8"/>
      <c r="NRY8" s="8"/>
      <c r="NRZ8" s="8"/>
      <c r="NSA8" s="8"/>
      <c r="NSB8" s="8"/>
      <c r="NSC8" s="8"/>
      <c r="NSD8" s="8"/>
      <c r="NSE8" s="8"/>
      <c r="NSF8" s="8"/>
      <c r="NSG8" s="8"/>
      <c r="NSH8" s="8"/>
      <c r="NSI8" s="8"/>
      <c r="NSJ8" s="8"/>
      <c r="NSK8" s="8"/>
      <c r="NSL8" s="8"/>
      <c r="NSM8" s="8"/>
      <c r="NSN8" s="8"/>
      <c r="NSO8" s="8"/>
      <c r="NSP8" s="8"/>
      <c r="NSQ8" s="8"/>
      <c r="NSR8" s="8"/>
      <c r="NSS8" s="8"/>
      <c r="NST8" s="8"/>
      <c r="NSU8" s="8"/>
      <c r="NSV8" s="8"/>
      <c r="NSW8" s="8"/>
      <c r="NSX8" s="8"/>
      <c r="NSY8" s="8"/>
      <c r="NSZ8" s="8"/>
      <c r="NTA8" s="8"/>
      <c r="NTB8" s="8"/>
      <c r="NTC8" s="8"/>
      <c r="NTD8" s="8"/>
      <c r="NTE8" s="8"/>
      <c r="NTF8" s="8"/>
      <c r="NTG8" s="8"/>
      <c r="NTH8" s="8"/>
      <c r="NTI8" s="8"/>
      <c r="NTJ8" s="8"/>
      <c r="NTK8" s="8"/>
      <c r="NTL8" s="8"/>
      <c r="NTM8" s="8"/>
      <c r="NTN8" s="8"/>
      <c r="NTO8" s="8"/>
      <c r="NTP8" s="8"/>
      <c r="NTQ8" s="8"/>
      <c r="NTR8" s="8"/>
      <c r="NTS8" s="8"/>
      <c r="NTT8" s="8"/>
      <c r="NTU8" s="8"/>
      <c r="NTV8" s="8"/>
      <c r="NTW8" s="8"/>
      <c r="NTX8" s="8"/>
      <c r="NTY8" s="8"/>
      <c r="NTZ8" s="8"/>
      <c r="NUA8" s="8"/>
      <c r="NUB8" s="8"/>
      <c r="NUC8" s="8"/>
      <c r="NUD8" s="8"/>
      <c r="NUE8" s="8"/>
      <c r="NUF8" s="8"/>
      <c r="NUG8" s="8"/>
      <c r="NUH8" s="8"/>
      <c r="NUI8" s="8"/>
      <c r="NUJ8" s="8"/>
      <c r="NUK8" s="8"/>
      <c r="NUL8" s="8"/>
      <c r="NUM8" s="8"/>
      <c r="NUN8" s="8"/>
      <c r="NUO8" s="8"/>
      <c r="NUP8" s="8"/>
      <c r="NUQ8" s="8"/>
      <c r="NUR8" s="8"/>
      <c r="NUS8" s="8"/>
      <c r="NUT8" s="8"/>
      <c r="NUU8" s="8"/>
      <c r="NUV8" s="8"/>
      <c r="NUW8" s="8"/>
      <c r="NUX8" s="8"/>
      <c r="NUY8" s="8"/>
      <c r="NUZ8" s="8"/>
      <c r="NVA8" s="8"/>
      <c r="NVB8" s="8"/>
      <c r="NVC8" s="8"/>
      <c r="NVD8" s="8"/>
      <c r="NVE8" s="8"/>
      <c r="NVF8" s="8"/>
      <c r="NVG8" s="8"/>
      <c r="NVH8" s="8"/>
      <c r="NVI8" s="8"/>
      <c r="NVJ8" s="8"/>
      <c r="NVK8" s="8"/>
      <c r="NVL8" s="8"/>
      <c r="NVM8" s="8"/>
      <c r="NVN8" s="8"/>
      <c r="NVO8" s="8"/>
      <c r="NVP8" s="8"/>
      <c r="NVQ8" s="8"/>
      <c r="NVR8" s="8"/>
      <c r="NVS8" s="8"/>
      <c r="NVT8" s="8"/>
      <c r="NVU8" s="8"/>
      <c r="NVV8" s="8"/>
      <c r="NVW8" s="8"/>
      <c r="NVX8" s="8"/>
      <c r="NVY8" s="8"/>
      <c r="NVZ8" s="8"/>
      <c r="NWA8" s="8"/>
      <c r="NWB8" s="8"/>
      <c r="NWC8" s="8"/>
      <c r="NWD8" s="8"/>
      <c r="NWE8" s="8"/>
      <c r="NWF8" s="8"/>
      <c r="NWG8" s="8"/>
      <c r="NWH8" s="8"/>
      <c r="NWI8" s="8"/>
      <c r="NWJ8" s="8"/>
      <c r="NWK8" s="8"/>
      <c r="NWL8" s="8"/>
      <c r="NWM8" s="8"/>
      <c r="NWN8" s="8"/>
      <c r="NWO8" s="8"/>
      <c r="NWP8" s="8"/>
      <c r="NWQ8" s="8"/>
      <c r="NWR8" s="8"/>
      <c r="NWS8" s="8"/>
      <c r="NWT8" s="8"/>
      <c r="NWU8" s="8"/>
      <c r="NWV8" s="8"/>
      <c r="NWW8" s="8"/>
      <c r="NWX8" s="8"/>
      <c r="NWY8" s="8"/>
      <c r="NWZ8" s="8"/>
      <c r="NXA8" s="8"/>
      <c r="NXB8" s="8"/>
      <c r="NXC8" s="8"/>
      <c r="NXD8" s="8"/>
      <c r="NXE8" s="8"/>
      <c r="NXF8" s="8"/>
      <c r="NXG8" s="8"/>
      <c r="NXH8" s="8"/>
      <c r="NXI8" s="8"/>
      <c r="NXJ8" s="8"/>
      <c r="NXK8" s="8"/>
      <c r="NXL8" s="8"/>
      <c r="NXM8" s="8"/>
      <c r="NXN8" s="8"/>
      <c r="NXO8" s="8"/>
      <c r="NXP8" s="8"/>
      <c r="NXQ8" s="8"/>
      <c r="NXR8" s="8"/>
      <c r="NXS8" s="8"/>
      <c r="NXT8" s="8"/>
      <c r="NXU8" s="8"/>
      <c r="NXV8" s="8"/>
      <c r="NXW8" s="8"/>
      <c r="NXX8" s="8"/>
      <c r="NXY8" s="8"/>
      <c r="NXZ8" s="8"/>
      <c r="NYA8" s="8"/>
      <c r="NYB8" s="8"/>
      <c r="NYC8" s="8"/>
      <c r="NYD8" s="8"/>
      <c r="NYE8" s="8"/>
      <c r="NYF8" s="8"/>
      <c r="NYG8" s="8"/>
      <c r="NYH8" s="8"/>
      <c r="NYI8" s="8"/>
      <c r="NYJ8" s="8"/>
      <c r="NYK8" s="8"/>
      <c r="NYL8" s="8"/>
      <c r="NYM8" s="8"/>
      <c r="NYN8" s="8"/>
      <c r="NYO8" s="8"/>
      <c r="NYP8" s="8"/>
      <c r="NYQ8" s="8"/>
      <c r="NYR8" s="8"/>
      <c r="NYS8" s="8"/>
      <c r="NYT8" s="8"/>
      <c r="NYU8" s="8"/>
      <c r="NYV8" s="8"/>
      <c r="NYW8" s="8"/>
      <c r="NYX8" s="8"/>
      <c r="NYY8" s="8"/>
      <c r="NYZ8" s="8"/>
      <c r="NZA8" s="8"/>
      <c r="NZB8" s="8"/>
      <c r="NZC8" s="8"/>
      <c r="NZD8" s="8"/>
      <c r="NZE8" s="8"/>
      <c r="NZF8" s="8"/>
      <c r="NZG8" s="8"/>
      <c r="NZH8" s="8"/>
      <c r="NZI8" s="8"/>
      <c r="NZJ8" s="8"/>
      <c r="NZK8" s="8"/>
      <c r="NZL8" s="8"/>
      <c r="NZM8" s="8"/>
      <c r="NZN8" s="8"/>
      <c r="NZO8" s="8"/>
      <c r="NZP8" s="8"/>
      <c r="NZQ8" s="8"/>
      <c r="NZR8" s="8"/>
      <c r="NZS8" s="8"/>
      <c r="NZT8" s="8"/>
      <c r="NZU8" s="8"/>
      <c r="NZV8" s="8"/>
      <c r="NZW8" s="8"/>
      <c r="NZX8" s="8"/>
      <c r="NZY8" s="8"/>
      <c r="NZZ8" s="8"/>
      <c r="OAA8" s="8"/>
      <c r="OAB8" s="8"/>
      <c r="OAC8" s="8"/>
      <c r="OAD8" s="8"/>
      <c r="OAE8" s="8"/>
      <c r="OAF8" s="8"/>
      <c r="OAG8" s="8"/>
      <c r="OAH8" s="8"/>
      <c r="OAI8" s="8"/>
      <c r="OAJ8" s="8"/>
      <c r="OAK8" s="8"/>
      <c r="OAL8" s="8"/>
      <c r="OAM8" s="8"/>
      <c r="OAN8" s="8"/>
      <c r="OAO8" s="8"/>
      <c r="OAP8" s="8"/>
      <c r="OAQ8" s="8"/>
      <c r="OAR8" s="8"/>
      <c r="OAS8" s="8"/>
      <c r="OAT8" s="8"/>
      <c r="OAU8" s="8"/>
      <c r="OAV8" s="8"/>
      <c r="OAW8" s="8"/>
      <c r="OAX8" s="8"/>
      <c r="OAY8" s="8"/>
      <c r="OAZ8" s="8"/>
      <c r="OBA8" s="8"/>
      <c r="OBB8" s="8"/>
      <c r="OBC8" s="8"/>
      <c r="OBD8" s="8"/>
      <c r="OBE8" s="8"/>
      <c r="OBF8" s="8"/>
      <c r="OBG8" s="8"/>
      <c r="OBH8" s="8"/>
      <c r="OBI8" s="8"/>
      <c r="OBJ8" s="8"/>
      <c r="OBK8" s="8"/>
      <c r="OBL8" s="8"/>
      <c r="OBM8" s="8"/>
      <c r="OBN8" s="8"/>
      <c r="OBO8" s="8"/>
      <c r="OBP8" s="8"/>
      <c r="OBQ8" s="8"/>
      <c r="OBR8" s="8"/>
      <c r="OBS8" s="8"/>
      <c r="OBT8" s="8"/>
      <c r="OBU8" s="8"/>
      <c r="OBV8" s="8"/>
      <c r="OBW8" s="8"/>
      <c r="OBX8" s="8"/>
      <c r="OBY8" s="8"/>
      <c r="OBZ8" s="8"/>
      <c r="OCA8" s="8"/>
      <c r="OCB8" s="8"/>
      <c r="OCC8" s="8"/>
      <c r="OCD8" s="8"/>
      <c r="OCE8" s="8"/>
      <c r="OCF8" s="8"/>
      <c r="OCG8" s="8"/>
      <c r="OCH8" s="8"/>
      <c r="OCI8" s="8"/>
      <c r="OCJ8" s="8"/>
      <c r="OCK8" s="8"/>
      <c r="OCL8" s="8"/>
      <c r="OCM8" s="8"/>
      <c r="OCN8" s="8"/>
      <c r="OCO8" s="8"/>
      <c r="OCP8" s="8"/>
      <c r="OCQ8" s="8"/>
      <c r="OCR8" s="8"/>
      <c r="OCS8" s="8"/>
      <c r="OCT8" s="8"/>
      <c r="OCU8" s="8"/>
      <c r="OCV8" s="8"/>
      <c r="OCW8" s="8"/>
      <c r="OCX8" s="8"/>
      <c r="OCY8" s="8"/>
      <c r="OCZ8" s="8"/>
      <c r="ODA8" s="8"/>
      <c r="ODB8" s="8"/>
      <c r="ODC8" s="8"/>
      <c r="ODD8" s="8"/>
      <c r="ODE8" s="8"/>
      <c r="ODF8" s="8"/>
      <c r="ODG8" s="8"/>
      <c r="ODH8" s="8"/>
      <c r="ODI8" s="8"/>
      <c r="ODJ8" s="8"/>
      <c r="ODK8" s="8"/>
      <c r="ODL8" s="8"/>
      <c r="ODM8" s="8"/>
      <c r="ODN8" s="8"/>
      <c r="ODO8" s="8"/>
      <c r="ODP8" s="8"/>
      <c r="ODQ8" s="8"/>
      <c r="ODR8" s="8"/>
      <c r="ODS8" s="8"/>
      <c r="ODT8" s="8"/>
      <c r="ODU8" s="8"/>
      <c r="ODV8" s="8"/>
      <c r="ODW8" s="8"/>
      <c r="ODX8" s="8"/>
      <c r="ODY8" s="8"/>
      <c r="ODZ8" s="8"/>
      <c r="OEA8" s="8"/>
      <c r="OEB8" s="8"/>
      <c r="OEC8" s="8"/>
      <c r="OED8" s="8"/>
      <c r="OEE8" s="8"/>
      <c r="OEF8" s="8"/>
      <c r="OEG8" s="8"/>
      <c r="OEH8" s="8"/>
      <c r="OEI8" s="8"/>
      <c r="OEJ8" s="8"/>
      <c r="OEK8" s="8"/>
      <c r="OEL8" s="8"/>
      <c r="OEM8" s="8"/>
      <c r="OEN8" s="8"/>
      <c r="OEO8" s="8"/>
      <c r="OEP8" s="8"/>
      <c r="OEQ8" s="8"/>
      <c r="OER8" s="8"/>
      <c r="OES8" s="8"/>
      <c r="OET8" s="8"/>
      <c r="OEU8" s="8"/>
      <c r="OEV8" s="8"/>
      <c r="OEW8" s="8"/>
      <c r="OEX8" s="8"/>
      <c r="OEY8" s="8"/>
      <c r="OEZ8" s="8"/>
      <c r="OFA8" s="8"/>
      <c r="OFB8" s="8"/>
      <c r="OFC8" s="8"/>
      <c r="OFD8" s="8"/>
      <c r="OFE8" s="8"/>
      <c r="OFF8" s="8"/>
      <c r="OFG8" s="8"/>
      <c r="OFH8" s="8"/>
      <c r="OFI8" s="8"/>
      <c r="OFJ8" s="8"/>
      <c r="OFK8" s="8"/>
      <c r="OFL8" s="8"/>
      <c r="OFM8" s="8"/>
      <c r="OFN8" s="8"/>
      <c r="OFO8" s="8"/>
      <c r="OFP8" s="8"/>
      <c r="OFQ8" s="8"/>
      <c r="OFR8" s="8"/>
      <c r="OFS8" s="8"/>
      <c r="OFT8" s="8"/>
      <c r="OFU8" s="8"/>
      <c r="OFV8" s="8"/>
      <c r="OFW8" s="8"/>
      <c r="OFX8" s="8"/>
      <c r="OFY8" s="8"/>
      <c r="OFZ8" s="8"/>
      <c r="OGA8" s="8"/>
      <c r="OGB8" s="8"/>
      <c r="OGC8" s="8"/>
      <c r="OGD8" s="8"/>
      <c r="OGE8" s="8"/>
      <c r="OGF8" s="8"/>
      <c r="OGG8" s="8"/>
      <c r="OGH8" s="8"/>
      <c r="OGI8" s="8"/>
      <c r="OGJ8" s="8"/>
      <c r="OGK8" s="8"/>
      <c r="OGL8" s="8"/>
      <c r="OGM8" s="8"/>
      <c r="OGN8" s="8"/>
      <c r="OGO8" s="8"/>
      <c r="OGP8" s="8"/>
      <c r="OGQ8" s="8"/>
      <c r="OGR8" s="8"/>
      <c r="OGS8" s="8"/>
      <c r="OGT8" s="8"/>
      <c r="OGU8" s="8"/>
      <c r="OGV8" s="8"/>
      <c r="OGW8" s="8"/>
      <c r="OGX8" s="8"/>
      <c r="OGY8" s="8"/>
      <c r="OGZ8" s="8"/>
      <c r="OHA8" s="8"/>
      <c r="OHB8" s="8"/>
      <c r="OHC8" s="8"/>
      <c r="OHD8" s="8"/>
      <c r="OHE8" s="8"/>
      <c r="OHF8" s="8"/>
      <c r="OHG8" s="8"/>
      <c r="OHH8" s="8"/>
      <c r="OHI8" s="8"/>
      <c r="OHJ8" s="8"/>
      <c r="OHK8" s="8"/>
      <c r="OHL8" s="8"/>
      <c r="OHM8" s="8"/>
      <c r="OHN8" s="8"/>
      <c r="OHO8" s="8"/>
      <c r="OHP8" s="8"/>
      <c r="OHQ8" s="8"/>
      <c r="OHR8" s="8"/>
      <c r="OHS8" s="8"/>
      <c r="OHT8" s="8"/>
      <c r="OHU8" s="8"/>
      <c r="OHV8" s="8"/>
      <c r="OHW8" s="8"/>
      <c r="OHX8" s="8"/>
      <c r="OHY8" s="8"/>
      <c r="OHZ8" s="8"/>
      <c r="OIA8" s="8"/>
      <c r="OIB8" s="8"/>
      <c r="OIC8" s="8"/>
      <c r="OID8" s="8"/>
      <c r="OIE8" s="8"/>
      <c r="OIF8" s="8"/>
      <c r="OIG8" s="8"/>
      <c r="OIH8" s="8"/>
      <c r="OII8" s="8"/>
      <c r="OIJ8" s="8"/>
      <c r="OIK8" s="8"/>
      <c r="OIL8" s="8"/>
      <c r="OIM8" s="8"/>
      <c r="OIN8" s="8"/>
      <c r="OIO8" s="8"/>
      <c r="OIP8" s="8"/>
      <c r="OIQ8" s="8"/>
      <c r="OIR8" s="8"/>
      <c r="OIS8" s="8"/>
      <c r="OIT8" s="8"/>
      <c r="OIU8" s="8"/>
      <c r="OIV8" s="8"/>
      <c r="OIW8" s="8"/>
      <c r="OIX8" s="8"/>
      <c r="OIY8" s="8"/>
      <c r="OIZ8" s="8"/>
      <c r="OJA8" s="8"/>
      <c r="OJB8" s="8"/>
      <c r="OJC8" s="8"/>
      <c r="OJD8" s="8"/>
      <c r="OJE8" s="8"/>
      <c r="OJF8" s="8"/>
      <c r="OJG8" s="8"/>
      <c r="OJH8" s="8"/>
      <c r="OJI8" s="8"/>
      <c r="OJJ8" s="8"/>
      <c r="OJK8" s="8"/>
      <c r="OJL8" s="8"/>
      <c r="OJM8" s="8"/>
      <c r="OJN8" s="8"/>
      <c r="OJO8" s="8"/>
      <c r="OJP8" s="8"/>
      <c r="OJQ8" s="8"/>
      <c r="OJR8" s="8"/>
      <c r="OJS8" s="8"/>
      <c r="OJT8" s="8"/>
      <c r="OJU8" s="8"/>
      <c r="OJV8" s="8"/>
      <c r="OJW8" s="8"/>
      <c r="OJX8" s="8"/>
      <c r="OJY8" s="8"/>
      <c r="OJZ8" s="8"/>
      <c r="OKA8" s="8"/>
      <c r="OKB8" s="8"/>
      <c r="OKC8" s="8"/>
      <c r="OKD8" s="8"/>
      <c r="OKE8" s="8"/>
      <c r="OKF8" s="8"/>
      <c r="OKG8" s="8"/>
      <c r="OKH8" s="8"/>
      <c r="OKI8" s="8"/>
      <c r="OKJ8" s="8"/>
      <c r="OKK8" s="8"/>
      <c r="OKL8" s="8"/>
      <c r="OKM8" s="8"/>
      <c r="OKN8" s="8"/>
      <c r="OKO8" s="8"/>
      <c r="OKP8" s="8"/>
      <c r="OKQ8" s="8"/>
      <c r="OKR8" s="8"/>
      <c r="OKS8" s="8"/>
      <c r="OKT8" s="8"/>
      <c r="OKU8" s="8"/>
      <c r="OKV8" s="8"/>
      <c r="OKW8" s="8"/>
      <c r="OKX8" s="8"/>
      <c r="OKY8" s="8"/>
      <c r="OKZ8" s="8"/>
      <c r="OLA8" s="8"/>
      <c r="OLB8" s="8"/>
      <c r="OLC8" s="8"/>
      <c r="OLD8" s="8"/>
      <c r="OLE8" s="8"/>
      <c r="OLF8" s="8"/>
      <c r="OLG8" s="8"/>
      <c r="OLH8" s="8"/>
      <c r="OLI8" s="8"/>
      <c r="OLJ8" s="8"/>
      <c r="OLK8" s="8"/>
      <c r="OLL8" s="8"/>
      <c r="OLM8" s="8"/>
      <c r="OLN8" s="8"/>
      <c r="OLO8" s="8"/>
      <c r="OLP8" s="8"/>
      <c r="OLQ8" s="8"/>
      <c r="OLR8" s="8"/>
      <c r="OLS8" s="8"/>
      <c r="OLT8" s="8"/>
      <c r="OLU8" s="8"/>
      <c r="OLV8" s="8"/>
      <c r="OLW8" s="8"/>
      <c r="OLX8" s="8"/>
      <c r="OLY8" s="8"/>
      <c r="OLZ8" s="8"/>
      <c r="OMA8" s="8"/>
      <c r="OMB8" s="8"/>
      <c r="OMC8" s="8"/>
      <c r="OMD8" s="8"/>
      <c r="OME8" s="8"/>
      <c r="OMF8" s="8"/>
      <c r="OMG8" s="8"/>
      <c r="OMH8" s="8"/>
      <c r="OMI8" s="8"/>
      <c r="OMJ8" s="8"/>
      <c r="OMK8" s="8"/>
      <c r="OML8" s="8"/>
      <c r="OMM8" s="8"/>
      <c r="OMN8" s="8"/>
      <c r="OMO8" s="8"/>
      <c r="OMP8" s="8"/>
      <c r="OMQ8" s="8"/>
      <c r="OMR8" s="8"/>
      <c r="OMS8" s="8"/>
      <c r="OMT8" s="8"/>
      <c r="OMU8" s="8"/>
      <c r="OMV8" s="8"/>
      <c r="OMW8" s="8"/>
      <c r="OMX8" s="8"/>
      <c r="OMY8" s="8"/>
      <c r="OMZ8" s="8"/>
      <c r="ONA8" s="8"/>
      <c r="ONB8" s="8"/>
      <c r="ONC8" s="8"/>
      <c r="OND8" s="8"/>
      <c r="ONE8" s="8"/>
      <c r="ONF8" s="8"/>
      <c r="ONG8" s="8"/>
      <c r="ONH8" s="8"/>
      <c r="ONI8" s="8"/>
      <c r="ONJ8" s="8"/>
      <c r="ONK8" s="8"/>
      <c r="ONL8" s="8"/>
      <c r="ONM8" s="8"/>
      <c r="ONN8" s="8"/>
      <c r="ONO8" s="8"/>
      <c r="ONP8" s="8"/>
      <c r="ONQ8" s="8"/>
      <c r="ONR8" s="8"/>
      <c r="ONS8" s="8"/>
      <c r="ONT8" s="8"/>
      <c r="ONU8" s="8"/>
      <c r="ONV8" s="8"/>
      <c r="ONW8" s="8"/>
      <c r="ONX8" s="8"/>
      <c r="ONY8" s="8"/>
      <c r="ONZ8" s="8"/>
      <c r="OOA8" s="8"/>
      <c r="OOB8" s="8"/>
      <c r="OOC8" s="8"/>
      <c r="OOD8" s="8"/>
      <c r="OOE8" s="8"/>
      <c r="OOF8" s="8"/>
      <c r="OOG8" s="8"/>
      <c r="OOH8" s="8"/>
      <c r="OOI8" s="8"/>
      <c r="OOJ8" s="8"/>
      <c r="OOK8" s="8"/>
      <c r="OOL8" s="8"/>
      <c r="OOM8" s="8"/>
      <c r="OON8" s="8"/>
      <c r="OOO8" s="8"/>
      <c r="OOP8" s="8"/>
      <c r="OOQ8" s="8"/>
      <c r="OOR8" s="8"/>
      <c r="OOS8" s="8"/>
      <c r="OOT8" s="8"/>
      <c r="OOU8" s="8"/>
      <c r="OOV8" s="8"/>
      <c r="OOW8" s="8"/>
      <c r="OOX8" s="8"/>
      <c r="OOY8" s="8"/>
      <c r="OOZ8" s="8"/>
      <c r="OPA8" s="8"/>
      <c r="OPB8" s="8"/>
      <c r="OPC8" s="8"/>
      <c r="OPD8" s="8"/>
      <c r="OPE8" s="8"/>
      <c r="OPF8" s="8"/>
      <c r="OPG8" s="8"/>
      <c r="OPH8" s="8"/>
      <c r="OPI8" s="8"/>
      <c r="OPJ8" s="8"/>
      <c r="OPK8" s="8"/>
      <c r="OPL8" s="8"/>
      <c r="OPM8" s="8"/>
      <c r="OPN8" s="8"/>
      <c r="OPO8" s="8"/>
      <c r="OPP8" s="8"/>
      <c r="OPQ8" s="8"/>
      <c r="OPR8" s="8"/>
      <c r="OPS8" s="8"/>
      <c r="OPT8" s="8"/>
      <c r="OPU8" s="8"/>
      <c r="OPV8" s="8"/>
      <c r="OPW8" s="8"/>
      <c r="OPX8" s="8"/>
      <c r="OPY8" s="8"/>
      <c r="OPZ8" s="8"/>
      <c r="OQA8" s="8"/>
      <c r="OQB8" s="8"/>
      <c r="OQC8" s="8"/>
      <c r="OQD8" s="8"/>
      <c r="OQE8" s="8"/>
      <c r="OQF8" s="8"/>
      <c r="OQG8" s="8"/>
      <c r="OQH8" s="8"/>
      <c r="OQI8" s="8"/>
      <c r="OQJ8" s="8"/>
      <c r="OQK8" s="8"/>
      <c r="OQL8" s="8"/>
      <c r="OQM8" s="8"/>
      <c r="OQN8" s="8"/>
      <c r="OQO8" s="8"/>
      <c r="OQP8" s="8"/>
      <c r="OQQ8" s="8"/>
      <c r="OQR8" s="8"/>
      <c r="OQS8" s="8"/>
      <c r="OQT8" s="8"/>
      <c r="OQU8" s="8"/>
      <c r="OQV8" s="8"/>
      <c r="OQW8" s="8"/>
      <c r="OQX8" s="8"/>
      <c r="OQY8" s="8"/>
      <c r="OQZ8" s="8"/>
      <c r="ORA8" s="8"/>
      <c r="ORB8" s="8"/>
      <c r="ORC8" s="8"/>
      <c r="ORD8" s="8"/>
      <c r="ORE8" s="8"/>
      <c r="ORF8" s="8"/>
      <c r="ORG8" s="8"/>
      <c r="ORH8" s="8"/>
      <c r="ORI8" s="8"/>
      <c r="ORJ8" s="8"/>
      <c r="ORK8" s="8"/>
      <c r="ORL8" s="8"/>
      <c r="ORM8" s="8"/>
      <c r="ORN8" s="8"/>
      <c r="ORO8" s="8"/>
      <c r="ORP8" s="8"/>
      <c r="ORQ8" s="8"/>
      <c r="ORR8" s="8"/>
      <c r="ORS8" s="8"/>
      <c r="ORT8" s="8"/>
      <c r="ORU8" s="8"/>
      <c r="ORV8" s="8"/>
      <c r="ORW8" s="8"/>
      <c r="ORX8" s="8"/>
      <c r="ORY8" s="8"/>
      <c r="ORZ8" s="8"/>
      <c r="OSA8" s="8"/>
      <c r="OSB8" s="8"/>
      <c r="OSC8" s="8"/>
      <c r="OSD8" s="8"/>
      <c r="OSE8" s="8"/>
      <c r="OSF8" s="8"/>
      <c r="OSG8" s="8"/>
      <c r="OSH8" s="8"/>
      <c r="OSI8" s="8"/>
      <c r="OSJ8" s="8"/>
      <c r="OSK8" s="8"/>
      <c r="OSL8" s="8"/>
      <c r="OSM8" s="8"/>
      <c r="OSN8" s="8"/>
      <c r="OSO8" s="8"/>
      <c r="OSP8" s="8"/>
      <c r="OSQ8" s="8"/>
      <c r="OSR8" s="8"/>
      <c r="OSS8" s="8"/>
      <c r="OST8" s="8"/>
      <c r="OSU8" s="8"/>
      <c r="OSV8" s="8"/>
      <c r="OSW8" s="8"/>
      <c r="OSX8" s="8"/>
      <c r="OSY8" s="8"/>
      <c r="OSZ8" s="8"/>
      <c r="OTA8" s="8"/>
      <c r="OTB8" s="8"/>
      <c r="OTC8" s="8"/>
      <c r="OTD8" s="8"/>
      <c r="OTE8" s="8"/>
      <c r="OTF8" s="8"/>
      <c r="OTG8" s="8"/>
      <c r="OTH8" s="8"/>
      <c r="OTI8" s="8"/>
      <c r="OTJ8" s="8"/>
      <c r="OTK8" s="8"/>
      <c r="OTL8" s="8"/>
      <c r="OTM8" s="8"/>
      <c r="OTN8" s="8"/>
      <c r="OTO8" s="8"/>
      <c r="OTP8" s="8"/>
      <c r="OTQ8" s="8"/>
      <c r="OTR8" s="8"/>
      <c r="OTS8" s="8"/>
      <c r="OTT8" s="8"/>
      <c r="OTU8" s="8"/>
      <c r="OTV8" s="8"/>
      <c r="OTW8" s="8"/>
      <c r="OTX8" s="8"/>
      <c r="OTY8" s="8"/>
      <c r="OTZ8" s="8"/>
      <c r="OUA8" s="8"/>
      <c r="OUB8" s="8"/>
      <c r="OUC8" s="8"/>
      <c r="OUD8" s="8"/>
      <c r="OUE8" s="8"/>
      <c r="OUF8" s="8"/>
      <c r="OUG8" s="8"/>
      <c r="OUH8" s="8"/>
      <c r="OUI8" s="8"/>
      <c r="OUJ8" s="8"/>
      <c r="OUK8" s="8"/>
      <c r="OUL8" s="8"/>
      <c r="OUM8" s="8"/>
      <c r="OUN8" s="8"/>
      <c r="OUO8" s="8"/>
      <c r="OUP8" s="8"/>
      <c r="OUQ8" s="8"/>
      <c r="OUR8" s="8"/>
      <c r="OUS8" s="8"/>
      <c r="OUT8" s="8"/>
      <c r="OUU8" s="8"/>
      <c r="OUV8" s="8"/>
      <c r="OUW8" s="8"/>
      <c r="OUX8" s="8"/>
      <c r="OUY8" s="8"/>
      <c r="OUZ8" s="8"/>
      <c r="OVA8" s="8"/>
      <c r="OVB8" s="8"/>
      <c r="OVC8" s="8"/>
      <c r="OVD8" s="8"/>
      <c r="OVE8" s="8"/>
      <c r="OVF8" s="8"/>
      <c r="OVG8" s="8"/>
      <c r="OVH8" s="8"/>
      <c r="OVI8" s="8"/>
      <c r="OVJ8" s="8"/>
      <c r="OVK8" s="8"/>
      <c r="OVL8" s="8"/>
      <c r="OVM8" s="8"/>
      <c r="OVN8" s="8"/>
      <c r="OVO8" s="8"/>
      <c r="OVP8" s="8"/>
      <c r="OVQ8" s="8"/>
      <c r="OVR8" s="8"/>
      <c r="OVS8" s="8"/>
      <c r="OVT8" s="8"/>
      <c r="OVU8" s="8"/>
      <c r="OVV8" s="8"/>
      <c r="OVW8" s="8"/>
      <c r="OVX8" s="8"/>
      <c r="OVY8" s="8"/>
      <c r="OVZ8" s="8"/>
      <c r="OWA8" s="8"/>
      <c r="OWB8" s="8"/>
      <c r="OWC8" s="8"/>
      <c r="OWD8" s="8"/>
      <c r="OWE8" s="8"/>
      <c r="OWF8" s="8"/>
      <c r="OWG8" s="8"/>
      <c r="OWH8" s="8"/>
      <c r="OWI8" s="8"/>
      <c r="OWJ8" s="8"/>
      <c r="OWK8" s="8"/>
      <c r="OWL8" s="8"/>
      <c r="OWM8" s="8"/>
      <c r="OWN8" s="8"/>
      <c r="OWO8" s="8"/>
      <c r="OWP8" s="8"/>
      <c r="OWQ8" s="8"/>
      <c r="OWR8" s="8"/>
      <c r="OWS8" s="8"/>
      <c r="OWT8" s="8"/>
      <c r="OWU8" s="8"/>
      <c r="OWV8" s="8"/>
      <c r="OWW8" s="8"/>
      <c r="OWX8" s="8"/>
      <c r="OWY8" s="8"/>
      <c r="OWZ8" s="8"/>
      <c r="OXA8" s="8"/>
      <c r="OXB8" s="8"/>
      <c r="OXC8" s="8"/>
      <c r="OXD8" s="8"/>
      <c r="OXE8" s="8"/>
      <c r="OXF8" s="8"/>
      <c r="OXG8" s="8"/>
      <c r="OXH8" s="8"/>
      <c r="OXI8" s="8"/>
      <c r="OXJ8" s="8"/>
      <c r="OXK8" s="8"/>
      <c r="OXL8" s="8"/>
      <c r="OXM8" s="8"/>
      <c r="OXN8" s="8"/>
      <c r="OXO8" s="8"/>
      <c r="OXP8" s="8"/>
      <c r="OXQ8" s="8"/>
      <c r="OXR8" s="8"/>
      <c r="OXS8" s="8"/>
      <c r="OXT8" s="8"/>
      <c r="OXU8" s="8"/>
      <c r="OXV8" s="8"/>
      <c r="OXW8" s="8"/>
      <c r="OXX8" s="8"/>
      <c r="OXY8" s="8"/>
      <c r="OXZ8" s="8"/>
      <c r="OYA8" s="8"/>
      <c r="OYB8" s="8"/>
      <c r="OYC8" s="8"/>
      <c r="OYD8" s="8"/>
      <c r="OYE8" s="8"/>
      <c r="OYF8" s="8"/>
      <c r="OYG8" s="8"/>
      <c r="OYH8" s="8"/>
      <c r="OYI8" s="8"/>
      <c r="OYJ8" s="8"/>
      <c r="OYK8" s="8"/>
      <c r="OYL8" s="8"/>
      <c r="OYM8" s="8"/>
      <c r="OYN8" s="8"/>
      <c r="OYO8" s="8"/>
      <c r="OYP8" s="8"/>
      <c r="OYQ8" s="8"/>
      <c r="OYR8" s="8"/>
      <c r="OYS8" s="8"/>
      <c r="OYT8" s="8"/>
      <c r="OYU8" s="8"/>
      <c r="OYV8" s="8"/>
      <c r="OYW8" s="8"/>
      <c r="OYX8" s="8"/>
      <c r="OYY8" s="8"/>
      <c r="OYZ8" s="8"/>
      <c r="OZA8" s="8"/>
      <c r="OZB8" s="8"/>
      <c r="OZC8" s="8"/>
      <c r="OZD8" s="8"/>
      <c r="OZE8" s="8"/>
      <c r="OZF8" s="8"/>
      <c r="OZG8" s="8"/>
      <c r="OZH8" s="8"/>
      <c r="OZI8" s="8"/>
      <c r="OZJ8" s="8"/>
      <c r="OZK8" s="8"/>
      <c r="OZL8" s="8"/>
      <c r="OZM8" s="8"/>
      <c r="OZN8" s="8"/>
      <c r="OZO8" s="8"/>
      <c r="OZP8" s="8"/>
      <c r="OZQ8" s="8"/>
      <c r="OZR8" s="8"/>
      <c r="OZS8" s="8"/>
      <c r="OZT8" s="8"/>
      <c r="OZU8" s="8"/>
      <c r="OZV8" s="8"/>
      <c r="OZW8" s="8"/>
      <c r="OZX8" s="8"/>
      <c r="OZY8" s="8"/>
      <c r="OZZ8" s="8"/>
      <c r="PAA8" s="8"/>
      <c r="PAB8" s="8"/>
      <c r="PAC8" s="8"/>
      <c r="PAD8" s="8"/>
      <c r="PAE8" s="8"/>
      <c r="PAF8" s="8"/>
      <c r="PAG8" s="8"/>
      <c r="PAH8" s="8"/>
      <c r="PAI8" s="8"/>
      <c r="PAJ8" s="8"/>
      <c r="PAK8" s="8"/>
      <c r="PAL8" s="8"/>
      <c r="PAM8" s="8"/>
      <c r="PAN8" s="8"/>
      <c r="PAO8" s="8"/>
      <c r="PAP8" s="8"/>
      <c r="PAQ8" s="8"/>
      <c r="PAR8" s="8"/>
      <c r="PAS8" s="8"/>
      <c r="PAT8" s="8"/>
      <c r="PAU8" s="8"/>
      <c r="PAV8" s="8"/>
      <c r="PAW8" s="8"/>
      <c r="PAX8" s="8"/>
      <c r="PAY8" s="8"/>
      <c r="PAZ8" s="8"/>
      <c r="PBA8" s="8"/>
      <c r="PBB8" s="8"/>
      <c r="PBC8" s="8"/>
      <c r="PBD8" s="8"/>
      <c r="PBE8" s="8"/>
      <c r="PBF8" s="8"/>
      <c r="PBG8" s="8"/>
      <c r="PBH8" s="8"/>
      <c r="PBI8" s="8"/>
      <c r="PBJ8" s="8"/>
      <c r="PBK8" s="8"/>
      <c r="PBL8" s="8"/>
      <c r="PBM8" s="8"/>
      <c r="PBN8" s="8"/>
      <c r="PBO8" s="8"/>
      <c r="PBP8" s="8"/>
      <c r="PBQ8" s="8"/>
      <c r="PBR8" s="8"/>
      <c r="PBS8" s="8"/>
      <c r="PBT8" s="8"/>
      <c r="PBU8" s="8"/>
      <c r="PBV8" s="8"/>
      <c r="PBW8" s="8"/>
      <c r="PBX8" s="8"/>
      <c r="PBY8" s="8"/>
      <c r="PBZ8" s="8"/>
      <c r="PCA8" s="8"/>
      <c r="PCB8" s="8"/>
      <c r="PCC8" s="8"/>
      <c r="PCD8" s="8"/>
      <c r="PCE8" s="8"/>
      <c r="PCF8" s="8"/>
      <c r="PCG8" s="8"/>
      <c r="PCH8" s="8"/>
      <c r="PCI8" s="8"/>
      <c r="PCJ8" s="8"/>
      <c r="PCK8" s="8"/>
      <c r="PCL8" s="8"/>
      <c r="PCM8" s="8"/>
      <c r="PCN8" s="8"/>
      <c r="PCO8" s="8"/>
      <c r="PCP8" s="8"/>
      <c r="PCQ8" s="8"/>
      <c r="PCR8" s="8"/>
      <c r="PCS8" s="8"/>
      <c r="PCT8" s="8"/>
      <c r="PCU8" s="8"/>
      <c r="PCV8" s="8"/>
      <c r="PCW8" s="8"/>
      <c r="PCX8" s="8"/>
      <c r="PCY8" s="8"/>
      <c r="PCZ8" s="8"/>
      <c r="PDA8" s="8"/>
      <c r="PDB8" s="8"/>
      <c r="PDC8" s="8"/>
      <c r="PDD8" s="8"/>
      <c r="PDE8" s="8"/>
      <c r="PDF8" s="8"/>
      <c r="PDG8" s="8"/>
      <c r="PDH8" s="8"/>
      <c r="PDI8" s="8"/>
      <c r="PDJ8" s="8"/>
      <c r="PDK8" s="8"/>
      <c r="PDL8" s="8"/>
      <c r="PDM8" s="8"/>
      <c r="PDN8" s="8"/>
      <c r="PDO8" s="8"/>
      <c r="PDP8" s="8"/>
      <c r="PDQ8" s="8"/>
      <c r="PDR8" s="8"/>
      <c r="PDS8" s="8"/>
      <c r="PDT8" s="8"/>
      <c r="PDU8" s="8"/>
      <c r="PDV8" s="8"/>
      <c r="PDW8" s="8"/>
      <c r="PDX8" s="8"/>
      <c r="PDY8" s="8"/>
      <c r="PDZ8" s="8"/>
      <c r="PEA8" s="8"/>
      <c r="PEB8" s="8"/>
      <c r="PEC8" s="8"/>
      <c r="PED8" s="8"/>
      <c r="PEE8" s="8"/>
      <c r="PEF8" s="8"/>
      <c r="PEG8" s="8"/>
      <c r="PEH8" s="8"/>
      <c r="PEI8" s="8"/>
      <c r="PEJ8" s="8"/>
      <c r="PEK8" s="8"/>
      <c r="PEL8" s="8"/>
      <c r="PEM8" s="8"/>
      <c r="PEN8" s="8"/>
      <c r="PEO8" s="8"/>
      <c r="PEP8" s="8"/>
      <c r="PEQ8" s="8"/>
      <c r="PER8" s="8"/>
      <c r="PES8" s="8"/>
      <c r="PET8" s="8"/>
      <c r="PEU8" s="8"/>
      <c r="PEV8" s="8"/>
      <c r="PEW8" s="8"/>
      <c r="PEX8" s="8"/>
      <c r="PEY8" s="8"/>
      <c r="PEZ8" s="8"/>
      <c r="PFA8" s="8"/>
      <c r="PFB8" s="8"/>
      <c r="PFC8" s="8"/>
      <c r="PFD8" s="8"/>
      <c r="PFE8" s="8"/>
      <c r="PFF8" s="8"/>
      <c r="PFG8" s="8"/>
      <c r="PFH8" s="8"/>
      <c r="PFI8" s="8"/>
      <c r="PFJ8" s="8"/>
      <c r="PFK8" s="8"/>
      <c r="PFL8" s="8"/>
      <c r="PFM8" s="8"/>
      <c r="PFN8" s="8"/>
      <c r="PFO8" s="8"/>
      <c r="PFP8" s="8"/>
      <c r="PFQ8" s="8"/>
      <c r="PFR8" s="8"/>
      <c r="PFS8" s="8"/>
      <c r="PFT8" s="8"/>
      <c r="PFU8" s="8"/>
      <c r="PFV8" s="8"/>
      <c r="PFW8" s="8"/>
      <c r="PFX8" s="8"/>
      <c r="PFY8" s="8"/>
      <c r="PFZ8" s="8"/>
      <c r="PGA8" s="8"/>
      <c r="PGB8" s="8"/>
      <c r="PGC8" s="8"/>
      <c r="PGD8" s="8"/>
      <c r="PGE8" s="8"/>
      <c r="PGF8" s="8"/>
      <c r="PGG8" s="8"/>
      <c r="PGH8" s="8"/>
      <c r="PGI8" s="8"/>
      <c r="PGJ8" s="8"/>
      <c r="PGK8" s="8"/>
      <c r="PGL8" s="8"/>
      <c r="PGM8" s="8"/>
      <c r="PGN8" s="8"/>
      <c r="PGO8" s="8"/>
      <c r="PGP8" s="8"/>
      <c r="PGQ8" s="8"/>
      <c r="PGR8" s="8"/>
      <c r="PGS8" s="8"/>
      <c r="PGT8" s="8"/>
      <c r="PGU8" s="8"/>
      <c r="PGV8" s="8"/>
      <c r="PGW8" s="8"/>
      <c r="PGX8" s="8"/>
      <c r="PGY8" s="8"/>
      <c r="PGZ8" s="8"/>
      <c r="PHA8" s="8"/>
      <c r="PHB8" s="8"/>
      <c r="PHC8" s="8"/>
      <c r="PHD8" s="8"/>
      <c r="PHE8" s="8"/>
      <c r="PHF8" s="8"/>
      <c r="PHG8" s="8"/>
      <c r="PHH8" s="8"/>
      <c r="PHI8" s="8"/>
      <c r="PHJ8" s="8"/>
      <c r="PHK8" s="8"/>
      <c r="PHL8" s="8"/>
      <c r="PHM8" s="8"/>
      <c r="PHN8" s="8"/>
      <c r="PHO8" s="8"/>
      <c r="PHP8" s="8"/>
      <c r="PHQ8" s="8"/>
      <c r="PHR8" s="8"/>
      <c r="PHS8" s="8"/>
      <c r="PHT8" s="8"/>
      <c r="PHU8" s="8"/>
      <c r="PHV8" s="8"/>
      <c r="PHW8" s="8"/>
      <c r="PHX8" s="8"/>
      <c r="PHY8" s="8"/>
      <c r="PHZ8" s="8"/>
      <c r="PIA8" s="8"/>
      <c r="PIB8" s="8"/>
      <c r="PIC8" s="8"/>
      <c r="PID8" s="8"/>
      <c r="PIE8" s="8"/>
      <c r="PIF8" s="8"/>
      <c r="PIG8" s="8"/>
      <c r="PIH8" s="8"/>
      <c r="PII8" s="8"/>
      <c r="PIJ8" s="8"/>
      <c r="PIK8" s="8"/>
      <c r="PIL8" s="8"/>
      <c r="PIM8" s="8"/>
      <c r="PIN8" s="8"/>
      <c r="PIO8" s="8"/>
      <c r="PIP8" s="8"/>
      <c r="PIQ8" s="8"/>
      <c r="PIR8" s="8"/>
      <c r="PIS8" s="8"/>
      <c r="PIT8" s="8"/>
      <c r="PIU8" s="8"/>
      <c r="PIV8" s="8"/>
      <c r="PIW8" s="8"/>
      <c r="PIX8" s="8"/>
      <c r="PIY8" s="8"/>
      <c r="PIZ8" s="8"/>
      <c r="PJA8" s="8"/>
      <c r="PJB8" s="8"/>
      <c r="PJC8" s="8"/>
      <c r="PJD8" s="8"/>
      <c r="PJE8" s="8"/>
      <c r="PJF8" s="8"/>
      <c r="PJG8" s="8"/>
      <c r="PJH8" s="8"/>
      <c r="PJI8" s="8"/>
      <c r="PJJ8" s="8"/>
      <c r="PJK8" s="8"/>
      <c r="PJL8" s="8"/>
      <c r="PJM8" s="8"/>
      <c r="PJN8" s="8"/>
      <c r="PJO8" s="8"/>
      <c r="PJP8" s="8"/>
      <c r="PJQ8" s="8"/>
      <c r="PJR8" s="8"/>
      <c r="PJS8" s="8"/>
      <c r="PJT8" s="8"/>
      <c r="PJU8" s="8"/>
      <c r="PJV8" s="8"/>
      <c r="PJW8" s="8"/>
      <c r="PJX8" s="8"/>
      <c r="PJY8" s="8"/>
      <c r="PJZ8" s="8"/>
      <c r="PKA8" s="8"/>
      <c r="PKB8" s="8"/>
      <c r="PKC8" s="8"/>
      <c r="PKD8" s="8"/>
      <c r="PKE8" s="8"/>
      <c r="PKF8" s="8"/>
      <c r="PKG8" s="8"/>
      <c r="PKH8" s="8"/>
      <c r="PKI8" s="8"/>
      <c r="PKJ8" s="8"/>
      <c r="PKK8" s="8"/>
      <c r="PKL8" s="8"/>
      <c r="PKM8" s="8"/>
      <c r="PKN8" s="8"/>
      <c r="PKO8" s="8"/>
      <c r="PKP8" s="8"/>
      <c r="PKQ8" s="8"/>
      <c r="PKR8" s="8"/>
      <c r="PKS8" s="8"/>
      <c r="PKT8" s="8"/>
      <c r="PKU8" s="8"/>
      <c r="PKV8" s="8"/>
      <c r="PKW8" s="8"/>
      <c r="PKX8" s="8"/>
      <c r="PKY8" s="8"/>
      <c r="PKZ8" s="8"/>
      <c r="PLA8" s="8"/>
      <c r="PLB8" s="8"/>
      <c r="PLC8" s="8"/>
      <c r="PLD8" s="8"/>
      <c r="PLE8" s="8"/>
      <c r="PLF8" s="8"/>
      <c r="PLG8" s="8"/>
      <c r="PLH8" s="8"/>
      <c r="PLI8" s="8"/>
      <c r="PLJ8" s="8"/>
      <c r="PLK8" s="8"/>
      <c r="PLL8" s="8"/>
      <c r="PLM8" s="8"/>
      <c r="PLN8" s="8"/>
      <c r="PLO8" s="8"/>
      <c r="PLP8" s="8"/>
      <c r="PLQ8" s="8"/>
      <c r="PLR8" s="8"/>
      <c r="PLS8" s="8"/>
      <c r="PLT8" s="8"/>
      <c r="PLU8" s="8"/>
      <c r="PLV8" s="8"/>
      <c r="PLW8" s="8"/>
      <c r="PLX8" s="8"/>
      <c r="PLY8" s="8"/>
      <c r="PLZ8" s="8"/>
      <c r="PMA8" s="8"/>
      <c r="PMB8" s="8"/>
      <c r="PMC8" s="8"/>
      <c r="PMD8" s="8"/>
      <c r="PME8" s="8"/>
      <c r="PMF8" s="8"/>
      <c r="PMG8" s="8"/>
      <c r="PMH8" s="8"/>
      <c r="PMI8" s="8"/>
      <c r="PMJ8" s="8"/>
      <c r="PMK8" s="8"/>
      <c r="PML8" s="8"/>
      <c r="PMM8" s="8"/>
      <c r="PMN8" s="8"/>
      <c r="PMO8" s="8"/>
      <c r="PMP8" s="8"/>
      <c r="PMQ8" s="8"/>
      <c r="PMR8" s="8"/>
      <c r="PMS8" s="8"/>
      <c r="PMT8" s="8"/>
      <c r="PMU8" s="8"/>
      <c r="PMV8" s="8"/>
      <c r="PMW8" s="8"/>
      <c r="PMX8" s="8"/>
      <c r="PMY8" s="8"/>
      <c r="PMZ8" s="8"/>
      <c r="PNA8" s="8"/>
      <c r="PNB8" s="8"/>
      <c r="PNC8" s="8"/>
      <c r="PND8" s="8"/>
      <c r="PNE8" s="8"/>
      <c r="PNF8" s="8"/>
      <c r="PNG8" s="8"/>
      <c r="PNH8" s="8"/>
      <c r="PNI8" s="8"/>
      <c r="PNJ8" s="8"/>
      <c r="PNK8" s="8"/>
      <c r="PNL8" s="8"/>
      <c r="PNM8" s="8"/>
      <c r="PNN8" s="8"/>
      <c r="PNO8" s="8"/>
      <c r="PNP8" s="8"/>
      <c r="PNQ8" s="8"/>
      <c r="PNR8" s="8"/>
      <c r="PNS8" s="8"/>
      <c r="PNT8" s="8"/>
      <c r="PNU8" s="8"/>
      <c r="PNV8" s="8"/>
      <c r="PNW8" s="8"/>
      <c r="PNX8" s="8"/>
      <c r="PNY8" s="8"/>
      <c r="PNZ8" s="8"/>
      <c r="POA8" s="8"/>
      <c r="POB8" s="8"/>
      <c r="POC8" s="8"/>
      <c r="POD8" s="8"/>
      <c r="POE8" s="8"/>
      <c r="POF8" s="8"/>
      <c r="POG8" s="8"/>
      <c r="POH8" s="8"/>
      <c r="POI8" s="8"/>
      <c r="POJ8" s="8"/>
      <c r="POK8" s="8"/>
      <c r="POL8" s="8"/>
      <c r="POM8" s="8"/>
      <c r="PON8" s="8"/>
      <c r="POO8" s="8"/>
      <c r="POP8" s="8"/>
      <c r="POQ8" s="8"/>
      <c r="POR8" s="8"/>
      <c r="POS8" s="8"/>
      <c r="POT8" s="8"/>
      <c r="POU8" s="8"/>
      <c r="POV8" s="8"/>
      <c r="POW8" s="8"/>
      <c r="POX8" s="8"/>
      <c r="POY8" s="8"/>
      <c r="POZ8" s="8"/>
      <c r="PPA8" s="8"/>
      <c r="PPB8" s="8"/>
      <c r="PPC8" s="8"/>
      <c r="PPD8" s="8"/>
      <c r="PPE8" s="8"/>
      <c r="PPF8" s="8"/>
      <c r="PPG8" s="8"/>
      <c r="PPH8" s="8"/>
      <c r="PPI8" s="8"/>
      <c r="PPJ8" s="8"/>
      <c r="PPK8" s="8"/>
      <c r="PPL8" s="8"/>
      <c r="PPM8" s="8"/>
      <c r="PPN8" s="8"/>
      <c r="PPO8" s="8"/>
      <c r="PPP8" s="8"/>
      <c r="PPQ8" s="8"/>
      <c r="PPR8" s="8"/>
      <c r="PPS8" s="8"/>
      <c r="PPT8" s="8"/>
      <c r="PPU8" s="8"/>
      <c r="PPV8" s="8"/>
      <c r="PPW8" s="8"/>
      <c r="PPX8" s="8"/>
      <c r="PPY8" s="8"/>
      <c r="PPZ8" s="8"/>
      <c r="PQA8" s="8"/>
      <c r="PQB8" s="8"/>
      <c r="PQC8" s="8"/>
      <c r="PQD8" s="8"/>
      <c r="PQE8" s="8"/>
      <c r="PQF8" s="8"/>
      <c r="PQG8" s="8"/>
      <c r="PQH8" s="8"/>
      <c r="PQI8" s="8"/>
      <c r="PQJ8" s="8"/>
      <c r="PQK8" s="8"/>
      <c r="PQL8" s="8"/>
      <c r="PQM8" s="8"/>
      <c r="PQN8" s="8"/>
      <c r="PQO8" s="8"/>
      <c r="PQP8" s="8"/>
      <c r="PQQ8" s="8"/>
      <c r="PQR8" s="8"/>
      <c r="PQS8" s="8"/>
      <c r="PQT8" s="8"/>
      <c r="PQU8" s="8"/>
      <c r="PQV8" s="8"/>
      <c r="PQW8" s="8"/>
      <c r="PQX8" s="8"/>
      <c r="PQY8" s="8"/>
      <c r="PQZ8" s="8"/>
      <c r="PRA8" s="8"/>
      <c r="PRB8" s="8"/>
      <c r="PRC8" s="8"/>
      <c r="PRD8" s="8"/>
      <c r="PRE8" s="8"/>
      <c r="PRF8" s="8"/>
      <c r="PRG8" s="8"/>
      <c r="PRH8" s="8"/>
      <c r="PRI8" s="8"/>
      <c r="PRJ8" s="8"/>
      <c r="PRK8" s="8"/>
      <c r="PRL8" s="8"/>
      <c r="PRM8" s="8"/>
      <c r="PRN8" s="8"/>
      <c r="PRO8" s="8"/>
      <c r="PRP8" s="8"/>
      <c r="PRQ8" s="8"/>
      <c r="PRR8" s="8"/>
      <c r="PRS8" s="8"/>
      <c r="PRT8" s="8"/>
      <c r="PRU8" s="8"/>
      <c r="PRV8" s="8"/>
      <c r="PRW8" s="8"/>
      <c r="PRX8" s="8"/>
      <c r="PRY8" s="8"/>
      <c r="PRZ8" s="8"/>
      <c r="PSA8" s="8"/>
      <c r="PSB8" s="8"/>
      <c r="PSC8" s="8"/>
      <c r="PSD8" s="8"/>
      <c r="PSE8" s="8"/>
      <c r="PSF8" s="8"/>
      <c r="PSG8" s="8"/>
      <c r="PSH8" s="8"/>
      <c r="PSI8" s="8"/>
      <c r="PSJ8" s="8"/>
      <c r="PSK8" s="8"/>
      <c r="PSL8" s="8"/>
      <c r="PSM8" s="8"/>
      <c r="PSN8" s="8"/>
      <c r="PSO8" s="8"/>
      <c r="PSP8" s="8"/>
      <c r="PSQ8" s="8"/>
      <c r="PSR8" s="8"/>
      <c r="PSS8" s="8"/>
      <c r="PST8" s="8"/>
      <c r="PSU8" s="8"/>
      <c r="PSV8" s="8"/>
      <c r="PSW8" s="8"/>
      <c r="PSX8" s="8"/>
      <c r="PSY8" s="8"/>
      <c r="PSZ8" s="8"/>
      <c r="PTA8" s="8"/>
      <c r="PTB8" s="8"/>
      <c r="PTC8" s="8"/>
      <c r="PTD8" s="8"/>
      <c r="PTE8" s="8"/>
      <c r="PTF8" s="8"/>
      <c r="PTG8" s="8"/>
      <c r="PTH8" s="8"/>
      <c r="PTI8" s="8"/>
      <c r="PTJ8" s="8"/>
      <c r="PTK8" s="8"/>
      <c r="PTL8" s="8"/>
      <c r="PTM8" s="8"/>
      <c r="PTN8" s="8"/>
      <c r="PTO8" s="8"/>
      <c r="PTP8" s="8"/>
      <c r="PTQ8" s="8"/>
      <c r="PTR8" s="8"/>
      <c r="PTS8" s="8"/>
      <c r="PTT8" s="8"/>
      <c r="PTU8" s="8"/>
      <c r="PTV8" s="8"/>
      <c r="PTW8" s="8"/>
      <c r="PTX8" s="8"/>
      <c r="PTY8" s="8"/>
      <c r="PTZ8" s="8"/>
      <c r="PUA8" s="8"/>
      <c r="PUB8" s="8"/>
      <c r="PUC8" s="8"/>
      <c r="PUD8" s="8"/>
      <c r="PUE8" s="8"/>
      <c r="PUF8" s="8"/>
      <c r="PUG8" s="8"/>
      <c r="PUH8" s="8"/>
      <c r="PUI8" s="8"/>
      <c r="PUJ8" s="8"/>
      <c r="PUK8" s="8"/>
      <c r="PUL8" s="8"/>
      <c r="PUM8" s="8"/>
      <c r="PUN8" s="8"/>
      <c r="PUO8" s="8"/>
      <c r="PUP8" s="8"/>
      <c r="PUQ8" s="8"/>
      <c r="PUR8" s="8"/>
      <c r="PUS8" s="8"/>
      <c r="PUT8" s="8"/>
      <c r="PUU8" s="8"/>
      <c r="PUV8" s="8"/>
      <c r="PUW8" s="8"/>
      <c r="PUX8" s="8"/>
      <c r="PUY8" s="8"/>
      <c r="PUZ8" s="8"/>
      <c r="PVA8" s="8"/>
      <c r="PVB8" s="8"/>
      <c r="PVC8" s="8"/>
      <c r="PVD8" s="8"/>
      <c r="PVE8" s="8"/>
      <c r="PVF8" s="8"/>
      <c r="PVG8" s="8"/>
      <c r="PVH8" s="8"/>
      <c r="PVI8" s="8"/>
      <c r="PVJ8" s="8"/>
      <c r="PVK8" s="8"/>
      <c r="PVL8" s="8"/>
      <c r="PVM8" s="8"/>
      <c r="PVN8" s="8"/>
      <c r="PVO8" s="8"/>
      <c r="PVP8" s="8"/>
      <c r="PVQ8" s="8"/>
      <c r="PVR8" s="8"/>
      <c r="PVS8" s="8"/>
      <c r="PVT8" s="8"/>
      <c r="PVU8" s="8"/>
      <c r="PVV8" s="8"/>
      <c r="PVW8" s="8"/>
      <c r="PVX8" s="8"/>
      <c r="PVY8" s="8"/>
      <c r="PVZ8" s="8"/>
      <c r="PWA8" s="8"/>
      <c r="PWB8" s="8"/>
      <c r="PWC8" s="8"/>
      <c r="PWD8" s="8"/>
      <c r="PWE8" s="8"/>
      <c r="PWF8" s="8"/>
      <c r="PWG8" s="8"/>
      <c r="PWH8" s="8"/>
      <c r="PWI8" s="8"/>
      <c r="PWJ8" s="8"/>
      <c r="PWK8" s="8"/>
      <c r="PWL8" s="8"/>
      <c r="PWM8" s="8"/>
      <c r="PWN8" s="8"/>
      <c r="PWO8" s="8"/>
      <c r="PWP8" s="8"/>
      <c r="PWQ8" s="8"/>
      <c r="PWR8" s="8"/>
      <c r="PWS8" s="8"/>
      <c r="PWT8" s="8"/>
      <c r="PWU8" s="8"/>
      <c r="PWV8" s="8"/>
      <c r="PWW8" s="8"/>
      <c r="PWX8" s="8"/>
      <c r="PWY8" s="8"/>
      <c r="PWZ8" s="8"/>
      <c r="PXA8" s="8"/>
      <c r="PXB8" s="8"/>
      <c r="PXC8" s="8"/>
      <c r="PXD8" s="8"/>
      <c r="PXE8" s="8"/>
      <c r="PXF8" s="8"/>
      <c r="PXG8" s="8"/>
      <c r="PXH8" s="8"/>
      <c r="PXI8" s="8"/>
      <c r="PXJ8" s="8"/>
      <c r="PXK8" s="8"/>
      <c r="PXL8" s="8"/>
      <c r="PXM8" s="8"/>
      <c r="PXN8" s="8"/>
      <c r="PXO8" s="8"/>
      <c r="PXP8" s="8"/>
      <c r="PXQ8" s="8"/>
      <c r="PXR8" s="8"/>
      <c r="PXS8" s="8"/>
      <c r="PXT8" s="8"/>
      <c r="PXU8" s="8"/>
      <c r="PXV8" s="8"/>
      <c r="PXW8" s="8"/>
      <c r="PXX8" s="8"/>
      <c r="PXY8" s="8"/>
      <c r="PXZ8" s="8"/>
      <c r="PYA8" s="8"/>
      <c r="PYB8" s="8"/>
      <c r="PYC8" s="8"/>
      <c r="PYD8" s="8"/>
      <c r="PYE8" s="8"/>
      <c r="PYF8" s="8"/>
      <c r="PYG8" s="8"/>
      <c r="PYH8" s="8"/>
      <c r="PYI8" s="8"/>
      <c r="PYJ8" s="8"/>
      <c r="PYK8" s="8"/>
      <c r="PYL8" s="8"/>
      <c r="PYM8" s="8"/>
      <c r="PYN8" s="8"/>
      <c r="PYO8" s="8"/>
      <c r="PYP8" s="8"/>
      <c r="PYQ8" s="8"/>
      <c r="PYR8" s="8"/>
      <c r="PYS8" s="8"/>
      <c r="PYT8" s="8"/>
      <c r="PYU8" s="8"/>
      <c r="PYV8" s="8"/>
      <c r="PYW8" s="8"/>
      <c r="PYX8" s="8"/>
      <c r="PYY8" s="8"/>
      <c r="PYZ8" s="8"/>
      <c r="PZA8" s="8"/>
      <c r="PZB8" s="8"/>
      <c r="PZC8" s="8"/>
      <c r="PZD8" s="8"/>
      <c r="PZE8" s="8"/>
      <c r="PZF8" s="8"/>
      <c r="PZG8" s="8"/>
      <c r="PZH8" s="8"/>
      <c r="PZI8" s="8"/>
      <c r="PZJ8" s="8"/>
      <c r="PZK8" s="8"/>
      <c r="PZL8" s="8"/>
      <c r="PZM8" s="8"/>
      <c r="PZN8" s="8"/>
      <c r="PZO8" s="8"/>
      <c r="PZP8" s="8"/>
      <c r="PZQ8" s="8"/>
      <c r="PZR8" s="8"/>
      <c r="PZS8" s="8"/>
      <c r="PZT8" s="8"/>
      <c r="PZU8" s="8"/>
      <c r="PZV8" s="8"/>
      <c r="PZW8" s="8"/>
      <c r="PZX8" s="8"/>
      <c r="PZY8" s="8"/>
      <c r="PZZ8" s="8"/>
      <c r="QAA8" s="8"/>
      <c r="QAB8" s="8"/>
      <c r="QAC8" s="8"/>
      <c r="QAD8" s="8"/>
      <c r="QAE8" s="8"/>
      <c r="QAF8" s="8"/>
      <c r="QAG8" s="8"/>
      <c r="QAH8" s="8"/>
      <c r="QAI8" s="8"/>
      <c r="QAJ8" s="8"/>
      <c r="QAK8" s="8"/>
      <c r="QAL8" s="8"/>
      <c r="QAM8" s="8"/>
      <c r="QAN8" s="8"/>
      <c r="QAO8" s="8"/>
      <c r="QAP8" s="8"/>
      <c r="QAQ8" s="8"/>
      <c r="QAR8" s="8"/>
      <c r="QAS8" s="8"/>
      <c r="QAT8" s="8"/>
      <c r="QAU8" s="8"/>
      <c r="QAV8" s="8"/>
      <c r="QAW8" s="8"/>
      <c r="QAX8" s="8"/>
      <c r="QAY8" s="8"/>
      <c r="QAZ8" s="8"/>
      <c r="QBA8" s="8"/>
      <c r="QBB8" s="8"/>
      <c r="QBC8" s="8"/>
      <c r="QBD8" s="8"/>
      <c r="QBE8" s="8"/>
      <c r="QBF8" s="8"/>
      <c r="QBG8" s="8"/>
      <c r="QBH8" s="8"/>
      <c r="QBI8" s="8"/>
      <c r="QBJ8" s="8"/>
      <c r="QBK8" s="8"/>
      <c r="QBL8" s="8"/>
      <c r="QBM8" s="8"/>
      <c r="QBN8" s="8"/>
      <c r="QBO8" s="8"/>
      <c r="QBP8" s="8"/>
      <c r="QBQ8" s="8"/>
      <c r="QBR8" s="8"/>
      <c r="QBS8" s="8"/>
      <c r="QBT8" s="8"/>
      <c r="QBU8" s="8"/>
      <c r="QBV8" s="8"/>
      <c r="QBW8" s="8"/>
      <c r="QBX8" s="8"/>
      <c r="QBY8" s="8"/>
      <c r="QBZ8" s="8"/>
      <c r="QCA8" s="8"/>
      <c r="QCB8" s="8"/>
      <c r="QCC8" s="8"/>
      <c r="QCD8" s="8"/>
      <c r="QCE8" s="8"/>
      <c r="QCF8" s="8"/>
      <c r="QCG8" s="8"/>
      <c r="QCH8" s="8"/>
      <c r="QCI8" s="8"/>
      <c r="QCJ8" s="8"/>
      <c r="QCK8" s="8"/>
      <c r="QCL8" s="8"/>
      <c r="QCM8" s="8"/>
      <c r="QCN8" s="8"/>
      <c r="QCO8" s="8"/>
      <c r="QCP8" s="8"/>
      <c r="QCQ8" s="8"/>
      <c r="QCR8" s="8"/>
      <c r="QCS8" s="8"/>
      <c r="QCT8" s="8"/>
      <c r="QCU8" s="8"/>
      <c r="QCV8" s="8"/>
      <c r="QCW8" s="8"/>
      <c r="QCX8" s="8"/>
      <c r="QCY8" s="8"/>
      <c r="QCZ8" s="8"/>
      <c r="QDA8" s="8"/>
      <c r="QDB8" s="8"/>
      <c r="QDC8" s="8"/>
      <c r="QDD8" s="8"/>
      <c r="QDE8" s="8"/>
      <c r="QDF8" s="8"/>
      <c r="QDG8" s="8"/>
      <c r="QDH8" s="8"/>
      <c r="QDI8" s="8"/>
      <c r="QDJ8" s="8"/>
      <c r="QDK8" s="8"/>
      <c r="QDL8" s="8"/>
      <c r="QDM8" s="8"/>
      <c r="QDN8" s="8"/>
      <c r="QDO8" s="8"/>
      <c r="QDP8" s="8"/>
      <c r="QDQ8" s="8"/>
      <c r="QDR8" s="8"/>
      <c r="QDS8" s="8"/>
      <c r="QDT8" s="8"/>
      <c r="QDU8" s="8"/>
      <c r="QDV8" s="8"/>
      <c r="QDW8" s="8"/>
      <c r="QDX8" s="8"/>
      <c r="QDY8" s="8"/>
      <c r="QDZ8" s="8"/>
      <c r="QEA8" s="8"/>
      <c r="QEB8" s="8"/>
      <c r="QEC8" s="8"/>
      <c r="QED8" s="8"/>
      <c r="QEE8" s="8"/>
      <c r="QEF8" s="8"/>
      <c r="QEG8" s="8"/>
      <c r="QEH8" s="8"/>
      <c r="QEI8" s="8"/>
      <c r="QEJ8" s="8"/>
      <c r="QEK8" s="8"/>
      <c r="QEL8" s="8"/>
      <c r="QEM8" s="8"/>
      <c r="QEN8" s="8"/>
      <c r="QEO8" s="8"/>
      <c r="QEP8" s="8"/>
      <c r="QEQ8" s="8"/>
      <c r="QER8" s="8"/>
      <c r="QES8" s="8"/>
      <c r="QET8" s="8"/>
      <c r="QEU8" s="8"/>
      <c r="QEV8" s="8"/>
      <c r="QEW8" s="8"/>
      <c r="QEX8" s="8"/>
      <c r="QEY8" s="8"/>
      <c r="QEZ8" s="8"/>
      <c r="QFA8" s="8"/>
      <c r="QFB8" s="8"/>
      <c r="QFC8" s="8"/>
      <c r="QFD8" s="8"/>
      <c r="QFE8" s="8"/>
      <c r="QFF8" s="8"/>
      <c r="QFG8" s="8"/>
      <c r="QFH8" s="8"/>
      <c r="QFI8" s="8"/>
      <c r="QFJ8" s="8"/>
      <c r="QFK8" s="8"/>
      <c r="QFL8" s="8"/>
      <c r="QFM8" s="8"/>
      <c r="QFN8" s="8"/>
      <c r="QFO8" s="8"/>
      <c r="QFP8" s="8"/>
      <c r="QFQ8" s="8"/>
      <c r="QFR8" s="8"/>
      <c r="QFS8" s="8"/>
      <c r="QFT8" s="8"/>
      <c r="QFU8" s="8"/>
      <c r="QFV8" s="8"/>
      <c r="QFW8" s="8"/>
      <c r="QFX8" s="8"/>
      <c r="QFY8" s="8"/>
      <c r="QFZ8" s="8"/>
      <c r="QGA8" s="8"/>
      <c r="QGB8" s="8"/>
      <c r="QGC8" s="8"/>
      <c r="QGD8" s="8"/>
      <c r="QGE8" s="8"/>
      <c r="QGF8" s="8"/>
      <c r="QGG8" s="8"/>
      <c r="QGH8" s="8"/>
      <c r="QGI8" s="8"/>
      <c r="QGJ8" s="8"/>
      <c r="QGK8" s="8"/>
      <c r="QGL8" s="8"/>
      <c r="QGM8" s="8"/>
      <c r="QGN8" s="8"/>
      <c r="QGO8" s="8"/>
      <c r="QGP8" s="8"/>
      <c r="QGQ8" s="8"/>
      <c r="QGR8" s="8"/>
      <c r="QGS8" s="8"/>
      <c r="QGT8" s="8"/>
      <c r="QGU8" s="8"/>
      <c r="QGV8" s="8"/>
      <c r="QGW8" s="8"/>
      <c r="QGX8" s="8"/>
      <c r="QGY8" s="8"/>
      <c r="QGZ8" s="8"/>
      <c r="QHA8" s="8"/>
      <c r="QHB8" s="8"/>
      <c r="QHC8" s="8"/>
      <c r="QHD8" s="8"/>
      <c r="QHE8" s="8"/>
      <c r="QHF8" s="8"/>
      <c r="QHG8" s="8"/>
      <c r="QHH8" s="8"/>
      <c r="QHI8" s="8"/>
      <c r="QHJ8" s="8"/>
      <c r="QHK8" s="8"/>
      <c r="QHL8" s="8"/>
      <c r="QHM8" s="8"/>
      <c r="QHN8" s="8"/>
      <c r="QHO8" s="8"/>
      <c r="QHP8" s="8"/>
      <c r="QHQ8" s="8"/>
      <c r="QHR8" s="8"/>
      <c r="QHS8" s="8"/>
      <c r="QHT8" s="8"/>
      <c r="QHU8" s="8"/>
      <c r="QHV8" s="8"/>
      <c r="QHW8" s="8"/>
      <c r="QHX8" s="8"/>
      <c r="QHY8" s="8"/>
      <c r="QHZ8" s="8"/>
      <c r="QIA8" s="8"/>
      <c r="QIB8" s="8"/>
      <c r="QIC8" s="8"/>
      <c r="QID8" s="8"/>
      <c r="QIE8" s="8"/>
      <c r="QIF8" s="8"/>
      <c r="QIG8" s="8"/>
      <c r="QIH8" s="8"/>
      <c r="QII8" s="8"/>
      <c r="QIJ8" s="8"/>
      <c r="QIK8" s="8"/>
      <c r="QIL8" s="8"/>
      <c r="QIM8" s="8"/>
      <c r="QIN8" s="8"/>
      <c r="QIO8" s="8"/>
      <c r="QIP8" s="8"/>
      <c r="QIQ8" s="8"/>
      <c r="QIR8" s="8"/>
      <c r="QIS8" s="8"/>
      <c r="QIT8" s="8"/>
      <c r="QIU8" s="8"/>
      <c r="QIV8" s="8"/>
      <c r="QIW8" s="8"/>
      <c r="QIX8" s="8"/>
      <c r="QIY8" s="8"/>
      <c r="QIZ8" s="8"/>
      <c r="QJA8" s="8"/>
      <c r="QJB8" s="8"/>
      <c r="QJC8" s="8"/>
      <c r="QJD8" s="8"/>
      <c r="QJE8" s="8"/>
      <c r="QJF8" s="8"/>
      <c r="QJG8" s="8"/>
      <c r="QJH8" s="8"/>
      <c r="QJI8" s="8"/>
      <c r="QJJ8" s="8"/>
      <c r="QJK8" s="8"/>
      <c r="QJL8" s="8"/>
      <c r="QJM8" s="8"/>
      <c r="QJN8" s="8"/>
      <c r="QJO8" s="8"/>
      <c r="QJP8" s="8"/>
      <c r="QJQ8" s="8"/>
      <c r="QJR8" s="8"/>
      <c r="QJS8" s="8"/>
      <c r="QJT8" s="8"/>
      <c r="QJU8" s="8"/>
      <c r="QJV8" s="8"/>
      <c r="QJW8" s="8"/>
      <c r="QJX8" s="8"/>
      <c r="QJY8" s="8"/>
      <c r="QJZ8" s="8"/>
      <c r="QKA8" s="8"/>
      <c r="QKB8" s="8"/>
      <c r="QKC8" s="8"/>
      <c r="QKD8" s="8"/>
      <c r="QKE8" s="8"/>
      <c r="QKF8" s="8"/>
      <c r="QKG8" s="8"/>
      <c r="QKH8" s="8"/>
      <c r="QKI8" s="8"/>
      <c r="QKJ8" s="8"/>
      <c r="QKK8" s="8"/>
      <c r="QKL8" s="8"/>
      <c r="QKM8" s="8"/>
      <c r="QKN8" s="8"/>
      <c r="QKO8" s="8"/>
      <c r="QKP8" s="8"/>
      <c r="QKQ8" s="8"/>
      <c r="QKR8" s="8"/>
      <c r="QKS8" s="8"/>
      <c r="QKT8" s="8"/>
      <c r="QKU8" s="8"/>
      <c r="QKV8" s="8"/>
      <c r="QKW8" s="8"/>
      <c r="QKX8" s="8"/>
      <c r="QKY8" s="8"/>
      <c r="QKZ8" s="8"/>
      <c r="QLA8" s="8"/>
      <c r="QLB8" s="8"/>
      <c r="QLC8" s="8"/>
      <c r="QLD8" s="8"/>
      <c r="QLE8" s="8"/>
      <c r="QLF8" s="8"/>
      <c r="QLG8" s="8"/>
      <c r="QLH8" s="8"/>
      <c r="QLI8" s="8"/>
      <c r="QLJ8" s="8"/>
      <c r="QLK8" s="8"/>
      <c r="QLL8" s="8"/>
      <c r="QLM8" s="8"/>
      <c r="QLN8" s="8"/>
      <c r="QLO8" s="8"/>
      <c r="QLP8" s="8"/>
      <c r="QLQ8" s="8"/>
      <c r="QLR8" s="8"/>
      <c r="QLS8" s="8"/>
      <c r="QLT8" s="8"/>
      <c r="QLU8" s="8"/>
      <c r="QLV8" s="8"/>
      <c r="QLW8" s="8"/>
      <c r="QLX8" s="8"/>
      <c r="QLY8" s="8"/>
      <c r="QLZ8" s="8"/>
      <c r="QMA8" s="8"/>
      <c r="QMB8" s="8"/>
      <c r="QMC8" s="8"/>
      <c r="QMD8" s="8"/>
      <c r="QME8" s="8"/>
      <c r="QMF8" s="8"/>
      <c r="QMG8" s="8"/>
      <c r="QMH8" s="8"/>
      <c r="QMI8" s="8"/>
      <c r="QMJ8" s="8"/>
      <c r="QMK8" s="8"/>
      <c r="QML8" s="8"/>
      <c r="QMM8" s="8"/>
      <c r="QMN8" s="8"/>
      <c r="QMO8" s="8"/>
      <c r="QMP8" s="8"/>
      <c r="QMQ8" s="8"/>
      <c r="QMR8" s="8"/>
      <c r="QMS8" s="8"/>
      <c r="QMT8" s="8"/>
      <c r="QMU8" s="8"/>
      <c r="QMV8" s="8"/>
      <c r="QMW8" s="8"/>
      <c r="QMX8" s="8"/>
      <c r="QMY8" s="8"/>
      <c r="QMZ8" s="8"/>
      <c r="QNA8" s="8"/>
      <c r="QNB8" s="8"/>
      <c r="QNC8" s="8"/>
      <c r="QND8" s="8"/>
      <c r="QNE8" s="8"/>
      <c r="QNF8" s="8"/>
      <c r="QNG8" s="8"/>
      <c r="QNH8" s="8"/>
      <c r="QNI8" s="8"/>
      <c r="QNJ8" s="8"/>
      <c r="QNK8" s="8"/>
      <c r="QNL8" s="8"/>
      <c r="QNM8" s="8"/>
      <c r="QNN8" s="8"/>
      <c r="QNO8" s="8"/>
      <c r="QNP8" s="8"/>
      <c r="QNQ8" s="8"/>
      <c r="QNR8" s="8"/>
      <c r="QNS8" s="8"/>
      <c r="QNT8" s="8"/>
      <c r="QNU8" s="8"/>
      <c r="QNV8" s="8"/>
      <c r="QNW8" s="8"/>
      <c r="QNX8" s="8"/>
      <c r="QNY8" s="8"/>
      <c r="QNZ8" s="8"/>
      <c r="QOA8" s="8"/>
      <c r="QOB8" s="8"/>
      <c r="QOC8" s="8"/>
      <c r="QOD8" s="8"/>
      <c r="QOE8" s="8"/>
      <c r="QOF8" s="8"/>
      <c r="QOG8" s="8"/>
      <c r="QOH8" s="8"/>
      <c r="QOI8" s="8"/>
      <c r="QOJ8" s="8"/>
      <c r="QOK8" s="8"/>
      <c r="QOL8" s="8"/>
      <c r="QOM8" s="8"/>
      <c r="QON8" s="8"/>
      <c r="QOO8" s="8"/>
      <c r="QOP8" s="8"/>
      <c r="QOQ8" s="8"/>
      <c r="QOR8" s="8"/>
      <c r="QOS8" s="8"/>
      <c r="QOT8" s="8"/>
      <c r="QOU8" s="8"/>
      <c r="QOV8" s="8"/>
      <c r="QOW8" s="8"/>
      <c r="QOX8" s="8"/>
      <c r="QOY8" s="8"/>
      <c r="QOZ8" s="8"/>
      <c r="QPA8" s="8"/>
      <c r="QPB8" s="8"/>
      <c r="QPC8" s="8"/>
      <c r="QPD8" s="8"/>
      <c r="QPE8" s="8"/>
      <c r="QPF8" s="8"/>
      <c r="QPG8" s="8"/>
      <c r="QPH8" s="8"/>
      <c r="QPI8" s="8"/>
      <c r="QPJ8" s="8"/>
      <c r="QPK8" s="8"/>
      <c r="QPL8" s="8"/>
      <c r="QPM8" s="8"/>
      <c r="QPN8" s="8"/>
      <c r="QPO8" s="8"/>
      <c r="QPP8" s="8"/>
      <c r="QPQ8" s="8"/>
      <c r="QPR8" s="8"/>
      <c r="QPS8" s="8"/>
      <c r="QPT8" s="8"/>
      <c r="QPU8" s="8"/>
      <c r="QPV8" s="8"/>
      <c r="QPW8" s="8"/>
      <c r="QPX8" s="8"/>
      <c r="QPY8" s="8"/>
      <c r="QPZ8" s="8"/>
      <c r="QQA8" s="8"/>
      <c r="QQB8" s="8"/>
      <c r="QQC8" s="8"/>
      <c r="QQD8" s="8"/>
      <c r="QQE8" s="8"/>
      <c r="QQF8" s="8"/>
      <c r="QQG8" s="8"/>
      <c r="QQH8" s="8"/>
      <c r="QQI8" s="8"/>
      <c r="QQJ8" s="8"/>
      <c r="QQK8" s="8"/>
      <c r="QQL8" s="8"/>
      <c r="QQM8" s="8"/>
      <c r="QQN8" s="8"/>
      <c r="QQO8" s="8"/>
      <c r="QQP8" s="8"/>
      <c r="QQQ8" s="8"/>
      <c r="QQR8" s="8"/>
      <c r="QQS8" s="8"/>
      <c r="QQT8" s="8"/>
      <c r="QQU8" s="8"/>
      <c r="QQV8" s="8"/>
      <c r="QQW8" s="8"/>
      <c r="QQX8" s="8"/>
      <c r="QQY8" s="8"/>
      <c r="QQZ8" s="8"/>
      <c r="QRA8" s="8"/>
      <c r="QRB8" s="8"/>
      <c r="QRC8" s="8"/>
      <c r="QRD8" s="8"/>
      <c r="QRE8" s="8"/>
      <c r="QRF8" s="8"/>
      <c r="QRG8" s="8"/>
      <c r="QRH8" s="8"/>
      <c r="QRI8" s="8"/>
      <c r="QRJ8" s="8"/>
      <c r="QRK8" s="8"/>
      <c r="QRL8" s="8"/>
      <c r="QRM8" s="8"/>
      <c r="QRN8" s="8"/>
      <c r="QRO8" s="8"/>
      <c r="QRP8" s="8"/>
      <c r="QRQ8" s="8"/>
      <c r="QRR8" s="8"/>
      <c r="QRS8" s="8"/>
      <c r="QRT8" s="8"/>
      <c r="QRU8" s="8"/>
      <c r="QRV8" s="8"/>
      <c r="QRW8" s="8"/>
      <c r="QRX8" s="8"/>
      <c r="QRY8" s="8"/>
      <c r="QRZ8" s="8"/>
      <c r="QSA8" s="8"/>
      <c r="QSB8" s="8"/>
      <c r="QSC8" s="8"/>
      <c r="QSD8" s="8"/>
      <c r="QSE8" s="8"/>
      <c r="QSF8" s="8"/>
      <c r="QSG8" s="8"/>
      <c r="QSH8" s="8"/>
      <c r="QSI8" s="8"/>
      <c r="QSJ8" s="8"/>
      <c r="QSK8" s="8"/>
      <c r="QSL8" s="8"/>
      <c r="QSM8" s="8"/>
      <c r="QSN8" s="8"/>
      <c r="QSO8" s="8"/>
      <c r="QSP8" s="8"/>
      <c r="QSQ8" s="8"/>
      <c r="QSR8" s="8"/>
      <c r="QSS8" s="8"/>
      <c r="QST8" s="8"/>
      <c r="QSU8" s="8"/>
      <c r="QSV8" s="8"/>
      <c r="QSW8" s="8"/>
      <c r="QSX8" s="8"/>
      <c r="QSY8" s="8"/>
      <c r="QSZ8" s="8"/>
      <c r="QTA8" s="8"/>
      <c r="QTB8" s="8"/>
      <c r="QTC8" s="8"/>
      <c r="QTD8" s="8"/>
      <c r="QTE8" s="8"/>
      <c r="QTF8" s="8"/>
      <c r="QTG8" s="8"/>
      <c r="QTH8" s="8"/>
      <c r="QTI8" s="8"/>
      <c r="QTJ8" s="8"/>
      <c r="QTK8" s="8"/>
      <c r="QTL8" s="8"/>
      <c r="QTM8" s="8"/>
      <c r="QTN8" s="8"/>
      <c r="QTO8" s="8"/>
      <c r="QTP8" s="8"/>
      <c r="QTQ8" s="8"/>
      <c r="QTR8" s="8"/>
      <c r="QTS8" s="8"/>
      <c r="QTT8" s="8"/>
      <c r="QTU8" s="8"/>
      <c r="QTV8" s="8"/>
      <c r="QTW8" s="8"/>
      <c r="QTX8" s="8"/>
      <c r="QTY8" s="8"/>
      <c r="QTZ8" s="8"/>
      <c r="QUA8" s="8"/>
      <c r="QUB8" s="8"/>
      <c r="QUC8" s="8"/>
      <c r="QUD8" s="8"/>
      <c r="QUE8" s="8"/>
      <c r="QUF8" s="8"/>
      <c r="QUG8" s="8"/>
      <c r="QUH8" s="8"/>
      <c r="QUI8" s="8"/>
      <c r="QUJ8" s="8"/>
      <c r="QUK8" s="8"/>
      <c r="QUL8" s="8"/>
      <c r="QUM8" s="8"/>
      <c r="QUN8" s="8"/>
      <c r="QUO8" s="8"/>
      <c r="QUP8" s="8"/>
      <c r="QUQ8" s="8"/>
      <c r="QUR8" s="8"/>
      <c r="QUS8" s="8"/>
      <c r="QUT8" s="8"/>
      <c r="QUU8" s="8"/>
      <c r="QUV8" s="8"/>
      <c r="QUW8" s="8"/>
      <c r="QUX8" s="8"/>
      <c r="QUY8" s="8"/>
      <c r="QUZ8" s="8"/>
      <c r="QVA8" s="8"/>
      <c r="QVB8" s="8"/>
      <c r="QVC8" s="8"/>
      <c r="QVD8" s="8"/>
      <c r="QVE8" s="8"/>
      <c r="QVF8" s="8"/>
      <c r="QVG8" s="8"/>
      <c r="QVH8" s="8"/>
      <c r="QVI8" s="8"/>
      <c r="QVJ8" s="8"/>
      <c r="QVK8" s="8"/>
      <c r="QVL8" s="8"/>
      <c r="QVM8" s="8"/>
      <c r="QVN8" s="8"/>
      <c r="QVO8" s="8"/>
      <c r="QVP8" s="8"/>
      <c r="QVQ8" s="8"/>
      <c r="QVR8" s="8"/>
      <c r="QVS8" s="8"/>
      <c r="QVT8" s="8"/>
      <c r="QVU8" s="8"/>
      <c r="QVV8" s="8"/>
      <c r="QVW8" s="8"/>
      <c r="QVX8" s="8"/>
      <c r="QVY8" s="8"/>
      <c r="QVZ8" s="8"/>
      <c r="QWA8" s="8"/>
      <c r="QWB8" s="8"/>
      <c r="QWC8" s="8"/>
      <c r="QWD8" s="8"/>
      <c r="QWE8" s="8"/>
      <c r="QWF8" s="8"/>
      <c r="QWG8" s="8"/>
      <c r="QWH8" s="8"/>
      <c r="QWI8" s="8"/>
      <c r="QWJ8" s="8"/>
      <c r="QWK8" s="8"/>
      <c r="QWL8" s="8"/>
      <c r="QWM8" s="8"/>
      <c r="QWN8" s="8"/>
      <c r="QWO8" s="8"/>
      <c r="QWP8" s="8"/>
      <c r="QWQ8" s="8"/>
      <c r="QWR8" s="8"/>
      <c r="QWS8" s="8"/>
      <c r="QWT8" s="8"/>
      <c r="QWU8" s="8"/>
      <c r="QWV8" s="8"/>
      <c r="QWW8" s="8"/>
      <c r="QWX8" s="8"/>
      <c r="QWY8" s="8"/>
      <c r="QWZ8" s="8"/>
      <c r="QXA8" s="8"/>
      <c r="QXB8" s="8"/>
      <c r="QXC8" s="8"/>
      <c r="QXD8" s="8"/>
      <c r="QXE8" s="8"/>
      <c r="QXF8" s="8"/>
      <c r="QXG8" s="8"/>
      <c r="QXH8" s="8"/>
      <c r="QXI8" s="8"/>
      <c r="QXJ8" s="8"/>
      <c r="QXK8" s="8"/>
      <c r="QXL8" s="8"/>
      <c r="QXM8" s="8"/>
      <c r="QXN8" s="8"/>
      <c r="QXO8" s="8"/>
      <c r="QXP8" s="8"/>
      <c r="QXQ8" s="8"/>
      <c r="QXR8" s="8"/>
      <c r="QXS8" s="8"/>
      <c r="QXT8" s="8"/>
      <c r="QXU8" s="8"/>
      <c r="QXV8" s="8"/>
      <c r="QXW8" s="8"/>
      <c r="QXX8" s="8"/>
      <c r="QXY8" s="8"/>
      <c r="QXZ8" s="8"/>
      <c r="QYA8" s="8"/>
      <c r="QYB8" s="8"/>
      <c r="QYC8" s="8"/>
      <c r="QYD8" s="8"/>
      <c r="QYE8" s="8"/>
      <c r="QYF8" s="8"/>
      <c r="QYG8" s="8"/>
      <c r="QYH8" s="8"/>
      <c r="QYI8" s="8"/>
      <c r="QYJ8" s="8"/>
      <c r="QYK8" s="8"/>
      <c r="QYL8" s="8"/>
      <c r="QYM8" s="8"/>
      <c r="QYN8" s="8"/>
      <c r="QYO8" s="8"/>
      <c r="QYP8" s="8"/>
      <c r="QYQ8" s="8"/>
      <c r="QYR8" s="8"/>
      <c r="QYS8" s="8"/>
      <c r="QYT8" s="8"/>
      <c r="QYU8" s="8"/>
      <c r="QYV8" s="8"/>
      <c r="QYW8" s="8"/>
      <c r="QYX8" s="8"/>
      <c r="QYY8" s="8"/>
      <c r="QYZ8" s="8"/>
      <c r="QZA8" s="8"/>
      <c r="QZB8" s="8"/>
      <c r="QZC8" s="8"/>
      <c r="QZD8" s="8"/>
      <c r="QZE8" s="8"/>
      <c r="QZF8" s="8"/>
      <c r="QZG8" s="8"/>
      <c r="QZH8" s="8"/>
      <c r="QZI8" s="8"/>
      <c r="QZJ8" s="8"/>
      <c r="QZK8" s="8"/>
      <c r="QZL8" s="8"/>
      <c r="QZM8" s="8"/>
      <c r="QZN8" s="8"/>
      <c r="QZO8" s="8"/>
      <c r="QZP8" s="8"/>
      <c r="QZQ8" s="8"/>
      <c r="QZR8" s="8"/>
      <c r="QZS8" s="8"/>
      <c r="QZT8" s="8"/>
      <c r="QZU8" s="8"/>
      <c r="QZV8" s="8"/>
      <c r="QZW8" s="8"/>
      <c r="QZX8" s="8"/>
      <c r="QZY8" s="8"/>
      <c r="QZZ8" s="8"/>
      <c r="RAA8" s="8"/>
      <c r="RAB8" s="8"/>
      <c r="RAC8" s="8"/>
      <c r="RAD8" s="8"/>
      <c r="RAE8" s="8"/>
      <c r="RAF8" s="8"/>
      <c r="RAG8" s="8"/>
      <c r="RAH8" s="8"/>
      <c r="RAI8" s="8"/>
      <c r="RAJ8" s="8"/>
      <c r="RAK8" s="8"/>
      <c r="RAL8" s="8"/>
      <c r="RAM8" s="8"/>
      <c r="RAN8" s="8"/>
      <c r="RAO8" s="8"/>
      <c r="RAP8" s="8"/>
      <c r="RAQ8" s="8"/>
      <c r="RAR8" s="8"/>
      <c r="RAS8" s="8"/>
      <c r="RAT8" s="8"/>
      <c r="RAU8" s="8"/>
      <c r="RAV8" s="8"/>
      <c r="RAW8" s="8"/>
      <c r="RAX8" s="8"/>
      <c r="RAY8" s="8"/>
      <c r="RAZ8" s="8"/>
      <c r="RBA8" s="8"/>
      <c r="RBB8" s="8"/>
      <c r="RBC8" s="8"/>
      <c r="RBD8" s="8"/>
      <c r="RBE8" s="8"/>
      <c r="RBF8" s="8"/>
      <c r="RBG8" s="8"/>
      <c r="RBH8" s="8"/>
      <c r="RBI8" s="8"/>
      <c r="RBJ8" s="8"/>
      <c r="RBK8" s="8"/>
      <c r="RBL8" s="8"/>
      <c r="RBM8" s="8"/>
      <c r="RBN8" s="8"/>
      <c r="RBO8" s="8"/>
      <c r="RBP8" s="8"/>
      <c r="RBQ8" s="8"/>
      <c r="RBR8" s="8"/>
      <c r="RBS8" s="8"/>
      <c r="RBT8" s="8"/>
      <c r="RBU8" s="8"/>
      <c r="RBV8" s="8"/>
      <c r="RBW8" s="8"/>
      <c r="RBX8" s="8"/>
      <c r="RBY8" s="8"/>
      <c r="RBZ8" s="8"/>
      <c r="RCA8" s="8"/>
      <c r="RCB8" s="8"/>
      <c r="RCC8" s="8"/>
      <c r="RCD8" s="8"/>
      <c r="RCE8" s="8"/>
      <c r="RCF8" s="8"/>
      <c r="RCG8" s="8"/>
      <c r="RCH8" s="8"/>
      <c r="RCI8" s="8"/>
      <c r="RCJ8" s="8"/>
      <c r="RCK8" s="8"/>
      <c r="RCL8" s="8"/>
      <c r="RCM8" s="8"/>
      <c r="RCN8" s="8"/>
      <c r="RCO8" s="8"/>
      <c r="RCP8" s="8"/>
      <c r="RCQ8" s="8"/>
      <c r="RCR8" s="8"/>
      <c r="RCS8" s="8"/>
      <c r="RCT8" s="8"/>
      <c r="RCU8" s="8"/>
      <c r="RCV8" s="8"/>
      <c r="RCW8" s="8"/>
      <c r="RCX8" s="8"/>
      <c r="RCY8" s="8"/>
      <c r="RCZ8" s="8"/>
      <c r="RDA8" s="8"/>
      <c r="RDB8" s="8"/>
      <c r="RDC8" s="8"/>
      <c r="RDD8" s="8"/>
      <c r="RDE8" s="8"/>
      <c r="RDF8" s="8"/>
      <c r="RDG8" s="8"/>
      <c r="RDH8" s="8"/>
      <c r="RDI8" s="8"/>
      <c r="RDJ8" s="8"/>
      <c r="RDK8" s="8"/>
      <c r="RDL8" s="8"/>
      <c r="RDM8" s="8"/>
      <c r="RDN8" s="8"/>
      <c r="RDO8" s="8"/>
      <c r="RDP8" s="8"/>
      <c r="RDQ8" s="8"/>
      <c r="RDR8" s="8"/>
      <c r="RDS8" s="8"/>
      <c r="RDT8" s="8"/>
      <c r="RDU8" s="8"/>
      <c r="RDV8" s="8"/>
      <c r="RDW8" s="8"/>
      <c r="RDX8" s="8"/>
      <c r="RDY8" s="8"/>
      <c r="RDZ8" s="8"/>
      <c r="REA8" s="8"/>
      <c r="REB8" s="8"/>
      <c r="REC8" s="8"/>
      <c r="RED8" s="8"/>
      <c r="REE8" s="8"/>
      <c r="REF8" s="8"/>
      <c r="REG8" s="8"/>
      <c r="REH8" s="8"/>
      <c r="REI8" s="8"/>
      <c r="REJ8" s="8"/>
      <c r="REK8" s="8"/>
      <c r="REL8" s="8"/>
      <c r="REM8" s="8"/>
      <c r="REN8" s="8"/>
      <c r="REO8" s="8"/>
      <c r="REP8" s="8"/>
      <c r="REQ8" s="8"/>
      <c r="RER8" s="8"/>
      <c r="RES8" s="8"/>
      <c r="RET8" s="8"/>
      <c r="REU8" s="8"/>
      <c r="REV8" s="8"/>
      <c r="REW8" s="8"/>
      <c r="REX8" s="8"/>
      <c r="REY8" s="8"/>
      <c r="REZ8" s="8"/>
      <c r="RFA8" s="8"/>
      <c r="RFB8" s="8"/>
      <c r="RFC8" s="8"/>
      <c r="RFD8" s="8"/>
      <c r="RFE8" s="8"/>
      <c r="RFF8" s="8"/>
      <c r="RFG8" s="8"/>
      <c r="RFH8" s="8"/>
      <c r="RFI8" s="8"/>
      <c r="RFJ8" s="8"/>
      <c r="RFK8" s="8"/>
      <c r="RFL8" s="8"/>
      <c r="RFM8" s="8"/>
      <c r="RFN8" s="8"/>
      <c r="RFO8" s="8"/>
      <c r="RFP8" s="8"/>
      <c r="RFQ8" s="8"/>
      <c r="RFR8" s="8"/>
      <c r="RFS8" s="8"/>
      <c r="RFT8" s="8"/>
      <c r="RFU8" s="8"/>
      <c r="RFV8" s="8"/>
      <c r="RFW8" s="8"/>
      <c r="RFX8" s="8"/>
      <c r="RFY8" s="8"/>
      <c r="RFZ8" s="8"/>
      <c r="RGA8" s="8"/>
      <c r="RGB8" s="8"/>
      <c r="RGC8" s="8"/>
      <c r="RGD8" s="8"/>
      <c r="RGE8" s="8"/>
      <c r="RGF8" s="8"/>
      <c r="RGG8" s="8"/>
      <c r="RGH8" s="8"/>
      <c r="RGI8" s="8"/>
      <c r="RGJ8" s="8"/>
      <c r="RGK8" s="8"/>
      <c r="RGL8" s="8"/>
      <c r="RGM8" s="8"/>
      <c r="RGN8" s="8"/>
      <c r="RGO8" s="8"/>
      <c r="RGP8" s="8"/>
      <c r="RGQ8" s="8"/>
      <c r="RGR8" s="8"/>
      <c r="RGS8" s="8"/>
      <c r="RGT8" s="8"/>
      <c r="RGU8" s="8"/>
      <c r="RGV8" s="8"/>
      <c r="RGW8" s="8"/>
      <c r="RGX8" s="8"/>
      <c r="RGY8" s="8"/>
      <c r="RGZ8" s="8"/>
      <c r="RHA8" s="8"/>
      <c r="RHB8" s="8"/>
      <c r="RHC8" s="8"/>
      <c r="RHD8" s="8"/>
      <c r="RHE8" s="8"/>
      <c r="RHF8" s="8"/>
      <c r="RHG8" s="8"/>
      <c r="RHH8" s="8"/>
      <c r="RHI8" s="8"/>
      <c r="RHJ8" s="8"/>
      <c r="RHK8" s="8"/>
      <c r="RHL8" s="8"/>
      <c r="RHM8" s="8"/>
      <c r="RHN8" s="8"/>
      <c r="RHO8" s="8"/>
      <c r="RHP8" s="8"/>
      <c r="RHQ8" s="8"/>
      <c r="RHR8" s="8"/>
      <c r="RHS8" s="8"/>
      <c r="RHT8" s="8"/>
      <c r="RHU8" s="8"/>
      <c r="RHV8" s="8"/>
      <c r="RHW8" s="8"/>
      <c r="RHX8" s="8"/>
      <c r="RHY8" s="8"/>
      <c r="RHZ8" s="8"/>
      <c r="RIA8" s="8"/>
      <c r="RIB8" s="8"/>
      <c r="RIC8" s="8"/>
      <c r="RID8" s="8"/>
      <c r="RIE8" s="8"/>
      <c r="RIF8" s="8"/>
      <c r="RIG8" s="8"/>
      <c r="RIH8" s="8"/>
      <c r="RII8" s="8"/>
      <c r="RIJ8" s="8"/>
      <c r="RIK8" s="8"/>
      <c r="RIL8" s="8"/>
      <c r="RIM8" s="8"/>
      <c r="RIN8" s="8"/>
      <c r="RIO8" s="8"/>
      <c r="RIP8" s="8"/>
      <c r="RIQ8" s="8"/>
      <c r="RIR8" s="8"/>
      <c r="RIS8" s="8"/>
      <c r="RIT8" s="8"/>
      <c r="RIU8" s="8"/>
      <c r="RIV8" s="8"/>
      <c r="RIW8" s="8"/>
      <c r="RIX8" s="8"/>
      <c r="RIY8" s="8"/>
      <c r="RIZ8" s="8"/>
      <c r="RJA8" s="8"/>
      <c r="RJB8" s="8"/>
      <c r="RJC8" s="8"/>
      <c r="RJD8" s="8"/>
      <c r="RJE8" s="8"/>
      <c r="RJF8" s="8"/>
      <c r="RJG8" s="8"/>
      <c r="RJH8" s="8"/>
      <c r="RJI8" s="8"/>
      <c r="RJJ8" s="8"/>
      <c r="RJK8" s="8"/>
      <c r="RJL8" s="8"/>
      <c r="RJM8" s="8"/>
      <c r="RJN8" s="8"/>
      <c r="RJO8" s="8"/>
      <c r="RJP8" s="8"/>
      <c r="RJQ8" s="8"/>
      <c r="RJR8" s="8"/>
      <c r="RJS8" s="8"/>
      <c r="RJT8" s="8"/>
      <c r="RJU8" s="8"/>
      <c r="RJV8" s="8"/>
      <c r="RJW8" s="8"/>
      <c r="RJX8" s="8"/>
      <c r="RJY8" s="8"/>
      <c r="RJZ8" s="8"/>
      <c r="RKA8" s="8"/>
      <c r="RKB8" s="8"/>
      <c r="RKC8" s="8"/>
      <c r="RKD8" s="8"/>
      <c r="RKE8" s="8"/>
      <c r="RKF8" s="8"/>
      <c r="RKG8" s="8"/>
      <c r="RKH8" s="8"/>
      <c r="RKI8" s="8"/>
      <c r="RKJ8" s="8"/>
      <c r="RKK8" s="8"/>
      <c r="RKL8" s="8"/>
      <c r="RKM8" s="8"/>
      <c r="RKN8" s="8"/>
      <c r="RKO8" s="8"/>
      <c r="RKP8" s="8"/>
      <c r="RKQ8" s="8"/>
      <c r="RKR8" s="8"/>
      <c r="RKS8" s="8"/>
      <c r="RKT8" s="8"/>
      <c r="RKU8" s="8"/>
      <c r="RKV8" s="8"/>
      <c r="RKW8" s="8"/>
      <c r="RKX8" s="8"/>
      <c r="RKY8" s="8"/>
      <c r="RKZ8" s="8"/>
      <c r="RLA8" s="8"/>
      <c r="RLB8" s="8"/>
      <c r="RLC8" s="8"/>
      <c r="RLD8" s="8"/>
      <c r="RLE8" s="8"/>
      <c r="RLF8" s="8"/>
      <c r="RLG8" s="8"/>
      <c r="RLH8" s="8"/>
      <c r="RLI8" s="8"/>
      <c r="RLJ8" s="8"/>
      <c r="RLK8" s="8"/>
      <c r="RLL8" s="8"/>
      <c r="RLM8" s="8"/>
      <c r="RLN8" s="8"/>
      <c r="RLO8" s="8"/>
      <c r="RLP8" s="8"/>
      <c r="RLQ8" s="8"/>
      <c r="RLR8" s="8"/>
      <c r="RLS8" s="8"/>
      <c r="RLT8" s="8"/>
      <c r="RLU8" s="8"/>
      <c r="RLV8" s="8"/>
      <c r="RLW8" s="8"/>
      <c r="RLX8" s="8"/>
      <c r="RLY8" s="8"/>
      <c r="RLZ8" s="8"/>
      <c r="RMA8" s="8"/>
      <c r="RMB8" s="8"/>
      <c r="RMC8" s="8"/>
      <c r="RMD8" s="8"/>
      <c r="RME8" s="8"/>
      <c r="RMF8" s="8"/>
      <c r="RMG8" s="8"/>
      <c r="RMH8" s="8"/>
      <c r="RMI8" s="8"/>
      <c r="RMJ8" s="8"/>
      <c r="RMK8" s="8"/>
      <c r="RML8" s="8"/>
      <c r="RMM8" s="8"/>
      <c r="RMN8" s="8"/>
      <c r="RMO8" s="8"/>
      <c r="RMP8" s="8"/>
      <c r="RMQ8" s="8"/>
      <c r="RMR8" s="8"/>
      <c r="RMS8" s="8"/>
      <c r="RMT8" s="8"/>
      <c r="RMU8" s="8"/>
      <c r="RMV8" s="8"/>
      <c r="RMW8" s="8"/>
      <c r="RMX8" s="8"/>
      <c r="RMY8" s="8"/>
      <c r="RMZ8" s="8"/>
      <c r="RNA8" s="8"/>
      <c r="RNB8" s="8"/>
      <c r="RNC8" s="8"/>
      <c r="RND8" s="8"/>
      <c r="RNE8" s="8"/>
      <c r="RNF8" s="8"/>
      <c r="RNG8" s="8"/>
      <c r="RNH8" s="8"/>
      <c r="RNI8" s="8"/>
      <c r="RNJ8" s="8"/>
      <c r="RNK8" s="8"/>
      <c r="RNL8" s="8"/>
      <c r="RNM8" s="8"/>
      <c r="RNN8" s="8"/>
      <c r="RNO8" s="8"/>
      <c r="RNP8" s="8"/>
      <c r="RNQ8" s="8"/>
      <c r="RNR8" s="8"/>
      <c r="RNS8" s="8"/>
      <c r="RNT8" s="8"/>
      <c r="RNU8" s="8"/>
      <c r="RNV8" s="8"/>
      <c r="RNW8" s="8"/>
      <c r="RNX8" s="8"/>
      <c r="RNY8" s="8"/>
      <c r="RNZ8" s="8"/>
      <c r="ROA8" s="8"/>
      <c r="ROB8" s="8"/>
      <c r="ROC8" s="8"/>
      <c r="ROD8" s="8"/>
      <c r="ROE8" s="8"/>
      <c r="ROF8" s="8"/>
      <c r="ROG8" s="8"/>
      <c r="ROH8" s="8"/>
      <c r="ROI8" s="8"/>
      <c r="ROJ8" s="8"/>
      <c r="ROK8" s="8"/>
      <c r="ROL8" s="8"/>
      <c r="ROM8" s="8"/>
      <c r="RON8" s="8"/>
      <c r="ROO8" s="8"/>
      <c r="ROP8" s="8"/>
      <c r="ROQ8" s="8"/>
      <c r="ROR8" s="8"/>
      <c r="ROS8" s="8"/>
      <c r="ROT8" s="8"/>
      <c r="ROU8" s="8"/>
      <c r="ROV8" s="8"/>
      <c r="ROW8" s="8"/>
      <c r="ROX8" s="8"/>
      <c r="ROY8" s="8"/>
      <c r="ROZ8" s="8"/>
      <c r="RPA8" s="8"/>
      <c r="RPB8" s="8"/>
      <c r="RPC8" s="8"/>
      <c r="RPD8" s="8"/>
      <c r="RPE8" s="8"/>
      <c r="RPF8" s="8"/>
      <c r="RPG8" s="8"/>
      <c r="RPH8" s="8"/>
      <c r="RPI8" s="8"/>
      <c r="RPJ8" s="8"/>
      <c r="RPK8" s="8"/>
      <c r="RPL8" s="8"/>
      <c r="RPM8" s="8"/>
      <c r="RPN8" s="8"/>
      <c r="RPO8" s="8"/>
      <c r="RPP8" s="8"/>
      <c r="RPQ8" s="8"/>
      <c r="RPR8" s="8"/>
      <c r="RPS8" s="8"/>
      <c r="RPT8" s="8"/>
      <c r="RPU8" s="8"/>
      <c r="RPV8" s="8"/>
      <c r="RPW8" s="8"/>
      <c r="RPX8" s="8"/>
      <c r="RPY8" s="8"/>
      <c r="RPZ8" s="8"/>
      <c r="RQA8" s="8"/>
      <c r="RQB8" s="8"/>
      <c r="RQC8" s="8"/>
      <c r="RQD8" s="8"/>
      <c r="RQE8" s="8"/>
      <c r="RQF8" s="8"/>
      <c r="RQG8" s="8"/>
      <c r="RQH8" s="8"/>
      <c r="RQI8" s="8"/>
      <c r="RQJ8" s="8"/>
      <c r="RQK8" s="8"/>
      <c r="RQL8" s="8"/>
      <c r="RQM8" s="8"/>
      <c r="RQN8" s="8"/>
      <c r="RQO8" s="8"/>
      <c r="RQP8" s="8"/>
      <c r="RQQ8" s="8"/>
      <c r="RQR8" s="8"/>
      <c r="RQS8" s="8"/>
      <c r="RQT8" s="8"/>
      <c r="RQU8" s="8"/>
      <c r="RQV8" s="8"/>
      <c r="RQW8" s="8"/>
      <c r="RQX8" s="8"/>
      <c r="RQY8" s="8"/>
      <c r="RQZ8" s="8"/>
      <c r="RRA8" s="8"/>
      <c r="RRB8" s="8"/>
      <c r="RRC8" s="8"/>
      <c r="RRD8" s="8"/>
      <c r="RRE8" s="8"/>
      <c r="RRF8" s="8"/>
      <c r="RRG8" s="8"/>
      <c r="RRH8" s="8"/>
      <c r="RRI8" s="8"/>
      <c r="RRJ8" s="8"/>
      <c r="RRK8" s="8"/>
      <c r="RRL8" s="8"/>
      <c r="RRM8" s="8"/>
      <c r="RRN8" s="8"/>
      <c r="RRO8" s="8"/>
      <c r="RRP8" s="8"/>
      <c r="RRQ8" s="8"/>
      <c r="RRR8" s="8"/>
      <c r="RRS8" s="8"/>
      <c r="RRT8" s="8"/>
      <c r="RRU8" s="8"/>
      <c r="RRV8" s="8"/>
      <c r="RRW8" s="8"/>
      <c r="RRX8" s="8"/>
      <c r="RRY8" s="8"/>
      <c r="RRZ8" s="8"/>
      <c r="RSA8" s="8"/>
      <c r="RSB8" s="8"/>
      <c r="RSC8" s="8"/>
      <c r="RSD8" s="8"/>
      <c r="RSE8" s="8"/>
      <c r="RSF8" s="8"/>
      <c r="RSG8" s="8"/>
      <c r="RSH8" s="8"/>
      <c r="RSI8" s="8"/>
      <c r="RSJ8" s="8"/>
      <c r="RSK8" s="8"/>
      <c r="RSL8" s="8"/>
      <c r="RSM8" s="8"/>
      <c r="RSN8" s="8"/>
      <c r="RSO8" s="8"/>
      <c r="RSP8" s="8"/>
      <c r="RSQ8" s="8"/>
      <c r="RSR8" s="8"/>
      <c r="RSS8" s="8"/>
      <c r="RST8" s="8"/>
      <c r="RSU8" s="8"/>
      <c r="RSV8" s="8"/>
      <c r="RSW8" s="8"/>
      <c r="RSX8" s="8"/>
      <c r="RSY8" s="8"/>
      <c r="RSZ8" s="8"/>
      <c r="RTA8" s="8"/>
      <c r="RTB8" s="8"/>
      <c r="RTC8" s="8"/>
      <c r="RTD8" s="8"/>
      <c r="RTE8" s="8"/>
      <c r="RTF8" s="8"/>
      <c r="RTG8" s="8"/>
      <c r="RTH8" s="8"/>
      <c r="RTI8" s="8"/>
      <c r="RTJ8" s="8"/>
      <c r="RTK8" s="8"/>
      <c r="RTL8" s="8"/>
      <c r="RTM8" s="8"/>
      <c r="RTN8" s="8"/>
      <c r="RTO8" s="8"/>
      <c r="RTP8" s="8"/>
      <c r="RTQ8" s="8"/>
      <c r="RTR8" s="8"/>
      <c r="RTS8" s="8"/>
      <c r="RTT8" s="8"/>
      <c r="RTU8" s="8"/>
      <c r="RTV8" s="8"/>
      <c r="RTW8" s="8"/>
      <c r="RTX8" s="8"/>
      <c r="RTY8" s="8"/>
      <c r="RTZ8" s="8"/>
      <c r="RUA8" s="8"/>
      <c r="RUB8" s="8"/>
      <c r="RUC8" s="8"/>
      <c r="RUD8" s="8"/>
      <c r="RUE8" s="8"/>
      <c r="RUF8" s="8"/>
      <c r="RUG8" s="8"/>
      <c r="RUH8" s="8"/>
      <c r="RUI8" s="8"/>
      <c r="RUJ8" s="8"/>
      <c r="RUK8" s="8"/>
      <c r="RUL8" s="8"/>
      <c r="RUM8" s="8"/>
      <c r="RUN8" s="8"/>
      <c r="RUO8" s="8"/>
      <c r="RUP8" s="8"/>
      <c r="RUQ8" s="8"/>
      <c r="RUR8" s="8"/>
      <c r="RUS8" s="8"/>
      <c r="RUT8" s="8"/>
      <c r="RUU8" s="8"/>
      <c r="RUV8" s="8"/>
      <c r="RUW8" s="8"/>
      <c r="RUX8" s="8"/>
      <c r="RUY8" s="8"/>
      <c r="RUZ8" s="8"/>
      <c r="RVA8" s="8"/>
      <c r="RVB8" s="8"/>
      <c r="RVC8" s="8"/>
      <c r="RVD8" s="8"/>
      <c r="RVE8" s="8"/>
      <c r="RVF8" s="8"/>
      <c r="RVG8" s="8"/>
      <c r="RVH8" s="8"/>
      <c r="RVI8" s="8"/>
      <c r="RVJ8" s="8"/>
      <c r="RVK8" s="8"/>
      <c r="RVL8" s="8"/>
      <c r="RVM8" s="8"/>
      <c r="RVN8" s="8"/>
      <c r="RVO8" s="8"/>
      <c r="RVP8" s="8"/>
      <c r="RVQ8" s="8"/>
      <c r="RVR8" s="8"/>
      <c r="RVS8" s="8"/>
      <c r="RVT8" s="8"/>
      <c r="RVU8" s="8"/>
      <c r="RVV8" s="8"/>
      <c r="RVW8" s="8"/>
      <c r="RVX8" s="8"/>
      <c r="RVY8" s="8"/>
      <c r="RVZ8" s="8"/>
      <c r="RWA8" s="8"/>
      <c r="RWB8" s="8"/>
      <c r="RWC8" s="8"/>
      <c r="RWD8" s="8"/>
      <c r="RWE8" s="8"/>
      <c r="RWF8" s="8"/>
      <c r="RWG8" s="8"/>
      <c r="RWH8" s="8"/>
      <c r="RWI8" s="8"/>
      <c r="RWJ8" s="8"/>
      <c r="RWK8" s="8"/>
      <c r="RWL8" s="8"/>
      <c r="RWM8" s="8"/>
      <c r="RWN8" s="8"/>
      <c r="RWO8" s="8"/>
      <c r="RWP8" s="8"/>
      <c r="RWQ8" s="8"/>
      <c r="RWR8" s="8"/>
      <c r="RWS8" s="8"/>
      <c r="RWT8" s="8"/>
      <c r="RWU8" s="8"/>
      <c r="RWV8" s="8"/>
      <c r="RWW8" s="8"/>
      <c r="RWX8" s="8"/>
      <c r="RWY8" s="8"/>
      <c r="RWZ8" s="8"/>
      <c r="RXA8" s="8"/>
      <c r="RXB8" s="8"/>
      <c r="RXC8" s="8"/>
      <c r="RXD8" s="8"/>
      <c r="RXE8" s="8"/>
      <c r="RXF8" s="8"/>
      <c r="RXG8" s="8"/>
      <c r="RXH8" s="8"/>
      <c r="RXI8" s="8"/>
      <c r="RXJ8" s="8"/>
      <c r="RXK8" s="8"/>
      <c r="RXL8" s="8"/>
      <c r="RXM8" s="8"/>
      <c r="RXN8" s="8"/>
      <c r="RXO8" s="8"/>
      <c r="RXP8" s="8"/>
      <c r="RXQ8" s="8"/>
      <c r="RXR8" s="8"/>
      <c r="RXS8" s="8"/>
      <c r="RXT8" s="8"/>
      <c r="RXU8" s="8"/>
      <c r="RXV8" s="8"/>
      <c r="RXW8" s="8"/>
      <c r="RXX8" s="8"/>
      <c r="RXY8" s="8"/>
      <c r="RXZ8" s="8"/>
      <c r="RYA8" s="8"/>
      <c r="RYB8" s="8"/>
      <c r="RYC8" s="8"/>
      <c r="RYD8" s="8"/>
      <c r="RYE8" s="8"/>
      <c r="RYF8" s="8"/>
      <c r="RYG8" s="8"/>
      <c r="RYH8" s="8"/>
      <c r="RYI8" s="8"/>
      <c r="RYJ8" s="8"/>
      <c r="RYK8" s="8"/>
      <c r="RYL8" s="8"/>
      <c r="RYM8" s="8"/>
      <c r="RYN8" s="8"/>
      <c r="RYO8" s="8"/>
      <c r="RYP8" s="8"/>
      <c r="RYQ8" s="8"/>
      <c r="RYR8" s="8"/>
      <c r="RYS8" s="8"/>
      <c r="RYT8" s="8"/>
      <c r="RYU8" s="8"/>
      <c r="RYV8" s="8"/>
      <c r="RYW8" s="8"/>
      <c r="RYX8" s="8"/>
      <c r="RYY8" s="8"/>
      <c r="RYZ8" s="8"/>
      <c r="RZA8" s="8"/>
      <c r="RZB8" s="8"/>
      <c r="RZC8" s="8"/>
      <c r="RZD8" s="8"/>
      <c r="RZE8" s="8"/>
      <c r="RZF8" s="8"/>
      <c r="RZG8" s="8"/>
      <c r="RZH8" s="8"/>
      <c r="RZI8" s="8"/>
      <c r="RZJ8" s="8"/>
      <c r="RZK8" s="8"/>
      <c r="RZL8" s="8"/>
      <c r="RZM8" s="8"/>
      <c r="RZN8" s="8"/>
      <c r="RZO8" s="8"/>
      <c r="RZP8" s="8"/>
      <c r="RZQ8" s="8"/>
      <c r="RZR8" s="8"/>
      <c r="RZS8" s="8"/>
      <c r="RZT8" s="8"/>
      <c r="RZU8" s="8"/>
      <c r="RZV8" s="8"/>
      <c r="RZW8" s="8"/>
      <c r="RZX8" s="8"/>
      <c r="RZY8" s="8"/>
      <c r="RZZ8" s="8"/>
      <c r="SAA8" s="8"/>
      <c r="SAB8" s="8"/>
      <c r="SAC8" s="8"/>
      <c r="SAD8" s="8"/>
      <c r="SAE8" s="8"/>
      <c r="SAF8" s="8"/>
      <c r="SAG8" s="8"/>
      <c r="SAH8" s="8"/>
      <c r="SAI8" s="8"/>
      <c r="SAJ8" s="8"/>
      <c r="SAK8" s="8"/>
      <c r="SAL8" s="8"/>
      <c r="SAM8" s="8"/>
      <c r="SAN8" s="8"/>
      <c r="SAO8" s="8"/>
      <c r="SAP8" s="8"/>
      <c r="SAQ8" s="8"/>
      <c r="SAR8" s="8"/>
      <c r="SAS8" s="8"/>
      <c r="SAT8" s="8"/>
      <c r="SAU8" s="8"/>
      <c r="SAV8" s="8"/>
      <c r="SAW8" s="8"/>
      <c r="SAX8" s="8"/>
      <c r="SAY8" s="8"/>
      <c r="SAZ8" s="8"/>
      <c r="SBA8" s="8"/>
      <c r="SBB8" s="8"/>
      <c r="SBC8" s="8"/>
      <c r="SBD8" s="8"/>
      <c r="SBE8" s="8"/>
      <c r="SBF8" s="8"/>
      <c r="SBG8" s="8"/>
      <c r="SBH8" s="8"/>
      <c r="SBI8" s="8"/>
      <c r="SBJ8" s="8"/>
      <c r="SBK8" s="8"/>
      <c r="SBL8" s="8"/>
      <c r="SBM8" s="8"/>
      <c r="SBN8" s="8"/>
      <c r="SBO8" s="8"/>
      <c r="SBP8" s="8"/>
      <c r="SBQ8" s="8"/>
      <c r="SBR8" s="8"/>
      <c r="SBS8" s="8"/>
      <c r="SBT8" s="8"/>
      <c r="SBU8" s="8"/>
      <c r="SBV8" s="8"/>
      <c r="SBW8" s="8"/>
      <c r="SBX8" s="8"/>
      <c r="SBY8" s="8"/>
      <c r="SBZ8" s="8"/>
      <c r="SCA8" s="8"/>
      <c r="SCB8" s="8"/>
      <c r="SCC8" s="8"/>
      <c r="SCD8" s="8"/>
      <c r="SCE8" s="8"/>
      <c r="SCF8" s="8"/>
      <c r="SCG8" s="8"/>
      <c r="SCH8" s="8"/>
      <c r="SCI8" s="8"/>
      <c r="SCJ8" s="8"/>
      <c r="SCK8" s="8"/>
      <c r="SCL8" s="8"/>
      <c r="SCM8" s="8"/>
      <c r="SCN8" s="8"/>
      <c r="SCO8" s="8"/>
      <c r="SCP8" s="8"/>
      <c r="SCQ8" s="8"/>
      <c r="SCR8" s="8"/>
      <c r="SCS8" s="8"/>
      <c r="SCT8" s="8"/>
      <c r="SCU8" s="8"/>
      <c r="SCV8" s="8"/>
      <c r="SCW8" s="8"/>
      <c r="SCX8" s="8"/>
      <c r="SCY8" s="8"/>
      <c r="SCZ8" s="8"/>
      <c r="SDA8" s="8"/>
      <c r="SDB8" s="8"/>
      <c r="SDC8" s="8"/>
      <c r="SDD8" s="8"/>
      <c r="SDE8" s="8"/>
      <c r="SDF8" s="8"/>
      <c r="SDG8" s="8"/>
      <c r="SDH8" s="8"/>
      <c r="SDI8" s="8"/>
      <c r="SDJ8" s="8"/>
      <c r="SDK8" s="8"/>
      <c r="SDL8" s="8"/>
      <c r="SDM8" s="8"/>
      <c r="SDN8" s="8"/>
      <c r="SDO8" s="8"/>
      <c r="SDP8" s="8"/>
      <c r="SDQ8" s="8"/>
      <c r="SDR8" s="8"/>
      <c r="SDS8" s="8"/>
      <c r="SDT8" s="8"/>
      <c r="SDU8" s="8"/>
      <c r="SDV8" s="8"/>
      <c r="SDW8" s="8"/>
      <c r="SDX8" s="8"/>
      <c r="SDY8" s="8"/>
      <c r="SDZ8" s="8"/>
      <c r="SEA8" s="8"/>
      <c r="SEB8" s="8"/>
      <c r="SEC8" s="8"/>
      <c r="SED8" s="8"/>
      <c r="SEE8" s="8"/>
      <c r="SEF8" s="8"/>
      <c r="SEG8" s="8"/>
      <c r="SEH8" s="8"/>
      <c r="SEI8" s="8"/>
      <c r="SEJ8" s="8"/>
      <c r="SEK8" s="8"/>
      <c r="SEL8" s="8"/>
      <c r="SEM8" s="8"/>
      <c r="SEN8" s="8"/>
      <c r="SEO8" s="8"/>
      <c r="SEP8" s="8"/>
      <c r="SEQ8" s="8"/>
      <c r="SER8" s="8"/>
      <c r="SES8" s="8"/>
      <c r="SET8" s="8"/>
      <c r="SEU8" s="8"/>
      <c r="SEV8" s="8"/>
      <c r="SEW8" s="8"/>
      <c r="SEX8" s="8"/>
      <c r="SEY8" s="8"/>
      <c r="SEZ8" s="8"/>
      <c r="SFA8" s="8"/>
      <c r="SFB8" s="8"/>
      <c r="SFC8" s="8"/>
      <c r="SFD8" s="8"/>
      <c r="SFE8" s="8"/>
      <c r="SFF8" s="8"/>
      <c r="SFG8" s="8"/>
      <c r="SFH8" s="8"/>
      <c r="SFI8" s="8"/>
      <c r="SFJ8" s="8"/>
      <c r="SFK8" s="8"/>
      <c r="SFL8" s="8"/>
      <c r="SFM8" s="8"/>
      <c r="SFN8" s="8"/>
      <c r="SFO8" s="8"/>
      <c r="SFP8" s="8"/>
      <c r="SFQ8" s="8"/>
      <c r="SFR8" s="8"/>
      <c r="SFS8" s="8"/>
      <c r="SFT8" s="8"/>
      <c r="SFU8" s="8"/>
      <c r="SFV8" s="8"/>
      <c r="SFW8" s="8"/>
      <c r="SFX8" s="8"/>
      <c r="SFY8" s="8"/>
      <c r="SFZ8" s="8"/>
      <c r="SGA8" s="8"/>
      <c r="SGB8" s="8"/>
      <c r="SGC8" s="8"/>
      <c r="SGD8" s="8"/>
      <c r="SGE8" s="8"/>
      <c r="SGF8" s="8"/>
      <c r="SGG8" s="8"/>
      <c r="SGH8" s="8"/>
      <c r="SGI8" s="8"/>
      <c r="SGJ8" s="8"/>
      <c r="SGK8" s="8"/>
      <c r="SGL8" s="8"/>
      <c r="SGM8" s="8"/>
      <c r="SGN8" s="8"/>
      <c r="SGO8" s="8"/>
      <c r="SGP8" s="8"/>
      <c r="SGQ8" s="8"/>
      <c r="SGR8" s="8"/>
      <c r="SGS8" s="8"/>
      <c r="SGT8" s="8"/>
      <c r="SGU8" s="8"/>
      <c r="SGV8" s="8"/>
      <c r="SGW8" s="8"/>
      <c r="SGX8" s="8"/>
      <c r="SGY8" s="8"/>
      <c r="SGZ8" s="8"/>
      <c r="SHA8" s="8"/>
      <c r="SHB8" s="8"/>
      <c r="SHC8" s="8"/>
      <c r="SHD8" s="8"/>
      <c r="SHE8" s="8"/>
      <c r="SHF8" s="8"/>
      <c r="SHG8" s="8"/>
      <c r="SHH8" s="8"/>
      <c r="SHI8" s="8"/>
      <c r="SHJ8" s="8"/>
      <c r="SHK8" s="8"/>
      <c r="SHL8" s="8"/>
      <c r="SHM8" s="8"/>
      <c r="SHN8" s="8"/>
      <c r="SHO8" s="8"/>
      <c r="SHP8" s="8"/>
      <c r="SHQ8" s="8"/>
      <c r="SHR8" s="8"/>
      <c r="SHS8" s="8"/>
      <c r="SHT8" s="8"/>
      <c r="SHU8" s="8"/>
      <c r="SHV8" s="8"/>
      <c r="SHW8" s="8"/>
      <c r="SHX8" s="8"/>
      <c r="SHY8" s="8"/>
      <c r="SHZ8" s="8"/>
      <c r="SIA8" s="8"/>
      <c r="SIB8" s="8"/>
      <c r="SIC8" s="8"/>
      <c r="SID8" s="8"/>
      <c r="SIE8" s="8"/>
      <c r="SIF8" s="8"/>
      <c r="SIG8" s="8"/>
      <c r="SIH8" s="8"/>
      <c r="SII8" s="8"/>
      <c r="SIJ8" s="8"/>
      <c r="SIK8" s="8"/>
      <c r="SIL8" s="8"/>
      <c r="SIM8" s="8"/>
      <c r="SIN8" s="8"/>
      <c r="SIO8" s="8"/>
      <c r="SIP8" s="8"/>
      <c r="SIQ8" s="8"/>
      <c r="SIR8" s="8"/>
      <c r="SIS8" s="8"/>
      <c r="SIT8" s="8"/>
      <c r="SIU8" s="8"/>
      <c r="SIV8" s="8"/>
      <c r="SIW8" s="8"/>
      <c r="SIX8" s="8"/>
      <c r="SIY8" s="8"/>
      <c r="SIZ8" s="8"/>
      <c r="SJA8" s="8"/>
      <c r="SJB8" s="8"/>
      <c r="SJC8" s="8"/>
      <c r="SJD8" s="8"/>
      <c r="SJE8" s="8"/>
      <c r="SJF8" s="8"/>
      <c r="SJG8" s="8"/>
      <c r="SJH8" s="8"/>
      <c r="SJI8" s="8"/>
      <c r="SJJ8" s="8"/>
      <c r="SJK8" s="8"/>
      <c r="SJL8" s="8"/>
      <c r="SJM8" s="8"/>
      <c r="SJN8" s="8"/>
      <c r="SJO8" s="8"/>
      <c r="SJP8" s="8"/>
      <c r="SJQ8" s="8"/>
      <c r="SJR8" s="8"/>
      <c r="SJS8" s="8"/>
      <c r="SJT8" s="8"/>
      <c r="SJU8" s="8"/>
      <c r="SJV8" s="8"/>
      <c r="SJW8" s="8"/>
      <c r="SJX8" s="8"/>
      <c r="SJY8" s="8"/>
      <c r="SJZ8" s="8"/>
      <c r="SKA8" s="8"/>
      <c r="SKB8" s="8"/>
      <c r="SKC8" s="8"/>
      <c r="SKD8" s="8"/>
      <c r="SKE8" s="8"/>
      <c r="SKF8" s="8"/>
      <c r="SKG8" s="8"/>
      <c r="SKH8" s="8"/>
      <c r="SKI8" s="8"/>
      <c r="SKJ8" s="8"/>
      <c r="SKK8" s="8"/>
      <c r="SKL8" s="8"/>
      <c r="SKM8" s="8"/>
      <c r="SKN8" s="8"/>
      <c r="SKO8" s="8"/>
      <c r="SKP8" s="8"/>
      <c r="SKQ8" s="8"/>
      <c r="SKR8" s="8"/>
      <c r="SKS8" s="8"/>
      <c r="SKT8" s="8"/>
      <c r="SKU8" s="8"/>
      <c r="SKV8" s="8"/>
      <c r="SKW8" s="8"/>
      <c r="SKX8" s="8"/>
      <c r="SKY8" s="8"/>
      <c r="SKZ8" s="8"/>
      <c r="SLA8" s="8"/>
      <c r="SLB8" s="8"/>
      <c r="SLC8" s="8"/>
      <c r="SLD8" s="8"/>
      <c r="SLE8" s="8"/>
      <c r="SLF8" s="8"/>
      <c r="SLG8" s="8"/>
      <c r="SLH8" s="8"/>
      <c r="SLI8" s="8"/>
      <c r="SLJ8" s="8"/>
      <c r="SLK8" s="8"/>
      <c r="SLL8" s="8"/>
      <c r="SLM8" s="8"/>
      <c r="SLN8" s="8"/>
      <c r="SLO8" s="8"/>
      <c r="SLP8" s="8"/>
      <c r="SLQ8" s="8"/>
      <c r="SLR8" s="8"/>
      <c r="SLS8" s="8"/>
      <c r="SLT8" s="8"/>
      <c r="SLU8" s="8"/>
      <c r="SLV8" s="8"/>
      <c r="SLW8" s="8"/>
      <c r="SLX8" s="8"/>
      <c r="SLY8" s="8"/>
      <c r="SLZ8" s="8"/>
      <c r="SMA8" s="8"/>
      <c r="SMB8" s="8"/>
      <c r="SMC8" s="8"/>
      <c r="SMD8" s="8"/>
      <c r="SME8" s="8"/>
      <c r="SMF8" s="8"/>
      <c r="SMG8" s="8"/>
      <c r="SMH8" s="8"/>
      <c r="SMI8" s="8"/>
      <c r="SMJ8" s="8"/>
      <c r="SMK8" s="8"/>
      <c r="SML8" s="8"/>
      <c r="SMM8" s="8"/>
      <c r="SMN8" s="8"/>
      <c r="SMO8" s="8"/>
      <c r="SMP8" s="8"/>
      <c r="SMQ8" s="8"/>
      <c r="SMR8" s="8"/>
      <c r="SMS8" s="8"/>
      <c r="SMT8" s="8"/>
      <c r="SMU8" s="8"/>
      <c r="SMV8" s="8"/>
      <c r="SMW8" s="8"/>
      <c r="SMX8" s="8"/>
      <c r="SMY8" s="8"/>
      <c r="SMZ8" s="8"/>
      <c r="SNA8" s="8"/>
      <c r="SNB8" s="8"/>
      <c r="SNC8" s="8"/>
      <c r="SND8" s="8"/>
      <c r="SNE8" s="8"/>
      <c r="SNF8" s="8"/>
      <c r="SNG8" s="8"/>
      <c r="SNH8" s="8"/>
      <c r="SNI8" s="8"/>
      <c r="SNJ8" s="8"/>
      <c r="SNK8" s="8"/>
      <c r="SNL8" s="8"/>
      <c r="SNM8" s="8"/>
      <c r="SNN8" s="8"/>
      <c r="SNO8" s="8"/>
      <c r="SNP8" s="8"/>
      <c r="SNQ8" s="8"/>
      <c r="SNR8" s="8"/>
      <c r="SNS8" s="8"/>
      <c r="SNT8" s="8"/>
      <c r="SNU8" s="8"/>
      <c r="SNV8" s="8"/>
      <c r="SNW8" s="8"/>
      <c r="SNX8" s="8"/>
      <c r="SNY8" s="8"/>
      <c r="SNZ8" s="8"/>
      <c r="SOA8" s="8"/>
      <c r="SOB8" s="8"/>
      <c r="SOC8" s="8"/>
      <c r="SOD8" s="8"/>
      <c r="SOE8" s="8"/>
      <c r="SOF8" s="8"/>
      <c r="SOG8" s="8"/>
      <c r="SOH8" s="8"/>
      <c r="SOI8" s="8"/>
      <c r="SOJ8" s="8"/>
      <c r="SOK8" s="8"/>
      <c r="SOL8" s="8"/>
      <c r="SOM8" s="8"/>
      <c r="SON8" s="8"/>
      <c r="SOO8" s="8"/>
      <c r="SOP8" s="8"/>
      <c r="SOQ8" s="8"/>
      <c r="SOR8" s="8"/>
      <c r="SOS8" s="8"/>
      <c r="SOT8" s="8"/>
      <c r="SOU8" s="8"/>
      <c r="SOV8" s="8"/>
      <c r="SOW8" s="8"/>
      <c r="SOX8" s="8"/>
      <c r="SOY8" s="8"/>
      <c r="SOZ8" s="8"/>
      <c r="SPA8" s="8"/>
      <c r="SPB8" s="8"/>
      <c r="SPC8" s="8"/>
      <c r="SPD8" s="8"/>
      <c r="SPE8" s="8"/>
      <c r="SPF8" s="8"/>
      <c r="SPG8" s="8"/>
      <c r="SPH8" s="8"/>
      <c r="SPI8" s="8"/>
      <c r="SPJ8" s="8"/>
      <c r="SPK8" s="8"/>
      <c r="SPL8" s="8"/>
      <c r="SPM8" s="8"/>
      <c r="SPN8" s="8"/>
      <c r="SPO8" s="8"/>
      <c r="SPP8" s="8"/>
      <c r="SPQ8" s="8"/>
      <c r="SPR8" s="8"/>
      <c r="SPS8" s="8"/>
      <c r="SPT8" s="8"/>
      <c r="SPU8" s="8"/>
      <c r="SPV8" s="8"/>
      <c r="SPW8" s="8"/>
      <c r="SPX8" s="8"/>
      <c r="SPY8" s="8"/>
      <c r="SPZ8" s="8"/>
      <c r="SQA8" s="8"/>
      <c r="SQB8" s="8"/>
      <c r="SQC8" s="8"/>
      <c r="SQD8" s="8"/>
      <c r="SQE8" s="8"/>
      <c r="SQF8" s="8"/>
      <c r="SQG8" s="8"/>
      <c r="SQH8" s="8"/>
      <c r="SQI8" s="8"/>
      <c r="SQJ8" s="8"/>
      <c r="SQK8" s="8"/>
      <c r="SQL8" s="8"/>
      <c r="SQM8" s="8"/>
      <c r="SQN8" s="8"/>
      <c r="SQO8" s="8"/>
      <c r="SQP8" s="8"/>
      <c r="SQQ8" s="8"/>
      <c r="SQR8" s="8"/>
      <c r="SQS8" s="8"/>
      <c r="SQT8" s="8"/>
      <c r="SQU8" s="8"/>
      <c r="SQV8" s="8"/>
      <c r="SQW8" s="8"/>
      <c r="SQX8" s="8"/>
      <c r="SQY8" s="8"/>
      <c r="SQZ8" s="8"/>
      <c r="SRA8" s="8"/>
      <c r="SRB8" s="8"/>
      <c r="SRC8" s="8"/>
      <c r="SRD8" s="8"/>
      <c r="SRE8" s="8"/>
      <c r="SRF8" s="8"/>
      <c r="SRG8" s="8"/>
      <c r="SRH8" s="8"/>
      <c r="SRI8" s="8"/>
      <c r="SRJ8" s="8"/>
      <c r="SRK8" s="8"/>
      <c r="SRL8" s="8"/>
      <c r="SRM8" s="8"/>
      <c r="SRN8" s="8"/>
      <c r="SRO8" s="8"/>
      <c r="SRP8" s="8"/>
      <c r="SRQ8" s="8"/>
      <c r="SRR8" s="8"/>
      <c r="SRS8" s="8"/>
      <c r="SRT8" s="8"/>
      <c r="SRU8" s="8"/>
      <c r="SRV8" s="8"/>
      <c r="SRW8" s="8"/>
      <c r="SRX8" s="8"/>
      <c r="SRY8" s="8"/>
      <c r="SRZ8" s="8"/>
      <c r="SSA8" s="8"/>
      <c r="SSB8" s="8"/>
      <c r="SSC8" s="8"/>
      <c r="SSD8" s="8"/>
      <c r="SSE8" s="8"/>
      <c r="SSF8" s="8"/>
      <c r="SSG8" s="8"/>
      <c r="SSH8" s="8"/>
      <c r="SSI8" s="8"/>
      <c r="SSJ8" s="8"/>
      <c r="SSK8" s="8"/>
      <c r="SSL8" s="8"/>
      <c r="SSM8" s="8"/>
      <c r="SSN8" s="8"/>
      <c r="SSO8" s="8"/>
      <c r="SSP8" s="8"/>
      <c r="SSQ8" s="8"/>
      <c r="SSR8" s="8"/>
      <c r="SSS8" s="8"/>
      <c r="SST8" s="8"/>
      <c r="SSU8" s="8"/>
      <c r="SSV8" s="8"/>
      <c r="SSW8" s="8"/>
      <c r="SSX8" s="8"/>
      <c r="SSY8" s="8"/>
      <c r="SSZ8" s="8"/>
      <c r="STA8" s="8"/>
      <c r="STB8" s="8"/>
      <c r="STC8" s="8"/>
      <c r="STD8" s="8"/>
      <c r="STE8" s="8"/>
      <c r="STF8" s="8"/>
      <c r="STG8" s="8"/>
      <c r="STH8" s="8"/>
      <c r="STI8" s="8"/>
      <c r="STJ8" s="8"/>
      <c r="STK8" s="8"/>
      <c r="STL8" s="8"/>
      <c r="STM8" s="8"/>
      <c r="STN8" s="8"/>
      <c r="STO8" s="8"/>
      <c r="STP8" s="8"/>
      <c r="STQ8" s="8"/>
      <c r="STR8" s="8"/>
      <c r="STS8" s="8"/>
      <c r="STT8" s="8"/>
      <c r="STU8" s="8"/>
      <c r="STV8" s="8"/>
      <c r="STW8" s="8"/>
      <c r="STX8" s="8"/>
      <c r="STY8" s="8"/>
      <c r="STZ8" s="8"/>
      <c r="SUA8" s="8"/>
      <c r="SUB8" s="8"/>
      <c r="SUC8" s="8"/>
      <c r="SUD8" s="8"/>
      <c r="SUE8" s="8"/>
      <c r="SUF8" s="8"/>
      <c r="SUG8" s="8"/>
      <c r="SUH8" s="8"/>
      <c r="SUI8" s="8"/>
      <c r="SUJ8" s="8"/>
      <c r="SUK8" s="8"/>
      <c r="SUL8" s="8"/>
      <c r="SUM8" s="8"/>
      <c r="SUN8" s="8"/>
      <c r="SUO8" s="8"/>
      <c r="SUP8" s="8"/>
      <c r="SUQ8" s="8"/>
      <c r="SUR8" s="8"/>
      <c r="SUS8" s="8"/>
      <c r="SUT8" s="8"/>
      <c r="SUU8" s="8"/>
      <c r="SUV8" s="8"/>
      <c r="SUW8" s="8"/>
      <c r="SUX8" s="8"/>
      <c r="SUY8" s="8"/>
      <c r="SUZ8" s="8"/>
      <c r="SVA8" s="8"/>
      <c r="SVB8" s="8"/>
      <c r="SVC8" s="8"/>
      <c r="SVD8" s="8"/>
      <c r="SVE8" s="8"/>
      <c r="SVF8" s="8"/>
      <c r="SVG8" s="8"/>
      <c r="SVH8" s="8"/>
      <c r="SVI8" s="8"/>
      <c r="SVJ8" s="8"/>
      <c r="SVK8" s="8"/>
      <c r="SVL8" s="8"/>
      <c r="SVM8" s="8"/>
      <c r="SVN8" s="8"/>
      <c r="SVO8" s="8"/>
      <c r="SVP8" s="8"/>
      <c r="SVQ8" s="8"/>
      <c r="SVR8" s="8"/>
      <c r="SVS8" s="8"/>
      <c r="SVT8" s="8"/>
      <c r="SVU8" s="8"/>
      <c r="SVV8" s="8"/>
      <c r="SVW8" s="8"/>
      <c r="SVX8" s="8"/>
      <c r="SVY8" s="8"/>
      <c r="SVZ8" s="8"/>
      <c r="SWA8" s="8"/>
      <c r="SWB8" s="8"/>
      <c r="SWC8" s="8"/>
      <c r="SWD8" s="8"/>
      <c r="SWE8" s="8"/>
      <c r="SWF8" s="8"/>
      <c r="SWG8" s="8"/>
      <c r="SWH8" s="8"/>
      <c r="SWI8" s="8"/>
      <c r="SWJ8" s="8"/>
      <c r="SWK8" s="8"/>
      <c r="SWL8" s="8"/>
      <c r="SWM8" s="8"/>
      <c r="SWN8" s="8"/>
      <c r="SWO8" s="8"/>
      <c r="SWP8" s="8"/>
      <c r="SWQ8" s="8"/>
      <c r="SWR8" s="8"/>
      <c r="SWS8" s="8"/>
      <c r="SWT8" s="8"/>
      <c r="SWU8" s="8"/>
      <c r="SWV8" s="8"/>
      <c r="SWW8" s="8"/>
      <c r="SWX8" s="8"/>
      <c r="SWY8" s="8"/>
      <c r="SWZ8" s="8"/>
      <c r="SXA8" s="8"/>
      <c r="SXB8" s="8"/>
      <c r="SXC8" s="8"/>
      <c r="SXD8" s="8"/>
      <c r="SXE8" s="8"/>
      <c r="SXF8" s="8"/>
      <c r="SXG8" s="8"/>
      <c r="SXH8" s="8"/>
      <c r="SXI8" s="8"/>
      <c r="SXJ8" s="8"/>
      <c r="SXK8" s="8"/>
      <c r="SXL8" s="8"/>
      <c r="SXM8" s="8"/>
      <c r="SXN8" s="8"/>
      <c r="SXO8" s="8"/>
      <c r="SXP8" s="8"/>
      <c r="SXQ8" s="8"/>
      <c r="SXR8" s="8"/>
      <c r="SXS8" s="8"/>
      <c r="SXT8" s="8"/>
      <c r="SXU8" s="8"/>
      <c r="SXV8" s="8"/>
      <c r="SXW8" s="8"/>
      <c r="SXX8" s="8"/>
      <c r="SXY8" s="8"/>
      <c r="SXZ8" s="8"/>
      <c r="SYA8" s="8"/>
      <c r="SYB8" s="8"/>
      <c r="SYC8" s="8"/>
      <c r="SYD8" s="8"/>
      <c r="SYE8" s="8"/>
      <c r="SYF8" s="8"/>
      <c r="SYG8" s="8"/>
      <c r="SYH8" s="8"/>
      <c r="SYI8" s="8"/>
      <c r="SYJ8" s="8"/>
      <c r="SYK8" s="8"/>
      <c r="SYL8" s="8"/>
      <c r="SYM8" s="8"/>
      <c r="SYN8" s="8"/>
      <c r="SYO8" s="8"/>
      <c r="SYP8" s="8"/>
      <c r="SYQ8" s="8"/>
      <c r="SYR8" s="8"/>
      <c r="SYS8" s="8"/>
      <c r="SYT8" s="8"/>
      <c r="SYU8" s="8"/>
      <c r="SYV8" s="8"/>
      <c r="SYW8" s="8"/>
      <c r="SYX8" s="8"/>
      <c r="SYY8" s="8"/>
      <c r="SYZ8" s="8"/>
      <c r="SZA8" s="8"/>
      <c r="SZB8" s="8"/>
      <c r="SZC8" s="8"/>
      <c r="SZD8" s="8"/>
      <c r="SZE8" s="8"/>
      <c r="SZF8" s="8"/>
      <c r="SZG8" s="8"/>
      <c r="SZH8" s="8"/>
      <c r="SZI8" s="8"/>
      <c r="SZJ8" s="8"/>
      <c r="SZK8" s="8"/>
      <c r="SZL8" s="8"/>
      <c r="SZM8" s="8"/>
      <c r="SZN8" s="8"/>
      <c r="SZO8" s="8"/>
      <c r="SZP8" s="8"/>
      <c r="SZQ8" s="8"/>
      <c r="SZR8" s="8"/>
      <c r="SZS8" s="8"/>
      <c r="SZT8" s="8"/>
      <c r="SZU8" s="8"/>
      <c r="SZV8" s="8"/>
      <c r="SZW8" s="8"/>
      <c r="SZX8" s="8"/>
      <c r="SZY8" s="8"/>
      <c r="SZZ8" s="8"/>
      <c r="TAA8" s="8"/>
      <c r="TAB8" s="8"/>
      <c r="TAC8" s="8"/>
      <c r="TAD8" s="8"/>
      <c r="TAE8" s="8"/>
      <c r="TAF8" s="8"/>
      <c r="TAG8" s="8"/>
      <c r="TAH8" s="8"/>
      <c r="TAI8" s="8"/>
      <c r="TAJ8" s="8"/>
      <c r="TAK8" s="8"/>
      <c r="TAL8" s="8"/>
      <c r="TAM8" s="8"/>
      <c r="TAN8" s="8"/>
      <c r="TAO8" s="8"/>
      <c r="TAP8" s="8"/>
      <c r="TAQ8" s="8"/>
      <c r="TAR8" s="8"/>
      <c r="TAS8" s="8"/>
      <c r="TAT8" s="8"/>
      <c r="TAU8" s="8"/>
      <c r="TAV8" s="8"/>
      <c r="TAW8" s="8"/>
      <c r="TAX8" s="8"/>
      <c r="TAY8" s="8"/>
      <c r="TAZ8" s="8"/>
      <c r="TBA8" s="8"/>
      <c r="TBB8" s="8"/>
      <c r="TBC8" s="8"/>
      <c r="TBD8" s="8"/>
      <c r="TBE8" s="8"/>
      <c r="TBF8" s="8"/>
      <c r="TBG8" s="8"/>
      <c r="TBH8" s="8"/>
      <c r="TBI8" s="8"/>
      <c r="TBJ8" s="8"/>
      <c r="TBK8" s="8"/>
      <c r="TBL8" s="8"/>
      <c r="TBM8" s="8"/>
      <c r="TBN8" s="8"/>
      <c r="TBO8" s="8"/>
      <c r="TBP8" s="8"/>
      <c r="TBQ8" s="8"/>
      <c r="TBR8" s="8"/>
      <c r="TBS8" s="8"/>
      <c r="TBT8" s="8"/>
      <c r="TBU8" s="8"/>
      <c r="TBV8" s="8"/>
      <c r="TBW8" s="8"/>
      <c r="TBX8" s="8"/>
      <c r="TBY8" s="8"/>
      <c r="TBZ8" s="8"/>
      <c r="TCA8" s="8"/>
      <c r="TCB8" s="8"/>
      <c r="TCC8" s="8"/>
      <c r="TCD8" s="8"/>
      <c r="TCE8" s="8"/>
      <c r="TCF8" s="8"/>
      <c r="TCG8" s="8"/>
      <c r="TCH8" s="8"/>
      <c r="TCI8" s="8"/>
      <c r="TCJ8" s="8"/>
      <c r="TCK8" s="8"/>
      <c r="TCL8" s="8"/>
      <c r="TCM8" s="8"/>
      <c r="TCN8" s="8"/>
      <c r="TCO8" s="8"/>
      <c r="TCP8" s="8"/>
      <c r="TCQ8" s="8"/>
      <c r="TCR8" s="8"/>
      <c r="TCS8" s="8"/>
      <c r="TCT8" s="8"/>
      <c r="TCU8" s="8"/>
      <c r="TCV8" s="8"/>
      <c r="TCW8" s="8"/>
      <c r="TCX8" s="8"/>
      <c r="TCY8" s="8"/>
      <c r="TCZ8" s="8"/>
      <c r="TDA8" s="8"/>
      <c r="TDB8" s="8"/>
      <c r="TDC8" s="8"/>
      <c r="TDD8" s="8"/>
      <c r="TDE8" s="8"/>
      <c r="TDF8" s="8"/>
      <c r="TDG8" s="8"/>
      <c r="TDH8" s="8"/>
      <c r="TDI8" s="8"/>
      <c r="TDJ8" s="8"/>
      <c r="TDK8" s="8"/>
      <c r="TDL8" s="8"/>
      <c r="TDM8" s="8"/>
      <c r="TDN8" s="8"/>
      <c r="TDO8" s="8"/>
      <c r="TDP8" s="8"/>
      <c r="TDQ8" s="8"/>
      <c r="TDR8" s="8"/>
      <c r="TDS8" s="8"/>
      <c r="TDT8" s="8"/>
      <c r="TDU8" s="8"/>
      <c r="TDV8" s="8"/>
      <c r="TDW8" s="8"/>
      <c r="TDX8" s="8"/>
      <c r="TDY8" s="8"/>
      <c r="TDZ8" s="8"/>
      <c r="TEA8" s="8"/>
      <c r="TEB8" s="8"/>
      <c r="TEC8" s="8"/>
      <c r="TED8" s="8"/>
      <c r="TEE8" s="8"/>
      <c r="TEF8" s="8"/>
      <c r="TEG8" s="8"/>
      <c r="TEH8" s="8"/>
      <c r="TEI8" s="8"/>
      <c r="TEJ8" s="8"/>
      <c r="TEK8" s="8"/>
      <c r="TEL8" s="8"/>
      <c r="TEM8" s="8"/>
      <c r="TEN8" s="8"/>
      <c r="TEO8" s="8"/>
      <c r="TEP8" s="8"/>
      <c r="TEQ8" s="8"/>
      <c r="TER8" s="8"/>
      <c r="TES8" s="8"/>
      <c r="TET8" s="8"/>
      <c r="TEU8" s="8"/>
      <c r="TEV8" s="8"/>
      <c r="TEW8" s="8"/>
      <c r="TEX8" s="8"/>
      <c r="TEY8" s="8"/>
      <c r="TEZ8" s="8"/>
      <c r="TFA8" s="8"/>
      <c r="TFB8" s="8"/>
      <c r="TFC8" s="8"/>
      <c r="TFD8" s="8"/>
      <c r="TFE8" s="8"/>
      <c r="TFF8" s="8"/>
      <c r="TFG8" s="8"/>
      <c r="TFH8" s="8"/>
      <c r="TFI8" s="8"/>
      <c r="TFJ8" s="8"/>
      <c r="TFK8" s="8"/>
      <c r="TFL8" s="8"/>
      <c r="TFM8" s="8"/>
      <c r="TFN8" s="8"/>
      <c r="TFO8" s="8"/>
      <c r="TFP8" s="8"/>
      <c r="TFQ8" s="8"/>
      <c r="TFR8" s="8"/>
      <c r="TFS8" s="8"/>
      <c r="TFT8" s="8"/>
      <c r="TFU8" s="8"/>
      <c r="TFV8" s="8"/>
      <c r="TFW8" s="8"/>
      <c r="TFX8" s="8"/>
      <c r="TFY8" s="8"/>
      <c r="TFZ8" s="8"/>
      <c r="TGA8" s="8"/>
      <c r="TGB8" s="8"/>
      <c r="TGC8" s="8"/>
      <c r="TGD8" s="8"/>
      <c r="TGE8" s="8"/>
      <c r="TGF8" s="8"/>
      <c r="TGG8" s="8"/>
      <c r="TGH8" s="8"/>
      <c r="TGI8" s="8"/>
      <c r="TGJ8" s="8"/>
      <c r="TGK8" s="8"/>
      <c r="TGL8" s="8"/>
      <c r="TGM8" s="8"/>
      <c r="TGN8" s="8"/>
      <c r="TGO8" s="8"/>
      <c r="TGP8" s="8"/>
      <c r="TGQ8" s="8"/>
      <c r="TGR8" s="8"/>
      <c r="TGS8" s="8"/>
      <c r="TGT8" s="8"/>
      <c r="TGU8" s="8"/>
      <c r="TGV8" s="8"/>
      <c r="TGW8" s="8"/>
      <c r="TGX8" s="8"/>
      <c r="TGY8" s="8"/>
      <c r="TGZ8" s="8"/>
      <c r="THA8" s="8"/>
      <c r="THB8" s="8"/>
      <c r="THC8" s="8"/>
      <c r="THD8" s="8"/>
      <c r="THE8" s="8"/>
      <c r="THF8" s="8"/>
      <c r="THG8" s="8"/>
      <c r="THH8" s="8"/>
      <c r="THI8" s="8"/>
      <c r="THJ8" s="8"/>
      <c r="THK8" s="8"/>
      <c r="THL8" s="8"/>
      <c r="THM8" s="8"/>
      <c r="THN8" s="8"/>
      <c r="THO8" s="8"/>
      <c r="THP8" s="8"/>
      <c r="THQ8" s="8"/>
      <c r="THR8" s="8"/>
      <c r="THS8" s="8"/>
      <c r="THT8" s="8"/>
      <c r="THU8" s="8"/>
      <c r="THV8" s="8"/>
      <c r="THW8" s="8"/>
      <c r="THX8" s="8"/>
      <c r="THY8" s="8"/>
      <c r="THZ8" s="8"/>
      <c r="TIA8" s="8"/>
      <c r="TIB8" s="8"/>
      <c r="TIC8" s="8"/>
      <c r="TID8" s="8"/>
      <c r="TIE8" s="8"/>
      <c r="TIF8" s="8"/>
      <c r="TIG8" s="8"/>
      <c r="TIH8" s="8"/>
      <c r="TII8" s="8"/>
      <c r="TIJ8" s="8"/>
      <c r="TIK8" s="8"/>
      <c r="TIL8" s="8"/>
      <c r="TIM8" s="8"/>
      <c r="TIN8" s="8"/>
      <c r="TIO8" s="8"/>
      <c r="TIP8" s="8"/>
      <c r="TIQ8" s="8"/>
      <c r="TIR8" s="8"/>
      <c r="TIS8" s="8"/>
      <c r="TIT8" s="8"/>
      <c r="TIU8" s="8"/>
      <c r="TIV8" s="8"/>
      <c r="TIW8" s="8"/>
      <c r="TIX8" s="8"/>
      <c r="TIY8" s="8"/>
      <c r="TIZ8" s="8"/>
      <c r="TJA8" s="8"/>
      <c r="TJB8" s="8"/>
      <c r="TJC8" s="8"/>
      <c r="TJD8" s="8"/>
      <c r="TJE8" s="8"/>
      <c r="TJF8" s="8"/>
      <c r="TJG8" s="8"/>
      <c r="TJH8" s="8"/>
      <c r="TJI8" s="8"/>
      <c r="TJJ8" s="8"/>
      <c r="TJK8" s="8"/>
      <c r="TJL8" s="8"/>
      <c r="TJM8" s="8"/>
      <c r="TJN8" s="8"/>
      <c r="TJO8" s="8"/>
      <c r="TJP8" s="8"/>
      <c r="TJQ8" s="8"/>
      <c r="TJR8" s="8"/>
      <c r="TJS8" s="8"/>
      <c r="TJT8" s="8"/>
      <c r="TJU8" s="8"/>
      <c r="TJV8" s="8"/>
      <c r="TJW8" s="8"/>
      <c r="TJX8" s="8"/>
      <c r="TJY8" s="8"/>
      <c r="TJZ8" s="8"/>
      <c r="TKA8" s="8"/>
      <c r="TKB8" s="8"/>
      <c r="TKC8" s="8"/>
      <c r="TKD8" s="8"/>
      <c r="TKE8" s="8"/>
      <c r="TKF8" s="8"/>
      <c r="TKG8" s="8"/>
      <c r="TKH8" s="8"/>
      <c r="TKI8" s="8"/>
      <c r="TKJ8" s="8"/>
      <c r="TKK8" s="8"/>
      <c r="TKL8" s="8"/>
      <c r="TKM8" s="8"/>
      <c r="TKN8" s="8"/>
      <c r="TKO8" s="8"/>
      <c r="TKP8" s="8"/>
      <c r="TKQ8" s="8"/>
      <c r="TKR8" s="8"/>
      <c r="TKS8" s="8"/>
      <c r="TKT8" s="8"/>
      <c r="TKU8" s="8"/>
      <c r="TKV8" s="8"/>
      <c r="TKW8" s="8"/>
      <c r="TKX8" s="8"/>
      <c r="TKY8" s="8"/>
      <c r="TKZ8" s="8"/>
      <c r="TLA8" s="8"/>
      <c r="TLB8" s="8"/>
      <c r="TLC8" s="8"/>
      <c r="TLD8" s="8"/>
      <c r="TLE8" s="8"/>
      <c r="TLF8" s="8"/>
      <c r="TLG8" s="8"/>
      <c r="TLH8" s="8"/>
      <c r="TLI8" s="8"/>
      <c r="TLJ8" s="8"/>
      <c r="TLK8" s="8"/>
      <c r="TLL8" s="8"/>
      <c r="TLM8" s="8"/>
      <c r="TLN8" s="8"/>
      <c r="TLO8" s="8"/>
      <c r="TLP8" s="8"/>
      <c r="TLQ8" s="8"/>
      <c r="TLR8" s="8"/>
      <c r="TLS8" s="8"/>
      <c r="TLT8" s="8"/>
      <c r="TLU8" s="8"/>
      <c r="TLV8" s="8"/>
      <c r="TLW8" s="8"/>
      <c r="TLX8" s="8"/>
      <c r="TLY8" s="8"/>
      <c r="TLZ8" s="8"/>
      <c r="TMA8" s="8"/>
      <c r="TMB8" s="8"/>
      <c r="TMC8" s="8"/>
      <c r="TMD8" s="8"/>
      <c r="TME8" s="8"/>
      <c r="TMF8" s="8"/>
      <c r="TMG8" s="8"/>
      <c r="TMH8" s="8"/>
      <c r="TMI8" s="8"/>
      <c r="TMJ8" s="8"/>
      <c r="TMK8" s="8"/>
      <c r="TML8" s="8"/>
      <c r="TMM8" s="8"/>
      <c r="TMN8" s="8"/>
      <c r="TMO8" s="8"/>
      <c r="TMP8" s="8"/>
      <c r="TMQ8" s="8"/>
      <c r="TMR8" s="8"/>
      <c r="TMS8" s="8"/>
      <c r="TMT8" s="8"/>
      <c r="TMU8" s="8"/>
      <c r="TMV8" s="8"/>
      <c r="TMW8" s="8"/>
      <c r="TMX8" s="8"/>
      <c r="TMY8" s="8"/>
      <c r="TMZ8" s="8"/>
      <c r="TNA8" s="8"/>
      <c r="TNB8" s="8"/>
      <c r="TNC8" s="8"/>
      <c r="TND8" s="8"/>
      <c r="TNE8" s="8"/>
      <c r="TNF8" s="8"/>
      <c r="TNG8" s="8"/>
      <c r="TNH8" s="8"/>
      <c r="TNI8" s="8"/>
      <c r="TNJ8" s="8"/>
      <c r="TNK8" s="8"/>
      <c r="TNL8" s="8"/>
      <c r="TNM8" s="8"/>
      <c r="TNN8" s="8"/>
      <c r="TNO8" s="8"/>
      <c r="TNP8" s="8"/>
      <c r="TNQ8" s="8"/>
      <c r="TNR8" s="8"/>
      <c r="TNS8" s="8"/>
      <c r="TNT8" s="8"/>
      <c r="TNU8" s="8"/>
      <c r="TNV8" s="8"/>
      <c r="TNW8" s="8"/>
      <c r="TNX8" s="8"/>
      <c r="TNY8" s="8"/>
      <c r="TNZ8" s="8"/>
      <c r="TOA8" s="8"/>
      <c r="TOB8" s="8"/>
      <c r="TOC8" s="8"/>
      <c r="TOD8" s="8"/>
      <c r="TOE8" s="8"/>
      <c r="TOF8" s="8"/>
      <c r="TOG8" s="8"/>
      <c r="TOH8" s="8"/>
      <c r="TOI8" s="8"/>
      <c r="TOJ8" s="8"/>
      <c r="TOK8" s="8"/>
      <c r="TOL8" s="8"/>
      <c r="TOM8" s="8"/>
      <c r="TON8" s="8"/>
      <c r="TOO8" s="8"/>
      <c r="TOP8" s="8"/>
      <c r="TOQ8" s="8"/>
      <c r="TOR8" s="8"/>
      <c r="TOS8" s="8"/>
      <c r="TOT8" s="8"/>
      <c r="TOU8" s="8"/>
      <c r="TOV8" s="8"/>
      <c r="TOW8" s="8"/>
      <c r="TOX8" s="8"/>
      <c r="TOY8" s="8"/>
      <c r="TOZ8" s="8"/>
      <c r="TPA8" s="8"/>
      <c r="TPB8" s="8"/>
      <c r="TPC8" s="8"/>
      <c r="TPD8" s="8"/>
      <c r="TPE8" s="8"/>
      <c r="TPF8" s="8"/>
      <c r="TPG8" s="8"/>
      <c r="TPH8" s="8"/>
      <c r="TPI8" s="8"/>
      <c r="TPJ8" s="8"/>
      <c r="TPK8" s="8"/>
      <c r="TPL8" s="8"/>
      <c r="TPM8" s="8"/>
      <c r="TPN8" s="8"/>
      <c r="TPO8" s="8"/>
      <c r="TPP8" s="8"/>
      <c r="TPQ8" s="8"/>
      <c r="TPR8" s="8"/>
      <c r="TPS8" s="8"/>
      <c r="TPT8" s="8"/>
      <c r="TPU8" s="8"/>
      <c r="TPV8" s="8"/>
      <c r="TPW8" s="8"/>
      <c r="TPX8" s="8"/>
      <c r="TPY8" s="8"/>
      <c r="TPZ8" s="8"/>
      <c r="TQA8" s="8"/>
      <c r="TQB8" s="8"/>
      <c r="TQC8" s="8"/>
      <c r="TQD8" s="8"/>
      <c r="TQE8" s="8"/>
      <c r="TQF8" s="8"/>
      <c r="TQG8" s="8"/>
      <c r="TQH8" s="8"/>
      <c r="TQI8" s="8"/>
      <c r="TQJ8" s="8"/>
      <c r="TQK8" s="8"/>
      <c r="TQL8" s="8"/>
      <c r="TQM8" s="8"/>
      <c r="TQN8" s="8"/>
      <c r="TQO8" s="8"/>
      <c r="TQP8" s="8"/>
      <c r="TQQ8" s="8"/>
      <c r="TQR8" s="8"/>
      <c r="TQS8" s="8"/>
      <c r="TQT8" s="8"/>
      <c r="TQU8" s="8"/>
      <c r="TQV8" s="8"/>
      <c r="TQW8" s="8"/>
      <c r="TQX8" s="8"/>
      <c r="TQY8" s="8"/>
      <c r="TQZ8" s="8"/>
      <c r="TRA8" s="8"/>
      <c r="TRB8" s="8"/>
      <c r="TRC8" s="8"/>
      <c r="TRD8" s="8"/>
      <c r="TRE8" s="8"/>
      <c r="TRF8" s="8"/>
      <c r="TRG8" s="8"/>
      <c r="TRH8" s="8"/>
      <c r="TRI8" s="8"/>
      <c r="TRJ8" s="8"/>
      <c r="TRK8" s="8"/>
      <c r="TRL8" s="8"/>
      <c r="TRM8" s="8"/>
      <c r="TRN8" s="8"/>
      <c r="TRO8" s="8"/>
      <c r="TRP8" s="8"/>
      <c r="TRQ8" s="8"/>
      <c r="TRR8" s="8"/>
      <c r="TRS8" s="8"/>
      <c r="TRT8" s="8"/>
      <c r="TRU8" s="8"/>
      <c r="TRV8" s="8"/>
      <c r="TRW8" s="8"/>
      <c r="TRX8" s="8"/>
      <c r="TRY8" s="8"/>
      <c r="TRZ8" s="8"/>
      <c r="TSA8" s="8"/>
      <c r="TSB8" s="8"/>
      <c r="TSC8" s="8"/>
      <c r="TSD8" s="8"/>
      <c r="TSE8" s="8"/>
      <c r="TSF8" s="8"/>
      <c r="TSG8" s="8"/>
      <c r="TSH8" s="8"/>
      <c r="TSI8" s="8"/>
      <c r="TSJ8" s="8"/>
      <c r="TSK8" s="8"/>
      <c r="TSL8" s="8"/>
      <c r="TSM8" s="8"/>
      <c r="TSN8" s="8"/>
      <c r="TSO8" s="8"/>
      <c r="TSP8" s="8"/>
      <c r="TSQ8" s="8"/>
      <c r="TSR8" s="8"/>
      <c r="TSS8" s="8"/>
      <c r="TST8" s="8"/>
      <c r="TSU8" s="8"/>
      <c r="TSV8" s="8"/>
      <c r="TSW8" s="8"/>
      <c r="TSX8" s="8"/>
      <c r="TSY8" s="8"/>
      <c r="TSZ8" s="8"/>
      <c r="TTA8" s="8"/>
      <c r="TTB8" s="8"/>
      <c r="TTC8" s="8"/>
      <c r="TTD8" s="8"/>
      <c r="TTE8" s="8"/>
      <c r="TTF8" s="8"/>
      <c r="TTG8" s="8"/>
      <c r="TTH8" s="8"/>
      <c r="TTI8" s="8"/>
      <c r="TTJ8" s="8"/>
      <c r="TTK8" s="8"/>
      <c r="TTL8" s="8"/>
      <c r="TTM8" s="8"/>
      <c r="TTN8" s="8"/>
      <c r="TTO8" s="8"/>
      <c r="TTP8" s="8"/>
      <c r="TTQ8" s="8"/>
      <c r="TTR8" s="8"/>
      <c r="TTS8" s="8"/>
      <c r="TTT8" s="8"/>
      <c r="TTU8" s="8"/>
      <c r="TTV8" s="8"/>
      <c r="TTW8" s="8"/>
      <c r="TTX8" s="8"/>
      <c r="TTY8" s="8"/>
      <c r="TTZ8" s="8"/>
      <c r="TUA8" s="8"/>
      <c r="TUB8" s="8"/>
      <c r="TUC8" s="8"/>
      <c r="TUD8" s="8"/>
      <c r="TUE8" s="8"/>
      <c r="TUF8" s="8"/>
      <c r="TUG8" s="8"/>
      <c r="TUH8" s="8"/>
      <c r="TUI8" s="8"/>
      <c r="TUJ8" s="8"/>
      <c r="TUK8" s="8"/>
      <c r="TUL8" s="8"/>
      <c r="TUM8" s="8"/>
      <c r="TUN8" s="8"/>
      <c r="TUO8" s="8"/>
      <c r="TUP8" s="8"/>
      <c r="TUQ8" s="8"/>
      <c r="TUR8" s="8"/>
      <c r="TUS8" s="8"/>
      <c r="TUT8" s="8"/>
      <c r="TUU8" s="8"/>
      <c r="TUV8" s="8"/>
      <c r="TUW8" s="8"/>
      <c r="TUX8" s="8"/>
      <c r="TUY8" s="8"/>
      <c r="TUZ8" s="8"/>
      <c r="TVA8" s="8"/>
      <c r="TVB8" s="8"/>
      <c r="TVC8" s="8"/>
      <c r="TVD8" s="8"/>
      <c r="TVE8" s="8"/>
      <c r="TVF8" s="8"/>
      <c r="TVG8" s="8"/>
      <c r="TVH8" s="8"/>
      <c r="TVI8" s="8"/>
      <c r="TVJ8" s="8"/>
      <c r="TVK8" s="8"/>
      <c r="TVL8" s="8"/>
      <c r="TVM8" s="8"/>
      <c r="TVN8" s="8"/>
      <c r="TVO8" s="8"/>
      <c r="TVP8" s="8"/>
      <c r="TVQ8" s="8"/>
      <c r="TVR8" s="8"/>
      <c r="TVS8" s="8"/>
      <c r="TVT8" s="8"/>
      <c r="TVU8" s="8"/>
      <c r="TVV8" s="8"/>
      <c r="TVW8" s="8"/>
      <c r="TVX8" s="8"/>
      <c r="TVY8" s="8"/>
      <c r="TVZ8" s="8"/>
      <c r="TWA8" s="8"/>
      <c r="TWB8" s="8"/>
      <c r="TWC8" s="8"/>
      <c r="TWD8" s="8"/>
      <c r="TWE8" s="8"/>
      <c r="TWF8" s="8"/>
      <c r="TWG8" s="8"/>
      <c r="TWH8" s="8"/>
      <c r="TWI8" s="8"/>
      <c r="TWJ8" s="8"/>
      <c r="TWK8" s="8"/>
      <c r="TWL8" s="8"/>
      <c r="TWM8" s="8"/>
      <c r="TWN8" s="8"/>
      <c r="TWO8" s="8"/>
      <c r="TWP8" s="8"/>
      <c r="TWQ8" s="8"/>
      <c r="TWR8" s="8"/>
      <c r="TWS8" s="8"/>
      <c r="TWT8" s="8"/>
      <c r="TWU8" s="8"/>
      <c r="TWV8" s="8"/>
      <c r="TWW8" s="8"/>
      <c r="TWX8" s="8"/>
      <c r="TWY8" s="8"/>
      <c r="TWZ8" s="8"/>
      <c r="TXA8" s="8"/>
      <c r="TXB8" s="8"/>
      <c r="TXC8" s="8"/>
      <c r="TXD8" s="8"/>
      <c r="TXE8" s="8"/>
      <c r="TXF8" s="8"/>
      <c r="TXG8" s="8"/>
      <c r="TXH8" s="8"/>
      <c r="TXI8" s="8"/>
      <c r="TXJ8" s="8"/>
      <c r="TXK8" s="8"/>
      <c r="TXL8" s="8"/>
      <c r="TXM8" s="8"/>
      <c r="TXN8" s="8"/>
      <c r="TXO8" s="8"/>
      <c r="TXP8" s="8"/>
      <c r="TXQ8" s="8"/>
      <c r="TXR8" s="8"/>
      <c r="TXS8" s="8"/>
      <c r="TXT8" s="8"/>
      <c r="TXU8" s="8"/>
      <c r="TXV8" s="8"/>
      <c r="TXW8" s="8"/>
      <c r="TXX8" s="8"/>
      <c r="TXY8" s="8"/>
      <c r="TXZ8" s="8"/>
      <c r="TYA8" s="8"/>
      <c r="TYB8" s="8"/>
      <c r="TYC8" s="8"/>
      <c r="TYD8" s="8"/>
      <c r="TYE8" s="8"/>
      <c r="TYF8" s="8"/>
      <c r="TYG8" s="8"/>
      <c r="TYH8" s="8"/>
      <c r="TYI8" s="8"/>
      <c r="TYJ8" s="8"/>
      <c r="TYK8" s="8"/>
      <c r="TYL8" s="8"/>
      <c r="TYM8" s="8"/>
      <c r="TYN8" s="8"/>
      <c r="TYO8" s="8"/>
      <c r="TYP8" s="8"/>
      <c r="TYQ8" s="8"/>
      <c r="TYR8" s="8"/>
      <c r="TYS8" s="8"/>
      <c r="TYT8" s="8"/>
      <c r="TYU8" s="8"/>
      <c r="TYV8" s="8"/>
      <c r="TYW8" s="8"/>
      <c r="TYX8" s="8"/>
      <c r="TYY8" s="8"/>
      <c r="TYZ8" s="8"/>
      <c r="TZA8" s="8"/>
      <c r="TZB8" s="8"/>
      <c r="TZC8" s="8"/>
      <c r="TZD8" s="8"/>
      <c r="TZE8" s="8"/>
      <c r="TZF8" s="8"/>
      <c r="TZG8" s="8"/>
      <c r="TZH8" s="8"/>
      <c r="TZI8" s="8"/>
      <c r="TZJ8" s="8"/>
      <c r="TZK8" s="8"/>
      <c r="TZL8" s="8"/>
      <c r="TZM8" s="8"/>
      <c r="TZN8" s="8"/>
      <c r="TZO8" s="8"/>
      <c r="TZP8" s="8"/>
      <c r="TZQ8" s="8"/>
      <c r="TZR8" s="8"/>
      <c r="TZS8" s="8"/>
      <c r="TZT8" s="8"/>
      <c r="TZU8" s="8"/>
      <c r="TZV8" s="8"/>
      <c r="TZW8" s="8"/>
      <c r="TZX8" s="8"/>
      <c r="TZY8" s="8"/>
      <c r="TZZ8" s="8"/>
      <c r="UAA8" s="8"/>
      <c r="UAB8" s="8"/>
      <c r="UAC8" s="8"/>
      <c r="UAD8" s="8"/>
      <c r="UAE8" s="8"/>
      <c r="UAF8" s="8"/>
      <c r="UAG8" s="8"/>
      <c r="UAH8" s="8"/>
      <c r="UAI8" s="8"/>
      <c r="UAJ8" s="8"/>
      <c r="UAK8" s="8"/>
      <c r="UAL8" s="8"/>
      <c r="UAM8" s="8"/>
      <c r="UAN8" s="8"/>
      <c r="UAO8" s="8"/>
      <c r="UAP8" s="8"/>
      <c r="UAQ8" s="8"/>
      <c r="UAR8" s="8"/>
      <c r="UAS8" s="8"/>
      <c r="UAT8" s="8"/>
      <c r="UAU8" s="8"/>
      <c r="UAV8" s="8"/>
      <c r="UAW8" s="8"/>
      <c r="UAX8" s="8"/>
      <c r="UAY8" s="8"/>
      <c r="UAZ8" s="8"/>
      <c r="UBA8" s="8"/>
      <c r="UBB8" s="8"/>
      <c r="UBC8" s="8"/>
      <c r="UBD8" s="8"/>
      <c r="UBE8" s="8"/>
      <c r="UBF8" s="8"/>
      <c r="UBG8" s="8"/>
      <c r="UBH8" s="8"/>
      <c r="UBI8" s="8"/>
      <c r="UBJ8" s="8"/>
      <c r="UBK8" s="8"/>
      <c r="UBL8" s="8"/>
      <c r="UBM8" s="8"/>
      <c r="UBN8" s="8"/>
      <c r="UBO8" s="8"/>
      <c r="UBP8" s="8"/>
      <c r="UBQ8" s="8"/>
      <c r="UBR8" s="8"/>
      <c r="UBS8" s="8"/>
      <c r="UBT8" s="8"/>
      <c r="UBU8" s="8"/>
      <c r="UBV8" s="8"/>
      <c r="UBW8" s="8"/>
      <c r="UBX8" s="8"/>
      <c r="UBY8" s="8"/>
      <c r="UBZ8" s="8"/>
      <c r="UCA8" s="8"/>
      <c r="UCB8" s="8"/>
      <c r="UCC8" s="8"/>
      <c r="UCD8" s="8"/>
      <c r="UCE8" s="8"/>
      <c r="UCF8" s="8"/>
      <c r="UCG8" s="8"/>
      <c r="UCH8" s="8"/>
      <c r="UCI8" s="8"/>
      <c r="UCJ8" s="8"/>
      <c r="UCK8" s="8"/>
      <c r="UCL8" s="8"/>
      <c r="UCM8" s="8"/>
      <c r="UCN8" s="8"/>
      <c r="UCO8" s="8"/>
      <c r="UCP8" s="8"/>
      <c r="UCQ8" s="8"/>
      <c r="UCR8" s="8"/>
      <c r="UCS8" s="8"/>
      <c r="UCT8" s="8"/>
      <c r="UCU8" s="8"/>
      <c r="UCV8" s="8"/>
      <c r="UCW8" s="8"/>
      <c r="UCX8" s="8"/>
      <c r="UCY8" s="8"/>
      <c r="UCZ8" s="8"/>
      <c r="UDA8" s="8"/>
      <c r="UDB8" s="8"/>
      <c r="UDC8" s="8"/>
      <c r="UDD8" s="8"/>
      <c r="UDE8" s="8"/>
      <c r="UDF8" s="8"/>
      <c r="UDG8" s="8"/>
      <c r="UDH8" s="8"/>
      <c r="UDI8" s="8"/>
      <c r="UDJ8" s="8"/>
      <c r="UDK8" s="8"/>
      <c r="UDL8" s="8"/>
      <c r="UDM8" s="8"/>
      <c r="UDN8" s="8"/>
      <c r="UDO8" s="8"/>
      <c r="UDP8" s="8"/>
      <c r="UDQ8" s="8"/>
      <c r="UDR8" s="8"/>
      <c r="UDS8" s="8"/>
      <c r="UDT8" s="8"/>
      <c r="UDU8" s="8"/>
      <c r="UDV8" s="8"/>
      <c r="UDW8" s="8"/>
      <c r="UDX8" s="8"/>
      <c r="UDY8" s="8"/>
      <c r="UDZ8" s="8"/>
      <c r="UEA8" s="8"/>
      <c r="UEB8" s="8"/>
      <c r="UEC8" s="8"/>
      <c r="UED8" s="8"/>
      <c r="UEE8" s="8"/>
      <c r="UEF8" s="8"/>
      <c r="UEG8" s="8"/>
      <c r="UEH8" s="8"/>
      <c r="UEI8" s="8"/>
      <c r="UEJ8" s="8"/>
      <c r="UEK8" s="8"/>
      <c r="UEL8" s="8"/>
      <c r="UEM8" s="8"/>
      <c r="UEN8" s="8"/>
      <c r="UEO8" s="8"/>
      <c r="UEP8" s="8"/>
      <c r="UEQ8" s="8"/>
      <c r="UER8" s="8"/>
      <c r="UES8" s="8"/>
      <c r="UET8" s="8"/>
      <c r="UEU8" s="8"/>
      <c r="UEV8" s="8"/>
      <c r="UEW8" s="8"/>
      <c r="UEX8" s="8"/>
      <c r="UEY8" s="8"/>
      <c r="UEZ8" s="8"/>
      <c r="UFA8" s="8"/>
      <c r="UFB8" s="8"/>
      <c r="UFC8" s="8"/>
      <c r="UFD8" s="8"/>
      <c r="UFE8" s="8"/>
      <c r="UFF8" s="8"/>
      <c r="UFG8" s="8"/>
      <c r="UFH8" s="8"/>
      <c r="UFI8" s="8"/>
      <c r="UFJ8" s="8"/>
      <c r="UFK8" s="8"/>
      <c r="UFL8" s="8"/>
      <c r="UFM8" s="8"/>
      <c r="UFN8" s="8"/>
      <c r="UFO8" s="8"/>
      <c r="UFP8" s="8"/>
      <c r="UFQ8" s="8"/>
      <c r="UFR8" s="8"/>
      <c r="UFS8" s="8"/>
      <c r="UFT8" s="8"/>
      <c r="UFU8" s="8"/>
      <c r="UFV8" s="8"/>
      <c r="UFW8" s="8"/>
      <c r="UFX8" s="8"/>
      <c r="UFY8" s="8"/>
      <c r="UFZ8" s="8"/>
      <c r="UGA8" s="8"/>
      <c r="UGB8" s="8"/>
      <c r="UGC8" s="8"/>
      <c r="UGD8" s="8"/>
      <c r="UGE8" s="8"/>
      <c r="UGF8" s="8"/>
      <c r="UGG8" s="8"/>
      <c r="UGH8" s="8"/>
      <c r="UGI8" s="8"/>
      <c r="UGJ8" s="8"/>
      <c r="UGK8" s="8"/>
      <c r="UGL8" s="8"/>
      <c r="UGM8" s="8"/>
      <c r="UGN8" s="8"/>
      <c r="UGO8" s="8"/>
      <c r="UGP8" s="8"/>
      <c r="UGQ8" s="8"/>
      <c r="UGR8" s="8"/>
      <c r="UGS8" s="8"/>
      <c r="UGT8" s="8"/>
      <c r="UGU8" s="8"/>
      <c r="UGV8" s="8"/>
      <c r="UGW8" s="8"/>
      <c r="UGX8" s="8"/>
      <c r="UGY8" s="8"/>
      <c r="UGZ8" s="8"/>
      <c r="UHA8" s="8"/>
      <c r="UHB8" s="8"/>
      <c r="UHC8" s="8"/>
      <c r="UHD8" s="8"/>
      <c r="UHE8" s="8"/>
      <c r="UHF8" s="8"/>
      <c r="UHG8" s="8"/>
      <c r="UHH8" s="8"/>
      <c r="UHI8" s="8"/>
      <c r="UHJ8" s="8"/>
      <c r="UHK8" s="8"/>
      <c r="UHL8" s="8"/>
      <c r="UHM8" s="8"/>
      <c r="UHN8" s="8"/>
      <c r="UHO8" s="8"/>
      <c r="UHP8" s="8"/>
      <c r="UHQ8" s="8"/>
      <c r="UHR8" s="8"/>
      <c r="UHS8" s="8"/>
      <c r="UHT8" s="8"/>
      <c r="UHU8" s="8"/>
      <c r="UHV8" s="8"/>
      <c r="UHW8" s="8"/>
      <c r="UHX8" s="8"/>
      <c r="UHY8" s="8"/>
      <c r="UHZ8" s="8"/>
      <c r="UIA8" s="8"/>
      <c r="UIB8" s="8"/>
      <c r="UIC8" s="8"/>
      <c r="UID8" s="8"/>
      <c r="UIE8" s="8"/>
      <c r="UIF8" s="8"/>
      <c r="UIG8" s="8"/>
      <c r="UIH8" s="8"/>
      <c r="UII8" s="8"/>
      <c r="UIJ8" s="8"/>
      <c r="UIK8" s="8"/>
      <c r="UIL8" s="8"/>
      <c r="UIM8" s="8"/>
      <c r="UIN8" s="8"/>
      <c r="UIO8" s="8"/>
      <c r="UIP8" s="8"/>
      <c r="UIQ8" s="8"/>
      <c r="UIR8" s="8"/>
      <c r="UIS8" s="8"/>
      <c r="UIT8" s="8"/>
      <c r="UIU8" s="8"/>
      <c r="UIV8" s="8"/>
      <c r="UIW8" s="8"/>
      <c r="UIX8" s="8"/>
      <c r="UIY8" s="8"/>
      <c r="UIZ8" s="8"/>
      <c r="UJA8" s="8"/>
      <c r="UJB8" s="8"/>
      <c r="UJC8" s="8"/>
      <c r="UJD8" s="8"/>
      <c r="UJE8" s="8"/>
      <c r="UJF8" s="8"/>
      <c r="UJG8" s="8"/>
      <c r="UJH8" s="8"/>
      <c r="UJI8" s="8"/>
      <c r="UJJ8" s="8"/>
      <c r="UJK8" s="8"/>
      <c r="UJL8" s="8"/>
      <c r="UJM8" s="8"/>
      <c r="UJN8" s="8"/>
      <c r="UJO8" s="8"/>
      <c r="UJP8" s="8"/>
      <c r="UJQ8" s="8"/>
      <c r="UJR8" s="8"/>
      <c r="UJS8" s="8"/>
      <c r="UJT8" s="8"/>
      <c r="UJU8" s="8"/>
      <c r="UJV8" s="8"/>
      <c r="UJW8" s="8"/>
      <c r="UJX8" s="8"/>
      <c r="UJY8" s="8"/>
      <c r="UJZ8" s="8"/>
      <c r="UKA8" s="8"/>
      <c r="UKB8" s="8"/>
      <c r="UKC8" s="8"/>
      <c r="UKD8" s="8"/>
      <c r="UKE8" s="8"/>
      <c r="UKF8" s="8"/>
      <c r="UKG8" s="8"/>
      <c r="UKH8" s="8"/>
      <c r="UKI8" s="8"/>
      <c r="UKJ8" s="8"/>
      <c r="UKK8" s="8"/>
      <c r="UKL8" s="8"/>
      <c r="UKM8" s="8"/>
      <c r="UKN8" s="8"/>
      <c r="UKO8" s="8"/>
      <c r="UKP8" s="8"/>
      <c r="UKQ8" s="8"/>
      <c r="UKR8" s="8"/>
      <c r="UKS8" s="8"/>
      <c r="UKT8" s="8"/>
      <c r="UKU8" s="8"/>
      <c r="UKV8" s="8"/>
      <c r="UKW8" s="8"/>
      <c r="UKX8" s="8"/>
      <c r="UKY8" s="8"/>
      <c r="UKZ8" s="8"/>
      <c r="ULA8" s="8"/>
      <c r="ULB8" s="8"/>
      <c r="ULC8" s="8"/>
      <c r="ULD8" s="8"/>
      <c r="ULE8" s="8"/>
      <c r="ULF8" s="8"/>
      <c r="ULG8" s="8"/>
      <c r="ULH8" s="8"/>
      <c r="ULI8" s="8"/>
      <c r="ULJ8" s="8"/>
      <c r="ULK8" s="8"/>
      <c r="ULL8" s="8"/>
      <c r="ULM8" s="8"/>
      <c r="ULN8" s="8"/>
      <c r="ULO8" s="8"/>
      <c r="ULP8" s="8"/>
      <c r="ULQ8" s="8"/>
      <c r="ULR8" s="8"/>
      <c r="ULS8" s="8"/>
      <c r="ULT8" s="8"/>
      <c r="ULU8" s="8"/>
      <c r="ULV8" s="8"/>
      <c r="ULW8" s="8"/>
      <c r="ULX8" s="8"/>
      <c r="ULY8" s="8"/>
      <c r="ULZ8" s="8"/>
      <c r="UMA8" s="8"/>
      <c r="UMB8" s="8"/>
      <c r="UMC8" s="8"/>
      <c r="UMD8" s="8"/>
      <c r="UME8" s="8"/>
      <c r="UMF8" s="8"/>
      <c r="UMG8" s="8"/>
      <c r="UMH8" s="8"/>
      <c r="UMI8" s="8"/>
      <c r="UMJ8" s="8"/>
      <c r="UMK8" s="8"/>
      <c r="UML8" s="8"/>
      <c r="UMM8" s="8"/>
      <c r="UMN8" s="8"/>
      <c r="UMO8" s="8"/>
      <c r="UMP8" s="8"/>
      <c r="UMQ8" s="8"/>
      <c r="UMR8" s="8"/>
      <c r="UMS8" s="8"/>
      <c r="UMT8" s="8"/>
      <c r="UMU8" s="8"/>
      <c r="UMV8" s="8"/>
      <c r="UMW8" s="8"/>
      <c r="UMX8" s="8"/>
      <c r="UMY8" s="8"/>
      <c r="UMZ8" s="8"/>
      <c r="UNA8" s="8"/>
      <c r="UNB8" s="8"/>
      <c r="UNC8" s="8"/>
      <c r="UND8" s="8"/>
      <c r="UNE8" s="8"/>
      <c r="UNF8" s="8"/>
      <c r="UNG8" s="8"/>
      <c r="UNH8" s="8"/>
      <c r="UNI8" s="8"/>
      <c r="UNJ8" s="8"/>
      <c r="UNK8" s="8"/>
      <c r="UNL8" s="8"/>
      <c r="UNM8" s="8"/>
      <c r="UNN8" s="8"/>
      <c r="UNO8" s="8"/>
      <c r="UNP8" s="8"/>
      <c r="UNQ8" s="8"/>
      <c r="UNR8" s="8"/>
      <c r="UNS8" s="8"/>
      <c r="UNT8" s="8"/>
      <c r="UNU8" s="8"/>
      <c r="UNV8" s="8"/>
      <c r="UNW8" s="8"/>
      <c r="UNX8" s="8"/>
      <c r="UNY8" s="8"/>
      <c r="UNZ8" s="8"/>
      <c r="UOA8" s="8"/>
      <c r="UOB8" s="8"/>
      <c r="UOC8" s="8"/>
      <c r="UOD8" s="8"/>
      <c r="UOE8" s="8"/>
      <c r="UOF8" s="8"/>
      <c r="UOG8" s="8"/>
      <c r="UOH8" s="8"/>
      <c r="UOI8" s="8"/>
      <c r="UOJ8" s="8"/>
      <c r="UOK8" s="8"/>
      <c r="UOL8" s="8"/>
      <c r="UOM8" s="8"/>
      <c r="UON8" s="8"/>
      <c r="UOO8" s="8"/>
      <c r="UOP8" s="8"/>
      <c r="UOQ8" s="8"/>
      <c r="UOR8" s="8"/>
      <c r="UOS8" s="8"/>
      <c r="UOT8" s="8"/>
      <c r="UOU8" s="8"/>
      <c r="UOV8" s="8"/>
      <c r="UOW8" s="8"/>
      <c r="UOX8" s="8"/>
      <c r="UOY8" s="8"/>
      <c r="UOZ8" s="8"/>
      <c r="UPA8" s="8"/>
      <c r="UPB8" s="8"/>
      <c r="UPC8" s="8"/>
      <c r="UPD8" s="8"/>
      <c r="UPE8" s="8"/>
      <c r="UPF8" s="8"/>
      <c r="UPG8" s="8"/>
      <c r="UPH8" s="8"/>
      <c r="UPI8" s="8"/>
      <c r="UPJ8" s="8"/>
      <c r="UPK8" s="8"/>
      <c r="UPL8" s="8"/>
      <c r="UPM8" s="8"/>
      <c r="UPN8" s="8"/>
      <c r="UPO8" s="8"/>
      <c r="UPP8" s="8"/>
      <c r="UPQ8" s="8"/>
      <c r="UPR8" s="8"/>
      <c r="UPS8" s="8"/>
      <c r="UPT8" s="8"/>
      <c r="UPU8" s="8"/>
      <c r="UPV8" s="8"/>
      <c r="UPW8" s="8"/>
      <c r="UPX8" s="8"/>
      <c r="UPY8" s="8"/>
      <c r="UPZ8" s="8"/>
      <c r="UQA8" s="8"/>
      <c r="UQB8" s="8"/>
      <c r="UQC8" s="8"/>
      <c r="UQD8" s="8"/>
      <c r="UQE8" s="8"/>
      <c r="UQF8" s="8"/>
      <c r="UQG8" s="8"/>
      <c r="UQH8" s="8"/>
      <c r="UQI8" s="8"/>
      <c r="UQJ8" s="8"/>
      <c r="UQK8" s="8"/>
      <c r="UQL8" s="8"/>
      <c r="UQM8" s="8"/>
      <c r="UQN8" s="8"/>
      <c r="UQO8" s="8"/>
      <c r="UQP8" s="8"/>
      <c r="UQQ8" s="8"/>
      <c r="UQR8" s="8"/>
      <c r="UQS8" s="8"/>
      <c r="UQT8" s="8"/>
      <c r="UQU8" s="8"/>
      <c r="UQV8" s="8"/>
      <c r="UQW8" s="8"/>
      <c r="UQX8" s="8"/>
      <c r="UQY8" s="8"/>
      <c r="UQZ8" s="8"/>
      <c r="URA8" s="8"/>
      <c r="URB8" s="8"/>
      <c r="URC8" s="8"/>
      <c r="URD8" s="8"/>
      <c r="URE8" s="8"/>
      <c r="URF8" s="8"/>
      <c r="URG8" s="8"/>
      <c r="URH8" s="8"/>
      <c r="URI8" s="8"/>
      <c r="URJ8" s="8"/>
      <c r="URK8" s="8"/>
      <c r="URL8" s="8"/>
      <c r="URM8" s="8"/>
      <c r="URN8" s="8"/>
      <c r="URO8" s="8"/>
      <c r="URP8" s="8"/>
      <c r="URQ8" s="8"/>
      <c r="URR8" s="8"/>
      <c r="URS8" s="8"/>
      <c r="URT8" s="8"/>
      <c r="URU8" s="8"/>
      <c r="URV8" s="8"/>
      <c r="URW8" s="8"/>
      <c r="URX8" s="8"/>
      <c r="URY8" s="8"/>
      <c r="URZ8" s="8"/>
      <c r="USA8" s="8"/>
      <c r="USB8" s="8"/>
      <c r="USC8" s="8"/>
      <c r="USD8" s="8"/>
      <c r="USE8" s="8"/>
      <c r="USF8" s="8"/>
      <c r="USG8" s="8"/>
      <c r="USH8" s="8"/>
      <c r="USI8" s="8"/>
      <c r="USJ8" s="8"/>
      <c r="USK8" s="8"/>
      <c r="USL8" s="8"/>
      <c r="USM8" s="8"/>
      <c r="USN8" s="8"/>
      <c r="USO8" s="8"/>
      <c r="USP8" s="8"/>
      <c r="USQ8" s="8"/>
      <c r="USR8" s="8"/>
      <c r="USS8" s="8"/>
      <c r="UST8" s="8"/>
      <c r="USU8" s="8"/>
      <c r="USV8" s="8"/>
      <c r="USW8" s="8"/>
      <c r="USX8" s="8"/>
      <c r="USY8" s="8"/>
      <c r="USZ8" s="8"/>
      <c r="UTA8" s="8"/>
      <c r="UTB8" s="8"/>
      <c r="UTC8" s="8"/>
      <c r="UTD8" s="8"/>
      <c r="UTE8" s="8"/>
      <c r="UTF8" s="8"/>
      <c r="UTG8" s="8"/>
      <c r="UTH8" s="8"/>
      <c r="UTI8" s="8"/>
      <c r="UTJ8" s="8"/>
      <c r="UTK8" s="8"/>
      <c r="UTL8" s="8"/>
      <c r="UTM8" s="8"/>
      <c r="UTN8" s="8"/>
      <c r="UTO8" s="8"/>
      <c r="UTP8" s="8"/>
      <c r="UTQ8" s="8"/>
      <c r="UTR8" s="8"/>
      <c r="UTS8" s="8"/>
      <c r="UTT8" s="8"/>
      <c r="UTU8" s="8"/>
      <c r="UTV8" s="8"/>
      <c r="UTW8" s="8"/>
      <c r="UTX8" s="8"/>
      <c r="UTY8" s="8"/>
      <c r="UTZ8" s="8"/>
      <c r="UUA8" s="8"/>
      <c r="UUB8" s="8"/>
      <c r="UUC8" s="8"/>
      <c r="UUD8" s="8"/>
      <c r="UUE8" s="8"/>
      <c r="UUF8" s="8"/>
      <c r="UUG8" s="8"/>
      <c r="UUH8" s="8"/>
      <c r="UUI8" s="8"/>
      <c r="UUJ8" s="8"/>
      <c r="UUK8" s="8"/>
      <c r="UUL8" s="8"/>
      <c r="UUM8" s="8"/>
      <c r="UUN8" s="8"/>
      <c r="UUO8" s="8"/>
      <c r="UUP8" s="8"/>
      <c r="UUQ8" s="8"/>
      <c r="UUR8" s="8"/>
      <c r="UUS8" s="8"/>
      <c r="UUT8" s="8"/>
      <c r="UUU8" s="8"/>
      <c r="UUV8" s="8"/>
      <c r="UUW8" s="8"/>
      <c r="UUX8" s="8"/>
      <c r="UUY8" s="8"/>
      <c r="UUZ8" s="8"/>
      <c r="UVA8" s="8"/>
      <c r="UVB8" s="8"/>
      <c r="UVC8" s="8"/>
      <c r="UVD8" s="8"/>
      <c r="UVE8" s="8"/>
      <c r="UVF8" s="8"/>
      <c r="UVG8" s="8"/>
      <c r="UVH8" s="8"/>
      <c r="UVI8" s="8"/>
      <c r="UVJ8" s="8"/>
      <c r="UVK8" s="8"/>
      <c r="UVL8" s="8"/>
      <c r="UVM8" s="8"/>
      <c r="UVN8" s="8"/>
      <c r="UVO8" s="8"/>
      <c r="UVP8" s="8"/>
      <c r="UVQ8" s="8"/>
      <c r="UVR8" s="8"/>
      <c r="UVS8" s="8"/>
      <c r="UVT8" s="8"/>
      <c r="UVU8" s="8"/>
      <c r="UVV8" s="8"/>
      <c r="UVW8" s="8"/>
      <c r="UVX8" s="8"/>
      <c r="UVY8" s="8"/>
      <c r="UVZ8" s="8"/>
      <c r="UWA8" s="8"/>
      <c r="UWB8" s="8"/>
      <c r="UWC8" s="8"/>
      <c r="UWD8" s="8"/>
      <c r="UWE8" s="8"/>
      <c r="UWF8" s="8"/>
      <c r="UWG8" s="8"/>
      <c r="UWH8" s="8"/>
      <c r="UWI8" s="8"/>
      <c r="UWJ8" s="8"/>
      <c r="UWK8" s="8"/>
      <c r="UWL8" s="8"/>
      <c r="UWM8" s="8"/>
      <c r="UWN8" s="8"/>
      <c r="UWO8" s="8"/>
      <c r="UWP8" s="8"/>
      <c r="UWQ8" s="8"/>
      <c r="UWR8" s="8"/>
      <c r="UWS8" s="8"/>
      <c r="UWT8" s="8"/>
      <c r="UWU8" s="8"/>
      <c r="UWV8" s="8"/>
      <c r="UWW8" s="8"/>
      <c r="UWX8" s="8"/>
      <c r="UWY8" s="8"/>
      <c r="UWZ8" s="8"/>
      <c r="UXA8" s="8"/>
      <c r="UXB8" s="8"/>
      <c r="UXC8" s="8"/>
      <c r="UXD8" s="8"/>
      <c r="UXE8" s="8"/>
      <c r="UXF8" s="8"/>
      <c r="UXG8" s="8"/>
      <c r="UXH8" s="8"/>
      <c r="UXI8" s="8"/>
      <c r="UXJ8" s="8"/>
      <c r="UXK8" s="8"/>
      <c r="UXL8" s="8"/>
      <c r="UXM8" s="8"/>
      <c r="UXN8" s="8"/>
      <c r="UXO8" s="8"/>
      <c r="UXP8" s="8"/>
      <c r="UXQ8" s="8"/>
      <c r="UXR8" s="8"/>
      <c r="UXS8" s="8"/>
      <c r="UXT8" s="8"/>
      <c r="UXU8" s="8"/>
      <c r="UXV8" s="8"/>
      <c r="UXW8" s="8"/>
      <c r="UXX8" s="8"/>
      <c r="UXY8" s="8"/>
      <c r="UXZ8" s="8"/>
      <c r="UYA8" s="8"/>
      <c r="UYB8" s="8"/>
      <c r="UYC8" s="8"/>
      <c r="UYD8" s="8"/>
      <c r="UYE8" s="8"/>
      <c r="UYF8" s="8"/>
      <c r="UYG8" s="8"/>
      <c r="UYH8" s="8"/>
      <c r="UYI8" s="8"/>
      <c r="UYJ8" s="8"/>
      <c r="UYK8" s="8"/>
      <c r="UYL8" s="8"/>
      <c r="UYM8" s="8"/>
      <c r="UYN8" s="8"/>
      <c r="UYO8" s="8"/>
      <c r="UYP8" s="8"/>
      <c r="UYQ8" s="8"/>
      <c r="UYR8" s="8"/>
      <c r="UYS8" s="8"/>
      <c r="UYT8" s="8"/>
      <c r="UYU8" s="8"/>
      <c r="UYV8" s="8"/>
      <c r="UYW8" s="8"/>
      <c r="UYX8" s="8"/>
      <c r="UYY8" s="8"/>
      <c r="UYZ8" s="8"/>
      <c r="UZA8" s="8"/>
      <c r="UZB8" s="8"/>
      <c r="UZC8" s="8"/>
      <c r="UZD8" s="8"/>
      <c r="UZE8" s="8"/>
      <c r="UZF8" s="8"/>
      <c r="UZG8" s="8"/>
      <c r="UZH8" s="8"/>
      <c r="UZI8" s="8"/>
      <c r="UZJ8" s="8"/>
      <c r="UZK8" s="8"/>
      <c r="UZL8" s="8"/>
      <c r="UZM8" s="8"/>
      <c r="UZN8" s="8"/>
      <c r="UZO8" s="8"/>
      <c r="UZP8" s="8"/>
      <c r="UZQ8" s="8"/>
      <c r="UZR8" s="8"/>
      <c r="UZS8" s="8"/>
      <c r="UZT8" s="8"/>
      <c r="UZU8" s="8"/>
      <c r="UZV8" s="8"/>
      <c r="UZW8" s="8"/>
      <c r="UZX8" s="8"/>
      <c r="UZY8" s="8"/>
      <c r="UZZ8" s="8"/>
      <c r="VAA8" s="8"/>
      <c r="VAB8" s="8"/>
      <c r="VAC8" s="8"/>
      <c r="VAD8" s="8"/>
      <c r="VAE8" s="8"/>
      <c r="VAF8" s="8"/>
      <c r="VAG8" s="8"/>
      <c r="VAH8" s="8"/>
      <c r="VAI8" s="8"/>
      <c r="VAJ8" s="8"/>
      <c r="VAK8" s="8"/>
      <c r="VAL8" s="8"/>
      <c r="VAM8" s="8"/>
      <c r="VAN8" s="8"/>
      <c r="VAO8" s="8"/>
      <c r="VAP8" s="8"/>
      <c r="VAQ8" s="8"/>
      <c r="VAR8" s="8"/>
      <c r="VAS8" s="8"/>
      <c r="VAT8" s="8"/>
      <c r="VAU8" s="8"/>
      <c r="VAV8" s="8"/>
      <c r="VAW8" s="8"/>
      <c r="VAX8" s="8"/>
      <c r="VAY8" s="8"/>
      <c r="VAZ8" s="8"/>
      <c r="VBA8" s="8"/>
      <c r="VBB8" s="8"/>
      <c r="VBC8" s="8"/>
      <c r="VBD8" s="8"/>
      <c r="VBE8" s="8"/>
      <c r="VBF8" s="8"/>
      <c r="VBG8" s="8"/>
      <c r="VBH8" s="8"/>
      <c r="VBI8" s="8"/>
      <c r="VBJ8" s="8"/>
      <c r="VBK8" s="8"/>
      <c r="VBL8" s="8"/>
      <c r="VBM8" s="8"/>
      <c r="VBN8" s="8"/>
      <c r="VBO8" s="8"/>
      <c r="VBP8" s="8"/>
      <c r="VBQ8" s="8"/>
      <c r="VBR8" s="8"/>
      <c r="VBS8" s="8"/>
      <c r="VBT8" s="8"/>
      <c r="VBU8" s="8"/>
      <c r="VBV8" s="8"/>
      <c r="VBW8" s="8"/>
      <c r="VBX8" s="8"/>
      <c r="VBY8" s="8"/>
      <c r="VBZ8" s="8"/>
      <c r="VCA8" s="8"/>
      <c r="VCB8" s="8"/>
      <c r="VCC8" s="8"/>
      <c r="VCD8" s="8"/>
      <c r="VCE8" s="8"/>
      <c r="VCF8" s="8"/>
      <c r="VCG8" s="8"/>
      <c r="VCH8" s="8"/>
      <c r="VCI8" s="8"/>
      <c r="VCJ8" s="8"/>
      <c r="VCK8" s="8"/>
      <c r="VCL8" s="8"/>
      <c r="VCM8" s="8"/>
      <c r="VCN8" s="8"/>
      <c r="VCO8" s="8"/>
      <c r="VCP8" s="8"/>
      <c r="VCQ8" s="8"/>
      <c r="VCR8" s="8"/>
      <c r="VCS8" s="8"/>
      <c r="VCT8" s="8"/>
      <c r="VCU8" s="8"/>
      <c r="VCV8" s="8"/>
      <c r="VCW8" s="8"/>
      <c r="VCX8" s="8"/>
      <c r="VCY8" s="8"/>
      <c r="VCZ8" s="8"/>
      <c r="VDA8" s="8"/>
      <c r="VDB8" s="8"/>
      <c r="VDC8" s="8"/>
      <c r="VDD8" s="8"/>
      <c r="VDE8" s="8"/>
      <c r="VDF8" s="8"/>
      <c r="VDG8" s="8"/>
      <c r="VDH8" s="8"/>
      <c r="VDI8" s="8"/>
      <c r="VDJ8" s="8"/>
      <c r="VDK8" s="8"/>
      <c r="VDL8" s="8"/>
      <c r="VDM8" s="8"/>
      <c r="VDN8" s="8"/>
      <c r="VDO8" s="8"/>
      <c r="VDP8" s="8"/>
      <c r="VDQ8" s="8"/>
      <c r="VDR8" s="8"/>
      <c r="VDS8" s="8"/>
      <c r="VDT8" s="8"/>
      <c r="VDU8" s="8"/>
      <c r="VDV8" s="8"/>
      <c r="VDW8" s="8"/>
      <c r="VDX8" s="8"/>
      <c r="VDY8" s="8"/>
      <c r="VDZ8" s="8"/>
      <c r="VEA8" s="8"/>
      <c r="VEB8" s="8"/>
      <c r="VEC8" s="8"/>
      <c r="VED8" s="8"/>
      <c r="VEE8" s="8"/>
      <c r="VEF8" s="8"/>
      <c r="VEG8" s="8"/>
      <c r="VEH8" s="8"/>
      <c r="VEI8" s="8"/>
      <c r="VEJ8" s="8"/>
      <c r="VEK8" s="8"/>
      <c r="VEL8" s="8"/>
      <c r="VEM8" s="8"/>
      <c r="VEN8" s="8"/>
      <c r="VEO8" s="8"/>
      <c r="VEP8" s="8"/>
      <c r="VEQ8" s="8"/>
      <c r="VER8" s="8"/>
      <c r="VES8" s="8"/>
      <c r="VET8" s="8"/>
      <c r="VEU8" s="8"/>
      <c r="VEV8" s="8"/>
      <c r="VEW8" s="8"/>
      <c r="VEX8" s="8"/>
      <c r="VEY8" s="8"/>
      <c r="VEZ8" s="8"/>
      <c r="VFA8" s="8"/>
      <c r="VFB8" s="8"/>
      <c r="VFC8" s="8"/>
      <c r="VFD8" s="8"/>
      <c r="VFE8" s="8"/>
      <c r="VFF8" s="8"/>
      <c r="VFG8" s="8"/>
      <c r="VFH8" s="8"/>
      <c r="VFI8" s="8"/>
      <c r="VFJ8" s="8"/>
      <c r="VFK8" s="8"/>
      <c r="VFL8" s="8"/>
      <c r="VFM8" s="8"/>
      <c r="VFN8" s="8"/>
      <c r="VFO8" s="8"/>
      <c r="VFP8" s="8"/>
      <c r="VFQ8" s="8"/>
      <c r="VFR8" s="8"/>
      <c r="VFS8" s="8"/>
      <c r="VFT8" s="8"/>
      <c r="VFU8" s="8"/>
      <c r="VFV8" s="8"/>
      <c r="VFW8" s="8"/>
      <c r="VFX8" s="8"/>
      <c r="VFY8" s="8"/>
      <c r="VFZ8" s="8"/>
      <c r="VGA8" s="8"/>
      <c r="VGB8" s="8"/>
      <c r="VGC8" s="8"/>
      <c r="VGD8" s="8"/>
      <c r="VGE8" s="8"/>
      <c r="VGF8" s="8"/>
      <c r="VGG8" s="8"/>
      <c r="VGH8" s="8"/>
      <c r="VGI8" s="8"/>
      <c r="VGJ8" s="8"/>
      <c r="VGK8" s="8"/>
      <c r="VGL8" s="8"/>
      <c r="VGM8" s="8"/>
      <c r="VGN8" s="8"/>
      <c r="VGO8" s="8"/>
      <c r="VGP8" s="8"/>
      <c r="VGQ8" s="8"/>
      <c r="VGR8" s="8"/>
      <c r="VGS8" s="8"/>
      <c r="VGT8" s="8"/>
      <c r="VGU8" s="8"/>
      <c r="VGV8" s="8"/>
      <c r="VGW8" s="8"/>
      <c r="VGX8" s="8"/>
      <c r="VGY8" s="8"/>
      <c r="VGZ8" s="8"/>
      <c r="VHA8" s="8"/>
      <c r="VHB8" s="8"/>
      <c r="VHC8" s="8"/>
      <c r="VHD8" s="8"/>
      <c r="VHE8" s="8"/>
      <c r="VHF8" s="8"/>
      <c r="VHG8" s="8"/>
      <c r="VHH8" s="8"/>
      <c r="VHI8" s="8"/>
      <c r="VHJ8" s="8"/>
      <c r="VHK8" s="8"/>
      <c r="VHL8" s="8"/>
      <c r="VHM8" s="8"/>
      <c r="VHN8" s="8"/>
      <c r="VHO8" s="8"/>
      <c r="VHP8" s="8"/>
      <c r="VHQ8" s="8"/>
      <c r="VHR8" s="8"/>
      <c r="VHS8" s="8"/>
      <c r="VHT8" s="8"/>
      <c r="VHU8" s="8"/>
      <c r="VHV8" s="8"/>
      <c r="VHW8" s="8"/>
      <c r="VHX8" s="8"/>
      <c r="VHY8" s="8"/>
      <c r="VHZ8" s="8"/>
      <c r="VIA8" s="8"/>
      <c r="VIB8" s="8"/>
      <c r="VIC8" s="8"/>
      <c r="VID8" s="8"/>
      <c r="VIE8" s="8"/>
      <c r="VIF8" s="8"/>
      <c r="VIG8" s="8"/>
      <c r="VIH8" s="8"/>
      <c r="VII8" s="8"/>
      <c r="VIJ8" s="8"/>
      <c r="VIK8" s="8"/>
      <c r="VIL8" s="8"/>
      <c r="VIM8" s="8"/>
      <c r="VIN8" s="8"/>
      <c r="VIO8" s="8"/>
      <c r="VIP8" s="8"/>
      <c r="VIQ8" s="8"/>
      <c r="VIR8" s="8"/>
      <c r="VIS8" s="8"/>
      <c r="VIT8" s="8"/>
      <c r="VIU8" s="8"/>
      <c r="VIV8" s="8"/>
      <c r="VIW8" s="8"/>
      <c r="VIX8" s="8"/>
      <c r="VIY8" s="8"/>
      <c r="VIZ8" s="8"/>
      <c r="VJA8" s="8"/>
      <c r="VJB8" s="8"/>
      <c r="VJC8" s="8"/>
      <c r="VJD8" s="8"/>
      <c r="VJE8" s="8"/>
      <c r="VJF8" s="8"/>
      <c r="VJG8" s="8"/>
      <c r="VJH8" s="8"/>
      <c r="VJI8" s="8"/>
      <c r="VJJ8" s="8"/>
      <c r="VJK8" s="8"/>
      <c r="VJL8" s="8"/>
      <c r="VJM8" s="8"/>
      <c r="VJN8" s="8"/>
      <c r="VJO8" s="8"/>
      <c r="VJP8" s="8"/>
      <c r="VJQ8" s="8"/>
      <c r="VJR8" s="8"/>
      <c r="VJS8" s="8"/>
      <c r="VJT8" s="8"/>
      <c r="VJU8" s="8"/>
      <c r="VJV8" s="8"/>
      <c r="VJW8" s="8"/>
      <c r="VJX8" s="8"/>
      <c r="VJY8" s="8"/>
      <c r="VJZ8" s="8"/>
      <c r="VKA8" s="8"/>
      <c r="VKB8" s="8"/>
      <c r="VKC8" s="8"/>
      <c r="VKD8" s="8"/>
      <c r="VKE8" s="8"/>
      <c r="VKF8" s="8"/>
      <c r="VKG8" s="8"/>
      <c r="VKH8" s="8"/>
      <c r="VKI8" s="8"/>
      <c r="VKJ8" s="8"/>
      <c r="VKK8" s="8"/>
      <c r="VKL8" s="8"/>
      <c r="VKM8" s="8"/>
      <c r="VKN8" s="8"/>
      <c r="VKO8" s="8"/>
      <c r="VKP8" s="8"/>
      <c r="VKQ8" s="8"/>
      <c r="VKR8" s="8"/>
      <c r="VKS8" s="8"/>
      <c r="VKT8" s="8"/>
      <c r="VKU8" s="8"/>
      <c r="VKV8" s="8"/>
      <c r="VKW8" s="8"/>
      <c r="VKX8" s="8"/>
      <c r="VKY8" s="8"/>
      <c r="VKZ8" s="8"/>
      <c r="VLA8" s="8"/>
      <c r="VLB8" s="8"/>
      <c r="VLC8" s="8"/>
      <c r="VLD8" s="8"/>
      <c r="VLE8" s="8"/>
      <c r="VLF8" s="8"/>
      <c r="VLG8" s="8"/>
      <c r="VLH8" s="8"/>
      <c r="VLI8" s="8"/>
      <c r="VLJ8" s="8"/>
      <c r="VLK8" s="8"/>
      <c r="VLL8" s="8"/>
      <c r="VLM8" s="8"/>
      <c r="VLN8" s="8"/>
      <c r="VLO8" s="8"/>
      <c r="VLP8" s="8"/>
      <c r="VLQ8" s="8"/>
      <c r="VLR8" s="8"/>
      <c r="VLS8" s="8"/>
      <c r="VLT8" s="8"/>
      <c r="VLU8" s="8"/>
      <c r="VLV8" s="8"/>
      <c r="VLW8" s="8"/>
      <c r="VLX8" s="8"/>
      <c r="VLY8" s="8"/>
      <c r="VLZ8" s="8"/>
      <c r="VMA8" s="8"/>
      <c r="VMB8" s="8"/>
      <c r="VMC8" s="8"/>
      <c r="VMD8" s="8"/>
      <c r="VME8" s="8"/>
      <c r="VMF8" s="8"/>
      <c r="VMG8" s="8"/>
      <c r="VMH8" s="8"/>
      <c r="VMI8" s="8"/>
      <c r="VMJ8" s="8"/>
      <c r="VMK8" s="8"/>
      <c r="VML8" s="8"/>
      <c r="VMM8" s="8"/>
      <c r="VMN8" s="8"/>
      <c r="VMO8" s="8"/>
      <c r="VMP8" s="8"/>
      <c r="VMQ8" s="8"/>
      <c r="VMR8" s="8"/>
      <c r="VMS8" s="8"/>
      <c r="VMT8" s="8"/>
      <c r="VMU8" s="8"/>
      <c r="VMV8" s="8"/>
      <c r="VMW8" s="8"/>
      <c r="VMX8" s="8"/>
      <c r="VMY8" s="8"/>
      <c r="VMZ8" s="8"/>
      <c r="VNA8" s="8"/>
      <c r="VNB8" s="8"/>
      <c r="VNC8" s="8"/>
      <c r="VND8" s="8"/>
      <c r="VNE8" s="8"/>
      <c r="VNF8" s="8"/>
      <c r="VNG8" s="8"/>
      <c r="VNH8" s="8"/>
      <c r="VNI8" s="8"/>
      <c r="VNJ8" s="8"/>
      <c r="VNK8" s="8"/>
      <c r="VNL8" s="8"/>
      <c r="VNM8" s="8"/>
      <c r="VNN8" s="8"/>
      <c r="VNO8" s="8"/>
      <c r="VNP8" s="8"/>
      <c r="VNQ8" s="8"/>
      <c r="VNR8" s="8"/>
      <c r="VNS8" s="8"/>
      <c r="VNT8" s="8"/>
      <c r="VNU8" s="8"/>
      <c r="VNV8" s="8"/>
      <c r="VNW8" s="8"/>
      <c r="VNX8" s="8"/>
      <c r="VNY8" s="8"/>
      <c r="VNZ8" s="8"/>
      <c r="VOA8" s="8"/>
      <c r="VOB8" s="8"/>
      <c r="VOC8" s="8"/>
      <c r="VOD8" s="8"/>
      <c r="VOE8" s="8"/>
      <c r="VOF8" s="8"/>
      <c r="VOG8" s="8"/>
      <c r="VOH8" s="8"/>
      <c r="VOI8" s="8"/>
      <c r="VOJ8" s="8"/>
      <c r="VOK8" s="8"/>
      <c r="VOL8" s="8"/>
      <c r="VOM8" s="8"/>
      <c r="VON8" s="8"/>
      <c r="VOO8" s="8"/>
      <c r="VOP8" s="8"/>
      <c r="VOQ8" s="8"/>
      <c r="VOR8" s="8"/>
      <c r="VOS8" s="8"/>
      <c r="VOT8" s="8"/>
      <c r="VOU8" s="8"/>
      <c r="VOV8" s="8"/>
      <c r="VOW8" s="8"/>
      <c r="VOX8" s="8"/>
      <c r="VOY8" s="8"/>
      <c r="VOZ8" s="8"/>
      <c r="VPA8" s="8"/>
      <c r="VPB8" s="8"/>
      <c r="VPC8" s="8"/>
      <c r="VPD8" s="8"/>
      <c r="VPE8" s="8"/>
      <c r="VPF8" s="8"/>
      <c r="VPG8" s="8"/>
      <c r="VPH8" s="8"/>
      <c r="VPI8" s="8"/>
      <c r="VPJ8" s="8"/>
      <c r="VPK8" s="8"/>
      <c r="VPL8" s="8"/>
      <c r="VPM8" s="8"/>
      <c r="VPN8" s="8"/>
      <c r="VPO8" s="8"/>
      <c r="VPP8" s="8"/>
      <c r="VPQ8" s="8"/>
      <c r="VPR8" s="8"/>
      <c r="VPS8" s="8"/>
      <c r="VPT8" s="8"/>
      <c r="VPU8" s="8"/>
      <c r="VPV8" s="8"/>
      <c r="VPW8" s="8"/>
      <c r="VPX8" s="8"/>
      <c r="VPY8" s="8"/>
      <c r="VPZ8" s="8"/>
      <c r="VQA8" s="8"/>
      <c r="VQB8" s="8"/>
      <c r="VQC8" s="8"/>
      <c r="VQD8" s="8"/>
      <c r="VQE8" s="8"/>
      <c r="VQF8" s="8"/>
      <c r="VQG8" s="8"/>
      <c r="VQH8" s="8"/>
      <c r="VQI8" s="8"/>
      <c r="VQJ8" s="8"/>
      <c r="VQK8" s="8"/>
      <c r="VQL8" s="8"/>
      <c r="VQM8" s="8"/>
      <c r="VQN8" s="8"/>
      <c r="VQO8" s="8"/>
      <c r="VQP8" s="8"/>
      <c r="VQQ8" s="8"/>
      <c r="VQR8" s="8"/>
      <c r="VQS8" s="8"/>
      <c r="VQT8" s="8"/>
      <c r="VQU8" s="8"/>
      <c r="VQV8" s="8"/>
      <c r="VQW8" s="8"/>
      <c r="VQX8" s="8"/>
      <c r="VQY8" s="8"/>
      <c r="VQZ8" s="8"/>
      <c r="VRA8" s="8"/>
      <c r="VRB8" s="8"/>
      <c r="VRC8" s="8"/>
      <c r="VRD8" s="8"/>
      <c r="VRE8" s="8"/>
      <c r="VRF8" s="8"/>
      <c r="VRG8" s="8"/>
      <c r="VRH8" s="8"/>
      <c r="VRI8" s="8"/>
      <c r="VRJ8" s="8"/>
      <c r="VRK8" s="8"/>
      <c r="VRL8" s="8"/>
      <c r="VRM8" s="8"/>
      <c r="VRN8" s="8"/>
      <c r="VRO8" s="8"/>
      <c r="VRP8" s="8"/>
      <c r="VRQ8" s="8"/>
      <c r="VRR8" s="8"/>
      <c r="VRS8" s="8"/>
      <c r="VRT8" s="8"/>
      <c r="VRU8" s="8"/>
      <c r="VRV8" s="8"/>
      <c r="VRW8" s="8"/>
      <c r="VRX8" s="8"/>
      <c r="VRY8" s="8"/>
      <c r="VRZ8" s="8"/>
      <c r="VSA8" s="8"/>
      <c r="VSB8" s="8"/>
      <c r="VSC8" s="8"/>
      <c r="VSD8" s="8"/>
      <c r="VSE8" s="8"/>
      <c r="VSF8" s="8"/>
      <c r="VSG8" s="8"/>
      <c r="VSH8" s="8"/>
      <c r="VSI8" s="8"/>
      <c r="VSJ8" s="8"/>
      <c r="VSK8" s="8"/>
      <c r="VSL8" s="8"/>
      <c r="VSM8" s="8"/>
      <c r="VSN8" s="8"/>
      <c r="VSO8" s="8"/>
      <c r="VSP8" s="8"/>
      <c r="VSQ8" s="8"/>
      <c r="VSR8" s="8"/>
      <c r="VSS8" s="8"/>
      <c r="VST8" s="8"/>
      <c r="VSU8" s="8"/>
      <c r="VSV8" s="8"/>
      <c r="VSW8" s="8"/>
      <c r="VSX8" s="8"/>
      <c r="VSY8" s="8"/>
      <c r="VSZ8" s="8"/>
      <c r="VTA8" s="8"/>
      <c r="VTB8" s="8"/>
      <c r="VTC8" s="8"/>
      <c r="VTD8" s="8"/>
      <c r="VTE8" s="8"/>
      <c r="VTF8" s="8"/>
      <c r="VTG8" s="8"/>
      <c r="VTH8" s="8"/>
      <c r="VTI8" s="8"/>
      <c r="VTJ8" s="8"/>
      <c r="VTK8" s="8"/>
      <c r="VTL8" s="8"/>
      <c r="VTM8" s="8"/>
      <c r="VTN8" s="8"/>
      <c r="VTO8" s="8"/>
      <c r="VTP8" s="8"/>
      <c r="VTQ8" s="8"/>
      <c r="VTR8" s="8"/>
      <c r="VTS8" s="8"/>
      <c r="VTT8" s="8"/>
      <c r="VTU8" s="8"/>
      <c r="VTV8" s="8"/>
      <c r="VTW8" s="8"/>
      <c r="VTX8" s="8"/>
      <c r="VTY8" s="8"/>
      <c r="VTZ8" s="8"/>
      <c r="VUA8" s="8"/>
      <c r="VUB8" s="8"/>
      <c r="VUC8" s="8"/>
      <c r="VUD8" s="8"/>
      <c r="VUE8" s="8"/>
      <c r="VUF8" s="8"/>
      <c r="VUG8" s="8"/>
      <c r="VUH8" s="8"/>
      <c r="VUI8" s="8"/>
      <c r="VUJ8" s="8"/>
      <c r="VUK8" s="8"/>
      <c r="VUL8" s="8"/>
      <c r="VUM8" s="8"/>
      <c r="VUN8" s="8"/>
      <c r="VUO8" s="8"/>
      <c r="VUP8" s="8"/>
      <c r="VUQ8" s="8"/>
      <c r="VUR8" s="8"/>
      <c r="VUS8" s="8"/>
      <c r="VUT8" s="8"/>
      <c r="VUU8" s="8"/>
      <c r="VUV8" s="8"/>
      <c r="VUW8" s="8"/>
      <c r="VUX8" s="8"/>
      <c r="VUY8" s="8"/>
      <c r="VUZ8" s="8"/>
      <c r="VVA8" s="8"/>
      <c r="VVB8" s="8"/>
      <c r="VVC8" s="8"/>
      <c r="VVD8" s="8"/>
      <c r="VVE8" s="8"/>
      <c r="VVF8" s="8"/>
      <c r="VVG8" s="8"/>
      <c r="VVH8" s="8"/>
      <c r="VVI8" s="8"/>
      <c r="VVJ8" s="8"/>
      <c r="VVK8" s="8"/>
      <c r="VVL8" s="8"/>
      <c r="VVM8" s="8"/>
      <c r="VVN8" s="8"/>
      <c r="VVO8" s="8"/>
      <c r="VVP8" s="8"/>
      <c r="VVQ8" s="8"/>
      <c r="VVR8" s="8"/>
      <c r="VVS8" s="8"/>
      <c r="VVT8" s="8"/>
      <c r="VVU8" s="8"/>
      <c r="VVV8" s="8"/>
      <c r="VVW8" s="8"/>
      <c r="VVX8" s="8"/>
      <c r="VVY8" s="8"/>
      <c r="VVZ8" s="8"/>
      <c r="VWA8" s="8"/>
      <c r="VWB8" s="8"/>
      <c r="VWC8" s="8"/>
      <c r="VWD8" s="8"/>
      <c r="VWE8" s="8"/>
      <c r="VWF8" s="8"/>
      <c r="VWG8" s="8"/>
      <c r="VWH8" s="8"/>
      <c r="VWI8" s="8"/>
      <c r="VWJ8" s="8"/>
      <c r="VWK8" s="8"/>
      <c r="VWL8" s="8"/>
      <c r="VWM8" s="8"/>
      <c r="VWN8" s="8"/>
      <c r="VWO8" s="8"/>
      <c r="VWP8" s="8"/>
      <c r="VWQ8" s="8"/>
      <c r="VWR8" s="8"/>
      <c r="VWS8" s="8"/>
      <c r="VWT8" s="8"/>
      <c r="VWU8" s="8"/>
      <c r="VWV8" s="8"/>
      <c r="VWW8" s="8"/>
      <c r="VWX8" s="8"/>
      <c r="VWY8" s="8"/>
      <c r="VWZ8" s="8"/>
      <c r="VXA8" s="8"/>
      <c r="VXB8" s="8"/>
      <c r="VXC8" s="8"/>
      <c r="VXD8" s="8"/>
      <c r="VXE8" s="8"/>
      <c r="VXF8" s="8"/>
      <c r="VXG8" s="8"/>
      <c r="VXH8" s="8"/>
      <c r="VXI8" s="8"/>
      <c r="VXJ8" s="8"/>
      <c r="VXK8" s="8"/>
      <c r="VXL8" s="8"/>
      <c r="VXM8" s="8"/>
      <c r="VXN8" s="8"/>
      <c r="VXO8" s="8"/>
      <c r="VXP8" s="8"/>
      <c r="VXQ8" s="8"/>
      <c r="VXR8" s="8"/>
      <c r="VXS8" s="8"/>
      <c r="VXT8" s="8"/>
      <c r="VXU8" s="8"/>
      <c r="VXV8" s="8"/>
      <c r="VXW8" s="8"/>
      <c r="VXX8" s="8"/>
      <c r="VXY8" s="8"/>
      <c r="VXZ8" s="8"/>
      <c r="VYA8" s="8"/>
      <c r="VYB8" s="8"/>
      <c r="VYC8" s="8"/>
      <c r="VYD8" s="8"/>
      <c r="VYE8" s="8"/>
      <c r="VYF8" s="8"/>
      <c r="VYG8" s="8"/>
      <c r="VYH8" s="8"/>
      <c r="VYI8" s="8"/>
      <c r="VYJ8" s="8"/>
      <c r="VYK8" s="8"/>
      <c r="VYL8" s="8"/>
      <c r="VYM8" s="8"/>
      <c r="VYN8" s="8"/>
      <c r="VYO8" s="8"/>
      <c r="VYP8" s="8"/>
      <c r="VYQ8" s="8"/>
      <c r="VYR8" s="8"/>
      <c r="VYS8" s="8"/>
      <c r="VYT8" s="8"/>
      <c r="VYU8" s="8"/>
      <c r="VYV8" s="8"/>
      <c r="VYW8" s="8"/>
      <c r="VYX8" s="8"/>
      <c r="VYY8" s="8"/>
      <c r="VYZ8" s="8"/>
      <c r="VZA8" s="8"/>
      <c r="VZB8" s="8"/>
      <c r="VZC8" s="8"/>
      <c r="VZD8" s="8"/>
      <c r="VZE8" s="8"/>
      <c r="VZF8" s="8"/>
      <c r="VZG8" s="8"/>
      <c r="VZH8" s="8"/>
      <c r="VZI8" s="8"/>
      <c r="VZJ8" s="8"/>
      <c r="VZK8" s="8"/>
      <c r="VZL8" s="8"/>
      <c r="VZM8" s="8"/>
      <c r="VZN8" s="8"/>
      <c r="VZO8" s="8"/>
      <c r="VZP8" s="8"/>
      <c r="VZQ8" s="8"/>
      <c r="VZR8" s="8"/>
      <c r="VZS8" s="8"/>
      <c r="VZT8" s="8"/>
      <c r="VZU8" s="8"/>
      <c r="VZV8" s="8"/>
      <c r="VZW8" s="8"/>
      <c r="VZX8" s="8"/>
      <c r="VZY8" s="8"/>
      <c r="VZZ8" s="8"/>
      <c r="WAA8" s="8"/>
      <c r="WAB8" s="8"/>
      <c r="WAC8" s="8"/>
      <c r="WAD8" s="8"/>
      <c r="WAE8" s="8"/>
      <c r="WAF8" s="8"/>
      <c r="WAG8" s="8"/>
      <c r="WAH8" s="8"/>
      <c r="WAI8" s="8"/>
      <c r="WAJ8" s="8"/>
      <c r="WAK8" s="8"/>
      <c r="WAL8" s="8"/>
      <c r="WAM8" s="8"/>
      <c r="WAN8" s="8"/>
      <c r="WAO8" s="8"/>
      <c r="WAP8" s="8"/>
      <c r="WAQ8" s="8"/>
      <c r="WAR8" s="8"/>
      <c r="WAS8" s="8"/>
      <c r="WAT8" s="8"/>
      <c r="WAU8" s="8"/>
      <c r="WAV8" s="8"/>
      <c r="WAW8" s="8"/>
      <c r="WAX8" s="8"/>
      <c r="WAY8" s="8"/>
      <c r="WAZ8" s="8"/>
      <c r="WBA8" s="8"/>
      <c r="WBB8" s="8"/>
      <c r="WBC8" s="8"/>
      <c r="WBD8" s="8"/>
      <c r="WBE8" s="8"/>
      <c r="WBF8" s="8"/>
      <c r="WBG8" s="8"/>
      <c r="WBH8" s="8"/>
      <c r="WBI8" s="8"/>
      <c r="WBJ8" s="8"/>
      <c r="WBK8" s="8"/>
      <c r="WBL8" s="8"/>
      <c r="WBM8" s="8"/>
      <c r="WBN8" s="8"/>
      <c r="WBO8" s="8"/>
      <c r="WBP8" s="8"/>
      <c r="WBQ8" s="8"/>
      <c r="WBR8" s="8"/>
      <c r="WBS8" s="8"/>
      <c r="WBT8" s="8"/>
      <c r="WBU8" s="8"/>
      <c r="WBV8" s="8"/>
      <c r="WBW8" s="8"/>
      <c r="WBX8" s="8"/>
      <c r="WBY8" s="8"/>
      <c r="WBZ8" s="8"/>
      <c r="WCA8" s="8"/>
      <c r="WCB8" s="8"/>
      <c r="WCC8" s="8"/>
      <c r="WCD8" s="8"/>
      <c r="WCE8" s="8"/>
      <c r="WCF8" s="8"/>
      <c r="WCG8" s="8"/>
      <c r="WCH8" s="8"/>
      <c r="WCI8" s="8"/>
      <c r="WCJ8" s="8"/>
      <c r="WCK8" s="8"/>
      <c r="WCL8" s="8"/>
      <c r="WCM8" s="8"/>
      <c r="WCN8" s="8"/>
      <c r="WCO8" s="8"/>
      <c r="WCP8" s="8"/>
      <c r="WCQ8" s="8"/>
      <c r="WCR8" s="8"/>
      <c r="WCS8" s="8"/>
      <c r="WCT8" s="8"/>
      <c r="WCU8" s="8"/>
      <c r="WCV8" s="8"/>
      <c r="WCW8" s="8"/>
      <c r="WCX8" s="8"/>
      <c r="WCY8" s="8"/>
      <c r="WCZ8" s="8"/>
      <c r="WDA8" s="8"/>
      <c r="WDB8" s="8"/>
      <c r="WDC8" s="8"/>
      <c r="WDD8" s="8"/>
      <c r="WDE8" s="8"/>
      <c r="WDF8" s="8"/>
      <c r="WDG8" s="8"/>
      <c r="WDH8" s="8"/>
      <c r="WDI8" s="8"/>
      <c r="WDJ8" s="8"/>
      <c r="WDK8" s="8"/>
      <c r="WDL8" s="8"/>
      <c r="WDM8" s="8"/>
      <c r="WDN8" s="8"/>
      <c r="WDO8" s="8"/>
      <c r="WDP8" s="8"/>
      <c r="WDQ8" s="8"/>
      <c r="WDR8" s="8"/>
      <c r="WDS8" s="8"/>
      <c r="WDT8" s="8"/>
      <c r="WDU8" s="8"/>
      <c r="WDV8" s="8"/>
      <c r="WDW8" s="8"/>
      <c r="WDX8" s="8"/>
      <c r="WDY8" s="8"/>
      <c r="WDZ8" s="8"/>
      <c r="WEA8" s="8"/>
      <c r="WEB8" s="8"/>
      <c r="WEC8" s="8"/>
      <c r="WED8" s="8"/>
      <c r="WEE8" s="8"/>
      <c r="WEF8" s="8"/>
      <c r="WEG8" s="8"/>
      <c r="WEH8" s="8"/>
      <c r="WEI8" s="8"/>
      <c r="WEJ8" s="8"/>
      <c r="WEK8" s="8"/>
      <c r="WEL8" s="8"/>
      <c r="WEM8" s="8"/>
      <c r="WEN8" s="8"/>
      <c r="WEO8" s="8"/>
      <c r="WEP8" s="8"/>
      <c r="WEQ8" s="8"/>
      <c r="WER8" s="8"/>
      <c r="WES8" s="8"/>
      <c r="WET8" s="8"/>
      <c r="WEU8" s="8"/>
      <c r="WEV8" s="8"/>
      <c r="WEW8" s="8"/>
      <c r="WEX8" s="8"/>
      <c r="WEY8" s="8"/>
      <c r="WEZ8" s="8"/>
      <c r="WFA8" s="8"/>
      <c r="WFB8" s="8"/>
      <c r="WFC8" s="8"/>
      <c r="WFD8" s="8"/>
      <c r="WFE8" s="8"/>
      <c r="WFF8" s="8"/>
      <c r="WFG8" s="8"/>
      <c r="WFH8" s="8"/>
      <c r="WFI8" s="8"/>
      <c r="WFJ8" s="8"/>
      <c r="WFK8" s="8"/>
      <c r="WFL8" s="8"/>
      <c r="WFM8" s="8"/>
      <c r="WFN8" s="8"/>
      <c r="WFO8" s="8"/>
      <c r="WFP8" s="8"/>
      <c r="WFQ8" s="8"/>
      <c r="WFR8" s="8"/>
      <c r="WFS8" s="8"/>
      <c r="WFT8" s="8"/>
      <c r="WFU8" s="8"/>
      <c r="WFV8" s="8"/>
      <c r="WFW8" s="8"/>
      <c r="WFX8" s="8"/>
      <c r="WFY8" s="8"/>
      <c r="WFZ8" s="8"/>
      <c r="WGA8" s="8"/>
      <c r="WGB8" s="8"/>
      <c r="WGC8" s="8"/>
      <c r="WGD8" s="8"/>
      <c r="WGE8" s="8"/>
      <c r="WGF8" s="8"/>
      <c r="WGG8" s="8"/>
      <c r="WGH8" s="8"/>
      <c r="WGI8" s="8"/>
      <c r="WGJ8" s="8"/>
      <c r="WGK8" s="8"/>
      <c r="WGL8" s="8"/>
      <c r="WGM8" s="8"/>
      <c r="WGN8" s="8"/>
      <c r="WGO8" s="8"/>
      <c r="WGP8" s="8"/>
      <c r="WGQ8" s="8"/>
      <c r="WGR8" s="8"/>
      <c r="WGS8" s="8"/>
      <c r="WGT8" s="8"/>
      <c r="WGU8" s="8"/>
      <c r="WGV8" s="8"/>
      <c r="WGW8" s="8"/>
      <c r="WGX8" s="8"/>
      <c r="WGY8" s="8"/>
      <c r="WGZ8" s="8"/>
      <c r="WHA8" s="8"/>
      <c r="WHB8" s="8"/>
      <c r="WHC8" s="8"/>
      <c r="WHD8" s="8"/>
      <c r="WHE8" s="8"/>
      <c r="WHF8" s="8"/>
      <c r="WHG8" s="8"/>
      <c r="WHH8" s="8"/>
      <c r="WHI8" s="8"/>
      <c r="WHJ8" s="8"/>
      <c r="WHK8" s="8"/>
      <c r="WHL8" s="8"/>
      <c r="WHM8" s="8"/>
      <c r="WHN8" s="8"/>
      <c r="WHO8" s="8"/>
      <c r="WHP8" s="8"/>
      <c r="WHQ8" s="8"/>
      <c r="WHR8" s="8"/>
      <c r="WHS8" s="8"/>
      <c r="WHT8" s="8"/>
      <c r="WHU8" s="8"/>
      <c r="WHV8" s="8"/>
      <c r="WHW8" s="8"/>
      <c r="WHX8" s="8"/>
      <c r="WHY8" s="8"/>
      <c r="WHZ8" s="8"/>
      <c r="WIA8" s="8"/>
      <c r="WIB8" s="8"/>
      <c r="WIC8" s="8"/>
      <c r="WID8" s="8"/>
      <c r="WIE8" s="8"/>
      <c r="WIF8" s="8"/>
      <c r="WIG8" s="8"/>
      <c r="WIH8" s="8"/>
      <c r="WII8" s="8"/>
      <c r="WIJ8" s="8"/>
      <c r="WIK8" s="8"/>
      <c r="WIL8" s="8"/>
      <c r="WIM8" s="8"/>
      <c r="WIN8" s="8"/>
      <c r="WIO8" s="8"/>
      <c r="WIP8" s="8"/>
      <c r="WIQ8" s="8"/>
      <c r="WIR8" s="8"/>
      <c r="WIS8" s="8"/>
      <c r="WIT8" s="8"/>
      <c r="WIU8" s="8"/>
      <c r="WIV8" s="8"/>
      <c r="WIW8" s="8"/>
      <c r="WIX8" s="8"/>
      <c r="WIY8" s="8"/>
      <c r="WIZ8" s="8"/>
      <c r="WJA8" s="8"/>
      <c r="WJB8" s="8"/>
      <c r="WJC8" s="8"/>
      <c r="WJD8" s="8"/>
      <c r="WJE8" s="8"/>
      <c r="WJF8" s="8"/>
      <c r="WJG8" s="8"/>
      <c r="WJH8" s="8"/>
      <c r="WJI8" s="8"/>
      <c r="WJJ8" s="8"/>
      <c r="WJK8" s="8"/>
      <c r="WJL8" s="8"/>
      <c r="WJM8" s="8"/>
      <c r="WJN8" s="8"/>
      <c r="WJO8" s="8"/>
      <c r="WJP8" s="8"/>
      <c r="WJQ8" s="8"/>
      <c r="WJR8" s="8"/>
      <c r="WJS8" s="8"/>
      <c r="WJT8" s="8"/>
      <c r="WJU8" s="8"/>
      <c r="WJV8" s="8"/>
      <c r="WJW8" s="8"/>
      <c r="WJX8" s="8"/>
      <c r="WJY8" s="8"/>
      <c r="WJZ8" s="8"/>
      <c r="WKA8" s="8"/>
      <c r="WKB8" s="8"/>
      <c r="WKC8" s="8"/>
      <c r="WKD8" s="8"/>
      <c r="WKE8" s="8"/>
      <c r="WKF8" s="8"/>
      <c r="WKG8" s="8"/>
      <c r="WKH8" s="8"/>
      <c r="WKI8" s="8"/>
      <c r="WKJ8" s="8"/>
      <c r="WKK8" s="8"/>
      <c r="WKL8" s="8"/>
      <c r="WKM8" s="8"/>
      <c r="WKN8" s="8"/>
      <c r="WKO8" s="8"/>
      <c r="WKP8" s="8"/>
      <c r="WKQ8" s="8"/>
      <c r="WKR8" s="8"/>
      <c r="WKS8" s="8"/>
      <c r="WKT8" s="8"/>
      <c r="WKU8" s="8"/>
      <c r="WKV8" s="8"/>
      <c r="WKW8" s="8"/>
      <c r="WKX8" s="8"/>
      <c r="WKY8" s="8"/>
      <c r="WKZ8" s="8"/>
      <c r="WLA8" s="8"/>
      <c r="WLB8" s="8"/>
      <c r="WLC8" s="8"/>
      <c r="WLD8" s="8"/>
      <c r="WLE8" s="8"/>
      <c r="WLF8" s="8"/>
      <c r="WLG8" s="8"/>
      <c r="WLH8" s="8"/>
      <c r="WLI8" s="8"/>
      <c r="WLJ8" s="8"/>
      <c r="WLK8" s="8"/>
      <c r="WLL8" s="8"/>
      <c r="WLM8" s="8"/>
      <c r="WLN8" s="8"/>
      <c r="WLO8" s="8"/>
      <c r="WLP8" s="8"/>
      <c r="WLQ8" s="8"/>
      <c r="WLR8" s="8"/>
      <c r="WLS8" s="8"/>
      <c r="WLT8" s="8"/>
      <c r="WLU8" s="8"/>
      <c r="WLV8" s="8"/>
      <c r="WLW8" s="8"/>
      <c r="WLX8" s="8"/>
      <c r="WLY8" s="8"/>
      <c r="WLZ8" s="8"/>
      <c r="WMA8" s="8"/>
      <c r="WMB8" s="8"/>
      <c r="WMC8" s="8"/>
      <c r="WMD8" s="8"/>
      <c r="WME8" s="8"/>
      <c r="WMF8" s="8"/>
      <c r="WMG8" s="8"/>
      <c r="WMH8" s="8"/>
      <c r="WMI8" s="8"/>
      <c r="WMJ8" s="8"/>
      <c r="WMK8" s="8"/>
      <c r="WML8" s="8"/>
      <c r="WMM8" s="8"/>
      <c r="WMN8" s="8"/>
      <c r="WMO8" s="8"/>
      <c r="WMP8" s="8"/>
      <c r="WMQ8" s="8"/>
      <c r="WMR8" s="8"/>
      <c r="WMS8" s="8"/>
      <c r="WMT8" s="8"/>
      <c r="WMU8" s="8"/>
      <c r="WMV8" s="8"/>
      <c r="WMW8" s="8"/>
      <c r="WMX8" s="8"/>
      <c r="WMY8" s="8"/>
      <c r="WMZ8" s="8"/>
      <c r="WNA8" s="8"/>
      <c r="WNB8" s="8"/>
      <c r="WNC8" s="8"/>
      <c r="WND8" s="8"/>
      <c r="WNE8" s="8"/>
      <c r="WNF8" s="8"/>
      <c r="WNG8" s="8"/>
      <c r="WNH8" s="8"/>
      <c r="WNI8" s="8"/>
      <c r="WNJ8" s="8"/>
      <c r="WNK8" s="8"/>
      <c r="WNL8" s="8"/>
      <c r="WNM8" s="8"/>
      <c r="WNN8" s="8"/>
      <c r="WNO8" s="8"/>
      <c r="WNP8" s="8"/>
      <c r="WNQ8" s="8"/>
      <c r="WNR8" s="8"/>
      <c r="WNS8" s="8"/>
      <c r="WNT8" s="8"/>
      <c r="WNU8" s="8"/>
      <c r="WNV8" s="8"/>
      <c r="WNW8" s="8"/>
      <c r="WNX8" s="8"/>
      <c r="WNY8" s="8"/>
      <c r="WNZ8" s="8"/>
      <c r="WOA8" s="8"/>
      <c r="WOB8" s="8"/>
      <c r="WOC8" s="8"/>
      <c r="WOD8" s="8"/>
      <c r="WOE8" s="8"/>
      <c r="WOF8" s="8"/>
      <c r="WOG8" s="8"/>
      <c r="WOH8" s="8"/>
      <c r="WOI8" s="8"/>
      <c r="WOJ8" s="8"/>
      <c r="WOK8" s="8"/>
      <c r="WOL8" s="8"/>
      <c r="WOM8" s="8"/>
      <c r="WON8" s="8"/>
      <c r="WOO8" s="8"/>
      <c r="WOP8" s="8"/>
      <c r="WOQ8" s="8"/>
      <c r="WOR8" s="8"/>
      <c r="WOS8" s="8"/>
      <c r="WOT8" s="8"/>
      <c r="WOU8" s="8"/>
      <c r="WOV8" s="8"/>
      <c r="WOW8" s="8"/>
      <c r="WOX8" s="8"/>
      <c r="WOY8" s="8"/>
      <c r="WOZ8" s="8"/>
      <c r="WPA8" s="8"/>
      <c r="WPB8" s="8"/>
      <c r="WPC8" s="8"/>
      <c r="WPD8" s="8"/>
      <c r="WPE8" s="8"/>
      <c r="WPF8" s="8"/>
      <c r="WPG8" s="8"/>
      <c r="WPH8" s="8"/>
      <c r="WPI8" s="8"/>
      <c r="WPJ8" s="8"/>
      <c r="WPK8" s="8"/>
      <c r="WPL8" s="8"/>
      <c r="WPM8" s="8"/>
      <c r="WPN8" s="8"/>
      <c r="WPO8" s="8"/>
      <c r="WPP8" s="8"/>
      <c r="WPQ8" s="8"/>
      <c r="WPR8" s="8"/>
      <c r="WPS8" s="8"/>
      <c r="WPT8" s="8"/>
      <c r="WPU8" s="8"/>
      <c r="WPV8" s="8"/>
      <c r="WPW8" s="8"/>
      <c r="WPX8" s="8"/>
      <c r="WPY8" s="8"/>
      <c r="WPZ8" s="8"/>
      <c r="WQA8" s="8"/>
      <c r="WQB8" s="8"/>
      <c r="WQC8" s="8"/>
      <c r="WQD8" s="8"/>
      <c r="WQE8" s="8"/>
      <c r="WQF8" s="8"/>
      <c r="WQG8" s="8"/>
      <c r="WQH8" s="8"/>
      <c r="WQI8" s="8"/>
      <c r="WQJ8" s="8"/>
      <c r="WQK8" s="8"/>
      <c r="WQL8" s="8"/>
      <c r="WQM8" s="8"/>
      <c r="WQN8" s="8"/>
      <c r="WQO8" s="8"/>
      <c r="WQP8" s="8"/>
      <c r="WQQ8" s="8"/>
      <c r="WQR8" s="8"/>
      <c r="WQS8" s="8"/>
      <c r="WQT8" s="8"/>
      <c r="WQU8" s="8"/>
      <c r="WQV8" s="8"/>
      <c r="WQW8" s="8"/>
      <c r="WQX8" s="8"/>
      <c r="WQY8" s="8"/>
      <c r="WQZ8" s="8"/>
      <c r="WRA8" s="8"/>
      <c r="WRB8" s="8"/>
      <c r="WRC8" s="8"/>
      <c r="WRD8" s="8"/>
      <c r="WRE8" s="8"/>
      <c r="WRF8" s="8"/>
      <c r="WRG8" s="8"/>
      <c r="WRH8" s="8"/>
      <c r="WRI8" s="8"/>
      <c r="WRJ8" s="8"/>
      <c r="WRK8" s="8"/>
      <c r="WRL8" s="8"/>
      <c r="WRM8" s="8"/>
      <c r="WRN8" s="8"/>
      <c r="WRO8" s="8"/>
      <c r="WRP8" s="8"/>
      <c r="WRQ8" s="8"/>
      <c r="WRR8" s="8"/>
      <c r="WRS8" s="8"/>
      <c r="WRT8" s="8"/>
      <c r="WRU8" s="8"/>
      <c r="WRV8" s="8"/>
      <c r="WRW8" s="8"/>
      <c r="WRX8" s="8"/>
      <c r="WRY8" s="8"/>
      <c r="WRZ8" s="8"/>
      <c r="WSA8" s="8"/>
      <c r="WSB8" s="8"/>
      <c r="WSC8" s="8"/>
      <c r="WSD8" s="8"/>
      <c r="WSE8" s="8"/>
      <c r="WSF8" s="8"/>
      <c r="WSG8" s="8"/>
      <c r="WSH8" s="8"/>
      <c r="WSI8" s="8"/>
      <c r="WSJ8" s="8"/>
      <c r="WSK8" s="8"/>
      <c r="WSL8" s="8"/>
      <c r="WSM8" s="8"/>
      <c r="WSN8" s="8"/>
      <c r="WSO8" s="8"/>
      <c r="WSP8" s="8"/>
      <c r="WSQ8" s="8"/>
      <c r="WSR8" s="8"/>
      <c r="WSS8" s="8"/>
      <c r="WST8" s="8"/>
      <c r="WSU8" s="8"/>
      <c r="WSV8" s="8"/>
      <c r="WSW8" s="8"/>
      <c r="WSX8" s="8"/>
      <c r="WSY8" s="8"/>
      <c r="WSZ8" s="8"/>
      <c r="WTA8" s="8"/>
      <c r="WTB8" s="8"/>
      <c r="WTC8" s="8"/>
      <c r="WTD8" s="8"/>
      <c r="WTE8" s="8"/>
      <c r="WTF8" s="8"/>
      <c r="WTG8" s="8"/>
      <c r="WTH8" s="8"/>
      <c r="WTI8" s="8"/>
      <c r="WTJ8" s="8"/>
      <c r="WTK8" s="8"/>
      <c r="WTL8" s="8"/>
      <c r="WTM8" s="8"/>
      <c r="WTN8" s="8"/>
      <c r="WTO8" s="8"/>
      <c r="WTP8" s="8"/>
      <c r="WTQ8" s="8"/>
      <c r="WTR8" s="8"/>
      <c r="WTS8" s="8"/>
      <c r="WTT8" s="8"/>
      <c r="WTU8" s="8"/>
      <c r="WTV8" s="8"/>
      <c r="WTW8" s="8"/>
      <c r="WTX8" s="8"/>
      <c r="WTY8" s="8"/>
      <c r="WTZ8" s="8"/>
      <c r="WUA8" s="8"/>
      <c r="WUB8" s="8"/>
      <c r="WUC8" s="8"/>
      <c r="WUD8" s="8"/>
      <c r="WUE8" s="8"/>
      <c r="WUF8" s="8"/>
      <c r="WUG8" s="8"/>
      <c r="WUH8" s="8"/>
      <c r="WUI8" s="8"/>
      <c r="WUJ8" s="8"/>
      <c r="WUK8" s="8"/>
      <c r="WUL8" s="8"/>
      <c r="WUM8" s="8"/>
      <c r="WUN8" s="8"/>
      <c r="WUO8" s="8"/>
      <c r="WUP8" s="8"/>
      <c r="WUQ8" s="8"/>
      <c r="WUR8" s="8"/>
      <c r="WUS8" s="8"/>
      <c r="WUT8" s="8"/>
      <c r="WUU8" s="8"/>
      <c r="WUV8" s="8"/>
      <c r="WUW8" s="8"/>
      <c r="WUX8" s="8"/>
      <c r="WUY8" s="8"/>
      <c r="WUZ8" s="8"/>
      <c r="WVA8" s="8"/>
      <c r="WVB8" s="8"/>
      <c r="WVC8" s="8"/>
      <c r="WVD8" s="8"/>
      <c r="WVE8" s="8"/>
      <c r="WVF8" s="8"/>
      <c r="WVG8" s="8"/>
      <c r="WVH8" s="8"/>
      <c r="WVI8" s="8"/>
      <c r="WVJ8" s="8"/>
      <c r="WVK8" s="8"/>
      <c r="WVL8" s="8"/>
      <c r="WVM8" s="8"/>
      <c r="WVN8" s="8"/>
      <c r="WVO8" s="8"/>
      <c r="WVP8" s="8"/>
      <c r="WVQ8" s="8"/>
      <c r="WVR8" s="8"/>
      <c r="WVS8" s="8"/>
      <c r="WVT8" s="8"/>
      <c r="WVU8" s="8"/>
      <c r="WVV8" s="8"/>
      <c r="WVW8" s="8"/>
      <c r="WVX8" s="8"/>
      <c r="WVY8" s="8"/>
      <c r="WVZ8" s="8"/>
      <c r="WWA8" s="8"/>
      <c r="WWB8" s="8"/>
      <c r="WWC8" s="8"/>
      <c r="WWD8" s="8"/>
      <c r="WWE8" s="8"/>
      <c r="WWF8" s="8"/>
      <c r="WWG8" s="8"/>
      <c r="WWH8" s="8"/>
      <c r="WWI8" s="8"/>
      <c r="WWJ8" s="8"/>
      <c r="WWK8" s="8"/>
      <c r="WWL8" s="8"/>
      <c r="WWM8" s="8"/>
      <c r="WWN8" s="8"/>
      <c r="WWO8" s="8"/>
      <c r="WWP8" s="8"/>
      <c r="WWQ8" s="8"/>
      <c r="WWR8" s="8"/>
      <c r="WWS8" s="8"/>
      <c r="WWT8" s="8"/>
      <c r="WWU8" s="8"/>
      <c r="WWV8" s="8"/>
      <c r="WWW8" s="8"/>
      <c r="WWX8" s="8"/>
      <c r="WWY8" s="8"/>
      <c r="WWZ8" s="8"/>
      <c r="WXA8" s="8"/>
      <c r="WXB8" s="8"/>
      <c r="WXC8" s="8"/>
      <c r="WXD8" s="8"/>
      <c r="WXE8" s="8"/>
      <c r="WXF8" s="8"/>
      <c r="WXG8" s="8"/>
      <c r="WXH8" s="8"/>
      <c r="WXI8" s="8"/>
      <c r="WXJ8" s="8"/>
      <c r="WXK8" s="8"/>
      <c r="WXL8" s="8"/>
      <c r="WXM8" s="8"/>
      <c r="WXN8" s="8"/>
      <c r="WXO8" s="8"/>
      <c r="WXP8" s="8"/>
      <c r="WXQ8" s="8"/>
      <c r="WXR8" s="8"/>
      <c r="WXS8" s="8"/>
      <c r="WXT8" s="8"/>
      <c r="WXU8" s="8"/>
      <c r="WXV8" s="8"/>
      <c r="WXW8" s="8"/>
      <c r="WXX8" s="8"/>
      <c r="WXY8" s="8"/>
      <c r="WXZ8" s="8"/>
      <c r="WYA8" s="8"/>
      <c r="WYB8" s="8"/>
      <c r="WYC8" s="8"/>
      <c r="WYD8" s="8"/>
      <c r="WYE8" s="8"/>
      <c r="WYF8" s="8"/>
      <c r="WYG8" s="8"/>
      <c r="WYH8" s="8"/>
      <c r="WYI8" s="8"/>
      <c r="WYJ8" s="8"/>
      <c r="WYK8" s="8"/>
      <c r="WYL8" s="8"/>
      <c r="WYM8" s="8"/>
      <c r="WYN8" s="8"/>
      <c r="WYO8" s="8"/>
      <c r="WYP8" s="8"/>
      <c r="WYQ8" s="8"/>
      <c r="WYR8" s="8"/>
      <c r="WYS8" s="8"/>
      <c r="WYT8" s="8"/>
      <c r="WYU8" s="8"/>
      <c r="WYV8" s="8"/>
      <c r="WYW8" s="8"/>
      <c r="WYX8" s="8"/>
      <c r="WYY8" s="8"/>
      <c r="WYZ8" s="8"/>
      <c r="WZA8" s="8"/>
      <c r="WZB8" s="8"/>
      <c r="WZC8" s="8"/>
      <c r="WZD8" s="8"/>
      <c r="WZE8" s="8"/>
      <c r="WZF8" s="8"/>
      <c r="WZG8" s="8"/>
      <c r="WZH8" s="8"/>
      <c r="WZI8" s="8"/>
      <c r="WZJ8" s="8"/>
      <c r="WZK8" s="8"/>
      <c r="WZL8" s="8"/>
      <c r="WZM8" s="8"/>
      <c r="WZN8" s="8"/>
      <c r="WZO8" s="8"/>
      <c r="WZP8" s="8"/>
      <c r="WZQ8" s="8"/>
      <c r="WZR8" s="8"/>
      <c r="WZS8" s="8"/>
      <c r="WZT8" s="8"/>
      <c r="WZU8" s="8"/>
      <c r="WZV8" s="8"/>
      <c r="WZW8" s="8"/>
      <c r="WZX8" s="8"/>
      <c r="WZY8" s="8"/>
      <c r="WZZ8" s="8"/>
      <c r="XAA8" s="8"/>
      <c r="XAB8" s="8"/>
      <c r="XAC8" s="8"/>
      <c r="XAD8" s="8"/>
      <c r="XAE8" s="8"/>
      <c r="XAF8" s="8"/>
      <c r="XAG8" s="8"/>
      <c r="XAH8" s="8"/>
      <c r="XAI8" s="8"/>
      <c r="XAJ8" s="8"/>
      <c r="XAK8" s="8"/>
      <c r="XAL8" s="8"/>
      <c r="XAM8" s="8"/>
      <c r="XAN8" s="8"/>
      <c r="XAO8" s="8"/>
      <c r="XAP8" s="8"/>
      <c r="XAQ8" s="8"/>
      <c r="XAR8" s="8"/>
      <c r="XAS8" s="8"/>
      <c r="XAT8" s="8"/>
      <c r="XAU8" s="8"/>
      <c r="XAV8" s="8"/>
      <c r="XAW8" s="8"/>
      <c r="XAX8" s="8"/>
      <c r="XAY8" s="8"/>
      <c r="XAZ8" s="8"/>
      <c r="XBA8" s="8"/>
      <c r="XBB8" s="8"/>
      <c r="XBC8" s="8"/>
      <c r="XBD8" s="8"/>
      <c r="XBE8" s="8"/>
      <c r="XBF8" s="8"/>
      <c r="XBG8" s="8"/>
      <c r="XBH8" s="8"/>
      <c r="XBI8" s="8"/>
      <c r="XBJ8" s="8"/>
      <c r="XBK8" s="8"/>
      <c r="XBL8" s="8"/>
      <c r="XBM8" s="8"/>
      <c r="XBN8" s="8"/>
      <c r="XBO8" s="8"/>
      <c r="XBP8" s="8"/>
      <c r="XBQ8" s="8"/>
      <c r="XBR8" s="8"/>
      <c r="XBS8" s="8"/>
      <c r="XBT8" s="8"/>
      <c r="XBU8" s="8"/>
      <c r="XBV8" s="8"/>
      <c r="XBW8" s="8"/>
      <c r="XBX8" s="8"/>
      <c r="XBY8" s="8"/>
      <c r="XBZ8" s="8"/>
      <c r="XCA8" s="8"/>
      <c r="XCB8" s="8"/>
      <c r="XCC8" s="8"/>
      <c r="XCD8" s="8"/>
      <c r="XCE8" s="8"/>
      <c r="XCF8" s="8"/>
      <c r="XCG8" s="8"/>
      <c r="XCH8" s="8"/>
      <c r="XCI8" s="8"/>
      <c r="XCJ8" s="8"/>
      <c r="XCK8" s="8"/>
      <c r="XCL8" s="8"/>
      <c r="XCM8" s="8"/>
      <c r="XCN8" s="8"/>
      <c r="XCO8" s="8"/>
      <c r="XCP8" s="8"/>
      <c r="XCQ8" s="8"/>
      <c r="XCR8" s="8"/>
      <c r="XCS8" s="8"/>
      <c r="XCT8" s="8"/>
      <c r="XCU8" s="8"/>
      <c r="XCV8" s="8"/>
      <c r="XCW8" s="8"/>
      <c r="XCX8" s="8"/>
      <c r="XCY8" s="8"/>
      <c r="XCZ8" s="8"/>
      <c r="XDA8" s="8"/>
      <c r="XDB8" s="8"/>
      <c r="XDC8" s="8"/>
      <c r="XDD8" s="8"/>
      <c r="XDE8" s="8"/>
      <c r="XDF8" s="8"/>
      <c r="XDG8" s="8"/>
      <c r="XDH8" s="8"/>
      <c r="XDI8" s="8"/>
      <c r="XDJ8" s="8"/>
      <c r="XDK8" s="8"/>
      <c r="XDL8" s="8"/>
      <c r="XDM8" s="8"/>
      <c r="XDN8" s="8"/>
      <c r="XDO8" s="8"/>
      <c r="XDP8" s="8"/>
      <c r="XDQ8" s="8"/>
      <c r="XDR8" s="8"/>
      <c r="XDS8" s="8"/>
      <c r="XDT8" s="8"/>
      <c r="XDU8" s="8"/>
      <c r="XDV8" s="8"/>
      <c r="XDW8" s="8"/>
      <c r="XDX8" s="8"/>
      <c r="XDY8" s="8"/>
      <c r="XDZ8" s="8"/>
      <c r="XEA8" s="8"/>
      <c r="XEB8" s="8"/>
      <c r="XEC8" s="8"/>
      <c r="XED8" s="8"/>
      <c r="XEE8" s="8"/>
      <c r="XEF8" s="8"/>
      <c r="XEG8" s="8"/>
      <c r="XEH8" s="8"/>
      <c r="XEI8" s="8"/>
      <c r="XEJ8" s="8"/>
      <c r="XEK8" s="8"/>
      <c r="XEL8" s="8"/>
      <c r="XEM8" s="8"/>
      <c r="XEN8" s="8"/>
      <c r="XEO8" s="8"/>
      <c r="XEP8" s="8"/>
      <c r="XEQ8" s="8"/>
      <c r="XER8" s="8"/>
      <c r="XES8" s="8"/>
      <c r="XET8" s="8"/>
      <c r="XEU8" s="8"/>
      <c r="XEV8" s="8"/>
      <c r="XEW8" s="8"/>
      <c r="XEX8" s="8"/>
      <c r="XEY8" s="8"/>
      <c r="XEZ8" s="8"/>
      <c r="XFA8" s="8"/>
      <c r="XFB8" s="8"/>
      <c r="XFC8" s="8"/>
      <c r="XFD8" s="8"/>
    </row>
    <row r="9" spans="1:16384">
      <c r="E9" s="19" t="s">
        <v>37</v>
      </c>
      <c r="N9" s="24"/>
      <c r="O9" s="24"/>
      <c r="S9" s="24">
        <v>200000000.00000006</v>
      </c>
      <c r="T9" s="24">
        <v>245415539.90347674</v>
      </c>
      <c r="U9" s="24">
        <v>267868302</v>
      </c>
      <c r="V9" s="24">
        <v>274807109</v>
      </c>
      <c r="W9" s="24">
        <v>281054413</v>
      </c>
      <c r="X9" s="24">
        <v>284396447</v>
      </c>
      <c r="Y9" s="24">
        <v>293373371</v>
      </c>
      <c r="Z9" s="24">
        <v>304090948</v>
      </c>
      <c r="AA9" s="24">
        <v>311980693</v>
      </c>
      <c r="AB9" s="24">
        <v>317438859</v>
      </c>
      <c r="AC9" s="24">
        <v>313375598.35399997</v>
      </c>
      <c r="AD9" s="24">
        <v>0</v>
      </c>
      <c r="AE9" s="24">
        <v>0</v>
      </c>
      <c r="AF9" s="24">
        <v>0</v>
      </c>
      <c r="AG9" s="24">
        <v>0</v>
      </c>
      <c r="AH9" s="24">
        <v>0</v>
      </c>
      <c r="AI9" s="24">
        <v>0</v>
      </c>
      <c r="AJ9" s="24"/>
      <c r="AK9" s="24"/>
      <c r="AL9" s="24"/>
      <c r="AM9" s="24"/>
      <c r="AN9" s="24"/>
      <c r="AO9" s="24"/>
      <c r="AP9" s="24"/>
      <c r="AQ9" s="24"/>
      <c r="AR9" s="24"/>
      <c r="AS9" s="24"/>
      <c r="AT9" s="24"/>
      <c r="AU9" s="24"/>
      <c r="AV9" s="24"/>
      <c r="AW9" s="24"/>
      <c r="AX9" s="24"/>
      <c r="AY9" s="24"/>
      <c r="AZ9" s="24"/>
      <c r="BA9" s="24"/>
      <c r="BB9" s="24"/>
      <c r="BC9" s="24"/>
      <c r="BD9" s="24"/>
      <c r="BE9" s="24"/>
      <c r="BF9" s="24"/>
      <c r="BG9" s="24"/>
      <c r="BH9" s="24"/>
      <c r="BI9" s="24"/>
      <c r="BJ9" s="24"/>
      <c r="BK9" s="24"/>
      <c r="BL9" s="24"/>
      <c r="BM9" s="24"/>
      <c r="BN9" s="24"/>
      <c r="BO9" s="24"/>
      <c r="BP9" s="24"/>
      <c r="BQ9" s="24"/>
      <c r="BR9" s="24"/>
      <c r="BS9" s="24"/>
      <c r="BT9" s="24"/>
      <c r="BU9" s="24"/>
      <c r="BV9" s="24"/>
      <c r="BW9" s="24"/>
      <c r="BX9" s="24"/>
      <c r="BY9" s="24"/>
      <c r="BZ9" s="24"/>
      <c r="CA9" s="24"/>
      <c r="CB9" s="24"/>
      <c r="CC9" s="24"/>
      <c r="CD9" s="24"/>
      <c r="CE9" s="24"/>
      <c r="CF9" s="24"/>
      <c r="CG9" s="24"/>
      <c r="CH9" s="24"/>
      <c r="CI9" s="24"/>
      <c r="CJ9" s="24"/>
      <c r="CK9" s="24"/>
      <c r="CL9" s="24"/>
      <c r="CM9" s="24"/>
      <c r="CN9" s="24"/>
      <c r="CO9" s="24"/>
      <c r="CP9" s="24"/>
      <c r="CQ9" s="24"/>
      <c r="CR9" s="24"/>
      <c r="CS9" s="24"/>
      <c r="CT9" s="24"/>
      <c r="CU9" s="24"/>
      <c r="CV9" s="24"/>
      <c r="CW9" s="24"/>
      <c r="CX9" s="24"/>
      <c r="CY9" s="24"/>
      <c r="CZ9" s="24"/>
      <c r="DA9" s="24"/>
      <c r="DB9" s="24"/>
      <c r="DC9" s="24"/>
      <c r="DD9" s="24"/>
      <c r="DE9" s="24"/>
      <c r="DF9" s="24"/>
      <c r="DG9" s="24"/>
      <c r="DH9" s="24"/>
      <c r="DI9" s="24"/>
      <c r="DJ9" s="24"/>
      <c r="DK9" s="24"/>
      <c r="DL9" s="24"/>
      <c r="DM9" s="24"/>
      <c r="DN9" s="24"/>
      <c r="DO9" s="24"/>
      <c r="DP9" s="24"/>
      <c r="DQ9" s="24"/>
      <c r="DR9" s="24"/>
      <c r="DS9" s="24"/>
      <c r="DT9" s="24"/>
      <c r="DU9" s="24"/>
      <c r="DV9" s="24"/>
      <c r="DW9" s="24"/>
      <c r="DX9" s="24"/>
      <c r="DY9" s="24"/>
      <c r="DZ9" s="24"/>
      <c r="EA9" s="24"/>
      <c r="EB9" s="24"/>
      <c r="EC9" s="24"/>
      <c r="ED9" s="24"/>
      <c r="EE9" s="24"/>
      <c r="EF9" s="24"/>
      <c r="EG9" s="24"/>
      <c r="EH9" s="24"/>
      <c r="EI9" s="24"/>
      <c r="EJ9" s="24"/>
      <c r="EK9" s="24"/>
      <c r="EL9" s="24"/>
      <c r="EM9" s="24"/>
      <c r="EN9" s="24"/>
      <c r="EO9" s="24"/>
      <c r="EP9" s="24"/>
      <c r="EQ9" s="24"/>
      <c r="ER9" s="24"/>
      <c r="ES9" s="24"/>
      <c r="ET9" s="24"/>
      <c r="EU9" s="24"/>
      <c r="EV9" s="24"/>
      <c r="EW9" s="24"/>
      <c r="EX9" s="24"/>
      <c r="EY9" s="24"/>
      <c r="EZ9" s="24"/>
      <c r="FA9" s="24"/>
      <c r="FB9" s="24"/>
      <c r="FC9" s="24"/>
      <c r="FD9" s="24"/>
      <c r="FE9" s="24"/>
      <c r="FF9" s="24"/>
      <c r="FG9" s="24"/>
      <c r="FH9" s="24"/>
      <c r="FI9" s="24"/>
      <c r="FJ9" s="24"/>
      <c r="FK9" s="24"/>
      <c r="FL9" s="24"/>
      <c r="FM9" s="24"/>
      <c r="FN9" s="24"/>
      <c r="FO9" s="24"/>
      <c r="FP9" s="24"/>
      <c r="FQ9" s="24"/>
      <c r="FR9" s="24"/>
      <c r="FS9" s="24"/>
      <c r="FT9" s="24"/>
      <c r="FU9" s="24"/>
      <c r="FV9" s="24"/>
      <c r="FW9" s="24"/>
      <c r="FX9" s="24"/>
      <c r="FY9" s="24"/>
      <c r="FZ9" s="24"/>
      <c r="GA9" s="24"/>
      <c r="GB9" s="24"/>
      <c r="GC9" s="24"/>
      <c r="GD9" s="24"/>
      <c r="GE9" s="24"/>
      <c r="GF9" s="24"/>
      <c r="GG9" s="24"/>
      <c r="GH9" s="24"/>
      <c r="GI9" s="24"/>
      <c r="GJ9" s="24"/>
      <c r="GK9" s="24"/>
      <c r="GL9" s="24"/>
      <c r="GM9" s="24"/>
      <c r="GN9" s="24"/>
      <c r="GO9" s="24"/>
      <c r="GP9" s="24"/>
      <c r="GQ9" s="24"/>
      <c r="GR9" s="24"/>
      <c r="GS9" s="24"/>
      <c r="GT9" s="24"/>
      <c r="GU9" s="24"/>
      <c r="GV9" s="24"/>
      <c r="GW9" s="24"/>
      <c r="GX9" s="24"/>
      <c r="GY9" s="24"/>
      <c r="GZ9" s="24"/>
      <c r="HA9" s="24"/>
      <c r="HB9" s="24"/>
      <c r="HC9" s="24"/>
      <c r="HD9" s="24"/>
      <c r="HE9" s="24"/>
      <c r="HF9" s="24"/>
      <c r="HG9" s="24"/>
      <c r="HH9" s="24"/>
      <c r="HI9" s="24"/>
      <c r="HJ9" s="24"/>
      <c r="HK9" s="24"/>
      <c r="HL9" s="24"/>
      <c r="HM9" s="24"/>
      <c r="HN9" s="24"/>
      <c r="HO9" s="24"/>
      <c r="HP9" s="24"/>
      <c r="HQ9" s="24"/>
      <c r="HR9" s="24"/>
      <c r="HS9" s="24"/>
      <c r="HT9" s="24"/>
      <c r="HU9" s="24"/>
      <c r="HV9" s="24"/>
      <c r="HW9" s="24"/>
      <c r="HX9" s="24"/>
      <c r="HY9" s="24"/>
      <c r="HZ9" s="24"/>
      <c r="IA9" s="24"/>
      <c r="IB9" s="24"/>
      <c r="IC9" s="24"/>
      <c r="ID9" s="24"/>
      <c r="IE9" s="24"/>
      <c r="IF9" s="24"/>
      <c r="IG9" s="24"/>
      <c r="IH9" s="24"/>
      <c r="II9" s="24"/>
      <c r="IJ9" s="24"/>
      <c r="IK9" s="24"/>
      <c r="IL9" s="24"/>
      <c r="IM9" s="24"/>
      <c r="IN9" s="24"/>
      <c r="IO9" s="24"/>
      <c r="IP9" s="24"/>
      <c r="IQ9" s="24"/>
      <c r="IR9" s="24"/>
      <c r="IS9" s="24"/>
      <c r="IT9" s="24"/>
      <c r="IU9" s="24"/>
      <c r="IV9" s="24"/>
      <c r="IW9" s="24"/>
      <c r="IX9" s="24"/>
      <c r="IY9" s="24"/>
      <c r="IZ9" s="24"/>
      <c r="JA9" s="24"/>
      <c r="JB9" s="24"/>
      <c r="JC9" s="24"/>
      <c r="JD9" s="24"/>
      <c r="JE9" s="24"/>
      <c r="JF9" s="24"/>
      <c r="JG9" s="24"/>
      <c r="JH9" s="24"/>
      <c r="JI9" s="24"/>
      <c r="JJ9" s="24"/>
      <c r="JK9" s="24"/>
      <c r="JL9" s="24"/>
      <c r="JM9" s="24"/>
      <c r="JN9" s="24"/>
      <c r="JO9" s="24"/>
      <c r="JP9" s="24"/>
      <c r="JQ9" s="24"/>
      <c r="JR9" s="24"/>
      <c r="JS9" s="24"/>
      <c r="JT9" s="24"/>
      <c r="JU9" s="24"/>
      <c r="JV9" s="24"/>
      <c r="JW9" s="24"/>
      <c r="JX9" s="24"/>
      <c r="JY9" s="24"/>
      <c r="JZ9" s="24"/>
      <c r="KA9" s="24"/>
      <c r="KB9" s="24"/>
      <c r="KC9" s="24"/>
      <c r="KD9" s="24"/>
      <c r="KE9" s="24"/>
      <c r="KF9" s="24"/>
      <c r="KG9" s="24"/>
      <c r="KH9" s="24"/>
      <c r="KI9" s="24"/>
      <c r="KJ9" s="24"/>
      <c r="KK9" s="24"/>
      <c r="KL9" s="24"/>
      <c r="KM9" s="24"/>
      <c r="KN9" s="24"/>
      <c r="KO9" s="24"/>
      <c r="KP9" s="24"/>
      <c r="KQ9" s="24"/>
      <c r="KR9" s="24"/>
      <c r="KS9" s="24"/>
      <c r="KT9" s="24"/>
      <c r="KU9" s="24"/>
      <c r="KV9" s="24"/>
      <c r="KW9" s="24"/>
      <c r="KX9" s="24"/>
      <c r="KY9" s="24"/>
      <c r="KZ9" s="24"/>
      <c r="LA9" s="24"/>
      <c r="LB9" s="24"/>
      <c r="LC9" s="24"/>
      <c r="LD9" s="24"/>
      <c r="LE9" s="24"/>
      <c r="LF9" s="24"/>
      <c r="LG9" s="24"/>
      <c r="LH9" s="24"/>
      <c r="LI9" s="24"/>
      <c r="LJ9" s="24"/>
      <c r="LK9" s="24"/>
      <c r="LL9" s="24"/>
      <c r="LM9" s="24"/>
      <c r="LN9" s="24"/>
      <c r="LO9" s="24"/>
      <c r="LP9" s="24"/>
      <c r="LQ9" s="24"/>
      <c r="LR9" s="24"/>
      <c r="LS9" s="24"/>
      <c r="LT9" s="24"/>
      <c r="LU9" s="24"/>
      <c r="LV9" s="24"/>
      <c r="LW9" s="24"/>
      <c r="LX9" s="24"/>
      <c r="LY9" s="24"/>
      <c r="LZ9" s="24"/>
      <c r="MA9" s="24"/>
      <c r="MB9" s="24"/>
      <c r="MC9" s="24"/>
      <c r="MD9" s="24"/>
      <c r="ME9" s="24"/>
      <c r="MF9" s="24"/>
      <c r="MG9" s="24"/>
      <c r="MH9" s="24"/>
      <c r="MI9" s="24"/>
      <c r="MJ9" s="24"/>
      <c r="MK9" s="24"/>
      <c r="ML9" s="24"/>
      <c r="MM9" s="24"/>
      <c r="MN9" s="24"/>
      <c r="MO9" s="24"/>
      <c r="MP9" s="24"/>
      <c r="MQ9" s="24"/>
      <c r="MR9" s="24"/>
      <c r="MS9" s="24"/>
      <c r="MT9" s="24"/>
      <c r="MU9" s="24"/>
      <c r="MV9" s="24"/>
      <c r="MW9" s="24"/>
      <c r="MX9" s="24"/>
      <c r="MY9" s="24"/>
      <c r="MZ9" s="24"/>
      <c r="NA9" s="24"/>
      <c r="NB9" s="24"/>
      <c r="NC9" s="24"/>
      <c r="ND9" s="24"/>
      <c r="NE9" s="24"/>
      <c r="NF9" s="24"/>
      <c r="NG9" s="24"/>
      <c r="NH9" s="24"/>
      <c r="NI9" s="24"/>
      <c r="NJ9" s="24"/>
      <c r="NK9" s="24"/>
      <c r="NL9" s="24"/>
      <c r="NM9" s="24"/>
      <c r="NN9" s="24"/>
      <c r="NO9" s="24"/>
      <c r="NP9" s="24"/>
      <c r="NQ9" s="24"/>
      <c r="NR9" s="24"/>
      <c r="NS9" s="24"/>
      <c r="NT9" s="24"/>
      <c r="NU9" s="24"/>
      <c r="NV9" s="24"/>
      <c r="NW9" s="24"/>
      <c r="NX9" s="24"/>
      <c r="NY9" s="24"/>
      <c r="NZ9" s="24"/>
      <c r="OA9" s="24"/>
      <c r="OB9" s="24"/>
      <c r="OC9" s="24"/>
      <c r="OD9" s="24"/>
      <c r="OE9" s="24"/>
      <c r="OF9" s="24"/>
      <c r="OG9" s="24"/>
      <c r="OH9" s="24"/>
      <c r="OI9" s="24"/>
      <c r="OJ9" s="24"/>
      <c r="OK9" s="24"/>
      <c r="OL9" s="24"/>
      <c r="OM9" s="24"/>
      <c r="ON9" s="24"/>
      <c r="OO9" s="24"/>
      <c r="OP9" s="24"/>
      <c r="OQ9" s="24"/>
      <c r="OR9" s="24"/>
      <c r="OS9" s="24"/>
      <c r="OT9" s="24"/>
      <c r="OU9" s="24"/>
      <c r="OV9" s="24"/>
      <c r="OW9" s="24"/>
      <c r="OX9" s="24"/>
      <c r="OY9" s="24"/>
      <c r="OZ9" s="24"/>
      <c r="PA9" s="24"/>
      <c r="PB9" s="24"/>
      <c r="PC9" s="24"/>
      <c r="PD9" s="24"/>
      <c r="PE9" s="24"/>
      <c r="PF9" s="24"/>
      <c r="PG9" s="24"/>
      <c r="PH9" s="24"/>
      <c r="PI9" s="24"/>
      <c r="PJ9" s="24"/>
      <c r="PK9" s="24"/>
      <c r="PL9" s="24"/>
      <c r="PM9" s="24"/>
      <c r="PN9" s="24"/>
      <c r="PO9" s="24"/>
      <c r="PP9" s="24"/>
      <c r="PQ9" s="24"/>
      <c r="PR9" s="24"/>
      <c r="PS9" s="24"/>
      <c r="PT9" s="24"/>
      <c r="PU9" s="24"/>
      <c r="PV9" s="24"/>
      <c r="PW9" s="24"/>
      <c r="PX9" s="24"/>
      <c r="PY9" s="24"/>
      <c r="PZ9" s="24"/>
      <c r="QA9" s="24"/>
      <c r="QB9" s="24"/>
      <c r="QC9" s="24"/>
      <c r="QD9" s="24"/>
      <c r="QE9" s="24"/>
      <c r="QF9" s="24"/>
      <c r="QG9" s="24"/>
      <c r="QH9" s="24"/>
      <c r="QI9" s="24"/>
      <c r="QJ9" s="24"/>
      <c r="QK9" s="24"/>
      <c r="QL9" s="24"/>
      <c r="QM9" s="24"/>
      <c r="QN9" s="24"/>
      <c r="QO9" s="24"/>
      <c r="QP9" s="24"/>
      <c r="QQ9" s="24"/>
      <c r="QR9" s="24"/>
      <c r="QS9" s="24"/>
      <c r="QT9" s="24"/>
      <c r="QU9" s="24"/>
      <c r="QV9" s="24"/>
      <c r="QW9" s="24"/>
      <c r="QX9" s="24"/>
      <c r="QY9" s="24"/>
      <c r="QZ9" s="24"/>
      <c r="RA9" s="24"/>
      <c r="RB9" s="24"/>
      <c r="RC9" s="24"/>
      <c r="RD9" s="24"/>
      <c r="RE9" s="24"/>
      <c r="RF9" s="24"/>
      <c r="RG9" s="24"/>
      <c r="RH9" s="24"/>
      <c r="RI9" s="24"/>
      <c r="RJ9" s="24"/>
      <c r="RK9" s="24"/>
      <c r="RL9" s="24"/>
      <c r="RM9" s="24"/>
      <c r="RN9" s="24"/>
      <c r="RO9" s="24"/>
      <c r="RP9" s="24"/>
      <c r="RQ9" s="24"/>
      <c r="RR9" s="24"/>
      <c r="RS9" s="24"/>
      <c r="RT9" s="24"/>
      <c r="RU9" s="24"/>
      <c r="RV9" s="24"/>
      <c r="RW9" s="24"/>
      <c r="RX9" s="24"/>
      <c r="RY9" s="24"/>
      <c r="RZ9" s="24"/>
      <c r="SA9" s="24"/>
      <c r="SB9" s="24"/>
      <c r="SC9" s="24"/>
      <c r="SD9" s="24"/>
      <c r="SE9" s="24"/>
      <c r="SF9" s="24"/>
      <c r="SG9" s="24"/>
      <c r="SH9" s="24"/>
      <c r="SI9" s="24"/>
      <c r="SJ9" s="24"/>
      <c r="SK9" s="24"/>
      <c r="SL9" s="24"/>
      <c r="SM9" s="24"/>
      <c r="SN9" s="24"/>
      <c r="SO9" s="24"/>
      <c r="SP9" s="24"/>
      <c r="SQ9" s="24"/>
      <c r="SR9" s="24"/>
      <c r="SS9" s="24"/>
      <c r="ST9" s="24"/>
      <c r="SU9" s="24"/>
      <c r="SV9" s="24"/>
      <c r="SW9" s="24"/>
      <c r="SX9" s="24"/>
      <c r="SY9" s="24"/>
      <c r="SZ9" s="24"/>
      <c r="TA9" s="24"/>
      <c r="TB9" s="24"/>
      <c r="TC9" s="24"/>
      <c r="TD9" s="24"/>
      <c r="TE9" s="24"/>
      <c r="TF9" s="24"/>
      <c r="TG9" s="24"/>
      <c r="TH9" s="24"/>
      <c r="TI9" s="24"/>
      <c r="TJ9" s="24"/>
      <c r="TK9" s="24"/>
      <c r="TL9" s="24"/>
      <c r="TM9" s="24"/>
      <c r="TN9" s="24"/>
      <c r="TO9" s="24"/>
      <c r="TP9" s="24"/>
      <c r="TQ9" s="24"/>
      <c r="TR9" s="24"/>
      <c r="TS9" s="24"/>
      <c r="TT9" s="24"/>
      <c r="TU9" s="24"/>
      <c r="TV9" s="24"/>
      <c r="TW9" s="24"/>
      <c r="TX9" s="24"/>
      <c r="TY9" s="24"/>
      <c r="TZ9" s="24"/>
      <c r="UA9" s="24"/>
      <c r="UB9" s="24"/>
      <c r="UC9" s="24"/>
      <c r="UD9" s="24"/>
      <c r="UE9" s="24"/>
      <c r="UF9" s="24"/>
      <c r="UG9" s="24"/>
      <c r="UH9" s="24"/>
      <c r="UI9" s="24"/>
      <c r="UJ9" s="24"/>
      <c r="UK9" s="24"/>
      <c r="UL9" s="24"/>
      <c r="UM9" s="24"/>
      <c r="UN9" s="24"/>
      <c r="UO9" s="24"/>
      <c r="UP9" s="24"/>
      <c r="UQ9" s="24"/>
      <c r="UR9" s="24"/>
      <c r="US9" s="24"/>
      <c r="UT9" s="24"/>
      <c r="UU9" s="24"/>
      <c r="UV9" s="24"/>
      <c r="UW9" s="24"/>
      <c r="UX9" s="24"/>
      <c r="UY9" s="24"/>
      <c r="UZ9" s="24"/>
      <c r="VA9" s="24"/>
      <c r="VB9" s="24"/>
      <c r="VC9" s="24"/>
      <c r="VD9" s="24"/>
      <c r="VE9" s="24"/>
      <c r="VF9" s="24"/>
      <c r="VG9" s="24"/>
      <c r="VH9" s="24"/>
      <c r="VI9" s="24"/>
      <c r="VJ9" s="24"/>
      <c r="VK9" s="24"/>
      <c r="VL9" s="24"/>
      <c r="VM9" s="24"/>
      <c r="VN9" s="24"/>
      <c r="VO9" s="24"/>
      <c r="VP9" s="24"/>
      <c r="VQ9" s="24"/>
      <c r="VR9" s="24"/>
      <c r="VS9" s="24"/>
      <c r="VT9" s="24"/>
      <c r="VU9" s="24"/>
      <c r="VV9" s="24"/>
      <c r="VW9" s="24"/>
      <c r="VX9" s="24"/>
      <c r="VY9" s="24"/>
      <c r="VZ9" s="24"/>
      <c r="WA9" s="24"/>
      <c r="WB9" s="24"/>
      <c r="WC9" s="24"/>
      <c r="WD9" s="24"/>
      <c r="WE9" s="24"/>
      <c r="WF9" s="24"/>
      <c r="WG9" s="24"/>
      <c r="WH9" s="24"/>
      <c r="WI9" s="24"/>
      <c r="WJ9" s="24"/>
      <c r="WK9" s="24"/>
      <c r="WL9" s="24"/>
      <c r="WM9" s="24"/>
      <c r="WN9" s="24"/>
      <c r="WO9" s="24"/>
      <c r="WP9" s="24"/>
      <c r="WQ9" s="24"/>
      <c r="WR9" s="24"/>
      <c r="WS9" s="24"/>
      <c r="WT9" s="24"/>
      <c r="WU9" s="24"/>
      <c r="WV9" s="24"/>
      <c r="WW9" s="24"/>
      <c r="WX9" s="24"/>
      <c r="WY9" s="24"/>
      <c r="WZ9" s="24"/>
      <c r="XA9" s="24"/>
      <c r="XB9" s="24"/>
      <c r="XC9" s="24"/>
      <c r="XD9" s="24"/>
      <c r="XE9" s="24"/>
      <c r="XF9" s="24"/>
      <c r="XG9" s="24"/>
      <c r="XH9" s="24"/>
      <c r="XI9" s="24"/>
      <c r="XJ9" s="24"/>
      <c r="XK9" s="24"/>
      <c r="XL9" s="24"/>
      <c r="XM9" s="24"/>
      <c r="XN9" s="24"/>
      <c r="XO9" s="24"/>
      <c r="XP9" s="24"/>
      <c r="XQ9" s="24"/>
      <c r="XR9" s="24"/>
      <c r="XS9" s="24"/>
      <c r="XT9" s="24"/>
      <c r="XU9" s="24"/>
      <c r="XV9" s="24"/>
      <c r="XW9" s="24"/>
      <c r="XX9" s="24"/>
      <c r="XY9" s="24"/>
      <c r="XZ9" s="24"/>
      <c r="YA9" s="24"/>
      <c r="YB9" s="24"/>
      <c r="YC9" s="24"/>
      <c r="YD9" s="24"/>
      <c r="YE9" s="24"/>
      <c r="YF9" s="24"/>
      <c r="YG9" s="24"/>
      <c r="YH9" s="24"/>
      <c r="YI9" s="24"/>
      <c r="YJ9" s="24"/>
      <c r="YK9" s="24"/>
      <c r="YL9" s="24"/>
      <c r="YM9" s="24"/>
      <c r="YN9" s="24"/>
      <c r="YO9" s="24"/>
      <c r="YP9" s="24"/>
      <c r="YQ9" s="24"/>
      <c r="YR9" s="24"/>
      <c r="YS9" s="24"/>
      <c r="YT9" s="24"/>
      <c r="YU9" s="24"/>
      <c r="YV9" s="24"/>
      <c r="YW9" s="24"/>
      <c r="YX9" s="24"/>
      <c r="YY9" s="24"/>
      <c r="YZ9" s="24"/>
      <c r="ZA9" s="24"/>
      <c r="ZB9" s="24"/>
      <c r="ZC9" s="24"/>
      <c r="ZD9" s="24"/>
      <c r="ZE9" s="24"/>
      <c r="ZF9" s="24"/>
      <c r="ZG9" s="24"/>
      <c r="ZH9" s="24"/>
      <c r="ZI9" s="24"/>
      <c r="ZJ9" s="24"/>
      <c r="ZK9" s="24"/>
      <c r="ZL9" s="24"/>
      <c r="ZM9" s="24"/>
      <c r="ZN9" s="24"/>
      <c r="ZO9" s="24"/>
      <c r="ZP9" s="24"/>
      <c r="ZQ9" s="24"/>
      <c r="ZR9" s="24"/>
      <c r="ZS9" s="24"/>
      <c r="ZT9" s="24"/>
      <c r="ZU9" s="24"/>
      <c r="ZV9" s="24"/>
      <c r="ZW9" s="24"/>
      <c r="ZX9" s="24"/>
      <c r="ZY9" s="24"/>
      <c r="ZZ9" s="24"/>
      <c r="AAA9" s="24"/>
      <c r="AAB9" s="24"/>
      <c r="AAC9" s="24"/>
      <c r="AAD9" s="24"/>
      <c r="AAE9" s="24"/>
      <c r="AAF9" s="24"/>
      <c r="AAG9" s="24"/>
      <c r="AAH9" s="24"/>
      <c r="AAI9" s="24"/>
      <c r="AAJ9" s="24"/>
      <c r="AAK9" s="24"/>
      <c r="AAL9" s="24"/>
      <c r="AAM9" s="24"/>
      <c r="AAN9" s="24"/>
      <c r="AAO9" s="24"/>
      <c r="AAP9" s="24"/>
      <c r="AAQ9" s="24"/>
      <c r="AAR9" s="24"/>
      <c r="AAS9" s="24"/>
      <c r="AAT9" s="24"/>
      <c r="AAU9" s="24"/>
      <c r="AAV9" s="24"/>
      <c r="AAW9" s="24"/>
      <c r="AAX9" s="24"/>
      <c r="AAY9" s="24"/>
      <c r="AAZ9" s="24"/>
      <c r="ABA9" s="24"/>
      <c r="ABB9" s="24"/>
      <c r="ABC9" s="24"/>
      <c r="ABD9" s="24"/>
      <c r="ABE9" s="24"/>
      <c r="ABF9" s="24"/>
      <c r="ABG9" s="24"/>
      <c r="ABH9" s="24"/>
      <c r="ABI9" s="24"/>
      <c r="ABJ9" s="24"/>
      <c r="ABK9" s="24"/>
      <c r="ABL9" s="24"/>
      <c r="ABM9" s="24"/>
      <c r="ABN9" s="24"/>
      <c r="ABO9" s="24"/>
      <c r="ABP9" s="24"/>
      <c r="ABQ9" s="24"/>
      <c r="ABR9" s="24"/>
      <c r="ABS9" s="24"/>
      <c r="ABT9" s="24"/>
      <c r="ABU9" s="24"/>
      <c r="ABV9" s="24"/>
      <c r="ABW9" s="24"/>
      <c r="ABX9" s="24"/>
      <c r="ABY9" s="24"/>
      <c r="ABZ9" s="24"/>
      <c r="ACA9" s="24"/>
      <c r="ACB9" s="24"/>
      <c r="ACC9" s="24"/>
      <c r="ACD9" s="24"/>
      <c r="ACE9" s="24"/>
      <c r="ACF9" s="24"/>
      <c r="ACG9" s="24"/>
      <c r="ACH9" s="24"/>
      <c r="ACI9" s="24"/>
      <c r="ACJ9" s="24"/>
      <c r="ACK9" s="24"/>
      <c r="ACL9" s="24"/>
      <c r="ACM9" s="24"/>
      <c r="ACN9" s="24"/>
      <c r="ACO9" s="24"/>
      <c r="ACP9" s="24"/>
      <c r="ACQ9" s="24"/>
      <c r="ACR9" s="24"/>
      <c r="ACS9" s="24"/>
      <c r="ACT9" s="24"/>
      <c r="ACU9" s="24"/>
      <c r="ACV9" s="24"/>
      <c r="ACW9" s="24"/>
      <c r="ACX9" s="24"/>
      <c r="ACY9" s="24"/>
      <c r="ACZ9" s="24"/>
      <c r="ADA9" s="24"/>
      <c r="ADB9" s="24"/>
      <c r="ADC9" s="24"/>
      <c r="ADD9" s="24"/>
      <c r="ADE9" s="24"/>
      <c r="ADF9" s="24"/>
      <c r="ADG9" s="24"/>
      <c r="ADH9" s="24"/>
      <c r="ADI9" s="24"/>
      <c r="ADJ9" s="24"/>
      <c r="ADK9" s="24"/>
      <c r="ADL9" s="24"/>
      <c r="ADM9" s="24"/>
      <c r="ADN9" s="24"/>
      <c r="ADO9" s="24"/>
      <c r="ADP9" s="24"/>
      <c r="ADQ9" s="24"/>
      <c r="ADR9" s="24"/>
      <c r="ADS9" s="24"/>
      <c r="ADT9" s="24"/>
      <c r="ADU9" s="24"/>
      <c r="ADV9" s="24"/>
      <c r="ADW9" s="24"/>
      <c r="ADX9" s="24"/>
      <c r="ADY9" s="24"/>
      <c r="ADZ9" s="24"/>
      <c r="AEA9" s="24"/>
      <c r="AEB9" s="24"/>
      <c r="AEC9" s="24"/>
      <c r="AED9" s="24"/>
      <c r="AEE9" s="24"/>
      <c r="AEF9" s="24"/>
      <c r="AEG9" s="24"/>
      <c r="AEH9" s="24"/>
      <c r="AEI9" s="24"/>
      <c r="AEJ9" s="24"/>
      <c r="AEK9" s="24"/>
      <c r="AEL9" s="24"/>
      <c r="AEM9" s="24"/>
      <c r="AEN9" s="24"/>
      <c r="AEO9" s="24"/>
      <c r="AEP9" s="24"/>
      <c r="AEQ9" s="24"/>
      <c r="AER9" s="24"/>
      <c r="AES9" s="24"/>
      <c r="AET9" s="24"/>
      <c r="AEU9" s="24"/>
      <c r="AEV9" s="24"/>
      <c r="AEW9" s="24"/>
      <c r="AEX9" s="24"/>
      <c r="AEY9" s="24"/>
      <c r="AEZ9" s="24"/>
      <c r="AFA9" s="24"/>
      <c r="AFB9" s="24"/>
      <c r="AFC9" s="24"/>
      <c r="AFD9" s="24"/>
      <c r="AFE9" s="24"/>
      <c r="AFF9" s="24"/>
      <c r="AFG9" s="24"/>
      <c r="AFH9" s="24"/>
      <c r="AFI9" s="24"/>
      <c r="AFJ9" s="24"/>
      <c r="AFK9" s="24"/>
      <c r="AFL9" s="24"/>
      <c r="AFM9" s="24"/>
      <c r="AFN9" s="24"/>
      <c r="AFO9" s="24"/>
      <c r="AFP9" s="24"/>
      <c r="AFQ9" s="24"/>
      <c r="AFR9" s="24"/>
      <c r="AFS9" s="24"/>
      <c r="AFT9" s="24"/>
      <c r="AFU9" s="24"/>
      <c r="AFV9" s="24"/>
      <c r="AFW9" s="24"/>
      <c r="AFX9" s="24"/>
      <c r="AFY9" s="24"/>
      <c r="AFZ9" s="24"/>
      <c r="AGA9" s="24"/>
      <c r="AGB9" s="24"/>
      <c r="AGC9" s="24"/>
      <c r="AGD9" s="24"/>
      <c r="AGE9" s="24"/>
      <c r="AGF9" s="24"/>
      <c r="AGG9" s="24"/>
      <c r="AGH9" s="24"/>
      <c r="AGI9" s="24"/>
      <c r="AGJ9" s="24"/>
      <c r="AGK9" s="24"/>
      <c r="AGL9" s="24"/>
      <c r="AGM9" s="24"/>
      <c r="AGN9" s="24"/>
      <c r="AGO9" s="24"/>
      <c r="AGP9" s="24"/>
      <c r="AGQ9" s="24"/>
      <c r="AGR9" s="24"/>
      <c r="AGS9" s="24"/>
      <c r="AGT9" s="24"/>
      <c r="AGU9" s="24"/>
      <c r="AGV9" s="24"/>
      <c r="AGW9" s="24"/>
      <c r="AGX9" s="24"/>
      <c r="AGY9" s="24"/>
      <c r="AGZ9" s="24"/>
      <c r="AHA9" s="24"/>
      <c r="AHB9" s="24"/>
      <c r="AHC9" s="24"/>
      <c r="AHD9" s="24"/>
      <c r="AHE9" s="24"/>
      <c r="AHF9" s="24"/>
      <c r="AHG9" s="24"/>
      <c r="AHH9" s="24"/>
      <c r="AHI9" s="24"/>
      <c r="AHJ9" s="24"/>
      <c r="AHK9" s="24"/>
      <c r="AHL9" s="24"/>
      <c r="AHM9" s="24"/>
      <c r="AHN9" s="24"/>
      <c r="AHO9" s="24"/>
      <c r="AHP9" s="24"/>
      <c r="AHQ9" s="24"/>
      <c r="AHR9" s="24"/>
      <c r="AHS9" s="24"/>
      <c r="AHT9" s="24"/>
      <c r="AHU9" s="24"/>
      <c r="AHV9" s="24"/>
      <c r="AHW9" s="24"/>
      <c r="AHX9" s="24"/>
      <c r="AHY9" s="24"/>
      <c r="AHZ9" s="24"/>
      <c r="AIA9" s="24"/>
      <c r="AIB9" s="24"/>
      <c r="AIC9" s="24"/>
      <c r="AID9" s="24"/>
      <c r="AIE9" s="24"/>
      <c r="AIF9" s="24"/>
      <c r="AIG9" s="24"/>
      <c r="AIH9" s="24"/>
      <c r="AII9" s="24"/>
      <c r="AIJ9" s="24"/>
      <c r="AIK9" s="24"/>
      <c r="AIL9" s="24"/>
      <c r="AIM9" s="24"/>
      <c r="AIN9" s="24"/>
      <c r="AIO9" s="24"/>
      <c r="AIP9" s="24"/>
      <c r="AIQ9" s="24"/>
      <c r="AIR9" s="24"/>
      <c r="AIS9" s="24"/>
      <c r="AIT9" s="24"/>
      <c r="AIU9" s="24"/>
      <c r="AIV9" s="24"/>
      <c r="AIW9" s="24"/>
      <c r="AIX9" s="24"/>
      <c r="AIY9" s="24"/>
      <c r="AIZ9" s="24"/>
      <c r="AJA9" s="24"/>
      <c r="AJB9" s="24"/>
      <c r="AJC9" s="24"/>
      <c r="AJD9" s="24"/>
      <c r="AJE9" s="24"/>
      <c r="AJF9" s="24"/>
      <c r="AJG9" s="24"/>
      <c r="AJH9" s="24"/>
      <c r="AJI9" s="24"/>
      <c r="AJJ9" s="24"/>
      <c r="AJK9" s="24"/>
      <c r="AJL9" s="24"/>
      <c r="AJM9" s="24"/>
      <c r="AJN9" s="24"/>
      <c r="AJO9" s="24"/>
      <c r="AJP9" s="24"/>
      <c r="AJQ9" s="24"/>
      <c r="AJR9" s="24"/>
      <c r="AJS9" s="24"/>
      <c r="AJT9" s="24"/>
      <c r="AJU9" s="24"/>
      <c r="AJV9" s="24"/>
      <c r="AJW9" s="24"/>
      <c r="AJX9" s="24"/>
      <c r="AJY9" s="24"/>
      <c r="AJZ9" s="24"/>
      <c r="AKA9" s="24"/>
      <c r="AKB9" s="24"/>
      <c r="AKC9" s="24"/>
      <c r="AKD9" s="24"/>
      <c r="AKE9" s="24"/>
      <c r="AKF9" s="24"/>
      <c r="AKG9" s="24"/>
      <c r="AKH9" s="24"/>
      <c r="AKI9" s="24"/>
      <c r="AKJ9" s="24"/>
      <c r="AKK9" s="24"/>
      <c r="AKL9" s="24"/>
      <c r="AKM9" s="24"/>
      <c r="AKN9" s="24"/>
      <c r="AKO9" s="24"/>
      <c r="AKP9" s="24"/>
      <c r="AKQ9" s="24"/>
      <c r="AKR9" s="24"/>
      <c r="AKS9" s="24"/>
      <c r="AKT9" s="24"/>
      <c r="AKU9" s="24"/>
      <c r="AKV9" s="24"/>
      <c r="AKW9" s="24"/>
      <c r="AKX9" s="24"/>
      <c r="AKY9" s="24"/>
      <c r="AKZ9" s="24"/>
      <c r="ALA9" s="24"/>
      <c r="ALB9" s="24"/>
      <c r="ALC9" s="24"/>
      <c r="ALD9" s="24"/>
      <c r="ALE9" s="24"/>
      <c r="ALF9" s="24"/>
      <c r="ALG9" s="24"/>
      <c r="ALH9" s="24"/>
      <c r="ALI9" s="24"/>
      <c r="ALJ9" s="24"/>
      <c r="ALK9" s="24"/>
      <c r="ALL9" s="24"/>
      <c r="ALM9" s="24"/>
      <c r="ALN9" s="24"/>
      <c r="ALO9" s="24"/>
      <c r="ALP9" s="24"/>
      <c r="ALQ9" s="24"/>
      <c r="ALR9" s="24"/>
      <c r="ALS9" s="24"/>
      <c r="ALT9" s="24"/>
      <c r="ALU9" s="24"/>
      <c r="ALV9" s="24"/>
      <c r="ALW9" s="24"/>
      <c r="ALX9" s="24"/>
      <c r="ALY9" s="24"/>
      <c r="ALZ9" s="24"/>
      <c r="AMA9" s="24"/>
      <c r="AMB9" s="24"/>
      <c r="AMC9" s="24"/>
      <c r="AMD9" s="24"/>
      <c r="AME9" s="24"/>
      <c r="AMF9" s="24"/>
      <c r="AMG9" s="24"/>
      <c r="AMH9" s="24"/>
      <c r="AMI9" s="24"/>
      <c r="AMJ9" s="24"/>
      <c r="AMK9" s="24"/>
      <c r="AML9" s="24"/>
      <c r="AMM9" s="24"/>
      <c r="AMN9" s="24"/>
      <c r="AMO9" s="24"/>
      <c r="AMP9" s="24"/>
      <c r="AMQ9" s="24"/>
      <c r="AMR9" s="24"/>
      <c r="AMS9" s="24"/>
      <c r="AMT9" s="24"/>
      <c r="AMU9" s="24"/>
      <c r="AMV9" s="24"/>
      <c r="AMW9" s="24"/>
      <c r="AMX9" s="24"/>
      <c r="AMY9" s="24"/>
      <c r="AMZ9" s="24"/>
      <c r="ANA9" s="24"/>
      <c r="ANB9" s="24"/>
      <c r="ANC9" s="24"/>
      <c r="AND9" s="24"/>
      <c r="ANE9" s="24"/>
      <c r="ANF9" s="24"/>
      <c r="ANG9" s="24"/>
      <c r="ANH9" s="24"/>
      <c r="ANI9" s="24"/>
      <c r="ANJ9" s="24"/>
      <c r="ANK9" s="24"/>
      <c r="ANL9" s="24"/>
      <c r="ANM9" s="24"/>
      <c r="ANN9" s="24"/>
      <c r="ANO9" s="24"/>
      <c r="ANP9" s="24"/>
      <c r="ANQ9" s="24"/>
      <c r="ANR9" s="24"/>
      <c r="ANS9" s="24"/>
      <c r="ANT9" s="24"/>
      <c r="ANU9" s="24"/>
      <c r="ANV9" s="24"/>
      <c r="ANW9" s="24"/>
      <c r="ANX9" s="24"/>
      <c r="ANY9" s="24"/>
      <c r="ANZ9" s="24"/>
      <c r="AOA9" s="24"/>
      <c r="AOB9" s="24"/>
      <c r="AOC9" s="24"/>
      <c r="AOD9" s="24"/>
      <c r="AOE9" s="24"/>
      <c r="AOF9" s="24"/>
      <c r="AOG9" s="24"/>
      <c r="AOH9" s="24"/>
      <c r="AOI9" s="24"/>
      <c r="AOJ9" s="24"/>
      <c r="AOK9" s="24"/>
      <c r="AOL9" s="24"/>
      <c r="AOM9" s="24"/>
      <c r="AON9" s="24"/>
      <c r="AOO9" s="24"/>
      <c r="AOP9" s="24"/>
      <c r="AOQ9" s="24"/>
      <c r="AOR9" s="24"/>
      <c r="AOS9" s="24"/>
      <c r="AOT9" s="24"/>
      <c r="AOU9" s="24"/>
      <c r="AOV9" s="24"/>
      <c r="AOW9" s="24"/>
      <c r="AOX9" s="24"/>
      <c r="AOY9" s="24"/>
      <c r="AOZ9" s="24"/>
      <c r="APA9" s="24"/>
      <c r="APB9" s="24"/>
      <c r="APC9" s="24"/>
      <c r="APD9" s="24"/>
      <c r="APE9" s="24"/>
      <c r="APF9" s="24"/>
      <c r="APG9" s="24"/>
      <c r="APH9" s="24"/>
      <c r="API9" s="24"/>
      <c r="APJ9" s="24"/>
      <c r="APK9" s="24"/>
      <c r="APL9" s="24"/>
      <c r="APM9" s="24"/>
      <c r="APN9" s="24"/>
      <c r="APO9" s="24"/>
      <c r="APP9" s="24"/>
      <c r="APQ9" s="24"/>
      <c r="APR9" s="24"/>
      <c r="APS9" s="24"/>
      <c r="APT9" s="24"/>
      <c r="APU9" s="24"/>
      <c r="APV9" s="24"/>
      <c r="APW9" s="24"/>
      <c r="APX9" s="24"/>
      <c r="APY9" s="24"/>
      <c r="APZ9" s="24"/>
      <c r="AQA9" s="24"/>
      <c r="AQB9" s="24"/>
      <c r="AQC9" s="24"/>
      <c r="AQD9" s="24"/>
      <c r="AQE9" s="24"/>
      <c r="AQF9" s="24"/>
      <c r="AQG9" s="24"/>
      <c r="AQH9" s="24"/>
      <c r="AQI9" s="24"/>
      <c r="AQJ9" s="24"/>
      <c r="AQK9" s="24"/>
      <c r="AQL9" s="24"/>
      <c r="AQM9" s="24"/>
      <c r="AQN9" s="24"/>
      <c r="AQO9" s="24"/>
      <c r="AQP9" s="24"/>
      <c r="AQQ9" s="24"/>
      <c r="AQR9" s="24"/>
      <c r="AQS9" s="24"/>
      <c r="AQT9" s="24"/>
      <c r="AQU9" s="24"/>
      <c r="AQV9" s="24"/>
      <c r="AQW9" s="24"/>
      <c r="AQX9" s="24"/>
      <c r="AQY9" s="24"/>
      <c r="AQZ9" s="24"/>
      <c r="ARA9" s="24"/>
      <c r="ARB9" s="24"/>
      <c r="ARC9" s="24"/>
      <c r="ARD9" s="24"/>
      <c r="ARE9" s="24"/>
      <c r="ARF9" s="24"/>
      <c r="ARG9" s="24"/>
      <c r="ARH9" s="24"/>
      <c r="ARI9" s="24"/>
      <c r="ARJ9" s="24"/>
      <c r="ARK9" s="24"/>
      <c r="ARL9" s="24"/>
      <c r="ARM9" s="24"/>
      <c r="ARN9" s="24"/>
      <c r="ARO9" s="24"/>
      <c r="ARP9" s="24"/>
      <c r="ARQ9" s="24"/>
      <c r="ARR9" s="24"/>
      <c r="ARS9" s="24"/>
      <c r="ART9" s="24"/>
      <c r="ARU9" s="24"/>
      <c r="ARV9" s="24"/>
      <c r="ARW9" s="24"/>
      <c r="ARX9" s="24"/>
      <c r="ARY9" s="24"/>
      <c r="ARZ9" s="24"/>
      <c r="ASA9" s="24"/>
      <c r="ASB9" s="24"/>
      <c r="ASC9" s="24"/>
      <c r="ASD9" s="24"/>
      <c r="ASE9" s="24"/>
      <c r="ASF9" s="24"/>
      <c r="ASG9" s="24"/>
      <c r="ASH9" s="24"/>
      <c r="ASI9" s="24"/>
      <c r="ASJ9" s="24"/>
      <c r="ASK9" s="24"/>
      <c r="ASL9" s="24"/>
      <c r="ASM9" s="24"/>
      <c r="ASN9" s="24"/>
      <c r="ASO9" s="24"/>
      <c r="ASP9" s="24"/>
      <c r="ASQ9" s="24"/>
      <c r="ASR9" s="24"/>
      <c r="ASS9" s="24"/>
      <c r="AST9" s="24"/>
      <c r="ASU9" s="24"/>
      <c r="ASV9" s="24"/>
      <c r="ASW9" s="24"/>
      <c r="ASX9" s="24"/>
      <c r="ASY9" s="24"/>
      <c r="ASZ9" s="24"/>
      <c r="ATA9" s="24"/>
      <c r="ATB9" s="24"/>
      <c r="ATC9" s="24"/>
      <c r="ATD9" s="24"/>
      <c r="ATE9" s="24"/>
      <c r="ATF9" s="24"/>
      <c r="ATG9" s="24"/>
      <c r="ATH9" s="24"/>
      <c r="ATI9" s="24"/>
      <c r="ATJ9" s="24"/>
      <c r="ATK9" s="24"/>
      <c r="ATL9" s="24"/>
      <c r="ATM9" s="24"/>
      <c r="ATN9" s="24"/>
      <c r="ATO9" s="24"/>
      <c r="ATP9" s="24"/>
      <c r="ATQ9" s="24"/>
      <c r="ATR9" s="24"/>
      <c r="ATS9" s="24"/>
      <c r="ATT9" s="24"/>
      <c r="ATU9" s="24"/>
      <c r="ATV9" s="24"/>
      <c r="ATW9" s="24"/>
      <c r="ATX9" s="24"/>
      <c r="ATY9" s="24"/>
      <c r="ATZ9" s="24"/>
      <c r="AUA9" s="24"/>
      <c r="AUB9" s="24"/>
      <c r="AUC9" s="24"/>
      <c r="AUD9" s="24"/>
      <c r="AUE9" s="24"/>
      <c r="AUF9" s="24"/>
      <c r="AUG9" s="24"/>
      <c r="AUH9" s="24"/>
      <c r="AUI9" s="24"/>
      <c r="AUJ9" s="24"/>
      <c r="AUK9" s="24"/>
      <c r="AUL9" s="24"/>
      <c r="AUM9" s="24"/>
      <c r="AUN9" s="24"/>
      <c r="AUO9" s="24"/>
      <c r="AUP9" s="24"/>
      <c r="AUQ9" s="24"/>
      <c r="AUR9" s="24"/>
      <c r="AUS9" s="24"/>
      <c r="AUT9" s="24"/>
      <c r="AUU9" s="24"/>
      <c r="AUV9" s="24"/>
      <c r="AUW9" s="24"/>
      <c r="AUX9" s="24"/>
      <c r="AUY9" s="24"/>
      <c r="AUZ9" s="24"/>
      <c r="AVA9" s="24"/>
      <c r="AVB9" s="24"/>
      <c r="AVC9" s="24"/>
      <c r="AVD9" s="24"/>
      <c r="AVE9" s="24"/>
      <c r="AVF9" s="24"/>
      <c r="AVG9" s="24"/>
      <c r="AVH9" s="24"/>
      <c r="AVI9" s="24"/>
      <c r="AVJ9" s="24"/>
      <c r="AVK9" s="24"/>
      <c r="AVL9" s="24"/>
      <c r="AVM9" s="24"/>
      <c r="AVN9" s="24"/>
      <c r="AVO9" s="24"/>
      <c r="AVP9" s="24"/>
      <c r="AVQ9" s="24"/>
      <c r="AVR9" s="24"/>
      <c r="AVS9" s="24"/>
      <c r="AVT9" s="24"/>
      <c r="AVU9" s="24"/>
      <c r="AVV9" s="24"/>
      <c r="AVW9" s="24"/>
      <c r="AVX9" s="24"/>
      <c r="AVY9" s="24"/>
      <c r="AVZ9" s="24"/>
      <c r="AWA9" s="24"/>
      <c r="AWB9" s="24"/>
      <c r="AWC9" s="24"/>
      <c r="AWD9" s="24"/>
      <c r="AWE9" s="24"/>
      <c r="AWF9" s="24"/>
      <c r="AWG9" s="24"/>
      <c r="AWH9" s="24"/>
      <c r="AWI9" s="24"/>
      <c r="AWJ9" s="24"/>
      <c r="AWK9" s="24"/>
      <c r="AWL9" s="24"/>
      <c r="AWM9" s="24"/>
      <c r="AWN9" s="24"/>
      <c r="AWO9" s="24"/>
      <c r="AWP9" s="24"/>
      <c r="AWQ9" s="24"/>
      <c r="AWR9" s="24"/>
      <c r="AWS9" s="24"/>
      <c r="AWT9" s="24"/>
      <c r="AWU9" s="24"/>
      <c r="AWV9" s="24"/>
      <c r="AWW9" s="24"/>
      <c r="AWX9" s="24"/>
      <c r="AWY9" s="24"/>
      <c r="AWZ9" s="24"/>
      <c r="AXA9" s="24"/>
      <c r="AXB9" s="24"/>
      <c r="AXC9" s="24"/>
      <c r="AXD9" s="24"/>
      <c r="AXE9" s="24"/>
      <c r="AXF9" s="24"/>
      <c r="AXG9" s="24"/>
      <c r="AXH9" s="24"/>
      <c r="AXI9" s="24"/>
      <c r="AXJ9" s="24"/>
      <c r="AXK9" s="24"/>
      <c r="AXL9" s="24"/>
      <c r="AXM9" s="24"/>
      <c r="AXN9" s="24"/>
      <c r="AXO9" s="24"/>
      <c r="AXP9" s="24"/>
      <c r="AXQ9" s="24"/>
      <c r="AXR9" s="24"/>
      <c r="AXS9" s="24"/>
      <c r="AXT9" s="24"/>
      <c r="AXU9" s="24"/>
      <c r="AXV9" s="24"/>
      <c r="AXW9" s="24"/>
      <c r="AXX9" s="24"/>
      <c r="AXY9" s="24"/>
      <c r="AXZ9" s="24"/>
      <c r="AYA9" s="24"/>
      <c r="AYB9" s="24"/>
      <c r="AYC9" s="24"/>
      <c r="AYD9" s="24"/>
      <c r="AYE9" s="24"/>
      <c r="AYF9" s="24"/>
      <c r="AYG9" s="24"/>
      <c r="AYH9" s="24"/>
      <c r="AYI9" s="24"/>
      <c r="AYJ9" s="24"/>
      <c r="AYK9" s="24"/>
      <c r="AYL9" s="24"/>
      <c r="AYM9" s="24"/>
      <c r="AYN9" s="24"/>
      <c r="AYO9" s="24"/>
      <c r="AYP9" s="24"/>
      <c r="AYQ9" s="24"/>
      <c r="AYR9" s="24"/>
      <c r="AYS9" s="24"/>
      <c r="AYT9" s="24"/>
      <c r="AYU9" s="24"/>
      <c r="AYV9" s="24"/>
      <c r="AYW9" s="24"/>
      <c r="AYX9" s="24"/>
      <c r="AYY9" s="24"/>
      <c r="AYZ9" s="24"/>
      <c r="AZA9" s="24"/>
      <c r="AZB9" s="24"/>
      <c r="AZC9" s="24"/>
      <c r="AZD9" s="24"/>
      <c r="AZE9" s="24"/>
      <c r="AZF9" s="24"/>
      <c r="AZG9" s="24"/>
      <c r="AZH9" s="24"/>
      <c r="AZI9" s="24"/>
      <c r="AZJ9" s="24"/>
      <c r="AZK9" s="24"/>
      <c r="AZL9" s="24"/>
      <c r="AZM9" s="24"/>
      <c r="AZN9" s="24"/>
      <c r="AZO9" s="24"/>
      <c r="AZP9" s="24"/>
      <c r="AZQ9" s="24"/>
      <c r="AZR9" s="24"/>
      <c r="AZS9" s="24"/>
      <c r="AZT9" s="24"/>
      <c r="AZU9" s="24"/>
      <c r="AZV9" s="24"/>
      <c r="AZW9" s="24"/>
      <c r="AZX9" s="24"/>
      <c r="AZY9" s="24"/>
      <c r="AZZ9" s="24"/>
      <c r="BAA9" s="24"/>
      <c r="BAB9" s="24"/>
      <c r="BAC9" s="24"/>
      <c r="BAD9" s="24"/>
      <c r="BAE9" s="24"/>
      <c r="BAF9" s="24"/>
      <c r="BAG9" s="24"/>
      <c r="BAH9" s="24"/>
      <c r="BAI9" s="24"/>
      <c r="BAJ9" s="24"/>
      <c r="BAK9" s="24"/>
      <c r="BAL9" s="24"/>
      <c r="BAM9" s="24"/>
      <c r="BAN9" s="24"/>
      <c r="BAO9" s="24"/>
      <c r="BAP9" s="24"/>
      <c r="BAQ9" s="24"/>
      <c r="BAR9" s="24"/>
      <c r="BAS9" s="24"/>
      <c r="BAT9" s="24"/>
      <c r="BAU9" s="24"/>
      <c r="BAV9" s="24"/>
      <c r="BAW9" s="24"/>
      <c r="BAX9" s="24"/>
      <c r="BAY9" s="24"/>
      <c r="BAZ9" s="24"/>
      <c r="BBA9" s="24"/>
      <c r="BBB9" s="24"/>
      <c r="BBC9" s="24"/>
      <c r="BBD9" s="24"/>
      <c r="BBE9" s="24"/>
      <c r="BBF9" s="24"/>
      <c r="BBG9" s="24"/>
      <c r="BBH9" s="24"/>
      <c r="BBI9" s="24"/>
      <c r="BBJ9" s="24"/>
      <c r="BBK9" s="24"/>
      <c r="BBL9" s="24"/>
      <c r="BBM9" s="24"/>
      <c r="BBN9" s="24"/>
      <c r="BBO9" s="24"/>
      <c r="BBP9" s="24"/>
      <c r="BBQ9" s="24"/>
      <c r="BBR9" s="24"/>
      <c r="BBS9" s="24"/>
      <c r="BBT9" s="24"/>
      <c r="BBU9" s="24"/>
      <c r="BBV9" s="24"/>
      <c r="BBW9" s="24"/>
      <c r="BBX9" s="24"/>
      <c r="BBY9" s="24"/>
      <c r="BBZ9" s="24"/>
      <c r="BCA9" s="24"/>
      <c r="BCB9" s="24"/>
      <c r="BCC9" s="24"/>
      <c r="BCD9" s="24"/>
      <c r="BCE9" s="24"/>
      <c r="BCF9" s="24"/>
      <c r="BCG9" s="24"/>
      <c r="BCH9" s="24"/>
      <c r="BCI9" s="24"/>
      <c r="BCJ9" s="24"/>
      <c r="BCK9" s="24"/>
      <c r="BCL9" s="24"/>
      <c r="BCM9" s="24"/>
      <c r="BCN9" s="24"/>
      <c r="BCO9" s="24"/>
      <c r="BCP9" s="24"/>
      <c r="BCQ9" s="24"/>
      <c r="BCR9" s="24"/>
      <c r="BCS9" s="24"/>
      <c r="BCT9" s="24"/>
      <c r="BCU9" s="24"/>
      <c r="BCV9" s="24"/>
      <c r="BCW9" s="24"/>
      <c r="BCX9" s="24"/>
      <c r="BCY9" s="24"/>
      <c r="BCZ9" s="24"/>
      <c r="BDA9" s="24"/>
      <c r="BDB9" s="24"/>
      <c r="BDC9" s="24"/>
      <c r="BDD9" s="24"/>
      <c r="BDE9" s="24"/>
      <c r="BDF9" s="24"/>
      <c r="BDG9" s="24"/>
      <c r="BDH9" s="24"/>
      <c r="BDI9" s="24"/>
      <c r="BDJ9" s="24"/>
      <c r="BDK9" s="24"/>
      <c r="BDL9" s="24"/>
      <c r="BDM9" s="24"/>
      <c r="BDN9" s="24"/>
      <c r="BDO9" s="24"/>
      <c r="BDP9" s="24"/>
      <c r="BDQ9" s="24"/>
      <c r="BDR9" s="24"/>
      <c r="BDS9" s="24"/>
      <c r="BDT9" s="24"/>
      <c r="BDU9" s="24"/>
      <c r="BDV9" s="24"/>
      <c r="BDW9" s="24"/>
      <c r="BDX9" s="24"/>
      <c r="BDY9" s="24"/>
      <c r="BDZ9" s="24"/>
      <c r="BEA9" s="24"/>
      <c r="BEB9" s="24"/>
      <c r="BEC9" s="24"/>
      <c r="BED9" s="24"/>
      <c r="BEE9" s="24"/>
      <c r="BEF9" s="24"/>
      <c r="BEG9" s="24"/>
      <c r="BEH9" s="24"/>
      <c r="BEI9" s="24"/>
      <c r="BEJ9" s="24"/>
      <c r="BEK9" s="24"/>
      <c r="BEL9" s="24"/>
      <c r="BEM9" s="24"/>
      <c r="BEN9" s="24"/>
      <c r="BEO9" s="24"/>
      <c r="BEP9" s="24"/>
      <c r="BEQ9" s="24"/>
      <c r="BER9" s="24"/>
      <c r="BES9" s="24"/>
      <c r="BET9" s="24"/>
      <c r="BEU9" s="24"/>
      <c r="BEV9" s="24"/>
      <c r="BEW9" s="24"/>
      <c r="BEX9" s="24"/>
      <c r="BEY9" s="24"/>
      <c r="BEZ9" s="24"/>
      <c r="BFA9" s="24"/>
      <c r="BFB9" s="24"/>
      <c r="BFC9" s="24"/>
      <c r="BFD9" s="24"/>
      <c r="BFE9" s="24"/>
      <c r="BFF9" s="24"/>
      <c r="BFG9" s="24"/>
      <c r="BFH9" s="24"/>
      <c r="BFI9" s="24"/>
      <c r="BFJ9" s="24"/>
      <c r="BFK9" s="24"/>
      <c r="BFL9" s="24"/>
      <c r="BFM9" s="24"/>
      <c r="BFN9" s="24"/>
      <c r="BFO9" s="24"/>
      <c r="BFP9" s="24"/>
      <c r="BFQ9" s="24"/>
      <c r="BFR9" s="24"/>
      <c r="BFS9" s="24"/>
      <c r="BFT9" s="24"/>
      <c r="BFU9" s="24"/>
      <c r="BFV9" s="24"/>
      <c r="BFW9" s="24"/>
      <c r="BFX9" s="24"/>
      <c r="BFY9" s="24"/>
      <c r="BFZ9" s="24"/>
      <c r="BGA9" s="24"/>
      <c r="BGB9" s="24"/>
      <c r="BGC9" s="24"/>
      <c r="BGD9" s="24"/>
      <c r="BGE9" s="24"/>
      <c r="BGF9" s="24"/>
      <c r="BGG9" s="24"/>
      <c r="BGH9" s="24"/>
      <c r="BGI9" s="24"/>
      <c r="BGJ9" s="24"/>
      <c r="BGK9" s="24"/>
      <c r="BGL9" s="24"/>
      <c r="BGM9" s="24"/>
      <c r="BGN9" s="24"/>
      <c r="BGO9" s="24"/>
      <c r="BGP9" s="24"/>
      <c r="BGQ9" s="24"/>
      <c r="BGR9" s="24"/>
      <c r="BGS9" s="24"/>
      <c r="BGT9" s="24"/>
      <c r="BGU9" s="24"/>
      <c r="BGV9" s="24"/>
      <c r="BGW9" s="24"/>
      <c r="BGX9" s="24"/>
      <c r="BGY9" s="24"/>
      <c r="BGZ9" s="24"/>
      <c r="BHA9" s="24"/>
      <c r="BHB9" s="24"/>
      <c r="BHC9" s="24"/>
      <c r="BHD9" s="24"/>
      <c r="BHE9" s="24"/>
      <c r="BHF9" s="24"/>
      <c r="BHG9" s="24"/>
      <c r="BHH9" s="24"/>
      <c r="BHI9" s="24"/>
      <c r="BHJ9" s="24"/>
      <c r="BHK9" s="24"/>
      <c r="BHL9" s="24"/>
      <c r="BHM9" s="24"/>
      <c r="BHN9" s="24"/>
      <c r="BHO9" s="24"/>
      <c r="BHP9" s="24"/>
      <c r="BHQ9" s="24"/>
      <c r="BHR9" s="24"/>
      <c r="BHS9" s="24"/>
      <c r="BHT9" s="24"/>
      <c r="BHU9" s="24"/>
      <c r="BHV9" s="24"/>
      <c r="BHW9" s="24"/>
      <c r="BHX9" s="24"/>
      <c r="BHY9" s="24"/>
      <c r="BHZ9" s="24"/>
      <c r="BIA9" s="24"/>
      <c r="BIB9" s="24"/>
      <c r="BIC9" s="24"/>
      <c r="BID9" s="24"/>
      <c r="BIE9" s="24"/>
      <c r="BIF9" s="24"/>
      <c r="BIG9" s="24"/>
      <c r="BIH9" s="24"/>
      <c r="BII9" s="24"/>
      <c r="BIJ9" s="24"/>
      <c r="BIK9" s="24"/>
      <c r="BIL9" s="24"/>
      <c r="BIM9" s="24"/>
      <c r="BIN9" s="24"/>
      <c r="BIO9" s="24"/>
      <c r="BIP9" s="24"/>
      <c r="BIQ9" s="24"/>
      <c r="BIR9" s="24"/>
      <c r="BIS9" s="24"/>
      <c r="BIT9" s="24"/>
      <c r="BIU9" s="24"/>
      <c r="BIV9" s="24"/>
      <c r="BIW9" s="24"/>
      <c r="BIX9" s="24"/>
      <c r="BIY9" s="24"/>
      <c r="BIZ9" s="24"/>
      <c r="BJA9" s="24"/>
      <c r="BJB9" s="24"/>
      <c r="BJC9" s="24"/>
      <c r="BJD9" s="24"/>
      <c r="BJE9" s="24"/>
      <c r="BJF9" s="24"/>
      <c r="BJG9" s="24"/>
      <c r="BJH9" s="24"/>
      <c r="BJI9" s="24"/>
      <c r="BJJ9" s="24"/>
      <c r="BJK9" s="24"/>
      <c r="BJL9" s="24"/>
      <c r="BJM9" s="24"/>
      <c r="BJN9" s="24"/>
      <c r="BJO9" s="24"/>
      <c r="BJP9" s="24"/>
      <c r="BJQ9" s="24"/>
      <c r="BJR9" s="24"/>
      <c r="BJS9" s="24"/>
      <c r="BJT9" s="24"/>
      <c r="BJU9" s="24"/>
      <c r="BJV9" s="24"/>
      <c r="BJW9" s="24"/>
      <c r="BJX9" s="24"/>
      <c r="BJY9" s="24"/>
      <c r="BJZ9" s="24"/>
      <c r="BKA9" s="24"/>
      <c r="BKB9" s="24"/>
      <c r="BKC9" s="24"/>
      <c r="BKD9" s="24"/>
      <c r="BKE9" s="24"/>
      <c r="BKF9" s="24"/>
      <c r="BKG9" s="24"/>
      <c r="BKH9" s="24"/>
      <c r="BKI9" s="24"/>
      <c r="BKJ9" s="24"/>
      <c r="BKK9" s="24"/>
      <c r="BKL9" s="24"/>
      <c r="BKM9" s="24"/>
      <c r="BKN9" s="24"/>
      <c r="BKO9" s="24"/>
      <c r="BKP9" s="24"/>
      <c r="BKQ9" s="24"/>
      <c r="BKR9" s="24"/>
      <c r="BKS9" s="24"/>
      <c r="BKT9" s="24"/>
      <c r="BKU9" s="24"/>
      <c r="BKV9" s="24"/>
      <c r="BKW9" s="24"/>
      <c r="BKX9" s="24"/>
      <c r="BKY9" s="24"/>
      <c r="BKZ9" s="24"/>
      <c r="BLA9" s="24"/>
      <c r="BLB9" s="24"/>
      <c r="BLC9" s="24"/>
      <c r="BLD9" s="24"/>
      <c r="BLE9" s="24"/>
      <c r="BLF9" s="24"/>
      <c r="BLG9" s="24"/>
      <c r="BLH9" s="24"/>
      <c r="BLI9" s="24"/>
      <c r="BLJ9" s="24"/>
      <c r="BLK9" s="24"/>
      <c r="BLL9" s="24"/>
      <c r="BLM9" s="24"/>
      <c r="BLN9" s="24"/>
      <c r="BLO9" s="24"/>
      <c r="BLP9" s="24"/>
      <c r="BLQ9" s="24"/>
      <c r="BLR9" s="24"/>
      <c r="BLS9" s="24"/>
      <c r="BLT9" s="24"/>
      <c r="BLU9" s="24"/>
      <c r="BLV9" s="24"/>
      <c r="BLW9" s="24"/>
      <c r="BLX9" s="24"/>
      <c r="BLY9" s="24"/>
      <c r="BLZ9" s="24"/>
      <c r="BMA9" s="24"/>
      <c r="BMB9" s="24"/>
      <c r="BMC9" s="24"/>
      <c r="BMD9" s="24"/>
      <c r="BME9" s="24"/>
      <c r="BMF9" s="24"/>
      <c r="BMG9" s="24"/>
      <c r="BMH9" s="24"/>
      <c r="BMI9" s="24"/>
      <c r="BMJ9" s="24"/>
      <c r="BMK9" s="24"/>
      <c r="BML9" s="24"/>
      <c r="BMM9" s="24"/>
      <c r="BMN9" s="24"/>
      <c r="BMO9" s="24"/>
      <c r="BMP9" s="24"/>
      <c r="BMQ9" s="24"/>
      <c r="BMR9" s="24"/>
      <c r="BMS9" s="24"/>
      <c r="BMT9" s="24"/>
      <c r="BMU9" s="24"/>
      <c r="BMV9" s="24"/>
      <c r="BMW9" s="24"/>
      <c r="BMX9" s="24"/>
      <c r="BMY9" s="24"/>
      <c r="BMZ9" s="24"/>
      <c r="BNA9" s="24"/>
      <c r="BNB9" s="24"/>
      <c r="BNC9" s="24"/>
      <c r="BND9" s="24"/>
      <c r="BNE9" s="24"/>
      <c r="BNF9" s="24"/>
      <c r="BNG9" s="24"/>
      <c r="BNH9" s="24"/>
      <c r="BNI9" s="24"/>
      <c r="BNJ9" s="24"/>
      <c r="BNK9" s="24"/>
      <c r="BNL9" s="24"/>
      <c r="BNM9" s="24"/>
      <c r="BNN9" s="24"/>
      <c r="BNO9" s="24"/>
      <c r="BNP9" s="24"/>
      <c r="BNQ9" s="24"/>
      <c r="BNR9" s="24"/>
      <c r="BNS9" s="24"/>
      <c r="BNT9" s="24"/>
      <c r="BNU9" s="24"/>
      <c r="BNV9" s="24"/>
      <c r="BNW9" s="24"/>
      <c r="BNX9" s="24"/>
      <c r="BNY9" s="24"/>
      <c r="BNZ9" s="24"/>
      <c r="BOA9" s="24"/>
      <c r="BOB9" s="24"/>
      <c r="BOC9" s="24"/>
      <c r="BOD9" s="24"/>
      <c r="BOE9" s="24"/>
      <c r="BOF9" s="24"/>
      <c r="BOG9" s="24"/>
      <c r="BOH9" s="24"/>
      <c r="BOI9" s="24"/>
      <c r="BOJ9" s="24"/>
      <c r="BOK9" s="24"/>
      <c r="BOL9" s="24"/>
      <c r="BOM9" s="24"/>
      <c r="BON9" s="24"/>
      <c r="BOO9" s="24"/>
      <c r="BOP9" s="24"/>
      <c r="BOQ9" s="24"/>
      <c r="BOR9" s="24"/>
      <c r="BOS9" s="24"/>
      <c r="BOT9" s="24"/>
      <c r="BOU9" s="24"/>
      <c r="BOV9" s="24"/>
      <c r="BOW9" s="24"/>
      <c r="BOX9" s="24"/>
      <c r="BOY9" s="24"/>
      <c r="BOZ9" s="24"/>
      <c r="BPA9" s="24"/>
      <c r="BPB9" s="24"/>
      <c r="BPC9" s="24"/>
      <c r="BPD9" s="24"/>
      <c r="BPE9" s="24"/>
      <c r="BPF9" s="24"/>
      <c r="BPG9" s="24"/>
      <c r="BPH9" s="24"/>
      <c r="BPI9" s="24"/>
      <c r="BPJ9" s="24"/>
      <c r="BPK9" s="24"/>
      <c r="BPL9" s="24"/>
      <c r="BPM9" s="24"/>
      <c r="BPN9" s="24"/>
      <c r="BPO9" s="24"/>
      <c r="BPP9" s="24"/>
      <c r="BPQ9" s="24"/>
      <c r="BPR9" s="24"/>
      <c r="BPS9" s="24"/>
      <c r="BPT9" s="24"/>
      <c r="BPU9" s="24"/>
      <c r="BPV9" s="24"/>
      <c r="BPW9" s="24"/>
      <c r="BPX9" s="24"/>
      <c r="BPY9" s="24"/>
      <c r="BPZ9" s="24"/>
      <c r="BQA9" s="24"/>
      <c r="BQB9" s="24"/>
      <c r="BQC9" s="24"/>
      <c r="BQD9" s="24"/>
      <c r="BQE9" s="24"/>
      <c r="BQF9" s="24"/>
      <c r="BQG9" s="24"/>
      <c r="BQH9" s="24"/>
      <c r="BQI9" s="24"/>
      <c r="BQJ9" s="24"/>
      <c r="BQK9" s="24"/>
      <c r="BQL9" s="24"/>
      <c r="BQM9" s="24"/>
      <c r="BQN9" s="24"/>
      <c r="BQO9" s="24"/>
      <c r="BQP9" s="24"/>
      <c r="BQQ9" s="24"/>
      <c r="BQR9" s="24"/>
      <c r="BQS9" s="24"/>
      <c r="BQT9" s="24"/>
      <c r="BQU9" s="24"/>
      <c r="BQV9" s="24"/>
      <c r="BQW9" s="24"/>
      <c r="BQX9" s="24"/>
      <c r="BQY9" s="24"/>
      <c r="BQZ9" s="24"/>
      <c r="BRA9" s="24"/>
      <c r="BRB9" s="24"/>
      <c r="BRC9" s="24"/>
      <c r="BRD9" s="24"/>
      <c r="BRE9" s="24"/>
      <c r="BRF9" s="24"/>
      <c r="BRG9" s="24"/>
      <c r="BRH9" s="24"/>
      <c r="BRI9" s="24"/>
      <c r="BRJ9" s="24"/>
      <c r="BRK9" s="24"/>
      <c r="BRL9" s="24"/>
      <c r="BRM9" s="24"/>
      <c r="BRN9" s="24"/>
      <c r="BRO9" s="24"/>
      <c r="BRP9" s="24"/>
      <c r="BRQ9" s="24"/>
      <c r="BRR9" s="24"/>
      <c r="BRS9" s="24"/>
      <c r="BRT9" s="24"/>
      <c r="BRU9" s="24"/>
      <c r="BRV9" s="24"/>
      <c r="BRW9" s="24"/>
      <c r="BRX9" s="24"/>
      <c r="BRY9" s="24"/>
      <c r="BRZ9" s="24"/>
      <c r="BSA9" s="24"/>
      <c r="BSB9" s="24"/>
      <c r="BSC9" s="24"/>
      <c r="BSD9" s="24"/>
      <c r="BSE9" s="24"/>
      <c r="BSF9" s="24"/>
      <c r="BSG9" s="24"/>
      <c r="BSH9" s="24"/>
      <c r="BSI9" s="24"/>
      <c r="BSJ9" s="24"/>
      <c r="BSK9" s="24"/>
      <c r="BSL9" s="24"/>
      <c r="BSM9" s="24"/>
      <c r="BSN9" s="24"/>
      <c r="BSO9" s="24"/>
      <c r="BSP9" s="24"/>
      <c r="BSQ9" s="24"/>
      <c r="BSR9" s="24"/>
      <c r="BSS9" s="24"/>
      <c r="BST9" s="24"/>
      <c r="BSU9" s="24"/>
      <c r="BSV9" s="24"/>
      <c r="BSW9" s="24"/>
      <c r="BSX9" s="24"/>
      <c r="BSY9" s="24"/>
      <c r="BSZ9" s="24"/>
      <c r="BTA9" s="24"/>
      <c r="BTB9" s="24"/>
      <c r="BTC9" s="24"/>
      <c r="BTD9" s="24"/>
      <c r="BTE9" s="24"/>
      <c r="BTF9" s="24"/>
      <c r="BTG9" s="24"/>
      <c r="BTH9" s="24"/>
      <c r="BTI9" s="24"/>
      <c r="BTJ9" s="24"/>
      <c r="BTK9" s="24"/>
      <c r="BTL9" s="24"/>
      <c r="BTM9" s="24"/>
      <c r="BTN9" s="24"/>
      <c r="BTO9" s="24"/>
      <c r="BTP9" s="24"/>
      <c r="BTQ9" s="24"/>
      <c r="BTR9" s="24"/>
      <c r="BTS9" s="24"/>
      <c r="BTT9" s="24"/>
      <c r="BTU9" s="24"/>
      <c r="BTV9" s="24"/>
      <c r="BTW9" s="24"/>
      <c r="BTX9" s="24"/>
      <c r="BTY9" s="24"/>
      <c r="BTZ9" s="24"/>
      <c r="BUA9" s="24"/>
      <c r="BUB9" s="24"/>
      <c r="BUC9" s="24"/>
      <c r="BUD9" s="24"/>
      <c r="BUE9" s="24"/>
      <c r="BUF9" s="24"/>
      <c r="BUG9" s="24"/>
      <c r="BUH9" s="24"/>
      <c r="BUI9" s="24"/>
      <c r="BUJ9" s="24"/>
      <c r="BUK9" s="24"/>
      <c r="BUL9" s="24"/>
      <c r="BUM9" s="24"/>
      <c r="BUN9" s="24"/>
      <c r="BUO9" s="24"/>
      <c r="BUP9" s="24"/>
      <c r="BUQ9" s="24"/>
      <c r="BUR9" s="24"/>
      <c r="BUS9" s="24"/>
      <c r="BUT9" s="24"/>
      <c r="BUU9" s="24"/>
      <c r="BUV9" s="24"/>
      <c r="BUW9" s="24"/>
      <c r="BUX9" s="24"/>
      <c r="BUY9" s="24"/>
      <c r="BUZ9" s="24"/>
      <c r="BVA9" s="24"/>
      <c r="BVB9" s="24"/>
      <c r="BVC9" s="24"/>
      <c r="BVD9" s="24"/>
      <c r="BVE9" s="24"/>
      <c r="BVF9" s="24"/>
      <c r="BVG9" s="24"/>
      <c r="BVH9" s="24"/>
      <c r="BVI9" s="24"/>
      <c r="BVJ9" s="24"/>
      <c r="BVK9" s="24"/>
      <c r="BVL9" s="24"/>
      <c r="BVM9" s="24"/>
      <c r="BVN9" s="24"/>
      <c r="BVO9" s="24"/>
      <c r="BVP9" s="24"/>
      <c r="BVQ9" s="24"/>
      <c r="BVR9" s="24"/>
      <c r="BVS9" s="24"/>
      <c r="BVT9" s="24"/>
      <c r="BVU9" s="24"/>
      <c r="BVV9" s="24"/>
      <c r="BVW9" s="24"/>
      <c r="BVX9" s="24"/>
      <c r="BVY9" s="24"/>
      <c r="BVZ9" s="24"/>
      <c r="BWA9" s="24"/>
      <c r="BWB9" s="24"/>
      <c r="BWC9" s="24"/>
      <c r="BWD9" s="24"/>
      <c r="BWE9" s="24"/>
      <c r="BWF9" s="24"/>
      <c r="BWG9" s="24"/>
      <c r="BWH9" s="24"/>
      <c r="BWI9" s="24"/>
      <c r="BWJ9" s="24"/>
      <c r="BWK9" s="24"/>
      <c r="BWL9" s="24"/>
      <c r="BWM9" s="24"/>
      <c r="BWN9" s="24"/>
      <c r="BWO9" s="24"/>
      <c r="BWP9" s="24"/>
      <c r="BWQ9" s="24"/>
      <c r="BWR9" s="24"/>
      <c r="BWS9" s="24"/>
      <c r="BWT9" s="24"/>
      <c r="BWU9" s="24"/>
      <c r="BWV9" s="24"/>
      <c r="BWW9" s="24"/>
      <c r="BWX9" s="24"/>
      <c r="BWY9" s="24"/>
      <c r="BWZ9" s="24"/>
      <c r="BXA9" s="24"/>
      <c r="BXB9" s="24"/>
      <c r="BXC9" s="24"/>
      <c r="BXD9" s="24"/>
      <c r="BXE9" s="24"/>
      <c r="BXF9" s="24"/>
      <c r="BXG9" s="24"/>
      <c r="BXH9" s="24"/>
      <c r="BXI9" s="24"/>
      <c r="BXJ9" s="24"/>
      <c r="BXK9" s="24"/>
      <c r="BXL9" s="24"/>
      <c r="BXM9" s="24"/>
      <c r="BXN9" s="24"/>
      <c r="BXO9" s="24"/>
      <c r="BXP9" s="24"/>
      <c r="BXQ9" s="24"/>
      <c r="BXR9" s="24"/>
      <c r="BXS9" s="24"/>
      <c r="BXT9" s="24"/>
      <c r="BXU9" s="24"/>
      <c r="BXV9" s="24"/>
      <c r="BXW9" s="24"/>
      <c r="BXX9" s="24"/>
      <c r="BXY9" s="24"/>
      <c r="BXZ9" s="24"/>
      <c r="BYA9" s="24"/>
      <c r="BYB9" s="24"/>
      <c r="BYC9" s="24"/>
      <c r="BYD9" s="24"/>
      <c r="BYE9" s="24"/>
      <c r="BYF9" s="24"/>
      <c r="BYG9" s="24"/>
      <c r="BYH9" s="24"/>
      <c r="BYI9" s="24"/>
      <c r="BYJ9" s="24"/>
      <c r="BYK9" s="24"/>
      <c r="BYL9" s="24"/>
      <c r="BYM9" s="24"/>
      <c r="BYN9" s="24"/>
      <c r="BYO9" s="24"/>
      <c r="BYP9" s="24"/>
      <c r="BYQ9" s="24"/>
      <c r="BYR9" s="24"/>
      <c r="BYS9" s="24"/>
      <c r="BYT9" s="24"/>
      <c r="BYU9" s="24"/>
      <c r="BYV9" s="24"/>
      <c r="BYW9" s="24"/>
      <c r="BYX9" s="24"/>
      <c r="BYY9" s="24"/>
      <c r="BYZ9" s="24"/>
      <c r="BZA9" s="24"/>
      <c r="BZB9" s="24"/>
      <c r="BZC9" s="24"/>
      <c r="BZD9" s="24"/>
      <c r="BZE9" s="24"/>
      <c r="BZF9" s="24"/>
      <c r="BZG9" s="24"/>
      <c r="BZH9" s="24"/>
      <c r="BZI9" s="24"/>
      <c r="BZJ9" s="24"/>
      <c r="BZK9" s="24"/>
      <c r="BZL9" s="24"/>
      <c r="BZM9" s="24"/>
      <c r="BZN9" s="24"/>
      <c r="BZO9" s="24"/>
      <c r="BZP9" s="24"/>
      <c r="BZQ9" s="24"/>
      <c r="BZR9" s="24"/>
      <c r="BZS9" s="24"/>
      <c r="BZT9" s="24"/>
      <c r="BZU9" s="24"/>
      <c r="BZV9" s="24"/>
      <c r="BZW9" s="24"/>
      <c r="BZX9" s="24"/>
      <c r="BZY9" s="24"/>
      <c r="BZZ9" s="24"/>
      <c r="CAA9" s="24"/>
      <c r="CAB9" s="24"/>
      <c r="CAC9" s="24"/>
      <c r="CAD9" s="24"/>
      <c r="CAE9" s="24"/>
      <c r="CAF9" s="24"/>
      <c r="CAG9" s="24"/>
      <c r="CAH9" s="24"/>
      <c r="CAI9" s="24"/>
      <c r="CAJ9" s="24"/>
      <c r="CAK9" s="24"/>
      <c r="CAL9" s="24"/>
      <c r="CAM9" s="24"/>
      <c r="CAN9" s="24"/>
      <c r="CAO9" s="24"/>
      <c r="CAP9" s="24"/>
      <c r="CAQ9" s="24"/>
      <c r="CAR9" s="24"/>
      <c r="CAS9" s="24"/>
      <c r="CAT9" s="24"/>
      <c r="CAU9" s="24"/>
      <c r="CAV9" s="24"/>
      <c r="CAW9" s="24"/>
      <c r="CAX9" s="24"/>
      <c r="CAY9" s="24"/>
      <c r="CAZ9" s="24"/>
      <c r="CBA9" s="24"/>
      <c r="CBB9" s="24"/>
      <c r="CBC9" s="24"/>
      <c r="CBD9" s="24"/>
      <c r="CBE9" s="24"/>
      <c r="CBF9" s="24"/>
      <c r="CBG9" s="24"/>
      <c r="CBH9" s="24"/>
      <c r="CBI9" s="24"/>
      <c r="CBJ9" s="24"/>
      <c r="CBK9" s="24"/>
      <c r="CBL9" s="24"/>
      <c r="CBM9" s="24"/>
      <c r="CBN9" s="24"/>
      <c r="CBO9" s="24"/>
      <c r="CBP9" s="24"/>
      <c r="CBQ9" s="24"/>
      <c r="CBR9" s="24"/>
      <c r="CBS9" s="24"/>
      <c r="CBT9" s="24"/>
      <c r="CBU9" s="24"/>
      <c r="CBV9" s="24"/>
      <c r="CBW9" s="24"/>
      <c r="CBX9" s="24"/>
      <c r="CBY9" s="24"/>
      <c r="CBZ9" s="24"/>
      <c r="CCA9" s="24"/>
      <c r="CCB9" s="24"/>
      <c r="CCC9" s="24"/>
      <c r="CCD9" s="24"/>
      <c r="CCE9" s="24"/>
      <c r="CCF9" s="24"/>
      <c r="CCG9" s="24"/>
      <c r="CCH9" s="24"/>
      <c r="CCI9" s="24"/>
      <c r="CCJ9" s="24"/>
      <c r="CCK9" s="24"/>
      <c r="CCL9" s="24"/>
      <c r="CCM9" s="24"/>
      <c r="CCN9" s="24"/>
      <c r="CCO9" s="24"/>
      <c r="CCP9" s="24"/>
      <c r="CCQ9" s="24"/>
      <c r="CCR9" s="24"/>
      <c r="CCS9" s="24"/>
      <c r="CCT9" s="24"/>
      <c r="CCU9" s="24"/>
      <c r="CCV9" s="24"/>
      <c r="CCW9" s="24"/>
      <c r="CCX9" s="24"/>
      <c r="CCY9" s="24"/>
      <c r="CCZ9" s="24"/>
      <c r="CDA9" s="24"/>
      <c r="CDB9" s="24"/>
      <c r="CDC9" s="24"/>
      <c r="CDD9" s="24"/>
      <c r="CDE9" s="24"/>
      <c r="CDF9" s="24"/>
      <c r="CDG9" s="24"/>
      <c r="CDH9" s="24"/>
      <c r="CDI9" s="24"/>
      <c r="CDJ9" s="24"/>
      <c r="CDK9" s="24"/>
      <c r="CDL9" s="24"/>
      <c r="CDM9" s="24"/>
      <c r="CDN9" s="24"/>
      <c r="CDO9" s="24"/>
      <c r="CDP9" s="24"/>
      <c r="CDQ9" s="24"/>
      <c r="CDR9" s="24"/>
      <c r="CDS9" s="24"/>
      <c r="CDT9" s="24"/>
      <c r="CDU9" s="24"/>
      <c r="CDV9" s="24"/>
      <c r="CDW9" s="24"/>
      <c r="CDX9" s="24"/>
      <c r="CDY9" s="24"/>
      <c r="CDZ9" s="24"/>
      <c r="CEA9" s="24"/>
      <c r="CEB9" s="24"/>
      <c r="CEC9" s="24"/>
      <c r="CED9" s="24"/>
      <c r="CEE9" s="24"/>
      <c r="CEF9" s="24"/>
      <c r="CEG9" s="24"/>
      <c r="CEH9" s="24"/>
      <c r="CEI9" s="24"/>
      <c r="CEJ9" s="24"/>
      <c r="CEK9" s="24"/>
      <c r="CEL9" s="24"/>
      <c r="CEM9" s="24"/>
      <c r="CEN9" s="24"/>
      <c r="CEO9" s="24"/>
      <c r="CEP9" s="24"/>
      <c r="CEQ9" s="24"/>
      <c r="CER9" s="24"/>
      <c r="CES9" s="24"/>
      <c r="CET9" s="24"/>
      <c r="CEU9" s="24"/>
      <c r="CEV9" s="24"/>
      <c r="CEW9" s="24"/>
      <c r="CEX9" s="24"/>
      <c r="CEY9" s="24"/>
      <c r="CEZ9" s="24"/>
      <c r="CFA9" s="24"/>
      <c r="CFB9" s="24"/>
      <c r="CFC9" s="24"/>
      <c r="CFD9" s="24"/>
      <c r="CFE9" s="24"/>
      <c r="CFF9" s="24"/>
      <c r="CFG9" s="24"/>
      <c r="CFH9" s="24"/>
      <c r="CFI9" s="24"/>
      <c r="CFJ9" s="24"/>
      <c r="CFK9" s="24"/>
      <c r="CFL9" s="24"/>
      <c r="CFM9" s="24"/>
      <c r="CFN9" s="24"/>
      <c r="CFO9" s="24"/>
      <c r="CFP9" s="24"/>
      <c r="CFQ9" s="24"/>
      <c r="CFR9" s="24"/>
      <c r="CFS9" s="24"/>
      <c r="CFT9" s="24"/>
      <c r="CFU9" s="24"/>
      <c r="CFV9" s="24"/>
      <c r="CFW9" s="24"/>
      <c r="CFX9" s="24"/>
      <c r="CFY9" s="24"/>
      <c r="CFZ9" s="24"/>
      <c r="CGA9" s="24"/>
      <c r="CGB9" s="24"/>
      <c r="CGC9" s="24"/>
      <c r="CGD9" s="24"/>
      <c r="CGE9" s="24"/>
      <c r="CGF9" s="24"/>
      <c r="CGG9" s="24"/>
      <c r="CGH9" s="24"/>
      <c r="CGI9" s="24"/>
      <c r="CGJ9" s="24"/>
      <c r="CGK9" s="24"/>
      <c r="CGL9" s="24"/>
      <c r="CGM9" s="24"/>
      <c r="CGN9" s="24"/>
      <c r="CGO9" s="24"/>
      <c r="CGP9" s="24"/>
      <c r="CGQ9" s="24"/>
      <c r="CGR9" s="24"/>
      <c r="CGS9" s="24"/>
      <c r="CGT9" s="24"/>
      <c r="CGU9" s="24"/>
      <c r="CGV9" s="24"/>
      <c r="CGW9" s="24"/>
      <c r="CGX9" s="24"/>
      <c r="CGY9" s="24"/>
      <c r="CGZ9" s="24"/>
      <c r="CHA9" s="24"/>
      <c r="CHB9" s="24"/>
      <c r="CHC9" s="24"/>
      <c r="CHD9" s="24"/>
      <c r="CHE9" s="24"/>
      <c r="CHF9" s="24"/>
      <c r="CHG9" s="24"/>
      <c r="CHH9" s="24"/>
      <c r="CHI9" s="24"/>
      <c r="CHJ9" s="24"/>
      <c r="CHK9" s="24"/>
      <c r="CHL9" s="24"/>
      <c r="CHM9" s="24"/>
      <c r="CHN9" s="24"/>
      <c r="CHO9" s="24"/>
      <c r="CHP9" s="24"/>
      <c r="CHQ9" s="24"/>
      <c r="CHR9" s="24"/>
      <c r="CHS9" s="24"/>
      <c r="CHT9" s="24"/>
      <c r="CHU9" s="24"/>
      <c r="CHV9" s="24"/>
      <c r="CHW9" s="24"/>
      <c r="CHX9" s="24"/>
      <c r="CHY9" s="24"/>
      <c r="CHZ9" s="24"/>
      <c r="CIA9" s="24"/>
      <c r="CIB9" s="24"/>
      <c r="CIC9" s="24"/>
      <c r="CID9" s="24"/>
      <c r="CIE9" s="24"/>
      <c r="CIF9" s="24"/>
      <c r="CIG9" s="24"/>
      <c r="CIH9" s="24"/>
      <c r="CII9" s="24"/>
      <c r="CIJ9" s="24"/>
      <c r="CIK9" s="24"/>
      <c r="CIL9" s="24"/>
      <c r="CIM9" s="24"/>
      <c r="CIN9" s="24"/>
      <c r="CIO9" s="24"/>
      <c r="CIP9" s="24"/>
      <c r="CIQ9" s="24"/>
      <c r="CIR9" s="24"/>
      <c r="CIS9" s="24"/>
      <c r="CIT9" s="24"/>
      <c r="CIU9" s="24"/>
      <c r="CIV9" s="24"/>
      <c r="CIW9" s="24"/>
      <c r="CIX9" s="24"/>
      <c r="CIY9" s="24"/>
      <c r="CIZ9" s="24"/>
      <c r="CJA9" s="24"/>
      <c r="CJB9" s="24"/>
      <c r="CJC9" s="24"/>
      <c r="CJD9" s="24"/>
      <c r="CJE9" s="24"/>
      <c r="CJF9" s="24"/>
      <c r="CJG9" s="24"/>
      <c r="CJH9" s="24"/>
      <c r="CJI9" s="24"/>
      <c r="CJJ9" s="24"/>
      <c r="CJK9" s="24"/>
      <c r="CJL9" s="24"/>
      <c r="CJM9" s="24"/>
      <c r="CJN9" s="24"/>
      <c r="CJO9" s="24"/>
      <c r="CJP9" s="24"/>
      <c r="CJQ9" s="24"/>
      <c r="CJR9" s="24"/>
      <c r="CJS9" s="24"/>
      <c r="CJT9" s="24"/>
      <c r="CJU9" s="24"/>
      <c r="CJV9" s="24"/>
      <c r="CJW9" s="24"/>
      <c r="CJX9" s="24"/>
      <c r="CJY9" s="24"/>
      <c r="CJZ9" s="24"/>
      <c r="CKA9" s="24"/>
      <c r="CKB9" s="24"/>
      <c r="CKC9" s="24"/>
      <c r="CKD9" s="24"/>
      <c r="CKE9" s="24"/>
      <c r="CKF9" s="24"/>
      <c r="CKG9" s="24"/>
      <c r="CKH9" s="24"/>
      <c r="CKI9" s="24"/>
      <c r="CKJ9" s="24"/>
      <c r="CKK9" s="24"/>
      <c r="CKL9" s="24"/>
      <c r="CKM9" s="24"/>
      <c r="CKN9" s="24"/>
      <c r="CKO9" s="24"/>
      <c r="CKP9" s="24"/>
      <c r="CKQ9" s="24"/>
      <c r="CKR9" s="24"/>
      <c r="CKS9" s="24"/>
      <c r="CKT9" s="24"/>
      <c r="CKU9" s="24"/>
      <c r="CKV9" s="24"/>
      <c r="CKW9" s="24"/>
      <c r="CKX9" s="24"/>
      <c r="CKY9" s="24"/>
      <c r="CKZ9" s="24"/>
      <c r="CLA9" s="24"/>
      <c r="CLB9" s="24"/>
      <c r="CLC9" s="24"/>
      <c r="CLD9" s="24"/>
      <c r="CLE9" s="24"/>
      <c r="CLF9" s="24"/>
      <c r="CLG9" s="24"/>
      <c r="CLH9" s="24"/>
      <c r="CLI9" s="24"/>
      <c r="CLJ9" s="24"/>
      <c r="CLK9" s="24"/>
      <c r="CLL9" s="24"/>
      <c r="CLM9" s="24"/>
      <c r="CLN9" s="24"/>
      <c r="CLO9" s="24"/>
      <c r="CLP9" s="24"/>
      <c r="CLQ9" s="24"/>
      <c r="CLR9" s="24"/>
      <c r="CLS9" s="24"/>
      <c r="CLT9" s="24"/>
      <c r="CLU9" s="24"/>
      <c r="CLV9" s="24"/>
      <c r="CLW9" s="24"/>
      <c r="CLX9" s="24"/>
      <c r="CLY9" s="24"/>
      <c r="CLZ9" s="24"/>
      <c r="CMA9" s="24"/>
      <c r="CMB9" s="24"/>
      <c r="CMC9" s="24"/>
      <c r="CMD9" s="24"/>
      <c r="CME9" s="24"/>
      <c r="CMF9" s="24"/>
      <c r="CMG9" s="24"/>
      <c r="CMH9" s="24"/>
      <c r="CMI9" s="24"/>
      <c r="CMJ9" s="24"/>
      <c r="CMK9" s="24"/>
      <c r="CML9" s="24"/>
      <c r="CMM9" s="24"/>
      <c r="CMN9" s="24"/>
      <c r="CMO9" s="24"/>
      <c r="CMP9" s="24"/>
      <c r="CMQ9" s="24"/>
      <c r="CMR9" s="24"/>
      <c r="CMS9" s="24"/>
      <c r="CMT9" s="24"/>
      <c r="CMU9" s="24"/>
      <c r="CMV9" s="24"/>
      <c r="CMW9" s="24"/>
      <c r="CMX9" s="24"/>
      <c r="CMY9" s="24"/>
      <c r="CMZ9" s="24"/>
      <c r="CNA9" s="24"/>
      <c r="CNB9" s="24"/>
      <c r="CNC9" s="24"/>
      <c r="CND9" s="24"/>
      <c r="CNE9" s="24"/>
      <c r="CNF9" s="24"/>
      <c r="CNG9" s="24"/>
      <c r="CNH9" s="24"/>
      <c r="CNI9" s="24"/>
      <c r="CNJ9" s="24"/>
      <c r="CNK9" s="24"/>
      <c r="CNL9" s="24"/>
      <c r="CNM9" s="24"/>
      <c r="CNN9" s="24"/>
      <c r="CNO9" s="24"/>
      <c r="CNP9" s="24"/>
      <c r="CNQ9" s="24"/>
      <c r="CNR9" s="24"/>
      <c r="CNS9" s="24"/>
      <c r="CNT9" s="24"/>
      <c r="CNU9" s="24"/>
      <c r="CNV9" s="24"/>
      <c r="CNW9" s="24"/>
      <c r="CNX9" s="24"/>
      <c r="CNY9" s="24"/>
      <c r="CNZ9" s="24"/>
      <c r="COA9" s="24"/>
      <c r="COB9" s="24"/>
      <c r="COC9" s="24"/>
      <c r="COD9" s="24"/>
      <c r="COE9" s="24"/>
      <c r="COF9" s="24"/>
      <c r="COG9" s="24"/>
      <c r="COH9" s="24"/>
      <c r="COI9" s="24"/>
      <c r="COJ9" s="24"/>
      <c r="COK9" s="24"/>
      <c r="COL9" s="24"/>
      <c r="COM9" s="24"/>
      <c r="CON9" s="24"/>
      <c r="COO9" s="24"/>
      <c r="COP9" s="24"/>
      <c r="COQ9" s="24"/>
      <c r="COR9" s="24"/>
      <c r="COS9" s="24"/>
      <c r="COT9" s="24"/>
      <c r="COU9" s="24"/>
      <c r="COV9" s="24"/>
      <c r="COW9" s="24"/>
      <c r="COX9" s="24"/>
      <c r="COY9" s="24"/>
      <c r="COZ9" s="24"/>
      <c r="CPA9" s="24"/>
      <c r="CPB9" s="24"/>
      <c r="CPC9" s="24"/>
      <c r="CPD9" s="24"/>
      <c r="CPE9" s="24"/>
      <c r="CPF9" s="24"/>
      <c r="CPG9" s="24"/>
      <c r="CPH9" s="24"/>
      <c r="CPI9" s="24"/>
      <c r="CPJ9" s="24"/>
      <c r="CPK9" s="24"/>
      <c r="CPL9" s="24"/>
      <c r="CPM9" s="24"/>
      <c r="CPN9" s="24"/>
      <c r="CPO9" s="24"/>
      <c r="CPP9" s="24"/>
      <c r="CPQ9" s="24"/>
      <c r="CPR9" s="24"/>
      <c r="CPS9" s="24"/>
      <c r="CPT9" s="24"/>
      <c r="CPU9" s="24"/>
      <c r="CPV9" s="24"/>
      <c r="CPW9" s="24"/>
      <c r="CPX9" s="24"/>
      <c r="CPY9" s="24"/>
      <c r="CPZ9" s="24"/>
      <c r="CQA9" s="24"/>
      <c r="CQB9" s="24"/>
      <c r="CQC9" s="24"/>
      <c r="CQD9" s="24"/>
      <c r="CQE9" s="24"/>
      <c r="CQF9" s="24"/>
      <c r="CQG9" s="24"/>
      <c r="CQH9" s="24"/>
      <c r="CQI9" s="24"/>
      <c r="CQJ9" s="24"/>
      <c r="CQK9" s="24"/>
      <c r="CQL9" s="24"/>
      <c r="CQM9" s="24"/>
      <c r="CQN9" s="24"/>
      <c r="CQO9" s="24"/>
      <c r="CQP9" s="24"/>
      <c r="CQQ9" s="24"/>
      <c r="CQR9" s="24"/>
      <c r="CQS9" s="24"/>
      <c r="CQT9" s="24"/>
      <c r="CQU9" s="24"/>
      <c r="CQV9" s="24"/>
      <c r="CQW9" s="24"/>
      <c r="CQX9" s="24"/>
      <c r="CQY9" s="24"/>
      <c r="CQZ9" s="24"/>
      <c r="CRA9" s="24"/>
      <c r="CRB9" s="24"/>
      <c r="CRC9" s="24"/>
      <c r="CRD9" s="24"/>
      <c r="CRE9" s="24"/>
      <c r="CRF9" s="24"/>
      <c r="CRG9" s="24"/>
      <c r="CRH9" s="24"/>
      <c r="CRI9" s="24"/>
      <c r="CRJ9" s="24"/>
      <c r="CRK9" s="24"/>
      <c r="CRL9" s="24"/>
      <c r="CRM9" s="24"/>
      <c r="CRN9" s="24"/>
      <c r="CRO9" s="24"/>
      <c r="CRP9" s="24"/>
      <c r="CRQ9" s="24"/>
      <c r="CRR9" s="24"/>
      <c r="CRS9" s="24"/>
      <c r="CRT9" s="24"/>
      <c r="CRU9" s="24"/>
      <c r="CRV9" s="24"/>
      <c r="CRW9" s="24"/>
      <c r="CRX9" s="24"/>
      <c r="CRY9" s="24"/>
      <c r="CRZ9" s="24"/>
      <c r="CSA9" s="24"/>
      <c r="CSB9" s="24"/>
      <c r="CSC9" s="24"/>
      <c r="CSD9" s="24"/>
      <c r="CSE9" s="24"/>
      <c r="CSF9" s="24"/>
      <c r="CSG9" s="24"/>
      <c r="CSH9" s="24"/>
      <c r="CSI9" s="24"/>
      <c r="CSJ9" s="24"/>
      <c r="CSK9" s="24"/>
      <c r="CSL9" s="24"/>
      <c r="CSM9" s="24"/>
      <c r="CSN9" s="24"/>
      <c r="CSO9" s="24"/>
      <c r="CSP9" s="24"/>
      <c r="CSQ9" s="24"/>
      <c r="CSR9" s="24"/>
      <c r="CSS9" s="24"/>
      <c r="CST9" s="24"/>
      <c r="CSU9" s="24"/>
      <c r="CSV9" s="24"/>
      <c r="CSW9" s="24"/>
      <c r="CSX9" s="24"/>
      <c r="CSY9" s="24"/>
      <c r="CSZ9" s="24"/>
      <c r="CTA9" s="24"/>
      <c r="CTB9" s="24"/>
      <c r="CTC9" s="24"/>
      <c r="CTD9" s="24"/>
      <c r="CTE9" s="24"/>
      <c r="CTF9" s="24"/>
      <c r="CTG9" s="24"/>
      <c r="CTH9" s="24"/>
      <c r="CTI9" s="24"/>
      <c r="CTJ9" s="24"/>
      <c r="CTK9" s="24"/>
      <c r="CTL9" s="24"/>
      <c r="CTM9" s="24"/>
      <c r="CTN9" s="24"/>
      <c r="CTO9" s="24"/>
      <c r="CTP9" s="24"/>
      <c r="CTQ9" s="24"/>
      <c r="CTR9" s="24"/>
      <c r="CTS9" s="24"/>
      <c r="CTT9" s="24"/>
      <c r="CTU9" s="24"/>
      <c r="CTV9" s="24"/>
      <c r="CTW9" s="24"/>
      <c r="CTX9" s="24"/>
      <c r="CTY9" s="24"/>
      <c r="CTZ9" s="24"/>
      <c r="CUA9" s="24"/>
      <c r="CUB9" s="24"/>
      <c r="CUC9" s="24"/>
      <c r="CUD9" s="24"/>
      <c r="CUE9" s="24"/>
      <c r="CUF9" s="24"/>
      <c r="CUG9" s="24"/>
      <c r="CUH9" s="24"/>
      <c r="CUI9" s="24"/>
      <c r="CUJ9" s="24"/>
      <c r="CUK9" s="24"/>
      <c r="CUL9" s="24"/>
      <c r="CUM9" s="24"/>
      <c r="CUN9" s="24"/>
      <c r="CUO9" s="24"/>
      <c r="CUP9" s="24"/>
      <c r="CUQ9" s="24"/>
      <c r="CUR9" s="24"/>
      <c r="CUS9" s="24"/>
      <c r="CUT9" s="24"/>
      <c r="CUU9" s="24"/>
      <c r="CUV9" s="24"/>
      <c r="CUW9" s="24"/>
      <c r="CUX9" s="24"/>
      <c r="CUY9" s="24"/>
      <c r="CUZ9" s="24"/>
      <c r="CVA9" s="24"/>
      <c r="CVB9" s="24"/>
      <c r="CVC9" s="24"/>
      <c r="CVD9" s="24"/>
      <c r="CVE9" s="24"/>
      <c r="CVF9" s="24"/>
      <c r="CVG9" s="24"/>
      <c r="CVH9" s="24"/>
      <c r="CVI9" s="24"/>
      <c r="CVJ9" s="24"/>
      <c r="CVK9" s="24"/>
      <c r="CVL9" s="24"/>
      <c r="CVM9" s="24"/>
      <c r="CVN9" s="24"/>
      <c r="CVO9" s="24"/>
      <c r="CVP9" s="24"/>
      <c r="CVQ9" s="24"/>
      <c r="CVR9" s="24"/>
      <c r="CVS9" s="24"/>
      <c r="CVT9" s="24"/>
      <c r="CVU9" s="24"/>
      <c r="CVV9" s="24"/>
      <c r="CVW9" s="24"/>
      <c r="CVX9" s="24"/>
      <c r="CVY9" s="24"/>
      <c r="CVZ9" s="24"/>
      <c r="CWA9" s="24"/>
      <c r="CWB9" s="24"/>
      <c r="CWC9" s="24"/>
      <c r="CWD9" s="24"/>
      <c r="CWE9" s="24"/>
      <c r="CWF9" s="24"/>
      <c r="CWG9" s="24"/>
      <c r="CWH9" s="24"/>
      <c r="CWI9" s="24"/>
      <c r="CWJ9" s="24"/>
      <c r="CWK9" s="24"/>
      <c r="CWL9" s="24"/>
      <c r="CWM9" s="24"/>
      <c r="CWN9" s="24"/>
      <c r="CWO9" s="24"/>
      <c r="CWP9" s="24"/>
      <c r="CWQ9" s="24"/>
      <c r="CWR9" s="24"/>
      <c r="CWS9" s="24"/>
      <c r="CWT9" s="24"/>
      <c r="CWU9" s="24"/>
      <c r="CWV9" s="24"/>
      <c r="CWW9" s="24"/>
      <c r="CWX9" s="24"/>
      <c r="CWY9" s="24"/>
      <c r="CWZ9" s="24"/>
      <c r="CXA9" s="24"/>
      <c r="CXB9" s="24"/>
      <c r="CXC9" s="24"/>
      <c r="CXD9" s="24"/>
      <c r="CXE9" s="24"/>
      <c r="CXF9" s="24"/>
      <c r="CXG9" s="24"/>
      <c r="CXH9" s="24"/>
      <c r="CXI9" s="24"/>
      <c r="CXJ9" s="24"/>
      <c r="CXK9" s="24"/>
      <c r="CXL9" s="24"/>
      <c r="CXM9" s="24"/>
      <c r="CXN9" s="24"/>
      <c r="CXO9" s="24"/>
      <c r="CXP9" s="24"/>
      <c r="CXQ9" s="24"/>
      <c r="CXR9" s="24"/>
      <c r="CXS9" s="24"/>
      <c r="CXT9" s="24"/>
      <c r="CXU9" s="24"/>
      <c r="CXV9" s="24"/>
      <c r="CXW9" s="24"/>
      <c r="CXX9" s="24"/>
      <c r="CXY9" s="24"/>
      <c r="CXZ9" s="24"/>
      <c r="CYA9" s="24"/>
      <c r="CYB9" s="24"/>
      <c r="CYC9" s="24"/>
      <c r="CYD9" s="24"/>
      <c r="CYE9" s="24"/>
      <c r="CYF9" s="24"/>
      <c r="CYG9" s="24"/>
      <c r="CYH9" s="24"/>
      <c r="CYI9" s="24"/>
      <c r="CYJ9" s="24"/>
      <c r="CYK9" s="24"/>
      <c r="CYL9" s="24"/>
      <c r="CYM9" s="24"/>
      <c r="CYN9" s="24"/>
      <c r="CYO9" s="24"/>
      <c r="CYP9" s="24"/>
      <c r="CYQ9" s="24"/>
      <c r="CYR9" s="24"/>
      <c r="CYS9" s="24"/>
      <c r="CYT9" s="24"/>
      <c r="CYU9" s="24"/>
      <c r="CYV9" s="24"/>
      <c r="CYW9" s="24"/>
      <c r="CYX9" s="24"/>
      <c r="CYY9" s="24"/>
      <c r="CYZ9" s="24"/>
      <c r="CZA9" s="24"/>
      <c r="CZB9" s="24"/>
      <c r="CZC9" s="24"/>
      <c r="CZD9" s="24"/>
      <c r="CZE9" s="24"/>
      <c r="CZF9" s="24"/>
      <c r="CZG9" s="24"/>
      <c r="CZH9" s="24"/>
      <c r="CZI9" s="24"/>
      <c r="CZJ9" s="24"/>
      <c r="CZK9" s="24"/>
      <c r="CZL9" s="24"/>
      <c r="CZM9" s="24"/>
      <c r="CZN9" s="24"/>
      <c r="CZO9" s="24"/>
      <c r="CZP9" s="24"/>
      <c r="CZQ9" s="24"/>
      <c r="CZR9" s="24"/>
      <c r="CZS9" s="24"/>
      <c r="CZT9" s="24"/>
      <c r="CZU9" s="24"/>
      <c r="CZV9" s="24"/>
      <c r="CZW9" s="24"/>
      <c r="CZX9" s="24"/>
      <c r="CZY9" s="24"/>
      <c r="CZZ9" s="24"/>
      <c r="DAA9" s="24"/>
      <c r="DAB9" s="24"/>
      <c r="DAC9" s="24"/>
      <c r="DAD9" s="24"/>
      <c r="DAE9" s="24"/>
      <c r="DAF9" s="24"/>
      <c r="DAG9" s="24"/>
      <c r="DAH9" s="24"/>
      <c r="DAI9" s="24"/>
      <c r="DAJ9" s="24"/>
      <c r="DAK9" s="24"/>
      <c r="DAL9" s="24"/>
      <c r="DAM9" s="24"/>
      <c r="DAN9" s="24"/>
      <c r="DAO9" s="24"/>
      <c r="DAP9" s="24"/>
      <c r="DAQ9" s="24"/>
      <c r="DAR9" s="24"/>
      <c r="DAS9" s="24"/>
      <c r="DAT9" s="24"/>
      <c r="DAU9" s="24"/>
      <c r="DAV9" s="24"/>
      <c r="DAW9" s="24"/>
      <c r="DAX9" s="24"/>
      <c r="DAY9" s="24"/>
      <c r="DAZ9" s="24"/>
      <c r="DBA9" s="24"/>
      <c r="DBB9" s="24"/>
      <c r="DBC9" s="24"/>
      <c r="DBD9" s="24"/>
      <c r="DBE9" s="24"/>
      <c r="DBF9" s="24"/>
      <c r="DBG9" s="24"/>
      <c r="DBH9" s="24"/>
      <c r="DBI9" s="24"/>
      <c r="DBJ9" s="24"/>
      <c r="DBK9" s="24"/>
      <c r="DBL9" s="24"/>
      <c r="DBM9" s="24"/>
      <c r="DBN9" s="24"/>
      <c r="DBO9" s="24"/>
      <c r="DBP9" s="24"/>
      <c r="DBQ9" s="24"/>
      <c r="DBR9" s="24"/>
      <c r="DBS9" s="24"/>
      <c r="DBT9" s="24"/>
      <c r="DBU9" s="24"/>
      <c r="DBV9" s="24"/>
      <c r="DBW9" s="24"/>
      <c r="DBX9" s="24"/>
      <c r="DBY9" s="24"/>
      <c r="DBZ9" s="24"/>
      <c r="DCA9" s="24"/>
      <c r="DCB9" s="24"/>
      <c r="DCC9" s="24"/>
      <c r="DCD9" s="24"/>
      <c r="DCE9" s="24"/>
      <c r="DCF9" s="24"/>
      <c r="DCG9" s="24"/>
      <c r="DCH9" s="24"/>
      <c r="DCI9" s="24"/>
      <c r="DCJ9" s="24"/>
      <c r="DCK9" s="24"/>
      <c r="DCL9" s="24"/>
      <c r="DCM9" s="24"/>
      <c r="DCN9" s="24"/>
      <c r="DCO9" s="24"/>
      <c r="DCP9" s="24"/>
      <c r="DCQ9" s="24"/>
      <c r="DCR9" s="24"/>
      <c r="DCS9" s="24"/>
      <c r="DCT9" s="24"/>
      <c r="DCU9" s="24"/>
      <c r="DCV9" s="24"/>
      <c r="DCW9" s="24"/>
      <c r="DCX9" s="24"/>
      <c r="DCY9" s="24"/>
      <c r="DCZ9" s="24"/>
      <c r="DDA9" s="24"/>
      <c r="DDB9" s="24"/>
      <c r="DDC9" s="24"/>
      <c r="DDD9" s="24"/>
      <c r="DDE9" s="24"/>
      <c r="DDF9" s="24"/>
      <c r="DDG9" s="24"/>
      <c r="DDH9" s="24"/>
      <c r="DDI9" s="24"/>
      <c r="DDJ9" s="24"/>
      <c r="DDK9" s="24"/>
      <c r="DDL9" s="24"/>
      <c r="DDM9" s="24"/>
      <c r="DDN9" s="24"/>
      <c r="DDO9" s="24"/>
      <c r="DDP9" s="24"/>
      <c r="DDQ9" s="24"/>
      <c r="DDR9" s="24"/>
      <c r="DDS9" s="24"/>
      <c r="DDT9" s="24"/>
      <c r="DDU9" s="24"/>
      <c r="DDV9" s="24"/>
      <c r="DDW9" s="24"/>
      <c r="DDX9" s="24"/>
      <c r="DDY9" s="24"/>
      <c r="DDZ9" s="24"/>
      <c r="DEA9" s="24"/>
      <c r="DEB9" s="24"/>
      <c r="DEC9" s="24"/>
      <c r="DED9" s="24"/>
      <c r="DEE9" s="24"/>
      <c r="DEF9" s="24"/>
      <c r="DEG9" s="24"/>
      <c r="DEH9" s="24"/>
      <c r="DEI9" s="24"/>
      <c r="DEJ9" s="24"/>
      <c r="DEK9" s="24"/>
      <c r="DEL9" s="24"/>
      <c r="DEM9" s="24"/>
      <c r="DEN9" s="24"/>
      <c r="DEO9" s="24"/>
      <c r="DEP9" s="24"/>
      <c r="DEQ9" s="24"/>
      <c r="DER9" s="24"/>
      <c r="DES9" s="24"/>
      <c r="DET9" s="24"/>
      <c r="DEU9" s="24"/>
      <c r="DEV9" s="24"/>
      <c r="DEW9" s="24"/>
      <c r="DEX9" s="24"/>
      <c r="DEY9" s="24"/>
      <c r="DEZ9" s="24"/>
      <c r="DFA9" s="24"/>
      <c r="DFB9" s="24"/>
      <c r="DFC9" s="24"/>
      <c r="DFD9" s="24"/>
      <c r="DFE9" s="24"/>
      <c r="DFF9" s="24"/>
      <c r="DFG9" s="24"/>
      <c r="DFH9" s="24"/>
      <c r="DFI9" s="24"/>
      <c r="DFJ9" s="24"/>
      <c r="DFK9" s="24"/>
      <c r="DFL9" s="24"/>
      <c r="DFM9" s="24"/>
      <c r="DFN9" s="24"/>
      <c r="DFO9" s="24"/>
      <c r="DFP9" s="24"/>
      <c r="DFQ9" s="24"/>
      <c r="DFR9" s="24"/>
      <c r="DFS9" s="24"/>
      <c r="DFT9" s="24"/>
      <c r="DFU9" s="24"/>
      <c r="DFV9" s="24"/>
      <c r="DFW9" s="24"/>
      <c r="DFX9" s="24"/>
      <c r="DFY9" s="24"/>
      <c r="DFZ9" s="24"/>
      <c r="DGA9" s="24"/>
      <c r="DGB9" s="24"/>
      <c r="DGC9" s="24"/>
      <c r="DGD9" s="24"/>
      <c r="DGE9" s="24"/>
      <c r="DGF9" s="24"/>
      <c r="DGG9" s="24"/>
      <c r="DGH9" s="24"/>
      <c r="DGI9" s="24"/>
      <c r="DGJ9" s="24"/>
      <c r="DGK9" s="24"/>
      <c r="DGL9" s="24"/>
      <c r="DGM9" s="24"/>
      <c r="DGN9" s="24"/>
      <c r="DGO9" s="24"/>
      <c r="DGP9" s="24"/>
      <c r="DGQ9" s="24"/>
      <c r="DGR9" s="24"/>
      <c r="DGS9" s="24"/>
      <c r="DGT9" s="24"/>
      <c r="DGU9" s="24"/>
      <c r="DGV9" s="24"/>
      <c r="DGW9" s="24"/>
      <c r="DGX9" s="24"/>
      <c r="DGY9" s="24"/>
      <c r="DGZ9" s="24"/>
      <c r="DHA9" s="24"/>
      <c r="DHB9" s="24"/>
      <c r="DHC9" s="24"/>
      <c r="DHD9" s="24"/>
      <c r="DHE9" s="24"/>
      <c r="DHF9" s="24"/>
      <c r="DHG9" s="24"/>
      <c r="DHH9" s="24"/>
      <c r="DHI9" s="24"/>
      <c r="DHJ9" s="24"/>
      <c r="DHK9" s="24"/>
      <c r="DHL9" s="24"/>
      <c r="DHM9" s="24"/>
      <c r="DHN9" s="24"/>
      <c r="DHO9" s="24"/>
      <c r="DHP9" s="24"/>
      <c r="DHQ9" s="24"/>
      <c r="DHR9" s="24"/>
      <c r="DHS9" s="24"/>
      <c r="DHT9" s="24"/>
      <c r="DHU9" s="24"/>
      <c r="DHV9" s="24"/>
      <c r="DHW9" s="24"/>
      <c r="DHX9" s="24"/>
      <c r="DHY9" s="24"/>
      <c r="DHZ9" s="24"/>
      <c r="DIA9" s="24"/>
      <c r="DIB9" s="24"/>
      <c r="DIC9" s="24"/>
      <c r="DID9" s="24"/>
      <c r="DIE9" s="24"/>
      <c r="DIF9" s="24"/>
      <c r="DIG9" s="24"/>
      <c r="DIH9" s="24"/>
      <c r="DII9" s="24"/>
      <c r="DIJ9" s="24"/>
      <c r="DIK9" s="24"/>
      <c r="DIL9" s="24"/>
      <c r="DIM9" s="24"/>
      <c r="DIN9" s="24"/>
      <c r="DIO9" s="24"/>
      <c r="DIP9" s="24"/>
      <c r="DIQ9" s="24"/>
      <c r="DIR9" s="24"/>
      <c r="DIS9" s="24"/>
      <c r="DIT9" s="24"/>
      <c r="DIU9" s="24"/>
      <c r="DIV9" s="24"/>
      <c r="DIW9" s="24"/>
      <c r="DIX9" s="24"/>
      <c r="DIY9" s="24"/>
      <c r="DIZ9" s="24"/>
      <c r="DJA9" s="24"/>
      <c r="DJB9" s="24"/>
      <c r="DJC9" s="24"/>
      <c r="DJD9" s="24"/>
      <c r="DJE9" s="24"/>
      <c r="DJF9" s="24"/>
      <c r="DJG9" s="24"/>
      <c r="DJH9" s="24"/>
      <c r="DJI9" s="24"/>
      <c r="DJJ9" s="24"/>
      <c r="DJK9" s="24"/>
      <c r="DJL9" s="24"/>
      <c r="DJM9" s="24"/>
      <c r="DJN9" s="24"/>
      <c r="DJO9" s="24"/>
      <c r="DJP9" s="24"/>
      <c r="DJQ9" s="24"/>
      <c r="DJR9" s="24"/>
      <c r="DJS9" s="24"/>
      <c r="DJT9" s="24"/>
      <c r="DJU9" s="24"/>
      <c r="DJV9" s="24"/>
      <c r="DJW9" s="24"/>
      <c r="DJX9" s="24"/>
      <c r="DJY9" s="24"/>
      <c r="DJZ9" s="24"/>
      <c r="DKA9" s="24"/>
      <c r="DKB9" s="24"/>
      <c r="DKC9" s="24"/>
      <c r="DKD9" s="24"/>
      <c r="DKE9" s="24"/>
      <c r="DKF9" s="24"/>
      <c r="DKG9" s="24"/>
      <c r="DKH9" s="24"/>
      <c r="DKI9" s="24"/>
      <c r="DKJ9" s="24"/>
      <c r="DKK9" s="24"/>
      <c r="DKL9" s="24"/>
      <c r="DKM9" s="24"/>
      <c r="DKN9" s="24"/>
      <c r="DKO9" s="24"/>
      <c r="DKP9" s="24"/>
      <c r="DKQ9" s="24"/>
      <c r="DKR9" s="24"/>
      <c r="DKS9" s="24"/>
      <c r="DKT9" s="24"/>
      <c r="DKU9" s="24"/>
      <c r="DKV9" s="24"/>
      <c r="DKW9" s="24"/>
      <c r="DKX9" s="24"/>
      <c r="DKY9" s="24"/>
      <c r="DKZ9" s="24"/>
      <c r="DLA9" s="24"/>
      <c r="DLB9" s="24"/>
      <c r="DLC9" s="24"/>
      <c r="DLD9" s="24"/>
      <c r="DLE9" s="24"/>
      <c r="DLF9" s="24"/>
      <c r="DLG9" s="24"/>
      <c r="DLH9" s="24"/>
      <c r="DLI9" s="24"/>
      <c r="DLJ9" s="24"/>
      <c r="DLK9" s="24"/>
      <c r="DLL9" s="24"/>
      <c r="DLM9" s="24"/>
      <c r="DLN9" s="24"/>
      <c r="DLO9" s="24"/>
      <c r="DLP9" s="24"/>
      <c r="DLQ9" s="24"/>
      <c r="DLR9" s="24"/>
      <c r="DLS9" s="24"/>
      <c r="DLT9" s="24"/>
      <c r="DLU9" s="24"/>
      <c r="DLV9" s="24"/>
      <c r="DLW9" s="24"/>
      <c r="DLX9" s="24"/>
      <c r="DLY9" s="24"/>
      <c r="DLZ9" s="24"/>
      <c r="DMA9" s="24"/>
      <c r="DMB9" s="24"/>
      <c r="DMC9" s="24"/>
      <c r="DMD9" s="24"/>
      <c r="DME9" s="24"/>
      <c r="DMF9" s="24"/>
      <c r="DMG9" s="24"/>
      <c r="DMH9" s="24"/>
      <c r="DMI9" s="24"/>
      <c r="DMJ9" s="24"/>
      <c r="DMK9" s="24"/>
      <c r="DML9" s="24"/>
      <c r="DMM9" s="24"/>
      <c r="DMN9" s="24"/>
      <c r="DMO9" s="24"/>
      <c r="DMP9" s="24"/>
      <c r="DMQ9" s="24"/>
      <c r="DMR9" s="24"/>
      <c r="DMS9" s="24"/>
      <c r="DMT9" s="24"/>
      <c r="DMU9" s="24"/>
      <c r="DMV9" s="24"/>
      <c r="DMW9" s="24"/>
      <c r="DMX9" s="24"/>
      <c r="DMY9" s="24"/>
      <c r="DMZ9" s="24"/>
      <c r="DNA9" s="24"/>
      <c r="DNB9" s="24"/>
      <c r="DNC9" s="24"/>
      <c r="DND9" s="24"/>
      <c r="DNE9" s="24"/>
      <c r="DNF9" s="24"/>
      <c r="DNG9" s="24"/>
      <c r="DNH9" s="24"/>
      <c r="DNI9" s="24"/>
      <c r="DNJ9" s="24"/>
      <c r="DNK9" s="24"/>
      <c r="DNL9" s="24"/>
      <c r="DNM9" s="24"/>
      <c r="DNN9" s="24"/>
      <c r="DNO9" s="24"/>
      <c r="DNP9" s="24"/>
      <c r="DNQ9" s="24"/>
      <c r="DNR9" s="24"/>
      <c r="DNS9" s="24"/>
      <c r="DNT9" s="24"/>
      <c r="DNU9" s="24"/>
      <c r="DNV9" s="24"/>
      <c r="DNW9" s="24"/>
      <c r="DNX9" s="24"/>
      <c r="DNY9" s="24"/>
      <c r="DNZ9" s="24"/>
      <c r="DOA9" s="24"/>
      <c r="DOB9" s="24"/>
      <c r="DOC9" s="24"/>
      <c r="DOD9" s="24"/>
      <c r="DOE9" s="24"/>
      <c r="DOF9" s="24"/>
      <c r="DOG9" s="24"/>
      <c r="DOH9" s="24"/>
      <c r="DOI9" s="24"/>
      <c r="DOJ9" s="24"/>
      <c r="DOK9" s="24"/>
      <c r="DOL9" s="24"/>
      <c r="DOM9" s="24"/>
      <c r="DON9" s="24"/>
      <c r="DOO9" s="24"/>
      <c r="DOP9" s="24"/>
      <c r="DOQ9" s="24"/>
      <c r="DOR9" s="24"/>
      <c r="DOS9" s="24"/>
      <c r="DOT9" s="24"/>
      <c r="DOU9" s="24"/>
      <c r="DOV9" s="24"/>
      <c r="DOW9" s="24"/>
      <c r="DOX9" s="24"/>
      <c r="DOY9" s="24"/>
      <c r="DOZ9" s="24"/>
      <c r="DPA9" s="24"/>
      <c r="DPB9" s="24"/>
      <c r="DPC9" s="24"/>
      <c r="DPD9" s="24"/>
      <c r="DPE9" s="24"/>
      <c r="DPF9" s="24"/>
      <c r="DPG9" s="24"/>
      <c r="DPH9" s="24"/>
      <c r="DPI9" s="24"/>
      <c r="DPJ9" s="24"/>
      <c r="DPK9" s="24"/>
      <c r="DPL9" s="24"/>
      <c r="DPM9" s="24"/>
      <c r="DPN9" s="24"/>
      <c r="DPO9" s="24"/>
      <c r="DPP9" s="24"/>
      <c r="DPQ9" s="24"/>
      <c r="DPR9" s="24"/>
      <c r="DPS9" s="24"/>
      <c r="DPT9" s="24"/>
      <c r="DPU9" s="24"/>
      <c r="DPV9" s="24"/>
      <c r="DPW9" s="24"/>
      <c r="DPX9" s="24"/>
      <c r="DPY9" s="24"/>
      <c r="DPZ9" s="24"/>
      <c r="DQA9" s="24"/>
      <c r="DQB9" s="24"/>
      <c r="DQC9" s="24"/>
      <c r="DQD9" s="24"/>
      <c r="DQE9" s="24"/>
      <c r="DQF9" s="24"/>
      <c r="DQG9" s="24"/>
      <c r="DQH9" s="24"/>
      <c r="DQI9" s="24"/>
      <c r="DQJ9" s="24"/>
      <c r="DQK9" s="24"/>
      <c r="DQL9" s="24"/>
      <c r="DQM9" s="24"/>
      <c r="DQN9" s="24"/>
      <c r="DQO9" s="24"/>
      <c r="DQP9" s="24"/>
      <c r="DQQ9" s="24"/>
      <c r="DQR9" s="24"/>
      <c r="DQS9" s="24"/>
      <c r="DQT9" s="24"/>
      <c r="DQU9" s="24"/>
      <c r="DQV9" s="24"/>
      <c r="DQW9" s="24"/>
      <c r="DQX9" s="24"/>
      <c r="DQY9" s="24"/>
      <c r="DQZ9" s="24"/>
      <c r="DRA9" s="24"/>
      <c r="DRB9" s="24"/>
      <c r="DRC9" s="24"/>
      <c r="DRD9" s="24"/>
      <c r="DRE9" s="24"/>
      <c r="DRF9" s="24"/>
      <c r="DRG9" s="24"/>
      <c r="DRH9" s="24"/>
      <c r="DRI9" s="24"/>
      <c r="DRJ9" s="24"/>
      <c r="DRK9" s="24"/>
      <c r="DRL9" s="24"/>
      <c r="DRM9" s="24"/>
      <c r="DRN9" s="24"/>
      <c r="DRO9" s="24"/>
      <c r="DRP9" s="24"/>
      <c r="DRQ9" s="24"/>
      <c r="DRR9" s="24"/>
      <c r="DRS9" s="24"/>
      <c r="DRT9" s="24"/>
      <c r="DRU9" s="24"/>
      <c r="DRV9" s="24"/>
      <c r="DRW9" s="24"/>
      <c r="DRX9" s="24"/>
      <c r="DRY9" s="24"/>
      <c r="DRZ9" s="24"/>
      <c r="DSA9" s="24"/>
      <c r="DSB9" s="24"/>
      <c r="DSC9" s="24"/>
      <c r="DSD9" s="24"/>
      <c r="DSE9" s="24"/>
      <c r="DSF9" s="24"/>
      <c r="DSG9" s="24"/>
      <c r="DSH9" s="24"/>
      <c r="DSI9" s="24"/>
      <c r="DSJ9" s="24"/>
      <c r="DSK9" s="24"/>
      <c r="DSL9" s="24"/>
      <c r="DSM9" s="24"/>
      <c r="DSN9" s="24"/>
      <c r="DSO9" s="24"/>
      <c r="DSP9" s="24"/>
      <c r="DSQ9" s="24"/>
      <c r="DSR9" s="24"/>
      <c r="DSS9" s="24"/>
      <c r="DST9" s="24"/>
      <c r="DSU9" s="24"/>
      <c r="DSV9" s="24"/>
      <c r="DSW9" s="24"/>
      <c r="DSX9" s="24"/>
      <c r="DSY9" s="24"/>
      <c r="DSZ9" s="24"/>
      <c r="DTA9" s="24"/>
      <c r="DTB9" s="24"/>
      <c r="DTC9" s="24"/>
      <c r="DTD9" s="24"/>
      <c r="DTE9" s="24"/>
      <c r="DTF9" s="24"/>
      <c r="DTG9" s="24"/>
      <c r="DTH9" s="24"/>
      <c r="DTI9" s="24"/>
      <c r="DTJ9" s="24"/>
      <c r="DTK9" s="24"/>
      <c r="DTL9" s="24"/>
      <c r="DTM9" s="24"/>
      <c r="DTN9" s="24"/>
      <c r="DTO9" s="24"/>
      <c r="DTP9" s="24"/>
      <c r="DTQ9" s="24"/>
      <c r="DTR9" s="24"/>
      <c r="DTS9" s="24"/>
      <c r="DTT9" s="24"/>
      <c r="DTU9" s="24"/>
      <c r="DTV9" s="24"/>
      <c r="DTW9" s="24"/>
      <c r="DTX9" s="24"/>
      <c r="DTY9" s="24"/>
      <c r="DTZ9" s="24"/>
      <c r="DUA9" s="24"/>
      <c r="DUB9" s="24"/>
      <c r="DUC9" s="24"/>
      <c r="DUD9" s="24"/>
      <c r="DUE9" s="24"/>
      <c r="DUF9" s="24"/>
      <c r="DUG9" s="24"/>
      <c r="DUH9" s="24"/>
      <c r="DUI9" s="24"/>
      <c r="DUJ9" s="24"/>
      <c r="DUK9" s="24"/>
      <c r="DUL9" s="24"/>
      <c r="DUM9" s="24"/>
      <c r="DUN9" s="24"/>
      <c r="DUO9" s="24"/>
      <c r="DUP9" s="24"/>
      <c r="DUQ9" s="24"/>
      <c r="DUR9" s="24"/>
      <c r="DUS9" s="24"/>
      <c r="DUT9" s="24"/>
      <c r="DUU9" s="24"/>
      <c r="DUV9" s="24"/>
      <c r="DUW9" s="24"/>
      <c r="DUX9" s="24"/>
      <c r="DUY9" s="24"/>
      <c r="DUZ9" s="24"/>
      <c r="DVA9" s="24"/>
      <c r="DVB9" s="24"/>
      <c r="DVC9" s="24"/>
      <c r="DVD9" s="24"/>
      <c r="DVE9" s="24"/>
      <c r="DVF9" s="24"/>
      <c r="DVG9" s="24"/>
      <c r="DVH9" s="24"/>
      <c r="DVI9" s="24"/>
      <c r="DVJ9" s="24"/>
      <c r="DVK9" s="24"/>
      <c r="DVL9" s="24"/>
      <c r="DVM9" s="24"/>
      <c r="DVN9" s="24"/>
      <c r="DVO9" s="24"/>
      <c r="DVP9" s="24"/>
      <c r="DVQ9" s="24"/>
      <c r="DVR9" s="24"/>
      <c r="DVS9" s="24"/>
      <c r="DVT9" s="24"/>
      <c r="DVU9" s="24"/>
      <c r="DVV9" s="24"/>
      <c r="DVW9" s="24"/>
      <c r="DVX9" s="24"/>
      <c r="DVY9" s="24"/>
      <c r="DVZ9" s="24"/>
      <c r="DWA9" s="24"/>
      <c r="DWB9" s="24"/>
      <c r="DWC9" s="24"/>
      <c r="DWD9" s="24"/>
      <c r="DWE9" s="24"/>
      <c r="DWF9" s="24"/>
      <c r="DWG9" s="24"/>
      <c r="DWH9" s="24"/>
      <c r="DWI9" s="24"/>
      <c r="DWJ9" s="24"/>
      <c r="DWK9" s="24"/>
      <c r="DWL9" s="24"/>
      <c r="DWM9" s="24"/>
      <c r="DWN9" s="24"/>
      <c r="DWO9" s="24"/>
      <c r="DWP9" s="24"/>
      <c r="DWQ9" s="24"/>
      <c r="DWR9" s="24"/>
      <c r="DWS9" s="24"/>
      <c r="DWT9" s="24"/>
      <c r="DWU9" s="24"/>
      <c r="DWV9" s="24"/>
      <c r="DWW9" s="24"/>
      <c r="DWX9" s="24"/>
      <c r="DWY9" s="24"/>
      <c r="DWZ9" s="24"/>
      <c r="DXA9" s="24"/>
      <c r="DXB9" s="24"/>
      <c r="DXC9" s="24"/>
      <c r="DXD9" s="24"/>
      <c r="DXE9" s="24"/>
      <c r="DXF9" s="24"/>
      <c r="DXG9" s="24"/>
      <c r="DXH9" s="24"/>
      <c r="DXI9" s="24"/>
      <c r="DXJ9" s="24"/>
      <c r="DXK9" s="24"/>
      <c r="DXL9" s="24"/>
      <c r="DXM9" s="24"/>
      <c r="DXN9" s="24"/>
      <c r="DXO9" s="24"/>
      <c r="DXP9" s="24"/>
      <c r="DXQ9" s="24"/>
      <c r="DXR9" s="24"/>
      <c r="DXS9" s="24"/>
      <c r="DXT9" s="24"/>
      <c r="DXU9" s="24"/>
      <c r="DXV9" s="24"/>
      <c r="DXW9" s="24"/>
      <c r="DXX9" s="24"/>
      <c r="DXY9" s="24"/>
      <c r="DXZ9" s="24"/>
      <c r="DYA9" s="24"/>
      <c r="DYB9" s="24"/>
      <c r="DYC9" s="24"/>
      <c r="DYD9" s="24"/>
      <c r="DYE9" s="24"/>
      <c r="DYF9" s="24"/>
      <c r="DYG9" s="24"/>
      <c r="DYH9" s="24"/>
      <c r="DYI9" s="24"/>
      <c r="DYJ9" s="24"/>
      <c r="DYK9" s="24"/>
      <c r="DYL9" s="24"/>
      <c r="DYM9" s="24"/>
      <c r="DYN9" s="24"/>
      <c r="DYO9" s="24"/>
      <c r="DYP9" s="24"/>
      <c r="DYQ9" s="24"/>
      <c r="DYR9" s="24"/>
      <c r="DYS9" s="24"/>
      <c r="DYT9" s="24"/>
      <c r="DYU9" s="24"/>
      <c r="DYV9" s="24"/>
      <c r="DYW9" s="24"/>
      <c r="DYX9" s="24"/>
      <c r="DYY9" s="24"/>
      <c r="DYZ9" s="24"/>
      <c r="DZA9" s="24"/>
      <c r="DZB9" s="24"/>
      <c r="DZC9" s="24"/>
      <c r="DZD9" s="24"/>
      <c r="DZE9" s="24"/>
      <c r="DZF9" s="24"/>
      <c r="DZG9" s="24"/>
      <c r="DZH9" s="24"/>
      <c r="DZI9" s="24"/>
      <c r="DZJ9" s="24"/>
      <c r="DZK9" s="24"/>
      <c r="DZL9" s="24"/>
      <c r="DZM9" s="24"/>
      <c r="DZN9" s="24"/>
      <c r="DZO9" s="24"/>
      <c r="DZP9" s="24"/>
      <c r="DZQ9" s="24"/>
      <c r="DZR9" s="24"/>
      <c r="DZS9" s="24"/>
      <c r="DZT9" s="24"/>
      <c r="DZU9" s="24"/>
      <c r="DZV9" s="24"/>
      <c r="DZW9" s="24"/>
      <c r="DZX9" s="24"/>
      <c r="DZY9" s="24"/>
      <c r="DZZ9" s="24"/>
      <c r="EAA9" s="24"/>
      <c r="EAB9" s="24"/>
      <c r="EAC9" s="24"/>
      <c r="EAD9" s="24"/>
      <c r="EAE9" s="24"/>
      <c r="EAF9" s="24"/>
      <c r="EAG9" s="24"/>
      <c r="EAH9" s="24"/>
      <c r="EAI9" s="24"/>
      <c r="EAJ9" s="24"/>
      <c r="EAK9" s="24"/>
      <c r="EAL9" s="24"/>
      <c r="EAM9" s="24"/>
      <c r="EAN9" s="24"/>
      <c r="EAO9" s="24"/>
      <c r="EAP9" s="24"/>
      <c r="EAQ9" s="24"/>
      <c r="EAR9" s="24"/>
      <c r="EAS9" s="24"/>
      <c r="EAT9" s="24"/>
      <c r="EAU9" s="24"/>
      <c r="EAV9" s="24"/>
      <c r="EAW9" s="24"/>
      <c r="EAX9" s="24"/>
      <c r="EAY9" s="24"/>
      <c r="EAZ9" s="24"/>
      <c r="EBA9" s="24"/>
      <c r="EBB9" s="24"/>
      <c r="EBC9" s="24"/>
      <c r="EBD9" s="24"/>
      <c r="EBE9" s="24"/>
      <c r="EBF9" s="24"/>
      <c r="EBG9" s="24"/>
      <c r="EBH9" s="24"/>
      <c r="EBI9" s="24"/>
      <c r="EBJ9" s="24"/>
      <c r="EBK9" s="24"/>
      <c r="EBL9" s="24"/>
      <c r="EBM9" s="24"/>
      <c r="EBN9" s="24"/>
      <c r="EBO9" s="24"/>
      <c r="EBP9" s="24"/>
      <c r="EBQ9" s="24"/>
      <c r="EBR9" s="24"/>
      <c r="EBS9" s="24"/>
      <c r="EBT9" s="24"/>
      <c r="EBU9" s="24"/>
      <c r="EBV9" s="24"/>
      <c r="EBW9" s="24"/>
      <c r="EBX9" s="24"/>
      <c r="EBY9" s="24"/>
      <c r="EBZ9" s="24"/>
      <c r="ECA9" s="24"/>
      <c r="ECB9" s="24"/>
      <c r="ECC9" s="24"/>
      <c r="ECD9" s="24"/>
      <c r="ECE9" s="24"/>
      <c r="ECF9" s="24"/>
      <c r="ECG9" s="24"/>
      <c r="ECH9" s="24"/>
      <c r="ECI9" s="24"/>
      <c r="ECJ9" s="24"/>
      <c r="ECK9" s="24"/>
      <c r="ECL9" s="24"/>
      <c r="ECM9" s="24"/>
      <c r="ECN9" s="24"/>
      <c r="ECO9" s="24"/>
      <c r="ECP9" s="24"/>
      <c r="ECQ9" s="24"/>
      <c r="ECR9" s="24"/>
      <c r="ECS9" s="24"/>
      <c r="ECT9" s="24"/>
      <c r="ECU9" s="24"/>
      <c r="ECV9" s="24"/>
      <c r="ECW9" s="24"/>
      <c r="ECX9" s="24"/>
      <c r="ECY9" s="24"/>
      <c r="ECZ9" s="24"/>
      <c r="EDA9" s="24"/>
      <c r="EDB9" s="24"/>
      <c r="EDC9" s="24"/>
      <c r="EDD9" s="24"/>
      <c r="EDE9" s="24"/>
      <c r="EDF9" s="24"/>
      <c r="EDG9" s="24"/>
      <c r="EDH9" s="24"/>
      <c r="EDI9" s="24"/>
      <c r="EDJ9" s="24"/>
      <c r="EDK9" s="24"/>
      <c r="EDL9" s="24"/>
      <c r="EDM9" s="24"/>
      <c r="EDN9" s="24"/>
      <c r="EDO9" s="24"/>
      <c r="EDP9" s="24"/>
      <c r="EDQ9" s="24"/>
      <c r="EDR9" s="24"/>
      <c r="EDS9" s="24"/>
      <c r="EDT9" s="24"/>
      <c r="EDU9" s="24"/>
      <c r="EDV9" s="24"/>
      <c r="EDW9" s="24"/>
      <c r="EDX9" s="24"/>
      <c r="EDY9" s="24"/>
      <c r="EDZ9" s="24"/>
      <c r="EEA9" s="24"/>
      <c r="EEB9" s="24"/>
      <c r="EEC9" s="24"/>
      <c r="EED9" s="24"/>
      <c r="EEE9" s="24"/>
      <c r="EEF9" s="24"/>
      <c r="EEG9" s="24"/>
      <c r="EEH9" s="24"/>
      <c r="EEI9" s="24"/>
      <c r="EEJ9" s="24"/>
      <c r="EEK9" s="24"/>
      <c r="EEL9" s="24"/>
      <c r="EEM9" s="24"/>
      <c r="EEN9" s="24"/>
      <c r="EEO9" s="24"/>
      <c r="EEP9" s="24"/>
      <c r="EEQ9" s="24"/>
      <c r="EER9" s="24"/>
      <c r="EES9" s="24"/>
      <c r="EET9" s="24"/>
      <c r="EEU9" s="24"/>
      <c r="EEV9" s="24"/>
      <c r="EEW9" s="24"/>
      <c r="EEX9" s="24"/>
      <c r="EEY9" s="24"/>
      <c r="EEZ9" s="24"/>
      <c r="EFA9" s="24"/>
      <c r="EFB9" s="24"/>
      <c r="EFC9" s="24"/>
      <c r="EFD9" s="24"/>
      <c r="EFE9" s="24"/>
      <c r="EFF9" s="24"/>
      <c r="EFG9" s="24"/>
      <c r="EFH9" s="24"/>
      <c r="EFI9" s="24"/>
      <c r="EFJ9" s="24"/>
      <c r="EFK9" s="24"/>
      <c r="EFL9" s="24"/>
      <c r="EFM9" s="24"/>
      <c r="EFN9" s="24"/>
      <c r="EFO9" s="24"/>
      <c r="EFP9" s="24"/>
      <c r="EFQ9" s="24"/>
      <c r="EFR9" s="24"/>
      <c r="EFS9" s="24"/>
      <c r="EFT9" s="24"/>
      <c r="EFU9" s="24"/>
      <c r="EFV9" s="24"/>
      <c r="EFW9" s="24"/>
      <c r="EFX9" s="24"/>
      <c r="EFY9" s="24"/>
      <c r="EFZ9" s="24"/>
      <c r="EGA9" s="24"/>
      <c r="EGB9" s="24"/>
      <c r="EGC9" s="24"/>
      <c r="EGD9" s="24"/>
      <c r="EGE9" s="24"/>
      <c r="EGF9" s="24"/>
      <c r="EGG9" s="24"/>
      <c r="EGH9" s="24"/>
      <c r="EGI9" s="24"/>
      <c r="EGJ9" s="24"/>
      <c r="EGK9" s="24"/>
      <c r="EGL9" s="24"/>
      <c r="EGM9" s="24"/>
      <c r="EGN9" s="24"/>
      <c r="EGO9" s="24"/>
      <c r="EGP9" s="24"/>
      <c r="EGQ9" s="24"/>
      <c r="EGR9" s="24"/>
      <c r="EGS9" s="24"/>
      <c r="EGT9" s="24"/>
      <c r="EGU9" s="24"/>
      <c r="EGV9" s="24"/>
      <c r="EGW9" s="24"/>
      <c r="EGX9" s="24"/>
      <c r="EGY9" s="24"/>
      <c r="EGZ9" s="24"/>
      <c r="EHA9" s="24"/>
      <c r="EHB9" s="24"/>
      <c r="EHC9" s="24"/>
      <c r="EHD9" s="24"/>
      <c r="EHE9" s="24"/>
      <c r="EHF9" s="24"/>
      <c r="EHG9" s="24"/>
      <c r="EHH9" s="24"/>
      <c r="EHI9" s="24"/>
      <c r="EHJ9" s="24"/>
      <c r="EHK9" s="24"/>
      <c r="EHL9" s="24"/>
      <c r="EHM9" s="24"/>
      <c r="EHN9" s="24"/>
      <c r="EHO9" s="24"/>
      <c r="EHP9" s="24"/>
      <c r="EHQ9" s="24"/>
      <c r="EHR9" s="24"/>
      <c r="EHS9" s="24"/>
      <c r="EHT9" s="24"/>
      <c r="EHU9" s="24"/>
      <c r="EHV9" s="24"/>
      <c r="EHW9" s="24"/>
      <c r="EHX9" s="24"/>
      <c r="EHY9" s="24"/>
      <c r="EHZ9" s="24"/>
      <c r="EIA9" s="24"/>
      <c r="EIB9" s="24"/>
      <c r="EIC9" s="24"/>
      <c r="EID9" s="24"/>
      <c r="EIE9" s="24"/>
      <c r="EIF9" s="24"/>
      <c r="EIG9" s="24"/>
      <c r="EIH9" s="24"/>
      <c r="EII9" s="24"/>
      <c r="EIJ9" s="24"/>
      <c r="EIK9" s="24"/>
      <c r="EIL9" s="24"/>
      <c r="EIM9" s="24"/>
      <c r="EIN9" s="24"/>
      <c r="EIO9" s="24"/>
      <c r="EIP9" s="24"/>
      <c r="EIQ9" s="24"/>
      <c r="EIR9" s="24"/>
      <c r="EIS9" s="24"/>
      <c r="EIT9" s="24"/>
      <c r="EIU9" s="24"/>
      <c r="EIV9" s="24"/>
      <c r="EIW9" s="24"/>
      <c r="EIX9" s="24"/>
      <c r="EIY9" s="24"/>
      <c r="EIZ9" s="24"/>
      <c r="EJA9" s="24"/>
      <c r="EJB9" s="24"/>
      <c r="EJC9" s="24"/>
      <c r="EJD9" s="24"/>
      <c r="EJE9" s="24"/>
      <c r="EJF9" s="24"/>
      <c r="EJG9" s="24"/>
      <c r="EJH9" s="24"/>
      <c r="EJI9" s="24"/>
      <c r="EJJ9" s="24"/>
      <c r="EJK9" s="24"/>
      <c r="EJL9" s="24"/>
      <c r="EJM9" s="24"/>
      <c r="EJN9" s="24"/>
      <c r="EJO9" s="24"/>
      <c r="EJP9" s="24"/>
      <c r="EJQ9" s="24"/>
      <c r="EJR9" s="24"/>
      <c r="EJS9" s="24"/>
      <c r="EJT9" s="24"/>
      <c r="EJU9" s="24"/>
      <c r="EJV9" s="24"/>
      <c r="EJW9" s="24"/>
      <c r="EJX9" s="24"/>
      <c r="EJY9" s="24"/>
      <c r="EJZ9" s="24"/>
      <c r="EKA9" s="24"/>
      <c r="EKB9" s="24"/>
      <c r="EKC9" s="24"/>
      <c r="EKD9" s="24"/>
      <c r="EKE9" s="24"/>
      <c r="EKF9" s="24"/>
      <c r="EKG9" s="24"/>
      <c r="EKH9" s="24"/>
      <c r="EKI9" s="24"/>
      <c r="EKJ9" s="24"/>
      <c r="EKK9" s="24"/>
      <c r="EKL9" s="24"/>
      <c r="EKM9" s="24"/>
      <c r="EKN9" s="24"/>
      <c r="EKO9" s="24"/>
      <c r="EKP9" s="24"/>
      <c r="EKQ9" s="24"/>
      <c r="EKR9" s="24"/>
      <c r="EKS9" s="24"/>
      <c r="EKT9" s="24"/>
      <c r="EKU9" s="24"/>
      <c r="EKV9" s="24"/>
      <c r="EKW9" s="24"/>
      <c r="EKX9" s="24"/>
      <c r="EKY9" s="24"/>
      <c r="EKZ9" s="24"/>
      <c r="ELA9" s="24"/>
      <c r="ELB9" s="24"/>
      <c r="ELC9" s="24"/>
      <c r="ELD9" s="24"/>
      <c r="ELE9" s="24"/>
      <c r="ELF9" s="24"/>
      <c r="ELG9" s="24"/>
      <c r="ELH9" s="24"/>
      <c r="ELI9" s="24"/>
      <c r="ELJ9" s="24"/>
      <c r="ELK9" s="24"/>
      <c r="ELL9" s="24"/>
      <c r="ELM9" s="24"/>
      <c r="ELN9" s="24"/>
      <c r="ELO9" s="24"/>
      <c r="ELP9" s="24"/>
      <c r="ELQ9" s="24"/>
      <c r="ELR9" s="24"/>
      <c r="ELS9" s="24"/>
      <c r="ELT9" s="24"/>
      <c r="ELU9" s="24"/>
      <c r="ELV9" s="24"/>
      <c r="ELW9" s="24"/>
      <c r="ELX9" s="24"/>
      <c r="ELY9" s="24"/>
      <c r="ELZ9" s="24"/>
      <c r="EMA9" s="24"/>
      <c r="EMB9" s="24"/>
      <c r="EMC9" s="24"/>
      <c r="EMD9" s="24"/>
      <c r="EME9" s="24"/>
      <c r="EMF9" s="24"/>
      <c r="EMG9" s="24"/>
      <c r="EMH9" s="24"/>
      <c r="EMI9" s="24"/>
      <c r="EMJ9" s="24"/>
      <c r="EMK9" s="24"/>
      <c r="EML9" s="24"/>
      <c r="EMM9" s="24"/>
      <c r="EMN9" s="24"/>
      <c r="EMO9" s="24"/>
      <c r="EMP9" s="24"/>
      <c r="EMQ9" s="24"/>
      <c r="EMR9" s="24"/>
      <c r="EMS9" s="24"/>
      <c r="EMT9" s="24"/>
      <c r="EMU9" s="24"/>
      <c r="EMV9" s="24"/>
      <c r="EMW9" s="24"/>
      <c r="EMX9" s="24"/>
      <c r="EMY9" s="24"/>
      <c r="EMZ9" s="24"/>
      <c r="ENA9" s="24"/>
      <c r="ENB9" s="24"/>
      <c r="ENC9" s="24"/>
      <c r="END9" s="24"/>
      <c r="ENE9" s="24"/>
      <c r="ENF9" s="24"/>
      <c r="ENG9" s="24"/>
      <c r="ENH9" s="24"/>
      <c r="ENI9" s="24"/>
      <c r="ENJ9" s="24"/>
      <c r="ENK9" s="24"/>
      <c r="ENL9" s="24"/>
      <c r="ENM9" s="24"/>
      <c r="ENN9" s="24"/>
      <c r="ENO9" s="24"/>
      <c r="ENP9" s="24"/>
      <c r="ENQ9" s="24"/>
      <c r="ENR9" s="24"/>
      <c r="ENS9" s="24"/>
      <c r="ENT9" s="24"/>
      <c r="ENU9" s="24"/>
      <c r="ENV9" s="24"/>
      <c r="ENW9" s="24"/>
      <c r="ENX9" s="24"/>
      <c r="ENY9" s="24"/>
      <c r="ENZ9" s="24"/>
      <c r="EOA9" s="24"/>
      <c r="EOB9" s="24"/>
      <c r="EOC9" s="24"/>
      <c r="EOD9" s="24"/>
      <c r="EOE9" s="24"/>
      <c r="EOF9" s="24"/>
      <c r="EOG9" s="24"/>
      <c r="EOH9" s="24"/>
      <c r="EOI9" s="24"/>
      <c r="EOJ9" s="24"/>
      <c r="EOK9" s="24"/>
      <c r="EOL9" s="24"/>
      <c r="EOM9" s="24"/>
      <c r="EON9" s="24"/>
      <c r="EOO9" s="24"/>
      <c r="EOP9" s="24"/>
      <c r="EOQ9" s="24"/>
      <c r="EOR9" s="24"/>
      <c r="EOS9" s="24"/>
      <c r="EOT9" s="24"/>
      <c r="EOU9" s="24"/>
      <c r="EOV9" s="24"/>
      <c r="EOW9" s="24"/>
      <c r="EOX9" s="24"/>
      <c r="EOY9" s="24"/>
      <c r="EOZ9" s="24"/>
      <c r="EPA9" s="24"/>
      <c r="EPB9" s="24"/>
      <c r="EPC9" s="24"/>
      <c r="EPD9" s="24"/>
      <c r="EPE9" s="24"/>
      <c r="EPF9" s="24"/>
      <c r="EPG9" s="24"/>
      <c r="EPH9" s="24"/>
      <c r="EPI9" s="24"/>
      <c r="EPJ9" s="24"/>
      <c r="EPK9" s="24"/>
      <c r="EPL9" s="24"/>
      <c r="EPM9" s="24"/>
      <c r="EPN9" s="24"/>
      <c r="EPO9" s="24"/>
      <c r="EPP9" s="24"/>
      <c r="EPQ9" s="24"/>
      <c r="EPR9" s="24"/>
      <c r="EPS9" s="24"/>
      <c r="EPT9" s="24"/>
      <c r="EPU9" s="24"/>
      <c r="EPV9" s="24"/>
      <c r="EPW9" s="24"/>
      <c r="EPX9" s="24"/>
      <c r="EPY9" s="24"/>
      <c r="EPZ9" s="24"/>
      <c r="EQA9" s="24"/>
      <c r="EQB9" s="24"/>
      <c r="EQC9" s="24"/>
      <c r="EQD9" s="24"/>
      <c r="EQE9" s="24"/>
      <c r="EQF9" s="24"/>
      <c r="EQG9" s="24"/>
      <c r="EQH9" s="24"/>
      <c r="EQI9" s="24"/>
      <c r="EQJ9" s="24"/>
      <c r="EQK9" s="24"/>
      <c r="EQL9" s="24"/>
      <c r="EQM9" s="24"/>
      <c r="EQN9" s="24"/>
      <c r="EQO9" s="24"/>
      <c r="EQP9" s="24"/>
      <c r="EQQ9" s="24"/>
      <c r="EQR9" s="24"/>
      <c r="EQS9" s="24"/>
      <c r="EQT9" s="24"/>
      <c r="EQU9" s="24"/>
      <c r="EQV9" s="24"/>
      <c r="EQW9" s="24"/>
      <c r="EQX9" s="24"/>
      <c r="EQY9" s="24"/>
      <c r="EQZ9" s="24"/>
      <c r="ERA9" s="24"/>
      <c r="ERB9" s="24"/>
      <c r="ERC9" s="24"/>
      <c r="ERD9" s="24"/>
      <c r="ERE9" s="24"/>
      <c r="ERF9" s="24"/>
      <c r="ERG9" s="24"/>
      <c r="ERH9" s="24"/>
      <c r="ERI9" s="24"/>
      <c r="ERJ9" s="24"/>
      <c r="ERK9" s="24"/>
      <c r="ERL9" s="24"/>
      <c r="ERM9" s="24"/>
      <c r="ERN9" s="24"/>
      <c r="ERO9" s="24"/>
      <c r="ERP9" s="24"/>
      <c r="ERQ9" s="24"/>
      <c r="ERR9" s="24"/>
      <c r="ERS9" s="24"/>
      <c r="ERT9" s="24"/>
      <c r="ERU9" s="24"/>
      <c r="ERV9" s="24"/>
      <c r="ERW9" s="24"/>
      <c r="ERX9" s="24"/>
      <c r="ERY9" s="24"/>
      <c r="ERZ9" s="24"/>
      <c r="ESA9" s="24"/>
      <c r="ESB9" s="24"/>
      <c r="ESC9" s="24"/>
      <c r="ESD9" s="24"/>
      <c r="ESE9" s="24"/>
      <c r="ESF9" s="24"/>
      <c r="ESG9" s="24"/>
      <c r="ESH9" s="24"/>
      <c r="ESI9" s="24"/>
      <c r="ESJ9" s="24"/>
      <c r="ESK9" s="24"/>
      <c r="ESL9" s="24"/>
      <c r="ESM9" s="24"/>
      <c r="ESN9" s="24"/>
      <c r="ESO9" s="24"/>
      <c r="ESP9" s="24"/>
      <c r="ESQ9" s="24"/>
      <c r="ESR9" s="24"/>
      <c r="ESS9" s="24"/>
      <c r="EST9" s="24"/>
      <c r="ESU9" s="24"/>
      <c r="ESV9" s="24"/>
      <c r="ESW9" s="24"/>
      <c r="ESX9" s="24"/>
      <c r="ESY9" s="24"/>
      <c r="ESZ9" s="24"/>
      <c r="ETA9" s="24"/>
      <c r="ETB9" s="24"/>
      <c r="ETC9" s="24"/>
      <c r="ETD9" s="24"/>
      <c r="ETE9" s="24"/>
      <c r="ETF9" s="24"/>
      <c r="ETG9" s="24"/>
      <c r="ETH9" s="24"/>
      <c r="ETI9" s="24"/>
      <c r="ETJ9" s="24"/>
      <c r="ETK9" s="24"/>
      <c r="ETL9" s="24"/>
      <c r="ETM9" s="24"/>
      <c r="ETN9" s="24"/>
      <c r="ETO9" s="24"/>
      <c r="ETP9" s="24"/>
      <c r="ETQ9" s="24"/>
      <c r="ETR9" s="24"/>
      <c r="ETS9" s="24"/>
      <c r="ETT9" s="24"/>
      <c r="ETU9" s="24"/>
      <c r="ETV9" s="24"/>
      <c r="ETW9" s="24"/>
      <c r="ETX9" s="24"/>
      <c r="ETY9" s="24"/>
      <c r="ETZ9" s="24"/>
      <c r="EUA9" s="24"/>
      <c r="EUB9" s="24"/>
      <c r="EUC9" s="24"/>
      <c r="EUD9" s="24"/>
      <c r="EUE9" s="24"/>
      <c r="EUF9" s="24"/>
      <c r="EUG9" s="24"/>
      <c r="EUH9" s="24"/>
      <c r="EUI9" s="24"/>
      <c r="EUJ9" s="24"/>
      <c r="EUK9" s="24"/>
      <c r="EUL9" s="24"/>
      <c r="EUM9" s="24"/>
      <c r="EUN9" s="24"/>
      <c r="EUO9" s="24"/>
      <c r="EUP9" s="24"/>
      <c r="EUQ9" s="24"/>
      <c r="EUR9" s="24"/>
      <c r="EUS9" s="24"/>
      <c r="EUT9" s="24"/>
      <c r="EUU9" s="24"/>
      <c r="EUV9" s="24"/>
      <c r="EUW9" s="24"/>
      <c r="EUX9" s="24"/>
      <c r="EUY9" s="24"/>
      <c r="EUZ9" s="24"/>
      <c r="EVA9" s="24"/>
      <c r="EVB9" s="24"/>
      <c r="EVC9" s="24"/>
      <c r="EVD9" s="24"/>
      <c r="EVE9" s="24"/>
      <c r="EVF9" s="24"/>
      <c r="EVG9" s="24"/>
      <c r="EVH9" s="24"/>
      <c r="EVI9" s="24"/>
      <c r="EVJ9" s="24"/>
      <c r="EVK9" s="24"/>
      <c r="EVL9" s="24"/>
      <c r="EVM9" s="24"/>
      <c r="EVN9" s="24"/>
      <c r="EVO9" s="24"/>
      <c r="EVP9" s="24"/>
      <c r="EVQ9" s="24"/>
      <c r="EVR9" s="24"/>
      <c r="EVS9" s="24"/>
      <c r="EVT9" s="24"/>
      <c r="EVU9" s="24"/>
      <c r="EVV9" s="24"/>
      <c r="EVW9" s="24"/>
      <c r="EVX9" s="24"/>
      <c r="EVY9" s="24"/>
      <c r="EVZ9" s="24"/>
      <c r="EWA9" s="24"/>
      <c r="EWB9" s="24"/>
      <c r="EWC9" s="24"/>
      <c r="EWD9" s="24"/>
      <c r="EWE9" s="24"/>
      <c r="EWF9" s="24"/>
      <c r="EWG9" s="24"/>
      <c r="EWH9" s="24"/>
      <c r="EWI9" s="24"/>
      <c r="EWJ9" s="24"/>
      <c r="EWK9" s="24"/>
      <c r="EWL9" s="24"/>
      <c r="EWM9" s="24"/>
      <c r="EWN9" s="24"/>
      <c r="EWO9" s="24"/>
      <c r="EWP9" s="24"/>
      <c r="EWQ9" s="24"/>
      <c r="EWR9" s="24"/>
      <c r="EWS9" s="24"/>
      <c r="EWT9" s="24"/>
      <c r="EWU9" s="24"/>
      <c r="EWV9" s="24"/>
      <c r="EWW9" s="24"/>
      <c r="EWX9" s="24"/>
      <c r="EWY9" s="24"/>
      <c r="EWZ9" s="24"/>
      <c r="EXA9" s="24"/>
      <c r="EXB9" s="24"/>
      <c r="EXC9" s="24"/>
      <c r="EXD9" s="24"/>
      <c r="EXE9" s="24"/>
      <c r="EXF9" s="24"/>
      <c r="EXG9" s="24"/>
      <c r="EXH9" s="24"/>
      <c r="EXI9" s="24"/>
      <c r="EXJ9" s="24"/>
      <c r="EXK9" s="24"/>
      <c r="EXL9" s="24"/>
      <c r="EXM9" s="24"/>
      <c r="EXN9" s="24"/>
      <c r="EXO9" s="24"/>
      <c r="EXP9" s="24"/>
      <c r="EXQ9" s="24"/>
      <c r="EXR9" s="24"/>
      <c r="EXS9" s="24"/>
      <c r="EXT9" s="24"/>
      <c r="EXU9" s="24"/>
      <c r="EXV9" s="24"/>
      <c r="EXW9" s="24"/>
      <c r="EXX9" s="24"/>
      <c r="EXY9" s="24"/>
      <c r="EXZ9" s="24"/>
      <c r="EYA9" s="24"/>
      <c r="EYB9" s="24"/>
      <c r="EYC9" s="24"/>
      <c r="EYD9" s="24"/>
      <c r="EYE9" s="24"/>
      <c r="EYF9" s="24"/>
      <c r="EYG9" s="24"/>
      <c r="EYH9" s="24"/>
      <c r="EYI9" s="24"/>
      <c r="EYJ9" s="24"/>
      <c r="EYK9" s="24"/>
      <c r="EYL9" s="24"/>
      <c r="EYM9" s="24"/>
      <c r="EYN9" s="24"/>
      <c r="EYO9" s="24"/>
      <c r="EYP9" s="24"/>
      <c r="EYQ9" s="24"/>
      <c r="EYR9" s="24"/>
      <c r="EYS9" s="24"/>
      <c r="EYT9" s="24"/>
      <c r="EYU9" s="24"/>
      <c r="EYV9" s="24"/>
      <c r="EYW9" s="24"/>
      <c r="EYX9" s="24"/>
      <c r="EYY9" s="24"/>
      <c r="EYZ9" s="24"/>
      <c r="EZA9" s="24"/>
      <c r="EZB9" s="24"/>
      <c r="EZC9" s="24"/>
      <c r="EZD9" s="24"/>
      <c r="EZE9" s="24"/>
      <c r="EZF9" s="24"/>
      <c r="EZG9" s="24"/>
      <c r="EZH9" s="24"/>
      <c r="EZI9" s="24"/>
      <c r="EZJ9" s="24"/>
      <c r="EZK9" s="24"/>
      <c r="EZL9" s="24"/>
      <c r="EZM9" s="24"/>
      <c r="EZN9" s="24"/>
      <c r="EZO9" s="24"/>
      <c r="EZP9" s="24"/>
      <c r="EZQ9" s="24"/>
      <c r="EZR9" s="24"/>
      <c r="EZS9" s="24"/>
      <c r="EZT9" s="24"/>
      <c r="EZU9" s="24"/>
      <c r="EZV9" s="24"/>
      <c r="EZW9" s="24"/>
      <c r="EZX9" s="24"/>
      <c r="EZY9" s="24"/>
      <c r="EZZ9" s="24"/>
      <c r="FAA9" s="24"/>
      <c r="FAB9" s="24"/>
      <c r="FAC9" s="24"/>
      <c r="FAD9" s="24"/>
      <c r="FAE9" s="24"/>
      <c r="FAF9" s="24"/>
      <c r="FAG9" s="24"/>
      <c r="FAH9" s="24"/>
      <c r="FAI9" s="24"/>
      <c r="FAJ9" s="24"/>
      <c r="FAK9" s="24"/>
      <c r="FAL9" s="24"/>
      <c r="FAM9" s="24"/>
      <c r="FAN9" s="24"/>
      <c r="FAO9" s="24"/>
      <c r="FAP9" s="24"/>
      <c r="FAQ9" s="24"/>
      <c r="FAR9" s="24"/>
      <c r="FAS9" s="24"/>
      <c r="FAT9" s="24"/>
      <c r="FAU9" s="24"/>
      <c r="FAV9" s="24"/>
      <c r="FAW9" s="24"/>
      <c r="FAX9" s="24"/>
      <c r="FAY9" s="24"/>
      <c r="FAZ9" s="24"/>
      <c r="FBA9" s="24"/>
      <c r="FBB9" s="24"/>
      <c r="FBC9" s="24"/>
      <c r="FBD9" s="24"/>
      <c r="FBE9" s="24"/>
      <c r="FBF9" s="24"/>
      <c r="FBG9" s="24"/>
      <c r="FBH9" s="24"/>
      <c r="FBI9" s="24"/>
      <c r="FBJ9" s="24"/>
      <c r="FBK9" s="24"/>
      <c r="FBL9" s="24"/>
      <c r="FBM9" s="24"/>
      <c r="FBN9" s="24"/>
      <c r="FBO9" s="24"/>
      <c r="FBP9" s="24"/>
      <c r="FBQ9" s="24"/>
      <c r="FBR9" s="24"/>
      <c r="FBS9" s="24"/>
      <c r="FBT9" s="24"/>
      <c r="FBU9" s="24"/>
      <c r="FBV9" s="24"/>
      <c r="FBW9" s="24"/>
      <c r="FBX9" s="24"/>
      <c r="FBY9" s="24"/>
      <c r="FBZ9" s="24"/>
      <c r="FCA9" s="24"/>
      <c r="FCB9" s="24"/>
      <c r="FCC9" s="24"/>
      <c r="FCD9" s="24"/>
      <c r="FCE9" s="24"/>
      <c r="FCF9" s="24"/>
      <c r="FCG9" s="24"/>
      <c r="FCH9" s="24"/>
      <c r="FCI9" s="24"/>
      <c r="FCJ9" s="24"/>
      <c r="FCK9" s="24"/>
      <c r="FCL9" s="24"/>
      <c r="FCM9" s="24"/>
      <c r="FCN9" s="24"/>
      <c r="FCO9" s="24"/>
      <c r="FCP9" s="24"/>
      <c r="FCQ9" s="24"/>
      <c r="FCR9" s="24"/>
      <c r="FCS9" s="24"/>
      <c r="FCT9" s="24"/>
      <c r="FCU9" s="24"/>
      <c r="FCV9" s="24"/>
      <c r="FCW9" s="24"/>
      <c r="FCX9" s="24"/>
      <c r="FCY9" s="24"/>
      <c r="FCZ9" s="24"/>
      <c r="FDA9" s="24"/>
      <c r="FDB9" s="24"/>
      <c r="FDC9" s="24"/>
      <c r="FDD9" s="24"/>
      <c r="FDE9" s="24"/>
      <c r="FDF9" s="24"/>
      <c r="FDG9" s="24"/>
      <c r="FDH9" s="24"/>
      <c r="FDI9" s="24"/>
      <c r="FDJ9" s="24"/>
      <c r="FDK9" s="24"/>
      <c r="FDL9" s="24"/>
      <c r="FDM9" s="24"/>
      <c r="FDN9" s="24"/>
      <c r="FDO9" s="24"/>
      <c r="FDP9" s="24"/>
      <c r="FDQ9" s="24"/>
      <c r="FDR9" s="24"/>
      <c r="FDS9" s="24"/>
      <c r="FDT9" s="24"/>
      <c r="FDU9" s="24"/>
      <c r="FDV9" s="24"/>
      <c r="FDW9" s="24"/>
      <c r="FDX9" s="24"/>
      <c r="FDY9" s="24"/>
      <c r="FDZ9" s="24"/>
      <c r="FEA9" s="24"/>
      <c r="FEB9" s="24"/>
      <c r="FEC9" s="24"/>
      <c r="FED9" s="24"/>
      <c r="FEE9" s="24"/>
      <c r="FEF9" s="24"/>
      <c r="FEG9" s="24"/>
      <c r="FEH9" s="24"/>
      <c r="FEI9" s="24"/>
      <c r="FEJ9" s="24"/>
      <c r="FEK9" s="24"/>
      <c r="FEL9" s="24"/>
      <c r="FEM9" s="24"/>
      <c r="FEN9" s="24"/>
      <c r="FEO9" s="24"/>
      <c r="FEP9" s="24"/>
      <c r="FEQ9" s="24"/>
      <c r="FER9" s="24"/>
      <c r="FES9" s="24"/>
      <c r="FET9" s="24"/>
      <c r="FEU9" s="24"/>
      <c r="FEV9" s="24"/>
      <c r="FEW9" s="24"/>
      <c r="FEX9" s="24"/>
      <c r="FEY9" s="24"/>
      <c r="FEZ9" s="24"/>
      <c r="FFA9" s="24"/>
      <c r="FFB9" s="24"/>
      <c r="FFC9" s="24"/>
      <c r="FFD9" s="24"/>
      <c r="FFE9" s="24"/>
      <c r="FFF9" s="24"/>
      <c r="FFG9" s="24"/>
      <c r="FFH9" s="24"/>
      <c r="FFI9" s="24"/>
      <c r="FFJ9" s="24"/>
      <c r="FFK9" s="24"/>
      <c r="FFL9" s="24"/>
      <c r="FFM9" s="24"/>
      <c r="FFN9" s="24"/>
      <c r="FFO9" s="24"/>
      <c r="FFP9" s="24"/>
      <c r="FFQ9" s="24"/>
      <c r="FFR9" s="24"/>
      <c r="FFS9" s="24"/>
      <c r="FFT9" s="24"/>
      <c r="FFU9" s="24"/>
      <c r="FFV9" s="24"/>
      <c r="FFW9" s="24"/>
      <c r="FFX9" s="24"/>
      <c r="FFY9" s="24"/>
      <c r="FFZ9" s="24"/>
      <c r="FGA9" s="24"/>
      <c r="FGB9" s="24"/>
      <c r="FGC9" s="24"/>
      <c r="FGD9" s="24"/>
      <c r="FGE9" s="24"/>
      <c r="FGF9" s="24"/>
      <c r="FGG9" s="24"/>
      <c r="FGH9" s="24"/>
      <c r="FGI9" s="24"/>
      <c r="FGJ9" s="24"/>
      <c r="FGK9" s="24"/>
      <c r="FGL9" s="24"/>
      <c r="FGM9" s="24"/>
      <c r="FGN9" s="24"/>
      <c r="FGO9" s="24"/>
      <c r="FGP9" s="24"/>
      <c r="FGQ9" s="24"/>
      <c r="FGR9" s="24"/>
      <c r="FGS9" s="24"/>
      <c r="FGT9" s="24"/>
      <c r="FGU9" s="24"/>
      <c r="FGV9" s="24"/>
      <c r="FGW9" s="24"/>
      <c r="FGX9" s="24"/>
      <c r="FGY9" s="24"/>
      <c r="FGZ9" s="24"/>
      <c r="FHA9" s="24"/>
      <c r="FHB9" s="24"/>
      <c r="FHC9" s="24"/>
      <c r="FHD9" s="24"/>
      <c r="FHE9" s="24"/>
      <c r="FHF9" s="24"/>
      <c r="FHG9" s="24"/>
      <c r="FHH9" s="24"/>
      <c r="FHI9" s="24"/>
      <c r="FHJ9" s="24"/>
      <c r="FHK9" s="24"/>
      <c r="FHL9" s="24"/>
      <c r="FHM9" s="24"/>
      <c r="FHN9" s="24"/>
      <c r="FHO9" s="24"/>
      <c r="FHP9" s="24"/>
      <c r="FHQ9" s="24"/>
      <c r="FHR9" s="24"/>
      <c r="FHS9" s="24"/>
      <c r="FHT9" s="24"/>
      <c r="FHU9" s="24"/>
      <c r="FHV9" s="24"/>
      <c r="FHW9" s="24"/>
      <c r="FHX9" s="24"/>
      <c r="FHY9" s="24"/>
      <c r="FHZ9" s="24"/>
      <c r="FIA9" s="24"/>
      <c r="FIB9" s="24"/>
      <c r="FIC9" s="24"/>
      <c r="FID9" s="24"/>
      <c r="FIE9" s="24"/>
      <c r="FIF9" s="24"/>
      <c r="FIG9" s="24"/>
      <c r="FIH9" s="24"/>
      <c r="FII9" s="24"/>
      <c r="FIJ9" s="24"/>
      <c r="FIK9" s="24"/>
      <c r="FIL9" s="24"/>
      <c r="FIM9" s="24"/>
      <c r="FIN9" s="24"/>
      <c r="FIO9" s="24"/>
      <c r="FIP9" s="24"/>
      <c r="FIQ9" s="24"/>
      <c r="FIR9" s="24"/>
      <c r="FIS9" s="24"/>
      <c r="FIT9" s="24"/>
      <c r="FIU9" s="24"/>
      <c r="FIV9" s="24"/>
      <c r="FIW9" s="24"/>
      <c r="FIX9" s="24"/>
      <c r="FIY9" s="24"/>
      <c r="FIZ9" s="24"/>
      <c r="FJA9" s="24"/>
      <c r="FJB9" s="24"/>
      <c r="FJC9" s="24"/>
      <c r="FJD9" s="24"/>
      <c r="FJE9" s="24"/>
      <c r="FJF9" s="24"/>
      <c r="FJG9" s="24"/>
      <c r="FJH9" s="24"/>
      <c r="FJI9" s="24"/>
      <c r="FJJ9" s="24"/>
      <c r="FJK9" s="24"/>
      <c r="FJL9" s="24"/>
      <c r="FJM9" s="24"/>
      <c r="FJN9" s="24"/>
      <c r="FJO9" s="24"/>
      <c r="FJP9" s="24"/>
      <c r="FJQ9" s="24"/>
      <c r="FJR9" s="24"/>
      <c r="FJS9" s="24"/>
      <c r="FJT9" s="24"/>
      <c r="FJU9" s="24"/>
      <c r="FJV9" s="24"/>
      <c r="FJW9" s="24"/>
      <c r="FJX9" s="24"/>
      <c r="FJY9" s="24"/>
      <c r="FJZ9" s="24"/>
      <c r="FKA9" s="24"/>
      <c r="FKB9" s="24"/>
      <c r="FKC9" s="24"/>
      <c r="FKD9" s="24"/>
      <c r="FKE9" s="24"/>
      <c r="FKF9" s="24"/>
      <c r="FKG9" s="24"/>
      <c r="FKH9" s="24"/>
      <c r="FKI9" s="24"/>
      <c r="FKJ9" s="24"/>
      <c r="FKK9" s="24"/>
      <c r="FKL9" s="24"/>
      <c r="FKM9" s="24"/>
      <c r="FKN9" s="24"/>
      <c r="FKO9" s="24"/>
      <c r="FKP9" s="24"/>
      <c r="FKQ9" s="24"/>
      <c r="FKR9" s="24"/>
      <c r="FKS9" s="24"/>
      <c r="FKT9" s="24"/>
      <c r="FKU9" s="24"/>
      <c r="FKV9" s="24"/>
      <c r="FKW9" s="24"/>
      <c r="FKX9" s="24"/>
      <c r="FKY9" s="24"/>
      <c r="FKZ9" s="24"/>
      <c r="FLA9" s="24"/>
      <c r="FLB9" s="24"/>
      <c r="FLC9" s="24"/>
      <c r="FLD9" s="24"/>
      <c r="FLE9" s="24"/>
      <c r="FLF9" s="24"/>
      <c r="FLG9" s="24"/>
      <c r="FLH9" s="24"/>
      <c r="FLI9" s="24"/>
      <c r="FLJ9" s="24"/>
      <c r="FLK9" s="24"/>
      <c r="FLL9" s="24"/>
      <c r="FLM9" s="24"/>
      <c r="FLN9" s="24"/>
      <c r="FLO9" s="24"/>
      <c r="FLP9" s="24"/>
      <c r="FLQ9" s="24"/>
      <c r="FLR9" s="24"/>
      <c r="FLS9" s="24"/>
      <c r="FLT9" s="24"/>
      <c r="FLU9" s="24"/>
      <c r="FLV9" s="24"/>
      <c r="FLW9" s="24"/>
      <c r="FLX9" s="24"/>
      <c r="FLY9" s="24"/>
      <c r="FLZ9" s="24"/>
      <c r="FMA9" s="24"/>
      <c r="FMB9" s="24"/>
      <c r="FMC9" s="24"/>
      <c r="FMD9" s="24"/>
      <c r="FME9" s="24"/>
      <c r="FMF9" s="24"/>
      <c r="FMG9" s="24"/>
      <c r="FMH9" s="24"/>
      <c r="FMI9" s="24"/>
      <c r="FMJ9" s="24"/>
      <c r="FMK9" s="24"/>
      <c r="FML9" s="24"/>
      <c r="FMM9" s="24"/>
      <c r="FMN9" s="24"/>
      <c r="FMO9" s="24"/>
      <c r="FMP9" s="24"/>
      <c r="FMQ9" s="24"/>
      <c r="FMR9" s="24"/>
      <c r="FMS9" s="24"/>
      <c r="FMT9" s="24"/>
      <c r="FMU9" s="24"/>
      <c r="FMV9" s="24"/>
      <c r="FMW9" s="24"/>
      <c r="FMX9" s="24"/>
      <c r="FMY9" s="24"/>
      <c r="FMZ9" s="24"/>
      <c r="FNA9" s="24"/>
      <c r="FNB9" s="24"/>
      <c r="FNC9" s="24"/>
      <c r="FND9" s="24"/>
      <c r="FNE9" s="24"/>
      <c r="FNF9" s="24"/>
      <c r="FNG9" s="24"/>
      <c r="FNH9" s="24"/>
      <c r="FNI9" s="24"/>
      <c r="FNJ9" s="24"/>
      <c r="FNK9" s="24"/>
      <c r="FNL9" s="24"/>
      <c r="FNM9" s="24"/>
      <c r="FNN9" s="24"/>
      <c r="FNO9" s="24"/>
      <c r="FNP9" s="24"/>
      <c r="FNQ9" s="24"/>
      <c r="FNR9" s="24"/>
      <c r="FNS9" s="24"/>
      <c r="FNT9" s="24"/>
      <c r="FNU9" s="24"/>
      <c r="FNV9" s="24"/>
      <c r="FNW9" s="24"/>
      <c r="FNX9" s="24"/>
      <c r="FNY9" s="24"/>
      <c r="FNZ9" s="24"/>
      <c r="FOA9" s="24"/>
      <c r="FOB9" s="24"/>
      <c r="FOC9" s="24"/>
      <c r="FOD9" s="24"/>
      <c r="FOE9" s="24"/>
      <c r="FOF9" s="24"/>
      <c r="FOG9" s="24"/>
      <c r="FOH9" s="24"/>
      <c r="FOI9" s="24"/>
      <c r="FOJ9" s="24"/>
      <c r="FOK9" s="24"/>
      <c r="FOL9" s="24"/>
      <c r="FOM9" s="24"/>
      <c r="FON9" s="24"/>
      <c r="FOO9" s="24"/>
      <c r="FOP9" s="24"/>
      <c r="FOQ9" s="24"/>
      <c r="FOR9" s="24"/>
      <c r="FOS9" s="24"/>
      <c r="FOT9" s="24"/>
      <c r="FOU9" s="24"/>
      <c r="FOV9" s="24"/>
      <c r="FOW9" s="24"/>
      <c r="FOX9" s="24"/>
      <c r="FOY9" s="24"/>
      <c r="FOZ9" s="24"/>
      <c r="FPA9" s="24"/>
      <c r="FPB9" s="24"/>
      <c r="FPC9" s="24"/>
      <c r="FPD9" s="24"/>
      <c r="FPE9" s="24"/>
      <c r="FPF9" s="24"/>
      <c r="FPG9" s="24"/>
      <c r="FPH9" s="24"/>
      <c r="FPI9" s="24"/>
      <c r="FPJ9" s="24"/>
      <c r="FPK9" s="24"/>
      <c r="FPL9" s="24"/>
      <c r="FPM9" s="24"/>
      <c r="FPN9" s="24"/>
      <c r="FPO9" s="24"/>
      <c r="FPP9" s="24"/>
      <c r="FPQ9" s="24"/>
      <c r="FPR9" s="24"/>
      <c r="FPS9" s="24"/>
      <c r="FPT9" s="24"/>
      <c r="FPU9" s="24"/>
      <c r="FPV9" s="24"/>
      <c r="FPW9" s="24"/>
      <c r="FPX9" s="24"/>
      <c r="FPY9" s="24"/>
      <c r="FPZ9" s="24"/>
      <c r="FQA9" s="24"/>
      <c r="FQB9" s="24"/>
      <c r="FQC9" s="24"/>
      <c r="FQD9" s="24"/>
      <c r="FQE9" s="24"/>
      <c r="FQF9" s="24"/>
      <c r="FQG9" s="24"/>
      <c r="FQH9" s="24"/>
      <c r="FQI9" s="24"/>
      <c r="FQJ9" s="24"/>
      <c r="FQK9" s="24"/>
      <c r="FQL9" s="24"/>
      <c r="FQM9" s="24"/>
      <c r="FQN9" s="24"/>
      <c r="FQO9" s="24"/>
      <c r="FQP9" s="24"/>
      <c r="FQQ9" s="24"/>
      <c r="FQR9" s="24"/>
      <c r="FQS9" s="24"/>
      <c r="FQT9" s="24"/>
      <c r="FQU9" s="24"/>
      <c r="FQV9" s="24"/>
      <c r="FQW9" s="24"/>
      <c r="FQX9" s="24"/>
      <c r="FQY9" s="24"/>
      <c r="FQZ9" s="24"/>
      <c r="FRA9" s="24"/>
      <c r="FRB9" s="24"/>
      <c r="FRC9" s="24"/>
      <c r="FRD9" s="24"/>
      <c r="FRE9" s="24"/>
      <c r="FRF9" s="24"/>
      <c r="FRG9" s="24"/>
      <c r="FRH9" s="24"/>
      <c r="FRI9" s="24"/>
      <c r="FRJ9" s="24"/>
      <c r="FRK9" s="24"/>
      <c r="FRL9" s="24"/>
      <c r="FRM9" s="24"/>
      <c r="FRN9" s="24"/>
      <c r="FRO9" s="24"/>
      <c r="FRP9" s="24"/>
      <c r="FRQ9" s="24"/>
      <c r="FRR9" s="24"/>
      <c r="FRS9" s="24"/>
      <c r="FRT9" s="24"/>
      <c r="FRU9" s="24"/>
      <c r="FRV9" s="24"/>
      <c r="FRW9" s="24"/>
      <c r="FRX9" s="24"/>
      <c r="FRY9" s="24"/>
      <c r="FRZ9" s="24"/>
      <c r="FSA9" s="24"/>
      <c r="FSB9" s="24"/>
      <c r="FSC9" s="24"/>
      <c r="FSD9" s="24"/>
      <c r="FSE9" s="24"/>
      <c r="FSF9" s="24"/>
      <c r="FSG9" s="24"/>
      <c r="FSH9" s="24"/>
      <c r="FSI9" s="24"/>
      <c r="FSJ9" s="24"/>
      <c r="FSK9" s="24"/>
      <c r="FSL9" s="24"/>
      <c r="FSM9" s="24"/>
      <c r="FSN9" s="24"/>
      <c r="FSO9" s="24"/>
      <c r="FSP9" s="24"/>
      <c r="FSQ9" s="24"/>
      <c r="FSR9" s="24"/>
      <c r="FSS9" s="24"/>
      <c r="FST9" s="24"/>
      <c r="FSU9" s="24"/>
      <c r="FSV9" s="24"/>
      <c r="FSW9" s="24"/>
      <c r="FSX9" s="24"/>
      <c r="FSY9" s="24"/>
      <c r="FSZ9" s="24"/>
      <c r="FTA9" s="24"/>
      <c r="FTB9" s="24"/>
      <c r="FTC9" s="24"/>
      <c r="FTD9" s="24"/>
      <c r="FTE9" s="24"/>
      <c r="FTF9" s="24"/>
      <c r="FTG9" s="24"/>
      <c r="FTH9" s="24"/>
      <c r="FTI9" s="24"/>
      <c r="FTJ9" s="24"/>
      <c r="FTK9" s="24"/>
      <c r="FTL9" s="24"/>
      <c r="FTM9" s="24"/>
      <c r="FTN9" s="24"/>
      <c r="FTO9" s="24"/>
      <c r="FTP9" s="24"/>
      <c r="FTQ9" s="24"/>
      <c r="FTR9" s="24"/>
      <c r="FTS9" s="24"/>
      <c r="FTT9" s="24"/>
      <c r="FTU9" s="24"/>
      <c r="FTV9" s="24"/>
      <c r="FTW9" s="24"/>
      <c r="FTX9" s="24"/>
      <c r="FTY9" s="24"/>
      <c r="FTZ9" s="24"/>
      <c r="FUA9" s="24"/>
      <c r="FUB9" s="24"/>
      <c r="FUC9" s="24"/>
      <c r="FUD9" s="24"/>
      <c r="FUE9" s="24"/>
      <c r="FUF9" s="24"/>
      <c r="FUG9" s="24"/>
      <c r="FUH9" s="24"/>
      <c r="FUI9" s="24"/>
      <c r="FUJ9" s="24"/>
      <c r="FUK9" s="24"/>
      <c r="FUL9" s="24"/>
      <c r="FUM9" s="24"/>
      <c r="FUN9" s="24"/>
      <c r="FUO9" s="24"/>
      <c r="FUP9" s="24"/>
      <c r="FUQ9" s="24"/>
      <c r="FUR9" s="24"/>
      <c r="FUS9" s="24"/>
      <c r="FUT9" s="24"/>
      <c r="FUU9" s="24"/>
      <c r="FUV9" s="24"/>
      <c r="FUW9" s="24"/>
      <c r="FUX9" s="24"/>
      <c r="FUY9" s="24"/>
      <c r="FUZ9" s="24"/>
      <c r="FVA9" s="24"/>
      <c r="FVB9" s="24"/>
      <c r="FVC9" s="24"/>
      <c r="FVD9" s="24"/>
      <c r="FVE9" s="24"/>
      <c r="FVF9" s="24"/>
      <c r="FVG9" s="24"/>
      <c r="FVH9" s="24"/>
      <c r="FVI9" s="24"/>
      <c r="FVJ9" s="24"/>
      <c r="FVK9" s="24"/>
      <c r="FVL9" s="24"/>
      <c r="FVM9" s="24"/>
      <c r="FVN9" s="24"/>
      <c r="FVO9" s="24"/>
      <c r="FVP9" s="24"/>
      <c r="FVQ9" s="24"/>
      <c r="FVR9" s="24"/>
      <c r="FVS9" s="24"/>
      <c r="FVT9" s="24"/>
      <c r="FVU9" s="24"/>
      <c r="FVV9" s="24"/>
      <c r="FVW9" s="24"/>
      <c r="FVX9" s="24"/>
      <c r="FVY9" s="24"/>
      <c r="FVZ9" s="24"/>
      <c r="FWA9" s="24"/>
      <c r="FWB9" s="24"/>
      <c r="FWC9" s="24"/>
      <c r="FWD9" s="24"/>
      <c r="FWE9" s="24"/>
      <c r="FWF9" s="24"/>
      <c r="FWG9" s="24"/>
      <c r="FWH9" s="24"/>
      <c r="FWI9" s="24"/>
      <c r="FWJ9" s="24"/>
      <c r="FWK9" s="24"/>
      <c r="FWL9" s="24"/>
      <c r="FWM9" s="24"/>
      <c r="FWN9" s="24"/>
      <c r="FWO9" s="24"/>
      <c r="FWP9" s="24"/>
      <c r="FWQ9" s="24"/>
      <c r="FWR9" s="24"/>
      <c r="FWS9" s="24"/>
      <c r="FWT9" s="24"/>
      <c r="FWU9" s="24"/>
      <c r="FWV9" s="24"/>
      <c r="FWW9" s="24"/>
      <c r="FWX9" s="24"/>
      <c r="FWY9" s="24"/>
      <c r="FWZ9" s="24"/>
      <c r="FXA9" s="24"/>
      <c r="FXB9" s="24"/>
      <c r="FXC9" s="24"/>
      <c r="FXD9" s="24"/>
      <c r="FXE9" s="24"/>
      <c r="FXF9" s="24"/>
      <c r="FXG9" s="24"/>
      <c r="FXH9" s="24"/>
      <c r="FXI9" s="24"/>
      <c r="FXJ9" s="24"/>
      <c r="FXK9" s="24"/>
      <c r="FXL9" s="24"/>
      <c r="FXM9" s="24"/>
      <c r="FXN9" s="24"/>
      <c r="FXO9" s="24"/>
      <c r="FXP9" s="24"/>
      <c r="FXQ9" s="24"/>
      <c r="FXR9" s="24"/>
      <c r="FXS9" s="24"/>
      <c r="FXT9" s="24"/>
      <c r="FXU9" s="24"/>
      <c r="FXV9" s="24"/>
      <c r="FXW9" s="24"/>
      <c r="FXX9" s="24"/>
      <c r="FXY9" s="24"/>
      <c r="FXZ9" s="24"/>
      <c r="FYA9" s="24"/>
      <c r="FYB9" s="24"/>
      <c r="FYC9" s="24"/>
      <c r="FYD9" s="24"/>
      <c r="FYE9" s="24"/>
      <c r="FYF9" s="24"/>
      <c r="FYG9" s="24"/>
      <c r="FYH9" s="24"/>
      <c r="FYI9" s="24"/>
      <c r="FYJ9" s="24"/>
      <c r="FYK9" s="24"/>
      <c r="FYL9" s="24"/>
      <c r="FYM9" s="24"/>
      <c r="FYN9" s="24"/>
      <c r="FYO9" s="24"/>
      <c r="FYP9" s="24"/>
      <c r="FYQ9" s="24"/>
      <c r="FYR9" s="24"/>
      <c r="FYS9" s="24"/>
      <c r="FYT9" s="24"/>
      <c r="FYU9" s="24"/>
      <c r="FYV9" s="24"/>
      <c r="FYW9" s="24"/>
      <c r="FYX9" s="24"/>
      <c r="FYY9" s="24"/>
      <c r="FYZ9" s="24"/>
      <c r="FZA9" s="24"/>
      <c r="FZB9" s="24"/>
      <c r="FZC9" s="24"/>
      <c r="FZD9" s="24"/>
      <c r="FZE9" s="24"/>
      <c r="FZF9" s="24"/>
      <c r="FZG9" s="24"/>
      <c r="FZH9" s="24"/>
      <c r="FZI9" s="24"/>
      <c r="FZJ9" s="24"/>
      <c r="FZK9" s="24"/>
      <c r="FZL9" s="24"/>
      <c r="FZM9" s="24"/>
      <c r="FZN9" s="24"/>
      <c r="FZO9" s="24"/>
      <c r="FZP9" s="24"/>
      <c r="FZQ9" s="24"/>
      <c r="FZR9" s="24"/>
      <c r="FZS9" s="24"/>
      <c r="FZT9" s="24"/>
      <c r="FZU9" s="24"/>
      <c r="FZV9" s="24"/>
      <c r="FZW9" s="24"/>
      <c r="FZX9" s="24"/>
      <c r="FZY9" s="24"/>
      <c r="FZZ9" s="24"/>
      <c r="GAA9" s="24"/>
      <c r="GAB9" s="24"/>
      <c r="GAC9" s="24"/>
      <c r="GAD9" s="24"/>
      <c r="GAE9" s="24"/>
      <c r="GAF9" s="24"/>
      <c r="GAG9" s="24"/>
      <c r="GAH9" s="24"/>
      <c r="GAI9" s="24"/>
      <c r="GAJ9" s="24"/>
      <c r="GAK9" s="24"/>
      <c r="GAL9" s="24"/>
      <c r="GAM9" s="24"/>
      <c r="GAN9" s="24"/>
      <c r="GAO9" s="24"/>
      <c r="GAP9" s="24"/>
      <c r="GAQ9" s="24"/>
      <c r="GAR9" s="24"/>
      <c r="GAS9" s="24"/>
      <c r="GAT9" s="24"/>
      <c r="GAU9" s="24"/>
      <c r="GAV9" s="24"/>
      <c r="GAW9" s="24"/>
      <c r="GAX9" s="24"/>
      <c r="GAY9" s="24"/>
      <c r="GAZ9" s="24"/>
      <c r="GBA9" s="24"/>
      <c r="GBB9" s="24"/>
      <c r="GBC9" s="24"/>
      <c r="GBD9" s="24"/>
      <c r="GBE9" s="24"/>
      <c r="GBF9" s="24"/>
      <c r="GBG9" s="24"/>
      <c r="GBH9" s="24"/>
      <c r="GBI9" s="24"/>
      <c r="GBJ9" s="24"/>
      <c r="GBK9" s="24"/>
      <c r="GBL9" s="24"/>
      <c r="GBM9" s="24"/>
      <c r="GBN9" s="24"/>
      <c r="GBO9" s="24"/>
      <c r="GBP9" s="24"/>
      <c r="GBQ9" s="24"/>
      <c r="GBR9" s="24"/>
      <c r="GBS9" s="24"/>
      <c r="GBT9" s="24"/>
      <c r="GBU9" s="24"/>
      <c r="GBV9" s="24"/>
      <c r="GBW9" s="24"/>
      <c r="GBX9" s="24"/>
      <c r="GBY9" s="24"/>
      <c r="GBZ9" s="24"/>
      <c r="GCA9" s="24"/>
      <c r="GCB9" s="24"/>
      <c r="GCC9" s="24"/>
      <c r="GCD9" s="24"/>
      <c r="GCE9" s="24"/>
      <c r="GCF9" s="24"/>
      <c r="GCG9" s="24"/>
      <c r="GCH9" s="24"/>
      <c r="GCI9" s="24"/>
      <c r="GCJ9" s="24"/>
      <c r="GCK9" s="24"/>
      <c r="GCL9" s="24"/>
      <c r="GCM9" s="24"/>
      <c r="GCN9" s="24"/>
      <c r="GCO9" s="24"/>
      <c r="GCP9" s="24"/>
      <c r="GCQ9" s="24"/>
      <c r="GCR9" s="24"/>
      <c r="GCS9" s="24"/>
      <c r="GCT9" s="24"/>
      <c r="GCU9" s="24"/>
      <c r="GCV9" s="24"/>
      <c r="GCW9" s="24"/>
      <c r="GCX9" s="24"/>
      <c r="GCY9" s="24"/>
      <c r="GCZ9" s="24"/>
      <c r="GDA9" s="24"/>
      <c r="GDB9" s="24"/>
      <c r="GDC9" s="24"/>
      <c r="GDD9" s="24"/>
      <c r="GDE9" s="24"/>
      <c r="GDF9" s="24"/>
      <c r="GDG9" s="24"/>
      <c r="GDH9" s="24"/>
      <c r="GDI9" s="24"/>
      <c r="GDJ9" s="24"/>
      <c r="GDK9" s="24"/>
      <c r="GDL9" s="24"/>
      <c r="GDM9" s="24"/>
      <c r="GDN9" s="24"/>
      <c r="GDO9" s="24"/>
      <c r="GDP9" s="24"/>
      <c r="GDQ9" s="24"/>
      <c r="GDR9" s="24"/>
      <c r="GDS9" s="24"/>
      <c r="GDT9" s="24"/>
      <c r="GDU9" s="24"/>
      <c r="GDV9" s="24"/>
      <c r="GDW9" s="24"/>
      <c r="GDX9" s="24"/>
      <c r="GDY9" s="24"/>
      <c r="GDZ9" s="24"/>
      <c r="GEA9" s="24"/>
      <c r="GEB9" s="24"/>
      <c r="GEC9" s="24"/>
      <c r="GED9" s="24"/>
      <c r="GEE9" s="24"/>
      <c r="GEF9" s="24"/>
      <c r="GEG9" s="24"/>
      <c r="GEH9" s="24"/>
      <c r="GEI9" s="24"/>
      <c r="GEJ9" s="24"/>
      <c r="GEK9" s="24"/>
      <c r="GEL9" s="24"/>
      <c r="GEM9" s="24"/>
      <c r="GEN9" s="24"/>
      <c r="GEO9" s="24"/>
      <c r="GEP9" s="24"/>
      <c r="GEQ9" s="24"/>
      <c r="GER9" s="24"/>
      <c r="GES9" s="24"/>
      <c r="GET9" s="24"/>
      <c r="GEU9" s="24"/>
      <c r="GEV9" s="24"/>
      <c r="GEW9" s="24"/>
      <c r="GEX9" s="24"/>
      <c r="GEY9" s="24"/>
      <c r="GEZ9" s="24"/>
      <c r="GFA9" s="24"/>
      <c r="GFB9" s="24"/>
      <c r="GFC9" s="24"/>
      <c r="GFD9" s="24"/>
      <c r="GFE9" s="24"/>
      <c r="GFF9" s="24"/>
      <c r="GFG9" s="24"/>
      <c r="GFH9" s="24"/>
      <c r="GFI9" s="24"/>
      <c r="GFJ9" s="24"/>
      <c r="GFK9" s="24"/>
      <c r="GFL9" s="24"/>
      <c r="GFM9" s="24"/>
      <c r="GFN9" s="24"/>
      <c r="GFO9" s="24"/>
      <c r="GFP9" s="24"/>
      <c r="GFQ9" s="24"/>
      <c r="GFR9" s="24"/>
      <c r="GFS9" s="24"/>
      <c r="GFT9" s="24"/>
      <c r="GFU9" s="24"/>
      <c r="GFV9" s="24"/>
      <c r="GFW9" s="24"/>
      <c r="GFX9" s="24"/>
      <c r="GFY9" s="24"/>
      <c r="GFZ9" s="24"/>
      <c r="GGA9" s="24"/>
      <c r="GGB9" s="24"/>
      <c r="GGC9" s="24"/>
      <c r="GGD9" s="24"/>
      <c r="GGE9" s="24"/>
      <c r="GGF9" s="24"/>
      <c r="GGG9" s="24"/>
      <c r="GGH9" s="24"/>
      <c r="GGI9" s="24"/>
      <c r="GGJ9" s="24"/>
      <c r="GGK9" s="24"/>
      <c r="GGL9" s="24"/>
      <c r="GGM9" s="24"/>
      <c r="GGN9" s="24"/>
      <c r="GGO9" s="24"/>
      <c r="GGP9" s="24"/>
      <c r="GGQ9" s="24"/>
      <c r="GGR9" s="24"/>
      <c r="GGS9" s="24"/>
      <c r="GGT9" s="24"/>
      <c r="GGU9" s="24"/>
      <c r="GGV9" s="24"/>
      <c r="GGW9" s="24"/>
      <c r="GGX9" s="24"/>
      <c r="GGY9" s="24"/>
      <c r="GGZ9" s="24"/>
      <c r="GHA9" s="24"/>
      <c r="GHB9" s="24"/>
      <c r="GHC9" s="24"/>
      <c r="GHD9" s="24"/>
      <c r="GHE9" s="24"/>
      <c r="GHF9" s="24"/>
      <c r="GHG9" s="24"/>
      <c r="GHH9" s="24"/>
      <c r="GHI9" s="24"/>
      <c r="GHJ9" s="24"/>
      <c r="GHK9" s="24"/>
      <c r="GHL9" s="24"/>
      <c r="GHM9" s="24"/>
      <c r="GHN9" s="24"/>
      <c r="GHO9" s="24"/>
      <c r="GHP9" s="24"/>
      <c r="GHQ9" s="24"/>
      <c r="GHR9" s="24"/>
      <c r="GHS9" s="24"/>
      <c r="GHT9" s="24"/>
      <c r="GHU9" s="24"/>
      <c r="GHV9" s="24"/>
      <c r="GHW9" s="24"/>
      <c r="GHX9" s="24"/>
      <c r="GHY9" s="24"/>
      <c r="GHZ9" s="24"/>
      <c r="GIA9" s="24"/>
      <c r="GIB9" s="24"/>
      <c r="GIC9" s="24"/>
      <c r="GID9" s="24"/>
      <c r="GIE9" s="24"/>
      <c r="GIF9" s="24"/>
      <c r="GIG9" s="24"/>
      <c r="GIH9" s="24"/>
      <c r="GII9" s="24"/>
      <c r="GIJ9" s="24"/>
      <c r="GIK9" s="24"/>
      <c r="GIL9" s="24"/>
      <c r="GIM9" s="24"/>
      <c r="GIN9" s="24"/>
      <c r="GIO9" s="24"/>
      <c r="GIP9" s="24"/>
      <c r="GIQ9" s="24"/>
      <c r="GIR9" s="24"/>
      <c r="GIS9" s="24"/>
      <c r="GIT9" s="24"/>
      <c r="GIU9" s="24"/>
      <c r="GIV9" s="24"/>
      <c r="GIW9" s="24"/>
      <c r="GIX9" s="24"/>
      <c r="GIY9" s="24"/>
      <c r="GIZ9" s="24"/>
      <c r="GJA9" s="24"/>
      <c r="GJB9" s="24"/>
      <c r="GJC9" s="24"/>
      <c r="GJD9" s="24"/>
      <c r="GJE9" s="24"/>
      <c r="GJF9" s="24"/>
      <c r="GJG9" s="24"/>
      <c r="GJH9" s="24"/>
      <c r="GJI9" s="24"/>
      <c r="GJJ9" s="24"/>
      <c r="GJK9" s="24"/>
      <c r="GJL9" s="24"/>
      <c r="GJM9" s="24"/>
      <c r="GJN9" s="24"/>
      <c r="GJO9" s="24"/>
      <c r="GJP9" s="24"/>
      <c r="GJQ9" s="24"/>
      <c r="GJR9" s="24"/>
      <c r="GJS9" s="24"/>
      <c r="GJT9" s="24"/>
      <c r="GJU9" s="24"/>
      <c r="GJV9" s="24"/>
      <c r="GJW9" s="24"/>
      <c r="GJX9" s="24"/>
      <c r="GJY9" s="24"/>
      <c r="GJZ9" s="24"/>
      <c r="GKA9" s="24"/>
      <c r="GKB9" s="24"/>
      <c r="GKC9" s="24"/>
      <c r="GKD9" s="24"/>
      <c r="GKE9" s="24"/>
      <c r="GKF9" s="24"/>
      <c r="GKG9" s="24"/>
      <c r="GKH9" s="24"/>
      <c r="GKI9" s="24"/>
      <c r="GKJ9" s="24"/>
      <c r="GKK9" s="24"/>
      <c r="GKL9" s="24"/>
      <c r="GKM9" s="24"/>
      <c r="GKN9" s="24"/>
      <c r="GKO9" s="24"/>
      <c r="GKP9" s="24"/>
      <c r="GKQ9" s="24"/>
      <c r="GKR9" s="24"/>
      <c r="GKS9" s="24"/>
      <c r="GKT9" s="24"/>
      <c r="GKU9" s="24"/>
      <c r="GKV9" s="24"/>
      <c r="GKW9" s="24"/>
      <c r="GKX9" s="24"/>
      <c r="GKY9" s="24"/>
      <c r="GKZ9" s="24"/>
      <c r="GLA9" s="24"/>
      <c r="GLB9" s="24"/>
      <c r="GLC9" s="24"/>
      <c r="GLD9" s="24"/>
      <c r="GLE9" s="24"/>
      <c r="GLF9" s="24"/>
      <c r="GLG9" s="24"/>
      <c r="GLH9" s="24"/>
      <c r="GLI9" s="24"/>
      <c r="GLJ9" s="24"/>
      <c r="GLK9" s="24"/>
      <c r="GLL9" s="24"/>
      <c r="GLM9" s="24"/>
      <c r="GLN9" s="24"/>
      <c r="GLO9" s="24"/>
      <c r="GLP9" s="24"/>
      <c r="GLQ9" s="24"/>
      <c r="GLR9" s="24"/>
      <c r="GLS9" s="24"/>
      <c r="GLT9" s="24"/>
      <c r="GLU9" s="24"/>
      <c r="GLV9" s="24"/>
      <c r="GLW9" s="24"/>
      <c r="GLX9" s="24"/>
      <c r="GLY9" s="24"/>
      <c r="GLZ9" s="24"/>
      <c r="GMA9" s="24"/>
      <c r="GMB9" s="24"/>
      <c r="GMC9" s="24"/>
      <c r="GMD9" s="24"/>
      <c r="GME9" s="24"/>
      <c r="GMF9" s="24"/>
      <c r="GMG9" s="24"/>
      <c r="GMH9" s="24"/>
      <c r="GMI9" s="24"/>
      <c r="GMJ9" s="24"/>
      <c r="GMK9" s="24"/>
      <c r="GML9" s="24"/>
      <c r="GMM9" s="24"/>
      <c r="GMN9" s="24"/>
      <c r="GMO9" s="24"/>
      <c r="GMP9" s="24"/>
      <c r="GMQ9" s="24"/>
      <c r="GMR9" s="24"/>
      <c r="GMS9" s="24"/>
      <c r="GMT9" s="24"/>
      <c r="GMU9" s="24"/>
      <c r="GMV9" s="24"/>
      <c r="GMW9" s="24"/>
      <c r="GMX9" s="24"/>
      <c r="GMY9" s="24"/>
      <c r="GMZ9" s="24"/>
      <c r="GNA9" s="24"/>
      <c r="GNB9" s="24"/>
      <c r="GNC9" s="24"/>
      <c r="GND9" s="24"/>
      <c r="GNE9" s="24"/>
      <c r="GNF9" s="24"/>
      <c r="GNG9" s="24"/>
      <c r="GNH9" s="24"/>
      <c r="GNI9" s="24"/>
      <c r="GNJ9" s="24"/>
      <c r="GNK9" s="24"/>
      <c r="GNL9" s="24"/>
      <c r="GNM9" s="24"/>
      <c r="GNN9" s="24"/>
      <c r="GNO9" s="24"/>
      <c r="GNP9" s="24"/>
      <c r="GNQ9" s="24"/>
      <c r="GNR9" s="24"/>
      <c r="GNS9" s="24"/>
      <c r="GNT9" s="24"/>
      <c r="GNU9" s="24"/>
      <c r="GNV9" s="24"/>
      <c r="GNW9" s="24"/>
      <c r="GNX9" s="24"/>
      <c r="GNY9" s="24"/>
      <c r="GNZ9" s="24"/>
      <c r="GOA9" s="24"/>
      <c r="GOB9" s="24"/>
      <c r="GOC9" s="24"/>
      <c r="GOD9" s="24"/>
      <c r="GOE9" s="24"/>
      <c r="GOF9" s="24"/>
      <c r="GOG9" s="24"/>
      <c r="GOH9" s="24"/>
      <c r="GOI9" s="24"/>
      <c r="GOJ9" s="24"/>
      <c r="GOK9" s="24"/>
      <c r="GOL9" s="24"/>
      <c r="GOM9" s="24"/>
      <c r="GON9" s="24"/>
      <c r="GOO9" s="24"/>
      <c r="GOP9" s="24"/>
      <c r="GOQ9" s="24"/>
      <c r="GOR9" s="24"/>
      <c r="GOS9" s="24"/>
      <c r="GOT9" s="24"/>
      <c r="GOU9" s="24"/>
      <c r="GOV9" s="24"/>
      <c r="GOW9" s="24"/>
      <c r="GOX9" s="24"/>
      <c r="GOY9" s="24"/>
      <c r="GOZ9" s="24"/>
      <c r="GPA9" s="24"/>
      <c r="GPB9" s="24"/>
      <c r="GPC9" s="24"/>
      <c r="GPD9" s="24"/>
      <c r="GPE9" s="24"/>
      <c r="GPF9" s="24"/>
      <c r="GPG9" s="24"/>
      <c r="GPH9" s="24"/>
      <c r="GPI9" s="24"/>
      <c r="GPJ9" s="24"/>
      <c r="GPK9" s="24"/>
      <c r="GPL9" s="24"/>
      <c r="GPM9" s="24"/>
      <c r="GPN9" s="24"/>
      <c r="GPO9" s="24"/>
      <c r="GPP9" s="24"/>
      <c r="GPQ9" s="24"/>
      <c r="GPR9" s="24"/>
      <c r="GPS9" s="24"/>
      <c r="GPT9" s="24"/>
      <c r="GPU9" s="24"/>
      <c r="GPV9" s="24"/>
      <c r="GPW9" s="24"/>
      <c r="GPX9" s="24"/>
      <c r="GPY9" s="24"/>
      <c r="GPZ9" s="24"/>
      <c r="GQA9" s="24"/>
      <c r="GQB9" s="24"/>
      <c r="GQC9" s="24"/>
      <c r="GQD9" s="24"/>
      <c r="GQE9" s="24"/>
      <c r="GQF9" s="24"/>
      <c r="GQG9" s="24"/>
      <c r="GQH9" s="24"/>
      <c r="GQI9" s="24"/>
      <c r="GQJ9" s="24"/>
      <c r="GQK9" s="24"/>
      <c r="GQL9" s="24"/>
      <c r="GQM9" s="24"/>
      <c r="GQN9" s="24"/>
      <c r="GQO9" s="24"/>
      <c r="GQP9" s="24"/>
      <c r="GQQ9" s="24"/>
      <c r="GQR9" s="24"/>
      <c r="GQS9" s="24"/>
      <c r="GQT9" s="24"/>
      <c r="GQU9" s="24"/>
      <c r="GQV9" s="24"/>
      <c r="GQW9" s="24"/>
      <c r="GQX9" s="24"/>
      <c r="GQY9" s="24"/>
      <c r="GQZ9" s="24"/>
      <c r="GRA9" s="24"/>
      <c r="GRB9" s="24"/>
      <c r="GRC9" s="24"/>
      <c r="GRD9" s="24"/>
      <c r="GRE9" s="24"/>
      <c r="GRF9" s="24"/>
      <c r="GRG9" s="24"/>
      <c r="GRH9" s="24"/>
      <c r="GRI9" s="24"/>
      <c r="GRJ9" s="24"/>
      <c r="GRK9" s="24"/>
      <c r="GRL9" s="24"/>
      <c r="GRM9" s="24"/>
      <c r="GRN9" s="24"/>
      <c r="GRO9" s="24"/>
      <c r="GRP9" s="24"/>
      <c r="GRQ9" s="24"/>
      <c r="GRR9" s="24"/>
      <c r="GRS9" s="24"/>
      <c r="GRT9" s="24"/>
      <c r="GRU9" s="24"/>
      <c r="GRV9" s="24"/>
      <c r="GRW9" s="24"/>
      <c r="GRX9" s="24"/>
      <c r="GRY9" s="24"/>
      <c r="GRZ9" s="24"/>
      <c r="GSA9" s="24"/>
      <c r="GSB9" s="24"/>
      <c r="GSC9" s="24"/>
      <c r="GSD9" s="24"/>
      <c r="GSE9" s="24"/>
      <c r="GSF9" s="24"/>
      <c r="GSG9" s="24"/>
      <c r="GSH9" s="24"/>
      <c r="GSI9" s="24"/>
      <c r="GSJ9" s="24"/>
      <c r="GSK9" s="24"/>
      <c r="GSL9" s="24"/>
      <c r="GSM9" s="24"/>
      <c r="GSN9" s="24"/>
      <c r="GSO9" s="24"/>
      <c r="GSP9" s="24"/>
      <c r="GSQ9" s="24"/>
      <c r="GSR9" s="24"/>
      <c r="GSS9" s="24"/>
      <c r="GST9" s="24"/>
      <c r="GSU9" s="24"/>
      <c r="GSV9" s="24"/>
      <c r="GSW9" s="24"/>
      <c r="GSX9" s="24"/>
      <c r="GSY9" s="24"/>
      <c r="GSZ9" s="24"/>
      <c r="GTA9" s="24"/>
      <c r="GTB9" s="24"/>
      <c r="GTC9" s="24"/>
      <c r="GTD9" s="24"/>
      <c r="GTE9" s="24"/>
      <c r="GTF9" s="24"/>
      <c r="GTG9" s="24"/>
      <c r="GTH9" s="24"/>
      <c r="GTI9" s="24"/>
      <c r="GTJ9" s="24"/>
      <c r="GTK9" s="24"/>
      <c r="GTL9" s="24"/>
      <c r="GTM9" s="24"/>
      <c r="GTN9" s="24"/>
      <c r="GTO9" s="24"/>
      <c r="GTP9" s="24"/>
      <c r="GTQ9" s="24"/>
      <c r="GTR9" s="24"/>
      <c r="GTS9" s="24"/>
      <c r="GTT9" s="24"/>
      <c r="GTU9" s="24"/>
      <c r="GTV9" s="24"/>
      <c r="GTW9" s="24"/>
      <c r="GTX9" s="24"/>
      <c r="GTY9" s="24"/>
      <c r="GTZ9" s="24"/>
      <c r="GUA9" s="24"/>
      <c r="GUB9" s="24"/>
      <c r="GUC9" s="24"/>
      <c r="GUD9" s="24"/>
      <c r="GUE9" s="24"/>
      <c r="GUF9" s="24"/>
      <c r="GUG9" s="24"/>
      <c r="GUH9" s="24"/>
      <c r="GUI9" s="24"/>
      <c r="GUJ9" s="24"/>
      <c r="GUK9" s="24"/>
      <c r="GUL9" s="24"/>
      <c r="GUM9" s="24"/>
      <c r="GUN9" s="24"/>
      <c r="GUO9" s="24"/>
      <c r="GUP9" s="24"/>
      <c r="GUQ9" s="24"/>
      <c r="GUR9" s="24"/>
      <c r="GUS9" s="24"/>
      <c r="GUT9" s="24"/>
      <c r="GUU9" s="24"/>
      <c r="GUV9" s="24"/>
      <c r="GUW9" s="24"/>
      <c r="GUX9" s="24"/>
      <c r="GUY9" s="24"/>
      <c r="GUZ9" s="24"/>
      <c r="GVA9" s="24"/>
      <c r="GVB9" s="24"/>
      <c r="GVC9" s="24"/>
      <c r="GVD9" s="24"/>
      <c r="GVE9" s="24"/>
      <c r="GVF9" s="24"/>
      <c r="GVG9" s="24"/>
      <c r="GVH9" s="24"/>
      <c r="GVI9" s="24"/>
      <c r="GVJ9" s="24"/>
      <c r="GVK9" s="24"/>
      <c r="GVL9" s="24"/>
      <c r="GVM9" s="24"/>
      <c r="GVN9" s="24"/>
      <c r="GVO9" s="24"/>
      <c r="GVP9" s="24"/>
      <c r="GVQ9" s="24"/>
      <c r="GVR9" s="24"/>
      <c r="GVS9" s="24"/>
      <c r="GVT9" s="24"/>
      <c r="GVU9" s="24"/>
      <c r="GVV9" s="24"/>
      <c r="GVW9" s="24"/>
      <c r="GVX9" s="24"/>
      <c r="GVY9" s="24"/>
      <c r="GVZ9" s="24"/>
      <c r="GWA9" s="24"/>
      <c r="GWB9" s="24"/>
      <c r="GWC9" s="24"/>
      <c r="GWD9" s="24"/>
      <c r="GWE9" s="24"/>
      <c r="GWF9" s="24"/>
      <c r="GWG9" s="24"/>
      <c r="GWH9" s="24"/>
      <c r="GWI9" s="24"/>
      <c r="GWJ9" s="24"/>
      <c r="GWK9" s="24"/>
      <c r="GWL9" s="24"/>
      <c r="GWM9" s="24"/>
      <c r="GWN9" s="24"/>
      <c r="GWO9" s="24"/>
      <c r="GWP9" s="24"/>
      <c r="GWQ9" s="24"/>
      <c r="GWR9" s="24"/>
      <c r="GWS9" s="24"/>
      <c r="GWT9" s="24"/>
      <c r="GWU9" s="24"/>
      <c r="GWV9" s="24"/>
      <c r="GWW9" s="24"/>
      <c r="GWX9" s="24"/>
      <c r="GWY9" s="24"/>
      <c r="GWZ9" s="24"/>
      <c r="GXA9" s="24"/>
      <c r="GXB9" s="24"/>
      <c r="GXC9" s="24"/>
      <c r="GXD9" s="24"/>
      <c r="GXE9" s="24"/>
      <c r="GXF9" s="24"/>
      <c r="GXG9" s="24"/>
      <c r="GXH9" s="24"/>
      <c r="GXI9" s="24"/>
      <c r="GXJ9" s="24"/>
      <c r="GXK9" s="24"/>
      <c r="GXL9" s="24"/>
      <c r="GXM9" s="24"/>
      <c r="GXN9" s="24"/>
      <c r="GXO9" s="24"/>
      <c r="GXP9" s="24"/>
      <c r="GXQ9" s="24"/>
      <c r="GXR9" s="24"/>
      <c r="GXS9" s="24"/>
      <c r="GXT9" s="24"/>
      <c r="GXU9" s="24"/>
      <c r="GXV9" s="24"/>
      <c r="GXW9" s="24"/>
      <c r="GXX9" s="24"/>
      <c r="GXY9" s="24"/>
      <c r="GXZ9" s="24"/>
      <c r="GYA9" s="24"/>
      <c r="GYB9" s="24"/>
      <c r="GYC9" s="24"/>
      <c r="GYD9" s="24"/>
      <c r="GYE9" s="24"/>
      <c r="GYF9" s="24"/>
      <c r="GYG9" s="24"/>
      <c r="GYH9" s="24"/>
      <c r="GYI9" s="24"/>
      <c r="GYJ9" s="24"/>
      <c r="GYK9" s="24"/>
      <c r="GYL9" s="24"/>
      <c r="GYM9" s="24"/>
      <c r="GYN9" s="24"/>
      <c r="GYO9" s="24"/>
      <c r="GYP9" s="24"/>
      <c r="GYQ9" s="24"/>
      <c r="GYR9" s="24"/>
      <c r="GYS9" s="24"/>
      <c r="GYT9" s="24"/>
      <c r="GYU9" s="24"/>
      <c r="GYV9" s="24"/>
      <c r="GYW9" s="24"/>
      <c r="GYX9" s="24"/>
      <c r="GYY9" s="24"/>
      <c r="GYZ9" s="24"/>
      <c r="GZA9" s="24"/>
      <c r="GZB9" s="24"/>
      <c r="GZC9" s="24"/>
      <c r="GZD9" s="24"/>
      <c r="GZE9" s="24"/>
      <c r="GZF9" s="24"/>
      <c r="GZG9" s="24"/>
      <c r="GZH9" s="24"/>
      <c r="GZI9" s="24"/>
      <c r="GZJ9" s="24"/>
      <c r="GZK9" s="24"/>
      <c r="GZL9" s="24"/>
      <c r="GZM9" s="24"/>
      <c r="GZN9" s="24"/>
      <c r="GZO9" s="24"/>
      <c r="GZP9" s="24"/>
      <c r="GZQ9" s="24"/>
      <c r="GZR9" s="24"/>
      <c r="GZS9" s="24"/>
      <c r="GZT9" s="24"/>
      <c r="GZU9" s="24"/>
      <c r="GZV9" s="24"/>
      <c r="GZW9" s="24"/>
      <c r="GZX9" s="24"/>
      <c r="GZY9" s="24"/>
      <c r="GZZ9" s="24"/>
      <c r="HAA9" s="24"/>
      <c r="HAB9" s="24"/>
      <c r="HAC9" s="24"/>
      <c r="HAD9" s="24"/>
      <c r="HAE9" s="24"/>
      <c r="HAF9" s="24"/>
      <c r="HAG9" s="24"/>
      <c r="HAH9" s="24"/>
      <c r="HAI9" s="24"/>
      <c r="HAJ9" s="24"/>
      <c r="HAK9" s="24"/>
      <c r="HAL9" s="24"/>
      <c r="HAM9" s="24"/>
      <c r="HAN9" s="24"/>
      <c r="HAO9" s="24"/>
      <c r="HAP9" s="24"/>
      <c r="HAQ9" s="24"/>
      <c r="HAR9" s="24"/>
      <c r="HAS9" s="24"/>
      <c r="HAT9" s="24"/>
      <c r="HAU9" s="24"/>
      <c r="HAV9" s="24"/>
      <c r="HAW9" s="24"/>
      <c r="HAX9" s="24"/>
      <c r="HAY9" s="24"/>
      <c r="HAZ9" s="24"/>
      <c r="HBA9" s="24"/>
      <c r="HBB9" s="24"/>
      <c r="HBC9" s="24"/>
      <c r="HBD9" s="24"/>
      <c r="HBE9" s="24"/>
      <c r="HBF9" s="24"/>
      <c r="HBG9" s="24"/>
      <c r="HBH9" s="24"/>
      <c r="HBI9" s="24"/>
      <c r="HBJ9" s="24"/>
      <c r="HBK9" s="24"/>
      <c r="HBL9" s="24"/>
      <c r="HBM9" s="24"/>
      <c r="HBN9" s="24"/>
      <c r="HBO9" s="24"/>
      <c r="HBP9" s="24"/>
      <c r="HBQ9" s="24"/>
      <c r="HBR9" s="24"/>
      <c r="HBS9" s="24"/>
      <c r="HBT9" s="24"/>
      <c r="HBU9" s="24"/>
      <c r="HBV9" s="24"/>
      <c r="HBW9" s="24"/>
      <c r="HBX9" s="24"/>
      <c r="HBY9" s="24"/>
      <c r="HBZ9" s="24"/>
      <c r="HCA9" s="24"/>
      <c r="HCB9" s="24"/>
      <c r="HCC9" s="24"/>
      <c r="HCD9" s="24"/>
      <c r="HCE9" s="24"/>
      <c r="HCF9" s="24"/>
      <c r="HCG9" s="24"/>
      <c r="HCH9" s="24"/>
      <c r="HCI9" s="24"/>
      <c r="HCJ9" s="24"/>
      <c r="HCK9" s="24"/>
      <c r="HCL9" s="24"/>
      <c r="HCM9" s="24"/>
      <c r="HCN9" s="24"/>
      <c r="HCO9" s="24"/>
      <c r="HCP9" s="24"/>
      <c r="HCQ9" s="24"/>
      <c r="HCR9" s="24"/>
      <c r="HCS9" s="24"/>
      <c r="HCT9" s="24"/>
      <c r="HCU9" s="24"/>
      <c r="HCV9" s="24"/>
      <c r="HCW9" s="24"/>
      <c r="HCX9" s="24"/>
      <c r="HCY9" s="24"/>
      <c r="HCZ9" s="24"/>
      <c r="HDA9" s="24"/>
      <c r="HDB9" s="24"/>
      <c r="HDC9" s="24"/>
      <c r="HDD9" s="24"/>
      <c r="HDE9" s="24"/>
      <c r="HDF9" s="24"/>
      <c r="HDG9" s="24"/>
      <c r="HDH9" s="24"/>
      <c r="HDI9" s="24"/>
      <c r="HDJ9" s="24"/>
      <c r="HDK9" s="24"/>
      <c r="HDL9" s="24"/>
      <c r="HDM9" s="24"/>
      <c r="HDN9" s="24"/>
      <c r="HDO9" s="24"/>
      <c r="HDP9" s="24"/>
      <c r="HDQ9" s="24"/>
      <c r="HDR9" s="24"/>
      <c r="HDS9" s="24"/>
      <c r="HDT9" s="24"/>
      <c r="HDU9" s="24"/>
      <c r="HDV9" s="24"/>
      <c r="HDW9" s="24"/>
      <c r="HDX9" s="24"/>
      <c r="HDY9" s="24"/>
      <c r="HDZ9" s="24"/>
      <c r="HEA9" s="24"/>
      <c r="HEB9" s="24"/>
      <c r="HEC9" s="24"/>
      <c r="HED9" s="24"/>
      <c r="HEE9" s="24"/>
      <c r="HEF9" s="24"/>
      <c r="HEG9" s="24"/>
      <c r="HEH9" s="24"/>
      <c r="HEI9" s="24"/>
      <c r="HEJ9" s="24"/>
      <c r="HEK9" s="24"/>
      <c r="HEL9" s="24"/>
      <c r="HEM9" s="24"/>
      <c r="HEN9" s="24"/>
      <c r="HEO9" s="24"/>
      <c r="HEP9" s="24"/>
      <c r="HEQ9" s="24"/>
      <c r="HER9" s="24"/>
      <c r="HES9" s="24"/>
      <c r="HET9" s="24"/>
      <c r="HEU9" s="24"/>
      <c r="HEV9" s="24"/>
      <c r="HEW9" s="24"/>
      <c r="HEX9" s="24"/>
      <c r="HEY9" s="24"/>
      <c r="HEZ9" s="24"/>
      <c r="HFA9" s="24"/>
      <c r="HFB9" s="24"/>
      <c r="HFC9" s="24"/>
      <c r="HFD9" s="24"/>
      <c r="HFE9" s="24"/>
      <c r="HFF9" s="24"/>
      <c r="HFG9" s="24"/>
      <c r="HFH9" s="24"/>
      <c r="HFI9" s="24"/>
      <c r="HFJ9" s="24"/>
      <c r="HFK9" s="24"/>
      <c r="HFL9" s="24"/>
      <c r="HFM9" s="24"/>
      <c r="HFN9" s="24"/>
      <c r="HFO9" s="24"/>
      <c r="HFP9" s="24"/>
      <c r="HFQ9" s="24"/>
      <c r="HFR9" s="24"/>
      <c r="HFS9" s="24"/>
      <c r="HFT9" s="24"/>
      <c r="HFU9" s="24"/>
      <c r="HFV9" s="24"/>
      <c r="HFW9" s="24"/>
      <c r="HFX9" s="24"/>
      <c r="HFY9" s="24"/>
      <c r="HFZ9" s="24"/>
      <c r="HGA9" s="24"/>
      <c r="HGB9" s="24"/>
      <c r="HGC9" s="24"/>
      <c r="HGD9" s="24"/>
      <c r="HGE9" s="24"/>
      <c r="HGF9" s="24"/>
      <c r="HGG9" s="24"/>
      <c r="HGH9" s="24"/>
      <c r="HGI9" s="24"/>
      <c r="HGJ9" s="24"/>
      <c r="HGK9" s="24"/>
      <c r="HGL9" s="24"/>
      <c r="HGM9" s="24"/>
      <c r="HGN9" s="24"/>
      <c r="HGO9" s="24"/>
      <c r="HGP9" s="24"/>
      <c r="HGQ9" s="24"/>
      <c r="HGR9" s="24"/>
      <c r="HGS9" s="24"/>
      <c r="HGT9" s="24"/>
      <c r="HGU9" s="24"/>
      <c r="HGV9" s="24"/>
      <c r="HGW9" s="24"/>
      <c r="HGX9" s="24"/>
      <c r="HGY9" s="24"/>
      <c r="HGZ9" s="24"/>
      <c r="HHA9" s="24"/>
      <c r="HHB9" s="24"/>
      <c r="HHC9" s="24"/>
      <c r="HHD9" s="24"/>
      <c r="HHE9" s="24"/>
      <c r="HHF9" s="24"/>
      <c r="HHG9" s="24"/>
      <c r="HHH9" s="24"/>
      <c r="HHI9" s="24"/>
      <c r="HHJ9" s="24"/>
      <c r="HHK9" s="24"/>
      <c r="HHL9" s="24"/>
      <c r="HHM9" s="24"/>
      <c r="HHN9" s="24"/>
      <c r="HHO9" s="24"/>
      <c r="HHP9" s="24"/>
      <c r="HHQ9" s="24"/>
      <c r="HHR9" s="24"/>
      <c r="HHS9" s="24"/>
      <c r="HHT9" s="24"/>
      <c r="HHU9" s="24"/>
      <c r="HHV9" s="24"/>
      <c r="HHW9" s="24"/>
      <c r="HHX9" s="24"/>
      <c r="HHY9" s="24"/>
      <c r="HHZ9" s="24"/>
      <c r="HIA9" s="24"/>
      <c r="HIB9" s="24"/>
      <c r="HIC9" s="24"/>
      <c r="HID9" s="24"/>
      <c r="HIE9" s="24"/>
      <c r="HIF9" s="24"/>
      <c r="HIG9" s="24"/>
      <c r="HIH9" s="24"/>
      <c r="HII9" s="24"/>
      <c r="HIJ9" s="24"/>
      <c r="HIK9" s="24"/>
      <c r="HIL9" s="24"/>
      <c r="HIM9" s="24"/>
      <c r="HIN9" s="24"/>
      <c r="HIO9" s="24"/>
      <c r="HIP9" s="24"/>
      <c r="HIQ9" s="24"/>
      <c r="HIR9" s="24"/>
      <c r="HIS9" s="24"/>
      <c r="HIT9" s="24"/>
      <c r="HIU9" s="24"/>
      <c r="HIV9" s="24"/>
      <c r="HIW9" s="24"/>
      <c r="HIX9" s="24"/>
      <c r="HIY9" s="24"/>
      <c r="HIZ9" s="24"/>
      <c r="HJA9" s="24"/>
      <c r="HJB9" s="24"/>
      <c r="HJC9" s="24"/>
      <c r="HJD9" s="24"/>
      <c r="HJE9" s="24"/>
      <c r="HJF9" s="24"/>
      <c r="HJG9" s="24"/>
      <c r="HJH9" s="24"/>
      <c r="HJI9" s="24"/>
      <c r="HJJ9" s="24"/>
      <c r="HJK9" s="24"/>
      <c r="HJL9" s="24"/>
      <c r="HJM9" s="24"/>
      <c r="HJN9" s="24"/>
      <c r="HJO9" s="24"/>
      <c r="HJP9" s="24"/>
      <c r="HJQ9" s="24"/>
      <c r="HJR9" s="24"/>
      <c r="HJS9" s="24"/>
      <c r="HJT9" s="24"/>
      <c r="HJU9" s="24"/>
      <c r="HJV9" s="24"/>
      <c r="HJW9" s="24"/>
      <c r="HJX9" s="24"/>
      <c r="HJY9" s="24"/>
      <c r="HJZ9" s="24"/>
      <c r="HKA9" s="24"/>
      <c r="HKB9" s="24"/>
      <c r="HKC9" s="24"/>
      <c r="HKD9" s="24"/>
      <c r="HKE9" s="24"/>
      <c r="HKF9" s="24"/>
      <c r="HKG9" s="24"/>
      <c r="HKH9" s="24"/>
      <c r="HKI9" s="24"/>
      <c r="HKJ9" s="24"/>
      <c r="HKK9" s="24"/>
      <c r="HKL9" s="24"/>
      <c r="HKM9" s="24"/>
      <c r="HKN9" s="24"/>
      <c r="HKO9" s="24"/>
      <c r="HKP9" s="24"/>
      <c r="HKQ9" s="24"/>
      <c r="HKR9" s="24"/>
      <c r="HKS9" s="24"/>
      <c r="HKT9" s="24"/>
      <c r="HKU9" s="24"/>
      <c r="HKV9" s="24"/>
      <c r="HKW9" s="24"/>
      <c r="HKX9" s="24"/>
      <c r="HKY9" s="24"/>
      <c r="HKZ9" s="24"/>
      <c r="HLA9" s="24"/>
      <c r="HLB9" s="24"/>
      <c r="HLC9" s="24"/>
      <c r="HLD9" s="24"/>
      <c r="HLE9" s="24"/>
      <c r="HLF9" s="24"/>
      <c r="HLG9" s="24"/>
      <c r="HLH9" s="24"/>
      <c r="HLI9" s="24"/>
      <c r="HLJ9" s="24"/>
      <c r="HLK9" s="24"/>
      <c r="HLL9" s="24"/>
      <c r="HLM9" s="24"/>
      <c r="HLN9" s="24"/>
      <c r="HLO9" s="24"/>
      <c r="HLP9" s="24"/>
      <c r="HLQ9" s="24"/>
      <c r="HLR9" s="24"/>
      <c r="HLS9" s="24"/>
      <c r="HLT9" s="24"/>
      <c r="HLU9" s="24"/>
      <c r="HLV9" s="24"/>
      <c r="HLW9" s="24"/>
      <c r="HLX9" s="24"/>
      <c r="HLY9" s="24"/>
      <c r="HLZ9" s="24"/>
      <c r="HMA9" s="24"/>
      <c r="HMB9" s="24"/>
      <c r="HMC9" s="24"/>
      <c r="HMD9" s="24"/>
      <c r="HME9" s="24"/>
      <c r="HMF9" s="24"/>
      <c r="HMG9" s="24"/>
      <c r="HMH9" s="24"/>
      <c r="HMI9" s="24"/>
      <c r="HMJ9" s="24"/>
      <c r="HMK9" s="24"/>
      <c r="HML9" s="24"/>
      <c r="HMM9" s="24"/>
      <c r="HMN9" s="24"/>
      <c r="HMO9" s="24"/>
      <c r="HMP9" s="24"/>
      <c r="HMQ9" s="24"/>
      <c r="HMR9" s="24"/>
      <c r="HMS9" s="24"/>
      <c r="HMT9" s="24"/>
      <c r="HMU9" s="24"/>
      <c r="HMV9" s="24"/>
      <c r="HMW9" s="24"/>
      <c r="HMX9" s="24"/>
      <c r="HMY9" s="24"/>
      <c r="HMZ9" s="24"/>
      <c r="HNA9" s="24"/>
      <c r="HNB9" s="24"/>
      <c r="HNC9" s="24"/>
      <c r="HND9" s="24"/>
      <c r="HNE9" s="24"/>
      <c r="HNF9" s="24"/>
      <c r="HNG9" s="24"/>
      <c r="HNH9" s="24"/>
      <c r="HNI9" s="24"/>
      <c r="HNJ9" s="24"/>
      <c r="HNK9" s="24"/>
      <c r="HNL9" s="24"/>
      <c r="HNM9" s="24"/>
      <c r="HNN9" s="24"/>
      <c r="HNO9" s="24"/>
      <c r="HNP9" s="24"/>
      <c r="HNQ9" s="24"/>
      <c r="HNR9" s="24"/>
      <c r="HNS9" s="24"/>
      <c r="HNT9" s="24"/>
      <c r="HNU9" s="24"/>
      <c r="HNV9" s="24"/>
      <c r="HNW9" s="24"/>
      <c r="HNX9" s="24"/>
      <c r="HNY9" s="24"/>
      <c r="HNZ9" s="24"/>
      <c r="HOA9" s="24"/>
      <c r="HOB9" s="24"/>
      <c r="HOC9" s="24"/>
      <c r="HOD9" s="24"/>
      <c r="HOE9" s="24"/>
      <c r="HOF9" s="24"/>
      <c r="HOG9" s="24"/>
      <c r="HOH9" s="24"/>
      <c r="HOI9" s="24"/>
      <c r="HOJ9" s="24"/>
      <c r="HOK9" s="24"/>
      <c r="HOL9" s="24"/>
      <c r="HOM9" s="24"/>
      <c r="HON9" s="24"/>
      <c r="HOO9" s="24"/>
      <c r="HOP9" s="24"/>
      <c r="HOQ9" s="24"/>
      <c r="HOR9" s="24"/>
      <c r="HOS9" s="24"/>
      <c r="HOT9" s="24"/>
      <c r="HOU9" s="24"/>
      <c r="HOV9" s="24"/>
      <c r="HOW9" s="24"/>
      <c r="HOX9" s="24"/>
      <c r="HOY9" s="24"/>
      <c r="HOZ9" s="24"/>
      <c r="HPA9" s="24"/>
      <c r="HPB9" s="24"/>
      <c r="HPC9" s="24"/>
      <c r="HPD9" s="24"/>
      <c r="HPE9" s="24"/>
      <c r="HPF9" s="24"/>
      <c r="HPG9" s="24"/>
      <c r="HPH9" s="24"/>
      <c r="HPI9" s="24"/>
      <c r="HPJ9" s="24"/>
      <c r="HPK9" s="24"/>
      <c r="HPL9" s="24"/>
      <c r="HPM9" s="24"/>
      <c r="HPN9" s="24"/>
      <c r="HPO9" s="24"/>
      <c r="HPP9" s="24"/>
      <c r="HPQ9" s="24"/>
      <c r="HPR9" s="24"/>
      <c r="HPS9" s="24"/>
      <c r="HPT9" s="24"/>
      <c r="HPU9" s="24"/>
      <c r="HPV9" s="24"/>
      <c r="HPW9" s="24"/>
      <c r="HPX9" s="24"/>
      <c r="HPY9" s="24"/>
      <c r="HPZ9" s="24"/>
      <c r="HQA9" s="24"/>
      <c r="HQB9" s="24"/>
      <c r="HQC9" s="24"/>
      <c r="HQD9" s="24"/>
      <c r="HQE9" s="24"/>
      <c r="HQF9" s="24"/>
      <c r="HQG9" s="24"/>
      <c r="HQH9" s="24"/>
      <c r="HQI9" s="24"/>
      <c r="HQJ9" s="24"/>
      <c r="HQK9" s="24"/>
      <c r="HQL9" s="24"/>
      <c r="HQM9" s="24"/>
      <c r="HQN9" s="24"/>
      <c r="HQO9" s="24"/>
      <c r="HQP9" s="24"/>
      <c r="HQQ9" s="24"/>
      <c r="HQR9" s="24"/>
      <c r="HQS9" s="24"/>
      <c r="HQT9" s="24"/>
      <c r="HQU9" s="24"/>
      <c r="HQV9" s="24"/>
      <c r="HQW9" s="24"/>
      <c r="HQX9" s="24"/>
      <c r="HQY9" s="24"/>
      <c r="HQZ9" s="24"/>
      <c r="HRA9" s="24"/>
      <c r="HRB9" s="24"/>
      <c r="HRC9" s="24"/>
      <c r="HRD9" s="24"/>
      <c r="HRE9" s="24"/>
      <c r="HRF9" s="24"/>
      <c r="HRG9" s="24"/>
      <c r="HRH9" s="24"/>
      <c r="HRI9" s="24"/>
      <c r="HRJ9" s="24"/>
      <c r="HRK9" s="24"/>
      <c r="HRL9" s="24"/>
      <c r="HRM9" s="24"/>
      <c r="HRN9" s="24"/>
      <c r="HRO9" s="24"/>
      <c r="HRP9" s="24"/>
      <c r="HRQ9" s="24"/>
      <c r="HRR9" s="24"/>
      <c r="HRS9" s="24"/>
      <c r="HRT9" s="24"/>
      <c r="HRU9" s="24"/>
      <c r="HRV9" s="24"/>
      <c r="HRW9" s="24"/>
      <c r="HRX9" s="24"/>
      <c r="HRY9" s="24"/>
      <c r="HRZ9" s="24"/>
      <c r="HSA9" s="24"/>
      <c r="HSB9" s="24"/>
      <c r="HSC9" s="24"/>
      <c r="HSD9" s="24"/>
      <c r="HSE9" s="24"/>
      <c r="HSF9" s="24"/>
      <c r="HSG9" s="24"/>
      <c r="HSH9" s="24"/>
      <c r="HSI9" s="24"/>
      <c r="HSJ9" s="24"/>
      <c r="HSK9" s="24"/>
      <c r="HSL9" s="24"/>
      <c r="HSM9" s="24"/>
      <c r="HSN9" s="24"/>
      <c r="HSO9" s="24"/>
      <c r="HSP9" s="24"/>
      <c r="HSQ9" s="24"/>
      <c r="HSR9" s="24"/>
      <c r="HSS9" s="24"/>
      <c r="HST9" s="24"/>
      <c r="HSU9" s="24"/>
      <c r="HSV9" s="24"/>
      <c r="HSW9" s="24"/>
      <c r="HSX9" s="24"/>
      <c r="HSY9" s="24"/>
      <c r="HSZ9" s="24"/>
      <c r="HTA9" s="24"/>
      <c r="HTB9" s="24"/>
      <c r="HTC9" s="24"/>
      <c r="HTD9" s="24"/>
      <c r="HTE9" s="24"/>
      <c r="HTF9" s="24"/>
      <c r="HTG9" s="24"/>
      <c r="HTH9" s="24"/>
      <c r="HTI9" s="24"/>
      <c r="HTJ9" s="24"/>
      <c r="HTK9" s="24"/>
      <c r="HTL9" s="24"/>
      <c r="HTM9" s="24"/>
      <c r="HTN9" s="24"/>
      <c r="HTO9" s="24"/>
      <c r="HTP9" s="24"/>
      <c r="HTQ9" s="24"/>
      <c r="HTR9" s="24"/>
      <c r="HTS9" s="24"/>
      <c r="HTT9" s="24"/>
      <c r="HTU9" s="24"/>
      <c r="HTV9" s="24"/>
      <c r="HTW9" s="24"/>
      <c r="HTX9" s="24"/>
      <c r="HTY9" s="24"/>
      <c r="HTZ9" s="24"/>
      <c r="HUA9" s="24"/>
      <c r="HUB9" s="24"/>
      <c r="HUC9" s="24"/>
      <c r="HUD9" s="24"/>
      <c r="HUE9" s="24"/>
      <c r="HUF9" s="24"/>
      <c r="HUG9" s="24"/>
      <c r="HUH9" s="24"/>
      <c r="HUI9" s="24"/>
      <c r="HUJ9" s="24"/>
      <c r="HUK9" s="24"/>
      <c r="HUL9" s="24"/>
      <c r="HUM9" s="24"/>
      <c r="HUN9" s="24"/>
      <c r="HUO9" s="24"/>
      <c r="HUP9" s="24"/>
      <c r="HUQ9" s="24"/>
      <c r="HUR9" s="24"/>
      <c r="HUS9" s="24"/>
      <c r="HUT9" s="24"/>
      <c r="HUU9" s="24"/>
      <c r="HUV9" s="24"/>
      <c r="HUW9" s="24"/>
      <c r="HUX9" s="24"/>
      <c r="HUY9" s="24"/>
      <c r="HUZ9" s="24"/>
      <c r="HVA9" s="24"/>
      <c r="HVB9" s="24"/>
      <c r="HVC9" s="24"/>
      <c r="HVD9" s="24"/>
      <c r="HVE9" s="24"/>
      <c r="HVF9" s="24"/>
      <c r="HVG9" s="24"/>
      <c r="HVH9" s="24"/>
      <c r="HVI9" s="24"/>
      <c r="HVJ9" s="24"/>
      <c r="HVK9" s="24"/>
      <c r="HVL9" s="24"/>
      <c r="HVM9" s="24"/>
      <c r="HVN9" s="24"/>
      <c r="HVO9" s="24"/>
      <c r="HVP9" s="24"/>
      <c r="HVQ9" s="24"/>
      <c r="HVR9" s="24"/>
      <c r="HVS9" s="24"/>
      <c r="HVT9" s="24"/>
      <c r="HVU9" s="24"/>
      <c r="HVV9" s="24"/>
      <c r="HVW9" s="24"/>
      <c r="HVX9" s="24"/>
      <c r="HVY9" s="24"/>
      <c r="HVZ9" s="24"/>
      <c r="HWA9" s="24"/>
      <c r="HWB9" s="24"/>
      <c r="HWC9" s="24"/>
      <c r="HWD9" s="24"/>
      <c r="HWE9" s="24"/>
      <c r="HWF9" s="24"/>
      <c r="HWG9" s="24"/>
      <c r="HWH9" s="24"/>
      <c r="HWI9" s="24"/>
      <c r="HWJ9" s="24"/>
      <c r="HWK9" s="24"/>
      <c r="HWL9" s="24"/>
      <c r="HWM9" s="24"/>
      <c r="HWN9" s="24"/>
      <c r="HWO9" s="24"/>
      <c r="HWP9" s="24"/>
      <c r="HWQ9" s="24"/>
      <c r="HWR9" s="24"/>
      <c r="HWS9" s="24"/>
      <c r="HWT9" s="24"/>
      <c r="HWU9" s="24"/>
      <c r="HWV9" s="24"/>
      <c r="HWW9" s="24"/>
      <c r="HWX9" s="24"/>
      <c r="HWY9" s="24"/>
      <c r="HWZ9" s="24"/>
      <c r="HXA9" s="24"/>
      <c r="HXB9" s="24"/>
      <c r="HXC9" s="24"/>
      <c r="HXD9" s="24"/>
      <c r="HXE9" s="24"/>
      <c r="HXF9" s="24"/>
      <c r="HXG9" s="24"/>
      <c r="HXH9" s="24"/>
      <c r="HXI9" s="24"/>
      <c r="HXJ9" s="24"/>
      <c r="HXK9" s="24"/>
      <c r="HXL9" s="24"/>
      <c r="HXM9" s="24"/>
      <c r="HXN9" s="24"/>
      <c r="HXO9" s="24"/>
      <c r="HXP9" s="24"/>
      <c r="HXQ9" s="24"/>
      <c r="HXR9" s="24"/>
      <c r="HXS9" s="24"/>
      <c r="HXT9" s="24"/>
      <c r="HXU9" s="24"/>
      <c r="HXV9" s="24"/>
      <c r="HXW9" s="24"/>
      <c r="HXX9" s="24"/>
      <c r="HXY9" s="24"/>
      <c r="HXZ9" s="24"/>
      <c r="HYA9" s="24"/>
      <c r="HYB9" s="24"/>
      <c r="HYC9" s="24"/>
      <c r="HYD9" s="24"/>
      <c r="HYE9" s="24"/>
      <c r="HYF9" s="24"/>
      <c r="HYG9" s="24"/>
      <c r="HYH9" s="24"/>
      <c r="HYI9" s="24"/>
      <c r="HYJ9" s="24"/>
      <c r="HYK9" s="24"/>
      <c r="HYL9" s="24"/>
      <c r="HYM9" s="24"/>
      <c r="HYN9" s="24"/>
      <c r="HYO9" s="24"/>
      <c r="HYP9" s="24"/>
      <c r="HYQ9" s="24"/>
      <c r="HYR9" s="24"/>
      <c r="HYS9" s="24"/>
      <c r="HYT9" s="24"/>
      <c r="HYU9" s="24"/>
      <c r="HYV9" s="24"/>
      <c r="HYW9" s="24"/>
      <c r="HYX9" s="24"/>
      <c r="HYY9" s="24"/>
      <c r="HYZ9" s="24"/>
      <c r="HZA9" s="24"/>
      <c r="HZB9" s="24"/>
      <c r="HZC9" s="24"/>
      <c r="HZD9" s="24"/>
      <c r="HZE9" s="24"/>
      <c r="HZF9" s="24"/>
      <c r="HZG9" s="24"/>
      <c r="HZH9" s="24"/>
      <c r="HZI9" s="24"/>
      <c r="HZJ9" s="24"/>
      <c r="HZK9" s="24"/>
      <c r="HZL9" s="24"/>
      <c r="HZM9" s="24"/>
      <c r="HZN9" s="24"/>
      <c r="HZO9" s="24"/>
      <c r="HZP9" s="24"/>
      <c r="HZQ9" s="24"/>
      <c r="HZR9" s="24"/>
      <c r="HZS9" s="24"/>
      <c r="HZT9" s="24"/>
      <c r="HZU9" s="24"/>
      <c r="HZV9" s="24"/>
      <c r="HZW9" s="24"/>
      <c r="HZX9" s="24"/>
      <c r="HZY9" s="24"/>
      <c r="HZZ9" s="24"/>
      <c r="IAA9" s="24"/>
      <c r="IAB9" s="24"/>
      <c r="IAC9" s="24"/>
      <c r="IAD9" s="24"/>
      <c r="IAE9" s="24"/>
      <c r="IAF9" s="24"/>
      <c r="IAG9" s="24"/>
      <c r="IAH9" s="24"/>
      <c r="IAI9" s="24"/>
      <c r="IAJ9" s="24"/>
      <c r="IAK9" s="24"/>
      <c r="IAL9" s="24"/>
      <c r="IAM9" s="24"/>
      <c r="IAN9" s="24"/>
      <c r="IAO9" s="24"/>
      <c r="IAP9" s="24"/>
      <c r="IAQ9" s="24"/>
      <c r="IAR9" s="24"/>
      <c r="IAS9" s="24"/>
      <c r="IAT9" s="24"/>
      <c r="IAU9" s="24"/>
      <c r="IAV9" s="24"/>
      <c r="IAW9" s="24"/>
      <c r="IAX9" s="24"/>
      <c r="IAY9" s="24"/>
      <c r="IAZ9" s="24"/>
      <c r="IBA9" s="24"/>
      <c r="IBB9" s="24"/>
      <c r="IBC9" s="24"/>
      <c r="IBD9" s="24"/>
      <c r="IBE9" s="24"/>
      <c r="IBF9" s="24"/>
      <c r="IBG9" s="24"/>
      <c r="IBH9" s="24"/>
      <c r="IBI9" s="24"/>
      <c r="IBJ9" s="24"/>
      <c r="IBK9" s="24"/>
      <c r="IBL9" s="24"/>
      <c r="IBM9" s="24"/>
      <c r="IBN9" s="24"/>
      <c r="IBO9" s="24"/>
      <c r="IBP9" s="24"/>
      <c r="IBQ9" s="24"/>
      <c r="IBR9" s="24"/>
      <c r="IBS9" s="24"/>
      <c r="IBT9" s="24"/>
      <c r="IBU9" s="24"/>
      <c r="IBV9" s="24"/>
      <c r="IBW9" s="24"/>
      <c r="IBX9" s="24"/>
      <c r="IBY9" s="24"/>
      <c r="IBZ9" s="24"/>
      <c r="ICA9" s="24"/>
      <c r="ICB9" s="24"/>
      <c r="ICC9" s="24"/>
      <c r="ICD9" s="24"/>
      <c r="ICE9" s="24"/>
      <c r="ICF9" s="24"/>
      <c r="ICG9" s="24"/>
      <c r="ICH9" s="24"/>
      <c r="ICI9" s="24"/>
      <c r="ICJ9" s="24"/>
      <c r="ICK9" s="24"/>
      <c r="ICL9" s="24"/>
      <c r="ICM9" s="24"/>
      <c r="ICN9" s="24"/>
      <c r="ICO9" s="24"/>
      <c r="ICP9" s="24"/>
      <c r="ICQ9" s="24"/>
      <c r="ICR9" s="24"/>
      <c r="ICS9" s="24"/>
      <c r="ICT9" s="24"/>
      <c r="ICU9" s="24"/>
      <c r="ICV9" s="24"/>
      <c r="ICW9" s="24"/>
      <c r="ICX9" s="24"/>
      <c r="ICY9" s="24"/>
      <c r="ICZ9" s="24"/>
      <c r="IDA9" s="24"/>
      <c r="IDB9" s="24"/>
      <c r="IDC9" s="24"/>
      <c r="IDD9" s="24"/>
      <c r="IDE9" s="24"/>
      <c r="IDF9" s="24"/>
      <c r="IDG9" s="24"/>
      <c r="IDH9" s="24"/>
      <c r="IDI9" s="24"/>
      <c r="IDJ9" s="24"/>
      <c r="IDK9" s="24"/>
      <c r="IDL9" s="24"/>
      <c r="IDM9" s="24"/>
      <c r="IDN9" s="24"/>
      <c r="IDO9" s="24"/>
      <c r="IDP9" s="24"/>
      <c r="IDQ9" s="24"/>
      <c r="IDR9" s="24"/>
      <c r="IDS9" s="24"/>
      <c r="IDT9" s="24"/>
      <c r="IDU9" s="24"/>
      <c r="IDV9" s="24"/>
      <c r="IDW9" s="24"/>
      <c r="IDX9" s="24"/>
      <c r="IDY9" s="24"/>
      <c r="IDZ9" s="24"/>
      <c r="IEA9" s="24"/>
      <c r="IEB9" s="24"/>
      <c r="IEC9" s="24"/>
      <c r="IED9" s="24"/>
      <c r="IEE9" s="24"/>
      <c r="IEF9" s="24"/>
      <c r="IEG9" s="24"/>
      <c r="IEH9" s="24"/>
      <c r="IEI9" s="24"/>
      <c r="IEJ9" s="24"/>
      <c r="IEK9" s="24"/>
      <c r="IEL9" s="24"/>
      <c r="IEM9" s="24"/>
      <c r="IEN9" s="24"/>
      <c r="IEO9" s="24"/>
      <c r="IEP9" s="24"/>
      <c r="IEQ9" s="24"/>
      <c r="IER9" s="24"/>
      <c r="IES9" s="24"/>
      <c r="IET9" s="24"/>
      <c r="IEU9" s="24"/>
      <c r="IEV9" s="24"/>
      <c r="IEW9" s="24"/>
      <c r="IEX9" s="24"/>
      <c r="IEY9" s="24"/>
      <c r="IEZ9" s="24"/>
      <c r="IFA9" s="24"/>
      <c r="IFB9" s="24"/>
      <c r="IFC9" s="24"/>
      <c r="IFD9" s="24"/>
      <c r="IFE9" s="24"/>
      <c r="IFF9" s="24"/>
      <c r="IFG9" s="24"/>
      <c r="IFH9" s="24"/>
      <c r="IFI9" s="24"/>
      <c r="IFJ9" s="24"/>
      <c r="IFK9" s="24"/>
      <c r="IFL9" s="24"/>
      <c r="IFM9" s="24"/>
      <c r="IFN9" s="24"/>
      <c r="IFO9" s="24"/>
      <c r="IFP9" s="24"/>
      <c r="IFQ9" s="24"/>
      <c r="IFR9" s="24"/>
      <c r="IFS9" s="24"/>
      <c r="IFT9" s="24"/>
      <c r="IFU9" s="24"/>
      <c r="IFV9" s="24"/>
      <c r="IFW9" s="24"/>
      <c r="IFX9" s="24"/>
      <c r="IFY9" s="24"/>
      <c r="IFZ9" s="24"/>
      <c r="IGA9" s="24"/>
      <c r="IGB9" s="24"/>
      <c r="IGC9" s="24"/>
      <c r="IGD9" s="24"/>
      <c r="IGE9" s="24"/>
      <c r="IGF9" s="24"/>
      <c r="IGG9" s="24"/>
      <c r="IGH9" s="24"/>
      <c r="IGI9" s="24"/>
      <c r="IGJ9" s="24"/>
      <c r="IGK9" s="24"/>
      <c r="IGL9" s="24"/>
      <c r="IGM9" s="24"/>
      <c r="IGN9" s="24"/>
      <c r="IGO9" s="24"/>
      <c r="IGP9" s="24"/>
      <c r="IGQ9" s="24"/>
      <c r="IGR9" s="24"/>
      <c r="IGS9" s="24"/>
      <c r="IGT9" s="24"/>
      <c r="IGU9" s="24"/>
      <c r="IGV9" s="24"/>
      <c r="IGW9" s="24"/>
      <c r="IGX9" s="24"/>
      <c r="IGY9" s="24"/>
      <c r="IGZ9" s="24"/>
      <c r="IHA9" s="24"/>
      <c r="IHB9" s="24"/>
      <c r="IHC9" s="24"/>
      <c r="IHD9" s="24"/>
      <c r="IHE9" s="24"/>
      <c r="IHF9" s="24"/>
      <c r="IHG9" s="24"/>
      <c r="IHH9" s="24"/>
      <c r="IHI9" s="24"/>
      <c r="IHJ9" s="24"/>
      <c r="IHK9" s="24"/>
      <c r="IHL9" s="24"/>
      <c r="IHM9" s="24"/>
      <c r="IHN9" s="24"/>
      <c r="IHO9" s="24"/>
      <c r="IHP9" s="24"/>
      <c r="IHQ9" s="24"/>
      <c r="IHR9" s="24"/>
      <c r="IHS9" s="24"/>
      <c r="IHT9" s="24"/>
      <c r="IHU9" s="24"/>
      <c r="IHV9" s="24"/>
      <c r="IHW9" s="24"/>
      <c r="IHX9" s="24"/>
      <c r="IHY9" s="24"/>
      <c r="IHZ9" s="24"/>
      <c r="IIA9" s="24"/>
      <c r="IIB9" s="24"/>
      <c r="IIC9" s="24"/>
      <c r="IID9" s="24"/>
      <c r="IIE9" s="24"/>
      <c r="IIF9" s="24"/>
      <c r="IIG9" s="24"/>
      <c r="IIH9" s="24"/>
      <c r="III9" s="24"/>
      <c r="IIJ9" s="24"/>
      <c r="IIK9" s="24"/>
      <c r="IIL9" s="24"/>
      <c r="IIM9" s="24"/>
      <c r="IIN9" s="24"/>
      <c r="IIO9" s="24"/>
      <c r="IIP9" s="24"/>
      <c r="IIQ9" s="24"/>
      <c r="IIR9" s="24"/>
      <c r="IIS9" s="24"/>
      <c r="IIT9" s="24"/>
      <c r="IIU9" s="24"/>
      <c r="IIV9" s="24"/>
      <c r="IIW9" s="24"/>
      <c r="IIX9" s="24"/>
      <c r="IIY9" s="24"/>
      <c r="IIZ9" s="24"/>
      <c r="IJA9" s="24"/>
      <c r="IJB9" s="24"/>
      <c r="IJC9" s="24"/>
      <c r="IJD9" s="24"/>
      <c r="IJE9" s="24"/>
      <c r="IJF9" s="24"/>
      <c r="IJG9" s="24"/>
      <c r="IJH9" s="24"/>
      <c r="IJI9" s="24"/>
      <c r="IJJ9" s="24"/>
      <c r="IJK9" s="24"/>
      <c r="IJL9" s="24"/>
      <c r="IJM9" s="24"/>
      <c r="IJN9" s="24"/>
      <c r="IJO9" s="24"/>
      <c r="IJP9" s="24"/>
      <c r="IJQ9" s="24"/>
      <c r="IJR9" s="24"/>
      <c r="IJS9" s="24"/>
      <c r="IJT9" s="24"/>
      <c r="IJU9" s="24"/>
      <c r="IJV9" s="24"/>
      <c r="IJW9" s="24"/>
      <c r="IJX9" s="24"/>
      <c r="IJY9" s="24"/>
      <c r="IJZ9" s="24"/>
      <c r="IKA9" s="24"/>
      <c r="IKB9" s="24"/>
      <c r="IKC9" s="24"/>
      <c r="IKD9" s="24"/>
      <c r="IKE9" s="24"/>
      <c r="IKF9" s="24"/>
      <c r="IKG9" s="24"/>
      <c r="IKH9" s="24"/>
      <c r="IKI9" s="24"/>
      <c r="IKJ9" s="24"/>
      <c r="IKK9" s="24"/>
      <c r="IKL9" s="24"/>
      <c r="IKM9" s="24"/>
      <c r="IKN9" s="24"/>
      <c r="IKO9" s="24"/>
      <c r="IKP9" s="24"/>
      <c r="IKQ9" s="24"/>
      <c r="IKR9" s="24"/>
      <c r="IKS9" s="24"/>
      <c r="IKT9" s="24"/>
      <c r="IKU9" s="24"/>
      <c r="IKV9" s="24"/>
      <c r="IKW9" s="24"/>
      <c r="IKX9" s="24"/>
      <c r="IKY9" s="24"/>
      <c r="IKZ9" s="24"/>
      <c r="ILA9" s="24"/>
      <c r="ILB9" s="24"/>
      <c r="ILC9" s="24"/>
      <c r="ILD9" s="24"/>
      <c r="ILE9" s="24"/>
      <c r="ILF9" s="24"/>
      <c r="ILG9" s="24"/>
      <c r="ILH9" s="24"/>
      <c r="ILI9" s="24"/>
      <c r="ILJ9" s="24"/>
      <c r="ILK9" s="24"/>
      <c r="ILL9" s="24"/>
      <c r="ILM9" s="24"/>
      <c r="ILN9" s="24"/>
      <c r="ILO9" s="24"/>
      <c r="ILP9" s="24"/>
      <c r="ILQ9" s="24"/>
      <c r="ILR9" s="24"/>
      <c r="ILS9" s="24"/>
      <c r="ILT9" s="24"/>
      <c r="ILU9" s="24"/>
      <c r="ILV9" s="24"/>
      <c r="ILW9" s="24"/>
      <c r="ILX9" s="24"/>
      <c r="ILY9" s="24"/>
      <c r="ILZ9" s="24"/>
      <c r="IMA9" s="24"/>
      <c r="IMB9" s="24"/>
      <c r="IMC9" s="24"/>
      <c r="IMD9" s="24"/>
      <c r="IME9" s="24"/>
      <c r="IMF9" s="24"/>
      <c r="IMG9" s="24"/>
      <c r="IMH9" s="24"/>
      <c r="IMI9" s="24"/>
      <c r="IMJ9" s="24"/>
      <c r="IMK9" s="24"/>
      <c r="IML9" s="24"/>
      <c r="IMM9" s="24"/>
      <c r="IMN9" s="24"/>
      <c r="IMO9" s="24"/>
      <c r="IMP9" s="24"/>
      <c r="IMQ9" s="24"/>
      <c r="IMR9" s="24"/>
      <c r="IMS9" s="24"/>
      <c r="IMT9" s="24"/>
      <c r="IMU9" s="24"/>
      <c r="IMV9" s="24"/>
      <c r="IMW9" s="24"/>
      <c r="IMX9" s="24"/>
      <c r="IMY9" s="24"/>
      <c r="IMZ9" s="24"/>
      <c r="INA9" s="24"/>
      <c r="INB9" s="24"/>
      <c r="INC9" s="24"/>
      <c r="IND9" s="24"/>
      <c r="INE9" s="24"/>
      <c r="INF9" s="24"/>
      <c r="ING9" s="24"/>
      <c r="INH9" s="24"/>
      <c r="INI9" s="24"/>
      <c r="INJ9" s="24"/>
      <c r="INK9" s="24"/>
      <c r="INL9" s="24"/>
      <c r="INM9" s="24"/>
      <c r="INN9" s="24"/>
      <c r="INO9" s="24"/>
      <c r="INP9" s="24"/>
      <c r="INQ9" s="24"/>
      <c r="INR9" s="24"/>
      <c r="INS9" s="24"/>
      <c r="INT9" s="24"/>
      <c r="INU9" s="24"/>
      <c r="INV9" s="24"/>
      <c r="INW9" s="24"/>
      <c r="INX9" s="24"/>
      <c r="INY9" s="24"/>
      <c r="INZ9" s="24"/>
      <c r="IOA9" s="24"/>
      <c r="IOB9" s="24"/>
      <c r="IOC9" s="24"/>
      <c r="IOD9" s="24"/>
      <c r="IOE9" s="24"/>
      <c r="IOF9" s="24"/>
      <c r="IOG9" s="24"/>
      <c r="IOH9" s="24"/>
      <c r="IOI9" s="24"/>
      <c r="IOJ9" s="24"/>
      <c r="IOK9" s="24"/>
      <c r="IOL9" s="24"/>
      <c r="IOM9" s="24"/>
      <c r="ION9" s="24"/>
      <c r="IOO9" s="24"/>
      <c r="IOP9" s="24"/>
      <c r="IOQ9" s="24"/>
      <c r="IOR9" s="24"/>
      <c r="IOS9" s="24"/>
      <c r="IOT9" s="24"/>
      <c r="IOU9" s="24"/>
      <c r="IOV9" s="24"/>
      <c r="IOW9" s="24"/>
      <c r="IOX9" s="24"/>
      <c r="IOY9" s="24"/>
      <c r="IOZ9" s="24"/>
      <c r="IPA9" s="24"/>
      <c r="IPB9" s="24"/>
      <c r="IPC9" s="24"/>
      <c r="IPD9" s="24"/>
      <c r="IPE9" s="24"/>
      <c r="IPF9" s="24"/>
      <c r="IPG9" s="24"/>
      <c r="IPH9" s="24"/>
      <c r="IPI9" s="24"/>
      <c r="IPJ9" s="24"/>
      <c r="IPK9" s="24"/>
      <c r="IPL9" s="24"/>
      <c r="IPM9" s="24"/>
      <c r="IPN9" s="24"/>
      <c r="IPO9" s="24"/>
      <c r="IPP9" s="24"/>
      <c r="IPQ9" s="24"/>
      <c r="IPR9" s="24"/>
      <c r="IPS9" s="24"/>
      <c r="IPT9" s="24"/>
      <c r="IPU9" s="24"/>
      <c r="IPV9" s="24"/>
      <c r="IPW9" s="24"/>
      <c r="IPX9" s="24"/>
      <c r="IPY9" s="24"/>
      <c r="IPZ9" s="24"/>
      <c r="IQA9" s="24"/>
      <c r="IQB9" s="24"/>
      <c r="IQC9" s="24"/>
      <c r="IQD9" s="24"/>
      <c r="IQE9" s="24"/>
      <c r="IQF9" s="24"/>
      <c r="IQG9" s="24"/>
      <c r="IQH9" s="24"/>
      <c r="IQI9" s="24"/>
      <c r="IQJ9" s="24"/>
      <c r="IQK9" s="24"/>
      <c r="IQL9" s="24"/>
      <c r="IQM9" s="24"/>
      <c r="IQN9" s="24"/>
      <c r="IQO9" s="24"/>
      <c r="IQP9" s="24"/>
      <c r="IQQ9" s="24"/>
      <c r="IQR9" s="24"/>
      <c r="IQS9" s="24"/>
      <c r="IQT9" s="24"/>
      <c r="IQU9" s="24"/>
      <c r="IQV9" s="24"/>
      <c r="IQW9" s="24"/>
      <c r="IQX9" s="24"/>
      <c r="IQY9" s="24"/>
      <c r="IQZ9" s="24"/>
      <c r="IRA9" s="24"/>
      <c r="IRB9" s="24"/>
      <c r="IRC9" s="24"/>
      <c r="IRD9" s="24"/>
      <c r="IRE9" s="24"/>
      <c r="IRF9" s="24"/>
      <c r="IRG9" s="24"/>
      <c r="IRH9" s="24"/>
      <c r="IRI9" s="24"/>
      <c r="IRJ9" s="24"/>
      <c r="IRK9" s="24"/>
      <c r="IRL9" s="24"/>
      <c r="IRM9" s="24"/>
      <c r="IRN9" s="24"/>
      <c r="IRO9" s="24"/>
      <c r="IRP9" s="24"/>
      <c r="IRQ9" s="24"/>
      <c r="IRR9" s="24"/>
      <c r="IRS9" s="24"/>
      <c r="IRT9" s="24"/>
      <c r="IRU9" s="24"/>
      <c r="IRV9" s="24"/>
      <c r="IRW9" s="24"/>
      <c r="IRX9" s="24"/>
      <c r="IRY9" s="24"/>
      <c r="IRZ9" s="24"/>
      <c r="ISA9" s="24"/>
      <c r="ISB9" s="24"/>
      <c r="ISC9" s="24"/>
      <c r="ISD9" s="24"/>
      <c r="ISE9" s="24"/>
      <c r="ISF9" s="24"/>
      <c r="ISG9" s="24"/>
      <c r="ISH9" s="24"/>
      <c r="ISI9" s="24"/>
      <c r="ISJ9" s="24"/>
      <c r="ISK9" s="24"/>
      <c r="ISL9" s="24"/>
      <c r="ISM9" s="24"/>
      <c r="ISN9" s="24"/>
      <c r="ISO9" s="24"/>
      <c r="ISP9" s="24"/>
      <c r="ISQ9" s="24"/>
      <c r="ISR9" s="24"/>
      <c r="ISS9" s="24"/>
      <c r="IST9" s="24"/>
      <c r="ISU9" s="24"/>
      <c r="ISV9" s="24"/>
      <c r="ISW9" s="24"/>
      <c r="ISX9" s="24"/>
      <c r="ISY9" s="24"/>
      <c r="ISZ9" s="24"/>
      <c r="ITA9" s="24"/>
      <c r="ITB9" s="24"/>
      <c r="ITC9" s="24"/>
      <c r="ITD9" s="24"/>
      <c r="ITE9" s="24"/>
      <c r="ITF9" s="24"/>
      <c r="ITG9" s="24"/>
      <c r="ITH9" s="24"/>
      <c r="ITI9" s="24"/>
      <c r="ITJ9" s="24"/>
      <c r="ITK9" s="24"/>
      <c r="ITL9" s="24"/>
      <c r="ITM9" s="24"/>
      <c r="ITN9" s="24"/>
      <c r="ITO9" s="24"/>
      <c r="ITP9" s="24"/>
      <c r="ITQ9" s="24"/>
      <c r="ITR9" s="24"/>
      <c r="ITS9" s="24"/>
      <c r="ITT9" s="24"/>
      <c r="ITU9" s="24"/>
      <c r="ITV9" s="24"/>
      <c r="ITW9" s="24"/>
      <c r="ITX9" s="24"/>
      <c r="ITY9" s="24"/>
      <c r="ITZ9" s="24"/>
      <c r="IUA9" s="24"/>
      <c r="IUB9" s="24"/>
      <c r="IUC9" s="24"/>
      <c r="IUD9" s="24"/>
      <c r="IUE9" s="24"/>
      <c r="IUF9" s="24"/>
      <c r="IUG9" s="24"/>
      <c r="IUH9" s="24"/>
      <c r="IUI9" s="24"/>
      <c r="IUJ9" s="24"/>
      <c r="IUK9" s="24"/>
      <c r="IUL9" s="24"/>
      <c r="IUM9" s="24"/>
      <c r="IUN9" s="24"/>
      <c r="IUO9" s="24"/>
      <c r="IUP9" s="24"/>
      <c r="IUQ9" s="24"/>
      <c r="IUR9" s="24"/>
      <c r="IUS9" s="24"/>
      <c r="IUT9" s="24"/>
      <c r="IUU9" s="24"/>
      <c r="IUV9" s="24"/>
      <c r="IUW9" s="24"/>
      <c r="IUX9" s="24"/>
      <c r="IUY9" s="24"/>
      <c r="IUZ9" s="24"/>
      <c r="IVA9" s="24"/>
      <c r="IVB9" s="24"/>
      <c r="IVC9" s="24"/>
      <c r="IVD9" s="24"/>
      <c r="IVE9" s="24"/>
      <c r="IVF9" s="24"/>
      <c r="IVG9" s="24"/>
      <c r="IVH9" s="24"/>
      <c r="IVI9" s="24"/>
      <c r="IVJ9" s="24"/>
      <c r="IVK9" s="24"/>
      <c r="IVL9" s="24"/>
      <c r="IVM9" s="24"/>
      <c r="IVN9" s="24"/>
      <c r="IVO9" s="24"/>
      <c r="IVP9" s="24"/>
      <c r="IVQ9" s="24"/>
      <c r="IVR9" s="24"/>
      <c r="IVS9" s="24"/>
      <c r="IVT9" s="24"/>
      <c r="IVU9" s="24"/>
      <c r="IVV9" s="24"/>
      <c r="IVW9" s="24"/>
      <c r="IVX9" s="24"/>
      <c r="IVY9" s="24"/>
      <c r="IVZ9" s="24"/>
      <c r="IWA9" s="24"/>
      <c r="IWB9" s="24"/>
      <c r="IWC9" s="24"/>
      <c r="IWD9" s="24"/>
      <c r="IWE9" s="24"/>
      <c r="IWF9" s="24"/>
      <c r="IWG9" s="24"/>
      <c r="IWH9" s="24"/>
      <c r="IWI9" s="24"/>
      <c r="IWJ9" s="24"/>
      <c r="IWK9" s="24"/>
      <c r="IWL9" s="24"/>
      <c r="IWM9" s="24"/>
      <c r="IWN9" s="24"/>
      <c r="IWO9" s="24"/>
      <c r="IWP9" s="24"/>
      <c r="IWQ9" s="24"/>
      <c r="IWR9" s="24"/>
      <c r="IWS9" s="24"/>
      <c r="IWT9" s="24"/>
      <c r="IWU9" s="24"/>
      <c r="IWV9" s="24"/>
      <c r="IWW9" s="24"/>
      <c r="IWX9" s="24"/>
      <c r="IWY9" s="24"/>
      <c r="IWZ9" s="24"/>
      <c r="IXA9" s="24"/>
      <c r="IXB9" s="24"/>
      <c r="IXC9" s="24"/>
      <c r="IXD9" s="24"/>
      <c r="IXE9" s="24"/>
      <c r="IXF9" s="24"/>
      <c r="IXG9" s="24"/>
      <c r="IXH9" s="24"/>
      <c r="IXI9" s="24"/>
      <c r="IXJ9" s="24"/>
      <c r="IXK9" s="24"/>
      <c r="IXL9" s="24"/>
      <c r="IXM9" s="24"/>
      <c r="IXN9" s="24"/>
      <c r="IXO9" s="24"/>
      <c r="IXP9" s="24"/>
      <c r="IXQ9" s="24"/>
      <c r="IXR9" s="24"/>
      <c r="IXS9" s="24"/>
      <c r="IXT9" s="24"/>
      <c r="IXU9" s="24"/>
      <c r="IXV9" s="24"/>
      <c r="IXW9" s="24"/>
      <c r="IXX9" s="24"/>
      <c r="IXY9" s="24"/>
      <c r="IXZ9" s="24"/>
      <c r="IYA9" s="24"/>
      <c r="IYB9" s="24"/>
      <c r="IYC9" s="24"/>
      <c r="IYD9" s="24"/>
      <c r="IYE9" s="24"/>
      <c r="IYF9" s="24"/>
      <c r="IYG9" s="24"/>
      <c r="IYH9" s="24"/>
      <c r="IYI9" s="24"/>
      <c r="IYJ9" s="24"/>
      <c r="IYK9" s="24"/>
      <c r="IYL9" s="24"/>
      <c r="IYM9" s="24"/>
      <c r="IYN9" s="24"/>
      <c r="IYO9" s="24"/>
      <c r="IYP9" s="24"/>
      <c r="IYQ9" s="24"/>
      <c r="IYR9" s="24"/>
      <c r="IYS9" s="24"/>
      <c r="IYT9" s="24"/>
      <c r="IYU9" s="24"/>
      <c r="IYV9" s="24"/>
      <c r="IYW9" s="24"/>
      <c r="IYX9" s="24"/>
      <c r="IYY9" s="24"/>
      <c r="IYZ9" s="24"/>
      <c r="IZA9" s="24"/>
      <c r="IZB9" s="24"/>
      <c r="IZC9" s="24"/>
      <c r="IZD9" s="24"/>
      <c r="IZE9" s="24"/>
      <c r="IZF9" s="24"/>
      <c r="IZG9" s="24"/>
      <c r="IZH9" s="24"/>
      <c r="IZI9" s="24"/>
      <c r="IZJ9" s="24"/>
      <c r="IZK9" s="24"/>
      <c r="IZL9" s="24"/>
      <c r="IZM9" s="24"/>
      <c r="IZN9" s="24"/>
      <c r="IZO9" s="24"/>
      <c r="IZP9" s="24"/>
      <c r="IZQ9" s="24"/>
      <c r="IZR9" s="24"/>
      <c r="IZS9" s="24"/>
      <c r="IZT9" s="24"/>
      <c r="IZU9" s="24"/>
      <c r="IZV9" s="24"/>
      <c r="IZW9" s="24"/>
      <c r="IZX9" s="24"/>
      <c r="IZY9" s="24"/>
      <c r="IZZ9" s="24"/>
      <c r="JAA9" s="24"/>
      <c r="JAB9" s="24"/>
      <c r="JAC9" s="24"/>
      <c r="JAD9" s="24"/>
      <c r="JAE9" s="24"/>
      <c r="JAF9" s="24"/>
      <c r="JAG9" s="24"/>
      <c r="JAH9" s="24"/>
      <c r="JAI9" s="24"/>
      <c r="JAJ9" s="24"/>
      <c r="JAK9" s="24"/>
      <c r="JAL9" s="24"/>
      <c r="JAM9" s="24"/>
      <c r="JAN9" s="24"/>
      <c r="JAO9" s="24"/>
      <c r="JAP9" s="24"/>
      <c r="JAQ9" s="24"/>
      <c r="JAR9" s="24"/>
      <c r="JAS9" s="24"/>
      <c r="JAT9" s="24"/>
      <c r="JAU9" s="24"/>
      <c r="JAV9" s="24"/>
      <c r="JAW9" s="24"/>
      <c r="JAX9" s="24"/>
      <c r="JAY9" s="24"/>
      <c r="JAZ9" s="24"/>
      <c r="JBA9" s="24"/>
      <c r="JBB9" s="24"/>
      <c r="JBC9" s="24"/>
      <c r="JBD9" s="24"/>
      <c r="JBE9" s="24"/>
      <c r="JBF9" s="24"/>
      <c r="JBG9" s="24"/>
      <c r="JBH9" s="24"/>
      <c r="JBI9" s="24"/>
      <c r="JBJ9" s="24"/>
      <c r="JBK9" s="24"/>
      <c r="JBL9" s="24"/>
      <c r="JBM9" s="24"/>
      <c r="JBN9" s="24"/>
      <c r="JBO9" s="24"/>
      <c r="JBP9" s="24"/>
      <c r="JBQ9" s="24"/>
      <c r="JBR9" s="24"/>
      <c r="JBS9" s="24"/>
      <c r="JBT9" s="24"/>
      <c r="JBU9" s="24"/>
      <c r="JBV9" s="24"/>
      <c r="JBW9" s="24"/>
      <c r="JBX9" s="24"/>
      <c r="JBY9" s="24"/>
      <c r="JBZ9" s="24"/>
      <c r="JCA9" s="24"/>
      <c r="JCB9" s="24"/>
      <c r="JCC9" s="24"/>
      <c r="JCD9" s="24"/>
      <c r="JCE9" s="24"/>
      <c r="JCF9" s="24"/>
      <c r="JCG9" s="24"/>
      <c r="JCH9" s="24"/>
      <c r="JCI9" s="24"/>
      <c r="JCJ9" s="24"/>
      <c r="JCK9" s="24"/>
      <c r="JCL9" s="24"/>
      <c r="JCM9" s="24"/>
      <c r="JCN9" s="24"/>
      <c r="JCO9" s="24"/>
      <c r="JCP9" s="24"/>
      <c r="JCQ9" s="24"/>
      <c r="JCR9" s="24"/>
      <c r="JCS9" s="24"/>
      <c r="JCT9" s="24"/>
      <c r="JCU9" s="24"/>
      <c r="JCV9" s="24"/>
      <c r="JCW9" s="24"/>
      <c r="JCX9" s="24"/>
      <c r="JCY9" s="24"/>
      <c r="JCZ9" s="24"/>
      <c r="JDA9" s="24"/>
      <c r="JDB9" s="24"/>
      <c r="JDC9" s="24"/>
      <c r="JDD9" s="24"/>
      <c r="JDE9" s="24"/>
      <c r="JDF9" s="24"/>
      <c r="JDG9" s="24"/>
      <c r="JDH9" s="24"/>
      <c r="JDI9" s="24"/>
      <c r="JDJ9" s="24"/>
      <c r="JDK9" s="24"/>
      <c r="JDL9" s="24"/>
      <c r="JDM9" s="24"/>
      <c r="JDN9" s="24"/>
      <c r="JDO9" s="24"/>
      <c r="JDP9" s="24"/>
      <c r="JDQ9" s="24"/>
      <c r="JDR9" s="24"/>
      <c r="JDS9" s="24"/>
      <c r="JDT9" s="24"/>
      <c r="JDU9" s="24"/>
      <c r="JDV9" s="24"/>
      <c r="JDW9" s="24"/>
      <c r="JDX9" s="24"/>
      <c r="JDY9" s="24"/>
      <c r="JDZ9" s="24"/>
      <c r="JEA9" s="24"/>
      <c r="JEB9" s="24"/>
      <c r="JEC9" s="24"/>
      <c r="JED9" s="24"/>
      <c r="JEE9" s="24"/>
      <c r="JEF9" s="24"/>
      <c r="JEG9" s="24"/>
      <c r="JEH9" s="24"/>
      <c r="JEI9" s="24"/>
      <c r="JEJ9" s="24"/>
      <c r="JEK9" s="24"/>
      <c r="JEL9" s="24"/>
      <c r="JEM9" s="24"/>
      <c r="JEN9" s="24"/>
      <c r="JEO9" s="24"/>
      <c r="JEP9" s="24"/>
      <c r="JEQ9" s="24"/>
      <c r="JER9" s="24"/>
      <c r="JES9" s="24"/>
      <c r="JET9" s="24"/>
      <c r="JEU9" s="24"/>
      <c r="JEV9" s="24"/>
      <c r="JEW9" s="24"/>
      <c r="JEX9" s="24"/>
      <c r="JEY9" s="24"/>
      <c r="JEZ9" s="24"/>
      <c r="JFA9" s="24"/>
      <c r="JFB9" s="24"/>
      <c r="JFC9" s="24"/>
      <c r="JFD9" s="24"/>
      <c r="JFE9" s="24"/>
      <c r="JFF9" s="24"/>
      <c r="JFG9" s="24"/>
      <c r="JFH9" s="24"/>
      <c r="JFI9" s="24"/>
      <c r="JFJ9" s="24"/>
      <c r="JFK9" s="24"/>
      <c r="JFL9" s="24"/>
      <c r="JFM9" s="24"/>
      <c r="JFN9" s="24"/>
      <c r="JFO9" s="24"/>
      <c r="JFP9" s="24"/>
      <c r="JFQ9" s="24"/>
      <c r="JFR9" s="24"/>
      <c r="JFS9" s="24"/>
      <c r="JFT9" s="24"/>
      <c r="JFU9" s="24"/>
      <c r="JFV9" s="24"/>
      <c r="JFW9" s="24"/>
      <c r="JFX9" s="24"/>
      <c r="JFY9" s="24"/>
      <c r="JFZ9" s="24"/>
      <c r="JGA9" s="24"/>
      <c r="JGB9" s="24"/>
      <c r="JGC9" s="24"/>
      <c r="JGD9" s="24"/>
      <c r="JGE9" s="24"/>
      <c r="JGF9" s="24"/>
      <c r="JGG9" s="24"/>
      <c r="JGH9" s="24"/>
      <c r="JGI9" s="24"/>
      <c r="JGJ9" s="24"/>
      <c r="JGK9" s="24"/>
      <c r="JGL9" s="24"/>
      <c r="JGM9" s="24"/>
      <c r="JGN9" s="24"/>
      <c r="JGO9" s="24"/>
      <c r="JGP9" s="24"/>
      <c r="JGQ9" s="24"/>
      <c r="JGR9" s="24"/>
      <c r="JGS9" s="24"/>
      <c r="JGT9" s="24"/>
      <c r="JGU9" s="24"/>
      <c r="JGV9" s="24"/>
      <c r="JGW9" s="24"/>
      <c r="JGX9" s="24"/>
      <c r="JGY9" s="24"/>
      <c r="JGZ9" s="24"/>
      <c r="JHA9" s="24"/>
      <c r="JHB9" s="24"/>
      <c r="JHC9" s="24"/>
      <c r="JHD9" s="24"/>
      <c r="JHE9" s="24"/>
      <c r="JHF9" s="24"/>
      <c r="JHG9" s="24"/>
      <c r="JHH9" s="24"/>
      <c r="JHI9" s="24"/>
      <c r="JHJ9" s="24"/>
      <c r="JHK9" s="24"/>
      <c r="JHL9" s="24"/>
      <c r="JHM9" s="24"/>
      <c r="JHN9" s="24"/>
      <c r="JHO9" s="24"/>
      <c r="JHP9" s="24"/>
      <c r="JHQ9" s="24"/>
      <c r="JHR9" s="24"/>
      <c r="JHS9" s="24"/>
      <c r="JHT9" s="24"/>
      <c r="JHU9" s="24"/>
      <c r="JHV9" s="24"/>
      <c r="JHW9" s="24"/>
      <c r="JHX9" s="24"/>
      <c r="JHY9" s="24"/>
      <c r="JHZ9" s="24"/>
      <c r="JIA9" s="24"/>
      <c r="JIB9" s="24"/>
      <c r="JIC9" s="24"/>
      <c r="JID9" s="24"/>
      <c r="JIE9" s="24"/>
      <c r="JIF9" s="24"/>
      <c r="JIG9" s="24"/>
      <c r="JIH9" s="24"/>
      <c r="JII9" s="24"/>
      <c r="JIJ9" s="24"/>
      <c r="JIK9" s="24"/>
      <c r="JIL9" s="24"/>
      <c r="JIM9" s="24"/>
      <c r="JIN9" s="24"/>
      <c r="JIO9" s="24"/>
      <c r="JIP9" s="24"/>
      <c r="JIQ9" s="24"/>
      <c r="JIR9" s="24"/>
      <c r="JIS9" s="24"/>
      <c r="JIT9" s="24"/>
      <c r="JIU9" s="24"/>
      <c r="JIV9" s="24"/>
      <c r="JIW9" s="24"/>
      <c r="JIX9" s="24"/>
      <c r="JIY9" s="24"/>
      <c r="JIZ9" s="24"/>
      <c r="JJA9" s="24"/>
      <c r="JJB9" s="24"/>
      <c r="JJC9" s="24"/>
      <c r="JJD9" s="24"/>
      <c r="JJE9" s="24"/>
      <c r="JJF9" s="24"/>
      <c r="JJG9" s="24"/>
      <c r="JJH9" s="24"/>
      <c r="JJI9" s="24"/>
      <c r="JJJ9" s="24"/>
      <c r="JJK9" s="24"/>
      <c r="JJL9" s="24"/>
      <c r="JJM9" s="24"/>
      <c r="JJN9" s="24"/>
      <c r="JJO9" s="24"/>
      <c r="JJP9" s="24"/>
      <c r="JJQ9" s="24"/>
      <c r="JJR9" s="24"/>
      <c r="JJS9" s="24"/>
      <c r="JJT9" s="24"/>
      <c r="JJU9" s="24"/>
      <c r="JJV9" s="24"/>
      <c r="JJW9" s="24"/>
      <c r="JJX9" s="24"/>
      <c r="JJY9" s="24"/>
      <c r="JJZ9" s="24"/>
      <c r="JKA9" s="24"/>
      <c r="JKB9" s="24"/>
      <c r="JKC9" s="24"/>
      <c r="JKD9" s="24"/>
      <c r="JKE9" s="24"/>
      <c r="JKF9" s="24"/>
      <c r="JKG9" s="24"/>
      <c r="JKH9" s="24"/>
      <c r="JKI9" s="24"/>
      <c r="JKJ9" s="24"/>
      <c r="JKK9" s="24"/>
      <c r="JKL9" s="24"/>
      <c r="JKM9" s="24"/>
      <c r="JKN9" s="24"/>
      <c r="JKO9" s="24"/>
      <c r="JKP9" s="24"/>
      <c r="JKQ9" s="24"/>
      <c r="JKR9" s="24"/>
      <c r="JKS9" s="24"/>
      <c r="JKT9" s="24"/>
      <c r="JKU9" s="24"/>
      <c r="JKV9" s="24"/>
      <c r="JKW9" s="24"/>
      <c r="JKX9" s="24"/>
      <c r="JKY9" s="24"/>
      <c r="JKZ9" s="24"/>
      <c r="JLA9" s="24"/>
      <c r="JLB9" s="24"/>
      <c r="JLC9" s="24"/>
      <c r="JLD9" s="24"/>
      <c r="JLE9" s="24"/>
      <c r="JLF9" s="24"/>
      <c r="JLG9" s="24"/>
      <c r="JLH9" s="24"/>
      <c r="JLI9" s="24"/>
      <c r="JLJ9" s="24"/>
      <c r="JLK9" s="24"/>
      <c r="JLL9" s="24"/>
      <c r="JLM9" s="24"/>
      <c r="JLN9" s="24"/>
      <c r="JLO9" s="24"/>
      <c r="JLP9" s="24"/>
      <c r="JLQ9" s="24"/>
      <c r="JLR9" s="24"/>
      <c r="JLS9" s="24"/>
      <c r="JLT9" s="24"/>
      <c r="JLU9" s="24"/>
      <c r="JLV9" s="24"/>
      <c r="JLW9" s="24"/>
      <c r="JLX9" s="24"/>
      <c r="JLY9" s="24"/>
      <c r="JLZ9" s="24"/>
      <c r="JMA9" s="24"/>
      <c r="JMB9" s="24"/>
      <c r="JMC9" s="24"/>
      <c r="JMD9" s="24"/>
      <c r="JME9" s="24"/>
      <c r="JMF9" s="24"/>
      <c r="JMG9" s="24"/>
      <c r="JMH9" s="24"/>
      <c r="JMI9" s="24"/>
      <c r="JMJ9" s="24"/>
      <c r="JMK9" s="24"/>
      <c r="JML9" s="24"/>
      <c r="JMM9" s="24"/>
      <c r="JMN9" s="24"/>
      <c r="JMO9" s="24"/>
      <c r="JMP9" s="24"/>
      <c r="JMQ9" s="24"/>
      <c r="JMR9" s="24"/>
      <c r="JMS9" s="24"/>
      <c r="JMT9" s="24"/>
      <c r="JMU9" s="24"/>
      <c r="JMV9" s="24"/>
      <c r="JMW9" s="24"/>
      <c r="JMX9" s="24"/>
      <c r="JMY9" s="24"/>
      <c r="JMZ9" s="24"/>
      <c r="JNA9" s="24"/>
      <c r="JNB9" s="24"/>
      <c r="JNC9" s="24"/>
      <c r="JND9" s="24"/>
      <c r="JNE9" s="24"/>
      <c r="JNF9" s="24"/>
      <c r="JNG9" s="24"/>
      <c r="JNH9" s="24"/>
      <c r="JNI9" s="24"/>
      <c r="JNJ9" s="24"/>
      <c r="JNK9" s="24"/>
      <c r="JNL9" s="24"/>
      <c r="JNM9" s="24"/>
      <c r="JNN9" s="24"/>
      <c r="JNO9" s="24"/>
      <c r="JNP9" s="24"/>
      <c r="JNQ9" s="24"/>
      <c r="JNR9" s="24"/>
      <c r="JNS9" s="24"/>
      <c r="JNT9" s="24"/>
      <c r="JNU9" s="24"/>
      <c r="JNV9" s="24"/>
      <c r="JNW9" s="24"/>
      <c r="JNX9" s="24"/>
      <c r="JNY9" s="24"/>
      <c r="JNZ9" s="24"/>
      <c r="JOA9" s="24"/>
      <c r="JOB9" s="24"/>
      <c r="JOC9" s="24"/>
      <c r="JOD9" s="24"/>
      <c r="JOE9" s="24"/>
      <c r="JOF9" s="24"/>
      <c r="JOG9" s="24"/>
      <c r="JOH9" s="24"/>
      <c r="JOI9" s="24"/>
      <c r="JOJ9" s="24"/>
      <c r="JOK9" s="24"/>
      <c r="JOL9" s="24"/>
      <c r="JOM9" s="24"/>
      <c r="JON9" s="24"/>
      <c r="JOO9" s="24"/>
      <c r="JOP9" s="24"/>
      <c r="JOQ9" s="24"/>
      <c r="JOR9" s="24"/>
      <c r="JOS9" s="24"/>
      <c r="JOT9" s="24"/>
      <c r="JOU9" s="24"/>
      <c r="JOV9" s="24"/>
      <c r="JOW9" s="24"/>
      <c r="JOX9" s="24"/>
      <c r="JOY9" s="24"/>
      <c r="JOZ9" s="24"/>
      <c r="JPA9" s="24"/>
      <c r="JPB9" s="24"/>
      <c r="JPC9" s="24"/>
      <c r="JPD9" s="24"/>
      <c r="JPE9" s="24"/>
      <c r="JPF9" s="24"/>
      <c r="JPG9" s="24"/>
      <c r="JPH9" s="24"/>
      <c r="JPI9" s="24"/>
      <c r="JPJ9" s="24"/>
      <c r="JPK9" s="24"/>
      <c r="JPL9" s="24"/>
      <c r="JPM9" s="24"/>
      <c r="JPN9" s="24"/>
      <c r="JPO9" s="24"/>
      <c r="JPP9" s="24"/>
      <c r="JPQ9" s="24"/>
      <c r="JPR9" s="24"/>
      <c r="JPS9" s="24"/>
      <c r="JPT9" s="24"/>
      <c r="JPU9" s="24"/>
      <c r="JPV9" s="24"/>
      <c r="JPW9" s="24"/>
      <c r="JPX9" s="24"/>
      <c r="JPY9" s="24"/>
      <c r="JPZ9" s="24"/>
      <c r="JQA9" s="24"/>
      <c r="JQB9" s="24"/>
      <c r="JQC9" s="24"/>
      <c r="JQD9" s="24"/>
      <c r="JQE9" s="24"/>
      <c r="JQF9" s="24"/>
      <c r="JQG9" s="24"/>
      <c r="JQH9" s="24"/>
      <c r="JQI9" s="24"/>
      <c r="JQJ9" s="24"/>
      <c r="JQK9" s="24"/>
      <c r="JQL9" s="24"/>
      <c r="JQM9" s="24"/>
      <c r="JQN9" s="24"/>
      <c r="JQO9" s="24"/>
      <c r="JQP9" s="24"/>
      <c r="JQQ9" s="24"/>
      <c r="JQR9" s="24"/>
      <c r="JQS9" s="24"/>
      <c r="JQT9" s="24"/>
      <c r="JQU9" s="24"/>
      <c r="JQV9" s="24"/>
      <c r="JQW9" s="24"/>
      <c r="JQX9" s="24"/>
      <c r="JQY9" s="24"/>
      <c r="JQZ9" s="24"/>
      <c r="JRA9" s="24"/>
      <c r="JRB9" s="24"/>
      <c r="JRC9" s="24"/>
      <c r="JRD9" s="24"/>
      <c r="JRE9" s="24"/>
      <c r="JRF9" s="24"/>
      <c r="JRG9" s="24"/>
      <c r="JRH9" s="24"/>
      <c r="JRI9" s="24"/>
      <c r="JRJ9" s="24"/>
      <c r="JRK9" s="24"/>
      <c r="JRL9" s="24"/>
      <c r="JRM9" s="24"/>
      <c r="JRN9" s="24"/>
      <c r="JRO9" s="24"/>
      <c r="JRP9" s="24"/>
      <c r="JRQ9" s="24"/>
      <c r="JRR9" s="24"/>
      <c r="JRS9" s="24"/>
      <c r="JRT9" s="24"/>
      <c r="JRU9" s="24"/>
      <c r="JRV9" s="24"/>
      <c r="JRW9" s="24"/>
      <c r="JRX9" s="24"/>
      <c r="JRY9" s="24"/>
      <c r="JRZ9" s="24"/>
      <c r="JSA9" s="24"/>
      <c r="JSB9" s="24"/>
      <c r="JSC9" s="24"/>
      <c r="JSD9" s="24"/>
      <c r="JSE9" s="24"/>
      <c r="JSF9" s="24"/>
      <c r="JSG9" s="24"/>
      <c r="JSH9" s="24"/>
      <c r="JSI9" s="24"/>
      <c r="JSJ9" s="24"/>
      <c r="JSK9" s="24"/>
      <c r="JSL9" s="24"/>
      <c r="JSM9" s="24"/>
      <c r="JSN9" s="24"/>
      <c r="JSO9" s="24"/>
      <c r="JSP9" s="24"/>
      <c r="JSQ9" s="24"/>
      <c r="JSR9" s="24"/>
      <c r="JSS9" s="24"/>
      <c r="JST9" s="24"/>
      <c r="JSU9" s="24"/>
      <c r="JSV9" s="24"/>
      <c r="JSW9" s="24"/>
      <c r="JSX9" s="24"/>
      <c r="JSY9" s="24"/>
      <c r="JSZ9" s="24"/>
      <c r="JTA9" s="24"/>
      <c r="JTB9" s="24"/>
      <c r="JTC9" s="24"/>
      <c r="JTD9" s="24"/>
      <c r="JTE9" s="24"/>
      <c r="JTF9" s="24"/>
      <c r="JTG9" s="24"/>
      <c r="JTH9" s="24"/>
      <c r="JTI9" s="24"/>
      <c r="JTJ9" s="24"/>
      <c r="JTK9" s="24"/>
      <c r="JTL9" s="24"/>
      <c r="JTM9" s="24"/>
      <c r="JTN9" s="24"/>
      <c r="JTO9" s="24"/>
      <c r="JTP9" s="24"/>
      <c r="JTQ9" s="24"/>
      <c r="JTR9" s="24"/>
      <c r="JTS9" s="24"/>
      <c r="JTT9" s="24"/>
      <c r="JTU9" s="24"/>
      <c r="JTV9" s="24"/>
      <c r="JTW9" s="24"/>
      <c r="JTX9" s="24"/>
      <c r="JTY9" s="24"/>
      <c r="JTZ9" s="24"/>
      <c r="JUA9" s="24"/>
      <c r="JUB9" s="24"/>
      <c r="JUC9" s="24"/>
      <c r="JUD9" s="24"/>
      <c r="JUE9" s="24"/>
      <c r="JUF9" s="24"/>
      <c r="JUG9" s="24"/>
      <c r="JUH9" s="24"/>
      <c r="JUI9" s="24"/>
      <c r="JUJ9" s="24"/>
      <c r="JUK9" s="24"/>
      <c r="JUL9" s="24"/>
      <c r="JUM9" s="24"/>
      <c r="JUN9" s="24"/>
      <c r="JUO9" s="24"/>
      <c r="JUP9" s="24"/>
      <c r="JUQ9" s="24"/>
      <c r="JUR9" s="24"/>
      <c r="JUS9" s="24"/>
      <c r="JUT9" s="24"/>
      <c r="JUU9" s="24"/>
      <c r="JUV9" s="24"/>
      <c r="JUW9" s="24"/>
      <c r="JUX9" s="24"/>
      <c r="JUY9" s="24"/>
      <c r="JUZ9" s="24"/>
      <c r="JVA9" s="24"/>
      <c r="JVB9" s="24"/>
      <c r="JVC9" s="24"/>
      <c r="JVD9" s="24"/>
      <c r="JVE9" s="24"/>
      <c r="JVF9" s="24"/>
      <c r="JVG9" s="24"/>
      <c r="JVH9" s="24"/>
      <c r="JVI9" s="24"/>
      <c r="JVJ9" s="24"/>
      <c r="JVK9" s="24"/>
      <c r="JVL9" s="24"/>
      <c r="JVM9" s="24"/>
      <c r="JVN9" s="24"/>
      <c r="JVO9" s="24"/>
      <c r="JVP9" s="24"/>
      <c r="JVQ9" s="24"/>
      <c r="JVR9" s="24"/>
      <c r="JVS9" s="24"/>
      <c r="JVT9" s="24"/>
      <c r="JVU9" s="24"/>
      <c r="JVV9" s="24"/>
      <c r="JVW9" s="24"/>
      <c r="JVX9" s="24"/>
      <c r="JVY9" s="24"/>
      <c r="JVZ9" s="24"/>
      <c r="JWA9" s="24"/>
      <c r="JWB9" s="24"/>
      <c r="JWC9" s="24"/>
      <c r="JWD9" s="24"/>
      <c r="JWE9" s="24"/>
      <c r="JWF9" s="24"/>
      <c r="JWG9" s="24"/>
      <c r="JWH9" s="24"/>
      <c r="JWI9" s="24"/>
      <c r="JWJ9" s="24"/>
      <c r="JWK9" s="24"/>
      <c r="JWL9" s="24"/>
      <c r="JWM9" s="24"/>
      <c r="JWN9" s="24"/>
      <c r="JWO9" s="24"/>
      <c r="JWP9" s="24"/>
      <c r="JWQ9" s="24"/>
      <c r="JWR9" s="24"/>
      <c r="JWS9" s="24"/>
      <c r="JWT9" s="24"/>
      <c r="JWU9" s="24"/>
      <c r="JWV9" s="24"/>
      <c r="JWW9" s="24"/>
      <c r="JWX9" s="24"/>
      <c r="JWY9" s="24"/>
      <c r="JWZ9" s="24"/>
      <c r="JXA9" s="24"/>
      <c r="JXB9" s="24"/>
      <c r="JXC9" s="24"/>
      <c r="JXD9" s="24"/>
      <c r="JXE9" s="24"/>
      <c r="JXF9" s="24"/>
      <c r="JXG9" s="24"/>
      <c r="JXH9" s="24"/>
      <c r="JXI9" s="24"/>
      <c r="JXJ9" s="24"/>
      <c r="JXK9" s="24"/>
      <c r="JXL9" s="24"/>
      <c r="JXM9" s="24"/>
      <c r="JXN9" s="24"/>
      <c r="JXO9" s="24"/>
      <c r="JXP9" s="24"/>
      <c r="JXQ9" s="24"/>
      <c r="JXR9" s="24"/>
      <c r="JXS9" s="24"/>
      <c r="JXT9" s="24"/>
      <c r="JXU9" s="24"/>
      <c r="JXV9" s="24"/>
      <c r="JXW9" s="24"/>
      <c r="JXX9" s="24"/>
      <c r="JXY9" s="24"/>
      <c r="JXZ9" s="24"/>
      <c r="JYA9" s="24"/>
      <c r="JYB9" s="24"/>
      <c r="JYC9" s="24"/>
      <c r="JYD9" s="24"/>
      <c r="JYE9" s="24"/>
      <c r="JYF9" s="24"/>
      <c r="JYG9" s="24"/>
      <c r="JYH9" s="24"/>
      <c r="JYI9" s="24"/>
      <c r="JYJ9" s="24"/>
      <c r="JYK9" s="24"/>
      <c r="JYL9" s="24"/>
      <c r="JYM9" s="24"/>
      <c r="JYN9" s="24"/>
      <c r="JYO9" s="24"/>
      <c r="JYP9" s="24"/>
      <c r="JYQ9" s="24"/>
      <c r="JYR9" s="24"/>
      <c r="JYS9" s="24"/>
      <c r="JYT9" s="24"/>
      <c r="JYU9" s="24"/>
      <c r="JYV9" s="24"/>
      <c r="JYW9" s="24"/>
      <c r="JYX9" s="24"/>
      <c r="JYY9" s="24"/>
      <c r="JYZ9" s="24"/>
      <c r="JZA9" s="24"/>
      <c r="JZB9" s="24"/>
      <c r="JZC9" s="24"/>
      <c r="JZD9" s="24"/>
      <c r="JZE9" s="24"/>
      <c r="JZF9" s="24"/>
      <c r="JZG9" s="24"/>
      <c r="JZH9" s="24"/>
      <c r="JZI9" s="24"/>
      <c r="JZJ9" s="24"/>
      <c r="JZK9" s="24"/>
      <c r="JZL9" s="24"/>
      <c r="JZM9" s="24"/>
      <c r="JZN9" s="24"/>
      <c r="JZO9" s="24"/>
      <c r="JZP9" s="24"/>
      <c r="JZQ9" s="24"/>
      <c r="JZR9" s="24"/>
      <c r="JZS9" s="24"/>
      <c r="JZT9" s="24"/>
      <c r="JZU9" s="24"/>
      <c r="JZV9" s="24"/>
      <c r="JZW9" s="24"/>
      <c r="JZX9" s="24"/>
      <c r="JZY9" s="24"/>
      <c r="JZZ9" s="24"/>
      <c r="KAA9" s="24"/>
      <c r="KAB9" s="24"/>
      <c r="KAC9" s="24"/>
      <c r="KAD9" s="24"/>
      <c r="KAE9" s="24"/>
      <c r="KAF9" s="24"/>
      <c r="KAG9" s="24"/>
      <c r="KAH9" s="24"/>
      <c r="KAI9" s="24"/>
      <c r="KAJ9" s="24"/>
      <c r="KAK9" s="24"/>
      <c r="KAL9" s="24"/>
      <c r="KAM9" s="24"/>
      <c r="KAN9" s="24"/>
      <c r="KAO9" s="24"/>
      <c r="KAP9" s="24"/>
      <c r="KAQ9" s="24"/>
      <c r="KAR9" s="24"/>
      <c r="KAS9" s="24"/>
      <c r="KAT9" s="24"/>
      <c r="KAU9" s="24"/>
      <c r="KAV9" s="24"/>
      <c r="KAW9" s="24"/>
      <c r="KAX9" s="24"/>
      <c r="KAY9" s="24"/>
      <c r="KAZ9" s="24"/>
      <c r="KBA9" s="24"/>
      <c r="KBB9" s="24"/>
      <c r="KBC9" s="24"/>
      <c r="KBD9" s="24"/>
      <c r="KBE9" s="24"/>
      <c r="KBF9" s="24"/>
      <c r="KBG9" s="24"/>
      <c r="KBH9" s="24"/>
      <c r="KBI9" s="24"/>
      <c r="KBJ9" s="24"/>
      <c r="KBK9" s="24"/>
      <c r="KBL9" s="24"/>
      <c r="KBM9" s="24"/>
      <c r="KBN9" s="24"/>
      <c r="KBO9" s="24"/>
      <c r="KBP9" s="24"/>
      <c r="KBQ9" s="24"/>
      <c r="KBR9" s="24"/>
      <c r="KBS9" s="24"/>
      <c r="KBT9" s="24"/>
      <c r="KBU9" s="24"/>
      <c r="KBV9" s="24"/>
      <c r="KBW9" s="24"/>
      <c r="KBX9" s="24"/>
      <c r="KBY9" s="24"/>
      <c r="KBZ9" s="24"/>
      <c r="KCA9" s="24"/>
      <c r="KCB9" s="24"/>
      <c r="KCC9" s="24"/>
      <c r="KCD9" s="24"/>
      <c r="KCE9" s="24"/>
      <c r="KCF9" s="24"/>
      <c r="KCG9" s="24"/>
      <c r="KCH9" s="24"/>
      <c r="KCI9" s="24"/>
      <c r="KCJ9" s="24"/>
      <c r="KCK9" s="24"/>
      <c r="KCL9" s="24"/>
      <c r="KCM9" s="24"/>
      <c r="KCN9" s="24"/>
      <c r="KCO9" s="24"/>
      <c r="KCP9" s="24"/>
      <c r="KCQ9" s="24"/>
      <c r="KCR9" s="24"/>
      <c r="KCS9" s="24"/>
      <c r="KCT9" s="24"/>
      <c r="KCU9" s="24"/>
      <c r="KCV9" s="24"/>
      <c r="KCW9" s="24"/>
      <c r="KCX9" s="24"/>
      <c r="KCY9" s="24"/>
      <c r="KCZ9" s="24"/>
      <c r="KDA9" s="24"/>
      <c r="KDB9" s="24"/>
      <c r="KDC9" s="24"/>
      <c r="KDD9" s="24"/>
      <c r="KDE9" s="24"/>
      <c r="KDF9" s="24"/>
      <c r="KDG9" s="24"/>
      <c r="KDH9" s="24"/>
      <c r="KDI9" s="24"/>
      <c r="KDJ9" s="24"/>
      <c r="KDK9" s="24"/>
      <c r="KDL9" s="24"/>
      <c r="KDM9" s="24"/>
      <c r="KDN9" s="24"/>
      <c r="KDO9" s="24"/>
      <c r="KDP9" s="24"/>
      <c r="KDQ9" s="24"/>
      <c r="KDR9" s="24"/>
      <c r="KDS9" s="24"/>
      <c r="KDT9" s="24"/>
      <c r="KDU9" s="24"/>
      <c r="KDV9" s="24"/>
      <c r="KDW9" s="24"/>
      <c r="KDX9" s="24"/>
      <c r="KDY9" s="24"/>
      <c r="KDZ9" s="24"/>
      <c r="KEA9" s="24"/>
      <c r="KEB9" s="24"/>
      <c r="KEC9" s="24"/>
      <c r="KED9" s="24"/>
      <c r="KEE9" s="24"/>
      <c r="KEF9" s="24"/>
      <c r="KEG9" s="24"/>
      <c r="KEH9" s="24"/>
      <c r="KEI9" s="24"/>
      <c r="KEJ9" s="24"/>
      <c r="KEK9" s="24"/>
      <c r="KEL9" s="24"/>
      <c r="KEM9" s="24"/>
      <c r="KEN9" s="24"/>
      <c r="KEO9" s="24"/>
      <c r="KEP9" s="24"/>
      <c r="KEQ9" s="24"/>
      <c r="KER9" s="24"/>
      <c r="KES9" s="24"/>
      <c r="KET9" s="24"/>
      <c r="KEU9" s="24"/>
      <c r="KEV9" s="24"/>
      <c r="KEW9" s="24"/>
      <c r="KEX9" s="24"/>
      <c r="KEY9" s="24"/>
      <c r="KEZ9" s="24"/>
      <c r="KFA9" s="24"/>
      <c r="KFB9" s="24"/>
      <c r="KFC9" s="24"/>
      <c r="KFD9" s="24"/>
      <c r="KFE9" s="24"/>
      <c r="KFF9" s="24"/>
      <c r="KFG9" s="24"/>
      <c r="KFH9" s="24"/>
      <c r="KFI9" s="24"/>
      <c r="KFJ9" s="24"/>
      <c r="KFK9" s="24"/>
      <c r="KFL9" s="24"/>
      <c r="KFM9" s="24"/>
      <c r="KFN9" s="24"/>
      <c r="KFO9" s="24"/>
      <c r="KFP9" s="24"/>
      <c r="KFQ9" s="24"/>
      <c r="KFR9" s="24"/>
      <c r="KFS9" s="24"/>
      <c r="KFT9" s="24"/>
      <c r="KFU9" s="24"/>
      <c r="KFV9" s="24"/>
      <c r="KFW9" s="24"/>
      <c r="KFX9" s="24"/>
      <c r="KFY9" s="24"/>
      <c r="KFZ9" s="24"/>
      <c r="KGA9" s="24"/>
      <c r="KGB9" s="24"/>
      <c r="KGC9" s="24"/>
      <c r="KGD9" s="24"/>
      <c r="KGE9" s="24"/>
      <c r="KGF9" s="24"/>
      <c r="KGG9" s="24"/>
      <c r="KGH9" s="24"/>
      <c r="KGI9" s="24"/>
      <c r="KGJ9" s="24"/>
      <c r="KGK9" s="24"/>
      <c r="KGL9" s="24"/>
      <c r="KGM9" s="24"/>
      <c r="KGN9" s="24"/>
      <c r="KGO9" s="24"/>
      <c r="KGP9" s="24"/>
      <c r="KGQ9" s="24"/>
      <c r="KGR9" s="24"/>
      <c r="KGS9" s="24"/>
      <c r="KGT9" s="24"/>
      <c r="KGU9" s="24"/>
      <c r="KGV9" s="24"/>
      <c r="KGW9" s="24"/>
      <c r="KGX9" s="24"/>
      <c r="KGY9" s="24"/>
      <c r="KGZ9" s="24"/>
      <c r="KHA9" s="24"/>
      <c r="KHB9" s="24"/>
      <c r="KHC9" s="24"/>
      <c r="KHD9" s="24"/>
      <c r="KHE9" s="24"/>
      <c r="KHF9" s="24"/>
      <c r="KHG9" s="24"/>
      <c r="KHH9" s="24"/>
      <c r="KHI9" s="24"/>
      <c r="KHJ9" s="24"/>
      <c r="KHK9" s="24"/>
      <c r="KHL9" s="24"/>
      <c r="KHM9" s="24"/>
      <c r="KHN9" s="24"/>
      <c r="KHO9" s="24"/>
      <c r="KHP9" s="24"/>
      <c r="KHQ9" s="24"/>
      <c r="KHR9" s="24"/>
      <c r="KHS9" s="24"/>
      <c r="KHT9" s="24"/>
      <c r="KHU9" s="24"/>
      <c r="KHV9" s="24"/>
      <c r="KHW9" s="24"/>
      <c r="KHX9" s="24"/>
      <c r="KHY9" s="24"/>
      <c r="KHZ9" s="24"/>
      <c r="KIA9" s="24"/>
      <c r="KIB9" s="24"/>
      <c r="KIC9" s="24"/>
      <c r="KID9" s="24"/>
      <c r="KIE9" s="24"/>
      <c r="KIF9" s="24"/>
      <c r="KIG9" s="24"/>
      <c r="KIH9" s="24"/>
      <c r="KII9" s="24"/>
      <c r="KIJ9" s="24"/>
      <c r="KIK9" s="24"/>
      <c r="KIL9" s="24"/>
      <c r="KIM9" s="24"/>
      <c r="KIN9" s="24"/>
      <c r="KIO9" s="24"/>
      <c r="KIP9" s="24"/>
      <c r="KIQ9" s="24"/>
      <c r="KIR9" s="24"/>
      <c r="KIS9" s="24"/>
      <c r="KIT9" s="24"/>
      <c r="KIU9" s="24"/>
      <c r="KIV9" s="24"/>
      <c r="KIW9" s="24"/>
      <c r="KIX9" s="24"/>
      <c r="KIY9" s="24"/>
      <c r="KIZ9" s="24"/>
      <c r="KJA9" s="24"/>
      <c r="KJB9" s="24"/>
      <c r="KJC9" s="24"/>
      <c r="KJD9" s="24"/>
      <c r="KJE9" s="24"/>
      <c r="KJF9" s="24"/>
      <c r="KJG9" s="24"/>
      <c r="KJH9" s="24"/>
      <c r="KJI9" s="24"/>
      <c r="KJJ9" s="24"/>
      <c r="KJK9" s="24"/>
      <c r="KJL9" s="24"/>
      <c r="KJM9" s="24"/>
      <c r="KJN9" s="24"/>
      <c r="KJO9" s="24"/>
      <c r="KJP9" s="24"/>
      <c r="KJQ9" s="24"/>
      <c r="KJR9" s="24"/>
      <c r="KJS9" s="24"/>
      <c r="KJT9" s="24"/>
      <c r="KJU9" s="24"/>
      <c r="KJV9" s="24"/>
      <c r="KJW9" s="24"/>
      <c r="KJX9" s="24"/>
      <c r="KJY9" s="24"/>
      <c r="KJZ9" s="24"/>
      <c r="KKA9" s="24"/>
      <c r="KKB9" s="24"/>
      <c r="KKC9" s="24"/>
      <c r="KKD9" s="24"/>
      <c r="KKE9" s="24"/>
      <c r="KKF9" s="24"/>
      <c r="KKG9" s="24"/>
      <c r="KKH9" s="24"/>
      <c r="KKI9" s="24"/>
      <c r="KKJ9" s="24"/>
      <c r="KKK9" s="24"/>
      <c r="KKL9" s="24"/>
      <c r="KKM9" s="24"/>
      <c r="KKN9" s="24"/>
      <c r="KKO9" s="24"/>
      <c r="KKP9" s="24"/>
      <c r="KKQ9" s="24"/>
      <c r="KKR9" s="24"/>
      <c r="KKS9" s="24"/>
      <c r="KKT9" s="24"/>
      <c r="KKU9" s="24"/>
      <c r="KKV9" s="24"/>
      <c r="KKW9" s="24"/>
      <c r="KKX9" s="24"/>
      <c r="KKY9" s="24"/>
      <c r="KKZ9" s="24"/>
      <c r="KLA9" s="24"/>
      <c r="KLB9" s="24"/>
      <c r="KLC9" s="24"/>
      <c r="KLD9" s="24"/>
      <c r="KLE9" s="24"/>
      <c r="KLF9" s="24"/>
      <c r="KLG9" s="24"/>
      <c r="KLH9" s="24"/>
      <c r="KLI9" s="24"/>
      <c r="KLJ9" s="24"/>
      <c r="KLK9" s="24"/>
      <c r="KLL9" s="24"/>
      <c r="KLM9" s="24"/>
      <c r="KLN9" s="24"/>
      <c r="KLO9" s="24"/>
      <c r="KLP9" s="24"/>
      <c r="KLQ9" s="24"/>
      <c r="KLR9" s="24"/>
      <c r="KLS9" s="24"/>
      <c r="KLT9" s="24"/>
      <c r="KLU9" s="24"/>
      <c r="KLV9" s="24"/>
      <c r="KLW9" s="24"/>
      <c r="KLX9" s="24"/>
      <c r="KLY9" s="24"/>
      <c r="KLZ9" s="24"/>
      <c r="KMA9" s="24"/>
      <c r="KMB9" s="24"/>
      <c r="KMC9" s="24"/>
      <c r="KMD9" s="24"/>
      <c r="KME9" s="24"/>
      <c r="KMF9" s="24"/>
      <c r="KMG9" s="24"/>
      <c r="KMH9" s="24"/>
      <c r="KMI9" s="24"/>
      <c r="KMJ9" s="24"/>
      <c r="KMK9" s="24"/>
      <c r="KML9" s="24"/>
      <c r="KMM9" s="24"/>
      <c r="KMN9" s="24"/>
      <c r="KMO9" s="24"/>
      <c r="KMP9" s="24"/>
      <c r="KMQ9" s="24"/>
      <c r="KMR9" s="24"/>
      <c r="KMS9" s="24"/>
      <c r="KMT9" s="24"/>
      <c r="KMU9" s="24"/>
      <c r="KMV9" s="24"/>
      <c r="KMW9" s="24"/>
      <c r="KMX9" s="24"/>
      <c r="KMY9" s="24"/>
      <c r="KMZ9" s="24"/>
      <c r="KNA9" s="24"/>
      <c r="KNB9" s="24"/>
      <c r="KNC9" s="24"/>
      <c r="KND9" s="24"/>
      <c r="KNE9" s="24"/>
      <c r="KNF9" s="24"/>
      <c r="KNG9" s="24"/>
      <c r="KNH9" s="24"/>
      <c r="KNI9" s="24"/>
      <c r="KNJ9" s="24"/>
      <c r="KNK9" s="24"/>
      <c r="KNL9" s="24"/>
      <c r="KNM9" s="24"/>
      <c r="KNN9" s="24"/>
      <c r="KNO9" s="24"/>
      <c r="KNP9" s="24"/>
      <c r="KNQ9" s="24"/>
      <c r="KNR9" s="24"/>
      <c r="KNS9" s="24"/>
      <c r="KNT9" s="24"/>
      <c r="KNU9" s="24"/>
      <c r="KNV9" s="24"/>
      <c r="KNW9" s="24"/>
      <c r="KNX9" s="24"/>
      <c r="KNY9" s="24"/>
      <c r="KNZ9" s="24"/>
      <c r="KOA9" s="24"/>
      <c r="KOB9" s="24"/>
      <c r="KOC9" s="24"/>
      <c r="KOD9" s="24"/>
      <c r="KOE9" s="24"/>
      <c r="KOF9" s="24"/>
      <c r="KOG9" s="24"/>
      <c r="KOH9" s="24"/>
      <c r="KOI9" s="24"/>
      <c r="KOJ9" s="24"/>
      <c r="KOK9" s="24"/>
      <c r="KOL9" s="24"/>
      <c r="KOM9" s="24"/>
      <c r="KON9" s="24"/>
      <c r="KOO9" s="24"/>
      <c r="KOP9" s="24"/>
      <c r="KOQ9" s="24"/>
      <c r="KOR9" s="24"/>
      <c r="KOS9" s="24"/>
      <c r="KOT9" s="24"/>
      <c r="KOU9" s="24"/>
      <c r="KOV9" s="24"/>
      <c r="KOW9" s="24"/>
      <c r="KOX9" s="24"/>
      <c r="KOY9" s="24"/>
      <c r="KOZ9" s="24"/>
      <c r="KPA9" s="24"/>
      <c r="KPB9" s="24"/>
      <c r="KPC9" s="24"/>
      <c r="KPD9" s="24"/>
      <c r="KPE9" s="24"/>
      <c r="KPF9" s="24"/>
      <c r="KPG9" s="24"/>
      <c r="KPH9" s="24"/>
      <c r="KPI9" s="24"/>
      <c r="KPJ9" s="24"/>
      <c r="KPK9" s="24"/>
      <c r="KPL9" s="24"/>
      <c r="KPM9" s="24"/>
      <c r="KPN9" s="24"/>
      <c r="KPO9" s="24"/>
      <c r="KPP9" s="24"/>
      <c r="KPQ9" s="24"/>
      <c r="KPR9" s="24"/>
      <c r="KPS9" s="24"/>
      <c r="KPT9" s="24"/>
      <c r="KPU9" s="24"/>
      <c r="KPV9" s="24"/>
      <c r="KPW9" s="24"/>
      <c r="KPX9" s="24"/>
      <c r="KPY9" s="24"/>
      <c r="KPZ9" s="24"/>
      <c r="KQA9" s="24"/>
      <c r="KQB9" s="24"/>
      <c r="KQC9" s="24"/>
      <c r="KQD9" s="24"/>
      <c r="KQE9" s="24"/>
      <c r="KQF9" s="24"/>
      <c r="KQG9" s="24"/>
      <c r="KQH9" s="24"/>
      <c r="KQI9" s="24"/>
      <c r="KQJ9" s="24"/>
      <c r="KQK9" s="24"/>
      <c r="KQL9" s="24"/>
      <c r="KQM9" s="24"/>
      <c r="KQN9" s="24"/>
      <c r="KQO9" s="24"/>
      <c r="KQP9" s="24"/>
      <c r="KQQ9" s="24"/>
      <c r="KQR9" s="24"/>
      <c r="KQS9" s="24"/>
      <c r="KQT9" s="24"/>
      <c r="KQU9" s="24"/>
      <c r="KQV9" s="24"/>
      <c r="KQW9" s="24"/>
      <c r="KQX9" s="24"/>
      <c r="KQY9" s="24"/>
      <c r="KQZ9" s="24"/>
      <c r="KRA9" s="24"/>
      <c r="KRB9" s="24"/>
      <c r="KRC9" s="24"/>
      <c r="KRD9" s="24"/>
      <c r="KRE9" s="24"/>
      <c r="KRF9" s="24"/>
      <c r="KRG9" s="24"/>
      <c r="KRH9" s="24"/>
      <c r="KRI9" s="24"/>
      <c r="KRJ9" s="24"/>
      <c r="KRK9" s="24"/>
      <c r="KRL9" s="24"/>
      <c r="KRM9" s="24"/>
      <c r="KRN9" s="24"/>
      <c r="KRO9" s="24"/>
      <c r="KRP9" s="24"/>
      <c r="KRQ9" s="24"/>
      <c r="KRR9" s="24"/>
      <c r="KRS9" s="24"/>
      <c r="KRT9" s="24"/>
      <c r="KRU9" s="24"/>
      <c r="KRV9" s="24"/>
      <c r="KRW9" s="24"/>
      <c r="KRX9" s="24"/>
      <c r="KRY9" s="24"/>
      <c r="KRZ9" s="24"/>
      <c r="KSA9" s="24"/>
      <c r="KSB9" s="24"/>
      <c r="KSC9" s="24"/>
      <c r="KSD9" s="24"/>
      <c r="KSE9" s="24"/>
      <c r="KSF9" s="24"/>
      <c r="KSG9" s="24"/>
      <c r="KSH9" s="24"/>
      <c r="KSI9" s="24"/>
      <c r="KSJ9" s="24"/>
      <c r="KSK9" s="24"/>
      <c r="KSL9" s="24"/>
      <c r="KSM9" s="24"/>
      <c r="KSN9" s="24"/>
      <c r="KSO9" s="24"/>
      <c r="KSP9" s="24"/>
      <c r="KSQ9" s="24"/>
      <c r="KSR9" s="24"/>
      <c r="KSS9" s="24"/>
      <c r="KST9" s="24"/>
      <c r="KSU9" s="24"/>
      <c r="KSV9" s="24"/>
      <c r="KSW9" s="24"/>
      <c r="KSX9" s="24"/>
      <c r="KSY9" s="24"/>
      <c r="KSZ9" s="24"/>
      <c r="KTA9" s="24"/>
      <c r="KTB9" s="24"/>
      <c r="KTC9" s="24"/>
      <c r="KTD9" s="24"/>
      <c r="KTE9" s="24"/>
      <c r="KTF9" s="24"/>
      <c r="KTG9" s="24"/>
      <c r="KTH9" s="24"/>
      <c r="KTI9" s="24"/>
      <c r="KTJ9" s="24"/>
      <c r="KTK9" s="24"/>
      <c r="KTL9" s="24"/>
      <c r="KTM9" s="24"/>
      <c r="KTN9" s="24"/>
      <c r="KTO9" s="24"/>
      <c r="KTP9" s="24"/>
      <c r="KTQ9" s="24"/>
      <c r="KTR9" s="24"/>
      <c r="KTS9" s="24"/>
      <c r="KTT9" s="24"/>
      <c r="KTU9" s="24"/>
      <c r="KTV9" s="24"/>
      <c r="KTW9" s="24"/>
      <c r="KTX9" s="24"/>
      <c r="KTY9" s="24"/>
      <c r="KTZ9" s="24"/>
      <c r="KUA9" s="24"/>
      <c r="KUB9" s="24"/>
      <c r="KUC9" s="24"/>
      <c r="KUD9" s="24"/>
      <c r="KUE9" s="24"/>
      <c r="KUF9" s="24"/>
      <c r="KUG9" s="24"/>
      <c r="KUH9" s="24"/>
      <c r="KUI9" s="24"/>
      <c r="KUJ9" s="24"/>
      <c r="KUK9" s="24"/>
      <c r="KUL9" s="24"/>
      <c r="KUM9" s="24"/>
      <c r="KUN9" s="24"/>
      <c r="KUO9" s="24"/>
      <c r="KUP9" s="24"/>
      <c r="KUQ9" s="24"/>
      <c r="KUR9" s="24"/>
      <c r="KUS9" s="24"/>
      <c r="KUT9" s="24"/>
      <c r="KUU9" s="24"/>
      <c r="KUV9" s="24"/>
      <c r="KUW9" s="24"/>
      <c r="KUX9" s="24"/>
      <c r="KUY9" s="24"/>
      <c r="KUZ9" s="24"/>
      <c r="KVA9" s="24"/>
      <c r="KVB9" s="24"/>
      <c r="KVC9" s="24"/>
      <c r="KVD9" s="24"/>
      <c r="KVE9" s="24"/>
      <c r="KVF9" s="24"/>
      <c r="KVG9" s="24"/>
      <c r="KVH9" s="24"/>
      <c r="KVI9" s="24"/>
      <c r="KVJ9" s="24"/>
      <c r="KVK9" s="24"/>
      <c r="KVL9" s="24"/>
      <c r="KVM9" s="24"/>
      <c r="KVN9" s="24"/>
      <c r="KVO9" s="24"/>
      <c r="KVP9" s="24"/>
      <c r="KVQ9" s="24"/>
      <c r="KVR9" s="24"/>
      <c r="KVS9" s="24"/>
      <c r="KVT9" s="24"/>
      <c r="KVU9" s="24"/>
      <c r="KVV9" s="24"/>
      <c r="KVW9" s="24"/>
      <c r="KVX9" s="24"/>
      <c r="KVY9" s="24"/>
      <c r="KVZ9" s="24"/>
      <c r="KWA9" s="24"/>
      <c r="KWB9" s="24"/>
      <c r="KWC9" s="24"/>
      <c r="KWD9" s="24"/>
      <c r="KWE9" s="24"/>
      <c r="KWF9" s="24"/>
      <c r="KWG9" s="24"/>
      <c r="KWH9" s="24"/>
      <c r="KWI9" s="24"/>
      <c r="KWJ9" s="24"/>
      <c r="KWK9" s="24"/>
      <c r="KWL9" s="24"/>
      <c r="KWM9" s="24"/>
      <c r="KWN9" s="24"/>
      <c r="KWO9" s="24"/>
      <c r="KWP9" s="24"/>
      <c r="KWQ9" s="24"/>
      <c r="KWR9" s="24"/>
      <c r="KWS9" s="24"/>
      <c r="KWT9" s="24"/>
      <c r="KWU9" s="24"/>
      <c r="KWV9" s="24"/>
      <c r="KWW9" s="24"/>
      <c r="KWX9" s="24"/>
      <c r="KWY9" s="24"/>
      <c r="KWZ9" s="24"/>
      <c r="KXA9" s="24"/>
      <c r="KXB9" s="24"/>
      <c r="KXC9" s="24"/>
      <c r="KXD9" s="24"/>
      <c r="KXE9" s="24"/>
      <c r="KXF9" s="24"/>
      <c r="KXG9" s="24"/>
      <c r="KXH9" s="24"/>
      <c r="KXI9" s="24"/>
      <c r="KXJ9" s="24"/>
      <c r="KXK9" s="24"/>
      <c r="KXL9" s="24"/>
      <c r="KXM9" s="24"/>
      <c r="KXN9" s="24"/>
      <c r="KXO9" s="24"/>
      <c r="KXP9" s="24"/>
      <c r="KXQ9" s="24"/>
      <c r="KXR9" s="24"/>
      <c r="KXS9" s="24"/>
      <c r="KXT9" s="24"/>
      <c r="KXU9" s="24"/>
      <c r="KXV9" s="24"/>
      <c r="KXW9" s="24"/>
      <c r="KXX9" s="24"/>
      <c r="KXY9" s="24"/>
      <c r="KXZ9" s="24"/>
      <c r="KYA9" s="24"/>
      <c r="KYB9" s="24"/>
      <c r="KYC9" s="24"/>
      <c r="KYD9" s="24"/>
      <c r="KYE9" s="24"/>
      <c r="KYF9" s="24"/>
      <c r="KYG9" s="24"/>
      <c r="KYH9" s="24"/>
      <c r="KYI9" s="24"/>
      <c r="KYJ9" s="24"/>
      <c r="KYK9" s="24"/>
      <c r="KYL9" s="24"/>
      <c r="KYM9" s="24"/>
      <c r="KYN9" s="24"/>
      <c r="KYO9" s="24"/>
      <c r="KYP9" s="24"/>
      <c r="KYQ9" s="24"/>
      <c r="KYR9" s="24"/>
      <c r="KYS9" s="24"/>
      <c r="KYT9" s="24"/>
      <c r="KYU9" s="24"/>
      <c r="KYV9" s="24"/>
      <c r="KYW9" s="24"/>
      <c r="KYX9" s="24"/>
      <c r="KYY9" s="24"/>
      <c r="KYZ9" s="24"/>
      <c r="KZA9" s="24"/>
      <c r="KZB9" s="24"/>
      <c r="KZC9" s="24"/>
      <c r="KZD9" s="24"/>
      <c r="KZE9" s="24"/>
      <c r="KZF9" s="24"/>
      <c r="KZG9" s="24"/>
      <c r="KZH9" s="24"/>
      <c r="KZI9" s="24"/>
      <c r="KZJ9" s="24"/>
      <c r="KZK9" s="24"/>
      <c r="KZL9" s="24"/>
      <c r="KZM9" s="24"/>
      <c r="KZN9" s="24"/>
      <c r="KZO9" s="24"/>
      <c r="KZP9" s="24"/>
      <c r="KZQ9" s="24"/>
      <c r="KZR9" s="24"/>
      <c r="KZS9" s="24"/>
      <c r="KZT9" s="24"/>
      <c r="KZU9" s="24"/>
      <c r="KZV9" s="24"/>
      <c r="KZW9" s="24"/>
      <c r="KZX9" s="24"/>
      <c r="KZY9" s="24"/>
      <c r="KZZ9" s="24"/>
      <c r="LAA9" s="24"/>
      <c r="LAB9" s="24"/>
      <c r="LAC9" s="24"/>
      <c r="LAD9" s="24"/>
      <c r="LAE9" s="24"/>
      <c r="LAF9" s="24"/>
      <c r="LAG9" s="24"/>
      <c r="LAH9" s="24"/>
      <c r="LAI9" s="24"/>
      <c r="LAJ9" s="24"/>
      <c r="LAK9" s="24"/>
      <c r="LAL9" s="24"/>
      <c r="LAM9" s="24"/>
      <c r="LAN9" s="24"/>
      <c r="LAO9" s="24"/>
      <c r="LAP9" s="24"/>
      <c r="LAQ9" s="24"/>
      <c r="LAR9" s="24"/>
      <c r="LAS9" s="24"/>
      <c r="LAT9" s="24"/>
      <c r="LAU9" s="24"/>
      <c r="LAV9" s="24"/>
      <c r="LAW9" s="24"/>
      <c r="LAX9" s="24"/>
      <c r="LAY9" s="24"/>
      <c r="LAZ9" s="24"/>
      <c r="LBA9" s="24"/>
      <c r="LBB9" s="24"/>
      <c r="LBC9" s="24"/>
      <c r="LBD9" s="24"/>
      <c r="LBE9" s="24"/>
      <c r="LBF9" s="24"/>
      <c r="LBG9" s="24"/>
      <c r="LBH9" s="24"/>
      <c r="LBI9" s="24"/>
      <c r="LBJ9" s="24"/>
      <c r="LBK9" s="24"/>
      <c r="LBL9" s="24"/>
      <c r="LBM9" s="24"/>
      <c r="LBN9" s="24"/>
      <c r="LBO9" s="24"/>
      <c r="LBP9" s="24"/>
      <c r="LBQ9" s="24"/>
      <c r="LBR9" s="24"/>
      <c r="LBS9" s="24"/>
      <c r="LBT9" s="24"/>
      <c r="LBU9" s="24"/>
      <c r="LBV9" s="24"/>
      <c r="LBW9" s="24"/>
      <c r="LBX9" s="24"/>
      <c r="LBY9" s="24"/>
      <c r="LBZ9" s="24"/>
      <c r="LCA9" s="24"/>
      <c r="LCB9" s="24"/>
      <c r="LCC9" s="24"/>
      <c r="LCD9" s="24"/>
      <c r="LCE9" s="24"/>
      <c r="LCF9" s="24"/>
      <c r="LCG9" s="24"/>
      <c r="LCH9" s="24"/>
      <c r="LCI9" s="24"/>
      <c r="LCJ9" s="24"/>
      <c r="LCK9" s="24"/>
      <c r="LCL9" s="24"/>
      <c r="LCM9" s="24"/>
      <c r="LCN9" s="24"/>
      <c r="LCO9" s="24"/>
      <c r="LCP9" s="24"/>
      <c r="LCQ9" s="24"/>
      <c r="LCR9" s="24"/>
      <c r="LCS9" s="24"/>
      <c r="LCT9" s="24"/>
      <c r="LCU9" s="24"/>
      <c r="LCV9" s="24"/>
      <c r="LCW9" s="24"/>
      <c r="LCX9" s="24"/>
      <c r="LCY9" s="24"/>
      <c r="LCZ9" s="24"/>
      <c r="LDA9" s="24"/>
      <c r="LDB9" s="24"/>
      <c r="LDC9" s="24"/>
      <c r="LDD9" s="24"/>
      <c r="LDE9" s="24"/>
      <c r="LDF9" s="24"/>
      <c r="LDG9" s="24"/>
      <c r="LDH9" s="24"/>
      <c r="LDI9" s="24"/>
      <c r="LDJ9" s="24"/>
      <c r="LDK9" s="24"/>
      <c r="LDL9" s="24"/>
      <c r="LDM9" s="24"/>
      <c r="LDN9" s="24"/>
      <c r="LDO9" s="24"/>
      <c r="LDP9" s="24"/>
      <c r="LDQ9" s="24"/>
      <c r="LDR9" s="24"/>
      <c r="LDS9" s="24"/>
      <c r="LDT9" s="24"/>
      <c r="LDU9" s="24"/>
      <c r="LDV9" s="24"/>
      <c r="LDW9" s="24"/>
      <c r="LDX9" s="24"/>
      <c r="LDY9" s="24"/>
      <c r="LDZ9" s="24"/>
      <c r="LEA9" s="24"/>
      <c r="LEB9" s="24"/>
      <c r="LEC9" s="24"/>
      <c r="LED9" s="24"/>
      <c r="LEE9" s="24"/>
      <c r="LEF9" s="24"/>
      <c r="LEG9" s="24"/>
      <c r="LEH9" s="24"/>
      <c r="LEI9" s="24"/>
      <c r="LEJ9" s="24"/>
      <c r="LEK9" s="24"/>
      <c r="LEL9" s="24"/>
      <c r="LEM9" s="24"/>
      <c r="LEN9" s="24"/>
      <c r="LEO9" s="24"/>
      <c r="LEP9" s="24"/>
      <c r="LEQ9" s="24"/>
      <c r="LER9" s="24"/>
      <c r="LES9" s="24"/>
      <c r="LET9" s="24"/>
      <c r="LEU9" s="24"/>
      <c r="LEV9" s="24"/>
      <c r="LEW9" s="24"/>
      <c r="LEX9" s="24"/>
      <c r="LEY9" s="24"/>
      <c r="LEZ9" s="24"/>
      <c r="LFA9" s="24"/>
      <c r="LFB9" s="24"/>
      <c r="LFC9" s="24"/>
      <c r="LFD9" s="24"/>
      <c r="LFE9" s="24"/>
      <c r="LFF9" s="24"/>
      <c r="LFG9" s="24"/>
      <c r="LFH9" s="24"/>
      <c r="LFI9" s="24"/>
      <c r="LFJ9" s="24"/>
      <c r="LFK9" s="24"/>
      <c r="LFL9" s="24"/>
      <c r="LFM9" s="24"/>
      <c r="LFN9" s="24"/>
      <c r="LFO9" s="24"/>
      <c r="LFP9" s="24"/>
      <c r="LFQ9" s="24"/>
      <c r="LFR9" s="24"/>
      <c r="LFS9" s="24"/>
      <c r="LFT9" s="24"/>
      <c r="LFU9" s="24"/>
      <c r="LFV9" s="24"/>
      <c r="LFW9" s="24"/>
      <c r="LFX9" s="24"/>
      <c r="LFY9" s="24"/>
      <c r="LFZ9" s="24"/>
      <c r="LGA9" s="24"/>
      <c r="LGB9" s="24"/>
      <c r="LGC9" s="24"/>
      <c r="LGD9" s="24"/>
      <c r="LGE9" s="24"/>
      <c r="LGF9" s="24"/>
      <c r="LGG9" s="24"/>
      <c r="LGH9" s="24"/>
      <c r="LGI9" s="24"/>
      <c r="LGJ9" s="24"/>
      <c r="LGK9" s="24"/>
      <c r="LGL9" s="24"/>
      <c r="LGM9" s="24"/>
      <c r="LGN9" s="24"/>
      <c r="LGO9" s="24"/>
      <c r="LGP9" s="24"/>
      <c r="LGQ9" s="24"/>
      <c r="LGR9" s="24"/>
      <c r="LGS9" s="24"/>
      <c r="LGT9" s="24"/>
      <c r="LGU9" s="24"/>
      <c r="LGV9" s="24"/>
      <c r="LGW9" s="24"/>
      <c r="LGX9" s="24"/>
      <c r="LGY9" s="24"/>
      <c r="LGZ9" s="24"/>
      <c r="LHA9" s="24"/>
      <c r="LHB9" s="24"/>
      <c r="LHC9" s="24"/>
      <c r="LHD9" s="24"/>
      <c r="LHE9" s="24"/>
      <c r="LHF9" s="24"/>
      <c r="LHG9" s="24"/>
      <c r="LHH9" s="24"/>
      <c r="LHI9" s="24"/>
      <c r="LHJ9" s="24"/>
      <c r="LHK9" s="24"/>
      <c r="LHL9" s="24"/>
      <c r="LHM9" s="24"/>
      <c r="LHN9" s="24"/>
      <c r="LHO9" s="24"/>
      <c r="LHP9" s="24"/>
      <c r="LHQ9" s="24"/>
      <c r="LHR9" s="24"/>
      <c r="LHS9" s="24"/>
      <c r="LHT9" s="24"/>
      <c r="LHU9" s="24"/>
      <c r="LHV9" s="24"/>
      <c r="LHW9" s="24"/>
      <c r="LHX9" s="24"/>
      <c r="LHY9" s="24"/>
      <c r="LHZ9" s="24"/>
      <c r="LIA9" s="24"/>
      <c r="LIB9" s="24"/>
      <c r="LIC9" s="24"/>
      <c r="LID9" s="24"/>
      <c r="LIE9" s="24"/>
      <c r="LIF9" s="24"/>
      <c r="LIG9" s="24"/>
      <c r="LIH9" s="24"/>
      <c r="LII9" s="24"/>
      <c r="LIJ9" s="24"/>
      <c r="LIK9" s="24"/>
      <c r="LIL9" s="24"/>
      <c r="LIM9" s="24"/>
      <c r="LIN9" s="24"/>
      <c r="LIO9" s="24"/>
      <c r="LIP9" s="24"/>
      <c r="LIQ9" s="24"/>
      <c r="LIR9" s="24"/>
      <c r="LIS9" s="24"/>
      <c r="LIT9" s="24"/>
      <c r="LIU9" s="24"/>
      <c r="LIV9" s="24"/>
      <c r="LIW9" s="24"/>
      <c r="LIX9" s="24"/>
      <c r="LIY9" s="24"/>
      <c r="LIZ9" s="24"/>
      <c r="LJA9" s="24"/>
      <c r="LJB9" s="24"/>
      <c r="LJC9" s="24"/>
      <c r="LJD9" s="24"/>
      <c r="LJE9" s="24"/>
      <c r="LJF9" s="24"/>
      <c r="LJG9" s="24"/>
      <c r="LJH9" s="24"/>
      <c r="LJI9" s="24"/>
      <c r="LJJ9" s="24"/>
      <c r="LJK9" s="24"/>
      <c r="LJL9" s="24"/>
      <c r="LJM9" s="24"/>
      <c r="LJN9" s="24"/>
      <c r="LJO9" s="24"/>
      <c r="LJP9" s="24"/>
      <c r="LJQ9" s="24"/>
      <c r="LJR9" s="24"/>
      <c r="LJS9" s="24"/>
      <c r="LJT9" s="24"/>
      <c r="LJU9" s="24"/>
      <c r="LJV9" s="24"/>
      <c r="LJW9" s="24"/>
      <c r="LJX9" s="24"/>
      <c r="LJY9" s="24"/>
      <c r="LJZ9" s="24"/>
      <c r="LKA9" s="24"/>
      <c r="LKB9" s="24"/>
      <c r="LKC9" s="24"/>
      <c r="LKD9" s="24"/>
      <c r="LKE9" s="24"/>
      <c r="LKF9" s="24"/>
      <c r="LKG9" s="24"/>
      <c r="LKH9" s="24"/>
      <c r="LKI9" s="24"/>
      <c r="LKJ9" s="24"/>
      <c r="LKK9" s="24"/>
      <c r="LKL9" s="24"/>
      <c r="LKM9" s="24"/>
      <c r="LKN9" s="24"/>
      <c r="LKO9" s="24"/>
      <c r="LKP9" s="24"/>
      <c r="LKQ9" s="24"/>
      <c r="LKR9" s="24"/>
      <c r="LKS9" s="24"/>
      <c r="LKT9" s="24"/>
      <c r="LKU9" s="24"/>
      <c r="LKV9" s="24"/>
      <c r="LKW9" s="24"/>
      <c r="LKX9" s="24"/>
      <c r="LKY9" s="24"/>
      <c r="LKZ9" s="24"/>
      <c r="LLA9" s="24"/>
      <c r="LLB9" s="24"/>
      <c r="LLC9" s="24"/>
      <c r="LLD9" s="24"/>
      <c r="LLE9" s="24"/>
      <c r="LLF9" s="24"/>
      <c r="LLG9" s="24"/>
      <c r="LLH9" s="24"/>
      <c r="LLI9" s="24"/>
      <c r="LLJ9" s="24"/>
      <c r="LLK9" s="24"/>
      <c r="LLL9" s="24"/>
      <c r="LLM9" s="24"/>
      <c r="LLN9" s="24"/>
      <c r="LLO9" s="24"/>
      <c r="LLP9" s="24"/>
      <c r="LLQ9" s="24"/>
      <c r="LLR9" s="24"/>
      <c r="LLS9" s="24"/>
      <c r="LLT9" s="24"/>
      <c r="LLU9" s="24"/>
      <c r="LLV9" s="24"/>
      <c r="LLW9" s="24"/>
      <c r="LLX9" s="24"/>
      <c r="LLY9" s="24"/>
      <c r="LLZ9" s="24"/>
      <c r="LMA9" s="24"/>
      <c r="LMB9" s="24"/>
      <c r="LMC9" s="24"/>
      <c r="LMD9" s="24"/>
      <c r="LME9" s="24"/>
      <c r="LMF9" s="24"/>
      <c r="LMG9" s="24"/>
      <c r="LMH9" s="24"/>
      <c r="LMI9" s="24"/>
      <c r="LMJ9" s="24"/>
      <c r="LMK9" s="24"/>
      <c r="LML9" s="24"/>
      <c r="LMM9" s="24"/>
      <c r="LMN9" s="24"/>
      <c r="LMO9" s="24"/>
      <c r="LMP9" s="24"/>
      <c r="LMQ9" s="24"/>
      <c r="LMR9" s="24"/>
      <c r="LMS9" s="24"/>
      <c r="LMT9" s="24"/>
      <c r="LMU9" s="24"/>
      <c r="LMV9" s="24"/>
      <c r="LMW9" s="24"/>
      <c r="LMX9" s="24"/>
      <c r="LMY9" s="24"/>
      <c r="LMZ9" s="24"/>
      <c r="LNA9" s="24"/>
      <c r="LNB9" s="24"/>
      <c r="LNC9" s="24"/>
      <c r="LND9" s="24"/>
      <c r="LNE9" s="24"/>
      <c r="LNF9" s="24"/>
      <c r="LNG9" s="24"/>
      <c r="LNH9" s="24"/>
      <c r="LNI9" s="24"/>
      <c r="LNJ9" s="24"/>
      <c r="LNK9" s="24"/>
      <c r="LNL9" s="24"/>
      <c r="LNM9" s="24"/>
      <c r="LNN9" s="24"/>
      <c r="LNO9" s="24"/>
      <c r="LNP9" s="24"/>
      <c r="LNQ9" s="24"/>
      <c r="LNR9" s="24"/>
      <c r="LNS9" s="24"/>
      <c r="LNT9" s="24"/>
      <c r="LNU9" s="24"/>
      <c r="LNV9" s="24"/>
      <c r="LNW9" s="24"/>
      <c r="LNX9" s="24"/>
      <c r="LNY9" s="24"/>
      <c r="LNZ9" s="24"/>
      <c r="LOA9" s="24"/>
      <c r="LOB9" s="24"/>
      <c r="LOC9" s="24"/>
      <c r="LOD9" s="24"/>
      <c r="LOE9" s="24"/>
      <c r="LOF9" s="24"/>
      <c r="LOG9" s="24"/>
      <c r="LOH9" s="24"/>
      <c r="LOI9" s="24"/>
      <c r="LOJ9" s="24"/>
      <c r="LOK9" s="24"/>
      <c r="LOL9" s="24"/>
      <c r="LOM9" s="24"/>
      <c r="LON9" s="24"/>
      <c r="LOO9" s="24"/>
      <c r="LOP9" s="24"/>
      <c r="LOQ9" s="24"/>
      <c r="LOR9" s="24"/>
      <c r="LOS9" s="24"/>
      <c r="LOT9" s="24"/>
      <c r="LOU9" s="24"/>
      <c r="LOV9" s="24"/>
      <c r="LOW9" s="24"/>
      <c r="LOX9" s="24"/>
      <c r="LOY9" s="24"/>
      <c r="LOZ9" s="24"/>
      <c r="LPA9" s="24"/>
      <c r="LPB9" s="24"/>
      <c r="LPC9" s="24"/>
      <c r="LPD9" s="24"/>
      <c r="LPE9" s="24"/>
      <c r="LPF9" s="24"/>
      <c r="LPG9" s="24"/>
      <c r="LPH9" s="24"/>
      <c r="LPI9" s="24"/>
      <c r="LPJ9" s="24"/>
      <c r="LPK9" s="24"/>
      <c r="LPL9" s="24"/>
      <c r="LPM9" s="24"/>
      <c r="LPN9" s="24"/>
      <c r="LPO9" s="24"/>
      <c r="LPP9" s="24"/>
      <c r="LPQ9" s="24"/>
      <c r="LPR9" s="24"/>
      <c r="LPS9" s="24"/>
      <c r="LPT9" s="24"/>
      <c r="LPU9" s="24"/>
      <c r="LPV9" s="24"/>
      <c r="LPW9" s="24"/>
      <c r="LPX9" s="24"/>
      <c r="LPY9" s="24"/>
      <c r="LPZ9" s="24"/>
      <c r="LQA9" s="24"/>
      <c r="LQB9" s="24"/>
      <c r="LQC9" s="24"/>
      <c r="LQD9" s="24"/>
      <c r="LQE9" s="24"/>
      <c r="LQF9" s="24"/>
      <c r="LQG9" s="24"/>
      <c r="LQH9" s="24"/>
      <c r="LQI9" s="24"/>
      <c r="LQJ9" s="24"/>
      <c r="LQK9" s="24"/>
      <c r="LQL9" s="24"/>
      <c r="LQM9" s="24"/>
      <c r="LQN9" s="24"/>
      <c r="LQO9" s="24"/>
      <c r="LQP9" s="24"/>
      <c r="LQQ9" s="24"/>
      <c r="LQR9" s="24"/>
      <c r="LQS9" s="24"/>
      <c r="LQT9" s="24"/>
      <c r="LQU9" s="24"/>
      <c r="LQV9" s="24"/>
      <c r="LQW9" s="24"/>
      <c r="LQX9" s="24"/>
      <c r="LQY9" s="24"/>
      <c r="LQZ9" s="24"/>
      <c r="LRA9" s="24"/>
      <c r="LRB9" s="24"/>
      <c r="LRC9" s="24"/>
      <c r="LRD9" s="24"/>
      <c r="LRE9" s="24"/>
      <c r="LRF9" s="24"/>
      <c r="LRG9" s="24"/>
      <c r="LRH9" s="24"/>
      <c r="LRI9" s="24"/>
      <c r="LRJ9" s="24"/>
      <c r="LRK9" s="24"/>
      <c r="LRL9" s="24"/>
      <c r="LRM9" s="24"/>
      <c r="LRN9" s="24"/>
      <c r="LRO9" s="24"/>
      <c r="LRP9" s="24"/>
      <c r="LRQ9" s="24"/>
      <c r="LRR9" s="24"/>
      <c r="LRS9" s="24"/>
      <c r="LRT9" s="24"/>
      <c r="LRU9" s="24"/>
      <c r="LRV9" s="24"/>
      <c r="LRW9" s="24"/>
      <c r="LRX9" s="24"/>
      <c r="LRY9" s="24"/>
      <c r="LRZ9" s="24"/>
      <c r="LSA9" s="24"/>
      <c r="LSB9" s="24"/>
      <c r="LSC9" s="24"/>
      <c r="LSD9" s="24"/>
      <c r="LSE9" s="24"/>
      <c r="LSF9" s="24"/>
      <c r="LSG9" s="24"/>
      <c r="LSH9" s="24"/>
      <c r="LSI9" s="24"/>
      <c r="LSJ9" s="24"/>
      <c r="LSK9" s="24"/>
      <c r="LSL9" s="24"/>
      <c r="LSM9" s="24"/>
      <c r="LSN9" s="24"/>
      <c r="LSO9" s="24"/>
      <c r="LSP9" s="24"/>
      <c r="LSQ9" s="24"/>
      <c r="LSR9" s="24"/>
      <c r="LSS9" s="24"/>
      <c r="LST9" s="24"/>
      <c r="LSU9" s="24"/>
      <c r="LSV9" s="24"/>
      <c r="LSW9" s="24"/>
      <c r="LSX9" s="24"/>
      <c r="LSY9" s="24"/>
      <c r="LSZ9" s="24"/>
      <c r="LTA9" s="24"/>
      <c r="LTB9" s="24"/>
      <c r="LTC9" s="24"/>
      <c r="LTD9" s="24"/>
      <c r="LTE9" s="24"/>
      <c r="LTF9" s="24"/>
      <c r="LTG9" s="24"/>
      <c r="LTH9" s="24"/>
      <c r="LTI9" s="24"/>
      <c r="LTJ9" s="24"/>
      <c r="LTK9" s="24"/>
      <c r="LTL9" s="24"/>
      <c r="LTM9" s="24"/>
      <c r="LTN9" s="24"/>
      <c r="LTO9" s="24"/>
      <c r="LTP9" s="24"/>
      <c r="LTQ9" s="24"/>
      <c r="LTR9" s="24"/>
      <c r="LTS9" s="24"/>
      <c r="LTT9" s="24"/>
      <c r="LTU9" s="24"/>
      <c r="LTV9" s="24"/>
      <c r="LTW9" s="24"/>
      <c r="LTX9" s="24"/>
      <c r="LTY9" s="24"/>
      <c r="LTZ9" s="24"/>
      <c r="LUA9" s="24"/>
      <c r="LUB9" s="24"/>
      <c r="LUC9" s="24"/>
      <c r="LUD9" s="24"/>
      <c r="LUE9" s="24"/>
      <c r="LUF9" s="24"/>
      <c r="LUG9" s="24"/>
      <c r="LUH9" s="24"/>
      <c r="LUI9" s="24"/>
      <c r="LUJ9" s="24"/>
      <c r="LUK9" s="24"/>
      <c r="LUL9" s="24"/>
      <c r="LUM9" s="24"/>
      <c r="LUN9" s="24"/>
      <c r="LUO9" s="24"/>
      <c r="LUP9" s="24"/>
      <c r="LUQ9" s="24"/>
      <c r="LUR9" s="24"/>
      <c r="LUS9" s="24"/>
      <c r="LUT9" s="24"/>
      <c r="LUU9" s="24"/>
      <c r="LUV9" s="24"/>
      <c r="LUW9" s="24"/>
      <c r="LUX9" s="24"/>
      <c r="LUY9" s="24"/>
      <c r="LUZ9" s="24"/>
      <c r="LVA9" s="24"/>
      <c r="LVB9" s="24"/>
      <c r="LVC9" s="24"/>
      <c r="LVD9" s="24"/>
      <c r="LVE9" s="24"/>
      <c r="LVF9" s="24"/>
      <c r="LVG9" s="24"/>
      <c r="LVH9" s="24"/>
      <c r="LVI9" s="24"/>
      <c r="LVJ9" s="24"/>
      <c r="LVK9" s="24"/>
      <c r="LVL9" s="24"/>
      <c r="LVM9" s="24"/>
      <c r="LVN9" s="24"/>
      <c r="LVO9" s="24"/>
      <c r="LVP9" s="24"/>
      <c r="LVQ9" s="24"/>
      <c r="LVR9" s="24"/>
      <c r="LVS9" s="24"/>
      <c r="LVT9" s="24"/>
      <c r="LVU9" s="24"/>
      <c r="LVV9" s="24"/>
      <c r="LVW9" s="24"/>
      <c r="LVX9" s="24"/>
      <c r="LVY9" s="24"/>
      <c r="LVZ9" s="24"/>
      <c r="LWA9" s="24"/>
      <c r="LWB9" s="24"/>
      <c r="LWC9" s="24"/>
      <c r="LWD9" s="24"/>
      <c r="LWE9" s="24"/>
      <c r="LWF9" s="24"/>
      <c r="LWG9" s="24"/>
      <c r="LWH9" s="24"/>
      <c r="LWI9" s="24"/>
      <c r="LWJ9" s="24"/>
      <c r="LWK9" s="24"/>
      <c r="LWL9" s="24"/>
      <c r="LWM9" s="24"/>
      <c r="LWN9" s="24"/>
      <c r="LWO9" s="24"/>
      <c r="LWP9" s="24"/>
      <c r="LWQ9" s="24"/>
      <c r="LWR9" s="24"/>
      <c r="LWS9" s="24"/>
      <c r="LWT9" s="24"/>
      <c r="LWU9" s="24"/>
      <c r="LWV9" s="24"/>
      <c r="LWW9" s="24"/>
      <c r="LWX9" s="24"/>
      <c r="LWY9" s="24"/>
      <c r="LWZ9" s="24"/>
      <c r="LXA9" s="24"/>
      <c r="LXB9" s="24"/>
      <c r="LXC9" s="24"/>
      <c r="LXD9" s="24"/>
      <c r="LXE9" s="24"/>
      <c r="LXF9" s="24"/>
      <c r="LXG9" s="24"/>
      <c r="LXH9" s="24"/>
      <c r="LXI9" s="24"/>
      <c r="LXJ9" s="24"/>
      <c r="LXK9" s="24"/>
      <c r="LXL9" s="24"/>
      <c r="LXM9" s="24"/>
      <c r="LXN9" s="24"/>
      <c r="LXO9" s="24"/>
      <c r="LXP9" s="24"/>
      <c r="LXQ9" s="24"/>
      <c r="LXR9" s="24"/>
      <c r="LXS9" s="24"/>
      <c r="LXT9" s="24"/>
      <c r="LXU9" s="24"/>
      <c r="LXV9" s="24"/>
      <c r="LXW9" s="24"/>
      <c r="LXX9" s="24"/>
      <c r="LXY9" s="24"/>
      <c r="LXZ9" s="24"/>
      <c r="LYA9" s="24"/>
      <c r="LYB9" s="24"/>
      <c r="LYC9" s="24"/>
      <c r="LYD9" s="24"/>
      <c r="LYE9" s="24"/>
      <c r="LYF9" s="24"/>
      <c r="LYG9" s="24"/>
      <c r="LYH9" s="24"/>
      <c r="LYI9" s="24"/>
      <c r="LYJ9" s="24"/>
      <c r="LYK9" s="24"/>
      <c r="LYL9" s="24"/>
      <c r="LYM9" s="24"/>
      <c r="LYN9" s="24"/>
      <c r="LYO9" s="24"/>
      <c r="LYP9" s="24"/>
      <c r="LYQ9" s="24"/>
      <c r="LYR9" s="24"/>
      <c r="LYS9" s="24"/>
      <c r="LYT9" s="24"/>
      <c r="LYU9" s="24"/>
      <c r="LYV9" s="24"/>
      <c r="LYW9" s="24"/>
      <c r="LYX9" s="24"/>
      <c r="LYY9" s="24"/>
      <c r="LYZ9" s="24"/>
      <c r="LZA9" s="24"/>
      <c r="LZB9" s="24"/>
      <c r="LZC9" s="24"/>
      <c r="LZD9" s="24"/>
      <c r="LZE9" s="24"/>
      <c r="LZF9" s="24"/>
      <c r="LZG9" s="24"/>
      <c r="LZH9" s="24"/>
      <c r="LZI9" s="24"/>
      <c r="LZJ9" s="24"/>
      <c r="LZK9" s="24"/>
      <c r="LZL9" s="24"/>
      <c r="LZM9" s="24"/>
      <c r="LZN9" s="24"/>
      <c r="LZO9" s="24"/>
      <c r="LZP9" s="24"/>
      <c r="LZQ9" s="24"/>
      <c r="LZR9" s="24"/>
      <c r="LZS9" s="24"/>
      <c r="LZT9" s="24"/>
      <c r="LZU9" s="24"/>
      <c r="LZV9" s="24"/>
      <c r="LZW9" s="24"/>
      <c r="LZX9" s="24"/>
      <c r="LZY9" s="24"/>
      <c r="LZZ9" s="24"/>
      <c r="MAA9" s="24"/>
      <c r="MAB9" s="24"/>
      <c r="MAC9" s="24"/>
      <c r="MAD9" s="24"/>
      <c r="MAE9" s="24"/>
      <c r="MAF9" s="24"/>
      <c r="MAG9" s="24"/>
      <c r="MAH9" s="24"/>
      <c r="MAI9" s="24"/>
      <c r="MAJ9" s="24"/>
      <c r="MAK9" s="24"/>
      <c r="MAL9" s="24"/>
      <c r="MAM9" s="24"/>
      <c r="MAN9" s="24"/>
      <c r="MAO9" s="24"/>
      <c r="MAP9" s="24"/>
      <c r="MAQ9" s="24"/>
      <c r="MAR9" s="24"/>
      <c r="MAS9" s="24"/>
      <c r="MAT9" s="24"/>
      <c r="MAU9" s="24"/>
      <c r="MAV9" s="24"/>
      <c r="MAW9" s="24"/>
      <c r="MAX9" s="24"/>
      <c r="MAY9" s="24"/>
      <c r="MAZ9" s="24"/>
      <c r="MBA9" s="24"/>
      <c r="MBB9" s="24"/>
      <c r="MBC9" s="24"/>
      <c r="MBD9" s="24"/>
      <c r="MBE9" s="24"/>
      <c r="MBF9" s="24"/>
      <c r="MBG9" s="24"/>
      <c r="MBH9" s="24"/>
      <c r="MBI9" s="24"/>
      <c r="MBJ9" s="24"/>
      <c r="MBK9" s="24"/>
      <c r="MBL9" s="24"/>
      <c r="MBM9" s="24"/>
      <c r="MBN9" s="24"/>
      <c r="MBO9" s="24"/>
      <c r="MBP9" s="24"/>
      <c r="MBQ9" s="24"/>
      <c r="MBR9" s="24"/>
      <c r="MBS9" s="24"/>
      <c r="MBT9" s="24"/>
      <c r="MBU9" s="24"/>
      <c r="MBV9" s="24"/>
      <c r="MBW9" s="24"/>
      <c r="MBX9" s="24"/>
      <c r="MBY9" s="24"/>
      <c r="MBZ9" s="24"/>
      <c r="MCA9" s="24"/>
      <c r="MCB9" s="24"/>
      <c r="MCC9" s="24"/>
      <c r="MCD9" s="24"/>
      <c r="MCE9" s="24"/>
      <c r="MCF9" s="24"/>
      <c r="MCG9" s="24"/>
      <c r="MCH9" s="24"/>
      <c r="MCI9" s="24"/>
      <c r="MCJ9" s="24"/>
      <c r="MCK9" s="24"/>
      <c r="MCL9" s="24"/>
      <c r="MCM9" s="24"/>
      <c r="MCN9" s="24"/>
      <c r="MCO9" s="24"/>
      <c r="MCP9" s="24"/>
      <c r="MCQ9" s="24"/>
      <c r="MCR9" s="24"/>
      <c r="MCS9" s="24"/>
      <c r="MCT9" s="24"/>
      <c r="MCU9" s="24"/>
      <c r="MCV9" s="24"/>
      <c r="MCW9" s="24"/>
      <c r="MCX9" s="24"/>
      <c r="MCY9" s="24"/>
      <c r="MCZ9" s="24"/>
      <c r="MDA9" s="24"/>
      <c r="MDB9" s="24"/>
      <c r="MDC9" s="24"/>
      <c r="MDD9" s="24"/>
      <c r="MDE9" s="24"/>
      <c r="MDF9" s="24"/>
      <c r="MDG9" s="24"/>
      <c r="MDH9" s="24"/>
      <c r="MDI9" s="24"/>
      <c r="MDJ9" s="24"/>
      <c r="MDK9" s="24"/>
      <c r="MDL9" s="24"/>
      <c r="MDM9" s="24"/>
      <c r="MDN9" s="24"/>
      <c r="MDO9" s="24"/>
      <c r="MDP9" s="24"/>
      <c r="MDQ9" s="24"/>
      <c r="MDR9" s="24"/>
      <c r="MDS9" s="24"/>
      <c r="MDT9" s="24"/>
      <c r="MDU9" s="24"/>
      <c r="MDV9" s="24"/>
      <c r="MDW9" s="24"/>
      <c r="MDX9" s="24"/>
      <c r="MDY9" s="24"/>
      <c r="MDZ9" s="24"/>
      <c r="MEA9" s="24"/>
      <c r="MEB9" s="24"/>
      <c r="MEC9" s="24"/>
      <c r="MED9" s="24"/>
      <c r="MEE9" s="24"/>
      <c r="MEF9" s="24"/>
      <c r="MEG9" s="24"/>
      <c r="MEH9" s="24"/>
      <c r="MEI9" s="24"/>
      <c r="MEJ9" s="24"/>
      <c r="MEK9" s="24"/>
      <c r="MEL9" s="24"/>
      <c r="MEM9" s="24"/>
      <c r="MEN9" s="24"/>
      <c r="MEO9" s="24"/>
      <c r="MEP9" s="24"/>
      <c r="MEQ9" s="24"/>
      <c r="MER9" s="24"/>
      <c r="MES9" s="24"/>
      <c r="MET9" s="24"/>
      <c r="MEU9" s="24"/>
      <c r="MEV9" s="24"/>
      <c r="MEW9" s="24"/>
      <c r="MEX9" s="24"/>
      <c r="MEY9" s="24"/>
      <c r="MEZ9" s="24"/>
      <c r="MFA9" s="24"/>
      <c r="MFB9" s="24"/>
      <c r="MFC9" s="24"/>
      <c r="MFD9" s="24"/>
      <c r="MFE9" s="24"/>
      <c r="MFF9" s="24"/>
      <c r="MFG9" s="24"/>
      <c r="MFH9" s="24"/>
      <c r="MFI9" s="24"/>
      <c r="MFJ9" s="24"/>
      <c r="MFK9" s="24"/>
      <c r="MFL9" s="24"/>
      <c r="MFM9" s="24"/>
      <c r="MFN9" s="24"/>
      <c r="MFO9" s="24"/>
      <c r="MFP9" s="24"/>
      <c r="MFQ9" s="24"/>
      <c r="MFR9" s="24"/>
      <c r="MFS9" s="24"/>
      <c r="MFT9" s="24"/>
      <c r="MFU9" s="24"/>
      <c r="MFV9" s="24"/>
      <c r="MFW9" s="24"/>
      <c r="MFX9" s="24"/>
      <c r="MFY9" s="24"/>
      <c r="MFZ9" s="24"/>
      <c r="MGA9" s="24"/>
      <c r="MGB9" s="24"/>
      <c r="MGC9" s="24"/>
      <c r="MGD9" s="24"/>
      <c r="MGE9" s="24"/>
      <c r="MGF9" s="24"/>
      <c r="MGG9" s="24"/>
      <c r="MGH9" s="24"/>
      <c r="MGI9" s="24"/>
      <c r="MGJ9" s="24"/>
      <c r="MGK9" s="24"/>
      <c r="MGL9" s="24"/>
      <c r="MGM9" s="24"/>
      <c r="MGN9" s="24"/>
      <c r="MGO9" s="24"/>
      <c r="MGP9" s="24"/>
      <c r="MGQ9" s="24"/>
      <c r="MGR9" s="24"/>
      <c r="MGS9" s="24"/>
      <c r="MGT9" s="24"/>
      <c r="MGU9" s="24"/>
      <c r="MGV9" s="24"/>
      <c r="MGW9" s="24"/>
      <c r="MGX9" s="24"/>
      <c r="MGY9" s="24"/>
      <c r="MGZ9" s="24"/>
      <c r="MHA9" s="24"/>
      <c r="MHB9" s="24"/>
      <c r="MHC9" s="24"/>
      <c r="MHD9" s="24"/>
      <c r="MHE9" s="24"/>
      <c r="MHF9" s="24"/>
      <c r="MHG9" s="24"/>
      <c r="MHH9" s="24"/>
      <c r="MHI9" s="24"/>
      <c r="MHJ9" s="24"/>
      <c r="MHK9" s="24"/>
      <c r="MHL9" s="24"/>
      <c r="MHM9" s="24"/>
      <c r="MHN9" s="24"/>
      <c r="MHO9" s="24"/>
      <c r="MHP9" s="24"/>
      <c r="MHQ9" s="24"/>
      <c r="MHR9" s="24"/>
      <c r="MHS9" s="24"/>
      <c r="MHT9" s="24"/>
      <c r="MHU9" s="24"/>
      <c r="MHV9" s="24"/>
      <c r="MHW9" s="24"/>
      <c r="MHX9" s="24"/>
      <c r="MHY9" s="24"/>
      <c r="MHZ9" s="24"/>
      <c r="MIA9" s="24"/>
      <c r="MIB9" s="24"/>
      <c r="MIC9" s="24"/>
      <c r="MID9" s="24"/>
      <c r="MIE9" s="24"/>
      <c r="MIF9" s="24"/>
      <c r="MIG9" s="24"/>
      <c r="MIH9" s="24"/>
      <c r="MII9" s="24"/>
      <c r="MIJ9" s="24"/>
      <c r="MIK9" s="24"/>
      <c r="MIL9" s="24"/>
      <c r="MIM9" s="24"/>
      <c r="MIN9" s="24"/>
      <c r="MIO9" s="24"/>
      <c r="MIP9" s="24"/>
      <c r="MIQ9" s="24"/>
      <c r="MIR9" s="24"/>
      <c r="MIS9" s="24"/>
      <c r="MIT9" s="24"/>
      <c r="MIU9" s="24"/>
      <c r="MIV9" s="24"/>
      <c r="MIW9" s="24"/>
      <c r="MIX9" s="24"/>
      <c r="MIY9" s="24"/>
      <c r="MIZ9" s="24"/>
      <c r="MJA9" s="24"/>
      <c r="MJB9" s="24"/>
      <c r="MJC9" s="24"/>
      <c r="MJD9" s="24"/>
      <c r="MJE9" s="24"/>
      <c r="MJF9" s="24"/>
      <c r="MJG9" s="24"/>
      <c r="MJH9" s="24"/>
      <c r="MJI9" s="24"/>
      <c r="MJJ9" s="24"/>
      <c r="MJK9" s="24"/>
      <c r="MJL9" s="24"/>
      <c r="MJM9" s="24"/>
      <c r="MJN9" s="24"/>
      <c r="MJO9" s="24"/>
      <c r="MJP9" s="24"/>
      <c r="MJQ9" s="24"/>
      <c r="MJR9" s="24"/>
      <c r="MJS9" s="24"/>
      <c r="MJT9" s="24"/>
      <c r="MJU9" s="24"/>
      <c r="MJV9" s="24"/>
      <c r="MJW9" s="24"/>
      <c r="MJX9" s="24"/>
      <c r="MJY9" s="24"/>
      <c r="MJZ9" s="24"/>
      <c r="MKA9" s="24"/>
      <c r="MKB9" s="24"/>
      <c r="MKC9" s="24"/>
      <c r="MKD9" s="24"/>
      <c r="MKE9" s="24"/>
      <c r="MKF9" s="24"/>
      <c r="MKG9" s="24"/>
      <c r="MKH9" s="24"/>
      <c r="MKI9" s="24"/>
      <c r="MKJ9" s="24"/>
      <c r="MKK9" s="24"/>
      <c r="MKL9" s="24"/>
      <c r="MKM9" s="24"/>
      <c r="MKN9" s="24"/>
      <c r="MKO9" s="24"/>
      <c r="MKP9" s="24"/>
      <c r="MKQ9" s="24"/>
      <c r="MKR9" s="24"/>
      <c r="MKS9" s="24"/>
      <c r="MKT9" s="24"/>
      <c r="MKU9" s="24"/>
      <c r="MKV9" s="24"/>
      <c r="MKW9" s="24"/>
      <c r="MKX9" s="24"/>
      <c r="MKY9" s="24"/>
      <c r="MKZ9" s="24"/>
      <c r="MLA9" s="24"/>
      <c r="MLB9" s="24"/>
      <c r="MLC9" s="24"/>
      <c r="MLD9" s="24"/>
      <c r="MLE9" s="24"/>
      <c r="MLF9" s="24"/>
      <c r="MLG9" s="24"/>
      <c r="MLH9" s="24"/>
      <c r="MLI9" s="24"/>
      <c r="MLJ9" s="24"/>
      <c r="MLK9" s="24"/>
      <c r="MLL9" s="24"/>
      <c r="MLM9" s="24"/>
      <c r="MLN9" s="24"/>
      <c r="MLO9" s="24"/>
      <c r="MLP9" s="24"/>
      <c r="MLQ9" s="24"/>
      <c r="MLR9" s="24"/>
      <c r="MLS9" s="24"/>
      <c r="MLT9" s="24"/>
      <c r="MLU9" s="24"/>
      <c r="MLV9" s="24"/>
      <c r="MLW9" s="24"/>
      <c r="MLX9" s="24"/>
      <c r="MLY9" s="24"/>
      <c r="MLZ9" s="24"/>
      <c r="MMA9" s="24"/>
      <c r="MMB9" s="24"/>
      <c r="MMC9" s="24"/>
      <c r="MMD9" s="24"/>
      <c r="MME9" s="24"/>
      <c r="MMF9" s="24"/>
      <c r="MMG9" s="24"/>
      <c r="MMH9" s="24"/>
      <c r="MMI9" s="24"/>
      <c r="MMJ9" s="24"/>
      <c r="MMK9" s="24"/>
      <c r="MML9" s="24"/>
      <c r="MMM9" s="24"/>
      <c r="MMN9" s="24"/>
      <c r="MMO9" s="24"/>
      <c r="MMP9" s="24"/>
      <c r="MMQ9" s="24"/>
      <c r="MMR9" s="24"/>
      <c r="MMS9" s="24"/>
      <c r="MMT9" s="24"/>
      <c r="MMU9" s="24"/>
      <c r="MMV9" s="24"/>
      <c r="MMW9" s="24"/>
      <c r="MMX9" s="24"/>
      <c r="MMY9" s="24"/>
      <c r="MMZ9" s="24"/>
      <c r="MNA9" s="24"/>
      <c r="MNB9" s="24"/>
      <c r="MNC9" s="24"/>
      <c r="MND9" s="24"/>
      <c r="MNE9" s="24"/>
      <c r="MNF9" s="24"/>
      <c r="MNG9" s="24"/>
      <c r="MNH9" s="24"/>
      <c r="MNI9" s="24"/>
      <c r="MNJ9" s="24"/>
      <c r="MNK9" s="24"/>
      <c r="MNL9" s="24"/>
      <c r="MNM9" s="24"/>
      <c r="MNN9" s="24"/>
      <c r="MNO9" s="24"/>
      <c r="MNP9" s="24"/>
      <c r="MNQ9" s="24"/>
      <c r="MNR9" s="24"/>
      <c r="MNS9" s="24"/>
      <c r="MNT9" s="24"/>
      <c r="MNU9" s="24"/>
      <c r="MNV9" s="24"/>
      <c r="MNW9" s="24"/>
      <c r="MNX9" s="24"/>
      <c r="MNY9" s="24"/>
      <c r="MNZ9" s="24"/>
      <c r="MOA9" s="24"/>
      <c r="MOB9" s="24"/>
      <c r="MOC9" s="24"/>
      <c r="MOD9" s="24"/>
      <c r="MOE9" s="24"/>
      <c r="MOF9" s="24"/>
      <c r="MOG9" s="24"/>
      <c r="MOH9" s="24"/>
      <c r="MOI9" s="24"/>
      <c r="MOJ9" s="24"/>
      <c r="MOK9" s="24"/>
      <c r="MOL9" s="24"/>
      <c r="MOM9" s="24"/>
      <c r="MON9" s="24"/>
      <c r="MOO9" s="24"/>
      <c r="MOP9" s="24"/>
      <c r="MOQ9" s="24"/>
      <c r="MOR9" s="24"/>
      <c r="MOS9" s="24"/>
      <c r="MOT9" s="24"/>
      <c r="MOU9" s="24"/>
      <c r="MOV9" s="24"/>
      <c r="MOW9" s="24"/>
      <c r="MOX9" s="24"/>
      <c r="MOY9" s="24"/>
      <c r="MOZ9" s="24"/>
      <c r="MPA9" s="24"/>
      <c r="MPB9" s="24"/>
      <c r="MPC9" s="24"/>
      <c r="MPD9" s="24"/>
      <c r="MPE9" s="24"/>
      <c r="MPF9" s="24"/>
      <c r="MPG9" s="24"/>
      <c r="MPH9" s="24"/>
      <c r="MPI9" s="24"/>
      <c r="MPJ9" s="24"/>
      <c r="MPK9" s="24"/>
      <c r="MPL9" s="24"/>
      <c r="MPM9" s="24"/>
      <c r="MPN9" s="24"/>
      <c r="MPO9" s="24"/>
      <c r="MPP9" s="24"/>
      <c r="MPQ9" s="24"/>
      <c r="MPR9" s="24"/>
      <c r="MPS9" s="24"/>
      <c r="MPT9" s="24"/>
      <c r="MPU9" s="24"/>
      <c r="MPV9" s="24"/>
      <c r="MPW9" s="24"/>
      <c r="MPX9" s="24"/>
      <c r="MPY9" s="24"/>
      <c r="MPZ9" s="24"/>
      <c r="MQA9" s="24"/>
      <c r="MQB9" s="24"/>
      <c r="MQC9" s="24"/>
      <c r="MQD9" s="24"/>
      <c r="MQE9" s="24"/>
      <c r="MQF9" s="24"/>
      <c r="MQG9" s="24"/>
      <c r="MQH9" s="24"/>
      <c r="MQI9" s="24"/>
      <c r="MQJ9" s="24"/>
      <c r="MQK9" s="24"/>
      <c r="MQL9" s="24"/>
      <c r="MQM9" s="24"/>
      <c r="MQN9" s="24"/>
      <c r="MQO9" s="24"/>
      <c r="MQP9" s="24"/>
      <c r="MQQ9" s="24"/>
      <c r="MQR9" s="24"/>
      <c r="MQS9" s="24"/>
      <c r="MQT9" s="24"/>
      <c r="MQU9" s="24"/>
      <c r="MQV9" s="24"/>
      <c r="MQW9" s="24"/>
      <c r="MQX9" s="24"/>
      <c r="MQY9" s="24"/>
      <c r="MQZ9" s="24"/>
      <c r="MRA9" s="24"/>
      <c r="MRB9" s="24"/>
      <c r="MRC9" s="24"/>
      <c r="MRD9" s="24"/>
      <c r="MRE9" s="24"/>
      <c r="MRF9" s="24"/>
      <c r="MRG9" s="24"/>
      <c r="MRH9" s="24"/>
      <c r="MRI9" s="24"/>
      <c r="MRJ9" s="24"/>
      <c r="MRK9" s="24"/>
      <c r="MRL9" s="24"/>
      <c r="MRM9" s="24"/>
      <c r="MRN9" s="24"/>
      <c r="MRO9" s="24"/>
      <c r="MRP9" s="24"/>
      <c r="MRQ9" s="24"/>
      <c r="MRR9" s="24"/>
      <c r="MRS9" s="24"/>
      <c r="MRT9" s="24"/>
      <c r="MRU9" s="24"/>
      <c r="MRV9" s="24"/>
      <c r="MRW9" s="24"/>
      <c r="MRX9" s="24"/>
      <c r="MRY9" s="24"/>
      <c r="MRZ9" s="24"/>
      <c r="MSA9" s="24"/>
      <c r="MSB9" s="24"/>
      <c r="MSC9" s="24"/>
      <c r="MSD9" s="24"/>
      <c r="MSE9" s="24"/>
      <c r="MSF9" s="24"/>
      <c r="MSG9" s="24"/>
      <c r="MSH9" s="24"/>
      <c r="MSI9" s="24"/>
      <c r="MSJ9" s="24"/>
      <c r="MSK9" s="24"/>
      <c r="MSL9" s="24"/>
      <c r="MSM9" s="24"/>
      <c r="MSN9" s="24"/>
      <c r="MSO9" s="24"/>
      <c r="MSP9" s="24"/>
      <c r="MSQ9" s="24"/>
      <c r="MSR9" s="24"/>
      <c r="MSS9" s="24"/>
      <c r="MST9" s="24"/>
      <c r="MSU9" s="24"/>
      <c r="MSV9" s="24"/>
      <c r="MSW9" s="24"/>
      <c r="MSX9" s="24"/>
      <c r="MSY9" s="24"/>
      <c r="MSZ9" s="24"/>
      <c r="MTA9" s="24"/>
      <c r="MTB9" s="24"/>
      <c r="MTC9" s="24"/>
      <c r="MTD9" s="24"/>
      <c r="MTE9" s="24"/>
      <c r="MTF9" s="24"/>
      <c r="MTG9" s="24"/>
      <c r="MTH9" s="24"/>
      <c r="MTI9" s="24"/>
      <c r="MTJ9" s="24"/>
      <c r="MTK9" s="24"/>
      <c r="MTL9" s="24"/>
      <c r="MTM9" s="24"/>
      <c r="MTN9" s="24"/>
      <c r="MTO9" s="24"/>
      <c r="MTP9" s="24"/>
      <c r="MTQ9" s="24"/>
      <c r="MTR9" s="24"/>
      <c r="MTS9" s="24"/>
      <c r="MTT9" s="24"/>
      <c r="MTU9" s="24"/>
      <c r="MTV9" s="24"/>
      <c r="MTW9" s="24"/>
      <c r="MTX9" s="24"/>
      <c r="MTY9" s="24"/>
      <c r="MTZ9" s="24"/>
      <c r="MUA9" s="24"/>
      <c r="MUB9" s="24"/>
      <c r="MUC9" s="24"/>
      <c r="MUD9" s="24"/>
      <c r="MUE9" s="24"/>
      <c r="MUF9" s="24"/>
      <c r="MUG9" s="24"/>
      <c r="MUH9" s="24"/>
      <c r="MUI9" s="24"/>
      <c r="MUJ9" s="24"/>
      <c r="MUK9" s="24"/>
      <c r="MUL9" s="24"/>
      <c r="MUM9" s="24"/>
      <c r="MUN9" s="24"/>
      <c r="MUO9" s="24"/>
      <c r="MUP9" s="24"/>
      <c r="MUQ9" s="24"/>
      <c r="MUR9" s="24"/>
      <c r="MUS9" s="24"/>
      <c r="MUT9" s="24"/>
      <c r="MUU9" s="24"/>
      <c r="MUV9" s="24"/>
      <c r="MUW9" s="24"/>
      <c r="MUX9" s="24"/>
      <c r="MUY9" s="24"/>
      <c r="MUZ9" s="24"/>
      <c r="MVA9" s="24"/>
      <c r="MVB9" s="24"/>
      <c r="MVC9" s="24"/>
      <c r="MVD9" s="24"/>
      <c r="MVE9" s="24"/>
      <c r="MVF9" s="24"/>
      <c r="MVG9" s="24"/>
      <c r="MVH9" s="24"/>
      <c r="MVI9" s="24"/>
      <c r="MVJ9" s="24"/>
      <c r="MVK9" s="24"/>
      <c r="MVL9" s="24"/>
      <c r="MVM9" s="24"/>
      <c r="MVN9" s="24"/>
      <c r="MVO9" s="24"/>
      <c r="MVP9" s="24"/>
      <c r="MVQ9" s="24"/>
      <c r="MVR9" s="24"/>
      <c r="MVS9" s="24"/>
      <c r="MVT9" s="24"/>
      <c r="MVU9" s="24"/>
      <c r="MVV9" s="24"/>
      <c r="MVW9" s="24"/>
      <c r="MVX9" s="24"/>
      <c r="MVY9" s="24"/>
      <c r="MVZ9" s="24"/>
      <c r="MWA9" s="24"/>
      <c r="MWB9" s="24"/>
      <c r="MWC9" s="24"/>
      <c r="MWD9" s="24"/>
      <c r="MWE9" s="24"/>
      <c r="MWF9" s="24"/>
      <c r="MWG9" s="24"/>
      <c r="MWH9" s="24"/>
      <c r="MWI9" s="24"/>
      <c r="MWJ9" s="24"/>
      <c r="MWK9" s="24"/>
      <c r="MWL9" s="24"/>
      <c r="MWM9" s="24"/>
      <c r="MWN9" s="24"/>
      <c r="MWO9" s="24"/>
      <c r="MWP9" s="24"/>
      <c r="MWQ9" s="24"/>
      <c r="MWR9" s="24"/>
      <c r="MWS9" s="24"/>
      <c r="MWT9" s="24"/>
      <c r="MWU9" s="24"/>
      <c r="MWV9" s="24"/>
      <c r="MWW9" s="24"/>
      <c r="MWX9" s="24"/>
      <c r="MWY9" s="24"/>
      <c r="MWZ9" s="24"/>
      <c r="MXA9" s="24"/>
      <c r="MXB9" s="24"/>
      <c r="MXC9" s="24"/>
      <c r="MXD9" s="24"/>
      <c r="MXE9" s="24"/>
      <c r="MXF9" s="24"/>
      <c r="MXG9" s="24"/>
      <c r="MXH9" s="24"/>
      <c r="MXI9" s="24"/>
      <c r="MXJ9" s="24"/>
      <c r="MXK9" s="24"/>
      <c r="MXL9" s="24"/>
      <c r="MXM9" s="24"/>
      <c r="MXN9" s="24"/>
      <c r="MXO9" s="24"/>
      <c r="MXP9" s="24"/>
      <c r="MXQ9" s="24"/>
      <c r="MXR9" s="24"/>
      <c r="MXS9" s="24"/>
      <c r="MXT9" s="24"/>
      <c r="MXU9" s="24"/>
      <c r="MXV9" s="24"/>
      <c r="MXW9" s="24"/>
      <c r="MXX9" s="24"/>
      <c r="MXY9" s="24"/>
      <c r="MXZ9" s="24"/>
      <c r="MYA9" s="24"/>
      <c r="MYB9" s="24"/>
      <c r="MYC9" s="24"/>
      <c r="MYD9" s="24"/>
      <c r="MYE9" s="24"/>
      <c r="MYF9" s="24"/>
      <c r="MYG9" s="24"/>
      <c r="MYH9" s="24"/>
      <c r="MYI9" s="24"/>
      <c r="MYJ9" s="24"/>
      <c r="MYK9" s="24"/>
      <c r="MYL9" s="24"/>
      <c r="MYM9" s="24"/>
      <c r="MYN9" s="24"/>
      <c r="MYO9" s="24"/>
      <c r="MYP9" s="24"/>
      <c r="MYQ9" s="24"/>
      <c r="MYR9" s="24"/>
      <c r="MYS9" s="24"/>
      <c r="MYT9" s="24"/>
      <c r="MYU9" s="24"/>
      <c r="MYV9" s="24"/>
      <c r="MYW9" s="24"/>
      <c r="MYX9" s="24"/>
      <c r="MYY9" s="24"/>
      <c r="MYZ9" s="24"/>
      <c r="MZA9" s="24"/>
      <c r="MZB9" s="24"/>
      <c r="MZC9" s="24"/>
      <c r="MZD9" s="24"/>
      <c r="MZE9" s="24"/>
      <c r="MZF9" s="24"/>
      <c r="MZG9" s="24"/>
      <c r="MZH9" s="24"/>
      <c r="MZI9" s="24"/>
      <c r="MZJ9" s="24"/>
      <c r="MZK9" s="24"/>
      <c r="MZL9" s="24"/>
      <c r="MZM9" s="24"/>
      <c r="MZN9" s="24"/>
      <c r="MZO9" s="24"/>
      <c r="MZP9" s="24"/>
      <c r="MZQ9" s="24"/>
      <c r="MZR9" s="24"/>
      <c r="MZS9" s="24"/>
      <c r="MZT9" s="24"/>
      <c r="MZU9" s="24"/>
      <c r="MZV9" s="24"/>
      <c r="MZW9" s="24"/>
      <c r="MZX9" s="24"/>
      <c r="MZY9" s="24"/>
      <c r="MZZ9" s="24"/>
      <c r="NAA9" s="24"/>
      <c r="NAB9" s="24"/>
      <c r="NAC9" s="24"/>
      <c r="NAD9" s="24"/>
      <c r="NAE9" s="24"/>
      <c r="NAF9" s="24"/>
      <c r="NAG9" s="24"/>
      <c r="NAH9" s="24"/>
      <c r="NAI9" s="24"/>
      <c r="NAJ9" s="24"/>
      <c r="NAK9" s="24"/>
      <c r="NAL9" s="24"/>
      <c r="NAM9" s="24"/>
      <c r="NAN9" s="24"/>
      <c r="NAO9" s="24"/>
      <c r="NAP9" s="24"/>
      <c r="NAQ9" s="24"/>
      <c r="NAR9" s="24"/>
      <c r="NAS9" s="24"/>
      <c r="NAT9" s="24"/>
      <c r="NAU9" s="24"/>
      <c r="NAV9" s="24"/>
      <c r="NAW9" s="24"/>
      <c r="NAX9" s="24"/>
      <c r="NAY9" s="24"/>
      <c r="NAZ9" s="24"/>
      <c r="NBA9" s="24"/>
      <c r="NBB9" s="24"/>
      <c r="NBC9" s="24"/>
      <c r="NBD9" s="24"/>
      <c r="NBE9" s="24"/>
      <c r="NBF9" s="24"/>
      <c r="NBG9" s="24"/>
      <c r="NBH9" s="24"/>
      <c r="NBI9" s="24"/>
      <c r="NBJ9" s="24"/>
      <c r="NBK9" s="24"/>
      <c r="NBL9" s="24"/>
      <c r="NBM9" s="24"/>
      <c r="NBN9" s="24"/>
      <c r="NBO9" s="24"/>
      <c r="NBP9" s="24"/>
      <c r="NBQ9" s="24"/>
      <c r="NBR9" s="24"/>
      <c r="NBS9" s="24"/>
      <c r="NBT9" s="24"/>
      <c r="NBU9" s="24"/>
      <c r="NBV9" s="24"/>
      <c r="NBW9" s="24"/>
      <c r="NBX9" s="24"/>
      <c r="NBY9" s="24"/>
      <c r="NBZ9" s="24"/>
      <c r="NCA9" s="24"/>
      <c r="NCB9" s="24"/>
      <c r="NCC9" s="24"/>
      <c r="NCD9" s="24"/>
      <c r="NCE9" s="24"/>
      <c r="NCF9" s="24"/>
      <c r="NCG9" s="24"/>
      <c r="NCH9" s="24"/>
      <c r="NCI9" s="24"/>
      <c r="NCJ9" s="24"/>
      <c r="NCK9" s="24"/>
      <c r="NCL9" s="24"/>
      <c r="NCM9" s="24"/>
      <c r="NCN9" s="24"/>
      <c r="NCO9" s="24"/>
      <c r="NCP9" s="24"/>
      <c r="NCQ9" s="24"/>
      <c r="NCR9" s="24"/>
      <c r="NCS9" s="24"/>
      <c r="NCT9" s="24"/>
      <c r="NCU9" s="24"/>
      <c r="NCV9" s="24"/>
      <c r="NCW9" s="24"/>
      <c r="NCX9" s="24"/>
      <c r="NCY9" s="24"/>
      <c r="NCZ9" s="24"/>
      <c r="NDA9" s="24"/>
      <c r="NDB9" s="24"/>
      <c r="NDC9" s="24"/>
      <c r="NDD9" s="24"/>
      <c r="NDE9" s="24"/>
      <c r="NDF9" s="24"/>
      <c r="NDG9" s="24"/>
      <c r="NDH9" s="24"/>
      <c r="NDI9" s="24"/>
      <c r="NDJ9" s="24"/>
      <c r="NDK9" s="24"/>
      <c r="NDL9" s="24"/>
      <c r="NDM9" s="24"/>
      <c r="NDN9" s="24"/>
      <c r="NDO9" s="24"/>
      <c r="NDP9" s="24"/>
      <c r="NDQ9" s="24"/>
      <c r="NDR9" s="24"/>
      <c r="NDS9" s="24"/>
      <c r="NDT9" s="24"/>
      <c r="NDU9" s="24"/>
      <c r="NDV9" s="24"/>
      <c r="NDW9" s="24"/>
      <c r="NDX9" s="24"/>
      <c r="NDY9" s="24"/>
      <c r="NDZ9" s="24"/>
      <c r="NEA9" s="24"/>
      <c r="NEB9" s="24"/>
      <c r="NEC9" s="24"/>
      <c r="NED9" s="24"/>
      <c r="NEE9" s="24"/>
      <c r="NEF9" s="24"/>
      <c r="NEG9" s="24"/>
      <c r="NEH9" s="24"/>
      <c r="NEI9" s="24"/>
      <c r="NEJ9" s="24"/>
      <c r="NEK9" s="24"/>
      <c r="NEL9" s="24"/>
      <c r="NEM9" s="24"/>
      <c r="NEN9" s="24"/>
      <c r="NEO9" s="24"/>
      <c r="NEP9" s="24"/>
      <c r="NEQ9" s="24"/>
      <c r="NER9" s="24"/>
      <c r="NES9" s="24"/>
      <c r="NET9" s="24"/>
      <c r="NEU9" s="24"/>
      <c r="NEV9" s="24"/>
      <c r="NEW9" s="24"/>
      <c r="NEX9" s="24"/>
      <c r="NEY9" s="24"/>
      <c r="NEZ9" s="24"/>
      <c r="NFA9" s="24"/>
      <c r="NFB9" s="24"/>
      <c r="NFC9" s="24"/>
      <c r="NFD9" s="24"/>
      <c r="NFE9" s="24"/>
      <c r="NFF9" s="24"/>
      <c r="NFG9" s="24"/>
      <c r="NFH9" s="24"/>
      <c r="NFI9" s="24"/>
      <c r="NFJ9" s="24"/>
      <c r="NFK9" s="24"/>
      <c r="NFL9" s="24"/>
      <c r="NFM9" s="24"/>
      <c r="NFN9" s="24"/>
      <c r="NFO9" s="24"/>
      <c r="NFP9" s="24"/>
      <c r="NFQ9" s="24"/>
      <c r="NFR9" s="24"/>
      <c r="NFS9" s="24"/>
      <c r="NFT9" s="24"/>
      <c r="NFU9" s="24"/>
      <c r="NFV9" s="24"/>
      <c r="NFW9" s="24"/>
      <c r="NFX9" s="24"/>
      <c r="NFY9" s="24"/>
      <c r="NFZ9" s="24"/>
      <c r="NGA9" s="24"/>
      <c r="NGB9" s="24"/>
      <c r="NGC9" s="24"/>
      <c r="NGD9" s="24"/>
      <c r="NGE9" s="24"/>
      <c r="NGF9" s="24"/>
      <c r="NGG9" s="24"/>
      <c r="NGH9" s="24"/>
      <c r="NGI9" s="24"/>
      <c r="NGJ9" s="24"/>
      <c r="NGK9" s="24"/>
      <c r="NGL9" s="24"/>
      <c r="NGM9" s="24"/>
      <c r="NGN9" s="24"/>
      <c r="NGO9" s="24"/>
      <c r="NGP9" s="24"/>
      <c r="NGQ9" s="24"/>
      <c r="NGR9" s="24"/>
      <c r="NGS9" s="24"/>
      <c r="NGT9" s="24"/>
      <c r="NGU9" s="24"/>
      <c r="NGV9" s="24"/>
      <c r="NGW9" s="24"/>
      <c r="NGX9" s="24"/>
      <c r="NGY9" s="24"/>
      <c r="NGZ9" s="24"/>
      <c r="NHA9" s="24"/>
      <c r="NHB9" s="24"/>
      <c r="NHC9" s="24"/>
      <c r="NHD9" s="24"/>
      <c r="NHE9" s="24"/>
      <c r="NHF9" s="24"/>
      <c r="NHG9" s="24"/>
      <c r="NHH9" s="24"/>
      <c r="NHI9" s="24"/>
      <c r="NHJ9" s="24"/>
      <c r="NHK9" s="24"/>
      <c r="NHL9" s="24"/>
      <c r="NHM9" s="24"/>
      <c r="NHN9" s="24"/>
      <c r="NHO9" s="24"/>
      <c r="NHP9" s="24"/>
      <c r="NHQ9" s="24"/>
      <c r="NHR9" s="24"/>
      <c r="NHS9" s="24"/>
      <c r="NHT9" s="24"/>
      <c r="NHU9" s="24"/>
      <c r="NHV9" s="24"/>
      <c r="NHW9" s="24"/>
      <c r="NHX9" s="24"/>
      <c r="NHY9" s="24"/>
      <c r="NHZ9" s="24"/>
      <c r="NIA9" s="24"/>
      <c r="NIB9" s="24"/>
      <c r="NIC9" s="24"/>
      <c r="NID9" s="24"/>
      <c r="NIE9" s="24"/>
      <c r="NIF9" s="24"/>
      <c r="NIG9" s="24"/>
      <c r="NIH9" s="24"/>
      <c r="NII9" s="24"/>
      <c r="NIJ9" s="24"/>
      <c r="NIK9" s="24"/>
      <c r="NIL9" s="24"/>
      <c r="NIM9" s="24"/>
      <c r="NIN9" s="24"/>
      <c r="NIO9" s="24"/>
      <c r="NIP9" s="24"/>
      <c r="NIQ9" s="24"/>
      <c r="NIR9" s="24"/>
      <c r="NIS9" s="24"/>
      <c r="NIT9" s="24"/>
      <c r="NIU9" s="24"/>
      <c r="NIV9" s="24"/>
      <c r="NIW9" s="24"/>
      <c r="NIX9" s="24"/>
      <c r="NIY9" s="24"/>
      <c r="NIZ9" s="24"/>
      <c r="NJA9" s="24"/>
      <c r="NJB9" s="24"/>
      <c r="NJC9" s="24"/>
      <c r="NJD9" s="24"/>
      <c r="NJE9" s="24"/>
      <c r="NJF9" s="24"/>
      <c r="NJG9" s="24"/>
      <c r="NJH9" s="24"/>
      <c r="NJI9" s="24"/>
      <c r="NJJ9" s="24"/>
      <c r="NJK9" s="24"/>
      <c r="NJL9" s="24"/>
      <c r="NJM9" s="24"/>
      <c r="NJN9" s="24"/>
      <c r="NJO9" s="24"/>
      <c r="NJP9" s="24"/>
      <c r="NJQ9" s="24"/>
      <c r="NJR9" s="24"/>
      <c r="NJS9" s="24"/>
      <c r="NJT9" s="24"/>
      <c r="NJU9" s="24"/>
      <c r="NJV9" s="24"/>
      <c r="NJW9" s="24"/>
      <c r="NJX9" s="24"/>
      <c r="NJY9" s="24"/>
      <c r="NJZ9" s="24"/>
      <c r="NKA9" s="24"/>
      <c r="NKB9" s="24"/>
      <c r="NKC9" s="24"/>
      <c r="NKD9" s="24"/>
      <c r="NKE9" s="24"/>
      <c r="NKF9" s="24"/>
      <c r="NKG9" s="24"/>
      <c r="NKH9" s="24"/>
      <c r="NKI9" s="24"/>
      <c r="NKJ9" s="24"/>
      <c r="NKK9" s="24"/>
      <c r="NKL9" s="24"/>
      <c r="NKM9" s="24"/>
      <c r="NKN9" s="24"/>
      <c r="NKO9" s="24"/>
      <c r="NKP9" s="24"/>
      <c r="NKQ9" s="24"/>
      <c r="NKR9" s="24"/>
      <c r="NKS9" s="24"/>
      <c r="NKT9" s="24"/>
      <c r="NKU9" s="24"/>
      <c r="NKV9" s="24"/>
      <c r="NKW9" s="24"/>
      <c r="NKX9" s="24"/>
      <c r="NKY9" s="24"/>
      <c r="NKZ9" s="24"/>
      <c r="NLA9" s="24"/>
      <c r="NLB9" s="24"/>
      <c r="NLC9" s="24"/>
      <c r="NLD9" s="24"/>
      <c r="NLE9" s="24"/>
      <c r="NLF9" s="24"/>
      <c r="NLG9" s="24"/>
      <c r="NLH9" s="24"/>
      <c r="NLI9" s="24"/>
      <c r="NLJ9" s="24"/>
      <c r="NLK9" s="24"/>
      <c r="NLL9" s="24"/>
      <c r="NLM9" s="24"/>
      <c r="NLN9" s="24"/>
      <c r="NLO9" s="24"/>
      <c r="NLP9" s="24"/>
      <c r="NLQ9" s="24"/>
      <c r="NLR9" s="24"/>
      <c r="NLS9" s="24"/>
      <c r="NLT9" s="24"/>
      <c r="NLU9" s="24"/>
      <c r="NLV9" s="24"/>
      <c r="NLW9" s="24"/>
      <c r="NLX9" s="24"/>
      <c r="NLY9" s="24"/>
      <c r="NLZ9" s="24"/>
      <c r="NMA9" s="24"/>
      <c r="NMB9" s="24"/>
      <c r="NMC9" s="24"/>
      <c r="NMD9" s="24"/>
      <c r="NME9" s="24"/>
      <c r="NMF9" s="24"/>
      <c r="NMG9" s="24"/>
      <c r="NMH9" s="24"/>
      <c r="NMI9" s="24"/>
      <c r="NMJ9" s="24"/>
      <c r="NMK9" s="24"/>
      <c r="NML9" s="24"/>
      <c r="NMM9" s="24"/>
      <c r="NMN9" s="24"/>
      <c r="NMO9" s="24"/>
      <c r="NMP9" s="24"/>
      <c r="NMQ9" s="24"/>
      <c r="NMR9" s="24"/>
      <c r="NMS9" s="24"/>
      <c r="NMT9" s="24"/>
      <c r="NMU9" s="24"/>
      <c r="NMV9" s="24"/>
      <c r="NMW9" s="24"/>
      <c r="NMX9" s="24"/>
      <c r="NMY9" s="24"/>
      <c r="NMZ9" s="24"/>
      <c r="NNA9" s="24"/>
      <c r="NNB9" s="24"/>
      <c r="NNC9" s="24"/>
      <c r="NND9" s="24"/>
      <c r="NNE9" s="24"/>
      <c r="NNF9" s="24"/>
      <c r="NNG9" s="24"/>
      <c r="NNH9" s="24"/>
      <c r="NNI9" s="24"/>
      <c r="NNJ9" s="24"/>
      <c r="NNK9" s="24"/>
      <c r="NNL9" s="24"/>
      <c r="NNM9" s="24"/>
      <c r="NNN9" s="24"/>
      <c r="NNO9" s="24"/>
      <c r="NNP9" s="24"/>
      <c r="NNQ9" s="24"/>
      <c r="NNR9" s="24"/>
      <c r="NNS9" s="24"/>
      <c r="NNT9" s="24"/>
      <c r="NNU9" s="24"/>
      <c r="NNV9" s="24"/>
      <c r="NNW9" s="24"/>
      <c r="NNX9" s="24"/>
      <c r="NNY9" s="24"/>
      <c r="NNZ9" s="24"/>
      <c r="NOA9" s="24"/>
      <c r="NOB9" s="24"/>
      <c r="NOC9" s="24"/>
      <c r="NOD9" s="24"/>
      <c r="NOE9" s="24"/>
      <c r="NOF9" s="24"/>
      <c r="NOG9" s="24"/>
      <c r="NOH9" s="24"/>
      <c r="NOI9" s="24"/>
      <c r="NOJ9" s="24"/>
      <c r="NOK9" s="24"/>
      <c r="NOL9" s="24"/>
      <c r="NOM9" s="24"/>
      <c r="NON9" s="24"/>
      <c r="NOO9" s="24"/>
      <c r="NOP9" s="24"/>
      <c r="NOQ9" s="24"/>
      <c r="NOR9" s="24"/>
      <c r="NOS9" s="24"/>
      <c r="NOT9" s="24"/>
      <c r="NOU9" s="24"/>
      <c r="NOV9" s="24"/>
      <c r="NOW9" s="24"/>
      <c r="NOX9" s="24"/>
      <c r="NOY9" s="24"/>
      <c r="NOZ9" s="24"/>
      <c r="NPA9" s="24"/>
      <c r="NPB9" s="24"/>
      <c r="NPC9" s="24"/>
      <c r="NPD9" s="24"/>
      <c r="NPE9" s="24"/>
      <c r="NPF9" s="24"/>
      <c r="NPG9" s="24"/>
      <c r="NPH9" s="24"/>
      <c r="NPI9" s="24"/>
      <c r="NPJ9" s="24"/>
      <c r="NPK9" s="24"/>
      <c r="NPL9" s="24"/>
      <c r="NPM9" s="24"/>
      <c r="NPN9" s="24"/>
      <c r="NPO9" s="24"/>
      <c r="NPP9" s="24"/>
      <c r="NPQ9" s="24"/>
      <c r="NPR9" s="24"/>
      <c r="NPS9" s="24"/>
      <c r="NPT9" s="24"/>
      <c r="NPU9" s="24"/>
      <c r="NPV9" s="24"/>
      <c r="NPW9" s="24"/>
      <c r="NPX9" s="24"/>
      <c r="NPY9" s="24"/>
      <c r="NPZ9" s="24"/>
      <c r="NQA9" s="24"/>
      <c r="NQB9" s="24"/>
      <c r="NQC9" s="24"/>
      <c r="NQD9" s="24"/>
      <c r="NQE9" s="24"/>
      <c r="NQF9" s="24"/>
      <c r="NQG9" s="24"/>
      <c r="NQH9" s="24"/>
      <c r="NQI9" s="24"/>
      <c r="NQJ9" s="24"/>
      <c r="NQK9" s="24"/>
      <c r="NQL9" s="24"/>
      <c r="NQM9" s="24"/>
      <c r="NQN9" s="24"/>
      <c r="NQO9" s="24"/>
      <c r="NQP9" s="24"/>
      <c r="NQQ9" s="24"/>
      <c r="NQR9" s="24"/>
      <c r="NQS9" s="24"/>
      <c r="NQT9" s="24"/>
      <c r="NQU9" s="24"/>
      <c r="NQV9" s="24"/>
      <c r="NQW9" s="24"/>
      <c r="NQX9" s="24"/>
      <c r="NQY9" s="24"/>
      <c r="NQZ9" s="24"/>
      <c r="NRA9" s="24"/>
      <c r="NRB9" s="24"/>
      <c r="NRC9" s="24"/>
      <c r="NRD9" s="24"/>
      <c r="NRE9" s="24"/>
      <c r="NRF9" s="24"/>
      <c r="NRG9" s="24"/>
      <c r="NRH9" s="24"/>
      <c r="NRI9" s="24"/>
      <c r="NRJ9" s="24"/>
      <c r="NRK9" s="24"/>
      <c r="NRL9" s="24"/>
      <c r="NRM9" s="24"/>
      <c r="NRN9" s="24"/>
      <c r="NRO9" s="24"/>
      <c r="NRP9" s="24"/>
      <c r="NRQ9" s="24"/>
      <c r="NRR9" s="24"/>
      <c r="NRS9" s="24"/>
      <c r="NRT9" s="24"/>
      <c r="NRU9" s="24"/>
      <c r="NRV9" s="24"/>
      <c r="NRW9" s="24"/>
      <c r="NRX9" s="24"/>
      <c r="NRY9" s="24"/>
      <c r="NRZ9" s="24"/>
      <c r="NSA9" s="24"/>
      <c r="NSB9" s="24"/>
      <c r="NSC9" s="24"/>
      <c r="NSD9" s="24"/>
      <c r="NSE9" s="24"/>
      <c r="NSF9" s="24"/>
      <c r="NSG9" s="24"/>
      <c r="NSH9" s="24"/>
      <c r="NSI9" s="24"/>
      <c r="NSJ9" s="24"/>
      <c r="NSK9" s="24"/>
      <c r="NSL9" s="24"/>
      <c r="NSM9" s="24"/>
      <c r="NSN9" s="24"/>
      <c r="NSO9" s="24"/>
      <c r="NSP9" s="24"/>
      <c r="NSQ9" s="24"/>
      <c r="NSR9" s="24"/>
      <c r="NSS9" s="24"/>
      <c r="NST9" s="24"/>
      <c r="NSU9" s="24"/>
      <c r="NSV9" s="24"/>
      <c r="NSW9" s="24"/>
      <c r="NSX9" s="24"/>
      <c r="NSY9" s="24"/>
      <c r="NSZ9" s="24"/>
      <c r="NTA9" s="24"/>
      <c r="NTB9" s="24"/>
      <c r="NTC9" s="24"/>
      <c r="NTD9" s="24"/>
      <c r="NTE9" s="24"/>
      <c r="NTF9" s="24"/>
      <c r="NTG9" s="24"/>
      <c r="NTH9" s="24"/>
      <c r="NTI9" s="24"/>
      <c r="NTJ9" s="24"/>
      <c r="NTK9" s="24"/>
      <c r="NTL9" s="24"/>
      <c r="NTM9" s="24"/>
      <c r="NTN9" s="24"/>
      <c r="NTO9" s="24"/>
      <c r="NTP9" s="24"/>
      <c r="NTQ9" s="24"/>
      <c r="NTR9" s="24"/>
      <c r="NTS9" s="24"/>
      <c r="NTT9" s="24"/>
      <c r="NTU9" s="24"/>
      <c r="NTV9" s="24"/>
      <c r="NTW9" s="24"/>
      <c r="NTX9" s="24"/>
      <c r="NTY9" s="24"/>
      <c r="NTZ9" s="24"/>
      <c r="NUA9" s="24"/>
      <c r="NUB9" s="24"/>
      <c r="NUC9" s="24"/>
      <c r="NUD9" s="24"/>
      <c r="NUE9" s="24"/>
      <c r="NUF9" s="24"/>
      <c r="NUG9" s="24"/>
      <c r="NUH9" s="24"/>
      <c r="NUI9" s="24"/>
      <c r="NUJ9" s="24"/>
      <c r="NUK9" s="24"/>
      <c r="NUL9" s="24"/>
      <c r="NUM9" s="24"/>
      <c r="NUN9" s="24"/>
      <c r="NUO9" s="24"/>
      <c r="NUP9" s="24"/>
      <c r="NUQ9" s="24"/>
      <c r="NUR9" s="24"/>
      <c r="NUS9" s="24"/>
      <c r="NUT9" s="24"/>
      <c r="NUU9" s="24"/>
      <c r="NUV9" s="24"/>
      <c r="NUW9" s="24"/>
      <c r="NUX9" s="24"/>
      <c r="NUY9" s="24"/>
      <c r="NUZ9" s="24"/>
      <c r="NVA9" s="24"/>
      <c r="NVB9" s="24"/>
      <c r="NVC9" s="24"/>
      <c r="NVD9" s="24"/>
      <c r="NVE9" s="24"/>
      <c r="NVF9" s="24"/>
      <c r="NVG9" s="24"/>
      <c r="NVH9" s="24"/>
      <c r="NVI9" s="24"/>
      <c r="NVJ9" s="24"/>
      <c r="NVK9" s="24"/>
      <c r="NVL9" s="24"/>
      <c r="NVM9" s="24"/>
      <c r="NVN9" s="24"/>
      <c r="NVO9" s="24"/>
      <c r="NVP9" s="24"/>
      <c r="NVQ9" s="24"/>
      <c r="NVR9" s="24"/>
      <c r="NVS9" s="24"/>
      <c r="NVT9" s="24"/>
      <c r="NVU9" s="24"/>
      <c r="NVV9" s="24"/>
      <c r="NVW9" s="24"/>
      <c r="NVX9" s="24"/>
      <c r="NVY9" s="24"/>
      <c r="NVZ9" s="24"/>
      <c r="NWA9" s="24"/>
      <c r="NWB9" s="24"/>
      <c r="NWC9" s="24"/>
      <c r="NWD9" s="24"/>
      <c r="NWE9" s="24"/>
      <c r="NWF9" s="24"/>
      <c r="NWG9" s="24"/>
      <c r="NWH9" s="24"/>
      <c r="NWI9" s="24"/>
      <c r="NWJ9" s="24"/>
      <c r="NWK9" s="24"/>
      <c r="NWL9" s="24"/>
      <c r="NWM9" s="24"/>
      <c r="NWN9" s="24"/>
      <c r="NWO9" s="24"/>
      <c r="NWP9" s="24"/>
      <c r="NWQ9" s="24"/>
      <c r="NWR9" s="24"/>
      <c r="NWS9" s="24"/>
      <c r="NWT9" s="24"/>
      <c r="NWU9" s="24"/>
      <c r="NWV9" s="24"/>
      <c r="NWW9" s="24"/>
      <c r="NWX9" s="24"/>
      <c r="NWY9" s="24"/>
      <c r="NWZ9" s="24"/>
      <c r="NXA9" s="24"/>
      <c r="NXB9" s="24"/>
      <c r="NXC9" s="24"/>
      <c r="NXD9" s="24"/>
      <c r="NXE9" s="24"/>
      <c r="NXF9" s="24"/>
      <c r="NXG9" s="24"/>
      <c r="NXH9" s="24"/>
      <c r="NXI9" s="24"/>
      <c r="NXJ9" s="24"/>
      <c r="NXK9" s="24"/>
      <c r="NXL9" s="24"/>
      <c r="NXM9" s="24"/>
      <c r="NXN9" s="24"/>
      <c r="NXO9" s="24"/>
      <c r="NXP9" s="24"/>
      <c r="NXQ9" s="24"/>
      <c r="NXR9" s="24"/>
      <c r="NXS9" s="24"/>
      <c r="NXT9" s="24"/>
      <c r="NXU9" s="24"/>
      <c r="NXV9" s="24"/>
      <c r="NXW9" s="24"/>
      <c r="NXX9" s="24"/>
      <c r="NXY9" s="24"/>
      <c r="NXZ9" s="24"/>
      <c r="NYA9" s="24"/>
      <c r="NYB9" s="24"/>
      <c r="NYC9" s="24"/>
      <c r="NYD9" s="24"/>
      <c r="NYE9" s="24"/>
      <c r="NYF9" s="24"/>
      <c r="NYG9" s="24"/>
      <c r="NYH9" s="24"/>
      <c r="NYI9" s="24"/>
      <c r="NYJ9" s="24"/>
      <c r="NYK9" s="24"/>
      <c r="NYL9" s="24"/>
      <c r="NYM9" s="24"/>
      <c r="NYN9" s="24"/>
      <c r="NYO9" s="24"/>
      <c r="NYP9" s="24"/>
      <c r="NYQ9" s="24"/>
      <c r="NYR9" s="24"/>
      <c r="NYS9" s="24"/>
      <c r="NYT9" s="24"/>
      <c r="NYU9" s="24"/>
      <c r="NYV9" s="24"/>
      <c r="NYW9" s="24"/>
      <c r="NYX9" s="24"/>
      <c r="NYY9" s="24"/>
      <c r="NYZ9" s="24"/>
      <c r="NZA9" s="24"/>
      <c r="NZB9" s="24"/>
      <c r="NZC9" s="24"/>
      <c r="NZD9" s="24"/>
      <c r="NZE9" s="24"/>
      <c r="NZF9" s="24"/>
      <c r="NZG9" s="24"/>
      <c r="NZH9" s="24"/>
      <c r="NZI9" s="24"/>
      <c r="NZJ9" s="24"/>
      <c r="NZK9" s="24"/>
      <c r="NZL9" s="24"/>
      <c r="NZM9" s="24"/>
      <c r="NZN9" s="24"/>
      <c r="NZO9" s="24"/>
      <c r="NZP9" s="24"/>
      <c r="NZQ9" s="24"/>
      <c r="NZR9" s="24"/>
      <c r="NZS9" s="24"/>
      <c r="NZT9" s="24"/>
      <c r="NZU9" s="24"/>
      <c r="NZV9" s="24"/>
      <c r="NZW9" s="24"/>
      <c r="NZX9" s="24"/>
      <c r="NZY9" s="24"/>
      <c r="NZZ9" s="24"/>
      <c r="OAA9" s="24"/>
      <c r="OAB9" s="24"/>
      <c r="OAC9" s="24"/>
      <c r="OAD9" s="24"/>
      <c r="OAE9" s="24"/>
      <c r="OAF9" s="24"/>
      <c r="OAG9" s="24"/>
      <c r="OAH9" s="24"/>
      <c r="OAI9" s="24"/>
      <c r="OAJ9" s="24"/>
      <c r="OAK9" s="24"/>
      <c r="OAL9" s="24"/>
      <c r="OAM9" s="24"/>
      <c r="OAN9" s="24"/>
      <c r="OAO9" s="24"/>
      <c r="OAP9" s="24"/>
      <c r="OAQ9" s="24"/>
      <c r="OAR9" s="24"/>
      <c r="OAS9" s="24"/>
      <c r="OAT9" s="24"/>
      <c r="OAU9" s="24"/>
      <c r="OAV9" s="24"/>
      <c r="OAW9" s="24"/>
      <c r="OAX9" s="24"/>
      <c r="OAY9" s="24"/>
      <c r="OAZ9" s="24"/>
      <c r="OBA9" s="24"/>
      <c r="OBB9" s="24"/>
      <c r="OBC9" s="24"/>
      <c r="OBD9" s="24"/>
      <c r="OBE9" s="24"/>
      <c r="OBF9" s="24"/>
      <c r="OBG9" s="24"/>
      <c r="OBH9" s="24"/>
      <c r="OBI9" s="24"/>
      <c r="OBJ9" s="24"/>
      <c r="OBK9" s="24"/>
      <c r="OBL9" s="24"/>
      <c r="OBM9" s="24"/>
      <c r="OBN9" s="24"/>
      <c r="OBO9" s="24"/>
      <c r="OBP9" s="24"/>
      <c r="OBQ9" s="24"/>
      <c r="OBR9" s="24"/>
      <c r="OBS9" s="24"/>
      <c r="OBT9" s="24"/>
      <c r="OBU9" s="24"/>
      <c r="OBV9" s="24"/>
      <c r="OBW9" s="24"/>
      <c r="OBX9" s="24"/>
      <c r="OBY9" s="24"/>
      <c r="OBZ9" s="24"/>
      <c r="OCA9" s="24"/>
      <c r="OCB9" s="24"/>
      <c r="OCC9" s="24"/>
      <c r="OCD9" s="24"/>
      <c r="OCE9" s="24"/>
      <c r="OCF9" s="24"/>
      <c r="OCG9" s="24"/>
      <c r="OCH9" s="24"/>
      <c r="OCI9" s="24"/>
      <c r="OCJ9" s="24"/>
      <c r="OCK9" s="24"/>
      <c r="OCL9" s="24"/>
      <c r="OCM9" s="24"/>
      <c r="OCN9" s="24"/>
      <c r="OCO9" s="24"/>
      <c r="OCP9" s="24"/>
      <c r="OCQ9" s="24"/>
      <c r="OCR9" s="24"/>
      <c r="OCS9" s="24"/>
      <c r="OCT9" s="24"/>
      <c r="OCU9" s="24"/>
      <c r="OCV9" s="24"/>
      <c r="OCW9" s="24"/>
      <c r="OCX9" s="24"/>
      <c r="OCY9" s="24"/>
      <c r="OCZ9" s="24"/>
      <c r="ODA9" s="24"/>
      <c r="ODB9" s="24"/>
      <c r="ODC9" s="24"/>
      <c r="ODD9" s="24"/>
      <c r="ODE9" s="24"/>
      <c r="ODF9" s="24"/>
      <c r="ODG9" s="24"/>
      <c r="ODH9" s="24"/>
      <c r="ODI9" s="24"/>
      <c r="ODJ9" s="24"/>
      <c r="ODK9" s="24"/>
      <c r="ODL9" s="24"/>
      <c r="ODM9" s="24"/>
      <c r="ODN9" s="24"/>
      <c r="ODO9" s="24"/>
      <c r="ODP9" s="24"/>
      <c r="ODQ9" s="24"/>
      <c r="ODR9" s="24"/>
      <c r="ODS9" s="24"/>
      <c r="ODT9" s="24"/>
      <c r="ODU9" s="24"/>
      <c r="ODV9" s="24"/>
      <c r="ODW9" s="24"/>
      <c r="ODX9" s="24"/>
      <c r="ODY9" s="24"/>
      <c r="ODZ9" s="24"/>
      <c r="OEA9" s="24"/>
      <c r="OEB9" s="24"/>
      <c r="OEC9" s="24"/>
      <c r="OED9" s="24"/>
      <c r="OEE9" s="24"/>
      <c r="OEF9" s="24"/>
      <c r="OEG9" s="24"/>
      <c r="OEH9" s="24"/>
      <c r="OEI9" s="24"/>
      <c r="OEJ9" s="24"/>
      <c r="OEK9" s="24"/>
      <c r="OEL9" s="24"/>
      <c r="OEM9" s="24"/>
      <c r="OEN9" s="24"/>
      <c r="OEO9" s="24"/>
      <c r="OEP9" s="24"/>
      <c r="OEQ9" s="24"/>
      <c r="OER9" s="24"/>
      <c r="OES9" s="24"/>
      <c r="OET9" s="24"/>
      <c r="OEU9" s="24"/>
      <c r="OEV9" s="24"/>
      <c r="OEW9" s="24"/>
      <c r="OEX9" s="24"/>
      <c r="OEY9" s="24"/>
      <c r="OEZ9" s="24"/>
      <c r="OFA9" s="24"/>
      <c r="OFB9" s="24"/>
      <c r="OFC9" s="24"/>
      <c r="OFD9" s="24"/>
      <c r="OFE9" s="24"/>
      <c r="OFF9" s="24"/>
      <c r="OFG9" s="24"/>
      <c r="OFH9" s="24"/>
      <c r="OFI9" s="24"/>
      <c r="OFJ9" s="24"/>
      <c r="OFK9" s="24"/>
      <c r="OFL9" s="24"/>
      <c r="OFM9" s="24"/>
      <c r="OFN9" s="24"/>
      <c r="OFO9" s="24"/>
      <c r="OFP9" s="24"/>
      <c r="OFQ9" s="24"/>
      <c r="OFR9" s="24"/>
      <c r="OFS9" s="24"/>
      <c r="OFT9" s="24"/>
      <c r="OFU9" s="24"/>
      <c r="OFV9" s="24"/>
      <c r="OFW9" s="24"/>
      <c r="OFX9" s="24"/>
      <c r="OFY9" s="24"/>
      <c r="OFZ9" s="24"/>
      <c r="OGA9" s="24"/>
      <c r="OGB9" s="24"/>
      <c r="OGC9" s="24"/>
      <c r="OGD9" s="24"/>
      <c r="OGE9" s="24"/>
      <c r="OGF9" s="24"/>
      <c r="OGG9" s="24"/>
      <c r="OGH9" s="24"/>
      <c r="OGI9" s="24"/>
      <c r="OGJ9" s="24"/>
      <c r="OGK9" s="24"/>
      <c r="OGL9" s="24"/>
      <c r="OGM9" s="24"/>
      <c r="OGN9" s="24"/>
      <c r="OGO9" s="24"/>
      <c r="OGP9" s="24"/>
      <c r="OGQ9" s="24"/>
      <c r="OGR9" s="24"/>
      <c r="OGS9" s="24"/>
      <c r="OGT9" s="24"/>
      <c r="OGU9" s="24"/>
      <c r="OGV9" s="24"/>
      <c r="OGW9" s="24"/>
      <c r="OGX9" s="24"/>
      <c r="OGY9" s="24"/>
      <c r="OGZ9" s="24"/>
      <c r="OHA9" s="24"/>
      <c r="OHB9" s="24"/>
      <c r="OHC9" s="24"/>
      <c r="OHD9" s="24"/>
      <c r="OHE9" s="24"/>
      <c r="OHF9" s="24"/>
      <c r="OHG9" s="24"/>
      <c r="OHH9" s="24"/>
      <c r="OHI9" s="24"/>
      <c r="OHJ9" s="24"/>
      <c r="OHK9" s="24"/>
      <c r="OHL9" s="24"/>
      <c r="OHM9" s="24"/>
      <c r="OHN9" s="24"/>
      <c r="OHO9" s="24"/>
      <c r="OHP9" s="24"/>
      <c r="OHQ9" s="24"/>
      <c r="OHR9" s="24"/>
      <c r="OHS9" s="24"/>
      <c r="OHT9" s="24"/>
      <c r="OHU9" s="24"/>
      <c r="OHV9" s="24"/>
      <c r="OHW9" s="24"/>
      <c r="OHX9" s="24"/>
      <c r="OHY9" s="24"/>
      <c r="OHZ9" s="24"/>
      <c r="OIA9" s="24"/>
      <c r="OIB9" s="24"/>
      <c r="OIC9" s="24"/>
      <c r="OID9" s="24"/>
      <c r="OIE9" s="24"/>
      <c r="OIF9" s="24"/>
      <c r="OIG9" s="24"/>
      <c r="OIH9" s="24"/>
      <c r="OII9" s="24"/>
      <c r="OIJ9" s="24"/>
      <c r="OIK9" s="24"/>
      <c r="OIL9" s="24"/>
      <c r="OIM9" s="24"/>
      <c r="OIN9" s="24"/>
      <c r="OIO9" s="24"/>
      <c r="OIP9" s="24"/>
      <c r="OIQ9" s="24"/>
      <c r="OIR9" s="24"/>
      <c r="OIS9" s="24"/>
      <c r="OIT9" s="24"/>
      <c r="OIU9" s="24"/>
      <c r="OIV9" s="24"/>
      <c r="OIW9" s="24"/>
      <c r="OIX9" s="24"/>
      <c r="OIY9" s="24"/>
      <c r="OIZ9" s="24"/>
      <c r="OJA9" s="24"/>
      <c r="OJB9" s="24"/>
      <c r="OJC9" s="24"/>
      <c r="OJD9" s="24"/>
      <c r="OJE9" s="24"/>
      <c r="OJF9" s="24"/>
      <c r="OJG9" s="24"/>
      <c r="OJH9" s="24"/>
      <c r="OJI9" s="24"/>
      <c r="OJJ9" s="24"/>
      <c r="OJK9" s="24"/>
      <c r="OJL9" s="24"/>
      <c r="OJM9" s="24"/>
      <c r="OJN9" s="24"/>
      <c r="OJO9" s="24"/>
      <c r="OJP9" s="24"/>
      <c r="OJQ9" s="24"/>
      <c r="OJR9" s="24"/>
      <c r="OJS9" s="24"/>
      <c r="OJT9" s="24"/>
      <c r="OJU9" s="24"/>
      <c r="OJV9" s="24"/>
      <c r="OJW9" s="24"/>
      <c r="OJX9" s="24"/>
      <c r="OJY9" s="24"/>
      <c r="OJZ9" s="24"/>
      <c r="OKA9" s="24"/>
      <c r="OKB9" s="24"/>
      <c r="OKC9" s="24"/>
      <c r="OKD9" s="24"/>
      <c r="OKE9" s="24"/>
      <c r="OKF9" s="24"/>
      <c r="OKG9" s="24"/>
      <c r="OKH9" s="24"/>
      <c r="OKI9" s="24"/>
      <c r="OKJ9" s="24"/>
      <c r="OKK9" s="24"/>
      <c r="OKL9" s="24"/>
      <c r="OKM9" s="24"/>
      <c r="OKN9" s="24"/>
      <c r="OKO9" s="24"/>
      <c r="OKP9" s="24"/>
      <c r="OKQ9" s="24"/>
      <c r="OKR9" s="24"/>
      <c r="OKS9" s="24"/>
      <c r="OKT9" s="24"/>
      <c r="OKU9" s="24"/>
      <c r="OKV9" s="24"/>
      <c r="OKW9" s="24"/>
      <c r="OKX9" s="24"/>
      <c r="OKY9" s="24"/>
      <c r="OKZ9" s="24"/>
      <c r="OLA9" s="24"/>
      <c r="OLB9" s="24"/>
      <c r="OLC9" s="24"/>
      <c r="OLD9" s="24"/>
      <c r="OLE9" s="24"/>
      <c r="OLF9" s="24"/>
      <c r="OLG9" s="24"/>
      <c r="OLH9" s="24"/>
      <c r="OLI9" s="24"/>
      <c r="OLJ9" s="24"/>
      <c r="OLK9" s="24"/>
      <c r="OLL9" s="24"/>
      <c r="OLM9" s="24"/>
      <c r="OLN9" s="24"/>
      <c r="OLO9" s="24"/>
      <c r="OLP9" s="24"/>
      <c r="OLQ9" s="24"/>
      <c r="OLR9" s="24"/>
      <c r="OLS9" s="24"/>
      <c r="OLT9" s="24"/>
      <c r="OLU9" s="24"/>
      <c r="OLV9" s="24"/>
      <c r="OLW9" s="24"/>
      <c r="OLX9" s="24"/>
      <c r="OLY9" s="24"/>
      <c r="OLZ9" s="24"/>
      <c r="OMA9" s="24"/>
      <c r="OMB9" s="24"/>
      <c r="OMC9" s="24"/>
      <c r="OMD9" s="24"/>
      <c r="OME9" s="24"/>
      <c r="OMF9" s="24"/>
      <c r="OMG9" s="24"/>
      <c r="OMH9" s="24"/>
      <c r="OMI9" s="24"/>
      <c r="OMJ9" s="24"/>
      <c r="OMK9" s="24"/>
      <c r="OML9" s="24"/>
      <c r="OMM9" s="24"/>
      <c r="OMN9" s="24"/>
      <c r="OMO9" s="24"/>
      <c r="OMP9" s="24"/>
      <c r="OMQ9" s="24"/>
      <c r="OMR9" s="24"/>
      <c r="OMS9" s="24"/>
      <c r="OMT9" s="24"/>
      <c r="OMU9" s="24"/>
      <c r="OMV9" s="24"/>
      <c r="OMW9" s="24"/>
      <c r="OMX9" s="24"/>
      <c r="OMY9" s="24"/>
      <c r="OMZ9" s="24"/>
      <c r="ONA9" s="24"/>
      <c r="ONB9" s="24"/>
      <c r="ONC9" s="24"/>
      <c r="OND9" s="24"/>
      <c r="ONE9" s="24"/>
      <c r="ONF9" s="24"/>
      <c r="ONG9" s="24"/>
      <c r="ONH9" s="24"/>
      <c r="ONI9" s="24"/>
      <c r="ONJ9" s="24"/>
      <c r="ONK9" s="24"/>
      <c r="ONL9" s="24"/>
      <c r="ONM9" s="24"/>
      <c r="ONN9" s="24"/>
      <c r="ONO9" s="24"/>
      <c r="ONP9" s="24"/>
      <c r="ONQ9" s="24"/>
      <c r="ONR9" s="24"/>
      <c r="ONS9" s="24"/>
      <c r="ONT9" s="24"/>
      <c r="ONU9" s="24"/>
      <c r="ONV9" s="24"/>
      <c r="ONW9" s="24"/>
      <c r="ONX9" s="24"/>
      <c r="ONY9" s="24"/>
      <c r="ONZ9" s="24"/>
      <c r="OOA9" s="24"/>
      <c r="OOB9" s="24"/>
      <c r="OOC9" s="24"/>
      <c r="OOD9" s="24"/>
      <c r="OOE9" s="24"/>
      <c r="OOF9" s="24"/>
      <c r="OOG9" s="24"/>
      <c r="OOH9" s="24"/>
      <c r="OOI9" s="24"/>
      <c r="OOJ9" s="24"/>
      <c r="OOK9" s="24"/>
      <c r="OOL9" s="24"/>
      <c r="OOM9" s="24"/>
      <c r="OON9" s="24"/>
      <c r="OOO9" s="24"/>
      <c r="OOP9" s="24"/>
      <c r="OOQ9" s="24"/>
      <c r="OOR9" s="24"/>
      <c r="OOS9" s="24"/>
      <c r="OOT9" s="24"/>
      <c r="OOU9" s="24"/>
      <c r="OOV9" s="24"/>
      <c r="OOW9" s="24"/>
      <c r="OOX9" s="24"/>
      <c r="OOY9" s="24"/>
      <c r="OOZ9" s="24"/>
      <c r="OPA9" s="24"/>
      <c r="OPB9" s="24"/>
      <c r="OPC9" s="24"/>
      <c r="OPD9" s="24"/>
      <c r="OPE9" s="24"/>
      <c r="OPF9" s="24"/>
      <c r="OPG9" s="24"/>
      <c r="OPH9" s="24"/>
      <c r="OPI9" s="24"/>
      <c r="OPJ9" s="24"/>
      <c r="OPK9" s="24"/>
      <c r="OPL9" s="24"/>
      <c r="OPM9" s="24"/>
      <c r="OPN9" s="24"/>
      <c r="OPO9" s="24"/>
      <c r="OPP9" s="24"/>
      <c r="OPQ9" s="24"/>
      <c r="OPR9" s="24"/>
      <c r="OPS9" s="24"/>
      <c r="OPT9" s="24"/>
      <c r="OPU9" s="24"/>
      <c r="OPV9" s="24"/>
      <c r="OPW9" s="24"/>
      <c r="OPX9" s="24"/>
      <c r="OPY9" s="24"/>
      <c r="OPZ9" s="24"/>
      <c r="OQA9" s="24"/>
      <c r="OQB9" s="24"/>
      <c r="OQC9" s="24"/>
      <c r="OQD9" s="24"/>
      <c r="OQE9" s="24"/>
      <c r="OQF9" s="24"/>
      <c r="OQG9" s="24"/>
      <c r="OQH9" s="24"/>
      <c r="OQI9" s="24"/>
      <c r="OQJ9" s="24"/>
      <c r="OQK9" s="24"/>
      <c r="OQL9" s="24"/>
      <c r="OQM9" s="24"/>
      <c r="OQN9" s="24"/>
      <c r="OQO9" s="24"/>
      <c r="OQP9" s="24"/>
      <c r="OQQ9" s="24"/>
      <c r="OQR9" s="24"/>
      <c r="OQS9" s="24"/>
      <c r="OQT9" s="24"/>
      <c r="OQU9" s="24"/>
      <c r="OQV9" s="24"/>
      <c r="OQW9" s="24"/>
      <c r="OQX9" s="24"/>
      <c r="OQY9" s="24"/>
      <c r="OQZ9" s="24"/>
      <c r="ORA9" s="24"/>
      <c r="ORB9" s="24"/>
      <c r="ORC9" s="24"/>
      <c r="ORD9" s="24"/>
      <c r="ORE9" s="24"/>
      <c r="ORF9" s="24"/>
      <c r="ORG9" s="24"/>
      <c r="ORH9" s="24"/>
      <c r="ORI9" s="24"/>
      <c r="ORJ9" s="24"/>
      <c r="ORK9" s="24"/>
      <c r="ORL9" s="24"/>
      <c r="ORM9" s="24"/>
      <c r="ORN9" s="24"/>
      <c r="ORO9" s="24"/>
      <c r="ORP9" s="24"/>
      <c r="ORQ9" s="24"/>
      <c r="ORR9" s="24"/>
      <c r="ORS9" s="24"/>
      <c r="ORT9" s="24"/>
      <c r="ORU9" s="24"/>
      <c r="ORV9" s="24"/>
      <c r="ORW9" s="24"/>
      <c r="ORX9" s="24"/>
      <c r="ORY9" s="24"/>
      <c r="ORZ9" s="24"/>
      <c r="OSA9" s="24"/>
      <c r="OSB9" s="24"/>
      <c r="OSC9" s="24"/>
      <c r="OSD9" s="24"/>
      <c r="OSE9" s="24"/>
      <c r="OSF9" s="24"/>
      <c r="OSG9" s="24"/>
      <c r="OSH9" s="24"/>
      <c r="OSI9" s="24"/>
      <c r="OSJ9" s="24"/>
      <c r="OSK9" s="24"/>
      <c r="OSL9" s="24"/>
      <c r="OSM9" s="24"/>
      <c r="OSN9" s="24"/>
      <c r="OSO9" s="24"/>
      <c r="OSP9" s="24"/>
      <c r="OSQ9" s="24"/>
      <c r="OSR9" s="24"/>
      <c r="OSS9" s="24"/>
      <c r="OST9" s="24"/>
      <c r="OSU9" s="24"/>
      <c r="OSV9" s="24"/>
      <c r="OSW9" s="24"/>
      <c r="OSX9" s="24"/>
      <c r="OSY9" s="24"/>
      <c r="OSZ9" s="24"/>
      <c r="OTA9" s="24"/>
      <c r="OTB9" s="24"/>
      <c r="OTC9" s="24"/>
      <c r="OTD9" s="24"/>
      <c r="OTE9" s="24"/>
      <c r="OTF9" s="24"/>
      <c r="OTG9" s="24"/>
      <c r="OTH9" s="24"/>
      <c r="OTI9" s="24"/>
      <c r="OTJ9" s="24"/>
      <c r="OTK9" s="24"/>
      <c r="OTL9" s="24"/>
      <c r="OTM9" s="24"/>
      <c r="OTN9" s="24"/>
      <c r="OTO9" s="24"/>
      <c r="OTP9" s="24"/>
      <c r="OTQ9" s="24"/>
      <c r="OTR9" s="24"/>
      <c r="OTS9" s="24"/>
      <c r="OTT9" s="24"/>
      <c r="OTU9" s="24"/>
      <c r="OTV9" s="24"/>
      <c r="OTW9" s="24"/>
      <c r="OTX9" s="24"/>
      <c r="OTY9" s="24"/>
      <c r="OTZ9" s="24"/>
      <c r="OUA9" s="24"/>
      <c r="OUB9" s="24"/>
      <c r="OUC9" s="24"/>
      <c r="OUD9" s="24"/>
      <c r="OUE9" s="24"/>
      <c r="OUF9" s="24"/>
      <c r="OUG9" s="24"/>
      <c r="OUH9" s="24"/>
      <c r="OUI9" s="24"/>
      <c r="OUJ9" s="24"/>
      <c r="OUK9" s="24"/>
      <c r="OUL9" s="24"/>
      <c r="OUM9" s="24"/>
      <c r="OUN9" s="24"/>
      <c r="OUO9" s="24"/>
      <c r="OUP9" s="24"/>
      <c r="OUQ9" s="24"/>
      <c r="OUR9" s="24"/>
      <c r="OUS9" s="24"/>
      <c r="OUT9" s="24"/>
      <c r="OUU9" s="24"/>
      <c r="OUV9" s="24"/>
      <c r="OUW9" s="24"/>
      <c r="OUX9" s="24"/>
      <c r="OUY9" s="24"/>
      <c r="OUZ9" s="24"/>
      <c r="OVA9" s="24"/>
      <c r="OVB9" s="24"/>
      <c r="OVC9" s="24"/>
      <c r="OVD9" s="24"/>
      <c r="OVE9" s="24"/>
      <c r="OVF9" s="24"/>
      <c r="OVG9" s="24"/>
      <c r="OVH9" s="24"/>
      <c r="OVI9" s="24"/>
      <c r="OVJ9" s="24"/>
      <c r="OVK9" s="24"/>
      <c r="OVL9" s="24"/>
      <c r="OVM9" s="24"/>
      <c r="OVN9" s="24"/>
      <c r="OVO9" s="24"/>
      <c r="OVP9" s="24"/>
      <c r="OVQ9" s="24"/>
      <c r="OVR9" s="24"/>
      <c r="OVS9" s="24"/>
      <c r="OVT9" s="24"/>
      <c r="OVU9" s="24"/>
      <c r="OVV9" s="24"/>
      <c r="OVW9" s="24"/>
      <c r="OVX9" s="24"/>
      <c r="OVY9" s="24"/>
      <c r="OVZ9" s="24"/>
      <c r="OWA9" s="24"/>
      <c r="OWB9" s="24"/>
      <c r="OWC9" s="24"/>
      <c r="OWD9" s="24"/>
      <c r="OWE9" s="24"/>
      <c r="OWF9" s="24"/>
      <c r="OWG9" s="24"/>
      <c r="OWH9" s="24"/>
      <c r="OWI9" s="24"/>
      <c r="OWJ9" s="24"/>
      <c r="OWK9" s="24"/>
      <c r="OWL9" s="24"/>
      <c r="OWM9" s="24"/>
      <c r="OWN9" s="24"/>
      <c r="OWO9" s="24"/>
      <c r="OWP9" s="24"/>
      <c r="OWQ9" s="24"/>
      <c r="OWR9" s="24"/>
      <c r="OWS9" s="24"/>
      <c r="OWT9" s="24"/>
      <c r="OWU9" s="24"/>
      <c r="OWV9" s="24"/>
      <c r="OWW9" s="24"/>
      <c r="OWX9" s="24"/>
      <c r="OWY9" s="24"/>
      <c r="OWZ9" s="24"/>
      <c r="OXA9" s="24"/>
      <c r="OXB9" s="24"/>
      <c r="OXC9" s="24"/>
      <c r="OXD9" s="24"/>
      <c r="OXE9" s="24"/>
      <c r="OXF9" s="24"/>
      <c r="OXG9" s="24"/>
      <c r="OXH9" s="24"/>
      <c r="OXI9" s="24"/>
      <c r="OXJ9" s="24"/>
      <c r="OXK9" s="24"/>
      <c r="OXL9" s="24"/>
      <c r="OXM9" s="24"/>
      <c r="OXN9" s="24"/>
      <c r="OXO9" s="24"/>
      <c r="OXP9" s="24"/>
      <c r="OXQ9" s="24"/>
      <c r="OXR9" s="24"/>
      <c r="OXS9" s="24"/>
      <c r="OXT9" s="24"/>
      <c r="OXU9" s="24"/>
      <c r="OXV9" s="24"/>
      <c r="OXW9" s="24"/>
      <c r="OXX9" s="24"/>
      <c r="OXY9" s="24"/>
      <c r="OXZ9" s="24"/>
      <c r="OYA9" s="24"/>
      <c r="OYB9" s="24"/>
      <c r="OYC9" s="24"/>
      <c r="OYD9" s="24"/>
      <c r="OYE9" s="24"/>
      <c r="OYF9" s="24"/>
      <c r="OYG9" s="24"/>
      <c r="OYH9" s="24"/>
      <c r="OYI9" s="24"/>
      <c r="OYJ9" s="24"/>
      <c r="OYK9" s="24"/>
      <c r="OYL9" s="24"/>
      <c r="OYM9" s="24"/>
      <c r="OYN9" s="24"/>
      <c r="OYO9" s="24"/>
      <c r="OYP9" s="24"/>
      <c r="OYQ9" s="24"/>
      <c r="OYR9" s="24"/>
      <c r="OYS9" s="24"/>
      <c r="OYT9" s="24"/>
      <c r="OYU9" s="24"/>
      <c r="OYV9" s="24"/>
      <c r="OYW9" s="24"/>
      <c r="OYX9" s="24"/>
      <c r="OYY9" s="24"/>
      <c r="OYZ9" s="24"/>
      <c r="OZA9" s="24"/>
      <c r="OZB9" s="24"/>
      <c r="OZC9" s="24"/>
      <c r="OZD9" s="24"/>
      <c r="OZE9" s="24"/>
      <c r="OZF9" s="24"/>
      <c r="OZG9" s="24"/>
      <c r="OZH9" s="24"/>
      <c r="OZI9" s="24"/>
      <c r="OZJ9" s="24"/>
      <c r="OZK9" s="24"/>
      <c r="OZL9" s="24"/>
      <c r="OZM9" s="24"/>
      <c r="OZN9" s="24"/>
      <c r="OZO9" s="24"/>
      <c r="OZP9" s="24"/>
      <c r="OZQ9" s="24"/>
      <c r="OZR9" s="24"/>
      <c r="OZS9" s="24"/>
      <c r="OZT9" s="24"/>
      <c r="OZU9" s="24"/>
      <c r="OZV9" s="24"/>
      <c r="OZW9" s="24"/>
      <c r="OZX9" s="24"/>
      <c r="OZY9" s="24"/>
      <c r="OZZ9" s="24"/>
      <c r="PAA9" s="24"/>
      <c r="PAB9" s="24"/>
      <c r="PAC9" s="24"/>
      <c r="PAD9" s="24"/>
      <c r="PAE9" s="24"/>
      <c r="PAF9" s="24"/>
      <c r="PAG9" s="24"/>
      <c r="PAH9" s="24"/>
      <c r="PAI9" s="24"/>
      <c r="PAJ9" s="24"/>
      <c r="PAK9" s="24"/>
      <c r="PAL9" s="24"/>
      <c r="PAM9" s="24"/>
      <c r="PAN9" s="24"/>
      <c r="PAO9" s="24"/>
      <c r="PAP9" s="24"/>
      <c r="PAQ9" s="24"/>
      <c r="PAR9" s="24"/>
      <c r="PAS9" s="24"/>
      <c r="PAT9" s="24"/>
      <c r="PAU9" s="24"/>
      <c r="PAV9" s="24"/>
      <c r="PAW9" s="24"/>
      <c r="PAX9" s="24"/>
      <c r="PAY9" s="24"/>
      <c r="PAZ9" s="24"/>
      <c r="PBA9" s="24"/>
      <c r="PBB9" s="24"/>
      <c r="PBC9" s="24"/>
      <c r="PBD9" s="24"/>
      <c r="PBE9" s="24"/>
      <c r="PBF9" s="24"/>
      <c r="PBG9" s="24"/>
      <c r="PBH9" s="24"/>
      <c r="PBI9" s="24"/>
      <c r="PBJ9" s="24"/>
      <c r="PBK9" s="24"/>
      <c r="PBL9" s="24"/>
      <c r="PBM9" s="24"/>
      <c r="PBN9" s="24"/>
      <c r="PBO9" s="24"/>
      <c r="PBP9" s="24"/>
      <c r="PBQ9" s="24"/>
      <c r="PBR9" s="24"/>
      <c r="PBS9" s="24"/>
      <c r="PBT9" s="24"/>
      <c r="PBU9" s="24"/>
      <c r="PBV9" s="24"/>
      <c r="PBW9" s="24"/>
      <c r="PBX9" s="24"/>
      <c r="PBY9" s="24"/>
      <c r="PBZ9" s="24"/>
      <c r="PCA9" s="24"/>
      <c r="PCB9" s="24"/>
      <c r="PCC9" s="24"/>
      <c r="PCD9" s="24"/>
      <c r="PCE9" s="24"/>
      <c r="PCF9" s="24"/>
      <c r="PCG9" s="24"/>
      <c r="PCH9" s="24"/>
      <c r="PCI9" s="24"/>
      <c r="PCJ9" s="24"/>
      <c r="PCK9" s="24"/>
      <c r="PCL9" s="24"/>
      <c r="PCM9" s="24"/>
      <c r="PCN9" s="24"/>
      <c r="PCO9" s="24"/>
      <c r="PCP9" s="24"/>
      <c r="PCQ9" s="24"/>
      <c r="PCR9" s="24"/>
      <c r="PCS9" s="24"/>
      <c r="PCT9" s="24"/>
      <c r="PCU9" s="24"/>
      <c r="PCV9" s="24"/>
      <c r="PCW9" s="24"/>
      <c r="PCX9" s="24"/>
      <c r="PCY9" s="24"/>
      <c r="PCZ9" s="24"/>
      <c r="PDA9" s="24"/>
      <c r="PDB9" s="24"/>
      <c r="PDC9" s="24"/>
      <c r="PDD9" s="24"/>
      <c r="PDE9" s="24"/>
      <c r="PDF9" s="24"/>
      <c r="PDG9" s="24"/>
      <c r="PDH9" s="24"/>
      <c r="PDI9" s="24"/>
      <c r="PDJ9" s="24"/>
      <c r="PDK9" s="24"/>
      <c r="PDL9" s="24"/>
      <c r="PDM9" s="24"/>
      <c r="PDN9" s="24"/>
      <c r="PDO9" s="24"/>
      <c r="PDP9" s="24"/>
      <c r="PDQ9" s="24"/>
      <c r="PDR9" s="24"/>
      <c r="PDS9" s="24"/>
      <c r="PDT9" s="24"/>
      <c r="PDU9" s="24"/>
      <c r="PDV9" s="24"/>
      <c r="PDW9" s="24"/>
      <c r="PDX9" s="24"/>
      <c r="PDY9" s="24"/>
      <c r="PDZ9" s="24"/>
      <c r="PEA9" s="24"/>
      <c r="PEB9" s="24"/>
      <c r="PEC9" s="24"/>
      <c r="PED9" s="24"/>
      <c r="PEE9" s="24"/>
      <c r="PEF9" s="24"/>
      <c r="PEG9" s="24"/>
      <c r="PEH9" s="24"/>
      <c r="PEI9" s="24"/>
      <c r="PEJ9" s="24"/>
      <c r="PEK9" s="24"/>
      <c r="PEL9" s="24"/>
      <c r="PEM9" s="24"/>
      <c r="PEN9" s="24"/>
      <c r="PEO9" s="24"/>
      <c r="PEP9" s="24"/>
      <c r="PEQ9" s="24"/>
      <c r="PER9" s="24"/>
      <c r="PES9" s="24"/>
      <c r="PET9" s="24"/>
      <c r="PEU9" s="24"/>
      <c r="PEV9" s="24"/>
      <c r="PEW9" s="24"/>
      <c r="PEX9" s="24"/>
      <c r="PEY9" s="24"/>
      <c r="PEZ9" s="24"/>
      <c r="PFA9" s="24"/>
      <c r="PFB9" s="24"/>
      <c r="PFC9" s="24"/>
      <c r="PFD9" s="24"/>
      <c r="PFE9" s="24"/>
      <c r="PFF9" s="24"/>
      <c r="PFG9" s="24"/>
      <c r="PFH9" s="24"/>
      <c r="PFI9" s="24"/>
      <c r="PFJ9" s="24"/>
      <c r="PFK9" s="24"/>
      <c r="PFL9" s="24"/>
      <c r="PFM9" s="24"/>
      <c r="PFN9" s="24"/>
      <c r="PFO9" s="24"/>
      <c r="PFP9" s="24"/>
      <c r="PFQ9" s="24"/>
      <c r="PFR9" s="24"/>
      <c r="PFS9" s="24"/>
      <c r="PFT9" s="24"/>
      <c r="PFU9" s="24"/>
      <c r="PFV9" s="24"/>
      <c r="PFW9" s="24"/>
      <c r="PFX9" s="24"/>
      <c r="PFY9" s="24"/>
      <c r="PFZ9" s="24"/>
      <c r="PGA9" s="24"/>
      <c r="PGB9" s="24"/>
      <c r="PGC9" s="24"/>
      <c r="PGD9" s="24"/>
      <c r="PGE9" s="24"/>
      <c r="PGF9" s="24"/>
      <c r="PGG9" s="24"/>
      <c r="PGH9" s="24"/>
      <c r="PGI9" s="24"/>
      <c r="PGJ9" s="24"/>
      <c r="PGK9" s="24"/>
      <c r="PGL9" s="24"/>
      <c r="PGM9" s="24"/>
      <c r="PGN9" s="24"/>
      <c r="PGO9" s="24"/>
      <c r="PGP9" s="24"/>
      <c r="PGQ9" s="24"/>
      <c r="PGR9" s="24"/>
      <c r="PGS9" s="24"/>
      <c r="PGT9" s="24"/>
      <c r="PGU9" s="24"/>
      <c r="PGV9" s="24"/>
      <c r="PGW9" s="24"/>
      <c r="PGX9" s="24"/>
      <c r="PGY9" s="24"/>
      <c r="PGZ9" s="24"/>
      <c r="PHA9" s="24"/>
      <c r="PHB9" s="24"/>
      <c r="PHC9" s="24"/>
      <c r="PHD9" s="24"/>
      <c r="PHE9" s="24"/>
      <c r="PHF9" s="24"/>
      <c r="PHG9" s="24"/>
      <c r="PHH9" s="24"/>
      <c r="PHI9" s="24"/>
      <c r="PHJ9" s="24"/>
      <c r="PHK9" s="24"/>
      <c r="PHL9" s="24"/>
      <c r="PHM9" s="24"/>
      <c r="PHN9" s="24"/>
      <c r="PHO9" s="24"/>
      <c r="PHP9" s="24"/>
      <c r="PHQ9" s="24"/>
      <c r="PHR9" s="24"/>
      <c r="PHS9" s="24"/>
      <c r="PHT9" s="24"/>
      <c r="PHU9" s="24"/>
      <c r="PHV9" s="24"/>
      <c r="PHW9" s="24"/>
      <c r="PHX9" s="24"/>
      <c r="PHY9" s="24"/>
      <c r="PHZ9" s="24"/>
      <c r="PIA9" s="24"/>
      <c r="PIB9" s="24"/>
      <c r="PIC9" s="24"/>
      <c r="PID9" s="24"/>
      <c r="PIE9" s="24"/>
      <c r="PIF9" s="24"/>
      <c r="PIG9" s="24"/>
      <c r="PIH9" s="24"/>
      <c r="PII9" s="24"/>
      <c r="PIJ9" s="24"/>
      <c r="PIK9" s="24"/>
      <c r="PIL9" s="24"/>
      <c r="PIM9" s="24"/>
      <c r="PIN9" s="24"/>
      <c r="PIO9" s="24"/>
      <c r="PIP9" s="24"/>
      <c r="PIQ9" s="24"/>
      <c r="PIR9" s="24"/>
      <c r="PIS9" s="24"/>
      <c r="PIT9" s="24"/>
      <c r="PIU9" s="24"/>
      <c r="PIV9" s="24"/>
      <c r="PIW9" s="24"/>
      <c r="PIX9" s="24"/>
      <c r="PIY9" s="24"/>
      <c r="PIZ9" s="24"/>
      <c r="PJA9" s="24"/>
      <c r="PJB9" s="24"/>
      <c r="PJC9" s="24"/>
      <c r="PJD9" s="24"/>
      <c r="PJE9" s="24"/>
      <c r="PJF9" s="24"/>
      <c r="PJG9" s="24"/>
      <c r="PJH9" s="24"/>
      <c r="PJI9" s="24"/>
      <c r="PJJ9" s="24"/>
      <c r="PJK9" s="24"/>
      <c r="PJL9" s="24"/>
      <c r="PJM9" s="24"/>
      <c r="PJN9" s="24"/>
      <c r="PJO9" s="24"/>
      <c r="PJP9" s="24"/>
      <c r="PJQ9" s="24"/>
      <c r="PJR9" s="24"/>
      <c r="PJS9" s="24"/>
      <c r="PJT9" s="24"/>
      <c r="PJU9" s="24"/>
      <c r="PJV9" s="24"/>
      <c r="PJW9" s="24"/>
      <c r="PJX9" s="24"/>
      <c r="PJY9" s="24"/>
      <c r="PJZ9" s="24"/>
      <c r="PKA9" s="24"/>
      <c r="PKB9" s="24"/>
      <c r="PKC9" s="24"/>
      <c r="PKD9" s="24"/>
      <c r="PKE9" s="24"/>
      <c r="PKF9" s="24"/>
      <c r="PKG9" s="24"/>
      <c r="PKH9" s="24"/>
      <c r="PKI9" s="24"/>
      <c r="PKJ9" s="24"/>
      <c r="PKK9" s="24"/>
      <c r="PKL9" s="24"/>
      <c r="PKM9" s="24"/>
      <c r="PKN9" s="24"/>
      <c r="PKO9" s="24"/>
      <c r="PKP9" s="24"/>
      <c r="PKQ9" s="24"/>
      <c r="PKR9" s="24"/>
      <c r="PKS9" s="24"/>
      <c r="PKT9" s="24"/>
      <c r="PKU9" s="24"/>
      <c r="PKV9" s="24"/>
      <c r="PKW9" s="24"/>
      <c r="PKX9" s="24"/>
      <c r="PKY9" s="24"/>
      <c r="PKZ9" s="24"/>
      <c r="PLA9" s="24"/>
      <c r="PLB9" s="24"/>
      <c r="PLC9" s="24"/>
      <c r="PLD9" s="24"/>
      <c r="PLE9" s="24"/>
      <c r="PLF9" s="24"/>
      <c r="PLG9" s="24"/>
      <c r="PLH9" s="24"/>
      <c r="PLI9" s="24"/>
      <c r="PLJ9" s="24"/>
      <c r="PLK9" s="24"/>
      <c r="PLL9" s="24"/>
      <c r="PLM9" s="24"/>
      <c r="PLN9" s="24"/>
      <c r="PLO9" s="24"/>
      <c r="PLP9" s="24"/>
      <c r="PLQ9" s="24"/>
      <c r="PLR9" s="24"/>
      <c r="PLS9" s="24"/>
      <c r="PLT9" s="24"/>
      <c r="PLU9" s="24"/>
      <c r="PLV9" s="24"/>
      <c r="PLW9" s="24"/>
      <c r="PLX9" s="24"/>
      <c r="PLY9" s="24"/>
      <c r="PLZ9" s="24"/>
      <c r="PMA9" s="24"/>
      <c r="PMB9" s="24"/>
      <c r="PMC9" s="24"/>
      <c r="PMD9" s="24"/>
      <c r="PME9" s="24"/>
      <c r="PMF9" s="24"/>
      <c r="PMG9" s="24"/>
      <c r="PMH9" s="24"/>
      <c r="PMI9" s="24"/>
      <c r="PMJ9" s="24"/>
      <c r="PMK9" s="24"/>
      <c r="PML9" s="24"/>
      <c r="PMM9" s="24"/>
      <c r="PMN9" s="24"/>
      <c r="PMO9" s="24"/>
      <c r="PMP9" s="24"/>
      <c r="PMQ9" s="24"/>
      <c r="PMR9" s="24"/>
      <c r="PMS9" s="24"/>
      <c r="PMT9" s="24"/>
      <c r="PMU9" s="24"/>
      <c r="PMV9" s="24"/>
      <c r="PMW9" s="24"/>
      <c r="PMX9" s="24"/>
      <c r="PMY9" s="24"/>
      <c r="PMZ9" s="24"/>
      <c r="PNA9" s="24"/>
      <c r="PNB9" s="24"/>
      <c r="PNC9" s="24"/>
      <c r="PND9" s="24"/>
      <c r="PNE9" s="24"/>
      <c r="PNF9" s="24"/>
      <c r="PNG9" s="24"/>
      <c r="PNH9" s="24"/>
      <c r="PNI9" s="24"/>
      <c r="PNJ9" s="24"/>
      <c r="PNK9" s="24"/>
      <c r="PNL9" s="24"/>
      <c r="PNM9" s="24"/>
      <c r="PNN9" s="24"/>
      <c r="PNO9" s="24"/>
      <c r="PNP9" s="24"/>
      <c r="PNQ9" s="24"/>
      <c r="PNR9" s="24"/>
      <c r="PNS9" s="24"/>
      <c r="PNT9" s="24"/>
      <c r="PNU9" s="24"/>
      <c r="PNV9" s="24"/>
      <c r="PNW9" s="24"/>
      <c r="PNX9" s="24"/>
      <c r="PNY9" s="24"/>
      <c r="PNZ9" s="24"/>
      <c r="POA9" s="24"/>
      <c r="POB9" s="24"/>
      <c r="POC9" s="24"/>
      <c r="POD9" s="24"/>
      <c r="POE9" s="24"/>
      <c r="POF9" s="24"/>
      <c r="POG9" s="24"/>
      <c r="POH9" s="24"/>
      <c r="POI9" s="24"/>
      <c r="POJ9" s="24"/>
      <c r="POK9" s="24"/>
      <c r="POL9" s="24"/>
      <c r="POM9" s="24"/>
      <c r="PON9" s="24"/>
      <c r="POO9" s="24"/>
      <c r="POP9" s="24"/>
      <c r="POQ9" s="24"/>
      <c r="POR9" s="24"/>
      <c r="POS9" s="24"/>
      <c r="POT9" s="24"/>
      <c r="POU9" s="24"/>
      <c r="POV9" s="24"/>
      <c r="POW9" s="24"/>
      <c r="POX9" s="24"/>
      <c r="POY9" s="24"/>
      <c r="POZ9" s="24"/>
      <c r="PPA9" s="24"/>
      <c r="PPB9" s="24"/>
      <c r="PPC9" s="24"/>
      <c r="PPD9" s="24"/>
      <c r="PPE9" s="24"/>
      <c r="PPF9" s="24"/>
      <c r="PPG9" s="24"/>
      <c r="PPH9" s="24"/>
      <c r="PPI9" s="24"/>
      <c r="PPJ9" s="24"/>
      <c r="PPK9" s="24"/>
      <c r="PPL9" s="24"/>
      <c r="PPM9" s="24"/>
      <c r="PPN9" s="24"/>
      <c r="PPO9" s="24"/>
      <c r="PPP9" s="24"/>
      <c r="PPQ9" s="24"/>
      <c r="PPR9" s="24"/>
      <c r="PPS9" s="24"/>
      <c r="PPT9" s="24"/>
      <c r="PPU9" s="24"/>
      <c r="PPV9" s="24"/>
      <c r="PPW9" s="24"/>
      <c r="PPX9" s="24"/>
      <c r="PPY9" s="24"/>
      <c r="PPZ9" s="24"/>
      <c r="PQA9" s="24"/>
      <c r="PQB9" s="24"/>
      <c r="PQC9" s="24"/>
      <c r="PQD9" s="24"/>
      <c r="PQE9" s="24"/>
      <c r="PQF9" s="24"/>
      <c r="PQG9" s="24"/>
      <c r="PQH9" s="24"/>
      <c r="PQI9" s="24"/>
      <c r="PQJ9" s="24"/>
      <c r="PQK9" s="24"/>
      <c r="PQL9" s="24"/>
      <c r="PQM9" s="24"/>
      <c r="PQN9" s="24"/>
      <c r="PQO9" s="24"/>
      <c r="PQP9" s="24"/>
      <c r="PQQ9" s="24"/>
      <c r="PQR9" s="24"/>
      <c r="PQS9" s="24"/>
      <c r="PQT9" s="24"/>
      <c r="PQU9" s="24"/>
      <c r="PQV9" s="24"/>
      <c r="PQW9" s="24"/>
      <c r="PQX9" s="24"/>
      <c r="PQY9" s="24"/>
      <c r="PQZ9" s="24"/>
      <c r="PRA9" s="24"/>
      <c r="PRB9" s="24"/>
      <c r="PRC9" s="24"/>
      <c r="PRD9" s="24"/>
      <c r="PRE9" s="24"/>
      <c r="PRF9" s="24"/>
      <c r="PRG9" s="24"/>
      <c r="PRH9" s="24"/>
      <c r="PRI9" s="24"/>
      <c r="PRJ9" s="24"/>
      <c r="PRK9" s="24"/>
      <c r="PRL9" s="24"/>
      <c r="PRM9" s="24"/>
      <c r="PRN9" s="24"/>
      <c r="PRO9" s="24"/>
      <c r="PRP9" s="24"/>
      <c r="PRQ9" s="24"/>
      <c r="PRR9" s="24"/>
      <c r="PRS9" s="24"/>
      <c r="PRT9" s="24"/>
      <c r="PRU9" s="24"/>
      <c r="PRV9" s="24"/>
      <c r="PRW9" s="24"/>
      <c r="PRX9" s="24"/>
      <c r="PRY9" s="24"/>
      <c r="PRZ9" s="24"/>
      <c r="PSA9" s="24"/>
      <c r="PSB9" s="24"/>
      <c r="PSC9" s="24"/>
      <c r="PSD9" s="24"/>
      <c r="PSE9" s="24"/>
      <c r="PSF9" s="24"/>
      <c r="PSG9" s="24"/>
      <c r="PSH9" s="24"/>
      <c r="PSI9" s="24"/>
      <c r="PSJ9" s="24"/>
      <c r="PSK9" s="24"/>
      <c r="PSL9" s="24"/>
      <c r="PSM9" s="24"/>
      <c r="PSN9" s="24"/>
      <c r="PSO9" s="24"/>
      <c r="PSP9" s="24"/>
      <c r="PSQ9" s="24"/>
      <c r="PSR9" s="24"/>
      <c r="PSS9" s="24"/>
      <c r="PST9" s="24"/>
      <c r="PSU9" s="24"/>
      <c r="PSV9" s="24"/>
      <c r="PSW9" s="24"/>
      <c r="PSX9" s="24"/>
      <c r="PSY9" s="24"/>
      <c r="PSZ9" s="24"/>
      <c r="PTA9" s="24"/>
      <c r="PTB9" s="24"/>
      <c r="PTC9" s="24"/>
      <c r="PTD9" s="24"/>
      <c r="PTE9" s="24"/>
      <c r="PTF9" s="24"/>
      <c r="PTG9" s="24"/>
      <c r="PTH9" s="24"/>
      <c r="PTI9" s="24"/>
      <c r="PTJ9" s="24"/>
      <c r="PTK9" s="24"/>
      <c r="PTL9" s="24"/>
      <c r="PTM9" s="24"/>
      <c r="PTN9" s="24"/>
      <c r="PTO9" s="24"/>
      <c r="PTP9" s="24"/>
      <c r="PTQ9" s="24"/>
      <c r="PTR9" s="24"/>
      <c r="PTS9" s="24"/>
      <c r="PTT9" s="24"/>
      <c r="PTU9" s="24"/>
      <c r="PTV9" s="24"/>
      <c r="PTW9" s="24"/>
      <c r="PTX9" s="24"/>
      <c r="PTY9" s="24"/>
      <c r="PTZ9" s="24"/>
      <c r="PUA9" s="24"/>
      <c r="PUB9" s="24"/>
      <c r="PUC9" s="24"/>
      <c r="PUD9" s="24"/>
      <c r="PUE9" s="24"/>
      <c r="PUF9" s="24"/>
      <c r="PUG9" s="24"/>
      <c r="PUH9" s="24"/>
      <c r="PUI9" s="24"/>
      <c r="PUJ9" s="24"/>
      <c r="PUK9" s="24"/>
      <c r="PUL9" s="24"/>
      <c r="PUM9" s="24"/>
      <c r="PUN9" s="24"/>
      <c r="PUO9" s="24"/>
      <c r="PUP9" s="24"/>
      <c r="PUQ9" s="24"/>
      <c r="PUR9" s="24"/>
      <c r="PUS9" s="24"/>
      <c r="PUT9" s="24"/>
      <c r="PUU9" s="24"/>
      <c r="PUV9" s="24"/>
      <c r="PUW9" s="24"/>
      <c r="PUX9" s="24"/>
      <c r="PUY9" s="24"/>
      <c r="PUZ9" s="24"/>
      <c r="PVA9" s="24"/>
      <c r="PVB9" s="24"/>
      <c r="PVC9" s="24"/>
      <c r="PVD9" s="24"/>
      <c r="PVE9" s="24"/>
      <c r="PVF9" s="24"/>
      <c r="PVG9" s="24"/>
      <c r="PVH9" s="24"/>
      <c r="PVI9" s="24"/>
      <c r="PVJ9" s="24"/>
      <c r="PVK9" s="24"/>
      <c r="PVL9" s="24"/>
      <c r="PVM9" s="24"/>
      <c r="PVN9" s="24"/>
      <c r="PVO9" s="24"/>
      <c r="PVP9" s="24"/>
      <c r="PVQ9" s="24"/>
      <c r="PVR9" s="24"/>
      <c r="PVS9" s="24"/>
      <c r="PVT9" s="24"/>
      <c r="PVU9" s="24"/>
      <c r="PVV9" s="24"/>
      <c r="PVW9" s="24"/>
      <c r="PVX9" s="24"/>
      <c r="PVY9" s="24"/>
      <c r="PVZ9" s="24"/>
      <c r="PWA9" s="24"/>
      <c r="PWB9" s="24"/>
      <c r="PWC9" s="24"/>
      <c r="PWD9" s="24"/>
      <c r="PWE9" s="24"/>
      <c r="PWF9" s="24"/>
      <c r="PWG9" s="24"/>
      <c r="PWH9" s="24"/>
      <c r="PWI9" s="24"/>
      <c r="PWJ9" s="24"/>
      <c r="PWK9" s="24"/>
      <c r="PWL9" s="24"/>
      <c r="PWM9" s="24"/>
      <c r="PWN9" s="24"/>
      <c r="PWO9" s="24"/>
      <c r="PWP9" s="24"/>
      <c r="PWQ9" s="24"/>
      <c r="PWR9" s="24"/>
      <c r="PWS9" s="24"/>
      <c r="PWT9" s="24"/>
      <c r="PWU9" s="24"/>
      <c r="PWV9" s="24"/>
      <c r="PWW9" s="24"/>
      <c r="PWX9" s="24"/>
      <c r="PWY9" s="24"/>
      <c r="PWZ9" s="24"/>
      <c r="PXA9" s="24"/>
      <c r="PXB9" s="24"/>
      <c r="PXC9" s="24"/>
      <c r="PXD9" s="24"/>
      <c r="PXE9" s="24"/>
      <c r="PXF9" s="24"/>
      <c r="PXG9" s="24"/>
      <c r="PXH9" s="24"/>
      <c r="PXI9" s="24"/>
      <c r="PXJ9" s="24"/>
      <c r="PXK9" s="24"/>
      <c r="PXL9" s="24"/>
      <c r="PXM9" s="24"/>
      <c r="PXN9" s="24"/>
      <c r="PXO9" s="24"/>
      <c r="PXP9" s="24"/>
      <c r="PXQ9" s="24"/>
      <c r="PXR9" s="24"/>
      <c r="PXS9" s="24"/>
      <c r="PXT9" s="24"/>
      <c r="PXU9" s="24"/>
      <c r="PXV9" s="24"/>
      <c r="PXW9" s="24"/>
      <c r="PXX9" s="24"/>
      <c r="PXY9" s="24"/>
      <c r="PXZ9" s="24"/>
      <c r="PYA9" s="24"/>
      <c r="PYB9" s="24"/>
      <c r="PYC9" s="24"/>
      <c r="PYD9" s="24"/>
      <c r="PYE9" s="24"/>
      <c r="PYF9" s="24"/>
      <c r="PYG9" s="24"/>
      <c r="PYH9" s="24"/>
      <c r="PYI9" s="24"/>
      <c r="PYJ9" s="24"/>
      <c r="PYK9" s="24"/>
      <c r="PYL9" s="24"/>
      <c r="PYM9" s="24"/>
      <c r="PYN9" s="24"/>
      <c r="PYO9" s="24"/>
      <c r="PYP9" s="24"/>
      <c r="PYQ9" s="24"/>
      <c r="PYR9" s="24"/>
      <c r="PYS9" s="24"/>
      <c r="PYT9" s="24"/>
      <c r="PYU9" s="24"/>
      <c r="PYV9" s="24"/>
      <c r="PYW9" s="24"/>
      <c r="PYX9" s="24"/>
      <c r="PYY9" s="24"/>
      <c r="PYZ9" s="24"/>
      <c r="PZA9" s="24"/>
      <c r="PZB9" s="24"/>
      <c r="PZC9" s="24"/>
      <c r="PZD9" s="24"/>
      <c r="PZE9" s="24"/>
      <c r="PZF9" s="24"/>
      <c r="PZG9" s="24"/>
      <c r="PZH9" s="24"/>
      <c r="PZI9" s="24"/>
      <c r="PZJ9" s="24"/>
      <c r="PZK9" s="24"/>
      <c r="PZL9" s="24"/>
      <c r="PZM9" s="24"/>
      <c r="PZN9" s="24"/>
      <c r="PZO9" s="24"/>
      <c r="PZP9" s="24"/>
      <c r="PZQ9" s="24"/>
      <c r="PZR9" s="24"/>
      <c r="PZS9" s="24"/>
      <c r="PZT9" s="24"/>
      <c r="PZU9" s="24"/>
      <c r="PZV9" s="24"/>
      <c r="PZW9" s="24"/>
      <c r="PZX9" s="24"/>
      <c r="PZY9" s="24"/>
      <c r="PZZ9" s="24"/>
      <c r="QAA9" s="24"/>
      <c r="QAB9" s="24"/>
      <c r="QAC9" s="24"/>
      <c r="QAD9" s="24"/>
      <c r="QAE9" s="24"/>
      <c r="QAF9" s="24"/>
      <c r="QAG9" s="24"/>
      <c r="QAH9" s="24"/>
      <c r="QAI9" s="24"/>
      <c r="QAJ9" s="24"/>
      <c r="QAK9" s="24"/>
      <c r="QAL9" s="24"/>
      <c r="QAM9" s="24"/>
      <c r="QAN9" s="24"/>
      <c r="QAO9" s="24"/>
      <c r="QAP9" s="24"/>
      <c r="QAQ9" s="24"/>
      <c r="QAR9" s="24"/>
      <c r="QAS9" s="24"/>
      <c r="QAT9" s="24"/>
      <c r="QAU9" s="24"/>
      <c r="QAV9" s="24"/>
      <c r="QAW9" s="24"/>
      <c r="QAX9" s="24"/>
      <c r="QAY9" s="24"/>
      <c r="QAZ9" s="24"/>
      <c r="QBA9" s="24"/>
      <c r="QBB9" s="24"/>
      <c r="QBC9" s="24"/>
      <c r="QBD9" s="24"/>
      <c r="QBE9" s="24"/>
      <c r="QBF9" s="24"/>
      <c r="QBG9" s="24"/>
      <c r="QBH9" s="24"/>
      <c r="QBI9" s="24"/>
      <c r="QBJ9" s="24"/>
      <c r="QBK9" s="24"/>
      <c r="QBL9" s="24"/>
      <c r="QBM9" s="24"/>
      <c r="QBN9" s="24"/>
      <c r="QBO9" s="24"/>
      <c r="QBP9" s="24"/>
      <c r="QBQ9" s="24"/>
      <c r="QBR9" s="24"/>
      <c r="QBS9" s="24"/>
      <c r="QBT9" s="24"/>
      <c r="QBU9" s="24"/>
      <c r="QBV9" s="24"/>
      <c r="QBW9" s="24"/>
      <c r="QBX9" s="24"/>
      <c r="QBY9" s="24"/>
      <c r="QBZ9" s="24"/>
      <c r="QCA9" s="24"/>
      <c r="QCB9" s="24"/>
      <c r="QCC9" s="24"/>
      <c r="QCD9" s="24"/>
      <c r="QCE9" s="24"/>
      <c r="QCF9" s="24"/>
      <c r="QCG9" s="24"/>
      <c r="QCH9" s="24"/>
      <c r="QCI9" s="24"/>
      <c r="QCJ9" s="24"/>
      <c r="QCK9" s="24"/>
      <c r="QCL9" s="24"/>
      <c r="QCM9" s="24"/>
      <c r="QCN9" s="24"/>
      <c r="QCO9" s="24"/>
      <c r="QCP9" s="24"/>
      <c r="QCQ9" s="24"/>
      <c r="QCR9" s="24"/>
      <c r="QCS9" s="24"/>
      <c r="QCT9" s="24"/>
      <c r="QCU9" s="24"/>
      <c r="QCV9" s="24"/>
      <c r="QCW9" s="24"/>
      <c r="QCX9" s="24"/>
      <c r="QCY9" s="24"/>
      <c r="QCZ9" s="24"/>
      <c r="QDA9" s="24"/>
      <c r="QDB9" s="24"/>
      <c r="QDC9" s="24"/>
      <c r="QDD9" s="24"/>
      <c r="QDE9" s="24"/>
      <c r="QDF9" s="24"/>
      <c r="QDG9" s="24"/>
      <c r="QDH9" s="24"/>
      <c r="QDI9" s="24"/>
      <c r="QDJ9" s="24"/>
      <c r="QDK9" s="24"/>
      <c r="QDL9" s="24"/>
      <c r="QDM9" s="24"/>
      <c r="QDN9" s="24"/>
      <c r="QDO9" s="24"/>
      <c r="QDP9" s="24"/>
      <c r="QDQ9" s="24"/>
      <c r="QDR9" s="24"/>
      <c r="QDS9" s="24"/>
      <c r="QDT9" s="24"/>
      <c r="QDU9" s="24"/>
      <c r="QDV9" s="24"/>
      <c r="QDW9" s="24"/>
      <c r="QDX9" s="24"/>
      <c r="QDY9" s="24"/>
      <c r="QDZ9" s="24"/>
      <c r="QEA9" s="24"/>
      <c r="QEB9" s="24"/>
      <c r="QEC9" s="24"/>
      <c r="QED9" s="24"/>
      <c r="QEE9" s="24"/>
      <c r="QEF9" s="24"/>
      <c r="QEG9" s="24"/>
      <c r="QEH9" s="24"/>
      <c r="QEI9" s="24"/>
      <c r="QEJ9" s="24"/>
      <c r="QEK9" s="24"/>
      <c r="QEL9" s="24"/>
      <c r="QEM9" s="24"/>
      <c r="QEN9" s="24"/>
      <c r="QEO9" s="24"/>
      <c r="QEP9" s="24"/>
      <c r="QEQ9" s="24"/>
      <c r="QER9" s="24"/>
      <c r="QES9" s="24"/>
      <c r="QET9" s="24"/>
      <c r="QEU9" s="24"/>
      <c r="QEV9" s="24"/>
      <c r="QEW9" s="24"/>
      <c r="QEX9" s="24"/>
      <c r="QEY9" s="24"/>
      <c r="QEZ9" s="24"/>
      <c r="QFA9" s="24"/>
      <c r="QFB9" s="24"/>
      <c r="QFC9" s="24"/>
      <c r="QFD9" s="24"/>
      <c r="QFE9" s="24"/>
      <c r="QFF9" s="24"/>
      <c r="QFG9" s="24"/>
      <c r="QFH9" s="24"/>
      <c r="QFI9" s="24"/>
      <c r="QFJ9" s="24"/>
      <c r="QFK9" s="24"/>
      <c r="QFL9" s="24"/>
      <c r="QFM9" s="24"/>
      <c r="QFN9" s="24"/>
      <c r="QFO9" s="24"/>
      <c r="QFP9" s="24"/>
      <c r="QFQ9" s="24"/>
      <c r="QFR9" s="24"/>
      <c r="QFS9" s="24"/>
      <c r="QFT9" s="24"/>
      <c r="QFU9" s="24"/>
      <c r="QFV9" s="24"/>
      <c r="QFW9" s="24"/>
      <c r="QFX9" s="24"/>
      <c r="QFY9" s="24"/>
      <c r="QFZ9" s="24"/>
      <c r="QGA9" s="24"/>
      <c r="QGB9" s="24"/>
      <c r="QGC9" s="24"/>
      <c r="QGD9" s="24"/>
      <c r="QGE9" s="24"/>
      <c r="QGF9" s="24"/>
      <c r="QGG9" s="24"/>
      <c r="QGH9" s="24"/>
      <c r="QGI9" s="24"/>
      <c r="QGJ9" s="24"/>
      <c r="QGK9" s="24"/>
      <c r="QGL9" s="24"/>
      <c r="QGM9" s="24"/>
      <c r="QGN9" s="24"/>
      <c r="QGO9" s="24"/>
      <c r="QGP9" s="24"/>
      <c r="QGQ9" s="24"/>
      <c r="QGR9" s="24"/>
      <c r="QGS9" s="24"/>
      <c r="QGT9" s="24"/>
      <c r="QGU9" s="24"/>
      <c r="QGV9" s="24"/>
      <c r="QGW9" s="24"/>
      <c r="QGX9" s="24"/>
      <c r="QGY9" s="24"/>
      <c r="QGZ9" s="24"/>
      <c r="QHA9" s="24"/>
      <c r="QHB9" s="24"/>
      <c r="QHC9" s="24"/>
      <c r="QHD9" s="24"/>
      <c r="QHE9" s="24"/>
      <c r="QHF9" s="24"/>
      <c r="QHG9" s="24"/>
      <c r="QHH9" s="24"/>
      <c r="QHI9" s="24"/>
      <c r="QHJ9" s="24"/>
      <c r="QHK9" s="24"/>
      <c r="QHL9" s="24"/>
      <c r="QHM9" s="24"/>
      <c r="QHN9" s="24"/>
      <c r="QHO9" s="24"/>
      <c r="QHP9" s="24"/>
      <c r="QHQ9" s="24"/>
      <c r="QHR9" s="24"/>
      <c r="QHS9" s="24"/>
      <c r="QHT9" s="24"/>
      <c r="QHU9" s="24"/>
      <c r="QHV9" s="24"/>
      <c r="QHW9" s="24"/>
      <c r="QHX9" s="24"/>
      <c r="QHY9" s="24"/>
      <c r="QHZ9" s="24"/>
      <c r="QIA9" s="24"/>
      <c r="QIB9" s="24"/>
      <c r="QIC9" s="24"/>
      <c r="QID9" s="24"/>
      <c r="QIE9" s="24"/>
      <c r="QIF9" s="24"/>
      <c r="QIG9" s="24"/>
      <c r="QIH9" s="24"/>
      <c r="QII9" s="24"/>
      <c r="QIJ9" s="24"/>
      <c r="QIK9" s="24"/>
      <c r="QIL9" s="24"/>
      <c r="QIM9" s="24"/>
      <c r="QIN9" s="24"/>
      <c r="QIO9" s="24"/>
      <c r="QIP9" s="24"/>
      <c r="QIQ9" s="24"/>
      <c r="QIR9" s="24"/>
      <c r="QIS9" s="24"/>
      <c r="QIT9" s="24"/>
      <c r="QIU9" s="24"/>
      <c r="QIV9" s="24"/>
      <c r="QIW9" s="24"/>
      <c r="QIX9" s="24"/>
      <c r="QIY9" s="24"/>
      <c r="QIZ9" s="24"/>
      <c r="QJA9" s="24"/>
      <c r="QJB9" s="24"/>
      <c r="QJC9" s="24"/>
      <c r="QJD9" s="24"/>
      <c r="QJE9" s="24"/>
      <c r="QJF9" s="24"/>
      <c r="QJG9" s="24"/>
      <c r="QJH9" s="24"/>
      <c r="QJI9" s="24"/>
      <c r="QJJ9" s="24"/>
      <c r="QJK9" s="24"/>
      <c r="QJL9" s="24"/>
      <c r="QJM9" s="24"/>
      <c r="QJN9" s="24"/>
      <c r="QJO9" s="24"/>
      <c r="QJP9" s="24"/>
      <c r="QJQ9" s="24"/>
      <c r="QJR9" s="24"/>
      <c r="QJS9" s="24"/>
      <c r="QJT9" s="24"/>
      <c r="QJU9" s="24"/>
      <c r="QJV9" s="24"/>
      <c r="QJW9" s="24"/>
      <c r="QJX9" s="24"/>
      <c r="QJY9" s="24"/>
      <c r="QJZ9" s="24"/>
      <c r="QKA9" s="24"/>
      <c r="QKB9" s="24"/>
      <c r="QKC9" s="24"/>
      <c r="QKD9" s="24"/>
      <c r="QKE9" s="24"/>
      <c r="QKF9" s="24"/>
      <c r="QKG9" s="24"/>
      <c r="QKH9" s="24"/>
      <c r="QKI9" s="24"/>
      <c r="QKJ9" s="24"/>
      <c r="QKK9" s="24"/>
      <c r="QKL9" s="24"/>
      <c r="QKM9" s="24"/>
      <c r="QKN9" s="24"/>
      <c r="QKO9" s="24"/>
      <c r="QKP9" s="24"/>
      <c r="QKQ9" s="24"/>
      <c r="QKR9" s="24"/>
      <c r="QKS9" s="24"/>
      <c r="QKT9" s="24"/>
      <c r="QKU9" s="24"/>
      <c r="QKV9" s="24"/>
      <c r="QKW9" s="24"/>
      <c r="QKX9" s="24"/>
      <c r="QKY9" s="24"/>
      <c r="QKZ9" s="24"/>
      <c r="QLA9" s="24"/>
      <c r="QLB9" s="24"/>
      <c r="QLC9" s="24"/>
      <c r="QLD9" s="24"/>
      <c r="QLE9" s="24"/>
      <c r="QLF9" s="24"/>
      <c r="QLG9" s="24"/>
      <c r="QLH9" s="24"/>
      <c r="QLI9" s="24"/>
      <c r="QLJ9" s="24"/>
      <c r="QLK9" s="24"/>
      <c r="QLL9" s="24"/>
      <c r="QLM9" s="24"/>
      <c r="QLN9" s="24"/>
      <c r="QLO9" s="24"/>
      <c r="QLP9" s="24"/>
      <c r="QLQ9" s="24"/>
      <c r="QLR9" s="24"/>
      <c r="QLS9" s="24"/>
      <c r="QLT9" s="24"/>
      <c r="QLU9" s="24"/>
      <c r="QLV9" s="24"/>
      <c r="QLW9" s="24"/>
      <c r="QLX9" s="24"/>
      <c r="QLY9" s="24"/>
      <c r="QLZ9" s="24"/>
      <c r="QMA9" s="24"/>
      <c r="QMB9" s="24"/>
      <c r="QMC9" s="24"/>
      <c r="QMD9" s="24"/>
      <c r="QME9" s="24"/>
      <c r="QMF9" s="24"/>
      <c r="QMG9" s="24"/>
      <c r="QMH9" s="24"/>
      <c r="QMI9" s="24"/>
      <c r="QMJ9" s="24"/>
      <c r="QMK9" s="24"/>
      <c r="QML9" s="24"/>
      <c r="QMM9" s="24"/>
      <c r="QMN9" s="24"/>
      <c r="QMO9" s="24"/>
      <c r="QMP9" s="24"/>
      <c r="QMQ9" s="24"/>
      <c r="QMR9" s="24"/>
      <c r="QMS9" s="24"/>
      <c r="QMT9" s="24"/>
      <c r="QMU9" s="24"/>
      <c r="QMV9" s="24"/>
      <c r="QMW9" s="24"/>
      <c r="QMX9" s="24"/>
      <c r="QMY9" s="24"/>
      <c r="QMZ9" s="24"/>
      <c r="QNA9" s="24"/>
      <c r="QNB9" s="24"/>
      <c r="QNC9" s="24"/>
      <c r="QND9" s="24"/>
      <c r="QNE9" s="24"/>
      <c r="QNF9" s="24"/>
      <c r="QNG9" s="24"/>
      <c r="QNH9" s="24"/>
      <c r="QNI9" s="24"/>
      <c r="QNJ9" s="24"/>
      <c r="QNK9" s="24"/>
      <c r="QNL9" s="24"/>
      <c r="QNM9" s="24"/>
      <c r="QNN9" s="24"/>
      <c r="QNO9" s="24"/>
      <c r="QNP9" s="24"/>
      <c r="QNQ9" s="24"/>
      <c r="QNR9" s="24"/>
      <c r="QNS9" s="24"/>
      <c r="QNT9" s="24"/>
      <c r="QNU9" s="24"/>
      <c r="QNV9" s="24"/>
      <c r="QNW9" s="24"/>
      <c r="QNX9" s="24"/>
      <c r="QNY9" s="24"/>
      <c r="QNZ9" s="24"/>
      <c r="QOA9" s="24"/>
      <c r="QOB9" s="24"/>
      <c r="QOC9" s="24"/>
      <c r="QOD9" s="24"/>
      <c r="QOE9" s="24"/>
      <c r="QOF9" s="24"/>
      <c r="QOG9" s="24"/>
      <c r="QOH9" s="24"/>
      <c r="QOI9" s="24"/>
      <c r="QOJ9" s="24"/>
      <c r="QOK9" s="24"/>
      <c r="QOL9" s="24"/>
      <c r="QOM9" s="24"/>
      <c r="QON9" s="24"/>
      <c r="QOO9" s="24"/>
      <c r="QOP9" s="24"/>
      <c r="QOQ9" s="24"/>
      <c r="QOR9" s="24"/>
      <c r="QOS9" s="24"/>
      <c r="QOT9" s="24"/>
      <c r="QOU9" s="24"/>
      <c r="QOV9" s="24"/>
      <c r="QOW9" s="24"/>
      <c r="QOX9" s="24"/>
      <c r="QOY9" s="24"/>
      <c r="QOZ9" s="24"/>
      <c r="QPA9" s="24"/>
      <c r="QPB9" s="24"/>
      <c r="QPC9" s="24"/>
      <c r="QPD9" s="24"/>
      <c r="QPE9" s="24"/>
      <c r="QPF9" s="24"/>
      <c r="QPG9" s="24"/>
      <c r="QPH9" s="24"/>
      <c r="QPI9" s="24"/>
      <c r="QPJ9" s="24"/>
      <c r="QPK9" s="24"/>
      <c r="QPL9" s="24"/>
      <c r="QPM9" s="24"/>
      <c r="QPN9" s="24"/>
      <c r="QPO9" s="24"/>
      <c r="QPP9" s="24"/>
      <c r="QPQ9" s="24"/>
      <c r="QPR9" s="24"/>
      <c r="QPS9" s="24"/>
      <c r="QPT9" s="24"/>
      <c r="QPU9" s="24"/>
      <c r="QPV9" s="24"/>
      <c r="QPW9" s="24"/>
      <c r="QPX9" s="24"/>
      <c r="QPY9" s="24"/>
      <c r="QPZ9" s="24"/>
      <c r="QQA9" s="24"/>
      <c r="QQB9" s="24"/>
      <c r="QQC9" s="24"/>
      <c r="QQD9" s="24"/>
      <c r="QQE9" s="24"/>
      <c r="QQF9" s="24"/>
      <c r="QQG9" s="24"/>
      <c r="QQH9" s="24"/>
      <c r="QQI9" s="24"/>
      <c r="QQJ9" s="24"/>
      <c r="QQK9" s="24"/>
      <c r="QQL9" s="24"/>
      <c r="QQM9" s="24"/>
      <c r="QQN9" s="24"/>
      <c r="QQO9" s="24"/>
      <c r="QQP9" s="24"/>
      <c r="QQQ9" s="24"/>
      <c r="QQR9" s="24"/>
      <c r="QQS9" s="24"/>
      <c r="QQT9" s="24"/>
      <c r="QQU9" s="24"/>
      <c r="QQV9" s="24"/>
      <c r="QQW9" s="24"/>
      <c r="QQX9" s="24"/>
      <c r="QQY9" s="24"/>
      <c r="QQZ9" s="24"/>
      <c r="QRA9" s="24"/>
      <c r="QRB9" s="24"/>
      <c r="QRC9" s="24"/>
      <c r="QRD9" s="24"/>
      <c r="QRE9" s="24"/>
      <c r="QRF9" s="24"/>
      <c r="QRG9" s="24"/>
      <c r="QRH9" s="24"/>
      <c r="QRI9" s="24"/>
      <c r="QRJ9" s="24"/>
      <c r="QRK9" s="24"/>
      <c r="QRL9" s="24"/>
      <c r="QRM9" s="24"/>
      <c r="QRN9" s="24"/>
      <c r="QRO9" s="24"/>
      <c r="QRP9" s="24"/>
      <c r="QRQ9" s="24"/>
      <c r="QRR9" s="24"/>
      <c r="QRS9" s="24"/>
      <c r="QRT9" s="24"/>
      <c r="QRU9" s="24"/>
      <c r="QRV9" s="24"/>
      <c r="QRW9" s="24"/>
      <c r="QRX9" s="24"/>
      <c r="QRY9" s="24"/>
      <c r="QRZ9" s="24"/>
      <c r="QSA9" s="24"/>
      <c r="QSB9" s="24"/>
      <c r="QSC9" s="24"/>
      <c r="QSD9" s="24"/>
      <c r="QSE9" s="24"/>
      <c r="QSF9" s="24"/>
      <c r="QSG9" s="24"/>
      <c r="QSH9" s="24"/>
      <c r="QSI9" s="24"/>
      <c r="QSJ9" s="24"/>
      <c r="QSK9" s="24"/>
      <c r="QSL9" s="24"/>
      <c r="QSM9" s="24"/>
      <c r="QSN9" s="24"/>
      <c r="QSO9" s="24"/>
      <c r="QSP9" s="24"/>
      <c r="QSQ9" s="24"/>
      <c r="QSR9" s="24"/>
      <c r="QSS9" s="24"/>
      <c r="QST9" s="24"/>
      <c r="QSU9" s="24"/>
      <c r="QSV9" s="24"/>
      <c r="QSW9" s="24"/>
      <c r="QSX9" s="24"/>
      <c r="QSY9" s="24"/>
      <c r="QSZ9" s="24"/>
      <c r="QTA9" s="24"/>
      <c r="QTB9" s="24"/>
      <c r="QTC9" s="24"/>
      <c r="QTD9" s="24"/>
      <c r="QTE9" s="24"/>
      <c r="QTF9" s="24"/>
      <c r="QTG9" s="24"/>
      <c r="QTH9" s="24"/>
      <c r="QTI9" s="24"/>
      <c r="QTJ9" s="24"/>
      <c r="QTK9" s="24"/>
      <c r="QTL9" s="24"/>
      <c r="QTM9" s="24"/>
      <c r="QTN9" s="24"/>
      <c r="QTO9" s="24"/>
      <c r="QTP9" s="24"/>
      <c r="QTQ9" s="24"/>
      <c r="QTR9" s="24"/>
      <c r="QTS9" s="24"/>
      <c r="QTT9" s="24"/>
      <c r="QTU9" s="24"/>
      <c r="QTV9" s="24"/>
      <c r="QTW9" s="24"/>
      <c r="QTX9" s="24"/>
      <c r="QTY9" s="24"/>
      <c r="QTZ9" s="24"/>
      <c r="QUA9" s="24"/>
      <c r="QUB9" s="24"/>
      <c r="QUC9" s="24"/>
      <c r="QUD9" s="24"/>
      <c r="QUE9" s="24"/>
      <c r="QUF9" s="24"/>
      <c r="QUG9" s="24"/>
      <c r="QUH9" s="24"/>
      <c r="QUI9" s="24"/>
      <c r="QUJ9" s="24"/>
      <c r="QUK9" s="24"/>
      <c r="QUL9" s="24"/>
      <c r="QUM9" s="24"/>
      <c r="QUN9" s="24"/>
      <c r="QUO9" s="24"/>
      <c r="QUP9" s="24"/>
      <c r="QUQ9" s="24"/>
      <c r="QUR9" s="24"/>
      <c r="QUS9" s="24"/>
      <c r="QUT9" s="24"/>
      <c r="QUU9" s="24"/>
      <c r="QUV9" s="24"/>
      <c r="QUW9" s="24"/>
      <c r="QUX9" s="24"/>
      <c r="QUY9" s="24"/>
      <c r="QUZ9" s="24"/>
      <c r="QVA9" s="24"/>
      <c r="QVB9" s="24"/>
      <c r="QVC9" s="24"/>
      <c r="QVD9" s="24"/>
      <c r="QVE9" s="24"/>
      <c r="QVF9" s="24"/>
      <c r="QVG9" s="24"/>
      <c r="QVH9" s="24"/>
      <c r="QVI9" s="24"/>
      <c r="QVJ9" s="24"/>
      <c r="QVK9" s="24"/>
      <c r="QVL9" s="24"/>
      <c r="QVM9" s="24"/>
      <c r="QVN9" s="24"/>
      <c r="QVO9" s="24"/>
      <c r="QVP9" s="24"/>
      <c r="QVQ9" s="24"/>
      <c r="QVR9" s="24"/>
      <c r="QVS9" s="24"/>
      <c r="QVT9" s="24"/>
      <c r="QVU9" s="24"/>
      <c r="QVV9" s="24"/>
      <c r="QVW9" s="24"/>
      <c r="QVX9" s="24"/>
      <c r="QVY9" s="24"/>
      <c r="QVZ9" s="24"/>
      <c r="QWA9" s="24"/>
      <c r="QWB9" s="24"/>
      <c r="QWC9" s="24"/>
      <c r="QWD9" s="24"/>
      <c r="QWE9" s="24"/>
      <c r="QWF9" s="24"/>
      <c r="QWG9" s="24"/>
      <c r="QWH9" s="24"/>
      <c r="QWI9" s="24"/>
      <c r="QWJ9" s="24"/>
      <c r="QWK9" s="24"/>
      <c r="QWL9" s="24"/>
      <c r="QWM9" s="24"/>
      <c r="QWN9" s="24"/>
      <c r="QWO9" s="24"/>
      <c r="QWP9" s="24"/>
      <c r="QWQ9" s="24"/>
      <c r="QWR9" s="24"/>
      <c r="QWS9" s="24"/>
      <c r="QWT9" s="24"/>
      <c r="QWU9" s="24"/>
      <c r="QWV9" s="24"/>
      <c r="QWW9" s="24"/>
      <c r="QWX9" s="24"/>
      <c r="QWY9" s="24"/>
      <c r="QWZ9" s="24"/>
      <c r="QXA9" s="24"/>
      <c r="QXB9" s="24"/>
      <c r="QXC9" s="24"/>
      <c r="QXD9" s="24"/>
      <c r="QXE9" s="24"/>
      <c r="QXF9" s="24"/>
      <c r="QXG9" s="24"/>
      <c r="QXH9" s="24"/>
      <c r="QXI9" s="24"/>
      <c r="QXJ9" s="24"/>
      <c r="QXK9" s="24"/>
      <c r="QXL9" s="24"/>
      <c r="QXM9" s="24"/>
      <c r="QXN9" s="24"/>
      <c r="QXO9" s="24"/>
      <c r="QXP9" s="24"/>
      <c r="QXQ9" s="24"/>
      <c r="QXR9" s="24"/>
      <c r="QXS9" s="24"/>
      <c r="QXT9" s="24"/>
      <c r="QXU9" s="24"/>
      <c r="QXV9" s="24"/>
      <c r="QXW9" s="24"/>
      <c r="QXX9" s="24"/>
      <c r="QXY9" s="24"/>
      <c r="QXZ9" s="24"/>
      <c r="QYA9" s="24"/>
      <c r="QYB9" s="24"/>
      <c r="QYC9" s="24"/>
      <c r="QYD9" s="24"/>
      <c r="QYE9" s="24"/>
      <c r="QYF9" s="24"/>
      <c r="QYG9" s="24"/>
      <c r="QYH9" s="24"/>
      <c r="QYI9" s="24"/>
      <c r="QYJ9" s="24"/>
      <c r="QYK9" s="24"/>
      <c r="QYL9" s="24"/>
      <c r="QYM9" s="24"/>
      <c r="QYN9" s="24"/>
      <c r="QYO9" s="24"/>
      <c r="QYP9" s="24"/>
      <c r="QYQ9" s="24"/>
      <c r="QYR9" s="24"/>
      <c r="QYS9" s="24"/>
      <c r="QYT9" s="24"/>
      <c r="QYU9" s="24"/>
      <c r="QYV9" s="24"/>
      <c r="QYW9" s="24"/>
      <c r="QYX9" s="24"/>
      <c r="QYY9" s="24"/>
      <c r="QYZ9" s="24"/>
      <c r="QZA9" s="24"/>
      <c r="QZB9" s="24"/>
      <c r="QZC9" s="24"/>
      <c r="QZD9" s="24"/>
      <c r="QZE9" s="24"/>
      <c r="QZF9" s="24"/>
      <c r="QZG9" s="24"/>
      <c r="QZH9" s="24"/>
      <c r="QZI9" s="24"/>
      <c r="QZJ9" s="24"/>
      <c r="QZK9" s="24"/>
      <c r="QZL9" s="24"/>
      <c r="QZM9" s="24"/>
      <c r="QZN9" s="24"/>
      <c r="QZO9" s="24"/>
      <c r="QZP9" s="24"/>
      <c r="QZQ9" s="24"/>
      <c r="QZR9" s="24"/>
      <c r="QZS9" s="24"/>
      <c r="QZT9" s="24"/>
      <c r="QZU9" s="24"/>
      <c r="QZV9" s="24"/>
      <c r="QZW9" s="24"/>
      <c r="QZX9" s="24"/>
      <c r="QZY9" s="24"/>
      <c r="QZZ9" s="24"/>
      <c r="RAA9" s="24"/>
      <c r="RAB9" s="24"/>
      <c r="RAC9" s="24"/>
      <c r="RAD9" s="24"/>
      <c r="RAE9" s="24"/>
      <c r="RAF9" s="24"/>
      <c r="RAG9" s="24"/>
      <c r="RAH9" s="24"/>
      <c r="RAI9" s="24"/>
      <c r="RAJ9" s="24"/>
      <c r="RAK9" s="24"/>
      <c r="RAL9" s="24"/>
      <c r="RAM9" s="24"/>
      <c r="RAN9" s="24"/>
      <c r="RAO9" s="24"/>
      <c r="RAP9" s="24"/>
      <c r="RAQ9" s="24"/>
      <c r="RAR9" s="24"/>
      <c r="RAS9" s="24"/>
      <c r="RAT9" s="24"/>
      <c r="RAU9" s="24"/>
      <c r="RAV9" s="24"/>
      <c r="RAW9" s="24"/>
      <c r="RAX9" s="24"/>
      <c r="RAY9" s="24"/>
      <c r="RAZ9" s="24"/>
      <c r="RBA9" s="24"/>
      <c r="RBB9" s="24"/>
      <c r="RBC9" s="24"/>
      <c r="RBD9" s="24"/>
      <c r="RBE9" s="24"/>
      <c r="RBF9" s="24"/>
      <c r="RBG9" s="24"/>
      <c r="RBH9" s="24"/>
      <c r="RBI9" s="24"/>
      <c r="RBJ9" s="24"/>
      <c r="RBK9" s="24"/>
      <c r="RBL9" s="24"/>
      <c r="RBM9" s="24"/>
      <c r="RBN9" s="24"/>
      <c r="RBO9" s="24"/>
      <c r="RBP9" s="24"/>
      <c r="RBQ9" s="24"/>
      <c r="RBR9" s="24"/>
      <c r="RBS9" s="24"/>
      <c r="RBT9" s="24"/>
      <c r="RBU9" s="24"/>
      <c r="RBV9" s="24"/>
      <c r="RBW9" s="24"/>
      <c r="RBX9" s="24"/>
      <c r="RBY9" s="24"/>
      <c r="RBZ9" s="24"/>
      <c r="RCA9" s="24"/>
      <c r="RCB9" s="24"/>
      <c r="RCC9" s="24"/>
      <c r="RCD9" s="24"/>
      <c r="RCE9" s="24"/>
      <c r="RCF9" s="24"/>
      <c r="RCG9" s="24"/>
      <c r="RCH9" s="24"/>
      <c r="RCI9" s="24"/>
      <c r="RCJ9" s="24"/>
      <c r="RCK9" s="24"/>
      <c r="RCL9" s="24"/>
      <c r="RCM9" s="24"/>
      <c r="RCN9" s="24"/>
      <c r="RCO9" s="24"/>
      <c r="RCP9" s="24"/>
      <c r="RCQ9" s="24"/>
      <c r="RCR9" s="24"/>
      <c r="RCS9" s="24"/>
      <c r="RCT9" s="24"/>
      <c r="RCU9" s="24"/>
      <c r="RCV9" s="24"/>
      <c r="RCW9" s="24"/>
      <c r="RCX9" s="24"/>
      <c r="RCY9" s="24"/>
      <c r="RCZ9" s="24"/>
      <c r="RDA9" s="24"/>
      <c r="RDB9" s="24"/>
      <c r="RDC9" s="24"/>
      <c r="RDD9" s="24"/>
      <c r="RDE9" s="24"/>
      <c r="RDF9" s="24"/>
      <c r="RDG9" s="24"/>
      <c r="RDH9" s="24"/>
      <c r="RDI9" s="24"/>
      <c r="RDJ9" s="24"/>
      <c r="RDK9" s="24"/>
      <c r="RDL9" s="24"/>
      <c r="RDM9" s="24"/>
      <c r="RDN9" s="24"/>
      <c r="RDO9" s="24"/>
      <c r="RDP9" s="24"/>
      <c r="RDQ9" s="24"/>
      <c r="RDR9" s="24"/>
      <c r="RDS9" s="24"/>
      <c r="RDT9" s="24"/>
      <c r="RDU9" s="24"/>
      <c r="RDV9" s="24"/>
      <c r="RDW9" s="24"/>
      <c r="RDX9" s="24"/>
      <c r="RDY9" s="24"/>
      <c r="RDZ9" s="24"/>
      <c r="REA9" s="24"/>
      <c r="REB9" s="24"/>
      <c r="REC9" s="24"/>
      <c r="RED9" s="24"/>
      <c r="REE9" s="24"/>
      <c r="REF9" s="24"/>
      <c r="REG9" s="24"/>
      <c r="REH9" s="24"/>
      <c r="REI9" s="24"/>
      <c r="REJ9" s="24"/>
      <c r="REK9" s="24"/>
      <c r="REL9" s="24"/>
      <c r="REM9" s="24"/>
      <c r="REN9" s="24"/>
      <c r="REO9" s="24"/>
      <c r="REP9" s="24"/>
      <c r="REQ9" s="24"/>
      <c r="RER9" s="24"/>
      <c r="RES9" s="24"/>
      <c r="RET9" s="24"/>
      <c r="REU9" s="24"/>
      <c r="REV9" s="24"/>
      <c r="REW9" s="24"/>
      <c r="REX9" s="24"/>
      <c r="REY9" s="24"/>
      <c r="REZ9" s="24"/>
      <c r="RFA9" s="24"/>
      <c r="RFB9" s="24"/>
      <c r="RFC9" s="24"/>
      <c r="RFD9" s="24"/>
      <c r="RFE9" s="24"/>
      <c r="RFF9" s="24"/>
      <c r="RFG9" s="24"/>
      <c r="RFH9" s="24"/>
      <c r="RFI9" s="24"/>
      <c r="RFJ9" s="24"/>
      <c r="RFK9" s="24"/>
      <c r="RFL9" s="24"/>
      <c r="RFM9" s="24"/>
      <c r="RFN9" s="24"/>
      <c r="RFO9" s="24"/>
      <c r="RFP9" s="24"/>
      <c r="RFQ9" s="24"/>
      <c r="RFR9" s="24"/>
      <c r="RFS9" s="24"/>
      <c r="RFT9" s="24"/>
      <c r="RFU9" s="24"/>
      <c r="RFV9" s="24"/>
      <c r="RFW9" s="24"/>
      <c r="RFX9" s="24"/>
      <c r="RFY9" s="24"/>
      <c r="RFZ9" s="24"/>
      <c r="RGA9" s="24"/>
      <c r="RGB9" s="24"/>
      <c r="RGC9" s="24"/>
      <c r="RGD9" s="24"/>
      <c r="RGE9" s="24"/>
      <c r="RGF9" s="24"/>
      <c r="RGG9" s="24"/>
      <c r="RGH9" s="24"/>
      <c r="RGI9" s="24"/>
      <c r="RGJ9" s="24"/>
      <c r="RGK9" s="24"/>
      <c r="RGL9" s="24"/>
      <c r="RGM9" s="24"/>
      <c r="RGN9" s="24"/>
      <c r="RGO9" s="24"/>
      <c r="RGP9" s="24"/>
      <c r="RGQ9" s="24"/>
      <c r="RGR9" s="24"/>
      <c r="RGS9" s="24"/>
      <c r="RGT9" s="24"/>
      <c r="RGU9" s="24"/>
      <c r="RGV9" s="24"/>
      <c r="RGW9" s="24"/>
      <c r="RGX9" s="24"/>
      <c r="RGY9" s="24"/>
      <c r="RGZ9" s="24"/>
      <c r="RHA9" s="24"/>
      <c r="RHB9" s="24"/>
      <c r="RHC9" s="24"/>
      <c r="RHD9" s="24"/>
      <c r="RHE9" s="24"/>
      <c r="RHF9" s="24"/>
      <c r="RHG9" s="24"/>
      <c r="RHH9" s="24"/>
      <c r="RHI9" s="24"/>
      <c r="RHJ9" s="24"/>
      <c r="RHK9" s="24"/>
      <c r="RHL9" s="24"/>
      <c r="RHM9" s="24"/>
      <c r="RHN9" s="24"/>
      <c r="RHO9" s="24"/>
      <c r="RHP9" s="24"/>
      <c r="RHQ9" s="24"/>
      <c r="RHR9" s="24"/>
      <c r="RHS9" s="24"/>
      <c r="RHT9" s="24"/>
      <c r="RHU9" s="24"/>
      <c r="RHV9" s="24"/>
      <c r="RHW9" s="24"/>
      <c r="RHX9" s="24"/>
      <c r="RHY9" s="24"/>
      <c r="RHZ9" s="24"/>
      <c r="RIA9" s="24"/>
      <c r="RIB9" s="24"/>
      <c r="RIC9" s="24"/>
      <c r="RID9" s="24"/>
      <c r="RIE9" s="24"/>
      <c r="RIF9" s="24"/>
      <c r="RIG9" s="24"/>
      <c r="RIH9" s="24"/>
      <c r="RII9" s="24"/>
      <c r="RIJ9" s="24"/>
      <c r="RIK9" s="24"/>
      <c r="RIL9" s="24"/>
      <c r="RIM9" s="24"/>
      <c r="RIN9" s="24"/>
      <c r="RIO9" s="24"/>
      <c r="RIP9" s="24"/>
      <c r="RIQ9" s="24"/>
      <c r="RIR9" s="24"/>
      <c r="RIS9" s="24"/>
      <c r="RIT9" s="24"/>
      <c r="RIU9" s="24"/>
      <c r="RIV9" s="24"/>
      <c r="RIW9" s="24"/>
      <c r="RIX9" s="24"/>
      <c r="RIY9" s="24"/>
      <c r="RIZ9" s="24"/>
      <c r="RJA9" s="24"/>
      <c r="RJB9" s="24"/>
      <c r="RJC9" s="24"/>
      <c r="RJD9" s="24"/>
      <c r="RJE9" s="24"/>
      <c r="RJF9" s="24"/>
      <c r="RJG9" s="24"/>
      <c r="RJH9" s="24"/>
      <c r="RJI9" s="24"/>
      <c r="RJJ9" s="24"/>
      <c r="RJK9" s="24"/>
      <c r="RJL9" s="24"/>
      <c r="RJM9" s="24"/>
      <c r="RJN9" s="24"/>
      <c r="RJO9" s="24"/>
      <c r="RJP9" s="24"/>
      <c r="RJQ9" s="24"/>
      <c r="RJR9" s="24"/>
      <c r="RJS9" s="24"/>
      <c r="RJT9" s="24"/>
      <c r="RJU9" s="24"/>
      <c r="RJV9" s="24"/>
      <c r="RJW9" s="24"/>
      <c r="RJX9" s="24"/>
      <c r="RJY9" s="24"/>
      <c r="RJZ9" s="24"/>
      <c r="RKA9" s="24"/>
      <c r="RKB9" s="24"/>
      <c r="RKC9" s="24"/>
      <c r="RKD9" s="24"/>
      <c r="RKE9" s="24"/>
      <c r="RKF9" s="24"/>
      <c r="RKG9" s="24"/>
      <c r="RKH9" s="24"/>
      <c r="RKI9" s="24"/>
      <c r="RKJ9" s="24"/>
      <c r="RKK9" s="24"/>
      <c r="RKL9" s="24"/>
      <c r="RKM9" s="24"/>
      <c r="RKN9" s="24"/>
      <c r="RKO9" s="24"/>
      <c r="RKP9" s="24"/>
      <c r="RKQ9" s="24"/>
      <c r="RKR9" s="24"/>
      <c r="RKS9" s="24"/>
      <c r="RKT9" s="24"/>
      <c r="RKU9" s="24"/>
      <c r="RKV9" s="24"/>
      <c r="RKW9" s="24"/>
      <c r="RKX9" s="24"/>
      <c r="RKY9" s="24"/>
      <c r="RKZ9" s="24"/>
      <c r="RLA9" s="24"/>
      <c r="RLB9" s="24"/>
      <c r="RLC9" s="24"/>
      <c r="RLD9" s="24"/>
      <c r="RLE9" s="24"/>
      <c r="RLF9" s="24"/>
      <c r="RLG9" s="24"/>
      <c r="RLH9" s="24"/>
      <c r="RLI9" s="24"/>
      <c r="RLJ9" s="24"/>
      <c r="RLK9" s="24"/>
      <c r="RLL9" s="24"/>
      <c r="RLM9" s="24"/>
      <c r="RLN9" s="24"/>
      <c r="RLO9" s="24"/>
      <c r="RLP9" s="24"/>
      <c r="RLQ9" s="24"/>
      <c r="RLR9" s="24"/>
      <c r="RLS9" s="24"/>
      <c r="RLT9" s="24"/>
      <c r="RLU9" s="24"/>
      <c r="RLV9" s="24"/>
      <c r="RLW9" s="24"/>
      <c r="RLX9" s="24"/>
      <c r="RLY9" s="24"/>
      <c r="RLZ9" s="24"/>
      <c r="RMA9" s="24"/>
      <c r="RMB9" s="24"/>
      <c r="RMC9" s="24"/>
      <c r="RMD9" s="24"/>
      <c r="RME9" s="24"/>
      <c r="RMF9" s="24"/>
      <c r="RMG9" s="24"/>
      <c r="RMH9" s="24"/>
      <c r="RMI9" s="24"/>
      <c r="RMJ9" s="24"/>
      <c r="RMK9" s="24"/>
      <c r="RML9" s="24"/>
      <c r="RMM9" s="24"/>
      <c r="RMN9" s="24"/>
      <c r="RMO9" s="24"/>
      <c r="RMP9" s="24"/>
      <c r="RMQ9" s="24"/>
      <c r="RMR9" s="24"/>
      <c r="RMS9" s="24"/>
      <c r="RMT9" s="24"/>
      <c r="RMU9" s="24"/>
      <c r="RMV9" s="24"/>
      <c r="RMW9" s="24"/>
      <c r="RMX9" s="24"/>
      <c r="RMY9" s="24"/>
      <c r="RMZ9" s="24"/>
      <c r="RNA9" s="24"/>
      <c r="RNB9" s="24"/>
      <c r="RNC9" s="24"/>
      <c r="RND9" s="24"/>
      <c r="RNE9" s="24"/>
      <c r="RNF9" s="24"/>
      <c r="RNG9" s="24"/>
      <c r="RNH9" s="24"/>
      <c r="RNI9" s="24"/>
      <c r="RNJ9" s="24"/>
      <c r="RNK9" s="24"/>
      <c r="RNL9" s="24"/>
      <c r="RNM9" s="24"/>
      <c r="RNN9" s="24"/>
      <c r="RNO9" s="24"/>
      <c r="RNP9" s="24"/>
      <c r="RNQ9" s="24"/>
      <c r="RNR9" s="24"/>
      <c r="RNS9" s="24"/>
      <c r="RNT9" s="24"/>
      <c r="RNU9" s="24"/>
      <c r="RNV9" s="24"/>
      <c r="RNW9" s="24"/>
      <c r="RNX9" s="24"/>
      <c r="RNY9" s="24"/>
      <c r="RNZ9" s="24"/>
      <c r="ROA9" s="24"/>
      <c r="ROB9" s="24"/>
      <c r="ROC9" s="24"/>
      <c r="ROD9" s="24"/>
      <c r="ROE9" s="24"/>
      <c r="ROF9" s="24"/>
      <c r="ROG9" s="24"/>
      <c r="ROH9" s="24"/>
      <c r="ROI9" s="24"/>
      <c r="ROJ9" s="24"/>
      <c r="ROK9" s="24"/>
      <c r="ROL9" s="24"/>
      <c r="ROM9" s="24"/>
      <c r="RON9" s="24"/>
      <c r="ROO9" s="24"/>
      <c r="ROP9" s="24"/>
      <c r="ROQ9" s="24"/>
      <c r="ROR9" s="24"/>
      <c r="ROS9" s="24"/>
      <c r="ROT9" s="24"/>
      <c r="ROU9" s="24"/>
      <c r="ROV9" s="24"/>
      <c r="ROW9" s="24"/>
      <c r="ROX9" s="24"/>
      <c r="ROY9" s="24"/>
      <c r="ROZ9" s="24"/>
      <c r="RPA9" s="24"/>
      <c r="RPB9" s="24"/>
      <c r="RPC9" s="24"/>
      <c r="RPD9" s="24"/>
      <c r="RPE9" s="24"/>
      <c r="RPF9" s="24"/>
      <c r="RPG9" s="24"/>
      <c r="RPH9" s="24"/>
      <c r="RPI9" s="24"/>
      <c r="RPJ9" s="24"/>
      <c r="RPK9" s="24"/>
      <c r="RPL9" s="24"/>
      <c r="RPM9" s="24"/>
      <c r="RPN9" s="24"/>
      <c r="RPO9" s="24"/>
      <c r="RPP9" s="24"/>
      <c r="RPQ9" s="24"/>
      <c r="RPR9" s="24"/>
      <c r="RPS9" s="24"/>
      <c r="RPT9" s="24"/>
      <c r="RPU9" s="24"/>
      <c r="RPV9" s="24"/>
      <c r="RPW9" s="24"/>
      <c r="RPX9" s="24"/>
      <c r="RPY9" s="24"/>
      <c r="RPZ9" s="24"/>
      <c r="RQA9" s="24"/>
      <c r="RQB9" s="24"/>
      <c r="RQC9" s="24"/>
      <c r="RQD9" s="24"/>
      <c r="RQE9" s="24"/>
      <c r="RQF9" s="24"/>
      <c r="RQG9" s="24"/>
      <c r="RQH9" s="24"/>
      <c r="RQI9" s="24"/>
      <c r="RQJ9" s="24"/>
      <c r="RQK9" s="24"/>
      <c r="RQL9" s="24"/>
      <c r="RQM9" s="24"/>
      <c r="RQN9" s="24"/>
      <c r="RQO9" s="24"/>
      <c r="RQP9" s="24"/>
      <c r="RQQ9" s="24"/>
      <c r="RQR9" s="24"/>
      <c r="RQS9" s="24"/>
      <c r="RQT9" s="24"/>
      <c r="RQU9" s="24"/>
      <c r="RQV9" s="24"/>
      <c r="RQW9" s="24"/>
      <c r="RQX9" s="24"/>
      <c r="RQY9" s="24"/>
      <c r="RQZ9" s="24"/>
      <c r="RRA9" s="24"/>
      <c r="RRB9" s="24"/>
      <c r="RRC9" s="24"/>
      <c r="RRD9" s="24"/>
      <c r="RRE9" s="24"/>
      <c r="RRF9" s="24"/>
      <c r="RRG9" s="24"/>
      <c r="RRH9" s="24"/>
      <c r="RRI9" s="24"/>
      <c r="RRJ9" s="24"/>
      <c r="RRK9" s="24"/>
      <c r="RRL9" s="24"/>
      <c r="RRM9" s="24"/>
      <c r="RRN9" s="24"/>
      <c r="RRO9" s="24"/>
      <c r="RRP9" s="24"/>
      <c r="RRQ9" s="24"/>
      <c r="RRR9" s="24"/>
      <c r="RRS9" s="24"/>
      <c r="RRT9" s="24"/>
      <c r="RRU9" s="24"/>
      <c r="RRV9" s="24"/>
      <c r="RRW9" s="24"/>
      <c r="RRX9" s="24"/>
      <c r="RRY9" s="24"/>
      <c r="RRZ9" s="24"/>
      <c r="RSA9" s="24"/>
      <c r="RSB9" s="24"/>
      <c r="RSC9" s="24"/>
      <c r="RSD9" s="24"/>
      <c r="RSE9" s="24"/>
      <c r="RSF9" s="24"/>
      <c r="RSG9" s="24"/>
      <c r="RSH9" s="24"/>
      <c r="RSI9" s="24"/>
      <c r="RSJ9" s="24"/>
      <c r="RSK9" s="24"/>
      <c r="RSL9" s="24"/>
      <c r="RSM9" s="24"/>
      <c r="RSN9" s="24"/>
      <c r="RSO9" s="24"/>
      <c r="RSP9" s="24"/>
      <c r="RSQ9" s="24"/>
      <c r="RSR9" s="24"/>
      <c r="RSS9" s="24"/>
      <c r="RST9" s="24"/>
      <c r="RSU9" s="24"/>
      <c r="RSV9" s="24"/>
      <c r="RSW9" s="24"/>
      <c r="RSX9" s="24"/>
      <c r="RSY9" s="24"/>
      <c r="RSZ9" s="24"/>
      <c r="RTA9" s="24"/>
      <c r="RTB9" s="24"/>
      <c r="RTC9" s="24"/>
      <c r="RTD9" s="24"/>
      <c r="RTE9" s="24"/>
      <c r="RTF9" s="24"/>
      <c r="RTG9" s="24"/>
      <c r="RTH9" s="24"/>
      <c r="RTI9" s="24"/>
      <c r="RTJ9" s="24"/>
      <c r="RTK9" s="24"/>
      <c r="RTL9" s="24"/>
      <c r="RTM9" s="24"/>
      <c r="RTN9" s="24"/>
      <c r="RTO9" s="24"/>
      <c r="RTP9" s="24"/>
      <c r="RTQ9" s="24"/>
      <c r="RTR9" s="24"/>
      <c r="RTS9" s="24"/>
      <c r="RTT9" s="24"/>
      <c r="RTU9" s="24"/>
      <c r="RTV9" s="24"/>
      <c r="RTW9" s="24"/>
      <c r="RTX9" s="24"/>
      <c r="RTY9" s="24"/>
      <c r="RTZ9" s="24"/>
      <c r="RUA9" s="24"/>
      <c r="RUB9" s="24"/>
      <c r="RUC9" s="24"/>
      <c r="RUD9" s="24"/>
      <c r="RUE9" s="24"/>
      <c r="RUF9" s="24"/>
      <c r="RUG9" s="24"/>
      <c r="RUH9" s="24"/>
      <c r="RUI9" s="24"/>
      <c r="RUJ9" s="24"/>
      <c r="RUK9" s="24"/>
      <c r="RUL9" s="24"/>
      <c r="RUM9" s="24"/>
      <c r="RUN9" s="24"/>
      <c r="RUO9" s="24"/>
      <c r="RUP9" s="24"/>
      <c r="RUQ9" s="24"/>
      <c r="RUR9" s="24"/>
      <c r="RUS9" s="24"/>
      <c r="RUT9" s="24"/>
      <c r="RUU9" s="24"/>
      <c r="RUV9" s="24"/>
      <c r="RUW9" s="24"/>
      <c r="RUX9" s="24"/>
      <c r="RUY9" s="24"/>
      <c r="RUZ9" s="24"/>
      <c r="RVA9" s="24"/>
      <c r="RVB9" s="24"/>
      <c r="RVC9" s="24"/>
      <c r="RVD9" s="24"/>
      <c r="RVE9" s="24"/>
      <c r="RVF9" s="24"/>
      <c r="RVG9" s="24"/>
      <c r="RVH9" s="24"/>
      <c r="RVI9" s="24"/>
      <c r="RVJ9" s="24"/>
      <c r="RVK9" s="24"/>
      <c r="RVL9" s="24"/>
      <c r="RVM9" s="24"/>
      <c r="RVN9" s="24"/>
      <c r="RVO9" s="24"/>
      <c r="RVP9" s="24"/>
      <c r="RVQ9" s="24"/>
      <c r="RVR9" s="24"/>
      <c r="RVS9" s="24"/>
      <c r="RVT9" s="24"/>
      <c r="RVU9" s="24"/>
      <c r="RVV9" s="24"/>
      <c r="RVW9" s="24"/>
      <c r="RVX9" s="24"/>
      <c r="RVY9" s="24"/>
      <c r="RVZ9" s="24"/>
      <c r="RWA9" s="24"/>
      <c r="RWB9" s="24"/>
      <c r="RWC9" s="24"/>
      <c r="RWD9" s="24"/>
      <c r="RWE9" s="24"/>
      <c r="RWF9" s="24"/>
      <c r="RWG9" s="24"/>
      <c r="RWH9" s="24"/>
      <c r="RWI9" s="24"/>
      <c r="RWJ9" s="24"/>
      <c r="RWK9" s="24"/>
      <c r="RWL9" s="24"/>
      <c r="RWM9" s="24"/>
      <c r="RWN9" s="24"/>
      <c r="RWO9" s="24"/>
      <c r="RWP9" s="24"/>
      <c r="RWQ9" s="24"/>
      <c r="RWR9" s="24"/>
      <c r="RWS9" s="24"/>
      <c r="RWT9" s="24"/>
      <c r="RWU9" s="24"/>
      <c r="RWV9" s="24"/>
      <c r="RWW9" s="24"/>
      <c r="RWX9" s="24"/>
      <c r="RWY9" s="24"/>
      <c r="RWZ9" s="24"/>
      <c r="RXA9" s="24"/>
      <c r="RXB9" s="24"/>
      <c r="RXC9" s="24"/>
      <c r="RXD9" s="24"/>
      <c r="RXE9" s="24"/>
      <c r="RXF9" s="24"/>
      <c r="RXG9" s="24"/>
      <c r="RXH9" s="24"/>
      <c r="RXI9" s="24"/>
      <c r="RXJ9" s="24"/>
      <c r="RXK9" s="24"/>
      <c r="RXL9" s="24"/>
      <c r="RXM9" s="24"/>
      <c r="RXN9" s="24"/>
      <c r="RXO9" s="24"/>
      <c r="RXP9" s="24"/>
      <c r="RXQ9" s="24"/>
      <c r="RXR9" s="24"/>
      <c r="RXS9" s="24"/>
      <c r="RXT9" s="24"/>
      <c r="RXU9" s="24"/>
      <c r="RXV9" s="24"/>
      <c r="RXW9" s="24"/>
      <c r="RXX9" s="24"/>
      <c r="RXY9" s="24"/>
      <c r="RXZ9" s="24"/>
      <c r="RYA9" s="24"/>
      <c r="RYB9" s="24"/>
      <c r="RYC9" s="24"/>
      <c r="RYD9" s="24"/>
      <c r="RYE9" s="24"/>
      <c r="RYF9" s="24"/>
      <c r="RYG9" s="24"/>
      <c r="RYH9" s="24"/>
      <c r="RYI9" s="24"/>
      <c r="RYJ9" s="24"/>
      <c r="RYK9" s="24"/>
      <c r="RYL9" s="24"/>
      <c r="RYM9" s="24"/>
      <c r="RYN9" s="24"/>
      <c r="RYO9" s="24"/>
      <c r="RYP9" s="24"/>
      <c r="RYQ9" s="24"/>
      <c r="RYR9" s="24"/>
      <c r="RYS9" s="24"/>
      <c r="RYT9" s="24"/>
      <c r="RYU9" s="24"/>
      <c r="RYV9" s="24"/>
      <c r="RYW9" s="24"/>
      <c r="RYX9" s="24"/>
      <c r="RYY9" s="24"/>
      <c r="RYZ9" s="24"/>
      <c r="RZA9" s="24"/>
      <c r="RZB9" s="24"/>
      <c r="RZC9" s="24"/>
      <c r="RZD9" s="24"/>
      <c r="RZE9" s="24"/>
      <c r="RZF9" s="24"/>
      <c r="RZG9" s="24"/>
      <c r="RZH9" s="24"/>
      <c r="RZI9" s="24"/>
      <c r="RZJ9" s="24"/>
      <c r="RZK9" s="24"/>
      <c r="RZL9" s="24"/>
      <c r="RZM9" s="24"/>
      <c r="RZN9" s="24"/>
      <c r="RZO9" s="24"/>
      <c r="RZP9" s="24"/>
      <c r="RZQ9" s="24"/>
      <c r="RZR9" s="24"/>
      <c r="RZS9" s="24"/>
      <c r="RZT9" s="24"/>
      <c r="RZU9" s="24"/>
      <c r="RZV9" s="24"/>
      <c r="RZW9" s="24"/>
      <c r="RZX9" s="24"/>
      <c r="RZY9" s="24"/>
      <c r="RZZ9" s="24"/>
      <c r="SAA9" s="24"/>
      <c r="SAB9" s="24"/>
      <c r="SAC9" s="24"/>
      <c r="SAD9" s="24"/>
      <c r="SAE9" s="24"/>
      <c r="SAF9" s="24"/>
      <c r="SAG9" s="24"/>
      <c r="SAH9" s="24"/>
      <c r="SAI9" s="24"/>
      <c r="SAJ9" s="24"/>
      <c r="SAK9" s="24"/>
      <c r="SAL9" s="24"/>
      <c r="SAM9" s="24"/>
      <c r="SAN9" s="24"/>
      <c r="SAO9" s="24"/>
      <c r="SAP9" s="24"/>
      <c r="SAQ9" s="24"/>
      <c r="SAR9" s="24"/>
      <c r="SAS9" s="24"/>
      <c r="SAT9" s="24"/>
      <c r="SAU9" s="24"/>
      <c r="SAV9" s="24"/>
      <c r="SAW9" s="24"/>
      <c r="SAX9" s="24"/>
      <c r="SAY9" s="24"/>
      <c r="SAZ9" s="24"/>
      <c r="SBA9" s="24"/>
      <c r="SBB9" s="24"/>
      <c r="SBC9" s="24"/>
      <c r="SBD9" s="24"/>
      <c r="SBE9" s="24"/>
      <c r="SBF9" s="24"/>
      <c r="SBG9" s="24"/>
      <c r="SBH9" s="24"/>
      <c r="SBI9" s="24"/>
      <c r="SBJ9" s="24"/>
      <c r="SBK9" s="24"/>
      <c r="SBL9" s="24"/>
      <c r="SBM9" s="24"/>
      <c r="SBN9" s="24"/>
      <c r="SBO9" s="24"/>
      <c r="SBP9" s="24"/>
      <c r="SBQ9" s="24"/>
      <c r="SBR9" s="24"/>
      <c r="SBS9" s="24"/>
      <c r="SBT9" s="24"/>
      <c r="SBU9" s="24"/>
      <c r="SBV9" s="24"/>
      <c r="SBW9" s="24"/>
      <c r="SBX9" s="24"/>
      <c r="SBY9" s="24"/>
      <c r="SBZ9" s="24"/>
      <c r="SCA9" s="24"/>
      <c r="SCB9" s="24"/>
      <c r="SCC9" s="24"/>
      <c r="SCD9" s="24"/>
      <c r="SCE9" s="24"/>
      <c r="SCF9" s="24"/>
      <c r="SCG9" s="24"/>
      <c r="SCH9" s="24"/>
      <c r="SCI9" s="24"/>
      <c r="SCJ9" s="24"/>
      <c r="SCK9" s="24"/>
      <c r="SCL9" s="24"/>
      <c r="SCM9" s="24"/>
      <c r="SCN9" s="24"/>
      <c r="SCO9" s="24"/>
      <c r="SCP9" s="24"/>
      <c r="SCQ9" s="24"/>
      <c r="SCR9" s="24"/>
      <c r="SCS9" s="24"/>
      <c r="SCT9" s="24"/>
      <c r="SCU9" s="24"/>
      <c r="SCV9" s="24"/>
      <c r="SCW9" s="24"/>
      <c r="SCX9" s="24"/>
      <c r="SCY9" s="24"/>
      <c r="SCZ9" s="24"/>
      <c r="SDA9" s="24"/>
      <c r="SDB9" s="24"/>
      <c r="SDC9" s="24"/>
      <c r="SDD9" s="24"/>
      <c r="SDE9" s="24"/>
      <c r="SDF9" s="24"/>
      <c r="SDG9" s="24"/>
      <c r="SDH9" s="24"/>
      <c r="SDI9" s="24"/>
      <c r="SDJ9" s="24"/>
      <c r="SDK9" s="24"/>
      <c r="SDL9" s="24"/>
      <c r="SDM9" s="24"/>
      <c r="SDN9" s="24"/>
      <c r="SDO9" s="24"/>
      <c r="SDP9" s="24"/>
      <c r="SDQ9" s="24"/>
      <c r="SDR9" s="24"/>
      <c r="SDS9" s="24"/>
      <c r="SDT9" s="24"/>
      <c r="SDU9" s="24"/>
      <c r="SDV9" s="24"/>
      <c r="SDW9" s="24"/>
      <c r="SDX9" s="24"/>
      <c r="SDY9" s="24"/>
      <c r="SDZ9" s="24"/>
      <c r="SEA9" s="24"/>
      <c r="SEB9" s="24"/>
      <c r="SEC9" s="24"/>
      <c r="SED9" s="24"/>
      <c r="SEE9" s="24"/>
      <c r="SEF9" s="24"/>
      <c r="SEG9" s="24"/>
      <c r="SEH9" s="24"/>
      <c r="SEI9" s="24"/>
      <c r="SEJ9" s="24"/>
      <c r="SEK9" s="24"/>
      <c r="SEL9" s="24"/>
      <c r="SEM9" s="24"/>
      <c r="SEN9" s="24"/>
      <c r="SEO9" s="24"/>
      <c r="SEP9" s="24"/>
      <c r="SEQ9" s="24"/>
      <c r="SER9" s="24"/>
      <c r="SES9" s="24"/>
      <c r="SET9" s="24"/>
      <c r="SEU9" s="24"/>
      <c r="SEV9" s="24"/>
      <c r="SEW9" s="24"/>
      <c r="SEX9" s="24"/>
      <c r="SEY9" s="24"/>
      <c r="SEZ9" s="24"/>
      <c r="SFA9" s="24"/>
      <c r="SFB9" s="24"/>
      <c r="SFC9" s="24"/>
      <c r="SFD9" s="24"/>
      <c r="SFE9" s="24"/>
      <c r="SFF9" s="24"/>
      <c r="SFG9" s="24"/>
      <c r="SFH9" s="24"/>
      <c r="SFI9" s="24"/>
      <c r="SFJ9" s="24"/>
      <c r="SFK9" s="24"/>
      <c r="SFL9" s="24"/>
      <c r="SFM9" s="24"/>
      <c r="SFN9" s="24"/>
      <c r="SFO9" s="24"/>
      <c r="SFP9" s="24"/>
      <c r="SFQ9" s="24"/>
      <c r="SFR9" s="24"/>
      <c r="SFS9" s="24"/>
      <c r="SFT9" s="24"/>
      <c r="SFU9" s="24"/>
      <c r="SFV9" s="24"/>
      <c r="SFW9" s="24"/>
      <c r="SFX9" s="24"/>
      <c r="SFY9" s="24"/>
      <c r="SFZ9" s="24"/>
      <c r="SGA9" s="24"/>
      <c r="SGB9" s="24"/>
      <c r="SGC9" s="24"/>
      <c r="SGD9" s="24"/>
      <c r="SGE9" s="24"/>
      <c r="SGF9" s="24"/>
      <c r="SGG9" s="24"/>
      <c r="SGH9" s="24"/>
      <c r="SGI9" s="24"/>
      <c r="SGJ9" s="24"/>
      <c r="SGK9" s="24"/>
      <c r="SGL9" s="24"/>
      <c r="SGM9" s="24"/>
      <c r="SGN9" s="24"/>
      <c r="SGO9" s="24"/>
      <c r="SGP9" s="24"/>
      <c r="SGQ9" s="24"/>
      <c r="SGR9" s="24"/>
      <c r="SGS9" s="24"/>
      <c r="SGT9" s="24"/>
      <c r="SGU9" s="24"/>
      <c r="SGV9" s="24"/>
      <c r="SGW9" s="24"/>
      <c r="SGX9" s="24"/>
      <c r="SGY9" s="24"/>
      <c r="SGZ9" s="24"/>
      <c r="SHA9" s="24"/>
      <c r="SHB9" s="24"/>
      <c r="SHC9" s="24"/>
      <c r="SHD9" s="24"/>
      <c r="SHE9" s="24"/>
      <c r="SHF9" s="24"/>
      <c r="SHG9" s="24"/>
      <c r="SHH9" s="24"/>
      <c r="SHI9" s="24"/>
      <c r="SHJ9" s="24"/>
      <c r="SHK9" s="24"/>
      <c r="SHL9" s="24"/>
      <c r="SHM9" s="24"/>
      <c r="SHN9" s="24"/>
      <c r="SHO9" s="24"/>
      <c r="SHP9" s="24"/>
      <c r="SHQ9" s="24"/>
      <c r="SHR9" s="24"/>
      <c r="SHS9" s="24"/>
      <c r="SHT9" s="24"/>
      <c r="SHU9" s="24"/>
      <c r="SHV9" s="24"/>
      <c r="SHW9" s="24"/>
      <c r="SHX9" s="24"/>
      <c r="SHY9" s="24"/>
      <c r="SHZ9" s="24"/>
      <c r="SIA9" s="24"/>
      <c r="SIB9" s="24"/>
      <c r="SIC9" s="24"/>
      <c r="SID9" s="24"/>
      <c r="SIE9" s="24"/>
      <c r="SIF9" s="24"/>
      <c r="SIG9" s="24"/>
      <c r="SIH9" s="24"/>
      <c r="SII9" s="24"/>
      <c r="SIJ9" s="24"/>
      <c r="SIK9" s="24"/>
      <c r="SIL9" s="24"/>
      <c r="SIM9" s="24"/>
      <c r="SIN9" s="24"/>
      <c r="SIO9" s="24"/>
      <c r="SIP9" s="24"/>
      <c r="SIQ9" s="24"/>
      <c r="SIR9" s="24"/>
      <c r="SIS9" s="24"/>
      <c r="SIT9" s="24"/>
      <c r="SIU9" s="24"/>
      <c r="SIV9" s="24"/>
      <c r="SIW9" s="24"/>
      <c r="SIX9" s="24"/>
      <c r="SIY9" s="24"/>
      <c r="SIZ9" s="24"/>
      <c r="SJA9" s="24"/>
      <c r="SJB9" s="24"/>
      <c r="SJC9" s="24"/>
      <c r="SJD9" s="24"/>
      <c r="SJE9" s="24"/>
      <c r="SJF9" s="24"/>
      <c r="SJG9" s="24"/>
      <c r="SJH9" s="24"/>
      <c r="SJI9" s="24"/>
      <c r="SJJ9" s="24"/>
      <c r="SJK9" s="24"/>
      <c r="SJL9" s="24"/>
      <c r="SJM9" s="24"/>
      <c r="SJN9" s="24"/>
      <c r="SJO9" s="24"/>
      <c r="SJP9" s="24"/>
      <c r="SJQ9" s="24"/>
      <c r="SJR9" s="24"/>
      <c r="SJS9" s="24"/>
      <c r="SJT9" s="24"/>
      <c r="SJU9" s="24"/>
      <c r="SJV9" s="24"/>
      <c r="SJW9" s="24"/>
      <c r="SJX9" s="24"/>
      <c r="SJY9" s="24"/>
      <c r="SJZ9" s="24"/>
      <c r="SKA9" s="24"/>
      <c r="SKB9" s="24"/>
      <c r="SKC9" s="24"/>
      <c r="SKD9" s="24"/>
      <c r="SKE9" s="24"/>
      <c r="SKF9" s="24"/>
      <c r="SKG9" s="24"/>
      <c r="SKH9" s="24"/>
      <c r="SKI9" s="24"/>
      <c r="SKJ9" s="24"/>
      <c r="SKK9" s="24"/>
      <c r="SKL9" s="24"/>
      <c r="SKM9" s="24"/>
      <c r="SKN9" s="24"/>
      <c r="SKO9" s="24"/>
      <c r="SKP9" s="24"/>
      <c r="SKQ9" s="24"/>
      <c r="SKR9" s="24"/>
      <c r="SKS9" s="24"/>
      <c r="SKT9" s="24"/>
      <c r="SKU9" s="24"/>
      <c r="SKV9" s="24"/>
      <c r="SKW9" s="24"/>
      <c r="SKX9" s="24"/>
      <c r="SKY9" s="24"/>
      <c r="SKZ9" s="24"/>
      <c r="SLA9" s="24"/>
      <c r="SLB9" s="24"/>
      <c r="SLC9" s="24"/>
      <c r="SLD9" s="24"/>
      <c r="SLE9" s="24"/>
      <c r="SLF9" s="24"/>
      <c r="SLG9" s="24"/>
      <c r="SLH9" s="24"/>
      <c r="SLI9" s="24"/>
      <c r="SLJ9" s="24"/>
      <c r="SLK9" s="24"/>
      <c r="SLL9" s="24"/>
      <c r="SLM9" s="24"/>
      <c r="SLN9" s="24"/>
      <c r="SLO9" s="24"/>
      <c r="SLP9" s="24"/>
      <c r="SLQ9" s="24"/>
      <c r="SLR9" s="24"/>
      <c r="SLS9" s="24"/>
      <c r="SLT9" s="24"/>
      <c r="SLU9" s="24"/>
      <c r="SLV9" s="24"/>
      <c r="SLW9" s="24"/>
      <c r="SLX9" s="24"/>
      <c r="SLY9" s="24"/>
      <c r="SLZ9" s="24"/>
      <c r="SMA9" s="24"/>
      <c r="SMB9" s="24"/>
      <c r="SMC9" s="24"/>
      <c r="SMD9" s="24"/>
      <c r="SME9" s="24"/>
      <c r="SMF9" s="24"/>
      <c r="SMG9" s="24"/>
      <c r="SMH9" s="24"/>
      <c r="SMI9" s="24"/>
      <c r="SMJ9" s="24"/>
      <c r="SMK9" s="24"/>
      <c r="SML9" s="24"/>
      <c r="SMM9" s="24"/>
      <c r="SMN9" s="24"/>
      <c r="SMO9" s="24"/>
      <c r="SMP9" s="24"/>
      <c r="SMQ9" s="24"/>
      <c r="SMR9" s="24"/>
      <c r="SMS9" s="24"/>
      <c r="SMT9" s="24"/>
      <c r="SMU9" s="24"/>
      <c r="SMV9" s="24"/>
      <c r="SMW9" s="24"/>
      <c r="SMX9" s="24"/>
      <c r="SMY9" s="24"/>
      <c r="SMZ9" s="24"/>
      <c r="SNA9" s="24"/>
      <c r="SNB9" s="24"/>
      <c r="SNC9" s="24"/>
      <c r="SND9" s="24"/>
      <c r="SNE9" s="24"/>
      <c r="SNF9" s="24"/>
      <c r="SNG9" s="24"/>
      <c r="SNH9" s="24"/>
      <c r="SNI9" s="24"/>
      <c r="SNJ9" s="24"/>
      <c r="SNK9" s="24"/>
      <c r="SNL9" s="24"/>
      <c r="SNM9" s="24"/>
      <c r="SNN9" s="24"/>
      <c r="SNO9" s="24"/>
      <c r="SNP9" s="24"/>
      <c r="SNQ9" s="24"/>
      <c r="SNR9" s="24"/>
      <c r="SNS9" s="24"/>
      <c r="SNT9" s="24"/>
      <c r="SNU9" s="24"/>
      <c r="SNV9" s="24"/>
      <c r="SNW9" s="24"/>
      <c r="SNX9" s="24"/>
      <c r="SNY9" s="24"/>
      <c r="SNZ9" s="24"/>
      <c r="SOA9" s="24"/>
      <c r="SOB9" s="24"/>
      <c r="SOC9" s="24"/>
      <c r="SOD9" s="24"/>
      <c r="SOE9" s="24"/>
      <c r="SOF9" s="24"/>
      <c r="SOG9" s="24"/>
      <c r="SOH9" s="24"/>
      <c r="SOI9" s="24"/>
      <c r="SOJ9" s="24"/>
      <c r="SOK9" s="24"/>
      <c r="SOL9" s="24"/>
      <c r="SOM9" s="24"/>
      <c r="SON9" s="24"/>
      <c r="SOO9" s="24"/>
      <c r="SOP9" s="24"/>
      <c r="SOQ9" s="24"/>
      <c r="SOR9" s="24"/>
      <c r="SOS9" s="24"/>
      <c r="SOT9" s="24"/>
      <c r="SOU9" s="24"/>
      <c r="SOV9" s="24"/>
      <c r="SOW9" s="24"/>
      <c r="SOX9" s="24"/>
      <c r="SOY9" s="24"/>
      <c r="SOZ9" s="24"/>
      <c r="SPA9" s="24"/>
      <c r="SPB9" s="24"/>
      <c r="SPC9" s="24"/>
      <c r="SPD9" s="24"/>
      <c r="SPE9" s="24"/>
      <c r="SPF9" s="24"/>
      <c r="SPG9" s="24"/>
      <c r="SPH9" s="24"/>
      <c r="SPI9" s="24"/>
      <c r="SPJ9" s="24"/>
      <c r="SPK9" s="24"/>
      <c r="SPL9" s="24"/>
      <c r="SPM9" s="24"/>
      <c r="SPN9" s="24"/>
      <c r="SPO9" s="24"/>
      <c r="SPP9" s="24"/>
      <c r="SPQ9" s="24"/>
      <c r="SPR9" s="24"/>
      <c r="SPS9" s="24"/>
      <c r="SPT9" s="24"/>
      <c r="SPU9" s="24"/>
      <c r="SPV9" s="24"/>
      <c r="SPW9" s="24"/>
      <c r="SPX9" s="24"/>
      <c r="SPY9" s="24"/>
      <c r="SPZ9" s="24"/>
      <c r="SQA9" s="24"/>
      <c r="SQB9" s="24"/>
      <c r="SQC9" s="24"/>
      <c r="SQD9" s="24"/>
      <c r="SQE9" s="24"/>
      <c r="SQF9" s="24"/>
      <c r="SQG9" s="24"/>
      <c r="SQH9" s="24"/>
      <c r="SQI9" s="24"/>
      <c r="SQJ9" s="24"/>
      <c r="SQK9" s="24"/>
      <c r="SQL9" s="24"/>
      <c r="SQM9" s="24"/>
      <c r="SQN9" s="24"/>
      <c r="SQO9" s="24"/>
      <c r="SQP9" s="24"/>
      <c r="SQQ9" s="24"/>
      <c r="SQR9" s="24"/>
      <c r="SQS9" s="24"/>
      <c r="SQT9" s="24"/>
      <c r="SQU9" s="24"/>
      <c r="SQV9" s="24"/>
      <c r="SQW9" s="24"/>
      <c r="SQX9" s="24"/>
      <c r="SQY9" s="24"/>
      <c r="SQZ9" s="24"/>
      <c r="SRA9" s="24"/>
      <c r="SRB9" s="24"/>
      <c r="SRC9" s="24"/>
      <c r="SRD9" s="24"/>
      <c r="SRE9" s="24"/>
      <c r="SRF9" s="24"/>
      <c r="SRG9" s="24"/>
      <c r="SRH9" s="24"/>
      <c r="SRI9" s="24"/>
      <c r="SRJ9" s="24"/>
      <c r="SRK9" s="24"/>
      <c r="SRL9" s="24"/>
      <c r="SRM9" s="24"/>
      <c r="SRN9" s="24"/>
      <c r="SRO9" s="24"/>
      <c r="SRP9" s="24"/>
      <c r="SRQ9" s="24"/>
      <c r="SRR9" s="24"/>
      <c r="SRS9" s="24"/>
      <c r="SRT9" s="24"/>
      <c r="SRU9" s="24"/>
      <c r="SRV9" s="24"/>
      <c r="SRW9" s="24"/>
      <c r="SRX9" s="24"/>
      <c r="SRY9" s="24"/>
      <c r="SRZ9" s="24"/>
      <c r="SSA9" s="24"/>
      <c r="SSB9" s="24"/>
      <c r="SSC9" s="24"/>
      <c r="SSD9" s="24"/>
      <c r="SSE9" s="24"/>
      <c r="SSF9" s="24"/>
      <c r="SSG9" s="24"/>
      <c r="SSH9" s="24"/>
      <c r="SSI9" s="24"/>
      <c r="SSJ9" s="24"/>
      <c r="SSK9" s="24"/>
      <c r="SSL9" s="24"/>
      <c r="SSM9" s="24"/>
      <c r="SSN9" s="24"/>
      <c r="SSO9" s="24"/>
      <c r="SSP9" s="24"/>
      <c r="SSQ9" s="24"/>
      <c r="SSR9" s="24"/>
      <c r="SSS9" s="24"/>
      <c r="SST9" s="24"/>
      <c r="SSU9" s="24"/>
      <c r="SSV9" s="24"/>
      <c r="SSW9" s="24"/>
      <c r="SSX9" s="24"/>
      <c r="SSY9" s="24"/>
      <c r="SSZ9" s="24"/>
      <c r="STA9" s="24"/>
      <c r="STB9" s="24"/>
      <c r="STC9" s="24"/>
      <c r="STD9" s="24"/>
      <c r="STE9" s="24"/>
      <c r="STF9" s="24"/>
      <c r="STG9" s="24"/>
      <c r="STH9" s="24"/>
      <c r="STI9" s="24"/>
      <c r="STJ9" s="24"/>
      <c r="STK9" s="24"/>
      <c r="STL9" s="24"/>
      <c r="STM9" s="24"/>
      <c r="STN9" s="24"/>
      <c r="STO9" s="24"/>
      <c r="STP9" s="24"/>
      <c r="STQ9" s="24"/>
      <c r="STR9" s="24"/>
      <c r="STS9" s="24"/>
      <c r="STT9" s="24"/>
      <c r="STU9" s="24"/>
      <c r="STV9" s="24"/>
      <c r="STW9" s="24"/>
      <c r="STX9" s="24"/>
      <c r="STY9" s="24"/>
      <c r="STZ9" s="24"/>
      <c r="SUA9" s="24"/>
      <c r="SUB9" s="24"/>
      <c r="SUC9" s="24"/>
      <c r="SUD9" s="24"/>
      <c r="SUE9" s="24"/>
      <c r="SUF9" s="24"/>
      <c r="SUG9" s="24"/>
      <c r="SUH9" s="24"/>
      <c r="SUI9" s="24"/>
      <c r="SUJ9" s="24"/>
      <c r="SUK9" s="24"/>
      <c r="SUL9" s="24"/>
      <c r="SUM9" s="24"/>
      <c r="SUN9" s="24"/>
      <c r="SUO9" s="24"/>
      <c r="SUP9" s="24"/>
      <c r="SUQ9" s="24"/>
      <c r="SUR9" s="24"/>
      <c r="SUS9" s="24"/>
      <c r="SUT9" s="24"/>
      <c r="SUU9" s="24"/>
      <c r="SUV9" s="24"/>
      <c r="SUW9" s="24"/>
      <c r="SUX9" s="24"/>
      <c r="SUY9" s="24"/>
      <c r="SUZ9" s="24"/>
      <c r="SVA9" s="24"/>
      <c r="SVB9" s="24"/>
      <c r="SVC9" s="24"/>
      <c r="SVD9" s="24"/>
      <c r="SVE9" s="24"/>
      <c r="SVF9" s="24"/>
      <c r="SVG9" s="24"/>
      <c r="SVH9" s="24"/>
      <c r="SVI9" s="24"/>
      <c r="SVJ9" s="24"/>
      <c r="SVK9" s="24"/>
      <c r="SVL9" s="24"/>
      <c r="SVM9" s="24"/>
      <c r="SVN9" s="24"/>
      <c r="SVO9" s="24"/>
      <c r="SVP9" s="24"/>
      <c r="SVQ9" s="24"/>
      <c r="SVR9" s="24"/>
      <c r="SVS9" s="24"/>
      <c r="SVT9" s="24"/>
      <c r="SVU9" s="24"/>
      <c r="SVV9" s="24"/>
      <c r="SVW9" s="24"/>
      <c r="SVX9" s="24"/>
      <c r="SVY9" s="24"/>
      <c r="SVZ9" s="24"/>
      <c r="SWA9" s="24"/>
      <c r="SWB9" s="24"/>
      <c r="SWC9" s="24"/>
      <c r="SWD9" s="24"/>
      <c r="SWE9" s="24"/>
      <c r="SWF9" s="24"/>
      <c r="SWG9" s="24"/>
      <c r="SWH9" s="24"/>
      <c r="SWI9" s="24"/>
      <c r="SWJ9" s="24"/>
      <c r="SWK9" s="24"/>
      <c r="SWL9" s="24"/>
      <c r="SWM9" s="24"/>
      <c r="SWN9" s="24"/>
      <c r="SWO9" s="24"/>
      <c r="SWP9" s="24"/>
      <c r="SWQ9" s="24"/>
      <c r="SWR9" s="24"/>
      <c r="SWS9" s="24"/>
      <c r="SWT9" s="24"/>
      <c r="SWU9" s="24"/>
      <c r="SWV9" s="24"/>
      <c r="SWW9" s="24"/>
      <c r="SWX9" s="24"/>
      <c r="SWY9" s="24"/>
      <c r="SWZ9" s="24"/>
      <c r="SXA9" s="24"/>
      <c r="SXB9" s="24"/>
      <c r="SXC9" s="24"/>
      <c r="SXD9" s="24"/>
      <c r="SXE9" s="24"/>
      <c r="SXF9" s="24"/>
      <c r="SXG9" s="24"/>
      <c r="SXH9" s="24"/>
      <c r="SXI9" s="24"/>
      <c r="SXJ9" s="24"/>
      <c r="SXK9" s="24"/>
      <c r="SXL9" s="24"/>
      <c r="SXM9" s="24"/>
      <c r="SXN9" s="24"/>
      <c r="SXO9" s="24"/>
      <c r="SXP9" s="24"/>
      <c r="SXQ9" s="24"/>
      <c r="SXR9" s="24"/>
      <c r="SXS9" s="24"/>
      <c r="SXT9" s="24"/>
      <c r="SXU9" s="24"/>
      <c r="SXV9" s="24"/>
      <c r="SXW9" s="24"/>
      <c r="SXX9" s="24"/>
      <c r="SXY9" s="24"/>
      <c r="SXZ9" s="24"/>
      <c r="SYA9" s="24"/>
      <c r="SYB9" s="24"/>
      <c r="SYC9" s="24"/>
      <c r="SYD9" s="24"/>
      <c r="SYE9" s="24"/>
      <c r="SYF9" s="24"/>
      <c r="SYG9" s="24"/>
      <c r="SYH9" s="24"/>
      <c r="SYI9" s="24"/>
      <c r="SYJ9" s="24"/>
      <c r="SYK9" s="24"/>
      <c r="SYL9" s="24"/>
      <c r="SYM9" s="24"/>
      <c r="SYN9" s="24"/>
      <c r="SYO9" s="24"/>
      <c r="SYP9" s="24"/>
      <c r="SYQ9" s="24"/>
      <c r="SYR9" s="24"/>
      <c r="SYS9" s="24"/>
      <c r="SYT9" s="24"/>
      <c r="SYU9" s="24"/>
      <c r="SYV9" s="24"/>
      <c r="SYW9" s="24"/>
      <c r="SYX9" s="24"/>
      <c r="SYY9" s="24"/>
      <c r="SYZ9" s="24"/>
      <c r="SZA9" s="24"/>
      <c r="SZB9" s="24"/>
      <c r="SZC9" s="24"/>
      <c r="SZD9" s="24"/>
      <c r="SZE9" s="24"/>
      <c r="SZF9" s="24"/>
      <c r="SZG9" s="24"/>
      <c r="SZH9" s="24"/>
      <c r="SZI9" s="24"/>
      <c r="SZJ9" s="24"/>
      <c r="SZK9" s="24"/>
      <c r="SZL9" s="24"/>
      <c r="SZM9" s="24"/>
      <c r="SZN9" s="24"/>
      <c r="SZO9" s="24"/>
      <c r="SZP9" s="24"/>
      <c r="SZQ9" s="24"/>
      <c r="SZR9" s="24"/>
      <c r="SZS9" s="24"/>
      <c r="SZT9" s="24"/>
      <c r="SZU9" s="24"/>
      <c r="SZV9" s="24"/>
      <c r="SZW9" s="24"/>
      <c r="SZX9" s="24"/>
      <c r="SZY9" s="24"/>
      <c r="SZZ9" s="24"/>
      <c r="TAA9" s="24"/>
      <c r="TAB9" s="24"/>
      <c r="TAC9" s="24"/>
      <c r="TAD9" s="24"/>
      <c r="TAE9" s="24"/>
      <c r="TAF9" s="24"/>
      <c r="TAG9" s="24"/>
      <c r="TAH9" s="24"/>
      <c r="TAI9" s="24"/>
      <c r="TAJ9" s="24"/>
      <c r="TAK9" s="24"/>
      <c r="TAL9" s="24"/>
      <c r="TAM9" s="24"/>
      <c r="TAN9" s="24"/>
      <c r="TAO9" s="24"/>
      <c r="TAP9" s="24"/>
      <c r="TAQ9" s="24"/>
      <c r="TAR9" s="24"/>
      <c r="TAS9" s="24"/>
      <c r="TAT9" s="24"/>
      <c r="TAU9" s="24"/>
      <c r="TAV9" s="24"/>
      <c r="TAW9" s="24"/>
      <c r="TAX9" s="24"/>
      <c r="TAY9" s="24"/>
      <c r="TAZ9" s="24"/>
      <c r="TBA9" s="24"/>
      <c r="TBB9" s="24"/>
      <c r="TBC9" s="24"/>
      <c r="TBD9" s="24"/>
      <c r="TBE9" s="24"/>
      <c r="TBF9" s="24"/>
      <c r="TBG9" s="24"/>
      <c r="TBH9" s="24"/>
      <c r="TBI9" s="24"/>
      <c r="TBJ9" s="24"/>
      <c r="TBK9" s="24"/>
      <c r="TBL9" s="24"/>
      <c r="TBM9" s="24"/>
      <c r="TBN9" s="24"/>
      <c r="TBO9" s="24"/>
      <c r="TBP9" s="24"/>
      <c r="TBQ9" s="24"/>
      <c r="TBR9" s="24"/>
      <c r="TBS9" s="24"/>
      <c r="TBT9" s="24"/>
      <c r="TBU9" s="24"/>
      <c r="TBV9" s="24"/>
      <c r="TBW9" s="24"/>
      <c r="TBX9" s="24"/>
      <c r="TBY9" s="24"/>
      <c r="TBZ9" s="24"/>
      <c r="TCA9" s="24"/>
      <c r="TCB9" s="24"/>
      <c r="TCC9" s="24"/>
      <c r="TCD9" s="24"/>
      <c r="TCE9" s="24"/>
      <c r="TCF9" s="24"/>
      <c r="TCG9" s="24"/>
      <c r="TCH9" s="24"/>
      <c r="TCI9" s="24"/>
      <c r="TCJ9" s="24"/>
      <c r="TCK9" s="24"/>
      <c r="TCL9" s="24"/>
      <c r="TCM9" s="24"/>
      <c r="TCN9" s="24"/>
      <c r="TCO9" s="24"/>
      <c r="TCP9" s="24"/>
      <c r="TCQ9" s="24"/>
      <c r="TCR9" s="24"/>
      <c r="TCS9" s="24"/>
      <c r="TCT9" s="24"/>
      <c r="TCU9" s="24"/>
      <c r="TCV9" s="24"/>
      <c r="TCW9" s="24"/>
      <c r="TCX9" s="24"/>
      <c r="TCY9" s="24"/>
      <c r="TCZ9" s="24"/>
      <c r="TDA9" s="24"/>
      <c r="TDB9" s="24"/>
      <c r="TDC9" s="24"/>
      <c r="TDD9" s="24"/>
      <c r="TDE9" s="24"/>
      <c r="TDF9" s="24"/>
      <c r="TDG9" s="24"/>
      <c r="TDH9" s="24"/>
      <c r="TDI9" s="24"/>
      <c r="TDJ9" s="24"/>
      <c r="TDK9" s="24"/>
      <c r="TDL9" s="24"/>
      <c r="TDM9" s="24"/>
      <c r="TDN9" s="24"/>
      <c r="TDO9" s="24"/>
      <c r="TDP9" s="24"/>
      <c r="TDQ9" s="24"/>
      <c r="TDR9" s="24"/>
      <c r="TDS9" s="24"/>
      <c r="TDT9" s="24"/>
      <c r="TDU9" s="24"/>
      <c r="TDV9" s="24"/>
      <c r="TDW9" s="24"/>
      <c r="TDX9" s="24"/>
      <c r="TDY9" s="24"/>
      <c r="TDZ9" s="24"/>
      <c r="TEA9" s="24"/>
      <c r="TEB9" s="24"/>
      <c r="TEC9" s="24"/>
      <c r="TED9" s="24"/>
      <c r="TEE9" s="24"/>
      <c r="TEF9" s="24"/>
      <c r="TEG9" s="24"/>
      <c r="TEH9" s="24"/>
      <c r="TEI9" s="24"/>
      <c r="TEJ9" s="24"/>
      <c r="TEK9" s="24"/>
      <c r="TEL9" s="24"/>
      <c r="TEM9" s="24"/>
      <c r="TEN9" s="24"/>
      <c r="TEO9" s="24"/>
      <c r="TEP9" s="24"/>
      <c r="TEQ9" s="24"/>
      <c r="TER9" s="24"/>
      <c r="TES9" s="24"/>
      <c r="TET9" s="24"/>
      <c r="TEU9" s="24"/>
      <c r="TEV9" s="24"/>
      <c r="TEW9" s="24"/>
      <c r="TEX9" s="24"/>
      <c r="TEY9" s="24"/>
      <c r="TEZ9" s="24"/>
      <c r="TFA9" s="24"/>
      <c r="TFB9" s="24"/>
      <c r="TFC9" s="24"/>
      <c r="TFD9" s="24"/>
      <c r="TFE9" s="24"/>
      <c r="TFF9" s="24"/>
      <c r="TFG9" s="24"/>
      <c r="TFH9" s="24"/>
      <c r="TFI9" s="24"/>
      <c r="TFJ9" s="24"/>
      <c r="TFK9" s="24"/>
      <c r="TFL9" s="24"/>
      <c r="TFM9" s="24"/>
      <c r="TFN9" s="24"/>
      <c r="TFO9" s="24"/>
      <c r="TFP9" s="24"/>
      <c r="TFQ9" s="24"/>
      <c r="TFR9" s="24"/>
      <c r="TFS9" s="24"/>
      <c r="TFT9" s="24"/>
      <c r="TFU9" s="24"/>
      <c r="TFV9" s="24"/>
      <c r="TFW9" s="24"/>
      <c r="TFX9" s="24"/>
      <c r="TFY9" s="24"/>
      <c r="TFZ9" s="24"/>
      <c r="TGA9" s="24"/>
      <c r="TGB9" s="24"/>
      <c r="TGC9" s="24"/>
      <c r="TGD9" s="24"/>
      <c r="TGE9" s="24"/>
      <c r="TGF9" s="24"/>
      <c r="TGG9" s="24"/>
      <c r="TGH9" s="24"/>
      <c r="TGI9" s="24"/>
      <c r="TGJ9" s="24"/>
      <c r="TGK9" s="24"/>
      <c r="TGL9" s="24"/>
      <c r="TGM9" s="24"/>
      <c r="TGN9" s="24"/>
      <c r="TGO9" s="24"/>
      <c r="TGP9" s="24"/>
      <c r="TGQ9" s="24"/>
      <c r="TGR9" s="24"/>
      <c r="TGS9" s="24"/>
      <c r="TGT9" s="24"/>
      <c r="TGU9" s="24"/>
      <c r="TGV9" s="24"/>
      <c r="TGW9" s="24"/>
      <c r="TGX9" s="24"/>
      <c r="TGY9" s="24"/>
      <c r="TGZ9" s="24"/>
      <c r="THA9" s="24"/>
      <c r="THB9" s="24"/>
      <c r="THC9" s="24"/>
      <c r="THD9" s="24"/>
      <c r="THE9" s="24"/>
      <c r="THF9" s="24"/>
      <c r="THG9" s="24"/>
      <c r="THH9" s="24"/>
      <c r="THI9" s="24"/>
      <c r="THJ9" s="24"/>
      <c r="THK9" s="24"/>
      <c r="THL9" s="24"/>
      <c r="THM9" s="24"/>
      <c r="THN9" s="24"/>
      <c r="THO9" s="24"/>
      <c r="THP9" s="24"/>
      <c r="THQ9" s="24"/>
      <c r="THR9" s="24"/>
      <c r="THS9" s="24"/>
      <c r="THT9" s="24"/>
      <c r="THU9" s="24"/>
      <c r="THV9" s="24"/>
      <c r="THW9" s="24"/>
      <c r="THX9" s="24"/>
      <c r="THY9" s="24"/>
      <c r="THZ9" s="24"/>
      <c r="TIA9" s="24"/>
      <c r="TIB9" s="24"/>
      <c r="TIC9" s="24"/>
      <c r="TID9" s="24"/>
      <c r="TIE9" s="24"/>
      <c r="TIF9" s="24"/>
      <c r="TIG9" s="24"/>
      <c r="TIH9" s="24"/>
      <c r="TII9" s="24"/>
      <c r="TIJ9" s="24"/>
      <c r="TIK9" s="24"/>
      <c r="TIL9" s="24"/>
      <c r="TIM9" s="24"/>
      <c r="TIN9" s="24"/>
      <c r="TIO9" s="24"/>
      <c r="TIP9" s="24"/>
      <c r="TIQ9" s="24"/>
      <c r="TIR9" s="24"/>
      <c r="TIS9" s="24"/>
      <c r="TIT9" s="24"/>
      <c r="TIU9" s="24"/>
      <c r="TIV9" s="24"/>
      <c r="TIW9" s="24"/>
      <c r="TIX9" s="24"/>
      <c r="TIY9" s="24"/>
      <c r="TIZ9" s="24"/>
      <c r="TJA9" s="24"/>
      <c r="TJB9" s="24"/>
      <c r="TJC9" s="24"/>
      <c r="TJD9" s="24"/>
      <c r="TJE9" s="24"/>
      <c r="TJF9" s="24"/>
      <c r="TJG9" s="24"/>
      <c r="TJH9" s="24"/>
      <c r="TJI9" s="24"/>
      <c r="TJJ9" s="24"/>
      <c r="TJK9" s="24"/>
      <c r="TJL9" s="24"/>
      <c r="TJM9" s="24"/>
      <c r="TJN9" s="24"/>
      <c r="TJO9" s="24"/>
      <c r="TJP9" s="24"/>
      <c r="TJQ9" s="24"/>
      <c r="TJR9" s="24"/>
      <c r="TJS9" s="24"/>
      <c r="TJT9" s="24"/>
      <c r="TJU9" s="24"/>
      <c r="TJV9" s="24"/>
      <c r="TJW9" s="24"/>
      <c r="TJX9" s="24"/>
      <c r="TJY9" s="24"/>
      <c r="TJZ9" s="24"/>
      <c r="TKA9" s="24"/>
      <c r="TKB9" s="24"/>
      <c r="TKC9" s="24"/>
      <c r="TKD9" s="24"/>
      <c r="TKE9" s="24"/>
      <c r="TKF9" s="24"/>
      <c r="TKG9" s="24"/>
      <c r="TKH9" s="24"/>
      <c r="TKI9" s="24"/>
      <c r="TKJ9" s="24"/>
      <c r="TKK9" s="24"/>
      <c r="TKL9" s="24"/>
      <c r="TKM9" s="24"/>
      <c r="TKN9" s="24"/>
      <c r="TKO9" s="24"/>
      <c r="TKP9" s="24"/>
      <c r="TKQ9" s="24"/>
      <c r="TKR9" s="24"/>
      <c r="TKS9" s="24"/>
      <c r="TKT9" s="24"/>
      <c r="TKU9" s="24"/>
      <c r="TKV9" s="24"/>
      <c r="TKW9" s="24"/>
      <c r="TKX9" s="24"/>
      <c r="TKY9" s="24"/>
      <c r="TKZ9" s="24"/>
      <c r="TLA9" s="24"/>
      <c r="TLB9" s="24"/>
      <c r="TLC9" s="24"/>
      <c r="TLD9" s="24"/>
      <c r="TLE9" s="24"/>
      <c r="TLF9" s="24"/>
      <c r="TLG9" s="24"/>
      <c r="TLH9" s="24"/>
      <c r="TLI9" s="24"/>
      <c r="TLJ9" s="24"/>
      <c r="TLK9" s="24"/>
      <c r="TLL9" s="24"/>
      <c r="TLM9" s="24"/>
      <c r="TLN9" s="24"/>
      <c r="TLO9" s="24"/>
      <c r="TLP9" s="24"/>
      <c r="TLQ9" s="24"/>
      <c r="TLR9" s="24"/>
      <c r="TLS9" s="24"/>
      <c r="TLT9" s="24"/>
      <c r="TLU9" s="24"/>
      <c r="TLV9" s="24"/>
      <c r="TLW9" s="24"/>
      <c r="TLX9" s="24"/>
      <c r="TLY9" s="24"/>
      <c r="TLZ9" s="24"/>
      <c r="TMA9" s="24"/>
      <c r="TMB9" s="24"/>
      <c r="TMC9" s="24"/>
      <c r="TMD9" s="24"/>
      <c r="TME9" s="24"/>
      <c r="TMF9" s="24"/>
      <c r="TMG9" s="24"/>
      <c r="TMH9" s="24"/>
      <c r="TMI9" s="24"/>
      <c r="TMJ9" s="24"/>
      <c r="TMK9" s="24"/>
      <c r="TML9" s="24"/>
      <c r="TMM9" s="24"/>
      <c r="TMN9" s="24"/>
      <c r="TMO9" s="24"/>
      <c r="TMP9" s="24"/>
      <c r="TMQ9" s="24"/>
      <c r="TMR9" s="24"/>
      <c r="TMS9" s="24"/>
      <c r="TMT9" s="24"/>
      <c r="TMU9" s="24"/>
      <c r="TMV9" s="24"/>
      <c r="TMW9" s="24"/>
      <c r="TMX9" s="24"/>
      <c r="TMY9" s="24"/>
      <c r="TMZ9" s="24"/>
      <c r="TNA9" s="24"/>
      <c r="TNB9" s="24"/>
      <c r="TNC9" s="24"/>
      <c r="TND9" s="24"/>
      <c r="TNE9" s="24"/>
      <c r="TNF9" s="24"/>
      <c r="TNG9" s="24"/>
      <c r="TNH9" s="24"/>
      <c r="TNI9" s="24"/>
      <c r="TNJ9" s="24"/>
      <c r="TNK9" s="24"/>
      <c r="TNL9" s="24"/>
      <c r="TNM9" s="24"/>
      <c r="TNN9" s="24"/>
      <c r="TNO9" s="24"/>
      <c r="TNP9" s="24"/>
      <c r="TNQ9" s="24"/>
      <c r="TNR9" s="24"/>
      <c r="TNS9" s="24"/>
      <c r="TNT9" s="24"/>
      <c r="TNU9" s="24"/>
      <c r="TNV9" s="24"/>
      <c r="TNW9" s="24"/>
      <c r="TNX9" s="24"/>
      <c r="TNY9" s="24"/>
      <c r="TNZ9" s="24"/>
      <c r="TOA9" s="24"/>
      <c r="TOB9" s="24"/>
      <c r="TOC9" s="24"/>
      <c r="TOD9" s="24"/>
      <c r="TOE9" s="24"/>
      <c r="TOF9" s="24"/>
      <c r="TOG9" s="24"/>
      <c r="TOH9" s="24"/>
      <c r="TOI9" s="24"/>
      <c r="TOJ9" s="24"/>
      <c r="TOK9" s="24"/>
      <c r="TOL9" s="24"/>
      <c r="TOM9" s="24"/>
      <c r="TON9" s="24"/>
      <c r="TOO9" s="24"/>
      <c r="TOP9" s="24"/>
      <c r="TOQ9" s="24"/>
      <c r="TOR9" s="24"/>
      <c r="TOS9" s="24"/>
      <c r="TOT9" s="24"/>
      <c r="TOU9" s="24"/>
      <c r="TOV9" s="24"/>
      <c r="TOW9" s="24"/>
      <c r="TOX9" s="24"/>
      <c r="TOY9" s="24"/>
      <c r="TOZ9" s="24"/>
      <c r="TPA9" s="24"/>
      <c r="TPB9" s="24"/>
      <c r="TPC9" s="24"/>
      <c r="TPD9" s="24"/>
      <c r="TPE9" s="24"/>
      <c r="TPF9" s="24"/>
      <c r="TPG9" s="24"/>
      <c r="TPH9" s="24"/>
      <c r="TPI9" s="24"/>
      <c r="TPJ9" s="24"/>
      <c r="TPK9" s="24"/>
      <c r="TPL9" s="24"/>
      <c r="TPM9" s="24"/>
      <c r="TPN9" s="24"/>
      <c r="TPO9" s="24"/>
      <c r="TPP9" s="24"/>
      <c r="TPQ9" s="24"/>
      <c r="TPR9" s="24"/>
      <c r="TPS9" s="24"/>
      <c r="TPT9" s="24"/>
      <c r="TPU9" s="24"/>
      <c r="TPV9" s="24"/>
      <c r="TPW9" s="24"/>
      <c r="TPX9" s="24"/>
      <c r="TPY9" s="24"/>
      <c r="TPZ9" s="24"/>
      <c r="TQA9" s="24"/>
      <c r="TQB9" s="24"/>
      <c r="TQC9" s="24"/>
      <c r="TQD9" s="24"/>
      <c r="TQE9" s="24"/>
      <c r="TQF9" s="24"/>
      <c r="TQG9" s="24"/>
      <c r="TQH9" s="24"/>
      <c r="TQI9" s="24"/>
      <c r="TQJ9" s="24"/>
      <c r="TQK9" s="24"/>
      <c r="TQL9" s="24"/>
      <c r="TQM9" s="24"/>
      <c r="TQN9" s="24"/>
      <c r="TQO9" s="24"/>
      <c r="TQP9" s="24"/>
      <c r="TQQ9" s="24"/>
      <c r="TQR9" s="24"/>
      <c r="TQS9" s="24"/>
      <c r="TQT9" s="24"/>
      <c r="TQU9" s="24"/>
      <c r="TQV9" s="24"/>
      <c r="TQW9" s="24"/>
      <c r="TQX9" s="24"/>
      <c r="TQY9" s="24"/>
      <c r="TQZ9" s="24"/>
      <c r="TRA9" s="24"/>
      <c r="TRB9" s="24"/>
      <c r="TRC9" s="24"/>
      <c r="TRD9" s="24"/>
      <c r="TRE9" s="24"/>
      <c r="TRF9" s="24"/>
      <c r="TRG9" s="24"/>
      <c r="TRH9" s="24"/>
      <c r="TRI9" s="24"/>
      <c r="TRJ9" s="24"/>
      <c r="TRK9" s="24"/>
      <c r="TRL9" s="24"/>
      <c r="TRM9" s="24"/>
      <c r="TRN9" s="24"/>
      <c r="TRO9" s="24"/>
      <c r="TRP9" s="24"/>
      <c r="TRQ9" s="24"/>
      <c r="TRR9" s="24"/>
      <c r="TRS9" s="24"/>
      <c r="TRT9" s="24"/>
      <c r="TRU9" s="24"/>
      <c r="TRV9" s="24"/>
      <c r="TRW9" s="24"/>
      <c r="TRX9" s="24"/>
      <c r="TRY9" s="24"/>
      <c r="TRZ9" s="24"/>
      <c r="TSA9" s="24"/>
      <c r="TSB9" s="24"/>
      <c r="TSC9" s="24"/>
      <c r="TSD9" s="24"/>
      <c r="TSE9" s="24"/>
      <c r="TSF9" s="24"/>
      <c r="TSG9" s="24"/>
      <c r="TSH9" s="24"/>
      <c r="TSI9" s="24"/>
      <c r="TSJ9" s="24"/>
      <c r="TSK9" s="24"/>
      <c r="TSL9" s="24"/>
      <c r="TSM9" s="24"/>
      <c r="TSN9" s="24"/>
      <c r="TSO9" s="24"/>
      <c r="TSP9" s="24"/>
      <c r="TSQ9" s="24"/>
      <c r="TSR9" s="24"/>
      <c r="TSS9" s="24"/>
      <c r="TST9" s="24"/>
      <c r="TSU9" s="24"/>
      <c r="TSV9" s="24"/>
      <c r="TSW9" s="24"/>
      <c r="TSX9" s="24"/>
      <c r="TSY9" s="24"/>
      <c r="TSZ9" s="24"/>
      <c r="TTA9" s="24"/>
      <c r="TTB9" s="24"/>
      <c r="TTC9" s="24"/>
      <c r="TTD9" s="24"/>
      <c r="TTE9" s="24"/>
      <c r="TTF9" s="24"/>
      <c r="TTG9" s="24"/>
      <c r="TTH9" s="24"/>
      <c r="TTI9" s="24"/>
      <c r="TTJ9" s="24"/>
      <c r="TTK9" s="24"/>
      <c r="TTL9" s="24"/>
      <c r="TTM9" s="24"/>
      <c r="TTN9" s="24"/>
      <c r="TTO9" s="24"/>
      <c r="TTP9" s="24"/>
      <c r="TTQ9" s="24"/>
      <c r="TTR9" s="24"/>
      <c r="TTS9" s="24"/>
      <c r="TTT9" s="24"/>
      <c r="TTU9" s="24"/>
      <c r="TTV9" s="24"/>
      <c r="TTW9" s="24"/>
      <c r="TTX9" s="24"/>
      <c r="TTY9" s="24"/>
      <c r="TTZ9" s="24"/>
      <c r="TUA9" s="24"/>
      <c r="TUB9" s="24"/>
      <c r="TUC9" s="24"/>
      <c r="TUD9" s="24"/>
      <c r="TUE9" s="24"/>
      <c r="TUF9" s="24"/>
      <c r="TUG9" s="24"/>
      <c r="TUH9" s="24"/>
      <c r="TUI9" s="24"/>
      <c r="TUJ9" s="24"/>
      <c r="TUK9" s="24"/>
      <c r="TUL9" s="24"/>
      <c r="TUM9" s="24"/>
      <c r="TUN9" s="24"/>
      <c r="TUO9" s="24"/>
      <c r="TUP9" s="24"/>
      <c r="TUQ9" s="24"/>
      <c r="TUR9" s="24"/>
      <c r="TUS9" s="24"/>
      <c r="TUT9" s="24"/>
      <c r="TUU9" s="24"/>
      <c r="TUV9" s="24"/>
      <c r="TUW9" s="24"/>
      <c r="TUX9" s="24"/>
      <c r="TUY9" s="24"/>
      <c r="TUZ9" s="24"/>
      <c r="TVA9" s="24"/>
      <c r="TVB9" s="24"/>
      <c r="TVC9" s="24"/>
      <c r="TVD9" s="24"/>
      <c r="TVE9" s="24"/>
      <c r="TVF9" s="24"/>
      <c r="TVG9" s="24"/>
      <c r="TVH9" s="24"/>
      <c r="TVI9" s="24"/>
      <c r="TVJ9" s="24"/>
      <c r="TVK9" s="24"/>
      <c r="TVL9" s="24"/>
      <c r="TVM9" s="24"/>
      <c r="TVN9" s="24"/>
      <c r="TVO9" s="24"/>
      <c r="TVP9" s="24"/>
      <c r="TVQ9" s="24"/>
      <c r="TVR9" s="24"/>
      <c r="TVS9" s="24"/>
      <c r="TVT9" s="24"/>
      <c r="TVU9" s="24"/>
      <c r="TVV9" s="24"/>
      <c r="TVW9" s="24"/>
      <c r="TVX9" s="24"/>
      <c r="TVY9" s="24"/>
      <c r="TVZ9" s="24"/>
      <c r="TWA9" s="24"/>
      <c r="TWB9" s="24"/>
      <c r="TWC9" s="24"/>
      <c r="TWD9" s="24"/>
      <c r="TWE9" s="24"/>
      <c r="TWF9" s="24"/>
      <c r="TWG9" s="24"/>
      <c r="TWH9" s="24"/>
      <c r="TWI9" s="24"/>
      <c r="TWJ9" s="24"/>
      <c r="TWK9" s="24"/>
      <c r="TWL9" s="24"/>
      <c r="TWM9" s="24"/>
      <c r="TWN9" s="24"/>
      <c r="TWO9" s="24"/>
      <c r="TWP9" s="24"/>
      <c r="TWQ9" s="24"/>
      <c r="TWR9" s="24"/>
      <c r="TWS9" s="24"/>
      <c r="TWT9" s="24"/>
      <c r="TWU9" s="24"/>
      <c r="TWV9" s="24"/>
      <c r="TWW9" s="24"/>
      <c r="TWX9" s="24"/>
      <c r="TWY9" s="24"/>
      <c r="TWZ9" s="24"/>
      <c r="TXA9" s="24"/>
      <c r="TXB9" s="24"/>
      <c r="TXC9" s="24"/>
      <c r="TXD9" s="24"/>
      <c r="TXE9" s="24"/>
      <c r="TXF9" s="24"/>
      <c r="TXG9" s="24"/>
      <c r="TXH9" s="24"/>
      <c r="TXI9" s="24"/>
      <c r="TXJ9" s="24"/>
      <c r="TXK9" s="24"/>
      <c r="TXL9" s="24"/>
      <c r="TXM9" s="24"/>
      <c r="TXN9" s="24"/>
      <c r="TXO9" s="24"/>
      <c r="TXP9" s="24"/>
      <c r="TXQ9" s="24"/>
      <c r="TXR9" s="24"/>
      <c r="TXS9" s="24"/>
      <c r="TXT9" s="24"/>
      <c r="TXU9" s="24"/>
      <c r="TXV9" s="24"/>
      <c r="TXW9" s="24"/>
      <c r="TXX9" s="24"/>
      <c r="TXY9" s="24"/>
      <c r="TXZ9" s="24"/>
      <c r="TYA9" s="24"/>
      <c r="TYB9" s="24"/>
      <c r="TYC9" s="24"/>
      <c r="TYD9" s="24"/>
      <c r="TYE9" s="24"/>
      <c r="TYF9" s="24"/>
      <c r="TYG9" s="24"/>
      <c r="TYH9" s="24"/>
      <c r="TYI9" s="24"/>
      <c r="TYJ9" s="24"/>
      <c r="TYK9" s="24"/>
      <c r="TYL9" s="24"/>
      <c r="TYM9" s="24"/>
      <c r="TYN9" s="24"/>
      <c r="TYO9" s="24"/>
      <c r="TYP9" s="24"/>
      <c r="TYQ9" s="24"/>
      <c r="TYR9" s="24"/>
      <c r="TYS9" s="24"/>
      <c r="TYT9" s="24"/>
      <c r="TYU9" s="24"/>
      <c r="TYV9" s="24"/>
      <c r="TYW9" s="24"/>
      <c r="TYX9" s="24"/>
      <c r="TYY9" s="24"/>
      <c r="TYZ9" s="24"/>
      <c r="TZA9" s="24"/>
      <c r="TZB9" s="24"/>
      <c r="TZC9" s="24"/>
      <c r="TZD9" s="24"/>
      <c r="TZE9" s="24"/>
      <c r="TZF9" s="24"/>
      <c r="TZG9" s="24"/>
      <c r="TZH9" s="24"/>
      <c r="TZI9" s="24"/>
      <c r="TZJ9" s="24"/>
      <c r="TZK9" s="24"/>
      <c r="TZL9" s="24"/>
      <c r="TZM9" s="24"/>
      <c r="TZN9" s="24"/>
      <c r="TZO9" s="24"/>
      <c r="TZP9" s="24"/>
      <c r="TZQ9" s="24"/>
      <c r="TZR9" s="24"/>
      <c r="TZS9" s="24"/>
      <c r="TZT9" s="24"/>
      <c r="TZU9" s="24"/>
      <c r="TZV9" s="24"/>
      <c r="TZW9" s="24"/>
      <c r="TZX9" s="24"/>
      <c r="TZY9" s="24"/>
      <c r="TZZ9" s="24"/>
      <c r="UAA9" s="24"/>
      <c r="UAB9" s="24"/>
      <c r="UAC9" s="24"/>
      <c r="UAD9" s="24"/>
      <c r="UAE9" s="24"/>
      <c r="UAF9" s="24"/>
      <c r="UAG9" s="24"/>
      <c r="UAH9" s="24"/>
      <c r="UAI9" s="24"/>
      <c r="UAJ9" s="24"/>
      <c r="UAK9" s="24"/>
      <c r="UAL9" s="24"/>
      <c r="UAM9" s="24"/>
      <c r="UAN9" s="24"/>
      <c r="UAO9" s="24"/>
      <c r="UAP9" s="24"/>
      <c r="UAQ9" s="24"/>
      <c r="UAR9" s="24"/>
      <c r="UAS9" s="24"/>
      <c r="UAT9" s="24"/>
      <c r="UAU9" s="24"/>
      <c r="UAV9" s="24"/>
      <c r="UAW9" s="24"/>
      <c r="UAX9" s="24"/>
      <c r="UAY9" s="24"/>
      <c r="UAZ9" s="24"/>
      <c r="UBA9" s="24"/>
      <c r="UBB9" s="24"/>
      <c r="UBC9" s="24"/>
      <c r="UBD9" s="24"/>
      <c r="UBE9" s="24"/>
      <c r="UBF9" s="24"/>
      <c r="UBG9" s="24"/>
      <c r="UBH9" s="24"/>
      <c r="UBI9" s="24"/>
      <c r="UBJ9" s="24"/>
      <c r="UBK9" s="24"/>
      <c r="UBL9" s="24"/>
      <c r="UBM9" s="24"/>
      <c r="UBN9" s="24"/>
      <c r="UBO9" s="24"/>
      <c r="UBP9" s="24"/>
      <c r="UBQ9" s="24"/>
      <c r="UBR9" s="24"/>
      <c r="UBS9" s="24"/>
      <c r="UBT9" s="24"/>
      <c r="UBU9" s="24"/>
      <c r="UBV9" s="24"/>
      <c r="UBW9" s="24"/>
      <c r="UBX9" s="24"/>
      <c r="UBY9" s="24"/>
      <c r="UBZ9" s="24"/>
      <c r="UCA9" s="24"/>
      <c r="UCB9" s="24"/>
      <c r="UCC9" s="24"/>
      <c r="UCD9" s="24"/>
      <c r="UCE9" s="24"/>
      <c r="UCF9" s="24"/>
      <c r="UCG9" s="24"/>
      <c r="UCH9" s="24"/>
      <c r="UCI9" s="24"/>
      <c r="UCJ9" s="24"/>
      <c r="UCK9" s="24"/>
      <c r="UCL9" s="24"/>
      <c r="UCM9" s="24"/>
      <c r="UCN9" s="24"/>
      <c r="UCO9" s="24"/>
      <c r="UCP9" s="24"/>
      <c r="UCQ9" s="24"/>
      <c r="UCR9" s="24"/>
      <c r="UCS9" s="24"/>
      <c r="UCT9" s="24"/>
      <c r="UCU9" s="24"/>
      <c r="UCV9" s="24"/>
      <c r="UCW9" s="24"/>
      <c r="UCX9" s="24"/>
      <c r="UCY9" s="24"/>
      <c r="UCZ9" s="24"/>
      <c r="UDA9" s="24"/>
      <c r="UDB9" s="24"/>
      <c r="UDC9" s="24"/>
      <c r="UDD9" s="24"/>
      <c r="UDE9" s="24"/>
      <c r="UDF9" s="24"/>
      <c r="UDG9" s="24"/>
      <c r="UDH9" s="24"/>
      <c r="UDI9" s="24"/>
      <c r="UDJ9" s="24"/>
      <c r="UDK9" s="24"/>
      <c r="UDL9" s="24"/>
      <c r="UDM9" s="24"/>
      <c r="UDN9" s="24"/>
      <c r="UDO9" s="24"/>
      <c r="UDP9" s="24"/>
      <c r="UDQ9" s="24"/>
      <c r="UDR9" s="24"/>
      <c r="UDS9" s="24"/>
      <c r="UDT9" s="24"/>
      <c r="UDU9" s="24"/>
      <c r="UDV9" s="24"/>
      <c r="UDW9" s="24"/>
      <c r="UDX9" s="24"/>
      <c r="UDY9" s="24"/>
      <c r="UDZ9" s="24"/>
      <c r="UEA9" s="24"/>
      <c r="UEB9" s="24"/>
      <c r="UEC9" s="24"/>
      <c r="UED9" s="24"/>
      <c r="UEE9" s="24"/>
      <c r="UEF9" s="24"/>
      <c r="UEG9" s="24"/>
      <c r="UEH9" s="24"/>
      <c r="UEI9" s="24"/>
      <c r="UEJ9" s="24"/>
      <c r="UEK9" s="24"/>
      <c r="UEL9" s="24"/>
      <c r="UEM9" s="24"/>
      <c r="UEN9" s="24"/>
      <c r="UEO9" s="24"/>
      <c r="UEP9" s="24"/>
      <c r="UEQ9" s="24"/>
      <c r="UER9" s="24"/>
      <c r="UES9" s="24"/>
      <c r="UET9" s="24"/>
      <c r="UEU9" s="24"/>
      <c r="UEV9" s="24"/>
      <c r="UEW9" s="24"/>
      <c r="UEX9" s="24"/>
      <c r="UEY9" s="24"/>
      <c r="UEZ9" s="24"/>
      <c r="UFA9" s="24"/>
      <c r="UFB9" s="24"/>
      <c r="UFC9" s="24"/>
      <c r="UFD9" s="24"/>
      <c r="UFE9" s="24"/>
      <c r="UFF9" s="24"/>
      <c r="UFG9" s="24"/>
      <c r="UFH9" s="24"/>
      <c r="UFI9" s="24"/>
      <c r="UFJ9" s="24"/>
      <c r="UFK9" s="24"/>
      <c r="UFL9" s="24"/>
      <c r="UFM9" s="24"/>
      <c r="UFN9" s="24"/>
      <c r="UFO9" s="24"/>
      <c r="UFP9" s="24"/>
      <c r="UFQ9" s="24"/>
      <c r="UFR9" s="24"/>
      <c r="UFS9" s="24"/>
      <c r="UFT9" s="24"/>
      <c r="UFU9" s="24"/>
      <c r="UFV9" s="24"/>
      <c r="UFW9" s="24"/>
      <c r="UFX9" s="24"/>
      <c r="UFY9" s="24"/>
      <c r="UFZ9" s="24"/>
      <c r="UGA9" s="24"/>
      <c r="UGB9" s="24"/>
      <c r="UGC9" s="24"/>
      <c r="UGD9" s="24"/>
      <c r="UGE9" s="24"/>
      <c r="UGF9" s="24"/>
      <c r="UGG9" s="24"/>
      <c r="UGH9" s="24"/>
      <c r="UGI9" s="24"/>
      <c r="UGJ9" s="24"/>
      <c r="UGK9" s="24"/>
      <c r="UGL9" s="24"/>
      <c r="UGM9" s="24"/>
      <c r="UGN9" s="24"/>
      <c r="UGO9" s="24"/>
      <c r="UGP9" s="24"/>
      <c r="UGQ9" s="24"/>
      <c r="UGR9" s="24"/>
      <c r="UGS9" s="24"/>
      <c r="UGT9" s="24"/>
      <c r="UGU9" s="24"/>
      <c r="UGV9" s="24"/>
      <c r="UGW9" s="24"/>
      <c r="UGX9" s="24"/>
      <c r="UGY9" s="24"/>
      <c r="UGZ9" s="24"/>
      <c r="UHA9" s="24"/>
      <c r="UHB9" s="24"/>
      <c r="UHC9" s="24"/>
      <c r="UHD9" s="24"/>
      <c r="UHE9" s="24"/>
      <c r="UHF9" s="24"/>
      <c r="UHG9" s="24"/>
      <c r="UHH9" s="24"/>
      <c r="UHI9" s="24"/>
      <c r="UHJ9" s="24"/>
      <c r="UHK9" s="24"/>
      <c r="UHL9" s="24"/>
      <c r="UHM9" s="24"/>
      <c r="UHN9" s="24"/>
      <c r="UHO9" s="24"/>
      <c r="UHP9" s="24"/>
      <c r="UHQ9" s="24"/>
      <c r="UHR9" s="24"/>
      <c r="UHS9" s="24"/>
      <c r="UHT9" s="24"/>
      <c r="UHU9" s="24"/>
      <c r="UHV9" s="24"/>
      <c r="UHW9" s="24"/>
      <c r="UHX9" s="24"/>
      <c r="UHY9" s="24"/>
      <c r="UHZ9" s="24"/>
      <c r="UIA9" s="24"/>
      <c r="UIB9" s="24"/>
      <c r="UIC9" s="24"/>
      <c r="UID9" s="24"/>
      <c r="UIE9" s="24"/>
      <c r="UIF9" s="24"/>
      <c r="UIG9" s="24"/>
      <c r="UIH9" s="24"/>
      <c r="UII9" s="24"/>
      <c r="UIJ9" s="24"/>
      <c r="UIK9" s="24"/>
      <c r="UIL9" s="24"/>
      <c r="UIM9" s="24"/>
      <c r="UIN9" s="24"/>
      <c r="UIO9" s="24"/>
      <c r="UIP9" s="24"/>
      <c r="UIQ9" s="24"/>
      <c r="UIR9" s="24"/>
      <c r="UIS9" s="24"/>
      <c r="UIT9" s="24"/>
      <c r="UIU9" s="24"/>
      <c r="UIV9" s="24"/>
      <c r="UIW9" s="24"/>
      <c r="UIX9" s="24"/>
      <c r="UIY9" s="24"/>
      <c r="UIZ9" s="24"/>
      <c r="UJA9" s="24"/>
      <c r="UJB9" s="24"/>
      <c r="UJC9" s="24"/>
      <c r="UJD9" s="24"/>
      <c r="UJE9" s="24"/>
      <c r="UJF9" s="24"/>
      <c r="UJG9" s="24"/>
      <c r="UJH9" s="24"/>
      <c r="UJI9" s="24"/>
      <c r="UJJ9" s="24"/>
      <c r="UJK9" s="24"/>
      <c r="UJL9" s="24"/>
      <c r="UJM9" s="24"/>
      <c r="UJN9" s="24"/>
      <c r="UJO9" s="24"/>
      <c r="UJP9" s="24"/>
      <c r="UJQ9" s="24"/>
      <c r="UJR9" s="24"/>
      <c r="UJS9" s="24"/>
      <c r="UJT9" s="24"/>
      <c r="UJU9" s="24"/>
      <c r="UJV9" s="24"/>
      <c r="UJW9" s="24"/>
      <c r="UJX9" s="24"/>
      <c r="UJY9" s="24"/>
      <c r="UJZ9" s="24"/>
      <c r="UKA9" s="24"/>
      <c r="UKB9" s="24"/>
      <c r="UKC9" s="24"/>
      <c r="UKD9" s="24"/>
      <c r="UKE9" s="24"/>
      <c r="UKF9" s="24"/>
      <c r="UKG9" s="24"/>
      <c r="UKH9" s="24"/>
      <c r="UKI9" s="24"/>
      <c r="UKJ9" s="24"/>
      <c r="UKK9" s="24"/>
      <c r="UKL9" s="24"/>
      <c r="UKM9" s="24"/>
      <c r="UKN9" s="24"/>
      <c r="UKO9" s="24"/>
      <c r="UKP9" s="24"/>
      <c r="UKQ9" s="24"/>
      <c r="UKR9" s="24"/>
      <c r="UKS9" s="24"/>
      <c r="UKT9" s="24"/>
      <c r="UKU9" s="24"/>
      <c r="UKV9" s="24"/>
      <c r="UKW9" s="24"/>
      <c r="UKX9" s="24"/>
      <c r="UKY9" s="24"/>
      <c r="UKZ9" s="24"/>
      <c r="ULA9" s="24"/>
      <c r="ULB9" s="24"/>
      <c r="ULC9" s="24"/>
      <c r="ULD9" s="24"/>
      <c r="ULE9" s="24"/>
      <c r="ULF9" s="24"/>
      <c r="ULG9" s="24"/>
      <c r="ULH9" s="24"/>
      <c r="ULI9" s="24"/>
      <c r="ULJ9" s="24"/>
      <c r="ULK9" s="24"/>
      <c r="ULL9" s="24"/>
      <c r="ULM9" s="24"/>
      <c r="ULN9" s="24"/>
      <c r="ULO9" s="24"/>
      <c r="ULP9" s="24"/>
      <c r="ULQ9" s="24"/>
      <c r="ULR9" s="24"/>
      <c r="ULS9" s="24"/>
      <c r="ULT9" s="24"/>
      <c r="ULU9" s="24"/>
      <c r="ULV9" s="24"/>
      <c r="ULW9" s="24"/>
      <c r="ULX9" s="24"/>
      <c r="ULY9" s="24"/>
      <c r="ULZ9" s="24"/>
      <c r="UMA9" s="24"/>
      <c r="UMB9" s="24"/>
      <c r="UMC9" s="24"/>
      <c r="UMD9" s="24"/>
      <c r="UME9" s="24"/>
      <c r="UMF9" s="24"/>
      <c r="UMG9" s="24"/>
      <c r="UMH9" s="24"/>
      <c r="UMI9" s="24"/>
      <c r="UMJ9" s="24"/>
      <c r="UMK9" s="24"/>
      <c r="UML9" s="24"/>
      <c r="UMM9" s="24"/>
      <c r="UMN9" s="24"/>
      <c r="UMO9" s="24"/>
      <c r="UMP9" s="24"/>
      <c r="UMQ9" s="24"/>
      <c r="UMR9" s="24"/>
      <c r="UMS9" s="24"/>
      <c r="UMT9" s="24"/>
      <c r="UMU9" s="24"/>
      <c r="UMV9" s="24"/>
      <c r="UMW9" s="24"/>
      <c r="UMX9" s="24"/>
      <c r="UMY9" s="24"/>
      <c r="UMZ9" s="24"/>
      <c r="UNA9" s="24"/>
      <c r="UNB9" s="24"/>
      <c r="UNC9" s="24"/>
      <c r="UND9" s="24"/>
      <c r="UNE9" s="24"/>
      <c r="UNF9" s="24"/>
      <c r="UNG9" s="24"/>
      <c r="UNH9" s="24"/>
      <c r="UNI9" s="24"/>
      <c r="UNJ9" s="24"/>
      <c r="UNK9" s="24"/>
      <c r="UNL9" s="24"/>
      <c r="UNM9" s="24"/>
      <c r="UNN9" s="24"/>
      <c r="UNO9" s="24"/>
      <c r="UNP9" s="24"/>
      <c r="UNQ9" s="24"/>
      <c r="UNR9" s="24"/>
      <c r="UNS9" s="24"/>
      <c r="UNT9" s="24"/>
      <c r="UNU9" s="24"/>
      <c r="UNV9" s="24"/>
      <c r="UNW9" s="24"/>
      <c r="UNX9" s="24"/>
      <c r="UNY9" s="24"/>
      <c r="UNZ9" s="24"/>
      <c r="UOA9" s="24"/>
      <c r="UOB9" s="24"/>
      <c r="UOC9" s="24"/>
      <c r="UOD9" s="24"/>
      <c r="UOE9" s="24"/>
      <c r="UOF9" s="24"/>
      <c r="UOG9" s="24"/>
      <c r="UOH9" s="24"/>
      <c r="UOI9" s="24"/>
      <c r="UOJ9" s="24"/>
      <c r="UOK9" s="24"/>
      <c r="UOL9" s="24"/>
      <c r="UOM9" s="24"/>
      <c r="UON9" s="24"/>
      <c r="UOO9" s="24"/>
      <c r="UOP9" s="24"/>
      <c r="UOQ9" s="24"/>
      <c r="UOR9" s="24"/>
      <c r="UOS9" s="24"/>
      <c r="UOT9" s="24"/>
      <c r="UOU9" s="24"/>
      <c r="UOV9" s="24"/>
      <c r="UOW9" s="24"/>
      <c r="UOX9" s="24"/>
      <c r="UOY9" s="24"/>
      <c r="UOZ9" s="24"/>
      <c r="UPA9" s="24"/>
      <c r="UPB9" s="24"/>
      <c r="UPC9" s="24"/>
      <c r="UPD9" s="24"/>
      <c r="UPE9" s="24"/>
      <c r="UPF9" s="24"/>
      <c r="UPG9" s="24"/>
      <c r="UPH9" s="24"/>
      <c r="UPI9" s="24"/>
      <c r="UPJ9" s="24"/>
      <c r="UPK9" s="24"/>
      <c r="UPL9" s="24"/>
      <c r="UPM9" s="24"/>
      <c r="UPN9" s="24"/>
      <c r="UPO9" s="24"/>
      <c r="UPP9" s="24"/>
      <c r="UPQ9" s="24"/>
      <c r="UPR9" s="24"/>
      <c r="UPS9" s="24"/>
      <c r="UPT9" s="24"/>
      <c r="UPU9" s="24"/>
      <c r="UPV9" s="24"/>
      <c r="UPW9" s="24"/>
      <c r="UPX9" s="24"/>
      <c r="UPY9" s="24"/>
      <c r="UPZ9" s="24"/>
      <c r="UQA9" s="24"/>
      <c r="UQB9" s="24"/>
      <c r="UQC9" s="24"/>
      <c r="UQD9" s="24"/>
      <c r="UQE9" s="24"/>
      <c r="UQF9" s="24"/>
      <c r="UQG9" s="24"/>
      <c r="UQH9" s="24"/>
      <c r="UQI9" s="24"/>
      <c r="UQJ9" s="24"/>
      <c r="UQK9" s="24"/>
      <c r="UQL9" s="24"/>
      <c r="UQM9" s="24"/>
      <c r="UQN9" s="24"/>
      <c r="UQO9" s="24"/>
      <c r="UQP9" s="24"/>
      <c r="UQQ9" s="24"/>
      <c r="UQR9" s="24"/>
      <c r="UQS9" s="24"/>
      <c r="UQT9" s="24"/>
      <c r="UQU9" s="24"/>
      <c r="UQV9" s="24"/>
      <c r="UQW9" s="24"/>
      <c r="UQX9" s="24"/>
      <c r="UQY9" s="24"/>
      <c r="UQZ9" s="24"/>
      <c r="URA9" s="24"/>
      <c r="URB9" s="24"/>
      <c r="URC9" s="24"/>
      <c r="URD9" s="24"/>
      <c r="URE9" s="24"/>
      <c r="URF9" s="24"/>
      <c r="URG9" s="24"/>
      <c r="URH9" s="24"/>
      <c r="URI9" s="24"/>
      <c r="URJ9" s="24"/>
      <c r="URK9" s="24"/>
      <c r="URL9" s="24"/>
      <c r="URM9" s="24"/>
      <c r="URN9" s="24"/>
      <c r="URO9" s="24"/>
      <c r="URP9" s="24"/>
      <c r="URQ9" s="24"/>
      <c r="URR9" s="24"/>
      <c r="URS9" s="24"/>
      <c r="URT9" s="24"/>
      <c r="URU9" s="24"/>
      <c r="URV9" s="24"/>
      <c r="URW9" s="24"/>
      <c r="URX9" s="24"/>
      <c r="URY9" s="24"/>
      <c r="URZ9" s="24"/>
      <c r="USA9" s="24"/>
      <c r="USB9" s="24"/>
      <c r="USC9" s="24"/>
      <c r="USD9" s="24"/>
      <c r="USE9" s="24"/>
      <c r="USF9" s="24"/>
      <c r="USG9" s="24"/>
      <c r="USH9" s="24"/>
      <c r="USI9" s="24"/>
      <c r="USJ9" s="24"/>
      <c r="USK9" s="24"/>
      <c r="USL9" s="24"/>
      <c r="USM9" s="24"/>
      <c r="USN9" s="24"/>
      <c r="USO9" s="24"/>
      <c r="USP9" s="24"/>
      <c r="USQ9" s="24"/>
      <c r="USR9" s="24"/>
      <c r="USS9" s="24"/>
      <c r="UST9" s="24"/>
      <c r="USU9" s="24"/>
      <c r="USV9" s="24"/>
      <c r="USW9" s="24"/>
      <c r="USX9" s="24"/>
      <c r="USY9" s="24"/>
      <c r="USZ9" s="24"/>
      <c r="UTA9" s="24"/>
      <c r="UTB9" s="24"/>
      <c r="UTC9" s="24"/>
      <c r="UTD9" s="24"/>
      <c r="UTE9" s="24"/>
      <c r="UTF9" s="24"/>
      <c r="UTG9" s="24"/>
      <c r="UTH9" s="24"/>
      <c r="UTI9" s="24"/>
      <c r="UTJ9" s="24"/>
      <c r="UTK9" s="24"/>
      <c r="UTL9" s="24"/>
      <c r="UTM9" s="24"/>
      <c r="UTN9" s="24"/>
      <c r="UTO9" s="24"/>
      <c r="UTP9" s="24"/>
      <c r="UTQ9" s="24"/>
      <c r="UTR9" s="24"/>
      <c r="UTS9" s="24"/>
      <c r="UTT9" s="24"/>
      <c r="UTU9" s="24"/>
      <c r="UTV9" s="24"/>
      <c r="UTW9" s="24"/>
      <c r="UTX9" s="24"/>
      <c r="UTY9" s="24"/>
      <c r="UTZ9" s="24"/>
      <c r="UUA9" s="24"/>
      <c r="UUB9" s="24"/>
      <c r="UUC9" s="24"/>
      <c r="UUD9" s="24"/>
      <c r="UUE9" s="24"/>
      <c r="UUF9" s="24"/>
      <c r="UUG9" s="24"/>
      <c r="UUH9" s="24"/>
      <c r="UUI9" s="24"/>
      <c r="UUJ9" s="24"/>
      <c r="UUK9" s="24"/>
      <c r="UUL9" s="24"/>
      <c r="UUM9" s="24"/>
      <c r="UUN9" s="24"/>
      <c r="UUO9" s="24"/>
      <c r="UUP9" s="24"/>
      <c r="UUQ9" s="24"/>
      <c r="UUR9" s="24"/>
      <c r="UUS9" s="24"/>
      <c r="UUT9" s="24"/>
      <c r="UUU9" s="24"/>
      <c r="UUV9" s="24"/>
      <c r="UUW9" s="24"/>
      <c r="UUX9" s="24"/>
      <c r="UUY9" s="24"/>
      <c r="UUZ9" s="24"/>
      <c r="UVA9" s="24"/>
      <c r="UVB9" s="24"/>
      <c r="UVC9" s="24"/>
      <c r="UVD9" s="24"/>
      <c r="UVE9" s="24"/>
      <c r="UVF9" s="24"/>
      <c r="UVG9" s="24"/>
      <c r="UVH9" s="24"/>
      <c r="UVI9" s="24"/>
      <c r="UVJ9" s="24"/>
      <c r="UVK9" s="24"/>
      <c r="UVL9" s="24"/>
      <c r="UVM9" s="24"/>
      <c r="UVN9" s="24"/>
      <c r="UVO9" s="24"/>
      <c r="UVP9" s="24"/>
      <c r="UVQ9" s="24"/>
      <c r="UVR9" s="24"/>
      <c r="UVS9" s="24"/>
      <c r="UVT9" s="24"/>
      <c r="UVU9" s="24"/>
      <c r="UVV9" s="24"/>
      <c r="UVW9" s="24"/>
      <c r="UVX9" s="24"/>
      <c r="UVY9" s="24"/>
      <c r="UVZ9" s="24"/>
      <c r="UWA9" s="24"/>
      <c r="UWB9" s="24"/>
      <c r="UWC9" s="24"/>
      <c r="UWD9" s="24"/>
      <c r="UWE9" s="24"/>
      <c r="UWF9" s="24"/>
      <c r="UWG9" s="24"/>
      <c r="UWH9" s="24"/>
      <c r="UWI9" s="24"/>
      <c r="UWJ9" s="24"/>
      <c r="UWK9" s="24"/>
      <c r="UWL9" s="24"/>
      <c r="UWM9" s="24"/>
      <c r="UWN9" s="24"/>
      <c r="UWO9" s="24"/>
      <c r="UWP9" s="24"/>
      <c r="UWQ9" s="24"/>
      <c r="UWR9" s="24"/>
      <c r="UWS9" s="24"/>
      <c r="UWT9" s="24"/>
      <c r="UWU9" s="24"/>
      <c r="UWV9" s="24"/>
      <c r="UWW9" s="24"/>
      <c r="UWX9" s="24"/>
      <c r="UWY9" s="24"/>
      <c r="UWZ9" s="24"/>
      <c r="UXA9" s="24"/>
      <c r="UXB9" s="24"/>
      <c r="UXC9" s="24"/>
      <c r="UXD9" s="24"/>
      <c r="UXE9" s="24"/>
      <c r="UXF9" s="24"/>
      <c r="UXG9" s="24"/>
      <c r="UXH9" s="24"/>
      <c r="UXI9" s="24"/>
      <c r="UXJ9" s="24"/>
      <c r="UXK9" s="24"/>
      <c r="UXL9" s="24"/>
      <c r="UXM9" s="24"/>
      <c r="UXN9" s="24"/>
      <c r="UXO9" s="24"/>
      <c r="UXP9" s="24"/>
      <c r="UXQ9" s="24"/>
      <c r="UXR9" s="24"/>
      <c r="UXS9" s="24"/>
      <c r="UXT9" s="24"/>
      <c r="UXU9" s="24"/>
      <c r="UXV9" s="24"/>
      <c r="UXW9" s="24"/>
      <c r="UXX9" s="24"/>
      <c r="UXY9" s="24"/>
      <c r="UXZ9" s="24"/>
      <c r="UYA9" s="24"/>
      <c r="UYB9" s="24"/>
      <c r="UYC9" s="24"/>
      <c r="UYD9" s="24"/>
      <c r="UYE9" s="24"/>
      <c r="UYF9" s="24"/>
      <c r="UYG9" s="24"/>
      <c r="UYH9" s="24"/>
      <c r="UYI9" s="24"/>
      <c r="UYJ9" s="24"/>
      <c r="UYK9" s="24"/>
      <c r="UYL9" s="24"/>
      <c r="UYM9" s="24"/>
      <c r="UYN9" s="24"/>
      <c r="UYO9" s="24"/>
      <c r="UYP9" s="24"/>
      <c r="UYQ9" s="24"/>
      <c r="UYR9" s="24"/>
      <c r="UYS9" s="24"/>
      <c r="UYT9" s="24"/>
      <c r="UYU9" s="24"/>
      <c r="UYV9" s="24"/>
      <c r="UYW9" s="24"/>
      <c r="UYX9" s="24"/>
      <c r="UYY9" s="24"/>
      <c r="UYZ9" s="24"/>
      <c r="UZA9" s="24"/>
      <c r="UZB9" s="24"/>
      <c r="UZC9" s="24"/>
      <c r="UZD9" s="24"/>
      <c r="UZE9" s="24"/>
      <c r="UZF9" s="24"/>
      <c r="UZG9" s="24"/>
      <c r="UZH9" s="24"/>
      <c r="UZI9" s="24"/>
      <c r="UZJ9" s="24"/>
      <c r="UZK9" s="24"/>
      <c r="UZL9" s="24"/>
      <c r="UZM9" s="24"/>
      <c r="UZN9" s="24"/>
      <c r="UZO9" s="24"/>
      <c r="UZP9" s="24"/>
      <c r="UZQ9" s="24"/>
      <c r="UZR9" s="24"/>
      <c r="UZS9" s="24"/>
      <c r="UZT9" s="24"/>
      <c r="UZU9" s="24"/>
      <c r="UZV9" s="24"/>
      <c r="UZW9" s="24"/>
      <c r="UZX9" s="24"/>
      <c r="UZY9" s="24"/>
      <c r="UZZ9" s="24"/>
      <c r="VAA9" s="24"/>
      <c r="VAB9" s="24"/>
      <c r="VAC9" s="24"/>
      <c r="VAD9" s="24"/>
      <c r="VAE9" s="24"/>
      <c r="VAF9" s="24"/>
      <c r="VAG9" s="24"/>
      <c r="VAH9" s="24"/>
      <c r="VAI9" s="24"/>
      <c r="VAJ9" s="24"/>
      <c r="VAK9" s="24"/>
      <c r="VAL9" s="24"/>
      <c r="VAM9" s="24"/>
      <c r="VAN9" s="24"/>
      <c r="VAO9" s="24"/>
      <c r="VAP9" s="24"/>
      <c r="VAQ9" s="24"/>
      <c r="VAR9" s="24"/>
      <c r="VAS9" s="24"/>
      <c r="VAT9" s="24"/>
      <c r="VAU9" s="24"/>
      <c r="VAV9" s="24"/>
      <c r="VAW9" s="24"/>
      <c r="VAX9" s="24"/>
      <c r="VAY9" s="24"/>
      <c r="VAZ9" s="24"/>
      <c r="VBA9" s="24"/>
      <c r="VBB9" s="24"/>
      <c r="VBC9" s="24"/>
      <c r="VBD9" s="24"/>
      <c r="VBE9" s="24"/>
      <c r="VBF9" s="24"/>
      <c r="VBG9" s="24"/>
      <c r="VBH9" s="24"/>
      <c r="VBI9" s="24"/>
      <c r="VBJ9" s="24"/>
      <c r="VBK9" s="24"/>
      <c r="VBL9" s="24"/>
      <c r="VBM9" s="24"/>
      <c r="VBN9" s="24"/>
      <c r="VBO9" s="24"/>
      <c r="VBP9" s="24"/>
      <c r="VBQ9" s="24"/>
      <c r="VBR9" s="24"/>
      <c r="VBS9" s="24"/>
      <c r="VBT9" s="24"/>
      <c r="VBU9" s="24"/>
      <c r="VBV9" s="24"/>
      <c r="VBW9" s="24"/>
      <c r="VBX9" s="24"/>
      <c r="VBY9" s="24"/>
      <c r="VBZ9" s="24"/>
      <c r="VCA9" s="24"/>
      <c r="VCB9" s="24"/>
      <c r="VCC9" s="24"/>
      <c r="VCD9" s="24"/>
      <c r="VCE9" s="24"/>
      <c r="VCF9" s="24"/>
      <c r="VCG9" s="24"/>
      <c r="VCH9" s="24"/>
      <c r="VCI9" s="24"/>
      <c r="VCJ9" s="24"/>
      <c r="VCK9" s="24"/>
      <c r="VCL9" s="24"/>
      <c r="VCM9" s="24"/>
      <c r="VCN9" s="24"/>
      <c r="VCO9" s="24"/>
      <c r="VCP9" s="24"/>
      <c r="VCQ9" s="24"/>
      <c r="VCR9" s="24"/>
      <c r="VCS9" s="24"/>
      <c r="VCT9" s="24"/>
      <c r="VCU9" s="24"/>
      <c r="VCV9" s="24"/>
      <c r="VCW9" s="24"/>
      <c r="VCX9" s="24"/>
      <c r="VCY9" s="24"/>
      <c r="VCZ9" s="24"/>
      <c r="VDA9" s="24"/>
      <c r="VDB9" s="24"/>
      <c r="VDC9" s="24"/>
      <c r="VDD9" s="24"/>
      <c r="VDE9" s="24"/>
      <c r="VDF9" s="24"/>
      <c r="VDG9" s="24"/>
      <c r="VDH9" s="24"/>
      <c r="VDI9" s="24"/>
      <c r="VDJ9" s="24"/>
      <c r="VDK9" s="24"/>
      <c r="VDL9" s="24"/>
      <c r="VDM9" s="24"/>
      <c r="VDN9" s="24"/>
      <c r="VDO9" s="24"/>
      <c r="VDP9" s="24"/>
      <c r="VDQ9" s="24"/>
      <c r="VDR9" s="24"/>
      <c r="VDS9" s="24"/>
      <c r="VDT9" s="24"/>
      <c r="VDU9" s="24"/>
      <c r="VDV9" s="24"/>
      <c r="VDW9" s="24"/>
      <c r="VDX9" s="24"/>
      <c r="VDY9" s="24"/>
      <c r="VDZ9" s="24"/>
      <c r="VEA9" s="24"/>
      <c r="VEB9" s="24"/>
      <c r="VEC9" s="24"/>
      <c r="VED9" s="24"/>
      <c r="VEE9" s="24"/>
      <c r="VEF9" s="24"/>
      <c r="VEG9" s="24"/>
      <c r="VEH9" s="24"/>
      <c r="VEI9" s="24"/>
      <c r="VEJ9" s="24"/>
      <c r="VEK9" s="24"/>
      <c r="VEL9" s="24"/>
      <c r="VEM9" s="24"/>
      <c r="VEN9" s="24"/>
      <c r="VEO9" s="24"/>
      <c r="VEP9" s="24"/>
      <c r="VEQ9" s="24"/>
      <c r="VER9" s="24"/>
      <c r="VES9" s="24"/>
      <c r="VET9" s="24"/>
      <c r="VEU9" s="24"/>
      <c r="VEV9" s="24"/>
      <c r="VEW9" s="24"/>
      <c r="VEX9" s="24"/>
      <c r="VEY9" s="24"/>
      <c r="VEZ9" s="24"/>
      <c r="VFA9" s="24"/>
      <c r="VFB9" s="24"/>
      <c r="VFC9" s="24"/>
      <c r="VFD9" s="24"/>
      <c r="VFE9" s="24"/>
      <c r="VFF9" s="24"/>
      <c r="VFG9" s="24"/>
      <c r="VFH9" s="24"/>
      <c r="VFI9" s="24"/>
      <c r="VFJ9" s="24"/>
      <c r="VFK9" s="24"/>
      <c r="VFL9" s="24"/>
      <c r="VFM9" s="24"/>
      <c r="VFN9" s="24"/>
      <c r="VFO9" s="24"/>
      <c r="VFP9" s="24"/>
      <c r="VFQ9" s="24"/>
      <c r="VFR9" s="24"/>
      <c r="VFS9" s="24"/>
      <c r="VFT9" s="24"/>
      <c r="VFU9" s="24"/>
      <c r="VFV9" s="24"/>
      <c r="VFW9" s="24"/>
      <c r="VFX9" s="24"/>
      <c r="VFY9" s="24"/>
      <c r="VFZ9" s="24"/>
      <c r="VGA9" s="24"/>
      <c r="VGB9" s="24"/>
      <c r="VGC9" s="24"/>
      <c r="VGD9" s="24"/>
      <c r="VGE9" s="24"/>
      <c r="VGF9" s="24"/>
      <c r="VGG9" s="24"/>
      <c r="VGH9" s="24"/>
      <c r="VGI9" s="24"/>
      <c r="VGJ9" s="24"/>
      <c r="VGK9" s="24"/>
      <c r="VGL9" s="24"/>
      <c r="VGM9" s="24"/>
      <c r="VGN9" s="24"/>
      <c r="VGO9" s="24"/>
      <c r="VGP9" s="24"/>
      <c r="VGQ9" s="24"/>
      <c r="VGR9" s="24"/>
      <c r="VGS9" s="24"/>
      <c r="VGT9" s="24"/>
      <c r="VGU9" s="24"/>
      <c r="VGV9" s="24"/>
      <c r="VGW9" s="24"/>
      <c r="VGX9" s="24"/>
      <c r="VGY9" s="24"/>
      <c r="VGZ9" s="24"/>
      <c r="VHA9" s="24"/>
      <c r="VHB9" s="24"/>
      <c r="VHC9" s="24"/>
      <c r="VHD9" s="24"/>
      <c r="VHE9" s="24"/>
      <c r="VHF9" s="24"/>
      <c r="VHG9" s="24"/>
      <c r="VHH9" s="24"/>
      <c r="VHI9" s="24"/>
      <c r="VHJ9" s="24"/>
      <c r="VHK9" s="24"/>
      <c r="VHL9" s="24"/>
      <c r="VHM9" s="24"/>
      <c r="VHN9" s="24"/>
      <c r="VHO9" s="24"/>
      <c r="VHP9" s="24"/>
      <c r="VHQ9" s="24"/>
      <c r="VHR9" s="24"/>
      <c r="VHS9" s="24"/>
      <c r="VHT9" s="24"/>
      <c r="VHU9" s="24"/>
      <c r="VHV9" s="24"/>
      <c r="VHW9" s="24"/>
      <c r="VHX9" s="24"/>
      <c r="VHY9" s="24"/>
      <c r="VHZ9" s="24"/>
      <c r="VIA9" s="24"/>
      <c r="VIB9" s="24"/>
      <c r="VIC9" s="24"/>
      <c r="VID9" s="24"/>
      <c r="VIE9" s="24"/>
      <c r="VIF9" s="24"/>
      <c r="VIG9" s="24"/>
      <c r="VIH9" s="24"/>
      <c r="VII9" s="24"/>
      <c r="VIJ9" s="24"/>
      <c r="VIK9" s="24"/>
      <c r="VIL9" s="24"/>
      <c r="VIM9" s="24"/>
      <c r="VIN9" s="24"/>
      <c r="VIO9" s="24"/>
      <c r="VIP9" s="24"/>
      <c r="VIQ9" s="24"/>
      <c r="VIR9" s="24"/>
      <c r="VIS9" s="24"/>
      <c r="VIT9" s="24"/>
      <c r="VIU9" s="24"/>
      <c r="VIV9" s="24"/>
      <c r="VIW9" s="24"/>
      <c r="VIX9" s="24"/>
      <c r="VIY9" s="24"/>
      <c r="VIZ9" s="24"/>
      <c r="VJA9" s="24"/>
      <c r="VJB9" s="24"/>
      <c r="VJC9" s="24"/>
      <c r="VJD9" s="24"/>
      <c r="VJE9" s="24"/>
      <c r="VJF9" s="24"/>
      <c r="VJG9" s="24"/>
      <c r="VJH9" s="24"/>
      <c r="VJI9" s="24"/>
      <c r="VJJ9" s="24"/>
      <c r="VJK9" s="24"/>
      <c r="VJL9" s="24"/>
      <c r="VJM9" s="24"/>
      <c r="VJN9" s="24"/>
      <c r="VJO9" s="24"/>
      <c r="VJP9" s="24"/>
      <c r="VJQ9" s="24"/>
      <c r="VJR9" s="24"/>
      <c r="VJS9" s="24"/>
      <c r="VJT9" s="24"/>
      <c r="VJU9" s="24"/>
      <c r="VJV9" s="24"/>
      <c r="VJW9" s="24"/>
      <c r="VJX9" s="24"/>
      <c r="VJY9" s="24"/>
      <c r="VJZ9" s="24"/>
      <c r="VKA9" s="24"/>
      <c r="VKB9" s="24"/>
      <c r="VKC9" s="24"/>
      <c r="VKD9" s="24"/>
      <c r="VKE9" s="24"/>
      <c r="VKF9" s="24"/>
      <c r="VKG9" s="24"/>
      <c r="VKH9" s="24"/>
      <c r="VKI9" s="24"/>
      <c r="VKJ9" s="24"/>
      <c r="VKK9" s="24"/>
      <c r="VKL9" s="24"/>
      <c r="VKM9" s="24"/>
      <c r="VKN9" s="24"/>
      <c r="VKO9" s="24"/>
      <c r="VKP9" s="24"/>
      <c r="VKQ9" s="24"/>
      <c r="VKR9" s="24"/>
      <c r="VKS9" s="24"/>
      <c r="VKT9" s="24"/>
      <c r="VKU9" s="24"/>
      <c r="VKV9" s="24"/>
      <c r="VKW9" s="24"/>
      <c r="VKX9" s="24"/>
      <c r="VKY9" s="24"/>
      <c r="VKZ9" s="24"/>
      <c r="VLA9" s="24"/>
      <c r="VLB9" s="24"/>
      <c r="VLC9" s="24"/>
      <c r="VLD9" s="24"/>
      <c r="VLE9" s="24"/>
      <c r="VLF9" s="24"/>
      <c r="VLG9" s="24"/>
      <c r="VLH9" s="24"/>
      <c r="VLI9" s="24"/>
      <c r="VLJ9" s="24"/>
      <c r="VLK9" s="24"/>
      <c r="VLL9" s="24"/>
      <c r="VLM9" s="24"/>
      <c r="VLN9" s="24"/>
      <c r="VLO9" s="24"/>
      <c r="VLP9" s="24"/>
      <c r="VLQ9" s="24"/>
      <c r="VLR9" s="24"/>
      <c r="VLS9" s="24"/>
      <c r="VLT9" s="24"/>
      <c r="VLU9" s="24"/>
      <c r="VLV9" s="24"/>
      <c r="VLW9" s="24"/>
      <c r="VLX9" s="24"/>
      <c r="VLY9" s="24"/>
      <c r="VLZ9" s="24"/>
      <c r="VMA9" s="24"/>
      <c r="VMB9" s="24"/>
      <c r="VMC9" s="24"/>
      <c r="VMD9" s="24"/>
      <c r="VME9" s="24"/>
      <c r="VMF9" s="24"/>
      <c r="VMG9" s="24"/>
      <c r="VMH9" s="24"/>
      <c r="VMI9" s="24"/>
      <c r="VMJ9" s="24"/>
      <c r="VMK9" s="24"/>
      <c r="VML9" s="24"/>
      <c r="VMM9" s="24"/>
      <c r="VMN9" s="24"/>
      <c r="VMO9" s="24"/>
      <c r="VMP9" s="24"/>
      <c r="VMQ9" s="24"/>
      <c r="VMR9" s="24"/>
      <c r="VMS9" s="24"/>
      <c r="VMT9" s="24"/>
      <c r="VMU9" s="24"/>
      <c r="VMV9" s="24"/>
      <c r="VMW9" s="24"/>
      <c r="VMX9" s="24"/>
      <c r="VMY9" s="24"/>
      <c r="VMZ9" s="24"/>
      <c r="VNA9" s="24"/>
      <c r="VNB9" s="24"/>
      <c r="VNC9" s="24"/>
      <c r="VND9" s="24"/>
      <c r="VNE9" s="24"/>
      <c r="VNF9" s="24"/>
      <c r="VNG9" s="24"/>
      <c r="VNH9" s="24"/>
      <c r="VNI9" s="24"/>
      <c r="VNJ9" s="24"/>
      <c r="VNK9" s="24"/>
      <c r="VNL9" s="24"/>
      <c r="VNM9" s="24"/>
      <c r="VNN9" s="24"/>
      <c r="VNO9" s="24"/>
      <c r="VNP9" s="24"/>
      <c r="VNQ9" s="24"/>
      <c r="VNR9" s="24"/>
      <c r="VNS9" s="24"/>
      <c r="VNT9" s="24"/>
      <c r="VNU9" s="24"/>
      <c r="VNV9" s="24"/>
      <c r="VNW9" s="24"/>
      <c r="VNX9" s="24"/>
      <c r="VNY9" s="24"/>
      <c r="VNZ9" s="24"/>
      <c r="VOA9" s="24"/>
      <c r="VOB9" s="24"/>
      <c r="VOC9" s="24"/>
      <c r="VOD9" s="24"/>
      <c r="VOE9" s="24"/>
      <c r="VOF9" s="24"/>
      <c r="VOG9" s="24"/>
      <c r="VOH9" s="24"/>
      <c r="VOI9" s="24"/>
      <c r="VOJ9" s="24"/>
      <c r="VOK9" s="24"/>
      <c r="VOL9" s="24"/>
      <c r="VOM9" s="24"/>
      <c r="VON9" s="24"/>
      <c r="VOO9" s="24"/>
      <c r="VOP9" s="24"/>
      <c r="VOQ9" s="24"/>
      <c r="VOR9" s="24"/>
      <c r="VOS9" s="24"/>
      <c r="VOT9" s="24"/>
      <c r="VOU9" s="24"/>
      <c r="VOV9" s="24"/>
      <c r="VOW9" s="24"/>
      <c r="VOX9" s="24"/>
      <c r="VOY9" s="24"/>
      <c r="VOZ9" s="24"/>
      <c r="VPA9" s="24"/>
      <c r="VPB9" s="24"/>
      <c r="VPC9" s="24"/>
      <c r="VPD9" s="24"/>
      <c r="VPE9" s="24"/>
      <c r="VPF9" s="24"/>
      <c r="VPG9" s="24"/>
      <c r="VPH9" s="24"/>
      <c r="VPI9" s="24"/>
      <c r="VPJ9" s="24"/>
      <c r="VPK9" s="24"/>
      <c r="VPL9" s="24"/>
      <c r="VPM9" s="24"/>
      <c r="VPN9" s="24"/>
      <c r="VPO9" s="24"/>
      <c r="VPP9" s="24"/>
      <c r="VPQ9" s="24"/>
      <c r="VPR9" s="24"/>
      <c r="VPS9" s="24"/>
      <c r="VPT9" s="24"/>
      <c r="VPU9" s="24"/>
      <c r="VPV9" s="24"/>
      <c r="VPW9" s="24"/>
      <c r="VPX9" s="24"/>
      <c r="VPY9" s="24"/>
      <c r="VPZ9" s="24"/>
      <c r="VQA9" s="24"/>
      <c r="VQB9" s="24"/>
      <c r="VQC9" s="24"/>
      <c r="VQD9" s="24"/>
      <c r="VQE9" s="24"/>
      <c r="VQF9" s="24"/>
      <c r="VQG9" s="24"/>
      <c r="VQH9" s="24"/>
      <c r="VQI9" s="24"/>
      <c r="VQJ9" s="24"/>
      <c r="VQK9" s="24"/>
      <c r="VQL9" s="24"/>
      <c r="VQM9" s="24"/>
      <c r="VQN9" s="24"/>
      <c r="VQO9" s="24"/>
      <c r="VQP9" s="24"/>
      <c r="VQQ9" s="24"/>
      <c r="VQR9" s="24"/>
      <c r="VQS9" s="24"/>
      <c r="VQT9" s="24"/>
      <c r="VQU9" s="24"/>
      <c r="VQV9" s="24"/>
      <c r="VQW9" s="24"/>
      <c r="VQX9" s="24"/>
      <c r="VQY9" s="24"/>
      <c r="VQZ9" s="24"/>
      <c r="VRA9" s="24"/>
      <c r="VRB9" s="24"/>
      <c r="VRC9" s="24"/>
      <c r="VRD9" s="24"/>
      <c r="VRE9" s="24"/>
      <c r="VRF9" s="24"/>
      <c r="VRG9" s="24"/>
      <c r="VRH9" s="24"/>
      <c r="VRI9" s="24"/>
      <c r="VRJ9" s="24"/>
      <c r="VRK9" s="24"/>
      <c r="VRL9" s="24"/>
      <c r="VRM9" s="24"/>
      <c r="VRN9" s="24"/>
      <c r="VRO9" s="24"/>
      <c r="VRP9" s="24"/>
      <c r="VRQ9" s="24"/>
      <c r="VRR9" s="24"/>
      <c r="VRS9" s="24"/>
      <c r="VRT9" s="24"/>
      <c r="VRU9" s="24"/>
      <c r="VRV9" s="24"/>
      <c r="VRW9" s="24"/>
      <c r="VRX9" s="24"/>
      <c r="VRY9" s="24"/>
      <c r="VRZ9" s="24"/>
      <c r="VSA9" s="24"/>
      <c r="VSB9" s="24"/>
      <c r="VSC9" s="24"/>
      <c r="VSD9" s="24"/>
      <c r="VSE9" s="24"/>
      <c r="VSF9" s="24"/>
      <c r="VSG9" s="24"/>
      <c r="VSH9" s="24"/>
      <c r="VSI9" s="24"/>
      <c r="VSJ9" s="24"/>
      <c r="VSK9" s="24"/>
      <c r="VSL9" s="24"/>
      <c r="VSM9" s="24"/>
      <c r="VSN9" s="24"/>
      <c r="VSO9" s="24"/>
      <c r="VSP9" s="24"/>
      <c r="VSQ9" s="24"/>
      <c r="VSR9" s="24"/>
      <c r="VSS9" s="24"/>
      <c r="VST9" s="24"/>
      <c r="VSU9" s="24"/>
      <c r="VSV9" s="24"/>
      <c r="VSW9" s="24"/>
      <c r="VSX9" s="24"/>
      <c r="VSY9" s="24"/>
      <c r="VSZ9" s="24"/>
      <c r="VTA9" s="24"/>
      <c r="VTB9" s="24"/>
      <c r="VTC9" s="24"/>
      <c r="VTD9" s="24"/>
      <c r="VTE9" s="24"/>
      <c r="VTF9" s="24"/>
      <c r="VTG9" s="24"/>
      <c r="VTH9" s="24"/>
      <c r="VTI9" s="24"/>
      <c r="VTJ9" s="24"/>
      <c r="VTK9" s="24"/>
      <c r="VTL9" s="24"/>
      <c r="VTM9" s="24"/>
      <c r="VTN9" s="24"/>
      <c r="VTO9" s="24"/>
      <c r="VTP9" s="24"/>
      <c r="VTQ9" s="24"/>
      <c r="VTR9" s="24"/>
      <c r="VTS9" s="24"/>
      <c r="VTT9" s="24"/>
      <c r="VTU9" s="24"/>
      <c r="VTV9" s="24"/>
      <c r="VTW9" s="24"/>
      <c r="VTX9" s="24"/>
      <c r="VTY9" s="24"/>
      <c r="VTZ9" s="24"/>
      <c r="VUA9" s="24"/>
      <c r="VUB9" s="24"/>
      <c r="VUC9" s="24"/>
      <c r="VUD9" s="24"/>
      <c r="VUE9" s="24"/>
      <c r="VUF9" s="24"/>
      <c r="VUG9" s="24"/>
      <c r="VUH9" s="24"/>
      <c r="VUI9" s="24"/>
      <c r="VUJ9" s="24"/>
      <c r="VUK9" s="24"/>
      <c r="VUL9" s="24"/>
      <c r="VUM9" s="24"/>
      <c r="VUN9" s="24"/>
      <c r="VUO9" s="24"/>
      <c r="VUP9" s="24"/>
      <c r="VUQ9" s="24"/>
      <c r="VUR9" s="24"/>
      <c r="VUS9" s="24"/>
      <c r="VUT9" s="24"/>
      <c r="VUU9" s="24"/>
      <c r="VUV9" s="24"/>
      <c r="VUW9" s="24"/>
      <c r="VUX9" s="24"/>
      <c r="VUY9" s="24"/>
      <c r="VUZ9" s="24"/>
      <c r="VVA9" s="24"/>
      <c r="VVB9" s="24"/>
      <c r="VVC9" s="24"/>
      <c r="VVD9" s="24"/>
      <c r="VVE9" s="24"/>
      <c r="VVF9" s="24"/>
      <c r="VVG9" s="24"/>
      <c r="VVH9" s="24"/>
      <c r="VVI9" s="24"/>
      <c r="VVJ9" s="24"/>
      <c r="VVK9" s="24"/>
      <c r="VVL9" s="24"/>
      <c r="VVM9" s="24"/>
      <c r="VVN9" s="24"/>
      <c r="VVO9" s="24"/>
      <c r="VVP9" s="24"/>
      <c r="VVQ9" s="24"/>
      <c r="VVR9" s="24"/>
      <c r="VVS9" s="24"/>
      <c r="VVT9" s="24"/>
      <c r="VVU9" s="24"/>
      <c r="VVV9" s="24"/>
      <c r="VVW9" s="24"/>
      <c r="VVX9" s="24"/>
      <c r="VVY9" s="24"/>
      <c r="VVZ9" s="24"/>
      <c r="VWA9" s="24"/>
      <c r="VWB9" s="24"/>
      <c r="VWC9" s="24"/>
      <c r="VWD9" s="24"/>
      <c r="VWE9" s="24"/>
      <c r="VWF9" s="24"/>
      <c r="VWG9" s="24"/>
      <c r="VWH9" s="24"/>
      <c r="VWI9" s="24"/>
      <c r="VWJ9" s="24"/>
      <c r="VWK9" s="24"/>
      <c r="VWL9" s="24"/>
      <c r="VWM9" s="24"/>
      <c r="VWN9" s="24"/>
      <c r="VWO9" s="24"/>
      <c r="VWP9" s="24"/>
      <c r="VWQ9" s="24"/>
      <c r="VWR9" s="24"/>
      <c r="VWS9" s="24"/>
      <c r="VWT9" s="24"/>
      <c r="VWU9" s="24"/>
      <c r="VWV9" s="24"/>
      <c r="VWW9" s="24"/>
      <c r="VWX9" s="24"/>
      <c r="VWY9" s="24"/>
      <c r="VWZ9" s="24"/>
      <c r="VXA9" s="24"/>
      <c r="VXB9" s="24"/>
      <c r="VXC9" s="24"/>
      <c r="VXD9" s="24"/>
      <c r="VXE9" s="24"/>
      <c r="VXF9" s="24"/>
      <c r="VXG9" s="24"/>
      <c r="VXH9" s="24"/>
      <c r="VXI9" s="24"/>
      <c r="VXJ9" s="24"/>
      <c r="VXK9" s="24"/>
      <c r="VXL9" s="24"/>
      <c r="VXM9" s="24"/>
      <c r="VXN9" s="24"/>
      <c r="VXO9" s="24"/>
      <c r="VXP9" s="24"/>
      <c r="VXQ9" s="24"/>
      <c r="VXR9" s="24"/>
      <c r="VXS9" s="24"/>
      <c r="VXT9" s="24"/>
      <c r="VXU9" s="24"/>
      <c r="VXV9" s="24"/>
      <c r="VXW9" s="24"/>
      <c r="VXX9" s="24"/>
      <c r="VXY9" s="24"/>
      <c r="VXZ9" s="24"/>
      <c r="VYA9" s="24"/>
      <c r="VYB9" s="24"/>
      <c r="VYC9" s="24"/>
      <c r="VYD9" s="24"/>
      <c r="VYE9" s="24"/>
      <c r="VYF9" s="24"/>
      <c r="VYG9" s="24"/>
      <c r="VYH9" s="24"/>
      <c r="VYI9" s="24"/>
      <c r="VYJ9" s="24"/>
      <c r="VYK9" s="24"/>
      <c r="VYL9" s="24"/>
      <c r="VYM9" s="24"/>
      <c r="VYN9" s="24"/>
      <c r="VYO9" s="24"/>
      <c r="VYP9" s="24"/>
      <c r="VYQ9" s="24"/>
      <c r="VYR9" s="24"/>
      <c r="VYS9" s="24"/>
      <c r="VYT9" s="24"/>
      <c r="VYU9" s="24"/>
      <c r="VYV9" s="24"/>
      <c r="VYW9" s="24"/>
      <c r="VYX9" s="24"/>
      <c r="VYY9" s="24"/>
      <c r="VYZ9" s="24"/>
      <c r="VZA9" s="24"/>
      <c r="VZB9" s="24"/>
      <c r="VZC9" s="24"/>
      <c r="VZD9" s="24"/>
      <c r="VZE9" s="24"/>
      <c r="VZF9" s="24"/>
      <c r="VZG9" s="24"/>
      <c r="VZH9" s="24"/>
      <c r="VZI9" s="24"/>
      <c r="VZJ9" s="24"/>
      <c r="VZK9" s="24"/>
      <c r="VZL9" s="24"/>
      <c r="VZM9" s="24"/>
      <c r="VZN9" s="24"/>
      <c r="VZO9" s="24"/>
      <c r="VZP9" s="24"/>
      <c r="VZQ9" s="24"/>
      <c r="VZR9" s="24"/>
      <c r="VZS9" s="24"/>
      <c r="VZT9" s="24"/>
      <c r="VZU9" s="24"/>
      <c r="VZV9" s="24"/>
      <c r="VZW9" s="24"/>
      <c r="VZX9" s="24"/>
      <c r="VZY9" s="24"/>
      <c r="VZZ9" s="24"/>
      <c r="WAA9" s="24"/>
      <c r="WAB9" s="24"/>
      <c r="WAC9" s="24"/>
      <c r="WAD9" s="24"/>
      <c r="WAE9" s="24"/>
      <c r="WAF9" s="24"/>
      <c r="WAG9" s="24"/>
      <c r="WAH9" s="24"/>
      <c r="WAI9" s="24"/>
      <c r="WAJ9" s="24"/>
      <c r="WAK9" s="24"/>
      <c r="WAL9" s="24"/>
      <c r="WAM9" s="24"/>
      <c r="WAN9" s="24"/>
      <c r="WAO9" s="24"/>
      <c r="WAP9" s="24"/>
      <c r="WAQ9" s="24"/>
      <c r="WAR9" s="24"/>
      <c r="WAS9" s="24"/>
      <c r="WAT9" s="24"/>
      <c r="WAU9" s="24"/>
      <c r="WAV9" s="24"/>
      <c r="WAW9" s="24"/>
      <c r="WAX9" s="24"/>
      <c r="WAY9" s="24"/>
      <c r="WAZ9" s="24"/>
      <c r="WBA9" s="24"/>
      <c r="WBB9" s="24"/>
      <c r="WBC9" s="24"/>
      <c r="WBD9" s="24"/>
      <c r="WBE9" s="24"/>
      <c r="WBF9" s="24"/>
      <c r="WBG9" s="24"/>
      <c r="WBH9" s="24"/>
      <c r="WBI9" s="24"/>
      <c r="WBJ9" s="24"/>
      <c r="WBK9" s="24"/>
      <c r="WBL9" s="24"/>
      <c r="WBM9" s="24"/>
      <c r="WBN9" s="24"/>
      <c r="WBO9" s="24"/>
      <c r="WBP9" s="24"/>
      <c r="WBQ9" s="24"/>
      <c r="WBR9" s="24"/>
      <c r="WBS9" s="24"/>
      <c r="WBT9" s="24"/>
      <c r="WBU9" s="24"/>
      <c r="WBV9" s="24"/>
      <c r="WBW9" s="24"/>
      <c r="WBX9" s="24"/>
      <c r="WBY9" s="24"/>
      <c r="WBZ9" s="24"/>
      <c r="WCA9" s="24"/>
      <c r="WCB9" s="24"/>
      <c r="WCC9" s="24"/>
      <c r="WCD9" s="24"/>
      <c r="WCE9" s="24"/>
      <c r="WCF9" s="24"/>
      <c r="WCG9" s="24"/>
      <c r="WCH9" s="24"/>
      <c r="WCI9" s="24"/>
      <c r="WCJ9" s="24"/>
      <c r="WCK9" s="24"/>
      <c r="WCL9" s="24"/>
      <c r="WCM9" s="24"/>
      <c r="WCN9" s="24"/>
      <c r="WCO9" s="24"/>
      <c r="WCP9" s="24"/>
      <c r="WCQ9" s="24"/>
      <c r="WCR9" s="24"/>
      <c r="WCS9" s="24"/>
      <c r="WCT9" s="24"/>
      <c r="WCU9" s="24"/>
      <c r="WCV9" s="24"/>
      <c r="WCW9" s="24"/>
      <c r="WCX9" s="24"/>
      <c r="WCY9" s="24"/>
      <c r="WCZ9" s="24"/>
      <c r="WDA9" s="24"/>
      <c r="WDB9" s="24"/>
      <c r="WDC9" s="24"/>
      <c r="WDD9" s="24"/>
      <c r="WDE9" s="24"/>
      <c r="WDF9" s="24"/>
      <c r="WDG9" s="24"/>
      <c r="WDH9" s="24"/>
      <c r="WDI9" s="24"/>
      <c r="WDJ9" s="24"/>
      <c r="WDK9" s="24"/>
      <c r="WDL9" s="24"/>
      <c r="WDM9" s="24"/>
      <c r="WDN9" s="24"/>
      <c r="WDO9" s="24"/>
      <c r="WDP9" s="24"/>
      <c r="WDQ9" s="24"/>
      <c r="WDR9" s="24"/>
      <c r="WDS9" s="24"/>
      <c r="WDT9" s="24"/>
      <c r="WDU9" s="24"/>
      <c r="WDV9" s="24"/>
      <c r="WDW9" s="24"/>
      <c r="WDX9" s="24"/>
      <c r="WDY9" s="24"/>
      <c r="WDZ9" s="24"/>
      <c r="WEA9" s="24"/>
      <c r="WEB9" s="24"/>
      <c r="WEC9" s="24"/>
      <c r="WED9" s="24"/>
      <c r="WEE9" s="24"/>
      <c r="WEF9" s="24"/>
      <c r="WEG9" s="24"/>
      <c r="WEH9" s="24"/>
      <c r="WEI9" s="24"/>
      <c r="WEJ9" s="24"/>
      <c r="WEK9" s="24"/>
      <c r="WEL9" s="24"/>
      <c r="WEM9" s="24"/>
      <c r="WEN9" s="24"/>
      <c r="WEO9" s="24"/>
      <c r="WEP9" s="24"/>
      <c r="WEQ9" s="24"/>
      <c r="WER9" s="24"/>
      <c r="WES9" s="24"/>
      <c r="WET9" s="24"/>
      <c r="WEU9" s="24"/>
      <c r="WEV9" s="24"/>
      <c r="WEW9" s="24"/>
      <c r="WEX9" s="24"/>
      <c r="WEY9" s="24"/>
      <c r="WEZ9" s="24"/>
      <c r="WFA9" s="24"/>
      <c r="WFB9" s="24"/>
      <c r="WFC9" s="24"/>
      <c r="WFD9" s="24"/>
      <c r="WFE9" s="24"/>
      <c r="WFF9" s="24"/>
      <c r="WFG9" s="24"/>
      <c r="WFH9" s="24"/>
      <c r="WFI9" s="24"/>
      <c r="WFJ9" s="24"/>
      <c r="WFK9" s="24"/>
      <c r="WFL9" s="24"/>
      <c r="WFM9" s="24"/>
      <c r="WFN9" s="24"/>
      <c r="WFO9" s="24"/>
      <c r="WFP9" s="24"/>
      <c r="WFQ9" s="24"/>
      <c r="WFR9" s="24"/>
      <c r="WFS9" s="24"/>
      <c r="WFT9" s="24"/>
      <c r="WFU9" s="24"/>
      <c r="WFV9" s="24"/>
      <c r="WFW9" s="24"/>
      <c r="WFX9" s="24"/>
      <c r="WFY9" s="24"/>
      <c r="WFZ9" s="24"/>
      <c r="WGA9" s="24"/>
      <c r="WGB9" s="24"/>
      <c r="WGC9" s="24"/>
      <c r="WGD9" s="24"/>
      <c r="WGE9" s="24"/>
      <c r="WGF9" s="24"/>
      <c r="WGG9" s="24"/>
      <c r="WGH9" s="24"/>
      <c r="WGI9" s="24"/>
      <c r="WGJ9" s="24"/>
      <c r="WGK9" s="24"/>
      <c r="WGL9" s="24"/>
      <c r="WGM9" s="24"/>
      <c r="WGN9" s="24"/>
      <c r="WGO9" s="24"/>
      <c r="WGP9" s="24"/>
      <c r="WGQ9" s="24"/>
      <c r="WGR9" s="24"/>
      <c r="WGS9" s="24"/>
      <c r="WGT9" s="24"/>
      <c r="WGU9" s="24"/>
      <c r="WGV9" s="24"/>
      <c r="WGW9" s="24"/>
      <c r="WGX9" s="24"/>
      <c r="WGY9" s="24"/>
      <c r="WGZ9" s="24"/>
      <c r="WHA9" s="24"/>
      <c r="WHB9" s="24"/>
      <c r="WHC9" s="24"/>
      <c r="WHD9" s="24"/>
      <c r="WHE9" s="24"/>
      <c r="WHF9" s="24"/>
      <c r="WHG9" s="24"/>
      <c r="WHH9" s="24"/>
      <c r="WHI9" s="24"/>
      <c r="WHJ9" s="24"/>
      <c r="WHK9" s="24"/>
      <c r="WHL9" s="24"/>
      <c r="WHM9" s="24"/>
      <c r="WHN9" s="24"/>
      <c r="WHO9" s="24"/>
      <c r="WHP9" s="24"/>
      <c r="WHQ9" s="24"/>
      <c r="WHR9" s="24"/>
      <c r="WHS9" s="24"/>
      <c r="WHT9" s="24"/>
      <c r="WHU9" s="24"/>
      <c r="WHV9" s="24"/>
      <c r="WHW9" s="24"/>
      <c r="WHX9" s="24"/>
      <c r="WHY9" s="24"/>
      <c r="WHZ9" s="24"/>
      <c r="WIA9" s="24"/>
      <c r="WIB9" s="24"/>
      <c r="WIC9" s="24"/>
      <c r="WID9" s="24"/>
      <c r="WIE9" s="24"/>
      <c r="WIF9" s="24"/>
      <c r="WIG9" s="24"/>
      <c r="WIH9" s="24"/>
      <c r="WII9" s="24"/>
      <c r="WIJ9" s="24"/>
      <c r="WIK9" s="24"/>
      <c r="WIL9" s="24"/>
      <c r="WIM9" s="24"/>
      <c r="WIN9" s="24"/>
      <c r="WIO9" s="24"/>
      <c r="WIP9" s="24"/>
      <c r="WIQ9" s="24"/>
      <c r="WIR9" s="24"/>
      <c r="WIS9" s="24"/>
      <c r="WIT9" s="24"/>
      <c r="WIU9" s="24"/>
      <c r="WIV9" s="24"/>
      <c r="WIW9" s="24"/>
      <c r="WIX9" s="24"/>
      <c r="WIY9" s="24"/>
      <c r="WIZ9" s="24"/>
      <c r="WJA9" s="24"/>
      <c r="WJB9" s="24"/>
      <c r="WJC9" s="24"/>
      <c r="WJD9" s="24"/>
      <c r="WJE9" s="24"/>
      <c r="WJF9" s="24"/>
      <c r="WJG9" s="24"/>
      <c r="WJH9" s="24"/>
      <c r="WJI9" s="24"/>
      <c r="WJJ9" s="24"/>
      <c r="WJK9" s="24"/>
      <c r="WJL9" s="24"/>
      <c r="WJM9" s="24"/>
      <c r="WJN9" s="24"/>
      <c r="WJO9" s="24"/>
      <c r="WJP9" s="24"/>
      <c r="WJQ9" s="24"/>
      <c r="WJR9" s="24"/>
      <c r="WJS9" s="24"/>
      <c r="WJT9" s="24"/>
      <c r="WJU9" s="24"/>
      <c r="WJV9" s="24"/>
      <c r="WJW9" s="24"/>
      <c r="WJX9" s="24"/>
      <c r="WJY9" s="24"/>
      <c r="WJZ9" s="24"/>
      <c r="WKA9" s="24"/>
      <c r="WKB9" s="24"/>
      <c r="WKC9" s="24"/>
      <c r="WKD9" s="24"/>
      <c r="WKE9" s="24"/>
      <c r="WKF9" s="24"/>
      <c r="WKG9" s="24"/>
      <c r="WKH9" s="24"/>
      <c r="WKI9" s="24"/>
      <c r="WKJ9" s="24"/>
      <c r="WKK9" s="24"/>
      <c r="WKL9" s="24"/>
      <c r="WKM9" s="24"/>
      <c r="WKN9" s="24"/>
      <c r="WKO9" s="24"/>
      <c r="WKP9" s="24"/>
      <c r="WKQ9" s="24"/>
      <c r="WKR9" s="24"/>
      <c r="WKS9" s="24"/>
      <c r="WKT9" s="24"/>
      <c r="WKU9" s="24"/>
      <c r="WKV9" s="24"/>
      <c r="WKW9" s="24"/>
      <c r="WKX9" s="24"/>
      <c r="WKY9" s="24"/>
      <c r="WKZ9" s="24"/>
      <c r="WLA9" s="24"/>
      <c r="WLB9" s="24"/>
      <c r="WLC9" s="24"/>
      <c r="WLD9" s="24"/>
      <c r="WLE9" s="24"/>
      <c r="WLF9" s="24"/>
      <c r="WLG9" s="24"/>
      <c r="WLH9" s="24"/>
      <c r="WLI9" s="24"/>
      <c r="WLJ9" s="24"/>
      <c r="WLK9" s="24"/>
      <c r="WLL9" s="24"/>
      <c r="WLM9" s="24"/>
      <c r="WLN9" s="24"/>
      <c r="WLO9" s="24"/>
      <c r="WLP9" s="24"/>
      <c r="WLQ9" s="24"/>
      <c r="WLR9" s="24"/>
      <c r="WLS9" s="24"/>
      <c r="WLT9" s="24"/>
      <c r="WLU9" s="24"/>
      <c r="WLV9" s="24"/>
      <c r="WLW9" s="24"/>
      <c r="WLX9" s="24"/>
      <c r="WLY9" s="24"/>
      <c r="WLZ9" s="24"/>
      <c r="WMA9" s="24"/>
      <c r="WMB9" s="24"/>
      <c r="WMC9" s="24"/>
      <c r="WMD9" s="24"/>
      <c r="WME9" s="24"/>
      <c r="WMF9" s="24"/>
      <c r="WMG9" s="24"/>
      <c r="WMH9" s="24"/>
      <c r="WMI9" s="24"/>
      <c r="WMJ9" s="24"/>
      <c r="WMK9" s="24"/>
      <c r="WML9" s="24"/>
      <c r="WMM9" s="24"/>
      <c r="WMN9" s="24"/>
      <c r="WMO9" s="24"/>
      <c r="WMP9" s="24"/>
      <c r="WMQ9" s="24"/>
      <c r="WMR9" s="24"/>
      <c r="WMS9" s="24"/>
      <c r="WMT9" s="24"/>
      <c r="WMU9" s="24"/>
      <c r="WMV9" s="24"/>
      <c r="WMW9" s="24"/>
      <c r="WMX9" s="24"/>
      <c r="WMY9" s="24"/>
      <c r="WMZ9" s="24"/>
      <c r="WNA9" s="24"/>
      <c r="WNB9" s="24"/>
      <c r="WNC9" s="24"/>
      <c r="WND9" s="24"/>
      <c r="WNE9" s="24"/>
      <c r="WNF9" s="24"/>
      <c r="WNG9" s="24"/>
      <c r="WNH9" s="24"/>
      <c r="WNI9" s="24"/>
      <c r="WNJ9" s="24"/>
      <c r="WNK9" s="24"/>
      <c r="WNL9" s="24"/>
      <c r="WNM9" s="24"/>
      <c r="WNN9" s="24"/>
      <c r="WNO9" s="24"/>
      <c r="WNP9" s="24"/>
      <c r="WNQ9" s="24"/>
      <c r="WNR9" s="24"/>
      <c r="WNS9" s="24"/>
      <c r="WNT9" s="24"/>
      <c r="WNU9" s="24"/>
      <c r="WNV9" s="24"/>
      <c r="WNW9" s="24"/>
      <c r="WNX9" s="24"/>
      <c r="WNY9" s="24"/>
      <c r="WNZ9" s="24"/>
      <c r="WOA9" s="24"/>
      <c r="WOB9" s="24"/>
      <c r="WOC9" s="24"/>
      <c r="WOD9" s="24"/>
      <c r="WOE9" s="24"/>
      <c r="WOF9" s="24"/>
      <c r="WOG9" s="24"/>
      <c r="WOH9" s="24"/>
      <c r="WOI9" s="24"/>
      <c r="WOJ9" s="24"/>
      <c r="WOK9" s="24"/>
      <c r="WOL9" s="24"/>
      <c r="WOM9" s="24"/>
      <c r="WON9" s="24"/>
      <c r="WOO9" s="24"/>
      <c r="WOP9" s="24"/>
      <c r="WOQ9" s="24"/>
      <c r="WOR9" s="24"/>
      <c r="WOS9" s="24"/>
      <c r="WOT9" s="24"/>
      <c r="WOU9" s="24"/>
      <c r="WOV9" s="24"/>
      <c r="WOW9" s="24"/>
      <c r="WOX9" s="24"/>
      <c r="WOY9" s="24"/>
      <c r="WOZ9" s="24"/>
      <c r="WPA9" s="24"/>
      <c r="WPB9" s="24"/>
      <c r="WPC9" s="24"/>
      <c r="WPD9" s="24"/>
      <c r="WPE9" s="24"/>
      <c r="WPF9" s="24"/>
      <c r="WPG9" s="24"/>
      <c r="WPH9" s="24"/>
      <c r="WPI9" s="24"/>
      <c r="WPJ9" s="24"/>
      <c r="WPK9" s="24"/>
      <c r="WPL9" s="24"/>
      <c r="WPM9" s="24"/>
      <c r="WPN9" s="24"/>
      <c r="WPO9" s="24"/>
      <c r="WPP9" s="24"/>
      <c r="WPQ9" s="24"/>
      <c r="WPR9" s="24"/>
      <c r="WPS9" s="24"/>
      <c r="WPT9" s="24"/>
      <c r="WPU9" s="24"/>
      <c r="WPV9" s="24"/>
      <c r="WPW9" s="24"/>
      <c r="WPX9" s="24"/>
      <c r="WPY9" s="24"/>
      <c r="WPZ9" s="24"/>
      <c r="WQA9" s="24"/>
      <c r="WQB9" s="24"/>
      <c r="WQC9" s="24"/>
      <c r="WQD9" s="24"/>
      <c r="WQE9" s="24"/>
      <c r="WQF9" s="24"/>
      <c r="WQG9" s="24"/>
      <c r="WQH9" s="24"/>
      <c r="WQI9" s="24"/>
      <c r="WQJ9" s="24"/>
      <c r="WQK9" s="24"/>
      <c r="WQL9" s="24"/>
      <c r="WQM9" s="24"/>
      <c r="WQN9" s="24"/>
      <c r="WQO9" s="24"/>
      <c r="WQP9" s="24"/>
      <c r="WQQ9" s="24"/>
      <c r="WQR9" s="24"/>
      <c r="WQS9" s="24"/>
      <c r="WQT9" s="24"/>
      <c r="WQU9" s="24"/>
      <c r="WQV9" s="24"/>
      <c r="WQW9" s="24"/>
      <c r="WQX9" s="24"/>
      <c r="WQY9" s="24"/>
      <c r="WQZ9" s="24"/>
      <c r="WRA9" s="24"/>
      <c r="WRB9" s="24"/>
      <c r="WRC9" s="24"/>
      <c r="WRD9" s="24"/>
      <c r="WRE9" s="24"/>
      <c r="WRF9" s="24"/>
      <c r="WRG9" s="24"/>
      <c r="WRH9" s="24"/>
      <c r="WRI9" s="24"/>
      <c r="WRJ9" s="24"/>
      <c r="WRK9" s="24"/>
      <c r="WRL9" s="24"/>
      <c r="WRM9" s="24"/>
      <c r="WRN9" s="24"/>
      <c r="WRO9" s="24"/>
      <c r="WRP9" s="24"/>
      <c r="WRQ9" s="24"/>
      <c r="WRR9" s="24"/>
      <c r="WRS9" s="24"/>
      <c r="WRT9" s="24"/>
      <c r="WRU9" s="24"/>
      <c r="WRV9" s="24"/>
      <c r="WRW9" s="24"/>
      <c r="WRX9" s="24"/>
      <c r="WRY9" s="24"/>
      <c r="WRZ9" s="24"/>
      <c r="WSA9" s="24"/>
      <c r="WSB9" s="24"/>
      <c r="WSC9" s="24"/>
      <c r="WSD9" s="24"/>
      <c r="WSE9" s="24"/>
      <c r="WSF9" s="24"/>
      <c r="WSG9" s="24"/>
      <c r="WSH9" s="24"/>
      <c r="WSI9" s="24"/>
      <c r="WSJ9" s="24"/>
      <c r="WSK9" s="24"/>
      <c r="WSL9" s="24"/>
      <c r="WSM9" s="24"/>
      <c r="WSN9" s="24"/>
      <c r="WSO9" s="24"/>
      <c r="WSP9" s="24"/>
      <c r="WSQ9" s="24"/>
      <c r="WSR9" s="24"/>
      <c r="WSS9" s="24"/>
      <c r="WST9" s="24"/>
      <c r="WSU9" s="24"/>
      <c r="WSV9" s="24"/>
      <c r="WSW9" s="24"/>
      <c r="WSX9" s="24"/>
      <c r="WSY9" s="24"/>
      <c r="WSZ9" s="24"/>
      <c r="WTA9" s="24"/>
      <c r="WTB9" s="24"/>
      <c r="WTC9" s="24"/>
      <c r="WTD9" s="24"/>
      <c r="WTE9" s="24"/>
      <c r="WTF9" s="24"/>
      <c r="WTG9" s="24"/>
      <c r="WTH9" s="24"/>
      <c r="WTI9" s="24"/>
      <c r="WTJ9" s="24"/>
      <c r="WTK9" s="24"/>
      <c r="WTL9" s="24"/>
      <c r="WTM9" s="24"/>
      <c r="WTN9" s="24"/>
      <c r="WTO9" s="24"/>
      <c r="WTP9" s="24"/>
      <c r="WTQ9" s="24"/>
      <c r="WTR9" s="24"/>
      <c r="WTS9" s="24"/>
      <c r="WTT9" s="24"/>
      <c r="WTU9" s="24"/>
      <c r="WTV9" s="24"/>
      <c r="WTW9" s="24"/>
      <c r="WTX9" s="24"/>
      <c r="WTY9" s="24"/>
      <c r="WTZ9" s="24"/>
      <c r="WUA9" s="24"/>
      <c r="WUB9" s="24"/>
      <c r="WUC9" s="24"/>
      <c r="WUD9" s="24"/>
      <c r="WUE9" s="24"/>
      <c r="WUF9" s="24"/>
      <c r="WUG9" s="24"/>
      <c r="WUH9" s="24"/>
      <c r="WUI9" s="24"/>
      <c r="WUJ9" s="24"/>
      <c r="WUK9" s="24"/>
      <c r="WUL9" s="24"/>
      <c r="WUM9" s="24"/>
      <c r="WUN9" s="24"/>
      <c r="WUO9" s="24"/>
      <c r="WUP9" s="24"/>
      <c r="WUQ9" s="24"/>
      <c r="WUR9" s="24"/>
      <c r="WUS9" s="24"/>
      <c r="WUT9" s="24"/>
      <c r="WUU9" s="24"/>
      <c r="WUV9" s="24"/>
      <c r="WUW9" s="24"/>
      <c r="WUX9" s="24"/>
      <c r="WUY9" s="24"/>
      <c r="WUZ9" s="24"/>
      <c r="WVA9" s="24"/>
      <c r="WVB9" s="24"/>
      <c r="WVC9" s="24"/>
      <c r="WVD9" s="24"/>
      <c r="WVE9" s="24"/>
      <c r="WVF9" s="24"/>
      <c r="WVG9" s="24"/>
      <c r="WVH9" s="24"/>
      <c r="WVI9" s="24"/>
      <c r="WVJ9" s="24"/>
      <c r="WVK9" s="24"/>
      <c r="WVL9" s="24"/>
      <c r="WVM9" s="24"/>
      <c r="WVN9" s="24"/>
      <c r="WVO9" s="24"/>
      <c r="WVP9" s="24"/>
      <c r="WVQ9" s="24"/>
      <c r="WVR9" s="24"/>
      <c r="WVS9" s="24"/>
      <c r="WVT9" s="24"/>
      <c r="WVU9" s="24"/>
      <c r="WVV9" s="24"/>
      <c r="WVW9" s="24"/>
      <c r="WVX9" s="24"/>
      <c r="WVY9" s="24"/>
      <c r="WVZ9" s="24"/>
      <c r="WWA9" s="24"/>
      <c r="WWB9" s="24"/>
      <c r="WWC9" s="24"/>
      <c r="WWD9" s="24"/>
      <c r="WWE9" s="24"/>
      <c r="WWF9" s="24"/>
      <c r="WWG9" s="24"/>
      <c r="WWH9" s="24"/>
      <c r="WWI9" s="24"/>
      <c r="WWJ9" s="24"/>
      <c r="WWK9" s="24"/>
      <c r="WWL9" s="24"/>
      <c r="WWM9" s="24"/>
      <c r="WWN9" s="24"/>
      <c r="WWO9" s="24"/>
      <c r="WWP9" s="24"/>
      <c r="WWQ9" s="24"/>
      <c r="WWR9" s="24"/>
      <c r="WWS9" s="24"/>
      <c r="WWT9" s="24"/>
      <c r="WWU9" s="24"/>
      <c r="WWV9" s="24"/>
      <c r="WWW9" s="24"/>
      <c r="WWX9" s="24"/>
      <c r="WWY9" s="24"/>
      <c r="WWZ9" s="24"/>
      <c r="WXA9" s="24"/>
      <c r="WXB9" s="24"/>
      <c r="WXC9" s="24"/>
      <c r="WXD9" s="24"/>
      <c r="WXE9" s="24"/>
      <c r="WXF9" s="24"/>
      <c r="WXG9" s="24"/>
      <c r="WXH9" s="24"/>
      <c r="WXI9" s="24"/>
      <c r="WXJ9" s="24"/>
      <c r="WXK9" s="24"/>
      <c r="WXL9" s="24"/>
      <c r="WXM9" s="24"/>
      <c r="WXN9" s="24"/>
      <c r="WXO9" s="24"/>
      <c r="WXP9" s="24"/>
      <c r="WXQ9" s="24"/>
      <c r="WXR9" s="24"/>
      <c r="WXS9" s="24"/>
      <c r="WXT9" s="24"/>
      <c r="WXU9" s="24"/>
      <c r="WXV9" s="24"/>
      <c r="WXW9" s="24"/>
      <c r="WXX9" s="24"/>
      <c r="WXY9" s="24"/>
      <c r="WXZ9" s="24"/>
      <c r="WYA9" s="24"/>
      <c r="WYB9" s="24"/>
      <c r="WYC9" s="24"/>
      <c r="WYD9" s="24"/>
      <c r="WYE9" s="24"/>
      <c r="WYF9" s="24"/>
      <c r="WYG9" s="24"/>
      <c r="WYH9" s="24"/>
      <c r="WYI9" s="24"/>
      <c r="WYJ9" s="24"/>
      <c r="WYK9" s="24"/>
      <c r="WYL9" s="24"/>
      <c r="WYM9" s="24"/>
      <c r="WYN9" s="24"/>
      <c r="WYO9" s="24"/>
      <c r="WYP9" s="24"/>
      <c r="WYQ9" s="24"/>
      <c r="WYR9" s="24"/>
      <c r="WYS9" s="24"/>
      <c r="WYT9" s="24"/>
      <c r="WYU9" s="24"/>
      <c r="WYV9" s="24"/>
      <c r="WYW9" s="24"/>
      <c r="WYX9" s="24"/>
      <c r="WYY9" s="24"/>
      <c r="WYZ9" s="24"/>
      <c r="WZA9" s="24"/>
      <c r="WZB9" s="24"/>
      <c r="WZC9" s="24"/>
      <c r="WZD9" s="24"/>
      <c r="WZE9" s="24"/>
      <c r="WZF9" s="24"/>
      <c r="WZG9" s="24"/>
      <c r="WZH9" s="24"/>
      <c r="WZI9" s="24"/>
      <c r="WZJ9" s="24"/>
      <c r="WZK9" s="24"/>
      <c r="WZL9" s="24"/>
      <c r="WZM9" s="24"/>
      <c r="WZN9" s="24"/>
      <c r="WZO9" s="24"/>
      <c r="WZP9" s="24"/>
      <c r="WZQ9" s="24"/>
      <c r="WZR9" s="24"/>
      <c r="WZS9" s="24"/>
      <c r="WZT9" s="24"/>
      <c r="WZU9" s="24"/>
      <c r="WZV9" s="24"/>
      <c r="WZW9" s="24"/>
      <c r="WZX9" s="24"/>
      <c r="WZY9" s="24"/>
      <c r="WZZ9" s="24"/>
      <c r="XAA9" s="24"/>
      <c r="XAB9" s="24"/>
      <c r="XAC9" s="24"/>
      <c r="XAD9" s="24"/>
      <c r="XAE9" s="24"/>
      <c r="XAF9" s="24"/>
      <c r="XAG9" s="24"/>
      <c r="XAH9" s="24"/>
      <c r="XAI9" s="24"/>
      <c r="XAJ9" s="24"/>
      <c r="XAK9" s="24"/>
      <c r="XAL9" s="24"/>
      <c r="XAM9" s="24"/>
      <c r="XAN9" s="24"/>
      <c r="XAO9" s="24"/>
      <c r="XAP9" s="24"/>
      <c r="XAQ9" s="24"/>
      <c r="XAR9" s="24"/>
      <c r="XAS9" s="24"/>
      <c r="XAT9" s="24"/>
      <c r="XAU9" s="24"/>
      <c r="XAV9" s="24"/>
      <c r="XAW9" s="24"/>
      <c r="XAX9" s="24"/>
      <c r="XAY9" s="24"/>
      <c r="XAZ9" s="24"/>
      <c r="XBA9" s="24"/>
      <c r="XBB9" s="24"/>
      <c r="XBC9" s="24"/>
      <c r="XBD9" s="24"/>
      <c r="XBE9" s="24"/>
      <c r="XBF9" s="24"/>
      <c r="XBG9" s="24"/>
      <c r="XBH9" s="24"/>
      <c r="XBI9" s="24"/>
      <c r="XBJ9" s="24"/>
      <c r="XBK9" s="24"/>
      <c r="XBL9" s="24"/>
      <c r="XBM9" s="24"/>
      <c r="XBN9" s="24"/>
      <c r="XBO9" s="24"/>
      <c r="XBP9" s="24"/>
      <c r="XBQ9" s="24"/>
      <c r="XBR9" s="24"/>
      <c r="XBS9" s="24"/>
      <c r="XBT9" s="24"/>
      <c r="XBU9" s="24"/>
      <c r="XBV9" s="24"/>
      <c r="XBW9" s="24"/>
      <c r="XBX9" s="24"/>
      <c r="XBY9" s="24"/>
      <c r="XBZ9" s="24"/>
      <c r="XCA9" s="24"/>
      <c r="XCB9" s="24"/>
      <c r="XCC9" s="24"/>
      <c r="XCD9" s="24"/>
      <c r="XCE9" s="24"/>
      <c r="XCF9" s="24"/>
      <c r="XCG9" s="24"/>
      <c r="XCH9" s="24"/>
      <c r="XCI9" s="24"/>
      <c r="XCJ9" s="24"/>
      <c r="XCK9" s="24"/>
      <c r="XCL9" s="24"/>
      <c r="XCM9" s="24"/>
      <c r="XCN9" s="24"/>
      <c r="XCO9" s="24"/>
      <c r="XCP9" s="24"/>
      <c r="XCQ9" s="24"/>
      <c r="XCR9" s="24"/>
      <c r="XCS9" s="24"/>
      <c r="XCT9" s="24"/>
      <c r="XCU9" s="24"/>
      <c r="XCV9" s="24"/>
      <c r="XCW9" s="24"/>
      <c r="XCX9" s="24"/>
      <c r="XCY9" s="24"/>
      <c r="XCZ9" s="24"/>
      <c r="XDA9" s="24"/>
      <c r="XDB9" s="24"/>
      <c r="XDC9" s="24"/>
      <c r="XDD9" s="24"/>
      <c r="XDE9" s="24"/>
      <c r="XDF9" s="24"/>
      <c r="XDG9" s="24"/>
      <c r="XDH9" s="24"/>
      <c r="XDI9" s="24"/>
      <c r="XDJ9" s="24"/>
      <c r="XDK9" s="24"/>
      <c r="XDL9" s="24"/>
      <c r="XDM9" s="24"/>
      <c r="XDN9" s="24"/>
      <c r="XDO9" s="24"/>
      <c r="XDP9" s="24"/>
      <c r="XDQ9" s="24"/>
      <c r="XDR9" s="24"/>
      <c r="XDS9" s="24"/>
      <c r="XDT9" s="24"/>
      <c r="XDU9" s="24"/>
      <c r="XDV9" s="24"/>
      <c r="XDW9" s="24"/>
      <c r="XDX9" s="24"/>
      <c r="XDY9" s="24"/>
      <c r="XDZ9" s="24"/>
      <c r="XEA9" s="24"/>
      <c r="XEB9" s="24"/>
      <c r="XEC9" s="24"/>
      <c r="XED9" s="24"/>
      <c r="XEE9" s="24"/>
      <c r="XEF9" s="24"/>
      <c r="XEG9" s="24"/>
      <c r="XEH9" s="24"/>
      <c r="XEI9" s="24"/>
      <c r="XEJ9" s="24"/>
      <c r="XEK9" s="24"/>
      <c r="XEL9" s="24"/>
      <c r="XEM9" s="24"/>
      <c r="XEN9" s="24"/>
      <c r="XEO9" s="24"/>
      <c r="XEP9" s="24"/>
      <c r="XEQ9" s="24"/>
      <c r="XER9" s="24"/>
      <c r="XES9" s="24"/>
      <c r="XET9" s="24"/>
      <c r="XEU9" s="24"/>
      <c r="XEV9" s="24"/>
      <c r="XEW9" s="24"/>
      <c r="XEX9" s="24"/>
      <c r="XEY9" s="24"/>
      <c r="XEZ9" s="24"/>
      <c r="XFA9" s="24"/>
      <c r="XFB9" s="24"/>
      <c r="XFC9" s="24"/>
      <c r="XFD9" s="24"/>
    </row>
    <row r="11" spans="1:16384">
      <c r="D11" s="2" t="s">
        <v>1834</v>
      </c>
    </row>
    <row r="12" spans="1:16384">
      <c r="E12" t="s">
        <v>72</v>
      </c>
      <c r="L12" s="8"/>
      <c r="M12" s="8"/>
      <c r="N12" s="25"/>
      <c r="O12" s="25"/>
      <c r="S12" s="25">
        <v>80288708.551801935</v>
      </c>
      <c r="T12" s="25">
        <v>130762056.42489649</v>
      </c>
      <c r="U12" s="25">
        <v>155041708</v>
      </c>
      <c r="V12" s="25">
        <v>153971077</v>
      </c>
      <c r="W12" s="25">
        <v>218227327</v>
      </c>
      <c r="X12" s="25">
        <v>170368849</v>
      </c>
      <c r="Y12" s="25">
        <v>186366970</v>
      </c>
      <c r="Z12" s="25">
        <v>176774335</v>
      </c>
      <c r="AA12" s="25">
        <v>145850049</v>
      </c>
      <c r="AB12" s="25">
        <v>196315247</v>
      </c>
      <c r="AC12" s="25">
        <v>201615758.669</v>
      </c>
      <c r="AD12" s="25">
        <v>0</v>
      </c>
      <c r="AE12" s="25">
        <v>0</v>
      </c>
      <c r="AF12" s="25">
        <v>0</v>
      </c>
      <c r="AG12" s="25">
        <v>0</v>
      </c>
      <c r="AH12" s="25">
        <v>0</v>
      </c>
      <c r="AI12" s="25">
        <v>0</v>
      </c>
      <c r="AJ12" s="25"/>
      <c r="AK12" s="25"/>
      <c r="AL12" s="25"/>
      <c r="AM12" s="25"/>
      <c r="AN12" s="25"/>
      <c r="AO12" s="25"/>
      <c r="AP12" s="25"/>
      <c r="AQ12" s="25"/>
      <c r="AR12" s="25"/>
      <c r="AS12" s="25"/>
      <c r="AT12" s="25"/>
      <c r="AU12" s="25"/>
      <c r="AV12" s="25"/>
      <c r="AW12" s="25"/>
      <c r="AX12" s="25"/>
      <c r="AY12" s="25"/>
      <c r="AZ12" s="25"/>
      <c r="BA12" s="25"/>
      <c r="BB12" s="25"/>
      <c r="BC12" s="25"/>
      <c r="BD12" s="25"/>
      <c r="BE12" s="25"/>
      <c r="BF12" s="25"/>
      <c r="BG12" s="25"/>
      <c r="BH12" s="25"/>
      <c r="BI12" s="25"/>
      <c r="BJ12" s="25"/>
      <c r="BK12" s="25"/>
      <c r="BL12" s="25"/>
      <c r="BM12" s="25"/>
      <c r="BN12" s="25"/>
      <c r="BO12" s="25"/>
      <c r="BP12" s="25"/>
      <c r="BQ12" s="25"/>
      <c r="BR12" s="25"/>
      <c r="BS12" s="25"/>
      <c r="BT12" s="25"/>
      <c r="BU12" s="25"/>
      <c r="BV12" s="25"/>
      <c r="BW12" s="25"/>
      <c r="BX12" s="25"/>
      <c r="BY12" s="25"/>
      <c r="BZ12" s="25"/>
      <c r="CA12" s="25"/>
      <c r="CB12" s="25"/>
      <c r="CC12" s="25"/>
      <c r="CD12" s="25"/>
      <c r="CE12" s="25"/>
      <c r="CF12" s="25"/>
      <c r="CG12" s="25"/>
      <c r="CH12" s="25"/>
      <c r="CI12" s="25"/>
      <c r="CJ12" s="25"/>
      <c r="CK12" s="25"/>
      <c r="CL12" s="25"/>
      <c r="CM12" s="25"/>
      <c r="CN12" s="25"/>
      <c r="CO12" s="25"/>
      <c r="CP12" s="25"/>
      <c r="CQ12" s="25"/>
      <c r="CR12" s="25"/>
      <c r="CS12" s="25"/>
      <c r="CT12" s="25"/>
      <c r="CU12" s="25"/>
      <c r="CV12" s="25"/>
      <c r="CW12" s="25"/>
      <c r="CX12" s="25"/>
      <c r="CY12" s="25"/>
      <c r="CZ12" s="25"/>
      <c r="DA12" s="25"/>
      <c r="DB12" s="25"/>
      <c r="DC12" s="25"/>
      <c r="DD12" s="25"/>
      <c r="DE12" s="25"/>
      <c r="DF12" s="25"/>
      <c r="DG12" s="25"/>
      <c r="DH12" s="25"/>
      <c r="DI12" s="25"/>
      <c r="DJ12" s="25"/>
      <c r="DK12" s="25"/>
      <c r="DL12" s="25"/>
      <c r="DM12" s="25"/>
      <c r="DN12" s="25"/>
      <c r="DO12" s="25"/>
      <c r="DP12" s="25"/>
      <c r="DQ12" s="25"/>
      <c r="DR12" s="25"/>
      <c r="DS12" s="25"/>
      <c r="DT12" s="25"/>
      <c r="DU12" s="25"/>
      <c r="DV12" s="25"/>
      <c r="DW12" s="25"/>
      <c r="DX12" s="25"/>
      <c r="DY12" s="25"/>
      <c r="DZ12" s="25"/>
      <c r="EA12" s="25"/>
      <c r="EB12" s="25"/>
      <c r="EC12" s="25"/>
      <c r="ED12" s="25"/>
      <c r="EE12" s="25"/>
      <c r="EF12" s="25"/>
      <c r="EG12" s="25"/>
      <c r="EH12" s="25"/>
      <c r="EI12" s="25"/>
      <c r="EJ12" s="25"/>
      <c r="EK12" s="25"/>
      <c r="EL12" s="25"/>
      <c r="EM12" s="25"/>
      <c r="EN12" s="25"/>
      <c r="EO12" s="25"/>
      <c r="EP12" s="25"/>
      <c r="EQ12" s="25"/>
      <c r="ER12" s="25"/>
      <c r="ES12" s="25"/>
      <c r="ET12" s="25"/>
      <c r="EU12" s="25"/>
      <c r="EV12" s="25"/>
      <c r="EW12" s="25"/>
      <c r="EX12" s="25"/>
      <c r="EY12" s="25"/>
      <c r="EZ12" s="25"/>
      <c r="FA12" s="25"/>
      <c r="FB12" s="25"/>
      <c r="FC12" s="25"/>
      <c r="FD12" s="25"/>
      <c r="FE12" s="25"/>
      <c r="FF12" s="25"/>
      <c r="FG12" s="25"/>
      <c r="FH12" s="25"/>
      <c r="FI12" s="25"/>
      <c r="FJ12" s="25"/>
      <c r="FK12" s="25"/>
      <c r="FL12" s="25"/>
      <c r="FM12" s="25"/>
      <c r="FN12" s="25"/>
      <c r="FO12" s="25"/>
      <c r="FP12" s="25"/>
      <c r="FQ12" s="25"/>
      <c r="FR12" s="25"/>
      <c r="FS12" s="25"/>
      <c r="FT12" s="25"/>
      <c r="FU12" s="25"/>
      <c r="FV12" s="25"/>
      <c r="FW12" s="25"/>
      <c r="FX12" s="25"/>
      <c r="FY12" s="25"/>
      <c r="FZ12" s="25"/>
      <c r="GA12" s="25"/>
      <c r="GB12" s="25"/>
      <c r="GC12" s="25"/>
      <c r="GD12" s="25"/>
      <c r="GE12" s="25"/>
      <c r="GF12" s="25"/>
      <c r="GG12" s="25"/>
      <c r="GH12" s="25"/>
      <c r="GI12" s="25"/>
      <c r="GJ12" s="25"/>
      <c r="GK12" s="25"/>
      <c r="GL12" s="25"/>
      <c r="GM12" s="25"/>
      <c r="GN12" s="25"/>
      <c r="GO12" s="25"/>
      <c r="GP12" s="25"/>
      <c r="GQ12" s="25"/>
      <c r="GR12" s="25"/>
      <c r="GS12" s="25"/>
      <c r="GT12" s="25"/>
      <c r="GU12" s="25"/>
      <c r="GV12" s="25"/>
      <c r="GW12" s="25"/>
      <c r="GX12" s="25"/>
      <c r="GY12" s="25"/>
      <c r="GZ12" s="25"/>
      <c r="HA12" s="25"/>
      <c r="HB12" s="25"/>
      <c r="HC12" s="25"/>
      <c r="HD12" s="25"/>
      <c r="HE12" s="25"/>
      <c r="HF12" s="25"/>
      <c r="HG12" s="25"/>
      <c r="HH12" s="25"/>
      <c r="HI12" s="25"/>
      <c r="HJ12" s="25"/>
      <c r="HK12" s="25"/>
      <c r="HL12" s="25"/>
      <c r="HM12" s="25"/>
      <c r="HN12" s="25"/>
      <c r="HO12" s="25"/>
      <c r="HP12" s="25"/>
      <c r="HQ12" s="25"/>
      <c r="HR12" s="25"/>
      <c r="HS12" s="25"/>
      <c r="HT12" s="25"/>
      <c r="HU12" s="25"/>
      <c r="HV12" s="25"/>
      <c r="HW12" s="25"/>
      <c r="HX12" s="25"/>
      <c r="HY12" s="25"/>
      <c r="HZ12" s="25"/>
      <c r="IA12" s="25"/>
      <c r="IB12" s="25"/>
      <c r="IC12" s="25"/>
      <c r="ID12" s="25"/>
      <c r="IE12" s="25"/>
      <c r="IF12" s="25"/>
      <c r="IG12" s="25"/>
      <c r="IH12" s="25"/>
      <c r="II12" s="25"/>
      <c r="IJ12" s="25"/>
      <c r="IK12" s="25"/>
      <c r="IL12" s="25"/>
      <c r="IM12" s="25"/>
      <c r="IN12" s="25"/>
      <c r="IO12" s="25"/>
      <c r="IP12" s="25"/>
      <c r="IQ12" s="25"/>
      <c r="IR12" s="25"/>
      <c r="IS12" s="25"/>
      <c r="IT12" s="25"/>
      <c r="IU12" s="25"/>
      <c r="IV12" s="25"/>
      <c r="IW12" s="25"/>
      <c r="IX12" s="25"/>
      <c r="IY12" s="25"/>
      <c r="IZ12" s="25"/>
      <c r="JA12" s="25"/>
      <c r="JB12" s="25"/>
      <c r="JC12" s="25"/>
      <c r="JD12" s="25"/>
      <c r="JE12" s="25"/>
      <c r="JF12" s="25"/>
      <c r="JG12" s="25"/>
      <c r="JH12" s="25"/>
      <c r="JI12" s="25"/>
      <c r="JJ12" s="25"/>
      <c r="JK12" s="25"/>
      <c r="JL12" s="25"/>
      <c r="JM12" s="25"/>
      <c r="JN12" s="25"/>
      <c r="JO12" s="25"/>
      <c r="JP12" s="25"/>
      <c r="JQ12" s="25"/>
      <c r="JR12" s="25"/>
      <c r="JS12" s="25"/>
      <c r="JT12" s="25"/>
      <c r="JU12" s="25"/>
      <c r="JV12" s="25"/>
      <c r="JW12" s="25"/>
      <c r="JX12" s="25"/>
      <c r="JY12" s="25"/>
      <c r="JZ12" s="25"/>
      <c r="KA12" s="25"/>
      <c r="KB12" s="25"/>
      <c r="KC12" s="25"/>
      <c r="KD12" s="25"/>
      <c r="KE12" s="25"/>
      <c r="KF12" s="25"/>
      <c r="KG12" s="25"/>
      <c r="KH12" s="25"/>
      <c r="KI12" s="25"/>
      <c r="KJ12" s="25"/>
      <c r="KK12" s="25"/>
      <c r="KL12" s="25"/>
      <c r="KM12" s="25"/>
      <c r="KN12" s="25"/>
      <c r="KO12" s="25"/>
      <c r="KP12" s="25"/>
      <c r="KQ12" s="25"/>
      <c r="KR12" s="25"/>
      <c r="KS12" s="25"/>
      <c r="KT12" s="25"/>
      <c r="KU12" s="25"/>
      <c r="KV12" s="25"/>
      <c r="KW12" s="25"/>
      <c r="KX12" s="25"/>
      <c r="KY12" s="25"/>
      <c r="KZ12" s="25"/>
      <c r="LA12" s="25"/>
      <c r="LB12" s="25"/>
      <c r="LC12" s="25"/>
      <c r="LD12" s="25"/>
      <c r="LE12" s="25"/>
      <c r="LF12" s="25"/>
      <c r="LG12" s="25"/>
      <c r="LH12" s="25"/>
      <c r="LI12" s="25"/>
      <c r="LJ12" s="25"/>
      <c r="LK12" s="25"/>
      <c r="LL12" s="25"/>
      <c r="LM12" s="25"/>
      <c r="LN12" s="25"/>
      <c r="LO12" s="25"/>
      <c r="LP12" s="25"/>
      <c r="LQ12" s="25"/>
      <c r="LR12" s="25"/>
      <c r="LS12" s="25"/>
      <c r="LT12" s="25"/>
      <c r="LU12" s="25"/>
      <c r="LV12" s="25"/>
      <c r="LW12" s="25"/>
      <c r="LX12" s="25"/>
      <c r="LY12" s="25"/>
      <c r="LZ12" s="25"/>
      <c r="MA12" s="25"/>
      <c r="MB12" s="25"/>
      <c r="MC12" s="25"/>
      <c r="MD12" s="25"/>
      <c r="ME12" s="25"/>
      <c r="MF12" s="25"/>
      <c r="MG12" s="25"/>
      <c r="MH12" s="25"/>
      <c r="MI12" s="25"/>
      <c r="MJ12" s="25"/>
      <c r="MK12" s="25"/>
      <c r="ML12" s="25"/>
      <c r="MM12" s="25"/>
      <c r="MN12" s="25"/>
      <c r="MO12" s="25"/>
      <c r="MP12" s="25"/>
      <c r="MQ12" s="25"/>
      <c r="MR12" s="25"/>
      <c r="MS12" s="25"/>
      <c r="MT12" s="25"/>
      <c r="MU12" s="25"/>
      <c r="MV12" s="25"/>
      <c r="MW12" s="25"/>
      <c r="MX12" s="25"/>
      <c r="MY12" s="25"/>
      <c r="MZ12" s="25"/>
      <c r="NA12" s="25"/>
      <c r="NB12" s="25"/>
      <c r="NC12" s="25"/>
      <c r="ND12" s="25"/>
      <c r="NE12" s="25"/>
      <c r="NF12" s="25"/>
      <c r="NG12" s="25"/>
      <c r="NH12" s="25"/>
      <c r="NI12" s="25"/>
      <c r="NJ12" s="25"/>
      <c r="NK12" s="25"/>
      <c r="NL12" s="25"/>
      <c r="NM12" s="25"/>
      <c r="NN12" s="25"/>
      <c r="NO12" s="25"/>
      <c r="NP12" s="25"/>
      <c r="NQ12" s="25"/>
      <c r="NR12" s="25"/>
      <c r="NS12" s="25"/>
      <c r="NT12" s="25"/>
      <c r="NU12" s="25"/>
      <c r="NV12" s="25"/>
      <c r="NW12" s="25"/>
      <c r="NX12" s="25"/>
      <c r="NY12" s="25"/>
      <c r="NZ12" s="25"/>
      <c r="OA12" s="25"/>
      <c r="OB12" s="25"/>
      <c r="OC12" s="25"/>
      <c r="OD12" s="25"/>
      <c r="OE12" s="25"/>
      <c r="OF12" s="25"/>
      <c r="OG12" s="25"/>
      <c r="OH12" s="25"/>
      <c r="OI12" s="25"/>
      <c r="OJ12" s="25"/>
      <c r="OK12" s="25"/>
      <c r="OL12" s="25"/>
      <c r="OM12" s="25"/>
      <c r="ON12" s="25"/>
      <c r="OO12" s="25"/>
      <c r="OP12" s="25"/>
      <c r="OQ12" s="25"/>
      <c r="OR12" s="25"/>
      <c r="OS12" s="25"/>
      <c r="OT12" s="25"/>
      <c r="OU12" s="25"/>
      <c r="OV12" s="25"/>
      <c r="OW12" s="25"/>
      <c r="OX12" s="25"/>
      <c r="OY12" s="25"/>
      <c r="OZ12" s="25"/>
      <c r="PA12" s="25"/>
      <c r="PB12" s="25"/>
      <c r="PC12" s="25"/>
      <c r="PD12" s="25"/>
      <c r="PE12" s="25"/>
      <c r="PF12" s="25"/>
      <c r="PG12" s="25"/>
      <c r="PH12" s="25"/>
      <c r="PI12" s="25"/>
      <c r="PJ12" s="25"/>
      <c r="PK12" s="25"/>
      <c r="PL12" s="25"/>
      <c r="PM12" s="25"/>
      <c r="PN12" s="25"/>
      <c r="PO12" s="25"/>
      <c r="PP12" s="25"/>
      <c r="PQ12" s="25"/>
      <c r="PR12" s="25"/>
      <c r="PS12" s="25"/>
      <c r="PT12" s="25"/>
      <c r="PU12" s="25"/>
      <c r="PV12" s="25"/>
      <c r="PW12" s="25"/>
      <c r="PX12" s="25"/>
      <c r="PY12" s="25"/>
      <c r="PZ12" s="25"/>
      <c r="QA12" s="25"/>
      <c r="QB12" s="25"/>
      <c r="QC12" s="25"/>
      <c r="QD12" s="25"/>
      <c r="QE12" s="25"/>
      <c r="QF12" s="25"/>
      <c r="QG12" s="25"/>
      <c r="QH12" s="25"/>
      <c r="QI12" s="25"/>
      <c r="QJ12" s="25"/>
      <c r="QK12" s="25"/>
      <c r="QL12" s="25"/>
      <c r="QM12" s="25"/>
      <c r="QN12" s="25"/>
      <c r="QO12" s="25"/>
      <c r="QP12" s="25"/>
      <c r="QQ12" s="25"/>
      <c r="QR12" s="25"/>
      <c r="QS12" s="25"/>
      <c r="QT12" s="25"/>
      <c r="QU12" s="25"/>
      <c r="QV12" s="25"/>
      <c r="QW12" s="25"/>
      <c r="QX12" s="25"/>
      <c r="QY12" s="25"/>
      <c r="QZ12" s="25"/>
      <c r="RA12" s="25"/>
      <c r="RB12" s="25"/>
      <c r="RC12" s="25"/>
      <c r="RD12" s="25"/>
      <c r="RE12" s="25"/>
      <c r="RF12" s="25"/>
      <c r="RG12" s="25"/>
      <c r="RH12" s="25"/>
      <c r="RI12" s="25"/>
      <c r="RJ12" s="25"/>
      <c r="RK12" s="25"/>
      <c r="RL12" s="25"/>
      <c r="RM12" s="25"/>
      <c r="RN12" s="25"/>
      <c r="RO12" s="25"/>
      <c r="RP12" s="25"/>
      <c r="RQ12" s="25"/>
      <c r="RR12" s="25"/>
      <c r="RS12" s="25"/>
      <c r="RT12" s="25"/>
      <c r="RU12" s="25"/>
      <c r="RV12" s="25"/>
      <c r="RW12" s="25"/>
      <c r="RX12" s="25"/>
      <c r="RY12" s="25"/>
      <c r="RZ12" s="25"/>
      <c r="SA12" s="25"/>
      <c r="SB12" s="25"/>
      <c r="SC12" s="25"/>
      <c r="SD12" s="25"/>
      <c r="SE12" s="25"/>
      <c r="SF12" s="25"/>
      <c r="SG12" s="25"/>
      <c r="SH12" s="25"/>
      <c r="SI12" s="25"/>
      <c r="SJ12" s="25"/>
      <c r="SK12" s="25"/>
      <c r="SL12" s="25"/>
      <c r="SM12" s="25"/>
      <c r="SN12" s="25"/>
      <c r="SO12" s="25"/>
      <c r="SP12" s="25"/>
      <c r="SQ12" s="25"/>
      <c r="SR12" s="25"/>
      <c r="SS12" s="25"/>
      <c r="ST12" s="25"/>
      <c r="SU12" s="25"/>
      <c r="SV12" s="25"/>
      <c r="SW12" s="25"/>
      <c r="SX12" s="25"/>
      <c r="SY12" s="25"/>
      <c r="SZ12" s="25"/>
      <c r="TA12" s="25"/>
      <c r="TB12" s="25"/>
      <c r="TC12" s="25"/>
      <c r="TD12" s="25"/>
      <c r="TE12" s="25"/>
      <c r="TF12" s="25"/>
      <c r="TG12" s="25"/>
      <c r="TH12" s="25"/>
      <c r="TI12" s="25"/>
      <c r="TJ12" s="25"/>
      <c r="TK12" s="25"/>
      <c r="TL12" s="25"/>
      <c r="TM12" s="25"/>
      <c r="TN12" s="25"/>
      <c r="TO12" s="25"/>
      <c r="TP12" s="25"/>
      <c r="TQ12" s="25"/>
      <c r="TR12" s="25"/>
      <c r="TS12" s="25"/>
      <c r="TT12" s="25"/>
      <c r="TU12" s="25"/>
      <c r="TV12" s="25"/>
      <c r="TW12" s="25"/>
      <c r="TX12" s="25"/>
      <c r="TY12" s="25"/>
      <c r="TZ12" s="25"/>
      <c r="UA12" s="25"/>
      <c r="UB12" s="25"/>
      <c r="UC12" s="25"/>
      <c r="UD12" s="25"/>
      <c r="UE12" s="25"/>
      <c r="UF12" s="25"/>
      <c r="UG12" s="25"/>
      <c r="UH12" s="25"/>
      <c r="UI12" s="25"/>
      <c r="UJ12" s="25"/>
      <c r="UK12" s="25"/>
      <c r="UL12" s="25"/>
      <c r="UM12" s="25"/>
      <c r="UN12" s="25"/>
      <c r="UO12" s="25"/>
      <c r="UP12" s="25"/>
      <c r="UQ12" s="25"/>
      <c r="UR12" s="25"/>
      <c r="US12" s="25"/>
      <c r="UT12" s="25"/>
      <c r="UU12" s="25"/>
      <c r="UV12" s="25"/>
      <c r="UW12" s="25"/>
      <c r="UX12" s="25"/>
      <c r="UY12" s="25"/>
      <c r="UZ12" s="25"/>
      <c r="VA12" s="25"/>
      <c r="VB12" s="25"/>
      <c r="VC12" s="25"/>
      <c r="VD12" s="25"/>
      <c r="VE12" s="25"/>
      <c r="VF12" s="25"/>
      <c r="VG12" s="25"/>
      <c r="VH12" s="25"/>
      <c r="VI12" s="25"/>
      <c r="VJ12" s="25"/>
      <c r="VK12" s="25"/>
      <c r="VL12" s="25"/>
      <c r="VM12" s="25"/>
      <c r="VN12" s="25"/>
      <c r="VO12" s="25"/>
      <c r="VP12" s="25"/>
      <c r="VQ12" s="25"/>
      <c r="VR12" s="25"/>
      <c r="VS12" s="25"/>
      <c r="VT12" s="25"/>
      <c r="VU12" s="25"/>
      <c r="VV12" s="25"/>
      <c r="VW12" s="25"/>
      <c r="VX12" s="25"/>
      <c r="VY12" s="25"/>
      <c r="VZ12" s="25"/>
      <c r="WA12" s="25"/>
      <c r="WB12" s="25"/>
      <c r="WC12" s="25"/>
      <c r="WD12" s="25"/>
      <c r="WE12" s="25"/>
      <c r="WF12" s="25"/>
      <c r="WG12" s="25"/>
      <c r="WH12" s="25"/>
      <c r="WI12" s="25"/>
      <c r="WJ12" s="25"/>
      <c r="WK12" s="25"/>
      <c r="WL12" s="25"/>
      <c r="WM12" s="25"/>
      <c r="WN12" s="25"/>
      <c r="WO12" s="25"/>
      <c r="WP12" s="25"/>
      <c r="WQ12" s="25"/>
      <c r="WR12" s="25"/>
      <c r="WS12" s="25"/>
      <c r="WT12" s="25"/>
      <c r="WU12" s="25"/>
      <c r="WV12" s="25"/>
      <c r="WW12" s="25"/>
      <c r="WX12" s="25"/>
      <c r="WY12" s="25"/>
      <c r="WZ12" s="25"/>
      <c r="XA12" s="25"/>
      <c r="XB12" s="25"/>
      <c r="XC12" s="25"/>
      <c r="XD12" s="25"/>
      <c r="XE12" s="25"/>
      <c r="XF12" s="25"/>
      <c r="XG12" s="25"/>
      <c r="XH12" s="25"/>
      <c r="XI12" s="25"/>
      <c r="XJ12" s="25"/>
      <c r="XK12" s="25"/>
      <c r="XL12" s="25"/>
      <c r="XM12" s="25"/>
      <c r="XN12" s="25"/>
      <c r="XO12" s="25"/>
      <c r="XP12" s="25"/>
      <c r="XQ12" s="25"/>
      <c r="XR12" s="25"/>
      <c r="XS12" s="25"/>
      <c r="XT12" s="25"/>
      <c r="XU12" s="25"/>
      <c r="XV12" s="25"/>
      <c r="XW12" s="25"/>
      <c r="XX12" s="25"/>
      <c r="XY12" s="25"/>
      <c r="XZ12" s="25"/>
      <c r="YA12" s="25"/>
      <c r="YB12" s="25"/>
      <c r="YC12" s="25"/>
      <c r="YD12" s="25"/>
      <c r="YE12" s="25"/>
      <c r="YF12" s="25"/>
      <c r="YG12" s="25"/>
      <c r="YH12" s="25"/>
      <c r="YI12" s="25"/>
      <c r="YJ12" s="25"/>
      <c r="YK12" s="25"/>
      <c r="YL12" s="25"/>
      <c r="YM12" s="25"/>
      <c r="YN12" s="25"/>
      <c r="YO12" s="25"/>
      <c r="YP12" s="25"/>
      <c r="YQ12" s="25"/>
      <c r="YR12" s="25"/>
      <c r="YS12" s="25"/>
      <c r="YT12" s="25"/>
      <c r="YU12" s="25"/>
      <c r="YV12" s="25"/>
      <c r="YW12" s="25"/>
      <c r="YX12" s="25"/>
      <c r="YY12" s="25"/>
      <c r="YZ12" s="25"/>
      <c r="ZA12" s="25"/>
      <c r="ZB12" s="25"/>
      <c r="ZC12" s="25"/>
      <c r="ZD12" s="25"/>
      <c r="ZE12" s="25"/>
      <c r="ZF12" s="25"/>
      <c r="ZG12" s="25"/>
      <c r="ZH12" s="25"/>
      <c r="ZI12" s="25"/>
      <c r="ZJ12" s="25"/>
      <c r="ZK12" s="25"/>
      <c r="ZL12" s="25"/>
      <c r="ZM12" s="25"/>
      <c r="ZN12" s="25"/>
      <c r="ZO12" s="25"/>
      <c r="ZP12" s="25"/>
      <c r="ZQ12" s="25"/>
      <c r="ZR12" s="25"/>
      <c r="ZS12" s="25"/>
      <c r="ZT12" s="25"/>
      <c r="ZU12" s="25"/>
      <c r="ZV12" s="25"/>
      <c r="ZW12" s="25"/>
      <c r="ZX12" s="25"/>
      <c r="ZY12" s="25"/>
      <c r="ZZ12" s="25"/>
      <c r="AAA12" s="25"/>
      <c r="AAB12" s="25"/>
      <c r="AAC12" s="25"/>
      <c r="AAD12" s="25"/>
      <c r="AAE12" s="25"/>
      <c r="AAF12" s="25"/>
      <c r="AAG12" s="25"/>
      <c r="AAH12" s="25"/>
      <c r="AAI12" s="25"/>
      <c r="AAJ12" s="25"/>
      <c r="AAK12" s="25"/>
      <c r="AAL12" s="25"/>
      <c r="AAM12" s="25"/>
      <c r="AAN12" s="25"/>
      <c r="AAO12" s="25"/>
      <c r="AAP12" s="25"/>
      <c r="AAQ12" s="25"/>
      <c r="AAR12" s="25"/>
      <c r="AAS12" s="25"/>
      <c r="AAT12" s="25"/>
      <c r="AAU12" s="25"/>
      <c r="AAV12" s="25"/>
      <c r="AAW12" s="25"/>
      <c r="AAX12" s="25"/>
      <c r="AAY12" s="25"/>
      <c r="AAZ12" s="25"/>
      <c r="ABA12" s="25"/>
      <c r="ABB12" s="25"/>
      <c r="ABC12" s="25"/>
      <c r="ABD12" s="25"/>
      <c r="ABE12" s="25"/>
      <c r="ABF12" s="25"/>
      <c r="ABG12" s="25"/>
      <c r="ABH12" s="25"/>
      <c r="ABI12" s="25"/>
      <c r="ABJ12" s="25"/>
      <c r="ABK12" s="25"/>
      <c r="ABL12" s="25"/>
      <c r="ABM12" s="25"/>
      <c r="ABN12" s="25"/>
      <c r="ABO12" s="25"/>
      <c r="ABP12" s="25"/>
      <c r="ABQ12" s="25"/>
      <c r="ABR12" s="25"/>
      <c r="ABS12" s="25"/>
      <c r="ABT12" s="25"/>
      <c r="ABU12" s="25"/>
      <c r="ABV12" s="25"/>
      <c r="ABW12" s="25"/>
      <c r="ABX12" s="25"/>
      <c r="ABY12" s="25"/>
      <c r="ABZ12" s="25"/>
      <c r="ACA12" s="25"/>
      <c r="ACB12" s="25"/>
      <c r="ACC12" s="25"/>
      <c r="ACD12" s="25"/>
      <c r="ACE12" s="25"/>
      <c r="ACF12" s="25"/>
      <c r="ACG12" s="25"/>
      <c r="ACH12" s="25"/>
      <c r="ACI12" s="25"/>
      <c r="ACJ12" s="25"/>
      <c r="ACK12" s="25"/>
      <c r="ACL12" s="25"/>
      <c r="ACM12" s="25"/>
      <c r="ACN12" s="25"/>
      <c r="ACO12" s="25"/>
      <c r="ACP12" s="25"/>
      <c r="ACQ12" s="25"/>
      <c r="ACR12" s="25"/>
      <c r="ACS12" s="25"/>
      <c r="ACT12" s="25"/>
      <c r="ACU12" s="25"/>
      <c r="ACV12" s="25"/>
      <c r="ACW12" s="25"/>
      <c r="ACX12" s="25"/>
      <c r="ACY12" s="25"/>
      <c r="ACZ12" s="25"/>
      <c r="ADA12" s="25"/>
      <c r="ADB12" s="25"/>
      <c r="ADC12" s="25"/>
      <c r="ADD12" s="25"/>
      <c r="ADE12" s="25"/>
      <c r="ADF12" s="25"/>
      <c r="ADG12" s="25"/>
      <c r="ADH12" s="25"/>
      <c r="ADI12" s="25"/>
      <c r="ADJ12" s="25"/>
      <c r="ADK12" s="25"/>
      <c r="ADL12" s="25"/>
      <c r="ADM12" s="25"/>
      <c r="ADN12" s="25"/>
      <c r="ADO12" s="25"/>
      <c r="ADP12" s="25"/>
      <c r="ADQ12" s="25"/>
      <c r="ADR12" s="25"/>
      <c r="ADS12" s="25"/>
      <c r="ADT12" s="25"/>
      <c r="ADU12" s="25"/>
      <c r="ADV12" s="25"/>
      <c r="ADW12" s="25"/>
      <c r="ADX12" s="25"/>
      <c r="ADY12" s="25"/>
      <c r="ADZ12" s="25"/>
      <c r="AEA12" s="25"/>
      <c r="AEB12" s="25"/>
      <c r="AEC12" s="25"/>
      <c r="AED12" s="25"/>
      <c r="AEE12" s="25"/>
      <c r="AEF12" s="25"/>
      <c r="AEG12" s="25"/>
      <c r="AEH12" s="25"/>
      <c r="AEI12" s="25"/>
      <c r="AEJ12" s="25"/>
      <c r="AEK12" s="25"/>
      <c r="AEL12" s="25"/>
      <c r="AEM12" s="25"/>
      <c r="AEN12" s="25"/>
      <c r="AEO12" s="25"/>
      <c r="AEP12" s="25"/>
      <c r="AEQ12" s="25"/>
      <c r="AER12" s="25"/>
      <c r="AES12" s="25"/>
      <c r="AET12" s="25"/>
      <c r="AEU12" s="25"/>
      <c r="AEV12" s="25"/>
      <c r="AEW12" s="25"/>
      <c r="AEX12" s="25"/>
      <c r="AEY12" s="25"/>
      <c r="AEZ12" s="25"/>
      <c r="AFA12" s="25"/>
      <c r="AFB12" s="25"/>
      <c r="AFC12" s="25"/>
      <c r="AFD12" s="25"/>
      <c r="AFE12" s="25"/>
      <c r="AFF12" s="25"/>
      <c r="AFG12" s="25"/>
      <c r="AFH12" s="25"/>
      <c r="AFI12" s="25"/>
      <c r="AFJ12" s="25"/>
      <c r="AFK12" s="25"/>
      <c r="AFL12" s="25"/>
      <c r="AFM12" s="25"/>
      <c r="AFN12" s="25"/>
      <c r="AFO12" s="25"/>
      <c r="AFP12" s="25"/>
      <c r="AFQ12" s="25"/>
      <c r="AFR12" s="25"/>
      <c r="AFS12" s="25"/>
      <c r="AFT12" s="25"/>
      <c r="AFU12" s="25"/>
      <c r="AFV12" s="25"/>
      <c r="AFW12" s="25"/>
      <c r="AFX12" s="25"/>
      <c r="AFY12" s="25"/>
      <c r="AFZ12" s="25"/>
      <c r="AGA12" s="25"/>
      <c r="AGB12" s="25"/>
      <c r="AGC12" s="25"/>
      <c r="AGD12" s="25"/>
      <c r="AGE12" s="25"/>
      <c r="AGF12" s="25"/>
      <c r="AGG12" s="25"/>
      <c r="AGH12" s="25"/>
      <c r="AGI12" s="25"/>
      <c r="AGJ12" s="25"/>
      <c r="AGK12" s="25"/>
      <c r="AGL12" s="25"/>
      <c r="AGM12" s="25"/>
      <c r="AGN12" s="25"/>
      <c r="AGO12" s="25"/>
      <c r="AGP12" s="25"/>
      <c r="AGQ12" s="25"/>
      <c r="AGR12" s="25"/>
      <c r="AGS12" s="25"/>
      <c r="AGT12" s="25"/>
      <c r="AGU12" s="25"/>
      <c r="AGV12" s="25"/>
      <c r="AGW12" s="25"/>
      <c r="AGX12" s="25"/>
      <c r="AGY12" s="25"/>
      <c r="AGZ12" s="25"/>
      <c r="AHA12" s="25"/>
      <c r="AHB12" s="25"/>
      <c r="AHC12" s="25"/>
      <c r="AHD12" s="25"/>
      <c r="AHE12" s="25"/>
      <c r="AHF12" s="25"/>
      <c r="AHG12" s="25"/>
      <c r="AHH12" s="25"/>
      <c r="AHI12" s="25"/>
      <c r="AHJ12" s="25"/>
      <c r="AHK12" s="25"/>
      <c r="AHL12" s="25"/>
      <c r="AHM12" s="25"/>
      <c r="AHN12" s="25"/>
      <c r="AHO12" s="25"/>
      <c r="AHP12" s="25"/>
      <c r="AHQ12" s="25"/>
      <c r="AHR12" s="25"/>
      <c r="AHS12" s="25"/>
      <c r="AHT12" s="25"/>
      <c r="AHU12" s="25"/>
      <c r="AHV12" s="25"/>
      <c r="AHW12" s="25"/>
      <c r="AHX12" s="25"/>
      <c r="AHY12" s="25"/>
      <c r="AHZ12" s="25"/>
      <c r="AIA12" s="25"/>
      <c r="AIB12" s="25"/>
      <c r="AIC12" s="25"/>
      <c r="AID12" s="25"/>
      <c r="AIE12" s="25"/>
      <c r="AIF12" s="25"/>
      <c r="AIG12" s="25"/>
      <c r="AIH12" s="25"/>
      <c r="AII12" s="25"/>
      <c r="AIJ12" s="25"/>
      <c r="AIK12" s="25"/>
      <c r="AIL12" s="25"/>
      <c r="AIM12" s="25"/>
      <c r="AIN12" s="25"/>
      <c r="AIO12" s="25"/>
      <c r="AIP12" s="25"/>
      <c r="AIQ12" s="25"/>
      <c r="AIR12" s="25"/>
      <c r="AIS12" s="25"/>
      <c r="AIT12" s="25"/>
      <c r="AIU12" s="25"/>
      <c r="AIV12" s="25"/>
      <c r="AIW12" s="25"/>
      <c r="AIX12" s="25"/>
      <c r="AIY12" s="25"/>
      <c r="AIZ12" s="25"/>
      <c r="AJA12" s="25"/>
      <c r="AJB12" s="25"/>
      <c r="AJC12" s="25"/>
      <c r="AJD12" s="25"/>
      <c r="AJE12" s="25"/>
      <c r="AJF12" s="25"/>
      <c r="AJG12" s="25"/>
      <c r="AJH12" s="25"/>
      <c r="AJI12" s="25"/>
      <c r="AJJ12" s="25"/>
      <c r="AJK12" s="25"/>
      <c r="AJL12" s="25"/>
      <c r="AJM12" s="25"/>
      <c r="AJN12" s="25"/>
      <c r="AJO12" s="25"/>
      <c r="AJP12" s="25"/>
      <c r="AJQ12" s="25"/>
      <c r="AJR12" s="25"/>
      <c r="AJS12" s="25"/>
      <c r="AJT12" s="25"/>
      <c r="AJU12" s="25"/>
      <c r="AJV12" s="25"/>
      <c r="AJW12" s="25"/>
      <c r="AJX12" s="25"/>
      <c r="AJY12" s="25"/>
      <c r="AJZ12" s="25"/>
      <c r="AKA12" s="25"/>
      <c r="AKB12" s="25"/>
      <c r="AKC12" s="25"/>
      <c r="AKD12" s="25"/>
      <c r="AKE12" s="25"/>
      <c r="AKF12" s="25"/>
      <c r="AKG12" s="25"/>
      <c r="AKH12" s="25"/>
      <c r="AKI12" s="25"/>
      <c r="AKJ12" s="25"/>
      <c r="AKK12" s="25"/>
      <c r="AKL12" s="25"/>
      <c r="AKM12" s="25"/>
      <c r="AKN12" s="25"/>
      <c r="AKO12" s="25"/>
      <c r="AKP12" s="25"/>
      <c r="AKQ12" s="25"/>
      <c r="AKR12" s="25"/>
      <c r="AKS12" s="25"/>
      <c r="AKT12" s="25"/>
      <c r="AKU12" s="25"/>
      <c r="AKV12" s="25"/>
      <c r="AKW12" s="25"/>
      <c r="AKX12" s="25"/>
      <c r="AKY12" s="25"/>
      <c r="AKZ12" s="25"/>
      <c r="ALA12" s="25"/>
      <c r="ALB12" s="25"/>
      <c r="ALC12" s="25"/>
      <c r="ALD12" s="25"/>
      <c r="ALE12" s="25"/>
      <c r="ALF12" s="25"/>
      <c r="ALG12" s="25"/>
      <c r="ALH12" s="25"/>
      <c r="ALI12" s="25"/>
      <c r="ALJ12" s="25"/>
      <c r="ALK12" s="25"/>
      <c r="ALL12" s="25"/>
      <c r="ALM12" s="25"/>
      <c r="ALN12" s="25"/>
      <c r="ALO12" s="25"/>
      <c r="ALP12" s="25"/>
      <c r="ALQ12" s="25"/>
      <c r="ALR12" s="25"/>
      <c r="ALS12" s="25"/>
      <c r="ALT12" s="25"/>
      <c r="ALU12" s="25"/>
      <c r="ALV12" s="25"/>
      <c r="ALW12" s="25"/>
      <c r="ALX12" s="25"/>
      <c r="ALY12" s="25"/>
      <c r="ALZ12" s="25"/>
      <c r="AMA12" s="25"/>
      <c r="AMB12" s="25"/>
      <c r="AMC12" s="25"/>
      <c r="AMD12" s="25"/>
      <c r="AME12" s="25"/>
      <c r="AMF12" s="25"/>
      <c r="AMG12" s="25"/>
      <c r="AMH12" s="25"/>
      <c r="AMI12" s="25"/>
      <c r="AMJ12" s="25"/>
      <c r="AMK12" s="25"/>
      <c r="AML12" s="25"/>
      <c r="AMM12" s="25"/>
      <c r="AMN12" s="25"/>
      <c r="AMO12" s="25"/>
      <c r="AMP12" s="25"/>
      <c r="AMQ12" s="25"/>
      <c r="AMR12" s="25"/>
      <c r="AMS12" s="25"/>
      <c r="AMT12" s="25"/>
      <c r="AMU12" s="25"/>
      <c r="AMV12" s="25"/>
      <c r="AMW12" s="25"/>
      <c r="AMX12" s="25"/>
      <c r="AMY12" s="25"/>
      <c r="AMZ12" s="25"/>
      <c r="ANA12" s="25"/>
      <c r="ANB12" s="25"/>
      <c r="ANC12" s="25"/>
      <c r="AND12" s="25"/>
      <c r="ANE12" s="25"/>
      <c r="ANF12" s="25"/>
      <c r="ANG12" s="25"/>
      <c r="ANH12" s="25"/>
      <c r="ANI12" s="25"/>
      <c r="ANJ12" s="25"/>
      <c r="ANK12" s="25"/>
      <c r="ANL12" s="25"/>
      <c r="ANM12" s="25"/>
      <c r="ANN12" s="25"/>
      <c r="ANO12" s="25"/>
      <c r="ANP12" s="25"/>
      <c r="ANQ12" s="25"/>
      <c r="ANR12" s="25"/>
      <c r="ANS12" s="25"/>
      <c r="ANT12" s="25"/>
      <c r="ANU12" s="25"/>
      <c r="ANV12" s="25"/>
      <c r="ANW12" s="25"/>
      <c r="ANX12" s="25"/>
      <c r="ANY12" s="25"/>
      <c r="ANZ12" s="25"/>
      <c r="AOA12" s="25"/>
      <c r="AOB12" s="25"/>
      <c r="AOC12" s="25"/>
      <c r="AOD12" s="25"/>
      <c r="AOE12" s="25"/>
      <c r="AOF12" s="25"/>
      <c r="AOG12" s="25"/>
      <c r="AOH12" s="25"/>
      <c r="AOI12" s="25"/>
      <c r="AOJ12" s="25"/>
      <c r="AOK12" s="25"/>
      <c r="AOL12" s="25"/>
      <c r="AOM12" s="25"/>
      <c r="AON12" s="25"/>
      <c r="AOO12" s="25"/>
      <c r="AOP12" s="25"/>
      <c r="AOQ12" s="25"/>
      <c r="AOR12" s="25"/>
      <c r="AOS12" s="25"/>
      <c r="AOT12" s="25"/>
      <c r="AOU12" s="25"/>
      <c r="AOV12" s="25"/>
      <c r="AOW12" s="25"/>
      <c r="AOX12" s="25"/>
      <c r="AOY12" s="25"/>
      <c r="AOZ12" s="25"/>
      <c r="APA12" s="25"/>
      <c r="APB12" s="25"/>
      <c r="APC12" s="25"/>
      <c r="APD12" s="25"/>
      <c r="APE12" s="25"/>
      <c r="APF12" s="25"/>
      <c r="APG12" s="25"/>
      <c r="APH12" s="25"/>
      <c r="API12" s="25"/>
      <c r="APJ12" s="25"/>
      <c r="APK12" s="25"/>
      <c r="APL12" s="25"/>
      <c r="APM12" s="25"/>
      <c r="APN12" s="25"/>
      <c r="APO12" s="25"/>
      <c r="APP12" s="25"/>
      <c r="APQ12" s="25"/>
      <c r="APR12" s="25"/>
      <c r="APS12" s="25"/>
      <c r="APT12" s="25"/>
      <c r="APU12" s="25"/>
      <c r="APV12" s="25"/>
      <c r="APW12" s="25"/>
      <c r="APX12" s="25"/>
      <c r="APY12" s="25"/>
      <c r="APZ12" s="25"/>
      <c r="AQA12" s="25"/>
      <c r="AQB12" s="25"/>
      <c r="AQC12" s="25"/>
      <c r="AQD12" s="25"/>
      <c r="AQE12" s="25"/>
      <c r="AQF12" s="25"/>
      <c r="AQG12" s="25"/>
      <c r="AQH12" s="25"/>
      <c r="AQI12" s="25"/>
      <c r="AQJ12" s="25"/>
      <c r="AQK12" s="25"/>
      <c r="AQL12" s="25"/>
      <c r="AQM12" s="25"/>
      <c r="AQN12" s="25"/>
      <c r="AQO12" s="25"/>
      <c r="AQP12" s="25"/>
      <c r="AQQ12" s="25"/>
      <c r="AQR12" s="25"/>
      <c r="AQS12" s="25"/>
      <c r="AQT12" s="25"/>
      <c r="AQU12" s="25"/>
      <c r="AQV12" s="25"/>
      <c r="AQW12" s="25"/>
      <c r="AQX12" s="25"/>
      <c r="AQY12" s="25"/>
      <c r="AQZ12" s="25"/>
      <c r="ARA12" s="25"/>
      <c r="ARB12" s="25"/>
      <c r="ARC12" s="25"/>
      <c r="ARD12" s="25"/>
      <c r="ARE12" s="25"/>
      <c r="ARF12" s="25"/>
      <c r="ARG12" s="25"/>
      <c r="ARH12" s="25"/>
      <c r="ARI12" s="25"/>
      <c r="ARJ12" s="25"/>
      <c r="ARK12" s="25"/>
      <c r="ARL12" s="25"/>
      <c r="ARM12" s="25"/>
      <c r="ARN12" s="25"/>
      <c r="ARO12" s="25"/>
      <c r="ARP12" s="25"/>
      <c r="ARQ12" s="25"/>
      <c r="ARR12" s="25"/>
      <c r="ARS12" s="25"/>
      <c r="ART12" s="25"/>
      <c r="ARU12" s="25"/>
      <c r="ARV12" s="25"/>
      <c r="ARW12" s="25"/>
      <c r="ARX12" s="25"/>
      <c r="ARY12" s="25"/>
      <c r="ARZ12" s="25"/>
      <c r="ASA12" s="25"/>
      <c r="ASB12" s="25"/>
      <c r="ASC12" s="25"/>
      <c r="ASD12" s="25"/>
      <c r="ASE12" s="25"/>
      <c r="ASF12" s="25"/>
      <c r="ASG12" s="25"/>
      <c r="ASH12" s="25"/>
      <c r="ASI12" s="25"/>
      <c r="ASJ12" s="25"/>
      <c r="ASK12" s="25"/>
      <c r="ASL12" s="25"/>
      <c r="ASM12" s="25"/>
      <c r="ASN12" s="25"/>
      <c r="ASO12" s="25"/>
      <c r="ASP12" s="25"/>
      <c r="ASQ12" s="25"/>
      <c r="ASR12" s="25"/>
      <c r="ASS12" s="25"/>
      <c r="AST12" s="25"/>
      <c r="ASU12" s="25"/>
      <c r="ASV12" s="25"/>
      <c r="ASW12" s="25"/>
      <c r="ASX12" s="25"/>
      <c r="ASY12" s="25"/>
      <c r="ASZ12" s="25"/>
      <c r="ATA12" s="25"/>
      <c r="ATB12" s="25"/>
      <c r="ATC12" s="25"/>
      <c r="ATD12" s="25"/>
      <c r="ATE12" s="25"/>
      <c r="ATF12" s="25"/>
      <c r="ATG12" s="25"/>
      <c r="ATH12" s="25"/>
      <c r="ATI12" s="25"/>
      <c r="ATJ12" s="25"/>
      <c r="ATK12" s="25"/>
      <c r="ATL12" s="25"/>
      <c r="ATM12" s="25"/>
      <c r="ATN12" s="25"/>
      <c r="ATO12" s="25"/>
      <c r="ATP12" s="25"/>
      <c r="ATQ12" s="25"/>
      <c r="ATR12" s="25"/>
      <c r="ATS12" s="25"/>
      <c r="ATT12" s="25"/>
      <c r="ATU12" s="25"/>
      <c r="ATV12" s="25"/>
      <c r="ATW12" s="25"/>
      <c r="ATX12" s="25"/>
      <c r="ATY12" s="25"/>
      <c r="ATZ12" s="25"/>
      <c r="AUA12" s="25"/>
      <c r="AUB12" s="25"/>
      <c r="AUC12" s="25"/>
      <c r="AUD12" s="25"/>
      <c r="AUE12" s="25"/>
      <c r="AUF12" s="25"/>
      <c r="AUG12" s="25"/>
      <c r="AUH12" s="25"/>
      <c r="AUI12" s="25"/>
      <c r="AUJ12" s="25"/>
      <c r="AUK12" s="25"/>
      <c r="AUL12" s="25"/>
      <c r="AUM12" s="25"/>
      <c r="AUN12" s="25"/>
      <c r="AUO12" s="25"/>
      <c r="AUP12" s="25"/>
      <c r="AUQ12" s="25"/>
      <c r="AUR12" s="25"/>
      <c r="AUS12" s="25"/>
      <c r="AUT12" s="25"/>
      <c r="AUU12" s="25"/>
      <c r="AUV12" s="25"/>
      <c r="AUW12" s="25"/>
      <c r="AUX12" s="25"/>
      <c r="AUY12" s="25"/>
      <c r="AUZ12" s="25"/>
      <c r="AVA12" s="25"/>
      <c r="AVB12" s="25"/>
      <c r="AVC12" s="25"/>
      <c r="AVD12" s="25"/>
      <c r="AVE12" s="25"/>
      <c r="AVF12" s="25"/>
      <c r="AVG12" s="25"/>
      <c r="AVH12" s="25"/>
      <c r="AVI12" s="25"/>
      <c r="AVJ12" s="25"/>
      <c r="AVK12" s="25"/>
      <c r="AVL12" s="25"/>
      <c r="AVM12" s="25"/>
      <c r="AVN12" s="25"/>
      <c r="AVO12" s="25"/>
      <c r="AVP12" s="25"/>
      <c r="AVQ12" s="25"/>
      <c r="AVR12" s="25"/>
      <c r="AVS12" s="25"/>
      <c r="AVT12" s="25"/>
      <c r="AVU12" s="25"/>
      <c r="AVV12" s="25"/>
      <c r="AVW12" s="25"/>
      <c r="AVX12" s="25"/>
      <c r="AVY12" s="25"/>
      <c r="AVZ12" s="25"/>
      <c r="AWA12" s="25"/>
      <c r="AWB12" s="25"/>
      <c r="AWC12" s="25"/>
      <c r="AWD12" s="25"/>
      <c r="AWE12" s="25"/>
      <c r="AWF12" s="25"/>
      <c r="AWG12" s="25"/>
      <c r="AWH12" s="25"/>
      <c r="AWI12" s="25"/>
      <c r="AWJ12" s="25"/>
      <c r="AWK12" s="25"/>
      <c r="AWL12" s="25"/>
      <c r="AWM12" s="25"/>
      <c r="AWN12" s="25"/>
      <c r="AWO12" s="25"/>
      <c r="AWP12" s="25"/>
      <c r="AWQ12" s="25"/>
      <c r="AWR12" s="25"/>
      <c r="AWS12" s="25"/>
      <c r="AWT12" s="25"/>
      <c r="AWU12" s="25"/>
      <c r="AWV12" s="25"/>
      <c r="AWW12" s="25"/>
      <c r="AWX12" s="25"/>
      <c r="AWY12" s="25"/>
      <c r="AWZ12" s="25"/>
      <c r="AXA12" s="25"/>
      <c r="AXB12" s="25"/>
      <c r="AXC12" s="25"/>
      <c r="AXD12" s="25"/>
      <c r="AXE12" s="25"/>
      <c r="AXF12" s="25"/>
      <c r="AXG12" s="25"/>
      <c r="AXH12" s="25"/>
      <c r="AXI12" s="25"/>
      <c r="AXJ12" s="25"/>
      <c r="AXK12" s="25"/>
      <c r="AXL12" s="25"/>
      <c r="AXM12" s="25"/>
      <c r="AXN12" s="25"/>
      <c r="AXO12" s="25"/>
      <c r="AXP12" s="25"/>
      <c r="AXQ12" s="25"/>
      <c r="AXR12" s="25"/>
      <c r="AXS12" s="25"/>
      <c r="AXT12" s="25"/>
      <c r="AXU12" s="25"/>
      <c r="AXV12" s="25"/>
      <c r="AXW12" s="25"/>
      <c r="AXX12" s="25"/>
      <c r="AXY12" s="25"/>
      <c r="AXZ12" s="25"/>
      <c r="AYA12" s="25"/>
      <c r="AYB12" s="25"/>
      <c r="AYC12" s="25"/>
      <c r="AYD12" s="25"/>
      <c r="AYE12" s="25"/>
      <c r="AYF12" s="25"/>
      <c r="AYG12" s="25"/>
      <c r="AYH12" s="25"/>
      <c r="AYI12" s="25"/>
      <c r="AYJ12" s="25"/>
      <c r="AYK12" s="25"/>
      <c r="AYL12" s="25"/>
      <c r="AYM12" s="25"/>
      <c r="AYN12" s="25"/>
      <c r="AYO12" s="25"/>
      <c r="AYP12" s="25"/>
      <c r="AYQ12" s="25"/>
      <c r="AYR12" s="25"/>
      <c r="AYS12" s="25"/>
      <c r="AYT12" s="25"/>
      <c r="AYU12" s="25"/>
      <c r="AYV12" s="25"/>
      <c r="AYW12" s="25"/>
      <c r="AYX12" s="25"/>
      <c r="AYY12" s="25"/>
      <c r="AYZ12" s="25"/>
      <c r="AZA12" s="25"/>
      <c r="AZB12" s="25"/>
      <c r="AZC12" s="25"/>
      <c r="AZD12" s="25"/>
      <c r="AZE12" s="25"/>
      <c r="AZF12" s="25"/>
      <c r="AZG12" s="25"/>
      <c r="AZH12" s="25"/>
      <c r="AZI12" s="25"/>
      <c r="AZJ12" s="25"/>
      <c r="AZK12" s="25"/>
      <c r="AZL12" s="25"/>
      <c r="AZM12" s="25"/>
      <c r="AZN12" s="25"/>
      <c r="AZO12" s="25"/>
      <c r="AZP12" s="25"/>
      <c r="AZQ12" s="25"/>
      <c r="AZR12" s="25"/>
      <c r="AZS12" s="25"/>
      <c r="AZT12" s="25"/>
      <c r="AZU12" s="25"/>
      <c r="AZV12" s="25"/>
      <c r="AZW12" s="25"/>
      <c r="AZX12" s="25"/>
      <c r="AZY12" s="25"/>
      <c r="AZZ12" s="25"/>
      <c r="BAA12" s="25"/>
      <c r="BAB12" s="25"/>
      <c r="BAC12" s="25"/>
      <c r="BAD12" s="25"/>
      <c r="BAE12" s="25"/>
      <c r="BAF12" s="25"/>
      <c r="BAG12" s="25"/>
      <c r="BAH12" s="25"/>
      <c r="BAI12" s="25"/>
      <c r="BAJ12" s="25"/>
      <c r="BAK12" s="25"/>
      <c r="BAL12" s="25"/>
      <c r="BAM12" s="25"/>
      <c r="BAN12" s="25"/>
      <c r="BAO12" s="25"/>
      <c r="BAP12" s="25"/>
      <c r="BAQ12" s="25"/>
      <c r="BAR12" s="25"/>
      <c r="BAS12" s="25"/>
      <c r="BAT12" s="25"/>
      <c r="BAU12" s="25"/>
      <c r="BAV12" s="25"/>
      <c r="BAW12" s="25"/>
      <c r="BAX12" s="25"/>
      <c r="BAY12" s="25"/>
      <c r="BAZ12" s="25"/>
      <c r="BBA12" s="25"/>
      <c r="BBB12" s="25"/>
      <c r="BBC12" s="25"/>
      <c r="BBD12" s="25"/>
      <c r="BBE12" s="25"/>
      <c r="BBF12" s="25"/>
      <c r="BBG12" s="25"/>
      <c r="BBH12" s="25"/>
      <c r="BBI12" s="25"/>
      <c r="BBJ12" s="25"/>
      <c r="BBK12" s="25"/>
      <c r="BBL12" s="25"/>
      <c r="BBM12" s="25"/>
      <c r="BBN12" s="25"/>
      <c r="BBO12" s="25"/>
      <c r="BBP12" s="25"/>
      <c r="BBQ12" s="25"/>
      <c r="BBR12" s="25"/>
      <c r="BBS12" s="25"/>
      <c r="BBT12" s="25"/>
      <c r="BBU12" s="25"/>
      <c r="BBV12" s="25"/>
      <c r="BBW12" s="25"/>
      <c r="BBX12" s="25"/>
      <c r="BBY12" s="25"/>
      <c r="BBZ12" s="25"/>
      <c r="BCA12" s="25"/>
      <c r="BCB12" s="25"/>
      <c r="BCC12" s="25"/>
      <c r="BCD12" s="25"/>
      <c r="BCE12" s="25"/>
      <c r="BCF12" s="25"/>
      <c r="BCG12" s="25"/>
      <c r="BCH12" s="25"/>
      <c r="BCI12" s="25"/>
      <c r="BCJ12" s="25"/>
      <c r="BCK12" s="25"/>
      <c r="BCL12" s="25"/>
      <c r="BCM12" s="25"/>
      <c r="BCN12" s="25"/>
      <c r="BCO12" s="25"/>
      <c r="BCP12" s="25"/>
      <c r="BCQ12" s="25"/>
      <c r="BCR12" s="25"/>
      <c r="BCS12" s="25"/>
      <c r="BCT12" s="25"/>
      <c r="BCU12" s="25"/>
      <c r="BCV12" s="25"/>
      <c r="BCW12" s="25"/>
      <c r="BCX12" s="25"/>
      <c r="BCY12" s="25"/>
      <c r="BCZ12" s="25"/>
      <c r="BDA12" s="25"/>
      <c r="BDB12" s="25"/>
      <c r="BDC12" s="25"/>
      <c r="BDD12" s="25"/>
      <c r="BDE12" s="25"/>
      <c r="BDF12" s="25"/>
      <c r="BDG12" s="25"/>
      <c r="BDH12" s="25"/>
      <c r="BDI12" s="25"/>
      <c r="BDJ12" s="25"/>
      <c r="BDK12" s="25"/>
      <c r="BDL12" s="25"/>
      <c r="BDM12" s="25"/>
      <c r="BDN12" s="25"/>
      <c r="BDO12" s="25"/>
      <c r="BDP12" s="25"/>
      <c r="BDQ12" s="25"/>
      <c r="BDR12" s="25"/>
      <c r="BDS12" s="25"/>
      <c r="BDT12" s="25"/>
      <c r="BDU12" s="25"/>
      <c r="BDV12" s="25"/>
      <c r="BDW12" s="25"/>
      <c r="BDX12" s="25"/>
      <c r="BDY12" s="25"/>
      <c r="BDZ12" s="25"/>
      <c r="BEA12" s="25"/>
      <c r="BEB12" s="25"/>
      <c r="BEC12" s="25"/>
      <c r="BED12" s="25"/>
      <c r="BEE12" s="25"/>
      <c r="BEF12" s="25"/>
      <c r="BEG12" s="25"/>
      <c r="BEH12" s="25"/>
      <c r="BEI12" s="25"/>
      <c r="BEJ12" s="25"/>
      <c r="BEK12" s="25"/>
      <c r="BEL12" s="25"/>
      <c r="BEM12" s="25"/>
      <c r="BEN12" s="25"/>
      <c r="BEO12" s="25"/>
      <c r="BEP12" s="25"/>
      <c r="BEQ12" s="25"/>
      <c r="BER12" s="25"/>
      <c r="BES12" s="25"/>
      <c r="BET12" s="25"/>
      <c r="BEU12" s="25"/>
      <c r="BEV12" s="25"/>
      <c r="BEW12" s="25"/>
      <c r="BEX12" s="25"/>
      <c r="BEY12" s="25"/>
      <c r="BEZ12" s="25"/>
      <c r="BFA12" s="25"/>
      <c r="BFB12" s="25"/>
      <c r="BFC12" s="25"/>
      <c r="BFD12" s="25"/>
      <c r="BFE12" s="25"/>
      <c r="BFF12" s="25"/>
      <c r="BFG12" s="25"/>
      <c r="BFH12" s="25"/>
      <c r="BFI12" s="25"/>
      <c r="BFJ12" s="25"/>
      <c r="BFK12" s="25"/>
      <c r="BFL12" s="25"/>
      <c r="BFM12" s="25"/>
      <c r="BFN12" s="25"/>
      <c r="BFO12" s="25"/>
      <c r="BFP12" s="25"/>
      <c r="BFQ12" s="25"/>
      <c r="BFR12" s="25"/>
      <c r="BFS12" s="25"/>
      <c r="BFT12" s="25"/>
      <c r="BFU12" s="25"/>
      <c r="BFV12" s="25"/>
      <c r="BFW12" s="25"/>
      <c r="BFX12" s="25"/>
      <c r="BFY12" s="25"/>
      <c r="BFZ12" s="25"/>
      <c r="BGA12" s="25"/>
      <c r="BGB12" s="25"/>
      <c r="BGC12" s="25"/>
      <c r="BGD12" s="25"/>
      <c r="BGE12" s="25"/>
      <c r="BGF12" s="25"/>
      <c r="BGG12" s="25"/>
      <c r="BGH12" s="25"/>
      <c r="BGI12" s="25"/>
      <c r="BGJ12" s="25"/>
      <c r="BGK12" s="25"/>
      <c r="BGL12" s="25"/>
      <c r="BGM12" s="25"/>
      <c r="BGN12" s="25"/>
      <c r="BGO12" s="25"/>
      <c r="BGP12" s="25"/>
      <c r="BGQ12" s="25"/>
      <c r="BGR12" s="25"/>
      <c r="BGS12" s="25"/>
      <c r="BGT12" s="25"/>
      <c r="BGU12" s="25"/>
      <c r="BGV12" s="25"/>
      <c r="BGW12" s="25"/>
      <c r="BGX12" s="25"/>
      <c r="BGY12" s="25"/>
      <c r="BGZ12" s="25"/>
      <c r="BHA12" s="25"/>
      <c r="BHB12" s="25"/>
      <c r="BHC12" s="25"/>
      <c r="BHD12" s="25"/>
      <c r="BHE12" s="25"/>
      <c r="BHF12" s="25"/>
      <c r="BHG12" s="25"/>
      <c r="BHH12" s="25"/>
      <c r="BHI12" s="25"/>
      <c r="BHJ12" s="25"/>
      <c r="BHK12" s="25"/>
      <c r="BHL12" s="25"/>
      <c r="BHM12" s="25"/>
      <c r="BHN12" s="25"/>
      <c r="BHO12" s="25"/>
      <c r="BHP12" s="25"/>
      <c r="BHQ12" s="25"/>
      <c r="BHR12" s="25"/>
      <c r="BHS12" s="25"/>
      <c r="BHT12" s="25"/>
      <c r="BHU12" s="25"/>
      <c r="BHV12" s="25"/>
      <c r="BHW12" s="25"/>
      <c r="BHX12" s="25"/>
      <c r="BHY12" s="25"/>
      <c r="BHZ12" s="25"/>
      <c r="BIA12" s="25"/>
      <c r="BIB12" s="25"/>
      <c r="BIC12" s="25"/>
      <c r="BID12" s="25"/>
      <c r="BIE12" s="25"/>
      <c r="BIF12" s="25"/>
      <c r="BIG12" s="25"/>
      <c r="BIH12" s="25"/>
      <c r="BII12" s="25"/>
      <c r="BIJ12" s="25"/>
      <c r="BIK12" s="25"/>
      <c r="BIL12" s="25"/>
      <c r="BIM12" s="25"/>
      <c r="BIN12" s="25"/>
      <c r="BIO12" s="25"/>
      <c r="BIP12" s="25"/>
      <c r="BIQ12" s="25"/>
      <c r="BIR12" s="25"/>
      <c r="BIS12" s="25"/>
      <c r="BIT12" s="25"/>
      <c r="BIU12" s="25"/>
      <c r="BIV12" s="25"/>
      <c r="BIW12" s="25"/>
      <c r="BIX12" s="25"/>
      <c r="BIY12" s="25"/>
      <c r="BIZ12" s="25"/>
      <c r="BJA12" s="25"/>
      <c r="BJB12" s="25"/>
      <c r="BJC12" s="25"/>
      <c r="BJD12" s="25"/>
      <c r="BJE12" s="25"/>
      <c r="BJF12" s="25"/>
      <c r="BJG12" s="25"/>
      <c r="BJH12" s="25"/>
      <c r="BJI12" s="25"/>
      <c r="BJJ12" s="25"/>
      <c r="BJK12" s="25"/>
      <c r="BJL12" s="25"/>
      <c r="BJM12" s="25"/>
      <c r="BJN12" s="25"/>
      <c r="BJO12" s="25"/>
      <c r="BJP12" s="25"/>
      <c r="BJQ12" s="25"/>
      <c r="BJR12" s="25"/>
      <c r="BJS12" s="25"/>
      <c r="BJT12" s="25"/>
      <c r="BJU12" s="25"/>
      <c r="BJV12" s="25"/>
      <c r="BJW12" s="25"/>
      <c r="BJX12" s="25"/>
      <c r="BJY12" s="25"/>
      <c r="BJZ12" s="25"/>
      <c r="BKA12" s="25"/>
      <c r="BKB12" s="25"/>
      <c r="BKC12" s="25"/>
      <c r="BKD12" s="25"/>
      <c r="BKE12" s="25"/>
      <c r="BKF12" s="25"/>
      <c r="BKG12" s="25"/>
      <c r="BKH12" s="25"/>
      <c r="BKI12" s="25"/>
      <c r="BKJ12" s="25"/>
      <c r="BKK12" s="25"/>
      <c r="BKL12" s="25"/>
      <c r="BKM12" s="25"/>
      <c r="BKN12" s="25"/>
      <c r="BKO12" s="25"/>
      <c r="BKP12" s="25"/>
      <c r="BKQ12" s="25"/>
      <c r="BKR12" s="25"/>
      <c r="BKS12" s="25"/>
      <c r="BKT12" s="25"/>
      <c r="BKU12" s="25"/>
      <c r="BKV12" s="25"/>
      <c r="BKW12" s="25"/>
      <c r="BKX12" s="25"/>
      <c r="BKY12" s="25"/>
      <c r="BKZ12" s="25"/>
      <c r="BLA12" s="25"/>
      <c r="BLB12" s="25"/>
      <c r="BLC12" s="25"/>
      <c r="BLD12" s="25"/>
      <c r="BLE12" s="25"/>
      <c r="BLF12" s="25"/>
      <c r="BLG12" s="25"/>
      <c r="BLH12" s="25"/>
      <c r="BLI12" s="25"/>
      <c r="BLJ12" s="25"/>
      <c r="BLK12" s="25"/>
      <c r="BLL12" s="25"/>
      <c r="BLM12" s="25"/>
      <c r="BLN12" s="25"/>
      <c r="BLO12" s="25"/>
      <c r="BLP12" s="25"/>
      <c r="BLQ12" s="25"/>
      <c r="BLR12" s="25"/>
      <c r="BLS12" s="25"/>
      <c r="BLT12" s="25"/>
      <c r="BLU12" s="25"/>
      <c r="BLV12" s="25"/>
      <c r="BLW12" s="25"/>
      <c r="BLX12" s="25"/>
      <c r="BLY12" s="25"/>
      <c r="BLZ12" s="25"/>
      <c r="BMA12" s="25"/>
      <c r="BMB12" s="25"/>
      <c r="BMC12" s="25"/>
      <c r="BMD12" s="25"/>
      <c r="BME12" s="25"/>
      <c r="BMF12" s="25"/>
      <c r="BMG12" s="25"/>
      <c r="BMH12" s="25"/>
      <c r="BMI12" s="25"/>
      <c r="BMJ12" s="25"/>
      <c r="BMK12" s="25"/>
      <c r="BML12" s="25"/>
      <c r="BMM12" s="25"/>
      <c r="BMN12" s="25"/>
      <c r="BMO12" s="25"/>
      <c r="BMP12" s="25"/>
      <c r="BMQ12" s="25"/>
      <c r="BMR12" s="25"/>
      <c r="BMS12" s="25"/>
      <c r="BMT12" s="25"/>
      <c r="BMU12" s="25"/>
      <c r="BMV12" s="25"/>
      <c r="BMW12" s="25"/>
      <c r="BMX12" s="25"/>
      <c r="BMY12" s="25"/>
      <c r="BMZ12" s="25"/>
      <c r="BNA12" s="25"/>
      <c r="BNB12" s="25"/>
      <c r="BNC12" s="25"/>
      <c r="BND12" s="25"/>
      <c r="BNE12" s="25"/>
      <c r="BNF12" s="25"/>
      <c r="BNG12" s="25"/>
      <c r="BNH12" s="25"/>
      <c r="BNI12" s="25"/>
      <c r="BNJ12" s="25"/>
      <c r="BNK12" s="25"/>
      <c r="BNL12" s="25"/>
      <c r="BNM12" s="25"/>
      <c r="BNN12" s="25"/>
      <c r="BNO12" s="25"/>
      <c r="BNP12" s="25"/>
      <c r="BNQ12" s="25"/>
      <c r="BNR12" s="25"/>
      <c r="BNS12" s="25"/>
      <c r="BNT12" s="25"/>
      <c r="BNU12" s="25"/>
      <c r="BNV12" s="25"/>
      <c r="BNW12" s="25"/>
      <c r="BNX12" s="25"/>
      <c r="BNY12" s="25"/>
      <c r="BNZ12" s="25"/>
      <c r="BOA12" s="25"/>
      <c r="BOB12" s="25"/>
      <c r="BOC12" s="25"/>
      <c r="BOD12" s="25"/>
      <c r="BOE12" s="25"/>
      <c r="BOF12" s="25"/>
      <c r="BOG12" s="25"/>
      <c r="BOH12" s="25"/>
      <c r="BOI12" s="25"/>
      <c r="BOJ12" s="25"/>
      <c r="BOK12" s="25"/>
      <c r="BOL12" s="25"/>
      <c r="BOM12" s="25"/>
      <c r="BON12" s="25"/>
      <c r="BOO12" s="25"/>
      <c r="BOP12" s="25"/>
      <c r="BOQ12" s="25"/>
      <c r="BOR12" s="25"/>
      <c r="BOS12" s="25"/>
      <c r="BOT12" s="25"/>
      <c r="BOU12" s="25"/>
      <c r="BOV12" s="25"/>
      <c r="BOW12" s="25"/>
      <c r="BOX12" s="25"/>
      <c r="BOY12" s="25"/>
      <c r="BOZ12" s="25"/>
      <c r="BPA12" s="25"/>
      <c r="BPB12" s="25"/>
      <c r="BPC12" s="25"/>
      <c r="BPD12" s="25"/>
      <c r="BPE12" s="25"/>
      <c r="BPF12" s="25"/>
      <c r="BPG12" s="25"/>
      <c r="BPH12" s="25"/>
      <c r="BPI12" s="25"/>
      <c r="BPJ12" s="25"/>
      <c r="BPK12" s="25"/>
      <c r="BPL12" s="25"/>
      <c r="BPM12" s="25"/>
      <c r="BPN12" s="25"/>
      <c r="BPO12" s="25"/>
      <c r="BPP12" s="25"/>
      <c r="BPQ12" s="25"/>
      <c r="BPR12" s="25"/>
      <c r="BPS12" s="25"/>
      <c r="BPT12" s="25"/>
      <c r="BPU12" s="25"/>
      <c r="BPV12" s="25"/>
      <c r="BPW12" s="25"/>
      <c r="BPX12" s="25"/>
      <c r="BPY12" s="25"/>
      <c r="BPZ12" s="25"/>
      <c r="BQA12" s="25"/>
      <c r="BQB12" s="25"/>
      <c r="BQC12" s="25"/>
      <c r="BQD12" s="25"/>
      <c r="BQE12" s="25"/>
      <c r="BQF12" s="25"/>
      <c r="BQG12" s="25"/>
      <c r="BQH12" s="25"/>
      <c r="BQI12" s="25"/>
      <c r="BQJ12" s="25"/>
      <c r="BQK12" s="25"/>
      <c r="BQL12" s="25"/>
      <c r="BQM12" s="25"/>
      <c r="BQN12" s="25"/>
      <c r="BQO12" s="25"/>
      <c r="BQP12" s="25"/>
      <c r="BQQ12" s="25"/>
      <c r="BQR12" s="25"/>
      <c r="BQS12" s="25"/>
      <c r="BQT12" s="25"/>
      <c r="BQU12" s="25"/>
      <c r="BQV12" s="25"/>
      <c r="BQW12" s="25"/>
      <c r="BQX12" s="25"/>
      <c r="BQY12" s="25"/>
      <c r="BQZ12" s="25"/>
      <c r="BRA12" s="25"/>
      <c r="BRB12" s="25"/>
      <c r="BRC12" s="25"/>
      <c r="BRD12" s="25"/>
      <c r="BRE12" s="25"/>
      <c r="BRF12" s="25"/>
      <c r="BRG12" s="25"/>
      <c r="BRH12" s="25"/>
      <c r="BRI12" s="25"/>
      <c r="BRJ12" s="25"/>
      <c r="BRK12" s="25"/>
      <c r="BRL12" s="25"/>
      <c r="BRM12" s="25"/>
      <c r="BRN12" s="25"/>
      <c r="BRO12" s="25"/>
      <c r="BRP12" s="25"/>
      <c r="BRQ12" s="25"/>
      <c r="BRR12" s="25"/>
      <c r="BRS12" s="25"/>
      <c r="BRT12" s="25"/>
      <c r="BRU12" s="25"/>
      <c r="BRV12" s="25"/>
      <c r="BRW12" s="25"/>
      <c r="BRX12" s="25"/>
      <c r="BRY12" s="25"/>
      <c r="BRZ12" s="25"/>
      <c r="BSA12" s="25"/>
      <c r="BSB12" s="25"/>
      <c r="BSC12" s="25"/>
      <c r="BSD12" s="25"/>
      <c r="BSE12" s="25"/>
      <c r="BSF12" s="25"/>
      <c r="BSG12" s="25"/>
      <c r="BSH12" s="25"/>
      <c r="BSI12" s="25"/>
      <c r="BSJ12" s="25"/>
      <c r="BSK12" s="25"/>
      <c r="BSL12" s="25"/>
      <c r="BSM12" s="25"/>
      <c r="BSN12" s="25"/>
      <c r="BSO12" s="25"/>
      <c r="BSP12" s="25"/>
      <c r="BSQ12" s="25"/>
      <c r="BSR12" s="25"/>
      <c r="BSS12" s="25"/>
      <c r="BST12" s="25"/>
      <c r="BSU12" s="25"/>
      <c r="BSV12" s="25"/>
      <c r="BSW12" s="25"/>
      <c r="BSX12" s="25"/>
      <c r="BSY12" s="25"/>
      <c r="BSZ12" s="25"/>
      <c r="BTA12" s="25"/>
      <c r="BTB12" s="25"/>
      <c r="BTC12" s="25"/>
      <c r="BTD12" s="25"/>
      <c r="BTE12" s="25"/>
      <c r="BTF12" s="25"/>
      <c r="BTG12" s="25"/>
      <c r="BTH12" s="25"/>
      <c r="BTI12" s="25"/>
      <c r="BTJ12" s="25"/>
      <c r="BTK12" s="25"/>
      <c r="BTL12" s="25"/>
      <c r="BTM12" s="25"/>
      <c r="BTN12" s="25"/>
      <c r="BTO12" s="25"/>
      <c r="BTP12" s="25"/>
      <c r="BTQ12" s="25"/>
      <c r="BTR12" s="25"/>
      <c r="BTS12" s="25"/>
      <c r="BTT12" s="25"/>
      <c r="BTU12" s="25"/>
      <c r="BTV12" s="25"/>
      <c r="BTW12" s="25"/>
      <c r="BTX12" s="25"/>
      <c r="BTY12" s="25"/>
      <c r="BTZ12" s="25"/>
      <c r="BUA12" s="25"/>
      <c r="BUB12" s="25"/>
      <c r="BUC12" s="25"/>
      <c r="BUD12" s="25"/>
      <c r="BUE12" s="25"/>
      <c r="BUF12" s="25"/>
      <c r="BUG12" s="25"/>
      <c r="BUH12" s="25"/>
      <c r="BUI12" s="25"/>
      <c r="BUJ12" s="25"/>
      <c r="BUK12" s="25"/>
      <c r="BUL12" s="25"/>
      <c r="BUM12" s="25"/>
      <c r="BUN12" s="25"/>
      <c r="BUO12" s="25"/>
      <c r="BUP12" s="25"/>
      <c r="BUQ12" s="25"/>
      <c r="BUR12" s="25"/>
      <c r="BUS12" s="25"/>
      <c r="BUT12" s="25"/>
      <c r="BUU12" s="25"/>
      <c r="BUV12" s="25"/>
      <c r="BUW12" s="25"/>
      <c r="BUX12" s="25"/>
      <c r="BUY12" s="25"/>
      <c r="BUZ12" s="25"/>
      <c r="BVA12" s="25"/>
      <c r="BVB12" s="25"/>
      <c r="BVC12" s="25"/>
      <c r="BVD12" s="25"/>
      <c r="BVE12" s="25"/>
      <c r="BVF12" s="25"/>
      <c r="BVG12" s="25"/>
      <c r="BVH12" s="25"/>
      <c r="BVI12" s="25"/>
      <c r="BVJ12" s="25"/>
      <c r="BVK12" s="25"/>
      <c r="BVL12" s="25"/>
      <c r="BVM12" s="25"/>
      <c r="BVN12" s="25"/>
      <c r="BVO12" s="25"/>
      <c r="BVP12" s="25"/>
      <c r="BVQ12" s="25"/>
      <c r="BVR12" s="25"/>
      <c r="BVS12" s="25"/>
      <c r="BVT12" s="25"/>
      <c r="BVU12" s="25"/>
      <c r="BVV12" s="25"/>
      <c r="BVW12" s="25"/>
      <c r="BVX12" s="25"/>
      <c r="BVY12" s="25"/>
      <c r="BVZ12" s="25"/>
      <c r="BWA12" s="25"/>
      <c r="BWB12" s="25"/>
      <c r="BWC12" s="25"/>
      <c r="BWD12" s="25"/>
      <c r="BWE12" s="25"/>
      <c r="BWF12" s="25"/>
      <c r="BWG12" s="25"/>
      <c r="BWH12" s="25"/>
      <c r="BWI12" s="25"/>
      <c r="BWJ12" s="25"/>
      <c r="BWK12" s="25"/>
      <c r="BWL12" s="25"/>
      <c r="BWM12" s="25"/>
      <c r="BWN12" s="25"/>
      <c r="BWO12" s="25"/>
      <c r="BWP12" s="25"/>
      <c r="BWQ12" s="25"/>
      <c r="BWR12" s="25"/>
      <c r="BWS12" s="25"/>
      <c r="BWT12" s="25"/>
      <c r="BWU12" s="25"/>
      <c r="BWV12" s="25"/>
      <c r="BWW12" s="25"/>
      <c r="BWX12" s="25"/>
      <c r="BWY12" s="25"/>
      <c r="BWZ12" s="25"/>
      <c r="BXA12" s="25"/>
      <c r="BXB12" s="25"/>
      <c r="BXC12" s="25"/>
      <c r="BXD12" s="25"/>
      <c r="BXE12" s="25"/>
      <c r="BXF12" s="25"/>
      <c r="BXG12" s="25"/>
      <c r="BXH12" s="25"/>
      <c r="BXI12" s="25"/>
      <c r="BXJ12" s="25"/>
      <c r="BXK12" s="25"/>
      <c r="BXL12" s="25"/>
      <c r="BXM12" s="25"/>
      <c r="BXN12" s="25"/>
      <c r="BXO12" s="25"/>
      <c r="BXP12" s="25"/>
      <c r="BXQ12" s="25"/>
      <c r="BXR12" s="25"/>
      <c r="BXS12" s="25"/>
      <c r="BXT12" s="25"/>
      <c r="BXU12" s="25"/>
      <c r="BXV12" s="25"/>
      <c r="BXW12" s="25"/>
      <c r="BXX12" s="25"/>
      <c r="BXY12" s="25"/>
      <c r="BXZ12" s="25"/>
      <c r="BYA12" s="25"/>
      <c r="BYB12" s="25"/>
      <c r="BYC12" s="25"/>
      <c r="BYD12" s="25"/>
      <c r="BYE12" s="25"/>
      <c r="BYF12" s="25"/>
      <c r="BYG12" s="25"/>
      <c r="BYH12" s="25"/>
      <c r="BYI12" s="25"/>
      <c r="BYJ12" s="25"/>
      <c r="BYK12" s="25"/>
      <c r="BYL12" s="25"/>
      <c r="BYM12" s="25"/>
      <c r="BYN12" s="25"/>
      <c r="BYO12" s="25"/>
      <c r="BYP12" s="25"/>
      <c r="BYQ12" s="25"/>
      <c r="BYR12" s="25"/>
      <c r="BYS12" s="25"/>
      <c r="BYT12" s="25"/>
      <c r="BYU12" s="25"/>
      <c r="BYV12" s="25"/>
      <c r="BYW12" s="25"/>
      <c r="BYX12" s="25"/>
      <c r="BYY12" s="25"/>
      <c r="BYZ12" s="25"/>
      <c r="BZA12" s="25"/>
      <c r="BZB12" s="25"/>
      <c r="BZC12" s="25"/>
      <c r="BZD12" s="25"/>
      <c r="BZE12" s="25"/>
      <c r="BZF12" s="25"/>
      <c r="BZG12" s="25"/>
      <c r="BZH12" s="25"/>
      <c r="BZI12" s="25"/>
      <c r="BZJ12" s="25"/>
      <c r="BZK12" s="25"/>
      <c r="BZL12" s="25"/>
      <c r="BZM12" s="25"/>
      <c r="BZN12" s="25"/>
      <c r="BZO12" s="25"/>
      <c r="BZP12" s="25"/>
      <c r="BZQ12" s="25"/>
      <c r="BZR12" s="25"/>
      <c r="BZS12" s="25"/>
      <c r="BZT12" s="25"/>
      <c r="BZU12" s="25"/>
      <c r="BZV12" s="25"/>
      <c r="BZW12" s="25"/>
      <c r="BZX12" s="25"/>
      <c r="BZY12" s="25"/>
      <c r="BZZ12" s="25"/>
      <c r="CAA12" s="25"/>
      <c r="CAB12" s="25"/>
      <c r="CAC12" s="25"/>
      <c r="CAD12" s="25"/>
      <c r="CAE12" s="25"/>
      <c r="CAF12" s="25"/>
      <c r="CAG12" s="25"/>
      <c r="CAH12" s="25"/>
      <c r="CAI12" s="25"/>
      <c r="CAJ12" s="25"/>
      <c r="CAK12" s="25"/>
      <c r="CAL12" s="25"/>
      <c r="CAM12" s="25"/>
      <c r="CAN12" s="25"/>
      <c r="CAO12" s="25"/>
      <c r="CAP12" s="25"/>
      <c r="CAQ12" s="25"/>
      <c r="CAR12" s="25"/>
      <c r="CAS12" s="25"/>
      <c r="CAT12" s="25"/>
      <c r="CAU12" s="25"/>
      <c r="CAV12" s="25"/>
      <c r="CAW12" s="25"/>
      <c r="CAX12" s="25"/>
      <c r="CAY12" s="25"/>
      <c r="CAZ12" s="25"/>
      <c r="CBA12" s="25"/>
      <c r="CBB12" s="25"/>
      <c r="CBC12" s="25"/>
      <c r="CBD12" s="25"/>
      <c r="CBE12" s="25"/>
      <c r="CBF12" s="25"/>
      <c r="CBG12" s="25"/>
      <c r="CBH12" s="25"/>
      <c r="CBI12" s="25"/>
      <c r="CBJ12" s="25"/>
      <c r="CBK12" s="25"/>
      <c r="CBL12" s="25"/>
      <c r="CBM12" s="25"/>
      <c r="CBN12" s="25"/>
      <c r="CBO12" s="25"/>
      <c r="CBP12" s="25"/>
      <c r="CBQ12" s="25"/>
      <c r="CBR12" s="25"/>
      <c r="CBS12" s="25"/>
      <c r="CBT12" s="25"/>
      <c r="CBU12" s="25"/>
      <c r="CBV12" s="25"/>
      <c r="CBW12" s="25"/>
      <c r="CBX12" s="25"/>
      <c r="CBY12" s="25"/>
      <c r="CBZ12" s="25"/>
      <c r="CCA12" s="25"/>
      <c r="CCB12" s="25"/>
      <c r="CCC12" s="25"/>
      <c r="CCD12" s="25"/>
      <c r="CCE12" s="25"/>
      <c r="CCF12" s="25"/>
      <c r="CCG12" s="25"/>
      <c r="CCH12" s="25"/>
      <c r="CCI12" s="25"/>
      <c r="CCJ12" s="25"/>
      <c r="CCK12" s="25"/>
      <c r="CCL12" s="25"/>
      <c r="CCM12" s="25"/>
      <c r="CCN12" s="25"/>
      <c r="CCO12" s="25"/>
      <c r="CCP12" s="25"/>
      <c r="CCQ12" s="25"/>
      <c r="CCR12" s="25"/>
      <c r="CCS12" s="25"/>
      <c r="CCT12" s="25"/>
      <c r="CCU12" s="25"/>
      <c r="CCV12" s="25"/>
      <c r="CCW12" s="25"/>
      <c r="CCX12" s="25"/>
      <c r="CCY12" s="25"/>
      <c r="CCZ12" s="25"/>
      <c r="CDA12" s="25"/>
      <c r="CDB12" s="25"/>
      <c r="CDC12" s="25"/>
      <c r="CDD12" s="25"/>
      <c r="CDE12" s="25"/>
      <c r="CDF12" s="25"/>
      <c r="CDG12" s="25"/>
      <c r="CDH12" s="25"/>
      <c r="CDI12" s="25"/>
      <c r="CDJ12" s="25"/>
      <c r="CDK12" s="25"/>
      <c r="CDL12" s="25"/>
      <c r="CDM12" s="25"/>
      <c r="CDN12" s="25"/>
      <c r="CDO12" s="25"/>
      <c r="CDP12" s="25"/>
      <c r="CDQ12" s="25"/>
      <c r="CDR12" s="25"/>
      <c r="CDS12" s="25"/>
      <c r="CDT12" s="25"/>
      <c r="CDU12" s="25"/>
      <c r="CDV12" s="25"/>
      <c r="CDW12" s="25"/>
      <c r="CDX12" s="25"/>
      <c r="CDY12" s="25"/>
      <c r="CDZ12" s="25"/>
      <c r="CEA12" s="25"/>
      <c r="CEB12" s="25"/>
      <c r="CEC12" s="25"/>
      <c r="CED12" s="25"/>
      <c r="CEE12" s="25"/>
      <c r="CEF12" s="25"/>
      <c r="CEG12" s="25"/>
      <c r="CEH12" s="25"/>
      <c r="CEI12" s="25"/>
      <c r="CEJ12" s="25"/>
      <c r="CEK12" s="25"/>
      <c r="CEL12" s="25"/>
      <c r="CEM12" s="25"/>
      <c r="CEN12" s="25"/>
      <c r="CEO12" s="25"/>
      <c r="CEP12" s="25"/>
      <c r="CEQ12" s="25"/>
      <c r="CER12" s="25"/>
      <c r="CES12" s="25"/>
      <c r="CET12" s="25"/>
      <c r="CEU12" s="25"/>
      <c r="CEV12" s="25"/>
      <c r="CEW12" s="25"/>
      <c r="CEX12" s="25"/>
      <c r="CEY12" s="25"/>
      <c r="CEZ12" s="25"/>
      <c r="CFA12" s="25"/>
      <c r="CFB12" s="25"/>
      <c r="CFC12" s="25"/>
      <c r="CFD12" s="25"/>
      <c r="CFE12" s="25"/>
      <c r="CFF12" s="25"/>
      <c r="CFG12" s="25"/>
      <c r="CFH12" s="25"/>
      <c r="CFI12" s="25"/>
      <c r="CFJ12" s="25"/>
      <c r="CFK12" s="25"/>
      <c r="CFL12" s="25"/>
      <c r="CFM12" s="25"/>
      <c r="CFN12" s="25"/>
      <c r="CFO12" s="25"/>
      <c r="CFP12" s="25"/>
      <c r="CFQ12" s="25"/>
      <c r="CFR12" s="25"/>
      <c r="CFS12" s="25"/>
      <c r="CFT12" s="25"/>
      <c r="CFU12" s="25"/>
      <c r="CFV12" s="25"/>
      <c r="CFW12" s="25"/>
      <c r="CFX12" s="25"/>
      <c r="CFY12" s="25"/>
      <c r="CFZ12" s="25"/>
      <c r="CGA12" s="25"/>
      <c r="CGB12" s="25"/>
      <c r="CGC12" s="25"/>
      <c r="CGD12" s="25"/>
      <c r="CGE12" s="25"/>
      <c r="CGF12" s="25"/>
      <c r="CGG12" s="25"/>
      <c r="CGH12" s="25"/>
      <c r="CGI12" s="25"/>
      <c r="CGJ12" s="25"/>
      <c r="CGK12" s="25"/>
      <c r="CGL12" s="25"/>
      <c r="CGM12" s="25"/>
      <c r="CGN12" s="25"/>
      <c r="CGO12" s="25"/>
      <c r="CGP12" s="25"/>
      <c r="CGQ12" s="25"/>
      <c r="CGR12" s="25"/>
      <c r="CGS12" s="25"/>
      <c r="CGT12" s="25"/>
      <c r="CGU12" s="25"/>
      <c r="CGV12" s="25"/>
      <c r="CGW12" s="25"/>
      <c r="CGX12" s="25"/>
      <c r="CGY12" s="25"/>
      <c r="CGZ12" s="25"/>
      <c r="CHA12" s="25"/>
      <c r="CHB12" s="25"/>
      <c r="CHC12" s="25"/>
      <c r="CHD12" s="25"/>
      <c r="CHE12" s="25"/>
      <c r="CHF12" s="25"/>
      <c r="CHG12" s="25"/>
      <c r="CHH12" s="25"/>
      <c r="CHI12" s="25"/>
      <c r="CHJ12" s="25"/>
      <c r="CHK12" s="25"/>
      <c r="CHL12" s="25"/>
      <c r="CHM12" s="25"/>
      <c r="CHN12" s="25"/>
      <c r="CHO12" s="25"/>
      <c r="CHP12" s="25"/>
      <c r="CHQ12" s="25"/>
      <c r="CHR12" s="25"/>
      <c r="CHS12" s="25"/>
      <c r="CHT12" s="25"/>
      <c r="CHU12" s="25"/>
      <c r="CHV12" s="25"/>
      <c r="CHW12" s="25"/>
      <c r="CHX12" s="25"/>
      <c r="CHY12" s="25"/>
      <c r="CHZ12" s="25"/>
      <c r="CIA12" s="25"/>
      <c r="CIB12" s="25"/>
      <c r="CIC12" s="25"/>
      <c r="CID12" s="25"/>
      <c r="CIE12" s="25"/>
      <c r="CIF12" s="25"/>
      <c r="CIG12" s="25"/>
      <c r="CIH12" s="25"/>
      <c r="CII12" s="25"/>
      <c r="CIJ12" s="25"/>
      <c r="CIK12" s="25"/>
      <c r="CIL12" s="25"/>
      <c r="CIM12" s="25"/>
      <c r="CIN12" s="25"/>
      <c r="CIO12" s="25"/>
      <c r="CIP12" s="25"/>
      <c r="CIQ12" s="25"/>
      <c r="CIR12" s="25"/>
      <c r="CIS12" s="25"/>
      <c r="CIT12" s="25"/>
      <c r="CIU12" s="25"/>
      <c r="CIV12" s="25"/>
      <c r="CIW12" s="25"/>
      <c r="CIX12" s="25"/>
      <c r="CIY12" s="25"/>
      <c r="CIZ12" s="25"/>
      <c r="CJA12" s="25"/>
      <c r="CJB12" s="25"/>
      <c r="CJC12" s="25"/>
      <c r="CJD12" s="25"/>
      <c r="CJE12" s="25"/>
      <c r="CJF12" s="25"/>
      <c r="CJG12" s="25"/>
      <c r="CJH12" s="25"/>
      <c r="CJI12" s="25"/>
      <c r="CJJ12" s="25"/>
      <c r="CJK12" s="25"/>
      <c r="CJL12" s="25"/>
      <c r="CJM12" s="25"/>
      <c r="CJN12" s="25"/>
      <c r="CJO12" s="25"/>
      <c r="CJP12" s="25"/>
      <c r="CJQ12" s="25"/>
      <c r="CJR12" s="25"/>
      <c r="CJS12" s="25"/>
      <c r="CJT12" s="25"/>
      <c r="CJU12" s="25"/>
      <c r="CJV12" s="25"/>
      <c r="CJW12" s="25"/>
      <c r="CJX12" s="25"/>
      <c r="CJY12" s="25"/>
      <c r="CJZ12" s="25"/>
      <c r="CKA12" s="25"/>
      <c r="CKB12" s="25"/>
      <c r="CKC12" s="25"/>
      <c r="CKD12" s="25"/>
      <c r="CKE12" s="25"/>
      <c r="CKF12" s="25"/>
      <c r="CKG12" s="25"/>
      <c r="CKH12" s="25"/>
      <c r="CKI12" s="25"/>
      <c r="CKJ12" s="25"/>
      <c r="CKK12" s="25"/>
      <c r="CKL12" s="25"/>
      <c r="CKM12" s="25"/>
      <c r="CKN12" s="25"/>
      <c r="CKO12" s="25"/>
      <c r="CKP12" s="25"/>
      <c r="CKQ12" s="25"/>
      <c r="CKR12" s="25"/>
      <c r="CKS12" s="25"/>
      <c r="CKT12" s="25"/>
      <c r="CKU12" s="25"/>
      <c r="CKV12" s="25"/>
      <c r="CKW12" s="25"/>
      <c r="CKX12" s="25"/>
      <c r="CKY12" s="25"/>
      <c r="CKZ12" s="25"/>
      <c r="CLA12" s="25"/>
      <c r="CLB12" s="25"/>
      <c r="CLC12" s="25"/>
      <c r="CLD12" s="25"/>
      <c r="CLE12" s="25"/>
      <c r="CLF12" s="25"/>
      <c r="CLG12" s="25"/>
      <c r="CLH12" s="25"/>
      <c r="CLI12" s="25"/>
      <c r="CLJ12" s="25"/>
      <c r="CLK12" s="25"/>
      <c r="CLL12" s="25"/>
      <c r="CLM12" s="25"/>
      <c r="CLN12" s="25"/>
      <c r="CLO12" s="25"/>
      <c r="CLP12" s="25"/>
      <c r="CLQ12" s="25"/>
      <c r="CLR12" s="25"/>
      <c r="CLS12" s="25"/>
      <c r="CLT12" s="25"/>
      <c r="CLU12" s="25"/>
      <c r="CLV12" s="25"/>
      <c r="CLW12" s="25"/>
      <c r="CLX12" s="25"/>
      <c r="CLY12" s="25"/>
      <c r="CLZ12" s="25"/>
      <c r="CMA12" s="25"/>
      <c r="CMB12" s="25"/>
      <c r="CMC12" s="25"/>
      <c r="CMD12" s="25"/>
      <c r="CME12" s="25"/>
      <c r="CMF12" s="25"/>
      <c r="CMG12" s="25"/>
      <c r="CMH12" s="25"/>
      <c r="CMI12" s="25"/>
      <c r="CMJ12" s="25"/>
      <c r="CMK12" s="25"/>
      <c r="CML12" s="25"/>
      <c r="CMM12" s="25"/>
      <c r="CMN12" s="25"/>
      <c r="CMO12" s="25"/>
      <c r="CMP12" s="25"/>
      <c r="CMQ12" s="25"/>
      <c r="CMR12" s="25"/>
      <c r="CMS12" s="25"/>
      <c r="CMT12" s="25"/>
      <c r="CMU12" s="25"/>
      <c r="CMV12" s="25"/>
      <c r="CMW12" s="25"/>
      <c r="CMX12" s="25"/>
      <c r="CMY12" s="25"/>
      <c r="CMZ12" s="25"/>
      <c r="CNA12" s="25"/>
      <c r="CNB12" s="25"/>
      <c r="CNC12" s="25"/>
      <c r="CND12" s="25"/>
      <c r="CNE12" s="25"/>
      <c r="CNF12" s="25"/>
      <c r="CNG12" s="25"/>
      <c r="CNH12" s="25"/>
      <c r="CNI12" s="25"/>
      <c r="CNJ12" s="25"/>
      <c r="CNK12" s="25"/>
      <c r="CNL12" s="25"/>
      <c r="CNM12" s="25"/>
      <c r="CNN12" s="25"/>
      <c r="CNO12" s="25"/>
      <c r="CNP12" s="25"/>
      <c r="CNQ12" s="25"/>
      <c r="CNR12" s="25"/>
      <c r="CNS12" s="25"/>
      <c r="CNT12" s="25"/>
      <c r="CNU12" s="25"/>
      <c r="CNV12" s="25"/>
      <c r="CNW12" s="25"/>
      <c r="CNX12" s="25"/>
      <c r="CNY12" s="25"/>
      <c r="CNZ12" s="25"/>
      <c r="COA12" s="25"/>
      <c r="COB12" s="25"/>
      <c r="COC12" s="25"/>
      <c r="COD12" s="25"/>
      <c r="COE12" s="25"/>
      <c r="COF12" s="25"/>
      <c r="COG12" s="25"/>
      <c r="COH12" s="25"/>
      <c r="COI12" s="25"/>
      <c r="COJ12" s="25"/>
      <c r="COK12" s="25"/>
      <c r="COL12" s="25"/>
      <c r="COM12" s="25"/>
      <c r="CON12" s="25"/>
      <c r="COO12" s="25"/>
      <c r="COP12" s="25"/>
      <c r="COQ12" s="25"/>
      <c r="COR12" s="25"/>
      <c r="COS12" s="25"/>
      <c r="COT12" s="25"/>
      <c r="COU12" s="25"/>
      <c r="COV12" s="25"/>
      <c r="COW12" s="25"/>
      <c r="COX12" s="25"/>
      <c r="COY12" s="25"/>
      <c r="COZ12" s="25"/>
      <c r="CPA12" s="25"/>
      <c r="CPB12" s="25"/>
      <c r="CPC12" s="25"/>
      <c r="CPD12" s="25"/>
      <c r="CPE12" s="25"/>
      <c r="CPF12" s="25"/>
      <c r="CPG12" s="25"/>
      <c r="CPH12" s="25"/>
      <c r="CPI12" s="25"/>
      <c r="CPJ12" s="25"/>
      <c r="CPK12" s="25"/>
      <c r="CPL12" s="25"/>
      <c r="CPM12" s="25"/>
      <c r="CPN12" s="25"/>
      <c r="CPO12" s="25"/>
      <c r="CPP12" s="25"/>
      <c r="CPQ12" s="25"/>
      <c r="CPR12" s="25"/>
      <c r="CPS12" s="25"/>
      <c r="CPT12" s="25"/>
      <c r="CPU12" s="25"/>
      <c r="CPV12" s="25"/>
      <c r="CPW12" s="25"/>
      <c r="CPX12" s="25"/>
      <c r="CPY12" s="25"/>
      <c r="CPZ12" s="25"/>
      <c r="CQA12" s="25"/>
      <c r="CQB12" s="25"/>
      <c r="CQC12" s="25"/>
      <c r="CQD12" s="25"/>
      <c r="CQE12" s="25"/>
      <c r="CQF12" s="25"/>
      <c r="CQG12" s="25"/>
      <c r="CQH12" s="25"/>
      <c r="CQI12" s="25"/>
      <c r="CQJ12" s="25"/>
      <c r="CQK12" s="25"/>
      <c r="CQL12" s="25"/>
      <c r="CQM12" s="25"/>
      <c r="CQN12" s="25"/>
      <c r="CQO12" s="25"/>
      <c r="CQP12" s="25"/>
      <c r="CQQ12" s="25"/>
      <c r="CQR12" s="25"/>
      <c r="CQS12" s="25"/>
      <c r="CQT12" s="25"/>
      <c r="CQU12" s="25"/>
      <c r="CQV12" s="25"/>
      <c r="CQW12" s="25"/>
      <c r="CQX12" s="25"/>
      <c r="CQY12" s="25"/>
      <c r="CQZ12" s="25"/>
      <c r="CRA12" s="25"/>
      <c r="CRB12" s="25"/>
      <c r="CRC12" s="25"/>
      <c r="CRD12" s="25"/>
      <c r="CRE12" s="25"/>
      <c r="CRF12" s="25"/>
      <c r="CRG12" s="25"/>
      <c r="CRH12" s="25"/>
      <c r="CRI12" s="25"/>
      <c r="CRJ12" s="25"/>
      <c r="CRK12" s="25"/>
      <c r="CRL12" s="25"/>
      <c r="CRM12" s="25"/>
      <c r="CRN12" s="25"/>
      <c r="CRO12" s="25"/>
      <c r="CRP12" s="25"/>
      <c r="CRQ12" s="25"/>
      <c r="CRR12" s="25"/>
      <c r="CRS12" s="25"/>
      <c r="CRT12" s="25"/>
      <c r="CRU12" s="25"/>
      <c r="CRV12" s="25"/>
      <c r="CRW12" s="25"/>
      <c r="CRX12" s="25"/>
      <c r="CRY12" s="25"/>
      <c r="CRZ12" s="25"/>
      <c r="CSA12" s="25"/>
      <c r="CSB12" s="25"/>
      <c r="CSC12" s="25"/>
      <c r="CSD12" s="25"/>
      <c r="CSE12" s="25"/>
      <c r="CSF12" s="25"/>
      <c r="CSG12" s="25"/>
      <c r="CSH12" s="25"/>
      <c r="CSI12" s="25"/>
      <c r="CSJ12" s="25"/>
      <c r="CSK12" s="25"/>
      <c r="CSL12" s="25"/>
      <c r="CSM12" s="25"/>
      <c r="CSN12" s="25"/>
      <c r="CSO12" s="25"/>
      <c r="CSP12" s="25"/>
      <c r="CSQ12" s="25"/>
      <c r="CSR12" s="25"/>
      <c r="CSS12" s="25"/>
      <c r="CST12" s="25"/>
      <c r="CSU12" s="25"/>
      <c r="CSV12" s="25"/>
      <c r="CSW12" s="25"/>
      <c r="CSX12" s="25"/>
      <c r="CSY12" s="25"/>
      <c r="CSZ12" s="25"/>
      <c r="CTA12" s="25"/>
      <c r="CTB12" s="25"/>
      <c r="CTC12" s="25"/>
      <c r="CTD12" s="25"/>
      <c r="CTE12" s="25"/>
      <c r="CTF12" s="25"/>
      <c r="CTG12" s="25"/>
      <c r="CTH12" s="25"/>
      <c r="CTI12" s="25"/>
      <c r="CTJ12" s="25"/>
      <c r="CTK12" s="25"/>
      <c r="CTL12" s="25"/>
      <c r="CTM12" s="25"/>
      <c r="CTN12" s="25"/>
      <c r="CTO12" s="25"/>
      <c r="CTP12" s="25"/>
      <c r="CTQ12" s="25"/>
      <c r="CTR12" s="25"/>
      <c r="CTS12" s="25"/>
      <c r="CTT12" s="25"/>
      <c r="CTU12" s="25"/>
      <c r="CTV12" s="25"/>
      <c r="CTW12" s="25"/>
      <c r="CTX12" s="25"/>
      <c r="CTY12" s="25"/>
      <c r="CTZ12" s="25"/>
      <c r="CUA12" s="25"/>
      <c r="CUB12" s="25"/>
      <c r="CUC12" s="25"/>
      <c r="CUD12" s="25"/>
      <c r="CUE12" s="25"/>
      <c r="CUF12" s="25"/>
      <c r="CUG12" s="25"/>
      <c r="CUH12" s="25"/>
      <c r="CUI12" s="25"/>
      <c r="CUJ12" s="25"/>
      <c r="CUK12" s="25"/>
      <c r="CUL12" s="25"/>
      <c r="CUM12" s="25"/>
      <c r="CUN12" s="25"/>
      <c r="CUO12" s="25"/>
      <c r="CUP12" s="25"/>
      <c r="CUQ12" s="25"/>
      <c r="CUR12" s="25"/>
      <c r="CUS12" s="25"/>
      <c r="CUT12" s="25"/>
      <c r="CUU12" s="25"/>
      <c r="CUV12" s="25"/>
      <c r="CUW12" s="25"/>
      <c r="CUX12" s="25"/>
      <c r="CUY12" s="25"/>
      <c r="CUZ12" s="25"/>
      <c r="CVA12" s="25"/>
      <c r="CVB12" s="25"/>
      <c r="CVC12" s="25"/>
      <c r="CVD12" s="25"/>
      <c r="CVE12" s="25"/>
      <c r="CVF12" s="25"/>
      <c r="CVG12" s="25"/>
      <c r="CVH12" s="25"/>
      <c r="CVI12" s="25"/>
      <c r="CVJ12" s="25"/>
      <c r="CVK12" s="25"/>
      <c r="CVL12" s="25"/>
      <c r="CVM12" s="25"/>
      <c r="CVN12" s="25"/>
      <c r="CVO12" s="25"/>
      <c r="CVP12" s="25"/>
      <c r="CVQ12" s="25"/>
      <c r="CVR12" s="25"/>
      <c r="CVS12" s="25"/>
      <c r="CVT12" s="25"/>
      <c r="CVU12" s="25"/>
      <c r="CVV12" s="25"/>
      <c r="CVW12" s="25"/>
      <c r="CVX12" s="25"/>
      <c r="CVY12" s="25"/>
      <c r="CVZ12" s="25"/>
      <c r="CWA12" s="25"/>
      <c r="CWB12" s="25"/>
      <c r="CWC12" s="25"/>
      <c r="CWD12" s="25"/>
      <c r="CWE12" s="25"/>
      <c r="CWF12" s="25"/>
      <c r="CWG12" s="25"/>
      <c r="CWH12" s="25"/>
      <c r="CWI12" s="25"/>
      <c r="CWJ12" s="25"/>
      <c r="CWK12" s="25"/>
      <c r="CWL12" s="25"/>
      <c r="CWM12" s="25"/>
      <c r="CWN12" s="25"/>
      <c r="CWO12" s="25"/>
      <c r="CWP12" s="25"/>
      <c r="CWQ12" s="25"/>
      <c r="CWR12" s="25"/>
      <c r="CWS12" s="25"/>
      <c r="CWT12" s="25"/>
      <c r="CWU12" s="25"/>
      <c r="CWV12" s="25"/>
      <c r="CWW12" s="25"/>
      <c r="CWX12" s="25"/>
      <c r="CWY12" s="25"/>
      <c r="CWZ12" s="25"/>
      <c r="CXA12" s="25"/>
      <c r="CXB12" s="25"/>
      <c r="CXC12" s="25"/>
      <c r="CXD12" s="25"/>
      <c r="CXE12" s="25"/>
      <c r="CXF12" s="25"/>
      <c r="CXG12" s="25"/>
      <c r="CXH12" s="25"/>
      <c r="CXI12" s="25"/>
      <c r="CXJ12" s="25"/>
      <c r="CXK12" s="25"/>
      <c r="CXL12" s="25"/>
      <c r="CXM12" s="25"/>
      <c r="CXN12" s="25"/>
      <c r="CXO12" s="25"/>
      <c r="CXP12" s="25"/>
      <c r="CXQ12" s="25"/>
      <c r="CXR12" s="25"/>
      <c r="CXS12" s="25"/>
      <c r="CXT12" s="25"/>
      <c r="CXU12" s="25"/>
      <c r="CXV12" s="25"/>
      <c r="CXW12" s="25"/>
      <c r="CXX12" s="25"/>
      <c r="CXY12" s="25"/>
      <c r="CXZ12" s="25"/>
      <c r="CYA12" s="25"/>
      <c r="CYB12" s="25"/>
      <c r="CYC12" s="25"/>
      <c r="CYD12" s="25"/>
      <c r="CYE12" s="25"/>
      <c r="CYF12" s="25"/>
      <c r="CYG12" s="25"/>
      <c r="CYH12" s="25"/>
      <c r="CYI12" s="25"/>
      <c r="CYJ12" s="25"/>
      <c r="CYK12" s="25"/>
      <c r="CYL12" s="25"/>
      <c r="CYM12" s="25"/>
      <c r="CYN12" s="25"/>
      <c r="CYO12" s="25"/>
      <c r="CYP12" s="25"/>
      <c r="CYQ12" s="25"/>
      <c r="CYR12" s="25"/>
      <c r="CYS12" s="25"/>
      <c r="CYT12" s="25"/>
      <c r="CYU12" s="25"/>
      <c r="CYV12" s="25"/>
      <c r="CYW12" s="25"/>
      <c r="CYX12" s="25"/>
      <c r="CYY12" s="25"/>
      <c r="CYZ12" s="25"/>
      <c r="CZA12" s="25"/>
      <c r="CZB12" s="25"/>
      <c r="CZC12" s="25"/>
      <c r="CZD12" s="25"/>
      <c r="CZE12" s="25"/>
      <c r="CZF12" s="25"/>
      <c r="CZG12" s="25"/>
      <c r="CZH12" s="25"/>
      <c r="CZI12" s="25"/>
      <c r="CZJ12" s="25"/>
      <c r="CZK12" s="25"/>
      <c r="CZL12" s="25"/>
      <c r="CZM12" s="25"/>
      <c r="CZN12" s="25"/>
      <c r="CZO12" s="25"/>
      <c r="CZP12" s="25"/>
      <c r="CZQ12" s="25"/>
      <c r="CZR12" s="25"/>
      <c r="CZS12" s="25"/>
      <c r="CZT12" s="25"/>
      <c r="CZU12" s="25"/>
      <c r="CZV12" s="25"/>
      <c r="CZW12" s="25"/>
      <c r="CZX12" s="25"/>
      <c r="CZY12" s="25"/>
      <c r="CZZ12" s="25"/>
      <c r="DAA12" s="25"/>
      <c r="DAB12" s="25"/>
      <c r="DAC12" s="25"/>
      <c r="DAD12" s="25"/>
      <c r="DAE12" s="25"/>
      <c r="DAF12" s="25"/>
      <c r="DAG12" s="25"/>
      <c r="DAH12" s="25"/>
      <c r="DAI12" s="25"/>
      <c r="DAJ12" s="25"/>
      <c r="DAK12" s="25"/>
      <c r="DAL12" s="25"/>
      <c r="DAM12" s="25"/>
      <c r="DAN12" s="25"/>
      <c r="DAO12" s="25"/>
      <c r="DAP12" s="25"/>
      <c r="DAQ12" s="25"/>
      <c r="DAR12" s="25"/>
      <c r="DAS12" s="25"/>
      <c r="DAT12" s="25"/>
      <c r="DAU12" s="25"/>
      <c r="DAV12" s="25"/>
      <c r="DAW12" s="25"/>
      <c r="DAX12" s="25"/>
      <c r="DAY12" s="25"/>
      <c r="DAZ12" s="25"/>
      <c r="DBA12" s="25"/>
      <c r="DBB12" s="25"/>
      <c r="DBC12" s="25"/>
      <c r="DBD12" s="25"/>
      <c r="DBE12" s="25"/>
      <c r="DBF12" s="25"/>
      <c r="DBG12" s="25"/>
      <c r="DBH12" s="25"/>
      <c r="DBI12" s="25"/>
      <c r="DBJ12" s="25"/>
      <c r="DBK12" s="25"/>
      <c r="DBL12" s="25"/>
      <c r="DBM12" s="25"/>
      <c r="DBN12" s="25"/>
      <c r="DBO12" s="25"/>
      <c r="DBP12" s="25"/>
      <c r="DBQ12" s="25"/>
      <c r="DBR12" s="25"/>
      <c r="DBS12" s="25"/>
      <c r="DBT12" s="25"/>
      <c r="DBU12" s="25"/>
      <c r="DBV12" s="25"/>
      <c r="DBW12" s="25"/>
      <c r="DBX12" s="25"/>
      <c r="DBY12" s="25"/>
      <c r="DBZ12" s="25"/>
      <c r="DCA12" s="25"/>
      <c r="DCB12" s="25"/>
      <c r="DCC12" s="25"/>
      <c r="DCD12" s="25"/>
      <c r="DCE12" s="25"/>
      <c r="DCF12" s="25"/>
      <c r="DCG12" s="25"/>
      <c r="DCH12" s="25"/>
      <c r="DCI12" s="25"/>
      <c r="DCJ12" s="25"/>
      <c r="DCK12" s="25"/>
      <c r="DCL12" s="25"/>
      <c r="DCM12" s="25"/>
      <c r="DCN12" s="25"/>
      <c r="DCO12" s="25"/>
      <c r="DCP12" s="25"/>
      <c r="DCQ12" s="25"/>
      <c r="DCR12" s="25"/>
      <c r="DCS12" s="25"/>
      <c r="DCT12" s="25"/>
      <c r="DCU12" s="25"/>
      <c r="DCV12" s="25"/>
      <c r="DCW12" s="25"/>
      <c r="DCX12" s="25"/>
      <c r="DCY12" s="25"/>
      <c r="DCZ12" s="25"/>
      <c r="DDA12" s="25"/>
      <c r="DDB12" s="25"/>
      <c r="DDC12" s="25"/>
      <c r="DDD12" s="25"/>
      <c r="DDE12" s="25"/>
      <c r="DDF12" s="25"/>
      <c r="DDG12" s="25"/>
      <c r="DDH12" s="25"/>
      <c r="DDI12" s="25"/>
      <c r="DDJ12" s="25"/>
      <c r="DDK12" s="25"/>
      <c r="DDL12" s="25"/>
      <c r="DDM12" s="25"/>
      <c r="DDN12" s="25"/>
      <c r="DDO12" s="25"/>
      <c r="DDP12" s="25"/>
      <c r="DDQ12" s="25"/>
      <c r="DDR12" s="25"/>
      <c r="DDS12" s="25"/>
      <c r="DDT12" s="25"/>
      <c r="DDU12" s="25"/>
      <c r="DDV12" s="25"/>
      <c r="DDW12" s="25"/>
      <c r="DDX12" s="25"/>
      <c r="DDY12" s="25"/>
      <c r="DDZ12" s="25"/>
      <c r="DEA12" s="25"/>
      <c r="DEB12" s="25"/>
      <c r="DEC12" s="25"/>
      <c r="DED12" s="25"/>
      <c r="DEE12" s="25"/>
      <c r="DEF12" s="25"/>
      <c r="DEG12" s="25"/>
      <c r="DEH12" s="25"/>
      <c r="DEI12" s="25"/>
      <c r="DEJ12" s="25"/>
      <c r="DEK12" s="25"/>
      <c r="DEL12" s="25"/>
      <c r="DEM12" s="25"/>
      <c r="DEN12" s="25"/>
      <c r="DEO12" s="25"/>
      <c r="DEP12" s="25"/>
      <c r="DEQ12" s="25"/>
      <c r="DER12" s="25"/>
      <c r="DES12" s="25"/>
      <c r="DET12" s="25"/>
      <c r="DEU12" s="25"/>
      <c r="DEV12" s="25"/>
      <c r="DEW12" s="25"/>
      <c r="DEX12" s="25"/>
      <c r="DEY12" s="25"/>
      <c r="DEZ12" s="25"/>
      <c r="DFA12" s="25"/>
      <c r="DFB12" s="25"/>
      <c r="DFC12" s="25"/>
      <c r="DFD12" s="25"/>
      <c r="DFE12" s="25"/>
      <c r="DFF12" s="25"/>
      <c r="DFG12" s="25"/>
      <c r="DFH12" s="25"/>
      <c r="DFI12" s="25"/>
      <c r="DFJ12" s="25"/>
      <c r="DFK12" s="25"/>
      <c r="DFL12" s="25"/>
      <c r="DFM12" s="25"/>
      <c r="DFN12" s="25"/>
      <c r="DFO12" s="25"/>
      <c r="DFP12" s="25"/>
      <c r="DFQ12" s="25"/>
      <c r="DFR12" s="25"/>
      <c r="DFS12" s="25"/>
      <c r="DFT12" s="25"/>
      <c r="DFU12" s="25"/>
      <c r="DFV12" s="25"/>
      <c r="DFW12" s="25"/>
      <c r="DFX12" s="25"/>
      <c r="DFY12" s="25"/>
      <c r="DFZ12" s="25"/>
      <c r="DGA12" s="25"/>
      <c r="DGB12" s="25"/>
      <c r="DGC12" s="25"/>
      <c r="DGD12" s="25"/>
      <c r="DGE12" s="25"/>
      <c r="DGF12" s="25"/>
      <c r="DGG12" s="25"/>
      <c r="DGH12" s="25"/>
      <c r="DGI12" s="25"/>
      <c r="DGJ12" s="25"/>
      <c r="DGK12" s="25"/>
      <c r="DGL12" s="25"/>
      <c r="DGM12" s="25"/>
      <c r="DGN12" s="25"/>
      <c r="DGO12" s="25"/>
      <c r="DGP12" s="25"/>
      <c r="DGQ12" s="25"/>
      <c r="DGR12" s="25"/>
      <c r="DGS12" s="25"/>
      <c r="DGT12" s="25"/>
      <c r="DGU12" s="25"/>
      <c r="DGV12" s="25"/>
      <c r="DGW12" s="25"/>
      <c r="DGX12" s="25"/>
      <c r="DGY12" s="25"/>
      <c r="DGZ12" s="25"/>
      <c r="DHA12" s="25"/>
      <c r="DHB12" s="25"/>
      <c r="DHC12" s="25"/>
      <c r="DHD12" s="25"/>
      <c r="DHE12" s="25"/>
      <c r="DHF12" s="25"/>
      <c r="DHG12" s="25"/>
      <c r="DHH12" s="25"/>
      <c r="DHI12" s="25"/>
      <c r="DHJ12" s="25"/>
      <c r="DHK12" s="25"/>
      <c r="DHL12" s="25"/>
      <c r="DHM12" s="25"/>
      <c r="DHN12" s="25"/>
      <c r="DHO12" s="25"/>
      <c r="DHP12" s="25"/>
      <c r="DHQ12" s="25"/>
      <c r="DHR12" s="25"/>
      <c r="DHS12" s="25"/>
      <c r="DHT12" s="25"/>
      <c r="DHU12" s="25"/>
      <c r="DHV12" s="25"/>
      <c r="DHW12" s="25"/>
      <c r="DHX12" s="25"/>
      <c r="DHY12" s="25"/>
      <c r="DHZ12" s="25"/>
      <c r="DIA12" s="25"/>
      <c r="DIB12" s="25"/>
      <c r="DIC12" s="25"/>
      <c r="DID12" s="25"/>
      <c r="DIE12" s="25"/>
      <c r="DIF12" s="25"/>
      <c r="DIG12" s="25"/>
      <c r="DIH12" s="25"/>
      <c r="DII12" s="25"/>
      <c r="DIJ12" s="25"/>
      <c r="DIK12" s="25"/>
      <c r="DIL12" s="25"/>
      <c r="DIM12" s="25"/>
      <c r="DIN12" s="25"/>
      <c r="DIO12" s="25"/>
      <c r="DIP12" s="25"/>
      <c r="DIQ12" s="25"/>
      <c r="DIR12" s="25"/>
      <c r="DIS12" s="25"/>
      <c r="DIT12" s="25"/>
      <c r="DIU12" s="25"/>
      <c r="DIV12" s="25"/>
      <c r="DIW12" s="25"/>
      <c r="DIX12" s="25"/>
      <c r="DIY12" s="25"/>
      <c r="DIZ12" s="25"/>
      <c r="DJA12" s="25"/>
      <c r="DJB12" s="25"/>
      <c r="DJC12" s="25"/>
      <c r="DJD12" s="25"/>
      <c r="DJE12" s="25"/>
      <c r="DJF12" s="25"/>
      <c r="DJG12" s="25"/>
      <c r="DJH12" s="25"/>
      <c r="DJI12" s="25"/>
      <c r="DJJ12" s="25"/>
      <c r="DJK12" s="25"/>
      <c r="DJL12" s="25"/>
      <c r="DJM12" s="25"/>
      <c r="DJN12" s="25"/>
      <c r="DJO12" s="25"/>
      <c r="DJP12" s="25"/>
      <c r="DJQ12" s="25"/>
      <c r="DJR12" s="25"/>
      <c r="DJS12" s="25"/>
      <c r="DJT12" s="25"/>
      <c r="DJU12" s="25"/>
      <c r="DJV12" s="25"/>
      <c r="DJW12" s="25"/>
      <c r="DJX12" s="25"/>
      <c r="DJY12" s="25"/>
      <c r="DJZ12" s="25"/>
      <c r="DKA12" s="25"/>
      <c r="DKB12" s="25"/>
      <c r="DKC12" s="25"/>
      <c r="DKD12" s="25"/>
      <c r="DKE12" s="25"/>
      <c r="DKF12" s="25"/>
      <c r="DKG12" s="25"/>
      <c r="DKH12" s="25"/>
      <c r="DKI12" s="25"/>
      <c r="DKJ12" s="25"/>
      <c r="DKK12" s="25"/>
      <c r="DKL12" s="25"/>
      <c r="DKM12" s="25"/>
      <c r="DKN12" s="25"/>
      <c r="DKO12" s="25"/>
      <c r="DKP12" s="25"/>
      <c r="DKQ12" s="25"/>
      <c r="DKR12" s="25"/>
      <c r="DKS12" s="25"/>
      <c r="DKT12" s="25"/>
      <c r="DKU12" s="25"/>
      <c r="DKV12" s="25"/>
      <c r="DKW12" s="25"/>
      <c r="DKX12" s="25"/>
      <c r="DKY12" s="25"/>
      <c r="DKZ12" s="25"/>
      <c r="DLA12" s="25"/>
      <c r="DLB12" s="25"/>
      <c r="DLC12" s="25"/>
      <c r="DLD12" s="25"/>
      <c r="DLE12" s="25"/>
      <c r="DLF12" s="25"/>
      <c r="DLG12" s="25"/>
      <c r="DLH12" s="25"/>
      <c r="DLI12" s="25"/>
      <c r="DLJ12" s="25"/>
      <c r="DLK12" s="25"/>
      <c r="DLL12" s="25"/>
      <c r="DLM12" s="25"/>
      <c r="DLN12" s="25"/>
      <c r="DLO12" s="25"/>
      <c r="DLP12" s="25"/>
      <c r="DLQ12" s="25"/>
      <c r="DLR12" s="25"/>
      <c r="DLS12" s="25"/>
      <c r="DLT12" s="25"/>
      <c r="DLU12" s="25"/>
      <c r="DLV12" s="25"/>
      <c r="DLW12" s="25"/>
      <c r="DLX12" s="25"/>
      <c r="DLY12" s="25"/>
      <c r="DLZ12" s="25"/>
      <c r="DMA12" s="25"/>
      <c r="DMB12" s="25"/>
      <c r="DMC12" s="25"/>
      <c r="DMD12" s="25"/>
      <c r="DME12" s="25"/>
      <c r="DMF12" s="25"/>
      <c r="DMG12" s="25"/>
      <c r="DMH12" s="25"/>
      <c r="DMI12" s="25"/>
      <c r="DMJ12" s="25"/>
      <c r="DMK12" s="25"/>
      <c r="DML12" s="25"/>
      <c r="DMM12" s="25"/>
      <c r="DMN12" s="25"/>
      <c r="DMO12" s="25"/>
      <c r="DMP12" s="25"/>
      <c r="DMQ12" s="25"/>
      <c r="DMR12" s="25"/>
      <c r="DMS12" s="25"/>
      <c r="DMT12" s="25"/>
      <c r="DMU12" s="25"/>
      <c r="DMV12" s="25"/>
      <c r="DMW12" s="25"/>
      <c r="DMX12" s="25"/>
      <c r="DMY12" s="25"/>
      <c r="DMZ12" s="25"/>
      <c r="DNA12" s="25"/>
      <c r="DNB12" s="25"/>
      <c r="DNC12" s="25"/>
      <c r="DND12" s="25"/>
      <c r="DNE12" s="25"/>
      <c r="DNF12" s="25"/>
      <c r="DNG12" s="25"/>
      <c r="DNH12" s="25"/>
      <c r="DNI12" s="25"/>
      <c r="DNJ12" s="25"/>
      <c r="DNK12" s="25"/>
      <c r="DNL12" s="25"/>
      <c r="DNM12" s="25"/>
      <c r="DNN12" s="25"/>
      <c r="DNO12" s="25"/>
      <c r="DNP12" s="25"/>
      <c r="DNQ12" s="25"/>
      <c r="DNR12" s="25"/>
      <c r="DNS12" s="25"/>
      <c r="DNT12" s="25"/>
      <c r="DNU12" s="25"/>
      <c r="DNV12" s="25"/>
      <c r="DNW12" s="25"/>
      <c r="DNX12" s="25"/>
      <c r="DNY12" s="25"/>
      <c r="DNZ12" s="25"/>
      <c r="DOA12" s="25"/>
      <c r="DOB12" s="25"/>
      <c r="DOC12" s="25"/>
      <c r="DOD12" s="25"/>
      <c r="DOE12" s="25"/>
      <c r="DOF12" s="25"/>
      <c r="DOG12" s="25"/>
      <c r="DOH12" s="25"/>
      <c r="DOI12" s="25"/>
      <c r="DOJ12" s="25"/>
      <c r="DOK12" s="25"/>
      <c r="DOL12" s="25"/>
      <c r="DOM12" s="25"/>
      <c r="DON12" s="25"/>
      <c r="DOO12" s="25"/>
      <c r="DOP12" s="25"/>
      <c r="DOQ12" s="25"/>
      <c r="DOR12" s="25"/>
      <c r="DOS12" s="25"/>
      <c r="DOT12" s="25"/>
      <c r="DOU12" s="25"/>
      <c r="DOV12" s="25"/>
      <c r="DOW12" s="25"/>
      <c r="DOX12" s="25"/>
      <c r="DOY12" s="25"/>
      <c r="DOZ12" s="25"/>
      <c r="DPA12" s="25"/>
      <c r="DPB12" s="25"/>
      <c r="DPC12" s="25"/>
      <c r="DPD12" s="25"/>
      <c r="DPE12" s="25"/>
      <c r="DPF12" s="25"/>
      <c r="DPG12" s="25"/>
      <c r="DPH12" s="25"/>
      <c r="DPI12" s="25"/>
      <c r="DPJ12" s="25"/>
      <c r="DPK12" s="25"/>
      <c r="DPL12" s="25"/>
      <c r="DPM12" s="25"/>
      <c r="DPN12" s="25"/>
      <c r="DPO12" s="25"/>
      <c r="DPP12" s="25"/>
      <c r="DPQ12" s="25"/>
      <c r="DPR12" s="25"/>
      <c r="DPS12" s="25"/>
      <c r="DPT12" s="25"/>
      <c r="DPU12" s="25"/>
      <c r="DPV12" s="25"/>
      <c r="DPW12" s="25"/>
      <c r="DPX12" s="25"/>
      <c r="DPY12" s="25"/>
      <c r="DPZ12" s="25"/>
      <c r="DQA12" s="25"/>
      <c r="DQB12" s="25"/>
      <c r="DQC12" s="25"/>
      <c r="DQD12" s="25"/>
      <c r="DQE12" s="25"/>
      <c r="DQF12" s="25"/>
      <c r="DQG12" s="25"/>
      <c r="DQH12" s="25"/>
      <c r="DQI12" s="25"/>
      <c r="DQJ12" s="25"/>
      <c r="DQK12" s="25"/>
      <c r="DQL12" s="25"/>
      <c r="DQM12" s="25"/>
      <c r="DQN12" s="25"/>
      <c r="DQO12" s="25"/>
      <c r="DQP12" s="25"/>
      <c r="DQQ12" s="25"/>
      <c r="DQR12" s="25"/>
      <c r="DQS12" s="25"/>
      <c r="DQT12" s="25"/>
      <c r="DQU12" s="25"/>
      <c r="DQV12" s="25"/>
      <c r="DQW12" s="25"/>
      <c r="DQX12" s="25"/>
      <c r="DQY12" s="25"/>
      <c r="DQZ12" s="25"/>
      <c r="DRA12" s="25"/>
      <c r="DRB12" s="25"/>
      <c r="DRC12" s="25"/>
      <c r="DRD12" s="25"/>
      <c r="DRE12" s="25"/>
      <c r="DRF12" s="25"/>
      <c r="DRG12" s="25"/>
      <c r="DRH12" s="25"/>
      <c r="DRI12" s="25"/>
      <c r="DRJ12" s="25"/>
      <c r="DRK12" s="25"/>
      <c r="DRL12" s="25"/>
      <c r="DRM12" s="25"/>
      <c r="DRN12" s="25"/>
      <c r="DRO12" s="25"/>
      <c r="DRP12" s="25"/>
      <c r="DRQ12" s="25"/>
      <c r="DRR12" s="25"/>
      <c r="DRS12" s="25"/>
      <c r="DRT12" s="25"/>
      <c r="DRU12" s="25"/>
      <c r="DRV12" s="25"/>
      <c r="DRW12" s="25"/>
      <c r="DRX12" s="25"/>
      <c r="DRY12" s="25"/>
      <c r="DRZ12" s="25"/>
      <c r="DSA12" s="25"/>
      <c r="DSB12" s="25"/>
      <c r="DSC12" s="25"/>
      <c r="DSD12" s="25"/>
      <c r="DSE12" s="25"/>
      <c r="DSF12" s="25"/>
      <c r="DSG12" s="25"/>
      <c r="DSH12" s="25"/>
      <c r="DSI12" s="25"/>
      <c r="DSJ12" s="25"/>
      <c r="DSK12" s="25"/>
      <c r="DSL12" s="25"/>
      <c r="DSM12" s="25"/>
      <c r="DSN12" s="25"/>
      <c r="DSO12" s="25"/>
      <c r="DSP12" s="25"/>
      <c r="DSQ12" s="25"/>
      <c r="DSR12" s="25"/>
      <c r="DSS12" s="25"/>
      <c r="DST12" s="25"/>
      <c r="DSU12" s="25"/>
      <c r="DSV12" s="25"/>
      <c r="DSW12" s="25"/>
      <c r="DSX12" s="25"/>
      <c r="DSY12" s="25"/>
      <c r="DSZ12" s="25"/>
      <c r="DTA12" s="25"/>
      <c r="DTB12" s="25"/>
      <c r="DTC12" s="25"/>
      <c r="DTD12" s="25"/>
      <c r="DTE12" s="25"/>
      <c r="DTF12" s="25"/>
      <c r="DTG12" s="25"/>
      <c r="DTH12" s="25"/>
      <c r="DTI12" s="25"/>
      <c r="DTJ12" s="25"/>
      <c r="DTK12" s="25"/>
      <c r="DTL12" s="25"/>
      <c r="DTM12" s="25"/>
      <c r="DTN12" s="25"/>
      <c r="DTO12" s="25"/>
      <c r="DTP12" s="25"/>
      <c r="DTQ12" s="25"/>
      <c r="DTR12" s="25"/>
      <c r="DTS12" s="25"/>
      <c r="DTT12" s="25"/>
      <c r="DTU12" s="25"/>
      <c r="DTV12" s="25"/>
      <c r="DTW12" s="25"/>
      <c r="DTX12" s="25"/>
      <c r="DTY12" s="25"/>
      <c r="DTZ12" s="25"/>
      <c r="DUA12" s="25"/>
      <c r="DUB12" s="25"/>
      <c r="DUC12" s="25"/>
      <c r="DUD12" s="25"/>
      <c r="DUE12" s="25"/>
      <c r="DUF12" s="25"/>
      <c r="DUG12" s="25"/>
      <c r="DUH12" s="25"/>
      <c r="DUI12" s="25"/>
      <c r="DUJ12" s="25"/>
      <c r="DUK12" s="25"/>
      <c r="DUL12" s="25"/>
      <c r="DUM12" s="25"/>
      <c r="DUN12" s="25"/>
      <c r="DUO12" s="25"/>
      <c r="DUP12" s="25"/>
      <c r="DUQ12" s="25"/>
      <c r="DUR12" s="25"/>
      <c r="DUS12" s="25"/>
      <c r="DUT12" s="25"/>
      <c r="DUU12" s="25"/>
      <c r="DUV12" s="25"/>
      <c r="DUW12" s="25"/>
      <c r="DUX12" s="25"/>
      <c r="DUY12" s="25"/>
      <c r="DUZ12" s="25"/>
      <c r="DVA12" s="25"/>
      <c r="DVB12" s="25"/>
      <c r="DVC12" s="25"/>
      <c r="DVD12" s="25"/>
      <c r="DVE12" s="25"/>
      <c r="DVF12" s="25"/>
      <c r="DVG12" s="25"/>
      <c r="DVH12" s="25"/>
      <c r="DVI12" s="25"/>
      <c r="DVJ12" s="25"/>
      <c r="DVK12" s="25"/>
      <c r="DVL12" s="25"/>
      <c r="DVM12" s="25"/>
      <c r="DVN12" s="25"/>
      <c r="DVO12" s="25"/>
      <c r="DVP12" s="25"/>
      <c r="DVQ12" s="25"/>
      <c r="DVR12" s="25"/>
      <c r="DVS12" s="25"/>
      <c r="DVT12" s="25"/>
      <c r="DVU12" s="25"/>
      <c r="DVV12" s="25"/>
      <c r="DVW12" s="25"/>
      <c r="DVX12" s="25"/>
      <c r="DVY12" s="25"/>
      <c r="DVZ12" s="25"/>
      <c r="DWA12" s="25"/>
      <c r="DWB12" s="25"/>
      <c r="DWC12" s="25"/>
      <c r="DWD12" s="25"/>
      <c r="DWE12" s="25"/>
      <c r="DWF12" s="25"/>
      <c r="DWG12" s="25"/>
      <c r="DWH12" s="25"/>
      <c r="DWI12" s="25"/>
      <c r="DWJ12" s="25"/>
      <c r="DWK12" s="25"/>
      <c r="DWL12" s="25"/>
      <c r="DWM12" s="25"/>
      <c r="DWN12" s="25"/>
      <c r="DWO12" s="25"/>
      <c r="DWP12" s="25"/>
      <c r="DWQ12" s="25"/>
      <c r="DWR12" s="25"/>
      <c r="DWS12" s="25"/>
      <c r="DWT12" s="25"/>
      <c r="DWU12" s="25"/>
      <c r="DWV12" s="25"/>
      <c r="DWW12" s="25"/>
      <c r="DWX12" s="25"/>
      <c r="DWY12" s="25"/>
      <c r="DWZ12" s="25"/>
      <c r="DXA12" s="25"/>
      <c r="DXB12" s="25"/>
      <c r="DXC12" s="25"/>
      <c r="DXD12" s="25"/>
      <c r="DXE12" s="25"/>
      <c r="DXF12" s="25"/>
      <c r="DXG12" s="25"/>
      <c r="DXH12" s="25"/>
      <c r="DXI12" s="25"/>
      <c r="DXJ12" s="25"/>
      <c r="DXK12" s="25"/>
      <c r="DXL12" s="25"/>
      <c r="DXM12" s="25"/>
      <c r="DXN12" s="25"/>
      <c r="DXO12" s="25"/>
      <c r="DXP12" s="25"/>
      <c r="DXQ12" s="25"/>
      <c r="DXR12" s="25"/>
      <c r="DXS12" s="25"/>
      <c r="DXT12" s="25"/>
      <c r="DXU12" s="25"/>
      <c r="DXV12" s="25"/>
      <c r="DXW12" s="25"/>
      <c r="DXX12" s="25"/>
      <c r="DXY12" s="25"/>
      <c r="DXZ12" s="25"/>
      <c r="DYA12" s="25"/>
      <c r="DYB12" s="25"/>
      <c r="DYC12" s="25"/>
      <c r="DYD12" s="25"/>
      <c r="DYE12" s="25"/>
      <c r="DYF12" s="25"/>
      <c r="DYG12" s="25"/>
      <c r="DYH12" s="25"/>
      <c r="DYI12" s="25"/>
      <c r="DYJ12" s="25"/>
      <c r="DYK12" s="25"/>
      <c r="DYL12" s="25"/>
      <c r="DYM12" s="25"/>
      <c r="DYN12" s="25"/>
      <c r="DYO12" s="25"/>
      <c r="DYP12" s="25"/>
      <c r="DYQ12" s="25"/>
      <c r="DYR12" s="25"/>
      <c r="DYS12" s="25"/>
      <c r="DYT12" s="25"/>
      <c r="DYU12" s="25"/>
      <c r="DYV12" s="25"/>
      <c r="DYW12" s="25"/>
      <c r="DYX12" s="25"/>
      <c r="DYY12" s="25"/>
      <c r="DYZ12" s="25"/>
      <c r="DZA12" s="25"/>
      <c r="DZB12" s="25"/>
      <c r="DZC12" s="25"/>
      <c r="DZD12" s="25"/>
      <c r="DZE12" s="25"/>
      <c r="DZF12" s="25"/>
      <c r="DZG12" s="25"/>
      <c r="DZH12" s="25"/>
      <c r="DZI12" s="25"/>
      <c r="DZJ12" s="25"/>
      <c r="DZK12" s="25"/>
      <c r="DZL12" s="25"/>
      <c r="DZM12" s="25"/>
      <c r="DZN12" s="25"/>
      <c r="DZO12" s="25"/>
      <c r="DZP12" s="25"/>
      <c r="DZQ12" s="25"/>
      <c r="DZR12" s="25"/>
      <c r="DZS12" s="25"/>
      <c r="DZT12" s="25"/>
      <c r="DZU12" s="25"/>
      <c r="DZV12" s="25"/>
      <c r="DZW12" s="25"/>
      <c r="DZX12" s="25"/>
      <c r="DZY12" s="25"/>
      <c r="DZZ12" s="25"/>
      <c r="EAA12" s="25"/>
      <c r="EAB12" s="25"/>
      <c r="EAC12" s="25"/>
      <c r="EAD12" s="25"/>
      <c r="EAE12" s="25"/>
      <c r="EAF12" s="25"/>
      <c r="EAG12" s="25"/>
      <c r="EAH12" s="25"/>
      <c r="EAI12" s="25"/>
      <c r="EAJ12" s="25"/>
      <c r="EAK12" s="25"/>
      <c r="EAL12" s="25"/>
      <c r="EAM12" s="25"/>
      <c r="EAN12" s="25"/>
      <c r="EAO12" s="25"/>
      <c r="EAP12" s="25"/>
      <c r="EAQ12" s="25"/>
      <c r="EAR12" s="25"/>
      <c r="EAS12" s="25"/>
      <c r="EAT12" s="25"/>
      <c r="EAU12" s="25"/>
      <c r="EAV12" s="25"/>
      <c r="EAW12" s="25"/>
      <c r="EAX12" s="25"/>
      <c r="EAY12" s="25"/>
      <c r="EAZ12" s="25"/>
      <c r="EBA12" s="25"/>
      <c r="EBB12" s="25"/>
      <c r="EBC12" s="25"/>
      <c r="EBD12" s="25"/>
      <c r="EBE12" s="25"/>
      <c r="EBF12" s="25"/>
      <c r="EBG12" s="25"/>
      <c r="EBH12" s="25"/>
      <c r="EBI12" s="25"/>
      <c r="EBJ12" s="25"/>
      <c r="EBK12" s="25"/>
      <c r="EBL12" s="25"/>
      <c r="EBM12" s="25"/>
      <c r="EBN12" s="25"/>
      <c r="EBO12" s="25"/>
      <c r="EBP12" s="25"/>
      <c r="EBQ12" s="25"/>
      <c r="EBR12" s="25"/>
      <c r="EBS12" s="25"/>
      <c r="EBT12" s="25"/>
      <c r="EBU12" s="25"/>
      <c r="EBV12" s="25"/>
      <c r="EBW12" s="25"/>
      <c r="EBX12" s="25"/>
      <c r="EBY12" s="25"/>
      <c r="EBZ12" s="25"/>
      <c r="ECA12" s="25"/>
      <c r="ECB12" s="25"/>
      <c r="ECC12" s="25"/>
      <c r="ECD12" s="25"/>
      <c r="ECE12" s="25"/>
      <c r="ECF12" s="25"/>
      <c r="ECG12" s="25"/>
      <c r="ECH12" s="25"/>
      <c r="ECI12" s="25"/>
      <c r="ECJ12" s="25"/>
      <c r="ECK12" s="25"/>
      <c r="ECL12" s="25"/>
      <c r="ECM12" s="25"/>
      <c r="ECN12" s="25"/>
      <c r="ECO12" s="25"/>
      <c r="ECP12" s="25"/>
      <c r="ECQ12" s="25"/>
      <c r="ECR12" s="25"/>
      <c r="ECS12" s="25"/>
      <c r="ECT12" s="25"/>
      <c r="ECU12" s="25"/>
      <c r="ECV12" s="25"/>
      <c r="ECW12" s="25"/>
      <c r="ECX12" s="25"/>
      <c r="ECY12" s="25"/>
      <c r="ECZ12" s="25"/>
      <c r="EDA12" s="25"/>
      <c r="EDB12" s="25"/>
      <c r="EDC12" s="25"/>
      <c r="EDD12" s="25"/>
      <c r="EDE12" s="25"/>
      <c r="EDF12" s="25"/>
      <c r="EDG12" s="25"/>
      <c r="EDH12" s="25"/>
      <c r="EDI12" s="25"/>
      <c r="EDJ12" s="25"/>
      <c r="EDK12" s="25"/>
      <c r="EDL12" s="25"/>
      <c r="EDM12" s="25"/>
      <c r="EDN12" s="25"/>
      <c r="EDO12" s="25"/>
      <c r="EDP12" s="25"/>
      <c r="EDQ12" s="25"/>
      <c r="EDR12" s="25"/>
      <c r="EDS12" s="25"/>
      <c r="EDT12" s="25"/>
      <c r="EDU12" s="25"/>
      <c r="EDV12" s="25"/>
      <c r="EDW12" s="25"/>
      <c r="EDX12" s="25"/>
      <c r="EDY12" s="25"/>
      <c r="EDZ12" s="25"/>
      <c r="EEA12" s="25"/>
      <c r="EEB12" s="25"/>
      <c r="EEC12" s="25"/>
      <c r="EED12" s="25"/>
      <c r="EEE12" s="25"/>
      <c r="EEF12" s="25"/>
      <c r="EEG12" s="25"/>
      <c r="EEH12" s="25"/>
      <c r="EEI12" s="25"/>
      <c r="EEJ12" s="25"/>
      <c r="EEK12" s="25"/>
      <c r="EEL12" s="25"/>
      <c r="EEM12" s="25"/>
      <c r="EEN12" s="25"/>
      <c r="EEO12" s="25"/>
      <c r="EEP12" s="25"/>
      <c r="EEQ12" s="25"/>
      <c r="EER12" s="25"/>
      <c r="EES12" s="25"/>
      <c r="EET12" s="25"/>
      <c r="EEU12" s="25"/>
      <c r="EEV12" s="25"/>
      <c r="EEW12" s="25"/>
      <c r="EEX12" s="25"/>
      <c r="EEY12" s="25"/>
      <c r="EEZ12" s="25"/>
      <c r="EFA12" s="25"/>
      <c r="EFB12" s="25"/>
      <c r="EFC12" s="25"/>
      <c r="EFD12" s="25"/>
      <c r="EFE12" s="25"/>
      <c r="EFF12" s="25"/>
      <c r="EFG12" s="25"/>
      <c r="EFH12" s="25"/>
      <c r="EFI12" s="25"/>
      <c r="EFJ12" s="25"/>
      <c r="EFK12" s="25"/>
      <c r="EFL12" s="25"/>
      <c r="EFM12" s="25"/>
      <c r="EFN12" s="25"/>
      <c r="EFO12" s="25"/>
      <c r="EFP12" s="25"/>
      <c r="EFQ12" s="25"/>
      <c r="EFR12" s="25"/>
      <c r="EFS12" s="25"/>
      <c r="EFT12" s="25"/>
      <c r="EFU12" s="25"/>
      <c r="EFV12" s="25"/>
      <c r="EFW12" s="25"/>
      <c r="EFX12" s="25"/>
      <c r="EFY12" s="25"/>
      <c r="EFZ12" s="25"/>
      <c r="EGA12" s="25"/>
      <c r="EGB12" s="25"/>
      <c r="EGC12" s="25"/>
      <c r="EGD12" s="25"/>
      <c r="EGE12" s="25"/>
      <c r="EGF12" s="25"/>
      <c r="EGG12" s="25"/>
      <c r="EGH12" s="25"/>
      <c r="EGI12" s="25"/>
      <c r="EGJ12" s="25"/>
      <c r="EGK12" s="25"/>
      <c r="EGL12" s="25"/>
      <c r="EGM12" s="25"/>
      <c r="EGN12" s="25"/>
      <c r="EGO12" s="25"/>
      <c r="EGP12" s="25"/>
      <c r="EGQ12" s="25"/>
      <c r="EGR12" s="25"/>
      <c r="EGS12" s="25"/>
      <c r="EGT12" s="25"/>
      <c r="EGU12" s="25"/>
      <c r="EGV12" s="25"/>
      <c r="EGW12" s="25"/>
      <c r="EGX12" s="25"/>
      <c r="EGY12" s="25"/>
      <c r="EGZ12" s="25"/>
      <c r="EHA12" s="25"/>
      <c r="EHB12" s="25"/>
      <c r="EHC12" s="25"/>
      <c r="EHD12" s="25"/>
      <c r="EHE12" s="25"/>
      <c r="EHF12" s="25"/>
      <c r="EHG12" s="25"/>
      <c r="EHH12" s="25"/>
      <c r="EHI12" s="25"/>
      <c r="EHJ12" s="25"/>
      <c r="EHK12" s="25"/>
      <c r="EHL12" s="25"/>
      <c r="EHM12" s="25"/>
      <c r="EHN12" s="25"/>
      <c r="EHO12" s="25"/>
      <c r="EHP12" s="25"/>
      <c r="EHQ12" s="25"/>
      <c r="EHR12" s="25"/>
      <c r="EHS12" s="25"/>
      <c r="EHT12" s="25"/>
      <c r="EHU12" s="25"/>
      <c r="EHV12" s="25"/>
      <c r="EHW12" s="25"/>
      <c r="EHX12" s="25"/>
      <c r="EHY12" s="25"/>
      <c r="EHZ12" s="25"/>
      <c r="EIA12" s="25"/>
      <c r="EIB12" s="25"/>
      <c r="EIC12" s="25"/>
      <c r="EID12" s="25"/>
      <c r="EIE12" s="25"/>
      <c r="EIF12" s="25"/>
      <c r="EIG12" s="25"/>
      <c r="EIH12" s="25"/>
      <c r="EII12" s="25"/>
      <c r="EIJ12" s="25"/>
      <c r="EIK12" s="25"/>
      <c r="EIL12" s="25"/>
      <c r="EIM12" s="25"/>
      <c r="EIN12" s="25"/>
      <c r="EIO12" s="25"/>
      <c r="EIP12" s="25"/>
      <c r="EIQ12" s="25"/>
      <c r="EIR12" s="25"/>
      <c r="EIS12" s="25"/>
      <c r="EIT12" s="25"/>
      <c r="EIU12" s="25"/>
      <c r="EIV12" s="25"/>
      <c r="EIW12" s="25"/>
      <c r="EIX12" s="25"/>
      <c r="EIY12" s="25"/>
      <c r="EIZ12" s="25"/>
      <c r="EJA12" s="25"/>
      <c r="EJB12" s="25"/>
      <c r="EJC12" s="25"/>
      <c r="EJD12" s="25"/>
      <c r="EJE12" s="25"/>
      <c r="EJF12" s="25"/>
      <c r="EJG12" s="25"/>
      <c r="EJH12" s="25"/>
      <c r="EJI12" s="25"/>
      <c r="EJJ12" s="25"/>
      <c r="EJK12" s="25"/>
      <c r="EJL12" s="25"/>
      <c r="EJM12" s="25"/>
      <c r="EJN12" s="25"/>
      <c r="EJO12" s="25"/>
      <c r="EJP12" s="25"/>
      <c r="EJQ12" s="25"/>
      <c r="EJR12" s="25"/>
      <c r="EJS12" s="25"/>
      <c r="EJT12" s="25"/>
      <c r="EJU12" s="25"/>
      <c r="EJV12" s="25"/>
      <c r="EJW12" s="25"/>
      <c r="EJX12" s="25"/>
      <c r="EJY12" s="25"/>
      <c r="EJZ12" s="25"/>
      <c r="EKA12" s="25"/>
      <c r="EKB12" s="25"/>
      <c r="EKC12" s="25"/>
      <c r="EKD12" s="25"/>
      <c r="EKE12" s="25"/>
      <c r="EKF12" s="25"/>
      <c r="EKG12" s="25"/>
      <c r="EKH12" s="25"/>
      <c r="EKI12" s="25"/>
      <c r="EKJ12" s="25"/>
      <c r="EKK12" s="25"/>
      <c r="EKL12" s="25"/>
      <c r="EKM12" s="25"/>
      <c r="EKN12" s="25"/>
      <c r="EKO12" s="25"/>
      <c r="EKP12" s="25"/>
      <c r="EKQ12" s="25"/>
      <c r="EKR12" s="25"/>
      <c r="EKS12" s="25"/>
      <c r="EKT12" s="25"/>
      <c r="EKU12" s="25"/>
      <c r="EKV12" s="25"/>
      <c r="EKW12" s="25"/>
      <c r="EKX12" s="25"/>
      <c r="EKY12" s="25"/>
      <c r="EKZ12" s="25"/>
      <c r="ELA12" s="25"/>
      <c r="ELB12" s="25"/>
      <c r="ELC12" s="25"/>
      <c r="ELD12" s="25"/>
      <c r="ELE12" s="25"/>
      <c r="ELF12" s="25"/>
      <c r="ELG12" s="25"/>
      <c r="ELH12" s="25"/>
      <c r="ELI12" s="25"/>
      <c r="ELJ12" s="25"/>
      <c r="ELK12" s="25"/>
      <c r="ELL12" s="25"/>
      <c r="ELM12" s="25"/>
      <c r="ELN12" s="25"/>
      <c r="ELO12" s="25"/>
      <c r="ELP12" s="25"/>
      <c r="ELQ12" s="25"/>
      <c r="ELR12" s="25"/>
      <c r="ELS12" s="25"/>
      <c r="ELT12" s="25"/>
      <c r="ELU12" s="25"/>
      <c r="ELV12" s="25"/>
      <c r="ELW12" s="25"/>
      <c r="ELX12" s="25"/>
      <c r="ELY12" s="25"/>
      <c r="ELZ12" s="25"/>
      <c r="EMA12" s="25"/>
      <c r="EMB12" s="25"/>
      <c r="EMC12" s="25"/>
      <c r="EMD12" s="25"/>
      <c r="EME12" s="25"/>
      <c r="EMF12" s="25"/>
      <c r="EMG12" s="25"/>
      <c r="EMH12" s="25"/>
      <c r="EMI12" s="25"/>
      <c r="EMJ12" s="25"/>
      <c r="EMK12" s="25"/>
      <c r="EML12" s="25"/>
      <c r="EMM12" s="25"/>
      <c r="EMN12" s="25"/>
      <c r="EMO12" s="25"/>
      <c r="EMP12" s="25"/>
      <c r="EMQ12" s="25"/>
      <c r="EMR12" s="25"/>
      <c r="EMS12" s="25"/>
      <c r="EMT12" s="25"/>
      <c r="EMU12" s="25"/>
      <c r="EMV12" s="25"/>
      <c r="EMW12" s="25"/>
      <c r="EMX12" s="25"/>
      <c r="EMY12" s="25"/>
      <c r="EMZ12" s="25"/>
      <c r="ENA12" s="25"/>
      <c r="ENB12" s="25"/>
      <c r="ENC12" s="25"/>
      <c r="END12" s="25"/>
      <c r="ENE12" s="25"/>
      <c r="ENF12" s="25"/>
      <c r="ENG12" s="25"/>
      <c r="ENH12" s="25"/>
      <c r="ENI12" s="25"/>
      <c r="ENJ12" s="25"/>
      <c r="ENK12" s="25"/>
      <c r="ENL12" s="25"/>
      <c r="ENM12" s="25"/>
      <c r="ENN12" s="25"/>
      <c r="ENO12" s="25"/>
      <c r="ENP12" s="25"/>
      <c r="ENQ12" s="25"/>
      <c r="ENR12" s="25"/>
      <c r="ENS12" s="25"/>
      <c r="ENT12" s="25"/>
      <c r="ENU12" s="25"/>
      <c r="ENV12" s="25"/>
      <c r="ENW12" s="25"/>
      <c r="ENX12" s="25"/>
      <c r="ENY12" s="25"/>
      <c r="ENZ12" s="25"/>
      <c r="EOA12" s="25"/>
      <c r="EOB12" s="25"/>
      <c r="EOC12" s="25"/>
      <c r="EOD12" s="25"/>
      <c r="EOE12" s="25"/>
      <c r="EOF12" s="25"/>
      <c r="EOG12" s="25"/>
      <c r="EOH12" s="25"/>
      <c r="EOI12" s="25"/>
      <c r="EOJ12" s="25"/>
      <c r="EOK12" s="25"/>
      <c r="EOL12" s="25"/>
      <c r="EOM12" s="25"/>
      <c r="EON12" s="25"/>
      <c r="EOO12" s="25"/>
      <c r="EOP12" s="25"/>
      <c r="EOQ12" s="25"/>
      <c r="EOR12" s="25"/>
      <c r="EOS12" s="25"/>
      <c r="EOT12" s="25"/>
      <c r="EOU12" s="25"/>
      <c r="EOV12" s="25"/>
      <c r="EOW12" s="25"/>
      <c r="EOX12" s="25"/>
      <c r="EOY12" s="25"/>
      <c r="EOZ12" s="25"/>
      <c r="EPA12" s="25"/>
      <c r="EPB12" s="25"/>
      <c r="EPC12" s="25"/>
      <c r="EPD12" s="25"/>
      <c r="EPE12" s="25"/>
      <c r="EPF12" s="25"/>
      <c r="EPG12" s="25"/>
      <c r="EPH12" s="25"/>
      <c r="EPI12" s="25"/>
      <c r="EPJ12" s="25"/>
      <c r="EPK12" s="25"/>
      <c r="EPL12" s="25"/>
      <c r="EPM12" s="25"/>
      <c r="EPN12" s="25"/>
      <c r="EPO12" s="25"/>
      <c r="EPP12" s="25"/>
      <c r="EPQ12" s="25"/>
      <c r="EPR12" s="25"/>
      <c r="EPS12" s="25"/>
      <c r="EPT12" s="25"/>
      <c r="EPU12" s="25"/>
      <c r="EPV12" s="25"/>
      <c r="EPW12" s="25"/>
      <c r="EPX12" s="25"/>
      <c r="EPY12" s="25"/>
      <c r="EPZ12" s="25"/>
      <c r="EQA12" s="25"/>
      <c r="EQB12" s="25"/>
      <c r="EQC12" s="25"/>
      <c r="EQD12" s="25"/>
      <c r="EQE12" s="25"/>
      <c r="EQF12" s="25"/>
      <c r="EQG12" s="25"/>
      <c r="EQH12" s="25"/>
      <c r="EQI12" s="25"/>
      <c r="EQJ12" s="25"/>
      <c r="EQK12" s="25"/>
      <c r="EQL12" s="25"/>
      <c r="EQM12" s="25"/>
      <c r="EQN12" s="25"/>
      <c r="EQO12" s="25"/>
      <c r="EQP12" s="25"/>
      <c r="EQQ12" s="25"/>
      <c r="EQR12" s="25"/>
      <c r="EQS12" s="25"/>
      <c r="EQT12" s="25"/>
      <c r="EQU12" s="25"/>
      <c r="EQV12" s="25"/>
      <c r="EQW12" s="25"/>
      <c r="EQX12" s="25"/>
      <c r="EQY12" s="25"/>
      <c r="EQZ12" s="25"/>
      <c r="ERA12" s="25"/>
      <c r="ERB12" s="25"/>
      <c r="ERC12" s="25"/>
      <c r="ERD12" s="25"/>
      <c r="ERE12" s="25"/>
      <c r="ERF12" s="25"/>
      <c r="ERG12" s="25"/>
      <c r="ERH12" s="25"/>
      <c r="ERI12" s="25"/>
      <c r="ERJ12" s="25"/>
      <c r="ERK12" s="25"/>
      <c r="ERL12" s="25"/>
      <c r="ERM12" s="25"/>
      <c r="ERN12" s="25"/>
      <c r="ERO12" s="25"/>
      <c r="ERP12" s="25"/>
      <c r="ERQ12" s="25"/>
      <c r="ERR12" s="25"/>
      <c r="ERS12" s="25"/>
      <c r="ERT12" s="25"/>
      <c r="ERU12" s="25"/>
      <c r="ERV12" s="25"/>
      <c r="ERW12" s="25"/>
      <c r="ERX12" s="25"/>
      <c r="ERY12" s="25"/>
      <c r="ERZ12" s="25"/>
      <c r="ESA12" s="25"/>
      <c r="ESB12" s="25"/>
      <c r="ESC12" s="25"/>
      <c r="ESD12" s="25"/>
      <c r="ESE12" s="25"/>
      <c r="ESF12" s="25"/>
      <c r="ESG12" s="25"/>
      <c r="ESH12" s="25"/>
      <c r="ESI12" s="25"/>
      <c r="ESJ12" s="25"/>
      <c r="ESK12" s="25"/>
      <c r="ESL12" s="25"/>
      <c r="ESM12" s="25"/>
      <c r="ESN12" s="25"/>
      <c r="ESO12" s="25"/>
      <c r="ESP12" s="25"/>
      <c r="ESQ12" s="25"/>
      <c r="ESR12" s="25"/>
      <c r="ESS12" s="25"/>
      <c r="EST12" s="25"/>
      <c r="ESU12" s="25"/>
      <c r="ESV12" s="25"/>
      <c r="ESW12" s="25"/>
      <c r="ESX12" s="25"/>
      <c r="ESY12" s="25"/>
      <c r="ESZ12" s="25"/>
      <c r="ETA12" s="25"/>
      <c r="ETB12" s="25"/>
      <c r="ETC12" s="25"/>
      <c r="ETD12" s="25"/>
      <c r="ETE12" s="25"/>
      <c r="ETF12" s="25"/>
      <c r="ETG12" s="25"/>
      <c r="ETH12" s="25"/>
      <c r="ETI12" s="25"/>
      <c r="ETJ12" s="25"/>
      <c r="ETK12" s="25"/>
      <c r="ETL12" s="25"/>
      <c r="ETM12" s="25"/>
      <c r="ETN12" s="25"/>
      <c r="ETO12" s="25"/>
      <c r="ETP12" s="25"/>
      <c r="ETQ12" s="25"/>
      <c r="ETR12" s="25"/>
      <c r="ETS12" s="25"/>
      <c r="ETT12" s="25"/>
      <c r="ETU12" s="25"/>
      <c r="ETV12" s="25"/>
      <c r="ETW12" s="25"/>
      <c r="ETX12" s="25"/>
      <c r="ETY12" s="25"/>
      <c r="ETZ12" s="25"/>
      <c r="EUA12" s="25"/>
      <c r="EUB12" s="25"/>
      <c r="EUC12" s="25"/>
      <c r="EUD12" s="25"/>
      <c r="EUE12" s="25"/>
      <c r="EUF12" s="25"/>
      <c r="EUG12" s="25"/>
      <c r="EUH12" s="25"/>
      <c r="EUI12" s="25"/>
      <c r="EUJ12" s="25"/>
      <c r="EUK12" s="25"/>
      <c r="EUL12" s="25"/>
      <c r="EUM12" s="25"/>
      <c r="EUN12" s="25"/>
      <c r="EUO12" s="25"/>
      <c r="EUP12" s="25"/>
      <c r="EUQ12" s="25"/>
      <c r="EUR12" s="25"/>
      <c r="EUS12" s="25"/>
      <c r="EUT12" s="25"/>
      <c r="EUU12" s="25"/>
      <c r="EUV12" s="25"/>
      <c r="EUW12" s="25"/>
      <c r="EUX12" s="25"/>
      <c r="EUY12" s="25"/>
      <c r="EUZ12" s="25"/>
      <c r="EVA12" s="25"/>
      <c r="EVB12" s="25"/>
      <c r="EVC12" s="25"/>
      <c r="EVD12" s="25"/>
      <c r="EVE12" s="25"/>
      <c r="EVF12" s="25"/>
      <c r="EVG12" s="25"/>
      <c r="EVH12" s="25"/>
      <c r="EVI12" s="25"/>
      <c r="EVJ12" s="25"/>
      <c r="EVK12" s="25"/>
      <c r="EVL12" s="25"/>
      <c r="EVM12" s="25"/>
      <c r="EVN12" s="25"/>
      <c r="EVO12" s="25"/>
      <c r="EVP12" s="25"/>
      <c r="EVQ12" s="25"/>
      <c r="EVR12" s="25"/>
      <c r="EVS12" s="25"/>
      <c r="EVT12" s="25"/>
      <c r="EVU12" s="25"/>
      <c r="EVV12" s="25"/>
      <c r="EVW12" s="25"/>
      <c r="EVX12" s="25"/>
      <c r="EVY12" s="25"/>
      <c r="EVZ12" s="25"/>
      <c r="EWA12" s="25"/>
      <c r="EWB12" s="25"/>
      <c r="EWC12" s="25"/>
      <c r="EWD12" s="25"/>
      <c r="EWE12" s="25"/>
      <c r="EWF12" s="25"/>
      <c r="EWG12" s="25"/>
      <c r="EWH12" s="25"/>
      <c r="EWI12" s="25"/>
      <c r="EWJ12" s="25"/>
      <c r="EWK12" s="25"/>
      <c r="EWL12" s="25"/>
      <c r="EWM12" s="25"/>
      <c r="EWN12" s="25"/>
      <c r="EWO12" s="25"/>
      <c r="EWP12" s="25"/>
      <c r="EWQ12" s="25"/>
      <c r="EWR12" s="25"/>
      <c r="EWS12" s="25"/>
      <c r="EWT12" s="25"/>
      <c r="EWU12" s="25"/>
      <c r="EWV12" s="25"/>
      <c r="EWW12" s="25"/>
      <c r="EWX12" s="25"/>
      <c r="EWY12" s="25"/>
      <c r="EWZ12" s="25"/>
      <c r="EXA12" s="25"/>
      <c r="EXB12" s="25"/>
      <c r="EXC12" s="25"/>
      <c r="EXD12" s="25"/>
      <c r="EXE12" s="25"/>
      <c r="EXF12" s="25"/>
      <c r="EXG12" s="25"/>
      <c r="EXH12" s="25"/>
      <c r="EXI12" s="25"/>
      <c r="EXJ12" s="25"/>
      <c r="EXK12" s="25"/>
      <c r="EXL12" s="25"/>
      <c r="EXM12" s="25"/>
      <c r="EXN12" s="25"/>
      <c r="EXO12" s="25"/>
      <c r="EXP12" s="25"/>
      <c r="EXQ12" s="25"/>
      <c r="EXR12" s="25"/>
      <c r="EXS12" s="25"/>
      <c r="EXT12" s="25"/>
      <c r="EXU12" s="25"/>
      <c r="EXV12" s="25"/>
      <c r="EXW12" s="25"/>
      <c r="EXX12" s="25"/>
      <c r="EXY12" s="25"/>
      <c r="EXZ12" s="25"/>
      <c r="EYA12" s="25"/>
      <c r="EYB12" s="25"/>
      <c r="EYC12" s="25"/>
      <c r="EYD12" s="25"/>
      <c r="EYE12" s="25"/>
      <c r="EYF12" s="25"/>
      <c r="EYG12" s="25"/>
      <c r="EYH12" s="25"/>
      <c r="EYI12" s="25"/>
      <c r="EYJ12" s="25"/>
      <c r="EYK12" s="25"/>
      <c r="EYL12" s="25"/>
      <c r="EYM12" s="25"/>
      <c r="EYN12" s="25"/>
      <c r="EYO12" s="25"/>
      <c r="EYP12" s="25"/>
      <c r="EYQ12" s="25"/>
      <c r="EYR12" s="25"/>
      <c r="EYS12" s="25"/>
      <c r="EYT12" s="25"/>
      <c r="EYU12" s="25"/>
      <c r="EYV12" s="25"/>
      <c r="EYW12" s="25"/>
      <c r="EYX12" s="25"/>
      <c r="EYY12" s="25"/>
      <c r="EYZ12" s="25"/>
      <c r="EZA12" s="25"/>
      <c r="EZB12" s="25"/>
      <c r="EZC12" s="25"/>
      <c r="EZD12" s="25"/>
      <c r="EZE12" s="25"/>
      <c r="EZF12" s="25"/>
      <c r="EZG12" s="25"/>
      <c r="EZH12" s="25"/>
      <c r="EZI12" s="25"/>
      <c r="EZJ12" s="25"/>
      <c r="EZK12" s="25"/>
      <c r="EZL12" s="25"/>
      <c r="EZM12" s="25"/>
      <c r="EZN12" s="25"/>
      <c r="EZO12" s="25"/>
      <c r="EZP12" s="25"/>
      <c r="EZQ12" s="25"/>
      <c r="EZR12" s="25"/>
      <c r="EZS12" s="25"/>
      <c r="EZT12" s="25"/>
      <c r="EZU12" s="25"/>
      <c r="EZV12" s="25"/>
      <c r="EZW12" s="25"/>
      <c r="EZX12" s="25"/>
      <c r="EZY12" s="25"/>
      <c r="EZZ12" s="25"/>
      <c r="FAA12" s="25"/>
      <c r="FAB12" s="25"/>
      <c r="FAC12" s="25"/>
      <c r="FAD12" s="25"/>
      <c r="FAE12" s="25"/>
      <c r="FAF12" s="25"/>
      <c r="FAG12" s="25"/>
      <c r="FAH12" s="25"/>
      <c r="FAI12" s="25"/>
      <c r="FAJ12" s="25"/>
      <c r="FAK12" s="25"/>
      <c r="FAL12" s="25"/>
      <c r="FAM12" s="25"/>
      <c r="FAN12" s="25"/>
      <c r="FAO12" s="25"/>
      <c r="FAP12" s="25"/>
      <c r="FAQ12" s="25"/>
      <c r="FAR12" s="25"/>
      <c r="FAS12" s="25"/>
      <c r="FAT12" s="25"/>
      <c r="FAU12" s="25"/>
      <c r="FAV12" s="25"/>
      <c r="FAW12" s="25"/>
      <c r="FAX12" s="25"/>
      <c r="FAY12" s="25"/>
      <c r="FAZ12" s="25"/>
      <c r="FBA12" s="25"/>
      <c r="FBB12" s="25"/>
      <c r="FBC12" s="25"/>
      <c r="FBD12" s="25"/>
      <c r="FBE12" s="25"/>
      <c r="FBF12" s="25"/>
      <c r="FBG12" s="25"/>
      <c r="FBH12" s="25"/>
      <c r="FBI12" s="25"/>
      <c r="FBJ12" s="25"/>
      <c r="FBK12" s="25"/>
      <c r="FBL12" s="25"/>
      <c r="FBM12" s="25"/>
      <c r="FBN12" s="25"/>
      <c r="FBO12" s="25"/>
      <c r="FBP12" s="25"/>
      <c r="FBQ12" s="25"/>
      <c r="FBR12" s="25"/>
      <c r="FBS12" s="25"/>
      <c r="FBT12" s="25"/>
      <c r="FBU12" s="25"/>
      <c r="FBV12" s="25"/>
      <c r="FBW12" s="25"/>
      <c r="FBX12" s="25"/>
      <c r="FBY12" s="25"/>
      <c r="FBZ12" s="25"/>
      <c r="FCA12" s="25"/>
      <c r="FCB12" s="25"/>
      <c r="FCC12" s="25"/>
      <c r="FCD12" s="25"/>
      <c r="FCE12" s="25"/>
      <c r="FCF12" s="25"/>
      <c r="FCG12" s="25"/>
      <c r="FCH12" s="25"/>
      <c r="FCI12" s="25"/>
      <c r="FCJ12" s="25"/>
      <c r="FCK12" s="25"/>
      <c r="FCL12" s="25"/>
      <c r="FCM12" s="25"/>
      <c r="FCN12" s="25"/>
      <c r="FCO12" s="25"/>
      <c r="FCP12" s="25"/>
      <c r="FCQ12" s="25"/>
      <c r="FCR12" s="25"/>
      <c r="FCS12" s="25"/>
      <c r="FCT12" s="25"/>
      <c r="FCU12" s="25"/>
      <c r="FCV12" s="25"/>
      <c r="FCW12" s="25"/>
      <c r="FCX12" s="25"/>
      <c r="FCY12" s="25"/>
      <c r="FCZ12" s="25"/>
      <c r="FDA12" s="25"/>
      <c r="FDB12" s="25"/>
      <c r="FDC12" s="25"/>
      <c r="FDD12" s="25"/>
      <c r="FDE12" s="25"/>
      <c r="FDF12" s="25"/>
      <c r="FDG12" s="25"/>
      <c r="FDH12" s="25"/>
      <c r="FDI12" s="25"/>
      <c r="FDJ12" s="25"/>
      <c r="FDK12" s="25"/>
      <c r="FDL12" s="25"/>
      <c r="FDM12" s="25"/>
      <c r="FDN12" s="25"/>
      <c r="FDO12" s="25"/>
      <c r="FDP12" s="25"/>
      <c r="FDQ12" s="25"/>
      <c r="FDR12" s="25"/>
      <c r="FDS12" s="25"/>
      <c r="FDT12" s="25"/>
      <c r="FDU12" s="25"/>
      <c r="FDV12" s="25"/>
      <c r="FDW12" s="25"/>
      <c r="FDX12" s="25"/>
      <c r="FDY12" s="25"/>
      <c r="FDZ12" s="25"/>
      <c r="FEA12" s="25"/>
      <c r="FEB12" s="25"/>
      <c r="FEC12" s="25"/>
      <c r="FED12" s="25"/>
      <c r="FEE12" s="25"/>
      <c r="FEF12" s="25"/>
      <c r="FEG12" s="25"/>
      <c r="FEH12" s="25"/>
      <c r="FEI12" s="25"/>
      <c r="FEJ12" s="25"/>
      <c r="FEK12" s="25"/>
      <c r="FEL12" s="25"/>
      <c r="FEM12" s="25"/>
      <c r="FEN12" s="25"/>
      <c r="FEO12" s="25"/>
      <c r="FEP12" s="25"/>
      <c r="FEQ12" s="25"/>
      <c r="FER12" s="25"/>
      <c r="FES12" s="25"/>
      <c r="FET12" s="25"/>
      <c r="FEU12" s="25"/>
      <c r="FEV12" s="25"/>
      <c r="FEW12" s="25"/>
      <c r="FEX12" s="25"/>
      <c r="FEY12" s="25"/>
      <c r="FEZ12" s="25"/>
      <c r="FFA12" s="25"/>
      <c r="FFB12" s="25"/>
      <c r="FFC12" s="25"/>
      <c r="FFD12" s="25"/>
      <c r="FFE12" s="25"/>
      <c r="FFF12" s="25"/>
      <c r="FFG12" s="25"/>
      <c r="FFH12" s="25"/>
      <c r="FFI12" s="25"/>
      <c r="FFJ12" s="25"/>
      <c r="FFK12" s="25"/>
      <c r="FFL12" s="25"/>
      <c r="FFM12" s="25"/>
      <c r="FFN12" s="25"/>
      <c r="FFO12" s="25"/>
      <c r="FFP12" s="25"/>
      <c r="FFQ12" s="25"/>
      <c r="FFR12" s="25"/>
      <c r="FFS12" s="25"/>
      <c r="FFT12" s="25"/>
      <c r="FFU12" s="25"/>
      <c r="FFV12" s="25"/>
      <c r="FFW12" s="25"/>
      <c r="FFX12" s="25"/>
      <c r="FFY12" s="25"/>
      <c r="FFZ12" s="25"/>
      <c r="FGA12" s="25"/>
      <c r="FGB12" s="25"/>
      <c r="FGC12" s="25"/>
      <c r="FGD12" s="25"/>
      <c r="FGE12" s="25"/>
      <c r="FGF12" s="25"/>
      <c r="FGG12" s="25"/>
      <c r="FGH12" s="25"/>
      <c r="FGI12" s="25"/>
      <c r="FGJ12" s="25"/>
      <c r="FGK12" s="25"/>
      <c r="FGL12" s="25"/>
      <c r="FGM12" s="25"/>
      <c r="FGN12" s="25"/>
      <c r="FGO12" s="25"/>
      <c r="FGP12" s="25"/>
      <c r="FGQ12" s="25"/>
      <c r="FGR12" s="25"/>
      <c r="FGS12" s="25"/>
      <c r="FGT12" s="25"/>
      <c r="FGU12" s="25"/>
      <c r="FGV12" s="25"/>
      <c r="FGW12" s="25"/>
      <c r="FGX12" s="25"/>
      <c r="FGY12" s="25"/>
      <c r="FGZ12" s="25"/>
      <c r="FHA12" s="25"/>
      <c r="FHB12" s="25"/>
      <c r="FHC12" s="25"/>
      <c r="FHD12" s="25"/>
      <c r="FHE12" s="25"/>
      <c r="FHF12" s="25"/>
      <c r="FHG12" s="25"/>
      <c r="FHH12" s="25"/>
      <c r="FHI12" s="25"/>
      <c r="FHJ12" s="25"/>
      <c r="FHK12" s="25"/>
      <c r="FHL12" s="25"/>
      <c r="FHM12" s="25"/>
      <c r="FHN12" s="25"/>
      <c r="FHO12" s="25"/>
      <c r="FHP12" s="25"/>
      <c r="FHQ12" s="25"/>
      <c r="FHR12" s="25"/>
      <c r="FHS12" s="25"/>
      <c r="FHT12" s="25"/>
      <c r="FHU12" s="25"/>
      <c r="FHV12" s="25"/>
      <c r="FHW12" s="25"/>
      <c r="FHX12" s="25"/>
      <c r="FHY12" s="25"/>
      <c r="FHZ12" s="25"/>
      <c r="FIA12" s="25"/>
      <c r="FIB12" s="25"/>
      <c r="FIC12" s="25"/>
      <c r="FID12" s="25"/>
      <c r="FIE12" s="25"/>
      <c r="FIF12" s="25"/>
      <c r="FIG12" s="25"/>
      <c r="FIH12" s="25"/>
      <c r="FII12" s="25"/>
      <c r="FIJ12" s="25"/>
      <c r="FIK12" s="25"/>
      <c r="FIL12" s="25"/>
      <c r="FIM12" s="25"/>
      <c r="FIN12" s="25"/>
      <c r="FIO12" s="25"/>
      <c r="FIP12" s="25"/>
      <c r="FIQ12" s="25"/>
      <c r="FIR12" s="25"/>
      <c r="FIS12" s="25"/>
      <c r="FIT12" s="25"/>
      <c r="FIU12" s="25"/>
      <c r="FIV12" s="25"/>
      <c r="FIW12" s="25"/>
      <c r="FIX12" s="25"/>
      <c r="FIY12" s="25"/>
      <c r="FIZ12" s="25"/>
      <c r="FJA12" s="25"/>
      <c r="FJB12" s="25"/>
      <c r="FJC12" s="25"/>
      <c r="FJD12" s="25"/>
      <c r="FJE12" s="25"/>
      <c r="FJF12" s="25"/>
      <c r="FJG12" s="25"/>
      <c r="FJH12" s="25"/>
      <c r="FJI12" s="25"/>
      <c r="FJJ12" s="25"/>
      <c r="FJK12" s="25"/>
      <c r="FJL12" s="25"/>
      <c r="FJM12" s="25"/>
      <c r="FJN12" s="25"/>
      <c r="FJO12" s="25"/>
      <c r="FJP12" s="25"/>
      <c r="FJQ12" s="25"/>
      <c r="FJR12" s="25"/>
      <c r="FJS12" s="25"/>
      <c r="FJT12" s="25"/>
      <c r="FJU12" s="25"/>
      <c r="FJV12" s="25"/>
      <c r="FJW12" s="25"/>
      <c r="FJX12" s="25"/>
      <c r="FJY12" s="25"/>
      <c r="FJZ12" s="25"/>
      <c r="FKA12" s="25"/>
      <c r="FKB12" s="25"/>
      <c r="FKC12" s="25"/>
      <c r="FKD12" s="25"/>
      <c r="FKE12" s="25"/>
      <c r="FKF12" s="25"/>
      <c r="FKG12" s="25"/>
      <c r="FKH12" s="25"/>
      <c r="FKI12" s="25"/>
      <c r="FKJ12" s="25"/>
      <c r="FKK12" s="25"/>
      <c r="FKL12" s="25"/>
      <c r="FKM12" s="25"/>
      <c r="FKN12" s="25"/>
      <c r="FKO12" s="25"/>
      <c r="FKP12" s="25"/>
      <c r="FKQ12" s="25"/>
      <c r="FKR12" s="25"/>
      <c r="FKS12" s="25"/>
      <c r="FKT12" s="25"/>
      <c r="FKU12" s="25"/>
      <c r="FKV12" s="25"/>
      <c r="FKW12" s="25"/>
      <c r="FKX12" s="25"/>
      <c r="FKY12" s="25"/>
      <c r="FKZ12" s="25"/>
      <c r="FLA12" s="25"/>
      <c r="FLB12" s="25"/>
      <c r="FLC12" s="25"/>
      <c r="FLD12" s="25"/>
      <c r="FLE12" s="25"/>
      <c r="FLF12" s="25"/>
      <c r="FLG12" s="25"/>
      <c r="FLH12" s="25"/>
      <c r="FLI12" s="25"/>
      <c r="FLJ12" s="25"/>
      <c r="FLK12" s="25"/>
      <c r="FLL12" s="25"/>
      <c r="FLM12" s="25"/>
      <c r="FLN12" s="25"/>
      <c r="FLO12" s="25"/>
      <c r="FLP12" s="25"/>
      <c r="FLQ12" s="25"/>
      <c r="FLR12" s="25"/>
      <c r="FLS12" s="25"/>
      <c r="FLT12" s="25"/>
      <c r="FLU12" s="25"/>
      <c r="FLV12" s="25"/>
      <c r="FLW12" s="25"/>
      <c r="FLX12" s="25"/>
      <c r="FLY12" s="25"/>
      <c r="FLZ12" s="25"/>
      <c r="FMA12" s="25"/>
      <c r="FMB12" s="25"/>
      <c r="FMC12" s="25"/>
      <c r="FMD12" s="25"/>
      <c r="FME12" s="25"/>
      <c r="FMF12" s="25"/>
      <c r="FMG12" s="25"/>
      <c r="FMH12" s="25"/>
      <c r="FMI12" s="25"/>
      <c r="FMJ12" s="25"/>
      <c r="FMK12" s="25"/>
      <c r="FML12" s="25"/>
      <c r="FMM12" s="25"/>
      <c r="FMN12" s="25"/>
      <c r="FMO12" s="25"/>
      <c r="FMP12" s="25"/>
      <c r="FMQ12" s="25"/>
      <c r="FMR12" s="25"/>
      <c r="FMS12" s="25"/>
      <c r="FMT12" s="25"/>
      <c r="FMU12" s="25"/>
      <c r="FMV12" s="25"/>
      <c r="FMW12" s="25"/>
      <c r="FMX12" s="25"/>
      <c r="FMY12" s="25"/>
      <c r="FMZ12" s="25"/>
      <c r="FNA12" s="25"/>
      <c r="FNB12" s="25"/>
      <c r="FNC12" s="25"/>
      <c r="FND12" s="25"/>
      <c r="FNE12" s="25"/>
      <c r="FNF12" s="25"/>
      <c r="FNG12" s="25"/>
      <c r="FNH12" s="25"/>
      <c r="FNI12" s="25"/>
      <c r="FNJ12" s="25"/>
      <c r="FNK12" s="25"/>
      <c r="FNL12" s="25"/>
      <c r="FNM12" s="25"/>
      <c r="FNN12" s="25"/>
      <c r="FNO12" s="25"/>
      <c r="FNP12" s="25"/>
      <c r="FNQ12" s="25"/>
      <c r="FNR12" s="25"/>
      <c r="FNS12" s="25"/>
      <c r="FNT12" s="25"/>
      <c r="FNU12" s="25"/>
      <c r="FNV12" s="25"/>
      <c r="FNW12" s="25"/>
      <c r="FNX12" s="25"/>
      <c r="FNY12" s="25"/>
      <c r="FNZ12" s="25"/>
      <c r="FOA12" s="25"/>
      <c r="FOB12" s="25"/>
      <c r="FOC12" s="25"/>
      <c r="FOD12" s="25"/>
      <c r="FOE12" s="25"/>
      <c r="FOF12" s="25"/>
      <c r="FOG12" s="25"/>
      <c r="FOH12" s="25"/>
      <c r="FOI12" s="25"/>
      <c r="FOJ12" s="25"/>
      <c r="FOK12" s="25"/>
      <c r="FOL12" s="25"/>
      <c r="FOM12" s="25"/>
      <c r="FON12" s="25"/>
      <c r="FOO12" s="25"/>
      <c r="FOP12" s="25"/>
      <c r="FOQ12" s="25"/>
      <c r="FOR12" s="25"/>
      <c r="FOS12" s="25"/>
      <c r="FOT12" s="25"/>
      <c r="FOU12" s="25"/>
      <c r="FOV12" s="25"/>
      <c r="FOW12" s="25"/>
      <c r="FOX12" s="25"/>
      <c r="FOY12" s="25"/>
      <c r="FOZ12" s="25"/>
      <c r="FPA12" s="25"/>
      <c r="FPB12" s="25"/>
      <c r="FPC12" s="25"/>
      <c r="FPD12" s="25"/>
      <c r="FPE12" s="25"/>
      <c r="FPF12" s="25"/>
      <c r="FPG12" s="25"/>
      <c r="FPH12" s="25"/>
      <c r="FPI12" s="25"/>
      <c r="FPJ12" s="25"/>
      <c r="FPK12" s="25"/>
      <c r="FPL12" s="25"/>
      <c r="FPM12" s="25"/>
      <c r="FPN12" s="25"/>
      <c r="FPO12" s="25"/>
      <c r="FPP12" s="25"/>
      <c r="FPQ12" s="25"/>
      <c r="FPR12" s="25"/>
      <c r="FPS12" s="25"/>
      <c r="FPT12" s="25"/>
      <c r="FPU12" s="25"/>
      <c r="FPV12" s="25"/>
      <c r="FPW12" s="25"/>
      <c r="FPX12" s="25"/>
      <c r="FPY12" s="25"/>
      <c r="FPZ12" s="25"/>
      <c r="FQA12" s="25"/>
      <c r="FQB12" s="25"/>
      <c r="FQC12" s="25"/>
      <c r="FQD12" s="25"/>
      <c r="FQE12" s="25"/>
      <c r="FQF12" s="25"/>
      <c r="FQG12" s="25"/>
      <c r="FQH12" s="25"/>
      <c r="FQI12" s="25"/>
      <c r="FQJ12" s="25"/>
      <c r="FQK12" s="25"/>
      <c r="FQL12" s="25"/>
      <c r="FQM12" s="25"/>
      <c r="FQN12" s="25"/>
      <c r="FQO12" s="25"/>
      <c r="FQP12" s="25"/>
      <c r="FQQ12" s="25"/>
      <c r="FQR12" s="25"/>
      <c r="FQS12" s="25"/>
      <c r="FQT12" s="25"/>
      <c r="FQU12" s="25"/>
      <c r="FQV12" s="25"/>
      <c r="FQW12" s="25"/>
      <c r="FQX12" s="25"/>
      <c r="FQY12" s="25"/>
      <c r="FQZ12" s="25"/>
      <c r="FRA12" s="25"/>
      <c r="FRB12" s="25"/>
      <c r="FRC12" s="25"/>
      <c r="FRD12" s="25"/>
      <c r="FRE12" s="25"/>
      <c r="FRF12" s="25"/>
      <c r="FRG12" s="25"/>
      <c r="FRH12" s="25"/>
      <c r="FRI12" s="25"/>
      <c r="FRJ12" s="25"/>
      <c r="FRK12" s="25"/>
      <c r="FRL12" s="25"/>
      <c r="FRM12" s="25"/>
      <c r="FRN12" s="25"/>
      <c r="FRO12" s="25"/>
      <c r="FRP12" s="25"/>
      <c r="FRQ12" s="25"/>
      <c r="FRR12" s="25"/>
      <c r="FRS12" s="25"/>
      <c r="FRT12" s="25"/>
      <c r="FRU12" s="25"/>
      <c r="FRV12" s="25"/>
      <c r="FRW12" s="25"/>
      <c r="FRX12" s="25"/>
      <c r="FRY12" s="25"/>
      <c r="FRZ12" s="25"/>
      <c r="FSA12" s="25"/>
      <c r="FSB12" s="25"/>
      <c r="FSC12" s="25"/>
      <c r="FSD12" s="25"/>
      <c r="FSE12" s="25"/>
      <c r="FSF12" s="25"/>
      <c r="FSG12" s="25"/>
      <c r="FSH12" s="25"/>
      <c r="FSI12" s="25"/>
      <c r="FSJ12" s="25"/>
      <c r="FSK12" s="25"/>
      <c r="FSL12" s="25"/>
      <c r="FSM12" s="25"/>
      <c r="FSN12" s="25"/>
      <c r="FSO12" s="25"/>
      <c r="FSP12" s="25"/>
      <c r="FSQ12" s="25"/>
      <c r="FSR12" s="25"/>
      <c r="FSS12" s="25"/>
      <c r="FST12" s="25"/>
      <c r="FSU12" s="25"/>
      <c r="FSV12" s="25"/>
      <c r="FSW12" s="25"/>
      <c r="FSX12" s="25"/>
      <c r="FSY12" s="25"/>
      <c r="FSZ12" s="25"/>
      <c r="FTA12" s="25"/>
      <c r="FTB12" s="25"/>
      <c r="FTC12" s="25"/>
      <c r="FTD12" s="25"/>
      <c r="FTE12" s="25"/>
      <c r="FTF12" s="25"/>
      <c r="FTG12" s="25"/>
      <c r="FTH12" s="25"/>
      <c r="FTI12" s="25"/>
      <c r="FTJ12" s="25"/>
      <c r="FTK12" s="25"/>
      <c r="FTL12" s="25"/>
      <c r="FTM12" s="25"/>
      <c r="FTN12" s="25"/>
      <c r="FTO12" s="25"/>
      <c r="FTP12" s="25"/>
      <c r="FTQ12" s="25"/>
      <c r="FTR12" s="25"/>
      <c r="FTS12" s="25"/>
      <c r="FTT12" s="25"/>
      <c r="FTU12" s="25"/>
      <c r="FTV12" s="25"/>
      <c r="FTW12" s="25"/>
      <c r="FTX12" s="25"/>
      <c r="FTY12" s="25"/>
      <c r="FTZ12" s="25"/>
      <c r="FUA12" s="25"/>
      <c r="FUB12" s="25"/>
      <c r="FUC12" s="25"/>
      <c r="FUD12" s="25"/>
      <c r="FUE12" s="25"/>
      <c r="FUF12" s="25"/>
      <c r="FUG12" s="25"/>
      <c r="FUH12" s="25"/>
      <c r="FUI12" s="25"/>
      <c r="FUJ12" s="25"/>
      <c r="FUK12" s="25"/>
      <c r="FUL12" s="25"/>
      <c r="FUM12" s="25"/>
      <c r="FUN12" s="25"/>
      <c r="FUO12" s="25"/>
      <c r="FUP12" s="25"/>
      <c r="FUQ12" s="25"/>
      <c r="FUR12" s="25"/>
      <c r="FUS12" s="25"/>
      <c r="FUT12" s="25"/>
      <c r="FUU12" s="25"/>
      <c r="FUV12" s="25"/>
      <c r="FUW12" s="25"/>
      <c r="FUX12" s="25"/>
      <c r="FUY12" s="25"/>
      <c r="FUZ12" s="25"/>
      <c r="FVA12" s="25"/>
      <c r="FVB12" s="25"/>
      <c r="FVC12" s="25"/>
      <c r="FVD12" s="25"/>
      <c r="FVE12" s="25"/>
      <c r="FVF12" s="25"/>
      <c r="FVG12" s="25"/>
      <c r="FVH12" s="25"/>
      <c r="FVI12" s="25"/>
      <c r="FVJ12" s="25"/>
      <c r="FVK12" s="25"/>
      <c r="FVL12" s="25"/>
      <c r="FVM12" s="25"/>
      <c r="FVN12" s="25"/>
      <c r="FVO12" s="25"/>
      <c r="FVP12" s="25"/>
      <c r="FVQ12" s="25"/>
      <c r="FVR12" s="25"/>
      <c r="FVS12" s="25"/>
      <c r="FVT12" s="25"/>
      <c r="FVU12" s="25"/>
      <c r="FVV12" s="25"/>
      <c r="FVW12" s="25"/>
      <c r="FVX12" s="25"/>
      <c r="FVY12" s="25"/>
      <c r="FVZ12" s="25"/>
      <c r="FWA12" s="25"/>
      <c r="FWB12" s="25"/>
      <c r="FWC12" s="25"/>
      <c r="FWD12" s="25"/>
      <c r="FWE12" s="25"/>
      <c r="FWF12" s="25"/>
      <c r="FWG12" s="25"/>
      <c r="FWH12" s="25"/>
      <c r="FWI12" s="25"/>
      <c r="FWJ12" s="25"/>
      <c r="FWK12" s="25"/>
      <c r="FWL12" s="25"/>
      <c r="FWM12" s="25"/>
      <c r="FWN12" s="25"/>
      <c r="FWO12" s="25"/>
      <c r="FWP12" s="25"/>
      <c r="FWQ12" s="25"/>
      <c r="FWR12" s="25"/>
      <c r="FWS12" s="25"/>
      <c r="FWT12" s="25"/>
      <c r="FWU12" s="25"/>
      <c r="FWV12" s="25"/>
      <c r="FWW12" s="25"/>
      <c r="FWX12" s="25"/>
      <c r="FWY12" s="25"/>
      <c r="FWZ12" s="25"/>
      <c r="FXA12" s="25"/>
      <c r="FXB12" s="25"/>
      <c r="FXC12" s="25"/>
      <c r="FXD12" s="25"/>
      <c r="FXE12" s="25"/>
      <c r="FXF12" s="25"/>
      <c r="FXG12" s="25"/>
      <c r="FXH12" s="25"/>
      <c r="FXI12" s="25"/>
      <c r="FXJ12" s="25"/>
      <c r="FXK12" s="25"/>
      <c r="FXL12" s="25"/>
      <c r="FXM12" s="25"/>
      <c r="FXN12" s="25"/>
      <c r="FXO12" s="25"/>
      <c r="FXP12" s="25"/>
      <c r="FXQ12" s="25"/>
      <c r="FXR12" s="25"/>
      <c r="FXS12" s="25"/>
      <c r="FXT12" s="25"/>
      <c r="FXU12" s="25"/>
      <c r="FXV12" s="25"/>
      <c r="FXW12" s="25"/>
      <c r="FXX12" s="25"/>
      <c r="FXY12" s="25"/>
      <c r="FXZ12" s="25"/>
      <c r="FYA12" s="25"/>
      <c r="FYB12" s="25"/>
      <c r="FYC12" s="25"/>
      <c r="FYD12" s="25"/>
      <c r="FYE12" s="25"/>
      <c r="FYF12" s="25"/>
      <c r="FYG12" s="25"/>
      <c r="FYH12" s="25"/>
      <c r="FYI12" s="25"/>
      <c r="FYJ12" s="25"/>
      <c r="FYK12" s="25"/>
      <c r="FYL12" s="25"/>
      <c r="FYM12" s="25"/>
      <c r="FYN12" s="25"/>
      <c r="FYO12" s="25"/>
      <c r="FYP12" s="25"/>
      <c r="FYQ12" s="25"/>
      <c r="FYR12" s="25"/>
      <c r="FYS12" s="25"/>
      <c r="FYT12" s="25"/>
      <c r="FYU12" s="25"/>
      <c r="FYV12" s="25"/>
      <c r="FYW12" s="25"/>
      <c r="FYX12" s="25"/>
      <c r="FYY12" s="25"/>
      <c r="FYZ12" s="25"/>
      <c r="FZA12" s="25"/>
      <c r="FZB12" s="25"/>
      <c r="FZC12" s="25"/>
      <c r="FZD12" s="25"/>
      <c r="FZE12" s="25"/>
      <c r="FZF12" s="25"/>
      <c r="FZG12" s="25"/>
      <c r="FZH12" s="25"/>
      <c r="FZI12" s="25"/>
      <c r="FZJ12" s="25"/>
      <c r="FZK12" s="25"/>
      <c r="FZL12" s="25"/>
      <c r="FZM12" s="25"/>
      <c r="FZN12" s="25"/>
      <c r="FZO12" s="25"/>
      <c r="FZP12" s="25"/>
      <c r="FZQ12" s="25"/>
      <c r="FZR12" s="25"/>
      <c r="FZS12" s="25"/>
      <c r="FZT12" s="25"/>
      <c r="FZU12" s="25"/>
      <c r="FZV12" s="25"/>
      <c r="FZW12" s="25"/>
      <c r="FZX12" s="25"/>
      <c r="FZY12" s="25"/>
      <c r="FZZ12" s="25"/>
      <c r="GAA12" s="25"/>
      <c r="GAB12" s="25"/>
      <c r="GAC12" s="25"/>
      <c r="GAD12" s="25"/>
      <c r="GAE12" s="25"/>
      <c r="GAF12" s="25"/>
      <c r="GAG12" s="25"/>
      <c r="GAH12" s="25"/>
      <c r="GAI12" s="25"/>
      <c r="GAJ12" s="25"/>
      <c r="GAK12" s="25"/>
      <c r="GAL12" s="25"/>
      <c r="GAM12" s="25"/>
      <c r="GAN12" s="25"/>
      <c r="GAO12" s="25"/>
      <c r="GAP12" s="25"/>
      <c r="GAQ12" s="25"/>
      <c r="GAR12" s="25"/>
      <c r="GAS12" s="25"/>
      <c r="GAT12" s="25"/>
      <c r="GAU12" s="25"/>
      <c r="GAV12" s="25"/>
      <c r="GAW12" s="25"/>
      <c r="GAX12" s="25"/>
      <c r="GAY12" s="25"/>
      <c r="GAZ12" s="25"/>
      <c r="GBA12" s="25"/>
      <c r="GBB12" s="25"/>
      <c r="GBC12" s="25"/>
      <c r="GBD12" s="25"/>
      <c r="GBE12" s="25"/>
      <c r="GBF12" s="25"/>
      <c r="GBG12" s="25"/>
      <c r="GBH12" s="25"/>
      <c r="GBI12" s="25"/>
      <c r="GBJ12" s="25"/>
      <c r="GBK12" s="25"/>
      <c r="GBL12" s="25"/>
      <c r="GBM12" s="25"/>
      <c r="GBN12" s="25"/>
      <c r="GBO12" s="25"/>
      <c r="GBP12" s="25"/>
      <c r="GBQ12" s="25"/>
      <c r="GBR12" s="25"/>
      <c r="GBS12" s="25"/>
      <c r="GBT12" s="25"/>
      <c r="GBU12" s="25"/>
      <c r="GBV12" s="25"/>
      <c r="GBW12" s="25"/>
      <c r="GBX12" s="25"/>
      <c r="GBY12" s="25"/>
      <c r="GBZ12" s="25"/>
      <c r="GCA12" s="25"/>
      <c r="GCB12" s="25"/>
      <c r="GCC12" s="25"/>
      <c r="GCD12" s="25"/>
      <c r="GCE12" s="25"/>
      <c r="GCF12" s="25"/>
      <c r="GCG12" s="25"/>
      <c r="GCH12" s="25"/>
      <c r="GCI12" s="25"/>
      <c r="GCJ12" s="25"/>
      <c r="GCK12" s="25"/>
      <c r="GCL12" s="25"/>
      <c r="GCM12" s="25"/>
      <c r="GCN12" s="25"/>
      <c r="GCO12" s="25"/>
      <c r="GCP12" s="25"/>
      <c r="GCQ12" s="25"/>
      <c r="GCR12" s="25"/>
      <c r="GCS12" s="25"/>
      <c r="GCT12" s="25"/>
      <c r="GCU12" s="25"/>
      <c r="GCV12" s="25"/>
      <c r="GCW12" s="25"/>
      <c r="GCX12" s="25"/>
      <c r="GCY12" s="25"/>
      <c r="GCZ12" s="25"/>
      <c r="GDA12" s="25"/>
      <c r="GDB12" s="25"/>
      <c r="GDC12" s="25"/>
      <c r="GDD12" s="25"/>
      <c r="GDE12" s="25"/>
      <c r="GDF12" s="25"/>
      <c r="GDG12" s="25"/>
      <c r="GDH12" s="25"/>
      <c r="GDI12" s="25"/>
      <c r="GDJ12" s="25"/>
      <c r="GDK12" s="25"/>
      <c r="GDL12" s="25"/>
      <c r="GDM12" s="25"/>
      <c r="GDN12" s="25"/>
      <c r="GDO12" s="25"/>
      <c r="GDP12" s="25"/>
      <c r="GDQ12" s="25"/>
      <c r="GDR12" s="25"/>
      <c r="GDS12" s="25"/>
      <c r="GDT12" s="25"/>
      <c r="GDU12" s="25"/>
      <c r="GDV12" s="25"/>
      <c r="GDW12" s="25"/>
      <c r="GDX12" s="25"/>
      <c r="GDY12" s="25"/>
      <c r="GDZ12" s="25"/>
      <c r="GEA12" s="25"/>
      <c r="GEB12" s="25"/>
      <c r="GEC12" s="25"/>
      <c r="GED12" s="25"/>
      <c r="GEE12" s="25"/>
      <c r="GEF12" s="25"/>
      <c r="GEG12" s="25"/>
      <c r="GEH12" s="25"/>
      <c r="GEI12" s="25"/>
      <c r="GEJ12" s="25"/>
      <c r="GEK12" s="25"/>
      <c r="GEL12" s="25"/>
      <c r="GEM12" s="25"/>
      <c r="GEN12" s="25"/>
      <c r="GEO12" s="25"/>
      <c r="GEP12" s="25"/>
      <c r="GEQ12" s="25"/>
      <c r="GER12" s="25"/>
      <c r="GES12" s="25"/>
      <c r="GET12" s="25"/>
      <c r="GEU12" s="25"/>
      <c r="GEV12" s="25"/>
      <c r="GEW12" s="25"/>
      <c r="GEX12" s="25"/>
      <c r="GEY12" s="25"/>
      <c r="GEZ12" s="25"/>
      <c r="GFA12" s="25"/>
      <c r="GFB12" s="25"/>
      <c r="GFC12" s="25"/>
      <c r="GFD12" s="25"/>
      <c r="GFE12" s="25"/>
      <c r="GFF12" s="25"/>
      <c r="GFG12" s="25"/>
      <c r="GFH12" s="25"/>
      <c r="GFI12" s="25"/>
      <c r="GFJ12" s="25"/>
      <c r="GFK12" s="25"/>
      <c r="GFL12" s="25"/>
      <c r="GFM12" s="25"/>
      <c r="GFN12" s="25"/>
      <c r="GFO12" s="25"/>
      <c r="GFP12" s="25"/>
      <c r="GFQ12" s="25"/>
      <c r="GFR12" s="25"/>
      <c r="GFS12" s="25"/>
      <c r="GFT12" s="25"/>
      <c r="GFU12" s="25"/>
      <c r="GFV12" s="25"/>
      <c r="GFW12" s="25"/>
      <c r="GFX12" s="25"/>
      <c r="GFY12" s="25"/>
      <c r="GFZ12" s="25"/>
      <c r="GGA12" s="25"/>
      <c r="GGB12" s="25"/>
      <c r="GGC12" s="25"/>
      <c r="GGD12" s="25"/>
      <c r="GGE12" s="25"/>
      <c r="GGF12" s="25"/>
      <c r="GGG12" s="25"/>
      <c r="GGH12" s="25"/>
      <c r="GGI12" s="25"/>
      <c r="GGJ12" s="25"/>
      <c r="GGK12" s="25"/>
      <c r="GGL12" s="25"/>
      <c r="GGM12" s="25"/>
      <c r="GGN12" s="25"/>
      <c r="GGO12" s="25"/>
      <c r="GGP12" s="25"/>
      <c r="GGQ12" s="25"/>
      <c r="GGR12" s="25"/>
      <c r="GGS12" s="25"/>
      <c r="GGT12" s="25"/>
      <c r="GGU12" s="25"/>
      <c r="GGV12" s="25"/>
      <c r="GGW12" s="25"/>
      <c r="GGX12" s="25"/>
      <c r="GGY12" s="25"/>
      <c r="GGZ12" s="25"/>
      <c r="GHA12" s="25"/>
      <c r="GHB12" s="25"/>
      <c r="GHC12" s="25"/>
      <c r="GHD12" s="25"/>
      <c r="GHE12" s="25"/>
      <c r="GHF12" s="25"/>
      <c r="GHG12" s="25"/>
      <c r="GHH12" s="25"/>
      <c r="GHI12" s="25"/>
      <c r="GHJ12" s="25"/>
      <c r="GHK12" s="25"/>
      <c r="GHL12" s="25"/>
      <c r="GHM12" s="25"/>
      <c r="GHN12" s="25"/>
      <c r="GHO12" s="25"/>
      <c r="GHP12" s="25"/>
      <c r="GHQ12" s="25"/>
      <c r="GHR12" s="25"/>
      <c r="GHS12" s="25"/>
      <c r="GHT12" s="25"/>
      <c r="GHU12" s="25"/>
      <c r="GHV12" s="25"/>
      <c r="GHW12" s="25"/>
      <c r="GHX12" s="25"/>
      <c r="GHY12" s="25"/>
      <c r="GHZ12" s="25"/>
      <c r="GIA12" s="25"/>
      <c r="GIB12" s="25"/>
      <c r="GIC12" s="25"/>
      <c r="GID12" s="25"/>
      <c r="GIE12" s="25"/>
      <c r="GIF12" s="25"/>
      <c r="GIG12" s="25"/>
      <c r="GIH12" s="25"/>
      <c r="GII12" s="25"/>
      <c r="GIJ12" s="25"/>
      <c r="GIK12" s="25"/>
      <c r="GIL12" s="25"/>
      <c r="GIM12" s="25"/>
      <c r="GIN12" s="25"/>
      <c r="GIO12" s="25"/>
      <c r="GIP12" s="25"/>
      <c r="GIQ12" s="25"/>
      <c r="GIR12" s="25"/>
      <c r="GIS12" s="25"/>
      <c r="GIT12" s="25"/>
      <c r="GIU12" s="25"/>
      <c r="GIV12" s="25"/>
      <c r="GIW12" s="25"/>
      <c r="GIX12" s="25"/>
      <c r="GIY12" s="25"/>
      <c r="GIZ12" s="25"/>
      <c r="GJA12" s="25"/>
      <c r="GJB12" s="25"/>
      <c r="GJC12" s="25"/>
      <c r="GJD12" s="25"/>
      <c r="GJE12" s="25"/>
      <c r="GJF12" s="25"/>
      <c r="GJG12" s="25"/>
      <c r="GJH12" s="25"/>
      <c r="GJI12" s="25"/>
      <c r="GJJ12" s="25"/>
      <c r="GJK12" s="25"/>
      <c r="GJL12" s="25"/>
      <c r="GJM12" s="25"/>
      <c r="GJN12" s="25"/>
      <c r="GJO12" s="25"/>
      <c r="GJP12" s="25"/>
      <c r="GJQ12" s="25"/>
      <c r="GJR12" s="25"/>
      <c r="GJS12" s="25"/>
      <c r="GJT12" s="25"/>
      <c r="GJU12" s="25"/>
      <c r="GJV12" s="25"/>
      <c r="GJW12" s="25"/>
      <c r="GJX12" s="25"/>
      <c r="GJY12" s="25"/>
      <c r="GJZ12" s="25"/>
      <c r="GKA12" s="25"/>
      <c r="GKB12" s="25"/>
      <c r="GKC12" s="25"/>
      <c r="GKD12" s="25"/>
      <c r="GKE12" s="25"/>
      <c r="GKF12" s="25"/>
      <c r="GKG12" s="25"/>
      <c r="GKH12" s="25"/>
      <c r="GKI12" s="25"/>
      <c r="GKJ12" s="25"/>
      <c r="GKK12" s="25"/>
      <c r="GKL12" s="25"/>
      <c r="GKM12" s="25"/>
      <c r="GKN12" s="25"/>
      <c r="GKO12" s="25"/>
      <c r="GKP12" s="25"/>
      <c r="GKQ12" s="25"/>
      <c r="GKR12" s="25"/>
      <c r="GKS12" s="25"/>
      <c r="GKT12" s="25"/>
      <c r="GKU12" s="25"/>
      <c r="GKV12" s="25"/>
      <c r="GKW12" s="25"/>
      <c r="GKX12" s="25"/>
      <c r="GKY12" s="25"/>
      <c r="GKZ12" s="25"/>
      <c r="GLA12" s="25"/>
      <c r="GLB12" s="25"/>
      <c r="GLC12" s="25"/>
      <c r="GLD12" s="25"/>
      <c r="GLE12" s="25"/>
      <c r="GLF12" s="25"/>
      <c r="GLG12" s="25"/>
      <c r="GLH12" s="25"/>
      <c r="GLI12" s="25"/>
      <c r="GLJ12" s="25"/>
      <c r="GLK12" s="25"/>
      <c r="GLL12" s="25"/>
      <c r="GLM12" s="25"/>
      <c r="GLN12" s="25"/>
      <c r="GLO12" s="25"/>
      <c r="GLP12" s="25"/>
      <c r="GLQ12" s="25"/>
      <c r="GLR12" s="25"/>
      <c r="GLS12" s="25"/>
      <c r="GLT12" s="25"/>
      <c r="GLU12" s="25"/>
      <c r="GLV12" s="25"/>
      <c r="GLW12" s="25"/>
      <c r="GLX12" s="25"/>
      <c r="GLY12" s="25"/>
      <c r="GLZ12" s="25"/>
      <c r="GMA12" s="25"/>
      <c r="GMB12" s="25"/>
      <c r="GMC12" s="25"/>
      <c r="GMD12" s="25"/>
      <c r="GME12" s="25"/>
      <c r="GMF12" s="25"/>
      <c r="GMG12" s="25"/>
      <c r="GMH12" s="25"/>
      <c r="GMI12" s="25"/>
      <c r="GMJ12" s="25"/>
      <c r="GMK12" s="25"/>
      <c r="GML12" s="25"/>
      <c r="GMM12" s="25"/>
      <c r="GMN12" s="25"/>
      <c r="GMO12" s="25"/>
      <c r="GMP12" s="25"/>
      <c r="GMQ12" s="25"/>
      <c r="GMR12" s="25"/>
      <c r="GMS12" s="25"/>
      <c r="GMT12" s="25"/>
      <c r="GMU12" s="25"/>
      <c r="GMV12" s="25"/>
      <c r="GMW12" s="25"/>
      <c r="GMX12" s="25"/>
      <c r="GMY12" s="25"/>
      <c r="GMZ12" s="25"/>
      <c r="GNA12" s="25"/>
      <c r="GNB12" s="25"/>
      <c r="GNC12" s="25"/>
      <c r="GND12" s="25"/>
      <c r="GNE12" s="25"/>
      <c r="GNF12" s="25"/>
      <c r="GNG12" s="25"/>
      <c r="GNH12" s="25"/>
      <c r="GNI12" s="25"/>
      <c r="GNJ12" s="25"/>
      <c r="GNK12" s="25"/>
      <c r="GNL12" s="25"/>
      <c r="GNM12" s="25"/>
      <c r="GNN12" s="25"/>
      <c r="GNO12" s="25"/>
      <c r="GNP12" s="25"/>
      <c r="GNQ12" s="25"/>
      <c r="GNR12" s="25"/>
      <c r="GNS12" s="25"/>
      <c r="GNT12" s="25"/>
      <c r="GNU12" s="25"/>
      <c r="GNV12" s="25"/>
      <c r="GNW12" s="25"/>
      <c r="GNX12" s="25"/>
      <c r="GNY12" s="25"/>
      <c r="GNZ12" s="25"/>
      <c r="GOA12" s="25"/>
      <c r="GOB12" s="25"/>
      <c r="GOC12" s="25"/>
      <c r="GOD12" s="25"/>
      <c r="GOE12" s="25"/>
      <c r="GOF12" s="25"/>
      <c r="GOG12" s="25"/>
      <c r="GOH12" s="25"/>
      <c r="GOI12" s="25"/>
      <c r="GOJ12" s="25"/>
      <c r="GOK12" s="25"/>
      <c r="GOL12" s="25"/>
      <c r="GOM12" s="25"/>
      <c r="GON12" s="25"/>
      <c r="GOO12" s="25"/>
      <c r="GOP12" s="25"/>
      <c r="GOQ12" s="25"/>
      <c r="GOR12" s="25"/>
      <c r="GOS12" s="25"/>
      <c r="GOT12" s="25"/>
      <c r="GOU12" s="25"/>
      <c r="GOV12" s="25"/>
      <c r="GOW12" s="25"/>
      <c r="GOX12" s="25"/>
      <c r="GOY12" s="25"/>
      <c r="GOZ12" s="25"/>
      <c r="GPA12" s="25"/>
      <c r="GPB12" s="25"/>
      <c r="GPC12" s="25"/>
      <c r="GPD12" s="25"/>
      <c r="GPE12" s="25"/>
      <c r="GPF12" s="25"/>
      <c r="GPG12" s="25"/>
      <c r="GPH12" s="25"/>
      <c r="GPI12" s="25"/>
      <c r="GPJ12" s="25"/>
      <c r="GPK12" s="25"/>
      <c r="GPL12" s="25"/>
      <c r="GPM12" s="25"/>
      <c r="GPN12" s="25"/>
      <c r="GPO12" s="25"/>
      <c r="GPP12" s="25"/>
      <c r="GPQ12" s="25"/>
      <c r="GPR12" s="25"/>
      <c r="GPS12" s="25"/>
      <c r="GPT12" s="25"/>
      <c r="GPU12" s="25"/>
      <c r="GPV12" s="25"/>
      <c r="GPW12" s="25"/>
      <c r="GPX12" s="25"/>
      <c r="GPY12" s="25"/>
      <c r="GPZ12" s="25"/>
      <c r="GQA12" s="25"/>
      <c r="GQB12" s="25"/>
      <c r="GQC12" s="25"/>
      <c r="GQD12" s="25"/>
      <c r="GQE12" s="25"/>
      <c r="GQF12" s="25"/>
      <c r="GQG12" s="25"/>
      <c r="GQH12" s="25"/>
      <c r="GQI12" s="25"/>
      <c r="GQJ12" s="25"/>
      <c r="GQK12" s="25"/>
      <c r="GQL12" s="25"/>
      <c r="GQM12" s="25"/>
      <c r="GQN12" s="25"/>
      <c r="GQO12" s="25"/>
      <c r="GQP12" s="25"/>
      <c r="GQQ12" s="25"/>
      <c r="GQR12" s="25"/>
      <c r="GQS12" s="25"/>
      <c r="GQT12" s="25"/>
      <c r="GQU12" s="25"/>
      <c r="GQV12" s="25"/>
      <c r="GQW12" s="25"/>
      <c r="GQX12" s="25"/>
      <c r="GQY12" s="25"/>
      <c r="GQZ12" s="25"/>
      <c r="GRA12" s="25"/>
      <c r="GRB12" s="25"/>
      <c r="GRC12" s="25"/>
      <c r="GRD12" s="25"/>
      <c r="GRE12" s="25"/>
      <c r="GRF12" s="25"/>
      <c r="GRG12" s="25"/>
      <c r="GRH12" s="25"/>
      <c r="GRI12" s="25"/>
      <c r="GRJ12" s="25"/>
      <c r="GRK12" s="25"/>
      <c r="GRL12" s="25"/>
      <c r="GRM12" s="25"/>
      <c r="GRN12" s="25"/>
      <c r="GRO12" s="25"/>
      <c r="GRP12" s="25"/>
      <c r="GRQ12" s="25"/>
      <c r="GRR12" s="25"/>
      <c r="GRS12" s="25"/>
      <c r="GRT12" s="25"/>
      <c r="GRU12" s="25"/>
      <c r="GRV12" s="25"/>
      <c r="GRW12" s="25"/>
      <c r="GRX12" s="25"/>
      <c r="GRY12" s="25"/>
      <c r="GRZ12" s="25"/>
      <c r="GSA12" s="25"/>
      <c r="GSB12" s="25"/>
      <c r="GSC12" s="25"/>
      <c r="GSD12" s="25"/>
      <c r="GSE12" s="25"/>
      <c r="GSF12" s="25"/>
      <c r="GSG12" s="25"/>
      <c r="GSH12" s="25"/>
      <c r="GSI12" s="25"/>
      <c r="GSJ12" s="25"/>
      <c r="GSK12" s="25"/>
      <c r="GSL12" s="25"/>
      <c r="GSM12" s="25"/>
      <c r="GSN12" s="25"/>
      <c r="GSO12" s="25"/>
      <c r="GSP12" s="25"/>
      <c r="GSQ12" s="25"/>
      <c r="GSR12" s="25"/>
      <c r="GSS12" s="25"/>
      <c r="GST12" s="25"/>
      <c r="GSU12" s="25"/>
      <c r="GSV12" s="25"/>
      <c r="GSW12" s="25"/>
      <c r="GSX12" s="25"/>
      <c r="GSY12" s="25"/>
      <c r="GSZ12" s="25"/>
      <c r="GTA12" s="25"/>
      <c r="GTB12" s="25"/>
      <c r="GTC12" s="25"/>
      <c r="GTD12" s="25"/>
      <c r="GTE12" s="25"/>
      <c r="GTF12" s="25"/>
      <c r="GTG12" s="25"/>
      <c r="GTH12" s="25"/>
      <c r="GTI12" s="25"/>
      <c r="GTJ12" s="25"/>
      <c r="GTK12" s="25"/>
      <c r="GTL12" s="25"/>
      <c r="GTM12" s="25"/>
      <c r="GTN12" s="25"/>
      <c r="GTO12" s="25"/>
      <c r="GTP12" s="25"/>
      <c r="GTQ12" s="25"/>
      <c r="GTR12" s="25"/>
      <c r="GTS12" s="25"/>
      <c r="GTT12" s="25"/>
      <c r="GTU12" s="25"/>
      <c r="GTV12" s="25"/>
      <c r="GTW12" s="25"/>
      <c r="GTX12" s="25"/>
      <c r="GTY12" s="25"/>
      <c r="GTZ12" s="25"/>
      <c r="GUA12" s="25"/>
      <c r="GUB12" s="25"/>
      <c r="GUC12" s="25"/>
      <c r="GUD12" s="25"/>
      <c r="GUE12" s="25"/>
      <c r="GUF12" s="25"/>
      <c r="GUG12" s="25"/>
      <c r="GUH12" s="25"/>
      <c r="GUI12" s="25"/>
      <c r="GUJ12" s="25"/>
      <c r="GUK12" s="25"/>
      <c r="GUL12" s="25"/>
      <c r="GUM12" s="25"/>
      <c r="GUN12" s="25"/>
      <c r="GUO12" s="25"/>
      <c r="GUP12" s="25"/>
      <c r="GUQ12" s="25"/>
      <c r="GUR12" s="25"/>
      <c r="GUS12" s="25"/>
      <c r="GUT12" s="25"/>
      <c r="GUU12" s="25"/>
      <c r="GUV12" s="25"/>
      <c r="GUW12" s="25"/>
      <c r="GUX12" s="25"/>
      <c r="GUY12" s="25"/>
      <c r="GUZ12" s="25"/>
      <c r="GVA12" s="25"/>
      <c r="GVB12" s="25"/>
      <c r="GVC12" s="25"/>
      <c r="GVD12" s="25"/>
      <c r="GVE12" s="25"/>
      <c r="GVF12" s="25"/>
      <c r="GVG12" s="25"/>
      <c r="GVH12" s="25"/>
      <c r="GVI12" s="25"/>
      <c r="GVJ12" s="25"/>
      <c r="GVK12" s="25"/>
      <c r="GVL12" s="25"/>
      <c r="GVM12" s="25"/>
      <c r="GVN12" s="25"/>
      <c r="GVO12" s="25"/>
      <c r="GVP12" s="25"/>
      <c r="GVQ12" s="25"/>
      <c r="GVR12" s="25"/>
      <c r="GVS12" s="25"/>
      <c r="GVT12" s="25"/>
      <c r="GVU12" s="25"/>
      <c r="GVV12" s="25"/>
      <c r="GVW12" s="25"/>
      <c r="GVX12" s="25"/>
      <c r="GVY12" s="25"/>
      <c r="GVZ12" s="25"/>
      <c r="GWA12" s="25"/>
      <c r="GWB12" s="25"/>
      <c r="GWC12" s="25"/>
      <c r="GWD12" s="25"/>
      <c r="GWE12" s="25"/>
      <c r="GWF12" s="25"/>
      <c r="GWG12" s="25"/>
      <c r="GWH12" s="25"/>
      <c r="GWI12" s="25"/>
      <c r="GWJ12" s="25"/>
      <c r="GWK12" s="25"/>
      <c r="GWL12" s="25"/>
      <c r="GWM12" s="25"/>
      <c r="GWN12" s="25"/>
      <c r="GWO12" s="25"/>
      <c r="GWP12" s="25"/>
      <c r="GWQ12" s="25"/>
      <c r="GWR12" s="25"/>
      <c r="GWS12" s="25"/>
      <c r="GWT12" s="25"/>
      <c r="GWU12" s="25"/>
      <c r="GWV12" s="25"/>
      <c r="GWW12" s="25"/>
      <c r="GWX12" s="25"/>
      <c r="GWY12" s="25"/>
      <c r="GWZ12" s="25"/>
      <c r="GXA12" s="25"/>
      <c r="GXB12" s="25"/>
      <c r="GXC12" s="25"/>
      <c r="GXD12" s="25"/>
      <c r="GXE12" s="25"/>
      <c r="GXF12" s="25"/>
      <c r="GXG12" s="25"/>
      <c r="GXH12" s="25"/>
      <c r="GXI12" s="25"/>
      <c r="GXJ12" s="25"/>
      <c r="GXK12" s="25"/>
      <c r="GXL12" s="25"/>
      <c r="GXM12" s="25"/>
      <c r="GXN12" s="25"/>
      <c r="GXO12" s="25"/>
      <c r="GXP12" s="25"/>
      <c r="GXQ12" s="25"/>
      <c r="GXR12" s="25"/>
      <c r="GXS12" s="25"/>
      <c r="GXT12" s="25"/>
      <c r="GXU12" s="25"/>
      <c r="GXV12" s="25"/>
      <c r="GXW12" s="25"/>
      <c r="GXX12" s="25"/>
      <c r="GXY12" s="25"/>
      <c r="GXZ12" s="25"/>
      <c r="GYA12" s="25"/>
      <c r="GYB12" s="25"/>
      <c r="GYC12" s="25"/>
      <c r="GYD12" s="25"/>
      <c r="GYE12" s="25"/>
      <c r="GYF12" s="25"/>
      <c r="GYG12" s="25"/>
      <c r="GYH12" s="25"/>
      <c r="GYI12" s="25"/>
      <c r="GYJ12" s="25"/>
      <c r="GYK12" s="25"/>
      <c r="GYL12" s="25"/>
      <c r="GYM12" s="25"/>
      <c r="GYN12" s="25"/>
      <c r="GYO12" s="25"/>
      <c r="GYP12" s="25"/>
      <c r="GYQ12" s="25"/>
      <c r="GYR12" s="25"/>
      <c r="GYS12" s="25"/>
      <c r="GYT12" s="25"/>
      <c r="GYU12" s="25"/>
      <c r="GYV12" s="25"/>
      <c r="GYW12" s="25"/>
      <c r="GYX12" s="25"/>
      <c r="GYY12" s="25"/>
      <c r="GYZ12" s="25"/>
      <c r="GZA12" s="25"/>
      <c r="GZB12" s="25"/>
      <c r="GZC12" s="25"/>
      <c r="GZD12" s="25"/>
      <c r="GZE12" s="25"/>
      <c r="GZF12" s="25"/>
      <c r="GZG12" s="25"/>
      <c r="GZH12" s="25"/>
      <c r="GZI12" s="25"/>
      <c r="GZJ12" s="25"/>
      <c r="GZK12" s="25"/>
      <c r="GZL12" s="25"/>
      <c r="GZM12" s="25"/>
      <c r="GZN12" s="25"/>
      <c r="GZO12" s="25"/>
      <c r="GZP12" s="25"/>
      <c r="GZQ12" s="25"/>
      <c r="GZR12" s="25"/>
      <c r="GZS12" s="25"/>
      <c r="GZT12" s="25"/>
      <c r="GZU12" s="25"/>
      <c r="GZV12" s="25"/>
      <c r="GZW12" s="25"/>
      <c r="GZX12" s="25"/>
      <c r="GZY12" s="25"/>
      <c r="GZZ12" s="25"/>
      <c r="HAA12" s="25"/>
      <c r="HAB12" s="25"/>
      <c r="HAC12" s="25"/>
      <c r="HAD12" s="25"/>
      <c r="HAE12" s="25"/>
      <c r="HAF12" s="25"/>
      <c r="HAG12" s="25"/>
      <c r="HAH12" s="25"/>
      <c r="HAI12" s="25"/>
      <c r="HAJ12" s="25"/>
      <c r="HAK12" s="25"/>
      <c r="HAL12" s="25"/>
      <c r="HAM12" s="25"/>
      <c r="HAN12" s="25"/>
      <c r="HAO12" s="25"/>
      <c r="HAP12" s="25"/>
      <c r="HAQ12" s="25"/>
      <c r="HAR12" s="25"/>
      <c r="HAS12" s="25"/>
      <c r="HAT12" s="25"/>
      <c r="HAU12" s="25"/>
      <c r="HAV12" s="25"/>
      <c r="HAW12" s="25"/>
      <c r="HAX12" s="25"/>
      <c r="HAY12" s="25"/>
      <c r="HAZ12" s="25"/>
      <c r="HBA12" s="25"/>
      <c r="HBB12" s="25"/>
      <c r="HBC12" s="25"/>
      <c r="HBD12" s="25"/>
      <c r="HBE12" s="25"/>
      <c r="HBF12" s="25"/>
      <c r="HBG12" s="25"/>
      <c r="HBH12" s="25"/>
      <c r="HBI12" s="25"/>
      <c r="HBJ12" s="25"/>
      <c r="HBK12" s="25"/>
      <c r="HBL12" s="25"/>
      <c r="HBM12" s="25"/>
      <c r="HBN12" s="25"/>
      <c r="HBO12" s="25"/>
      <c r="HBP12" s="25"/>
      <c r="HBQ12" s="25"/>
      <c r="HBR12" s="25"/>
      <c r="HBS12" s="25"/>
      <c r="HBT12" s="25"/>
      <c r="HBU12" s="25"/>
      <c r="HBV12" s="25"/>
      <c r="HBW12" s="25"/>
      <c r="HBX12" s="25"/>
      <c r="HBY12" s="25"/>
      <c r="HBZ12" s="25"/>
      <c r="HCA12" s="25"/>
      <c r="HCB12" s="25"/>
      <c r="HCC12" s="25"/>
      <c r="HCD12" s="25"/>
      <c r="HCE12" s="25"/>
      <c r="HCF12" s="25"/>
      <c r="HCG12" s="25"/>
      <c r="HCH12" s="25"/>
      <c r="HCI12" s="25"/>
      <c r="HCJ12" s="25"/>
      <c r="HCK12" s="25"/>
      <c r="HCL12" s="25"/>
      <c r="HCM12" s="25"/>
      <c r="HCN12" s="25"/>
      <c r="HCO12" s="25"/>
      <c r="HCP12" s="25"/>
      <c r="HCQ12" s="25"/>
      <c r="HCR12" s="25"/>
      <c r="HCS12" s="25"/>
      <c r="HCT12" s="25"/>
      <c r="HCU12" s="25"/>
      <c r="HCV12" s="25"/>
      <c r="HCW12" s="25"/>
      <c r="HCX12" s="25"/>
      <c r="HCY12" s="25"/>
      <c r="HCZ12" s="25"/>
      <c r="HDA12" s="25"/>
      <c r="HDB12" s="25"/>
      <c r="HDC12" s="25"/>
      <c r="HDD12" s="25"/>
      <c r="HDE12" s="25"/>
      <c r="HDF12" s="25"/>
      <c r="HDG12" s="25"/>
      <c r="HDH12" s="25"/>
      <c r="HDI12" s="25"/>
      <c r="HDJ12" s="25"/>
      <c r="HDK12" s="25"/>
      <c r="HDL12" s="25"/>
      <c r="HDM12" s="25"/>
      <c r="HDN12" s="25"/>
      <c r="HDO12" s="25"/>
      <c r="HDP12" s="25"/>
      <c r="HDQ12" s="25"/>
      <c r="HDR12" s="25"/>
      <c r="HDS12" s="25"/>
      <c r="HDT12" s="25"/>
      <c r="HDU12" s="25"/>
      <c r="HDV12" s="25"/>
      <c r="HDW12" s="25"/>
      <c r="HDX12" s="25"/>
      <c r="HDY12" s="25"/>
      <c r="HDZ12" s="25"/>
      <c r="HEA12" s="25"/>
      <c r="HEB12" s="25"/>
      <c r="HEC12" s="25"/>
      <c r="HED12" s="25"/>
      <c r="HEE12" s="25"/>
      <c r="HEF12" s="25"/>
      <c r="HEG12" s="25"/>
      <c r="HEH12" s="25"/>
      <c r="HEI12" s="25"/>
      <c r="HEJ12" s="25"/>
      <c r="HEK12" s="25"/>
      <c r="HEL12" s="25"/>
      <c r="HEM12" s="25"/>
      <c r="HEN12" s="25"/>
      <c r="HEO12" s="25"/>
      <c r="HEP12" s="25"/>
      <c r="HEQ12" s="25"/>
      <c r="HER12" s="25"/>
      <c r="HES12" s="25"/>
      <c r="HET12" s="25"/>
      <c r="HEU12" s="25"/>
      <c r="HEV12" s="25"/>
      <c r="HEW12" s="25"/>
      <c r="HEX12" s="25"/>
      <c r="HEY12" s="25"/>
      <c r="HEZ12" s="25"/>
      <c r="HFA12" s="25"/>
      <c r="HFB12" s="25"/>
      <c r="HFC12" s="25"/>
      <c r="HFD12" s="25"/>
      <c r="HFE12" s="25"/>
      <c r="HFF12" s="25"/>
      <c r="HFG12" s="25"/>
      <c r="HFH12" s="25"/>
      <c r="HFI12" s="25"/>
      <c r="HFJ12" s="25"/>
      <c r="HFK12" s="25"/>
      <c r="HFL12" s="25"/>
      <c r="HFM12" s="25"/>
      <c r="HFN12" s="25"/>
      <c r="HFO12" s="25"/>
      <c r="HFP12" s="25"/>
      <c r="HFQ12" s="25"/>
      <c r="HFR12" s="25"/>
      <c r="HFS12" s="25"/>
      <c r="HFT12" s="25"/>
      <c r="HFU12" s="25"/>
      <c r="HFV12" s="25"/>
      <c r="HFW12" s="25"/>
      <c r="HFX12" s="25"/>
      <c r="HFY12" s="25"/>
      <c r="HFZ12" s="25"/>
      <c r="HGA12" s="25"/>
      <c r="HGB12" s="25"/>
      <c r="HGC12" s="25"/>
      <c r="HGD12" s="25"/>
      <c r="HGE12" s="25"/>
      <c r="HGF12" s="25"/>
      <c r="HGG12" s="25"/>
      <c r="HGH12" s="25"/>
      <c r="HGI12" s="25"/>
      <c r="HGJ12" s="25"/>
      <c r="HGK12" s="25"/>
      <c r="HGL12" s="25"/>
      <c r="HGM12" s="25"/>
      <c r="HGN12" s="25"/>
      <c r="HGO12" s="25"/>
      <c r="HGP12" s="25"/>
      <c r="HGQ12" s="25"/>
      <c r="HGR12" s="25"/>
      <c r="HGS12" s="25"/>
      <c r="HGT12" s="25"/>
      <c r="HGU12" s="25"/>
      <c r="HGV12" s="25"/>
      <c r="HGW12" s="25"/>
      <c r="HGX12" s="25"/>
      <c r="HGY12" s="25"/>
      <c r="HGZ12" s="25"/>
      <c r="HHA12" s="25"/>
      <c r="HHB12" s="25"/>
      <c r="HHC12" s="25"/>
      <c r="HHD12" s="25"/>
      <c r="HHE12" s="25"/>
      <c r="HHF12" s="25"/>
      <c r="HHG12" s="25"/>
      <c r="HHH12" s="25"/>
      <c r="HHI12" s="25"/>
      <c r="HHJ12" s="25"/>
      <c r="HHK12" s="25"/>
      <c r="HHL12" s="25"/>
      <c r="HHM12" s="25"/>
      <c r="HHN12" s="25"/>
      <c r="HHO12" s="25"/>
      <c r="HHP12" s="25"/>
      <c r="HHQ12" s="25"/>
      <c r="HHR12" s="25"/>
      <c r="HHS12" s="25"/>
      <c r="HHT12" s="25"/>
      <c r="HHU12" s="25"/>
      <c r="HHV12" s="25"/>
      <c r="HHW12" s="25"/>
      <c r="HHX12" s="25"/>
      <c r="HHY12" s="25"/>
      <c r="HHZ12" s="25"/>
      <c r="HIA12" s="25"/>
      <c r="HIB12" s="25"/>
      <c r="HIC12" s="25"/>
      <c r="HID12" s="25"/>
      <c r="HIE12" s="25"/>
      <c r="HIF12" s="25"/>
      <c r="HIG12" s="25"/>
      <c r="HIH12" s="25"/>
      <c r="HII12" s="25"/>
      <c r="HIJ12" s="25"/>
      <c r="HIK12" s="25"/>
      <c r="HIL12" s="25"/>
      <c r="HIM12" s="25"/>
      <c r="HIN12" s="25"/>
      <c r="HIO12" s="25"/>
      <c r="HIP12" s="25"/>
      <c r="HIQ12" s="25"/>
      <c r="HIR12" s="25"/>
      <c r="HIS12" s="25"/>
      <c r="HIT12" s="25"/>
      <c r="HIU12" s="25"/>
      <c r="HIV12" s="25"/>
      <c r="HIW12" s="25"/>
      <c r="HIX12" s="25"/>
      <c r="HIY12" s="25"/>
      <c r="HIZ12" s="25"/>
      <c r="HJA12" s="25"/>
      <c r="HJB12" s="25"/>
      <c r="HJC12" s="25"/>
      <c r="HJD12" s="25"/>
      <c r="HJE12" s="25"/>
      <c r="HJF12" s="25"/>
      <c r="HJG12" s="25"/>
      <c r="HJH12" s="25"/>
      <c r="HJI12" s="25"/>
      <c r="HJJ12" s="25"/>
      <c r="HJK12" s="25"/>
      <c r="HJL12" s="25"/>
      <c r="HJM12" s="25"/>
      <c r="HJN12" s="25"/>
      <c r="HJO12" s="25"/>
      <c r="HJP12" s="25"/>
      <c r="HJQ12" s="25"/>
      <c r="HJR12" s="25"/>
      <c r="HJS12" s="25"/>
      <c r="HJT12" s="25"/>
      <c r="HJU12" s="25"/>
      <c r="HJV12" s="25"/>
      <c r="HJW12" s="25"/>
      <c r="HJX12" s="25"/>
      <c r="HJY12" s="25"/>
      <c r="HJZ12" s="25"/>
      <c r="HKA12" s="25"/>
      <c r="HKB12" s="25"/>
      <c r="HKC12" s="25"/>
      <c r="HKD12" s="25"/>
      <c r="HKE12" s="25"/>
      <c r="HKF12" s="25"/>
      <c r="HKG12" s="25"/>
      <c r="HKH12" s="25"/>
      <c r="HKI12" s="25"/>
      <c r="HKJ12" s="25"/>
      <c r="HKK12" s="25"/>
      <c r="HKL12" s="25"/>
      <c r="HKM12" s="25"/>
      <c r="HKN12" s="25"/>
      <c r="HKO12" s="25"/>
      <c r="HKP12" s="25"/>
      <c r="HKQ12" s="25"/>
      <c r="HKR12" s="25"/>
      <c r="HKS12" s="25"/>
      <c r="HKT12" s="25"/>
      <c r="HKU12" s="25"/>
      <c r="HKV12" s="25"/>
      <c r="HKW12" s="25"/>
      <c r="HKX12" s="25"/>
      <c r="HKY12" s="25"/>
      <c r="HKZ12" s="25"/>
      <c r="HLA12" s="25"/>
      <c r="HLB12" s="25"/>
      <c r="HLC12" s="25"/>
      <c r="HLD12" s="25"/>
      <c r="HLE12" s="25"/>
      <c r="HLF12" s="25"/>
      <c r="HLG12" s="25"/>
      <c r="HLH12" s="25"/>
      <c r="HLI12" s="25"/>
      <c r="HLJ12" s="25"/>
      <c r="HLK12" s="25"/>
      <c r="HLL12" s="25"/>
      <c r="HLM12" s="25"/>
      <c r="HLN12" s="25"/>
      <c r="HLO12" s="25"/>
      <c r="HLP12" s="25"/>
      <c r="HLQ12" s="25"/>
      <c r="HLR12" s="25"/>
      <c r="HLS12" s="25"/>
      <c r="HLT12" s="25"/>
      <c r="HLU12" s="25"/>
      <c r="HLV12" s="25"/>
      <c r="HLW12" s="25"/>
      <c r="HLX12" s="25"/>
      <c r="HLY12" s="25"/>
      <c r="HLZ12" s="25"/>
      <c r="HMA12" s="25"/>
      <c r="HMB12" s="25"/>
      <c r="HMC12" s="25"/>
      <c r="HMD12" s="25"/>
      <c r="HME12" s="25"/>
      <c r="HMF12" s="25"/>
      <c r="HMG12" s="25"/>
      <c r="HMH12" s="25"/>
      <c r="HMI12" s="25"/>
      <c r="HMJ12" s="25"/>
      <c r="HMK12" s="25"/>
      <c r="HML12" s="25"/>
      <c r="HMM12" s="25"/>
      <c r="HMN12" s="25"/>
      <c r="HMO12" s="25"/>
      <c r="HMP12" s="25"/>
      <c r="HMQ12" s="25"/>
      <c r="HMR12" s="25"/>
      <c r="HMS12" s="25"/>
      <c r="HMT12" s="25"/>
      <c r="HMU12" s="25"/>
      <c r="HMV12" s="25"/>
      <c r="HMW12" s="25"/>
      <c r="HMX12" s="25"/>
      <c r="HMY12" s="25"/>
      <c r="HMZ12" s="25"/>
      <c r="HNA12" s="25"/>
      <c r="HNB12" s="25"/>
      <c r="HNC12" s="25"/>
      <c r="HND12" s="25"/>
      <c r="HNE12" s="25"/>
      <c r="HNF12" s="25"/>
      <c r="HNG12" s="25"/>
      <c r="HNH12" s="25"/>
      <c r="HNI12" s="25"/>
      <c r="HNJ12" s="25"/>
      <c r="HNK12" s="25"/>
      <c r="HNL12" s="25"/>
      <c r="HNM12" s="25"/>
      <c r="HNN12" s="25"/>
      <c r="HNO12" s="25"/>
      <c r="HNP12" s="25"/>
      <c r="HNQ12" s="25"/>
      <c r="HNR12" s="25"/>
      <c r="HNS12" s="25"/>
      <c r="HNT12" s="25"/>
      <c r="HNU12" s="25"/>
      <c r="HNV12" s="25"/>
      <c r="HNW12" s="25"/>
      <c r="HNX12" s="25"/>
      <c r="HNY12" s="25"/>
      <c r="HNZ12" s="25"/>
      <c r="HOA12" s="25"/>
      <c r="HOB12" s="25"/>
      <c r="HOC12" s="25"/>
      <c r="HOD12" s="25"/>
      <c r="HOE12" s="25"/>
      <c r="HOF12" s="25"/>
      <c r="HOG12" s="25"/>
      <c r="HOH12" s="25"/>
      <c r="HOI12" s="25"/>
      <c r="HOJ12" s="25"/>
      <c r="HOK12" s="25"/>
      <c r="HOL12" s="25"/>
      <c r="HOM12" s="25"/>
      <c r="HON12" s="25"/>
      <c r="HOO12" s="25"/>
      <c r="HOP12" s="25"/>
      <c r="HOQ12" s="25"/>
      <c r="HOR12" s="25"/>
      <c r="HOS12" s="25"/>
      <c r="HOT12" s="25"/>
      <c r="HOU12" s="25"/>
      <c r="HOV12" s="25"/>
      <c r="HOW12" s="25"/>
      <c r="HOX12" s="25"/>
      <c r="HOY12" s="25"/>
      <c r="HOZ12" s="25"/>
      <c r="HPA12" s="25"/>
      <c r="HPB12" s="25"/>
      <c r="HPC12" s="25"/>
      <c r="HPD12" s="25"/>
      <c r="HPE12" s="25"/>
      <c r="HPF12" s="25"/>
      <c r="HPG12" s="25"/>
      <c r="HPH12" s="25"/>
      <c r="HPI12" s="25"/>
      <c r="HPJ12" s="25"/>
      <c r="HPK12" s="25"/>
      <c r="HPL12" s="25"/>
      <c r="HPM12" s="25"/>
      <c r="HPN12" s="25"/>
      <c r="HPO12" s="25"/>
      <c r="HPP12" s="25"/>
      <c r="HPQ12" s="25"/>
      <c r="HPR12" s="25"/>
      <c r="HPS12" s="25"/>
      <c r="HPT12" s="25"/>
      <c r="HPU12" s="25"/>
      <c r="HPV12" s="25"/>
      <c r="HPW12" s="25"/>
      <c r="HPX12" s="25"/>
      <c r="HPY12" s="25"/>
      <c r="HPZ12" s="25"/>
      <c r="HQA12" s="25"/>
      <c r="HQB12" s="25"/>
      <c r="HQC12" s="25"/>
      <c r="HQD12" s="25"/>
      <c r="HQE12" s="25"/>
      <c r="HQF12" s="25"/>
      <c r="HQG12" s="25"/>
      <c r="HQH12" s="25"/>
      <c r="HQI12" s="25"/>
      <c r="HQJ12" s="25"/>
      <c r="HQK12" s="25"/>
      <c r="HQL12" s="25"/>
      <c r="HQM12" s="25"/>
      <c r="HQN12" s="25"/>
      <c r="HQO12" s="25"/>
      <c r="HQP12" s="25"/>
      <c r="HQQ12" s="25"/>
      <c r="HQR12" s="25"/>
      <c r="HQS12" s="25"/>
      <c r="HQT12" s="25"/>
      <c r="HQU12" s="25"/>
      <c r="HQV12" s="25"/>
      <c r="HQW12" s="25"/>
      <c r="HQX12" s="25"/>
      <c r="HQY12" s="25"/>
      <c r="HQZ12" s="25"/>
      <c r="HRA12" s="25"/>
      <c r="HRB12" s="25"/>
      <c r="HRC12" s="25"/>
      <c r="HRD12" s="25"/>
      <c r="HRE12" s="25"/>
      <c r="HRF12" s="25"/>
      <c r="HRG12" s="25"/>
      <c r="HRH12" s="25"/>
      <c r="HRI12" s="25"/>
      <c r="HRJ12" s="25"/>
      <c r="HRK12" s="25"/>
      <c r="HRL12" s="25"/>
      <c r="HRM12" s="25"/>
      <c r="HRN12" s="25"/>
      <c r="HRO12" s="25"/>
      <c r="HRP12" s="25"/>
      <c r="HRQ12" s="25"/>
      <c r="HRR12" s="25"/>
      <c r="HRS12" s="25"/>
      <c r="HRT12" s="25"/>
      <c r="HRU12" s="25"/>
      <c r="HRV12" s="25"/>
      <c r="HRW12" s="25"/>
      <c r="HRX12" s="25"/>
      <c r="HRY12" s="25"/>
      <c r="HRZ12" s="25"/>
      <c r="HSA12" s="25"/>
      <c r="HSB12" s="25"/>
      <c r="HSC12" s="25"/>
      <c r="HSD12" s="25"/>
      <c r="HSE12" s="25"/>
      <c r="HSF12" s="25"/>
      <c r="HSG12" s="25"/>
      <c r="HSH12" s="25"/>
      <c r="HSI12" s="25"/>
      <c r="HSJ12" s="25"/>
      <c r="HSK12" s="25"/>
      <c r="HSL12" s="25"/>
      <c r="HSM12" s="25"/>
      <c r="HSN12" s="25"/>
      <c r="HSO12" s="25"/>
      <c r="HSP12" s="25"/>
      <c r="HSQ12" s="25"/>
      <c r="HSR12" s="25"/>
      <c r="HSS12" s="25"/>
      <c r="HST12" s="25"/>
      <c r="HSU12" s="25"/>
      <c r="HSV12" s="25"/>
      <c r="HSW12" s="25"/>
      <c r="HSX12" s="25"/>
      <c r="HSY12" s="25"/>
      <c r="HSZ12" s="25"/>
      <c r="HTA12" s="25"/>
      <c r="HTB12" s="25"/>
      <c r="HTC12" s="25"/>
      <c r="HTD12" s="25"/>
      <c r="HTE12" s="25"/>
      <c r="HTF12" s="25"/>
      <c r="HTG12" s="25"/>
      <c r="HTH12" s="25"/>
      <c r="HTI12" s="25"/>
      <c r="HTJ12" s="25"/>
      <c r="HTK12" s="25"/>
      <c r="HTL12" s="25"/>
      <c r="HTM12" s="25"/>
      <c r="HTN12" s="25"/>
      <c r="HTO12" s="25"/>
      <c r="HTP12" s="25"/>
      <c r="HTQ12" s="25"/>
      <c r="HTR12" s="25"/>
      <c r="HTS12" s="25"/>
      <c r="HTT12" s="25"/>
      <c r="HTU12" s="25"/>
      <c r="HTV12" s="25"/>
      <c r="HTW12" s="25"/>
      <c r="HTX12" s="25"/>
      <c r="HTY12" s="25"/>
      <c r="HTZ12" s="25"/>
      <c r="HUA12" s="25"/>
      <c r="HUB12" s="25"/>
      <c r="HUC12" s="25"/>
      <c r="HUD12" s="25"/>
      <c r="HUE12" s="25"/>
      <c r="HUF12" s="25"/>
      <c r="HUG12" s="25"/>
      <c r="HUH12" s="25"/>
      <c r="HUI12" s="25"/>
      <c r="HUJ12" s="25"/>
      <c r="HUK12" s="25"/>
      <c r="HUL12" s="25"/>
      <c r="HUM12" s="25"/>
      <c r="HUN12" s="25"/>
      <c r="HUO12" s="25"/>
      <c r="HUP12" s="25"/>
      <c r="HUQ12" s="25"/>
      <c r="HUR12" s="25"/>
      <c r="HUS12" s="25"/>
      <c r="HUT12" s="25"/>
      <c r="HUU12" s="25"/>
      <c r="HUV12" s="25"/>
      <c r="HUW12" s="25"/>
      <c r="HUX12" s="25"/>
      <c r="HUY12" s="25"/>
      <c r="HUZ12" s="25"/>
      <c r="HVA12" s="25"/>
      <c r="HVB12" s="25"/>
      <c r="HVC12" s="25"/>
      <c r="HVD12" s="25"/>
      <c r="HVE12" s="25"/>
      <c r="HVF12" s="25"/>
      <c r="HVG12" s="25"/>
      <c r="HVH12" s="25"/>
      <c r="HVI12" s="25"/>
      <c r="HVJ12" s="25"/>
      <c r="HVK12" s="25"/>
      <c r="HVL12" s="25"/>
      <c r="HVM12" s="25"/>
      <c r="HVN12" s="25"/>
      <c r="HVO12" s="25"/>
      <c r="HVP12" s="25"/>
      <c r="HVQ12" s="25"/>
      <c r="HVR12" s="25"/>
      <c r="HVS12" s="25"/>
      <c r="HVT12" s="25"/>
      <c r="HVU12" s="25"/>
      <c r="HVV12" s="25"/>
      <c r="HVW12" s="25"/>
      <c r="HVX12" s="25"/>
      <c r="HVY12" s="25"/>
      <c r="HVZ12" s="25"/>
      <c r="HWA12" s="25"/>
      <c r="HWB12" s="25"/>
      <c r="HWC12" s="25"/>
      <c r="HWD12" s="25"/>
      <c r="HWE12" s="25"/>
      <c r="HWF12" s="25"/>
      <c r="HWG12" s="25"/>
      <c r="HWH12" s="25"/>
      <c r="HWI12" s="25"/>
      <c r="HWJ12" s="25"/>
      <c r="HWK12" s="25"/>
      <c r="HWL12" s="25"/>
      <c r="HWM12" s="25"/>
      <c r="HWN12" s="25"/>
      <c r="HWO12" s="25"/>
      <c r="HWP12" s="25"/>
      <c r="HWQ12" s="25"/>
      <c r="HWR12" s="25"/>
      <c r="HWS12" s="25"/>
      <c r="HWT12" s="25"/>
      <c r="HWU12" s="25"/>
      <c r="HWV12" s="25"/>
      <c r="HWW12" s="25"/>
      <c r="HWX12" s="25"/>
      <c r="HWY12" s="25"/>
      <c r="HWZ12" s="25"/>
      <c r="HXA12" s="25"/>
      <c r="HXB12" s="25"/>
      <c r="HXC12" s="25"/>
      <c r="HXD12" s="25"/>
      <c r="HXE12" s="25"/>
      <c r="HXF12" s="25"/>
      <c r="HXG12" s="25"/>
      <c r="HXH12" s="25"/>
      <c r="HXI12" s="25"/>
      <c r="HXJ12" s="25"/>
      <c r="HXK12" s="25"/>
      <c r="HXL12" s="25"/>
      <c r="HXM12" s="25"/>
      <c r="HXN12" s="25"/>
      <c r="HXO12" s="25"/>
      <c r="HXP12" s="25"/>
      <c r="HXQ12" s="25"/>
      <c r="HXR12" s="25"/>
      <c r="HXS12" s="25"/>
      <c r="HXT12" s="25"/>
      <c r="HXU12" s="25"/>
      <c r="HXV12" s="25"/>
      <c r="HXW12" s="25"/>
      <c r="HXX12" s="25"/>
      <c r="HXY12" s="25"/>
      <c r="HXZ12" s="25"/>
      <c r="HYA12" s="25"/>
      <c r="HYB12" s="25"/>
      <c r="HYC12" s="25"/>
      <c r="HYD12" s="25"/>
      <c r="HYE12" s="25"/>
      <c r="HYF12" s="25"/>
      <c r="HYG12" s="25"/>
      <c r="HYH12" s="25"/>
      <c r="HYI12" s="25"/>
      <c r="HYJ12" s="25"/>
      <c r="HYK12" s="25"/>
      <c r="HYL12" s="25"/>
      <c r="HYM12" s="25"/>
      <c r="HYN12" s="25"/>
      <c r="HYO12" s="25"/>
      <c r="HYP12" s="25"/>
      <c r="HYQ12" s="25"/>
      <c r="HYR12" s="25"/>
      <c r="HYS12" s="25"/>
      <c r="HYT12" s="25"/>
      <c r="HYU12" s="25"/>
      <c r="HYV12" s="25"/>
      <c r="HYW12" s="25"/>
      <c r="HYX12" s="25"/>
      <c r="HYY12" s="25"/>
      <c r="HYZ12" s="25"/>
      <c r="HZA12" s="25"/>
      <c r="HZB12" s="25"/>
      <c r="HZC12" s="25"/>
      <c r="HZD12" s="25"/>
      <c r="HZE12" s="25"/>
      <c r="HZF12" s="25"/>
      <c r="HZG12" s="25"/>
      <c r="HZH12" s="25"/>
      <c r="HZI12" s="25"/>
      <c r="HZJ12" s="25"/>
      <c r="HZK12" s="25"/>
      <c r="HZL12" s="25"/>
      <c r="HZM12" s="25"/>
      <c r="HZN12" s="25"/>
      <c r="HZO12" s="25"/>
      <c r="HZP12" s="25"/>
      <c r="HZQ12" s="25"/>
      <c r="HZR12" s="25"/>
      <c r="HZS12" s="25"/>
      <c r="HZT12" s="25"/>
      <c r="HZU12" s="25"/>
      <c r="HZV12" s="25"/>
      <c r="HZW12" s="25"/>
      <c r="HZX12" s="25"/>
      <c r="HZY12" s="25"/>
      <c r="HZZ12" s="25"/>
      <c r="IAA12" s="25"/>
      <c r="IAB12" s="25"/>
      <c r="IAC12" s="25"/>
      <c r="IAD12" s="25"/>
      <c r="IAE12" s="25"/>
      <c r="IAF12" s="25"/>
      <c r="IAG12" s="25"/>
      <c r="IAH12" s="25"/>
      <c r="IAI12" s="25"/>
      <c r="IAJ12" s="25"/>
      <c r="IAK12" s="25"/>
      <c r="IAL12" s="25"/>
      <c r="IAM12" s="25"/>
      <c r="IAN12" s="25"/>
      <c r="IAO12" s="25"/>
      <c r="IAP12" s="25"/>
      <c r="IAQ12" s="25"/>
      <c r="IAR12" s="25"/>
      <c r="IAS12" s="25"/>
      <c r="IAT12" s="25"/>
      <c r="IAU12" s="25"/>
      <c r="IAV12" s="25"/>
      <c r="IAW12" s="25"/>
      <c r="IAX12" s="25"/>
      <c r="IAY12" s="25"/>
      <c r="IAZ12" s="25"/>
      <c r="IBA12" s="25"/>
      <c r="IBB12" s="25"/>
      <c r="IBC12" s="25"/>
      <c r="IBD12" s="25"/>
      <c r="IBE12" s="25"/>
      <c r="IBF12" s="25"/>
      <c r="IBG12" s="25"/>
      <c r="IBH12" s="25"/>
      <c r="IBI12" s="25"/>
      <c r="IBJ12" s="25"/>
      <c r="IBK12" s="25"/>
      <c r="IBL12" s="25"/>
      <c r="IBM12" s="25"/>
      <c r="IBN12" s="25"/>
      <c r="IBO12" s="25"/>
      <c r="IBP12" s="25"/>
      <c r="IBQ12" s="25"/>
      <c r="IBR12" s="25"/>
      <c r="IBS12" s="25"/>
      <c r="IBT12" s="25"/>
      <c r="IBU12" s="25"/>
      <c r="IBV12" s="25"/>
      <c r="IBW12" s="25"/>
      <c r="IBX12" s="25"/>
      <c r="IBY12" s="25"/>
      <c r="IBZ12" s="25"/>
      <c r="ICA12" s="25"/>
      <c r="ICB12" s="25"/>
      <c r="ICC12" s="25"/>
      <c r="ICD12" s="25"/>
      <c r="ICE12" s="25"/>
      <c r="ICF12" s="25"/>
      <c r="ICG12" s="25"/>
      <c r="ICH12" s="25"/>
      <c r="ICI12" s="25"/>
      <c r="ICJ12" s="25"/>
      <c r="ICK12" s="25"/>
      <c r="ICL12" s="25"/>
      <c r="ICM12" s="25"/>
      <c r="ICN12" s="25"/>
      <c r="ICO12" s="25"/>
      <c r="ICP12" s="25"/>
      <c r="ICQ12" s="25"/>
      <c r="ICR12" s="25"/>
      <c r="ICS12" s="25"/>
      <c r="ICT12" s="25"/>
      <c r="ICU12" s="25"/>
      <c r="ICV12" s="25"/>
      <c r="ICW12" s="25"/>
      <c r="ICX12" s="25"/>
      <c r="ICY12" s="25"/>
      <c r="ICZ12" s="25"/>
      <c r="IDA12" s="25"/>
      <c r="IDB12" s="25"/>
      <c r="IDC12" s="25"/>
      <c r="IDD12" s="25"/>
      <c r="IDE12" s="25"/>
      <c r="IDF12" s="25"/>
      <c r="IDG12" s="25"/>
      <c r="IDH12" s="25"/>
      <c r="IDI12" s="25"/>
      <c r="IDJ12" s="25"/>
      <c r="IDK12" s="25"/>
      <c r="IDL12" s="25"/>
      <c r="IDM12" s="25"/>
      <c r="IDN12" s="25"/>
      <c r="IDO12" s="25"/>
      <c r="IDP12" s="25"/>
      <c r="IDQ12" s="25"/>
      <c r="IDR12" s="25"/>
      <c r="IDS12" s="25"/>
      <c r="IDT12" s="25"/>
      <c r="IDU12" s="25"/>
      <c r="IDV12" s="25"/>
      <c r="IDW12" s="25"/>
      <c r="IDX12" s="25"/>
      <c r="IDY12" s="25"/>
      <c r="IDZ12" s="25"/>
      <c r="IEA12" s="25"/>
      <c r="IEB12" s="25"/>
      <c r="IEC12" s="25"/>
      <c r="IED12" s="25"/>
      <c r="IEE12" s="25"/>
      <c r="IEF12" s="25"/>
      <c r="IEG12" s="25"/>
      <c r="IEH12" s="25"/>
      <c r="IEI12" s="25"/>
      <c r="IEJ12" s="25"/>
      <c r="IEK12" s="25"/>
      <c r="IEL12" s="25"/>
      <c r="IEM12" s="25"/>
      <c r="IEN12" s="25"/>
      <c r="IEO12" s="25"/>
      <c r="IEP12" s="25"/>
      <c r="IEQ12" s="25"/>
      <c r="IER12" s="25"/>
      <c r="IES12" s="25"/>
      <c r="IET12" s="25"/>
      <c r="IEU12" s="25"/>
      <c r="IEV12" s="25"/>
      <c r="IEW12" s="25"/>
      <c r="IEX12" s="25"/>
      <c r="IEY12" s="25"/>
      <c r="IEZ12" s="25"/>
      <c r="IFA12" s="25"/>
      <c r="IFB12" s="25"/>
      <c r="IFC12" s="25"/>
      <c r="IFD12" s="25"/>
      <c r="IFE12" s="25"/>
      <c r="IFF12" s="25"/>
      <c r="IFG12" s="25"/>
      <c r="IFH12" s="25"/>
      <c r="IFI12" s="25"/>
      <c r="IFJ12" s="25"/>
      <c r="IFK12" s="25"/>
      <c r="IFL12" s="25"/>
      <c r="IFM12" s="25"/>
      <c r="IFN12" s="25"/>
      <c r="IFO12" s="25"/>
      <c r="IFP12" s="25"/>
      <c r="IFQ12" s="25"/>
      <c r="IFR12" s="25"/>
      <c r="IFS12" s="25"/>
      <c r="IFT12" s="25"/>
      <c r="IFU12" s="25"/>
      <c r="IFV12" s="25"/>
      <c r="IFW12" s="25"/>
      <c r="IFX12" s="25"/>
      <c r="IFY12" s="25"/>
      <c r="IFZ12" s="25"/>
      <c r="IGA12" s="25"/>
      <c r="IGB12" s="25"/>
      <c r="IGC12" s="25"/>
      <c r="IGD12" s="25"/>
      <c r="IGE12" s="25"/>
      <c r="IGF12" s="25"/>
      <c r="IGG12" s="25"/>
      <c r="IGH12" s="25"/>
      <c r="IGI12" s="25"/>
      <c r="IGJ12" s="25"/>
      <c r="IGK12" s="25"/>
      <c r="IGL12" s="25"/>
      <c r="IGM12" s="25"/>
      <c r="IGN12" s="25"/>
      <c r="IGO12" s="25"/>
      <c r="IGP12" s="25"/>
      <c r="IGQ12" s="25"/>
      <c r="IGR12" s="25"/>
      <c r="IGS12" s="25"/>
      <c r="IGT12" s="25"/>
      <c r="IGU12" s="25"/>
      <c r="IGV12" s="25"/>
      <c r="IGW12" s="25"/>
      <c r="IGX12" s="25"/>
      <c r="IGY12" s="25"/>
      <c r="IGZ12" s="25"/>
      <c r="IHA12" s="25"/>
      <c r="IHB12" s="25"/>
      <c r="IHC12" s="25"/>
      <c r="IHD12" s="25"/>
      <c r="IHE12" s="25"/>
      <c r="IHF12" s="25"/>
      <c r="IHG12" s="25"/>
      <c r="IHH12" s="25"/>
      <c r="IHI12" s="25"/>
      <c r="IHJ12" s="25"/>
      <c r="IHK12" s="25"/>
      <c r="IHL12" s="25"/>
      <c r="IHM12" s="25"/>
      <c r="IHN12" s="25"/>
      <c r="IHO12" s="25"/>
      <c r="IHP12" s="25"/>
      <c r="IHQ12" s="25"/>
      <c r="IHR12" s="25"/>
      <c r="IHS12" s="25"/>
      <c r="IHT12" s="25"/>
      <c r="IHU12" s="25"/>
      <c r="IHV12" s="25"/>
      <c r="IHW12" s="25"/>
      <c r="IHX12" s="25"/>
      <c r="IHY12" s="25"/>
      <c r="IHZ12" s="25"/>
      <c r="IIA12" s="25"/>
      <c r="IIB12" s="25"/>
      <c r="IIC12" s="25"/>
      <c r="IID12" s="25"/>
      <c r="IIE12" s="25"/>
      <c r="IIF12" s="25"/>
      <c r="IIG12" s="25"/>
      <c r="IIH12" s="25"/>
      <c r="III12" s="25"/>
      <c r="IIJ12" s="25"/>
      <c r="IIK12" s="25"/>
      <c r="IIL12" s="25"/>
      <c r="IIM12" s="25"/>
      <c r="IIN12" s="25"/>
      <c r="IIO12" s="25"/>
      <c r="IIP12" s="25"/>
      <c r="IIQ12" s="25"/>
      <c r="IIR12" s="25"/>
      <c r="IIS12" s="25"/>
      <c r="IIT12" s="25"/>
      <c r="IIU12" s="25"/>
      <c r="IIV12" s="25"/>
      <c r="IIW12" s="25"/>
      <c r="IIX12" s="25"/>
      <c r="IIY12" s="25"/>
      <c r="IIZ12" s="25"/>
      <c r="IJA12" s="25"/>
      <c r="IJB12" s="25"/>
      <c r="IJC12" s="25"/>
      <c r="IJD12" s="25"/>
      <c r="IJE12" s="25"/>
      <c r="IJF12" s="25"/>
      <c r="IJG12" s="25"/>
      <c r="IJH12" s="25"/>
      <c r="IJI12" s="25"/>
      <c r="IJJ12" s="25"/>
      <c r="IJK12" s="25"/>
      <c r="IJL12" s="25"/>
      <c r="IJM12" s="25"/>
      <c r="IJN12" s="25"/>
      <c r="IJO12" s="25"/>
      <c r="IJP12" s="25"/>
      <c r="IJQ12" s="25"/>
      <c r="IJR12" s="25"/>
      <c r="IJS12" s="25"/>
      <c r="IJT12" s="25"/>
      <c r="IJU12" s="25"/>
      <c r="IJV12" s="25"/>
      <c r="IJW12" s="25"/>
      <c r="IJX12" s="25"/>
      <c r="IJY12" s="25"/>
      <c r="IJZ12" s="25"/>
      <c r="IKA12" s="25"/>
      <c r="IKB12" s="25"/>
      <c r="IKC12" s="25"/>
      <c r="IKD12" s="25"/>
      <c r="IKE12" s="25"/>
      <c r="IKF12" s="25"/>
      <c r="IKG12" s="25"/>
      <c r="IKH12" s="25"/>
      <c r="IKI12" s="25"/>
      <c r="IKJ12" s="25"/>
      <c r="IKK12" s="25"/>
      <c r="IKL12" s="25"/>
      <c r="IKM12" s="25"/>
      <c r="IKN12" s="25"/>
      <c r="IKO12" s="25"/>
      <c r="IKP12" s="25"/>
      <c r="IKQ12" s="25"/>
      <c r="IKR12" s="25"/>
      <c r="IKS12" s="25"/>
      <c r="IKT12" s="25"/>
      <c r="IKU12" s="25"/>
      <c r="IKV12" s="25"/>
      <c r="IKW12" s="25"/>
      <c r="IKX12" s="25"/>
      <c r="IKY12" s="25"/>
      <c r="IKZ12" s="25"/>
      <c r="ILA12" s="25"/>
      <c r="ILB12" s="25"/>
      <c r="ILC12" s="25"/>
      <c r="ILD12" s="25"/>
      <c r="ILE12" s="25"/>
      <c r="ILF12" s="25"/>
      <c r="ILG12" s="25"/>
      <c r="ILH12" s="25"/>
      <c r="ILI12" s="25"/>
      <c r="ILJ12" s="25"/>
      <c r="ILK12" s="25"/>
      <c r="ILL12" s="25"/>
      <c r="ILM12" s="25"/>
      <c r="ILN12" s="25"/>
      <c r="ILO12" s="25"/>
      <c r="ILP12" s="25"/>
      <c r="ILQ12" s="25"/>
      <c r="ILR12" s="25"/>
      <c r="ILS12" s="25"/>
      <c r="ILT12" s="25"/>
      <c r="ILU12" s="25"/>
      <c r="ILV12" s="25"/>
      <c r="ILW12" s="25"/>
      <c r="ILX12" s="25"/>
      <c r="ILY12" s="25"/>
      <c r="ILZ12" s="25"/>
      <c r="IMA12" s="25"/>
      <c r="IMB12" s="25"/>
      <c r="IMC12" s="25"/>
      <c r="IMD12" s="25"/>
      <c r="IME12" s="25"/>
      <c r="IMF12" s="25"/>
      <c r="IMG12" s="25"/>
      <c r="IMH12" s="25"/>
      <c r="IMI12" s="25"/>
      <c r="IMJ12" s="25"/>
      <c r="IMK12" s="25"/>
      <c r="IML12" s="25"/>
      <c r="IMM12" s="25"/>
      <c r="IMN12" s="25"/>
      <c r="IMO12" s="25"/>
      <c r="IMP12" s="25"/>
      <c r="IMQ12" s="25"/>
      <c r="IMR12" s="25"/>
      <c r="IMS12" s="25"/>
      <c r="IMT12" s="25"/>
      <c r="IMU12" s="25"/>
      <c r="IMV12" s="25"/>
      <c r="IMW12" s="25"/>
      <c r="IMX12" s="25"/>
      <c r="IMY12" s="25"/>
      <c r="IMZ12" s="25"/>
      <c r="INA12" s="25"/>
      <c r="INB12" s="25"/>
      <c r="INC12" s="25"/>
      <c r="IND12" s="25"/>
      <c r="INE12" s="25"/>
      <c r="INF12" s="25"/>
      <c r="ING12" s="25"/>
      <c r="INH12" s="25"/>
      <c r="INI12" s="25"/>
      <c r="INJ12" s="25"/>
      <c r="INK12" s="25"/>
      <c r="INL12" s="25"/>
      <c r="INM12" s="25"/>
      <c r="INN12" s="25"/>
      <c r="INO12" s="25"/>
      <c r="INP12" s="25"/>
      <c r="INQ12" s="25"/>
      <c r="INR12" s="25"/>
      <c r="INS12" s="25"/>
      <c r="INT12" s="25"/>
      <c r="INU12" s="25"/>
      <c r="INV12" s="25"/>
      <c r="INW12" s="25"/>
      <c r="INX12" s="25"/>
      <c r="INY12" s="25"/>
      <c r="INZ12" s="25"/>
      <c r="IOA12" s="25"/>
      <c r="IOB12" s="25"/>
      <c r="IOC12" s="25"/>
      <c r="IOD12" s="25"/>
      <c r="IOE12" s="25"/>
      <c r="IOF12" s="25"/>
      <c r="IOG12" s="25"/>
      <c r="IOH12" s="25"/>
      <c r="IOI12" s="25"/>
      <c r="IOJ12" s="25"/>
      <c r="IOK12" s="25"/>
      <c r="IOL12" s="25"/>
      <c r="IOM12" s="25"/>
      <c r="ION12" s="25"/>
      <c r="IOO12" s="25"/>
      <c r="IOP12" s="25"/>
      <c r="IOQ12" s="25"/>
      <c r="IOR12" s="25"/>
      <c r="IOS12" s="25"/>
      <c r="IOT12" s="25"/>
      <c r="IOU12" s="25"/>
      <c r="IOV12" s="25"/>
      <c r="IOW12" s="25"/>
      <c r="IOX12" s="25"/>
      <c r="IOY12" s="25"/>
      <c r="IOZ12" s="25"/>
      <c r="IPA12" s="25"/>
      <c r="IPB12" s="25"/>
      <c r="IPC12" s="25"/>
      <c r="IPD12" s="25"/>
      <c r="IPE12" s="25"/>
      <c r="IPF12" s="25"/>
      <c r="IPG12" s="25"/>
      <c r="IPH12" s="25"/>
      <c r="IPI12" s="25"/>
      <c r="IPJ12" s="25"/>
      <c r="IPK12" s="25"/>
      <c r="IPL12" s="25"/>
      <c r="IPM12" s="25"/>
      <c r="IPN12" s="25"/>
      <c r="IPO12" s="25"/>
      <c r="IPP12" s="25"/>
      <c r="IPQ12" s="25"/>
      <c r="IPR12" s="25"/>
      <c r="IPS12" s="25"/>
      <c r="IPT12" s="25"/>
      <c r="IPU12" s="25"/>
      <c r="IPV12" s="25"/>
      <c r="IPW12" s="25"/>
      <c r="IPX12" s="25"/>
      <c r="IPY12" s="25"/>
      <c r="IPZ12" s="25"/>
      <c r="IQA12" s="25"/>
      <c r="IQB12" s="25"/>
      <c r="IQC12" s="25"/>
      <c r="IQD12" s="25"/>
      <c r="IQE12" s="25"/>
      <c r="IQF12" s="25"/>
      <c r="IQG12" s="25"/>
      <c r="IQH12" s="25"/>
      <c r="IQI12" s="25"/>
      <c r="IQJ12" s="25"/>
      <c r="IQK12" s="25"/>
      <c r="IQL12" s="25"/>
      <c r="IQM12" s="25"/>
      <c r="IQN12" s="25"/>
      <c r="IQO12" s="25"/>
      <c r="IQP12" s="25"/>
      <c r="IQQ12" s="25"/>
      <c r="IQR12" s="25"/>
      <c r="IQS12" s="25"/>
      <c r="IQT12" s="25"/>
      <c r="IQU12" s="25"/>
      <c r="IQV12" s="25"/>
      <c r="IQW12" s="25"/>
      <c r="IQX12" s="25"/>
      <c r="IQY12" s="25"/>
      <c r="IQZ12" s="25"/>
      <c r="IRA12" s="25"/>
      <c r="IRB12" s="25"/>
      <c r="IRC12" s="25"/>
      <c r="IRD12" s="25"/>
      <c r="IRE12" s="25"/>
      <c r="IRF12" s="25"/>
      <c r="IRG12" s="25"/>
      <c r="IRH12" s="25"/>
      <c r="IRI12" s="25"/>
      <c r="IRJ12" s="25"/>
      <c r="IRK12" s="25"/>
      <c r="IRL12" s="25"/>
      <c r="IRM12" s="25"/>
      <c r="IRN12" s="25"/>
      <c r="IRO12" s="25"/>
      <c r="IRP12" s="25"/>
      <c r="IRQ12" s="25"/>
      <c r="IRR12" s="25"/>
      <c r="IRS12" s="25"/>
      <c r="IRT12" s="25"/>
      <c r="IRU12" s="25"/>
      <c r="IRV12" s="25"/>
      <c r="IRW12" s="25"/>
      <c r="IRX12" s="25"/>
      <c r="IRY12" s="25"/>
      <c r="IRZ12" s="25"/>
      <c r="ISA12" s="25"/>
      <c r="ISB12" s="25"/>
      <c r="ISC12" s="25"/>
      <c r="ISD12" s="25"/>
      <c r="ISE12" s="25"/>
      <c r="ISF12" s="25"/>
      <c r="ISG12" s="25"/>
      <c r="ISH12" s="25"/>
      <c r="ISI12" s="25"/>
      <c r="ISJ12" s="25"/>
      <c r="ISK12" s="25"/>
      <c r="ISL12" s="25"/>
      <c r="ISM12" s="25"/>
      <c r="ISN12" s="25"/>
      <c r="ISO12" s="25"/>
      <c r="ISP12" s="25"/>
      <c r="ISQ12" s="25"/>
      <c r="ISR12" s="25"/>
      <c r="ISS12" s="25"/>
      <c r="IST12" s="25"/>
      <c r="ISU12" s="25"/>
      <c r="ISV12" s="25"/>
      <c r="ISW12" s="25"/>
      <c r="ISX12" s="25"/>
      <c r="ISY12" s="25"/>
      <c r="ISZ12" s="25"/>
      <c r="ITA12" s="25"/>
      <c r="ITB12" s="25"/>
      <c r="ITC12" s="25"/>
      <c r="ITD12" s="25"/>
      <c r="ITE12" s="25"/>
      <c r="ITF12" s="25"/>
      <c r="ITG12" s="25"/>
      <c r="ITH12" s="25"/>
      <c r="ITI12" s="25"/>
      <c r="ITJ12" s="25"/>
      <c r="ITK12" s="25"/>
      <c r="ITL12" s="25"/>
      <c r="ITM12" s="25"/>
      <c r="ITN12" s="25"/>
      <c r="ITO12" s="25"/>
      <c r="ITP12" s="25"/>
      <c r="ITQ12" s="25"/>
      <c r="ITR12" s="25"/>
      <c r="ITS12" s="25"/>
      <c r="ITT12" s="25"/>
      <c r="ITU12" s="25"/>
      <c r="ITV12" s="25"/>
      <c r="ITW12" s="25"/>
      <c r="ITX12" s="25"/>
      <c r="ITY12" s="25"/>
      <c r="ITZ12" s="25"/>
      <c r="IUA12" s="25"/>
      <c r="IUB12" s="25"/>
      <c r="IUC12" s="25"/>
      <c r="IUD12" s="25"/>
      <c r="IUE12" s="25"/>
      <c r="IUF12" s="25"/>
      <c r="IUG12" s="25"/>
      <c r="IUH12" s="25"/>
      <c r="IUI12" s="25"/>
      <c r="IUJ12" s="25"/>
      <c r="IUK12" s="25"/>
      <c r="IUL12" s="25"/>
      <c r="IUM12" s="25"/>
      <c r="IUN12" s="25"/>
      <c r="IUO12" s="25"/>
      <c r="IUP12" s="25"/>
      <c r="IUQ12" s="25"/>
      <c r="IUR12" s="25"/>
      <c r="IUS12" s="25"/>
      <c r="IUT12" s="25"/>
      <c r="IUU12" s="25"/>
      <c r="IUV12" s="25"/>
      <c r="IUW12" s="25"/>
      <c r="IUX12" s="25"/>
      <c r="IUY12" s="25"/>
      <c r="IUZ12" s="25"/>
      <c r="IVA12" s="25"/>
      <c r="IVB12" s="25"/>
      <c r="IVC12" s="25"/>
      <c r="IVD12" s="25"/>
      <c r="IVE12" s="25"/>
      <c r="IVF12" s="25"/>
      <c r="IVG12" s="25"/>
      <c r="IVH12" s="25"/>
      <c r="IVI12" s="25"/>
      <c r="IVJ12" s="25"/>
      <c r="IVK12" s="25"/>
      <c r="IVL12" s="25"/>
      <c r="IVM12" s="25"/>
      <c r="IVN12" s="25"/>
      <c r="IVO12" s="25"/>
      <c r="IVP12" s="25"/>
      <c r="IVQ12" s="25"/>
      <c r="IVR12" s="25"/>
      <c r="IVS12" s="25"/>
      <c r="IVT12" s="25"/>
      <c r="IVU12" s="25"/>
      <c r="IVV12" s="25"/>
      <c r="IVW12" s="25"/>
      <c r="IVX12" s="25"/>
      <c r="IVY12" s="25"/>
      <c r="IVZ12" s="25"/>
      <c r="IWA12" s="25"/>
      <c r="IWB12" s="25"/>
      <c r="IWC12" s="25"/>
      <c r="IWD12" s="25"/>
      <c r="IWE12" s="25"/>
      <c r="IWF12" s="25"/>
      <c r="IWG12" s="25"/>
      <c r="IWH12" s="25"/>
      <c r="IWI12" s="25"/>
      <c r="IWJ12" s="25"/>
      <c r="IWK12" s="25"/>
      <c r="IWL12" s="25"/>
      <c r="IWM12" s="25"/>
      <c r="IWN12" s="25"/>
      <c r="IWO12" s="25"/>
      <c r="IWP12" s="25"/>
      <c r="IWQ12" s="25"/>
      <c r="IWR12" s="25"/>
      <c r="IWS12" s="25"/>
      <c r="IWT12" s="25"/>
      <c r="IWU12" s="25"/>
      <c r="IWV12" s="25"/>
      <c r="IWW12" s="25"/>
      <c r="IWX12" s="25"/>
      <c r="IWY12" s="25"/>
      <c r="IWZ12" s="25"/>
      <c r="IXA12" s="25"/>
      <c r="IXB12" s="25"/>
      <c r="IXC12" s="25"/>
      <c r="IXD12" s="25"/>
      <c r="IXE12" s="25"/>
      <c r="IXF12" s="25"/>
      <c r="IXG12" s="25"/>
      <c r="IXH12" s="25"/>
      <c r="IXI12" s="25"/>
      <c r="IXJ12" s="25"/>
      <c r="IXK12" s="25"/>
      <c r="IXL12" s="25"/>
      <c r="IXM12" s="25"/>
      <c r="IXN12" s="25"/>
      <c r="IXO12" s="25"/>
      <c r="IXP12" s="25"/>
      <c r="IXQ12" s="25"/>
      <c r="IXR12" s="25"/>
      <c r="IXS12" s="25"/>
      <c r="IXT12" s="25"/>
      <c r="IXU12" s="25"/>
      <c r="IXV12" s="25"/>
      <c r="IXW12" s="25"/>
      <c r="IXX12" s="25"/>
      <c r="IXY12" s="25"/>
      <c r="IXZ12" s="25"/>
      <c r="IYA12" s="25"/>
      <c r="IYB12" s="25"/>
      <c r="IYC12" s="25"/>
      <c r="IYD12" s="25"/>
      <c r="IYE12" s="25"/>
      <c r="IYF12" s="25"/>
      <c r="IYG12" s="25"/>
      <c r="IYH12" s="25"/>
      <c r="IYI12" s="25"/>
      <c r="IYJ12" s="25"/>
      <c r="IYK12" s="25"/>
      <c r="IYL12" s="25"/>
      <c r="IYM12" s="25"/>
      <c r="IYN12" s="25"/>
      <c r="IYO12" s="25"/>
      <c r="IYP12" s="25"/>
      <c r="IYQ12" s="25"/>
      <c r="IYR12" s="25"/>
      <c r="IYS12" s="25"/>
      <c r="IYT12" s="25"/>
      <c r="IYU12" s="25"/>
      <c r="IYV12" s="25"/>
      <c r="IYW12" s="25"/>
      <c r="IYX12" s="25"/>
      <c r="IYY12" s="25"/>
      <c r="IYZ12" s="25"/>
      <c r="IZA12" s="25"/>
      <c r="IZB12" s="25"/>
      <c r="IZC12" s="25"/>
      <c r="IZD12" s="25"/>
      <c r="IZE12" s="25"/>
      <c r="IZF12" s="25"/>
      <c r="IZG12" s="25"/>
      <c r="IZH12" s="25"/>
      <c r="IZI12" s="25"/>
      <c r="IZJ12" s="25"/>
      <c r="IZK12" s="25"/>
      <c r="IZL12" s="25"/>
      <c r="IZM12" s="25"/>
      <c r="IZN12" s="25"/>
      <c r="IZO12" s="25"/>
      <c r="IZP12" s="25"/>
      <c r="IZQ12" s="25"/>
      <c r="IZR12" s="25"/>
      <c r="IZS12" s="25"/>
      <c r="IZT12" s="25"/>
      <c r="IZU12" s="25"/>
      <c r="IZV12" s="25"/>
      <c r="IZW12" s="25"/>
      <c r="IZX12" s="25"/>
      <c r="IZY12" s="25"/>
      <c r="IZZ12" s="25"/>
      <c r="JAA12" s="25"/>
      <c r="JAB12" s="25"/>
      <c r="JAC12" s="25"/>
      <c r="JAD12" s="25"/>
      <c r="JAE12" s="25"/>
      <c r="JAF12" s="25"/>
      <c r="JAG12" s="25"/>
      <c r="JAH12" s="25"/>
      <c r="JAI12" s="25"/>
      <c r="JAJ12" s="25"/>
      <c r="JAK12" s="25"/>
      <c r="JAL12" s="25"/>
      <c r="JAM12" s="25"/>
      <c r="JAN12" s="25"/>
      <c r="JAO12" s="25"/>
      <c r="JAP12" s="25"/>
      <c r="JAQ12" s="25"/>
      <c r="JAR12" s="25"/>
      <c r="JAS12" s="25"/>
      <c r="JAT12" s="25"/>
      <c r="JAU12" s="25"/>
      <c r="JAV12" s="25"/>
      <c r="JAW12" s="25"/>
      <c r="JAX12" s="25"/>
      <c r="JAY12" s="25"/>
      <c r="JAZ12" s="25"/>
      <c r="JBA12" s="25"/>
      <c r="JBB12" s="25"/>
      <c r="JBC12" s="25"/>
      <c r="JBD12" s="25"/>
      <c r="JBE12" s="25"/>
      <c r="JBF12" s="25"/>
      <c r="JBG12" s="25"/>
      <c r="JBH12" s="25"/>
      <c r="JBI12" s="25"/>
      <c r="JBJ12" s="25"/>
      <c r="JBK12" s="25"/>
      <c r="JBL12" s="25"/>
      <c r="JBM12" s="25"/>
      <c r="JBN12" s="25"/>
      <c r="JBO12" s="25"/>
      <c r="JBP12" s="25"/>
      <c r="JBQ12" s="25"/>
      <c r="JBR12" s="25"/>
      <c r="JBS12" s="25"/>
      <c r="JBT12" s="25"/>
      <c r="JBU12" s="25"/>
      <c r="JBV12" s="25"/>
      <c r="JBW12" s="25"/>
      <c r="JBX12" s="25"/>
      <c r="JBY12" s="25"/>
      <c r="JBZ12" s="25"/>
      <c r="JCA12" s="25"/>
      <c r="JCB12" s="25"/>
      <c r="JCC12" s="25"/>
      <c r="JCD12" s="25"/>
      <c r="JCE12" s="25"/>
      <c r="JCF12" s="25"/>
      <c r="JCG12" s="25"/>
      <c r="JCH12" s="25"/>
      <c r="JCI12" s="25"/>
      <c r="JCJ12" s="25"/>
      <c r="JCK12" s="25"/>
      <c r="JCL12" s="25"/>
      <c r="JCM12" s="25"/>
      <c r="JCN12" s="25"/>
      <c r="JCO12" s="25"/>
      <c r="JCP12" s="25"/>
      <c r="JCQ12" s="25"/>
      <c r="JCR12" s="25"/>
      <c r="JCS12" s="25"/>
      <c r="JCT12" s="25"/>
      <c r="JCU12" s="25"/>
      <c r="JCV12" s="25"/>
      <c r="JCW12" s="25"/>
      <c r="JCX12" s="25"/>
      <c r="JCY12" s="25"/>
      <c r="JCZ12" s="25"/>
      <c r="JDA12" s="25"/>
      <c r="JDB12" s="25"/>
      <c r="JDC12" s="25"/>
      <c r="JDD12" s="25"/>
      <c r="JDE12" s="25"/>
      <c r="JDF12" s="25"/>
      <c r="JDG12" s="25"/>
      <c r="JDH12" s="25"/>
      <c r="JDI12" s="25"/>
      <c r="JDJ12" s="25"/>
      <c r="JDK12" s="25"/>
      <c r="JDL12" s="25"/>
      <c r="JDM12" s="25"/>
      <c r="JDN12" s="25"/>
      <c r="JDO12" s="25"/>
      <c r="JDP12" s="25"/>
      <c r="JDQ12" s="25"/>
      <c r="JDR12" s="25"/>
      <c r="JDS12" s="25"/>
      <c r="JDT12" s="25"/>
      <c r="JDU12" s="25"/>
      <c r="JDV12" s="25"/>
      <c r="JDW12" s="25"/>
      <c r="JDX12" s="25"/>
      <c r="JDY12" s="25"/>
      <c r="JDZ12" s="25"/>
      <c r="JEA12" s="25"/>
      <c r="JEB12" s="25"/>
      <c r="JEC12" s="25"/>
      <c r="JED12" s="25"/>
      <c r="JEE12" s="25"/>
      <c r="JEF12" s="25"/>
      <c r="JEG12" s="25"/>
      <c r="JEH12" s="25"/>
      <c r="JEI12" s="25"/>
      <c r="JEJ12" s="25"/>
      <c r="JEK12" s="25"/>
      <c r="JEL12" s="25"/>
      <c r="JEM12" s="25"/>
      <c r="JEN12" s="25"/>
      <c r="JEO12" s="25"/>
      <c r="JEP12" s="25"/>
      <c r="JEQ12" s="25"/>
      <c r="JER12" s="25"/>
      <c r="JES12" s="25"/>
      <c r="JET12" s="25"/>
      <c r="JEU12" s="25"/>
      <c r="JEV12" s="25"/>
      <c r="JEW12" s="25"/>
      <c r="JEX12" s="25"/>
      <c r="JEY12" s="25"/>
      <c r="JEZ12" s="25"/>
      <c r="JFA12" s="25"/>
      <c r="JFB12" s="25"/>
      <c r="JFC12" s="25"/>
      <c r="JFD12" s="25"/>
      <c r="JFE12" s="25"/>
      <c r="JFF12" s="25"/>
      <c r="JFG12" s="25"/>
      <c r="JFH12" s="25"/>
      <c r="JFI12" s="25"/>
      <c r="JFJ12" s="25"/>
      <c r="JFK12" s="25"/>
      <c r="JFL12" s="25"/>
      <c r="JFM12" s="25"/>
      <c r="JFN12" s="25"/>
      <c r="JFO12" s="25"/>
      <c r="JFP12" s="25"/>
      <c r="JFQ12" s="25"/>
      <c r="JFR12" s="25"/>
      <c r="JFS12" s="25"/>
      <c r="JFT12" s="25"/>
      <c r="JFU12" s="25"/>
      <c r="JFV12" s="25"/>
      <c r="JFW12" s="25"/>
      <c r="JFX12" s="25"/>
      <c r="JFY12" s="25"/>
      <c r="JFZ12" s="25"/>
      <c r="JGA12" s="25"/>
      <c r="JGB12" s="25"/>
      <c r="JGC12" s="25"/>
      <c r="JGD12" s="25"/>
      <c r="JGE12" s="25"/>
      <c r="JGF12" s="25"/>
      <c r="JGG12" s="25"/>
      <c r="JGH12" s="25"/>
      <c r="JGI12" s="25"/>
      <c r="JGJ12" s="25"/>
      <c r="JGK12" s="25"/>
      <c r="JGL12" s="25"/>
      <c r="JGM12" s="25"/>
      <c r="JGN12" s="25"/>
      <c r="JGO12" s="25"/>
      <c r="JGP12" s="25"/>
      <c r="JGQ12" s="25"/>
      <c r="JGR12" s="25"/>
      <c r="JGS12" s="25"/>
      <c r="JGT12" s="25"/>
      <c r="JGU12" s="25"/>
      <c r="JGV12" s="25"/>
      <c r="JGW12" s="25"/>
      <c r="JGX12" s="25"/>
      <c r="JGY12" s="25"/>
      <c r="JGZ12" s="25"/>
      <c r="JHA12" s="25"/>
      <c r="JHB12" s="25"/>
      <c r="JHC12" s="25"/>
      <c r="JHD12" s="25"/>
      <c r="JHE12" s="25"/>
      <c r="JHF12" s="25"/>
      <c r="JHG12" s="25"/>
      <c r="JHH12" s="25"/>
      <c r="JHI12" s="25"/>
      <c r="JHJ12" s="25"/>
      <c r="JHK12" s="25"/>
      <c r="JHL12" s="25"/>
      <c r="JHM12" s="25"/>
      <c r="JHN12" s="25"/>
      <c r="JHO12" s="25"/>
      <c r="JHP12" s="25"/>
      <c r="JHQ12" s="25"/>
      <c r="JHR12" s="25"/>
      <c r="JHS12" s="25"/>
      <c r="JHT12" s="25"/>
      <c r="JHU12" s="25"/>
      <c r="JHV12" s="25"/>
      <c r="JHW12" s="25"/>
      <c r="JHX12" s="25"/>
      <c r="JHY12" s="25"/>
      <c r="JHZ12" s="25"/>
      <c r="JIA12" s="25"/>
      <c r="JIB12" s="25"/>
      <c r="JIC12" s="25"/>
      <c r="JID12" s="25"/>
      <c r="JIE12" s="25"/>
      <c r="JIF12" s="25"/>
      <c r="JIG12" s="25"/>
      <c r="JIH12" s="25"/>
      <c r="JII12" s="25"/>
      <c r="JIJ12" s="25"/>
      <c r="JIK12" s="25"/>
      <c r="JIL12" s="25"/>
      <c r="JIM12" s="25"/>
      <c r="JIN12" s="25"/>
      <c r="JIO12" s="25"/>
      <c r="JIP12" s="25"/>
      <c r="JIQ12" s="25"/>
      <c r="JIR12" s="25"/>
      <c r="JIS12" s="25"/>
      <c r="JIT12" s="25"/>
      <c r="JIU12" s="25"/>
      <c r="JIV12" s="25"/>
      <c r="JIW12" s="25"/>
      <c r="JIX12" s="25"/>
      <c r="JIY12" s="25"/>
      <c r="JIZ12" s="25"/>
      <c r="JJA12" s="25"/>
      <c r="JJB12" s="25"/>
      <c r="JJC12" s="25"/>
      <c r="JJD12" s="25"/>
      <c r="JJE12" s="25"/>
      <c r="JJF12" s="25"/>
      <c r="JJG12" s="25"/>
      <c r="JJH12" s="25"/>
      <c r="JJI12" s="25"/>
      <c r="JJJ12" s="25"/>
      <c r="JJK12" s="25"/>
      <c r="JJL12" s="25"/>
      <c r="JJM12" s="25"/>
      <c r="JJN12" s="25"/>
      <c r="JJO12" s="25"/>
      <c r="JJP12" s="25"/>
      <c r="JJQ12" s="25"/>
      <c r="JJR12" s="25"/>
      <c r="JJS12" s="25"/>
      <c r="JJT12" s="25"/>
      <c r="JJU12" s="25"/>
      <c r="JJV12" s="25"/>
      <c r="JJW12" s="25"/>
      <c r="JJX12" s="25"/>
      <c r="JJY12" s="25"/>
      <c r="JJZ12" s="25"/>
      <c r="JKA12" s="25"/>
      <c r="JKB12" s="25"/>
      <c r="JKC12" s="25"/>
      <c r="JKD12" s="25"/>
      <c r="JKE12" s="25"/>
      <c r="JKF12" s="25"/>
      <c r="JKG12" s="25"/>
      <c r="JKH12" s="25"/>
      <c r="JKI12" s="25"/>
      <c r="JKJ12" s="25"/>
      <c r="JKK12" s="25"/>
      <c r="JKL12" s="25"/>
      <c r="JKM12" s="25"/>
      <c r="JKN12" s="25"/>
      <c r="JKO12" s="25"/>
      <c r="JKP12" s="25"/>
      <c r="JKQ12" s="25"/>
      <c r="JKR12" s="25"/>
      <c r="JKS12" s="25"/>
      <c r="JKT12" s="25"/>
      <c r="JKU12" s="25"/>
      <c r="JKV12" s="25"/>
      <c r="JKW12" s="25"/>
      <c r="JKX12" s="25"/>
      <c r="JKY12" s="25"/>
      <c r="JKZ12" s="25"/>
      <c r="JLA12" s="25"/>
      <c r="JLB12" s="25"/>
      <c r="JLC12" s="25"/>
      <c r="JLD12" s="25"/>
      <c r="JLE12" s="25"/>
      <c r="JLF12" s="25"/>
      <c r="JLG12" s="25"/>
      <c r="JLH12" s="25"/>
      <c r="JLI12" s="25"/>
      <c r="JLJ12" s="25"/>
      <c r="JLK12" s="25"/>
      <c r="JLL12" s="25"/>
      <c r="JLM12" s="25"/>
      <c r="JLN12" s="25"/>
      <c r="JLO12" s="25"/>
      <c r="JLP12" s="25"/>
      <c r="JLQ12" s="25"/>
      <c r="JLR12" s="25"/>
      <c r="JLS12" s="25"/>
      <c r="JLT12" s="25"/>
      <c r="JLU12" s="25"/>
      <c r="JLV12" s="25"/>
      <c r="JLW12" s="25"/>
      <c r="JLX12" s="25"/>
      <c r="JLY12" s="25"/>
      <c r="JLZ12" s="25"/>
      <c r="JMA12" s="25"/>
      <c r="JMB12" s="25"/>
      <c r="JMC12" s="25"/>
      <c r="JMD12" s="25"/>
      <c r="JME12" s="25"/>
      <c r="JMF12" s="25"/>
      <c r="JMG12" s="25"/>
      <c r="JMH12" s="25"/>
      <c r="JMI12" s="25"/>
      <c r="JMJ12" s="25"/>
      <c r="JMK12" s="25"/>
      <c r="JML12" s="25"/>
      <c r="JMM12" s="25"/>
      <c r="JMN12" s="25"/>
      <c r="JMO12" s="25"/>
      <c r="JMP12" s="25"/>
      <c r="JMQ12" s="25"/>
      <c r="JMR12" s="25"/>
      <c r="JMS12" s="25"/>
      <c r="JMT12" s="25"/>
      <c r="JMU12" s="25"/>
      <c r="JMV12" s="25"/>
      <c r="JMW12" s="25"/>
      <c r="JMX12" s="25"/>
      <c r="JMY12" s="25"/>
      <c r="JMZ12" s="25"/>
      <c r="JNA12" s="25"/>
      <c r="JNB12" s="25"/>
      <c r="JNC12" s="25"/>
      <c r="JND12" s="25"/>
      <c r="JNE12" s="25"/>
      <c r="JNF12" s="25"/>
      <c r="JNG12" s="25"/>
      <c r="JNH12" s="25"/>
      <c r="JNI12" s="25"/>
      <c r="JNJ12" s="25"/>
      <c r="JNK12" s="25"/>
      <c r="JNL12" s="25"/>
      <c r="JNM12" s="25"/>
      <c r="JNN12" s="25"/>
      <c r="JNO12" s="25"/>
      <c r="JNP12" s="25"/>
      <c r="JNQ12" s="25"/>
      <c r="JNR12" s="25"/>
      <c r="JNS12" s="25"/>
      <c r="JNT12" s="25"/>
      <c r="JNU12" s="25"/>
      <c r="JNV12" s="25"/>
      <c r="JNW12" s="25"/>
      <c r="JNX12" s="25"/>
      <c r="JNY12" s="25"/>
      <c r="JNZ12" s="25"/>
      <c r="JOA12" s="25"/>
      <c r="JOB12" s="25"/>
      <c r="JOC12" s="25"/>
      <c r="JOD12" s="25"/>
      <c r="JOE12" s="25"/>
      <c r="JOF12" s="25"/>
      <c r="JOG12" s="25"/>
      <c r="JOH12" s="25"/>
      <c r="JOI12" s="25"/>
      <c r="JOJ12" s="25"/>
      <c r="JOK12" s="25"/>
      <c r="JOL12" s="25"/>
      <c r="JOM12" s="25"/>
      <c r="JON12" s="25"/>
      <c r="JOO12" s="25"/>
      <c r="JOP12" s="25"/>
      <c r="JOQ12" s="25"/>
      <c r="JOR12" s="25"/>
      <c r="JOS12" s="25"/>
      <c r="JOT12" s="25"/>
      <c r="JOU12" s="25"/>
      <c r="JOV12" s="25"/>
      <c r="JOW12" s="25"/>
      <c r="JOX12" s="25"/>
      <c r="JOY12" s="25"/>
      <c r="JOZ12" s="25"/>
      <c r="JPA12" s="25"/>
      <c r="JPB12" s="25"/>
      <c r="JPC12" s="25"/>
      <c r="JPD12" s="25"/>
      <c r="JPE12" s="25"/>
      <c r="JPF12" s="25"/>
      <c r="JPG12" s="25"/>
      <c r="JPH12" s="25"/>
      <c r="JPI12" s="25"/>
      <c r="JPJ12" s="25"/>
      <c r="JPK12" s="25"/>
      <c r="JPL12" s="25"/>
      <c r="JPM12" s="25"/>
      <c r="JPN12" s="25"/>
      <c r="JPO12" s="25"/>
      <c r="JPP12" s="25"/>
      <c r="JPQ12" s="25"/>
      <c r="JPR12" s="25"/>
      <c r="JPS12" s="25"/>
      <c r="JPT12" s="25"/>
      <c r="JPU12" s="25"/>
      <c r="JPV12" s="25"/>
      <c r="JPW12" s="25"/>
      <c r="JPX12" s="25"/>
      <c r="JPY12" s="25"/>
      <c r="JPZ12" s="25"/>
      <c r="JQA12" s="25"/>
      <c r="JQB12" s="25"/>
      <c r="JQC12" s="25"/>
      <c r="JQD12" s="25"/>
      <c r="JQE12" s="25"/>
      <c r="JQF12" s="25"/>
      <c r="JQG12" s="25"/>
      <c r="JQH12" s="25"/>
      <c r="JQI12" s="25"/>
      <c r="JQJ12" s="25"/>
      <c r="JQK12" s="25"/>
      <c r="JQL12" s="25"/>
      <c r="JQM12" s="25"/>
      <c r="JQN12" s="25"/>
      <c r="JQO12" s="25"/>
      <c r="JQP12" s="25"/>
      <c r="JQQ12" s="25"/>
      <c r="JQR12" s="25"/>
      <c r="JQS12" s="25"/>
      <c r="JQT12" s="25"/>
      <c r="JQU12" s="25"/>
      <c r="JQV12" s="25"/>
      <c r="JQW12" s="25"/>
      <c r="JQX12" s="25"/>
      <c r="JQY12" s="25"/>
      <c r="JQZ12" s="25"/>
      <c r="JRA12" s="25"/>
      <c r="JRB12" s="25"/>
      <c r="JRC12" s="25"/>
      <c r="JRD12" s="25"/>
      <c r="JRE12" s="25"/>
      <c r="JRF12" s="25"/>
      <c r="JRG12" s="25"/>
      <c r="JRH12" s="25"/>
      <c r="JRI12" s="25"/>
      <c r="JRJ12" s="25"/>
      <c r="JRK12" s="25"/>
      <c r="JRL12" s="25"/>
      <c r="JRM12" s="25"/>
      <c r="JRN12" s="25"/>
      <c r="JRO12" s="25"/>
      <c r="JRP12" s="25"/>
      <c r="JRQ12" s="25"/>
      <c r="JRR12" s="25"/>
      <c r="JRS12" s="25"/>
      <c r="JRT12" s="25"/>
      <c r="JRU12" s="25"/>
      <c r="JRV12" s="25"/>
      <c r="JRW12" s="25"/>
      <c r="JRX12" s="25"/>
      <c r="JRY12" s="25"/>
      <c r="JRZ12" s="25"/>
      <c r="JSA12" s="25"/>
      <c r="JSB12" s="25"/>
      <c r="JSC12" s="25"/>
      <c r="JSD12" s="25"/>
      <c r="JSE12" s="25"/>
      <c r="JSF12" s="25"/>
      <c r="JSG12" s="25"/>
      <c r="JSH12" s="25"/>
      <c r="JSI12" s="25"/>
      <c r="JSJ12" s="25"/>
      <c r="JSK12" s="25"/>
      <c r="JSL12" s="25"/>
      <c r="JSM12" s="25"/>
      <c r="JSN12" s="25"/>
      <c r="JSO12" s="25"/>
      <c r="JSP12" s="25"/>
      <c r="JSQ12" s="25"/>
      <c r="JSR12" s="25"/>
      <c r="JSS12" s="25"/>
      <c r="JST12" s="25"/>
      <c r="JSU12" s="25"/>
      <c r="JSV12" s="25"/>
      <c r="JSW12" s="25"/>
      <c r="JSX12" s="25"/>
      <c r="JSY12" s="25"/>
      <c r="JSZ12" s="25"/>
      <c r="JTA12" s="25"/>
      <c r="JTB12" s="25"/>
      <c r="JTC12" s="25"/>
      <c r="JTD12" s="25"/>
      <c r="JTE12" s="25"/>
      <c r="JTF12" s="25"/>
      <c r="JTG12" s="25"/>
      <c r="JTH12" s="25"/>
      <c r="JTI12" s="25"/>
      <c r="JTJ12" s="25"/>
      <c r="JTK12" s="25"/>
      <c r="JTL12" s="25"/>
      <c r="JTM12" s="25"/>
      <c r="JTN12" s="25"/>
      <c r="JTO12" s="25"/>
      <c r="JTP12" s="25"/>
      <c r="JTQ12" s="25"/>
      <c r="JTR12" s="25"/>
      <c r="JTS12" s="25"/>
      <c r="JTT12" s="25"/>
      <c r="JTU12" s="25"/>
      <c r="JTV12" s="25"/>
      <c r="JTW12" s="25"/>
      <c r="JTX12" s="25"/>
      <c r="JTY12" s="25"/>
      <c r="JTZ12" s="25"/>
      <c r="JUA12" s="25"/>
      <c r="JUB12" s="25"/>
      <c r="JUC12" s="25"/>
      <c r="JUD12" s="25"/>
      <c r="JUE12" s="25"/>
      <c r="JUF12" s="25"/>
      <c r="JUG12" s="25"/>
      <c r="JUH12" s="25"/>
      <c r="JUI12" s="25"/>
      <c r="JUJ12" s="25"/>
      <c r="JUK12" s="25"/>
      <c r="JUL12" s="25"/>
      <c r="JUM12" s="25"/>
      <c r="JUN12" s="25"/>
      <c r="JUO12" s="25"/>
      <c r="JUP12" s="25"/>
      <c r="JUQ12" s="25"/>
      <c r="JUR12" s="25"/>
      <c r="JUS12" s="25"/>
      <c r="JUT12" s="25"/>
      <c r="JUU12" s="25"/>
      <c r="JUV12" s="25"/>
      <c r="JUW12" s="25"/>
      <c r="JUX12" s="25"/>
      <c r="JUY12" s="25"/>
      <c r="JUZ12" s="25"/>
      <c r="JVA12" s="25"/>
      <c r="JVB12" s="25"/>
      <c r="JVC12" s="25"/>
      <c r="JVD12" s="25"/>
      <c r="JVE12" s="25"/>
      <c r="JVF12" s="25"/>
      <c r="JVG12" s="25"/>
      <c r="JVH12" s="25"/>
      <c r="JVI12" s="25"/>
      <c r="JVJ12" s="25"/>
      <c r="JVK12" s="25"/>
      <c r="JVL12" s="25"/>
      <c r="JVM12" s="25"/>
      <c r="JVN12" s="25"/>
      <c r="JVO12" s="25"/>
      <c r="JVP12" s="25"/>
      <c r="JVQ12" s="25"/>
      <c r="JVR12" s="25"/>
      <c r="JVS12" s="25"/>
      <c r="JVT12" s="25"/>
      <c r="JVU12" s="25"/>
      <c r="JVV12" s="25"/>
      <c r="JVW12" s="25"/>
      <c r="JVX12" s="25"/>
      <c r="JVY12" s="25"/>
      <c r="JVZ12" s="25"/>
      <c r="JWA12" s="25"/>
      <c r="JWB12" s="25"/>
      <c r="JWC12" s="25"/>
      <c r="JWD12" s="25"/>
      <c r="JWE12" s="25"/>
      <c r="JWF12" s="25"/>
      <c r="JWG12" s="25"/>
      <c r="JWH12" s="25"/>
      <c r="JWI12" s="25"/>
      <c r="JWJ12" s="25"/>
      <c r="JWK12" s="25"/>
      <c r="JWL12" s="25"/>
      <c r="JWM12" s="25"/>
      <c r="JWN12" s="25"/>
      <c r="JWO12" s="25"/>
      <c r="JWP12" s="25"/>
      <c r="JWQ12" s="25"/>
      <c r="JWR12" s="25"/>
      <c r="JWS12" s="25"/>
      <c r="JWT12" s="25"/>
      <c r="JWU12" s="25"/>
      <c r="JWV12" s="25"/>
      <c r="JWW12" s="25"/>
      <c r="JWX12" s="25"/>
      <c r="JWY12" s="25"/>
      <c r="JWZ12" s="25"/>
      <c r="JXA12" s="25"/>
      <c r="JXB12" s="25"/>
      <c r="JXC12" s="25"/>
      <c r="JXD12" s="25"/>
      <c r="JXE12" s="25"/>
      <c r="JXF12" s="25"/>
      <c r="JXG12" s="25"/>
      <c r="JXH12" s="25"/>
      <c r="JXI12" s="25"/>
      <c r="JXJ12" s="25"/>
      <c r="JXK12" s="25"/>
      <c r="JXL12" s="25"/>
      <c r="JXM12" s="25"/>
      <c r="JXN12" s="25"/>
      <c r="JXO12" s="25"/>
      <c r="JXP12" s="25"/>
      <c r="JXQ12" s="25"/>
      <c r="JXR12" s="25"/>
      <c r="JXS12" s="25"/>
      <c r="JXT12" s="25"/>
      <c r="JXU12" s="25"/>
      <c r="JXV12" s="25"/>
      <c r="JXW12" s="25"/>
      <c r="JXX12" s="25"/>
      <c r="JXY12" s="25"/>
      <c r="JXZ12" s="25"/>
      <c r="JYA12" s="25"/>
      <c r="JYB12" s="25"/>
      <c r="JYC12" s="25"/>
      <c r="JYD12" s="25"/>
      <c r="JYE12" s="25"/>
      <c r="JYF12" s="25"/>
      <c r="JYG12" s="25"/>
      <c r="JYH12" s="25"/>
      <c r="JYI12" s="25"/>
      <c r="JYJ12" s="25"/>
      <c r="JYK12" s="25"/>
      <c r="JYL12" s="25"/>
      <c r="JYM12" s="25"/>
      <c r="JYN12" s="25"/>
      <c r="JYO12" s="25"/>
      <c r="JYP12" s="25"/>
      <c r="JYQ12" s="25"/>
      <c r="JYR12" s="25"/>
      <c r="JYS12" s="25"/>
      <c r="JYT12" s="25"/>
      <c r="JYU12" s="25"/>
      <c r="JYV12" s="25"/>
      <c r="JYW12" s="25"/>
      <c r="JYX12" s="25"/>
      <c r="JYY12" s="25"/>
      <c r="JYZ12" s="25"/>
      <c r="JZA12" s="25"/>
      <c r="JZB12" s="25"/>
      <c r="JZC12" s="25"/>
      <c r="JZD12" s="25"/>
      <c r="JZE12" s="25"/>
      <c r="JZF12" s="25"/>
      <c r="JZG12" s="25"/>
      <c r="JZH12" s="25"/>
      <c r="JZI12" s="25"/>
      <c r="JZJ12" s="25"/>
      <c r="JZK12" s="25"/>
      <c r="JZL12" s="25"/>
      <c r="JZM12" s="25"/>
      <c r="JZN12" s="25"/>
      <c r="JZO12" s="25"/>
      <c r="JZP12" s="25"/>
      <c r="JZQ12" s="25"/>
      <c r="JZR12" s="25"/>
      <c r="JZS12" s="25"/>
      <c r="JZT12" s="25"/>
      <c r="JZU12" s="25"/>
      <c r="JZV12" s="25"/>
      <c r="JZW12" s="25"/>
      <c r="JZX12" s="25"/>
      <c r="JZY12" s="25"/>
      <c r="JZZ12" s="25"/>
      <c r="KAA12" s="25"/>
      <c r="KAB12" s="25"/>
      <c r="KAC12" s="25"/>
      <c r="KAD12" s="25"/>
      <c r="KAE12" s="25"/>
      <c r="KAF12" s="25"/>
      <c r="KAG12" s="25"/>
      <c r="KAH12" s="25"/>
      <c r="KAI12" s="25"/>
      <c r="KAJ12" s="25"/>
      <c r="KAK12" s="25"/>
      <c r="KAL12" s="25"/>
      <c r="KAM12" s="25"/>
      <c r="KAN12" s="25"/>
      <c r="KAO12" s="25"/>
      <c r="KAP12" s="25"/>
      <c r="KAQ12" s="25"/>
      <c r="KAR12" s="25"/>
      <c r="KAS12" s="25"/>
      <c r="KAT12" s="25"/>
      <c r="KAU12" s="25"/>
      <c r="KAV12" s="25"/>
      <c r="KAW12" s="25"/>
      <c r="KAX12" s="25"/>
      <c r="KAY12" s="25"/>
      <c r="KAZ12" s="25"/>
      <c r="KBA12" s="25"/>
      <c r="KBB12" s="25"/>
      <c r="KBC12" s="25"/>
      <c r="KBD12" s="25"/>
      <c r="KBE12" s="25"/>
      <c r="KBF12" s="25"/>
      <c r="KBG12" s="25"/>
      <c r="KBH12" s="25"/>
      <c r="KBI12" s="25"/>
      <c r="KBJ12" s="25"/>
      <c r="KBK12" s="25"/>
      <c r="KBL12" s="25"/>
      <c r="KBM12" s="25"/>
      <c r="KBN12" s="25"/>
      <c r="KBO12" s="25"/>
      <c r="KBP12" s="25"/>
      <c r="KBQ12" s="25"/>
      <c r="KBR12" s="25"/>
      <c r="KBS12" s="25"/>
      <c r="KBT12" s="25"/>
      <c r="KBU12" s="25"/>
      <c r="KBV12" s="25"/>
      <c r="KBW12" s="25"/>
      <c r="KBX12" s="25"/>
      <c r="KBY12" s="25"/>
      <c r="KBZ12" s="25"/>
      <c r="KCA12" s="25"/>
      <c r="KCB12" s="25"/>
      <c r="KCC12" s="25"/>
      <c r="KCD12" s="25"/>
      <c r="KCE12" s="25"/>
      <c r="KCF12" s="25"/>
      <c r="KCG12" s="25"/>
      <c r="KCH12" s="25"/>
      <c r="KCI12" s="25"/>
      <c r="KCJ12" s="25"/>
      <c r="KCK12" s="25"/>
      <c r="KCL12" s="25"/>
      <c r="KCM12" s="25"/>
      <c r="KCN12" s="25"/>
      <c r="KCO12" s="25"/>
      <c r="KCP12" s="25"/>
      <c r="KCQ12" s="25"/>
      <c r="KCR12" s="25"/>
      <c r="KCS12" s="25"/>
      <c r="KCT12" s="25"/>
      <c r="KCU12" s="25"/>
      <c r="KCV12" s="25"/>
      <c r="KCW12" s="25"/>
      <c r="KCX12" s="25"/>
      <c r="KCY12" s="25"/>
      <c r="KCZ12" s="25"/>
      <c r="KDA12" s="25"/>
      <c r="KDB12" s="25"/>
      <c r="KDC12" s="25"/>
      <c r="KDD12" s="25"/>
      <c r="KDE12" s="25"/>
      <c r="KDF12" s="25"/>
      <c r="KDG12" s="25"/>
      <c r="KDH12" s="25"/>
      <c r="KDI12" s="25"/>
      <c r="KDJ12" s="25"/>
      <c r="KDK12" s="25"/>
      <c r="KDL12" s="25"/>
      <c r="KDM12" s="25"/>
      <c r="KDN12" s="25"/>
      <c r="KDO12" s="25"/>
      <c r="KDP12" s="25"/>
      <c r="KDQ12" s="25"/>
      <c r="KDR12" s="25"/>
      <c r="KDS12" s="25"/>
      <c r="KDT12" s="25"/>
      <c r="KDU12" s="25"/>
      <c r="KDV12" s="25"/>
      <c r="KDW12" s="25"/>
      <c r="KDX12" s="25"/>
      <c r="KDY12" s="25"/>
      <c r="KDZ12" s="25"/>
      <c r="KEA12" s="25"/>
      <c r="KEB12" s="25"/>
      <c r="KEC12" s="25"/>
      <c r="KED12" s="25"/>
      <c r="KEE12" s="25"/>
      <c r="KEF12" s="25"/>
      <c r="KEG12" s="25"/>
      <c r="KEH12" s="25"/>
      <c r="KEI12" s="25"/>
      <c r="KEJ12" s="25"/>
      <c r="KEK12" s="25"/>
      <c r="KEL12" s="25"/>
      <c r="KEM12" s="25"/>
      <c r="KEN12" s="25"/>
      <c r="KEO12" s="25"/>
      <c r="KEP12" s="25"/>
      <c r="KEQ12" s="25"/>
      <c r="KER12" s="25"/>
      <c r="KES12" s="25"/>
      <c r="KET12" s="25"/>
      <c r="KEU12" s="25"/>
      <c r="KEV12" s="25"/>
      <c r="KEW12" s="25"/>
      <c r="KEX12" s="25"/>
      <c r="KEY12" s="25"/>
      <c r="KEZ12" s="25"/>
      <c r="KFA12" s="25"/>
      <c r="KFB12" s="25"/>
      <c r="KFC12" s="25"/>
      <c r="KFD12" s="25"/>
      <c r="KFE12" s="25"/>
      <c r="KFF12" s="25"/>
      <c r="KFG12" s="25"/>
      <c r="KFH12" s="25"/>
      <c r="KFI12" s="25"/>
      <c r="KFJ12" s="25"/>
      <c r="KFK12" s="25"/>
      <c r="KFL12" s="25"/>
      <c r="KFM12" s="25"/>
      <c r="KFN12" s="25"/>
      <c r="KFO12" s="25"/>
      <c r="KFP12" s="25"/>
      <c r="KFQ12" s="25"/>
      <c r="KFR12" s="25"/>
      <c r="KFS12" s="25"/>
      <c r="KFT12" s="25"/>
      <c r="KFU12" s="25"/>
      <c r="KFV12" s="25"/>
      <c r="KFW12" s="25"/>
      <c r="KFX12" s="25"/>
      <c r="KFY12" s="25"/>
      <c r="KFZ12" s="25"/>
      <c r="KGA12" s="25"/>
      <c r="KGB12" s="25"/>
      <c r="KGC12" s="25"/>
      <c r="KGD12" s="25"/>
      <c r="KGE12" s="25"/>
      <c r="KGF12" s="25"/>
      <c r="KGG12" s="25"/>
      <c r="KGH12" s="25"/>
      <c r="KGI12" s="25"/>
      <c r="KGJ12" s="25"/>
      <c r="KGK12" s="25"/>
      <c r="KGL12" s="25"/>
      <c r="KGM12" s="25"/>
      <c r="KGN12" s="25"/>
      <c r="KGO12" s="25"/>
      <c r="KGP12" s="25"/>
      <c r="KGQ12" s="25"/>
      <c r="KGR12" s="25"/>
      <c r="KGS12" s="25"/>
      <c r="KGT12" s="25"/>
      <c r="KGU12" s="25"/>
      <c r="KGV12" s="25"/>
      <c r="KGW12" s="25"/>
      <c r="KGX12" s="25"/>
      <c r="KGY12" s="25"/>
      <c r="KGZ12" s="25"/>
      <c r="KHA12" s="25"/>
      <c r="KHB12" s="25"/>
      <c r="KHC12" s="25"/>
      <c r="KHD12" s="25"/>
      <c r="KHE12" s="25"/>
      <c r="KHF12" s="25"/>
      <c r="KHG12" s="25"/>
      <c r="KHH12" s="25"/>
      <c r="KHI12" s="25"/>
      <c r="KHJ12" s="25"/>
      <c r="KHK12" s="25"/>
      <c r="KHL12" s="25"/>
      <c r="KHM12" s="25"/>
      <c r="KHN12" s="25"/>
      <c r="KHO12" s="25"/>
      <c r="KHP12" s="25"/>
      <c r="KHQ12" s="25"/>
      <c r="KHR12" s="25"/>
      <c r="KHS12" s="25"/>
      <c r="KHT12" s="25"/>
      <c r="KHU12" s="25"/>
      <c r="KHV12" s="25"/>
      <c r="KHW12" s="25"/>
      <c r="KHX12" s="25"/>
      <c r="KHY12" s="25"/>
      <c r="KHZ12" s="25"/>
      <c r="KIA12" s="25"/>
      <c r="KIB12" s="25"/>
      <c r="KIC12" s="25"/>
      <c r="KID12" s="25"/>
      <c r="KIE12" s="25"/>
      <c r="KIF12" s="25"/>
      <c r="KIG12" s="25"/>
      <c r="KIH12" s="25"/>
      <c r="KII12" s="25"/>
      <c r="KIJ12" s="25"/>
      <c r="KIK12" s="25"/>
      <c r="KIL12" s="25"/>
      <c r="KIM12" s="25"/>
      <c r="KIN12" s="25"/>
      <c r="KIO12" s="25"/>
      <c r="KIP12" s="25"/>
      <c r="KIQ12" s="25"/>
      <c r="KIR12" s="25"/>
      <c r="KIS12" s="25"/>
      <c r="KIT12" s="25"/>
      <c r="KIU12" s="25"/>
      <c r="KIV12" s="25"/>
      <c r="KIW12" s="25"/>
      <c r="KIX12" s="25"/>
      <c r="KIY12" s="25"/>
      <c r="KIZ12" s="25"/>
      <c r="KJA12" s="25"/>
      <c r="KJB12" s="25"/>
      <c r="KJC12" s="25"/>
      <c r="KJD12" s="25"/>
      <c r="KJE12" s="25"/>
      <c r="KJF12" s="25"/>
      <c r="KJG12" s="25"/>
      <c r="KJH12" s="25"/>
      <c r="KJI12" s="25"/>
      <c r="KJJ12" s="25"/>
      <c r="KJK12" s="25"/>
      <c r="KJL12" s="25"/>
      <c r="KJM12" s="25"/>
      <c r="KJN12" s="25"/>
      <c r="KJO12" s="25"/>
      <c r="KJP12" s="25"/>
      <c r="KJQ12" s="25"/>
      <c r="KJR12" s="25"/>
      <c r="KJS12" s="25"/>
      <c r="KJT12" s="25"/>
      <c r="KJU12" s="25"/>
      <c r="KJV12" s="25"/>
      <c r="KJW12" s="25"/>
      <c r="KJX12" s="25"/>
      <c r="KJY12" s="25"/>
      <c r="KJZ12" s="25"/>
      <c r="KKA12" s="25"/>
      <c r="KKB12" s="25"/>
      <c r="KKC12" s="25"/>
      <c r="KKD12" s="25"/>
      <c r="KKE12" s="25"/>
      <c r="KKF12" s="25"/>
      <c r="KKG12" s="25"/>
      <c r="KKH12" s="25"/>
      <c r="KKI12" s="25"/>
      <c r="KKJ12" s="25"/>
      <c r="KKK12" s="25"/>
      <c r="KKL12" s="25"/>
      <c r="KKM12" s="25"/>
      <c r="KKN12" s="25"/>
      <c r="KKO12" s="25"/>
      <c r="KKP12" s="25"/>
      <c r="KKQ12" s="25"/>
      <c r="KKR12" s="25"/>
      <c r="KKS12" s="25"/>
      <c r="KKT12" s="25"/>
      <c r="KKU12" s="25"/>
      <c r="KKV12" s="25"/>
      <c r="KKW12" s="25"/>
      <c r="KKX12" s="25"/>
      <c r="KKY12" s="25"/>
      <c r="KKZ12" s="25"/>
      <c r="KLA12" s="25"/>
      <c r="KLB12" s="25"/>
      <c r="KLC12" s="25"/>
      <c r="KLD12" s="25"/>
      <c r="KLE12" s="25"/>
      <c r="KLF12" s="25"/>
      <c r="KLG12" s="25"/>
      <c r="KLH12" s="25"/>
      <c r="KLI12" s="25"/>
      <c r="KLJ12" s="25"/>
      <c r="KLK12" s="25"/>
      <c r="KLL12" s="25"/>
      <c r="KLM12" s="25"/>
      <c r="KLN12" s="25"/>
      <c r="KLO12" s="25"/>
      <c r="KLP12" s="25"/>
      <c r="KLQ12" s="25"/>
      <c r="KLR12" s="25"/>
      <c r="KLS12" s="25"/>
      <c r="KLT12" s="25"/>
      <c r="KLU12" s="25"/>
      <c r="KLV12" s="25"/>
      <c r="KLW12" s="25"/>
      <c r="KLX12" s="25"/>
      <c r="KLY12" s="25"/>
      <c r="KLZ12" s="25"/>
      <c r="KMA12" s="25"/>
      <c r="KMB12" s="25"/>
      <c r="KMC12" s="25"/>
      <c r="KMD12" s="25"/>
      <c r="KME12" s="25"/>
      <c r="KMF12" s="25"/>
      <c r="KMG12" s="25"/>
      <c r="KMH12" s="25"/>
      <c r="KMI12" s="25"/>
      <c r="KMJ12" s="25"/>
      <c r="KMK12" s="25"/>
      <c r="KML12" s="25"/>
      <c r="KMM12" s="25"/>
      <c r="KMN12" s="25"/>
      <c r="KMO12" s="25"/>
      <c r="KMP12" s="25"/>
      <c r="KMQ12" s="25"/>
      <c r="KMR12" s="25"/>
      <c r="KMS12" s="25"/>
      <c r="KMT12" s="25"/>
      <c r="KMU12" s="25"/>
      <c r="KMV12" s="25"/>
      <c r="KMW12" s="25"/>
      <c r="KMX12" s="25"/>
      <c r="KMY12" s="25"/>
      <c r="KMZ12" s="25"/>
      <c r="KNA12" s="25"/>
      <c r="KNB12" s="25"/>
      <c r="KNC12" s="25"/>
      <c r="KND12" s="25"/>
      <c r="KNE12" s="25"/>
      <c r="KNF12" s="25"/>
      <c r="KNG12" s="25"/>
      <c r="KNH12" s="25"/>
      <c r="KNI12" s="25"/>
      <c r="KNJ12" s="25"/>
      <c r="KNK12" s="25"/>
      <c r="KNL12" s="25"/>
      <c r="KNM12" s="25"/>
      <c r="KNN12" s="25"/>
      <c r="KNO12" s="25"/>
      <c r="KNP12" s="25"/>
      <c r="KNQ12" s="25"/>
      <c r="KNR12" s="25"/>
      <c r="KNS12" s="25"/>
      <c r="KNT12" s="25"/>
      <c r="KNU12" s="25"/>
      <c r="KNV12" s="25"/>
      <c r="KNW12" s="25"/>
      <c r="KNX12" s="25"/>
      <c r="KNY12" s="25"/>
      <c r="KNZ12" s="25"/>
      <c r="KOA12" s="25"/>
      <c r="KOB12" s="25"/>
      <c r="KOC12" s="25"/>
      <c r="KOD12" s="25"/>
      <c r="KOE12" s="25"/>
      <c r="KOF12" s="25"/>
      <c r="KOG12" s="25"/>
      <c r="KOH12" s="25"/>
      <c r="KOI12" s="25"/>
      <c r="KOJ12" s="25"/>
      <c r="KOK12" s="25"/>
      <c r="KOL12" s="25"/>
      <c r="KOM12" s="25"/>
      <c r="KON12" s="25"/>
      <c r="KOO12" s="25"/>
      <c r="KOP12" s="25"/>
      <c r="KOQ12" s="25"/>
      <c r="KOR12" s="25"/>
      <c r="KOS12" s="25"/>
      <c r="KOT12" s="25"/>
      <c r="KOU12" s="25"/>
      <c r="KOV12" s="25"/>
      <c r="KOW12" s="25"/>
      <c r="KOX12" s="25"/>
      <c r="KOY12" s="25"/>
      <c r="KOZ12" s="25"/>
      <c r="KPA12" s="25"/>
      <c r="KPB12" s="25"/>
      <c r="KPC12" s="25"/>
      <c r="KPD12" s="25"/>
      <c r="KPE12" s="25"/>
      <c r="KPF12" s="25"/>
      <c r="KPG12" s="25"/>
      <c r="KPH12" s="25"/>
      <c r="KPI12" s="25"/>
      <c r="KPJ12" s="25"/>
      <c r="KPK12" s="25"/>
      <c r="KPL12" s="25"/>
      <c r="KPM12" s="25"/>
      <c r="KPN12" s="25"/>
      <c r="KPO12" s="25"/>
      <c r="KPP12" s="25"/>
      <c r="KPQ12" s="25"/>
      <c r="KPR12" s="25"/>
      <c r="KPS12" s="25"/>
      <c r="KPT12" s="25"/>
      <c r="KPU12" s="25"/>
      <c r="KPV12" s="25"/>
      <c r="KPW12" s="25"/>
      <c r="KPX12" s="25"/>
      <c r="KPY12" s="25"/>
      <c r="KPZ12" s="25"/>
      <c r="KQA12" s="25"/>
      <c r="KQB12" s="25"/>
      <c r="KQC12" s="25"/>
      <c r="KQD12" s="25"/>
      <c r="KQE12" s="25"/>
      <c r="KQF12" s="25"/>
      <c r="KQG12" s="25"/>
      <c r="KQH12" s="25"/>
      <c r="KQI12" s="25"/>
      <c r="KQJ12" s="25"/>
      <c r="KQK12" s="25"/>
      <c r="KQL12" s="25"/>
      <c r="KQM12" s="25"/>
      <c r="KQN12" s="25"/>
      <c r="KQO12" s="25"/>
      <c r="KQP12" s="25"/>
      <c r="KQQ12" s="25"/>
      <c r="KQR12" s="25"/>
      <c r="KQS12" s="25"/>
      <c r="KQT12" s="25"/>
      <c r="KQU12" s="25"/>
      <c r="KQV12" s="25"/>
      <c r="KQW12" s="25"/>
      <c r="KQX12" s="25"/>
      <c r="KQY12" s="25"/>
      <c r="KQZ12" s="25"/>
      <c r="KRA12" s="25"/>
      <c r="KRB12" s="25"/>
      <c r="KRC12" s="25"/>
      <c r="KRD12" s="25"/>
      <c r="KRE12" s="25"/>
      <c r="KRF12" s="25"/>
      <c r="KRG12" s="25"/>
      <c r="KRH12" s="25"/>
      <c r="KRI12" s="25"/>
      <c r="KRJ12" s="25"/>
      <c r="KRK12" s="25"/>
      <c r="KRL12" s="25"/>
      <c r="KRM12" s="25"/>
      <c r="KRN12" s="25"/>
      <c r="KRO12" s="25"/>
      <c r="KRP12" s="25"/>
      <c r="KRQ12" s="25"/>
      <c r="KRR12" s="25"/>
      <c r="KRS12" s="25"/>
      <c r="KRT12" s="25"/>
      <c r="KRU12" s="25"/>
      <c r="KRV12" s="25"/>
      <c r="KRW12" s="25"/>
      <c r="KRX12" s="25"/>
      <c r="KRY12" s="25"/>
      <c r="KRZ12" s="25"/>
      <c r="KSA12" s="25"/>
      <c r="KSB12" s="25"/>
      <c r="KSC12" s="25"/>
      <c r="KSD12" s="25"/>
      <c r="KSE12" s="25"/>
      <c r="KSF12" s="25"/>
      <c r="KSG12" s="25"/>
      <c r="KSH12" s="25"/>
      <c r="KSI12" s="25"/>
      <c r="KSJ12" s="25"/>
      <c r="KSK12" s="25"/>
      <c r="KSL12" s="25"/>
      <c r="KSM12" s="25"/>
      <c r="KSN12" s="25"/>
      <c r="KSO12" s="25"/>
      <c r="KSP12" s="25"/>
      <c r="KSQ12" s="25"/>
      <c r="KSR12" s="25"/>
      <c r="KSS12" s="25"/>
      <c r="KST12" s="25"/>
      <c r="KSU12" s="25"/>
      <c r="KSV12" s="25"/>
      <c r="KSW12" s="25"/>
      <c r="KSX12" s="25"/>
      <c r="KSY12" s="25"/>
      <c r="KSZ12" s="25"/>
      <c r="KTA12" s="25"/>
      <c r="KTB12" s="25"/>
      <c r="KTC12" s="25"/>
      <c r="KTD12" s="25"/>
      <c r="KTE12" s="25"/>
      <c r="KTF12" s="25"/>
      <c r="KTG12" s="25"/>
      <c r="KTH12" s="25"/>
      <c r="KTI12" s="25"/>
      <c r="KTJ12" s="25"/>
      <c r="KTK12" s="25"/>
      <c r="KTL12" s="25"/>
      <c r="KTM12" s="25"/>
      <c r="KTN12" s="25"/>
      <c r="KTO12" s="25"/>
      <c r="KTP12" s="25"/>
      <c r="KTQ12" s="25"/>
      <c r="KTR12" s="25"/>
      <c r="KTS12" s="25"/>
      <c r="KTT12" s="25"/>
      <c r="KTU12" s="25"/>
      <c r="KTV12" s="25"/>
      <c r="KTW12" s="25"/>
      <c r="KTX12" s="25"/>
      <c r="KTY12" s="25"/>
      <c r="KTZ12" s="25"/>
      <c r="KUA12" s="25"/>
      <c r="KUB12" s="25"/>
      <c r="KUC12" s="25"/>
      <c r="KUD12" s="25"/>
      <c r="KUE12" s="25"/>
      <c r="KUF12" s="25"/>
      <c r="KUG12" s="25"/>
      <c r="KUH12" s="25"/>
      <c r="KUI12" s="25"/>
      <c r="KUJ12" s="25"/>
      <c r="KUK12" s="25"/>
      <c r="KUL12" s="25"/>
      <c r="KUM12" s="25"/>
      <c r="KUN12" s="25"/>
      <c r="KUO12" s="25"/>
      <c r="KUP12" s="25"/>
      <c r="KUQ12" s="25"/>
      <c r="KUR12" s="25"/>
      <c r="KUS12" s="25"/>
      <c r="KUT12" s="25"/>
      <c r="KUU12" s="25"/>
      <c r="KUV12" s="25"/>
      <c r="KUW12" s="25"/>
      <c r="KUX12" s="25"/>
      <c r="KUY12" s="25"/>
      <c r="KUZ12" s="25"/>
      <c r="KVA12" s="25"/>
      <c r="KVB12" s="25"/>
      <c r="KVC12" s="25"/>
      <c r="KVD12" s="25"/>
      <c r="KVE12" s="25"/>
      <c r="KVF12" s="25"/>
      <c r="KVG12" s="25"/>
      <c r="KVH12" s="25"/>
      <c r="KVI12" s="25"/>
      <c r="KVJ12" s="25"/>
      <c r="KVK12" s="25"/>
      <c r="KVL12" s="25"/>
      <c r="KVM12" s="25"/>
      <c r="KVN12" s="25"/>
      <c r="KVO12" s="25"/>
      <c r="KVP12" s="25"/>
      <c r="KVQ12" s="25"/>
      <c r="KVR12" s="25"/>
      <c r="KVS12" s="25"/>
      <c r="KVT12" s="25"/>
      <c r="KVU12" s="25"/>
      <c r="KVV12" s="25"/>
      <c r="KVW12" s="25"/>
      <c r="KVX12" s="25"/>
      <c r="KVY12" s="25"/>
      <c r="KVZ12" s="25"/>
      <c r="KWA12" s="25"/>
      <c r="KWB12" s="25"/>
      <c r="KWC12" s="25"/>
      <c r="KWD12" s="25"/>
      <c r="KWE12" s="25"/>
      <c r="KWF12" s="25"/>
      <c r="KWG12" s="25"/>
      <c r="KWH12" s="25"/>
      <c r="KWI12" s="25"/>
      <c r="KWJ12" s="25"/>
      <c r="KWK12" s="25"/>
      <c r="KWL12" s="25"/>
      <c r="KWM12" s="25"/>
      <c r="KWN12" s="25"/>
      <c r="KWO12" s="25"/>
      <c r="KWP12" s="25"/>
      <c r="KWQ12" s="25"/>
      <c r="KWR12" s="25"/>
      <c r="KWS12" s="25"/>
      <c r="KWT12" s="25"/>
      <c r="KWU12" s="25"/>
      <c r="KWV12" s="25"/>
      <c r="KWW12" s="25"/>
      <c r="KWX12" s="25"/>
      <c r="KWY12" s="25"/>
      <c r="KWZ12" s="25"/>
      <c r="KXA12" s="25"/>
      <c r="KXB12" s="25"/>
      <c r="KXC12" s="25"/>
      <c r="KXD12" s="25"/>
      <c r="KXE12" s="25"/>
      <c r="KXF12" s="25"/>
      <c r="KXG12" s="25"/>
      <c r="KXH12" s="25"/>
      <c r="KXI12" s="25"/>
      <c r="KXJ12" s="25"/>
      <c r="KXK12" s="25"/>
      <c r="KXL12" s="25"/>
      <c r="KXM12" s="25"/>
      <c r="KXN12" s="25"/>
      <c r="KXO12" s="25"/>
      <c r="KXP12" s="25"/>
      <c r="KXQ12" s="25"/>
      <c r="KXR12" s="25"/>
      <c r="KXS12" s="25"/>
      <c r="KXT12" s="25"/>
      <c r="KXU12" s="25"/>
      <c r="KXV12" s="25"/>
      <c r="KXW12" s="25"/>
      <c r="KXX12" s="25"/>
      <c r="KXY12" s="25"/>
      <c r="KXZ12" s="25"/>
      <c r="KYA12" s="25"/>
      <c r="KYB12" s="25"/>
      <c r="KYC12" s="25"/>
      <c r="KYD12" s="25"/>
      <c r="KYE12" s="25"/>
      <c r="KYF12" s="25"/>
      <c r="KYG12" s="25"/>
      <c r="KYH12" s="25"/>
      <c r="KYI12" s="25"/>
      <c r="KYJ12" s="25"/>
      <c r="KYK12" s="25"/>
      <c r="KYL12" s="25"/>
      <c r="KYM12" s="25"/>
      <c r="KYN12" s="25"/>
      <c r="KYO12" s="25"/>
      <c r="KYP12" s="25"/>
      <c r="KYQ12" s="25"/>
      <c r="KYR12" s="25"/>
      <c r="KYS12" s="25"/>
      <c r="KYT12" s="25"/>
      <c r="KYU12" s="25"/>
      <c r="KYV12" s="25"/>
      <c r="KYW12" s="25"/>
      <c r="KYX12" s="25"/>
      <c r="KYY12" s="25"/>
      <c r="KYZ12" s="25"/>
      <c r="KZA12" s="25"/>
      <c r="KZB12" s="25"/>
      <c r="KZC12" s="25"/>
      <c r="KZD12" s="25"/>
      <c r="KZE12" s="25"/>
      <c r="KZF12" s="25"/>
      <c r="KZG12" s="25"/>
      <c r="KZH12" s="25"/>
      <c r="KZI12" s="25"/>
      <c r="KZJ12" s="25"/>
      <c r="KZK12" s="25"/>
      <c r="KZL12" s="25"/>
      <c r="KZM12" s="25"/>
      <c r="KZN12" s="25"/>
      <c r="KZO12" s="25"/>
      <c r="KZP12" s="25"/>
      <c r="KZQ12" s="25"/>
      <c r="KZR12" s="25"/>
      <c r="KZS12" s="25"/>
      <c r="KZT12" s="25"/>
      <c r="KZU12" s="25"/>
      <c r="KZV12" s="25"/>
      <c r="KZW12" s="25"/>
      <c r="KZX12" s="25"/>
      <c r="KZY12" s="25"/>
      <c r="KZZ12" s="25"/>
      <c r="LAA12" s="25"/>
      <c r="LAB12" s="25"/>
      <c r="LAC12" s="25"/>
      <c r="LAD12" s="25"/>
      <c r="LAE12" s="25"/>
      <c r="LAF12" s="25"/>
      <c r="LAG12" s="25"/>
      <c r="LAH12" s="25"/>
      <c r="LAI12" s="25"/>
      <c r="LAJ12" s="25"/>
      <c r="LAK12" s="25"/>
      <c r="LAL12" s="25"/>
      <c r="LAM12" s="25"/>
      <c r="LAN12" s="25"/>
      <c r="LAO12" s="25"/>
      <c r="LAP12" s="25"/>
      <c r="LAQ12" s="25"/>
      <c r="LAR12" s="25"/>
      <c r="LAS12" s="25"/>
      <c r="LAT12" s="25"/>
      <c r="LAU12" s="25"/>
      <c r="LAV12" s="25"/>
      <c r="LAW12" s="25"/>
      <c r="LAX12" s="25"/>
      <c r="LAY12" s="25"/>
      <c r="LAZ12" s="25"/>
      <c r="LBA12" s="25"/>
      <c r="LBB12" s="25"/>
      <c r="LBC12" s="25"/>
      <c r="LBD12" s="25"/>
      <c r="LBE12" s="25"/>
      <c r="LBF12" s="25"/>
      <c r="LBG12" s="25"/>
      <c r="LBH12" s="25"/>
      <c r="LBI12" s="25"/>
      <c r="LBJ12" s="25"/>
      <c r="LBK12" s="25"/>
      <c r="LBL12" s="25"/>
      <c r="LBM12" s="25"/>
      <c r="LBN12" s="25"/>
      <c r="LBO12" s="25"/>
      <c r="LBP12" s="25"/>
      <c r="LBQ12" s="25"/>
      <c r="LBR12" s="25"/>
      <c r="LBS12" s="25"/>
      <c r="LBT12" s="25"/>
      <c r="LBU12" s="25"/>
      <c r="LBV12" s="25"/>
      <c r="LBW12" s="25"/>
      <c r="LBX12" s="25"/>
      <c r="LBY12" s="25"/>
      <c r="LBZ12" s="25"/>
      <c r="LCA12" s="25"/>
      <c r="LCB12" s="25"/>
      <c r="LCC12" s="25"/>
      <c r="LCD12" s="25"/>
      <c r="LCE12" s="25"/>
      <c r="LCF12" s="25"/>
      <c r="LCG12" s="25"/>
      <c r="LCH12" s="25"/>
      <c r="LCI12" s="25"/>
      <c r="LCJ12" s="25"/>
      <c r="LCK12" s="25"/>
      <c r="LCL12" s="25"/>
      <c r="LCM12" s="25"/>
      <c r="LCN12" s="25"/>
      <c r="LCO12" s="25"/>
      <c r="LCP12" s="25"/>
      <c r="LCQ12" s="25"/>
      <c r="LCR12" s="25"/>
      <c r="LCS12" s="25"/>
      <c r="LCT12" s="25"/>
      <c r="LCU12" s="25"/>
      <c r="LCV12" s="25"/>
      <c r="LCW12" s="25"/>
      <c r="LCX12" s="25"/>
      <c r="LCY12" s="25"/>
      <c r="LCZ12" s="25"/>
      <c r="LDA12" s="25"/>
      <c r="LDB12" s="25"/>
      <c r="LDC12" s="25"/>
      <c r="LDD12" s="25"/>
      <c r="LDE12" s="25"/>
      <c r="LDF12" s="25"/>
      <c r="LDG12" s="25"/>
      <c r="LDH12" s="25"/>
      <c r="LDI12" s="25"/>
      <c r="LDJ12" s="25"/>
      <c r="LDK12" s="25"/>
      <c r="LDL12" s="25"/>
      <c r="LDM12" s="25"/>
      <c r="LDN12" s="25"/>
      <c r="LDO12" s="25"/>
      <c r="LDP12" s="25"/>
      <c r="LDQ12" s="25"/>
      <c r="LDR12" s="25"/>
      <c r="LDS12" s="25"/>
      <c r="LDT12" s="25"/>
      <c r="LDU12" s="25"/>
      <c r="LDV12" s="25"/>
      <c r="LDW12" s="25"/>
      <c r="LDX12" s="25"/>
      <c r="LDY12" s="25"/>
      <c r="LDZ12" s="25"/>
      <c r="LEA12" s="25"/>
      <c r="LEB12" s="25"/>
      <c r="LEC12" s="25"/>
      <c r="LED12" s="25"/>
      <c r="LEE12" s="25"/>
      <c r="LEF12" s="25"/>
      <c r="LEG12" s="25"/>
      <c r="LEH12" s="25"/>
      <c r="LEI12" s="25"/>
      <c r="LEJ12" s="25"/>
      <c r="LEK12" s="25"/>
      <c r="LEL12" s="25"/>
      <c r="LEM12" s="25"/>
      <c r="LEN12" s="25"/>
      <c r="LEO12" s="25"/>
      <c r="LEP12" s="25"/>
      <c r="LEQ12" s="25"/>
      <c r="LER12" s="25"/>
      <c r="LES12" s="25"/>
      <c r="LET12" s="25"/>
      <c r="LEU12" s="25"/>
      <c r="LEV12" s="25"/>
      <c r="LEW12" s="25"/>
      <c r="LEX12" s="25"/>
      <c r="LEY12" s="25"/>
      <c r="LEZ12" s="25"/>
      <c r="LFA12" s="25"/>
      <c r="LFB12" s="25"/>
      <c r="LFC12" s="25"/>
      <c r="LFD12" s="25"/>
      <c r="LFE12" s="25"/>
      <c r="LFF12" s="25"/>
      <c r="LFG12" s="25"/>
      <c r="LFH12" s="25"/>
      <c r="LFI12" s="25"/>
      <c r="LFJ12" s="25"/>
      <c r="LFK12" s="25"/>
      <c r="LFL12" s="25"/>
      <c r="LFM12" s="25"/>
      <c r="LFN12" s="25"/>
      <c r="LFO12" s="25"/>
      <c r="LFP12" s="25"/>
      <c r="LFQ12" s="25"/>
      <c r="LFR12" s="25"/>
      <c r="LFS12" s="25"/>
      <c r="LFT12" s="25"/>
      <c r="LFU12" s="25"/>
      <c r="LFV12" s="25"/>
      <c r="LFW12" s="25"/>
      <c r="LFX12" s="25"/>
      <c r="LFY12" s="25"/>
      <c r="LFZ12" s="25"/>
      <c r="LGA12" s="25"/>
      <c r="LGB12" s="25"/>
      <c r="LGC12" s="25"/>
      <c r="LGD12" s="25"/>
      <c r="LGE12" s="25"/>
      <c r="LGF12" s="25"/>
      <c r="LGG12" s="25"/>
      <c r="LGH12" s="25"/>
      <c r="LGI12" s="25"/>
      <c r="LGJ12" s="25"/>
      <c r="LGK12" s="25"/>
      <c r="LGL12" s="25"/>
      <c r="LGM12" s="25"/>
      <c r="LGN12" s="25"/>
      <c r="LGO12" s="25"/>
      <c r="LGP12" s="25"/>
      <c r="LGQ12" s="25"/>
      <c r="LGR12" s="25"/>
      <c r="LGS12" s="25"/>
      <c r="LGT12" s="25"/>
      <c r="LGU12" s="25"/>
      <c r="LGV12" s="25"/>
      <c r="LGW12" s="25"/>
      <c r="LGX12" s="25"/>
      <c r="LGY12" s="25"/>
      <c r="LGZ12" s="25"/>
      <c r="LHA12" s="25"/>
      <c r="LHB12" s="25"/>
      <c r="LHC12" s="25"/>
      <c r="LHD12" s="25"/>
      <c r="LHE12" s="25"/>
      <c r="LHF12" s="25"/>
      <c r="LHG12" s="25"/>
      <c r="LHH12" s="25"/>
      <c r="LHI12" s="25"/>
      <c r="LHJ12" s="25"/>
      <c r="LHK12" s="25"/>
      <c r="LHL12" s="25"/>
      <c r="LHM12" s="25"/>
      <c r="LHN12" s="25"/>
      <c r="LHO12" s="25"/>
      <c r="LHP12" s="25"/>
      <c r="LHQ12" s="25"/>
      <c r="LHR12" s="25"/>
      <c r="LHS12" s="25"/>
      <c r="LHT12" s="25"/>
      <c r="LHU12" s="25"/>
      <c r="LHV12" s="25"/>
      <c r="LHW12" s="25"/>
      <c r="LHX12" s="25"/>
      <c r="LHY12" s="25"/>
      <c r="LHZ12" s="25"/>
      <c r="LIA12" s="25"/>
      <c r="LIB12" s="25"/>
      <c r="LIC12" s="25"/>
      <c r="LID12" s="25"/>
      <c r="LIE12" s="25"/>
      <c r="LIF12" s="25"/>
      <c r="LIG12" s="25"/>
      <c r="LIH12" s="25"/>
      <c r="LII12" s="25"/>
      <c r="LIJ12" s="25"/>
      <c r="LIK12" s="25"/>
      <c r="LIL12" s="25"/>
      <c r="LIM12" s="25"/>
      <c r="LIN12" s="25"/>
      <c r="LIO12" s="25"/>
      <c r="LIP12" s="25"/>
      <c r="LIQ12" s="25"/>
      <c r="LIR12" s="25"/>
      <c r="LIS12" s="25"/>
      <c r="LIT12" s="25"/>
      <c r="LIU12" s="25"/>
      <c r="LIV12" s="25"/>
      <c r="LIW12" s="25"/>
      <c r="LIX12" s="25"/>
      <c r="LIY12" s="25"/>
      <c r="LIZ12" s="25"/>
      <c r="LJA12" s="25"/>
      <c r="LJB12" s="25"/>
      <c r="LJC12" s="25"/>
      <c r="LJD12" s="25"/>
      <c r="LJE12" s="25"/>
      <c r="LJF12" s="25"/>
      <c r="LJG12" s="25"/>
      <c r="LJH12" s="25"/>
      <c r="LJI12" s="25"/>
      <c r="LJJ12" s="25"/>
      <c r="LJK12" s="25"/>
      <c r="LJL12" s="25"/>
      <c r="LJM12" s="25"/>
      <c r="LJN12" s="25"/>
      <c r="LJO12" s="25"/>
      <c r="LJP12" s="25"/>
      <c r="LJQ12" s="25"/>
      <c r="LJR12" s="25"/>
      <c r="LJS12" s="25"/>
      <c r="LJT12" s="25"/>
      <c r="LJU12" s="25"/>
      <c r="LJV12" s="25"/>
      <c r="LJW12" s="25"/>
      <c r="LJX12" s="25"/>
      <c r="LJY12" s="25"/>
      <c r="LJZ12" s="25"/>
      <c r="LKA12" s="25"/>
      <c r="LKB12" s="25"/>
      <c r="LKC12" s="25"/>
      <c r="LKD12" s="25"/>
      <c r="LKE12" s="25"/>
      <c r="LKF12" s="25"/>
      <c r="LKG12" s="25"/>
      <c r="LKH12" s="25"/>
      <c r="LKI12" s="25"/>
      <c r="LKJ12" s="25"/>
      <c r="LKK12" s="25"/>
      <c r="LKL12" s="25"/>
      <c r="LKM12" s="25"/>
      <c r="LKN12" s="25"/>
      <c r="LKO12" s="25"/>
      <c r="LKP12" s="25"/>
      <c r="LKQ12" s="25"/>
      <c r="LKR12" s="25"/>
      <c r="LKS12" s="25"/>
      <c r="LKT12" s="25"/>
      <c r="LKU12" s="25"/>
      <c r="LKV12" s="25"/>
      <c r="LKW12" s="25"/>
      <c r="LKX12" s="25"/>
      <c r="LKY12" s="25"/>
      <c r="LKZ12" s="25"/>
      <c r="LLA12" s="25"/>
      <c r="LLB12" s="25"/>
      <c r="LLC12" s="25"/>
      <c r="LLD12" s="25"/>
      <c r="LLE12" s="25"/>
      <c r="LLF12" s="25"/>
      <c r="LLG12" s="25"/>
      <c r="LLH12" s="25"/>
      <c r="LLI12" s="25"/>
      <c r="LLJ12" s="25"/>
      <c r="LLK12" s="25"/>
      <c r="LLL12" s="25"/>
      <c r="LLM12" s="25"/>
      <c r="LLN12" s="25"/>
      <c r="LLO12" s="25"/>
      <c r="LLP12" s="25"/>
      <c r="LLQ12" s="25"/>
      <c r="LLR12" s="25"/>
      <c r="LLS12" s="25"/>
      <c r="LLT12" s="25"/>
      <c r="LLU12" s="25"/>
      <c r="LLV12" s="25"/>
      <c r="LLW12" s="25"/>
      <c r="LLX12" s="25"/>
      <c r="LLY12" s="25"/>
      <c r="LLZ12" s="25"/>
      <c r="LMA12" s="25"/>
      <c r="LMB12" s="25"/>
      <c r="LMC12" s="25"/>
      <c r="LMD12" s="25"/>
      <c r="LME12" s="25"/>
      <c r="LMF12" s="25"/>
      <c r="LMG12" s="25"/>
      <c r="LMH12" s="25"/>
      <c r="LMI12" s="25"/>
      <c r="LMJ12" s="25"/>
      <c r="LMK12" s="25"/>
      <c r="LML12" s="25"/>
      <c r="LMM12" s="25"/>
      <c r="LMN12" s="25"/>
      <c r="LMO12" s="25"/>
      <c r="LMP12" s="25"/>
      <c r="LMQ12" s="25"/>
      <c r="LMR12" s="25"/>
      <c r="LMS12" s="25"/>
      <c r="LMT12" s="25"/>
      <c r="LMU12" s="25"/>
      <c r="LMV12" s="25"/>
      <c r="LMW12" s="25"/>
      <c r="LMX12" s="25"/>
      <c r="LMY12" s="25"/>
      <c r="LMZ12" s="25"/>
      <c r="LNA12" s="25"/>
      <c r="LNB12" s="25"/>
      <c r="LNC12" s="25"/>
      <c r="LND12" s="25"/>
      <c r="LNE12" s="25"/>
      <c r="LNF12" s="25"/>
      <c r="LNG12" s="25"/>
      <c r="LNH12" s="25"/>
      <c r="LNI12" s="25"/>
      <c r="LNJ12" s="25"/>
      <c r="LNK12" s="25"/>
      <c r="LNL12" s="25"/>
      <c r="LNM12" s="25"/>
      <c r="LNN12" s="25"/>
      <c r="LNO12" s="25"/>
      <c r="LNP12" s="25"/>
      <c r="LNQ12" s="25"/>
      <c r="LNR12" s="25"/>
      <c r="LNS12" s="25"/>
      <c r="LNT12" s="25"/>
      <c r="LNU12" s="25"/>
      <c r="LNV12" s="25"/>
      <c r="LNW12" s="25"/>
      <c r="LNX12" s="25"/>
      <c r="LNY12" s="25"/>
      <c r="LNZ12" s="25"/>
      <c r="LOA12" s="25"/>
      <c r="LOB12" s="25"/>
      <c r="LOC12" s="25"/>
      <c r="LOD12" s="25"/>
      <c r="LOE12" s="25"/>
      <c r="LOF12" s="25"/>
      <c r="LOG12" s="25"/>
      <c r="LOH12" s="25"/>
      <c r="LOI12" s="25"/>
      <c r="LOJ12" s="25"/>
      <c r="LOK12" s="25"/>
      <c r="LOL12" s="25"/>
      <c r="LOM12" s="25"/>
      <c r="LON12" s="25"/>
      <c r="LOO12" s="25"/>
      <c r="LOP12" s="25"/>
      <c r="LOQ12" s="25"/>
      <c r="LOR12" s="25"/>
      <c r="LOS12" s="25"/>
      <c r="LOT12" s="25"/>
      <c r="LOU12" s="25"/>
      <c r="LOV12" s="25"/>
      <c r="LOW12" s="25"/>
      <c r="LOX12" s="25"/>
      <c r="LOY12" s="25"/>
      <c r="LOZ12" s="25"/>
      <c r="LPA12" s="25"/>
      <c r="LPB12" s="25"/>
      <c r="LPC12" s="25"/>
      <c r="LPD12" s="25"/>
      <c r="LPE12" s="25"/>
      <c r="LPF12" s="25"/>
      <c r="LPG12" s="25"/>
      <c r="LPH12" s="25"/>
      <c r="LPI12" s="25"/>
      <c r="LPJ12" s="25"/>
      <c r="LPK12" s="25"/>
      <c r="LPL12" s="25"/>
      <c r="LPM12" s="25"/>
      <c r="LPN12" s="25"/>
      <c r="LPO12" s="25"/>
      <c r="LPP12" s="25"/>
      <c r="LPQ12" s="25"/>
      <c r="LPR12" s="25"/>
      <c r="LPS12" s="25"/>
      <c r="LPT12" s="25"/>
      <c r="LPU12" s="25"/>
      <c r="LPV12" s="25"/>
      <c r="LPW12" s="25"/>
      <c r="LPX12" s="25"/>
      <c r="LPY12" s="25"/>
      <c r="LPZ12" s="25"/>
      <c r="LQA12" s="25"/>
      <c r="LQB12" s="25"/>
      <c r="LQC12" s="25"/>
      <c r="LQD12" s="25"/>
      <c r="LQE12" s="25"/>
      <c r="LQF12" s="25"/>
      <c r="LQG12" s="25"/>
      <c r="LQH12" s="25"/>
      <c r="LQI12" s="25"/>
      <c r="LQJ12" s="25"/>
      <c r="LQK12" s="25"/>
      <c r="LQL12" s="25"/>
      <c r="LQM12" s="25"/>
      <c r="LQN12" s="25"/>
      <c r="LQO12" s="25"/>
      <c r="LQP12" s="25"/>
      <c r="LQQ12" s="25"/>
      <c r="LQR12" s="25"/>
      <c r="LQS12" s="25"/>
      <c r="LQT12" s="25"/>
      <c r="LQU12" s="25"/>
      <c r="LQV12" s="25"/>
      <c r="LQW12" s="25"/>
      <c r="LQX12" s="25"/>
      <c r="LQY12" s="25"/>
      <c r="LQZ12" s="25"/>
      <c r="LRA12" s="25"/>
      <c r="LRB12" s="25"/>
      <c r="LRC12" s="25"/>
      <c r="LRD12" s="25"/>
      <c r="LRE12" s="25"/>
      <c r="LRF12" s="25"/>
      <c r="LRG12" s="25"/>
      <c r="LRH12" s="25"/>
      <c r="LRI12" s="25"/>
      <c r="LRJ12" s="25"/>
      <c r="LRK12" s="25"/>
      <c r="LRL12" s="25"/>
      <c r="LRM12" s="25"/>
      <c r="LRN12" s="25"/>
      <c r="LRO12" s="25"/>
      <c r="LRP12" s="25"/>
      <c r="LRQ12" s="25"/>
      <c r="LRR12" s="25"/>
      <c r="LRS12" s="25"/>
      <c r="LRT12" s="25"/>
      <c r="LRU12" s="25"/>
      <c r="LRV12" s="25"/>
      <c r="LRW12" s="25"/>
      <c r="LRX12" s="25"/>
      <c r="LRY12" s="25"/>
      <c r="LRZ12" s="25"/>
      <c r="LSA12" s="25"/>
      <c r="LSB12" s="25"/>
      <c r="LSC12" s="25"/>
      <c r="LSD12" s="25"/>
      <c r="LSE12" s="25"/>
      <c r="LSF12" s="25"/>
      <c r="LSG12" s="25"/>
      <c r="LSH12" s="25"/>
      <c r="LSI12" s="25"/>
      <c r="LSJ12" s="25"/>
      <c r="LSK12" s="25"/>
      <c r="LSL12" s="25"/>
      <c r="LSM12" s="25"/>
      <c r="LSN12" s="25"/>
      <c r="LSO12" s="25"/>
      <c r="LSP12" s="25"/>
      <c r="LSQ12" s="25"/>
      <c r="LSR12" s="25"/>
      <c r="LSS12" s="25"/>
      <c r="LST12" s="25"/>
      <c r="LSU12" s="25"/>
      <c r="LSV12" s="25"/>
      <c r="LSW12" s="25"/>
      <c r="LSX12" s="25"/>
      <c r="LSY12" s="25"/>
      <c r="LSZ12" s="25"/>
      <c r="LTA12" s="25"/>
      <c r="LTB12" s="25"/>
      <c r="LTC12" s="25"/>
      <c r="LTD12" s="25"/>
      <c r="LTE12" s="25"/>
      <c r="LTF12" s="25"/>
      <c r="LTG12" s="25"/>
      <c r="LTH12" s="25"/>
      <c r="LTI12" s="25"/>
      <c r="LTJ12" s="25"/>
      <c r="LTK12" s="25"/>
      <c r="LTL12" s="25"/>
      <c r="LTM12" s="25"/>
      <c r="LTN12" s="25"/>
      <c r="LTO12" s="25"/>
      <c r="LTP12" s="25"/>
      <c r="LTQ12" s="25"/>
      <c r="LTR12" s="25"/>
      <c r="LTS12" s="25"/>
      <c r="LTT12" s="25"/>
      <c r="LTU12" s="25"/>
      <c r="LTV12" s="25"/>
      <c r="LTW12" s="25"/>
      <c r="LTX12" s="25"/>
      <c r="LTY12" s="25"/>
      <c r="LTZ12" s="25"/>
      <c r="LUA12" s="25"/>
      <c r="LUB12" s="25"/>
      <c r="LUC12" s="25"/>
      <c r="LUD12" s="25"/>
      <c r="LUE12" s="25"/>
      <c r="LUF12" s="25"/>
      <c r="LUG12" s="25"/>
      <c r="LUH12" s="25"/>
      <c r="LUI12" s="25"/>
      <c r="LUJ12" s="25"/>
      <c r="LUK12" s="25"/>
      <c r="LUL12" s="25"/>
      <c r="LUM12" s="25"/>
      <c r="LUN12" s="25"/>
      <c r="LUO12" s="25"/>
      <c r="LUP12" s="25"/>
      <c r="LUQ12" s="25"/>
      <c r="LUR12" s="25"/>
      <c r="LUS12" s="25"/>
      <c r="LUT12" s="25"/>
      <c r="LUU12" s="25"/>
      <c r="LUV12" s="25"/>
      <c r="LUW12" s="25"/>
      <c r="LUX12" s="25"/>
      <c r="LUY12" s="25"/>
      <c r="LUZ12" s="25"/>
      <c r="LVA12" s="25"/>
      <c r="LVB12" s="25"/>
      <c r="LVC12" s="25"/>
      <c r="LVD12" s="25"/>
      <c r="LVE12" s="25"/>
      <c r="LVF12" s="25"/>
      <c r="LVG12" s="25"/>
      <c r="LVH12" s="25"/>
      <c r="LVI12" s="25"/>
      <c r="LVJ12" s="25"/>
      <c r="LVK12" s="25"/>
      <c r="LVL12" s="25"/>
      <c r="LVM12" s="25"/>
      <c r="LVN12" s="25"/>
      <c r="LVO12" s="25"/>
      <c r="LVP12" s="25"/>
      <c r="LVQ12" s="25"/>
      <c r="LVR12" s="25"/>
      <c r="LVS12" s="25"/>
      <c r="LVT12" s="25"/>
      <c r="LVU12" s="25"/>
      <c r="LVV12" s="25"/>
      <c r="LVW12" s="25"/>
      <c r="LVX12" s="25"/>
      <c r="LVY12" s="25"/>
      <c r="LVZ12" s="25"/>
      <c r="LWA12" s="25"/>
      <c r="LWB12" s="25"/>
      <c r="LWC12" s="25"/>
      <c r="LWD12" s="25"/>
      <c r="LWE12" s="25"/>
      <c r="LWF12" s="25"/>
      <c r="LWG12" s="25"/>
      <c r="LWH12" s="25"/>
      <c r="LWI12" s="25"/>
      <c r="LWJ12" s="25"/>
      <c r="LWK12" s="25"/>
      <c r="LWL12" s="25"/>
      <c r="LWM12" s="25"/>
      <c r="LWN12" s="25"/>
      <c r="LWO12" s="25"/>
      <c r="LWP12" s="25"/>
      <c r="LWQ12" s="25"/>
      <c r="LWR12" s="25"/>
      <c r="LWS12" s="25"/>
      <c r="LWT12" s="25"/>
      <c r="LWU12" s="25"/>
      <c r="LWV12" s="25"/>
      <c r="LWW12" s="25"/>
      <c r="LWX12" s="25"/>
      <c r="LWY12" s="25"/>
      <c r="LWZ12" s="25"/>
      <c r="LXA12" s="25"/>
      <c r="LXB12" s="25"/>
      <c r="LXC12" s="25"/>
      <c r="LXD12" s="25"/>
      <c r="LXE12" s="25"/>
      <c r="LXF12" s="25"/>
      <c r="LXG12" s="25"/>
      <c r="LXH12" s="25"/>
      <c r="LXI12" s="25"/>
      <c r="LXJ12" s="25"/>
      <c r="LXK12" s="25"/>
      <c r="LXL12" s="25"/>
      <c r="LXM12" s="25"/>
      <c r="LXN12" s="25"/>
      <c r="LXO12" s="25"/>
      <c r="LXP12" s="25"/>
      <c r="LXQ12" s="25"/>
      <c r="LXR12" s="25"/>
      <c r="LXS12" s="25"/>
      <c r="LXT12" s="25"/>
      <c r="LXU12" s="25"/>
      <c r="LXV12" s="25"/>
      <c r="LXW12" s="25"/>
      <c r="LXX12" s="25"/>
      <c r="LXY12" s="25"/>
      <c r="LXZ12" s="25"/>
      <c r="LYA12" s="25"/>
      <c r="LYB12" s="25"/>
      <c r="LYC12" s="25"/>
      <c r="LYD12" s="25"/>
      <c r="LYE12" s="25"/>
      <c r="LYF12" s="25"/>
      <c r="LYG12" s="25"/>
      <c r="LYH12" s="25"/>
      <c r="LYI12" s="25"/>
      <c r="LYJ12" s="25"/>
      <c r="LYK12" s="25"/>
      <c r="LYL12" s="25"/>
      <c r="LYM12" s="25"/>
      <c r="LYN12" s="25"/>
      <c r="LYO12" s="25"/>
      <c r="LYP12" s="25"/>
      <c r="LYQ12" s="25"/>
      <c r="LYR12" s="25"/>
      <c r="LYS12" s="25"/>
      <c r="LYT12" s="25"/>
      <c r="LYU12" s="25"/>
      <c r="LYV12" s="25"/>
      <c r="LYW12" s="25"/>
      <c r="LYX12" s="25"/>
      <c r="LYY12" s="25"/>
      <c r="LYZ12" s="25"/>
      <c r="LZA12" s="25"/>
      <c r="LZB12" s="25"/>
      <c r="LZC12" s="25"/>
      <c r="LZD12" s="25"/>
      <c r="LZE12" s="25"/>
      <c r="LZF12" s="25"/>
      <c r="LZG12" s="25"/>
      <c r="LZH12" s="25"/>
      <c r="LZI12" s="25"/>
      <c r="LZJ12" s="25"/>
      <c r="LZK12" s="25"/>
      <c r="LZL12" s="25"/>
      <c r="LZM12" s="25"/>
      <c r="LZN12" s="25"/>
      <c r="LZO12" s="25"/>
      <c r="LZP12" s="25"/>
      <c r="LZQ12" s="25"/>
      <c r="LZR12" s="25"/>
      <c r="LZS12" s="25"/>
      <c r="LZT12" s="25"/>
      <c r="LZU12" s="25"/>
      <c r="LZV12" s="25"/>
      <c r="LZW12" s="25"/>
      <c r="LZX12" s="25"/>
      <c r="LZY12" s="25"/>
      <c r="LZZ12" s="25"/>
      <c r="MAA12" s="25"/>
      <c r="MAB12" s="25"/>
      <c r="MAC12" s="25"/>
      <c r="MAD12" s="25"/>
      <c r="MAE12" s="25"/>
      <c r="MAF12" s="25"/>
      <c r="MAG12" s="25"/>
      <c r="MAH12" s="25"/>
      <c r="MAI12" s="25"/>
      <c r="MAJ12" s="25"/>
      <c r="MAK12" s="25"/>
      <c r="MAL12" s="25"/>
      <c r="MAM12" s="25"/>
      <c r="MAN12" s="25"/>
      <c r="MAO12" s="25"/>
      <c r="MAP12" s="25"/>
      <c r="MAQ12" s="25"/>
      <c r="MAR12" s="25"/>
      <c r="MAS12" s="25"/>
      <c r="MAT12" s="25"/>
      <c r="MAU12" s="25"/>
      <c r="MAV12" s="25"/>
      <c r="MAW12" s="25"/>
      <c r="MAX12" s="25"/>
      <c r="MAY12" s="25"/>
      <c r="MAZ12" s="25"/>
      <c r="MBA12" s="25"/>
      <c r="MBB12" s="25"/>
      <c r="MBC12" s="25"/>
      <c r="MBD12" s="25"/>
      <c r="MBE12" s="25"/>
      <c r="MBF12" s="25"/>
      <c r="MBG12" s="25"/>
      <c r="MBH12" s="25"/>
      <c r="MBI12" s="25"/>
      <c r="MBJ12" s="25"/>
      <c r="MBK12" s="25"/>
      <c r="MBL12" s="25"/>
      <c r="MBM12" s="25"/>
      <c r="MBN12" s="25"/>
      <c r="MBO12" s="25"/>
      <c r="MBP12" s="25"/>
      <c r="MBQ12" s="25"/>
      <c r="MBR12" s="25"/>
      <c r="MBS12" s="25"/>
      <c r="MBT12" s="25"/>
      <c r="MBU12" s="25"/>
      <c r="MBV12" s="25"/>
      <c r="MBW12" s="25"/>
      <c r="MBX12" s="25"/>
      <c r="MBY12" s="25"/>
      <c r="MBZ12" s="25"/>
      <c r="MCA12" s="25"/>
      <c r="MCB12" s="25"/>
      <c r="MCC12" s="25"/>
      <c r="MCD12" s="25"/>
      <c r="MCE12" s="25"/>
      <c r="MCF12" s="25"/>
      <c r="MCG12" s="25"/>
      <c r="MCH12" s="25"/>
      <c r="MCI12" s="25"/>
      <c r="MCJ12" s="25"/>
      <c r="MCK12" s="25"/>
      <c r="MCL12" s="25"/>
      <c r="MCM12" s="25"/>
      <c r="MCN12" s="25"/>
      <c r="MCO12" s="25"/>
      <c r="MCP12" s="25"/>
      <c r="MCQ12" s="25"/>
      <c r="MCR12" s="25"/>
      <c r="MCS12" s="25"/>
      <c r="MCT12" s="25"/>
      <c r="MCU12" s="25"/>
      <c r="MCV12" s="25"/>
      <c r="MCW12" s="25"/>
      <c r="MCX12" s="25"/>
      <c r="MCY12" s="25"/>
      <c r="MCZ12" s="25"/>
      <c r="MDA12" s="25"/>
      <c r="MDB12" s="25"/>
      <c r="MDC12" s="25"/>
      <c r="MDD12" s="25"/>
      <c r="MDE12" s="25"/>
      <c r="MDF12" s="25"/>
      <c r="MDG12" s="25"/>
      <c r="MDH12" s="25"/>
      <c r="MDI12" s="25"/>
      <c r="MDJ12" s="25"/>
      <c r="MDK12" s="25"/>
      <c r="MDL12" s="25"/>
      <c r="MDM12" s="25"/>
      <c r="MDN12" s="25"/>
      <c r="MDO12" s="25"/>
      <c r="MDP12" s="25"/>
      <c r="MDQ12" s="25"/>
      <c r="MDR12" s="25"/>
      <c r="MDS12" s="25"/>
      <c r="MDT12" s="25"/>
      <c r="MDU12" s="25"/>
      <c r="MDV12" s="25"/>
      <c r="MDW12" s="25"/>
      <c r="MDX12" s="25"/>
      <c r="MDY12" s="25"/>
      <c r="MDZ12" s="25"/>
      <c r="MEA12" s="25"/>
      <c r="MEB12" s="25"/>
      <c r="MEC12" s="25"/>
      <c r="MED12" s="25"/>
      <c r="MEE12" s="25"/>
      <c r="MEF12" s="25"/>
      <c r="MEG12" s="25"/>
      <c r="MEH12" s="25"/>
      <c r="MEI12" s="25"/>
      <c r="MEJ12" s="25"/>
      <c r="MEK12" s="25"/>
      <c r="MEL12" s="25"/>
      <c r="MEM12" s="25"/>
      <c r="MEN12" s="25"/>
      <c r="MEO12" s="25"/>
      <c r="MEP12" s="25"/>
      <c r="MEQ12" s="25"/>
      <c r="MER12" s="25"/>
      <c r="MES12" s="25"/>
      <c r="MET12" s="25"/>
      <c r="MEU12" s="25"/>
      <c r="MEV12" s="25"/>
      <c r="MEW12" s="25"/>
      <c r="MEX12" s="25"/>
      <c r="MEY12" s="25"/>
      <c r="MEZ12" s="25"/>
      <c r="MFA12" s="25"/>
      <c r="MFB12" s="25"/>
      <c r="MFC12" s="25"/>
      <c r="MFD12" s="25"/>
      <c r="MFE12" s="25"/>
      <c r="MFF12" s="25"/>
      <c r="MFG12" s="25"/>
      <c r="MFH12" s="25"/>
      <c r="MFI12" s="25"/>
      <c r="MFJ12" s="25"/>
      <c r="MFK12" s="25"/>
      <c r="MFL12" s="25"/>
      <c r="MFM12" s="25"/>
      <c r="MFN12" s="25"/>
      <c r="MFO12" s="25"/>
      <c r="MFP12" s="25"/>
      <c r="MFQ12" s="25"/>
      <c r="MFR12" s="25"/>
      <c r="MFS12" s="25"/>
      <c r="MFT12" s="25"/>
      <c r="MFU12" s="25"/>
      <c r="MFV12" s="25"/>
      <c r="MFW12" s="25"/>
      <c r="MFX12" s="25"/>
      <c r="MFY12" s="25"/>
      <c r="MFZ12" s="25"/>
      <c r="MGA12" s="25"/>
      <c r="MGB12" s="25"/>
      <c r="MGC12" s="25"/>
      <c r="MGD12" s="25"/>
      <c r="MGE12" s="25"/>
      <c r="MGF12" s="25"/>
      <c r="MGG12" s="25"/>
      <c r="MGH12" s="25"/>
      <c r="MGI12" s="25"/>
      <c r="MGJ12" s="25"/>
      <c r="MGK12" s="25"/>
      <c r="MGL12" s="25"/>
      <c r="MGM12" s="25"/>
      <c r="MGN12" s="25"/>
      <c r="MGO12" s="25"/>
      <c r="MGP12" s="25"/>
      <c r="MGQ12" s="25"/>
      <c r="MGR12" s="25"/>
      <c r="MGS12" s="25"/>
      <c r="MGT12" s="25"/>
      <c r="MGU12" s="25"/>
      <c r="MGV12" s="25"/>
      <c r="MGW12" s="25"/>
      <c r="MGX12" s="25"/>
      <c r="MGY12" s="25"/>
      <c r="MGZ12" s="25"/>
      <c r="MHA12" s="25"/>
      <c r="MHB12" s="25"/>
      <c r="MHC12" s="25"/>
      <c r="MHD12" s="25"/>
      <c r="MHE12" s="25"/>
      <c r="MHF12" s="25"/>
      <c r="MHG12" s="25"/>
      <c r="MHH12" s="25"/>
      <c r="MHI12" s="25"/>
      <c r="MHJ12" s="25"/>
      <c r="MHK12" s="25"/>
      <c r="MHL12" s="25"/>
      <c r="MHM12" s="25"/>
      <c r="MHN12" s="25"/>
      <c r="MHO12" s="25"/>
      <c r="MHP12" s="25"/>
      <c r="MHQ12" s="25"/>
      <c r="MHR12" s="25"/>
      <c r="MHS12" s="25"/>
      <c r="MHT12" s="25"/>
      <c r="MHU12" s="25"/>
      <c r="MHV12" s="25"/>
      <c r="MHW12" s="25"/>
      <c r="MHX12" s="25"/>
      <c r="MHY12" s="25"/>
      <c r="MHZ12" s="25"/>
      <c r="MIA12" s="25"/>
      <c r="MIB12" s="25"/>
      <c r="MIC12" s="25"/>
      <c r="MID12" s="25"/>
      <c r="MIE12" s="25"/>
      <c r="MIF12" s="25"/>
      <c r="MIG12" s="25"/>
      <c r="MIH12" s="25"/>
      <c r="MII12" s="25"/>
      <c r="MIJ12" s="25"/>
      <c r="MIK12" s="25"/>
      <c r="MIL12" s="25"/>
      <c r="MIM12" s="25"/>
      <c r="MIN12" s="25"/>
      <c r="MIO12" s="25"/>
      <c r="MIP12" s="25"/>
      <c r="MIQ12" s="25"/>
      <c r="MIR12" s="25"/>
      <c r="MIS12" s="25"/>
      <c r="MIT12" s="25"/>
      <c r="MIU12" s="25"/>
      <c r="MIV12" s="25"/>
      <c r="MIW12" s="25"/>
      <c r="MIX12" s="25"/>
      <c r="MIY12" s="25"/>
      <c r="MIZ12" s="25"/>
      <c r="MJA12" s="25"/>
      <c r="MJB12" s="25"/>
      <c r="MJC12" s="25"/>
      <c r="MJD12" s="25"/>
      <c r="MJE12" s="25"/>
      <c r="MJF12" s="25"/>
      <c r="MJG12" s="25"/>
      <c r="MJH12" s="25"/>
      <c r="MJI12" s="25"/>
      <c r="MJJ12" s="25"/>
      <c r="MJK12" s="25"/>
      <c r="MJL12" s="25"/>
      <c r="MJM12" s="25"/>
      <c r="MJN12" s="25"/>
      <c r="MJO12" s="25"/>
      <c r="MJP12" s="25"/>
      <c r="MJQ12" s="25"/>
      <c r="MJR12" s="25"/>
      <c r="MJS12" s="25"/>
      <c r="MJT12" s="25"/>
      <c r="MJU12" s="25"/>
      <c r="MJV12" s="25"/>
      <c r="MJW12" s="25"/>
      <c r="MJX12" s="25"/>
      <c r="MJY12" s="25"/>
      <c r="MJZ12" s="25"/>
      <c r="MKA12" s="25"/>
      <c r="MKB12" s="25"/>
      <c r="MKC12" s="25"/>
      <c r="MKD12" s="25"/>
      <c r="MKE12" s="25"/>
      <c r="MKF12" s="25"/>
      <c r="MKG12" s="25"/>
      <c r="MKH12" s="25"/>
      <c r="MKI12" s="25"/>
      <c r="MKJ12" s="25"/>
      <c r="MKK12" s="25"/>
      <c r="MKL12" s="25"/>
      <c r="MKM12" s="25"/>
      <c r="MKN12" s="25"/>
      <c r="MKO12" s="25"/>
      <c r="MKP12" s="25"/>
      <c r="MKQ12" s="25"/>
      <c r="MKR12" s="25"/>
      <c r="MKS12" s="25"/>
      <c r="MKT12" s="25"/>
      <c r="MKU12" s="25"/>
      <c r="MKV12" s="25"/>
      <c r="MKW12" s="25"/>
      <c r="MKX12" s="25"/>
      <c r="MKY12" s="25"/>
      <c r="MKZ12" s="25"/>
      <c r="MLA12" s="25"/>
      <c r="MLB12" s="25"/>
      <c r="MLC12" s="25"/>
      <c r="MLD12" s="25"/>
      <c r="MLE12" s="25"/>
      <c r="MLF12" s="25"/>
      <c r="MLG12" s="25"/>
      <c r="MLH12" s="25"/>
      <c r="MLI12" s="25"/>
      <c r="MLJ12" s="25"/>
      <c r="MLK12" s="25"/>
      <c r="MLL12" s="25"/>
      <c r="MLM12" s="25"/>
      <c r="MLN12" s="25"/>
      <c r="MLO12" s="25"/>
      <c r="MLP12" s="25"/>
      <c r="MLQ12" s="25"/>
      <c r="MLR12" s="25"/>
      <c r="MLS12" s="25"/>
      <c r="MLT12" s="25"/>
      <c r="MLU12" s="25"/>
      <c r="MLV12" s="25"/>
      <c r="MLW12" s="25"/>
      <c r="MLX12" s="25"/>
      <c r="MLY12" s="25"/>
      <c r="MLZ12" s="25"/>
      <c r="MMA12" s="25"/>
      <c r="MMB12" s="25"/>
      <c r="MMC12" s="25"/>
      <c r="MMD12" s="25"/>
      <c r="MME12" s="25"/>
      <c r="MMF12" s="25"/>
      <c r="MMG12" s="25"/>
      <c r="MMH12" s="25"/>
      <c r="MMI12" s="25"/>
      <c r="MMJ12" s="25"/>
      <c r="MMK12" s="25"/>
      <c r="MML12" s="25"/>
      <c r="MMM12" s="25"/>
      <c r="MMN12" s="25"/>
      <c r="MMO12" s="25"/>
      <c r="MMP12" s="25"/>
      <c r="MMQ12" s="25"/>
      <c r="MMR12" s="25"/>
      <c r="MMS12" s="25"/>
      <c r="MMT12" s="25"/>
      <c r="MMU12" s="25"/>
      <c r="MMV12" s="25"/>
      <c r="MMW12" s="25"/>
      <c r="MMX12" s="25"/>
      <c r="MMY12" s="25"/>
      <c r="MMZ12" s="25"/>
      <c r="MNA12" s="25"/>
      <c r="MNB12" s="25"/>
      <c r="MNC12" s="25"/>
      <c r="MND12" s="25"/>
      <c r="MNE12" s="25"/>
      <c r="MNF12" s="25"/>
      <c r="MNG12" s="25"/>
      <c r="MNH12" s="25"/>
      <c r="MNI12" s="25"/>
      <c r="MNJ12" s="25"/>
      <c r="MNK12" s="25"/>
      <c r="MNL12" s="25"/>
      <c r="MNM12" s="25"/>
      <c r="MNN12" s="25"/>
      <c r="MNO12" s="25"/>
      <c r="MNP12" s="25"/>
      <c r="MNQ12" s="25"/>
      <c r="MNR12" s="25"/>
      <c r="MNS12" s="25"/>
      <c r="MNT12" s="25"/>
      <c r="MNU12" s="25"/>
      <c r="MNV12" s="25"/>
      <c r="MNW12" s="25"/>
      <c r="MNX12" s="25"/>
      <c r="MNY12" s="25"/>
      <c r="MNZ12" s="25"/>
      <c r="MOA12" s="25"/>
      <c r="MOB12" s="25"/>
      <c r="MOC12" s="25"/>
      <c r="MOD12" s="25"/>
      <c r="MOE12" s="25"/>
      <c r="MOF12" s="25"/>
      <c r="MOG12" s="25"/>
      <c r="MOH12" s="25"/>
      <c r="MOI12" s="25"/>
      <c r="MOJ12" s="25"/>
      <c r="MOK12" s="25"/>
      <c r="MOL12" s="25"/>
      <c r="MOM12" s="25"/>
      <c r="MON12" s="25"/>
      <c r="MOO12" s="25"/>
      <c r="MOP12" s="25"/>
      <c r="MOQ12" s="25"/>
      <c r="MOR12" s="25"/>
      <c r="MOS12" s="25"/>
      <c r="MOT12" s="25"/>
      <c r="MOU12" s="25"/>
      <c r="MOV12" s="25"/>
      <c r="MOW12" s="25"/>
      <c r="MOX12" s="25"/>
      <c r="MOY12" s="25"/>
      <c r="MOZ12" s="25"/>
      <c r="MPA12" s="25"/>
      <c r="MPB12" s="25"/>
      <c r="MPC12" s="25"/>
      <c r="MPD12" s="25"/>
      <c r="MPE12" s="25"/>
      <c r="MPF12" s="25"/>
      <c r="MPG12" s="25"/>
      <c r="MPH12" s="25"/>
      <c r="MPI12" s="25"/>
      <c r="MPJ12" s="25"/>
      <c r="MPK12" s="25"/>
      <c r="MPL12" s="25"/>
      <c r="MPM12" s="25"/>
      <c r="MPN12" s="25"/>
      <c r="MPO12" s="25"/>
      <c r="MPP12" s="25"/>
      <c r="MPQ12" s="25"/>
      <c r="MPR12" s="25"/>
      <c r="MPS12" s="25"/>
      <c r="MPT12" s="25"/>
      <c r="MPU12" s="25"/>
      <c r="MPV12" s="25"/>
      <c r="MPW12" s="25"/>
      <c r="MPX12" s="25"/>
      <c r="MPY12" s="25"/>
      <c r="MPZ12" s="25"/>
      <c r="MQA12" s="25"/>
      <c r="MQB12" s="25"/>
      <c r="MQC12" s="25"/>
      <c r="MQD12" s="25"/>
      <c r="MQE12" s="25"/>
      <c r="MQF12" s="25"/>
      <c r="MQG12" s="25"/>
      <c r="MQH12" s="25"/>
      <c r="MQI12" s="25"/>
      <c r="MQJ12" s="25"/>
      <c r="MQK12" s="25"/>
      <c r="MQL12" s="25"/>
      <c r="MQM12" s="25"/>
      <c r="MQN12" s="25"/>
      <c r="MQO12" s="25"/>
      <c r="MQP12" s="25"/>
      <c r="MQQ12" s="25"/>
      <c r="MQR12" s="25"/>
      <c r="MQS12" s="25"/>
      <c r="MQT12" s="25"/>
      <c r="MQU12" s="25"/>
      <c r="MQV12" s="25"/>
      <c r="MQW12" s="25"/>
      <c r="MQX12" s="25"/>
      <c r="MQY12" s="25"/>
      <c r="MQZ12" s="25"/>
      <c r="MRA12" s="25"/>
      <c r="MRB12" s="25"/>
      <c r="MRC12" s="25"/>
      <c r="MRD12" s="25"/>
      <c r="MRE12" s="25"/>
      <c r="MRF12" s="25"/>
      <c r="MRG12" s="25"/>
      <c r="MRH12" s="25"/>
      <c r="MRI12" s="25"/>
      <c r="MRJ12" s="25"/>
      <c r="MRK12" s="25"/>
      <c r="MRL12" s="25"/>
      <c r="MRM12" s="25"/>
      <c r="MRN12" s="25"/>
      <c r="MRO12" s="25"/>
      <c r="MRP12" s="25"/>
      <c r="MRQ12" s="25"/>
      <c r="MRR12" s="25"/>
      <c r="MRS12" s="25"/>
      <c r="MRT12" s="25"/>
      <c r="MRU12" s="25"/>
      <c r="MRV12" s="25"/>
      <c r="MRW12" s="25"/>
      <c r="MRX12" s="25"/>
      <c r="MRY12" s="25"/>
      <c r="MRZ12" s="25"/>
      <c r="MSA12" s="25"/>
      <c r="MSB12" s="25"/>
      <c r="MSC12" s="25"/>
      <c r="MSD12" s="25"/>
      <c r="MSE12" s="25"/>
      <c r="MSF12" s="25"/>
      <c r="MSG12" s="25"/>
      <c r="MSH12" s="25"/>
      <c r="MSI12" s="25"/>
      <c r="MSJ12" s="25"/>
      <c r="MSK12" s="25"/>
      <c r="MSL12" s="25"/>
      <c r="MSM12" s="25"/>
      <c r="MSN12" s="25"/>
      <c r="MSO12" s="25"/>
      <c r="MSP12" s="25"/>
      <c r="MSQ12" s="25"/>
      <c r="MSR12" s="25"/>
      <c r="MSS12" s="25"/>
      <c r="MST12" s="25"/>
      <c r="MSU12" s="25"/>
      <c r="MSV12" s="25"/>
      <c r="MSW12" s="25"/>
      <c r="MSX12" s="25"/>
      <c r="MSY12" s="25"/>
      <c r="MSZ12" s="25"/>
      <c r="MTA12" s="25"/>
      <c r="MTB12" s="25"/>
      <c r="MTC12" s="25"/>
      <c r="MTD12" s="25"/>
      <c r="MTE12" s="25"/>
      <c r="MTF12" s="25"/>
      <c r="MTG12" s="25"/>
      <c r="MTH12" s="25"/>
      <c r="MTI12" s="25"/>
      <c r="MTJ12" s="25"/>
      <c r="MTK12" s="25"/>
      <c r="MTL12" s="25"/>
      <c r="MTM12" s="25"/>
      <c r="MTN12" s="25"/>
      <c r="MTO12" s="25"/>
      <c r="MTP12" s="25"/>
      <c r="MTQ12" s="25"/>
      <c r="MTR12" s="25"/>
      <c r="MTS12" s="25"/>
      <c r="MTT12" s="25"/>
      <c r="MTU12" s="25"/>
      <c r="MTV12" s="25"/>
      <c r="MTW12" s="25"/>
      <c r="MTX12" s="25"/>
      <c r="MTY12" s="25"/>
      <c r="MTZ12" s="25"/>
      <c r="MUA12" s="25"/>
      <c r="MUB12" s="25"/>
      <c r="MUC12" s="25"/>
      <c r="MUD12" s="25"/>
      <c r="MUE12" s="25"/>
      <c r="MUF12" s="25"/>
      <c r="MUG12" s="25"/>
      <c r="MUH12" s="25"/>
      <c r="MUI12" s="25"/>
      <c r="MUJ12" s="25"/>
      <c r="MUK12" s="25"/>
      <c r="MUL12" s="25"/>
      <c r="MUM12" s="25"/>
      <c r="MUN12" s="25"/>
      <c r="MUO12" s="25"/>
      <c r="MUP12" s="25"/>
      <c r="MUQ12" s="25"/>
      <c r="MUR12" s="25"/>
      <c r="MUS12" s="25"/>
      <c r="MUT12" s="25"/>
      <c r="MUU12" s="25"/>
      <c r="MUV12" s="25"/>
      <c r="MUW12" s="25"/>
      <c r="MUX12" s="25"/>
      <c r="MUY12" s="25"/>
      <c r="MUZ12" s="25"/>
      <c r="MVA12" s="25"/>
      <c r="MVB12" s="25"/>
      <c r="MVC12" s="25"/>
      <c r="MVD12" s="25"/>
      <c r="MVE12" s="25"/>
      <c r="MVF12" s="25"/>
      <c r="MVG12" s="25"/>
      <c r="MVH12" s="25"/>
      <c r="MVI12" s="25"/>
      <c r="MVJ12" s="25"/>
      <c r="MVK12" s="25"/>
      <c r="MVL12" s="25"/>
      <c r="MVM12" s="25"/>
      <c r="MVN12" s="25"/>
      <c r="MVO12" s="25"/>
      <c r="MVP12" s="25"/>
      <c r="MVQ12" s="25"/>
      <c r="MVR12" s="25"/>
      <c r="MVS12" s="25"/>
      <c r="MVT12" s="25"/>
      <c r="MVU12" s="25"/>
      <c r="MVV12" s="25"/>
      <c r="MVW12" s="25"/>
      <c r="MVX12" s="25"/>
      <c r="MVY12" s="25"/>
      <c r="MVZ12" s="25"/>
      <c r="MWA12" s="25"/>
      <c r="MWB12" s="25"/>
      <c r="MWC12" s="25"/>
      <c r="MWD12" s="25"/>
      <c r="MWE12" s="25"/>
      <c r="MWF12" s="25"/>
      <c r="MWG12" s="25"/>
      <c r="MWH12" s="25"/>
      <c r="MWI12" s="25"/>
      <c r="MWJ12" s="25"/>
      <c r="MWK12" s="25"/>
      <c r="MWL12" s="25"/>
      <c r="MWM12" s="25"/>
      <c r="MWN12" s="25"/>
      <c r="MWO12" s="25"/>
      <c r="MWP12" s="25"/>
      <c r="MWQ12" s="25"/>
      <c r="MWR12" s="25"/>
      <c r="MWS12" s="25"/>
      <c r="MWT12" s="25"/>
      <c r="MWU12" s="25"/>
      <c r="MWV12" s="25"/>
      <c r="MWW12" s="25"/>
      <c r="MWX12" s="25"/>
      <c r="MWY12" s="25"/>
      <c r="MWZ12" s="25"/>
      <c r="MXA12" s="25"/>
      <c r="MXB12" s="25"/>
      <c r="MXC12" s="25"/>
      <c r="MXD12" s="25"/>
      <c r="MXE12" s="25"/>
      <c r="MXF12" s="25"/>
      <c r="MXG12" s="25"/>
      <c r="MXH12" s="25"/>
      <c r="MXI12" s="25"/>
      <c r="MXJ12" s="25"/>
      <c r="MXK12" s="25"/>
      <c r="MXL12" s="25"/>
      <c r="MXM12" s="25"/>
      <c r="MXN12" s="25"/>
      <c r="MXO12" s="25"/>
      <c r="MXP12" s="25"/>
      <c r="MXQ12" s="25"/>
      <c r="MXR12" s="25"/>
      <c r="MXS12" s="25"/>
      <c r="MXT12" s="25"/>
      <c r="MXU12" s="25"/>
      <c r="MXV12" s="25"/>
      <c r="MXW12" s="25"/>
      <c r="MXX12" s="25"/>
      <c r="MXY12" s="25"/>
      <c r="MXZ12" s="25"/>
      <c r="MYA12" s="25"/>
      <c r="MYB12" s="25"/>
      <c r="MYC12" s="25"/>
      <c r="MYD12" s="25"/>
      <c r="MYE12" s="25"/>
      <c r="MYF12" s="25"/>
      <c r="MYG12" s="25"/>
      <c r="MYH12" s="25"/>
      <c r="MYI12" s="25"/>
      <c r="MYJ12" s="25"/>
      <c r="MYK12" s="25"/>
      <c r="MYL12" s="25"/>
      <c r="MYM12" s="25"/>
      <c r="MYN12" s="25"/>
      <c r="MYO12" s="25"/>
      <c r="MYP12" s="25"/>
      <c r="MYQ12" s="25"/>
      <c r="MYR12" s="25"/>
      <c r="MYS12" s="25"/>
      <c r="MYT12" s="25"/>
      <c r="MYU12" s="25"/>
      <c r="MYV12" s="25"/>
      <c r="MYW12" s="25"/>
      <c r="MYX12" s="25"/>
      <c r="MYY12" s="25"/>
      <c r="MYZ12" s="25"/>
      <c r="MZA12" s="25"/>
      <c r="MZB12" s="25"/>
      <c r="MZC12" s="25"/>
      <c r="MZD12" s="25"/>
      <c r="MZE12" s="25"/>
      <c r="MZF12" s="25"/>
      <c r="MZG12" s="25"/>
      <c r="MZH12" s="25"/>
      <c r="MZI12" s="25"/>
      <c r="MZJ12" s="25"/>
      <c r="MZK12" s="25"/>
      <c r="MZL12" s="25"/>
      <c r="MZM12" s="25"/>
      <c r="MZN12" s="25"/>
      <c r="MZO12" s="25"/>
      <c r="MZP12" s="25"/>
      <c r="MZQ12" s="25"/>
      <c r="MZR12" s="25"/>
      <c r="MZS12" s="25"/>
      <c r="MZT12" s="25"/>
      <c r="MZU12" s="25"/>
      <c r="MZV12" s="25"/>
      <c r="MZW12" s="25"/>
      <c r="MZX12" s="25"/>
      <c r="MZY12" s="25"/>
      <c r="MZZ12" s="25"/>
      <c r="NAA12" s="25"/>
      <c r="NAB12" s="25"/>
      <c r="NAC12" s="25"/>
      <c r="NAD12" s="25"/>
      <c r="NAE12" s="25"/>
      <c r="NAF12" s="25"/>
      <c r="NAG12" s="25"/>
      <c r="NAH12" s="25"/>
      <c r="NAI12" s="25"/>
      <c r="NAJ12" s="25"/>
      <c r="NAK12" s="25"/>
      <c r="NAL12" s="25"/>
      <c r="NAM12" s="25"/>
      <c r="NAN12" s="25"/>
      <c r="NAO12" s="25"/>
      <c r="NAP12" s="25"/>
      <c r="NAQ12" s="25"/>
      <c r="NAR12" s="25"/>
      <c r="NAS12" s="25"/>
      <c r="NAT12" s="25"/>
      <c r="NAU12" s="25"/>
      <c r="NAV12" s="25"/>
      <c r="NAW12" s="25"/>
      <c r="NAX12" s="25"/>
      <c r="NAY12" s="25"/>
      <c r="NAZ12" s="25"/>
      <c r="NBA12" s="25"/>
      <c r="NBB12" s="25"/>
      <c r="NBC12" s="25"/>
      <c r="NBD12" s="25"/>
      <c r="NBE12" s="25"/>
      <c r="NBF12" s="25"/>
      <c r="NBG12" s="25"/>
      <c r="NBH12" s="25"/>
      <c r="NBI12" s="25"/>
      <c r="NBJ12" s="25"/>
      <c r="NBK12" s="25"/>
      <c r="NBL12" s="25"/>
      <c r="NBM12" s="25"/>
      <c r="NBN12" s="25"/>
      <c r="NBO12" s="25"/>
      <c r="NBP12" s="25"/>
      <c r="NBQ12" s="25"/>
      <c r="NBR12" s="25"/>
      <c r="NBS12" s="25"/>
      <c r="NBT12" s="25"/>
      <c r="NBU12" s="25"/>
      <c r="NBV12" s="25"/>
      <c r="NBW12" s="25"/>
      <c r="NBX12" s="25"/>
      <c r="NBY12" s="25"/>
      <c r="NBZ12" s="25"/>
      <c r="NCA12" s="25"/>
      <c r="NCB12" s="25"/>
      <c r="NCC12" s="25"/>
      <c r="NCD12" s="25"/>
      <c r="NCE12" s="25"/>
      <c r="NCF12" s="25"/>
      <c r="NCG12" s="25"/>
      <c r="NCH12" s="25"/>
      <c r="NCI12" s="25"/>
      <c r="NCJ12" s="25"/>
      <c r="NCK12" s="25"/>
      <c r="NCL12" s="25"/>
      <c r="NCM12" s="25"/>
      <c r="NCN12" s="25"/>
      <c r="NCO12" s="25"/>
      <c r="NCP12" s="25"/>
      <c r="NCQ12" s="25"/>
      <c r="NCR12" s="25"/>
      <c r="NCS12" s="25"/>
      <c r="NCT12" s="25"/>
      <c r="NCU12" s="25"/>
      <c r="NCV12" s="25"/>
      <c r="NCW12" s="25"/>
      <c r="NCX12" s="25"/>
      <c r="NCY12" s="25"/>
      <c r="NCZ12" s="25"/>
      <c r="NDA12" s="25"/>
      <c r="NDB12" s="25"/>
      <c r="NDC12" s="25"/>
      <c r="NDD12" s="25"/>
      <c r="NDE12" s="25"/>
      <c r="NDF12" s="25"/>
      <c r="NDG12" s="25"/>
      <c r="NDH12" s="25"/>
      <c r="NDI12" s="25"/>
      <c r="NDJ12" s="25"/>
      <c r="NDK12" s="25"/>
      <c r="NDL12" s="25"/>
      <c r="NDM12" s="25"/>
      <c r="NDN12" s="25"/>
      <c r="NDO12" s="25"/>
      <c r="NDP12" s="25"/>
      <c r="NDQ12" s="25"/>
      <c r="NDR12" s="25"/>
      <c r="NDS12" s="25"/>
      <c r="NDT12" s="25"/>
      <c r="NDU12" s="25"/>
      <c r="NDV12" s="25"/>
      <c r="NDW12" s="25"/>
      <c r="NDX12" s="25"/>
      <c r="NDY12" s="25"/>
      <c r="NDZ12" s="25"/>
      <c r="NEA12" s="25"/>
      <c r="NEB12" s="25"/>
      <c r="NEC12" s="25"/>
      <c r="NED12" s="25"/>
      <c r="NEE12" s="25"/>
      <c r="NEF12" s="25"/>
      <c r="NEG12" s="25"/>
      <c r="NEH12" s="25"/>
      <c r="NEI12" s="25"/>
      <c r="NEJ12" s="25"/>
      <c r="NEK12" s="25"/>
      <c r="NEL12" s="25"/>
      <c r="NEM12" s="25"/>
      <c r="NEN12" s="25"/>
      <c r="NEO12" s="25"/>
      <c r="NEP12" s="25"/>
      <c r="NEQ12" s="25"/>
      <c r="NER12" s="25"/>
      <c r="NES12" s="25"/>
      <c r="NET12" s="25"/>
      <c r="NEU12" s="25"/>
      <c r="NEV12" s="25"/>
      <c r="NEW12" s="25"/>
      <c r="NEX12" s="25"/>
      <c r="NEY12" s="25"/>
      <c r="NEZ12" s="25"/>
      <c r="NFA12" s="25"/>
      <c r="NFB12" s="25"/>
      <c r="NFC12" s="25"/>
      <c r="NFD12" s="25"/>
      <c r="NFE12" s="25"/>
      <c r="NFF12" s="25"/>
      <c r="NFG12" s="25"/>
      <c r="NFH12" s="25"/>
      <c r="NFI12" s="25"/>
      <c r="NFJ12" s="25"/>
      <c r="NFK12" s="25"/>
      <c r="NFL12" s="25"/>
      <c r="NFM12" s="25"/>
      <c r="NFN12" s="25"/>
      <c r="NFO12" s="25"/>
      <c r="NFP12" s="25"/>
      <c r="NFQ12" s="25"/>
      <c r="NFR12" s="25"/>
      <c r="NFS12" s="25"/>
      <c r="NFT12" s="25"/>
      <c r="NFU12" s="25"/>
      <c r="NFV12" s="25"/>
      <c r="NFW12" s="25"/>
      <c r="NFX12" s="25"/>
      <c r="NFY12" s="25"/>
      <c r="NFZ12" s="25"/>
      <c r="NGA12" s="25"/>
      <c r="NGB12" s="25"/>
      <c r="NGC12" s="25"/>
      <c r="NGD12" s="25"/>
      <c r="NGE12" s="25"/>
      <c r="NGF12" s="25"/>
      <c r="NGG12" s="25"/>
      <c r="NGH12" s="25"/>
      <c r="NGI12" s="25"/>
      <c r="NGJ12" s="25"/>
      <c r="NGK12" s="25"/>
      <c r="NGL12" s="25"/>
      <c r="NGM12" s="25"/>
      <c r="NGN12" s="25"/>
      <c r="NGO12" s="25"/>
      <c r="NGP12" s="25"/>
      <c r="NGQ12" s="25"/>
      <c r="NGR12" s="25"/>
      <c r="NGS12" s="25"/>
      <c r="NGT12" s="25"/>
      <c r="NGU12" s="25"/>
      <c r="NGV12" s="25"/>
      <c r="NGW12" s="25"/>
      <c r="NGX12" s="25"/>
      <c r="NGY12" s="25"/>
      <c r="NGZ12" s="25"/>
      <c r="NHA12" s="25"/>
      <c r="NHB12" s="25"/>
      <c r="NHC12" s="25"/>
      <c r="NHD12" s="25"/>
      <c r="NHE12" s="25"/>
      <c r="NHF12" s="25"/>
      <c r="NHG12" s="25"/>
      <c r="NHH12" s="25"/>
      <c r="NHI12" s="25"/>
      <c r="NHJ12" s="25"/>
      <c r="NHK12" s="25"/>
      <c r="NHL12" s="25"/>
      <c r="NHM12" s="25"/>
      <c r="NHN12" s="25"/>
      <c r="NHO12" s="25"/>
      <c r="NHP12" s="25"/>
      <c r="NHQ12" s="25"/>
      <c r="NHR12" s="25"/>
      <c r="NHS12" s="25"/>
      <c r="NHT12" s="25"/>
      <c r="NHU12" s="25"/>
      <c r="NHV12" s="25"/>
      <c r="NHW12" s="25"/>
      <c r="NHX12" s="25"/>
      <c r="NHY12" s="25"/>
      <c r="NHZ12" s="25"/>
      <c r="NIA12" s="25"/>
      <c r="NIB12" s="25"/>
      <c r="NIC12" s="25"/>
      <c r="NID12" s="25"/>
      <c r="NIE12" s="25"/>
      <c r="NIF12" s="25"/>
      <c r="NIG12" s="25"/>
      <c r="NIH12" s="25"/>
      <c r="NII12" s="25"/>
      <c r="NIJ12" s="25"/>
      <c r="NIK12" s="25"/>
      <c r="NIL12" s="25"/>
      <c r="NIM12" s="25"/>
      <c r="NIN12" s="25"/>
      <c r="NIO12" s="25"/>
      <c r="NIP12" s="25"/>
      <c r="NIQ12" s="25"/>
      <c r="NIR12" s="25"/>
      <c r="NIS12" s="25"/>
      <c r="NIT12" s="25"/>
      <c r="NIU12" s="25"/>
      <c r="NIV12" s="25"/>
      <c r="NIW12" s="25"/>
      <c r="NIX12" s="25"/>
      <c r="NIY12" s="25"/>
      <c r="NIZ12" s="25"/>
      <c r="NJA12" s="25"/>
      <c r="NJB12" s="25"/>
      <c r="NJC12" s="25"/>
      <c r="NJD12" s="25"/>
      <c r="NJE12" s="25"/>
      <c r="NJF12" s="25"/>
      <c r="NJG12" s="25"/>
      <c r="NJH12" s="25"/>
      <c r="NJI12" s="25"/>
      <c r="NJJ12" s="25"/>
      <c r="NJK12" s="25"/>
      <c r="NJL12" s="25"/>
      <c r="NJM12" s="25"/>
      <c r="NJN12" s="25"/>
      <c r="NJO12" s="25"/>
      <c r="NJP12" s="25"/>
      <c r="NJQ12" s="25"/>
      <c r="NJR12" s="25"/>
      <c r="NJS12" s="25"/>
      <c r="NJT12" s="25"/>
      <c r="NJU12" s="25"/>
      <c r="NJV12" s="25"/>
      <c r="NJW12" s="25"/>
      <c r="NJX12" s="25"/>
      <c r="NJY12" s="25"/>
      <c r="NJZ12" s="25"/>
      <c r="NKA12" s="25"/>
      <c r="NKB12" s="25"/>
      <c r="NKC12" s="25"/>
      <c r="NKD12" s="25"/>
      <c r="NKE12" s="25"/>
      <c r="NKF12" s="25"/>
      <c r="NKG12" s="25"/>
      <c r="NKH12" s="25"/>
      <c r="NKI12" s="25"/>
      <c r="NKJ12" s="25"/>
      <c r="NKK12" s="25"/>
      <c r="NKL12" s="25"/>
      <c r="NKM12" s="25"/>
      <c r="NKN12" s="25"/>
      <c r="NKO12" s="25"/>
      <c r="NKP12" s="25"/>
      <c r="NKQ12" s="25"/>
      <c r="NKR12" s="25"/>
      <c r="NKS12" s="25"/>
      <c r="NKT12" s="25"/>
      <c r="NKU12" s="25"/>
      <c r="NKV12" s="25"/>
      <c r="NKW12" s="25"/>
      <c r="NKX12" s="25"/>
      <c r="NKY12" s="25"/>
      <c r="NKZ12" s="25"/>
      <c r="NLA12" s="25"/>
      <c r="NLB12" s="25"/>
      <c r="NLC12" s="25"/>
      <c r="NLD12" s="25"/>
      <c r="NLE12" s="25"/>
      <c r="NLF12" s="25"/>
      <c r="NLG12" s="25"/>
      <c r="NLH12" s="25"/>
      <c r="NLI12" s="25"/>
      <c r="NLJ12" s="25"/>
      <c r="NLK12" s="25"/>
      <c r="NLL12" s="25"/>
      <c r="NLM12" s="25"/>
      <c r="NLN12" s="25"/>
      <c r="NLO12" s="25"/>
      <c r="NLP12" s="25"/>
      <c r="NLQ12" s="25"/>
      <c r="NLR12" s="25"/>
      <c r="NLS12" s="25"/>
      <c r="NLT12" s="25"/>
      <c r="NLU12" s="25"/>
      <c r="NLV12" s="25"/>
      <c r="NLW12" s="25"/>
      <c r="NLX12" s="25"/>
      <c r="NLY12" s="25"/>
      <c r="NLZ12" s="25"/>
      <c r="NMA12" s="25"/>
      <c r="NMB12" s="25"/>
      <c r="NMC12" s="25"/>
      <c r="NMD12" s="25"/>
      <c r="NME12" s="25"/>
      <c r="NMF12" s="25"/>
      <c r="NMG12" s="25"/>
      <c r="NMH12" s="25"/>
      <c r="NMI12" s="25"/>
      <c r="NMJ12" s="25"/>
      <c r="NMK12" s="25"/>
      <c r="NML12" s="25"/>
      <c r="NMM12" s="25"/>
      <c r="NMN12" s="25"/>
      <c r="NMO12" s="25"/>
      <c r="NMP12" s="25"/>
      <c r="NMQ12" s="25"/>
      <c r="NMR12" s="25"/>
      <c r="NMS12" s="25"/>
      <c r="NMT12" s="25"/>
      <c r="NMU12" s="25"/>
      <c r="NMV12" s="25"/>
      <c r="NMW12" s="25"/>
      <c r="NMX12" s="25"/>
      <c r="NMY12" s="25"/>
      <c r="NMZ12" s="25"/>
      <c r="NNA12" s="25"/>
      <c r="NNB12" s="25"/>
      <c r="NNC12" s="25"/>
      <c r="NND12" s="25"/>
      <c r="NNE12" s="25"/>
      <c r="NNF12" s="25"/>
      <c r="NNG12" s="25"/>
      <c r="NNH12" s="25"/>
      <c r="NNI12" s="25"/>
      <c r="NNJ12" s="25"/>
      <c r="NNK12" s="25"/>
      <c r="NNL12" s="25"/>
      <c r="NNM12" s="25"/>
      <c r="NNN12" s="25"/>
      <c r="NNO12" s="25"/>
      <c r="NNP12" s="25"/>
      <c r="NNQ12" s="25"/>
      <c r="NNR12" s="25"/>
      <c r="NNS12" s="25"/>
      <c r="NNT12" s="25"/>
      <c r="NNU12" s="25"/>
      <c r="NNV12" s="25"/>
      <c r="NNW12" s="25"/>
      <c r="NNX12" s="25"/>
      <c r="NNY12" s="25"/>
      <c r="NNZ12" s="25"/>
      <c r="NOA12" s="25"/>
      <c r="NOB12" s="25"/>
      <c r="NOC12" s="25"/>
      <c r="NOD12" s="25"/>
      <c r="NOE12" s="25"/>
      <c r="NOF12" s="25"/>
      <c r="NOG12" s="25"/>
      <c r="NOH12" s="25"/>
      <c r="NOI12" s="25"/>
      <c r="NOJ12" s="25"/>
      <c r="NOK12" s="25"/>
      <c r="NOL12" s="25"/>
      <c r="NOM12" s="25"/>
      <c r="NON12" s="25"/>
      <c r="NOO12" s="25"/>
      <c r="NOP12" s="25"/>
      <c r="NOQ12" s="25"/>
      <c r="NOR12" s="25"/>
      <c r="NOS12" s="25"/>
      <c r="NOT12" s="25"/>
      <c r="NOU12" s="25"/>
      <c r="NOV12" s="25"/>
      <c r="NOW12" s="25"/>
      <c r="NOX12" s="25"/>
      <c r="NOY12" s="25"/>
      <c r="NOZ12" s="25"/>
      <c r="NPA12" s="25"/>
      <c r="NPB12" s="25"/>
      <c r="NPC12" s="25"/>
      <c r="NPD12" s="25"/>
      <c r="NPE12" s="25"/>
      <c r="NPF12" s="25"/>
      <c r="NPG12" s="25"/>
      <c r="NPH12" s="25"/>
      <c r="NPI12" s="25"/>
      <c r="NPJ12" s="25"/>
      <c r="NPK12" s="25"/>
      <c r="NPL12" s="25"/>
      <c r="NPM12" s="25"/>
      <c r="NPN12" s="25"/>
      <c r="NPO12" s="25"/>
      <c r="NPP12" s="25"/>
      <c r="NPQ12" s="25"/>
      <c r="NPR12" s="25"/>
      <c r="NPS12" s="25"/>
      <c r="NPT12" s="25"/>
      <c r="NPU12" s="25"/>
      <c r="NPV12" s="25"/>
      <c r="NPW12" s="25"/>
      <c r="NPX12" s="25"/>
      <c r="NPY12" s="25"/>
      <c r="NPZ12" s="25"/>
      <c r="NQA12" s="25"/>
      <c r="NQB12" s="25"/>
      <c r="NQC12" s="25"/>
      <c r="NQD12" s="25"/>
      <c r="NQE12" s="25"/>
      <c r="NQF12" s="25"/>
      <c r="NQG12" s="25"/>
      <c r="NQH12" s="25"/>
      <c r="NQI12" s="25"/>
      <c r="NQJ12" s="25"/>
      <c r="NQK12" s="25"/>
      <c r="NQL12" s="25"/>
      <c r="NQM12" s="25"/>
      <c r="NQN12" s="25"/>
      <c r="NQO12" s="25"/>
      <c r="NQP12" s="25"/>
      <c r="NQQ12" s="25"/>
      <c r="NQR12" s="25"/>
      <c r="NQS12" s="25"/>
      <c r="NQT12" s="25"/>
      <c r="NQU12" s="25"/>
      <c r="NQV12" s="25"/>
      <c r="NQW12" s="25"/>
      <c r="NQX12" s="25"/>
      <c r="NQY12" s="25"/>
      <c r="NQZ12" s="25"/>
      <c r="NRA12" s="25"/>
      <c r="NRB12" s="25"/>
      <c r="NRC12" s="25"/>
      <c r="NRD12" s="25"/>
      <c r="NRE12" s="25"/>
      <c r="NRF12" s="25"/>
      <c r="NRG12" s="25"/>
      <c r="NRH12" s="25"/>
      <c r="NRI12" s="25"/>
      <c r="NRJ12" s="25"/>
      <c r="NRK12" s="25"/>
      <c r="NRL12" s="25"/>
      <c r="NRM12" s="25"/>
      <c r="NRN12" s="25"/>
      <c r="NRO12" s="25"/>
      <c r="NRP12" s="25"/>
      <c r="NRQ12" s="25"/>
      <c r="NRR12" s="25"/>
      <c r="NRS12" s="25"/>
      <c r="NRT12" s="25"/>
      <c r="NRU12" s="25"/>
      <c r="NRV12" s="25"/>
      <c r="NRW12" s="25"/>
      <c r="NRX12" s="25"/>
      <c r="NRY12" s="25"/>
      <c r="NRZ12" s="25"/>
      <c r="NSA12" s="25"/>
      <c r="NSB12" s="25"/>
      <c r="NSC12" s="25"/>
      <c r="NSD12" s="25"/>
      <c r="NSE12" s="25"/>
      <c r="NSF12" s="25"/>
      <c r="NSG12" s="25"/>
      <c r="NSH12" s="25"/>
      <c r="NSI12" s="25"/>
      <c r="NSJ12" s="25"/>
      <c r="NSK12" s="25"/>
      <c r="NSL12" s="25"/>
      <c r="NSM12" s="25"/>
      <c r="NSN12" s="25"/>
      <c r="NSO12" s="25"/>
      <c r="NSP12" s="25"/>
      <c r="NSQ12" s="25"/>
      <c r="NSR12" s="25"/>
      <c r="NSS12" s="25"/>
      <c r="NST12" s="25"/>
      <c r="NSU12" s="25"/>
      <c r="NSV12" s="25"/>
      <c r="NSW12" s="25"/>
      <c r="NSX12" s="25"/>
      <c r="NSY12" s="25"/>
      <c r="NSZ12" s="25"/>
      <c r="NTA12" s="25"/>
      <c r="NTB12" s="25"/>
      <c r="NTC12" s="25"/>
      <c r="NTD12" s="25"/>
      <c r="NTE12" s="25"/>
      <c r="NTF12" s="25"/>
      <c r="NTG12" s="25"/>
      <c r="NTH12" s="25"/>
      <c r="NTI12" s="25"/>
      <c r="NTJ12" s="25"/>
      <c r="NTK12" s="25"/>
      <c r="NTL12" s="25"/>
      <c r="NTM12" s="25"/>
      <c r="NTN12" s="25"/>
      <c r="NTO12" s="25"/>
      <c r="NTP12" s="25"/>
      <c r="NTQ12" s="25"/>
      <c r="NTR12" s="25"/>
      <c r="NTS12" s="25"/>
      <c r="NTT12" s="25"/>
      <c r="NTU12" s="25"/>
      <c r="NTV12" s="25"/>
      <c r="NTW12" s="25"/>
      <c r="NTX12" s="25"/>
      <c r="NTY12" s="25"/>
      <c r="NTZ12" s="25"/>
      <c r="NUA12" s="25"/>
      <c r="NUB12" s="25"/>
      <c r="NUC12" s="25"/>
      <c r="NUD12" s="25"/>
      <c r="NUE12" s="25"/>
      <c r="NUF12" s="25"/>
      <c r="NUG12" s="25"/>
      <c r="NUH12" s="25"/>
      <c r="NUI12" s="25"/>
      <c r="NUJ12" s="25"/>
      <c r="NUK12" s="25"/>
      <c r="NUL12" s="25"/>
      <c r="NUM12" s="25"/>
      <c r="NUN12" s="25"/>
      <c r="NUO12" s="25"/>
      <c r="NUP12" s="25"/>
      <c r="NUQ12" s="25"/>
      <c r="NUR12" s="25"/>
      <c r="NUS12" s="25"/>
      <c r="NUT12" s="25"/>
      <c r="NUU12" s="25"/>
      <c r="NUV12" s="25"/>
      <c r="NUW12" s="25"/>
      <c r="NUX12" s="25"/>
      <c r="NUY12" s="25"/>
      <c r="NUZ12" s="25"/>
      <c r="NVA12" s="25"/>
      <c r="NVB12" s="25"/>
      <c r="NVC12" s="25"/>
      <c r="NVD12" s="25"/>
      <c r="NVE12" s="25"/>
      <c r="NVF12" s="25"/>
      <c r="NVG12" s="25"/>
      <c r="NVH12" s="25"/>
      <c r="NVI12" s="25"/>
      <c r="NVJ12" s="25"/>
      <c r="NVK12" s="25"/>
      <c r="NVL12" s="25"/>
      <c r="NVM12" s="25"/>
      <c r="NVN12" s="25"/>
      <c r="NVO12" s="25"/>
      <c r="NVP12" s="25"/>
      <c r="NVQ12" s="25"/>
      <c r="NVR12" s="25"/>
      <c r="NVS12" s="25"/>
      <c r="NVT12" s="25"/>
      <c r="NVU12" s="25"/>
      <c r="NVV12" s="25"/>
      <c r="NVW12" s="25"/>
      <c r="NVX12" s="25"/>
      <c r="NVY12" s="25"/>
      <c r="NVZ12" s="25"/>
      <c r="NWA12" s="25"/>
      <c r="NWB12" s="25"/>
      <c r="NWC12" s="25"/>
      <c r="NWD12" s="25"/>
      <c r="NWE12" s="25"/>
      <c r="NWF12" s="25"/>
      <c r="NWG12" s="25"/>
      <c r="NWH12" s="25"/>
      <c r="NWI12" s="25"/>
      <c r="NWJ12" s="25"/>
      <c r="NWK12" s="25"/>
      <c r="NWL12" s="25"/>
      <c r="NWM12" s="25"/>
      <c r="NWN12" s="25"/>
      <c r="NWO12" s="25"/>
      <c r="NWP12" s="25"/>
      <c r="NWQ12" s="25"/>
      <c r="NWR12" s="25"/>
      <c r="NWS12" s="25"/>
      <c r="NWT12" s="25"/>
      <c r="NWU12" s="25"/>
      <c r="NWV12" s="25"/>
      <c r="NWW12" s="25"/>
      <c r="NWX12" s="25"/>
      <c r="NWY12" s="25"/>
      <c r="NWZ12" s="25"/>
      <c r="NXA12" s="25"/>
      <c r="NXB12" s="25"/>
      <c r="NXC12" s="25"/>
      <c r="NXD12" s="25"/>
      <c r="NXE12" s="25"/>
      <c r="NXF12" s="25"/>
      <c r="NXG12" s="25"/>
      <c r="NXH12" s="25"/>
      <c r="NXI12" s="25"/>
      <c r="NXJ12" s="25"/>
      <c r="NXK12" s="25"/>
      <c r="NXL12" s="25"/>
      <c r="NXM12" s="25"/>
      <c r="NXN12" s="25"/>
      <c r="NXO12" s="25"/>
      <c r="NXP12" s="25"/>
      <c r="NXQ12" s="25"/>
      <c r="NXR12" s="25"/>
      <c r="NXS12" s="25"/>
      <c r="NXT12" s="25"/>
      <c r="NXU12" s="25"/>
      <c r="NXV12" s="25"/>
      <c r="NXW12" s="25"/>
      <c r="NXX12" s="25"/>
      <c r="NXY12" s="25"/>
      <c r="NXZ12" s="25"/>
      <c r="NYA12" s="25"/>
      <c r="NYB12" s="25"/>
      <c r="NYC12" s="25"/>
      <c r="NYD12" s="25"/>
      <c r="NYE12" s="25"/>
      <c r="NYF12" s="25"/>
      <c r="NYG12" s="25"/>
      <c r="NYH12" s="25"/>
      <c r="NYI12" s="25"/>
      <c r="NYJ12" s="25"/>
      <c r="NYK12" s="25"/>
      <c r="NYL12" s="25"/>
      <c r="NYM12" s="25"/>
      <c r="NYN12" s="25"/>
      <c r="NYO12" s="25"/>
      <c r="NYP12" s="25"/>
      <c r="NYQ12" s="25"/>
      <c r="NYR12" s="25"/>
      <c r="NYS12" s="25"/>
      <c r="NYT12" s="25"/>
      <c r="NYU12" s="25"/>
      <c r="NYV12" s="25"/>
      <c r="NYW12" s="25"/>
      <c r="NYX12" s="25"/>
      <c r="NYY12" s="25"/>
      <c r="NYZ12" s="25"/>
      <c r="NZA12" s="25"/>
      <c r="NZB12" s="25"/>
      <c r="NZC12" s="25"/>
      <c r="NZD12" s="25"/>
      <c r="NZE12" s="25"/>
      <c r="NZF12" s="25"/>
      <c r="NZG12" s="25"/>
      <c r="NZH12" s="25"/>
      <c r="NZI12" s="25"/>
      <c r="NZJ12" s="25"/>
      <c r="NZK12" s="25"/>
      <c r="NZL12" s="25"/>
      <c r="NZM12" s="25"/>
      <c r="NZN12" s="25"/>
      <c r="NZO12" s="25"/>
      <c r="NZP12" s="25"/>
      <c r="NZQ12" s="25"/>
      <c r="NZR12" s="25"/>
      <c r="NZS12" s="25"/>
      <c r="NZT12" s="25"/>
      <c r="NZU12" s="25"/>
      <c r="NZV12" s="25"/>
      <c r="NZW12" s="25"/>
      <c r="NZX12" s="25"/>
      <c r="NZY12" s="25"/>
      <c r="NZZ12" s="25"/>
      <c r="OAA12" s="25"/>
      <c r="OAB12" s="25"/>
      <c r="OAC12" s="25"/>
      <c r="OAD12" s="25"/>
      <c r="OAE12" s="25"/>
      <c r="OAF12" s="25"/>
      <c r="OAG12" s="25"/>
      <c r="OAH12" s="25"/>
      <c r="OAI12" s="25"/>
      <c r="OAJ12" s="25"/>
      <c r="OAK12" s="25"/>
      <c r="OAL12" s="25"/>
      <c r="OAM12" s="25"/>
      <c r="OAN12" s="25"/>
      <c r="OAO12" s="25"/>
      <c r="OAP12" s="25"/>
      <c r="OAQ12" s="25"/>
      <c r="OAR12" s="25"/>
      <c r="OAS12" s="25"/>
      <c r="OAT12" s="25"/>
      <c r="OAU12" s="25"/>
      <c r="OAV12" s="25"/>
      <c r="OAW12" s="25"/>
      <c r="OAX12" s="25"/>
      <c r="OAY12" s="25"/>
      <c r="OAZ12" s="25"/>
      <c r="OBA12" s="25"/>
      <c r="OBB12" s="25"/>
      <c r="OBC12" s="25"/>
      <c r="OBD12" s="25"/>
      <c r="OBE12" s="25"/>
      <c r="OBF12" s="25"/>
      <c r="OBG12" s="25"/>
      <c r="OBH12" s="25"/>
      <c r="OBI12" s="25"/>
      <c r="OBJ12" s="25"/>
      <c r="OBK12" s="25"/>
      <c r="OBL12" s="25"/>
      <c r="OBM12" s="25"/>
      <c r="OBN12" s="25"/>
      <c r="OBO12" s="25"/>
      <c r="OBP12" s="25"/>
      <c r="OBQ12" s="25"/>
      <c r="OBR12" s="25"/>
      <c r="OBS12" s="25"/>
      <c r="OBT12" s="25"/>
      <c r="OBU12" s="25"/>
      <c r="OBV12" s="25"/>
      <c r="OBW12" s="25"/>
      <c r="OBX12" s="25"/>
      <c r="OBY12" s="25"/>
      <c r="OBZ12" s="25"/>
      <c r="OCA12" s="25"/>
      <c r="OCB12" s="25"/>
      <c r="OCC12" s="25"/>
      <c r="OCD12" s="25"/>
      <c r="OCE12" s="25"/>
      <c r="OCF12" s="25"/>
      <c r="OCG12" s="25"/>
      <c r="OCH12" s="25"/>
      <c r="OCI12" s="25"/>
      <c r="OCJ12" s="25"/>
      <c r="OCK12" s="25"/>
      <c r="OCL12" s="25"/>
      <c r="OCM12" s="25"/>
      <c r="OCN12" s="25"/>
      <c r="OCO12" s="25"/>
      <c r="OCP12" s="25"/>
      <c r="OCQ12" s="25"/>
      <c r="OCR12" s="25"/>
      <c r="OCS12" s="25"/>
      <c r="OCT12" s="25"/>
      <c r="OCU12" s="25"/>
      <c r="OCV12" s="25"/>
      <c r="OCW12" s="25"/>
      <c r="OCX12" s="25"/>
      <c r="OCY12" s="25"/>
      <c r="OCZ12" s="25"/>
      <c r="ODA12" s="25"/>
      <c r="ODB12" s="25"/>
      <c r="ODC12" s="25"/>
      <c r="ODD12" s="25"/>
      <c r="ODE12" s="25"/>
      <c r="ODF12" s="25"/>
      <c r="ODG12" s="25"/>
      <c r="ODH12" s="25"/>
      <c r="ODI12" s="25"/>
      <c r="ODJ12" s="25"/>
      <c r="ODK12" s="25"/>
      <c r="ODL12" s="25"/>
      <c r="ODM12" s="25"/>
      <c r="ODN12" s="25"/>
      <c r="ODO12" s="25"/>
      <c r="ODP12" s="25"/>
      <c r="ODQ12" s="25"/>
      <c r="ODR12" s="25"/>
      <c r="ODS12" s="25"/>
      <c r="ODT12" s="25"/>
      <c r="ODU12" s="25"/>
      <c r="ODV12" s="25"/>
      <c r="ODW12" s="25"/>
      <c r="ODX12" s="25"/>
      <c r="ODY12" s="25"/>
      <c r="ODZ12" s="25"/>
      <c r="OEA12" s="25"/>
      <c r="OEB12" s="25"/>
      <c r="OEC12" s="25"/>
      <c r="OED12" s="25"/>
      <c r="OEE12" s="25"/>
      <c r="OEF12" s="25"/>
      <c r="OEG12" s="25"/>
      <c r="OEH12" s="25"/>
      <c r="OEI12" s="25"/>
      <c r="OEJ12" s="25"/>
      <c r="OEK12" s="25"/>
      <c r="OEL12" s="25"/>
      <c r="OEM12" s="25"/>
      <c r="OEN12" s="25"/>
      <c r="OEO12" s="25"/>
      <c r="OEP12" s="25"/>
      <c r="OEQ12" s="25"/>
      <c r="OER12" s="25"/>
      <c r="OES12" s="25"/>
      <c r="OET12" s="25"/>
      <c r="OEU12" s="25"/>
      <c r="OEV12" s="25"/>
      <c r="OEW12" s="25"/>
      <c r="OEX12" s="25"/>
      <c r="OEY12" s="25"/>
      <c r="OEZ12" s="25"/>
      <c r="OFA12" s="25"/>
      <c r="OFB12" s="25"/>
      <c r="OFC12" s="25"/>
      <c r="OFD12" s="25"/>
      <c r="OFE12" s="25"/>
      <c r="OFF12" s="25"/>
      <c r="OFG12" s="25"/>
      <c r="OFH12" s="25"/>
      <c r="OFI12" s="25"/>
      <c r="OFJ12" s="25"/>
      <c r="OFK12" s="25"/>
      <c r="OFL12" s="25"/>
      <c r="OFM12" s="25"/>
      <c r="OFN12" s="25"/>
      <c r="OFO12" s="25"/>
      <c r="OFP12" s="25"/>
      <c r="OFQ12" s="25"/>
      <c r="OFR12" s="25"/>
      <c r="OFS12" s="25"/>
      <c r="OFT12" s="25"/>
      <c r="OFU12" s="25"/>
      <c r="OFV12" s="25"/>
      <c r="OFW12" s="25"/>
      <c r="OFX12" s="25"/>
      <c r="OFY12" s="25"/>
      <c r="OFZ12" s="25"/>
      <c r="OGA12" s="25"/>
      <c r="OGB12" s="25"/>
      <c r="OGC12" s="25"/>
      <c r="OGD12" s="25"/>
      <c r="OGE12" s="25"/>
      <c r="OGF12" s="25"/>
      <c r="OGG12" s="25"/>
      <c r="OGH12" s="25"/>
      <c r="OGI12" s="25"/>
      <c r="OGJ12" s="25"/>
      <c r="OGK12" s="25"/>
      <c r="OGL12" s="25"/>
      <c r="OGM12" s="25"/>
      <c r="OGN12" s="25"/>
      <c r="OGO12" s="25"/>
      <c r="OGP12" s="25"/>
      <c r="OGQ12" s="25"/>
      <c r="OGR12" s="25"/>
      <c r="OGS12" s="25"/>
      <c r="OGT12" s="25"/>
      <c r="OGU12" s="25"/>
      <c r="OGV12" s="25"/>
      <c r="OGW12" s="25"/>
      <c r="OGX12" s="25"/>
      <c r="OGY12" s="25"/>
      <c r="OGZ12" s="25"/>
      <c r="OHA12" s="25"/>
      <c r="OHB12" s="25"/>
      <c r="OHC12" s="25"/>
      <c r="OHD12" s="25"/>
      <c r="OHE12" s="25"/>
      <c r="OHF12" s="25"/>
      <c r="OHG12" s="25"/>
      <c r="OHH12" s="25"/>
      <c r="OHI12" s="25"/>
      <c r="OHJ12" s="25"/>
      <c r="OHK12" s="25"/>
      <c r="OHL12" s="25"/>
      <c r="OHM12" s="25"/>
      <c r="OHN12" s="25"/>
      <c r="OHO12" s="25"/>
      <c r="OHP12" s="25"/>
      <c r="OHQ12" s="25"/>
      <c r="OHR12" s="25"/>
      <c r="OHS12" s="25"/>
      <c r="OHT12" s="25"/>
      <c r="OHU12" s="25"/>
      <c r="OHV12" s="25"/>
      <c r="OHW12" s="25"/>
      <c r="OHX12" s="25"/>
      <c r="OHY12" s="25"/>
      <c r="OHZ12" s="25"/>
      <c r="OIA12" s="25"/>
      <c r="OIB12" s="25"/>
      <c r="OIC12" s="25"/>
      <c r="OID12" s="25"/>
      <c r="OIE12" s="25"/>
      <c r="OIF12" s="25"/>
      <c r="OIG12" s="25"/>
      <c r="OIH12" s="25"/>
      <c r="OII12" s="25"/>
      <c r="OIJ12" s="25"/>
      <c r="OIK12" s="25"/>
      <c r="OIL12" s="25"/>
      <c r="OIM12" s="25"/>
      <c r="OIN12" s="25"/>
      <c r="OIO12" s="25"/>
      <c r="OIP12" s="25"/>
      <c r="OIQ12" s="25"/>
      <c r="OIR12" s="25"/>
      <c r="OIS12" s="25"/>
      <c r="OIT12" s="25"/>
      <c r="OIU12" s="25"/>
      <c r="OIV12" s="25"/>
      <c r="OIW12" s="25"/>
      <c r="OIX12" s="25"/>
      <c r="OIY12" s="25"/>
      <c r="OIZ12" s="25"/>
      <c r="OJA12" s="25"/>
      <c r="OJB12" s="25"/>
      <c r="OJC12" s="25"/>
      <c r="OJD12" s="25"/>
      <c r="OJE12" s="25"/>
      <c r="OJF12" s="25"/>
      <c r="OJG12" s="25"/>
      <c r="OJH12" s="25"/>
      <c r="OJI12" s="25"/>
      <c r="OJJ12" s="25"/>
      <c r="OJK12" s="25"/>
      <c r="OJL12" s="25"/>
      <c r="OJM12" s="25"/>
      <c r="OJN12" s="25"/>
      <c r="OJO12" s="25"/>
      <c r="OJP12" s="25"/>
      <c r="OJQ12" s="25"/>
      <c r="OJR12" s="25"/>
      <c r="OJS12" s="25"/>
      <c r="OJT12" s="25"/>
      <c r="OJU12" s="25"/>
      <c r="OJV12" s="25"/>
      <c r="OJW12" s="25"/>
      <c r="OJX12" s="25"/>
      <c r="OJY12" s="25"/>
      <c r="OJZ12" s="25"/>
      <c r="OKA12" s="25"/>
      <c r="OKB12" s="25"/>
      <c r="OKC12" s="25"/>
      <c r="OKD12" s="25"/>
      <c r="OKE12" s="25"/>
      <c r="OKF12" s="25"/>
      <c r="OKG12" s="25"/>
      <c r="OKH12" s="25"/>
      <c r="OKI12" s="25"/>
      <c r="OKJ12" s="25"/>
      <c r="OKK12" s="25"/>
      <c r="OKL12" s="25"/>
      <c r="OKM12" s="25"/>
      <c r="OKN12" s="25"/>
      <c r="OKO12" s="25"/>
      <c r="OKP12" s="25"/>
      <c r="OKQ12" s="25"/>
      <c r="OKR12" s="25"/>
      <c r="OKS12" s="25"/>
      <c r="OKT12" s="25"/>
      <c r="OKU12" s="25"/>
      <c r="OKV12" s="25"/>
      <c r="OKW12" s="25"/>
      <c r="OKX12" s="25"/>
      <c r="OKY12" s="25"/>
      <c r="OKZ12" s="25"/>
      <c r="OLA12" s="25"/>
      <c r="OLB12" s="25"/>
      <c r="OLC12" s="25"/>
      <c r="OLD12" s="25"/>
      <c r="OLE12" s="25"/>
      <c r="OLF12" s="25"/>
      <c r="OLG12" s="25"/>
      <c r="OLH12" s="25"/>
      <c r="OLI12" s="25"/>
      <c r="OLJ12" s="25"/>
      <c r="OLK12" s="25"/>
      <c r="OLL12" s="25"/>
      <c r="OLM12" s="25"/>
      <c r="OLN12" s="25"/>
      <c r="OLO12" s="25"/>
      <c r="OLP12" s="25"/>
      <c r="OLQ12" s="25"/>
      <c r="OLR12" s="25"/>
      <c r="OLS12" s="25"/>
      <c r="OLT12" s="25"/>
      <c r="OLU12" s="25"/>
      <c r="OLV12" s="25"/>
      <c r="OLW12" s="25"/>
      <c r="OLX12" s="25"/>
      <c r="OLY12" s="25"/>
      <c r="OLZ12" s="25"/>
      <c r="OMA12" s="25"/>
      <c r="OMB12" s="25"/>
      <c r="OMC12" s="25"/>
      <c r="OMD12" s="25"/>
      <c r="OME12" s="25"/>
      <c r="OMF12" s="25"/>
      <c r="OMG12" s="25"/>
      <c r="OMH12" s="25"/>
      <c r="OMI12" s="25"/>
      <c r="OMJ12" s="25"/>
      <c r="OMK12" s="25"/>
      <c r="OML12" s="25"/>
      <c r="OMM12" s="25"/>
      <c r="OMN12" s="25"/>
      <c r="OMO12" s="25"/>
      <c r="OMP12" s="25"/>
      <c r="OMQ12" s="25"/>
      <c r="OMR12" s="25"/>
      <c r="OMS12" s="25"/>
      <c r="OMT12" s="25"/>
      <c r="OMU12" s="25"/>
      <c r="OMV12" s="25"/>
      <c r="OMW12" s="25"/>
      <c r="OMX12" s="25"/>
      <c r="OMY12" s="25"/>
      <c r="OMZ12" s="25"/>
      <c r="ONA12" s="25"/>
      <c r="ONB12" s="25"/>
      <c r="ONC12" s="25"/>
      <c r="OND12" s="25"/>
      <c r="ONE12" s="25"/>
      <c r="ONF12" s="25"/>
      <c r="ONG12" s="25"/>
      <c r="ONH12" s="25"/>
      <c r="ONI12" s="25"/>
      <c r="ONJ12" s="25"/>
      <c r="ONK12" s="25"/>
      <c r="ONL12" s="25"/>
      <c r="ONM12" s="25"/>
      <c r="ONN12" s="25"/>
      <c r="ONO12" s="25"/>
      <c r="ONP12" s="25"/>
      <c r="ONQ12" s="25"/>
      <c r="ONR12" s="25"/>
      <c r="ONS12" s="25"/>
      <c r="ONT12" s="25"/>
      <c r="ONU12" s="25"/>
      <c r="ONV12" s="25"/>
      <c r="ONW12" s="25"/>
      <c r="ONX12" s="25"/>
      <c r="ONY12" s="25"/>
      <c r="ONZ12" s="25"/>
      <c r="OOA12" s="25"/>
      <c r="OOB12" s="25"/>
      <c r="OOC12" s="25"/>
      <c r="OOD12" s="25"/>
      <c r="OOE12" s="25"/>
      <c r="OOF12" s="25"/>
      <c r="OOG12" s="25"/>
      <c r="OOH12" s="25"/>
      <c r="OOI12" s="25"/>
      <c r="OOJ12" s="25"/>
      <c r="OOK12" s="25"/>
      <c r="OOL12" s="25"/>
      <c r="OOM12" s="25"/>
      <c r="OON12" s="25"/>
      <c r="OOO12" s="25"/>
      <c r="OOP12" s="25"/>
      <c r="OOQ12" s="25"/>
      <c r="OOR12" s="25"/>
      <c r="OOS12" s="25"/>
      <c r="OOT12" s="25"/>
      <c r="OOU12" s="25"/>
      <c r="OOV12" s="25"/>
      <c r="OOW12" s="25"/>
      <c r="OOX12" s="25"/>
      <c r="OOY12" s="25"/>
      <c r="OOZ12" s="25"/>
      <c r="OPA12" s="25"/>
      <c r="OPB12" s="25"/>
      <c r="OPC12" s="25"/>
      <c r="OPD12" s="25"/>
      <c r="OPE12" s="25"/>
      <c r="OPF12" s="25"/>
      <c r="OPG12" s="25"/>
      <c r="OPH12" s="25"/>
      <c r="OPI12" s="25"/>
      <c r="OPJ12" s="25"/>
      <c r="OPK12" s="25"/>
      <c r="OPL12" s="25"/>
      <c r="OPM12" s="25"/>
      <c r="OPN12" s="25"/>
      <c r="OPO12" s="25"/>
      <c r="OPP12" s="25"/>
      <c r="OPQ12" s="25"/>
      <c r="OPR12" s="25"/>
      <c r="OPS12" s="25"/>
      <c r="OPT12" s="25"/>
      <c r="OPU12" s="25"/>
      <c r="OPV12" s="25"/>
      <c r="OPW12" s="25"/>
      <c r="OPX12" s="25"/>
      <c r="OPY12" s="25"/>
      <c r="OPZ12" s="25"/>
      <c r="OQA12" s="25"/>
      <c r="OQB12" s="25"/>
      <c r="OQC12" s="25"/>
      <c r="OQD12" s="25"/>
      <c r="OQE12" s="25"/>
      <c r="OQF12" s="25"/>
      <c r="OQG12" s="25"/>
      <c r="OQH12" s="25"/>
      <c r="OQI12" s="25"/>
      <c r="OQJ12" s="25"/>
      <c r="OQK12" s="25"/>
      <c r="OQL12" s="25"/>
      <c r="OQM12" s="25"/>
      <c r="OQN12" s="25"/>
      <c r="OQO12" s="25"/>
      <c r="OQP12" s="25"/>
      <c r="OQQ12" s="25"/>
      <c r="OQR12" s="25"/>
      <c r="OQS12" s="25"/>
      <c r="OQT12" s="25"/>
      <c r="OQU12" s="25"/>
      <c r="OQV12" s="25"/>
      <c r="OQW12" s="25"/>
      <c r="OQX12" s="25"/>
      <c r="OQY12" s="25"/>
      <c r="OQZ12" s="25"/>
      <c r="ORA12" s="25"/>
      <c r="ORB12" s="25"/>
      <c r="ORC12" s="25"/>
      <c r="ORD12" s="25"/>
      <c r="ORE12" s="25"/>
      <c r="ORF12" s="25"/>
      <c r="ORG12" s="25"/>
      <c r="ORH12" s="25"/>
      <c r="ORI12" s="25"/>
      <c r="ORJ12" s="25"/>
      <c r="ORK12" s="25"/>
      <c r="ORL12" s="25"/>
      <c r="ORM12" s="25"/>
      <c r="ORN12" s="25"/>
      <c r="ORO12" s="25"/>
      <c r="ORP12" s="25"/>
      <c r="ORQ12" s="25"/>
      <c r="ORR12" s="25"/>
      <c r="ORS12" s="25"/>
      <c r="ORT12" s="25"/>
      <c r="ORU12" s="25"/>
      <c r="ORV12" s="25"/>
      <c r="ORW12" s="25"/>
      <c r="ORX12" s="25"/>
      <c r="ORY12" s="25"/>
      <c r="ORZ12" s="25"/>
      <c r="OSA12" s="25"/>
      <c r="OSB12" s="25"/>
      <c r="OSC12" s="25"/>
      <c r="OSD12" s="25"/>
      <c r="OSE12" s="25"/>
      <c r="OSF12" s="25"/>
      <c r="OSG12" s="25"/>
      <c r="OSH12" s="25"/>
      <c r="OSI12" s="25"/>
      <c r="OSJ12" s="25"/>
      <c r="OSK12" s="25"/>
      <c r="OSL12" s="25"/>
      <c r="OSM12" s="25"/>
      <c r="OSN12" s="25"/>
      <c r="OSO12" s="25"/>
      <c r="OSP12" s="25"/>
      <c r="OSQ12" s="25"/>
      <c r="OSR12" s="25"/>
      <c r="OSS12" s="25"/>
      <c r="OST12" s="25"/>
      <c r="OSU12" s="25"/>
      <c r="OSV12" s="25"/>
      <c r="OSW12" s="25"/>
      <c r="OSX12" s="25"/>
      <c r="OSY12" s="25"/>
      <c r="OSZ12" s="25"/>
      <c r="OTA12" s="25"/>
      <c r="OTB12" s="25"/>
      <c r="OTC12" s="25"/>
      <c r="OTD12" s="25"/>
      <c r="OTE12" s="25"/>
      <c r="OTF12" s="25"/>
      <c r="OTG12" s="25"/>
      <c r="OTH12" s="25"/>
      <c r="OTI12" s="25"/>
      <c r="OTJ12" s="25"/>
      <c r="OTK12" s="25"/>
      <c r="OTL12" s="25"/>
      <c r="OTM12" s="25"/>
      <c r="OTN12" s="25"/>
      <c r="OTO12" s="25"/>
      <c r="OTP12" s="25"/>
      <c r="OTQ12" s="25"/>
      <c r="OTR12" s="25"/>
      <c r="OTS12" s="25"/>
      <c r="OTT12" s="25"/>
      <c r="OTU12" s="25"/>
      <c r="OTV12" s="25"/>
      <c r="OTW12" s="25"/>
      <c r="OTX12" s="25"/>
      <c r="OTY12" s="25"/>
      <c r="OTZ12" s="25"/>
      <c r="OUA12" s="25"/>
      <c r="OUB12" s="25"/>
      <c r="OUC12" s="25"/>
      <c r="OUD12" s="25"/>
      <c r="OUE12" s="25"/>
      <c r="OUF12" s="25"/>
      <c r="OUG12" s="25"/>
      <c r="OUH12" s="25"/>
      <c r="OUI12" s="25"/>
      <c r="OUJ12" s="25"/>
      <c r="OUK12" s="25"/>
      <c r="OUL12" s="25"/>
      <c r="OUM12" s="25"/>
      <c r="OUN12" s="25"/>
      <c r="OUO12" s="25"/>
      <c r="OUP12" s="25"/>
      <c r="OUQ12" s="25"/>
      <c r="OUR12" s="25"/>
      <c r="OUS12" s="25"/>
      <c r="OUT12" s="25"/>
      <c r="OUU12" s="25"/>
      <c r="OUV12" s="25"/>
      <c r="OUW12" s="25"/>
      <c r="OUX12" s="25"/>
      <c r="OUY12" s="25"/>
      <c r="OUZ12" s="25"/>
      <c r="OVA12" s="25"/>
      <c r="OVB12" s="25"/>
      <c r="OVC12" s="25"/>
      <c r="OVD12" s="25"/>
      <c r="OVE12" s="25"/>
      <c r="OVF12" s="25"/>
      <c r="OVG12" s="25"/>
      <c r="OVH12" s="25"/>
      <c r="OVI12" s="25"/>
      <c r="OVJ12" s="25"/>
      <c r="OVK12" s="25"/>
      <c r="OVL12" s="25"/>
      <c r="OVM12" s="25"/>
      <c r="OVN12" s="25"/>
      <c r="OVO12" s="25"/>
      <c r="OVP12" s="25"/>
      <c r="OVQ12" s="25"/>
      <c r="OVR12" s="25"/>
      <c r="OVS12" s="25"/>
      <c r="OVT12" s="25"/>
      <c r="OVU12" s="25"/>
      <c r="OVV12" s="25"/>
      <c r="OVW12" s="25"/>
      <c r="OVX12" s="25"/>
      <c r="OVY12" s="25"/>
      <c r="OVZ12" s="25"/>
      <c r="OWA12" s="25"/>
      <c r="OWB12" s="25"/>
      <c r="OWC12" s="25"/>
      <c r="OWD12" s="25"/>
      <c r="OWE12" s="25"/>
      <c r="OWF12" s="25"/>
      <c r="OWG12" s="25"/>
      <c r="OWH12" s="25"/>
      <c r="OWI12" s="25"/>
      <c r="OWJ12" s="25"/>
      <c r="OWK12" s="25"/>
      <c r="OWL12" s="25"/>
      <c r="OWM12" s="25"/>
      <c r="OWN12" s="25"/>
      <c r="OWO12" s="25"/>
      <c r="OWP12" s="25"/>
      <c r="OWQ12" s="25"/>
      <c r="OWR12" s="25"/>
      <c r="OWS12" s="25"/>
      <c r="OWT12" s="25"/>
      <c r="OWU12" s="25"/>
      <c r="OWV12" s="25"/>
      <c r="OWW12" s="25"/>
      <c r="OWX12" s="25"/>
      <c r="OWY12" s="25"/>
      <c r="OWZ12" s="25"/>
      <c r="OXA12" s="25"/>
      <c r="OXB12" s="25"/>
      <c r="OXC12" s="25"/>
      <c r="OXD12" s="25"/>
      <c r="OXE12" s="25"/>
      <c r="OXF12" s="25"/>
      <c r="OXG12" s="25"/>
      <c r="OXH12" s="25"/>
      <c r="OXI12" s="25"/>
      <c r="OXJ12" s="25"/>
      <c r="OXK12" s="25"/>
      <c r="OXL12" s="25"/>
      <c r="OXM12" s="25"/>
      <c r="OXN12" s="25"/>
      <c r="OXO12" s="25"/>
      <c r="OXP12" s="25"/>
      <c r="OXQ12" s="25"/>
      <c r="OXR12" s="25"/>
      <c r="OXS12" s="25"/>
      <c r="OXT12" s="25"/>
      <c r="OXU12" s="25"/>
      <c r="OXV12" s="25"/>
      <c r="OXW12" s="25"/>
      <c r="OXX12" s="25"/>
      <c r="OXY12" s="25"/>
      <c r="OXZ12" s="25"/>
      <c r="OYA12" s="25"/>
      <c r="OYB12" s="25"/>
      <c r="OYC12" s="25"/>
      <c r="OYD12" s="25"/>
      <c r="OYE12" s="25"/>
      <c r="OYF12" s="25"/>
      <c r="OYG12" s="25"/>
      <c r="OYH12" s="25"/>
      <c r="OYI12" s="25"/>
      <c r="OYJ12" s="25"/>
      <c r="OYK12" s="25"/>
      <c r="OYL12" s="25"/>
      <c r="OYM12" s="25"/>
      <c r="OYN12" s="25"/>
      <c r="OYO12" s="25"/>
      <c r="OYP12" s="25"/>
      <c r="OYQ12" s="25"/>
      <c r="OYR12" s="25"/>
      <c r="OYS12" s="25"/>
      <c r="OYT12" s="25"/>
      <c r="OYU12" s="25"/>
      <c r="OYV12" s="25"/>
      <c r="OYW12" s="25"/>
      <c r="OYX12" s="25"/>
      <c r="OYY12" s="25"/>
      <c r="OYZ12" s="25"/>
      <c r="OZA12" s="25"/>
      <c r="OZB12" s="25"/>
      <c r="OZC12" s="25"/>
      <c r="OZD12" s="25"/>
      <c r="OZE12" s="25"/>
      <c r="OZF12" s="25"/>
      <c r="OZG12" s="25"/>
      <c r="OZH12" s="25"/>
      <c r="OZI12" s="25"/>
      <c r="OZJ12" s="25"/>
      <c r="OZK12" s="25"/>
      <c r="OZL12" s="25"/>
      <c r="OZM12" s="25"/>
      <c r="OZN12" s="25"/>
      <c r="OZO12" s="25"/>
      <c r="OZP12" s="25"/>
      <c r="OZQ12" s="25"/>
      <c r="OZR12" s="25"/>
      <c r="OZS12" s="25"/>
      <c r="OZT12" s="25"/>
      <c r="OZU12" s="25"/>
      <c r="OZV12" s="25"/>
      <c r="OZW12" s="25"/>
      <c r="OZX12" s="25"/>
      <c r="OZY12" s="25"/>
      <c r="OZZ12" s="25"/>
      <c r="PAA12" s="25"/>
      <c r="PAB12" s="25"/>
      <c r="PAC12" s="25"/>
      <c r="PAD12" s="25"/>
      <c r="PAE12" s="25"/>
      <c r="PAF12" s="25"/>
      <c r="PAG12" s="25"/>
      <c r="PAH12" s="25"/>
      <c r="PAI12" s="25"/>
      <c r="PAJ12" s="25"/>
      <c r="PAK12" s="25"/>
      <c r="PAL12" s="25"/>
      <c r="PAM12" s="25"/>
      <c r="PAN12" s="25"/>
      <c r="PAO12" s="25"/>
      <c r="PAP12" s="25"/>
      <c r="PAQ12" s="25"/>
      <c r="PAR12" s="25"/>
      <c r="PAS12" s="25"/>
      <c r="PAT12" s="25"/>
      <c r="PAU12" s="25"/>
      <c r="PAV12" s="25"/>
      <c r="PAW12" s="25"/>
      <c r="PAX12" s="25"/>
      <c r="PAY12" s="25"/>
      <c r="PAZ12" s="25"/>
      <c r="PBA12" s="25"/>
      <c r="PBB12" s="25"/>
      <c r="PBC12" s="25"/>
      <c r="PBD12" s="25"/>
      <c r="PBE12" s="25"/>
      <c r="PBF12" s="25"/>
      <c r="PBG12" s="25"/>
      <c r="PBH12" s="25"/>
      <c r="PBI12" s="25"/>
      <c r="PBJ12" s="25"/>
      <c r="PBK12" s="25"/>
      <c r="PBL12" s="25"/>
      <c r="PBM12" s="25"/>
      <c r="PBN12" s="25"/>
      <c r="PBO12" s="25"/>
      <c r="PBP12" s="25"/>
      <c r="PBQ12" s="25"/>
      <c r="PBR12" s="25"/>
      <c r="PBS12" s="25"/>
      <c r="PBT12" s="25"/>
      <c r="PBU12" s="25"/>
      <c r="PBV12" s="25"/>
      <c r="PBW12" s="25"/>
      <c r="PBX12" s="25"/>
      <c r="PBY12" s="25"/>
      <c r="PBZ12" s="25"/>
      <c r="PCA12" s="25"/>
      <c r="PCB12" s="25"/>
      <c r="PCC12" s="25"/>
      <c r="PCD12" s="25"/>
      <c r="PCE12" s="25"/>
      <c r="PCF12" s="25"/>
      <c r="PCG12" s="25"/>
      <c r="PCH12" s="25"/>
      <c r="PCI12" s="25"/>
      <c r="PCJ12" s="25"/>
      <c r="PCK12" s="25"/>
      <c r="PCL12" s="25"/>
      <c r="PCM12" s="25"/>
      <c r="PCN12" s="25"/>
      <c r="PCO12" s="25"/>
      <c r="PCP12" s="25"/>
      <c r="PCQ12" s="25"/>
      <c r="PCR12" s="25"/>
      <c r="PCS12" s="25"/>
      <c r="PCT12" s="25"/>
      <c r="PCU12" s="25"/>
      <c r="PCV12" s="25"/>
      <c r="PCW12" s="25"/>
      <c r="PCX12" s="25"/>
      <c r="PCY12" s="25"/>
      <c r="PCZ12" s="25"/>
      <c r="PDA12" s="25"/>
      <c r="PDB12" s="25"/>
      <c r="PDC12" s="25"/>
      <c r="PDD12" s="25"/>
      <c r="PDE12" s="25"/>
      <c r="PDF12" s="25"/>
      <c r="PDG12" s="25"/>
      <c r="PDH12" s="25"/>
      <c r="PDI12" s="25"/>
      <c r="PDJ12" s="25"/>
      <c r="PDK12" s="25"/>
      <c r="PDL12" s="25"/>
      <c r="PDM12" s="25"/>
      <c r="PDN12" s="25"/>
      <c r="PDO12" s="25"/>
      <c r="PDP12" s="25"/>
      <c r="PDQ12" s="25"/>
      <c r="PDR12" s="25"/>
      <c r="PDS12" s="25"/>
      <c r="PDT12" s="25"/>
      <c r="PDU12" s="25"/>
      <c r="PDV12" s="25"/>
      <c r="PDW12" s="25"/>
      <c r="PDX12" s="25"/>
      <c r="PDY12" s="25"/>
      <c r="PDZ12" s="25"/>
      <c r="PEA12" s="25"/>
      <c r="PEB12" s="25"/>
      <c r="PEC12" s="25"/>
      <c r="PED12" s="25"/>
      <c r="PEE12" s="25"/>
      <c r="PEF12" s="25"/>
      <c r="PEG12" s="25"/>
      <c r="PEH12" s="25"/>
      <c r="PEI12" s="25"/>
      <c r="PEJ12" s="25"/>
      <c r="PEK12" s="25"/>
      <c r="PEL12" s="25"/>
      <c r="PEM12" s="25"/>
      <c r="PEN12" s="25"/>
      <c r="PEO12" s="25"/>
      <c r="PEP12" s="25"/>
      <c r="PEQ12" s="25"/>
      <c r="PER12" s="25"/>
      <c r="PES12" s="25"/>
      <c r="PET12" s="25"/>
      <c r="PEU12" s="25"/>
      <c r="PEV12" s="25"/>
      <c r="PEW12" s="25"/>
      <c r="PEX12" s="25"/>
      <c r="PEY12" s="25"/>
      <c r="PEZ12" s="25"/>
      <c r="PFA12" s="25"/>
      <c r="PFB12" s="25"/>
      <c r="PFC12" s="25"/>
      <c r="PFD12" s="25"/>
      <c r="PFE12" s="25"/>
      <c r="PFF12" s="25"/>
      <c r="PFG12" s="25"/>
      <c r="PFH12" s="25"/>
      <c r="PFI12" s="25"/>
      <c r="PFJ12" s="25"/>
      <c r="PFK12" s="25"/>
      <c r="PFL12" s="25"/>
      <c r="PFM12" s="25"/>
      <c r="PFN12" s="25"/>
      <c r="PFO12" s="25"/>
      <c r="PFP12" s="25"/>
      <c r="PFQ12" s="25"/>
      <c r="PFR12" s="25"/>
      <c r="PFS12" s="25"/>
      <c r="PFT12" s="25"/>
      <c r="PFU12" s="25"/>
      <c r="PFV12" s="25"/>
      <c r="PFW12" s="25"/>
      <c r="PFX12" s="25"/>
      <c r="PFY12" s="25"/>
      <c r="PFZ12" s="25"/>
      <c r="PGA12" s="25"/>
      <c r="PGB12" s="25"/>
      <c r="PGC12" s="25"/>
      <c r="PGD12" s="25"/>
      <c r="PGE12" s="25"/>
      <c r="PGF12" s="25"/>
      <c r="PGG12" s="25"/>
      <c r="PGH12" s="25"/>
      <c r="PGI12" s="25"/>
      <c r="PGJ12" s="25"/>
      <c r="PGK12" s="25"/>
      <c r="PGL12" s="25"/>
      <c r="PGM12" s="25"/>
      <c r="PGN12" s="25"/>
      <c r="PGO12" s="25"/>
      <c r="PGP12" s="25"/>
      <c r="PGQ12" s="25"/>
      <c r="PGR12" s="25"/>
      <c r="PGS12" s="25"/>
      <c r="PGT12" s="25"/>
      <c r="PGU12" s="25"/>
      <c r="PGV12" s="25"/>
      <c r="PGW12" s="25"/>
      <c r="PGX12" s="25"/>
      <c r="PGY12" s="25"/>
      <c r="PGZ12" s="25"/>
      <c r="PHA12" s="25"/>
      <c r="PHB12" s="25"/>
      <c r="PHC12" s="25"/>
      <c r="PHD12" s="25"/>
      <c r="PHE12" s="25"/>
      <c r="PHF12" s="25"/>
      <c r="PHG12" s="25"/>
      <c r="PHH12" s="25"/>
      <c r="PHI12" s="25"/>
      <c r="PHJ12" s="25"/>
      <c r="PHK12" s="25"/>
      <c r="PHL12" s="25"/>
      <c r="PHM12" s="25"/>
      <c r="PHN12" s="25"/>
      <c r="PHO12" s="25"/>
      <c r="PHP12" s="25"/>
      <c r="PHQ12" s="25"/>
      <c r="PHR12" s="25"/>
      <c r="PHS12" s="25"/>
      <c r="PHT12" s="25"/>
      <c r="PHU12" s="25"/>
      <c r="PHV12" s="25"/>
      <c r="PHW12" s="25"/>
      <c r="PHX12" s="25"/>
      <c r="PHY12" s="25"/>
      <c r="PHZ12" s="25"/>
      <c r="PIA12" s="25"/>
      <c r="PIB12" s="25"/>
      <c r="PIC12" s="25"/>
      <c r="PID12" s="25"/>
      <c r="PIE12" s="25"/>
      <c r="PIF12" s="25"/>
      <c r="PIG12" s="25"/>
      <c r="PIH12" s="25"/>
      <c r="PII12" s="25"/>
      <c r="PIJ12" s="25"/>
      <c r="PIK12" s="25"/>
      <c r="PIL12" s="25"/>
      <c r="PIM12" s="25"/>
      <c r="PIN12" s="25"/>
      <c r="PIO12" s="25"/>
      <c r="PIP12" s="25"/>
      <c r="PIQ12" s="25"/>
      <c r="PIR12" s="25"/>
      <c r="PIS12" s="25"/>
      <c r="PIT12" s="25"/>
      <c r="PIU12" s="25"/>
      <c r="PIV12" s="25"/>
      <c r="PIW12" s="25"/>
      <c r="PIX12" s="25"/>
      <c r="PIY12" s="25"/>
      <c r="PIZ12" s="25"/>
      <c r="PJA12" s="25"/>
      <c r="PJB12" s="25"/>
      <c r="PJC12" s="25"/>
      <c r="PJD12" s="25"/>
      <c r="PJE12" s="25"/>
      <c r="PJF12" s="25"/>
      <c r="PJG12" s="25"/>
      <c r="PJH12" s="25"/>
      <c r="PJI12" s="25"/>
      <c r="PJJ12" s="25"/>
      <c r="PJK12" s="25"/>
      <c r="PJL12" s="25"/>
      <c r="PJM12" s="25"/>
      <c r="PJN12" s="25"/>
      <c r="PJO12" s="25"/>
      <c r="PJP12" s="25"/>
      <c r="PJQ12" s="25"/>
      <c r="PJR12" s="25"/>
      <c r="PJS12" s="25"/>
      <c r="PJT12" s="25"/>
      <c r="PJU12" s="25"/>
      <c r="PJV12" s="25"/>
      <c r="PJW12" s="25"/>
      <c r="PJX12" s="25"/>
      <c r="PJY12" s="25"/>
      <c r="PJZ12" s="25"/>
      <c r="PKA12" s="25"/>
      <c r="PKB12" s="25"/>
      <c r="PKC12" s="25"/>
      <c r="PKD12" s="25"/>
      <c r="PKE12" s="25"/>
      <c r="PKF12" s="25"/>
      <c r="PKG12" s="25"/>
      <c r="PKH12" s="25"/>
      <c r="PKI12" s="25"/>
      <c r="PKJ12" s="25"/>
      <c r="PKK12" s="25"/>
      <c r="PKL12" s="25"/>
      <c r="PKM12" s="25"/>
      <c r="PKN12" s="25"/>
      <c r="PKO12" s="25"/>
      <c r="PKP12" s="25"/>
      <c r="PKQ12" s="25"/>
      <c r="PKR12" s="25"/>
      <c r="PKS12" s="25"/>
      <c r="PKT12" s="25"/>
      <c r="PKU12" s="25"/>
      <c r="PKV12" s="25"/>
      <c r="PKW12" s="25"/>
      <c r="PKX12" s="25"/>
      <c r="PKY12" s="25"/>
      <c r="PKZ12" s="25"/>
      <c r="PLA12" s="25"/>
      <c r="PLB12" s="25"/>
      <c r="PLC12" s="25"/>
      <c r="PLD12" s="25"/>
      <c r="PLE12" s="25"/>
      <c r="PLF12" s="25"/>
      <c r="PLG12" s="25"/>
      <c r="PLH12" s="25"/>
      <c r="PLI12" s="25"/>
      <c r="PLJ12" s="25"/>
      <c r="PLK12" s="25"/>
      <c r="PLL12" s="25"/>
      <c r="PLM12" s="25"/>
      <c r="PLN12" s="25"/>
      <c r="PLO12" s="25"/>
      <c r="PLP12" s="25"/>
      <c r="PLQ12" s="25"/>
      <c r="PLR12" s="25"/>
      <c r="PLS12" s="25"/>
      <c r="PLT12" s="25"/>
      <c r="PLU12" s="25"/>
      <c r="PLV12" s="25"/>
      <c r="PLW12" s="25"/>
      <c r="PLX12" s="25"/>
      <c r="PLY12" s="25"/>
      <c r="PLZ12" s="25"/>
      <c r="PMA12" s="25"/>
      <c r="PMB12" s="25"/>
      <c r="PMC12" s="25"/>
      <c r="PMD12" s="25"/>
      <c r="PME12" s="25"/>
      <c r="PMF12" s="25"/>
      <c r="PMG12" s="25"/>
      <c r="PMH12" s="25"/>
      <c r="PMI12" s="25"/>
      <c r="PMJ12" s="25"/>
      <c r="PMK12" s="25"/>
      <c r="PML12" s="25"/>
      <c r="PMM12" s="25"/>
      <c r="PMN12" s="25"/>
      <c r="PMO12" s="25"/>
      <c r="PMP12" s="25"/>
      <c r="PMQ12" s="25"/>
      <c r="PMR12" s="25"/>
      <c r="PMS12" s="25"/>
      <c r="PMT12" s="25"/>
      <c r="PMU12" s="25"/>
      <c r="PMV12" s="25"/>
      <c r="PMW12" s="25"/>
      <c r="PMX12" s="25"/>
      <c r="PMY12" s="25"/>
      <c r="PMZ12" s="25"/>
      <c r="PNA12" s="25"/>
      <c r="PNB12" s="25"/>
      <c r="PNC12" s="25"/>
      <c r="PND12" s="25"/>
      <c r="PNE12" s="25"/>
      <c r="PNF12" s="25"/>
      <c r="PNG12" s="25"/>
      <c r="PNH12" s="25"/>
      <c r="PNI12" s="25"/>
      <c r="PNJ12" s="25"/>
      <c r="PNK12" s="25"/>
      <c r="PNL12" s="25"/>
      <c r="PNM12" s="25"/>
      <c r="PNN12" s="25"/>
      <c r="PNO12" s="25"/>
      <c r="PNP12" s="25"/>
      <c r="PNQ12" s="25"/>
      <c r="PNR12" s="25"/>
      <c r="PNS12" s="25"/>
      <c r="PNT12" s="25"/>
      <c r="PNU12" s="25"/>
      <c r="PNV12" s="25"/>
      <c r="PNW12" s="25"/>
      <c r="PNX12" s="25"/>
      <c r="PNY12" s="25"/>
      <c r="PNZ12" s="25"/>
      <c r="POA12" s="25"/>
      <c r="POB12" s="25"/>
      <c r="POC12" s="25"/>
      <c r="POD12" s="25"/>
      <c r="POE12" s="25"/>
      <c r="POF12" s="25"/>
      <c r="POG12" s="25"/>
      <c r="POH12" s="25"/>
      <c r="POI12" s="25"/>
      <c r="POJ12" s="25"/>
      <c r="POK12" s="25"/>
      <c r="POL12" s="25"/>
      <c r="POM12" s="25"/>
      <c r="PON12" s="25"/>
      <c r="POO12" s="25"/>
      <c r="POP12" s="25"/>
      <c r="POQ12" s="25"/>
      <c r="POR12" s="25"/>
      <c r="POS12" s="25"/>
      <c r="POT12" s="25"/>
      <c r="POU12" s="25"/>
      <c r="POV12" s="25"/>
      <c r="POW12" s="25"/>
      <c r="POX12" s="25"/>
      <c r="POY12" s="25"/>
      <c r="POZ12" s="25"/>
      <c r="PPA12" s="25"/>
      <c r="PPB12" s="25"/>
      <c r="PPC12" s="25"/>
      <c r="PPD12" s="25"/>
      <c r="PPE12" s="25"/>
      <c r="PPF12" s="25"/>
      <c r="PPG12" s="25"/>
      <c r="PPH12" s="25"/>
      <c r="PPI12" s="25"/>
      <c r="PPJ12" s="25"/>
      <c r="PPK12" s="25"/>
      <c r="PPL12" s="25"/>
      <c r="PPM12" s="25"/>
      <c r="PPN12" s="25"/>
      <c r="PPO12" s="25"/>
      <c r="PPP12" s="25"/>
      <c r="PPQ12" s="25"/>
      <c r="PPR12" s="25"/>
      <c r="PPS12" s="25"/>
      <c r="PPT12" s="25"/>
      <c r="PPU12" s="25"/>
      <c r="PPV12" s="25"/>
      <c r="PPW12" s="25"/>
      <c r="PPX12" s="25"/>
      <c r="PPY12" s="25"/>
      <c r="PPZ12" s="25"/>
      <c r="PQA12" s="25"/>
      <c r="PQB12" s="25"/>
      <c r="PQC12" s="25"/>
      <c r="PQD12" s="25"/>
      <c r="PQE12" s="25"/>
      <c r="PQF12" s="25"/>
      <c r="PQG12" s="25"/>
      <c r="PQH12" s="25"/>
      <c r="PQI12" s="25"/>
      <c r="PQJ12" s="25"/>
      <c r="PQK12" s="25"/>
      <c r="PQL12" s="25"/>
      <c r="PQM12" s="25"/>
      <c r="PQN12" s="25"/>
      <c r="PQO12" s="25"/>
      <c r="PQP12" s="25"/>
      <c r="PQQ12" s="25"/>
      <c r="PQR12" s="25"/>
      <c r="PQS12" s="25"/>
      <c r="PQT12" s="25"/>
      <c r="PQU12" s="25"/>
      <c r="PQV12" s="25"/>
      <c r="PQW12" s="25"/>
      <c r="PQX12" s="25"/>
      <c r="PQY12" s="25"/>
      <c r="PQZ12" s="25"/>
      <c r="PRA12" s="25"/>
      <c r="PRB12" s="25"/>
      <c r="PRC12" s="25"/>
      <c r="PRD12" s="25"/>
      <c r="PRE12" s="25"/>
      <c r="PRF12" s="25"/>
      <c r="PRG12" s="25"/>
      <c r="PRH12" s="25"/>
      <c r="PRI12" s="25"/>
      <c r="PRJ12" s="25"/>
      <c r="PRK12" s="25"/>
      <c r="PRL12" s="25"/>
      <c r="PRM12" s="25"/>
      <c r="PRN12" s="25"/>
      <c r="PRO12" s="25"/>
      <c r="PRP12" s="25"/>
      <c r="PRQ12" s="25"/>
      <c r="PRR12" s="25"/>
      <c r="PRS12" s="25"/>
      <c r="PRT12" s="25"/>
      <c r="PRU12" s="25"/>
      <c r="PRV12" s="25"/>
      <c r="PRW12" s="25"/>
      <c r="PRX12" s="25"/>
      <c r="PRY12" s="25"/>
      <c r="PRZ12" s="25"/>
      <c r="PSA12" s="25"/>
      <c r="PSB12" s="25"/>
      <c r="PSC12" s="25"/>
      <c r="PSD12" s="25"/>
      <c r="PSE12" s="25"/>
      <c r="PSF12" s="25"/>
      <c r="PSG12" s="25"/>
      <c r="PSH12" s="25"/>
      <c r="PSI12" s="25"/>
      <c r="PSJ12" s="25"/>
      <c r="PSK12" s="25"/>
      <c r="PSL12" s="25"/>
      <c r="PSM12" s="25"/>
      <c r="PSN12" s="25"/>
      <c r="PSO12" s="25"/>
      <c r="PSP12" s="25"/>
      <c r="PSQ12" s="25"/>
      <c r="PSR12" s="25"/>
      <c r="PSS12" s="25"/>
      <c r="PST12" s="25"/>
      <c r="PSU12" s="25"/>
      <c r="PSV12" s="25"/>
      <c r="PSW12" s="25"/>
      <c r="PSX12" s="25"/>
      <c r="PSY12" s="25"/>
      <c r="PSZ12" s="25"/>
      <c r="PTA12" s="25"/>
      <c r="PTB12" s="25"/>
      <c r="PTC12" s="25"/>
      <c r="PTD12" s="25"/>
      <c r="PTE12" s="25"/>
      <c r="PTF12" s="25"/>
      <c r="PTG12" s="25"/>
      <c r="PTH12" s="25"/>
      <c r="PTI12" s="25"/>
      <c r="PTJ12" s="25"/>
      <c r="PTK12" s="25"/>
      <c r="PTL12" s="25"/>
      <c r="PTM12" s="25"/>
      <c r="PTN12" s="25"/>
      <c r="PTO12" s="25"/>
      <c r="PTP12" s="25"/>
      <c r="PTQ12" s="25"/>
      <c r="PTR12" s="25"/>
      <c r="PTS12" s="25"/>
      <c r="PTT12" s="25"/>
      <c r="PTU12" s="25"/>
      <c r="PTV12" s="25"/>
      <c r="PTW12" s="25"/>
      <c r="PTX12" s="25"/>
      <c r="PTY12" s="25"/>
      <c r="PTZ12" s="25"/>
      <c r="PUA12" s="25"/>
      <c r="PUB12" s="25"/>
      <c r="PUC12" s="25"/>
      <c r="PUD12" s="25"/>
      <c r="PUE12" s="25"/>
      <c r="PUF12" s="25"/>
      <c r="PUG12" s="25"/>
      <c r="PUH12" s="25"/>
      <c r="PUI12" s="25"/>
      <c r="PUJ12" s="25"/>
      <c r="PUK12" s="25"/>
      <c r="PUL12" s="25"/>
      <c r="PUM12" s="25"/>
      <c r="PUN12" s="25"/>
      <c r="PUO12" s="25"/>
      <c r="PUP12" s="25"/>
      <c r="PUQ12" s="25"/>
      <c r="PUR12" s="25"/>
      <c r="PUS12" s="25"/>
      <c r="PUT12" s="25"/>
      <c r="PUU12" s="25"/>
      <c r="PUV12" s="25"/>
      <c r="PUW12" s="25"/>
      <c r="PUX12" s="25"/>
      <c r="PUY12" s="25"/>
      <c r="PUZ12" s="25"/>
      <c r="PVA12" s="25"/>
      <c r="PVB12" s="25"/>
      <c r="PVC12" s="25"/>
      <c r="PVD12" s="25"/>
      <c r="PVE12" s="25"/>
      <c r="PVF12" s="25"/>
      <c r="PVG12" s="25"/>
      <c r="PVH12" s="25"/>
      <c r="PVI12" s="25"/>
      <c r="PVJ12" s="25"/>
      <c r="PVK12" s="25"/>
      <c r="PVL12" s="25"/>
      <c r="PVM12" s="25"/>
      <c r="PVN12" s="25"/>
      <c r="PVO12" s="25"/>
      <c r="PVP12" s="25"/>
      <c r="PVQ12" s="25"/>
      <c r="PVR12" s="25"/>
      <c r="PVS12" s="25"/>
      <c r="PVT12" s="25"/>
      <c r="PVU12" s="25"/>
      <c r="PVV12" s="25"/>
      <c r="PVW12" s="25"/>
      <c r="PVX12" s="25"/>
      <c r="PVY12" s="25"/>
      <c r="PVZ12" s="25"/>
      <c r="PWA12" s="25"/>
      <c r="PWB12" s="25"/>
      <c r="PWC12" s="25"/>
      <c r="PWD12" s="25"/>
      <c r="PWE12" s="25"/>
      <c r="PWF12" s="25"/>
      <c r="PWG12" s="25"/>
      <c r="PWH12" s="25"/>
      <c r="PWI12" s="25"/>
      <c r="PWJ12" s="25"/>
      <c r="PWK12" s="25"/>
      <c r="PWL12" s="25"/>
      <c r="PWM12" s="25"/>
      <c r="PWN12" s="25"/>
      <c r="PWO12" s="25"/>
      <c r="PWP12" s="25"/>
      <c r="PWQ12" s="25"/>
      <c r="PWR12" s="25"/>
      <c r="PWS12" s="25"/>
      <c r="PWT12" s="25"/>
      <c r="PWU12" s="25"/>
      <c r="PWV12" s="25"/>
      <c r="PWW12" s="25"/>
      <c r="PWX12" s="25"/>
      <c r="PWY12" s="25"/>
      <c r="PWZ12" s="25"/>
      <c r="PXA12" s="25"/>
      <c r="PXB12" s="25"/>
      <c r="PXC12" s="25"/>
      <c r="PXD12" s="25"/>
      <c r="PXE12" s="25"/>
      <c r="PXF12" s="25"/>
      <c r="PXG12" s="25"/>
      <c r="PXH12" s="25"/>
      <c r="PXI12" s="25"/>
      <c r="PXJ12" s="25"/>
      <c r="PXK12" s="25"/>
      <c r="PXL12" s="25"/>
      <c r="PXM12" s="25"/>
      <c r="PXN12" s="25"/>
      <c r="PXO12" s="25"/>
      <c r="PXP12" s="25"/>
      <c r="PXQ12" s="25"/>
      <c r="PXR12" s="25"/>
      <c r="PXS12" s="25"/>
      <c r="PXT12" s="25"/>
      <c r="PXU12" s="25"/>
      <c r="PXV12" s="25"/>
      <c r="PXW12" s="25"/>
      <c r="PXX12" s="25"/>
      <c r="PXY12" s="25"/>
      <c r="PXZ12" s="25"/>
      <c r="PYA12" s="25"/>
      <c r="PYB12" s="25"/>
      <c r="PYC12" s="25"/>
      <c r="PYD12" s="25"/>
      <c r="PYE12" s="25"/>
      <c r="PYF12" s="25"/>
      <c r="PYG12" s="25"/>
      <c r="PYH12" s="25"/>
      <c r="PYI12" s="25"/>
      <c r="PYJ12" s="25"/>
      <c r="PYK12" s="25"/>
      <c r="PYL12" s="25"/>
      <c r="PYM12" s="25"/>
      <c r="PYN12" s="25"/>
      <c r="PYO12" s="25"/>
      <c r="PYP12" s="25"/>
      <c r="PYQ12" s="25"/>
      <c r="PYR12" s="25"/>
      <c r="PYS12" s="25"/>
      <c r="PYT12" s="25"/>
      <c r="PYU12" s="25"/>
      <c r="PYV12" s="25"/>
      <c r="PYW12" s="25"/>
      <c r="PYX12" s="25"/>
      <c r="PYY12" s="25"/>
      <c r="PYZ12" s="25"/>
      <c r="PZA12" s="25"/>
      <c r="PZB12" s="25"/>
      <c r="PZC12" s="25"/>
      <c r="PZD12" s="25"/>
      <c r="PZE12" s="25"/>
      <c r="PZF12" s="25"/>
      <c r="PZG12" s="25"/>
      <c r="PZH12" s="25"/>
      <c r="PZI12" s="25"/>
      <c r="PZJ12" s="25"/>
      <c r="PZK12" s="25"/>
      <c r="PZL12" s="25"/>
      <c r="PZM12" s="25"/>
      <c r="PZN12" s="25"/>
      <c r="PZO12" s="25"/>
      <c r="PZP12" s="25"/>
      <c r="PZQ12" s="25"/>
      <c r="PZR12" s="25"/>
      <c r="PZS12" s="25"/>
      <c r="PZT12" s="25"/>
      <c r="PZU12" s="25"/>
      <c r="PZV12" s="25"/>
      <c r="PZW12" s="25"/>
      <c r="PZX12" s="25"/>
      <c r="PZY12" s="25"/>
      <c r="PZZ12" s="25"/>
      <c r="QAA12" s="25"/>
      <c r="QAB12" s="25"/>
      <c r="QAC12" s="25"/>
      <c r="QAD12" s="25"/>
      <c r="QAE12" s="25"/>
      <c r="QAF12" s="25"/>
      <c r="QAG12" s="25"/>
      <c r="QAH12" s="25"/>
      <c r="QAI12" s="25"/>
      <c r="QAJ12" s="25"/>
      <c r="QAK12" s="25"/>
      <c r="QAL12" s="25"/>
      <c r="QAM12" s="25"/>
      <c r="QAN12" s="25"/>
      <c r="QAO12" s="25"/>
      <c r="QAP12" s="25"/>
      <c r="QAQ12" s="25"/>
      <c r="QAR12" s="25"/>
      <c r="QAS12" s="25"/>
      <c r="QAT12" s="25"/>
      <c r="QAU12" s="25"/>
      <c r="QAV12" s="25"/>
      <c r="QAW12" s="25"/>
      <c r="QAX12" s="25"/>
      <c r="QAY12" s="25"/>
      <c r="QAZ12" s="25"/>
      <c r="QBA12" s="25"/>
      <c r="QBB12" s="25"/>
      <c r="QBC12" s="25"/>
      <c r="QBD12" s="25"/>
      <c r="QBE12" s="25"/>
      <c r="QBF12" s="25"/>
      <c r="QBG12" s="25"/>
      <c r="QBH12" s="25"/>
      <c r="QBI12" s="25"/>
      <c r="QBJ12" s="25"/>
      <c r="QBK12" s="25"/>
      <c r="QBL12" s="25"/>
      <c r="QBM12" s="25"/>
      <c r="QBN12" s="25"/>
      <c r="QBO12" s="25"/>
      <c r="QBP12" s="25"/>
      <c r="QBQ12" s="25"/>
      <c r="QBR12" s="25"/>
      <c r="QBS12" s="25"/>
      <c r="QBT12" s="25"/>
      <c r="QBU12" s="25"/>
      <c r="QBV12" s="25"/>
      <c r="QBW12" s="25"/>
      <c r="QBX12" s="25"/>
      <c r="QBY12" s="25"/>
      <c r="QBZ12" s="25"/>
      <c r="QCA12" s="25"/>
      <c r="QCB12" s="25"/>
      <c r="QCC12" s="25"/>
      <c r="QCD12" s="25"/>
      <c r="QCE12" s="25"/>
      <c r="QCF12" s="25"/>
      <c r="QCG12" s="25"/>
      <c r="QCH12" s="25"/>
      <c r="QCI12" s="25"/>
      <c r="QCJ12" s="25"/>
      <c r="QCK12" s="25"/>
      <c r="QCL12" s="25"/>
      <c r="QCM12" s="25"/>
      <c r="QCN12" s="25"/>
      <c r="QCO12" s="25"/>
      <c r="QCP12" s="25"/>
      <c r="QCQ12" s="25"/>
      <c r="QCR12" s="25"/>
      <c r="QCS12" s="25"/>
      <c r="QCT12" s="25"/>
      <c r="QCU12" s="25"/>
      <c r="QCV12" s="25"/>
      <c r="QCW12" s="25"/>
      <c r="QCX12" s="25"/>
      <c r="QCY12" s="25"/>
      <c r="QCZ12" s="25"/>
      <c r="QDA12" s="25"/>
      <c r="QDB12" s="25"/>
      <c r="QDC12" s="25"/>
      <c r="QDD12" s="25"/>
      <c r="QDE12" s="25"/>
      <c r="QDF12" s="25"/>
      <c r="QDG12" s="25"/>
      <c r="QDH12" s="25"/>
      <c r="QDI12" s="25"/>
      <c r="QDJ12" s="25"/>
      <c r="QDK12" s="25"/>
      <c r="QDL12" s="25"/>
      <c r="QDM12" s="25"/>
      <c r="QDN12" s="25"/>
      <c r="QDO12" s="25"/>
      <c r="QDP12" s="25"/>
      <c r="QDQ12" s="25"/>
      <c r="QDR12" s="25"/>
      <c r="QDS12" s="25"/>
      <c r="QDT12" s="25"/>
      <c r="QDU12" s="25"/>
      <c r="QDV12" s="25"/>
      <c r="QDW12" s="25"/>
      <c r="QDX12" s="25"/>
      <c r="QDY12" s="25"/>
      <c r="QDZ12" s="25"/>
      <c r="QEA12" s="25"/>
      <c r="QEB12" s="25"/>
      <c r="QEC12" s="25"/>
      <c r="QED12" s="25"/>
      <c r="QEE12" s="25"/>
      <c r="QEF12" s="25"/>
      <c r="QEG12" s="25"/>
      <c r="QEH12" s="25"/>
      <c r="QEI12" s="25"/>
      <c r="QEJ12" s="25"/>
      <c r="QEK12" s="25"/>
      <c r="QEL12" s="25"/>
      <c r="QEM12" s="25"/>
      <c r="QEN12" s="25"/>
      <c r="QEO12" s="25"/>
      <c r="QEP12" s="25"/>
      <c r="QEQ12" s="25"/>
      <c r="QER12" s="25"/>
      <c r="QES12" s="25"/>
      <c r="QET12" s="25"/>
      <c r="QEU12" s="25"/>
      <c r="QEV12" s="25"/>
      <c r="QEW12" s="25"/>
      <c r="QEX12" s="25"/>
      <c r="QEY12" s="25"/>
      <c r="QEZ12" s="25"/>
      <c r="QFA12" s="25"/>
      <c r="QFB12" s="25"/>
      <c r="QFC12" s="25"/>
      <c r="QFD12" s="25"/>
      <c r="QFE12" s="25"/>
      <c r="QFF12" s="25"/>
      <c r="QFG12" s="25"/>
      <c r="QFH12" s="25"/>
      <c r="QFI12" s="25"/>
      <c r="QFJ12" s="25"/>
      <c r="QFK12" s="25"/>
      <c r="QFL12" s="25"/>
      <c r="QFM12" s="25"/>
      <c r="QFN12" s="25"/>
      <c r="QFO12" s="25"/>
      <c r="QFP12" s="25"/>
      <c r="QFQ12" s="25"/>
      <c r="QFR12" s="25"/>
      <c r="QFS12" s="25"/>
      <c r="QFT12" s="25"/>
      <c r="QFU12" s="25"/>
      <c r="QFV12" s="25"/>
      <c r="QFW12" s="25"/>
      <c r="QFX12" s="25"/>
      <c r="QFY12" s="25"/>
      <c r="QFZ12" s="25"/>
      <c r="QGA12" s="25"/>
      <c r="QGB12" s="25"/>
      <c r="QGC12" s="25"/>
      <c r="QGD12" s="25"/>
      <c r="QGE12" s="25"/>
      <c r="QGF12" s="25"/>
      <c r="QGG12" s="25"/>
      <c r="QGH12" s="25"/>
      <c r="QGI12" s="25"/>
      <c r="QGJ12" s="25"/>
      <c r="QGK12" s="25"/>
      <c r="QGL12" s="25"/>
      <c r="QGM12" s="25"/>
      <c r="QGN12" s="25"/>
      <c r="QGO12" s="25"/>
      <c r="QGP12" s="25"/>
      <c r="QGQ12" s="25"/>
      <c r="QGR12" s="25"/>
      <c r="QGS12" s="25"/>
      <c r="QGT12" s="25"/>
      <c r="QGU12" s="25"/>
      <c r="QGV12" s="25"/>
      <c r="QGW12" s="25"/>
      <c r="QGX12" s="25"/>
      <c r="QGY12" s="25"/>
      <c r="QGZ12" s="25"/>
      <c r="QHA12" s="25"/>
      <c r="QHB12" s="25"/>
      <c r="QHC12" s="25"/>
      <c r="QHD12" s="25"/>
      <c r="QHE12" s="25"/>
      <c r="QHF12" s="25"/>
      <c r="QHG12" s="25"/>
      <c r="QHH12" s="25"/>
      <c r="QHI12" s="25"/>
      <c r="QHJ12" s="25"/>
      <c r="QHK12" s="25"/>
      <c r="QHL12" s="25"/>
      <c r="QHM12" s="25"/>
      <c r="QHN12" s="25"/>
      <c r="QHO12" s="25"/>
      <c r="QHP12" s="25"/>
      <c r="QHQ12" s="25"/>
      <c r="QHR12" s="25"/>
      <c r="QHS12" s="25"/>
      <c r="QHT12" s="25"/>
      <c r="QHU12" s="25"/>
      <c r="QHV12" s="25"/>
      <c r="QHW12" s="25"/>
      <c r="QHX12" s="25"/>
      <c r="QHY12" s="25"/>
      <c r="QHZ12" s="25"/>
      <c r="QIA12" s="25"/>
      <c r="QIB12" s="25"/>
      <c r="QIC12" s="25"/>
      <c r="QID12" s="25"/>
      <c r="QIE12" s="25"/>
      <c r="QIF12" s="25"/>
      <c r="QIG12" s="25"/>
      <c r="QIH12" s="25"/>
      <c r="QII12" s="25"/>
      <c r="QIJ12" s="25"/>
      <c r="QIK12" s="25"/>
      <c r="QIL12" s="25"/>
      <c r="QIM12" s="25"/>
      <c r="QIN12" s="25"/>
      <c r="QIO12" s="25"/>
      <c r="QIP12" s="25"/>
      <c r="QIQ12" s="25"/>
      <c r="QIR12" s="25"/>
      <c r="QIS12" s="25"/>
      <c r="QIT12" s="25"/>
      <c r="QIU12" s="25"/>
      <c r="QIV12" s="25"/>
      <c r="QIW12" s="25"/>
      <c r="QIX12" s="25"/>
      <c r="QIY12" s="25"/>
      <c r="QIZ12" s="25"/>
      <c r="QJA12" s="25"/>
      <c r="QJB12" s="25"/>
      <c r="QJC12" s="25"/>
      <c r="QJD12" s="25"/>
      <c r="QJE12" s="25"/>
      <c r="QJF12" s="25"/>
      <c r="QJG12" s="25"/>
      <c r="QJH12" s="25"/>
      <c r="QJI12" s="25"/>
      <c r="QJJ12" s="25"/>
      <c r="QJK12" s="25"/>
      <c r="QJL12" s="25"/>
      <c r="QJM12" s="25"/>
      <c r="QJN12" s="25"/>
      <c r="QJO12" s="25"/>
      <c r="QJP12" s="25"/>
      <c r="QJQ12" s="25"/>
      <c r="QJR12" s="25"/>
      <c r="QJS12" s="25"/>
      <c r="QJT12" s="25"/>
      <c r="QJU12" s="25"/>
      <c r="QJV12" s="25"/>
      <c r="QJW12" s="25"/>
      <c r="QJX12" s="25"/>
      <c r="QJY12" s="25"/>
      <c r="QJZ12" s="25"/>
      <c r="QKA12" s="25"/>
      <c r="QKB12" s="25"/>
      <c r="QKC12" s="25"/>
      <c r="QKD12" s="25"/>
      <c r="QKE12" s="25"/>
      <c r="QKF12" s="25"/>
      <c r="QKG12" s="25"/>
      <c r="QKH12" s="25"/>
      <c r="QKI12" s="25"/>
      <c r="QKJ12" s="25"/>
      <c r="QKK12" s="25"/>
      <c r="QKL12" s="25"/>
      <c r="QKM12" s="25"/>
      <c r="QKN12" s="25"/>
      <c r="QKO12" s="25"/>
      <c r="QKP12" s="25"/>
      <c r="QKQ12" s="25"/>
      <c r="QKR12" s="25"/>
      <c r="QKS12" s="25"/>
      <c r="QKT12" s="25"/>
      <c r="QKU12" s="25"/>
      <c r="QKV12" s="25"/>
      <c r="QKW12" s="25"/>
      <c r="QKX12" s="25"/>
      <c r="QKY12" s="25"/>
      <c r="QKZ12" s="25"/>
      <c r="QLA12" s="25"/>
      <c r="QLB12" s="25"/>
      <c r="QLC12" s="25"/>
      <c r="QLD12" s="25"/>
      <c r="QLE12" s="25"/>
      <c r="QLF12" s="25"/>
      <c r="QLG12" s="25"/>
      <c r="QLH12" s="25"/>
      <c r="QLI12" s="25"/>
      <c r="QLJ12" s="25"/>
      <c r="QLK12" s="25"/>
      <c r="QLL12" s="25"/>
      <c r="QLM12" s="25"/>
      <c r="QLN12" s="25"/>
      <c r="QLO12" s="25"/>
      <c r="QLP12" s="25"/>
      <c r="QLQ12" s="25"/>
      <c r="QLR12" s="25"/>
      <c r="QLS12" s="25"/>
      <c r="QLT12" s="25"/>
      <c r="QLU12" s="25"/>
      <c r="QLV12" s="25"/>
      <c r="QLW12" s="25"/>
      <c r="QLX12" s="25"/>
      <c r="QLY12" s="25"/>
      <c r="QLZ12" s="25"/>
      <c r="QMA12" s="25"/>
      <c r="QMB12" s="25"/>
      <c r="QMC12" s="25"/>
      <c r="QMD12" s="25"/>
      <c r="QME12" s="25"/>
      <c r="QMF12" s="25"/>
      <c r="QMG12" s="25"/>
      <c r="QMH12" s="25"/>
      <c r="QMI12" s="25"/>
      <c r="QMJ12" s="25"/>
      <c r="QMK12" s="25"/>
      <c r="QML12" s="25"/>
      <c r="QMM12" s="25"/>
      <c r="QMN12" s="25"/>
      <c r="QMO12" s="25"/>
      <c r="QMP12" s="25"/>
      <c r="QMQ12" s="25"/>
      <c r="QMR12" s="25"/>
      <c r="QMS12" s="25"/>
      <c r="QMT12" s="25"/>
      <c r="QMU12" s="25"/>
      <c r="QMV12" s="25"/>
      <c r="QMW12" s="25"/>
      <c r="QMX12" s="25"/>
      <c r="QMY12" s="25"/>
      <c r="QMZ12" s="25"/>
      <c r="QNA12" s="25"/>
      <c r="QNB12" s="25"/>
      <c r="QNC12" s="25"/>
      <c r="QND12" s="25"/>
      <c r="QNE12" s="25"/>
      <c r="QNF12" s="25"/>
      <c r="QNG12" s="25"/>
      <c r="QNH12" s="25"/>
      <c r="QNI12" s="25"/>
      <c r="QNJ12" s="25"/>
      <c r="QNK12" s="25"/>
      <c r="QNL12" s="25"/>
      <c r="QNM12" s="25"/>
      <c r="QNN12" s="25"/>
      <c r="QNO12" s="25"/>
      <c r="QNP12" s="25"/>
      <c r="QNQ12" s="25"/>
      <c r="QNR12" s="25"/>
      <c r="QNS12" s="25"/>
      <c r="QNT12" s="25"/>
      <c r="QNU12" s="25"/>
      <c r="QNV12" s="25"/>
      <c r="QNW12" s="25"/>
      <c r="QNX12" s="25"/>
      <c r="QNY12" s="25"/>
      <c r="QNZ12" s="25"/>
      <c r="QOA12" s="25"/>
      <c r="QOB12" s="25"/>
      <c r="QOC12" s="25"/>
      <c r="QOD12" s="25"/>
      <c r="QOE12" s="25"/>
      <c r="QOF12" s="25"/>
      <c r="QOG12" s="25"/>
      <c r="QOH12" s="25"/>
      <c r="QOI12" s="25"/>
      <c r="QOJ12" s="25"/>
      <c r="QOK12" s="25"/>
      <c r="QOL12" s="25"/>
      <c r="QOM12" s="25"/>
      <c r="QON12" s="25"/>
      <c r="QOO12" s="25"/>
      <c r="QOP12" s="25"/>
      <c r="QOQ12" s="25"/>
      <c r="QOR12" s="25"/>
      <c r="QOS12" s="25"/>
      <c r="QOT12" s="25"/>
      <c r="QOU12" s="25"/>
      <c r="QOV12" s="25"/>
      <c r="QOW12" s="25"/>
      <c r="QOX12" s="25"/>
      <c r="QOY12" s="25"/>
      <c r="QOZ12" s="25"/>
      <c r="QPA12" s="25"/>
      <c r="QPB12" s="25"/>
      <c r="QPC12" s="25"/>
      <c r="QPD12" s="25"/>
      <c r="QPE12" s="25"/>
      <c r="QPF12" s="25"/>
      <c r="QPG12" s="25"/>
      <c r="QPH12" s="25"/>
      <c r="QPI12" s="25"/>
      <c r="QPJ12" s="25"/>
      <c r="QPK12" s="25"/>
      <c r="QPL12" s="25"/>
      <c r="QPM12" s="25"/>
      <c r="QPN12" s="25"/>
      <c r="QPO12" s="25"/>
      <c r="QPP12" s="25"/>
      <c r="QPQ12" s="25"/>
      <c r="QPR12" s="25"/>
      <c r="QPS12" s="25"/>
      <c r="QPT12" s="25"/>
      <c r="QPU12" s="25"/>
      <c r="QPV12" s="25"/>
      <c r="QPW12" s="25"/>
      <c r="QPX12" s="25"/>
      <c r="QPY12" s="25"/>
      <c r="QPZ12" s="25"/>
      <c r="QQA12" s="25"/>
      <c r="QQB12" s="25"/>
      <c r="QQC12" s="25"/>
      <c r="QQD12" s="25"/>
      <c r="QQE12" s="25"/>
      <c r="QQF12" s="25"/>
      <c r="QQG12" s="25"/>
      <c r="QQH12" s="25"/>
      <c r="QQI12" s="25"/>
      <c r="QQJ12" s="25"/>
      <c r="QQK12" s="25"/>
      <c r="QQL12" s="25"/>
      <c r="QQM12" s="25"/>
      <c r="QQN12" s="25"/>
      <c r="QQO12" s="25"/>
      <c r="QQP12" s="25"/>
      <c r="QQQ12" s="25"/>
      <c r="QQR12" s="25"/>
      <c r="QQS12" s="25"/>
      <c r="QQT12" s="25"/>
      <c r="QQU12" s="25"/>
      <c r="QQV12" s="25"/>
      <c r="QQW12" s="25"/>
      <c r="QQX12" s="25"/>
      <c r="QQY12" s="25"/>
      <c r="QQZ12" s="25"/>
      <c r="QRA12" s="25"/>
      <c r="QRB12" s="25"/>
      <c r="QRC12" s="25"/>
      <c r="QRD12" s="25"/>
      <c r="QRE12" s="25"/>
      <c r="QRF12" s="25"/>
      <c r="QRG12" s="25"/>
      <c r="QRH12" s="25"/>
      <c r="QRI12" s="25"/>
      <c r="QRJ12" s="25"/>
      <c r="QRK12" s="25"/>
      <c r="QRL12" s="25"/>
      <c r="QRM12" s="25"/>
      <c r="QRN12" s="25"/>
      <c r="QRO12" s="25"/>
      <c r="QRP12" s="25"/>
      <c r="QRQ12" s="25"/>
      <c r="QRR12" s="25"/>
      <c r="QRS12" s="25"/>
      <c r="QRT12" s="25"/>
      <c r="QRU12" s="25"/>
      <c r="QRV12" s="25"/>
      <c r="QRW12" s="25"/>
      <c r="QRX12" s="25"/>
      <c r="QRY12" s="25"/>
      <c r="QRZ12" s="25"/>
      <c r="QSA12" s="25"/>
      <c r="QSB12" s="25"/>
      <c r="QSC12" s="25"/>
      <c r="QSD12" s="25"/>
      <c r="QSE12" s="25"/>
      <c r="QSF12" s="25"/>
      <c r="QSG12" s="25"/>
      <c r="QSH12" s="25"/>
      <c r="QSI12" s="25"/>
      <c r="QSJ12" s="25"/>
      <c r="QSK12" s="25"/>
      <c r="QSL12" s="25"/>
      <c r="QSM12" s="25"/>
      <c r="QSN12" s="25"/>
      <c r="QSO12" s="25"/>
      <c r="QSP12" s="25"/>
      <c r="QSQ12" s="25"/>
      <c r="QSR12" s="25"/>
      <c r="QSS12" s="25"/>
      <c r="QST12" s="25"/>
      <c r="QSU12" s="25"/>
      <c r="QSV12" s="25"/>
      <c r="QSW12" s="25"/>
      <c r="QSX12" s="25"/>
      <c r="QSY12" s="25"/>
      <c r="QSZ12" s="25"/>
      <c r="QTA12" s="25"/>
      <c r="QTB12" s="25"/>
      <c r="QTC12" s="25"/>
      <c r="QTD12" s="25"/>
      <c r="QTE12" s="25"/>
      <c r="QTF12" s="25"/>
      <c r="QTG12" s="25"/>
      <c r="QTH12" s="25"/>
      <c r="QTI12" s="25"/>
      <c r="QTJ12" s="25"/>
      <c r="QTK12" s="25"/>
      <c r="QTL12" s="25"/>
      <c r="QTM12" s="25"/>
      <c r="QTN12" s="25"/>
      <c r="QTO12" s="25"/>
      <c r="QTP12" s="25"/>
      <c r="QTQ12" s="25"/>
      <c r="QTR12" s="25"/>
      <c r="QTS12" s="25"/>
      <c r="QTT12" s="25"/>
      <c r="QTU12" s="25"/>
      <c r="QTV12" s="25"/>
      <c r="QTW12" s="25"/>
      <c r="QTX12" s="25"/>
      <c r="QTY12" s="25"/>
      <c r="QTZ12" s="25"/>
      <c r="QUA12" s="25"/>
      <c r="QUB12" s="25"/>
      <c r="QUC12" s="25"/>
      <c r="QUD12" s="25"/>
      <c r="QUE12" s="25"/>
      <c r="QUF12" s="25"/>
      <c r="QUG12" s="25"/>
      <c r="QUH12" s="25"/>
      <c r="QUI12" s="25"/>
      <c r="QUJ12" s="25"/>
      <c r="QUK12" s="25"/>
      <c r="QUL12" s="25"/>
      <c r="QUM12" s="25"/>
      <c r="QUN12" s="25"/>
      <c r="QUO12" s="25"/>
      <c r="QUP12" s="25"/>
      <c r="QUQ12" s="25"/>
      <c r="QUR12" s="25"/>
      <c r="QUS12" s="25"/>
      <c r="QUT12" s="25"/>
      <c r="QUU12" s="25"/>
      <c r="QUV12" s="25"/>
      <c r="QUW12" s="25"/>
      <c r="QUX12" s="25"/>
      <c r="QUY12" s="25"/>
      <c r="QUZ12" s="25"/>
      <c r="QVA12" s="25"/>
      <c r="QVB12" s="25"/>
      <c r="QVC12" s="25"/>
      <c r="QVD12" s="25"/>
      <c r="QVE12" s="25"/>
      <c r="QVF12" s="25"/>
      <c r="QVG12" s="25"/>
      <c r="QVH12" s="25"/>
      <c r="QVI12" s="25"/>
      <c r="QVJ12" s="25"/>
      <c r="QVK12" s="25"/>
      <c r="QVL12" s="25"/>
      <c r="QVM12" s="25"/>
      <c r="QVN12" s="25"/>
      <c r="QVO12" s="25"/>
      <c r="QVP12" s="25"/>
      <c r="QVQ12" s="25"/>
      <c r="QVR12" s="25"/>
      <c r="QVS12" s="25"/>
      <c r="QVT12" s="25"/>
      <c r="QVU12" s="25"/>
      <c r="QVV12" s="25"/>
      <c r="QVW12" s="25"/>
      <c r="QVX12" s="25"/>
      <c r="QVY12" s="25"/>
      <c r="QVZ12" s="25"/>
      <c r="QWA12" s="25"/>
      <c r="QWB12" s="25"/>
      <c r="QWC12" s="25"/>
      <c r="QWD12" s="25"/>
      <c r="QWE12" s="25"/>
      <c r="QWF12" s="25"/>
      <c r="QWG12" s="25"/>
      <c r="QWH12" s="25"/>
      <c r="QWI12" s="25"/>
      <c r="QWJ12" s="25"/>
      <c r="QWK12" s="25"/>
      <c r="QWL12" s="25"/>
      <c r="QWM12" s="25"/>
      <c r="QWN12" s="25"/>
      <c r="QWO12" s="25"/>
      <c r="QWP12" s="25"/>
      <c r="QWQ12" s="25"/>
      <c r="QWR12" s="25"/>
      <c r="QWS12" s="25"/>
      <c r="QWT12" s="25"/>
      <c r="QWU12" s="25"/>
      <c r="QWV12" s="25"/>
      <c r="QWW12" s="25"/>
      <c r="QWX12" s="25"/>
      <c r="QWY12" s="25"/>
      <c r="QWZ12" s="25"/>
      <c r="QXA12" s="25"/>
      <c r="QXB12" s="25"/>
      <c r="QXC12" s="25"/>
      <c r="QXD12" s="25"/>
      <c r="QXE12" s="25"/>
      <c r="QXF12" s="25"/>
      <c r="QXG12" s="25"/>
      <c r="QXH12" s="25"/>
      <c r="QXI12" s="25"/>
      <c r="QXJ12" s="25"/>
      <c r="QXK12" s="25"/>
      <c r="QXL12" s="25"/>
      <c r="QXM12" s="25"/>
      <c r="QXN12" s="25"/>
      <c r="QXO12" s="25"/>
      <c r="QXP12" s="25"/>
      <c r="QXQ12" s="25"/>
      <c r="QXR12" s="25"/>
      <c r="QXS12" s="25"/>
      <c r="QXT12" s="25"/>
      <c r="QXU12" s="25"/>
      <c r="QXV12" s="25"/>
      <c r="QXW12" s="25"/>
      <c r="QXX12" s="25"/>
      <c r="QXY12" s="25"/>
      <c r="QXZ12" s="25"/>
      <c r="QYA12" s="25"/>
      <c r="QYB12" s="25"/>
      <c r="QYC12" s="25"/>
      <c r="QYD12" s="25"/>
      <c r="QYE12" s="25"/>
      <c r="QYF12" s="25"/>
      <c r="QYG12" s="25"/>
      <c r="QYH12" s="25"/>
      <c r="QYI12" s="25"/>
      <c r="QYJ12" s="25"/>
      <c r="QYK12" s="25"/>
      <c r="QYL12" s="25"/>
      <c r="QYM12" s="25"/>
      <c r="QYN12" s="25"/>
      <c r="QYO12" s="25"/>
      <c r="QYP12" s="25"/>
      <c r="QYQ12" s="25"/>
      <c r="QYR12" s="25"/>
      <c r="QYS12" s="25"/>
      <c r="QYT12" s="25"/>
      <c r="QYU12" s="25"/>
      <c r="QYV12" s="25"/>
      <c r="QYW12" s="25"/>
      <c r="QYX12" s="25"/>
      <c r="QYY12" s="25"/>
      <c r="QYZ12" s="25"/>
      <c r="QZA12" s="25"/>
      <c r="QZB12" s="25"/>
      <c r="QZC12" s="25"/>
      <c r="QZD12" s="25"/>
      <c r="QZE12" s="25"/>
      <c r="QZF12" s="25"/>
      <c r="QZG12" s="25"/>
      <c r="QZH12" s="25"/>
      <c r="QZI12" s="25"/>
      <c r="QZJ12" s="25"/>
      <c r="QZK12" s="25"/>
      <c r="QZL12" s="25"/>
      <c r="QZM12" s="25"/>
      <c r="QZN12" s="25"/>
      <c r="QZO12" s="25"/>
      <c r="QZP12" s="25"/>
      <c r="QZQ12" s="25"/>
      <c r="QZR12" s="25"/>
      <c r="QZS12" s="25"/>
      <c r="QZT12" s="25"/>
      <c r="QZU12" s="25"/>
      <c r="QZV12" s="25"/>
      <c r="QZW12" s="25"/>
      <c r="QZX12" s="25"/>
      <c r="QZY12" s="25"/>
      <c r="QZZ12" s="25"/>
      <c r="RAA12" s="25"/>
      <c r="RAB12" s="25"/>
      <c r="RAC12" s="25"/>
      <c r="RAD12" s="25"/>
      <c r="RAE12" s="25"/>
      <c r="RAF12" s="25"/>
      <c r="RAG12" s="25"/>
      <c r="RAH12" s="25"/>
      <c r="RAI12" s="25"/>
      <c r="RAJ12" s="25"/>
      <c r="RAK12" s="25"/>
      <c r="RAL12" s="25"/>
      <c r="RAM12" s="25"/>
      <c r="RAN12" s="25"/>
      <c r="RAO12" s="25"/>
      <c r="RAP12" s="25"/>
      <c r="RAQ12" s="25"/>
      <c r="RAR12" s="25"/>
      <c r="RAS12" s="25"/>
      <c r="RAT12" s="25"/>
      <c r="RAU12" s="25"/>
      <c r="RAV12" s="25"/>
      <c r="RAW12" s="25"/>
      <c r="RAX12" s="25"/>
      <c r="RAY12" s="25"/>
      <c r="RAZ12" s="25"/>
      <c r="RBA12" s="25"/>
      <c r="RBB12" s="25"/>
      <c r="RBC12" s="25"/>
      <c r="RBD12" s="25"/>
      <c r="RBE12" s="25"/>
      <c r="RBF12" s="25"/>
      <c r="RBG12" s="25"/>
      <c r="RBH12" s="25"/>
      <c r="RBI12" s="25"/>
      <c r="RBJ12" s="25"/>
      <c r="RBK12" s="25"/>
      <c r="RBL12" s="25"/>
      <c r="RBM12" s="25"/>
      <c r="RBN12" s="25"/>
      <c r="RBO12" s="25"/>
      <c r="RBP12" s="25"/>
      <c r="RBQ12" s="25"/>
      <c r="RBR12" s="25"/>
      <c r="RBS12" s="25"/>
      <c r="RBT12" s="25"/>
      <c r="RBU12" s="25"/>
      <c r="RBV12" s="25"/>
      <c r="RBW12" s="25"/>
      <c r="RBX12" s="25"/>
      <c r="RBY12" s="25"/>
      <c r="RBZ12" s="25"/>
      <c r="RCA12" s="25"/>
      <c r="RCB12" s="25"/>
      <c r="RCC12" s="25"/>
      <c r="RCD12" s="25"/>
      <c r="RCE12" s="25"/>
      <c r="RCF12" s="25"/>
      <c r="RCG12" s="25"/>
      <c r="RCH12" s="25"/>
      <c r="RCI12" s="25"/>
      <c r="RCJ12" s="25"/>
      <c r="RCK12" s="25"/>
      <c r="RCL12" s="25"/>
      <c r="RCM12" s="25"/>
      <c r="RCN12" s="25"/>
      <c r="RCO12" s="25"/>
      <c r="RCP12" s="25"/>
      <c r="RCQ12" s="25"/>
      <c r="RCR12" s="25"/>
      <c r="RCS12" s="25"/>
      <c r="RCT12" s="25"/>
      <c r="RCU12" s="25"/>
      <c r="RCV12" s="25"/>
      <c r="RCW12" s="25"/>
      <c r="RCX12" s="25"/>
      <c r="RCY12" s="25"/>
      <c r="RCZ12" s="25"/>
      <c r="RDA12" s="25"/>
      <c r="RDB12" s="25"/>
      <c r="RDC12" s="25"/>
      <c r="RDD12" s="25"/>
      <c r="RDE12" s="25"/>
      <c r="RDF12" s="25"/>
      <c r="RDG12" s="25"/>
      <c r="RDH12" s="25"/>
      <c r="RDI12" s="25"/>
      <c r="RDJ12" s="25"/>
      <c r="RDK12" s="25"/>
      <c r="RDL12" s="25"/>
      <c r="RDM12" s="25"/>
      <c r="RDN12" s="25"/>
      <c r="RDO12" s="25"/>
      <c r="RDP12" s="25"/>
      <c r="RDQ12" s="25"/>
      <c r="RDR12" s="25"/>
      <c r="RDS12" s="25"/>
      <c r="RDT12" s="25"/>
      <c r="RDU12" s="25"/>
      <c r="RDV12" s="25"/>
      <c r="RDW12" s="25"/>
      <c r="RDX12" s="25"/>
      <c r="RDY12" s="25"/>
      <c r="RDZ12" s="25"/>
      <c r="REA12" s="25"/>
      <c r="REB12" s="25"/>
      <c r="REC12" s="25"/>
      <c r="RED12" s="25"/>
      <c r="REE12" s="25"/>
      <c r="REF12" s="25"/>
      <c r="REG12" s="25"/>
      <c r="REH12" s="25"/>
      <c r="REI12" s="25"/>
      <c r="REJ12" s="25"/>
      <c r="REK12" s="25"/>
      <c r="REL12" s="25"/>
      <c r="REM12" s="25"/>
      <c r="REN12" s="25"/>
      <c r="REO12" s="25"/>
      <c r="REP12" s="25"/>
      <c r="REQ12" s="25"/>
      <c r="RER12" s="25"/>
      <c r="RES12" s="25"/>
      <c r="RET12" s="25"/>
      <c r="REU12" s="25"/>
      <c r="REV12" s="25"/>
      <c r="REW12" s="25"/>
      <c r="REX12" s="25"/>
      <c r="REY12" s="25"/>
      <c r="REZ12" s="25"/>
      <c r="RFA12" s="25"/>
      <c r="RFB12" s="25"/>
      <c r="RFC12" s="25"/>
      <c r="RFD12" s="25"/>
      <c r="RFE12" s="25"/>
      <c r="RFF12" s="25"/>
      <c r="RFG12" s="25"/>
      <c r="RFH12" s="25"/>
      <c r="RFI12" s="25"/>
      <c r="RFJ12" s="25"/>
      <c r="RFK12" s="25"/>
      <c r="RFL12" s="25"/>
      <c r="RFM12" s="25"/>
      <c r="RFN12" s="25"/>
      <c r="RFO12" s="25"/>
      <c r="RFP12" s="25"/>
      <c r="RFQ12" s="25"/>
      <c r="RFR12" s="25"/>
      <c r="RFS12" s="25"/>
      <c r="RFT12" s="25"/>
      <c r="RFU12" s="25"/>
      <c r="RFV12" s="25"/>
      <c r="RFW12" s="25"/>
      <c r="RFX12" s="25"/>
      <c r="RFY12" s="25"/>
      <c r="RFZ12" s="25"/>
      <c r="RGA12" s="25"/>
      <c r="RGB12" s="25"/>
      <c r="RGC12" s="25"/>
      <c r="RGD12" s="25"/>
      <c r="RGE12" s="25"/>
      <c r="RGF12" s="25"/>
      <c r="RGG12" s="25"/>
      <c r="RGH12" s="25"/>
      <c r="RGI12" s="25"/>
      <c r="RGJ12" s="25"/>
      <c r="RGK12" s="25"/>
      <c r="RGL12" s="25"/>
      <c r="RGM12" s="25"/>
      <c r="RGN12" s="25"/>
      <c r="RGO12" s="25"/>
      <c r="RGP12" s="25"/>
      <c r="RGQ12" s="25"/>
      <c r="RGR12" s="25"/>
      <c r="RGS12" s="25"/>
      <c r="RGT12" s="25"/>
      <c r="RGU12" s="25"/>
      <c r="RGV12" s="25"/>
      <c r="RGW12" s="25"/>
      <c r="RGX12" s="25"/>
      <c r="RGY12" s="25"/>
      <c r="RGZ12" s="25"/>
      <c r="RHA12" s="25"/>
      <c r="RHB12" s="25"/>
      <c r="RHC12" s="25"/>
      <c r="RHD12" s="25"/>
      <c r="RHE12" s="25"/>
      <c r="RHF12" s="25"/>
      <c r="RHG12" s="25"/>
      <c r="RHH12" s="25"/>
      <c r="RHI12" s="25"/>
      <c r="RHJ12" s="25"/>
      <c r="RHK12" s="25"/>
      <c r="RHL12" s="25"/>
      <c r="RHM12" s="25"/>
      <c r="RHN12" s="25"/>
      <c r="RHO12" s="25"/>
      <c r="RHP12" s="25"/>
      <c r="RHQ12" s="25"/>
      <c r="RHR12" s="25"/>
      <c r="RHS12" s="25"/>
      <c r="RHT12" s="25"/>
      <c r="RHU12" s="25"/>
      <c r="RHV12" s="25"/>
      <c r="RHW12" s="25"/>
      <c r="RHX12" s="25"/>
      <c r="RHY12" s="25"/>
      <c r="RHZ12" s="25"/>
      <c r="RIA12" s="25"/>
      <c r="RIB12" s="25"/>
      <c r="RIC12" s="25"/>
      <c r="RID12" s="25"/>
      <c r="RIE12" s="25"/>
      <c r="RIF12" s="25"/>
      <c r="RIG12" s="25"/>
      <c r="RIH12" s="25"/>
      <c r="RII12" s="25"/>
      <c r="RIJ12" s="25"/>
      <c r="RIK12" s="25"/>
      <c r="RIL12" s="25"/>
      <c r="RIM12" s="25"/>
      <c r="RIN12" s="25"/>
      <c r="RIO12" s="25"/>
      <c r="RIP12" s="25"/>
      <c r="RIQ12" s="25"/>
      <c r="RIR12" s="25"/>
      <c r="RIS12" s="25"/>
      <c r="RIT12" s="25"/>
      <c r="RIU12" s="25"/>
      <c r="RIV12" s="25"/>
      <c r="RIW12" s="25"/>
      <c r="RIX12" s="25"/>
      <c r="RIY12" s="25"/>
      <c r="RIZ12" s="25"/>
      <c r="RJA12" s="25"/>
      <c r="RJB12" s="25"/>
      <c r="RJC12" s="25"/>
      <c r="RJD12" s="25"/>
      <c r="RJE12" s="25"/>
      <c r="RJF12" s="25"/>
      <c r="RJG12" s="25"/>
      <c r="RJH12" s="25"/>
      <c r="RJI12" s="25"/>
      <c r="RJJ12" s="25"/>
      <c r="RJK12" s="25"/>
      <c r="RJL12" s="25"/>
      <c r="RJM12" s="25"/>
      <c r="RJN12" s="25"/>
      <c r="RJO12" s="25"/>
      <c r="RJP12" s="25"/>
      <c r="RJQ12" s="25"/>
      <c r="RJR12" s="25"/>
      <c r="RJS12" s="25"/>
      <c r="RJT12" s="25"/>
      <c r="RJU12" s="25"/>
      <c r="RJV12" s="25"/>
      <c r="RJW12" s="25"/>
      <c r="RJX12" s="25"/>
      <c r="RJY12" s="25"/>
      <c r="RJZ12" s="25"/>
      <c r="RKA12" s="25"/>
      <c r="RKB12" s="25"/>
      <c r="RKC12" s="25"/>
      <c r="RKD12" s="25"/>
      <c r="RKE12" s="25"/>
      <c r="RKF12" s="25"/>
      <c r="RKG12" s="25"/>
      <c r="RKH12" s="25"/>
      <c r="RKI12" s="25"/>
      <c r="RKJ12" s="25"/>
      <c r="RKK12" s="25"/>
      <c r="RKL12" s="25"/>
      <c r="RKM12" s="25"/>
      <c r="RKN12" s="25"/>
      <c r="RKO12" s="25"/>
      <c r="RKP12" s="25"/>
      <c r="RKQ12" s="25"/>
      <c r="RKR12" s="25"/>
      <c r="RKS12" s="25"/>
      <c r="RKT12" s="25"/>
      <c r="RKU12" s="25"/>
      <c r="RKV12" s="25"/>
      <c r="RKW12" s="25"/>
      <c r="RKX12" s="25"/>
      <c r="RKY12" s="25"/>
      <c r="RKZ12" s="25"/>
      <c r="RLA12" s="25"/>
      <c r="RLB12" s="25"/>
      <c r="RLC12" s="25"/>
      <c r="RLD12" s="25"/>
      <c r="RLE12" s="25"/>
      <c r="RLF12" s="25"/>
      <c r="RLG12" s="25"/>
      <c r="RLH12" s="25"/>
      <c r="RLI12" s="25"/>
      <c r="RLJ12" s="25"/>
      <c r="RLK12" s="25"/>
      <c r="RLL12" s="25"/>
      <c r="RLM12" s="25"/>
      <c r="RLN12" s="25"/>
      <c r="RLO12" s="25"/>
      <c r="RLP12" s="25"/>
      <c r="RLQ12" s="25"/>
      <c r="RLR12" s="25"/>
      <c r="RLS12" s="25"/>
      <c r="RLT12" s="25"/>
      <c r="RLU12" s="25"/>
      <c r="RLV12" s="25"/>
      <c r="RLW12" s="25"/>
      <c r="RLX12" s="25"/>
      <c r="RLY12" s="25"/>
      <c r="RLZ12" s="25"/>
      <c r="RMA12" s="25"/>
      <c r="RMB12" s="25"/>
      <c r="RMC12" s="25"/>
      <c r="RMD12" s="25"/>
      <c r="RME12" s="25"/>
      <c r="RMF12" s="25"/>
      <c r="RMG12" s="25"/>
      <c r="RMH12" s="25"/>
      <c r="RMI12" s="25"/>
      <c r="RMJ12" s="25"/>
      <c r="RMK12" s="25"/>
      <c r="RML12" s="25"/>
      <c r="RMM12" s="25"/>
      <c r="RMN12" s="25"/>
      <c r="RMO12" s="25"/>
      <c r="RMP12" s="25"/>
      <c r="RMQ12" s="25"/>
      <c r="RMR12" s="25"/>
      <c r="RMS12" s="25"/>
      <c r="RMT12" s="25"/>
      <c r="RMU12" s="25"/>
      <c r="RMV12" s="25"/>
      <c r="RMW12" s="25"/>
      <c r="RMX12" s="25"/>
      <c r="RMY12" s="25"/>
      <c r="RMZ12" s="25"/>
      <c r="RNA12" s="25"/>
      <c r="RNB12" s="25"/>
      <c r="RNC12" s="25"/>
      <c r="RND12" s="25"/>
      <c r="RNE12" s="25"/>
      <c r="RNF12" s="25"/>
      <c r="RNG12" s="25"/>
      <c r="RNH12" s="25"/>
      <c r="RNI12" s="25"/>
      <c r="RNJ12" s="25"/>
      <c r="RNK12" s="25"/>
      <c r="RNL12" s="25"/>
      <c r="RNM12" s="25"/>
      <c r="RNN12" s="25"/>
      <c r="RNO12" s="25"/>
      <c r="RNP12" s="25"/>
      <c r="RNQ12" s="25"/>
      <c r="RNR12" s="25"/>
      <c r="RNS12" s="25"/>
      <c r="RNT12" s="25"/>
      <c r="RNU12" s="25"/>
      <c r="RNV12" s="25"/>
      <c r="RNW12" s="25"/>
      <c r="RNX12" s="25"/>
      <c r="RNY12" s="25"/>
      <c r="RNZ12" s="25"/>
      <c r="ROA12" s="25"/>
      <c r="ROB12" s="25"/>
      <c r="ROC12" s="25"/>
      <c r="ROD12" s="25"/>
      <c r="ROE12" s="25"/>
      <c r="ROF12" s="25"/>
      <c r="ROG12" s="25"/>
      <c r="ROH12" s="25"/>
      <c r="ROI12" s="25"/>
      <c r="ROJ12" s="25"/>
      <c r="ROK12" s="25"/>
      <c r="ROL12" s="25"/>
      <c r="ROM12" s="25"/>
      <c r="RON12" s="25"/>
      <c r="ROO12" s="25"/>
      <c r="ROP12" s="25"/>
      <c r="ROQ12" s="25"/>
      <c r="ROR12" s="25"/>
      <c r="ROS12" s="25"/>
      <c r="ROT12" s="25"/>
      <c r="ROU12" s="25"/>
      <c r="ROV12" s="25"/>
      <c r="ROW12" s="25"/>
      <c r="ROX12" s="25"/>
      <c r="ROY12" s="25"/>
      <c r="ROZ12" s="25"/>
      <c r="RPA12" s="25"/>
      <c r="RPB12" s="25"/>
      <c r="RPC12" s="25"/>
      <c r="RPD12" s="25"/>
      <c r="RPE12" s="25"/>
      <c r="RPF12" s="25"/>
      <c r="RPG12" s="25"/>
      <c r="RPH12" s="25"/>
      <c r="RPI12" s="25"/>
      <c r="RPJ12" s="25"/>
      <c r="RPK12" s="25"/>
      <c r="RPL12" s="25"/>
      <c r="RPM12" s="25"/>
      <c r="RPN12" s="25"/>
      <c r="RPO12" s="25"/>
      <c r="RPP12" s="25"/>
      <c r="RPQ12" s="25"/>
      <c r="RPR12" s="25"/>
      <c r="RPS12" s="25"/>
      <c r="RPT12" s="25"/>
      <c r="RPU12" s="25"/>
      <c r="RPV12" s="25"/>
      <c r="RPW12" s="25"/>
      <c r="RPX12" s="25"/>
      <c r="RPY12" s="25"/>
      <c r="RPZ12" s="25"/>
      <c r="RQA12" s="25"/>
      <c r="RQB12" s="25"/>
      <c r="RQC12" s="25"/>
      <c r="RQD12" s="25"/>
      <c r="RQE12" s="25"/>
      <c r="RQF12" s="25"/>
      <c r="RQG12" s="25"/>
      <c r="RQH12" s="25"/>
      <c r="RQI12" s="25"/>
      <c r="RQJ12" s="25"/>
      <c r="RQK12" s="25"/>
      <c r="RQL12" s="25"/>
      <c r="RQM12" s="25"/>
      <c r="RQN12" s="25"/>
      <c r="RQO12" s="25"/>
      <c r="RQP12" s="25"/>
      <c r="RQQ12" s="25"/>
      <c r="RQR12" s="25"/>
      <c r="RQS12" s="25"/>
      <c r="RQT12" s="25"/>
      <c r="RQU12" s="25"/>
      <c r="RQV12" s="25"/>
      <c r="RQW12" s="25"/>
      <c r="RQX12" s="25"/>
      <c r="RQY12" s="25"/>
      <c r="RQZ12" s="25"/>
      <c r="RRA12" s="25"/>
      <c r="RRB12" s="25"/>
      <c r="RRC12" s="25"/>
      <c r="RRD12" s="25"/>
      <c r="RRE12" s="25"/>
      <c r="RRF12" s="25"/>
      <c r="RRG12" s="25"/>
      <c r="RRH12" s="25"/>
      <c r="RRI12" s="25"/>
      <c r="RRJ12" s="25"/>
      <c r="RRK12" s="25"/>
      <c r="RRL12" s="25"/>
      <c r="RRM12" s="25"/>
      <c r="RRN12" s="25"/>
      <c r="RRO12" s="25"/>
      <c r="RRP12" s="25"/>
      <c r="RRQ12" s="25"/>
      <c r="RRR12" s="25"/>
      <c r="RRS12" s="25"/>
      <c r="RRT12" s="25"/>
      <c r="RRU12" s="25"/>
      <c r="RRV12" s="25"/>
      <c r="RRW12" s="25"/>
      <c r="RRX12" s="25"/>
      <c r="RRY12" s="25"/>
      <c r="RRZ12" s="25"/>
      <c r="RSA12" s="25"/>
      <c r="RSB12" s="25"/>
      <c r="RSC12" s="25"/>
      <c r="RSD12" s="25"/>
      <c r="RSE12" s="25"/>
      <c r="RSF12" s="25"/>
      <c r="RSG12" s="25"/>
      <c r="RSH12" s="25"/>
      <c r="RSI12" s="25"/>
      <c r="RSJ12" s="25"/>
      <c r="RSK12" s="25"/>
      <c r="RSL12" s="25"/>
      <c r="RSM12" s="25"/>
      <c r="RSN12" s="25"/>
      <c r="RSO12" s="25"/>
      <c r="RSP12" s="25"/>
      <c r="RSQ12" s="25"/>
      <c r="RSR12" s="25"/>
      <c r="RSS12" s="25"/>
      <c r="RST12" s="25"/>
      <c r="RSU12" s="25"/>
      <c r="RSV12" s="25"/>
      <c r="RSW12" s="25"/>
      <c r="RSX12" s="25"/>
      <c r="RSY12" s="25"/>
      <c r="RSZ12" s="25"/>
      <c r="RTA12" s="25"/>
      <c r="RTB12" s="25"/>
      <c r="RTC12" s="25"/>
      <c r="RTD12" s="25"/>
      <c r="RTE12" s="25"/>
      <c r="RTF12" s="25"/>
      <c r="RTG12" s="25"/>
      <c r="RTH12" s="25"/>
      <c r="RTI12" s="25"/>
      <c r="RTJ12" s="25"/>
      <c r="RTK12" s="25"/>
      <c r="RTL12" s="25"/>
      <c r="RTM12" s="25"/>
      <c r="RTN12" s="25"/>
      <c r="RTO12" s="25"/>
      <c r="RTP12" s="25"/>
      <c r="RTQ12" s="25"/>
      <c r="RTR12" s="25"/>
      <c r="RTS12" s="25"/>
      <c r="RTT12" s="25"/>
      <c r="RTU12" s="25"/>
      <c r="RTV12" s="25"/>
      <c r="RTW12" s="25"/>
      <c r="RTX12" s="25"/>
      <c r="RTY12" s="25"/>
      <c r="RTZ12" s="25"/>
      <c r="RUA12" s="25"/>
      <c r="RUB12" s="25"/>
      <c r="RUC12" s="25"/>
      <c r="RUD12" s="25"/>
      <c r="RUE12" s="25"/>
      <c r="RUF12" s="25"/>
      <c r="RUG12" s="25"/>
      <c r="RUH12" s="25"/>
      <c r="RUI12" s="25"/>
      <c r="RUJ12" s="25"/>
      <c r="RUK12" s="25"/>
      <c r="RUL12" s="25"/>
      <c r="RUM12" s="25"/>
      <c r="RUN12" s="25"/>
      <c r="RUO12" s="25"/>
      <c r="RUP12" s="25"/>
      <c r="RUQ12" s="25"/>
      <c r="RUR12" s="25"/>
      <c r="RUS12" s="25"/>
      <c r="RUT12" s="25"/>
      <c r="RUU12" s="25"/>
      <c r="RUV12" s="25"/>
      <c r="RUW12" s="25"/>
      <c r="RUX12" s="25"/>
      <c r="RUY12" s="25"/>
      <c r="RUZ12" s="25"/>
      <c r="RVA12" s="25"/>
      <c r="RVB12" s="25"/>
      <c r="RVC12" s="25"/>
      <c r="RVD12" s="25"/>
      <c r="RVE12" s="25"/>
      <c r="RVF12" s="25"/>
      <c r="RVG12" s="25"/>
      <c r="RVH12" s="25"/>
      <c r="RVI12" s="25"/>
      <c r="RVJ12" s="25"/>
      <c r="RVK12" s="25"/>
      <c r="RVL12" s="25"/>
      <c r="RVM12" s="25"/>
      <c r="RVN12" s="25"/>
      <c r="RVO12" s="25"/>
      <c r="RVP12" s="25"/>
      <c r="RVQ12" s="25"/>
      <c r="RVR12" s="25"/>
      <c r="RVS12" s="25"/>
      <c r="RVT12" s="25"/>
      <c r="RVU12" s="25"/>
      <c r="RVV12" s="25"/>
      <c r="RVW12" s="25"/>
      <c r="RVX12" s="25"/>
      <c r="RVY12" s="25"/>
      <c r="RVZ12" s="25"/>
      <c r="RWA12" s="25"/>
      <c r="RWB12" s="25"/>
      <c r="RWC12" s="25"/>
      <c r="RWD12" s="25"/>
      <c r="RWE12" s="25"/>
      <c r="RWF12" s="25"/>
      <c r="RWG12" s="25"/>
      <c r="RWH12" s="25"/>
      <c r="RWI12" s="25"/>
      <c r="RWJ12" s="25"/>
      <c r="RWK12" s="25"/>
      <c r="RWL12" s="25"/>
      <c r="RWM12" s="25"/>
      <c r="RWN12" s="25"/>
      <c r="RWO12" s="25"/>
      <c r="RWP12" s="25"/>
      <c r="RWQ12" s="25"/>
      <c r="RWR12" s="25"/>
      <c r="RWS12" s="25"/>
      <c r="RWT12" s="25"/>
      <c r="RWU12" s="25"/>
      <c r="RWV12" s="25"/>
      <c r="RWW12" s="25"/>
      <c r="RWX12" s="25"/>
      <c r="RWY12" s="25"/>
      <c r="RWZ12" s="25"/>
      <c r="RXA12" s="25"/>
      <c r="RXB12" s="25"/>
      <c r="RXC12" s="25"/>
      <c r="RXD12" s="25"/>
      <c r="RXE12" s="25"/>
      <c r="RXF12" s="25"/>
      <c r="RXG12" s="25"/>
      <c r="RXH12" s="25"/>
      <c r="RXI12" s="25"/>
      <c r="RXJ12" s="25"/>
      <c r="RXK12" s="25"/>
      <c r="RXL12" s="25"/>
      <c r="RXM12" s="25"/>
      <c r="RXN12" s="25"/>
      <c r="RXO12" s="25"/>
      <c r="RXP12" s="25"/>
      <c r="RXQ12" s="25"/>
      <c r="RXR12" s="25"/>
      <c r="RXS12" s="25"/>
      <c r="RXT12" s="25"/>
      <c r="RXU12" s="25"/>
      <c r="RXV12" s="25"/>
      <c r="RXW12" s="25"/>
      <c r="RXX12" s="25"/>
      <c r="RXY12" s="25"/>
      <c r="RXZ12" s="25"/>
      <c r="RYA12" s="25"/>
      <c r="RYB12" s="25"/>
      <c r="RYC12" s="25"/>
      <c r="RYD12" s="25"/>
      <c r="RYE12" s="25"/>
      <c r="RYF12" s="25"/>
      <c r="RYG12" s="25"/>
      <c r="RYH12" s="25"/>
      <c r="RYI12" s="25"/>
      <c r="RYJ12" s="25"/>
      <c r="RYK12" s="25"/>
      <c r="RYL12" s="25"/>
      <c r="RYM12" s="25"/>
      <c r="RYN12" s="25"/>
      <c r="RYO12" s="25"/>
      <c r="RYP12" s="25"/>
      <c r="RYQ12" s="25"/>
      <c r="RYR12" s="25"/>
      <c r="RYS12" s="25"/>
      <c r="RYT12" s="25"/>
      <c r="RYU12" s="25"/>
      <c r="RYV12" s="25"/>
      <c r="RYW12" s="25"/>
      <c r="RYX12" s="25"/>
      <c r="RYY12" s="25"/>
      <c r="RYZ12" s="25"/>
      <c r="RZA12" s="25"/>
      <c r="RZB12" s="25"/>
      <c r="RZC12" s="25"/>
      <c r="RZD12" s="25"/>
      <c r="RZE12" s="25"/>
      <c r="RZF12" s="25"/>
      <c r="RZG12" s="25"/>
      <c r="RZH12" s="25"/>
      <c r="RZI12" s="25"/>
      <c r="RZJ12" s="25"/>
      <c r="RZK12" s="25"/>
      <c r="RZL12" s="25"/>
      <c r="RZM12" s="25"/>
      <c r="RZN12" s="25"/>
      <c r="RZO12" s="25"/>
      <c r="RZP12" s="25"/>
      <c r="RZQ12" s="25"/>
      <c r="RZR12" s="25"/>
      <c r="RZS12" s="25"/>
      <c r="RZT12" s="25"/>
      <c r="RZU12" s="25"/>
      <c r="RZV12" s="25"/>
      <c r="RZW12" s="25"/>
      <c r="RZX12" s="25"/>
      <c r="RZY12" s="25"/>
      <c r="RZZ12" s="25"/>
      <c r="SAA12" s="25"/>
      <c r="SAB12" s="25"/>
      <c r="SAC12" s="25"/>
      <c r="SAD12" s="25"/>
      <c r="SAE12" s="25"/>
      <c r="SAF12" s="25"/>
      <c r="SAG12" s="25"/>
      <c r="SAH12" s="25"/>
      <c r="SAI12" s="25"/>
      <c r="SAJ12" s="25"/>
      <c r="SAK12" s="25"/>
      <c r="SAL12" s="25"/>
      <c r="SAM12" s="25"/>
      <c r="SAN12" s="25"/>
      <c r="SAO12" s="25"/>
      <c r="SAP12" s="25"/>
      <c r="SAQ12" s="25"/>
      <c r="SAR12" s="25"/>
      <c r="SAS12" s="25"/>
      <c r="SAT12" s="25"/>
      <c r="SAU12" s="25"/>
      <c r="SAV12" s="25"/>
      <c r="SAW12" s="25"/>
      <c r="SAX12" s="25"/>
      <c r="SAY12" s="25"/>
      <c r="SAZ12" s="25"/>
      <c r="SBA12" s="25"/>
      <c r="SBB12" s="25"/>
      <c r="SBC12" s="25"/>
      <c r="SBD12" s="25"/>
      <c r="SBE12" s="25"/>
      <c r="SBF12" s="25"/>
      <c r="SBG12" s="25"/>
      <c r="SBH12" s="25"/>
      <c r="SBI12" s="25"/>
      <c r="SBJ12" s="25"/>
      <c r="SBK12" s="25"/>
      <c r="SBL12" s="25"/>
      <c r="SBM12" s="25"/>
      <c r="SBN12" s="25"/>
      <c r="SBO12" s="25"/>
      <c r="SBP12" s="25"/>
      <c r="SBQ12" s="25"/>
      <c r="SBR12" s="25"/>
      <c r="SBS12" s="25"/>
      <c r="SBT12" s="25"/>
      <c r="SBU12" s="25"/>
      <c r="SBV12" s="25"/>
      <c r="SBW12" s="25"/>
      <c r="SBX12" s="25"/>
      <c r="SBY12" s="25"/>
      <c r="SBZ12" s="25"/>
      <c r="SCA12" s="25"/>
      <c r="SCB12" s="25"/>
      <c r="SCC12" s="25"/>
      <c r="SCD12" s="25"/>
      <c r="SCE12" s="25"/>
      <c r="SCF12" s="25"/>
      <c r="SCG12" s="25"/>
      <c r="SCH12" s="25"/>
      <c r="SCI12" s="25"/>
      <c r="SCJ12" s="25"/>
      <c r="SCK12" s="25"/>
      <c r="SCL12" s="25"/>
      <c r="SCM12" s="25"/>
      <c r="SCN12" s="25"/>
      <c r="SCO12" s="25"/>
      <c r="SCP12" s="25"/>
      <c r="SCQ12" s="25"/>
      <c r="SCR12" s="25"/>
      <c r="SCS12" s="25"/>
      <c r="SCT12" s="25"/>
      <c r="SCU12" s="25"/>
      <c r="SCV12" s="25"/>
      <c r="SCW12" s="25"/>
      <c r="SCX12" s="25"/>
      <c r="SCY12" s="25"/>
      <c r="SCZ12" s="25"/>
      <c r="SDA12" s="25"/>
      <c r="SDB12" s="25"/>
      <c r="SDC12" s="25"/>
      <c r="SDD12" s="25"/>
      <c r="SDE12" s="25"/>
      <c r="SDF12" s="25"/>
      <c r="SDG12" s="25"/>
      <c r="SDH12" s="25"/>
      <c r="SDI12" s="25"/>
      <c r="SDJ12" s="25"/>
      <c r="SDK12" s="25"/>
      <c r="SDL12" s="25"/>
      <c r="SDM12" s="25"/>
      <c r="SDN12" s="25"/>
      <c r="SDO12" s="25"/>
      <c r="SDP12" s="25"/>
      <c r="SDQ12" s="25"/>
      <c r="SDR12" s="25"/>
      <c r="SDS12" s="25"/>
      <c r="SDT12" s="25"/>
      <c r="SDU12" s="25"/>
      <c r="SDV12" s="25"/>
      <c r="SDW12" s="25"/>
      <c r="SDX12" s="25"/>
      <c r="SDY12" s="25"/>
      <c r="SDZ12" s="25"/>
      <c r="SEA12" s="25"/>
      <c r="SEB12" s="25"/>
      <c r="SEC12" s="25"/>
      <c r="SED12" s="25"/>
      <c r="SEE12" s="25"/>
      <c r="SEF12" s="25"/>
      <c r="SEG12" s="25"/>
      <c r="SEH12" s="25"/>
      <c r="SEI12" s="25"/>
      <c r="SEJ12" s="25"/>
      <c r="SEK12" s="25"/>
      <c r="SEL12" s="25"/>
      <c r="SEM12" s="25"/>
      <c r="SEN12" s="25"/>
      <c r="SEO12" s="25"/>
      <c r="SEP12" s="25"/>
      <c r="SEQ12" s="25"/>
      <c r="SER12" s="25"/>
      <c r="SES12" s="25"/>
      <c r="SET12" s="25"/>
      <c r="SEU12" s="25"/>
      <c r="SEV12" s="25"/>
      <c r="SEW12" s="25"/>
      <c r="SEX12" s="25"/>
      <c r="SEY12" s="25"/>
      <c r="SEZ12" s="25"/>
      <c r="SFA12" s="25"/>
      <c r="SFB12" s="25"/>
      <c r="SFC12" s="25"/>
      <c r="SFD12" s="25"/>
      <c r="SFE12" s="25"/>
      <c r="SFF12" s="25"/>
      <c r="SFG12" s="25"/>
      <c r="SFH12" s="25"/>
      <c r="SFI12" s="25"/>
      <c r="SFJ12" s="25"/>
      <c r="SFK12" s="25"/>
      <c r="SFL12" s="25"/>
      <c r="SFM12" s="25"/>
      <c r="SFN12" s="25"/>
      <c r="SFO12" s="25"/>
      <c r="SFP12" s="25"/>
      <c r="SFQ12" s="25"/>
      <c r="SFR12" s="25"/>
      <c r="SFS12" s="25"/>
      <c r="SFT12" s="25"/>
      <c r="SFU12" s="25"/>
      <c r="SFV12" s="25"/>
      <c r="SFW12" s="25"/>
      <c r="SFX12" s="25"/>
      <c r="SFY12" s="25"/>
      <c r="SFZ12" s="25"/>
      <c r="SGA12" s="25"/>
      <c r="SGB12" s="25"/>
      <c r="SGC12" s="25"/>
      <c r="SGD12" s="25"/>
      <c r="SGE12" s="25"/>
      <c r="SGF12" s="25"/>
      <c r="SGG12" s="25"/>
      <c r="SGH12" s="25"/>
      <c r="SGI12" s="25"/>
      <c r="SGJ12" s="25"/>
      <c r="SGK12" s="25"/>
      <c r="SGL12" s="25"/>
      <c r="SGM12" s="25"/>
      <c r="SGN12" s="25"/>
      <c r="SGO12" s="25"/>
      <c r="SGP12" s="25"/>
      <c r="SGQ12" s="25"/>
      <c r="SGR12" s="25"/>
      <c r="SGS12" s="25"/>
      <c r="SGT12" s="25"/>
      <c r="SGU12" s="25"/>
      <c r="SGV12" s="25"/>
      <c r="SGW12" s="25"/>
      <c r="SGX12" s="25"/>
      <c r="SGY12" s="25"/>
      <c r="SGZ12" s="25"/>
      <c r="SHA12" s="25"/>
      <c r="SHB12" s="25"/>
      <c r="SHC12" s="25"/>
      <c r="SHD12" s="25"/>
      <c r="SHE12" s="25"/>
      <c r="SHF12" s="25"/>
      <c r="SHG12" s="25"/>
      <c r="SHH12" s="25"/>
      <c r="SHI12" s="25"/>
      <c r="SHJ12" s="25"/>
      <c r="SHK12" s="25"/>
      <c r="SHL12" s="25"/>
      <c r="SHM12" s="25"/>
      <c r="SHN12" s="25"/>
      <c r="SHO12" s="25"/>
      <c r="SHP12" s="25"/>
      <c r="SHQ12" s="25"/>
      <c r="SHR12" s="25"/>
      <c r="SHS12" s="25"/>
      <c r="SHT12" s="25"/>
      <c r="SHU12" s="25"/>
      <c r="SHV12" s="25"/>
      <c r="SHW12" s="25"/>
      <c r="SHX12" s="25"/>
      <c r="SHY12" s="25"/>
      <c r="SHZ12" s="25"/>
      <c r="SIA12" s="25"/>
      <c r="SIB12" s="25"/>
      <c r="SIC12" s="25"/>
      <c r="SID12" s="25"/>
      <c r="SIE12" s="25"/>
      <c r="SIF12" s="25"/>
      <c r="SIG12" s="25"/>
      <c r="SIH12" s="25"/>
      <c r="SII12" s="25"/>
      <c r="SIJ12" s="25"/>
      <c r="SIK12" s="25"/>
      <c r="SIL12" s="25"/>
      <c r="SIM12" s="25"/>
      <c r="SIN12" s="25"/>
      <c r="SIO12" s="25"/>
      <c r="SIP12" s="25"/>
      <c r="SIQ12" s="25"/>
      <c r="SIR12" s="25"/>
      <c r="SIS12" s="25"/>
      <c r="SIT12" s="25"/>
      <c r="SIU12" s="25"/>
      <c r="SIV12" s="25"/>
      <c r="SIW12" s="25"/>
      <c r="SIX12" s="25"/>
      <c r="SIY12" s="25"/>
      <c r="SIZ12" s="25"/>
      <c r="SJA12" s="25"/>
      <c r="SJB12" s="25"/>
      <c r="SJC12" s="25"/>
      <c r="SJD12" s="25"/>
      <c r="SJE12" s="25"/>
      <c r="SJF12" s="25"/>
      <c r="SJG12" s="25"/>
      <c r="SJH12" s="25"/>
      <c r="SJI12" s="25"/>
      <c r="SJJ12" s="25"/>
      <c r="SJK12" s="25"/>
      <c r="SJL12" s="25"/>
      <c r="SJM12" s="25"/>
      <c r="SJN12" s="25"/>
      <c r="SJO12" s="25"/>
      <c r="SJP12" s="25"/>
      <c r="SJQ12" s="25"/>
      <c r="SJR12" s="25"/>
      <c r="SJS12" s="25"/>
      <c r="SJT12" s="25"/>
      <c r="SJU12" s="25"/>
      <c r="SJV12" s="25"/>
      <c r="SJW12" s="25"/>
      <c r="SJX12" s="25"/>
      <c r="SJY12" s="25"/>
      <c r="SJZ12" s="25"/>
      <c r="SKA12" s="25"/>
      <c r="SKB12" s="25"/>
      <c r="SKC12" s="25"/>
      <c r="SKD12" s="25"/>
      <c r="SKE12" s="25"/>
      <c r="SKF12" s="25"/>
      <c r="SKG12" s="25"/>
      <c r="SKH12" s="25"/>
      <c r="SKI12" s="25"/>
      <c r="SKJ12" s="25"/>
      <c r="SKK12" s="25"/>
      <c r="SKL12" s="25"/>
      <c r="SKM12" s="25"/>
      <c r="SKN12" s="25"/>
      <c r="SKO12" s="25"/>
      <c r="SKP12" s="25"/>
      <c r="SKQ12" s="25"/>
      <c r="SKR12" s="25"/>
      <c r="SKS12" s="25"/>
      <c r="SKT12" s="25"/>
      <c r="SKU12" s="25"/>
      <c r="SKV12" s="25"/>
      <c r="SKW12" s="25"/>
      <c r="SKX12" s="25"/>
      <c r="SKY12" s="25"/>
      <c r="SKZ12" s="25"/>
      <c r="SLA12" s="25"/>
      <c r="SLB12" s="25"/>
      <c r="SLC12" s="25"/>
      <c r="SLD12" s="25"/>
      <c r="SLE12" s="25"/>
      <c r="SLF12" s="25"/>
      <c r="SLG12" s="25"/>
      <c r="SLH12" s="25"/>
      <c r="SLI12" s="25"/>
      <c r="SLJ12" s="25"/>
      <c r="SLK12" s="25"/>
      <c r="SLL12" s="25"/>
      <c r="SLM12" s="25"/>
      <c r="SLN12" s="25"/>
      <c r="SLO12" s="25"/>
      <c r="SLP12" s="25"/>
      <c r="SLQ12" s="25"/>
      <c r="SLR12" s="25"/>
      <c r="SLS12" s="25"/>
      <c r="SLT12" s="25"/>
      <c r="SLU12" s="25"/>
      <c r="SLV12" s="25"/>
      <c r="SLW12" s="25"/>
      <c r="SLX12" s="25"/>
      <c r="SLY12" s="25"/>
      <c r="SLZ12" s="25"/>
      <c r="SMA12" s="25"/>
      <c r="SMB12" s="25"/>
      <c r="SMC12" s="25"/>
      <c r="SMD12" s="25"/>
      <c r="SME12" s="25"/>
      <c r="SMF12" s="25"/>
      <c r="SMG12" s="25"/>
      <c r="SMH12" s="25"/>
      <c r="SMI12" s="25"/>
      <c r="SMJ12" s="25"/>
      <c r="SMK12" s="25"/>
      <c r="SML12" s="25"/>
      <c r="SMM12" s="25"/>
      <c r="SMN12" s="25"/>
      <c r="SMO12" s="25"/>
      <c r="SMP12" s="25"/>
      <c r="SMQ12" s="25"/>
      <c r="SMR12" s="25"/>
      <c r="SMS12" s="25"/>
      <c r="SMT12" s="25"/>
      <c r="SMU12" s="25"/>
      <c r="SMV12" s="25"/>
      <c r="SMW12" s="25"/>
      <c r="SMX12" s="25"/>
      <c r="SMY12" s="25"/>
      <c r="SMZ12" s="25"/>
      <c r="SNA12" s="25"/>
      <c r="SNB12" s="25"/>
      <c r="SNC12" s="25"/>
      <c r="SND12" s="25"/>
      <c r="SNE12" s="25"/>
      <c r="SNF12" s="25"/>
      <c r="SNG12" s="25"/>
      <c r="SNH12" s="25"/>
      <c r="SNI12" s="25"/>
      <c r="SNJ12" s="25"/>
      <c r="SNK12" s="25"/>
      <c r="SNL12" s="25"/>
      <c r="SNM12" s="25"/>
      <c r="SNN12" s="25"/>
      <c r="SNO12" s="25"/>
      <c r="SNP12" s="25"/>
      <c r="SNQ12" s="25"/>
      <c r="SNR12" s="25"/>
      <c r="SNS12" s="25"/>
      <c r="SNT12" s="25"/>
      <c r="SNU12" s="25"/>
      <c r="SNV12" s="25"/>
      <c r="SNW12" s="25"/>
      <c r="SNX12" s="25"/>
      <c r="SNY12" s="25"/>
      <c r="SNZ12" s="25"/>
      <c r="SOA12" s="25"/>
      <c r="SOB12" s="25"/>
      <c r="SOC12" s="25"/>
      <c r="SOD12" s="25"/>
      <c r="SOE12" s="25"/>
      <c r="SOF12" s="25"/>
      <c r="SOG12" s="25"/>
      <c r="SOH12" s="25"/>
      <c r="SOI12" s="25"/>
      <c r="SOJ12" s="25"/>
      <c r="SOK12" s="25"/>
      <c r="SOL12" s="25"/>
      <c r="SOM12" s="25"/>
      <c r="SON12" s="25"/>
      <c r="SOO12" s="25"/>
      <c r="SOP12" s="25"/>
      <c r="SOQ12" s="25"/>
      <c r="SOR12" s="25"/>
      <c r="SOS12" s="25"/>
      <c r="SOT12" s="25"/>
      <c r="SOU12" s="25"/>
      <c r="SOV12" s="25"/>
      <c r="SOW12" s="25"/>
      <c r="SOX12" s="25"/>
      <c r="SOY12" s="25"/>
      <c r="SOZ12" s="25"/>
      <c r="SPA12" s="25"/>
      <c r="SPB12" s="25"/>
      <c r="SPC12" s="25"/>
      <c r="SPD12" s="25"/>
      <c r="SPE12" s="25"/>
      <c r="SPF12" s="25"/>
      <c r="SPG12" s="25"/>
      <c r="SPH12" s="25"/>
      <c r="SPI12" s="25"/>
      <c r="SPJ12" s="25"/>
      <c r="SPK12" s="25"/>
      <c r="SPL12" s="25"/>
      <c r="SPM12" s="25"/>
      <c r="SPN12" s="25"/>
      <c r="SPO12" s="25"/>
      <c r="SPP12" s="25"/>
      <c r="SPQ12" s="25"/>
      <c r="SPR12" s="25"/>
      <c r="SPS12" s="25"/>
      <c r="SPT12" s="25"/>
      <c r="SPU12" s="25"/>
      <c r="SPV12" s="25"/>
      <c r="SPW12" s="25"/>
      <c r="SPX12" s="25"/>
      <c r="SPY12" s="25"/>
      <c r="SPZ12" s="25"/>
      <c r="SQA12" s="25"/>
      <c r="SQB12" s="25"/>
      <c r="SQC12" s="25"/>
      <c r="SQD12" s="25"/>
      <c r="SQE12" s="25"/>
      <c r="SQF12" s="25"/>
      <c r="SQG12" s="25"/>
      <c r="SQH12" s="25"/>
      <c r="SQI12" s="25"/>
      <c r="SQJ12" s="25"/>
      <c r="SQK12" s="25"/>
      <c r="SQL12" s="25"/>
      <c r="SQM12" s="25"/>
      <c r="SQN12" s="25"/>
      <c r="SQO12" s="25"/>
      <c r="SQP12" s="25"/>
      <c r="SQQ12" s="25"/>
      <c r="SQR12" s="25"/>
      <c r="SQS12" s="25"/>
      <c r="SQT12" s="25"/>
      <c r="SQU12" s="25"/>
      <c r="SQV12" s="25"/>
      <c r="SQW12" s="25"/>
      <c r="SQX12" s="25"/>
      <c r="SQY12" s="25"/>
      <c r="SQZ12" s="25"/>
      <c r="SRA12" s="25"/>
      <c r="SRB12" s="25"/>
      <c r="SRC12" s="25"/>
      <c r="SRD12" s="25"/>
      <c r="SRE12" s="25"/>
      <c r="SRF12" s="25"/>
      <c r="SRG12" s="25"/>
      <c r="SRH12" s="25"/>
      <c r="SRI12" s="25"/>
      <c r="SRJ12" s="25"/>
      <c r="SRK12" s="25"/>
      <c r="SRL12" s="25"/>
      <c r="SRM12" s="25"/>
      <c r="SRN12" s="25"/>
      <c r="SRO12" s="25"/>
      <c r="SRP12" s="25"/>
      <c r="SRQ12" s="25"/>
      <c r="SRR12" s="25"/>
      <c r="SRS12" s="25"/>
      <c r="SRT12" s="25"/>
      <c r="SRU12" s="25"/>
      <c r="SRV12" s="25"/>
      <c r="SRW12" s="25"/>
      <c r="SRX12" s="25"/>
      <c r="SRY12" s="25"/>
      <c r="SRZ12" s="25"/>
      <c r="SSA12" s="25"/>
      <c r="SSB12" s="25"/>
      <c r="SSC12" s="25"/>
      <c r="SSD12" s="25"/>
      <c r="SSE12" s="25"/>
      <c r="SSF12" s="25"/>
      <c r="SSG12" s="25"/>
      <c r="SSH12" s="25"/>
      <c r="SSI12" s="25"/>
      <c r="SSJ12" s="25"/>
      <c r="SSK12" s="25"/>
      <c r="SSL12" s="25"/>
      <c r="SSM12" s="25"/>
      <c r="SSN12" s="25"/>
      <c r="SSO12" s="25"/>
      <c r="SSP12" s="25"/>
      <c r="SSQ12" s="25"/>
      <c r="SSR12" s="25"/>
      <c r="SSS12" s="25"/>
      <c r="SST12" s="25"/>
      <c r="SSU12" s="25"/>
      <c r="SSV12" s="25"/>
      <c r="SSW12" s="25"/>
      <c r="SSX12" s="25"/>
      <c r="SSY12" s="25"/>
      <c r="SSZ12" s="25"/>
      <c r="STA12" s="25"/>
      <c r="STB12" s="25"/>
      <c r="STC12" s="25"/>
      <c r="STD12" s="25"/>
      <c r="STE12" s="25"/>
      <c r="STF12" s="25"/>
      <c r="STG12" s="25"/>
      <c r="STH12" s="25"/>
      <c r="STI12" s="25"/>
      <c r="STJ12" s="25"/>
      <c r="STK12" s="25"/>
      <c r="STL12" s="25"/>
      <c r="STM12" s="25"/>
      <c r="STN12" s="25"/>
      <c r="STO12" s="25"/>
      <c r="STP12" s="25"/>
      <c r="STQ12" s="25"/>
      <c r="STR12" s="25"/>
      <c r="STS12" s="25"/>
      <c r="STT12" s="25"/>
      <c r="STU12" s="25"/>
      <c r="STV12" s="25"/>
      <c r="STW12" s="25"/>
      <c r="STX12" s="25"/>
      <c r="STY12" s="25"/>
      <c r="STZ12" s="25"/>
      <c r="SUA12" s="25"/>
      <c r="SUB12" s="25"/>
      <c r="SUC12" s="25"/>
      <c r="SUD12" s="25"/>
      <c r="SUE12" s="25"/>
      <c r="SUF12" s="25"/>
      <c r="SUG12" s="25"/>
      <c r="SUH12" s="25"/>
      <c r="SUI12" s="25"/>
      <c r="SUJ12" s="25"/>
      <c r="SUK12" s="25"/>
      <c r="SUL12" s="25"/>
      <c r="SUM12" s="25"/>
      <c r="SUN12" s="25"/>
      <c r="SUO12" s="25"/>
      <c r="SUP12" s="25"/>
      <c r="SUQ12" s="25"/>
      <c r="SUR12" s="25"/>
      <c r="SUS12" s="25"/>
      <c r="SUT12" s="25"/>
      <c r="SUU12" s="25"/>
      <c r="SUV12" s="25"/>
      <c r="SUW12" s="25"/>
      <c r="SUX12" s="25"/>
      <c r="SUY12" s="25"/>
      <c r="SUZ12" s="25"/>
      <c r="SVA12" s="25"/>
      <c r="SVB12" s="25"/>
      <c r="SVC12" s="25"/>
      <c r="SVD12" s="25"/>
      <c r="SVE12" s="25"/>
      <c r="SVF12" s="25"/>
      <c r="SVG12" s="25"/>
      <c r="SVH12" s="25"/>
      <c r="SVI12" s="25"/>
      <c r="SVJ12" s="25"/>
      <c r="SVK12" s="25"/>
      <c r="SVL12" s="25"/>
      <c r="SVM12" s="25"/>
      <c r="SVN12" s="25"/>
      <c r="SVO12" s="25"/>
      <c r="SVP12" s="25"/>
      <c r="SVQ12" s="25"/>
      <c r="SVR12" s="25"/>
      <c r="SVS12" s="25"/>
      <c r="SVT12" s="25"/>
      <c r="SVU12" s="25"/>
      <c r="SVV12" s="25"/>
      <c r="SVW12" s="25"/>
      <c r="SVX12" s="25"/>
      <c r="SVY12" s="25"/>
      <c r="SVZ12" s="25"/>
      <c r="SWA12" s="25"/>
      <c r="SWB12" s="25"/>
      <c r="SWC12" s="25"/>
      <c r="SWD12" s="25"/>
      <c r="SWE12" s="25"/>
      <c r="SWF12" s="25"/>
      <c r="SWG12" s="25"/>
      <c r="SWH12" s="25"/>
      <c r="SWI12" s="25"/>
      <c r="SWJ12" s="25"/>
      <c r="SWK12" s="25"/>
      <c r="SWL12" s="25"/>
      <c r="SWM12" s="25"/>
      <c r="SWN12" s="25"/>
      <c r="SWO12" s="25"/>
      <c r="SWP12" s="25"/>
      <c r="SWQ12" s="25"/>
      <c r="SWR12" s="25"/>
      <c r="SWS12" s="25"/>
      <c r="SWT12" s="25"/>
      <c r="SWU12" s="25"/>
      <c r="SWV12" s="25"/>
      <c r="SWW12" s="25"/>
      <c r="SWX12" s="25"/>
      <c r="SWY12" s="25"/>
      <c r="SWZ12" s="25"/>
      <c r="SXA12" s="25"/>
      <c r="SXB12" s="25"/>
      <c r="SXC12" s="25"/>
      <c r="SXD12" s="25"/>
      <c r="SXE12" s="25"/>
      <c r="SXF12" s="25"/>
      <c r="SXG12" s="25"/>
      <c r="SXH12" s="25"/>
      <c r="SXI12" s="25"/>
      <c r="SXJ12" s="25"/>
      <c r="SXK12" s="25"/>
      <c r="SXL12" s="25"/>
      <c r="SXM12" s="25"/>
      <c r="SXN12" s="25"/>
      <c r="SXO12" s="25"/>
      <c r="SXP12" s="25"/>
      <c r="SXQ12" s="25"/>
      <c r="SXR12" s="25"/>
      <c r="SXS12" s="25"/>
      <c r="SXT12" s="25"/>
      <c r="SXU12" s="25"/>
      <c r="SXV12" s="25"/>
      <c r="SXW12" s="25"/>
      <c r="SXX12" s="25"/>
      <c r="SXY12" s="25"/>
      <c r="SXZ12" s="25"/>
      <c r="SYA12" s="25"/>
      <c r="SYB12" s="25"/>
      <c r="SYC12" s="25"/>
      <c r="SYD12" s="25"/>
      <c r="SYE12" s="25"/>
      <c r="SYF12" s="25"/>
      <c r="SYG12" s="25"/>
      <c r="SYH12" s="25"/>
      <c r="SYI12" s="25"/>
      <c r="SYJ12" s="25"/>
      <c r="SYK12" s="25"/>
      <c r="SYL12" s="25"/>
      <c r="SYM12" s="25"/>
      <c r="SYN12" s="25"/>
      <c r="SYO12" s="25"/>
      <c r="SYP12" s="25"/>
      <c r="SYQ12" s="25"/>
      <c r="SYR12" s="25"/>
      <c r="SYS12" s="25"/>
      <c r="SYT12" s="25"/>
      <c r="SYU12" s="25"/>
      <c r="SYV12" s="25"/>
      <c r="SYW12" s="25"/>
      <c r="SYX12" s="25"/>
      <c r="SYY12" s="25"/>
      <c r="SYZ12" s="25"/>
      <c r="SZA12" s="25"/>
      <c r="SZB12" s="25"/>
      <c r="SZC12" s="25"/>
      <c r="SZD12" s="25"/>
      <c r="SZE12" s="25"/>
      <c r="SZF12" s="25"/>
      <c r="SZG12" s="25"/>
      <c r="SZH12" s="25"/>
      <c r="SZI12" s="25"/>
      <c r="SZJ12" s="25"/>
      <c r="SZK12" s="25"/>
      <c r="SZL12" s="25"/>
      <c r="SZM12" s="25"/>
      <c r="SZN12" s="25"/>
      <c r="SZO12" s="25"/>
      <c r="SZP12" s="25"/>
      <c r="SZQ12" s="25"/>
      <c r="SZR12" s="25"/>
      <c r="SZS12" s="25"/>
      <c r="SZT12" s="25"/>
      <c r="SZU12" s="25"/>
      <c r="SZV12" s="25"/>
      <c r="SZW12" s="25"/>
      <c r="SZX12" s="25"/>
      <c r="SZY12" s="25"/>
      <c r="SZZ12" s="25"/>
      <c r="TAA12" s="25"/>
      <c r="TAB12" s="25"/>
      <c r="TAC12" s="25"/>
      <c r="TAD12" s="25"/>
      <c r="TAE12" s="25"/>
      <c r="TAF12" s="25"/>
      <c r="TAG12" s="25"/>
      <c r="TAH12" s="25"/>
      <c r="TAI12" s="25"/>
      <c r="TAJ12" s="25"/>
      <c r="TAK12" s="25"/>
      <c r="TAL12" s="25"/>
      <c r="TAM12" s="25"/>
      <c r="TAN12" s="25"/>
      <c r="TAO12" s="25"/>
      <c r="TAP12" s="25"/>
      <c r="TAQ12" s="25"/>
      <c r="TAR12" s="25"/>
      <c r="TAS12" s="25"/>
      <c r="TAT12" s="25"/>
      <c r="TAU12" s="25"/>
      <c r="TAV12" s="25"/>
      <c r="TAW12" s="25"/>
      <c r="TAX12" s="25"/>
      <c r="TAY12" s="25"/>
      <c r="TAZ12" s="25"/>
      <c r="TBA12" s="25"/>
      <c r="TBB12" s="25"/>
      <c r="TBC12" s="25"/>
      <c r="TBD12" s="25"/>
      <c r="TBE12" s="25"/>
      <c r="TBF12" s="25"/>
      <c r="TBG12" s="25"/>
      <c r="TBH12" s="25"/>
      <c r="TBI12" s="25"/>
      <c r="TBJ12" s="25"/>
      <c r="TBK12" s="25"/>
      <c r="TBL12" s="25"/>
      <c r="TBM12" s="25"/>
      <c r="TBN12" s="25"/>
      <c r="TBO12" s="25"/>
      <c r="TBP12" s="25"/>
      <c r="TBQ12" s="25"/>
      <c r="TBR12" s="25"/>
      <c r="TBS12" s="25"/>
      <c r="TBT12" s="25"/>
      <c r="TBU12" s="25"/>
      <c r="TBV12" s="25"/>
      <c r="TBW12" s="25"/>
      <c r="TBX12" s="25"/>
      <c r="TBY12" s="25"/>
      <c r="TBZ12" s="25"/>
      <c r="TCA12" s="25"/>
      <c r="TCB12" s="25"/>
      <c r="TCC12" s="25"/>
      <c r="TCD12" s="25"/>
      <c r="TCE12" s="25"/>
      <c r="TCF12" s="25"/>
      <c r="TCG12" s="25"/>
      <c r="TCH12" s="25"/>
      <c r="TCI12" s="25"/>
      <c r="TCJ12" s="25"/>
      <c r="TCK12" s="25"/>
      <c r="TCL12" s="25"/>
      <c r="TCM12" s="25"/>
      <c r="TCN12" s="25"/>
      <c r="TCO12" s="25"/>
      <c r="TCP12" s="25"/>
      <c r="TCQ12" s="25"/>
      <c r="TCR12" s="25"/>
      <c r="TCS12" s="25"/>
      <c r="TCT12" s="25"/>
      <c r="TCU12" s="25"/>
      <c r="TCV12" s="25"/>
      <c r="TCW12" s="25"/>
      <c r="TCX12" s="25"/>
      <c r="TCY12" s="25"/>
      <c r="TCZ12" s="25"/>
      <c r="TDA12" s="25"/>
      <c r="TDB12" s="25"/>
      <c r="TDC12" s="25"/>
      <c r="TDD12" s="25"/>
      <c r="TDE12" s="25"/>
      <c r="TDF12" s="25"/>
      <c r="TDG12" s="25"/>
      <c r="TDH12" s="25"/>
      <c r="TDI12" s="25"/>
      <c r="TDJ12" s="25"/>
      <c r="TDK12" s="25"/>
      <c r="TDL12" s="25"/>
      <c r="TDM12" s="25"/>
      <c r="TDN12" s="25"/>
      <c r="TDO12" s="25"/>
      <c r="TDP12" s="25"/>
      <c r="TDQ12" s="25"/>
      <c r="TDR12" s="25"/>
      <c r="TDS12" s="25"/>
      <c r="TDT12" s="25"/>
      <c r="TDU12" s="25"/>
      <c r="TDV12" s="25"/>
      <c r="TDW12" s="25"/>
      <c r="TDX12" s="25"/>
      <c r="TDY12" s="25"/>
      <c r="TDZ12" s="25"/>
      <c r="TEA12" s="25"/>
      <c r="TEB12" s="25"/>
      <c r="TEC12" s="25"/>
      <c r="TED12" s="25"/>
      <c r="TEE12" s="25"/>
      <c r="TEF12" s="25"/>
      <c r="TEG12" s="25"/>
      <c r="TEH12" s="25"/>
      <c r="TEI12" s="25"/>
      <c r="TEJ12" s="25"/>
      <c r="TEK12" s="25"/>
      <c r="TEL12" s="25"/>
      <c r="TEM12" s="25"/>
      <c r="TEN12" s="25"/>
      <c r="TEO12" s="25"/>
      <c r="TEP12" s="25"/>
      <c r="TEQ12" s="25"/>
      <c r="TER12" s="25"/>
      <c r="TES12" s="25"/>
      <c r="TET12" s="25"/>
      <c r="TEU12" s="25"/>
      <c r="TEV12" s="25"/>
      <c r="TEW12" s="25"/>
      <c r="TEX12" s="25"/>
      <c r="TEY12" s="25"/>
      <c r="TEZ12" s="25"/>
      <c r="TFA12" s="25"/>
      <c r="TFB12" s="25"/>
      <c r="TFC12" s="25"/>
      <c r="TFD12" s="25"/>
      <c r="TFE12" s="25"/>
      <c r="TFF12" s="25"/>
      <c r="TFG12" s="25"/>
      <c r="TFH12" s="25"/>
      <c r="TFI12" s="25"/>
      <c r="TFJ12" s="25"/>
      <c r="TFK12" s="25"/>
      <c r="TFL12" s="25"/>
      <c r="TFM12" s="25"/>
      <c r="TFN12" s="25"/>
      <c r="TFO12" s="25"/>
      <c r="TFP12" s="25"/>
      <c r="TFQ12" s="25"/>
      <c r="TFR12" s="25"/>
      <c r="TFS12" s="25"/>
      <c r="TFT12" s="25"/>
      <c r="TFU12" s="25"/>
      <c r="TFV12" s="25"/>
      <c r="TFW12" s="25"/>
      <c r="TFX12" s="25"/>
      <c r="TFY12" s="25"/>
      <c r="TFZ12" s="25"/>
      <c r="TGA12" s="25"/>
      <c r="TGB12" s="25"/>
      <c r="TGC12" s="25"/>
      <c r="TGD12" s="25"/>
      <c r="TGE12" s="25"/>
      <c r="TGF12" s="25"/>
      <c r="TGG12" s="25"/>
      <c r="TGH12" s="25"/>
      <c r="TGI12" s="25"/>
      <c r="TGJ12" s="25"/>
      <c r="TGK12" s="25"/>
      <c r="TGL12" s="25"/>
      <c r="TGM12" s="25"/>
      <c r="TGN12" s="25"/>
      <c r="TGO12" s="25"/>
      <c r="TGP12" s="25"/>
      <c r="TGQ12" s="25"/>
      <c r="TGR12" s="25"/>
      <c r="TGS12" s="25"/>
      <c r="TGT12" s="25"/>
      <c r="TGU12" s="25"/>
      <c r="TGV12" s="25"/>
      <c r="TGW12" s="25"/>
      <c r="TGX12" s="25"/>
      <c r="TGY12" s="25"/>
      <c r="TGZ12" s="25"/>
      <c r="THA12" s="25"/>
      <c r="THB12" s="25"/>
      <c r="THC12" s="25"/>
      <c r="THD12" s="25"/>
      <c r="THE12" s="25"/>
      <c r="THF12" s="25"/>
      <c r="THG12" s="25"/>
      <c r="THH12" s="25"/>
      <c r="THI12" s="25"/>
      <c r="THJ12" s="25"/>
      <c r="THK12" s="25"/>
      <c r="THL12" s="25"/>
      <c r="THM12" s="25"/>
      <c r="THN12" s="25"/>
      <c r="THO12" s="25"/>
      <c r="THP12" s="25"/>
      <c r="THQ12" s="25"/>
      <c r="THR12" s="25"/>
      <c r="THS12" s="25"/>
      <c r="THT12" s="25"/>
      <c r="THU12" s="25"/>
      <c r="THV12" s="25"/>
      <c r="THW12" s="25"/>
      <c r="THX12" s="25"/>
      <c r="THY12" s="25"/>
      <c r="THZ12" s="25"/>
      <c r="TIA12" s="25"/>
      <c r="TIB12" s="25"/>
      <c r="TIC12" s="25"/>
      <c r="TID12" s="25"/>
      <c r="TIE12" s="25"/>
      <c r="TIF12" s="25"/>
      <c r="TIG12" s="25"/>
      <c r="TIH12" s="25"/>
      <c r="TII12" s="25"/>
      <c r="TIJ12" s="25"/>
      <c r="TIK12" s="25"/>
      <c r="TIL12" s="25"/>
      <c r="TIM12" s="25"/>
      <c r="TIN12" s="25"/>
      <c r="TIO12" s="25"/>
      <c r="TIP12" s="25"/>
      <c r="TIQ12" s="25"/>
      <c r="TIR12" s="25"/>
      <c r="TIS12" s="25"/>
      <c r="TIT12" s="25"/>
      <c r="TIU12" s="25"/>
      <c r="TIV12" s="25"/>
      <c r="TIW12" s="25"/>
      <c r="TIX12" s="25"/>
      <c r="TIY12" s="25"/>
      <c r="TIZ12" s="25"/>
      <c r="TJA12" s="25"/>
      <c r="TJB12" s="25"/>
      <c r="TJC12" s="25"/>
      <c r="TJD12" s="25"/>
      <c r="TJE12" s="25"/>
      <c r="TJF12" s="25"/>
      <c r="TJG12" s="25"/>
      <c r="TJH12" s="25"/>
      <c r="TJI12" s="25"/>
      <c r="TJJ12" s="25"/>
      <c r="TJK12" s="25"/>
      <c r="TJL12" s="25"/>
      <c r="TJM12" s="25"/>
      <c r="TJN12" s="25"/>
      <c r="TJO12" s="25"/>
      <c r="TJP12" s="25"/>
      <c r="TJQ12" s="25"/>
      <c r="TJR12" s="25"/>
      <c r="TJS12" s="25"/>
      <c r="TJT12" s="25"/>
      <c r="TJU12" s="25"/>
      <c r="TJV12" s="25"/>
      <c r="TJW12" s="25"/>
      <c r="TJX12" s="25"/>
      <c r="TJY12" s="25"/>
      <c r="TJZ12" s="25"/>
      <c r="TKA12" s="25"/>
      <c r="TKB12" s="25"/>
      <c r="TKC12" s="25"/>
      <c r="TKD12" s="25"/>
      <c r="TKE12" s="25"/>
      <c r="TKF12" s="25"/>
      <c r="TKG12" s="25"/>
      <c r="TKH12" s="25"/>
      <c r="TKI12" s="25"/>
      <c r="TKJ12" s="25"/>
      <c r="TKK12" s="25"/>
      <c r="TKL12" s="25"/>
      <c r="TKM12" s="25"/>
      <c r="TKN12" s="25"/>
      <c r="TKO12" s="25"/>
      <c r="TKP12" s="25"/>
      <c r="TKQ12" s="25"/>
      <c r="TKR12" s="25"/>
      <c r="TKS12" s="25"/>
      <c r="TKT12" s="25"/>
      <c r="TKU12" s="25"/>
      <c r="TKV12" s="25"/>
      <c r="TKW12" s="25"/>
      <c r="TKX12" s="25"/>
      <c r="TKY12" s="25"/>
      <c r="TKZ12" s="25"/>
      <c r="TLA12" s="25"/>
      <c r="TLB12" s="25"/>
      <c r="TLC12" s="25"/>
      <c r="TLD12" s="25"/>
      <c r="TLE12" s="25"/>
      <c r="TLF12" s="25"/>
      <c r="TLG12" s="25"/>
      <c r="TLH12" s="25"/>
      <c r="TLI12" s="25"/>
      <c r="TLJ12" s="25"/>
      <c r="TLK12" s="25"/>
      <c r="TLL12" s="25"/>
      <c r="TLM12" s="25"/>
      <c r="TLN12" s="25"/>
      <c r="TLO12" s="25"/>
      <c r="TLP12" s="25"/>
      <c r="TLQ12" s="25"/>
      <c r="TLR12" s="25"/>
      <c r="TLS12" s="25"/>
      <c r="TLT12" s="25"/>
      <c r="TLU12" s="25"/>
      <c r="TLV12" s="25"/>
      <c r="TLW12" s="25"/>
      <c r="TLX12" s="25"/>
      <c r="TLY12" s="25"/>
      <c r="TLZ12" s="25"/>
      <c r="TMA12" s="25"/>
      <c r="TMB12" s="25"/>
      <c r="TMC12" s="25"/>
      <c r="TMD12" s="25"/>
      <c r="TME12" s="25"/>
      <c r="TMF12" s="25"/>
      <c r="TMG12" s="25"/>
      <c r="TMH12" s="25"/>
      <c r="TMI12" s="25"/>
      <c r="TMJ12" s="25"/>
      <c r="TMK12" s="25"/>
      <c r="TML12" s="25"/>
      <c r="TMM12" s="25"/>
      <c r="TMN12" s="25"/>
      <c r="TMO12" s="25"/>
      <c r="TMP12" s="25"/>
      <c r="TMQ12" s="25"/>
      <c r="TMR12" s="25"/>
      <c r="TMS12" s="25"/>
      <c r="TMT12" s="25"/>
      <c r="TMU12" s="25"/>
      <c r="TMV12" s="25"/>
      <c r="TMW12" s="25"/>
      <c r="TMX12" s="25"/>
      <c r="TMY12" s="25"/>
      <c r="TMZ12" s="25"/>
      <c r="TNA12" s="25"/>
      <c r="TNB12" s="25"/>
      <c r="TNC12" s="25"/>
      <c r="TND12" s="25"/>
      <c r="TNE12" s="25"/>
      <c r="TNF12" s="25"/>
      <c r="TNG12" s="25"/>
      <c r="TNH12" s="25"/>
      <c r="TNI12" s="25"/>
      <c r="TNJ12" s="25"/>
      <c r="TNK12" s="25"/>
      <c r="TNL12" s="25"/>
      <c r="TNM12" s="25"/>
      <c r="TNN12" s="25"/>
      <c r="TNO12" s="25"/>
      <c r="TNP12" s="25"/>
      <c r="TNQ12" s="25"/>
      <c r="TNR12" s="25"/>
      <c r="TNS12" s="25"/>
      <c r="TNT12" s="25"/>
      <c r="TNU12" s="25"/>
      <c r="TNV12" s="25"/>
      <c r="TNW12" s="25"/>
      <c r="TNX12" s="25"/>
      <c r="TNY12" s="25"/>
      <c r="TNZ12" s="25"/>
      <c r="TOA12" s="25"/>
      <c r="TOB12" s="25"/>
      <c r="TOC12" s="25"/>
      <c r="TOD12" s="25"/>
      <c r="TOE12" s="25"/>
      <c r="TOF12" s="25"/>
      <c r="TOG12" s="25"/>
      <c r="TOH12" s="25"/>
      <c r="TOI12" s="25"/>
      <c r="TOJ12" s="25"/>
      <c r="TOK12" s="25"/>
      <c r="TOL12" s="25"/>
      <c r="TOM12" s="25"/>
      <c r="TON12" s="25"/>
      <c r="TOO12" s="25"/>
      <c r="TOP12" s="25"/>
      <c r="TOQ12" s="25"/>
      <c r="TOR12" s="25"/>
      <c r="TOS12" s="25"/>
      <c r="TOT12" s="25"/>
      <c r="TOU12" s="25"/>
      <c r="TOV12" s="25"/>
      <c r="TOW12" s="25"/>
      <c r="TOX12" s="25"/>
      <c r="TOY12" s="25"/>
      <c r="TOZ12" s="25"/>
      <c r="TPA12" s="25"/>
      <c r="TPB12" s="25"/>
      <c r="TPC12" s="25"/>
      <c r="TPD12" s="25"/>
      <c r="TPE12" s="25"/>
      <c r="TPF12" s="25"/>
      <c r="TPG12" s="25"/>
      <c r="TPH12" s="25"/>
      <c r="TPI12" s="25"/>
      <c r="TPJ12" s="25"/>
      <c r="TPK12" s="25"/>
      <c r="TPL12" s="25"/>
      <c r="TPM12" s="25"/>
      <c r="TPN12" s="25"/>
      <c r="TPO12" s="25"/>
      <c r="TPP12" s="25"/>
      <c r="TPQ12" s="25"/>
      <c r="TPR12" s="25"/>
      <c r="TPS12" s="25"/>
      <c r="TPT12" s="25"/>
      <c r="TPU12" s="25"/>
      <c r="TPV12" s="25"/>
      <c r="TPW12" s="25"/>
      <c r="TPX12" s="25"/>
      <c r="TPY12" s="25"/>
      <c r="TPZ12" s="25"/>
      <c r="TQA12" s="25"/>
      <c r="TQB12" s="25"/>
      <c r="TQC12" s="25"/>
      <c r="TQD12" s="25"/>
      <c r="TQE12" s="25"/>
      <c r="TQF12" s="25"/>
      <c r="TQG12" s="25"/>
      <c r="TQH12" s="25"/>
      <c r="TQI12" s="25"/>
      <c r="TQJ12" s="25"/>
      <c r="TQK12" s="25"/>
      <c r="TQL12" s="25"/>
      <c r="TQM12" s="25"/>
      <c r="TQN12" s="25"/>
      <c r="TQO12" s="25"/>
      <c r="TQP12" s="25"/>
      <c r="TQQ12" s="25"/>
      <c r="TQR12" s="25"/>
      <c r="TQS12" s="25"/>
      <c r="TQT12" s="25"/>
      <c r="TQU12" s="25"/>
      <c r="TQV12" s="25"/>
      <c r="TQW12" s="25"/>
      <c r="TQX12" s="25"/>
      <c r="TQY12" s="25"/>
      <c r="TQZ12" s="25"/>
      <c r="TRA12" s="25"/>
      <c r="TRB12" s="25"/>
      <c r="TRC12" s="25"/>
      <c r="TRD12" s="25"/>
      <c r="TRE12" s="25"/>
      <c r="TRF12" s="25"/>
      <c r="TRG12" s="25"/>
      <c r="TRH12" s="25"/>
      <c r="TRI12" s="25"/>
      <c r="TRJ12" s="25"/>
      <c r="TRK12" s="25"/>
      <c r="TRL12" s="25"/>
      <c r="TRM12" s="25"/>
      <c r="TRN12" s="25"/>
      <c r="TRO12" s="25"/>
      <c r="TRP12" s="25"/>
      <c r="TRQ12" s="25"/>
      <c r="TRR12" s="25"/>
      <c r="TRS12" s="25"/>
      <c r="TRT12" s="25"/>
      <c r="TRU12" s="25"/>
      <c r="TRV12" s="25"/>
      <c r="TRW12" s="25"/>
      <c r="TRX12" s="25"/>
      <c r="TRY12" s="25"/>
      <c r="TRZ12" s="25"/>
      <c r="TSA12" s="25"/>
      <c r="TSB12" s="25"/>
      <c r="TSC12" s="25"/>
      <c r="TSD12" s="25"/>
      <c r="TSE12" s="25"/>
      <c r="TSF12" s="25"/>
      <c r="TSG12" s="25"/>
      <c r="TSH12" s="25"/>
      <c r="TSI12" s="25"/>
      <c r="TSJ12" s="25"/>
      <c r="TSK12" s="25"/>
      <c r="TSL12" s="25"/>
      <c r="TSM12" s="25"/>
      <c r="TSN12" s="25"/>
      <c r="TSO12" s="25"/>
      <c r="TSP12" s="25"/>
      <c r="TSQ12" s="25"/>
      <c r="TSR12" s="25"/>
      <c r="TSS12" s="25"/>
      <c r="TST12" s="25"/>
      <c r="TSU12" s="25"/>
      <c r="TSV12" s="25"/>
      <c r="TSW12" s="25"/>
      <c r="TSX12" s="25"/>
      <c r="TSY12" s="25"/>
      <c r="TSZ12" s="25"/>
      <c r="TTA12" s="25"/>
      <c r="TTB12" s="25"/>
      <c r="TTC12" s="25"/>
      <c r="TTD12" s="25"/>
      <c r="TTE12" s="25"/>
      <c r="TTF12" s="25"/>
      <c r="TTG12" s="25"/>
      <c r="TTH12" s="25"/>
      <c r="TTI12" s="25"/>
      <c r="TTJ12" s="25"/>
      <c r="TTK12" s="25"/>
      <c r="TTL12" s="25"/>
      <c r="TTM12" s="25"/>
      <c r="TTN12" s="25"/>
      <c r="TTO12" s="25"/>
      <c r="TTP12" s="25"/>
      <c r="TTQ12" s="25"/>
      <c r="TTR12" s="25"/>
      <c r="TTS12" s="25"/>
      <c r="TTT12" s="25"/>
      <c r="TTU12" s="25"/>
      <c r="TTV12" s="25"/>
      <c r="TTW12" s="25"/>
      <c r="TTX12" s="25"/>
      <c r="TTY12" s="25"/>
      <c r="TTZ12" s="25"/>
      <c r="TUA12" s="25"/>
      <c r="TUB12" s="25"/>
      <c r="TUC12" s="25"/>
      <c r="TUD12" s="25"/>
      <c r="TUE12" s="25"/>
      <c r="TUF12" s="25"/>
      <c r="TUG12" s="25"/>
      <c r="TUH12" s="25"/>
      <c r="TUI12" s="25"/>
      <c r="TUJ12" s="25"/>
      <c r="TUK12" s="25"/>
      <c r="TUL12" s="25"/>
      <c r="TUM12" s="25"/>
      <c r="TUN12" s="25"/>
      <c r="TUO12" s="25"/>
      <c r="TUP12" s="25"/>
      <c r="TUQ12" s="25"/>
      <c r="TUR12" s="25"/>
      <c r="TUS12" s="25"/>
      <c r="TUT12" s="25"/>
      <c r="TUU12" s="25"/>
      <c r="TUV12" s="25"/>
      <c r="TUW12" s="25"/>
      <c r="TUX12" s="25"/>
      <c r="TUY12" s="25"/>
      <c r="TUZ12" s="25"/>
      <c r="TVA12" s="25"/>
      <c r="TVB12" s="25"/>
      <c r="TVC12" s="25"/>
      <c r="TVD12" s="25"/>
      <c r="TVE12" s="25"/>
      <c r="TVF12" s="25"/>
      <c r="TVG12" s="25"/>
      <c r="TVH12" s="25"/>
      <c r="TVI12" s="25"/>
      <c r="TVJ12" s="25"/>
      <c r="TVK12" s="25"/>
      <c r="TVL12" s="25"/>
      <c r="TVM12" s="25"/>
      <c r="TVN12" s="25"/>
      <c r="TVO12" s="25"/>
      <c r="TVP12" s="25"/>
      <c r="TVQ12" s="25"/>
      <c r="TVR12" s="25"/>
      <c r="TVS12" s="25"/>
      <c r="TVT12" s="25"/>
      <c r="TVU12" s="25"/>
      <c r="TVV12" s="25"/>
      <c r="TVW12" s="25"/>
      <c r="TVX12" s="25"/>
      <c r="TVY12" s="25"/>
      <c r="TVZ12" s="25"/>
      <c r="TWA12" s="25"/>
      <c r="TWB12" s="25"/>
      <c r="TWC12" s="25"/>
      <c r="TWD12" s="25"/>
      <c r="TWE12" s="25"/>
      <c r="TWF12" s="25"/>
      <c r="TWG12" s="25"/>
      <c r="TWH12" s="25"/>
      <c r="TWI12" s="25"/>
      <c r="TWJ12" s="25"/>
      <c r="TWK12" s="25"/>
      <c r="TWL12" s="25"/>
      <c r="TWM12" s="25"/>
      <c r="TWN12" s="25"/>
      <c r="TWO12" s="25"/>
      <c r="TWP12" s="25"/>
      <c r="TWQ12" s="25"/>
      <c r="TWR12" s="25"/>
      <c r="TWS12" s="25"/>
      <c r="TWT12" s="25"/>
      <c r="TWU12" s="25"/>
      <c r="TWV12" s="25"/>
      <c r="TWW12" s="25"/>
      <c r="TWX12" s="25"/>
      <c r="TWY12" s="25"/>
      <c r="TWZ12" s="25"/>
      <c r="TXA12" s="25"/>
      <c r="TXB12" s="25"/>
      <c r="TXC12" s="25"/>
      <c r="TXD12" s="25"/>
      <c r="TXE12" s="25"/>
      <c r="TXF12" s="25"/>
      <c r="TXG12" s="25"/>
      <c r="TXH12" s="25"/>
      <c r="TXI12" s="25"/>
      <c r="TXJ12" s="25"/>
      <c r="TXK12" s="25"/>
      <c r="TXL12" s="25"/>
      <c r="TXM12" s="25"/>
      <c r="TXN12" s="25"/>
      <c r="TXO12" s="25"/>
      <c r="TXP12" s="25"/>
      <c r="TXQ12" s="25"/>
      <c r="TXR12" s="25"/>
      <c r="TXS12" s="25"/>
      <c r="TXT12" s="25"/>
      <c r="TXU12" s="25"/>
      <c r="TXV12" s="25"/>
      <c r="TXW12" s="25"/>
      <c r="TXX12" s="25"/>
      <c r="TXY12" s="25"/>
      <c r="TXZ12" s="25"/>
      <c r="TYA12" s="25"/>
      <c r="TYB12" s="25"/>
      <c r="TYC12" s="25"/>
      <c r="TYD12" s="25"/>
      <c r="TYE12" s="25"/>
      <c r="TYF12" s="25"/>
      <c r="TYG12" s="25"/>
      <c r="TYH12" s="25"/>
      <c r="TYI12" s="25"/>
      <c r="TYJ12" s="25"/>
      <c r="TYK12" s="25"/>
      <c r="TYL12" s="25"/>
      <c r="TYM12" s="25"/>
      <c r="TYN12" s="25"/>
      <c r="TYO12" s="25"/>
      <c r="TYP12" s="25"/>
      <c r="TYQ12" s="25"/>
      <c r="TYR12" s="25"/>
      <c r="TYS12" s="25"/>
      <c r="TYT12" s="25"/>
      <c r="TYU12" s="25"/>
      <c r="TYV12" s="25"/>
      <c r="TYW12" s="25"/>
      <c r="TYX12" s="25"/>
      <c r="TYY12" s="25"/>
      <c r="TYZ12" s="25"/>
      <c r="TZA12" s="25"/>
      <c r="TZB12" s="25"/>
      <c r="TZC12" s="25"/>
      <c r="TZD12" s="25"/>
      <c r="TZE12" s="25"/>
      <c r="TZF12" s="25"/>
      <c r="TZG12" s="25"/>
      <c r="TZH12" s="25"/>
      <c r="TZI12" s="25"/>
      <c r="TZJ12" s="25"/>
      <c r="TZK12" s="25"/>
      <c r="TZL12" s="25"/>
      <c r="TZM12" s="25"/>
      <c r="TZN12" s="25"/>
      <c r="TZO12" s="25"/>
      <c r="TZP12" s="25"/>
      <c r="TZQ12" s="25"/>
      <c r="TZR12" s="25"/>
      <c r="TZS12" s="25"/>
      <c r="TZT12" s="25"/>
      <c r="TZU12" s="25"/>
      <c r="TZV12" s="25"/>
      <c r="TZW12" s="25"/>
      <c r="TZX12" s="25"/>
      <c r="TZY12" s="25"/>
      <c r="TZZ12" s="25"/>
      <c r="UAA12" s="25"/>
      <c r="UAB12" s="25"/>
      <c r="UAC12" s="25"/>
      <c r="UAD12" s="25"/>
      <c r="UAE12" s="25"/>
      <c r="UAF12" s="25"/>
      <c r="UAG12" s="25"/>
      <c r="UAH12" s="25"/>
      <c r="UAI12" s="25"/>
      <c r="UAJ12" s="25"/>
      <c r="UAK12" s="25"/>
      <c r="UAL12" s="25"/>
      <c r="UAM12" s="25"/>
      <c r="UAN12" s="25"/>
      <c r="UAO12" s="25"/>
      <c r="UAP12" s="25"/>
      <c r="UAQ12" s="25"/>
      <c r="UAR12" s="25"/>
      <c r="UAS12" s="25"/>
      <c r="UAT12" s="25"/>
      <c r="UAU12" s="25"/>
      <c r="UAV12" s="25"/>
      <c r="UAW12" s="25"/>
      <c r="UAX12" s="25"/>
      <c r="UAY12" s="25"/>
      <c r="UAZ12" s="25"/>
      <c r="UBA12" s="25"/>
      <c r="UBB12" s="25"/>
      <c r="UBC12" s="25"/>
      <c r="UBD12" s="25"/>
      <c r="UBE12" s="25"/>
      <c r="UBF12" s="25"/>
      <c r="UBG12" s="25"/>
      <c r="UBH12" s="25"/>
      <c r="UBI12" s="25"/>
      <c r="UBJ12" s="25"/>
      <c r="UBK12" s="25"/>
      <c r="UBL12" s="25"/>
      <c r="UBM12" s="25"/>
      <c r="UBN12" s="25"/>
      <c r="UBO12" s="25"/>
      <c r="UBP12" s="25"/>
      <c r="UBQ12" s="25"/>
      <c r="UBR12" s="25"/>
      <c r="UBS12" s="25"/>
      <c r="UBT12" s="25"/>
      <c r="UBU12" s="25"/>
      <c r="UBV12" s="25"/>
      <c r="UBW12" s="25"/>
      <c r="UBX12" s="25"/>
      <c r="UBY12" s="25"/>
      <c r="UBZ12" s="25"/>
      <c r="UCA12" s="25"/>
      <c r="UCB12" s="25"/>
      <c r="UCC12" s="25"/>
      <c r="UCD12" s="25"/>
      <c r="UCE12" s="25"/>
      <c r="UCF12" s="25"/>
      <c r="UCG12" s="25"/>
      <c r="UCH12" s="25"/>
      <c r="UCI12" s="25"/>
      <c r="UCJ12" s="25"/>
      <c r="UCK12" s="25"/>
      <c r="UCL12" s="25"/>
      <c r="UCM12" s="25"/>
      <c r="UCN12" s="25"/>
      <c r="UCO12" s="25"/>
      <c r="UCP12" s="25"/>
      <c r="UCQ12" s="25"/>
      <c r="UCR12" s="25"/>
      <c r="UCS12" s="25"/>
      <c r="UCT12" s="25"/>
      <c r="UCU12" s="25"/>
      <c r="UCV12" s="25"/>
      <c r="UCW12" s="25"/>
      <c r="UCX12" s="25"/>
      <c r="UCY12" s="25"/>
      <c r="UCZ12" s="25"/>
      <c r="UDA12" s="25"/>
      <c r="UDB12" s="25"/>
      <c r="UDC12" s="25"/>
      <c r="UDD12" s="25"/>
      <c r="UDE12" s="25"/>
      <c r="UDF12" s="25"/>
      <c r="UDG12" s="25"/>
      <c r="UDH12" s="25"/>
      <c r="UDI12" s="25"/>
      <c r="UDJ12" s="25"/>
      <c r="UDK12" s="25"/>
      <c r="UDL12" s="25"/>
      <c r="UDM12" s="25"/>
      <c r="UDN12" s="25"/>
      <c r="UDO12" s="25"/>
      <c r="UDP12" s="25"/>
      <c r="UDQ12" s="25"/>
      <c r="UDR12" s="25"/>
      <c r="UDS12" s="25"/>
      <c r="UDT12" s="25"/>
      <c r="UDU12" s="25"/>
      <c r="UDV12" s="25"/>
      <c r="UDW12" s="25"/>
      <c r="UDX12" s="25"/>
      <c r="UDY12" s="25"/>
      <c r="UDZ12" s="25"/>
      <c r="UEA12" s="25"/>
      <c r="UEB12" s="25"/>
      <c r="UEC12" s="25"/>
      <c r="UED12" s="25"/>
      <c r="UEE12" s="25"/>
      <c r="UEF12" s="25"/>
      <c r="UEG12" s="25"/>
      <c r="UEH12" s="25"/>
      <c r="UEI12" s="25"/>
      <c r="UEJ12" s="25"/>
      <c r="UEK12" s="25"/>
      <c r="UEL12" s="25"/>
      <c r="UEM12" s="25"/>
      <c r="UEN12" s="25"/>
      <c r="UEO12" s="25"/>
      <c r="UEP12" s="25"/>
      <c r="UEQ12" s="25"/>
      <c r="UER12" s="25"/>
      <c r="UES12" s="25"/>
      <c r="UET12" s="25"/>
      <c r="UEU12" s="25"/>
      <c r="UEV12" s="25"/>
      <c r="UEW12" s="25"/>
      <c r="UEX12" s="25"/>
      <c r="UEY12" s="25"/>
      <c r="UEZ12" s="25"/>
      <c r="UFA12" s="25"/>
      <c r="UFB12" s="25"/>
      <c r="UFC12" s="25"/>
      <c r="UFD12" s="25"/>
      <c r="UFE12" s="25"/>
      <c r="UFF12" s="25"/>
      <c r="UFG12" s="25"/>
      <c r="UFH12" s="25"/>
      <c r="UFI12" s="25"/>
      <c r="UFJ12" s="25"/>
      <c r="UFK12" s="25"/>
      <c r="UFL12" s="25"/>
      <c r="UFM12" s="25"/>
      <c r="UFN12" s="25"/>
      <c r="UFO12" s="25"/>
      <c r="UFP12" s="25"/>
      <c r="UFQ12" s="25"/>
      <c r="UFR12" s="25"/>
      <c r="UFS12" s="25"/>
      <c r="UFT12" s="25"/>
      <c r="UFU12" s="25"/>
      <c r="UFV12" s="25"/>
      <c r="UFW12" s="25"/>
      <c r="UFX12" s="25"/>
      <c r="UFY12" s="25"/>
      <c r="UFZ12" s="25"/>
      <c r="UGA12" s="25"/>
      <c r="UGB12" s="25"/>
      <c r="UGC12" s="25"/>
      <c r="UGD12" s="25"/>
      <c r="UGE12" s="25"/>
      <c r="UGF12" s="25"/>
      <c r="UGG12" s="25"/>
      <c r="UGH12" s="25"/>
      <c r="UGI12" s="25"/>
      <c r="UGJ12" s="25"/>
      <c r="UGK12" s="25"/>
      <c r="UGL12" s="25"/>
      <c r="UGM12" s="25"/>
      <c r="UGN12" s="25"/>
      <c r="UGO12" s="25"/>
      <c r="UGP12" s="25"/>
      <c r="UGQ12" s="25"/>
      <c r="UGR12" s="25"/>
      <c r="UGS12" s="25"/>
      <c r="UGT12" s="25"/>
      <c r="UGU12" s="25"/>
      <c r="UGV12" s="25"/>
      <c r="UGW12" s="25"/>
      <c r="UGX12" s="25"/>
      <c r="UGY12" s="25"/>
      <c r="UGZ12" s="25"/>
      <c r="UHA12" s="25"/>
      <c r="UHB12" s="25"/>
      <c r="UHC12" s="25"/>
      <c r="UHD12" s="25"/>
      <c r="UHE12" s="25"/>
      <c r="UHF12" s="25"/>
      <c r="UHG12" s="25"/>
      <c r="UHH12" s="25"/>
      <c r="UHI12" s="25"/>
      <c r="UHJ12" s="25"/>
      <c r="UHK12" s="25"/>
      <c r="UHL12" s="25"/>
      <c r="UHM12" s="25"/>
      <c r="UHN12" s="25"/>
      <c r="UHO12" s="25"/>
      <c r="UHP12" s="25"/>
      <c r="UHQ12" s="25"/>
      <c r="UHR12" s="25"/>
      <c r="UHS12" s="25"/>
      <c r="UHT12" s="25"/>
      <c r="UHU12" s="25"/>
      <c r="UHV12" s="25"/>
      <c r="UHW12" s="25"/>
      <c r="UHX12" s="25"/>
      <c r="UHY12" s="25"/>
      <c r="UHZ12" s="25"/>
      <c r="UIA12" s="25"/>
      <c r="UIB12" s="25"/>
      <c r="UIC12" s="25"/>
      <c r="UID12" s="25"/>
      <c r="UIE12" s="25"/>
      <c r="UIF12" s="25"/>
      <c r="UIG12" s="25"/>
      <c r="UIH12" s="25"/>
      <c r="UII12" s="25"/>
      <c r="UIJ12" s="25"/>
      <c r="UIK12" s="25"/>
      <c r="UIL12" s="25"/>
      <c r="UIM12" s="25"/>
      <c r="UIN12" s="25"/>
      <c r="UIO12" s="25"/>
      <c r="UIP12" s="25"/>
      <c r="UIQ12" s="25"/>
      <c r="UIR12" s="25"/>
      <c r="UIS12" s="25"/>
      <c r="UIT12" s="25"/>
      <c r="UIU12" s="25"/>
      <c r="UIV12" s="25"/>
      <c r="UIW12" s="25"/>
      <c r="UIX12" s="25"/>
      <c r="UIY12" s="25"/>
      <c r="UIZ12" s="25"/>
      <c r="UJA12" s="25"/>
      <c r="UJB12" s="25"/>
      <c r="UJC12" s="25"/>
      <c r="UJD12" s="25"/>
      <c r="UJE12" s="25"/>
      <c r="UJF12" s="25"/>
      <c r="UJG12" s="25"/>
      <c r="UJH12" s="25"/>
      <c r="UJI12" s="25"/>
      <c r="UJJ12" s="25"/>
      <c r="UJK12" s="25"/>
      <c r="UJL12" s="25"/>
      <c r="UJM12" s="25"/>
      <c r="UJN12" s="25"/>
      <c r="UJO12" s="25"/>
      <c r="UJP12" s="25"/>
      <c r="UJQ12" s="25"/>
      <c r="UJR12" s="25"/>
      <c r="UJS12" s="25"/>
      <c r="UJT12" s="25"/>
      <c r="UJU12" s="25"/>
      <c r="UJV12" s="25"/>
      <c r="UJW12" s="25"/>
      <c r="UJX12" s="25"/>
      <c r="UJY12" s="25"/>
      <c r="UJZ12" s="25"/>
      <c r="UKA12" s="25"/>
      <c r="UKB12" s="25"/>
      <c r="UKC12" s="25"/>
      <c r="UKD12" s="25"/>
      <c r="UKE12" s="25"/>
      <c r="UKF12" s="25"/>
      <c r="UKG12" s="25"/>
      <c r="UKH12" s="25"/>
      <c r="UKI12" s="25"/>
      <c r="UKJ12" s="25"/>
      <c r="UKK12" s="25"/>
      <c r="UKL12" s="25"/>
      <c r="UKM12" s="25"/>
      <c r="UKN12" s="25"/>
      <c r="UKO12" s="25"/>
      <c r="UKP12" s="25"/>
      <c r="UKQ12" s="25"/>
      <c r="UKR12" s="25"/>
      <c r="UKS12" s="25"/>
      <c r="UKT12" s="25"/>
      <c r="UKU12" s="25"/>
      <c r="UKV12" s="25"/>
      <c r="UKW12" s="25"/>
      <c r="UKX12" s="25"/>
      <c r="UKY12" s="25"/>
      <c r="UKZ12" s="25"/>
      <c r="ULA12" s="25"/>
      <c r="ULB12" s="25"/>
      <c r="ULC12" s="25"/>
      <c r="ULD12" s="25"/>
      <c r="ULE12" s="25"/>
      <c r="ULF12" s="25"/>
      <c r="ULG12" s="25"/>
      <c r="ULH12" s="25"/>
      <c r="ULI12" s="25"/>
      <c r="ULJ12" s="25"/>
      <c r="ULK12" s="25"/>
      <c r="ULL12" s="25"/>
      <c r="ULM12" s="25"/>
      <c r="ULN12" s="25"/>
      <c r="ULO12" s="25"/>
      <c r="ULP12" s="25"/>
      <c r="ULQ12" s="25"/>
      <c r="ULR12" s="25"/>
      <c r="ULS12" s="25"/>
      <c r="ULT12" s="25"/>
      <c r="ULU12" s="25"/>
      <c r="ULV12" s="25"/>
      <c r="ULW12" s="25"/>
      <c r="ULX12" s="25"/>
      <c r="ULY12" s="25"/>
      <c r="ULZ12" s="25"/>
      <c r="UMA12" s="25"/>
      <c r="UMB12" s="25"/>
      <c r="UMC12" s="25"/>
      <c r="UMD12" s="25"/>
      <c r="UME12" s="25"/>
      <c r="UMF12" s="25"/>
      <c r="UMG12" s="25"/>
      <c r="UMH12" s="25"/>
      <c r="UMI12" s="25"/>
      <c r="UMJ12" s="25"/>
      <c r="UMK12" s="25"/>
      <c r="UML12" s="25"/>
      <c r="UMM12" s="25"/>
      <c r="UMN12" s="25"/>
      <c r="UMO12" s="25"/>
      <c r="UMP12" s="25"/>
      <c r="UMQ12" s="25"/>
      <c r="UMR12" s="25"/>
      <c r="UMS12" s="25"/>
      <c r="UMT12" s="25"/>
      <c r="UMU12" s="25"/>
      <c r="UMV12" s="25"/>
      <c r="UMW12" s="25"/>
      <c r="UMX12" s="25"/>
      <c r="UMY12" s="25"/>
      <c r="UMZ12" s="25"/>
      <c r="UNA12" s="25"/>
      <c r="UNB12" s="25"/>
      <c r="UNC12" s="25"/>
      <c r="UND12" s="25"/>
      <c r="UNE12" s="25"/>
      <c r="UNF12" s="25"/>
      <c r="UNG12" s="25"/>
      <c r="UNH12" s="25"/>
      <c r="UNI12" s="25"/>
      <c r="UNJ12" s="25"/>
      <c r="UNK12" s="25"/>
      <c r="UNL12" s="25"/>
      <c r="UNM12" s="25"/>
      <c r="UNN12" s="25"/>
      <c r="UNO12" s="25"/>
      <c r="UNP12" s="25"/>
      <c r="UNQ12" s="25"/>
      <c r="UNR12" s="25"/>
      <c r="UNS12" s="25"/>
      <c r="UNT12" s="25"/>
      <c r="UNU12" s="25"/>
      <c r="UNV12" s="25"/>
      <c r="UNW12" s="25"/>
      <c r="UNX12" s="25"/>
      <c r="UNY12" s="25"/>
      <c r="UNZ12" s="25"/>
      <c r="UOA12" s="25"/>
      <c r="UOB12" s="25"/>
      <c r="UOC12" s="25"/>
      <c r="UOD12" s="25"/>
      <c r="UOE12" s="25"/>
      <c r="UOF12" s="25"/>
      <c r="UOG12" s="25"/>
      <c r="UOH12" s="25"/>
      <c r="UOI12" s="25"/>
      <c r="UOJ12" s="25"/>
      <c r="UOK12" s="25"/>
      <c r="UOL12" s="25"/>
      <c r="UOM12" s="25"/>
      <c r="UON12" s="25"/>
      <c r="UOO12" s="25"/>
      <c r="UOP12" s="25"/>
      <c r="UOQ12" s="25"/>
      <c r="UOR12" s="25"/>
      <c r="UOS12" s="25"/>
      <c r="UOT12" s="25"/>
      <c r="UOU12" s="25"/>
      <c r="UOV12" s="25"/>
      <c r="UOW12" s="25"/>
      <c r="UOX12" s="25"/>
      <c r="UOY12" s="25"/>
      <c r="UOZ12" s="25"/>
      <c r="UPA12" s="25"/>
      <c r="UPB12" s="25"/>
      <c r="UPC12" s="25"/>
      <c r="UPD12" s="25"/>
      <c r="UPE12" s="25"/>
      <c r="UPF12" s="25"/>
      <c r="UPG12" s="25"/>
      <c r="UPH12" s="25"/>
      <c r="UPI12" s="25"/>
      <c r="UPJ12" s="25"/>
      <c r="UPK12" s="25"/>
      <c r="UPL12" s="25"/>
      <c r="UPM12" s="25"/>
      <c r="UPN12" s="25"/>
      <c r="UPO12" s="25"/>
      <c r="UPP12" s="25"/>
      <c r="UPQ12" s="25"/>
      <c r="UPR12" s="25"/>
      <c r="UPS12" s="25"/>
      <c r="UPT12" s="25"/>
      <c r="UPU12" s="25"/>
      <c r="UPV12" s="25"/>
      <c r="UPW12" s="25"/>
      <c r="UPX12" s="25"/>
      <c r="UPY12" s="25"/>
      <c r="UPZ12" s="25"/>
      <c r="UQA12" s="25"/>
      <c r="UQB12" s="25"/>
      <c r="UQC12" s="25"/>
      <c r="UQD12" s="25"/>
      <c r="UQE12" s="25"/>
      <c r="UQF12" s="25"/>
      <c r="UQG12" s="25"/>
      <c r="UQH12" s="25"/>
      <c r="UQI12" s="25"/>
      <c r="UQJ12" s="25"/>
      <c r="UQK12" s="25"/>
      <c r="UQL12" s="25"/>
      <c r="UQM12" s="25"/>
      <c r="UQN12" s="25"/>
      <c r="UQO12" s="25"/>
      <c r="UQP12" s="25"/>
      <c r="UQQ12" s="25"/>
      <c r="UQR12" s="25"/>
      <c r="UQS12" s="25"/>
      <c r="UQT12" s="25"/>
      <c r="UQU12" s="25"/>
      <c r="UQV12" s="25"/>
      <c r="UQW12" s="25"/>
      <c r="UQX12" s="25"/>
      <c r="UQY12" s="25"/>
      <c r="UQZ12" s="25"/>
      <c r="URA12" s="25"/>
      <c r="URB12" s="25"/>
      <c r="URC12" s="25"/>
      <c r="URD12" s="25"/>
      <c r="URE12" s="25"/>
      <c r="URF12" s="25"/>
      <c r="URG12" s="25"/>
      <c r="URH12" s="25"/>
      <c r="URI12" s="25"/>
      <c r="URJ12" s="25"/>
      <c r="URK12" s="25"/>
      <c r="URL12" s="25"/>
      <c r="URM12" s="25"/>
      <c r="URN12" s="25"/>
      <c r="URO12" s="25"/>
      <c r="URP12" s="25"/>
      <c r="URQ12" s="25"/>
      <c r="URR12" s="25"/>
      <c r="URS12" s="25"/>
      <c r="URT12" s="25"/>
      <c r="URU12" s="25"/>
      <c r="URV12" s="25"/>
      <c r="URW12" s="25"/>
      <c r="URX12" s="25"/>
      <c r="URY12" s="25"/>
      <c r="URZ12" s="25"/>
      <c r="USA12" s="25"/>
      <c r="USB12" s="25"/>
      <c r="USC12" s="25"/>
      <c r="USD12" s="25"/>
      <c r="USE12" s="25"/>
      <c r="USF12" s="25"/>
      <c r="USG12" s="25"/>
      <c r="USH12" s="25"/>
      <c r="USI12" s="25"/>
      <c r="USJ12" s="25"/>
      <c r="USK12" s="25"/>
      <c r="USL12" s="25"/>
      <c r="USM12" s="25"/>
      <c r="USN12" s="25"/>
      <c r="USO12" s="25"/>
      <c r="USP12" s="25"/>
      <c r="USQ12" s="25"/>
      <c r="USR12" s="25"/>
      <c r="USS12" s="25"/>
      <c r="UST12" s="25"/>
      <c r="USU12" s="25"/>
      <c r="USV12" s="25"/>
      <c r="USW12" s="25"/>
      <c r="USX12" s="25"/>
      <c r="USY12" s="25"/>
      <c r="USZ12" s="25"/>
      <c r="UTA12" s="25"/>
      <c r="UTB12" s="25"/>
      <c r="UTC12" s="25"/>
      <c r="UTD12" s="25"/>
      <c r="UTE12" s="25"/>
      <c r="UTF12" s="25"/>
      <c r="UTG12" s="25"/>
      <c r="UTH12" s="25"/>
      <c r="UTI12" s="25"/>
      <c r="UTJ12" s="25"/>
      <c r="UTK12" s="25"/>
      <c r="UTL12" s="25"/>
      <c r="UTM12" s="25"/>
      <c r="UTN12" s="25"/>
      <c r="UTO12" s="25"/>
      <c r="UTP12" s="25"/>
      <c r="UTQ12" s="25"/>
      <c r="UTR12" s="25"/>
      <c r="UTS12" s="25"/>
      <c r="UTT12" s="25"/>
      <c r="UTU12" s="25"/>
      <c r="UTV12" s="25"/>
      <c r="UTW12" s="25"/>
      <c r="UTX12" s="25"/>
      <c r="UTY12" s="25"/>
      <c r="UTZ12" s="25"/>
      <c r="UUA12" s="25"/>
      <c r="UUB12" s="25"/>
      <c r="UUC12" s="25"/>
      <c r="UUD12" s="25"/>
      <c r="UUE12" s="25"/>
      <c r="UUF12" s="25"/>
      <c r="UUG12" s="25"/>
      <c r="UUH12" s="25"/>
      <c r="UUI12" s="25"/>
      <c r="UUJ12" s="25"/>
      <c r="UUK12" s="25"/>
      <c r="UUL12" s="25"/>
      <c r="UUM12" s="25"/>
      <c r="UUN12" s="25"/>
      <c r="UUO12" s="25"/>
      <c r="UUP12" s="25"/>
      <c r="UUQ12" s="25"/>
      <c r="UUR12" s="25"/>
      <c r="UUS12" s="25"/>
      <c r="UUT12" s="25"/>
      <c r="UUU12" s="25"/>
      <c r="UUV12" s="25"/>
      <c r="UUW12" s="25"/>
      <c r="UUX12" s="25"/>
      <c r="UUY12" s="25"/>
      <c r="UUZ12" s="25"/>
      <c r="UVA12" s="25"/>
      <c r="UVB12" s="25"/>
      <c r="UVC12" s="25"/>
      <c r="UVD12" s="25"/>
      <c r="UVE12" s="25"/>
      <c r="UVF12" s="25"/>
      <c r="UVG12" s="25"/>
      <c r="UVH12" s="25"/>
      <c r="UVI12" s="25"/>
      <c r="UVJ12" s="25"/>
      <c r="UVK12" s="25"/>
      <c r="UVL12" s="25"/>
      <c r="UVM12" s="25"/>
      <c r="UVN12" s="25"/>
      <c r="UVO12" s="25"/>
      <c r="UVP12" s="25"/>
      <c r="UVQ12" s="25"/>
      <c r="UVR12" s="25"/>
      <c r="UVS12" s="25"/>
      <c r="UVT12" s="25"/>
      <c r="UVU12" s="25"/>
      <c r="UVV12" s="25"/>
      <c r="UVW12" s="25"/>
      <c r="UVX12" s="25"/>
      <c r="UVY12" s="25"/>
      <c r="UVZ12" s="25"/>
      <c r="UWA12" s="25"/>
      <c r="UWB12" s="25"/>
      <c r="UWC12" s="25"/>
      <c r="UWD12" s="25"/>
      <c r="UWE12" s="25"/>
      <c r="UWF12" s="25"/>
      <c r="UWG12" s="25"/>
      <c r="UWH12" s="25"/>
      <c r="UWI12" s="25"/>
      <c r="UWJ12" s="25"/>
      <c r="UWK12" s="25"/>
      <c r="UWL12" s="25"/>
      <c r="UWM12" s="25"/>
      <c r="UWN12" s="25"/>
      <c r="UWO12" s="25"/>
      <c r="UWP12" s="25"/>
      <c r="UWQ12" s="25"/>
      <c r="UWR12" s="25"/>
      <c r="UWS12" s="25"/>
      <c r="UWT12" s="25"/>
      <c r="UWU12" s="25"/>
      <c r="UWV12" s="25"/>
      <c r="UWW12" s="25"/>
      <c r="UWX12" s="25"/>
      <c r="UWY12" s="25"/>
      <c r="UWZ12" s="25"/>
      <c r="UXA12" s="25"/>
      <c r="UXB12" s="25"/>
      <c r="UXC12" s="25"/>
      <c r="UXD12" s="25"/>
      <c r="UXE12" s="25"/>
      <c r="UXF12" s="25"/>
      <c r="UXG12" s="25"/>
      <c r="UXH12" s="25"/>
      <c r="UXI12" s="25"/>
      <c r="UXJ12" s="25"/>
      <c r="UXK12" s="25"/>
      <c r="UXL12" s="25"/>
      <c r="UXM12" s="25"/>
      <c r="UXN12" s="25"/>
      <c r="UXO12" s="25"/>
      <c r="UXP12" s="25"/>
      <c r="UXQ12" s="25"/>
      <c r="UXR12" s="25"/>
      <c r="UXS12" s="25"/>
      <c r="UXT12" s="25"/>
      <c r="UXU12" s="25"/>
      <c r="UXV12" s="25"/>
      <c r="UXW12" s="25"/>
      <c r="UXX12" s="25"/>
      <c r="UXY12" s="25"/>
      <c r="UXZ12" s="25"/>
      <c r="UYA12" s="25"/>
      <c r="UYB12" s="25"/>
      <c r="UYC12" s="25"/>
      <c r="UYD12" s="25"/>
      <c r="UYE12" s="25"/>
      <c r="UYF12" s="25"/>
      <c r="UYG12" s="25"/>
      <c r="UYH12" s="25"/>
      <c r="UYI12" s="25"/>
      <c r="UYJ12" s="25"/>
      <c r="UYK12" s="25"/>
      <c r="UYL12" s="25"/>
      <c r="UYM12" s="25"/>
      <c r="UYN12" s="25"/>
      <c r="UYO12" s="25"/>
      <c r="UYP12" s="25"/>
      <c r="UYQ12" s="25"/>
      <c r="UYR12" s="25"/>
      <c r="UYS12" s="25"/>
      <c r="UYT12" s="25"/>
      <c r="UYU12" s="25"/>
      <c r="UYV12" s="25"/>
      <c r="UYW12" s="25"/>
      <c r="UYX12" s="25"/>
      <c r="UYY12" s="25"/>
      <c r="UYZ12" s="25"/>
      <c r="UZA12" s="25"/>
      <c r="UZB12" s="25"/>
      <c r="UZC12" s="25"/>
      <c r="UZD12" s="25"/>
      <c r="UZE12" s="25"/>
      <c r="UZF12" s="25"/>
      <c r="UZG12" s="25"/>
      <c r="UZH12" s="25"/>
      <c r="UZI12" s="25"/>
      <c r="UZJ12" s="25"/>
      <c r="UZK12" s="25"/>
      <c r="UZL12" s="25"/>
      <c r="UZM12" s="25"/>
      <c r="UZN12" s="25"/>
      <c r="UZO12" s="25"/>
      <c r="UZP12" s="25"/>
      <c r="UZQ12" s="25"/>
      <c r="UZR12" s="25"/>
      <c r="UZS12" s="25"/>
      <c r="UZT12" s="25"/>
      <c r="UZU12" s="25"/>
      <c r="UZV12" s="25"/>
      <c r="UZW12" s="25"/>
      <c r="UZX12" s="25"/>
      <c r="UZY12" s="25"/>
      <c r="UZZ12" s="25"/>
      <c r="VAA12" s="25"/>
      <c r="VAB12" s="25"/>
      <c r="VAC12" s="25"/>
      <c r="VAD12" s="25"/>
      <c r="VAE12" s="25"/>
      <c r="VAF12" s="25"/>
      <c r="VAG12" s="25"/>
      <c r="VAH12" s="25"/>
      <c r="VAI12" s="25"/>
      <c r="VAJ12" s="25"/>
      <c r="VAK12" s="25"/>
      <c r="VAL12" s="25"/>
      <c r="VAM12" s="25"/>
      <c r="VAN12" s="25"/>
      <c r="VAO12" s="25"/>
      <c r="VAP12" s="25"/>
      <c r="VAQ12" s="25"/>
      <c r="VAR12" s="25"/>
      <c r="VAS12" s="25"/>
      <c r="VAT12" s="25"/>
      <c r="VAU12" s="25"/>
      <c r="VAV12" s="25"/>
      <c r="VAW12" s="25"/>
      <c r="VAX12" s="25"/>
      <c r="VAY12" s="25"/>
      <c r="VAZ12" s="25"/>
      <c r="VBA12" s="25"/>
      <c r="VBB12" s="25"/>
      <c r="VBC12" s="25"/>
      <c r="VBD12" s="25"/>
      <c r="VBE12" s="25"/>
      <c r="VBF12" s="25"/>
      <c r="VBG12" s="25"/>
      <c r="VBH12" s="25"/>
      <c r="VBI12" s="25"/>
      <c r="VBJ12" s="25"/>
      <c r="VBK12" s="25"/>
      <c r="VBL12" s="25"/>
      <c r="VBM12" s="25"/>
      <c r="VBN12" s="25"/>
      <c r="VBO12" s="25"/>
      <c r="VBP12" s="25"/>
      <c r="VBQ12" s="25"/>
      <c r="VBR12" s="25"/>
      <c r="VBS12" s="25"/>
      <c r="VBT12" s="25"/>
      <c r="VBU12" s="25"/>
      <c r="VBV12" s="25"/>
      <c r="VBW12" s="25"/>
      <c r="VBX12" s="25"/>
      <c r="VBY12" s="25"/>
      <c r="VBZ12" s="25"/>
      <c r="VCA12" s="25"/>
      <c r="VCB12" s="25"/>
      <c r="VCC12" s="25"/>
      <c r="VCD12" s="25"/>
      <c r="VCE12" s="25"/>
      <c r="VCF12" s="25"/>
      <c r="VCG12" s="25"/>
      <c r="VCH12" s="25"/>
      <c r="VCI12" s="25"/>
      <c r="VCJ12" s="25"/>
      <c r="VCK12" s="25"/>
      <c r="VCL12" s="25"/>
      <c r="VCM12" s="25"/>
      <c r="VCN12" s="25"/>
      <c r="VCO12" s="25"/>
      <c r="VCP12" s="25"/>
      <c r="VCQ12" s="25"/>
      <c r="VCR12" s="25"/>
      <c r="VCS12" s="25"/>
      <c r="VCT12" s="25"/>
      <c r="VCU12" s="25"/>
      <c r="VCV12" s="25"/>
      <c r="VCW12" s="25"/>
      <c r="VCX12" s="25"/>
      <c r="VCY12" s="25"/>
      <c r="VCZ12" s="25"/>
      <c r="VDA12" s="25"/>
      <c r="VDB12" s="25"/>
      <c r="VDC12" s="25"/>
      <c r="VDD12" s="25"/>
      <c r="VDE12" s="25"/>
      <c r="VDF12" s="25"/>
      <c r="VDG12" s="25"/>
      <c r="VDH12" s="25"/>
      <c r="VDI12" s="25"/>
      <c r="VDJ12" s="25"/>
      <c r="VDK12" s="25"/>
      <c r="VDL12" s="25"/>
      <c r="VDM12" s="25"/>
      <c r="VDN12" s="25"/>
      <c r="VDO12" s="25"/>
      <c r="VDP12" s="25"/>
      <c r="VDQ12" s="25"/>
      <c r="VDR12" s="25"/>
      <c r="VDS12" s="25"/>
      <c r="VDT12" s="25"/>
      <c r="VDU12" s="25"/>
      <c r="VDV12" s="25"/>
      <c r="VDW12" s="25"/>
      <c r="VDX12" s="25"/>
      <c r="VDY12" s="25"/>
      <c r="VDZ12" s="25"/>
      <c r="VEA12" s="25"/>
      <c r="VEB12" s="25"/>
      <c r="VEC12" s="25"/>
      <c r="VED12" s="25"/>
      <c r="VEE12" s="25"/>
      <c r="VEF12" s="25"/>
      <c r="VEG12" s="25"/>
      <c r="VEH12" s="25"/>
      <c r="VEI12" s="25"/>
      <c r="VEJ12" s="25"/>
      <c r="VEK12" s="25"/>
      <c r="VEL12" s="25"/>
      <c r="VEM12" s="25"/>
      <c r="VEN12" s="25"/>
      <c r="VEO12" s="25"/>
      <c r="VEP12" s="25"/>
      <c r="VEQ12" s="25"/>
      <c r="VER12" s="25"/>
      <c r="VES12" s="25"/>
      <c r="VET12" s="25"/>
      <c r="VEU12" s="25"/>
      <c r="VEV12" s="25"/>
      <c r="VEW12" s="25"/>
      <c r="VEX12" s="25"/>
      <c r="VEY12" s="25"/>
      <c r="VEZ12" s="25"/>
      <c r="VFA12" s="25"/>
      <c r="VFB12" s="25"/>
      <c r="VFC12" s="25"/>
      <c r="VFD12" s="25"/>
      <c r="VFE12" s="25"/>
      <c r="VFF12" s="25"/>
      <c r="VFG12" s="25"/>
      <c r="VFH12" s="25"/>
      <c r="VFI12" s="25"/>
      <c r="VFJ12" s="25"/>
      <c r="VFK12" s="25"/>
      <c r="VFL12" s="25"/>
      <c r="VFM12" s="25"/>
      <c r="VFN12" s="25"/>
      <c r="VFO12" s="25"/>
      <c r="VFP12" s="25"/>
      <c r="VFQ12" s="25"/>
      <c r="VFR12" s="25"/>
      <c r="VFS12" s="25"/>
      <c r="VFT12" s="25"/>
      <c r="VFU12" s="25"/>
      <c r="VFV12" s="25"/>
      <c r="VFW12" s="25"/>
      <c r="VFX12" s="25"/>
      <c r="VFY12" s="25"/>
      <c r="VFZ12" s="25"/>
      <c r="VGA12" s="25"/>
      <c r="VGB12" s="25"/>
      <c r="VGC12" s="25"/>
      <c r="VGD12" s="25"/>
      <c r="VGE12" s="25"/>
      <c r="VGF12" s="25"/>
      <c r="VGG12" s="25"/>
      <c r="VGH12" s="25"/>
      <c r="VGI12" s="25"/>
      <c r="VGJ12" s="25"/>
      <c r="VGK12" s="25"/>
      <c r="VGL12" s="25"/>
      <c r="VGM12" s="25"/>
      <c r="VGN12" s="25"/>
      <c r="VGO12" s="25"/>
      <c r="VGP12" s="25"/>
      <c r="VGQ12" s="25"/>
      <c r="VGR12" s="25"/>
      <c r="VGS12" s="25"/>
      <c r="VGT12" s="25"/>
      <c r="VGU12" s="25"/>
      <c r="VGV12" s="25"/>
      <c r="VGW12" s="25"/>
      <c r="VGX12" s="25"/>
      <c r="VGY12" s="25"/>
      <c r="VGZ12" s="25"/>
      <c r="VHA12" s="25"/>
      <c r="VHB12" s="25"/>
      <c r="VHC12" s="25"/>
      <c r="VHD12" s="25"/>
      <c r="VHE12" s="25"/>
      <c r="VHF12" s="25"/>
      <c r="VHG12" s="25"/>
      <c r="VHH12" s="25"/>
      <c r="VHI12" s="25"/>
      <c r="VHJ12" s="25"/>
      <c r="VHK12" s="25"/>
      <c r="VHL12" s="25"/>
      <c r="VHM12" s="25"/>
      <c r="VHN12" s="25"/>
      <c r="VHO12" s="25"/>
      <c r="VHP12" s="25"/>
      <c r="VHQ12" s="25"/>
      <c r="VHR12" s="25"/>
      <c r="VHS12" s="25"/>
      <c r="VHT12" s="25"/>
      <c r="VHU12" s="25"/>
      <c r="VHV12" s="25"/>
      <c r="VHW12" s="25"/>
      <c r="VHX12" s="25"/>
      <c r="VHY12" s="25"/>
      <c r="VHZ12" s="25"/>
      <c r="VIA12" s="25"/>
      <c r="VIB12" s="25"/>
      <c r="VIC12" s="25"/>
      <c r="VID12" s="25"/>
      <c r="VIE12" s="25"/>
      <c r="VIF12" s="25"/>
      <c r="VIG12" s="25"/>
      <c r="VIH12" s="25"/>
      <c r="VII12" s="25"/>
      <c r="VIJ12" s="25"/>
      <c r="VIK12" s="25"/>
      <c r="VIL12" s="25"/>
      <c r="VIM12" s="25"/>
      <c r="VIN12" s="25"/>
      <c r="VIO12" s="25"/>
      <c r="VIP12" s="25"/>
      <c r="VIQ12" s="25"/>
      <c r="VIR12" s="25"/>
      <c r="VIS12" s="25"/>
      <c r="VIT12" s="25"/>
      <c r="VIU12" s="25"/>
      <c r="VIV12" s="25"/>
      <c r="VIW12" s="25"/>
      <c r="VIX12" s="25"/>
      <c r="VIY12" s="25"/>
      <c r="VIZ12" s="25"/>
      <c r="VJA12" s="25"/>
      <c r="VJB12" s="25"/>
      <c r="VJC12" s="25"/>
      <c r="VJD12" s="25"/>
      <c r="VJE12" s="25"/>
      <c r="VJF12" s="25"/>
      <c r="VJG12" s="25"/>
      <c r="VJH12" s="25"/>
      <c r="VJI12" s="25"/>
      <c r="VJJ12" s="25"/>
      <c r="VJK12" s="25"/>
      <c r="VJL12" s="25"/>
      <c r="VJM12" s="25"/>
      <c r="VJN12" s="25"/>
      <c r="VJO12" s="25"/>
      <c r="VJP12" s="25"/>
      <c r="VJQ12" s="25"/>
      <c r="VJR12" s="25"/>
      <c r="VJS12" s="25"/>
      <c r="VJT12" s="25"/>
      <c r="VJU12" s="25"/>
      <c r="VJV12" s="25"/>
      <c r="VJW12" s="25"/>
      <c r="VJX12" s="25"/>
      <c r="VJY12" s="25"/>
      <c r="VJZ12" s="25"/>
      <c r="VKA12" s="25"/>
      <c r="VKB12" s="25"/>
      <c r="VKC12" s="25"/>
      <c r="VKD12" s="25"/>
      <c r="VKE12" s="25"/>
      <c r="VKF12" s="25"/>
      <c r="VKG12" s="25"/>
      <c r="VKH12" s="25"/>
      <c r="VKI12" s="25"/>
      <c r="VKJ12" s="25"/>
      <c r="VKK12" s="25"/>
      <c r="VKL12" s="25"/>
      <c r="VKM12" s="25"/>
      <c r="VKN12" s="25"/>
      <c r="VKO12" s="25"/>
      <c r="VKP12" s="25"/>
      <c r="VKQ12" s="25"/>
      <c r="VKR12" s="25"/>
      <c r="VKS12" s="25"/>
      <c r="VKT12" s="25"/>
      <c r="VKU12" s="25"/>
      <c r="VKV12" s="25"/>
      <c r="VKW12" s="25"/>
      <c r="VKX12" s="25"/>
      <c r="VKY12" s="25"/>
      <c r="VKZ12" s="25"/>
      <c r="VLA12" s="25"/>
      <c r="VLB12" s="25"/>
      <c r="VLC12" s="25"/>
      <c r="VLD12" s="25"/>
      <c r="VLE12" s="25"/>
      <c r="VLF12" s="25"/>
      <c r="VLG12" s="25"/>
      <c r="VLH12" s="25"/>
      <c r="VLI12" s="25"/>
      <c r="VLJ12" s="25"/>
      <c r="VLK12" s="25"/>
      <c r="VLL12" s="25"/>
      <c r="VLM12" s="25"/>
      <c r="VLN12" s="25"/>
      <c r="VLO12" s="25"/>
      <c r="VLP12" s="25"/>
      <c r="VLQ12" s="25"/>
      <c r="VLR12" s="25"/>
      <c r="VLS12" s="25"/>
      <c r="VLT12" s="25"/>
      <c r="VLU12" s="25"/>
      <c r="VLV12" s="25"/>
      <c r="VLW12" s="25"/>
      <c r="VLX12" s="25"/>
      <c r="VLY12" s="25"/>
      <c r="VLZ12" s="25"/>
      <c r="VMA12" s="25"/>
      <c r="VMB12" s="25"/>
      <c r="VMC12" s="25"/>
      <c r="VMD12" s="25"/>
      <c r="VME12" s="25"/>
      <c r="VMF12" s="25"/>
      <c r="VMG12" s="25"/>
      <c r="VMH12" s="25"/>
      <c r="VMI12" s="25"/>
      <c r="VMJ12" s="25"/>
      <c r="VMK12" s="25"/>
      <c r="VML12" s="25"/>
      <c r="VMM12" s="25"/>
      <c r="VMN12" s="25"/>
      <c r="VMO12" s="25"/>
      <c r="VMP12" s="25"/>
      <c r="VMQ12" s="25"/>
      <c r="VMR12" s="25"/>
      <c r="VMS12" s="25"/>
      <c r="VMT12" s="25"/>
      <c r="VMU12" s="25"/>
      <c r="VMV12" s="25"/>
      <c r="VMW12" s="25"/>
      <c r="VMX12" s="25"/>
      <c r="VMY12" s="25"/>
      <c r="VMZ12" s="25"/>
      <c r="VNA12" s="25"/>
      <c r="VNB12" s="25"/>
      <c r="VNC12" s="25"/>
      <c r="VND12" s="25"/>
      <c r="VNE12" s="25"/>
      <c r="VNF12" s="25"/>
      <c r="VNG12" s="25"/>
      <c r="VNH12" s="25"/>
      <c r="VNI12" s="25"/>
      <c r="VNJ12" s="25"/>
      <c r="VNK12" s="25"/>
      <c r="VNL12" s="25"/>
      <c r="VNM12" s="25"/>
      <c r="VNN12" s="25"/>
      <c r="VNO12" s="25"/>
      <c r="VNP12" s="25"/>
      <c r="VNQ12" s="25"/>
      <c r="VNR12" s="25"/>
      <c r="VNS12" s="25"/>
      <c r="VNT12" s="25"/>
      <c r="VNU12" s="25"/>
      <c r="VNV12" s="25"/>
      <c r="VNW12" s="25"/>
      <c r="VNX12" s="25"/>
      <c r="VNY12" s="25"/>
      <c r="VNZ12" s="25"/>
      <c r="VOA12" s="25"/>
      <c r="VOB12" s="25"/>
      <c r="VOC12" s="25"/>
      <c r="VOD12" s="25"/>
      <c r="VOE12" s="25"/>
      <c r="VOF12" s="25"/>
      <c r="VOG12" s="25"/>
      <c r="VOH12" s="25"/>
      <c r="VOI12" s="25"/>
      <c r="VOJ12" s="25"/>
      <c r="VOK12" s="25"/>
      <c r="VOL12" s="25"/>
      <c r="VOM12" s="25"/>
      <c r="VON12" s="25"/>
      <c r="VOO12" s="25"/>
      <c r="VOP12" s="25"/>
      <c r="VOQ12" s="25"/>
      <c r="VOR12" s="25"/>
      <c r="VOS12" s="25"/>
      <c r="VOT12" s="25"/>
      <c r="VOU12" s="25"/>
      <c r="VOV12" s="25"/>
      <c r="VOW12" s="25"/>
      <c r="VOX12" s="25"/>
      <c r="VOY12" s="25"/>
      <c r="VOZ12" s="25"/>
      <c r="VPA12" s="25"/>
      <c r="VPB12" s="25"/>
      <c r="VPC12" s="25"/>
      <c r="VPD12" s="25"/>
      <c r="VPE12" s="25"/>
      <c r="VPF12" s="25"/>
      <c r="VPG12" s="25"/>
      <c r="VPH12" s="25"/>
      <c r="VPI12" s="25"/>
      <c r="VPJ12" s="25"/>
      <c r="VPK12" s="25"/>
      <c r="VPL12" s="25"/>
      <c r="VPM12" s="25"/>
      <c r="VPN12" s="25"/>
      <c r="VPO12" s="25"/>
      <c r="VPP12" s="25"/>
      <c r="VPQ12" s="25"/>
      <c r="VPR12" s="25"/>
      <c r="VPS12" s="25"/>
      <c r="VPT12" s="25"/>
      <c r="VPU12" s="25"/>
      <c r="VPV12" s="25"/>
      <c r="VPW12" s="25"/>
      <c r="VPX12" s="25"/>
      <c r="VPY12" s="25"/>
      <c r="VPZ12" s="25"/>
      <c r="VQA12" s="25"/>
      <c r="VQB12" s="25"/>
      <c r="VQC12" s="25"/>
      <c r="VQD12" s="25"/>
      <c r="VQE12" s="25"/>
      <c r="VQF12" s="25"/>
      <c r="VQG12" s="25"/>
      <c r="VQH12" s="25"/>
      <c r="VQI12" s="25"/>
      <c r="VQJ12" s="25"/>
      <c r="VQK12" s="25"/>
      <c r="VQL12" s="25"/>
      <c r="VQM12" s="25"/>
      <c r="VQN12" s="25"/>
      <c r="VQO12" s="25"/>
      <c r="VQP12" s="25"/>
      <c r="VQQ12" s="25"/>
      <c r="VQR12" s="25"/>
      <c r="VQS12" s="25"/>
      <c r="VQT12" s="25"/>
      <c r="VQU12" s="25"/>
      <c r="VQV12" s="25"/>
      <c r="VQW12" s="25"/>
      <c r="VQX12" s="25"/>
      <c r="VQY12" s="25"/>
      <c r="VQZ12" s="25"/>
      <c r="VRA12" s="25"/>
      <c r="VRB12" s="25"/>
      <c r="VRC12" s="25"/>
      <c r="VRD12" s="25"/>
      <c r="VRE12" s="25"/>
      <c r="VRF12" s="25"/>
      <c r="VRG12" s="25"/>
      <c r="VRH12" s="25"/>
      <c r="VRI12" s="25"/>
      <c r="VRJ12" s="25"/>
      <c r="VRK12" s="25"/>
      <c r="VRL12" s="25"/>
      <c r="VRM12" s="25"/>
      <c r="VRN12" s="25"/>
      <c r="VRO12" s="25"/>
      <c r="VRP12" s="25"/>
      <c r="VRQ12" s="25"/>
      <c r="VRR12" s="25"/>
      <c r="VRS12" s="25"/>
      <c r="VRT12" s="25"/>
      <c r="VRU12" s="25"/>
      <c r="VRV12" s="25"/>
      <c r="VRW12" s="25"/>
      <c r="VRX12" s="25"/>
      <c r="VRY12" s="25"/>
      <c r="VRZ12" s="25"/>
      <c r="VSA12" s="25"/>
      <c r="VSB12" s="25"/>
      <c r="VSC12" s="25"/>
      <c r="VSD12" s="25"/>
      <c r="VSE12" s="25"/>
      <c r="VSF12" s="25"/>
      <c r="VSG12" s="25"/>
      <c r="VSH12" s="25"/>
      <c r="VSI12" s="25"/>
      <c r="VSJ12" s="25"/>
      <c r="VSK12" s="25"/>
      <c r="VSL12" s="25"/>
      <c r="VSM12" s="25"/>
      <c r="VSN12" s="25"/>
      <c r="VSO12" s="25"/>
      <c r="VSP12" s="25"/>
      <c r="VSQ12" s="25"/>
      <c r="VSR12" s="25"/>
      <c r="VSS12" s="25"/>
      <c r="VST12" s="25"/>
      <c r="VSU12" s="25"/>
      <c r="VSV12" s="25"/>
      <c r="VSW12" s="25"/>
      <c r="VSX12" s="25"/>
      <c r="VSY12" s="25"/>
      <c r="VSZ12" s="25"/>
      <c r="VTA12" s="25"/>
      <c r="VTB12" s="25"/>
      <c r="VTC12" s="25"/>
      <c r="VTD12" s="25"/>
      <c r="VTE12" s="25"/>
      <c r="VTF12" s="25"/>
      <c r="VTG12" s="25"/>
      <c r="VTH12" s="25"/>
      <c r="VTI12" s="25"/>
      <c r="VTJ12" s="25"/>
      <c r="VTK12" s="25"/>
      <c r="VTL12" s="25"/>
      <c r="VTM12" s="25"/>
      <c r="VTN12" s="25"/>
      <c r="VTO12" s="25"/>
      <c r="VTP12" s="25"/>
      <c r="VTQ12" s="25"/>
      <c r="VTR12" s="25"/>
      <c r="VTS12" s="25"/>
      <c r="VTT12" s="25"/>
      <c r="VTU12" s="25"/>
      <c r="VTV12" s="25"/>
      <c r="VTW12" s="25"/>
      <c r="VTX12" s="25"/>
      <c r="VTY12" s="25"/>
      <c r="VTZ12" s="25"/>
      <c r="VUA12" s="25"/>
      <c r="VUB12" s="25"/>
      <c r="VUC12" s="25"/>
      <c r="VUD12" s="25"/>
      <c r="VUE12" s="25"/>
      <c r="VUF12" s="25"/>
      <c r="VUG12" s="25"/>
      <c r="VUH12" s="25"/>
      <c r="VUI12" s="25"/>
      <c r="VUJ12" s="25"/>
      <c r="VUK12" s="25"/>
      <c r="VUL12" s="25"/>
      <c r="VUM12" s="25"/>
      <c r="VUN12" s="25"/>
      <c r="VUO12" s="25"/>
      <c r="VUP12" s="25"/>
      <c r="VUQ12" s="25"/>
      <c r="VUR12" s="25"/>
      <c r="VUS12" s="25"/>
      <c r="VUT12" s="25"/>
      <c r="VUU12" s="25"/>
      <c r="VUV12" s="25"/>
      <c r="VUW12" s="25"/>
      <c r="VUX12" s="25"/>
      <c r="VUY12" s="25"/>
      <c r="VUZ12" s="25"/>
      <c r="VVA12" s="25"/>
      <c r="VVB12" s="25"/>
      <c r="VVC12" s="25"/>
      <c r="VVD12" s="25"/>
      <c r="VVE12" s="25"/>
      <c r="VVF12" s="25"/>
      <c r="VVG12" s="25"/>
      <c r="VVH12" s="25"/>
      <c r="VVI12" s="25"/>
      <c r="VVJ12" s="25"/>
      <c r="VVK12" s="25"/>
      <c r="VVL12" s="25"/>
      <c r="VVM12" s="25"/>
      <c r="VVN12" s="25"/>
      <c r="VVO12" s="25"/>
      <c r="VVP12" s="25"/>
      <c r="VVQ12" s="25"/>
      <c r="VVR12" s="25"/>
      <c r="VVS12" s="25"/>
      <c r="VVT12" s="25"/>
      <c r="VVU12" s="25"/>
      <c r="VVV12" s="25"/>
      <c r="VVW12" s="25"/>
      <c r="VVX12" s="25"/>
      <c r="VVY12" s="25"/>
      <c r="VVZ12" s="25"/>
      <c r="VWA12" s="25"/>
      <c r="VWB12" s="25"/>
      <c r="VWC12" s="25"/>
      <c r="VWD12" s="25"/>
      <c r="VWE12" s="25"/>
      <c r="VWF12" s="25"/>
      <c r="VWG12" s="25"/>
      <c r="VWH12" s="25"/>
      <c r="VWI12" s="25"/>
      <c r="VWJ12" s="25"/>
      <c r="VWK12" s="25"/>
      <c r="VWL12" s="25"/>
      <c r="VWM12" s="25"/>
      <c r="VWN12" s="25"/>
      <c r="VWO12" s="25"/>
      <c r="VWP12" s="25"/>
      <c r="VWQ12" s="25"/>
      <c r="VWR12" s="25"/>
      <c r="VWS12" s="25"/>
      <c r="VWT12" s="25"/>
      <c r="VWU12" s="25"/>
      <c r="VWV12" s="25"/>
      <c r="VWW12" s="25"/>
      <c r="VWX12" s="25"/>
      <c r="VWY12" s="25"/>
      <c r="VWZ12" s="25"/>
      <c r="VXA12" s="25"/>
      <c r="VXB12" s="25"/>
      <c r="VXC12" s="25"/>
      <c r="VXD12" s="25"/>
      <c r="VXE12" s="25"/>
      <c r="VXF12" s="25"/>
      <c r="VXG12" s="25"/>
      <c r="VXH12" s="25"/>
      <c r="VXI12" s="25"/>
      <c r="VXJ12" s="25"/>
      <c r="VXK12" s="25"/>
      <c r="VXL12" s="25"/>
      <c r="VXM12" s="25"/>
      <c r="VXN12" s="25"/>
      <c r="VXO12" s="25"/>
      <c r="VXP12" s="25"/>
      <c r="VXQ12" s="25"/>
      <c r="VXR12" s="25"/>
      <c r="VXS12" s="25"/>
      <c r="VXT12" s="25"/>
      <c r="VXU12" s="25"/>
      <c r="VXV12" s="25"/>
      <c r="VXW12" s="25"/>
      <c r="VXX12" s="25"/>
      <c r="VXY12" s="25"/>
      <c r="VXZ12" s="25"/>
      <c r="VYA12" s="25"/>
      <c r="VYB12" s="25"/>
      <c r="VYC12" s="25"/>
      <c r="VYD12" s="25"/>
      <c r="VYE12" s="25"/>
      <c r="VYF12" s="25"/>
      <c r="VYG12" s="25"/>
      <c r="VYH12" s="25"/>
      <c r="VYI12" s="25"/>
      <c r="VYJ12" s="25"/>
      <c r="VYK12" s="25"/>
      <c r="VYL12" s="25"/>
      <c r="VYM12" s="25"/>
      <c r="VYN12" s="25"/>
      <c r="VYO12" s="25"/>
      <c r="VYP12" s="25"/>
      <c r="VYQ12" s="25"/>
      <c r="VYR12" s="25"/>
      <c r="VYS12" s="25"/>
      <c r="VYT12" s="25"/>
      <c r="VYU12" s="25"/>
      <c r="VYV12" s="25"/>
      <c r="VYW12" s="25"/>
      <c r="VYX12" s="25"/>
      <c r="VYY12" s="25"/>
      <c r="VYZ12" s="25"/>
      <c r="VZA12" s="25"/>
      <c r="VZB12" s="25"/>
      <c r="VZC12" s="25"/>
      <c r="VZD12" s="25"/>
      <c r="VZE12" s="25"/>
      <c r="VZF12" s="25"/>
      <c r="VZG12" s="25"/>
      <c r="VZH12" s="25"/>
      <c r="VZI12" s="25"/>
      <c r="VZJ12" s="25"/>
      <c r="VZK12" s="25"/>
      <c r="VZL12" s="25"/>
      <c r="VZM12" s="25"/>
      <c r="VZN12" s="25"/>
      <c r="VZO12" s="25"/>
      <c r="VZP12" s="25"/>
      <c r="VZQ12" s="25"/>
      <c r="VZR12" s="25"/>
      <c r="VZS12" s="25"/>
      <c r="VZT12" s="25"/>
      <c r="VZU12" s="25"/>
      <c r="VZV12" s="25"/>
      <c r="VZW12" s="25"/>
      <c r="VZX12" s="25"/>
      <c r="VZY12" s="25"/>
      <c r="VZZ12" s="25"/>
      <c r="WAA12" s="25"/>
      <c r="WAB12" s="25"/>
      <c r="WAC12" s="25"/>
      <c r="WAD12" s="25"/>
      <c r="WAE12" s="25"/>
      <c r="WAF12" s="25"/>
      <c r="WAG12" s="25"/>
      <c r="WAH12" s="25"/>
      <c r="WAI12" s="25"/>
      <c r="WAJ12" s="25"/>
      <c r="WAK12" s="25"/>
      <c r="WAL12" s="25"/>
      <c r="WAM12" s="25"/>
      <c r="WAN12" s="25"/>
      <c r="WAO12" s="25"/>
      <c r="WAP12" s="25"/>
      <c r="WAQ12" s="25"/>
      <c r="WAR12" s="25"/>
      <c r="WAS12" s="25"/>
      <c r="WAT12" s="25"/>
      <c r="WAU12" s="25"/>
      <c r="WAV12" s="25"/>
      <c r="WAW12" s="25"/>
      <c r="WAX12" s="25"/>
      <c r="WAY12" s="25"/>
      <c r="WAZ12" s="25"/>
      <c r="WBA12" s="25"/>
      <c r="WBB12" s="25"/>
      <c r="WBC12" s="25"/>
      <c r="WBD12" s="25"/>
      <c r="WBE12" s="25"/>
      <c r="WBF12" s="25"/>
      <c r="WBG12" s="25"/>
      <c r="WBH12" s="25"/>
      <c r="WBI12" s="25"/>
      <c r="WBJ12" s="25"/>
      <c r="WBK12" s="25"/>
      <c r="WBL12" s="25"/>
      <c r="WBM12" s="25"/>
      <c r="WBN12" s="25"/>
      <c r="WBO12" s="25"/>
      <c r="WBP12" s="25"/>
      <c r="WBQ12" s="25"/>
      <c r="WBR12" s="25"/>
      <c r="WBS12" s="25"/>
      <c r="WBT12" s="25"/>
      <c r="WBU12" s="25"/>
      <c r="WBV12" s="25"/>
      <c r="WBW12" s="25"/>
      <c r="WBX12" s="25"/>
      <c r="WBY12" s="25"/>
      <c r="WBZ12" s="25"/>
      <c r="WCA12" s="25"/>
      <c r="WCB12" s="25"/>
      <c r="WCC12" s="25"/>
      <c r="WCD12" s="25"/>
      <c r="WCE12" s="25"/>
      <c r="WCF12" s="25"/>
      <c r="WCG12" s="25"/>
      <c r="WCH12" s="25"/>
      <c r="WCI12" s="25"/>
      <c r="WCJ12" s="25"/>
      <c r="WCK12" s="25"/>
      <c r="WCL12" s="25"/>
      <c r="WCM12" s="25"/>
      <c r="WCN12" s="25"/>
      <c r="WCO12" s="25"/>
      <c r="WCP12" s="25"/>
      <c r="WCQ12" s="25"/>
      <c r="WCR12" s="25"/>
      <c r="WCS12" s="25"/>
      <c r="WCT12" s="25"/>
      <c r="WCU12" s="25"/>
      <c r="WCV12" s="25"/>
      <c r="WCW12" s="25"/>
      <c r="WCX12" s="25"/>
      <c r="WCY12" s="25"/>
      <c r="WCZ12" s="25"/>
      <c r="WDA12" s="25"/>
      <c r="WDB12" s="25"/>
      <c r="WDC12" s="25"/>
      <c r="WDD12" s="25"/>
      <c r="WDE12" s="25"/>
      <c r="WDF12" s="25"/>
      <c r="WDG12" s="25"/>
      <c r="WDH12" s="25"/>
      <c r="WDI12" s="25"/>
      <c r="WDJ12" s="25"/>
      <c r="WDK12" s="25"/>
      <c r="WDL12" s="25"/>
      <c r="WDM12" s="25"/>
      <c r="WDN12" s="25"/>
      <c r="WDO12" s="25"/>
      <c r="WDP12" s="25"/>
      <c r="WDQ12" s="25"/>
      <c r="WDR12" s="25"/>
      <c r="WDS12" s="25"/>
      <c r="WDT12" s="25"/>
      <c r="WDU12" s="25"/>
      <c r="WDV12" s="25"/>
      <c r="WDW12" s="25"/>
      <c r="WDX12" s="25"/>
      <c r="WDY12" s="25"/>
      <c r="WDZ12" s="25"/>
      <c r="WEA12" s="25"/>
      <c r="WEB12" s="25"/>
      <c r="WEC12" s="25"/>
      <c r="WED12" s="25"/>
      <c r="WEE12" s="25"/>
      <c r="WEF12" s="25"/>
      <c r="WEG12" s="25"/>
      <c r="WEH12" s="25"/>
      <c r="WEI12" s="25"/>
      <c r="WEJ12" s="25"/>
      <c r="WEK12" s="25"/>
      <c r="WEL12" s="25"/>
      <c r="WEM12" s="25"/>
      <c r="WEN12" s="25"/>
      <c r="WEO12" s="25"/>
      <c r="WEP12" s="25"/>
      <c r="WEQ12" s="25"/>
      <c r="WER12" s="25"/>
      <c r="WES12" s="25"/>
      <c r="WET12" s="25"/>
      <c r="WEU12" s="25"/>
      <c r="WEV12" s="25"/>
      <c r="WEW12" s="25"/>
      <c r="WEX12" s="25"/>
      <c r="WEY12" s="25"/>
      <c r="WEZ12" s="25"/>
      <c r="WFA12" s="25"/>
      <c r="WFB12" s="25"/>
      <c r="WFC12" s="25"/>
      <c r="WFD12" s="25"/>
      <c r="WFE12" s="25"/>
      <c r="WFF12" s="25"/>
      <c r="WFG12" s="25"/>
      <c r="WFH12" s="25"/>
      <c r="WFI12" s="25"/>
      <c r="WFJ12" s="25"/>
      <c r="WFK12" s="25"/>
      <c r="WFL12" s="25"/>
      <c r="WFM12" s="25"/>
      <c r="WFN12" s="25"/>
      <c r="WFO12" s="25"/>
      <c r="WFP12" s="25"/>
      <c r="WFQ12" s="25"/>
      <c r="WFR12" s="25"/>
      <c r="WFS12" s="25"/>
      <c r="WFT12" s="25"/>
      <c r="WFU12" s="25"/>
      <c r="WFV12" s="25"/>
      <c r="WFW12" s="25"/>
      <c r="WFX12" s="25"/>
      <c r="WFY12" s="25"/>
      <c r="WFZ12" s="25"/>
      <c r="WGA12" s="25"/>
      <c r="WGB12" s="25"/>
      <c r="WGC12" s="25"/>
      <c r="WGD12" s="25"/>
      <c r="WGE12" s="25"/>
      <c r="WGF12" s="25"/>
      <c r="WGG12" s="25"/>
      <c r="WGH12" s="25"/>
      <c r="WGI12" s="25"/>
      <c r="WGJ12" s="25"/>
      <c r="WGK12" s="25"/>
      <c r="WGL12" s="25"/>
      <c r="WGM12" s="25"/>
      <c r="WGN12" s="25"/>
      <c r="WGO12" s="25"/>
      <c r="WGP12" s="25"/>
      <c r="WGQ12" s="25"/>
      <c r="WGR12" s="25"/>
      <c r="WGS12" s="25"/>
      <c r="WGT12" s="25"/>
      <c r="WGU12" s="25"/>
      <c r="WGV12" s="25"/>
      <c r="WGW12" s="25"/>
      <c r="WGX12" s="25"/>
      <c r="WGY12" s="25"/>
      <c r="WGZ12" s="25"/>
      <c r="WHA12" s="25"/>
      <c r="WHB12" s="25"/>
      <c r="WHC12" s="25"/>
      <c r="WHD12" s="25"/>
      <c r="WHE12" s="25"/>
      <c r="WHF12" s="25"/>
      <c r="WHG12" s="25"/>
      <c r="WHH12" s="25"/>
      <c r="WHI12" s="25"/>
      <c r="WHJ12" s="25"/>
      <c r="WHK12" s="25"/>
      <c r="WHL12" s="25"/>
      <c r="WHM12" s="25"/>
      <c r="WHN12" s="25"/>
      <c r="WHO12" s="25"/>
      <c r="WHP12" s="25"/>
      <c r="WHQ12" s="25"/>
      <c r="WHR12" s="25"/>
      <c r="WHS12" s="25"/>
      <c r="WHT12" s="25"/>
      <c r="WHU12" s="25"/>
      <c r="WHV12" s="25"/>
      <c r="WHW12" s="25"/>
      <c r="WHX12" s="25"/>
      <c r="WHY12" s="25"/>
      <c r="WHZ12" s="25"/>
      <c r="WIA12" s="25"/>
      <c r="WIB12" s="25"/>
      <c r="WIC12" s="25"/>
      <c r="WID12" s="25"/>
      <c r="WIE12" s="25"/>
      <c r="WIF12" s="25"/>
      <c r="WIG12" s="25"/>
      <c r="WIH12" s="25"/>
      <c r="WII12" s="25"/>
      <c r="WIJ12" s="25"/>
      <c r="WIK12" s="25"/>
      <c r="WIL12" s="25"/>
      <c r="WIM12" s="25"/>
      <c r="WIN12" s="25"/>
      <c r="WIO12" s="25"/>
      <c r="WIP12" s="25"/>
      <c r="WIQ12" s="25"/>
      <c r="WIR12" s="25"/>
      <c r="WIS12" s="25"/>
      <c r="WIT12" s="25"/>
      <c r="WIU12" s="25"/>
      <c r="WIV12" s="25"/>
      <c r="WIW12" s="25"/>
      <c r="WIX12" s="25"/>
      <c r="WIY12" s="25"/>
      <c r="WIZ12" s="25"/>
      <c r="WJA12" s="25"/>
      <c r="WJB12" s="25"/>
      <c r="WJC12" s="25"/>
      <c r="WJD12" s="25"/>
      <c r="WJE12" s="25"/>
      <c r="WJF12" s="25"/>
      <c r="WJG12" s="25"/>
      <c r="WJH12" s="25"/>
      <c r="WJI12" s="25"/>
      <c r="WJJ12" s="25"/>
      <c r="WJK12" s="25"/>
      <c r="WJL12" s="25"/>
      <c r="WJM12" s="25"/>
      <c r="WJN12" s="25"/>
      <c r="WJO12" s="25"/>
      <c r="WJP12" s="25"/>
      <c r="WJQ12" s="25"/>
      <c r="WJR12" s="25"/>
      <c r="WJS12" s="25"/>
      <c r="WJT12" s="25"/>
      <c r="WJU12" s="25"/>
      <c r="WJV12" s="25"/>
      <c r="WJW12" s="25"/>
      <c r="WJX12" s="25"/>
      <c r="WJY12" s="25"/>
      <c r="WJZ12" s="25"/>
      <c r="WKA12" s="25"/>
      <c r="WKB12" s="25"/>
      <c r="WKC12" s="25"/>
      <c r="WKD12" s="25"/>
      <c r="WKE12" s="25"/>
      <c r="WKF12" s="25"/>
      <c r="WKG12" s="25"/>
      <c r="WKH12" s="25"/>
      <c r="WKI12" s="25"/>
      <c r="WKJ12" s="25"/>
      <c r="WKK12" s="25"/>
      <c r="WKL12" s="25"/>
      <c r="WKM12" s="25"/>
      <c r="WKN12" s="25"/>
      <c r="WKO12" s="25"/>
      <c r="WKP12" s="25"/>
      <c r="WKQ12" s="25"/>
      <c r="WKR12" s="25"/>
      <c r="WKS12" s="25"/>
      <c r="WKT12" s="25"/>
      <c r="WKU12" s="25"/>
      <c r="WKV12" s="25"/>
      <c r="WKW12" s="25"/>
      <c r="WKX12" s="25"/>
      <c r="WKY12" s="25"/>
      <c r="WKZ12" s="25"/>
      <c r="WLA12" s="25"/>
      <c r="WLB12" s="25"/>
      <c r="WLC12" s="25"/>
      <c r="WLD12" s="25"/>
      <c r="WLE12" s="25"/>
      <c r="WLF12" s="25"/>
      <c r="WLG12" s="25"/>
      <c r="WLH12" s="25"/>
      <c r="WLI12" s="25"/>
      <c r="WLJ12" s="25"/>
      <c r="WLK12" s="25"/>
      <c r="WLL12" s="25"/>
      <c r="WLM12" s="25"/>
      <c r="WLN12" s="25"/>
      <c r="WLO12" s="25"/>
      <c r="WLP12" s="25"/>
      <c r="WLQ12" s="25"/>
      <c r="WLR12" s="25"/>
      <c r="WLS12" s="25"/>
      <c r="WLT12" s="25"/>
      <c r="WLU12" s="25"/>
      <c r="WLV12" s="25"/>
      <c r="WLW12" s="25"/>
      <c r="WLX12" s="25"/>
      <c r="WLY12" s="25"/>
      <c r="WLZ12" s="25"/>
      <c r="WMA12" s="25"/>
      <c r="WMB12" s="25"/>
      <c r="WMC12" s="25"/>
      <c r="WMD12" s="25"/>
      <c r="WME12" s="25"/>
      <c r="WMF12" s="25"/>
      <c r="WMG12" s="25"/>
      <c r="WMH12" s="25"/>
      <c r="WMI12" s="25"/>
      <c r="WMJ12" s="25"/>
      <c r="WMK12" s="25"/>
      <c r="WML12" s="25"/>
      <c r="WMM12" s="25"/>
      <c r="WMN12" s="25"/>
      <c r="WMO12" s="25"/>
      <c r="WMP12" s="25"/>
      <c r="WMQ12" s="25"/>
      <c r="WMR12" s="25"/>
      <c r="WMS12" s="25"/>
      <c r="WMT12" s="25"/>
      <c r="WMU12" s="25"/>
      <c r="WMV12" s="25"/>
      <c r="WMW12" s="25"/>
      <c r="WMX12" s="25"/>
      <c r="WMY12" s="25"/>
      <c r="WMZ12" s="25"/>
      <c r="WNA12" s="25"/>
      <c r="WNB12" s="25"/>
      <c r="WNC12" s="25"/>
      <c r="WND12" s="25"/>
      <c r="WNE12" s="25"/>
      <c r="WNF12" s="25"/>
      <c r="WNG12" s="25"/>
      <c r="WNH12" s="25"/>
      <c r="WNI12" s="25"/>
      <c r="WNJ12" s="25"/>
      <c r="WNK12" s="25"/>
      <c r="WNL12" s="25"/>
      <c r="WNM12" s="25"/>
      <c r="WNN12" s="25"/>
      <c r="WNO12" s="25"/>
      <c r="WNP12" s="25"/>
      <c r="WNQ12" s="25"/>
      <c r="WNR12" s="25"/>
      <c r="WNS12" s="25"/>
      <c r="WNT12" s="25"/>
      <c r="WNU12" s="25"/>
      <c r="WNV12" s="25"/>
      <c r="WNW12" s="25"/>
      <c r="WNX12" s="25"/>
      <c r="WNY12" s="25"/>
      <c r="WNZ12" s="25"/>
      <c r="WOA12" s="25"/>
      <c r="WOB12" s="25"/>
      <c r="WOC12" s="25"/>
      <c r="WOD12" s="25"/>
      <c r="WOE12" s="25"/>
      <c r="WOF12" s="25"/>
      <c r="WOG12" s="25"/>
      <c r="WOH12" s="25"/>
      <c r="WOI12" s="25"/>
      <c r="WOJ12" s="25"/>
      <c r="WOK12" s="25"/>
      <c r="WOL12" s="25"/>
      <c r="WOM12" s="25"/>
      <c r="WON12" s="25"/>
      <c r="WOO12" s="25"/>
      <c r="WOP12" s="25"/>
      <c r="WOQ12" s="25"/>
      <c r="WOR12" s="25"/>
      <c r="WOS12" s="25"/>
      <c r="WOT12" s="25"/>
      <c r="WOU12" s="25"/>
      <c r="WOV12" s="25"/>
      <c r="WOW12" s="25"/>
      <c r="WOX12" s="25"/>
      <c r="WOY12" s="25"/>
      <c r="WOZ12" s="25"/>
      <c r="WPA12" s="25"/>
      <c r="WPB12" s="25"/>
      <c r="WPC12" s="25"/>
      <c r="WPD12" s="25"/>
      <c r="WPE12" s="25"/>
      <c r="WPF12" s="25"/>
      <c r="WPG12" s="25"/>
      <c r="WPH12" s="25"/>
      <c r="WPI12" s="25"/>
      <c r="WPJ12" s="25"/>
      <c r="WPK12" s="25"/>
      <c r="WPL12" s="25"/>
      <c r="WPM12" s="25"/>
      <c r="WPN12" s="25"/>
      <c r="WPO12" s="25"/>
      <c r="WPP12" s="25"/>
      <c r="WPQ12" s="25"/>
      <c r="WPR12" s="25"/>
      <c r="WPS12" s="25"/>
      <c r="WPT12" s="25"/>
      <c r="WPU12" s="25"/>
      <c r="WPV12" s="25"/>
      <c r="WPW12" s="25"/>
      <c r="WPX12" s="25"/>
      <c r="WPY12" s="25"/>
      <c r="WPZ12" s="25"/>
      <c r="WQA12" s="25"/>
      <c r="WQB12" s="25"/>
      <c r="WQC12" s="25"/>
      <c r="WQD12" s="25"/>
      <c r="WQE12" s="25"/>
      <c r="WQF12" s="25"/>
      <c r="WQG12" s="25"/>
      <c r="WQH12" s="25"/>
      <c r="WQI12" s="25"/>
      <c r="WQJ12" s="25"/>
      <c r="WQK12" s="25"/>
      <c r="WQL12" s="25"/>
      <c r="WQM12" s="25"/>
      <c r="WQN12" s="25"/>
      <c r="WQO12" s="25"/>
      <c r="WQP12" s="25"/>
      <c r="WQQ12" s="25"/>
      <c r="WQR12" s="25"/>
      <c r="WQS12" s="25"/>
      <c r="WQT12" s="25"/>
      <c r="WQU12" s="25"/>
      <c r="WQV12" s="25"/>
      <c r="WQW12" s="25"/>
      <c r="WQX12" s="25"/>
      <c r="WQY12" s="25"/>
      <c r="WQZ12" s="25"/>
      <c r="WRA12" s="25"/>
      <c r="WRB12" s="25"/>
      <c r="WRC12" s="25"/>
      <c r="WRD12" s="25"/>
      <c r="WRE12" s="25"/>
      <c r="WRF12" s="25"/>
      <c r="WRG12" s="25"/>
      <c r="WRH12" s="25"/>
      <c r="WRI12" s="25"/>
      <c r="WRJ12" s="25"/>
      <c r="WRK12" s="25"/>
      <c r="WRL12" s="25"/>
      <c r="WRM12" s="25"/>
      <c r="WRN12" s="25"/>
      <c r="WRO12" s="25"/>
      <c r="WRP12" s="25"/>
      <c r="WRQ12" s="25"/>
      <c r="WRR12" s="25"/>
      <c r="WRS12" s="25"/>
      <c r="WRT12" s="25"/>
      <c r="WRU12" s="25"/>
      <c r="WRV12" s="25"/>
      <c r="WRW12" s="25"/>
      <c r="WRX12" s="25"/>
      <c r="WRY12" s="25"/>
      <c r="WRZ12" s="25"/>
      <c r="WSA12" s="25"/>
      <c r="WSB12" s="25"/>
      <c r="WSC12" s="25"/>
      <c r="WSD12" s="25"/>
      <c r="WSE12" s="25"/>
      <c r="WSF12" s="25"/>
      <c r="WSG12" s="25"/>
      <c r="WSH12" s="25"/>
      <c r="WSI12" s="25"/>
      <c r="WSJ12" s="25"/>
      <c r="WSK12" s="25"/>
      <c r="WSL12" s="25"/>
      <c r="WSM12" s="25"/>
      <c r="WSN12" s="25"/>
      <c r="WSO12" s="25"/>
      <c r="WSP12" s="25"/>
      <c r="WSQ12" s="25"/>
      <c r="WSR12" s="25"/>
      <c r="WSS12" s="25"/>
      <c r="WST12" s="25"/>
      <c r="WSU12" s="25"/>
      <c r="WSV12" s="25"/>
      <c r="WSW12" s="25"/>
      <c r="WSX12" s="25"/>
      <c r="WSY12" s="25"/>
      <c r="WSZ12" s="25"/>
      <c r="WTA12" s="25"/>
      <c r="WTB12" s="25"/>
      <c r="WTC12" s="25"/>
      <c r="WTD12" s="25"/>
      <c r="WTE12" s="25"/>
      <c r="WTF12" s="25"/>
      <c r="WTG12" s="25"/>
      <c r="WTH12" s="25"/>
      <c r="WTI12" s="25"/>
      <c r="WTJ12" s="25"/>
      <c r="WTK12" s="25"/>
      <c r="WTL12" s="25"/>
      <c r="WTM12" s="25"/>
      <c r="WTN12" s="25"/>
      <c r="WTO12" s="25"/>
      <c r="WTP12" s="25"/>
      <c r="WTQ12" s="25"/>
      <c r="WTR12" s="25"/>
      <c r="WTS12" s="25"/>
      <c r="WTT12" s="25"/>
      <c r="WTU12" s="25"/>
      <c r="WTV12" s="25"/>
      <c r="WTW12" s="25"/>
      <c r="WTX12" s="25"/>
      <c r="WTY12" s="25"/>
      <c r="WTZ12" s="25"/>
      <c r="WUA12" s="25"/>
      <c r="WUB12" s="25"/>
      <c r="WUC12" s="25"/>
      <c r="WUD12" s="25"/>
      <c r="WUE12" s="25"/>
      <c r="WUF12" s="25"/>
      <c r="WUG12" s="25"/>
      <c r="WUH12" s="25"/>
      <c r="WUI12" s="25"/>
      <c r="WUJ12" s="25"/>
      <c r="WUK12" s="25"/>
      <c r="WUL12" s="25"/>
      <c r="WUM12" s="25"/>
      <c r="WUN12" s="25"/>
      <c r="WUO12" s="25"/>
      <c r="WUP12" s="25"/>
      <c r="WUQ12" s="25"/>
      <c r="WUR12" s="25"/>
      <c r="WUS12" s="25"/>
      <c r="WUT12" s="25"/>
      <c r="WUU12" s="25"/>
      <c r="WUV12" s="25"/>
      <c r="WUW12" s="25"/>
      <c r="WUX12" s="25"/>
      <c r="WUY12" s="25"/>
      <c r="WUZ12" s="25"/>
      <c r="WVA12" s="25"/>
      <c r="WVB12" s="25"/>
      <c r="WVC12" s="25"/>
      <c r="WVD12" s="25"/>
      <c r="WVE12" s="25"/>
      <c r="WVF12" s="25"/>
      <c r="WVG12" s="25"/>
      <c r="WVH12" s="25"/>
      <c r="WVI12" s="25"/>
      <c r="WVJ12" s="25"/>
      <c r="WVK12" s="25"/>
      <c r="WVL12" s="25"/>
      <c r="WVM12" s="25"/>
      <c r="WVN12" s="25"/>
      <c r="WVO12" s="25"/>
      <c r="WVP12" s="25"/>
      <c r="WVQ12" s="25"/>
      <c r="WVR12" s="25"/>
      <c r="WVS12" s="25"/>
      <c r="WVT12" s="25"/>
      <c r="WVU12" s="25"/>
      <c r="WVV12" s="25"/>
      <c r="WVW12" s="25"/>
      <c r="WVX12" s="25"/>
      <c r="WVY12" s="25"/>
      <c r="WVZ12" s="25"/>
      <c r="WWA12" s="25"/>
      <c r="WWB12" s="25"/>
      <c r="WWC12" s="25"/>
      <c r="WWD12" s="25"/>
      <c r="WWE12" s="25"/>
      <c r="WWF12" s="25"/>
      <c r="WWG12" s="25"/>
      <c r="WWH12" s="25"/>
      <c r="WWI12" s="25"/>
      <c r="WWJ12" s="25"/>
      <c r="WWK12" s="25"/>
      <c r="WWL12" s="25"/>
      <c r="WWM12" s="25"/>
      <c r="WWN12" s="25"/>
      <c r="WWO12" s="25"/>
      <c r="WWP12" s="25"/>
      <c r="WWQ12" s="25"/>
      <c r="WWR12" s="25"/>
      <c r="WWS12" s="25"/>
      <c r="WWT12" s="25"/>
      <c r="WWU12" s="25"/>
      <c r="WWV12" s="25"/>
      <c r="WWW12" s="25"/>
      <c r="WWX12" s="25"/>
      <c r="WWY12" s="25"/>
      <c r="WWZ12" s="25"/>
      <c r="WXA12" s="25"/>
      <c r="WXB12" s="25"/>
      <c r="WXC12" s="25"/>
      <c r="WXD12" s="25"/>
      <c r="WXE12" s="25"/>
      <c r="WXF12" s="25"/>
      <c r="WXG12" s="25"/>
      <c r="WXH12" s="25"/>
      <c r="WXI12" s="25"/>
      <c r="WXJ12" s="25"/>
      <c r="WXK12" s="25"/>
      <c r="WXL12" s="25"/>
      <c r="WXM12" s="25"/>
      <c r="WXN12" s="25"/>
      <c r="WXO12" s="25"/>
      <c r="WXP12" s="25"/>
      <c r="WXQ12" s="25"/>
      <c r="WXR12" s="25"/>
      <c r="WXS12" s="25"/>
      <c r="WXT12" s="25"/>
      <c r="WXU12" s="25"/>
      <c r="WXV12" s="25"/>
      <c r="WXW12" s="25"/>
      <c r="WXX12" s="25"/>
      <c r="WXY12" s="25"/>
      <c r="WXZ12" s="25"/>
      <c r="WYA12" s="25"/>
      <c r="WYB12" s="25"/>
      <c r="WYC12" s="25"/>
      <c r="WYD12" s="25"/>
      <c r="WYE12" s="25"/>
      <c r="WYF12" s="25"/>
      <c r="WYG12" s="25"/>
      <c r="WYH12" s="25"/>
      <c r="WYI12" s="25"/>
      <c r="WYJ12" s="25"/>
      <c r="WYK12" s="25"/>
      <c r="WYL12" s="25"/>
      <c r="WYM12" s="25"/>
      <c r="WYN12" s="25"/>
      <c r="WYO12" s="25"/>
      <c r="WYP12" s="25"/>
      <c r="WYQ12" s="25"/>
      <c r="WYR12" s="25"/>
      <c r="WYS12" s="25"/>
      <c r="WYT12" s="25"/>
      <c r="WYU12" s="25"/>
      <c r="WYV12" s="25"/>
      <c r="WYW12" s="25"/>
      <c r="WYX12" s="25"/>
      <c r="WYY12" s="25"/>
      <c r="WYZ12" s="25"/>
      <c r="WZA12" s="25"/>
      <c r="WZB12" s="25"/>
      <c r="WZC12" s="25"/>
      <c r="WZD12" s="25"/>
      <c r="WZE12" s="25"/>
      <c r="WZF12" s="25"/>
      <c r="WZG12" s="25"/>
      <c r="WZH12" s="25"/>
      <c r="WZI12" s="25"/>
      <c r="WZJ12" s="25"/>
      <c r="WZK12" s="25"/>
      <c r="WZL12" s="25"/>
      <c r="WZM12" s="25"/>
      <c r="WZN12" s="25"/>
      <c r="WZO12" s="25"/>
      <c r="WZP12" s="25"/>
      <c r="WZQ12" s="25"/>
      <c r="WZR12" s="25"/>
      <c r="WZS12" s="25"/>
      <c r="WZT12" s="25"/>
      <c r="WZU12" s="25"/>
      <c r="WZV12" s="25"/>
      <c r="WZW12" s="25"/>
      <c r="WZX12" s="25"/>
      <c r="WZY12" s="25"/>
      <c r="WZZ12" s="25"/>
      <c r="XAA12" s="25"/>
      <c r="XAB12" s="25"/>
      <c r="XAC12" s="25"/>
      <c r="XAD12" s="25"/>
      <c r="XAE12" s="25"/>
      <c r="XAF12" s="25"/>
      <c r="XAG12" s="25"/>
      <c r="XAH12" s="25"/>
      <c r="XAI12" s="25"/>
      <c r="XAJ12" s="25"/>
      <c r="XAK12" s="25"/>
      <c r="XAL12" s="25"/>
      <c r="XAM12" s="25"/>
      <c r="XAN12" s="25"/>
      <c r="XAO12" s="25"/>
      <c r="XAP12" s="25"/>
      <c r="XAQ12" s="25"/>
      <c r="XAR12" s="25"/>
      <c r="XAS12" s="25"/>
      <c r="XAT12" s="25"/>
      <c r="XAU12" s="25"/>
      <c r="XAV12" s="25"/>
      <c r="XAW12" s="25"/>
      <c r="XAX12" s="25"/>
      <c r="XAY12" s="25"/>
      <c r="XAZ12" s="25"/>
      <c r="XBA12" s="25"/>
      <c r="XBB12" s="25"/>
      <c r="XBC12" s="25"/>
      <c r="XBD12" s="25"/>
      <c r="XBE12" s="25"/>
      <c r="XBF12" s="25"/>
      <c r="XBG12" s="25"/>
      <c r="XBH12" s="25"/>
      <c r="XBI12" s="25"/>
      <c r="XBJ12" s="25"/>
      <c r="XBK12" s="25"/>
      <c r="XBL12" s="25"/>
      <c r="XBM12" s="25"/>
      <c r="XBN12" s="25"/>
      <c r="XBO12" s="25"/>
      <c r="XBP12" s="25"/>
      <c r="XBQ12" s="25"/>
      <c r="XBR12" s="25"/>
      <c r="XBS12" s="25"/>
      <c r="XBT12" s="25"/>
      <c r="XBU12" s="25"/>
      <c r="XBV12" s="25"/>
      <c r="XBW12" s="25"/>
      <c r="XBX12" s="25"/>
      <c r="XBY12" s="25"/>
      <c r="XBZ12" s="25"/>
      <c r="XCA12" s="25"/>
      <c r="XCB12" s="25"/>
      <c r="XCC12" s="25"/>
      <c r="XCD12" s="25"/>
      <c r="XCE12" s="25"/>
      <c r="XCF12" s="25"/>
      <c r="XCG12" s="25"/>
      <c r="XCH12" s="25"/>
      <c r="XCI12" s="25"/>
      <c r="XCJ12" s="25"/>
      <c r="XCK12" s="25"/>
      <c r="XCL12" s="25"/>
      <c r="XCM12" s="25"/>
      <c r="XCN12" s="25"/>
      <c r="XCO12" s="25"/>
      <c r="XCP12" s="25"/>
      <c r="XCQ12" s="25"/>
      <c r="XCR12" s="25"/>
      <c r="XCS12" s="25"/>
      <c r="XCT12" s="25"/>
      <c r="XCU12" s="25"/>
      <c r="XCV12" s="25"/>
      <c r="XCW12" s="25"/>
      <c r="XCX12" s="25"/>
      <c r="XCY12" s="25"/>
      <c r="XCZ12" s="25"/>
      <c r="XDA12" s="25"/>
      <c r="XDB12" s="25"/>
      <c r="XDC12" s="25"/>
      <c r="XDD12" s="25"/>
      <c r="XDE12" s="25"/>
      <c r="XDF12" s="25"/>
      <c r="XDG12" s="25"/>
      <c r="XDH12" s="25"/>
      <c r="XDI12" s="25"/>
      <c r="XDJ12" s="25"/>
      <c r="XDK12" s="25"/>
      <c r="XDL12" s="25"/>
      <c r="XDM12" s="25"/>
      <c r="XDN12" s="25"/>
      <c r="XDO12" s="25"/>
      <c r="XDP12" s="25"/>
      <c r="XDQ12" s="25"/>
      <c r="XDR12" s="25"/>
      <c r="XDS12" s="25"/>
      <c r="XDT12" s="25"/>
      <c r="XDU12" s="25"/>
      <c r="XDV12" s="25"/>
      <c r="XDW12" s="25"/>
      <c r="XDX12" s="25"/>
      <c r="XDY12" s="25"/>
      <c r="XDZ12" s="25"/>
      <c r="XEA12" s="25"/>
      <c r="XEB12" s="25"/>
      <c r="XEC12" s="25"/>
      <c r="XED12" s="25"/>
      <c r="XEE12" s="25"/>
      <c r="XEF12" s="25"/>
      <c r="XEG12" s="25"/>
      <c r="XEH12" s="25"/>
      <c r="XEI12" s="25"/>
      <c r="XEJ12" s="25"/>
      <c r="XEK12" s="25"/>
      <c r="XEL12" s="25"/>
      <c r="XEM12" s="25"/>
      <c r="XEN12" s="25"/>
      <c r="XEO12" s="25"/>
      <c r="XEP12" s="25"/>
      <c r="XEQ12" s="25"/>
      <c r="XER12" s="25"/>
      <c r="XES12" s="25"/>
      <c r="XET12" s="25"/>
      <c r="XEU12" s="25"/>
      <c r="XEV12" s="25"/>
      <c r="XEW12" s="25"/>
      <c r="XEX12" s="25"/>
      <c r="XEY12" s="25"/>
      <c r="XEZ12" s="25"/>
      <c r="XFA12" s="25"/>
      <c r="XFB12" s="25"/>
      <c r="XFC12" s="25"/>
      <c r="XFD12" s="25"/>
    </row>
    <row r="13" spans="1:16384">
      <c r="E13" t="s">
        <v>683</v>
      </c>
      <c r="L13" s="8"/>
      <c r="M13" s="8"/>
      <c r="N13" s="25"/>
      <c r="O13" s="25"/>
      <c r="S13" s="25">
        <v>9849496.0203276575</v>
      </c>
      <c r="T13" s="25">
        <v>15652199.029925199</v>
      </c>
      <c r="U13" s="25">
        <v>12523321</v>
      </c>
      <c r="V13" s="25">
        <v>11377709</v>
      </c>
      <c r="W13" s="25">
        <v>7226913</v>
      </c>
      <c r="X13" s="25">
        <v>3256585</v>
      </c>
      <c r="Y13" s="25">
        <v>2408318</v>
      </c>
      <c r="Z13" s="25">
        <v>0</v>
      </c>
      <c r="AA13" s="25">
        <v>0</v>
      </c>
      <c r="AB13" s="25">
        <v>0</v>
      </c>
      <c r="AC13" s="25">
        <v>0</v>
      </c>
      <c r="AD13" s="25">
        <v>0</v>
      </c>
      <c r="AE13" s="25">
        <v>0</v>
      </c>
      <c r="AF13" s="25">
        <v>0</v>
      </c>
      <c r="AG13" s="25">
        <v>0</v>
      </c>
      <c r="AH13" s="25">
        <v>0</v>
      </c>
      <c r="AI13" s="25">
        <v>0</v>
      </c>
    </row>
    <row r="14" spans="1:16384">
      <c r="E14" t="s">
        <v>681</v>
      </c>
      <c r="L14" s="8"/>
      <c r="M14" s="8"/>
      <c r="N14" s="25"/>
      <c r="O14" s="25"/>
      <c r="S14" s="25">
        <v>109861795.42787038</v>
      </c>
      <c r="T14" s="25">
        <v>99001284.448655173</v>
      </c>
      <c r="U14" s="25">
        <v>100303273</v>
      </c>
      <c r="V14" s="25">
        <v>109458323</v>
      </c>
      <c r="W14" s="25">
        <v>55600173</v>
      </c>
      <c r="X14" s="25">
        <v>110771013</v>
      </c>
      <c r="Y14" s="25">
        <v>104598083</v>
      </c>
      <c r="Z14" s="25">
        <v>127316613</v>
      </c>
      <c r="AA14" s="25">
        <v>166130644</v>
      </c>
      <c r="AB14" s="25">
        <v>121123612</v>
      </c>
      <c r="AC14" s="25">
        <v>111759839.68499997</v>
      </c>
      <c r="AD14" s="25">
        <v>0</v>
      </c>
      <c r="AE14" s="25">
        <v>0</v>
      </c>
      <c r="AF14" s="25">
        <v>0</v>
      </c>
      <c r="AG14" s="25">
        <v>0</v>
      </c>
      <c r="AH14" s="25">
        <v>0</v>
      </c>
      <c r="AI14" s="25">
        <v>0</v>
      </c>
    </row>
    <row r="15" spans="1:16384">
      <c r="E15" s="2" t="s">
        <v>1837</v>
      </c>
      <c r="F15" s="2"/>
      <c r="G15" s="2"/>
      <c r="I15" s="2"/>
      <c r="J15" s="2"/>
      <c r="K15" s="2"/>
      <c r="L15" s="8"/>
      <c r="M15" s="8"/>
      <c r="N15" s="25"/>
      <c r="O15" s="25"/>
      <c r="S15" s="24">
        <v>199999999.99999997</v>
      </c>
      <c r="T15" s="24">
        <v>245415539.90347689</v>
      </c>
      <c r="U15" s="24">
        <v>267868302</v>
      </c>
      <c r="V15" s="24">
        <v>274807109</v>
      </c>
      <c r="W15" s="24">
        <v>281054413</v>
      </c>
      <c r="X15" s="24">
        <v>284396447</v>
      </c>
      <c r="Y15" s="24">
        <v>293373371</v>
      </c>
      <c r="Z15" s="24">
        <v>304090948</v>
      </c>
      <c r="AA15" s="24">
        <v>311980693</v>
      </c>
      <c r="AB15" s="24">
        <v>317438859</v>
      </c>
      <c r="AC15" s="24">
        <v>313375598.35399997</v>
      </c>
      <c r="AD15" s="24">
        <v>0</v>
      </c>
      <c r="AE15" s="24">
        <v>0</v>
      </c>
      <c r="AF15" s="24">
        <v>0</v>
      </c>
      <c r="AG15" s="24">
        <v>0</v>
      </c>
      <c r="AH15" s="24">
        <v>0</v>
      </c>
      <c r="AI15" s="24">
        <v>0</v>
      </c>
    </row>
    <row r="16" spans="1:16384">
      <c r="L16" s="8"/>
      <c r="M16" s="8"/>
      <c r="N16" s="25"/>
      <c r="O16" s="25"/>
    </row>
    <row r="17" spans="4:35">
      <c r="D17" s="2" t="s">
        <v>1838</v>
      </c>
      <c r="L17" s="8"/>
      <c r="M17" s="8"/>
      <c r="N17" s="25"/>
      <c r="O17" s="25"/>
      <c r="S17" s="8"/>
      <c r="T17" s="8"/>
      <c r="U17" s="8"/>
      <c r="V17" s="8"/>
      <c r="W17" s="8"/>
    </row>
    <row r="18" spans="4:35">
      <c r="E18" s="158" t="s">
        <v>1839</v>
      </c>
      <c r="F18" s="90"/>
      <c r="G18" s="582"/>
      <c r="H18" s="582"/>
      <c r="I18" s="494"/>
      <c r="J18" s="494"/>
      <c r="K18" s="494"/>
      <c r="L18" s="8"/>
      <c r="M18" s="8"/>
      <c r="N18" s="25"/>
      <c r="O18" s="25"/>
      <c r="S18" s="494">
        <v>98131483.514180109</v>
      </c>
      <c r="T18" s="494">
        <v>138608133.93588066</v>
      </c>
      <c r="U18" s="494">
        <v>162122265</v>
      </c>
      <c r="V18" s="494">
        <v>158641131</v>
      </c>
      <c r="W18" s="494">
        <v>222894387</v>
      </c>
      <c r="X18" s="494">
        <v>249560702</v>
      </c>
      <c r="Y18" s="494">
        <v>266798776</v>
      </c>
      <c r="Z18" s="494">
        <v>291301669</v>
      </c>
      <c r="AA18" s="494">
        <v>298829935</v>
      </c>
      <c r="AB18" s="494">
        <v>305136902</v>
      </c>
      <c r="AC18" s="494">
        <v>313375598.35399997</v>
      </c>
      <c r="AD18" s="494"/>
      <c r="AE18" s="494"/>
      <c r="AF18" s="494"/>
      <c r="AG18" s="494"/>
      <c r="AH18" s="494"/>
      <c r="AI18" s="494"/>
    </row>
    <row r="19" spans="4:35">
      <c r="E19" s="158" t="s">
        <v>1840</v>
      </c>
      <c r="F19" s="90"/>
      <c r="G19" s="582"/>
      <c r="H19" s="582"/>
      <c r="I19" s="5"/>
      <c r="J19" s="5"/>
      <c r="K19" s="5"/>
      <c r="L19" s="8"/>
      <c r="M19" s="8"/>
      <c r="N19" s="25"/>
      <c r="O19" s="25"/>
      <c r="S19" s="5">
        <v>172892641.36572543</v>
      </c>
      <c r="T19" s="5">
        <v>210711532.9259167</v>
      </c>
      <c r="U19" s="5">
        <v>241680236.1862725</v>
      </c>
      <c r="V19" s="5">
        <v>252005210.79215205</v>
      </c>
      <c r="W19" s="5">
        <v>278697573.99720049</v>
      </c>
      <c r="X19" s="5">
        <v>297561739.02424616</v>
      </c>
      <c r="Y19" s="5">
        <v>327384531.8898887</v>
      </c>
      <c r="Z19" s="5">
        <v>329712116.00944674</v>
      </c>
      <c r="AA19" s="5">
        <v>342616088.62594277</v>
      </c>
      <c r="AB19" s="5">
        <v>340417928.32031775</v>
      </c>
      <c r="AC19" s="5">
        <v>378387061.12089211</v>
      </c>
      <c r="AD19" s="5">
        <v>361440259.01319778</v>
      </c>
      <c r="AE19" s="5">
        <v>375546518.58882135</v>
      </c>
      <c r="AF19" s="5">
        <v>402617234.43516344</v>
      </c>
      <c r="AG19" s="5">
        <v>424675906.45003074</v>
      </c>
      <c r="AH19" s="5">
        <v>391506285.36690974</v>
      </c>
      <c r="AI19" s="5">
        <v>384242441.44715416</v>
      </c>
    </row>
    <row r="20" spans="4:35">
      <c r="E20" s="158" t="s">
        <v>1841</v>
      </c>
      <c r="F20" s="90"/>
      <c r="G20" s="582"/>
      <c r="H20" s="582"/>
      <c r="I20" s="494"/>
      <c r="J20" s="494"/>
      <c r="K20" s="494"/>
      <c r="L20" s="8"/>
      <c r="M20" s="8"/>
      <c r="N20" s="25"/>
      <c r="O20" s="25"/>
      <c r="S20" s="1507">
        <v>98131483.514180109</v>
      </c>
      <c r="T20" s="1507">
        <v>138608133.93588066</v>
      </c>
      <c r="U20" s="1507">
        <v>162122265</v>
      </c>
      <c r="V20" s="1507">
        <v>158641131</v>
      </c>
      <c r="W20" s="1507">
        <v>222894387</v>
      </c>
      <c r="X20" s="1507">
        <v>249560702</v>
      </c>
      <c r="Y20" s="1507">
        <v>266798776</v>
      </c>
      <c r="Z20" s="1507">
        <v>291301669</v>
      </c>
      <c r="AA20" s="1507">
        <v>298829935</v>
      </c>
      <c r="AB20" s="1507">
        <v>305136902</v>
      </c>
      <c r="AC20" s="1507">
        <v>313375598.35399997</v>
      </c>
      <c r="AD20" s="1508">
        <v>321836739.50955796</v>
      </c>
      <c r="AE20" s="1044">
        <v>375546518.58882135</v>
      </c>
      <c r="AF20" s="1044">
        <v>402617234.43516344</v>
      </c>
      <c r="AG20" s="1044">
        <v>424675906.45003074</v>
      </c>
      <c r="AH20" s="1044">
        <v>391506285.36690974</v>
      </c>
      <c r="AI20" s="1044">
        <v>384242441.44715416</v>
      </c>
    </row>
    <row r="21" spans="4:35">
      <c r="E21" s="28"/>
      <c r="G21" s="19"/>
      <c r="H21" s="19"/>
      <c r="I21" s="494"/>
      <c r="J21" s="494"/>
      <c r="K21" s="494"/>
      <c r="L21" s="494"/>
      <c r="M21" s="494"/>
      <c r="N21" s="494"/>
      <c r="O21" s="494"/>
      <c r="Q21" s="494"/>
      <c r="R21" s="494"/>
      <c r="S21" s="494"/>
      <c r="T21" s="494"/>
      <c r="U21" s="494"/>
      <c r="V21" s="494"/>
      <c r="W21" s="494"/>
      <c r="X21" s="494"/>
      <c r="Y21" s="494"/>
      <c r="Z21" s="494"/>
      <c r="AA21" s="494"/>
      <c r="AB21" s="494"/>
      <c r="AC21" s="494"/>
      <c r="AD21" s="494"/>
      <c r="AE21" s="494"/>
      <c r="AF21" s="494"/>
      <c r="AG21" s="494"/>
      <c r="AH21" s="494"/>
      <c r="AI21" s="494"/>
    </row>
    <row r="22" spans="4:35">
      <c r="E22" s="28"/>
      <c r="G22" s="19"/>
      <c r="H22" s="19"/>
      <c r="I22" s="494"/>
      <c r="J22" s="494"/>
      <c r="K22" s="494"/>
      <c r="L22" s="494"/>
      <c r="M22" s="494"/>
      <c r="N22" s="494"/>
      <c r="O22" s="494"/>
      <c r="P22" s="494"/>
      <c r="Q22" s="494"/>
      <c r="R22" s="494"/>
      <c r="S22" s="494"/>
      <c r="T22" s="494"/>
      <c r="U22" s="494"/>
      <c r="V22" s="494"/>
      <c r="W22" s="494"/>
      <c r="X22" s="494"/>
      <c r="Y22" s="494"/>
      <c r="Z22" s="494"/>
      <c r="AA22" s="494"/>
      <c r="AB22" s="494"/>
      <c r="AC22" s="494"/>
      <c r="AD22" s="5"/>
      <c r="AE22" s="5"/>
      <c r="AF22" s="5"/>
      <c r="AG22" s="5"/>
      <c r="AH22" s="5"/>
      <c r="AI22" s="5"/>
    </row>
    <row r="23" spans="4:35">
      <c r="E23" s="28"/>
      <c r="G23" s="19"/>
      <c r="H23" s="19"/>
      <c r="I23" s="494"/>
      <c r="J23" s="494"/>
      <c r="K23" s="494"/>
      <c r="L23" s="494"/>
      <c r="M23" s="494"/>
      <c r="N23" s="494"/>
      <c r="O23" s="494"/>
      <c r="P23" s="494"/>
      <c r="Q23" s="494"/>
      <c r="R23" s="494"/>
      <c r="S23" s="494"/>
      <c r="T23" s="494"/>
      <c r="U23" s="494"/>
      <c r="V23" s="494"/>
      <c r="W23" s="494"/>
      <c r="X23" s="494"/>
      <c r="Y23" s="494"/>
      <c r="Z23" s="494"/>
      <c r="AA23" s="494"/>
      <c r="AB23" s="494">
        <v>305136902</v>
      </c>
      <c r="AC23" s="494">
        <v>313375598.35399997</v>
      </c>
      <c r="AD23" s="494">
        <v>321836739.50955796</v>
      </c>
      <c r="AE23" s="580"/>
      <c r="AF23" s="580"/>
      <c r="AG23" s="580"/>
      <c r="AH23" s="580"/>
      <c r="AI23" s="580"/>
    </row>
    <row r="24" spans="4:35">
      <c r="F24" s="28"/>
      <c r="G24" s="28"/>
      <c r="H24" s="28"/>
      <c r="I24" s="494"/>
      <c r="J24" s="28"/>
      <c r="K24" s="28"/>
      <c r="L24" s="28"/>
      <c r="M24" s="28"/>
      <c r="N24" s="28"/>
      <c r="O24" s="28"/>
      <c r="P24" s="28"/>
      <c r="Q24" s="28"/>
      <c r="R24" s="28"/>
      <c r="S24" s="28"/>
      <c r="T24" s="28"/>
      <c r="U24" s="28"/>
      <c r="V24" s="28"/>
      <c r="W24" s="28"/>
      <c r="X24" s="28"/>
      <c r="Y24" s="28"/>
      <c r="Z24" s="28"/>
      <c r="AA24" s="28"/>
      <c r="AB24" s="28"/>
      <c r="AC24" s="28"/>
      <c r="AD24" s="28"/>
      <c r="AE24" s="28"/>
      <c r="AF24" s="28"/>
      <c r="AG24" s="28"/>
      <c r="AH24" s="28"/>
      <c r="AI24" s="28"/>
    </row>
    <row r="25" spans="4:35">
      <c r="F25" s="28"/>
      <c r="G25" s="28"/>
      <c r="H25" s="28"/>
      <c r="I25" s="28"/>
      <c r="J25" s="28"/>
      <c r="K25" s="28"/>
      <c r="L25" s="28"/>
      <c r="M25" s="28"/>
      <c r="N25" s="28"/>
      <c r="O25" s="28"/>
      <c r="P25" s="28"/>
      <c r="Q25" s="28"/>
      <c r="R25" s="28"/>
      <c r="S25" s="28"/>
      <c r="T25" s="28"/>
      <c r="U25" s="28"/>
      <c r="V25" s="28"/>
      <c r="W25" s="28"/>
      <c r="X25" s="28"/>
      <c r="Y25" s="28"/>
      <c r="Z25" s="28"/>
      <c r="AA25" s="28"/>
      <c r="AB25" s="28"/>
      <c r="AC25" s="28"/>
      <c r="AD25" s="28"/>
      <c r="AE25" s="28"/>
      <c r="AF25" s="28"/>
      <c r="AG25" s="28"/>
      <c r="AH25" s="28"/>
      <c r="AI25" s="28"/>
    </row>
    <row r="26" spans="4:35">
      <c r="F26" s="28"/>
      <c r="G26" s="28"/>
      <c r="H26" s="28"/>
      <c r="I26" s="28"/>
      <c r="J26" s="28"/>
      <c r="K26" s="28"/>
      <c r="L26" s="28"/>
      <c r="M26" s="28"/>
      <c r="N26" s="28"/>
      <c r="O26" s="28"/>
      <c r="P26" s="28"/>
      <c r="Q26" s="28"/>
      <c r="R26" s="28"/>
      <c r="S26" s="28"/>
      <c r="T26" s="28"/>
      <c r="U26" s="28"/>
      <c r="V26" s="28"/>
      <c r="W26" s="28"/>
      <c r="X26" s="28"/>
      <c r="Y26" s="28"/>
      <c r="Z26" s="28"/>
      <c r="AA26" s="28"/>
      <c r="AB26" s="28"/>
      <c r="AC26" s="28"/>
      <c r="AD26" s="28"/>
      <c r="AE26" s="28"/>
      <c r="AF26" s="28"/>
      <c r="AG26" s="28"/>
      <c r="AH26" s="28"/>
      <c r="AI26" s="28"/>
    </row>
    <row r="27" spans="4:35">
      <c r="F27" s="28"/>
      <c r="G27" s="28"/>
      <c r="H27" s="28"/>
      <c r="I27" s="28"/>
      <c r="J27" s="28"/>
      <c r="K27" s="28"/>
      <c r="L27" s="28"/>
      <c r="M27" s="28"/>
      <c r="N27" s="28"/>
      <c r="O27" s="28"/>
      <c r="P27" s="28"/>
      <c r="Q27" s="28"/>
      <c r="R27" s="28"/>
      <c r="S27" s="28"/>
      <c r="T27" s="28"/>
      <c r="U27" s="28"/>
      <c r="V27" s="28"/>
      <c r="W27" s="28"/>
      <c r="X27" s="28"/>
      <c r="Y27" s="28"/>
      <c r="Z27" s="28"/>
      <c r="AA27" s="28"/>
      <c r="AB27" s="28"/>
      <c r="AC27" s="28"/>
      <c r="AD27" s="28"/>
      <c r="AE27" s="28"/>
      <c r="AF27" s="28"/>
      <c r="AG27" s="28"/>
      <c r="AH27" s="28"/>
      <c r="AI27" s="28"/>
    </row>
    <row r="28" spans="4:35">
      <c r="F28" s="28"/>
      <c r="G28" s="28"/>
      <c r="H28" s="28"/>
      <c r="I28" s="28"/>
      <c r="J28" s="28"/>
      <c r="K28" s="28"/>
      <c r="L28" s="28"/>
      <c r="M28" s="28"/>
      <c r="N28" s="28"/>
      <c r="O28" s="28"/>
      <c r="P28" s="28"/>
      <c r="Q28" s="28"/>
      <c r="R28" s="28"/>
      <c r="S28" s="28"/>
      <c r="T28" s="28"/>
      <c r="U28" s="28"/>
      <c r="V28" s="28"/>
      <c r="W28" s="28"/>
      <c r="X28" s="28"/>
      <c r="Y28" s="28"/>
      <c r="Z28" s="28"/>
      <c r="AA28" s="28"/>
      <c r="AB28" s="28"/>
      <c r="AC28" s="28"/>
      <c r="AD28" s="28"/>
      <c r="AE28" s="28"/>
      <c r="AF28" s="28"/>
      <c r="AG28" s="28"/>
      <c r="AH28" s="28"/>
      <c r="AI28" s="28"/>
    </row>
    <row r="29" spans="4:35">
      <c r="F29" s="28"/>
      <c r="G29" s="28"/>
      <c r="H29" s="28"/>
      <c r="I29" s="28"/>
      <c r="J29" s="28"/>
      <c r="K29" s="28"/>
      <c r="L29" s="28"/>
      <c r="M29" s="28"/>
      <c r="N29" s="28"/>
      <c r="O29" s="28"/>
      <c r="P29" s="28"/>
      <c r="Q29" s="28"/>
      <c r="R29" s="28"/>
      <c r="S29" s="28"/>
      <c r="T29" s="28"/>
      <c r="U29" s="28"/>
      <c r="V29" s="28"/>
      <c r="W29" s="28"/>
      <c r="X29" s="28"/>
      <c r="Y29" s="28"/>
      <c r="Z29" s="28"/>
      <c r="AA29" s="28"/>
      <c r="AB29" s="28"/>
      <c r="AC29" s="28"/>
      <c r="AD29" s="28"/>
      <c r="AE29" s="28"/>
      <c r="AF29" s="28"/>
      <c r="AG29" s="28"/>
      <c r="AH29" s="28"/>
      <c r="AI29" s="28"/>
    </row>
    <row r="30" spans="4:35">
      <c r="F30" s="28"/>
      <c r="G30" s="28"/>
      <c r="H30" s="28"/>
      <c r="I30" s="28"/>
      <c r="J30" s="28"/>
      <c r="K30" s="28"/>
      <c r="L30" s="28"/>
      <c r="M30" s="28"/>
      <c r="N30" s="28"/>
      <c r="O30" s="28"/>
      <c r="P30" s="28"/>
      <c r="Q30" s="28"/>
      <c r="R30" s="28"/>
      <c r="S30" s="28"/>
      <c r="T30" s="28"/>
      <c r="U30" s="28"/>
      <c r="V30" s="28"/>
      <c r="W30" s="28"/>
      <c r="X30" s="28"/>
      <c r="Y30" s="28"/>
      <c r="Z30" s="28"/>
      <c r="AA30" s="28"/>
      <c r="AB30" s="28"/>
      <c r="AC30" s="28"/>
      <c r="AD30" s="28"/>
      <c r="AE30" s="28"/>
      <c r="AF30" s="28"/>
      <c r="AG30" s="28"/>
      <c r="AH30" s="28"/>
      <c r="AI30" s="28"/>
    </row>
    <row r="31" spans="4:35">
      <c r="F31" s="28"/>
      <c r="G31" s="28"/>
      <c r="H31" s="28"/>
      <c r="I31" s="28"/>
      <c r="J31" s="28"/>
      <c r="K31" s="28"/>
      <c r="L31" s="28"/>
      <c r="M31" s="28"/>
      <c r="N31" s="28"/>
      <c r="O31" s="28"/>
      <c r="P31" s="28"/>
      <c r="Q31" s="28"/>
      <c r="R31" s="28"/>
      <c r="S31" s="28"/>
      <c r="T31" s="28"/>
      <c r="U31" s="28"/>
      <c r="V31" s="28"/>
      <c r="W31" s="28"/>
      <c r="X31" s="28"/>
      <c r="Y31" s="28"/>
      <c r="Z31" s="28"/>
      <c r="AA31" s="28"/>
      <c r="AB31" s="28"/>
      <c r="AC31" s="28"/>
      <c r="AD31" s="28"/>
      <c r="AE31" s="28"/>
      <c r="AF31" s="28"/>
      <c r="AG31" s="28"/>
      <c r="AH31" s="28"/>
      <c r="AI31" s="28"/>
    </row>
    <row r="32" spans="4:35">
      <c r="F32" s="28"/>
      <c r="G32" s="28"/>
      <c r="H32" s="28"/>
      <c r="I32" s="28"/>
      <c r="J32" s="28"/>
      <c r="K32" s="28"/>
      <c r="L32" s="28"/>
      <c r="M32" s="28"/>
      <c r="N32" s="28"/>
      <c r="O32" s="28"/>
      <c r="P32" s="28"/>
      <c r="Q32" s="28"/>
      <c r="R32" s="28"/>
      <c r="S32" s="28"/>
      <c r="T32" s="28"/>
      <c r="U32" s="28"/>
      <c r="V32" s="28"/>
      <c r="W32" s="28"/>
      <c r="X32" s="28"/>
      <c r="Y32" s="28"/>
      <c r="Z32" s="28"/>
      <c r="AA32" s="28"/>
      <c r="AB32" s="28"/>
      <c r="AC32" s="28"/>
      <c r="AD32" s="28"/>
      <c r="AE32" s="28"/>
      <c r="AF32" s="28"/>
      <c r="AG32" s="28"/>
      <c r="AH32" s="28"/>
      <c r="AI32" s="28"/>
    </row>
    <row r="33" spans="4:35">
      <c r="F33" s="28"/>
      <c r="G33" s="28"/>
      <c r="H33" s="28"/>
      <c r="I33" s="28"/>
      <c r="J33" s="28"/>
      <c r="K33" s="28"/>
      <c r="L33" s="28"/>
      <c r="M33" s="28"/>
      <c r="N33" s="28"/>
      <c r="O33" s="28"/>
      <c r="P33" s="28"/>
      <c r="Q33" s="28"/>
      <c r="R33" s="28"/>
      <c r="S33" s="28"/>
      <c r="T33" s="28"/>
      <c r="U33" s="28"/>
      <c r="V33" s="28"/>
      <c r="W33" s="28"/>
      <c r="X33" s="28"/>
      <c r="Y33" s="28"/>
      <c r="Z33" s="28"/>
      <c r="AA33" s="28"/>
      <c r="AB33" s="28"/>
      <c r="AC33" s="28"/>
      <c r="AD33" s="28"/>
      <c r="AE33" s="28"/>
      <c r="AF33" s="28"/>
      <c r="AG33" s="28"/>
      <c r="AH33" s="28"/>
      <c r="AI33" s="28"/>
    </row>
    <row r="34" spans="4:35">
      <c r="F34" s="28"/>
      <c r="G34" s="28"/>
      <c r="H34" s="28"/>
      <c r="I34" s="28"/>
      <c r="J34" s="28"/>
      <c r="K34" s="28"/>
      <c r="L34" s="28"/>
      <c r="M34" s="28"/>
      <c r="N34" s="28"/>
      <c r="O34" s="28"/>
      <c r="P34" s="28"/>
      <c r="Q34" s="28"/>
      <c r="R34" s="28"/>
      <c r="S34" s="28"/>
      <c r="T34" s="28"/>
      <c r="U34" s="28"/>
      <c r="V34" s="28"/>
      <c r="W34" s="28"/>
      <c r="X34" s="28"/>
      <c r="Y34" s="28"/>
      <c r="Z34" s="28"/>
      <c r="AA34" s="28"/>
      <c r="AB34" s="28"/>
      <c r="AC34" s="28"/>
      <c r="AD34" s="28"/>
      <c r="AE34" s="28"/>
      <c r="AF34" s="28"/>
      <c r="AG34" s="28"/>
      <c r="AH34" s="28"/>
      <c r="AI34" s="28"/>
    </row>
    <row r="35" spans="4:35">
      <c r="F35" s="28"/>
      <c r="G35" s="28"/>
      <c r="H35" s="28"/>
      <c r="I35" s="28"/>
      <c r="J35" s="28"/>
      <c r="K35" s="28"/>
      <c r="L35" s="28"/>
      <c r="M35" s="28"/>
      <c r="N35" s="28"/>
      <c r="O35" s="28"/>
      <c r="P35" s="28"/>
      <c r="Q35" s="28"/>
      <c r="R35" s="28"/>
      <c r="S35" s="28"/>
      <c r="T35" s="28"/>
      <c r="U35" s="28"/>
      <c r="V35" s="28"/>
      <c r="W35" s="28"/>
      <c r="X35" s="28"/>
      <c r="Y35" s="28"/>
      <c r="Z35" s="28"/>
      <c r="AA35" s="28"/>
      <c r="AB35" s="28"/>
      <c r="AC35" s="28"/>
      <c r="AD35" s="28"/>
      <c r="AE35" s="28"/>
      <c r="AF35" s="28"/>
      <c r="AG35" s="28"/>
      <c r="AH35" s="28"/>
      <c r="AI35" s="28"/>
    </row>
    <row r="36" spans="4:35">
      <c r="F36" s="28"/>
      <c r="G36" s="28"/>
      <c r="H36" s="28"/>
      <c r="I36" s="28"/>
      <c r="J36" s="28"/>
      <c r="K36" s="28"/>
      <c r="L36" s="28"/>
      <c r="M36" s="28"/>
      <c r="N36" s="28"/>
      <c r="O36" s="28"/>
      <c r="P36" s="28"/>
      <c r="Q36" s="28"/>
      <c r="R36" s="28"/>
      <c r="S36" s="28"/>
      <c r="T36" s="28"/>
      <c r="U36" s="28"/>
      <c r="V36" s="28"/>
      <c r="W36" s="28"/>
      <c r="X36" s="28"/>
      <c r="Y36" s="28"/>
      <c r="Z36" s="28"/>
      <c r="AA36" s="28"/>
      <c r="AB36" s="28"/>
      <c r="AC36" s="28"/>
      <c r="AD36" s="28"/>
      <c r="AE36" s="28"/>
      <c r="AF36" s="28"/>
      <c r="AG36" s="28"/>
      <c r="AH36" s="28"/>
      <c r="AI36" s="28"/>
    </row>
    <row r="37" spans="4:35">
      <c r="F37" s="28"/>
      <c r="G37" s="28"/>
      <c r="H37" s="28"/>
      <c r="I37" s="28"/>
      <c r="J37" s="28"/>
      <c r="K37" s="28"/>
      <c r="L37" s="28"/>
      <c r="M37" s="28"/>
      <c r="N37" s="28"/>
      <c r="O37" s="28"/>
      <c r="P37" s="28"/>
      <c r="Q37" s="28"/>
      <c r="R37" s="28"/>
      <c r="S37" s="28"/>
      <c r="T37" s="28"/>
      <c r="U37" s="28"/>
      <c r="V37" s="28"/>
      <c r="W37" s="28"/>
      <c r="X37" s="28"/>
      <c r="Y37" s="28"/>
      <c r="Z37" s="28"/>
      <c r="AA37" s="28"/>
      <c r="AB37" s="28"/>
      <c r="AC37" s="28"/>
      <c r="AD37" s="28"/>
      <c r="AE37" s="28"/>
      <c r="AF37" s="28"/>
      <c r="AG37" s="28"/>
      <c r="AH37" s="28"/>
      <c r="AI37" s="28"/>
    </row>
    <row r="38" spans="4:35">
      <c r="F38" s="28"/>
      <c r="G38" s="28"/>
      <c r="H38" s="28"/>
      <c r="I38" s="28"/>
      <c r="J38" s="28"/>
      <c r="K38" s="28"/>
      <c r="L38" s="28"/>
      <c r="M38" s="28"/>
      <c r="N38" s="28"/>
      <c r="O38" s="28"/>
      <c r="P38" s="28"/>
      <c r="Q38" s="28"/>
      <c r="R38" s="28"/>
      <c r="S38" s="28"/>
      <c r="T38" s="28"/>
      <c r="U38" s="28"/>
      <c r="V38" s="28"/>
      <c r="W38" s="28"/>
      <c r="X38" s="28"/>
      <c r="Y38" s="28"/>
      <c r="Z38" s="28"/>
      <c r="AA38" s="28"/>
      <c r="AB38" s="28"/>
      <c r="AC38" s="28"/>
      <c r="AD38" s="28"/>
      <c r="AE38" s="28"/>
      <c r="AF38" s="28"/>
      <c r="AG38" s="28"/>
      <c r="AH38" s="28"/>
      <c r="AI38" s="28"/>
    </row>
    <row r="39" spans="4:35">
      <c r="F39" s="28"/>
      <c r="G39" s="28"/>
      <c r="H39" s="28"/>
      <c r="I39" s="28"/>
      <c r="J39" s="28"/>
      <c r="K39" s="28"/>
      <c r="L39" s="28"/>
      <c r="M39" s="28"/>
      <c r="N39" s="28"/>
      <c r="O39" s="28"/>
      <c r="P39" s="28"/>
      <c r="Q39" s="28"/>
      <c r="R39" s="28"/>
      <c r="S39" s="28"/>
      <c r="T39" s="28"/>
      <c r="U39" s="28"/>
      <c r="V39" s="28"/>
      <c r="W39" s="28"/>
      <c r="X39" s="28"/>
      <c r="Y39" s="28"/>
      <c r="Z39" s="28"/>
      <c r="AA39" s="28"/>
      <c r="AB39" s="28"/>
      <c r="AC39" s="28"/>
      <c r="AD39" s="28"/>
      <c r="AE39" s="28"/>
      <c r="AF39" s="28"/>
      <c r="AG39" s="28"/>
      <c r="AH39" s="28"/>
      <c r="AI39" s="28"/>
    </row>
    <row r="40" spans="4:35">
      <c r="F40" s="28"/>
      <c r="G40" s="28"/>
      <c r="H40" s="28"/>
      <c r="I40" s="28"/>
      <c r="J40" s="28"/>
      <c r="K40" s="28"/>
      <c r="L40" s="28"/>
      <c r="M40" s="28"/>
      <c r="N40" s="28"/>
      <c r="O40" s="28"/>
      <c r="P40" s="28"/>
      <c r="Q40" s="28"/>
      <c r="R40" s="28"/>
      <c r="S40" s="28"/>
      <c r="T40" s="28"/>
      <c r="U40" s="28"/>
      <c r="V40" s="28"/>
      <c r="W40" s="28"/>
      <c r="X40" s="28"/>
      <c r="Y40" s="28"/>
      <c r="Z40" s="28"/>
      <c r="AA40" s="28"/>
      <c r="AB40" s="28"/>
      <c r="AC40" s="28"/>
      <c r="AD40" s="28"/>
      <c r="AE40" s="28"/>
      <c r="AF40" s="28"/>
      <c r="AG40" s="28"/>
      <c r="AH40" s="28"/>
      <c r="AI40" s="28"/>
    </row>
    <row r="41" spans="4:35">
      <c r="F41" s="28"/>
      <c r="G41" s="28"/>
      <c r="H41" s="28"/>
      <c r="I41" s="28"/>
      <c r="J41" s="28"/>
      <c r="K41" s="28"/>
      <c r="L41" s="28"/>
      <c r="M41" s="28"/>
      <c r="N41" s="28"/>
      <c r="O41" s="28"/>
      <c r="P41" s="28"/>
      <c r="Q41" s="28"/>
      <c r="R41" s="28"/>
      <c r="S41" s="28"/>
      <c r="T41" s="28"/>
      <c r="U41" s="28"/>
      <c r="V41" s="28"/>
      <c r="W41" s="28"/>
      <c r="X41" s="28"/>
      <c r="Y41" s="28"/>
      <c r="Z41" s="28"/>
      <c r="AA41" s="28"/>
      <c r="AB41" s="28"/>
      <c r="AC41" s="28"/>
      <c r="AD41" s="28"/>
      <c r="AE41" s="28"/>
      <c r="AF41" s="28"/>
      <c r="AG41" s="28"/>
      <c r="AH41" s="28"/>
      <c r="AI41" s="28"/>
    </row>
    <row r="42" spans="4:35">
      <c r="D42" s="888" t="s">
        <v>22</v>
      </c>
      <c r="E42" s="888"/>
      <c r="F42" s="888"/>
      <c r="G42" s="888"/>
      <c r="H42" s="888"/>
      <c r="I42" s="888"/>
      <c r="J42" s="889">
        <v>2005</v>
      </c>
      <c r="K42" s="889">
        <v>2006</v>
      </c>
      <c r="L42" s="889">
        <v>2007</v>
      </c>
      <c r="M42" s="889">
        <v>2008</v>
      </c>
      <c r="N42" s="889">
        <v>2009</v>
      </c>
      <c r="O42" s="889">
        <v>2010</v>
      </c>
      <c r="P42" s="889">
        <v>2011</v>
      </c>
      <c r="Q42" s="889">
        <v>2012</v>
      </c>
      <c r="R42" s="889">
        <v>2013</v>
      </c>
      <c r="S42" s="889">
        <v>2014</v>
      </c>
      <c r="T42" s="889">
        <v>2015</v>
      </c>
      <c r="U42" s="889">
        <v>2016</v>
      </c>
      <c r="V42" s="889">
        <v>2017</v>
      </c>
      <c r="W42" s="889">
        <v>2018</v>
      </c>
      <c r="X42" s="889">
        <v>2019</v>
      </c>
      <c r="Y42" s="889">
        <v>2020</v>
      </c>
      <c r="Z42" s="889">
        <v>2021</v>
      </c>
      <c r="AA42" s="889">
        <v>2022</v>
      </c>
      <c r="AB42" s="889">
        <v>2023</v>
      </c>
      <c r="AC42" s="889">
        <v>2024</v>
      </c>
      <c r="AD42" s="889">
        <v>2025</v>
      </c>
      <c r="AE42" s="889">
        <v>2026</v>
      </c>
      <c r="AF42" s="889">
        <v>2027</v>
      </c>
      <c r="AG42" s="889">
        <v>2028</v>
      </c>
      <c r="AH42" s="889">
        <v>2029</v>
      </c>
      <c r="AI42" s="889">
        <v>2030</v>
      </c>
    </row>
    <row r="43" spans="4:35">
      <c r="D43" s="2" t="s">
        <v>1842</v>
      </c>
      <c r="F43" s="28"/>
      <c r="G43" s="28"/>
      <c r="H43" s="28"/>
      <c r="I43" s="28"/>
      <c r="J43" s="28"/>
      <c r="K43" s="28"/>
      <c r="L43" s="28"/>
      <c r="M43" s="28"/>
      <c r="N43" s="28"/>
      <c r="O43" s="28"/>
      <c r="P43" s="28"/>
      <c r="Q43" s="28"/>
      <c r="R43" s="28"/>
      <c r="S43" s="28"/>
      <c r="T43" s="28"/>
      <c r="U43" s="28"/>
      <c r="V43" s="28"/>
      <c r="W43" s="28"/>
      <c r="X43" s="28"/>
      <c r="Y43" s="28"/>
      <c r="Z43" s="28"/>
      <c r="AA43" s="28"/>
      <c r="AB43" s="28"/>
      <c r="AC43" s="28"/>
      <c r="AD43" s="28"/>
      <c r="AE43" s="28"/>
      <c r="AF43" s="28"/>
      <c r="AG43" s="28"/>
      <c r="AH43" s="28"/>
      <c r="AI43" s="28"/>
    </row>
    <row r="44" spans="4:35">
      <c r="E44" s="90" t="s">
        <v>1843</v>
      </c>
      <c r="F44" s="158"/>
      <c r="G44" s="158"/>
      <c r="H44" s="158"/>
      <c r="I44" s="28"/>
      <c r="J44" s="28"/>
      <c r="K44" s="28"/>
      <c r="L44" s="28"/>
      <c r="M44" s="28"/>
      <c r="N44" s="711"/>
      <c r="O44" s="711"/>
      <c r="P44" s="711"/>
      <c r="Q44" s="711"/>
      <c r="R44" s="711"/>
      <c r="S44" s="711">
        <v>101868516.48581995</v>
      </c>
      <c r="T44" s="711">
        <v>106807405.96759608</v>
      </c>
      <c r="U44" s="711">
        <v>105746037</v>
      </c>
      <c r="V44" s="711">
        <v>116165978</v>
      </c>
      <c r="W44" s="711">
        <v>58160026</v>
      </c>
      <c r="X44" s="711">
        <v>34835745</v>
      </c>
      <c r="Y44" s="711">
        <v>26574595</v>
      </c>
      <c r="Z44" s="711">
        <v>12789279</v>
      </c>
      <c r="AA44" s="711">
        <v>13150758</v>
      </c>
      <c r="AB44" s="711">
        <v>12301957</v>
      </c>
      <c r="AC44" s="711">
        <v>0</v>
      </c>
      <c r="AD44" s="711">
        <v>0</v>
      </c>
      <c r="AE44" s="711">
        <v>0</v>
      </c>
      <c r="AF44" s="711">
        <v>0</v>
      </c>
      <c r="AG44" s="711">
        <v>0</v>
      </c>
      <c r="AH44" s="711">
        <v>0</v>
      </c>
      <c r="AI44" s="711">
        <v>0</v>
      </c>
    </row>
    <row r="45" spans="4:35">
      <c r="E45" s="90" t="s">
        <v>1844</v>
      </c>
      <c r="F45" s="158"/>
      <c r="G45" s="158"/>
      <c r="H45" s="158"/>
      <c r="I45" s="28"/>
      <c r="J45" s="28"/>
      <c r="K45" s="28"/>
      <c r="L45" s="28"/>
      <c r="M45" s="28"/>
      <c r="N45" s="711"/>
      <c r="O45" s="711"/>
      <c r="P45" s="711"/>
      <c r="Q45" s="711"/>
      <c r="R45" s="711"/>
      <c r="S45" s="1509">
        <v>100000000</v>
      </c>
      <c r="T45" s="1509">
        <v>100000000</v>
      </c>
      <c r="U45" s="1509">
        <v>100000000</v>
      </c>
      <c r="V45" s="1509">
        <v>100000000</v>
      </c>
      <c r="W45" s="1509">
        <v>100000000</v>
      </c>
      <c r="X45" s="1509">
        <v>100000000</v>
      </c>
      <c r="Y45" s="1509">
        <v>100000000</v>
      </c>
      <c r="Z45" s="1509">
        <v>100000000</v>
      </c>
      <c r="AA45" s="1509">
        <v>100000000</v>
      </c>
      <c r="AB45" s="1509">
        <v>100000000</v>
      </c>
      <c r="AC45" s="1509">
        <v>100000000</v>
      </c>
      <c r="AD45" s="1509">
        <v>100000000</v>
      </c>
      <c r="AE45" s="1509">
        <v>100000000</v>
      </c>
      <c r="AF45" s="1509">
        <v>100000000</v>
      </c>
      <c r="AG45" s="1509">
        <v>100000000</v>
      </c>
      <c r="AH45" s="1509">
        <v>100000000</v>
      </c>
      <c r="AI45" s="1509">
        <v>100000000</v>
      </c>
    </row>
    <row r="46" spans="4:35">
      <c r="E46" t="s">
        <v>1841</v>
      </c>
      <c r="F46" s="28"/>
      <c r="G46" s="28"/>
      <c r="H46" s="28"/>
      <c r="I46" s="28"/>
      <c r="J46" s="28"/>
      <c r="K46" s="28"/>
      <c r="L46" s="28"/>
      <c r="M46" s="28"/>
      <c r="N46" s="711"/>
      <c r="O46" s="711"/>
      <c r="P46" s="711"/>
      <c r="Q46" s="711"/>
      <c r="R46" s="711"/>
      <c r="S46" s="711">
        <v>101868516.48581995</v>
      </c>
      <c r="T46" s="711">
        <v>106807405.96759608</v>
      </c>
      <c r="U46" s="711">
        <v>105746037</v>
      </c>
      <c r="V46" s="711">
        <v>116165978</v>
      </c>
      <c r="W46" s="711">
        <v>58160026</v>
      </c>
      <c r="X46" s="711">
        <v>34835745</v>
      </c>
      <c r="Y46" s="711">
        <v>26574595</v>
      </c>
      <c r="Z46" s="711">
        <v>12789279</v>
      </c>
      <c r="AA46" s="711">
        <v>13150758</v>
      </c>
      <c r="AB46" s="711">
        <v>12301957</v>
      </c>
      <c r="AC46" s="711">
        <v>0</v>
      </c>
      <c r="AD46" s="711">
        <v>0</v>
      </c>
      <c r="AE46" s="711">
        <v>0</v>
      </c>
      <c r="AF46" s="711">
        <v>0</v>
      </c>
      <c r="AG46" s="711">
        <v>0</v>
      </c>
      <c r="AH46" s="711">
        <v>0</v>
      </c>
      <c r="AI46" s="1509">
        <v>100000000</v>
      </c>
    </row>
    <row r="47" spans="4:35">
      <c r="F47" s="28"/>
      <c r="G47" s="28"/>
      <c r="H47" s="28"/>
      <c r="I47" s="28"/>
      <c r="J47" s="28"/>
      <c r="K47" s="28"/>
      <c r="L47" s="28"/>
      <c r="M47" s="28"/>
      <c r="N47" s="28"/>
      <c r="O47" s="28"/>
      <c r="P47" s="28"/>
      <c r="Q47" s="28"/>
      <c r="R47" s="28"/>
      <c r="S47" s="28"/>
      <c r="T47" s="28"/>
      <c r="U47" s="28"/>
      <c r="V47" s="28"/>
      <c r="W47" s="28"/>
      <c r="X47" s="28"/>
      <c r="Y47" s="28"/>
      <c r="Z47" s="28"/>
      <c r="AA47" s="28"/>
      <c r="AB47" s="28"/>
      <c r="AC47" s="28"/>
      <c r="AD47" s="28"/>
      <c r="AE47" s="28"/>
      <c r="AF47" s="28"/>
      <c r="AG47" s="28"/>
      <c r="AH47" s="28"/>
      <c r="AI47" s="28"/>
    </row>
    <row r="48" spans="4:35">
      <c r="F48" s="28"/>
      <c r="G48" s="28"/>
      <c r="H48" s="28"/>
      <c r="I48" s="28"/>
      <c r="J48" s="28"/>
      <c r="K48" s="28"/>
      <c r="L48" s="28"/>
      <c r="M48" s="28"/>
      <c r="N48" s="28"/>
      <c r="O48" s="28"/>
      <c r="P48" s="28"/>
      <c r="Q48" s="28"/>
      <c r="R48" s="28"/>
      <c r="S48" s="28"/>
      <c r="T48" s="28"/>
      <c r="U48" s="28"/>
      <c r="V48" s="28"/>
      <c r="W48" s="28"/>
      <c r="X48" s="28"/>
      <c r="Y48" s="28"/>
      <c r="Z48" s="28"/>
      <c r="AA48" s="28"/>
      <c r="AB48" s="28"/>
      <c r="AC48" s="28"/>
      <c r="AD48" s="28"/>
      <c r="AE48" s="28"/>
      <c r="AF48" s="28"/>
      <c r="AG48" s="28"/>
      <c r="AH48" s="28"/>
      <c r="AI48" s="28"/>
    </row>
    <row r="49" spans="6:35">
      <c r="F49" s="28"/>
      <c r="G49" s="28"/>
      <c r="H49" s="28"/>
      <c r="I49" s="28"/>
      <c r="J49" s="28"/>
      <c r="K49" s="28"/>
      <c r="L49" s="28"/>
      <c r="M49" s="28"/>
      <c r="N49" s="28"/>
      <c r="O49" s="28"/>
      <c r="P49" s="28"/>
      <c r="Q49" s="28"/>
      <c r="R49" s="28"/>
      <c r="S49" s="28"/>
      <c r="T49" s="28"/>
      <c r="U49" s="28"/>
      <c r="V49" s="28"/>
      <c r="W49" s="28"/>
      <c r="X49" s="28"/>
      <c r="Y49" s="28"/>
      <c r="Z49" s="28"/>
      <c r="AA49" s="28"/>
      <c r="AB49" s="28"/>
      <c r="AC49" s="28"/>
      <c r="AD49" s="28"/>
      <c r="AE49" s="28"/>
      <c r="AF49" s="28"/>
      <c r="AG49" s="28"/>
      <c r="AH49" s="28"/>
      <c r="AI49" s="28"/>
    </row>
    <row r="50" spans="6:35">
      <c r="F50" s="28"/>
      <c r="G50" s="28"/>
      <c r="H50" s="28"/>
      <c r="I50" s="28"/>
      <c r="J50" s="28"/>
      <c r="K50" s="28"/>
      <c r="L50" s="28"/>
      <c r="M50" s="28"/>
      <c r="N50" s="28"/>
      <c r="O50" s="28"/>
      <c r="P50" s="28"/>
      <c r="Q50" s="28"/>
      <c r="R50" s="28"/>
      <c r="S50" s="28"/>
      <c r="T50" s="28"/>
      <c r="U50" s="28"/>
      <c r="V50" s="28"/>
      <c r="W50" s="28"/>
      <c r="X50" s="28"/>
      <c r="Y50" s="28"/>
      <c r="Z50" s="28"/>
      <c r="AA50" s="28"/>
      <c r="AB50" s="28"/>
      <c r="AC50" s="28"/>
      <c r="AD50" s="28"/>
      <c r="AE50" s="28"/>
      <c r="AF50" s="28"/>
      <c r="AG50" s="28"/>
      <c r="AH50" s="28"/>
      <c r="AI50" s="28"/>
    </row>
    <row r="51" spans="6:35">
      <c r="F51" s="28"/>
      <c r="G51" s="28"/>
      <c r="H51" s="28"/>
      <c r="I51" s="28"/>
      <c r="J51" s="28"/>
      <c r="K51" s="28"/>
      <c r="L51" s="28"/>
      <c r="M51" s="28"/>
      <c r="N51" s="28"/>
      <c r="O51" s="28"/>
      <c r="P51" s="28"/>
      <c r="Q51" s="28"/>
      <c r="R51" s="28"/>
      <c r="S51" s="28"/>
      <c r="T51" s="28"/>
      <c r="U51" s="28"/>
      <c r="V51" s="28"/>
      <c r="W51" s="28"/>
      <c r="X51" s="28"/>
      <c r="Y51" s="28"/>
      <c r="Z51" s="28"/>
      <c r="AA51" s="28"/>
      <c r="AB51" s="28"/>
      <c r="AC51" s="28"/>
      <c r="AD51" s="28"/>
      <c r="AE51" s="28"/>
      <c r="AF51" s="28"/>
      <c r="AG51" s="28"/>
      <c r="AH51" s="28"/>
      <c r="AI51" s="28"/>
    </row>
    <row r="52" spans="6:35">
      <c r="F52" s="28"/>
      <c r="G52" s="28"/>
      <c r="H52" s="28"/>
      <c r="I52" s="28"/>
      <c r="J52" s="28"/>
      <c r="K52" s="28"/>
      <c r="L52" s="28"/>
      <c r="M52" s="28"/>
      <c r="N52" s="28"/>
      <c r="O52" s="28"/>
      <c r="P52" s="28"/>
      <c r="Q52" s="28"/>
      <c r="R52" s="28"/>
      <c r="S52" s="28"/>
      <c r="T52" s="28"/>
      <c r="U52" s="28"/>
      <c r="V52" s="28"/>
      <c r="W52" s="28"/>
      <c r="X52" s="28"/>
      <c r="Y52" s="28"/>
      <c r="Z52" s="28"/>
      <c r="AA52" s="28"/>
      <c r="AB52" s="28"/>
      <c r="AC52" s="28"/>
      <c r="AD52" s="28"/>
      <c r="AE52" s="28"/>
      <c r="AF52" s="28"/>
      <c r="AG52" s="28"/>
      <c r="AH52" s="28"/>
      <c r="AI52" s="28"/>
    </row>
    <row r="53" spans="6:35">
      <c r="F53" s="28"/>
      <c r="G53" s="28"/>
      <c r="H53" s="28"/>
      <c r="I53" s="28"/>
      <c r="J53" s="28"/>
      <c r="K53" s="28"/>
      <c r="L53" s="28"/>
      <c r="M53" s="28"/>
      <c r="N53" s="28"/>
      <c r="O53" s="28"/>
      <c r="P53" s="28"/>
      <c r="Q53" s="28"/>
      <c r="R53" s="28"/>
      <c r="S53" s="28"/>
      <c r="T53" s="28"/>
      <c r="U53" s="28"/>
      <c r="V53" s="28"/>
      <c r="W53" s="28"/>
      <c r="X53" s="28"/>
      <c r="Y53" s="28"/>
      <c r="Z53" s="28"/>
      <c r="AA53" s="28"/>
      <c r="AB53" s="28"/>
      <c r="AC53" s="28"/>
      <c r="AD53" s="28"/>
      <c r="AE53" s="28"/>
      <c r="AF53" s="28"/>
      <c r="AG53" s="28"/>
      <c r="AH53" s="28"/>
      <c r="AI53" s="28"/>
    </row>
    <row r="54" spans="6:35">
      <c r="F54" s="28"/>
      <c r="G54" s="28"/>
      <c r="H54" s="28"/>
      <c r="I54" s="28"/>
      <c r="J54" s="28"/>
      <c r="K54" s="28"/>
      <c r="L54" s="28"/>
      <c r="M54" s="28"/>
      <c r="N54" s="28"/>
      <c r="O54" s="28"/>
      <c r="P54" s="28"/>
      <c r="Q54" s="28"/>
      <c r="R54" s="28"/>
      <c r="S54" s="28"/>
      <c r="T54" s="28"/>
      <c r="U54" s="28"/>
      <c r="V54" s="28"/>
      <c r="W54" s="28"/>
      <c r="X54" s="28"/>
      <c r="Y54" s="28"/>
      <c r="Z54" s="28"/>
      <c r="AA54" s="28"/>
      <c r="AB54" s="28"/>
      <c r="AC54" s="28"/>
      <c r="AD54" s="28"/>
      <c r="AE54" s="28"/>
      <c r="AF54" s="28"/>
      <c r="AG54" s="28"/>
      <c r="AH54" s="28"/>
      <c r="AI54" s="28"/>
    </row>
    <row r="55" spans="6:35">
      <c r="F55" s="28"/>
      <c r="G55" s="28"/>
      <c r="H55" s="28"/>
      <c r="I55" s="28"/>
      <c r="J55" s="28"/>
      <c r="K55" s="28"/>
      <c r="L55" s="28"/>
      <c r="M55" s="28"/>
      <c r="N55" s="28"/>
      <c r="O55" s="28"/>
      <c r="P55" s="28"/>
      <c r="Q55" s="28"/>
      <c r="R55" s="28"/>
      <c r="S55" s="28"/>
      <c r="T55" s="28"/>
      <c r="U55" s="28"/>
      <c r="V55" s="28"/>
      <c r="W55" s="28"/>
      <c r="X55" s="28"/>
      <c r="Y55" s="28"/>
      <c r="Z55" s="28"/>
      <c r="AA55" s="28"/>
      <c r="AB55" s="28"/>
      <c r="AC55" s="28"/>
      <c r="AD55" s="28"/>
      <c r="AE55" s="28"/>
      <c r="AF55" s="28"/>
      <c r="AG55" s="28"/>
      <c r="AH55" s="28"/>
      <c r="AI55" s="28"/>
    </row>
    <row r="56" spans="6:35">
      <c r="F56" s="28"/>
      <c r="G56" s="28"/>
      <c r="H56" s="28"/>
      <c r="I56" s="28"/>
      <c r="J56" s="28"/>
      <c r="K56" s="28"/>
      <c r="L56" s="28"/>
      <c r="M56" s="28"/>
      <c r="N56" s="28"/>
      <c r="O56" s="28"/>
      <c r="P56" s="28"/>
      <c r="Q56" s="28"/>
      <c r="R56" s="28"/>
      <c r="S56" s="28"/>
      <c r="T56" s="28"/>
      <c r="U56" s="28"/>
      <c r="V56" s="28"/>
      <c r="W56" s="28"/>
      <c r="X56" s="28"/>
      <c r="Y56" s="28"/>
      <c r="Z56" s="28"/>
      <c r="AA56" s="28"/>
      <c r="AB56" s="28"/>
      <c r="AC56" s="28"/>
      <c r="AD56" s="28"/>
      <c r="AE56" s="28"/>
      <c r="AF56" s="28"/>
      <c r="AG56" s="28"/>
      <c r="AH56" s="28"/>
      <c r="AI56" s="28"/>
    </row>
    <row r="57" spans="6:35">
      <c r="F57" s="28"/>
      <c r="G57" s="28"/>
      <c r="H57" s="28"/>
      <c r="I57" s="28"/>
      <c r="J57" s="28"/>
      <c r="K57" s="28"/>
      <c r="L57" s="28"/>
      <c r="M57" s="28"/>
      <c r="N57" s="28"/>
      <c r="O57" s="28"/>
      <c r="P57" s="28"/>
      <c r="Q57" s="28"/>
      <c r="R57" s="28"/>
      <c r="S57" s="28"/>
      <c r="T57" s="28"/>
      <c r="U57" s="28"/>
      <c r="V57" s="28"/>
      <c r="W57" s="28"/>
      <c r="X57" s="28"/>
      <c r="Y57" s="28"/>
      <c r="Z57" s="28"/>
      <c r="AA57" s="28"/>
      <c r="AB57" s="28"/>
      <c r="AC57" s="28"/>
      <c r="AD57" s="28"/>
      <c r="AE57" s="28"/>
      <c r="AF57" s="28"/>
      <c r="AG57" s="28"/>
      <c r="AH57" s="28"/>
      <c r="AI57" s="28"/>
    </row>
    <row r="58" spans="6:35">
      <c r="F58" s="28"/>
      <c r="G58" s="28"/>
      <c r="H58" s="28"/>
      <c r="I58" s="28"/>
      <c r="J58" s="28"/>
      <c r="K58" s="28"/>
      <c r="L58" s="28"/>
      <c r="M58" s="28"/>
      <c r="N58" s="28"/>
      <c r="O58" s="28"/>
      <c r="P58" s="28"/>
      <c r="Q58" s="28"/>
      <c r="R58" s="28"/>
      <c r="S58" s="28"/>
      <c r="T58" s="28"/>
      <c r="U58" s="28"/>
      <c r="V58" s="28"/>
      <c r="W58" s="28"/>
      <c r="X58" s="28"/>
      <c r="Y58" s="28"/>
      <c r="Z58" s="28"/>
      <c r="AA58" s="28"/>
      <c r="AB58" s="28"/>
      <c r="AC58" s="28"/>
      <c r="AD58" s="28"/>
      <c r="AE58" s="28"/>
      <c r="AF58" s="28"/>
      <c r="AG58" s="28"/>
      <c r="AH58" s="28"/>
      <c r="AI58" s="28"/>
    </row>
    <row r="59" spans="6:35">
      <c r="F59" s="28"/>
      <c r="G59" s="28"/>
      <c r="H59" s="28"/>
      <c r="I59" s="28"/>
      <c r="J59" s="28"/>
      <c r="K59" s="28"/>
      <c r="L59" s="28"/>
      <c r="M59" s="28"/>
      <c r="N59" s="28"/>
      <c r="O59" s="28"/>
      <c r="P59" s="28"/>
      <c r="Q59" s="28"/>
      <c r="R59" s="28"/>
      <c r="S59" s="28"/>
      <c r="T59" s="28"/>
      <c r="U59" s="28"/>
      <c r="V59" s="28"/>
      <c r="W59" s="28"/>
      <c r="X59" s="28"/>
      <c r="Y59" s="28"/>
      <c r="Z59" s="28"/>
      <c r="AA59" s="28"/>
      <c r="AB59" s="28"/>
      <c r="AC59" s="28"/>
      <c r="AD59" s="28"/>
      <c r="AE59" s="28"/>
      <c r="AF59" s="28"/>
      <c r="AG59" s="28"/>
      <c r="AH59" s="28"/>
      <c r="AI59" s="28"/>
    </row>
    <row r="60" spans="6:35">
      <c r="F60" s="28"/>
      <c r="G60" s="28"/>
      <c r="H60" s="28"/>
      <c r="I60" s="28"/>
      <c r="J60" s="28"/>
      <c r="K60" s="28"/>
      <c r="L60" s="28"/>
      <c r="M60" s="28"/>
      <c r="N60" s="28"/>
      <c r="O60" s="28"/>
      <c r="P60" s="28"/>
      <c r="Q60" s="28"/>
      <c r="R60" s="28"/>
      <c r="S60" s="28"/>
      <c r="T60" s="28"/>
      <c r="U60" s="28"/>
      <c r="V60" s="28"/>
      <c r="W60" s="28"/>
      <c r="X60" s="28"/>
      <c r="Y60" s="28"/>
      <c r="Z60" s="28"/>
      <c r="AA60" s="28"/>
      <c r="AB60" s="28"/>
      <c r="AC60" s="28"/>
      <c r="AD60" s="28"/>
      <c r="AE60" s="28"/>
      <c r="AF60" s="28"/>
      <c r="AG60" s="28"/>
      <c r="AH60" s="28"/>
      <c r="AI60" s="28"/>
    </row>
    <row r="61" spans="6:35">
      <c r="F61" s="28"/>
      <c r="G61" s="28"/>
      <c r="H61" s="28"/>
      <c r="I61" s="28"/>
      <c r="J61" s="28"/>
      <c r="K61" s="28"/>
      <c r="L61" s="28"/>
      <c r="M61" s="28"/>
      <c r="N61" s="28"/>
      <c r="O61" s="28"/>
      <c r="P61" s="28"/>
      <c r="Q61" s="28"/>
      <c r="R61" s="28"/>
      <c r="S61" s="28"/>
      <c r="T61" s="28"/>
      <c r="U61" s="28"/>
      <c r="V61" s="28"/>
      <c r="W61" s="28"/>
      <c r="X61" s="28"/>
      <c r="Y61" s="28"/>
      <c r="Z61" s="28"/>
      <c r="AA61" s="28"/>
      <c r="AB61" s="28"/>
      <c r="AC61" s="28"/>
      <c r="AD61" s="28"/>
      <c r="AE61" s="28"/>
      <c r="AF61" s="28"/>
      <c r="AG61" s="28"/>
      <c r="AH61" s="28"/>
      <c r="AI61" s="28"/>
    </row>
    <row r="62" spans="6:35">
      <c r="F62" s="28"/>
      <c r="G62" s="28"/>
      <c r="H62" s="28"/>
      <c r="I62" s="28"/>
      <c r="J62" s="28"/>
      <c r="K62" s="28"/>
      <c r="L62" s="28"/>
      <c r="M62" s="28"/>
      <c r="N62" s="28"/>
      <c r="O62" s="28"/>
      <c r="P62" s="28"/>
      <c r="Q62" s="28"/>
      <c r="R62" s="28"/>
      <c r="S62" s="28"/>
      <c r="T62" s="28"/>
      <c r="U62" s="28"/>
      <c r="V62" s="28"/>
      <c r="W62" s="28"/>
      <c r="X62" s="28"/>
      <c r="Y62" s="28"/>
      <c r="Z62" s="28"/>
      <c r="AA62" s="28"/>
      <c r="AB62" s="28"/>
      <c r="AC62" s="28"/>
      <c r="AD62" s="28"/>
      <c r="AE62" s="28"/>
      <c r="AF62" s="28"/>
      <c r="AG62" s="28"/>
      <c r="AH62" s="28"/>
      <c r="AI62" s="28"/>
    </row>
    <row r="63" spans="6:35">
      <c r="F63" s="28"/>
      <c r="G63" s="28"/>
      <c r="H63" s="28"/>
      <c r="I63" s="28"/>
      <c r="J63" s="28"/>
      <c r="K63" s="28"/>
      <c r="L63" s="28"/>
      <c r="M63" s="28"/>
      <c r="N63" s="28"/>
      <c r="O63" s="28"/>
      <c r="P63" s="28"/>
      <c r="Q63" s="28"/>
      <c r="R63" s="28"/>
      <c r="S63" s="28"/>
      <c r="T63" s="28"/>
      <c r="U63" s="28"/>
      <c r="V63" s="28"/>
      <c r="W63" s="28"/>
      <c r="X63" s="28"/>
      <c r="Y63" s="28"/>
      <c r="Z63" s="28"/>
      <c r="AA63" s="28"/>
      <c r="AB63" s="28"/>
      <c r="AC63" s="28"/>
      <c r="AD63" s="28"/>
      <c r="AE63" s="28"/>
      <c r="AF63" s="28"/>
      <c r="AG63" s="28"/>
      <c r="AH63" s="28"/>
      <c r="AI63" s="28"/>
    </row>
    <row r="64" spans="6:35">
      <c r="F64" s="28"/>
      <c r="G64" s="28"/>
      <c r="H64" s="28"/>
      <c r="I64" s="28"/>
      <c r="J64" s="28"/>
      <c r="K64" s="28"/>
      <c r="L64" s="28"/>
      <c r="M64" s="28"/>
      <c r="N64" s="28"/>
      <c r="O64" s="28"/>
      <c r="P64" s="28"/>
      <c r="Q64" s="28"/>
      <c r="R64" s="28"/>
      <c r="S64" s="28"/>
      <c r="T64" s="28"/>
      <c r="U64" s="28"/>
      <c r="V64" s="28"/>
      <c r="W64" s="28"/>
      <c r="X64" s="28"/>
      <c r="Y64" s="28"/>
      <c r="Z64" s="494">
        <v>304090948</v>
      </c>
      <c r="AA64" s="494">
        <v>311980693</v>
      </c>
      <c r="AB64" s="494">
        <v>317438859</v>
      </c>
      <c r="AC64" s="494">
        <v>313375598.35399997</v>
      </c>
      <c r="AD64" s="28"/>
      <c r="AE64" s="28"/>
      <c r="AF64" s="28"/>
      <c r="AG64" s="28"/>
      <c r="AH64" s="28"/>
      <c r="AI64" s="28"/>
    </row>
    <row r="65" spans="1:35">
      <c r="D65" s="888" t="s">
        <v>22</v>
      </c>
      <c r="E65" s="888"/>
      <c r="F65" s="888"/>
      <c r="G65" s="888"/>
      <c r="H65" s="888"/>
      <c r="I65" s="888"/>
      <c r="J65" s="889">
        <v>2005</v>
      </c>
      <c r="K65" s="889">
        <v>2006</v>
      </c>
      <c r="L65" s="889">
        <v>2007</v>
      </c>
      <c r="M65" s="889">
        <v>2008</v>
      </c>
      <c r="N65" s="889">
        <v>2009</v>
      </c>
      <c r="O65" s="889">
        <v>2010</v>
      </c>
      <c r="P65" s="889">
        <v>2011</v>
      </c>
      <c r="Q65" s="889">
        <v>2012</v>
      </c>
      <c r="R65" s="889">
        <v>2013</v>
      </c>
      <c r="S65" s="889">
        <v>2014</v>
      </c>
      <c r="T65" s="889">
        <v>2015</v>
      </c>
      <c r="U65" s="889">
        <v>2016</v>
      </c>
      <c r="V65" s="889">
        <v>2017</v>
      </c>
      <c r="W65" s="889">
        <v>2018</v>
      </c>
      <c r="X65" s="889">
        <v>2019</v>
      </c>
      <c r="Y65" s="889">
        <v>2020</v>
      </c>
      <c r="Z65" s="889">
        <v>2021</v>
      </c>
      <c r="AA65" s="889">
        <v>2022</v>
      </c>
      <c r="AB65" s="889">
        <v>2023</v>
      </c>
      <c r="AC65" s="889">
        <v>2024</v>
      </c>
      <c r="AD65" s="889">
        <v>2025</v>
      </c>
      <c r="AE65" s="889">
        <v>2026</v>
      </c>
      <c r="AF65" s="889">
        <v>2027</v>
      </c>
      <c r="AG65" s="889">
        <v>2028</v>
      </c>
      <c r="AH65" s="889">
        <v>2029</v>
      </c>
      <c r="AI65" s="889">
        <v>2030</v>
      </c>
    </row>
    <row r="66" spans="1:35">
      <c r="D66" s="2" t="s">
        <v>1845</v>
      </c>
      <c r="F66" s="28"/>
      <c r="G66" s="28"/>
      <c r="H66" s="28"/>
      <c r="I66" s="28"/>
      <c r="J66" s="28"/>
      <c r="K66" s="28"/>
      <c r="L66" s="28"/>
      <c r="M66" s="28"/>
      <c r="N66" s="28"/>
      <c r="O66" s="28"/>
      <c r="P66" s="28"/>
      <c r="Q66" s="28"/>
      <c r="R66" s="28"/>
      <c r="S66" s="28"/>
      <c r="T66" s="28"/>
      <c r="U66" s="28"/>
      <c r="V66" s="28"/>
      <c r="W66" s="28"/>
      <c r="X66" s="28"/>
      <c r="Y66" s="28"/>
      <c r="Z66" s="28"/>
      <c r="AA66" s="28"/>
      <c r="AB66" s="28"/>
      <c r="AC66" s="28"/>
      <c r="AD66" s="28"/>
      <c r="AE66" s="28"/>
      <c r="AF66" s="28"/>
      <c r="AG66" s="28"/>
      <c r="AH66" s="28"/>
      <c r="AI66" s="28"/>
    </row>
    <row r="67" spans="1:35">
      <c r="E67" s="28" t="s">
        <v>1835</v>
      </c>
      <c r="F67" s="28"/>
      <c r="G67" s="28"/>
      <c r="H67" s="28"/>
      <c r="I67" s="28"/>
      <c r="J67" s="28"/>
      <c r="K67" s="28"/>
      <c r="L67" s="5"/>
      <c r="M67" s="5"/>
      <c r="N67" s="5"/>
      <c r="O67" s="5"/>
      <c r="P67" s="5"/>
      <c r="Q67" s="5"/>
      <c r="R67" s="5"/>
      <c r="S67" s="5">
        <v>101868516.48581995</v>
      </c>
      <c r="T67" s="5">
        <v>106807405.96759608</v>
      </c>
      <c r="U67" s="5">
        <v>105746037</v>
      </c>
      <c r="V67" s="5">
        <v>116165978</v>
      </c>
      <c r="W67" s="5">
        <v>58160026</v>
      </c>
      <c r="X67" s="5">
        <v>34835745</v>
      </c>
      <c r="Y67" s="5">
        <v>26574595</v>
      </c>
      <c r="Z67" s="5">
        <v>12789279</v>
      </c>
      <c r="AA67" s="5">
        <v>13150758</v>
      </c>
      <c r="AB67" s="5">
        <v>12301957</v>
      </c>
      <c r="AC67" s="5">
        <v>0</v>
      </c>
      <c r="AD67" s="5">
        <v>0</v>
      </c>
      <c r="AE67" s="5">
        <v>0</v>
      </c>
      <c r="AF67" s="5">
        <v>0</v>
      </c>
      <c r="AG67" s="5">
        <v>0</v>
      </c>
      <c r="AH67" s="5">
        <v>0</v>
      </c>
      <c r="AI67" s="5">
        <v>100000000</v>
      </c>
    </row>
    <row r="68" spans="1:35">
      <c r="E68" s="28" t="s">
        <v>1836</v>
      </c>
      <c r="F68" s="28"/>
      <c r="G68" s="28"/>
      <c r="H68" s="28"/>
      <c r="I68" s="28"/>
      <c r="J68" s="28"/>
      <c r="K68" s="28"/>
      <c r="L68" s="5"/>
      <c r="M68" s="5"/>
      <c r="N68" s="5"/>
      <c r="O68" s="5"/>
      <c r="P68" s="5"/>
      <c r="Q68" s="5"/>
      <c r="R68" s="5"/>
      <c r="S68" s="5">
        <v>98131483.514180109</v>
      </c>
      <c r="T68" s="5">
        <v>138608133.93588066</v>
      </c>
      <c r="U68" s="5">
        <v>162122265</v>
      </c>
      <c r="V68" s="5">
        <v>158641131</v>
      </c>
      <c r="W68" s="5">
        <v>222894387</v>
      </c>
      <c r="X68" s="5">
        <v>249560702</v>
      </c>
      <c r="Y68" s="5">
        <v>266798776</v>
      </c>
      <c r="Z68" s="5">
        <v>291301669</v>
      </c>
      <c r="AA68" s="5">
        <v>298829935</v>
      </c>
      <c r="AB68" s="5">
        <v>305136902</v>
      </c>
      <c r="AC68" s="5">
        <v>313375598.35399997</v>
      </c>
      <c r="AD68" s="5">
        <v>321836739.50955796</v>
      </c>
      <c r="AE68" s="5">
        <v>375546518.58882135</v>
      </c>
      <c r="AF68" s="5">
        <v>402617234.43516344</v>
      </c>
      <c r="AG68" s="5">
        <v>424675906.45003074</v>
      </c>
      <c r="AH68" s="5">
        <v>391506285.36690974</v>
      </c>
      <c r="AI68" s="5">
        <v>384242441.44715416</v>
      </c>
    </row>
    <row r="69" spans="1:35" s="2" customFormat="1">
      <c r="A69" s="792"/>
      <c r="B69" s="792"/>
      <c r="E69" s="2" t="s">
        <v>37</v>
      </c>
      <c r="F69" s="19"/>
      <c r="G69" s="19"/>
      <c r="H69" s="19"/>
      <c r="I69" s="19"/>
      <c r="J69" s="19"/>
      <c r="K69" s="19"/>
      <c r="L69" s="29"/>
      <c r="M69" s="29"/>
      <c r="N69" s="29"/>
      <c r="O69" s="29"/>
      <c r="P69" s="29"/>
      <c r="Q69" s="29"/>
      <c r="R69" s="29"/>
      <c r="S69" s="29">
        <v>200000000.00000006</v>
      </c>
      <c r="T69" s="29">
        <v>245415539.90347674</v>
      </c>
      <c r="U69" s="29">
        <v>267868302</v>
      </c>
      <c r="V69" s="29">
        <v>274807109</v>
      </c>
      <c r="W69" s="29">
        <v>281054413</v>
      </c>
      <c r="X69" s="29">
        <v>284396447</v>
      </c>
      <c r="Y69" s="29">
        <v>293373371</v>
      </c>
      <c r="Z69" s="29">
        <v>304090948</v>
      </c>
      <c r="AA69" s="29">
        <v>311980693</v>
      </c>
      <c r="AB69" s="29">
        <v>317438859</v>
      </c>
      <c r="AC69" s="29">
        <v>313375598.35399997</v>
      </c>
      <c r="AD69" s="29">
        <v>321836739.50955796</v>
      </c>
      <c r="AE69" s="29">
        <v>375546518.58882135</v>
      </c>
      <c r="AF69" s="29">
        <v>402617234.43516344</v>
      </c>
      <c r="AG69" s="29">
        <v>424675906.45003074</v>
      </c>
      <c r="AH69" s="29">
        <v>391506285.36690974</v>
      </c>
      <c r="AI69" s="29">
        <v>484242441.44715416</v>
      </c>
    </row>
    <row r="70" spans="1:35">
      <c r="D70" s="2" t="s">
        <v>1846</v>
      </c>
      <c r="F70" s="28"/>
      <c r="G70" s="28"/>
      <c r="H70" s="28"/>
      <c r="I70" s="28"/>
      <c r="J70" s="28"/>
      <c r="K70" s="28"/>
      <c r="L70" s="28"/>
      <c r="M70" s="28"/>
      <c r="N70" s="28"/>
      <c r="O70" s="28"/>
      <c r="P70" s="28"/>
      <c r="Q70" s="28"/>
      <c r="R70" s="28"/>
      <c r="S70" s="28"/>
      <c r="T70" s="28"/>
      <c r="U70" s="28"/>
      <c r="V70" s="28"/>
      <c r="W70" s="28"/>
      <c r="X70" s="28"/>
      <c r="Y70" s="28"/>
      <c r="Z70" s="28"/>
      <c r="AA70" s="28"/>
      <c r="AB70" s="28"/>
      <c r="AC70" s="28"/>
      <c r="AD70" s="28"/>
      <c r="AE70" s="28"/>
      <c r="AF70" s="28"/>
      <c r="AG70" s="28"/>
      <c r="AH70" s="28"/>
      <c r="AI70" s="28"/>
    </row>
    <row r="71" spans="1:35">
      <c r="E71" t="s">
        <v>72</v>
      </c>
      <c r="F71" s="28"/>
      <c r="G71" s="28"/>
      <c r="H71" s="28"/>
      <c r="I71" s="28"/>
      <c r="J71" s="494"/>
      <c r="K71" s="494"/>
      <c r="L71" s="494"/>
      <c r="M71" s="494"/>
      <c r="N71" s="494"/>
      <c r="O71" s="494"/>
      <c r="P71" s="494"/>
      <c r="Q71" s="494"/>
      <c r="R71" s="494"/>
      <c r="S71" s="494">
        <v>80288708.551801935</v>
      </c>
      <c r="T71" s="494">
        <v>130762056.42489649</v>
      </c>
      <c r="U71" s="494">
        <v>155041708</v>
      </c>
      <c r="V71" s="494">
        <v>153971077</v>
      </c>
      <c r="W71" s="494">
        <v>218227327</v>
      </c>
      <c r="X71" s="1510">
        <v>239560702</v>
      </c>
      <c r="Y71" s="1510">
        <v>256798776</v>
      </c>
      <c r="Z71" s="1510">
        <v>281301669</v>
      </c>
      <c r="AA71" s="1510">
        <v>288829935</v>
      </c>
      <c r="AB71" s="1510">
        <v>295136902</v>
      </c>
      <c r="AC71" s="1510">
        <v>303375598.35399997</v>
      </c>
      <c r="AD71" s="1510">
        <v>311836739.50955796</v>
      </c>
      <c r="AE71" s="1510">
        <v>365546518.58882135</v>
      </c>
      <c r="AF71" s="1510">
        <v>392617234.43516344</v>
      </c>
      <c r="AG71" s="1510">
        <v>414675906.45003074</v>
      </c>
      <c r="AH71" s="1510">
        <v>381506285.36690974</v>
      </c>
      <c r="AI71" s="1510">
        <v>374242441.44715416</v>
      </c>
    </row>
    <row r="72" spans="1:35">
      <c r="E72" t="s">
        <v>683</v>
      </c>
      <c r="F72" s="28"/>
      <c r="G72" s="28"/>
      <c r="H72" s="28"/>
      <c r="I72" s="28"/>
      <c r="J72" s="494"/>
      <c r="K72" s="494"/>
      <c r="L72" s="494"/>
      <c r="M72" s="494"/>
      <c r="N72" s="494"/>
      <c r="O72" s="494"/>
      <c r="P72" s="494"/>
      <c r="Q72" s="494"/>
      <c r="R72" s="494"/>
      <c r="S72" s="494">
        <v>9849496.0203276575</v>
      </c>
      <c r="T72" s="494">
        <v>15652199.029925199</v>
      </c>
      <c r="U72" s="494">
        <v>12523321</v>
      </c>
      <c r="V72" s="494">
        <v>11377709</v>
      </c>
      <c r="W72" s="494">
        <v>7226913</v>
      </c>
      <c r="X72" s="1510">
        <v>8000000</v>
      </c>
      <c r="Y72" s="1510">
        <v>8000000</v>
      </c>
      <c r="Z72" s="1510">
        <v>8000000</v>
      </c>
      <c r="AA72" s="1510">
        <v>8000000</v>
      </c>
      <c r="AB72" s="1510">
        <v>8000000</v>
      </c>
      <c r="AC72" s="1510">
        <v>8000000</v>
      </c>
      <c r="AD72" s="1510">
        <v>8000000</v>
      </c>
      <c r="AE72" s="1510">
        <v>8000000</v>
      </c>
      <c r="AF72" s="1510">
        <v>8000000</v>
      </c>
      <c r="AG72" s="1510">
        <v>8000000</v>
      </c>
      <c r="AH72" s="1510">
        <v>8000000</v>
      </c>
      <c r="AI72" s="1510">
        <v>8000000</v>
      </c>
    </row>
    <row r="73" spans="1:35">
      <c r="E73" t="s">
        <v>681</v>
      </c>
      <c r="F73" s="28"/>
      <c r="G73" s="28"/>
      <c r="H73" s="28"/>
      <c r="I73" s="28"/>
      <c r="J73" s="494"/>
      <c r="K73" s="494"/>
      <c r="L73" s="494"/>
      <c r="M73" s="494"/>
      <c r="N73" s="494"/>
      <c r="O73" s="494"/>
      <c r="P73" s="494"/>
      <c r="Q73" s="494"/>
      <c r="R73" s="494"/>
      <c r="S73" s="494">
        <v>109861795.42787038</v>
      </c>
      <c r="T73" s="494">
        <v>99001284.448655173</v>
      </c>
      <c r="U73" s="494">
        <v>100303273</v>
      </c>
      <c r="V73" s="494">
        <v>109458323</v>
      </c>
      <c r="W73" s="494">
        <v>55600173</v>
      </c>
      <c r="X73" s="1510">
        <v>36835745</v>
      </c>
      <c r="Y73" s="1510">
        <v>28574595</v>
      </c>
      <c r="Z73" s="1510">
        <v>14789279</v>
      </c>
      <c r="AA73" s="1510">
        <v>15150758</v>
      </c>
      <c r="AB73" s="1510">
        <v>14301957</v>
      </c>
      <c r="AC73" s="1510">
        <v>2000000</v>
      </c>
      <c r="AD73" s="1510">
        <v>2000000</v>
      </c>
      <c r="AE73" s="1510">
        <v>2000000</v>
      </c>
      <c r="AF73" s="1510">
        <v>2000000</v>
      </c>
      <c r="AG73" s="1510">
        <v>2000000</v>
      </c>
      <c r="AH73" s="1510">
        <v>2000000</v>
      </c>
      <c r="AI73" s="1510">
        <v>102000000</v>
      </c>
    </row>
    <row r="74" spans="1:35">
      <c r="E74" s="2" t="s">
        <v>37</v>
      </c>
      <c r="F74" s="28"/>
      <c r="G74" s="28"/>
      <c r="H74" s="28"/>
      <c r="I74" s="28"/>
      <c r="J74" s="539"/>
      <c r="K74" s="539"/>
      <c r="L74" s="539"/>
      <c r="M74" s="539"/>
      <c r="N74" s="539"/>
      <c r="O74" s="539"/>
      <c r="P74" s="539"/>
      <c r="Q74" s="539"/>
      <c r="R74" s="539"/>
      <c r="S74" s="539">
        <v>199999999.99999997</v>
      </c>
      <c r="T74" s="539">
        <v>245415539.90347689</v>
      </c>
      <c r="U74" s="539">
        <v>267868302</v>
      </c>
      <c r="V74" s="539">
        <v>274807109</v>
      </c>
      <c r="W74" s="539">
        <v>281054413</v>
      </c>
      <c r="X74" s="539">
        <v>284396447</v>
      </c>
      <c r="Y74" s="539">
        <v>293373371</v>
      </c>
      <c r="Z74" s="539">
        <v>304090948</v>
      </c>
      <c r="AA74" s="539">
        <v>311980693</v>
      </c>
      <c r="AB74" s="539">
        <v>317438859</v>
      </c>
      <c r="AC74" s="539">
        <v>313375598.35399997</v>
      </c>
      <c r="AD74" s="539">
        <v>321836739.50955796</v>
      </c>
      <c r="AE74" s="539">
        <v>375546518.58882135</v>
      </c>
      <c r="AF74" s="539">
        <v>402617234.43516344</v>
      </c>
      <c r="AG74" s="539">
        <v>424675906.45003074</v>
      </c>
      <c r="AH74" s="539">
        <v>391506285.36690974</v>
      </c>
      <c r="AI74" s="539">
        <v>484242441.44715416</v>
      </c>
    </row>
    <row r="75" spans="1:35">
      <c r="B75" s="36">
        <v>0</v>
      </c>
      <c r="E75" s="2" t="s">
        <v>827</v>
      </c>
      <c r="F75" s="28"/>
      <c r="G75" s="28"/>
      <c r="H75" s="28"/>
      <c r="I75" s="28"/>
      <c r="J75" s="539"/>
      <c r="K75" s="539"/>
      <c r="L75" s="539"/>
      <c r="M75" s="539"/>
      <c r="N75" s="539"/>
      <c r="O75" s="539"/>
      <c r="P75" s="539"/>
      <c r="Q75" s="539"/>
      <c r="R75" s="539"/>
      <c r="S75" s="539">
        <v>0</v>
      </c>
      <c r="T75" s="539">
        <v>0</v>
      </c>
      <c r="U75" s="539">
        <v>0</v>
      </c>
      <c r="V75" s="539">
        <v>0</v>
      </c>
      <c r="W75" s="539">
        <v>0</v>
      </c>
      <c r="X75" s="539">
        <v>0</v>
      </c>
      <c r="Y75" s="539">
        <v>0</v>
      </c>
      <c r="Z75" s="539">
        <v>0</v>
      </c>
      <c r="AA75" s="539">
        <v>0</v>
      </c>
      <c r="AB75" s="539">
        <v>0</v>
      </c>
      <c r="AC75" s="539">
        <v>0</v>
      </c>
      <c r="AD75" s="539">
        <v>0</v>
      </c>
      <c r="AE75" s="539">
        <v>0</v>
      </c>
      <c r="AF75" s="539">
        <v>0</v>
      </c>
      <c r="AG75" s="539">
        <v>0</v>
      </c>
      <c r="AH75" s="539">
        <v>0</v>
      </c>
      <c r="AI75" s="539">
        <v>0</v>
      </c>
    </row>
    <row r="76" spans="1:35">
      <c r="F76" s="28"/>
      <c r="G76" s="28"/>
      <c r="H76" s="28"/>
      <c r="I76" s="28"/>
      <c r="J76" s="28"/>
      <c r="K76" s="28"/>
      <c r="L76" s="28"/>
      <c r="M76" s="28"/>
      <c r="N76" s="494"/>
      <c r="O76" s="494"/>
      <c r="P76" s="494"/>
      <c r="Q76" s="494"/>
      <c r="R76" s="494"/>
      <c r="S76" s="494"/>
      <c r="T76" s="494"/>
      <c r="U76" s="494"/>
      <c r="V76" s="494"/>
      <c r="W76" s="494"/>
      <c r="X76" s="494"/>
      <c r="Y76" s="494"/>
      <c r="Z76" s="28"/>
      <c r="AA76" s="28"/>
      <c r="AB76" s="28"/>
      <c r="AC76" s="28"/>
      <c r="AD76" s="28"/>
      <c r="AE76" s="28"/>
      <c r="AF76" s="28"/>
      <c r="AG76" s="28"/>
      <c r="AH76" s="28"/>
      <c r="AI76" s="28"/>
    </row>
    <row r="77" spans="1:35">
      <c r="F77" s="28"/>
      <c r="G77" s="28"/>
      <c r="H77" s="28"/>
      <c r="I77" s="28"/>
      <c r="J77" s="28"/>
      <c r="K77" s="28"/>
      <c r="L77" s="28"/>
      <c r="M77" s="28"/>
      <c r="N77" s="28"/>
      <c r="O77" s="611"/>
      <c r="P77" s="611"/>
      <c r="Q77" s="611"/>
      <c r="R77" s="611"/>
      <c r="S77" s="611"/>
      <c r="T77" s="611"/>
      <c r="U77" s="611"/>
      <c r="V77" s="611"/>
      <c r="W77" s="611"/>
      <c r="X77" s="611"/>
      <c r="Y77" s="611"/>
      <c r="Z77" s="28"/>
      <c r="AA77" s="28"/>
      <c r="AB77" s="28"/>
      <c r="AC77" s="28"/>
      <c r="AD77" s="28"/>
      <c r="AE77" s="28"/>
      <c r="AF77" s="28"/>
      <c r="AG77" s="28"/>
      <c r="AH77" s="28"/>
      <c r="AI77" s="28"/>
    </row>
    <row r="78" spans="1:35">
      <c r="F78" s="28"/>
      <c r="G78" s="28"/>
      <c r="H78" s="28"/>
      <c r="I78" s="28"/>
      <c r="J78" s="28"/>
      <c r="K78" s="28"/>
      <c r="L78" s="28"/>
      <c r="M78" s="28"/>
      <c r="N78" s="28"/>
      <c r="O78" s="28"/>
      <c r="P78" s="28"/>
      <c r="Q78" s="28"/>
      <c r="R78" s="28"/>
      <c r="S78" s="28"/>
      <c r="T78" s="28"/>
      <c r="U78" s="28"/>
      <c r="V78" s="28"/>
      <c r="W78" s="28"/>
      <c r="X78" s="28"/>
      <c r="Y78" s="28"/>
      <c r="Z78" s="28"/>
      <c r="AA78" s="28"/>
      <c r="AB78" s="28"/>
      <c r="AC78" s="28"/>
      <c r="AD78" s="28"/>
      <c r="AE78" s="28"/>
      <c r="AF78" s="28"/>
      <c r="AG78" s="28"/>
      <c r="AH78" s="28"/>
      <c r="AI78" s="28"/>
    </row>
    <row r="79" spans="1:35">
      <c r="F79" s="28"/>
      <c r="G79" s="28"/>
      <c r="H79" s="28"/>
      <c r="I79" s="28"/>
      <c r="J79" s="28"/>
      <c r="K79" s="28"/>
      <c r="L79" s="28"/>
      <c r="M79" s="28"/>
      <c r="N79" s="28"/>
      <c r="O79" s="28"/>
      <c r="P79" s="28"/>
      <c r="Q79" s="28"/>
      <c r="R79" s="28"/>
      <c r="S79" s="28"/>
      <c r="T79" s="28"/>
      <c r="U79" s="28"/>
      <c r="V79" s="28"/>
      <c r="W79" s="28"/>
      <c r="X79" s="28"/>
      <c r="Y79" s="28"/>
      <c r="Z79" s="28"/>
      <c r="AA79" s="28"/>
      <c r="AB79" s="28"/>
      <c r="AC79" s="28"/>
      <c r="AD79" s="28"/>
      <c r="AE79" s="28"/>
      <c r="AF79" s="28"/>
      <c r="AG79" s="28"/>
      <c r="AH79" s="28"/>
      <c r="AI79" s="28"/>
    </row>
    <row r="80" spans="1:35">
      <c r="F80" s="28"/>
      <c r="G80" s="28"/>
      <c r="H80" s="28"/>
      <c r="I80" s="28"/>
      <c r="J80" s="28"/>
      <c r="K80" s="28"/>
      <c r="L80" s="28"/>
      <c r="M80" s="28"/>
      <c r="N80" s="28"/>
      <c r="O80" s="28"/>
      <c r="P80" s="28"/>
      <c r="Q80" s="28"/>
      <c r="R80" s="28"/>
      <c r="S80" s="28"/>
      <c r="T80" s="28"/>
      <c r="U80" s="28"/>
      <c r="V80" s="28"/>
      <c r="W80" s="28"/>
      <c r="X80" s="28"/>
      <c r="Y80" s="28"/>
      <c r="Z80" s="28"/>
      <c r="AA80" s="28"/>
      <c r="AB80" s="28"/>
      <c r="AC80" s="28"/>
      <c r="AD80" s="28"/>
      <c r="AE80" s="28"/>
      <c r="AF80" s="28"/>
      <c r="AG80" s="28"/>
      <c r="AH80" s="28"/>
      <c r="AI80" s="28"/>
    </row>
    <row r="88" spans="1:35">
      <c r="R88">
        <v>1.5</v>
      </c>
      <c r="S88" t="s">
        <v>1847</v>
      </c>
      <c r="T88">
        <v>238</v>
      </c>
      <c r="U88">
        <v>200</v>
      </c>
    </row>
    <row r="89" spans="1:35">
      <c r="R89">
        <v>2</v>
      </c>
      <c r="S89" t="s">
        <v>1848</v>
      </c>
      <c r="T89">
        <v>240</v>
      </c>
      <c r="U89">
        <v>210</v>
      </c>
    </row>
    <row r="90" spans="1:35">
      <c r="R90">
        <v>3</v>
      </c>
      <c r="S90" t="s">
        <v>1849</v>
      </c>
      <c r="T90">
        <v>245</v>
      </c>
      <c r="U90">
        <v>221</v>
      </c>
    </row>
    <row r="91" spans="1:35">
      <c r="A91" s="792"/>
      <c r="B91" s="792"/>
      <c r="T91">
        <v>7</v>
      </c>
      <c r="U91">
        <v>21</v>
      </c>
    </row>
    <row r="92" spans="1:35">
      <c r="T92">
        <v>5</v>
      </c>
      <c r="U92">
        <v>11</v>
      </c>
    </row>
    <row r="95" spans="1:35">
      <c r="D95" s="888" t="s">
        <v>22</v>
      </c>
      <c r="E95" s="888"/>
      <c r="F95" s="888"/>
      <c r="G95" s="888"/>
      <c r="H95" s="888"/>
      <c r="I95" s="888"/>
      <c r="J95" s="889">
        <v>2005</v>
      </c>
      <c r="K95" s="889">
        <v>2006</v>
      </c>
      <c r="L95" s="889">
        <v>2007</v>
      </c>
      <c r="M95" s="889">
        <v>2008</v>
      </c>
      <c r="N95" s="889">
        <v>2009</v>
      </c>
      <c r="O95" s="889">
        <v>2010</v>
      </c>
      <c r="P95" s="889">
        <v>2011</v>
      </c>
      <c r="Q95" s="889">
        <v>2012</v>
      </c>
      <c r="R95" s="889">
        <v>2013</v>
      </c>
      <c r="S95" s="889">
        <v>2014</v>
      </c>
      <c r="T95" s="889">
        <v>2015</v>
      </c>
      <c r="U95" s="889">
        <v>2016</v>
      </c>
      <c r="V95" s="889">
        <v>2017</v>
      </c>
      <c r="W95" s="889">
        <v>2018</v>
      </c>
      <c r="X95" s="889">
        <v>2019</v>
      </c>
      <c r="Y95" s="889">
        <v>2020</v>
      </c>
      <c r="Z95" s="889">
        <v>2021</v>
      </c>
      <c r="AA95" s="889">
        <v>2022</v>
      </c>
      <c r="AB95" s="889">
        <v>2023</v>
      </c>
      <c r="AC95" s="889">
        <v>2024</v>
      </c>
      <c r="AD95" s="889">
        <v>2025</v>
      </c>
      <c r="AE95" s="889">
        <v>2026</v>
      </c>
      <c r="AF95" s="889">
        <v>2027</v>
      </c>
      <c r="AG95" s="889">
        <v>2028</v>
      </c>
      <c r="AH95" s="889">
        <v>2029</v>
      </c>
      <c r="AI95" s="889">
        <v>2030</v>
      </c>
    </row>
    <row r="96" spans="1:35">
      <c r="D96" s="2" t="s">
        <v>1850</v>
      </c>
    </row>
    <row r="97" spans="1:35">
      <c r="E97" s="2" t="s">
        <v>1851</v>
      </c>
    </row>
    <row r="98" spans="1:35">
      <c r="E98" s="2"/>
      <c r="F98" t="s">
        <v>1852</v>
      </c>
      <c r="I98" s="39"/>
      <c r="J98" s="39"/>
      <c r="K98" s="39"/>
      <c r="L98" s="39"/>
      <c r="M98" s="39"/>
      <c r="N98" s="39"/>
      <c r="O98" s="39"/>
      <c r="P98" s="39"/>
      <c r="Q98" s="39"/>
      <c r="R98" s="39"/>
      <c r="S98" s="39"/>
      <c r="T98" s="1511">
        <v>245.41553990347688</v>
      </c>
      <c r="U98" s="39">
        <v>161</v>
      </c>
      <c r="V98" s="39">
        <v>165</v>
      </c>
      <c r="W98" s="39">
        <v>169</v>
      </c>
      <c r="X98" s="39">
        <v>171</v>
      </c>
      <c r="Y98" s="39">
        <v>176</v>
      </c>
      <c r="Z98" s="39">
        <v>182</v>
      </c>
      <c r="AA98" s="39">
        <v>187</v>
      </c>
      <c r="AB98" s="39">
        <v>190</v>
      </c>
      <c r="AC98" s="39">
        <v>188</v>
      </c>
      <c r="AD98" s="39">
        <v>193</v>
      </c>
      <c r="AE98" s="39">
        <v>225</v>
      </c>
      <c r="AF98" s="39">
        <v>242</v>
      </c>
      <c r="AG98" s="39">
        <v>255</v>
      </c>
      <c r="AH98" s="39">
        <v>235</v>
      </c>
      <c r="AI98" s="39">
        <v>291</v>
      </c>
    </row>
    <row r="99" spans="1:35">
      <c r="E99" s="2"/>
      <c r="I99" s="39"/>
      <c r="J99" s="39"/>
      <c r="K99" s="39"/>
      <c r="L99" s="39"/>
      <c r="M99" s="39"/>
      <c r="N99" s="39"/>
      <c r="O99" s="39"/>
      <c r="P99" s="39"/>
      <c r="Q99" s="39"/>
      <c r="R99" s="39"/>
      <c r="S99" s="39"/>
      <c r="T99" s="39">
        <v>-5</v>
      </c>
      <c r="U99" s="1512">
        <v>45</v>
      </c>
      <c r="V99" s="1512">
        <v>25</v>
      </c>
      <c r="W99" s="1512">
        <v>35</v>
      </c>
      <c r="X99" s="1512">
        <v>30</v>
      </c>
      <c r="Y99" s="39"/>
      <c r="Z99" s="39"/>
      <c r="AA99" s="39"/>
      <c r="AB99" s="39"/>
      <c r="AC99" s="39"/>
      <c r="AD99" s="39"/>
      <c r="AE99" s="39"/>
      <c r="AF99" s="39"/>
      <c r="AG99" s="39"/>
      <c r="AH99" s="39"/>
      <c r="AI99" s="39"/>
    </row>
    <row r="100" spans="1:35">
      <c r="E100" s="2"/>
      <c r="F100" t="s">
        <v>995</v>
      </c>
      <c r="I100" s="39"/>
      <c r="J100" s="1513"/>
      <c r="K100" s="1513"/>
      <c r="L100" s="1513"/>
      <c r="M100" s="1513"/>
      <c r="N100" s="1513"/>
      <c r="O100" s="1513"/>
      <c r="P100" s="1513"/>
      <c r="Q100" s="1513"/>
      <c r="R100" s="1513"/>
      <c r="S100" s="1514">
        <v>225</v>
      </c>
      <c r="T100" s="1513">
        <v>240.41553990347688</v>
      </c>
      <c r="U100" s="1515">
        <v>210</v>
      </c>
      <c r="V100" s="1515">
        <v>200</v>
      </c>
      <c r="W100" s="1513">
        <v>204</v>
      </c>
      <c r="X100" s="1513">
        <v>201</v>
      </c>
      <c r="Y100" s="1513">
        <v>176</v>
      </c>
      <c r="Z100" s="1513">
        <v>182</v>
      </c>
      <c r="AA100" s="1513">
        <v>187</v>
      </c>
      <c r="AB100" s="1513">
        <v>190</v>
      </c>
      <c r="AC100" s="1513">
        <v>188</v>
      </c>
      <c r="AD100" s="1513">
        <v>193</v>
      </c>
      <c r="AE100" s="1513">
        <v>225</v>
      </c>
      <c r="AF100" s="1513">
        <v>242</v>
      </c>
      <c r="AG100" s="1513">
        <v>255</v>
      </c>
      <c r="AH100" s="1513">
        <v>235</v>
      </c>
      <c r="AI100" s="1513">
        <v>291</v>
      </c>
    </row>
    <row r="101" spans="1:35">
      <c r="E101" s="2"/>
      <c r="F101" t="s">
        <v>607</v>
      </c>
      <c r="I101" s="39"/>
      <c r="J101" s="39"/>
      <c r="K101" s="39"/>
      <c r="L101" s="39"/>
      <c r="M101" s="39"/>
      <c r="N101" s="39"/>
      <c r="O101" s="39"/>
      <c r="P101" s="39"/>
      <c r="Q101" s="39"/>
      <c r="R101" s="39"/>
      <c r="S101" s="39">
        <v>225</v>
      </c>
      <c r="T101" s="39">
        <v>-5</v>
      </c>
      <c r="U101" s="39">
        <v>49</v>
      </c>
      <c r="V101" s="39">
        <v>35</v>
      </c>
      <c r="W101" s="39">
        <v>35</v>
      </c>
      <c r="X101" s="39">
        <v>30</v>
      </c>
      <c r="Y101" s="39">
        <v>0</v>
      </c>
      <c r="Z101" s="39">
        <v>0</v>
      </c>
      <c r="AA101" s="39">
        <v>0</v>
      </c>
      <c r="AB101" s="39">
        <v>0</v>
      </c>
      <c r="AC101" s="39">
        <v>0</v>
      </c>
      <c r="AD101" s="39">
        <v>0</v>
      </c>
      <c r="AE101" s="39">
        <v>0</v>
      </c>
      <c r="AF101" s="39">
        <v>0</v>
      </c>
      <c r="AG101" s="39">
        <v>0</v>
      </c>
      <c r="AH101" s="39">
        <v>0</v>
      </c>
      <c r="AI101" s="39">
        <v>0</v>
      </c>
    </row>
    <row r="102" spans="1:35">
      <c r="E102" s="2"/>
      <c r="I102" s="39"/>
      <c r="J102" s="39"/>
      <c r="K102" s="39"/>
    </row>
    <row r="103" spans="1:35">
      <c r="E103" s="2" t="s">
        <v>683</v>
      </c>
      <c r="I103" s="39"/>
      <c r="J103" s="39"/>
      <c r="K103" s="39"/>
    </row>
    <row r="104" spans="1:35">
      <c r="E104" s="2"/>
      <c r="F104" t="s">
        <v>1853</v>
      </c>
      <c r="I104" s="39"/>
      <c r="J104" s="39"/>
      <c r="K104" s="39"/>
      <c r="L104" s="39"/>
      <c r="M104" s="39"/>
    </row>
    <row r="105" spans="1:35">
      <c r="E105" s="2"/>
      <c r="G105" t="s">
        <v>1854</v>
      </c>
      <c r="I105" s="39"/>
      <c r="J105" s="39"/>
      <c r="K105" s="39"/>
      <c r="L105" s="39"/>
      <c r="M105" s="39"/>
      <c r="O105" s="39"/>
      <c r="P105" s="39"/>
      <c r="Q105" s="39"/>
      <c r="R105" s="39"/>
      <c r="S105" s="39">
        <v>9849496.0203276575</v>
      </c>
      <c r="T105" s="39">
        <v>15652199.029925199</v>
      </c>
      <c r="U105" s="39">
        <v>12523321</v>
      </c>
      <c r="V105" s="39">
        <v>11377709</v>
      </c>
      <c r="W105" s="39">
        <v>7226913</v>
      </c>
      <c r="X105" s="39">
        <v>8000000</v>
      </c>
      <c r="Y105" s="39">
        <v>8000000</v>
      </c>
      <c r="Z105" s="39">
        <v>8000000</v>
      </c>
      <c r="AA105" s="39">
        <v>8000000</v>
      </c>
      <c r="AB105" s="39">
        <v>8000000</v>
      </c>
      <c r="AC105" s="39">
        <v>8000000</v>
      </c>
      <c r="AD105" s="39">
        <v>8000000</v>
      </c>
      <c r="AE105" s="39">
        <v>8000000</v>
      </c>
      <c r="AF105" s="39">
        <v>8000000</v>
      </c>
      <c r="AG105" s="39">
        <v>8000000</v>
      </c>
      <c r="AH105" s="39">
        <v>8000000</v>
      </c>
      <c r="AI105" s="39">
        <v>8000000</v>
      </c>
    </row>
    <row r="106" spans="1:35">
      <c r="E106" s="2"/>
      <c r="G106" t="s">
        <v>1855</v>
      </c>
      <c r="I106" s="39"/>
      <c r="J106" s="39"/>
      <c r="K106" s="39"/>
      <c r="L106" s="39"/>
      <c r="M106" s="39"/>
      <c r="O106" s="39"/>
      <c r="P106" s="39"/>
      <c r="Q106" s="39"/>
      <c r="R106" s="39"/>
      <c r="S106" s="39">
        <v>0</v>
      </c>
      <c r="T106" s="39">
        <v>0</v>
      </c>
      <c r="U106" s="39">
        <v>0</v>
      </c>
      <c r="V106" s="39">
        <v>18622291</v>
      </c>
      <c r="W106" s="39">
        <v>22773087</v>
      </c>
      <c r="X106" s="39">
        <v>22000000</v>
      </c>
      <c r="Y106" s="39">
        <v>22000000</v>
      </c>
      <c r="Z106" s="39">
        <v>22000000</v>
      </c>
      <c r="AA106" s="39">
        <v>22000000</v>
      </c>
      <c r="AB106" s="39">
        <v>22000000</v>
      </c>
      <c r="AC106" s="39">
        <v>22000000</v>
      </c>
      <c r="AD106" s="39">
        <v>22000000</v>
      </c>
      <c r="AE106" s="39">
        <v>22000000</v>
      </c>
      <c r="AF106" s="39">
        <v>22000000</v>
      </c>
      <c r="AG106" s="39">
        <v>22000000</v>
      </c>
      <c r="AH106" s="39">
        <v>22000000</v>
      </c>
      <c r="AI106" s="39">
        <v>22000000</v>
      </c>
    </row>
    <row r="107" spans="1:35" s="2" customFormat="1">
      <c r="A107" s="9"/>
      <c r="B107" s="9"/>
      <c r="G107" s="2" t="s">
        <v>37</v>
      </c>
      <c r="I107" s="29"/>
      <c r="J107" s="29"/>
      <c r="K107" s="29"/>
      <c r="L107" s="29"/>
      <c r="M107" s="29"/>
      <c r="N107"/>
      <c r="O107" s="29"/>
      <c r="P107" s="29"/>
      <c r="Q107" s="29"/>
      <c r="R107" s="29"/>
      <c r="S107" s="29">
        <v>9849496.0203276575</v>
      </c>
      <c r="T107" s="29">
        <v>15652199.029925199</v>
      </c>
      <c r="U107" s="29">
        <v>12523321</v>
      </c>
      <c r="V107" s="29">
        <v>30000000</v>
      </c>
      <c r="W107" s="29">
        <v>30000000</v>
      </c>
      <c r="X107" s="29">
        <v>30000000</v>
      </c>
      <c r="Y107" s="29">
        <v>30000000</v>
      </c>
      <c r="Z107" s="29">
        <v>30000000</v>
      </c>
      <c r="AA107" s="29">
        <v>30000000</v>
      </c>
      <c r="AB107" s="29">
        <v>30000000</v>
      </c>
      <c r="AC107" s="29">
        <v>30000000</v>
      </c>
      <c r="AD107" s="29">
        <v>30000000</v>
      </c>
      <c r="AE107" s="29">
        <v>30000000</v>
      </c>
      <c r="AF107" s="29">
        <v>30000000</v>
      </c>
      <c r="AG107" s="29">
        <v>30000000</v>
      </c>
      <c r="AH107" s="29">
        <v>30000000</v>
      </c>
      <c r="AI107" s="29">
        <v>30000000</v>
      </c>
    </row>
    <row r="108" spans="1:35">
      <c r="E108" s="2"/>
      <c r="F108" t="s">
        <v>1856</v>
      </c>
      <c r="I108" s="39"/>
      <c r="J108" s="39"/>
      <c r="K108" s="39"/>
      <c r="L108" s="39"/>
      <c r="M108" s="39"/>
      <c r="S108" s="1516">
        <v>10000000</v>
      </c>
      <c r="T108" s="39">
        <v>15652199.029925199</v>
      </c>
      <c r="U108" s="39">
        <v>12523321</v>
      </c>
      <c r="V108" s="39">
        <v>30000000</v>
      </c>
      <c r="W108" s="39">
        <v>30000000</v>
      </c>
      <c r="X108" s="39">
        <v>30000000</v>
      </c>
      <c r="Y108" s="39">
        <v>30000000</v>
      </c>
      <c r="Z108" s="39">
        <v>30000000</v>
      </c>
      <c r="AA108" s="39">
        <v>30000000</v>
      </c>
      <c r="AB108" s="39">
        <v>30000000</v>
      </c>
      <c r="AC108" s="39">
        <v>30000000</v>
      </c>
      <c r="AD108" s="39">
        <v>30000000</v>
      </c>
      <c r="AE108" s="39">
        <v>30000000</v>
      </c>
      <c r="AF108" s="39">
        <v>30000000</v>
      </c>
      <c r="AG108" s="39">
        <v>30000000</v>
      </c>
      <c r="AH108" s="39">
        <v>30000000</v>
      </c>
      <c r="AI108" s="39">
        <v>30000000</v>
      </c>
    </row>
    <row r="109" spans="1:35">
      <c r="E109" s="2"/>
      <c r="F109" t="s">
        <v>1857</v>
      </c>
      <c r="I109" s="39"/>
      <c r="J109" s="39"/>
      <c r="K109" s="39"/>
      <c r="L109" s="39"/>
      <c r="M109" s="39"/>
      <c r="S109" s="39">
        <v>-150503.97967234254</v>
      </c>
      <c r="T109" s="39">
        <v>0</v>
      </c>
      <c r="U109" s="39">
        <v>0</v>
      </c>
      <c r="V109" s="39">
        <v>0</v>
      </c>
      <c r="W109" s="39">
        <v>0</v>
      </c>
      <c r="X109" s="39">
        <v>0</v>
      </c>
      <c r="Y109" s="39">
        <v>0</v>
      </c>
      <c r="Z109" s="39">
        <v>0</v>
      </c>
      <c r="AA109" s="39">
        <v>0</v>
      </c>
      <c r="AB109" s="39">
        <v>0</v>
      </c>
      <c r="AC109" s="39">
        <v>0</v>
      </c>
      <c r="AD109" s="39">
        <v>0</v>
      </c>
      <c r="AE109" s="39">
        <v>0</v>
      </c>
      <c r="AF109" s="39">
        <v>0</v>
      </c>
      <c r="AG109" s="39">
        <v>0</v>
      </c>
      <c r="AH109" s="39">
        <v>0</v>
      </c>
      <c r="AI109" s="39">
        <v>0</v>
      </c>
    </row>
    <row r="110" spans="1:35">
      <c r="E110" s="2"/>
      <c r="I110" s="39"/>
      <c r="J110" s="39"/>
      <c r="K110" s="39"/>
      <c r="L110" s="39"/>
      <c r="M110" s="39"/>
      <c r="O110" s="39"/>
      <c r="P110" s="39"/>
      <c r="Q110" s="39"/>
      <c r="R110" s="39"/>
      <c r="S110" s="39"/>
      <c r="T110" s="39"/>
      <c r="U110" s="39"/>
      <c r="V110" s="39"/>
      <c r="W110" s="39"/>
      <c r="X110" s="39"/>
      <c r="Y110" s="39"/>
      <c r="Z110" s="39"/>
      <c r="AA110" s="39"/>
      <c r="AB110" s="39"/>
      <c r="AC110" s="39"/>
      <c r="AD110" s="39"/>
      <c r="AE110" s="39"/>
      <c r="AF110" s="39"/>
      <c r="AG110" s="39"/>
      <c r="AH110" s="39"/>
      <c r="AI110" s="39"/>
    </row>
    <row r="111" spans="1:35">
      <c r="E111" s="2" t="s">
        <v>72</v>
      </c>
      <c r="J111" s="39"/>
      <c r="M111" s="39"/>
    </row>
    <row r="112" spans="1:35">
      <c r="F112" t="s">
        <v>1853</v>
      </c>
      <c r="J112" s="39"/>
      <c r="K112" s="8"/>
      <c r="L112" s="8"/>
      <c r="M112" s="39"/>
      <c r="S112" s="8">
        <v>80288708.551801935</v>
      </c>
      <c r="T112" s="8">
        <v>130762056.42489649</v>
      </c>
      <c r="U112" s="8">
        <v>155041708</v>
      </c>
      <c r="V112" s="8">
        <v>153971077</v>
      </c>
      <c r="W112" s="8">
        <v>218227327</v>
      </c>
      <c r="X112" s="8">
        <v>239560702</v>
      </c>
      <c r="Y112" s="8">
        <v>256798776</v>
      </c>
      <c r="Z112" s="8">
        <v>281301669</v>
      </c>
      <c r="AA112" s="8">
        <v>288829935</v>
      </c>
      <c r="AB112" s="8">
        <v>295136902</v>
      </c>
      <c r="AC112" s="8">
        <v>303375598.35399997</v>
      </c>
      <c r="AD112" s="8">
        <v>311836739.50955796</v>
      </c>
      <c r="AE112" s="8">
        <v>365546518.58882135</v>
      </c>
      <c r="AF112" s="8">
        <v>392617234.43516344</v>
      </c>
      <c r="AG112" s="8">
        <v>414675906.45003074</v>
      </c>
      <c r="AH112" s="8">
        <v>381506285.36690974</v>
      </c>
      <c r="AI112" s="8">
        <v>374242441.44715416</v>
      </c>
    </row>
    <row r="113" spans="2:35">
      <c r="F113" t="s">
        <v>1858</v>
      </c>
      <c r="J113" s="39"/>
      <c r="K113" s="8"/>
      <c r="L113" s="8"/>
      <c r="M113" s="39"/>
      <c r="S113" s="8"/>
      <c r="T113" s="8"/>
      <c r="U113" s="8"/>
      <c r="V113" s="8"/>
      <c r="W113" s="8"/>
      <c r="X113" s="8"/>
      <c r="Y113" s="8"/>
      <c r="Z113" s="8"/>
      <c r="AA113" s="8"/>
      <c r="AB113" s="8"/>
      <c r="AC113" s="8"/>
      <c r="AD113" s="8"/>
      <c r="AE113" s="8"/>
      <c r="AF113" s="8"/>
      <c r="AG113" s="8"/>
      <c r="AH113" s="8"/>
      <c r="AI113" s="8"/>
    </row>
    <row r="114" spans="2:35">
      <c r="G114" t="s">
        <v>1859</v>
      </c>
      <c r="J114" s="39"/>
      <c r="K114" s="8"/>
      <c r="L114" s="8"/>
      <c r="M114" s="39"/>
      <c r="S114" s="8">
        <v>215000000</v>
      </c>
      <c r="T114" s="8">
        <v>224763340.8735517</v>
      </c>
      <c r="U114" s="8">
        <v>197476679</v>
      </c>
      <c r="V114" s="8">
        <v>170000000</v>
      </c>
      <c r="W114" s="8">
        <v>174000000</v>
      </c>
      <c r="X114" s="8">
        <v>171000000</v>
      </c>
      <c r="Y114" s="8">
        <v>146000000</v>
      </c>
      <c r="Z114" s="8">
        <v>152000000</v>
      </c>
      <c r="AA114" s="8">
        <v>157000000</v>
      </c>
      <c r="AB114" s="8">
        <v>160000000</v>
      </c>
      <c r="AC114" s="8">
        <v>158000000</v>
      </c>
      <c r="AD114" s="8">
        <v>163000000</v>
      </c>
      <c r="AE114" s="8">
        <v>195000000</v>
      </c>
      <c r="AF114" s="8">
        <v>212000000</v>
      </c>
      <c r="AG114" s="8">
        <v>225000000</v>
      </c>
      <c r="AH114" s="8">
        <v>205000000</v>
      </c>
      <c r="AI114" s="8">
        <v>261000000</v>
      </c>
    </row>
    <row r="115" spans="2:35">
      <c r="G115" t="s">
        <v>1860</v>
      </c>
      <c r="J115" s="39"/>
      <c r="K115" s="8"/>
      <c r="L115" s="8"/>
      <c r="M115" s="39"/>
      <c r="R115" s="8"/>
      <c r="S115" s="8">
        <v>58546743.172285907</v>
      </c>
      <c r="T115" s="8">
        <v>153546743.17228591</v>
      </c>
      <c r="U115" s="8">
        <v>148546743.17228594</v>
      </c>
      <c r="V115" s="8">
        <v>90678441.172285914</v>
      </c>
      <c r="W115" s="8">
        <v>15871332.172285914</v>
      </c>
      <c r="X115" s="8">
        <v>0</v>
      </c>
      <c r="Y115" s="8">
        <v>0</v>
      </c>
      <c r="Z115" s="8">
        <v>0</v>
      </c>
      <c r="AA115" s="8">
        <v>0</v>
      </c>
      <c r="AB115" s="8">
        <v>0</v>
      </c>
      <c r="AC115" s="8">
        <v>0</v>
      </c>
      <c r="AD115" s="8">
        <v>0</v>
      </c>
      <c r="AE115" s="8">
        <v>0</v>
      </c>
      <c r="AF115" s="8">
        <v>0</v>
      </c>
      <c r="AG115" s="8">
        <v>0</v>
      </c>
      <c r="AH115" s="8">
        <v>0</v>
      </c>
      <c r="AI115" s="8">
        <v>0</v>
      </c>
    </row>
    <row r="116" spans="2:35">
      <c r="C116" t="s">
        <v>1861</v>
      </c>
      <c r="G116" s="2" t="s">
        <v>1862</v>
      </c>
      <c r="H116" s="2"/>
      <c r="I116" s="2"/>
      <c r="J116" s="39"/>
      <c r="K116" s="24"/>
      <c r="L116" s="24"/>
      <c r="M116" s="39"/>
      <c r="S116" s="24">
        <v>273546743.17228591</v>
      </c>
      <c r="T116" s="24">
        <v>378310084.04583764</v>
      </c>
      <c r="U116" s="24">
        <v>346023422.17228591</v>
      </c>
      <c r="V116" s="24">
        <v>260678441.17228591</v>
      </c>
      <c r="W116" s="24">
        <v>189871332.17228591</v>
      </c>
      <c r="X116" s="24">
        <v>171000000</v>
      </c>
      <c r="Y116" s="24">
        <v>146000000</v>
      </c>
      <c r="Z116" s="24">
        <v>152000000</v>
      </c>
      <c r="AA116" s="24">
        <v>157000000</v>
      </c>
      <c r="AB116" s="24">
        <v>160000000</v>
      </c>
      <c r="AC116" s="24">
        <v>158000000</v>
      </c>
      <c r="AD116" s="24">
        <v>163000000</v>
      </c>
      <c r="AE116" s="24">
        <v>195000000</v>
      </c>
      <c r="AF116" s="24">
        <v>212000000</v>
      </c>
      <c r="AG116" s="24">
        <v>225000000</v>
      </c>
      <c r="AH116" s="24">
        <v>205000000</v>
      </c>
      <c r="AI116" s="24">
        <v>261000000</v>
      </c>
    </row>
    <row r="117" spans="2:35">
      <c r="C117" s="1517">
        <v>0</v>
      </c>
      <c r="F117" t="s">
        <v>1863</v>
      </c>
      <c r="K117" s="63"/>
      <c r="L117" s="63"/>
      <c r="M117" s="39"/>
      <c r="S117" s="1516">
        <v>120000000</v>
      </c>
      <c r="T117" s="1518">
        <v>229763340.8735517</v>
      </c>
      <c r="U117" s="1518">
        <v>255344981</v>
      </c>
      <c r="V117" s="1518">
        <v>244807109</v>
      </c>
      <c r="W117" s="1518">
        <v>189871332.17228591</v>
      </c>
      <c r="X117" s="63">
        <v>171000000</v>
      </c>
      <c r="Y117" s="63">
        <v>146000000</v>
      </c>
      <c r="Z117" s="63">
        <v>152000000</v>
      </c>
      <c r="AA117" s="63">
        <v>157000000</v>
      </c>
      <c r="AB117" s="63">
        <v>160000000</v>
      </c>
      <c r="AC117" s="63">
        <v>158000000</v>
      </c>
      <c r="AD117" s="63">
        <v>163000000</v>
      </c>
      <c r="AE117" s="63">
        <v>195000000</v>
      </c>
      <c r="AF117" s="63">
        <v>212000000</v>
      </c>
      <c r="AG117" s="63">
        <v>225000000</v>
      </c>
      <c r="AH117" s="63">
        <v>205000000</v>
      </c>
      <c r="AI117" s="63">
        <v>261000000</v>
      </c>
    </row>
    <row r="118" spans="2:35">
      <c r="F118" t="s">
        <v>1857</v>
      </c>
      <c r="K118" s="8"/>
      <c r="L118" s="8"/>
      <c r="M118" s="39"/>
      <c r="S118" s="8">
        <v>-39711291.448198065</v>
      </c>
      <c r="T118" s="8">
        <v>-99001284.448655203</v>
      </c>
      <c r="U118" s="8">
        <v>-100303273</v>
      </c>
      <c r="V118" s="8">
        <v>-90836032</v>
      </c>
      <c r="W118" s="8">
        <v>28355994.827714086</v>
      </c>
      <c r="X118" s="8">
        <v>68560702</v>
      </c>
      <c r="Y118" s="8">
        <v>110798776</v>
      </c>
      <c r="Z118" s="8">
        <v>129301669</v>
      </c>
      <c r="AA118" s="8">
        <v>131829935</v>
      </c>
      <c r="AB118" s="8">
        <v>135136902</v>
      </c>
      <c r="AC118" s="8">
        <v>145375598.35399997</v>
      </c>
      <c r="AD118" s="8">
        <v>148836739.50955796</v>
      </c>
      <c r="AE118" s="8">
        <v>170546518.58882135</v>
      </c>
      <c r="AF118" s="8">
        <v>180617234.43516344</v>
      </c>
      <c r="AG118" s="8">
        <v>189675906.45003074</v>
      </c>
      <c r="AH118" s="8">
        <v>176506285.36690974</v>
      </c>
      <c r="AI118" s="8">
        <v>113242441.44715416</v>
      </c>
    </row>
    <row r="119" spans="2:35">
      <c r="M119" s="39"/>
    </row>
    <row r="120" spans="2:35">
      <c r="M120" s="39"/>
    </row>
    <row r="121" spans="2:35">
      <c r="E121" s="2" t="s">
        <v>681</v>
      </c>
      <c r="J121" s="8"/>
      <c r="K121" s="8"/>
      <c r="L121" s="8"/>
      <c r="M121" s="39"/>
      <c r="S121" s="1519">
        <v>70000000</v>
      </c>
      <c r="T121" s="8">
        <v>0</v>
      </c>
      <c r="U121" s="8">
        <v>0</v>
      </c>
      <c r="V121" s="8">
        <v>0</v>
      </c>
      <c r="W121" s="8">
        <v>61183080.8277141</v>
      </c>
      <c r="X121" s="8">
        <v>83396447</v>
      </c>
      <c r="Y121" s="8">
        <v>117373371</v>
      </c>
      <c r="Z121" s="8">
        <v>122090948</v>
      </c>
      <c r="AA121" s="8">
        <v>124980693</v>
      </c>
      <c r="AB121" s="8">
        <v>127438859</v>
      </c>
      <c r="AC121" s="8">
        <v>125375598.354</v>
      </c>
      <c r="AD121" s="8">
        <v>128836739.50955801</v>
      </c>
      <c r="AE121" s="8">
        <v>150546518.58882099</v>
      </c>
      <c r="AF121" s="8">
        <v>160617234.43516299</v>
      </c>
      <c r="AG121" s="8">
        <v>169675906.45003101</v>
      </c>
      <c r="AH121" s="8">
        <v>156506285.36691001</v>
      </c>
      <c r="AI121" s="8">
        <v>193242441.44715399</v>
      </c>
    </row>
    <row r="122" spans="2:35">
      <c r="M122" s="39"/>
    </row>
    <row r="123" spans="2:35">
      <c r="E123" s="2" t="s">
        <v>1864</v>
      </c>
      <c r="J123" s="8"/>
      <c r="K123" s="8"/>
      <c r="L123" s="8"/>
      <c r="M123" s="39"/>
      <c r="S123" s="8">
        <v>200000000</v>
      </c>
      <c r="T123" s="8">
        <v>245415539.90347689</v>
      </c>
      <c r="U123" s="8">
        <v>267868302</v>
      </c>
      <c r="V123" s="8">
        <v>274807109</v>
      </c>
      <c r="W123" s="8">
        <v>281054413</v>
      </c>
      <c r="X123" s="8">
        <v>284396447</v>
      </c>
      <c r="Y123" s="8">
        <v>293373371</v>
      </c>
      <c r="Z123" s="8">
        <v>304090948</v>
      </c>
      <c r="AA123" s="8">
        <v>311980693</v>
      </c>
      <c r="AB123" s="8">
        <v>317438859</v>
      </c>
      <c r="AC123" s="8">
        <v>313375598.35399997</v>
      </c>
      <c r="AD123" s="8">
        <v>321836739.50955802</v>
      </c>
      <c r="AE123" s="8">
        <v>375546518.58882099</v>
      </c>
      <c r="AF123" s="8">
        <v>402617234.43516302</v>
      </c>
      <c r="AG123" s="8">
        <v>424675906.45003104</v>
      </c>
      <c r="AH123" s="8">
        <v>391506285.36690998</v>
      </c>
      <c r="AI123" s="8">
        <v>484242441.44715399</v>
      </c>
    </row>
    <row r="124" spans="2:35">
      <c r="B124" s="36">
        <v>0</v>
      </c>
      <c r="E124" t="s">
        <v>41</v>
      </c>
      <c r="J124" s="8"/>
      <c r="K124" s="8"/>
      <c r="L124" s="8"/>
      <c r="M124" s="39"/>
      <c r="S124" s="1516"/>
      <c r="T124" s="8">
        <v>0</v>
      </c>
      <c r="U124" s="8">
        <v>0</v>
      </c>
      <c r="V124" s="8">
        <v>0</v>
      </c>
      <c r="W124" s="8">
        <v>0</v>
      </c>
      <c r="X124" s="8">
        <v>0</v>
      </c>
      <c r="Y124" s="8">
        <v>0</v>
      </c>
      <c r="Z124" s="8">
        <v>0</v>
      </c>
      <c r="AA124" s="8">
        <v>0</v>
      </c>
      <c r="AB124" s="8">
        <v>0</v>
      </c>
      <c r="AC124" s="8">
        <v>0</v>
      </c>
      <c r="AD124" s="8">
        <v>0</v>
      </c>
      <c r="AE124" s="8">
        <v>0</v>
      </c>
      <c r="AF124" s="8">
        <v>0</v>
      </c>
      <c r="AG124" s="8">
        <v>0</v>
      </c>
      <c r="AH124" s="8">
        <v>0</v>
      </c>
      <c r="AI124" s="8">
        <v>0</v>
      </c>
    </row>
    <row r="125" spans="2:35">
      <c r="M125" s="39"/>
    </row>
    <row r="126" spans="2:35">
      <c r="E126" s="2" t="s">
        <v>1554</v>
      </c>
      <c r="M126" s="39"/>
    </row>
    <row r="127" spans="2:35">
      <c r="F127" t="s">
        <v>35</v>
      </c>
      <c r="J127" s="8"/>
      <c r="K127" s="8"/>
      <c r="L127" s="8"/>
      <c r="M127" s="39"/>
      <c r="S127" s="8">
        <v>225000000</v>
      </c>
      <c r="T127" s="8">
        <v>240415539.90347689</v>
      </c>
      <c r="U127" s="8">
        <v>210000000</v>
      </c>
      <c r="V127" s="8">
        <v>200000000</v>
      </c>
      <c r="W127" s="8">
        <v>204000000</v>
      </c>
      <c r="X127" s="8">
        <v>201000000</v>
      </c>
      <c r="Y127" s="8">
        <v>176000000</v>
      </c>
      <c r="Z127" s="8">
        <v>182000000</v>
      </c>
      <c r="AA127" s="8">
        <v>187000000</v>
      </c>
      <c r="AB127" s="8">
        <v>190000000</v>
      </c>
      <c r="AC127" s="8">
        <v>188000000</v>
      </c>
      <c r="AD127" s="8">
        <v>193000000</v>
      </c>
      <c r="AE127" s="8">
        <v>225000000</v>
      </c>
      <c r="AF127" s="8">
        <v>242000000</v>
      </c>
      <c r="AG127" s="8">
        <v>255000000</v>
      </c>
      <c r="AH127" s="8">
        <v>235000000</v>
      </c>
      <c r="AI127" s="8">
        <v>291000000</v>
      </c>
    </row>
    <row r="128" spans="2:35">
      <c r="F128" t="s">
        <v>1865</v>
      </c>
      <c r="J128" s="8"/>
      <c r="K128" s="8"/>
      <c r="L128" s="8"/>
      <c r="M128" s="39"/>
      <c r="S128" s="8">
        <v>-95000000</v>
      </c>
      <c r="T128" s="8">
        <v>4999999.9999999702</v>
      </c>
      <c r="U128" s="8">
        <v>57868302.00000003</v>
      </c>
      <c r="V128" s="8">
        <v>74807109</v>
      </c>
      <c r="W128" s="8">
        <v>15871332.172285914</v>
      </c>
      <c r="X128" s="8">
        <v>0</v>
      </c>
      <c r="Y128" s="8">
        <v>0</v>
      </c>
      <c r="Z128" s="8">
        <v>0</v>
      </c>
      <c r="AA128" s="8">
        <v>0</v>
      </c>
      <c r="AB128" s="8">
        <v>0</v>
      </c>
      <c r="AC128" s="8">
        <v>0</v>
      </c>
      <c r="AD128" s="8">
        <v>0</v>
      </c>
      <c r="AE128" s="8">
        <v>0</v>
      </c>
      <c r="AF128" s="8">
        <v>0</v>
      </c>
      <c r="AG128" s="8">
        <v>0</v>
      </c>
      <c r="AH128" s="8">
        <v>0</v>
      </c>
      <c r="AI128" s="8">
        <v>0</v>
      </c>
    </row>
    <row r="129" spans="6:35">
      <c r="F129" t="s">
        <v>1866</v>
      </c>
      <c r="J129" s="8"/>
      <c r="K129" s="8"/>
      <c r="L129" s="8"/>
      <c r="M129" s="39"/>
      <c r="S129" s="8">
        <v>70000000</v>
      </c>
      <c r="T129" s="8">
        <v>0</v>
      </c>
      <c r="U129" s="8">
        <v>0</v>
      </c>
      <c r="V129" s="8">
        <v>0</v>
      </c>
      <c r="W129" s="8">
        <v>61183080.8277141</v>
      </c>
      <c r="X129" s="8">
        <v>83396447</v>
      </c>
      <c r="Y129" s="8">
        <v>117373371</v>
      </c>
      <c r="Z129" s="8">
        <v>122090948</v>
      </c>
      <c r="AA129" s="8">
        <v>124980693</v>
      </c>
      <c r="AB129" s="8">
        <v>127438859</v>
      </c>
      <c r="AC129" s="8">
        <v>125375598.354</v>
      </c>
      <c r="AD129" s="8">
        <v>128836739.50955801</v>
      </c>
      <c r="AE129" s="8">
        <v>150546518.58882099</v>
      </c>
      <c r="AF129" s="8">
        <v>160617234.43516299</v>
      </c>
      <c r="AG129" s="8">
        <v>169675906.45003101</v>
      </c>
      <c r="AH129" s="8">
        <v>156506285.36691001</v>
      </c>
      <c r="AI129" s="8">
        <v>193242441.44715399</v>
      </c>
    </row>
    <row r="130" spans="6:35">
      <c r="F130" t="s">
        <v>37</v>
      </c>
      <c r="L130" s="39"/>
      <c r="M130" s="39"/>
      <c r="S130" s="24">
        <v>200000000</v>
      </c>
      <c r="T130" s="24">
        <v>245415539.90347686</v>
      </c>
      <c r="U130" s="24">
        <v>267868302.00000003</v>
      </c>
      <c r="V130" s="24">
        <v>274807109</v>
      </c>
      <c r="W130" s="24">
        <v>281054413</v>
      </c>
      <c r="X130" s="24">
        <v>284396447</v>
      </c>
      <c r="Y130" s="24">
        <v>293373371</v>
      </c>
      <c r="Z130" s="24">
        <v>304090948</v>
      </c>
      <c r="AA130" s="24">
        <v>311980693</v>
      </c>
      <c r="AB130" s="24">
        <v>317438859</v>
      </c>
      <c r="AC130" s="24">
        <v>313375598.35399997</v>
      </c>
      <c r="AD130" s="24">
        <v>321836739.50955802</v>
      </c>
      <c r="AE130" s="24">
        <v>375546518.58882099</v>
      </c>
      <c r="AF130" s="24">
        <v>402617234.43516302</v>
      </c>
      <c r="AG130" s="24">
        <v>424675906.45003104</v>
      </c>
      <c r="AH130" s="24">
        <v>391506285.36690998</v>
      </c>
      <c r="AI130" s="24">
        <v>484242441.44715399</v>
      </c>
    </row>
    <row r="131" spans="6:35">
      <c r="F131" t="s">
        <v>1867</v>
      </c>
      <c r="M131" s="39"/>
      <c r="S131" s="1520">
        <v>1.125</v>
      </c>
      <c r="T131" s="1520">
        <v>0.97962639202893798</v>
      </c>
      <c r="U131" s="1520">
        <v>0.78396733929347107</v>
      </c>
      <c r="V131" s="1520">
        <v>0.72778321029533488</v>
      </c>
      <c r="W131" s="1520">
        <v>0.72583809598463767</v>
      </c>
    </row>
    <row r="132" spans="6:35">
      <c r="M132" s="39"/>
    </row>
    <row r="133" spans="6:35">
      <c r="F133" s="2"/>
      <c r="L133" s="8"/>
      <c r="M133" s="8"/>
      <c r="O133" s="8"/>
      <c r="P133" s="8"/>
      <c r="Q133" s="8"/>
      <c r="R133" s="8"/>
      <c r="S133" s="8"/>
      <c r="T133" s="8"/>
      <c r="U133" s="8"/>
      <c r="V133" s="8"/>
      <c r="W133" s="8"/>
    </row>
    <row r="134" spans="6:35">
      <c r="F134" s="2"/>
      <c r="L134" s="8"/>
      <c r="M134" s="8"/>
      <c r="O134" s="8"/>
      <c r="P134" s="8"/>
      <c r="Q134" s="8"/>
      <c r="R134" s="8"/>
      <c r="S134" s="8">
        <v>225</v>
      </c>
      <c r="T134" s="8">
        <v>240.41553990347688</v>
      </c>
      <c r="U134" s="8">
        <v>210</v>
      </c>
      <c r="V134" s="8">
        <v>200</v>
      </c>
      <c r="W134" s="8">
        <v>204</v>
      </c>
      <c r="X134" s="8">
        <v>201</v>
      </c>
      <c r="Y134" s="8">
        <v>176</v>
      </c>
      <c r="Z134" s="8">
        <v>182</v>
      </c>
      <c r="AA134" s="8">
        <v>187</v>
      </c>
      <c r="AB134" s="8">
        <v>190</v>
      </c>
      <c r="AC134" s="8">
        <v>188</v>
      </c>
      <c r="AD134" s="8"/>
    </row>
    <row r="135" spans="6:35">
      <c r="L135" s="1520"/>
      <c r="S135" s="8">
        <v>70</v>
      </c>
      <c r="T135" s="8">
        <v>0</v>
      </c>
      <c r="U135" s="8">
        <v>0</v>
      </c>
      <c r="V135" s="8">
        <v>0</v>
      </c>
      <c r="W135" s="8">
        <v>61.1830808277141</v>
      </c>
      <c r="X135" s="8">
        <v>83.396446999999995</v>
      </c>
      <c r="Y135" s="8">
        <v>117.37337100000001</v>
      </c>
      <c r="Z135" s="8">
        <v>122.090948</v>
      </c>
      <c r="AA135" s="8">
        <v>124.980693</v>
      </c>
      <c r="AB135" s="8">
        <v>127.43885899999999</v>
      </c>
      <c r="AC135" s="8">
        <v>125.375598354</v>
      </c>
      <c r="AD135" s="8"/>
    </row>
    <row r="136" spans="6:35">
      <c r="L136" s="39"/>
      <c r="M136" s="8"/>
      <c r="N136" s="8"/>
      <c r="O136" s="8"/>
      <c r="P136" s="8"/>
      <c r="Q136" s="8"/>
      <c r="R136" s="8"/>
      <c r="S136" s="8"/>
      <c r="T136" s="8"/>
      <c r="U136" s="8"/>
      <c r="V136" s="8"/>
      <c r="W136" s="8"/>
    </row>
    <row r="137" spans="6:35">
      <c r="L137" s="8"/>
      <c r="M137" s="1520"/>
      <c r="N137" s="1520"/>
      <c r="O137" s="1520"/>
      <c r="P137" s="1520"/>
      <c r="Q137" s="1520"/>
      <c r="R137" s="1520"/>
      <c r="S137" s="1520"/>
      <c r="T137" s="1520"/>
      <c r="U137" s="1520"/>
      <c r="V137" s="1520"/>
      <c r="W137" s="1520"/>
    </row>
    <row r="390" spans="1:1">
      <c r="A390" s="21"/>
    </row>
    <row r="391" spans="1:1">
      <c r="A391" s="21"/>
    </row>
    <row r="392" spans="1:1">
      <c r="A392" s="21"/>
    </row>
    <row r="393" spans="1:1">
      <c r="A393" s="21"/>
    </row>
    <row r="394" spans="1:1">
      <c r="A394" s="21"/>
    </row>
    <row r="395" spans="1:1">
      <c r="A395" s="21"/>
    </row>
    <row r="396" spans="1:1">
      <c r="A396" s="21"/>
    </row>
    <row r="413" spans="1:1">
      <c r="A413" s="21"/>
    </row>
    <row r="414" spans="1:1">
      <c r="A414" s="21"/>
    </row>
    <row r="415" spans="1:1">
      <c r="A415" s="21"/>
    </row>
    <row r="416" spans="1:1">
      <c r="A416" s="21"/>
    </row>
  </sheetData>
  <conditionalFormatting sqref="B5:B10">
    <cfRule type="cellIs" dxfId="176" priority="1" stopIfTrue="1" operator="notEqual">
      <formula>0</formula>
    </cfRule>
  </conditionalFormatting>
  <conditionalFormatting sqref="A139:A389 B139:B691 A5:B138">
    <cfRule type="cellIs" dxfId="175" priority="2" stopIfTrue="1" operator="greaterThan">
      <formula>0</formula>
    </cfRule>
  </conditionalFormatting>
  <printOptions gridLines="1"/>
  <pageMargins left="0.2" right="0.2" top="1" bottom="1" header="0.5" footer="0.5"/>
  <pageSetup scale="10" orientation="landscape" r:id="rId1"/>
  <headerFooter alignWithMargins="0"/>
  <drawing r:id="rId2"/>
</worksheet>
</file>

<file path=xl/worksheets/sheet51.xml><?xml version="1.0" encoding="utf-8"?>
<worksheet xmlns="http://schemas.openxmlformats.org/spreadsheetml/2006/main" xmlns:r="http://schemas.openxmlformats.org/officeDocument/2006/relationships">
  <sheetPr codeName="Sheet54">
    <pageSetUpPr fitToPage="1"/>
  </sheetPr>
  <dimension ref="A1:BZ1007"/>
  <sheetViews>
    <sheetView workbookViewId="0">
      <selection sqref="A1:XFD1048576"/>
    </sheetView>
  </sheetViews>
  <sheetFormatPr defaultColWidth="9.21875" defaultRowHeight="15"/>
  <cols>
    <col min="1" max="1" width="12.109375" style="1528" customWidth="1"/>
    <col min="2" max="2" width="8.33203125" style="1528" customWidth="1"/>
    <col min="3" max="4" width="4.33203125" style="1523" customWidth="1"/>
    <col min="5" max="5" width="5.6640625" style="1523" customWidth="1"/>
    <col min="6" max="6" width="8.77734375" style="1525" customWidth="1"/>
    <col min="7" max="7" width="15.109375" style="1525" customWidth="1"/>
    <col min="8" max="8" width="14.21875" style="1525" customWidth="1"/>
    <col min="9" max="9" width="16.44140625" style="1525" customWidth="1"/>
    <col min="10" max="10" width="15.21875" style="1525" bestFit="1" customWidth="1"/>
    <col min="11" max="11" width="14.77734375" style="1525" customWidth="1"/>
    <col min="12" max="12" width="4.33203125" style="1523" customWidth="1"/>
    <col min="13" max="13" width="14.6640625" style="1523" customWidth="1"/>
    <col min="14" max="15" width="4.33203125" style="1523" customWidth="1"/>
    <col min="16" max="16" width="12.21875" style="1523" customWidth="1"/>
    <col min="17" max="17" width="13.6640625" style="1523" customWidth="1"/>
    <col min="18" max="18" width="10" style="1523" bestFit="1" customWidth="1"/>
    <col min="19" max="19" width="20.5546875" style="1523" customWidth="1"/>
    <col min="20" max="20" width="19.88671875" style="1523" bestFit="1" customWidth="1"/>
    <col min="21" max="21" width="20.109375" style="1523" bestFit="1" customWidth="1"/>
    <col min="22" max="22" width="23.21875" style="1523" bestFit="1" customWidth="1"/>
    <col min="23" max="23" width="16.77734375" style="1523" customWidth="1"/>
    <col min="24" max="25" width="8.77734375" style="1523" customWidth="1"/>
    <col min="26" max="26" width="18.21875" style="1523" customWidth="1"/>
    <col min="27" max="28" width="8.77734375" style="1523" customWidth="1"/>
    <col min="29" max="29" width="15.109375" style="1523" customWidth="1"/>
    <col min="30" max="30" width="32.109375" style="1526" customWidth="1"/>
    <col min="31" max="31" width="16.109375" style="1526" customWidth="1"/>
    <col min="32" max="52" width="17.21875" style="1523" customWidth="1"/>
    <col min="53" max="53" width="9.21875" style="1523"/>
    <col min="54" max="74" width="17.21875" style="1523" customWidth="1"/>
    <col min="75" max="75" width="9.21875" style="1523"/>
    <col min="76" max="78" width="19.44140625" style="1523" customWidth="1"/>
    <col min="79" max="16384" width="9.21875" style="1523"/>
  </cols>
  <sheetData>
    <row r="1" spans="1:52" ht="15.75">
      <c r="A1" s="1521" t="s">
        <v>1868</v>
      </c>
      <c r="B1" s="1522" t="s">
        <v>4694</v>
      </c>
      <c r="F1" s="1524"/>
      <c r="Q1" s="1524"/>
      <c r="R1" s="1524"/>
      <c r="AB1" s="1526"/>
      <c r="AD1" s="1527" t="s">
        <v>1869</v>
      </c>
    </row>
    <row r="2" spans="1:52" ht="15.75">
      <c r="A2" s="1528" t="s">
        <v>1870</v>
      </c>
      <c r="B2" s="1529">
        <v>0</v>
      </c>
      <c r="F2" s="1524"/>
      <c r="Q2" s="1524"/>
      <c r="R2" s="1524"/>
      <c r="AB2" s="1526"/>
      <c r="AD2" s="1530"/>
      <c r="AE2" s="1531" t="s">
        <v>1871</v>
      </c>
      <c r="AF2" s="1411">
        <v>2010</v>
      </c>
      <c r="AG2" s="1411">
        <v>2011</v>
      </c>
      <c r="AH2" s="1411">
        <v>2012</v>
      </c>
      <c r="AI2" s="1411">
        <v>2013</v>
      </c>
      <c r="AJ2" s="1411">
        <v>2014</v>
      </c>
      <c r="AK2" s="1411">
        <v>2015</v>
      </c>
      <c r="AL2" s="1411">
        <v>2016</v>
      </c>
      <c r="AM2" s="1411">
        <v>2017</v>
      </c>
      <c r="AN2" s="1411">
        <v>2018</v>
      </c>
      <c r="AO2" s="1411">
        <v>2019</v>
      </c>
      <c r="AP2" s="1411">
        <v>2020</v>
      </c>
      <c r="AQ2" s="1411">
        <v>2021</v>
      </c>
      <c r="AR2" s="1411">
        <v>2022</v>
      </c>
      <c r="AS2" s="1411">
        <v>2023</v>
      </c>
      <c r="AT2" s="1411">
        <v>2024</v>
      </c>
      <c r="AU2" s="1411">
        <v>2025</v>
      </c>
      <c r="AV2" s="1411">
        <v>2026</v>
      </c>
      <c r="AW2" s="1411">
        <v>2027</v>
      </c>
      <c r="AX2" s="1411">
        <v>2028</v>
      </c>
      <c r="AY2" s="1411">
        <v>2029</v>
      </c>
      <c r="AZ2" s="1413">
        <v>2030</v>
      </c>
    </row>
    <row r="3" spans="1:52" ht="15.75">
      <c r="F3" s="1524"/>
      <c r="Q3" s="1524"/>
      <c r="R3" s="1524"/>
      <c r="AA3" s="28"/>
      <c r="AB3" s="28"/>
      <c r="AC3" s="1532"/>
      <c r="AD3" s="1532"/>
      <c r="AE3" s="633" t="s">
        <v>1872</v>
      </c>
      <c r="AF3" s="214">
        <v>0</v>
      </c>
      <c r="AG3" s="214">
        <v>0</v>
      </c>
      <c r="AH3" s="214">
        <v>0</v>
      </c>
      <c r="AI3" s="214">
        <v>0</v>
      </c>
      <c r="AJ3" s="214">
        <v>0</v>
      </c>
      <c r="AK3" s="214">
        <v>0</v>
      </c>
      <c r="AL3" s="214">
        <v>0</v>
      </c>
      <c r="AM3" s="214">
        <v>0</v>
      </c>
      <c r="AN3" s="214">
        <v>0</v>
      </c>
      <c r="AO3" s="214">
        <v>0</v>
      </c>
      <c r="AP3" s="214">
        <v>0</v>
      </c>
      <c r="AQ3" s="214">
        <v>0</v>
      </c>
      <c r="AR3" s="214">
        <v>100000000</v>
      </c>
      <c r="AS3" s="214">
        <v>130000000</v>
      </c>
      <c r="AT3" s="214">
        <v>130000000</v>
      </c>
      <c r="AU3" s="214">
        <v>130000000</v>
      </c>
      <c r="AV3" s="214">
        <v>160000000</v>
      </c>
      <c r="AW3" s="214">
        <v>170000000</v>
      </c>
      <c r="AX3" s="214">
        <v>170000000</v>
      </c>
      <c r="AY3" s="214">
        <v>160000000</v>
      </c>
      <c r="AZ3" s="214">
        <v>140000000</v>
      </c>
    </row>
    <row r="4" spans="1:52" ht="15.75">
      <c r="F4" s="1524"/>
      <c r="Q4" s="1524"/>
      <c r="R4" s="1524"/>
      <c r="AA4" s="28"/>
      <c r="AB4" s="28"/>
      <c r="AC4" s="28"/>
      <c r="AD4" s="28"/>
      <c r="AE4" s="633" t="s">
        <v>1873</v>
      </c>
      <c r="AF4" s="1532">
        <v>0</v>
      </c>
      <c r="AG4" s="1532">
        <v>0</v>
      </c>
      <c r="AH4" s="1532">
        <v>0</v>
      </c>
      <c r="AI4" s="1532">
        <v>4.4999999999999998E-2</v>
      </c>
      <c r="AJ4" s="1532">
        <v>4.4999999999999998E-2</v>
      </c>
      <c r="AK4" s="1532">
        <v>4.4999999999999998E-2</v>
      </c>
      <c r="AL4" s="1532">
        <v>4.4999999999999998E-2</v>
      </c>
      <c r="AM4" s="1532">
        <v>4.4999999999999998E-2</v>
      </c>
      <c r="AN4" s="1532">
        <v>4.4999999999999998E-2</v>
      </c>
      <c r="AO4" s="1532">
        <v>4.4999999999999998E-2</v>
      </c>
      <c r="AP4" s="1532">
        <v>4.4999999999999998E-2</v>
      </c>
      <c r="AQ4" s="1532">
        <v>4.4999999999999998E-2</v>
      </c>
      <c r="AR4" s="1532">
        <v>4.4999999999999998E-2</v>
      </c>
      <c r="AS4" s="1532">
        <v>4.4999999999999998E-2</v>
      </c>
      <c r="AT4" s="1532">
        <v>4.4999999999999998E-2</v>
      </c>
      <c r="AU4" s="1532">
        <v>4.4999999999999998E-2</v>
      </c>
      <c r="AV4" s="1532">
        <v>4.4999999999999998E-2</v>
      </c>
      <c r="AW4" s="1532">
        <v>4.4999999999999998E-2</v>
      </c>
      <c r="AX4" s="1532">
        <v>4.4999999999999998E-2</v>
      </c>
      <c r="AY4" s="1532">
        <v>4.4999999999999998E-2</v>
      </c>
      <c r="AZ4" s="1532">
        <v>4.4999999999999998E-2</v>
      </c>
    </row>
    <row r="5" spans="1:52" ht="15.75">
      <c r="F5" s="1523"/>
      <c r="AA5" s="28"/>
      <c r="AB5" s="28"/>
      <c r="AC5" s="1526"/>
      <c r="AD5" s="28"/>
      <c r="AE5" s="1533" t="s">
        <v>1874</v>
      </c>
      <c r="AF5" s="1534">
        <v>30</v>
      </c>
      <c r="AG5" s="1534">
        <v>30</v>
      </c>
      <c r="AH5" s="1534">
        <v>30</v>
      </c>
      <c r="AI5" s="1534">
        <v>30</v>
      </c>
      <c r="AJ5" s="1534">
        <v>30</v>
      </c>
      <c r="AK5" s="1534">
        <v>30</v>
      </c>
      <c r="AL5" s="1534">
        <v>30</v>
      </c>
      <c r="AM5" s="1534">
        <v>30</v>
      </c>
      <c r="AN5" s="1534">
        <v>30</v>
      </c>
      <c r="AO5" s="1534">
        <v>30</v>
      </c>
      <c r="AP5" s="1534">
        <v>30</v>
      </c>
      <c r="AQ5" s="1534">
        <v>30</v>
      </c>
      <c r="AR5" s="1534">
        <v>30</v>
      </c>
      <c r="AS5" s="1534">
        <v>30</v>
      </c>
      <c r="AT5" s="1534">
        <v>30</v>
      </c>
      <c r="AU5" s="1534">
        <v>30</v>
      </c>
      <c r="AV5" s="1534">
        <v>30</v>
      </c>
      <c r="AW5" s="1534">
        <v>30</v>
      </c>
      <c r="AX5" s="1534">
        <v>30</v>
      </c>
      <c r="AY5" s="1534">
        <v>30</v>
      </c>
      <c r="AZ5" s="1534">
        <v>30</v>
      </c>
    </row>
    <row r="6" spans="1:52" ht="15.75">
      <c r="AA6" s="28"/>
      <c r="AB6" s="28"/>
      <c r="AC6" s="1526"/>
      <c r="AD6" s="28"/>
      <c r="AE6" s="633" t="s">
        <v>1875</v>
      </c>
      <c r="AF6" s="1535">
        <v>2</v>
      </c>
      <c r="AG6" s="1535">
        <v>2</v>
      </c>
      <c r="AH6" s="1535">
        <v>2</v>
      </c>
      <c r="AI6" s="1535">
        <v>2</v>
      </c>
      <c r="AJ6" s="1535">
        <v>2</v>
      </c>
      <c r="AK6" s="1535">
        <v>2</v>
      </c>
      <c r="AL6" s="1535">
        <v>2</v>
      </c>
      <c r="AM6" s="1535">
        <v>2</v>
      </c>
      <c r="AN6" s="1535">
        <v>2</v>
      </c>
      <c r="AO6" s="1535">
        <v>2</v>
      </c>
      <c r="AP6" s="1535">
        <v>2</v>
      </c>
      <c r="AQ6" s="1535">
        <v>2</v>
      </c>
      <c r="AR6" s="1535">
        <v>2</v>
      </c>
      <c r="AS6" s="1535">
        <v>2</v>
      </c>
      <c r="AT6" s="1535">
        <v>2</v>
      </c>
      <c r="AU6" s="1535">
        <v>2</v>
      </c>
      <c r="AV6" s="1535">
        <v>2</v>
      </c>
      <c r="AW6" s="1535">
        <v>2</v>
      </c>
      <c r="AX6" s="1535">
        <v>2</v>
      </c>
      <c r="AY6" s="1535">
        <v>2</v>
      </c>
      <c r="AZ6" s="1535">
        <v>2</v>
      </c>
    </row>
    <row r="7" spans="1:52" ht="15.75">
      <c r="AA7" s="28"/>
      <c r="AB7" s="1532"/>
      <c r="AC7" s="28"/>
      <c r="AD7" s="28"/>
      <c r="AE7" s="633" t="s">
        <v>1876</v>
      </c>
      <c r="AF7" s="1536">
        <v>40238</v>
      </c>
      <c r="AG7" s="1536">
        <v>40513</v>
      </c>
      <c r="AH7" s="1536">
        <v>40817</v>
      </c>
      <c r="AI7" s="1536">
        <v>41183</v>
      </c>
      <c r="AJ7" s="1536">
        <v>41548</v>
      </c>
      <c r="AK7" s="1536">
        <v>41913</v>
      </c>
      <c r="AL7" s="1536">
        <v>42278</v>
      </c>
      <c r="AM7" s="1536">
        <v>42644</v>
      </c>
      <c r="AN7" s="1536">
        <v>43009</v>
      </c>
      <c r="AO7" s="1536">
        <v>43374</v>
      </c>
      <c r="AP7" s="1536">
        <v>43739</v>
      </c>
      <c r="AQ7" s="1536">
        <v>44105</v>
      </c>
      <c r="AR7" s="1536">
        <v>44470</v>
      </c>
      <c r="AS7" s="1536">
        <v>44835</v>
      </c>
      <c r="AT7" s="1536">
        <v>45200</v>
      </c>
      <c r="AU7" s="1536">
        <v>45566</v>
      </c>
      <c r="AV7" s="1536">
        <v>45931</v>
      </c>
      <c r="AW7" s="1536">
        <v>46296</v>
      </c>
      <c r="AX7" s="1536">
        <v>46661</v>
      </c>
      <c r="AY7" s="1536">
        <v>47027</v>
      </c>
      <c r="AZ7" s="1536">
        <v>47392</v>
      </c>
    </row>
    <row r="8" spans="1:52">
      <c r="AA8" s="28"/>
      <c r="AB8" s="28"/>
      <c r="AC8" s="28"/>
      <c r="AD8" s="28"/>
      <c r="AE8" s="1537" t="s">
        <v>1877</v>
      </c>
      <c r="AF8" s="1538">
        <v>3</v>
      </c>
      <c r="AG8" s="1538">
        <v>12</v>
      </c>
      <c r="AH8" s="1538">
        <v>10</v>
      </c>
      <c r="AI8" s="1538">
        <v>10</v>
      </c>
      <c r="AJ8" s="1538">
        <v>10</v>
      </c>
      <c r="AK8" s="1538">
        <v>10</v>
      </c>
      <c r="AL8" s="1538">
        <v>10</v>
      </c>
      <c r="AM8" s="1538">
        <v>10</v>
      </c>
      <c r="AN8" s="1538">
        <v>10</v>
      </c>
      <c r="AO8" s="1538">
        <v>10</v>
      </c>
      <c r="AP8" s="1538">
        <v>10</v>
      </c>
      <c r="AQ8" s="1538">
        <v>10</v>
      </c>
      <c r="AR8" s="1538">
        <v>10</v>
      </c>
      <c r="AS8" s="1538">
        <v>10</v>
      </c>
      <c r="AT8" s="1538">
        <v>10</v>
      </c>
      <c r="AU8" s="1538">
        <v>10</v>
      </c>
      <c r="AV8" s="1538">
        <v>10</v>
      </c>
      <c r="AW8" s="1538">
        <v>10</v>
      </c>
      <c r="AX8" s="1538">
        <v>10</v>
      </c>
      <c r="AY8" s="1538">
        <v>10</v>
      </c>
      <c r="AZ8" s="1538">
        <v>10</v>
      </c>
    </row>
    <row r="9" spans="1:52" ht="15.75">
      <c r="A9" s="1528" t="s">
        <v>1878</v>
      </c>
      <c r="B9" s="1539">
        <v>0</v>
      </c>
      <c r="AC9" s="28"/>
      <c r="AD9" s="28"/>
      <c r="AE9" s="633" t="s">
        <v>1879</v>
      </c>
      <c r="AF9" s="1536">
        <v>41091</v>
      </c>
      <c r="AG9" s="1536">
        <v>41275</v>
      </c>
      <c r="AH9" s="1536">
        <v>41640</v>
      </c>
      <c r="AI9" s="1536">
        <v>42005</v>
      </c>
      <c r="AJ9" s="1536">
        <v>42370</v>
      </c>
      <c r="AK9" s="1536">
        <v>42736</v>
      </c>
      <c r="AL9" s="1536">
        <v>43101</v>
      </c>
      <c r="AM9" s="1536">
        <v>43466</v>
      </c>
      <c r="AN9" s="1536">
        <v>43831</v>
      </c>
      <c r="AO9" s="1536">
        <v>44197</v>
      </c>
      <c r="AP9" s="1536">
        <v>44562</v>
      </c>
      <c r="AQ9" s="1536">
        <v>44927</v>
      </c>
      <c r="AR9" s="1536">
        <v>45292</v>
      </c>
      <c r="AS9" s="1536">
        <v>45658</v>
      </c>
      <c r="AT9" s="1536">
        <v>46023</v>
      </c>
      <c r="AU9" s="1536">
        <v>46388</v>
      </c>
      <c r="AV9" s="1536">
        <v>46753</v>
      </c>
      <c r="AW9" s="1536">
        <v>47119</v>
      </c>
      <c r="AX9" s="1536">
        <v>47484</v>
      </c>
      <c r="AY9" s="1536">
        <v>47849</v>
      </c>
      <c r="AZ9" s="1536">
        <v>48214</v>
      </c>
    </row>
    <row r="10" spans="1:52" ht="15.75">
      <c r="A10" s="1528" t="s">
        <v>1878</v>
      </c>
      <c r="B10" s="1540">
        <v>0</v>
      </c>
      <c r="AB10" s="19"/>
      <c r="AC10" s="28"/>
      <c r="AD10" s="28"/>
      <c r="AE10" s="1537" t="s">
        <v>1880</v>
      </c>
      <c r="AF10" s="494">
        <v>28</v>
      </c>
      <c r="AG10" s="494">
        <v>25</v>
      </c>
      <c r="AH10" s="494">
        <v>27</v>
      </c>
      <c r="AI10" s="494">
        <v>27</v>
      </c>
      <c r="AJ10" s="494">
        <v>27</v>
      </c>
      <c r="AK10" s="494">
        <v>27</v>
      </c>
      <c r="AL10" s="494">
        <v>27</v>
      </c>
      <c r="AM10" s="494">
        <v>27</v>
      </c>
      <c r="AN10" s="494">
        <v>27</v>
      </c>
      <c r="AO10" s="494">
        <v>27</v>
      </c>
      <c r="AP10" s="494">
        <v>27</v>
      </c>
      <c r="AQ10" s="494">
        <v>27</v>
      </c>
      <c r="AR10" s="494">
        <v>27</v>
      </c>
      <c r="AS10" s="494">
        <v>27</v>
      </c>
      <c r="AT10" s="494">
        <v>27</v>
      </c>
      <c r="AU10" s="494">
        <v>27</v>
      </c>
      <c r="AV10" s="494">
        <v>27</v>
      </c>
      <c r="AW10" s="494">
        <v>27</v>
      </c>
      <c r="AX10" s="494">
        <v>27</v>
      </c>
      <c r="AY10" s="494">
        <v>27</v>
      </c>
      <c r="AZ10" s="494">
        <v>27</v>
      </c>
    </row>
    <row r="11" spans="1:52" ht="15.75">
      <c r="B11" s="1539"/>
      <c r="AB11" s="19"/>
      <c r="AC11" s="1526"/>
      <c r="AD11" s="28"/>
      <c r="AE11" s="1537" t="s">
        <v>1881</v>
      </c>
      <c r="AF11" s="1541">
        <v>56</v>
      </c>
      <c r="AG11" s="1541">
        <v>56</v>
      </c>
      <c r="AH11" s="1541">
        <v>56</v>
      </c>
      <c r="AI11" s="1541">
        <v>56</v>
      </c>
      <c r="AJ11" s="1541">
        <v>56</v>
      </c>
      <c r="AK11" s="1541">
        <v>56</v>
      </c>
      <c r="AL11" s="1541">
        <v>56</v>
      </c>
      <c r="AM11" s="1541">
        <v>56</v>
      </c>
      <c r="AN11" s="1541">
        <v>56</v>
      </c>
      <c r="AO11" s="1541">
        <v>56</v>
      </c>
      <c r="AP11" s="1541">
        <v>56</v>
      </c>
      <c r="AQ11" s="1541">
        <v>56</v>
      </c>
      <c r="AR11" s="1541">
        <v>56</v>
      </c>
      <c r="AS11" s="1541">
        <v>56</v>
      </c>
      <c r="AT11" s="1541">
        <v>56</v>
      </c>
      <c r="AU11" s="1541">
        <v>56</v>
      </c>
      <c r="AV11" s="1541">
        <v>56</v>
      </c>
      <c r="AW11" s="1541">
        <v>56</v>
      </c>
      <c r="AX11" s="1541">
        <v>56</v>
      </c>
      <c r="AY11" s="1541">
        <v>56</v>
      </c>
      <c r="AZ11" s="1541">
        <v>56</v>
      </c>
    </row>
    <row r="12" spans="1:52" ht="15.75">
      <c r="B12" s="1539"/>
      <c r="AB12" s="19"/>
      <c r="AC12" s="1526"/>
      <c r="AD12" s="28"/>
      <c r="AE12" s="947"/>
      <c r="AF12" s="1541"/>
      <c r="AG12" s="1541"/>
      <c r="AH12" s="1541"/>
      <c r="AI12" s="1541"/>
      <c r="AJ12" s="1541"/>
      <c r="AK12" s="1541"/>
      <c r="AL12" s="1541"/>
      <c r="AM12" s="1541"/>
      <c r="AN12" s="1541"/>
      <c r="AO12" s="1541"/>
      <c r="AP12" s="1541"/>
      <c r="AQ12" s="1541"/>
      <c r="AR12" s="1541"/>
      <c r="AS12" s="1541"/>
      <c r="AT12" s="1541"/>
      <c r="AU12" s="1541"/>
      <c r="AV12" s="1541"/>
      <c r="AW12" s="1541"/>
      <c r="AX12" s="1541"/>
      <c r="AY12" s="1541"/>
      <c r="AZ12" s="1541"/>
    </row>
    <row r="13" spans="1:52" ht="15.75">
      <c r="B13" s="1539"/>
      <c r="X13" s="1524" t="s">
        <v>1882</v>
      </c>
      <c r="AD13" s="19" t="s">
        <v>1883</v>
      </c>
      <c r="AE13" s="947"/>
      <c r="AG13" s="1541"/>
      <c r="AH13" s="1541"/>
      <c r="AI13" s="1541"/>
      <c r="AJ13" s="1541"/>
      <c r="AK13" s="1541"/>
      <c r="AL13" s="1541"/>
      <c r="AM13" s="1541"/>
      <c r="AN13" s="1541"/>
      <c r="AO13" s="1541"/>
      <c r="AP13" s="1541"/>
      <c r="AQ13" s="1541"/>
      <c r="AR13" s="1541"/>
      <c r="AS13" s="1541"/>
      <c r="AT13" s="1541"/>
      <c r="AU13" s="1541"/>
      <c r="AV13" s="1541"/>
      <c r="AW13" s="1541"/>
      <c r="AX13" s="1541"/>
      <c r="AY13" s="1541"/>
      <c r="AZ13" s="1541"/>
    </row>
    <row r="14" spans="1:52" ht="15.75">
      <c r="A14" s="1528" t="s">
        <v>1884</v>
      </c>
      <c r="B14" s="1539">
        <v>0</v>
      </c>
      <c r="X14" s="1542" t="s">
        <v>22</v>
      </c>
      <c r="Y14" s="1542" t="s">
        <v>547</v>
      </c>
      <c r="Z14" s="1542" t="s">
        <v>1057</v>
      </c>
      <c r="AA14" s="1542" t="s">
        <v>1885</v>
      </c>
      <c r="AB14" s="1542" t="s">
        <v>1886</v>
      </c>
      <c r="AD14" s="1543" t="s">
        <v>1887</v>
      </c>
      <c r="AE14" s="1544"/>
      <c r="AF14" s="1544"/>
      <c r="AG14" s="1544"/>
      <c r="AH14" s="1544"/>
      <c r="AI14" s="1544"/>
      <c r="AJ14" s="1544"/>
      <c r="AK14" s="1544"/>
      <c r="AL14" s="1544"/>
      <c r="AM14" s="1544"/>
      <c r="AN14" s="1544"/>
      <c r="AO14" s="1544"/>
      <c r="AP14" s="1544"/>
      <c r="AQ14" s="1544"/>
      <c r="AR14" s="1544"/>
      <c r="AS14" s="1544"/>
      <c r="AT14" s="1544"/>
      <c r="AU14" s="1544"/>
      <c r="AV14" s="1544"/>
      <c r="AW14" s="1544"/>
      <c r="AX14" s="1544"/>
      <c r="AY14" s="1544"/>
      <c r="AZ14" s="1544"/>
    </row>
    <row r="15" spans="1:52">
      <c r="A15" s="1528" t="s">
        <v>1888</v>
      </c>
      <c r="B15" s="1539">
        <v>0</v>
      </c>
      <c r="X15" s="1545">
        <v>0</v>
      </c>
      <c r="Y15" s="1545">
        <v>0</v>
      </c>
      <c r="Z15" s="1545">
        <v>1</v>
      </c>
      <c r="AA15" s="1545">
        <v>1</v>
      </c>
      <c r="AB15" s="1545">
        <v>0</v>
      </c>
      <c r="AD15" s="165">
        <v>1</v>
      </c>
      <c r="AE15" s="508"/>
      <c r="AF15" s="1546">
        <v>1.7857142857142856E-2</v>
      </c>
      <c r="AG15" s="1546">
        <v>1.7857142857142856E-2</v>
      </c>
      <c r="AH15" s="1546">
        <v>1.7857142857142856E-2</v>
      </c>
      <c r="AI15" s="1546">
        <v>9.0852999919430761E-3</v>
      </c>
      <c r="AJ15" s="1546">
        <v>9.0852999919430761E-3</v>
      </c>
      <c r="AK15" s="1546">
        <v>9.0852999919430761E-3</v>
      </c>
      <c r="AL15" s="1546">
        <v>9.0852999919430761E-3</v>
      </c>
      <c r="AM15" s="1546">
        <v>9.0852999919430761E-3</v>
      </c>
      <c r="AN15" s="1546">
        <v>9.0852999919430761E-3</v>
      </c>
      <c r="AO15" s="1546">
        <v>9.0852999919430761E-3</v>
      </c>
      <c r="AP15" s="1546">
        <v>9.0852999919430761E-3</v>
      </c>
      <c r="AQ15" s="1546">
        <v>9.0852999919430761E-3</v>
      </c>
      <c r="AR15" s="1546">
        <v>9.0852999919430761E-3</v>
      </c>
      <c r="AS15" s="1546">
        <v>9.0852999919430761E-3</v>
      </c>
      <c r="AT15" s="1546">
        <v>9.0852999919430761E-3</v>
      </c>
      <c r="AU15" s="1546">
        <v>9.0852999919430761E-3</v>
      </c>
      <c r="AV15" s="1546">
        <v>9.0852999919430761E-3</v>
      </c>
      <c r="AW15" s="1546">
        <v>9.0852999919430761E-3</v>
      </c>
      <c r="AX15" s="1546">
        <v>9.0852999919430761E-3</v>
      </c>
      <c r="AY15" s="1546">
        <v>9.0852999919430761E-3</v>
      </c>
      <c r="AZ15" s="1546">
        <v>9.0852999919430761E-3</v>
      </c>
    </row>
    <row r="16" spans="1:52">
      <c r="X16" s="1545">
        <v>0</v>
      </c>
      <c r="Y16" s="1545">
        <v>0</v>
      </c>
      <c r="Z16" s="1545">
        <v>2</v>
      </c>
      <c r="AA16" s="1545"/>
      <c r="AB16" s="1545">
        <v>5</v>
      </c>
      <c r="AD16" s="167">
        <v>2</v>
      </c>
      <c r="AE16" s="151"/>
      <c r="AF16" s="1546">
        <v>1.7857142857142856E-2</v>
      </c>
      <c r="AG16" s="1546">
        <v>1.7857142857142856E-2</v>
      </c>
      <c r="AH16" s="1546">
        <v>1.7857142857142856E-2</v>
      </c>
      <c r="AI16" s="1546">
        <v>9.2897192417617964E-3</v>
      </c>
      <c r="AJ16" s="1546">
        <v>9.2897192417617964E-3</v>
      </c>
      <c r="AK16" s="1546">
        <v>9.2897192417617964E-3</v>
      </c>
      <c r="AL16" s="1546">
        <v>9.2897192417617964E-3</v>
      </c>
      <c r="AM16" s="1546">
        <v>9.2897192417617964E-3</v>
      </c>
      <c r="AN16" s="1546">
        <v>9.2897192417617964E-3</v>
      </c>
      <c r="AO16" s="1546">
        <v>9.2897192417617964E-3</v>
      </c>
      <c r="AP16" s="1546">
        <v>9.2897192417617964E-3</v>
      </c>
      <c r="AQ16" s="1546">
        <v>9.2897192417617964E-3</v>
      </c>
      <c r="AR16" s="1546">
        <v>9.2897192417617964E-3</v>
      </c>
      <c r="AS16" s="1546">
        <v>9.2897192417617964E-3</v>
      </c>
      <c r="AT16" s="1546">
        <v>9.2897192417617964E-3</v>
      </c>
      <c r="AU16" s="1546">
        <v>9.2897192417617964E-3</v>
      </c>
      <c r="AV16" s="1546">
        <v>9.2897192417617964E-3</v>
      </c>
      <c r="AW16" s="1546">
        <v>9.2897192417617964E-3</v>
      </c>
      <c r="AX16" s="1546">
        <v>9.2897192417617964E-3</v>
      </c>
      <c r="AY16" s="1546">
        <v>9.2897192417617964E-3</v>
      </c>
      <c r="AZ16" s="1546">
        <v>9.2897192417617964E-3</v>
      </c>
    </row>
    <row r="17" spans="23:52" ht="15.75">
      <c r="W17" s="1524"/>
      <c r="X17" s="1545">
        <v>0</v>
      </c>
      <c r="Y17" s="1545">
        <v>0</v>
      </c>
      <c r="Z17" s="1545">
        <v>3</v>
      </c>
      <c r="AA17" s="1545"/>
      <c r="AB17" s="1545">
        <v>4</v>
      </c>
      <c r="AD17" s="167">
        <v>3</v>
      </c>
      <c r="AE17" s="151"/>
      <c r="AF17" s="1546">
        <v>1.7857142857142856E-2</v>
      </c>
      <c r="AG17" s="1546">
        <v>1.7857142857142856E-2</v>
      </c>
      <c r="AH17" s="1546">
        <v>1.7857142857142856E-2</v>
      </c>
      <c r="AI17" s="1546">
        <v>9.4987379247014371E-3</v>
      </c>
      <c r="AJ17" s="1546">
        <v>9.4987379247014371E-3</v>
      </c>
      <c r="AK17" s="1546">
        <v>9.4987379247014371E-3</v>
      </c>
      <c r="AL17" s="1546">
        <v>9.4987379247014371E-3</v>
      </c>
      <c r="AM17" s="1546">
        <v>9.4987379247014371E-3</v>
      </c>
      <c r="AN17" s="1546">
        <v>9.4987379247014371E-3</v>
      </c>
      <c r="AO17" s="1546">
        <v>9.4987379247014371E-3</v>
      </c>
      <c r="AP17" s="1546">
        <v>9.4987379247014371E-3</v>
      </c>
      <c r="AQ17" s="1546">
        <v>9.4987379247014371E-3</v>
      </c>
      <c r="AR17" s="1546">
        <v>9.4987379247014371E-3</v>
      </c>
      <c r="AS17" s="1546">
        <v>9.4987379247014371E-3</v>
      </c>
      <c r="AT17" s="1546">
        <v>9.4987379247014371E-3</v>
      </c>
      <c r="AU17" s="1546">
        <v>9.4987379247014371E-3</v>
      </c>
      <c r="AV17" s="1546">
        <v>9.4987379247014371E-3</v>
      </c>
      <c r="AW17" s="1546">
        <v>9.4987379247014371E-3</v>
      </c>
      <c r="AX17" s="1546">
        <v>9.4987379247014371E-3</v>
      </c>
      <c r="AY17" s="1546">
        <v>9.4987379247014371E-3</v>
      </c>
      <c r="AZ17" s="1546">
        <v>9.4987379247014371E-3</v>
      </c>
    </row>
    <row r="18" spans="23:52" ht="15.75">
      <c r="W18" s="1524"/>
      <c r="X18" s="1545">
        <v>0</v>
      </c>
      <c r="Y18" s="1545">
        <v>0</v>
      </c>
      <c r="Z18" s="1545">
        <v>4</v>
      </c>
      <c r="AA18" s="1545"/>
      <c r="AB18" s="1545">
        <v>3</v>
      </c>
      <c r="AD18" s="167">
        <v>4</v>
      </c>
      <c r="AE18" s="151"/>
      <c r="AF18" s="1546">
        <v>1.7857142857142856E-2</v>
      </c>
      <c r="AG18" s="1546">
        <v>1.7857142857142856E-2</v>
      </c>
      <c r="AH18" s="1546">
        <v>1.7857142857142856E-2</v>
      </c>
      <c r="AI18" s="1546">
        <v>9.7124595280072175E-3</v>
      </c>
      <c r="AJ18" s="1546">
        <v>9.7124595280072175E-3</v>
      </c>
      <c r="AK18" s="1546">
        <v>9.7124595280072175E-3</v>
      </c>
      <c r="AL18" s="1546">
        <v>9.7124595280072175E-3</v>
      </c>
      <c r="AM18" s="1546">
        <v>9.7124595280072175E-3</v>
      </c>
      <c r="AN18" s="1546">
        <v>9.7124595280072175E-3</v>
      </c>
      <c r="AO18" s="1546">
        <v>9.7124595280072175E-3</v>
      </c>
      <c r="AP18" s="1546">
        <v>9.7124595280072175E-3</v>
      </c>
      <c r="AQ18" s="1546">
        <v>9.7124595280072175E-3</v>
      </c>
      <c r="AR18" s="1546">
        <v>9.7124595280072175E-3</v>
      </c>
      <c r="AS18" s="1546">
        <v>9.7124595280072175E-3</v>
      </c>
      <c r="AT18" s="1546">
        <v>9.7124595280072175E-3</v>
      </c>
      <c r="AU18" s="1546">
        <v>9.7124595280072175E-3</v>
      </c>
      <c r="AV18" s="1546">
        <v>9.7124595280072175E-3</v>
      </c>
      <c r="AW18" s="1546">
        <v>9.7124595280072175E-3</v>
      </c>
      <c r="AX18" s="1546">
        <v>9.7124595280072175E-3</v>
      </c>
      <c r="AY18" s="1546">
        <v>9.7124595280072175E-3</v>
      </c>
      <c r="AZ18" s="1546">
        <v>9.7124595280072175E-3</v>
      </c>
    </row>
    <row r="19" spans="23:52" ht="15.75">
      <c r="W19" s="1524"/>
      <c r="X19" s="1545">
        <v>0</v>
      </c>
      <c r="Y19" s="1545">
        <v>0</v>
      </c>
      <c r="Z19" s="1545">
        <v>5</v>
      </c>
      <c r="AA19" s="1545"/>
      <c r="AB19" s="1545">
        <v>2</v>
      </c>
      <c r="AD19" s="167">
        <v>5</v>
      </c>
      <c r="AE19" s="151"/>
      <c r="AF19" s="1546">
        <v>1.7857142857142856E-2</v>
      </c>
      <c r="AG19" s="1546">
        <v>1.7857142857142856E-2</v>
      </c>
      <c r="AH19" s="1546">
        <v>1.7857142857142856E-2</v>
      </c>
      <c r="AI19" s="1546">
        <v>9.9309898673873836E-3</v>
      </c>
      <c r="AJ19" s="1546">
        <v>9.9309898673873836E-3</v>
      </c>
      <c r="AK19" s="1546">
        <v>9.9309898673873836E-3</v>
      </c>
      <c r="AL19" s="1546">
        <v>9.9309898673873836E-3</v>
      </c>
      <c r="AM19" s="1546">
        <v>9.9309898673873836E-3</v>
      </c>
      <c r="AN19" s="1546">
        <v>9.9309898673873836E-3</v>
      </c>
      <c r="AO19" s="1546">
        <v>9.9309898673873836E-3</v>
      </c>
      <c r="AP19" s="1546">
        <v>9.9309898673873836E-3</v>
      </c>
      <c r="AQ19" s="1546">
        <v>9.9309898673873836E-3</v>
      </c>
      <c r="AR19" s="1546">
        <v>9.9309898673873836E-3</v>
      </c>
      <c r="AS19" s="1546">
        <v>9.9309898673873836E-3</v>
      </c>
      <c r="AT19" s="1546">
        <v>9.9309898673873836E-3</v>
      </c>
      <c r="AU19" s="1546">
        <v>9.9309898673873836E-3</v>
      </c>
      <c r="AV19" s="1546">
        <v>9.9309898673873836E-3</v>
      </c>
      <c r="AW19" s="1546">
        <v>9.9309898673873836E-3</v>
      </c>
      <c r="AX19" s="1546">
        <v>9.9309898673873836E-3</v>
      </c>
      <c r="AY19" s="1546">
        <v>9.9309898673873836E-3</v>
      </c>
      <c r="AZ19" s="1546">
        <v>9.9309898673873836E-3</v>
      </c>
    </row>
    <row r="20" spans="23:52" ht="15.75">
      <c r="W20" s="1524"/>
      <c r="X20" s="1545">
        <v>0</v>
      </c>
      <c r="Y20" s="1545">
        <v>0</v>
      </c>
      <c r="Z20" s="1545">
        <v>6</v>
      </c>
      <c r="AA20" s="1545"/>
      <c r="AB20" s="1545">
        <v>1</v>
      </c>
      <c r="AD20" s="167">
        <v>6</v>
      </c>
      <c r="AE20" s="151"/>
      <c r="AF20" s="1546">
        <v>1.7857142857142856E-2</v>
      </c>
      <c r="AG20" s="1546">
        <v>1.7857142857142856E-2</v>
      </c>
      <c r="AH20" s="1546">
        <v>1.7857142857142856E-2</v>
      </c>
      <c r="AI20" s="1546">
        <v>1.0154437139403597E-2</v>
      </c>
      <c r="AJ20" s="1546">
        <v>1.0154437139403597E-2</v>
      </c>
      <c r="AK20" s="1546">
        <v>1.0154437139403597E-2</v>
      </c>
      <c r="AL20" s="1546">
        <v>1.0154437139403597E-2</v>
      </c>
      <c r="AM20" s="1546">
        <v>1.0154437139403597E-2</v>
      </c>
      <c r="AN20" s="1546">
        <v>1.0154437139403597E-2</v>
      </c>
      <c r="AO20" s="1546">
        <v>1.0154437139403597E-2</v>
      </c>
      <c r="AP20" s="1546">
        <v>1.0154437139403597E-2</v>
      </c>
      <c r="AQ20" s="1546">
        <v>1.0154437139403597E-2</v>
      </c>
      <c r="AR20" s="1546">
        <v>1.0154437139403597E-2</v>
      </c>
      <c r="AS20" s="1546">
        <v>1.0154437139403597E-2</v>
      </c>
      <c r="AT20" s="1546">
        <v>1.0154437139403597E-2</v>
      </c>
      <c r="AU20" s="1546">
        <v>1.0154437139403597E-2</v>
      </c>
      <c r="AV20" s="1546">
        <v>1.0154437139403597E-2</v>
      </c>
      <c r="AW20" s="1546">
        <v>1.0154437139403597E-2</v>
      </c>
      <c r="AX20" s="1546">
        <v>1.0154437139403597E-2</v>
      </c>
      <c r="AY20" s="1546">
        <v>1.0154437139403597E-2</v>
      </c>
      <c r="AZ20" s="1546">
        <v>1.0154437139403597E-2</v>
      </c>
    </row>
    <row r="21" spans="23:52" ht="15.75">
      <c r="W21" s="1524"/>
      <c r="X21" s="1545">
        <v>0</v>
      </c>
      <c r="Y21" s="1545">
        <v>-1</v>
      </c>
      <c r="Z21" s="1545">
        <v>7</v>
      </c>
      <c r="AA21" s="1545">
        <v>1</v>
      </c>
      <c r="AB21" s="1545">
        <v>0</v>
      </c>
      <c r="AD21" s="167">
        <v>7</v>
      </c>
      <c r="AE21" s="151"/>
      <c r="AF21" s="1546">
        <v>1.7857142857142856E-2</v>
      </c>
      <c r="AG21" s="1546">
        <v>1.7857142857142856E-2</v>
      </c>
      <c r="AH21" s="1546">
        <v>1.7857142857142856E-2</v>
      </c>
      <c r="AI21" s="1546">
        <v>1.0382911975040177E-2</v>
      </c>
      <c r="AJ21" s="1546">
        <v>1.0382911975040177E-2</v>
      </c>
      <c r="AK21" s="1546">
        <v>1.0382911975040177E-2</v>
      </c>
      <c r="AL21" s="1546">
        <v>1.0382911975040177E-2</v>
      </c>
      <c r="AM21" s="1546">
        <v>1.0382911975040177E-2</v>
      </c>
      <c r="AN21" s="1546">
        <v>1.0382911975040177E-2</v>
      </c>
      <c r="AO21" s="1546">
        <v>1.0382911975040177E-2</v>
      </c>
      <c r="AP21" s="1546">
        <v>1.0382911975040177E-2</v>
      </c>
      <c r="AQ21" s="1546">
        <v>1.0382911975040177E-2</v>
      </c>
      <c r="AR21" s="1546">
        <v>1.0382911975040177E-2</v>
      </c>
      <c r="AS21" s="1546">
        <v>1.0382911975040177E-2</v>
      </c>
      <c r="AT21" s="1546">
        <v>1.0382911975040177E-2</v>
      </c>
      <c r="AU21" s="1546">
        <v>1.0382911975040177E-2</v>
      </c>
      <c r="AV21" s="1546">
        <v>1.0382911975040177E-2</v>
      </c>
      <c r="AW21" s="1546">
        <v>1.0382911975040177E-2</v>
      </c>
      <c r="AX21" s="1546">
        <v>1.0382911975040177E-2</v>
      </c>
      <c r="AY21" s="1546">
        <v>1.0382911975040177E-2</v>
      </c>
      <c r="AZ21" s="1546">
        <v>1.0382911975040177E-2</v>
      </c>
    </row>
    <row r="22" spans="23:52" ht="15.75">
      <c r="W22" s="1524"/>
      <c r="X22" s="1545">
        <v>0</v>
      </c>
      <c r="Y22" s="1545">
        <v>-1</v>
      </c>
      <c r="Z22" s="1545">
        <v>8</v>
      </c>
      <c r="AA22" s="1545"/>
      <c r="AB22" s="1545">
        <v>5</v>
      </c>
      <c r="AD22" s="167">
        <v>8</v>
      </c>
      <c r="AE22" s="151"/>
      <c r="AF22" s="1546">
        <v>1.7857142857142856E-2</v>
      </c>
      <c r="AG22" s="1546">
        <v>1.7857142857142856E-2</v>
      </c>
      <c r="AH22" s="1546">
        <v>1.7857142857142856E-2</v>
      </c>
      <c r="AI22" s="1546">
        <v>1.0616527494478582E-2</v>
      </c>
      <c r="AJ22" s="1546">
        <v>1.0616527494478582E-2</v>
      </c>
      <c r="AK22" s="1546">
        <v>1.0616527494478582E-2</v>
      </c>
      <c r="AL22" s="1546">
        <v>1.0616527494478582E-2</v>
      </c>
      <c r="AM22" s="1546">
        <v>1.0616527494478582E-2</v>
      </c>
      <c r="AN22" s="1546">
        <v>1.0616527494478582E-2</v>
      </c>
      <c r="AO22" s="1546">
        <v>1.0616527494478582E-2</v>
      </c>
      <c r="AP22" s="1546">
        <v>1.0616527494478582E-2</v>
      </c>
      <c r="AQ22" s="1546">
        <v>1.0616527494478582E-2</v>
      </c>
      <c r="AR22" s="1546">
        <v>1.0616527494478582E-2</v>
      </c>
      <c r="AS22" s="1546">
        <v>1.0616527494478582E-2</v>
      </c>
      <c r="AT22" s="1546">
        <v>1.0616527494478582E-2</v>
      </c>
      <c r="AU22" s="1546">
        <v>1.0616527494478582E-2</v>
      </c>
      <c r="AV22" s="1546">
        <v>1.0616527494478582E-2</v>
      </c>
      <c r="AW22" s="1546">
        <v>1.0616527494478582E-2</v>
      </c>
      <c r="AX22" s="1546">
        <v>1.0616527494478582E-2</v>
      </c>
      <c r="AY22" s="1546">
        <v>1.0616527494478582E-2</v>
      </c>
      <c r="AZ22" s="1546">
        <v>1.0616527494478582E-2</v>
      </c>
    </row>
    <row r="23" spans="23:52" ht="15.75">
      <c r="W23" s="1524"/>
      <c r="X23" s="1545">
        <v>0</v>
      </c>
      <c r="Y23" s="1545">
        <v>-1</v>
      </c>
      <c r="Z23" s="1545">
        <v>9</v>
      </c>
      <c r="AA23" s="1545"/>
      <c r="AB23" s="1545">
        <v>4</v>
      </c>
      <c r="AD23" s="167">
        <v>9</v>
      </c>
      <c r="AE23" s="151"/>
      <c r="AF23" s="1546">
        <v>1.7857142857142856E-2</v>
      </c>
      <c r="AG23" s="1546">
        <v>1.7857142857142856E-2</v>
      </c>
      <c r="AH23" s="1546">
        <v>1.7857142857142856E-2</v>
      </c>
      <c r="AI23" s="1546">
        <v>1.0855399363104349E-2</v>
      </c>
      <c r="AJ23" s="1546">
        <v>1.0855399363104349E-2</v>
      </c>
      <c r="AK23" s="1546">
        <v>1.0855399363104349E-2</v>
      </c>
      <c r="AL23" s="1546">
        <v>1.0855399363104349E-2</v>
      </c>
      <c r="AM23" s="1546">
        <v>1.0855399363104349E-2</v>
      </c>
      <c r="AN23" s="1546">
        <v>1.0855399363104349E-2</v>
      </c>
      <c r="AO23" s="1546">
        <v>1.0855399363104349E-2</v>
      </c>
      <c r="AP23" s="1546">
        <v>1.0855399363104349E-2</v>
      </c>
      <c r="AQ23" s="1546">
        <v>1.0855399363104349E-2</v>
      </c>
      <c r="AR23" s="1546">
        <v>1.0855399363104349E-2</v>
      </c>
      <c r="AS23" s="1546">
        <v>1.0855399363104349E-2</v>
      </c>
      <c r="AT23" s="1546">
        <v>1.0855399363104349E-2</v>
      </c>
      <c r="AU23" s="1546">
        <v>1.0855399363104349E-2</v>
      </c>
      <c r="AV23" s="1546">
        <v>1.0855399363104349E-2</v>
      </c>
      <c r="AW23" s="1546">
        <v>1.0855399363104349E-2</v>
      </c>
      <c r="AX23" s="1546">
        <v>1.0855399363104349E-2</v>
      </c>
      <c r="AY23" s="1546">
        <v>1.0855399363104349E-2</v>
      </c>
      <c r="AZ23" s="1546">
        <v>1.0855399363104349E-2</v>
      </c>
    </row>
    <row r="24" spans="23:52" ht="15.75">
      <c r="W24" s="1524"/>
      <c r="X24" s="1545">
        <v>0</v>
      </c>
      <c r="Y24" s="1545">
        <v>-1</v>
      </c>
      <c r="Z24" s="1545">
        <v>10</v>
      </c>
      <c r="AA24" s="1545"/>
      <c r="AB24" s="1545">
        <v>3</v>
      </c>
      <c r="AD24" s="167">
        <v>10</v>
      </c>
      <c r="AE24" s="151"/>
      <c r="AF24" s="1546">
        <v>1.7857142857142856E-2</v>
      </c>
      <c r="AG24" s="1546">
        <v>1.7857142857142856E-2</v>
      </c>
      <c r="AH24" s="1546">
        <v>1.7857142857142856E-2</v>
      </c>
      <c r="AI24" s="1546">
        <v>1.1099645848774197E-2</v>
      </c>
      <c r="AJ24" s="1546">
        <v>1.1099645848774197E-2</v>
      </c>
      <c r="AK24" s="1546">
        <v>1.1099645848774197E-2</v>
      </c>
      <c r="AL24" s="1546">
        <v>1.1099645848774197E-2</v>
      </c>
      <c r="AM24" s="1546">
        <v>1.1099645848774197E-2</v>
      </c>
      <c r="AN24" s="1546">
        <v>1.1099645848774197E-2</v>
      </c>
      <c r="AO24" s="1546">
        <v>1.1099645848774197E-2</v>
      </c>
      <c r="AP24" s="1546">
        <v>1.1099645848774197E-2</v>
      </c>
      <c r="AQ24" s="1546">
        <v>1.1099645848774197E-2</v>
      </c>
      <c r="AR24" s="1546">
        <v>1.1099645848774197E-2</v>
      </c>
      <c r="AS24" s="1546">
        <v>1.1099645848774197E-2</v>
      </c>
      <c r="AT24" s="1546">
        <v>1.1099645848774197E-2</v>
      </c>
      <c r="AU24" s="1546">
        <v>1.1099645848774197E-2</v>
      </c>
      <c r="AV24" s="1546">
        <v>1.1099645848774197E-2</v>
      </c>
      <c r="AW24" s="1546">
        <v>1.1099645848774197E-2</v>
      </c>
      <c r="AX24" s="1546">
        <v>1.1099645848774197E-2</v>
      </c>
      <c r="AY24" s="1546">
        <v>1.1099645848774197E-2</v>
      </c>
      <c r="AZ24" s="1546">
        <v>1.1099645848774197E-2</v>
      </c>
    </row>
    <row r="25" spans="23:52" ht="15.75">
      <c r="W25" s="1524"/>
      <c r="X25" s="1545">
        <v>0</v>
      </c>
      <c r="Y25" s="1545">
        <v>-1</v>
      </c>
      <c r="Z25" s="1545">
        <v>11</v>
      </c>
      <c r="AA25" s="1545"/>
      <c r="AB25" s="1545">
        <v>2</v>
      </c>
      <c r="AD25" s="167">
        <v>11</v>
      </c>
      <c r="AE25" s="151"/>
      <c r="AF25" s="1546">
        <v>1.7857142857142856E-2</v>
      </c>
      <c r="AG25" s="1546">
        <v>1.7857142857142856E-2</v>
      </c>
      <c r="AH25" s="1546">
        <v>1.7857142857142856E-2</v>
      </c>
      <c r="AI25" s="1546">
        <v>1.1349387880371618E-2</v>
      </c>
      <c r="AJ25" s="1546">
        <v>1.1349387880371618E-2</v>
      </c>
      <c r="AK25" s="1546">
        <v>1.1349387880371618E-2</v>
      </c>
      <c r="AL25" s="1546">
        <v>1.1349387880371618E-2</v>
      </c>
      <c r="AM25" s="1546">
        <v>1.1349387880371618E-2</v>
      </c>
      <c r="AN25" s="1546">
        <v>1.1349387880371618E-2</v>
      </c>
      <c r="AO25" s="1546">
        <v>1.1349387880371618E-2</v>
      </c>
      <c r="AP25" s="1546">
        <v>1.1349387880371618E-2</v>
      </c>
      <c r="AQ25" s="1546">
        <v>1.1349387880371618E-2</v>
      </c>
      <c r="AR25" s="1546">
        <v>1.1349387880371618E-2</v>
      </c>
      <c r="AS25" s="1546">
        <v>1.1349387880371618E-2</v>
      </c>
      <c r="AT25" s="1546">
        <v>1.1349387880371618E-2</v>
      </c>
      <c r="AU25" s="1546">
        <v>1.1349387880371618E-2</v>
      </c>
      <c r="AV25" s="1546">
        <v>1.1349387880371618E-2</v>
      </c>
      <c r="AW25" s="1546">
        <v>1.1349387880371618E-2</v>
      </c>
      <c r="AX25" s="1546">
        <v>1.1349387880371618E-2</v>
      </c>
      <c r="AY25" s="1546">
        <v>1.1349387880371618E-2</v>
      </c>
      <c r="AZ25" s="1546">
        <v>1.1349387880371618E-2</v>
      </c>
    </row>
    <row r="26" spans="23:52" ht="15.75">
      <c r="W26" s="1524"/>
      <c r="X26" s="1545">
        <v>0</v>
      </c>
      <c r="Y26" s="1545">
        <v>-1</v>
      </c>
      <c r="Z26" s="1545">
        <v>12</v>
      </c>
      <c r="AA26" s="1545"/>
      <c r="AB26" s="1545">
        <v>1</v>
      </c>
      <c r="AD26" s="167">
        <v>12</v>
      </c>
      <c r="AE26" s="151"/>
      <c r="AF26" s="1546">
        <v>1.7857142857142856E-2</v>
      </c>
      <c r="AG26" s="1546">
        <v>1.7857142857142856E-2</v>
      </c>
      <c r="AH26" s="1546">
        <v>1.7857142857142856E-2</v>
      </c>
      <c r="AI26" s="1546">
        <v>1.1604749107679977E-2</v>
      </c>
      <c r="AJ26" s="1546">
        <v>1.1604749107679977E-2</v>
      </c>
      <c r="AK26" s="1546">
        <v>1.1604749107679977E-2</v>
      </c>
      <c r="AL26" s="1546">
        <v>1.1604749107679977E-2</v>
      </c>
      <c r="AM26" s="1546">
        <v>1.1604749107679977E-2</v>
      </c>
      <c r="AN26" s="1546">
        <v>1.1604749107679977E-2</v>
      </c>
      <c r="AO26" s="1546">
        <v>1.1604749107679977E-2</v>
      </c>
      <c r="AP26" s="1546">
        <v>1.1604749107679977E-2</v>
      </c>
      <c r="AQ26" s="1546">
        <v>1.1604749107679977E-2</v>
      </c>
      <c r="AR26" s="1546">
        <v>1.1604749107679977E-2</v>
      </c>
      <c r="AS26" s="1546">
        <v>1.1604749107679977E-2</v>
      </c>
      <c r="AT26" s="1546">
        <v>1.1604749107679977E-2</v>
      </c>
      <c r="AU26" s="1546">
        <v>1.1604749107679977E-2</v>
      </c>
      <c r="AV26" s="1546">
        <v>1.1604749107679977E-2</v>
      </c>
      <c r="AW26" s="1546">
        <v>1.1604749107679977E-2</v>
      </c>
      <c r="AX26" s="1546">
        <v>1.1604749107679977E-2</v>
      </c>
      <c r="AY26" s="1546">
        <v>1.1604749107679977E-2</v>
      </c>
      <c r="AZ26" s="1546">
        <v>1.1604749107679977E-2</v>
      </c>
    </row>
    <row r="27" spans="23:52" ht="15.75">
      <c r="W27" s="1524"/>
      <c r="AB27" s="1526"/>
      <c r="AD27" s="167">
        <v>13</v>
      </c>
      <c r="AE27" s="151"/>
      <c r="AF27" s="1546">
        <v>1.7857142857142856E-2</v>
      </c>
      <c r="AG27" s="1546">
        <v>1.7857142857142856E-2</v>
      </c>
      <c r="AH27" s="1546">
        <v>1.7857142857142856E-2</v>
      </c>
      <c r="AI27" s="1546">
        <v>1.1865855962602779E-2</v>
      </c>
      <c r="AJ27" s="1546">
        <v>1.1865855962602779E-2</v>
      </c>
      <c r="AK27" s="1546">
        <v>1.1865855962602779E-2</v>
      </c>
      <c r="AL27" s="1546">
        <v>1.1865855962602779E-2</v>
      </c>
      <c r="AM27" s="1546">
        <v>1.1865855962602779E-2</v>
      </c>
      <c r="AN27" s="1546">
        <v>1.1865855962602779E-2</v>
      </c>
      <c r="AO27" s="1546">
        <v>1.1865855962602779E-2</v>
      </c>
      <c r="AP27" s="1546">
        <v>1.1865855962602779E-2</v>
      </c>
      <c r="AQ27" s="1546">
        <v>1.1865855962602779E-2</v>
      </c>
      <c r="AR27" s="1546">
        <v>1.1865855962602779E-2</v>
      </c>
      <c r="AS27" s="1546">
        <v>1.1865855962602779E-2</v>
      </c>
      <c r="AT27" s="1546">
        <v>1.1865855962602779E-2</v>
      </c>
      <c r="AU27" s="1546">
        <v>1.1865855962602779E-2</v>
      </c>
      <c r="AV27" s="1546">
        <v>1.1865855962602779E-2</v>
      </c>
      <c r="AW27" s="1546">
        <v>1.1865855962602779E-2</v>
      </c>
      <c r="AX27" s="1546">
        <v>1.1865855962602779E-2</v>
      </c>
      <c r="AY27" s="1546">
        <v>1.1865855962602779E-2</v>
      </c>
      <c r="AZ27" s="1546">
        <v>1.1865855962602779E-2</v>
      </c>
    </row>
    <row r="28" spans="23:52" ht="15.75">
      <c r="W28" s="1524"/>
      <c r="AB28" s="1526"/>
      <c r="AD28" s="167">
        <v>14</v>
      </c>
      <c r="AE28" s="151"/>
      <c r="AF28" s="1546">
        <v>1.7857142857142856E-2</v>
      </c>
      <c r="AG28" s="1546">
        <v>1.7857142857142856E-2</v>
      </c>
      <c r="AH28" s="1546">
        <v>1.7857142857142856E-2</v>
      </c>
      <c r="AI28" s="1546">
        <v>1.213283772176134E-2</v>
      </c>
      <c r="AJ28" s="1546">
        <v>1.213283772176134E-2</v>
      </c>
      <c r="AK28" s="1546">
        <v>1.213283772176134E-2</v>
      </c>
      <c r="AL28" s="1546">
        <v>1.213283772176134E-2</v>
      </c>
      <c r="AM28" s="1546">
        <v>1.213283772176134E-2</v>
      </c>
      <c r="AN28" s="1546">
        <v>1.213283772176134E-2</v>
      </c>
      <c r="AO28" s="1546">
        <v>1.213283772176134E-2</v>
      </c>
      <c r="AP28" s="1546">
        <v>1.213283772176134E-2</v>
      </c>
      <c r="AQ28" s="1546">
        <v>1.213283772176134E-2</v>
      </c>
      <c r="AR28" s="1546">
        <v>1.213283772176134E-2</v>
      </c>
      <c r="AS28" s="1546">
        <v>1.213283772176134E-2</v>
      </c>
      <c r="AT28" s="1546">
        <v>1.213283772176134E-2</v>
      </c>
      <c r="AU28" s="1546">
        <v>1.213283772176134E-2</v>
      </c>
      <c r="AV28" s="1546">
        <v>1.213283772176134E-2</v>
      </c>
      <c r="AW28" s="1546">
        <v>1.213283772176134E-2</v>
      </c>
      <c r="AX28" s="1546">
        <v>1.213283772176134E-2</v>
      </c>
      <c r="AY28" s="1546">
        <v>1.213283772176134E-2</v>
      </c>
      <c r="AZ28" s="1546">
        <v>1.213283772176134E-2</v>
      </c>
    </row>
    <row r="29" spans="23:52" ht="15.75">
      <c r="W29" s="1524"/>
      <c r="AB29" s="1526"/>
      <c r="AD29" s="167">
        <v>15</v>
      </c>
      <c r="AE29" s="151"/>
      <c r="AF29" s="1546">
        <v>1.7857142857142856E-2</v>
      </c>
      <c r="AG29" s="1546">
        <v>1.7857142857142856E-2</v>
      </c>
      <c r="AH29" s="1546">
        <v>1.7857142857142856E-2</v>
      </c>
      <c r="AI29" s="1546">
        <v>1.2405826570500969E-2</v>
      </c>
      <c r="AJ29" s="1546">
        <v>1.2405826570500969E-2</v>
      </c>
      <c r="AK29" s="1546">
        <v>1.2405826570500969E-2</v>
      </c>
      <c r="AL29" s="1546">
        <v>1.2405826570500969E-2</v>
      </c>
      <c r="AM29" s="1546">
        <v>1.2405826570500969E-2</v>
      </c>
      <c r="AN29" s="1546">
        <v>1.2405826570500969E-2</v>
      </c>
      <c r="AO29" s="1546">
        <v>1.2405826570500969E-2</v>
      </c>
      <c r="AP29" s="1546">
        <v>1.2405826570500969E-2</v>
      </c>
      <c r="AQ29" s="1546">
        <v>1.2405826570500969E-2</v>
      </c>
      <c r="AR29" s="1546">
        <v>1.2405826570500969E-2</v>
      </c>
      <c r="AS29" s="1546">
        <v>1.2405826570500969E-2</v>
      </c>
      <c r="AT29" s="1546">
        <v>1.2405826570500969E-2</v>
      </c>
      <c r="AU29" s="1546">
        <v>1.2405826570500969E-2</v>
      </c>
      <c r="AV29" s="1546">
        <v>1.2405826570500969E-2</v>
      </c>
      <c r="AW29" s="1546">
        <v>1.2405826570500969E-2</v>
      </c>
      <c r="AX29" s="1546">
        <v>1.2405826570500969E-2</v>
      </c>
      <c r="AY29" s="1546">
        <v>1.2405826570500969E-2</v>
      </c>
      <c r="AZ29" s="1546">
        <v>1.2405826570500969E-2</v>
      </c>
    </row>
    <row r="30" spans="23:52" ht="15.75">
      <c r="W30" s="1524"/>
      <c r="AB30" s="1526"/>
      <c r="AD30" s="167">
        <v>16</v>
      </c>
      <c r="AE30" s="151"/>
      <c r="AF30" s="1546">
        <v>1.7857142857142856E-2</v>
      </c>
      <c r="AG30" s="1546">
        <v>1.7857142857142856E-2</v>
      </c>
      <c r="AH30" s="1546">
        <v>1.7857142857142856E-2</v>
      </c>
      <c r="AI30" s="1546">
        <v>1.2684957668337243E-2</v>
      </c>
      <c r="AJ30" s="1546">
        <v>1.2684957668337243E-2</v>
      </c>
      <c r="AK30" s="1546">
        <v>1.2684957668337243E-2</v>
      </c>
      <c r="AL30" s="1546">
        <v>1.2684957668337243E-2</v>
      </c>
      <c r="AM30" s="1546">
        <v>1.2684957668337243E-2</v>
      </c>
      <c r="AN30" s="1546">
        <v>1.2684957668337243E-2</v>
      </c>
      <c r="AO30" s="1546">
        <v>1.2684957668337243E-2</v>
      </c>
      <c r="AP30" s="1546">
        <v>1.2684957668337243E-2</v>
      </c>
      <c r="AQ30" s="1546">
        <v>1.2684957668337243E-2</v>
      </c>
      <c r="AR30" s="1546">
        <v>1.2684957668337243E-2</v>
      </c>
      <c r="AS30" s="1546">
        <v>1.2684957668337243E-2</v>
      </c>
      <c r="AT30" s="1546">
        <v>1.2684957668337243E-2</v>
      </c>
      <c r="AU30" s="1546">
        <v>1.2684957668337243E-2</v>
      </c>
      <c r="AV30" s="1546">
        <v>1.2684957668337243E-2</v>
      </c>
      <c r="AW30" s="1546">
        <v>1.2684957668337243E-2</v>
      </c>
      <c r="AX30" s="1546">
        <v>1.2684957668337243E-2</v>
      </c>
      <c r="AY30" s="1546">
        <v>1.2684957668337243E-2</v>
      </c>
      <c r="AZ30" s="1546">
        <v>1.2684957668337243E-2</v>
      </c>
    </row>
    <row r="31" spans="23:52" ht="15.75">
      <c r="W31" s="1524"/>
      <c r="AB31" s="1526"/>
      <c r="AD31" s="167">
        <v>17</v>
      </c>
      <c r="AE31" s="151"/>
      <c r="AF31" s="1546">
        <v>1.7857142857142856E-2</v>
      </c>
      <c r="AG31" s="1546">
        <v>1.7857142857142856E-2</v>
      </c>
      <c r="AH31" s="1546">
        <v>1.7857142857142856E-2</v>
      </c>
      <c r="AI31" s="1546">
        <v>1.2970369215874831E-2</v>
      </c>
      <c r="AJ31" s="1546">
        <v>1.2970369215874831E-2</v>
      </c>
      <c r="AK31" s="1546">
        <v>1.2970369215874831E-2</v>
      </c>
      <c r="AL31" s="1546">
        <v>1.2970369215874831E-2</v>
      </c>
      <c r="AM31" s="1546">
        <v>1.2970369215874831E-2</v>
      </c>
      <c r="AN31" s="1546">
        <v>1.2970369215874831E-2</v>
      </c>
      <c r="AO31" s="1546">
        <v>1.2970369215874831E-2</v>
      </c>
      <c r="AP31" s="1546">
        <v>1.2970369215874831E-2</v>
      </c>
      <c r="AQ31" s="1546">
        <v>1.2970369215874831E-2</v>
      </c>
      <c r="AR31" s="1546">
        <v>1.2970369215874831E-2</v>
      </c>
      <c r="AS31" s="1546">
        <v>1.2970369215874831E-2</v>
      </c>
      <c r="AT31" s="1546">
        <v>1.2970369215874831E-2</v>
      </c>
      <c r="AU31" s="1546">
        <v>1.2970369215874831E-2</v>
      </c>
      <c r="AV31" s="1546">
        <v>1.2970369215874831E-2</v>
      </c>
      <c r="AW31" s="1546">
        <v>1.2970369215874831E-2</v>
      </c>
      <c r="AX31" s="1546">
        <v>1.2970369215874831E-2</v>
      </c>
      <c r="AY31" s="1546">
        <v>1.2970369215874831E-2</v>
      </c>
      <c r="AZ31" s="1546">
        <v>1.2970369215874831E-2</v>
      </c>
    </row>
    <row r="32" spans="23:52" ht="15.75">
      <c r="W32" s="1524"/>
      <c r="AB32" s="1526"/>
      <c r="AD32" s="167">
        <v>18</v>
      </c>
      <c r="AE32" s="151"/>
      <c r="AF32" s="1546">
        <v>1.7857142857142856E-2</v>
      </c>
      <c r="AG32" s="1546">
        <v>1.7857142857142856E-2</v>
      </c>
      <c r="AH32" s="1546">
        <v>1.7857142857142856E-2</v>
      </c>
      <c r="AI32" s="1546">
        <v>1.3262202523232016E-2</v>
      </c>
      <c r="AJ32" s="1546">
        <v>1.3262202523232016E-2</v>
      </c>
      <c r="AK32" s="1546">
        <v>1.3262202523232016E-2</v>
      </c>
      <c r="AL32" s="1546">
        <v>1.3262202523232016E-2</v>
      </c>
      <c r="AM32" s="1546">
        <v>1.3262202523232016E-2</v>
      </c>
      <c r="AN32" s="1546">
        <v>1.3262202523232016E-2</v>
      </c>
      <c r="AO32" s="1546">
        <v>1.3262202523232016E-2</v>
      </c>
      <c r="AP32" s="1546">
        <v>1.3262202523232016E-2</v>
      </c>
      <c r="AQ32" s="1546">
        <v>1.3262202523232016E-2</v>
      </c>
      <c r="AR32" s="1546">
        <v>1.3262202523232016E-2</v>
      </c>
      <c r="AS32" s="1546">
        <v>1.3262202523232016E-2</v>
      </c>
      <c r="AT32" s="1546">
        <v>1.3262202523232016E-2</v>
      </c>
      <c r="AU32" s="1546">
        <v>1.3262202523232016E-2</v>
      </c>
      <c r="AV32" s="1546">
        <v>1.3262202523232016E-2</v>
      </c>
      <c r="AW32" s="1546">
        <v>1.3262202523232016E-2</v>
      </c>
      <c r="AX32" s="1546">
        <v>1.3262202523232016E-2</v>
      </c>
      <c r="AY32" s="1546">
        <v>1.3262202523232016E-2</v>
      </c>
      <c r="AZ32" s="1546">
        <v>1.3262202523232016E-2</v>
      </c>
    </row>
    <row r="33" spans="23:52" ht="15.75">
      <c r="W33" s="1524"/>
      <c r="AB33" s="1526"/>
      <c r="AD33" s="167">
        <v>19</v>
      </c>
      <c r="AE33" s="151"/>
      <c r="AF33" s="1546">
        <v>1.7857142857142856E-2</v>
      </c>
      <c r="AG33" s="1546">
        <v>1.7857142857142856E-2</v>
      </c>
      <c r="AH33" s="1546">
        <v>1.7857142857142856E-2</v>
      </c>
      <c r="AI33" s="1546">
        <v>1.3560602080004735E-2</v>
      </c>
      <c r="AJ33" s="1546">
        <v>1.3560602080004735E-2</v>
      </c>
      <c r="AK33" s="1546">
        <v>1.3560602080004735E-2</v>
      </c>
      <c r="AL33" s="1546">
        <v>1.3560602080004735E-2</v>
      </c>
      <c r="AM33" s="1546">
        <v>1.3560602080004735E-2</v>
      </c>
      <c r="AN33" s="1546">
        <v>1.3560602080004735E-2</v>
      </c>
      <c r="AO33" s="1546">
        <v>1.3560602080004735E-2</v>
      </c>
      <c r="AP33" s="1546">
        <v>1.3560602080004735E-2</v>
      </c>
      <c r="AQ33" s="1546">
        <v>1.3560602080004735E-2</v>
      </c>
      <c r="AR33" s="1546">
        <v>1.3560602080004735E-2</v>
      </c>
      <c r="AS33" s="1546">
        <v>1.3560602080004735E-2</v>
      </c>
      <c r="AT33" s="1546">
        <v>1.3560602080004735E-2</v>
      </c>
      <c r="AU33" s="1546">
        <v>1.3560602080004735E-2</v>
      </c>
      <c r="AV33" s="1546">
        <v>1.3560602080004735E-2</v>
      </c>
      <c r="AW33" s="1546">
        <v>1.3560602080004735E-2</v>
      </c>
      <c r="AX33" s="1546">
        <v>1.3560602080004735E-2</v>
      </c>
      <c r="AY33" s="1546">
        <v>1.3560602080004735E-2</v>
      </c>
      <c r="AZ33" s="1546">
        <v>1.3560602080004735E-2</v>
      </c>
    </row>
    <row r="34" spans="23:52" ht="15.75">
      <c r="W34" s="1524"/>
      <c r="AB34" s="1526"/>
      <c r="AD34" s="167">
        <v>20</v>
      </c>
      <c r="AE34" s="151"/>
      <c r="AF34" s="1546">
        <v>1.7857142857142856E-2</v>
      </c>
      <c r="AG34" s="1546">
        <v>1.7857142857142856E-2</v>
      </c>
      <c r="AH34" s="1546">
        <v>1.7857142857142856E-2</v>
      </c>
      <c r="AI34" s="1546">
        <v>1.3865715626804841E-2</v>
      </c>
      <c r="AJ34" s="1546">
        <v>1.3865715626804841E-2</v>
      </c>
      <c r="AK34" s="1546">
        <v>1.3865715626804841E-2</v>
      </c>
      <c r="AL34" s="1546">
        <v>1.3865715626804841E-2</v>
      </c>
      <c r="AM34" s="1546">
        <v>1.3865715626804841E-2</v>
      </c>
      <c r="AN34" s="1546">
        <v>1.3865715626804841E-2</v>
      </c>
      <c r="AO34" s="1546">
        <v>1.3865715626804841E-2</v>
      </c>
      <c r="AP34" s="1546">
        <v>1.3865715626804841E-2</v>
      </c>
      <c r="AQ34" s="1546">
        <v>1.3865715626804841E-2</v>
      </c>
      <c r="AR34" s="1546">
        <v>1.3865715626804841E-2</v>
      </c>
      <c r="AS34" s="1546">
        <v>1.3865715626804841E-2</v>
      </c>
      <c r="AT34" s="1546">
        <v>1.3865715626804841E-2</v>
      </c>
      <c r="AU34" s="1546">
        <v>1.3865715626804841E-2</v>
      </c>
      <c r="AV34" s="1546">
        <v>1.3865715626804841E-2</v>
      </c>
      <c r="AW34" s="1546">
        <v>1.3865715626804841E-2</v>
      </c>
      <c r="AX34" s="1546">
        <v>1.3865715626804841E-2</v>
      </c>
      <c r="AY34" s="1546">
        <v>1.3865715626804841E-2</v>
      </c>
      <c r="AZ34" s="1546">
        <v>1.3865715626804841E-2</v>
      </c>
    </row>
    <row r="35" spans="23:52" ht="15.75">
      <c r="W35" s="1524"/>
      <c r="AB35" s="1526"/>
      <c r="AD35" s="167">
        <v>21</v>
      </c>
      <c r="AE35" s="151"/>
      <c r="AF35" s="1546">
        <v>1.7857142857142856E-2</v>
      </c>
      <c r="AG35" s="1546">
        <v>1.7857142857142856E-2</v>
      </c>
      <c r="AH35" s="1546">
        <v>1.7857142857142856E-2</v>
      </c>
      <c r="AI35" s="1546">
        <v>1.417769422840795E-2</v>
      </c>
      <c r="AJ35" s="1546">
        <v>1.417769422840795E-2</v>
      </c>
      <c r="AK35" s="1546">
        <v>1.417769422840795E-2</v>
      </c>
      <c r="AL35" s="1546">
        <v>1.417769422840795E-2</v>
      </c>
      <c r="AM35" s="1546">
        <v>1.417769422840795E-2</v>
      </c>
      <c r="AN35" s="1546">
        <v>1.417769422840795E-2</v>
      </c>
      <c r="AO35" s="1546">
        <v>1.417769422840795E-2</v>
      </c>
      <c r="AP35" s="1546">
        <v>1.417769422840795E-2</v>
      </c>
      <c r="AQ35" s="1546">
        <v>1.417769422840795E-2</v>
      </c>
      <c r="AR35" s="1546">
        <v>1.417769422840795E-2</v>
      </c>
      <c r="AS35" s="1546">
        <v>1.417769422840795E-2</v>
      </c>
      <c r="AT35" s="1546">
        <v>1.417769422840795E-2</v>
      </c>
      <c r="AU35" s="1546">
        <v>1.417769422840795E-2</v>
      </c>
      <c r="AV35" s="1546">
        <v>1.417769422840795E-2</v>
      </c>
      <c r="AW35" s="1546">
        <v>1.417769422840795E-2</v>
      </c>
      <c r="AX35" s="1546">
        <v>1.417769422840795E-2</v>
      </c>
      <c r="AY35" s="1546">
        <v>1.417769422840795E-2</v>
      </c>
      <c r="AZ35" s="1546">
        <v>1.417769422840795E-2</v>
      </c>
    </row>
    <row r="36" spans="23:52" ht="15.75">
      <c r="W36" s="1524"/>
      <c r="AB36" s="1526"/>
      <c r="AD36" s="167">
        <v>22</v>
      </c>
      <c r="AE36" s="151"/>
      <c r="AF36" s="1546">
        <v>1.7857142857142856E-2</v>
      </c>
      <c r="AG36" s="1546">
        <v>1.7857142857142856E-2</v>
      </c>
      <c r="AH36" s="1546">
        <v>1.7857142857142856E-2</v>
      </c>
      <c r="AI36" s="1546">
        <v>1.4496692348547131E-2</v>
      </c>
      <c r="AJ36" s="1546">
        <v>1.4496692348547131E-2</v>
      </c>
      <c r="AK36" s="1546">
        <v>1.4496692348547131E-2</v>
      </c>
      <c r="AL36" s="1546">
        <v>1.4496692348547131E-2</v>
      </c>
      <c r="AM36" s="1546">
        <v>1.4496692348547131E-2</v>
      </c>
      <c r="AN36" s="1546">
        <v>1.4496692348547131E-2</v>
      </c>
      <c r="AO36" s="1546">
        <v>1.4496692348547131E-2</v>
      </c>
      <c r="AP36" s="1546">
        <v>1.4496692348547131E-2</v>
      </c>
      <c r="AQ36" s="1546">
        <v>1.4496692348547131E-2</v>
      </c>
      <c r="AR36" s="1546">
        <v>1.4496692348547131E-2</v>
      </c>
      <c r="AS36" s="1546">
        <v>1.4496692348547131E-2</v>
      </c>
      <c r="AT36" s="1546">
        <v>1.4496692348547131E-2</v>
      </c>
      <c r="AU36" s="1546">
        <v>1.4496692348547131E-2</v>
      </c>
      <c r="AV36" s="1546">
        <v>1.4496692348547131E-2</v>
      </c>
      <c r="AW36" s="1546">
        <v>1.4496692348547131E-2</v>
      </c>
      <c r="AX36" s="1546">
        <v>1.4496692348547131E-2</v>
      </c>
      <c r="AY36" s="1546">
        <v>1.4496692348547131E-2</v>
      </c>
      <c r="AZ36" s="1546">
        <v>1.4496692348547131E-2</v>
      </c>
    </row>
    <row r="37" spans="23:52" ht="15.75">
      <c r="W37" s="1524"/>
      <c r="AB37" s="1526"/>
      <c r="AD37" s="167">
        <v>23</v>
      </c>
      <c r="AE37" s="151"/>
      <c r="AF37" s="1546">
        <v>1.7857142857142856E-2</v>
      </c>
      <c r="AG37" s="1546">
        <v>1.7857142857142856E-2</v>
      </c>
      <c r="AH37" s="1546">
        <v>1.7857142857142856E-2</v>
      </c>
      <c r="AI37" s="1546">
        <v>1.4822867926389437E-2</v>
      </c>
      <c r="AJ37" s="1546">
        <v>1.4822867926389437E-2</v>
      </c>
      <c r="AK37" s="1546">
        <v>1.4822867926389437E-2</v>
      </c>
      <c r="AL37" s="1546">
        <v>1.4822867926389437E-2</v>
      </c>
      <c r="AM37" s="1546">
        <v>1.4822867926389437E-2</v>
      </c>
      <c r="AN37" s="1546">
        <v>1.4822867926389437E-2</v>
      </c>
      <c r="AO37" s="1546">
        <v>1.4822867926389437E-2</v>
      </c>
      <c r="AP37" s="1546">
        <v>1.4822867926389437E-2</v>
      </c>
      <c r="AQ37" s="1546">
        <v>1.4822867926389437E-2</v>
      </c>
      <c r="AR37" s="1546">
        <v>1.4822867926389437E-2</v>
      </c>
      <c r="AS37" s="1546">
        <v>1.4822867926389437E-2</v>
      </c>
      <c r="AT37" s="1546">
        <v>1.4822867926389437E-2</v>
      </c>
      <c r="AU37" s="1546">
        <v>1.4822867926389437E-2</v>
      </c>
      <c r="AV37" s="1546">
        <v>1.4822867926389437E-2</v>
      </c>
      <c r="AW37" s="1546">
        <v>1.4822867926389437E-2</v>
      </c>
      <c r="AX37" s="1546">
        <v>1.4822867926389437E-2</v>
      </c>
      <c r="AY37" s="1546">
        <v>1.4822867926389437E-2</v>
      </c>
      <c r="AZ37" s="1546">
        <v>1.4822867926389437E-2</v>
      </c>
    </row>
    <row r="38" spans="23:52" ht="15.75">
      <c r="W38" s="1524"/>
      <c r="AB38" s="1526"/>
      <c r="AD38" s="167">
        <v>24</v>
      </c>
      <c r="AE38" s="151"/>
      <c r="AF38" s="1546">
        <v>1.7857142857142856E-2</v>
      </c>
      <c r="AG38" s="1546">
        <v>1.7857142857142856E-2</v>
      </c>
      <c r="AH38" s="1546">
        <v>1.7857142857142856E-2</v>
      </c>
      <c r="AI38" s="1546">
        <v>1.5156382454733202E-2</v>
      </c>
      <c r="AJ38" s="1546">
        <v>1.5156382454733202E-2</v>
      </c>
      <c r="AK38" s="1546">
        <v>1.5156382454733202E-2</v>
      </c>
      <c r="AL38" s="1546">
        <v>1.5156382454733202E-2</v>
      </c>
      <c r="AM38" s="1546">
        <v>1.5156382454733202E-2</v>
      </c>
      <c r="AN38" s="1546">
        <v>1.5156382454733202E-2</v>
      </c>
      <c r="AO38" s="1546">
        <v>1.5156382454733202E-2</v>
      </c>
      <c r="AP38" s="1546">
        <v>1.5156382454733202E-2</v>
      </c>
      <c r="AQ38" s="1546">
        <v>1.5156382454733202E-2</v>
      </c>
      <c r="AR38" s="1546">
        <v>1.5156382454733202E-2</v>
      </c>
      <c r="AS38" s="1546">
        <v>1.5156382454733202E-2</v>
      </c>
      <c r="AT38" s="1546">
        <v>1.5156382454733202E-2</v>
      </c>
      <c r="AU38" s="1546">
        <v>1.5156382454733202E-2</v>
      </c>
      <c r="AV38" s="1546">
        <v>1.5156382454733202E-2</v>
      </c>
      <c r="AW38" s="1546">
        <v>1.5156382454733202E-2</v>
      </c>
      <c r="AX38" s="1546">
        <v>1.5156382454733202E-2</v>
      </c>
      <c r="AY38" s="1546">
        <v>1.5156382454733202E-2</v>
      </c>
      <c r="AZ38" s="1546">
        <v>1.5156382454733202E-2</v>
      </c>
    </row>
    <row r="39" spans="23:52" ht="15.75">
      <c r="W39" s="1524"/>
      <c r="AB39" s="1526"/>
      <c r="AD39" s="167">
        <v>25</v>
      </c>
      <c r="AE39" s="151"/>
      <c r="AF39" s="1546">
        <v>1.7857142857142856E-2</v>
      </c>
      <c r="AG39" s="1546">
        <v>1.7857142857142856E-2</v>
      </c>
      <c r="AH39" s="1546">
        <v>1.7857142857142856E-2</v>
      </c>
      <c r="AI39" s="1546">
        <v>1.5497401059964699E-2</v>
      </c>
      <c r="AJ39" s="1546">
        <v>1.5497401059964699E-2</v>
      </c>
      <c r="AK39" s="1546">
        <v>1.5497401059964699E-2</v>
      </c>
      <c r="AL39" s="1546">
        <v>1.5497401059964699E-2</v>
      </c>
      <c r="AM39" s="1546">
        <v>1.5497401059964699E-2</v>
      </c>
      <c r="AN39" s="1546">
        <v>1.5497401059964699E-2</v>
      </c>
      <c r="AO39" s="1546">
        <v>1.5497401059964699E-2</v>
      </c>
      <c r="AP39" s="1546">
        <v>1.5497401059964699E-2</v>
      </c>
      <c r="AQ39" s="1546">
        <v>1.5497401059964699E-2</v>
      </c>
      <c r="AR39" s="1546">
        <v>1.5497401059964699E-2</v>
      </c>
      <c r="AS39" s="1546">
        <v>1.5497401059964699E-2</v>
      </c>
      <c r="AT39" s="1546">
        <v>1.5497401059964699E-2</v>
      </c>
      <c r="AU39" s="1546">
        <v>1.5497401059964699E-2</v>
      </c>
      <c r="AV39" s="1546">
        <v>1.5497401059964699E-2</v>
      </c>
      <c r="AW39" s="1546">
        <v>1.5497401059964699E-2</v>
      </c>
      <c r="AX39" s="1546">
        <v>1.5497401059964699E-2</v>
      </c>
      <c r="AY39" s="1546">
        <v>1.5497401059964699E-2</v>
      </c>
      <c r="AZ39" s="1546">
        <v>1.5497401059964699E-2</v>
      </c>
    </row>
    <row r="40" spans="23:52" ht="15.75">
      <c r="W40" s="1524"/>
      <c r="AB40" s="1526"/>
      <c r="AD40" s="167">
        <v>26</v>
      </c>
      <c r="AE40" s="151"/>
      <c r="AF40" s="1546">
        <v>1.7857142857142856E-2</v>
      </c>
      <c r="AG40" s="1546">
        <v>1.7857142857142856E-2</v>
      </c>
      <c r="AH40" s="1546">
        <v>1.7857142857142856E-2</v>
      </c>
      <c r="AI40" s="1546">
        <v>1.5846092583813906E-2</v>
      </c>
      <c r="AJ40" s="1546">
        <v>1.5846092583813906E-2</v>
      </c>
      <c r="AK40" s="1546">
        <v>1.5846092583813906E-2</v>
      </c>
      <c r="AL40" s="1546">
        <v>1.5846092583813906E-2</v>
      </c>
      <c r="AM40" s="1546">
        <v>1.5846092583813906E-2</v>
      </c>
      <c r="AN40" s="1546">
        <v>1.5846092583813906E-2</v>
      </c>
      <c r="AO40" s="1546">
        <v>1.5846092583813906E-2</v>
      </c>
      <c r="AP40" s="1546">
        <v>1.5846092583813906E-2</v>
      </c>
      <c r="AQ40" s="1546">
        <v>1.5846092583813906E-2</v>
      </c>
      <c r="AR40" s="1546">
        <v>1.5846092583813906E-2</v>
      </c>
      <c r="AS40" s="1546">
        <v>1.5846092583813906E-2</v>
      </c>
      <c r="AT40" s="1546">
        <v>1.5846092583813906E-2</v>
      </c>
      <c r="AU40" s="1546">
        <v>1.5846092583813906E-2</v>
      </c>
      <c r="AV40" s="1546">
        <v>1.5846092583813906E-2</v>
      </c>
      <c r="AW40" s="1546">
        <v>1.5846092583813906E-2</v>
      </c>
      <c r="AX40" s="1546">
        <v>1.5846092583813906E-2</v>
      </c>
      <c r="AY40" s="1546">
        <v>1.5846092583813906E-2</v>
      </c>
      <c r="AZ40" s="1546">
        <v>1.5846092583813906E-2</v>
      </c>
    </row>
    <row r="41" spans="23:52" ht="15.75">
      <c r="W41" s="1524"/>
      <c r="AB41" s="1526"/>
      <c r="AD41" s="167">
        <v>27</v>
      </c>
      <c r="AE41" s="151"/>
      <c r="AF41" s="1546">
        <v>1.7857142857142856E-2</v>
      </c>
      <c r="AG41" s="1546">
        <v>1.7857142857142856E-2</v>
      </c>
      <c r="AH41" s="1546">
        <v>1.7857142857142856E-2</v>
      </c>
      <c r="AI41" s="1546">
        <v>1.6202629666949721E-2</v>
      </c>
      <c r="AJ41" s="1546">
        <v>1.6202629666949721E-2</v>
      </c>
      <c r="AK41" s="1546">
        <v>1.6202629666949721E-2</v>
      </c>
      <c r="AL41" s="1546">
        <v>1.6202629666949721E-2</v>
      </c>
      <c r="AM41" s="1546">
        <v>1.6202629666949721E-2</v>
      </c>
      <c r="AN41" s="1546">
        <v>1.6202629666949721E-2</v>
      </c>
      <c r="AO41" s="1546">
        <v>1.6202629666949721E-2</v>
      </c>
      <c r="AP41" s="1546">
        <v>1.6202629666949721E-2</v>
      </c>
      <c r="AQ41" s="1546">
        <v>1.6202629666949721E-2</v>
      </c>
      <c r="AR41" s="1546">
        <v>1.6202629666949721E-2</v>
      </c>
      <c r="AS41" s="1546">
        <v>1.6202629666949721E-2</v>
      </c>
      <c r="AT41" s="1546">
        <v>1.6202629666949721E-2</v>
      </c>
      <c r="AU41" s="1546">
        <v>1.6202629666949721E-2</v>
      </c>
      <c r="AV41" s="1546">
        <v>1.6202629666949721E-2</v>
      </c>
      <c r="AW41" s="1546">
        <v>1.6202629666949721E-2</v>
      </c>
      <c r="AX41" s="1546">
        <v>1.6202629666949721E-2</v>
      </c>
      <c r="AY41" s="1546">
        <v>1.6202629666949721E-2</v>
      </c>
      <c r="AZ41" s="1546">
        <v>1.6202629666949721E-2</v>
      </c>
    </row>
    <row r="42" spans="23:52" ht="15.75">
      <c r="W42" s="1524"/>
      <c r="AB42" s="1526"/>
      <c r="AD42" s="167">
        <v>28</v>
      </c>
      <c r="AE42" s="151"/>
      <c r="AF42" s="1546">
        <v>1.7857142857142856E-2</v>
      </c>
      <c r="AG42" s="1546">
        <v>1.7857142857142856E-2</v>
      </c>
      <c r="AH42" s="1546">
        <v>1.7857142857142856E-2</v>
      </c>
      <c r="AI42" s="1546">
        <v>1.6567188834456088E-2</v>
      </c>
      <c r="AJ42" s="1546">
        <v>1.6567188834456088E-2</v>
      </c>
      <c r="AK42" s="1546">
        <v>1.6567188834456088E-2</v>
      </c>
      <c r="AL42" s="1546">
        <v>1.6567188834456088E-2</v>
      </c>
      <c r="AM42" s="1546">
        <v>1.6567188834456088E-2</v>
      </c>
      <c r="AN42" s="1546">
        <v>1.6567188834456088E-2</v>
      </c>
      <c r="AO42" s="1546">
        <v>1.6567188834456088E-2</v>
      </c>
      <c r="AP42" s="1546">
        <v>1.6567188834456088E-2</v>
      </c>
      <c r="AQ42" s="1546">
        <v>1.6567188834456088E-2</v>
      </c>
      <c r="AR42" s="1546">
        <v>1.6567188834456088E-2</v>
      </c>
      <c r="AS42" s="1546">
        <v>1.6567188834456088E-2</v>
      </c>
      <c r="AT42" s="1546">
        <v>1.6567188834456088E-2</v>
      </c>
      <c r="AU42" s="1546">
        <v>1.6567188834456088E-2</v>
      </c>
      <c r="AV42" s="1546">
        <v>1.6567188834456088E-2</v>
      </c>
      <c r="AW42" s="1546">
        <v>1.6567188834456088E-2</v>
      </c>
      <c r="AX42" s="1546">
        <v>1.6567188834456088E-2</v>
      </c>
      <c r="AY42" s="1546">
        <v>1.6567188834456088E-2</v>
      </c>
      <c r="AZ42" s="1546">
        <v>1.6567188834456088E-2</v>
      </c>
    </row>
    <row r="43" spans="23:52" ht="15.75">
      <c r="W43" s="1524"/>
      <c r="AB43" s="1526"/>
      <c r="AD43" s="167">
        <v>29</v>
      </c>
      <c r="AE43" s="151"/>
      <c r="AF43" s="1546">
        <v>1.7857142857142856E-2</v>
      </c>
      <c r="AG43" s="1546">
        <v>1.7857142857142856E-2</v>
      </c>
      <c r="AH43" s="1546">
        <v>1.7857142857142856E-2</v>
      </c>
      <c r="AI43" s="1546">
        <v>1.6939950583231347E-2</v>
      </c>
      <c r="AJ43" s="1546">
        <v>1.6939950583231347E-2</v>
      </c>
      <c r="AK43" s="1546">
        <v>1.6939950583231347E-2</v>
      </c>
      <c r="AL43" s="1546">
        <v>1.6939950583231347E-2</v>
      </c>
      <c r="AM43" s="1546">
        <v>1.6939950583231347E-2</v>
      </c>
      <c r="AN43" s="1546">
        <v>1.6939950583231347E-2</v>
      </c>
      <c r="AO43" s="1546">
        <v>1.6939950583231347E-2</v>
      </c>
      <c r="AP43" s="1546">
        <v>1.6939950583231347E-2</v>
      </c>
      <c r="AQ43" s="1546">
        <v>1.6939950583231347E-2</v>
      </c>
      <c r="AR43" s="1546">
        <v>1.6939950583231347E-2</v>
      </c>
      <c r="AS43" s="1546">
        <v>1.6939950583231347E-2</v>
      </c>
      <c r="AT43" s="1546">
        <v>1.6939950583231347E-2</v>
      </c>
      <c r="AU43" s="1546">
        <v>1.6939950583231347E-2</v>
      </c>
      <c r="AV43" s="1546">
        <v>1.6939950583231347E-2</v>
      </c>
      <c r="AW43" s="1546">
        <v>1.6939950583231347E-2</v>
      </c>
      <c r="AX43" s="1546">
        <v>1.6939950583231347E-2</v>
      </c>
      <c r="AY43" s="1546">
        <v>1.6939950583231347E-2</v>
      </c>
      <c r="AZ43" s="1546">
        <v>1.6939950583231347E-2</v>
      </c>
    </row>
    <row r="44" spans="23:52" ht="15.75">
      <c r="W44" s="1524"/>
      <c r="AB44" s="1526"/>
      <c r="AD44" s="167">
        <v>30</v>
      </c>
      <c r="AE44" s="151"/>
      <c r="AF44" s="1546">
        <v>1.7857142857142856E-2</v>
      </c>
      <c r="AG44" s="1546">
        <v>1.7857142857142856E-2</v>
      </c>
      <c r="AH44" s="1546">
        <v>1.7857142857142856E-2</v>
      </c>
      <c r="AI44" s="1546">
        <v>1.7321099471354056E-2</v>
      </c>
      <c r="AJ44" s="1546">
        <v>1.7321099471354056E-2</v>
      </c>
      <c r="AK44" s="1546">
        <v>1.7321099471354056E-2</v>
      </c>
      <c r="AL44" s="1546">
        <v>1.7321099471354056E-2</v>
      </c>
      <c r="AM44" s="1546">
        <v>1.7321099471354056E-2</v>
      </c>
      <c r="AN44" s="1546">
        <v>1.7321099471354056E-2</v>
      </c>
      <c r="AO44" s="1546">
        <v>1.7321099471354056E-2</v>
      </c>
      <c r="AP44" s="1546">
        <v>1.7321099471354056E-2</v>
      </c>
      <c r="AQ44" s="1546">
        <v>1.7321099471354056E-2</v>
      </c>
      <c r="AR44" s="1546">
        <v>1.7321099471354056E-2</v>
      </c>
      <c r="AS44" s="1546">
        <v>1.7321099471354056E-2</v>
      </c>
      <c r="AT44" s="1546">
        <v>1.7321099471354056E-2</v>
      </c>
      <c r="AU44" s="1546">
        <v>1.7321099471354056E-2</v>
      </c>
      <c r="AV44" s="1546">
        <v>1.7321099471354056E-2</v>
      </c>
      <c r="AW44" s="1546">
        <v>1.7321099471354056E-2</v>
      </c>
      <c r="AX44" s="1546">
        <v>1.7321099471354056E-2</v>
      </c>
      <c r="AY44" s="1546">
        <v>1.7321099471354056E-2</v>
      </c>
      <c r="AZ44" s="1546">
        <v>1.7321099471354056E-2</v>
      </c>
    </row>
    <row r="45" spans="23:52" ht="15.75">
      <c r="W45" s="1524"/>
      <c r="AB45" s="1526"/>
      <c r="AD45" s="167">
        <v>31</v>
      </c>
      <c r="AE45" s="151"/>
      <c r="AF45" s="1546">
        <v>1.7857142857142856E-2</v>
      </c>
      <c r="AG45" s="1546">
        <v>1.7857142857142856E-2</v>
      </c>
      <c r="AH45" s="1546">
        <v>1.7857142857142856E-2</v>
      </c>
      <c r="AI45" s="1546">
        <v>1.7710824209459523E-2</v>
      </c>
      <c r="AJ45" s="1546">
        <v>1.7710824209459523E-2</v>
      </c>
      <c r="AK45" s="1546">
        <v>1.7710824209459523E-2</v>
      </c>
      <c r="AL45" s="1546">
        <v>1.7710824209459523E-2</v>
      </c>
      <c r="AM45" s="1546">
        <v>1.7710824209459523E-2</v>
      </c>
      <c r="AN45" s="1546">
        <v>1.7710824209459523E-2</v>
      </c>
      <c r="AO45" s="1546">
        <v>1.7710824209459523E-2</v>
      </c>
      <c r="AP45" s="1546">
        <v>1.7710824209459523E-2</v>
      </c>
      <c r="AQ45" s="1546">
        <v>1.7710824209459523E-2</v>
      </c>
      <c r="AR45" s="1546">
        <v>1.7710824209459523E-2</v>
      </c>
      <c r="AS45" s="1546">
        <v>1.7710824209459523E-2</v>
      </c>
      <c r="AT45" s="1546">
        <v>1.7710824209459523E-2</v>
      </c>
      <c r="AU45" s="1546">
        <v>1.7710824209459523E-2</v>
      </c>
      <c r="AV45" s="1546">
        <v>1.7710824209459523E-2</v>
      </c>
      <c r="AW45" s="1546">
        <v>1.7710824209459523E-2</v>
      </c>
      <c r="AX45" s="1546">
        <v>1.7710824209459523E-2</v>
      </c>
      <c r="AY45" s="1546">
        <v>1.7710824209459523E-2</v>
      </c>
      <c r="AZ45" s="1546">
        <v>1.7710824209459523E-2</v>
      </c>
    </row>
    <row r="46" spans="23:52" ht="15.75">
      <c r="W46" s="1524"/>
      <c r="AB46" s="1526"/>
      <c r="AD46" s="167">
        <v>32</v>
      </c>
      <c r="AE46" s="151"/>
      <c r="AF46" s="1546">
        <v>1.7857142857142856E-2</v>
      </c>
      <c r="AG46" s="1546">
        <v>1.7857142857142856E-2</v>
      </c>
      <c r="AH46" s="1546">
        <v>1.7857142857142856E-2</v>
      </c>
      <c r="AI46" s="1546">
        <v>1.8109317754172356E-2</v>
      </c>
      <c r="AJ46" s="1546">
        <v>1.8109317754172356E-2</v>
      </c>
      <c r="AK46" s="1546">
        <v>1.8109317754172356E-2</v>
      </c>
      <c r="AL46" s="1546">
        <v>1.8109317754172356E-2</v>
      </c>
      <c r="AM46" s="1546">
        <v>1.8109317754172356E-2</v>
      </c>
      <c r="AN46" s="1546">
        <v>1.8109317754172356E-2</v>
      </c>
      <c r="AO46" s="1546">
        <v>1.8109317754172356E-2</v>
      </c>
      <c r="AP46" s="1546">
        <v>1.8109317754172356E-2</v>
      </c>
      <c r="AQ46" s="1546">
        <v>1.8109317754172356E-2</v>
      </c>
      <c r="AR46" s="1546">
        <v>1.8109317754172356E-2</v>
      </c>
      <c r="AS46" s="1546">
        <v>1.8109317754172356E-2</v>
      </c>
      <c r="AT46" s="1546">
        <v>1.8109317754172356E-2</v>
      </c>
      <c r="AU46" s="1546">
        <v>1.8109317754172356E-2</v>
      </c>
      <c r="AV46" s="1546">
        <v>1.8109317754172356E-2</v>
      </c>
      <c r="AW46" s="1546">
        <v>1.8109317754172356E-2</v>
      </c>
      <c r="AX46" s="1546">
        <v>1.8109317754172356E-2</v>
      </c>
      <c r="AY46" s="1546">
        <v>1.8109317754172356E-2</v>
      </c>
      <c r="AZ46" s="1546">
        <v>1.8109317754172356E-2</v>
      </c>
    </row>
    <row r="47" spans="23:52" ht="15.75">
      <c r="W47" s="1524"/>
      <c r="AB47" s="1526"/>
      <c r="AD47" s="167">
        <v>33</v>
      </c>
      <c r="AE47" s="151"/>
      <c r="AF47" s="1546">
        <v>1.7857142857142856E-2</v>
      </c>
      <c r="AG47" s="1546">
        <v>1.7857142857142856E-2</v>
      </c>
      <c r="AH47" s="1546">
        <v>1.7857142857142856E-2</v>
      </c>
      <c r="AI47" s="1546">
        <v>1.8516777403641237E-2</v>
      </c>
      <c r="AJ47" s="1546">
        <v>1.8516777403641237E-2</v>
      </c>
      <c r="AK47" s="1546">
        <v>1.8516777403641237E-2</v>
      </c>
      <c r="AL47" s="1546">
        <v>1.8516777403641237E-2</v>
      </c>
      <c r="AM47" s="1546">
        <v>1.8516777403641237E-2</v>
      </c>
      <c r="AN47" s="1546">
        <v>1.8516777403641237E-2</v>
      </c>
      <c r="AO47" s="1546">
        <v>1.8516777403641237E-2</v>
      </c>
      <c r="AP47" s="1546">
        <v>1.8516777403641237E-2</v>
      </c>
      <c r="AQ47" s="1546">
        <v>1.8516777403641237E-2</v>
      </c>
      <c r="AR47" s="1546">
        <v>1.8516777403641237E-2</v>
      </c>
      <c r="AS47" s="1546">
        <v>1.8516777403641237E-2</v>
      </c>
      <c r="AT47" s="1546">
        <v>1.8516777403641237E-2</v>
      </c>
      <c r="AU47" s="1546">
        <v>1.8516777403641237E-2</v>
      </c>
      <c r="AV47" s="1546">
        <v>1.8516777403641237E-2</v>
      </c>
      <c r="AW47" s="1546">
        <v>1.8516777403641237E-2</v>
      </c>
      <c r="AX47" s="1546">
        <v>1.8516777403641237E-2</v>
      </c>
      <c r="AY47" s="1546">
        <v>1.8516777403641237E-2</v>
      </c>
      <c r="AZ47" s="1546">
        <v>1.8516777403641237E-2</v>
      </c>
    </row>
    <row r="48" spans="23:52" ht="15.75">
      <c r="W48" s="1524"/>
      <c r="AB48" s="1526"/>
      <c r="AD48" s="167">
        <v>34</v>
      </c>
      <c r="AE48" s="151"/>
      <c r="AF48" s="1546">
        <v>1.7857142857142856E-2</v>
      </c>
      <c r="AG48" s="1546">
        <v>1.7857142857142856E-2</v>
      </c>
      <c r="AH48" s="1546">
        <v>1.7857142857142856E-2</v>
      </c>
      <c r="AI48" s="1546">
        <v>1.8933404895223164E-2</v>
      </c>
      <c r="AJ48" s="1546">
        <v>1.8933404895223164E-2</v>
      </c>
      <c r="AK48" s="1546">
        <v>1.8933404895223164E-2</v>
      </c>
      <c r="AL48" s="1546">
        <v>1.8933404895223164E-2</v>
      </c>
      <c r="AM48" s="1546">
        <v>1.8933404895223164E-2</v>
      </c>
      <c r="AN48" s="1546">
        <v>1.8933404895223164E-2</v>
      </c>
      <c r="AO48" s="1546">
        <v>1.8933404895223164E-2</v>
      </c>
      <c r="AP48" s="1546">
        <v>1.8933404895223164E-2</v>
      </c>
      <c r="AQ48" s="1546">
        <v>1.8933404895223164E-2</v>
      </c>
      <c r="AR48" s="1546">
        <v>1.8933404895223164E-2</v>
      </c>
      <c r="AS48" s="1546">
        <v>1.8933404895223164E-2</v>
      </c>
      <c r="AT48" s="1546">
        <v>1.8933404895223164E-2</v>
      </c>
      <c r="AU48" s="1546">
        <v>1.8933404895223164E-2</v>
      </c>
      <c r="AV48" s="1546">
        <v>1.8933404895223164E-2</v>
      </c>
      <c r="AW48" s="1546">
        <v>1.8933404895223164E-2</v>
      </c>
      <c r="AX48" s="1546">
        <v>1.8933404895223164E-2</v>
      </c>
      <c r="AY48" s="1546">
        <v>1.8933404895223164E-2</v>
      </c>
      <c r="AZ48" s="1546">
        <v>1.8933404895223164E-2</v>
      </c>
    </row>
    <row r="49" spans="23:52" ht="15.75">
      <c r="W49" s="1524"/>
      <c r="AB49" s="1526"/>
      <c r="AD49" s="167">
        <v>35</v>
      </c>
      <c r="AE49" s="151"/>
      <c r="AF49" s="1546">
        <v>1.7857142857142856E-2</v>
      </c>
      <c r="AG49" s="1546">
        <v>1.7857142857142856E-2</v>
      </c>
      <c r="AH49" s="1546">
        <v>1.7857142857142856E-2</v>
      </c>
      <c r="AI49" s="1546">
        <v>1.9359406505365686E-2</v>
      </c>
      <c r="AJ49" s="1546">
        <v>1.9359406505365686E-2</v>
      </c>
      <c r="AK49" s="1546">
        <v>1.9359406505365686E-2</v>
      </c>
      <c r="AL49" s="1546">
        <v>1.9359406505365686E-2</v>
      </c>
      <c r="AM49" s="1546">
        <v>1.9359406505365686E-2</v>
      </c>
      <c r="AN49" s="1546">
        <v>1.9359406505365686E-2</v>
      </c>
      <c r="AO49" s="1546">
        <v>1.9359406505365686E-2</v>
      </c>
      <c r="AP49" s="1546">
        <v>1.9359406505365686E-2</v>
      </c>
      <c r="AQ49" s="1546">
        <v>1.9359406505365686E-2</v>
      </c>
      <c r="AR49" s="1546">
        <v>1.9359406505365686E-2</v>
      </c>
      <c r="AS49" s="1546">
        <v>1.9359406505365686E-2</v>
      </c>
      <c r="AT49" s="1546">
        <v>1.9359406505365686E-2</v>
      </c>
      <c r="AU49" s="1546">
        <v>1.9359406505365686E-2</v>
      </c>
      <c r="AV49" s="1546">
        <v>1.9359406505365686E-2</v>
      </c>
      <c r="AW49" s="1546">
        <v>1.9359406505365686E-2</v>
      </c>
      <c r="AX49" s="1546">
        <v>1.9359406505365686E-2</v>
      </c>
      <c r="AY49" s="1546">
        <v>1.9359406505365686E-2</v>
      </c>
      <c r="AZ49" s="1546">
        <v>1.9359406505365686E-2</v>
      </c>
    </row>
    <row r="50" spans="23:52" ht="15.75">
      <c r="W50" s="1524"/>
      <c r="AB50" s="1526"/>
      <c r="AD50" s="167">
        <v>36</v>
      </c>
      <c r="AE50" s="151"/>
      <c r="AF50" s="1546">
        <v>1.7857142857142856E-2</v>
      </c>
      <c r="AG50" s="1546">
        <v>1.7857142857142856E-2</v>
      </c>
      <c r="AH50" s="1546">
        <v>1.7857142857142856E-2</v>
      </c>
      <c r="AI50" s="1546">
        <v>1.9794993151736415E-2</v>
      </c>
      <c r="AJ50" s="1546">
        <v>1.9794993151736415E-2</v>
      </c>
      <c r="AK50" s="1546">
        <v>1.9794993151736415E-2</v>
      </c>
      <c r="AL50" s="1546">
        <v>1.9794993151736415E-2</v>
      </c>
      <c r="AM50" s="1546">
        <v>1.9794993151736415E-2</v>
      </c>
      <c r="AN50" s="1546">
        <v>1.9794993151736415E-2</v>
      </c>
      <c r="AO50" s="1546">
        <v>1.9794993151736415E-2</v>
      </c>
      <c r="AP50" s="1546">
        <v>1.9794993151736415E-2</v>
      </c>
      <c r="AQ50" s="1546">
        <v>1.9794993151736415E-2</v>
      </c>
      <c r="AR50" s="1546">
        <v>1.9794993151736415E-2</v>
      </c>
      <c r="AS50" s="1546">
        <v>1.9794993151736415E-2</v>
      </c>
      <c r="AT50" s="1546">
        <v>1.9794993151736415E-2</v>
      </c>
      <c r="AU50" s="1546">
        <v>1.9794993151736415E-2</v>
      </c>
      <c r="AV50" s="1546">
        <v>1.9794993151736415E-2</v>
      </c>
      <c r="AW50" s="1546">
        <v>1.9794993151736415E-2</v>
      </c>
      <c r="AX50" s="1546">
        <v>1.9794993151736415E-2</v>
      </c>
      <c r="AY50" s="1546">
        <v>1.9794993151736415E-2</v>
      </c>
      <c r="AZ50" s="1546">
        <v>1.9794993151736415E-2</v>
      </c>
    </row>
    <row r="51" spans="23:52" ht="15.75">
      <c r="W51" s="1524"/>
      <c r="AB51" s="1526"/>
      <c r="AD51" s="167">
        <v>37</v>
      </c>
      <c r="AE51" s="151"/>
      <c r="AF51" s="1546">
        <v>1.7857142857142856E-2</v>
      </c>
      <c r="AG51" s="1546">
        <v>1.7857142857142856E-2</v>
      </c>
      <c r="AH51" s="1546">
        <v>1.7857142857142856E-2</v>
      </c>
      <c r="AI51" s="1546">
        <v>2.0240380497650486E-2</v>
      </c>
      <c r="AJ51" s="1546">
        <v>2.0240380497650486E-2</v>
      </c>
      <c r="AK51" s="1546">
        <v>2.0240380497650486E-2</v>
      </c>
      <c r="AL51" s="1546">
        <v>2.0240380497650486E-2</v>
      </c>
      <c r="AM51" s="1546">
        <v>2.0240380497650486E-2</v>
      </c>
      <c r="AN51" s="1546">
        <v>2.0240380497650486E-2</v>
      </c>
      <c r="AO51" s="1546">
        <v>2.0240380497650486E-2</v>
      </c>
      <c r="AP51" s="1546">
        <v>2.0240380497650486E-2</v>
      </c>
      <c r="AQ51" s="1546">
        <v>2.0240380497650486E-2</v>
      </c>
      <c r="AR51" s="1546">
        <v>2.0240380497650486E-2</v>
      </c>
      <c r="AS51" s="1546">
        <v>2.0240380497650486E-2</v>
      </c>
      <c r="AT51" s="1546">
        <v>2.0240380497650486E-2</v>
      </c>
      <c r="AU51" s="1546">
        <v>2.0240380497650486E-2</v>
      </c>
      <c r="AV51" s="1546">
        <v>2.0240380497650486E-2</v>
      </c>
      <c r="AW51" s="1546">
        <v>2.0240380497650486E-2</v>
      </c>
      <c r="AX51" s="1546">
        <v>2.0240380497650486E-2</v>
      </c>
      <c r="AY51" s="1546">
        <v>2.0240380497650486E-2</v>
      </c>
      <c r="AZ51" s="1546">
        <v>2.0240380497650486E-2</v>
      </c>
    </row>
    <row r="52" spans="23:52" ht="15.75">
      <c r="W52" s="1524"/>
      <c r="AB52" s="1526"/>
      <c r="AD52" s="167">
        <v>38</v>
      </c>
      <c r="AE52" s="151"/>
      <c r="AF52" s="1546">
        <v>1.7857142857142856E-2</v>
      </c>
      <c r="AG52" s="1546">
        <v>1.7857142857142856E-2</v>
      </c>
      <c r="AH52" s="1546">
        <v>1.7857142857142856E-2</v>
      </c>
      <c r="AI52" s="1546">
        <v>2.0695789058847617E-2</v>
      </c>
      <c r="AJ52" s="1546">
        <v>2.0695789058847617E-2</v>
      </c>
      <c r="AK52" s="1546">
        <v>2.0695789058847617E-2</v>
      </c>
      <c r="AL52" s="1546">
        <v>2.0695789058847617E-2</v>
      </c>
      <c r="AM52" s="1546">
        <v>2.0695789058847617E-2</v>
      </c>
      <c r="AN52" s="1546">
        <v>2.0695789058847617E-2</v>
      </c>
      <c r="AO52" s="1546">
        <v>2.0695789058847617E-2</v>
      </c>
      <c r="AP52" s="1546">
        <v>2.0695789058847617E-2</v>
      </c>
      <c r="AQ52" s="1546">
        <v>2.0695789058847617E-2</v>
      </c>
      <c r="AR52" s="1546">
        <v>2.0695789058847617E-2</v>
      </c>
      <c r="AS52" s="1546">
        <v>2.0695789058847617E-2</v>
      </c>
      <c r="AT52" s="1546">
        <v>2.0695789058847617E-2</v>
      </c>
      <c r="AU52" s="1546">
        <v>2.0695789058847617E-2</v>
      </c>
      <c r="AV52" s="1546">
        <v>2.0695789058847617E-2</v>
      </c>
      <c r="AW52" s="1546">
        <v>2.0695789058847617E-2</v>
      </c>
      <c r="AX52" s="1546">
        <v>2.0695789058847617E-2</v>
      </c>
      <c r="AY52" s="1546">
        <v>2.0695789058847617E-2</v>
      </c>
      <c r="AZ52" s="1546">
        <v>2.0695789058847617E-2</v>
      </c>
    </row>
    <row r="53" spans="23:52" ht="15.75">
      <c r="W53" s="1524"/>
      <c r="AB53" s="1526"/>
      <c r="AD53" s="167">
        <v>39</v>
      </c>
      <c r="AE53" s="151"/>
      <c r="AF53" s="1546">
        <v>1.7857142857142856E-2</v>
      </c>
      <c r="AG53" s="1546">
        <v>1.7857142857142856E-2</v>
      </c>
      <c r="AH53" s="1546">
        <v>1.7857142857142856E-2</v>
      </c>
      <c r="AI53" s="1546">
        <v>2.1161444312671689E-2</v>
      </c>
      <c r="AJ53" s="1546">
        <v>2.1161444312671689E-2</v>
      </c>
      <c r="AK53" s="1546">
        <v>2.1161444312671689E-2</v>
      </c>
      <c r="AL53" s="1546">
        <v>2.1161444312671689E-2</v>
      </c>
      <c r="AM53" s="1546">
        <v>2.1161444312671689E-2</v>
      </c>
      <c r="AN53" s="1546">
        <v>2.1161444312671689E-2</v>
      </c>
      <c r="AO53" s="1546">
        <v>2.1161444312671689E-2</v>
      </c>
      <c r="AP53" s="1546">
        <v>2.1161444312671689E-2</v>
      </c>
      <c r="AQ53" s="1546">
        <v>2.1161444312671689E-2</v>
      </c>
      <c r="AR53" s="1546">
        <v>2.1161444312671689E-2</v>
      </c>
      <c r="AS53" s="1546">
        <v>2.1161444312671689E-2</v>
      </c>
      <c r="AT53" s="1546">
        <v>2.1161444312671689E-2</v>
      </c>
      <c r="AU53" s="1546">
        <v>2.1161444312671689E-2</v>
      </c>
      <c r="AV53" s="1546">
        <v>2.1161444312671689E-2</v>
      </c>
      <c r="AW53" s="1546">
        <v>2.1161444312671689E-2</v>
      </c>
      <c r="AX53" s="1546">
        <v>2.1161444312671689E-2</v>
      </c>
      <c r="AY53" s="1546">
        <v>2.1161444312671689E-2</v>
      </c>
      <c r="AZ53" s="1546">
        <v>2.1161444312671689E-2</v>
      </c>
    </row>
    <row r="54" spans="23:52" ht="15.75">
      <c r="W54" s="1524"/>
      <c r="AB54" s="1526"/>
      <c r="AD54" s="167">
        <v>40</v>
      </c>
      <c r="AE54" s="151"/>
      <c r="AF54" s="1546">
        <v>1.7857142857142856E-2</v>
      </c>
      <c r="AG54" s="1546">
        <v>1.7857142857142856E-2</v>
      </c>
      <c r="AH54" s="1546">
        <v>1.7857142857142856E-2</v>
      </c>
      <c r="AI54" s="1546">
        <v>2.1637576809706804E-2</v>
      </c>
      <c r="AJ54" s="1546">
        <v>2.1637576809706804E-2</v>
      </c>
      <c r="AK54" s="1546">
        <v>2.1637576809706804E-2</v>
      </c>
      <c r="AL54" s="1546">
        <v>2.1637576809706804E-2</v>
      </c>
      <c r="AM54" s="1546">
        <v>2.1637576809706804E-2</v>
      </c>
      <c r="AN54" s="1546">
        <v>2.1637576809706804E-2</v>
      </c>
      <c r="AO54" s="1546">
        <v>2.1637576809706804E-2</v>
      </c>
      <c r="AP54" s="1546">
        <v>2.1637576809706804E-2</v>
      </c>
      <c r="AQ54" s="1546">
        <v>2.1637576809706804E-2</v>
      </c>
      <c r="AR54" s="1546">
        <v>2.1637576809706804E-2</v>
      </c>
      <c r="AS54" s="1546">
        <v>2.1637576809706804E-2</v>
      </c>
      <c r="AT54" s="1546">
        <v>2.1637576809706804E-2</v>
      </c>
      <c r="AU54" s="1546">
        <v>2.1637576809706804E-2</v>
      </c>
      <c r="AV54" s="1546">
        <v>2.1637576809706804E-2</v>
      </c>
      <c r="AW54" s="1546">
        <v>2.1637576809706804E-2</v>
      </c>
      <c r="AX54" s="1546">
        <v>2.1637576809706804E-2</v>
      </c>
      <c r="AY54" s="1546">
        <v>2.1637576809706804E-2</v>
      </c>
      <c r="AZ54" s="1546">
        <v>2.1637576809706804E-2</v>
      </c>
    </row>
    <row r="55" spans="23:52" ht="15.75">
      <c r="W55" s="1524"/>
      <c r="AB55" s="1526"/>
      <c r="AD55" s="167">
        <v>41</v>
      </c>
      <c r="AE55" s="151"/>
      <c r="AF55" s="1546">
        <v>1.7857142857142856E-2</v>
      </c>
      <c r="AG55" s="1546">
        <v>1.7857142857142856E-2</v>
      </c>
      <c r="AH55" s="1546">
        <v>1.7857142857142856E-2</v>
      </c>
      <c r="AI55" s="1546">
        <v>2.2124422287925206E-2</v>
      </c>
      <c r="AJ55" s="1546">
        <v>2.2124422287925206E-2</v>
      </c>
      <c r="AK55" s="1546">
        <v>2.2124422287925206E-2</v>
      </c>
      <c r="AL55" s="1546">
        <v>2.2124422287925206E-2</v>
      </c>
      <c r="AM55" s="1546">
        <v>2.2124422287925206E-2</v>
      </c>
      <c r="AN55" s="1546">
        <v>2.2124422287925206E-2</v>
      </c>
      <c r="AO55" s="1546">
        <v>2.2124422287925206E-2</v>
      </c>
      <c r="AP55" s="1546">
        <v>2.2124422287925206E-2</v>
      </c>
      <c r="AQ55" s="1546">
        <v>2.2124422287925206E-2</v>
      </c>
      <c r="AR55" s="1546">
        <v>2.2124422287925206E-2</v>
      </c>
      <c r="AS55" s="1546">
        <v>2.2124422287925206E-2</v>
      </c>
      <c r="AT55" s="1546">
        <v>2.2124422287925206E-2</v>
      </c>
      <c r="AU55" s="1546">
        <v>2.2124422287925206E-2</v>
      </c>
      <c r="AV55" s="1546">
        <v>2.2124422287925206E-2</v>
      </c>
      <c r="AW55" s="1546">
        <v>2.2124422287925206E-2</v>
      </c>
      <c r="AX55" s="1546">
        <v>2.2124422287925206E-2</v>
      </c>
      <c r="AY55" s="1546">
        <v>2.2124422287925206E-2</v>
      </c>
      <c r="AZ55" s="1546">
        <v>2.2124422287925206E-2</v>
      </c>
    </row>
    <row r="56" spans="23:52" ht="15.75">
      <c r="W56" s="1524"/>
      <c r="AB56" s="1526"/>
      <c r="AD56" s="167">
        <v>42</v>
      </c>
      <c r="AE56" s="151"/>
      <c r="AF56" s="1546">
        <v>1.7857142857142856E-2</v>
      </c>
      <c r="AG56" s="1546">
        <v>1.7857142857142856E-2</v>
      </c>
      <c r="AH56" s="1546">
        <v>1.7857142857142856E-2</v>
      </c>
      <c r="AI56" s="1546">
        <v>2.2622221789403523E-2</v>
      </c>
      <c r="AJ56" s="1546">
        <v>2.2622221789403523E-2</v>
      </c>
      <c r="AK56" s="1546">
        <v>2.2622221789403523E-2</v>
      </c>
      <c r="AL56" s="1546">
        <v>2.2622221789403523E-2</v>
      </c>
      <c r="AM56" s="1546">
        <v>2.2622221789403523E-2</v>
      </c>
      <c r="AN56" s="1546">
        <v>2.2622221789403523E-2</v>
      </c>
      <c r="AO56" s="1546">
        <v>2.2622221789403523E-2</v>
      </c>
      <c r="AP56" s="1546">
        <v>2.2622221789403523E-2</v>
      </c>
      <c r="AQ56" s="1546">
        <v>2.2622221789403523E-2</v>
      </c>
      <c r="AR56" s="1546">
        <v>2.2622221789403523E-2</v>
      </c>
      <c r="AS56" s="1546">
        <v>2.2622221789403523E-2</v>
      </c>
      <c r="AT56" s="1546">
        <v>2.2622221789403523E-2</v>
      </c>
      <c r="AU56" s="1546">
        <v>2.2622221789403523E-2</v>
      </c>
      <c r="AV56" s="1546">
        <v>2.2622221789403523E-2</v>
      </c>
      <c r="AW56" s="1546">
        <v>2.2622221789403523E-2</v>
      </c>
      <c r="AX56" s="1546">
        <v>2.2622221789403523E-2</v>
      </c>
      <c r="AY56" s="1546">
        <v>2.2622221789403523E-2</v>
      </c>
      <c r="AZ56" s="1546">
        <v>2.2622221789403523E-2</v>
      </c>
    </row>
    <row r="57" spans="23:52" ht="15.75">
      <c r="W57" s="1524"/>
      <c r="AB57" s="1526"/>
      <c r="AD57" s="167">
        <v>43</v>
      </c>
      <c r="AE57" s="151"/>
      <c r="AF57" s="1546">
        <v>1.7857142857142856E-2</v>
      </c>
      <c r="AG57" s="1546">
        <v>1.7857142857142856E-2</v>
      </c>
      <c r="AH57" s="1546">
        <v>1.7857142857142856E-2</v>
      </c>
      <c r="AI57" s="1546">
        <v>2.3131221779665104E-2</v>
      </c>
      <c r="AJ57" s="1546">
        <v>2.3131221779665104E-2</v>
      </c>
      <c r="AK57" s="1546">
        <v>2.3131221779665104E-2</v>
      </c>
      <c r="AL57" s="1546">
        <v>2.3131221779665104E-2</v>
      </c>
      <c r="AM57" s="1546">
        <v>2.3131221779665104E-2</v>
      </c>
      <c r="AN57" s="1546">
        <v>2.3131221779665104E-2</v>
      </c>
      <c r="AO57" s="1546">
        <v>2.3131221779665104E-2</v>
      </c>
      <c r="AP57" s="1546">
        <v>2.3131221779665104E-2</v>
      </c>
      <c r="AQ57" s="1546">
        <v>2.3131221779665104E-2</v>
      </c>
      <c r="AR57" s="1546">
        <v>2.3131221779665104E-2</v>
      </c>
      <c r="AS57" s="1546">
        <v>2.3131221779665104E-2</v>
      </c>
      <c r="AT57" s="1546">
        <v>2.3131221779665104E-2</v>
      </c>
      <c r="AU57" s="1546">
        <v>2.3131221779665104E-2</v>
      </c>
      <c r="AV57" s="1546">
        <v>2.3131221779665104E-2</v>
      </c>
      <c r="AW57" s="1546">
        <v>2.3131221779665104E-2</v>
      </c>
      <c r="AX57" s="1546">
        <v>2.3131221779665104E-2</v>
      </c>
      <c r="AY57" s="1546">
        <v>2.3131221779665104E-2</v>
      </c>
      <c r="AZ57" s="1546">
        <v>2.3131221779665104E-2</v>
      </c>
    </row>
    <row r="58" spans="23:52" ht="15.75">
      <c r="W58" s="1524"/>
      <c r="AB58" s="1526"/>
      <c r="AD58" s="167">
        <v>44</v>
      </c>
      <c r="AE58" s="151"/>
      <c r="AF58" s="1546">
        <v>1.7857142857142856E-2</v>
      </c>
      <c r="AG58" s="1546">
        <v>1.7857142857142856E-2</v>
      </c>
      <c r="AH58" s="1546">
        <v>1.7857142857142856E-2</v>
      </c>
      <c r="AI58" s="1546">
        <v>2.365167426970757E-2</v>
      </c>
      <c r="AJ58" s="1546">
        <v>2.365167426970757E-2</v>
      </c>
      <c r="AK58" s="1546">
        <v>2.365167426970757E-2</v>
      </c>
      <c r="AL58" s="1546">
        <v>2.365167426970757E-2</v>
      </c>
      <c r="AM58" s="1546">
        <v>2.365167426970757E-2</v>
      </c>
      <c r="AN58" s="1546">
        <v>2.365167426970757E-2</v>
      </c>
      <c r="AO58" s="1546">
        <v>2.365167426970757E-2</v>
      </c>
      <c r="AP58" s="1546">
        <v>2.365167426970757E-2</v>
      </c>
      <c r="AQ58" s="1546">
        <v>2.365167426970757E-2</v>
      </c>
      <c r="AR58" s="1546">
        <v>2.365167426970757E-2</v>
      </c>
      <c r="AS58" s="1546">
        <v>2.365167426970757E-2</v>
      </c>
      <c r="AT58" s="1546">
        <v>2.365167426970757E-2</v>
      </c>
      <c r="AU58" s="1546">
        <v>2.365167426970757E-2</v>
      </c>
      <c r="AV58" s="1546">
        <v>2.365167426970757E-2</v>
      </c>
      <c r="AW58" s="1546">
        <v>2.365167426970757E-2</v>
      </c>
      <c r="AX58" s="1546">
        <v>2.365167426970757E-2</v>
      </c>
      <c r="AY58" s="1546">
        <v>2.365167426970757E-2</v>
      </c>
      <c r="AZ58" s="1546">
        <v>2.365167426970757E-2</v>
      </c>
    </row>
    <row r="59" spans="23:52" ht="15.75">
      <c r="W59" s="1524"/>
      <c r="AB59" s="1526"/>
      <c r="AD59" s="167">
        <v>45</v>
      </c>
      <c r="AE59" s="151"/>
      <c r="AF59" s="1546">
        <v>1.7857142857142856E-2</v>
      </c>
      <c r="AG59" s="1546">
        <v>1.7857142857142856E-2</v>
      </c>
      <c r="AH59" s="1546">
        <v>1.7857142857142856E-2</v>
      </c>
      <c r="AI59" s="1546">
        <v>2.4183836940775989E-2</v>
      </c>
      <c r="AJ59" s="1546">
        <v>2.4183836940775989E-2</v>
      </c>
      <c r="AK59" s="1546">
        <v>2.4183836940775989E-2</v>
      </c>
      <c r="AL59" s="1546">
        <v>2.4183836940775989E-2</v>
      </c>
      <c r="AM59" s="1546">
        <v>2.4183836940775989E-2</v>
      </c>
      <c r="AN59" s="1546">
        <v>2.4183836940775989E-2</v>
      </c>
      <c r="AO59" s="1546">
        <v>2.4183836940775989E-2</v>
      </c>
      <c r="AP59" s="1546">
        <v>2.4183836940775989E-2</v>
      </c>
      <c r="AQ59" s="1546">
        <v>2.4183836940775989E-2</v>
      </c>
      <c r="AR59" s="1546">
        <v>2.4183836940775989E-2</v>
      </c>
      <c r="AS59" s="1546">
        <v>2.4183836940775989E-2</v>
      </c>
      <c r="AT59" s="1546">
        <v>2.4183836940775989E-2</v>
      </c>
      <c r="AU59" s="1546">
        <v>2.4183836940775989E-2</v>
      </c>
      <c r="AV59" s="1546">
        <v>2.4183836940775989E-2</v>
      </c>
      <c r="AW59" s="1546">
        <v>2.4183836940775989E-2</v>
      </c>
      <c r="AX59" s="1546">
        <v>2.4183836940775989E-2</v>
      </c>
      <c r="AY59" s="1546">
        <v>2.4183836940775989E-2</v>
      </c>
      <c r="AZ59" s="1546">
        <v>2.4183836940775989E-2</v>
      </c>
    </row>
    <row r="60" spans="23:52" ht="15.75">
      <c r="W60" s="1524"/>
      <c r="AB60" s="1526"/>
      <c r="AD60" s="167">
        <v>46</v>
      </c>
      <c r="AE60" s="151"/>
      <c r="AF60" s="1546">
        <v>1.7857142857142856E-2</v>
      </c>
      <c r="AG60" s="1546">
        <v>1.7857142857142856E-2</v>
      </c>
      <c r="AH60" s="1546">
        <v>1.7857142857142856E-2</v>
      </c>
      <c r="AI60" s="1546">
        <v>2.4727973271943447E-2</v>
      </c>
      <c r="AJ60" s="1546">
        <v>2.4727973271943447E-2</v>
      </c>
      <c r="AK60" s="1546">
        <v>2.4727973271943447E-2</v>
      </c>
      <c r="AL60" s="1546">
        <v>2.4727973271943447E-2</v>
      </c>
      <c r="AM60" s="1546">
        <v>2.4727973271943447E-2</v>
      </c>
      <c r="AN60" s="1546">
        <v>2.4727973271943447E-2</v>
      </c>
      <c r="AO60" s="1546">
        <v>2.4727973271943447E-2</v>
      </c>
      <c r="AP60" s="1546">
        <v>2.4727973271943447E-2</v>
      </c>
      <c r="AQ60" s="1546">
        <v>2.4727973271943447E-2</v>
      </c>
      <c r="AR60" s="1546">
        <v>2.4727973271943447E-2</v>
      </c>
      <c r="AS60" s="1546">
        <v>2.4727973271943447E-2</v>
      </c>
      <c r="AT60" s="1546">
        <v>2.4727973271943447E-2</v>
      </c>
      <c r="AU60" s="1546">
        <v>2.4727973271943447E-2</v>
      </c>
      <c r="AV60" s="1546">
        <v>2.4727973271943447E-2</v>
      </c>
      <c r="AW60" s="1546">
        <v>2.4727973271943447E-2</v>
      </c>
      <c r="AX60" s="1546">
        <v>2.4727973271943447E-2</v>
      </c>
      <c r="AY60" s="1546">
        <v>2.4727973271943447E-2</v>
      </c>
      <c r="AZ60" s="1546">
        <v>2.4727973271943447E-2</v>
      </c>
    </row>
    <row r="61" spans="23:52" ht="15.75">
      <c r="W61" s="1524"/>
      <c r="AB61" s="1526"/>
      <c r="AD61" s="167">
        <v>47</v>
      </c>
      <c r="AE61" s="151"/>
      <c r="AF61" s="1546">
        <v>1.7857142857142856E-2</v>
      </c>
      <c r="AG61" s="1546">
        <v>1.7857142857142856E-2</v>
      </c>
      <c r="AH61" s="1546">
        <v>1.7857142857142856E-2</v>
      </c>
      <c r="AI61" s="1546">
        <v>2.5284352670562175E-2</v>
      </c>
      <c r="AJ61" s="1546">
        <v>2.5284352670562175E-2</v>
      </c>
      <c r="AK61" s="1546">
        <v>2.5284352670562175E-2</v>
      </c>
      <c r="AL61" s="1546">
        <v>2.5284352670562175E-2</v>
      </c>
      <c r="AM61" s="1546">
        <v>2.5284352670562175E-2</v>
      </c>
      <c r="AN61" s="1546">
        <v>2.5284352670562175E-2</v>
      </c>
      <c r="AO61" s="1546">
        <v>2.5284352670562175E-2</v>
      </c>
      <c r="AP61" s="1546">
        <v>2.5284352670562175E-2</v>
      </c>
      <c r="AQ61" s="1546">
        <v>2.5284352670562175E-2</v>
      </c>
      <c r="AR61" s="1546">
        <v>2.5284352670562175E-2</v>
      </c>
      <c r="AS61" s="1546">
        <v>2.5284352670562175E-2</v>
      </c>
      <c r="AT61" s="1546">
        <v>2.5284352670562175E-2</v>
      </c>
      <c r="AU61" s="1546">
        <v>2.5284352670562175E-2</v>
      </c>
      <c r="AV61" s="1546">
        <v>2.5284352670562175E-2</v>
      </c>
      <c r="AW61" s="1546">
        <v>2.5284352670562175E-2</v>
      </c>
      <c r="AX61" s="1546">
        <v>2.5284352670562175E-2</v>
      </c>
      <c r="AY61" s="1546">
        <v>2.5284352670562175E-2</v>
      </c>
      <c r="AZ61" s="1546">
        <v>2.5284352670562175E-2</v>
      </c>
    </row>
    <row r="62" spans="23:52" ht="15.75">
      <c r="W62" s="1524"/>
      <c r="AB62" s="1526"/>
      <c r="AD62" s="167">
        <v>48</v>
      </c>
      <c r="AE62" s="151"/>
      <c r="AF62" s="1546">
        <v>1.7857142857142856E-2</v>
      </c>
      <c r="AG62" s="1546">
        <v>1.7857142857142856E-2</v>
      </c>
      <c r="AH62" s="1546">
        <v>1.7857142857142856E-2</v>
      </c>
      <c r="AI62" s="1546">
        <v>2.5853250605649823E-2</v>
      </c>
      <c r="AJ62" s="1546">
        <v>2.5853250605649823E-2</v>
      </c>
      <c r="AK62" s="1546">
        <v>2.5853250605649823E-2</v>
      </c>
      <c r="AL62" s="1546">
        <v>2.5853250605649823E-2</v>
      </c>
      <c r="AM62" s="1546">
        <v>2.5853250605649823E-2</v>
      </c>
      <c r="AN62" s="1546">
        <v>2.5853250605649823E-2</v>
      </c>
      <c r="AO62" s="1546">
        <v>2.5853250605649823E-2</v>
      </c>
      <c r="AP62" s="1546">
        <v>2.5853250605649823E-2</v>
      </c>
      <c r="AQ62" s="1546">
        <v>2.5853250605649823E-2</v>
      </c>
      <c r="AR62" s="1546">
        <v>2.5853250605649823E-2</v>
      </c>
      <c r="AS62" s="1546">
        <v>2.5853250605649823E-2</v>
      </c>
      <c r="AT62" s="1546">
        <v>2.5853250605649823E-2</v>
      </c>
      <c r="AU62" s="1546">
        <v>2.5853250605649823E-2</v>
      </c>
      <c r="AV62" s="1546">
        <v>2.5853250605649823E-2</v>
      </c>
      <c r="AW62" s="1546">
        <v>2.5853250605649823E-2</v>
      </c>
      <c r="AX62" s="1546">
        <v>2.5853250605649823E-2</v>
      </c>
      <c r="AY62" s="1546">
        <v>2.5853250605649823E-2</v>
      </c>
      <c r="AZ62" s="1546">
        <v>2.5853250605649823E-2</v>
      </c>
    </row>
    <row r="63" spans="23:52" ht="15.75">
      <c r="W63" s="1524"/>
      <c r="AB63" s="1526"/>
      <c r="AD63" s="167">
        <v>49</v>
      </c>
      <c r="AE63" s="151"/>
      <c r="AF63" s="1546">
        <v>1.7857142857142856E-2</v>
      </c>
      <c r="AG63" s="1546">
        <v>1.7857142857142856E-2</v>
      </c>
      <c r="AH63" s="1546">
        <v>1.7857142857142856E-2</v>
      </c>
      <c r="AI63" s="1546">
        <v>2.6434948744276942E-2</v>
      </c>
      <c r="AJ63" s="1546">
        <v>2.6434948744276942E-2</v>
      </c>
      <c r="AK63" s="1546">
        <v>2.6434948744276942E-2</v>
      </c>
      <c r="AL63" s="1546">
        <v>2.6434948744276942E-2</v>
      </c>
      <c r="AM63" s="1546">
        <v>2.6434948744276942E-2</v>
      </c>
      <c r="AN63" s="1546">
        <v>2.6434948744276942E-2</v>
      </c>
      <c r="AO63" s="1546">
        <v>2.6434948744276942E-2</v>
      </c>
      <c r="AP63" s="1546">
        <v>2.6434948744276942E-2</v>
      </c>
      <c r="AQ63" s="1546">
        <v>2.6434948744276942E-2</v>
      </c>
      <c r="AR63" s="1546">
        <v>2.6434948744276942E-2</v>
      </c>
      <c r="AS63" s="1546">
        <v>2.6434948744276942E-2</v>
      </c>
      <c r="AT63" s="1546">
        <v>2.6434948744276942E-2</v>
      </c>
      <c r="AU63" s="1546">
        <v>2.6434948744276942E-2</v>
      </c>
      <c r="AV63" s="1546">
        <v>2.6434948744276942E-2</v>
      </c>
      <c r="AW63" s="1546">
        <v>2.6434948744276942E-2</v>
      </c>
      <c r="AX63" s="1546">
        <v>2.6434948744276942E-2</v>
      </c>
      <c r="AY63" s="1546">
        <v>2.6434948744276942E-2</v>
      </c>
      <c r="AZ63" s="1546">
        <v>2.6434948744276942E-2</v>
      </c>
    </row>
    <row r="64" spans="23:52" ht="15.75">
      <c r="W64" s="1524"/>
      <c r="AB64" s="1526"/>
      <c r="AD64" s="167">
        <v>50</v>
      </c>
      <c r="AE64" s="151"/>
      <c r="AF64" s="1546">
        <v>1.7857142857142856E-2</v>
      </c>
      <c r="AG64" s="1546">
        <v>1.7857142857142856E-2</v>
      </c>
      <c r="AH64" s="1546">
        <v>1.7857142857142856E-2</v>
      </c>
      <c r="AI64" s="1546">
        <v>2.7029735091023174E-2</v>
      </c>
      <c r="AJ64" s="1546">
        <v>2.7029735091023174E-2</v>
      </c>
      <c r="AK64" s="1546">
        <v>2.7029735091023174E-2</v>
      </c>
      <c r="AL64" s="1546">
        <v>2.7029735091023174E-2</v>
      </c>
      <c r="AM64" s="1546">
        <v>2.7029735091023174E-2</v>
      </c>
      <c r="AN64" s="1546">
        <v>2.7029735091023174E-2</v>
      </c>
      <c r="AO64" s="1546">
        <v>2.7029735091023174E-2</v>
      </c>
      <c r="AP64" s="1546">
        <v>2.7029735091023174E-2</v>
      </c>
      <c r="AQ64" s="1546">
        <v>2.7029735091023174E-2</v>
      </c>
      <c r="AR64" s="1546">
        <v>2.7029735091023174E-2</v>
      </c>
      <c r="AS64" s="1546">
        <v>2.7029735091023174E-2</v>
      </c>
      <c r="AT64" s="1546">
        <v>2.7029735091023174E-2</v>
      </c>
      <c r="AU64" s="1546">
        <v>2.7029735091023174E-2</v>
      </c>
      <c r="AV64" s="1546">
        <v>2.7029735091023174E-2</v>
      </c>
      <c r="AW64" s="1546">
        <v>2.7029735091023174E-2</v>
      </c>
      <c r="AX64" s="1546">
        <v>2.7029735091023174E-2</v>
      </c>
      <c r="AY64" s="1546">
        <v>2.7029735091023174E-2</v>
      </c>
      <c r="AZ64" s="1546">
        <v>2.7029735091023174E-2</v>
      </c>
    </row>
    <row r="65" spans="23:52" ht="15.75">
      <c r="W65" s="1524"/>
      <c r="AB65" s="1526"/>
      <c r="AD65" s="167">
        <v>51</v>
      </c>
      <c r="AE65" s="151"/>
      <c r="AF65" s="1546">
        <v>1.7857142857142856E-2</v>
      </c>
      <c r="AG65" s="1546">
        <v>1.7857142857142856E-2</v>
      </c>
      <c r="AH65" s="1546">
        <v>1.7857142857142856E-2</v>
      </c>
      <c r="AI65" s="1546">
        <v>2.7637904130571194E-2</v>
      </c>
      <c r="AJ65" s="1546">
        <v>2.7637904130571194E-2</v>
      </c>
      <c r="AK65" s="1546">
        <v>2.7637904130571194E-2</v>
      </c>
      <c r="AL65" s="1546">
        <v>2.7637904130571194E-2</v>
      </c>
      <c r="AM65" s="1546">
        <v>2.7637904130571194E-2</v>
      </c>
      <c r="AN65" s="1546">
        <v>2.7637904130571194E-2</v>
      </c>
      <c r="AO65" s="1546">
        <v>2.7637904130571194E-2</v>
      </c>
      <c r="AP65" s="1546">
        <v>2.7637904130571194E-2</v>
      </c>
      <c r="AQ65" s="1546">
        <v>2.7637904130571194E-2</v>
      </c>
      <c r="AR65" s="1546">
        <v>2.7637904130571194E-2</v>
      </c>
      <c r="AS65" s="1546">
        <v>2.7637904130571194E-2</v>
      </c>
      <c r="AT65" s="1546">
        <v>2.7637904130571194E-2</v>
      </c>
      <c r="AU65" s="1546">
        <v>2.7637904130571194E-2</v>
      </c>
      <c r="AV65" s="1546">
        <v>2.7637904130571194E-2</v>
      </c>
      <c r="AW65" s="1546">
        <v>2.7637904130571194E-2</v>
      </c>
      <c r="AX65" s="1546">
        <v>2.7637904130571194E-2</v>
      </c>
      <c r="AY65" s="1546">
        <v>2.7637904130571194E-2</v>
      </c>
      <c r="AZ65" s="1546">
        <v>2.7637904130571194E-2</v>
      </c>
    </row>
    <row r="66" spans="23:52" ht="15.75">
      <c r="W66" s="1524"/>
      <c r="AB66" s="1526"/>
      <c r="AD66" s="167">
        <v>52</v>
      </c>
      <c r="AE66" s="151"/>
      <c r="AF66" s="1546">
        <v>1.7857142857142856E-2</v>
      </c>
      <c r="AG66" s="1546">
        <v>1.7857142857142856E-2</v>
      </c>
      <c r="AH66" s="1546">
        <v>1.7857142857142856E-2</v>
      </c>
      <c r="AI66" s="1546">
        <v>2.8259756973509048E-2</v>
      </c>
      <c r="AJ66" s="1546">
        <v>2.8259756973509048E-2</v>
      </c>
      <c r="AK66" s="1546">
        <v>2.8259756973509048E-2</v>
      </c>
      <c r="AL66" s="1546">
        <v>2.8259756973509048E-2</v>
      </c>
      <c r="AM66" s="1546">
        <v>2.8259756973509048E-2</v>
      </c>
      <c r="AN66" s="1546">
        <v>2.8259756973509048E-2</v>
      </c>
      <c r="AO66" s="1546">
        <v>2.8259756973509048E-2</v>
      </c>
      <c r="AP66" s="1546">
        <v>2.8259756973509048E-2</v>
      </c>
      <c r="AQ66" s="1546">
        <v>2.8259756973509048E-2</v>
      </c>
      <c r="AR66" s="1546">
        <v>2.8259756973509048E-2</v>
      </c>
      <c r="AS66" s="1546">
        <v>2.8259756973509048E-2</v>
      </c>
      <c r="AT66" s="1546">
        <v>2.8259756973509048E-2</v>
      </c>
      <c r="AU66" s="1546">
        <v>2.8259756973509048E-2</v>
      </c>
      <c r="AV66" s="1546">
        <v>2.8259756973509048E-2</v>
      </c>
      <c r="AW66" s="1546">
        <v>2.8259756973509048E-2</v>
      </c>
      <c r="AX66" s="1546">
        <v>2.8259756973509048E-2</v>
      </c>
      <c r="AY66" s="1546">
        <v>2.8259756973509048E-2</v>
      </c>
      <c r="AZ66" s="1546">
        <v>2.8259756973509048E-2</v>
      </c>
    </row>
    <row r="67" spans="23:52" ht="15.75">
      <c r="W67" s="1524"/>
      <c r="AB67" s="1526"/>
      <c r="AD67" s="167">
        <v>53</v>
      </c>
      <c r="AE67" s="151"/>
      <c r="AF67" s="1546">
        <v>1.7857142857142856E-2</v>
      </c>
      <c r="AG67" s="1546">
        <v>1.7857142857142856E-2</v>
      </c>
      <c r="AH67" s="1546">
        <v>1.7857142857142856E-2</v>
      </c>
      <c r="AI67" s="1546">
        <v>2.8895601505413007E-2</v>
      </c>
      <c r="AJ67" s="1546">
        <v>2.8895601505413007E-2</v>
      </c>
      <c r="AK67" s="1546">
        <v>2.8895601505413007E-2</v>
      </c>
      <c r="AL67" s="1546">
        <v>2.8895601505413007E-2</v>
      </c>
      <c r="AM67" s="1546">
        <v>2.8895601505413007E-2</v>
      </c>
      <c r="AN67" s="1546">
        <v>2.8895601505413007E-2</v>
      </c>
      <c r="AO67" s="1546">
        <v>2.8895601505413007E-2</v>
      </c>
      <c r="AP67" s="1546">
        <v>2.8895601505413007E-2</v>
      </c>
      <c r="AQ67" s="1546">
        <v>2.8895601505413007E-2</v>
      </c>
      <c r="AR67" s="1546">
        <v>2.8895601505413007E-2</v>
      </c>
      <c r="AS67" s="1546">
        <v>2.8895601505413007E-2</v>
      </c>
      <c r="AT67" s="1546">
        <v>2.8895601505413007E-2</v>
      </c>
      <c r="AU67" s="1546">
        <v>2.8895601505413007E-2</v>
      </c>
      <c r="AV67" s="1546">
        <v>2.8895601505413007E-2</v>
      </c>
      <c r="AW67" s="1546">
        <v>2.8895601505413007E-2</v>
      </c>
      <c r="AX67" s="1546">
        <v>2.8895601505413007E-2</v>
      </c>
      <c r="AY67" s="1546">
        <v>2.8895601505413007E-2</v>
      </c>
      <c r="AZ67" s="1546">
        <v>2.8895601505413007E-2</v>
      </c>
    </row>
    <row r="68" spans="23:52" ht="15.75">
      <c r="W68" s="1524"/>
      <c r="AB68" s="1526"/>
      <c r="AD68" s="167">
        <v>54</v>
      </c>
      <c r="AE68" s="151"/>
      <c r="AF68" s="1546">
        <v>1.7857142857142856E-2</v>
      </c>
      <c r="AG68" s="1546">
        <v>1.7857142857142856E-2</v>
      </c>
      <c r="AH68" s="1546">
        <v>1.7857142857142856E-2</v>
      </c>
      <c r="AI68" s="1546">
        <v>2.9545752539284795E-2</v>
      </c>
      <c r="AJ68" s="1546">
        <v>2.9545752539284795E-2</v>
      </c>
      <c r="AK68" s="1546">
        <v>2.9545752539284795E-2</v>
      </c>
      <c r="AL68" s="1546">
        <v>2.9545752539284795E-2</v>
      </c>
      <c r="AM68" s="1546">
        <v>2.9545752539284795E-2</v>
      </c>
      <c r="AN68" s="1546">
        <v>2.9545752539284795E-2</v>
      </c>
      <c r="AO68" s="1546">
        <v>2.9545752539284795E-2</v>
      </c>
      <c r="AP68" s="1546">
        <v>2.9545752539284795E-2</v>
      </c>
      <c r="AQ68" s="1546">
        <v>2.9545752539284795E-2</v>
      </c>
      <c r="AR68" s="1546">
        <v>2.9545752539284795E-2</v>
      </c>
      <c r="AS68" s="1546">
        <v>2.9545752539284795E-2</v>
      </c>
      <c r="AT68" s="1546">
        <v>2.9545752539284795E-2</v>
      </c>
      <c r="AU68" s="1546">
        <v>2.9545752539284795E-2</v>
      </c>
      <c r="AV68" s="1546">
        <v>2.9545752539284795E-2</v>
      </c>
      <c r="AW68" s="1546">
        <v>2.9545752539284795E-2</v>
      </c>
      <c r="AX68" s="1546">
        <v>2.9545752539284795E-2</v>
      </c>
      <c r="AY68" s="1546">
        <v>2.9545752539284795E-2</v>
      </c>
      <c r="AZ68" s="1546">
        <v>2.9545752539284795E-2</v>
      </c>
    </row>
    <row r="69" spans="23:52" ht="15.75">
      <c r="W69" s="1524"/>
      <c r="AB69" s="1526"/>
      <c r="AD69" s="167">
        <v>55</v>
      </c>
      <c r="AE69" s="151"/>
      <c r="AF69" s="1546">
        <v>1.7857142857142856E-2</v>
      </c>
      <c r="AG69" s="1546">
        <v>1.7857142857142856E-2</v>
      </c>
      <c r="AH69" s="1546">
        <v>1.7857142857142856E-2</v>
      </c>
      <c r="AI69" s="1546">
        <v>3.0210531971418705E-2</v>
      </c>
      <c r="AJ69" s="1546">
        <v>3.0210531971418705E-2</v>
      </c>
      <c r="AK69" s="1546">
        <v>3.0210531971418705E-2</v>
      </c>
      <c r="AL69" s="1546">
        <v>3.0210531971418705E-2</v>
      </c>
      <c r="AM69" s="1546">
        <v>3.0210531971418705E-2</v>
      </c>
      <c r="AN69" s="1546">
        <v>3.0210531971418705E-2</v>
      </c>
      <c r="AO69" s="1546">
        <v>3.0210531971418705E-2</v>
      </c>
      <c r="AP69" s="1546">
        <v>3.0210531971418705E-2</v>
      </c>
      <c r="AQ69" s="1546">
        <v>3.0210531971418705E-2</v>
      </c>
      <c r="AR69" s="1546">
        <v>3.0210531971418705E-2</v>
      </c>
      <c r="AS69" s="1546">
        <v>3.0210531971418705E-2</v>
      </c>
      <c r="AT69" s="1546">
        <v>3.0210531971418705E-2</v>
      </c>
      <c r="AU69" s="1546">
        <v>3.0210531971418705E-2</v>
      </c>
      <c r="AV69" s="1546">
        <v>3.0210531971418705E-2</v>
      </c>
      <c r="AW69" s="1546">
        <v>3.0210531971418705E-2</v>
      </c>
      <c r="AX69" s="1546">
        <v>3.0210531971418705E-2</v>
      </c>
      <c r="AY69" s="1546">
        <v>3.0210531971418705E-2</v>
      </c>
      <c r="AZ69" s="1546">
        <v>3.0210531971418705E-2</v>
      </c>
    </row>
    <row r="70" spans="23:52" ht="15.75">
      <c r="W70" s="1524"/>
      <c r="AB70" s="1526"/>
      <c r="AD70" s="167">
        <v>56</v>
      </c>
      <c r="AE70" s="151"/>
      <c r="AF70" s="1546">
        <v>1.7857142857142856E-2</v>
      </c>
      <c r="AG70" s="1546">
        <v>1.7857142857142856E-2</v>
      </c>
      <c r="AH70" s="1546">
        <v>1.7857142857142856E-2</v>
      </c>
      <c r="AI70" s="1546">
        <v>3.0890268940775623E-2</v>
      </c>
      <c r="AJ70" s="1546">
        <v>3.0890268940775623E-2</v>
      </c>
      <c r="AK70" s="1546">
        <v>3.0890268940775623E-2</v>
      </c>
      <c r="AL70" s="1546">
        <v>3.0890268940775623E-2</v>
      </c>
      <c r="AM70" s="1546">
        <v>3.0890268940775623E-2</v>
      </c>
      <c r="AN70" s="1546">
        <v>3.0890268940775623E-2</v>
      </c>
      <c r="AO70" s="1546">
        <v>3.0890268940775623E-2</v>
      </c>
      <c r="AP70" s="1546">
        <v>3.0890268940775623E-2</v>
      </c>
      <c r="AQ70" s="1546">
        <v>3.0890268940775623E-2</v>
      </c>
      <c r="AR70" s="1546">
        <v>3.0890268940775623E-2</v>
      </c>
      <c r="AS70" s="1546">
        <v>3.0890268940775623E-2</v>
      </c>
      <c r="AT70" s="1546">
        <v>3.0890268940775623E-2</v>
      </c>
      <c r="AU70" s="1546">
        <v>3.0890268940775623E-2</v>
      </c>
      <c r="AV70" s="1546">
        <v>3.0890268940775623E-2</v>
      </c>
      <c r="AW70" s="1546">
        <v>3.0890268940775623E-2</v>
      </c>
      <c r="AX70" s="1546">
        <v>3.0890268940775623E-2</v>
      </c>
      <c r="AY70" s="1546">
        <v>3.0890268940775623E-2</v>
      </c>
      <c r="AZ70" s="1546">
        <v>3.0890268940775623E-2</v>
      </c>
    </row>
    <row r="71" spans="23:52" ht="15.75">
      <c r="W71" s="1524"/>
      <c r="AB71" s="1526"/>
      <c r="AD71" s="167">
        <v>57</v>
      </c>
      <c r="AE71" s="151"/>
      <c r="AF71" s="1546">
        <v>0</v>
      </c>
      <c r="AG71" s="1546">
        <v>0</v>
      </c>
      <c r="AH71" s="1546">
        <v>0</v>
      </c>
      <c r="AI71" s="1546">
        <v>0</v>
      </c>
      <c r="AJ71" s="1546">
        <v>0</v>
      </c>
      <c r="AK71" s="1546">
        <v>0</v>
      </c>
      <c r="AL71" s="1546">
        <v>0</v>
      </c>
      <c r="AM71" s="1546">
        <v>0</v>
      </c>
      <c r="AN71" s="1546">
        <v>0</v>
      </c>
      <c r="AO71" s="1546">
        <v>0</v>
      </c>
      <c r="AP71" s="1546">
        <v>0</v>
      </c>
      <c r="AQ71" s="1546">
        <v>0</v>
      </c>
      <c r="AR71" s="1546">
        <v>0</v>
      </c>
      <c r="AS71" s="1546">
        <v>0</v>
      </c>
      <c r="AT71" s="1546">
        <v>0</v>
      </c>
      <c r="AU71" s="1546">
        <v>0</v>
      </c>
      <c r="AV71" s="1546">
        <v>0</v>
      </c>
      <c r="AW71" s="1546">
        <v>0</v>
      </c>
      <c r="AX71" s="1546">
        <v>0</v>
      </c>
      <c r="AY71" s="1546">
        <v>0</v>
      </c>
      <c r="AZ71" s="1546">
        <v>0</v>
      </c>
    </row>
    <row r="72" spans="23:52" ht="15.75">
      <c r="W72" s="1524"/>
      <c r="AB72" s="1526"/>
      <c r="AD72" s="167">
        <v>58</v>
      </c>
      <c r="AE72" s="151"/>
      <c r="AF72" s="1546">
        <v>0</v>
      </c>
      <c r="AG72" s="1546">
        <v>0</v>
      </c>
      <c r="AH72" s="1546">
        <v>0</v>
      </c>
      <c r="AI72" s="1546">
        <v>0</v>
      </c>
      <c r="AJ72" s="1546">
        <v>0</v>
      </c>
      <c r="AK72" s="1546">
        <v>0</v>
      </c>
      <c r="AL72" s="1546">
        <v>0</v>
      </c>
      <c r="AM72" s="1546">
        <v>0</v>
      </c>
      <c r="AN72" s="1546">
        <v>0</v>
      </c>
      <c r="AO72" s="1546">
        <v>0</v>
      </c>
      <c r="AP72" s="1546">
        <v>0</v>
      </c>
      <c r="AQ72" s="1546">
        <v>0</v>
      </c>
      <c r="AR72" s="1546">
        <v>0</v>
      </c>
      <c r="AS72" s="1546">
        <v>0</v>
      </c>
      <c r="AT72" s="1546">
        <v>0</v>
      </c>
      <c r="AU72" s="1546">
        <v>0</v>
      </c>
      <c r="AV72" s="1546">
        <v>0</v>
      </c>
      <c r="AW72" s="1546">
        <v>0</v>
      </c>
      <c r="AX72" s="1546">
        <v>0</v>
      </c>
      <c r="AY72" s="1546">
        <v>0</v>
      </c>
      <c r="AZ72" s="1546">
        <v>0</v>
      </c>
    </row>
    <row r="73" spans="23:52" ht="15.75">
      <c r="W73" s="1524"/>
      <c r="AB73" s="1526"/>
      <c r="AD73" s="167">
        <v>59</v>
      </c>
      <c r="AE73" s="151"/>
      <c r="AF73" s="1546">
        <v>0</v>
      </c>
      <c r="AG73" s="1546">
        <v>0</v>
      </c>
      <c r="AH73" s="1546">
        <v>0</v>
      </c>
      <c r="AI73" s="1546">
        <v>0</v>
      </c>
      <c r="AJ73" s="1546">
        <v>0</v>
      </c>
      <c r="AK73" s="1546">
        <v>0</v>
      </c>
      <c r="AL73" s="1546">
        <v>0</v>
      </c>
      <c r="AM73" s="1546">
        <v>0</v>
      </c>
      <c r="AN73" s="1546">
        <v>0</v>
      </c>
      <c r="AO73" s="1546">
        <v>0</v>
      </c>
      <c r="AP73" s="1546">
        <v>0</v>
      </c>
      <c r="AQ73" s="1546">
        <v>0</v>
      </c>
      <c r="AR73" s="1546">
        <v>0</v>
      </c>
      <c r="AS73" s="1546">
        <v>0</v>
      </c>
      <c r="AT73" s="1546">
        <v>0</v>
      </c>
      <c r="AU73" s="1546">
        <v>0</v>
      </c>
      <c r="AV73" s="1546">
        <v>0</v>
      </c>
      <c r="AW73" s="1546">
        <v>0</v>
      </c>
      <c r="AX73" s="1546">
        <v>0</v>
      </c>
      <c r="AY73" s="1546">
        <v>0</v>
      </c>
      <c r="AZ73" s="1546">
        <v>0</v>
      </c>
    </row>
    <row r="74" spans="23:52" ht="15.75">
      <c r="W74" s="1524"/>
      <c r="AB74" s="1526"/>
      <c r="AD74" s="167">
        <v>60</v>
      </c>
      <c r="AE74" s="151"/>
      <c r="AF74" s="1546">
        <v>0</v>
      </c>
      <c r="AG74" s="1546">
        <v>0</v>
      </c>
      <c r="AH74" s="1546">
        <v>0</v>
      </c>
      <c r="AI74" s="1546">
        <v>0</v>
      </c>
      <c r="AJ74" s="1546">
        <v>0</v>
      </c>
      <c r="AK74" s="1546">
        <v>0</v>
      </c>
      <c r="AL74" s="1546">
        <v>0</v>
      </c>
      <c r="AM74" s="1546">
        <v>0</v>
      </c>
      <c r="AN74" s="1546">
        <v>0</v>
      </c>
      <c r="AO74" s="1546">
        <v>0</v>
      </c>
      <c r="AP74" s="1546">
        <v>0</v>
      </c>
      <c r="AQ74" s="1546">
        <v>0</v>
      </c>
      <c r="AR74" s="1546">
        <v>0</v>
      </c>
      <c r="AS74" s="1546">
        <v>0</v>
      </c>
      <c r="AT74" s="1546">
        <v>0</v>
      </c>
      <c r="AU74" s="1546">
        <v>0</v>
      </c>
      <c r="AV74" s="1546">
        <v>0</v>
      </c>
      <c r="AW74" s="1546">
        <v>0</v>
      </c>
      <c r="AX74" s="1546">
        <v>0</v>
      </c>
      <c r="AY74" s="1546">
        <v>0</v>
      </c>
      <c r="AZ74" s="1546">
        <v>0</v>
      </c>
    </row>
    <row r="75" spans="23:52" ht="15.75">
      <c r="W75" s="1524"/>
      <c r="AB75" s="1526"/>
      <c r="AD75" s="167">
        <v>61</v>
      </c>
      <c r="AE75" s="151"/>
      <c r="AF75" s="1546">
        <v>0</v>
      </c>
      <c r="AG75" s="1546">
        <v>0</v>
      </c>
      <c r="AH75" s="1546">
        <v>0</v>
      </c>
      <c r="AI75" s="1546">
        <v>0</v>
      </c>
      <c r="AJ75" s="1546">
        <v>0</v>
      </c>
      <c r="AK75" s="1546">
        <v>0</v>
      </c>
      <c r="AL75" s="1546">
        <v>0</v>
      </c>
      <c r="AM75" s="1546">
        <v>0</v>
      </c>
      <c r="AN75" s="1546">
        <v>0</v>
      </c>
      <c r="AO75" s="1546">
        <v>0</v>
      </c>
      <c r="AP75" s="1546">
        <v>0</v>
      </c>
      <c r="AQ75" s="1546">
        <v>0</v>
      </c>
      <c r="AR75" s="1546">
        <v>0</v>
      </c>
      <c r="AS75" s="1546">
        <v>0</v>
      </c>
      <c r="AT75" s="1546">
        <v>0</v>
      </c>
      <c r="AU75" s="1546">
        <v>0</v>
      </c>
      <c r="AV75" s="1546">
        <v>0</v>
      </c>
      <c r="AW75" s="1546">
        <v>0</v>
      </c>
      <c r="AX75" s="1546">
        <v>0</v>
      </c>
      <c r="AY75" s="1546">
        <v>0</v>
      </c>
      <c r="AZ75" s="1546">
        <v>0</v>
      </c>
    </row>
    <row r="76" spans="23:52" ht="15.75">
      <c r="W76" s="1524"/>
      <c r="AB76" s="1526"/>
      <c r="AD76" s="167">
        <v>62</v>
      </c>
      <c r="AE76" s="151"/>
      <c r="AF76" s="1546">
        <v>0</v>
      </c>
      <c r="AG76" s="1546">
        <v>0</v>
      </c>
      <c r="AH76" s="1546">
        <v>0</v>
      </c>
      <c r="AI76" s="1546">
        <v>0</v>
      </c>
      <c r="AJ76" s="1546">
        <v>0</v>
      </c>
      <c r="AK76" s="1546">
        <v>0</v>
      </c>
      <c r="AL76" s="1546">
        <v>0</v>
      </c>
      <c r="AM76" s="1546">
        <v>0</v>
      </c>
      <c r="AN76" s="1546">
        <v>0</v>
      </c>
      <c r="AO76" s="1546">
        <v>0</v>
      </c>
      <c r="AP76" s="1546">
        <v>0</v>
      </c>
      <c r="AQ76" s="1546">
        <v>0</v>
      </c>
      <c r="AR76" s="1546">
        <v>0</v>
      </c>
      <c r="AS76" s="1546">
        <v>0</v>
      </c>
      <c r="AT76" s="1546">
        <v>0</v>
      </c>
      <c r="AU76" s="1546">
        <v>0</v>
      </c>
      <c r="AV76" s="1546">
        <v>0</v>
      </c>
      <c r="AW76" s="1546">
        <v>0</v>
      </c>
      <c r="AX76" s="1546">
        <v>0</v>
      </c>
      <c r="AY76" s="1546">
        <v>0</v>
      </c>
      <c r="AZ76" s="1546">
        <v>0</v>
      </c>
    </row>
    <row r="77" spans="23:52" ht="15.75">
      <c r="W77" s="1524"/>
      <c r="AB77" s="1526"/>
      <c r="AD77" s="167">
        <v>63</v>
      </c>
      <c r="AE77" s="151"/>
      <c r="AF77" s="1546">
        <v>0</v>
      </c>
      <c r="AG77" s="1546">
        <v>0</v>
      </c>
      <c r="AH77" s="1546">
        <v>0</v>
      </c>
      <c r="AI77" s="1546">
        <v>0</v>
      </c>
      <c r="AJ77" s="1546">
        <v>0</v>
      </c>
      <c r="AK77" s="1546">
        <v>0</v>
      </c>
      <c r="AL77" s="1546">
        <v>0</v>
      </c>
      <c r="AM77" s="1546">
        <v>0</v>
      </c>
      <c r="AN77" s="1546">
        <v>0</v>
      </c>
      <c r="AO77" s="1546">
        <v>0</v>
      </c>
      <c r="AP77" s="1546">
        <v>0</v>
      </c>
      <c r="AQ77" s="1546">
        <v>0</v>
      </c>
      <c r="AR77" s="1546">
        <v>0</v>
      </c>
      <c r="AS77" s="1546">
        <v>0</v>
      </c>
      <c r="AT77" s="1546">
        <v>0</v>
      </c>
      <c r="AU77" s="1546">
        <v>0</v>
      </c>
      <c r="AV77" s="1546">
        <v>0</v>
      </c>
      <c r="AW77" s="1546">
        <v>0</v>
      </c>
      <c r="AX77" s="1546">
        <v>0</v>
      </c>
      <c r="AY77" s="1546">
        <v>0</v>
      </c>
      <c r="AZ77" s="1546">
        <v>0</v>
      </c>
    </row>
    <row r="78" spans="23:52" ht="15.75">
      <c r="W78" s="1524"/>
      <c r="AB78" s="1526"/>
      <c r="AD78" s="167">
        <v>64</v>
      </c>
      <c r="AE78" s="151"/>
      <c r="AF78" s="1546">
        <v>0</v>
      </c>
      <c r="AG78" s="1546">
        <v>0</v>
      </c>
      <c r="AH78" s="1546">
        <v>0</v>
      </c>
      <c r="AI78" s="1546">
        <v>0</v>
      </c>
      <c r="AJ78" s="1546">
        <v>0</v>
      </c>
      <c r="AK78" s="1546">
        <v>0</v>
      </c>
      <c r="AL78" s="1546">
        <v>0</v>
      </c>
      <c r="AM78" s="1546">
        <v>0</v>
      </c>
      <c r="AN78" s="1546">
        <v>0</v>
      </c>
      <c r="AO78" s="1546">
        <v>0</v>
      </c>
      <c r="AP78" s="1546">
        <v>0</v>
      </c>
      <c r="AQ78" s="1546">
        <v>0</v>
      </c>
      <c r="AR78" s="1546">
        <v>0</v>
      </c>
      <c r="AS78" s="1546">
        <v>0</v>
      </c>
      <c r="AT78" s="1546">
        <v>0</v>
      </c>
      <c r="AU78" s="1546">
        <v>0</v>
      </c>
      <c r="AV78" s="1546">
        <v>0</v>
      </c>
      <c r="AW78" s="1546">
        <v>0</v>
      </c>
      <c r="AX78" s="1546">
        <v>0</v>
      </c>
      <c r="AY78" s="1546">
        <v>0</v>
      </c>
      <c r="AZ78" s="1546">
        <v>0</v>
      </c>
    </row>
    <row r="79" spans="23:52" ht="15.75">
      <c r="W79" s="1524"/>
      <c r="AB79" s="1526"/>
      <c r="AD79" s="167">
        <v>65</v>
      </c>
      <c r="AE79" s="151"/>
      <c r="AF79" s="1546">
        <v>0</v>
      </c>
      <c r="AG79" s="1546">
        <v>0</v>
      </c>
      <c r="AH79" s="1546">
        <v>0</v>
      </c>
      <c r="AI79" s="1546">
        <v>0</v>
      </c>
      <c r="AJ79" s="1546">
        <v>0</v>
      </c>
      <c r="AK79" s="1546">
        <v>0</v>
      </c>
      <c r="AL79" s="1546">
        <v>0</v>
      </c>
      <c r="AM79" s="1546">
        <v>0</v>
      </c>
      <c r="AN79" s="1546">
        <v>0</v>
      </c>
      <c r="AO79" s="1546">
        <v>0</v>
      </c>
      <c r="AP79" s="1546">
        <v>0</v>
      </c>
      <c r="AQ79" s="1546">
        <v>0</v>
      </c>
      <c r="AR79" s="1546">
        <v>0</v>
      </c>
      <c r="AS79" s="1546">
        <v>0</v>
      </c>
      <c r="AT79" s="1546">
        <v>0</v>
      </c>
      <c r="AU79" s="1546">
        <v>0</v>
      </c>
      <c r="AV79" s="1546">
        <v>0</v>
      </c>
      <c r="AW79" s="1546">
        <v>0</v>
      </c>
      <c r="AX79" s="1546">
        <v>0</v>
      </c>
      <c r="AY79" s="1546">
        <v>0</v>
      </c>
      <c r="AZ79" s="1546">
        <v>0</v>
      </c>
    </row>
    <row r="80" spans="23:52" ht="15.75">
      <c r="W80" s="1524"/>
      <c r="AB80" s="1526"/>
      <c r="AD80" s="167">
        <v>66</v>
      </c>
      <c r="AE80" s="151"/>
      <c r="AF80" s="1546">
        <v>0</v>
      </c>
      <c r="AG80" s="1546">
        <v>0</v>
      </c>
      <c r="AH80" s="1546">
        <v>0</v>
      </c>
      <c r="AI80" s="1546">
        <v>0</v>
      </c>
      <c r="AJ80" s="1546">
        <v>0</v>
      </c>
      <c r="AK80" s="1546">
        <v>0</v>
      </c>
      <c r="AL80" s="1546">
        <v>0</v>
      </c>
      <c r="AM80" s="1546">
        <v>0</v>
      </c>
      <c r="AN80" s="1546">
        <v>0</v>
      </c>
      <c r="AO80" s="1546">
        <v>0</v>
      </c>
      <c r="AP80" s="1546">
        <v>0</v>
      </c>
      <c r="AQ80" s="1546">
        <v>0</v>
      </c>
      <c r="AR80" s="1546">
        <v>0</v>
      </c>
      <c r="AS80" s="1546">
        <v>0</v>
      </c>
      <c r="AT80" s="1546">
        <v>0</v>
      </c>
      <c r="AU80" s="1546">
        <v>0</v>
      </c>
      <c r="AV80" s="1546">
        <v>0</v>
      </c>
      <c r="AW80" s="1546">
        <v>0</v>
      </c>
      <c r="AX80" s="1546">
        <v>0</v>
      </c>
      <c r="AY80" s="1546">
        <v>0</v>
      </c>
      <c r="AZ80" s="1546">
        <v>0</v>
      </c>
    </row>
    <row r="81" spans="23:52" ht="15.75">
      <c r="W81" s="1524"/>
      <c r="AB81" s="1526"/>
      <c r="AD81" s="167">
        <v>67</v>
      </c>
      <c r="AE81" s="151"/>
      <c r="AF81" s="1546">
        <v>0</v>
      </c>
      <c r="AG81" s="1546">
        <v>0</v>
      </c>
      <c r="AH81" s="1546">
        <v>0</v>
      </c>
      <c r="AI81" s="1546">
        <v>0</v>
      </c>
      <c r="AJ81" s="1546">
        <v>0</v>
      </c>
      <c r="AK81" s="1546">
        <v>0</v>
      </c>
      <c r="AL81" s="1546">
        <v>0</v>
      </c>
      <c r="AM81" s="1546">
        <v>0</v>
      </c>
      <c r="AN81" s="1546">
        <v>0</v>
      </c>
      <c r="AO81" s="1546">
        <v>0</v>
      </c>
      <c r="AP81" s="1546">
        <v>0</v>
      </c>
      <c r="AQ81" s="1546">
        <v>0</v>
      </c>
      <c r="AR81" s="1546">
        <v>0</v>
      </c>
      <c r="AS81" s="1546">
        <v>0</v>
      </c>
      <c r="AT81" s="1546">
        <v>0</v>
      </c>
      <c r="AU81" s="1546">
        <v>0</v>
      </c>
      <c r="AV81" s="1546">
        <v>0</v>
      </c>
      <c r="AW81" s="1546">
        <v>0</v>
      </c>
      <c r="AX81" s="1546">
        <v>0</v>
      </c>
      <c r="AY81" s="1546">
        <v>0</v>
      </c>
      <c r="AZ81" s="1546">
        <v>0</v>
      </c>
    </row>
    <row r="82" spans="23:52" ht="15.75">
      <c r="W82" s="1524"/>
      <c r="AB82" s="1526"/>
      <c r="AD82" s="167">
        <v>68</v>
      </c>
      <c r="AE82" s="151"/>
      <c r="AF82" s="1546">
        <v>0</v>
      </c>
      <c r="AG82" s="1546">
        <v>0</v>
      </c>
      <c r="AH82" s="1546">
        <v>0</v>
      </c>
      <c r="AI82" s="1546">
        <v>0</v>
      </c>
      <c r="AJ82" s="1546">
        <v>0</v>
      </c>
      <c r="AK82" s="1546">
        <v>0</v>
      </c>
      <c r="AL82" s="1546">
        <v>0</v>
      </c>
      <c r="AM82" s="1546">
        <v>0</v>
      </c>
      <c r="AN82" s="1546">
        <v>0</v>
      </c>
      <c r="AO82" s="1546">
        <v>0</v>
      </c>
      <c r="AP82" s="1546">
        <v>0</v>
      </c>
      <c r="AQ82" s="1546">
        <v>0</v>
      </c>
      <c r="AR82" s="1546">
        <v>0</v>
      </c>
      <c r="AS82" s="1546">
        <v>0</v>
      </c>
      <c r="AT82" s="1546">
        <v>0</v>
      </c>
      <c r="AU82" s="1546">
        <v>0</v>
      </c>
      <c r="AV82" s="1546">
        <v>0</v>
      </c>
      <c r="AW82" s="1546">
        <v>0</v>
      </c>
      <c r="AX82" s="1546">
        <v>0</v>
      </c>
      <c r="AY82" s="1546">
        <v>0</v>
      </c>
      <c r="AZ82" s="1546">
        <v>0</v>
      </c>
    </row>
    <row r="83" spans="23:52" ht="15.75">
      <c r="W83" s="1524"/>
      <c r="AB83" s="1526"/>
      <c r="AD83" s="167">
        <v>69</v>
      </c>
      <c r="AE83" s="151"/>
      <c r="AF83" s="1546">
        <v>0</v>
      </c>
      <c r="AG83" s="1546">
        <v>0</v>
      </c>
      <c r="AH83" s="1546">
        <v>0</v>
      </c>
      <c r="AI83" s="1546">
        <v>0</v>
      </c>
      <c r="AJ83" s="1546">
        <v>0</v>
      </c>
      <c r="AK83" s="1546">
        <v>0</v>
      </c>
      <c r="AL83" s="1546">
        <v>0</v>
      </c>
      <c r="AM83" s="1546">
        <v>0</v>
      </c>
      <c r="AN83" s="1546">
        <v>0</v>
      </c>
      <c r="AO83" s="1546">
        <v>0</v>
      </c>
      <c r="AP83" s="1546">
        <v>0</v>
      </c>
      <c r="AQ83" s="1546">
        <v>0</v>
      </c>
      <c r="AR83" s="1546">
        <v>0</v>
      </c>
      <c r="AS83" s="1546">
        <v>0</v>
      </c>
      <c r="AT83" s="1546">
        <v>0</v>
      </c>
      <c r="AU83" s="1546">
        <v>0</v>
      </c>
      <c r="AV83" s="1546">
        <v>0</v>
      </c>
      <c r="AW83" s="1546">
        <v>0</v>
      </c>
      <c r="AX83" s="1546">
        <v>0</v>
      </c>
      <c r="AY83" s="1546">
        <v>0</v>
      </c>
      <c r="AZ83" s="1546">
        <v>0</v>
      </c>
    </row>
    <row r="84" spans="23:52" ht="15.75">
      <c r="W84" s="1524"/>
      <c r="AB84" s="1526"/>
      <c r="AD84" s="167">
        <v>70</v>
      </c>
      <c r="AE84" s="151"/>
      <c r="AF84" s="1546">
        <v>0</v>
      </c>
      <c r="AG84" s="1546">
        <v>0</v>
      </c>
      <c r="AH84" s="1546">
        <v>0</v>
      </c>
      <c r="AI84" s="1546">
        <v>0</v>
      </c>
      <c r="AJ84" s="1546">
        <v>0</v>
      </c>
      <c r="AK84" s="1546">
        <v>0</v>
      </c>
      <c r="AL84" s="1546">
        <v>0</v>
      </c>
      <c r="AM84" s="1546">
        <v>0</v>
      </c>
      <c r="AN84" s="1546">
        <v>0</v>
      </c>
      <c r="AO84" s="1546">
        <v>0</v>
      </c>
      <c r="AP84" s="1546">
        <v>0</v>
      </c>
      <c r="AQ84" s="1546">
        <v>0</v>
      </c>
      <c r="AR84" s="1546">
        <v>0</v>
      </c>
      <c r="AS84" s="1546">
        <v>0</v>
      </c>
      <c r="AT84" s="1546">
        <v>0</v>
      </c>
      <c r="AU84" s="1546">
        <v>0</v>
      </c>
      <c r="AV84" s="1546">
        <v>0</v>
      </c>
      <c r="AW84" s="1546">
        <v>0</v>
      </c>
      <c r="AX84" s="1546">
        <v>0</v>
      </c>
      <c r="AY84" s="1546">
        <v>0</v>
      </c>
      <c r="AZ84" s="1546">
        <v>0</v>
      </c>
    </row>
    <row r="85" spans="23:52" ht="15.75">
      <c r="W85" s="1524"/>
      <c r="AB85" s="1526"/>
      <c r="AD85" s="167">
        <v>71</v>
      </c>
      <c r="AE85" s="151"/>
      <c r="AF85" s="1546">
        <v>0</v>
      </c>
      <c r="AG85" s="1546">
        <v>0</v>
      </c>
      <c r="AH85" s="1546">
        <v>0</v>
      </c>
      <c r="AI85" s="1546">
        <v>0</v>
      </c>
      <c r="AJ85" s="1546">
        <v>0</v>
      </c>
      <c r="AK85" s="1546">
        <v>0</v>
      </c>
      <c r="AL85" s="1546">
        <v>0</v>
      </c>
      <c r="AM85" s="1546">
        <v>0</v>
      </c>
      <c r="AN85" s="1546">
        <v>0</v>
      </c>
      <c r="AO85" s="1546">
        <v>0</v>
      </c>
      <c r="AP85" s="1546">
        <v>0</v>
      </c>
      <c r="AQ85" s="1546">
        <v>0</v>
      </c>
      <c r="AR85" s="1546">
        <v>0</v>
      </c>
      <c r="AS85" s="1546">
        <v>0</v>
      </c>
      <c r="AT85" s="1546">
        <v>0</v>
      </c>
      <c r="AU85" s="1546">
        <v>0</v>
      </c>
      <c r="AV85" s="1546">
        <v>0</v>
      </c>
      <c r="AW85" s="1546">
        <v>0</v>
      </c>
      <c r="AX85" s="1546">
        <v>0</v>
      </c>
      <c r="AY85" s="1546">
        <v>0</v>
      </c>
      <c r="AZ85" s="1546">
        <v>0</v>
      </c>
    </row>
    <row r="86" spans="23:52" ht="15.75">
      <c r="W86" s="1524"/>
      <c r="AB86" s="1526"/>
      <c r="AD86" s="167">
        <v>72</v>
      </c>
      <c r="AE86" s="151"/>
      <c r="AF86" s="1546">
        <v>0</v>
      </c>
      <c r="AG86" s="1546">
        <v>0</v>
      </c>
      <c r="AH86" s="1546">
        <v>0</v>
      </c>
      <c r="AI86" s="1546">
        <v>0</v>
      </c>
      <c r="AJ86" s="1546">
        <v>0</v>
      </c>
      <c r="AK86" s="1546">
        <v>0</v>
      </c>
      <c r="AL86" s="1546">
        <v>0</v>
      </c>
      <c r="AM86" s="1546">
        <v>0</v>
      </c>
      <c r="AN86" s="1546">
        <v>0</v>
      </c>
      <c r="AO86" s="1546">
        <v>0</v>
      </c>
      <c r="AP86" s="1546">
        <v>0</v>
      </c>
      <c r="AQ86" s="1546">
        <v>0</v>
      </c>
      <c r="AR86" s="1546">
        <v>0</v>
      </c>
      <c r="AS86" s="1546">
        <v>0</v>
      </c>
      <c r="AT86" s="1546">
        <v>0</v>
      </c>
      <c r="AU86" s="1546">
        <v>0</v>
      </c>
      <c r="AV86" s="1546">
        <v>0</v>
      </c>
      <c r="AW86" s="1546">
        <v>0</v>
      </c>
      <c r="AX86" s="1546">
        <v>0</v>
      </c>
      <c r="AY86" s="1546">
        <v>0</v>
      </c>
      <c r="AZ86" s="1546">
        <v>0</v>
      </c>
    </row>
    <row r="87" spans="23:52" ht="15.75">
      <c r="W87" s="1524"/>
      <c r="AB87" s="1526"/>
      <c r="AD87" s="167">
        <v>73</v>
      </c>
      <c r="AE87" s="151"/>
      <c r="AF87" s="1546">
        <v>0</v>
      </c>
      <c r="AG87" s="1546">
        <v>0</v>
      </c>
      <c r="AH87" s="1546">
        <v>0</v>
      </c>
      <c r="AI87" s="1546">
        <v>0</v>
      </c>
      <c r="AJ87" s="1546">
        <v>0</v>
      </c>
      <c r="AK87" s="1546">
        <v>0</v>
      </c>
      <c r="AL87" s="1546">
        <v>0</v>
      </c>
      <c r="AM87" s="1546">
        <v>0</v>
      </c>
      <c r="AN87" s="1546">
        <v>0</v>
      </c>
      <c r="AO87" s="1546">
        <v>0</v>
      </c>
      <c r="AP87" s="1546">
        <v>0</v>
      </c>
      <c r="AQ87" s="1546">
        <v>0</v>
      </c>
      <c r="AR87" s="1546">
        <v>0</v>
      </c>
      <c r="AS87" s="1546">
        <v>0</v>
      </c>
      <c r="AT87" s="1546">
        <v>0</v>
      </c>
      <c r="AU87" s="1546">
        <v>0</v>
      </c>
      <c r="AV87" s="1546">
        <v>0</v>
      </c>
      <c r="AW87" s="1546">
        <v>0</v>
      </c>
      <c r="AX87" s="1546">
        <v>0</v>
      </c>
      <c r="AY87" s="1546">
        <v>0</v>
      </c>
      <c r="AZ87" s="1546">
        <v>0</v>
      </c>
    </row>
    <row r="88" spans="23:52" ht="15.75">
      <c r="W88" s="1524"/>
      <c r="AB88" s="1526"/>
      <c r="AD88" s="167">
        <v>74</v>
      </c>
      <c r="AE88" s="151"/>
      <c r="AF88" s="1546">
        <v>0</v>
      </c>
      <c r="AG88" s="1546">
        <v>0</v>
      </c>
      <c r="AH88" s="1546">
        <v>0</v>
      </c>
      <c r="AI88" s="1546">
        <v>0</v>
      </c>
      <c r="AJ88" s="1546">
        <v>0</v>
      </c>
      <c r="AK88" s="1546">
        <v>0</v>
      </c>
      <c r="AL88" s="1546">
        <v>0</v>
      </c>
      <c r="AM88" s="1546">
        <v>0</v>
      </c>
      <c r="AN88" s="1546">
        <v>0</v>
      </c>
      <c r="AO88" s="1546">
        <v>0</v>
      </c>
      <c r="AP88" s="1546">
        <v>0</v>
      </c>
      <c r="AQ88" s="1546">
        <v>0</v>
      </c>
      <c r="AR88" s="1546">
        <v>0</v>
      </c>
      <c r="AS88" s="1546">
        <v>0</v>
      </c>
      <c r="AT88" s="1546">
        <v>0</v>
      </c>
      <c r="AU88" s="1546">
        <v>0</v>
      </c>
      <c r="AV88" s="1546">
        <v>0</v>
      </c>
      <c r="AW88" s="1546">
        <v>0</v>
      </c>
      <c r="AX88" s="1546">
        <v>0</v>
      </c>
      <c r="AY88" s="1546">
        <v>0</v>
      </c>
      <c r="AZ88" s="1546">
        <v>0</v>
      </c>
    </row>
    <row r="89" spans="23:52" ht="15.75">
      <c r="W89" s="1524"/>
      <c r="AB89" s="1526"/>
      <c r="AD89" s="167">
        <v>75</v>
      </c>
      <c r="AE89" s="151"/>
      <c r="AF89" s="1546">
        <v>0</v>
      </c>
      <c r="AG89" s="1546">
        <v>0</v>
      </c>
      <c r="AH89" s="1546">
        <v>0</v>
      </c>
      <c r="AI89" s="1546">
        <v>0</v>
      </c>
      <c r="AJ89" s="1546">
        <v>0</v>
      </c>
      <c r="AK89" s="1546">
        <v>0</v>
      </c>
      <c r="AL89" s="1546">
        <v>0</v>
      </c>
      <c r="AM89" s="1546">
        <v>0</v>
      </c>
      <c r="AN89" s="1546">
        <v>0</v>
      </c>
      <c r="AO89" s="1546">
        <v>0</v>
      </c>
      <c r="AP89" s="1546">
        <v>0</v>
      </c>
      <c r="AQ89" s="1546">
        <v>0</v>
      </c>
      <c r="AR89" s="1546">
        <v>0</v>
      </c>
      <c r="AS89" s="1546">
        <v>0</v>
      </c>
      <c r="AT89" s="1546">
        <v>0</v>
      </c>
      <c r="AU89" s="1546">
        <v>0</v>
      </c>
      <c r="AV89" s="1546">
        <v>0</v>
      </c>
      <c r="AW89" s="1546">
        <v>0</v>
      </c>
      <c r="AX89" s="1546">
        <v>0</v>
      </c>
      <c r="AY89" s="1546">
        <v>0</v>
      </c>
      <c r="AZ89" s="1546">
        <v>0</v>
      </c>
    </row>
    <row r="90" spans="23:52" ht="15.75">
      <c r="W90" s="1524"/>
      <c r="AB90" s="1526"/>
      <c r="AD90" s="167">
        <v>76</v>
      </c>
      <c r="AE90" s="151"/>
      <c r="AF90" s="1546">
        <v>0</v>
      </c>
      <c r="AG90" s="1546">
        <v>0</v>
      </c>
      <c r="AH90" s="1546">
        <v>0</v>
      </c>
      <c r="AI90" s="1546">
        <v>0</v>
      </c>
      <c r="AJ90" s="1546">
        <v>0</v>
      </c>
      <c r="AK90" s="1546">
        <v>0</v>
      </c>
      <c r="AL90" s="1546">
        <v>0</v>
      </c>
      <c r="AM90" s="1546">
        <v>0</v>
      </c>
      <c r="AN90" s="1546">
        <v>0</v>
      </c>
      <c r="AO90" s="1546">
        <v>0</v>
      </c>
      <c r="AP90" s="1546">
        <v>0</v>
      </c>
      <c r="AQ90" s="1546">
        <v>0</v>
      </c>
      <c r="AR90" s="1546">
        <v>0</v>
      </c>
      <c r="AS90" s="1546">
        <v>0</v>
      </c>
      <c r="AT90" s="1546">
        <v>0</v>
      </c>
      <c r="AU90" s="1546">
        <v>0</v>
      </c>
      <c r="AV90" s="1546">
        <v>0</v>
      </c>
      <c r="AW90" s="1546">
        <v>0</v>
      </c>
      <c r="AX90" s="1546">
        <v>0</v>
      </c>
      <c r="AY90" s="1546">
        <v>0</v>
      </c>
      <c r="AZ90" s="1546">
        <v>0</v>
      </c>
    </row>
    <row r="91" spans="23:52" ht="15.75">
      <c r="W91" s="1524"/>
      <c r="AB91" s="1526"/>
      <c r="AD91" s="167">
        <v>77</v>
      </c>
      <c r="AE91" s="151"/>
      <c r="AF91" s="1546">
        <v>0</v>
      </c>
      <c r="AG91" s="1546">
        <v>0</v>
      </c>
      <c r="AH91" s="1546">
        <v>0</v>
      </c>
      <c r="AI91" s="1546">
        <v>0</v>
      </c>
      <c r="AJ91" s="1546">
        <v>0</v>
      </c>
      <c r="AK91" s="1546">
        <v>0</v>
      </c>
      <c r="AL91" s="1546">
        <v>0</v>
      </c>
      <c r="AM91" s="1546">
        <v>0</v>
      </c>
      <c r="AN91" s="1546">
        <v>0</v>
      </c>
      <c r="AO91" s="1546">
        <v>0</v>
      </c>
      <c r="AP91" s="1546">
        <v>0</v>
      </c>
      <c r="AQ91" s="1546">
        <v>0</v>
      </c>
      <c r="AR91" s="1546">
        <v>0</v>
      </c>
      <c r="AS91" s="1546">
        <v>0</v>
      </c>
      <c r="AT91" s="1546">
        <v>0</v>
      </c>
      <c r="AU91" s="1546">
        <v>0</v>
      </c>
      <c r="AV91" s="1546">
        <v>0</v>
      </c>
      <c r="AW91" s="1546">
        <v>0</v>
      </c>
      <c r="AX91" s="1546">
        <v>0</v>
      </c>
      <c r="AY91" s="1546">
        <v>0</v>
      </c>
      <c r="AZ91" s="1546">
        <v>0</v>
      </c>
    </row>
    <row r="92" spans="23:52" ht="15.75">
      <c r="W92" s="1524"/>
      <c r="AB92" s="1526"/>
      <c r="AD92" s="167">
        <v>78</v>
      </c>
      <c r="AE92" s="151"/>
      <c r="AF92" s="1546">
        <v>0</v>
      </c>
      <c r="AG92" s="1546">
        <v>0</v>
      </c>
      <c r="AH92" s="1546">
        <v>0</v>
      </c>
      <c r="AI92" s="1546">
        <v>0</v>
      </c>
      <c r="AJ92" s="1546">
        <v>0</v>
      </c>
      <c r="AK92" s="1546">
        <v>0</v>
      </c>
      <c r="AL92" s="1546">
        <v>0</v>
      </c>
      <c r="AM92" s="1546">
        <v>0</v>
      </c>
      <c r="AN92" s="1546">
        <v>0</v>
      </c>
      <c r="AO92" s="1546">
        <v>0</v>
      </c>
      <c r="AP92" s="1546">
        <v>0</v>
      </c>
      <c r="AQ92" s="1546">
        <v>0</v>
      </c>
      <c r="AR92" s="1546">
        <v>0</v>
      </c>
      <c r="AS92" s="1546">
        <v>0</v>
      </c>
      <c r="AT92" s="1546">
        <v>0</v>
      </c>
      <c r="AU92" s="1546">
        <v>0</v>
      </c>
      <c r="AV92" s="1546">
        <v>0</v>
      </c>
      <c r="AW92" s="1546">
        <v>0</v>
      </c>
      <c r="AX92" s="1546">
        <v>0</v>
      </c>
      <c r="AY92" s="1546">
        <v>0</v>
      </c>
      <c r="AZ92" s="1546">
        <v>0</v>
      </c>
    </row>
    <row r="93" spans="23:52" ht="15.75">
      <c r="W93" s="1524"/>
      <c r="AB93" s="1526"/>
      <c r="AD93" s="167">
        <v>79</v>
      </c>
      <c r="AE93" s="151"/>
      <c r="AF93" s="1546">
        <v>0</v>
      </c>
      <c r="AG93" s="1546">
        <v>0</v>
      </c>
      <c r="AH93" s="1546">
        <v>0</v>
      </c>
      <c r="AI93" s="1546">
        <v>0</v>
      </c>
      <c r="AJ93" s="1546">
        <v>0</v>
      </c>
      <c r="AK93" s="1546">
        <v>0</v>
      </c>
      <c r="AL93" s="1546">
        <v>0</v>
      </c>
      <c r="AM93" s="1546">
        <v>0</v>
      </c>
      <c r="AN93" s="1546">
        <v>0</v>
      </c>
      <c r="AO93" s="1546">
        <v>0</v>
      </c>
      <c r="AP93" s="1546">
        <v>0</v>
      </c>
      <c r="AQ93" s="1546">
        <v>0</v>
      </c>
      <c r="AR93" s="1546">
        <v>0</v>
      </c>
      <c r="AS93" s="1546">
        <v>0</v>
      </c>
      <c r="AT93" s="1546">
        <v>0</v>
      </c>
      <c r="AU93" s="1546">
        <v>0</v>
      </c>
      <c r="AV93" s="1546">
        <v>0</v>
      </c>
      <c r="AW93" s="1546">
        <v>0</v>
      </c>
      <c r="AX93" s="1546">
        <v>0</v>
      </c>
      <c r="AY93" s="1546">
        <v>0</v>
      </c>
      <c r="AZ93" s="1546">
        <v>0</v>
      </c>
    </row>
    <row r="94" spans="23:52" ht="15.75">
      <c r="W94" s="1524"/>
      <c r="AB94" s="1526"/>
      <c r="AD94" s="167">
        <v>80</v>
      </c>
      <c r="AE94" s="151"/>
      <c r="AF94" s="1546">
        <v>0</v>
      </c>
      <c r="AG94" s="1546">
        <v>0</v>
      </c>
      <c r="AH94" s="1546">
        <v>0</v>
      </c>
      <c r="AI94" s="1546">
        <v>0</v>
      </c>
      <c r="AJ94" s="1546">
        <v>0</v>
      </c>
      <c r="AK94" s="1546">
        <v>0</v>
      </c>
      <c r="AL94" s="1546">
        <v>0</v>
      </c>
      <c r="AM94" s="1546">
        <v>0</v>
      </c>
      <c r="AN94" s="1546">
        <v>0</v>
      </c>
      <c r="AO94" s="1546">
        <v>0</v>
      </c>
      <c r="AP94" s="1546">
        <v>0</v>
      </c>
      <c r="AQ94" s="1546">
        <v>0</v>
      </c>
      <c r="AR94" s="1546">
        <v>0</v>
      </c>
      <c r="AS94" s="1546">
        <v>0</v>
      </c>
      <c r="AT94" s="1546">
        <v>0</v>
      </c>
      <c r="AU94" s="1546">
        <v>0</v>
      </c>
      <c r="AV94" s="1546">
        <v>0</v>
      </c>
      <c r="AW94" s="1546">
        <v>0</v>
      </c>
      <c r="AX94" s="1546">
        <v>0</v>
      </c>
      <c r="AY94" s="1546">
        <v>0</v>
      </c>
      <c r="AZ94" s="1546">
        <v>0</v>
      </c>
    </row>
    <row r="95" spans="23:52" ht="15.75">
      <c r="W95" s="1524"/>
      <c r="AB95" s="1526"/>
      <c r="AD95" s="167">
        <v>81</v>
      </c>
      <c r="AE95" s="151"/>
      <c r="AF95" s="1546">
        <v>0</v>
      </c>
      <c r="AG95" s="1546">
        <v>0</v>
      </c>
      <c r="AH95" s="1546">
        <v>0</v>
      </c>
      <c r="AI95" s="1546">
        <v>0</v>
      </c>
      <c r="AJ95" s="1546">
        <v>0</v>
      </c>
      <c r="AK95" s="1546">
        <v>0</v>
      </c>
      <c r="AL95" s="1546">
        <v>0</v>
      </c>
      <c r="AM95" s="1546">
        <v>0</v>
      </c>
      <c r="AN95" s="1546">
        <v>0</v>
      </c>
      <c r="AO95" s="1546">
        <v>0</v>
      </c>
      <c r="AP95" s="1546">
        <v>0</v>
      </c>
      <c r="AQ95" s="1546">
        <v>0</v>
      </c>
      <c r="AR95" s="1546">
        <v>0</v>
      </c>
      <c r="AS95" s="1546">
        <v>0</v>
      </c>
      <c r="AT95" s="1546">
        <v>0</v>
      </c>
      <c r="AU95" s="1546">
        <v>0</v>
      </c>
      <c r="AV95" s="1546">
        <v>0</v>
      </c>
      <c r="AW95" s="1546">
        <v>0</v>
      </c>
      <c r="AX95" s="1546">
        <v>0</v>
      </c>
      <c r="AY95" s="1546">
        <v>0</v>
      </c>
      <c r="AZ95" s="1546">
        <v>0</v>
      </c>
    </row>
    <row r="96" spans="23:52" ht="15.75">
      <c r="W96" s="1524"/>
      <c r="AB96" s="1526"/>
      <c r="AD96" s="167">
        <v>82</v>
      </c>
      <c r="AE96" s="151"/>
      <c r="AF96" s="1546">
        <v>0</v>
      </c>
      <c r="AG96" s="1546">
        <v>0</v>
      </c>
      <c r="AH96" s="1546">
        <v>0</v>
      </c>
      <c r="AI96" s="1546">
        <v>0</v>
      </c>
      <c r="AJ96" s="1546">
        <v>0</v>
      </c>
      <c r="AK96" s="1546">
        <v>0</v>
      </c>
      <c r="AL96" s="1546">
        <v>0</v>
      </c>
      <c r="AM96" s="1546">
        <v>0</v>
      </c>
      <c r="AN96" s="1546">
        <v>0</v>
      </c>
      <c r="AO96" s="1546">
        <v>0</v>
      </c>
      <c r="AP96" s="1546">
        <v>0</v>
      </c>
      <c r="AQ96" s="1546">
        <v>0</v>
      </c>
      <c r="AR96" s="1546">
        <v>0</v>
      </c>
      <c r="AS96" s="1546">
        <v>0</v>
      </c>
      <c r="AT96" s="1546">
        <v>0</v>
      </c>
      <c r="AU96" s="1546">
        <v>0</v>
      </c>
      <c r="AV96" s="1546">
        <v>0</v>
      </c>
      <c r="AW96" s="1546">
        <v>0</v>
      </c>
      <c r="AX96" s="1546">
        <v>0</v>
      </c>
      <c r="AY96" s="1546">
        <v>0</v>
      </c>
      <c r="AZ96" s="1546">
        <v>0</v>
      </c>
    </row>
    <row r="97" spans="23:52" ht="15.75">
      <c r="W97" s="1524"/>
      <c r="AB97" s="1526"/>
      <c r="AD97" s="167">
        <v>83</v>
      </c>
      <c r="AE97" s="151"/>
      <c r="AF97" s="1546">
        <v>0</v>
      </c>
      <c r="AG97" s="1546">
        <v>0</v>
      </c>
      <c r="AH97" s="1546">
        <v>0</v>
      </c>
      <c r="AI97" s="1546">
        <v>0</v>
      </c>
      <c r="AJ97" s="1546">
        <v>0</v>
      </c>
      <c r="AK97" s="1546">
        <v>0</v>
      </c>
      <c r="AL97" s="1546">
        <v>0</v>
      </c>
      <c r="AM97" s="1546">
        <v>0</v>
      </c>
      <c r="AN97" s="1546">
        <v>0</v>
      </c>
      <c r="AO97" s="1546">
        <v>0</v>
      </c>
      <c r="AP97" s="1546">
        <v>0</v>
      </c>
      <c r="AQ97" s="1546">
        <v>0</v>
      </c>
      <c r="AR97" s="1546">
        <v>0</v>
      </c>
      <c r="AS97" s="1546">
        <v>0</v>
      </c>
      <c r="AT97" s="1546">
        <v>0</v>
      </c>
      <c r="AU97" s="1546">
        <v>0</v>
      </c>
      <c r="AV97" s="1546">
        <v>0</v>
      </c>
      <c r="AW97" s="1546">
        <v>0</v>
      </c>
      <c r="AX97" s="1546">
        <v>0</v>
      </c>
      <c r="AY97" s="1546">
        <v>0</v>
      </c>
      <c r="AZ97" s="1546">
        <v>0</v>
      </c>
    </row>
    <row r="98" spans="23:52" ht="15.75">
      <c r="W98" s="1524"/>
      <c r="AB98" s="1526"/>
      <c r="AD98" s="167">
        <v>84</v>
      </c>
      <c r="AE98" s="151"/>
      <c r="AF98" s="1546">
        <v>0</v>
      </c>
      <c r="AG98" s="1546">
        <v>0</v>
      </c>
      <c r="AH98" s="1546">
        <v>0</v>
      </c>
      <c r="AI98" s="1546">
        <v>0</v>
      </c>
      <c r="AJ98" s="1546">
        <v>0</v>
      </c>
      <c r="AK98" s="1546">
        <v>0</v>
      </c>
      <c r="AL98" s="1546">
        <v>0</v>
      </c>
      <c r="AM98" s="1546">
        <v>0</v>
      </c>
      <c r="AN98" s="1546">
        <v>0</v>
      </c>
      <c r="AO98" s="1546">
        <v>0</v>
      </c>
      <c r="AP98" s="1546">
        <v>0</v>
      </c>
      <c r="AQ98" s="1546">
        <v>0</v>
      </c>
      <c r="AR98" s="1546">
        <v>0</v>
      </c>
      <c r="AS98" s="1546">
        <v>0</v>
      </c>
      <c r="AT98" s="1546">
        <v>0</v>
      </c>
      <c r="AU98" s="1546">
        <v>0</v>
      </c>
      <c r="AV98" s="1546">
        <v>0</v>
      </c>
      <c r="AW98" s="1546">
        <v>0</v>
      </c>
      <c r="AX98" s="1546">
        <v>0</v>
      </c>
      <c r="AY98" s="1546">
        <v>0</v>
      </c>
      <c r="AZ98" s="1546">
        <v>0</v>
      </c>
    </row>
    <row r="99" spans="23:52" ht="15.75">
      <c r="W99" s="1524"/>
      <c r="AB99" s="1526"/>
      <c r="AD99" s="167">
        <v>85</v>
      </c>
      <c r="AE99" s="151"/>
      <c r="AF99" s="1546">
        <v>0</v>
      </c>
      <c r="AG99" s="1546">
        <v>0</v>
      </c>
      <c r="AH99" s="1546">
        <v>0</v>
      </c>
      <c r="AI99" s="1546">
        <v>0</v>
      </c>
      <c r="AJ99" s="1546">
        <v>0</v>
      </c>
      <c r="AK99" s="1546">
        <v>0</v>
      </c>
      <c r="AL99" s="1546">
        <v>0</v>
      </c>
      <c r="AM99" s="1546">
        <v>0</v>
      </c>
      <c r="AN99" s="1546">
        <v>0</v>
      </c>
      <c r="AO99" s="1546">
        <v>0</v>
      </c>
      <c r="AP99" s="1546">
        <v>0</v>
      </c>
      <c r="AQ99" s="1546">
        <v>0</v>
      </c>
      <c r="AR99" s="1546">
        <v>0</v>
      </c>
      <c r="AS99" s="1546">
        <v>0</v>
      </c>
      <c r="AT99" s="1546">
        <v>0</v>
      </c>
      <c r="AU99" s="1546">
        <v>0</v>
      </c>
      <c r="AV99" s="1546">
        <v>0</v>
      </c>
      <c r="AW99" s="1546">
        <v>0</v>
      </c>
      <c r="AX99" s="1546">
        <v>0</v>
      </c>
      <c r="AY99" s="1546">
        <v>0</v>
      </c>
      <c r="AZ99" s="1546">
        <v>0</v>
      </c>
    </row>
    <row r="100" spans="23:52" ht="15.75">
      <c r="W100" s="1524"/>
      <c r="AB100" s="1526"/>
      <c r="AD100" s="167">
        <v>86</v>
      </c>
      <c r="AE100" s="151"/>
      <c r="AF100" s="1546">
        <v>0</v>
      </c>
      <c r="AG100" s="1546">
        <v>0</v>
      </c>
      <c r="AH100" s="1546">
        <v>0</v>
      </c>
      <c r="AI100" s="1546">
        <v>0</v>
      </c>
      <c r="AJ100" s="1546">
        <v>0</v>
      </c>
      <c r="AK100" s="1546">
        <v>0</v>
      </c>
      <c r="AL100" s="1546">
        <v>0</v>
      </c>
      <c r="AM100" s="1546">
        <v>0</v>
      </c>
      <c r="AN100" s="1546">
        <v>0</v>
      </c>
      <c r="AO100" s="1546">
        <v>0</v>
      </c>
      <c r="AP100" s="1546">
        <v>0</v>
      </c>
      <c r="AQ100" s="1546">
        <v>0</v>
      </c>
      <c r="AR100" s="1546">
        <v>0</v>
      </c>
      <c r="AS100" s="1546">
        <v>0</v>
      </c>
      <c r="AT100" s="1546">
        <v>0</v>
      </c>
      <c r="AU100" s="1546">
        <v>0</v>
      </c>
      <c r="AV100" s="1546">
        <v>0</v>
      </c>
      <c r="AW100" s="1546">
        <v>0</v>
      </c>
      <c r="AX100" s="1546">
        <v>0</v>
      </c>
      <c r="AY100" s="1546">
        <v>0</v>
      </c>
      <c r="AZ100" s="1546">
        <v>0</v>
      </c>
    </row>
    <row r="101" spans="23:52" ht="15.75">
      <c r="W101" s="1524"/>
      <c r="AB101" s="1526"/>
      <c r="AD101" s="167">
        <v>87</v>
      </c>
      <c r="AE101" s="151"/>
      <c r="AF101" s="1546">
        <v>0</v>
      </c>
      <c r="AG101" s="1546">
        <v>0</v>
      </c>
      <c r="AH101" s="1546">
        <v>0</v>
      </c>
      <c r="AI101" s="1546">
        <v>0</v>
      </c>
      <c r="AJ101" s="1546">
        <v>0</v>
      </c>
      <c r="AK101" s="1546">
        <v>0</v>
      </c>
      <c r="AL101" s="1546">
        <v>0</v>
      </c>
      <c r="AM101" s="1546">
        <v>0</v>
      </c>
      <c r="AN101" s="1546">
        <v>0</v>
      </c>
      <c r="AO101" s="1546">
        <v>0</v>
      </c>
      <c r="AP101" s="1546">
        <v>0</v>
      </c>
      <c r="AQ101" s="1546">
        <v>0</v>
      </c>
      <c r="AR101" s="1546">
        <v>0</v>
      </c>
      <c r="AS101" s="1546">
        <v>0</v>
      </c>
      <c r="AT101" s="1546">
        <v>0</v>
      </c>
      <c r="AU101" s="1546">
        <v>0</v>
      </c>
      <c r="AV101" s="1546">
        <v>0</v>
      </c>
      <c r="AW101" s="1546">
        <v>0</v>
      </c>
      <c r="AX101" s="1546">
        <v>0</v>
      </c>
      <c r="AY101" s="1546">
        <v>0</v>
      </c>
      <c r="AZ101" s="1546">
        <v>0</v>
      </c>
    </row>
    <row r="102" spans="23:52" ht="15.75">
      <c r="W102" s="1524"/>
      <c r="AB102" s="1526"/>
      <c r="AD102" s="167">
        <v>88</v>
      </c>
      <c r="AE102" s="151"/>
      <c r="AF102" s="1546">
        <v>0</v>
      </c>
      <c r="AG102" s="1546">
        <v>0</v>
      </c>
      <c r="AH102" s="1546">
        <v>0</v>
      </c>
      <c r="AI102" s="1546">
        <v>0</v>
      </c>
      <c r="AJ102" s="1546">
        <v>0</v>
      </c>
      <c r="AK102" s="1546">
        <v>0</v>
      </c>
      <c r="AL102" s="1546">
        <v>0</v>
      </c>
      <c r="AM102" s="1546">
        <v>0</v>
      </c>
      <c r="AN102" s="1546">
        <v>0</v>
      </c>
      <c r="AO102" s="1546">
        <v>0</v>
      </c>
      <c r="AP102" s="1546">
        <v>0</v>
      </c>
      <c r="AQ102" s="1546">
        <v>0</v>
      </c>
      <c r="AR102" s="1546">
        <v>0</v>
      </c>
      <c r="AS102" s="1546">
        <v>0</v>
      </c>
      <c r="AT102" s="1546">
        <v>0</v>
      </c>
      <c r="AU102" s="1546">
        <v>0</v>
      </c>
      <c r="AV102" s="1546">
        <v>0</v>
      </c>
      <c r="AW102" s="1546">
        <v>0</v>
      </c>
      <c r="AX102" s="1546">
        <v>0</v>
      </c>
      <c r="AY102" s="1546">
        <v>0</v>
      </c>
      <c r="AZ102" s="1546">
        <v>0</v>
      </c>
    </row>
    <row r="103" spans="23:52" ht="15.75">
      <c r="W103" s="1524"/>
      <c r="AB103" s="1526"/>
      <c r="AD103" s="167">
        <v>89</v>
      </c>
      <c r="AE103" s="151"/>
      <c r="AF103" s="1546">
        <v>0</v>
      </c>
      <c r="AG103" s="1546">
        <v>0</v>
      </c>
      <c r="AH103" s="1546">
        <v>0</v>
      </c>
      <c r="AI103" s="1546">
        <v>0</v>
      </c>
      <c r="AJ103" s="1546">
        <v>0</v>
      </c>
      <c r="AK103" s="1546">
        <v>0</v>
      </c>
      <c r="AL103" s="1546">
        <v>0</v>
      </c>
      <c r="AM103" s="1546">
        <v>0</v>
      </c>
      <c r="AN103" s="1546">
        <v>0</v>
      </c>
      <c r="AO103" s="1546">
        <v>0</v>
      </c>
      <c r="AP103" s="1546">
        <v>0</v>
      </c>
      <c r="AQ103" s="1546">
        <v>0</v>
      </c>
      <c r="AR103" s="1546">
        <v>0</v>
      </c>
      <c r="AS103" s="1546">
        <v>0</v>
      </c>
      <c r="AT103" s="1546">
        <v>0</v>
      </c>
      <c r="AU103" s="1546">
        <v>0</v>
      </c>
      <c r="AV103" s="1546">
        <v>0</v>
      </c>
      <c r="AW103" s="1546">
        <v>0</v>
      </c>
      <c r="AX103" s="1546">
        <v>0</v>
      </c>
      <c r="AY103" s="1546">
        <v>0</v>
      </c>
      <c r="AZ103" s="1546">
        <v>0</v>
      </c>
    </row>
    <row r="104" spans="23:52" ht="15.75">
      <c r="W104" s="1524"/>
      <c r="AB104" s="1526"/>
      <c r="AD104" s="167">
        <v>90</v>
      </c>
      <c r="AE104" s="151"/>
      <c r="AF104" s="1546">
        <v>0</v>
      </c>
      <c r="AG104" s="1546">
        <v>0</v>
      </c>
      <c r="AH104" s="1546">
        <v>0</v>
      </c>
      <c r="AI104" s="1546">
        <v>0</v>
      </c>
      <c r="AJ104" s="1546">
        <v>0</v>
      </c>
      <c r="AK104" s="1546">
        <v>0</v>
      </c>
      <c r="AL104" s="1546">
        <v>0</v>
      </c>
      <c r="AM104" s="1546">
        <v>0</v>
      </c>
      <c r="AN104" s="1546">
        <v>0</v>
      </c>
      <c r="AO104" s="1546">
        <v>0</v>
      </c>
      <c r="AP104" s="1546">
        <v>0</v>
      </c>
      <c r="AQ104" s="1546">
        <v>0</v>
      </c>
      <c r="AR104" s="1546">
        <v>0</v>
      </c>
      <c r="AS104" s="1546">
        <v>0</v>
      </c>
      <c r="AT104" s="1546">
        <v>0</v>
      </c>
      <c r="AU104" s="1546">
        <v>0</v>
      </c>
      <c r="AV104" s="1546">
        <v>0</v>
      </c>
      <c r="AW104" s="1546">
        <v>0</v>
      </c>
      <c r="AX104" s="1546">
        <v>0</v>
      </c>
      <c r="AY104" s="1546">
        <v>0</v>
      </c>
      <c r="AZ104" s="1546">
        <v>0</v>
      </c>
    </row>
    <row r="105" spans="23:52" ht="15.75">
      <c r="W105" s="1524"/>
      <c r="AB105" s="1526"/>
      <c r="AD105" s="167">
        <v>91</v>
      </c>
      <c r="AE105" s="151"/>
      <c r="AF105" s="1546">
        <v>0</v>
      </c>
      <c r="AG105" s="1546">
        <v>0</v>
      </c>
      <c r="AH105" s="1546">
        <v>0</v>
      </c>
      <c r="AI105" s="1546">
        <v>0</v>
      </c>
      <c r="AJ105" s="1546">
        <v>0</v>
      </c>
      <c r="AK105" s="1546">
        <v>0</v>
      </c>
      <c r="AL105" s="1546">
        <v>0</v>
      </c>
      <c r="AM105" s="1546">
        <v>0</v>
      </c>
      <c r="AN105" s="1546">
        <v>0</v>
      </c>
      <c r="AO105" s="1546">
        <v>0</v>
      </c>
      <c r="AP105" s="1546">
        <v>0</v>
      </c>
      <c r="AQ105" s="1546">
        <v>0</v>
      </c>
      <c r="AR105" s="1546">
        <v>0</v>
      </c>
      <c r="AS105" s="1546">
        <v>0</v>
      </c>
      <c r="AT105" s="1546">
        <v>0</v>
      </c>
      <c r="AU105" s="1546">
        <v>0</v>
      </c>
      <c r="AV105" s="1546">
        <v>0</v>
      </c>
      <c r="AW105" s="1546">
        <v>0</v>
      </c>
      <c r="AX105" s="1546">
        <v>0</v>
      </c>
      <c r="AY105" s="1546">
        <v>0</v>
      </c>
      <c r="AZ105" s="1546">
        <v>0</v>
      </c>
    </row>
    <row r="106" spans="23:52" ht="15.75">
      <c r="W106" s="1524"/>
      <c r="AB106" s="1526"/>
      <c r="AD106" s="167">
        <v>92</v>
      </c>
      <c r="AE106" s="151"/>
      <c r="AF106" s="1546">
        <v>0</v>
      </c>
      <c r="AG106" s="1546">
        <v>0</v>
      </c>
      <c r="AH106" s="1546">
        <v>0</v>
      </c>
      <c r="AI106" s="1546">
        <v>0</v>
      </c>
      <c r="AJ106" s="1546">
        <v>0</v>
      </c>
      <c r="AK106" s="1546">
        <v>0</v>
      </c>
      <c r="AL106" s="1546">
        <v>0</v>
      </c>
      <c r="AM106" s="1546">
        <v>0</v>
      </c>
      <c r="AN106" s="1546">
        <v>0</v>
      </c>
      <c r="AO106" s="1546">
        <v>0</v>
      </c>
      <c r="AP106" s="1546">
        <v>0</v>
      </c>
      <c r="AQ106" s="1546">
        <v>0</v>
      </c>
      <c r="AR106" s="1546">
        <v>0</v>
      </c>
      <c r="AS106" s="1546">
        <v>0</v>
      </c>
      <c r="AT106" s="1546">
        <v>0</v>
      </c>
      <c r="AU106" s="1546">
        <v>0</v>
      </c>
      <c r="AV106" s="1546">
        <v>0</v>
      </c>
      <c r="AW106" s="1546">
        <v>0</v>
      </c>
      <c r="AX106" s="1546">
        <v>0</v>
      </c>
      <c r="AY106" s="1546">
        <v>0</v>
      </c>
      <c r="AZ106" s="1546">
        <v>0</v>
      </c>
    </row>
    <row r="107" spans="23:52" ht="15.75">
      <c r="W107" s="1524"/>
      <c r="AB107" s="1526"/>
      <c r="AD107" s="167">
        <v>93</v>
      </c>
      <c r="AE107" s="151"/>
      <c r="AF107" s="1546">
        <v>0</v>
      </c>
      <c r="AG107" s="1546">
        <v>0</v>
      </c>
      <c r="AH107" s="1546">
        <v>0</v>
      </c>
      <c r="AI107" s="1546">
        <v>0</v>
      </c>
      <c r="AJ107" s="1546">
        <v>0</v>
      </c>
      <c r="AK107" s="1546">
        <v>0</v>
      </c>
      <c r="AL107" s="1546">
        <v>0</v>
      </c>
      <c r="AM107" s="1546">
        <v>0</v>
      </c>
      <c r="AN107" s="1546">
        <v>0</v>
      </c>
      <c r="AO107" s="1546">
        <v>0</v>
      </c>
      <c r="AP107" s="1546">
        <v>0</v>
      </c>
      <c r="AQ107" s="1546">
        <v>0</v>
      </c>
      <c r="AR107" s="1546">
        <v>0</v>
      </c>
      <c r="AS107" s="1546">
        <v>0</v>
      </c>
      <c r="AT107" s="1546">
        <v>0</v>
      </c>
      <c r="AU107" s="1546">
        <v>0</v>
      </c>
      <c r="AV107" s="1546">
        <v>0</v>
      </c>
      <c r="AW107" s="1546">
        <v>0</v>
      </c>
      <c r="AX107" s="1546">
        <v>0</v>
      </c>
      <c r="AY107" s="1546">
        <v>0</v>
      </c>
      <c r="AZ107" s="1546">
        <v>0</v>
      </c>
    </row>
    <row r="108" spans="23:52" ht="15.75">
      <c r="W108" s="1524"/>
      <c r="AB108" s="1526"/>
      <c r="AD108" s="167">
        <v>94</v>
      </c>
      <c r="AE108" s="151"/>
      <c r="AF108" s="1546">
        <v>0</v>
      </c>
      <c r="AG108" s="1546">
        <v>0</v>
      </c>
      <c r="AH108" s="1546">
        <v>0</v>
      </c>
      <c r="AI108" s="1546">
        <v>0</v>
      </c>
      <c r="AJ108" s="1546">
        <v>0</v>
      </c>
      <c r="AK108" s="1546">
        <v>0</v>
      </c>
      <c r="AL108" s="1546">
        <v>0</v>
      </c>
      <c r="AM108" s="1546">
        <v>0</v>
      </c>
      <c r="AN108" s="1546">
        <v>0</v>
      </c>
      <c r="AO108" s="1546">
        <v>0</v>
      </c>
      <c r="AP108" s="1546">
        <v>0</v>
      </c>
      <c r="AQ108" s="1546">
        <v>0</v>
      </c>
      <c r="AR108" s="1546">
        <v>0</v>
      </c>
      <c r="AS108" s="1546">
        <v>0</v>
      </c>
      <c r="AT108" s="1546">
        <v>0</v>
      </c>
      <c r="AU108" s="1546">
        <v>0</v>
      </c>
      <c r="AV108" s="1546">
        <v>0</v>
      </c>
      <c r="AW108" s="1546">
        <v>0</v>
      </c>
      <c r="AX108" s="1546">
        <v>0</v>
      </c>
      <c r="AY108" s="1546">
        <v>0</v>
      </c>
      <c r="AZ108" s="1546">
        <v>0</v>
      </c>
    </row>
    <row r="109" spans="23:52" ht="15.75">
      <c r="W109" s="1524"/>
      <c r="AB109" s="1526"/>
      <c r="AD109" s="167">
        <v>95</v>
      </c>
      <c r="AE109" s="151"/>
      <c r="AF109" s="1546">
        <v>0</v>
      </c>
      <c r="AG109" s="1546">
        <v>0</v>
      </c>
      <c r="AH109" s="1546">
        <v>0</v>
      </c>
      <c r="AI109" s="1546">
        <v>0</v>
      </c>
      <c r="AJ109" s="1546">
        <v>0</v>
      </c>
      <c r="AK109" s="1546">
        <v>0</v>
      </c>
      <c r="AL109" s="1546">
        <v>0</v>
      </c>
      <c r="AM109" s="1546">
        <v>0</v>
      </c>
      <c r="AN109" s="1546">
        <v>0</v>
      </c>
      <c r="AO109" s="1546">
        <v>0</v>
      </c>
      <c r="AP109" s="1546">
        <v>0</v>
      </c>
      <c r="AQ109" s="1546">
        <v>0</v>
      </c>
      <c r="AR109" s="1546">
        <v>0</v>
      </c>
      <c r="AS109" s="1546">
        <v>0</v>
      </c>
      <c r="AT109" s="1546">
        <v>0</v>
      </c>
      <c r="AU109" s="1546">
        <v>0</v>
      </c>
      <c r="AV109" s="1546">
        <v>0</v>
      </c>
      <c r="AW109" s="1546">
        <v>0</v>
      </c>
      <c r="AX109" s="1546">
        <v>0</v>
      </c>
      <c r="AY109" s="1546">
        <v>0</v>
      </c>
      <c r="AZ109" s="1546">
        <v>0</v>
      </c>
    </row>
    <row r="110" spans="23:52" ht="15.75">
      <c r="W110" s="1524"/>
      <c r="AB110" s="1526"/>
      <c r="AD110" s="167">
        <v>96</v>
      </c>
      <c r="AE110" s="151"/>
      <c r="AF110" s="1546">
        <v>0</v>
      </c>
      <c r="AG110" s="1546">
        <v>0</v>
      </c>
      <c r="AH110" s="1546">
        <v>0</v>
      </c>
      <c r="AI110" s="1546">
        <v>0</v>
      </c>
      <c r="AJ110" s="1546">
        <v>0</v>
      </c>
      <c r="AK110" s="1546">
        <v>0</v>
      </c>
      <c r="AL110" s="1546">
        <v>0</v>
      </c>
      <c r="AM110" s="1546">
        <v>0</v>
      </c>
      <c r="AN110" s="1546">
        <v>0</v>
      </c>
      <c r="AO110" s="1546">
        <v>0</v>
      </c>
      <c r="AP110" s="1546">
        <v>0</v>
      </c>
      <c r="AQ110" s="1546">
        <v>0</v>
      </c>
      <c r="AR110" s="1546">
        <v>0</v>
      </c>
      <c r="AS110" s="1546">
        <v>0</v>
      </c>
      <c r="AT110" s="1546">
        <v>0</v>
      </c>
      <c r="AU110" s="1546">
        <v>0</v>
      </c>
      <c r="AV110" s="1546">
        <v>0</v>
      </c>
      <c r="AW110" s="1546">
        <v>0</v>
      </c>
      <c r="AX110" s="1546">
        <v>0</v>
      </c>
      <c r="AY110" s="1546">
        <v>0</v>
      </c>
      <c r="AZ110" s="1546">
        <v>0</v>
      </c>
    </row>
    <row r="111" spans="23:52" ht="15.75">
      <c r="W111" s="1524"/>
      <c r="AB111" s="1526"/>
      <c r="AD111" s="167">
        <v>97</v>
      </c>
      <c r="AE111" s="151"/>
      <c r="AF111" s="1546">
        <v>0</v>
      </c>
      <c r="AG111" s="1546">
        <v>0</v>
      </c>
      <c r="AH111" s="1546">
        <v>0</v>
      </c>
      <c r="AI111" s="1546">
        <v>0</v>
      </c>
      <c r="AJ111" s="1546">
        <v>0</v>
      </c>
      <c r="AK111" s="1546">
        <v>0</v>
      </c>
      <c r="AL111" s="1546">
        <v>0</v>
      </c>
      <c r="AM111" s="1546">
        <v>0</v>
      </c>
      <c r="AN111" s="1546">
        <v>0</v>
      </c>
      <c r="AO111" s="1546">
        <v>0</v>
      </c>
      <c r="AP111" s="1546">
        <v>0</v>
      </c>
      <c r="AQ111" s="1546">
        <v>0</v>
      </c>
      <c r="AR111" s="1546">
        <v>0</v>
      </c>
      <c r="AS111" s="1546">
        <v>0</v>
      </c>
      <c r="AT111" s="1546">
        <v>0</v>
      </c>
      <c r="AU111" s="1546">
        <v>0</v>
      </c>
      <c r="AV111" s="1546">
        <v>0</v>
      </c>
      <c r="AW111" s="1546">
        <v>0</v>
      </c>
      <c r="AX111" s="1546">
        <v>0</v>
      </c>
      <c r="AY111" s="1546">
        <v>0</v>
      </c>
      <c r="AZ111" s="1546">
        <v>0</v>
      </c>
    </row>
    <row r="112" spans="23:52" ht="15.75">
      <c r="W112" s="1524"/>
      <c r="AB112" s="1526"/>
      <c r="AD112" s="167">
        <v>98</v>
      </c>
      <c r="AE112" s="151"/>
      <c r="AF112" s="1546">
        <v>0</v>
      </c>
      <c r="AG112" s="1546">
        <v>0</v>
      </c>
      <c r="AH112" s="1546">
        <v>0</v>
      </c>
      <c r="AI112" s="1546">
        <v>0</v>
      </c>
      <c r="AJ112" s="1546">
        <v>0</v>
      </c>
      <c r="AK112" s="1546">
        <v>0</v>
      </c>
      <c r="AL112" s="1546">
        <v>0</v>
      </c>
      <c r="AM112" s="1546">
        <v>0</v>
      </c>
      <c r="AN112" s="1546">
        <v>0</v>
      </c>
      <c r="AO112" s="1546">
        <v>0</v>
      </c>
      <c r="AP112" s="1546">
        <v>0</v>
      </c>
      <c r="AQ112" s="1546">
        <v>0</v>
      </c>
      <c r="AR112" s="1546">
        <v>0</v>
      </c>
      <c r="AS112" s="1546">
        <v>0</v>
      </c>
      <c r="AT112" s="1546">
        <v>0</v>
      </c>
      <c r="AU112" s="1546">
        <v>0</v>
      </c>
      <c r="AV112" s="1546">
        <v>0</v>
      </c>
      <c r="AW112" s="1546">
        <v>0</v>
      </c>
      <c r="AX112" s="1546">
        <v>0</v>
      </c>
      <c r="AY112" s="1546">
        <v>0</v>
      </c>
      <c r="AZ112" s="1546">
        <v>0</v>
      </c>
    </row>
    <row r="113" spans="6:76" ht="15.75">
      <c r="W113" s="1524"/>
      <c r="AB113" s="1526"/>
      <c r="AD113" s="167">
        <v>99</v>
      </c>
      <c r="AE113" s="151"/>
      <c r="AF113" s="1546">
        <v>0</v>
      </c>
      <c r="AG113" s="1546">
        <v>0</v>
      </c>
      <c r="AH113" s="1546">
        <v>0</v>
      </c>
      <c r="AI113" s="1546">
        <v>0</v>
      </c>
      <c r="AJ113" s="1546">
        <v>0</v>
      </c>
      <c r="AK113" s="1546">
        <v>0</v>
      </c>
      <c r="AL113" s="1546">
        <v>0</v>
      </c>
      <c r="AM113" s="1546">
        <v>0</v>
      </c>
      <c r="AN113" s="1546">
        <v>0</v>
      </c>
      <c r="AO113" s="1546">
        <v>0</v>
      </c>
      <c r="AP113" s="1546">
        <v>0</v>
      </c>
      <c r="AQ113" s="1546">
        <v>0</v>
      </c>
      <c r="AR113" s="1546">
        <v>0</v>
      </c>
      <c r="AS113" s="1546">
        <v>0</v>
      </c>
      <c r="AT113" s="1546">
        <v>0</v>
      </c>
      <c r="AU113" s="1546">
        <v>0</v>
      </c>
      <c r="AV113" s="1546">
        <v>0</v>
      </c>
      <c r="AW113" s="1546">
        <v>0</v>
      </c>
      <c r="AX113" s="1546">
        <v>0</v>
      </c>
      <c r="AY113" s="1546">
        <v>0</v>
      </c>
      <c r="AZ113" s="1546">
        <v>0</v>
      </c>
    </row>
    <row r="114" spans="6:76" ht="15.75">
      <c r="W114" s="1524"/>
      <c r="AB114" s="1526"/>
      <c r="AD114" s="167">
        <v>100</v>
      </c>
      <c r="AE114" s="151"/>
      <c r="AF114" s="1546">
        <v>0</v>
      </c>
      <c r="AG114" s="1546">
        <v>0</v>
      </c>
      <c r="AH114" s="1546">
        <v>0</v>
      </c>
      <c r="AI114" s="1546">
        <v>0</v>
      </c>
      <c r="AJ114" s="1546">
        <v>0</v>
      </c>
      <c r="AK114" s="1546">
        <v>0</v>
      </c>
      <c r="AL114" s="1546">
        <v>0</v>
      </c>
      <c r="AM114" s="1546">
        <v>0</v>
      </c>
      <c r="AN114" s="1546">
        <v>0</v>
      </c>
      <c r="AO114" s="1546">
        <v>0</v>
      </c>
      <c r="AP114" s="1546">
        <v>0</v>
      </c>
      <c r="AQ114" s="1546">
        <v>0</v>
      </c>
      <c r="AR114" s="1546">
        <v>0</v>
      </c>
      <c r="AS114" s="1546">
        <v>0</v>
      </c>
      <c r="AT114" s="1546">
        <v>0</v>
      </c>
      <c r="AU114" s="1546">
        <v>0</v>
      </c>
      <c r="AV114" s="1546">
        <v>0</v>
      </c>
      <c r="AW114" s="1546">
        <v>0</v>
      </c>
      <c r="AX114" s="1546">
        <v>0</v>
      </c>
      <c r="AY114" s="1546">
        <v>0</v>
      </c>
      <c r="AZ114" s="1546">
        <v>0</v>
      </c>
    </row>
    <row r="115" spans="6:76" ht="15.75">
      <c r="W115" s="1524"/>
      <c r="AB115" s="1526"/>
      <c r="AD115" s="563" t="s">
        <v>37</v>
      </c>
      <c r="AE115" s="1547"/>
      <c r="AF115" s="1548">
        <v>1.0000000000000011</v>
      </c>
      <c r="AG115" s="1548">
        <v>1.0000000000000011</v>
      </c>
      <c r="AH115" s="1548">
        <v>1.0000000000000011</v>
      </c>
      <c r="AI115" s="1548">
        <v>0.99999999999999989</v>
      </c>
      <c r="AJ115" s="1548">
        <v>0.99999999999999989</v>
      </c>
      <c r="AK115" s="1548">
        <v>0.99999999999999989</v>
      </c>
      <c r="AL115" s="1548">
        <v>0.99999999999999989</v>
      </c>
      <c r="AM115" s="1548">
        <v>0.99999999999999989</v>
      </c>
      <c r="AN115" s="1548">
        <v>0.99999999999999989</v>
      </c>
      <c r="AO115" s="1548">
        <v>0.99999999999999989</v>
      </c>
      <c r="AP115" s="1548">
        <v>0.99999999999999989</v>
      </c>
      <c r="AQ115" s="1548">
        <v>0.99999999999999989</v>
      </c>
      <c r="AR115" s="1548">
        <v>0.99999999999999989</v>
      </c>
      <c r="AS115" s="1548">
        <v>0.99999999999999989</v>
      </c>
      <c r="AT115" s="1548">
        <v>0.99999999999999989</v>
      </c>
      <c r="AU115" s="1548">
        <v>0.99999999999999989</v>
      </c>
      <c r="AV115" s="1548">
        <v>0.99999999999999989</v>
      </c>
      <c r="AW115" s="1548">
        <v>0.99999999999999989</v>
      </c>
      <c r="AX115" s="1548">
        <v>0.99999999999999989</v>
      </c>
      <c r="AY115" s="1548">
        <v>0.99999999999999989</v>
      </c>
      <c r="AZ115" s="1549">
        <v>0.99999999999999989</v>
      </c>
    </row>
    <row r="116" spans="6:76" ht="15.75">
      <c r="W116" s="1524"/>
      <c r="AB116" s="1526"/>
      <c r="AD116" s="28" t="s">
        <v>827</v>
      </c>
      <c r="AE116" s="1523"/>
      <c r="AF116" s="1550">
        <v>0</v>
      </c>
      <c r="AG116" s="1550">
        <v>0</v>
      </c>
      <c r="AH116" s="1550">
        <v>0</v>
      </c>
      <c r="AI116" s="1550">
        <v>0</v>
      </c>
      <c r="AJ116" s="1550">
        <v>0</v>
      </c>
      <c r="AK116" s="1550">
        <v>0</v>
      </c>
      <c r="AL116" s="1550">
        <v>0</v>
      </c>
      <c r="AM116" s="1550">
        <v>0</v>
      </c>
      <c r="AN116" s="1550">
        <v>0</v>
      </c>
      <c r="AO116" s="1550">
        <v>0</v>
      </c>
      <c r="AP116" s="1550">
        <v>0</v>
      </c>
      <c r="AQ116" s="1550">
        <v>0</v>
      </c>
      <c r="AR116" s="1550">
        <v>0</v>
      </c>
      <c r="AS116" s="1550">
        <v>0</v>
      </c>
      <c r="AT116" s="1550">
        <v>0</v>
      </c>
      <c r="AU116" s="1550">
        <v>0</v>
      </c>
      <c r="AV116" s="1550">
        <v>0</v>
      </c>
      <c r="AW116" s="1550">
        <v>0</v>
      </c>
      <c r="AX116" s="1550">
        <v>0</v>
      </c>
      <c r="AY116" s="1550">
        <v>0</v>
      </c>
      <c r="AZ116" s="1550">
        <v>0</v>
      </c>
    </row>
    <row r="117" spans="6:76" ht="15.75">
      <c r="W117" s="1524"/>
      <c r="AB117" s="1526"/>
      <c r="AC117" s="1526"/>
      <c r="AD117" s="1523"/>
      <c r="AE117" s="1523"/>
    </row>
    <row r="118" spans="6:76" ht="15.75">
      <c r="W118" s="1524"/>
      <c r="AB118" s="1526"/>
      <c r="AC118" s="1526"/>
      <c r="AD118" s="1523"/>
      <c r="AE118" s="1523"/>
    </row>
    <row r="119" spans="6:76" ht="15.75">
      <c r="W119" s="1524"/>
      <c r="AB119" s="1526"/>
      <c r="AC119" s="1526"/>
      <c r="AD119" s="1523"/>
      <c r="AE119" s="1523"/>
    </row>
    <row r="120" spans="6:76" ht="15.75">
      <c r="W120" s="1524"/>
      <c r="AB120" s="1526"/>
      <c r="AC120" s="1526"/>
      <c r="AD120" s="1523"/>
      <c r="AE120" s="1523"/>
    </row>
    <row r="121" spans="6:76" ht="15.75">
      <c r="W121" s="1524"/>
    </row>
    <row r="122" spans="6:76" ht="15.75">
      <c r="W122" s="1524"/>
    </row>
    <row r="123" spans="6:76" ht="15.75">
      <c r="W123" s="1524"/>
    </row>
    <row r="124" spans="6:76" ht="15.75">
      <c r="W124" s="1524"/>
      <c r="Z124" s="1523" t="s">
        <v>41</v>
      </c>
    </row>
    <row r="125" spans="6:76" ht="15.75">
      <c r="W125" s="1524" t="s">
        <v>1889</v>
      </c>
      <c r="Z125" s="1551">
        <v>0</v>
      </c>
    </row>
    <row r="126" spans="6:76">
      <c r="W126" s="1523" t="s">
        <v>1890</v>
      </c>
      <c r="Z126" s="1551">
        <v>0</v>
      </c>
    </row>
    <row r="127" spans="6:76">
      <c r="W127" s="1523" t="s">
        <v>1891</v>
      </c>
    </row>
    <row r="128" spans="6:76" ht="15.75">
      <c r="F128" s="1552" t="s">
        <v>1892</v>
      </c>
      <c r="J128" s="1553" t="s">
        <v>1893</v>
      </c>
      <c r="K128" s="1553" t="s">
        <v>1893</v>
      </c>
      <c r="M128" s="1523" t="s">
        <v>1894</v>
      </c>
      <c r="V128" s="1554" t="s">
        <v>1893</v>
      </c>
      <c r="W128" s="1554" t="s">
        <v>1893</v>
      </c>
      <c r="Z128" s="1523" t="s">
        <v>1894</v>
      </c>
      <c r="AF128" s="1524" t="s">
        <v>1440</v>
      </c>
      <c r="AG128" s="1524"/>
      <c r="AH128" s="1524"/>
      <c r="AI128" s="1524"/>
      <c r="AJ128" s="1524"/>
      <c r="AK128" s="1524"/>
      <c r="AL128" s="1524"/>
      <c r="AM128" s="1524"/>
      <c r="AN128" s="1524"/>
      <c r="AO128" s="1524"/>
      <c r="AP128" s="1524"/>
      <c r="AQ128" s="1524"/>
      <c r="AR128" s="1524"/>
      <c r="AS128" s="1524"/>
      <c r="AT128" s="1524"/>
      <c r="AU128" s="1524"/>
      <c r="AV128" s="1524"/>
      <c r="AW128" s="1524"/>
      <c r="AX128" s="1524"/>
      <c r="AY128" s="1524"/>
      <c r="AZ128" s="1524"/>
      <c r="BB128" s="1524" t="s">
        <v>1895</v>
      </c>
      <c r="BC128" s="1524"/>
      <c r="BD128" s="1524"/>
      <c r="BE128" s="1524"/>
      <c r="BX128" s="1524" t="s">
        <v>37</v>
      </c>
    </row>
    <row r="129" spans="1:78" s="1556" customFormat="1" ht="47.25">
      <c r="A129" s="1555"/>
      <c r="B129" s="1555"/>
      <c r="F129" s="1557" t="s">
        <v>1896</v>
      </c>
      <c r="G129" s="1557" t="s">
        <v>1897</v>
      </c>
      <c r="H129" s="1557" t="s">
        <v>1898</v>
      </c>
      <c r="I129" s="1557" t="s">
        <v>1899</v>
      </c>
      <c r="J129" s="1557" t="s">
        <v>1900</v>
      </c>
      <c r="K129" s="1557" t="s">
        <v>1901</v>
      </c>
      <c r="M129" s="1557" t="s">
        <v>1902</v>
      </c>
      <c r="P129" s="1557" t="s">
        <v>1903</v>
      </c>
      <c r="Q129" s="1558" t="s">
        <v>1904</v>
      </c>
      <c r="R129" s="1557" t="s">
        <v>1896</v>
      </c>
      <c r="S129" s="1557" t="s">
        <v>1897</v>
      </c>
      <c r="T129" s="1557" t="s">
        <v>1898</v>
      </c>
      <c r="U129" s="1557" t="s">
        <v>1899</v>
      </c>
      <c r="V129" s="1557" t="s">
        <v>1900</v>
      </c>
      <c r="W129" s="1557" t="s">
        <v>1905</v>
      </c>
      <c r="X129" s="1523"/>
      <c r="Y129" s="1523"/>
      <c r="Z129" s="1557" t="s">
        <v>1902</v>
      </c>
      <c r="AD129" s="1558" t="s">
        <v>1903</v>
      </c>
      <c r="AE129" s="1558" t="s">
        <v>1906</v>
      </c>
      <c r="AF129" s="1559">
        <v>2010</v>
      </c>
      <c r="AG129" s="1559">
        <v>2011</v>
      </c>
      <c r="AH129" s="1559">
        <v>2012</v>
      </c>
      <c r="AI129" s="1559">
        <v>2013</v>
      </c>
      <c r="AJ129" s="1559">
        <v>2014</v>
      </c>
      <c r="AK129" s="1559">
        <v>2015</v>
      </c>
      <c r="AL129" s="1559">
        <v>2016</v>
      </c>
      <c r="AM129" s="1559">
        <v>2017</v>
      </c>
      <c r="AN129" s="1559">
        <v>2018</v>
      </c>
      <c r="AO129" s="1559">
        <v>2019</v>
      </c>
      <c r="AP129" s="1559">
        <v>2020</v>
      </c>
      <c r="AQ129" s="1559">
        <v>2021</v>
      </c>
      <c r="AR129" s="1559">
        <v>2022</v>
      </c>
      <c r="AS129" s="1559">
        <v>2023</v>
      </c>
      <c r="AT129" s="1559">
        <v>2024</v>
      </c>
      <c r="AU129" s="1559">
        <v>2025</v>
      </c>
      <c r="AV129" s="1559">
        <v>2026</v>
      </c>
      <c r="AW129" s="1559">
        <v>2027</v>
      </c>
      <c r="AX129" s="1559">
        <v>2028</v>
      </c>
      <c r="AY129" s="1559">
        <v>2029</v>
      </c>
      <c r="AZ129" s="1559">
        <v>2030</v>
      </c>
      <c r="BA129" s="1523"/>
      <c r="BB129" s="1559">
        <v>2010</v>
      </c>
      <c r="BC129" s="1559">
        <v>2011</v>
      </c>
      <c r="BD129" s="1559">
        <v>2012</v>
      </c>
      <c r="BE129" s="1559">
        <v>2013</v>
      </c>
      <c r="BF129" s="1559">
        <v>2014</v>
      </c>
      <c r="BG129" s="1559">
        <v>2015</v>
      </c>
      <c r="BH129" s="1559">
        <v>2016</v>
      </c>
      <c r="BI129" s="1559">
        <v>2017</v>
      </c>
      <c r="BJ129" s="1559">
        <v>2018</v>
      </c>
      <c r="BK129" s="1559">
        <v>2019</v>
      </c>
      <c r="BL129" s="1559">
        <v>2020</v>
      </c>
      <c r="BM129" s="1559">
        <v>2021</v>
      </c>
      <c r="BN129" s="1559">
        <v>2022</v>
      </c>
      <c r="BO129" s="1559">
        <v>2023</v>
      </c>
      <c r="BP129" s="1559">
        <v>2024</v>
      </c>
      <c r="BQ129" s="1559">
        <v>2025</v>
      </c>
      <c r="BR129" s="1559">
        <v>2026</v>
      </c>
      <c r="BS129" s="1559">
        <v>2027</v>
      </c>
      <c r="BT129" s="1559">
        <v>2028</v>
      </c>
      <c r="BU129" s="1559">
        <v>2029</v>
      </c>
      <c r="BV129" s="1559">
        <v>2030</v>
      </c>
      <c r="BX129" s="1559" t="s">
        <v>1440</v>
      </c>
      <c r="BY129" s="1559" t="s">
        <v>1907</v>
      </c>
      <c r="BZ129" s="1559" t="s">
        <v>1908</v>
      </c>
    </row>
    <row r="130" spans="1:78" s="1524" customFormat="1" ht="15.75">
      <c r="A130" s="1560"/>
      <c r="B130" s="1560"/>
      <c r="F130" s="1561" t="s">
        <v>1909</v>
      </c>
      <c r="G130" s="1562">
        <v>1290000000.0000002</v>
      </c>
      <c r="H130" s="1562">
        <v>1093309571.4179673</v>
      </c>
      <c r="I130" s="1562">
        <v>2383309571.4179687</v>
      </c>
      <c r="J130" s="1561"/>
      <c r="K130" s="1561"/>
      <c r="M130" s="1562">
        <v>0</v>
      </c>
      <c r="P130" s="1563" t="s">
        <v>1909</v>
      </c>
      <c r="Q130" s="1563"/>
      <c r="R130" s="1563"/>
      <c r="S130" s="1564">
        <v>1290000000.0000002</v>
      </c>
      <c r="T130" s="1564">
        <v>1093309571.417968</v>
      </c>
      <c r="U130" s="1564">
        <v>2383309571.4179692</v>
      </c>
      <c r="V130" s="1564">
        <v>291549219044.79132</v>
      </c>
      <c r="W130" s="1564" t="s">
        <v>944</v>
      </c>
      <c r="X130" s="1523"/>
      <c r="Y130" s="1523"/>
      <c r="Z130" s="1564">
        <v>0</v>
      </c>
      <c r="AD130" s="1563" t="s">
        <v>1909</v>
      </c>
      <c r="AE130" s="1563"/>
      <c r="AF130" s="1565">
        <v>0</v>
      </c>
      <c r="AG130" s="1565">
        <v>0</v>
      </c>
      <c r="AH130" s="1565">
        <v>0</v>
      </c>
      <c r="AI130" s="1565">
        <v>0</v>
      </c>
      <c r="AJ130" s="1565">
        <v>0</v>
      </c>
      <c r="AK130" s="1565">
        <v>0</v>
      </c>
      <c r="AL130" s="1565">
        <v>0</v>
      </c>
      <c r="AM130" s="1565">
        <v>0</v>
      </c>
      <c r="AN130" s="1565">
        <v>0</v>
      </c>
      <c r="AO130" s="1565">
        <v>0</v>
      </c>
      <c r="AP130" s="1565">
        <v>0</v>
      </c>
      <c r="AQ130" s="1565">
        <v>0</v>
      </c>
      <c r="AR130" s="1565">
        <v>100000000.00000003</v>
      </c>
      <c r="AS130" s="1565">
        <v>130000000</v>
      </c>
      <c r="AT130" s="1565">
        <v>130000000</v>
      </c>
      <c r="AU130" s="1565">
        <v>130000000</v>
      </c>
      <c r="AV130" s="1565">
        <v>160000000</v>
      </c>
      <c r="AW130" s="1565">
        <v>170000000</v>
      </c>
      <c r="AX130" s="1565">
        <v>170000000</v>
      </c>
      <c r="AY130" s="1565">
        <v>160000000</v>
      </c>
      <c r="AZ130" s="1565">
        <v>139999999.99999997</v>
      </c>
      <c r="BA130" s="1523"/>
      <c r="BB130" s="1565">
        <v>0</v>
      </c>
      <c r="BC130" s="1565">
        <v>0</v>
      </c>
      <c r="BD130" s="1565">
        <v>0</v>
      </c>
      <c r="BE130" s="1565">
        <v>0</v>
      </c>
      <c r="BF130" s="1565">
        <v>0</v>
      </c>
      <c r="BG130" s="1565">
        <v>0</v>
      </c>
      <c r="BH130" s="1565">
        <v>0</v>
      </c>
      <c r="BI130" s="1565">
        <v>0</v>
      </c>
      <c r="BJ130" s="1565">
        <v>0</v>
      </c>
      <c r="BK130" s="1565">
        <v>0</v>
      </c>
      <c r="BL130" s="1565">
        <v>0</v>
      </c>
      <c r="BM130" s="1565">
        <v>0</v>
      </c>
      <c r="BN130" s="1565">
        <v>84752679.954881281</v>
      </c>
      <c r="BO130" s="1565">
        <v>110178483.94134563</v>
      </c>
      <c r="BP130" s="1565">
        <v>110178483.94134563</v>
      </c>
      <c r="BQ130" s="1565">
        <v>110178483.94134563</v>
      </c>
      <c r="BR130" s="1565">
        <v>135604287.92780992</v>
      </c>
      <c r="BS130" s="1565">
        <v>144079555.92329809</v>
      </c>
      <c r="BT130" s="1565">
        <v>144079555.92329809</v>
      </c>
      <c r="BU130" s="1565">
        <v>135604287.92780992</v>
      </c>
      <c r="BV130" s="1565">
        <v>118653751.93683375</v>
      </c>
      <c r="BX130" s="1565">
        <v>1290000000.0000002</v>
      </c>
      <c r="BY130" s="1565">
        <v>1093309571.417968</v>
      </c>
      <c r="BZ130" s="1565">
        <v>2383309571.4179692</v>
      </c>
    </row>
    <row r="131" spans="1:78">
      <c r="F131" s="1525">
        <v>2007</v>
      </c>
      <c r="G131" s="1566">
        <v>0</v>
      </c>
      <c r="H131" s="1566" t="s">
        <v>501</v>
      </c>
      <c r="I131" s="1566" t="s">
        <v>501</v>
      </c>
      <c r="J131" s="1566">
        <v>0</v>
      </c>
      <c r="K131" s="1566">
        <v>0</v>
      </c>
      <c r="P131" s="1567">
        <v>39083</v>
      </c>
      <c r="Q131" s="1568" t="s">
        <v>1910</v>
      </c>
      <c r="R131" s="1569">
        <v>2007</v>
      </c>
      <c r="S131" s="1570">
        <v>0</v>
      </c>
      <c r="T131" s="1570">
        <v>0</v>
      </c>
      <c r="U131" s="1570">
        <v>0</v>
      </c>
      <c r="V131" s="1571"/>
      <c r="W131" s="1570">
        <v>0</v>
      </c>
      <c r="Z131" s="1551">
        <v>0</v>
      </c>
      <c r="AD131" s="1568">
        <v>39083</v>
      </c>
      <c r="AE131" s="1568" t="s">
        <v>1910</v>
      </c>
      <c r="AF131" s="303">
        <v>0</v>
      </c>
      <c r="AG131" s="303">
        <v>0</v>
      </c>
      <c r="AH131" s="303">
        <v>0</v>
      </c>
      <c r="AI131" s="303">
        <v>0</v>
      </c>
      <c r="AJ131" s="303">
        <v>0</v>
      </c>
      <c r="AK131" s="303">
        <v>0</v>
      </c>
      <c r="AL131" s="303">
        <v>0</v>
      </c>
      <c r="AM131" s="303">
        <v>0</v>
      </c>
      <c r="AN131" s="303">
        <v>0</v>
      </c>
      <c r="AO131" s="303">
        <v>0</v>
      </c>
      <c r="AP131" s="303">
        <v>0</v>
      </c>
      <c r="AQ131" s="303">
        <v>0</v>
      </c>
      <c r="AR131" s="303">
        <v>0</v>
      </c>
      <c r="AS131" s="303">
        <v>0</v>
      </c>
      <c r="AT131" s="303">
        <v>0</v>
      </c>
      <c r="AU131" s="303">
        <v>0</v>
      </c>
      <c r="AV131" s="303">
        <v>0</v>
      </c>
      <c r="AW131" s="303">
        <v>0</v>
      </c>
      <c r="AX131" s="303">
        <v>0</v>
      </c>
      <c r="AY131" s="303">
        <v>0</v>
      </c>
      <c r="AZ131" s="303">
        <v>0</v>
      </c>
      <c r="BB131" s="1522">
        <v>0</v>
      </c>
      <c r="BC131" s="1522">
        <v>0</v>
      </c>
      <c r="BD131" s="1522">
        <v>0</v>
      </c>
      <c r="BE131" s="1522">
        <v>0</v>
      </c>
      <c r="BF131" s="1522">
        <v>0</v>
      </c>
      <c r="BG131" s="1522">
        <v>0</v>
      </c>
      <c r="BH131" s="1522">
        <v>0</v>
      </c>
      <c r="BI131" s="1522">
        <v>0</v>
      </c>
      <c r="BJ131" s="1522">
        <v>0</v>
      </c>
      <c r="BK131" s="1522">
        <v>0</v>
      </c>
      <c r="BL131" s="1522">
        <v>0</v>
      </c>
      <c r="BM131" s="1522">
        <v>0</v>
      </c>
      <c r="BN131" s="1522">
        <v>0</v>
      </c>
      <c r="BO131" s="1522">
        <v>0</v>
      </c>
      <c r="BP131" s="1522">
        <v>0</v>
      </c>
      <c r="BQ131" s="1522">
        <v>0</v>
      </c>
      <c r="BR131" s="1522">
        <v>0</v>
      </c>
      <c r="BS131" s="1522">
        <v>0</v>
      </c>
      <c r="BT131" s="1522">
        <v>0</v>
      </c>
      <c r="BU131" s="1522">
        <v>0</v>
      </c>
      <c r="BV131" s="1522">
        <v>0</v>
      </c>
      <c r="BX131" s="1572">
        <v>0</v>
      </c>
      <c r="BY131" s="1572">
        <v>0</v>
      </c>
      <c r="BZ131" s="1572">
        <v>0</v>
      </c>
    </row>
    <row r="132" spans="1:78">
      <c r="F132" s="1525">
        <v>2008</v>
      </c>
      <c r="G132" s="1566">
        <v>0</v>
      </c>
      <c r="H132" s="1566">
        <v>0</v>
      </c>
      <c r="I132" s="1566">
        <v>0</v>
      </c>
      <c r="J132" s="1566">
        <v>0</v>
      </c>
      <c r="K132" s="1566">
        <v>0</v>
      </c>
      <c r="M132" s="1551">
        <v>0</v>
      </c>
      <c r="P132" s="1567">
        <v>39114</v>
      </c>
      <c r="Q132" s="1568" t="s">
        <v>1911</v>
      </c>
      <c r="R132" s="1569">
        <v>2007</v>
      </c>
      <c r="S132" s="1570">
        <v>0</v>
      </c>
      <c r="T132" s="1570">
        <v>0</v>
      </c>
      <c r="U132" s="1570">
        <v>0</v>
      </c>
      <c r="V132" s="1573">
        <v>0</v>
      </c>
      <c r="W132" s="1570">
        <v>0</v>
      </c>
      <c r="Z132" s="1551">
        <v>0</v>
      </c>
      <c r="AD132" s="1568">
        <v>39264</v>
      </c>
      <c r="AE132" s="1568" t="s">
        <v>1916</v>
      </c>
      <c r="AF132" s="303">
        <v>0</v>
      </c>
      <c r="AG132" s="303">
        <v>0</v>
      </c>
      <c r="AH132" s="303">
        <v>0</v>
      </c>
      <c r="AI132" s="303">
        <v>0</v>
      </c>
      <c r="AJ132" s="303">
        <v>0</v>
      </c>
      <c r="AK132" s="303">
        <v>0</v>
      </c>
      <c r="AL132" s="303">
        <v>0</v>
      </c>
      <c r="AM132" s="303">
        <v>0</v>
      </c>
      <c r="AN132" s="303">
        <v>0</v>
      </c>
      <c r="AO132" s="303">
        <v>0</v>
      </c>
      <c r="AP132" s="303">
        <v>0</v>
      </c>
      <c r="AQ132" s="303">
        <v>0</v>
      </c>
      <c r="AR132" s="303">
        <v>0</v>
      </c>
      <c r="AS132" s="303">
        <v>0</v>
      </c>
      <c r="AT132" s="303">
        <v>0</v>
      </c>
      <c r="AU132" s="303">
        <v>0</v>
      </c>
      <c r="AV132" s="303">
        <v>0</v>
      </c>
      <c r="AW132" s="303">
        <v>0</v>
      </c>
      <c r="AX132" s="303">
        <v>0</v>
      </c>
      <c r="AY132" s="303">
        <v>0</v>
      </c>
      <c r="AZ132" s="303">
        <v>0</v>
      </c>
      <c r="BB132" s="1522">
        <v>0</v>
      </c>
      <c r="BC132" s="1522">
        <v>0</v>
      </c>
      <c r="BD132" s="1522">
        <v>0</v>
      </c>
      <c r="BE132" s="1522">
        <v>0</v>
      </c>
      <c r="BF132" s="1522">
        <v>0</v>
      </c>
      <c r="BG132" s="1522">
        <v>0</v>
      </c>
      <c r="BH132" s="1522">
        <v>0</v>
      </c>
      <c r="BI132" s="1522">
        <v>0</v>
      </c>
      <c r="BJ132" s="1522">
        <v>0</v>
      </c>
      <c r="BK132" s="1522">
        <v>0</v>
      </c>
      <c r="BL132" s="1522">
        <v>0</v>
      </c>
      <c r="BM132" s="1522">
        <v>0</v>
      </c>
      <c r="BN132" s="1522">
        <v>0</v>
      </c>
      <c r="BO132" s="1522">
        <v>0</v>
      </c>
      <c r="BP132" s="1522">
        <v>0</v>
      </c>
      <c r="BQ132" s="1522">
        <v>0</v>
      </c>
      <c r="BR132" s="1522">
        <v>0</v>
      </c>
      <c r="BS132" s="1522">
        <v>0</v>
      </c>
      <c r="BT132" s="1522">
        <v>0</v>
      </c>
      <c r="BU132" s="1522">
        <v>0</v>
      </c>
      <c r="BV132" s="1522">
        <v>0</v>
      </c>
      <c r="BX132" s="1572">
        <v>0</v>
      </c>
      <c r="BY132" s="1572">
        <v>0</v>
      </c>
      <c r="BZ132" s="1572">
        <v>0</v>
      </c>
    </row>
    <row r="133" spans="1:78">
      <c r="F133" s="1525">
        <v>2009</v>
      </c>
      <c r="G133" s="1566">
        <v>0</v>
      </c>
      <c r="H133" s="1566">
        <v>0</v>
      </c>
      <c r="I133" s="1566">
        <v>0</v>
      </c>
      <c r="J133" s="1566">
        <v>0</v>
      </c>
      <c r="K133" s="1566">
        <v>0</v>
      </c>
      <c r="M133" s="1551">
        <v>0</v>
      </c>
      <c r="P133" s="1567">
        <v>39142</v>
      </c>
      <c r="Q133" s="1568" t="s">
        <v>1912</v>
      </c>
      <c r="R133" s="1569">
        <v>2007</v>
      </c>
      <c r="S133" s="1570">
        <v>0</v>
      </c>
      <c r="T133" s="1570">
        <v>0</v>
      </c>
      <c r="U133" s="1570">
        <v>0</v>
      </c>
      <c r="V133" s="1573">
        <v>0</v>
      </c>
      <c r="W133" s="1570">
        <v>0</v>
      </c>
      <c r="Z133" s="1551">
        <v>0</v>
      </c>
      <c r="AD133" s="1568">
        <v>39448</v>
      </c>
      <c r="AE133" s="1568" t="s">
        <v>1922</v>
      </c>
      <c r="AF133" s="303">
        <v>0</v>
      </c>
      <c r="AG133" s="303">
        <v>0</v>
      </c>
      <c r="AH133" s="303">
        <v>0</v>
      </c>
      <c r="AI133" s="303">
        <v>0</v>
      </c>
      <c r="AJ133" s="303">
        <v>0</v>
      </c>
      <c r="AK133" s="303">
        <v>0</v>
      </c>
      <c r="AL133" s="303">
        <v>0</v>
      </c>
      <c r="AM133" s="303">
        <v>0</v>
      </c>
      <c r="AN133" s="303">
        <v>0</v>
      </c>
      <c r="AO133" s="303">
        <v>0</v>
      </c>
      <c r="AP133" s="303">
        <v>0</v>
      </c>
      <c r="AQ133" s="303">
        <v>0</v>
      </c>
      <c r="AR133" s="303">
        <v>0</v>
      </c>
      <c r="AS133" s="303">
        <v>0</v>
      </c>
      <c r="AT133" s="303">
        <v>0</v>
      </c>
      <c r="AU133" s="303">
        <v>0</v>
      </c>
      <c r="AV133" s="303">
        <v>0</v>
      </c>
      <c r="AW133" s="303">
        <v>0</v>
      </c>
      <c r="AX133" s="303">
        <v>0</v>
      </c>
      <c r="AY133" s="303">
        <v>0</v>
      </c>
      <c r="AZ133" s="303">
        <v>0</v>
      </c>
      <c r="BB133" s="1522">
        <v>0</v>
      </c>
      <c r="BC133" s="1522">
        <v>0</v>
      </c>
      <c r="BD133" s="1522">
        <v>0</v>
      </c>
      <c r="BE133" s="1522">
        <v>0</v>
      </c>
      <c r="BF133" s="1522">
        <v>0</v>
      </c>
      <c r="BG133" s="1522">
        <v>0</v>
      </c>
      <c r="BH133" s="1522">
        <v>0</v>
      </c>
      <c r="BI133" s="1522">
        <v>0</v>
      </c>
      <c r="BJ133" s="1522">
        <v>0</v>
      </c>
      <c r="BK133" s="1522">
        <v>0</v>
      </c>
      <c r="BL133" s="1522">
        <v>0</v>
      </c>
      <c r="BM133" s="1522">
        <v>0</v>
      </c>
      <c r="BN133" s="1522">
        <v>0</v>
      </c>
      <c r="BO133" s="1522">
        <v>0</v>
      </c>
      <c r="BP133" s="1522">
        <v>0</v>
      </c>
      <c r="BQ133" s="1522">
        <v>0</v>
      </c>
      <c r="BR133" s="1522">
        <v>0</v>
      </c>
      <c r="BS133" s="1522">
        <v>0</v>
      </c>
      <c r="BT133" s="1522">
        <v>0</v>
      </c>
      <c r="BU133" s="1522">
        <v>0</v>
      </c>
      <c r="BV133" s="1522">
        <v>0</v>
      </c>
      <c r="BX133" s="1572">
        <v>0</v>
      </c>
      <c r="BY133" s="1572">
        <v>0</v>
      </c>
      <c r="BZ133" s="1572">
        <v>0</v>
      </c>
    </row>
    <row r="134" spans="1:78">
      <c r="F134" s="1525">
        <v>2010</v>
      </c>
      <c r="G134" s="1566">
        <v>0</v>
      </c>
      <c r="H134" s="1566">
        <v>0</v>
      </c>
      <c r="I134" s="1566">
        <v>0</v>
      </c>
      <c r="J134" s="1566">
        <v>0</v>
      </c>
      <c r="K134" s="1566">
        <v>0</v>
      </c>
      <c r="M134" s="1551">
        <v>0</v>
      </c>
      <c r="P134" s="1567">
        <v>39173</v>
      </c>
      <c r="Q134" s="1568" t="s">
        <v>1913</v>
      </c>
      <c r="R134" s="1569">
        <v>2007</v>
      </c>
      <c r="S134" s="1570">
        <v>0</v>
      </c>
      <c r="T134" s="1570">
        <v>0</v>
      </c>
      <c r="U134" s="1570">
        <v>0</v>
      </c>
      <c r="V134" s="1573">
        <v>0</v>
      </c>
      <c r="W134" s="1570">
        <v>0</v>
      </c>
      <c r="Z134" s="1551">
        <v>0</v>
      </c>
      <c r="AD134" s="1568">
        <v>39630</v>
      </c>
      <c r="AE134" s="1568" t="s">
        <v>1928</v>
      </c>
      <c r="AF134" s="303">
        <v>0</v>
      </c>
      <c r="AG134" s="303">
        <v>0</v>
      </c>
      <c r="AH134" s="303">
        <v>0</v>
      </c>
      <c r="AI134" s="303">
        <v>0</v>
      </c>
      <c r="AJ134" s="303">
        <v>0</v>
      </c>
      <c r="AK134" s="303">
        <v>0</v>
      </c>
      <c r="AL134" s="303">
        <v>0</v>
      </c>
      <c r="AM134" s="303">
        <v>0</v>
      </c>
      <c r="AN134" s="303">
        <v>0</v>
      </c>
      <c r="AO134" s="303">
        <v>0</v>
      </c>
      <c r="AP134" s="303">
        <v>0</v>
      </c>
      <c r="AQ134" s="303">
        <v>0</v>
      </c>
      <c r="AR134" s="303">
        <v>0</v>
      </c>
      <c r="AS134" s="303">
        <v>0</v>
      </c>
      <c r="AT134" s="303">
        <v>0</v>
      </c>
      <c r="AU134" s="303">
        <v>0</v>
      </c>
      <c r="AV134" s="303">
        <v>0</v>
      </c>
      <c r="AW134" s="303">
        <v>0</v>
      </c>
      <c r="AX134" s="303">
        <v>0</v>
      </c>
      <c r="AY134" s="303">
        <v>0</v>
      </c>
      <c r="AZ134" s="303">
        <v>0</v>
      </c>
      <c r="BB134" s="1522">
        <v>0</v>
      </c>
      <c r="BC134" s="1522">
        <v>0</v>
      </c>
      <c r="BD134" s="1522">
        <v>0</v>
      </c>
      <c r="BE134" s="1522">
        <v>0</v>
      </c>
      <c r="BF134" s="1522">
        <v>0</v>
      </c>
      <c r="BG134" s="1522">
        <v>0</v>
      </c>
      <c r="BH134" s="1522">
        <v>0</v>
      </c>
      <c r="BI134" s="1522">
        <v>0</v>
      </c>
      <c r="BJ134" s="1522">
        <v>0</v>
      </c>
      <c r="BK134" s="1522">
        <v>0</v>
      </c>
      <c r="BL134" s="1522">
        <v>0</v>
      </c>
      <c r="BM134" s="1522">
        <v>0</v>
      </c>
      <c r="BN134" s="1522">
        <v>0</v>
      </c>
      <c r="BO134" s="1522">
        <v>0</v>
      </c>
      <c r="BP134" s="1522">
        <v>0</v>
      </c>
      <c r="BQ134" s="1522">
        <v>0</v>
      </c>
      <c r="BR134" s="1522">
        <v>0</v>
      </c>
      <c r="BS134" s="1522">
        <v>0</v>
      </c>
      <c r="BT134" s="1522">
        <v>0</v>
      </c>
      <c r="BU134" s="1522">
        <v>0</v>
      </c>
      <c r="BV134" s="1522">
        <v>0</v>
      </c>
      <c r="BX134" s="1572">
        <v>0</v>
      </c>
      <c r="BY134" s="1572">
        <v>0</v>
      </c>
      <c r="BZ134" s="1572">
        <v>0</v>
      </c>
    </row>
    <row r="135" spans="1:78">
      <c r="F135" s="1525">
        <v>2011</v>
      </c>
      <c r="G135" s="1566">
        <v>0</v>
      </c>
      <c r="H135" s="1566">
        <v>0</v>
      </c>
      <c r="I135" s="1566">
        <v>0</v>
      </c>
      <c r="J135" s="1566">
        <v>0</v>
      </c>
      <c r="K135" s="1566">
        <v>0</v>
      </c>
      <c r="M135" s="1551">
        <v>0</v>
      </c>
      <c r="P135" s="1567">
        <v>39203</v>
      </c>
      <c r="Q135" s="1568" t="s">
        <v>1914</v>
      </c>
      <c r="R135" s="1569">
        <v>2007</v>
      </c>
      <c r="S135" s="1570">
        <v>0</v>
      </c>
      <c r="T135" s="1570">
        <v>0</v>
      </c>
      <c r="U135" s="1570">
        <v>0</v>
      </c>
      <c r="V135" s="1573">
        <v>0</v>
      </c>
      <c r="W135" s="1570">
        <v>0</v>
      </c>
      <c r="Z135" s="1551">
        <v>0</v>
      </c>
      <c r="AD135" s="1568">
        <v>39814</v>
      </c>
      <c r="AE135" s="1568" t="s">
        <v>1934</v>
      </c>
      <c r="AF135" s="303">
        <v>0</v>
      </c>
      <c r="AG135" s="303">
        <v>0</v>
      </c>
      <c r="AH135" s="303">
        <v>0</v>
      </c>
      <c r="AI135" s="303">
        <v>0</v>
      </c>
      <c r="AJ135" s="303">
        <v>0</v>
      </c>
      <c r="AK135" s="303">
        <v>0</v>
      </c>
      <c r="AL135" s="303">
        <v>0</v>
      </c>
      <c r="AM135" s="303">
        <v>0</v>
      </c>
      <c r="AN135" s="303">
        <v>0</v>
      </c>
      <c r="AO135" s="303">
        <v>0</v>
      </c>
      <c r="AP135" s="303">
        <v>0</v>
      </c>
      <c r="AQ135" s="303">
        <v>0</v>
      </c>
      <c r="AR135" s="303">
        <v>0</v>
      </c>
      <c r="AS135" s="303">
        <v>0</v>
      </c>
      <c r="AT135" s="303">
        <v>0</v>
      </c>
      <c r="AU135" s="303">
        <v>0</v>
      </c>
      <c r="AV135" s="303">
        <v>0</v>
      </c>
      <c r="AW135" s="303">
        <v>0</v>
      </c>
      <c r="AX135" s="303">
        <v>0</v>
      </c>
      <c r="AY135" s="303">
        <v>0</v>
      </c>
      <c r="AZ135" s="303">
        <v>0</v>
      </c>
      <c r="BB135" s="1522">
        <v>0</v>
      </c>
      <c r="BC135" s="1522">
        <v>0</v>
      </c>
      <c r="BD135" s="1522">
        <v>0</v>
      </c>
      <c r="BE135" s="1522">
        <v>0</v>
      </c>
      <c r="BF135" s="1522">
        <v>0</v>
      </c>
      <c r="BG135" s="1522">
        <v>0</v>
      </c>
      <c r="BH135" s="1522">
        <v>0</v>
      </c>
      <c r="BI135" s="1522">
        <v>0</v>
      </c>
      <c r="BJ135" s="1522">
        <v>0</v>
      </c>
      <c r="BK135" s="1522">
        <v>0</v>
      </c>
      <c r="BL135" s="1522">
        <v>0</v>
      </c>
      <c r="BM135" s="1522">
        <v>0</v>
      </c>
      <c r="BN135" s="1522">
        <v>0</v>
      </c>
      <c r="BO135" s="1522">
        <v>0</v>
      </c>
      <c r="BP135" s="1522">
        <v>0</v>
      </c>
      <c r="BQ135" s="1522">
        <v>0</v>
      </c>
      <c r="BR135" s="1522">
        <v>0</v>
      </c>
      <c r="BS135" s="1522">
        <v>0</v>
      </c>
      <c r="BT135" s="1522">
        <v>0</v>
      </c>
      <c r="BU135" s="1522">
        <v>0</v>
      </c>
      <c r="BV135" s="1522">
        <v>0</v>
      </c>
      <c r="BX135" s="1572">
        <v>0</v>
      </c>
      <c r="BY135" s="1572">
        <v>0</v>
      </c>
      <c r="BZ135" s="1572">
        <v>0</v>
      </c>
    </row>
    <row r="136" spans="1:78">
      <c r="F136" s="1525">
        <v>2012</v>
      </c>
      <c r="G136" s="1566">
        <v>0</v>
      </c>
      <c r="H136" s="1566">
        <v>0</v>
      </c>
      <c r="I136" s="1566">
        <v>0</v>
      </c>
      <c r="J136" s="1566">
        <v>0</v>
      </c>
      <c r="K136" s="1566">
        <v>0</v>
      </c>
      <c r="M136" s="1551">
        <v>0</v>
      </c>
      <c r="P136" s="1567">
        <v>39234</v>
      </c>
      <c r="Q136" s="1568" t="s">
        <v>1915</v>
      </c>
      <c r="R136" s="1569">
        <v>2007</v>
      </c>
      <c r="S136" s="1570">
        <v>0</v>
      </c>
      <c r="T136" s="1570">
        <v>0</v>
      </c>
      <c r="U136" s="1570">
        <v>0</v>
      </c>
      <c r="V136" s="1573">
        <v>0</v>
      </c>
      <c r="W136" s="1570">
        <v>0</v>
      </c>
      <c r="Z136" s="1551">
        <v>0</v>
      </c>
      <c r="AD136" s="1568">
        <v>39995</v>
      </c>
      <c r="AE136" s="1568" t="s">
        <v>1940</v>
      </c>
      <c r="AF136" s="303">
        <v>0</v>
      </c>
      <c r="AG136" s="303">
        <v>0</v>
      </c>
      <c r="AH136" s="303">
        <v>0</v>
      </c>
      <c r="AI136" s="303">
        <v>0</v>
      </c>
      <c r="AJ136" s="303">
        <v>0</v>
      </c>
      <c r="AK136" s="303">
        <v>0</v>
      </c>
      <c r="AL136" s="303">
        <v>0</v>
      </c>
      <c r="AM136" s="303">
        <v>0</v>
      </c>
      <c r="AN136" s="303">
        <v>0</v>
      </c>
      <c r="AO136" s="303">
        <v>0</v>
      </c>
      <c r="AP136" s="303">
        <v>0</v>
      </c>
      <c r="AQ136" s="303">
        <v>0</v>
      </c>
      <c r="AR136" s="303">
        <v>0</v>
      </c>
      <c r="AS136" s="303">
        <v>0</v>
      </c>
      <c r="AT136" s="303">
        <v>0</v>
      </c>
      <c r="AU136" s="303">
        <v>0</v>
      </c>
      <c r="AV136" s="303">
        <v>0</v>
      </c>
      <c r="AW136" s="303">
        <v>0</v>
      </c>
      <c r="AX136" s="303">
        <v>0</v>
      </c>
      <c r="AY136" s="303">
        <v>0</v>
      </c>
      <c r="AZ136" s="303">
        <v>0</v>
      </c>
      <c r="BB136" s="1522">
        <v>0</v>
      </c>
      <c r="BC136" s="1522">
        <v>0</v>
      </c>
      <c r="BD136" s="1522">
        <v>0</v>
      </c>
      <c r="BE136" s="1522">
        <v>0</v>
      </c>
      <c r="BF136" s="1522">
        <v>0</v>
      </c>
      <c r="BG136" s="1522">
        <v>0</v>
      </c>
      <c r="BH136" s="1522">
        <v>0</v>
      </c>
      <c r="BI136" s="1522">
        <v>0</v>
      </c>
      <c r="BJ136" s="1522">
        <v>0</v>
      </c>
      <c r="BK136" s="1522">
        <v>0</v>
      </c>
      <c r="BL136" s="1522">
        <v>0</v>
      </c>
      <c r="BM136" s="1522">
        <v>0</v>
      </c>
      <c r="BN136" s="1522">
        <v>0</v>
      </c>
      <c r="BO136" s="1522">
        <v>0</v>
      </c>
      <c r="BP136" s="1522">
        <v>0</v>
      </c>
      <c r="BQ136" s="1522">
        <v>0</v>
      </c>
      <c r="BR136" s="1522">
        <v>0</v>
      </c>
      <c r="BS136" s="1522">
        <v>0</v>
      </c>
      <c r="BT136" s="1522">
        <v>0</v>
      </c>
      <c r="BU136" s="1522">
        <v>0</v>
      </c>
      <c r="BV136" s="1522">
        <v>0</v>
      </c>
      <c r="BX136" s="1572">
        <v>0</v>
      </c>
      <c r="BY136" s="1572">
        <v>0</v>
      </c>
      <c r="BZ136" s="1572">
        <v>0</v>
      </c>
    </row>
    <row r="137" spans="1:78">
      <c r="F137" s="1525">
        <v>2013</v>
      </c>
      <c r="G137" s="1566">
        <v>0</v>
      </c>
      <c r="H137" s="1566">
        <v>0</v>
      </c>
      <c r="I137" s="1566">
        <v>0</v>
      </c>
      <c r="J137" s="1566">
        <v>0</v>
      </c>
      <c r="K137" s="1566">
        <v>0</v>
      </c>
      <c r="M137" s="1551">
        <v>0</v>
      </c>
      <c r="P137" s="1567">
        <v>39264</v>
      </c>
      <c r="Q137" s="1568" t="s">
        <v>1916</v>
      </c>
      <c r="R137" s="1569">
        <v>2008</v>
      </c>
      <c r="S137" s="1570">
        <v>0</v>
      </c>
      <c r="T137" s="1570">
        <v>0</v>
      </c>
      <c r="U137" s="1570">
        <v>0</v>
      </c>
      <c r="V137" s="1573">
        <v>0</v>
      </c>
      <c r="W137" s="1570">
        <v>0</v>
      </c>
      <c r="Z137" s="1551">
        <v>0</v>
      </c>
      <c r="AD137" s="1568">
        <v>40179</v>
      </c>
      <c r="AE137" s="1568" t="s">
        <v>1946</v>
      </c>
      <c r="AF137" s="303">
        <v>0</v>
      </c>
      <c r="AG137" s="303">
        <v>0</v>
      </c>
      <c r="AH137" s="303">
        <v>0</v>
      </c>
      <c r="AI137" s="303">
        <v>0</v>
      </c>
      <c r="AJ137" s="303">
        <v>0</v>
      </c>
      <c r="AK137" s="303">
        <v>0</v>
      </c>
      <c r="AL137" s="303">
        <v>0</v>
      </c>
      <c r="AM137" s="303">
        <v>0</v>
      </c>
      <c r="AN137" s="303">
        <v>0</v>
      </c>
      <c r="AO137" s="303">
        <v>0</v>
      </c>
      <c r="AP137" s="303">
        <v>0</v>
      </c>
      <c r="AQ137" s="303">
        <v>0</v>
      </c>
      <c r="AR137" s="303">
        <v>0</v>
      </c>
      <c r="AS137" s="303">
        <v>0</v>
      </c>
      <c r="AT137" s="303">
        <v>0</v>
      </c>
      <c r="AU137" s="303">
        <v>0</v>
      </c>
      <c r="AV137" s="303">
        <v>0</v>
      </c>
      <c r="AW137" s="303">
        <v>0</v>
      </c>
      <c r="AX137" s="303">
        <v>0</v>
      </c>
      <c r="AY137" s="303">
        <v>0</v>
      </c>
      <c r="AZ137" s="303">
        <v>0</v>
      </c>
      <c r="BB137" s="1522">
        <v>0</v>
      </c>
      <c r="BC137" s="1522">
        <v>0</v>
      </c>
      <c r="BD137" s="1522">
        <v>0</v>
      </c>
      <c r="BE137" s="1522">
        <v>0</v>
      </c>
      <c r="BF137" s="1522">
        <v>0</v>
      </c>
      <c r="BG137" s="1522">
        <v>0</v>
      </c>
      <c r="BH137" s="1522">
        <v>0</v>
      </c>
      <c r="BI137" s="1522">
        <v>0</v>
      </c>
      <c r="BJ137" s="1522">
        <v>0</v>
      </c>
      <c r="BK137" s="1522">
        <v>0</v>
      </c>
      <c r="BL137" s="1522">
        <v>0</v>
      </c>
      <c r="BM137" s="1522">
        <v>0</v>
      </c>
      <c r="BN137" s="1522">
        <v>0</v>
      </c>
      <c r="BO137" s="1522">
        <v>0</v>
      </c>
      <c r="BP137" s="1522">
        <v>0</v>
      </c>
      <c r="BQ137" s="1522">
        <v>0</v>
      </c>
      <c r="BR137" s="1522">
        <v>0</v>
      </c>
      <c r="BS137" s="1522">
        <v>0</v>
      </c>
      <c r="BT137" s="1522">
        <v>0</v>
      </c>
      <c r="BU137" s="1522">
        <v>0</v>
      </c>
      <c r="BV137" s="1522">
        <v>0</v>
      </c>
      <c r="BX137" s="1572">
        <v>0</v>
      </c>
      <c r="BY137" s="1572">
        <v>0</v>
      </c>
      <c r="BZ137" s="1572">
        <v>0</v>
      </c>
    </row>
    <row r="138" spans="1:78">
      <c r="F138" s="1525">
        <v>2014</v>
      </c>
      <c r="G138" s="1566">
        <v>0</v>
      </c>
      <c r="H138" s="1566">
        <v>0</v>
      </c>
      <c r="I138" s="1566">
        <v>0</v>
      </c>
      <c r="J138" s="1566">
        <v>0</v>
      </c>
      <c r="K138" s="1566">
        <v>0</v>
      </c>
      <c r="M138" s="1551">
        <v>0</v>
      </c>
      <c r="P138" s="1567">
        <v>39295</v>
      </c>
      <c r="Q138" s="1568" t="s">
        <v>1917</v>
      </c>
      <c r="R138" s="1569">
        <v>2008</v>
      </c>
      <c r="S138" s="1570">
        <v>0</v>
      </c>
      <c r="T138" s="1570">
        <v>0</v>
      </c>
      <c r="U138" s="1570">
        <v>0</v>
      </c>
      <c r="V138" s="1573">
        <v>0</v>
      </c>
      <c r="W138" s="1570">
        <v>0</v>
      </c>
      <c r="Z138" s="1551">
        <v>0</v>
      </c>
      <c r="AD138" s="1568">
        <v>40360</v>
      </c>
      <c r="AE138" s="1568" t="s">
        <v>1952</v>
      </c>
      <c r="AF138" s="303">
        <v>0</v>
      </c>
      <c r="AG138" s="303">
        <v>0</v>
      </c>
      <c r="AH138" s="303">
        <v>0</v>
      </c>
      <c r="AI138" s="303">
        <v>0</v>
      </c>
      <c r="AJ138" s="303">
        <v>0</v>
      </c>
      <c r="AK138" s="303">
        <v>0</v>
      </c>
      <c r="AL138" s="303">
        <v>0</v>
      </c>
      <c r="AM138" s="303">
        <v>0</v>
      </c>
      <c r="AN138" s="303">
        <v>0</v>
      </c>
      <c r="AO138" s="303">
        <v>0</v>
      </c>
      <c r="AP138" s="303">
        <v>0</v>
      </c>
      <c r="AQ138" s="303">
        <v>0</v>
      </c>
      <c r="AR138" s="303">
        <v>0</v>
      </c>
      <c r="AS138" s="303">
        <v>0</v>
      </c>
      <c r="AT138" s="303">
        <v>0</v>
      </c>
      <c r="AU138" s="303">
        <v>0</v>
      </c>
      <c r="AV138" s="303">
        <v>0</v>
      </c>
      <c r="AW138" s="303">
        <v>0</v>
      </c>
      <c r="AX138" s="303">
        <v>0</v>
      </c>
      <c r="AY138" s="303">
        <v>0</v>
      </c>
      <c r="AZ138" s="303">
        <v>0</v>
      </c>
      <c r="BB138" s="1522">
        <v>0</v>
      </c>
      <c r="BC138" s="1522">
        <v>0</v>
      </c>
      <c r="BD138" s="1522">
        <v>0</v>
      </c>
      <c r="BE138" s="1522">
        <v>0</v>
      </c>
      <c r="BF138" s="1522">
        <v>0</v>
      </c>
      <c r="BG138" s="1522">
        <v>0</v>
      </c>
      <c r="BH138" s="1522">
        <v>0</v>
      </c>
      <c r="BI138" s="1522">
        <v>0</v>
      </c>
      <c r="BJ138" s="1522">
        <v>0</v>
      </c>
      <c r="BK138" s="1522">
        <v>0</v>
      </c>
      <c r="BL138" s="1522">
        <v>0</v>
      </c>
      <c r="BM138" s="1522">
        <v>0</v>
      </c>
      <c r="BN138" s="1522">
        <v>0</v>
      </c>
      <c r="BO138" s="1522">
        <v>0</v>
      </c>
      <c r="BP138" s="1522">
        <v>0</v>
      </c>
      <c r="BQ138" s="1522">
        <v>0</v>
      </c>
      <c r="BR138" s="1522">
        <v>0</v>
      </c>
      <c r="BS138" s="1522">
        <v>0</v>
      </c>
      <c r="BT138" s="1522">
        <v>0</v>
      </c>
      <c r="BU138" s="1522">
        <v>0</v>
      </c>
      <c r="BV138" s="1522">
        <v>0</v>
      </c>
      <c r="BX138" s="1572">
        <v>0</v>
      </c>
      <c r="BY138" s="1572">
        <v>0</v>
      </c>
      <c r="BZ138" s="1572">
        <v>0</v>
      </c>
    </row>
    <row r="139" spans="1:78">
      <c r="F139" s="1525">
        <v>2015</v>
      </c>
      <c r="G139" s="1566">
        <v>0</v>
      </c>
      <c r="H139" s="1566">
        <v>0</v>
      </c>
      <c r="I139" s="1566">
        <v>0</v>
      </c>
      <c r="J139" s="1566">
        <v>0</v>
      </c>
      <c r="K139" s="1566">
        <v>0</v>
      </c>
      <c r="M139" s="1551">
        <v>0</v>
      </c>
      <c r="P139" s="1567">
        <v>39326</v>
      </c>
      <c r="Q139" s="1568" t="s">
        <v>1918</v>
      </c>
      <c r="R139" s="1569">
        <v>2008</v>
      </c>
      <c r="S139" s="1570">
        <v>0</v>
      </c>
      <c r="T139" s="1570">
        <v>0</v>
      </c>
      <c r="U139" s="1570">
        <v>0</v>
      </c>
      <c r="V139" s="1573">
        <v>0</v>
      </c>
      <c r="W139" s="1570">
        <v>0</v>
      </c>
      <c r="Z139" s="1551">
        <v>0</v>
      </c>
      <c r="AD139" s="1568">
        <v>40544</v>
      </c>
      <c r="AE139" s="1568" t="s">
        <v>1958</v>
      </c>
      <c r="AF139" s="303">
        <v>0</v>
      </c>
      <c r="AG139" s="303">
        <v>0</v>
      </c>
      <c r="AH139" s="303">
        <v>0</v>
      </c>
      <c r="AI139" s="303">
        <v>0</v>
      </c>
      <c r="AJ139" s="303">
        <v>0</v>
      </c>
      <c r="AK139" s="303">
        <v>0</v>
      </c>
      <c r="AL139" s="303">
        <v>0</v>
      </c>
      <c r="AM139" s="303">
        <v>0</v>
      </c>
      <c r="AN139" s="303">
        <v>0</v>
      </c>
      <c r="AO139" s="303">
        <v>0</v>
      </c>
      <c r="AP139" s="303">
        <v>0</v>
      </c>
      <c r="AQ139" s="303">
        <v>0</v>
      </c>
      <c r="AR139" s="303">
        <v>0</v>
      </c>
      <c r="AS139" s="303">
        <v>0</v>
      </c>
      <c r="AT139" s="303">
        <v>0</v>
      </c>
      <c r="AU139" s="303">
        <v>0</v>
      </c>
      <c r="AV139" s="303">
        <v>0</v>
      </c>
      <c r="AW139" s="303">
        <v>0</v>
      </c>
      <c r="AX139" s="303">
        <v>0</v>
      </c>
      <c r="AY139" s="303">
        <v>0</v>
      </c>
      <c r="AZ139" s="303">
        <v>0</v>
      </c>
      <c r="BB139" s="1522">
        <v>0</v>
      </c>
      <c r="BC139" s="1522">
        <v>0</v>
      </c>
      <c r="BD139" s="1522">
        <v>0</v>
      </c>
      <c r="BE139" s="1522">
        <v>0</v>
      </c>
      <c r="BF139" s="1522">
        <v>0</v>
      </c>
      <c r="BG139" s="1522">
        <v>0</v>
      </c>
      <c r="BH139" s="1522">
        <v>0</v>
      </c>
      <c r="BI139" s="1522">
        <v>0</v>
      </c>
      <c r="BJ139" s="1522">
        <v>0</v>
      </c>
      <c r="BK139" s="1522">
        <v>0</v>
      </c>
      <c r="BL139" s="1522">
        <v>0</v>
      </c>
      <c r="BM139" s="1522">
        <v>0</v>
      </c>
      <c r="BN139" s="1522">
        <v>0</v>
      </c>
      <c r="BO139" s="1522">
        <v>0</v>
      </c>
      <c r="BP139" s="1522">
        <v>0</v>
      </c>
      <c r="BQ139" s="1522">
        <v>0</v>
      </c>
      <c r="BR139" s="1522">
        <v>0</v>
      </c>
      <c r="BS139" s="1522">
        <v>0</v>
      </c>
      <c r="BT139" s="1522">
        <v>0</v>
      </c>
      <c r="BU139" s="1522">
        <v>0</v>
      </c>
      <c r="BV139" s="1522">
        <v>0</v>
      </c>
      <c r="BX139" s="1572">
        <v>0</v>
      </c>
      <c r="BY139" s="1572">
        <v>0</v>
      </c>
      <c r="BZ139" s="1572">
        <v>0</v>
      </c>
    </row>
    <row r="140" spans="1:78">
      <c r="F140" s="1525">
        <v>2016</v>
      </c>
      <c r="G140" s="1566">
        <v>0</v>
      </c>
      <c r="H140" s="1566">
        <v>0</v>
      </c>
      <c r="I140" s="1566">
        <v>0</v>
      </c>
      <c r="J140" s="1566">
        <v>0</v>
      </c>
      <c r="K140" s="1566">
        <v>0</v>
      </c>
      <c r="M140" s="1551">
        <v>0</v>
      </c>
      <c r="P140" s="1567">
        <v>39356</v>
      </c>
      <c r="Q140" s="1568" t="s">
        <v>1919</v>
      </c>
      <c r="R140" s="1569">
        <v>2008</v>
      </c>
      <c r="S140" s="1570">
        <v>0</v>
      </c>
      <c r="T140" s="1570">
        <v>0</v>
      </c>
      <c r="U140" s="1570">
        <v>0</v>
      </c>
      <c r="V140" s="1573">
        <v>0</v>
      </c>
      <c r="W140" s="1570">
        <v>0</v>
      </c>
      <c r="Z140" s="1551">
        <v>0</v>
      </c>
      <c r="AD140" s="1568">
        <v>40725</v>
      </c>
      <c r="AE140" s="1568" t="s">
        <v>1964</v>
      </c>
      <c r="AF140" s="303">
        <v>0</v>
      </c>
      <c r="AG140" s="303">
        <v>0</v>
      </c>
      <c r="AH140" s="303">
        <v>0</v>
      </c>
      <c r="AI140" s="303">
        <v>0</v>
      </c>
      <c r="AJ140" s="303">
        <v>0</v>
      </c>
      <c r="AK140" s="303">
        <v>0</v>
      </c>
      <c r="AL140" s="303">
        <v>0</v>
      </c>
      <c r="AM140" s="303">
        <v>0</v>
      </c>
      <c r="AN140" s="303">
        <v>0</v>
      </c>
      <c r="AO140" s="303">
        <v>0</v>
      </c>
      <c r="AP140" s="303">
        <v>0</v>
      </c>
      <c r="AQ140" s="303">
        <v>0</v>
      </c>
      <c r="AR140" s="303">
        <v>0</v>
      </c>
      <c r="AS140" s="303">
        <v>0</v>
      </c>
      <c r="AT140" s="303">
        <v>0</v>
      </c>
      <c r="AU140" s="303">
        <v>0</v>
      </c>
      <c r="AV140" s="303">
        <v>0</v>
      </c>
      <c r="AW140" s="303">
        <v>0</v>
      </c>
      <c r="AX140" s="303">
        <v>0</v>
      </c>
      <c r="AY140" s="303">
        <v>0</v>
      </c>
      <c r="AZ140" s="303">
        <v>0</v>
      </c>
      <c r="BB140" s="1522">
        <v>0</v>
      </c>
      <c r="BC140" s="1522">
        <v>0</v>
      </c>
      <c r="BD140" s="1522">
        <v>0</v>
      </c>
      <c r="BE140" s="1522">
        <v>0</v>
      </c>
      <c r="BF140" s="1522">
        <v>0</v>
      </c>
      <c r="BG140" s="1522">
        <v>0</v>
      </c>
      <c r="BH140" s="1522">
        <v>0</v>
      </c>
      <c r="BI140" s="1522">
        <v>0</v>
      </c>
      <c r="BJ140" s="1522">
        <v>0</v>
      </c>
      <c r="BK140" s="1522">
        <v>0</v>
      </c>
      <c r="BL140" s="1522">
        <v>0</v>
      </c>
      <c r="BM140" s="1522">
        <v>0</v>
      </c>
      <c r="BN140" s="1522">
        <v>0</v>
      </c>
      <c r="BO140" s="1522">
        <v>0</v>
      </c>
      <c r="BP140" s="1522">
        <v>0</v>
      </c>
      <c r="BQ140" s="1522">
        <v>0</v>
      </c>
      <c r="BR140" s="1522">
        <v>0</v>
      </c>
      <c r="BS140" s="1522">
        <v>0</v>
      </c>
      <c r="BT140" s="1522">
        <v>0</v>
      </c>
      <c r="BU140" s="1522">
        <v>0</v>
      </c>
      <c r="BV140" s="1522">
        <v>0</v>
      </c>
      <c r="BX140" s="1572">
        <v>0</v>
      </c>
      <c r="BY140" s="1572">
        <v>0</v>
      </c>
      <c r="BZ140" s="1572">
        <v>0</v>
      </c>
    </row>
    <row r="141" spans="1:78">
      <c r="F141" s="1525">
        <v>2017</v>
      </c>
      <c r="G141" s="1566">
        <v>0</v>
      </c>
      <c r="H141" s="1566">
        <v>0</v>
      </c>
      <c r="I141" s="1566">
        <v>0</v>
      </c>
      <c r="J141" s="1566">
        <v>0</v>
      </c>
      <c r="K141" s="1566">
        <v>0</v>
      </c>
      <c r="M141" s="1551">
        <v>0</v>
      </c>
      <c r="P141" s="1567">
        <v>39387</v>
      </c>
      <c r="Q141" s="1568" t="s">
        <v>1920</v>
      </c>
      <c r="R141" s="1569">
        <v>2008</v>
      </c>
      <c r="S141" s="1570">
        <v>0</v>
      </c>
      <c r="T141" s="1570">
        <v>0</v>
      </c>
      <c r="U141" s="1570">
        <v>0</v>
      </c>
      <c r="V141" s="1573">
        <v>0</v>
      </c>
      <c r="W141" s="1570">
        <v>0</v>
      </c>
      <c r="Z141" s="1551">
        <v>0</v>
      </c>
      <c r="AD141" s="1568">
        <v>40909</v>
      </c>
      <c r="AE141" s="1568" t="s">
        <v>1970</v>
      </c>
      <c r="AF141" s="303">
        <v>0</v>
      </c>
      <c r="AG141" s="303">
        <v>0</v>
      </c>
      <c r="AH141" s="303">
        <v>0</v>
      </c>
      <c r="AI141" s="303">
        <v>0</v>
      </c>
      <c r="AJ141" s="303">
        <v>0</v>
      </c>
      <c r="AK141" s="303">
        <v>0</v>
      </c>
      <c r="AL141" s="303">
        <v>0</v>
      </c>
      <c r="AM141" s="303">
        <v>0</v>
      </c>
      <c r="AN141" s="303">
        <v>0</v>
      </c>
      <c r="AO141" s="303">
        <v>0</v>
      </c>
      <c r="AP141" s="303">
        <v>0</v>
      </c>
      <c r="AQ141" s="303">
        <v>0</v>
      </c>
      <c r="AR141" s="303">
        <v>0</v>
      </c>
      <c r="AS141" s="303">
        <v>0</v>
      </c>
      <c r="AT141" s="303">
        <v>0</v>
      </c>
      <c r="AU141" s="303">
        <v>0</v>
      </c>
      <c r="AV141" s="303">
        <v>0</v>
      </c>
      <c r="AW141" s="303">
        <v>0</v>
      </c>
      <c r="AX141" s="303">
        <v>0</v>
      </c>
      <c r="AY141" s="303">
        <v>0</v>
      </c>
      <c r="AZ141" s="303">
        <v>0</v>
      </c>
      <c r="BB141" s="1522">
        <v>0</v>
      </c>
      <c r="BC141" s="1522">
        <v>0</v>
      </c>
      <c r="BD141" s="1522">
        <v>0</v>
      </c>
      <c r="BE141" s="1522">
        <v>0</v>
      </c>
      <c r="BF141" s="1522">
        <v>0</v>
      </c>
      <c r="BG141" s="1522">
        <v>0</v>
      </c>
      <c r="BH141" s="1522">
        <v>0</v>
      </c>
      <c r="BI141" s="1522">
        <v>0</v>
      </c>
      <c r="BJ141" s="1522">
        <v>0</v>
      </c>
      <c r="BK141" s="1522">
        <v>0</v>
      </c>
      <c r="BL141" s="1522">
        <v>0</v>
      </c>
      <c r="BM141" s="1522">
        <v>0</v>
      </c>
      <c r="BN141" s="1522">
        <v>0</v>
      </c>
      <c r="BO141" s="1522">
        <v>0</v>
      </c>
      <c r="BP141" s="1522">
        <v>0</v>
      </c>
      <c r="BQ141" s="1522">
        <v>0</v>
      </c>
      <c r="BR141" s="1522">
        <v>0</v>
      </c>
      <c r="BS141" s="1522">
        <v>0</v>
      </c>
      <c r="BT141" s="1522">
        <v>0</v>
      </c>
      <c r="BU141" s="1522">
        <v>0</v>
      </c>
      <c r="BV141" s="1522">
        <v>0</v>
      </c>
      <c r="BX141" s="1572">
        <v>0</v>
      </c>
      <c r="BY141" s="1572">
        <v>0</v>
      </c>
      <c r="BZ141" s="1572">
        <v>0</v>
      </c>
    </row>
    <row r="142" spans="1:78">
      <c r="F142" s="1525">
        <v>2018</v>
      </c>
      <c r="G142" s="1566">
        <v>0</v>
      </c>
      <c r="H142" s="1566">
        <v>0</v>
      </c>
      <c r="I142" s="1566">
        <v>0</v>
      </c>
      <c r="J142" s="1566">
        <v>0</v>
      </c>
      <c r="K142" s="1566">
        <v>0</v>
      </c>
      <c r="M142" s="1551">
        <v>0</v>
      </c>
      <c r="P142" s="1567">
        <v>39417</v>
      </c>
      <c r="Q142" s="1568" t="s">
        <v>1921</v>
      </c>
      <c r="R142" s="1569">
        <v>2008</v>
      </c>
      <c r="S142" s="1570">
        <v>0</v>
      </c>
      <c r="T142" s="1570">
        <v>0</v>
      </c>
      <c r="U142" s="1570">
        <v>0</v>
      </c>
      <c r="V142" s="1573">
        <v>0</v>
      </c>
      <c r="W142" s="1570">
        <v>0</v>
      </c>
      <c r="Z142" s="1551">
        <v>0</v>
      </c>
      <c r="AD142" s="1568">
        <v>41091</v>
      </c>
      <c r="AE142" s="1568" t="s">
        <v>1976</v>
      </c>
      <c r="AF142" s="303">
        <v>0</v>
      </c>
      <c r="AG142" s="303">
        <v>0</v>
      </c>
      <c r="AH142" s="303">
        <v>0</v>
      </c>
      <c r="AI142" s="303">
        <v>0</v>
      </c>
      <c r="AJ142" s="303">
        <v>0</v>
      </c>
      <c r="AK142" s="303">
        <v>0</v>
      </c>
      <c r="AL142" s="303">
        <v>0</v>
      </c>
      <c r="AM142" s="303">
        <v>0</v>
      </c>
      <c r="AN142" s="303">
        <v>0</v>
      </c>
      <c r="AO142" s="303">
        <v>0</v>
      </c>
      <c r="AP142" s="303">
        <v>0</v>
      </c>
      <c r="AQ142" s="303">
        <v>0</v>
      </c>
      <c r="AR142" s="303">
        <v>0</v>
      </c>
      <c r="AS142" s="303">
        <v>0</v>
      </c>
      <c r="AT142" s="303">
        <v>0</v>
      </c>
      <c r="AU142" s="303">
        <v>0</v>
      </c>
      <c r="AV142" s="303">
        <v>0</v>
      </c>
      <c r="AW142" s="303">
        <v>0</v>
      </c>
      <c r="AX142" s="303">
        <v>0</v>
      </c>
      <c r="AY142" s="303">
        <v>0</v>
      </c>
      <c r="AZ142" s="303">
        <v>0</v>
      </c>
      <c r="BB142" s="1522">
        <v>0</v>
      </c>
      <c r="BC142" s="1522">
        <v>0</v>
      </c>
      <c r="BD142" s="1522">
        <v>0</v>
      </c>
      <c r="BE142" s="1522">
        <v>0</v>
      </c>
      <c r="BF142" s="1522">
        <v>0</v>
      </c>
      <c r="BG142" s="1522">
        <v>0</v>
      </c>
      <c r="BH142" s="1522">
        <v>0</v>
      </c>
      <c r="BI142" s="1522">
        <v>0</v>
      </c>
      <c r="BJ142" s="1522">
        <v>0</v>
      </c>
      <c r="BK142" s="1522">
        <v>0</v>
      </c>
      <c r="BL142" s="1522">
        <v>0</v>
      </c>
      <c r="BM142" s="1522">
        <v>0</v>
      </c>
      <c r="BN142" s="1522">
        <v>0</v>
      </c>
      <c r="BO142" s="1522">
        <v>0</v>
      </c>
      <c r="BP142" s="1522">
        <v>0</v>
      </c>
      <c r="BQ142" s="1522">
        <v>0</v>
      </c>
      <c r="BR142" s="1522">
        <v>0</v>
      </c>
      <c r="BS142" s="1522">
        <v>0</v>
      </c>
      <c r="BT142" s="1522">
        <v>0</v>
      </c>
      <c r="BU142" s="1522">
        <v>0</v>
      </c>
      <c r="BV142" s="1522">
        <v>0</v>
      </c>
      <c r="BX142" s="1572">
        <v>0</v>
      </c>
      <c r="BY142" s="1572">
        <v>0</v>
      </c>
      <c r="BZ142" s="1572">
        <v>0</v>
      </c>
    </row>
    <row r="143" spans="1:78">
      <c r="F143" s="1525">
        <v>2019</v>
      </c>
      <c r="G143" s="1566">
        <v>0</v>
      </c>
      <c r="H143" s="1566">
        <v>0</v>
      </c>
      <c r="I143" s="1566">
        <v>0</v>
      </c>
      <c r="J143" s="1566">
        <v>0</v>
      </c>
      <c r="K143" s="1566">
        <v>0</v>
      </c>
      <c r="M143" s="1551">
        <v>0</v>
      </c>
      <c r="P143" s="1567">
        <v>39448</v>
      </c>
      <c r="Q143" s="1568" t="s">
        <v>1922</v>
      </c>
      <c r="R143" s="1569">
        <v>2008</v>
      </c>
      <c r="S143" s="1570">
        <v>0</v>
      </c>
      <c r="T143" s="1570">
        <v>0</v>
      </c>
      <c r="U143" s="1570">
        <v>0</v>
      </c>
      <c r="V143" s="1573">
        <v>0</v>
      </c>
      <c r="W143" s="1570">
        <v>0</v>
      </c>
      <c r="Z143" s="1551">
        <v>0</v>
      </c>
      <c r="AD143" s="1568">
        <v>41275</v>
      </c>
      <c r="AE143" s="1568" t="s">
        <v>1982</v>
      </c>
      <c r="AF143" s="303">
        <v>0</v>
      </c>
      <c r="AG143" s="303">
        <v>0</v>
      </c>
      <c r="AH143" s="303">
        <v>0</v>
      </c>
      <c r="AI143" s="303">
        <v>0</v>
      </c>
      <c r="AJ143" s="303">
        <v>0</v>
      </c>
      <c r="AK143" s="303">
        <v>0</v>
      </c>
      <c r="AL143" s="303">
        <v>0</v>
      </c>
      <c r="AM143" s="303">
        <v>0</v>
      </c>
      <c r="AN143" s="303">
        <v>0</v>
      </c>
      <c r="AO143" s="303">
        <v>0</v>
      </c>
      <c r="AP143" s="303">
        <v>0</v>
      </c>
      <c r="AQ143" s="303">
        <v>0</v>
      </c>
      <c r="AR143" s="303">
        <v>0</v>
      </c>
      <c r="AS143" s="303">
        <v>0</v>
      </c>
      <c r="AT143" s="303">
        <v>0</v>
      </c>
      <c r="AU143" s="303">
        <v>0</v>
      </c>
      <c r="AV143" s="303">
        <v>0</v>
      </c>
      <c r="AW143" s="303">
        <v>0</v>
      </c>
      <c r="AX143" s="303">
        <v>0</v>
      </c>
      <c r="AY143" s="303">
        <v>0</v>
      </c>
      <c r="AZ143" s="303">
        <v>0</v>
      </c>
      <c r="BB143" s="1522">
        <v>0</v>
      </c>
      <c r="BC143" s="1522">
        <v>0</v>
      </c>
      <c r="BD143" s="1522">
        <v>0</v>
      </c>
      <c r="BE143" s="1522">
        <v>0</v>
      </c>
      <c r="BF143" s="1522">
        <v>0</v>
      </c>
      <c r="BG143" s="1522">
        <v>0</v>
      </c>
      <c r="BH143" s="1522">
        <v>0</v>
      </c>
      <c r="BI143" s="1522">
        <v>0</v>
      </c>
      <c r="BJ143" s="1522">
        <v>0</v>
      </c>
      <c r="BK143" s="1522">
        <v>0</v>
      </c>
      <c r="BL143" s="1522">
        <v>0</v>
      </c>
      <c r="BM143" s="1522">
        <v>0</v>
      </c>
      <c r="BN143" s="1522">
        <v>0</v>
      </c>
      <c r="BO143" s="1522">
        <v>0</v>
      </c>
      <c r="BP143" s="1522">
        <v>0</v>
      </c>
      <c r="BQ143" s="1522">
        <v>0</v>
      </c>
      <c r="BR143" s="1522">
        <v>0</v>
      </c>
      <c r="BS143" s="1522">
        <v>0</v>
      </c>
      <c r="BT143" s="1522">
        <v>0</v>
      </c>
      <c r="BU143" s="1522">
        <v>0</v>
      </c>
      <c r="BV143" s="1522">
        <v>0</v>
      </c>
      <c r="BX143" s="1572">
        <v>0</v>
      </c>
      <c r="BY143" s="1572">
        <v>0</v>
      </c>
      <c r="BZ143" s="1572">
        <v>0</v>
      </c>
    </row>
    <row r="144" spans="1:78">
      <c r="F144" s="1525">
        <v>2020</v>
      </c>
      <c r="G144" s="1566">
        <v>0</v>
      </c>
      <c r="H144" s="1566">
        <v>0</v>
      </c>
      <c r="I144" s="1566">
        <v>0</v>
      </c>
      <c r="J144" s="1566">
        <v>0</v>
      </c>
      <c r="K144" s="1566">
        <v>0</v>
      </c>
      <c r="M144" s="1551">
        <v>0</v>
      </c>
      <c r="P144" s="1567">
        <v>39479</v>
      </c>
      <c r="Q144" s="1568" t="s">
        <v>1923</v>
      </c>
      <c r="R144" s="1569">
        <v>2008</v>
      </c>
      <c r="S144" s="1570">
        <v>0</v>
      </c>
      <c r="T144" s="1570">
        <v>0</v>
      </c>
      <c r="U144" s="1570">
        <v>0</v>
      </c>
      <c r="V144" s="1573">
        <v>0</v>
      </c>
      <c r="W144" s="1570">
        <v>0</v>
      </c>
      <c r="Z144" s="1551">
        <v>0</v>
      </c>
      <c r="AD144" s="1568">
        <v>41456</v>
      </c>
      <c r="AE144" s="1568" t="s">
        <v>1988</v>
      </c>
      <c r="AF144" s="303">
        <v>0</v>
      </c>
      <c r="AG144" s="303">
        <v>0</v>
      </c>
      <c r="AH144" s="303">
        <v>0</v>
      </c>
      <c r="AI144" s="303">
        <v>0</v>
      </c>
      <c r="AJ144" s="303">
        <v>0</v>
      </c>
      <c r="AK144" s="303">
        <v>0</v>
      </c>
      <c r="AL144" s="303">
        <v>0</v>
      </c>
      <c r="AM144" s="303">
        <v>0</v>
      </c>
      <c r="AN144" s="303">
        <v>0</v>
      </c>
      <c r="AO144" s="303">
        <v>0</v>
      </c>
      <c r="AP144" s="303">
        <v>0</v>
      </c>
      <c r="AQ144" s="303">
        <v>0</v>
      </c>
      <c r="AR144" s="303">
        <v>0</v>
      </c>
      <c r="AS144" s="303">
        <v>0</v>
      </c>
      <c r="AT144" s="303">
        <v>0</v>
      </c>
      <c r="AU144" s="303">
        <v>0</v>
      </c>
      <c r="AV144" s="303">
        <v>0</v>
      </c>
      <c r="AW144" s="303">
        <v>0</v>
      </c>
      <c r="AX144" s="303">
        <v>0</v>
      </c>
      <c r="AY144" s="303">
        <v>0</v>
      </c>
      <c r="AZ144" s="303">
        <v>0</v>
      </c>
      <c r="BB144" s="1522">
        <v>0</v>
      </c>
      <c r="BC144" s="1522">
        <v>0</v>
      </c>
      <c r="BD144" s="1522">
        <v>0</v>
      </c>
      <c r="BE144" s="1522">
        <v>0</v>
      </c>
      <c r="BF144" s="1522">
        <v>0</v>
      </c>
      <c r="BG144" s="1522">
        <v>0</v>
      </c>
      <c r="BH144" s="1522">
        <v>0</v>
      </c>
      <c r="BI144" s="1522">
        <v>0</v>
      </c>
      <c r="BJ144" s="1522">
        <v>0</v>
      </c>
      <c r="BK144" s="1522">
        <v>0</v>
      </c>
      <c r="BL144" s="1522">
        <v>0</v>
      </c>
      <c r="BM144" s="1522">
        <v>0</v>
      </c>
      <c r="BN144" s="1522">
        <v>0</v>
      </c>
      <c r="BO144" s="1522">
        <v>0</v>
      </c>
      <c r="BP144" s="1522">
        <v>0</v>
      </c>
      <c r="BQ144" s="1522">
        <v>0</v>
      </c>
      <c r="BR144" s="1522">
        <v>0</v>
      </c>
      <c r="BS144" s="1522">
        <v>0</v>
      </c>
      <c r="BT144" s="1522">
        <v>0</v>
      </c>
      <c r="BU144" s="1522">
        <v>0</v>
      </c>
      <c r="BV144" s="1522">
        <v>0</v>
      </c>
      <c r="BX144" s="1572">
        <v>0</v>
      </c>
      <c r="BY144" s="1572">
        <v>0</v>
      </c>
      <c r="BZ144" s="1572">
        <v>0</v>
      </c>
    </row>
    <row r="145" spans="6:78">
      <c r="F145" s="1525">
        <v>2021</v>
      </c>
      <c r="G145" s="1566">
        <v>0</v>
      </c>
      <c r="H145" s="1566">
        <v>0</v>
      </c>
      <c r="I145" s="1566">
        <v>0</v>
      </c>
      <c r="J145" s="1566">
        <v>0</v>
      </c>
      <c r="K145" s="1566">
        <v>0</v>
      </c>
      <c r="M145" s="1551">
        <v>0</v>
      </c>
      <c r="P145" s="1567">
        <v>39508</v>
      </c>
      <c r="Q145" s="1568" t="s">
        <v>1924</v>
      </c>
      <c r="R145" s="1569">
        <v>2008</v>
      </c>
      <c r="S145" s="1570">
        <v>0</v>
      </c>
      <c r="T145" s="1570">
        <v>0</v>
      </c>
      <c r="U145" s="1570">
        <v>0</v>
      </c>
      <c r="V145" s="1573">
        <v>0</v>
      </c>
      <c r="W145" s="1570">
        <v>0</v>
      </c>
      <c r="Z145" s="1551">
        <v>0</v>
      </c>
      <c r="AD145" s="1568">
        <v>41640</v>
      </c>
      <c r="AE145" s="1568" t="s">
        <v>1994</v>
      </c>
      <c r="AF145" s="303">
        <v>0</v>
      </c>
      <c r="AG145" s="303">
        <v>0</v>
      </c>
      <c r="AH145" s="303">
        <v>0</v>
      </c>
      <c r="AI145" s="303">
        <v>0</v>
      </c>
      <c r="AJ145" s="303">
        <v>0</v>
      </c>
      <c r="AK145" s="303">
        <v>0</v>
      </c>
      <c r="AL145" s="303">
        <v>0</v>
      </c>
      <c r="AM145" s="303">
        <v>0</v>
      </c>
      <c r="AN145" s="303">
        <v>0</v>
      </c>
      <c r="AO145" s="303">
        <v>0</v>
      </c>
      <c r="AP145" s="303">
        <v>0</v>
      </c>
      <c r="AQ145" s="303">
        <v>0</v>
      </c>
      <c r="AR145" s="303">
        <v>0</v>
      </c>
      <c r="AS145" s="303">
        <v>0</v>
      </c>
      <c r="AT145" s="303">
        <v>0</v>
      </c>
      <c r="AU145" s="303">
        <v>0</v>
      </c>
      <c r="AV145" s="303">
        <v>0</v>
      </c>
      <c r="AW145" s="303">
        <v>0</v>
      </c>
      <c r="AX145" s="303">
        <v>0</v>
      </c>
      <c r="AY145" s="303">
        <v>0</v>
      </c>
      <c r="AZ145" s="303">
        <v>0</v>
      </c>
      <c r="BB145" s="1522">
        <v>0</v>
      </c>
      <c r="BC145" s="1522">
        <v>0</v>
      </c>
      <c r="BD145" s="1522">
        <v>0</v>
      </c>
      <c r="BE145" s="1522">
        <v>0</v>
      </c>
      <c r="BF145" s="1522">
        <v>0</v>
      </c>
      <c r="BG145" s="1522">
        <v>0</v>
      </c>
      <c r="BH145" s="1522">
        <v>0</v>
      </c>
      <c r="BI145" s="1522">
        <v>0</v>
      </c>
      <c r="BJ145" s="1522">
        <v>0</v>
      </c>
      <c r="BK145" s="1522">
        <v>0</v>
      </c>
      <c r="BL145" s="1522">
        <v>0</v>
      </c>
      <c r="BM145" s="1522">
        <v>0</v>
      </c>
      <c r="BN145" s="1522">
        <v>0</v>
      </c>
      <c r="BO145" s="1522">
        <v>0</v>
      </c>
      <c r="BP145" s="1522">
        <v>0</v>
      </c>
      <c r="BQ145" s="1522">
        <v>0</v>
      </c>
      <c r="BR145" s="1522">
        <v>0</v>
      </c>
      <c r="BS145" s="1522">
        <v>0</v>
      </c>
      <c r="BT145" s="1522">
        <v>0</v>
      </c>
      <c r="BU145" s="1522">
        <v>0</v>
      </c>
      <c r="BV145" s="1522">
        <v>0</v>
      </c>
      <c r="BX145" s="1572">
        <v>0</v>
      </c>
      <c r="BY145" s="1572">
        <v>0</v>
      </c>
      <c r="BZ145" s="1572">
        <v>0</v>
      </c>
    </row>
    <row r="146" spans="6:78">
      <c r="F146" s="1525">
        <v>2022</v>
      </c>
      <c r="G146" s="1566">
        <v>0</v>
      </c>
      <c r="H146" s="1566">
        <v>1125000.0000000002</v>
      </c>
      <c r="I146" s="1566">
        <v>1125000.0000000002</v>
      </c>
      <c r="J146" s="1566">
        <v>100000000</v>
      </c>
      <c r="K146" s="1566">
        <v>2250000.0000000005</v>
      </c>
      <c r="M146" s="1551">
        <v>0</v>
      </c>
      <c r="P146" s="1567">
        <v>39539</v>
      </c>
      <c r="Q146" s="1568" t="s">
        <v>1925</v>
      </c>
      <c r="R146" s="1569">
        <v>2008</v>
      </c>
      <c r="S146" s="1570">
        <v>0</v>
      </c>
      <c r="T146" s="1570">
        <v>0</v>
      </c>
      <c r="U146" s="1570">
        <v>0</v>
      </c>
      <c r="V146" s="1573">
        <v>0</v>
      </c>
      <c r="W146" s="1570">
        <v>0</v>
      </c>
      <c r="Z146" s="1551">
        <v>0</v>
      </c>
      <c r="AD146" s="1568">
        <v>41821</v>
      </c>
      <c r="AE146" s="1568" t="s">
        <v>2000</v>
      </c>
      <c r="AF146" s="303">
        <v>0</v>
      </c>
      <c r="AG146" s="303">
        <v>0</v>
      </c>
      <c r="AH146" s="303">
        <v>0</v>
      </c>
      <c r="AI146" s="303">
        <v>0</v>
      </c>
      <c r="AJ146" s="303">
        <v>0</v>
      </c>
      <c r="AK146" s="303">
        <v>0</v>
      </c>
      <c r="AL146" s="303">
        <v>0</v>
      </c>
      <c r="AM146" s="303">
        <v>0</v>
      </c>
      <c r="AN146" s="303">
        <v>0</v>
      </c>
      <c r="AO146" s="303">
        <v>0</v>
      </c>
      <c r="AP146" s="303">
        <v>0</v>
      </c>
      <c r="AQ146" s="303">
        <v>0</v>
      </c>
      <c r="AR146" s="303">
        <v>0</v>
      </c>
      <c r="AS146" s="303">
        <v>0</v>
      </c>
      <c r="AT146" s="303">
        <v>0</v>
      </c>
      <c r="AU146" s="303">
        <v>0</v>
      </c>
      <c r="AV146" s="303">
        <v>0</v>
      </c>
      <c r="AW146" s="303">
        <v>0</v>
      </c>
      <c r="AX146" s="303">
        <v>0</v>
      </c>
      <c r="AY146" s="303">
        <v>0</v>
      </c>
      <c r="AZ146" s="303">
        <v>0</v>
      </c>
      <c r="BB146" s="1522">
        <v>0</v>
      </c>
      <c r="BC146" s="1522">
        <v>0</v>
      </c>
      <c r="BD146" s="1522">
        <v>0</v>
      </c>
      <c r="BE146" s="1522">
        <v>0</v>
      </c>
      <c r="BF146" s="1522">
        <v>0</v>
      </c>
      <c r="BG146" s="1522">
        <v>0</v>
      </c>
      <c r="BH146" s="1522">
        <v>0</v>
      </c>
      <c r="BI146" s="1522">
        <v>0</v>
      </c>
      <c r="BJ146" s="1522">
        <v>0</v>
      </c>
      <c r="BK146" s="1522">
        <v>0</v>
      </c>
      <c r="BL146" s="1522">
        <v>0</v>
      </c>
      <c r="BM146" s="1522">
        <v>0</v>
      </c>
      <c r="BN146" s="1522">
        <v>0</v>
      </c>
      <c r="BO146" s="1522">
        <v>0</v>
      </c>
      <c r="BP146" s="1522">
        <v>0</v>
      </c>
      <c r="BQ146" s="1522">
        <v>0</v>
      </c>
      <c r="BR146" s="1522">
        <v>0</v>
      </c>
      <c r="BS146" s="1522">
        <v>0</v>
      </c>
      <c r="BT146" s="1522">
        <v>0</v>
      </c>
      <c r="BU146" s="1522">
        <v>0</v>
      </c>
      <c r="BV146" s="1522">
        <v>0</v>
      </c>
      <c r="BX146" s="1572">
        <v>0</v>
      </c>
      <c r="BY146" s="1572">
        <v>0</v>
      </c>
      <c r="BZ146" s="1572">
        <v>0</v>
      </c>
    </row>
    <row r="147" spans="6:78">
      <c r="F147" s="1525">
        <v>2023</v>
      </c>
      <c r="G147" s="1566">
        <v>0</v>
      </c>
      <c r="H147" s="1566">
        <v>5962500.0000000009</v>
      </c>
      <c r="I147" s="1566">
        <v>5962500.0000000009</v>
      </c>
      <c r="J147" s="1566">
        <v>230000000</v>
      </c>
      <c r="K147" s="1566">
        <v>5629264.9995971536</v>
      </c>
      <c r="M147" s="1551">
        <v>0</v>
      </c>
      <c r="P147" s="1567">
        <v>39569</v>
      </c>
      <c r="Q147" s="1568" t="s">
        <v>1926</v>
      </c>
      <c r="R147" s="1569">
        <v>2008</v>
      </c>
      <c r="S147" s="1570">
        <v>0</v>
      </c>
      <c r="T147" s="1570">
        <v>0</v>
      </c>
      <c r="U147" s="1570">
        <v>0</v>
      </c>
      <c r="V147" s="1573">
        <v>0</v>
      </c>
      <c r="W147" s="1570">
        <v>0</v>
      </c>
      <c r="Z147" s="1551">
        <v>0</v>
      </c>
      <c r="AD147" s="1568">
        <v>42005</v>
      </c>
      <c r="AE147" s="1568" t="s">
        <v>2006</v>
      </c>
      <c r="AF147" s="303">
        <v>0</v>
      </c>
      <c r="AG147" s="303">
        <v>0</v>
      </c>
      <c r="AH147" s="303">
        <v>0</v>
      </c>
      <c r="AI147" s="303">
        <v>0</v>
      </c>
      <c r="AJ147" s="303">
        <v>0</v>
      </c>
      <c r="AK147" s="303">
        <v>0</v>
      </c>
      <c r="AL147" s="303">
        <v>0</v>
      </c>
      <c r="AM147" s="303">
        <v>0</v>
      </c>
      <c r="AN147" s="303">
        <v>0</v>
      </c>
      <c r="AO147" s="303">
        <v>0</v>
      </c>
      <c r="AP147" s="303">
        <v>0</v>
      </c>
      <c r="AQ147" s="303">
        <v>0</v>
      </c>
      <c r="AR147" s="303">
        <v>0</v>
      </c>
      <c r="AS147" s="303">
        <v>0</v>
      </c>
      <c r="AT147" s="303">
        <v>0</v>
      </c>
      <c r="AU147" s="303">
        <v>0</v>
      </c>
      <c r="AV147" s="303">
        <v>0</v>
      </c>
      <c r="AW147" s="303">
        <v>0</v>
      </c>
      <c r="AX147" s="303">
        <v>0</v>
      </c>
      <c r="AY147" s="303">
        <v>0</v>
      </c>
      <c r="AZ147" s="303">
        <v>0</v>
      </c>
      <c r="BB147" s="1522">
        <v>0</v>
      </c>
      <c r="BC147" s="1522">
        <v>0</v>
      </c>
      <c r="BD147" s="1522">
        <v>0</v>
      </c>
      <c r="BE147" s="1522">
        <v>0</v>
      </c>
      <c r="BF147" s="1522">
        <v>0</v>
      </c>
      <c r="BG147" s="1522">
        <v>0</v>
      </c>
      <c r="BH147" s="1522">
        <v>0</v>
      </c>
      <c r="BI147" s="1522">
        <v>0</v>
      </c>
      <c r="BJ147" s="1522">
        <v>0</v>
      </c>
      <c r="BK147" s="1522">
        <v>0</v>
      </c>
      <c r="BL147" s="1522">
        <v>0</v>
      </c>
      <c r="BM147" s="1522">
        <v>0</v>
      </c>
      <c r="BN147" s="1522">
        <v>0</v>
      </c>
      <c r="BO147" s="1522">
        <v>0</v>
      </c>
      <c r="BP147" s="1522">
        <v>0</v>
      </c>
      <c r="BQ147" s="1522">
        <v>0</v>
      </c>
      <c r="BR147" s="1522">
        <v>0</v>
      </c>
      <c r="BS147" s="1522">
        <v>0</v>
      </c>
      <c r="BT147" s="1522">
        <v>0</v>
      </c>
      <c r="BU147" s="1522">
        <v>0</v>
      </c>
      <c r="BV147" s="1522">
        <v>0</v>
      </c>
      <c r="BX147" s="1572">
        <v>0</v>
      </c>
      <c r="BY147" s="1572">
        <v>0</v>
      </c>
      <c r="BZ147" s="1572">
        <v>0</v>
      </c>
    </row>
    <row r="148" spans="6:78">
      <c r="F148" s="1525">
        <v>2024</v>
      </c>
      <c r="G148" s="1566">
        <v>908529.9991943076</v>
      </c>
      <c r="H148" s="1566">
        <v>11812500</v>
      </c>
      <c r="I148" s="1566">
        <v>12721029.999194307</v>
      </c>
      <c r="J148" s="1566">
        <v>359091470.00080568</v>
      </c>
      <c r="K148" s="1566">
        <v>10074011.394905679</v>
      </c>
      <c r="M148" s="1551">
        <v>0</v>
      </c>
      <c r="P148" s="1567">
        <v>39600</v>
      </c>
      <c r="Q148" s="1568" t="s">
        <v>1927</v>
      </c>
      <c r="R148" s="1569">
        <v>2008</v>
      </c>
      <c r="S148" s="1570">
        <v>0</v>
      </c>
      <c r="T148" s="1570">
        <v>0</v>
      </c>
      <c r="U148" s="1570">
        <v>0</v>
      </c>
      <c r="V148" s="1573">
        <v>0</v>
      </c>
      <c r="W148" s="1570">
        <v>0</v>
      </c>
      <c r="Z148" s="1551">
        <v>0</v>
      </c>
      <c r="AD148" s="1568">
        <v>42186</v>
      </c>
      <c r="AE148" s="1568" t="s">
        <v>2012</v>
      </c>
      <c r="AF148" s="303">
        <v>0</v>
      </c>
      <c r="AG148" s="303">
        <v>0</v>
      </c>
      <c r="AH148" s="303">
        <v>0</v>
      </c>
      <c r="AI148" s="303">
        <v>0</v>
      </c>
      <c r="AJ148" s="303">
        <v>0</v>
      </c>
      <c r="AK148" s="303">
        <v>0</v>
      </c>
      <c r="AL148" s="303">
        <v>0</v>
      </c>
      <c r="AM148" s="303">
        <v>0</v>
      </c>
      <c r="AN148" s="303">
        <v>0</v>
      </c>
      <c r="AO148" s="303">
        <v>0</v>
      </c>
      <c r="AP148" s="303">
        <v>0</v>
      </c>
      <c r="AQ148" s="303">
        <v>0</v>
      </c>
      <c r="AR148" s="303">
        <v>0</v>
      </c>
      <c r="AS148" s="303">
        <v>0</v>
      </c>
      <c r="AT148" s="303">
        <v>0</v>
      </c>
      <c r="AU148" s="303">
        <v>0</v>
      </c>
      <c r="AV148" s="303">
        <v>0</v>
      </c>
      <c r="AW148" s="303">
        <v>0</v>
      </c>
      <c r="AX148" s="303">
        <v>0</v>
      </c>
      <c r="AY148" s="303">
        <v>0</v>
      </c>
      <c r="AZ148" s="303">
        <v>0</v>
      </c>
      <c r="BB148" s="1522">
        <v>0</v>
      </c>
      <c r="BC148" s="1522">
        <v>0</v>
      </c>
      <c r="BD148" s="1522">
        <v>0</v>
      </c>
      <c r="BE148" s="1522">
        <v>0</v>
      </c>
      <c r="BF148" s="1522">
        <v>0</v>
      </c>
      <c r="BG148" s="1522">
        <v>0</v>
      </c>
      <c r="BH148" s="1522">
        <v>0</v>
      </c>
      <c r="BI148" s="1522">
        <v>0</v>
      </c>
      <c r="BJ148" s="1522">
        <v>0</v>
      </c>
      <c r="BK148" s="1522">
        <v>0</v>
      </c>
      <c r="BL148" s="1522">
        <v>0</v>
      </c>
      <c r="BM148" s="1522">
        <v>0</v>
      </c>
      <c r="BN148" s="1522">
        <v>0</v>
      </c>
      <c r="BO148" s="1522">
        <v>0</v>
      </c>
      <c r="BP148" s="1522">
        <v>0</v>
      </c>
      <c r="BQ148" s="1522">
        <v>0</v>
      </c>
      <c r="BR148" s="1522">
        <v>0</v>
      </c>
      <c r="BS148" s="1522">
        <v>0</v>
      </c>
      <c r="BT148" s="1522">
        <v>0</v>
      </c>
      <c r="BU148" s="1522">
        <v>0</v>
      </c>
      <c r="BV148" s="1522">
        <v>0</v>
      </c>
      <c r="BX148" s="1572">
        <v>0</v>
      </c>
      <c r="BY148" s="1572">
        <v>0</v>
      </c>
      <c r="BZ148" s="1572">
        <v>0</v>
      </c>
    </row>
    <row r="149" spans="6:78">
      <c r="F149" s="1525">
        <v>2025</v>
      </c>
      <c r="G149" s="1566">
        <v>3059934.7155989236</v>
      </c>
      <c r="H149" s="1566">
        <v>17600714.281742293</v>
      </c>
      <c r="I149" s="1566">
        <v>20660648.997341216</v>
      </c>
      <c r="J149" s="1566">
        <v>486031535.28520679</v>
      </c>
      <c r="K149" s="1566">
        <v>14819130.956098171</v>
      </c>
      <c r="M149" s="1551">
        <v>0</v>
      </c>
      <c r="P149" s="1567">
        <v>39630</v>
      </c>
      <c r="Q149" s="1568" t="s">
        <v>1928</v>
      </c>
      <c r="R149" s="1569">
        <v>2009</v>
      </c>
      <c r="S149" s="1570">
        <v>0</v>
      </c>
      <c r="T149" s="1570">
        <v>0</v>
      </c>
      <c r="U149" s="1570">
        <v>0</v>
      </c>
      <c r="V149" s="1573">
        <v>0</v>
      </c>
      <c r="W149" s="1570">
        <v>0</v>
      </c>
      <c r="Z149" s="1551">
        <v>0</v>
      </c>
      <c r="AD149" s="1568">
        <v>42370</v>
      </c>
      <c r="AE149" s="1568" t="s">
        <v>2018</v>
      </c>
      <c r="AF149" s="303">
        <v>0</v>
      </c>
      <c r="AG149" s="303">
        <v>0</v>
      </c>
      <c r="AH149" s="303">
        <v>0</v>
      </c>
      <c r="AI149" s="303">
        <v>0</v>
      </c>
      <c r="AJ149" s="303">
        <v>0</v>
      </c>
      <c r="AK149" s="303">
        <v>0</v>
      </c>
      <c r="AL149" s="303">
        <v>0</v>
      </c>
      <c r="AM149" s="303">
        <v>0</v>
      </c>
      <c r="AN149" s="303">
        <v>0</v>
      </c>
      <c r="AO149" s="303">
        <v>0</v>
      </c>
      <c r="AP149" s="303">
        <v>0</v>
      </c>
      <c r="AQ149" s="303">
        <v>0</v>
      </c>
      <c r="AR149" s="303">
        <v>0</v>
      </c>
      <c r="AS149" s="303">
        <v>0</v>
      </c>
      <c r="AT149" s="303">
        <v>0</v>
      </c>
      <c r="AU149" s="303">
        <v>0</v>
      </c>
      <c r="AV149" s="303">
        <v>0</v>
      </c>
      <c r="AW149" s="303">
        <v>0</v>
      </c>
      <c r="AX149" s="303">
        <v>0</v>
      </c>
      <c r="AY149" s="303">
        <v>0</v>
      </c>
      <c r="AZ149" s="303">
        <v>0</v>
      </c>
      <c r="BB149" s="1522">
        <v>0</v>
      </c>
      <c r="BC149" s="1522">
        <v>0</v>
      </c>
      <c r="BD149" s="1522">
        <v>0</v>
      </c>
      <c r="BE149" s="1522">
        <v>0</v>
      </c>
      <c r="BF149" s="1522">
        <v>0</v>
      </c>
      <c r="BG149" s="1522">
        <v>0</v>
      </c>
      <c r="BH149" s="1522">
        <v>0</v>
      </c>
      <c r="BI149" s="1522">
        <v>0</v>
      </c>
      <c r="BJ149" s="1522">
        <v>0</v>
      </c>
      <c r="BK149" s="1522">
        <v>0</v>
      </c>
      <c r="BL149" s="1522">
        <v>0</v>
      </c>
      <c r="BM149" s="1522">
        <v>0</v>
      </c>
      <c r="BN149" s="1522">
        <v>0</v>
      </c>
      <c r="BO149" s="1522">
        <v>0</v>
      </c>
      <c r="BP149" s="1522">
        <v>0</v>
      </c>
      <c r="BQ149" s="1522">
        <v>0</v>
      </c>
      <c r="BR149" s="1522">
        <v>0</v>
      </c>
      <c r="BS149" s="1522">
        <v>0</v>
      </c>
      <c r="BT149" s="1522">
        <v>0</v>
      </c>
      <c r="BU149" s="1522">
        <v>0</v>
      </c>
      <c r="BV149" s="1522">
        <v>0</v>
      </c>
      <c r="BX149" s="1572">
        <v>0</v>
      </c>
      <c r="BY149" s="1572">
        <v>0</v>
      </c>
      <c r="BZ149" s="1572">
        <v>0</v>
      </c>
    </row>
    <row r="150" spans="6:78">
      <c r="F150" s="1525">
        <v>2026</v>
      </c>
      <c r="G150" s="1566">
        <v>5587933.3701322805</v>
      </c>
      <c r="H150" s="1566">
        <v>23622393.625114135</v>
      </c>
      <c r="I150" s="1566">
        <v>29210326.995246418</v>
      </c>
      <c r="J150" s="1566">
        <v>640443601.91507447</v>
      </c>
      <c r="K150" s="1566">
        <v>20268330.401813589</v>
      </c>
      <c r="M150" s="1551">
        <v>0</v>
      </c>
      <c r="P150" s="1567">
        <v>39661</v>
      </c>
      <c r="Q150" s="1568" t="s">
        <v>1929</v>
      </c>
      <c r="R150" s="1569">
        <v>2009</v>
      </c>
      <c r="S150" s="1570">
        <v>0</v>
      </c>
      <c r="T150" s="1570">
        <v>0</v>
      </c>
      <c r="U150" s="1570">
        <v>0</v>
      </c>
      <c r="V150" s="1573">
        <v>0</v>
      </c>
      <c r="W150" s="1570">
        <v>0</v>
      </c>
      <c r="Z150" s="1551">
        <v>0</v>
      </c>
      <c r="AD150" s="1568">
        <v>42552</v>
      </c>
      <c r="AE150" s="1568" t="s">
        <v>2024</v>
      </c>
      <c r="AF150" s="303">
        <v>0</v>
      </c>
      <c r="AG150" s="303">
        <v>0</v>
      </c>
      <c r="AH150" s="303">
        <v>0</v>
      </c>
      <c r="AI150" s="303">
        <v>0</v>
      </c>
      <c r="AJ150" s="303">
        <v>0</v>
      </c>
      <c r="AK150" s="303">
        <v>0</v>
      </c>
      <c r="AL150" s="303">
        <v>0</v>
      </c>
      <c r="AM150" s="303">
        <v>0</v>
      </c>
      <c r="AN150" s="303">
        <v>0</v>
      </c>
      <c r="AO150" s="303">
        <v>0</v>
      </c>
      <c r="AP150" s="303">
        <v>0</v>
      </c>
      <c r="AQ150" s="303">
        <v>0</v>
      </c>
      <c r="AR150" s="303">
        <v>0</v>
      </c>
      <c r="AS150" s="303">
        <v>0</v>
      </c>
      <c r="AT150" s="303">
        <v>0</v>
      </c>
      <c r="AU150" s="303">
        <v>0</v>
      </c>
      <c r="AV150" s="303">
        <v>0</v>
      </c>
      <c r="AW150" s="303">
        <v>0</v>
      </c>
      <c r="AX150" s="303">
        <v>0</v>
      </c>
      <c r="AY150" s="303">
        <v>0</v>
      </c>
      <c r="AZ150" s="303">
        <v>0</v>
      </c>
      <c r="BB150" s="1522">
        <v>0</v>
      </c>
      <c r="BC150" s="1522">
        <v>0</v>
      </c>
      <c r="BD150" s="1522">
        <v>0</v>
      </c>
      <c r="BE150" s="1522">
        <v>0</v>
      </c>
      <c r="BF150" s="1522">
        <v>0</v>
      </c>
      <c r="BG150" s="1522">
        <v>0</v>
      </c>
      <c r="BH150" s="1522">
        <v>0</v>
      </c>
      <c r="BI150" s="1522">
        <v>0</v>
      </c>
      <c r="BJ150" s="1522">
        <v>0</v>
      </c>
      <c r="BK150" s="1522">
        <v>0</v>
      </c>
      <c r="BL150" s="1522">
        <v>0</v>
      </c>
      <c r="BM150" s="1522">
        <v>0</v>
      </c>
      <c r="BN150" s="1522">
        <v>0</v>
      </c>
      <c r="BO150" s="1522">
        <v>0</v>
      </c>
      <c r="BP150" s="1522">
        <v>0</v>
      </c>
      <c r="BQ150" s="1522">
        <v>0</v>
      </c>
      <c r="BR150" s="1522">
        <v>0</v>
      </c>
      <c r="BS150" s="1522">
        <v>0</v>
      </c>
      <c r="BT150" s="1522">
        <v>0</v>
      </c>
      <c r="BU150" s="1522">
        <v>0</v>
      </c>
      <c r="BV150" s="1522">
        <v>0</v>
      </c>
      <c r="BX150" s="1572">
        <v>0</v>
      </c>
      <c r="BY150" s="1572">
        <v>0</v>
      </c>
      <c r="BZ150" s="1572">
        <v>0</v>
      </c>
    </row>
    <row r="151" spans="6:78">
      <c r="F151" s="1525">
        <v>2027</v>
      </c>
      <c r="G151" s="1566">
        <v>8230971.7634384958</v>
      </c>
      <c r="H151" s="1566">
        <v>30654033.22971312</v>
      </c>
      <c r="I151" s="1566">
        <v>38885004.993151613</v>
      </c>
      <c r="J151" s="1566">
        <v>802212630.15163589</v>
      </c>
      <c r="K151" s="1566">
        <v>26109212.548426159</v>
      </c>
      <c r="M151" s="1551">
        <v>0</v>
      </c>
      <c r="P151" s="1567">
        <v>39692</v>
      </c>
      <c r="Q151" s="1568" t="s">
        <v>1930</v>
      </c>
      <c r="R151" s="1569">
        <v>2009</v>
      </c>
      <c r="S151" s="1570">
        <v>0</v>
      </c>
      <c r="T151" s="1570">
        <v>0</v>
      </c>
      <c r="U151" s="1570">
        <v>0</v>
      </c>
      <c r="V151" s="1573">
        <v>0</v>
      </c>
      <c r="W151" s="1570">
        <v>0</v>
      </c>
      <c r="Z151" s="1551">
        <v>0</v>
      </c>
      <c r="AD151" s="1568">
        <v>42736</v>
      </c>
      <c r="AE151" s="1568" t="s">
        <v>2030</v>
      </c>
      <c r="AF151" s="303">
        <v>0</v>
      </c>
      <c r="AG151" s="303">
        <v>0</v>
      </c>
      <c r="AH151" s="303">
        <v>0</v>
      </c>
      <c r="AI151" s="303">
        <v>0</v>
      </c>
      <c r="AJ151" s="303">
        <v>0</v>
      </c>
      <c r="AK151" s="303">
        <v>0</v>
      </c>
      <c r="AL151" s="303">
        <v>0</v>
      </c>
      <c r="AM151" s="303">
        <v>0</v>
      </c>
      <c r="AN151" s="303">
        <v>0</v>
      </c>
      <c r="AO151" s="303">
        <v>0</v>
      </c>
      <c r="AP151" s="303">
        <v>0</v>
      </c>
      <c r="AQ151" s="303">
        <v>0</v>
      </c>
      <c r="AR151" s="303">
        <v>0</v>
      </c>
      <c r="AS151" s="303">
        <v>0</v>
      </c>
      <c r="AT151" s="303">
        <v>0</v>
      </c>
      <c r="AU151" s="303">
        <v>0</v>
      </c>
      <c r="AV151" s="303">
        <v>0</v>
      </c>
      <c r="AW151" s="303">
        <v>0</v>
      </c>
      <c r="AX151" s="303">
        <v>0</v>
      </c>
      <c r="AY151" s="303">
        <v>0</v>
      </c>
      <c r="AZ151" s="303">
        <v>0</v>
      </c>
      <c r="BB151" s="1522">
        <v>0</v>
      </c>
      <c r="BC151" s="1522">
        <v>0</v>
      </c>
      <c r="BD151" s="1522">
        <v>0</v>
      </c>
      <c r="BE151" s="1522">
        <v>0</v>
      </c>
      <c r="BF151" s="1522">
        <v>0</v>
      </c>
      <c r="BG151" s="1522">
        <v>0</v>
      </c>
      <c r="BH151" s="1522">
        <v>0</v>
      </c>
      <c r="BI151" s="1522">
        <v>0</v>
      </c>
      <c r="BJ151" s="1522">
        <v>0</v>
      </c>
      <c r="BK151" s="1522">
        <v>0</v>
      </c>
      <c r="BL151" s="1522">
        <v>0</v>
      </c>
      <c r="BM151" s="1522">
        <v>0</v>
      </c>
      <c r="BN151" s="1522">
        <v>0</v>
      </c>
      <c r="BO151" s="1522">
        <v>0</v>
      </c>
      <c r="BP151" s="1522">
        <v>0</v>
      </c>
      <c r="BQ151" s="1522">
        <v>0</v>
      </c>
      <c r="BR151" s="1522">
        <v>0</v>
      </c>
      <c r="BS151" s="1522">
        <v>0</v>
      </c>
      <c r="BT151" s="1522">
        <v>0</v>
      </c>
      <c r="BU151" s="1522">
        <v>0</v>
      </c>
      <c r="BV151" s="1522">
        <v>0</v>
      </c>
      <c r="BX151" s="1572">
        <v>0</v>
      </c>
      <c r="BY151" s="1572">
        <v>0</v>
      </c>
      <c r="BZ151" s="1572">
        <v>0</v>
      </c>
    </row>
    <row r="152" spans="6:78">
      <c r="F152" s="1525">
        <v>2028</v>
      </c>
      <c r="G152" s="1566">
        <v>11266843.922388393</v>
      </c>
      <c r="H152" s="1566">
        <v>37902898.068426713</v>
      </c>
      <c r="I152" s="1566">
        <v>49169741.990815103</v>
      </c>
      <c r="J152" s="1566">
        <v>960945786.22924745</v>
      </c>
      <c r="K152" s="1566">
        <v>32306068.500432432</v>
      </c>
      <c r="M152" s="1551">
        <v>0</v>
      </c>
      <c r="P152" s="1567">
        <v>39722</v>
      </c>
      <c r="Q152" s="1568" t="s">
        <v>1931</v>
      </c>
      <c r="R152" s="1569">
        <v>2009</v>
      </c>
      <c r="S152" s="1570">
        <v>0</v>
      </c>
      <c r="T152" s="1570">
        <v>0</v>
      </c>
      <c r="U152" s="1570">
        <v>0</v>
      </c>
      <c r="V152" s="1573">
        <v>0</v>
      </c>
      <c r="W152" s="1570">
        <v>0</v>
      </c>
      <c r="Z152" s="1551">
        <v>0</v>
      </c>
      <c r="AD152" s="1568">
        <v>42917</v>
      </c>
      <c r="AE152" s="1568" t="s">
        <v>2036</v>
      </c>
      <c r="AF152" s="303">
        <v>0</v>
      </c>
      <c r="AG152" s="303">
        <v>0</v>
      </c>
      <c r="AH152" s="303">
        <v>0</v>
      </c>
      <c r="AI152" s="303">
        <v>0</v>
      </c>
      <c r="AJ152" s="303">
        <v>0</v>
      </c>
      <c r="AK152" s="303">
        <v>0</v>
      </c>
      <c r="AL152" s="303">
        <v>0</v>
      </c>
      <c r="AM152" s="303">
        <v>0</v>
      </c>
      <c r="AN152" s="303">
        <v>0</v>
      </c>
      <c r="AO152" s="303">
        <v>0</v>
      </c>
      <c r="AP152" s="303">
        <v>0</v>
      </c>
      <c r="AQ152" s="303">
        <v>0</v>
      </c>
      <c r="AR152" s="303">
        <v>0</v>
      </c>
      <c r="AS152" s="303">
        <v>0</v>
      </c>
      <c r="AT152" s="303">
        <v>0</v>
      </c>
      <c r="AU152" s="303">
        <v>0</v>
      </c>
      <c r="AV152" s="303">
        <v>0</v>
      </c>
      <c r="AW152" s="303">
        <v>0</v>
      </c>
      <c r="AX152" s="303">
        <v>0</v>
      </c>
      <c r="AY152" s="303">
        <v>0</v>
      </c>
      <c r="AZ152" s="303">
        <v>0</v>
      </c>
      <c r="BB152" s="1522">
        <v>0</v>
      </c>
      <c r="BC152" s="1522">
        <v>0</v>
      </c>
      <c r="BD152" s="1522">
        <v>0</v>
      </c>
      <c r="BE152" s="1522">
        <v>0</v>
      </c>
      <c r="BF152" s="1522">
        <v>0</v>
      </c>
      <c r="BG152" s="1522">
        <v>0</v>
      </c>
      <c r="BH152" s="1522">
        <v>0</v>
      </c>
      <c r="BI152" s="1522">
        <v>0</v>
      </c>
      <c r="BJ152" s="1522">
        <v>0</v>
      </c>
      <c r="BK152" s="1522">
        <v>0</v>
      </c>
      <c r="BL152" s="1522">
        <v>0</v>
      </c>
      <c r="BM152" s="1522">
        <v>0</v>
      </c>
      <c r="BN152" s="1522">
        <v>0</v>
      </c>
      <c r="BO152" s="1522">
        <v>0</v>
      </c>
      <c r="BP152" s="1522">
        <v>0</v>
      </c>
      <c r="BQ152" s="1522">
        <v>0</v>
      </c>
      <c r="BR152" s="1522">
        <v>0</v>
      </c>
      <c r="BS152" s="1522">
        <v>0</v>
      </c>
      <c r="BT152" s="1522">
        <v>0</v>
      </c>
      <c r="BU152" s="1522">
        <v>0</v>
      </c>
      <c r="BV152" s="1522">
        <v>0</v>
      </c>
      <c r="BX152" s="1572">
        <v>0</v>
      </c>
      <c r="BY152" s="1572">
        <v>0</v>
      </c>
      <c r="BZ152" s="1572">
        <v>0</v>
      </c>
    </row>
    <row r="153" spans="6:78">
      <c r="F153" s="1525">
        <v>2029</v>
      </c>
      <c r="G153" s="1566">
        <v>14810411.815943792</v>
      </c>
      <c r="H153" s="1566">
        <v>44894979.172212526</v>
      </c>
      <c r="I153" s="1566">
        <v>59705390.988156319</v>
      </c>
      <c r="J153" s="1566">
        <v>1106135374.4133036</v>
      </c>
      <c r="K153" s="1566">
        <v>38410561.653032787</v>
      </c>
      <c r="M153" s="1551">
        <v>0</v>
      </c>
      <c r="P153" s="1567">
        <v>39753</v>
      </c>
      <c r="Q153" s="1568" t="s">
        <v>1932</v>
      </c>
      <c r="R153" s="1569">
        <v>2009</v>
      </c>
      <c r="S153" s="1570">
        <v>0</v>
      </c>
      <c r="T153" s="1570">
        <v>0</v>
      </c>
      <c r="U153" s="1570">
        <v>0</v>
      </c>
      <c r="V153" s="1573">
        <v>0</v>
      </c>
      <c r="W153" s="1570">
        <v>0</v>
      </c>
      <c r="Z153" s="1551">
        <v>0</v>
      </c>
      <c r="AD153" s="1568">
        <v>43101</v>
      </c>
      <c r="AE153" s="1568" t="s">
        <v>2042</v>
      </c>
      <c r="AF153" s="303">
        <v>0</v>
      </c>
      <c r="AG153" s="303">
        <v>0</v>
      </c>
      <c r="AH153" s="303">
        <v>0</v>
      </c>
      <c r="AI153" s="303">
        <v>0</v>
      </c>
      <c r="AJ153" s="303">
        <v>0</v>
      </c>
      <c r="AK153" s="303">
        <v>0</v>
      </c>
      <c r="AL153" s="303">
        <v>0</v>
      </c>
      <c r="AM153" s="303">
        <v>0</v>
      </c>
      <c r="AN153" s="303">
        <v>0</v>
      </c>
      <c r="AO153" s="303">
        <v>0</v>
      </c>
      <c r="AP153" s="303">
        <v>0</v>
      </c>
      <c r="AQ153" s="303">
        <v>0</v>
      </c>
      <c r="AR153" s="303">
        <v>0</v>
      </c>
      <c r="AS153" s="303">
        <v>0</v>
      </c>
      <c r="AT153" s="303">
        <v>0</v>
      </c>
      <c r="AU153" s="303">
        <v>0</v>
      </c>
      <c r="AV153" s="303">
        <v>0</v>
      </c>
      <c r="AW153" s="303">
        <v>0</v>
      </c>
      <c r="AX153" s="303">
        <v>0</v>
      </c>
      <c r="AY153" s="303">
        <v>0</v>
      </c>
      <c r="AZ153" s="303">
        <v>0</v>
      </c>
      <c r="BB153" s="1522">
        <v>0</v>
      </c>
      <c r="BC153" s="1522">
        <v>0</v>
      </c>
      <c r="BD153" s="1522">
        <v>0</v>
      </c>
      <c r="BE153" s="1522">
        <v>0</v>
      </c>
      <c r="BF153" s="1522">
        <v>0</v>
      </c>
      <c r="BG153" s="1522">
        <v>0</v>
      </c>
      <c r="BH153" s="1522">
        <v>0</v>
      </c>
      <c r="BI153" s="1522">
        <v>0</v>
      </c>
      <c r="BJ153" s="1522">
        <v>0</v>
      </c>
      <c r="BK153" s="1522">
        <v>0</v>
      </c>
      <c r="BL153" s="1522">
        <v>0</v>
      </c>
      <c r="BM153" s="1522">
        <v>0</v>
      </c>
      <c r="BN153" s="1522">
        <v>0</v>
      </c>
      <c r="BO153" s="1522">
        <v>0</v>
      </c>
      <c r="BP153" s="1522">
        <v>0</v>
      </c>
      <c r="BQ153" s="1522">
        <v>0</v>
      </c>
      <c r="BR153" s="1522">
        <v>0</v>
      </c>
      <c r="BS153" s="1522">
        <v>0</v>
      </c>
      <c r="BT153" s="1522">
        <v>0</v>
      </c>
      <c r="BU153" s="1522">
        <v>0</v>
      </c>
      <c r="BV153" s="1522">
        <v>0</v>
      </c>
      <c r="BX153" s="1572">
        <v>0</v>
      </c>
      <c r="BY153" s="1572">
        <v>0</v>
      </c>
      <c r="BZ153" s="1572">
        <v>0</v>
      </c>
    </row>
    <row r="154" spans="6:78">
      <c r="F154" s="1525">
        <v>2030</v>
      </c>
      <c r="G154" s="1566">
        <v>18608131.388372913</v>
      </c>
      <c r="H154" s="1566">
        <v>51161261.597044058</v>
      </c>
      <c r="I154" s="1566">
        <v>69769392.985416979</v>
      </c>
      <c r="J154" s="1566">
        <v>1227527243.0249307</v>
      </c>
      <c r="K154" s="1566">
        <v>44063313.94863002</v>
      </c>
      <c r="M154" s="1551">
        <v>0</v>
      </c>
      <c r="P154" s="1567">
        <v>39783</v>
      </c>
      <c r="Q154" s="1568" t="s">
        <v>1933</v>
      </c>
      <c r="R154" s="1569">
        <v>2009</v>
      </c>
      <c r="S154" s="1570">
        <v>0</v>
      </c>
      <c r="T154" s="1570">
        <v>0</v>
      </c>
      <c r="U154" s="1570">
        <v>0</v>
      </c>
      <c r="V154" s="1573">
        <v>0</v>
      </c>
      <c r="W154" s="1570">
        <v>0</v>
      </c>
      <c r="Z154" s="1551">
        <v>0</v>
      </c>
      <c r="AD154" s="1568">
        <v>43282</v>
      </c>
      <c r="AE154" s="1568" t="s">
        <v>2048</v>
      </c>
      <c r="AF154" s="303">
        <v>0</v>
      </c>
      <c r="AG154" s="303">
        <v>0</v>
      </c>
      <c r="AH154" s="303">
        <v>0</v>
      </c>
      <c r="AI154" s="303">
        <v>0</v>
      </c>
      <c r="AJ154" s="303">
        <v>0</v>
      </c>
      <c r="AK154" s="303">
        <v>0</v>
      </c>
      <c r="AL154" s="303">
        <v>0</v>
      </c>
      <c r="AM154" s="303">
        <v>0</v>
      </c>
      <c r="AN154" s="303">
        <v>0</v>
      </c>
      <c r="AO154" s="303">
        <v>0</v>
      </c>
      <c r="AP154" s="303">
        <v>0</v>
      </c>
      <c r="AQ154" s="303">
        <v>0</v>
      </c>
      <c r="AR154" s="303">
        <v>0</v>
      </c>
      <c r="AS154" s="303">
        <v>0</v>
      </c>
      <c r="AT154" s="303">
        <v>0</v>
      </c>
      <c r="AU154" s="303">
        <v>0</v>
      </c>
      <c r="AV154" s="303">
        <v>0</v>
      </c>
      <c r="AW154" s="303">
        <v>0</v>
      </c>
      <c r="AX154" s="303">
        <v>0</v>
      </c>
      <c r="AY154" s="303">
        <v>0</v>
      </c>
      <c r="AZ154" s="303">
        <v>0</v>
      </c>
      <c r="BB154" s="1522">
        <v>0</v>
      </c>
      <c r="BC154" s="1522">
        <v>0</v>
      </c>
      <c r="BD154" s="1522">
        <v>0</v>
      </c>
      <c r="BE154" s="1522">
        <v>0</v>
      </c>
      <c r="BF154" s="1522">
        <v>0</v>
      </c>
      <c r="BG154" s="1522">
        <v>0</v>
      </c>
      <c r="BH154" s="1522">
        <v>0</v>
      </c>
      <c r="BI154" s="1522">
        <v>0</v>
      </c>
      <c r="BJ154" s="1522">
        <v>0</v>
      </c>
      <c r="BK154" s="1522">
        <v>0</v>
      </c>
      <c r="BL154" s="1522">
        <v>0</v>
      </c>
      <c r="BM154" s="1522">
        <v>0</v>
      </c>
      <c r="BN154" s="1522">
        <v>0</v>
      </c>
      <c r="BO154" s="1522">
        <v>0</v>
      </c>
      <c r="BP154" s="1522">
        <v>0</v>
      </c>
      <c r="BQ154" s="1522">
        <v>0</v>
      </c>
      <c r="BR154" s="1522">
        <v>0</v>
      </c>
      <c r="BS154" s="1522">
        <v>0</v>
      </c>
      <c r="BT154" s="1522">
        <v>0</v>
      </c>
      <c r="BU154" s="1522">
        <v>0</v>
      </c>
      <c r="BV154" s="1522">
        <v>0</v>
      </c>
      <c r="BX154" s="1572">
        <v>0</v>
      </c>
      <c r="BY154" s="1572">
        <v>0</v>
      </c>
      <c r="BZ154" s="1572">
        <v>0</v>
      </c>
    </row>
    <row r="155" spans="6:78">
      <c r="F155" s="1525">
        <v>2031</v>
      </c>
      <c r="G155" s="1566">
        <v>22487817.937175453</v>
      </c>
      <c r="H155" s="1566">
        <v>55004724.045582727</v>
      </c>
      <c r="I155" s="1566">
        <v>77492541.982758179</v>
      </c>
      <c r="J155" s="1566">
        <v>1205039425.0877552</v>
      </c>
      <c r="K155" s="1566">
        <v>46427966.667470992</v>
      </c>
      <c r="M155" s="1551">
        <v>0</v>
      </c>
      <c r="P155" s="1567">
        <v>39814</v>
      </c>
      <c r="Q155" s="1568" t="s">
        <v>1934</v>
      </c>
      <c r="R155" s="1569">
        <v>2009</v>
      </c>
      <c r="S155" s="1570">
        <v>0</v>
      </c>
      <c r="T155" s="1570">
        <v>0</v>
      </c>
      <c r="U155" s="1570">
        <v>0</v>
      </c>
      <c r="V155" s="1573">
        <v>0</v>
      </c>
      <c r="W155" s="1570">
        <v>0</v>
      </c>
      <c r="Z155" s="1551">
        <v>0</v>
      </c>
      <c r="AD155" s="1568">
        <v>43466</v>
      </c>
      <c r="AE155" s="1568" t="s">
        <v>2054</v>
      </c>
      <c r="AF155" s="303">
        <v>0</v>
      </c>
      <c r="AG155" s="303">
        <v>0</v>
      </c>
      <c r="AH155" s="303">
        <v>0</v>
      </c>
      <c r="AI155" s="303">
        <v>0</v>
      </c>
      <c r="AJ155" s="303">
        <v>0</v>
      </c>
      <c r="AK155" s="303">
        <v>0</v>
      </c>
      <c r="AL155" s="303">
        <v>0</v>
      </c>
      <c r="AM155" s="303">
        <v>0</v>
      </c>
      <c r="AN155" s="303">
        <v>0</v>
      </c>
      <c r="AO155" s="303">
        <v>0</v>
      </c>
      <c r="AP155" s="303">
        <v>0</v>
      </c>
      <c r="AQ155" s="303">
        <v>0</v>
      </c>
      <c r="AR155" s="303">
        <v>0</v>
      </c>
      <c r="AS155" s="303">
        <v>0</v>
      </c>
      <c r="AT155" s="303">
        <v>0</v>
      </c>
      <c r="AU155" s="303">
        <v>0</v>
      </c>
      <c r="AV155" s="303">
        <v>0</v>
      </c>
      <c r="AW155" s="303">
        <v>0</v>
      </c>
      <c r="AX155" s="303">
        <v>0</v>
      </c>
      <c r="AY155" s="303">
        <v>0</v>
      </c>
      <c r="AZ155" s="303">
        <v>0</v>
      </c>
      <c r="BB155" s="1522">
        <v>0</v>
      </c>
      <c r="BC155" s="1522">
        <v>0</v>
      </c>
      <c r="BD155" s="1522">
        <v>0</v>
      </c>
      <c r="BE155" s="1522">
        <v>0</v>
      </c>
      <c r="BF155" s="1522">
        <v>0</v>
      </c>
      <c r="BG155" s="1522">
        <v>0</v>
      </c>
      <c r="BH155" s="1522">
        <v>0</v>
      </c>
      <c r="BI155" s="1522">
        <v>0</v>
      </c>
      <c r="BJ155" s="1522">
        <v>0</v>
      </c>
      <c r="BK155" s="1522">
        <v>0</v>
      </c>
      <c r="BL155" s="1522">
        <v>0</v>
      </c>
      <c r="BM155" s="1522">
        <v>0</v>
      </c>
      <c r="BN155" s="1522">
        <v>0</v>
      </c>
      <c r="BO155" s="1522">
        <v>0</v>
      </c>
      <c r="BP155" s="1522">
        <v>0</v>
      </c>
      <c r="BQ155" s="1522">
        <v>0</v>
      </c>
      <c r="BR155" s="1522">
        <v>0</v>
      </c>
      <c r="BS155" s="1522">
        <v>0</v>
      </c>
      <c r="BT155" s="1522">
        <v>0</v>
      </c>
      <c r="BU155" s="1522">
        <v>0</v>
      </c>
      <c r="BV155" s="1522">
        <v>0</v>
      </c>
      <c r="BX155" s="1572">
        <v>0</v>
      </c>
      <c r="BY155" s="1572">
        <v>0</v>
      </c>
      <c r="BZ155" s="1572">
        <v>0</v>
      </c>
    </row>
    <row r="156" spans="6:78">
      <c r="F156" s="1525">
        <v>2032</v>
      </c>
      <c r="G156" s="1566">
        <v>26269451.279732961</v>
      </c>
      <c r="H156" s="1566">
        <v>53948680.700608149</v>
      </c>
      <c r="I156" s="1566">
        <v>80218131.980341107</v>
      </c>
      <c r="J156" s="1566">
        <v>1178769973.8080223</v>
      </c>
      <c r="K156" s="1566">
        <v>48016398.795582518</v>
      </c>
      <c r="M156" s="1551">
        <v>0</v>
      </c>
      <c r="P156" s="1567">
        <v>39845</v>
      </c>
      <c r="Q156" s="1568" t="s">
        <v>1935</v>
      </c>
      <c r="R156" s="1569">
        <v>2009</v>
      </c>
      <c r="S156" s="1570">
        <v>0</v>
      </c>
      <c r="T156" s="1570">
        <v>0</v>
      </c>
      <c r="U156" s="1570">
        <v>0</v>
      </c>
      <c r="V156" s="1573">
        <v>0</v>
      </c>
      <c r="W156" s="1570">
        <v>0</v>
      </c>
      <c r="Z156" s="1551">
        <v>0</v>
      </c>
      <c r="AD156" s="1568">
        <v>43647</v>
      </c>
      <c r="AE156" s="1568" t="s">
        <v>2060</v>
      </c>
      <c r="AF156" s="303">
        <v>0</v>
      </c>
      <c r="AG156" s="303">
        <v>0</v>
      </c>
      <c r="AH156" s="303">
        <v>0</v>
      </c>
      <c r="AI156" s="303">
        <v>0</v>
      </c>
      <c r="AJ156" s="303">
        <v>0</v>
      </c>
      <c r="AK156" s="303">
        <v>0</v>
      </c>
      <c r="AL156" s="303">
        <v>0</v>
      </c>
      <c r="AM156" s="303">
        <v>0</v>
      </c>
      <c r="AN156" s="303">
        <v>0</v>
      </c>
      <c r="AO156" s="303">
        <v>0</v>
      </c>
      <c r="AP156" s="303">
        <v>0</v>
      </c>
      <c r="AQ156" s="303">
        <v>0</v>
      </c>
      <c r="AR156" s="303">
        <v>0</v>
      </c>
      <c r="AS156" s="303">
        <v>0</v>
      </c>
      <c r="AT156" s="303">
        <v>0</v>
      </c>
      <c r="AU156" s="303">
        <v>0</v>
      </c>
      <c r="AV156" s="303">
        <v>0</v>
      </c>
      <c r="AW156" s="303">
        <v>0</v>
      </c>
      <c r="AX156" s="303">
        <v>0</v>
      </c>
      <c r="AY156" s="303">
        <v>0</v>
      </c>
      <c r="AZ156" s="303">
        <v>0</v>
      </c>
      <c r="BB156" s="1522">
        <v>0</v>
      </c>
      <c r="BC156" s="1522">
        <v>0</v>
      </c>
      <c r="BD156" s="1522">
        <v>0</v>
      </c>
      <c r="BE156" s="1522">
        <v>0</v>
      </c>
      <c r="BF156" s="1522">
        <v>0</v>
      </c>
      <c r="BG156" s="1522">
        <v>0</v>
      </c>
      <c r="BH156" s="1522">
        <v>0</v>
      </c>
      <c r="BI156" s="1522">
        <v>0</v>
      </c>
      <c r="BJ156" s="1522">
        <v>0</v>
      </c>
      <c r="BK156" s="1522">
        <v>0</v>
      </c>
      <c r="BL156" s="1522">
        <v>0</v>
      </c>
      <c r="BM156" s="1522">
        <v>0</v>
      </c>
      <c r="BN156" s="1522">
        <v>0</v>
      </c>
      <c r="BO156" s="1522">
        <v>0</v>
      </c>
      <c r="BP156" s="1522">
        <v>0</v>
      </c>
      <c r="BQ156" s="1522">
        <v>0</v>
      </c>
      <c r="BR156" s="1522">
        <v>0</v>
      </c>
      <c r="BS156" s="1522">
        <v>0</v>
      </c>
      <c r="BT156" s="1522">
        <v>0</v>
      </c>
      <c r="BU156" s="1522">
        <v>0</v>
      </c>
      <c r="BV156" s="1522">
        <v>0</v>
      </c>
      <c r="BX156" s="1572">
        <v>0</v>
      </c>
      <c r="BY156" s="1572">
        <v>0</v>
      </c>
      <c r="BZ156" s="1572">
        <v>0</v>
      </c>
    </row>
    <row r="157" spans="6:78">
      <c r="F157" s="1525">
        <v>2033</v>
      </c>
      <c r="G157" s="1566">
        <v>28765436.190877963</v>
      </c>
      <c r="H157" s="1566">
        <v>52724637.788335174</v>
      </c>
      <c r="I157" s="1566">
        <v>81490073.979213133</v>
      </c>
      <c r="J157" s="1566">
        <v>1150004537.6171443</v>
      </c>
      <c r="K157" s="1566">
        <v>48347291.203765705</v>
      </c>
      <c r="M157" s="1551">
        <v>0</v>
      </c>
      <c r="P157" s="1567">
        <v>39873</v>
      </c>
      <c r="Q157" s="1568" t="s">
        <v>1936</v>
      </c>
      <c r="R157" s="1569">
        <v>2009</v>
      </c>
      <c r="S157" s="1570">
        <v>0</v>
      </c>
      <c r="T157" s="1570">
        <v>0</v>
      </c>
      <c r="U157" s="1570">
        <v>0</v>
      </c>
      <c r="V157" s="1573">
        <v>0</v>
      </c>
      <c r="W157" s="1570">
        <v>0</v>
      </c>
      <c r="Z157" s="1551">
        <v>0</v>
      </c>
      <c r="AD157" s="1568">
        <v>43831</v>
      </c>
      <c r="AE157" s="1568" t="s">
        <v>2066</v>
      </c>
      <c r="AF157" s="303">
        <v>0</v>
      </c>
      <c r="AG157" s="303">
        <v>0</v>
      </c>
      <c r="AH157" s="303">
        <v>0</v>
      </c>
      <c r="AI157" s="303">
        <v>0</v>
      </c>
      <c r="AJ157" s="303">
        <v>0</v>
      </c>
      <c r="AK157" s="303">
        <v>0</v>
      </c>
      <c r="AL157" s="303">
        <v>0</v>
      </c>
      <c r="AM157" s="303">
        <v>0</v>
      </c>
      <c r="AN157" s="303">
        <v>0</v>
      </c>
      <c r="AO157" s="303">
        <v>0</v>
      </c>
      <c r="AP157" s="303">
        <v>0</v>
      </c>
      <c r="AQ157" s="303">
        <v>0</v>
      </c>
      <c r="AR157" s="303">
        <v>0</v>
      </c>
      <c r="AS157" s="303">
        <v>0</v>
      </c>
      <c r="AT157" s="303">
        <v>0</v>
      </c>
      <c r="AU157" s="303">
        <v>0</v>
      </c>
      <c r="AV157" s="303">
        <v>0</v>
      </c>
      <c r="AW157" s="303">
        <v>0</v>
      </c>
      <c r="AX157" s="303">
        <v>0</v>
      </c>
      <c r="AY157" s="303">
        <v>0</v>
      </c>
      <c r="AZ157" s="303">
        <v>0</v>
      </c>
      <c r="BB157" s="1522">
        <v>0</v>
      </c>
      <c r="BC157" s="1522">
        <v>0</v>
      </c>
      <c r="BD157" s="1522">
        <v>0</v>
      </c>
      <c r="BE157" s="1522">
        <v>0</v>
      </c>
      <c r="BF157" s="1522">
        <v>0</v>
      </c>
      <c r="BG157" s="1522">
        <v>0</v>
      </c>
      <c r="BH157" s="1522">
        <v>0</v>
      </c>
      <c r="BI157" s="1522">
        <v>0</v>
      </c>
      <c r="BJ157" s="1522">
        <v>0</v>
      </c>
      <c r="BK157" s="1522">
        <v>0</v>
      </c>
      <c r="BL157" s="1522">
        <v>0</v>
      </c>
      <c r="BM157" s="1522">
        <v>0</v>
      </c>
      <c r="BN157" s="1522">
        <v>0</v>
      </c>
      <c r="BO157" s="1522">
        <v>0</v>
      </c>
      <c r="BP157" s="1522">
        <v>0</v>
      </c>
      <c r="BQ157" s="1522">
        <v>0</v>
      </c>
      <c r="BR157" s="1522">
        <v>0</v>
      </c>
      <c r="BS157" s="1522">
        <v>0</v>
      </c>
      <c r="BT157" s="1522">
        <v>0</v>
      </c>
      <c r="BU157" s="1522">
        <v>0</v>
      </c>
      <c r="BV157" s="1522">
        <v>0</v>
      </c>
      <c r="BX157" s="1572">
        <v>0</v>
      </c>
      <c r="BY157" s="1572">
        <v>0</v>
      </c>
      <c r="BZ157" s="1572">
        <v>0</v>
      </c>
    </row>
    <row r="158" spans="6:78">
      <c r="F158" s="1525">
        <v>2034</v>
      </c>
      <c r="G158" s="1566">
        <v>30074443.321539104</v>
      </c>
      <c r="H158" s="1566">
        <v>51415630.657674029</v>
      </c>
      <c r="I158" s="1566">
        <v>81490073.979213133</v>
      </c>
      <c r="J158" s="1566">
        <v>1119930094.2956052</v>
      </c>
      <c r="K158" s="1566">
        <v>48693241.28459879</v>
      </c>
      <c r="M158" s="1551">
        <v>0</v>
      </c>
      <c r="P158" s="1567">
        <v>39904</v>
      </c>
      <c r="Q158" s="1568" t="s">
        <v>1937</v>
      </c>
      <c r="R158" s="1569">
        <v>2009</v>
      </c>
      <c r="S158" s="1570">
        <v>0</v>
      </c>
      <c r="T158" s="1570">
        <v>0</v>
      </c>
      <c r="U158" s="1570">
        <v>0</v>
      </c>
      <c r="V158" s="1573">
        <v>0</v>
      </c>
      <c r="W158" s="1570">
        <v>0</v>
      </c>
      <c r="Z158" s="1551">
        <v>0</v>
      </c>
      <c r="AD158" s="1568">
        <v>44013</v>
      </c>
      <c r="AE158" s="1568" t="s">
        <v>2072</v>
      </c>
      <c r="AF158" s="303">
        <v>0</v>
      </c>
      <c r="AG158" s="303">
        <v>0</v>
      </c>
      <c r="AH158" s="303">
        <v>0</v>
      </c>
      <c r="AI158" s="303">
        <v>0</v>
      </c>
      <c r="AJ158" s="303">
        <v>0</v>
      </c>
      <c r="AK158" s="303">
        <v>0</v>
      </c>
      <c r="AL158" s="303">
        <v>0</v>
      </c>
      <c r="AM158" s="303">
        <v>0</v>
      </c>
      <c r="AN158" s="303">
        <v>0</v>
      </c>
      <c r="AO158" s="303">
        <v>0</v>
      </c>
      <c r="AP158" s="303">
        <v>0</v>
      </c>
      <c r="AQ158" s="303">
        <v>0</v>
      </c>
      <c r="AR158" s="303">
        <v>0</v>
      </c>
      <c r="AS158" s="303">
        <v>0</v>
      </c>
      <c r="AT158" s="303">
        <v>0</v>
      </c>
      <c r="AU158" s="303">
        <v>0</v>
      </c>
      <c r="AV158" s="303">
        <v>0</v>
      </c>
      <c r="AW158" s="303">
        <v>0</v>
      </c>
      <c r="AX158" s="303">
        <v>0</v>
      </c>
      <c r="AY158" s="303">
        <v>0</v>
      </c>
      <c r="AZ158" s="303">
        <v>0</v>
      </c>
      <c r="BB158" s="1522">
        <v>0</v>
      </c>
      <c r="BC158" s="1522">
        <v>0</v>
      </c>
      <c r="BD158" s="1522">
        <v>0</v>
      </c>
      <c r="BE158" s="1522">
        <v>0</v>
      </c>
      <c r="BF158" s="1522">
        <v>0</v>
      </c>
      <c r="BG158" s="1522">
        <v>0</v>
      </c>
      <c r="BH158" s="1522">
        <v>0</v>
      </c>
      <c r="BI158" s="1522">
        <v>0</v>
      </c>
      <c r="BJ158" s="1522">
        <v>0</v>
      </c>
      <c r="BK158" s="1522">
        <v>0</v>
      </c>
      <c r="BL158" s="1522">
        <v>0</v>
      </c>
      <c r="BM158" s="1522">
        <v>0</v>
      </c>
      <c r="BN158" s="1522">
        <v>0</v>
      </c>
      <c r="BO158" s="1522">
        <v>0</v>
      </c>
      <c r="BP158" s="1522">
        <v>0</v>
      </c>
      <c r="BQ158" s="1522">
        <v>0</v>
      </c>
      <c r="BR158" s="1522">
        <v>0</v>
      </c>
      <c r="BS158" s="1522">
        <v>0</v>
      </c>
      <c r="BT158" s="1522">
        <v>0</v>
      </c>
      <c r="BU158" s="1522">
        <v>0</v>
      </c>
      <c r="BV158" s="1522">
        <v>0</v>
      </c>
      <c r="BX158" s="1572">
        <v>0</v>
      </c>
      <c r="BY158" s="1572">
        <v>0</v>
      </c>
      <c r="BZ158" s="1572">
        <v>0</v>
      </c>
    </row>
    <row r="159" spans="6:78">
      <c r="F159" s="1525">
        <v>2035</v>
      </c>
      <c r="G159" s="1566">
        <v>31443018.457939893</v>
      </c>
      <c r="H159" s="1566">
        <v>50047055.52127324</v>
      </c>
      <c r="I159" s="1566">
        <v>81490073.979213133</v>
      </c>
      <c r="J159" s="1566">
        <v>1088487075.8376653</v>
      </c>
      <c r="K159" s="1566">
        <v>49054934.256297782</v>
      </c>
      <c r="M159" s="1551">
        <v>0</v>
      </c>
      <c r="P159" s="1567">
        <v>39934</v>
      </c>
      <c r="Q159" s="1568" t="s">
        <v>1938</v>
      </c>
      <c r="R159" s="1569">
        <v>2009</v>
      </c>
      <c r="S159" s="1570">
        <v>0</v>
      </c>
      <c r="T159" s="1570">
        <v>0</v>
      </c>
      <c r="U159" s="1570">
        <v>0</v>
      </c>
      <c r="V159" s="1573">
        <v>0</v>
      </c>
      <c r="W159" s="1570">
        <v>0</v>
      </c>
      <c r="Z159" s="1551">
        <v>0</v>
      </c>
      <c r="AD159" s="1568">
        <v>44197</v>
      </c>
      <c r="AE159" s="1568" t="s">
        <v>2078</v>
      </c>
      <c r="AF159" s="303">
        <v>0</v>
      </c>
      <c r="AG159" s="303">
        <v>0</v>
      </c>
      <c r="AH159" s="303">
        <v>0</v>
      </c>
      <c r="AI159" s="303">
        <v>0</v>
      </c>
      <c r="AJ159" s="303">
        <v>0</v>
      </c>
      <c r="AK159" s="303">
        <v>0</v>
      </c>
      <c r="AL159" s="303">
        <v>0</v>
      </c>
      <c r="AM159" s="303">
        <v>0</v>
      </c>
      <c r="AN159" s="303">
        <v>0</v>
      </c>
      <c r="AO159" s="303">
        <v>0</v>
      </c>
      <c r="AP159" s="303">
        <v>0</v>
      </c>
      <c r="AQ159" s="303">
        <v>0</v>
      </c>
      <c r="AR159" s="303">
        <v>0</v>
      </c>
      <c r="AS159" s="303">
        <v>0</v>
      </c>
      <c r="AT159" s="303">
        <v>0</v>
      </c>
      <c r="AU159" s="303">
        <v>0</v>
      </c>
      <c r="AV159" s="303">
        <v>0</v>
      </c>
      <c r="AW159" s="303">
        <v>0</v>
      </c>
      <c r="AX159" s="303">
        <v>0</v>
      </c>
      <c r="AY159" s="303">
        <v>0</v>
      </c>
      <c r="AZ159" s="303">
        <v>0</v>
      </c>
      <c r="BB159" s="1522">
        <v>0</v>
      </c>
      <c r="BC159" s="1522">
        <v>0</v>
      </c>
      <c r="BD159" s="1522">
        <v>0</v>
      </c>
      <c r="BE159" s="1522">
        <v>0</v>
      </c>
      <c r="BF159" s="1522">
        <v>0</v>
      </c>
      <c r="BG159" s="1522">
        <v>0</v>
      </c>
      <c r="BH159" s="1522">
        <v>0</v>
      </c>
      <c r="BI159" s="1522">
        <v>0</v>
      </c>
      <c r="BJ159" s="1522">
        <v>0</v>
      </c>
      <c r="BK159" s="1522">
        <v>0</v>
      </c>
      <c r="BL159" s="1522">
        <v>0</v>
      </c>
      <c r="BM159" s="1522">
        <v>0</v>
      </c>
      <c r="BN159" s="1522">
        <v>0</v>
      </c>
      <c r="BO159" s="1522">
        <v>0</v>
      </c>
      <c r="BP159" s="1522">
        <v>0</v>
      </c>
      <c r="BQ159" s="1522">
        <v>0</v>
      </c>
      <c r="BR159" s="1522">
        <v>0</v>
      </c>
      <c r="BS159" s="1522">
        <v>0</v>
      </c>
      <c r="BT159" s="1522">
        <v>0</v>
      </c>
      <c r="BU159" s="1522">
        <v>0</v>
      </c>
      <c r="BV159" s="1522">
        <v>0</v>
      </c>
      <c r="BX159" s="1572">
        <v>0</v>
      </c>
      <c r="BY159" s="1572">
        <v>0</v>
      </c>
      <c r="BZ159" s="1572">
        <v>0</v>
      </c>
    </row>
    <row r="160" spans="6:78">
      <c r="F160" s="1525">
        <v>2036</v>
      </c>
      <c r="G160" s="1566">
        <v>32873872.316641517</v>
      </c>
      <c r="H160" s="1566">
        <v>48616201.662571616</v>
      </c>
      <c r="I160" s="1566">
        <v>81490073.979213133</v>
      </c>
      <c r="J160" s="1566">
        <v>1055613203.5210238</v>
      </c>
      <c r="K160" s="1566">
        <v>49433086.518790148</v>
      </c>
      <c r="M160" s="1551">
        <v>0</v>
      </c>
      <c r="P160" s="1567">
        <v>39965</v>
      </c>
      <c r="Q160" s="1568" t="s">
        <v>1939</v>
      </c>
      <c r="R160" s="1569">
        <v>2009</v>
      </c>
      <c r="S160" s="1570">
        <v>0</v>
      </c>
      <c r="T160" s="1570">
        <v>0</v>
      </c>
      <c r="U160" s="1570">
        <v>0</v>
      </c>
      <c r="V160" s="1573">
        <v>0</v>
      </c>
      <c r="W160" s="1570">
        <v>0</v>
      </c>
      <c r="Z160" s="1551">
        <v>0</v>
      </c>
      <c r="AD160" s="1568">
        <v>44378</v>
      </c>
      <c r="AE160" s="1568" t="s">
        <v>2084</v>
      </c>
      <c r="AF160" s="303">
        <v>0</v>
      </c>
      <c r="AG160" s="303">
        <v>0</v>
      </c>
      <c r="AH160" s="303">
        <v>0</v>
      </c>
      <c r="AI160" s="303">
        <v>0</v>
      </c>
      <c r="AJ160" s="303">
        <v>0</v>
      </c>
      <c r="AK160" s="303">
        <v>0</v>
      </c>
      <c r="AL160" s="303">
        <v>0</v>
      </c>
      <c r="AM160" s="303">
        <v>0</v>
      </c>
      <c r="AN160" s="303">
        <v>0</v>
      </c>
      <c r="AO160" s="303">
        <v>0</v>
      </c>
      <c r="AP160" s="303">
        <v>0</v>
      </c>
      <c r="AQ160" s="303">
        <v>0</v>
      </c>
      <c r="AR160" s="303">
        <v>0</v>
      </c>
      <c r="AS160" s="303">
        <v>0</v>
      </c>
      <c r="AT160" s="303">
        <v>0</v>
      </c>
      <c r="AU160" s="303">
        <v>0</v>
      </c>
      <c r="AV160" s="303">
        <v>0</v>
      </c>
      <c r="AW160" s="303">
        <v>0</v>
      </c>
      <c r="AX160" s="303">
        <v>0</v>
      </c>
      <c r="AY160" s="303">
        <v>0</v>
      </c>
      <c r="AZ160" s="303">
        <v>0</v>
      </c>
      <c r="BB160" s="1522">
        <v>0</v>
      </c>
      <c r="BC160" s="1522">
        <v>0</v>
      </c>
      <c r="BD160" s="1522">
        <v>0</v>
      </c>
      <c r="BE160" s="1522">
        <v>0</v>
      </c>
      <c r="BF160" s="1522">
        <v>0</v>
      </c>
      <c r="BG160" s="1522">
        <v>0</v>
      </c>
      <c r="BH160" s="1522">
        <v>0</v>
      </c>
      <c r="BI160" s="1522">
        <v>0</v>
      </c>
      <c r="BJ160" s="1522">
        <v>0</v>
      </c>
      <c r="BK160" s="1522">
        <v>0</v>
      </c>
      <c r="BL160" s="1522">
        <v>0</v>
      </c>
      <c r="BM160" s="1522">
        <v>0</v>
      </c>
      <c r="BN160" s="1522">
        <v>0</v>
      </c>
      <c r="BO160" s="1522">
        <v>0</v>
      </c>
      <c r="BP160" s="1522">
        <v>0</v>
      </c>
      <c r="BQ160" s="1522">
        <v>0</v>
      </c>
      <c r="BR160" s="1522">
        <v>0</v>
      </c>
      <c r="BS160" s="1522">
        <v>0</v>
      </c>
      <c r="BT160" s="1522">
        <v>0</v>
      </c>
      <c r="BU160" s="1522">
        <v>0</v>
      </c>
      <c r="BV160" s="1522">
        <v>0</v>
      </c>
      <c r="BX160" s="1572">
        <v>0</v>
      </c>
      <c r="BY160" s="1572">
        <v>0</v>
      </c>
      <c r="BZ160" s="1572">
        <v>0</v>
      </c>
    </row>
    <row r="161" spans="6:78">
      <c r="F161" s="1525">
        <v>2037</v>
      </c>
      <c r="G161" s="1566">
        <v>34369838.968750685</v>
      </c>
      <c r="H161" s="1566">
        <v>47120235.010462448</v>
      </c>
      <c r="I161" s="1566">
        <v>81490073.979213133</v>
      </c>
      <c r="J161" s="1566">
        <v>1021243364.552273</v>
      </c>
      <c r="K161" s="1566">
        <v>49828447.072677568</v>
      </c>
      <c r="M161" s="1551">
        <v>0</v>
      </c>
      <c r="P161" s="1567">
        <v>39995</v>
      </c>
      <c r="Q161" s="1568" t="s">
        <v>1940</v>
      </c>
      <c r="R161" s="1569">
        <v>2010</v>
      </c>
      <c r="S161" s="1570">
        <v>0</v>
      </c>
      <c r="T161" s="1570">
        <v>0</v>
      </c>
      <c r="U161" s="1570">
        <v>0</v>
      </c>
      <c r="V161" s="1573">
        <v>0</v>
      </c>
      <c r="W161" s="1570">
        <v>0</v>
      </c>
      <c r="Z161" s="1551">
        <v>0</v>
      </c>
      <c r="AD161" s="1568">
        <v>44562</v>
      </c>
      <c r="AE161" s="1568" t="s">
        <v>2090</v>
      </c>
      <c r="AF161" s="303">
        <v>0</v>
      </c>
      <c r="AG161" s="303">
        <v>0</v>
      </c>
      <c r="AH161" s="303">
        <v>0</v>
      </c>
      <c r="AI161" s="303">
        <v>0</v>
      </c>
      <c r="AJ161" s="303">
        <v>0</v>
      </c>
      <c r="AK161" s="303">
        <v>0</v>
      </c>
      <c r="AL161" s="303">
        <v>0</v>
      </c>
      <c r="AM161" s="303">
        <v>0</v>
      </c>
      <c r="AN161" s="303">
        <v>0</v>
      </c>
      <c r="AO161" s="303">
        <v>0</v>
      </c>
      <c r="AP161" s="303">
        <v>0</v>
      </c>
      <c r="AQ161" s="303">
        <v>0</v>
      </c>
      <c r="AR161" s="303">
        <v>0</v>
      </c>
      <c r="AS161" s="303">
        <v>0</v>
      </c>
      <c r="AT161" s="303">
        <v>0</v>
      </c>
      <c r="AU161" s="303">
        <v>0</v>
      </c>
      <c r="AV161" s="303">
        <v>0</v>
      </c>
      <c r="AW161" s="303">
        <v>0</v>
      </c>
      <c r="AX161" s="303">
        <v>0</v>
      </c>
      <c r="AY161" s="303">
        <v>0</v>
      </c>
      <c r="AZ161" s="303">
        <v>0</v>
      </c>
      <c r="BB161" s="1522">
        <v>0</v>
      </c>
      <c r="BC161" s="1522">
        <v>0</v>
      </c>
      <c r="BD161" s="1522">
        <v>0</v>
      </c>
      <c r="BE161" s="1522">
        <v>0</v>
      </c>
      <c r="BF161" s="1522">
        <v>0</v>
      </c>
      <c r="BG161" s="1522">
        <v>0</v>
      </c>
      <c r="BH161" s="1522">
        <v>0</v>
      </c>
      <c r="BI161" s="1522">
        <v>0</v>
      </c>
      <c r="BJ161" s="1522">
        <v>0</v>
      </c>
      <c r="BK161" s="1522">
        <v>0</v>
      </c>
      <c r="BL161" s="1522">
        <v>0</v>
      </c>
      <c r="BM161" s="1522">
        <v>0</v>
      </c>
      <c r="BN161" s="1522">
        <v>1125000.0000000002</v>
      </c>
      <c r="BO161" s="1522">
        <v>0</v>
      </c>
      <c r="BP161" s="1522">
        <v>0</v>
      </c>
      <c r="BQ161" s="1522">
        <v>0</v>
      </c>
      <c r="BR161" s="1522">
        <v>0</v>
      </c>
      <c r="BS161" s="1522">
        <v>0</v>
      </c>
      <c r="BT161" s="1522">
        <v>0</v>
      </c>
      <c r="BU161" s="1522">
        <v>0</v>
      </c>
      <c r="BV161" s="1522">
        <v>0</v>
      </c>
      <c r="BX161" s="1572">
        <v>0</v>
      </c>
      <c r="BY161" s="1572">
        <v>1125000.0000000002</v>
      </c>
      <c r="BZ161" s="1572">
        <v>1125000.0000000002</v>
      </c>
    </row>
    <row r="162" spans="6:78">
      <c r="F162" s="1525">
        <v>2038</v>
      </c>
      <c r="G162" s="1566">
        <v>35933881.453322403</v>
      </c>
      <c r="H162" s="1566">
        <v>45556192.525890738</v>
      </c>
      <c r="I162" s="1566">
        <v>81490073.979213148</v>
      </c>
      <c r="J162" s="1566">
        <v>985309483.09895062</v>
      </c>
      <c r="K162" s="1566">
        <v>50241799.002770305</v>
      </c>
      <c r="M162" s="1551">
        <v>0</v>
      </c>
      <c r="P162" s="1567">
        <v>40026</v>
      </c>
      <c r="Q162" s="1568" t="s">
        <v>1941</v>
      </c>
      <c r="R162" s="1569">
        <v>2010</v>
      </c>
      <c r="S162" s="1570">
        <v>0</v>
      </c>
      <c r="T162" s="1570">
        <v>0</v>
      </c>
      <c r="U162" s="1570">
        <v>0</v>
      </c>
      <c r="V162" s="1573">
        <v>0</v>
      </c>
      <c r="W162" s="1570">
        <v>0</v>
      </c>
      <c r="Z162" s="1551">
        <v>0</v>
      </c>
      <c r="AD162" s="1568">
        <v>44743</v>
      </c>
      <c r="AE162" s="1568" t="s">
        <v>2096</v>
      </c>
      <c r="AF162" s="303">
        <v>0</v>
      </c>
      <c r="AG162" s="303">
        <v>0</v>
      </c>
      <c r="AH162" s="303">
        <v>0</v>
      </c>
      <c r="AI162" s="303">
        <v>0</v>
      </c>
      <c r="AJ162" s="303">
        <v>0</v>
      </c>
      <c r="AK162" s="303">
        <v>0</v>
      </c>
      <c r="AL162" s="303">
        <v>0</v>
      </c>
      <c r="AM162" s="303">
        <v>0</v>
      </c>
      <c r="AN162" s="303">
        <v>0</v>
      </c>
      <c r="AO162" s="303">
        <v>0</v>
      </c>
      <c r="AP162" s="303">
        <v>0</v>
      </c>
      <c r="AQ162" s="303">
        <v>0</v>
      </c>
      <c r="AR162" s="303">
        <v>0</v>
      </c>
      <c r="AS162" s="303">
        <v>0</v>
      </c>
      <c r="AT162" s="303">
        <v>0</v>
      </c>
      <c r="AU162" s="303">
        <v>0</v>
      </c>
      <c r="AV162" s="303">
        <v>0</v>
      </c>
      <c r="AW162" s="303">
        <v>0</v>
      </c>
      <c r="AX162" s="303">
        <v>0</v>
      </c>
      <c r="AY162" s="303">
        <v>0</v>
      </c>
      <c r="AZ162" s="303">
        <v>0</v>
      </c>
      <c r="BB162" s="1522">
        <v>0</v>
      </c>
      <c r="BC162" s="1522">
        <v>0</v>
      </c>
      <c r="BD162" s="1522">
        <v>0</v>
      </c>
      <c r="BE162" s="1522">
        <v>0</v>
      </c>
      <c r="BF162" s="1522">
        <v>0</v>
      </c>
      <c r="BG162" s="1522">
        <v>0</v>
      </c>
      <c r="BH162" s="1522">
        <v>0</v>
      </c>
      <c r="BI162" s="1522">
        <v>0</v>
      </c>
      <c r="BJ162" s="1522">
        <v>0</v>
      </c>
      <c r="BK162" s="1522">
        <v>0</v>
      </c>
      <c r="BL162" s="1522">
        <v>0</v>
      </c>
      <c r="BM162" s="1522">
        <v>0</v>
      </c>
      <c r="BN162" s="1522">
        <v>2250000.0000000005</v>
      </c>
      <c r="BO162" s="1522">
        <v>0</v>
      </c>
      <c r="BP162" s="1522">
        <v>0</v>
      </c>
      <c r="BQ162" s="1522">
        <v>0</v>
      </c>
      <c r="BR162" s="1522">
        <v>0</v>
      </c>
      <c r="BS162" s="1522">
        <v>0</v>
      </c>
      <c r="BT162" s="1522">
        <v>0</v>
      </c>
      <c r="BU162" s="1522">
        <v>0</v>
      </c>
      <c r="BV162" s="1522">
        <v>0</v>
      </c>
      <c r="BX162" s="1572">
        <v>0</v>
      </c>
      <c r="BY162" s="1572">
        <v>2250000.0000000005</v>
      </c>
      <c r="BZ162" s="1572">
        <v>2250000.0000000005</v>
      </c>
    </row>
    <row r="163" spans="6:78">
      <c r="F163" s="1525">
        <v>2039</v>
      </c>
      <c r="G163" s="1566">
        <v>37569097.646207653</v>
      </c>
      <c r="H163" s="1566">
        <v>43920976.333005488</v>
      </c>
      <c r="I163" s="1566">
        <v>81490073.979213148</v>
      </c>
      <c r="J163" s="1566">
        <v>947740385.45274293</v>
      </c>
      <c r="K163" s="1566">
        <v>50673961.029131845</v>
      </c>
      <c r="M163" s="1551">
        <v>0</v>
      </c>
      <c r="P163" s="1567">
        <v>40057</v>
      </c>
      <c r="Q163" s="1568" t="s">
        <v>1942</v>
      </c>
      <c r="R163" s="1569">
        <v>2010</v>
      </c>
      <c r="S163" s="1570">
        <v>0</v>
      </c>
      <c r="T163" s="1570">
        <v>0</v>
      </c>
      <c r="U163" s="1570">
        <v>0</v>
      </c>
      <c r="V163" s="1573">
        <v>0</v>
      </c>
      <c r="W163" s="1570">
        <v>0</v>
      </c>
      <c r="Z163" s="1551">
        <v>0</v>
      </c>
      <c r="AD163" s="1568">
        <v>44927</v>
      </c>
      <c r="AE163" s="1568" t="s">
        <v>2102</v>
      </c>
      <c r="AF163" s="303">
        <v>0</v>
      </c>
      <c r="AG163" s="303">
        <v>0</v>
      </c>
      <c r="AH163" s="303">
        <v>0</v>
      </c>
      <c r="AI163" s="303">
        <v>0</v>
      </c>
      <c r="AJ163" s="303">
        <v>0</v>
      </c>
      <c r="AK163" s="303">
        <v>0</v>
      </c>
      <c r="AL163" s="303">
        <v>0</v>
      </c>
      <c r="AM163" s="303">
        <v>0</v>
      </c>
      <c r="AN163" s="303">
        <v>0</v>
      </c>
      <c r="AO163" s="303">
        <v>0</v>
      </c>
      <c r="AP163" s="303">
        <v>0</v>
      </c>
      <c r="AQ163" s="303">
        <v>0</v>
      </c>
      <c r="AR163" s="303">
        <v>0</v>
      </c>
      <c r="AS163" s="303">
        <v>0</v>
      </c>
      <c r="AT163" s="303">
        <v>0</v>
      </c>
      <c r="AU163" s="303">
        <v>0</v>
      </c>
      <c r="AV163" s="303">
        <v>0</v>
      </c>
      <c r="AW163" s="303">
        <v>0</v>
      </c>
      <c r="AX163" s="303">
        <v>0</v>
      </c>
      <c r="AY163" s="303">
        <v>0</v>
      </c>
      <c r="AZ163" s="303">
        <v>0</v>
      </c>
      <c r="BB163" s="1522">
        <v>0</v>
      </c>
      <c r="BC163" s="1522">
        <v>0</v>
      </c>
      <c r="BD163" s="1522">
        <v>0</v>
      </c>
      <c r="BE163" s="1522">
        <v>0</v>
      </c>
      <c r="BF163" s="1522">
        <v>0</v>
      </c>
      <c r="BG163" s="1522">
        <v>0</v>
      </c>
      <c r="BH163" s="1522">
        <v>0</v>
      </c>
      <c r="BI163" s="1522">
        <v>0</v>
      </c>
      <c r="BJ163" s="1522">
        <v>0</v>
      </c>
      <c r="BK163" s="1522">
        <v>0</v>
      </c>
      <c r="BL163" s="1522">
        <v>0</v>
      </c>
      <c r="BM163" s="1522">
        <v>0</v>
      </c>
      <c r="BN163" s="1522">
        <v>2250000.0000000005</v>
      </c>
      <c r="BO163" s="1522">
        <v>1462500</v>
      </c>
      <c r="BP163" s="1522">
        <v>0</v>
      </c>
      <c r="BQ163" s="1522">
        <v>0</v>
      </c>
      <c r="BR163" s="1522">
        <v>0</v>
      </c>
      <c r="BS163" s="1522">
        <v>0</v>
      </c>
      <c r="BT163" s="1522">
        <v>0</v>
      </c>
      <c r="BU163" s="1522">
        <v>0</v>
      </c>
      <c r="BV163" s="1522">
        <v>0</v>
      </c>
      <c r="BX163" s="1572">
        <v>0</v>
      </c>
      <c r="BY163" s="1572">
        <v>3712500.0000000005</v>
      </c>
      <c r="BZ163" s="1572">
        <v>3712500.0000000005</v>
      </c>
    </row>
    <row r="164" spans="6:78">
      <c r="F164" s="1525">
        <v>2040</v>
      </c>
      <c r="G164" s="1566">
        <v>39278726.395970389</v>
      </c>
      <c r="H164" s="1566">
        <v>42211347.583242752</v>
      </c>
      <c r="I164" s="1566">
        <v>81490073.979213148</v>
      </c>
      <c r="J164" s="1566">
        <v>908461659.05677259</v>
      </c>
      <c r="K164" s="1566">
        <v>51125789.128705487</v>
      </c>
      <c r="M164" s="1551">
        <v>0</v>
      </c>
      <c r="P164" s="1567">
        <v>40087</v>
      </c>
      <c r="Q164" s="1568" t="s">
        <v>1943</v>
      </c>
      <c r="R164" s="1569">
        <v>2010</v>
      </c>
      <c r="S164" s="1570">
        <v>0</v>
      </c>
      <c r="T164" s="1570">
        <v>0</v>
      </c>
      <c r="U164" s="1570">
        <v>0</v>
      </c>
      <c r="V164" s="1573">
        <v>0</v>
      </c>
      <c r="W164" s="1570">
        <v>0</v>
      </c>
      <c r="Z164" s="1551">
        <v>0</v>
      </c>
      <c r="AD164" s="1568">
        <v>45108</v>
      </c>
      <c r="AE164" s="1568" t="s">
        <v>2108</v>
      </c>
      <c r="AF164" s="303">
        <v>0</v>
      </c>
      <c r="AG164" s="303">
        <v>0</v>
      </c>
      <c r="AH164" s="303">
        <v>0</v>
      </c>
      <c r="AI164" s="303">
        <v>0</v>
      </c>
      <c r="AJ164" s="303">
        <v>0</v>
      </c>
      <c r="AK164" s="303">
        <v>0</v>
      </c>
      <c r="AL164" s="303">
        <v>0</v>
      </c>
      <c r="AM164" s="303">
        <v>0</v>
      </c>
      <c r="AN164" s="303">
        <v>0</v>
      </c>
      <c r="AO164" s="303">
        <v>0</v>
      </c>
      <c r="AP164" s="303">
        <v>0</v>
      </c>
      <c r="AQ164" s="303">
        <v>0</v>
      </c>
      <c r="AR164" s="303">
        <v>0</v>
      </c>
      <c r="AS164" s="303">
        <v>0</v>
      </c>
      <c r="AT164" s="303">
        <v>0</v>
      </c>
      <c r="AU164" s="303">
        <v>0</v>
      </c>
      <c r="AV164" s="303">
        <v>0</v>
      </c>
      <c r="AW164" s="303">
        <v>0</v>
      </c>
      <c r="AX164" s="303">
        <v>0</v>
      </c>
      <c r="AY164" s="303">
        <v>0</v>
      </c>
      <c r="AZ164" s="303">
        <v>0</v>
      </c>
      <c r="BB164" s="1522">
        <v>0</v>
      </c>
      <c r="BC164" s="1522">
        <v>0</v>
      </c>
      <c r="BD164" s="1522">
        <v>0</v>
      </c>
      <c r="BE164" s="1522">
        <v>0</v>
      </c>
      <c r="BF164" s="1522">
        <v>0</v>
      </c>
      <c r="BG164" s="1522">
        <v>0</v>
      </c>
      <c r="BH164" s="1522">
        <v>0</v>
      </c>
      <c r="BI164" s="1522">
        <v>0</v>
      </c>
      <c r="BJ164" s="1522">
        <v>0</v>
      </c>
      <c r="BK164" s="1522">
        <v>0</v>
      </c>
      <c r="BL164" s="1522">
        <v>0</v>
      </c>
      <c r="BM164" s="1522">
        <v>0</v>
      </c>
      <c r="BN164" s="1522">
        <v>2250000.0000000005</v>
      </c>
      <c r="BO164" s="1522">
        <v>2925000</v>
      </c>
      <c r="BP164" s="1522">
        <v>0</v>
      </c>
      <c r="BQ164" s="1522">
        <v>0</v>
      </c>
      <c r="BR164" s="1522">
        <v>0</v>
      </c>
      <c r="BS164" s="1522">
        <v>0</v>
      </c>
      <c r="BT164" s="1522">
        <v>0</v>
      </c>
      <c r="BU164" s="1522">
        <v>0</v>
      </c>
      <c r="BV164" s="1522">
        <v>0</v>
      </c>
      <c r="BX164" s="1572">
        <v>0</v>
      </c>
      <c r="BY164" s="1572">
        <v>5175000</v>
      </c>
      <c r="BZ164" s="1572">
        <v>5175000</v>
      </c>
    </row>
    <row r="165" spans="6:78">
      <c r="F165" s="1525">
        <v>2041</v>
      </c>
      <c r="G165" s="1566">
        <v>41066153.939027011</v>
      </c>
      <c r="H165" s="1566">
        <v>40423920.040186122</v>
      </c>
      <c r="I165" s="1566">
        <v>81490073.979213133</v>
      </c>
      <c r="J165" s="1566">
        <v>867395505.11774552</v>
      </c>
      <c r="K165" s="1566">
        <v>51598178.230735362</v>
      </c>
      <c r="M165" s="1551">
        <v>0</v>
      </c>
      <c r="P165" s="1567">
        <v>40118</v>
      </c>
      <c r="Q165" s="1568" t="s">
        <v>1944</v>
      </c>
      <c r="R165" s="1569">
        <v>2010</v>
      </c>
      <c r="S165" s="1570">
        <v>0</v>
      </c>
      <c r="T165" s="1570">
        <v>0</v>
      </c>
      <c r="U165" s="1570">
        <v>0</v>
      </c>
      <c r="V165" s="1573">
        <v>0</v>
      </c>
      <c r="W165" s="1570">
        <v>0</v>
      </c>
      <c r="Z165" s="1551">
        <v>0</v>
      </c>
      <c r="AD165" s="1568">
        <v>45292</v>
      </c>
      <c r="AE165" s="1568" t="s">
        <v>2114</v>
      </c>
      <c r="AF165" s="303">
        <v>0</v>
      </c>
      <c r="AG165" s="303">
        <v>0</v>
      </c>
      <c r="AH165" s="303">
        <v>0</v>
      </c>
      <c r="AI165" s="303">
        <v>0</v>
      </c>
      <c r="AJ165" s="303">
        <v>0</v>
      </c>
      <c r="AK165" s="303">
        <v>0</v>
      </c>
      <c r="AL165" s="303">
        <v>0</v>
      </c>
      <c r="AM165" s="303">
        <v>0</v>
      </c>
      <c r="AN165" s="303">
        <v>0</v>
      </c>
      <c r="AO165" s="303">
        <v>0</v>
      </c>
      <c r="AP165" s="303">
        <v>0</v>
      </c>
      <c r="AQ165" s="303">
        <v>0</v>
      </c>
      <c r="AR165" s="303">
        <v>908529.9991943076</v>
      </c>
      <c r="AS165" s="303">
        <v>0</v>
      </c>
      <c r="AT165" s="303">
        <v>0</v>
      </c>
      <c r="AU165" s="303">
        <v>0</v>
      </c>
      <c r="AV165" s="303">
        <v>0</v>
      </c>
      <c r="AW165" s="303">
        <v>0</v>
      </c>
      <c r="AX165" s="303">
        <v>0</v>
      </c>
      <c r="AY165" s="303">
        <v>0</v>
      </c>
      <c r="AZ165" s="303">
        <v>0</v>
      </c>
      <c r="BB165" s="1522">
        <v>0</v>
      </c>
      <c r="BC165" s="1522">
        <v>0</v>
      </c>
      <c r="BD165" s="1522">
        <v>0</v>
      </c>
      <c r="BE165" s="1522">
        <v>0</v>
      </c>
      <c r="BF165" s="1522">
        <v>0</v>
      </c>
      <c r="BG165" s="1522">
        <v>0</v>
      </c>
      <c r="BH165" s="1522">
        <v>0</v>
      </c>
      <c r="BI165" s="1522">
        <v>0</v>
      </c>
      <c r="BJ165" s="1522">
        <v>0</v>
      </c>
      <c r="BK165" s="1522">
        <v>0</v>
      </c>
      <c r="BL165" s="1522">
        <v>0</v>
      </c>
      <c r="BM165" s="1522">
        <v>0</v>
      </c>
      <c r="BN165" s="1522">
        <v>2250000.0000000005</v>
      </c>
      <c r="BO165" s="1522">
        <v>2925000</v>
      </c>
      <c r="BP165" s="1522">
        <v>1462500</v>
      </c>
      <c r="BQ165" s="1522">
        <v>0</v>
      </c>
      <c r="BR165" s="1522">
        <v>0</v>
      </c>
      <c r="BS165" s="1522">
        <v>0</v>
      </c>
      <c r="BT165" s="1522">
        <v>0</v>
      </c>
      <c r="BU165" s="1522">
        <v>0</v>
      </c>
      <c r="BV165" s="1522">
        <v>0</v>
      </c>
      <c r="BX165" s="1572">
        <v>908529.9991943076</v>
      </c>
      <c r="BY165" s="1572">
        <v>6637500</v>
      </c>
      <c r="BZ165" s="1572">
        <v>7546029.9991943073</v>
      </c>
    </row>
    <row r="166" spans="6:78">
      <c r="F166" s="1525">
        <v>2042</v>
      </c>
      <c r="G166" s="1566">
        <v>42934920.606714867</v>
      </c>
      <c r="H166" s="1566">
        <v>38555153.372498274</v>
      </c>
      <c r="I166" s="1566">
        <v>81490073.979213148</v>
      </c>
      <c r="J166" s="1566">
        <v>824460584.51103067</v>
      </c>
      <c r="K166" s="1566">
        <v>52092063.989339471</v>
      </c>
      <c r="M166" s="1551">
        <v>0</v>
      </c>
      <c r="P166" s="1567">
        <v>40148</v>
      </c>
      <c r="Q166" s="1568" t="s">
        <v>1945</v>
      </c>
      <c r="R166" s="1569">
        <v>2010</v>
      </c>
      <c r="S166" s="1570">
        <v>0</v>
      </c>
      <c r="T166" s="1570">
        <v>0</v>
      </c>
      <c r="U166" s="1570">
        <v>0</v>
      </c>
      <c r="V166" s="1573">
        <v>0</v>
      </c>
      <c r="W166" s="1570">
        <v>0</v>
      </c>
      <c r="Z166" s="1551">
        <v>0</v>
      </c>
      <c r="AD166" s="1568">
        <v>45474</v>
      </c>
      <c r="AE166" s="1568" t="s">
        <v>2120</v>
      </c>
      <c r="AF166" s="303">
        <v>0</v>
      </c>
      <c r="AG166" s="303">
        <v>0</v>
      </c>
      <c r="AH166" s="303">
        <v>0</v>
      </c>
      <c r="AI166" s="303">
        <v>0</v>
      </c>
      <c r="AJ166" s="303">
        <v>0</v>
      </c>
      <c r="AK166" s="303">
        <v>0</v>
      </c>
      <c r="AL166" s="303">
        <v>0</v>
      </c>
      <c r="AM166" s="303">
        <v>0</v>
      </c>
      <c r="AN166" s="303">
        <v>0</v>
      </c>
      <c r="AO166" s="303">
        <v>0</v>
      </c>
      <c r="AP166" s="303">
        <v>0</v>
      </c>
      <c r="AQ166" s="303">
        <v>0</v>
      </c>
      <c r="AR166" s="303">
        <v>928971.92417617969</v>
      </c>
      <c r="AS166" s="303">
        <v>0</v>
      </c>
      <c r="AT166" s="303">
        <v>0</v>
      </c>
      <c r="AU166" s="303">
        <v>0</v>
      </c>
      <c r="AV166" s="303">
        <v>0</v>
      </c>
      <c r="AW166" s="303">
        <v>0</v>
      </c>
      <c r="AX166" s="303">
        <v>0</v>
      </c>
      <c r="AY166" s="303">
        <v>0</v>
      </c>
      <c r="AZ166" s="303">
        <v>0</v>
      </c>
      <c r="BB166" s="1522">
        <v>0</v>
      </c>
      <c r="BC166" s="1522">
        <v>0</v>
      </c>
      <c r="BD166" s="1522">
        <v>0</v>
      </c>
      <c r="BE166" s="1522">
        <v>0</v>
      </c>
      <c r="BF166" s="1522">
        <v>0</v>
      </c>
      <c r="BG166" s="1522">
        <v>0</v>
      </c>
      <c r="BH166" s="1522">
        <v>0</v>
      </c>
      <c r="BI166" s="1522">
        <v>0</v>
      </c>
      <c r="BJ166" s="1522">
        <v>0</v>
      </c>
      <c r="BK166" s="1522">
        <v>0</v>
      </c>
      <c r="BL166" s="1522">
        <v>0</v>
      </c>
      <c r="BM166" s="1522">
        <v>0</v>
      </c>
      <c r="BN166" s="1522">
        <v>2229558.0750181288</v>
      </c>
      <c r="BO166" s="1522">
        <v>2925000</v>
      </c>
      <c r="BP166" s="1522">
        <v>2925000</v>
      </c>
      <c r="BQ166" s="1522">
        <v>0</v>
      </c>
      <c r="BR166" s="1522">
        <v>0</v>
      </c>
      <c r="BS166" s="1522">
        <v>0</v>
      </c>
      <c r="BT166" s="1522">
        <v>0</v>
      </c>
      <c r="BU166" s="1522">
        <v>0</v>
      </c>
      <c r="BV166" s="1522">
        <v>0</v>
      </c>
      <c r="BX166" s="1572">
        <v>928971.92417617969</v>
      </c>
      <c r="BY166" s="1572">
        <v>8079558.0750181284</v>
      </c>
      <c r="BZ166" s="1572">
        <v>9008529.9991943073</v>
      </c>
    </row>
    <row r="167" spans="6:78">
      <c r="F167" s="1525">
        <v>2043</v>
      </c>
      <c r="G167" s="1566">
        <v>44888727.837574176</v>
      </c>
      <c r="H167" s="1566">
        <v>36601346.141638957</v>
      </c>
      <c r="I167" s="1566">
        <v>81490073.979213133</v>
      </c>
      <c r="J167" s="1566">
        <v>779571856.67345643</v>
      </c>
      <c r="K167" s="1566">
        <v>52608424.636746079</v>
      </c>
      <c r="M167" s="1551">
        <v>0</v>
      </c>
      <c r="P167" s="1567">
        <v>40179</v>
      </c>
      <c r="Q167" s="1568" t="s">
        <v>1946</v>
      </c>
      <c r="R167" s="1569">
        <v>2010</v>
      </c>
      <c r="S167" s="1570">
        <v>0</v>
      </c>
      <c r="T167" s="1570">
        <v>0</v>
      </c>
      <c r="U167" s="1570">
        <v>0</v>
      </c>
      <c r="V167" s="1573">
        <v>0</v>
      </c>
      <c r="W167" s="1570">
        <v>0</v>
      </c>
      <c r="Z167" s="1551">
        <v>0</v>
      </c>
      <c r="AD167" s="1568">
        <v>45658</v>
      </c>
      <c r="AE167" s="1568" t="s">
        <v>2126</v>
      </c>
      <c r="AF167" s="303">
        <v>0</v>
      </c>
      <c r="AG167" s="303">
        <v>0</v>
      </c>
      <c r="AH167" s="303">
        <v>0</v>
      </c>
      <c r="AI167" s="303">
        <v>0</v>
      </c>
      <c r="AJ167" s="303">
        <v>0</v>
      </c>
      <c r="AK167" s="303">
        <v>0</v>
      </c>
      <c r="AL167" s="303">
        <v>0</v>
      </c>
      <c r="AM167" s="303">
        <v>0</v>
      </c>
      <c r="AN167" s="303">
        <v>0</v>
      </c>
      <c r="AO167" s="303">
        <v>0</v>
      </c>
      <c r="AP167" s="303">
        <v>0</v>
      </c>
      <c r="AQ167" s="303">
        <v>0</v>
      </c>
      <c r="AR167" s="303">
        <v>949873.79247014376</v>
      </c>
      <c r="AS167" s="303">
        <v>1181088.9989525999</v>
      </c>
      <c r="AT167" s="303">
        <v>0</v>
      </c>
      <c r="AU167" s="303">
        <v>0</v>
      </c>
      <c r="AV167" s="303">
        <v>0</v>
      </c>
      <c r="AW167" s="303">
        <v>0</v>
      </c>
      <c r="AX167" s="303">
        <v>0</v>
      </c>
      <c r="AY167" s="303">
        <v>0</v>
      </c>
      <c r="AZ167" s="303">
        <v>0</v>
      </c>
      <c r="BB167" s="1522">
        <v>0</v>
      </c>
      <c r="BC167" s="1522">
        <v>0</v>
      </c>
      <c r="BD167" s="1522">
        <v>0</v>
      </c>
      <c r="BE167" s="1522">
        <v>0</v>
      </c>
      <c r="BF167" s="1522">
        <v>0</v>
      </c>
      <c r="BG167" s="1522">
        <v>0</v>
      </c>
      <c r="BH167" s="1522">
        <v>0</v>
      </c>
      <c r="BI167" s="1522">
        <v>0</v>
      </c>
      <c r="BJ167" s="1522">
        <v>0</v>
      </c>
      <c r="BK167" s="1522">
        <v>0</v>
      </c>
      <c r="BL167" s="1522">
        <v>0</v>
      </c>
      <c r="BM167" s="1522">
        <v>0</v>
      </c>
      <c r="BN167" s="1522">
        <v>2208656.2067241645</v>
      </c>
      <c r="BO167" s="1522">
        <v>2925000</v>
      </c>
      <c r="BP167" s="1522">
        <v>2925000</v>
      </c>
      <c r="BQ167" s="1522">
        <v>1462500</v>
      </c>
      <c r="BR167" s="1522">
        <v>0</v>
      </c>
      <c r="BS167" s="1522">
        <v>0</v>
      </c>
      <c r="BT167" s="1522">
        <v>0</v>
      </c>
      <c r="BU167" s="1522">
        <v>0</v>
      </c>
      <c r="BV167" s="1522">
        <v>0</v>
      </c>
      <c r="BX167" s="1572">
        <v>2130962.7914227438</v>
      </c>
      <c r="BY167" s="1572">
        <v>9521156.206724165</v>
      </c>
      <c r="BZ167" s="1572">
        <v>11652118.998146908</v>
      </c>
    </row>
    <row r="168" spans="6:78">
      <c r="F168" s="1525">
        <v>2044</v>
      </c>
      <c r="G168" s="1566">
        <v>46931445.508732796</v>
      </c>
      <c r="H168" s="1566">
        <v>34558628.470480345</v>
      </c>
      <c r="I168" s="1566">
        <v>81490073.979213148</v>
      </c>
      <c r="J168" s="1566">
        <v>732640411.16472363</v>
      </c>
      <c r="K168" s="1566">
        <v>53148282.92086371</v>
      </c>
      <c r="M168" s="1551">
        <v>0</v>
      </c>
      <c r="P168" s="1567">
        <v>40210</v>
      </c>
      <c r="Q168" s="1568" t="s">
        <v>1947</v>
      </c>
      <c r="R168" s="1569">
        <v>2010</v>
      </c>
      <c r="S168" s="1570">
        <v>0</v>
      </c>
      <c r="T168" s="1570">
        <v>0</v>
      </c>
      <c r="U168" s="1570">
        <v>0</v>
      </c>
      <c r="V168" s="1573">
        <v>0</v>
      </c>
      <c r="W168" s="1570">
        <v>0</v>
      </c>
      <c r="Z168" s="1551">
        <v>0</v>
      </c>
      <c r="AD168" s="1568">
        <v>45839</v>
      </c>
      <c r="AE168" s="1568" t="s">
        <v>2132</v>
      </c>
      <c r="AF168" s="303">
        <v>0</v>
      </c>
      <c r="AG168" s="303">
        <v>0</v>
      </c>
      <c r="AH168" s="303">
        <v>0</v>
      </c>
      <c r="AI168" s="303">
        <v>0</v>
      </c>
      <c r="AJ168" s="303">
        <v>0</v>
      </c>
      <c r="AK168" s="303">
        <v>0</v>
      </c>
      <c r="AL168" s="303">
        <v>0</v>
      </c>
      <c r="AM168" s="303">
        <v>0</v>
      </c>
      <c r="AN168" s="303">
        <v>0</v>
      </c>
      <c r="AO168" s="303">
        <v>0</v>
      </c>
      <c r="AP168" s="303">
        <v>0</v>
      </c>
      <c r="AQ168" s="303">
        <v>0</v>
      </c>
      <c r="AR168" s="303">
        <v>971245.95280072175</v>
      </c>
      <c r="AS168" s="303">
        <v>1207663.5014290335</v>
      </c>
      <c r="AT168" s="303">
        <v>0</v>
      </c>
      <c r="AU168" s="303">
        <v>0</v>
      </c>
      <c r="AV168" s="303">
        <v>0</v>
      </c>
      <c r="AW168" s="303">
        <v>0</v>
      </c>
      <c r="AX168" s="303">
        <v>0</v>
      </c>
      <c r="AY168" s="303">
        <v>0</v>
      </c>
      <c r="AZ168" s="303">
        <v>0</v>
      </c>
      <c r="BB168" s="1522">
        <v>0</v>
      </c>
      <c r="BC168" s="1522">
        <v>0</v>
      </c>
      <c r="BD168" s="1522">
        <v>0</v>
      </c>
      <c r="BE168" s="1522">
        <v>0</v>
      </c>
      <c r="BF168" s="1522">
        <v>0</v>
      </c>
      <c r="BG168" s="1522">
        <v>0</v>
      </c>
      <c r="BH168" s="1522">
        <v>0</v>
      </c>
      <c r="BI168" s="1522">
        <v>0</v>
      </c>
      <c r="BJ168" s="1522">
        <v>0</v>
      </c>
      <c r="BK168" s="1522">
        <v>0</v>
      </c>
      <c r="BL168" s="1522">
        <v>0</v>
      </c>
      <c r="BM168" s="1522">
        <v>0</v>
      </c>
      <c r="BN168" s="1522">
        <v>2187284.0463935859</v>
      </c>
      <c r="BO168" s="1522">
        <v>2898425.4975235662</v>
      </c>
      <c r="BP168" s="1522">
        <v>2925000</v>
      </c>
      <c r="BQ168" s="1522">
        <v>2925000</v>
      </c>
      <c r="BR168" s="1522">
        <v>0</v>
      </c>
      <c r="BS168" s="1522">
        <v>0</v>
      </c>
      <c r="BT168" s="1522">
        <v>0</v>
      </c>
      <c r="BU168" s="1522">
        <v>0</v>
      </c>
      <c r="BV168" s="1522">
        <v>0</v>
      </c>
      <c r="BX168" s="1572">
        <v>2178909.4542297553</v>
      </c>
      <c r="BY168" s="1572">
        <v>10935709.543917153</v>
      </c>
      <c r="BZ168" s="1572">
        <v>13114618.998146908</v>
      </c>
    </row>
    <row r="169" spans="6:78">
      <c r="F169" s="1525">
        <v>2045</v>
      </c>
      <c r="G169" s="1566">
        <v>49067119.600914568</v>
      </c>
      <c r="H169" s="1566">
        <v>32422954.378298569</v>
      </c>
      <c r="I169" s="1566">
        <v>81490073.979213133</v>
      </c>
      <c r="J169" s="1566">
        <v>683573291.56380916</v>
      </c>
      <c r="K169" s="1566">
        <v>53712708.13102299</v>
      </c>
      <c r="M169" s="1551">
        <v>0</v>
      </c>
      <c r="P169" s="1567">
        <v>40238</v>
      </c>
      <c r="Q169" s="1568" t="s">
        <v>1948</v>
      </c>
      <c r="R169" s="1569">
        <v>2010</v>
      </c>
      <c r="S169" s="1570">
        <v>0</v>
      </c>
      <c r="T169" s="1570">
        <v>0</v>
      </c>
      <c r="U169" s="1570">
        <v>0</v>
      </c>
      <c r="V169" s="1573">
        <v>0</v>
      </c>
      <c r="W169" s="1570">
        <v>0</v>
      </c>
      <c r="Z169" s="1551">
        <v>0</v>
      </c>
      <c r="AD169" s="1568">
        <v>46023</v>
      </c>
      <c r="AE169" s="1568" t="s">
        <v>2138</v>
      </c>
      <c r="AF169" s="303">
        <v>0</v>
      </c>
      <c r="AG169" s="303">
        <v>0</v>
      </c>
      <c r="AH169" s="303">
        <v>0</v>
      </c>
      <c r="AI169" s="303">
        <v>0</v>
      </c>
      <c r="AJ169" s="303">
        <v>0</v>
      </c>
      <c r="AK169" s="303">
        <v>0</v>
      </c>
      <c r="AL169" s="303">
        <v>0</v>
      </c>
      <c r="AM169" s="303">
        <v>0</v>
      </c>
      <c r="AN169" s="303">
        <v>0</v>
      </c>
      <c r="AO169" s="303">
        <v>0</v>
      </c>
      <c r="AP169" s="303">
        <v>0</v>
      </c>
      <c r="AQ169" s="303">
        <v>0</v>
      </c>
      <c r="AR169" s="303">
        <v>993098.98673873837</v>
      </c>
      <c r="AS169" s="303">
        <v>1234835.9302111869</v>
      </c>
      <c r="AT169" s="303">
        <v>1181088.9989525999</v>
      </c>
      <c r="AU169" s="303">
        <v>0</v>
      </c>
      <c r="AV169" s="303">
        <v>0</v>
      </c>
      <c r="AW169" s="303">
        <v>0</v>
      </c>
      <c r="AX169" s="303">
        <v>0</v>
      </c>
      <c r="AY169" s="303">
        <v>0</v>
      </c>
      <c r="AZ169" s="303">
        <v>0</v>
      </c>
      <c r="BB169" s="1522">
        <v>0</v>
      </c>
      <c r="BC169" s="1522">
        <v>0</v>
      </c>
      <c r="BD169" s="1522">
        <v>0</v>
      </c>
      <c r="BE169" s="1522">
        <v>0</v>
      </c>
      <c r="BF169" s="1522">
        <v>0</v>
      </c>
      <c r="BG169" s="1522">
        <v>0</v>
      </c>
      <c r="BH169" s="1522">
        <v>0</v>
      </c>
      <c r="BI169" s="1522">
        <v>0</v>
      </c>
      <c r="BJ169" s="1522">
        <v>0</v>
      </c>
      <c r="BK169" s="1522">
        <v>0</v>
      </c>
      <c r="BL169" s="1522">
        <v>0</v>
      </c>
      <c r="BM169" s="1522">
        <v>0</v>
      </c>
      <c r="BN169" s="1522">
        <v>2165431.0124555696</v>
      </c>
      <c r="BO169" s="1522">
        <v>2871253.0687414133</v>
      </c>
      <c r="BP169" s="1522">
        <v>2925000</v>
      </c>
      <c r="BQ169" s="1522">
        <v>2925000</v>
      </c>
      <c r="BR169" s="1522">
        <v>1800000</v>
      </c>
      <c r="BS169" s="1522">
        <v>0</v>
      </c>
      <c r="BT169" s="1522">
        <v>0</v>
      </c>
      <c r="BU169" s="1522">
        <v>0</v>
      </c>
      <c r="BV169" s="1522">
        <v>0</v>
      </c>
      <c r="BX169" s="1572">
        <v>3409023.9159025252</v>
      </c>
      <c r="BY169" s="1572">
        <v>12686684.081196982</v>
      </c>
      <c r="BZ169" s="1572">
        <v>16095707.997099508</v>
      </c>
    </row>
    <row r="170" spans="6:78">
      <c r="F170" s="1525">
        <v>2046</v>
      </c>
      <c r="G170" s="1566">
        <v>51299980.212253682</v>
      </c>
      <c r="H170" s="1566">
        <v>30190093.766959455</v>
      </c>
      <c r="I170" s="1566">
        <v>81490073.979213133</v>
      </c>
      <c r="J170" s="1566">
        <v>632273311.35155547</v>
      </c>
      <c r="K170" s="1566">
        <v>54302818.215902068</v>
      </c>
      <c r="M170" s="1551">
        <v>0</v>
      </c>
      <c r="P170" s="1567">
        <v>40269</v>
      </c>
      <c r="Q170" s="1568" t="s">
        <v>1949</v>
      </c>
      <c r="R170" s="1569">
        <v>2010</v>
      </c>
      <c r="S170" s="1570">
        <v>0</v>
      </c>
      <c r="T170" s="1570">
        <v>0</v>
      </c>
      <c r="U170" s="1570">
        <v>0</v>
      </c>
      <c r="V170" s="1573">
        <v>0</v>
      </c>
      <c r="W170" s="1570">
        <v>0</v>
      </c>
      <c r="Z170" s="1551">
        <v>0</v>
      </c>
      <c r="AD170" s="1568">
        <v>46204</v>
      </c>
      <c r="AE170" s="1568" t="s">
        <v>2144</v>
      </c>
      <c r="AF170" s="303">
        <v>0</v>
      </c>
      <c r="AG170" s="303">
        <v>0</v>
      </c>
      <c r="AH170" s="303">
        <v>0</v>
      </c>
      <c r="AI170" s="303">
        <v>0</v>
      </c>
      <c r="AJ170" s="303">
        <v>0</v>
      </c>
      <c r="AK170" s="303">
        <v>0</v>
      </c>
      <c r="AL170" s="303">
        <v>0</v>
      </c>
      <c r="AM170" s="303">
        <v>0</v>
      </c>
      <c r="AN170" s="303">
        <v>0</v>
      </c>
      <c r="AO170" s="303">
        <v>0</v>
      </c>
      <c r="AP170" s="303">
        <v>0</v>
      </c>
      <c r="AQ170" s="303">
        <v>0</v>
      </c>
      <c r="AR170" s="303">
        <v>1015443.7139403597</v>
      </c>
      <c r="AS170" s="303">
        <v>1262619.7386409382</v>
      </c>
      <c r="AT170" s="303">
        <v>1207663.5014290335</v>
      </c>
      <c r="AU170" s="303">
        <v>0</v>
      </c>
      <c r="AV170" s="303">
        <v>0</v>
      </c>
      <c r="AW170" s="303">
        <v>0</v>
      </c>
      <c r="AX170" s="303">
        <v>0</v>
      </c>
      <c r="AY170" s="303">
        <v>0</v>
      </c>
      <c r="AZ170" s="303">
        <v>0</v>
      </c>
      <c r="BB170" s="1522">
        <v>0</v>
      </c>
      <c r="BC170" s="1522">
        <v>0</v>
      </c>
      <c r="BD170" s="1522">
        <v>0</v>
      </c>
      <c r="BE170" s="1522">
        <v>0</v>
      </c>
      <c r="BF170" s="1522">
        <v>0</v>
      </c>
      <c r="BG170" s="1522">
        <v>0</v>
      </c>
      <c r="BH170" s="1522">
        <v>0</v>
      </c>
      <c r="BI170" s="1522">
        <v>0</v>
      </c>
      <c r="BJ170" s="1522">
        <v>0</v>
      </c>
      <c r="BK170" s="1522">
        <v>0</v>
      </c>
      <c r="BL170" s="1522">
        <v>0</v>
      </c>
      <c r="BM170" s="1522">
        <v>0</v>
      </c>
      <c r="BN170" s="1522">
        <v>2143086.2852539485</v>
      </c>
      <c r="BO170" s="1522">
        <v>2843469.2603116613</v>
      </c>
      <c r="BP170" s="1522">
        <v>2898425.4975235662</v>
      </c>
      <c r="BQ170" s="1522">
        <v>2925000</v>
      </c>
      <c r="BR170" s="1522">
        <v>3600000</v>
      </c>
      <c r="BS170" s="1522">
        <v>0</v>
      </c>
      <c r="BT170" s="1522">
        <v>0</v>
      </c>
      <c r="BU170" s="1522">
        <v>0</v>
      </c>
      <c r="BV170" s="1522">
        <v>0</v>
      </c>
      <c r="BX170" s="1572">
        <v>3485726.9540103311</v>
      </c>
      <c r="BY170" s="1572">
        <v>14409981.043089176</v>
      </c>
      <c r="BZ170" s="1572">
        <v>17895707.997099508</v>
      </c>
    </row>
    <row r="171" spans="6:78">
      <c r="F171" s="1525">
        <v>2047</v>
      </c>
      <c r="G171" s="1566">
        <v>53634449.936787553</v>
      </c>
      <c r="H171" s="1566">
        <v>27855624.042425588</v>
      </c>
      <c r="I171" s="1566">
        <v>81490073.979213148</v>
      </c>
      <c r="J171" s="1566">
        <v>578638861.41476798</v>
      </c>
      <c r="K171" s="1566">
        <v>54919781.997831166</v>
      </c>
      <c r="M171" s="1551">
        <v>0</v>
      </c>
      <c r="P171" s="1567">
        <v>40299</v>
      </c>
      <c r="Q171" s="1568" t="s">
        <v>1950</v>
      </c>
      <c r="R171" s="1569">
        <v>2010</v>
      </c>
      <c r="S171" s="1570">
        <v>0</v>
      </c>
      <c r="T171" s="1570">
        <v>0</v>
      </c>
      <c r="U171" s="1570">
        <v>0</v>
      </c>
      <c r="V171" s="1573">
        <v>0</v>
      </c>
      <c r="W171" s="1570">
        <v>0</v>
      </c>
      <c r="Z171" s="1551">
        <v>0</v>
      </c>
      <c r="AD171" s="1568">
        <v>46388</v>
      </c>
      <c r="AE171" s="1568" t="s">
        <v>2150</v>
      </c>
      <c r="AF171" s="303">
        <v>0</v>
      </c>
      <c r="AG171" s="303">
        <v>0</v>
      </c>
      <c r="AH171" s="303">
        <v>0</v>
      </c>
      <c r="AI171" s="303">
        <v>0</v>
      </c>
      <c r="AJ171" s="303">
        <v>0</v>
      </c>
      <c r="AK171" s="303">
        <v>0</v>
      </c>
      <c r="AL171" s="303">
        <v>0</v>
      </c>
      <c r="AM171" s="303">
        <v>0</v>
      </c>
      <c r="AN171" s="303">
        <v>0</v>
      </c>
      <c r="AO171" s="303">
        <v>0</v>
      </c>
      <c r="AP171" s="303">
        <v>0</v>
      </c>
      <c r="AQ171" s="303">
        <v>0</v>
      </c>
      <c r="AR171" s="303">
        <v>1038291.1975040177</v>
      </c>
      <c r="AS171" s="303">
        <v>1291028.68276036</v>
      </c>
      <c r="AT171" s="303">
        <v>1234835.9302111869</v>
      </c>
      <c r="AU171" s="303">
        <v>1181088.9989525999</v>
      </c>
      <c r="AV171" s="303">
        <v>0</v>
      </c>
      <c r="AW171" s="303">
        <v>0</v>
      </c>
      <c r="AX171" s="303">
        <v>0</v>
      </c>
      <c r="AY171" s="303">
        <v>0</v>
      </c>
      <c r="AZ171" s="303">
        <v>0</v>
      </c>
      <c r="BB171" s="1522">
        <v>0</v>
      </c>
      <c r="BC171" s="1522">
        <v>0</v>
      </c>
      <c r="BD171" s="1522">
        <v>0</v>
      </c>
      <c r="BE171" s="1522">
        <v>0</v>
      </c>
      <c r="BF171" s="1522">
        <v>0</v>
      </c>
      <c r="BG171" s="1522">
        <v>0</v>
      </c>
      <c r="BH171" s="1522">
        <v>0</v>
      </c>
      <c r="BI171" s="1522">
        <v>0</v>
      </c>
      <c r="BJ171" s="1522">
        <v>0</v>
      </c>
      <c r="BK171" s="1522">
        <v>0</v>
      </c>
      <c r="BL171" s="1522">
        <v>0</v>
      </c>
      <c r="BM171" s="1522">
        <v>0</v>
      </c>
      <c r="BN171" s="1522">
        <v>2120238.8016902902</v>
      </c>
      <c r="BO171" s="1522">
        <v>2815060.31619224</v>
      </c>
      <c r="BP171" s="1522">
        <v>2871253.0687414133</v>
      </c>
      <c r="BQ171" s="1522">
        <v>2925000</v>
      </c>
      <c r="BR171" s="1522">
        <v>3600000</v>
      </c>
      <c r="BS171" s="1522">
        <v>1912500</v>
      </c>
      <c r="BT171" s="1522">
        <v>0</v>
      </c>
      <c r="BU171" s="1522">
        <v>0</v>
      </c>
      <c r="BV171" s="1522">
        <v>0</v>
      </c>
      <c r="BX171" s="1572">
        <v>4745244.8094281647</v>
      </c>
      <c r="BY171" s="1572">
        <v>16244052.186623944</v>
      </c>
      <c r="BZ171" s="1572">
        <v>20989296.996052109</v>
      </c>
    </row>
    <row r="172" spans="6:78">
      <c r="F172" s="1525">
        <v>2048</v>
      </c>
      <c r="G172" s="1566">
        <v>56075152.624223486</v>
      </c>
      <c r="H172" s="1566">
        <v>25414921.354989648</v>
      </c>
      <c r="I172" s="1566">
        <v>81490073.979213133</v>
      </c>
      <c r="J172" s="1566">
        <v>522563708.79054451</v>
      </c>
      <c r="K172" s="1566">
        <v>55564821.487861693</v>
      </c>
      <c r="M172" s="1551">
        <v>0</v>
      </c>
      <c r="P172" s="1567">
        <v>40330</v>
      </c>
      <c r="Q172" s="1568" t="s">
        <v>1951</v>
      </c>
      <c r="R172" s="1569">
        <v>2010</v>
      </c>
      <c r="S172" s="1570">
        <v>0</v>
      </c>
      <c r="T172" s="1570">
        <v>0</v>
      </c>
      <c r="U172" s="1570">
        <v>0</v>
      </c>
      <c r="V172" s="1573">
        <v>0</v>
      </c>
      <c r="W172" s="1570">
        <v>0</v>
      </c>
      <c r="Z172" s="1551">
        <v>0</v>
      </c>
      <c r="AD172" s="1568">
        <v>46569</v>
      </c>
      <c r="AE172" s="1568" t="s">
        <v>2156</v>
      </c>
      <c r="AF172" s="303">
        <v>0</v>
      </c>
      <c r="AG172" s="303">
        <v>0</v>
      </c>
      <c r="AH172" s="303">
        <v>0</v>
      </c>
      <c r="AI172" s="303">
        <v>0</v>
      </c>
      <c r="AJ172" s="303">
        <v>0</v>
      </c>
      <c r="AK172" s="303">
        <v>0</v>
      </c>
      <c r="AL172" s="303">
        <v>0</v>
      </c>
      <c r="AM172" s="303">
        <v>0</v>
      </c>
      <c r="AN172" s="303">
        <v>0</v>
      </c>
      <c r="AO172" s="303">
        <v>0</v>
      </c>
      <c r="AP172" s="303">
        <v>0</v>
      </c>
      <c r="AQ172" s="303">
        <v>0</v>
      </c>
      <c r="AR172" s="303">
        <v>1061652.7494478582</v>
      </c>
      <c r="AS172" s="303">
        <v>1320076.8281224675</v>
      </c>
      <c r="AT172" s="303">
        <v>1262619.7386409382</v>
      </c>
      <c r="AU172" s="303">
        <v>1207663.5014290335</v>
      </c>
      <c r="AV172" s="303">
        <v>0</v>
      </c>
      <c r="AW172" s="303">
        <v>0</v>
      </c>
      <c r="AX172" s="303">
        <v>0</v>
      </c>
      <c r="AY172" s="303">
        <v>0</v>
      </c>
      <c r="AZ172" s="303">
        <v>0</v>
      </c>
      <c r="BB172" s="1522">
        <v>0</v>
      </c>
      <c r="BC172" s="1522">
        <v>0</v>
      </c>
      <c r="BD172" s="1522">
        <v>0</v>
      </c>
      <c r="BE172" s="1522">
        <v>0</v>
      </c>
      <c r="BF172" s="1522">
        <v>0</v>
      </c>
      <c r="BG172" s="1522">
        <v>0</v>
      </c>
      <c r="BH172" s="1522">
        <v>0</v>
      </c>
      <c r="BI172" s="1522">
        <v>0</v>
      </c>
      <c r="BJ172" s="1522">
        <v>0</v>
      </c>
      <c r="BK172" s="1522">
        <v>0</v>
      </c>
      <c r="BL172" s="1522">
        <v>0</v>
      </c>
      <c r="BM172" s="1522">
        <v>0</v>
      </c>
      <c r="BN172" s="1522">
        <v>2096877.2497464498</v>
      </c>
      <c r="BO172" s="1522">
        <v>2786012.1708301315</v>
      </c>
      <c r="BP172" s="1522">
        <v>2843469.2603116613</v>
      </c>
      <c r="BQ172" s="1522">
        <v>2898425.4975235662</v>
      </c>
      <c r="BR172" s="1522">
        <v>3600000</v>
      </c>
      <c r="BS172" s="1522">
        <v>3825000</v>
      </c>
      <c r="BT172" s="1522">
        <v>0</v>
      </c>
      <c r="BU172" s="1522">
        <v>0</v>
      </c>
      <c r="BV172" s="1522">
        <v>0</v>
      </c>
      <c r="BX172" s="1572">
        <v>4852012.8176402971</v>
      </c>
      <c r="BY172" s="1572">
        <v>18049784.178411812</v>
      </c>
      <c r="BZ172" s="1572">
        <v>22901796.996052109</v>
      </c>
    </row>
    <row r="173" spans="6:78">
      <c r="F173" s="1525">
        <v>2049</v>
      </c>
      <c r="G173" s="1566">
        <v>58626922.538329557</v>
      </c>
      <c r="H173" s="1566">
        <v>22863151.440883577</v>
      </c>
      <c r="I173" s="1566">
        <v>81490073.979213133</v>
      </c>
      <c r="J173" s="1566">
        <v>463936786.25221491</v>
      </c>
      <c r="K173" s="1566">
        <v>56239214.306185409</v>
      </c>
      <c r="M173" s="1551">
        <v>0</v>
      </c>
      <c r="P173" s="1567">
        <v>40360</v>
      </c>
      <c r="Q173" s="1568" t="s">
        <v>1952</v>
      </c>
      <c r="R173" s="1569">
        <v>2011</v>
      </c>
      <c r="S173" s="1570">
        <v>0</v>
      </c>
      <c r="T173" s="1570">
        <v>0</v>
      </c>
      <c r="U173" s="1570">
        <v>0</v>
      </c>
      <c r="V173" s="1573">
        <v>0</v>
      </c>
      <c r="W173" s="1570">
        <v>0</v>
      </c>
      <c r="Z173" s="1551">
        <v>0</v>
      </c>
      <c r="AD173" s="1568">
        <v>46753</v>
      </c>
      <c r="AE173" s="1568" t="s">
        <v>2162</v>
      </c>
      <c r="AF173" s="303">
        <v>0</v>
      </c>
      <c r="AG173" s="303">
        <v>0</v>
      </c>
      <c r="AH173" s="303">
        <v>0</v>
      </c>
      <c r="AI173" s="303">
        <v>0</v>
      </c>
      <c r="AJ173" s="303">
        <v>0</v>
      </c>
      <c r="AK173" s="303">
        <v>0</v>
      </c>
      <c r="AL173" s="303">
        <v>0</v>
      </c>
      <c r="AM173" s="303">
        <v>0</v>
      </c>
      <c r="AN173" s="303">
        <v>0</v>
      </c>
      <c r="AO173" s="303">
        <v>0</v>
      </c>
      <c r="AP173" s="303">
        <v>0</v>
      </c>
      <c r="AQ173" s="303">
        <v>0</v>
      </c>
      <c r="AR173" s="303">
        <v>1085539.9363104349</v>
      </c>
      <c r="AS173" s="303">
        <v>1349778.5567552231</v>
      </c>
      <c r="AT173" s="303">
        <v>1291028.68276036</v>
      </c>
      <c r="AU173" s="303">
        <v>1234835.9302111869</v>
      </c>
      <c r="AV173" s="303">
        <v>1453647.9987108922</v>
      </c>
      <c r="AW173" s="303">
        <v>0</v>
      </c>
      <c r="AX173" s="303">
        <v>0</v>
      </c>
      <c r="AY173" s="303">
        <v>0</v>
      </c>
      <c r="AZ173" s="303">
        <v>0</v>
      </c>
      <c r="BB173" s="1522">
        <v>0</v>
      </c>
      <c r="BC173" s="1522">
        <v>0</v>
      </c>
      <c r="BD173" s="1522">
        <v>0</v>
      </c>
      <c r="BE173" s="1522">
        <v>0</v>
      </c>
      <c r="BF173" s="1522">
        <v>0</v>
      </c>
      <c r="BG173" s="1522">
        <v>0</v>
      </c>
      <c r="BH173" s="1522">
        <v>0</v>
      </c>
      <c r="BI173" s="1522">
        <v>0</v>
      </c>
      <c r="BJ173" s="1522">
        <v>0</v>
      </c>
      <c r="BK173" s="1522">
        <v>0</v>
      </c>
      <c r="BL173" s="1522">
        <v>0</v>
      </c>
      <c r="BM173" s="1522">
        <v>0</v>
      </c>
      <c r="BN173" s="1522">
        <v>2072990.062883873</v>
      </c>
      <c r="BO173" s="1522">
        <v>2756310.4421973764</v>
      </c>
      <c r="BP173" s="1522">
        <v>2815060.31619224</v>
      </c>
      <c r="BQ173" s="1522">
        <v>2871253.0687414133</v>
      </c>
      <c r="BR173" s="1522">
        <v>3600000</v>
      </c>
      <c r="BS173" s="1522">
        <v>3825000</v>
      </c>
      <c r="BT173" s="1522">
        <v>1912500</v>
      </c>
      <c r="BU173" s="1522">
        <v>0</v>
      </c>
      <c r="BV173" s="1522">
        <v>0</v>
      </c>
      <c r="BX173" s="1572">
        <v>6414831.1047480972</v>
      </c>
      <c r="BY173" s="1572">
        <v>19853113.890014902</v>
      </c>
      <c r="BZ173" s="1572">
        <v>26267944.994762998</v>
      </c>
    </row>
    <row r="174" spans="6:78">
      <c r="F174" s="1525">
        <v>2050</v>
      </c>
      <c r="G174" s="1566">
        <v>61294813.932089418</v>
      </c>
      <c r="H174" s="1566">
        <v>20195260.047123723</v>
      </c>
      <c r="I174" s="1566">
        <v>81490073.979213148</v>
      </c>
      <c r="J174" s="1566">
        <v>402641972.32012552</v>
      </c>
      <c r="K174" s="1566">
        <v>56944296.212697983</v>
      </c>
      <c r="M174" s="1551">
        <v>0</v>
      </c>
      <c r="P174" s="1567">
        <v>40391</v>
      </c>
      <c r="Q174" s="1568" t="s">
        <v>1953</v>
      </c>
      <c r="R174" s="1569">
        <v>2011</v>
      </c>
      <c r="S174" s="1570">
        <v>0</v>
      </c>
      <c r="T174" s="1570">
        <v>0</v>
      </c>
      <c r="U174" s="1570">
        <v>0</v>
      </c>
      <c r="V174" s="1573">
        <v>0</v>
      </c>
      <c r="W174" s="1570">
        <v>0</v>
      </c>
      <c r="Z174" s="1551">
        <v>0</v>
      </c>
      <c r="AD174" s="1568">
        <v>46935</v>
      </c>
      <c r="AE174" s="1568" t="s">
        <v>2168</v>
      </c>
      <c r="AF174" s="303">
        <v>0</v>
      </c>
      <c r="AG174" s="303">
        <v>0</v>
      </c>
      <c r="AH174" s="303">
        <v>0</v>
      </c>
      <c r="AI174" s="303">
        <v>0</v>
      </c>
      <c r="AJ174" s="303">
        <v>0</v>
      </c>
      <c r="AK174" s="303">
        <v>0</v>
      </c>
      <c r="AL174" s="303">
        <v>0</v>
      </c>
      <c r="AM174" s="303">
        <v>0</v>
      </c>
      <c r="AN174" s="303">
        <v>0</v>
      </c>
      <c r="AO174" s="303">
        <v>0</v>
      </c>
      <c r="AP174" s="303">
        <v>0</v>
      </c>
      <c r="AQ174" s="303">
        <v>0</v>
      </c>
      <c r="AR174" s="303">
        <v>1109964.5848774198</v>
      </c>
      <c r="AS174" s="303">
        <v>1380148.5742822157</v>
      </c>
      <c r="AT174" s="303">
        <v>1320076.8281224675</v>
      </c>
      <c r="AU174" s="303">
        <v>1262619.7386409382</v>
      </c>
      <c r="AV174" s="303">
        <v>1486355.0786818874</v>
      </c>
      <c r="AW174" s="303">
        <v>0</v>
      </c>
      <c r="AX174" s="303">
        <v>0</v>
      </c>
      <c r="AY174" s="303">
        <v>0</v>
      </c>
      <c r="AZ174" s="303">
        <v>0</v>
      </c>
      <c r="BB174" s="1522">
        <v>0</v>
      </c>
      <c r="BC174" s="1522">
        <v>0</v>
      </c>
      <c r="BD174" s="1522">
        <v>0</v>
      </c>
      <c r="BE174" s="1522">
        <v>0</v>
      </c>
      <c r="BF174" s="1522">
        <v>0</v>
      </c>
      <c r="BG174" s="1522">
        <v>0</v>
      </c>
      <c r="BH174" s="1522">
        <v>0</v>
      </c>
      <c r="BI174" s="1522">
        <v>0</v>
      </c>
      <c r="BJ174" s="1522">
        <v>0</v>
      </c>
      <c r="BK174" s="1522">
        <v>0</v>
      </c>
      <c r="BL174" s="1522">
        <v>0</v>
      </c>
      <c r="BM174" s="1522">
        <v>0</v>
      </c>
      <c r="BN174" s="1522">
        <v>2048565.4143168884</v>
      </c>
      <c r="BO174" s="1522">
        <v>2725940.4246703843</v>
      </c>
      <c r="BP174" s="1522">
        <v>2786012.1708301315</v>
      </c>
      <c r="BQ174" s="1522">
        <v>2843469.2603116613</v>
      </c>
      <c r="BR174" s="1522">
        <v>3567292.9200290046</v>
      </c>
      <c r="BS174" s="1522">
        <v>3825000</v>
      </c>
      <c r="BT174" s="1522">
        <v>3825000</v>
      </c>
      <c r="BU174" s="1522">
        <v>0</v>
      </c>
      <c r="BV174" s="1522">
        <v>0</v>
      </c>
      <c r="BX174" s="1572">
        <v>6559164.804604928</v>
      </c>
      <c r="BY174" s="1572">
        <v>21621280.190158069</v>
      </c>
      <c r="BZ174" s="1572">
        <v>28180444.994762998</v>
      </c>
    </row>
    <row r="175" spans="6:78">
      <c r="F175" s="1525">
        <v>2051</v>
      </c>
      <c r="G175" s="1566">
        <v>64084111.05858656</v>
      </c>
      <c r="H175" s="1566">
        <v>17405962.920626573</v>
      </c>
      <c r="I175" s="1566">
        <v>81490073.979213133</v>
      </c>
      <c r="J175" s="1566">
        <v>338557861.26153892</v>
      </c>
      <c r="K175" s="1566">
        <v>56102198.753121629</v>
      </c>
      <c r="M175" s="1551">
        <v>0</v>
      </c>
      <c r="P175" s="1567">
        <v>40422</v>
      </c>
      <c r="Q175" s="1568" t="s">
        <v>1954</v>
      </c>
      <c r="R175" s="1569">
        <v>2011</v>
      </c>
      <c r="S175" s="1570">
        <v>0</v>
      </c>
      <c r="T175" s="1570">
        <v>0</v>
      </c>
      <c r="U175" s="1570">
        <v>0</v>
      </c>
      <c r="V175" s="1573">
        <v>0</v>
      </c>
      <c r="W175" s="1570">
        <v>0</v>
      </c>
      <c r="Z175" s="1551">
        <v>0</v>
      </c>
      <c r="AD175" s="1568">
        <v>47119</v>
      </c>
      <c r="AE175" s="1568" t="s">
        <v>2174</v>
      </c>
      <c r="AF175" s="303">
        <v>0</v>
      </c>
      <c r="AG175" s="303">
        <v>0</v>
      </c>
      <c r="AH175" s="303">
        <v>0</v>
      </c>
      <c r="AI175" s="303">
        <v>0</v>
      </c>
      <c r="AJ175" s="303">
        <v>0</v>
      </c>
      <c r="AK175" s="303">
        <v>0</v>
      </c>
      <c r="AL175" s="303">
        <v>0</v>
      </c>
      <c r="AM175" s="303">
        <v>0</v>
      </c>
      <c r="AN175" s="303">
        <v>0</v>
      </c>
      <c r="AO175" s="303">
        <v>0</v>
      </c>
      <c r="AP175" s="303">
        <v>0</v>
      </c>
      <c r="AQ175" s="303">
        <v>0</v>
      </c>
      <c r="AR175" s="303">
        <v>1134938.7880371618</v>
      </c>
      <c r="AS175" s="303">
        <v>1411201.9172035654</v>
      </c>
      <c r="AT175" s="303">
        <v>1349778.5567552231</v>
      </c>
      <c r="AU175" s="303">
        <v>1291028.68276036</v>
      </c>
      <c r="AV175" s="303">
        <v>1519798.0679522299</v>
      </c>
      <c r="AW175" s="303">
        <v>1544500.998630323</v>
      </c>
      <c r="AX175" s="303">
        <v>0</v>
      </c>
      <c r="AY175" s="303">
        <v>0</v>
      </c>
      <c r="AZ175" s="303">
        <v>0</v>
      </c>
      <c r="BB175" s="1522">
        <v>0</v>
      </c>
      <c r="BC175" s="1522">
        <v>0</v>
      </c>
      <c r="BD175" s="1522">
        <v>0</v>
      </c>
      <c r="BE175" s="1522">
        <v>0</v>
      </c>
      <c r="BF175" s="1522">
        <v>0</v>
      </c>
      <c r="BG175" s="1522">
        <v>0</v>
      </c>
      <c r="BH175" s="1522">
        <v>0</v>
      </c>
      <c r="BI175" s="1522">
        <v>0</v>
      </c>
      <c r="BJ175" s="1522">
        <v>0</v>
      </c>
      <c r="BK175" s="1522">
        <v>0</v>
      </c>
      <c r="BL175" s="1522">
        <v>0</v>
      </c>
      <c r="BM175" s="1522">
        <v>0</v>
      </c>
      <c r="BN175" s="1522">
        <v>2023591.2111571466</v>
      </c>
      <c r="BO175" s="1522">
        <v>2694887.0817490346</v>
      </c>
      <c r="BP175" s="1522">
        <v>2756310.4421973764</v>
      </c>
      <c r="BQ175" s="1522">
        <v>2815060.31619224</v>
      </c>
      <c r="BR175" s="1522">
        <v>3533849.9307586621</v>
      </c>
      <c r="BS175" s="1522">
        <v>3825000</v>
      </c>
      <c r="BT175" s="1522">
        <v>3825000</v>
      </c>
      <c r="BU175" s="1522">
        <v>1800000</v>
      </c>
      <c r="BV175" s="1522">
        <v>0</v>
      </c>
      <c r="BX175" s="1572">
        <v>8251247.0113388635</v>
      </c>
      <c r="BY175" s="1572">
        <v>23273698.982054457</v>
      </c>
      <c r="BZ175" s="1572">
        <v>31524945.993393321</v>
      </c>
    </row>
    <row r="176" spans="6:78">
      <c r="F176" s="1525">
        <v>2052</v>
      </c>
      <c r="G176" s="1566">
        <v>63841808.63825205</v>
      </c>
      <c r="H176" s="1566">
        <v>14489735.341766771</v>
      </c>
      <c r="I176" s="1566">
        <v>78331543.980018824</v>
      </c>
      <c r="J176" s="1566">
        <v>274716052.6232869</v>
      </c>
      <c r="K176" s="1566">
        <v>51589471.096951984</v>
      </c>
      <c r="M176" s="1551">
        <v>0</v>
      </c>
      <c r="P176" s="1567">
        <v>40452</v>
      </c>
      <c r="Q176" s="1568" t="s">
        <v>1955</v>
      </c>
      <c r="R176" s="1569">
        <v>2011</v>
      </c>
      <c r="S176" s="1570">
        <v>0</v>
      </c>
      <c r="T176" s="1570">
        <v>0</v>
      </c>
      <c r="U176" s="1570">
        <v>0</v>
      </c>
      <c r="V176" s="1573">
        <v>0</v>
      </c>
      <c r="W176" s="1570">
        <v>0</v>
      </c>
      <c r="Z176" s="1551">
        <v>0</v>
      </c>
      <c r="AD176" s="1568">
        <v>47300</v>
      </c>
      <c r="AE176" s="1568" t="s">
        <v>2180</v>
      </c>
      <c r="AF176" s="303">
        <v>0</v>
      </c>
      <c r="AG176" s="303">
        <v>0</v>
      </c>
      <c r="AH176" s="303">
        <v>0</v>
      </c>
      <c r="AI176" s="303">
        <v>0</v>
      </c>
      <c r="AJ176" s="303">
        <v>0</v>
      </c>
      <c r="AK176" s="303">
        <v>0</v>
      </c>
      <c r="AL176" s="303">
        <v>0</v>
      </c>
      <c r="AM176" s="303">
        <v>0</v>
      </c>
      <c r="AN176" s="303">
        <v>0</v>
      </c>
      <c r="AO176" s="303">
        <v>0</v>
      </c>
      <c r="AP176" s="303">
        <v>0</v>
      </c>
      <c r="AQ176" s="303">
        <v>0</v>
      </c>
      <c r="AR176" s="303">
        <v>1160474.9107679976</v>
      </c>
      <c r="AS176" s="303">
        <v>1442953.9603406456</v>
      </c>
      <c r="AT176" s="303">
        <v>1380148.5742822157</v>
      </c>
      <c r="AU176" s="303">
        <v>1320076.8281224675</v>
      </c>
      <c r="AV176" s="303">
        <v>1553993.5244811547</v>
      </c>
      <c r="AW176" s="303">
        <v>1579252.2710995055</v>
      </c>
      <c r="AX176" s="303">
        <v>0</v>
      </c>
      <c r="AY176" s="303">
        <v>0</v>
      </c>
      <c r="AZ176" s="303">
        <v>0</v>
      </c>
      <c r="BB176" s="1522">
        <v>0</v>
      </c>
      <c r="BC176" s="1522">
        <v>0</v>
      </c>
      <c r="BD176" s="1522">
        <v>0</v>
      </c>
      <c r="BE176" s="1522">
        <v>0</v>
      </c>
      <c r="BF176" s="1522">
        <v>0</v>
      </c>
      <c r="BG176" s="1522">
        <v>0</v>
      </c>
      <c r="BH176" s="1522">
        <v>0</v>
      </c>
      <c r="BI176" s="1522">
        <v>0</v>
      </c>
      <c r="BJ176" s="1522">
        <v>0</v>
      </c>
      <c r="BK176" s="1522">
        <v>0</v>
      </c>
      <c r="BL176" s="1522">
        <v>0</v>
      </c>
      <c r="BM176" s="1522">
        <v>0</v>
      </c>
      <c r="BN176" s="1522">
        <v>1998055.0884263103</v>
      </c>
      <c r="BO176" s="1522">
        <v>2663135.0386119541</v>
      </c>
      <c r="BP176" s="1522">
        <v>2725940.4246703843</v>
      </c>
      <c r="BQ176" s="1522">
        <v>2786012.1708301315</v>
      </c>
      <c r="BR176" s="1522">
        <v>3499654.4742297372</v>
      </c>
      <c r="BS176" s="1522">
        <v>3790248.727530817</v>
      </c>
      <c r="BT176" s="1522">
        <v>3825000</v>
      </c>
      <c r="BU176" s="1522">
        <v>3600000</v>
      </c>
      <c r="BV176" s="1522">
        <v>0</v>
      </c>
      <c r="BX176" s="1572">
        <v>8436900.0690939873</v>
      </c>
      <c r="BY176" s="1572">
        <v>24888045.924299337</v>
      </c>
      <c r="BZ176" s="1572">
        <v>33324945.993393324</v>
      </c>
    </row>
    <row r="177" spans="6:78">
      <c r="F177" s="1525">
        <v>2053</v>
      </c>
      <c r="G177" s="1566">
        <v>59411324.019467741</v>
      </c>
      <c r="H177" s="1566">
        <v>11655600.962404184</v>
      </c>
      <c r="I177" s="1566">
        <v>71066924.981871933</v>
      </c>
      <c r="J177" s="1566">
        <v>215304728.60381913</v>
      </c>
      <c r="K177" s="1566">
        <v>46067559.9838963</v>
      </c>
      <c r="M177" s="1551">
        <v>0</v>
      </c>
      <c r="P177" s="1567">
        <v>40483</v>
      </c>
      <c r="Q177" s="1568" t="s">
        <v>1956</v>
      </c>
      <c r="R177" s="1569">
        <v>2011</v>
      </c>
      <c r="S177" s="1570">
        <v>0</v>
      </c>
      <c r="T177" s="1570">
        <v>0</v>
      </c>
      <c r="U177" s="1570">
        <v>0</v>
      </c>
      <c r="V177" s="1573">
        <v>0</v>
      </c>
      <c r="W177" s="1570">
        <v>0</v>
      </c>
      <c r="Z177" s="1551">
        <v>0</v>
      </c>
      <c r="AD177" s="1568">
        <v>47484</v>
      </c>
      <c r="AE177" s="1568" t="s">
        <v>2186</v>
      </c>
      <c r="AF177" s="303">
        <v>0</v>
      </c>
      <c r="AG177" s="303">
        <v>0</v>
      </c>
      <c r="AH177" s="303">
        <v>0</v>
      </c>
      <c r="AI177" s="303">
        <v>0</v>
      </c>
      <c r="AJ177" s="303">
        <v>0</v>
      </c>
      <c r="AK177" s="303">
        <v>0</v>
      </c>
      <c r="AL177" s="303">
        <v>0</v>
      </c>
      <c r="AM177" s="303">
        <v>0</v>
      </c>
      <c r="AN177" s="303">
        <v>0</v>
      </c>
      <c r="AO177" s="303">
        <v>0</v>
      </c>
      <c r="AP177" s="303">
        <v>0</v>
      </c>
      <c r="AQ177" s="303">
        <v>0</v>
      </c>
      <c r="AR177" s="303">
        <v>1186585.5962602778</v>
      </c>
      <c r="AS177" s="303">
        <v>1475420.4244483104</v>
      </c>
      <c r="AT177" s="303">
        <v>1411201.9172035654</v>
      </c>
      <c r="AU177" s="303">
        <v>1349778.5567552231</v>
      </c>
      <c r="AV177" s="303">
        <v>1588958.3787819813</v>
      </c>
      <c r="AW177" s="303">
        <v>1614785.4471992443</v>
      </c>
      <c r="AX177" s="303">
        <v>1544500.998630323</v>
      </c>
      <c r="AY177" s="303">
        <v>0</v>
      </c>
      <c r="AZ177" s="303">
        <v>0</v>
      </c>
      <c r="BB177" s="1522">
        <v>0</v>
      </c>
      <c r="BC177" s="1522">
        <v>0</v>
      </c>
      <c r="BD177" s="1522">
        <v>0</v>
      </c>
      <c r="BE177" s="1522">
        <v>0</v>
      </c>
      <c r="BF177" s="1522">
        <v>0</v>
      </c>
      <c r="BG177" s="1522">
        <v>0</v>
      </c>
      <c r="BH177" s="1522">
        <v>0</v>
      </c>
      <c r="BI177" s="1522">
        <v>0</v>
      </c>
      <c r="BJ177" s="1522">
        <v>0</v>
      </c>
      <c r="BK177" s="1522">
        <v>0</v>
      </c>
      <c r="BL177" s="1522">
        <v>0</v>
      </c>
      <c r="BM177" s="1522">
        <v>0</v>
      </c>
      <c r="BN177" s="1522">
        <v>1971944.4029340304</v>
      </c>
      <c r="BO177" s="1522">
        <v>2630668.5745042898</v>
      </c>
      <c r="BP177" s="1522">
        <v>2694887.0817490346</v>
      </c>
      <c r="BQ177" s="1522">
        <v>2756310.4421973764</v>
      </c>
      <c r="BR177" s="1522">
        <v>3464689.6199289113</v>
      </c>
      <c r="BS177" s="1522">
        <v>3754715.551431078</v>
      </c>
      <c r="BT177" s="1522">
        <v>3825000</v>
      </c>
      <c r="BU177" s="1522">
        <v>3600000</v>
      </c>
      <c r="BV177" s="1522">
        <v>1574999.9999999995</v>
      </c>
      <c r="BX177" s="1572">
        <v>10171231.319278924</v>
      </c>
      <c r="BY177" s="1572">
        <v>26273215.672744721</v>
      </c>
      <c r="BZ177" s="1572">
        <v>36444446.992023647</v>
      </c>
    </row>
    <row r="178" spans="6:78">
      <c r="F178" s="1525">
        <v>2054</v>
      </c>
      <c r="G178" s="1566">
        <v>53810345.582747012</v>
      </c>
      <c r="H178" s="1566">
        <v>9044401.4012197144</v>
      </c>
      <c r="I178" s="1566">
        <v>62854746.983966723</v>
      </c>
      <c r="J178" s="1566">
        <v>161494383.02107212</v>
      </c>
      <c r="K178" s="1566">
        <v>40481220.115760721</v>
      </c>
      <c r="M178" s="1551">
        <v>0</v>
      </c>
      <c r="P178" s="1567">
        <v>40513</v>
      </c>
      <c r="Q178" s="1568" t="s">
        <v>1957</v>
      </c>
      <c r="R178" s="1569">
        <v>2011</v>
      </c>
      <c r="S178" s="1570">
        <v>0</v>
      </c>
      <c r="T178" s="1570">
        <v>0</v>
      </c>
      <c r="U178" s="1570">
        <v>0</v>
      </c>
      <c r="V178" s="1573">
        <v>0</v>
      </c>
      <c r="W178" s="1570">
        <v>0</v>
      </c>
      <c r="Z178" s="1551">
        <v>0</v>
      </c>
      <c r="AD178" s="1568">
        <v>47665</v>
      </c>
      <c r="AE178" s="1568" t="s">
        <v>2192</v>
      </c>
      <c r="AF178" s="303">
        <v>0</v>
      </c>
      <c r="AG178" s="303">
        <v>0</v>
      </c>
      <c r="AH178" s="303">
        <v>0</v>
      </c>
      <c r="AI178" s="303">
        <v>0</v>
      </c>
      <c r="AJ178" s="303">
        <v>0</v>
      </c>
      <c r="AK178" s="303">
        <v>0</v>
      </c>
      <c r="AL178" s="303">
        <v>0</v>
      </c>
      <c r="AM178" s="303">
        <v>0</v>
      </c>
      <c r="AN178" s="303">
        <v>0</v>
      </c>
      <c r="AO178" s="303">
        <v>0</v>
      </c>
      <c r="AP178" s="303">
        <v>0</v>
      </c>
      <c r="AQ178" s="303">
        <v>0</v>
      </c>
      <c r="AR178" s="303">
        <v>1213283.7721761339</v>
      </c>
      <c r="AS178" s="303">
        <v>1508617.383998397</v>
      </c>
      <c r="AT178" s="303">
        <v>1442953.9603406456</v>
      </c>
      <c r="AU178" s="303">
        <v>1380148.5742822157</v>
      </c>
      <c r="AV178" s="303">
        <v>1624709.9423045756</v>
      </c>
      <c r="AW178" s="303">
        <v>1651118.1197612269</v>
      </c>
      <c r="AX178" s="303">
        <v>1579252.2710995055</v>
      </c>
      <c r="AY178" s="303">
        <v>0</v>
      </c>
      <c r="AZ178" s="303">
        <v>0</v>
      </c>
      <c r="BB178" s="1522">
        <v>0</v>
      </c>
      <c r="BC178" s="1522">
        <v>0</v>
      </c>
      <c r="BD178" s="1522">
        <v>0</v>
      </c>
      <c r="BE178" s="1522">
        <v>0</v>
      </c>
      <c r="BF178" s="1522">
        <v>0</v>
      </c>
      <c r="BG178" s="1522">
        <v>0</v>
      </c>
      <c r="BH178" s="1522">
        <v>0</v>
      </c>
      <c r="BI178" s="1522">
        <v>0</v>
      </c>
      <c r="BJ178" s="1522">
        <v>0</v>
      </c>
      <c r="BK178" s="1522">
        <v>0</v>
      </c>
      <c r="BL178" s="1522">
        <v>0</v>
      </c>
      <c r="BM178" s="1522">
        <v>0</v>
      </c>
      <c r="BN178" s="1522">
        <v>1945246.227018174</v>
      </c>
      <c r="BO178" s="1522">
        <v>2597471.6149542029</v>
      </c>
      <c r="BP178" s="1522">
        <v>2663135.0386119541</v>
      </c>
      <c r="BQ178" s="1522">
        <v>2725940.4246703843</v>
      </c>
      <c r="BR178" s="1522">
        <v>3428938.0564063163</v>
      </c>
      <c r="BS178" s="1522">
        <v>3718382.8788690958</v>
      </c>
      <c r="BT178" s="1522">
        <v>3790248.727530817</v>
      </c>
      <c r="BU178" s="1522">
        <v>3600000</v>
      </c>
      <c r="BV178" s="1522">
        <v>3149999.9999999991</v>
      </c>
      <c r="BX178" s="1572">
        <v>10400084.023962701</v>
      </c>
      <c r="BY178" s="1572">
        <v>27619362.968060944</v>
      </c>
      <c r="BZ178" s="1572">
        <v>38019446.992023647</v>
      </c>
    </row>
    <row r="179" spans="6:78">
      <c r="F179" s="1525">
        <v>2055</v>
      </c>
      <c r="G179" s="1566">
        <v>47954487.621040255</v>
      </c>
      <c r="H179" s="1566">
        <v>6688081.3650212679</v>
      </c>
      <c r="I179" s="1566">
        <v>54642568.986061521</v>
      </c>
      <c r="J179" s="1566">
        <v>113539895.40003186</v>
      </c>
      <c r="K179" s="1566">
        <v>34353740.081630237</v>
      </c>
      <c r="M179" s="1551">
        <v>0</v>
      </c>
      <c r="P179" s="1567">
        <v>40544</v>
      </c>
      <c r="Q179" s="1568" t="s">
        <v>1958</v>
      </c>
      <c r="R179" s="1569">
        <v>2011</v>
      </c>
      <c r="S179" s="1570">
        <v>0</v>
      </c>
      <c r="T179" s="1570">
        <v>0</v>
      </c>
      <c r="U179" s="1570">
        <v>0</v>
      </c>
      <c r="V179" s="1573">
        <v>0</v>
      </c>
      <c r="W179" s="1570">
        <v>0</v>
      </c>
      <c r="Z179" s="1551">
        <v>0</v>
      </c>
      <c r="AD179" s="1568">
        <v>47849</v>
      </c>
      <c r="AE179" s="1568" t="s">
        <v>2198</v>
      </c>
      <c r="AF179" s="303">
        <v>0</v>
      </c>
      <c r="AG179" s="303">
        <v>0</v>
      </c>
      <c r="AH179" s="303">
        <v>0</v>
      </c>
      <c r="AI179" s="303">
        <v>0</v>
      </c>
      <c r="AJ179" s="303">
        <v>0</v>
      </c>
      <c r="AK179" s="303">
        <v>0</v>
      </c>
      <c r="AL179" s="303">
        <v>0</v>
      </c>
      <c r="AM179" s="303">
        <v>0</v>
      </c>
      <c r="AN179" s="303">
        <v>0</v>
      </c>
      <c r="AO179" s="303">
        <v>0</v>
      </c>
      <c r="AP179" s="303">
        <v>0</v>
      </c>
      <c r="AQ179" s="303">
        <v>0</v>
      </c>
      <c r="AR179" s="303">
        <v>1240582.6570500969</v>
      </c>
      <c r="AS179" s="303">
        <v>1542561.2751383611</v>
      </c>
      <c r="AT179" s="303">
        <v>1475420.4244483104</v>
      </c>
      <c r="AU179" s="303">
        <v>1411201.9172035654</v>
      </c>
      <c r="AV179" s="303">
        <v>1661265.9160064284</v>
      </c>
      <c r="AW179" s="303">
        <v>1688268.2774558552</v>
      </c>
      <c r="AX179" s="303">
        <v>1614785.4471992443</v>
      </c>
      <c r="AY179" s="303">
        <v>1453647.9987108922</v>
      </c>
      <c r="AZ179" s="303">
        <v>0</v>
      </c>
      <c r="BB179" s="1522">
        <v>0</v>
      </c>
      <c r="BC179" s="1522">
        <v>0</v>
      </c>
      <c r="BD179" s="1522">
        <v>0</v>
      </c>
      <c r="BE179" s="1522">
        <v>0</v>
      </c>
      <c r="BF179" s="1522">
        <v>0</v>
      </c>
      <c r="BG179" s="1522">
        <v>0</v>
      </c>
      <c r="BH179" s="1522">
        <v>0</v>
      </c>
      <c r="BI179" s="1522">
        <v>0</v>
      </c>
      <c r="BJ179" s="1522">
        <v>0</v>
      </c>
      <c r="BK179" s="1522">
        <v>0</v>
      </c>
      <c r="BL179" s="1522">
        <v>0</v>
      </c>
      <c r="BM179" s="1522">
        <v>0</v>
      </c>
      <c r="BN179" s="1522">
        <v>1917947.3421442111</v>
      </c>
      <c r="BO179" s="1522">
        <v>2563527.7238142388</v>
      </c>
      <c r="BP179" s="1522">
        <v>2630668.5745042898</v>
      </c>
      <c r="BQ179" s="1522">
        <v>2694887.0817490346</v>
      </c>
      <c r="BR179" s="1522">
        <v>3392382.0827044626</v>
      </c>
      <c r="BS179" s="1522">
        <v>3681232.7211744678</v>
      </c>
      <c r="BT179" s="1522">
        <v>3754715.551431078</v>
      </c>
      <c r="BU179" s="1522">
        <v>3600000</v>
      </c>
      <c r="BV179" s="1522">
        <v>3149999.9999999991</v>
      </c>
      <c r="BX179" s="1572">
        <v>12087733.913212754</v>
      </c>
      <c r="BY179" s="1572">
        <v>27385361.077521782</v>
      </c>
      <c r="BZ179" s="1572">
        <v>39473094.990734532</v>
      </c>
    </row>
    <row r="180" spans="6:78">
      <c r="F180" s="1525">
        <v>2056</v>
      </c>
      <c r="G180" s="1566">
        <v>40884592.523205295</v>
      </c>
      <c r="H180" s="1566">
        <v>4598239.465192738</v>
      </c>
      <c r="I180" s="1566">
        <v>45482831.98839803</v>
      </c>
      <c r="J180" s="1566">
        <v>72655302.876826569</v>
      </c>
      <c r="K180" s="1566">
        <v>27028788.621987179</v>
      </c>
      <c r="M180" s="1551">
        <v>0</v>
      </c>
      <c r="P180" s="1567">
        <v>40575</v>
      </c>
      <c r="Q180" s="1568" t="s">
        <v>1959</v>
      </c>
      <c r="R180" s="1569">
        <v>2011</v>
      </c>
      <c r="S180" s="1570">
        <v>0</v>
      </c>
      <c r="T180" s="1570">
        <v>0</v>
      </c>
      <c r="U180" s="1570">
        <v>0</v>
      </c>
      <c r="V180" s="1573">
        <v>0</v>
      </c>
      <c r="W180" s="1570">
        <v>0</v>
      </c>
      <c r="Z180" s="1551">
        <v>0</v>
      </c>
      <c r="AD180" s="1568">
        <v>48030</v>
      </c>
      <c r="AE180" s="1568" t="s">
        <v>2204</v>
      </c>
      <c r="AF180" s="303">
        <v>0</v>
      </c>
      <c r="AG180" s="303">
        <v>0</v>
      </c>
      <c r="AH180" s="303">
        <v>0</v>
      </c>
      <c r="AI180" s="303">
        <v>0</v>
      </c>
      <c r="AJ180" s="303">
        <v>0</v>
      </c>
      <c r="AK180" s="303">
        <v>0</v>
      </c>
      <c r="AL180" s="303">
        <v>0</v>
      </c>
      <c r="AM180" s="303">
        <v>0</v>
      </c>
      <c r="AN180" s="303">
        <v>0</v>
      </c>
      <c r="AO180" s="303">
        <v>0</v>
      </c>
      <c r="AP180" s="303">
        <v>0</v>
      </c>
      <c r="AQ180" s="303">
        <v>0</v>
      </c>
      <c r="AR180" s="303">
        <v>1268495.7668337242</v>
      </c>
      <c r="AS180" s="303">
        <v>1577268.9038289743</v>
      </c>
      <c r="AT180" s="303">
        <v>1508617.383998397</v>
      </c>
      <c r="AU180" s="303">
        <v>1442953.9603406456</v>
      </c>
      <c r="AV180" s="303">
        <v>1698644.3991165732</v>
      </c>
      <c r="AW180" s="303">
        <v>1726254.3136986115</v>
      </c>
      <c r="AX180" s="303">
        <v>1651118.1197612269</v>
      </c>
      <c r="AY180" s="303">
        <v>1486355.0786818874</v>
      </c>
      <c r="AZ180" s="303">
        <v>0</v>
      </c>
      <c r="BB180" s="1522">
        <v>0</v>
      </c>
      <c r="BC180" s="1522">
        <v>0</v>
      </c>
      <c r="BD180" s="1522">
        <v>0</v>
      </c>
      <c r="BE180" s="1522">
        <v>0</v>
      </c>
      <c r="BF180" s="1522">
        <v>0</v>
      </c>
      <c r="BG180" s="1522">
        <v>0</v>
      </c>
      <c r="BH180" s="1522">
        <v>0</v>
      </c>
      <c r="BI180" s="1522">
        <v>0</v>
      </c>
      <c r="BJ180" s="1522">
        <v>0</v>
      </c>
      <c r="BK180" s="1522">
        <v>0</v>
      </c>
      <c r="BL180" s="1522">
        <v>0</v>
      </c>
      <c r="BM180" s="1522">
        <v>0</v>
      </c>
      <c r="BN180" s="1522">
        <v>1890034.2323605837</v>
      </c>
      <c r="BO180" s="1522">
        <v>2528820.0951236258</v>
      </c>
      <c r="BP180" s="1522">
        <v>2597471.6149542029</v>
      </c>
      <c r="BQ180" s="1522">
        <v>2663135.0386119541</v>
      </c>
      <c r="BR180" s="1522">
        <v>3355003.5995943183</v>
      </c>
      <c r="BS180" s="1522">
        <v>3643246.6849317108</v>
      </c>
      <c r="BT180" s="1522">
        <v>3718382.8788690958</v>
      </c>
      <c r="BU180" s="1522">
        <v>3567292.9200290046</v>
      </c>
      <c r="BV180" s="1522">
        <v>3149999.9999999991</v>
      </c>
      <c r="BX180" s="1572">
        <v>12359707.926260039</v>
      </c>
      <c r="BY180" s="1572">
        <v>27113387.064474497</v>
      </c>
      <c r="BZ180" s="1572">
        <v>39473094.990734532</v>
      </c>
    </row>
    <row r="181" spans="6:78">
      <c r="F181" s="1525">
        <v>2057</v>
      </c>
      <c r="G181" s="1566">
        <v>32208240.93440219</v>
      </c>
      <c r="H181" s="1566">
        <v>2851442.0566546223</v>
      </c>
      <c r="I181" s="1566">
        <v>35059682.991056815</v>
      </c>
      <c r="J181" s="1566">
        <v>40447061.942424379</v>
      </c>
      <c r="K181" s="1566">
        <v>19284625.659305654</v>
      </c>
      <c r="M181" s="1551">
        <v>0</v>
      </c>
      <c r="P181" s="1567">
        <v>40603</v>
      </c>
      <c r="Q181" s="1568" t="s">
        <v>1960</v>
      </c>
      <c r="R181" s="1569">
        <v>2011</v>
      </c>
      <c r="S181" s="1570">
        <v>0</v>
      </c>
      <c r="T181" s="1570">
        <v>0</v>
      </c>
      <c r="U181" s="1570">
        <v>0</v>
      </c>
      <c r="V181" s="1573">
        <v>0</v>
      </c>
      <c r="W181" s="1570">
        <v>0</v>
      </c>
      <c r="Z181" s="1551">
        <v>0</v>
      </c>
      <c r="AD181" s="1568">
        <v>48214</v>
      </c>
      <c r="AE181" s="1568" t="s">
        <v>2210</v>
      </c>
      <c r="AF181" s="303">
        <v>0</v>
      </c>
      <c r="AG181" s="303">
        <v>0</v>
      </c>
      <c r="AH181" s="303">
        <v>0</v>
      </c>
      <c r="AI181" s="303">
        <v>0</v>
      </c>
      <c r="AJ181" s="303">
        <v>0</v>
      </c>
      <c r="AK181" s="303">
        <v>0</v>
      </c>
      <c r="AL181" s="303">
        <v>0</v>
      </c>
      <c r="AM181" s="303">
        <v>0</v>
      </c>
      <c r="AN181" s="303">
        <v>0</v>
      </c>
      <c r="AO181" s="303">
        <v>0</v>
      </c>
      <c r="AP181" s="303">
        <v>0</v>
      </c>
      <c r="AQ181" s="303">
        <v>0</v>
      </c>
      <c r="AR181" s="303">
        <v>1297036.921587483</v>
      </c>
      <c r="AS181" s="303">
        <v>1612757.454165126</v>
      </c>
      <c r="AT181" s="303">
        <v>1542561.2751383611</v>
      </c>
      <c r="AU181" s="303">
        <v>1475420.4244483104</v>
      </c>
      <c r="AV181" s="303">
        <v>1736863.8980966958</v>
      </c>
      <c r="AW181" s="303">
        <v>1765095.0357568301</v>
      </c>
      <c r="AX181" s="303">
        <v>1688268.2774558552</v>
      </c>
      <c r="AY181" s="303">
        <v>1519798.0679522299</v>
      </c>
      <c r="AZ181" s="303">
        <v>1271941.9988720308</v>
      </c>
      <c r="BB181" s="1522">
        <v>0</v>
      </c>
      <c r="BC181" s="1522">
        <v>0</v>
      </c>
      <c r="BD181" s="1522">
        <v>0</v>
      </c>
      <c r="BE181" s="1522">
        <v>0</v>
      </c>
      <c r="BF181" s="1522">
        <v>0</v>
      </c>
      <c r="BG181" s="1522">
        <v>0</v>
      </c>
      <c r="BH181" s="1522">
        <v>0</v>
      </c>
      <c r="BI181" s="1522">
        <v>0</v>
      </c>
      <c r="BJ181" s="1522">
        <v>0</v>
      </c>
      <c r="BK181" s="1522">
        <v>0</v>
      </c>
      <c r="BL181" s="1522">
        <v>0</v>
      </c>
      <c r="BM181" s="1522">
        <v>0</v>
      </c>
      <c r="BN181" s="1522">
        <v>1861493.0776068252</v>
      </c>
      <c r="BO181" s="1522">
        <v>2493331.5447874735</v>
      </c>
      <c r="BP181" s="1522">
        <v>2563527.7238142388</v>
      </c>
      <c r="BQ181" s="1522">
        <v>2630668.5745042898</v>
      </c>
      <c r="BR181" s="1522">
        <v>3316784.1006141952</v>
      </c>
      <c r="BS181" s="1522">
        <v>3604405.9628734929</v>
      </c>
      <c r="BT181" s="1522">
        <v>3681232.7211744678</v>
      </c>
      <c r="BU181" s="1522">
        <v>3533849.9307586621</v>
      </c>
      <c r="BV181" s="1522">
        <v>3149999.9999999991</v>
      </c>
      <c r="BX181" s="1572">
        <v>13909743.353472922</v>
      </c>
      <c r="BY181" s="1572">
        <v>26835293.636133648</v>
      </c>
      <c r="BZ181" s="1572">
        <v>40745036.989606574</v>
      </c>
    </row>
    <row r="182" spans="6:78">
      <c r="F182" s="1525">
        <v>2058</v>
      </c>
      <c r="G182" s="1566">
        <v>22814101.428693503</v>
      </c>
      <c r="H182" s="1566">
        <v>1506579.565102665</v>
      </c>
      <c r="I182" s="1566">
        <v>24320680.99379617</v>
      </c>
      <c r="J182" s="1566">
        <v>17632960.513730876</v>
      </c>
      <c r="K182" s="1566">
        <v>11590327.235582231</v>
      </c>
      <c r="M182" s="1551">
        <v>0</v>
      </c>
      <c r="P182" s="1567">
        <v>40634</v>
      </c>
      <c r="Q182" s="1568" t="s">
        <v>1961</v>
      </c>
      <c r="R182" s="1569">
        <v>2011</v>
      </c>
      <c r="S182" s="1570">
        <v>0</v>
      </c>
      <c r="T182" s="1570">
        <v>0</v>
      </c>
      <c r="U182" s="1570">
        <v>0</v>
      </c>
      <c r="V182" s="1573">
        <v>0</v>
      </c>
      <c r="W182" s="1570">
        <v>0</v>
      </c>
      <c r="Z182" s="1551">
        <v>0</v>
      </c>
      <c r="AD182" s="1568">
        <v>48396</v>
      </c>
      <c r="AE182" s="1568" t="s">
        <v>2216</v>
      </c>
      <c r="AF182" s="303">
        <v>0</v>
      </c>
      <c r="AG182" s="303">
        <v>0</v>
      </c>
      <c r="AH182" s="303">
        <v>0</v>
      </c>
      <c r="AI182" s="303">
        <v>0</v>
      </c>
      <c r="AJ182" s="303">
        <v>0</v>
      </c>
      <c r="AK182" s="303">
        <v>0</v>
      </c>
      <c r="AL182" s="303">
        <v>0</v>
      </c>
      <c r="AM182" s="303">
        <v>0</v>
      </c>
      <c r="AN182" s="303">
        <v>0</v>
      </c>
      <c r="AO182" s="303">
        <v>0</v>
      </c>
      <c r="AP182" s="303">
        <v>0</v>
      </c>
      <c r="AQ182" s="303">
        <v>0</v>
      </c>
      <c r="AR182" s="303">
        <v>1326220.2523232016</v>
      </c>
      <c r="AS182" s="303">
        <v>1649044.4968838417</v>
      </c>
      <c r="AT182" s="303">
        <v>1577268.9038289743</v>
      </c>
      <c r="AU182" s="303">
        <v>1508617.383998397</v>
      </c>
      <c r="AV182" s="303">
        <v>1775943.3358038715</v>
      </c>
      <c r="AW182" s="303">
        <v>1804809.6740613589</v>
      </c>
      <c r="AX182" s="303">
        <v>1726254.3136986115</v>
      </c>
      <c r="AY182" s="303">
        <v>1553993.5244811547</v>
      </c>
      <c r="AZ182" s="303">
        <v>1300560.6938466516</v>
      </c>
      <c r="BB182" s="1522">
        <v>0</v>
      </c>
      <c r="BC182" s="1522">
        <v>0</v>
      </c>
      <c r="BD182" s="1522">
        <v>0</v>
      </c>
      <c r="BE182" s="1522">
        <v>0</v>
      </c>
      <c r="BF182" s="1522">
        <v>0</v>
      </c>
      <c r="BG182" s="1522">
        <v>0</v>
      </c>
      <c r="BH182" s="1522">
        <v>0</v>
      </c>
      <c r="BI182" s="1522">
        <v>0</v>
      </c>
      <c r="BJ182" s="1522">
        <v>0</v>
      </c>
      <c r="BK182" s="1522">
        <v>0</v>
      </c>
      <c r="BL182" s="1522">
        <v>0</v>
      </c>
      <c r="BM182" s="1522">
        <v>0</v>
      </c>
      <c r="BN182" s="1522">
        <v>1832309.7468711068</v>
      </c>
      <c r="BO182" s="1522">
        <v>2457044.502068758</v>
      </c>
      <c r="BP182" s="1522">
        <v>2528820.0951236258</v>
      </c>
      <c r="BQ182" s="1522">
        <v>2597471.6149542029</v>
      </c>
      <c r="BR182" s="1522">
        <v>3277704.6629070202</v>
      </c>
      <c r="BS182" s="1522">
        <v>3564691.3245689641</v>
      </c>
      <c r="BT182" s="1522">
        <v>3643246.6849317108</v>
      </c>
      <c r="BU182" s="1522">
        <v>3499654.4742297372</v>
      </c>
      <c r="BV182" s="1522">
        <v>3121381.3050253792</v>
      </c>
      <c r="BX182" s="1572">
        <v>14222712.578926062</v>
      </c>
      <c r="BY182" s="1572">
        <v>26522324.410680506</v>
      </c>
      <c r="BZ182" s="1572">
        <v>40745036.989606567</v>
      </c>
    </row>
    <row r="183" spans="6:78">
      <c r="F183" s="1525">
        <v>2059</v>
      </c>
      <c r="G183" s="1566">
        <v>13308322.86202259</v>
      </c>
      <c r="H183" s="1566">
        <v>589209.13443236356</v>
      </c>
      <c r="I183" s="1566">
        <v>13897531.996454954</v>
      </c>
      <c r="J183" s="1566">
        <v>4324637.6517082872</v>
      </c>
      <c r="K183" s="1566">
        <v>4421941.9988720305</v>
      </c>
      <c r="M183" s="1551">
        <v>0</v>
      </c>
      <c r="P183" s="1567">
        <v>40664</v>
      </c>
      <c r="Q183" s="1568" t="s">
        <v>1962</v>
      </c>
      <c r="R183" s="1569">
        <v>2011</v>
      </c>
      <c r="S183" s="1570">
        <v>0</v>
      </c>
      <c r="T183" s="1570">
        <v>0</v>
      </c>
      <c r="U183" s="1570">
        <v>0</v>
      </c>
      <c r="V183" s="1573">
        <v>0</v>
      </c>
      <c r="W183" s="1570">
        <v>0</v>
      </c>
      <c r="Z183" s="1551">
        <v>0</v>
      </c>
      <c r="AD183" s="1568">
        <v>48580</v>
      </c>
      <c r="AE183" s="1568" t="s">
        <v>2222</v>
      </c>
      <c r="AF183" s="303">
        <v>0</v>
      </c>
      <c r="AG183" s="303">
        <v>0</v>
      </c>
      <c r="AH183" s="303">
        <v>0</v>
      </c>
      <c r="AI183" s="303">
        <v>0</v>
      </c>
      <c r="AJ183" s="303">
        <v>0</v>
      </c>
      <c r="AK183" s="303">
        <v>0</v>
      </c>
      <c r="AL183" s="303">
        <v>0</v>
      </c>
      <c r="AM183" s="303">
        <v>0</v>
      </c>
      <c r="AN183" s="303">
        <v>0</v>
      </c>
      <c r="AO183" s="303">
        <v>0</v>
      </c>
      <c r="AP183" s="303">
        <v>0</v>
      </c>
      <c r="AQ183" s="303">
        <v>0</v>
      </c>
      <c r="AR183" s="303">
        <v>1356060.2080004734</v>
      </c>
      <c r="AS183" s="303">
        <v>1686147.998063728</v>
      </c>
      <c r="AT183" s="303">
        <v>1612757.454165126</v>
      </c>
      <c r="AU183" s="303">
        <v>1542561.2751383611</v>
      </c>
      <c r="AV183" s="303">
        <v>1815902.060859459</v>
      </c>
      <c r="AW183" s="303">
        <v>1845417.8917277392</v>
      </c>
      <c r="AX183" s="303">
        <v>1765095.0357568301</v>
      </c>
      <c r="AY183" s="303">
        <v>1588958.3787819813</v>
      </c>
      <c r="AZ183" s="303">
        <v>1329823.3094582013</v>
      </c>
      <c r="BB183" s="1522">
        <v>0</v>
      </c>
      <c r="BC183" s="1522">
        <v>0</v>
      </c>
      <c r="BD183" s="1522">
        <v>0</v>
      </c>
      <c r="BE183" s="1522">
        <v>0</v>
      </c>
      <c r="BF183" s="1522">
        <v>0</v>
      </c>
      <c r="BG183" s="1522">
        <v>0</v>
      </c>
      <c r="BH183" s="1522">
        <v>0</v>
      </c>
      <c r="BI183" s="1522">
        <v>0</v>
      </c>
      <c r="BJ183" s="1522">
        <v>0</v>
      </c>
      <c r="BK183" s="1522">
        <v>0</v>
      </c>
      <c r="BL183" s="1522">
        <v>0</v>
      </c>
      <c r="BM183" s="1522">
        <v>0</v>
      </c>
      <c r="BN183" s="1522">
        <v>1802469.7911938345</v>
      </c>
      <c r="BO183" s="1522">
        <v>2419941.000888872</v>
      </c>
      <c r="BP183" s="1522">
        <v>2493331.5447874735</v>
      </c>
      <c r="BQ183" s="1522">
        <v>2563527.7238142388</v>
      </c>
      <c r="BR183" s="1522">
        <v>3237745.9378514332</v>
      </c>
      <c r="BS183" s="1522">
        <v>3524083.1069025835</v>
      </c>
      <c r="BT183" s="1522">
        <v>3604405.9628734929</v>
      </c>
      <c r="BU183" s="1522">
        <v>3464689.6199289113</v>
      </c>
      <c r="BV183" s="1522">
        <v>3092118.6894138297</v>
      </c>
      <c r="BX183" s="1572">
        <v>14542723.611951901</v>
      </c>
      <c r="BY183" s="1572">
        <v>26202313.377654672</v>
      </c>
      <c r="BZ183" s="1572">
        <v>40745036.989606574</v>
      </c>
    </row>
    <row r="184" spans="6:78">
      <c r="F184" s="1525">
        <v>2060</v>
      </c>
      <c r="G184" s="1566">
        <v>4324637.6517085871</v>
      </c>
      <c r="H184" s="1566">
        <v>97304.347163443206</v>
      </c>
      <c r="I184" s="1566">
        <v>4421941.9988720305</v>
      </c>
      <c r="J184" s="1566">
        <v>-2.9988586902618408E-7</v>
      </c>
      <c r="K184" s="1566">
        <v>0</v>
      </c>
      <c r="M184" s="1551">
        <v>0</v>
      </c>
      <c r="P184" s="1567">
        <v>40695</v>
      </c>
      <c r="Q184" s="1568" t="s">
        <v>1963</v>
      </c>
      <c r="R184" s="1569">
        <v>2011</v>
      </c>
      <c r="S184" s="1570">
        <v>0</v>
      </c>
      <c r="T184" s="1570">
        <v>0</v>
      </c>
      <c r="U184" s="1570">
        <v>0</v>
      </c>
      <c r="V184" s="1573">
        <v>0</v>
      </c>
      <c r="W184" s="1570">
        <v>0</v>
      </c>
      <c r="Z184" s="1551">
        <v>0</v>
      </c>
      <c r="AD184" s="1568">
        <v>48761</v>
      </c>
      <c r="AE184" s="1568" t="s">
        <v>2228</v>
      </c>
      <c r="AF184" s="303">
        <v>0</v>
      </c>
      <c r="AG184" s="303">
        <v>0</v>
      </c>
      <c r="AH184" s="303">
        <v>0</v>
      </c>
      <c r="AI184" s="303">
        <v>0</v>
      </c>
      <c r="AJ184" s="303">
        <v>0</v>
      </c>
      <c r="AK184" s="303">
        <v>0</v>
      </c>
      <c r="AL184" s="303">
        <v>0</v>
      </c>
      <c r="AM184" s="303">
        <v>0</v>
      </c>
      <c r="AN184" s="303">
        <v>0</v>
      </c>
      <c r="AO184" s="303">
        <v>0</v>
      </c>
      <c r="AP184" s="303">
        <v>0</v>
      </c>
      <c r="AQ184" s="303">
        <v>0</v>
      </c>
      <c r="AR184" s="303">
        <v>1386571.562680484</v>
      </c>
      <c r="AS184" s="303">
        <v>1724086.3280201619</v>
      </c>
      <c r="AT184" s="303">
        <v>1649044.4968838417</v>
      </c>
      <c r="AU184" s="303">
        <v>1577268.9038289743</v>
      </c>
      <c r="AV184" s="303">
        <v>1856759.8572287962</v>
      </c>
      <c r="AW184" s="303">
        <v>1886939.7942916134</v>
      </c>
      <c r="AX184" s="303">
        <v>1804809.6740613589</v>
      </c>
      <c r="AY184" s="303">
        <v>1624709.9423045756</v>
      </c>
      <c r="AZ184" s="303">
        <v>1359744.3339210104</v>
      </c>
      <c r="BB184" s="1522">
        <v>0</v>
      </c>
      <c r="BC184" s="1522">
        <v>0</v>
      </c>
      <c r="BD184" s="1522">
        <v>0</v>
      </c>
      <c r="BE184" s="1522">
        <v>0</v>
      </c>
      <c r="BF184" s="1522">
        <v>0</v>
      </c>
      <c r="BG184" s="1522">
        <v>0</v>
      </c>
      <c r="BH184" s="1522">
        <v>0</v>
      </c>
      <c r="BI184" s="1522">
        <v>0</v>
      </c>
      <c r="BJ184" s="1522">
        <v>0</v>
      </c>
      <c r="BK184" s="1522">
        <v>0</v>
      </c>
      <c r="BL184" s="1522">
        <v>0</v>
      </c>
      <c r="BM184" s="1522">
        <v>0</v>
      </c>
      <c r="BN184" s="1522">
        <v>1771958.4365138237</v>
      </c>
      <c r="BO184" s="1522">
        <v>2382002.6709324378</v>
      </c>
      <c r="BP184" s="1522">
        <v>2457044.502068758</v>
      </c>
      <c r="BQ184" s="1522">
        <v>2528820.0951236258</v>
      </c>
      <c r="BR184" s="1522">
        <v>3196888.1414820957</v>
      </c>
      <c r="BS184" s="1522">
        <v>3482561.2043387094</v>
      </c>
      <c r="BT184" s="1522">
        <v>3564691.3245689641</v>
      </c>
      <c r="BU184" s="1522">
        <v>3428938.0564063163</v>
      </c>
      <c r="BV184" s="1522">
        <v>3062197.6649510199</v>
      </c>
      <c r="BX184" s="1572">
        <v>14869934.893220816</v>
      </c>
      <c r="BY184" s="1572">
        <v>25875102.096385747</v>
      </c>
      <c r="BZ184" s="1572">
        <v>40745036.989606559</v>
      </c>
    </row>
    <row r="185" spans="6:78">
      <c r="F185" s="1525">
        <v>2061</v>
      </c>
      <c r="G185" s="1566">
        <v>0</v>
      </c>
      <c r="H185" s="1566">
        <v>0</v>
      </c>
      <c r="I185" s="1566">
        <v>0</v>
      </c>
      <c r="J185" s="1566">
        <v>-2.9988586902618408E-7</v>
      </c>
      <c r="K185" s="1566">
        <v>0</v>
      </c>
      <c r="M185" s="1551">
        <v>0</v>
      </c>
      <c r="P185" s="1567">
        <v>40725</v>
      </c>
      <c r="Q185" s="1568" t="s">
        <v>1964</v>
      </c>
      <c r="R185" s="1569">
        <v>2012</v>
      </c>
      <c r="S185" s="1570">
        <v>0</v>
      </c>
      <c r="T185" s="1570">
        <v>0</v>
      </c>
      <c r="U185" s="1570">
        <v>0</v>
      </c>
      <c r="V185" s="1573">
        <v>0</v>
      </c>
      <c r="W185" s="1570">
        <v>0</v>
      </c>
      <c r="Z185" s="1551">
        <v>0</v>
      </c>
      <c r="AD185" s="1568">
        <v>48945</v>
      </c>
      <c r="AE185" s="1568" t="s">
        <v>2234</v>
      </c>
      <c r="AF185" s="303">
        <v>0</v>
      </c>
      <c r="AG185" s="303">
        <v>0</v>
      </c>
      <c r="AH185" s="303">
        <v>0</v>
      </c>
      <c r="AI185" s="303">
        <v>0</v>
      </c>
      <c r="AJ185" s="303">
        <v>0</v>
      </c>
      <c r="AK185" s="303">
        <v>0</v>
      </c>
      <c r="AL185" s="303">
        <v>0</v>
      </c>
      <c r="AM185" s="303">
        <v>0</v>
      </c>
      <c r="AN185" s="303">
        <v>0</v>
      </c>
      <c r="AO185" s="303">
        <v>0</v>
      </c>
      <c r="AP185" s="303">
        <v>0</v>
      </c>
      <c r="AQ185" s="303">
        <v>0</v>
      </c>
      <c r="AR185" s="303">
        <v>1417769.422840795</v>
      </c>
      <c r="AS185" s="303">
        <v>1762878.2704006156</v>
      </c>
      <c r="AT185" s="303">
        <v>1686147.998063728</v>
      </c>
      <c r="AU185" s="303">
        <v>1612757.454165126</v>
      </c>
      <c r="AV185" s="303">
        <v>1898536.9540164445</v>
      </c>
      <c r="AW185" s="303">
        <v>1929395.939663175</v>
      </c>
      <c r="AX185" s="303">
        <v>1845417.8917277392</v>
      </c>
      <c r="AY185" s="303">
        <v>1661265.9160064284</v>
      </c>
      <c r="AZ185" s="303">
        <v>1390338.5814342338</v>
      </c>
      <c r="BB185" s="1522">
        <v>0</v>
      </c>
      <c r="BC185" s="1522">
        <v>0</v>
      </c>
      <c r="BD185" s="1522">
        <v>0</v>
      </c>
      <c r="BE185" s="1522">
        <v>0</v>
      </c>
      <c r="BF185" s="1522">
        <v>0</v>
      </c>
      <c r="BG185" s="1522">
        <v>0</v>
      </c>
      <c r="BH185" s="1522">
        <v>0</v>
      </c>
      <c r="BI185" s="1522">
        <v>0</v>
      </c>
      <c r="BJ185" s="1522">
        <v>0</v>
      </c>
      <c r="BK185" s="1522">
        <v>0</v>
      </c>
      <c r="BL185" s="1522">
        <v>0</v>
      </c>
      <c r="BM185" s="1522">
        <v>0</v>
      </c>
      <c r="BN185" s="1522">
        <v>1740760.5763535127</v>
      </c>
      <c r="BO185" s="1522">
        <v>2343210.7285519843</v>
      </c>
      <c r="BP185" s="1522">
        <v>2419941.000888872</v>
      </c>
      <c r="BQ185" s="1522">
        <v>2493331.5447874735</v>
      </c>
      <c r="BR185" s="1522">
        <v>3155111.0446944479</v>
      </c>
      <c r="BS185" s="1522">
        <v>3440105.058967148</v>
      </c>
      <c r="BT185" s="1522">
        <v>3524083.1069025835</v>
      </c>
      <c r="BU185" s="1522">
        <v>3392382.0827044626</v>
      </c>
      <c r="BV185" s="1522">
        <v>3031603.4174377974</v>
      </c>
      <c r="BX185" s="1572">
        <v>15204508.428318286</v>
      </c>
      <c r="BY185" s="1572">
        <v>25540528.561288282</v>
      </c>
      <c r="BZ185" s="1572">
        <v>40745036.989606567</v>
      </c>
    </row>
    <row r="186" spans="6:78">
      <c r="F186" s="1525">
        <v>2062</v>
      </c>
      <c r="G186" s="1566">
        <v>0</v>
      </c>
      <c r="H186" s="1566">
        <v>0</v>
      </c>
      <c r="I186" s="1566">
        <v>0</v>
      </c>
      <c r="J186" s="1566">
        <v>-2.9988586902618408E-7</v>
      </c>
      <c r="K186" s="1566">
        <v>0</v>
      </c>
      <c r="M186" s="1551">
        <v>0</v>
      </c>
      <c r="P186" s="1567">
        <v>40756</v>
      </c>
      <c r="Q186" s="1568" t="s">
        <v>1965</v>
      </c>
      <c r="R186" s="1569">
        <v>2012</v>
      </c>
      <c r="S186" s="1570">
        <v>0</v>
      </c>
      <c r="T186" s="1570">
        <v>0</v>
      </c>
      <c r="U186" s="1570">
        <v>0</v>
      </c>
      <c r="V186" s="1573">
        <v>0</v>
      </c>
      <c r="W186" s="1570">
        <v>0</v>
      </c>
      <c r="Z186" s="1551">
        <v>0</v>
      </c>
      <c r="AD186" s="1568">
        <v>49126</v>
      </c>
      <c r="AE186" s="1568" t="s">
        <v>2240</v>
      </c>
      <c r="AF186" s="303">
        <v>0</v>
      </c>
      <c r="AG186" s="303">
        <v>0</v>
      </c>
      <c r="AH186" s="303">
        <v>0</v>
      </c>
      <c r="AI186" s="303">
        <v>0</v>
      </c>
      <c r="AJ186" s="303">
        <v>0</v>
      </c>
      <c r="AK186" s="303">
        <v>0</v>
      </c>
      <c r="AL186" s="303">
        <v>0</v>
      </c>
      <c r="AM186" s="303">
        <v>0</v>
      </c>
      <c r="AN186" s="303">
        <v>0</v>
      </c>
      <c r="AO186" s="303">
        <v>0</v>
      </c>
      <c r="AP186" s="303">
        <v>0</v>
      </c>
      <c r="AQ186" s="303">
        <v>0</v>
      </c>
      <c r="AR186" s="303">
        <v>1449669.2348547131</v>
      </c>
      <c r="AS186" s="303">
        <v>1802543.0314846293</v>
      </c>
      <c r="AT186" s="303">
        <v>1724086.3280201619</v>
      </c>
      <c r="AU186" s="303">
        <v>1649044.4968838417</v>
      </c>
      <c r="AV186" s="303">
        <v>1941254.0354818145</v>
      </c>
      <c r="AW186" s="303">
        <v>1972807.348305596</v>
      </c>
      <c r="AX186" s="303">
        <v>1886939.7942916134</v>
      </c>
      <c r="AY186" s="303">
        <v>1698644.3991165732</v>
      </c>
      <c r="AZ186" s="303">
        <v>1421621.1995165036</v>
      </c>
      <c r="BB186" s="1522">
        <v>0</v>
      </c>
      <c r="BC186" s="1522">
        <v>0</v>
      </c>
      <c r="BD186" s="1522">
        <v>0</v>
      </c>
      <c r="BE186" s="1522">
        <v>0</v>
      </c>
      <c r="BF186" s="1522">
        <v>0</v>
      </c>
      <c r="BG186" s="1522">
        <v>0</v>
      </c>
      <c r="BH186" s="1522">
        <v>0</v>
      </c>
      <c r="BI186" s="1522">
        <v>0</v>
      </c>
      <c r="BJ186" s="1522">
        <v>0</v>
      </c>
      <c r="BK186" s="1522">
        <v>0</v>
      </c>
      <c r="BL186" s="1522">
        <v>0</v>
      </c>
      <c r="BM186" s="1522">
        <v>0</v>
      </c>
      <c r="BN186" s="1522">
        <v>1708860.7643395946</v>
      </c>
      <c r="BO186" s="1522">
        <v>2303545.9674679702</v>
      </c>
      <c r="BP186" s="1522">
        <v>2382002.6709324378</v>
      </c>
      <c r="BQ186" s="1522">
        <v>2457044.502068758</v>
      </c>
      <c r="BR186" s="1522">
        <v>3112393.9632290774</v>
      </c>
      <c r="BS186" s="1522">
        <v>3396693.6503247265</v>
      </c>
      <c r="BT186" s="1522">
        <v>3482561.2043387094</v>
      </c>
      <c r="BU186" s="1522">
        <v>3355003.5995943183</v>
      </c>
      <c r="BV186" s="1522">
        <v>3000320.7993555274</v>
      </c>
      <c r="BX186" s="1572">
        <v>15546609.867955446</v>
      </c>
      <c r="BY186" s="1572">
        <v>25198427.12165112</v>
      </c>
      <c r="BZ186" s="1572">
        <v>40745036.989606567</v>
      </c>
    </row>
    <row r="187" spans="6:78">
      <c r="F187" s="1525">
        <v>2063</v>
      </c>
      <c r="G187" s="1566">
        <v>0</v>
      </c>
      <c r="H187" s="1566">
        <v>0</v>
      </c>
      <c r="I187" s="1566">
        <v>0</v>
      </c>
      <c r="J187" s="1566">
        <v>-2.9988586902618408E-7</v>
      </c>
      <c r="K187" s="1566">
        <v>0</v>
      </c>
      <c r="M187" s="1551">
        <v>0</v>
      </c>
      <c r="P187" s="1567">
        <v>40787</v>
      </c>
      <c r="Q187" s="1568" t="s">
        <v>1966</v>
      </c>
      <c r="R187" s="1569">
        <v>2012</v>
      </c>
      <c r="S187" s="1570">
        <v>0</v>
      </c>
      <c r="T187" s="1570">
        <v>0</v>
      </c>
      <c r="U187" s="1570">
        <v>0</v>
      </c>
      <c r="V187" s="1573">
        <v>0</v>
      </c>
      <c r="W187" s="1570">
        <v>0</v>
      </c>
      <c r="Z187" s="1551">
        <v>0</v>
      </c>
      <c r="AD187" s="1568">
        <v>49310</v>
      </c>
      <c r="AE187" s="1568" t="s">
        <v>2246</v>
      </c>
      <c r="AF187" s="303">
        <v>0</v>
      </c>
      <c r="AG187" s="303">
        <v>0</v>
      </c>
      <c r="AH187" s="303">
        <v>0</v>
      </c>
      <c r="AI187" s="303">
        <v>0</v>
      </c>
      <c r="AJ187" s="303">
        <v>0</v>
      </c>
      <c r="AK187" s="303">
        <v>0</v>
      </c>
      <c r="AL187" s="303">
        <v>0</v>
      </c>
      <c r="AM187" s="303">
        <v>0</v>
      </c>
      <c r="AN187" s="303">
        <v>0</v>
      </c>
      <c r="AO187" s="303">
        <v>0</v>
      </c>
      <c r="AP187" s="303">
        <v>0</v>
      </c>
      <c r="AQ187" s="303">
        <v>0</v>
      </c>
      <c r="AR187" s="303">
        <v>1482286.7926389438</v>
      </c>
      <c r="AS187" s="303">
        <v>1843100.2496930335</v>
      </c>
      <c r="AT187" s="303">
        <v>1762878.2704006156</v>
      </c>
      <c r="AU187" s="303">
        <v>1686147.998063728</v>
      </c>
      <c r="AV187" s="303">
        <v>1984932.251280155</v>
      </c>
      <c r="AW187" s="303">
        <v>2017195.5136424724</v>
      </c>
      <c r="AX187" s="303">
        <v>1929395.939663175</v>
      </c>
      <c r="AY187" s="303">
        <v>1736863.8980966958</v>
      </c>
      <c r="AZ187" s="303">
        <v>1453607.6765056248</v>
      </c>
      <c r="BB187" s="1522">
        <v>0</v>
      </c>
      <c r="BC187" s="1522">
        <v>0</v>
      </c>
      <c r="BD187" s="1522">
        <v>0</v>
      </c>
      <c r="BE187" s="1522">
        <v>0</v>
      </c>
      <c r="BF187" s="1522">
        <v>0</v>
      </c>
      <c r="BG187" s="1522">
        <v>0</v>
      </c>
      <c r="BH187" s="1522">
        <v>0</v>
      </c>
      <c r="BI187" s="1522">
        <v>0</v>
      </c>
      <c r="BJ187" s="1522">
        <v>0</v>
      </c>
      <c r="BK187" s="1522">
        <v>0</v>
      </c>
      <c r="BL187" s="1522">
        <v>0</v>
      </c>
      <c r="BM187" s="1522">
        <v>0</v>
      </c>
      <c r="BN187" s="1522">
        <v>1676243.2065553637</v>
      </c>
      <c r="BO187" s="1522">
        <v>2262988.7492595664</v>
      </c>
      <c r="BP187" s="1522">
        <v>2343210.7285519843</v>
      </c>
      <c r="BQ187" s="1522">
        <v>2419941.000888872</v>
      </c>
      <c r="BR187" s="1522">
        <v>3068715.7474307367</v>
      </c>
      <c r="BS187" s="1522">
        <v>3352305.4849878508</v>
      </c>
      <c r="BT187" s="1522">
        <v>3440105.058967148</v>
      </c>
      <c r="BU187" s="1522">
        <v>3316784.1006141952</v>
      </c>
      <c r="BV187" s="1522">
        <v>2968334.3223664057</v>
      </c>
      <c r="BX187" s="1572">
        <v>15896408.589984445</v>
      </c>
      <c r="BY187" s="1572">
        <v>24848628.39962212</v>
      </c>
      <c r="BZ187" s="1572">
        <v>40745036.989606567</v>
      </c>
    </row>
    <row r="188" spans="6:78">
      <c r="F188" s="1525">
        <v>2064</v>
      </c>
      <c r="G188" s="1566">
        <v>0</v>
      </c>
      <c r="H188" s="1566">
        <v>0</v>
      </c>
      <c r="I188" s="1566">
        <v>0</v>
      </c>
      <c r="J188" s="1566">
        <v>-2.9988586902618408E-7</v>
      </c>
      <c r="K188" s="1566">
        <v>0</v>
      </c>
      <c r="M188" s="1551">
        <v>0</v>
      </c>
      <c r="P188" s="1567">
        <v>40817</v>
      </c>
      <c r="Q188" s="1568" t="s">
        <v>1967</v>
      </c>
      <c r="R188" s="1569">
        <v>2012</v>
      </c>
      <c r="S188" s="1570">
        <v>0</v>
      </c>
      <c r="T188" s="1570">
        <v>0</v>
      </c>
      <c r="U188" s="1570">
        <v>0</v>
      </c>
      <c r="V188" s="1573">
        <v>0</v>
      </c>
      <c r="W188" s="1570">
        <v>0</v>
      </c>
      <c r="Z188" s="1551">
        <v>0</v>
      </c>
      <c r="AD188" s="1568">
        <v>49491</v>
      </c>
      <c r="AE188" s="1568" t="s">
        <v>2252</v>
      </c>
      <c r="AF188" s="303">
        <v>0</v>
      </c>
      <c r="AG188" s="303">
        <v>0</v>
      </c>
      <c r="AH188" s="303">
        <v>0</v>
      </c>
      <c r="AI188" s="303">
        <v>0</v>
      </c>
      <c r="AJ188" s="303">
        <v>0</v>
      </c>
      <c r="AK188" s="303">
        <v>0</v>
      </c>
      <c r="AL188" s="303">
        <v>0</v>
      </c>
      <c r="AM188" s="303">
        <v>0</v>
      </c>
      <c r="AN188" s="303">
        <v>0</v>
      </c>
      <c r="AO188" s="303">
        <v>0</v>
      </c>
      <c r="AP188" s="303">
        <v>0</v>
      </c>
      <c r="AQ188" s="303">
        <v>0</v>
      </c>
      <c r="AR188" s="303">
        <v>1515638.2454733201</v>
      </c>
      <c r="AS188" s="303">
        <v>1884570.0053111271</v>
      </c>
      <c r="AT188" s="303">
        <v>1802543.0314846293</v>
      </c>
      <c r="AU188" s="303">
        <v>1724086.3280201619</v>
      </c>
      <c r="AV188" s="303">
        <v>2029593.2269339589</v>
      </c>
      <c r="AW188" s="303">
        <v>2062582.4126994279</v>
      </c>
      <c r="AX188" s="303">
        <v>1972807.348305596</v>
      </c>
      <c r="AY188" s="303">
        <v>1775943.3358038715</v>
      </c>
      <c r="AZ188" s="303">
        <v>1486313.8492270014</v>
      </c>
      <c r="BB188" s="1522">
        <v>0</v>
      </c>
      <c r="BC188" s="1522">
        <v>0</v>
      </c>
      <c r="BD188" s="1522">
        <v>0</v>
      </c>
      <c r="BE188" s="1522">
        <v>0</v>
      </c>
      <c r="BF188" s="1522">
        <v>0</v>
      </c>
      <c r="BG188" s="1522">
        <v>0</v>
      </c>
      <c r="BH188" s="1522">
        <v>0</v>
      </c>
      <c r="BI188" s="1522">
        <v>0</v>
      </c>
      <c r="BJ188" s="1522">
        <v>0</v>
      </c>
      <c r="BK188" s="1522">
        <v>0</v>
      </c>
      <c r="BL188" s="1522">
        <v>0</v>
      </c>
      <c r="BM188" s="1522">
        <v>0</v>
      </c>
      <c r="BN188" s="1522">
        <v>1642891.7537209874</v>
      </c>
      <c r="BO188" s="1522">
        <v>2221518.9936414729</v>
      </c>
      <c r="BP188" s="1522">
        <v>2303545.9674679702</v>
      </c>
      <c r="BQ188" s="1522">
        <v>2382002.6709324378</v>
      </c>
      <c r="BR188" s="1522">
        <v>3024054.7717769328</v>
      </c>
      <c r="BS188" s="1522">
        <v>3306918.5859308951</v>
      </c>
      <c r="BT188" s="1522">
        <v>3396693.6503247265</v>
      </c>
      <c r="BU188" s="1522">
        <v>3277704.6629070202</v>
      </c>
      <c r="BV188" s="1522">
        <v>2935628.1496450296</v>
      </c>
      <c r="BX188" s="1572">
        <v>16254077.783259096</v>
      </c>
      <c r="BY188" s="1572">
        <v>24490959.206347473</v>
      </c>
      <c r="BZ188" s="1572">
        <v>40745036.989606567</v>
      </c>
    </row>
    <row r="189" spans="6:78">
      <c r="F189" s="1525">
        <v>2065</v>
      </c>
      <c r="G189" s="1566">
        <v>0</v>
      </c>
      <c r="H189" s="1566">
        <v>0</v>
      </c>
      <c r="I189" s="1566">
        <v>0</v>
      </c>
      <c r="J189" s="1566">
        <v>-2.9988586902618408E-7</v>
      </c>
      <c r="K189" s="1566">
        <v>0</v>
      </c>
      <c r="M189" s="1551">
        <v>0</v>
      </c>
      <c r="P189" s="1567">
        <v>40848</v>
      </c>
      <c r="Q189" s="1568" t="s">
        <v>1968</v>
      </c>
      <c r="R189" s="1569">
        <v>2012</v>
      </c>
      <c r="S189" s="1570">
        <v>0</v>
      </c>
      <c r="T189" s="1570">
        <v>0</v>
      </c>
      <c r="U189" s="1570">
        <v>0</v>
      </c>
      <c r="V189" s="1573">
        <v>0</v>
      </c>
      <c r="W189" s="1570">
        <v>0</v>
      </c>
      <c r="Z189" s="1551">
        <v>0</v>
      </c>
      <c r="AD189" s="1568">
        <v>49675</v>
      </c>
      <c r="AE189" s="1568" t="s">
        <v>2258</v>
      </c>
      <c r="AF189" s="303">
        <v>0</v>
      </c>
      <c r="AG189" s="303">
        <v>0</v>
      </c>
      <c r="AH189" s="303">
        <v>0</v>
      </c>
      <c r="AI189" s="303">
        <v>0</v>
      </c>
      <c r="AJ189" s="303">
        <v>0</v>
      </c>
      <c r="AK189" s="303">
        <v>0</v>
      </c>
      <c r="AL189" s="303">
        <v>0</v>
      </c>
      <c r="AM189" s="303">
        <v>0</v>
      </c>
      <c r="AN189" s="303">
        <v>0</v>
      </c>
      <c r="AO189" s="303">
        <v>0</v>
      </c>
      <c r="AP189" s="303">
        <v>0</v>
      </c>
      <c r="AQ189" s="303">
        <v>0</v>
      </c>
      <c r="AR189" s="303">
        <v>1549740.10599647</v>
      </c>
      <c r="AS189" s="303">
        <v>1926972.8304306269</v>
      </c>
      <c r="AT189" s="303">
        <v>1843100.2496930335</v>
      </c>
      <c r="AU189" s="303">
        <v>1762878.2704006156</v>
      </c>
      <c r="AV189" s="303">
        <v>2075259.0745399729</v>
      </c>
      <c r="AW189" s="303">
        <v>2108990.516985165</v>
      </c>
      <c r="AX189" s="303">
        <v>2017195.5136424724</v>
      </c>
      <c r="AY189" s="303">
        <v>1815902.060859459</v>
      </c>
      <c r="AZ189" s="303">
        <v>1519755.9108346088</v>
      </c>
      <c r="BB189" s="1522">
        <v>0</v>
      </c>
      <c r="BC189" s="1522">
        <v>0</v>
      </c>
      <c r="BD189" s="1522">
        <v>0</v>
      </c>
      <c r="BE189" s="1522">
        <v>0</v>
      </c>
      <c r="BF189" s="1522">
        <v>0</v>
      </c>
      <c r="BG189" s="1522">
        <v>0</v>
      </c>
      <c r="BH189" s="1522">
        <v>0</v>
      </c>
      <c r="BI189" s="1522">
        <v>0</v>
      </c>
      <c r="BJ189" s="1522">
        <v>0</v>
      </c>
      <c r="BK189" s="1522">
        <v>0</v>
      </c>
      <c r="BL189" s="1522">
        <v>0</v>
      </c>
      <c r="BM189" s="1522">
        <v>0</v>
      </c>
      <c r="BN189" s="1522">
        <v>1608789.8931978378</v>
      </c>
      <c r="BO189" s="1522">
        <v>2179116.1685219724</v>
      </c>
      <c r="BP189" s="1522">
        <v>2262988.7492595664</v>
      </c>
      <c r="BQ189" s="1522">
        <v>2343210.7285519843</v>
      </c>
      <c r="BR189" s="1522">
        <v>2978388.9241709192</v>
      </c>
      <c r="BS189" s="1522">
        <v>3260510.4816451585</v>
      </c>
      <c r="BT189" s="1522">
        <v>3352305.4849878508</v>
      </c>
      <c r="BU189" s="1522">
        <v>3237745.9378514332</v>
      </c>
      <c r="BV189" s="1522">
        <v>2902186.0880374215</v>
      </c>
      <c r="BX189" s="1572">
        <v>16619794.533382423</v>
      </c>
      <c r="BY189" s="1572">
        <v>24125242.456224144</v>
      </c>
      <c r="BZ189" s="1572">
        <v>40745036.989606567</v>
      </c>
    </row>
    <row r="190" spans="6:78">
      <c r="F190" s="1525">
        <v>2066</v>
      </c>
      <c r="G190" s="1566">
        <v>0</v>
      </c>
      <c r="H190" s="1566">
        <v>0</v>
      </c>
      <c r="I190" s="1566">
        <v>0</v>
      </c>
      <c r="J190" s="1566">
        <v>-2.9988586902618408E-7</v>
      </c>
      <c r="K190" s="1566">
        <v>0</v>
      </c>
      <c r="M190" s="1551">
        <v>0</v>
      </c>
      <c r="P190" s="1567">
        <v>40878</v>
      </c>
      <c r="Q190" s="1568" t="s">
        <v>1969</v>
      </c>
      <c r="R190" s="1569">
        <v>2012</v>
      </c>
      <c r="S190" s="1570">
        <v>0</v>
      </c>
      <c r="T190" s="1570">
        <v>0</v>
      </c>
      <c r="U190" s="1570">
        <v>0</v>
      </c>
      <c r="V190" s="1573">
        <v>0</v>
      </c>
      <c r="W190" s="1570">
        <v>0</v>
      </c>
      <c r="Z190" s="1551">
        <v>0</v>
      </c>
      <c r="AD190" s="1568">
        <v>49857</v>
      </c>
      <c r="AE190" s="1568" t="s">
        <v>2264</v>
      </c>
      <c r="AF190" s="303">
        <v>0</v>
      </c>
      <c r="AG190" s="303">
        <v>0</v>
      </c>
      <c r="AH190" s="303">
        <v>0</v>
      </c>
      <c r="AI190" s="303">
        <v>0</v>
      </c>
      <c r="AJ190" s="303">
        <v>0</v>
      </c>
      <c r="AK190" s="303">
        <v>0</v>
      </c>
      <c r="AL190" s="303">
        <v>0</v>
      </c>
      <c r="AM190" s="303">
        <v>0</v>
      </c>
      <c r="AN190" s="303">
        <v>0</v>
      </c>
      <c r="AO190" s="303">
        <v>0</v>
      </c>
      <c r="AP190" s="303">
        <v>0</v>
      </c>
      <c r="AQ190" s="303">
        <v>0</v>
      </c>
      <c r="AR190" s="303">
        <v>1584609.2583813907</v>
      </c>
      <c r="AS190" s="303">
        <v>1970329.7191153162</v>
      </c>
      <c r="AT190" s="303">
        <v>1884570.0053111271</v>
      </c>
      <c r="AU190" s="303">
        <v>1802543.0314846293</v>
      </c>
      <c r="AV190" s="303">
        <v>2121952.4037171225</v>
      </c>
      <c r="AW190" s="303">
        <v>2156442.8036173312</v>
      </c>
      <c r="AX190" s="303">
        <v>2062582.4126994279</v>
      </c>
      <c r="AY190" s="303">
        <v>1856759.8572287962</v>
      </c>
      <c r="AZ190" s="303">
        <v>1553950.4188283875</v>
      </c>
      <c r="BB190" s="1522">
        <v>0</v>
      </c>
      <c r="BC190" s="1522">
        <v>0</v>
      </c>
      <c r="BD190" s="1522">
        <v>0</v>
      </c>
      <c r="BE190" s="1522">
        <v>0</v>
      </c>
      <c r="BF190" s="1522">
        <v>0</v>
      </c>
      <c r="BG190" s="1522">
        <v>0</v>
      </c>
      <c r="BH190" s="1522">
        <v>0</v>
      </c>
      <c r="BI190" s="1522">
        <v>0</v>
      </c>
      <c r="BJ190" s="1522">
        <v>0</v>
      </c>
      <c r="BK190" s="1522">
        <v>0</v>
      </c>
      <c r="BL190" s="1522">
        <v>0</v>
      </c>
      <c r="BM190" s="1522">
        <v>0</v>
      </c>
      <c r="BN190" s="1522">
        <v>1573920.740812917</v>
      </c>
      <c r="BO190" s="1522">
        <v>2135759.2798372838</v>
      </c>
      <c r="BP190" s="1522">
        <v>2221518.9936414729</v>
      </c>
      <c r="BQ190" s="1522">
        <v>2303545.9674679702</v>
      </c>
      <c r="BR190" s="1522">
        <v>2931695.5949937697</v>
      </c>
      <c r="BS190" s="1522">
        <v>3213058.1950129918</v>
      </c>
      <c r="BT190" s="1522">
        <v>3306918.5859308951</v>
      </c>
      <c r="BU190" s="1522">
        <v>3196888.1414820957</v>
      </c>
      <c r="BV190" s="1522">
        <v>2867991.5800436432</v>
      </c>
      <c r="BX190" s="1572">
        <v>16993739.910383526</v>
      </c>
      <c r="BY190" s="1572">
        <v>23751297.07922304</v>
      </c>
      <c r="BZ190" s="1572">
        <v>40745036.989606567</v>
      </c>
    </row>
    <row r="191" spans="6:78">
      <c r="F191" s="1525">
        <v>2067</v>
      </c>
      <c r="G191" s="1566">
        <v>0</v>
      </c>
      <c r="H191" s="1566">
        <v>0</v>
      </c>
      <c r="I191" s="1566">
        <v>0</v>
      </c>
      <c r="J191" s="1566">
        <v>-2.9988586902618408E-7</v>
      </c>
      <c r="K191" s="1566">
        <v>0</v>
      </c>
      <c r="M191" s="1551">
        <v>0</v>
      </c>
      <c r="P191" s="1567">
        <v>40909</v>
      </c>
      <c r="Q191" s="1568" t="s">
        <v>1970</v>
      </c>
      <c r="R191" s="1569">
        <v>2012</v>
      </c>
      <c r="S191" s="1570">
        <v>0</v>
      </c>
      <c r="T191" s="1570">
        <v>0</v>
      </c>
      <c r="U191" s="1570">
        <v>0</v>
      </c>
      <c r="V191" s="1573">
        <v>0</v>
      </c>
      <c r="W191" s="1570">
        <v>0</v>
      </c>
      <c r="Z191" s="1551">
        <v>0</v>
      </c>
      <c r="AD191" s="1568">
        <v>50041</v>
      </c>
      <c r="AE191" s="1568" t="s">
        <v>2270</v>
      </c>
      <c r="AF191" s="303">
        <v>0</v>
      </c>
      <c r="AG191" s="303">
        <v>0</v>
      </c>
      <c r="AH191" s="303">
        <v>0</v>
      </c>
      <c r="AI191" s="303">
        <v>0</v>
      </c>
      <c r="AJ191" s="303">
        <v>0</v>
      </c>
      <c r="AK191" s="303">
        <v>0</v>
      </c>
      <c r="AL191" s="303">
        <v>0</v>
      </c>
      <c r="AM191" s="303">
        <v>0</v>
      </c>
      <c r="AN191" s="303">
        <v>0</v>
      </c>
      <c r="AO191" s="303">
        <v>0</v>
      </c>
      <c r="AP191" s="303">
        <v>0</v>
      </c>
      <c r="AQ191" s="303">
        <v>0</v>
      </c>
      <c r="AR191" s="303">
        <v>1620262.966694972</v>
      </c>
      <c r="AS191" s="303">
        <v>2014662.1377954108</v>
      </c>
      <c r="AT191" s="303">
        <v>1926972.8304306269</v>
      </c>
      <c r="AU191" s="303">
        <v>1843100.2496930335</v>
      </c>
      <c r="AV191" s="303">
        <v>2169696.3328007576</v>
      </c>
      <c r="AW191" s="303">
        <v>2204962.7666987213</v>
      </c>
      <c r="AX191" s="303">
        <v>2108990.516985165</v>
      </c>
      <c r="AY191" s="303">
        <v>1898536.9540164445</v>
      </c>
      <c r="AZ191" s="303">
        <v>1588914.3032520267</v>
      </c>
      <c r="BB191" s="1522">
        <v>0</v>
      </c>
      <c r="BC191" s="1522">
        <v>0</v>
      </c>
      <c r="BD191" s="1522">
        <v>0</v>
      </c>
      <c r="BE191" s="1522">
        <v>0</v>
      </c>
      <c r="BF191" s="1522">
        <v>0</v>
      </c>
      <c r="BG191" s="1522">
        <v>0</v>
      </c>
      <c r="BH191" s="1522">
        <v>0</v>
      </c>
      <c r="BI191" s="1522">
        <v>0</v>
      </c>
      <c r="BJ191" s="1522">
        <v>0</v>
      </c>
      <c r="BK191" s="1522">
        <v>0</v>
      </c>
      <c r="BL191" s="1522">
        <v>0</v>
      </c>
      <c r="BM191" s="1522">
        <v>0</v>
      </c>
      <c r="BN191" s="1522">
        <v>1538267.0324993359</v>
      </c>
      <c r="BO191" s="1522">
        <v>2091426.8611571891</v>
      </c>
      <c r="BP191" s="1522">
        <v>2179116.1685219724</v>
      </c>
      <c r="BQ191" s="1522">
        <v>2262988.7492595664</v>
      </c>
      <c r="BR191" s="1522">
        <v>2883951.6659101341</v>
      </c>
      <c r="BS191" s="1522">
        <v>3164538.2319316012</v>
      </c>
      <c r="BT191" s="1522">
        <v>3260510.4816451585</v>
      </c>
      <c r="BU191" s="1522">
        <v>3155111.0446944479</v>
      </c>
      <c r="BV191" s="1522">
        <v>2833027.6956200041</v>
      </c>
      <c r="BX191" s="1572">
        <v>17376099.058367159</v>
      </c>
      <c r="BY191" s="1572">
        <v>23368937.931239408</v>
      </c>
      <c r="BZ191" s="1572">
        <v>40745036.989606567</v>
      </c>
    </row>
    <row r="192" spans="6:78">
      <c r="F192" s="1525">
        <v>2068</v>
      </c>
      <c r="G192" s="1566">
        <v>0</v>
      </c>
      <c r="H192" s="1566">
        <v>0</v>
      </c>
      <c r="I192" s="1566">
        <v>0</v>
      </c>
      <c r="J192" s="1566">
        <v>-2.9988586902618408E-7</v>
      </c>
      <c r="K192" s="1566">
        <v>0</v>
      </c>
      <c r="M192" s="1551">
        <v>0</v>
      </c>
      <c r="P192" s="1567">
        <v>40940</v>
      </c>
      <c r="Q192" s="1568" t="s">
        <v>1971</v>
      </c>
      <c r="R192" s="1569">
        <v>2012</v>
      </c>
      <c r="S192" s="1570">
        <v>0</v>
      </c>
      <c r="T192" s="1570">
        <v>0</v>
      </c>
      <c r="U192" s="1570">
        <v>0</v>
      </c>
      <c r="V192" s="1573">
        <v>0</v>
      </c>
      <c r="W192" s="1570">
        <v>0</v>
      </c>
      <c r="Z192" s="1551">
        <v>0</v>
      </c>
      <c r="AD192" s="1568">
        <v>50222</v>
      </c>
      <c r="AE192" s="1568" t="s">
        <v>2276</v>
      </c>
      <c r="AF192" s="303">
        <v>0</v>
      </c>
      <c r="AG192" s="303">
        <v>0</v>
      </c>
      <c r="AH192" s="303">
        <v>0</v>
      </c>
      <c r="AI192" s="303">
        <v>0</v>
      </c>
      <c r="AJ192" s="303">
        <v>0</v>
      </c>
      <c r="AK192" s="303">
        <v>0</v>
      </c>
      <c r="AL192" s="303">
        <v>0</v>
      </c>
      <c r="AM192" s="303">
        <v>0</v>
      </c>
      <c r="AN192" s="303">
        <v>0</v>
      </c>
      <c r="AO192" s="303">
        <v>0</v>
      </c>
      <c r="AP192" s="303">
        <v>0</v>
      </c>
      <c r="AQ192" s="303">
        <v>0</v>
      </c>
      <c r="AR192" s="303">
        <v>1656718.8834456087</v>
      </c>
      <c r="AS192" s="303">
        <v>2059992.0358958079</v>
      </c>
      <c r="AT192" s="303">
        <v>1970329.7191153162</v>
      </c>
      <c r="AU192" s="303">
        <v>1884570.0053111271</v>
      </c>
      <c r="AV192" s="303">
        <v>2218514.5002887747</v>
      </c>
      <c r="AW192" s="303">
        <v>2254574.4289494427</v>
      </c>
      <c r="AX192" s="303">
        <v>2156442.8036173312</v>
      </c>
      <c r="AY192" s="303">
        <v>1941254.0354818145</v>
      </c>
      <c r="AZ192" s="303">
        <v>1624664.8750751968</v>
      </c>
      <c r="BB192" s="1522">
        <v>0</v>
      </c>
      <c r="BC192" s="1522">
        <v>0</v>
      </c>
      <c r="BD192" s="1522">
        <v>0</v>
      </c>
      <c r="BE192" s="1522">
        <v>0</v>
      </c>
      <c r="BF192" s="1522">
        <v>0</v>
      </c>
      <c r="BG192" s="1522">
        <v>0</v>
      </c>
      <c r="BH192" s="1522">
        <v>0</v>
      </c>
      <c r="BI192" s="1522">
        <v>0</v>
      </c>
      <c r="BJ192" s="1522">
        <v>0</v>
      </c>
      <c r="BK192" s="1522">
        <v>0</v>
      </c>
      <c r="BL192" s="1522">
        <v>0</v>
      </c>
      <c r="BM192" s="1522">
        <v>0</v>
      </c>
      <c r="BN192" s="1522">
        <v>1501811.1157486986</v>
      </c>
      <c r="BO192" s="1522">
        <v>2046096.9630567923</v>
      </c>
      <c r="BP192" s="1522">
        <v>2135759.2798372838</v>
      </c>
      <c r="BQ192" s="1522">
        <v>2221518.9936414729</v>
      </c>
      <c r="BR192" s="1522">
        <v>2835133.4984221174</v>
      </c>
      <c r="BS192" s="1522">
        <v>3114926.5696808803</v>
      </c>
      <c r="BT192" s="1522">
        <v>3213058.1950129918</v>
      </c>
      <c r="BU192" s="1522">
        <v>3112393.9632290774</v>
      </c>
      <c r="BV192" s="1522">
        <v>2797277.1237968337</v>
      </c>
      <c r="BX192" s="1572">
        <v>17767061.287180424</v>
      </c>
      <c r="BY192" s="1572">
        <v>22977975.70242615</v>
      </c>
      <c r="BZ192" s="1572">
        <v>40745036.989606574</v>
      </c>
    </row>
    <row r="193" spans="6:78">
      <c r="F193" s="1525">
        <v>2069</v>
      </c>
      <c r="G193" s="1566">
        <v>0</v>
      </c>
      <c r="H193" s="1566">
        <v>0</v>
      </c>
      <c r="I193" s="1566">
        <v>0</v>
      </c>
      <c r="J193" s="1566">
        <v>-2.9988586902618408E-7</v>
      </c>
      <c r="K193" s="1566">
        <v>0</v>
      </c>
      <c r="M193" s="1551">
        <v>0</v>
      </c>
      <c r="P193" s="1567">
        <v>40969</v>
      </c>
      <c r="Q193" s="1568" t="s">
        <v>1972</v>
      </c>
      <c r="R193" s="1569">
        <v>2012</v>
      </c>
      <c r="S193" s="1570">
        <v>0</v>
      </c>
      <c r="T193" s="1570">
        <v>0</v>
      </c>
      <c r="U193" s="1570">
        <v>0</v>
      </c>
      <c r="V193" s="1573">
        <v>0</v>
      </c>
      <c r="W193" s="1570">
        <v>0</v>
      </c>
      <c r="Z193" s="1551">
        <v>0</v>
      </c>
      <c r="AD193" s="1568">
        <v>50406</v>
      </c>
      <c r="AE193" s="1568" t="s">
        <v>2282</v>
      </c>
      <c r="AF193" s="303">
        <v>0</v>
      </c>
      <c r="AG193" s="303">
        <v>0</v>
      </c>
      <c r="AH193" s="303">
        <v>0</v>
      </c>
      <c r="AI193" s="303">
        <v>0</v>
      </c>
      <c r="AJ193" s="303">
        <v>0</v>
      </c>
      <c r="AK193" s="303">
        <v>0</v>
      </c>
      <c r="AL193" s="303">
        <v>0</v>
      </c>
      <c r="AM193" s="303">
        <v>0</v>
      </c>
      <c r="AN193" s="303">
        <v>0</v>
      </c>
      <c r="AO193" s="303">
        <v>0</v>
      </c>
      <c r="AP193" s="303">
        <v>0</v>
      </c>
      <c r="AQ193" s="303">
        <v>0</v>
      </c>
      <c r="AR193" s="303">
        <v>1693995.0583231347</v>
      </c>
      <c r="AS193" s="303">
        <v>2106341.8567034635</v>
      </c>
      <c r="AT193" s="303">
        <v>2014662.1377954108</v>
      </c>
      <c r="AU193" s="303">
        <v>1926972.8304306269</v>
      </c>
      <c r="AV193" s="303">
        <v>2268431.076545272</v>
      </c>
      <c r="AW193" s="303">
        <v>2305302.3536008052</v>
      </c>
      <c r="AX193" s="303">
        <v>2204962.7666987213</v>
      </c>
      <c r="AY193" s="303">
        <v>1984932.251280155</v>
      </c>
      <c r="AZ193" s="303">
        <v>1661219.8347643891</v>
      </c>
      <c r="BB193" s="1522">
        <v>0</v>
      </c>
      <c r="BC193" s="1522">
        <v>0</v>
      </c>
      <c r="BD193" s="1522">
        <v>0</v>
      </c>
      <c r="BE193" s="1522">
        <v>0</v>
      </c>
      <c r="BF193" s="1522">
        <v>0</v>
      </c>
      <c r="BG193" s="1522">
        <v>0</v>
      </c>
      <c r="BH193" s="1522">
        <v>0</v>
      </c>
      <c r="BI193" s="1522">
        <v>0</v>
      </c>
      <c r="BJ193" s="1522">
        <v>0</v>
      </c>
      <c r="BK193" s="1522">
        <v>0</v>
      </c>
      <c r="BL193" s="1522">
        <v>0</v>
      </c>
      <c r="BM193" s="1522">
        <v>0</v>
      </c>
      <c r="BN193" s="1522">
        <v>1464534.9408711726</v>
      </c>
      <c r="BO193" s="1522">
        <v>1999747.1422491365</v>
      </c>
      <c r="BP193" s="1522">
        <v>2091426.8611571891</v>
      </c>
      <c r="BQ193" s="1522">
        <v>2179116.1685219724</v>
      </c>
      <c r="BR193" s="1522">
        <v>2785216.9221656197</v>
      </c>
      <c r="BS193" s="1522">
        <v>3064198.6450295183</v>
      </c>
      <c r="BT193" s="1522">
        <v>3164538.2319316012</v>
      </c>
      <c r="BU193" s="1522">
        <v>3068715.7474307367</v>
      </c>
      <c r="BV193" s="1522">
        <v>2760722.1641076421</v>
      </c>
      <c r="BX193" s="1572">
        <v>18166820.166141979</v>
      </c>
      <c r="BY193" s="1572">
        <v>22578216.823464591</v>
      </c>
      <c r="BZ193" s="1572">
        <v>40745036.989606574</v>
      </c>
    </row>
    <row r="194" spans="6:78">
      <c r="F194" s="1525">
        <v>2070</v>
      </c>
      <c r="G194" s="1566">
        <v>0</v>
      </c>
      <c r="H194" s="1566">
        <v>0</v>
      </c>
      <c r="I194" s="1566">
        <v>0</v>
      </c>
      <c r="J194" s="1566">
        <v>-2.9988586902618408E-7</v>
      </c>
      <c r="K194" s="1566">
        <v>0</v>
      </c>
      <c r="M194" s="1551">
        <v>0</v>
      </c>
      <c r="P194" s="1567">
        <v>41000</v>
      </c>
      <c r="Q194" s="1568" t="s">
        <v>1973</v>
      </c>
      <c r="R194" s="1569">
        <v>2012</v>
      </c>
      <c r="S194" s="1570">
        <v>0</v>
      </c>
      <c r="T194" s="1570">
        <v>0</v>
      </c>
      <c r="U194" s="1570">
        <v>0</v>
      </c>
      <c r="V194" s="1573">
        <v>0</v>
      </c>
      <c r="W194" s="1570">
        <v>0</v>
      </c>
      <c r="Z194" s="1551">
        <v>0</v>
      </c>
      <c r="AD194" s="1568">
        <v>50587</v>
      </c>
      <c r="AE194" s="1568" t="s">
        <v>2288</v>
      </c>
      <c r="AF194" s="303">
        <v>0</v>
      </c>
      <c r="AG194" s="303">
        <v>0</v>
      </c>
      <c r="AH194" s="303">
        <v>0</v>
      </c>
      <c r="AI194" s="303">
        <v>0</v>
      </c>
      <c r="AJ194" s="303">
        <v>0</v>
      </c>
      <c r="AK194" s="303">
        <v>0</v>
      </c>
      <c r="AL194" s="303">
        <v>0</v>
      </c>
      <c r="AM194" s="303">
        <v>0</v>
      </c>
      <c r="AN194" s="303">
        <v>0</v>
      </c>
      <c r="AO194" s="303">
        <v>0</v>
      </c>
      <c r="AP194" s="303">
        <v>0</v>
      </c>
      <c r="AQ194" s="303">
        <v>0</v>
      </c>
      <c r="AR194" s="303">
        <v>1732109.9471354056</v>
      </c>
      <c r="AS194" s="303">
        <v>2153734.5484792916</v>
      </c>
      <c r="AT194" s="303">
        <v>2059992.0358958079</v>
      </c>
      <c r="AU194" s="303">
        <v>1970329.7191153162</v>
      </c>
      <c r="AV194" s="303">
        <v>2319470.775767541</v>
      </c>
      <c r="AW194" s="303">
        <v>2357171.6565568228</v>
      </c>
      <c r="AX194" s="303">
        <v>2254574.4289494427</v>
      </c>
      <c r="AY194" s="303">
        <v>2029593.2269339589</v>
      </c>
      <c r="AZ194" s="303">
        <v>1698597.2810465877</v>
      </c>
      <c r="BB194" s="1522">
        <v>0</v>
      </c>
      <c r="BC194" s="1522">
        <v>0</v>
      </c>
      <c r="BD194" s="1522">
        <v>0</v>
      </c>
      <c r="BE194" s="1522">
        <v>0</v>
      </c>
      <c r="BF194" s="1522">
        <v>0</v>
      </c>
      <c r="BG194" s="1522">
        <v>0</v>
      </c>
      <c r="BH194" s="1522">
        <v>0</v>
      </c>
      <c r="BI194" s="1522">
        <v>0</v>
      </c>
      <c r="BJ194" s="1522">
        <v>0</v>
      </c>
      <c r="BK194" s="1522">
        <v>0</v>
      </c>
      <c r="BL194" s="1522">
        <v>0</v>
      </c>
      <c r="BM194" s="1522">
        <v>0</v>
      </c>
      <c r="BN194" s="1522">
        <v>1426420.0520589021</v>
      </c>
      <c r="BO194" s="1522">
        <v>1952354.4504733088</v>
      </c>
      <c r="BP194" s="1522">
        <v>2046096.9630567923</v>
      </c>
      <c r="BQ194" s="1522">
        <v>2135759.2798372838</v>
      </c>
      <c r="BR194" s="1522">
        <v>2734177.2229433511</v>
      </c>
      <c r="BS194" s="1522">
        <v>3012329.3420734997</v>
      </c>
      <c r="BT194" s="1522">
        <v>3114926.5696808803</v>
      </c>
      <c r="BU194" s="1522">
        <v>3024054.7717769328</v>
      </c>
      <c r="BV194" s="1522">
        <v>2723344.7178254435</v>
      </c>
      <c r="BX194" s="1572">
        <v>18575573.619880173</v>
      </c>
      <c r="BY194" s="1572">
        <v>22169463.369726393</v>
      </c>
      <c r="BZ194" s="1572">
        <v>40745036.989606567</v>
      </c>
    </row>
    <row r="195" spans="6:78">
      <c r="F195" s="1525">
        <v>2071</v>
      </c>
      <c r="G195" s="1566">
        <v>0</v>
      </c>
      <c r="H195" s="1566">
        <v>0</v>
      </c>
      <c r="I195" s="1566">
        <v>0</v>
      </c>
      <c r="J195" s="1566">
        <v>-2.9988586902618408E-7</v>
      </c>
      <c r="K195" s="1566">
        <v>0</v>
      </c>
      <c r="M195" s="1551">
        <v>0</v>
      </c>
      <c r="P195" s="1567">
        <v>41030</v>
      </c>
      <c r="Q195" s="1568" t="s">
        <v>1974</v>
      </c>
      <c r="R195" s="1569">
        <v>2012</v>
      </c>
      <c r="S195" s="1570">
        <v>0</v>
      </c>
      <c r="T195" s="1570">
        <v>0</v>
      </c>
      <c r="U195" s="1570">
        <v>0</v>
      </c>
      <c r="V195" s="1573">
        <v>0</v>
      </c>
      <c r="W195" s="1570">
        <v>0</v>
      </c>
      <c r="Z195" s="1551">
        <v>0</v>
      </c>
      <c r="AD195" s="1568">
        <v>50771</v>
      </c>
      <c r="AE195" s="1568" t="s">
        <v>2294</v>
      </c>
      <c r="AF195" s="303">
        <v>0</v>
      </c>
      <c r="AG195" s="303">
        <v>0</v>
      </c>
      <c r="AH195" s="303">
        <v>0</v>
      </c>
      <c r="AI195" s="303">
        <v>0</v>
      </c>
      <c r="AJ195" s="303">
        <v>0</v>
      </c>
      <c r="AK195" s="303">
        <v>0</v>
      </c>
      <c r="AL195" s="303">
        <v>0</v>
      </c>
      <c r="AM195" s="303">
        <v>0</v>
      </c>
      <c r="AN195" s="303">
        <v>0</v>
      </c>
      <c r="AO195" s="303">
        <v>0</v>
      </c>
      <c r="AP195" s="303">
        <v>0</v>
      </c>
      <c r="AQ195" s="303">
        <v>0</v>
      </c>
      <c r="AR195" s="303">
        <v>1771082.4209459522</v>
      </c>
      <c r="AS195" s="303">
        <v>2202193.5758200753</v>
      </c>
      <c r="AT195" s="303">
        <v>2106341.8567034635</v>
      </c>
      <c r="AU195" s="303">
        <v>2014662.1377954108</v>
      </c>
      <c r="AV195" s="303">
        <v>2371658.8682223102</v>
      </c>
      <c r="AW195" s="303">
        <v>2410208.0188293513</v>
      </c>
      <c r="AX195" s="303">
        <v>2305302.3536008052</v>
      </c>
      <c r="AY195" s="303">
        <v>2075259.0745399729</v>
      </c>
      <c r="AZ195" s="303">
        <v>1736815.7198701357</v>
      </c>
      <c r="BB195" s="1522">
        <v>0</v>
      </c>
      <c r="BC195" s="1522">
        <v>0</v>
      </c>
      <c r="BD195" s="1522">
        <v>0</v>
      </c>
      <c r="BE195" s="1522">
        <v>0</v>
      </c>
      <c r="BF195" s="1522">
        <v>0</v>
      </c>
      <c r="BG195" s="1522">
        <v>0</v>
      </c>
      <c r="BH195" s="1522">
        <v>0</v>
      </c>
      <c r="BI195" s="1522">
        <v>0</v>
      </c>
      <c r="BJ195" s="1522">
        <v>0</v>
      </c>
      <c r="BK195" s="1522">
        <v>0</v>
      </c>
      <c r="BL195" s="1522">
        <v>0</v>
      </c>
      <c r="BM195" s="1522">
        <v>0</v>
      </c>
      <c r="BN195" s="1522">
        <v>1387447.5782483555</v>
      </c>
      <c r="BO195" s="1522">
        <v>1903895.4231325251</v>
      </c>
      <c r="BP195" s="1522">
        <v>1999747.1422491365</v>
      </c>
      <c r="BQ195" s="1522">
        <v>2091426.8611571891</v>
      </c>
      <c r="BR195" s="1522">
        <v>2681989.1304885815</v>
      </c>
      <c r="BS195" s="1522">
        <v>2959292.9798009712</v>
      </c>
      <c r="BT195" s="1522">
        <v>3064198.6450295183</v>
      </c>
      <c r="BU195" s="1522">
        <v>2978388.9241709192</v>
      </c>
      <c r="BV195" s="1522">
        <v>2685126.2790018953</v>
      </c>
      <c r="BX195" s="1572">
        <v>18993524.02632748</v>
      </c>
      <c r="BY195" s="1572">
        <v>21751512.963279091</v>
      </c>
      <c r="BZ195" s="1572">
        <v>40745036.989606574</v>
      </c>
    </row>
    <row r="196" spans="6:78">
      <c r="F196" s="1525">
        <v>2072</v>
      </c>
      <c r="G196" s="1566">
        <v>0</v>
      </c>
      <c r="H196" s="1566">
        <v>0</v>
      </c>
      <c r="I196" s="1566">
        <v>0</v>
      </c>
      <c r="J196" s="1566">
        <v>-2.9988586902618408E-7</v>
      </c>
      <c r="K196" s="1566">
        <v>0</v>
      </c>
      <c r="M196" s="1551">
        <v>0</v>
      </c>
      <c r="P196" s="1567">
        <v>41061</v>
      </c>
      <c r="Q196" s="1568" t="s">
        <v>1975</v>
      </c>
      <c r="R196" s="1569">
        <v>2012</v>
      </c>
      <c r="S196" s="1570">
        <v>0</v>
      </c>
      <c r="T196" s="1570">
        <v>0</v>
      </c>
      <c r="U196" s="1570">
        <v>0</v>
      </c>
      <c r="V196" s="1573">
        <v>0</v>
      </c>
      <c r="W196" s="1570">
        <v>0</v>
      </c>
      <c r="Z196" s="1551">
        <v>0</v>
      </c>
      <c r="AD196" s="1568">
        <v>50952</v>
      </c>
      <c r="AE196" s="1568" t="s">
        <v>2300</v>
      </c>
      <c r="AF196" s="303">
        <v>0</v>
      </c>
      <c r="AG196" s="303">
        <v>0</v>
      </c>
      <c r="AH196" s="303">
        <v>0</v>
      </c>
      <c r="AI196" s="303">
        <v>0</v>
      </c>
      <c r="AJ196" s="303">
        <v>0</v>
      </c>
      <c r="AK196" s="303">
        <v>0</v>
      </c>
      <c r="AL196" s="303">
        <v>0</v>
      </c>
      <c r="AM196" s="303">
        <v>0</v>
      </c>
      <c r="AN196" s="303">
        <v>0</v>
      </c>
      <c r="AO196" s="303">
        <v>0</v>
      </c>
      <c r="AP196" s="303">
        <v>0</v>
      </c>
      <c r="AQ196" s="303">
        <v>0</v>
      </c>
      <c r="AR196" s="303">
        <v>1810931.7754172357</v>
      </c>
      <c r="AS196" s="303">
        <v>2251742.9312760271</v>
      </c>
      <c r="AT196" s="303">
        <v>2153734.5484792916</v>
      </c>
      <c r="AU196" s="303">
        <v>2059992.0358958079</v>
      </c>
      <c r="AV196" s="303">
        <v>2425021.1927573122</v>
      </c>
      <c r="AW196" s="303">
        <v>2464437.6992530124</v>
      </c>
      <c r="AX196" s="303">
        <v>2357171.6565568228</v>
      </c>
      <c r="AY196" s="303">
        <v>2121952.4037171225</v>
      </c>
      <c r="AZ196" s="303">
        <v>1775894.073567214</v>
      </c>
      <c r="BB196" s="1522">
        <v>0</v>
      </c>
      <c r="BC196" s="1522">
        <v>0</v>
      </c>
      <c r="BD196" s="1522">
        <v>0</v>
      </c>
      <c r="BE196" s="1522">
        <v>0</v>
      </c>
      <c r="BF196" s="1522">
        <v>0</v>
      </c>
      <c r="BG196" s="1522">
        <v>0</v>
      </c>
      <c r="BH196" s="1522">
        <v>0</v>
      </c>
      <c r="BI196" s="1522">
        <v>0</v>
      </c>
      <c r="BJ196" s="1522">
        <v>0</v>
      </c>
      <c r="BK196" s="1522">
        <v>0</v>
      </c>
      <c r="BL196" s="1522">
        <v>0</v>
      </c>
      <c r="BM196" s="1522">
        <v>0</v>
      </c>
      <c r="BN196" s="1522">
        <v>1347598.2237770716</v>
      </c>
      <c r="BO196" s="1522">
        <v>1854346.0676765733</v>
      </c>
      <c r="BP196" s="1522">
        <v>1952354.4504733088</v>
      </c>
      <c r="BQ196" s="1522">
        <v>2046096.9630567923</v>
      </c>
      <c r="BR196" s="1522">
        <v>2628626.80595358</v>
      </c>
      <c r="BS196" s="1522">
        <v>2905063.299377311</v>
      </c>
      <c r="BT196" s="1522">
        <v>3012329.3420734997</v>
      </c>
      <c r="BU196" s="1522">
        <v>2931695.5949937697</v>
      </c>
      <c r="BV196" s="1522">
        <v>2646047.925304817</v>
      </c>
      <c r="BX196" s="1572">
        <v>19420878.316919848</v>
      </c>
      <c r="BY196" s="1572">
        <v>21324158.672686726</v>
      </c>
      <c r="BZ196" s="1572">
        <v>40745036.989606574</v>
      </c>
    </row>
    <row r="197" spans="6:78">
      <c r="F197" s="1525">
        <v>2073</v>
      </c>
      <c r="G197" s="1566">
        <v>0</v>
      </c>
      <c r="H197" s="1566">
        <v>0</v>
      </c>
      <c r="I197" s="1566">
        <v>0</v>
      </c>
      <c r="J197" s="1566">
        <v>-2.9988586902618408E-7</v>
      </c>
      <c r="K197" s="1566">
        <v>0</v>
      </c>
      <c r="M197" s="1551">
        <v>0</v>
      </c>
      <c r="P197" s="1567">
        <v>41091</v>
      </c>
      <c r="Q197" s="1568" t="s">
        <v>1976</v>
      </c>
      <c r="R197" s="1569">
        <v>2013</v>
      </c>
      <c r="S197" s="1570">
        <v>0</v>
      </c>
      <c r="T197" s="1570">
        <v>0</v>
      </c>
      <c r="U197" s="1570">
        <v>0</v>
      </c>
      <c r="V197" s="1573">
        <v>0</v>
      </c>
      <c r="W197" s="1570">
        <v>0</v>
      </c>
      <c r="Z197" s="1551">
        <v>0</v>
      </c>
      <c r="AD197" s="1568">
        <v>51136</v>
      </c>
      <c r="AE197" s="1568" t="s">
        <v>2306</v>
      </c>
      <c r="AF197" s="303">
        <v>0</v>
      </c>
      <c r="AG197" s="303">
        <v>0</v>
      </c>
      <c r="AH197" s="303">
        <v>0</v>
      </c>
      <c r="AI197" s="303">
        <v>0</v>
      </c>
      <c r="AJ197" s="303">
        <v>0</v>
      </c>
      <c r="AK197" s="303">
        <v>0</v>
      </c>
      <c r="AL197" s="303">
        <v>0</v>
      </c>
      <c r="AM197" s="303">
        <v>0</v>
      </c>
      <c r="AN197" s="303">
        <v>0</v>
      </c>
      <c r="AO197" s="303">
        <v>0</v>
      </c>
      <c r="AP197" s="303">
        <v>0</v>
      </c>
      <c r="AQ197" s="303">
        <v>0</v>
      </c>
      <c r="AR197" s="303">
        <v>1851677.7403641236</v>
      </c>
      <c r="AS197" s="303">
        <v>2302407.1472297381</v>
      </c>
      <c r="AT197" s="303">
        <v>2202193.5758200753</v>
      </c>
      <c r="AU197" s="303">
        <v>2106341.8567034635</v>
      </c>
      <c r="AV197" s="303">
        <v>2479584.1695943517</v>
      </c>
      <c r="AW197" s="303">
        <v>2519887.5474862042</v>
      </c>
      <c r="AX197" s="303">
        <v>2410208.0188293513</v>
      </c>
      <c r="AY197" s="303">
        <v>2169696.3328007576</v>
      </c>
      <c r="AZ197" s="303">
        <v>1815851.6902224764</v>
      </c>
      <c r="BB197" s="1522">
        <v>0</v>
      </c>
      <c r="BC197" s="1522">
        <v>0</v>
      </c>
      <c r="BD197" s="1522">
        <v>0</v>
      </c>
      <c r="BE197" s="1522">
        <v>0</v>
      </c>
      <c r="BF197" s="1522">
        <v>0</v>
      </c>
      <c r="BG197" s="1522">
        <v>0</v>
      </c>
      <c r="BH197" s="1522">
        <v>0</v>
      </c>
      <c r="BI197" s="1522">
        <v>0</v>
      </c>
      <c r="BJ197" s="1522">
        <v>0</v>
      </c>
      <c r="BK197" s="1522">
        <v>0</v>
      </c>
      <c r="BL197" s="1522">
        <v>0</v>
      </c>
      <c r="BM197" s="1522">
        <v>0</v>
      </c>
      <c r="BN197" s="1522">
        <v>1306852.2588301837</v>
      </c>
      <c r="BO197" s="1522">
        <v>1803681.8517228626</v>
      </c>
      <c r="BP197" s="1522">
        <v>1903895.4231325251</v>
      </c>
      <c r="BQ197" s="1522">
        <v>1999747.1422491365</v>
      </c>
      <c r="BR197" s="1522">
        <v>2574063.8291165396</v>
      </c>
      <c r="BS197" s="1522">
        <v>2849613.4511441179</v>
      </c>
      <c r="BT197" s="1522">
        <v>2959292.9798009712</v>
      </c>
      <c r="BU197" s="1522">
        <v>2883951.6659101341</v>
      </c>
      <c r="BV197" s="1522">
        <v>2606090.3086495544</v>
      </c>
      <c r="BX197" s="1572">
        <v>19857848.079050541</v>
      </c>
      <c r="BY197" s="1572">
        <v>20887188.910556026</v>
      </c>
      <c r="BZ197" s="1572">
        <v>40745036.989606567</v>
      </c>
    </row>
    <row r="198" spans="6:78">
      <c r="F198" s="1525">
        <v>2074</v>
      </c>
      <c r="G198" s="1566">
        <v>0</v>
      </c>
      <c r="H198" s="1566">
        <v>0</v>
      </c>
      <c r="I198" s="1566">
        <v>0</v>
      </c>
      <c r="J198" s="1566">
        <v>-2.9988586902618408E-7</v>
      </c>
      <c r="K198" s="1566">
        <v>0</v>
      </c>
      <c r="M198" s="1551">
        <v>0</v>
      </c>
      <c r="P198" s="1567">
        <v>41122</v>
      </c>
      <c r="Q198" s="1568" t="s">
        <v>1977</v>
      </c>
      <c r="R198" s="1569">
        <v>2013</v>
      </c>
      <c r="S198" s="1570">
        <v>0</v>
      </c>
      <c r="T198" s="1570">
        <v>0</v>
      </c>
      <c r="U198" s="1570">
        <v>0</v>
      </c>
      <c r="V198" s="1573">
        <v>0</v>
      </c>
      <c r="W198" s="1570">
        <v>0</v>
      </c>
      <c r="Z198" s="1551">
        <v>0</v>
      </c>
      <c r="AD198" s="1568">
        <v>51318</v>
      </c>
      <c r="AE198" s="1568" t="s">
        <v>2312</v>
      </c>
      <c r="AF198" s="303">
        <v>0</v>
      </c>
      <c r="AG198" s="303">
        <v>0</v>
      </c>
      <c r="AH198" s="303">
        <v>0</v>
      </c>
      <c r="AI198" s="303">
        <v>0</v>
      </c>
      <c r="AJ198" s="303">
        <v>0</v>
      </c>
      <c r="AK198" s="303">
        <v>0</v>
      </c>
      <c r="AL198" s="303">
        <v>0</v>
      </c>
      <c r="AM198" s="303">
        <v>0</v>
      </c>
      <c r="AN198" s="303">
        <v>0</v>
      </c>
      <c r="AO198" s="303">
        <v>0</v>
      </c>
      <c r="AP198" s="303">
        <v>0</v>
      </c>
      <c r="AQ198" s="303">
        <v>0</v>
      </c>
      <c r="AR198" s="303">
        <v>1893340.4895223165</v>
      </c>
      <c r="AS198" s="303">
        <v>2354211.3080424061</v>
      </c>
      <c r="AT198" s="303">
        <v>2251742.9312760271</v>
      </c>
      <c r="AU198" s="303">
        <v>2153734.5484792916</v>
      </c>
      <c r="AV198" s="303">
        <v>2535374.8134102249</v>
      </c>
      <c r="AW198" s="303">
        <v>2576585.0173046445</v>
      </c>
      <c r="AX198" s="303">
        <v>2464437.6992530124</v>
      </c>
      <c r="AY198" s="303">
        <v>2218514.5002887747</v>
      </c>
      <c r="AZ198" s="303">
        <v>1856708.3532524821</v>
      </c>
      <c r="BB198" s="1522">
        <v>0</v>
      </c>
      <c r="BC198" s="1522">
        <v>0</v>
      </c>
      <c r="BD198" s="1522">
        <v>0</v>
      </c>
      <c r="BE198" s="1522">
        <v>0</v>
      </c>
      <c r="BF198" s="1522">
        <v>0</v>
      </c>
      <c r="BG198" s="1522">
        <v>0</v>
      </c>
      <c r="BH198" s="1522">
        <v>0</v>
      </c>
      <c r="BI198" s="1522">
        <v>0</v>
      </c>
      <c r="BJ198" s="1522">
        <v>0</v>
      </c>
      <c r="BK198" s="1522">
        <v>0</v>
      </c>
      <c r="BL198" s="1522">
        <v>0</v>
      </c>
      <c r="BM198" s="1522">
        <v>0</v>
      </c>
      <c r="BN198" s="1522">
        <v>1265189.509671991</v>
      </c>
      <c r="BO198" s="1522">
        <v>1751877.6909101936</v>
      </c>
      <c r="BP198" s="1522">
        <v>1854346.0676765733</v>
      </c>
      <c r="BQ198" s="1522">
        <v>1952354.4504733088</v>
      </c>
      <c r="BR198" s="1522">
        <v>2518273.1853006678</v>
      </c>
      <c r="BS198" s="1522">
        <v>2792915.9813256785</v>
      </c>
      <c r="BT198" s="1522">
        <v>2905063.299377311</v>
      </c>
      <c r="BU198" s="1522">
        <v>2835133.4984221174</v>
      </c>
      <c r="BV198" s="1522">
        <v>2565233.6456195489</v>
      </c>
      <c r="BX198" s="1572">
        <v>20304649.660829179</v>
      </c>
      <c r="BY198" s="1572">
        <v>20440387.328777388</v>
      </c>
      <c r="BZ198" s="1572">
        <v>40745036.989606567</v>
      </c>
    </row>
    <row r="199" spans="6:78">
      <c r="F199" s="1525">
        <v>2075</v>
      </c>
      <c r="G199" s="1566">
        <v>0</v>
      </c>
      <c r="H199" s="1566">
        <v>0</v>
      </c>
      <c r="I199" s="1566">
        <v>0</v>
      </c>
      <c r="J199" s="1566">
        <v>-2.9988586902618408E-7</v>
      </c>
      <c r="K199" s="1566">
        <v>0</v>
      </c>
      <c r="M199" s="1551">
        <v>0</v>
      </c>
      <c r="P199" s="1567">
        <v>41153</v>
      </c>
      <c r="Q199" s="1568" t="s">
        <v>1978</v>
      </c>
      <c r="R199" s="1569">
        <v>2013</v>
      </c>
      <c r="S199" s="1570">
        <v>0</v>
      </c>
      <c r="T199" s="1570">
        <v>0</v>
      </c>
      <c r="U199" s="1570">
        <v>0</v>
      </c>
      <c r="V199" s="1573">
        <v>0</v>
      </c>
      <c r="W199" s="1570">
        <v>0</v>
      </c>
      <c r="Z199" s="1551">
        <v>0</v>
      </c>
      <c r="AD199" s="1568">
        <v>51502</v>
      </c>
      <c r="AE199" s="1568" t="s">
        <v>2318</v>
      </c>
      <c r="AF199" s="303">
        <v>0</v>
      </c>
      <c r="AG199" s="303">
        <v>0</v>
      </c>
      <c r="AH199" s="303">
        <v>0</v>
      </c>
      <c r="AI199" s="303">
        <v>0</v>
      </c>
      <c r="AJ199" s="303">
        <v>0</v>
      </c>
      <c r="AK199" s="303">
        <v>0</v>
      </c>
      <c r="AL199" s="303">
        <v>0</v>
      </c>
      <c r="AM199" s="303">
        <v>0</v>
      </c>
      <c r="AN199" s="303">
        <v>0</v>
      </c>
      <c r="AO199" s="303">
        <v>0</v>
      </c>
      <c r="AP199" s="303">
        <v>0</v>
      </c>
      <c r="AQ199" s="303">
        <v>0</v>
      </c>
      <c r="AR199" s="303">
        <v>1935940.6505365686</v>
      </c>
      <c r="AS199" s="303">
        <v>2407181.0624733609</v>
      </c>
      <c r="AT199" s="303">
        <v>2302407.1472297381</v>
      </c>
      <c r="AU199" s="303">
        <v>2202193.5758200753</v>
      </c>
      <c r="AV199" s="303">
        <v>2592420.7467119554</v>
      </c>
      <c r="AW199" s="303">
        <v>2634558.1801939989</v>
      </c>
      <c r="AX199" s="303">
        <v>2519887.5474862042</v>
      </c>
      <c r="AY199" s="303">
        <v>2268431.076545272</v>
      </c>
      <c r="AZ199" s="303">
        <v>1898484.291200663</v>
      </c>
      <c r="BB199" s="1522">
        <v>0</v>
      </c>
      <c r="BC199" s="1522">
        <v>0</v>
      </c>
      <c r="BD199" s="1522">
        <v>0</v>
      </c>
      <c r="BE199" s="1522">
        <v>0</v>
      </c>
      <c r="BF199" s="1522">
        <v>0</v>
      </c>
      <c r="BG199" s="1522">
        <v>0</v>
      </c>
      <c r="BH199" s="1522">
        <v>0</v>
      </c>
      <c r="BI199" s="1522">
        <v>0</v>
      </c>
      <c r="BJ199" s="1522">
        <v>0</v>
      </c>
      <c r="BK199" s="1522">
        <v>0</v>
      </c>
      <c r="BL199" s="1522">
        <v>0</v>
      </c>
      <c r="BM199" s="1522">
        <v>0</v>
      </c>
      <c r="BN199" s="1522">
        <v>1222589.3486577389</v>
      </c>
      <c r="BO199" s="1522">
        <v>1698907.9364792395</v>
      </c>
      <c r="BP199" s="1522">
        <v>1803681.8517228626</v>
      </c>
      <c r="BQ199" s="1522">
        <v>1903895.4231325251</v>
      </c>
      <c r="BR199" s="1522">
        <v>2461227.2519989368</v>
      </c>
      <c r="BS199" s="1522">
        <v>2734942.8184363246</v>
      </c>
      <c r="BT199" s="1522">
        <v>2849613.4511441179</v>
      </c>
      <c r="BU199" s="1522">
        <v>2785216.9221656197</v>
      </c>
      <c r="BV199" s="1522">
        <v>2523457.7076713676</v>
      </c>
      <c r="BX199" s="1572">
        <v>20761504.278197836</v>
      </c>
      <c r="BY199" s="1572">
        <v>19983532.711408731</v>
      </c>
      <c r="BZ199" s="1572">
        <v>40745036.989606567</v>
      </c>
    </row>
    <row r="200" spans="6:78">
      <c r="F200" s="1525">
        <v>2076</v>
      </c>
      <c r="G200" s="1566">
        <v>0</v>
      </c>
      <c r="H200" s="1566">
        <v>0</v>
      </c>
      <c r="I200" s="1566">
        <v>0</v>
      </c>
      <c r="J200" s="1566">
        <v>-2.9988586902618408E-7</v>
      </c>
      <c r="K200" s="1566">
        <v>0</v>
      </c>
      <c r="M200" s="1551">
        <v>0</v>
      </c>
      <c r="P200" s="1567">
        <v>41183</v>
      </c>
      <c r="Q200" s="1568" t="s">
        <v>1979</v>
      </c>
      <c r="R200" s="1569">
        <v>2013</v>
      </c>
      <c r="S200" s="1570">
        <v>0</v>
      </c>
      <c r="T200" s="1570">
        <v>0</v>
      </c>
      <c r="U200" s="1570">
        <v>0</v>
      </c>
      <c r="V200" s="1573">
        <v>0</v>
      </c>
      <c r="W200" s="1570">
        <v>0</v>
      </c>
      <c r="Z200" s="1551">
        <v>0</v>
      </c>
      <c r="AD200" s="1568">
        <v>51683</v>
      </c>
      <c r="AE200" s="1568" t="s">
        <v>2324</v>
      </c>
      <c r="AF200" s="303">
        <v>0</v>
      </c>
      <c r="AG200" s="303">
        <v>0</v>
      </c>
      <c r="AH200" s="303">
        <v>0</v>
      </c>
      <c r="AI200" s="303">
        <v>0</v>
      </c>
      <c r="AJ200" s="303">
        <v>0</v>
      </c>
      <c r="AK200" s="303">
        <v>0</v>
      </c>
      <c r="AL200" s="303">
        <v>0</v>
      </c>
      <c r="AM200" s="303">
        <v>0</v>
      </c>
      <c r="AN200" s="303">
        <v>0</v>
      </c>
      <c r="AO200" s="303">
        <v>0</v>
      </c>
      <c r="AP200" s="303">
        <v>0</v>
      </c>
      <c r="AQ200" s="303">
        <v>0</v>
      </c>
      <c r="AR200" s="303">
        <v>1979499.3151736415</v>
      </c>
      <c r="AS200" s="303">
        <v>2461342.6363790114</v>
      </c>
      <c r="AT200" s="303">
        <v>2354211.3080424061</v>
      </c>
      <c r="AU200" s="303">
        <v>2251742.9312760271</v>
      </c>
      <c r="AV200" s="303">
        <v>2650750.2135129739</v>
      </c>
      <c r="AW200" s="303">
        <v>2693835.7392483642</v>
      </c>
      <c r="AX200" s="303">
        <v>2576585.0173046445</v>
      </c>
      <c r="AY200" s="303">
        <v>2319470.775767541</v>
      </c>
      <c r="AZ200" s="303">
        <v>1941200.1877526778</v>
      </c>
      <c r="BB200" s="1522">
        <v>0</v>
      </c>
      <c r="BC200" s="1522">
        <v>0</v>
      </c>
      <c r="BD200" s="1522">
        <v>0</v>
      </c>
      <c r="BE200" s="1522">
        <v>0</v>
      </c>
      <c r="BF200" s="1522">
        <v>0</v>
      </c>
      <c r="BG200" s="1522">
        <v>0</v>
      </c>
      <c r="BH200" s="1522">
        <v>0</v>
      </c>
      <c r="BI200" s="1522">
        <v>0</v>
      </c>
      <c r="BJ200" s="1522">
        <v>0</v>
      </c>
      <c r="BK200" s="1522">
        <v>0</v>
      </c>
      <c r="BL200" s="1522">
        <v>0</v>
      </c>
      <c r="BM200" s="1522">
        <v>0</v>
      </c>
      <c r="BN200" s="1522">
        <v>1179030.6840206662</v>
      </c>
      <c r="BO200" s="1522">
        <v>1644746.3625735885</v>
      </c>
      <c r="BP200" s="1522">
        <v>1751877.6909101936</v>
      </c>
      <c r="BQ200" s="1522">
        <v>1854346.0676765733</v>
      </c>
      <c r="BR200" s="1522">
        <v>2402897.7851979183</v>
      </c>
      <c r="BS200" s="1522">
        <v>2675665.2593819587</v>
      </c>
      <c r="BT200" s="1522">
        <v>2792915.9813256785</v>
      </c>
      <c r="BU200" s="1522">
        <v>2734177.2229433511</v>
      </c>
      <c r="BV200" s="1522">
        <v>2480741.8111193529</v>
      </c>
      <c r="BX200" s="1572">
        <v>21228638.124457289</v>
      </c>
      <c r="BY200" s="1572">
        <v>19516398.865149282</v>
      </c>
      <c r="BZ200" s="1572">
        <v>40745036.989606574</v>
      </c>
    </row>
    <row r="201" spans="6:78">
      <c r="F201" s="1525">
        <v>2077</v>
      </c>
      <c r="G201" s="1566">
        <v>0</v>
      </c>
      <c r="H201" s="1566">
        <v>0</v>
      </c>
      <c r="I201" s="1566">
        <v>0</v>
      </c>
      <c r="J201" s="1566">
        <v>-2.9988586902618408E-7</v>
      </c>
      <c r="K201" s="1566">
        <v>0</v>
      </c>
      <c r="M201" s="1551">
        <v>0</v>
      </c>
      <c r="P201" s="1567">
        <v>41214</v>
      </c>
      <c r="Q201" s="1568" t="s">
        <v>1980</v>
      </c>
      <c r="R201" s="1569">
        <v>2013</v>
      </c>
      <c r="S201" s="1570">
        <v>0</v>
      </c>
      <c r="T201" s="1570">
        <v>0</v>
      </c>
      <c r="U201" s="1570">
        <v>0</v>
      </c>
      <c r="V201" s="1573">
        <v>0</v>
      </c>
      <c r="W201" s="1570">
        <v>0</v>
      </c>
      <c r="Z201" s="1551">
        <v>0</v>
      </c>
      <c r="AD201" s="1568">
        <v>51867</v>
      </c>
      <c r="AE201" s="1568" t="s">
        <v>2330</v>
      </c>
      <c r="AF201" s="303">
        <v>0</v>
      </c>
      <c r="AG201" s="303">
        <v>0</v>
      </c>
      <c r="AH201" s="303">
        <v>0</v>
      </c>
      <c r="AI201" s="303">
        <v>0</v>
      </c>
      <c r="AJ201" s="303">
        <v>0</v>
      </c>
      <c r="AK201" s="303">
        <v>0</v>
      </c>
      <c r="AL201" s="303">
        <v>0</v>
      </c>
      <c r="AM201" s="303">
        <v>0</v>
      </c>
      <c r="AN201" s="303">
        <v>0</v>
      </c>
      <c r="AO201" s="303">
        <v>0</v>
      </c>
      <c r="AP201" s="303">
        <v>0</v>
      </c>
      <c r="AQ201" s="303">
        <v>0</v>
      </c>
      <c r="AR201" s="303">
        <v>2024038.0497650485</v>
      </c>
      <c r="AS201" s="303">
        <v>2516722.8456975394</v>
      </c>
      <c r="AT201" s="303">
        <v>2407181.0624733609</v>
      </c>
      <c r="AU201" s="303">
        <v>2302407.1472297381</v>
      </c>
      <c r="AV201" s="303">
        <v>2710392.0933170156</v>
      </c>
      <c r="AW201" s="303">
        <v>2754447.0433814526</v>
      </c>
      <c r="AX201" s="303">
        <v>2634558.1801939989</v>
      </c>
      <c r="AY201" s="303">
        <v>2371658.8682223102</v>
      </c>
      <c r="AZ201" s="303">
        <v>1984877.191977113</v>
      </c>
      <c r="BB201" s="1522">
        <v>0</v>
      </c>
      <c r="BC201" s="1522">
        <v>0</v>
      </c>
      <c r="BD201" s="1522">
        <v>0</v>
      </c>
      <c r="BE201" s="1522">
        <v>0</v>
      </c>
      <c r="BF201" s="1522">
        <v>0</v>
      </c>
      <c r="BG201" s="1522">
        <v>0</v>
      </c>
      <c r="BH201" s="1522">
        <v>0</v>
      </c>
      <c r="BI201" s="1522">
        <v>0</v>
      </c>
      <c r="BJ201" s="1522">
        <v>0</v>
      </c>
      <c r="BK201" s="1522">
        <v>0</v>
      </c>
      <c r="BL201" s="1522">
        <v>0</v>
      </c>
      <c r="BM201" s="1522">
        <v>0</v>
      </c>
      <c r="BN201" s="1522">
        <v>1134491.9494292594</v>
      </c>
      <c r="BO201" s="1522">
        <v>1589366.153255061</v>
      </c>
      <c r="BP201" s="1522">
        <v>1698907.9364792395</v>
      </c>
      <c r="BQ201" s="1522">
        <v>1803681.8517228626</v>
      </c>
      <c r="BR201" s="1522">
        <v>2343255.9053938761</v>
      </c>
      <c r="BS201" s="1522">
        <v>2615053.9552488709</v>
      </c>
      <c r="BT201" s="1522">
        <v>2734942.8184363246</v>
      </c>
      <c r="BU201" s="1522">
        <v>2681989.1304885815</v>
      </c>
      <c r="BV201" s="1522">
        <v>2437064.806894918</v>
      </c>
      <c r="BX201" s="1572">
        <v>21706282.482257579</v>
      </c>
      <c r="BY201" s="1572">
        <v>19038754.507348992</v>
      </c>
      <c r="BZ201" s="1572">
        <v>40745036.989606574</v>
      </c>
    </row>
    <row r="202" spans="6:78">
      <c r="F202" s="1525">
        <v>2078</v>
      </c>
      <c r="G202" s="1566">
        <v>0</v>
      </c>
      <c r="H202" s="1566">
        <v>0</v>
      </c>
      <c r="I202" s="1566">
        <v>0</v>
      </c>
      <c r="J202" s="1566">
        <v>-2.9988586902618408E-7</v>
      </c>
      <c r="K202" s="1566">
        <v>0</v>
      </c>
      <c r="M202" s="1551">
        <v>0</v>
      </c>
      <c r="P202" s="1567">
        <v>41244</v>
      </c>
      <c r="Q202" s="1568" t="s">
        <v>1981</v>
      </c>
      <c r="R202" s="1569">
        <v>2013</v>
      </c>
      <c r="S202" s="1570">
        <v>0</v>
      </c>
      <c r="T202" s="1570">
        <v>0</v>
      </c>
      <c r="U202" s="1570">
        <v>0</v>
      </c>
      <c r="V202" s="1573">
        <v>0</v>
      </c>
      <c r="W202" s="1570">
        <v>0</v>
      </c>
      <c r="Z202" s="1551">
        <v>0</v>
      </c>
      <c r="AD202" s="1568">
        <v>52048</v>
      </c>
      <c r="AE202" s="1568" t="s">
        <v>2336</v>
      </c>
      <c r="AF202" s="303">
        <v>0</v>
      </c>
      <c r="AG202" s="303">
        <v>0</v>
      </c>
      <c r="AH202" s="303">
        <v>0</v>
      </c>
      <c r="AI202" s="303">
        <v>0</v>
      </c>
      <c r="AJ202" s="303">
        <v>0</v>
      </c>
      <c r="AK202" s="303">
        <v>0</v>
      </c>
      <c r="AL202" s="303">
        <v>0</v>
      </c>
      <c r="AM202" s="303">
        <v>0</v>
      </c>
      <c r="AN202" s="303">
        <v>0</v>
      </c>
      <c r="AO202" s="303">
        <v>0</v>
      </c>
      <c r="AP202" s="303">
        <v>0</v>
      </c>
      <c r="AQ202" s="303">
        <v>0</v>
      </c>
      <c r="AR202" s="303">
        <v>2069578.9058847616</v>
      </c>
      <c r="AS202" s="303">
        <v>2573349.1097257342</v>
      </c>
      <c r="AT202" s="303">
        <v>2461342.6363790114</v>
      </c>
      <c r="AU202" s="303">
        <v>2354211.3080424061</v>
      </c>
      <c r="AV202" s="303">
        <v>2771375.9154166491</v>
      </c>
      <c r="AW202" s="303">
        <v>2816422.1018575351</v>
      </c>
      <c r="AX202" s="303">
        <v>2693835.7392483642</v>
      </c>
      <c r="AY202" s="303">
        <v>2425021.1927573122</v>
      </c>
      <c r="AZ202" s="303">
        <v>2029536.9287965982</v>
      </c>
      <c r="BB202" s="1522">
        <v>0</v>
      </c>
      <c r="BC202" s="1522">
        <v>0</v>
      </c>
      <c r="BD202" s="1522">
        <v>0</v>
      </c>
      <c r="BE202" s="1522">
        <v>0</v>
      </c>
      <c r="BF202" s="1522">
        <v>0</v>
      </c>
      <c r="BG202" s="1522">
        <v>0</v>
      </c>
      <c r="BH202" s="1522">
        <v>0</v>
      </c>
      <c r="BI202" s="1522">
        <v>0</v>
      </c>
      <c r="BJ202" s="1522">
        <v>0</v>
      </c>
      <c r="BK202" s="1522">
        <v>0</v>
      </c>
      <c r="BL202" s="1522">
        <v>0</v>
      </c>
      <c r="BM202" s="1522">
        <v>0</v>
      </c>
      <c r="BN202" s="1522">
        <v>1088951.0933095459</v>
      </c>
      <c r="BO202" s="1522">
        <v>1532739.8892268664</v>
      </c>
      <c r="BP202" s="1522">
        <v>1644746.3625735885</v>
      </c>
      <c r="BQ202" s="1522">
        <v>1751877.6909101936</v>
      </c>
      <c r="BR202" s="1522">
        <v>2282272.0832942436</v>
      </c>
      <c r="BS202" s="1522">
        <v>2553078.8967727879</v>
      </c>
      <c r="BT202" s="1522">
        <v>2675665.2593819587</v>
      </c>
      <c r="BU202" s="1522">
        <v>2628626.80595358</v>
      </c>
      <c r="BV202" s="1522">
        <v>2392405.0700754328</v>
      </c>
      <c r="BX202" s="1572">
        <v>22194673.838108368</v>
      </c>
      <c r="BY202" s="1572">
        <v>18550363.151498199</v>
      </c>
      <c r="BZ202" s="1572">
        <v>40745036.989606567</v>
      </c>
    </row>
    <row r="203" spans="6:78">
      <c r="F203" s="1525">
        <v>2079</v>
      </c>
      <c r="G203" s="1566">
        <v>0</v>
      </c>
      <c r="H203" s="1566">
        <v>0</v>
      </c>
      <c r="I203" s="1566">
        <v>0</v>
      </c>
      <c r="J203" s="1566">
        <v>-2.9988586902618408E-7</v>
      </c>
      <c r="K203" s="1566">
        <v>0</v>
      </c>
      <c r="M203" s="1551">
        <v>0</v>
      </c>
      <c r="P203" s="1567">
        <v>41275</v>
      </c>
      <c r="Q203" s="1568" t="s">
        <v>1982</v>
      </c>
      <c r="R203" s="1569">
        <v>2013</v>
      </c>
      <c r="S203" s="1570">
        <v>0</v>
      </c>
      <c r="T203" s="1570">
        <v>0</v>
      </c>
      <c r="U203" s="1570">
        <v>0</v>
      </c>
      <c r="V203" s="1573">
        <v>0</v>
      </c>
      <c r="W203" s="1570">
        <v>0</v>
      </c>
      <c r="Z203" s="1551">
        <v>0</v>
      </c>
      <c r="AD203" s="1568">
        <v>52232</v>
      </c>
      <c r="AE203" s="1568" t="s">
        <v>2342</v>
      </c>
      <c r="AF203" s="303">
        <v>0</v>
      </c>
      <c r="AG203" s="303">
        <v>0</v>
      </c>
      <c r="AH203" s="303">
        <v>0</v>
      </c>
      <c r="AI203" s="303">
        <v>0</v>
      </c>
      <c r="AJ203" s="303">
        <v>0</v>
      </c>
      <c r="AK203" s="303">
        <v>0</v>
      </c>
      <c r="AL203" s="303">
        <v>0</v>
      </c>
      <c r="AM203" s="303">
        <v>0</v>
      </c>
      <c r="AN203" s="303">
        <v>0</v>
      </c>
      <c r="AO203" s="303">
        <v>0</v>
      </c>
      <c r="AP203" s="303">
        <v>0</v>
      </c>
      <c r="AQ203" s="303">
        <v>0</v>
      </c>
      <c r="AR203" s="303">
        <v>2116144.4312671688</v>
      </c>
      <c r="AS203" s="303">
        <v>2631249.4646945633</v>
      </c>
      <c r="AT203" s="303">
        <v>2516722.8456975394</v>
      </c>
      <c r="AU203" s="303">
        <v>2407181.0624733609</v>
      </c>
      <c r="AV203" s="303">
        <v>2833731.8735135235</v>
      </c>
      <c r="AW203" s="303">
        <v>2879791.5991493291</v>
      </c>
      <c r="AX203" s="303">
        <v>2754447.0433814526</v>
      </c>
      <c r="AY203" s="303">
        <v>2479584.1695943517</v>
      </c>
      <c r="AZ203" s="303">
        <v>2075201.5096945213</v>
      </c>
      <c r="BB203" s="1522">
        <v>0</v>
      </c>
      <c r="BC203" s="1522">
        <v>0</v>
      </c>
      <c r="BD203" s="1522">
        <v>0</v>
      </c>
      <c r="BE203" s="1522">
        <v>0</v>
      </c>
      <c r="BF203" s="1522">
        <v>0</v>
      </c>
      <c r="BG203" s="1522">
        <v>0</v>
      </c>
      <c r="BH203" s="1522">
        <v>0</v>
      </c>
      <c r="BI203" s="1522">
        <v>0</v>
      </c>
      <c r="BJ203" s="1522">
        <v>0</v>
      </c>
      <c r="BK203" s="1522">
        <v>0</v>
      </c>
      <c r="BL203" s="1522">
        <v>0</v>
      </c>
      <c r="BM203" s="1522">
        <v>0</v>
      </c>
      <c r="BN203" s="1522">
        <v>1042385.5679271386</v>
      </c>
      <c r="BO203" s="1522">
        <v>1474839.5342580373</v>
      </c>
      <c r="BP203" s="1522">
        <v>1589366.153255061</v>
      </c>
      <c r="BQ203" s="1522">
        <v>1698907.9364792395</v>
      </c>
      <c r="BR203" s="1522">
        <v>2219916.1251973687</v>
      </c>
      <c r="BS203" s="1522">
        <v>2489709.3994809939</v>
      </c>
      <c r="BT203" s="1522">
        <v>2615053.9552488709</v>
      </c>
      <c r="BU203" s="1522">
        <v>2574063.8291165396</v>
      </c>
      <c r="BV203" s="1522">
        <v>2346740.4891775097</v>
      </c>
      <c r="BX203" s="1572">
        <v>22694053.999465808</v>
      </c>
      <c r="BY203" s="1572">
        <v>18050982.990140758</v>
      </c>
      <c r="BZ203" s="1572">
        <v>40745036.989606567</v>
      </c>
    </row>
    <row r="204" spans="6:78">
      <c r="F204" s="1525">
        <v>2080</v>
      </c>
      <c r="G204" s="1566">
        <v>0</v>
      </c>
      <c r="H204" s="1566">
        <v>0</v>
      </c>
      <c r="I204" s="1566">
        <v>0</v>
      </c>
      <c r="J204" s="1566">
        <v>0</v>
      </c>
      <c r="K204" s="1566">
        <v>0</v>
      </c>
      <c r="M204" s="1551">
        <v>0</v>
      </c>
      <c r="P204" s="1567">
        <v>41306</v>
      </c>
      <c r="Q204" s="1568" t="s">
        <v>1983</v>
      </c>
      <c r="R204" s="1569">
        <v>2013</v>
      </c>
      <c r="S204" s="1570">
        <v>0</v>
      </c>
      <c r="T204" s="1570">
        <v>0</v>
      </c>
      <c r="U204" s="1570">
        <v>0</v>
      </c>
      <c r="V204" s="1573">
        <v>0</v>
      </c>
      <c r="W204" s="1570">
        <v>0</v>
      </c>
      <c r="Z204" s="1551">
        <v>0</v>
      </c>
      <c r="AD204" s="1568">
        <v>52413</v>
      </c>
      <c r="AE204" s="1568" t="s">
        <v>2348</v>
      </c>
      <c r="AF204" s="303">
        <v>0</v>
      </c>
      <c r="AG204" s="303">
        <v>0</v>
      </c>
      <c r="AH204" s="303">
        <v>0</v>
      </c>
      <c r="AI204" s="303">
        <v>0</v>
      </c>
      <c r="AJ204" s="303">
        <v>0</v>
      </c>
      <c r="AK204" s="303">
        <v>0</v>
      </c>
      <c r="AL204" s="303">
        <v>0</v>
      </c>
      <c r="AM204" s="303">
        <v>0</v>
      </c>
      <c r="AN204" s="303">
        <v>0</v>
      </c>
      <c r="AO204" s="303">
        <v>0</v>
      </c>
      <c r="AP204" s="303">
        <v>0</v>
      </c>
      <c r="AQ204" s="303">
        <v>0</v>
      </c>
      <c r="AR204" s="303">
        <v>2163757.6809706804</v>
      </c>
      <c r="AS204" s="303">
        <v>2690452.5776501903</v>
      </c>
      <c r="AT204" s="303">
        <v>2573349.1097257342</v>
      </c>
      <c r="AU204" s="303">
        <v>2461342.6363790114</v>
      </c>
      <c r="AV204" s="303">
        <v>2897490.840667577</v>
      </c>
      <c r="AW204" s="303">
        <v>2944586.9101301897</v>
      </c>
      <c r="AX204" s="303">
        <v>2816422.1018575351</v>
      </c>
      <c r="AY204" s="303">
        <v>2535374.8134102249</v>
      </c>
      <c r="AZ204" s="303">
        <v>2121893.5436626482</v>
      </c>
      <c r="BB204" s="1522">
        <v>0</v>
      </c>
      <c r="BC204" s="1522">
        <v>0</v>
      </c>
      <c r="BD204" s="1522">
        <v>0</v>
      </c>
      <c r="BE204" s="1522">
        <v>0</v>
      </c>
      <c r="BF204" s="1522">
        <v>0</v>
      </c>
      <c r="BG204" s="1522">
        <v>0</v>
      </c>
      <c r="BH204" s="1522">
        <v>0</v>
      </c>
      <c r="BI204" s="1522">
        <v>0</v>
      </c>
      <c r="BJ204" s="1522">
        <v>0</v>
      </c>
      <c r="BK204" s="1522">
        <v>0</v>
      </c>
      <c r="BL204" s="1522">
        <v>0</v>
      </c>
      <c r="BM204" s="1522">
        <v>0</v>
      </c>
      <c r="BN204" s="1522">
        <v>994772.3182236274</v>
      </c>
      <c r="BO204" s="1522">
        <v>1415636.4213024094</v>
      </c>
      <c r="BP204" s="1522">
        <v>1532739.8892268664</v>
      </c>
      <c r="BQ204" s="1522">
        <v>1644746.3625735885</v>
      </c>
      <c r="BR204" s="1522">
        <v>2156157.1580433147</v>
      </c>
      <c r="BS204" s="1522">
        <v>2424914.0885001337</v>
      </c>
      <c r="BT204" s="1522">
        <v>2553078.8967727879</v>
      </c>
      <c r="BU204" s="1522">
        <v>2518273.1853006678</v>
      </c>
      <c r="BV204" s="1522">
        <v>2300048.4552093828</v>
      </c>
      <c r="BX204" s="1572">
        <v>23204670.214453794</v>
      </c>
      <c r="BY204" s="1572">
        <v>17540366.775152776</v>
      </c>
      <c r="BZ204" s="1572">
        <v>40745036.989606574</v>
      </c>
    </row>
    <row r="205" spans="6:78">
      <c r="P205" s="1567">
        <v>41334</v>
      </c>
      <c r="Q205" s="1568" t="s">
        <v>1984</v>
      </c>
      <c r="R205" s="1569">
        <v>2013</v>
      </c>
      <c r="S205" s="1570">
        <v>0</v>
      </c>
      <c r="T205" s="1570">
        <v>0</v>
      </c>
      <c r="U205" s="1570">
        <v>0</v>
      </c>
      <c r="V205" s="1573">
        <v>0</v>
      </c>
      <c r="W205" s="1570">
        <v>0</v>
      </c>
      <c r="Z205" s="1551">
        <v>0</v>
      </c>
      <c r="AD205" s="1568">
        <v>52597</v>
      </c>
      <c r="AE205" s="1568" t="s">
        <v>2354</v>
      </c>
      <c r="AF205" s="303">
        <v>0</v>
      </c>
      <c r="AG205" s="303">
        <v>0</v>
      </c>
      <c r="AH205" s="303">
        <v>0</v>
      </c>
      <c r="AI205" s="303">
        <v>0</v>
      </c>
      <c r="AJ205" s="303">
        <v>0</v>
      </c>
      <c r="AK205" s="303">
        <v>0</v>
      </c>
      <c r="AL205" s="303">
        <v>0</v>
      </c>
      <c r="AM205" s="303">
        <v>0</v>
      </c>
      <c r="AN205" s="303">
        <v>0</v>
      </c>
      <c r="AO205" s="303">
        <v>0</v>
      </c>
      <c r="AP205" s="303">
        <v>0</v>
      </c>
      <c r="AQ205" s="303">
        <v>0</v>
      </c>
      <c r="AR205" s="303">
        <v>2212442.2287925207</v>
      </c>
      <c r="AS205" s="303">
        <v>2750987.7606473197</v>
      </c>
      <c r="AT205" s="303">
        <v>2631249.4646945633</v>
      </c>
      <c r="AU205" s="303">
        <v>2516722.8456975394</v>
      </c>
      <c r="AV205" s="303">
        <v>2962684.3845825978</v>
      </c>
      <c r="AW205" s="303">
        <v>3010840.1156081189</v>
      </c>
      <c r="AX205" s="303">
        <v>2879791.5991493291</v>
      </c>
      <c r="AY205" s="303">
        <v>2592420.7467119554</v>
      </c>
      <c r="AZ205" s="303">
        <v>2169636.1483950578</v>
      </c>
      <c r="BB205" s="1522">
        <v>0</v>
      </c>
      <c r="BC205" s="1522">
        <v>0</v>
      </c>
      <c r="BD205" s="1522">
        <v>0</v>
      </c>
      <c r="BE205" s="1522">
        <v>0</v>
      </c>
      <c r="BF205" s="1522">
        <v>0</v>
      </c>
      <c r="BG205" s="1522">
        <v>0</v>
      </c>
      <c r="BH205" s="1522">
        <v>0</v>
      </c>
      <c r="BI205" s="1522">
        <v>0</v>
      </c>
      <c r="BJ205" s="1522">
        <v>0</v>
      </c>
      <c r="BK205" s="1522">
        <v>0</v>
      </c>
      <c r="BL205" s="1522">
        <v>0</v>
      </c>
      <c r="BM205" s="1522">
        <v>0</v>
      </c>
      <c r="BN205" s="1522">
        <v>946087.77040178701</v>
      </c>
      <c r="BO205" s="1522">
        <v>1355101.2383052802</v>
      </c>
      <c r="BP205" s="1522">
        <v>1474839.5342580373</v>
      </c>
      <c r="BQ205" s="1522">
        <v>1589366.153255061</v>
      </c>
      <c r="BR205" s="1522">
        <v>2090963.6141282944</v>
      </c>
      <c r="BS205" s="1522">
        <v>2358660.8830222045</v>
      </c>
      <c r="BT205" s="1522">
        <v>2489709.3994809939</v>
      </c>
      <c r="BU205" s="1522">
        <v>2461227.2519989368</v>
      </c>
      <c r="BV205" s="1522">
        <v>2252305.8504769732</v>
      </c>
      <c r="BX205" s="1572">
        <v>23726775.294279002</v>
      </c>
      <c r="BY205" s="1572">
        <v>17018261.695327569</v>
      </c>
      <c r="BZ205" s="1572">
        <v>40745036.989606574</v>
      </c>
    </row>
    <row r="206" spans="6:78">
      <c r="P206" s="1567">
        <v>41365</v>
      </c>
      <c r="Q206" s="1568" t="s">
        <v>1985</v>
      </c>
      <c r="R206" s="1569">
        <v>2013</v>
      </c>
      <c r="S206" s="1570">
        <v>0</v>
      </c>
      <c r="T206" s="1570">
        <v>0</v>
      </c>
      <c r="U206" s="1570">
        <v>0</v>
      </c>
      <c r="V206" s="1573">
        <v>0</v>
      </c>
      <c r="W206" s="1570">
        <v>0</v>
      </c>
      <c r="Z206" s="1551">
        <v>0</v>
      </c>
      <c r="AD206" s="1568">
        <v>52779</v>
      </c>
      <c r="AE206" s="1568" t="s">
        <v>2360</v>
      </c>
      <c r="AF206" s="303">
        <v>0</v>
      </c>
      <c r="AG206" s="303">
        <v>0</v>
      </c>
      <c r="AH206" s="303">
        <v>0</v>
      </c>
      <c r="AI206" s="303">
        <v>0</v>
      </c>
      <c r="AJ206" s="303">
        <v>0</v>
      </c>
      <c r="AK206" s="303">
        <v>0</v>
      </c>
      <c r="AL206" s="303">
        <v>0</v>
      </c>
      <c r="AM206" s="303">
        <v>0</v>
      </c>
      <c r="AN206" s="303">
        <v>0</v>
      </c>
      <c r="AO206" s="303">
        <v>0</v>
      </c>
      <c r="AP206" s="303">
        <v>0</v>
      </c>
      <c r="AQ206" s="303">
        <v>0</v>
      </c>
      <c r="AR206" s="303">
        <v>2262222.1789403525</v>
      </c>
      <c r="AS206" s="303">
        <v>2812884.9852618845</v>
      </c>
      <c r="AT206" s="303">
        <v>2690452.5776501903</v>
      </c>
      <c r="AU206" s="303">
        <v>2573349.1097257342</v>
      </c>
      <c r="AV206" s="303">
        <v>3029344.7832357064</v>
      </c>
      <c r="AW206" s="303">
        <v>3078584.0182093005</v>
      </c>
      <c r="AX206" s="303">
        <v>2944586.9101301897</v>
      </c>
      <c r="AY206" s="303">
        <v>2650750.2135129739</v>
      </c>
      <c r="AZ206" s="303">
        <v>2218452.961733947</v>
      </c>
      <c r="BB206" s="1522">
        <v>0</v>
      </c>
      <c r="BC206" s="1522">
        <v>0</v>
      </c>
      <c r="BD206" s="1522">
        <v>0</v>
      </c>
      <c r="BE206" s="1522">
        <v>0</v>
      </c>
      <c r="BF206" s="1522">
        <v>0</v>
      </c>
      <c r="BG206" s="1522">
        <v>0</v>
      </c>
      <c r="BH206" s="1522">
        <v>0</v>
      </c>
      <c r="BI206" s="1522">
        <v>0</v>
      </c>
      <c r="BJ206" s="1522">
        <v>0</v>
      </c>
      <c r="BK206" s="1522">
        <v>0</v>
      </c>
      <c r="BL206" s="1522">
        <v>0</v>
      </c>
      <c r="BM206" s="1522">
        <v>0</v>
      </c>
      <c r="BN206" s="1522">
        <v>896307.8202539552</v>
      </c>
      <c r="BO206" s="1522">
        <v>1293204.0136907154</v>
      </c>
      <c r="BP206" s="1522">
        <v>1415636.4213024094</v>
      </c>
      <c r="BQ206" s="1522">
        <v>1532739.8892268664</v>
      </c>
      <c r="BR206" s="1522">
        <v>2024303.2154751858</v>
      </c>
      <c r="BS206" s="1522">
        <v>2290916.9804210216</v>
      </c>
      <c r="BT206" s="1522">
        <v>2424914.0885001337</v>
      </c>
      <c r="BU206" s="1522">
        <v>2402897.7851979183</v>
      </c>
      <c r="BV206" s="1522">
        <v>2203489.0371380844</v>
      </c>
      <c r="BX206" s="1572">
        <v>24260627.738400277</v>
      </c>
      <c r="BY206" s="1572">
        <v>16484409.251206288</v>
      </c>
      <c r="BZ206" s="1572">
        <v>40745036.989606567</v>
      </c>
    </row>
    <row r="207" spans="6:78">
      <c r="P207" s="1567">
        <v>41395</v>
      </c>
      <c r="Q207" s="1568" t="s">
        <v>1986</v>
      </c>
      <c r="R207" s="1569">
        <v>2013</v>
      </c>
      <c r="S207" s="1570">
        <v>0</v>
      </c>
      <c r="T207" s="1570">
        <v>0</v>
      </c>
      <c r="U207" s="1570">
        <v>0</v>
      </c>
      <c r="V207" s="1573">
        <v>0</v>
      </c>
      <c r="W207" s="1570">
        <v>0</v>
      </c>
      <c r="Z207" s="1551">
        <v>0</v>
      </c>
      <c r="AD207" s="1568">
        <v>52963</v>
      </c>
      <c r="AE207" s="1568" t="s">
        <v>2366</v>
      </c>
      <c r="AF207" s="303">
        <v>0</v>
      </c>
      <c r="AG207" s="303">
        <v>0</v>
      </c>
      <c r="AH207" s="303">
        <v>0</v>
      </c>
      <c r="AI207" s="303">
        <v>0</v>
      </c>
      <c r="AJ207" s="303">
        <v>0</v>
      </c>
      <c r="AK207" s="303">
        <v>0</v>
      </c>
      <c r="AL207" s="303">
        <v>0</v>
      </c>
      <c r="AM207" s="303">
        <v>0</v>
      </c>
      <c r="AN207" s="303">
        <v>0</v>
      </c>
      <c r="AO207" s="303">
        <v>0</v>
      </c>
      <c r="AP207" s="303">
        <v>0</v>
      </c>
      <c r="AQ207" s="303">
        <v>0</v>
      </c>
      <c r="AR207" s="303">
        <v>2313122.1779665104</v>
      </c>
      <c r="AS207" s="303">
        <v>2876174.897430277</v>
      </c>
      <c r="AT207" s="303">
        <v>2750987.7606473197</v>
      </c>
      <c r="AU207" s="303">
        <v>2631249.4646945633</v>
      </c>
      <c r="AV207" s="303">
        <v>3097505.04085851</v>
      </c>
      <c r="AW207" s="303">
        <v>3147852.1586190104</v>
      </c>
      <c r="AX207" s="303">
        <v>3010840.1156081189</v>
      </c>
      <c r="AY207" s="303">
        <v>2710392.0933170156</v>
      </c>
      <c r="AZ207" s="303">
        <v>2268368.1533729611</v>
      </c>
      <c r="BB207" s="1522">
        <v>0</v>
      </c>
      <c r="BC207" s="1522">
        <v>0</v>
      </c>
      <c r="BD207" s="1522">
        <v>0</v>
      </c>
      <c r="BE207" s="1522">
        <v>0</v>
      </c>
      <c r="BF207" s="1522">
        <v>0</v>
      </c>
      <c r="BG207" s="1522">
        <v>0</v>
      </c>
      <c r="BH207" s="1522">
        <v>0</v>
      </c>
      <c r="BI207" s="1522">
        <v>0</v>
      </c>
      <c r="BJ207" s="1522">
        <v>0</v>
      </c>
      <c r="BK207" s="1522">
        <v>0</v>
      </c>
      <c r="BL207" s="1522">
        <v>0</v>
      </c>
      <c r="BM207" s="1522">
        <v>0</v>
      </c>
      <c r="BN207" s="1522">
        <v>845407.82122779719</v>
      </c>
      <c r="BO207" s="1522">
        <v>1229914.101522323</v>
      </c>
      <c r="BP207" s="1522">
        <v>1355101.2383052802</v>
      </c>
      <c r="BQ207" s="1522">
        <v>1474839.5342580373</v>
      </c>
      <c r="BR207" s="1522">
        <v>1956142.9578523824</v>
      </c>
      <c r="BS207" s="1522">
        <v>2221648.8400113126</v>
      </c>
      <c r="BT207" s="1522">
        <v>2358660.8830222045</v>
      </c>
      <c r="BU207" s="1522">
        <v>2343255.9053938761</v>
      </c>
      <c r="BV207" s="1522">
        <v>2153573.8454990708</v>
      </c>
      <c r="BX207" s="1572">
        <v>24806491.862514287</v>
      </c>
      <c r="BY207" s="1572">
        <v>15938545.127092281</v>
      </c>
      <c r="BZ207" s="1572">
        <v>40745036.989606567</v>
      </c>
    </row>
    <row r="208" spans="6:78">
      <c r="P208" s="1567">
        <v>41426</v>
      </c>
      <c r="Q208" s="1568" t="s">
        <v>1987</v>
      </c>
      <c r="R208" s="1569">
        <v>2013</v>
      </c>
      <c r="S208" s="1570">
        <v>0</v>
      </c>
      <c r="T208" s="1570">
        <v>0</v>
      </c>
      <c r="U208" s="1570">
        <v>0</v>
      </c>
      <c r="V208" s="1573">
        <v>0</v>
      </c>
      <c r="W208" s="1570">
        <v>0</v>
      </c>
      <c r="Z208" s="1551">
        <v>0</v>
      </c>
      <c r="AD208" s="1568">
        <v>53144</v>
      </c>
      <c r="AE208" s="1568" t="s">
        <v>2372</v>
      </c>
      <c r="AF208" s="303">
        <v>0</v>
      </c>
      <c r="AG208" s="303">
        <v>0</v>
      </c>
      <c r="AH208" s="303">
        <v>0</v>
      </c>
      <c r="AI208" s="303">
        <v>0</v>
      </c>
      <c r="AJ208" s="303">
        <v>0</v>
      </c>
      <c r="AK208" s="303">
        <v>0</v>
      </c>
      <c r="AL208" s="303">
        <v>0</v>
      </c>
      <c r="AM208" s="303">
        <v>0</v>
      </c>
      <c r="AN208" s="303">
        <v>0</v>
      </c>
      <c r="AO208" s="303">
        <v>0</v>
      </c>
      <c r="AP208" s="303">
        <v>0</v>
      </c>
      <c r="AQ208" s="303">
        <v>0</v>
      </c>
      <c r="AR208" s="303">
        <v>2365167.4269707571</v>
      </c>
      <c r="AS208" s="303">
        <v>2940888.8326224582</v>
      </c>
      <c r="AT208" s="303">
        <v>2812884.9852618845</v>
      </c>
      <c r="AU208" s="303">
        <v>2690452.5776501903</v>
      </c>
      <c r="AV208" s="303">
        <v>3167198.9042778267</v>
      </c>
      <c r="AW208" s="303">
        <v>3218678.832187938</v>
      </c>
      <c r="AX208" s="303">
        <v>3078584.0182093005</v>
      </c>
      <c r="AY208" s="303">
        <v>2771375.9154166491</v>
      </c>
      <c r="AZ208" s="303">
        <v>2319406.4368238524</v>
      </c>
      <c r="BB208" s="1522">
        <v>0</v>
      </c>
      <c r="BC208" s="1522">
        <v>0</v>
      </c>
      <c r="BD208" s="1522">
        <v>0</v>
      </c>
      <c r="BE208" s="1522">
        <v>0</v>
      </c>
      <c r="BF208" s="1522">
        <v>0</v>
      </c>
      <c r="BG208" s="1522">
        <v>0</v>
      </c>
      <c r="BH208" s="1522">
        <v>0</v>
      </c>
      <c r="BI208" s="1522">
        <v>0</v>
      </c>
      <c r="BJ208" s="1522">
        <v>0</v>
      </c>
      <c r="BK208" s="1522">
        <v>0</v>
      </c>
      <c r="BL208" s="1522">
        <v>0</v>
      </c>
      <c r="BM208" s="1522">
        <v>0</v>
      </c>
      <c r="BN208" s="1522">
        <v>793362.57222355087</v>
      </c>
      <c r="BO208" s="1522">
        <v>1165200.1663301417</v>
      </c>
      <c r="BP208" s="1522">
        <v>1293204.0136907154</v>
      </c>
      <c r="BQ208" s="1522">
        <v>1415636.4213024094</v>
      </c>
      <c r="BR208" s="1522">
        <v>1886449.0944330662</v>
      </c>
      <c r="BS208" s="1522">
        <v>2150822.1664423849</v>
      </c>
      <c r="BT208" s="1522">
        <v>2290916.9804210216</v>
      </c>
      <c r="BU208" s="1522">
        <v>2282272.0832942436</v>
      </c>
      <c r="BV208" s="1522">
        <v>2102535.5620481791</v>
      </c>
      <c r="BX208" s="1572">
        <v>25364637.929420859</v>
      </c>
      <c r="BY208" s="1572">
        <v>15380399.060185712</v>
      </c>
      <c r="BZ208" s="1572">
        <v>40745036.989606574</v>
      </c>
    </row>
    <row r="209" spans="16:78">
      <c r="P209" s="1567">
        <v>41456</v>
      </c>
      <c r="Q209" s="1568" t="s">
        <v>1988</v>
      </c>
      <c r="R209" s="1569">
        <v>2014</v>
      </c>
      <c r="S209" s="1570">
        <v>0</v>
      </c>
      <c r="T209" s="1570">
        <v>0</v>
      </c>
      <c r="U209" s="1570">
        <v>0</v>
      </c>
      <c r="V209" s="1573">
        <v>0</v>
      </c>
      <c r="W209" s="1570">
        <v>0</v>
      </c>
      <c r="Z209" s="1551">
        <v>0</v>
      </c>
      <c r="AD209" s="1568">
        <v>53328</v>
      </c>
      <c r="AE209" s="1568" t="s">
        <v>2378</v>
      </c>
      <c r="AF209" s="303">
        <v>0</v>
      </c>
      <c r="AG209" s="303">
        <v>0</v>
      </c>
      <c r="AH209" s="303">
        <v>0</v>
      </c>
      <c r="AI209" s="303">
        <v>0</v>
      </c>
      <c r="AJ209" s="303">
        <v>0</v>
      </c>
      <c r="AK209" s="303">
        <v>0</v>
      </c>
      <c r="AL209" s="303">
        <v>0</v>
      </c>
      <c r="AM209" s="303">
        <v>0</v>
      </c>
      <c r="AN209" s="303">
        <v>0</v>
      </c>
      <c r="AO209" s="303">
        <v>0</v>
      </c>
      <c r="AP209" s="303">
        <v>0</v>
      </c>
      <c r="AQ209" s="303">
        <v>0</v>
      </c>
      <c r="AR209" s="303">
        <v>2418383.6940775989</v>
      </c>
      <c r="AS209" s="303">
        <v>3007058.8313564635</v>
      </c>
      <c r="AT209" s="303">
        <v>2876174.897430277</v>
      </c>
      <c r="AU209" s="303">
        <v>2750987.7606473197</v>
      </c>
      <c r="AV209" s="303">
        <v>3238460.8796240776</v>
      </c>
      <c r="AW209" s="303">
        <v>3291099.1059121666</v>
      </c>
      <c r="AX209" s="303">
        <v>3147852.1586190104</v>
      </c>
      <c r="AY209" s="303">
        <v>2833731.8735135235</v>
      </c>
      <c r="AZ209" s="303">
        <v>2371593.0816523884</v>
      </c>
      <c r="BB209" s="1522">
        <v>0</v>
      </c>
      <c r="BC209" s="1522">
        <v>0</v>
      </c>
      <c r="BD209" s="1522">
        <v>0</v>
      </c>
      <c r="BE209" s="1522">
        <v>0</v>
      </c>
      <c r="BF209" s="1522">
        <v>0</v>
      </c>
      <c r="BG209" s="1522">
        <v>0</v>
      </c>
      <c r="BH209" s="1522">
        <v>0</v>
      </c>
      <c r="BI209" s="1522">
        <v>0</v>
      </c>
      <c r="BJ209" s="1522">
        <v>0</v>
      </c>
      <c r="BK209" s="1522">
        <v>0</v>
      </c>
      <c r="BL209" s="1522">
        <v>0</v>
      </c>
      <c r="BM209" s="1522">
        <v>0</v>
      </c>
      <c r="BN209" s="1522">
        <v>740146.30511670886</v>
      </c>
      <c r="BO209" s="1522">
        <v>1099030.1675961365</v>
      </c>
      <c r="BP209" s="1522">
        <v>1229914.101522323</v>
      </c>
      <c r="BQ209" s="1522">
        <v>1355101.2383052802</v>
      </c>
      <c r="BR209" s="1522">
        <v>1815187.1190868148</v>
      </c>
      <c r="BS209" s="1522">
        <v>2078401.8927181566</v>
      </c>
      <c r="BT209" s="1522">
        <v>2221648.8400113126</v>
      </c>
      <c r="BU209" s="1522">
        <v>2219916.1251973687</v>
      </c>
      <c r="BV209" s="1522">
        <v>2050348.9172196423</v>
      </c>
      <c r="BX209" s="1572">
        <v>25935342.282832824</v>
      </c>
      <c r="BY209" s="1572">
        <v>14809694.706773743</v>
      </c>
      <c r="BZ209" s="1572">
        <v>40745036.989606567</v>
      </c>
    </row>
    <row r="210" spans="16:78">
      <c r="P210" s="1567">
        <v>41487</v>
      </c>
      <c r="Q210" s="1568" t="s">
        <v>1989</v>
      </c>
      <c r="R210" s="1569">
        <v>2014</v>
      </c>
      <c r="S210" s="1570">
        <v>0</v>
      </c>
      <c r="T210" s="1570">
        <v>0</v>
      </c>
      <c r="U210" s="1570">
        <v>0</v>
      </c>
      <c r="V210" s="1573">
        <v>0</v>
      </c>
      <c r="W210" s="1570">
        <v>0</v>
      </c>
      <c r="Z210" s="1551">
        <v>0</v>
      </c>
      <c r="AD210" s="1568">
        <v>53509</v>
      </c>
      <c r="AE210" s="1568" t="s">
        <v>2384</v>
      </c>
      <c r="AF210" s="303">
        <v>0</v>
      </c>
      <c r="AG210" s="303">
        <v>0</v>
      </c>
      <c r="AH210" s="303">
        <v>0</v>
      </c>
      <c r="AI210" s="303">
        <v>0</v>
      </c>
      <c r="AJ210" s="303">
        <v>0</v>
      </c>
      <c r="AK210" s="303">
        <v>0</v>
      </c>
      <c r="AL210" s="303">
        <v>0</v>
      </c>
      <c r="AM210" s="303">
        <v>0</v>
      </c>
      <c r="AN210" s="303">
        <v>0</v>
      </c>
      <c r="AO210" s="303">
        <v>0</v>
      </c>
      <c r="AP210" s="303">
        <v>0</v>
      </c>
      <c r="AQ210" s="303">
        <v>0</v>
      </c>
      <c r="AR210" s="303">
        <v>2472797.3271943447</v>
      </c>
      <c r="AS210" s="303">
        <v>3074717.655061984</v>
      </c>
      <c r="AT210" s="303">
        <v>2940888.8326224582</v>
      </c>
      <c r="AU210" s="303">
        <v>2812884.9852618845</v>
      </c>
      <c r="AV210" s="303">
        <v>3311326.2494156188</v>
      </c>
      <c r="AW210" s="303">
        <v>3365148.8357951907</v>
      </c>
      <c r="AX210" s="303">
        <v>3218678.832187938</v>
      </c>
      <c r="AY210" s="303">
        <v>2897490.840667577</v>
      </c>
      <c r="AZ210" s="303">
        <v>2424953.9259895678</v>
      </c>
      <c r="BB210" s="1522">
        <v>0</v>
      </c>
      <c r="BC210" s="1522">
        <v>0</v>
      </c>
      <c r="BD210" s="1522">
        <v>0</v>
      </c>
      <c r="BE210" s="1522">
        <v>0</v>
      </c>
      <c r="BF210" s="1522">
        <v>0</v>
      </c>
      <c r="BG210" s="1522">
        <v>0</v>
      </c>
      <c r="BH210" s="1522">
        <v>0</v>
      </c>
      <c r="BI210" s="1522">
        <v>0</v>
      </c>
      <c r="BJ210" s="1522">
        <v>0</v>
      </c>
      <c r="BK210" s="1522">
        <v>0</v>
      </c>
      <c r="BL210" s="1522">
        <v>0</v>
      </c>
      <c r="BM210" s="1522">
        <v>0</v>
      </c>
      <c r="BN210" s="1522">
        <v>685732.67199996277</v>
      </c>
      <c r="BO210" s="1522">
        <v>1031371.3438906161</v>
      </c>
      <c r="BP210" s="1522">
        <v>1165200.1663301417</v>
      </c>
      <c r="BQ210" s="1522">
        <v>1293204.0136907154</v>
      </c>
      <c r="BR210" s="1522">
        <v>1742321.7492952733</v>
      </c>
      <c r="BS210" s="1522">
        <v>2004352.1628351328</v>
      </c>
      <c r="BT210" s="1522">
        <v>2150822.1664423849</v>
      </c>
      <c r="BU210" s="1522">
        <v>2156157.1580433147</v>
      </c>
      <c r="BV210" s="1522">
        <v>1996988.0728824635</v>
      </c>
      <c r="BX210" s="1572">
        <v>26518887.484196566</v>
      </c>
      <c r="BY210" s="1572">
        <v>14226149.505410006</v>
      </c>
      <c r="BZ210" s="1572">
        <v>40745036.989606574</v>
      </c>
    </row>
    <row r="211" spans="16:78">
      <c r="P211" s="1567">
        <v>41518</v>
      </c>
      <c r="Q211" s="1568" t="s">
        <v>1990</v>
      </c>
      <c r="R211" s="1569">
        <v>2014</v>
      </c>
      <c r="S211" s="1570">
        <v>0</v>
      </c>
      <c r="T211" s="1570">
        <v>0</v>
      </c>
      <c r="U211" s="1570">
        <v>0</v>
      </c>
      <c r="V211" s="1573">
        <v>0</v>
      </c>
      <c r="W211" s="1570">
        <v>0</v>
      </c>
      <c r="Z211" s="1551">
        <v>0</v>
      </c>
      <c r="AD211" s="1568">
        <v>53693</v>
      </c>
      <c r="AE211" s="1568" t="s">
        <v>2390</v>
      </c>
      <c r="AF211" s="303">
        <v>0</v>
      </c>
      <c r="AG211" s="303">
        <v>0</v>
      </c>
      <c r="AH211" s="303">
        <v>0</v>
      </c>
      <c r="AI211" s="303">
        <v>0</v>
      </c>
      <c r="AJ211" s="303">
        <v>0</v>
      </c>
      <c r="AK211" s="303">
        <v>0</v>
      </c>
      <c r="AL211" s="303">
        <v>0</v>
      </c>
      <c r="AM211" s="303">
        <v>0</v>
      </c>
      <c r="AN211" s="303">
        <v>0</v>
      </c>
      <c r="AO211" s="303">
        <v>0</v>
      </c>
      <c r="AP211" s="303">
        <v>0</v>
      </c>
      <c r="AQ211" s="303">
        <v>0</v>
      </c>
      <c r="AR211" s="303">
        <v>2528435.2670562174</v>
      </c>
      <c r="AS211" s="303">
        <v>3143898.8023008783</v>
      </c>
      <c r="AT211" s="303">
        <v>3007058.8313564635</v>
      </c>
      <c r="AU211" s="303">
        <v>2876174.897430277</v>
      </c>
      <c r="AV211" s="303">
        <v>3385831.0900274701</v>
      </c>
      <c r="AW211" s="303">
        <v>3440864.6846005823</v>
      </c>
      <c r="AX211" s="303">
        <v>3291099.1059121666</v>
      </c>
      <c r="AY211" s="303">
        <v>2962684.3845825978</v>
      </c>
      <c r="AZ211" s="303">
        <v>2479515.3893243331</v>
      </c>
      <c r="BB211" s="1522">
        <v>0</v>
      </c>
      <c r="BC211" s="1522">
        <v>0</v>
      </c>
      <c r="BD211" s="1522">
        <v>0</v>
      </c>
      <c r="BE211" s="1522">
        <v>0</v>
      </c>
      <c r="BF211" s="1522">
        <v>0</v>
      </c>
      <c r="BG211" s="1522">
        <v>0</v>
      </c>
      <c r="BH211" s="1522">
        <v>0</v>
      </c>
      <c r="BI211" s="1522">
        <v>0</v>
      </c>
      <c r="BJ211" s="1522">
        <v>0</v>
      </c>
      <c r="BK211" s="1522">
        <v>0</v>
      </c>
      <c r="BL211" s="1522">
        <v>0</v>
      </c>
      <c r="BM211" s="1522">
        <v>0</v>
      </c>
      <c r="BN211" s="1522">
        <v>630094.73213809007</v>
      </c>
      <c r="BO211" s="1522">
        <v>962190.19665172149</v>
      </c>
      <c r="BP211" s="1522">
        <v>1099030.1675961365</v>
      </c>
      <c r="BQ211" s="1522">
        <v>1229914.101522323</v>
      </c>
      <c r="BR211" s="1522">
        <v>1667816.9086834218</v>
      </c>
      <c r="BS211" s="1522">
        <v>1928636.3140297409</v>
      </c>
      <c r="BT211" s="1522">
        <v>2078401.8927181566</v>
      </c>
      <c r="BU211" s="1522">
        <v>2090963.6141282944</v>
      </c>
      <c r="BV211" s="1522">
        <v>1942426.6095476979</v>
      </c>
      <c r="BX211" s="1572">
        <v>27115562.452590987</v>
      </c>
      <c r="BY211" s="1572">
        <v>13629474.537015583</v>
      </c>
      <c r="BZ211" s="1572">
        <v>40745036.989606574</v>
      </c>
    </row>
    <row r="212" spans="16:78">
      <c r="P212" s="1567">
        <v>41548</v>
      </c>
      <c r="Q212" s="1568" t="s">
        <v>1991</v>
      </c>
      <c r="R212" s="1569">
        <v>2014</v>
      </c>
      <c r="S212" s="1570">
        <v>0</v>
      </c>
      <c r="T212" s="1570">
        <v>0</v>
      </c>
      <c r="U212" s="1570">
        <v>0</v>
      </c>
      <c r="V212" s="1573">
        <v>0</v>
      </c>
      <c r="W212" s="1570">
        <v>0</v>
      </c>
      <c r="Z212" s="1551">
        <v>0</v>
      </c>
      <c r="AD212" s="1568">
        <v>53874</v>
      </c>
      <c r="AE212" s="1568" t="s">
        <v>2396</v>
      </c>
      <c r="AF212" s="303">
        <v>0</v>
      </c>
      <c r="AG212" s="303">
        <v>0</v>
      </c>
      <c r="AH212" s="303">
        <v>0</v>
      </c>
      <c r="AI212" s="303">
        <v>0</v>
      </c>
      <c r="AJ212" s="303">
        <v>0</v>
      </c>
      <c r="AK212" s="303">
        <v>0</v>
      </c>
      <c r="AL212" s="303">
        <v>0</v>
      </c>
      <c r="AM212" s="303">
        <v>0</v>
      </c>
      <c r="AN212" s="303">
        <v>0</v>
      </c>
      <c r="AO212" s="303">
        <v>0</v>
      </c>
      <c r="AP212" s="303">
        <v>0</v>
      </c>
      <c r="AQ212" s="303">
        <v>0</v>
      </c>
      <c r="AR212" s="303">
        <v>2585325.0605649822</v>
      </c>
      <c r="AS212" s="303">
        <v>3214636.525352648</v>
      </c>
      <c r="AT212" s="303">
        <v>3074717.655061984</v>
      </c>
      <c r="AU212" s="303">
        <v>2940888.8326224582</v>
      </c>
      <c r="AV212" s="303">
        <v>3462012.2895530886</v>
      </c>
      <c r="AW212" s="303">
        <v>3518284.1400040947</v>
      </c>
      <c r="AX212" s="303">
        <v>3365148.8357951907</v>
      </c>
      <c r="AY212" s="303">
        <v>3029344.7832357064</v>
      </c>
      <c r="AZ212" s="303">
        <v>2535304.48558413</v>
      </c>
      <c r="BB212" s="1522">
        <v>0</v>
      </c>
      <c r="BC212" s="1522">
        <v>0</v>
      </c>
      <c r="BD212" s="1522">
        <v>0</v>
      </c>
      <c r="BE212" s="1522">
        <v>0</v>
      </c>
      <c r="BF212" s="1522">
        <v>0</v>
      </c>
      <c r="BG212" s="1522">
        <v>0</v>
      </c>
      <c r="BH212" s="1522">
        <v>0</v>
      </c>
      <c r="BI212" s="1522">
        <v>0</v>
      </c>
      <c r="BJ212" s="1522">
        <v>0</v>
      </c>
      <c r="BK212" s="1522">
        <v>0</v>
      </c>
      <c r="BL212" s="1522">
        <v>0</v>
      </c>
      <c r="BM212" s="1522">
        <v>0</v>
      </c>
      <c r="BN212" s="1522">
        <v>573204.93862932513</v>
      </c>
      <c r="BO212" s="1522">
        <v>891452.47359995171</v>
      </c>
      <c r="BP212" s="1522">
        <v>1031371.3438906161</v>
      </c>
      <c r="BQ212" s="1522">
        <v>1165200.1663301417</v>
      </c>
      <c r="BR212" s="1522">
        <v>1591635.7091578038</v>
      </c>
      <c r="BS212" s="1522">
        <v>1851216.8586262276</v>
      </c>
      <c r="BT212" s="1522">
        <v>2004352.1628351328</v>
      </c>
      <c r="BU212" s="1522">
        <v>2024303.2154751858</v>
      </c>
      <c r="BV212" s="1522">
        <v>1886637.5132879002</v>
      </c>
      <c r="BX212" s="1572">
        <v>27725662.60777428</v>
      </c>
      <c r="BY212" s="1572">
        <v>13019374.381832285</v>
      </c>
      <c r="BZ212" s="1572">
        <v>40745036.989606567</v>
      </c>
    </row>
    <row r="213" spans="16:78">
      <c r="P213" s="1567">
        <v>41579</v>
      </c>
      <c r="Q213" s="1568" t="s">
        <v>1992</v>
      </c>
      <c r="R213" s="1569">
        <v>2014</v>
      </c>
      <c r="S213" s="1570">
        <v>0</v>
      </c>
      <c r="T213" s="1570">
        <v>0</v>
      </c>
      <c r="U213" s="1570">
        <v>0</v>
      </c>
      <c r="V213" s="1573">
        <v>0</v>
      </c>
      <c r="W213" s="1570">
        <v>0</v>
      </c>
      <c r="Z213" s="1551">
        <v>0</v>
      </c>
      <c r="AD213" s="1568">
        <v>54058</v>
      </c>
      <c r="AE213" s="1568" t="s">
        <v>2402</v>
      </c>
      <c r="AF213" s="303">
        <v>0</v>
      </c>
      <c r="AG213" s="303">
        <v>0</v>
      </c>
      <c r="AH213" s="303">
        <v>0</v>
      </c>
      <c r="AI213" s="303">
        <v>0</v>
      </c>
      <c r="AJ213" s="303">
        <v>0</v>
      </c>
      <c r="AK213" s="303">
        <v>0</v>
      </c>
      <c r="AL213" s="303">
        <v>0</v>
      </c>
      <c r="AM213" s="303">
        <v>0</v>
      </c>
      <c r="AN213" s="303">
        <v>0</v>
      </c>
      <c r="AO213" s="303">
        <v>0</v>
      </c>
      <c r="AP213" s="303">
        <v>0</v>
      </c>
      <c r="AQ213" s="303">
        <v>0</v>
      </c>
      <c r="AR213" s="303">
        <v>2643494.8744276944</v>
      </c>
      <c r="AS213" s="303">
        <v>3286965.8471730826</v>
      </c>
      <c r="AT213" s="303">
        <v>3143898.8023008783</v>
      </c>
      <c r="AU213" s="303">
        <v>3007058.8313564635</v>
      </c>
      <c r="AV213" s="303">
        <v>3539907.5660680328</v>
      </c>
      <c r="AW213" s="303">
        <v>3597445.5331541873</v>
      </c>
      <c r="AX213" s="303">
        <v>3440864.6846005823</v>
      </c>
      <c r="AY213" s="303">
        <v>3097505.04085851</v>
      </c>
      <c r="AZ213" s="303">
        <v>2592348.836509773</v>
      </c>
      <c r="BB213" s="1522">
        <v>0</v>
      </c>
      <c r="BC213" s="1522">
        <v>0</v>
      </c>
      <c r="BD213" s="1522">
        <v>0</v>
      </c>
      <c r="BE213" s="1522">
        <v>0</v>
      </c>
      <c r="BF213" s="1522">
        <v>0</v>
      </c>
      <c r="BG213" s="1522">
        <v>0</v>
      </c>
      <c r="BH213" s="1522">
        <v>0</v>
      </c>
      <c r="BI213" s="1522">
        <v>0</v>
      </c>
      <c r="BJ213" s="1522">
        <v>0</v>
      </c>
      <c r="BK213" s="1522">
        <v>0</v>
      </c>
      <c r="BL213" s="1522">
        <v>0</v>
      </c>
      <c r="BM213" s="1522">
        <v>0</v>
      </c>
      <c r="BN213" s="1522">
        <v>515035.12476661312</v>
      </c>
      <c r="BO213" s="1522">
        <v>819123.15177951718</v>
      </c>
      <c r="BP213" s="1522">
        <v>962190.19665172149</v>
      </c>
      <c r="BQ213" s="1522">
        <v>1099030.1675961365</v>
      </c>
      <c r="BR213" s="1522">
        <v>1513740.4326428594</v>
      </c>
      <c r="BS213" s="1522">
        <v>1772055.4654761357</v>
      </c>
      <c r="BT213" s="1522">
        <v>1928636.3140297409</v>
      </c>
      <c r="BU213" s="1522">
        <v>1956142.9578523824</v>
      </c>
      <c r="BV213" s="1522">
        <v>1829593.1623622575</v>
      </c>
      <c r="BX213" s="1572">
        <v>28349490.016449202</v>
      </c>
      <c r="BY213" s="1572">
        <v>12395546.973157363</v>
      </c>
      <c r="BZ213" s="1572">
        <v>40745036.989606567</v>
      </c>
    </row>
    <row r="214" spans="16:78">
      <c r="P214" s="1567">
        <v>41609</v>
      </c>
      <c r="Q214" s="1568" t="s">
        <v>1993</v>
      </c>
      <c r="R214" s="1569">
        <v>2014</v>
      </c>
      <c r="S214" s="1570">
        <v>0</v>
      </c>
      <c r="T214" s="1570">
        <v>0</v>
      </c>
      <c r="U214" s="1570">
        <v>0</v>
      </c>
      <c r="V214" s="1573">
        <v>0</v>
      </c>
      <c r="W214" s="1570">
        <v>0</v>
      </c>
      <c r="Z214" s="1551">
        <v>0</v>
      </c>
      <c r="AD214" s="1568">
        <v>54240</v>
      </c>
      <c r="AE214" s="1568" t="s">
        <v>2408</v>
      </c>
      <c r="AF214" s="303">
        <v>0</v>
      </c>
      <c r="AG214" s="303">
        <v>0</v>
      </c>
      <c r="AH214" s="303">
        <v>0</v>
      </c>
      <c r="AI214" s="303">
        <v>0</v>
      </c>
      <c r="AJ214" s="303">
        <v>0</v>
      </c>
      <c r="AK214" s="303">
        <v>0</v>
      </c>
      <c r="AL214" s="303">
        <v>0</v>
      </c>
      <c r="AM214" s="303">
        <v>0</v>
      </c>
      <c r="AN214" s="303">
        <v>0</v>
      </c>
      <c r="AO214" s="303">
        <v>0</v>
      </c>
      <c r="AP214" s="303">
        <v>0</v>
      </c>
      <c r="AQ214" s="303">
        <v>0</v>
      </c>
      <c r="AR214" s="303">
        <v>2702973.5091023175</v>
      </c>
      <c r="AS214" s="303">
        <v>3360922.5787344771</v>
      </c>
      <c r="AT214" s="303">
        <v>3214636.525352648</v>
      </c>
      <c r="AU214" s="303">
        <v>3074717.655061984</v>
      </c>
      <c r="AV214" s="303">
        <v>3619555.4863045635</v>
      </c>
      <c r="AW214" s="303">
        <v>3678388.0576501568</v>
      </c>
      <c r="AX214" s="303">
        <v>3518284.1400040947</v>
      </c>
      <c r="AY214" s="303">
        <v>3167198.9042778267</v>
      </c>
      <c r="AZ214" s="303">
        <v>2650676.6853312431</v>
      </c>
      <c r="BB214" s="1522">
        <v>0</v>
      </c>
      <c r="BC214" s="1522">
        <v>0</v>
      </c>
      <c r="BD214" s="1522">
        <v>0</v>
      </c>
      <c r="BE214" s="1522">
        <v>0</v>
      </c>
      <c r="BF214" s="1522">
        <v>0</v>
      </c>
      <c r="BG214" s="1522">
        <v>0</v>
      </c>
      <c r="BH214" s="1522">
        <v>0</v>
      </c>
      <c r="BI214" s="1522">
        <v>0</v>
      </c>
      <c r="BJ214" s="1522">
        <v>0</v>
      </c>
      <c r="BK214" s="1522">
        <v>0</v>
      </c>
      <c r="BL214" s="1522">
        <v>0</v>
      </c>
      <c r="BM214" s="1522">
        <v>0</v>
      </c>
      <c r="BN214" s="1522">
        <v>455556.49009198998</v>
      </c>
      <c r="BO214" s="1522">
        <v>745166.42021812266</v>
      </c>
      <c r="BP214" s="1522">
        <v>891452.47359995171</v>
      </c>
      <c r="BQ214" s="1522">
        <v>1031371.3438906161</v>
      </c>
      <c r="BR214" s="1522">
        <v>1434092.5124063285</v>
      </c>
      <c r="BS214" s="1522">
        <v>1691112.9409801664</v>
      </c>
      <c r="BT214" s="1522">
        <v>1851216.8586262276</v>
      </c>
      <c r="BU214" s="1522">
        <v>1886449.0944330662</v>
      </c>
      <c r="BV214" s="1522">
        <v>1771265.3135407879</v>
      </c>
      <c r="BX214" s="1572">
        <v>28987353.541819312</v>
      </c>
      <c r="BY214" s="1572">
        <v>11757683.447787257</v>
      </c>
      <c r="BZ214" s="1572">
        <v>40745036.989606567</v>
      </c>
    </row>
    <row r="215" spans="16:78">
      <c r="P215" s="1567">
        <v>41640</v>
      </c>
      <c r="Q215" s="1568" t="s">
        <v>1994</v>
      </c>
      <c r="R215" s="1569">
        <v>2014</v>
      </c>
      <c r="S215" s="1570">
        <v>0</v>
      </c>
      <c r="T215" s="1570">
        <v>0</v>
      </c>
      <c r="U215" s="1570">
        <v>0</v>
      </c>
      <c r="V215" s="1573">
        <v>0</v>
      </c>
      <c r="W215" s="1570">
        <v>0</v>
      </c>
      <c r="Z215" s="1551">
        <v>0</v>
      </c>
      <c r="AD215" s="1568">
        <v>54424</v>
      </c>
      <c r="AE215" s="1568" t="s">
        <v>2414</v>
      </c>
      <c r="AF215" s="303">
        <v>0</v>
      </c>
      <c r="AG215" s="303">
        <v>0</v>
      </c>
      <c r="AH215" s="303">
        <v>0</v>
      </c>
      <c r="AI215" s="303">
        <v>0</v>
      </c>
      <c r="AJ215" s="303">
        <v>0</v>
      </c>
      <c r="AK215" s="303">
        <v>0</v>
      </c>
      <c r="AL215" s="303">
        <v>0</v>
      </c>
      <c r="AM215" s="303">
        <v>0</v>
      </c>
      <c r="AN215" s="303">
        <v>0</v>
      </c>
      <c r="AO215" s="303">
        <v>0</v>
      </c>
      <c r="AP215" s="303">
        <v>0</v>
      </c>
      <c r="AQ215" s="303">
        <v>0</v>
      </c>
      <c r="AR215" s="303">
        <v>2763790.4130571196</v>
      </c>
      <c r="AS215" s="303">
        <v>3436543.3367560026</v>
      </c>
      <c r="AT215" s="303">
        <v>3286965.8471730826</v>
      </c>
      <c r="AU215" s="303">
        <v>3143898.8023008783</v>
      </c>
      <c r="AV215" s="303">
        <v>3700995.4847464166</v>
      </c>
      <c r="AW215" s="303">
        <v>3761151.7889472852</v>
      </c>
      <c r="AX215" s="303">
        <v>3597445.5331541873</v>
      </c>
      <c r="AY215" s="303">
        <v>3238460.8796240776</v>
      </c>
      <c r="AZ215" s="303">
        <v>2710316.9107511961</v>
      </c>
      <c r="BB215" s="1522">
        <v>0</v>
      </c>
      <c r="BC215" s="1522">
        <v>0</v>
      </c>
      <c r="BD215" s="1522">
        <v>0</v>
      </c>
      <c r="BE215" s="1522">
        <v>0</v>
      </c>
      <c r="BF215" s="1522">
        <v>0</v>
      </c>
      <c r="BG215" s="1522">
        <v>0</v>
      </c>
      <c r="BH215" s="1522">
        <v>0</v>
      </c>
      <c r="BI215" s="1522">
        <v>0</v>
      </c>
      <c r="BJ215" s="1522">
        <v>0</v>
      </c>
      <c r="BK215" s="1522">
        <v>0</v>
      </c>
      <c r="BL215" s="1522">
        <v>0</v>
      </c>
      <c r="BM215" s="1522">
        <v>0</v>
      </c>
      <c r="BN215" s="1522">
        <v>394739.58613718778</v>
      </c>
      <c r="BO215" s="1522">
        <v>669545.66219659697</v>
      </c>
      <c r="BP215" s="1522">
        <v>819123.15177951718</v>
      </c>
      <c r="BQ215" s="1522">
        <v>962190.19665172149</v>
      </c>
      <c r="BR215" s="1522">
        <v>1352652.5139644758</v>
      </c>
      <c r="BS215" s="1522">
        <v>1608349.2096830378</v>
      </c>
      <c r="BT215" s="1522">
        <v>1772055.4654761357</v>
      </c>
      <c r="BU215" s="1522">
        <v>1815187.1190868148</v>
      </c>
      <c r="BV215" s="1522">
        <v>1711625.0881208349</v>
      </c>
      <c r="BX215" s="1572">
        <v>29639568.996510245</v>
      </c>
      <c r="BY215" s="1572">
        <v>11105467.993096322</v>
      </c>
      <c r="BZ215" s="1572">
        <v>40745036.989606567</v>
      </c>
    </row>
    <row r="216" spans="16:78">
      <c r="P216" s="1567">
        <v>41671</v>
      </c>
      <c r="Q216" s="1568" t="s">
        <v>1995</v>
      </c>
      <c r="R216" s="1569">
        <v>2014</v>
      </c>
      <c r="S216" s="1570">
        <v>0</v>
      </c>
      <c r="T216" s="1570">
        <v>0</v>
      </c>
      <c r="U216" s="1570">
        <v>0</v>
      </c>
      <c r="V216" s="1573">
        <v>0</v>
      </c>
      <c r="W216" s="1570">
        <v>0</v>
      </c>
      <c r="Z216" s="1551">
        <v>0</v>
      </c>
      <c r="AD216" s="1568">
        <v>54605</v>
      </c>
      <c r="AE216" s="1568" t="s">
        <v>2420</v>
      </c>
      <c r="AF216" s="303">
        <v>0</v>
      </c>
      <c r="AG216" s="303">
        <v>0</v>
      </c>
      <c r="AH216" s="303">
        <v>0</v>
      </c>
      <c r="AI216" s="303">
        <v>0</v>
      </c>
      <c r="AJ216" s="303">
        <v>0</v>
      </c>
      <c r="AK216" s="303">
        <v>0</v>
      </c>
      <c r="AL216" s="303">
        <v>0</v>
      </c>
      <c r="AM216" s="303">
        <v>0</v>
      </c>
      <c r="AN216" s="303">
        <v>0</v>
      </c>
      <c r="AO216" s="303">
        <v>0</v>
      </c>
      <c r="AP216" s="303">
        <v>0</v>
      </c>
      <c r="AQ216" s="303">
        <v>0</v>
      </c>
      <c r="AR216" s="303">
        <v>2825975.6973509048</v>
      </c>
      <c r="AS216" s="303">
        <v>3513865.5618330128</v>
      </c>
      <c r="AT216" s="303">
        <v>3360922.5787344771</v>
      </c>
      <c r="AU216" s="303">
        <v>3214636.525352648</v>
      </c>
      <c r="AV216" s="303">
        <v>3784267.8831532113</v>
      </c>
      <c r="AW216" s="303">
        <v>3845777.7041985989</v>
      </c>
      <c r="AX216" s="303">
        <v>3678388.0576501568</v>
      </c>
      <c r="AY216" s="303">
        <v>3311326.2494156188</v>
      </c>
      <c r="AZ216" s="303">
        <v>2771299.0412430982</v>
      </c>
      <c r="BB216" s="1522">
        <v>0</v>
      </c>
      <c r="BC216" s="1522">
        <v>0</v>
      </c>
      <c r="BD216" s="1522">
        <v>0</v>
      </c>
      <c r="BE216" s="1522">
        <v>0</v>
      </c>
      <c r="BF216" s="1522">
        <v>0</v>
      </c>
      <c r="BG216" s="1522">
        <v>0</v>
      </c>
      <c r="BH216" s="1522">
        <v>0</v>
      </c>
      <c r="BI216" s="1522">
        <v>0</v>
      </c>
      <c r="BJ216" s="1522">
        <v>0</v>
      </c>
      <c r="BK216" s="1522">
        <v>0</v>
      </c>
      <c r="BL216" s="1522">
        <v>0</v>
      </c>
      <c r="BM216" s="1522">
        <v>0</v>
      </c>
      <c r="BN216" s="1522">
        <v>332554.30184340262</v>
      </c>
      <c r="BO216" s="1522">
        <v>592223.43711958686</v>
      </c>
      <c r="BP216" s="1522">
        <v>745166.42021812266</v>
      </c>
      <c r="BQ216" s="1522">
        <v>891452.47359995171</v>
      </c>
      <c r="BR216" s="1522">
        <v>1269380.1155576813</v>
      </c>
      <c r="BS216" s="1522">
        <v>1523723.2944317239</v>
      </c>
      <c r="BT216" s="1522">
        <v>1691112.9409801664</v>
      </c>
      <c r="BU216" s="1522">
        <v>1742321.7492952733</v>
      </c>
      <c r="BV216" s="1522">
        <v>1650642.957628933</v>
      </c>
      <c r="BX216" s="1572">
        <v>30306459.298931722</v>
      </c>
      <c r="BY216" s="1572">
        <v>10438577.690674843</v>
      </c>
      <c r="BZ216" s="1572">
        <v>40745036.989606567</v>
      </c>
    </row>
    <row r="217" spans="16:78">
      <c r="P217" s="1567">
        <v>41699</v>
      </c>
      <c r="Q217" s="1568" t="s">
        <v>1996</v>
      </c>
      <c r="R217" s="1569">
        <v>2014</v>
      </c>
      <c r="S217" s="1570">
        <v>0</v>
      </c>
      <c r="T217" s="1570">
        <v>0</v>
      </c>
      <c r="U217" s="1570">
        <v>0</v>
      </c>
      <c r="V217" s="1573">
        <v>0</v>
      </c>
      <c r="W217" s="1570">
        <v>0</v>
      </c>
      <c r="Z217" s="1551">
        <v>0</v>
      </c>
      <c r="AD217" s="1568">
        <v>54789</v>
      </c>
      <c r="AE217" s="1568" t="s">
        <v>2426</v>
      </c>
      <c r="AF217" s="303">
        <v>0</v>
      </c>
      <c r="AG217" s="303">
        <v>0</v>
      </c>
      <c r="AH217" s="303">
        <v>0</v>
      </c>
      <c r="AI217" s="303">
        <v>0</v>
      </c>
      <c r="AJ217" s="303">
        <v>0</v>
      </c>
      <c r="AK217" s="303">
        <v>0</v>
      </c>
      <c r="AL217" s="303">
        <v>0</v>
      </c>
      <c r="AM217" s="303">
        <v>0</v>
      </c>
      <c r="AN217" s="303">
        <v>0</v>
      </c>
      <c r="AO217" s="303">
        <v>0</v>
      </c>
      <c r="AP217" s="303">
        <v>0</v>
      </c>
      <c r="AQ217" s="303">
        <v>0</v>
      </c>
      <c r="AR217" s="303">
        <v>2889560.1505413004</v>
      </c>
      <c r="AS217" s="303">
        <v>3592927.5369742555</v>
      </c>
      <c r="AT217" s="303">
        <v>3436543.3367560026</v>
      </c>
      <c r="AU217" s="303">
        <v>3286965.8471730826</v>
      </c>
      <c r="AV217" s="303">
        <v>3869413.9105241583</v>
      </c>
      <c r="AW217" s="303">
        <v>3932307.7025430677</v>
      </c>
      <c r="AX217" s="303">
        <v>3761151.7889472852</v>
      </c>
      <c r="AY217" s="303">
        <v>3385831.0900274701</v>
      </c>
      <c r="AZ217" s="303">
        <v>2833653.2696710681</v>
      </c>
      <c r="BB217" s="1522">
        <v>0</v>
      </c>
      <c r="BC217" s="1522">
        <v>0</v>
      </c>
      <c r="BD217" s="1522">
        <v>0</v>
      </c>
      <c r="BE217" s="1522">
        <v>0</v>
      </c>
      <c r="BF217" s="1522">
        <v>0</v>
      </c>
      <c r="BG217" s="1522">
        <v>0</v>
      </c>
      <c r="BH217" s="1522">
        <v>0</v>
      </c>
      <c r="BI217" s="1522">
        <v>0</v>
      </c>
      <c r="BJ217" s="1522">
        <v>0</v>
      </c>
      <c r="BK217" s="1522">
        <v>0</v>
      </c>
      <c r="BL217" s="1522">
        <v>0</v>
      </c>
      <c r="BM217" s="1522">
        <v>0</v>
      </c>
      <c r="BN217" s="1522">
        <v>268969.8486530073</v>
      </c>
      <c r="BO217" s="1522">
        <v>513161.46197834413</v>
      </c>
      <c r="BP217" s="1522">
        <v>669545.66219659697</v>
      </c>
      <c r="BQ217" s="1522">
        <v>819123.15177951718</v>
      </c>
      <c r="BR217" s="1522">
        <v>1184234.0881867341</v>
      </c>
      <c r="BS217" s="1522">
        <v>1437193.2960872555</v>
      </c>
      <c r="BT217" s="1522">
        <v>1608349.2096830378</v>
      </c>
      <c r="BU217" s="1522">
        <v>1667816.9086834218</v>
      </c>
      <c r="BV217" s="1522">
        <v>1588288.7292009629</v>
      </c>
      <c r="BX217" s="1572">
        <v>30988354.633157693</v>
      </c>
      <c r="BY217" s="1572">
        <v>9756682.3564488776</v>
      </c>
      <c r="BZ217" s="1572">
        <v>40745036.989606574</v>
      </c>
    </row>
    <row r="218" spans="16:78">
      <c r="P218" s="1567">
        <v>41730</v>
      </c>
      <c r="Q218" s="1568" t="s">
        <v>1997</v>
      </c>
      <c r="R218" s="1569">
        <v>2014</v>
      </c>
      <c r="S218" s="1570">
        <v>0</v>
      </c>
      <c r="T218" s="1570">
        <v>0</v>
      </c>
      <c r="U218" s="1570">
        <v>0</v>
      </c>
      <c r="V218" s="1573">
        <v>0</v>
      </c>
      <c r="W218" s="1570">
        <v>0</v>
      </c>
      <c r="Z218" s="1551">
        <v>0</v>
      </c>
      <c r="AD218" s="1568">
        <v>54970</v>
      </c>
      <c r="AE218" s="1568" t="s">
        <v>2432</v>
      </c>
      <c r="AF218" s="303">
        <v>0</v>
      </c>
      <c r="AG218" s="303">
        <v>0</v>
      </c>
      <c r="AH218" s="303">
        <v>0</v>
      </c>
      <c r="AI218" s="303">
        <v>0</v>
      </c>
      <c r="AJ218" s="303">
        <v>0</v>
      </c>
      <c r="AK218" s="303">
        <v>0</v>
      </c>
      <c r="AL218" s="303">
        <v>0</v>
      </c>
      <c r="AM218" s="303">
        <v>0</v>
      </c>
      <c r="AN218" s="303">
        <v>0</v>
      </c>
      <c r="AO218" s="303">
        <v>0</v>
      </c>
      <c r="AP218" s="303">
        <v>0</v>
      </c>
      <c r="AQ218" s="303">
        <v>0</v>
      </c>
      <c r="AR218" s="303">
        <v>2954575.2539284797</v>
      </c>
      <c r="AS218" s="303">
        <v>3673768.4065561765</v>
      </c>
      <c r="AT218" s="303">
        <v>3513865.5618330128</v>
      </c>
      <c r="AU218" s="303">
        <v>3360922.5787344771</v>
      </c>
      <c r="AV218" s="303">
        <v>3956475.7235109517</v>
      </c>
      <c r="AW218" s="303">
        <v>4020784.6258502868</v>
      </c>
      <c r="AX218" s="303">
        <v>3845777.7041985989</v>
      </c>
      <c r="AY218" s="303">
        <v>3462012.2895530886</v>
      </c>
      <c r="AZ218" s="303">
        <v>2897410.4682386662</v>
      </c>
      <c r="BB218" s="1522">
        <v>0</v>
      </c>
      <c r="BC218" s="1522">
        <v>0</v>
      </c>
      <c r="BD218" s="1522">
        <v>0</v>
      </c>
      <c r="BE218" s="1522">
        <v>0</v>
      </c>
      <c r="BF218" s="1522">
        <v>0</v>
      </c>
      <c r="BG218" s="1522">
        <v>0</v>
      </c>
      <c r="BH218" s="1522">
        <v>0</v>
      </c>
      <c r="BI218" s="1522">
        <v>0</v>
      </c>
      <c r="BJ218" s="1522">
        <v>0</v>
      </c>
      <c r="BK218" s="1522">
        <v>0</v>
      </c>
      <c r="BL218" s="1522">
        <v>0</v>
      </c>
      <c r="BM218" s="1522">
        <v>0</v>
      </c>
      <c r="BN218" s="1522">
        <v>203954.74526582801</v>
      </c>
      <c r="BO218" s="1522">
        <v>432320.5923964234</v>
      </c>
      <c r="BP218" s="1522">
        <v>592223.43711958686</v>
      </c>
      <c r="BQ218" s="1522">
        <v>745166.42021812266</v>
      </c>
      <c r="BR218" s="1522">
        <v>1097172.2751999407</v>
      </c>
      <c r="BS218" s="1522">
        <v>1348716.3727800364</v>
      </c>
      <c r="BT218" s="1522">
        <v>1523723.2944317239</v>
      </c>
      <c r="BU218" s="1522">
        <v>1591635.7091578038</v>
      </c>
      <c r="BV218" s="1522">
        <v>1524531.5306333639</v>
      </c>
      <c r="BX218" s="1572">
        <v>31685592.612403736</v>
      </c>
      <c r="BY218" s="1572">
        <v>9059444.3772028293</v>
      </c>
      <c r="BZ218" s="1572">
        <v>40745036.989606567</v>
      </c>
    </row>
    <row r="219" spans="16:78">
      <c r="P219" s="1567">
        <v>41760</v>
      </c>
      <c r="Q219" s="1568" t="s">
        <v>1998</v>
      </c>
      <c r="R219" s="1569">
        <v>2014</v>
      </c>
      <c r="S219" s="1570">
        <v>0</v>
      </c>
      <c r="T219" s="1570">
        <v>0</v>
      </c>
      <c r="U219" s="1570">
        <v>0</v>
      </c>
      <c r="V219" s="1573">
        <v>0</v>
      </c>
      <c r="W219" s="1570">
        <v>0</v>
      </c>
      <c r="Z219" s="1551">
        <v>0</v>
      </c>
      <c r="AD219" s="1568">
        <v>55154</v>
      </c>
      <c r="AE219" s="1568" t="s">
        <v>2438</v>
      </c>
      <c r="AF219" s="303">
        <v>0</v>
      </c>
      <c r="AG219" s="303">
        <v>0</v>
      </c>
      <c r="AH219" s="303">
        <v>0</v>
      </c>
      <c r="AI219" s="303">
        <v>0</v>
      </c>
      <c r="AJ219" s="303">
        <v>0</v>
      </c>
      <c r="AK219" s="303">
        <v>0</v>
      </c>
      <c r="AL219" s="303">
        <v>0</v>
      </c>
      <c r="AM219" s="303">
        <v>0</v>
      </c>
      <c r="AN219" s="303">
        <v>0</v>
      </c>
      <c r="AO219" s="303">
        <v>0</v>
      </c>
      <c r="AP219" s="303">
        <v>0</v>
      </c>
      <c r="AQ219" s="303">
        <v>0</v>
      </c>
      <c r="AR219" s="303">
        <v>3021053.1971418704</v>
      </c>
      <c r="AS219" s="303">
        <v>3756428.1957036909</v>
      </c>
      <c r="AT219" s="303">
        <v>3592927.5369742555</v>
      </c>
      <c r="AU219" s="303">
        <v>3436543.3367560026</v>
      </c>
      <c r="AV219" s="303">
        <v>4045496.4272899479</v>
      </c>
      <c r="AW219" s="303">
        <v>4111252.2799319183</v>
      </c>
      <c r="AX219" s="303">
        <v>3932307.7025430677</v>
      </c>
      <c r="AY219" s="303">
        <v>3539907.5660680328</v>
      </c>
      <c r="AZ219" s="303">
        <v>2962602.2037740364</v>
      </c>
      <c r="BB219" s="1522">
        <v>0</v>
      </c>
      <c r="BC219" s="1522">
        <v>0</v>
      </c>
      <c r="BD219" s="1522">
        <v>0</v>
      </c>
      <c r="BE219" s="1522">
        <v>0</v>
      </c>
      <c r="BF219" s="1522">
        <v>0</v>
      </c>
      <c r="BG219" s="1522">
        <v>0</v>
      </c>
      <c r="BH219" s="1522">
        <v>0</v>
      </c>
      <c r="BI219" s="1522">
        <v>0</v>
      </c>
      <c r="BJ219" s="1522">
        <v>0</v>
      </c>
      <c r="BK219" s="1522">
        <v>0</v>
      </c>
      <c r="BL219" s="1522">
        <v>0</v>
      </c>
      <c r="BM219" s="1522">
        <v>0</v>
      </c>
      <c r="BN219" s="1522">
        <v>137476.80205243724</v>
      </c>
      <c r="BO219" s="1522">
        <v>349660.80324890948</v>
      </c>
      <c r="BP219" s="1522">
        <v>513161.46197834413</v>
      </c>
      <c r="BQ219" s="1522">
        <v>669545.66219659697</v>
      </c>
      <c r="BR219" s="1522">
        <v>1008151.5714209441</v>
      </c>
      <c r="BS219" s="1522">
        <v>1258248.718698405</v>
      </c>
      <c r="BT219" s="1522">
        <v>1437193.2960872555</v>
      </c>
      <c r="BU219" s="1522">
        <v>1513740.4326428594</v>
      </c>
      <c r="BV219" s="1522">
        <v>1459339.7950979939</v>
      </c>
      <c r="BX219" s="1572">
        <v>32398518.446182825</v>
      </c>
      <c r="BY219" s="1572">
        <v>8346518.5434237458</v>
      </c>
      <c r="BZ219" s="1572">
        <v>40745036.989606574</v>
      </c>
    </row>
    <row r="220" spans="16:78">
      <c r="P220" s="1567">
        <v>41791</v>
      </c>
      <c r="Q220" s="1568" t="s">
        <v>1999</v>
      </c>
      <c r="R220" s="1569">
        <v>2014</v>
      </c>
      <c r="S220" s="1570">
        <v>0</v>
      </c>
      <c r="T220" s="1570">
        <v>0</v>
      </c>
      <c r="U220" s="1570">
        <v>0</v>
      </c>
      <c r="V220" s="1573">
        <v>0</v>
      </c>
      <c r="W220" s="1570">
        <v>0</v>
      </c>
      <c r="Z220" s="1551">
        <v>0</v>
      </c>
      <c r="AD220" s="1568">
        <v>55335</v>
      </c>
      <c r="AE220" s="1568" t="s">
        <v>2444</v>
      </c>
      <c r="AF220" s="303">
        <v>0</v>
      </c>
      <c r="AG220" s="303">
        <v>0</v>
      </c>
      <c r="AH220" s="303">
        <v>0</v>
      </c>
      <c r="AI220" s="303">
        <v>0</v>
      </c>
      <c r="AJ220" s="303">
        <v>0</v>
      </c>
      <c r="AK220" s="303">
        <v>0</v>
      </c>
      <c r="AL220" s="303">
        <v>0</v>
      </c>
      <c r="AM220" s="303">
        <v>0</v>
      </c>
      <c r="AN220" s="303">
        <v>0</v>
      </c>
      <c r="AO220" s="303">
        <v>0</v>
      </c>
      <c r="AP220" s="303">
        <v>0</v>
      </c>
      <c r="AQ220" s="303">
        <v>0</v>
      </c>
      <c r="AR220" s="303">
        <v>3089026.8940775623</v>
      </c>
      <c r="AS220" s="303">
        <v>3840947.8301070235</v>
      </c>
      <c r="AT220" s="303">
        <v>3673768.4065561765</v>
      </c>
      <c r="AU220" s="303">
        <v>3513865.5618330128</v>
      </c>
      <c r="AV220" s="303">
        <v>4136520.0969039719</v>
      </c>
      <c r="AW220" s="303">
        <v>4203755.4562303862</v>
      </c>
      <c r="AX220" s="303">
        <v>4020784.6258502868</v>
      </c>
      <c r="AY220" s="303">
        <v>3619555.4863045635</v>
      </c>
      <c r="AZ220" s="303">
        <v>3029260.7533589527</v>
      </c>
      <c r="BB220" s="1522">
        <v>0</v>
      </c>
      <c r="BC220" s="1522">
        <v>0</v>
      </c>
      <c r="BD220" s="1522">
        <v>0</v>
      </c>
      <c r="BE220" s="1522">
        <v>0</v>
      </c>
      <c r="BF220" s="1522">
        <v>0</v>
      </c>
      <c r="BG220" s="1522">
        <v>0</v>
      </c>
      <c r="BH220" s="1522">
        <v>0</v>
      </c>
      <c r="BI220" s="1522">
        <v>0</v>
      </c>
      <c r="BJ220" s="1522">
        <v>0</v>
      </c>
      <c r="BK220" s="1522">
        <v>0</v>
      </c>
      <c r="BL220" s="1522">
        <v>0</v>
      </c>
      <c r="BM220" s="1522">
        <v>0</v>
      </c>
      <c r="BN220" s="1522">
        <v>69503.105116745151</v>
      </c>
      <c r="BO220" s="1522">
        <v>265141.16884557641</v>
      </c>
      <c r="BP220" s="1522">
        <v>432320.5923964234</v>
      </c>
      <c r="BQ220" s="1522">
        <v>592223.43711958686</v>
      </c>
      <c r="BR220" s="1522">
        <v>917127.90180692018</v>
      </c>
      <c r="BS220" s="1522">
        <v>1165745.5423999368</v>
      </c>
      <c r="BT220" s="1522">
        <v>1348716.3727800364</v>
      </c>
      <c r="BU220" s="1522">
        <v>1434092.5124063285</v>
      </c>
      <c r="BV220" s="1522">
        <v>1392681.2455130781</v>
      </c>
      <c r="BX220" s="1572">
        <v>33127485.111221936</v>
      </c>
      <c r="BY220" s="1572">
        <v>7617551.8783846321</v>
      </c>
      <c r="BZ220" s="1572">
        <v>40745036.989606567</v>
      </c>
    </row>
    <row r="221" spans="16:78">
      <c r="P221" s="1567">
        <v>41821</v>
      </c>
      <c r="Q221" s="1568" t="s">
        <v>2000</v>
      </c>
      <c r="R221" s="1569">
        <v>2015</v>
      </c>
      <c r="S221" s="1570">
        <v>0</v>
      </c>
      <c r="T221" s="1570">
        <v>0</v>
      </c>
      <c r="U221" s="1570">
        <v>0</v>
      </c>
      <c r="V221" s="1573">
        <v>0</v>
      </c>
      <c r="W221" s="1570">
        <v>0</v>
      </c>
      <c r="Z221" s="1551">
        <v>0</v>
      </c>
      <c r="AD221" s="1568">
        <v>55519</v>
      </c>
      <c r="AE221" s="1568" t="s">
        <v>2450</v>
      </c>
      <c r="AF221" s="303">
        <v>0</v>
      </c>
      <c r="AG221" s="303">
        <v>0</v>
      </c>
      <c r="AH221" s="303">
        <v>0</v>
      </c>
      <c r="AI221" s="303">
        <v>0</v>
      </c>
      <c r="AJ221" s="303">
        <v>0</v>
      </c>
      <c r="AK221" s="303">
        <v>0</v>
      </c>
      <c r="AL221" s="303">
        <v>0</v>
      </c>
      <c r="AM221" s="303">
        <v>0</v>
      </c>
      <c r="AN221" s="303">
        <v>0</v>
      </c>
      <c r="AO221" s="303">
        <v>0</v>
      </c>
      <c r="AP221" s="303">
        <v>0</v>
      </c>
      <c r="AQ221" s="303">
        <v>0</v>
      </c>
      <c r="AR221" s="303">
        <v>0</v>
      </c>
      <c r="AS221" s="303">
        <v>3927369.1562844315</v>
      </c>
      <c r="AT221" s="303">
        <v>3756428.1957036909</v>
      </c>
      <c r="AU221" s="303">
        <v>3592927.5369742555</v>
      </c>
      <c r="AV221" s="303">
        <v>4229591.7990843104</v>
      </c>
      <c r="AW221" s="303">
        <v>4298339.9539955696</v>
      </c>
      <c r="AX221" s="303">
        <v>4111252.2799319183</v>
      </c>
      <c r="AY221" s="303">
        <v>3700995.4847464166</v>
      </c>
      <c r="AZ221" s="303">
        <v>3097419.1203095289</v>
      </c>
      <c r="BB221" s="1522">
        <v>0</v>
      </c>
      <c r="BC221" s="1522">
        <v>0</v>
      </c>
      <c r="BD221" s="1522">
        <v>0</v>
      </c>
      <c r="BE221" s="1522">
        <v>0</v>
      </c>
      <c r="BF221" s="1522">
        <v>0</v>
      </c>
      <c r="BG221" s="1522">
        <v>0</v>
      </c>
      <c r="BH221" s="1522">
        <v>0</v>
      </c>
      <c r="BI221" s="1522">
        <v>0</v>
      </c>
      <c r="BJ221" s="1522">
        <v>0</v>
      </c>
      <c r="BK221" s="1522">
        <v>0</v>
      </c>
      <c r="BL221" s="1522">
        <v>0</v>
      </c>
      <c r="BM221" s="1522">
        <v>0</v>
      </c>
      <c r="BN221" s="1522">
        <v>0</v>
      </c>
      <c r="BO221" s="1522">
        <v>178719.84266816839</v>
      </c>
      <c r="BP221" s="1522">
        <v>349660.80324890948</v>
      </c>
      <c r="BQ221" s="1522">
        <v>513161.46197834413</v>
      </c>
      <c r="BR221" s="1522">
        <v>824056.19962658093</v>
      </c>
      <c r="BS221" s="1522">
        <v>1071161.0446347531</v>
      </c>
      <c r="BT221" s="1522">
        <v>1258248.718698405</v>
      </c>
      <c r="BU221" s="1522">
        <v>1352652.5139644758</v>
      </c>
      <c r="BV221" s="1522">
        <v>1324522.8785625016</v>
      </c>
      <c r="BX221" s="1572">
        <v>30714323.527030118</v>
      </c>
      <c r="BY221" s="1572">
        <v>6872183.4633821389</v>
      </c>
      <c r="BZ221" s="1572">
        <v>37586506.990412258</v>
      </c>
    </row>
    <row r="222" spans="16:78">
      <c r="P222" s="1567">
        <v>41852</v>
      </c>
      <c r="Q222" s="1568" t="s">
        <v>2001</v>
      </c>
      <c r="R222" s="1569">
        <v>2015</v>
      </c>
      <c r="S222" s="1570">
        <v>0</v>
      </c>
      <c r="T222" s="1570">
        <v>0</v>
      </c>
      <c r="U222" s="1570">
        <v>0</v>
      </c>
      <c r="V222" s="1573">
        <v>0</v>
      </c>
      <c r="W222" s="1570">
        <v>0</v>
      </c>
      <c r="Z222" s="1551">
        <v>0</v>
      </c>
      <c r="AD222" s="1568">
        <v>55701</v>
      </c>
      <c r="AE222" s="1568" t="s">
        <v>2456</v>
      </c>
      <c r="AF222" s="303">
        <v>0</v>
      </c>
      <c r="AG222" s="303">
        <v>0</v>
      </c>
      <c r="AH222" s="303">
        <v>0</v>
      </c>
      <c r="AI222" s="303">
        <v>0</v>
      </c>
      <c r="AJ222" s="303">
        <v>0</v>
      </c>
      <c r="AK222" s="303">
        <v>0</v>
      </c>
      <c r="AL222" s="303">
        <v>0</v>
      </c>
      <c r="AM222" s="303">
        <v>0</v>
      </c>
      <c r="AN222" s="303">
        <v>0</v>
      </c>
      <c r="AO222" s="303">
        <v>0</v>
      </c>
      <c r="AP222" s="303">
        <v>0</v>
      </c>
      <c r="AQ222" s="303">
        <v>0</v>
      </c>
      <c r="AR222" s="303">
        <v>0</v>
      </c>
      <c r="AS222" s="303">
        <v>4015734.962300831</v>
      </c>
      <c r="AT222" s="303">
        <v>3840947.8301070235</v>
      </c>
      <c r="AU222" s="303">
        <v>3673768.4065561765</v>
      </c>
      <c r="AV222" s="303">
        <v>4324757.6145637082</v>
      </c>
      <c r="AW222" s="303">
        <v>4395052.6029604701</v>
      </c>
      <c r="AX222" s="303">
        <v>4203755.4562303862</v>
      </c>
      <c r="AY222" s="303">
        <v>3784267.8831532113</v>
      </c>
      <c r="AZ222" s="303">
        <v>3167111.0505164932</v>
      </c>
      <c r="BB222" s="1522">
        <v>0</v>
      </c>
      <c r="BC222" s="1522">
        <v>0</v>
      </c>
      <c r="BD222" s="1522">
        <v>0</v>
      </c>
      <c r="BE222" s="1522">
        <v>0</v>
      </c>
      <c r="BF222" s="1522">
        <v>0</v>
      </c>
      <c r="BG222" s="1522">
        <v>0</v>
      </c>
      <c r="BH222" s="1522">
        <v>0</v>
      </c>
      <c r="BI222" s="1522">
        <v>0</v>
      </c>
      <c r="BJ222" s="1522">
        <v>0</v>
      </c>
      <c r="BK222" s="1522">
        <v>0</v>
      </c>
      <c r="BL222" s="1522">
        <v>0</v>
      </c>
      <c r="BM222" s="1522">
        <v>0</v>
      </c>
      <c r="BN222" s="1522">
        <v>0</v>
      </c>
      <c r="BO222" s="1522">
        <v>90354.036651768693</v>
      </c>
      <c r="BP222" s="1522">
        <v>265141.16884557641</v>
      </c>
      <c r="BQ222" s="1522">
        <v>432320.5923964234</v>
      </c>
      <c r="BR222" s="1522">
        <v>728890.38414718397</v>
      </c>
      <c r="BS222" s="1522">
        <v>974448.39566985273</v>
      </c>
      <c r="BT222" s="1522">
        <v>1165745.5423999368</v>
      </c>
      <c r="BU222" s="1522">
        <v>1269380.1155576813</v>
      </c>
      <c r="BV222" s="1522">
        <v>1254830.9483555374</v>
      </c>
      <c r="BX222" s="1572">
        <v>31405395.806388304</v>
      </c>
      <c r="BY222" s="1572">
        <v>6181111.1840239596</v>
      </c>
      <c r="BZ222" s="1572">
        <v>37586506.990412265</v>
      </c>
    </row>
    <row r="223" spans="16:78">
      <c r="P223" s="1567">
        <v>41883</v>
      </c>
      <c r="Q223" s="1568" t="s">
        <v>2002</v>
      </c>
      <c r="R223" s="1569">
        <v>2015</v>
      </c>
      <c r="S223" s="1570">
        <v>0</v>
      </c>
      <c r="T223" s="1570">
        <v>0</v>
      </c>
      <c r="U223" s="1570">
        <v>0</v>
      </c>
      <c r="V223" s="1573">
        <v>0</v>
      </c>
      <c r="W223" s="1570">
        <v>0</v>
      </c>
      <c r="Z223" s="1551">
        <v>0</v>
      </c>
      <c r="AD223" s="1568">
        <v>55885</v>
      </c>
      <c r="AE223" s="1568" t="s">
        <v>2462</v>
      </c>
      <c r="AF223" s="303">
        <v>0</v>
      </c>
      <c r="AG223" s="303">
        <v>0</v>
      </c>
      <c r="AH223" s="303">
        <v>0</v>
      </c>
      <c r="AI223" s="303">
        <v>0</v>
      </c>
      <c r="AJ223" s="303">
        <v>0</v>
      </c>
      <c r="AK223" s="303">
        <v>0</v>
      </c>
      <c r="AL223" s="303">
        <v>0</v>
      </c>
      <c r="AM223" s="303">
        <v>0</v>
      </c>
      <c r="AN223" s="303">
        <v>0</v>
      </c>
      <c r="AO223" s="303">
        <v>0</v>
      </c>
      <c r="AP223" s="303">
        <v>0</v>
      </c>
      <c r="AQ223" s="303">
        <v>0</v>
      </c>
      <c r="AR223" s="303">
        <v>0</v>
      </c>
      <c r="AS223" s="303">
        <v>0</v>
      </c>
      <c r="AT223" s="303">
        <v>3927369.1562844315</v>
      </c>
      <c r="AU223" s="303">
        <v>3756428.1957036909</v>
      </c>
      <c r="AV223" s="303">
        <v>4422064.6608913913</v>
      </c>
      <c r="AW223" s="303">
        <v>4493941.2865270805</v>
      </c>
      <c r="AX223" s="303">
        <v>4298339.9539955696</v>
      </c>
      <c r="AY223" s="303">
        <v>3869413.9105241583</v>
      </c>
      <c r="AZ223" s="303">
        <v>3238371.0491531147</v>
      </c>
      <c r="BB223" s="1522">
        <v>0</v>
      </c>
      <c r="BC223" s="1522">
        <v>0</v>
      </c>
      <c r="BD223" s="1522">
        <v>0</v>
      </c>
      <c r="BE223" s="1522">
        <v>0</v>
      </c>
      <c r="BF223" s="1522">
        <v>0</v>
      </c>
      <c r="BG223" s="1522">
        <v>0</v>
      </c>
      <c r="BH223" s="1522">
        <v>0</v>
      </c>
      <c r="BI223" s="1522">
        <v>0</v>
      </c>
      <c r="BJ223" s="1522">
        <v>0</v>
      </c>
      <c r="BK223" s="1522">
        <v>0</v>
      </c>
      <c r="BL223" s="1522">
        <v>0</v>
      </c>
      <c r="BM223" s="1522">
        <v>0</v>
      </c>
      <c r="BN223" s="1522">
        <v>0</v>
      </c>
      <c r="BO223" s="1522">
        <v>0</v>
      </c>
      <c r="BP223" s="1522">
        <v>178719.84266816839</v>
      </c>
      <c r="BQ223" s="1522">
        <v>349660.80324890948</v>
      </c>
      <c r="BR223" s="1522">
        <v>631583.33781950048</v>
      </c>
      <c r="BS223" s="1522">
        <v>875559.71210324229</v>
      </c>
      <c r="BT223" s="1522">
        <v>1071161.0446347531</v>
      </c>
      <c r="BU223" s="1522">
        <v>1184234.0881867341</v>
      </c>
      <c r="BV223" s="1522">
        <v>1183570.9497189163</v>
      </c>
      <c r="BX223" s="1572">
        <v>28005928.213079438</v>
      </c>
      <c r="BY223" s="1572">
        <v>5474489.7783802245</v>
      </c>
      <c r="BZ223" s="1572">
        <v>33480417.99145966</v>
      </c>
    </row>
    <row r="224" spans="16:78">
      <c r="P224" s="1567">
        <v>41913</v>
      </c>
      <c r="Q224" s="1568" t="s">
        <v>2003</v>
      </c>
      <c r="R224" s="1569">
        <v>2015</v>
      </c>
      <c r="S224" s="1570">
        <v>0</v>
      </c>
      <c r="T224" s="1570">
        <v>0</v>
      </c>
      <c r="U224" s="1570">
        <v>0</v>
      </c>
      <c r="V224" s="1573">
        <v>0</v>
      </c>
      <c r="W224" s="1570">
        <v>0</v>
      </c>
      <c r="Z224" s="1551">
        <v>0</v>
      </c>
      <c r="AD224" s="1568">
        <v>56066</v>
      </c>
      <c r="AE224" s="1568" t="s">
        <v>2468</v>
      </c>
      <c r="AF224" s="303">
        <v>0</v>
      </c>
      <c r="AG224" s="303">
        <v>0</v>
      </c>
      <c r="AH224" s="303">
        <v>0</v>
      </c>
      <c r="AI224" s="303">
        <v>0</v>
      </c>
      <c r="AJ224" s="303">
        <v>0</v>
      </c>
      <c r="AK224" s="303">
        <v>0</v>
      </c>
      <c r="AL224" s="303">
        <v>0</v>
      </c>
      <c r="AM224" s="303">
        <v>0</v>
      </c>
      <c r="AN224" s="303">
        <v>0</v>
      </c>
      <c r="AO224" s="303">
        <v>0</v>
      </c>
      <c r="AP224" s="303">
        <v>0</v>
      </c>
      <c r="AQ224" s="303">
        <v>0</v>
      </c>
      <c r="AR224" s="303">
        <v>0</v>
      </c>
      <c r="AS224" s="303">
        <v>0</v>
      </c>
      <c r="AT224" s="303">
        <v>4015734.962300831</v>
      </c>
      <c r="AU224" s="303">
        <v>3840947.8301070235</v>
      </c>
      <c r="AV224" s="303">
        <v>4521561.1157614477</v>
      </c>
      <c r="AW224" s="303">
        <v>4595054.9654739397</v>
      </c>
      <c r="AX224" s="303">
        <v>4395052.6029604701</v>
      </c>
      <c r="AY224" s="303">
        <v>3956475.7235109517</v>
      </c>
      <c r="AZ224" s="303">
        <v>3311234.3977590599</v>
      </c>
      <c r="BB224" s="1522">
        <v>0</v>
      </c>
      <c r="BC224" s="1522">
        <v>0</v>
      </c>
      <c r="BD224" s="1522">
        <v>0</v>
      </c>
      <c r="BE224" s="1522">
        <v>0</v>
      </c>
      <c r="BF224" s="1522">
        <v>0</v>
      </c>
      <c r="BG224" s="1522">
        <v>0</v>
      </c>
      <c r="BH224" s="1522">
        <v>0</v>
      </c>
      <c r="BI224" s="1522">
        <v>0</v>
      </c>
      <c r="BJ224" s="1522">
        <v>0</v>
      </c>
      <c r="BK224" s="1522">
        <v>0</v>
      </c>
      <c r="BL224" s="1522">
        <v>0</v>
      </c>
      <c r="BM224" s="1522">
        <v>0</v>
      </c>
      <c r="BN224" s="1522">
        <v>0</v>
      </c>
      <c r="BO224" s="1522">
        <v>0</v>
      </c>
      <c r="BP224" s="1522">
        <v>90354.036651768693</v>
      </c>
      <c r="BQ224" s="1522">
        <v>265141.16884557641</v>
      </c>
      <c r="BR224" s="1522">
        <v>532086.88294944412</v>
      </c>
      <c r="BS224" s="1522">
        <v>774446.03315638285</v>
      </c>
      <c r="BT224" s="1522">
        <v>974448.39566985273</v>
      </c>
      <c r="BU224" s="1522">
        <v>1097172.2751999407</v>
      </c>
      <c r="BV224" s="1522">
        <v>1110707.6011129711</v>
      </c>
      <c r="BX224" s="1572">
        <v>28636061.597873725</v>
      </c>
      <c r="BY224" s="1572">
        <v>4844356.3935859362</v>
      </c>
      <c r="BZ224" s="1572">
        <v>33480417.99145966</v>
      </c>
    </row>
    <row r="225" spans="16:78">
      <c r="P225" s="1567">
        <v>41944</v>
      </c>
      <c r="Q225" s="1568" t="s">
        <v>2004</v>
      </c>
      <c r="R225" s="1569">
        <v>2015</v>
      </c>
      <c r="S225" s="1570">
        <v>0</v>
      </c>
      <c r="T225" s="1570">
        <v>0</v>
      </c>
      <c r="U225" s="1570">
        <v>0</v>
      </c>
      <c r="V225" s="1573">
        <v>0</v>
      </c>
      <c r="W225" s="1570">
        <v>0</v>
      </c>
      <c r="Z225" s="1551">
        <v>0</v>
      </c>
      <c r="AD225" s="1568">
        <v>56250</v>
      </c>
      <c r="AE225" s="1568" t="s">
        <v>2474</v>
      </c>
      <c r="AF225" s="303">
        <v>0</v>
      </c>
      <c r="AG225" s="303">
        <v>0</v>
      </c>
      <c r="AH225" s="303">
        <v>0</v>
      </c>
      <c r="AI225" s="303">
        <v>0</v>
      </c>
      <c r="AJ225" s="303">
        <v>0</v>
      </c>
      <c r="AK225" s="303">
        <v>0</v>
      </c>
      <c r="AL225" s="303">
        <v>0</v>
      </c>
      <c r="AM225" s="303">
        <v>0</v>
      </c>
      <c r="AN225" s="303">
        <v>0</v>
      </c>
      <c r="AO225" s="303">
        <v>0</v>
      </c>
      <c r="AP225" s="303">
        <v>0</v>
      </c>
      <c r="AQ225" s="303">
        <v>0</v>
      </c>
      <c r="AR225" s="303">
        <v>0</v>
      </c>
      <c r="AS225" s="303">
        <v>0</v>
      </c>
      <c r="AT225" s="303">
        <v>0</v>
      </c>
      <c r="AU225" s="303">
        <v>3927369.1562844315</v>
      </c>
      <c r="AV225" s="303">
        <v>4623296.2408660809</v>
      </c>
      <c r="AW225" s="303">
        <v>4698443.7021971028</v>
      </c>
      <c r="AX225" s="303">
        <v>4493941.2865270805</v>
      </c>
      <c r="AY225" s="303">
        <v>4045496.4272899479</v>
      </c>
      <c r="AZ225" s="303">
        <v>3385737.1717086383</v>
      </c>
      <c r="BB225" s="1522">
        <v>0</v>
      </c>
      <c r="BC225" s="1522">
        <v>0</v>
      </c>
      <c r="BD225" s="1522">
        <v>0</v>
      </c>
      <c r="BE225" s="1522">
        <v>0</v>
      </c>
      <c r="BF225" s="1522">
        <v>0</v>
      </c>
      <c r="BG225" s="1522">
        <v>0</v>
      </c>
      <c r="BH225" s="1522">
        <v>0</v>
      </c>
      <c r="BI225" s="1522">
        <v>0</v>
      </c>
      <c r="BJ225" s="1522">
        <v>0</v>
      </c>
      <c r="BK225" s="1522">
        <v>0</v>
      </c>
      <c r="BL225" s="1522">
        <v>0</v>
      </c>
      <c r="BM225" s="1522">
        <v>0</v>
      </c>
      <c r="BN225" s="1522">
        <v>0</v>
      </c>
      <c r="BO225" s="1522">
        <v>0</v>
      </c>
      <c r="BP225" s="1522">
        <v>0</v>
      </c>
      <c r="BQ225" s="1522">
        <v>178719.84266816839</v>
      </c>
      <c r="BR225" s="1522">
        <v>430351.75784481165</v>
      </c>
      <c r="BS225" s="1522">
        <v>671057.29643321934</v>
      </c>
      <c r="BT225" s="1522">
        <v>875559.71210324229</v>
      </c>
      <c r="BU225" s="1522">
        <v>1008151.5714209441</v>
      </c>
      <c r="BV225" s="1522">
        <v>1036204.8271633922</v>
      </c>
      <c r="BX225" s="1572">
        <v>25174283.984873284</v>
      </c>
      <c r="BY225" s="1572">
        <v>4200045.0076337773</v>
      </c>
      <c r="BZ225" s="1572">
        <v>29374328.992507063</v>
      </c>
    </row>
    <row r="226" spans="16:78">
      <c r="P226" s="1567">
        <v>41974</v>
      </c>
      <c r="Q226" s="1568" t="s">
        <v>2005</v>
      </c>
      <c r="R226" s="1569">
        <v>2015</v>
      </c>
      <c r="S226" s="1570">
        <v>0</v>
      </c>
      <c r="T226" s="1570">
        <v>0</v>
      </c>
      <c r="U226" s="1570">
        <v>0</v>
      </c>
      <c r="V226" s="1573">
        <v>0</v>
      </c>
      <c r="W226" s="1570">
        <v>0</v>
      </c>
      <c r="Z226" s="1551">
        <v>0</v>
      </c>
      <c r="AD226" s="1568">
        <v>56431</v>
      </c>
      <c r="AE226" s="1568" t="s">
        <v>2480</v>
      </c>
      <c r="AF226" s="303">
        <v>0</v>
      </c>
      <c r="AG226" s="303">
        <v>0</v>
      </c>
      <c r="AH226" s="303">
        <v>0</v>
      </c>
      <c r="AI226" s="303">
        <v>0</v>
      </c>
      <c r="AJ226" s="303">
        <v>0</v>
      </c>
      <c r="AK226" s="303">
        <v>0</v>
      </c>
      <c r="AL226" s="303">
        <v>0</v>
      </c>
      <c r="AM226" s="303">
        <v>0</v>
      </c>
      <c r="AN226" s="303">
        <v>0</v>
      </c>
      <c r="AO226" s="303">
        <v>0</v>
      </c>
      <c r="AP226" s="303">
        <v>0</v>
      </c>
      <c r="AQ226" s="303">
        <v>0</v>
      </c>
      <c r="AR226" s="303">
        <v>0</v>
      </c>
      <c r="AS226" s="303">
        <v>0</v>
      </c>
      <c r="AT226" s="303">
        <v>0</v>
      </c>
      <c r="AU226" s="303">
        <v>4015734.962300831</v>
      </c>
      <c r="AV226" s="303">
        <v>4727320.4062855672</v>
      </c>
      <c r="AW226" s="303">
        <v>4804158.6854965379</v>
      </c>
      <c r="AX226" s="303">
        <v>4595054.9654739397</v>
      </c>
      <c r="AY226" s="303">
        <v>4136520.0969039719</v>
      </c>
      <c r="AZ226" s="303">
        <v>3461916.2580720824</v>
      </c>
      <c r="BB226" s="1522">
        <v>0</v>
      </c>
      <c r="BC226" s="1522">
        <v>0</v>
      </c>
      <c r="BD226" s="1522">
        <v>0</v>
      </c>
      <c r="BE226" s="1522">
        <v>0</v>
      </c>
      <c r="BF226" s="1522">
        <v>0</v>
      </c>
      <c r="BG226" s="1522">
        <v>0</v>
      </c>
      <c r="BH226" s="1522">
        <v>0</v>
      </c>
      <c r="BI226" s="1522">
        <v>0</v>
      </c>
      <c r="BJ226" s="1522">
        <v>0</v>
      </c>
      <c r="BK226" s="1522">
        <v>0</v>
      </c>
      <c r="BL226" s="1522">
        <v>0</v>
      </c>
      <c r="BM226" s="1522">
        <v>0</v>
      </c>
      <c r="BN226" s="1522">
        <v>0</v>
      </c>
      <c r="BO226" s="1522">
        <v>0</v>
      </c>
      <c r="BP226" s="1522">
        <v>0</v>
      </c>
      <c r="BQ226" s="1522">
        <v>90354.036651768693</v>
      </c>
      <c r="BR226" s="1522">
        <v>326327.59242532484</v>
      </c>
      <c r="BS226" s="1522">
        <v>565342.31313378445</v>
      </c>
      <c r="BT226" s="1522">
        <v>774446.03315638285</v>
      </c>
      <c r="BU226" s="1522">
        <v>917127.90180692018</v>
      </c>
      <c r="BV226" s="1522">
        <v>960025.74079994799</v>
      </c>
      <c r="BX226" s="1572">
        <v>25740705.374532931</v>
      </c>
      <c r="BY226" s="1572">
        <v>3633623.617974129</v>
      </c>
      <c r="BZ226" s="1572">
        <v>29374328.992507059</v>
      </c>
    </row>
    <row r="227" spans="16:78">
      <c r="P227" s="1567">
        <v>42005</v>
      </c>
      <c r="Q227" s="1568" t="s">
        <v>2006</v>
      </c>
      <c r="R227" s="1569">
        <v>2015</v>
      </c>
      <c r="S227" s="1570">
        <v>0</v>
      </c>
      <c r="T227" s="1570">
        <v>0</v>
      </c>
      <c r="U227" s="1570">
        <v>0</v>
      </c>
      <c r="V227" s="1573">
        <v>0</v>
      </c>
      <c r="W227" s="1570">
        <v>0</v>
      </c>
      <c r="Z227" s="1551">
        <v>0</v>
      </c>
      <c r="AD227" s="1568">
        <v>56615</v>
      </c>
      <c r="AE227" s="1568" t="s">
        <v>2486</v>
      </c>
      <c r="AF227" s="303">
        <v>0</v>
      </c>
      <c r="AG227" s="303">
        <v>0</v>
      </c>
      <c r="AH227" s="303">
        <v>0</v>
      </c>
      <c r="AI227" s="303">
        <v>0</v>
      </c>
      <c r="AJ227" s="303">
        <v>0</v>
      </c>
      <c r="AK227" s="303">
        <v>0</v>
      </c>
      <c r="AL227" s="303">
        <v>0</v>
      </c>
      <c r="AM227" s="303">
        <v>0</v>
      </c>
      <c r="AN227" s="303">
        <v>0</v>
      </c>
      <c r="AO227" s="303">
        <v>0</v>
      </c>
      <c r="AP227" s="303">
        <v>0</v>
      </c>
      <c r="AQ227" s="303">
        <v>0</v>
      </c>
      <c r="AR227" s="303">
        <v>0</v>
      </c>
      <c r="AS227" s="303">
        <v>0</v>
      </c>
      <c r="AT227" s="303">
        <v>0</v>
      </c>
      <c r="AU227" s="303">
        <v>0</v>
      </c>
      <c r="AV227" s="303">
        <v>4833685.115426993</v>
      </c>
      <c r="AW227" s="303">
        <v>4912252.2559202109</v>
      </c>
      <c r="AX227" s="303">
        <v>4698443.7021971028</v>
      </c>
      <c r="AY227" s="303">
        <v>4229591.7990843104</v>
      </c>
      <c r="AZ227" s="303">
        <v>3539809.3738787044</v>
      </c>
      <c r="BB227" s="1522">
        <v>0</v>
      </c>
      <c r="BC227" s="1522">
        <v>0</v>
      </c>
      <c r="BD227" s="1522">
        <v>0</v>
      </c>
      <c r="BE227" s="1522">
        <v>0</v>
      </c>
      <c r="BF227" s="1522">
        <v>0</v>
      </c>
      <c r="BG227" s="1522">
        <v>0</v>
      </c>
      <c r="BH227" s="1522">
        <v>0</v>
      </c>
      <c r="BI227" s="1522">
        <v>0</v>
      </c>
      <c r="BJ227" s="1522">
        <v>0</v>
      </c>
      <c r="BK227" s="1522">
        <v>0</v>
      </c>
      <c r="BL227" s="1522">
        <v>0</v>
      </c>
      <c r="BM227" s="1522">
        <v>0</v>
      </c>
      <c r="BN227" s="1522">
        <v>0</v>
      </c>
      <c r="BO227" s="1522">
        <v>0</v>
      </c>
      <c r="BP227" s="1522">
        <v>0</v>
      </c>
      <c r="BQ227" s="1522">
        <v>0</v>
      </c>
      <c r="BR227" s="1522">
        <v>219962.88328389957</v>
      </c>
      <c r="BS227" s="1522">
        <v>457248.74271011242</v>
      </c>
      <c r="BT227" s="1522">
        <v>671057.29643321934</v>
      </c>
      <c r="BU227" s="1522">
        <v>824056.19962658093</v>
      </c>
      <c r="BV227" s="1522">
        <v>882132.62499332603</v>
      </c>
      <c r="BX227" s="1572">
        <v>22213782.246507324</v>
      </c>
      <c r="BY227" s="1572">
        <v>3054457.7470471384</v>
      </c>
      <c r="BZ227" s="1572">
        <v>25268239.993554462</v>
      </c>
    </row>
    <row r="228" spans="16:78">
      <c r="P228" s="1567">
        <v>42036</v>
      </c>
      <c r="Q228" s="1568" t="s">
        <v>2007</v>
      </c>
      <c r="R228" s="1569">
        <v>2015</v>
      </c>
      <c r="S228" s="1570">
        <v>0</v>
      </c>
      <c r="T228" s="1570">
        <v>0</v>
      </c>
      <c r="U228" s="1570">
        <v>0</v>
      </c>
      <c r="V228" s="1573">
        <v>0</v>
      </c>
      <c r="W228" s="1570">
        <v>0</v>
      </c>
      <c r="Z228" s="1551">
        <v>0</v>
      </c>
      <c r="AD228" s="1568">
        <v>56796</v>
      </c>
      <c r="AE228" s="1568" t="s">
        <v>2492</v>
      </c>
      <c r="AF228" s="303">
        <v>0</v>
      </c>
      <c r="AG228" s="303">
        <v>0</v>
      </c>
      <c r="AH228" s="303">
        <v>0</v>
      </c>
      <c r="AI228" s="303">
        <v>0</v>
      </c>
      <c r="AJ228" s="303">
        <v>0</v>
      </c>
      <c r="AK228" s="303">
        <v>0</v>
      </c>
      <c r="AL228" s="303">
        <v>0</v>
      </c>
      <c r="AM228" s="303">
        <v>0</v>
      </c>
      <c r="AN228" s="303">
        <v>0</v>
      </c>
      <c r="AO228" s="303">
        <v>0</v>
      </c>
      <c r="AP228" s="303">
        <v>0</v>
      </c>
      <c r="AQ228" s="303">
        <v>0</v>
      </c>
      <c r="AR228" s="303">
        <v>0</v>
      </c>
      <c r="AS228" s="303">
        <v>0</v>
      </c>
      <c r="AT228" s="303">
        <v>0</v>
      </c>
      <c r="AU228" s="303">
        <v>0</v>
      </c>
      <c r="AV228" s="303">
        <v>4942443.0305240992</v>
      </c>
      <c r="AW228" s="303">
        <v>5022777.9316784153</v>
      </c>
      <c r="AX228" s="303">
        <v>4804158.6854965379</v>
      </c>
      <c r="AY228" s="303">
        <v>4324757.6145637082</v>
      </c>
      <c r="AZ228" s="303">
        <v>3619455.0847909753</v>
      </c>
      <c r="BB228" s="1522">
        <v>0</v>
      </c>
      <c r="BC228" s="1522">
        <v>0</v>
      </c>
      <c r="BD228" s="1522">
        <v>0</v>
      </c>
      <c r="BE228" s="1522">
        <v>0</v>
      </c>
      <c r="BF228" s="1522">
        <v>0</v>
      </c>
      <c r="BG228" s="1522">
        <v>0</v>
      </c>
      <c r="BH228" s="1522">
        <v>0</v>
      </c>
      <c r="BI228" s="1522">
        <v>0</v>
      </c>
      <c r="BJ228" s="1522">
        <v>0</v>
      </c>
      <c r="BK228" s="1522">
        <v>0</v>
      </c>
      <c r="BL228" s="1522">
        <v>0</v>
      </c>
      <c r="BM228" s="1522">
        <v>0</v>
      </c>
      <c r="BN228" s="1522">
        <v>0</v>
      </c>
      <c r="BO228" s="1522">
        <v>0</v>
      </c>
      <c r="BP228" s="1522">
        <v>0</v>
      </c>
      <c r="BQ228" s="1522">
        <v>0</v>
      </c>
      <c r="BR228" s="1522">
        <v>111204.96818679223</v>
      </c>
      <c r="BS228" s="1522">
        <v>346723.06695190759</v>
      </c>
      <c r="BT228" s="1522">
        <v>565342.31313378445</v>
      </c>
      <c r="BU228" s="1522">
        <v>728890.38414718397</v>
      </c>
      <c r="BV228" s="1522">
        <v>802486.91408105521</v>
      </c>
      <c r="BX228" s="1572">
        <v>22713592.347053736</v>
      </c>
      <c r="BY228" s="1572">
        <v>2554647.6465007234</v>
      </c>
      <c r="BZ228" s="1572">
        <v>25268239.993554458</v>
      </c>
    </row>
    <row r="229" spans="16:78">
      <c r="P229" s="1567">
        <v>42064</v>
      </c>
      <c r="Q229" s="1568" t="s">
        <v>2008</v>
      </c>
      <c r="R229" s="1569">
        <v>2015</v>
      </c>
      <c r="S229" s="1570">
        <v>0</v>
      </c>
      <c r="T229" s="1570">
        <v>0</v>
      </c>
      <c r="U229" s="1570">
        <v>0</v>
      </c>
      <c r="V229" s="1573">
        <v>0</v>
      </c>
      <c r="W229" s="1570">
        <v>0</v>
      </c>
      <c r="Z229" s="1551">
        <v>0</v>
      </c>
      <c r="AD229" s="1568">
        <v>56980</v>
      </c>
      <c r="AE229" s="1568" t="s">
        <v>2498</v>
      </c>
      <c r="AF229" s="303">
        <v>0</v>
      </c>
      <c r="AG229" s="303">
        <v>0</v>
      </c>
      <c r="AH229" s="303">
        <v>0</v>
      </c>
      <c r="AI229" s="303">
        <v>0</v>
      </c>
      <c r="AJ229" s="303">
        <v>0</v>
      </c>
      <c r="AK229" s="303">
        <v>0</v>
      </c>
      <c r="AL229" s="303">
        <v>0</v>
      </c>
      <c r="AM229" s="303">
        <v>0</v>
      </c>
      <c r="AN229" s="303">
        <v>0</v>
      </c>
      <c r="AO229" s="303">
        <v>0</v>
      </c>
      <c r="AP229" s="303">
        <v>0</v>
      </c>
      <c r="AQ229" s="303">
        <v>0</v>
      </c>
      <c r="AR229" s="303">
        <v>0</v>
      </c>
      <c r="AS229" s="303">
        <v>0</v>
      </c>
      <c r="AT229" s="303">
        <v>0</v>
      </c>
      <c r="AU229" s="303">
        <v>0</v>
      </c>
      <c r="AV229" s="303">
        <v>0</v>
      </c>
      <c r="AW229" s="303">
        <v>5135790.4351411797</v>
      </c>
      <c r="AX229" s="303">
        <v>4912252.2559202109</v>
      </c>
      <c r="AY229" s="303">
        <v>4422064.6608913913</v>
      </c>
      <c r="AZ229" s="303">
        <v>3700892.8241987717</v>
      </c>
      <c r="BB229" s="1522">
        <v>0</v>
      </c>
      <c r="BC229" s="1522">
        <v>0</v>
      </c>
      <c r="BD229" s="1522">
        <v>0</v>
      </c>
      <c r="BE229" s="1522">
        <v>0</v>
      </c>
      <c r="BF229" s="1522">
        <v>0</v>
      </c>
      <c r="BG229" s="1522">
        <v>0</v>
      </c>
      <c r="BH229" s="1522">
        <v>0</v>
      </c>
      <c r="BI229" s="1522">
        <v>0</v>
      </c>
      <c r="BJ229" s="1522">
        <v>0</v>
      </c>
      <c r="BK229" s="1522">
        <v>0</v>
      </c>
      <c r="BL229" s="1522">
        <v>0</v>
      </c>
      <c r="BM229" s="1522">
        <v>0</v>
      </c>
      <c r="BN229" s="1522">
        <v>0</v>
      </c>
      <c r="BO229" s="1522">
        <v>0</v>
      </c>
      <c r="BP229" s="1522">
        <v>0</v>
      </c>
      <c r="BQ229" s="1522">
        <v>0</v>
      </c>
      <c r="BR229" s="1522">
        <v>0</v>
      </c>
      <c r="BS229" s="1522">
        <v>233710.5634891433</v>
      </c>
      <c r="BT229" s="1522">
        <v>457248.74271011242</v>
      </c>
      <c r="BU229" s="1522">
        <v>631583.33781950048</v>
      </c>
      <c r="BV229" s="1522">
        <v>721049.17467325833</v>
      </c>
      <c r="BX229" s="1572">
        <v>18171000.176151555</v>
      </c>
      <c r="BY229" s="1572">
        <v>2043591.8186920146</v>
      </c>
      <c r="BZ229" s="1572">
        <v>20214591.994843569</v>
      </c>
    </row>
    <row r="230" spans="16:78">
      <c r="P230" s="1567">
        <v>42095</v>
      </c>
      <c r="Q230" s="1568" t="s">
        <v>2009</v>
      </c>
      <c r="R230" s="1569">
        <v>2015</v>
      </c>
      <c r="S230" s="1570">
        <v>0</v>
      </c>
      <c r="T230" s="1570">
        <v>0</v>
      </c>
      <c r="U230" s="1570">
        <v>0</v>
      </c>
      <c r="V230" s="1573">
        <v>0</v>
      </c>
      <c r="W230" s="1570">
        <v>0</v>
      </c>
      <c r="Z230" s="1551">
        <v>0</v>
      </c>
      <c r="AD230" s="1568">
        <v>57162</v>
      </c>
      <c r="AE230" s="1568" t="s">
        <v>2504</v>
      </c>
      <c r="AF230" s="303">
        <v>0</v>
      </c>
      <c r="AG230" s="303">
        <v>0</v>
      </c>
      <c r="AH230" s="303">
        <v>0</v>
      </c>
      <c r="AI230" s="303">
        <v>0</v>
      </c>
      <c r="AJ230" s="303">
        <v>0</v>
      </c>
      <c r="AK230" s="303">
        <v>0</v>
      </c>
      <c r="AL230" s="303">
        <v>0</v>
      </c>
      <c r="AM230" s="303">
        <v>0</v>
      </c>
      <c r="AN230" s="303">
        <v>0</v>
      </c>
      <c r="AO230" s="303">
        <v>0</v>
      </c>
      <c r="AP230" s="303">
        <v>0</v>
      </c>
      <c r="AQ230" s="303">
        <v>0</v>
      </c>
      <c r="AR230" s="303">
        <v>0</v>
      </c>
      <c r="AS230" s="303">
        <v>0</v>
      </c>
      <c r="AT230" s="303">
        <v>0</v>
      </c>
      <c r="AU230" s="303">
        <v>0</v>
      </c>
      <c r="AV230" s="303">
        <v>0</v>
      </c>
      <c r="AW230" s="303">
        <v>5251345.7199318558</v>
      </c>
      <c r="AX230" s="303">
        <v>5022777.9316784153</v>
      </c>
      <c r="AY230" s="303">
        <v>4521561.1157614477</v>
      </c>
      <c r="AZ230" s="303">
        <v>3784162.9127432443</v>
      </c>
      <c r="BB230" s="1522">
        <v>0</v>
      </c>
      <c r="BC230" s="1522">
        <v>0</v>
      </c>
      <c r="BD230" s="1522">
        <v>0</v>
      </c>
      <c r="BE230" s="1522">
        <v>0</v>
      </c>
      <c r="BF230" s="1522">
        <v>0</v>
      </c>
      <c r="BG230" s="1522">
        <v>0</v>
      </c>
      <c r="BH230" s="1522">
        <v>0</v>
      </c>
      <c r="BI230" s="1522">
        <v>0</v>
      </c>
      <c r="BJ230" s="1522">
        <v>0</v>
      </c>
      <c r="BK230" s="1522">
        <v>0</v>
      </c>
      <c r="BL230" s="1522">
        <v>0</v>
      </c>
      <c r="BM230" s="1522">
        <v>0</v>
      </c>
      <c r="BN230" s="1522">
        <v>0</v>
      </c>
      <c r="BO230" s="1522">
        <v>0</v>
      </c>
      <c r="BP230" s="1522">
        <v>0</v>
      </c>
      <c r="BQ230" s="1522">
        <v>0</v>
      </c>
      <c r="BR230" s="1522">
        <v>0</v>
      </c>
      <c r="BS230" s="1522">
        <v>118155.27869846675</v>
      </c>
      <c r="BT230" s="1522">
        <v>346723.06695190759</v>
      </c>
      <c r="BU230" s="1522">
        <v>532086.88294944412</v>
      </c>
      <c r="BV230" s="1522">
        <v>637779.08612878597</v>
      </c>
      <c r="BX230" s="1572">
        <v>18579847.680114962</v>
      </c>
      <c r="BY230" s="1572">
        <v>1634744.3147286044</v>
      </c>
      <c r="BZ230" s="1572">
        <v>20214591.994843565</v>
      </c>
    </row>
    <row r="231" spans="16:78">
      <c r="P231" s="1567">
        <v>42125</v>
      </c>
      <c r="Q231" s="1568" t="s">
        <v>2010</v>
      </c>
      <c r="R231" s="1569">
        <v>2015</v>
      </c>
      <c r="S231" s="1570">
        <v>0</v>
      </c>
      <c r="T231" s="1570">
        <v>0</v>
      </c>
      <c r="U231" s="1570">
        <v>0</v>
      </c>
      <c r="V231" s="1573">
        <v>0</v>
      </c>
      <c r="W231" s="1570">
        <v>0</v>
      </c>
      <c r="Z231" s="1551">
        <v>0</v>
      </c>
      <c r="AD231" s="1568">
        <v>57346</v>
      </c>
      <c r="AE231" s="1568" t="s">
        <v>2510</v>
      </c>
      <c r="AF231" s="303">
        <v>0</v>
      </c>
      <c r="AG231" s="303">
        <v>0</v>
      </c>
      <c r="AH231" s="303">
        <v>0</v>
      </c>
      <c r="AI231" s="303">
        <v>0</v>
      </c>
      <c r="AJ231" s="303">
        <v>0</v>
      </c>
      <c r="AK231" s="303">
        <v>0</v>
      </c>
      <c r="AL231" s="303">
        <v>0</v>
      </c>
      <c r="AM231" s="303">
        <v>0</v>
      </c>
      <c r="AN231" s="303">
        <v>0</v>
      </c>
      <c r="AO231" s="303">
        <v>0</v>
      </c>
      <c r="AP231" s="303">
        <v>0</v>
      </c>
      <c r="AQ231" s="303">
        <v>0</v>
      </c>
      <c r="AR231" s="303">
        <v>0</v>
      </c>
      <c r="AS231" s="303">
        <v>0</v>
      </c>
      <c r="AT231" s="303">
        <v>0</v>
      </c>
      <c r="AU231" s="303">
        <v>0</v>
      </c>
      <c r="AV231" s="303">
        <v>0</v>
      </c>
      <c r="AW231" s="303">
        <v>0</v>
      </c>
      <c r="AX231" s="303">
        <v>5135790.4351411797</v>
      </c>
      <c r="AY231" s="303">
        <v>4623296.2408660809</v>
      </c>
      <c r="AZ231" s="303">
        <v>3869306.578279967</v>
      </c>
      <c r="BB231" s="1522">
        <v>0</v>
      </c>
      <c r="BC231" s="1522">
        <v>0</v>
      </c>
      <c r="BD231" s="1522">
        <v>0</v>
      </c>
      <c r="BE231" s="1522">
        <v>0</v>
      </c>
      <c r="BF231" s="1522">
        <v>0</v>
      </c>
      <c r="BG231" s="1522">
        <v>0</v>
      </c>
      <c r="BH231" s="1522">
        <v>0</v>
      </c>
      <c r="BI231" s="1522">
        <v>0</v>
      </c>
      <c r="BJ231" s="1522">
        <v>0</v>
      </c>
      <c r="BK231" s="1522">
        <v>0</v>
      </c>
      <c r="BL231" s="1522">
        <v>0</v>
      </c>
      <c r="BM231" s="1522">
        <v>0</v>
      </c>
      <c r="BN231" s="1522">
        <v>0</v>
      </c>
      <c r="BO231" s="1522">
        <v>0</v>
      </c>
      <c r="BP231" s="1522">
        <v>0</v>
      </c>
      <c r="BQ231" s="1522">
        <v>0</v>
      </c>
      <c r="BR231" s="1522">
        <v>0</v>
      </c>
      <c r="BS231" s="1522">
        <v>0</v>
      </c>
      <c r="BT231" s="1522">
        <v>233710.5634891433</v>
      </c>
      <c r="BU231" s="1522">
        <v>430351.75784481165</v>
      </c>
      <c r="BV231" s="1522">
        <v>552635.42059206299</v>
      </c>
      <c r="BX231" s="1572">
        <v>13628393.254287226</v>
      </c>
      <c r="BY231" s="1572">
        <v>1216697.7419260179</v>
      </c>
      <c r="BZ231" s="1572">
        <v>14845090.996213244</v>
      </c>
    </row>
    <row r="232" spans="16:78">
      <c r="P232" s="1567">
        <v>42156</v>
      </c>
      <c r="Q232" s="1568" t="s">
        <v>2011</v>
      </c>
      <c r="R232" s="1569">
        <v>2015</v>
      </c>
      <c r="S232" s="1570">
        <v>0</v>
      </c>
      <c r="T232" s="1570">
        <v>0</v>
      </c>
      <c r="U232" s="1570">
        <v>0</v>
      </c>
      <c r="V232" s="1573">
        <v>0</v>
      </c>
      <c r="W232" s="1570">
        <v>0</v>
      </c>
      <c r="Z232" s="1551">
        <v>0</v>
      </c>
      <c r="AD232" s="1568">
        <v>57527</v>
      </c>
      <c r="AE232" s="1568" t="s">
        <v>2516</v>
      </c>
      <c r="AF232" s="303">
        <v>0</v>
      </c>
      <c r="AG232" s="303">
        <v>0</v>
      </c>
      <c r="AH232" s="303">
        <v>0</v>
      </c>
      <c r="AI232" s="303">
        <v>0</v>
      </c>
      <c r="AJ232" s="303">
        <v>0</v>
      </c>
      <c r="AK232" s="303">
        <v>0</v>
      </c>
      <c r="AL232" s="303">
        <v>0</v>
      </c>
      <c r="AM232" s="303">
        <v>0</v>
      </c>
      <c r="AN232" s="303">
        <v>0</v>
      </c>
      <c r="AO232" s="303">
        <v>0</v>
      </c>
      <c r="AP232" s="303">
        <v>0</v>
      </c>
      <c r="AQ232" s="303">
        <v>0</v>
      </c>
      <c r="AR232" s="303">
        <v>0</v>
      </c>
      <c r="AS232" s="303">
        <v>0</v>
      </c>
      <c r="AT232" s="303">
        <v>0</v>
      </c>
      <c r="AU232" s="303">
        <v>0</v>
      </c>
      <c r="AV232" s="303">
        <v>0</v>
      </c>
      <c r="AW232" s="303">
        <v>0</v>
      </c>
      <c r="AX232" s="303">
        <v>5251345.7199318558</v>
      </c>
      <c r="AY232" s="303">
        <v>4727320.4062855672</v>
      </c>
      <c r="AZ232" s="303">
        <v>3956365.9762912667</v>
      </c>
      <c r="BB232" s="1522">
        <v>0</v>
      </c>
      <c r="BC232" s="1522">
        <v>0</v>
      </c>
      <c r="BD232" s="1522">
        <v>0</v>
      </c>
      <c r="BE232" s="1522">
        <v>0</v>
      </c>
      <c r="BF232" s="1522">
        <v>0</v>
      </c>
      <c r="BG232" s="1522">
        <v>0</v>
      </c>
      <c r="BH232" s="1522">
        <v>0</v>
      </c>
      <c r="BI232" s="1522">
        <v>0</v>
      </c>
      <c r="BJ232" s="1522">
        <v>0</v>
      </c>
      <c r="BK232" s="1522">
        <v>0</v>
      </c>
      <c r="BL232" s="1522">
        <v>0</v>
      </c>
      <c r="BM232" s="1522">
        <v>0</v>
      </c>
      <c r="BN232" s="1522">
        <v>0</v>
      </c>
      <c r="BO232" s="1522">
        <v>0</v>
      </c>
      <c r="BP232" s="1522">
        <v>0</v>
      </c>
      <c r="BQ232" s="1522">
        <v>0</v>
      </c>
      <c r="BR232" s="1522">
        <v>0</v>
      </c>
      <c r="BS232" s="1522">
        <v>0</v>
      </c>
      <c r="BT232" s="1522">
        <v>118155.27869846675</v>
      </c>
      <c r="BU232" s="1522">
        <v>326327.59242532484</v>
      </c>
      <c r="BV232" s="1522">
        <v>465576.02258076367</v>
      </c>
      <c r="BX232" s="1572">
        <v>13935032.10250869</v>
      </c>
      <c r="BY232" s="1572">
        <v>910058.89370455523</v>
      </c>
      <c r="BZ232" s="1572">
        <v>14845090.996213246</v>
      </c>
    </row>
    <row r="233" spans="16:78">
      <c r="P233" s="1567">
        <v>42186</v>
      </c>
      <c r="Q233" s="1568" t="s">
        <v>2012</v>
      </c>
      <c r="R233" s="1569">
        <v>2016</v>
      </c>
      <c r="S233" s="1570">
        <v>0</v>
      </c>
      <c r="T233" s="1570">
        <v>0</v>
      </c>
      <c r="U233" s="1570">
        <v>0</v>
      </c>
      <c r="V233" s="1573">
        <v>0</v>
      </c>
      <c r="W233" s="1570">
        <v>0</v>
      </c>
      <c r="Z233" s="1551">
        <v>0</v>
      </c>
      <c r="AD233" s="1568">
        <v>57711</v>
      </c>
      <c r="AE233" s="1568" t="s">
        <v>2522</v>
      </c>
      <c r="AF233" s="303">
        <v>0</v>
      </c>
      <c r="AG233" s="303">
        <v>0</v>
      </c>
      <c r="AH233" s="303">
        <v>0</v>
      </c>
      <c r="AI233" s="303">
        <v>0</v>
      </c>
      <c r="AJ233" s="303">
        <v>0</v>
      </c>
      <c r="AK233" s="303">
        <v>0</v>
      </c>
      <c r="AL233" s="303">
        <v>0</v>
      </c>
      <c r="AM233" s="303">
        <v>0</v>
      </c>
      <c r="AN233" s="303">
        <v>0</v>
      </c>
      <c r="AO233" s="303">
        <v>0</v>
      </c>
      <c r="AP233" s="303">
        <v>0</v>
      </c>
      <c r="AQ233" s="303">
        <v>0</v>
      </c>
      <c r="AR233" s="303">
        <v>0</v>
      </c>
      <c r="AS233" s="303">
        <v>0</v>
      </c>
      <c r="AT233" s="303">
        <v>0</v>
      </c>
      <c r="AU233" s="303">
        <v>0</v>
      </c>
      <c r="AV233" s="303">
        <v>0</v>
      </c>
      <c r="AW233" s="303">
        <v>0</v>
      </c>
      <c r="AX233" s="303">
        <v>0</v>
      </c>
      <c r="AY233" s="303">
        <v>4833685.115426993</v>
      </c>
      <c r="AZ233" s="303">
        <v>4045384.2107578209</v>
      </c>
      <c r="BB233" s="1522">
        <v>0</v>
      </c>
      <c r="BC233" s="1522">
        <v>0</v>
      </c>
      <c r="BD233" s="1522">
        <v>0</v>
      </c>
      <c r="BE233" s="1522">
        <v>0</v>
      </c>
      <c r="BF233" s="1522">
        <v>0</v>
      </c>
      <c r="BG233" s="1522">
        <v>0</v>
      </c>
      <c r="BH233" s="1522">
        <v>0</v>
      </c>
      <c r="BI233" s="1522">
        <v>0</v>
      </c>
      <c r="BJ233" s="1522">
        <v>0</v>
      </c>
      <c r="BK233" s="1522">
        <v>0</v>
      </c>
      <c r="BL233" s="1522">
        <v>0</v>
      </c>
      <c r="BM233" s="1522">
        <v>0</v>
      </c>
      <c r="BN233" s="1522">
        <v>0</v>
      </c>
      <c r="BO233" s="1522">
        <v>0</v>
      </c>
      <c r="BP233" s="1522">
        <v>0</v>
      </c>
      <c r="BQ233" s="1522">
        <v>0</v>
      </c>
      <c r="BR233" s="1522">
        <v>0</v>
      </c>
      <c r="BS233" s="1522">
        <v>0</v>
      </c>
      <c r="BT233" s="1522">
        <v>0</v>
      </c>
      <c r="BU233" s="1522">
        <v>219962.88328389957</v>
      </c>
      <c r="BV233" s="1522">
        <v>376557.78811421018</v>
      </c>
      <c r="BX233" s="1572">
        <v>8879069.3261848129</v>
      </c>
      <c r="BY233" s="1572">
        <v>596520.67139810976</v>
      </c>
      <c r="BZ233" s="1572">
        <v>9475589.9975829236</v>
      </c>
    </row>
    <row r="234" spans="16:78">
      <c r="P234" s="1567">
        <v>42217</v>
      </c>
      <c r="Q234" s="1568" t="s">
        <v>2013</v>
      </c>
      <c r="R234" s="1569">
        <v>2016</v>
      </c>
      <c r="S234" s="1570">
        <v>0</v>
      </c>
      <c r="T234" s="1570">
        <v>0</v>
      </c>
      <c r="U234" s="1570">
        <v>0</v>
      </c>
      <c r="V234" s="1573">
        <v>0</v>
      </c>
      <c r="W234" s="1570">
        <v>0</v>
      </c>
      <c r="Z234" s="1551">
        <v>0</v>
      </c>
      <c r="AD234" s="1568">
        <v>57892</v>
      </c>
      <c r="AE234" s="1568" t="s">
        <v>2528</v>
      </c>
      <c r="AF234" s="303">
        <v>0</v>
      </c>
      <c r="AG234" s="303">
        <v>0</v>
      </c>
      <c r="AH234" s="303">
        <v>0</v>
      </c>
      <c r="AI234" s="303">
        <v>0</v>
      </c>
      <c r="AJ234" s="303">
        <v>0</v>
      </c>
      <c r="AK234" s="303">
        <v>0</v>
      </c>
      <c r="AL234" s="303">
        <v>0</v>
      </c>
      <c r="AM234" s="303">
        <v>0</v>
      </c>
      <c r="AN234" s="303">
        <v>0</v>
      </c>
      <c r="AO234" s="303">
        <v>0</v>
      </c>
      <c r="AP234" s="303">
        <v>0</v>
      </c>
      <c r="AQ234" s="303">
        <v>0</v>
      </c>
      <c r="AR234" s="303">
        <v>0</v>
      </c>
      <c r="AS234" s="303">
        <v>0</v>
      </c>
      <c r="AT234" s="303">
        <v>0</v>
      </c>
      <c r="AU234" s="303">
        <v>0</v>
      </c>
      <c r="AV234" s="303">
        <v>0</v>
      </c>
      <c r="AW234" s="303">
        <v>0</v>
      </c>
      <c r="AX234" s="303">
        <v>0</v>
      </c>
      <c r="AY234" s="303">
        <v>4942443.0305240992</v>
      </c>
      <c r="AZ234" s="303">
        <v>4136405.3554998715</v>
      </c>
      <c r="BB234" s="1522">
        <v>0</v>
      </c>
      <c r="BC234" s="1522">
        <v>0</v>
      </c>
      <c r="BD234" s="1522">
        <v>0</v>
      </c>
      <c r="BE234" s="1522">
        <v>0</v>
      </c>
      <c r="BF234" s="1522">
        <v>0</v>
      </c>
      <c r="BG234" s="1522">
        <v>0</v>
      </c>
      <c r="BH234" s="1522">
        <v>0</v>
      </c>
      <c r="BI234" s="1522">
        <v>0</v>
      </c>
      <c r="BJ234" s="1522">
        <v>0</v>
      </c>
      <c r="BK234" s="1522">
        <v>0</v>
      </c>
      <c r="BL234" s="1522">
        <v>0</v>
      </c>
      <c r="BM234" s="1522">
        <v>0</v>
      </c>
      <c r="BN234" s="1522">
        <v>0</v>
      </c>
      <c r="BO234" s="1522">
        <v>0</v>
      </c>
      <c r="BP234" s="1522">
        <v>0</v>
      </c>
      <c r="BQ234" s="1522">
        <v>0</v>
      </c>
      <c r="BR234" s="1522">
        <v>0</v>
      </c>
      <c r="BS234" s="1522">
        <v>0</v>
      </c>
      <c r="BT234" s="1522">
        <v>0</v>
      </c>
      <c r="BU234" s="1522">
        <v>111204.96818679223</v>
      </c>
      <c r="BV234" s="1522">
        <v>285536.64337215922</v>
      </c>
      <c r="BX234" s="1572">
        <v>9078848.3860239703</v>
      </c>
      <c r="BY234" s="1572">
        <v>396741.61155895144</v>
      </c>
      <c r="BZ234" s="1572">
        <v>9475589.9975829218</v>
      </c>
    </row>
    <row r="235" spans="16:78">
      <c r="P235" s="1567">
        <v>42248</v>
      </c>
      <c r="Q235" s="1568" t="s">
        <v>2014</v>
      </c>
      <c r="R235" s="1569">
        <v>2016</v>
      </c>
      <c r="S235" s="1570">
        <v>0</v>
      </c>
      <c r="T235" s="1570">
        <v>0</v>
      </c>
      <c r="U235" s="1570">
        <v>0</v>
      </c>
      <c r="V235" s="1573">
        <v>0</v>
      </c>
      <c r="W235" s="1570">
        <v>0</v>
      </c>
      <c r="Z235" s="1551">
        <v>0</v>
      </c>
      <c r="AD235" s="1568">
        <v>58076</v>
      </c>
      <c r="AE235" s="1568" t="s">
        <v>2534</v>
      </c>
      <c r="AF235" s="303">
        <v>0</v>
      </c>
      <c r="AG235" s="303">
        <v>0</v>
      </c>
      <c r="AH235" s="303">
        <v>0</v>
      </c>
      <c r="AI235" s="303">
        <v>0</v>
      </c>
      <c r="AJ235" s="303">
        <v>0</v>
      </c>
      <c r="AK235" s="303">
        <v>0</v>
      </c>
      <c r="AL235" s="303">
        <v>0</v>
      </c>
      <c r="AM235" s="303">
        <v>0</v>
      </c>
      <c r="AN235" s="303">
        <v>0</v>
      </c>
      <c r="AO235" s="303">
        <v>0</v>
      </c>
      <c r="AP235" s="303">
        <v>0</v>
      </c>
      <c r="AQ235" s="303">
        <v>0</v>
      </c>
      <c r="AR235" s="303">
        <v>0</v>
      </c>
      <c r="AS235" s="303">
        <v>0</v>
      </c>
      <c r="AT235" s="303">
        <v>0</v>
      </c>
      <c r="AU235" s="303">
        <v>0</v>
      </c>
      <c r="AV235" s="303">
        <v>0</v>
      </c>
      <c r="AW235" s="303">
        <v>0</v>
      </c>
      <c r="AX235" s="303">
        <v>0</v>
      </c>
      <c r="AY235" s="303">
        <v>0</v>
      </c>
      <c r="AZ235" s="303">
        <v>4229474.4759986186</v>
      </c>
      <c r="BB235" s="1522">
        <v>0</v>
      </c>
      <c r="BC235" s="1522">
        <v>0</v>
      </c>
      <c r="BD235" s="1522">
        <v>0</v>
      </c>
      <c r="BE235" s="1522">
        <v>0</v>
      </c>
      <c r="BF235" s="1522">
        <v>0</v>
      </c>
      <c r="BG235" s="1522">
        <v>0</v>
      </c>
      <c r="BH235" s="1522">
        <v>0</v>
      </c>
      <c r="BI235" s="1522">
        <v>0</v>
      </c>
      <c r="BJ235" s="1522">
        <v>0</v>
      </c>
      <c r="BK235" s="1522">
        <v>0</v>
      </c>
      <c r="BL235" s="1522">
        <v>0</v>
      </c>
      <c r="BM235" s="1522">
        <v>0</v>
      </c>
      <c r="BN235" s="1522">
        <v>0</v>
      </c>
      <c r="BO235" s="1522">
        <v>0</v>
      </c>
      <c r="BP235" s="1522">
        <v>0</v>
      </c>
      <c r="BQ235" s="1522">
        <v>0</v>
      </c>
      <c r="BR235" s="1522">
        <v>0</v>
      </c>
      <c r="BS235" s="1522">
        <v>0</v>
      </c>
      <c r="BT235" s="1522">
        <v>0</v>
      </c>
      <c r="BU235" s="1522">
        <v>0</v>
      </c>
      <c r="BV235" s="1522">
        <v>192467.52287341212</v>
      </c>
      <c r="BX235" s="1572">
        <v>4229474.4759986186</v>
      </c>
      <c r="BY235" s="1572">
        <v>192467.52287341212</v>
      </c>
      <c r="BZ235" s="1572">
        <v>4421941.9988720305</v>
      </c>
    </row>
    <row r="236" spans="16:78">
      <c r="P236" s="1567">
        <v>42278</v>
      </c>
      <c r="Q236" s="1568" t="s">
        <v>2015</v>
      </c>
      <c r="R236" s="1569">
        <v>2016</v>
      </c>
      <c r="S236" s="1570">
        <v>0</v>
      </c>
      <c r="T236" s="1570">
        <v>0</v>
      </c>
      <c r="U236" s="1570">
        <v>0</v>
      </c>
      <c r="V236" s="1573">
        <v>0</v>
      </c>
      <c r="W236" s="1570">
        <v>0</v>
      </c>
      <c r="Z236" s="1551">
        <v>0</v>
      </c>
      <c r="AD236" s="1568">
        <v>58257</v>
      </c>
      <c r="AE236" s="1568" t="s">
        <v>2540</v>
      </c>
      <c r="AF236" s="303">
        <v>0</v>
      </c>
      <c r="AG236" s="303">
        <v>0</v>
      </c>
      <c r="AH236" s="303">
        <v>0</v>
      </c>
      <c r="AI236" s="303">
        <v>0</v>
      </c>
      <c r="AJ236" s="303">
        <v>0</v>
      </c>
      <c r="AK236" s="303">
        <v>0</v>
      </c>
      <c r="AL236" s="303">
        <v>0</v>
      </c>
      <c r="AM236" s="303">
        <v>0</v>
      </c>
      <c r="AN236" s="303">
        <v>0</v>
      </c>
      <c r="AO236" s="303">
        <v>0</v>
      </c>
      <c r="AP236" s="303">
        <v>0</v>
      </c>
      <c r="AQ236" s="303">
        <v>0</v>
      </c>
      <c r="AR236" s="303">
        <v>0</v>
      </c>
      <c r="AS236" s="303">
        <v>0</v>
      </c>
      <c r="AT236" s="303">
        <v>0</v>
      </c>
      <c r="AU236" s="303">
        <v>0</v>
      </c>
      <c r="AV236" s="303">
        <v>0</v>
      </c>
      <c r="AW236" s="303">
        <v>0</v>
      </c>
      <c r="AX236" s="303">
        <v>0</v>
      </c>
      <c r="AY236" s="303">
        <v>0</v>
      </c>
      <c r="AZ236" s="303">
        <v>4324637.6517085871</v>
      </c>
      <c r="BB236" s="1522">
        <v>0</v>
      </c>
      <c r="BC236" s="1522">
        <v>0</v>
      </c>
      <c r="BD236" s="1522">
        <v>0</v>
      </c>
      <c r="BE236" s="1522">
        <v>0</v>
      </c>
      <c r="BF236" s="1522">
        <v>0</v>
      </c>
      <c r="BG236" s="1522">
        <v>0</v>
      </c>
      <c r="BH236" s="1522">
        <v>0</v>
      </c>
      <c r="BI236" s="1522">
        <v>0</v>
      </c>
      <c r="BJ236" s="1522">
        <v>0</v>
      </c>
      <c r="BK236" s="1522">
        <v>0</v>
      </c>
      <c r="BL236" s="1522">
        <v>0</v>
      </c>
      <c r="BM236" s="1522">
        <v>0</v>
      </c>
      <c r="BN236" s="1522">
        <v>0</v>
      </c>
      <c r="BO236" s="1522">
        <v>0</v>
      </c>
      <c r="BP236" s="1522">
        <v>0</v>
      </c>
      <c r="BQ236" s="1522">
        <v>0</v>
      </c>
      <c r="BR236" s="1522">
        <v>0</v>
      </c>
      <c r="BS236" s="1522">
        <v>0</v>
      </c>
      <c r="BT236" s="1522">
        <v>0</v>
      </c>
      <c r="BU236" s="1522">
        <v>0</v>
      </c>
      <c r="BV236" s="1522">
        <v>97304.347163443206</v>
      </c>
      <c r="BX236" s="1572">
        <v>4324637.6517085871</v>
      </c>
      <c r="BY236" s="1572">
        <v>97304.347163443206</v>
      </c>
      <c r="BZ236" s="1572">
        <v>4421941.9988720305</v>
      </c>
    </row>
    <row r="237" spans="16:78">
      <c r="P237" s="1567">
        <v>42309</v>
      </c>
      <c r="Q237" s="1568" t="s">
        <v>2016</v>
      </c>
      <c r="R237" s="1569">
        <v>2016</v>
      </c>
      <c r="S237" s="1570">
        <v>0</v>
      </c>
      <c r="T237" s="1570">
        <v>0</v>
      </c>
      <c r="U237" s="1570">
        <v>0</v>
      </c>
      <c r="V237" s="1573">
        <v>0</v>
      </c>
      <c r="W237" s="1570">
        <v>0</v>
      </c>
      <c r="Z237" s="1551">
        <v>0</v>
      </c>
      <c r="AD237" s="1568">
        <v>58441</v>
      </c>
      <c r="AE237" s="1568" t="s">
        <v>2546</v>
      </c>
      <c r="AF237" s="303">
        <v>0</v>
      </c>
      <c r="AG237" s="303">
        <v>0</v>
      </c>
      <c r="AH237" s="303">
        <v>0</v>
      </c>
      <c r="AI237" s="303">
        <v>0</v>
      </c>
      <c r="AJ237" s="303">
        <v>0</v>
      </c>
      <c r="AK237" s="303">
        <v>0</v>
      </c>
      <c r="AL237" s="303">
        <v>0</v>
      </c>
      <c r="AM237" s="303">
        <v>0</v>
      </c>
      <c r="AN237" s="303">
        <v>0</v>
      </c>
      <c r="AO237" s="303">
        <v>0</v>
      </c>
      <c r="AP237" s="303">
        <v>0</v>
      </c>
      <c r="AQ237" s="303">
        <v>0</v>
      </c>
      <c r="AR237" s="303">
        <v>0</v>
      </c>
      <c r="AS237" s="303">
        <v>0</v>
      </c>
      <c r="AT237" s="303">
        <v>0</v>
      </c>
      <c r="AU237" s="303">
        <v>0</v>
      </c>
      <c r="AV237" s="303">
        <v>0</v>
      </c>
      <c r="AW237" s="303">
        <v>0</v>
      </c>
      <c r="AX237" s="303">
        <v>0</v>
      </c>
      <c r="AY237" s="303">
        <v>0</v>
      </c>
      <c r="AZ237" s="303">
        <v>0</v>
      </c>
      <c r="BB237" s="1522">
        <v>0</v>
      </c>
      <c r="BC237" s="1522">
        <v>0</v>
      </c>
      <c r="BD237" s="1522">
        <v>0</v>
      </c>
      <c r="BE237" s="1522">
        <v>0</v>
      </c>
      <c r="BF237" s="1522">
        <v>0</v>
      </c>
      <c r="BG237" s="1522">
        <v>0</v>
      </c>
      <c r="BH237" s="1522">
        <v>0</v>
      </c>
      <c r="BI237" s="1522">
        <v>0</v>
      </c>
      <c r="BJ237" s="1522">
        <v>0</v>
      </c>
      <c r="BK237" s="1522">
        <v>0</v>
      </c>
      <c r="BL237" s="1522">
        <v>0</v>
      </c>
      <c r="BM237" s="1522">
        <v>0</v>
      </c>
      <c r="BN237" s="1522">
        <v>0</v>
      </c>
      <c r="BO237" s="1522">
        <v>0</v>
      </c>
      <c r="BP237" s="1522">
        <v>0</v>
      </c>
      <c r="BQ237" s="1522">
        <v>0</v>
      </c>
      <c r="BR237" s="1522">
        <v>0</v>
      </c>
      <c r="BS237" s="1522">
        <v>0</v>
      </c>
      <c r="BT237" s="1522">
        <v>0</v>
      </c>
      <c r="BU237" s="1522">
        <v>0</v>
      </c>
      <c r="BV237" s="1522">
        <v>0</v>
      </c>
      <c r="BX237" s="1572">
        <v>0</v>
      </c>
      <c r="BY237" s="1572">
        <v>0</v>
      </c>
      <c r="BZ237" s="1572">
        <v>0</v>
      </c>
    </row>
    <row r="238" spans="16:78">
      <c r="P238" s="1567">
        <v>42339</v>
      </c>
      <c r="Q238" s="1568" t="s">
        <v>2017</v>
      </c>
      <c r="R238" s="1569">
        <v>2016</v>
      </c>
      <c r="S238" s="1570">
        <v>0</v>
      </c>
      <c r="T238" s="1570">
        <v>0</v>
      </c>
      <c r="U238" s="1570">
        <v>0</v>
      </c>
      <c r="V238" s="1573">
        <v>0</v>
      </c>
      <c r="W238" s="1570">
        <v>0</v>
      </c>
      <c r="Z238" s="1551">
        <v>0</v>
      </c>
      <c r="AD238" s="1568">
        <v>58623</v>
      </c>
      <c r="AE238" s="1568" t="s">
        <v>2552</v>
      </c>
      <c r="AF238" s="303">
        <v>0</v>
      </c>
      <c r="AG238" s="303">
        <v>0</v>
      </c>
      <c r="AH238" s="303">
        <v>0</v>
      </c>
      <c r="AI238" s="303">
        <v>0</v>
      </c>
      <c r="AJ238" s="303">
        <v>0</v>
      </c>
      <c r="AK238" s="303">
        <v>0</v>
      </c>
      <c r="AL238" s="303">
        <v>0</v>
      </c>
      <c r="AM238" s="303">
        <v>0</v>
      </c>
      <c r="AN238" s="303">
        <v>0</v>
      </c>
      <c r="AO238" s="303">
        <v>0</v>
      </c>
      <c r="AP238" s="303">
        <v>0</v>
      </c>
      <c r="AQ238" s="303">
        <v>0</v>
      </c>
      <c r="AR238" s="303">
        <v>0</v>
      </c>
      <c r="AS238" s="303">
        <v>0</v>
      </c>
      <c r="AT238" s="303">
        <v>0</v>
      </c>
      <c r="AU238" s="303">
        <v>0</v>
      </c>
      <c r="AV238" s="303">
        <v>0</v>
      </c>
      <c r="AW238" s="303">
        <v>0</v>
      </c>
      <c r="AX238" s="303">
        <v>0</v>
      </c>
      <c r="AY238" s="303">
        <v>0</v>
      </c>
      <c r="AZ238" s="303">
        <v>0</v>
      </c>
      <c r="BB238" s="1522">
        <v>0</v>
      </c>
      <c r="BC238" s="1522">
        <v>0</v>
      </c>
      <c r="BD238" s="1522">
        <v>0</v>
      </c>
      <c r="BE238" s="1522">
        <v>0</v>
      </c>
      <c r="BF238" s="1522">
        <v>0</v>
      </c>
      <c r="BG238" s="1522">
        <v>0</v>
      </c>
      <c r="BH238" s="1522">
        <v>0</v>
      </c>
      <c r="BI238" s="1522">
        <v>0</v>
      </c>
      <c r="BJ238" s="1522">
        <v>0</v>
      </c>
      <c r="BK238" s="1522">
        <v>0</v>
      </c>
      <c r="BL238" s="1522">
        <v>0</v>
      </c>
      <c r="BM238" s="1522">
        <v>0</v>
      </c>
      <c r="BN238" s="1522">
        <v>0</v>
      </c>
      <c r="BO238" s="1522">
        <v>0</v>
      </c>
      <c r="BP238" s="1522">
        <v>0</v>
      </c>
      <c r="BQ238" s="1522">
        <v>0</v>
      </c>
      <c r="BR238" s="1522">
        <v>0</v>
      </c>
      <c r="BS238" s="1522">
        <v>0</v>
      </c>
      <c r="BT238" s="1522">
        <v>0</v>
      </c>
      <c r="BU238" s="1522">
        <v>0</v>
      </c>
      <c r="BV238" s="1522">
        <v>0</v>
      </c>
      <c r="BX238" s="1572">
        <v>0</v>
      </c>
      <c r="BY238" s="1572">
        <v>0</v>
      </c>
      <c r="BZ238" s="1572">
        <v>0</v>
      </c>
    </row>
    <row r="239" spans="16:78">
      <c r="P239" s="1567">
        <v>42370</v>
      </c>
      <c r="Q239" s="1568" t="s">
        <v>2018</v>
      </c>
      <c r="R239" s="1569">
        <v>2016</v>
      </c>
      <c r="S239" s="1570">
        <v>0</v>
      </c>
      <c r="T239" s="1570">
        <v>0</v>
      </c>
      <c r="U239" s="1570">
        <v>0</v>
      </c>
      <c r="V239" s="1573">
        <v>0</v>
      </c>
      <c r="W239" s="1570">
        <v>0</v>
      </c>
      <c r="Z239" s="1551">
        <v>0</v>
      </c>
      <c r="AD239" s="1568">
        <v>58807</v>
      </c>
      <c r="AE239" s="1568" t="s">
        <v>2558</v>
      </c>
      <c r="AF239" s="303">
        <v>0</v>
      </c>
      <c r="AG239" s="303">
        <v>0</v>
      </c>
      <c r="AH239" s="303">
        <v>0</v>
      </c>
      <c r="AI239" s="303">
        <v>0</v>
      </c>
      <c r="AJ239" s="303">
        <v>0</v>
      </c>
      <c r="AK239" s="303">
        <v>0</v>
      </c>
      <c r="AL239" s="303">
        <v>0</v>
      </c>
      <c r="AM239" s="303">
        <v>0</v>
      </c>
      <c r="AN239" s="303">
        <v>0</v>
      </c>
      <c r="AO239" s="303">
        <v>0</v>
      </c>
      <c r="AP239" s="303">
        <v>0</v>
      </c>
      <c r="AQ239" s="303">
        <v>0</v>
      </c>
      <c r="AR239" s="303">
        <v>0</v>
      </c>
      <c r="AS239" s="303">
        <v>0</v>
      </c>
      <c r="AT239" s="303">
        <v>0</v>
      </c>
      <c r="AU239" s="303">
        <v>0</v>
      </c>
      <c r="AV239" s="303">
        <v>0</v>
      </c>
      <c r="AW239" s="303">
        <v>0</v>
      </c>
      <c r="AX239" s="303">
        <v>0</v>
      </c>
      <c r="AY239" s="303">
        <v>0</v>
      </c>
      <c r="AZ239" s="303">
        <v>0</v>
      </c>
      <c r="BB239" s="1522">
        <v>0</v>
      </c>
      <c r="BC239" s="1522">
        <v>0</v>
      </c>
      <c r="BD239" s="1522">
        <v>0</v>
      </c>
      <c r="BE239" s="1522">
        <v>0</v>
      </c>
      <c r="BF239" s="1522">
        <v>0</v>
      </c>
      <c r="BG239" s="1522">
        <v>0</v>
      </c>
      <c r="BH239" s="1522">
        <v>0</v>
      </c>
      <c r="BI239" s="1522">
        <v>0</v>
      </c>
      <c r="BJ239" s="1522">
        <v>0</v>
      </c>
      <c r="BK239" s="1522">
        <v>0</v>
      </c>
      <c r="BL239" s="1522">
        <v>0</v>
      </c>
      <c r="BM239" s="1522">
        <v>0</v>
      </c>
      <c r="BN239" s="1522">
        <v>0</v>
      </c>
      <c r="BO239" s="1522">
        <v>0</v>
      </c>
      <c r="BP239" s="1522">
        <v>0</v>
      </c>
      <c r="BQ239" s="1522">
        <v>0</v>
      </c>
      <c r="BR239" s="1522">
        <v>0</v>
      </c>
      <c r="BS239" s="1522">
        <v>0</v>
      </c>
      <c r="BT239" s="1522">
        <v>0</v>
      </c>
      <c r="BU239" s="1522">
        <v>0</v>
      </c>
      <c r="BV239" s="1522">
        <v>0</v>
      </c>
      <c r="BX239" s="1572">
        <v>0</v>
      </c>
      <c r="BY239" s="1572">
        <v>0</v>
      </c>
      <c r="BZ239" s="1572">
        <v>0</v>
      </c>
    </row>
    <row r="240" spans="16:78">
      <c r="P240" s="1567">
        <v>42401</v>
      </c>
      <c r="Q240" s="1568" t="s">
        <v>2019</v>
      </c>
      <c r="R240" s="1569">
        <v>2016</v>
      </c>
      <c r="S240" s="1570">
        <v>0</v>
      </c>
      <c r="T240" s="1570">
        <v>0</v>
      </c>
      <c r="U240" s="1570">
        <v>0</v>
      </c>
      <c r="V240" s="1573">
        <v>0</v>
      </c>
      <c r="W240" s="1570">
        <v>0</v>
      </c>
      <c r="Z240" s="1551">
        <v>0</v>
      </c>
      <c r="AD240" s="1568">
        <v>58988</v>
      </c>
      <c r="AE240" s="1568" t="s">
        <v>2564</v>
      </c>
      <c r="AF240" s="303">
        <v>0</v>
      </c>
      <c r="AG240" s="303">
        <v>0</v>
      </c>
      <c r="AH240" s="303">
        <v>0</v>
      </c>
      <c r="AI240" s="303">
        <v>0</v>
      </c>
      <c r="AJ240" s="303">
        <v>0</v>
      </c>
      <c r="AK240" s="303">
        <v>0</v>
      </c>
      <c r="AL240" s="303">
        <v>0</v>
      </c>
      <c r="AM240" s="303">
        <v>0</v>
      </c>
      <c r="AN240" s="303">
        <v>0</v>
      </c>
      <c r="AO240" s="303">
        <v>0</v>
      </c>
      <c r="AP240" s="303">
        <v>0</v>
      </c>
      <c r="AQ240" s="303">
        <v>0</v>
      </c>
      <c r="AR240" s="303">
        <v>0</v>
      </c>
      <c r="AS240" s="303">
        <v>0</v>
      </c>
      <c r="AT240" s="303">
        <v>0</v>
      </c>
      <c r="AU240" s="303">
        <v>0</v>
      </c>
      <c r="AV240" s="303">
        <v>0</v>
      </c>
      <c r="AW240" s="303">
        <v>0</v>
      </c>
      <c r="AX240" s="303">
        <v>0</v>
      </c>
      <c r="AY240" s="303">
        <v>0</v>
      </c>
      <c r="AZ240" s="303">
        <v>0</v>
      </c>
      <c r="BB240" s="1522">
        <v>0</v>
      </c>
      <c r="BC240" s="1522">
        <v>0</v>
      </c>
      <c r="BD240" s="1522">
        <v>0</v>
      </c>
      <c r="BE240" s="1522">
        <v>0</v>
      </c>
      <c r="BF240" s="1522">
        <v>0</v>
      </c>
      <c r="BG240" s="1522">
        <v>0</v>
      </c>
      <c r="BH240" s="1522">
        <v>0</v>
      </c>
      <c r="BI240" s="1522">
        <v>0</v>
      </c>
      <c r="BJ240" s="1522">
        <v>0</v>
      </c>
      <c r="BK240" s="1522">
        <v>0</v>
      </c>
      <c r="BL240" s="1522">
        <v>0</v>
      </c>
      <c r="BM240" s="1522">
        <v>0</v>
      </c>
      <c r="BN240" s="1522">
        <v>0</v>
      </c>
      <c r="BO240" s="1522">
        <v>0</v>
      </c>
      <c r="BP240" s="1522">
        <v>0</v>
      </c>
      <c r="BQ240" s="1522">
        <v>0</v>
      </c>
      <c r="BR240" s="1522">
        <v>0</v>
      </c>
      <c r="BS240" s="1522">
        <v>0</v>
      </c>
      <c r="BT240" s="1522">
        <v>0</v>
      </c>
      <c r="BU240" s="1522">
        <v>0</v>
      </c>
      <c r="BV240" s="1522">
        <v>0</v>
      </c>
      <c r="BX240" s="1572">
        <v>0</v>
      </c>
      <c r="BY240" s="1572">
        <v>0</v>
      </c>
      <c r="BZ240" s="1572">
        <v>0</v>
      </c>
    </row>
    <row r="241" spans="16:78">
      <c r="P241" s="1567">
        <v>42430</v>
      </c>
      <c r="Q241" s="1568" t="s">
        <v>2020</v>
      </c>
      <c r="R241" s="1569">
        <v>2016</v>
      </c>
      <c r="S241" s="1570">
        <v>0</v>
      </c>
      <c r="T241" s="1570">
        <v>0</v>
      </c>
      <c r="U241" s="1570">
        <v>0</v>
      </c>
      <c r="V241" s="1573">
        <v>0</v>
      </c>
      <c r="W241" s="1570">
        <v>0</v>
      </c>
      <c r="Z241" s="1551">
        <v>0</v>
      </c>
      <c r="AD241" s="1568">
        <v>59172</v>
      </c>
      <c r="AE241" s="1568" t="s">
        <v>2570</v>
      </c>
      <c r="AF241" s="303">
        <v>0</v>
      </c>
      <c r="AG241" s="303">
        <v>0</v>
      </c>
      <c r="AH241" s="303">
        <v>0</v>
      </c>
      <c r="AI241" s="303">
        <v>0</v>
      </c>
      <c r="AJ241" s="303">
        <v>0</v>
      </c>
      <c r="AK241" s="303">
        <v>0</v>
      </c>
      <c r="AL241" s="303">
        <v>0</v>
      </c>
      <c r="AM241" s="303">
        <v>0</v>
      </c>
      <c r="AN241" s="303">
        <v>0</v>
      </c>
      <c r="AO241" s="303">
        <v>0</v>
      </c>
      <c r="AP241" s="303">
        <v>0</v>
      </c>
      <c r="AQ241" s="303">
        <v>0</v>
      </c>
      <c r="AR241" s="303">
        <v>0</v>
      </c>
      <c r="AS241" s="303">
        <v>0</v>
      </c>
      <c r="AT241" s="303">
        <v>0</v>
      </c>
      <c r="AU241" s="303">
        <v>0</v>
      </c>
      <c r="AV241" s="303">
        <v>0</v>
      </c>
      <c r="AW241" s="303">
        <v>0</v>
      </c>
      <c r="AX241" s="303">
        <v>0</v>
      </c>
      <c r="AY241" s="303">
        <v>0</v>
      </c>
      <c r="AZ241" s="303">
        <v>0</v>
      </c>
      <c r="BB241" s="1522">
        <v>0</v>
      </c>
      <c r="BC241" s="1522">
        <v>0</v>
      </c>
      <c r="BD241" s="1522">
        <v>0</v>
      </c>
      <c r="BE241" s="1522">
        <v>0</v>
      </c>
      <c r="BF241" s="1522">
        <v>0</v>
      </c>
      <c r="BG241" s="1522">
        <v>0</v>
      </c>
      <c r="BH241" s="1522">
        <v>0</v>
      </c>
      <c r="BI241" s="1522">
        <v>0</v>
      </c>
      <c r="BJ241" s="1522">
        <v>0</v>
      </c>
      <c r="BK241" s="1522">
        <v>0</v>
      </c>
      <c r="BL241" s="1522">
        <v>0</v>
      </c>
      <c r="BM241" s="1522">
        <v>0</v>
      </c>
      <c r="BN241" s="1522">
        <v>0</v>
      </c>
      <c r="BO241" s="1522">
        <v>0</v>
      </c>
      <c r="BP241" s="1522">
        <v>0</v>
      </c>
      <c r="BQ241" s="1522">
        <v>0</v>
      </c>
      <c r="BR241" s="1522">
        <v>0</v>
      </c>
      <c r="BS241" s="1522">
        <v>0</v>
      </c>
      <c r="BT241" s="1522">
        <v>0</v>
      </c>
      <c r="BU241" s="1522">
        <v>0</v>
      </c>
      <c r="BV241" s="1522">
        <v>0</v>
      </c>
      <c r="BX241" s="1572">
        <v>0</v>
      </c>
      <c r="BY241" s="1572">
        <v>0</v>
      </c>
      <c r="BZ241" s="1572">
        <v>0</v>
      </c>
    </row>
    <row r="242" spans="16:78">
      <c r="P242" s="1567">
        <v>42461</v>
      </c>
      <c r="Q242" s="1568" t="s">
        <v>2021</v>
      </c>
      <c r="R242" s="1569">
        <v>2016</v>
      </c>
      <c r="S242" s="1570">
        <v>0</v>
      </c>
      <c r="T242" s="1570">
        <v>0</v>
      </c>
      <c r="U242" s="1570">
        <v>0</v>
      </c>
      <c r="V242" s="1573">
        <v>0</v>
      </c>
      <c r="W242" s="1570">
        <v>0</v>
      </c>
      <c r="Z242" s="1551">
        <v>0</v>
      </c>
      <c r="AD242" s="1568">
        <v>59353</v>
      </c>
      <c r="AE242" s="1568" t="s">
        <v>2576</v>
      </c>
      <c r="AF242" s="303">
        <v>0</v>
      </c>
      <c r="AG242" s="303">
        <v>0</v>
      </c>
      <c r="AH242" s="303">
        <v>0</v>
      </c>
      <c r="AI242" s="303">
        <v>0</v>
      </c>
      <c r="AJ242" s="303">
        <v>0</v>
      </c>
      <c r="AK242" s="303">
        <v>0</v>
      </c>
      <c r="AL242" s="303">
        <v>0</v>
      </c>
      <c r="AM242" s="303">
        <v>0</v>
      </c>
      <c r="AN242" s="303">
        <v>0</v>
      </c>
      <c r="AO242" s="303">
        <v>0</v>
      </c>
      <c r="AP242" s="303">
        <v>0</v>
      </c>
      <c r="AQ242" s="303">
        <v>0</v>
      </c>
      <c r="AR242" s="303">
        <v>0</v>
      </c>
      <c r="AS242" s="303">
        <v>0</v>
      </c>
      <c r="AT242" s="303">
        <v>0</v>
      </c>
      <c r="AU242" s="303">
        <v>0</v>
      </c>
      <c r="AV242" s="303">
        <v>0</v>
      </c>
      <c r="AW242" s="303">
        <v>0</v>
      </c>
      <c r="AX242" s="303">
        <v>0</v>
      </c>
      <c r="AY242" s="303">
        <v>0</v>
      </c>
      <c r="AZ242" s="303">
        <v>0</v>
      </c>
      <c r="BB242" s="1522">
        <v>0</v>
      </c>
      <c r="BC242" s="1522">
        <v>0</v>
      </c>
      <c r="BD242" s="1522">
        <v>0</v>
      </c>
      <c r="BE242" s="1522">
        <v>0</v>
      </c>
      <c r="BF242" s="1522">
        <v>0</v>
      </c>
      <c r="BG242" s="1522">
        <v>0</v>
      </c>
      <c r="BH242" s="1522">
        <v>0</v>
      </c>
      <c r="BI242" s="1522">
        <v>0</v>
      </c>
      <c r="BJ242" s="1522">
        <v>0</v>
      </c>
      <c r="BK242" s="1522">
        <v>0</v>
      </c>
      <c r="BL242" s="1522">
        <v>0</v>
      </c>
      <c r="BM242" s="1522">
        <v>0</v>
      </c>
      <c r="BN242" s="1522">
        <v>0</v>
      </c>
      <c r="BO242" s="1522">
        <v>0</v>
      </c>
      <c r="BP242" s="1522">
        <v>0</v>
      </c>
      <c r="BQ242" s="1522">
        <v>0</v>
      </c>
      <c r="BR242" s="1522">
        <v>0</v>
      </c>
      <c r="BS242" s="1522">
        <v>0</v>
      </c>
      <c r="BT242" s="1522">
        <v>0</v>
      </c>
      <c r="BU242" s="1522">
        <v>0</v>
      </c>
      <c r="BV242" s="1522">
        <v>0</v>
      </c>
      <c r="BX242" s="1572">
        <v>0</v>
      </c>
      <c r="BY242" s="1572">
        <v>0</v>
      </c>
      <c r="BZ242" s="1572">
        <v>0</v>
      </c>
    </row>
    <row r="243" spans="16:78">
      <c r="P243" s="1567">
        <v>42491</v>
      </c>
      <c r="Q243" s="1568" t="s">
        <v>2022</v>
      </c>
      <c r="R243" s="1569">
        <v>2016</v>
      </c>
      <c r="S243" s="1570">
        <v>0</v>
      </c>
      <c r="T243" s="1570">
        <v>0</v>
      </c>
      <c r="U243" s="1570">
        <v>0</v>
      </c>
      <c r="V243" s="1573">
        <v>0</v>
      </c>
      <c r="W243" s="1570">
        <v>0</v>
      </c>
      <c r="Z243" s="1551">
        <v>0</v>
      </c>
      <c r="AD243" s="1568">
        <v>59537</v>
      </c>
      <c r="AE243" s="1568" t="s">
        <v>2582</v>
      </c>
      <c r="AF243" s="303">
        <v>0</v>
      </c>
      <c r="AG243" s="303">
        <v>0</v>
      </c>
      <c r="AH243" s="303">
        <v>0</v>
      </c>
      <c r="AI243" s="303">
        <v>0</v>
      </c>
      <c r="AJ243" s="303">
        <v>0</v>
      </c>
      <c r="AK243" s="303">
        <v>0</v>
      </c>
      <c r="AL243" s="303">
        <v>0</v>
      </c>
      <c r="AM243" s="303">
        <v>0</v>
      </c>
      <c r="AN243" s="303">
        <v>0</v>
      </c>
      <c r="AO243" s="303">
        <v>0</v>
      </c>
      <c r="AP243" s="303">
        <v>0</v>
      </c>
      <c r="AQ243" s="303">
        <v>0</v>
      </c>
      <c r="AR243" s="303">
        <v>0</v>
      </c>
      <c r="AS243" s="303">
        <v>0</v>
      </c>
      <c r="AT243" s="303">
        <v>0</v>
      </c>
      <c r="AU243" s="303">
        <v>0</v>
      </c>
      <c r="AV243" s="303">
        <v>0</v>
      </c>
      <c r="AW243" s="303">
        <v>0</v>
      </c>
      <c r="AX243" s="303">
        <v>0</v>
      </c>
      <c r="AY243" s="303">
        <v>0</v>
      </c>
      <c r="AZ243" s="303">
        <v>0</v>
      </c>
      <c r="BB243" s="1522">
        <v>0</v>
      </c>
      <c r="BC243" s="1522">
        <v>0</v>
      </c>
      <c r="BD243" s="1522">
        <v>0</v>
      </c>
      <c r="BE243" s="1522">
        <v>0</v>
      </c>
      <c r="BF243" s="1522">
        <v>0</v>
      </c>
      <c r="BG243" s="1522">
        <v>0</v>
      </c>
      <c r="BH243" s="1522">
        <v>0</v>
      </c>
      <c r="BI243" s="1522">
        <v>0</v>
      </c>
      <c r="BJ243" s="1522">
        <v>0</v>
      </c>
      <c r="BK243" s="1522">
        <v>0</v>
      </c>
      <c r="BL243" s="1522">
        <v>0</v>
      </c>
      <c r="BM243" s="1522">
        <v>0</v>
      </c>
      <c r="BN243" s="1522">
        <v>0</v>
      </c>
      <c r="BO243" s="1522">
        <v>0</v>
      </c>
      <c r="BP243" s="1522">
        <v>0</v>
      </c>
      <c r="BQ243" s="1522">
        <v>0</v>
      </c>
      <c r="BR243" s="1522">
        <v>0</v>
      </c>
      <c r="BS243" s="1522">
        <v>0</v>
      </c>
      <c r="BT243" s="1522">
        <v>0</v>
      </c>
      <c r="BU243" s="1522">
        <v>0</v>
      </c>
      <c r="BV243" s="1522">
        <v>0</v>
      </c>
      <c r="BX243" s="1572">
        <v>0</v>
      </c>
      <c r="BY243" s="1572">
        <v>0</v>
      </c>
      <c r="BZ243" s="1572">
        <v>0</v>
      </c>
    </row>
    <row r="244" spans="16:78">
      <c r="P244" s="1567">
        <v>42522</v>
      </c>
      <c r="Q244" s="1568" t="s">
        <v>2023</v>
      </c>
      <c r="R244" s="1569">
        <v>2016</v>
      </c>
      <c r="S244" s="1570">
        <v>0</v>
      </c>
      <c r="T244" s="1570">
        <v>0</v>
      </c>
      <c r="U244" s="1570">
        <v>0</v>
      </c>
      <c r="V244" s="1573">
        <v>0</v>
      </c>
      <c r="W244" s="1570">
        <v>0</v>
      </c>
      <c r="Z244" s="1551">
        <v>0</v>
      </c>
      <c r="AD244" s="1568">
        <v>59718</v>
      </c>
      <c r="AE244" s="1568" t="s">
        <v>2588</v>
      </c>
      <c r="AF244" s="303">
        <v>0</v>
      </c>
      <c r="AG244" s="303">
        <v>0</v>
      </c>
      <c r="AH244" s="303">
        <v>0</v>
      </c>
      <c r="AI244" s="303">
        <v>0</v>
      </c>
      <c r="AJ244" s="303">
        <v>0</v>
      </c>
      <c r="AK244" s="303">
        <v>0</v>
      </c>
      <c r="AL244" s="303">
        <v>0</v>
      </c>
      <c r="AM244" s="303">
        <v>0</v>
      </c>
      <c r="AN244" s="303">
        <v>0</v>
      </c>
      <c r="AO244" s="303">
        <v>0</v>
      </c>
      <c r="AP244" s="303">
        <v>0</v>
      </c>
      <c r="AQ244" s="303">
        <v>0</v>
      </c>
      <c r="AR244" s="303">
        <v>0</v>
      </c>
      <c r="AS244" s="303">
        <v>0</v>
      </c>
      <c r="AT244" s="303">
        <v>0</v>
      </c>
      <c r="AU244" s="303">
        <v>0</v>
      </c>
      <c r="AV244" s="303">
        <v>0</v>
      </c>
      <c r="AW244" s="303">
        <v>0</v>
      </c>
      <c r="AX244" s="303">
        <v>0</v>
      </c>
      <c r="AY244" s="303">
        <v>0</v>
      </c>
      <c r="AZ244" s="303">
        <v>0</v>
      </c>
      <c r="BB244" s="1522">
        <v>0</v>
      </c>
      <c r="BC244" s="1522">
        <v>0</v>
      </c>
      <c r="BD244" s="1522">
        <v>0</v>
      </c>
      <c r="BE244" s="1522">
        <v>0</v>
      </c>
      <c r="BF244" s="1522">
        <v>0</v>
      </c>
      <c r="BG244" s="1522">
        <v>0</v>
      </c>
      <c r="BH244" s="1522">
        <v>0</v>
      </c>
      <c r="BI244" s="1522">
        <v>0</v>
      </c>
      <c r="BJ244" s="1522">
        <v>0</v>
      </c>
      <c r="BK244" s="1522">
        <v>0</v>
      </c>
      <c r="BL244" s="1522">
        <v>0</v>
      </c>
      <c r="BM244" s="1522">
        <v>0</v>
      </c>
      <c r="BN244" s="1522">
        <v>0</v>
      </c>
      <c r="BO244" s="1522">
        <v>0</v>
      </c>
      <c r="BP244" s="1522">
        <v>0</v>
      </c>
      <c r="BQ244" s="1522">
        <v>0</v>
      </c>
      <c r="BR244" s="1522">
        <v>0</v>
      </c>
      <c r="BS244" s="1522">
        <v>0</v>
      </c>
      <c r="BT244" s="1522">
        <v>0</v>
      </c>
      <c r="BU244" s="1522">
        <v>0</v>
      </c>
      <c r="BV244" s="1522">
        <v>0</v>
      </c>
      <c r="BX244" s="1572">
        <v>0</v>
      </c>
      <c r="BY244" s="1572">
        <v>0</v>
      </c>
      <c r="BZ244" s="1572">
        <v>0</v>
      </c>
    </row>
    <row r="245" spans="16:78">
      <c r="P245" s="1567">
        <v>42552</v>
      </c>
      <c r="Q245" s="1568" t="s">
        <v>2024</v>
      </c>
      <c r="R245" s="1569">
        <v>2017</v>
      </c>
      <c r="S245" s="1570">
        <v>0</v>
      </c>
      <c r="T245" s="1570">
        <v>0</v>
      </c>
      <c r="U245" s="1570">
        <v>0</v>
      </c>
      <c r="V245" s="1573">
        <v>0</v>
      </c>
      <c r="W245" s="1570">
        <v>0</v>
      </c>
      <c r="Z245" s="1551">
        <v>0</v>
      </c>
      <c r="AD245" s="1568">
        <v>59902</v>
      </c>
      <c r="AE245" s="1568" t="s">
        <v>2594</v>
      </c>
      <c r="AF245" s="303">
        <v>0</v>
      </c>
      <c r="AG245" s="303">
        <v>0</v>
      </c>
      <c r="AH245" s="303">
        <v>0</v>
      </c>
      <c r="AI245" s="303">
        <v>0</v>
      </c>
      <c r="AJ245" s="303">
        <v>0</v>
      </c>
      <c r="AK245" s="303">
        <v>0</v>
      </c>
      <c r="AL245" s="303">
        <v>0</v>
      </c>
      <c r="AM245" s="303">
        <v>0</v>
      </c>
      <c r="AN245" s="303">
        <v>0</v>
      </c>
      <c r="AO245" s="303">
        <v>0</v>
      </c>
      <c r="AP245" s="303">
        <v>0</v>
      </c>
      <c r="AQ245" s="303">
        <v>0</v>
      </c>
      <c r="AR245" s="303">
        <v>0</v>
      </c>
      <c r="AS245" s="303">
        <v>0</v>
      </c>
      <c r="AT245" s="303">
        <v>0</v>
      </c>
      <c r="AU245" s="303">
        <v>0</v>
      </c>
      <c r="AV245" s="303">
        <v>0</v>
      </c>
      <c r="AW245" s="303">
        <v>0</v>
      </c>
      <c r="AX245" s="303">
        <v>0</v>
      </c>
      <c r="AY245" s="303">
        <v>0</v>
      </c>
      <c r="AZ245" s="303">
        <v>0</v>
      </c>
      <c r="BB245" s="1522">
        <v>0</v>
      </c>
      <c r="BC245" s="1522">
        <v>0</v>
      </c>
      <c r="BD245" s="1522">
        <v>0</v>
      </c>
      <c r="BE245" s="1522">
        <v>0</v>
      </c>
      <c r="BF245" s="1522">
        <v>0</v>
      </c>
      <c r="BG245" s="1522">
        <v>0</v>
      </c>
      <c r="BH245" s="1522">
        <v>0</v>
      </c>
      <c r="BI245" s="1522">
        <v>0</v>
      </c>
      <c r="BJ245" s="1522">
        <v>0</v>
      </c>
      <c r="BK245" s="1522">
        <v>0</v>
      </c>
      <c r="BL245" s="1522">
        <v>0</v>
      </c>
      <c r="BM245" s="1522">
        <v>0</v>
      </c>
      <c r="BN245" s="1522">
        <v>0</v>
      </c>
      <c r="BO245" s="1522">
        <v>0</v>
      </c>
      <c r="BP245" s="1522">
        <v>0</v>
      </c>
      <c r="BQ245" s="1522">
        <v>0</v>
      </c>
      <c r="BR245" s="1522">
        <v>0</v>
      </c>
      <c r="BS245" s="1522">
        <v>0</v>
      </c>
      <c r="BT245" s="1522">
        <v>0</v>
      </c>
      <c r="BU245" s="1522">
        <v>0</v>
      </c>
      <c r="BV245" s="1522">
        <v>0</v>
      </c>
      <c r="BX245" s="1572">
        <v>0</v>
      </c>
      <c r="BY245" s="1572">
        <v>0</v>
      </c>
      <c r="BZ245" s="1572">
        <v>0</v>
      </c>
    </row>
    <row r="246" spans="16:78">
      <c r="P246" s="1567">
        <v>42583</v>
      </c>
      <c r="Q246" s="1568" t="s">
        <v>2025</v>
      </c>
      <c r="R246" s="1569">
        <v>2017</v>
      </c>
      <c r="S246" s="1570">
        <v>0</v>
      </c>
      <c r="T246" s="1570">
        <v>0</v>
      </c>
      <c r="U246" s="1570">
        <v>0</v>
      </c>
      <c r="V246" s="1573">
        <v>0</v>
      </c>
      <c r="W246" s="1570">
        <v>0</v>
      </c>
      <c r="Z246" s="1551">
        <v>0</v>
      </c>
      <c r="AD246" s="1568">
        <v>60084</v>
      </c>
      <c r="AE246" s="1568" t="s">
        <v>2600</v>
      </c>
      <c r="AF246" s="303">
        <v>0</v>
      </c>
      <c r="AG246" s="303">
        <v>0</v>
      </c>
      <c r="AH246" s="303">
        <v>0</v>
      </c>
      <c r="AI246" s="303">
        <v>0</v>
      </c>
      <c r="AJ246" s="303">
        <v>0</v>
      </c>
      <c r="AK246" s="303">
        <v>0</v>
      </c>
      <c r="AL246" s="303">
        <v>0</v>
      </c>
      <c r="AM246" s="303">
        <v>0</v>
      </c>
      <c r="AN246" s="303">
        <v>0</v>
      </c>
      <c r="AO246" s="303">
        <v>0</v>
      </c>
      <c r="AP246" s="303">
        <v>0</v>
      </c>
      <c r="AQ246" s="303">
        <v>0</v>
      </c>
      <c r="AR246" s="303">
        <v>0</v>
      </c>
      <c r="AS246" s="303">
        <v>0</v>
      </c>
      <c r="AT246" s="303">
        <v>0</v>
      </c>
      <c r="AU246" s="303">
        <v>0</v>
      </c>
      <c r="AV246" s="303">
        <v>0</v>
      </c>
      <c r="AW246" s="303">
        <v>0</v>
      </c>
      <c r="AX246" s="303">
        <v>0</v>
      </c>
      <c r="AY246" s="303">
        <v>0</v>
      </c>
      <c r="AZ246" s="303">
        <v>0</v>
      </c>
      <c r="BB246" s="1522">
        <v>0</v>
      </c>
      <c r="BC246" s="1522">
        <v>0</v>
      </c>
      <c r="BD246" s="1522">
        <v>0</v>
      </c>
      <c r="BE246" s="1522">
        <v>0</v>
      </c>
      <c r="BF246" s="1522">
        <v>0</v>
      </c>
      <c r="BG246" s="1522">
        <v>0</v>
      </c>
      <c r="BH246" s="1522">
        <v>0</v>
      </c>
      <c r="BI246" s="1522">
        <v>0</v>
      </c>
      <c r="BJ246" s="1522">
        <v>0</v>
      </c>
      <c r="BK246" s="1522">
        <v>0</v>
      </c>
      <c r="BL246" s="1522">
        <v>0</v>
      </c>
      <c r="BM246" s="1522">
        <v>0</v>
      </c>
      <c r="BN246" s="1522">
        <v>0</v>
      </c>
      <c r="BO246" s="1522">
        <v>0</v>
      </c>
      <c r="BP246" s="1522">
        <v>0</v>
      </c>
      <c r="BQ246" s="1522">
        <v>0</v>
      </c>
      <c r="BR246" s="1522">
        <v>0</v>
      </c>
      <c r="BS246" s="1522">
        <v>0</v>
      </c>
      <c r="BT246" s="1522">
        <v>0</v>
      </c>
      <c r="BU246" s="1522">
        <v>0</v>
      </c>
      <c r="BV246" s="1522">
        <v>0</v>
      </c>
      <c r="BX246" s="1572">
        <v>0</v>
      </c>
      <c r="BY246" s="1572">
        <v>0</v>
      </c>
      <c r="BZ246" s="1572">
        <v>0</v>
      </c>
    </row>
    <row r="247" spans="16:78">
      <c r="P247" s="1567">
        <v>42614</v>
      </c>
      <c r="Q247" s="1568" t="s">
        <v>2026</v>
      </c>
      <c r="R247" s="1569">
        <v>2017</v>
      </c>
      <c r="S247" s="1570">
        <v>0</v>
      </c>
      <c r="T247" s="1570">
        <v>0</v>
      </c>
      <c r="U247" s="1570">
        <v>0</v>
      </c>
      <c r="V247" s="1573">
        <v>0</v>
      </c>
      <c r="W247" s="1570">
        <v>0</v>
      </c>
      <c r="Z247" s="1551">
        <v>0</v>
      </c>
      <c r="AD247" s="1568">
        <v>60268</v>
      </c>
      <c r="AE247" s="1568" t="s">
        <v>2606</v>
      </c>
      <c r="AF247" s="303">
        <v>0</v>
      </c>
      <c r="AG247" s="303">
        <v>0</v>
      </c>
      <c r="AH247" s="303">
        <v>0</v>
      </c>
      <c r="AI247" s="303">
        <v>0</v>
      </c>
      <c r="AJ247" s="303">
        <v>0</v>
      </c>
      <c r="AK247" s="303">
        <v>0</v>
      </c>
      <c r="AL247" s="303">
        <v>0</v>
      </c>
      <c r="AM247" s="303">
        <v>0</v>
      </c>
      <c r="AN247" s="303">
        <v>0</v>
      </c>
      <c r="AO247" s="303">
        <v>0</v>
      </c>
      <c r="AP247" s="303">
        <v>0</v>
      </c>
      <c r="AQ247" s="303">
        <v>0</v>
      </c>
      <c r="AR247" s="303">
        <v>0</v>
      </c>
      <c r="AS247" s="303">
        <v>0</v>
      </c>
      <c r="AT247" s="303">
        <v>0</v>
      </c>
      <c r="AU247" s="303">
        <v>0</v>
      </c>
      <c r="AV247" s="303">
        <v>0</v>
      </c>
      <c r="AW247" s="303">
        <v>0</v>
      </c>
      <c r="AX247" s="303">
        <v>0</v>
      </c>
      <c r="AY247" s="303">
        <v>0</v>
      </c>
      <c r="AZ247" s="303">
        <v>0</v>
      </c>
      <c r="BB247" s="1522">
        <v>0</v>
      </c>
      <c r="BC247" s="1522">
        <v>0</v>
      </c>
      <c r="BD247" s="1522">
        <v>0</v>
      </c>
      <c r="BE247" s="1522">
        <v>0</v>
      </c>
      <c r="BF247" s="1522">
        <v>0</v>
      </c>
      <c r="BG247" s="1522">
        <v>0</v>
      </c>
      <c r="BH247" s="1522">
        <v>0</v>
      </c>
      <c r="BI247" s="1522">
        <v>0</v>
      </c>
      <c r="BJ247" s="1522">
        <v>0</v>
      </c>
      <c r="BK247" s="1522">
        <v>0</v>
      </c>
      <c r="BL247" s="1522">
        <v>0</v>
      </c>
      <c r="BM247" s="1522">
        <v>0</v>
      </c>
      <c r="BN247" s="1522">
        <v>0</v>
      </c>
      <c r="BO247" s="1522">
        <v>0</v>
      </c>
      <c r="BP247" s="1522">
        <v>0</v>
      </c>
      <c r="BQ247" s="1522">
        <v>0</v>
      </c>
      <c r="BR247" s="1522">
        <v>0</v>
      </c>
      <c r="BS247" s="1522">
        <v>0</v>
      </c>
      <c r="BT247" s="1522">
        <v>0</v>
      </c>
      <c r="BU247" s="1522">
        <v>0</v>
      </c>
      <c r="BV247" s="1522">
        <v>0</v>
      </c>
      <c r="BX247" s="1572">
        <v>0</v>
      </c>
      <c r="BY247" s="1572">
        <v>0</v>
      </c>
      <c r="BZ247" s="1572">
        <v>0</v>
      </c>
    </row>
    <row r="248" spans="16:78">
      <c r="P248" s="1567">
        <v>42644</v>
      </c>
      <c r="Q248" s="1568" t="s">
        <v>2027</v>
      </c>
      <c r="R248" s="1569">
        <v>2017</v>
      </c>
      <c r="S248" s="1570">
        <v>0</v>
      </c>
      <c r="T248" s="1570">
        <v>0</v>
      </c>
      <c r="U248" s="1570">
        <v>0</v>
      </c>
      <c r="V248" s="1573">
        <v>0</v>
      </c>
      <c r="W248" s="1570">
        <v>0</v>
      </c>
      <c r="Z248" s="1551">
        <v>0</v>
      </c>
      <c r="AD248" s="1568">
        <v>60449</v>
      </c>
      <c r="AE248" s="1568" t="s">
        <v>2612</v>
      </c>
      <c r="AF248" s="303">
        <v>0</v>
      </c>
      <c r="AG248" s="303">
        <v>0</v>
      </c>
      <c r="AH248" s="303">
        <v>0</v>
      </c>
      <c r="AI248" s="303">
        <v>0</v>
      </c>
      <c r="AJ248" s="303">
        <v>0</v>
      </c>
      <c r="AK248" s="303">
        <v>0</v>
      </c>
      <c r="AL248" s="303">
        <v>0</v>
      </c>
      <c r="AM248" s="303">
        <v>0</v>
      </c>
      <c r="AN248" s="303">
        <v>0</v>
      </c>
      <c r="AO248" s="303">
        <v>0</v>
      </c>
      <c r="AP248" s="303">
        <v>0</v>
      </c>
      <c r="AQ248" s="303">
        <v>0</v>
      </c>
      <c r="AR248" s="303">
        <v>0</v>
      </c>
      <c r="AS248" s="303">
        <v>0</v>
      </c>
      <c r="AT248" s="303">
        <v>0</v>
      </c>
      <c r="AU248" s="303">
        <v>0</v>
      </c>
      <c r="AV248" s="303">
        <v>0</v>
      </c>
      <c r="AW248" s="303">
        <v>0</v>
      </c>
      <c r="AX248" s="303">
        <v>0</v>
      </c>
      <c r="AY248" s="303">
        <v>0</v>
      </c>
      <c r="AZ248" s="303">
        <v>0</v>
      </c>
      <c r="BB248" s="1522">
        <v>0</v>
      </c>
      <c r="BC248" s="1522">
        <v>0</v>
      </c>
      <c r="BD248" s="1522">
        <v>0</v>
      </c>
      <c r="BE248" s="1522">
        <v>0</v>
      </c>
      <c r="BF248" s="1522">
        <v>0</v>
      </c>
      <c r="BG248" s="1522">
        <v>0</v>
      </c>
      <c r="BH248" s="1522">
        <v>0</v>
      </c>
      <c r="BI248" s="1522">
        <v>0</v>
      </c>
      <c r="BJ248" s="1522">
        <v>0</v>
      </c>
      <c r="BK248" s="1522">
        <v>0</v>
      </c>
      <c r="BL248" s="1522">
        <v>0</v>
      </c>
      <c r="BM248" s="1522">
        <v>0</v>
      </c>
      <c r="BN248" s="1522">
        <v>0</v>
      </c>
      <c r="BO248" s="1522">
        <v>0</v>
      </c>
      <c r="BP248" s="1522">
        <v>0</v>
      </c>
      <c r="BQ248" s="1522">
        <v>0</v>
      </c>
      <c r="BR248" s="1522">
        <v>0</v>
      </c>
      <c r="BS248" s="1522">
        <v>0</v>
      </c>
      <c r="BT248" s="1522">
        <v>0</v>
      </c>
      <c r="BU248" s="1522">
        <v>0</v>
      </c>
      <c r="BV248" s="1522">
        <v>0</v>
      </c>
      <c r="BX248" s="1572">
        <v>0</v>
      </c>
      <c r="BY248" s="1572">
        <v>0</v>
      </c>
      <c r="BZ248" s="1572">
        <v>0</v>
      </c>
    </row>
    <row r="249" spans="16:78">
      <c r="P249" s="1567">
        <v>42675</v>
      </c>
      <c r="Q249" s="1568" t="s">
        <v>2028</v>
      </c>
      <c r="R249" s="1569">
        <v>2017</v>
      </c>
      <c r="S249" s="1570">
        <v>0</v>
      </c>
      <c r="T249" s="1570">
        <v>0</v>
      </c>
      <c r="U249" s="1570">
        <v>0</v>
      </c>
      <c r="V249" s="1573">
        <v>0</v>
      </c>
      <c r="W249" s="1570">
        <v>0</v>
      </c>
      <c r="Z249" s="1551">
        <v>0</v>
      </c>
      <c r="AD249" s="1568">
        <v>60633</v>
      </c>
      <c r="AE249" s="1568" t="s">
        <v>2618</v>
      </c>
      <c r="AF249" s="303">
        <v>0</v>
      </c>
      <c r="AG249" s="303">
        <v>0</v>
      </c>
      <c r="AH249" s="303">
        <v>0</v>
      </c>
      <c r="AI249" s="303">
        <v>0</v>
      </c>
      <c r="AJ249" s="303">
        <v>0</v>
      </c>
      <c r="AK249" s="303">
        <v>0</v>
      </c>
      <c r="AL249" s="303">
        <v>0</v>
      </c>
      <c r="AM249" s="303">
        <v>0</v>
      </c>
      <c r="AN249" s="303">
        <v>0</v>
      </c>
      <c r="AO249" s="303">
        <v>0</v>
      </c>
      <c r="AP249" s="303">
        <v>0</v>
      </c>
      <c r="AQ249" s="303">
        <v>0</v>
      </c>
      <c r="AR249" s="303">
        <v>0</v>
      </c>
      <c r="AS249" s="303">
        <v>0</v>
      </c>
      <c r="AT249" s="303">
        <v>0</v>
      </c>
      <c r="AU249" s="303">
        <v>0</v>
      </c>
      <c r="AV249" s="303">
        <v>0</v>
      </c>
      <c r="AW249" s="303">
        <v>0</v>
      </c>
      <c r="AX249" s="303">
        <v>0</v>
      </c>
      <c r="AY249" s="303">
        <v>0</v>
      </c>
      <c r="AZ249" s="303">
        <v>0</v>
      </c>
      <c r="BB249" s="1522">
        <v>0</v>
      </c>
      <c r="BC249" s="1522">
        <v>0</v>
      </c>
      <c r="BD249" s="1522">
        <v>0</v>
      </c>
      <c r="BE249" s="1522">
        <v>0</v>
      </c>
      <c r="BF249" s="1522">
        <v>0</v>
      </c>
      <c r="BG249" s="1522">
        <v>0</v>
      </c>
      <c r="BH249" s="1522">
        <v>0</v>
      </c>
      <c r="BI249" s="1522">
        <v>0</v>
      </c>
      <c r="BJ249" s="1522">
        <v>0</v>
      </c>
      <c r="BK249" s="1522">
        <v>0</v>
      </c>
      <c r="BL249" s="1522">
        <v>0</v>
      </c>
      <c r="BM249" s="1522">
        <v>0</v>
      </c>
      <c r="BN249" s="1522">
        <v>0</v>
      </c>
      <c r="BO249" s="1522">
        <v>0</v>
      </c>
      <c r="BP249" s="1522">
        <v>0</v>
      </c>
      <c r="BQ249" s="1522">
        <v>0</v>
      </c>
      <c r="BR249" s="1522">
        <v>0</v>
      </c>
      <c r="BS249" s="1522">
        <v>0</v>
      </c>
      <c r="BT249" s="1522">
        <v>0</v>
      </c>
      <c r="BU249" s="1522">
        <v>0</v>
      </c>
      <c r="BV249" s="1522">
        <v>0</v>
      </c>
      <c r="BX249" s="1572">
        <v>0</v>
      </c>
      <c r="BY249" s="1572">
        <v>0</v>
      </c>
      <c r="BZ249" s="1572">
        <v>0</v>
      </c>
    </row>
    <row r="250" spans="16:78">
      <c r="P250" s="1567">
        <v>42705</v>
      </c>
      <c r="Q250" s="1568" t="s">
        <v>2029</v>
      </c>
      <c r="R250" s="1569">
        <v>2017</v>
      </c>
      <c r="S250" s="1570">
        <v>0</v>
      </c>
      <c r="T250" s="1570">
        <v>0</v>
      </c>
      <c r="U250" s="1570">
        <v>0</v>
      </c>
      <c r="V250" s="1573">
        <v>0</v>
      </c>
      <c r="W250" s="1570">
        <v>0</v>
      </c>
      <c r="Z250" s="1551">
        <v>0</v>
      </c>
      <c r="AD250" s="1568">
        <v>60814</v>
      </c>
      <c r="AE250" s="1568" t="s">
        <v>2624</v>
      </c>
      <c r="AF250" s="303">
        <v>0</v>
      </c>
      <c r="AG250" s="303">
        <v>0</v>
      </c>
      <c r="AH250" s="303">
        <v>0</v>
      </c>
      <c r="AI250" s="303">
        <v>0</v>
      </c>
      <c r="AJ250" s="303">
        <v>0</v>
      </c>
      <c r="AK250" s="303">
        <v>0</v>
      </c>
      <c r="AL250" s="303">
        <v>0</v>
      </c>
      <c r="AM250" s="303">
        <v>0</v>
      </c>
      <c r="AN250" s="303">
        <v>0</v>
      </c>
      <c r="AO250" s="303">
        <v>0</v>
      </c>
      <c r="AP250" s="303">
        <v>0</v>
      </c>
      <c r="AQ250" s="303">
        <v>0</v>
      </c>
      <c r="AR250" s="303">
        <v>0</v>
      </c>
      <c r="AS250" s="303">
        <v>0</v>
      </c>
      <c r="AT250" s="303">
        <v>0</v>
      </c>
      <c r="AU250" s="303">
        <v>0</v>
      </c>
      <c r="AV250" s="303">
        <v>0</v>
      </c>
      <c r="AW250" s="303">
        <v>0</v>
      </c>
      <c r="AX250" s="303">
        <v>0</v>
      </c>
      <c r="AY250" s="303">
        <v>0</v>
      </c>
      <c r="AZ250" s="303">
        <v>0</v>
      </c>
      <c r="BB250" s="1522">
        <v>0</v>
      </c>
      <c r="BC250" s="1522">
        <v>0</v>
      </c>
      <c r="BD250" s="1522">
        <v>0</v>
      </c>
      <c r="BE250" s="1522">
        <v>0</v>
      </c>
      <c r="BF250" s="1522">
        <v>0</v>
      </c>
      <c r="BG250" s="1522">
        <v>0</v>
      </c>
      <c r="BH250" s="1522">
        <v>0</v>
      </c>
      <c r="BI250" s="1522">
        <v>0</v>
      </c>
      <c r="BJ250" s="1522">
        <v>0</v>
      </c>
      <c r="BK250" s="1522">
        <v>0</v>
      </c>
      <c r="BL250" s="1522">
        <v>0</v>
      </c>
      <c r="BM250" s="1522">
        <v>0</v>
      </c>
      <c r="BN250" s="1522">
        <v>0</v>
      </c>
      <c r="BO250" s="1522">
        <v>0</v>
      </c>
      <c r="BP250" s="1522">
        <v>0</v>
      </c>
      <c r="BQ250" s="1522">
        <v>0</v>
      </c>
      <c r="BR250" s="1522">
        <v>0</v>
      </c>
      <c r="BS250" s="1522">
        <v>0</v>
      </c>
      <c r="BT250" s="1522">
        <v>0</v>
      </c>
      <c r="BU250" s="1522">
        <v>0</v>
      </c>
      <c r="BV250" s="1522">
        <v>0</v>
      </c>
      <c r="BX250" s="1572">
        <v>0</v>
      </c>
      <c r="BY250" s="1572">
        <v>0</v>
      </c>
      <c r="BZ250" s="1572">
        <v>0</v>
      </c>
    </row>
    <row r="251" spans="16:78">
      <c r="P251" s="1567">
        <v>42736</v>
      </c>
      <c r="Q251" s="1568" t="s">
        <v>2030</v>
      </c>
      <c r="R251" s="1569">
        <v>2017</v>
      </c>
      <c r="S251" s="1570">
        <v>0</v>
      </c>
      <c r="T251" s="1570">
        <v>0</v>
      </c>
      <c r="U251" s="1570">
        <v>0</v>
      </c>
      <c r="V251" s="1573">
        <v>0</v>
      </c>
      <c r="W251" s="1570">
        <v>0</v>
      </c>
      <c r="Z251" s="1551">
        <v>0</v>
      </c>
      <c r="AD251" s="1568">
        <v>60998</v>
      </c>
      <c r="AE251" s="1568" t="s">
        <v>2630</v>
      </c>
      <c r="AF251" s="303">
        <v>0</v>
      </c>
      <c r="AG251" s="303">
        <v>0</v>
      </c>
      <c r="AH251" s="303">
        <v>0</v>
      </c>
      <c r="AI251" s="303">
        <v>0</v>
      </c>
      <c r="AJ251" s="303">
        <v>0</v>
      </c>
      <c r="AK251" s="303">
        <v>0</v>
      </c>
      <c r="AL251" s="303">
        <v>0</v>
      </c>
      <c r="AM251" s="303">
        <v>0</v>
      </c>
      <c r="AN251" s="303">
        <v>0</v>
      </c>
      <c r="AO251" s="303">
        <v>0</v>
      </c>
      <c r="AP251" s="303">
        <v>0</v>
      </c>
      <c r="AQ251" s="303">
        <v>0</v>
      </c>
      <c r="AR251" s="303">
        <v>0</v>
      </c>
      <c r="AS251" s="303">
        <v>0</v>
      </c>
      <c r="AT251" s="303">
        <v>0</v>
      </c>
      <c r="AU251" s="303">
        <v>0</v>
      </c>
      <c r="AV251" s="303">
        <v>0</v>
      </c>
      <c r="AW251" s="303">
        <v>0</v>
      </c>
      <c r="AX251" s="303">
        <v>0</v>
      </c>
      <c r="AY251" s="303">
        <v>0</v>
      </c>
      <c r="AZ251" s="303">
        <v>0</v>
      </c>
      <c r="BB251" s="1522">
        <v>0</v>
      </c>
      <c r="BC251" s="1522">
        <v>0</v>
      </c>
      <c r="BD251" s="1522">
        <v>0</v>
      </c>
      <c r="BE251" s="1522">
        <v>0</v>
      </c>
      <c r="BF251" s="1522">
        <v>0</v>
      </c>
      <c r="BG251" s="1522">
        <v>0</v>
      </c>
      <c r="BH251" s="1522">
        <v>0</v>
      </c>
      <c r="BI251" s="1522">
        <v>0</v>
      </c>
      <c r="BJ251" s="1522">
        <v>0</v>
      </c>
      <c r="BK251" s="1522">
        <v>0</v>
      </c>
      <c r="BL251" s="1522">
        <v>0</v>
      </c>
      <c r="BM251" s="1522">
        <v>0</v>
      </c>
      <c r="BN251" s="1522">
        <v>0</v>
      </c>
      <c r="BO251" s="1522">
        <v>0</v>
      </c>
      <c r="BP251" s="1522">
        <v>0</v>
      </c>
      <c r="BQ251" s="1522">
        <v>0</v>
      </c>
      <c r="BR251" s="1522">
        <v>0</v>
      </c>
      <c r="BS251" s="1522">
        <v>0</v>
      </c>
      <c r="BT251" s="1522">
        <v>0</v>
      </c>
      <c r="BU251" s="1522">
        <v>0</v>
      </c>
      <c r="BV251" s="1522">
        <v>0</v>
      </c>
      <c r="BX251" s="1572">
        <v>0</v>
      </c>
      <c r="BY251" s="1572">
        <v>0</v>
      </c>
      <c r="BZ251" s="1572">
        <v>0</v>
      </c>
    </row>
    <row r="252" spans="16:78">
      <c r="P252" s="1567">
        <v>42767</v>
      </c>
      <c r="Q252" s="1568" t="s">
        <v>2031</v>
      </c>
      <c r="R252" s="1569">
        <v>2017</v>
      </c>
      <c r="S252" s="1570">
        <v>0</v>
      </c>
      <c r="T252" s="1570">
        <v>0</v>
      </c>
      <c r="U252" s="1570">
        <v>0</v>
      </c>
      <c r="V252" s="1573">
        <v>0</v>
      </c>
      <c r="W252" s="1570">
        <v>0</v>
      </c>
      <c r="Z252" s="1551">
        <v>0</v>
      </c>
      <c r="AD252" s="1568">
        <v>61179</v>
      </c>
      <c r="AE252" s="1568" t="s">
        <v>2636</v>
      </c>
      <c r="AF252" s="303">
        <v>0</v>
      </c>
      <c r="AG252" s="303">
        <v>0</v>
      </c>
      <c r="AH252" s="303">
        <v>0</v>
      </c>
      <c r="AI252" s="303">
        <v>0</v>
      </c>
      <c r="AJ252" s="303">
        <v>0</v>
      </c>
      <c r="AK252" s="303">
        <v>0</v>
      </c>
      <c r="AL252" s="303">
        <v>0</v>
      </c>
      <c r="AM252" s="303">
        <v>0</v>
      </c>
      <c r="AN252" s="303">
        <v>0</v>
      </c>
      <c r="AO252" s="303">
        <v>0</v>
      </c>
      <c r="AP252" s="303">
        <v>0</v>
      </c>
      <c r="AQ252" s="303">
        <v>0</v>
      </c>
      <c r="AR252" s="303">
        <v>0</v>
      </c>
      <c r="AS252" s="303">
        <v>0</v>
      </c>
      <c r="AT252" s="303">
        <v>0</v>
      </c>
      <c r="AU252" s="303">
        <v>0</v>
      </c>
      <c r="AV252" s="303">
        <v>0</v>
      </c>
      <c r="AW252" s="303">
        <v>0</v>
      </c>
      <c r="AX252" s="303">
        <v>0</v>
      </c>
      <c r="AY252" s="303">
        <v>0</v>
      </c>
      <c r="AZ252" s="303">
        <v>0</v>
      </c>
      <c r="BB252" s="1522">
        <v>0</v>
      </c>
      <c r="BC252" s="1522">
        <v>0</v>
      </c>
      <c r="BD252" s="1522">
        <v>0</v>
      </c>
      <c r="BE252" s="1522">
        <v>0</v>
      </c>
      <c r="BF252" s="1522">
        <v>0</v>
      </c>
      <c r="BG252" s="1522">
        <v>0</v>
      </c>
      <c r="BH252" s="1522">
        <v>0</v>
      </c>
      <c r="BI252" s="1522">
        <v>0</v>
      </c>
      <c r="BJ252" s="1522">
        <v>0</v>
      </c>
      <c r="BK252" s="1522">
        <v>0</v>
      </c>
      <c r="BL252" s="1522">
        <v>0</v>
      </c>
      <c r="BM252" s="1522">
        <v>0</v>
      </c>
      <c r="BN252" s="1522">
        <v>0</v>
      </c>
      <c r="BO252" s="1522">
        <v>0</v>
      </c>
      <c r="BP252" s="1522">
        <v>0</v>
      </c>
      <c r="BQ252" s="1522">
        <v>0</v>
      </c>
      <c r="BR252" s="1522">
        <v>0</v>
      </c>
      <c r="BS252" s="1522">
        <v>0</v>
      </c>
      <c r="BT252" s="1522">
        <v>0</v>
      </c>
      <c r="BU252" s="1522">
        <v>0</v>
      </c>
      <c r="BV252" s="1522">
        <v>0</v>
      </c>
      <c r="BX252" s="1572">
        <v>0</v>
      </c>
      <c r="BY252" s="1572">
        <v>0</v>
      </c>
      <c r="BZ252" s="1572">
        <v>0</v>
      </c>
    </row>
    <row r="253" spans="16:78">
      <c r="P253" s="1567">
        <v>42795</v>
      </c>
      <c r="Q253" s="1568" t="s">
        <v>2032</v>
      </c>
      <c r="R253" s="1569">
        <v>2017</v>
      </c>
      <c r="S253" s="1570">
        <v>0</v>
      </c>
      <c r="T253" s="1570">
        <v>0</v>
      </c>
      <c r="U253" s="1570">
        <v>0</v>
      </c>
      <c r="V253" s="1573">
        <v>0</v>
      </c>
      <c r="W253" s="1570">
        <v>0</v>
      </c>
      <c r="Z253" s="1551">
        <v>0</v>
      </c>
      <c r="AD253" s="1568">
        <v>61363</v>
      </c>
      <c r="AE253" s="1568" t="s">
        <v>2642</v>
      </c>
      <c r="AF253" s="303">
        <v>0</v>
      </c>
      <c r="AG253" s="303">
        <v>0</v>
      </c>
      <c r="AH253" s="303">
        <v>0</v>
      </c>
      <c r="AI253" s="303">
        <v>0</v>
      </c>
      <c r="AJ253" s="303">
        <v>0</v>
      </c>
      <c r="AK253" s="303">
        <v>0</v>
      </c>
      <c r="AL253" s="303">
        <v>0</v>
      </c>
      <c r="AM253" s="303">
        <v>0</v>
      </c>
      <c r="AN253" s="303">
        <v>0</v>
      </c>
      <c r="AO253" s="303">
        <v>0</v>
      </c>
      <c r="AP253" s="303">
        <v>0</v>
      </c>
      <c r="AQ253" s="303">
        <v>0</v>
      </c>
      <c r="AR253" s="303">
        <v>0</v>
      </c>
      <c r="AS253" s="303">
        <v>0</v>
      </c>
      <c r="AT253" s="303">
        <v>0</v>
      </c>
      <c r="AU253" s="303">
        <v>0</v>
      </c>
      <c r="AV253" s="303">
        <v>0</v>
      </c>
      <c r="AW253" s="303">
        <v>0</v>
      </c>
      <c r="AX253" s="303">
        <v>0</v>
      </c>
      <c r="AY253" s="303">
        <v>0</v>
      </c>
      <c r="AZ253" s="303">
        <v>0</v>
      </c>
      <c r="BB253" s="1522">
        <v>0</v>
      </c>
      <c r="BC253" s="1522">
        <v>0</v>
      </c>
      <c r="BD253" s="1522">
        <v>0</v>
      </c>
      <c r="BE253" s="1522">
        <v>0</v>
      </c>
      <c r="BF253" s="1522">
        <v>0</v>
      </c>
      <c r="BG253" s="1522">
        <v>0</v>
      </c>
      <c r="BH253" s="1522">
        <v>0</v>
      </c>
      <c r="BI253" s="1522">
        <v>0</v>
      </c>
      <c r="BJ253" s="1522">
        <v>0</v>
      </c>
      <c r="BK253" s="1522">
        <v>0</v>
      </c>
      <c r="BL253" s="1522">
        <v>0</v>
      </c>
      <c r="BM253" s="1522">
        <v>0</v>
      </c>
      <c r="BN253" s="1522">
        <v>0</v>
      </c>
      <c r="BO253" s="1522">
        <v>0</v>
      </c>
      <c r="BP253" s="1522">
        <v>0</v>
      </c>
      <c r="BQ253" s="1522">
        <v>0</v>
      </c>
      <c r="BR253" s="1522">
        <v>0</v>
      </c>
      <c r="BS253" s="1522">
        <v>0</v>
      </c>
      <c r="BT253" s="1522">
        <v>0</v>
      </c>
      <c r="BU253" s="1522">
        <v>0</v>
      </c>
      <c r="BV253" s="1522">
        <v>0</v>
      </c>
      <c r="BX253" s="1572">
        <v>0</v>
      </c>
      <c r="BY253" s="1572">
        <v>0</v>
      </c>
      <c r="BZ253" s="1572">
        <v>0</v>
      </c>
    </row>
    <row r="254" spans="16:78">
      <c r="P254" s="1567">
        <v>42826</v>
      </c>
      <c r="Q254" s="1568" t="s">
        <v>2033</v>
      </c>
      <c r="R254" s="1569">
        <v>2017</v>
      </c>
      <c r="S254" s="1570">
        <v>0</v>
      </c>
      <c r="T254" s="1570">
        <v>0</v>
      </c>
      <c r="U254" s="1570">
        <v>0</v>
      </c>
      <c r="V254" s="1573">
        <v>0</v>
      </c>
      <c r="W254" s="1570">
        <v>0</v>
      </c>
      <c r="Z254" s="1551">
        <v>0</v>
      </c>
      <c r="AD254" s="1568">
        <v>61545</v>
      </c>
      <c r="AE254" s="1568" t="s">
        <v>2648</v>
      </c>
      <c r="AF254" s="303">
        <v>0</v>
      </c>
      <c r="AG254" s="303">
        <v>0</v>
      </c>
      <c r="AH254" s="303">
        <v>0</v>
      </c>
      <c r="AI254" s="303">
        <v>0</v>
      </c>
      <c r="AJ254" s="303">
        <v>0</v>
      </c>
      <c r="AK254" s="303">
        <v>0</v>
      </c>
      <c r="AL254" s="303">
        <v>0</v>
      </c>
      <c r="AM254" s="303">
        <v>0</v>
      </c>
      <c r="AN254" s="303">
        <v>0</v>
      </c>
      <c r="AO254" s="303">
        <v>0</v>
      </c>
      <c r="AP254" s="303">
        <v>0</v>
      </c>
      <c r="AQ254" s="303">
        <v>0</v>
      </c>
      <c r="AR254" s="303">
        <v>0</v>
      </c>
      <c r="AS254" s="303">
        <v>0</v>
      </c>
      <c r="AT254" s="303">
        <v>0</v>
      </c>
      <c r="AU254" s="303">
        <v>0</v>
      </c>
      <c r="AV254" s="303">
        <v>0</v>
      </c>
      <c r="AW254" s="303">
        <v>0</v>
      </c>
      <c r="AX254" s="303">
        <v>0</v>
      </c>
      <c r="AY254" s="303">
        <v>0</v>
      </c>
      <c r="AZ254" s="303">
        <v>0</v>
      </c>
      <c r="BB254" s="1522">
        <v>0</v>
      </c>
      <c r="BC254" s="1522">
        <v>0</v>
      </c>
      <c r="BD254" s="1522">
        <v>0</v>
      </c>
      <c r="BE254" s="1522">
        <v>0</v>
      </c>
      <c r="BF254" s="1522">
        <v>0</v>
      </c>
      <c r="BG254" s="1522">
        <v>0</v>
      </c>
      <c r="BH254" s="1522">
        <v>0</v>
      </c>
      <c r="BI254" s="1522">
        <v>0</v>
      </c>
      <c r="BJ254" s="1522">
        <v>0</v>
      </c>
      <c r="BK254" s="1522">
        <v>0</v>
      </c>
      <c r="BL254" s="1522">
        <v>0</v>
      </c>
      <c r="BM254" s="1522">
        <v>0</v>
      </c>
      <c r="BN254" s="1522">
        <v>0</v>
      </c>
      <c r="BO254" s="1522">
        <v>0</v>
      </c>
      <c r="BP254" s="1522">
        <v>0</v>
      </c>
      <c r="BQ254" s="1522">
        <v>0</v>
      </c>
      <c r="BR254" s="1522">
        <v>0</v>
      </c>
      <c r="BS254" s="1522">
        <v>0</v>
      </c>
      <c r="BT254" s="1522">
        <v>0</v>
      </c>
      <c r="BU254" s="1522">
        <v>0</v>
      </c>
      <c r="BV254" s="1522">
        <v>0</v>
      </c>
      <c r="BX254" s="1572">
        <v>0</v>
      </c>
      <c r="BY254" s="1572">
        <v>0</v>
      </c>
      <c r="BZ254" s="1572">
        <v>0</v>
      </c>
    </row>
    <row r="255" spans="16:78">
      <c r="P255" s="1567">
        <v>42856</v>
      </c>
      <c r="Q255" s="1568" t="s">
        <v>2034</v>
      </c>
      <c r="R255" s="1569">
        <v>2017</v>
      </c>
      <c r="S255" s="1570">
        <v>0</v>
      </c>
      <c r="T255" s="1570">
        <v>0</v>
      </c>
      <c r="U255" s="1570">
        <v>0</v>
      </c>
      <c r="V255" s="1573">
        <v>0</v>
      </c>
      <c r="W255" s="1570">
        <v>0</v>
      </c>
      <c r="Z255" s="1551">
        <v>0</v>
      </c>
      <c r="AD255" s="1568">
        <v>61729</v>
      </c>
      <c r="AE255" s="1568" t="s">
        <v>2654</v>
      </c>
      <c r="AF255" s="303">
        <v>0</v>
      </c>
      <c r="AG255" s="303">
        <v>0</v>
      </c>
      <c r="AH255" s="303">
        <v>0</v>
      </c>
      <c r="AI255" s="303">
        <v>0</v>
      </c>
      <c r="AJ255" s="303">
        <v>0</v>
      </c>
      <c r="AK255" s="303">
        <v>0</v>
      </c>
      <c r="AL255" s="303">
        <v>0</v>
      </c>
      <c r="AM255" s="303">
        <v>0</v>
      </c>
      <c r="AN255" s="303">
        <v>0</v>
      </c>
      <c r="AO255" s="303">
        <v>0</v>
      </c>
      <c r="AP255" s="303">
        <v>0</v>
      </c>
      <c r="AQ255" s="303">
        <v>0</v>
      </c>
      <c r="AR255" s="303">
        <v>0</v>
      </c>
      <c r="AS255" s="303">
        <v>0</v>
      </c>
      <c r="AT255" s="303">
        <v>0</v>
      </c>
      <c r="AU255" s="303">
        <v>0</v>
      </c>
      <c r="AV255" s="303">
        <v>0</v>
      </c>
      <c r="AW255" s="303">
        <v>0</v>
      </c>
      <c r="AX255" s="303">
        <v>0</v>
      </c>
      <c r="AY255" s="303">
        <v>0</v>
      </c>
      <c r="AZ255" s="303">
        <v>0</v>
      </c>
      <c r="BB255" s="1522">
        <v>0</v>
      </c>
      <c r="BC255" s="1522">
        <v>0</v>
      </c>
      <c r="BD255" s="1522">
        <v>0</v>
      </c>
      <c r="BE255" s="1522">
        <v>0</v>
      </c>
      <c r="BF255" s="1522">
        <v>0</v>
      </c>
      <c r="BG255" s="1522">
        <v>0</v>
      </c>
      <c r="BH255" s="1522">
        <v>0</v>
      </c>
      <c r="BI255" s="1522">
        <v>0</v>
      </c>
      <c r="BJ255" s="1522">
        <v>0</v>
      </c>
      <c r="BK255" s="1522">
        <v>0</v>
      </c>
      <c r="BL255" s="1522">
        <v>0</v>
      </c>
      <c r="BM255" s="1522">
        <v>0</v>
      </c>
      <c r="BN255" s="1522">
        <v>0</v>
      </c>
      <c r="BO255" s="1522">
        <v>0</v>
      </c>
      <c r="BP255" s="1522">
        <v>0</v>
      </c>
      <c r="BQ255" s="1522">
        <v>0</v>
      </c>
      <c r="BR255" s="1522">
        <v>0</v>
      </c>
      <c r="BS255" s="1522">
        <v>0</v>
      </c>
      <c r="BT255" s="1522">
        <v>0</v>
      </c>
      <c r="BU255" s="1522">
        <v>0</v>
      </c>
      <c r="BV255" s="1522">
        <v>0</v>
      </c>
      <c r="BX255" s="1572">
        <v>0</v>
      </c>
      <c r="BY255" s="1572">
        <v>0</v>
      </c>
      <c r="BZ255" s="1572">
        <v>0</v>
      </c>
    </row>
    <row r="256" spans="16:78">
      <c r="P256" s="1567">
        <v>42887</v>
      </c>
      <c r="Q256" s="1568" t="s">
        <v>2035</v>
      </c>
      <c r="R256" s="1569">
        <v>2017</v>
      </c>
      <c r="S256" s="1570">
        <v>0</v>
      </c>
      <c r="T256" s="1570">
        <v>0</v>
      </c>
      <c r="U256" s="1570">
        <v>0</v>
      </c>
      <c r="V256" s="1573">
        <v>0</v>
      </c>
      <c r="W256" s="1570">
        <v>0</v>
      </c>
      <c r="Z256" s="1551">
        <v>0</v>
      </c>
      <c r="AD256" s="1568">
        <v>61910</v>
      </c>
      <c r="AE256" s="1568" t="s">
        <v>2660</v>
      </c>
      <c r="AF256" s="303">
        <v>0</v>
      </c>
      <c r="AG256" s="303">
        <v>0</v>
      </c>
      <c r="AH256" s="303">
        <v>0</v>
      </c>
      <c r="AI256" s="303">
        <v>0</v>
      </c>
      <c r="AJ256" s="303">
        <v>0</v>
      </c>
      <c r="AK256" s="303">
        <v>0</v>
      </c>
      <c r="AL256" s="303">
        <v>0</v>
      </c>
      <c r="AM256" s="303">
        <v>0</v>
      </c>
      <c r="AN256" s="303">
        <v>0</v>
      </c>
      <c r="AO256" s="303">
        <v>0</v>
      </c>
      <c r="AP256" s="303">
        <v>0</v>
      </c>
      <c r="AQ256" s="303">
        <v>0</v>
      </c>
      <c r="AR256" s="303">
        <v>0</v>
      </c>
      <c r="AS256" s="303">
        <v>0</v>
      </c>
      <c r="AT256" s="303">
        <v>0</v>
      </c>
      <c r="AU256" s="303">
        <v>0</v>
      </c>
      <c r="AV256" s="303">
        <v>0</v>
      </c>
      <c r="AW256" s="303">
        <v>0</v>
      </c>
      <c r="AX256" s="303">
        <v>0</v>
      </c>
      <c r="AY256" s="303">
        <v>0</v>
      </c>
      <c r="AZ256" s="303">
        <v>0</v>
      </c>
      <c r="BB256" s="1522">
        <v>0</v>
      </c>
      <c r="BC256" s="1522">
        <v>0</v>
      </c>
      <c r="BD256" s="1522">
        <v>0</v>
      </c>
      <c r="BE256" s="1522">
        <v>0</v>
      </c>
      <c r="BF256" s="1522">
        <v>0</v>
      </c>
      <c r="BG256" s="1522">
        <v>0</v>
      </c>
      <c r="BH256" s="1522">
        <v>0</v>
      </c>
      <c r="BI256" s="1522">
        <v>0</v>
      </c>
      <c r="BJ256" s="1522">
        <v>0</v>
      </c>
      <c r="BK256" s="1522">
        <v>0</v>
      </c>
      <c r="BL256" s="1522">
        <v>0</v>
      </c>
      <c r="BM256" s="1522">
        <v>0</v>
      </c>
      <c r="BN256" s="1522">
        <v>0</v>
      </c>
      <c r="BO256" s="1522">
        <v>0</v>
      </c>
      <c r="BP256" s="1522">
        <v>0</v>
      </c>
      <c r="BQ256" s="1522">
        <v>0</v>
      </c>
      <c r="BR256" s="1522">
        <v>0</v>
      </c>
      <c r="BS256" s="1522">
        <v>0</v>
      </c>
      <c r="BT256" s="1522">
        <v>0</v>
      </c>
      <c r="BU256" s="1522">
        <v>0</v>
      </c>
      <c r="BV256" s="1522">
        <v>0</v>
      </c>
      <c r="BX256" s="1572">
        <v>0</v>
      </c>
      <c r="BY256" s="1572">
        <v>0</v>
      </c>
      <c r="BZ256" s="1572">
        <v>0</v>
      </c>
    </row>
    <row r="257" spans="16:78">
      <c r="P257" s="1567">
        <v>42917</v>
      </c>
      <c r="Q257" s="1568" t="s">
        <v>2036</v>
      </c>
      <c r="R257" s="1569">
        <v>2018</v>
      </c>
      <c r="S257" s="1570">
        <v>0</v>
      </c>
      <c r="T257" s="1570">
        <v>0</v>
      </c>
      <c r="U257" s="1570">
        <v>0</v>
      </c>
      <c r="V257" s="1573">
        <v>0</v>
      </c>
      <c r="W257" s="1570">
        <v>0</v>
      </c>
      <c r="Z257" s="1551">
        <v>0</v>
      </c>
      <c r="AD257" s="1568">
        <v>62094</v>
      </c>
      <c r="AE257" s="1568" t="s">
        <v>2666</v>
      </c>
      <c r="AF257" s="303">
        <v>0</v>
      </c>
      <c r="AG257" s="303">
        <v>0</v>
      </c>
      <c r="AH257" s="303">
        <v>0</v>
      </c>
      <c r="AI257" s="303">
        <v>0</v>
      </c>
      <c r="AJ257" s="303">
        <v>0</v>
      </c>
      <c r="AK257" s="303">
        <v>0</v>
      </c>
      <c r="AL257" s="303">
        <v>0</v>
      </c>
      <c r="AM257" s="303">
        <v>0</v>
      </c>
      <c r="AN257" s="303">
        <v>0</v>
      </c>
      <c r="AO257" s="303">
        <v>0</v>
      </c>
      <c r="AP257" s="303">
        <v>0</v>
      </c>
      <c r="AQ257" s="303">
        <v>0</v>
      </c>
      <c r="AR257" s="303">
        <v>0</v>
      </c>
      <c r="AS257" s="303">
        <v>0</v>
      </c>
      <c r="AT257" s="303">
        <v>0</v>
      </c>
      <c r="AU257" s="303">
        <v>0</v>
      </c>
      <c r="AV257" s="303">
        <v>0</v>
      </c>
      <c r="AW257" s="303">
        <v>0</v>
      </c>
      <c r="AX257" s="303">
        <v>0</v>
      </c>
      <c r="AY257" s="303">
        <v>0</v>
      </c>
      <c r="AZ257" s="303">
        <v>0</v>
      </c>
      <c r="BB257" s="1522">
        <v>0</v>
      </c>
      <c r="BC257" s="1522">
        <v>0</v>
      </c>
      <c r="BD257" s="1522">
        <v>0</v>
      </c>
      <c r="BE257" s="1522">
        <v>0</v>
      </c>
      <c r="BF257" s="1522">
        <v>0</v>
      </c>
      <c r="BG257" s="1522">
        <v>0</v>
      </c>
      <c r="BH257" s="1522">
        <v>0</v>
      </c>
      <c r="BI257" s="1522">
        <v>0</v>
      </c>
      <c r="BJ257" s="1522">
        <v>0</v>
      </c>
      <c r="BK257" s="1522">
        <v>0</v>
      </c>
      <c r="BL257" s="1522">
        <v>0</v>
      </c>
      <c r="BM257" s="1522">
        <v>0</v>
      </c>
      <c r="BN257" s="1522">
        <v>0</v>
      </c>
      <c r="BO257" s="1522">
        <v>0</v>
      </c>
      <c r="BP257" s="1522">
        <v>0</v>
      </c>
      <c r="BQ257" s="1522">
        <v>0</v>
      </c>
      <c r="BR257" s="1522">
        <v>0</v>
      </c>
      <c r="BS257" s="1522">
        <v>0</v>
      </c>
      <c r="BT257" s="1522">
        <v>0</v>
      </c>
      <c r="BU257" s="1522">
        <v>0</v>
      </c>
      <c r="BV257" s="1522">
        <v>0</v>
      </c>
      <c r="BX257" s="1572">
        <v>0</v>
      </c>
      <c r="BY257" s="1572">
        <v>0</v>
      </c>
      <c r="BZ257" s="1572">
        <v>0</v>
      </c>
    </row>
    <row r="258" spans="16:78">
      <c r="P258" s="1567">
        <v>42948</v>
      </c>
      <c r="Q258" s="1568" t="s">
        <v>2037</v>
      </c>
      <c r="R258" s="1569">
        <v>2018</v>
      </c>
      <c r="S258" s="1570">
        <v>0</v>
      </c>
      <c r="T258" s="1570">
        <v>0</v>
      </c>
      <c r="U258" s="1570">
        <v>0</v>
      </c>
      <c r="V258" s="1573">
        <v>0</v>
      </c>
      <c r="W258" s="1570">
        <v>0</v>
      </c>
      <c r="Z258" s="1551">
        <v>0</v>
      </c>
      <c r="AD258" s="1568">
        <v>62275</v>
      </c>
      <c r="AE258" s="1568" t="s">
        <v>2672</v>
      </c>
      <c r="AF258" s="303">
        <v>0</v>
      </c>
      <c r="AG258" s="303">
        <v>0</v>
      </c>
      <c r="AH258" s="303">
        <v>0</v>
      </c>
      <c r="AI258" s="303">
        <v>0</v>
      </c>
      <c r="AJ258" s="303">
        <v>0</v>
      </c>
      <c r="AK258" s="303">
        <v>0</v>
      </c>
      <c r="AL258" s="303">
        <v>0</v>
      </c>
      <c r="AM258" s="303">
        <v>0</v>
      </c>
      <c r="AN258" s="303">
        <v>0</v>
      </c>
      <c r="AO258" s="303">
        <v>0</v>
      </c>
      <c r="AP258" s="303">
        <v>0</v>
      </c>
      <c r="AQ258" s="303">
        <v>0</v>
      </c>
      <c r="AR258" s="303">
        <v>0</v>
      </c>
      <c r="AS258" s="303">
        <v>0</v>
      </c>
      <c r="AT258" s="303">
        <v>0</v>
      </c>
      <c r="AU258" s="303">
        <v>0</v>
      </c>
      <c r="AV258" s="303">
        <v>0</v>
      </c>
      <c r="AW258" s="303">
        <v>0</v>
      </c>
      <c r="AX258" s="303">
        <v>0</v>
      </c>
      <c r="AY258" s="303">
        <v>0</v>
      </c>
      <c r="AZ258" s="303">
        <v>0</v>
      </c>
      <c r="BB258" s="1522">
        <v>0</v>
      </c>
      <c r="BC258" s="1522">
        <v>0</v>
      </c>
      <c r="BD258" s="1522">
        <v>0</v>
      </c>
      <c r="BE258" s="1522">
        <v>0</v>
      </c>
      <c r="BF258" s="1522">
        <v>0</v>
      </c>
      <c r="BG258" s="1522">
        <v>0</v>
      </c>
      <c r="BH258" s="1522">
        <v>0</v>
      </c>
      <c r="BI258" s="1522">
        <v>0</v>
      </c>
      <c r="BJ258" s="1522">
        <v>0</v>
      </c>
      <c r="BK258" s="1522">
        <v>0</v>
      </c>
      <c r="BL258" s="1522">
        <v>0</v>
      </c>
      <c r="BM258" s="1522">
        <v>0</v>
      </c>
      <c r="BN258" s="1522">
        <v>0</v>
      </c>
      <c r="BO258" s="1522">
        <v>0</v>
      </c>
      <c r="BP258" s="1522">
        <v>0</v>
      </c>
      <c r="BQ258" s="1522">
        <v>0</v>
      </c>
      <c r="BR258" s="1522">
        <v>0</v>
      </c>
      <c r="BS258" s="1522">
        <v>0</v>
      </c>
      <c r="BT258" s="1522">
        <v>0</v>
      </c>
      <c r="BU258" s="1522">
        <v>0</v>
      </c>
      <c r="BV258" s="1522">
        <v>0</v>
      </c>
      <c r="BX258" s="1572">
        <v>0</v>
      </c>
      <c r="BY258" s="1572">
        <v>0</v>
      </c>
      <c r="BZ258" s="1572">
        <v>0</v>
      </c>
    </row>
    <row r="259" spans="16:78">
      <c r="P259" s="1567">
        <v>42979</v>
      </c>
      <c r="Q259" s="1568" t="s">
        <v>2038</v>
      </c>
      <c r="R259" s="1569">
        <v>2018</v>
      </c>
      <c r="S259" s="1570">
        <v>0</v>
      </c>
      <c r="T259" s="1570">
        <v>0</v>
      </c>
      <c r="U259" s="1570">
        <v>0</v>
      </c>
      <c r="V259" s="1573">
        <v>0</v>
      </c>
      <c r="W259" s="1570">
        <v>0</v>
      </c>
      <c r="Z259" s="1551">
        <v>0</v>
      </c>
      <c r="AD259" s="1568">
        <v>62459</v>
      </c>
      <c r="AE259" s="1568" t="s">
        <v>2678</v>
      </c>
      <c r="AF259" s="303">
        <v>0</v>
      </c>
      <c r="AG259" s="303">
        <v>0</v>
      </c>
      <c r="AH259" s="303">
        <v>0</v>
      </c>
      <c r="AI259" s="303">
        <v>0</v>
      </c>
      <c r="AJ259" s="303">
        <v>0</v>
      </c>
      <c r="AK259" s="303">
        <v>0</v>
      </c>
      <c r="AL259" s="303">
        <v>0</v>
      </c>
      <c r="AM259" s="303">
        <v>0</v>
      </c>
      <c r="AN259" s="303">
        <v>0</v>
      </c>
      <c r="AO259" s="303">
        <v>0</v>
      </c>
      <c r="AP259" s="303">
        <v>0</v>
      </c>
      <c r="AQ259" s="303">
        <v>0</v>
      </c>
      <c r="AR259" s="303">
        <v>0</v>
      </c>
      <c r="AS259" s="303">
        <v>0</v>
      </c>
      <c r="AT259" s="303">
        <v>0</v>
      </c>
      <c r="AU259" s="303">
        <v>0</v>
      </c>
      <c r="AV259" s="303">
        <v>0</v>
      </c>
      <c r="AW259" s="303">
        <v>0</v>
      </c>
      <c r="AX259" s="303">
        <v>0</v>
      </c>
      <c r="AY259" s="303">
        <v>0</v>
      </c>
      <c r="AZ259" s="303">
        <v>0</v>
      </c>
      <c r="BB259" s="1522">
        <v>0</v>
      </c>
      <c r="BC259" s="1522">
        <v>0</v>
      </c>
      <c r="BD259" s="1522">
        <v>0</v>
      </c>
      <c r="BE259" s="1522">
        <v>0</v>
      </c>
      <c r="BF259" s="1522">
        <v>0</v>
      </c>
      <c r="BG259" s="1522">
        <v>0</v>
      </c>
      <c r="BH259" s="1522">
        <v>0</v>
      </c>
      <c r="BI259" s="1522">
        <v>0</v>
      </c>
      <c r="BJ259" s="1522">
        <v>0</v>
      </c>
      <c r="BK259" s="1522">
        <v>0</v>
      </c>
      <c r="BL259" s="1522">
        <v>0</v>
      </c>
      <c r="BM259" s="1522">
        <v>0</v>
      </c>
      <c r="BN259" s="1522">
        <v>0</v>
      </c>
      <c r="BO259" s="1522">
        <v>0</v>
      </c>
      <c r="BP259" s="1522">
        <v>0</v>
      </c>
      <c r="BQ259" s="1522">
        <v>0</v>
      </c>
      <c r="BR259" s="1522">
        <v>0</v>
      </c>
      <c r="BS259" s="1522">
        <v>0</v>
      </c>
      <c r="BT259" s="1522">
        <v>0</v>
      </c>
      <c r="BU259" s="1522">
        <v>0</v>
      </c>
      <c r="BV259" s="1522">
        <v>0</v>
      </c>
      <c r="BX259" s="1572">
        <v>0</v>
      </c>
      <c r="BY259" s="1572">
        <v>0</v>
      </c>
      <c r="BZ259" s="1572">
        <v>0</v>
      </c>
    </row>
    <row r="260" spans="16:78">
      <c r="P260" s="1567">
        <v>43009</v>
      </c>
      <c r="Q260" s="1568" t="s">
        <v>2039</v>
      </c>
      <c r="R260" s="1569">
        <v>2018</v>
      </c>
      <c r="S260" s="1570">
        <v>0</v>
      </c>
      <c r="T260" s="1570">
        <v>0</v>
      </c>
      <c r="U260" s="1570">
        <v>0</v>
      </c>
      <c r="V260" s="1573">
        <v>0</v>
      </c>
      <c r="W260" s="1570">
        <v>0</v>
      </c>
      <c r="Z260" s="1551">
        <v>0</v>
      </c>
      <c r="AD260" s="1568">
        <v>62640</v>
      </c>
      <c r="AE260" s="1568" t="s">
        <v>2684</v>
      </c>
      <c r="AF260" s="303">
        <v>0</v>
      </c>
      <c r="AG260" s="303">
        <v>0</v>
      </c>
      <c r="AH260" s="303">
        <v>0</v>
      </c>
      <c r="AI260" s="303">
        <v>0</v>
      </c>
      <c r="AJ260" s="303">
        <v>0</v>
      </c>
      <c r="AK260" s="303">
        <v>0</v>
      </c>
      <c r="AL260" s="303">
        <v>0</v>
      </c>
      <c r="AM260" s="303">
        <v>0</v>
      </c>
      <c r="AN260" s="303">
        <v>0</v>
      </c>
      <c r="AO260" s="303">
        <v>0</v>
      </c>
      <c r="AP260" s="303">
        <v>0</v>
      </c>
      <c r="AQ260" s="303">
        <v>0</v>
      </c>
      <c r="AR260" s="303">
        <v>0</v>
      </c>
      <c r="AS260" s="303">
        <v>0</v>
      </c>
      <c r="AT260" s="303">
        <v>0</v>
      </c>
      <c r="AU260" s="303">
        <v>0</v>
      </c>
      <c r="AV260" s="303">
        <v>0</v>
      </c>
      <c r="AW260" s="303">
        <v>0</v>
      </c>
      <c r="AX260" s="303">
        <v>0</v>
      </c>
      <c r="AY260" s="303">
        <v>0</v>
      </c>
      <c r="AZ260" s="303">
        <v>0</v>
      </c>
      <c r="BB260" s="1522">
        <v>0</v>
      </c>
      <c r="BC260" s="1522">
        <v>0</v>
      </c>
      <c r="BD260" s="1522">
        <v>0</v>
      </c>
      <c r="BE260" s="1522">
        <v>0</v>
      </c>
      <c r="BF260" s="1522">
        <v>0</v>
      </c>
      <c r="BG260" s="1522">
        <v>0</v>
      </c>
      <c r="BH260" s="1522">
        <v>0</v>
      </c>
      <c r="BI260" s="1522">
        <v>0</v>
      </c>
      <c r="BJ260" s="1522">
        <v>0</v>
      </c>
      <c r="BK260" s="1522">
        <v>0</v>
      </c>
      <c r="BL260" s="1522">
        <v>0</v>
      </c>
      <c r="BM260" s="1522">
        <v>0</v>
      </c>
      <c r="BN260" s="1522">
        <v>0</v>
      </c>
      <c r="BO260" s="1522">
        <v>0</v>
      </c>
      <c r="BP260" s="1522">
        <v>0</v>
      </c>
      <c r="BQ260" s="1522">
        <v>0</v>
      </c>
      <c r="BR260" s="1522">
        <v>0</v>
      </c>
      <c r="BS260" s="1522">
        <v>0</v>
      </c>
      <c r="BT260" s="1522">
        <v>0</v>
      </c>
      <c r="BU260" s="1522">
        <v>0</v>
      </c>
      <c r="BV260" s="1522">
        <v>0</v>
      </c>
      <c r="BX260" s="1572">
        <v>0</v>
      </c>
      <c r="BY260" s="1572">
        <v>0</v>
      </c>
      <c r="BZ260" s="1572">
        <v>0</v>
      </c>
    </row>
    <row r="261" spans="16:78">
      <c r="P261" s="1567">
        <v>43040</v>
      </c>
      <c r="Q261" s="1568" t="s">
        <v>2040</v>
      </c>
      <c r="R261" s="1569">
        <v>2018</v>
      </c>
      <c r="S261" s="1570">
        <v>0</v>
      </c>
      <c r="T261" s="1570">
        <v>0</v>
      </c>
      <c r="U261" s="1570">
        <v>0</v>
      </c>
      <c r="V261" s="1573">
        <v>0</v>
      </c>
      <c r="W261" s="1570">
        <v>0</v>
      </c>
      <c r="Z261" s="1551">
        <v>0</v>
      </c>
      <c r="AD261" s="1568">
        <v>62824</v>
      </c>
      <c r="AE261" s="1568" t="s">
        <v>2690</v>
      </c>
      <c r="AF261" s="303">
        <v>0</v>
      </c>
      <c r="AG261" s="303">
        <v>0</v>
      </c>
      <c r="AH261" s="303">
        <v>0</v>
      </c>
      <c r="AI261" s="303">
        <v>0</v>
      </c>
      <c r="AJ261" s="303">
        <v>0</v>
      </c>
      <c r="AK261" s="303">
        <v>0</v>
      </c>
      <c r="AL261" s="303">
        <v>0</v>
      </c>
      <c r="AM261" s="303">
        <v>0</v>
      </c>
      <c r="AN261" s="303">
        <v>0</v>
      </c>
      <c r="AO261" s="303">
        <v>0</v>
      </c>
      <c r="AP261" s="303">
        <v>0</v>
      </c>
      <c r="AQ261" s="303">
        <v>0</v>
      </c>
      <c r="AR261" s="303">
        <v>0</v>
      </c>
      <c r="AS261" s="303">
        <v>0</v>
      </c>
      <c r="AT261" s="303">
        <v>0</v>
      </c>
      <c r="AU261" s="303">
        <v>0</v>
      </c>
      <c r="AV261" s="303">
        <v>0</v>
      </c>
      <c r="AW261" s="303">
        <v>0</v>
      </c>
      <c r="AX261" s="303">
        <v>0</v>
      </c>
      <c r="AY261" s="303">
        <v>0</v>
      </c>
      <c r="AZ261" s="303">
        <v>0</v>
      </c>
      <c r="BB261" s="1522">
        <v>0</v>
      </c>
      <c r="BC261" s="1522">
        <v>0</v>
      </c>
      <c r="BD261" s="1522">
        <v>0</v>
      </c>
      <c r="BE261" s="1522">
        <v>0</v>
      </c>
      <c r="BF261" s="1522">
        <v>0</v>
      </c>
      <c r="BG261" s="1522">
        <v>0</v>
      </c>
      <c r="BH261" s="1522">
        <v>0</v>
      </c>
      <c r="BI261" s="1522">
        <v>0</v>
      </c>
      <c r="BJ261" s="1522">
        <v>0</v>
      </c>
      <c r="BK261" s="1522">
        <v>0</v>
      </c>
      <c r="BL261" s="1522">
        <v>0</v>
      </c>
      <c r="BM261" s="1522">
        <v>0</v>
      </c>
      <c r="BN261" s="1522">
        <v>0</v>
      </c>
      <c r="BO261" s="1522">
        <v>0</v>
      </c>
      <c r="BP261" s="1522">
        <v>0</v>
      </c>
      <c r="BQ261" s="1522">
        <v>0</v>
      </c>
      <c r="BR261" s="1522">
        <v>0</v>
      </c>
      <c r="BS261" s="1522">
        <v>0</v>
      </c>
      <c r="BT261" s="1522">
        <v>0</v>
      </c>
      <c r="BU261" s="1522">
        <v>0</v>
      </c>
      <c r="BV261" s="1522">
        <v>0</v>
      </c>
      <c r="BX261" s="1572">
        <v>0</v>
      </c>
      <c r="BY261" s="1572">
        <v>0</v>
      </c>
      <c r="BZ261" s="1572">
        <v>0</v>
      </c>
    </row>
    <row r="262" spans="16:78">
      <c r="P262" s="1567">
        <v>43070</v>
      </c>
      <c r="Q262" s="1568" t="s">
        <v>2041</v>
      </c>
      <c r="R262" s="1569">
        <v>2018</v>
      </c>
      <c r="S262" s="1570">
        <v>0</v>
      </c>
      <c r="T262" s="1570">
        <v>0</v>
      </c>
      <c r="U262" s="1570">
        <v>0</v>
      </c>
      <c r="V262" s="1573">
        <v>0</v>
      </c>
      <c r="W262" s="1570">
        <v>0</v>
      </c>
      <c r="Z262" s="1551">
        <v>0</v>
      </c>
      <c r="AD262" s="1568">
        <v>63006</v>
      </c>
      <c r="AE262" s="1568" t="s">
        <v>2696</v>
      </c>
      <c r="AF262" s="303">
        <v>0</v>
      </c>
      <c r="AG262" s="303">
        <v>0</v>
      </c>
      <c r="AH262" s="303">
        <v>0</v>
      </c>
      <c r="AI262" s="303">
        <v>0</v>
      </c>
      <c r="AJ262" s="303">
        <v>0</v>
      </c>
      <c r="AK262" s="303">
        <v>0</v>
      </c>
      <c r="AL262" s="303">
        <v>0</v>
      </c>
      <c r="AM262" s="303">
        <v>0</v>
      </c>
      <c r="AN262" s="303">
        <v>0</v>
      </c>
      <c r="AO262" s="303">
        <v>0</v>
      </c>
      <c r="AP262" s="303">
        <v>0</v>
      </c>
      <c r="AQ262" s="303">
        <v>0</v>
      </c>
      <c r="AR262" s="303">
        <v>0</v>
      </c>
      <c r="AS262" s="303">
        <v>0</v>
      </c>
      <c r="AT262" s="303">
        <v>0</v>
      </c>
      <c r="AU262" s="303">
        <v>0</v>
      </c>
      <c r="AV262" s="303">
        <v>0</v>
      </c>
      <c r="AW262" s="303">
        <v>0</v>
      </c>
      <c r="AX262" s="303">
        <v>0</v>
      </c>
      <c r="AY262" s="303">
        <v>0</v>
      </c>
      <c r="AZ262" s="303">
        <v>0</v>
      </c>
      <c r="BB262" s="1522">
        <v>0</v>
      </c>
      <c r="BC262" s="1522">
        <v>0</v>
      </c>
      <c r="BD262" s="1522">
        <v>0</v>
      </c>
      <c r="BE262" s="1522">
        <v>0</v>
      </c>
      <c r="BF262" s="1522">
        <v>0</v>
      </c>
      <c r="BG262" s="1522">
        <v>0</v>
      </c>
      <c r="BH262" s="1522">
        <v>0</v>
      </c>
      <c r="BI262" s="1522">
        <v>0</v>
      </c>
      <c r="BJ262" s="1522">
        <v>0</v>
      </c>
      <c r="BK262" s="1522">
        <v>0</v>
      </c>
      <c r="BL262" s="1522">
        <v>0</v>
      </c>
      <c r="BM262" s="1522">
        <v>0</v>
      </c>
      <c r="BN262" s="1522">
        <v>0</v>
      </c>
      <c r="BO262" s="1522">
        <v>0</v>
      </c>
      <c r="BP262" s="1522">
        <v>0</v>
      </c>
      <c r="BQ262" s="1522">
        <v>0</v>
      </c>
      <c r="BR262" s="1522">
        <v>0</v>
      </c>
      <c r="BS262" s="1522">
        <v>0</v>
      </c>
      <c r="BT262" s="1522">
        <v>0</v>
      </c>
      <c r="BU262" s="1522">
        <v>0</v>
      </c>
      <c r="BV262" s="1522">
        <v>0</v>
      </c>
      <c r="BX262" s="1572">
        <v>0</v>
      </c>
      <c r="BY262" s="1572">
        <v>0</v>
      </c>
      <c r="BZ262" s="1572">
        <v>0</v>
      </c>
    </row>
    <row r="263" spans="16:78">
      <c r="P263" s="1567">
        <v>43101</v>
      </c>
      <c r="Q263" s="1568" t="s">
        <v>2042</v>
      </c>
      <c r="R263" s="1569">
        <v>2018</v>
      </c>
      <c r="S263" s="1570">
        <v>0</v>
      </c>
      <c r="T263" s="1570">
        <v>0</v>
      </c>
      <c r="U263" s="1570">
        <v>0</v>
      </c>
      <c r="V263" s="1573">
        <v>0</v>
      </c>
      <c r="W263" s="1570">
        <v>0</v>
      </c>
      <c r="Z263" s="1551">
        <v>0</v>
      </c>
      <c r="AD263" s="1568">
        <v>63190</v>
      </c>
      <c r="AE263" s="1568" t="s">
        <v>2702</v>
      </c>
      <c r="AF263" s="303">
        <v>0</v>
      </c>
      <c r="AG263" s="303">
        <v>0</v>
      </c>
      <c r="AH263" s="303">
        <v>0</v>
      </c>
      <c r="AI263" s="303">
        <v>0</v>
      </c>
      <c r="AJ263" s="303">
        <v>0</v>
      </c>
      <c r="AK263" s="303">
        <v>0</v>
      </c>
      <c r="AL263" s="303">
        <v>0</v>
      </c>
      <c r="AM263" s="303">
        <v>0</v>
      </c>
      <c r="AN263" s="303">
        <v>0</v>
      </c>
      <c r="AO263" s="303">
        <v>0</v>
      </c>
      <c r="AP263" s="303">
        <v>0</v>
      </c>
      <c r="AQ263" s="303">
        <v>0</v>
      </c>
      <c r="AR263" s="303">
        <v>0</v>
      </c>
      <c r="AS263" s="303">
        <v>0</v>
      </c>
      <c r="AT263" s="303">
        <v>0</v>
      </c>
      <c r="AU263" s="303">
        <v>0</v>
      </c>
      <c r="AV263" s="303">
        <v>0</v>
      </c>
      <c r="AW263" s="303">
        <v>0</v>
      </c>
      <c r="AX263" s="303">
        <v>0</v>
      </c>
      <c r="AY263" s="303">
        <v>0</v>
      </c>
      <c r="AZ263" s="303">
        <v>0</v>
      </c>
      <c r="BB263" s="1522">
        <v>0</v>
      </c>
      <c r="BC263" s="1522">
        <v>0</v>
      </c>
      <c r="BD263" s="1522">
        <v>0</v>
      </c>
      <c r="BE263" s="1522">
        <v>0</v>
      </c>
      <c r="BF263" s="1522">
        <v>0</v>
      </c>
      <c r="BG263" s="1522">
        <v>0</v>
      </c>
      <c r="BH263" s="1522">
        <v>0</v>
      </c>
      <c r="BI263" s="1522">
        <v>0</v>
      </c>
      <c r="BJ263" s="1522">
        <v>0</v>
      </c>
      <c r="BK263" s="1522">
        <v>0</v>
      </c>
      <c r="BL263" s="1522">
        <v>0</v>
      </c>
      <c r="BM263" s="1522">
        <v>0</v>
      </c>
      <c r="BN263" s="1522">
        <v>0</v>
      </c>
      <c r="BO263" s="1522">
        <v>0</v>
      </c>
      <c r="BP263" s="1522">
        <v>0</v>
      </c>
      <c r="BQ263" s="1522">
        <v>0</v>
      </c>
      <c r="BR263" s="1522">
        <v>0</v>
      </c>
      <c r="BS263" s="1522">
        <v>0</v>
      </c>
      <c r="BT263" s="1522">
        <v>0</v>
      </c>
      <c r="BU263" s="1522">
        <v>0</v>
      </c>
      <c r="BV263" s="1522">
        <v>0</v>
      </c>
      <c r="BX263" s="1572">
        <v>0</v>
      </c>
      <c r="BY263" s="1572">
        <v>0</v>
      </c>
      <c r="BZ263" s="1572">
        <v>0</v>
      </c>
    </row>
    <row r="264" spans="16:78">
      <c r="P264" s="1567">
        <v>43132</v>
      </c>
      <c r="Q264" s="1568" t="s">
        <v>2043</v>
      </c>
      <c r="R264" s="1569">
        <v>2018</v>
      </c>
      <c r="S264" s="1570">
        <v>0</v>
      </c>
      <c r="T264" s="1570">
        <v>0</v>
      </c>
      <c r="U264" s="1570">
        <v>0</v>
      </c>
      <c r="V264" s="1573">
        <v>0</v>
      </c>
      <c r="W264" s="1570">
        <v>0</v>
      </c>
      <c r="Z264" s="1551">
        <v>0</v>
      </c>
      <c r="AD264" s="1568">
        <v>63371</v>
      </c>
      <c r="AE264" s="1568" t="s">
        <v>2708</v>
      </c>
      <c r="AF264" s="303">
        <v>0</v>
      </c>
      <c r="AG264" s="303">
        <v>0</v>
      </c>
      <c r="AH264" s="303">
        <v>0</v>
      </c>
      <c r="AI264" s="303">
        <v>0</v>
      </c>
      <c r="AJ264" s="303">
        <v>0</v>
      </c>
      <c r="AK264" s="303">
        <v>0</v>
      </c>
      <c r="AL264" s="303">
        <v>0</v>
      </c>
      <c r="AM264" s="303">
        <v>0</v>
      </c>
      <c r="AN264" s="303">
        <v>0</v>
      </c>
      <c r="AO264" s="303">
        <v>0</v>
      </c>
      <c r="AP264" s="303">
        <v>0</v>
      </c>
      <c r="AQ264" s="303">
        <v>0</v>
      </c>
      <c r="AR264" s="303">
        <v>0</v>
      </c>
      <c r="AS264" s="303">
        <v>0</v>
      </c>
      <c r="AT264" s="303">
        <v>0</v>
      </c>
      <c r="AU264" s="303">
        <v>0</v>
      </c>
      <c r="AV264" s="303">
        <v>0</v>
      </c>
      <c r="AW264" s="303">
        <v>0</v>
      </c>
      <c r="AX264" s="303">
        <v>0</v>
      </c>
      <c r="AY264" s="303">
        <v>0</v>
      </c>
      <c r="AZ264" s="303">
        <v>0</v>
      </c>
      <c r="BB264" s="1522">
        <v>0</v>
      </c>
      <c r="BC264" s="1522">
        <v>0</v>
      </c>
      <c r="BD264" s="1522">
        <v>0</v>
      </c>
      <c r="BE264" s="1522">
        <v>0</v>
      </c>
      <c r="BF264" s="1522">
        <v>0</v>
      </c>
      <c r="BG264" s="1522">
        <v>0</v>
      </c>
      <c r="BH264" s="1522">
        <v>0</v>
      </c>
      <c r="BI264" s="1522">
        <v>0</v>
      </c>
      <c r="BJ264" s="1522">
        <v>0</v>
      </c>
      <c r="BK264" s="1522">
        <v>0</v>
      </c>
      <c r="BL264" s="1522">
        <v>0</v>
      </c>
      <c r="BM264" s="1522">
        <v>0</v>
      </c>
      <c r="BN264" s="1522">
        <v>0</v>
      </c>
      <c r="BO264" s="1522">
        <v>0</v>
      </c>
      <c r="BP264" s="1522">
        <v>0</v>
      </c>
      <c r="BQ264" s="1522">
        <v>0</v>
      </c>
      <c r="BR264" s="1522">
        <v>0</v>
      </c>
      <c r="BS264" s="1522">
        <v>0</v>
      </c>
      <c r="BT264" s="1522">
        <v>0</v>
      </c>
      <c r="BU264" s="1522">
        <v>0</v>
      </c>
      <c r="BV264" s="1522">
        <v>0</v>
      </c>
      <c r="BX264" s="1572">
        <v>0</v>
      </c>
      <c r="BY264" s="1572">
        <v>0</v>
      </c>
      <c r="BZ264" s="1572">
        <v>0</v>
      </c>
    </row>
    <row r="265" spans="16:78">
      <c r="P265" s="1567">
        <v>43160</v>
      </c>
      <c r="Q265" s="1568" t="s">
        <v>2044</v>
      </c>
      <c r="R265" s="1569">
        <v>2018</v>
      </c>
      <c r="S265" s="1570">
        <v>0</v>
      </c>
      <c r="T265" s="1570">
        <v>0</v>
      </c>
      <c r="U265" s="1570">
        <v>0</v>
      </c>
      <c r="V265" s="1573">
        <v>0</v>
      </c>
      <c r="W265" s="1570">
        <v>0</v>
      </c>
      <c r="Z265" s="1551">
        <v>0</v>
      </c>
      <c r="AD265" s="1568">
        <v>63555</v>
      </c>
      <c r="AE265" s="1568" t="s">
        <v>2714</v>
      </c>
      <c r="AF265" s="303">
        <v>0</v>
      </c>
      <c r="AG265" s="303">
        <v>0</v>
      </c>
      <c r="AH265" s="303">
        <v>0</v>
      </c>
      <c r="AI265" s="303">
        <v>0</v>
      </c>
      <c r="AJ265" s="303">
        <v>0</v>
      </c>
      <c r="AK265" s="303">
        <v>0</v>
      </c>
      <c r="AL265" s="303">
        <v>0</v>
      </c>
      <c r="AM265" s="303">
        <v>0</v>
      </c>
      <c r="AN265" s="303">
        <v>0</v>
      </c>
      <c r="AO265" s="303">
        <v>0</v>
      </c>
      <c r="AP265" s="303">
        <v>0</v>
      </c>
      <c r="AQ265" s="303">
        <v>0</v>
      </c>
      <c r="AR265" s="303">
        <v>0</v>
      </c>
      <c r="AS265" s="303">
        <v>0</v>
      </c>
      <c r="AT265" s="303">
        <v>0</v>
      </c>
      <c r="AU265" s="303">
        <v>0</v>
      </c>
      <c r="AV265" s="303">
        <v>0</v>
      </c>
      <c r="AW265" s="303">
        <v>0</v>
      </c>
      <c r="AX265" s="303">
        <v>0</v>
      </c>
      <c r="AY265" s="303">
        <v>0</v>
      </c>
      <c r="AZ265" s="303">
        <v>0</v>
      </c>
      <c r="BB265" s="1522">
        <v>0</v>
      </c>
      <c r="BC265" s="1522">
        <v>0</v>
      </c>
      <c r="BD265" s="1522">
        <v>0</v>
      </c>
      <c r="BE265" s="1522">
        <v>0</v>
      </c>
      <c r="BF265" s="1522">
        <v>0</v>
      </c>
      <c r="BG265" s="1522">
        <v>0</v>
      </c>
      <c r="BH265" s="1522">
        <v>0</v>
      </c>
      <c r="BI265" s="1522">
        <v>0</v>
      </c>
      <c r="BJ265" s="1522">
        <v>0</v>
      </c>
      <c r="BK265" s="1522">
        <v>0</v>
      </c>
      <c r="BL265" s="1522">
        <v>0</v>
      </c>
      <c r="BM265" s="1522">
        <v>0</v>
      </c>
      <c r="BN265" s="1522">
        <v>0</v>
      </c>
      <c r="BO265" s="1522">
        <v>0</v>
      </c>
      <c r="BP265" s="1522">
        <v>0</v>
      </c>
      <c r="BQ265" s="1522">
        <v>0</v>
      </c>
      <c r="BR265" s="1522">
        <v>0</v>
      </c>
      <c r="BS265" s="1522">
        <v>0</v>
      </c>
      <c r="BT265" s="1522">
        <v>0</v>
      </c>
      <c r="BU265" s="1522">
        <v>0</v>
      </c>
      <c r="BV265" s="1522">
        <v>0</v>
      </c>
      <c r="BX265" s="1572">
        <v>0</v>
      </c>
      <c r="BY265" s="1572">
        <v>0</v>
      </c>
      <c r="BZ265" s="1572">
        <v>0</v>
      </c>
    </row>
    <row r="266" spans="16:78">
      <c r="P266" s="1567">
        <v>43191</v>
      </c>
      <c r="Q266" s="1568" t="s">
        <v>2045</v>
      </c>
      <c r="R266" s="1569">
        <v>2018</v>
      </c>
      <c r="S266" s="1570">
        <v>0</v>
      </c>
      <c r="T266" s="1570">
        <v>0</v>
      </c>
      <c r="U266" s="1570">
        <v>0</v>
      </c>
      <c r="V266" s="1573">
        <v>0</v>
      </c>
      <c r="W266" s="1570">
        <v>0</v>
      </c>
      <c r="Z266" s="1551">
        <v>0</v>
      </c>
      <c r="AD266" s="1568">
        <v>63736</v>
      </c>
      <c r="AE266" s="1568" t="s">
        <v>2720</v>
      </c>
      <c r="AF266" s="303">
        <v>0</v>
      </c>
      <c r="AG266" s="303">
        <v>0</v>
      </c>
      <c r="AH266" s="303">
        <v>0</v>
      </c>
      <c r="AI266" s="303">
        <v>0</v>
      </c>
      <c r="AJ266" s="303">
        <v>0</v>
      </c>
      <c r="AK266" s="303">
        <v>0</v>
      </c>
      <c r="AL266" s="303">
        <v>0</v>
      </c>
      <c r="AM266" s="303">
        <v>0</v>
      </c>
      <c r="AN266" s="303">
        <v>0</v>
      </c>
      <c r="AO266" s="303">
        <v>0</v>
      </c>
      <c r="AP266" s="303">
        <v>0</v>
      </c>
      <c r="AQ266" s="303">
        <v>0</v>
      </c>
      <c r="AR266" s="303">
        <v>0</v>
      </c>
      <c r="AS266" s="303">
        <v>0</v>
      </c>
      <c r="AT266" s="303">
        <v>0</v>
      </c>
      <c r="AU266" s="303">
        <v>0</v>
      </c>
      <c r="AV266" s="303">
        <v>0</v>
      </c>
      <c r="AW266" s="303">
        <v>0</v>
      </c>
      <c r="AX266" s="303">
        <v>0</v>
      </c>
      <c r="AY266" s="303">
        <v>0</v>
      </c>
      <c r="AZ266" s="303">
        <v>0</v>
      </c>
      <c r="BB266" s="1522">
        <v>0</v>
      </c>
      <c r="BC266" s="1522">
        <v>0</v>
      </c>
      <c r="BD266" s="1522">
        <v>0</v>
      </c>
      <c r="BE266" s="1522">
        <v>0</v>
      </c>
      <c r="BF266" s="1522">
        <v>0</v>
      </c>
      <c r="BG266" s="1522">
        <v>0</v>
      </c>
      <c r="BH266" s="1522">
        <v>0</v>
      </c>
      <c r="BI266" s="1522">
        <v>0</v>
      </c>
      <c r="BJ266" s="1522">
        <v>0</v>
      </c>
      <c r="BK266" s="1522">
        <v>0</v>
      </c>
      <c r="BL266" s="1522">
        <v>0</v>
      </c>
      <c r="BM266" s="1522">
        <v>0</v>
      </c>
      <c r="BN266" s="1522">
        <v>0</v>
      </c>
      <c r="BO266" s="1522">
        <v>0</v>
      </c>
      <c r="BP266" s="1522">
        <v>0</v>
      </c>
      <c r="BQ266" s="1522">
        <v>0</v>
      </c>
      <c r="BR266" s="1522">
        <v>0</v>
      </c>
      <c r="BS266" s="1522">
        <v>0</v>
      </c>
      <c r="BT266" s="1522">
        <v>0</v>
      </c>
      <c r="BU266" s="1522">
        <v>0</v>
      </c>
      <c r="BV266" s="1522">
        <v>0</v>
      </c>
      <c r="BX266" s="1572">
        <v>0</v>
      </c>
      <c r="BY266" s="1572">
        <v>0</v>
      </c>
      <c r="BZ266" s="1572">
        <v>0</v>
      </c>
    </row>
    <row r="267" spans="16:78">
      <c r="P267" s="1567">
        <v>43221</v>
      </c>
      <c r="Q267" s="1568" t="s">
        <v>2046</v>
      </c>
      <c r="R267" s="1569">
        <v>2018</v>
      </c>
      <c r="S267" s="1570">
        <v>0</v>
      </c>
      <c r="T267" s="1570">
        <v>0</v>
      </c>
      <c r="U267" s="1570">
        <v>0</v>
      </c>
      <c r="V267" s="1573">
        <v>0</v>
      </c>
      <c r="W267" s="1570">
        <v>0</v>
      </c>
      <c r="Z267" s="1551">
        <v>0</v>
      </c>
      <c r="AD267" s="1568">
        <v>63920</v>
      </c>
      <c r="AE267" s="1568" t="s">
        <v>2726</v>
      </c>
      <c r="AF267" s="303">
        <v>0</v>
      </c>
      <c r="AG267" s="303">
        <v>0</v>
      </c>
      <c r="AH267" s="303">
        <v>0</v>
      </c>
      <c r="AI267" s="303">
        <v>0</v>
      </c>
      <c r="AJ267" s="303">
        <v>0</v>
      </c>
      <c r="AK267" s="303">
        <v>0</v>
      </c>
      <c r="AL267" s="303">
        <v>0</v>
      </c>
      <c r="AM267" s="303">
        <v>0</v>
      </c>
      <c r="AN267" s="303">
        <v>0</v>
      </c>
      <c r="AO267" s="303">
        <v>0</v>
      </c>
      <c r="AP267" s="303">
        <v>0</v>
      </c>
      <c r="AQ267" s="303">
        <v>0</v>
      </c>
      <c r="AR267" s="303">
        <v>0</v>
      </c>
      <c r="AS267" s="303">
        <v>0</v>
      </c>
      <c r="AT267" s="303">
        <v>0</v>
      </c>
      <c r="AU267" s="303">
        <v>0</v>
      </c>
      <c r="AV267" s="303">
        <v>0</v>
      </c>
      <c r="AW267" s="303">
        <v>0</v>
      </c>
      <c r="AX267" s="303">
        <v>0</v>
      </c>
      <c r="AY267" s="303">
        <v>0</v>
      </c>
      <c r="AZ267" s="303">
        <v>0</v>
      </c>
      <c r="BB267" s="1522">
        <v>0</v>
      </c>
      <c r="BC267" s="1522">
        <v>0</v>
      </c>
      <c r="BD267" s="1522">
        <v>0</v>
      </c>
      <c r="BE267" s="1522">
        <v>0</v>
      </c>
      <c r="BF267" s="1522">
        <v>0</v>
      </c>
      <c r="BG267" s="1522">
        <v>0</v>
      </c>
      <c r="BH267" s="1522">
        <v>0</v>
      </c>
      <c r="BI267" s="1522">
        <v>0</v>
      </c>
      <c r="BJ267" s="1522">
        <v>0</v>
      </c>
      <c r="BK267" s="1522">
        <v>0</v>
      </c>
      <c r="BL267" s="1522">
        <v>0</v>
      </c>
      <c r="BM267" s="1522">
        <v>0</v>
      </c>
      <c r="BN267" s="1522">
        <v>0</v>
      </c>
      <c r="BO267" s="1522">
        <v>0</v>
      </c>
      <c r="BP267" s="1522">
        <v>0</v>
      </c>
      <c r="BQ267" s="1522">
        <v>0</v>
      </c>
      <c r="BR267" s="1522">
        <v>0</v>
      </c>
      <c r="BS267" s="1522">
        <v>0</v>
      </c>
      <c r="BT267" s="1522">
        <v>0</v>
      </c>
      <c r="BU267" s="1522">
        <v>0</v>
      </c>
      <c r="BV267" s="1522">
        <v>0</v>
      </c>
      <c r="BX267" s="1572">
        <v>0</v>
      </c>
      <c r="BY267" s="1572">
        <v>0</v>
      </c>
      <c r="BZ267" s="1572">
        <v>0</v>
      </c>
    </row>
    <row r="268" spans="16:78">
      <c r="P268" s="1567">
        <v>43252</v>
      </c>
      <c r="Q268" s="1568" t="s">
        <v>2047</v>
      </c>
      <c r="R268" s="1569">
        <v>2018</v>
      </c>
      <c r="S268" s="1570">
        <v>0</v>
      </c>
      <c r="T268" s="1570">
        <v>0</v>
      </c>
      <c r="U268" s="1570">
        <v>0</v>
      </c>
      <c r="V268" s="1573">
        <v>0</v>
      </c>
      <c r="W268" s="1570">
        <v>0</v>
      </c>
      <c r="Z268" s="1551">
        <v>0</v>
      </c>
      <c r="AD268" s="1568">
        <v>64101</v>
      </c>
      <c r="AE268" s="1568" t="s">
        <v>2732</v>
      </c>
      <c r="AF268" s="303">
        <v>0</v>
      </c>
      <c r="AG268" s="303">
        <v>0</v>
      </c>
      <c r="AH268" s="303">
        <v>0</v>
      </c>
      <c r="AI268" s="303">
        <v>0</v>
      </c>
      <c r="AJ268" s="303">
        <v>0</v>
      </c>
      <c r="AK268" s="303">
        <v>0</v>
      </c>
      <c r="AL268" s="303">
        <v>0</v>
      </c>
      <c r="AM268" s="303">
        <v>0</v>
      </c>
      <c r="AN268" s="303">
        <v>0</v>
      </c>
      <c r="AO268" s="303">
        <v>0</v>
      </c>
      <c r="AP268" s="303">
        <v>0</v>
      </c>
      <c r="AQ268" s="303">
        <v>0</v>
      </c>
      <c r="AR268" s="303">
        <v>0</v>
      </c>
      <c r="AS268" s="303">
        <v>0</v>
      </c>
      <c r="AT268" s="303">
        <v>0</v>
      </c>
      <c r="AU268" s="303">
        <v>0</v>
      </c>
      <c r="AV268" s="303">
        <v>0</v>
      </c>
      <c r="AW268" s="303">
        <v>0</v>
      </c>
      <c r="AX268" s="303">
        <v>0</v>
      </c>
      <c r="AY268" s="303">
        <v>0</v>
      </c>
      <c r="AZ268" s="303">
        <v>0</v>
      </c>
      <c r="BB268" s="1522">
        <v>0</v>
      </c>
      <c r="BC268" s="1522">
        <v>0</v>
      </c>
      <c r="BD268" s="1522">
        <v>0</v>
      </c>
      <c r="BE268" s="1522">
        <v>0</v>
      </c>
      <c r="BF268" s="1522">
        <v>0</v>
      </c>
      <c r="BG268" s="1522">
        <v>0</v>
      </c>
      <c r="BH268" s="1522">
        <v>0</v>
      </c>
      <c r="BI268" s="1522">
        <v>0</v>
      </c>
      <c r="BJ268" s="1522">
        <v>0</v>
      </c>
      <c r="BK268" s="1522">
        <v>0</v>
      </c>
      <c r="BL268" s="1522">
        <v>0</v>
      </c>
      <c r="BM268" s="1522">
        <v>0</v>
      </c>
      <c r="BN268" s="1522">
        <v>0</v>
      </c>
      <c r="BO268" s="1522">
        <v>0</v>
      </c>
      <c r="BP268" s="1522">
        <v>0</v>
      </c>
      <c r="BQ268" s="1522">
        <v>0</v>
      </c>
      <c r="BR268" s="1522">
        <v>0</v>
      </c>
      <c r="BS268" s="1522">
        <v>0</v>
      </c>
      <c r="BT268" s="1522">
        <v>0</v>
      </c>
      <c r="BU268" s="1522">
        <v>0</v>
      </c>
      <c r="BV268" s="1522">
        <v>0</v>
      </c>
      <c r="BX268" s="1572">
        <v>0</v>
      </c>
      <c r="BY268" s="1572">
        <v>0</v>
      </c>
      <c r="BZ268" s="1572">
        <v>0</v>
      </c>
    </row>
    <row r="269" spans="16:78">
      <c r="P269" s="1567">
        <v>43282</v>
      </c>
      <c r="Q269" s="1568" t="s">
        <v>2048</v>
      </c>
      <c r="R269" s="1569">
        <v>2019</v>
      </c>
      <c r="S269" s="1570">
        <v>0</v>
      </c>
      <c r="T269" s="1570">
        <v>0</v>
      </c>
      <c r="U269" s="1570">
        <v>0</v>
      </c>
      <c r="V269" s="1573">
        <v>0</v>
      </c>
      <c r="W269" s="1570">
        <v>0</v>
      </c>
      <c r="Z269" s="1551">
        <v>0</v>
      </c>
      <c r="AD269" s="1568">
        <v>64285</v>
      </c>
      <c r="AE269" s="1568" t="s">
        <v>2738</v>
      </c>
      <c r="AF269" s="303">
        <v>0</v>
      </c>
      <c r="AG269" s="303">
        <v>0</v>
      </c>
      <c r="AH269" s="303">
        <v>0</v>
      </c>
      <c r="AI269" s="303">
        <v>0</v>
      </c>
      <c r="AJ269" s="303">
        <v>0</v>
      </c>
      <c r="AK269" s="303">
        <v>0</v>
      </c>
      <c r="AL269" s="303">
        <v>0</v>
      </c>
      <c r="AM269" s="303">
        <v>0</v>
      </c>
      <c r="AN269" s="303">
        <v>0</v>
      </c>
      <c r="AO269" s="303">
        <v>0</v>
      </c>
      <c r="AP269" s="303">
        <v>0</v>
      </c>
      <c r="AQ269" s="303">
        <v>0</v>
      </c>
      <c r="AR269" s="303">
        <v>0</v>
      </c>
      <c r="AS269" s="303">
        <v>0</v>
      </c>
      <c r="AT269" s="303">
        <v>0</v>
      </c>
      <c r="AU269" s="303">
        <v>0</v>
      </c>
      <c r="AV269" s="303">
        <v>0</v>
      </c>
      <c r="AW269" s="303">
        <v>0</v>
      </c>
      <c r="AX269" s="303">
        <v>0</v>
      </c>
      <c r="AY269" s="303">
        <v>0</v>
      </c>
      <c r="AZ269" s="303">
        <v>0</v>
      </c>
      <c r="BB269" s="1522">
        <v>0</v>
      </c>
      <c r="BC269" s="1522">
        <v>0</v>
      </c>
      <c r="BD269" s="1522">
        <v>0</v>
      </c>
      <c r="BE269" s="1522">
        <v>0</v>
      </c>
      <c r="BF269" s="1522">
        <v>0</v>
      </c>
      <c r="BG269" s="1522">
        <v>0</v>
      </c>
      <c r="BH269" s="1522">
        <v>0</v>
      </c>
      <c r="BI269" s="1522">
        <v>0</v>
      </c>
      <c r="BJ269" s="1522">
        <v>0</v>
      </c>
      <c r="BK269" s="1522">
        <v>0</v>
      </c>
      <c r="BL269" s="1522">
        <v>0</v>
      </c>
      <c r="BM269" s="1522">
        <v>0</v>
      </c>
      <c r="BN269" s="1522">
        <v>0</v>
      </c>
      <c r="BO269" s="1522">
        <v>0</v>
      </c>
      <c r="BP269" s="1522">
        <v>0</v>
      </c>
      <c r="BQ269" s="1522">
        <v>0</v>
      </c>
      <c r="BR269" s="1522">
        <v>0</v>
      </c>
      <c r="BS269" s="1522">
        <v>0</v>
      </c>
      <c r="BT269" s="1522">
        <v>0</v>
      </c>
      <c r="BU269" s="1522">
        <v>0</v>
      </c>
      <c r="BV269" s="1522">
        <v>0</v>
      </c>
      <c r="BX269" s="1572">
        <v>0</v>
      </c>
      <c r="BY269" s="1572">
        <v>0</v>
      </c>
      <c r="BZ269" s="1572">
        <v>0</v>
      </c>
    </row>
    <row r="270" spans="16:78">
      <c r="P270" s="1567">
        <v>43313</v>
      </c>
      <c r="Q270" s="1568" t="s">
        <v>2049</v>
      </c>
      <c r="R270" s="1569">
        <v>2019</v>
      </c>
      <c r="S270" s="1570">
        <v>0</v>
      </c>
      <c r="T270" s="1570">
        <v>0</v>
      </c>
      <c r="U270" s="1570">
        <v>0</v>
      </c>
      <c r="V270" s="1573">
        <v>0</v>
      </c>
      <c r="W270" s="1570">
        <v>0</v>
      </c>
      <c r="Z270" s="1551">
        <v>0</v>
      </c>
      <c r="AD270" s="1568">
        <v>64467</v>
      </c>
      <c r="AE270" s="1568" t="s">
        <v>2744</v>
      </c>
      <c r="AF270" s="303">
        <v>0</v>
      </c>
      <c r="AG270" s="303">
        <v>0</v>
      </c>
      <c r="AH270" s="303">
        <v>0</v>
      </c>
      <c r="AI270" s="303">
        <v>0</v>
      </c>
      <c r="AJ270" s="303">
        <v>0</v>
      </c>
      <c r="AK270" s="303">
        <v>0</v>
      </c>
      <c r="AL270" s="303">
        <v>0</v>
      </c>
      <c r="AM270" s="303">
        <v>0</v>
      </c>
      <c r="AN270" s="303">
        <v>0</v>
      </c>
      <c r="AO270" s="303">
        <v>0</v>
      </c>
      <c r="AP270" s="303">
        <v>0</v>
      </c>
      <c r="AQ270" s="303">
        <v>0</v>
      </c>
      <c r="AR270" s="303">
        <v>0</v>
      </c>
      <c r="AS270" s="303">
        <v>0</v>
      </c>
      <c r="AT270" s="303">
        <v>0</v>
      </c>
      <c r="AU270" s="303">
        <v>0</v>
      </c>
      <c r="AV270" s="303">
        <v>0</v>
      </c>
      <c r="AW270" s="303">
        <v>0</v>
      </c>
      <c r="AX270" s="303">
        <v>0</v>
      </c>
      <c r="AY270" s="303">
        <v>0</v>
      </c>
      <c r="AZ270" s="303">
        <v>0</v>
      </c>
      <c r="BB270" s="1522">
        <v>0</v>
      </c>
      <c r="BC270" s="1522">
        <v>0</v>
      </c>
      <c r="BD270" s="1522">
        <v>0</v>
      </c>
      <c r="BE270" s="1522">
        <v>0</v>
      </c>
      <c r="BF270" s="1522">
        <v>0</v>
      </c>
      <c r="BG270" s="1522">
        <v>0</v>
      </c>
      <c r="BH270" s="1522">
        <v>0</v>
      </c>
      <c r="BI270" s="1522">
        <v>0</v>
      </c>
      <c r="BJ270" s="1522">
        <v>0</v>
      </c>
      <c r="BK270" s="1522">
        <v>0</v>
      </c>
      <c r="BL270" s="1522">
        <v>0</v>
      </c>
      <c r="BM270" s="1522">
        <v>0</v>
      </c>
      <c r="BN270" s="1522">
        <v>0</v>
      </c>
      <c r="BO270" s="1522">
        <v>0</v>
      </c>
      <c r="BP270" s="1522">
        <v>0</v>
      </c>
      <c r="BQ270" s="1522">
        <v>0</v>
      </c>
      <c r="BR270" s="1522">
        <v>0</v>
      </c>
      <c r="BS270" s="1522">
        <v>0</v>
      </c>
      <c r="BT270" s="1522">
        <v>0</v>
      </c>
      <c r="BU270" s="1522">
        <v>0</v>
      </c>
      <c r="BV270" s="1522">
        <v>0</v>
      </c>
      <c r="BX270" s="1572">
        <v>0</v>
      </c>
      <c r="BY270" s="1572">
        <v>0</v>
      </c>
      <c r="BZ270" s="1572">
        <v>0</v>
      </c>
    </row>
    <row r="271" spans="16:78">
      <c r="P271" s="1567">
        <v>43344</v>
      </c>
      <c r="Q271" s="1568" t="s">
        <v>2050</v>
      </c>
      <c r="R271" s="1569">
        <v>2019</v>
      </c>
      <c r="S271" s="1570">
        <v>0</v>
      </c>
      <c r="T271" s="1570">
        <v>0</v>
      </c>
      <c r="U271" s="1570">
        <v>0</v>
      </c>
      <c r="V271" s="1573">
        <v>0</v>
      </c>
      <c r="W271" s="1570">
        <v>0</v>
      </c>
      <c r="Z271" s="1551">
        <v>0</v>
      </c>
      <c r="AD271" s="1568">
        <v>64651</v>
      </c>
      <c r="AE271" s="1568" t="s">
        <v>2750</v>
      </c>
      <c r="AF271" s="303">
        <v>0</v>
      </c>
      <c r="AG271" s="303">
        <v>0</v>
      </c>
      <c r="AH271" s="303">
        <v>0</v>
      </c>
      <c r="AI271" s="303">
        <v>0</v>
      </c>
      <c r="AJ271" s="303">
        <v>0</v>
      </c>
      <c r="AK271" s="303">
        <v>0</v>
      </c>
      <c r="AL271" s="303">
        <v>0</v>
      </c>
      <c r="AM271" s="303">
        <v>0</v>
      </c>
      <c r="AN271" s="303">
        <v>0</v>
      </c>
      <c r="AO271" s="303">
        <v>0</v>
      </c>
      <c r="AP271" s="303">
        <v>0</v>
      </c>
      <c r="AQ271" s="303">
        <v>0</v>
      </c>
      <c r="AR271" s="303">
        <v>0</v>
      </c>
      <c r="AS271" s="303">
        <v>0</v>
      </c>
      <c r="AT271" s="303">
        <v>0</v>
      </c>
      <c r="AU271" s="303">
        <v>0</v>
      </c>
      <c r="AV271" s="303">
        <v>0</v>
      </c>
      <c r="AW271" s="303">
        <v>0</v>
      </c>
      <c r="AX271" s="303">
        <v>0</v>
      </c>
      <c r="AY271" s="303">
        <v>0</v>
      </c>
      <c r="AZ271" s="303">
        <v>0</v>
      </c>
      <c r="BB271" s="1522">
        <v>0</v>
      </c>
      <c r="BC271" s="1522">
        <v>0</v>
      </c>
      <c r="BD271" s="1522">
        <v>0</v>
      </c>
      <c r="BE271" s="1522">
        <v>0</v>
      </c>
      <c r="BF271" s="1522">
        <v>0</v>
      </c>
      <c r="BG271" s="1522">
        <v>0</v>
      </c>
      <c r="BH271" s="1522">
        <v>0</v>
      </c>
      <c r="BI271" s="1522">
        <v>0</v>
      </c>
      <c r="BJ271" s="1522">
        <v>0</v>
      </c>
      <c r="BK271" s="1522">
        <v>0</v>
      </c>
      <c r="BL271" s="1522">
        <v>0</v>
      </c>
      <c r="BM271" s="1522">
        <v>0</v>
      </c>
      <c r="BN271" s="1522">
        <v>0</v>
      </c>
      <c r="BO271" s="1522">
        <v>0</v>
      </c>
      <c r="BP271" s="1522">
        <v>0</v>
      </c>
      <c r="BQ271" s="1522">
        <v>0</v>
      </c>
      <c r="BR271" s="1522">
        <v>0</v>
      </c>
      <c r="BS271" s="1522">
        <v>0</v>
      </c>
      <c r="BT271" s="1522">
        <v>0</v>
      </c>
      <c r="BU271" s="1522">
        <v>0</v>
      </c>
      <c r="BV271" s="1522">
        <v>0</v>
      </c>
      <c r="BX271" s="1572">
        <v>0</v>
      </c>
      <c r="BY271" s="1572">
        <v>0</v>
      </c>
      <c r="BZ271" s="1572">
        <v>0</v>
      </c>
    </row>
    <row r="272" spans="16:78">
      <c r="P272" s="1567">
        <v>43374</v>
      </c>
      <c r="Q272" s="1568" t="s">
        <v>2051</v>
      </c>
      <c r="R272" s="1569">
        <v>2019</v>
      </c>
      <c r="S272" s="1570">
        <v>0</v>
      </c>
      <c r="T272" s="1570">
        <v>0</v>
      </c>
      <c r="U272" s="1570">
        <v>0</v>
      </c>
      <c r="V272" s="1573">
        <v>0</v>
      </c>
      <c r="W272" s="1570">
        <v>0</v>
      </c>
      <c r="Z272" s="1551">
        <v>0</v>
      </c>
      <c r="AD272" s="1568">
        <v>64832</v>
      </c>
      <c r="AE272" s="1568" t="s">
        <v>2756</v>
      </c>
      <c r="AF272" s="303">
        <v>0</v>
      </c>
      <c r="AG272" s="303">
        <v>0</v>
      </c>
      <c r="AH272" s="303">
        <v>0</v>
      </c>
      <c r="AI272" s="303">
        <v>0</v>
      </c>
      <c r="AJ272" s="303">
        <v>0</v>
      </c>
      <c r="AK272" s="303">
        <v>0</v>
      </c>
      <c r="AL272" s="303">
        <v>0</v>
      </c>
      <c r="AM272" s="303">
        <v>0</v>
      </c>
      <c r="AN272" s="303">
        <v>0</v>
      </c>
      <c r="AO272" s="303">
        <v>0</v>
      </c>
      <c r="AP272" s="303">
        <v>0</v>
      </c>
      <c r="AQ272" s="303">
        <v>0</v>
      </c>
      <c r="AR272" s="303">
        <v>0</v>
      </c>
      <c r="AS272" s="303">
        <v>0</v>
      </c>
      <c r="AT272" s="303">
        <v>0</v>
      </c>
      <c r="AU272" s="303">
        <v>0</v>
      </c>
      <c r="AV272" s="303">
        <v>0</v>
      </c>
      <c r="AW272" s="303">
        <v>0</v>
      </c>
      <c r="AX272" s="303">
        <v>0</v>
      </c>
      <c r="AY272" s="303">
        <v>0</v>
      </c>
      <c r="AZ272" s="303">
        <v>0</v>
      </c>
      <c r="BB272" s="1522">
        <v>0</v>
      </c>
      <c r="BC272" s="1522">
        <v>0</v>
      </c>
      <c r="BD272" s="1522">
        <v>0</v>
      </c>
      <c r="BE272" s="1522">
        <v>0</v>
      </c>
      <c r="BF272" s="1522">
        <v>0</v>
      </c>
      <c r="BG272" s="1522">
        <v>0</v>
      </c>
      <c r="BH272" s="1522">
        <v>0</v>
      </c>
      <c r="BI272" s="1522">
        <v>0</v>
      </c>
      <c r="BJ272" s="1522">
        <v>0</v>
      </c>
      <c r="BK272" s="1522">
        <v>0</v>
      </c>
      <c r="BL272" s="1522">
        <v>0</v>
      </c>
      <c r="BM272" s="1522">
        <v>0</v>
      </c>
      <c r="BN272" s="1522">
        <v>0</v>
      </c>
      <c r="BO272" s="1522">
        <v>0</v>
      </c>
      <c r="BP272" s="1522">
        <v>0</v>
      </c>
      <c r="BQ272" s="1522">
        <v>0</v>
      </c>
      <c r="BR272" s="1522">
        <v>0</v>
      </c>
      <c r="BS272" s="1522">
        <v>0</v>
      </c>
      <c r="BT272" s="1522">
        <v>0</v>
      </c>
      <c r="BU272" s="1522">
        <v>0</v>
      </c>
      <c r="BV272" s="1522">
        <v>0</v>
      </c>
      <c r="BX272" s="1572">
        <v>0</v>
      </c>
      <c r="BY272" s="1572">
        <v>0</v>
      </c>
      <c r="BZ272" s="1572">
        <v>0</v>
      </c>
    </row>
    <row r="273" spans="16:78">
      <c r="P273" s="1567">
        <v>43405</v>
      </c>
      <c r="Q273" s="1568" t="s">
        <v>2052</v>
      </c>
      <c r="R273" s="1569">
        <v>2019</v>
      </c>
      <c r="S273" s="1570">
        <v>0</v>
      </c>
      <c r="T273" s="1570">
        <v>0</v>
      </c>
      <c r="U273" s="1570">
        <v>0</v>
      </c>
      <c r="V273" s="1573">
        <v>0</v>
      </c>
      <c r="W273" s="1570">
        <v>0</v>
      </c>
      <c r="Z273" s="1551">
        <v>0</v>
      </c>
      <c r="AD273" s="1568">
        <v>65016</v>
      </c>
      <c r="AE273" s="1568" t="s">
        <v>2762</v>
      </c>
      <c r="AF273" s="303">
        <v>0</v>
      </c>
      <c r="AG273" s="303">
        <v>0</v>
      </c>
      <c r="AH273" s="303">
        <v>0</v>
      </c>
      <c r="AI273" s="303">
        <v>0</v>
      </c>
      <c r="AJ273" s="303">
        <v>0</v>
      </c>
      <c r="AK273" s="303">
        <v>0</v>
      </c>
      <c r="AL273" s="303">
        <v>0</v>
      </c>
      <c r="AM273" s="303">
        <v>0</v>
      </c>
      <c r="AN273" s="303">
        <v>0</v>
      </c>
      <c r="AO273" s="303">
        <v>0</v>
      </c>
      <c r="AP273" s="303">
        <v>0</v>
      </c>
      <c r="AQ273" s="303">
        <v>0</v>
      </c>
      <c r="AR273" s="303">
        <v>0</v>
      </c>
      <c r="AS273" s="303">
        <v>0</v>
      </c>
      <c r="AT273" s="303">
        <v>0</v>
      </c>
      <c r="AU273" s="303">
        <v>0</v>
      </c>
      <c r="AV273" s="303">
        <v>0</v>
      </c>
      <c r="AW273" s="303">
        <v>0</v>
      </c>
      <c r="AX273" s="303">
        <v>0</v>
      </c>
      <c r="AY273" s="303">
        <v>0</v>
      </c>
      <c r="AZ273" s="303">
        <v>0</v>
      </c>
      <c r="BB273" s="1522">
        <v>0</v>
      </c>
      <c r="BC273" s="1522">
        <v>0</v>
      </c>
      <c r="BD273" s="1522">
        <v>0</v>
      </c>
      <c r="BE273" s="1522">
        <v>0</v>
      </c>
      <c r="BF273" s="1522">
        <v>0</v>
      </c>
      <c r="BG273" s="1522">
        <v>0</v>
      </c>
      <c r="BH273" s="1522">
        <v>0</v>
      </c>
      <c r="BI273" s="1522">
        <v>0</v>
      </c>
      <c r="BJ273" s="1522">
        <v>0</v>
      </c>
      <c r="BK273" s="1522">
        <v>0</v>
      </c>
      <c r="BL273" s="1522">
        <v>0</v>
      </c>
      <c r="BM273" s="1522">
        <v>0</v>
      </c>
      <c r="BN273" s="1522">
        <v>0</v>
      </c>
      <c r="BO273" s="1522">
        <v>0</v>
      </c>
      <c r="BP273" s="1522">
        <v>0</v>
      </c>
      <c r="BQ273" s="1522">
        <v>0</v>
      </c>
      <c r="BR273" s="1522">
        <v>0</v>
      </c>
      <c r="BS273" s="1522">
        <v>0</v>
      </c>
      <c r="BT273" s="1522">
        <v>0</v>
      </c>
      <c r="BU273" s="1522">
        <v>0</v>
      </c>
      <c r="BV273" s="1522">
        <v>0</v>
      </c>
      <c r="BX273" s="1572">
        <v>0</v>
      </c>
      <c r="BY273" s="1572">
        <v>0</v>
      </c>
      <c r="BZ273" s="1572">
        <v>0</v>
      </c>
    </row>
    <row r="274" spans="16:78">
      <c r="P274" s="1567">
        <v>43435</v>
      </c>
      <c r="Q274" s="1568" t="s">
        <v>2053</v>
      </c>
      <c r="R274" s="1569">
        <v>2019</v>
      </c>
      <c r="S274" s="1570">
        <v>0</v>
      </c>
      <c r="T274" s="1570">
        <v>0</v>
      </c>
      <c r="U274" s="1570">
        <v>0</v>
      </c>
      <c r="V274" s="1573">
        <v>0</v>
      </c>
      <c r="W274" s="1570">
        <v>0</v>
      </c>
      <c r="Z274" s="1551">
        <v>0</v>
      </c>
      <c r="AD274" s="1568">
        <v>65197</v>
      </c>
      <c r="AE274" s="1568" t="s">
        <v>2768</v>
      </c>
      <c r="AF274" s="303">
        <v>0</v>
      </c>
      <c r="AG274" s="303">
        <v>0</v>
      </c>
      <c r="AH274" s="303">
        <v>0</v>
      </c>
      <c r="AI274" s="303">
        <v>0</v>
      </c>
      <c r="AJ274" s="303">
        <v>0</v>
      </c>
      <c r="AK274" s="303">
        <v>0</v>
      </c>
      <c r="AL274" s="303">
        <v>0</v>
      </c>
      <c r="AM274" s="303">
        <v>0</v>
      </c>
      <c r="AN274" s="303">
        <v>0</v>
      </c>
      <c r="AO274" s="303">
        <v>0</v>
      </c>
      <c r="AP274" s="303">
        <v>0</v>
      </c>
      <c r="AQ274" s="303">
        <v>0</v>
      </c>
      <c r="AR274" s="303">
        <v>0</v>
      </c>
      <c r="AS274" s="303">
        <v>0</v>
      </c>
      <c r="AT274" s="303">
        <v>0</v>
      </c>
      <c r="AU274" s="303">
        <v>0</v>
      </c>
      <c r="AV274" s="303">
        <v>0</v>
      </c>
      <c r="AW274" s="303">
        <v>0</v>
      </c>
      <c r="AX274" s="303">
        <v>0</v>
      </c>
      <c r="AY274" s="303">
        <v>0</v>
      </c>
      <c r="AZ274" s="303">
        <v>0</v>
      </c>
      <c r="BB274" s="1522">
        <v>0</v>
      </c>
      <c r="BC274" s="1522">
        <v>0</v>
      </c>
      <c r="BD274" s="1522">
        <v>0</v>
      </c>
      <c r="BE274" s="1522">
        <v>0</v>
      </c>
      <c r="BF274" s="1522">
        <v>0</v>
      </c>
      <c r="BG274" s="1522">
        <v>0</v>
      </c>
      <c r="BH274" s="1522">
        <v>0</v>
      </c>
      <c r="BI274" s="1522">
        <v>0</v>
      </c>
      <c r="BJ274" s="1522">
        <v>0</v>
      </c>
      <c r="BK274" s="1522">
        <v>0</v>
      </c>
      <c r="BL274" s="1522">
        <v>0</v>
      </c>
      <c r="BM274" s="1522">
        <v>0</v>
      </c>
      <c r="BN274" s="1522">
        <v>0</v>
      </c>
      <c r="BO274" s="1522">
        <v>0</v>
      </c>
      <c r="BP274" s="1522">
        <v>0</v>
      </c>
      <c r="BQ274" s="1522">
        <v>0</v>
      </c>
      <c r="BR274" s="1522">
        <v>0</v>
      </c>
      <c r="BS274" s="1522">
        <v>0</v>
      </c>
      <c r="BT274" s="1522">
        <v>0</v>
      </c>
      <c r="BU274" s="1522">
        <v>0</v>
      </c>
      <c r="BV274" s="1522">
        <v>0</v>
      </c>
      <c r="BX274" s="1572">
        <v>0</v>
      </c>
      <c r="BY274" s="1572">
        <v>0</v>
      </c>
      <c r="BZ274" s="1572">
        <v>0</v>
      </c>
    </row>
    <row r="275" spans="16:78">
      <c r="P275" s="1567">
        <v>43466</v>
      </c>
      <c r="Q275" s="1568" t="s">
        <v>2054</v>
      </c>
      <c r="R275" s="1569">
        <v>2019</v>
      </c>
      <c r="S275" s="1570">
        <v>0</v>
      </c>
      <c r="T275" s="1570">
        <v>0</v>
      </c>
      <c r="U275" s="1570">
        <v>0</v>
      </c>
      <c r="V275" s="1573">
        <v>0</v>
      </c>
      <c r="W275" s="1570">
        <v>0</v>
      </c>
      <c r="Z275" s="1551">
        <v>0</v>
      </c>
      <c r="AD275" s="1568">
        <v>65381</v>
      </c>
      <c r="AE275" s="1568" t="s">
        <v>2774</v>
      </c>
      <c r="AF275" s="303">
        <v>0</v>
      </c>
      <c r="AG275" s="303">
        <v>0</v>
      </c>
      <c r="AH275" s="303">
        <v>0</v>
      </c>
      <c r="AI275" s="303">
        <v>0</v>
      </c>
      <c r="AJ275" s="303">
        <v>0</v>
      </c>
      <c r="AK275" s="303">
        <v>0</v>
      </c>
      <c r="AL275" s="303">
        <v>0</v>
      </c>
      <c r="AM275" s="303">
        <v>0</v>
      </c>
      <c r="AN275" s="303">
        <v>0</v>
      </c>
      <c r="AO275" s="303">
        <v>0</v>
      </c>
      <c r="AP275" s="303">
        <v>0</v>
      </c>
      <c r="AQ275" s="303">
        <v>0</v>
      </c>
      <c r="AR275" s="303">
        <v>0</v>
      </c>
      <c r="AS275" s="303">
        <v>0</v>
      </c>
      <c r="AT275" s="303">
        <v>0</v>
      </c>
      <c r="AU275" s="303">
        <v>0</v>
      </c>
      <c r="AV275" s="303">
        <v>0</v>
      </c>
      <c r="AW275" s="303">
        <v>0</v>
      </c>
      <c r="AX275" s="303">
        <v>0</v>
      </c>
      <c r="AY275" s="303">
        <v>0</v>
      </c>
      <c r="AZ275" s="303">
        <v>0</v>
      </c>
      <c r="BB275" s="1522">
        <v>0</v>
      </c>
      <c r="BC275" s="1522">
        <v>0</v>
      </c>
      <c r="BD275" s="1522">
        <v>0</v>
      </c>
      <c r="BE275" s="1522">
        <v>0</v>
      </c>
      <c r="BF275" s="1522">
        <v>0</v>
      </c>
      <c r="BG275" s="1522">
        <v>0</v>
      </c>
      <c r="BH275" s="1522">
        <v>0</v>
      </c>
      <c r="BI275" s="1522">
        <v>0</v>
      </c>
      <c r="BJ275" s="1522">
        <v>0</v>
      </c>
      <c r="BK275" s="1522">
        <v>0</v>
      </c>
      <c r="BL275" s="1522">
        <v>0</v>
      </c>
      <c r="BM275" s="1522">
        <v>0</v>
      </c>
      <c r="BN275" s="1522">
        <v>0</v>
      </c>
      <c r="BO275" s="1522">
        <v>0</v>
      </c>
      <c r="BP275" s="1522">
        <v>0</v>
      </c>
      <c r="BQ275" s="1522">
        <v>0</v>
      </c>
      <c r="BR275" s="1522">
        <v>0</v>
      </c>
      <c r="BS275" s="1522">
        <v>0</v>
      </c>
      <c r="BT275" s="1522">
        <v>0</v>
      </c>
      <c r="BU275" s="1522">
        <v>0</v>
      </c>
      <c r="BV275" s="1522">
        <v>0</v>
      </c>
      <c r="BX275" s="1572">
        <v>0</v>
      </c>
      <c r="BY275" s="1572">
        <v>0</v>
      </c>
      <c r="BZ275" s="1572">
        <v>0</v>
      </c>
    </row>
    <row r="276" spans="16:78">
      <c r="P276" s="1567">
        <v>43497</v>
      </c>
      <c r="Q276" s="1568" t="s">
        <v>2055</v>
      </c>
      <c r="R276" s="1569">
        <v>2019</v>
      </c>
      <c r="S276" s="1570">
        <v>0</v>
      </c>
      <c r="T276" s="1570">
        <v>0</v>
      </c>
      <c r="U276" s="1570">
        <v>0</v>
      </c>
      <c r="V276" s="1573">
        <v>0</v>
      </c>
      <c r="W276" s="1570">
        <v>0</v>
      </c>
      <c r="Z276" s="1551">
        <v>0</v>
      </c>
      <c r="AD276" s="1568">
        <v>65562</v>
      </c>
      <c r="AE276" s="1568" t="s">
        <v>2780</v>
      </c>
      <c r="AF276" s="303">
        <v>0</v>
      </c>
      <c r="AG276" s="303">
        <v>0</v>
      </c>
      <c r="AH276" s="303">
        <v>0</v>
      </c>
      <c r="AI276" s="303">
        <v>0</v>
      </c>
      <c r="AJ276" s="303">
        <v>0</v>
      </c>
      <c r="AK276" s="303">
        <v>0</v>
      </c>
      <c r="AL276" s="303">
        <v>0</v>
      </c>
      <c r="AM276" s="303">
        <v>0</v>
      </c>
      <c r="AN276" s="303">
        <v>0</v>
      </c>
      <c r="AO276" s="303">
        <v>0</v>
      </c>
      <c r="AP276" s="303">
        <v>0</v>
      </c>
      <c r="AQ276" s="303">
        <v>0</v>
      </c>
      <c r="AR276" s="303">
        <v>0</v>
      </c>
      <c r="AS276" s="303">
        <v>0</v>
      </c>
      <c r="AT276" s="303">
        <v>0</v>
      </c>
      <c r="AU276" s="303">
        <v>0</v>
      </c>
      <c r="AV276" s="303">
        <v>0</v>
      </c>
      <c r="AW276" s="303">
        <v>0</v>
      </c>
      <c r="AX276" s="303">
        <v>0</v>
      </c>
      <c r="AY276" s="303">
        <v>0</v>
      </c>
      <c r="AZ276" s="303">
        <v>0</v>
      </c>
      <c r="BB276" s="1522">
        <v>0</v>
      </c>
      <c r="BC276" s="1522">
        <v>0</v>
      </c>
      <c r="BD276" s="1522">
        <v>0</v>
      </c>
      <c r="BE276" s="1522">
        <v>0</v>
      </c>
      <c r="BF276" s="1522">
        <v>0</v>
      </c>
      <c r="BG276" s="1522">
        <v>0</v>
      </c>
      <c r="BH276" s="1522">
        <v>0</v>
      </c>
      <c r="BI276" s="1522">
        <v>0</v>
      </c>
      <c r="BJ276" s="1522">
        <v>0</v>
      </c>
      <c r="BK276" s="1522">
        <v>0</v>
      </c>
      <c r="BL276" s="1522">
        <v>0</v>
      </c>
      <c r="BM276" s="1522">
        <v>0</v>
      </c>
      <c r="BN276" s="1522">
        <v>0</v>
      </c>
      <c r="BO276" s="1522">
        <v>0</v>
      </c>
      <c r="BP276" s="1522">
        <v>0</v>
      </c>
      <c r="BQ276" s="1522">
        <v>0</v>
      </c>
      <c r="BR276" s="1522">
        <v>0</v>
      </c>
      <c r="BS276" s="1522">
        <v>0</v>
      </c>
      <c r="BT276" s="1522">
        <v>0</v>
      </c>
      <c r="BU276" s="1522">
        <v>0</v>
      </c>
      <c r="BV276" s="1522">
        <v>0</v>
      </c>
      <c r="BX276" s="1572">
        <v>0</v>
      </c>
      <c r="BY276" s="1572">
        <v>0</v>
      </c>
      <c r="BZ276" s="1572">
        <v>0</v>
      </c>
    </row>
    <row r="277" spans="16:78">
      <c r="P277" s="1567">
        <v>43525</v>
      </c>
      <c r="Q277" s="1568" t="s">
        <v>2056</v>
      </c>
      <c r="R277" s="1569">
        <v>2019</v>
      </c>
      <c r="S277" s="1570">
        <v>0</v>
      </c>
      <c r="T277" s="1570">
        <v>0</v>
      </c>
      <c r="U277" s="1570">
        <v>0</v>
      </c>
      <c r="V277" s="1573">
        <v>0</v>
      </c>
      <c r="W277" s="1570">
        <v>0</v>
      </c>
      <c r="Z277" s="1551">
        <v>0</v>
      </c>
      <c r="AD277" s="1568">
        <v>65746</v>
      </c>
      <c r="AE277" s="1568" t="s">
        <v>2786</v>
      </c>
      <c r="AF277" s="303">
        <v>0</v>
      </c>
      <c r="AG277" s="303">
        <v>0</v>
      </c>
      <c r="AH277" s="303">
        <v>0</v>
      </c>
      <c r="AI277" s="303">
        <v>0</v>
      </c>
      <c r="AJ277" s="303">
        <v>0</v>
      </c>
      <c r="AK277" s="303">
        <v>0</v>
      </c>
      <c r="AL277" s="303">
        <v>0</v>
      </c>
      <c r="AM277" s="303">
        <v>0</v>
      </c>
      <c r="AN277" s="303">
        <v>0</v>
      </c>
      <c r="AO277" s="303">
        <v>0</v>
      </c>
      <c r="AP277" s="303">
        <v>0</v>
      </c>
      <c r="AQ277" s="303">
        <v>0</v>
      </c>
      <c r="AR277" s="303">
        <v>0</v>
      </c>
      <c r="AS277" s="303">
        <v>0</v>
      </c>
      <c r="AT277" s="303">
        <v>0</v>
      </c>
      <c r="AU277" s="303">
        <v>0</v>
      </c>
      <c r="AV277" s="303">
        <v>0</v>
      </c>
      <c r="AW277" s="303">
        <v>0</v>
      </c>
      <c r="AX277" s="303">
        <v>0</v>
      </c>
      <c r="AY277" s="303">
        <v>0</v>
      </c>
      <c r="AZ277" s="303">
        <v>0</v>
      </c>
      <c r="BB277" s="1522">
        <v>0</v>
      </c>
      <c r="BC277" s="1522">
        <v>0</v>
      </c>
      <c r="BD277" s="1522">
        <v>0</v>
      </c>
      <c r="BE277" s="1522">
        <v>0</v>
      </c>
      <c r="BF277" s="1522">
        <v>0</v>
      </c>
      <c r="BG277" s="1522">
        <v>0</v>
      </c>
      <c r="BH277" s="1522">
        <v>0</v>
      </c>
      <c r="BI277" s="1522">
        <v>0</v>
      </c>
      <c r="BJ277" s="1522">
        <v>0</v>
      </c>
      <c r="BK277" s="1522">
        <v>0</v>
      </c>
      <c r="BL277" s="1522">
        <v>0</v>
      </c>
      <c r="BM277" s="1522">
        <v>0</v>
      </c>
      <c r="BN277" s="1522">
        <v>0</v>
      </c>
      <c r="BO277" s="1522">
        <v>0</v>
      </c>
      <c r="BP277" s="1522">
        <v>0</v>
      </c>
      <c r="BQ277" s="1522">
        <v>0</v>
      </c>
      <c r="BR277" s="1522">
        <v>0</v>
      </c>
      <c r="BS277" s="1522">
        <v>0</v>
      </c>
      <c r="BT277" s="1522">
        <v>0</v>
      </c>
      <c r="BU277" s="1522">
        <v>0</v>
      </c>
      <c r="BV277" s="1522">
        <v>0</v>
      </c>
      <c r="BX277" s="1572">
        <v>0</v>
      </c>
      <c r="BY277" s="1572">
        <v>0</v>
      </c>
      <c r="BZ277" s="1572">
        <v>0</v>
      </c>
    </row>
    <row r="278" spans="16:78">
      <c r="P278" s="1567">
        <v>43556</v>
      </c>
      <c r="Q278" s="1568" t="s">
        <v>2057</v>
      </c>
      <c r="R278" s="1569">
        <v>2019</v>
      </c>
      <c r="S278" s="1570">
        <v>0</v>
      </c>
      <c r="T278" s="1570">
        <v>0</v>
      </c>
      <c r="U278" s="1570">
        <v>0</v>
      </c>
      <c r="V278" s="1573">
        <v>0</v>
      </c>
      <c r="W278" s="1570">
        <v>0</v>
      </c>
      <c r="Z278" s="1551">
        <v>0</v>
      </c>
      <c r="AD278" s="1568">
        <v>65928</v>
      </c>
      <c r="AE278" s="1568" t="s">
        <v>4695</v>
      </c>
      <c r="AF278" s="303">
        <v>0</v>
      </c>
      <c r="AG278" s="303">
        <v>0</v>
      </c>
      <c r="AH278" s="303">
        <v>0</v>
      </c>
      <c r="AI278" s="303">
        <v>0</v>
      </c>
      <c r="AJ278" s="303">
        <v>0</v>
      </c>
      <c r="AK278" s="303">
        <v>0</v>
      </c>
      <c r="AL278" s="303">
        <v>0</v>
      </c>
      <c r="AM278" s="303">
        <v>0</v>
      </c>
      <c r="AN278" s="303">
        <v>0</v>
      </c>
      <c r="AO278" s="303">
        <v>0</v>
      </c>
      <c r="AP278" s="303">
        <v>0</v>
      </c>
      <c r="AQ278" s="303">
        <v>0</v>
      </c>
      <c r="AR278" s="303">
        <v>0</v>
      </c>
      <c r="AS278" s="303">
        <v>0</v>
      </c>
      <c r="AT278" s="303">
        <v>0</v>
      </c>
      <c r="AU278" s="303">
        <v>0</v>
      </c>
      <c r="AV278" s="303">
        <v>0</v>
      </c>
      <c r="AW278" s="303">
        <v>0</v>
      </c>
      <c r="AX278" s="303">
        <v>0</v>
      </c>
      <c r="AY278" s="303">
        <v>0</v>
      </c>
      <c r="AZ278" s="303">
        <v>0</v>
      </c>
      <c r="BB278" s="1522">
        <v>0</v>
      </c>
      <c r="BC278" s="1522">
        <v>0</v>
      </c>
      <c r="BD278" s="1522">
        <v>0</v>
      </c>
      <c r="BE278" s="1522">
        <v>0</v>
      </c>
      <c r="BF278" s="1522">
        <v>0</v>
      </c>
      <c r="BG278" s="1522">
        <v>0</v>
      </c>
      <c r="BH278" s="1522">
        <v>0</v>
      </c>
      <c r="BI278" s="1522">
        <v>0</v>
      </c>
      <c r="BJ278" s="1522">
        <v>0</v>
      </c>
      <c r="BK278" s="1522">
        <v>0</v>
      </c>
      <c r="BL278" s="1522">
        <v>0</v>
      </c>
      <c r="BM278" s="1522">
        <v>0</v>
      </c>
      <c r="BN278" s="1522">
        <v>0</v>
      </c>
      <c r="BO278" s="1522">
        <v>0</v>
      </c>
      <c r="BP278" s="1522">
        <v>0</v>
      </c>
      <c r="BQ278" s="1522">
        <v>0</v>
      </c>
      <c r="BR278" s="1522">
        <v>0</v>
      </c>
      <c r="BS278" s="1522">
        <v>0</v>
      </c>
      <c r="BT278" s="1522">
        <v>0</v>
      </c>
      <c r="BU278" s="1522">
        <v>0</v>
      </c>
      <c r="BV278" s="1522">
        <v>0</v>
      </c>
      <c r="BX278" s="1572">
        <v>0</v>
      </c>
      <c r="BY278" s="1572">
        <v>0</v>
      </c>
      <c r="BZ278" s="1572">
        <v>0</v>
      </c>
    </row>
    <row r="279" spans="16:78">
      <c r="P279" s="1567">
        <v>43586</v>
      </c>
      <c r="Q279" s="1568" t="s">
        <v>2058</v>
      </c>
      <c r="R279" s="1569">
        <v>2019</v>
      </c>
      <c r="S279" s="1570">
        <v>0</v>
      </c>
      <c r="T279" s="1570">
        <v>0</v>
      </c>
      <c r="U279" s="1570">
        <v>0</v>
      </c>
      <c r="V279" s="1573">
        <v>0</v>
      </c>
      <c r="W279" s="1570">
        <v>0</v>
      </c>
      <c r="Z279" s="1551">
        <v>0</v>
      </c>
      <c r="AD279" s="1568"/>
      <c r="AE279" s="1568"/>
    </row>
    <row r="280" spans="16:78">
      <c r="P280" s="1567">
        <v>43617</v>
      </c>
      <c r="Q280" s="1568" t="s">
        <v>2059</v>
      </c>
      <c r="R280" s="1569">
        <v>2019</v>
      </c>
      <c r="S280" s="1570">
        <v>0</v>
      </c>
      <c r="T280" s="1570">
        <v>0</v>
      </c>
      <c r="U280" s="1570">
        <v>0</v>
      </c>
      <c r="V280" s="1573">
        <v>0</v>
      </c>
      <c r="W280" s="1570">
        <v>0</v>
      </c>
      <c r="Z280" s="1551">
        <v>0</v>
      </c>
      <c r="AD280" s="1568"/>
      <c r="AE280" s="1568"/>
    </row>
    <row r="281" spans="16:78">
      <c r="P281" s="1567">
        <v>43647</v>
      </c>
      <c r="Q281" s="1568" t="s">
        <v>2060</v>
      </c>
      <c r="R281" s="1569">
        <v>2020</v>
      </c>
      <c r="S281" s="1570">
        <v>0</v>
      </c>
      <c r="T281" s="1570">
        <v>0</v>
      </c>
      <c r="U281" s="1570">
        <v>0</v>
      </c>
      <c r="V281" s="1573">
        <v>0</v>
      </c>
      <c r="W281" s="1570">
        <v>0</v>
      </c>
      <c r="Z281" s="1551">
        <v>0</v>
      </c>
      <c r="AD281" s="1568"/>
      <c r="AE281" s="1568"/>
    </row>
    <row r="282" spans="16:78">
      <c r="P282" s="1567">
        <v>43678</v>
      </c>
      <c r="Q282" s="1568" t="s">
        <v>2061</v>
      </c>
      <c r="R282" s="1569">
        <v>2020</v>
      </c>
      <c r="S282" s="1570">
        <v>0</v>
      </c>
      <c r="T282" s="1570">
        <v>0</v>
      </c>
      <c r="U282" s="1570">
        <v>0</v>
      </c>
      <c r="V282" s="1573">
        <v>0</v>
      </c>
      <c r="W282" s="1570">
        <v>0</v>
      </c>
      <c r="Z282" s="1551">
        <v>0</v>
      </c>
      <c r="AD282" s="1568"/>
      <c r="AE282" s="1568"/>
    </row>
    <row r="283" spans="16:78">
      <c r="P283" s="1567">
        <v>43709</v>
      </c>
      <c r="Q283" s="1568" t="s">
        <v>2062</v>
      </c>
      <c r="R283" s="1569">
        <v>2020</v>
      </c>
      <c r="S283" s="1570">
        <v>0</v>
      </c>
      <c r="T283" s="1570">
        <v>0</v>
      </c>
      <c r="U283" s="1570">
        <v>0</v>
      </c>
      <c r="V283" s="1573">
        <v>0</v>
      </c>
      <c r="W283" s="1570">
        <v>0</v>
      </c>
      <c r="Z283" s="1551">
        <v>0</v>
      </c>
      <c r="AD283" s="1568"/>
      <c r="AE283" s="1568"/>
    </row>
    <row r="284" spans="16:78">
      <c r="P284" s="1567">
        <v>43739</v>
      </c>
      <c r="Q284" s="1568" t="s">
        <v>2063</v>
      </c>
      <c r="R284" s="1569">
        <v>2020</v>
      </c>
      <c r="S284" s="1570">
        <v>0</v>
      </c>
      <c r="T284" s="1570">
        <v>0</v>
      </c>
      <c r="U284" s="1570">
        <v>0</v>
      </c>
      <c r="V284" s="1573">
        <v>0</v>
      </c>
      <c r="W284" s="1570">
        <v>0</v>
      </c>
      <c r="Z284" s="1551">
        <v>0</v>
      </c>
      <c r="AD284" s="1568"/>
      <c r="AE284" s="1568"/>
    </row>
    <row r="285" spans="16:78">
      <c r="P285" s="1567">
        <v>43770</v>
      </c>
      <c r="Q285" s="1568" t="s">
        <v>2064</v>
      </c>
      <c r="R285" s="1569">
        <v>2020</v>
      </c>
      <c r="S285" s="1570">
        <v>0</v>
      </c>
      <c r="T285" s="1570">
        <v>0</v>
      </c>
      <c r="U285" s="1570">
        <v>0</v>
      </c>
      <c r="V285" s="1573">
        <v>0</v>
      </c>
      <c r="W285" s="1570">
        <v>0</v>
      </c>
      <c r="Z285" s="1551">
        <v>0</v>
      </c>
    </row>
    <row r="286" spans="16:78">
      <c r="P286" s="1567">
        <v>43800</v>
      </c>
      <c r="Q286" s="1568" t="s">
        <v>2065</v>
      </c>
      <c r="R286" s="1569">
        <v>2020</v>
      </c>
      <c r="S286" s="1570">
        <v>0</v>
      </c>
      <c r="T286" s="1570">
        <v>0</v>
      </c>
      <c r="U286" s="1570">
        <v>0</v>
      </c>
      <c r="V286" s="1573">
        <v>0</v>
      </c>
      <c r="W286" s="1570">
        <v>0</v>
      </c>
      <c r="Z286" s="1551">
        <v>0</v>
      </c>
    </row>
    <row r="287" spans="16:78">
      <c r="P287" s="1567">
        <v>43831</v>
      </c>
      <c r="Q287" s="1568" t="s">
        <v>2066</v>
      </c>
      <c r="R287" s="1569">
        <v>2020</v>
      </c>
      <c r="S287" s="1570">
        <v>0</v>
      </c>
      <c r="T287" s="1570">
        <v>0</v>
      </c>
      <c r="U287" s="1570">
        <v>0</v>
      </c>
      <c r="V287" s="1573">
        <v>0</v>
      </c>
      <c r="W287" s="1570">
        <v>0</v>
      </c>
      <c r="Z287" s="1551">
        <v>0</v>
      </c>
    </row>
    <row r="288" spans="16:78">
      <c r="P288" s="1567">
        <v>43862</v>
      </c>
      <c r="Q288" s="1568" t="s">
        <v>2067</v>
      </c>
      <c r="R288" s="1569">
        <v>2020</v>
      </c>
      <c r="S288" s="1570">
        <v>0</v>
      </c>
      <c r="T288" s="1570">
        <v>0</v>
      </c>
      <c r="U288" s="1570">
        <v>0</v>
      </c>
      <c r="V288" s="1573">
        <v>0</v>
      </c>
      <c r="W288" s="1570">
        <v>0</v>
      </c>
      <c r="Z288" s="1551">
        <v>0</v>
      </c>
    </row>
    <row r="289" spans="16:26">
      <c r="P289" s="1567">
        <v>43891</v>
      </c>
      <c r="Q289" s="1568" t="s">
        <v>2068</v>
      </c>
      <c r="R289" s="1569">
        <v>2020</v>
      </c>
      <c r="S289" s="1570">
        <v>0</v>
      </c>
      <c r="T289" s="1570">
        <v>0</v>
      </c>
      <c r="U289" s="1570">
        <v>0</v>
      </c>
      <c r="V289" s="1573">
        <v>0</v>
      </c>
      <c r="W289" s="1570">
        <v>0</v>
      </c>
      <c r="Z289" s="1551">
        <v>0</v>
      </c>
    </row>
    <row r="290" spans="16:26">
      <c r="P290" s="1567">
        <v>43922</v>
      </c>
      <c r="Q290" s="1568" t="s">
        <v>2069</v>
      </c>
      <c r="R290" s="1569">
        <v>2020</v>
      </c>
      <c r="S290" s="1570">
        <v>0</v>
      </c>
      <c r="T290" s="1570">
        <v>0</v>
      </c>
      <c r="U290" s="1570">
        <v>0</v>
      </c>
      <c r="V290" s="1573">
        <v>0</v>
      </c>
      <c r="W290" s="1570">
        <v>0</v>
      </c>
      <c r="Z290" s="1551">
        <v>0</v>
      </c>
    </row>
    <row r="291" spans="16:26">
      <c r="P291" s="1567">
        <v>43952</v>
      </c>
      <c r="Q291" s="1568" t="s">
        <v>2070</v>
      </c>
      <c r="R291" s="1569">
        <v>2020</v>
      </c>
      <c r="S291" s="1570">
        <v>0</v>
      </c>
      <c r="T291" s="1570">
        <v>0</v>
      </c>
      <c r="U291" s="1570">
        <v>0</v>
      </c>
      <c r="V291" s="1573">
        <v>0</v>
      </c>
      <c r="W291" s="1570">
        <v>0</v>
      </c>
      <c r="Z291" s="1551">
        <v>0</v>
      </c>
    </row>
    <row r="292" spans="16:26">
      <c r="P292" s="1567">
        <v>43983</v>
      </c>
      <c r="Q292" s="1568" t="s">
        <v>2071</v>
      </c>
      <c r="R292" s="1569">
        <v>2020</v>
      </c>
      <c r="S292" s="1570">
        <v>0</v>
      </c>
      <c r="T292" s="1570">
        <v>0</v>
      </c>
      <c r="U292" s="1570">
        <v>0</v>
      </c>
      <c r="V292" s="1573">
        <v>0</v>
      </c>
      <c r="W292" s="1570">
        <v>0</v>
      </c>
      <c r="Z292" s="1551">
        <v>0</v>
      </c>
    </row>
    <row r="293" spans="16:26">
      <c r="P293" s="1567">
        <v>44013</v>
      </c>
      <c r="Q293" s="1568" t="s">
        <v>2072</v>
      </c>
      <c r="R293" s="1569">
        <v>2021</v>
      </c>
      <c r="S293" s="1570">
        <v>0</v>
      </c>
      <c r="T293" s="1570">
        <v>0</v>
      </c>
      <c r="U293" s="1570">
        <v>0</v>
      </c>
      <c r="V293" s="1573">
        <v>0</v>
      </c>
      <c r="W293" s="1570">
        <v>0</v>
      </c>
      <c r="Z293" s="1551">
        <v>0</v>
      </c>
    </row>
    <row r="294" spans="16:26">
      <c r="P294" s="1567">
        <v>44044</v>
      </c>
      <c r="Q294" s="1568" t="s">
        <v>2073</v>
      </c>
      <c r="R294" s="1569">
        <v>2021</v>
      </c>
      <c r="S294" s="1570">
        <v>0</v>
      </c>
      <c r="T294" s="1570">
        <v>0</v>
      </c>
      <c r="U294" s="1570">
        <v>0</v>
      </c>
      <c r="V294" s="1573">
        <v>0</v>
      </c>
      <c r="W294" s="1570">
        <v>0</v>
      </c>
      <c r="Z294" s="1551">
        <v>0</v>
      </c>
    </row>
    <row r="295" spans="16:26">
      <c r="P295" s="1567">
        <v>44075</v>
      </c>
      <c r="Q295" s="1568" t="s">
        <v>2074</v>
      </c>
      <c r="R295" s="1569">
        <v>2021</v>
      </c>
      <c r="S295" s="1570">
        <v>0</v>
      </c>
      <c r="T295" s="1570">
        <v>0</v>
      </c>
      <c r="U295" s="1570">
        <v>0</v>
      </c>
      <c r="V295" s="1573">
        <v>0</v>
      </c>
      <c r="W295" s="1570">
        <v>0</v>
      </c>
      <c r="Z295" s="1551">
        <v>0</v>
      </c>
    </row>
    <row r="296" spans="16:26">
      <c r="P296" s="1567">
        <v>44105</v>
      </c>
      <c r="Q296" s="1568" t="s">
        <v>2075</v>
      </c>
      <c r="R296" s="1569">
        <v>2021</v>
      </c>
      <c r="S296" s="1570">
        <v>0</v>
      </c>
      <c r="T296" s="1570">
        <v>0</v>
      </c>
      <c r="U296" s="1570">
        <v>0</v>
      </c>
      <c r="V296" s="1573">
        <v>0</v>
      </c>
      <c r="W296" s="1570">
        <v>0</v>
      </c>
      <c r="Z296" s="1551">
        <v>0</v>
      </c>
    </row>
    <row r="297" spans="16:26">
      <c r="P297" s="1567">
        <v>44136</v>
      </c>
      <c r="Q297" s="1568" t="s">
        <v>2076</v>
      </c>
      <c r="R297" s="1569">
        <v>2021</v>
      </c>
      <c r="S297" s="1570">
        <v>0</v>
      </c>
      <c r="T297" s="1570">
        <v>0</v>
      </c>
      <c r="U297" s="1570">
        <v>0</v>
      </c>
      <c r="V297" s="1573">
        <v>0</v>
      </c>
      <c r="W297" s="1570">
        <v>0</v>
      </c>
      <c r="Z297" s="1551">
        <v>0</v>
      </c>
    </row>
    <row r="298" spans="16:26">
      <c r="P298" s="1567">
        <v>44166</v>
      </c>
      <c r="Q298" s="1568" t="s">
        <v>2077</v>
      </c>
      <c r="R298" s="1569">
        <v>2021</v>
      </c>
      <c r="S298" s="1570">
        <v>0</v>
      </c>
      <c r="T298" s="1570">
        <v>0</v>
      </c>
      <c r="U298" s="1570">
        <v>0</v>
      </c>
      <c r="V298" s="1573">
        <v>0</v>
      </c>
      <c r="W298" s="1570">
        <v>0</v>
      </c>
      <c r="Z298" s="1551">
        <v>0</v>
      </c>
    </row>
    <row r="299" spans="16:26">
      <c r="P299" s="1567">
        <v>44197</v>
      </c>
      <c r="Q299" s="1568" t="s">
        <v>2078</v>
      </c>
      <c r="R299" s="1569">
        <v>2021</v>
      </c>
      <c r="S299" s="1570">
        <v>0</v>
      </c>
      <c r="T299" s="1570">
        <v>0</v>
      </c>
      <c r="U299" s="1570">
        <v>0</v>
      </c>
      <c r="V299" s="1573">
        <v>0</v>
      </c>
      <c r="W299" s="1570">
        <v>0</v>
      </c>
      <c r="Z299" s="1551">
        <v>0</v>
      </c>
    </row>
    <row r="300" spans="16:26">
      <c r="P300" s="1567">
        <v>44228</v>
      </c>
      <c r="Q300" s="1568" t="s">
        <v>2079</v>
      </c>
      <c r="R300" s="1569">
        <v>2021</v>
      </c>
      <c r="S300" s="1570">
        <v>0</v>
      </c>
      <c r="T300" s="1570">
        <v>0</v>
      </c>
      <c r="U300" s="1570">
        <v>0</v>
      </c>
      <c r="V300" s="1573">
        <v>0</v>
      </c>
      <c r="W300" s="1570">
        <v>0</v>
      </c>
      <c r="Z300" s="1551">
        <v>0</v>
      </c>
    </row>
    <row r="301" spans="16:26">
      <c r="P301" s="1567">
        <v>44256</v>
      </c>
      <c r="Q301" s="1568" t="s">
        <v>2080</v>
      </c>
      <c r="R301" s="1569">
        <v>2021</v>
      </c>
      <c r="S301" s="1570">
        <v>0</v>
      </c>
      <c r="T301" s="1570">
        <v>0</v>
      </c>
      <c r="U301" s="1570">
        <v>0</v>
      </c>
      <c r="V301" s="1573">
        <v>0</v>
      </c>
      <c r="W301" s="1570">
        <v>0</v>
      </c>
      <c r="Z301" s="1551">
        <v>0</v>
      </c>
    </row>
    <row r="302" spans="16:26">
      <c r="P302" s="1567">
        <v>44287</v>
      </c>
      <c r="Q302" s="1568" t="s">
        <v>2081</v>
      </c>
      <c r="R302" s="1569">
        <v>2021</v>
      </c>
      <c r="S302" s="1570">
        <v>0</v>
      </c>
      <c r="T302" s="1570">
        <v>0</v>
      </c>
      <c r="U302" s="1570">
        <v>0</v>
      </c>
      <c r="V302" s="1573">
        <v>0</v>
      </c>
      <c r="W302" s="1570">
        <v>0</v>
      </c>
      <c r="Z302" s="1551">
        <v>0</v>
      </c>
    </row>
    <row r="303" spans="16:26">
      <c r="P303" s="1567">
        <v>44317</v>
      </c>
      <c r="Q303" s="1568" t="s">
        <v>2082</v>
      </c>
      <c r="R303" s="1569">
        <v>2021</v>
      </c>
      <c r="S303" s="1570">
        <v>0</v>
      </c>
      <c r="T303" s="1570">
        <v>0</v>
      </c>
      <c r="U303" s="1570">
        <v>0</v>
      </c>
      <c r="V303" s="1573">
        <v>0</v>
      </c>
      <c r="W303" s="1570">
        <v>0</v>
      </c>
      <c r="Z303" s="1551">
        <v>0</v>
      </c>
    </row>
    <row r="304" spans="16:26">
      <c r="P304" s="1567">
        <v>44348</v>
      </c>
      <c r="Q304" s="1568" t="s">
        <v>2083</v>
      </c>
      <c r="R304" s="1569">
        <v>2021</v>
      </c>
      <c r="S304" s="1570">
        <v>0</v>
      </c>
      <c r="T304" s="1570">
        <v>0</v>
      </c>
      <c r="U304" s="1570">
        <v>0</v>
      </c>
      <c r="V304" s="1573">
        <v>0</v>
      </c>
      <c r="W304" s="1570">
        <v>0</v>
      </c>
      <c r="Z304" s="1551">
        <v>0</v>
      </c>
    </row>
    <row r="305" spans="16:26">
      <c r="P305" s="1567">
        <v>44378</v>
      </c>
      <c r="Q305" s="1568" t="s">
        <v>2084</v>
      </c>
      <c r="R305" s="1569">
        <v>2022</v>
      </c>
      <c r="S305" s="1570">
        <v>0</v>
      </c>
      <c r="T305" s="1570">
        <v>0</v>
      </c>
      <c r="U305" s="1570">
        <v>0</v>
      </c>
      <c r="V305" s="1573">
        <v>0</v>
      </c>
      <c r="W305" s="1570">
        <v>187500.00000000003</v>
      </c>
      <c r="Z305" s="1551">
        <v>0</v>
      </c>
    </row>
    <row r="306" spans="16:26">
      <c r="P306" s="1567">
        <v>44409</v>
      </c>
      <c r="Q306" s="1568" t="s">
        <v>2085</v>
      </c>
      <c r="R306" s="1569">
        <v>2022</v>
      </c>
      <c r="S306" s="1570">
        <v>0</v>
      </c>
      <c r="T306" s="1570">
        <v>0</v>
      </c>
      <c r="U306" s="1570">
        <v>0</v>
      </c>
      <c r="V306" s="1573">
        <v>0</v>
      </c>
      <c r="W306" s="1570">
        <v>375000.00000000006</v>
      </c>
      <c r="Z306" s="1551">
        <v>0</v>
      </c>
    </row>
    <row r="307" spans="16:26">
      <c r="P307" s="1567">
        <v>44440</v>
      </c>
      <c r="Q307" s="1568" t="s">
        <v>2086</v>
      </c>
      <c r="R307" s="1569">
        <v>2022</v>
      </c>
      <c r="S307" s="1570">
        <v>0</v>
      </c>
      <c r="T307" s="1570">
        <v>0</v>
      </c>
      <c r="U307" s="1570">
        <v>0</v>
      </c>
      <c r="V307" s="1573">
        <v>0</v>
      </c>
      <c r="W307" s="1570">
        <v>562500.00000000012</v>
      </c>
      <c r="Z307" s="1551">
        <v>0</v>
      </c>
    </row>
    <row r="308" spans="16:26">
      <c r="P308" s="1567">
        <v>44470</v>
      </c>
      <c r="Q308" s="1568" t="s">
        <v>2087</v>
      </c>
      <c r="R308" s="1569">
        <v>2022</v>
      </c>
      <c r="S308" s="1570">
        <v>0</v>
      </c>
      <c r="T308" s="1570">
        <v>0</v>
      </c>
      <c r="U308" s="1570">
        <v>0</v>
      </c>
      <c r="V308" s="1573">
        <v>100000000</v>
      </c>
      <c r="W308" s="1570">
        <v>750000.00000000012</v>
      </c>
      <c r="Z308" s="1551">
        <v>0</v>
      </c>
    </row>
    <row r="309" spans="16:26">
      <c r="P309" s="1567">
        <v>44501</v>
      </c>
      <c r="Q309" s="1568" t="s">
        <v>2088</v>
      </c>
      <c r="R309" s="1569">
        <v>2022</v>
      </c>
      <c r="S309" s="1570">
        <v>0</v>
      </c>
      <c r="T309" s="1570">
        <v>0</v>
      </c>
      <c r="U309" s="1570">
        <v>0</v>
      </c>
      <c r="V309" s="1573">
        <v>100000000</v>
      </c>
      <c r="W309" s="1570">
        <v>937500.00000000023</v>
      </c>
      <c r="Z309" s="1551">
        <v>0</v>
      </c>
    </row>
    <row r="310" spans="16:26">
      <c r="P310" s="1567">
        <v>44531</v>
      </c>
      <c r="Q310" s="1568" t="s">
        <v>2089</v>
      </c>
      <c r="R310" s="1569">
        <v>2022</v>
      </c>
      <c r="S310" s="1570">
        <v>0</v>
      </c>
      <c r="T310" s="1570">
        <v>0</v>
      </c>
      <c r="U310" s="1570">
        <v>0</v>
      </c>
      <c r="V310" s="1573">
        <v>100000000</v>
      </c>
      <c r="W310" s="1570">
        <v>1125000.0000000002</v>
      </c>
      <c r="Z310" s="1551">
        <v>0</v>
      </c>
    </row>
    <row r="311" spans="16:26">
      <c r="P311" s="1567">
        <v>44562</v>
      </c>
      <c r="Q311" s="1568" t="s">
        <v>2090</v>
      </c>
      <c r="R311" s="1569">
        <v>2022</v>
      </c>
      <c r="S311" s="1570">
        <v>0</v>
      </c>
      <c r="T311" s="1570">
        <v>1125000.0000000002</v>
      </c>
      <c r="U311" s="1570">
        <v>1125000.0000000002</v>
      </c>
      <c r="V311" s="1573">
        <v>100000000</v>
      </c>
      <c r="W311" s="1570">
        <v>375000.00000000006</v>
      </c>
      <c r="Z311" s="1551">
        <v>0</v>
      </c>
    </row>
    <row r="312" spans="16:26">
      <c r="P312" s="1567">
        <v>44593</v>
      </c>
      <c r="Q312" s="1568" t="s">
        <v>2091</v>
      </c>
      <c r="R312" s="1569">
        <v>2022</v>
      </c>
      <c r="S312" s="1570">
        <v>0</v>
      </c>
      <c r="T312" s="1570">
        <v>0</v>
      </c>
      <c r="U312" s="1570">
        <v>0</v>
      </c>
      <c r="V312" s="1573">
        <v>100000000</v>
      </c>
      <c r="W312" s="1570">
        <v>750000.00000000012</v>
      </c>
      <c r="Z312" s="1551">
        <v>0</v>
      </c>
    </row>
    <row r="313" spans="16:26">
      <c r="P313" s="1567">
        <v>44621</v>
      </c>
      <c r="Q313" s="1568" t="s">
        <v>2092</v>
      </c>
      <c r="R313" s="1569">
        <v>2022</v>
      </c>
      <c r="S313" s="1570">
        <v>0</v>
      </c>
      <c r="T313" s="1570">
        <v>0</v>
      </c>
      <c r="U313" s="1570">
        <v>0</v>
      </c>
      <c r="V313" s="1573">
        <v>100000000</v>
      </c>
      <c r="W313" s="1570">
        <v>1125000.0000000002</v>
      </c>
      <c r="Z313" s="1551">
        <v>0</v>
      </c>
    </row>
    <row r="314" spans="16:26">
      <c r="P314" s="1567">
        <v>44652</v>
      </c>
      <c r="Q314" s="1568" t="s">
        <v>2093</v>
      </c>
      <c r="R314" s="1569">
        <v>2022</v>
      </c>
      <c r="S314" s="1570">
        <v>0</v>
      </c>
      <c r="T314" s="1570">
        <v>0</v>
      </c>
      <c r="U314" s="1570">
        <v>0</v>
      </c>
      <c r="V314" s="1573">
        <v>100000000</v>
      </c>
      <c r="W314" s="1570">
        <v>1500000.0000000002</v>
      </c>
      <c r="Z314" s="1551">
        <v>0</v>
      </c>
    </row>
    <row r="315" spans="16:26">
      <c r="P315" s="1567">
        <v>44682</v>
      </c>
      <c r="Q315" s="1568" t="s">
        <v>2094</v>
      </c>
      <c r="R315" s="1569">
        <v>2022</v>
      </c>
      <c r="S315" s="1570">
        <v>0</v>
      </c>
      <c r="T315" s="1570">
        <v>0</v>
      </c>
      <c r="U315" s="1570">
        <v>0</v>
      </c>
      <c r="V315" s="1573">
        <v>100000000</v>
      </c>
      <c r="W315" s="1570">
        <v>1875000.0000000005</v>
      </c>
      <c r="Z315" s="1551">
        <v>0</v>
      </c>
    </row>
    <row r="316" spans="16:26">
      <c r="P316" s="1567">
        <v>44713</v>
      </c>
      <c r="Q316" s="1568" t="s">
        <v>2095</v>
      </c>
      <c r="R316" s="1569">
        <v>2022</v>
      </c>
      <c r="S316" s="1570">
        <v>0</v>
      </c>
      <c r="T316" s="1570">
        <v>0</v>
      </c>
      <c r="U316" s="1570">
        <v>0</v>
      </c>
      <c r="V316" s="1573">
        <v>100000000</v>
      </c>
      <c r="W316" s="1570">
        <v>2250000.0000000005</v>
      </c>
      <c r="Z316" s="1551">
        <v>0</v>
      </c>
    </row>
    <row r="317" spans="16:26">
      <c r="P317" s="1567">
        <v>44743</v>
      </c>
      <c r="Q317" s="1568" t="s">
        <v>2096</v>
      </c>
      <c r="R317" s="1569">
        <v>2023</v>
      </c>
      <c r="S317" s="1570">
        <v>0</v>
      </c>
      <c r="T317" s="1570">
        <v>2250000.0000000005</v>
      </c>
      <c r="U317" s="1570">
        <v>2250000.0000000005</v>
      </c>
      <c r="V317" s="1573">
        <v>100000000</v>
      </c>
      <c r="W317" s="1570">
        <v>618750</v>
      </c>
      <c r="Z317" s="1551">
        <v>0</v>
      </c>
    </row>
    <row r="318" spans="16:26">
      <c r="P318" s="1567">
        <v>44774</v>
      </c>
      <c r="Q318" s="1568" t="s">
        <v>2097</v>
      </c>
      <c r="R318" s="1569">
        <v>2023</v>
      </c>
      <c r="S318" s="1570">
        <v>0</v>
      </c>
      <c r="T318" s="1570">
        <v>0</v>
      </c>
      <c r="U318" s="1570">
        <v>0</v>
      </c>
      <c r="V318" s="1573">
        <v>100000000</v>
      </c>
      <c r="W318" s="1570">
        <v>1237500</v>
      </c>
      <c r="Z318" s="1551">
        <v>0</v>
      </c>
    </row>
    <row r="319" spans="16:26">
      <c r="P319" s="1567">
        <v>44805</v>
      </c>
      <c r="Q319" s="1568" t="s">
        <v>2098</v>
      </c>
      <c r="R319" s="1569">
        <v>2023</v>
      </c>
      <c r="S319" s="1570">
        <v>0</v>
      </c>
      <c r="T319" s="1570">
        <v>0</v>
      </c>
      <c r="U319" s="1570">
        <v>0</v>
      </c>
      <c r="V319" s="1573">
        <v>100000000</v>
      </c>
      <c r="W319" s="1570">
        <v>1856250.0000000002</v>
      </c>
      <c r="Z319" s="1551">
        <v>0</v>
      </c>
    </row>
    <row r="320" spans="16:26">
      <c r="P320" s="1567">
        <v>44835</v>
      </c>
      <c r="Q320" s="1568" t="s">
        <v>2099</v>
      </c>
      <c r="R320" s="1569">
        <v>2023</v>
      </c>
      <c r="S320" s="1570">
        <v>0</v>
      </c>
      <c r="T320" s="1570">
        <v>0</v>
      </c>
      <c r="U320" s="1570">
        <v>0</v>
      </c>
      <c r="V320" s="1573">
        <v>230000000</v>
      </c>
      <c r="W320" s="1570">
        <v>2475000</v>
      </c>
      <c r="Z320" s="1551">
        <v>0</v>
      </c>
    </row>
    <row r="321" spans="16:26">
      <c r="P321" s="1567">
        <v>44866</v>
      </c>
      <c r="Q321" s="1568" t="s">
        <v>2100</v>
      </c>
      <c r="R321" s="1569">
        <v>2023</v>
      </c>
      <c r="S321" s="1570">
        <v>0</v>
      </c>
      <c r="T321" s="1570">
        <v>0</v>
      </c>
      <c r="U321" s="1570">
        <v>0</v>
      </c>
      <c r="V321" s="1573">
        <v>230000000</v>
      </c>
      <c r="W321" s="1570">
        <v>3093750.0000000005</v>
      </c>
      <c r="Z321" s="1551">
        <v>0</v>
      </c>
    </row>
    <row r="322" spans="16:26">
      <c r="P322" s="1567">
        <v>44896</v>
      </c>
      <c r="Q322" s="1568" t="s">
        <v>2101</v>
      </c>
      <c r="R322" s="1569">
        <v>2023</v>
      </c>
      <c r="S322" s="1570">
        <v>0</v>
      </c>
      <c r="T322" s="1570">
        <v>0</v>
      </c>
      <c r="U322" s="1570">
        <v>0</v>
      </c>
      <c r="V322" s="1573">
        <v>230000000</v>
      </c>
      <c r="W322" s="1570">
        <v>3712500.0000000005</v>
      </c>
      <c r="Z322" s="1551">
        <v>0</v>
      </c>
    </row>
    <row r="323" spans="16:26">
      <c r="P323" s="1567">
        <v>44927</v>
      </c>
      <c r="Q323" s="1568" t="s">
        <v>2102</v>
      </c>
      <c r="R323" s="1569">
        <v>2023</v>
      </c>
      <c r="S323" s="1570">
        <v>0</v>
      </c>
      <c r="T323" s="1570">
        <v>3712500.0000000005</v>
      </c>
      <c r="U323" s="1570">
        <v>3712500.0000000005</v>
      </c>
      <c r="V323" s="1573">
        <v>230000000</v>
      </c>
      <c r="W323" s="1570">
        <v>938210.83326619235</v>
      </c>
      <c r="Z323" s="1551">
        <v>0</v>
      </c>
    </row>
    <row r="324" spans="16:26">
      <c r="P324" s="1567">
        <v>44958</v>
      </c>
      <c r="Q324" s="1568" t="s">
        <v>2103</v>
      </c>
      <c r="R324" s="1569">
        <v>2023</v>
      </c>
      <c r="S324" s="1570">
        <v>0</v>
      </c>
      <c r="T324" s="1570">
        <v>0</v>
      </c>
      <c r="U324" s="1570">
        <v>0</v>
      </c>
      <c r="V324" s="1573">
        <v>230000000</v>
      </c>
      <c r="W324" s="1570">
        <v>1876421.6665323847</v>
      </c>
      <c r="Z324" s="1551">
        <v>0</v>
      </c>
    </row>
    <row r="325" spans="16:26">
      <c r="P325" s="1567">
        <v>44986</v>
      </c>
      <c r="Q325" s="1568" t="s">
        <v>2104</v>
      </c>
      <c r="R325" s="1569">
        <v>2023</v>
      </c>
      <c r="S325" s="1570">
        <v>0</v>
      </c>
      <c r="T325" s="1570">
        <v>0</v>
      </c>
      <c r="U325" s="1570">
        <v>0</v>
      </c>
      <c r="V325" s="1573">
        <v>230000000</v>
      </c>
      <c r="W325" s="1570">
        <v>2814632.4997985768</v>
      </c>
      <c r="Z325" s="1551">
        <v>0</v>
      </c>
    </row>
    <row r="326" spans="16:26">
      <c r="P326" s="1567">
        <v>45017</v>
      </c>
      <c r="Q326" s="1568" t="s">
        <v>2105</v>
      </c>
      <c r="R326" s="1569">
        <v>2023</v>
      </c>
      <c r="S326" s="1570">
        <v>0</v>
      </c>
      <c r="T326" s="1570">
        <v>0</v>
      </c>
      <c r="U326" s="1570">
        <v>0</v>
      </c>
      <c r="V326" s="1573">
        <v>230000000</v>
      </c>
      <c r="W326" s="1570">
        <v>3752843.3330647694</v>
      </c>
      <c r="Z326" s="1551">
        <v>0</v>
      </c>
    </row>
    <row r="327" spans="16:26">
      <c r="P327" s="1567">
        <v>45047</v>
      </c>
      <c r="Q327" s="1568" t="s">
        <v>2106</v>
      </c>
      <c r="R327" s="1569">
        <v>2023</v>
      </c>
      <c r="S327" s="1570">
        <v>0</v>
      </c>
      <c r="T327" s="1570">
        <v>0</v>
      </c>
      <c r="U327" s="1570">
        <v>0</v>
      </c>
      <c r="V327" s="1573">
        <v>230000000</v>
      </c>
      <c r="W327" s="1570">
        <v>4691054.1663309615</v>
      </c>
      <c r="Z327" s="1551">
        <v>0</v>
      </c>
    </row>
    <row r="328" spans="16:26">
      <c r="P328" s="1567">
        <v>45078</v>
      </c>
      <c r="Q328" s="1568" t="s">
        <v>2107</v>
      </c>
      <c r="R328" s="1569">
        <v>2023</v>
      </c>
      <c r="S328" s="1570">
        <v>0</v>
      </c>
      <c r="T328" s="1570">
        <v>0</v>
      </c>
      <c r="U328" s="1570">
        <v>0</v>
      </c>
      <c r="V328" s="1573">
        <v>230000000</v>
      </c>
      <c r="W328" s="1570">
        <v>5629264.9995971536</v>
      </c>
      <c r="Z328" s="1551">
        <v>0</v>
      </c>
    </row>
    <row r="329" spans="16:26">
      <c r="P329" s="1567">
        <v>45108</v>
      </c>
      <c r="Q329" s="1568" t="s">
        <v>2108</v>
      </c>
      <c r="R329" s="1569">
        <v>2024</v>
      </c>
      <c r="S329" s="1570">
        <v>0</v>
      </c>
      <c r="T329" s="1570">
        <v>5175000</v>
      </c>
      <c r="U329" s="1570">
        <v>5175000</v>
      </c>
      <c r="V329" s="1573">
        <v>230000000</v>
      </c>
      <c r="W329" s="1570">
        <v>1713640.1598780279</v>
      </c>
      <c r="Z329" s="1551">
        <v>0</v>
      </c>
    </row>
    <row r="330" spans="16:26">
      <c r="P330" s="1567">
        <v>45139</v>
      </c>
      <c r="Q330" s="1568" t="s">
        <v>2109</v>
      </c>
      <c r="R330" s="1569">
        <v>2024</v>
      </c>
      <c r="S330" s="1570">
        <v>0</v>
      </c>
      <c r="T330" s="1570">
        <v>0</v>
      </c>
      <c r="U330" s="1570">
        <v>0</v>
      </c>
      <c r="V330" s="1573">
        <v>230000000</v>
      </c>
      <c r="W330" s="1570">
        <v>2973015.3201589016</v>
      </c>
      <c r="Z330" s="1551">
        <v>0</v>
      </c>
    </row>
    <row r="331" spans="16:26">
      <c r="P331" s="1567">
        <v>45170</v>
      </c>
      <c r="Q331" s="1568" t="s">
        <v>2110</v>
      </c>
      <c r="R331" s="1569">
        <v>2024</v>
      </c>
      <c r="S331" s="1570">
        <v>0</v>
      </c>
      <c r="T331" s="1570">
        <v>0</v>
      </c>
      <c r="U331" s="1570">
        <v>0</v>
      </c>
      <c r="V331" s="1573">
        <v>230000000</v>
      </c>
      <c r="W331" s="1570">
        <v>4232390.4804397756</v>
      </c>
      <c r="Z331" s="1551">
        <v>0</v>
      </c>
    </row>
    <row r="332" spans="16:26">
      <c r="P332" s="1567">
        <v>45200</v>
      </c>
      <c r="Q332" s="1568" t="s">
        <v>2111</v>
      </c>
      <c r="R332" s="1569">
        <v>2024</v>
      </c>
      <c r="S332" s="1570">
        <v>0</v>
      </c>
      <c r="T332" s="1570">
        <v>0</v>
      </c>
      <c r="U332" s="1570">
        <v>0</v>
      </c>
      <c r="V332" s="1573">
        <v>360000000</v>
      </c>
      <c r="W332" s="1570">
        <v>5491765.6407206496</v>
      </c>
      <c r="Z332" s="1551">
        <v>0</v>
      </c>
    </row>
    <row r="333" spans="16:26">
      <c r="P333" s="1567">
        <v>45231</v>
      </c>
      <c r="Q333" s="1568" t="s">
        <v>2112</v>
      </c>
      <c r="R333" s="1569">
        <v>2024</v>
      </c>
      <c r="S333" s="1570">
        <v>0</v>
      </c>
      <c r="T333" s="1570">
        <v>0</v>
      </c>
      <c r="U333" s="1570">
        <v>0</v>
      </c>
      <c r="V333" s="1573">
        <v>360000000</v>
      </c>
      <c r="W333" s="1570">
        <v>6751140.8010015236</v>
      </c>
      <c r="Z333" s="1551">
        <v>0</v>
      </c>
    </row>
    <row r="334" spans="16:26">
      <c r="P334" s="1567">
        <v>45261</v>
      </c>
      <c r="Q334" s="1568" t="s">
        <v>2113</v>
      </c>
      <c r="R334" s="1569">
        <v>2024</v>
      </c>
      <c r="S334" s="1570">
        <v>0</v>
      </c>
      <c r="T334" s="1570">
        <v>0</v>
      </c>
      <c r="U334" s="1570">
        <v>0</v>
      </c>
      <c r="V334" s="1573">
        <v>360000000</v>
      </c>
      <c r="W334" s="1570">
        <v>8010515.9612823967</v>
      </c>
      <c r="Z334" s="1551">
        <v>0</v>
      </c>
    </row>
    <row r="335" spans="16:26">
      <c r="P335" s="1567">
        <v>45292</v>
      </c>
      <c r="Q335" s="1568" t="s">
        <v>2114</v>
      </c>
      <c r="R335" s="1569">
        <v>2024</v>
      </c>
      <c r="S335" s="1570">
        <v>908529.9991943076</v>
      </c>
      <c r="T335" s="1570">
        <v>6637500</v>
      </c>
      <c r="U335" s="1570">
        <v>7546029.9991943073</v>
      </c>
      <c r="V335" s="1573">
        <v>359091470.00080568</v>
      </c>
      <c r="W335" s="1570">
        <v>2066073.5342243549</v>
      </c>
      <c r="Z335" s="1551">
        <v>0</v>
      </c>
    </row>
    <row r="336" spans="16:26">
      <c r="P336" s="1567">
        <v>45323</v>
      </c>
      <c r="Q336" s="1568" t="s">
        <v>2115</v>
      </c>
      <c r="R336" s="1569">
        <v>2024</v>
      </c>
      <c r="S336" s="1570">
        <v>0</v>
      </c>
      <c r="T336" s="1570">
        <v>0</v>
      </c>
      <c r="U336" s="1570">
        <v>0</v>
      </c>
      <c r="V336" s="1573">
        <v>359091470.00080568</v>
      </c>
      <c r="W336" s="1570">
        <v>3667661.1063606199</v>
      </c>
      <c r="Z336" s="1551">
        <v>0</v>
      </c>
    </row>
    <row r="337" spans="16:26">
      <c r="P337" s="1567">
        <v>45352</v>
      </c>
      <c r="Q337" s="1568" t="s">
        <v>2116</v>
      </c>
      <c r="R337" s="1569">
        <v>2024</v>
      </c>
      <c r="S337" s="1570">
        <v>0</v>
      </c>
      <c r="T337" s="1570">
        <v>0</v>
      </c>
      <c r="U337" s="1570">
        <v>0</v>
      </c>
      <c r="V337" s="1573">
        <v>359091470.00080568</v>
      </c>
      <c r="W337" s="1570">
        <v>5269248.6784968851</v>
      </c>
      <c r="Z337" s="1551">
        <v>0</v>
      </c>
    </row>
    <row r="338" spans="16:26">
      <c r="P338" s="1567">
        <v>45383</v>
      </c>
      <c r="Q338" s="1568" t="s">
        <v>2117</v>
      </c>
      <c r="R338" s="1569">
        <v>2024</v>
      </c>
      <c r="S338" s="1570">
        <v>0</v>
      </c>
      <c r="T338" s="1570">
        <v>0</v>
      </c>
      <c r="U338" s="1570">
        <v>0</v>
      </c>
      <c r="V338" s="1573">
        <v>359091470.00080568</v>
      </c>
      <c r="W338" s="1570">
        <v>6870836.2506331494</v>
      </c>
      <c r="Z338" s="1551">
        <v>0</v>
      </c>
    </row>
    <row r="339" spans="16:26">
      <c r="P339" s="1567">
        <v>45413</v>
      </c>
      <c r="Q339" s="1568" t="s">
        <v>2118</v>
      </c>
      <c r="R339" s="1569">
        <v>2024</v>
      </c>
      <c r="S339" s="1570">
        <v>0</v>
      </c>
      <c r="T339" s="1570">
        <v>0</v>
      </c>
      <c r="U339" s="1570">
        <v>0</v>
      </c>
      <c r="V339" s="1573">
        <v>359091470.00080568</v>
      </c>
      <c r="W339" s="1570">
        <v>8472423.8227694146</v>
      </c>
      <c r="Z339" s="1551">
        <v>0</v>
      </c>
    </row>
    <row r="340" spans="16:26">
      <c r="P340" s="1567">
        <v>45444</v>
      </c>
      <c r="Q340" s="1568" t="s">
        <v>2119</v>
      </c>
      <c r="R340" s="1569">
        <v>2024</v>
      </c>
      <c r="S340" s="1570">
        <v>0</v>
      </c>
      <c r="T340" s="1570">
        <v>0</v>
      </c>
      <c r="U340" s="1570">
        <v>0</v>
      </c>
      <c r="V340" s="1573">
        <v>359091470.00080568</v>
      </c>
      <c r="W340" s="1570">
        <v>10074011.394905679</v>
      </c>
      <c r="Z340" s="1551">
        <v>0</v>
      </c>
    </row>
    <row r="341" spans="16:26">
      <c r="P341" s="1567">
        <v>45474</v>
      </c>
      <c r="Q341" s="1568" t="s">
        <v>2120</v>
      </c>
      <c r="R341" s="1569">
        <v>2025</v>
      </c>
      <c r="S341" s="1570">
        <v>928971.92417617969</v>
      </c>
      <c r="T341" s="1570">
        <v>8079558.0750181284</v>
      </c>
      <c r="U341" s="1570">
        <v>9008529.9991943073</v>
      </c>
      <c r="V341" s="1573">
        <v>358162498.07662952</v>
      </c>
      <c r="W341" s="1570">
        <v>3011496.7839697744</v>
      </c>
      <c r="Z341" s="1551">
        <v>0</v>
      </c>
    </row>
    <row r="342" spans="16:26">
      <c r="P342" s="1567">
        <v>45505</v>
      </c>
      <c r="Q342" s="1568" t="s">
        <v>2121</v>
      </c>
      <c r="R342" s="1569">
        <v>2025</v>
      </c>
      <c r="S342" s="1570">
        <v>0</v>
      </c>
      <c r="T342" s="1570">
        <v>0</v>
      </c>
      <c r="U342" s="1570">
        <v>0</v>
      </c>
      <c r="V342" s="1573">
        <v>358162498.07662952</v>
      </c>
      <c r="W342" s="1570">
        <v>4957512.1722281761</v>
      </c>
      <c r="Z342" s="1551">
        <v>0</v>
      </c>
    </row>
    <row r="343" spans="16:26">
      <c r="P343" s="1567">
        <v>45536</v>
      </c>
      <c r="Q343" s="1568" t="s">
        <v>2122</v>
      </c>
      <c r="R343" s="1569">
        <v>2025</v>
      </c>
      <c r="S343" s="1570">
        <v>0</v>
      </c>
      <c r="T343" s="1570">
        <v>0</v>
      </c>
      <c r="U343" s="1570">
        <v>0</v>
      </c>
      <c r="V343" s="1573">
        <v>358162498.07662952</v>
      </c>
      <c r="W343" s="1570">
        <v>6903527.5604865793</v>
      </c>
      <c r="Z343" s="1551">
        <v>0</v>
      </c>
    </row>
    <row r="344" spans="16:26">
      <c r="P344" s="1567">
        <v>45566</v>
      </c>
      <c r="Q344" s="1568" t="s">
        <v>2123</v>
      </c>
      <c r="R344" s="1569">
        <v>2025</v>
      </c>
      <c r="S344" s="1570">
        <v>0</v>
      </c>
      <c r="T344" s="1570">
        <v>0</v>
      </c>
      <c r="U344" s="1570">
        <v>0</v>
      </c>
      <c r="V344" s="1573">
        <v>488162498.07662952</v>
      </c>
      <c r="W344" s="1570">
        <v>8849542.9487449806</v>
      </c>
      <c r="Z344" s="1551">
        <v>0</v>
      </c>
    </row>
    <row r="345" spans="16:26">
      <c r="P345" s="1567">
        <v>45597</v>
      </c>
      <c r="Q345" s="1568" t="s">
        <v>2124</v>
      </c>
      <c r="R345" s="1569">
        <v>2025</v>
      </c>
      <c r="S345" s="1570">
        <v>0</v>
      </c>
      <c r="T345" s="1570">
        <v>0</v>
      </c>
      <c r="U345" s="1570">
        <v>0</v>
      </c>
      <c r="V345" s="1573">
        <v>488162498.07662952</v>
      </c>
      <c r="W345" s="1570">
        <v>10795558.337003384</v>
      </c>
      <c r="Z345" s="1551">
        <v>0</v>
      </c>
    </row>
    <row r="346" spans="16:26">
      <c r="P346" s="1567">
        <v>45627</v>
      </c>
      <c r="Q346" s="1568" t="s">
        <v>2125</v>
      </c>
      <c r="R346" s="1569">
        <v>2025</v>
      </c>
      <c r="S346" s="1570">
        <v>0</v>
      </c>
      <c r="T346" s="1570">
        <v>0</v>
      </c>
      <c r="U346" s="1570">
        <v>0</v>
      </c>
      <c r="V346" s="1573">
        <v>488162498.07662952</v>
      </c>
      <c r="W346" s="1570">
        <v>12741573.725261785</v>
      </c>
      <c r="Z346" s="1551">
        <v>0</v>
      </c>
    </row>
    <row r="347" spans="16:26">
      <c r="P347" s="1567">
        <v>45658</v>
      </c>
      <c r="Q347" s="1568" t="s">
        <v>2126</v>
      </c>
      <c r="R347" s="1569">
        <v>2025</v>
      </c>
      <c r="S347" s="1570">
        <v>2130962.7914227438</v>
      </c>
      <c r="T347" s="1570">
        <v>9521156.206724165</v>
      </c>
      <c r="U347" s="1570">
        <v>11652118.998146908</v>
      </c>
      <c r="V347" s="1573">
        <v>486031535.28520679</v>
      </c>
      <c r="W347" s="1570">
        <v>3377734.0986120929</v>
      </c>
      <c r="Z347" s="1551">
        <v>0</v>
      </c>
    </row>
    <row r="348" spans="16:26">
      <c r="P348" s="1567">
        <v>45689</v>
      </c>
      <c r="Q348" s="1568" t="s">
        <v>2127</v>
      </c>
      <c r="R348" s="1569">
        <v>2025</v>
      </c>
      <c r="S348" s="1570">
        <v>0</v>
      </c>
      <c r="T348" s="1570">
        <v>0</v>
      </c>
      <c r="U348" s="1570">
        <v>0</v>
      </c>
      <c r="V348" s="1573">
        <v>486031535.28520679</v>
      </c>
      <c r="W348" s="1570">
        <v>5666013.4701093081</v>
      </c>
      <c r="Z348" s="1551">
        <v>0</v>
      </c>
    </row>
    <row r="349" spans="16:26">
      <c r="P349" s="1567">
        <v>45717</v>
      </c>
      <c r="Q349" s="1568" t="s">
        <v>2128</v>
      </c>
      <c r="R349" s="1569">
        <v>2025</v>
      </c>
      <c r="S349" s="1570">
        <v>0</v>
      </c>
      <c r="T349" s="1570">
        <v>0</v>
      </c>
      <c r="U349" s="1570">
        <v>0</v>
      </c>
      <c r="V349" s="1573">
        <v>486031535.28520679</v>
      </c>
      <c r="W349" s="1570">
        <v>7954292.8416065238</v>
      </c>
      <c r="Z349" s="1551">
        <v>0</v>
      </c>
    </row>
    <row r="350" spans="16:26">
      <c r="P350" s="1567">
        <v>45748</v>
      </c>
      <c r="Q350" s="1568" t="s">
        <v>2129</v>
      </c>
      <c r="R350" s="1569">
        <v>2025</v>
      </c>
      <c r="S350" s="1570">
        <v>0</v>
      </c>
      <c r="T350" s="1570">
        <v>0</v>
      </c>
      <c r="U350" s="1570">
        <v>0</v>
      </c>
      <c r="V350" s="1573">
        <v>486031535.28520679</v>
      </c>
      <c r="W350" s="1570">
        <v>10242572.21310374</v>
      </c>
      <c r="Z350" s="1551">
        <v>0</v>
      </c>
    </row>
    <row r="351" spans="16:26">
      <c r="P351" s="1567">
        <v>45778</v>
      </c>
      <c r="Q351" s="1568" t="s">
        <v>2130</v>
      </c>
      <c r="R351" s="1569">
        <v>2025</v>
      </c>
      <c r="S351" s="1570">
        <v>0</v>
      </c>
      <c r="T351" s="1570">
        <v>0</v>
      </c>
      <c r="U351" s="1570">
        <v>0</v>
      </c>
      <c r="V351" s="1573">
        <v>486031535.28520679</v>
      </c>
      <c r="W351" s="1570">
        <v>12530851.584600957</v>
      </c>
      <c r="Z351" s="1551">
        <v>0</v>
      </c>
    </row>
    <row r="352" spans="16:26">
      <c r="P352" s="1567">
        <v>45809</v>
      </c>
      <c r="Q352" s="1568" t="s">
        <v>2131</v>
      </c>
      <c r="R352" s="1569">
        <v>2025</v>
      </c>
      <c r="S352" s="1570">
        <v>0</v>
      </c>
      <c r="T352" s="1570">
        <v>0</v>
      </c>
      <c r="U352" s="1570">
        <v>0</v>
      </c>
      <c r="V352" s="1573">
        <v>486031535.28520679</v>
      </c>
      <c r="W352" s="1570">
        <v>14819130.956098171</v>
      </c>
      <c r="Z352" s="1551">
        <v>0</v>
      </c>
    </row>
    <row r="353" spans="16:26">
      <c r="P353" s="1567">
        <v>45839</v>
      </c>
      <c r="Q353" s="1568" t="s">
        <v>2132</v>
      </c>
      <c r="R353" s="1569">
        <v>2026</v>
      </c>
      <c r="S353" s="1570">
        <v>2178909.4542297553</v>
      </c>
      <c r="T353" s="1570">
        <v>10935709.543917153</v>
      </c>
      <c r="U353" s="1570">
        <v>13114618.998146908</v>
      </c>
      <c r="V353" s="1573">
        <v>483852625.83097702</v>
      </c>
      <c r="W353" s="1570">
        <v>4393521.8773101643</v>
      </c>
      <c r="Z353" s="1551">
        <v>0</v>
      </c>
    </row>
    <row r="354" spans="16:26">
      <c r="P354" s="1567">
        <v>45870</v>
      </c>
      <c r="Q354" s="1568" t="s">
        <v>2133</v>
      </c>
      <c r="R354" s="1569">
        <v>2026</v>
      </c>
      <c r="S354" s="1570">
        <v>0</v>
      </c>
      <c r="T354" s="1570">
        <v>0</v>
      </c>
      <c r="U354" s="1570">
        <v>0</v>
      </c>
      <c r="V354" s="1573">
        <v>483852625.83097702</v>
      </c>
      <c r="W354" s="1570">
        <v>7082531.796669065</v>
      </c>
      <c r="Z354" s="1551">
        <v>0</v>
      </c>
    </row>
    <row r="355" spans="16:26">
      <c r="P355" s="1567">
        <v>45901</v>
      </c>
      <c r="Q355" s="1568" t="s">
        <v>2134</v>
      </c>
      <c r="R355" s="1569">
        <v>2026</v>
      </c>
      <c r="S355" s="1570">
        <v>0</v>
      </c>
      <c r="T355" s="1570">
        <v>0</v>
      </c>
      <c r="U355" s="1570">
        <v>0</v>
      </c>
      <c r="V355" s="1573">
        <v>483852625.83097702</v>
      </c>
      <c r="W355" s="1570">
        <v>9771541.7160279676</v>
      </c>
      <c r="Z355" s="1551">
        <v>0</v>
      </c>
    </row>
    <row r="356" spans="16:26">
      <c r="P356" s="1567">
        <v>45931</v>
      </c>
      <c r="Q356" s="1568" t="s">
        <v>2135</v>
      </c>
      <c r="R356" s="1569">
        <v>2026</v>
      </c>
      <c r="S356" s="1570">
        <v>0</v>
      </c>
      <c r="T356" s="1570">
        <v>0</v>
      </c>
      <c r="U356" s="1570">
        <v>0</v>
      </c>
      <c r="V356" s="1573">
        <v>643852625.83097696</v>
      </c>
      <c r="W356" s="1570">
        <v>12460551.635386869</v>
      </c>
      <c r="Z356" s="1551">
        <v>0</v>
      </c>
    </row>
    <row r="357" spans="16:26">
      <c r="P357" s="1567">
        <v>45962</v>
      </c>
      <c r="Q357" s="1568" t="s">
        <v>2136</v>
      </c>
      <c r="R357" s="1569">
        <v>2026</v>
      </c>
      <c r="S357" s="1570">
        <v>0</v>
      </c>
      <c r="T357" s="1570">
        <v>0</v>
      </c>
      <c r="U357" s="1570">
        <v>0</v>
      </c>
      <c r="V357" s="1573">
        <v>643852625.83097696</v>
      </c>
      <c r="W357" s="1570">
        <v>15149561.554745773</v>
      </c>
      <c r="Z357" s="1551">
        <v>0</v>
      </c>
    </row>
    <row r="358" spans="16:26">
      <c r="P358" s="1567">
        <v>45992</v>
      </c>
      <c r="Q358" s="1568" t="s">
        <v>2137</v>
      </c>
      <c r="R358" s="1569">
        <v>2026</v>
      </c>
      <c r="S358" s="1570">
        <v>0</v>
      </c>
      <c r="T358" s="1570">
        <v>0</v>
      </c>
      <c r="U358" s="1570">
        <v>0</v>
      </c>
      <c r="V358" s="1573">
        <v>643852625.83097696</v>
      </c>
      <c r="W358" s="1570">
        <v>17838571.474104673</v>
      </c>
      <c r="Z358" s="1551">
        <v>0</v>
      </c>
    </row>
    <row r="359" spans="16:26">
      <c r="P359" s="1567">
        <v>46023</v>
      </c>
      <c r="Q359" s="1568" t="s">
        <v>2138</v>
      </c>
      <c r="R359" s="1569">
        <v>2026</v>
      </c>
      <c r="S359" s="1570">
        <v>3409023.9159025252</v>
      </c>
      <c r="T359" s="1570">
        <v>12686684.081196982</v>
      </c>
      <c r="U359" s="1570">
        <v>16095707.997099508</v>
      </c>
      <c r="V359" s="1573">
        <v>640443601.91507447</v>
      </c>
      <c r="W359" s="1570">
        <v>4830441.2978065694</v>
      </c>
      <c r="Z359" s="1551">
        <v>0</v>
      </c>
    </row>
    <row r="360" spans="16:26">
      <c r="P360" s="1567">
        <v>46054</v>
      </c>
      <c r="Q360" s="1568" t="s">
        <v>2139</v>
      </c>
      <c r="R360" s="1569">
        <v>2026</v>
      </c>
      <c r="S360" s="1570">
        <v>0</v>
      </c>
      <c r="T360" s="1570">
        <v>0</v>
      </c>
      <c r="U360" s="1570">
        <v>0</v>
      </c>
      <c r="V360" s="1573">
        <v>640443601.91507447</v>
      </c>
      <c r="W360" s="1570">
        <v>7918019.1186079718</v>
      </c>
      <c r="Z360" s="1551">
        <v>0</v>
      </c>
    </row>
    <row r="361" spans="16:26">
      <c r="P361" s="1567">
        <v>46082</v>
      </c>
      <c r="Q361" s="1568" t="s">
        <v>2140</v>
      </c>
      <c r="R361" s="1569">
        <v>2026</v>
      </c>
      <c r="S361" s="1570">
        <v>0</v>
      </c>
      <c r="T361" s="1570">
        <v>0</v>
      </c>
      <c r="U361" s="1570">
        <v>0</v>
      </c>
      <c r="V361" s="1573">
        <v>640443601.91507447</v>
      </c>
      <c r="W361" s="1570">
        <v>11005596.939409377</v>
      </c>
      <c r="Z361" s="1551">
        <v>0</v>
      </c>
    </row>
    <row r="362" spans="16:26">
      <c r="P362" s="1567">
        <v>46113</v>
      </c>
      <c r="Q362" s="1568" t="s">
        <v>2141</v>
      </c>
      <c r="R362" s="1569">
        <v>2026</v>
      </c>
      <c r="S362" s="1570">
        <v>0</v>
      </c>
      <c r="T362" s="1570">
        <v>0</v>
      </c>
      <c r="U362" s="1570">
        <v>0</v>
      </c>
      <c r="V362" s="1573">
        <v>640443601.91507447</v>
      </c>
      <c r="W362" s="1570">
        <v>14093174.760210779</v>
      </c>
      <c r="Z362" s="1551">
        <v>0</v>
      </c>
    </row>
    <row r="363" spans="16:26">
      <c r="P363" s="1567">
        <v>46143</v>
      </c>
      <c r="Q363" s="1568" t="s">
        <v>2142</v>
      </c>
      <c r="R363" s="1569">
        <v>2026</v>
      </c>
      <c r="S363" s="1570">
        <v>0</v>
      </c>
      <c r="T363" s="1570">
        <v>0</v>
      </c>
      <c r="U363" s="1570">
        <v>0</v>
      </c>
      <c r="V363" s="1573">
        <v>640443601.91507447</v>
      </c>
      <c r="W363" s="1570">
        <v>17180752.581012186</v>
      </c>
      <c r="Z363" s="1551">
        <v>0</v>
      </c>
    </row>
    <row r="364" spans="16:26">
      <c r="P364" s="1567">
        <v>46174</v>
      </c>
      <c r="Q364" s="1568" t="s">
        <v>2143</v>
      </c>
      <c r="R364" s="1569">
        <v>2026</v>
      </c>
      <c r="S364" s="1570">
        <v>0</v>
      </c>
      <c r="T364" s="1570">
        <v>0</v>
      </c>
      <c r="U364" s="1570">
        <v>0</v>
      </c>
      <c r="V364" s="1573">
        <v>640443601.91507447</v>
      </c>
      <c r="W364" s="1570">
        <v>20268330.401813589</v>
      </c>
      <c r="Z364" s="1551">
        <v>0</v>
      </c>
    </row>
    <row r="365" spans="16:26">
      <c r="P365" s="1567">
        <v>46204</v>
      </c>
      <c r="Q365" s="1568" t="s">
        <v>2144</v>
      </c>
      <c r="R365" s="1569">
        <v>2027</v>
      </c>
      <c r="S365" s="1570">
        <v>3485726.9540103311</v>
      </c>
      <c r="T365" s="1570">
        <v>14409981.043089176</v>
      </c>
      <c r="U365" s="1570">
        <v>17895707.997099508</v>
      </c>
      <c r="V365" s="1573">
        <v>636957874.9610641</v>
      </c>
      <c r="W365" s="1570">
        <v>5879735.9047404453</v>
      </c>
      <c r="Z365" s="1551">
        <v>0</v>
      </c>
    </row>
    <row r="366" spans="16:26">
      <c r="P366" s="1567">
        <v>46235</v>
      </c>
      <c r="Q366" s="1568" t="s">
        <v>2145</v>
      </c>
      <c r="R366" s="1569">
        <v>2027</v>
      </c>
      <c r="S366" s="1570">
        <v>0</v>
      </c>
      <c r="T366" s="1570">
        <v>0</v>
      </c>
      <c r="U366" s="1570">
        <v>0</v>
      </c>
      <c r="V366" s="1573">
        <v>636957874.9610641</v>
      </c>
      <c r="W366" s="1570">
        <v>9386849.4047668073</v>
      </c>
      <c r="Z366" s="1551">
        <v>0</v>
      </c>
    </row>
    <row r="367" spans="16:26">
      <c r="P367" s="1567">
        <v>46266</v>
      </c>
      <c r="Q367" s="1568" t="s">
        <v>2146</v>
      </c>
      <c r="R367" s="1569">
        <v>2027</v>
      </c>
      <c r="S367" s="1570">
        <v>0</v>
      </c>
      <c r="T367" s="1570">
        <v>0</v>
      </c>
      <c r="U367" s="1570">
        <v>0</v>
      </c>
      <c r="V367" s="1573">
        <v>636957874.9610641</v>
      </c>
      <c r="W367" s="1570">
        <v>12893962.904793169</v>
      </c>
      <c r="Z367" s="1551">
        <v>0</v>
      </c>
    </row>
    <row r="368" spans="16:26">
      <c r="P368" s="1567">
        <v>46296</v>
      </c>
      <c r="Q368" s="1568" t="s">
        <v>2147</v>
      </c>
      <c r="R368" s="1569">
        <v>2027</v>
      </c>
      <c r="S368" s="1570">
        <v>0</v>
      </c>
      <c r="T368" s="1570">
        <v>0</v>
      </c>
      <c r="U368" s="1570">
        <v>0</v>
      </c>
      <c r="V368" s="1573">
        <v>806957874.9610641</v>
      </c>
      <c r="W368" s="1570">
        <v>16401076.404819531</v>
      </c>
      <c r="Z368" s="1551">
        <v>0</v>
      </c>
    </row>
    <row r="369" spans="16:26">
      <c r="P369" s="1567">
        <v>46327</v>
      </c>
      <c r="Q369" s="1568" t="s">
        <v>2148</v>
      </c>
      <c r="R369" s="1569">
        <v>2027</v>
      </c>
      <c r="S369" s="1570">
        <v>0</v>
      </c>
      <c r="T369" s="1570">
        <v>0</v>
      </c>
      <c r="U369" s="1570">
        <v>0</v>
      </c>
      <c r="V369" s="1573">
        <v>806957874.9610641</v>
      </c>
      <c r="W369" s="1570">
        <v>19908189.904845893</v>
      </c>
      <c r="Z369" s="1551">
        <v>0</v>
      </c>
    </row>
    <row r="370" spans="16:26">
      <c r="P370" s="1567">
        <v>46357</v>
      </c>
      <c r="Q370" s="1568" t="s">
        <v>2149</v>
      </c>
      <c r="R370" s="1569">
        <v>2027</v>
      </c>
      <c r="S370" s="1570">
        <v>0</v>
      </c>
      <c r="T370" s="1570">
        <v>0</v>
      </c>
      <c r="U370" s="1570">
        <v>0</v>
      </c>
      <c r="V370" s="1573">
        <v>806957874.9610641</v>
      </c>
      <c r="W370" s="1570">
        <v>23415303.404872257</v>
      </c>
      <c r="Z370" s="1551">
        <v>0</v>
      </c>
    </row>
    <row r="371" spans="16:26">
      <c r="P371" s="1567">
        <v>46388</v>
      </c>
      <c r="Q371" s="1568" t="s">
        <v>2150</v>
      </c>
      <c r="R371" s="1569">
        <v>2027</v>
      </c>
      <c r="S371" s="1570">
        <v>4745244.8094281647</v>
      </c>
      <c r="T371" s="1570">
        <v>16244052.186623944</v>
      </c>
      <c r="U371" s="1570">
        <v>20989296.996052109</v>
      </c>
      <c r="V371" s="1573">
        <v>802212630.15163589</v>
      </c>
      <c r="W371" s="1570">
        <v>6373207.4320878172</v>
      </c>
      <c r="Z371" s="1551">
        <v>0</v>
      </c>
    </row>
    <row r="372" spans="16:26">
      <c r="P372" s="1567">
        <v>46419</v>
      </c>
      <c r="Q372" s="1568" t="s">
        <v>2151</v>
      </c>
      <c r="R372" s="1569">
        <v>2027</v>
      </c>
      <c r="S372" s="1570">
        <v>0</v>
      </c>
      <c r="T372" s="1570">
        <v>0</v>
      </c>
      <c r="U372" s="1570">
        <v>0</v>
      </c>
      <c r="V372" s="1573">
        <v>802212630.15163589</v>
      </c>
      <c r="W372" s="1570">
        <v>10320408.455355484</v>
      </c>
      <c r="Z372" s="1551">
        <v>0</v>
      </c>
    </row>
    <row r="373" spans="16:26">
      <c r="P373" s="1567">
        <v>46447</v>
      </c>
      <c r="Q373" s="1568" t="s">
        <v>2152</v>
      </c>
      <c r="R373" s="1569">
        <v>2027</v>
      </c>
      <c r="S373" s="1570">
        <v>0</v>
      </c>
      <c r="T373" s="1570">
        <v>0</v>
      </c>
      <c r="U373" s="1570">
        <v>0</v>
      </c>
      <c r="V373" s="1573">
        <v>802212630.15163589</v>
      </c>
      <c r="W373" s="1570">
        <v>14267609.478623154</v>
      </c>
      <c r="Z373" s="1551">
        <v>0</v>
      </c>
    </row>
    <row r="374" spans="16:26">
      <c r="P374" s="1567">
        <v>46478</v>
      </c>
      <c r="Q374" s="1568" t="s">
        <v>2153</v>
      </c>
      <c r="R374" s="1569">
        <v>2027</v>
      </c>
      <c r="S374" s="1570">
        <v>0</v>
      </c>
      <c r="T374" s="1570">
        <v>0</v>
      </c>
      <c r="U374" s="1570">
        <v>0</v>
      </c>
      <c r="V374" s="1573">
        <v>802212630.15163589</v>
      </c>
      <c r="W374" s="1570">
        <v>18214810.50189082</v>
      </c>
      <c r="Z374" s="1551">
        <v>0</v>
      </c>
    </row>
    <row r="375" spans="16:26">
      <c r="P375" s="1567">
        <v>46508</v>
      </c>
      <c r="Q375" s="1568" t="s">
        <v>2154</v>
      </c>
      <c r="R375" s="1569">
        <v>2027</v>
      </c>
      <c r="S375" s="1570">
        <v>0</v>
      </c>
      <c r="T375" s="1570">
        <v>0</v>
      </c>
      <c r="U375" s="1570">
        <v>0</v>
      </c>
      <c r="V375" s="1573">
        <v>802212630.15163589</v>
      </c>
      <c r="W375" s="1570">
        <v>22162011.525158487</v>
      </c>
      <c r="Z375" s="1551">
        <v>0</v>
      </c>
    </row>
    <row r="376" spans="16:26">
      <c r="P376" s="1567">
        <v>46539</v>
      </c>
      <c r="Q376" s="1568" t="s">
        <v>2155</v>
      </c>
      <c r="R376" s="1569">
        <v>2027</v>
      </c>
      <c r="S376" s="1570">
        <v>0</v>
      </c>
      <c r="T376" s="1570">
        <v>0</v>
      </c>
      <c r="U376" s="1570">
        <v>0</v>
      </c>
      <c r="V376" s="1573">
        <v>802212630.15163589</v>
      </c>
      <c r="W376" s="1570">
        <v>26109212.548426159</v>
      </c>
      <c r="Z376" s="1551">
        <v>0</v>
      </c>
    </row>
    <row r="377" spans="16:26">
      <c r="P377" s="1567">
        <v>46569</v>
      </c>
      <c r="Q377" s="1568" t="s">
        <v>2156</v>
      </c>
      <c r="R377" s="1569">
        <v>2028</v>
      </c>
      <c r="S377" s="1570">
        <v>4852012.8176402971</v>
      </c>
      <c r="T377" s="1570">
        <v>18049784.178411812</v>
      </c>
      <c r="U377" s="1570">
        <v>22901796.996052109</v>
      </c>
      <c r="V377" s="1573">
        <v>797360617.33399558</v>
      </c>
      <c r="W377" s="1570">
        <v>7597434.1931559509</v>
      </c>
      <c r="Z377" s="1551">
        <v>0</v>
      </c>
    </row>
    <row r="378" spans="16:26">
      <c r="P378" s="1567">
        <v>46600</v>
      </c>
      <c r="Q378" s="1568" t="s">
        <v>2157</v>
      </c>
      <c r="R378" s="1569">
        <v>2028</v>
      </c>
      <c r="S378" s="1570">
        <v>0</v>
      </c>
      <c r="T378" s="1570">
        <v>0</v>
      </c>
      <c r="U378" s="1570">
        <v>0</v>
      </c>
      <c r="V378" s="1573">
        <v>797360617.33399558</v>
      </c>
      <c r="W378" s="1570">
        <v>11987452.833937852</v>
      </c>
      <c r="Z378" s="1551">
        <v>0</v>
      </c>
    </row>
    <row r="379" spans="16:26">
      <c r="P379" s="1567">
        <v>46631</v>
      </c>
      <c r="Q379" s="1568" t="s">
        <v>2158</v>
      </c>
      <c r="R379" s="1569">
        <v>2028</v>
      </c>
      <c r="S379" s="1570">
        <v>0</v>
      </c>
      <c r="T379" s="1570">
        <v>0</v>
      </c>
      <c r="U379" s="1570">
        <v>0</v>
      </c>
      <c r="V379" s="1573">
        <v>797360617.33399558</v>
      </c>
      <c r="W379" s="1570">
        <v>16377471.474719755</v>
      </c>
      <c r="Z379" s="1551">
        <v>0</v>
      </c>
    </row>
    <row r="380" spans="16:26">
      <c r="P380" s="1567">
        <v>46661</v>
      </c>
      <c r="Q380" s="1568" t="s">
        <v>2159</v>
      </c>
      <c r="R380" s="1569">
        <v>2028</v>
      </c>
      <c r="S380" s="1570">
        <v>0</v>
      </c>
      <c r="T380" s="1570">
        <v>0</v>
      </c>
      <c r="U380" s="1570">
        <v>0</v>
      </c>
      <c r="V380" s="1573">
        <v>967360617.33399558</v>
      </c>
      <c r="W380" s="1570">
        <v>20767490.115501657</v>
      </c>
      <c r="Z380" s="1551">
        <v>0</v>
      </c>
    </row>
    <row r="381" spans="16:26">
      <c r="P381" s="1567">
        <v>46692</v>
      </c>
      <c r="Q381" s="1568" t="s">
        <v>2160</v>
      </c>
      <c r="R381" s="1569">
        <v>2028</v>
      </c>
      <c r="S381" s="1570">
        <v>0</v>
      </c>
      <c r="T381" s="1570">
        <v>0</v>
      </c>
      <c r="U381" s="1570">
        <v>0</v>
      </c>
      <c r="V381" s="1573">
        <v>967360617.33399558</v>
      </c>
      <c r="W381" s="1570">
        <v>25157508.756283563</v>
      </c>
      <c r="Z381" s="1551">
        <v>0</v>
      </c>
    </row>
    <row r="382" spans="16:26">
      <c r="P382" s="1567">
        <v>46722</v>
      </c>
      <c r="Q382" s="1568" t="s">
        <v>2161</v>
      </c>
      <c r="R382" s="1569">
        <v>2028</v>
      </c>
      <c r="S382" s="1570">
        <v>0</v>
      </c>
      <c r="T382" s="1570">
        <v>0</v>
      </c>
      <c r="U382" s="1570">
        <v>0</v>
      </c>
      <c r="V382" s="1573">
        <v>967360617.33399558</v>
      </c>
      <c r="W382" s="1570">
        <v>29547527.397065461</v>
      </c>
      <c r="Z382" s="1551">
        <v>0</v>
      </c>
    </row>
    <row r="383" spans="16:26">
      <c r="P383" s="1567">
        <v>46753</v>
      </c>
      <c r="Q383" s="1568" t="s">
        <v>2162</v>
      </c>
      <c r="R383" s="1569">
        <v>2028</v>
      </c>
      <c r="S383" s="1570">
        <v>6414831.1047480972</v>
      </c>
      <c r="T383" s="1570">
        <v>19853113.890014902</v>
      </c>
      <c r="U383" s="1570">
        <v>26267944.994762998</v>
      </c>
      <c r="V383" s="1573">
        <v>960945786.22924745</v>
      </c>
      <c r="W383" s="1570">
        <v>8117330.0853241244</v>
      </c>
      <c r="Z383" s="1551">
        <v>0</v>
      </c>
    </row>
    <row r="384" spans="16:26">
      <c r="P384" s="1567">
        <v>46784</v>
      </c>
      <c r="Q384" s="1568" t="s">
        <v>2163</v>
      </c>
      <c r="R384" s="1569">
        <v>2028</v>
      </c>
      <c r="S384" s="1570">
        <v>0</v>
      </c>
      <c r="T384" s="1570">
        <v>0</v>
      </c>
      <c r="U384" s="1570">
        <v>0</v>
      </c>
      <c r="V384" s="1573">
        <v>960945786.22924745</v>
      </c>
      <c r="W384" s="1570">
        <v>12955077.768345786</v>
      </c>
      <c r="Z384" s="1551">
        <v>0</v>
      </c>
    </row>
    <row r="385" spans="16:26">
      <c r="P385" s="1567">
        <v>46813</v>
      </c>
      <c r="Q385" s="1568" t="s">
        <v>2164</v>
      </c>
      <c r="R385" s="1569">
        <v>2028</v>
      </c>
      <c r="S385" s="1570">
        <v>0</v>
      </c>
      <c r="T385" s="1570">
        <v>0</v>
      </c>
      <c r="U385" s="1570">
        <v>0</v>
      </c>
      <c r="V385" s="1573">
        <v>960945786.22924745</v>
      </c>
      <c r="W385" s="1570">
        <v>17792825.451367445</v>
      </c>
      <c r="Z385" s="1551">
        <v>0</v>
      </c>
    </row>
    <row r="386" spans="16:26">
      <c r="P386" s="1567">
        <v>46844</v>
      </c>
      <c r="Q386" s="1568" t="s">
        <v>2165</v>
      </c>
      <c r="R386" s="1569">
        <v>2028</v>
      </c>
      <c r="S386" s="1570">
        <v>0</v>
      </c>
      <c r="T386" s="1570">
        <v>0</v>
      </c>
      <c r="U386" s="1570">
        <v>0</v>
      </c>
      <c r="V386" s="1573">
        <v>960945786.22924745</v>
      </c>
      <c r="W386" s="1570">
        <v>22630573.134389106</v>
      </c>
      <c r="Z386" s="1551">
        <v>0</v>
      </c>
    </row>
    <row r="387" spans="16:26">
      <c r="P387" s="1567">
        <v>46874</v>
      </c>
      <c r="Q387" s="1568" t="s">
        <v>2166</v>
      </c>
      <c r="R387" s="1569">
        <v>2028</v>
      </c>
      <c r="S387" s="1570">
        <v>0</v>
      </c>
      <c r="T387" s="1570">
        <v>0</v>
      </c>
      <c r="U387" s="1570">
        <v>0</v>
      </c>
      <c r="V387" s="1573">
        <v>960945786.22924745</v>
      </c>
      <c r="W387" s="1570">
        <v>27468320.817410771</v>
      </c>
      <c r="Z387" s="1551">
        <v>0</v>
      </c>
    </row>
    <row r="388" spans="16:26">
      <c r="P388" s="1567">
        <v>46905</v>
      </c>
      <c r="Q388" s="1568" t="s">
        <v>2167</v>
      </c>
      <c r="R388" s="1569">
        <v>2028</v>
      </c>
      <c r="S388" s="1570">
        <v>0</v>
      </c>
      <c r="T388" s="1570">
        <v>0</v>
      </c>
      <c r="U388" s="1570">
        <v>0</v>
      </c>
      <c r="V388" s="1573">
        <v>960945786.22924745</v>
      </c>
      <c r="W388" s="1570">
        <v>32306068.500432432</v>
      </c>
      <c r="Z388" s="1551">
        <v>0</v>
      </c>
    </row>
    <row r="389" spans="16:26">
      <c r="P389" s="1567">
        <v>46935</v>
      </c>
      <c r="Q389" s="1568" t="s">
        <v>2168</v>
      </c>
      <c r="R389" s="1569">
        <v>2029</v>
      </c>
      <c r="S389" s="1570">
        <v>6559164.804604928</v>
      </c>
      <c r="T389" s="1570">
        <v>21621280.190158069</v>
      </c>
      <c r="U389" s="1570">
        <v>28180444.994762998</v>
      </c>
      <c r="V389" s="1573">
        <v>954386621.42464256</v>
      </c>
      <c r="W389" s="1570">
        <v>9395252.2593812458</v>
      </c>
      <c r="Z389" s="1551">
        <v>0</v>
      </c>
    </row>
    <row r="390" spans="16:26">
      <c r="P390" s="1567">
        <v>46966</v>
      </c>
      <c r="Q390" s="1568" t="s">
        <v>2169</v>
      </c>
      <c r="R390" s="1569">
        <v>2029</v>
      </c>
      <c r="S390" s="1570">
        <v>0</v>
      </c>
      <c r="T390" s="1570">
        <v>0</v>
      </c>
      <c r="U390" s="1570">
        <v>0</v>
      </c>
      <c r="V390" s="1573">
        <v>954386621.42464256</v>
      </c>
      <c r="W390" s="1570">
        <v>14664881.013093058</v>
      </c>
      <c r="Z390" s="1551">
        <v>0</v>
      </c>
    </row>
    <row r="391" spans="16:26">
      <c r="P391" s="1567">
        <v>46997</v>
      </c>
      <c r="Q391" s="1568" t="s">
        <v>2170</v>
      </c>
      <c r="R391" s="1569">
        <v>2029</v>
      </c>
      <c r="S391" s="1570">
        <v>0</v>
      </c>
      <c r="T391" s="1570">
        <v>0</v>
      </c>
      <c r="U391" s="1570">
        <v>0</v>
      </c>
      <c r="V391" s="1573">
        <v>954386621.42464256</v>
      </c>
      <c r="W391" s="1570">
        <v>19934509.766804874</v>
      </c>
      <c r="Z391" s="1551">
        <v>0</v>
      </c>
    </row>
    <row r="392" spans="16:26">
      <c r="P392" s="1567">
        <v>47027</v>
      </c>
      <c r="Q392" s="1568" t="s">
        <v>2171</v>
      </c>
      <c r="R392" s="1569">
        <v>2029</v>
      </c>
      <c r="S392" s="1570">
        <v>0</v>
      </c>
      <c r="T392" s="1570">
        <v>0</v>
      </c>
      <c r="U392" s="1570">
        <v>0</v>
      </c>
      <c r="V392" s="1573">
        <v>1114386621.4246426</v>
      </c>
      <c r="W392" s="1570">
        <v>25204138.520516682</v>
      </c>
      <c r="Z392" s="1551">
        <v>0</v>
      </c>
    </row>
    <row r="393" spans="16:26">
      <c r="P393" s="1567">
        <v>47058</v>
      </c>
      <c r="Q393" s="1568" t="s">
        <v>2172</v>
      </c>
      <c r="R393" s="1569">
        <v>2029</v>
      </c>
      <c r="S393" s="1570">
        <v>0</v>
      </c>
      <c r="T393" s="1570">
        <v>0</v>
      </c>
      <c r="U393" s="1570">
        <v>0</v>
      </c>
      <c r="V393" s="1573">
        <v>1114386621.4246426</v>
      </c>
      <c r="W393" s="1570">
        <v>30473767.274228502</v>
      </c>
      <c r="Z393" s="1551">
        <v>0</v>
      </c>
    </row>
    <row r="394" spans="16:26">
      <c r="P394" s="1567">
        <v>47088</v>
      </c>
      <c r="Q394" s="1568" t="s">
        <v>2173</v>
      </c>
      <c r="R394" s="1569">
        <v>2029</v>
      </c>
      <c r="S394" s="1570">
        <v>0</v>
      </c>
      <c r="T394" s="1570">
        <v>0</v>
      </c>
      <c r="U394" s="1570">
        <v>0</v>
      </c>
      <c r="V394" s="1573">
        <v>1114386621.4246426</v>
      </c>
      <c r="W394" s="1570">
        <v>35743396.027940318</v>
      </c>
      <c r="Z394" s="1551">
        <v>0</v>
      </c>
    </row>
    <row r="395" spans="16:26">
      <c r="P395" s="1567">
        <v>47119</v>
      </c>
      <c r="Q395" s="1568" t="s">
        <v>2174</v>
      </c>
      <c r="R395" s="1569">
        <v>2029</v>
      </c>
      <c r="S395" s="1570">
        <v>8251247.0113388635</v>
      </c>
      <c r="T395" s="1570">
        <v>23273698.982054457</v>
      </c>
      <c r="U395" s="1570">
        <v>31524945.993393321</v>
      </c>
      <c r="V395" s="1573">
        <v>1106135374.4133036</v>
      </c>
      <c r="W395" s="1570">
        <v>9917135.3042946272</v>
      </c>
      <c r="Z395" s="1551">
        <v>0</v>
      </c>
    </row>
    <row r="396" spans="16:26">
      <c r="P396" s="1567">
        <v>47150</v>
      </c>
      <c r="Q396" s="1568" t="s">
        <v>2175</v>
      </c>
      <c r="R396" s="1569">
        <v>2029</v>
      </c>
      <c r="S396" s="1570">
        <v>0</v>
      </c>
      <c r="T396" s="1570">
        <v>0</v>
      </c>
      <c r="U396" s="1570">
        <v>0</v>
      </c>
      <c r="V396" s="1573">
        <v>1106135374.4133036</v>
      </c>
      <c r="W396" s="1570">
        <v>15615820.574042257</v>
      </c>
      <c r="Z396" s="1551">
        <v>0</v>
      </c>
    </row>
    <row r="397" spans="16:26">
      <c r="P397" s="1567">
        <v>47178</v>
      </c>
      <c r="Q397" s="1568" t="s">
        <v>2176</v>
      </c>
      <c r="R397" s="1569">
        <v>2029</v>
      </c>
      <c r="S397" s="1570">
        <v>0</v>
      </c>
      <c r="T397" s="1570">
        <v>0</v>
      </c>
      <c r="U397" s="1570">
        <v>0</v>
      </c>
      <c r="V397" s="1573">
        <v>1106135374.4133036</v>
      </c>
      <c r="W397" s="1570">
        <v>21314505.84378989</v>
      </c>
      <c r="Z397" s="1551">
        <v>0</v>
      </c>
    </row>
    <row r="398" spans="16:26">
      <c r="P398" s="1567">
        <v>47209</v>
      </c>
      <c r="Q398" s="1568" t="s">
        <v>2177</v>
      </c>
      <c r="R398" s="1569">
        <v>2029</v>
      </c>
      <c r="S398" s="1570">
        <v>0</v>
      </c>
      <c r="T398" s="1570">
        <v>0</v>
      </c>
      <c r="U398" s="1570">
        <v>0</v>
      </c>
      <c r="V398" s="1573">
        <v>1106135374.4133036</v>
      </c>
      <c r="W398" s="1570">
        <v>27013191.11353752</v>
      </c>
      <c r="Z398" s="1551">
        <v>0</v>
      </c>
    </row>
    <row r="399" spans="16:26">
      <c r="P399" s="1567">
        <v>47239</v>
      </c>
      <c r="Q399" s="1568" t="s">
        <v>2178</v>
      </c>
      <c r="R399" s="1569">
        <v>2029</v>
      </c>
      <c r="S399" s="1570">
        <v>0</v>
      </c>
      <c r="T399" s="1570">
        <v>0</v>
      </c>
      <c r="U399" s="1570">
        <v>0</v>
      </c>
      <c r="V399" s="1573">
        <v>1106135374.4133036</v>
      </c>
      <c r="W399" s="1570">
        <v>32711876.383285157</v>
      </c>
      <c r="Z399" s="1551">
        <v>0</v>
      </c>
    </row>
    <row r="400" spans="16:26">
      <c r="P400" s="1567">
        <v>47270</v>
      </c>
      <c r="Q400" s="1568" t="s">
        <v>2179</v>
      </c>
      <c r="R400" s="1569">
        <v>2029</v>
      </c>
      <c r="S400" s="1570">
        <v>0</v>
      </c>
      <c r="T400" s="1570">
        <v>0</v>
      </c>
      <c r="U400" s="1570">
        <v>0</v>
      </c>
      <c r="V400" s="1573">
        <v>1106135374.4133036</v>
      </c>
      <c r="W400" s="1570">
        <v>38410561.653032787</v>
      </c>
      <c r="Z400" s="1551">
        <v>0</v>
      </c>
    </row>
    <row r="401" spans="16:26">
      <c r="P401" s="1567">
        <v>47300</v>
      </c>
      <c r="Q401" s="1568" t="s">
        <v>2180</v>
      </c>
      <c r="R401" s="1569">
        <v>2030</v>
      </c>
      <c r="S401" s="1570">
        <v>8436900.0690939873</v>
      </c>
      <c r="T401" s="1570">
        <v>24888045.924299337</v>
      </c>
      <c r="U401" s="1570">
        <v>33324945.993393324</v>
      </c>
      <c r="V401" s="1573">
        <v>1097698474.3442097</v>
      </c>
      <c r="W401" s="1570">
        <v>11178761.217033718</v>
      </c>
      <c r="Z401" s="1551">
        <v>0</v>
      </c>
    </row>
    <row r="402" spans="16:26">
      <c r="P402" s="1567">
        <v>47331</v>
      </c>
      <c r="Q402" s="1568" t="s">
        <v>2181</v>
      </c>
      <c r="R402" s="1569">
        <v>2030</v>
      </c>
      <c r="S402" s="1570">
        <v>0</v>
      </c>
      <c r="T402" s="1570">
        <v>0</v>
      </c>
      <c r="U402" s="1570">
        <v>0</v>
      </c>
      <c r="V402" s="1573">
        <v>1097698474.3442097</v>
      </c>
      <c r="W402" s="1570">
        <v>17271906.774427973</v>
      </c>
      <c r="Z402" s="1551">
        <v>0</v>
      </c>
    </row>
    <row r="403" spans="16:26">
      <c r="P403" s="1567">
        <v>47362</v>
      </c>
      <c r="Q403" s="1568" t="s">
        <v>2182</v>
      </c>
      <c r="R403" s="1569">
        <v>2030</v>
      </c>
      <c r="S403" s="1570">
        <v>0</v>
      </c>
      <c r="T403" s="1570">
        <v>0</v>
      </c>
      <c r="U403" s="1570">
        <v>0</v>
      </c>
      <c r="V403" s="1573">
        <v>1097698474.3442097</v>
      </c>
      <c r="W403" s="1570">
        <v>23365052.331822231</v>
      </c>
      <c r="Z403" s="1551">
        <v>0</v>
      </c>
    </row>
    <row r="404" spans="16:26">
      <c r="P404" s="1567">
        <v>47392</v>
      </c>
      <c r="Q404" s="1568" t="s">
        <v>2183</v>
      </c>
      <c r="R404" s="1569">
        <v>2030</v>
      </c>
      <c r="S404" s="1570">
        <v>0</v>
      </c>
      <c r="T404" s="1570">
        <v>0</v>
      </c>
      <c r="U404" s="1570">
        <v>0</v>
      </c>
      <c r="V404" s="1573">
        <v>1237698474.3442097</v>
      </c>
      <c r="W404" s="1570">
        <v>29458197.889216486</v>
      </c>
      <c r="Z404" s="1551">
        <v>0</v>
      </c>
    </row>
    <row r="405" spans="16:26">
      <c r="P405" s="1567">
        <v>47423</v>
      </c>
      <c r="Q405" s="1568" t="s">
        <v>2184</v>
      </c>
      <c r="R405" s="1569">
        <v>2030</v>
      </c>
      <c r="S405" s="1570">
        <v>0</v>
      </c>
      <c r="T405" s="1570">
        <v>0</v>
      </c>
      <c r="U405" s="1570">
        <v>0</v>
      </c>
      <c r="V405" s="1573">
        <v>1237698474.3442097</v>
      </c>
      <c r="W405" s="1570">
        <v>35551343.446610741</v>
      </c>
      <c r="Z405" s="1551">
        <v>0</v>
      </c>
    </row>
    <row r="406" spans="16:26">
      <c r="P406" s="1567">
        <v>47453</v>
      </c>
      <c r="Q406" s="1568" t="s">
        <v>2185</v>
      </c>
      <c r="R406" s="1569">
        <v>2030</v>
      </c>
      <c r="S406" s="1570">
        <v>0</v>
      </c>
      <c r="T406" s="1570">
        <v>0</v>
      </c>
      <c r="U406" s="1570">
        <v>0</v>
      </c>
      <c r="V406" s="1573">
        <v>1237698474.3442097</v>
      </c>
      <c r="W406" s="1570">
        <v>41644489.004005</v>
      </c>
      <c r="Z406" s="1551">
        <v>0</v>
      </c>
    </row>
    <row r="407" spans="16:26">
      <c r="P407" s="1567">
        <v>47484</v>
      </c>
      <c r="Q407" s="1568" t="s">
        <v>2186</v>
      </c>
      <c r="R407" s="1569">
        <v>2030</v>
      </c>
      <c r="S407" s="1570">
        <v>10171231.319278924</v>
      </c>
      <c r="T407" s="1570">
        <v>26273215.672744721</v>
      </c>
      <c r="U407" s="1570">
        <v>36444446.992023647</v>
      </c>
      <c r="V407" s="1573">
        <v>1227527243.0249307</v>
      </c>
      <c r="W407" s="1570">
        <v>11677254.001422796</v>
      </c>
      <c r="Z407" s="1551">
        <v>0</v>
      </c>
    </row>
    <row r="408" spans="16:26">
      <c r="P408" s="1567">
        <v>47515</v>
      </c>
      <c r="Q408" s="1568" t="s">
        <v>2187</v>
      </c>
      <c r="R408" s="1569">
        <v>2030</v>
      </c>
      <c r="S408" s="1570">
        <v>0</v>
      </c>
      <c r="T408" s="1570">
        <v>0</v>
      </c>
      <c r="U408" s="1570">
        <v>0</v>
      </c>
      <c r="V408" s="1573">
        <v>1227527243.0249307</v>
      </c>
      <c r="W408" s="1570">
        <v>18154465.99086424</v>
      </c>
      <c r="Z408" s="1551">
        <v>0</v>
      </c>
    </row>
    <row r="409" spans="16:26">
      <c r="P409" s="1567">
        <v>47543</v>
      </c>
      <c r="Q409" s="1568" t="s">
        <v>2188</v>
      </c>
      <c r="R409" s="1569">
        <v>2030</v>
      </c>
      <c r="S409" s="1570">
        <v>0</v>
      </c>
      <c r="T409" s="1570">
        <v>0</v>
      </c>
      <c r="U409" s="1570">
        <v>0</v>
      </c>
      <c r="V409" s="1573">
        <v>1227527243.0249307</v>
      </c>
      <c r="W409" s="1570">
        <v>24631677.980305687</v>
      </c>
      <c r="Z409" s="1551">
        <v>0</v>
      </c>
    </row>
    <row r="410" spans="16:26">
      <c r="P410" s="1567">
        <v>47574</v>
      </c>
      <c r="Q410" s="1568" t="s">
        <v>2189</v>
      </c>
      <c r="R410" s="1569">
        <v>2030</v>
      </c>
      <c r="S410" s="1570">
        <v>0</v>
      </c>
      <c r="T410" s="1570">
        <v>0</v>
      </c>
      <c r="U410" s="1570">
        <v>0</v>
      </c>
      <c r="V410" s="1573">
        <v>1227527243.0249307</v>
      </c>
      <c r="W410" s="1570">
        <v>31108889.96974713</v>
      </c>
      <c r="Z410" s="1551">
        <v>0</v>
      </c>
    </row>
    <row r="411" spans="16:26">
      <c r="P411" s="1567">
        <v>47604</v>
      </c>
      <c r="Q411" s="1568" t="s">
        <v>2190</v>
      </c>
      <c r="R411" s="1569">
        <v>2030</v>
      </c>
      <c r="S411" s="1570">
        <v>0</v>
      </c>
      <c r="T411" s="1570">
        <v>0</v>
      </c>
      <c r="U411" s="1570">
        <v>0</v>
      </c>
      <c r="V411" s="1573">
        <v>1227527243.0249307</v>
      </c>
      <c r="W411" s="1570">
        <v>37586101.959188581</v>
      </c>
      <c r="Z411" s="1551">
        <v>0</v>
      </c>
    </row>
    <row r="412" spans="16:26">
      <c r="P412" s="1567">
        <v>47635</v>
      </c>
      <c r="Q412" s="1568" t="s">
        <v>2191</v>
      </c>
      <c r="R412" s="1569">
        <v>2030</v>
      </c>
      <c r="S412" s="1570">
        <v>0</v>
      </c>
      <c r="T412" s="1570">
        <v>0</v>
      </c>
      <c r="U412" s="1570">
        <v>0</v>
      </c>
      <c r="V412" s="1573">
        <v>1227527243.0249307</v>
      </c>
      <c r="W412" s="1570">
        <v>44063313.94863002</v>
      </c>
      <c r="Z412" s="1551">
        <v>0</v>
      </c>
    </row>
    <row r="413" spans="16:26">
      <c r="P413" s="1567">
        <v>47665</v>
      </c>
      <c r="Q413" s="1568" t="s">
        <v>2192</v>
      </c>
      <c r="R413" s="1569">
        <v>2031</v>
      </c>
      <c r="S413" s="1570">
        <v>10400084.023962701</v>
      </c>
      <c r="T413" s="1570">
        <v>27619362.968060944</v>
      </c>
      <c r="U413" s="1570">
        <v>38019446.992023647</v>
      </c>
      <c r="V413" s="1573">
        <v>1217127159.000968</v>
      </c>
      <c r="W413" s="1570">
        <v>12645380.622816073</v>
      </c>
      <c r="Z413" s="1551">
        <v>0</v>
      </c>
    </row>
    <row r="414" spans="16:26">
      <c r="P414" s="1567">
        <v>47696</v>
      </c>
      <c r="Q414" s="1568" t="s">
        <v>2193</v>
      </c>
      <c r="R414" s="1569">
        <v>2031</v>
      </c>
      <c r="S414" s="1570">
        <v>0</v>
      </c>
      <c r="T414" s="1570">
        <v>0</v>
      </c>
      <c r="U414" s="1570">
        <v>0</v>
      </c>
      <c r="V414" s="1573">
        <v>1217127159.000968</v>
      </c>
      <c r="W414" s="1570">
        <v>19246894.289025765</v>
      </c>
      <c r="Z414" s="1551">
        <v>0</v>
      </c>
    </row>
    <row r="415" spans="16:26">
      <c r="P415" s="1567">
        <v>47727</v>
      </c>
      <c r="Q415" s="1568" t="s">
        <v>2194</v>
      </c>
      <c r="R415" s="1569">
        <v>2031</v>
      </c>
      <c r="S415" s="1570">
        <v>0</v>
      </c>
      <c r="T415" s="1570">
        <v>0</v>
      </c>
      <c r="U415" s="1570">
        <v>0</v>
      </c>
      <c r="V415" s="1573">
        <v>1217127159.000968</v>
      </c>
      <c r="W415" s="1570">
        <v>25848407.955235466</v>
      </c>
      <c r="Z415" s="1551">
        <v>0</v>
      </c>
    </row>
    <row r="416" spans="16:26">
      <c r="P416" s="1567">
        <v>47757</v>
      </c>
      <c r="Q416" s="1568" t="s">
        <v>2195</v>
      </c>
      <c r="R416" s="1569">
        <v>2031</v>
      </c>
      <c r="S416" s="1570">
        <v>0</v>
      </c>
      <c r="T416" s="1570">
        <v>0</v>
      </c>
      <c r="U416" s="1570">
        <v>0</v>
      </c>
      <c r="V416" s="1573">
        <v>1217127159.000968</v>
      </c>
      <c r="W416" s="1570">
        <v>32449921.62144516</v>
      </c>
      <c r="Z416" s="1551">
        <v>0</v>
      </c>
    </row>
    <row r="417" spans="16:26">
      <c r="P417" s="1567">
        <v>47788</v>
      </c>
      <c r="Q417" s="1568" t="s">
        <v>2196</v>
      </c>
      <c r="R417" s="1569">
        <v>2031</v>
      </c>
      <c r="S417" s="1570">
        <v>0</v>
      </c>
      <c r="T417" s="1570">
        <v>0</v>
      </c>
      <c r="U417" s="1570">
        <v>0</v>
      </c>
      <c r="V417" s="1573">
        <v>1217127159.000968</v>
      </c>
      <c r="W417" s="1570">
        <v>39051435.287654854</v>
      </c>
      <c r="Z417" s="1551">
        <v>0</v>
      </c>
    </row>
    <row r="418" spans="16:26">
      <c r="P418" s="1567">
        <v>47818</v>
      </c>
      <c r="Q418" s="1568" t="s">
        <v>2197</v>
      </c>
      <c r="R418" s="1569">
        <v>2031</v>
      </c>
      <c r="S418" s="1570">
        <v>0</v>
      </c>
      <c r="T418" s="1570">
        <v>0</v>
      </c>
      <c r="U418" s="1570">
        <v>0</v>
      </c>
      <c r="V418" s="1573">
        <v>1217127159.000968</v>
      </c>
      <c r="W418" s="1570">
        <v>45652948.953864552</v>
      </c>
      <c r="Z418" s="1551">
        <v>0</v>
      </c>
    </row>
    <row r="419" spans="16:26">
      <c r="P419" s="1567">
        <v>47849</v>
      </c>
      <c r="Q419" s="1568" t="s">
        <v>2198</v>
      </c>
      <c r="R419" s="1569">
        <v>2031</v>
      </c>
      <c r="S419" s="1570">
        <v>12087733.913212754</v>
      </c>
      <c r="T419" s="1570">
        <v>27385361.077521782</v>
      </c>
      <c r="U419" s="1570">
        <v>39473094.990734532</v>
      </c>
      <c r="V419" s="1573">
        <v>1205039425.0877552</v>
      </c>
      <c r="W419" s="1570">
        <v>12887872.747186849</v>
      </c>
      <c r="Z419" s="1551">
        <v>0</v>
      </c>
    </row>
    <row r="420" spans="16:26">
      <c r="P420" s="1567">
        <v>47880</v>
      </c>
      <c r="Q420" s="1568" t="s">
        <v>2199</v>
      </c>
      <c r="R420" s="1569">
        <v>2031</v>
      </c>
      <c r="S420" s="1570">
        <v>0</v>
      </c>
      <c r="T420" s="1570">
        <v>0</v>
      </c>
      <c r="U420" s="1570">
        <v>0</v>
      </c>
      <c r="V420" s="1573">
        <v>1205039425.0877552</v>
      </c>
      <c r="W420" s="1570">
        <v>19595891.531243678</v>
      </c>
      <c r="Z420" s="1551">
        <v>0</v>
      </c>
    </row>
    <row r="421" spans="16:26">
      <c r="P421" s="1567">
        <v>47908</v>
      </c>
      <c r="Q421" s="1568" t="s">
        <v>2200</v>
      </c>
      <c r="R421" s="1569">
        <v>2031</v>
      </c>
      <c r="S421" s="1570">
        <v>0</v>
      </c>
      <c r="T421" s="1570">
        <v>0</v>
      </c>
      <c r="U421" s="1570">
        <v>0</v>
      </c>
      <c r="V421" s="1573">
        <v>1205039425.0877552</v>
      </c>
      <c r="W421" s="1570">
        <v>26303910.315300509</v>
      </c>
      <c r="Z421" s="1551">
        <v>0</v>
      </c>
    </row>
    <row r="422" spans="16:26">
      <c r="P422" s="1567">
        <v>47939</v>
      </c>
      <c r="Q422" s="1568" t="s">
        <v>2201</v>
      </c>
      <c r="R422" s="1569">
        <v>2031</v>
      </c>
      <c r="S422" s="1570">
        <v>0</v>
      </c>
      <c r="T422" s="1570">
        <v>0</v>
      </c>
      <c r="U422" s="1570">
        <v>0</v>
      </c>
      <c r="V422" s="1573">
        <v>1205039425.0877552</v>
      </c>
      <c r="W422" s="1570">
        <v>33011929.099357337</v>
      </c>
      <c r="Z422" s="1551">
        <v>0</v>
      </c>
    </row>
    <row r="423" spans="16:26">
      <c r="P423" s="1567">
        <v>47969</v>
      </c>
      <c r="Q423" s="1568" t="s">
        <v>2202</v>
      </c>
      <c r="R423" s="1569">
        <v>2031</v>
      </c>
      <c r="S423" s="1570">
        <v>0</v>
      </c>
      <c r="T423" s="1570">
        <v>0</v>
      </c>
      <c r="U423" s="1570">
        <v>0</v>
      </c>
      <c r="V423" s="1573">
        <v>1205039425.0877552</v>
      </c>
      <c r="W423" s="1570">
        <v>39719947.883414172</v>
      </c>
      <c r="Z423" s="1551">
        <v>0</v>
      </c>
    </row>
    <row r="424" spans="16:26">
      <c r="P424" s="1567">
        <v>48000</v>
      </c>
      <c r="Q424" s="1568" t="s">
        <v>2203</v>
      </c>
      <c r="R424" s="1569">
        <v>2031</v>
      </c>
      <c r="S424" s="1570">
        <v>0</v>
      </c>
      <c r="T424" s="1570">
        <v>0</v>
      </c>
      <c r="U424" s="1570">
        <v>0</v>
      </c>
      <c r="V424" s="1573">
        <v>1205039425.0877552</v>
      </c>
      <c r="W424" s="1570">
        <v>46427966.667470992</v>
      </c>
      <c r="Z424" s="1551">
        <v>0</v>
      </c>
    </row>
    <row r="425" spans="16:26">
      <c r="P425" s="1567">
        <v>48030</v>
      </c>
      <c r="Q425" s="1568" t="s">
        <v>2204</v>
      </c>
      <c r="R425" s="1569">
        <v>2032</v>
      </c>
      <c r="S425" s="1570">
        <v>12359707.926260039</v>
      </c>
      <c r="T425" s="1570">
        <v>27113387.064474497</v>
      </c>
      <c r="U425" s="1570">
        <v>39473094.990734532</v>
      </c>
      <c r="V425" s="1573">
        <v>1192679717.1614952</v>
      </c>
      <c r="W425" s="1570">
        <v>13771791.943791986</v>
      </c>
      <c r="Z425" s="1551">
        <v>0</v>
      </c>
    </row>
    <row r="426" spans="16:26">
      <c r="P426" s="1567">
        <v>48061</v>
      </c>
      <c r="Q426" s="1568" t="s">
        <v>2205</v>
      </c>
      <c r="R426" s="1569">
        <v>2032</v>
      </c>
      <c r="S426" s="1570">
        <v>0</v>
      </c>
      <c r="T426" s="1570">
        <v>0</v>
      </c>
      <c r="U426" s="1570">
        <v>0</v>
      </c>
      <c r="V426" s="1573">
        <v>1192679717.1614952</v>
      </c>
      <c r="W426" s="1570">
        <v>20588712.210847504</v>
      </c>
      <c r="Z426" s="1551">
        <v>0</v>
      </c>
    </row>
    <row r="427" spans="16:26">
      <c r="P427" s="1567">
        <v>48092</v>
      </c>
      <c r="Q427" s="1568" t="s">
        <v>2206</v>
      </c>
      <c r="R427" s="1569">
        <v>2032</v>
      </c>
      <c r="S427" s="1570">
        <v>0</v>
      </c>
      <c r="T427" s="1570">
        <v>0</v>
      </c>
      <c r="U427" s="1570">
        <v>0</v>
      </c>
      <c r="V427" s="1573">
        <v>1192679717.1614952</v>
      </c>
      <c r="W427" s="1570">
        <v>27405632.477903031</v>
      </c>
      <c r="Z427" s="1551">
        <v>0</v>
      </c>
    </row>
    <row r="428" spans="16:26">
      <c r="P428" s="1567">
        <v>48122</v>
      </c>
      <c r="Q428" s="1568" t="s">
        <v>2207</v>
      </c>
      <c r="R428" s="1569">
        <v>2032</v>
      </c>
      <c r="S428" s="1570">
        <v>0</v>
      </c>
      <c r="T428" s="1570">
        <v>0</v>
      </c>
      <c r="U428" s="1570">
        <v>0</v>
      </c>
      <c r="V428" s="1573">
        <v>1192679717.1614952</v>
      </c>
      <c r="W428" s="1570">
        <v>34222552.74495855</v>
      </c>
      <c r="Z428" s="1551">
        <v>0</v>
      </c>
    </row>
    <row r="429" spans="16:26">
      <c r="P429" s="1567">
        <v>48153</v>
      </c>
      <c r="Q429" s="1568" t="s">
        <v>2208</v>
      </c>
      <c r="R429" s="1569">
        <v>2032</v>
      </c>
      <c r="S429" s="1570">
        <v>0</v>
      </c>
      <c r="T429" s="1570">
        <v>0</v>
      </c>
      <c r="U429" s="1570">
        <v>0</v>
      </c>
      <c r="V429" s="1573">
        <v>1192679717.1614952</v>
      </c>
      <c r="W429" s="1570">
        <v>41039473.012014076</v>
      </c>
      <c r="Z429" s="1551">
        <v>0</v>
      </c>
    </row>
    <row r="430" spans="16:26">
      <c r="P430" s="1567">
        <v>48183</v>
      </c>
      <c r="Q430" s="1568" t="s">
        <v>2209</v>
      </c>
      <c r="R430" s="1569">
        <v>2032</v>
      </c>
      <c r="S430" s="1570">
        <v>0</v>
      </c>
      <c r="T430" s="1570">
        <v>0</v>
      </c>
      <c r="U430" s="1570">
        <v>0</v>
      </c>
      <c r="V430" s="1573">
        <v>1192679717.1614952</v>
      </c>
      <c r="W430" s="1570">
        <v>47856393.279069602</v>
      </c>
      <c r="Z430" s="1551">
        <v>0</v>
      </c>
    </row>
    <row r="431" spans="16:26">
      <c r="P431" s="1567">
        <v>48214</v>
      </c>
      <c r="Q431" s="1568" t="s">
        <v>2210</v>
      </c>
      <c r="R431" s="1569">
        <v>2032</v>
      </c>
      <c r="S431" s="1570">
        <v>13909743.353472922</v>
      </c>
      <c r="T431" s="1570">
        <v>26835293.636133648</v>
      </c>
      <c r="U431" s="1570">
        <v>40745036.989606574</v>
      </c>
      <c r="V431" s="1573">
        <v>1178769973.8080223</v>
      </c>
      <c r="W431" s="1570">
        <v>13928863.37381628</v>
      </c>
      <c r="Z431" s="1551">
        <v>0</v>
      </c>
    </row>
    <row r="432" spans="16:26">
      <c r="P432" s="1567">
        <v>48245</v>
      </c>
      <c r="Q432" s="1568" t="s">
        <v>2211</v>
      </c>
      <c r="R432" s="1569">
        <v>2032</v>
      </c>
      <c r="S432" s="1570">
        <v>0</v>
      </c>
      <c r="T432" s="1570">
        <v>0</v>
      </c>
      <c r="U432" s="1570">
        <v>0</v>
      </c>
      <c r="V432" s="1573">
        <v>1178769973.8080223</v>
      </c>
      <c r="W432" s="1570">
        <v>20746370.458169524</v>
      </c>
      <c r="Z432" s="1551">
        <v>0</v>
      </c>
    </row>
    <row r="433" spans="16:26">
      <c r="P433" s="1567">
        <v>48274</v>
      </c>
      <c r="Q433" s="1568" t="s">
        <v>2212</v>
      </c>
      <c r="R433" s="1569">
        <v>2032</v>
      </c>
      <c r="S433" s="1570">
        <v>0</v>
      </c>
      <c r="T433" s="1570">
        <v>0</v>
      </c>
      <c r="U433" s="1570">
        <v>0</v>
      </c>
      <c r="V433" s="1573">
        <v>1178769973.8080223</v>
      </c>
      <c r="W433" s="1570">
        <v>27563877.542522777</v>
      </c>
      <c r="Z433" s="1551">
        <v>0</v>
      </c>
    </row>
    <row r="434" spans="16:26">
      <c r="P434" s="1567">
        <v>48305</v>
      </c>
      <c r="Q434" s="1568" t="s">
        <v>2213</v>
      </c>
      <c r="R434" s="1569">
        <v>2032</v>
      </c>
      <c r="S434" s="1570">
        <v>0</v>
      </c>
      <c r="T434" s="1570">
        <v>0</v>
      </c>
      <c r="U434" s="1570">
        <v>0</v>
      </c>
      <c r="V434" s="1573">
        <v>1178769973.8080223</v>
      </c>
      <c r="W434" s="1570">
        <v>34381384.626876019</v>
      </c>
      <c r="Z434" s="1551">
        <v>0</v>
      </c>
    </row>
    <row r="435" spans="16:26">
      <c r="P435" s="1567">
        <v>48335</v>
      </c>
      <c r="Q435" s="1568" t="s">
        <v>2214</v>
      </c>
      <c r="R435" s="1569">
        <v>2032</v>
      </c>
      <c r="S435" s="1570">
        <v>0</v>
      </c>
      <c r="T435" s="1570">
        <v>0</v>
      </c>
      <c r="U435" s="1570">
        <v>0</v>
      </c>
      <c r="V435" s="1573">
        <v>1178769973.8080223</v>
      </c>
      <c r="W435" s="1570">
        <v>41198891.711229272</v>
      </c>
      <c r="Z435" s="1551">
        <v>0</v>
      </c>
    </row>
    <row r="436" spans="16:26">
      <c r="P436" s="1567">
        <v>48366</v>
      </c>
      <c r="Q436" s="1568" t="s">
        <v>2215</v>
      </c>
      <c r="R436" s="1569">
        <v>2032</v>
      </c>
      <c r="S436" s="1570">
        <v>0</v>
      </c>
      <c r="T436" s="1570">
        <v>0</v>
      </c>
      <c r="U436" s="1570">
        <v>0</v>
      </c>
      <c r="V436" s="1573">
        <v>1178769973.8080223</v>
      </c>
      <c r="W436" s="1570">
        <v>48016398.795582518</v>
      </c>
      <c r="Z436" s="1551">
        <v>0</v>
      </c>
    </row>
    <row r="437" spans="16:26">
      <c r="P437" s="1567">
        <v>48396</v>
      </c>
      <c r="Q437" s="1568" t="s">
        <v>2216</v>
      </c>
      <c r="R437" s="1569">
        <v>2033</v>
      </c>
      <c r="S437" s="1570">
        <v>14222712.578926062</v>
      </c>
      <c r="T437" s="1570">
        <v>26522324.410680506</v>
      </c>
      <c r="U437" s="1570">
        <v>40745036.989606567</v>
      </c>
      <c r="V437" s="1573">
        <v>1164547261.2290962</v>
      </c>
      <c r="W437" s="1570">
        <v>14089468.911016122</v>
      </c>
      <c r="Z437" s="1551">
        <v>0</v>
      </c>
    </row>
    <row r="438" spans="16:26">
      <c r="P438" s="1567">
        <v>48427</v>
      </c>
      <c r="Q438" s="1568" t="s">
        <v>2217</v>
      </c>
      <c r="R438" s="1569">
        <v>2033</v>
      </c>
      <c r="S438" s="1570">
        <v>0</v>
      </c>
      <c r="T438" s="1570">
        <v>0</v>
      </c>
      <c r="U438" s="1570">
        <v>0</v>
      </c>
      <c r="V438" s="1573">
        <v>1164547261.2290962</v>
      </c>
      <c r="W438" s="1570">
        <v>20907576.016056292</v>
      </c>
      <c r="Z438" s="1551">
        <v>0</v>
      </c>
    </row>
    <row r="439" spans="16:26">
      <c r="P439" s="1567">
        <v>48458</v>
      </c>
      <c r="Q439" s="1568" t="s">
        <v>2218</v>
      </c>
      <c r="R439" s="1569">
        <v>2033</v>
      </c>
      <c r="S439" s="1570">
        <v>0</v>
      </c>
      <c r="T439" s="1570">
        <v>0</v>
      </c>
      <c r="U439" s="1570">
        <v>0</v>
      </c>
      <c r="V439" s="1573">
        <v>1164547261.2290962</v>
      </c>
      <c r="W439" s="1570">
        <v>27725683.121096462</v>
      </c>
      <c r="Z439" s="1551">
        <v>0</v>
      </c>
    </row>
    <row r="440" spans="16:26">
      <c r="P440" s="1567">
        <v>48488</v>
      </c>
      <c r="Q440" s="1568" t="s">
        <v>2219</v>
      </c>
      <c r="R440" s="1569">
        <v>2033</v>
      </c>
      <c r="S440" s="1570">
        <v>0</v>
      </c>
      <c r="T440" s="1570">
        <v>0</v>
      </c>
      <c r="U440" s="1570">
        <v>0</v>
      </c>
      <c r="V440" s="1573">
        <v>1164547261.2290962</v>
      </c>
      <c r="W440" s="1570">
        <v>34543790.226136632</v>
      </c>
      <c r="Z440" s="1551">
        <v>0</v>
      </c>
    </row>
    <row r="441" spans="16:26">
      <c r="P441" s="1567">
        <v>48519</v>
      </c>
      <c r="Q441" s="1568" t="s">
        <v>2220</v>
      </c>
      <c r="R441" s="1569">
        <v>2033</v>
      </c>
      <c r="S441" s="1570">
        <v>0</v>
      </c>
      <c r="T441" s="1570">
        <v>0</v>
      </c>
      <c r="U441" s="1570">
        <v>0</v>
      </c>
      <c r="V441" s="1573">
        <v>1164547261.2290962</v>
      </c>
      <c r="W441" s="1570">
        <v>41361897.33117681</v>
      </c>
      <c r="Z441" s="1551">
        <v>0</v>
      </c>
    </row>
    <row r="442" spans="16:26">
      <c r="P442" s="1567">
        <v>48549</v>
      </c>
      <c r="Q442" s="1568" t="s">
        <v>2221</v>
      </c>
      <c r="R442" s="1569">
        <v>2033</v>
      </c>
      <c r="S442" s="1570">
        <v>0</v>
      </c>
      <c r="T442" s="1570">
        <v>0</v>
      </c>
      <c r="U442" s="1570">
        <v>0</v>
      </c>
      <c r="V442" s="1573">
        <v>1164547261.2290962</v>
      </c>
      <c r="W442" s="1570">
        <v>48180004.43621698</v>
      </c>
      <c r="Z442" s="1551">
        <v>0</v>
      </c>
    </row>
    <row r="443" spans="16:26">
      <c r="P443" s="1567">
        <v>48580</v>
      </c>
      <c r="Q443" s="1568" t="s">
        <v>2222</v>
      </c>
      <c r="R443" s="1569">
        <v>2033</v>
      </c>
      <c r="S443" s="1570">
        <v>14542723.611951901</v>
      </c>
      <c r="T443" s="1570">
        <v>26202313.377654672</v>
      </c>
      <c r="U443" s="1570">
        <v>40745036.989606574</v>
      </c>
      <c r="V443" s="1573">
        <v>1150004537.6171443</v>
      </c>
      <c r="W443" s="1570">
        <v>14253688.072802957</v>
      </c>
      <c r="Z443" s="1551">
        <v>0</v>
      </c>
    </row>
    <row r="444" spans="16:26">
      <c r="P444" s="1567">
        <v>48611</v>
      </c>
      <c r="Q444" s="1568" t="s">
        <v>2223</v>
      </c>
      <c r="R444" s="1569">
        <v>2033</v>
      </c>
      <c r="S444" s="1570">
        <v>0</v>
      </c>
      <c r="T444" s="1570">
        <v>0</v>
      </c>
      <c r="U444" s="1570">
        <v>0</v>
      </c>
      <c r="V444" s="1573">
        <v>1150004537.6171443</v>
      </c>
      <c r="W444" s="1570">
        <v>21072408.698995505</v>
      </c>
      <c r="Z444" s="1551">
        <v>0</v>
      </c>
    </row>
    <row r="445" spans="16:26">
      <c r="P445" s="1567">
        <v>48639</v>
      </c>
      <c r="Q445" s="1568" t="s">
        <v>2224</v>
      </c>
      <c r="R445" s="1569">
        <v>2033</v>
      </c>
      <c r="S445" s="1570">
        <v>0</v>
      </c>
      <c r="T445" s="1570">
        <v>0</v>
      </c>
      <c r="U445" s="1570">
        <v>0</v>
      </c>
      <c r="V445" s="1573">
        <v>1150004537.6171443</v>
      </c>
      <c r="W445" s="1570">
        <v>27891129.325188059</v>
      </c>
      <c r="Z445" s="1551">
        <v>0</v>
      </c>
    </row>
    <row r="446" spans="16:26">
      <c r="P446" s="1567">
        <v>48670</v>
      </c>
      <c r="Q446" s="1568" t="s">
        <v>2225</v>
      </c>
      <c r="R446" s="1569">
        <v>2033</v>
      </c>
      <c r="S446" s="1570">
        <v>0</v>
      </c>
      <c r="T446" s="1570">
        <v>0</v>
      </c>
      <c r="U446" s="1570">
        <v>0</v>
      </c>
      <c r="V446" s="1573">
        <v>1150004537.6171443</v>
      </c>
      <c r="W446" s="1570">
        <v>34709849.951380603</v>
      </c>
      <c r="Z446" s="1551">
        <v>0</v>
      </c>
    </row>
    <row r="447" spans="16:26">
      <c r="P447" s="1567">
        <v>48700</v>
      </c>
      <c r="Q447" s="1568" t="s">
        <v>2226</v>
      </c>
      <c r="R447" s="1569">
        <v>2033</v>
      </c>
      <c r="S447" s="1570">
        <v>0</v>
      </c>
      <c r="T447" s="1570">
        <v>0</v>
      </c>
      <c r="U447" s="1570">
        <v>0</v>
      </c>
      <c r="V447" s="1573">
        <v>1150004537.6171443</v>
      </c>
      <c r="W447" s="1570">
        <v>41528570.577573158</v>
      </c>
      <c r="Z447" s="1551">
        <v>0</v>
      </c>
    </row>
    <row r="448" spans="16:26">
      <c r="P448" s="1567">
        <v>48731</v>
      </c>
      <c r="Q448" s="1568" t="s">
        <v>2227</v>
      </c>
      <c r="R448" s="1569">
        <v>2033</v>
      </c>
      <c r="S448" s="1570">
        <v>0</v>
      </c>
      <c r="T448" s="1570">
        <v>0</v>
      </c>
      <c r="U448" s="1570">
        <v>0</v>
      </c>
      <c r="V448" s="1573">
        <v>1150004537.6171443</v>
      </c>
      <c r="W448" s="1570">
        <v>48347291.203765705</v>
      </c>
      <c r="Z448" s="1551">
        <v>0</v>
      </c>
    </row>
    <row r="449" spans="16:26">
      <c r="P449" s="1567">
        <v>48761</v>
      </c>
      <c r="Q449" s="1568" t="s">
        <v>2228</v>
      </c>
      <c r="R449" s="1569">
        <v>2034</v>
      </c>
      <c r="S449" s="1570">
        <v>14869934.893220816</v>
      </c>
      <c r="T449" s="1570">
        <v>25875102.096385747</v>
      </c>
      <c r="U449" s="1570">
        <v>40745036.989606559</v>
      </c>
      <c r="V449" s="1573">
        <v>1135134602.7239234</v>
      </c>
      <c r="W449" s="1570">
        <v>14421602.165730001</v>
      </c>
      <c r="Z449" s="1551">
        <v>0</v>
      </c>
    </row>
    <row r="450" spans="16:26">
      <c r="P450" s="1567">
        <v>48792</v>
      </c>
      <c r="Q450" s="1568" t="s">
        <v>2229</v>
      </c>
      <c r="R450" s="1569">
        <v>2034</v>
      </c>
      <c r="S450" s="1570">
        <v>0</v>
      </c>
      <c r="T450" s="1570">
        <v>0</v>
      </c>
      <c r="U450" s="1570">
        <v>0</v>
      </c>
      <c r="V450" s="1573">
        <v>1135134602.7239234</v>
      </c>
      <c r="W450" s="1570">
        <v>21240950.117300857</v>
      </c>
      <c r="Z450" s="1551">
        <v>0</v>
      </c>
    </row>
    <row r="451" spans="16:26">
      <c r="P451" s="1567">
        <v>48823</v>
      </c>
      <c r="Q451" s="1568" t="s">
        <v>2230</v>
      </c>
      <c r="R451" s="1569">
        <v>2034</v>
      </c>
      <c r="S451" s="1570">
        <v>0</v>
      </c>
      <c r="T451" s="1570">
        <v>0</v>
      </c>
      <c r="U451" s="1570">
        <v>0</v>
      </c>
      <c r="V451" s="1573">
        <v>1135134602.7239234</v>
      </c>
      <c r="W451" s="1570">
        <v>28060298.068871718</v>
      </c>
      <c r="Z451" s="1551">
        <v>0</v>
      </c>
    </row>
    <row r="452" spans="16:26">
      <c r="P452" s="1567">
        <v>48853</v>
      </c>
      <c r="Q452" s="1568" t="s">
        <v>2231</v>
      </c>
      <c r="R452" s="1569">
        <v>2034</v>
      </c>
      <c r="S452" s="1570">
        <v>0</v>
      </c>
      <c r="T452" s="1570">
        <v>0</v>
      </c>
      <c r="U452" s="1570">
        <v>0</v>
      </c>
      <c r="V452" s="1573">
        <v>1135134602.7239234</v>
      </c>
      <c r="W452" s="1570">
        <v>34879646.020442575</v>
      </c>
      <c r="Z452" s="1551">
        <v>0</v>
      </c>
    </row>
    <row r="453" spans="16:26">
      <c r="P453" s="1567">
        <v>48884</v>
      </c>
      <c r="Q453" s="1568" t="s">
        <v>2232</v>
      </c>
      <c r="R453" s="1569">
        <v>2034</v>
      </c>
      <c r="S453" s="1570">
        <v>0</v>
      </c>
      <c r="T453" s="1570">
        <v>0</v>
      </c>
      <c r="U453" s="1570">
        <v>0</v>
      </c>
      <c r="V453" s="1573">
        <v>1135134602.7239234</v>
      </c>
      <c r="W453" s="1570">
        <v>41698993.972013436</v>
      </c>
      <c r="Z453" s="1551">
        <v>0</v>
      </c>
    </row>
    <row r="454" spans="16:26">
      <c r="P454" s="1567">
        <v>48914</v>
      </c>
      <c r="Q454" s="1568" t="s">
        <v>2233</v>
      </c>
      <c r="R454" s="1569">
        <v>2034</v>
      </c>
      <c r="S454" s="1570">
        <v>0</v>
      </c>
      <c r="T454" s="1570">
        <v>0</v>
      </c>
      <c r="U454" s="1570">
        <v>0</v>
      </c>
      <c r="V454" s="1573">
        <v>1135134602.7239234</v>
      </c>
      <c r="W454" s="1570">
        <v>48518341.92358429</v>
      </c>
      <c r="Z454" s="1551">
        <v>0</v>
      </c>
    </row>
    <row r="455" spans="16:26">
      <c r="P455" s="1567">
        <v>48945</v>
      </c>
      <c r="Q455" s="1568" t="s">
        <v>2234</v>
      </c>
      <c r="R455" s="1569">
        <v>2034</v>
      </c>
      <c r="S455" s="1570">
        <v>15204508.428318286</v>
      </c>
      <c r="T455" s="1570">
        <v>25540528.561288282</v>
      </c>
      <c r="U455" s="1570">
        <v>40745036.989606567</v>
      </c>
      <c r="V455" s="1573">
        <v>1119930094.2956052</v>
      </c>
      <c r="W455" s="1570">
        <v>14593294.3257479</v>
      </c>
      <c r="Z455" s="1551">
        <v>0</v>
      </c>
    </row>
    <row r="456" spans="16:26">
      <c r="P456" s="1567">
        <v>48976</v>
      </c>
      <c r="Q456" s="1568" t="s">
        <v>2235</v>
      </c>
      <c r="R456" s="1569">
        <v>2034</v>
      </c>
      <c r="S456" s="1570">
        <v>0</v>
      </c>
      <c r="T456" s="1570">
        <v>0</v>
      </c>
      <c r="U456" s="1570">
        <v>0</v>
      </c>
      <c r="V456" s="1573">
        <v>1119930094.2956052</v>
      </c>
      <c r="W456" s="1570">
        <v>21413283.717518076</v>
      </c>
      <c r="Z456" s="1551">
        <v>0</v>
      </c>
    </row>
    <row r="457" spans="16:26">
      <c r="P457" s="1567">
        <v>49004</v>
      </c>
      <c r="Q457" s="1568" t="s">
        <v>2236</v>
      </c>
      <c r="R457" s="1569">
        <v>2034</v>
      </c>
      <c r="S457" s="1570">
        <v>0</v>
      </c>
      <c r="T457" s="1570">
        <v>0</v>
      </c>
      <c r="U457" s="1570">
        <v>0</v>
      </c>
      <c r="V457" s="1573">
        <v>1119930094.2956052</v>
      </c>
      <c r="W457" s="1570">
        <v>28233273.109288257</v>
      </c>
      <c r="Z457" s="1551">
        <v>0</v>
      </c>
    </row>
    <row r="458" spans="16:26">
      <c r="P458" s="1567">
        <v>49035</v>
      </c>
      <c r="Q458" s="1568" t="s">
        <v>2237</v>
      </c>
      <c r="R458" s="1569">
        <v>2034</v>
      </c>
      <c r="S458" s="1570">
        <v>0</v>
      </c>
      <c r="T458" s="1570">
        <v>0</v>
      </c>
      <c r="U458" s="1570">
        <v>0</v>
      </c>
      <c r="V458" s="1573">
        <v>1119930094.2956052</v>
      </c>
      <c r="W458" s="1570">
        <v>35053262.501058429</v>
      </c>
      <c r="Z458" s="1551">
        <v>0</v>
      </c>
    </row>
    <row r="459" spans="16:26">
      <c r="P459" s="1567">
        <v>49065</v>
      </c>
      <c r="Q459" s="1568" t="s">
        <v>2238</v>
      </c>
      <c r="R459" s="1569">
        <v>2034</v>
      </c>
      <c r="S459" s="1570">
        <v>0</v>
      </c>
      <c r="T459" s="1570">
        <v>0</v>
      </c>
      <c r="U459" s="1570">
        <v>0</v>
      </c>
      <c r="V459" s="1573">
        <v>1119930094.2956052</v>
      </c>
      <c r="W459" s="1570">
        <v>41873251.892828614</v>
      </c>
      <c r="Z459" s="1551">
        <v>0</v>
      </c>
    </row>
    <row r="460" spans="16:26">
      <c r="P460" s="1567">
        <v>49096</v>
      </c>
      <c r="Q460" s="1568" t="s">
        <v>2239</v>
      </c>
      <c r="R460" s="1569">
        <v>2034</v>
      </c>
      <c r="S460" s="1570">
        <v>0</v>
      </c>
      <c r="T460" s="1570">
        <v>0</v>
      </c>
      <c r="U460" s="1570">
        <v>0</v>
      </c>
      <c r="V460" s="1573">
        <v>1119930094.2956052</v>
      </c>
      <c r="W460" s="1570">
        <v>48693241.28459879</v>
      </c>
      <c r="Z460" s="1551">
        <v>0</v>
      </c>
    </row>
    <row r="461" spans="16:26">
      <c r="P461" s="1567">
        <v>49126</v>
      </c>
      <c r="Q461" s="1568" t="s">
        <v>2240</v>
      </c>
      <c r="R461" s="1569">
        <v>2035</v>
      </c>
      <c r="S461" s="1570">
        <v>15546609.867955446</v>
      </c>
      <c r="T461" s="1570">
        <v>25198427.12165112</v>
      </c>
      <c r="U461" s="1570">
        <v>40745036.989606567</v>
      </c>
      <c r="V461" s="1573">
        <v>1104383484.4276497</v>
      </c>
      <c r="W461" s="1570">
        <v>14768849.559366204</v>
      </c>
      <c r="Z461" s="1551">
        <v>0</v>
      </c>
    </row>
    <row r="462" spans="16:26">
      <c r="P462" s="1567">
        <v>49157</v>
      </c>
      <c r="Q462" s="1568" t="s">
        <v>2241</v>
      </c>
      <c r="R462" s="1569">
        <v>2035</v>
      </c>
      <c r="S462" s="1570">
        <v>0</v>
      </c>
      <c r="T462" s="1570">
        <v>0</v>
      </c>
      <c r="U462" s="1570">
        <v>0</v>
      </c>
      <c r="V462" s="1573">
        <v>1104383484.4276497</v>
      </c>
      <c r="W462" s="1570">
        <v>21589494.823740184</v>
      </c>
      <c r="Z462" s="1551">
        <v>0</v>
      </c>
    </row>
    <row r="463" spans="16:26">
      <c r="P463" s="1567">
        <v>49188</v>
      </c>
      <c r="Q463" s="1568" t="s">
        <v>2242</v>
      </c>
      <c r="R463" s="1569">
        <v>2035</v>
      </c>
      <c r="S463" s="1570">
        <v>0</v>
      </c>
      <c r="T463" s="1570">
        <v>0</v>
      </c>
      <c r="U463" s="1570">
        <v>0</v>
      </c>
      <c r="V463" s="1573">
        <v>1104383484.4276497</v>
      </c>
      <c r="W463" s="1570">
        <v>28410140.088114165</v>
      </c>
      <c r="Z463" s="1551">
        <v>0</v>
      </c>
    </row>
    <row r="464" spans="16:26">
      <c r="P464" s="1567">
        <v>49218</v>
      </c>
      <c r="Q464" s="1568" t="s">
        <v>2243</v>
      </c>
      <c r="R464" s="1569">
        <v>2035</v>
      </c>
      <c r="S464" s="1570">
        <v>0</v>
      </c>
      <c r="T464" s="1570">
        <v>0</v>
      </c>
      <c r="U464" s="1570">
        <v>0</v>
      </c>
      <c r="V464" s="1573">
        <v>1104383484.4276497</v>
      </c>
      <c r="W464" s="1570">
        <v>35230785.352488145</v>
      </c>
      <c r="Z464" s="1551">
        <v>0</v>
      </c>
    </row>
    <row r="465" spans="16:26">
      <c r="P465" s="1567">
        <v>49249</v>
      </c>
      <c r="Q465" s="1568" t="s">
        <v>2244</v>
      </c>
      <c r="R465" s="1569">
        <v>2035</v>
      </c>
      <c r="S465" s="1570">
        <v>0</v>
      </c>
      <c r="T465" s="1570">
        <v>0</v>
      </c>
      <c r="U465" s="1570">
        <v>0</v>
      </c>
      <c r="V465" s="1573">
        <v>1104383484.4276497</v>
      </c>
      <c r="W465" s="1570">
        <v>42051430.616862133</v>
      </c>
      <c r="Z465" s="1551">
        <v>0</v>
      </c>
    </row>
    <row r="466" spans="16:26">
      <c r="P466" s="1567">
        <v>49279</v>
      </c>
      <c r="Q466" s="1568" t="s">
        <v>2245</v>
      </c>
      <c r="R466" s="1569">
        <v>2035</v>
      </c>
      <c r="S466" s="1570">
        <v>0</v>
      </c>
      <c r="T466" s="1570">
        <v>0</v>
      </c>
      <c r="U466" s="1570">
        <v>0</v>
      </c>
      <c r="V466" s="1573">
        <v>1104383484.4276497</v>
      </c>
      <c r="W466" s="1570">
        <v>48872075.881236114</v>
      </c>
      <c r="Z466" s="1551">
        <v>0</v>
      </c>
    </row>
    <row r="467" spans="16:26">
      <c r="P467" s="1567">
        <v>49310</v>
      </c>
      <c r="Q467" s="1568" t="s">
        <v>2246</v>
      </c>
      <c r="R467" s="1569">
        <v>2035</v>
      </c>
      <c r="S467" s="1570">
        <v>15896408.589984445</v>
      </c>
      <c r="T467" s="1570">
        <v>24848628.39962212</v>
      </c>
      <c r="U467" s="1570">
        <v>40745036.989606567</v>
      </c>
      <c r="V467" s="1573">
        <v>1088487075.8376653</v>
      </c>
      <c r="W467" s="1570">
        <v>14948354.785740919</v>
      </c>
      <c r="Z467" s="1551">
        <v>0</v>
      </c>
    </row>
    <row r="468" spans="16:26">
      <c r="P468" s="1567">
        <v>49341</v>
      </c>
      <c r="Q468" s="1568" t="s">
        <v>2247</v>
      </c>
      <c r="R468" s="1569">
        <v>2035</v>
      </c>
      <c r="S468" s="1570">
        <v>0</v>
      </c>
      <c r="T468" s="1570">
        <v>0</v>
      </c>
      <c r="U468" s="1570">
        <v>0</v>
      </c>
      <c r="V468" s="1573">
        <v>1088487075.8376653</v>
      </c>
      <c r="W468" s="1570">
        <v>21769670.679852288</v>
      </c>
      <c r="Z468" s="1551">
        <v>0</v>
      </c>
    </row>
    <row r="469" spans="16:26">
      <c r="P469" s="1567">
        <v>49369</v>
      </c>
      <c r="Q469" s="1568" t="s">
        <v>2248</v>
      </c>
      <c r="R469" s="1569">
        <v>2035</v>
      </c>
      <c r="S469" s="1570">
        <v>0</v>
      </c>
      <c r="T469" s="1570">
        <v>0</v>
      </c>
      <c r="U469" s="1570">
        <v>0</v>
      </c>
      <c r="V469" s="1573">
        <v>1088487075.8376653</v>
      </c>
      <c r="W469" s="1570">
        <v>28590986.573963664</v>
      </c>
      <c r="Z469" s="1551">
        <v>0</v>
      </c>
    </row>
    <row r="470" spans="16:26">
      <c r="P470" s="1567">
        <v>49400</v>
      </c>
      <c r="Q470" s="1568" t="s">
        <v>2249</v>
      </c>
      <c r="R470" s="1569">
        <v>2035</v>
      </c>
      <c r="S470" s="1570">
        <v>0</v>
      </c>
      <c r="T470" s="1570">
        <v>0</v>
      </c>
      <c r="U470" s="1570">
        <v>0</v>
      </c>
      <c r="V470" s="1573">
        <v>1088487075.8376653</v>
      </c>
      <c r="W470" s="1570">
        <v>35412302.468075037</v>
      </c>
      <c r="Z470" s="1551">
        <v>0</v>
      </c>
    </row>
    <row r="471" spans="16:26">
      <c r="P471" s="1567">
        <v>49430</v>
      </c>
      <c r="Q471" s="1568" t="s">
        <v>2250</v>
      </c>
      <c r="R471" s="1569">
        <v>2035</v>
      </c>
      <c r="S471" s="1570">
        <v>0</v>
      </c>
      <c r="T471" s="1570">
        <v>0</v>
      </c>
      <c r="U471" s="1570">
        <v>0</v>
      </c>
      <c r="V471" s="1573">
        <v>1088487075.8376653</v>
      </c>
      <c r="W471" s="1570">
        <v>42233618.362186417</v>
      </c>
      <c r="Z471" s="1551">
        <v>0</v>
      </c>
    </row>
    <row r="472" spans="16:26">
      <c r="P472" s="1567">
        <v>49461</v>
      </c>
      <c r="Q472" s="1568" t="s">
        <v>2251</v>
      </c>
      <c r="R472" s="1569">
        <v>2035</v>
      </c>
      <c r="S472" s="1570">
        <v>0</v>
      </c>
      <c r="T472" s="1570">
        <v>0</v>
      </c>
      <c r="U472" s="1570">
        <v>0</v>
      </c>
      <c r="V472" s="1573">
        <v>1088487075.8376653</v>
      </c>
      <c r="W472" s="1570">
        <v>49054934.256297782</v>
      </c>
      <c r="Z472" s="1551">
        <v>0</v>
      </c>
    </row>
    <row r="473" spans="16:26">
      <c r="P473" s="1567">
        <v>49491</v>
      </c>
      <c r="Q473" s="1568" t="s">
        <v>2252</v>
      </c>
      <c r="R473" s="1569">
        <v>2036</v>
      </c>
      <c r="S473" s="1570">
        <v>16254077.783259096</v>
      </c>
      <c r="T473" s="1570">
        <v>24490959.206347473</v>
      </c>
      <c r="U473" s="1570">
        <v>40745036.989606567</v>
      </c>
      <c r="V473" s="1573">
        <v>1072232998.0544062</v>
      </c>
      <c r="W473" s="1570">
        <v>15131898.879709067</v>
      </c>
      <c r="Z473" s="1551">
        <v>0</v>
      </c>
    </row>
    <row r="474" spans="16:26">
      <c r="P474" s="1567">
        <v>49522</v>
      </c>
      <c r="Q474" s="1568" t="s">
        <v>2253</v>
      </c>
      <c r="R474" s="1569">
        <v>2036</v>
      </c>
      <c r="S474" s="1570">
        <v>0</v>
      </c>
      <c r="T474" s="1570">
        <v>0</v>
      </c>
      <c r="U474" s="1570">
        <v>0</v>
      </c>
      <c r="V474" s="1573">
        <v>1072232998.0544062</v>
      </c>
      <c r="W474" s="1570">
        <v>21953900.492726918</v>
      </c>
      <c r="Z474" s="1551">
        <v>0</v>
      </c>
    </row>
    <row r="475" spans="16:26">
      <c r="P475" s="1567">
        <v>49553</v>
      </c>
      <c r="Q475" s="1568" t="s">
        <v>2254</v>
      </c>
      <c r="R475" s="1569">
        <v>2036</v>
      </c>
      <c r="S475" s="1570">
        <v>0</v>
      </c>
      <c r="T475" s="1570">
        <v>0</v>
      </c>
      <c r="U475" s="1570">
        <v>0</v>
      </c>
      <c r="V475" s="1573">
        <v>1072232998.0544062</v>
      </c>
      <c r="W475" s="1570">
        <v>28775902.105744772</v>
      </c>
      <c r="Z475" s="1551">
        <v>0</v>
      </c>
    </row>
    <row r="476" spans="16:26">
      <c r="P476" s="1567">
        <v>49583</v>
      </c>
      <c r="Q476" s="1568" t="s">
        <v>2255</v>
      </c>
      <c r="R476" s="1569">
        <v>2036</v>
      </c>
      <c r="S476" s="1570">
        <v>0</v>
      </c>
      <c r="T476" s="1570">
        <v>0</v>
      </c>
      <c r="U476" s="1570">
        <v>0</v>
      </c>
      <c r="V476" s="1573">
        <v>1072232998.0544062</v>
      </c>
      <c r="W476" s="1570">
        <v>35597903.718762621</v>
      </c>
      <c r="Z476" s="1551">
        <v>0</v>
      </c>
    </row>
    <row r="477" spans="16:26">
      <c r="P477" s="1567">
        <v>49614</v>
      </c>
      <c r="Q477" s="1568" t="s">
        <v>2256</v>
      </c>
      <c r="R477" s="1569">
        <v>2036</v>
      </c>
      <c r="S477" s="1570">
        <v>0</v>
      </c>
      <c r="T477" s="1570">
        <v>0</v>
      </c>
      <c r="U477" s="1570">
        <v>0</v>
      </c>
      <c r="V477" s="1573">
        <v>1072232998.0544062</v>
      </c>
      <c r="W477" s="1570">
        <v>42419905.331780478</v>
      </c>
      <c r="Z477" s="1551">
        <v>0</v>
      </c>
    </row>
    <row r="478" spans="16:26">
      <c r="P478" s="1567">
        <v>49644</v>
      </c>
      <c r="Q478" s="1568" t="s">
        <v>2257</v>
      </c>
      <c r="R478" s="1569">
        <v>2036</v>
      </c>
      <c r="S478" s="1570">
        <v>0</v>
      </c>
      <c r="T478" s="1570">
        <v>0</v>
      </c>
      <c r="U478" s="1570">
        <v>0</v>
      </c>
      <c r="V478" s="1573">
        <v>1072232998.0544062</v>
      </c>
      <c r="W478" s="1570">
        <v>49241906.944798328</v>
      </c>
      <c r="Z478" s="1551">
        <v>0</v>
      </c>
    </row>
    <row r="479" spans="16:26">
      <c r="P479" s="1567">
        <v>49675</v>
      </c>
      <c r="Q479" s="1568" t="s">
        <v>2258</v>
      </c>
      <c r="R479" s="1569">
        <v>2036</v>
      </c>
      <c r="S479" s="1570">
        <v>16619794.533382423</v>
      </c>
      <c r="T479" s="1570">
        <v>24125242.456224144</v>
      </c>
      <c r="U479" s="1570">
        <v>40745036.989606567</v>
      </c>
      <c r="V479" s="1573">
        <v>1055613203.5210238</v>
      </c>
      <c r="W479" s="1570">
        <v>15319572.715791494</v>
      </c>
      <c r="Z479" s="1551">
        <v>0</v>
      </c>
    </row>
    <row r="480" spans="16:26">
      <c r="P480" s="1567">
        <v>49706</v>
      </c>
      <c r="Q480" s="1568" t="s">
        <v>2259</v>
      </c>
      <c r="R480" s="1569">
        <v>2036</v>
      </c>
      <c r="S480" s="1570">
        <v>0</v>
      </c>
      <c r="T480" s="1570">
        <v>0</v>
      </c>
      <c r="U480" s="1570">
        <v>0</v>
      </c>
      <c r="V480" s="1573">
        <v>1055613203.5210238</v>
      </c>
      <c r="W480" s="1570">
        <v>22142275.476391219</v>
      </c>
      <c r="Z480" s="1551">
        <v>0</v>
      </c>
    </row>
    <row r="481" spans="16:26">
      <c r="P481" s="1567">
        <v>49735</v>
      </c>
      <c r="Q481" s="1568" t="s">
        <v>2260</v>
      </c>
      <c r="R481" s="1569">
        <v>2036</v>
      </c>
      <c r="S481" s="1570">
        <v>0</v>
      </c>
      <c r="T481" s="1570">
        <v>0</v>
      </c>
      <c r="U481" s="1570">
        <v>0</v>
      </c>
      <c r="V481" s="1573">
        <v>1055613203.5210238</v>
      </c>
      <c r="W481" s="1570">
        <v>28964978.236990958</v>
      </c>
      <c r="Z481" s="1551">
        <v>0</v>
      </c>
    </row>
    <row r="482" spans="16:26">
      <c r="P482" s="1567">
        <v>49766</v>
      </c>
      <c r="Q482" s="1568" t="s">
        <v>2261</v>
      </c>
      <c r="R482" s="1569">
        <v>2036</v>
      </c>
      <c r="S482" s="1570">
        <v>0</v>
      </c>
      <c r="T482" s="1570">
        <v>0</v>
      </c>
      <c r="U482" s="1570">
        <v>0</v>
      </c>
      <c r="V482" s="1573">
        <v>1055613203.5210238</v>
      </c>
      <c r="W482" s="1570">
        <v>35787680.997590691</v>
      </c>
      <c r="Z482" s="1551">
        <v>0</v>
      </c>
    </row>
    <row r="483" spans="16:26">
      <c r="P483" s="1567">
        <v>49796</v>
      </c>
      <c r="Q483" s="1568" t="s">
        <v>2262</v>
      </c>
      <c r="R483" s="1569">
        <v>2036</v>
      </c>
      <c r="S483" s="1570">
        <v>0</v>
      </c>
      <c r="T483" s="1570">
        <v>0</v>
      </c>
      <c r="U483" s="1570">
        <v>0</v>
      </c>
      <c r="V483" s="1573">
        <v>1055613203.5210238</v>
      </c>
      <c r="W483" s="1570">
        <v>42610383.758190416</v>
      </c>
      <c r="Z483" s="1551">
        <v>0</v>
      </c>
    </row>
    <row r="484" spans="16:26">
      <c r="P484" s="1567">
        <v>49827</v>
      </c>
      <c r="Q484" s="1568" t="s">
        <v>2263</v>
      </c>
      <c r="R484" s="1569">
        <v>2036</v>
      </c>
      <c r="S484" s="1570">
        <v>0</v>
      </c>
      <c r="T484" s="1570">
        <v>0</v>
      </c>
      <c r="U484" s="1570">
        <v>0</v>
      </c>
      <c r="V484" s="1573">
        <v>1055613203.5210238</v>
      </c>
      <c r="W484" s="1570">
        <v>49433086.518790148</v>
      </c>
      <c r="Z484" s="1551">
        <v>0</v>
      </c>
    </row>
    <row r="485" spans="16:26">
      <c r="P485" s="1567">
        <v>49857</v>
      </c>
      <c r="Q485" s="1568" t="s">
        <v>2264</v>
      </c>
      <c r="R485" s="1569">
        <v>2037</v>
      </c>
      <c r="S485" s="1570">
        <v>16993739.910383526</v>
      </c>
      <c r="T485" s="1570">
        <v>23751297.07922304</v>
      </c>
      <c r="U485" s="1570">
        <v>40745036.989606567</v>
      </c>
      <c r="V485" s="1573">
        <v>1038619463.6106402</v>
      </c>
      <c r="W485" s="1570">
        <v>15511469.21318578</v>
      </c>
      <c r="Z485" s="1551">
        <v>0</v>
      </c>
    </row>
    <row r="486" spans="16:26">
      <c r="P486" s="1567">
        <v>49888</v>
      </c>
      <c r="Q486" s="1568" t="s">
        <v>2265</v>
      </c>
      <c r="R486" s="1569">
        <v>2037</v>
      </c>
      <c r="S486" s="1570">
        <v>0</v>
      </c>
      <c r="T486" s="1570">
        <v>0</v>
      </c>
      <c r="U486" s="1570">
        <v>0</v>
      </c>
      <c r="V486" s="1573">
        <v>1038619463.6106402</v>
      </c>
      <c r="W486" s="1570">
        <v>22334888.897187978</v>
      </c>
      <c r="Z486" s="1551">
        <v>0</v>
      </c>
    </row>
    <row r="487" spans="16:26">
      <c r="P487" s="1567">
        <v>49919</v>
      </c>
      <c r="Q487" s="1568" t="s">
        <v>2266</v>
      </c>
      <c r="R487" s="1569">
        <v>2037</v>
      </c>
      <c r="S487" s="1570">
        <v>0</v>
      </c>
      <c r="T487" s="1570">
        <v>0</v>
      </c>
      <c r="U487" s="1570">
        <v>0</v>
      </c>
      <c r="V487" s="1573">
        <v>1038619463.6106402</v>
      </c>
      <c r="W487" s="1570">
        <v>29158308.581190176</v>
      </c>
      <c r="Z487" s="1551">
        <v>0</v>
      </c>
    </row>
    <row r="488" spans="16:26">
      <c r="P488" s="1567">
        <v>49949</v>
      </c>
      <c r="Q488" s="1568" t="s">
        <v>2267</v>
      </c>
      <c r="R488" s="1569">
        <v>2037</v>
      </c>
      <c r="S488" s="1570">
        <v>0</v>
      </c>
      <c r="T488" s="1570">
        <v>0</v>
      </c>
      <c r="U488" s="1570">
        <v>0</v>
      </c>
      <c r="V488" s="1573">
        <v>1038619463.6106402</v>
      </c>
      <c r="W488" s="1570">
        <v>35981728.265192375</v>
      </c>
      <c r="Z488" s="1551">
        <v>0</v>
      </c>
    </row>
    <row r="489" spans="16:26">
      <c r="P489" s="1567">
        <v>49980</v>
      </c>
      <c r="Q489" s="1568" t="s">
        <v>2268</v>
      </c>
      <c r="R489" s="1569">
        <v>2037</v>
      </c>
      <c r="S489" s="1570">
        <v>0</v>
      </c>
      <c r="T489" s="1570">
        <v>0</v>
      </c>
      <c r="U489" s="1570">
        <v>0</v>
      </c>
      <c r="V489" s="1573">
        <v>1038619463.6106402</v>
      </c>
      <c r="W489" s="1570">
        <v>42805147.94919458</v>
      </c>
      <c r="Z489" s="1551">
        <v>0</v>
      </c>
    </row>
    <row r="490" spans="16:26">
      <c r="P490" s="1567">
        <v>50010</v>
      </c>
      <c r="Q490" s="1568" t="s">
        <v>2269</v>
      </c>
      <c r="R490" s="1569">
        <v>2037</v>
      </c>
      <c r="S490" s="1570">
        <v>0</v>
      </c>
      <c r="T490" s="1570">
        <v>0</v>
      </c>
      <c r="U490" s="1570">
        <v>0</v>
      </c>
      <c r="V490" s="1573">
        <v>1038619463.6106402</v>
      </c>
      <c r="W490" s="1570">
        <v>49628567.633196779</v>
      </c>
      <c r="Z490" s="1551">
        <v>0</v>
      </c>
    </row>
    <row r="491" spans="16:26">
      <c r="P491" s="1567">
        <v>50041</v>
      </c>
      <c r="Q491" s="1568" t="s">
        <v>2270</v>
      </c>
      <c r="R491" s="1569">
        <v>2037</v>
      </c>
      <c r="S491" s="1570">
        <v>17376099.058367159</v>
      </c>
      <c r="T491" s="1570">
        <v>23368937.931239408</v>
      </c>
      <c r="U491" s="1570">
        <v>40745036.989606567</v>
      </c>
      <c r="V491" s="1573">
        <v>1021243364.552273</v>
      </c>
      <c r="W491" s="1570">
        <v>15707683.381771438</v>
      </c>
      <c r="Z491" s="1551">
        <v>0</v>
      </c>
    </row>
    <row r="492" spans="16:26">
      <c r="P492" s="1567">
        <v>50072</v>
      </c>
      <c r="Q492" s="1568" t="s">
        <v>2271</v>
      </c>
      <c r="R492" s="1569">
        <v>2037</v>
      </c>
      <c r="S492" s="1570">
        <v>0</v>
      </c>
      <c r="T492" s="1570">
        <v>0</v>
      </c>
      <c r="U492" s="1570">
        <v>0</v>
      </c>
      <c r="V492" s="1573">
        <v>1021243364.552273</v>
      </c>
      <c r="W492" s="1570">
        <v>22531836.119952664</v>
      </c>
      <c r="Z492" s="1551">
        <v>0</v>
      </c>
    </row>
    <row r="493" spans="16:26">
      <c r="P493" s="1567">
        <v>50100</v>
      </c>
      <c r="Q493" s="1568" t="s">
        <v>2272</v>
      </c>
      <c r="R493" s="1569">
        <v>2037</v>
      </c>
      <c r="S493" s="1570">
        <v>0</v>
      </c>
      <c r="T493" s="1570">
        <v>0</v>
      </c>
      <c r="U493" s="1570">
        <v>0</v>
      </c>
      <c r="V493" s="1573">
        <v>1021243364.552273</v>
      </c>
      <c r="W493" s="1570">
        <v>29355988.85813389</v>
      </c>
      <c r="Z493" s="1551">
        <v>0</v>
      </c>
    </row>
    <row r="494" spans="16:26">
      <c r="P494" s="1567">
        <v>50131</v>
      </c>
      <c r="Q494" s="1568" t="s">
        <v>2273</v>
      </c>
      <c r="R494" s="1569">
        <v>2037</v>
      </c>
      <c r="S494" s="1570">
        <v>0</v>
      </c>
      <c r="T494" s="1570">
        <v>0</v>
      </c>
      <c r="U494" s="1570">
        <v>0</v>
      </c>
      <c r="V494" s="1573">
        <v>1021243364.552273</v>
      </c>
      <c r="W494" s="1570">
        <v>36180141.596315116</v>
      </c>
      <c r="Z494" s="1551">
        <v>0</v>
      </c>
    </row>
    <row r="495" spans="16:26">
      <c r="P495" s="1567">
        <v>50161</v>
      </c>
      <c r="Q495" s="1568" t="s">
        <v>2274</v>
      </c>
      <c r="R495" s="1569">
        <v>2037</v>
      </c>
      <c r="S495" s="1570">
        <v>0</v>
      </c>
      <c r="T495" s="1570">
        <v>0</v>
      </c>
      <c r="U495" s="1570">
        <v>0</v>
      </c>
      <c r="V495" s="1573">
        <v>1021243364.552273</v>
      </c>
      <c r="W495" s="1570">
        <v>43004294.334496342</v>
      </c>
      <c r="Z495" s="1551">
        <v>0</v>
      </c>
    </row>
    <row r="496" spans="16:26">
      <c r="P496" s="1567">
        <v>50192</v>
      </c>
      <c r="Q496" s="1568" t="s">
        <v>2275</v>
      </c>
      <c r="R496" s="1569">
        <v>2037</v>
      </c>
      <c r="S496" s="1570">
        <v>0</v>
      </c>
      <c r="T496" s="1570">
        <v>0</v>
      </c>
      <c r="U496" s="1570">
        <v>0</v>
      </c>
      <c r="V496" s="1573">
        <v>1021243364.552273</v>
      </c>
      <c r="W496" s="1570">
        <v>49828447.072677568</v>
      </c>
      <c r="Z496" s="1551">
        <v>0</v>
      </c>
    </row>
    <row r="497" spans="16:26">
      <c r="P497" s="1567">
        <v>50222</v>
      </c>
      <c r="Q497" s="1568" t="s">
        <v>2276</v>
      </c>
      <c r="R497" s="1569">
        <v>2038</v>
      </c>
      <c r="S497" s="1570">
        <v>17767061.287180424</v>
      </c>
      <c r="T497" s="1570">
        <v>22977975.70242615</v>
      </c>
      <c r="U497" s="1570">
        <v>40745036.989606574</v>
      </c>
      <c r="V497" s="1573">
        <v>1003476303.2650926</v>
      </c>
      <c r="W497" s="1570">
        <v>15908312.369150268</v>
      </c>
      <c r="Z497" s="1551">
        <v>0</v>
      </c>
    </row>
    <row r="498" spans="16:26">
      <c r="P498" s="1567">
        <v>50253</v>
      </c>
      <c r="Q498" s="1568" t="s">
        <v>2277</v>
      </c>
      <c r="R498" s="1569">
        <v>2038</v>
      </c>
      <c r="S498" s="1570">
        <v>0</v>
      </c>
      <c r="T498" s="1570">
        <v>0</v>
      </c>
      <c r="U498" s="1570">
        <v>0</v>
      </c>
      <c r="V498" s="1573">
        <v>1003476303.2650926</v>
      </c>
      <c r="W498" s="1570">
        <v>22733214.655229546</v>
      </c>
      <c r="Z498" s="1551">
        <v>0</v>
      </c>
    </row>
    <row r="499" spans="16:26">
      <c r="P499" s="1567">
        <v>50284</v>
      </c>
      <c r="Q499" s="1568" t="s">
        <v>2278</v>
      </c>
      <c r="R499" s="1569">
        <v>2038</v>
      </c>
      <c r="S499" s="1570">
        <v>0</v>
      </c>
      <c r="T499" s="1570">
        <v>0</v>
      </c>
      <c r="U499" s="1570">
        <v>0</v>
      </c>
      <c r="V499" s="1573">
        <v>1003476303.2650926</v>
      </c>
      <c r="W499" s="1570">
        <v>29558116.941308822</v>
      </c>
      <c r="Z499" s="1551">
        <v>0</v>
      </c>
    </row>
    <row r="500" spans="16:26">
      <c r="P500" s="1567">
        <v>50314</v>
      </c>
      <c r="Q500" s="1568" t="s">
        <v>2279</v>
      </c>
      <c r="R500" s="1569">
        <v>2038</v>
      </c>
      <c r="S500" s="1570">
        <v>0</v>
      </c>
      <c r="T500" s="1570">
        <v>0</v>
      </c>
      <c r="U500" s="1570">
        <v>0</v>
      </c>
      <c r="V500" s="1573">
        <v>1003476303.2650926</v>
      </c>
      <c r="W500" s="1570">
        <v>36383019.227388099</v>
      </c>
      <c r="Z500" s="1551">
        <v>0</v>
      </c>
    </row>
    <row r="501" spans="16:26">
      <c r="P501" s="1567">
        <v>50345</v>
      </c>
      <c r="Q501" s="1568" t="s">
        <v>2280</v>
      </c>
      <c r="R501" s="1569">
        <v>2038</v>
      </c>
      <c r="S501" s="1570">
        <v>0</v>
      </c>
      <c r="T501" s="1570">
        <v>0</v>
      </c>
      <c r="U501" s="1570">
        <v>0</v>
      </c>
      <c r="V501" s="1573">
        <v>1003476303.2650926</v>
      </c>
      <c r="W501" s="1570">
        <v>43207921.513467379</v>
      </c>
      <c r="Z501" s="1551">
        <v>0</v>
      </c>
    </row>
    <row r="502" spans="16:26">
      <c r="P502" s="1567">
        <v>50375</v>
      </c>
      <c r="Q502" s="1568" t="s">
        <v>2281</v>
      </c>
      <c r="R502" s="1569">
        <v>2038</v>
      </c>
      <c r="S502" s="1570">
        <v>0</v>
      </c>
      <c r="T502" s="1570">
        <v>0</v>
      </c>
      <c r="U502" s="1570">
        <v>0</v>
      </c>
      <c r="V502" s="1573">
        <v>1003476303.2650926</v>
      </c>
      <c r="W502" s="1570">
        <v>50032823.799546659</v>
      </c>
      <c r="Z502" s="1551">
        <v>0</v>
      </c>
    </row>
    <row r="503" spans="16:26">
      <c r="P503" s="1567">
        <v>50406</v>
      </c>
      <c r="Q503" s="1568" t="s">
        <v>2282</v>
      </c>
      <c r="R503" s="1569">
        <v>2038</v>
      </c>
      <c r="S503" s="1570">
        <v>18166820.166141979</v>
      </c>
      <c r="T503" s="1570">
        <v>22578216.823464591</v>
      </c>
      <c r="U503" s="1570">
        <v>40745036.989606574</v>
      </c>
      <c r="V503" s="1573">
        <v>985309483.09895062</v>
      </c>
      <c r="W503" s="1570">
        <v>16113455.508745125</v>
      </c>
      <c r="Z503" s="1551">
        <v>0</v>
      </c>
    </row>
    <row r="504" spans="16:26">
      <c r="P504" s="1567">
        <v>50437</v>
      </c>
      <c r="Q504" s="1568" t="s">
        <v>2283</v>
      </c>
      <c r="R504" s="1569">
        <v>2038</v>
      </c>
      <c r="S504" s="1570">
        <v>0</v>
      </c>
      <c r="T504" s="1570">
        <v>0</v>
      </c>
      <c r="U504" s="1570">
        <v>0</v>
      </c>
      <c r="V504" s="1573">
        <v>985309483.09895062</v>
      </c>
      <c r="W504" s="1570">
        <v>22939124.207550157</v>
      </c>
      <c r="Z504" s="1551">
        <v>0</v>
      </c>
    </row>
    <row r="505" spans="16:26">
      <c r="P505" s="1567">
        <v>50465</v>
      </c>
      <c r="Q505" s="1568" t="s">
        <v>2284</v>
      </c>
      <c r="R505" s="1569">
        <v>2038</v>
      </c>
      <c r="S505" s="1570">
        <v>0</v>
      </c>
      <c r="T505" s="1570">
        <v>0</v>
      </c>
      <c r="U505" s="1570">
        <v>0</v>
      </c>
      <c r="V505" s="1573">
        <v>985309483.09895062</v>
      </c>
      <c r="W505" s="1570">
        <v>29764792.906355198</v>
      </c>
      <c r="Z505" s="1551">
        <v>0</v>
      </c>
    </row>
    <row r="506" spans="16:26">
      <c r="P506" s="1567">
        <v>50496</v>
      </c>
      <c r="Q506" s="1568" t="s">
        <v>2285</v>
      </c>
      <c r="R506" s="1569">
        <v>2038</v>
      </c>
      <c r="S506" s="1570">
        <v>0</v>
      </c>
      <c r="T506" s="1570">
        <v>0</v>
      </c>
      <c r="U506" s="1570">
        <v>0</v>
      </c>
      <c r="V506" s="1573">
        <v>985309483.09895062</v>
      </c>
      <c r="W506" s="1570">
        <v>36590461.605160236</v>
      </c>
      <c r="Z506" s="1551">
        <v>0</v>
      </c>
    </row>
    <row r="507" spans="16:26">
      <c r="P507" s="1567">
        <v>50526</v>
      </c>
      <c r="Q507" s="1568" t="s">
        <v>2286</v>
      </c>
      <c r="R507" s="1569">
        <v>2038</v>
      </c>
      <c r="S507" s="1570">
        <v>0</v>
      </c>
      <c r="T507" s="1570">
        <v>0</v>
      </c>
      <c r="U507" s="1570">
        <v>0</v>
      </c>
      <c r="V507" s="1573">
        <v>985309483.09895062</v>
      </c>
      <c r="W507" s="1570">
        <v>43416130.303965271</v>
      </c>
      <c r="Z507" s="1551">
        <v>0</v>
      </c>
    </row>
    <row r="508" spans="16:26">
      <c r="P508" s="1567">
        <v>50557</v>
      </c>
      <c r="Q508" s="1568" t="s">
        <v>2287</v>
      </c>
      <c r="R508" s="1569">
        <v>2038</v>
      </c>
      <c r="S508" s="1570">
        <v>0</v>
      </c>
      <c r="T508" s="1570">
        <v>0</v>
      </c>
      <c r="U508" s="1570">
        <v>0</v>
      </c>
      <c r="V508" s="1573">
        <v>985309483.09895062</v>
      </c>
      <c r="W508" s="1570">
        <v>50241799.002770305</v>
      </c>
      <c r="Z508" s="1551">
        <v>0</v>
      </c>
    </row>
    <row r="509" spans="16:26">
      <c r="P509" s="1567">
        <v>50587</v>
      </c>
      <c r="Q509" s="1568" t="s">
        <v>2288</v>
      </c>
      <c r="R509" s="1569">
        <v>2039</v>
      </c>
      <c r="S509" s="1570">
        <v>18575573.619880173</v>
      </c>
      <c r="T509" s="1570">
        <v>22169463.369726393</v>
      </c>
      <c r="U509" s="1570">
        <v>40745036.989606567</v>
      </c>
      <c r="V509" s="1573">
        <v>966733909.47907043</v>
      </c>
      <c r="W509" s="1570">
        <v>16323214.368980866</v>
      </c>
      <c r="Z509" s="1551">
        <v>0</v>
      </c>
    </row>
    <row r="510" spans="16:26">
      <c r="P510" s="1567">
        <v>50618</v>
      </c>
      <c r="Q510" s="1568" t="s">
        <v>2289</v>
      </c>
      <c r="R510" s="1569">
        <v>2039</v>
      </c>
      <c r="S510" s="1570">
        <v>0</v>
      </c>
      <c r="T510" s="1570">
        <v>0</v>
      </c>
      <c r="U510" s="1570">
        <v>0</v>
      </c>
      <c r="V510" s="1573">
        <v>966733909.47907043</v>
      </c>
      <c r="W510" s="1570">
        <v>23149666.72479799</v>
      </c>
      <c r="Z510" s="1551">
        <v>0</v>
      </c>
    </row>
    <row r="511" spans="16:26">
      <c r="P511" s="1567">
        <v>50649</v>
      </c>
      <c r="Q511" s="1568" t="s">
        <v>2290</v>
      </c>
      <c r="R511" s="1569">
        <v>2039</v>
      </c>
      <c r="S511" s="1570">
        <v>0</v>
      </c>
      <c r="T511" s="1570">
        <v>0</v>
      </c>
      <c r="U511" s="1570">
        <v>0</v>
      </c>
      <c r="V511" s="1573">
        <v>966733909.47907043</v>
      </c>
      <c r="W511" s="1570">
        <v>29976119.080615118</v>
      </c>
      <c r="Z511" s="1551">
        <v>0</v>
      </c>
    </row>
    <row r="512" spans="16:26">
      <c r="P512" s="1567">
        <v>50679</v>
      </c>
      <c r="Q512" s="1568" t="s">
        <v>2291</v>
      </c>
      <c r="R512" s="1569">
        <v>2039</v>
      </c>
      <c r="S512" s="1570">
        <v>0</v>
      </c>
      <c r="T512" s="1570">
        <v>0</v>
      </c>
      <c r="U512" s="1570">
        <v>0</v>
      </c>
      <c r="V512" s="1573">
        <v>966733909.47907043</v>
      </c>
      <c r="W512" s="1570">
        <v>36802571.436432242</v>
      </c>
      <c r="Z512" s="1551">
        <v>0</v>
      </c>
    </row>
    <row r="513" spans="16:26">
      <c r="P513" s="1567">
        <v>50710</v>
      </c>
      <c r="Q513" s="1568" t="s">
        <v>2292</v>
      </c>
      <c r="R513" s="1569">
        <v>2039</v>
      </c>
      <c r="S513" s="1570">
        <v>0</v>
      </c>
      <c r="T513" s="1570">
        <v>0</v>
      </c>
      <c r="U513" s="1570">
        <v>0</v>
      </c>
      <c r="V513" s="1573">
        <v>966733909.47907043</v>
      </c>
      <c r="W513" s="1570">
        <v>43629023.792249367</v>
      </c>
      <c r="Z513" s="1551">
        <v>0</v>
      </c>
    </row>
    <row r="514" spans="16:26">
      <c r="P514" s="1567">
        <v>50740</v>
      </c>
      <c r="Q514" s="1568" t="s">
        <v>2293</v>
      </c>
      <c r="R514" s="1569">
        <v>2039</v>
      </c>
      <c r="S514" s="1570">
        <v>0</v>
      </c>
      <c r="T514" s="1570">
        <v>0</v>
      </c>
      <c r="U514" s="1570">
        <v>0</v>
      </c>
      <c r="V514" s="1573">
        <v>966733909.47907043</v>
      </c>
      <c r="W514" s="1570">
        <v>50455476.148066498</v>
      </c>
      <c r="Z514" s="1551">
        <v>0</v>
      </c>
    </row>
    <row r="515" spans="16:26">
      <c r="P515" s="1567">
        <v>50771</v>
      </c>
      <c r="Q515" s="1568" t="s">
        <v>2294</v>
      </c>
      <c r="R515" s="1569">
        <v>2039</v>
      </c>
      <c r="S515" s="1570">
        <v>18993524.02632748</v>
      </c>
      <c r="T515" s="1570">
        <v>21751512.963279091</v>
      </c>
      <c r="U515" s="1570">
        <v>40745036.989606574</v>
      </c>
      <c r="V515" s="1573">
        <v>947740385.45274293</v>
      </c>
      <c r="W515" s="1570">
        <v>16537692.803571912</v>
      </c>
      <c r="Z515" s="1551">
        <v>0</v>
      </c>
    </row>
    <row r="516" spans="16:26">
      <c r="P516" s="1567">
        <v>50802</v>
      </c>
      <c r="Q516" s="1568" t="s">
        <v>2295</v>
      </c>
      <c r="R516" s="1569">
        <v>2039</v>
      </c>
      <c r="S516" s="1570">
        <v>0</v>
      </c>
      <c r="T516" s="1570">
        <v>0</v>
      </c>
      <c r="U516" s="1570">
        <v>0</v>
      </c>
      <c r="V516" s="1573">
        <v>947740385.45274293</v>
      </c>
      <c r="W516" s="1570">
        <v>23364946.448683899</v>
      </c>
      <c r="Z516" s="1551">
        <v>0</v>
      </c>
    </row>
    <row r="517" spans="16:26">
      <c r="P517" s="1567">
        <v>50830</v>
      </c>
      <c r="Q517" s="1568" t="s">
        <v>2296</v>
      </c>
      <c r="R517" s="1569">
        <v>2039</v>
      </c>
      <c r="S517" s="1570">
        <v>0</v>
      </c>
      <c r="T517" s="1570">
        <v>0</v>
      </c>
      <c r="U517" s="1570">
        <v>0</v>
      </c>
      <c r="V517" s="1573">
        <v>947740385.45274293</v>
      </c>
      <c r="W517" s="1570">
        <v>30192200.093795884</v>
      </c>
      <c r="Z517" s="1551">
        <v>0</v>
      </c>
    </row>
    <row r="518" spans="16:26">
      <c r="P518" s="1567">
        <v>50861</v>
      </c>
      <c r="Q518" s="1568" t="s">
        <v>2297</v>
      </c>
      <c r="R518" s="1569">
        <v>2039</v>
      </c>
      <c r="S518" s="1570">
        <v>0</v>
      </c>
      <c r="T518" s="1570">
        <v>0</v>
      </c>
      <c r="U518" s="1570">
        <v>0</v>
      </c>
      <c r="V518" s="1573">
        <v>947740385.45274293</v>
      </c>
      <c r="W518" s="1570">
        <v>37019453.738907874</v>
      </c>
      <c r="Z518" s="1551">
        <v>0</v>
      </c>
    </row>
    <row r="519" spans="16:26">
      <c r="P519" s="1567">
        <v>50891</v>
      </c>
      <c r="Q519" s="1568" t="s">
        <v>2298</v>
      </c>
      <c r="R519" s="1569">
        <v>2039</v>
      </c>
      <c r="S519" s="1570">
        <v>0</v>
      </c>
      <c r="T519" s="1570">
        <v>0</v>
      </c>
      <c r="U519" s="1570">
        <v>0</v>
      </c>
      <c r="V519" s="1573">
        <v>947740385.45274293</v>
      </c>
      <c r="W519" s="1570">
        <v>43846707.384019859</v>
      </c>
      <c r="Z519" s="1551">
        <v>0</v>
      </c>
    </row>
    <row r="520" spans="16:26">
      <c r="P520" s="1567">
        <v>50922</v>
      </c>
      <c r="Q520" s="1568" t="s">
        <v>2299</v>
      </c>
      <c r="R520" s="1569">
        <v>2039</v>
      </c>
      <c r="S520" s="1570">
        <v>0</v>
      </c>
      <c r="T520" s="1570">
        <v>0</v>
      </c>
      <c r="U520" s="1570">
        <v>0</v>
      </c>
      <c r="V520" s="1573">
        <v>947740385.45274293</v>
      </c>
      <c r="W520" s="1570">
        <v>50673961.029131845</v>
      </c>
      <c r="Z520" s="1551">
        <v>0</v>
      </c>
    </row>
    <row r="521" spans="16:26">
      <c r="P521" s="1567">
        <v>50952</v>
      </c>
      <c r="Q521" s="1568" t="s">
        <v>2300</v>
      </c>
      <c r="R521" s="1569">
        <v>2040</v>
      </c>
      <c r="S521" s="1570">
        <v>19420878.316919848</v>
      </c>
      <c r="T521" s="1570">
        <v>21324158.672686726</v>
      </c>
      <c r="U521" s="1570">
        <v>40745036.989606574</v>
      </c>
      <c r="V521" s="1573">
        <v>928319507.13582313</v>
      </c>
      <c r="W521" s="1570">
        <v>16756997.002941253</v>
      </c>
      <c r="Z521" s="1551">
        <v>0</v>
      </c>
    </row>
    <row r="522" spans="16:26">
      <c r="P522" s="1567">
        <v>50983</v>
      </c>
      <c r="Q522" s="1568" t="s">
        <v>2301</v>
      </c>
      <c r="R522" s="1569">
        <v>2040</v>
      </c>
      <c r="S522" s="1570">
        <v>0</v>
      </c>
      <c r="T522" s="1570">
        <v>0</v>
      </c>
      <c r="U522" s="1570">
        <v>0</v>
      </c>
      <c r="V522" s="1573">
        <v>928319507.13582313</v>
      </c>
      <c r="W522" s="1570">
        <v>23585069.966357231</v>
      </c>
      <c r="Z522" s="1551">
        <v>0</v>
      </c>
    </row>
    <row r="523" spans="16:26">
      <c r="P523" s="1567">
        <v>51014</v>
      </c>
      <c r="Q523" s="1568" t="s">
        <v>2302</v>
      </c>
      <c r="R523" s="1569">
        <v>2040</v>
      </c>
      <c r="S523" s="1570">
        <v>0</v>
      </c>
      <c r="T523" s="1570">
        <v>0</v>
      </c>
      <c r="U523" s="1570">
        <v>0</v>
      </c>
      <c r="V523" s="1573">
        <v>928319507.13582313</v>
      </c>
      <c r="W523" s="1570">
        <v>30413142.929773211</v>
      </c>
      <c r="Z523" s="1551">
        <v>0</v>
      </c>
    </row>
    <row r="524" spans="16:26">
      <c r="P524" s="1567">
        <v>51044</v>
      </c>
      <c r="Q524" s="1568" t="s">
        <v>2303</v>
      </c>
      <c r="R524" s="1569">
        <v>2040</v>
      </c>
      <c r="S524" s="1570">
        <v>0</v>
      </c>
      <c r="T524" s="1570">
        <v>0</v>
      </c>
      <c r="U524" s="1570">
        <v>0</v>
      </c>
      <c r="V524" s="1573">
        <v>928319507.13582313</v>
      </c>
      <c r="W524" s="1570">
        <v>37241215.893189199</v>
      </c>
      <c r="Z524" s="1551">
        <v>0</v>
      </c>
    </row>
    <row r="525" spans="16:26">
      <c r="P525" s="1567">
        <v>51075</v>
      </c>
      <c r="Q525" s="1568" t="s">
        <v>2304</v>
      </c>
      <c r="R525" s="1569">
        <v>2040</v>
      </c>
      <c r="S525" s="1570">
        <v>0</v>
      </c>
      <c r="T525" s="1570">
        <v>0</v>
      </c>
      <c r="U525" s="1570">
        <v>0</v>
      </c>
      <c r="V525" s="1573">
        <v>928319507.13582313</v>
      </c>
      <c r="W525" s="1570">
        <v>44069288.856605172</v>
      </c>
      <c r="Z525" s="1551">
        <v>0</v>
      </c>
    </row>
    <row r="526" spans="16:26">
      <c r="P526" s="1567">
        <v>51105</v>
      </c>
      <c r="Q526" s="1568" t="s">
        <v>2305</v>
      </c>
      <c r="R526" s="1569">
        <v>2040</v>
      </c>
      <c r="S526" s="1570">
        <v>0</v>
      </c>
      <c r="T526" s="1570">
        <v>0</v>
      </c>
      <c r="U526" s="1570">
        <v>0</v>
      </c>
      <c r="V526" s="1573">
        <v>928319507.13582313</v>
      </c>
      <c r="W526" s="1570">
        <v>50897361.820021152</v>
      </c>
      <c r="Z526" s="1551">
        <v>0</v>
      </c>
    </row>
    <row r="527" spans="16:26">
      <c r="P527" s="1567">
        <v>51136</v>
      </c>
      <c r="Q527" s="1568" t="s">
        <v>2306</v>
      </c>
      <c r="R527" s="1569">
        <v>2040</v>
      </c>
      <c r="S527" s="1570">
        <v>19857848.079050541</v>
      </c>
      <c r="T527" s="1570">
        <v>20887188.910556026</v>
      </c>
      <c r="U527" s="1570">
        <v>40745036.989606567</v>
      </c>
      <c r="V527" s="1573">
        <v>908461659.05677259</v>
      </c>
      <c r="W527" s="1570">
        <v>16981235.546796408</v>
      </c>
      <c r="Z527" s="1551">
        <v>0</v>
      </c>
    </row>
    <row r="528" spans="16:26">
      <c r="P528" s="1567">
        <v>51167</v>
      </c>
      <c r="Q528" s="1568" t="s">
        <v>2307</v>
      </c>
      <c r="R528" s="1569">
        <v>2040</v>
      </c>
      <c r="S528" s="1570">
        <v>0</v>
      </c>
      <c r="T528" s="1570">
        <v>0</v>
      </c>
      <c r="U528" s="1570">
        <v>0</v>
      </c>
      <c r="V528" s="1573">
        <v>908461659.05677259</v>
      </c>
      <c r="W528" s="1570">
        <v>23810146.263178218</v>
      </c>
      <c r="Z528" s="1551">
        <v>0</v>
      </c>
    </row>
    <row r="529" spans="16:26">
      <c r="P529" s="1567">
        <v>51196</v>
      </c>
      <c r="Q529" s="1568" t="s">
        <v>2308</v>
      </c>
      <c r="R529" s="1569">
        <v>2040</v>
      </c>
      <c r="S529" s="1570">
        <v>0</v>
      </c>
      <c r="T529" s="1570">
        <v>0</v>
      </c>
      <c r="U529" s="1570">
        <v>0</v>
      </c>
      <c r="V529" s="1573">
        <v>908461659.05677259</v>
      </c>
      <c r="W529" s="1570">
        <v>30639056.979560036</v>
      </c>
      <c r="Z529" s="1551">
        <v>0</v>
      </c>
    </row>
    <row r="530" spans="16:26">
      <c r="P530" s="1567">
        <v>51227</v>
      </c>
      <c r="Q530" s="1568" t="s">
        <v>2309</v>
      </c>
      <c r="R530" s="1569">
        <v>2040</v>
      </c>
      <c r="S530" s="1570">
        <v>0</v>
      </c>
      <c r="T530" s="1570">
        <v>0</v>
      </c>
      <c r="U530" s="1570">
        <v>0</v>
      </c>
      <c r="V530" s="1573">
        <v>908461659.05677259</v>
      </c>
      <c r="W530" s="1570">
        <v>37467967.695941858</v>
      </c>
      <c r="Z530" s="1551">
        <v>0</v>
      </c>
    </row>
    <row r="531" spans="16:26">
      <c r="P531" s="1567">
        <v>51257</v>
      </c>
      <c r="Q531" s="1568" t="s">
        <v>2310</v>
      </c>
      <c r="R531" s="1569">
        <v>2040</v>
      </c>
      <c r="S531" s="1570">
        <v>0</v>
      </c>
      <c r="T531" s="1570">
        <v>0</v>
      </c>
      <c r="U531" s="1570">
        <v>0</v>
      </c>
      <c r="V531" s="1573">
        <v>908461659.05677259</v>
      </c>
      <c r="W531" s="1570">
        <v>44296878.412323669</v>
      </c>
      <c r="Z531" s="1551">
        <v>0</v>
      </c>
    </row>
    <row r="532" spans="16:26">
      <c r="P532" s="1567">
        <v>51288</v>
      </c>
      <c r="Q532" s="1568" t="s">
        <v>2311</v>
      </c>
      <c r="R532" s="1569">
        <v>2040</v>
      </c>
      <c r="S532" s="1570">
        <v>0</v>
      </c>
      <c r="T532" s="1570">
        <v>0</v>
      </c>
      <c r="U532" s="1570">
        <v>0</v>
      </c>
      <c r="V532" s="1573">
        <v>908461659.05677259</v>
      </c>
      <c r="W532" s="1570">
        <v>51125789.128705487</v>
      </c>
      <c r="Z532" s="1551">
        <v>0</v>
      </c>
    </row>
    <row r="533" spans="16:26">
      <c r="P533" s="1567">
        <v>51318</v>
      </c>
      <c r="Q533" s="1568" t="s">
        <v>2312</v>
      </c>
      <c r="R533" s="1569">
        <v>2041</v>
      </c>
      <c r="S533" s="1570">
        <v>20304649.660829179</v>
      </c>
      <c r="T533" s="1570">
        <v>20440387.328777388</v>
      </c>
      <c r="U533" s="1570">
        <v>40745036.989606567</v>
      </c>
      <c r="V533" s="1573">
        <v>888157009.3959434</v>
      </c>
      <c r="W533" s="1570">
        <v>17210519.457888301</v>
      </c>
      <c r="Z533" s="1551">
        <v>0</v>
      </c>
    </row>
    <row r="534" spans="16:26">
      <c r="P534" s="1567">
        <v>51349</v>
      </c>
      <c r="Q534" s="1568" t="s">
        <v>2313</v>
      </c>
      <c r="R534" s="1569">
        <v>2041</v>
      </c>
      <c r="S534" s="1570">
        <v>0</v>
      </c>
      <c r="T534" s="1570">
        <v>0</v>
      </c>
      <c r="U534" s="1570">
        <v>0</v>
      </c>
      <c r="V534" s="1573">
        <v>888157009.3959434</v>
      </c>
      <c r="W534" s="1570">
        <v>24040286.776677683</v>
      </c>
      <c r="Z534" s="1551">
        <v>0</v>
      </c>
    </row>
    <row r="535" spans="16:26">
      <c r="P535" s="1567">
        <v>51380</v>
      </c>
      <c r="Q535" s="1568" t="s">
        <v>2314</v>
      </c>
      <c r="R535" s="1569">
        <v>2041</v>
      </c>
      <c r="S535" s="1570">
        <v>0</v>
      </c>
      <c r="T535" s="1570">
        <v>0</v>
      </c>
      <c r="U535" s="1570">
        <v>0</v>
      </c>
      <c r="V535" s="1573">
        <v>888157009.3959434</v>
      </c>
      <c r="W535" s="1570">
        <v>30870054.095467065</v>
      </c>
      <c r="Z535" s="1551">
        <v>0</v>
      </c>
    </row>
    <row r="536" spans="16:26">
      <c r="P536" s="1567">
        <v>51410</v>
      </c>
      <c r="Q536" s="1568" t="s">
        <v>2315</v>
      </c>
      <c r="R536" s="1569">
        <v>2041</v>
      </c>
      <c r="S536" s="1570">
        <v>0</v>
      </c>
      <c r="T536" s="1570">
        <v>0</v>
      </c>
      <c r="U536" s="1570">
        <v>0</v>
      </c>
      <c r="V536" s="1573">
        <v>888157009.3959434</v>
      </c>
      <c r="W536" s="1570">
        <v>37699821.414256446</v>
      </c>
      <c r="Z536" s="1551">
        <v>0</v>
      </c>
    </row>
    <row r="537" spans="16:26">
      <c r="P537" s="1567">
        <v>51441</v>
      </c>
      <c r="Q537" s="1568" t="s">
        <v>2316</v>
      </c>
      <c r="R537" s="1569">
        <v>2041</v>
      </c>
      <c r="S537" s="1570">
        <v>0</v>
      </c>
      <c r="T537" s="1570">
        <v>0</v>
      </c>
      <c r="U537" s="1570">
        <v>0</v>
      </c>
      <c r="V537" s="1573">
        <v>888157009.3959434</v>
      </c>
      <c r="W537" s="1570">
        <v>44529588.733045831</v>
      </c>
      <c r="Z537" s="1551">
        <v>0</v>
      </c>
    </row>
    <row r="538" spans="16:26">
      <c r="P538" s="1567">
        <v>51471</v>
      </c>
      <c r="Q538" s="1568" t="s">
        <v>2317</v>
      </c>
      <c r="R538" s="1569">
        <v>2041</v>
      </c>
      <c r="S538" s="1570">
        <v>0</v>
      </c>
      <c r="T538" s="1570">
        <v>0</v>
      </c>
      <c r="U538" s="1570">
        <v>0</v>
      </c>
      <c r="V538" s="1573">
        <v>888157009.3959434</v>
      </c>
      <c r="W538" s="1570">
        <v>51359356.051835209</v>
      </c>
      <c r="Z538" s="1551">
        <v>0</v>
      </c>
    </row>
    <row r="539" spans="16:26">
      <c r="P539" s="1567">
        <v>51502</v>
      </c>
      <c r="Q539" s="1568" t="s">
        <v>2318</v>
      </c>
      <c r="R539" s="1569">
        <v>2041</v>
      </c>
      <c r="S539" s="1570">
        <v>20761504.278197836</v>
      </c>
      <c r="T539" s="1570">
        <v>19983532.711408731</v>
      </c>
      <c r="U539" s="1570">
        <v>40745036.989606567</v>
      </c>
      <c r="V539" s="1573">
        <v>867395505.11774552</v>
      </c>
      <c r="W539" s="1570">
        <v>17444962.256979764</v>
      </c>
      <c r="Z539" s="1551">
        <v>0</v>
      </c>
    </row>
    <row r="540" spans="16:26">
      <c r="P540" s="1567">
        <v>51533</v>
      </c>
      <c r="Q540" s="1568" t="s">
        <v>2319</v>
      </c>
      <c r="R540" s="1569">
        <v>2041</v>
      </c>
      <c r="S540" s="1570">
        <v>0</v>
      </c>
      <c r="T540" s="1570">
        <v>0</v>
      </c>
      <c r="U540" s="1570">
        <v>0</v>
      </c>
      <c r="V540" s="1573">
        <v>867395505.11774552</v>
      </c>
      <c r="W540" s="1570">
        <v>24275605.451730885</v>
      </c>
      <c r="Z540" s="1551">
        <v>0</v>
      </c>
    </row>
    <row r="541" spans="16:26">
      <c r="P541" s="1567">
        <v>51561</v>
      </c>
      <c r="Q541" s="1568" t="s">
        <v>2320</v>
      </c>
      <c r="R541" s="1569">
        <v>2041</v>
      </c>
      <c r="S541" s="1570">
        <v>0</v>
      </c>
      <c r="T541" s="1570">
        <v>0</v>
      </c>
      <c r="U541" s="1570">
        <v>0</v>
      </c>
      <c r="V541" s="1573">
        <v>867395505.11774552</v>
      </c>
      <c r="W541" s="1570">
        <v>31106248.646482002</v>
      </c>
      <c r="Z541" s="1551">
        <v>0</v>
      </c>
    </row>
    <row r="542" spans="16:26">
      <c r="P542" s="1567">
        <v>51592</v>
      </c>
      <c r="Q542" s="1568" t="s">
        <v>2321</v>
      </c>
      <c r="R542" s="1569">
        <v>2041</v>
      </c>
      <c r="S542" s="1570">
        <v>0</v>
      </c>
      <c r="T542" s="1570">
        <v>0</v>
      </c>
      <c r="U542" s="1570">
        <v>0</v>
      </c>
      <c r="V542" s="1573">
        <v>867395505.11774552</v>
      </c>
      <c r="W542" s="1570">
        <v>37936891.841233119</v>
      </c>
      <c r="Z542" s="1551">
        <v>0</v>
      </c>
    </row>
    <row r="543" spans="16:26">
      <c r="P543" s="1567">
        <v>51622</v>
      </c>
      <c r="Q543" s="1568" t="s">
        <v>2322</v>
      </c>
      <c r="R543" s="1569">
        <v>2041</v>
      </c>
      <c r="S543" s="1570">
        <v>0</v>
      </c>
      <c r="T543" s="1570">
        <v>0</v>
      </c>
      <c r="U543" s="1570">
        <v>0</v>
      </c>
      <c r="V543" s="1573">
        <v>867395505.11774552</v>
      </c>
      <c r="W543" s="1570">
        <v>44767535.03598424</v>
      </c>
      <c r="Z543" s="1551">
        <v>0</v>
      </c>
    </row>
    <row r="544" spans="16:26">
      <c r="P544" s="1567">
        <v>51653</v>
      </c>
      <c r="Q544" s="1568" t="s">
        <v>2323</v>
      </c>
      <c r="R544" s="1569">
        <v>2041</v>
      </c>
      <c r="S544" s="1570">
        <v>0</v>
      </c>
      <c r="T544" s="1570">
        <v>0</v>
      </c>
      <c r="U544" s="1570">
        <v>0</v>
      </c>
      <c r="V544" s="1573">
        <v>867395505.11774552</v>
      </c>
      <c r="W544" s="1570">
        <v>51598178.230735362</v>
      </c>
      <c r="Z544" s="1551">
        <v>0</v>
      </c>
    </row>
    <row r="545" spans="16:26">
      <c r="P545" s="1567">
        <v>51683</v>
      </c>
      <c r="Q545" s="1568" t="s">
        <v>2324</v>
      </c>
      <c r="R545" s="1569">
        <v>2042</v>
      </c>
      <c r="S545" s="1570">
        <v>21228638.124457289</v>
      </c>
      <c r="T545" s="1570">
        <v>19516398.865149282</v>
      </c>
      <c r="U545" s="1570">
        <v>40745036.989606574</v>
      </c>
      <c r="V545" s="1573">
        <v>846166866.99328828</v>
      </c>
      <c r="W545" s="1570">
        <v>17684680.019050784</v>
      </c>
      <c r="Z545" s="1551">
        <v>0</v>
      </c>
    </row>
    <row r="546" spans="16:26">
      <c r="P546" s="1567">
        <v>51714</v>
      </c>
      <c r="Q546" s="1568" t="s">
        <v>2325</v>
      </c>
      <c r="R546" s="1569">
        <v>2042</v>
      </c>
      <c r="S546" s="1570">
        <v>0</v>
      </c>
      <c r="T546" s="1570">
        <v>0</v>
      </c>
      <c r="U546" s="1570">
        <v>0</v>
      </c>
      <c r="V546" s="1573">
        <v>846166866.99328828</v>
      </c>
      <c r="W546" s="1570">
        <v>24516218.796972774</v>
      </c>
      <c r="Z546" s="1551">
        <v>0</v>
      </c>
    </row>
    <row r="547" spans="16:26">
      <c r="P547" s="1567">
        <v>51745</v>
      </c>
      <c r="Q547" s="1568" t="s">
        <v>2326</v>
      </c>
      <c r="R547" s="1569">
        <v>2042</v>
      </c>
      <c r="S547" s="1570">
        <v>0</v>
      </c>
      <c r="T547" s="1570">
        <v>0</v>
      </c>
      <c r="U547" s="1570">
        <v>0</v>
      </c>
      <c r="V547" s="1573">
        <v>846166866.99328828</v>
      </c>
      <c r="W547" s="1570">
        <v>31347757.574894771</v>
      </c>
      <c r="Z547" s="1551">
        <v>0</v>
      </c>
    </row>
    <row r="548" spans="16:26">
      <c r="P548" s="1567">
        <v>51775</v>
      </c>
      <c r="Q548" s="1568" t="s">
        <v>2327</v>
      </c>
      <c r="R548" s="1569">
        <v>2042</v>
      </c>
      <c r="S548" s="1570">
        <v>0</v>
      </c>
      <c r="T548" s="1570">
        <v>0</v>
      </c>
      <c r="U548" s="1570">
        <v>0</v>
      </c>
      <c r="V548" s="1573">
        <v>846166866.99328828</v>
      </c>
      <c r="W548" s="1570">
        <v>38179296.352816768</v>
      </c>
      <c r="Z548" s="1551">
        <v>0</v>
      </c>
    </row>
    <row r="549" spans="16:26">
      <c r="P549" s="1567">
        <v>51806</v>
      </c>
      <c r="Q549" s="1568" t="s">
        <v>2328</v>
      </c>
      <c r="R549" s="1569">
        <v>2042</v>
      </c>
      <c r="S549" s="1570">
        <v>0</v>
      </c>
      <c r="T549" s="1570">
        <v>0</v>
      </c>
      <c r="U549" s="1570">
        <v>0</v>
      </c>
      <c r="V549" s="1573">
        <v>846166866.99328828</v>
      </c>
      <c r="W549" s="1570">
        <v>45010835.130738765</v>
      </c>
      <c r="Z549" s="1551">
        <v>0</v>
      </c>
    </row>
    <row r="550" spans="16:26">
      <c r="P550" s="1567">
        <v>51836</v>
      </c>
      <c r="Q550" s="1568" t="s">
        <v>2329</v>
      </c>
      <c r="R550" s="1569">
        <v>2042</v>
      </c>
      <c r="S550" s="1570">
        <v>0</v>
      </c>
      <c r="T550" s="1570">
        <v>0</v>
      </c>
      <c r="U550" s="1570">
        <v>0</v>
      </c>
      <c r="V550" s="1573">
        <v>846166866.99328828</v>
      </c>
      <c r="W550" s="1570">
        <v>51842373.908660755</v>
      </c>
      <c r="Z550" s="1551">
        <v>0</v>
      </c>
    </row>
    <row r="551" spans="16:26">
      <c r="P551" s="1567">
        <v>51867</v>
      </c>
      <c r="Q551" s="1568" t="s">
        <v>2330</v>
      </c>
      <c r="R551" s="1569">
        <v>2042</v>
      </c>
      <c r="S551" s="1570">
        <v>21706282.482257579</v>
      </c>
      <c r="T551" s="1570">
        <v>19038754.507348992</v>
      </c>
      <c r="U551" s="1570">
        <v>40745036.989606574</v>
      </c>
      <c r="V551" s="1573">
        <v>824460584.51103067</v>
      </c>
      <c r="W551" s="1570">
        <v>17929791.4307684</v>
      </c>
      <c r="Z551" s="1551">
        <v>0</v>
      </c>
    </row>
    <row r="552" spans="16:26">
      <c r="P552" s="1567">
        <v>51898</v>
      </c>
      <c r="Q552" s="1568" t="s">
        <v>2331</v>
      </c>
      <c r="R552" s="1569">
        <v>2042</v>
      </c>
      <c r="S552" s="1570">
        <v>0</v>
      </c>
      <c r="T552" s="1570">
        <v>0</v>
      </c>
      <c r="U552" s="1570">
        <v>0</v>
      </c>
      <c r="V552" s="1573">
        <v>824460584.51103067</v>
      </c>
      <c r="W552" s="1570">
        <v>24762245.942482613</v>
      </c>
      <c r="Z552" s="1551">
        <v>0</v>
      </c>
    </row>
    <row r="553" spans="16:26">
      <c r="P553" s="1567">
        <v>51926</v>
      </c>
      <c r="Q553" s="1568" t="s">
        <v>2332</v>
      </c>
      <c r="R553" s="1569">
        <v>2042</v>
      </c>
      <c r="S553" s="1570">
        <v>0</v>
      </c>
      <c r="T553" s="1570">
        <v>0</v>
      </c>
      <c r="U553" s="1570">
        <v>0</v>
      </c>
      <c r="V553" s="1573">
        <v>824460584.51103067</v>
      </c>
      <c r="W553" s="1570">
        <v>31594700.454196829</v>
      </c>
      <c r="Z553" s="1551">
        <v>0</v>
      </c>
    </row>
    <row r="554" spans="16:26">
      <c r="P554" s="1567">
        <v>51957</v>
      </c>
      <c r="Q554" s="1568" t="s">
        <v>2333</v>
      </c>
      <c r="R554" s="1569">
        <v>2042</v>
      </c>
      <c r="S554" s="1570">
        <v>0</v>
      </c>
      <c r="T554" s="1570">
        <v>0</v>
      </c>
      <c r="U554" s="1570">
        <v>0</v>
      </c>
      <c r="V554" s="1573">
        <v>824460584.51103067</v>
      </c>
      <c r="W554" s="1570">
        <v>38427154.965911046</v>
      </c>
      <c r="Z554" s="1551">
        <v>0</v>
      </c>
    </row>
    <row r="555" spans="16:26">
      <c r="P555" s="1567">
        <v>51987</v>
      </c>
      <c r="Q555" s="1568" t="s">
        <v>2334</v>
      </c>
      <c r="R555" s="1569">
        <v>2042</v>
      </c>
      <c r="S555" s="1570">
        <v>0</v>
      </c>
      <c r="T555" s="1570">
        <v>0</v>
      </c>
      <c r="U555" s="1570">
        <v>0</v>
      </c>
      <c r="V555" s="1573">
        <v>824460584.51103067</v>
      </c>
      <c r="W555" s="1570">
        <v>45259609.477625251</v>
      </c>
      <c r="Z555" s="1551">
        <v>0</v>
      </c>
    </row>
    <row r="556" spans="16:26">
      <c r="P556" s="1567">
        <v>52018</v>
      </c>
      <c r="Q556" s="1568" t="s">
        <v>2335</v>
      </c>
      <c r="R556" s="1569">
        <v>2042</v>
      </c>
      <c r="S556" s="1570">
        <v>0</v>
      </c>
      <c r="T556" s="1570">
        <v>0</v>
      </c>
      <c r="U556" s="1570">
        <v>0</v>
      </c>
      <c r="V556" s="1573">
        <v>824460584.51103067</v>
      </c>
      <c r="W556" s="1570">
        <v>52092063.989339471</v>
      </c>
      <c r="Z556" s="1551">
        <v>0</v>
      </c>
    </row>
    <row r="557" spans="16:26">
      <c r="P557" s="1567">
        <v>52048</v>
      </c>
      <c r="Q557" s="1568" t="s">
        <v>2336</v>
      </c>
      <c r="R557" s="1569">
        <v>2043</v>
      </c>
      <c r="S557" s="1570">
        <v>22194673.838108368</v>
      </c>
      <c r="T557" s="1570">
        <v>18550363.151498199</v>
      </c>
      <c r="U557" s="1570">
        <v>40745036.989606567</v>
      </c>
      <c r="V557" s="1573">
        <v>802265910.67292225</v>
      </c>
      <c r="W557" s="1570">
        <v>18180417.849249665</v>
      </c>
      <c r="Z557" s="1551">
        <v>0</v>
      </c>
    </row>
    <row r="558" spans="16:26">
      <c r="P558" s="1567">
        <v>52079</v>
      </c>
      <c r="Q558" s="1568" t="s">
        <v>2337</v>
      </c>
      <c r="R558" s="1569">
        <v>2043</v>
      </c>
      <c r="S558" s="1570">
        <v>0</v>
      </c>
      <c r="T558" s="1570">
        <v>0</v>
      </c>
      <c r="U558" s="1570">
        <v>0</v>
      </c>
      <c r="V558" s="1573">
        <v>802265910.67292225</v>
      </c>
      <c r="W558" s="1570">
        <v>25013808.698766422</v>
      </c>
      <c r="Z558" s="1551">
        <v>0</v>
      </c>
    </row>
    <row r="559" spans="16:26">
      <c r="P559" s="1567">
        <v>52110</v>
      </c>
      <c r="Q559" s="1568" t="s">
        <v>2338</v>
      </c>
      <c r="R559" s="1569">
        <v>2043</v>
      </c>
      <c r="S559" s="1570">
        <v>0</v>
      </c>
      <c r="T559" s="1570">
        <v>0</v>
      </c>
      <c r="U559" s="1570">
        <v>0</v>
      </c>
      <c r="V559" s="1573">
        <v>802265910.67292225</v>
      </c>
      <c r="W559" s="1570">
        <v>31847199.548283182</v>
      </c>
      <c r="Z559" s="1551">
        <v>0</v>
      </c>
    </row>
    <row r="560" spans="16:26">
      <c r="P560" s="1567">
        <v>52140</v>
      </c>
      <c r="Q560" s="1568" t="s">
        <v>2339</v>
      </c>
      <c r="R560" s="1569">
        <v>2043</v>
      </c>
      <c r="S560" s="1570">
        <v>0</v>
      </c>
      <c r="T560" s="1570">
        <v>0</v>
      </c>
      <c r="U560" s="1570">
        <v>0</v>
      </c>
      <c r="V560" s="1573">
        <v>802265910.67292225</v>
      </c>
      <c r="W560" s="1570">
        <v>38680590.397799939</v>
      </c>
      <c r="Z560" s="1551">
        <v>0</v>
      </c>
    </row>
    <row r="561" spans="16:26">
      <c r="P561" s="1567">
        <v>52171</v>
      </c>
      <c r="Q561" s="1568" t="s">
        <v>2340</v>
      </c>
      <c r="R561" s="1569">
        <v>2043</v>
      </c>
      <c r="S561" s="1570">
        <v>0</v>
      </c>
      <c r="T561" s="1570">
        <v>0</v>
      </c>
      <c r="U561" s="1570">
        <v>0</v>
      </c>
      <c r="V561" s="1573">
        <v>802265910.67292225</v>
      </c>
      <c r="W561" s="1570">
        <v>45513981.247316703</v>
      </c>
      <c r="Z561" s="1551">
        <v>0</v>
      </c>
    </row>
    <row r="562" spans="16:26">
      <c r="P562" s="1567">
        <v>52201</v>
      </c>
      <c r="Q562" s="1568" t="s">
        <v>2341</v>
      </c>
      <c r="R562" s="1569">
        <v>2043</v>
      </c>
      <c r="S562" s="1570">
        <v>0</v>
      </c>
      <c r="T562" s="1570">
        <v>0</v>
      </c>
      <c r="U562" s="1570">
        <v>0</v>
      </c>
      <c r="V562" s="1573">
        <v>802265910.67292225</v>
      </c>
      <c r="W562" s="1570">
        <v>52347372.096833467</v>
      </c>
      <c r="Z562" s="1551">
        <v>0</v>
      </c>
    </row>
    <row r="563" spans="16:26">
      <c r="P563" s="1567">
        <v>52232</v>
      </c>
      <c r="Q563" s="1568" t="s">
        <v>2342</v>
      </c>
      <c r="R563" s="1569">
        <v>2043</v>
      </c>
      <c r="S563" s="1570">
        <v>22694053.999465808</v>
      </c>
      <c r="T563" s="1570">
        <v>18050982.990140758</v>
      </c>
      <c r="U563" s="1570">
        <v>40745036.989606567</v>
      </c>
      <c r="V563" s="1573">
        <v>779571856.67345643</v>
      </c>
      <c r="W563" s="1570">
        <v>18436683.362146761</v>
      </c>
      <c r="Z563" s="1551">
        <v>0</v>
      </c>
    </row>
    <row r="564" spans="16:26">
      <c r="P564" s="1567">
        <v>52263</v>
      </c>
      <c r="Q564" s="1568" t="s">
        <v>2343</v>
      </c>
      <c r="R564" s="1569">
        <v>2043</v>
      </c>
      <c r="S564" s="1570">
        <v>0</v>
      </c>
      <c r="T564" s="1570">
        <v>0</v>
      </c>
      <c r="U564" s="1570">
        <v>0</v>
      </c>
      <c r="V564" s="1573">
        <v>779571856.67345643</v>
      </c>
      <c r="W564" s="1570">
        <v>25271031.617066622</v>
      </c>
      <c r="Z564" s="1551">
        <v>0</v>
      </c>
    </row>
    <row r="565" spans="16:26">
      <c r="P565" s="1567">
        <v>52291</v>
      </c>
      <c r="Q565" s="1568" t="s">
        <v>2344</v>
      </c>
      <c r="R565" s="1569">
        <v>2043</v>
      </c>
      <c r="S565" s="1570">
        <v>0</v>
      </c>
      <c r="T565" s="1570">
        <v>0</v>
      </c>
      <c r="U565" s="1570">
        <v>0</v>
      </c>
      <c r="V565" s="1573">
        <v>779571856.67345643</v>
      </c>
      <c r="W565" s="1570">
        <v>32105379.871986486</v>
      </c>
      <c r="Z565" s="1551">
        <v>0</v>
      </c>
    </row>
    <row r="566" spans="16:26">
      <c r="P566" s="1567">
        <v>52322</v>
      </c>
      <c r="Q566" s="1568" t="s">
        <v>2345</v>
      </c>
      <c r="R566" s="1569">
        <v>2043</v>
      </c>
      <c r="S566" s="1570">
        <v>0</v>
      </c>
      <c r="T566" s="1570">
        <v>0</v>
      </c>
      <c r="U566" s="1570">
        <v>0</v>
      </c>
      <c r="V566" s="1573">
        <v>779571856.67345643</v>
      </c>
      <c r="W566" s="1570">
        <v>38939728.12690635</v>
      </c>
      <c r="Z566" s="1551">
        <v>0</v>
      </c>
    </row>
    <row r="567" spans="16:26">
      <c r="P567" s="1567">
        <v>52352</v>
      </c>
      <c r="Q567" s="1568" t="s">
        <v>2346</v>
      </c>
      <c r="R567" s="1569">
        <v>2043</v>
      </c>
      <c r="S567" s="1570">
        <v>0</v>
      </c>
      <c r="T567" s="1570">
        <v>0</v>
      </c>
      <c r="U567" s="1570">
        <v>0</v>
      </c>
      <c r="V567" s="1573">
        <v>779571856.67345643</v>
      </c>
      <c r="W567" s="1570">
        <v>45774076.381826214</v>
      </c>
      <c r="Z567" s="1551">
        <v>0</v>
      </c>
    </row>
    <row r="568" spans="16:26">
      <c r="P568" s="1567">
        <v>52383</v>
      </c>
      <c r="Q568" s="1568" t="s">
        <v>2347</v>
      </c>
      <c r="R568" s="1569">
        <v>2043</v>
      </c>
      <c r="S568" s="1570">
        <v>0</v>
      </c>
      <c r="T568" s="1570">
        <v>0</v>
      </c>
      <c r="U568" s="1570">
        <v>0</v>
      </c>
      <c r="V568" s="1573">
        <v>779571856.67345643</v>
      </c>
      <c r="W568" s="1570">
        <v>52608424.636746079</v>
      </c>
      <c r="Z568" s="1551">
        <v>0</v>
      </c>
    </row>
    <row r="569" spans="16:26">
      <c r="P569" s="1567">
        <v>52413</v>
      </c>
      <c r="Q569" s="1568" t="s">
        <v>2348</v>
      </c>
      <c r="R569" s="1569">
        <v>2044</v>
      </c>
      <c r="S569" s="1570">
        <v>23204670.214453794</v>
      </c>
      <c r="T569" s="1570">
        <v>17540366.775152776</v>
      </c>
      <c r="U569" s="1570">
        <v>40745036.989606574</v>
      </c>
      <c r="V569" s="1573">
        <v>756367186.45900261</v>
      </c>
      <c r="W569" s="1570">
        <v>18698714.849084035</v>
      </c>
      <c r="Z569" s="1551">
        <v>0</v>
      </c>
    </row>
    <row r="570" spans="16:26">
      <c r="P570" s="1567">
        <v>52444</v>
      </c>
      <c r="Q570" s="1568" t="s">
        <v>2349</v>
      </c>
      <c r="R570" s="1569">
        <v>2044</v>
      </c>
      <c r="S570" s="1570">
        <v>0</v>
      </c>
      <c r="T570" s="1570">
        <v>0</v>
      </c>
      <c r="U570" s="1570">
        <v>0</v>
      </c>
      <c r="V570" s="1573">
        <v>756367186.45900261</v>
      </c>
      <c r="W570" s="1570">
        <v>25534042.051028572</v>
      </c>
      <c r="Z570" s="1551">
        <v>0</v>
      </c>
    </row>
    <row r="571" spans="16:26">
      <c r="P571" s="1567">
        <v>52475</v>
      </c>
      <c r="Q571" s="1568" t="s">
        <v>2350</v>
      </c>
      <c r="R571" s="1569">
        <v>2044</v>
      </c>
      <c r="S571" s="1570">
        <v>0</v>
      </c>
      <c r="T571" s="1570">
        <v>0</v>
      </c>
      <c r="U571" s="1570">
        <v>0</v>
      </c>
      <c r="V571" s="1573">
        <v>756367186.45900261</v>
      </c>
      <c r="W571" s="1570">
        <v>32369369.252973102</v>
      </c>
      <c r="Z571" s="1551">
        <v>0</v>
      </c>
    </row>
    <row r="572" spans="16:26">
      <c r="P572" s="1567">
        <v>52505</v>
      </c>
      <c r="Q572" s="1568" t="s">
        <v>2351</v>
      </c>
      <c r="R572" s="1569">
        <v>2044</v>
      </c>
      <c r="S572" s="1570">
        <v>0</v>
      </c>
      <c r="T572" s="1570">
        <v>0</v>
      </c>
      <c r="U572" s="1570">
        <v>0</v>
      </c>
      <c r="V572" s="1573">
        <v>756367186.45900261</v>
      </c>
      <c r="W572" s="1570">
        <v>39204696.454917639</v>
      </c>
      <c r="Z572" s="1551">
        <v>0</v>
      </c>
    </row>
    <row r="573" spans="16:26">
      <c r="P573" s="1567">
        <v>52536</v>
      </c>
      <c r="Q573" s="1568" t="s">
        <v>2352</v>
      </c>
      <c r="R573" s="1569">
        <v>2044</v>
      </c>
      <c r="S573" s="1570">
        <v>0</v>
      </c>
      <c r="T573" s="1570">
        <v>0</v>
      </c>
      <c r="U573" s="1570">
        <v>0</v>
      </c>
      <c r="V573" s="1573">
        <v>756367186.45900261</v>
      </c>
      <c r="W573" s="1570">
        <v>46040023.656862177</v>
      </c>
      <c r="Z573" s="1551">
        <v>0</v>
      </c>
    </row>
    <row r="574" spans="16:26">
      <c r="P574" s="1567">
        <v>52566</v>
      </c>
      <c r="Q574" s="1568" t="s">
        <v>2353</v>
      </c>
      <c r="R574" s="1569">
        <v>2044</v>
      </c>
      <c r="S574" s="1570">
        <v>0</v>
      </c>
      <c r="T574" s="1570">
        <v>0</v>
      </c>
      <c r="U574" s="1570">
        <v>0</v>
      </c>
      <c r="V574" s="1573">
        <v>756367186.45900261</v>
      </c>
      <c r="W574" s="1570">
        <v>52875350.858806714</v>
      </c>
      <c r="Z574" s="1551">
        <v>0</v>
      </c>
    </row>
    <row r="575" spans="16:26">
      <c r="P575" s="1567">
        <v>52597</v>
      </c>
      <c r="Q575" s="1568" t="s">
        <v>2354</v>
      </c>
      <c r="R575" s="1569">
        <v>2044</v>
      </c>
      <c r="S575" s="1570">
        <v>23726775.294279002</v>
      </c>
      <c r="T575" s="1570">
        <v>17018261.695327569</v>
      </c>
      <c r="U575" s="1570">
        <v>40745036.989606574</v>
      </c>
      <c r="V575" s="1573">
        <v>732640411.16472363</v>
      </c>
      <c r="W575" s="1570">
        <v>18966642.044477399</v>
      </c>
      <c r="Z575" s="1551">
        <v>0</v>
      </c>
    </row>
    <row r="576" spans="16:26">
      <c r="P576" s="1567">
        <v>52628</v>
      </c>
      <c r="Q576" s="1568" t="s">
        <v>2355</v>
      </c>
      <c r="R576" s="1569">
        <v>2044</v>
      </c>
      <c r="S576" s="1570">
        <v>0</v>
      </c>
      <c r="T576" s="1570">
        <v>0</v>
      </c>
      <c r="U576" s="1570">
        <v>0</v>
      </c>
      <c r="V576" s="1573">
        <v>732640411.16472363</v>
      </c>
      <c r="W576" s="1570">
        <v>25802970.219754662</v>
      </c>
      <c r="Z576" s="1551">
        <v>0</v>
      </c>
    </row>
    <row r="577" spans="16:26">
      <c r="P577" s="1567">
        <v>52657</v>
      </c>
      <c r="Q577" s="1568" t="s">
        <v>2356</v>
      </c>
      <c r="R577" s="1569">
        <v>2044</v>
      </c>
      <c r="S577" s="1570">
        <v>0</v>
      </c>
      <c r="T577" s="1570">
        <v>0</v>
      </c>
      <c r="U577" s="1570">
        <v>0</v>
      </c>
      <c r="V577" s="1573">
        <v>732640411.16472363</v>
      </c>
      <c r="W577" s="1570">
        <v>32639298.395031922</v>
      </c>
      <c r="Z577" s="1551">
        <v>0</v>
      </c>
    </row>
    <row r="578" spans="16:26">
      <c r="P578" s="1567">
        <v>52688</v>
      </c>
      <c r="Q578" s="1568" t="s">
        <v>2357</v>
      </c>
      <c r="R578" s="1569">
        <v>2044</v>
      </c>
      <c r="S578" s="1570">
        <v>0</v>
      </c>
      <c r="T578" s="1570">
        <v>0</v>
      </c>
      <c r="U578" s="1570">
        <v>0</v>
      </c>
      <c r="V578" s="1573">
        <v>732640411.16472363</v>
      </c>
      <c r="W578" s="1570">
        <v>39475626.570309184</v>
      </c>
      <c r="Z578" s="1551">
        <v>0</v>
      </c>
    </row>
    <row r="579" spans="16:26">
      <c r="P579" s="1567">
        <v>52718</v>
      </c>
      <c r="Q579" s="1568" t="s">
        <v>2358</v>
      </c>
      <c r="R579" s="1569">
        <v>2044</v>
      </c>
      <c r="S579" s="1570">
        <v>0</v>
      </c>
      <c r="T579" s="1570">
        <v>0</v>
      </c>
      <c r="U579" s="1570">
        <v>0</v>
      </c>
      <c r="V579" s="1573">
        <v>732640411.16472363</v>
      </c>
      <c r="W579" s="1570">
        <v>46311954.745586455</v>
      </c>
      <c r="Z579" s="1551">
        <v>0</v>
      </c>
    </row>
    <row r="580" spans="16:26">
      <c r="P580" s="1567">
        <v>52749</v>
      </c>
      <c r="Q580" s="1568" t="s">
        <v>2359</v>
      </c>
      <c r="R580" s="1569">
        <v>2044</v>
      </c>
      <c r="S580" s="1570">
        <v>0</v>
      </c>
      <c r="T580" s="1570">
        <v>0</v>
      </c>
      <c r="U580" s="1570">
        <v>0</v>
      </c>
      <c r="V580" s="1573">
        <v>732640411.16472363</v>
      </c>
      <c r="W580" s="1570">
        <v>53148282.92086371</v>
      </c>
      <c r="Z580" s="1551">
        <v>0</v>
      </c>
    </row>
    <row r="581" spans="16:26">
      <c r="P581" s="1567">
        <v>52779</v>
      </c>
      <c r="Q581" s="1568" t="s">
        <v>2360</v>
      </c>
      <c r="R581" s="1569">
        <v>2045</v>
      </c>
      <c r="S581" s="1570">
        <v>24260627.738400277</v>
      </c>
      <c r="T581" s="1570">
        <v>16484409.251206288</v>
      </c>
      <c r="U581" s="1570">
        <v>40745036.989606567</v>
      </c>
      <c r="V581" s="1573">
        <v>708379783.42632341</v>
      </c>
      <c r="W581" s="1570">
        <v>19240597.601767119</v>
      </c>
      <c r="Z581" s="1551">
        <v>0</v>
      </c>
    </row>
    <row r="582" spans="16:26">
      <c r="P582" s="1567">
        <v>52810</v>
      </c>
      <c r="Q582" s="1568" t="s">
        <v>2361</v>
      </c>
      <c r="R582" s="1569">
        <v>2045</v>
      </c>
      <c r="S582" s="1570">
        <v>0</v>
      </c>
      <c r="T582" s="1570">
        <v>0</v>
      </c>
      <c r="U582" s="1570">
        <v>0</v>
      </c>
      <c r="V582" s="1573">
        <v>708379783.42632341</v>
      </c>
      <c r="W582" s="1570">
        <v>26077949.272277091</v>
      </c>
      <c r="Z582" s="1551">
        <v>0</v>
      </c>
    </row>
    <row r="583" spans="16:26">
      <c r="P583" s="1567">
        <v>52841</v>
      </c>
      <c r="Q583" s="1568" t="s">
        <v>2362</v>
      </c>
      <c r="R583" s="1569">
        <v>2045</v>
      </c>
      <c r="S583" s="1570">
        <v>0</v>
      </c>
      <c r="T583" s="1570">
        <v>0</v>
      </c>
      <c r="U583" s="1570">
        <v>0</v>
      </c>
      <c r="V583" s="1573">
        <v>708379783.42632341</v>
      </c>
      <c r="W583" s="1570">
        <v>32915300.94278707</v>
      </c>
      <c r="Z583" s="1551">
        <v>0</v>
      </c>
    </row>
    <row r="584" spans="16:26">
      <c r="P584" s="1567">
        <v>52871</v>
      </c>
      <c r="Q584" s="1568" t="s">
        <v>2363</v>
      </c>
      <c r="R584" s="1569">
        <v>2045</v>
      </c>
      <c r="S584" s="1570">
        <v>0</v>
      </c>
      <c r="T584" s="1570">
        <v>0</v>
      </c>
      <c r="U584" s="1570">
        <v>0</v>
      </c>
      <c r="V584" s="1573">
        <v>708379783.42632341</v>
      </c>
      <c r="W584" s="1570">
        <v>39752652.613297045</v>
      </c>
      <c r="Z584" s="1551">
        <v>0</v>
      </c>
    </row>
    <row r="585" spans="16:26">
      <c r="P585" s="1567">
        <v>52902</v>
      </c>
      <c r="Q585" s="1568" t="s">
        <v>2364</v>
      </c>
      <c r="R585" s="1569">
        <v>2045</v>
      </c>
      <c r="S585" s="1570">
        <v>0</v>
      </c>
      <c r="T585" s="1570">
        <v>0</v>
      </c>
      <c r="U585" s="1570">
        <v>0</v>
      </c>
      <c r="V585" s="1573">
        <v>708379783.42632341</v>
      </c>
      <c r="W585" s="1570">
        <v>46590004.283807024</v>
      </c>
      <c r="Z585" s="1551">
        <v>0</v>
      </c>
    </row>
    <row r="586" spans="16:26">
      <c r="P586" s="1567">
        <v>52932</v>
      </c>
      <c r="Q586" s="1568" t="s">
        <v>2365</v>
      </c>
      <c r="R586" s="1569">
        <v>2045</v>
      </c>
      <c r="S586" s="1570">
        <v>0</v>
      </c>
      <c r="T586" s="1570">
        <v>0</v>
      </c>
      <c r="U586" s="1570">
        <v>0</v>
      </c>
      <c r="V586" s="1573">
        <v>708379783.42632341</v>
      </c>
      <c r="W586" s="1570">
        <v>53427355.954316996</v>
      </c>
      <c r="Z586" s="1551">
        <v>0</v>
      </c>
    </row>
    <row r="587" spans="16:26">
      <c r="P587" s="1567">
        <v>52963</v>
      </c>
      <c r="Q587" s="1568" t="s">
        <v>2366</v>
      </c>
      <c r="R587" s="1569">
        <v>2045</v>
      </c>
      <c r="S587" s="1570">
        <v>24806491.862514287</v>
      </c>
      <c r="T587" s="1570">
        <v>15938545.127092281</v>
      </c>
      <c r="U587" s="1570">
        <v>40745036.989606567</v>
      </c>
      <c r="V587" s="1573">
        <v>683573291.56380916</v>
      </c>
      <c r="W587" s="1570">
        <v>19520717.159095857</v>
      </c>
      <c r="Z587" s="1551">
        <v>0</v>
      </c>
    </row>
    <row r="588" spans="16:26">
      <c r="P588" s="1567">
        <v>52994</v>
      </c>
      <c r="Q588" s="1568" t="s">
        <v>2367</v>
      </c>
      <c r="R588" s="1569">
        <v>2045</v>
      </c>
      <c r="S588" s="1570">
        <v>0</v>
      </c>
      <c r="T588" s="1570">
        <v>0</v>
      </c>
      <c r="U588" s="1570">
        <v>0</v>
      </c>
      <c r="V588" s="1573">
        <v>683573291.56380916</v>
      </c>
      <c r="W588" s="1570">
        <v>26359115.353481278</v>
      </c>
      <c r="Z588" s="1551">
        <v>0</v>
      </c>
    </row>
    <row r="589" spans="16:26">
      <c r="P589" s="1567">
        <v>53022</v>
      </c>
      <c r="Q589" s="1568" t="s">
        <v>2368</v>
      </c>
      <c r="R589" s="1569">
        <v>2045</v>
      </c>
      <c r="S589" s="1570">
        <v>0</v>
      </c>
      <c r="T589" s="1570">
        <v>0</v>
      </c>
      <c r="U589" s="1570">
        <v>0</v>
      </c>
      <c r="V589" s="1573">
        <v>683573291.56380916</v>
      </c>
      <c r="W589" s="1570">
        <v>33197513.54786671</v>
      </c>
      <c r="Z589" s="1551">
        <v>0</v>
      </c>
    </row>
    <row r="590" spans="16:26">
      <c r="P590" s="1567">
        <v>53053</v>
      </c>
      <c r="Q590" s="1568" t="s">
        <v>2369</v>
      </c>
      <c r="R590" s="1569">
        <v>2045</v>
      </c>
      <c r="S590" s="1570">
        <v>0</v>
      </c>
      <c r="T590" s="1570">
        <v>0</v>
      </c>
      <c r="U590" s="1570">
        <v>0</v>
      </c>
      <c r="V590" s="1573">
        <v>683573291.56380916</v>
      </c>
      <c r="W590" s="1570">
        <v>40035911.742252134</v>
      </c>
      <c r="Z590" s="1551">
        <v>0</v>
      </c>
    </row>
    <row r="591" spans="16:26">
      <c r="P591" s="1567">
        <v>53083</v>
      </c>
      <c r="Q591" s="1568" t="s">
        <v>2370</v>
      </c>
      <c r="R591" s="1569">
        <v>2045</v>
      </c>
      <c r="S591" s="1570">
        <v>0</v>
      </c>
      <c r="T591" s="1570">
        <v>0</v>
      </c>
      <c r="U591" s="1570">
        <v>0</v>
      </c>
      <c r="V591" s="1573">
        <v>683573291.56380916</v>
      </c>
      <c r="W591" s="1570">
        <v>46874309.936637558</v>
      </c>
      <c r="Z591" s="1551">
        <v>0</v>
      </c>
    </row>
    <row r="592" spans="16:26">
      <c r="P592" s="1567">
        <v>53114</v>
      </c>
      <c r="Q592" s="1568" t="s">
        <v>2371</v>
      </c>
      <c r="R592" s="1569">
        <v>2045</v>
      </c>
      <c r="S592" s="1570">
        <v>0</v>
      </c>
      <c r="T592" s="1570">
        <v>0</v>
      </c>
      <c r="U592" s="1570">
        <v>0</v>
      </c>
      <c r="V592" s="1573">
        <v>683573291.56380916</v>
      </c>
      <c r="W592" s="1570">
        <v>53712708.13102299</v>
      </c>
      <c r="Z592" s="1551">
        <v>0</v>
      </c>
    </row>
    <row r="593" spans="16:26">
      <c r="P593" s="1567">
        <v>53144</v>
      </c>
      <c r="Q593" s="1568" t="s">
        <v>2372</v>
      </c>
      <c r="R593" s="1569">
        <v>2046</v>
      </c>
      <c r="S593" s="1570">
        <v>25364637.929420859</v>
      </c>
      <c r="T593" s="1570">
        <v>15380399.060185712</v>
      </c>
      <c r="U593" s="1570">
        <v>40745036.989606574</v>
      </c>
      <c r="V593" s="1573">
        <v>658208653.63438833</v>
      </c>
      <c r="W593" s="1570">
        <v>19807139.406464487</v>
      </c>
      <c r="Z593" s="1551">
        <v>0</v>
      </c>
    </row>
    <row r="594" spans="16:26">
      <c r="P594" s="1567">
        <v>53175</v>
      </c>
      <c r="Q594" s="1568" t="s">
        <v>2373</v>
      </c>
      <c r="R594" s="1569">
        <v>2046</v>
      </c>
      <c r="S594" s="1570">
        <v>0</v>
      </c>
      <c r="T594" s="1570">
        <v>0</v>
      </c>
      <c r="U594" s="1570">
        <v>0</v>
      </c>
      <c r="V594" s="1573">
        <v>658208653.63438833</v>
      </c>
      <c r="W594" s="1570">
        <v>26646607.671512559</v>
      </c>
      <c r="Z594" s="1551">
        <v>0</v>
      </c>
    </row>
    <row r="595" spans="16:26">
      <c r="P595" s="1567">
        <v>53206</v>
      </c>
      <c r="Q595" s="1568" t="s">
        <v>2374</v>
      </c>
      <c r="R595" s="1569">
        <v>2046</v>
      </c>
      <c r="S595" s="1570">
        <v>0</v>
      </c>
      <c r="T595" s="1570">
        <v>0</v>
      </c>
      <c r="U595" s="1570">
        <v>0</v>
      </c>
      <c r="V595" s="1573">
        <v>658208653.63438833</v>
      </c>
      <c r="W595" s="1570">
        <v>33486075.936560631</v>
      </c>
      <c r="Z595" s="1551">
        <v>0</v>
      </c>
    </row>
    <row r="596" spans="16:26">
      <c r="P596" s="1567">
        <v>53236</v>
      </c>
      <c r="Q596" s="1568" t="s">
        <v>2375</v>
      </c>
      <c r="R596" s="1569">
        <v>2046</v>
      </c>
      <c r="S596" s="1570">
        <v>0</v>
      </c>
      <c r="T596" s="1570">
        <v>0</v>
      </c>
      <c r="U596" s="1570">
        <v>0</v>
      </c>
      <c r="V596" s="1573">
        <v>658208653.63438833</v>
      </c>
      <c r="W596" s="1570">
        <v>40325544.201608703</v>
      </c>
      <c r="Z596" s="1551">
        <v>0</v>
      </c>
    </row>
    <row r="597" spans="16:26">
      <c r="P597" s="1567">
        <v>53267</v>
      </c>
      <c r="Q597" s="1568" t="s">
        <v>2376</v>
      </c>
      <c r="R597" s="1569">
        <v>2046</v>
      </c>
      <c r="S597" s="1570">
        <v>0</v>
      </c>
      <c r="T597" s="1570">
        <v>0</v>
      </c>
      <c r="U597" s="1570">
        <v>0</v>
      </c>
      <c r="V597" s="1573">
        <v>658208653.63438833</v>
      </c>
      <c r="W597" s="1570">
        <v>47165012.466656782</v>
      </c>
      <c r="Z597" s="1551">
        <v>0</v>
      </c>
    </row>
    <row r="598" spans="16:26">
      <c r="P598" s="1567">
        <v>53297</v>
      </c>
      <c r="Q598" s="1568" t="s">
        <v>2377</v>
      </c>
      <c r="R598" s="1569">
        <v>2046</v>
      </c>
      <c r="S598" s="1570">
        <v>0</v>
      </c>
      <c r="T598" s="1570">
        <v>0</v>
      </c>
      <c r="U598" s="1570">
        <v>0</v>
      </c>
      <c r="V598" s="1573">
        <v>658208653.63438833</v>
      </c>
      <c r="W598" s="1570">
        <v>54004480.731704846</v>
      </c>
      <c r="Z598" s="1551">
        <v>0</v>
      </c>
    </row>
    <row r="599" spans="16:26">
      <c r="P599" s="1567">
        <v>53328</v>
      </c>
      <c r="Q599" s="1568" t="s">
        <v>2378</v>
      </c>
      <c r="R599" s="1569">
        <v>2046</v>
      </c>
      <c r="S599" s="1570">
        <v>25935342.282832824</v>
      </c>
      <c r="T599" s="1570">
        <v>14809694.706773743</v>
      </c>
      <c r="U599" s="1570">
        <v>40745036.989606567</v>
      </c>
      <c r="V599" s="1573">
        <v>632273311.35155547</v>
      </c>
      <c r="W599" s="1570">
        <v>20100006.154398914</v>
      </c>
      <c r="Z599" s="1551">
        <v>0</v>
      </c>
    </row>
    <row r="600" spans="16:26">
      <c r="P600" s="1567">
        <v>53359</v>
      </c>
      <c r="Q600" s="1568" t="s">
        <v>2379</v>
      </c>
      <c r="R600" s="1569">
        <v>2046</v>
      </c>
      <c r="S600" s="1570">
        <v>0</v>
      </c>
      <c r="T600" s="1570">
        <v>0</v>
      </c>
      <c r="U600" s="1570">
        <v>0</v>
      </c>
      <c r="V600" s="1573">
        <v>632273311.35155547</v>
      </c>
      <c r="W600" s="1570">
        <v>26940568.566699538</v>
      </c>
      <c r="Z600" s="1551">
        <v>0</v>
      </c>
    </row>
    <row r="601" spans="16:26">
      <c r="P601" s="1567">
        <v>53387</v>
      </c>
      <c r="Q601" s="1568" t="s">
        <v>2380</v>
      </c>
      <c r="R601" s="1569">
        <v>2046</v>
      </c>
      <c r="S601" s="1570">
        <v>0</v>
      </c>
      <c r="T601" s="1570">
        <v>0</v>
      </c>
      <c r="U601" s="1570">
        <v>0</v>
      </c>
      <c r="V601" s="1573">
        <v>632273311.35155547</v>
      </c>
      <c r="W601" s="1570">
        <v>33781130.979000174</v>
      </c>
      <c r="Z601" s="1551">
        <v>0</v>
      </c>
    </row>
    <row r="602" spans="16:26">
      <c r="P602" s="1567">
        <v>53418</v>
      </c>
      <c r="Q602" s="1568" t="s">
        <v>2381</v>
      </c>
      <c r="R602" s="1569">
        <v>2046</v>
      </c>
      <c r="S602" s="1570">
        <v>0</v>
      </c>
      <c r="T602" s="1570">
        <v>0</v>
      </c>
      <c r="U602" s="1570">
        <v>0</v>
      </c>
      <c r="V602" s="1573">
        <v>632273311.35155547</v>
      </c>
      <c r="W602" s="1570">
        <v>40621693.391300805</v>
      </c>
      <c r="Z602" s="1551">
        <v>0</v>
      </c>
    </row>
    <row r="603" spans="16:26">
      <c r="P603" s="1567">
        <v>53448</v>
      </c>
      <c r="Q603" s="1568" t="s">
        <v>2382</v>
      </c>
      <c r="R603" s="1569">
        <v>2046</v>
      </c>
      <c r="S603" s="1570">
        <v>0</v>
      </c>
      <c r="T603" s="1570">
        <v>0</v>
      </c>
      <c r="U603" s="1570">
        <v>0</v>
      </c>
      <c r="V603" s="1573">
        <v>632273311.35155547</v>
      </c>
      <c r="W603" s="1570">
        <v>47462255.803601436</v>
      </c>
      <c r="Z603" s="1551">
        <v>0</v>
      </c>
    </row>
    <row r="604" spans="16:26">
      <c r="P604" s="1567">
        <v>53479</v>
      </c>
      <c r="Q604" s="1568" t="s">
        <v>2383</v>
      </c>
      <c r="R604" s="1569">
        <v>2046</v>
      </c>
      <c r="S604" s="1570">
        <v>0</v>
      </c>
      <c r="T604" s="1570">
        <v>0</v>
      </c>
      <c r="U604" s="1570">
        <v>0</v>
      </c>
      <c r="V604" s="1573">
        <v>632273311.35155547</v>
      </c>
      <c r="W604" s="1570">
        <v>54302818.215902068</v>
      </c>
      <c r="Z604" s="1551">
        <v>0</v>
      </c>
    </row>
    <row r="605" spans="16:26">
      <c r="P605" s="1567">
        <v>53509</v>
      </c>
      <c r="Q605" s="1568" t="s">
        <v>2384</v>
      </c>
      <c r="R605" s="1569">
        <v>2047</v>
      </c>
      <c r="S605" s="1570">
        <v>26518887.484196566</v>
      </c>
      <c r="T605" s="1570">
        <v>14226149.505410006</v>
      </c>
      <c r="U605" s="1570">
        <v>40745036.989606574</v>
      </c>
      <c r="V605" s="1573">
        <v>605754423.86735892</v>
      </c>
      <c r="W605" s="1570">
        <v>20399462.404161863</v>
      </c>
      <c r="Z605" s="1551">
        <v>0</v>
      </c>
    </row>
    <row r="606" spans="16:26">
      <c r="P606" s="1567">
        <v>53540</v>
      </c>
      <c r="Q606" s="1568" t="s">
        <v>2385</v>
      </c>
      <c r="R606" s="1569">
        <v>2047</v>
      </c>
      <c r="S606" s="1570">
        <v>0</v>
      </c>
      <c r="T606" s="1570">
        <v>0</v>
      </c>
      <c r="U606" s="1570">
        <v>0</v>
      </c>
      <c r="V606" s="1573">
        <v>605754423.86735892</v>
      </c>
      <c r="W606" s="1570">
        <v>27241143.582028233</v>
      </c>
      <c r="Z606" s="1551">
        <v>0</v>
      </c>
    </row>
    <row r="607" spans="16:26">
      <c r="P607" s="1567">
        <v>53571</v>
      </c>
      <c r="Q607" s="1568" t="s">
        <v>2386</v>
      </c>
      <c r="R607" s="1569">
        <v>2047</v>
      </c>
      <c r="S607" s="1570">
        <v>0</v>
      </c>
      <c r="T607" s="1570">
        <v>0</v>
      </c>
      <c r="U607" s="1570">
        <v>0</v>
      </c>
      <c r="V607" s="1573">
        <v>605754423.86735892</v>
      </c>
      <c r="W607" s="1570">
        <v>34082824.759894602</v>
      </c>
      <c r="Z607" s="1551">
        <v>0</v>
      </c>
    </row>
    <row r="608" spans="16:26">
      <c r="P608" s="1567">
        <v>53601</v>
      </c>
      <c r="Q608" s="1568" t="s">
        <v>2387</v>
      </c>
      <c r="R608" s="1569">
        <v>2047</v>
      </c>
      <c r="S608" s="1570">
        <v>0</v>
      </c>
      <c r="T608" s="1570">
        <v>0</v>
      </c>
      <c r="U608" s="1570">
        <v>0</v>
      </c>
      <c r="V608" s="1573">
        <v>605754423.86735892</v>
      </c>
      <c r="W608" s="1570">
        <v>40924505.937760971</v>
      </c>
      <c r="Z608" s="1551">
        <v>0</v>
      </c>
    </row>
    <row r="609" spans="16:26">
      <c r="P609" s="1567">
        <v>53632</v>
      </c>
      <c r="Q609" s="1568" t="s">
        <v>2388</v>
      </c>
      <c r="R609" s="1569">
        <v>2047</v>
      </c>
      <c r="S609" s="1570">
        <v>0</v>
      </c>
      <c r="T609" s="1570">
        <v>0</v>
      </c>
      <c r="U609" s="1570">
        <v>0</v>
      </c>
      <c r="V609" s="1573">
        <v>605754423.86735892</v>
      </c>
      <c r="W609" s="1570">
        <v>47766187.115627341</v>
      </c>
      <c r="Z609" s="1551">
        <v>0</v>
      </c>
    </row>
    <row r="610" spans="16:26">
      <c r="P610" s="1567">
        <v>53662</v>
      </c>
      <c r="Q610" s="1568" t="s">
        <v>2389</v>
      </c>
      <c r="R610" s="1569">
        <v>2047</v>
      </c>
      <c r="S610" s="1570">
        <v>0</v>
      </c>
      <c r="T610" s="1570">
        <v>0</v>
      </c>
      <c r="U610" s="1570">
        <v>0</v>
      </c>
      <c r="V610" s="1573">
        <v>605754423.86735892</v>
      </c>
      <c r="W610" s="1570">
        <v>54607868.293493718</v>
      </c>
      <c r="Z610" s="1551">
        <v>0</v>
      </c>
    </row>
    <row r="611" spans="16:26">
      <c r="P611" s="1567">
        <v>53693</v>
      </c>
      <c r="Q611" s="1568" t="s">
        <v>2390</v>
      </c>
      <c r="R611" s="1569">
        <v>2047</v>
      </c>
      <c r="S611" s="1570">
        <v>27115562.452590987</v>
      </c>
      <c r="T611" s="1570">
        <v>13629474.537015583</v>
      </c>
      <c r="U611" s="1570">
        <v>40745036.989606574</v>
      </c>
      <c r="V611" s="1573">
        <v>578638861.41476798</v>
      </c>
      <c r="W611" s="1570">
        <v>20705656.419544477</v>
      </c>
      <c r="Z611" s="1551">
        <v>0</v>
      </c>
    </row>
    <row r="612" spans="16:26">
      <c r="P612" s="1567">
        <v>53724</v>
      </c>
      <c r="Q612" s="1568" t="s">
        <v>2391</v>
      </c>
      <c r="R612" s="1569">
        <v>2047</v>
      </c>
      <c r="S612" s="1570">
        <v>0</v>
      </c>
      <c r="T612" s="1570">
        <v>0</v>
      </c>
      <c r="U612" s="1570">
        <v>0</v>
      </c>
      <c r="V612" s="1573">
        <v>578638861.41476798</v>
      </c>
      <c r="W612" s="1570">
        <v>27548481.535201814</v>
      </c>
      <c r="Z612" s="1551">
        <v>0</v>
      </c>
    </row>
    <row r="613" spans="16:26">
      <c r="P613" s="1567">
        <v>53752</v>
      </c>
      <c r="Q613" s="1568" t="s">
        <v>2392</v>
      </c>
      <c r="R613" s="1569">
        <v>2047</v>
      </c>
      <c r="S613" s="1570">
        <v>0</v>
      </c>
      <c r="T613" s="1570">
        <v>0</v>
      </c>
      <c r="U613" s="1570">
        <v>0</v>
      </c>
      <c r="V613" s="1573">
        <v>578638861.41476798</v>
      </c>
      <c r="W613" s="1570">
        <v>34391306.650859155</v>
      </c>
      <c r="Z613" s="1551">
        <v>0</v>
      </c>
    </row>
    <row r="614" spans="16:26">
      <c r="P614" s="1567">
        <v>53783</v>
      </c>
      <c r="Q614" s="1568" t="s">
        <v>2393</v>
      </c>
      <c r="R614" s="1569">
        <v>2047</v>
      </c>
      <c r="S614" s="1570">
        <v>0</v>
      </c>
      <c r="T614" s="1570">
        <v>0</v>
      </c>
      <c r="U614" s="1570">
        <v>0</v>
      </c>
      <c r="V614" s="1573">
        <v>578638861.41476798</v>
      </c>
      <c r="W614" s="1570">
        <v>41234131.766516492</v>
      </c>
      <c r="Z614" s="1551">
        <v>0</v>
      </c>
    </row>
    <row r="615" spans="16:26">
      <c r="P615" s="1567">
        <v>53813</v>
      </c>
      <c r="Q615" s="1568" t="s">
        <v>2394</v>
      </c>
      <c r="R615" s="1569">
        <v>2047</v>
      </c>
      <c r="S615" s="1570">
        <v>0</v>
      </c>
      <c r="T615" s="1570">
        <v>0</v>
      </c>
      <c r="U615" s="1570">
        <v>0</v>
      </c>
      <c r="V615" s="1573">
        <v>578638861.41476798</v>
      </c>
      <c r="W615" s="1570">
        <v>48076956.882173829</v>
      </c>
      <c r="Z615" s="1551">
        <v>0</v>
      </c>
    </row>
    <row r="616" spans="16:26">
      <c r="P616" s="1567">
        <v>53844</v>
      </c>
      <c r="Q616" s="1568" t="s">
        <v>2395</v>
      </c>
      <c r="R616" s="1569">
        <v>2047</v>
      </c>
      <c r="S616" s="1570">
        <v>0</v>
      </c>
      <c r="T616" s="1570">
        <v>0</v>
      </c>
      <c r="U616" s="1570">
        <v>0</v>
      </c>
      <c r="V616" s="1573">
        <v>578638861.41476798</v>
      </c>
      <c r="W616" s="1570">
        <v>54919781.997831166</v>
      </c>
      <c r="Z616" s="1551">
        <v>0</v>
      </c>
    </row>
    <row r="617" spans="16:26">
      <c r="P617" s="1567">
        <v>53874</v>
      </c>
      <c r="Q617" s="1568" t="s">
        <v>2396</v>
      </c>
      <c r="R617" s="1569">
        <v>2048</v>
      </c>
      <c r="S617" s="1570">
        <v>27725662.60777428</v>
      </c>
      <c r="T617" s="1570">
        <v>13019374.381832285</v>
      </c>
      <c r="U617" s="1570">
        <v>40745036.989606567</v>
      </c>
      <c r="V617" s="1573">
        <v>550913198.80699372</v>
      </c>
      <c r="W617" s="1570">
        <v>21018739.800273206</v>
      </c>
      <c r="Z617" s="1551">
        <v>0</v>
      </c>
    </row>
    <row r="618" spans="16:26">
      <c r="P618" s="1567">
        <v>53905</v>
      </c>
      <c r="Q618" s="1568" t="s">
        <v>2397</v>
      </c>
      <c r="R618" s="1569">
        <v>2048</v>
      </c>
      <c r="S618" s="1570">
        <v>0</v>
      </c>
      <c r="T618" s="1570">
        <v>0</v>
      </c>
      <c r="U618" s="1570">
        <v>0</v>
      </c>
      <c r="V618" s="1573">
        <v>550913198.80699372</v>
      </c>
      <c r="W618" s="1570">
        <v>27862734.592321806</v>
      </c>
      <c r="Z618" s="1551">
        <v>0</v>
      </c>
    </row>
    <row r="619" spans="16:26">
      <c r="P619" s="1567">
        <v>53936</v>
      </c>
      <c r="Q619" s="1568" t="s">
        <v>2398</v>
      </c>
      <c r="R619" s="1569">
        <v>2048</v>
      </c>
      <c r="S619" s="1570">
        <v>0</v>
      </c>
      <c r="T619" s="1570">
        <v>0</v>
      </c>
      <c r="U619" s="1570">
        <v>0</v>
      </c>
      <c r="V619" s="1573">
        <v>550913198.80699372</v>
      </c>
      <c r="W619" s="1570">
        <v>34706729.384370409</v>
      </c>
      <c r="Z619" s="1551">
        <v>0</v>
      </c>
    </row>
    <row r="620" spans="16:26">
      <c r="P620" s="1567">
        <v>53966</v>
      </c>
      <c r="Q620" s="1568" t="s">
        <v>2399</v>
      </c>
      <c r="R620" s="1569">
        <v>2048</v>
      </c>
      <c r="S620" s="1570">
        <v>0</v>
      </c>
      <c r="T620" s="1570">
        <v>0</v>
      </c>
      <c r="U620" s="1570">
        <v>0</v>
      </c>
      <c r="V620" s="1573">
        <v>550913198.80699372</v>
      </c>
      <c r="W620" s="1570">
        <v>41550724.176419012</v>
      </c>
      <c r="Z620" s="1551">
        <v>0</v>
      </c>
    </row>
    <row r="621" spans="16:26">
      <c r="P621" s="1567">
        <v>53997</v>
      </c>
      <c r="Q621" s="1568" t="s">
        <v>2400</v>
      </c>
      <c r="R621" s="1569">
        <v>2048</v>
      </c>
      <c r="S621" s="1570">
        <v>0</v>
      </c>
      <c r="T621" s="1570">
        <v>0</v>
      </c>
      <c r="U621" s="1570">
        <v>0</v>
      </c>
      <c r="V621" s="1573">
        <v>550913198.80699372</v>
      </c>
      <c r="W621" s="1570">
        <v>48394718.968467616</v>
      </c>
      <c r="Z621" s="1551">
        <v>0</v>
      </c>
    </row>
    <row r="622" spans="16:26">
      <c r="P622" s="1567">
        <v>54027</v>
      </c>
      <c r="Q622" s="1568" t="s">
        <v>2401</v>
      </c>
      <c r="R622" s="1569">
        <v>2048</v>
      </c>
      <c r="S622" s="1570">
        <v>0</v>
      </c>
      <c r="T622" s="1570">
        <v>0</v>
      </c>
      <c r="U622" s="1570">
        <v>0</v>
      </c>
      <c r="V622" s="1573">
        <v>550913198.80699372</v>
      </c>
      <c r="W622" s="1570">
        <v>55238713.760516226</v>
      </c>
      <c r="Z622" s="1551">
        <v>0</v>
      </c>
    </row>
    <row r="623" spans="16:26">
      <c r="P623" s="1567">
        <v>54058</v>
      </c>
      <c r="Q623" s="1568" t="s">
        <v>2402</v>
      </c>
      <c r="R623" s="1569">
        <v>2048</v>
      </c>
      <c r="S623" s="1570">
        <v>28349490.016449202</v>
      </c>
      <c r="T623" s="1570">
        <v>12395546.973157363</v>
      </c>
      <c r="U623" s="1570">
        <v>40745036.989606567</v>
      </c>
      <c r="V623" s="1573">
        <v>522563708.79054451</v>
      </c>
      <c r="W623" s="1570">
        <v>21338867.557068329</v>
      </c>
      <c r="Z623" s="1551">
        <v>0</v>
      </c>
    </row>
    <row r="624" spans="16:26">
      <c r="P624" s="1567">
        <v>54089</v>
      </c>
      <c r="Q624" s="1568" t="s">
        <v>2403</v>
      </c>
      <c r="R624" s="1569">
        <v>2048</v>
      </c>
      <c r="S624" s="1570">
        <v>0</v>
      </c>
      <c r="T624" s="1570">
        <v>0</v>
      </c>
      <c r="U624" s="1570">
        <v>0</v>
      </c>
      <c r="V624" s="1573">
        <v>522563708.79054451</v>
      </c>
      <c r="W624" s="1570">
        <v>28184058.343226999</v>
      </c>
      <c r="Z624" s="1551">
        <v>0</v>
      </c>
    </row>
    <row r="625" spans="16:26">
      <c r="P625" s="1567">
        <v>54118</v>
      </c>
      <c r="Q625" s="1568" t="s">
        <v>2404</v>
      </c>
      <c r="R625" s="1569">
        <v>2048</v>
      </c>
      <c r="S625" s="1570">
        <v>0</v>
      </c>
      <c r="T625" s="1570">
        <v>0</v>
      </c>
      <c r="U625" s="1570">
        <v>0</v>
      </c>
      <c r="V625" s="1573">
        <v>522563708.79054451</v>
      </c>
      <c r="W625" s="1570">
        <v>35029249.129385673</v>
      </c>
      <c r="Z625" s="1551">
        <v>0</v>
      </c>
    </row>
    <row r="626" spans="16:26">
      <c r="P626" s="1567">
        <v>54149</v>
      </c>
      <c r="Q626" s="1568" t="s">
        <v>2405</v>
      </c>
      <c r="R626" s="1569">
        <v>2048</v>
      </c>
      <c r="S626" s="1570">
        <v>0</v>
      </c>
      <c r="T626" s="1570">
        <v>0</v>
      </c>
      <c r="U626" s="1570">
        <v>0</v>
      </c>
      <c r="V626" s="1573">
        <v>522563708.79054451</v>
      </c>
      <c r="W626" s="1570">
        <v>41874439.915544346</v>
      </c>
      <c r="Z626" s="1551">
        <v>0</v>
      </c>
    </row>
    <row r="627" spans="16:26">
      <c r="P627" s="1567">
        <v>54179</v>
      </c>
      <c r="Q627" s="1568" t="s">
        <v>2406</v>
      </c>
      <c r="R627" s="1569">
        <v>2048</v>
      </c>
      <c r="S627" s="1570">
        <v>0</v>
      </c>
      <c r="T627" s="1570">
        <v>0</v>
      </c>
      <c r="U627" s="1570">
        <v>0</v>
      </c>
      <c r="V627" s="1573">
        <v>522563708.79054451</v>
      </c>
      <c r="W627" s="1570">
        <v>48719630.701703019</v>
      </c>
      <c r="Z627" s="1551">
        <v>0</v>
      </c>
    </row>
    <row r="628" spans="16:26">
      <c r="P628" s="1567">
        <v>54210</v>
      </c>
      <c r="Q628" s="1568" t="s">
        <v>2407</v>
      </c>
      <c r="R628" s="1569">
        <v>2048</v>
      </c>
      <c r="S628" s="1570">
        <v>0</v>
      </c>
      <c r="T628" s="1570">
        <v>0</v>
      </c>
      <c r="U628" s="1570">
        <v>0</v>
      </c>
      <c r="V628" s="1573">
        <v>522563708.79054451</v>
      </c>
      <c r="W628" s="1570">
        <v>55564821.487861693</v>
      </c>
      <c r="Z628" s="1551">
        <v>0</v>
      </c>
    </row>
    <row r="629" spans="16:26">
      <c r="P629" s="1567">
        <v>54240</v>
      </c>
      <c r="Q629" s="1568" t="s">
        <v>2408</v>
      </c>
      <c r="R629" s="1569">
        <v>2049</v>
      </c>
      <c r="S629" s="1570">
        <v>28987353.541819312</v>
      </c>
      <c r="T629" s="1570">
        <v>11757683.447787257</v>
      </c>
      <c r="U629" s="1570">
        <v>40745036.989606567</v>
      </c>
      <c r="V629" s="1573">
        <v>493576355.24872518</v>
      </c>
      <c r="W629" s="1570">
        <v>21666198.188391339</v>
      </c>
      <c r="Z629" s="1551">
        <v>0</v>
      </c>
    </row>
    <row r="630" spans="16:26">
      <c r="P630" s="1567">
        <v>54271</v>
      </c>
      <c r="Q630" s="1568" t="s">
        <v>2409</v>
      </c>
      <c r="R630" s="1569">
        <v>2049</v>
      </c>
      <c r="S630" s="1570">
        <v>0</v>
      </c>
      <c r="T630" s="1570">
        <v>0</v>
      </c>
      <c r="U630" s="1570">
        <v>0</v>
      </c>
      <c r="V630" s="1573">
        <v>493576355.24872518</v>
      </c>
      <c r="W630" s="1570">
        <v>28512611.878527556</v>
      </c>
      <c r="Z630" s="1551">
        <v>0</v>
      </c>
    </row>
    <row r="631" spans="16:26">
      <c r="P631" s="1567">
        <v>54302</v>
      </c>
      <c r="Q631" s="1568" t="s">
        <v>2410</v>
      </c>
      <c r="R631" s="1569">
        <v>2049</v>
      </c>
      <c r="S631" s="1570">
        <v>0</v>
      </c>
      <c r="T631" s="1570">
        <v>0</v>
      </c>
      <c r="U631" s="1570">
        <v>0</v>
      </c>
      <c r="V631" s="1573">
        <v>493576355.24872518</v>
      </c>
      <c r="W631" s="1570">
        <v>35359025.568663776</v>
      </c>
      <c r="Z631" s="1551">
        <v>0</v>
      </c>
    </row>
    <row r="632" spans="16:26">
      <c r="P632" s="1567">
        <v>54332</v>
      </c>
      <c r="Q632" s="1568" t="s">
        <v>2411</v>
      </c>
      <c r="R632" s="1569">
        <v>2049</v>
      </c>
      <c r="S632" s="1570">
        <v>0</v>
      </c>
      <c r="T632" s="1570">
        <v>0</v>
      </c>
      <c r="U632" s="1570">
        <v>0</v>
      </c>
      <c r="V632" s="1573">
        <v>493576355.24872518</v>
      </c>
      <c r="W632" s="1570">
        <v>42205439.258799993</v>
      </c>
      <c r="Z632" s="1551">
        <v>0</v>
      </c>
    </row>
    <row r="633" spans="16:26">
      <c r="P633" s="1567">
        <v>54363</v>
      </c>
      <c r="Q633" s="1568" t="s">
        <v>2412</v>
      </c>
      <c r="R633" s="1569">
        <v>2049</v>
      </c>
      <c r="S633" s="1570">
        <v>0</v>
      </c>
      <c r="T633" s="1570">
        <v>0</v>
      </c>
      <c r="U633" s="1570">
        <v>0</v>
      </c>
      <c r="V633" s="1573">
        <v>493576355.24872518</v>
      </c>
      <c r="W633" s="1570">
        <v>49051852.948936209</v>
      </c>
      <c r="Z633" s="1551">
        <v>0</v>
      </c>
    </row>
    <row r="634" spans="16:26">
      <c r="P634" s="1567">
        <v>54393</v>
      </c>
      <c r="Q634" s="1568" t="s">
        <v>2413</v>
      </c>
      <c r="R634" s="1569">
        <v>2049</v>
      </c>
      <c r="S634" s="1570">
        <v>0</v>
      </c>
      <c r="T634" s="1570">
        <v>0</v>
      </c>
      <c r="U634" s="1570">
        <v>0</v>
      </c>
      <c r="V634" s="1573">
        <v>493576355.24872518</v>
      </c>
      <c r="W634" s="1570">
        <v>55898266.639072426</v>
      </c>
      <c r="Z634" s="1551">
        <v>0</v>
      </c>
    </row>
    <row r="635" spans="16:26">
      <c r="P635" s="1567">
        <v>54424</v>
      </c>
      <c r="Q635" s="1568" t="s">
        <v>2414</v>
      </c>
      <c r="R635" s="1569">
        <v>2049</v>
      </c>
      <c r="S635" s="1570">
        <v>29639568.996510245</v>
      </c>
      <c r="T635" s="1570">
        <v>11105467.993096322</v>
      </c>
      <c r="U635" s="1570">
        <v>40745036.989606567</v>
      </c>
      <c r="V635" s="1573">
        <v>463936786.25221491</v>
      </c>
      <c r="W635" s="1570">
        <v>22000893.75891912</v>
      </c>
      <c r="Z635" s="1551">
        <v>0</v>
      </c>
    </row>
    <row r="636" spans="16:26">
      <c r="P636" s="1567">
        <v>54455</v>
      </c>
      <c r="Q636" s="1568" t="s">
        <v>2415</v>
      </c>
      <c r="R636" s="1569">
        <v>2049</v>
      </c>
      <c r="S636" s="1570">
        <v>0</v>
      </c>
      <c r="T636" s="1570">
        <v>0</v>
      </c>
      <c r="U636" s="1570">
        <v>0</v>
      </c>
      <c r="V636" s="1573">
        <v>463936786.25221491</v>
      </c>
      <c r="W636" s="1570">
        <v>28848557.868372373</v>
      </c>
      <c r="Z636" s="1551">
        <v>0</v>
      </c>
    </row>
    <row r="637" spans="16:26">
      <c r="P637" s="1567">
        <v>54483</v>
      </c>
      <c r="Q637" s="1568" t="s">
        <v>2416</v>
      </c>
      <c r="R637" s="1569">
        <v>2049</v>
      </c>
      <c r="S637" s="1570">
        <v>0</v>
      </c>
      <c r="T637" s="1570">
        <v>0</v>
      </c>
      <c r="U637" s="1570">
        <v>0</v>
      </c>
      <c r="V637" s="1573">
        <v>463936786.25221491</v>
      </c>
      <c r="W637" s="1570">
        <v>35696221.977825634</v>
      </c>
      <c r="Z637" s="1551">
        <v>0</v>
      </c>
    </row>
    <row r="638" spans="16:26">
      <c r="P638" s="1567">
        <v>54514</v>
      </c>
      <c r="Q638" s="1568" t="s">
        <v>2417</v>
      </c>
      <c r="R638" s="1569">
        <v>2049</v>
      </c>
      <c r="S638" s="1570">
        <v>0</v>
      </c>
      <c r="T638" s="1570">
        <v>0</v>
      </c>
      <c r="U638" s="1570">
        <v>0</v>
      </c>
      <c r="V638" s="1573">
        <v>463936786.25221491</v>
      </c>
      <c r="W638" s="1570">
        <v>42543886.087278895</v>
      </c>
      <c r="Z638" s="1551">
        <v>0</v>
      </c>
    </row>
    <row r="639" spans="16:26">
      <c r="P639" s="1567">
        <v>54544</v>
      </c>
      <c r="Q639" s="1568" t="s">
        <v>2418</v>
      </c>
      <c r="R639" s="1569">
        <v>2049</v>
      </c>
      <c r="S639" s="1570">
        <v>0</v>
      </c>
      <c r="T639" s="1570">
        <v>0</v>
      </c>
      <c r="U639" s="1570">
        <v>0</v>
      </c>
      <c r="V639" s="1573">
        <v>463936786.25221491</v>
      </c>
      <c r="W639" s="1570">
        <v>49391550.196732149</v>
      </c>
      <c r="Z639" s="1551">
        <v>0</v>
      </c>
    </row>
    <row r="640" spans="16:26">
      <c r="P640" s="1567">
        <v>54575</v>
      </c>
      <c r="Q640" s="1568" t="s">
        <v>2419</v>
      </c>
      <c r="R640" s="1569">
        <v>2049</v>
      </c>
      <c r="S640" s="1570">
        <v>0</v>
      </c>
      <c r="T640" s="1570">
        <v>0</v>
      </c>
      <c r="U640" s="1570">
        <v>0</v>
      </c>
      <c r="V640" s="1573">
        <v>463936786.25221491</v>
      </c>
      <c r="W640" s="1570">
        <v>56239214.306185409</v>
      </c>
      <c r="Z640" s="1551">
        <v>0</v>
      </c>
    </row>
    <row r="641" spans="16:26">
      <c r="P641" s="1567">
        <v>54605</v>
      </c>
      <c r="Q641" s="1568" t="s">
        <v>2420</v>
      </c>
      <c r="R641" s="1569">
        <v>2050</v>
      </c>
      <c r="S641" s="1570">
        <v>30306459.298931722</v>
      </c>
      <c r="T641" s="1570">
        <v>10438577.690674843</v>
      </c>
      <c r="U641" s="1570">
        <v>40745036.989606567</v>
      </c>
      <c r="V641" s="1573">
        <v>433630326.95328319</v>
      </c>
      <c r="W641" s="1570">
        <v>22343119.979783781</v>
      </c>
      <c r="Z641" s="1551">
        <v>0</v>
      </c>
    </row>
    <row r="642" spans="16:26">
      <c r="P642" s="1567">
        <v>54636</v>
      </c>
      <c r="Q642" s="1568" t="s">
        <v>2421</v>
      </c>
      <c r="R642" s="1569">
        <v>2050</v>
      </c>
      <c r="S642" s="1570">
        <v>0</v>
      </c>
      <c r="T642" s="1570">
        <v>0</v>
      </c>
      <c r="U642" s="1570">
        <v>0</v>
      </c>
      <c r="V642" s="1573">
        <v>433630326.95328319</v>
      </c>
      <c r="W642" s="1570">
        <v>29192062.642988708</v>
      </c>
      <c r="Z642" s="1551">
        <v>0</v>
      </c>
    </row>
    <row r="643" spans="16:26">
      <c r="P643" s="1567">
        <v>54667</v>
      </c>
      <c r="Q643" s="1568" t="s">
        <v>2422</v>
      </c>
      <c r="R643" s="1569">
        <v>2050</v>
      </c>
      <c r="S643" s="1570">
        <v>0</v>
      </c>
      <c r="T643" s="1570">
        <v>0</v>
      </c>
      <c r="U643" s="1570">
        <v>0</v>
      </c>
      <c r="V643" s="1573">
        <v>433630326.95328319</v>
      </c>
      <c r="W643" s="1570">
        <v>36041005.306193635</v>
      </c>
      <c r="Z643" s="1551">
        <v>0</v>
      </c>
    </row>
    <row r="644" spans="16:26">
      <c r="P644" s="1567">
        <v>54697</v>
      </c>
      <c r="Q644" s="1568" t="s">
        <v>2423</v>
      </c>
      <c r="R644" s="1569">
        <v>2050</v>
      </c>
      <c r="S644" s="1570">
        <v>0</v>
      </c>
      <c r="T644" s="1570">
        <v>0</v>
      </c>
      <c r="U644" s="1570">
        <v>0</v>
      </c>
      <c r="V644" s="1573">
        <v>433630326.95328319</v>
      </c>
      <c r="W644" s="1570">
        <v>42889947.969398573</v>
      </c>
      <c r="Z644" s="1551">
        <v>0</v>
      </c>
    </row>
    <row r="645" spans="16:26">
      <c r="P645" s="1567">
        <v>54728</v>
      </c>
      <c r="Q645" s="1568" t="s">
        <v>2424</v>
      </c>
      <c r="R645" s="1569">
        <v>2050</v>
      </c>
      <c r="S645" s="1570">
        <v>0</v>
      </c>
      <c r="T645" s="1570">
        <v>0</v>
      </c>
      <c r="U645" s="1570">
        <v>0</v>
      </c>
      <c r="V645" s="1573">
        <v>433630326.95328319</v>
      </c>
      <c r="W645" s="1570">
        <v>49738890.632603504</v>
      </c>
      <c r="Z645" s="1551">
        <v>0</v>
      </c>
    </row>
    <row r="646" spans="16:26">
      <c r="P646" s="1567">
        <v>54758</v>
      </c>
      <c r="Q646" s="1568" t="s">
        <v>2425</v>
      </c>
      <c r="R646" s="1569">
        <v>2050</v>
      </c>
      <c r="S646" s="1570">
        <v>0</v>
      </c>
      <c r="T646" s="1570">
        <v>0</v>
      </c>
      <c r="U646" s="1570">
        <v>0</v>
      </c>
      <c r="V646" s="1573">
        <v>433630326.95328319</v>
      </c>
      <c r="W646" s="1570">
        <v>56587833.295808442</v>
      </c>
      <c r="Z646" s="1551">
        <v>0</v>
      </c>
    </row>
    <row r="647" spans="16:26">
      <c r="P647" s="1567">
        <v>54789</v>
      </c>
      <c r="Q647" s="1568" t="s">
        <v>2426</v>
      </c>
      <c r="R647" s="1569">
        <v>2050</v>
      </c>
      <c r="S647" s="1570">
        <v>30988354.633157693</v>
      </c>
      <c r="T647" s="1570">
        <v>9756682.3564488776</v>
      </c>
      <c r="U647" s="1570">
        <v>40745036.989606574</v>
      </c>
      <c r="V647" s="1573">
        <v>402641972.32012552</v>
      </c>
      <c r="W647" s="1570">
        <v>22693046.290617887</v>
      </c>
      <c r="Z647" s="1551">
        <v>0</v>
      </c>
    </row>
    <row r="648" spans="16:26">
      <c r="P648" s="1567">
        <v>54820</v>
      </c>
      <c r="Q648" s="1568" t="s">
        <v>2427</v>
      </c>
      <c r="R648" s="1569">
        <v>2050</v>
      </c>
      <c r="S648" s="1570">
        <v>0</v>
      </c>
      <c r="T648" s="1570">
        <v>0</v>
      </c>
      <c r="U648" s="1570">
        <v>0</v>
      </c>
      <c r="V648" s="1573">
        <v>402641972.32012552</v>
      </c>
      <c r="W648" s="1570">
        <v>29543296.275033906</v>
      </c>
      <c r="Z648" s="1551">
        <v>0</v>
      </c>
    </row>
    <row r="649" spans="16:26">
      <c r="P649" s="1567">
        <v>54848</v>
      </c>
      <c r="Q649" s="1568" t="s">
        <v>2428</v>
      </c>
      <c r="R649" s="1569">
        <v>2050</v>
      </c>
      <c r="S649" s="1570">
        <v>0</v>
      </c>
      <c r="T649" s="1570">
        <v>0</v>
      </c>
      <c r="U649" s="1570">
        <v>0</v>
      </c>
      <c r="V649" s="1573">
        <v>402641972.32012552</v>
      </c>
      <c r="W649" s="1570">
        <v>36393546.259449922</v>
      </c>
      <c r="Z649" s="1551">
        <v>0</v>
      </c>
    </row>
    <row r="650" spans="16:26">
      <c r="P650" s="1567">
        <v>54879</v>
      </c>
      <c r="Q650" s="1568" t="s">
        <v>2429</v>
      </c>
      <c r="R650" s="1569">
        <v>2050</v>
      </c>
      <c r="S650" s="1570">
        <v>0</v>
      </c>
      <c r="T650" s="1570">
        <v>0</v>
      </c>
      <c r="U650" s="1570">
        <v>0</v>
      </c>
      <c r="V650" s="1573">
        <v>402641972.32012552</v>
      </c>
      <c r="W650" s="1570">
        <v>43243796.243865937</v>
      </c>
      <c r="Z650" s="1551">
        <v>0</v>
      </c>
    </row>
    <row r="651" spans="16:26">
      <c r="P651" s="1567">
        <v>54909</v>
      </c>
      <c r="Q651" s="1568" t="s">
        <v>2430</v>
      </c>
      <c r="R651" s="1569">
        <v>2050</v>
      </c>
      <c r="S651" s="1570">
        <v>0</v>
      </c>
      <c r="T651" s="1570">
        <v>0</v>
      </c>
      <c r="U651" s="1570">
        <v>0</v>
      </c>
      <c r="V651" s="1573">
        <v>402641972.32012552</v>
      </c>
      <c r="W651" s="1570">
        <v>50094046.22828196</v>
      </c>
      <c r="Z651" s="1551">
        <v>0</v>
      </c>
    </row>
    <row r="652" spans="16:26">
      <c r="P652" s="1567">
        <v>54940</v>
      </c>
      <c r="Q652" s="1568" t="s">
        <v>2431</v>
      </c>
      <c r="R652" s="1569">
        <v>2050</v>
      </c>
      <c r="S652" s="1570">
        <v>0</v>
      </c>
      <c r="T652" s="1570">
        <v>0</v>
      </c>
      <c r="U652" s="1570">
        <v>0</v>
      </c>
      <c r="V652" s="1573">
        <v>402641972.32012552</v>
      </c>
      <c r="W652" s="1570">
        <v>56944296.212697983</v>
      </c>
      <c r="Z652" s="1551">
        <v>0</v>
      </c>
    </row>
    <row r="653" spans="16:26">
      <c r="P653" s="1567">
        <v>54970</v>
      </c>
      <c r="Q653" s="1568" t="s">
        <v>2432</v>
      </c>
      <c r="R653" s="1569">
        <v>2051</v>
      </c>
      <c r="S653" s="1570">
        <v>31685592.612403736</v>
      </c>
      <c r="T653" s="1570">
        <v>9059444.3772028293</v>
      </c>
      <c r="U653" s="1570">
        <v>40745036.989606567</v>
      </c>
      <c r="V653" s="1573">
        <v>370956379.70772177</v>
      </c>
      <c r="W653" s="1570">
        <v>23050845.943445764</v>
      </c>
      <c r="Z653" s="1551">
        <v>0</v>
      </c>
    </row>
    <row r="654" spans="16:26">
      <c r="P654" s="1567">
        <v>55001</v>
      </c>
      <c r="Q654" s="1568" t="s">
        <v>2433</v>
      </c>
      <c r="R654" s="1569">
        <v>2051</v>
      </c>
      <c r="S654" s="1570">
        <v>0</v>
      </c>
      <c r="T654" s="1570">
        <v>0</v>
      </c>
      <c r="U654" s="1570">
        <v>0</v>
      </c>
      <c r="V654" s="1573">
        <v>370956379.70772177</v>
      </c>
      <c r="W654" s="1570">
        <v>29902432.663800117</v>
      </c>
      <c r="Z654" s="1551">
        <v>0</v>
      </c>
    </row>
    <row r="655" spans="16:26">
      <c r="P655" s="1567">
        <v>55032</v>
      </c>
      <c r="Q655" s="1568" t="s">
        <v>2434</v>
      </c>
      <c r="R655" s="1569">
        <v>2051</v>
      </c>
      <c r="S655" s="1570">
        <v>0</v>
      </c>
      <c r="T655" s="1570">
        <v>0</v>
      </c>
      <c r="U655" s="1570">
        <v>0</v>
      </c>
      <c r="V655" s="1573">
        <v>370956379.70772177</v>
      </c>
      <c r="W655" s="1570">
        <v>36754019.384154476</v>
      </c>
      <c r="Z655" s="1551">
        <v>0</v>
      </c>
    </row>
    <row r="656" spans="16:26">
      <c r="P656" s="1567">
        <v>55062</v>
      </c>
      <c r="Q656" s="1568" t="s">
        <v>2435</v>
      </c>
      <c r="R656" s="1569">
        <v>2051</v>
      </c>
      <c r="S656" s="1570">
        <v>0</v>
      </c>
      <c r="T656" s="1570">
        <v>0</v>
      </c>
      <c r="U656" s="1570">
        <v>0</v>
      </c>
      <c r="V656" s="1573">
        <v>370956379.70772177</v>
      </c>
      <c r="W656" s="1570">
        <v>43605606.104508832</v>
      </c>
      <c r="Z656" s="1551">
        <v>0</v>
      </c>
    </row>
    <row r="657" spans="16:26">
      <c r="P657" s="1567">
        <v>55093</v>
      </c>
      <c r="Q657" s="1568" t="s">
        <v>2436</v>
      </c>
      <c r="R657" s="1569">
        <v>2051</v>
      </c>
      <c r="S657" s="1570">
        <v>0</v>
      </c>
      <c r="T657" s="1570">
        <v>0</v>
      </c>
      <c r="U657" s="1570">
        <v>0</v>
      </c>
      <c r="V657" s="1573">
        <v>370956379.70772177</v>
      </c>
      <c r="W657" s="1570">
        <v>50457192.824863181</v>
      </c>
      <c r="Z657" s="1551">
        <v>0</v>
      </c>
    </row>
    <row r="658" spans="16:26">
      <c r="P658" s="1567">
        <v>55123</v>
      </c>
      <c r="Q658" s="1568" t="s">
        <v>2437</v>
      </c>
      <c r="R658" s="1569">
        <v>2051</v>
      </c>
      <c r="S658" s="1570">
        <v>0</v>
      </c>
      <c r="T658" s="1570">
        <v>0</v>
      </c>
      <c r="U658" s="1570">
        <v>0</v>
      </c>
      <c r="V658" s="1573">
        <v>370956379.70772177</v>
      </c>
      <c r="W658" s="1570">
        <v>57308779.545217544</v>
      </c>
      <c r="Z658" s="1551">
        <v>0</v>
      </c>
    </row>
    <row r="659" spans="16:26">
      <c r="P659" s="1567">
        <v>55154</v>
      </c>
      <c r="Q659" s="1568" t="s">
        <v>2438</v>
      </c>
      <c r="R659" s="1569">
        <v>2051</v>
      </c>
      <c r="S659" s="1570">
        <v>32398518.446182825</v>
      </c>
      <c r="T659" s="1570">
        <v>8346518.5434237458</v>
      </c>
      <c r="U659" s="1570">
        <v>40745036.989606574</v>
      </c>
      <c r="V659" s="1573">
        <v>338557861.26153892</v>
      </c>
      <c r="W659" s="1570">
        <v>23153485.255196076</v>
      </c>
      <c r="Z659" s="1551">
        <v>0</v>
      </c>
    </row>
    <row r="660" spans="16:26">
      <c r="P660" s="1567">
        <v>55185</v>
      </c>
      <c r="Q660" s="1568" t="s">
        <v>2439</v>
      </c>
      <c r="R660" s="1569">
        <v>2051</v>
      </c>
      <c r="S660" s="1570">
        <v>0</v>
      </c>
      <c r="T660" s="1570">
        <v>0</v>
      </c>
      <c r="U660" s="1570">
        <v>0</v>
      </c>
      <c r="V660" s="1573">
        <v>338557861.26153892</v>
      </c>
      <c r="W660" s="1570">
        <v>29743227.954781182</v>
      </c>
      <c r="Z660" s="1551">
        <v>0</v>
      </c>
    </row>
    <row r="661" spans="16:26">
      <c r="P661" s="1567">
        <v>55213</v>
      </c>
      <c r="Q661" s="1568" t="s">
        <v>2440</v>
      </c>
      <c r="R661" s="1569">
        <v>2051</v>
      </c>
      <c r="S661" s="1570">
        <v>0</v>
      </c>
      <c r="T661" s="1570">
        <v>0</v>
      </c>
      <c r="U661" s="1570">
        <v>0</v>
      </c>
      <c r="V661" s="1573">
        <v>338557861.26153892</v>
      </c>
      <c r="W661" s="1570">
        <v>36332970.6543663</v>
      </c>
      <c r="Z661" s="1551">
        <v>0</v>
      </c>
    </row>
    <row r="662" spans="16:26">
      <c r="P662" s="1567">
        <v>55244</v>
      </c>
      <c r="Q662" s="1568" t="s">
        <v>2441</v>
      </c>
      <c r="R662" s="1569">
        <v>2051</v>
      </c>
      <c r="S662" s="1570">
        <v>0</v>
      </c>
      <c r="T662" s="1570">
        <v>0</v>
      </c>
      <c r="U662" s="1570">
        <v>0</v>
      </c>
      <c r="V662" s="1573">
        <v>338557861.26153892</v>
      </c>
      <c r="W662" s="1570">
        <v>42922713.353951409</v>
      </c>
      <c r="Z662" s="1551">
        <v>0</v>
      </c>
    </row>
    <row r="663" spans="16:26">
      <c r="P663" s="1567">
        <v>55274</v>
      </c>
      <c r="Q663" s="1568" t="s">
        <v>2442</v>
      </c>
      <c r="R663" s="1569">
        <v>2051</v>
      </c>
      <c r="S663" s="1570">
        <v>0</v>
      </c>
      <c r="T663" s="1570">
        <v>0</v>
      </c>
      <c r="U663" s="1570">
        <v>0</v>
      </c>
      <c r="V663" s="1573">
        <v>338557861.26153892</v>
      </c>
      <c r="W663" s="1570">
        <v>49512456.053536512</v>
      </c>
      <c r="Z663" s="1551">
        <v>0</v>
      </c>
    </row>
    <row r="664" spans="16:26">
      <c r="P664" s="1567">
        <v>55305</v>
      </c>
      <c r="Q664" s="1568" t="s">
        <v>2443</v>
      </c>
      <c r="R664" s="1569">
        <v>2051</v>
      </c>
      <c r="S664" s="1570">
        <v>0</v>
      </c>
      <c r="T664" s="1570">
        <v>0</v>
      </c>
      <c r="U664" s="1570">
        <v>0</v>
      </c>
      <c r="V664" s="1573">
        <v>338557861.26153892</v>
      </c>
      <c r="W664" s="1570">
        <v>56102198.753121629</v>
      </c>
      <c r="Z664" s="1551">
        <v>0</v>
      </c>
    </row>
    <row r="665" spans="16:26">
      <c r="P665" s="1567">
        <v>55335</v>
      </c>
      <c r="Q665" s="1568" t="s">
        <v>2444</v>
      </c>
      <c r="R665" s="1569">
        <v>2052</v>
      </c>
      <c r="S665" s="1570">
        <v>33127485.111221936</v>
      </c>
      <c r="T665" s="1570">
        <v>7617551.8783846321</v>
      </c>
      <c r="U665" s="1570">
        <v>40745036.989606567</v>
      </c>
      <c r="V665" s="1573">
        <v>305430376.15031701</v>
      </c>
      <c r="W665" s="1570">
        <v>21679168.951863617</v>
      </c>
      <c r="Z665" s="1551">
        <v>0</v>
      </c>
    </row>
    <row r="666" spans="16:26">
      <c r="P666" s="1567">
        <v>55366</v>
      </c>
      <c r="Q666" s="1568" t="s">
        <v>2445</v>
      </c>
      <c r="R666" s="1569">
        <v>2052</v>
      </c>
      <c r="S666" s="1570">
        <v>0</v>
      </c>
      <c r="T666" s="1570">
        <v>0</v>
      </c>
      <c r="U666" s="1570">
        <v>0</v>
      </c>
      <c r="V666" s="1573">
        <v>305430376.15031701</v>
      </c>
      <c r="W666" s="1570">
        <v>28001176.140212171</v>
      </c>
      <c r="Z666" s="1551">
        <v>0</v>
      </c>
    </row>
    <row r="667" spans="16:26">
      <c r="P667" s="1567">
        <v>55397</v>
      </c>
      <c r="Q667" s="1568" t="s">
        <v>2446</v>
      </c>
      <c r="R667" s="1569">
        <v>2052</v>
      </c>
      <c r="S667" s="1570">
        <v>0</v>
      </c>
      <c r="T667" s="1570">
        <v>0</v>
      </c>
      <c r="U667" s="1570">
        <v>0</v>
      </c>
      <c r="V667" s="1573">
        <v>305430376.15031701</v>
      </c>
      <c r="W667" s="1570">
        <v>34323183.32856074</v>
      </c>
      <c r="Z667" s="1551">
        <v>0</v>
      </c>
    </row>
    <row r="668" spans="16:26">
      <c r="P668" s="1567">
        <v>55427</v>
      </c>
      <c r="Q668" s="1568" t="s">
        <v>2447</v>
      </c>
      <c r="R668" s="1569">
        <v>2052</v>
      </c>
      <c r="S668" s="1570">
        <v>0</v>
      </c>
      <c r="T668" s="1570">
        <v>0</v>
      </c>
      <c r="U668" s="1570">
        <v>0</v>
      </c>
      <c r="V668" s="1573">
        <v>305430376.15031701</v>
      </c>
      <c r="W668" s="1570">
        <v>40645190.516909294</v>
      </c>
      <c r="Z668" s="1551">
        <v>0</v>
      </c>
    </row>
    <row r="669" spans="16:26">
      <c r="P669" s="1567">
        <v>55458</v>
      </c>
      <c r="Q669" s="1568" t="s">
        <v>2448</v>
      </c>
      <c r="R669" s="1569">
        <v>2052</v>
      </c>
      <c r="S669" s="1570">
        <v>0</v>
      </c>
      <c r="T669" s="1570">
        <v>0</v>
      </c>
      <c r="U669" s="1570">
        <v>0</v>
      </c>
      <c r="V669" s="1573">
        <v>305430376.15031701</v>
      </c>
      <c r="W669" s="1570">
        <v>46967197.705257848</v>
      </c>
      <c r="Z669" s="1551">
        <v>0</v>
      </c>
    </row>
    <row r="670" spans="16:26">
      <c r="P670" s="1567">
        <v>55488</v>
      </c>
      <c r="Q670" s="1568" t="s">
        <v>2449</v>
      </c>
      <c r="R670" s="1569">
        <v>2052</v>
      </c>
      <c r="S670" s="1570">
        <v>0</v>
      </c>
      <c r="T670" s="1570">
        <v>0</v>
      </c>
      <c r="U670" s="1570">
        <v>0</v>
      </c>
      <c r="V670" s="1573">
        <v>305430376.15031701</v>
      </c>
      <c r="W670" s="1570">
        <v>53289204.893606409</v>
      </c>
      <c r="Z670" s="1551">
        <v>0</v>
      </c>
    </row>
    <row r="671" spans="16:26">
      <c r="P671" s="1567">
        <v>55519</v>
      </c>
      <c r="Q671" s="1568" t="s">
        <v>2450</v>
      </c>
      <c r="R671" s="1569">
        <v>2052</v>
      </c>
      <c r="S671" s="1570">
        <v>30714323.527030118</v>
      </c>
      <c r="T671" s="1570">
        <v>6872183.4633821389</v>
      </c>
      <c r="U671" s="1570">
        <v>37586506.990412258</v>
      </c>
      <c r="V671" s="1573">
        <v>274716052.6232869</v>
      </c>
      <c r="W671" s="1570">
        <v>21683826.768820457</v>
      </c>
      <c r="Z671" s="1551">
        <v>0</v>
      </c>
    </row>
    <row r="672" spans="16:26">
      <c r="P672" s="1567">
        <v>55550</v>
      </c>
      <c r="Q672" s="1568" t="s">
        <v>2451</v>
      </c>
      <c r="R672" s="1569">
        <v>2052</v>
      </c>
      <c r="S672" s="1570">
        <v>0</v>
      </c>
      <c r="T672" s="1570">
        <v>0</v>
      </c>
      <c r="U672" s="1570">
        <v>0</v>
      </c>
      <c r="V672" s="1573">
        <v>274716052.6232869</v>
      </c>
      <c r="W672" s="1570">
        <v>27664955.634446759</v>
      </c>
      <c r="Z672" s="1551">
        <v>0</v>
      </c>
    </row>
    <row r="673" spans="16:26">
      <c r="P673" s="1567">
        <v>55579</v>
      </c>
      <c r="Q673" s="1568" t="s">
        <v>2452</v>
      </c>
      <c r="R673" s="1569">
        <v>2052</v>
      </c>
      <c r="S673" s="1570">
        <v>0</v>
      </c>
      <c r="T673" s="1570">
        <v>0</v>
      </c>
      <c r="U673" s="1570">
        <v>0</v>
      </c>
      <c r="V673" s="1573">
        <v>274716052.6232869</v>
      </c>
      <c r="W673" s="1570">
        <v>33646084.500073068</v>
      </c>
      <c r="Z673" s="1551">
        <v>0</v>
      </c>
    </row>
    <row r="674" spans="16:26">
      <c r="P674" s="1567">
        <v>55610</v>
      </c>
      <c r="Q674" s="1568" t="s">
        <v>2453</v>
      </c>
      <c r="R674" s="1569">
        <v>2052</v>
      </c>
      <c r="S674" s="1570">
        <v>0</v>
      </c>
      <c r="T674" s="1570">
        <v>0</v>
      </c>
      <c r="U674" s="1570">
        <v>0</v>
      </c>
      <c r="V674" s="1573">
        <v>274716052.6232869</v>
      </c>
      <c r="W674" s="1570">
        <v>39627213.365699373</v>
      </c>
      <c r="Z674" s="1551">
        <v>0</v>
      </c>
    </row>
    <row r="675" spans="16:26">
      <c r="P675" s="1567">
        <v>55640</v>
      </c>
      <c r="Q675" s="1568" t="s">
        <v>2454</v>
      </c>
      <c r="R675" s="1569">
        <v>2052</v>
      </c>
      <c r="S675" s="1570">
        <v>0</v>
      </c>
      <c r="T675" s="1570">
        <v>0</v>
      </c>
      <c r="U675" s="1570">
        <v>0</v>
      </c>
      <c r="V675" s="1573">
        <v>274716052.6232869</v>
      </c>
      <c r="W675" s="1570">
        <v>45608342.231325679</v>
      </c>
      <c r="Z675" s="1551">
        <v>0</v>
      </c>
    </row>
    <row r="676" spans="16:26">
      <c r="P676" s="1567">
        <v>55671</v>
      </c>
      <c r="Q676" s="1568" t="s">
        <v>2455</v>
      </c>
      <c r="R676" s="1569">
        <v>2052</v>
      </c>
      <c r="S676" s="1570">
        <v>0</v>
      </c>
      <c r="T676" s="1570">
        <v>0</v>
      </c>
      <c r="U676" s="1570">
        <v>0</v>
      </c>
      <c r="V676" s="1573">
        <v>274716052.6232869</v>
      </c>
      <c r="W676" s="1570">
        <v>51589471.096951984</v>
      </c>
      <c r="Z676" s="1551">
        <v>0</v>
      </c>
    </row>
    <row r="677" spans="16:26">
      <c r="P677" s="1567">
        <v>55701</v>
      </c>
      <c r="Q677" s="1568" t="s">
        <v>2456</v>
      </c>
      <c r="R677" s="1569">
        <v>2053</v>
      </c>
      <c r="S677" s="1570">
        <v>31405395.806388304</v>
      </c>
      <c r="T677" s="1570">
        <v>6181111.1840239596</v>
      </c>
      <c r="U677" s="1570">
        <v>37586506.990412265</v>
      </c>
      <c r="V677" s="1573">
        <v>243310656.81689858</v>
      </c>
      <c r="W677" s="1570">
        <v>19635544.887182519</v>
      </c>
      <c r="Z677" s="1551">
        <v>0</v>
      </c>
    </row>
    <row r="678" spans="16:26">
      <c r="P678" s="1567">
        <v>55732</v>
      </c>
      <c r="Q678" s="1568" t="s">
        <v>2457</v>
      </c>
      <c r="R678" s="1569">
        <v>2053</v>
      </c>
      <c r="S678" s="1570">
        <v>0</v>
      </c>
      <c r="T678" s="1570">
        <v>0</v>
      </c>
      <c r="U678" s="1570">
        <v>0</v>
      </c>
      <c r="V678" s="1573">
        <v>243310656.81689858</v>
      </c>
      <c r="W678" s="1570">
        <v>25268125.667825319</v>
      </c>
      <c r="Z678" s="1551">
        <v>0</v>
      </c>
    </row>
    <row r="679" spans="16:26">
      <c r="P679" s="1567">
        <v>55763</v>
      </c>
      <c r="Q679" s="1568" t="s">
        <v>2458</v>
      </c>
      <c r="R679" s="1569">
        <v>2053</v>
      </c>
      <c r="S679" s="1570">
        <v>0</v>
      </c>
      <c r="T679" s="1570">
        <v>0</v>
      </c>
      <c r="U679" s="1570">
        <v>0</v>
      </c>
      <c r="V679" s="1573">
        <v>243310656.81689858</v>
      </c>
      <c r="W679" s="1570">
        <v>30900706.448468119</v>
      </c>
      <c r="Z679" s="1551">
        <v>0</v>
      </c>
    </row>
    <row r="680" spans="16:26">
      <c r="P680" s="1567">
        <v>55793</v>
      </c>
      <c r="Q680" s="1568" t="s">
        <v>2459</v>
      </c>
      <c r="R680" s="1569">
        <v>2053</v>
      </c>
      <c r="S680" s="1570">
        <v>0</v>
      </c>
      <c r="T680" s="1570">
        <v>0</v>
      </c>
      <c r="U680" s="1570">
        <v>0</v>
      </c>
      <c r="V680" s="1573">
        <v>243310656.81689858</v>
      </c>
      <c r="W680" s="1570">
        <v>36533287.229110926</v>
      </c>
      <c r="Z680" s="1551">
        <v>0</v>
      </c>
    </row>
    <row r="681" spans="16:26">
      <c r="P681" s="1567">
        <v>55824</v>
      </c>
      <c r="Q681" s="1568" t="s">
        <v>2460</v>
      </c>
      <c r="R681" s="1569">
        <v>2053</v>
      </c>
      <c r="S681" s="1570">
        <v>0</v>
      </c>
      <c r="T681" s="1570">
        <v>0</v>
      </c>
      <c r="U681" s="1570">
        <v>0</v>
      </c>
      <c r="V681" s="1573">
        <v>243310656.81689858</v>
      </c>
      <c r="W681" s="1570">
        <v>42165868.009753726</v>
      </c>
      <c r="Z681" s="1551">
        <v>0</v>
      </c>
    </row>
    <row r="682" spans="16:26">
      <c r="P682" s="1567">
        <v>55854</v>
      </c>
      <c r="Q682" s="1568" t="s">
        <v>2461</v>
      </c>
      <c r="R682" s="1569">
        <v>2053</v>
      </c>
      <c r="S682" s="1570">
        <v>0</v>
      </c>
      <c r="T682" s="1570">
        <v>0</v>
      </c>
      <c r="U682" s="1570">
        <v>0</v>
      </c>
      <c r="V682" s="1573">
        <v>243310656.81689858</v>
      </c>
      <c r="W682" s="1570">
        <v>47798448.790396526</v>
      </c>
      <c r="Z682" s="1551">
        <v>0</v>
      </c>
    </row>
    <row r="683" spans="16:26">
      <c r="P683" s="1567">
        <v>55885</v>
      </c>
      <c r="Q683" s="1568" t="s">
        <v>2462</v>
      </c>
      <c r="R683" s="1569">
        <v>2053</v>
      </c>
      <c r="S683" s="1570">
        <v>28005928.213079438</v>
      </c>
      <c r="T683" s="1570">
        <v>5474489.7783802245</v>
      </c>
      <c r="U683" s="1570">
        <v>33480417.99145966</v>
      </c>
      <c r="V683" s="1573">
        <v>215304728.60381913</v>
      </c>
      <c r="W683" s="1570">
        <v>19609618.996430103</v>
      </c>
      <c r="Z683" s="1551">
        <v>0</v>
      </c>
    </row>
    <row r="684" spans="16:26">
      <c r="P684" s="1567">
        <v>55916</v>
      </c>
      <c r="Q684" s="1568" t="s">
        <v>2463</v>
      </c>
      <c r="R684" s="1569">
        <v>2053</v>
      </c>
      <c r="S684" s="1570">
        <v>0</v>
      </c>
      <c r="T684" s="1570">
        <v>0</v>
      </c>
      <c r="U684" s="1570">
        <v>0</v>
      </c>
      <c r="V684" s="1573">
        <v>215304728.60381913</v>
      </c>
      <c r="W684" s="1570">
        <v>24901207.193923343</v>
      </c>
      <c r="Z684" s="1551">
        <v>0</v>
      </c>
    </row>
    <row r="685" spans="16:26">
      <c r="P685" s="1567">
        <v>55944</v>
      </c>
      <c r="Q685" s="1568" t="s">
        <v>2464</v>
      </c>
      <c r="R685" s="1569">
        <v>2053</v>
      </c>
      <c r="S685" s="1570">
        <v>0</v>
      </c>
      <c r="T685" s="1570">
        <v>0</v>
      </c>
      <c r="U685" s="1570">
        <v>0</v>
      </c>
      <c r="V685" s="1573">
        <v>215304728.60381913</v>
      </c>
      <c r="W685" s="1570">
        <v>30192795.391416583</v>
      </c>
      <c r="Z685" s="1551">
        <v>0</v>
      </c>
    </row>
    <row r="686" spans="16:26">
      <c r="P686" s="1567">
        <v>55975</v>
      </c>
      <c r="Q686" s="1568" t="s">
        <v>2465</v>
      </c>
      <c r="R686" s="1569">
        <v>2053</v>
      </c>
      <c r="S686" s="1570">
        <v>0</v>
      </c>
      <c r="T686" s="1570">
        <v>0</v>
      </c>
      <c r="U686" s="1570">
        <v>0</v>
      </c>
      <c r="V686" s="1573">
        <v>215304728.60381913</v>
      </c>
      <c r="W686" s="1570">
        <v>35484383.58890982</v>
      </c>
      <c r="Z686" s="1551">
        <v>0</v>
      </c>
    </row>
    <row r="687" spans="16:26">
      <c r="P687" s="1567">
        <v>56005</v>
      </c>
      <c r="Q687" s="1568" t="s">
        <v>2466</v>
      </c>
      <c r="R687" s="1569">
        <v>2053</v>
      </c>
      <c r="S687" s="1570">
        <v>0</v>
      </c>
      <c r="T687" s="1570">
        <v>0</v>
      </c>
      <c r="U687" s="1570">
        <v>0</v>
      </c>
      <c r="V687" s="1573">
        <v>215304728.60381913</v>
      </c>
      <c r="W687" s="1570">
        <v>40775971.78640306</v>
      </c>
      <c r="Z687" s="1551">
        <v>0</v>
      </c>
    </row>
    <row r="688" spans="16:26">
      <c r="P688" s="1567">
        <v>56036</v>
      </c>
      <c r="Q688" s="1568" t="s">
        <v>2467</v>
      </c>
      <c r="R688" s="1569">
        <v>2053</v>
      </c>
      <c r="S688" s="1570">
        <v>0</v>
      </c>
      <c r="T688" s="1570">
        <v>0</v>
      </c>
      <c r="U688" s="1570">
        <v>0</v>
      </c>
      <c r="V688" s="1573">
        <v>215304728.60381913</v>
      </c>
      <c r="W688" s="1570">
        <v>46067559.9838963</v>
      </c>
      <c r="Z688" s="1551">
        <v>0</v>
      </c>
    </row>
    <row r="689" spans="16:26">
      <c r="P689" s="1567">
        <v>56066</v>
      </c>
      <c r="Q689" s="1568" t="s">
        <v>2468</v>
      </c>
      <c r="R689" s="1569">
        <v>2054</v>
      </c>
      <c r="S689" s="1570">
        <v>28636061.597873725</v>
      </c>
      <c r="T689" s="1570">
        <v>4844356.3935859362</v>
      </c>
      <c r="U689" s="1570">
        <v>33480417.99145966</v>
      </c>
      <c r="V689" s="1573">
        <v>186668667.00594541</v>
      </c>
      <c r="W689" s="1570">
        <v>17530065.273659457</v>
      </c>
      <c r="Z689" s="1551">
        <v>0</v>
      </c>
    </row>
    <row r="690" spans="16:26">
      <c r="P690" s="1567">
        <v>56097</v>
      </c>
      <c r="Q690" s="1568" t="s">
        <v>2469</v>
      </c>
      <c r="R690" s="1569">
        <v>2054</v>
      </c>
      <c r="S690" s="1570">
        <v>0</v>
      </c>
      <c r="T690" s="1570">
        <v>0</v>
      </c>
      <c r="U690" s="1570">
        <v>0</v>
      </c>
      <c r="V690" s="1573">
        <v>186668667.00594541</v>
      </c>
      <c r="W690" s="1570">
        <v>22472988.554882266</v>
      </c>
      <c r="Z690" s="1551">
        <v>0</v>
      </c>
    </row>
    <row r="691" spans="16:26">
      <c r="P691" s="1567">
        <v>56128</v>
      </c>
      <c r="Q691" s="1568" t="s">
        <v>2470</v>
      </c>
      <c r="R691" s="1569">
        <v>2054</v>
      </c>
      <c r="S691" s="1570">
        <v>0</v>
      </c>
      <c r="T691" s="1570">
        <v>0</v>
      </c>
      <c r="U691" s="1570">
        <v>0</v>
      </c>
      <c r="V691" s="1573">
        <v>186668667.00594541</v>
      </c>
      <c r="W691" s="1570">
        <v>27415911.836105086</v>
      </c>
      <c r="Z691" s="1551">
        <v>0</v>
      </c>
    </row>
    <row r="692" spans="16:26">
      <c r="P692" s="1567">
        <v>56158</v>
      </c>
      <c r="Q692" s="1568" t="s">
        <v>2471</v>
      </c>
      <c r="R692" s="1569">
        <v>2054</v>
      </c>
      <c r="S692" s="1570">
        <v>0</v>
      </c>
      <c r="T692" s="1570">
        <v>0</v>
      </c>
      <c r="U692" s="1570">
        <v>0</v>
      </c>
      <c r="V692" s="1573">
        <v>186668667.00594541</v>
      </c>
      <c r="W692" s="1570">
        <v>32358835.117327899</v>
      </c>
      <c r="Z692" s="1551">
        <v>0</v>
      </c>
    </row>
    <row r="693" spans="16:26">
      <c r="P693" s="1567">
        <v>56189</v>
      </c>
      <c r="Q693" s="1568" t="s">
        <v>2472</v>
      </c>
      <c r="R693" s="1569">
        <v>2054</v>
      </c>
      <c r="S693" s="1570">
        <v>0</v>
      </c>
      <c r="T693" s="1570">
        <v>0</v>
      </c>
      <c r="U693" s="1570">
        <v>0</v>
      </c>
      <c r="V693" s="1573">
        <v>186668667.00594541</v>
      </c>
      <c r="W693" s="1570">
        <v>37301758.398550712</v>
      </c>
      <c r="Z693" s="1551">
        <v>0</v>
      </c>
    </row>
    <row r="694" spans="16:26">
      <c r="P694" s="1567">
        <v>56219</v>
      </c>
      <c r="Q694" s="1568" t="s">
        <v>2473</v>
      </c>
      <c r="R694" s="1569">
        <v>2054</v>
      </c>
      <c r="S694" s="1570">
        <v>0</v>
      </c>
      <c r="T694" s="1570">
        <v>0</v>
      </c>
      <c r="U694" s="1570">
        <v>0</v>
      </c>
      <c r="V694" s="1573">
        <v>186668667.00594541</v>
      </c>
      <c r="W694" s="1570">
        <v>42244681.679773524</v>
      </c>
      <c r="Z694" s="1551">
        <v>0</v>
      </c>
    </row>
    <row r="695" spans="16:26">
      <c r="P695" s="1567">
        <v>56250</v>
      </c>
      <c r="Q695" s="1568" t="s">
        <v>2474</v>
      </c>
      <c r="R695" s="1569">
        <v>2054</v>
      </c>
      <c r="S695" s="1570">
        <v>25174283.984873284</v>
      </c>
      <c r="T695" s="1570">
        <v>4200045.0076337773</v>
      </c>
      <c r="U695" s="1570">
        <v>29374328.992507063</v>
      </c>
      <c r="V695" s="1573">
        <v>161494383.02107212</v>
      </c>
      <c r="W695" s="1570">
        <v>17472163.925348841</v>
      </c>
      <c r="Z695" s="1551">
        <v>0</v>
      </c>
    </row>
    <row r="696" spans="16:26">
      <c r="P696" s="1567">
        <v>56281</v>
      </c>
      <c r="Q696" s="1568" t="s">
        <v>2475</v>
      </c>
      <c r="R696" s="1569">
        <v>2054</v>
      </c>
      <c r="S696" s="1570">
        <v>0</v>
      </c>
      <c r="T696" s="1570">
        <v>0</v>
      </c>
      <c r="U696" s="1570">
        <v>0</v>
      </c>
      <c r="V696" s="1573">
        <v>161494383.02107212</v>
      </c>
      <c r="W696" s="1570">
        <v>22073975.163431216</v>
      </c>
      <c r="Z696" s="1551">
        <v>0</v>
      </c>
    </row>
    <row r="697" spans="16:26">
      <c r="P697" s="1567">
        <v>56309</v>
      </c>
      <c r="Q697" s="1568" t="s">
        <v>2476</v>
      </c>
      <c r="R697" s="1569">
        <v>2054</v>
      </c>
      <c r="S697" s="1570">
        <v>0</v>
      </c>
      <c r="T697" s="1570">
        <v>0</v>
      </c>
      <c r="U697" s="1570">
        <v>0</v>
      </c>
      <c r="V697" s="1573">
        <v>161494383.02107212</v>
      </c>
      <c r="W697" s="1570">
        <v>26675786.401513591</v>
      </c>
      <c r="Z697" s="1551">
        <v>0</v>
      </c>
    </row>
    <row r="698" spans="16:26">
      <c r="P698" s="1567">
        <v>56340</v>
      </c>
      <c r="Q698" s="1568" t="s">
        <v>2477</v>
      </c>
      <c r="R698" s="1569">
        <v>2054</v>
      </c>
      <c r="S698" s="1570">
        <v>0</v>
      </c>
      <c r="T698" s="1570">
        <v>0</v>
      </c>
      <c r="U698" s="1570">
        <v>0</v>
      </c>
      <c r="V698" s="1573">
        <v>161494383.02107212</v>
      </c>
      <c r="W698" s="1570">
        <v>31277597.639595971</v>
      </c>
      <c r="Z698" s="1551">
        <v>0</v>
      </c>
    </row>
    <row r="699" spans="16:26">
      <c r="P699" s="1567">
        <v>56370</v>
      </c>
      <c r="Q699" s="1568" t="s">
        <v>2478</v>
      </c>
      <c r="R699" s="1569">
        <v>2054</v>
      </c>
      <c r="S699" s="1570">
        <v>0</v>
      </c>
      <c r="T699" s="1570">
        <v>0</v>
      </c>
      <c r="U699" s="1570">
        <v>0</v>
      </c>
      <c r="V699" s="1573">
        <v>161494383.02107212</v>
      </c>
      <c r="W699" s="1570">
        <v>35879408.877678342</v>
      </c>
      <c r="Z699" s="1551">
        <v>0</v>
      </c>
    </row>
    <row r="700" spans="16:26">
      <c r="P700" s="1567">
        <v>56401</v>
      </c>
      <c r="Q700" s="1568" t="s">
        <v>2479</v>
      </c>
      <c r="R700" s="1569">
        <v>2054</v>
      </c>
      <c r="S700" s="1570">
        <v>0</v>
      </c>
      <c r="T700" s="1570">
        <v>0</v>
      </c>
      <c r="U700" s="1570">
        <v>0</v>
      </c>
      <c r="V700" s="1573">
        <v>161494383.02107212</v>
      </c>
      <c r="W700" s="1570">
        <v>40481220.115760721</v>
      </c>
      <c r="Z700" s="1551">
        <v>0</v>
      </c>
    </row>
    <row r="701" spans="16:26">
      <c r="P701" s="1567">
        <v>56431</v>
      </c>
      <c r="Q701" s="1568" t="s">
        <v>2480</v>
      </c>
      <c r="R701" s="1569">
        <v>2055</v>
      </c>
      <c r="S701" s="1570">
        <v>25740705.374532931</v>
      </c>
      <c r="T701" s="1570">
        <v>3633623.617974129</v>
      </c>
      <c r="U701" s="1570">
        <v>29374328.992507059</v>
      </c>
      <c r="V701" s="1573">
        <v>135753677.64653918</v>
      </c>
      <c r="W701" s="1570">
        <v>15359915.297224941</v>
      </c>
      <c r="Z701" s="1551">
        <v>0</v>
      </c>
    </row>
    <row r="702" spans="16:26">
      <c r="P702" s="1567">
        <v>56462</v>
      </c>
      <c r="Q702" s="1568" t="s">
        <v>2481</v>
      </c>
      <c r="R702" s="1569">
        <v>2055</v>
      </c>
      <c r="S702" s="1570">
        <v>0</v>
      </c>
      <c r="T702" s="1570">
        <v>0</v>
      </c>
      <c r="U702" s="1570">
        <v>0</v>
      </c>
      <c r="V702" s="1573">
        <v>135753677.64653918</v>
      </c>
      <c r="W702" s="1570">
        <v>19612939.471196219</v>
      </c>
      <c r="Z702" s="1551">
        <v>0</v>
      </c>
    </row>
    <row r="703" spans="16:26">
      <c r="P703" s="1567">
        <v>56493</v>
      </c>
      <c r="Q703" s="1568" t="s">
        <v>2482</v>
      </c>
      <c r="R703" s="1569">
        <v>2055</v>
      </c>
      <c r="S703" s="1570">
        <v>0</v>
      </c>
      <c r="T703" s="1570">
        <v>0</v>
      </c>
      <c r="U703" s="1570">
        <v>0</v>
      </c>
      <c r="V703" s="1573">
        <v>135753677.64653918</v>
      </c>
      <c r="W703" s="1570">
        <v>23865963.645167496</v>
      </c>
      <c r="Z703" s="1551">
        <v>0</v>
      </c>
    </row>
    <row r="704" spans="16:26">
      <c r="P704" s="1567">
        <v>56523</v>
      </c>
      <c r="Q704" s="1568" t="s">
        <v>2483</v>
      </c>
      <c r="R704" s="1569">
        <v>2055</v>
      </c>
      <c r="S704" s="1570">
        <v>0</v>
      </c>
      <c r="T704" s="1570">
        <v>0</v>
      </c>
      <c r="U704" s="1570">
        <v>0</v>
      </c>
      <c r="V704" s="1573">
        <v>135753677.64653918</v>
      </c>
      <c r="W704" s="1570">
        <v>28118987.819138773</v>
      </c>
      <c r="Z704" s="1551">
        <v>0</v>
      </c>
    </row>
    <row r="705" spans="16:26">
      <c r="P705" s="1567">
        <v>56554</v>
      </c>
      <c r="Q705" s="1568" t="s">
        <v>2484</v>
      </c>
      <c r="R705" s="1569">
        <v>2055</v>
      </c>
      <c r="S705" s="1570">
        <v>0</v>
      </c>
      <c r="T705" s="1570">
        <v>0</v>
      </c>
      <c r="U705" s="1570">
        <v>0</v>
      </c>
      <c r="V705" s="1573">
        <v>135753677.64653918</v>
      </c>
      <c r="W705" s="1570">
        <v>32372011.99311005</v>
      </c>
      <c r="Z705" s="1551">
        <v>0</v>
      </c>
    </row>
    <row r="706" spans="16:26">
      <c r="P706" s="1567">
        <v>56584</v>
      </c>
      <c r="Q706" s="1568" t="s">
        <v>2485</v>
      </c>
      <c r="R706" s="1569">
        <v>2055</v>
      </c>
      <c r="S706" s="1570">
        <v>0</v>
      </c>
      <c r="T706" s="1570">
        <v>0</v>
      </c>
      <c r="U706" s="1570">
        <v>0</v>
      </c>
      <c r="V706" s="1573">
        <v>135753677.64653918</v>
      </c>
      <c r="W706" s="1570">
        <v>36625036.167081326</v>
      </c>
      <c r="Z706" s="1551">
        <v>0</v>
      </c>
    </row>
    <row r="707" spans="16:26">
      <c r="P707" s="1567">
        <v>56615</v>
      </c>
      <c r="Q707" s="1568" t="s">
        <v>2486</v>
      </c>
      <c r="R707" s="1569">
        <v>2055</v>
      </c>
      <c r="S707" s="1570">
        <v>22213782.246507324</v>
      </c>
      <c r="T707" s="1570">
        <v>3054457.7470471384</v>
      </c>
      <c r="U707" s="1570">
        <v>25268239.993554462</v>
      </c>
      <c r="V707" s="1573">
        <v>113539895.40003186</v>
      </c>
      <c r="W707" s="1570">
        <v>15189620.158210764</v>
      </c>
      <c r="Z707" s="1551">
        <v>0</v>
      </c>
    </row>
    <row r="708" spans="16:26">
      <c r="P708" s="1567">
        <v>56646</v>
      </c>
      <c r="Q708" s="1568" t="s">
        <v>2487</v>
      </c>
      <c r="R708" s="1569">
        <v>2055</v>
      </c>
      <c r="S708" s="1570">
        <v>0</v>
      </c>
      <c r="T708" s="1570">
        <v>0</v>
      </c>
      <c r="U708" s="1570">
        <v>0</v>
      </c>
      <c r="V708" s="1573">
        <v>113539895.40003186</v>
      </c>
      <c r="W708" s="1570">
        <v>19022444.142894659</v>
      </c>
      <c r="Z708" s="1551">
        <v>0</v>
      </c>
    </row>
    <row r="709" spans="16:26">
      <c r="P709" s="1567">
        <v>56674</v>
      </c>
      <c r="Q709" s="1568" t="s">
        <v>2488</v>
      </c>
      <c r="R709" s="1569">
        <v>2055</v>
      </c>
      <c r="S709" s="1570">
        <v>0</v>
      </c>
      <c r="T709" s="1570">
        <v>0</v>
      </c>
      <c r="U709" s="1570">
        <v>0</v>
      </c>
      <c r="V709" s="1573">
        <v>113539895.40003186</v>
      </c>
      <c r="W709" s="1570">
        <v>22855268.127578553</v>
      </c>
      <c r="Z709" s="1551">
        <v>0</v>
      </c>
    </row>
    <row r="710" spans="16:26">
      <c r="P710" s="1567">
        <v>56705</v>
      </c>
      <c r="Q710" s="1568" t="s">
        <v>2489</v>
      </c>
      <c r="R710" s="1569">
        <v>2055</v>
      </c>
      <c r="S710" s="1570">
        <v>0</v>
      </c>
      <c r="T710" s="1570">
        <v>0</v>
      </c>
      <c r="U710" s="1570">
        <v>0</v>
      </c>
      <c r="V710" s="1573">
        <v>113539895.40003186</v>
      </c>
      <c r="W710" s="1570">
        <v>26688092.112262446</v>
      </c>
      <c r="Z710" s="1551">
        <v>0</v>
      </c>
    </row>
    <row r="711" spans="16:26">
      <c r="P711" s="1567">
        <v>56735</v>
      </c>
      <c r="Q711" s="1568" t="s">
        <v>2490</v>
      </c>
      <c r="R711" s="1569">
        <v>2055</v>
      </c>
      <c r="S711" s="1570">
        <v>0</v>
      </c>
      <c r="T711" s="1570">
        <v>0</v>
      </c>
      <c r="U711" s="1570">
        <v>0</v>
      </c>
      <c r="V711" s="1573">
        <v>113539895.40003186</v>
      </c>
      <c r="W711" s="1570">
        <v>30520916.096946344</v>
      </c>
      <c r="Z711" s="1551">
        <v>0</v>
      </c>
    </row>
    <row r="712" spans="16:26">
      <c r="P712" s="1567">
        <v>56766</v>
      </c>
      <c r="Q712" s="1568" t="s">
        <v>2491</v>
      </c>
      <c r="R712" s="1569">
        <v>2055</v>
      </c>
      <c r="S712" s="1570">
        <v>0</v>
      </c>
      <c r="T712" s="1570">
        <v>0</v>
      </c>
      <c r="U712" s="1570">
        <v>0</v>
      </c>
      <c r="V712" s="1573">
        <v>113539895.40003186</v>
      </c>
      <c r="W712" s="1570">
        <v>34353740.081630237</v>
      </c>
      <c r="Z712" s="1551">
        <v>0</v>
      </c>
    </row>
    <row r="713" spans="16:26">
      <c r="P713" s="1567">
        <v>56796</v>
      </c>
      <c r="Q713" s="1568" t="s">
        <v>2492</v>
      </c>
      <c r="R713" s="1569">
        <v>2056</v>
      </c>
      <c r="S713" s="1570">
        <v>22713592.347053736</v>
      </c>
      <c r="T713" s="1570">
        <v>2554647.6465007234</v>
      </c>
      <c r="U713" s="1570">
        <v>25268239.993554458</v>
      </c>
      <c r="V713" s="1573">
        <v>90826303.052978128</v>
      </c>
      <c r="W713" s="1570">
        <v>12488669.379213324</v>
      </c>
      <c r="Z713" s="1551">
        <v>0</v>
      </c>
    </row>
    <row r="714" spans="16:26">
      <c r="P714" s="1567">
        <v>56827</v>
      </c>
      <c r="Q714" s="1568" t="s">
        <v>2493</v>
      </c>
      <c r="R714" s="1569">
        <v>2056</v>
      </c>
      <c r="S714" s="1570">
        <v>0</v>
      </c>
      <c r="T714" s="1570">
        <v>0</v>
      </c>
      <c r="U714" s="1570">
        <v>0</v>
      </c>
      <c r="V714" s="1573">
        <v>90826303.052978128</v>
      </c>
      <c r="W714" s="1570">
        <v>15891838.670350868</v>
      </c>
      <c r="Z714" s="1551">
        <v>0</v>
      </c>
    </row>
    <row r="715" spans="16:26">
      <c r="P715" s="1567">
        <v>56858</v>
      </c>
      <c r="Q715" s="1568" t="s">
        <v>2494</v>
      </c>
      <c r="R715" s="1569">
        <v>2056</v>
      </c>
      <c r="S715" s="1570">
        <v>0</v>
      </c>
      <c r="T715" s="1570">
        <v>0</v>
      </c>
      <c r="U715" s="1570">
        <v>0</v>
      </c>
      <c r="V715" s="1573">
        <v>90826303.052978128</v>
      </c>
      <c r="W715" s="1570">
        <v>19295007.961488411</v>
      </c>
      <c r="Z715" s="1551">
        <v>0</v>
      </c>
    </row>
    <row r="716" spans="16:26">
      <c r="P716" s="1567">
        <v>56888</v>
      </c>
      <c r="Q716" s="1568" t="s">
        <v>2495</v>
      </c>
      <c r="R716" s="1569">
        <v>2056</v>
      </c>
      <c r="S716" s="1570">
        <v>0</v>
      </c>
      <c r="T716" s="1570">
        <v>0</v>
      </c>
      <c r="U716" s="1570">
        <v>0</v>
      </c>
      <c r="V716" s="1573">
        <v>90826303.052978128</v>
      </c>
      <c r="W716" s="1570">
        <v>22698177.252625961</v>
      </c>
      <c r="Z716" s="1551">
        <v>0</v>
      </c>
    </row>
    <row r="717" spans="16:26">
      <c r="P717" s="1567">
        <v>56919</v>
      </c>
      <c r="Q717" s="1568" t="s">
        <v>2496</v>
      </c>
      <c r="R717" s="1569">
        <v>2056</v>
      </c>
      <c r="S717" s="1570">
        <v>0</v>
      </c>
      <c r="T717" s="1570">
        <v>0</v>
      </c>
      <c r="U717" s="1570">
        <v>0</v>
      </c>
      <c r="V717" s="1573">
        <v>90826303.052978128</v>
      </c>
      <c r="W717" s="1570">
        <v>26101346.543763503</v>
      </c>
      <c r="Z717" s="1551">
        <v>0</v>
      </c>
    </row>
    <row r="718" spans="16:26">
      <c r="P718" s="1567">
        <v>56949</v>
      </c>
      <c r="Q718" s="1568" t="s">
        <v>2497</v>
      </c>
      <c r="R718" s="1569">
        <v>2056</v>
      </c>
      <c r="S718" s="1570">
        <v>0</v>
      </c>
      <c r="T718" s="1570">
        <v>0</v>
      </c>
      <c r="U718" s="1570">
        <v>0</v>
      </c>
      <c r="V718" s="1573">
        <v>90826303.052978128</v>
      </c>
      <c r="W718" s="1570">
        <v>29504515.83490105</v>
      </c>
      <c r="Z718" s="1551">
        <v>0</v>
      </c>
    </row>
    <row r="719" spans="16:26">
      <c r="P719" s="1567">
        <v>56980</v>
      </c>
      <c r="Q719" s="1568" t="s">
        <v>2498</v>
      </c>
      <c r="R719" s="1569">
        <v>2056</v>
      </c>
      <c r="S719" s="1570">
        <v>18171000.176151555</v>
      </c>
      <c r="T719" s="1570">
        <v>2043591.8186920146</v>
      </c>
      <c r="U719" s="1570">
        <v>20214591.994843569</v>
      </c>
      <c r="V719" s="1573">
        <v>72655302.876826569</v>
      </c>
      <c r="W719" s="1570">
        <v>12246401.303712429</v>
      </c>
      <c r="Z719" s="1551">
        <v>0</v>
      </c>
    </row>
    <row r="720" spans="16:26">
      <c r="P720" s="1567">
        <v>57011</v>
      </c>
      <c r="Q720" s="1568" t="s">
        <v>2499</v>
      </c>
      <c r="R720" s="1569">
        <v>2056</v>
      </c>
      <c r="S720" s="1570">
        <v>0</v>
      </c>
      <c r="T720" s="1570">
        <v>0</v>
      </c>
      <c r="U720" s="1570">
        <v>0</v>
      </c>
      <c r="V720" s="1573">
        <v>72655302.876826569</v>
      </c>
      <c r="W720" s="1570">
        <v>15202878.767367382</v>
      </c>
      <c r="Z720" s="1551">
        <v>0</v>
      </c>
    </row>
    <row r="721" spans="16:26">
      <c r="P721" s="1567">
        <v>57040</v>
      </c>
      <c r="Q721" s="1568" t="s">
        <v>2500</v>
      </c>
      <c r="R721" s="1569">
        <v>2056</v>
      </c>
      <c r="S721" s="1570">
        <v>0</v>
      </c>
      <c r="T721" s="1570">
        <v>0</v>
      </c>
      <c r="U721" s="1570">
        <v>0</v>
      </c>
      <c r="V721" s="1573">
        <v>72655302.876826569</v>
      </c>
      <c r="W721" s="1570">
        <v>18159356.231022328</v>
      </c>
      <c r="Z721" s="1551">
        <v>0</v>
      </c>
    </row>
    <row r="722" spans="16:26">
      <c r="P722" s="1567">
        <v>57071</v>
      </c>
      <c r="Q722" s="1568" t="s">
        <v>2501</v>
      </c>
      <c r="R722" s="1569">
        <v>2056</v>
      </c>
      <c r="S722" s="1570">
        <v>0</v>
      </c>
      <c r="T722" s="1570">
        <v>0</v>
      </c>
      <c r="U722" s="1570">
        <v>0</v>
      </c>
      <c r="V722" s="1573">
        <v>72655302.876826569</v>
      </c>
      <c r="W722" s="1570">
        <v>21115833.694677278</v>
      </c>
      <c r="Z722" s="1551">
        <v>0</v>
      </c>
    </row>
    <row r="723" spans="16:26">
      <c r="P723" s="1567">
        <v>57101</v>
      </c>
      <c r="Q723" s="1568" t="s">
        <v>2502</v>
      </c>
      <c r="R723" s="1569">
        <v>2056</v>
      </c>
      <c r="S723" s="1570">
        <v>0</v>
      </c>
      <c r="T723" s="1570">
        <v>0</v>
      </c>
      <c r="U723" s="1570">
        <v>0</v>
      </c>
      <c r="V723" s="1573">
        <v>72655302.876826569</v>
      </c>
      <c r="W723" s="1570">
        <v>24072311.158332229</v>
      </c>
      <c r="Z723" s="1551">
        <v>0</v>
      </c>
    </row>
    <row r="724" spans="16:26">
      <c r="P724" s="1567">
        <v>57132</v>
      </c>
      <c r="Q724" s="1568" t="s">
        <v>2503</v>
      </c>
      <c r="R724" s="1569">
        <v>2056</v>
      </c>
      <c r="S724" s="1570">
        <v>0</v>
      </c>
      <c r="T724" s="1570">
        <v>0</v>
      </c>
      <c r="U724" s="1570">
        <v>0</v>
      </c>
      <c r="V724" s="1573">
        <v>72655302.876826569</v>
      </c>
      <c r="W724" s="1570">
        <v>27028788.621987179</v>
      </c>
      <c r="Z724" s="1551">
        <v>0</v>
      </c>
    </row>
    <row r="725" spans="16:26">
      <c r="P725" s="1567">
        <v>57162</v>
      </c>
      <c r="Q725" s="1568" t="s">
        <v>2504</v>
      </c>
      <c r="R725" s="1569">
        <v>2057</v>
      </c>
      <c r="S725" s="1570">
        <v>18579847.680114962</v>
      </c>
      <c r="T725" s="1570">
        <v>1634744.3147286044</v>
      </c>
      <c r="U725" s="1570">
        <v>20214591.994843565</v>
      </c>
      <c r="V725" s="1573">
        <v>54075455.196711607</v>
      </c>
      <c r="W725" s="1570">
        <v>9313931.6971976086</v>
      </c>
      <c r="Z725" s="1551">
        <v>0</v>
      </c>
    </row>
    <row r="726" spans="16:26">
      <c r="P726" s="1567">
        <v>57193</v>
      </c>
      <c r="Q726" s="1568" t="s">
        <v>2505</v>
      </c>
      <c r="R726" s="1569">
        <v>2057</v>
      </c>
      <c r="S726" s="1570">
        <v>0</v>
      </c>
      <c r="T726" s="1570">
        <v>0</v>
      </c>
      <c r="U726" s="1570">
        <v>0</v>
      </c>
      <c r="V726" s="1573">
        <v>54075455.196711607</v>
      </c>
      <c r="W726" s="1570">
        <v>11813666.767251605</v>
      </c>
      <c r="Z726" s="1551">
        <v>0</v>
      </c>
    </row>
    <row r="727" spans="16:26">
      <c r="P727" s="1567">
        <v>57224</v>
      </c>
      <c r="Q727" s="1568" t="s">
        <v>2506</v>
      </c>
      <c r="R727" s="1569">
        <v>2057</v>
      </c>
      <c r="S727" s="1570">
        <v>0</v>
      </c>
      <c r="T727" s="1570">
        <v>0</v>
      </c>
      <c r="U727" s="1570">
        <v>0</v>
      </c>
      <c r="V727" s="1573">
        <v>54075455.196711607</v>
      </c>
      <c r="W727" s="1570">
        <v>14313401.837305602</v>
      </c>
      <c r="Z727" s="1551">
        <v>0</v>
      </c>
    </row>
    <row r="728" spans="16:26">
      <c r="P728" s="1567">
        <v>57254</v>
      </c>
      <c r="Q728" s="1568" t="s">
        <v>2507</v>
      </c>
      <c r="R728" s="1569">
        <v>2057</v>
      </c>
      <c r="S728" s="1570">
        <v>0</v>
      </c>
      <c r="T728" s="1570">
        <v>0</v>
      </c>
      <c r="U728" s="1570">
        <v>0</v>
      </c>
      <c r="V728" s="1573">
        <v>54075455.196711607</v>
      </c>
      <c r="W728" s="1570">
        <v>16813136.9073596</v>
      </c>
      <c r="Z728" s="1551">
        <v>0</v>
      </c>
    </row>
    <row r="729" spans="16:26">
      <c r="P729" s="1567">
        <v>57285</v>
      </c>
      <c r="Q729" s="1568" t="s">
        <v>2508</v>
      </c>
      <c r="R729" s="1569">
        <v>2057</v>
      </c>
      <c r="S729" s="1570">
        <v>0</v>
      </c>
      <c r="T729" s="1570">
        <v>0</v>
      </c>
      <c r="U729" s="1570">
        <v>0</v>
      </c>
      <c r="V729" s="1573">
        <v>54075455.196711607</v>
      </c>
      <c r="W729" s="1570">
        <v>19312871.977413591</v>
      </c>
      <c r="Z729" s="1551">
        <v>0</v>
      </c>
    </row>
    <row r="730" spans="16:26">
      <c r="P730" s="1567">
        <v>57315</v>
      </c>
      <c r="Q730" s="1568" t="s">
        <v>2509</v>
      </c>
      <c r="R730" s="1569">
        <v>2057</v>
      </c>
      <c r="S730" s="1570">
        <v>0</v>
      </c>
      <c r="T730" s="1570">
        <v>0</v>
      </c>
      <c r="U730" s="1570">
        <v>0</v>
      </c>
      <c r="V730" s="1573">
        <v>54075455.196711607</v>
      </c>
      <c r="W730" s="1570">
        <v>21812607.047467589</v>
      </c>
      <c r="Z730" s="1551">
        <v>0</v>
      </c>
    </row>
    <row r="731" spans="16:26">
      <c r="P731" s="1567">
        <v>57346</v>
      </c>
      <c r="Q731" s="1568" t="s">
        <v>2510</v>
      </c>
      <c r="R731" s="1569">
        <v>2057</v>
      </c>
      <c r="S731" s="1570">
        <v>13628393.254287226</v>
      </c>
      <c r="T731" s="1570">
        <v>1216697.7419260179</v>
      </c>
      <c r="U731" s="1570">
        <v>14845090.996213244</v>
      </c>
      <c r="V731" s="1573">
        <v>40447061.942424379</v>
      </c>
      <c r="W731" s="1570">
        <v>9020367.6525962297</v>
      </c>
      <c r="Z731" s="1551">
        <v>0</v>
      </c>
    </row>
    <row r="732" spans="16:26">
      <c r="P732" s="1567">
        <v>57377</v>
      </c>
      <c r="Q732" s="1568" t="s">
        <v>2511</v>
      </c>
      <c r="R732" s="1569">
        <v>2057</v>
      </c>
      <c r="S732" s="1570">
        <v>0</v>
      </c>
      <c r="T732" s="1570">
        <v>0</v>
      </c>
      <c r="U732" s="1570">
        <v>0</v>
      </c>
      <c r="V732" s="1573">
        <v>40447061.942424379</v>
      </c>
      <c r="W732" s="1570">
        <v>11073219.253938114</v>
      </c>
      <c r="Z732" s="1551">
        <v>0</v>
      </c>
    </row>
    <row r="733" spans="16:26">
      <c r="P733" s="1567">
        <v>57405</v>
      </c>
      <c r="Q733" s="1568" t="s">
        <v>2512</v>
      </c>
      <c r="R733" s="1569">
        <v>2057</v>
      </c>
      <c r="S733" s="1570">
        <v>0</v>
      </c>
      <c r="T733" s="1570">
        <v>0</v>
      </c>
      <c r="U733" s="1570">
        <v>0</v>
      </c>
      <c r="V733" s="1573">
        <v>40447061.942424379</v>
      </c>
      <c r="W733" s="1570">
        <v>13126070.855279997</v>
      </c>
      <c r="Z733" s="1551">
        <v>0</v>
      </c>
    </row>
    <row r="734" spans="16:26">
      <c r="P734" s="1567">
        <v>57436</v>
      </c>
      <c r="Q734" s="1568" t="s">
        <v>2513</v>
      </c>
      <c r="R734" s="1569">
        <v>2057</v>
      </c>
      <c r="S734" s="1570">
        <v>0</v>
      </c>
      <c r="T734" s="1570">
        <v>0</v>
      </c>
      <c r="U734" s="1570">
        <v>0</v>
      </c>
      <c r="V734" s="1573">
        <v>40447061.942424379</v>
      </c>
      <c r="W734" s="1570">
        <v>15178922.456621882</v>
      </c>
      <c r="Z734" s="1551">
        <v>0</v>
      </c>
    </row>
    <row r="735" spans="16:26">
      <c r="P735" s="1567">
        <v>57466</v>
      </c>
      <c r="Q735" s="1568" t="s">
        <v>2514</v>
      </c>
      <c r="R735" s="1569">
        <v>2057</v>
      </c>
      <c r="S735" s="1570">
        <v>0</v>
      </c>
      <c r="T735" s="1570">
        <v>0</v>
      </c>
      <c r="U735" s="1570">
        <v>0</v>
      </c>
      <c r="V735" s="1573">
        <v>40447061.942424379</v>
      </c>
      <c r="W735" s="1570">
        <v>17231774.057963766</v>
      </c>
      <c r="Z735" s="1551">
        <v>0</v>
      </c>
    </row>
    <row r="736" spans="16:26">
      <c r="P736" s="1567">
        <v>57497</v>
      </c>
      <c r="Q736" s="1568" t="s">
        <v>2515</v>
      </c>
      <c r="R736" s="1569">
        <v>2057</v>
      </c>
      <c r="S736" s="1570">
        <v>0</v>
      </c>
      <c r="T736" s="1570">
        <v>0</v>
      </c>
      <c r="U736" s="1570">
        <v>0</v>
      </c>
      <c r="V736" s="1573">
        <v>40447061.942424379</v>
      </c>
      <c r="W736" s="1570">
        <v>19284625.659305654</v>
      </c>
      <c r="Z736" s="1551">
        <v>0</v>
      </c>
    </row>
    <row r="737" spans="16:26">
      <c r="P737" s="1567">
        <v>57527</v>
      </c>
      <c r="Q737" s="1568" t="s">
        <v>2516</v>
      </c>
      <c r="R737" s="1569">
        <v>2058</v>
      </c>
      <c r="S737" s="1570">
        <v>13935032.10250869</v>
      </c>
      <c r="T737" s="1570">
        <v>910058.89370455523</v>
      </c>
      <c r="U737" s="1570">
        <v>14845090.996213246</v>
      </c>
      <c r="V737" s="1573">
        <v>26512029.839915689</v>
      </c>
      <c r="W737" s="1570">
        <v>6035447.9176761573</v>
      </c>
      <c r="Z737" s="1551">
        <v>0</v>
      </c>
    </row>
    <row r="738" spans="16:26">
      <c r="P738" s="1567">
        <v>57558</v>
      </c>
      <c r="Q738" s="1568" t="s">
        <v>2517</v>
      </c>
      <c r="R738" s="1569">
        <v>2058</v>
      </c>
      <c r="S738" s="1570">
        <v>0</v>
      </c>
      <c r="T738" s="1570">
        <v>0</v>
      </c>
      <c r="U738" s="1570">
        <v>0</v>
      </c>
      <c r="V738" s="1573">
        <v>26512029.839915689</v>
      </c>
      <c r="W738" s="1570">
        <v>7631361.1722599063</v>
      </c>
      <c r="Z738" s="1551">
        <v>0</v>
      </c>
    </row>
    <row r="739" spans="16:26">
      <c r="P739" s="1567">
        <v>57589</v>
      </c>
      <c r="Q739" s="1568" t="s">
        <v>2518</v>
      </c>
      <c r="R739" s="1569">
        <v>2058</v>
      </c>
      <c r="S739" s="1570">
        <v>0</v>
      </c>
      <c r="T739" s="1570">
        <v>0</v>
      </c>
      <c r="U739" s="1570">
        <v>0</v>
      </c>
      <c r="V739" s="1573">
        <v>26512029.839915689</v>
      </c>
      <c r="W739" s="1570">
        <v>9227274.4268436562</v>
      </c>
      <c r="Z739" s="1551">
        <v>0</v>
      </c>
    </row>
    <row r="740" spans="16:26">
      <c r="P740" s="1567">
        <v>57619</v>
      </c>
      <c r="Q740" s="1568" t="s">
        <v>2519</v>
      </c>
      <c r="R740" s="1569">
        <v>2058</v>
      </c>
      <c r="S740" s="1570">
        <v>0</v>
      </c>
      <c r="T740" s="1570">
        <v>0</v>
      </c>
      <c r="U740" s="1570">
        <v>0</v>
      </c>
      <c r="V740" s="1573">
        <v>26512029.839915689</v>
      </c>
      <c r="W740" s="1570">
        <v>10823187.681427408</v>
      </c>
      <c r="Z740" s="1551">
        <v>0</v>
      </c>
    </row>
    <row r="741" spans="16:26">
      <c r="P741" s="1567">
        <v>57650</v>
      </c>
      <c r="Q741" s="1568" t="s">
        <v>2520</v>
      </c>
      <c r="R741" s="1569">
        <v>2058</v>
      </c>
      <c r="S741" s="1570">
        <v>0</v>
      </c>
      <c r="T741" s="1570">
        <v>0</v>
      </c>
      <c r="U741" s="1570">
        <v>0</v>
      </c>
      <c r="V741" s="1573">
        <v>26512029.839915689</v>
      </c>
      <c r="W741" s="1570">
        <v>12419100.936011158</v>
      </c>
      <c r="Z741" s="1551">
        <v>0</v>
      </c>
    </row>
    <row r="742" spans="16:26">
      <c r="P742" s="1567">
        <v>57680</v>
      </c>
      <c r="Q742" s="1568" t="s">
        <v>2521</v>
      </c>
      <c r="R742" s="1569">
        <v>2058</v>
      </c>
      <c r="S742" s="1570">
        <v>0</v>
      </c>
      <c r="T742" s="1570">
        <v>0</v>
      </c>
      <c r="U742" s="1570">
        <v>0</v>
      </c>
      <c r="V742" s="1573">
        <v>26512029.839915689</v>
      </c>
      <c r="W742" s="1570">
        <v>14015014.190594908</v>
      </c>
      <c r="Z742" s="1551">
        <v>0</v>
      </c>
    </row>
    <row r="743" spans="16:26">
      <c r="P743" s="1567">
        <v>57711</v>
      </c>
      <c r="Q743" s="1568" t="s">
        <v>2522</v>
      </c>
      <c r="R743" s="1569">
        <v>2058</v>
      </c>
      <c r="S743" s="1570">
        <v>8879069.3261848129</v>
      </c>
      <c r="T743" s="1570">
        <v>596520.67139810976</v>
      </c>
      <c r="U743" s="1570">
        <v>9475589.9975829236</v>
      </c>
      <c r="V743" s="1573">
        <v>17632960.513730876</v>
      </c>
      <c r="W743" s="1570">
        <v>5714574.7001070259</v>
      </c>
      <c r="Z743" s="1551">
        <v>0</v>
      </c>
    </row>
    <row r="744" spans="16:26">
      <c r="P744" s="1567">
        <v>57742</v>
      </c>
      <c r="Q744" s="1568" t="s">
        <v>2523</v>
      </c>
      <c r="R744" s="1569">
        <v>2058</v>
      </c>
      <c r="S744" s="1570">
        <v>0</v>
      </c>
      <c r="T744" s="1570">
        <v>0</v>
      </c>
      <c r="U744" s="1570">
        <v>0</v>
      </c>
      <c r="V744" s="1573">
        <v>17632960.513730876</v>
      </c>
      <c r="W744" s="1570">
        <v>6889725.2072020667</v>
      </c>
      <c r="Z744" s="1551">
        <v>0</v>
      </c>
    </row>
    <row r="745" spans="16:26">
      <c r="P745" s="1567">
        <v>57770</v>
      </c>
      <c r="Q745" s="1568" t="s">
        <v>2524</v>
      </c>
      <c r="R745" s="1569">
        <v>2058</v>
      </c>
      <c r="S745" s="1570">
        <v>0</v>
      </c>
      <c r="T745" s="1570">
        <v>0</v>
      </c>
      <c r="U745" s="1570">
        <v>0</v>
      </c>
      <c r="V745" s="1573">
        <v>17632960.513730876</v>
      </c>
      <c r="W745" s="1570">
        <v>8064875.7142971084</v>
      </c>
      <c r="Z745" s="1551">
        <v>0</v>
      </c>
    </row>
    <row r="746" spans="16:26">
      <c r="P746" s="1567">
        <v>57801</v>
      </c>
      <c r="Q746" s="1568" t="s">
        <v>2525</v>
      </c>
      <c r="R746" s="1569">
        <v>2058</v>
      </c>
      <c r="S746" s="1570">
        <v>0</v>
      </c>
      <c r="T746" s="1570">
        <v>0</v>
      </c>
      <c r="U746" s="1570">
        <v>0</v>
      </c>
      <c r="V746" s="1573">
        <v>17632960.513730876</v>
      </c>
      <c r="W746" s="1570">
        <v>9240026.2213921491</v>
      </c>
      <c r="Z746" s="1551">
        <v>0</v>
      </c>
    </row>
    <row r="747" spans="16:26">
      <c r="P747" s="1567">
        <v>57831</v>
      </c>
      <c r="Q747" s="1568" t="s">
        <v>2526</v>
      </c>
      <c r="R747" s="1569">
        <v>2058</v>
      </c>
      <c r="S747" s="1570">
        <v>0</v>
      </c>
      <c r="T747" s="1570">
        <v>0</v>
      </c>
      <c r="U747" s="1570">
        <v>0</v>
      </c>
      <c r="V747" s="1573">
        <v>17632960.513730876</v>
      </c>
      <c r="W747" s="1570">
        <v>10415176.72848719</v>
      </c>
      <c r="Z747" s="1551">
        <v>0</v>
      </c>
    </row>
    <row r="748" spans="16:26">
      <c r="P748" s="1567">
        <v>57862</v>
      </c>
      <c r="Q748" s="1568" t="s">
        <v>2527</v>
      </c>
      <c r="R748" s="1569">
        <v>2058</v>
      </c>
      <c r="S748" s="1570">
        <v>0</v>
      </c>
      <c r="T748" s="1570">
        <v>0</v>
      </c>
      <c r="U748" s="1570">
        <v>0</v>
      </c>
      <c r="V748" s="1573">
        <v>17632960.513730876</v>
      </c>
      <c r="W748" s="1570">
        <v>11590327.235582231</v>
      </c>
      <c r="Z748" s="1551">
        <v>0</v>
      </c>
    </row>
    <row r="749" spans="16:26">
      <c r="P749" s="1567">
        <v>57892</v>
      </c>
      <c r="Q749" s="1568" t="s">
        <v>2528</v>
      </c>
      <c r="R749" s="1569">
        <v>2059</v>
      </c>
      <c r="S749" s="1570">
        <v>9078848.3860239703</v>
      </c>
      <c r="T749" s="1570">
        <v>396741.61155895144</v>
      </c>
      <c r="U749" s="1570">
        <v>9475589.9975829218</v>
      </c>
      <c r="V749" s="1573">
        <v>8554112.1277069058</v>
      </c>
      <c r="W749" s="1570">
        <v>2859657.8357871454</v>
      </c>
      <c r="Z749" s="1551">
        <v>0</v>
      </c>
    </row>
    <row r="750" spans="16:26">
      <c r="P750" s="1567">
        <v>57923</v>
      </c>
      <c r="Q750" s="1568" t="s">
        <v>2529</v>
      </c>
      <c r="R750" s="1569">
        <v>2059</v>
      </c>
      <c r="S750" s="1570">
        <v>0</v>
      </c>
      <c r="T750" s="1570">
        <v>0</v>
      </c>
      <c r="U750" s="1570">
        <v>0</v>
      </c>
      <c r="V750" s="1573">
        <v>8554112.1277069058</v>
      </c>
      <c r="W750" s="1570">
        <v>3604578.4335749811</v>
      </c>
      <c r="Z750" s="1551">
        <v>0</v>
      </c>
    </row>
    <row r="751" spans="16:26">
      <c r="P751" s="1567">
        <v>57954</v>
      </c>
      <c r="Q751" s="1568" t="s">
        <v>2530</v>
      </c>
      <c r="R751" s="1569">
        <v>2059</v>
      </c>
      <c r="S751" s="1570">
        <v>0</v>
      </c>
      <c r="T751" s="1570">
        <v>0</v>
      </c>
      <c r="U751" s="1570">
        <v>0</v>
      </c>
      <c r="V751" s="1573">
        <v>8554112.1277069058</v>
      </c>
      <c r="W751" s="1570">
        <v>4349499.0313628167</v>
      </c>
      <c r="Z751" s="1551">
        <v>0</v>
      </c>
    </row>
    <row r="752" spans="16:26">
      <c r="P752" s="1567">
        <v>57984</v>
      </c>
      <c r="Q752" s="1568" t="s">
        <v>2531</v>
      </c>
      <c r="R752" s="1569">
        <v>2059</v>
      </c>
      <c r="S752" s="1570">
        <v>0</v>
      </c>
      <c r="T752" s="1570">
        <v>0</v>
      </c>
      <c r="U752" s="1570">
        <v>0</v>
      </c>
      <c r="V752" s="1573">
        <v>8554112.1277069058</v>
      </c>
      <c r="W752" s="1570">
        <v>5094419.6291506533</v>
      </c>
      <c r="Z752" s="1551">
        <v>0</v>
      </c>
    </row>
    <row r="753" spans="16:26">
      <c r="P753" s="1567">
        <v>58015</v>
      </c>
      <c r="Q753" s="1568" t="s">
        <v>2532</v>
      </c>
      <c r="R753" s="1569">
        <v>2059</v>
      </c>
      <c r="S753" s="1570">
        <v>0</v>
      </c>
      <c r="T753" s="1570">
        <v>0</v>
      </c>
      <c r="U753" s="1570">
        <v>0</v>
      </c>
      <c r="V753" s="1573">
        <v>8554112.1277069058</v>
      </c>
      <c r="W753" s="1570">
        <v>5839340.226938488</v>
      </c>
      <c r="Z753" s="1551">
        <v>0</v>
      </c>
    </row>
    <row r="754" spans="16:26">
      <c r="P754" s="1567">
        <v>58045</v>
      </c>
      <c r="Q754" s="1568" t="s">
        <v>2533</v>
      </c>
      <c r="R754" s="1569">
        <v>2059</v>
      </c>
      <c r="S754" s="1570">
        <v>0</v>
      </c>
      <c r="T754" s="1570">
        <v>0</v>
      </c>
      <c r="U754" s="1570">
        <v>0</v>
      </c>
      <c r="V754" s="1573">
        <v>8554112.1277069058</v>
      </c>
      <c r="W754" s="1570">
        <v>6584260.8247263245</v>
      </c>
      <c r="Z754" s="1551">
        <v>0</v>
      </c>
    </row>
    <row r="755" spans="16:26">
      <c r="P755" s="1567">
        <v>58076</v>
      </c>
      <c r="Q755" s="1568" t="s">
        <v>2534</v>
      </c>
      <c r="R755" s="1569">
        <v>2059</v>
      </c>
      <c r="S755" s="1570">
        <v>4229474.4759986186</v>
      </c>
      <c r="T755" s="1570">
        <v>192467.52287341212</v>
      </c>
      <c r="U755" s="1570">
        <v>4421941.9988720305</v>
      </c>
      <c r="V755" s="1573">
        <v>4324637.6517082872</v>
      </c>
      <c r="W755" s="1570">
        <v>2538922.6880239164</v>
      </c>
      <c r="Z755" s="1551">
        <v>0</v>
      </c>
    </row>
    <row r="756" spans="16:26">
      <c r="P756" s="1567">
        <v>58107</v>
      </c>
      <c r="Q756" s="1568" t="s">
        <v>2535</v>
      </c>
      <c r="R756" s="1569">
        <v>2059</v>
      </c>
      <c r="S756" s="1570">
        <v>0</v>
      </c>
      <c r="T756" s="1570">
        <v>0</v>
      </c>
      <c r="U756" s="1570">
        <v>0</v>
      </c>
      <c r="V756" s="1573">
        <v>4324637.6517082872</v>
      </c>
      <c r="W756" s="1570">
        <v>2915526.5501935389</v>
      </c>
      <c r="Z756" s="1551">
        <v>0</v>
      </c>
    </row>
    <row r="757" spans="16:26">
      <c r="P757" s="1567">
        <v>58135</v>
      </c>
      <c r="Q757" s="1568" t="s">
        <v>2536</v>
      </c>
      <c r="R757" s="1569">
        <v>2059</v>
      </c>
      <c r="S757" s="1570">
        <v>0</v>
      </c>
      <c r="T757" s="1570">
        <v>0</v>
      </c>
      <c r="U757" s="1570">
        <v>0</v>
      </c>
      <c r="V757" s="1573">
        <v>4324637.6517082872</v>
      </c>
      <c r="W757" s="1570">
        <v>3292130.4123631618</v>
      </c>
      <c r="Z757" s="1551">
        <v>0</v>
      </c>
    </row>
    <row r="758" spans="16:26">
      <c r="P758" s="1567">
        <v>58166</v>
      </c>
      <c r="Q758" s="1568" t="s">
        <v>2537</v>
      </c>
      <c r="R758" s="1569">
        <v>2059</v>
      </c>
      <c r="S758" s="1570">
        <v>0</v>
      </c>
      <c r="T758" s="1570">
        <v>0</v>
      </c>
      <c r="U758" s="1570">
        <v>0</v>
      </c>
      <c r="V758" s="1573">
        <v>4324637.6517082872</v>
      </c>
      <c r="W758" s="1570">
        <v>3668734.2745327852</v>
      </c>
      <c r="Z758" s="1551">
        <v>0</v>
      </c>
    </row>
    <row r="759" spans="16:26">
      <c r="P759" s="1567">
        <v>58196</v>
      </c>
      <c r="Q759" s="1568" t="s">
        <v>2538</v>
      </c>
      <c r="R759" s="1569">
        <v>2059</v>
      </c>
      <c r="S759" s="1570">
        <v>0</v>
      </c>
      <c r="T759" s="1570">
        <v>0</v>
      </c>
      <c r="U759" s="1570">
        <v>0</v>
      </c>
      <c r="V759" s="1573">
        <v>4324637.6517082872</v>
      </c>
      <c r="W759" s="1570">
        <v>4045338.1367024076</v>
      </c>
      <c r="Z759" s="1551">
        <v>0</v>
      </c>
    </row>
    <row r="760" spans="16:26">
      <c r="P760" s="1567">
        <v>58227</v>
      </c>
      <c r="Q760" s="1568" t="s">
        <v>2539</v>
      </c>
      <c r="R760" s="1569">
        <v>2059</v>
      </c>
      <c r="S760" s="1570">
        <v>0</v>
      </c>
      <c r="T760" s="1570">
        <v>0</v>
      </c>
      <c r="U760" s="1570">
        <v>0</v>
      </c>
      <c r="V760" s="1573">
        <v>4324637.6517082872</v>
      </c>
      <c r="W760" s="1570">
        <v>4421941.9988720305</v>
      </c>
      <c r="Z760" s="1551">
        <v>0</v>
      </c>
    </row>
    <row r="761" spans="16:26">
      <c r="P761" s="1567">
        <v>58257</v>
      </c>
      <c r="Q761" s="1568" t="s">
        <v>2540</v>
      </c>
      <c r="R761" s="1569">
        <v>2060</v>
      </c>
      <c r="S761" s="1570">
        <v>4324637.6517085871</v>
      </c>
      <c r="T761" s="1570">
        <v>97304.347163443206</v>
      </c>
      <c r="U761" s="1570">
        <v>4421941.9988720305</v>
      </c>
      <c r="V761" s="1573">
        <v>-2.9988586902618408E-7</v>
      </c>
      <c r="W761" s="1570">
        <v>0</v>
      </c>
      <c r="Z761" s="1551">
        <v>0</v>
      </c>
    </row>
    <row r="762" spans="16:26">
      <c r="P762" s="1567">
        <v>58288</v>
      </c>
      <c r="Q762" s="1568" t="s">
        <v>2541</v>
      </c>
      <c r="R762" s="1569">
        <v>2060</v>
      </c>
      <c r="S762" s="1570">
        <v>0</v>
      </c>
      <c r="T762" s="1570">
        <v>0</v>
      </c>
      <c r="U762" s="1570">
        <v>0</v>
      </c>
      <c r="V762" s="1573">
        <v>-2.9988586902618408E-7</v>
      </c>
      <c r="W762" s="1570">
        <v>0</v>
      </c>
      <c r="Z762" s="1551">
        <v>0</v>
      </c>
    </row>
    <row r="763" spans="16:26">
      <c r="P763" s="1567">
        <v>58319</v>
      </c>
      <c r="Q763" s="1568" t="s">
        <v>2542</v>
      </c>
      <c r="R763" s="1569">
        <v>2060</v>
      </c>
      <c r="S763" s="1570">
        <v>0</v>
      </c>
      <c r="T763" s="1570">
        <v>0</v>
      </c>
      <c r="U763" s="1570">
        <v>0</v>
      </c>
      <c r="V763" s="1573">
        <v>-2.9988586902618408E-7</v>
      </c>
      <c r="W763" s="1570">
        <v>0</v>
      </c>
      <c r="Z763" s="1551">
        <v>0</v>
      </c>
    </row>
    <row r="764" spans="16:26">
      <c r="P764" s="1567">
        <v>58349</v>
      </c>
      <c r="Q764" s="1568" t="s">
        <v>2543</v>
      </c>
      <c r="R764" s="1569">
        <v>2060</v>
      </c>
      <c r="S764" s="1570">
        <v>0</v>
      </c>
      <c r="T764" s="1570">
        <v>0</v>
      </c>
      <c r="U764" s="1570">
        <v>0</v>
      </c>
      <c r="V764" s="1573">
        <v>-2.9988586902618408E-7</v>
      </c>
      <c r="W764" s="1570">
        <v>0</v>
      </c>
      <c r="Z764" s="1551">
        <v>0</v>
      </c>
    </row>
    <row r="765" spans="16:26">
      <c r="P765" s="1567">
        <v>58380</v>
      </c>
      <c r="Q765" s="1568" t="s">
        <v>2544</v>
      </c>
      <c r="R765" s="1569">
        <v>2060</v>
      </c>
      <c r="S765" s="1570">
        <v>0</v>
      </c>
      <c r="T765" s="1570">
        <v>0</v>
      </c>
      <c r="U765" s="1570">
        <v>0</v>
      </c>
      <c r="V765" s="1573">
        <v>-2.9988586902618408E-7</v>
      </c>
      <c r="W765" s="1570">
        <v>0</v>
      </c>
      <c r="Z765" s="1551">
        <v>0</v>
      </c>
    </row>
    <row r="766" spans="16:26">
      <c r="P766" s="1567">
        <v>58410</v>
      </c>
      <c r="Q766" s="1568" t="s">
        <v>2545</v>
      </c>
      <c r="R766" s="1569">
        <v>2060</v>
      </c>
      <c r="S766" s="1570">
        <v>0</v>
      </c>
      <c r="T766" s="1570">
        <v>0</v>
      </c>
      <c r="U766" s="1570">
        <v>0</v>
      </c>
      <c r="V766" s="1573">
        <v>-2.9988586902618408E-7</v>
      </c>
      <c r="W766" s="1570">
        <v>0</v>
      </c>
      <c r="Z766" s="1551">
        <v>0</v>
      </c>
    </row>
    <row r="767" spans="16:26">
      <c r="P767" s="1567">
        <v>58441</v>
      </c>
      <c r="Q767" s="1568" t="s">
        <v>2546</v>
      </c>
      <c r="R767" s="1569">
        <v>2060</v>
      </c>
      <c r="S767" s="1570">
        <v>0</v>
      </c>
      <c r="T767" s="1570">
        <v>0</v>
      </c>
      <c r="U767" s="1570">
        <v>0</v>
      </c>
      <c r="V767" s="1573">
        <v>-2.9988586902618408E-7</v>
      </c>
      <c r="W767" s="1570">
        <v>0</v>
      </c>
      <c r="Z767" s="1551">
        <v>0</v>
      </c>
    </row>
    <row r="768" spans="16:26">
      <c r="P768" s="1567">
        <v>58472</v>
      </c>
      <c r="Q768" s="1568" t="s">
        <v>2547</v>
      </c>
      <c r="R768" s="1569">
        <v>2060</v>
      </c>
      <c r="S768" s="1570">
        <v>0</v>
      </c>
      <c r="T768" s="1570">
        <v>0</v>
      </c>
      <c r="U768" s="1570">
        <v>0</v>
      </c>
      <c r="V768" s="1573">
        <v>-2.9988586902618408E-7</v>
      </c>
      <c r="W768" s="1570">
        <v>0</v>
      </c>
      <c r="Z768" s="1551">
        <v>0</v>
      </c>
    </row>
    <row r="769" spans="16:26">
      <c r="P769" s="1567">
        <v>58501</v>
      </c>
      <c r="Q769" s="1568" t="s">
        <v>2548</v>
      </c>
      <c r="R769" s="1569">
        <v>2060</v>
      </c>
      <c r="S769" s="1570">
        <v>0</v>
      </c>
      <c r="T769" s="1570">
        <v>0</v>
      </c>
      <c r="U769" s="1570">
        <v>0</v>
      </c>
      <c r="V769" s="1573">
        <v>-2.9988586902618408E-7</v>
      </c>
      <c r="W769" s="1570">
        <v>0</v>
      </c>
      <c r="Z769" s="1551">
        <v>0</v>
      </c>
    </row>
    <row r="770" spans="16:26">
      <c r="P770" s="1567">
        <v>58532</v>
      </c>
      <c r="Q770" s="1568" t="s">
        <v>2549</v>
      </c>
      <c r="R770" s="1569">
        <v>2060</v>
      </c>
      <c r="S770" s="1570">
        <v>0</v>
      </c>
      <c r="T770" s="1570">
        <v>0</v>
      </c>
      <c r="U770" s="1570">
        <v>0</v>
      </c>
      <c r="V770" s="1573">
        <v>-2.9988586902618408E-7</v>
      </c>
      <c r="W770" s="1570">
        <v>0</v>
      </c>
      <c r="Z770" s="1551">
        <v>0</v>
      </c>
    </row>
    <row r="771" spans="16:26">
      <c r="P771" s="1567">
        <v>58562</v>
      </c>
      <c r="Q771" s="1568" t="s">
        <v>2550</v>
      </c>
      <c r="R771" s="1569">
        <v>2060</v>
      </c>
      <c r="S771" s="1570">
        <v>0</v>
      </c>
      <c r="T771" s="1570">
        <v>0</v>
      </c>
      <c r="U771" s="1570">
        <v>0</v>
      </c>
      <c r="V771" s="1573">
        <v>-2.9988586902618408E-7</v>
      </c>
      <c r="W771" s="1570">
        <v>0</v>
      </c>
      <c r="Z771" s="1551">
        <v>0</v>
      </c>
    </row>
    <row r="772" spans="16:26">
      <c r="P772" s="1567">
        <v>58593</v>
      </c>
      <c r="Q772" s="1568" t="s">
        <v>2551</v>
      </c>
      <c r="R772" s="1569">
        <v>2060</v>
      </c>
      <c r="S772" s="1570">
        <v>0</v>
      </c>
      <c r="T772" s="1570">
        <v>0</v>
      </c>
      <c r="U772" s="1570">
        <v>0</v>
      </c>
      <c r="V772" s="1573">
        <v>-2.9988586902618408E-7</v>
      </c>
      <c r="W772" s="1570">
        <v>0</v>
      </c>
      <c r="Z772" s="1551">
        <v>0</v>
      </c>
    </row>
    <row r="773" spans="16:26">
      <c r="P773" s="1567">
        <v>58623</v>
      </c>
      <c r="Q773" s="1568" t="s">
        <v>2552</v>
      </c>
      <c r="R773" s="1569">
        <v>2061</v>
      </c>
      <c r="S773" s="1570">
        <v>0</v>
      </c>
      <c r="T773" s="1570">
        <v>0</v>
      </c>
      <c r="U773" s="1570">
        <v>0</v>
      </c>
      <c r="V773" s="1573">
        <v>-2.9988586902618408E-7</v>
      </c>
      <c r="W773" s="1570">
        <v>0</v>
      </c>
      <c r="Z773" s="1551">
        <v>0</v>
      </c>
    </row>
    <row r="774" spans="16:26">
      <c r="P774" s="1567">
        <v>58654</v>
      </c>
      <c r="Q774" s="1568" t="s">
        <v>2553</v>
      </c>
      <c r="R774" s="1569">
        <v>2061</v>
      </c>
      <c r="S774" s="1570">
        <v>0</v>
      </c>
      <c r="T774" s="1570">
        <v>0</v>
      </c>
      <c r="U774" s="1570">
        <v>0</v>
      </c>
      <c r="V774" s="1573">
        <v>-2.9988586902618408E-7</v>
      </c>
      <c r="W774" s="1570">
        <v>0</v>
      </c>
      <c r="Z774" s="1551">
        <v>0</v>
      </c>
    </row>
    <row r="775" spans="16:26">
      <c r="P775" s="1567">
        <v>58685</v>
      </c>
      <c r="Q775" s="1568" t="s">
        <v>2554</v>
      </c>
      <c r="R775" s="1569">
        <v>2061</v>
      </c>
      <c r="S775" s="1570">
        <v>0</v>
      </c>
      <c r="T775" s="1570">
        <v>0</v>
      </c>
      <c r="U775" s="1570">
        <v>0</v>
      </c>
      <c r="V775" s="1573">
        <v>-2.9988586902618408E-7</v>
      </c>
      <c r="W775" s="1570">
        <v>0</v>
      </c>
      <c r="Z775" s="1551">
        <v>0</v>
      </c>
    </row>
    <row r="776" spans="16:26">
      <c r="P776" s="1567">
        <v>58715</v>
      </c>
      <c r="Q776" s="1568" t="s">
        <v>2555</v>
      </c>
      <c r="R776" s="1569">
        <v>2061</v>
      </c>
      <c r="S776" s="1570">
        <v>0</v>
      </c>
      <c r="T776" s="1570">
        <v>0</v>
      </c>
      <c r="U776" s="1570">
        <v>0</v>
      </c>
      <c r="V776" s="1573">
        <v>-2.9988586902618408E-7</v>
      </c>
      <c r="W776" s="1570">
        <v>0</v>
      </c>
      <c r="Z776" s="1551">
        <v>0</v>
      </c>
    </row>
    <row r="777" spans="16:26">
      <c r="P777" s="1567">
        <v>58746</v>
      </c>
      <c r="Q777" s="1568" t="s">
        <v>2556</v>
      </c>
      <c r="R777" s="1569">
        <v>2061</v>
      </c>
      <c r="S777" s="1570">
        <v>0</v>
      </c>
      <c r="T777" s="1570">
        <v>0</v>
      </c>
      <c r="U777" s="1570">
        <v>0</v>
      </c>
      <c r="V777" s="1573">
        <v>-2.9988586902618408E-7</v>
      </c>
      <c r="W777" s="1570">
        <v>0</v>
      </c>
      <c r="Z777" s="1551">
        <v>0</v>
      </c>
    </row>
    <row r="778" spans="16:26">
      <c r="P778" s="1567">
        <v>58776</v>
      </c>
      <c r="Q778" s="1568" t="s">
        <v>2557</v>
      </c>
      <c r="R778" s="1569">
        <v>2061</v>
      </c>
      <c r="S778" s="1570">
        <v>0</v>
      </c>
      <c r="T778" s="1570">
        <v>0</v>
      </c>
      <c r="U778" s="1570">
        <v>0</v>
      </c>
      <c r="V778" s="1573">
        <v>-2.9988586902618408E-7</v>
      </c>
      <c r="W778" s="1570">
        <v>0</v>
      </c>
      <c r="Z778" s="1551">
        <v>0</v>
      </c>
    </row>
    <row r="779" spans="16:26">
      <c r="P779" s="1567">
        <v>58807</v>
      </c>
      <c r="Q779" s="1568" t="s">
        <v>2558</v>
      </c>
      <c r="R779" s="1569">
        <v>2061</v>
      </c>
      <c r="S779" s="1570">
        <v>0</v>
      </c>
      <c r="T779" s="1570">
        <v>0</v>
      </c>
      <c r="U779" s="1570">
        <v>0</v>
      </c>
      <c r="V779" s="1573">
        <v>-2.9988586902618408E-7</v>
      </c>
      <c r="W779" s="1570">
        <v>0</v>
      </c>
      <c r="Z779" s="1551">
        <v>0</v>
      </c>
    </row>
    <row r="780" spans="16:26">
      <c r="P780" s="1567">
        <v>58838</v>
      </c>
      <c r="Q780" s="1568" t="s">
        <v>2559</v>
      </c>
      <c r="R780" s="1569">
        <v>2061</v>
      </c>
      <c r="S780" s="1570">
        <v>0</v>
      </c>
      <c r="T780" s="1570">
        <v>0</v>
      </c>
      <c r="U780" s="1570">
        <v>0</v>
      </c>
      <c r="V780" s="1573">
        <v>-2.9988586902618408E-7</v>
      </c>
      <c r="W780" s="1570">
        <v>0</v>
      </c>
      <c r="Z780" s="1551">
        <v>0</v>
      </c>
    </row>
    <row r="781" spans="16:26">
      <c r="P781" s="1567">
        <v>58866</v>
      </c>
      <c r="Q781" s="1568" t="s">
        <v>2560</v>
      </c>
      <c r="R781" s="1569">
        <v>2061</v>
      </c>
      <c r="S781" s="1570">
        <v>0</v>
      </c>
      <c r="T781" s="1570">
        <v>0</v>
      </c>
      <c r="U781" s="1570">
        <v>0</v>
      </c>
      <c r="V781" s="1573">
        <v>-2.9988586902618408E-7</v>
      </c>
      <c r="W781" s="1570">
        <v>0</v>
      </c>
      <c r="Z781" s="1551">
        <v>0</v>
      </c>
    </row>
    <row r="782" spans="16:26">
      <c r="P782" s="1567">
        <v>58897</v>
      </c>
      <c r="Q782" s="1568" t="s">
        <v>2561</v>
      </c>
      <c r="R782" s="1569">
        <v>2061</v>
      </c>
      <c r="S782" s="1570">
        <v>0</v>
      </c>
      <c r="T782" s="1570">
        <v>0</v>
      </c>
      <c r="U782" s="1570">
        <v>0</v>
      </c>
      <c r="V782" s="1573">
        <v>-2.9988586902618408E-7</v>
      </c>
      <c r="W782" s="1570">
        <v>0</v>
      </c>
      <c r="Z782" s="1551">
        <v>0</v>
      </c>
    </row>
    <row r="783" spans="16:26">
      <c r="P783" s="1567">
        <v>58927</v>
      </c>
      <c r="Q783" s="1568" t="s">
        <v>2562</v>
      </c>
      <c r="R783" s="1569">
        <v>2061</v>
      </c>
      <c r="S783" s="1570">
        <v>0</v>
      </c>
      <c r="T783" s="1570">
        <v>0</v>
      </c>
      <c r="U783" s="1570">
        <v>0</v>
      </c>
      <c r="V783" s="1573">
        <v>-2.9988586902618408E-7</v>
      </c>
      <c r="W783" s="1570">
        <v>0</v>
      </c>
      <c r="Z783" s="1551">
        <v>0</v>
      </c>
    </row>
    <row r="784" spans="16:26">
      <c r="P784" s="1567">
        <v>58958</v>
      </c>
      <c r="Q784" s="1568" t="s">
        <v>2563</v>
      </c>
      <c r="R784" s="1569">
        <v>2061</v>
      </c>
      <c r="S784" s="1570">
        <v>0</v>
      </c>
      <c r="T784" s="1570">
        <v>0</v>
      </c>
      <c r="U784" s="1570">
        <v>0</v>
      </c>
      <c r="V784" s="1573">
        <v>-2.9988586902618408E-7</v>
      </c>
      <c r="W784" s="1570">
        <v>0</v>
      </c>
      <c r="Z784" s="1551">
        <v>0</v>
      </c>
    </row>
    <row r="785" spans="16:26">
      <c r="P785" s="1567">
        <v>58988</v>
      </c>
      <c r="Q785" s="1568" t="s">
        <v>2564</v>
      </c>
      <c r="R785" s="1569">
        <v>2062</v>
      </c>
      <c r="S785" s="1570">
        <v>0</v>
      </c>
      <c r="T785" s="1570">
        <v>0</v>
      </c>
      <c r="U785" s="1570">
        <v>0</v>
      </c>
      <c r="V785" s="1573">
        <v>-2.9988586902618408E-7</v>
      </c>
      <c r="W785" s="1570">
        <v>0</v>
      </c>
      <c r="Z785" s="1551">
        <v>0</v>
      </c>
    </row>
    <row r="786" spans="16:26">
      <c r="P786" s="1567">
        <v>59019</v>
      </c>
      <c r="Q786" s="1568" t="s">
        <v>2565</v>
      </c>
      <c r="R786" s="1569">
        <v>2062</v>
      </c>
      <c r="S786" s="1570">
        <v>0</v>
      </c>
      <c r="T786" s="1570">
        <v>0</v>
      </c>
      <c r="U786" s="1570">
        <v>0</v>
      </c>
      <c r="V786" s="1573">
        <v>-2.9988586902618408E-7</v>
      </c>
      <c r="W786" s="1570">
        <v>0</v>
      </c>
      <c r="Z786" s="1551">
        <v>0</v>
      </c>
    </row>
    <row r="787" spans="16:26">
      <c r="P787" s="1567">
        <v>59050</v>
      </c>
      <c r="Q787" s="1568" t="s">
        <v>2566</v>
      </c>
      <c r="R787" s="1569">
        <v>2062</v>
      </c>
      <c r="S787" s="1570">
        <v>0</v>
      </c>
      <c r="T787" s="1570">
        <v>0</v>
      </c>
      <c r="U787" s="1570">
        <v>0</v>
      </c>
      <c r="V787" s="1573">
        <v>-2.9988586902618408E-7</v>
      </c>
      <c r="W787" s="1570">
        <v>0</v>
      </c>
      <c r="Z787" s="1551">
        <v>0</v>
      </c>
    </row>
    <row r="788" spans="16:26">
      <c r="P788" s="1567">
        <v>59080</v>
      </c>
      <c r="Q788" s="1568" t="s">
        <v>2567</v>
      </c>
      <c r="R788" s="1569">
        <v>2062</v>
      </c>
      <c r="S788" s="1570">
        <v>0</v>
      </c>
      <c r="T788" s="1570">
        <v>0</v>
      </c>
      <c r="U788" s="1570">
        <v>0</v>
      </c>
      <c r="V788" s="1573">
        <v>-2.9988586902618408E-7</v>
      </c>
      <c r="W788" s="1570">
        <v>0</v>
      </c>
      <c r="Z788" s="1551">
        <v>0</v>
      </c>
    </row>
    <row r="789" spans="16:26">
      <c r="P789" s="1567">
        <v>59111</v>
      </c>
      <c r="Q789" s="1568" t="s">
        <v>2568</v>
      </c>
      <c r="R789" s="1569">
        <v>2062</v>
      </c>
      <c r="S789" s="1570">
        <v>0</v>
      </c>
      <c r="T789" s="1570">
        <v>0</v>
      </c>
      <c r="U789" s="1570">
        <v>0</v>
      </c>
      <c r="V789" s="1573">
        <v>-2.9988586902618408E-7</v>
      </c>
      <c r="W789" s="1570">
        <v>0</v>
      </c>
      <c r="Z789" s="1551">
        <v>0</v>
      </c>
    </row>
    <row r="790" spans="16:26">
      <c r="P790" s="1567">
        <v>59141</v>
      </c>
      <c r="Q790" s="1568" t="s">
        <v>2569</v>
      </c>
      <c r="R790" s="1569">
        <v>2062</v>
      </c>
      <c r="S790" s="1570">
        <v>0</v>
      </c>
      <c r="T790" s="1570">
        <v>0</v>
      </c>
      <c r="U790" s="1570">
        <v>0</v>
      </c>
      <c r="V790" s="1573">
        <v>-2.9988586902618408E-7</v>
      </c>
      <c r="W790" s="1570">
        <v>0</v>
      </c>
      <c r="Z790" s="1551">
        <v>0</v>
      </c>
    </row>
    <row r="791" spans="16:26">
      <c r="P791" s="1567">
        <v>59172</v>
      </c>
      <c r="Q791" s="1568" t="s">
        <v>2570</v>
      </c>
      <c r="R791" s="1569">
        <v>2062</v>
      </c>
      <c r="S791" s="1570">
        <v>0</v>
      </c>
      <c r="T791" s="1570">
        <v>0</v>
      </c>
      <c r="U791" s="1570">
        <v>0</v>
      </c>
      <c r="V791" s="1573">
        <v>-2.9988586902618408E-7</v>
      </c>
      <c r="W791" s="1570">
        <v>0</v>
      </c>
      <c r="Z791" s="1551">
        <v>0</v>
      </c>
    </row>
    <row r="792" spans="16:26">
      <c r="P792" s="1567">
        <v>59203</v>
      </c>
      <c r="Q792" s="1568" t="s">
        <v>2571</v>
      </c>
      <c r="R792" s="1569">
        <v>2062</v>
      </c>
      <c r="S792" s="1570">
        <v>0</v>
      </c>
      <c r="T792" s="1570">
        <v>0</v>
      </c>
      <c r="U792" s="1570">
        <v>0</v>
      </c>
      <c r="V792" s="1573">
        <v>-2.9988586902618408E-7</v>
      </c>
      <c r="W792" s="1570">
        <v>0</v>
      </c>
      <c r="Z792" s="1551">
        <v>0</v>
      </c>
    </row>
    <row r="793" spans="16:26">
      <c r="P793" s="1567">
        <v>59231</v>
      </c>
      <c r="Q793" s="1568" t="s">
        <v>2572</v>
      </c>
      <c r="R793" s="1569">
        <v>2062</v>
      </c>
      <c r="S793" s="1570">
        <v>0</v>
      </c>
      <c r="T793" s="1570">
        <v>0</v>
      </c>
      <c r="U793" s="1570">
        <v>0</v>
      </c>
      <c r="V793" s="1573">
        <v>-2.9988586902618408E-7</v>
      </c>
      <c r="W793" s="1570">
        <v>0</v>
      </c>
      <c r="Z793" s="1551">
        <v>0</v>
      </c>
    </row>
    <row r="794" spans="16:26">
      <c r="P794" s="1567">
        <v>59262</v>
      </c>
      <c r="Q794" s="1568" t="s">
        <v>2573</v>
      </c>
      <c r="R794" s="1569">
        <v>2062</v>
      </c>
      <c r="S794" s="1570">
        <v>0</v>
      </c>
      <c r="T794" s="1570">
        <v>0</v>
      </c>
      <c r="U794" s="1570">
        <v>0</v>
      </c>
      <c r="V794" s="1573">
        <v>-2.9988586902618408E-7</v>
      </c>
      <c r="W794" s="1570">
        <v>0</v>
      </c>
      <c r="Z794" s="1551">
        <v>0</v>
      </c>
    </row>
    <row r="795" spans="16:26">
      <c r="P795" s="1567">
        <v>59292</v>
      </c>
      <c r="Q795" s="1568" t="s">
        <v>2574</v>
      </c>
      <c r="R795" s="1569">
        <v>2062</v>
      </c>
      <c r="S795" s="1570">
        <v>0</v>
      </c>
      <c r="T795" s="1570">
        <v>0</v>
      </c>
      <c r="U795" s="1570">
        <v>0</v>
      </c>
      <c r="V795" s="1573">
        <v>-2.9988586902618408E-7</v>
      </c>
      <c r="W795" s="1570">
        <v>0</v>
      </c>
      <c r="Z795" s="1551">
        <v>0</v>
      </c>
    </row>
    <row r="796" spans="16:26">
      <c r="P796" s="1567">
        <v>59323</v>
      </c>
      <c r="Q796" s="1568" t="s">
        <v>2575</v>
      </c>
      <c r="R796" s="1569">
        <v>2062</v>
      </c>
      <c r="S796" s="1570">
        <v>0</v>
      </c>
      <c r="T796" s="1570">
        <v>0</v>
      </c>
      <c r="U796" s="1570">
        <v>0</v>
      </c>
      <c r="V796" s="1573">
        <v>-2.9988586902618408E-7</v>
      </c>
      <c r="W796" s="1570">
        <v>0</v>
      </c>
      <c r="Z796" s="1551">
        <v>0</v>
      </c>
    </row>
    <row r="797" spans="16:26">
      <c r="P797" s="1567">
        <v>59353</v>
      </c>
      <c r="Q797" s="1568" t="s">
        <v>2576</v>
      </c>
      <c r="R797" s="1569">
        <v>2063</v>
      </c>
      <c r="S797" s="1570">
        <v>0</v>
      </c>
      <c r="T797" s="1570">
        <v>0</v>
      </c>
      <c r="U797" s="1570">
        <v>0</v>
      </c>
      <c r="V797" s="1573">
        <v>-2.9988586902618408E-7</v>
      </c>
      <c r="W797" s="1570">
        <v>0</v>
      </c>
      <c r="Z797" s="1551">
        <v>0</v>
      </c>
    </row>
    <row r="798" spans="16:26">
      <c r="P798" s="1567">
        <v>59384</v>
      </c>
      <c r="Q798" s="1568" t="s">
        <v>2577</v>
      </c>
      <c r="R798" s="1569">
        <v>2063</v>
      </c>
      <c r="S798" s="1570">
        <v>0</v>
      </c>
      <c r="T798" s="1570">
        <v>0</v>
      </c>
      <c r="U798" s="1570">
        <v>0</v>
      </c>
      <c r="V798" s="1573">
        <v>-2.9988586902618408E-7</v>
      </c>
      <c r="W798" s="1570">
        <v>0</v>
      </c>
      <c r="Z798" s="1551">
        <v>0</v>
      </c>
    </row>
    <row r="799" spans="16:26">
      <c r="P799" s="1567">
        <v>59415</v>
      </c>
      <c r="Q799" s="1568" t="s">
        <v>2578</v>
      </c>
      <c r="R799" s="1569">
        <v>2063</v>
      </c>
      <c r="S799" s="1570">
        <v>0</v>
      </c>
      <c r="T799" s="1570">
        <v>0</v>
      </c>
      <c r="U799" s="1570">
        <v>0</v>
      </c>
      <c r="V799" s="1573">
        <v>-2.9988586902618408E-7</v>
      </c>
      <c r="W799" s="1570">
        <v>0</v>
      </c>
      <c r="Z799" s="1551">
        <v>0</v>
      </c>
    </row>
    <row r="800" spans="16:26">
      <c r="P800" s="1567">
        <v>59445</v>
      </c>
      <c r="Q800" s="1568" t="s">
        <v>2579</v>
      </c>
      <c r="R800" s="1569">
        <v>2063</v>
      </c>
      <c r="S800" s="1570">
        <v>0</v>
      </c>
      <c r="T800" s="1570">
        <v>0</v>
      </c>
      <c r="U800" s="1570">
        <v>0</v>
      </c>
      <c r="V800" s="1573">
        <v>-2.9988586902618408E-7</v>
      </c>
      <c r="W800" s="1570">
        <v>0</v>
      </c>
      <c r="Z800" s="1551">
        <v>0</v>
      </c>
    </row>
    <row r="801" spans="16:26">
      <c r="P801" s="1567">
        <v>59476</v>
      </c>
      <c r="Q801" s="1568" t="s">
        <v>2580</v>
      </c>
      <c r="R801" s="1569">
        <v>2063</v>
      </c>
      <c r="S801" s="1570">
        <v>0</v>
      </c>
      <c r="T801" s="1570">
        <v>0</v>
      </c>
      <c r="U801" s="1570">
        <v>0</v>
      </c>
      <c r="V801" s="1573">
        <v>-2.9988586902618408E-7</v>
      </c>
      <c r="W801" s="1570">
        <v>0</v>
      </c>
      <c r="Z801" s="1551">
        <v>0</v>
      </c>
    </row>
    <row r="802" spans="16:26">
      <c r="P802" s="1567">
        <v>59506</v>
      </c>
      <c r="Q802" s="1568" t="s">
        <v>2581</v>
      </c>
      <c r="R802" s="1569">
        <v>2063</v>
      </c>
      <c r="S802" s="1570">
        <v>0</v>
      </c>
      <c r="T802" s="1570">
        <v>0</v>
      </c>
      <c r="U802" s="1570">
        <v>0</v>
      </c>
      <c r="V802" s="1573">
        <v>-2.9988586902618408E-7</v>
      </c>
      <c r="W802" s="1570">
        <v>0</v>
      </c>
      <c r="Z802" s="1551">
        <v>0</v>
      </c>
    </row>
    <row r="803" spans="16:26">
      <c r="P803" s="1567">
        <v>59537</v>
      </c>
      <c r="Q803" s="1568" t="s">
        <v>2582</v>
      </c>
      <c r="R803" s="1569">
        <v>2063</v>
      </c>
      <c r="S803" s="1570">
        <v>0</v>
      </c>
      <c r="T803" s="1570">
        <v>0</v>
      </c>
      <c r="U803" s="1570">
        <v>0</v>
      </c>
      <c r="V803" s="1573">
        <v>-2.9988586902618408E-7</v>
      </c>
      <c r="W803" s="1570">
        <v>0</v>
      </c>
      <c r="Z803" s="1551">
        <v>0</v>
      </c>
    </row>
    <row r="804" spans="16:26">
      <c r="P804" s="1567">
        <v>59568</v>
      </c>
      <c r="Q804" s="1568" t="s">
        <v>2583</v>
      </c>
      <c r="R804" s="1569">
        <v>2063</v>
      </c>
      <c r="S804" s="1570">
        <v>0</v>
      </c>
      <c r="T804" s="1570">
        <v>0</v>
      </c>
      <c r="U804" s="1570">
        <v>0</v>
      </c>
      <c r="V804" s="1573">
        <v>-2.9988586902618408E-7</v>
      </c>
      <c r="W804" s="1570">
        <v>0</v>
      </c>
      <c r="Z804" s="1551">
        <v>0</v>
      </c>
    </row>
    <row r="805" spans="16:26">
      <c r="P805" s="1567">
        <v>59596</v>
      </c>
      <c r="Q805" s="1568" t="s">
        <v>2584</v>
      </c>
      <c r="R805" s="1569">
        <v>2063</v>
      </c>
      <c r="S805" s="1570">
        <v>0</v>
      </c>
      <c r="T805" s="1570">
        <v>0</v>
      </c>
      <c r="U805" s="1570">
        <v>0</v>
      </c>
      <c r="V805" s="1573">
        <v>-2.9988586902618408E-7</v>
      </c>
      <c r="W805" s="1570">
        <v>0</v>
      </c>
      <c r="Z805" s="1551">
        <v>0</v>
      </c>
    </row>
    <row r="806" spans="16:26">
      <c r="P806" s="1567">
        <v>59627</v>
      </c>
      <c r="Q806" s="1568" t="s">
        <v>2585</v>
      </c>
      <c r="R806" s="1569">
        <v>2063</v>
      </c>
      <c r="S806" s="1570">
        <v>0</v>
      </c>
      <c r="T806" s="1570">
        <v>0</v>
      </c>
      <c r="U806" s="1570">
        <v>0</v>
      </c>
      <c r="V806" s="1573">
        <v>-2.9988586902618408E-7</v>
      </c>
      <c r="W806" s="1570">
        <v>0</v>
      </c>
      <c r="Z806" s="1551">
        <v>0</v>
      </c>
    </row>
    <row r="807" spans="16:26">
      <c r="P807" s="1567">
        <v>59657</v>
      </c>
      <c r="Q807" s="1568" t="s">
        <v>2586</v>
      </c>
      <c r="R807" s="1569">
        <v>2063</v>
      </c>
      <c r="S807" s="1570">
        <v>0</v>
      </c>
      <c r="T807" s="1570">
        <v>0</v>
      </c>
      <c r="U807" s="1570">
        <v>0</v>
      </c>
      <c r="V807" s="1573">
        <v>-2.9988586902618408E-7</v>
      </c>
      <c r="W807" s="1570">
        <v>0</v>
      </c>
      <c r="Z807" s="1551">
        <v>0</v>
      </c>
    </row>
    <row r="808" spans="16:26">
      <c r="P808" s="1567">
        <v>59688</v>
      </c>
      <c r="Q808" s="1568" t="s">
        <v>2587</v>
      </c>
      <c r="R808" s="1569">
        <v>2063</v>
      </c>
      <c r="S808" s="1570">
        <v>0</v>
      </c>
      <c r="T808" s="1570">
        <v>0</v>
      </c>
      <c r="U808" s="1570">
        <v>0</v>
      </c>
      <c r="V808" s="1573">
        <v>-2.9988586902618408E-7</v>
      </c>
      <c r="W808" s="1570">
        <v>0</v>
      </c>
      <c r="Z808" s="1551">
        <v>0</v>
      </c>
    </row>
    <row r="809" spans="16:26">
      <c r="P809" s="1567">
        <v>59718</v>
      </c>
      <c r="Q809" s="1568" t="s">
        <v>2588</v>
      </c>
      <c r="R809" s="1569">
        <v>2064</v>
      </c>
      <c r="S809" s="1570">
        <v>0</v>
      </c>
      <c r="T809" s="1570">
        <v>0</v>
      </c>
      <c r="U809" s="1570">
        <v>0</v>
      </c>
      <c r="V809" s="1573">
        <v>-2.9988586902618408E-7</v>
      </c>
      <c r="W809" s="1570">
        <v>0</v>
      </c>
      <c r="Z809" s="1551">
        <v>0</v>
      </c>
    </row>
    <row r="810" spans="16:26">
      <c r="P810" s="1567">
        <v>59749</v>
      </c>
      <c r="Q810" s="1568" t="s">
        <v>2589</v>
      </c>
      <c r="R810" s="1569">
        <v>2064</v>
      </c>
      <c r="S810" s="1570">
        <v>0</v>
      </c>
      <c r="T810" s="1570">
        <v>0</v>
      </c>
      <c r="U810" s="1570">
        <v>0</v>
      </c>
      <c r="V810" s="1573">
        <v>-2.9988586902618408E-7</v>
      </c>
      <c r="W810" s="1570">
        <v>0</v>
      </c>
      <c r="Z810" s="1551">
        <v>0</v>
      </c>
    </row>
    <row r="811" spans="16:26">
      <c r="P811" s="1567">
        <v>59780</v>
      </c>
      <c r="Q811" s="1568" t="s">
        <v>2590</v>
      </c>
      <c r="R811" s="1569">
        <v>2064</v>
      </c>
      <c r="S811" s="1570">
        <v>0</v>
      </c>
      <c r="T811" s="1570">
        <v>0</v>
      </c>
      <c r="U811" s="1570">
        <v>0</v>
      </c>
      <c r="V811" s="1573">
        <v>-2.9988586902618408E-7</v>
      </c>
      <c r="W811" s="1570">
        <v>0</v>
      </c>
      <c r="Z811" s="1551">
        <v>0</v>
      </c>
    </row>
    <row r="812" spans="16:26">
      <c r="P812" s="1567">
        <v>59810</v>
      </c>
      <c r="Q812" s="1568" t="s">
        <v>2591</v>
      </c>
      <c r="R812" s="1569">
        <v>2064</v>
      </c>
      <c r="S812" s="1570">
        <v>0</v>
      </c>
      <c r="T812" s="1570">
        <v>0</v>
      </c>
      <c r="U812" s="1570">
        <v>0</v>
      </c>
      <c r="V812" s="1573">
        <v>-2.9988586902618408E-7</v>
      </c>
      <c r="W812" s="1570">
        <v>0</v>
      </c>
      <c r="Z812" s="1551">
        <v>0</v>
      </c>
    </row>
    <row r="813" spans="16:26">
      <c r="P813" s="1567">
        <v>59841</v>
      </c>
      <c r="Q813" s="1568" t="s">
        <v>2592</v>
      </c>
      <c r="R813" s="1569">
        <v>2064</v>
      </c>
      <c r="S813" s="1570">
        <v>0</v>
      </c>
      <c r="T813" s="1570">
        <v>0</v>
      </c>
      <c r="U813" s="1570">
        <v>0</v>
      </c>
      <c r="V813" s="1573">
        <v>-2.9988586902618408E-7</v>
      </c>
      <c r="W813" s="1570">
        <v>0</v>
      </c>
      <c r="Z813" s="1551">
        <v>0</v>
      </c>
    </row>
    <row r="814" spans="16:26">
      <c r="P814" s="1567">
        <v>59871</v>
      </c>
      <c r="Q814" s="1568" t="s">
        <v>2593</v>
      </c>
      <c r="R814" s="1569">
        <v>2064</v>
      </c>
      <c r="S814" s="1570">
        <v>0</v>
      </c>
      <c r="T814" s="1570">
        <v>0</v>
      </c>
      <c r="U814" s="1570">
        <v>0</v>
      </c>
      <c r="V814" s="1573">
        <v>-2.9988586902618408E-7</v>
      </c>
      <c r="W814" s="1570">
        <v>0</v>
      </c>
      <c r="Z814" s="1551">
        <v>0</v>
      </c>
    </row>
    <row r="815" spans="16:26">
      <c r="P815" s="1567">
        <v>59902</v>
      </c>
      <c r="Q815" s="1568" t="s">
        <v>2594</v>
      </c>
      <c r="R815" s="1569">
        <v>2064</v>
      </c>
      <c r="S815" s="1570">
        <v>0</v>
      </c>
      <c r="T815" s="1570">
        <v>0</v>
      </c>
      <c r="U815" s="1570">
        <v>0</v>
      </c>
      <c r="V815" s="1573">
        <v>-2.9988586902618408E-7</v>
      </c>
      <c r="W815" s="1570">
        <v>0</v>
      </c>
      <c r="Z815" s="1551">
        <v>0</v>
      </c>
    </row>
    <row r="816" spans="16:26">
      <c r="P816" s="1567">
        <v>59933</v>
      </c>
      <c r="Q816" s="1568" t="s">
        <v>2595</v>
      </c>
      <c r="R816" s="1569">
        <v>2064</v>
      </c>
      <c r="S816" s="1570">
        <v>0</v>
      </c>
      <c r="T816" s="1570">
        <v>0</v>
      </c>
      <c r="U816" s="1570">
        <v>0</v>
      </c>
      <c r="V816" s="1573">
        <v>-2.9988586902618408E-7</v>
      </c>
      <c r="W816" s="1570">
        <v>0</v>
      </c>
      <c r="Z816" s="1551">
        <v>0</v>
      </c>
    </row>
    <row r="817" spans="16:26">
      <c r="P817" s="1567">
        <v>59962</v>
      </c>
      <c r="Q817" s="1568" t="s">
        <v>2596</v>
      </c>
      <c r="R817" s="1569">
        <v>2064</v>
      </c>
      <c r="S817" s="1570">
        <v>0</v>
      </c>
      <c r="T817" s="1570">
        <v>0</v>
      </c>
      <c r="U817" s="1570">
        <v>0</v>
      </c>
      <c r="V817" s="1573">
        <v>-2.9988586902618408E-7</v>
      </c>
      <c r="W817" s="1570">
        <v>0</v>
      </c>
      <c r="Z817" s="1551">
        <v>0</v>
      </c>
    </row>
    <row r="818" spans="16:26">
      <c r="P818" s="1567">
        <v>59993</v>
      </c>
      <c r="Q818" s="1568" t="s">
        <v>2597</v>
      </c>
      <c r="R818" s="1569">
        <v>2064</v>
      </c>
      <c r="S818" s="1570">
        <v>0</v>
      </c>
      <c r="T818" s="1570">
        <v>0</v>
      </c>
      <c r="U818" s="1570">
        <v>0</v>
      </c>
      <c r="V818" s="1573">
        <v>-2.9988586902618408E-7</v>
      </c>
      <c r="W818" s="1570">
        <v>0</v>
      </c>
      <c r="Z818" s="1551">
        <v>0</v>
      </c>
    </row>
    <row r="819" spans="16:26">
      <c r="P819" s="1567">
        <v>60023</v>
      </c>
      <c r="Q819" s="1568" t="s">
        <v>2598</v>
      </c>
      <c r="R819" s="1569">
        <v>2064</v>
      </c>
      <c r="S819" s="1570">
        <v>0</v>
      </c>
      <c r="T819" s="1570">
        <v>0</v>
      </c>
      <c r="U819" s="1570">
        <v>0</v>
      </c>
      <c r="V819" s="1573">
        <v>-2.9988586902618408E-7</v>
      </c>
      <c r="W819" s="1570">
        <v>0</v>
      </c>
      <c r="Z819" s="1551">
        <v>0</v>
      </c>
    </row>
    <row r="820" spans="16:26">
      <c r="P820" s="1567">
        <v>60054</v>
      </c>
      <c r="Q820" s="1568" t="s">
        <v>2599</v>
      </c>
      <c r="R820" s="1569">
        <v>2064</v>
      </c>
      <c r="S820" s="1570">
        <v>0</v>
      </c>
      <c r="T820" s="1570">
        <v>0</v>
      </c>
      <c r="U820" s="1570">
        <v>0</v>
      </c>
      <c r="V820" s="1573">
        <v>-2.9988586902618408E-7</v>
      </c>
      <c r="W820" s="1570">
        <v>0</v>
      </c>
      <c r="Z820" s="1551">
        <v>0</v>
      </c>
    </row>
    <row r="821" spans="16:26">
      <c r="P821" s="1567">
        <v>60084</v>
      </c>
      <c r="Q821" s="1568" t="s">
        <v>2600</v>
      </c>
      <c r="R821" s="1569">
        <v>2065</v>
      </c>
      <c r="S821" s="1570">
        <v>0</v>
      </c>
      <c r="T821" s="1570">
        <v>0</v>
      </c>
      <c r="U821" s="1570">
        <v>0</v>
      </c>
      <c r="V821" s="1573">
        <v>-2.9988586902618408E-7</v>
      </c>
      <c r="W821" s="1570">
        <v>0</v>
      </c>
      <c r="Z821" s="1551">
        <v>0</v>
      </c>
    </row>
    <row r="822" spans="16:26">
      <c r="P822" s="1567">
        <v>60115</v>
      </c>
      <c r="Q822" s="1568" t="s">
        <v>2601</v>
      </c>
      <c r="R822" s="1569">
        <v>2065</v>
      </c>
      <c r="S822" s="1570">
        <v>0</v>
      </c>
      <c r="T822" s="1570">
        <v>0</v>
      </c>
      <c r="U822" s="1570">
        <v>0</v>
      </c>
      <c r="V822" s="1573">
        <v>-2.9988586902618408E-7</v>
      </c>
      <c r="W822" s="1570">
        <v>0</v>
      </c>
      <c r="Z822" s="1551">
        <v>0</v>
      </c>
    </row>
    <row r="823" spans="16:26">
      <c r="P823" s="1567">
        <v>60146</v>
      </c>
      <c r="Q823" s="1568" t="s">
        <v>2602</v>
      </c>
      <c r="R823" s="1569">
        <v>2065</v>
      </c>
      <c r="S823" s="1570">
        <v>0</v>
      </c>
      <c r="T823" s="1570">
        <v>0</v>
      </c>
      <c r="U823" s="1570">
        <v>0</v>
      </c>
      <c r="V823" s="1573">
        <v>-2.9988586902618408E-7</v>
      </c>
      <c r="W823" s="1570">
        <v>0</v>
      </c>
      <c r="Z823" s="1551">
        <v>0</v>
      </c>
    </row>
    <row r="824" spans="16:26">
      <c r="P824" s="1567">
        <v>60176</v>
      </c>
      <c r="Q824" s="1568" t="s">
        <v>2603</v>
      </c>
      <c r="R824" s="1569">
        <v>2065</v>
      </c>
      <c r="S824" s="1570">
        <v>0</v>
      </c>
      <c r="T824" s="1570">
        <v>0</v>
      </c>
      <c r="U824" s="1570">
        <v>0</v>
      </c>
      <c r="V824" s="1573">
        <v>-2.9988586902618408E-7</v>
      </c>
      <c r="W824" s="1570">
        <v>0</v>
      </c>
      <c r="Z824" s="1551">
        <v>0</v>
      </c>
    </row>
    <row r="825" spans="16:26">
      <c r="P825" s="1567">
        <v>60207</v>
      </c>
      <c r="Q825" s="1568" t="s">
        <v>2604</v>
      </c>
      <c r="R825" s="1569">
        <v>2065</v>
      </c>
      <c r="S825" s="1570">
        <v>0</v>
      </c>
      <c r="T825" s="1570">
        <v>0</v>
      </c>
      <c r="U825" s="1570">
        <v>0</v>
      </c>
      <c r="V825" s="1573">
        <v>-2.9988586902618408E-7</v>
      </c>
      <c r="W825" s="1570">
        <v>0</v>
      </c>
      <c r="Z825" s="1551">
        <v>0</v>
      </c>
    </row>
    <row r="826" spans="16:26">
      <c r="P826" s="1567">
        <v>60237</v>
      </c>
      <c r="Q826" s="1568" t="s">
        <v>2605</v>
      </c>
      <c r="R826" s="1569">
        <v>2065</v>
      </c>
      <c r="S826" s="1570">
        <v>0</v>
      </c>
      <c r="T826" s="1570">
        <v>0</v>
      </c>
      <c r="U826" s="1570">
        <v>0</v>
      </c>
      <c r="V826" s="1573">
        <v>-2.9988586902618408E-7</v>
      </c>
      <c r="W826" s="1570">
        <v>0</v>
      </c>
      <c r="Z826" s="1551">
        <v>0</v>
      </c>
    </row>
    <row r="827" spans="16:26">
      <c r="P827" s="1567">
        <v>60268</v>
      </c>
      <c r="Q827" s="1568" t="s">
        <v>2606</v>
      </c>
      <c r="R827" s="1569">
        <v>2065</v>
      </c>
      <c r="S827" s="1570">
        <v>0</v>
      </c>
      <c r="T827" s="1570">
        <v>0</v>
      </c>
      <c r="U827" s="1570">
        <v>0</v>
      </c>
      <c r="V827" s="1573">
        <v>-2.9988586902618408E-7</v>
      </c>
      <c r="W827" s="1570">
        <v>0</v>
      </c>
      <c r="Z827" s="1551">
        <v>0</v>
      </c>
    </row>
    <row r="828" spans="16:26">
      <c r="P828" s="1567">
        <v>60299</v>
      </c>
      <c r="Q828" s="1568" t="s">
        <v>2607</v>
      </c>
      <c r="R828" s="1569">
        <v>2065</v>
      </c>
      <c r="S828" s="1570">
        <v>0</v>
      </c>
      <c r="T828" s="1570">
        <v>0</v>
      </c>
      <c r="U828" s="1570">
        <v>0</v>
      </c>
      <c r="V828" s="1573">
        <v>-2.9988586902618408E-7</v>
      </c>
      <c r="W828" s="1570">
        <v>0</v>
      </c>
      <c r="Z828" s="1551">
        <v>0</v>
      </c>
    </row>
    <row r="829" spans="16:26">
      <c r="P829" s="1567">
        <v>60327</v>
      </c>
      <c r="Q829" s="1568" t="s">
        <v>2608</v>
      </c>
      <c r="R829" s="1569">
        <v>2065</v>
      </c>
      <c r="S829" s="1570">
        <v>0</v>
      </c>
      <c r="T829" s="1570">
        <v>0</v>
      </c>
      <c r="U829" s="1570">
        <v>0</v>
      </c>
      <c r="V829" s="1573">
        <v>-2.9988586902618408E-7</v>
      </c>
      <c r="W829" s="1570">
        <v>0</v>
      </c>
      <c r="Z829" s="1551">
        <v>0</v>
      </c>
    </row>
    <row r="830" spans="16:26">
      <c r="P830" s="1567">
        <v>60358</v>
      </c>
      <c r="Q830" s="1568" t="s">
        <v>2609</v>
      </c>
      <c r="R830" s="1569">
        <v>2065</v>
      </c>
      <c r="S830" s="1570">
        <v>0</v>
      </c>
      <c r="T830" s="1570">
        <v>0</v>
      </c>
      <c r="U830" s="1570">
        <v>0</v>
      </c>
      <c r="V830" s="1573">
        <v>-2.9988586902618408E-7</v>
      </c>
      <c r="W830" s="1570">
        <v>0</v>
      </c>
      <c r="Z830" s="1551">
        <v>0</v>
      </c>
    </row>
    <row r="831" spans="16:26">
      <c r="P831" s="1567">
        <v>60388</v>
      </c>
      <c r="Q831" s="1568" t="s">
        <v>2610</v>
      </c>
      <c r="R831" s="1569">
        <v>2065</v>
      </c>
      <c r="S831" s="1570">
        <v>0</v>
      </c>
      <c r="T831" s="1570">
        <v>0</v>
      </c>
      <c r="U831" s="1570">
        <v>0</v>
      </c>
      <c r="V831" s="1573">
        <v>-2.9988586902618408E-7</v>
      </c>
      <c r="W831" s="1570">
        <v>0</v>
      </c>
      <c r="Z831" s="1551">
        <v>0</v>
      </c>
    </row>
    <row r="832" spans="16:26">
      <c r="P832" s="1567">
        <v>60419</v>
      </c>
      <c r="Q832" s="1568" t="s">
        <v>2611</v>
      </c>
      <c r="R832" s="1569">
        <v>2065</v>
      </c>
      <c r="S832" s="1570">
        <v>0</v>
      </c>
      <c r="T832" s="1570">
        <v>0</v>
      </c>
      <c r="U832" s="1570">
        <v>0</v>
      </c>
      <c r="V832" s="1573">
        <v>-2.9988586902618408E-7</v>
      </c>
      <c r="W832" s="1570">
        <v>0</v>
      </c>
      <c r="Z832" s="1551">
        <v>0</v>
      </c>
    </row>
    <row r="833" spans="16:26">
      <c r="P833" s="1567">
        <v>60449</v>
      </c>
      <c r="Q833" s="1568" t="s">
        <v>2612</v>
      </c>
      <c r="R833" s="1569">
        <v>2066</v>
      </c>
      <c r="S833" s="1570">
        <v>0</v>
      </c>
      <c r="T833" s="1570">
        <v>0</v>
      </c>
      <c r="U833" s="1570">
        <v>0</v>
      </c>
      <c r="V833" s="1573">
        <v>-2.9988586902618408E-7</v>
      </c>
      <c r="W833" s="1570">
        <v>0</v>
      </c>
      <c r="Z833" s="1551">
        <v>0</v>
      </c>
    </row>
    <row r="834" spans="16:26">
      <c r="P834" s="1567">
        <v>60480</v>
      </c>
      <c r="Q834" s="1568" t="s">
        <v>2613</v>
      </c>
      <c r="R834" s="1569">
        <v>2066</v>
      </c>
      <c r="S834" s="1570">
        <v>0</v>
      </c>
      <c r="T834" s="1570">
        <v>0</v>
      </c>
      <c r="U834" s="1570">
        <v>0</v>
      </c>
      <c r="V834" s="1573">
        <v>-2.9988586902618408E-7</v>
      </c>
      <c r="W834" s="1570">
        <v>0</v>
      </c>
      <c r="Z834" s="1551">
        <v>0</v>
      </c>
    </row>
    <row r="835" spans="16:26">
      <c r="P835" s="1567">
        <v>60511</v>
      </c>
      <c r="Q835" s="1568" t="s">
        <v>2614</v>
      </c>
      <c r="R835" s="1569">
        <v>2066</v>
      </c>
      <c r="S835" s="1570">
        <v>0</v>
      </c>
      <c r="T835" s="1570">
        <v>0</v>
      </c>
      <c r="U835" s="1570">
        <v>0</v>
      </c>
      <c r="V835" s="1573">
        <v>-2.9988586902618408E-7</v>
      </c>
      <c r="W835" s="1570">
        <v>0</v>
      </c>
      <c r="Z835" s="1551">
        <v>0</v>
      </c>
    </row>
    <row r="836" spans="16:26">
      <c r="P836" s="1567">
        <v>60541</v>
      </c>
      <c r="Q836" s="1568" t="s">
        <v>2615</v>
      </c>
      <c r="R836" s="1569">
        <v>2066</v>
      </c>
      <c r="S836" s="1570">
        <v>0</v>
      </c>
      <c r="T836" s="1570">
        <v>0</v>
      </c>
      <c r="U836" s="1570">
        <v>0</v>
      </c>
      <c r="V836" s="1573">
        <v>-2.9988586902618408E-7</v>
      </c>
      <c r="W836" s="1570">
        <v>0</v>
      </c>
      <c r="Z836" s="1551">
        <v>0</v>
      </c>
    </row>
    <row r="837" spans="16:26">
      <c r="P837" s="1567">
        <v>60572</v>
      </c>
      <c r="Q837" s="1568" t="s">
        <v>2616</v>
      </c>
      <c r="R837" s="1569">
        <v>2066</v>
      </c>
      <c r="S837" s="1570">
        <v>0</v>
      </c>
      <c r="T837" s="1570">
        <v>0</v>
      </c>
      <c r="U837" s="1570">
        <v>0</v>
      </c>
      <c r="V837" s="1573">
        <v>-2.9988586902618408E-7</v>
      </c>
      <c r="W837" s="1570">
        <v>0</v>
      </c>
      <c r="Z837" s="1551">
        <v>0</v>
      </c>
    </row>
    <row r="838" spans="16:26">
      <c r="P838" s="1567">
        <v>60602</v>
      </c>
      <c r="Q838" s="1568" t="s">
        <v>2617</v>
      </c>
      <c r="R838" s="1569">
        <v>2066</v>
      </c>
      <c r="S838" s="1570">
        <v>0</v>
      </c>
      <c r="T838" s="1570">
        <v>0</v>
      </c>
      <c r="U838" s="1570">
        <v>0</v>
      </c>
      <c r="V838" s="1573">
        <v>-2.9988586902618408E-7</v>
      </c>
      <c r="W838" s="1570">
        <v>0</v>
      </c>
      <c r="Z838" s="1551">
        <v>0</v>
      </c>
    </row>
    <row r="839" spans="16:26">
      <c r="P839" s="1567">
        <v>60633</v>
      </c>
      <c r="Q839" s="1568" t="s">
        <v>2618</v>
      </c>
      <c r="R839" s="1569">
        <v>2066</v>
      </c>
      <c r="S839" s="1570">
        <v>0</v>
      </c>
      <c r="T839" s="1570">
        <v>0</v>
      </c>
      <c r="U839" s="1570">
        <v>0</v>
      </c>
      <c r="V839" s="1573">
        <v>-2.9988586902618408E-7</v>
      </c>
      <c r="W839" s="1570">
        <v>0</v>
      </c>
      <c r="Z839" s="1551">
        <v>0</v>
      </c>
    </row>
    <row r="840" spans="16:26">
      <c r="P840" s="1567">
        <v>60664</v>
      </c>
      <c r="Q840" s="1568" t="s">
        <v>2619</v>
      </c>
      <c r="R840" s="1569">
        <v>2066</v>
      </c>
      <c r="S840" s="1570">
        <v>0</v>
      </c>
      <c r="T840" s="1570">
        <v>0</v>
      </c>
      <c r="U840" s="1570">
        <v>0</v>
      </c>
      <c r="V840" s="1573">
        <v>-2.9988586902618408E-7</v>
      </c>
      <c r="W840" s="1570">
        <v>0</v>
      </c>
      <c r="Z840" s="1551">
        <v>0</v>
      </c>
    </row>
    <row r="841" spans="16:26">
      <c r="P841" s="1567">
        <v>60692</v>
      </c>
      <c r="Q841" s="1568" t="s">
        <v>2620</v>
      </c>
      <c r="R841" s="1569">
        <v>2066</v>
      </c>
      <c r="S841" s="1570">
        <v>0</v>
      </c>
      <c r="T841" s="1570">
        <v>0</v>
      </c>
      <c r="U841" s="1570">
        <v>0</v>
      </c>
      <c r="V841" s="1573">
        <v>-2.9988586902618408E-7</v>
      </c>
      <c r="W841" s="1570">
        <v>0</v>
      </c>
      <c r="Z841" s="1551">
        <v>0</v>
      </c>
    </row>
    <row r="842" spans="16:26">
      <c r="P842" s="1567">
        <v>60723</v>
      </c>
      <c r="Q842" s="1568" t="s">
        <v>2621</v>
      </c>
      <c r="R842" s="1569">
        <v>2066</v>
      </c>
      <c r="S842" s="1570">
        <v>0</v>
      </c>
      <c r="T842" s="1570">
        <v>0</v>
      </c>
      <c r="U842" s="1570">
        <v>0</v>
      </c>
      <c r="V842" s="1573">
        <v>-2.9988586902618408E-7</v>
      </c>
      <c r="W842" s="1570">
        <v>0</v>
      </c>
      <c r="Z842" s="1551">
        <v>0</v>
      </c>
    </row>
    <row r="843" spans="16:26">
      <c r="P843" s="1567">
        <v>60753</v>
      </c>
      <c r="Q843" s="1568" t="s">
        <v>2622</v>
      </c>
      <c r="R843" s="1569">
        <v>2066</v>
      </c>
      <c r="S843" s="1570">
        <v>0</v>
      </c>
      <c r="T843" s="1570">
        <v>0</v>
      </c>
      <c r="U843" s="1570">
        <v>0</v>
      </c>
      <c r="V843" s="1573">
        <v>-2.9988586902618408E-7</v>
      </c>
      <c r="W843" s="1570">
        <v>0</v>
      </c>
      <c r="Z843" s="1551">
        <v>0</v>
      </c>
    </row>
    <row r="844" spans="16:26">
      <c r="P844" s="1567">
        <v>60784</v>
      </c>
      <c r="Q844" s="1568" t="s">
        <v>2623</v>
      </c>
      <c r="R844" s="1569">
        <v>2066</v>
      </c>
      <c r="S844" s="1570">
        <v>0</v>
      </c>
      <c r="T844" s="1570">
        <v>0</v>
      </c>
      <c r="U844" s="1570">
        <v>0</v>
      </c>
      <c r="V844" s="1573">
        <v>-2.9988586902618408E-7</v>
      </c>
      <c r="W844" s="1570">
        <v>0</v>
      </c>
      <c r="Z844" s="1551">
        <v>0</v>
      </c>
    </row>
    <row r="845" spans="16:26">
      <c r="P845" s="1567">
        <v>60814</v>
      </c>
      <c r="Q845" s="1568" t="s">
        <v>2624</v>
      </c>
      <c r="R845" s="1569">
        <v>2067</v>
      </c>
      <c r="S845" s="1570">
        <v>0</v>
      </c>
      <c r="T845" s="1570">
        <v>0</v>
      </c>
      <c r="U845" s="1570">
        <v>0</v>
      </c>
      <c r="V845" s="1573">
        <v>-2.9988586902618408E-7</v>
      </c>
      <c r="W845" s="1570">
        <v>0</v>
      </c>
      <c r="Z845" s="1551">
        <v>0</v>
      </c>
    </row>
    <row r="846" spans="16:26">
      <c r="P846" s="1567">
        <v>60845</v>
      </c>
      <c r="Q846" s="1568" t="s">
        <v>2625</v>
      </c>
      <c r="R846" s="1569">
        <v>2067</v>
      </c>
      <c r="S846" s="1570">
        <v>0</v>
      </c>
      <c r="T846" s="1570">
        <v>0</v>
      </c>
      <c r="U846" s="1570">
        <v>0</v>
      </c>
      <c r="V846" s="1573">
        <v>-2.9988586902618408E-7</v>
      </c>
      <c r="W846" s="1570">
        <v>0</v>
      </c>
      <c r="Z846" s="1551">
        <v>0</v>
      </c>
    </row>
    <row r="847" spans="16:26">
      <c r="P847" s="1567">
        <v>60876</v>
      </c>
      <c r="Q847" s="1568" t="s">
        <v>2626</v>
      </c>
      <c r="R847" s="1569">
        <v>2067</v>
      </c>
      <c r="S847" s="1570">
        <v>0</v>
      </c>
      <c r="T847" s="1570">
        <v>0</v>
      </c>
      <c r="U847" s="1570">
        <v>0</v>
      </c>
      <c r="V847" s="1573">
        <v>-2.9988586902618408E-7</v>
      </c>
      <c r="W847" s="1570">
        <v>0</v>
      </c>
      <c r="Z847" s="1551">
        <v>0</v>
      </c>
    </row>
    <row r="848" spans="16:26">
      <c r="P848" s="1567">
        <v>60906</v>
      </c>
      <c r="Q848" s="1568" t="s">
        <v>2627</v>
      </c>
      <c r="R848" s="1569">
        <v>2067</v>
      </c>
      <c r="S848" s="1570">
        <v>0</v>
      </c>
      <c r="T848" s="1570">
        <v>0</v>
      </c>
      <c r="U848" s="1570">
        <v>0</v>
      </c>
      <c r="V848" s="1573">
        <v>-2.9988586902618408E-7</v>
      </c>
      <c r="W848" s="1570">
        <v>0</v>
      </c>
      <c r="Z848" s="1551">
        <v>0</v>
      </c>
    </row>
    <row r="849" spans="16:26">
      <c r="P849" s="1567">
        <v>60937</v>
      </c>
      <c r="Q849" s="1568" t="s">
        <v>2628</v>
      </c>
      <c r="R849" s="1569">
        <v>2067</v>
      </c>
      <c r="S849" s="1570">
        <v>0</v>
      </c>
      <c r="T849" s="1570">
        <v>0</v>
      </c>
      <c r="U849" s="1570">
        <v>0</v>
      </c>
      <c r="V849" s="1573">
        <v>-2.9988586902618408E-7</v>
      </c>
      <c r="W849" s="1570">
        <v>0</v>
      </c>
      <c r="Z849" s="1551">
        <v>0</v>
      </c>
    </row>
    <row r="850" spans="16:26">
      <c r="P850" s="1567">
        <v>60967</v>
      </c>
      <c r="Q850" s="1568" t="s">
        <v>2629</v>
      </c>
      <c r="R850" s="1569">
        <v>2067</v>
      </c>
      <c r="S850" s="1570">
        <v>0</v>
      </c>
      <c r="T850" s="1570">
        <v>0</v>
      </c>
      <c r="U850" s="1570">
        <v>0</v>
      </c>
      <c r="V850" s="1573">
        <v>-2.9988586902618408E-7</v>
      </c>
      <c r="W850" s="1570">
        <v>0</v>
      </c>
      <c r="Z850" s="1551">
        <v>0</v>
      </c>
    </row>
    <row r="851" spans="16:26">
      <c r="P851" s="1567">
        <v>60998</v>
      </c>
      <c r="Q851" s="1568" t="s">
        <v>2630</v>
      </c>
      <c r="R851" s="1569">
        <v>2067</v>
      </c>
      <c r="S851" s="1570">
        <v>0</v>
      </c>
      <c r="T851" s="1570">
        <v>0</v>
      </c>
      <c r="U851" s="1570">
        <v>0</v>
      </c>
      <c r="V851" s="1573">
        <v>-2.9988586902618408E-7</v>
      </c>
      <c r="W851" s="1570">
        <v>0</v>
      </c>
      <c r="Z851" s="1551">
        <v>0</v>
      </c>
    </row>
    <row r="852" spans="16:26">
      <c r="P852" s="1567">
        <v>61029</v>
      </c>
      <c r="Q852" s="1568" t="s">
        <v>2631</v>
      </c>
      <c r="R852" s="1569">
        <v>2067</v>
      </c>
      <c r="S852" s="1570">
        <v>0</v>
      </c>
      <c r="T852" s="1570">
        <v>0</v>
      </c>
      <c r="U852" s="1570">
        <v>0</v>
      </c>
      <c r="V852" s="1573">
        <v>-2.9988586902618408E-7</v>
      </c>
      <c r="W852" s="1570">
        <v>0</v>
      </c>
      <c r="Z852" s="1551">
        <v>0</v>
      </c>
    </row>
    <row r="853" spans="16:26">
      <c r="P853" s="1567">
        <v>61057</v>
      </c>
      <c r="Q853" s="1568" t="s">
        <v>2632</v>
      </c>
      <c r="R853" s="1569">
        <v>2067</v>
      </c>
      <c r="S853" s="1570">
        <v>0</v>
      </c>
      <c r="T853" s="1570">
        <v>0</v>
      </c>
      <c r="U853" s="1570">
        <v>0</v>
      </c>
      <c r="V853" s="1573">
        <v>-2.9988586902618408E-7</v>
      </c>
      <c r="W853" s="1570">
        <v>0</v>
      </c>
      <c r="Z853" s="1551">
        <v>0</v>
      </c>
    </row>
    <row r="854" spans="16:26">
      <c r="P854" s="1567">
        <v>61088</v>
      </c>
      <c r="Q854" s="1568" t="s">
        <v>2633</v>
      </c>
      <c r="R854" s="1569">
        <v>2067</v>
      </c>
      <c r="S854" s="1570">
        <v>0</v>
      </c>
      <c r="T854" s="1570">
        <v>0</v>
      </c>
      <c r="U854" s="1570">
        <v>0</v>
      </c>
      <c r="V854" s="1573">
        <v>-2.9988586902618408E-7</v>
      </c>
      <c r="W854" s="1570">
        <v>0</v>
      </c>
      <c r="Z854" s="1551">
        <v>0</v>
      </c>
    </row>
    <row r="855" spans="16:26">
      <c r="P855" s="1567">
        <v>61118</v>
      </c>
      <c r="Q855" s="1568" t="s">
        <v>2634</v>
      </c>
      <c r="R855" s="1569">
        <v>2067</v>
      </c>
      <c r="S855" s="1570">
        <v>0</v>
      </c>
      <c r="T855" s="1570">
        <v>0</v>
      </c>
      <c r="U855" s="1570">
        <v>0</v>
      </c>
      <c r="V855" s="1573">
        <v>-2.9988586902618408E-7</v>
      </c>
      <c r="W855" s="1570">
        <v>0</v>
      </c>
      <c r="Z855" s="1551">
        <v>0</v>
      </c>
    </row>
    <row r="856" spans="16:26">
      <c r="P856" s="1567">
        <v>61149</v>
      </c>
      <c r="Q856" s="1568" t="s">
        <v>2635</v>
      </c>
      <c r="R856" s="1569">
        <v>2067</v>
      </c>
      <c r="S856" s="1570">
        <v>0</v>
      </c>
      <c r="T856" s="1570">
        <v>0</v>
      </c>
      <c r="U856" s="1570">
        <v>0</v>
      </c>
      <c r="V856" s="1573">
        <v>-2.9988586902618408E-7</v>
      </c>
      <c r="W856" s="1570">
        <v>0</v>
      </c>
      <c r="Z856" s="1551">
        <v>0</v>
      </c>
    </row>
    <row r="857" spans="16:26">
      <c r="P857" s="1567">
        <v>61179</v>
      </c>
      <c r="Q857" s="1568" t="s">
        <v>2636</v>
      </c>
      <c r="R857" s="1569">
        <v>2068</v>
      </c>
      <c r="S857" s="1570">
        <v>0</v>
      </c>
      <c r="T857" s="1570">
        <v>0</v>
      </c>
      <c r="U857" s="1570">
        <v>0</v>
      </c>
      <c r="V857" s="1573">
        <v>-2.9988586902618408E-7</v>
      </c>
      <c r="W857" s="1570">
        <v>0</v>
      </c>
      <c r="Z857" s="1551">
        <v>0</v>
      </c>
    </row>
    <row r="858" spans="16:26">
      <c r="P858" s="1567">
        <v>61210</v>
      </c>
      <c r="Q858" s="1568" t="s">
        <v>2637</v>
      </c>
      <c r="R858" s="1569">
        <v>2068</v>
      </c>
      <c r="S858" s="1570">
        <v>0</v>
      </c>
      <c r="T858" s="1570">
        <v>0</v>
      </c>
      <c r="U858" s="1570">
        <v>0</v>
      </c>
      <c r="V858" s="1573">
        <v>-2.9988586902618408E-7</v>
      </c>
      <c r="W858" s="1570">
        <v>0</v>
      </c>
      <c r="Z858" s="1551">
        <v>0</v>
      </c>
    </row>
    <row r="859" spans="16:26">
      <c r="P859" s="1567">
        <v>61241</v>
      </c>
      <c r="Q859" s="1568" t="s">
        <v>2638</v>
      </c>
      <c r="R859" s="1569">
        <v>2068</v>
      </c>
      <c r="S859" s="1570">
        <v>0</v>
      </c>
      <c r="T859" s="1570">
        <v>0</v>
      </c>
      <c r="U859" s="1570">
        <v>0</v>
      </c>
      <c r="V859" s="1573">
        <v>-2.9988586902618408E-7</v>
      </c>
      <c r="W859" s="1570">
        <v>0</v>
      </c>
      <c r="Z859" s="1551">
        <v>0</v>
      </c>
    </row>
    <row r="860" spans="16:26">
      <c r="P860" s="1567">
        <v>61271</v>
      </c>
      <c r="Q860" s="1568" t="s">
        <v>2639</v>
      </c>
      <c r="R860" s="1569">
        <v>2068</v>
      </c>
      <c r="S860" s="1570">
        <v>0</v>
      </c>
      <c r="T860" s="1570">
        <v>0</v>
      </c>
      <c r="U860" s="1570">
        <v>0</v>
      </c>
      <c r="V860" s="1573">
        <v>-2.9988586902618408E-7</v>
      </c>
      <c r="W860" s="1570">
        <v>0</v>
      </c>
      <c r="Z860" s="1551">
        <v>0</v>
      </c>
    </row>
    <row r="861" spans="16:26">
      <c r="P861" s="1567">
        <v>61302</v>
      </c>
      <c r="Q861" s="1568" t="s">
        <v>2640</v>
      </c>
      <c r="R861" s="1569">
        <v>2068</v>
      </c>
      <c r="S861" s="1570">
        <v>0</v>
      </c>
      <c r="T861" s="1570">
        <v>0</v>
      </c>
      <c r="U861" s="1570">
        <v>0</v>
      </c>
      <c r="V861" s="1573">
        <v>-2.9988586902618408E-7</v>
      </c>
      <c r="W861" s="1570">
        <v>0</v>
      </c>
      <c r="Z861" s="1551">
        <v>0</v>
      </c>
    </row>
    <row r="862" spans="16:26">
      <c r="P862" s="1567">
        <v>61332</v>
      </c>
      <c r="Q862" s="1568" t="s">
        <v>2641</v>
      </c>
      <c r="R862" s="1569">
        <v>2068</v>
      </c>
      <c r="S862" s="1570">
        <v>0</v>
      </c>
      <c r="T862" s="1570">
        <v>0</v>
      </c>
      <c r="U862" s="1570">
        <v>0</v>
      </c>
      <c r="V862" s="1573">
        <v>-2.9988586902618408E-7</v>
      </c>
      <c r="W862" s="1570">
        <v>0</v>
      </c>
      <c r="Z862" s="1551">
        <v>0</v>
      </c>
    </row>
    <row r="863" spans="16:26">
      <c r="P863" s="1567">
        <v>61363</v>
      </c>
      <c r="Q863" s="1568" t="s">
        <v>2642</v>
      </c>
      <c r="R863" s="1569">
        <v>2068</v>
      </c>
      <c r="S863" s="1570">
        <v>0</v>
      </c>
      <c r="T863" s="1570">
        <v>0</v>
      </c>
      <c r="U863" s="1570">
        <v>0</v>
      </c>
      <c r="V863" s="1573">
        <v>-2.9988586902618408E-7</v>
      </c>
      <c r="W863" s="1570">
        <v>0</v>
      </c>
      <c r="Z863" s="1551">
        <v>0</v>
      </c>
    </row>
    <row r="864" spans="16:26">
      <c r="P864" s="1567">
        <v>61394</v>
      </c>
      <c r="Q864" s="1568" t="s">
        <v>2643</v>
      </c>
      <c r="R864" s="1569">
        <v>2068</v>
      </c>
      <c r="S864" s="1570">
        <v>0</v>
      </c>
      <c r="T864" s="1570">
        <v>0</v>
      </c>
      <c r="U864" s="1570">
        <v>0</v>
      </c>
      <c r="V864" s="1573">
        <v>-2.9988586902618408E-7</v>
      </c>
      <c r="W864" s="1570">
        <v>0</v>
      </c>
      <c r="Z864" s="1551">
        <v>0</v>
      </c>
    </row>
    <row r="865" spans="16:26">
      <c r="P865" s="1567">
        <v>61423</v>
      </c>
      <c r="Q865" s="1568" t="s">
        <v>2644</v>
      </c>
      <c r="R865" s="1569">
        <v>2068</v>
      </c>
      <c r="S865" s="1570">
        <v>0</v>
      </c>
      <c r="T865" s="1570">
        <v>0</v>
      </c>
      <c r="U865" s="1570">
        <v>0</v>
      </c>
      <c r="V865" s="1573">
        <v>-2.9988586902618408E-7</v>
      </c>
      <c r="W865" s="1570">
        <v>0</v>
      </c>
      <c r="Z865" s="1551">
        <v>0</v>
      </c>
    </row>
    <row r="866" spans="16:26">
      <c r="P866" s="1567">
        <v>61454</v>
      </c>
      <c r="Q866" s="1568" t="s">
        <v>2645</v>
      </c>
      <c r="R866" s="1569">
        <v>2068</v>
      </c>
      <c r="S866" s="1570">
        <v>0</v>
      </c>
      <c r="T866" s="1570">
        <v>0</v>
      </c>
      <c r="U866" s="1570">
        <v>0</v>
      </c>
      <c r="V866" s="1573">
        <v>-2.9988586902618408E-7</v>
      </c>
      <c r="W866" s="1570">
        <v>0</v>
      </c>
      <c r="Z866" s="1551">
        <v>0</v>
      </c>
    </row>
    <row r="867" spans="16:26">
      <c r="P867" s="1567">
        <v>61484</v>
      </c>
      <c r="Q867" s="1568" t="s">
        <v>2646</v>
      </c>
      <c r="R867" s="1569">
        <v>2068</v>
      </c>
      <c r="S867" s="1570">
        <v>0</v>
      </c>
      <c r="T867" s="1570">
        <v>0</v>
      </c>
      <c r="U867" s="1570">
        <v>0</v>
      </c>
      <c r="V867" s="1573">
        <v>-2.9988586902618408E-7</v>
      </c>
      <c r="W867" s="1570">
        <v>0</v>
      </c>
      <c r="Z867" s="1551">
        <v>0</v>
      </c>
    </row>
    <row r="868" spans="16:26">
      <c r="P868" s="1567">
        <v>61515</v>
      </c>
      <c r="Q868" s="1568" t="s">
        <v>2647</v>
      </c>
      <c r="R868" s="1569">
        <v>2068</v>
      </c>
      <c r="S868" s="1570">
        <v>0</v>
      </c>
      <c r="T868" s="1570">
        <v>0</v>
      </c>
      <c r="U868" s="1570">
        <v>0</v>
      </c>
      <c r="V868" s="1573">
        <v>-2.9988586902618408E-7</v>
      </c>
      <c r="W868" s="1570">
        <v>0</v>
      </c>
      <c r="Z868" s="1551">
        <v>0</v>
      </c>
    </row>
    <row r="869" spans="16:26">
      <c r="P869" s="1567">
        <v>61545</v>
      </c>
      <c r="Q869" s="1568" t="s">
        <v>2648</v>
      </c>
      <c r="R869" s="1569">
        <v>2069</v>
      </c>
      <c r="S869" s="1570">
        <v>0</v>
      </c>
      <c r="T869" s="1570">
        <v>0</v>
      </c>
      <c r="U869" s="1570">
        <v>0</v>
      </c>
      <c r="V869" s="1573">
        <v>-2.9988586902618408E-7</v>
      </c>
      <c r="W869" s="1570">
        <v>0</v>
      </c>
      <c r="Z869" s="1551">
        <v>0</v>
      </c>
    </row>
    <row r="870" spans="16:26">
      <c r="P870" s="1567">
        <v>61576</v>
      </c>
      <c r="Q870" s="1568" t="s">
        <v>2649</v>
      </c>
      <c r="R870" s="1569">
        <v>2069</v>
      </c>
      <c r="S870" s="1570">
        <v>0</v>
      </c>
      <c r="T870" s="1570">
        <v>0</v>
      </c>
      <c r="U870" s="1570">
        <v>0</v>
      </c>
      <c r="V870" s="1573">
        <v>-2.9988586902618408E-7</v>
      </c>
      <c r="W870" s="1570">
        <v>0</v>
      </c>
      <c r="Z870" s="1551">
        <v>0</v>
      </c>
    </row>
    <row r="871" spans="16:26">
      <c r="P871" s="1567">
        <v>61607</v>
      </c>
      <c r="Q871" s="1568" t="s">
        <v>2650</v>
      </c>
      <c r="R871" s="1569">
        <v>2069</v>
      </c>
      <c r="S871" s="1570">
        <v>0</v>
      </c>
      <c r="T871" s="1570">
        <v>0</v>
      </c>
      <c r="U871" s="1570">
        <v>0</v>
      </c>
      <c r="V871" s="1573">
        <v>-2.9988586902618408E-7</v>
      </c>
      <c r="W871" s="1570">
        <v>0</v>
      </c>
      <c r="Z871" s="1551">
        <v>0</v>
      </c>
    </row>
    <row r="872" spans="16:26">
      <c r="P872" s="1567">
        <v>61637</v>
      </c>
      <c r="Q872" s="1568" t="s">
        <v>2651</v>
      </c>
      <c r="R872" s="1569">
        <v>2069</v>
      </c>
      <c r="S872" s="1570">
        <v>0</v>
      </c>
      <c r="T872" s="1570">
        <v>0</v>
      </c>
      <c r="U872" s="1570">
        <v>0</v>
      </c>
      <c r="V872" s="1573">
        <v>-2.9988586902618408E-7</v>
      </c>
      <c r="W872" s="1570">
        <v>0</v>
      </c>
      <c r="Z872" s="1551">
        <v>0</v>
      </c>
    </row>
    <row r="873" spans="16:26">
      <c r="P873" s="1567">
        <v>61668</v>
      </c>
      <c r="Q873" s="1568" t="s">
        <v>2652</v>
      </c>
      <c r="R873" s="1569">
        <v>2069</v>
      </c>
      <c r="S873" s="1570">
        <v>0</v>
      </c>
      <c r="T873" s="1570">
        <v>0</v>
      </c>
      <c r="U873" s="1570">
        <v>0</v>
      </c>
      <c r="V873" s="1573">
        <v>-2.9988586902618408E-7</v>
      </c>
      <c r="W873" s="1570">
        <v>0</v>
      </c>
      <c r="Z873" s="1551">
        <v>0</v>
      </c>
    </row>
    <row r="874" spans="16:26">
      <c r="P874" s="1567">
        <v>61698</v>
      </c>
      <c r="Q874" s="1568" t="s">
        <v>2653</v>
      </c>
      <c r="R874" s="1569">
        <v>2069</v>
      </c>
      <c r="S874" s="1570">
        <v>0</v>
      </c>
      <c r="T874" s="1570">
        <v>0</v>
      </c>
      <c r="U874" s="1570">
        <v>0</v>
      </c>
      <c r="V874" s="1573">
        <v>-2.9988586902618408E-7</v>
      </c>
      <c r="W874" s="1570">
        <v>0</v>
      </c>
      <c r="Z874" s="1551">
        <v>0</v>
      </c>
    </row>
    <row r="875" spans="16:26">
      <c r="P875" s="1567">
        <v>61729</v>
      </c>
      <c r="Q875" s="1568" t="s">
        <v>2654</v>
      </c>
      <c r="R875" s="1569">
        <v>2069</v>
      </c>
      <c r="S875" s="1570">
        <v>0</v>
      </c>
      <c r="T875" s="1570">
        <v>0</v>
      </c>
      <c r="U875" s="1570">
        <v>0</v>
      </c>
      <c r="V875" s="1573">
        <v>-2.9988586902618408E-7</v>
      </c>
      <c r="W875" s="1570">
        <v>0</v>
      </c>
      <c r="Z875" s="1551">
        <v>0</v>
      </c>
    </row>
    <row r="876" spans="16:26">
      <c r="P876" s="1567">
        <v>61760</v>
      </c>
      <c r="Q876" s="1568" t="s">
        <v>2655</v>
      </c>
      <c r="R876" s="1569">
        <v>2069</v>
      </c>
      <c r="S876" s="1570">
        <v>0</v>
      </c>
      <c r="T876" s="1570">
        <v>0</v>
      </c>
      <c r="U876" s="1570">
        <v>0</v>
      </c>
      <c r="V876" s="1573">
        <v>-2.9988586902618408E-7</v>
      </c>
      <c r="W876" s="1570">
        <v>0</v>
      </c>
      <c r="Z876" s="1551">
        <v>0</v>
      </c>
    </row>
    <row r="877" spans="16:26">
      <c r="P877" s="1567">
        <v>61788</v>
      </c>
      <c r="Q877" s="1568" t="s">
        <v>2656</v>
      </c>
      <c r="R877" s="1569">
        <v>2069</v>
      </c>
      <c r="S877" s="1570">
        <v>0</v>
      </c>
      <c r="T877" s="1570">
        <v>0</v>
      </c>
      <c r="U877" s="1570">
        <v>0</v>
      </c>
      <c r="V877" s="1573">
        <v>-2.9988586902618408E-7</v>
      </c>
      <c r="W877" s="1570">
        <v>0</v>
      </c>
      <c r="Z877" s="1551">
        <v>0</v>
      </c>
    </row>
    <row r="878" spans="16:26">
      <c r="P878" s="1567">
        <v>61819</v>
      </c>
      <c r="Q878" s="1568" t="s">
        <v>2657</v>
      </c>
      <c r="R878" s="1569">
        <v>2069</v>
      </c>
      <c r="S878" s="1570">
        <v>0</v>
      </c>
      <c r="T878" s="1570">
        <v>0</v>
      </c>
      <c r="U878" s="1570">
        <v>0</v>
      </c>
      <c r="V878" s="1573">
        <v>-2.9988586902618408E-7</v>
      </c>
      <c r="W878" s="1570">
        <v>0</v>
      </c>
      <c r="Z878" s="1551">
        <v>0</v>
      </c>
    </row>
    <row r="879" spans="16:26">
      <c r="P879" s="1567">
        <v>61849</v>
      </c>
      <c r="Q879" s="1568" t="s">
        <v>2658</v>
      </c>
      <c r="R879" s="1569">
        <v>2069</v>
      </c>
      <c r="S879" s="1570">
        <v>0</v>
      </c>
      <c r="T879" s="1570">
        <v>0</v>
      </c>
      <c r="U879" s="1570">
        <v>0</v>
      </c>
      <c r="V879" s="1573">
        <v>-2.9988586902618408E-7</v>
      </c>
      <c r="W879" s="1570">
        <v>0</v>
      </c>
      <c r="Z879" s="1551">
        <v>0</v>
      </c>
    </row>
    <row r="880" spans="16:26">
      <c r="P880" s="1567">
        <v>61880</v>
      </c>
      <c r="Q880" s="1568" t="s">
        <v>2659</v>
      </c>
      <c r="R880" s="1569">
        <v>2069</v>
      </c>
      <c r="S880" s="1570">
        <v>0</v>
      </c>
      <c r="T880" s="1570">
        <v>0</v>
      </c>
      <c r="U880" s="1570">
        <v>0</v>
      </c>
      <c r="V880" s="1573">
        <v>-2.9988586902618408E-7</v>
      </c>
      <c r="W880" s="1570">
        <v>0</v>
      </c>
      <c r="Z880" s="1551">
        <v>0</v>
      </c>
    </row>
    <row r="881" spans="16:26">
      <c r="P881" s="1567">
        <v>61910</v>
      </c>
      <c r="Q881" s="1568" t="s">
        <v>2660</v>
      </c>
      <c r="R881" s="1569">
        <v>2070</v>
      </c>
      <c r="S881" s="1570">
        <v>0</v>
      </c>
      <c r="T881" s="1570">
        <v>0</v>
      </c>
      <c r="U881" s="1570">
        <v>0</v>
      </c>
      <c r="V881" s="1573">
        <v>-2.9988586902618408E-7</v>
      </c>
      <c r="W881" s="1570">
        <v>0</v>
      </c>
      <c r="Z881" s="1551">
        <v>0</v>
      </c>
    </row>
    <row r="882" spans="16:26">
      <c r="P882" s="1567">
        <v>61941</v>
      </c>
      <c r="Q882" s="1568" t="s">
        <v>2661</v>
      </c>
      <c r="R882" s="1569">
        <v>2070</v>
      </c>
      <c r="S882" s="1570">
        <v>0</v>
      </c>
      <c r="T882" s="1570">
        <v>0</v>
      </c>
      <c r="U882" s="1570">
        <v>0</v>
      </c>
      <c r="V882" s="1573">
        <v>-2.9988586902618408E-7</v>
      </c>
      <c r="W882" s="1570">
        <v>0</v>
      </c>
      <c r="Z882" s="1551">
        <v>0</v>
      </c>
    </row>
    <row r="883" spans="16:26">
      <c r="P883" s="1567">
        <v>61972</v>
      </c>
      <c r="Q883" s="1568" t="s">
        <v>2662</v>
      </c>
      <c r="R883" s="1569">
        <v>2070</v>
      </c>
      <c r="S883" s="1570">
        <v>0</v>
      </c>
      <c r="T883" s="1570">
        <v>0</v>
      </c>
      <c r="U883" s="1570">
        <v>0</v>
      </c>
      <c r="V883" s="1573">
        <v>-2.9988586902618408E-7</v>
      </c>
      <c r="W883" s="1570">
        <v>0</v>
      </c>
      <c r="Z883" s="1551">
        <v>0</v>
      </c>
    </row>
    <row r="884" spans="16:26">
      <c r="P884" s="1567">
        <v>62002</v>
      </c>
      <c r="Q884" s="1568" t="s">
        <v>2663</v>
      </c>
      <c r="R884" s="1569">
        <v>2070</v>
      </c>
      <c r="S884" s="1570">
        <v>0</v>
      </c>
      <c r="T884" s="1570">
        <v>0</v>
      </c>
      <c r="U884" s="1570">
        <v>0</v>
      </c>
      <c r="V884" s="1573">
        <v>-2.9988586902618408E-7</v>
      </c>
      <c r="W884" s="1570">
        <v>0</v>
      </c>
      <c r="Z884" s="1551">
        <v>0</v>
      </c>
    </row>
    <row r="885" spans="16:26">
      <c r="P885" s="1567">
        <v>62033</v>
      </c>
      <c r="Q885" s="1568" t="s">
        <v>2664</v>
      </c>
      <c r="R885" s="1569">
        <v>2070</v>
      </c>
      <c r="S885" s="1570">
        <v>0</v>
      </c>
      <c r="T885" s="1570">
        <v>0</v>
      </c>
      <c r="U885" s="1570">
        <v>0</v>
      </c>
      <c r="V885" s="1573">
        <v>-2.9988586902618408E-7</v>
      </c>
      <c r="W885" s="1570">
        <v>0</v>
      </c>
      <c r="Z885" s="1551">
        <v>0</v>
      </c>
    </row>
    <row r="886" spans="16:26">
      <c r="P886" s="1567">
        <v>62063</v>
      </c>
      <c r="Q886" s="1568" t="s">
        <v>2665</v>
      </c>
      <c r="R886" s="1569">
        <v>2070</v>
      </c>
      <c r="S886" s="1570">
        <v>0</v>
      </c>
      <c r="T886" s="1570">
        <v>0</v>
      </c>
      <c r="U886" s="1570">
        <v>0</v>
      </c>
      <c r="V886" s="1573">
        <v>-2.9988586902618408E-7</v>
      </c>
      <c r="W886" s="1570">
        <v>0</v>
      </c>
      <c r="Z886" s="1551">
        <v>0</v>
      </c>
    </row>
    <row r="887" spans="16:26">
      <c r="P887" s="1567">
        <v>62094</v>
      </c>
      <c r="Q887" s="1568" t="s">
        <v>2666</v>
      </c>
      <c r="R887" s="1569">
        <v>2070</v>
      </c>
      <c r="S887" s="1570">
        <v>0</v>
      </c>
      <c r="T887" s="1570">
        <v>0</v>
      </c>
      <c r="U887" s="1570">
        <v>0</v>
      </c>
      <c r="V887" s="1573">
        <v>-2.9988586902618408E-7</v>
      </c>
      <c r="W887" s="1570">
        <v>0</v>
      </c>
      <c r="Z887" s="1551">
        <v>0</v>
      </c>
    </row>
    <row r="888" spans="16:26">
      <c r="P888" s="1567">
        <v>62125</v>
      </c>
      <c r="Q888" s="1568" t="s">
        <v>2667</v>
      </c>
      <c r="R888" s="1569">
        <v>2070</v>
      </c>
      <c r="S888" s="1570">
        <v>0</v>
      </c>
      <c r="T888" s="1570">
        <v>0</v>
      </c>
      <c r="U888" s="1570">
        <v>0</v>
      </c>
      <c r="V888" s="1573">
        <v>-2.9988586902618408E-7</v>
      </c>
      <c r="W888" s="1570">
        <v>0</v>
      </c>
      <c r="Z888" s="1551">
        <v>0</v>
      </c>
    </row>
    <row r="889" spans="16:26">
      <c r="P889" s="1567">
        <v>62153</v>
      </c>
      <c r="Q889" s="1568" t="s">
        <v>2668</v>
      </c>
      <c r="R889" s="1569">
        <v>2070</v>
      </c>
      <c r="S889" s="1570">
        <v>0</v>
      </c>
      <c r="T889" s="1570">
        <v>0</v>
      </c>
      <c r="U889" s="1570">
        <v>0</v>
      </c>
      <c r="V889" s="1573">
        <v>-2.9988586902618408E-7</v>
      </c>
      <c r="W889" s="1570">
        <v>0</v>
      </c>
      <c r="Z889" s="1551">
        <v>0</v>
      </c>
    </row>
    <row r="890" spans="16:26">
      <c r="P890" s="1567">
        <v>62184</v>
      </c>
      <c r="Q890" s="1568" t="s">
        <v>2669</v>
      </c>
      <c r="R890" s="1569">
        <v>2070</v>
      </c>
      <c r="S890" s="1570">
        <v>0</v>
      </c>
      <c r="T890" s="1570">
        <v>0</v>
      </c>
      <c r="U890" s="1570">
        <v>0</v>
      </c>
      <c r="V890" s="1573">
        <v>-2.9988586902618408E-7</v>
      </c>
      <c r="W890" s="1570">
        <v>0</v>
      </c>
      <c r="Z890" s="1551">
        <v>0</v>
      </c>
    </row>
    <row r="891" spans="16:26">
      <c r="P891" s="1567">
        <v>62214</v>
      </c>
      <c r="Q891" s="1568" t="s">
        <v>2670</v>
      </c>
      <c r="R891" s="1569">
        <v>2070</v>
      </c>
      <c r="S891" s="1570">
        <v>0</v>
      </c>
      <c r="T891" s="1570">
        <v>0</v>
      </c>
      <c r="U891" s="1570">
        <v>0</v>
      </c>
      <c r="V891" s="1573">
        <v>-2.9988586902618408E-7</v>
      </c>
      <c r="W891" s="1570">
        <v>0</v>
      </c>
      <c r="Z891" s="1551">
        <v>0</v>
      </c>
    </row>
    <row r="892" spans="16:26">
      <c r="P892" s="1567">
        <v>62245</v>
      </c>
      <c r="Q892" s="1568" t="s">
        <v>2671</v>
      </c>
      <c r="R892" s="1569">
        <v>2070</v>
      </c>
      <c r="S892" s="1570">
        <v>0</v>
      </c>
      <c r="T892" s="1570">
        <v>0</v>
      </c>
      <c r="U892" s="1570">
        <v>0</v>
      </c>
      <c r="V892" s="1573">
        <v>-2.9988586902618408E-7</v>
      </c>
      <c r="W892" s="1570">
        <v>0</v>
      </c>
      <c r="Z892" s="1551">
        <v>0</v>
      </c>
    </row>
    <row r="893" spans="16:26">
      <c r="P893" s="1567">
        <v>62275</v>
      </c>
      <c r="Q893" s="1568" t="s">
        <v>2672</v>
      </c>
      <c r="R893" s="1569">
        <v>2071</v>
      </c>
      <c r="S893" s="1570">
        <v>0</v>
      </c>
      <c r="T893" s="1570">
        <v>0</v>
      </c>
      <c r="U893" s="1570">
        <v>0</v>
      </c>
      <c r="V893" s="1573">
        <v>-2.9988586902618408E-7</v>
      </c>
      <c r="W893" s="1570">
        <v>0</v>
      </c>
      <c r="Z893" s="1551">
        <v>0</v>
      </c>
    </row>
    <row r="894" spans="16:26">
      <c r="P894" s="1567">
        <v>62306</v>
      </c>
      <c r="Q894" s="1568" t="s">
        <v>2673</v>
      </c>
      <c r="R894" s="1569">
        <v>2071</v>
      </c>
      <c r="S894" s="1570">
        <v>0</v>
      </c>
      <c r="T894" s="1570">
        <v>0</v>
      </c>
      <c r="U894" s="1570">
        <v>0</v>
      </c>
      <c r="V894" s="1573">
        <v>-2.9988586902618408E-7</v>
      </c>
      <c r="W894" s="1570">
        <v>0</v>
      </c>
      <c r="Z894" s="1551">
        <v>0</v>
      </c>
    </row>
    <row r="895" spans="16:26">
      <c r="P895" s="1567">
        <v>62337</v>
      </c>
      <c r="Q895" s="1568" t="s">
        <v>2674</v>
      </c>
      <c r="R895" s="1569">
        <v>2071</v>
      </c>
      <c r="S895" s="1570">
        <v>0</v>
      </c>
      <c r="T895" s="1570">
        <v>0</v>
      </c>
      <c r="U895" s="1570">
        <v>0</v>
      </c>
      <c r="V895" s="1573">
        <v>-2.9988586902618408E-7</v>
      </c>
      <c r="W895" s="1570">
        <v>0</v>
      </c>
      <c r="Z895" s="1551">
        <v>0</v>
      </c>
    </row>
    <row r="896" spans="16:26">
      <c r="P896" s="1567">
        <v>62367</v>
      </c>
      <c r="Q896" s="1568" t="s">
        <v>2675</v>
      </c>
      <c r="R896" s="1569">
        <v>2071</v>
      </c>
      <c r="S896" s="1570">
        <v>0</v>
      </c>
      <c r="T896" s="1570">
        <v>0</v>
      </c>
      <c r="U896" s="1570">
        <v>0</v>
      </c>
      <c r="V896" s="1573">
        <v>-2.9988586902618408E-7</v>
      </c>
      <c r="W896" s="1570">
        <v>0</v>
      </c>
      <c r="Z896" s="1551">
        <v>0</v>
      </c>
    </row>
    <row r="897" spans="16:26">
      <c r="P897" s="1567">
        <v>62398</v>
      </c>
      <c r="Q897" s="1568" t="s">
        <v>2676</v>
      </c>
      <c r="R897" s="1569">
        <v>2071</v>
      </c>
      <c r="S897" s="1570">
        <v>0</v>
      </c>
      <c r="T897" s="1570">
        <v>0</v>
      </c>
      <c r="U897" s="1570">
        <v>0</v>
      </c>
      <c r="V897" s="1573">
        <v>-2.9988586902618408E-7</v>
      </c>
      <c r="W897" s="1570">
        <v>0</v>
      </c>
      <c r="Z897" s="1551">
        <v>0</v>
      </c>
    </row>
    <row r="898" spans="16:26">
      <c r="P898" s="1567">
        <v>62428</v>
      </c>
      <c r="Q898" s="1568" t="s">
        <v>2677</v>
      </c>
      <c r="R898" s="1569">
        <v>2071</v>
      </c>
      <c r="S898" s="1570">
        <v>0</v>
      </c>
      <c r="T898" s="1570">
        <v>0</v>
      </c>
      <c r="U898" s="1570">
        <v>0</v>
      </c>
      <c r="V898" s="1573">
        <v>-2.9988586902618408E-7</v>
      </c>
      <c r="W898" s="1570">
        <v>0</v>
      </c>
      <c r="Z898" s="1551">
        <v>0</v>
      </c>
    </row>
    <row r="899" spans="16:26">
      <c r="P899" s="1567">
        <v>62459</v>
      </c>
      <c r="Q899" s="1568" t="s">
        <v>2678</v>
      </c>
      <c r="R899" s="1569">
        <v>2071</v>
      </c>
      <c r="S899" s="1570">
        <v>0</v>
      </c>
      <c r="T899" s="1570">
        <v>0</v>
      </c>
      <c r="U899" s="1570">
        <v>0</v>
      </c>
      <c r="V899" s="1573">
        <v>-2.9988586902618408E-7</v>
      </c>
      <c r="W899" s="1570">
        <v>0</v>
      </c>
      <c r="Z899" s="1551">
        <v>0</v>
      </c>
    </row>
    <row r="900" spans="16:26">
      <c r="P900" s="1567">
        <v>62490</v>
      </c>
      <c r="Q900" s="1568" t="s">
        <v>2679</v>
      </c>
      <c r="R900" s="1569">
        <v>2071</v>
      </c>
      <c r="S900" s="1570">
        <v>0</v>
      </c>
      <c r="T900" s="1570">
        <v>0</v>
      </c>
      <c r="U900" s="1570">
        <v>0</v>
      </c>
      <c r="V900" s="1573">
        <v>-2.9988586902618408E-7</v>
      </c>
      <c r="W900" s="1570">
        <v>0</v>
      </c>
      <c r="Z900" s="1551">
        <v>0</v>
      </c>
    </row>
    <row r="901" spans="16:26">
      <c r="P901" s="1567">
        <v>62518</v>
      </c>
      <c r="Q901" s="1568" t="s">
        <v>2680</v>
      </c>
      <c r="R901" s="1569">
        <v>2071</v>
      </c>
      <c r="S901" s="1570">
        <v>0</v>
      </c>
      <c r="T901" s="1570">
        <v>0</v>
      </c>
      <c r="U901" s="1570">
        <v>0</v>
      </c>
      <c r="V901" s="1573">
        <v>-2.9988586902618408E-7</v>
      </c>
      <c r="W901" s="1570">
        <v>0</v>
      </c>
      <c r="Z901" s="1551">
        <v>0</v>
      </c>
    </row>
    <row r="902" spans="16:26">
      <c r="P902" s="1567">
        <v>62549</v>
      </c>
      <c r="Q902" s="1568" t="s">
        <v>2681</v>
      </c>
      <c r="R902" s="1569">
        <v>2071</v>
      </c>
      <c r="S902" s="1570">
        <v>0</v>
      </c>
      <c r="T902" s="1570">
        <v>0</v>
      </c>
      <c r="U902" s="1570">
        <v>0</v>
      </c>
      <c r="V902" s="1573">
        <v>-2.9988586902618408E-7</v>
      </c>
      <c r="W902" s="1570">
        <v>0</v>
      </c>
      <c r="Z902" s="1551">
        <v>0</v>
      </c>
    </row>
    <row r="903" spans="16:26">
      <c r="P903" s="1567">
        <v>62579</v>
      </c>
      <c r="Q903" s="1568" t="s">
        <v>2682</v>
      </c>
      <c r="R903" s="1569">
        <v>2071</v>
      </c>
      <c r="S903" s="1570">
        <v>0</v>
      </c>
      <c r="T903" s="1570">
        <v>0</v>
      </c>
      <c r="U903" s="1570">
        <v>0</v>
      </c>
      <c r="V903" s="1573">
        <v>-2.9988586902618408E-7</v>
      </c>
      <c r="W903" s="1570">
        <v>0</v>
      </c>
      <c r="Z903" s="1551">
        <v>0</v>
      </c>
    </row>
    <row r="904" spans="16:26">
      <c r="P904" s="1567">
        <v>62610</v>
      </c>
      <c r="Q904" s="1568" t="s">
        <v>2683</v>
      </c>
      <c r="R904" s="1569">
        <v>2071</v>
      </c>
      <c r="S904" s="1570">
        <v>0</v>
      </c>
      <c r="T904" s="1570">
        <v>0</v>
      </c>
      <c r="U904" s="1570">
        <v>0</v>
      </c>
      <c r="V904" s="1573">
        <v>-2.9988586902618408E-7</v>
      </c>
      <c r="W904" s="1570">
        <v>0</v>
      </c>
      <c r="Z904" s="1551">
        <v>0</v>
      </c>
    </row>
    <row r="905" spans="16:26">
      <c r="P905" s="1567">
        <v>62640</v>
      </c>
      <c r="Q905" s="1568" t="s">
        <v>2684</v>
      </c>
      <c r="R905" s="1569">
        <v>2072</v>
      </c>
      <c r="S905" s="1570">
        <v>0</v>
      </c>
      <c r="T905" s="1570">
        <v>0</v>
      </c>
      <c r="U905" s="1570">
        <v>0</v>
      </c>
      <c r="V905" s="1573">
        <v>-2.9988586902618408E-7</v>
      </c>
      <c r="W905" s="1570">
        <v>0</v>
      </c>
      <c r="Z905" s="1551">
        <v>0</v>
      </c>
    </row>
    <row r="906" spans="16:26">
      <c r="P906" s="1567">
        <v>62671</v>
      </c>
      <c r="Q906" s="1568" t="s">
        <v>2685</v>
      </c>
      <c r="R906" s="1569">
        <v>2072</v>
      </c>
      <c r="S906" s="1570">
        <v>0</v>
      </c>
      <c r="T906" s="1570">
        <v>0</v>
      </c>
      <c r="U906" s="1570">
        <v>0</v>
      </c>
      <c r="V906" s="1573">
        <v>-2.9988586902618408E-7</v>
      </c>
      <c r="W906" s="1570">
        <v>0</v>
      </c>
      <c r="Z906" s="1551">
        <v>0</v>
      </c>
    </row>
    <row r="907" spans="16:26">
      <c r="P907" s="1567">
        <v>62702</v>
      </c>
      <c r="Q907" s="1568" t="s">
        <v>2686</v>
      </c>
      <c r="R907" s="1569">
        <v>2072</v>
      </c>
      <c r="S907" s="1570">
        <v>0</v>
      </c>
      <c r="T907" s="1570">
        <v>0</v>
      </c>
      <c r="U907" s="1570">
        <v>0</v>
      </c>
      <c r="V907" s="1573">
        <v>-2.9988586902618408E-7</v>
      </c>
      <c r="W907" s="1570">
        <v>0</v>
      </c>
      <c r="Z907" s="1551">
        <v>0</v>
      </c>
    </row>
    <row r="908" spans="16:26">
      <c r="P908" s="1567">
        <v>62732</v>
      </c>
      <c r="Q908" s="1568" t="s">
        <v>2687</v>
      </c>
      <c r="R908" s="1569">
        <v>2072</v>
      </c>
      <c r="S908" s="1570">
        <v>0</v>
      </c>
      <c r="T908" s="1570">
        <v>0</v>
      </c>
      <c r="U908" s="1570">
        <v>0</v>
      </c>
      <c r="V908" s="1573">
        <v>-2.9988586902618408E-7</v>
      </c>
      <c r="W908" s="1570">
        <v>0</v>
      </c>
      <c r="Z908" s="1551">
        <v>0</v>
      </c>
    </row>
    <row r="909" spans="16:26">
      <c r="P909" s="1567">
        <v>62763</v>
      </c>
      <c r="Q909" s="1568" t="s">
        <v>2688</v>
      </c>
      <c r="R909" s="1569">
        <v>2072</v>
      </c>
      <c r="S909" s="1570">
        <v>0</v>
      </c>
      <c r="T909" s="1570">
        <v>0</v>
      </c>
      <c r="U909" s="1570">
        <v>0</v>
      </c>
      <c r="V909" s="1573">
        <v>-2.9988586902618408E-7</v>
      </c>
      <c r="W909" s="1570">
        <v>0</v>
      </c>
      <c r="Z909" s="1551">
        <v>0</v>
      </c>
    </row>
    <row r="910" spans="16:26">
      <c r="P910" s="1567">
        <v>62793</v>
      </c>
      <c r="Q910" s="1568" t="s">
        <v>2689</v>
      </c>
      <c r="R910" s="1569">
        <v>2072</v>
      </c>
      <c r="S910" s="1570">
        <v>0</v>
      </c>
      <c r="T910" s="1570">
        <v>0</v>
      </c>
      <c r="U910" s="1570">
        <v>0</v>
      </c>
      <c r="V910" s="1573">
        <v>-2.9988586902618408E-7</v>
      </c>
      <c r="W910" s="1570">
        <v>0</v>
      </c>
      <c r="Z910" s="1551">
        <v>0</v>
      </c>
    </row>
    <row r="911" spans="16:26">
      <c r="P911" s="1567">
        <v>62824</v>
      </c>
      <c r="Q911" s="1568" t="s">
        <v>2690</v>
      </c>
      <c r="R911" s="1569">
        <v>2072</v>
      </c>
      <c r="S911" s="1570">
        <v>0</v>
      </c>
      <c r="T911" s="1570">
        <v>0</v>
      </c>
      <c r="U911" s="1570">
        <v>0</v>
      </c>
      <c r="V911" s="1573">
        <v>-2.9988586902618408E-7</v>
      </c>
      <c r="W911" s="1570">
        <v>0</v>
      </c>
      <c r="Z911" s="1551">
        <v>0</v>
      </c>
    </row>
    <row r="912" spans="16:26">
      <c r="P912" s="1567">
        <v>62855</v>
      </c>
      <c r="Q912" s="1568" t="s">
        <v>2691</v>
      </c>
      <c r="R912" s="1569">
        <v>2072</v>
      </c>
      <c r="S912" s="1570">
        <v>0</v>
      </c>
      <c r="T912" s="1570">
        <v>0</v>
      </c>
      <c r="U912" s="1570">
        <v>0</v>
      </c>
      <c r="V912" s="1573">
        <v>-2.9988586902618408E-7</v>
      </c>
      <c r="W912" s="1570">
        <v>0</v>
      </c>
      <c r="Z912" s="1551">
        <v>0</v>
      </c>
    </row>
    <row r="913" spans="16:26">
      <c r="P913" s="1567">
        <v>62884</v>
      </c>
      <c r="Q913" s="1568" t="s">
        <v>2692</v>
      </c>
      <c r="R913" s="1569">
        <v>2072</v>
      </c>
      <c r="S913" s="1570">
        <v>0</v>
      </c>
      <c r="T913" s="1570">
        <v>0</v>
      </c>
      <c r="U913" s="1570">
        <v>0</v>
      </c>
      <c r="V913" s="1573">
        <v>-2.9988586902618408E-7</v>
      </c>
      <c r="W913" s="1570">
        <v>0</v>
      </c>
      <c r="Z913" s="1551">
        <v>0</v>
      </c>
    </row>
    <row r="914" spans="16:26">
      <c r="P914" s="1567">
        <v>62915</v>
      </c>
      <c r="Q914" s="1568" t="s">
        <v>2693</v>
      </c>
      <c r="R914" s="1569">
        <v>2072</v>
      </c>
      <c r="S914" s="1570">
        <v>0</v>
      </c>
      <c r="T914" s="1570">
        <v>0</v>
      </c>
      <c r="U914" s="1570">
        <v>0</v>
      </c>
      <c r="V914" s="1573">
        <v>-2.9988586902618408E-7</v>
      </c>
      <c r="W914" s="1570">
        <v>0</v>
      </c>
      <c r="Z914" s="1551">
        <v>0</v>
      </c>
    </row>
    <row r="915" spans="16:26">
      <c r="P915" s="1567">
        <v>62945</v>
      </c>
      <c r="Q915" s="1568" t="s">
        <v>2694</v>
      </c>
      <c r="R915" s="1569">
        <v>2072</v>
      </c>
      <c r="S915" s="1570">
        <v>0</v>
      </c>
      <c r="T915" s="1570">
        <v>0</v>
      </c>
      <c r="U915" s="1570">
        <v>0</v>
      </c>
      <c r="V915" s="1573">
        <v>-2.9988586902618408E-7</v>
      </c>
      <c r="W915" s="1570">
        <v>0</v>
      </c>
      <c r="Z915" s="1551">
        <v>0</v>
      </c>
    </row>
    <row r="916" spans="16:26">
      <c r="P916" s="1567">
        <v>62976</v>
      </c>
      <c r="Q916" s="1568" t="s">
        <v>2695</v>
      </c>
      <c r="R916" s="1569">
        <v>2072</v>
      </c>
      <c r="S916" s="1570">
        <v>0</v>
      </c>
      <c r="T916" s="1570">
        <v>0</v>
      </c>
      <c r="U916" s="1570">
        <v>0</v>
      </c>
      <c r="V916" s="1573">
        <v>-2.9988586902618408E-7</v>
      </c>
      <c r="W916" s="1570">
        <v>0</v>
      </c>
      <c r="Z916" s="1551">
        <v>0</v>
      </c>
    </row>
    <row r="917" spans="16:26">
      <c r="P917" s="1567">
        <v>63006</v>
      </c>
      <c r="Q917" s="1568" t="s">
        <v>2696</v>
      </c>
      <c r="R917" s="1569">
        <v>2073</v>
      </c>
      <c r="S917" s="1570">
        <v>0</v>
      </c>
      <c r="T917" s="1570">
        <v>0</v>
      </c>
      <c r="U917" s="1570">
        <v>0</v>
      </c>
      <c r="V917" s="1573">
        <v>-2.9988586902618408E-7</v>
      </c>
      <c r="W917" s="1570">
        <v>0</v>
      </c>
      <c r="Z917" s="1551">
        <v>0</v>
      </c>
    </row>
    <row r="918" spans="16:26">
      <c r="P918" s="1567">
        <v>63037</v>
      </c>
      <c r="Q918" s="1568" t="s">
        <v>2697</v>
      </c>
      <c r="R918" s="1569">
        <v>2073</v>
      </c>
      <c r="S918" s="1570">
        <v>0</v>
      </c>
      <c r="T918" s="1570">
        <v>0</v>
      </c>
      <c r="U918" s="1570">
        <v>0</v>
      </c>
      <c r="V918" s="1573">
        <v>-2.9988586902618408E-7</v>
      </c>
      <c r="W918" s="1570">
        <v>0</v>
      </c>
      <c r="Z918" s="1551">
        <v>0</v>
      </c>
    </row>
    <row r="919" spans="16:26">
      <c r="P919" s="1567">
        <v>63068</v>
      </c>
      <c r="Q919" s="1568" t="s">
        <v>2698</v>
      </c>
      <c r="R919" s="1569">
        <v>2073</v>
      </c>
      <c r="S919" s="1570">
        <v>0</v>
      </c>
      <c r="T919" s="1570">
        <v>0</v>
      </c>
      <c r="U919" s="1570">
        <v>0</v>
      </c>
      <c r="V919" s="1573">
        <v>-2.9988586902618408E-7</v>
      </c>
      <c r="W919" s="1570">
        <v>0</v>
      </c>
      <c r="Z919" s="1551">
        <v>0</v>
      </c>
    </row>
    <row r="920" spans="16:26">
      <c r="P920" s="1567">
        <v>63098</v>
      </c>
      <c r="Q920" s="1568" t="s">
        <v>2699</v>
      </c>
      <c r="R920" s="1569">
        <v>2073</v>
      </c>
      <c r="S920" s="1570">
        <v>0</v>
      </c>
      <c r="T920" s="1570">
        <v>0</v>
      </c>
      <c r="U920" s="1570">
        <v>0</v>
      </c>
      <c r="V920" s="1573">
        <v>-2.9988586902618408E-7</v>
      </c>
      <c r="W920" s="1570">
        <v>0</v>
      </c>
      <c r="Z920" s="1551">
        <v>0</v>
      </c>
    </row>
    <row r="921" spans="16:26">
      <c r="P921" s="1567">
        <v>63129</v>
      </c>
      <c r="Q921" s="1568" t="s">
        <v>2700</v>
      </c>
      <c r="R921" s="1569">
        <v>2073</v>
      </c>
      <c r="S921" s="1570">
        <v>0</v>
      </c>
      <c r="T921" s="1570">
        <v>0</v>
      </c>
      <c r="U921" s="1570">
        <v>0</v>
      </c>
      <c r="V921" s="1573">
        <v>-2.9988586902618408E-7</v>
      </c>
      <c r="W921" s="1570">
        <v>0</v>
      </c>
      <c r="Z921" s="1551">
        <v>0</v>
      </c>
    </row>
    <row r="922" spans="16:26">
      <c r="P922" s="1567">
        <v>63159</v>
      </c>
      <c r="Q922" s="1568" t="s">
        <v>2701</v>
      </c>
      <c r="R922" s="1569">
        <v>2073</v>
      </c>
      <c r="S922" s="1570">
        <v>0</v>
      </c>
      <c r="T922" s="1570">
        <v>0</v>
      </c>
      <c r="U922" s="1570">
        <v>0</v>
      </c>
      <c r="V922" s="1573">
        <v>-2.9988586902618408E-7</v>
      </c>
      <c r="W922" s="1570">
        <v>0</v>
      </c>
      <c r="Z922" s="1551">
        <v>0</v>
      </c>
    </row>
    <row r="923" spans="16:26">
      <c r="P923" s="1567">
        <v>63190</v>
      </c>
      <c r="Q923" s="1568" t="s">
        <v>2702</v>
      </c>
      <c r="R923" s="1569">
        <v>2073</v>
      </c>
      <c r="S923" s="1570">
        <v>0</v>
      </c>
      <c r="T923" s="1570">
        <v>0</v>
      </c>
      <c r="U923" s="1570">
        <v>0</v>
      </c>
      <c r="V923" s="1573">
        <v>-2.9988586902618408E-7</v>
      </c>
      <c r="W923" s="1570">
        <v>0</v>
      </c>
      <c r="Z923" s="1551">
        <v>0</v>
      </c>
    </row>
    <row r="924" spans="16:26">
      <c r="P924" s="1567">
        <v>63221</v>
      </c>
      <c r="Q924" s="1568" t="s">
        <v>2703</v>
      </c>
      <c r="R924" s="1569">
        <v>2073</v>
      </c>
      <c r="S924" s="1570">
        <v>0</v>
      </c>
      <c r="T924" s="1570">
        <v>0</v>
      </c>
      <c r="U924" s="1570">
        <v>0</v>
      </c>
      <c r="V924" s="1573">
        <v>-2.9988586902618408E-7</v>
      </c>
      <c r="W924" s="1570">
        <v>0</v>
      </c>
      <c r="Z924" s="1551">
        <v>0</v>
      </c>
    </row>
    <row r="925" spans="16:26">
      <c r="P925" s="1567">
        <v>63249</v>
      </c>
      <c r="Q925" s="1568" t="s">
        <v>2704</v>
      </c>
      <c r="R925" s="1569">
        <v>2073</v>
      </c>
      <c r="S925" s="1570">
        <v>0</v>
      </c>
      <c r="T925" s="1570">
        <v>0</v>
      </c>
      <c r="U925" s="1570">
        <v>0</v>
      </c>
      <c r="V925" s="1573">
        <v>-2.9988586902618408E-7</v>
      </c>
      <c r="W925" s="1570">
        <v>0</v>
      </c>
      <c r="Z925" s="1551">
        <v>0</v>
      </c>
    </row>
    <row r="926" spans="16:26">
      <c r="P926" s="1567">
        <v>63280</v>
      </c>
      <c r="Q926" s="1568" t="s">
        <v>2705</v>
      </c>
      <c r="R926" s="1569">
        <v>2073</v>
      </c>
      <c r="S926" s="1570">
        <v>0</v>
      </c>
      <c r="T926" s="1570">
        <v>0</v>
      </c>
      <c r="U926" s="1570">
        <v>0</v>
      </c>
      <c r="V926" s="1573">
        <v>-2.9988586902618408E-7</v>
      </c>
      <c r="W926" s="1570">
        <v>0</v>
      </c>
      <c r="Z926" s="1551">
        <v>0</v>
      </c>
    </row>
    <row r="927" spans="16:26">
      <c r="P927" s="1567">
        <v>63310</v>
      </c>
      <c r="Q927" s="1568" t="s">
        <v>2706</v>
      </c>
      <c r="R927" s="1569">
        <v>2073</v>
      </c>
      <c r="S927" s="1570">
        <v>0</v>
      </c>
      <c r="T927" s="1570">
        <v>0</v>
      </c>
      <c r="U927" s="1570">
        <v>0</v>
      </c>
      <c r="V927" s="1573">
        <v>-2.9988586902618408E-7</v>
      </c>
      <c r="W927" s="1570">
        <v>0</v>
      </c>
      <c r="Z927" s="1551">
        <v>0</v>
      </c>
    </row>
    <row r="928" spans="16:26">
      <c r="P928" s="1567">
        <v>63341</v>
      </c>
      <c r="Q928" s="1568" t="s">
        <v>2707</v>
      </c>
      <c r="R928" s="1569">
        <v>2073</v>
      </c>
      <c r="S928" s="1570">
        <v>0</v>
      </c>
      <c r="T928" s="1570">
        <v>0</v>
      </c>
      <c r="U928" s="1570">
        <v>0</v>
      </c>
      <c r="V928" s="1573">
        <v>-2.9988586902618408E-7</v>
      </c>
      <c r="W928" s="1570">
        <v>0</v>
      </c>
      <c r="Z928" s="1551">
        <v>0</v>
      </c>
    </row>
    <row r="929" spans="16:26">
      <c r="P929" s="1567">
        <v>63371</v>
      </c>
      <c r="Q929" s="1568" t="s">
        <v>2708</v>
      </c>
      <c r="R929" s="1569">
        <v>2074</v>
      </c>
      <c r="S929" s="1570">
        <v>0</v>
      </c>
      <c r="T929" s="1570">
        <v>0</v>
      </c>
      <c r="U929" s="1570">
        <v>0</v>
      </c>
      <c r="V929" s="1573">
        <v>-2.9988586902618408E-7</v>
      </c>
      <c r="W929" s="1570">
        <v>0</v>
      </c>
      <c r="Z929" s="1551">
        <v>0</v>
      </c>
    </row>
    <row r="930" spans="16:26">
      <c r="P930" s="1567">
        <v>63402</v>
      </c>
      <c r="Q930" s="1568" t="s">
        <v>2709</v>
      </c>
      <c r="R930" s="1569">
        <v>2074</v>
      </c>
      <c r="S930" s="1570">
        <v>0</v>
      </c>
      <c r="T930" s="1570">
        <v>0</v>
      </c>
      <c r="U930" s="1570">
        <v>0</v>
      </c>
      <c r="V930" s="1573">
        <v>-2.9988586902618408E-7</v>
      </c>
      <c r="W930" s="1570">
        <v>0</v>
      </c>
      <c r="Z930" s="1551">
        <v>0</v>
      </c>
    </row>
    <row r="931" spans="16:26">
      <c r="P931" s="1567">
        <v>63433</v>
      </c>
      <c r="Q931" s="1568" t="s">
        <v>2710</v>
      </c>
      <c r="R931" s="1569">
        <v>2074</v>
      </c>
      <c r="S931" s="1570">
        <v>0</v>
      </c>
      <c r="T931" s="1570">
        <v>0</v>
      </c>
      <c r="U931" s="1570">
        <v>0</v>
      </c>
      <c r="V931" s="1573">
        <v>-2.9988586902618408E-7</v>
      </c>
      <c r="W931" s="1570">
        <v>0</v>
      </c>
      <c r="Z931" s="1551">
        <v>0</v>
      </c>
    </row>
    <row r="932" spans="16:26">
      <c r="P932" s="1567">
        <v>63463</v>
      </c>
      <c r="Q932" s="1568" t="s">
        <v>2711</v>
      </c>
      <c r="R932" s="1569">
        <v>2074</v>
      </c>
      <c r="S932" s="1570">
        <v>0</v>
      </c>
      <c r="T932" s="1570">
        <v>0</v>
      </c>
      <c r="U932" s="1570">
        <v>0</v>
      </c>
      <c r="V932" s="1573">
        <v>-2.9988586902618408E-7</v>
      </c>
      <c r="W932" s="1570">
        <v>0</v>
      </c>
      <c r="Z932" s="1551">
        <v>0</v>
      </c>
    </row>
    <row r="933" spans="16:26">
      <c r="P933" s="1567">
        <v>63494</v>
      </c>
      <c r="Q933" s="1568" t="s">
        <v>2712</v>
      </c>
      <c r="R933" s="1569">
        <v>2074</v>
      </c>
      <c r="S933" s="1570">
        <v>0</v>
      </c>
      <c r="T933" s="1570">
        <v>0</v>
      </c>
      <c r="U933" s="1570">
        <v>0</v>
      </c>
      <c r="V933" s="1573">
        <v>-2.9988586902618408E-7</v>
      </c>
      <c r="W933" s="1570">
        <v>0</v>
      </c>
      <c r="Z933" s="1551">
        <v>0</v>
      </c>
    </row>
    <row r="934" spans="16:26">
      <c r="P934" s="1567">
        <v>63524</v>
      </c>
      <c r="Q934" s="1568" t="s">
        <v>2713</v>
      </c>
      <c r="R934" s="1569">
        <v>2074</v>
      </c>
      <c r="S934" s="1570">
        <v>0</v>
      </c>
      <c r="T934" s="1570">
        <v>0</v>
      </c>
      <c r="U934" s="1570">
        <v>0</v>
      </c>
      <c r="V934" s="1573">
        <v>-2.9988586902618408E-7</v>
      </c>
      <c r="W934" s="1570">
        <v>0</v>
      </c>
      <c r="Z934" s="1551">
        <v>0</v>
      </c>
    </row>
    <row r="935" spans="16:26">
      <c r="P935" s="1567">
        <v>63555</v>
      </c>
      <c r="Q935" s="1568" t="s">
        <v>2714</v>
      </c>
      <c r="R935" s="1569">
        <v>2074</v>
      </c>
      <c r="S935" s="1570">
        <v>0</v>
      </c>
      <c r="T935" s="1570">
        <v>0</v>
      </c>
      <c r="U935" s="1570">
        <v>0</v>
      </c>
      <c r="V935" s="1573">
        <v>-2.9988586902618408E-7</v>
      </c>
      <c r="W935" s="1570">
        <v>0</v>
      </c>
      <c r="Z935" s="1551">
        <v>0</v>
      </c>
    </row>
    <row r="936" spans="16:26">
      <c r="P936" s="1567">
        <v>63586</v>
      </c>
      <c r="Q936" s="1568" t="s">
        <v>2715</v>
      </c>
      <c r="R936" s="1569">
        <v>2074</v>
      </c>
      <c r="S936" s="1570">
        <v>0</v>
      </c>
      <c r="T936" s="1570">
        <v>0</v>
      </c>
      <c r="U936" s="1570">
        <v>0</v>
      </c>
      <c r="V936" s="1573">
        <v>-2.9988586902618408E-7</v>
      </c>
      <c r="W936" s="1570">
        <v>0</v>
      </c>
      <c r="Z936" s="1551">
        <v>0</v>
      </c>
    </row>
    <row r="937" spans="16:26">
      <c r="P937" s="1567">
        <v>63614</v>
      </c>
      <c r="Q937" s="1568" t="s">
        <v>2716</v>
      </c>
      <c r="R937" s="1569">
        <v>2074</v>
      </c>
      <c r="S937" s="1570">
        <v>0</v>
      </c>
      <c r="T937" s="1570">
        <v>0</v>
      </c>
      <c r="U937" s="1570">
        <v>0</v>
      </c>
      <c r="V937" s="1573">
        <v>-2.9988586902618408E-7</v>
      </c>
      <c r="W937" s="1570">
        <v>0</v>
      </c>
      <c r="Z937" s="1551">
        <v>0</v>
      </c>
    </row>
    <row r="938" spans="16:26">
      <c r="P938" s="1567">
        <v>63645</v>
      </c>
      <c r="Q938" s="1568" t="s">
        <v>2717</v>
      </c>
      <c r="R938" s="1569">
        <v>2074</v>
      </c>
      <c r="S938" s="1570">
        <v>0</v>
      </c>
      <c r="T938" s="1570">
        <v>0</v>
      </c>
      <c r="U938" s="1570">
        <v>0</v>
      </c>
      <c r="V938" s="1573">
        <v>-2.9988586902618408E-7</v>
      </c>
      <c r="W938" s="1570">
        <v>0</v>
      </c>
      <c r="Z938" s="1551">
        <v>0</v>
      </c>
    </row>
    <row r="939" spans="16:26">
      <c r="P939" s="1567">
        <v>63675</v>
      </c>
      <c r="Q939" s="1568" t="s">
        <v>2718</v>
      </c>
      <c r="R939" s="1569">
        <v>2074</v>
      </c>
      <c r="S939" s="1570">
        <v>0</v>
      </c>
      <c r="T939" s="1570">
        <v>0</v>
      </c>
      <c r="U939" s="1570">
        <v>0</v>
      </c>
      <c r="V939" s="1573">
        <v>-2.9988586902618408E-7</v>
      </c>
      <c r="W939" s="1570">
        <v>0</v>
      </c>
      <c r="Z939" s="1551">
        <v>0</v>
      </c>
    </row>
    <row r="940" spans="16:26">
      <c r="P940" s="1567">
        <v>63706</v>
      </c>
      <c r="Q940" s="1568" t="s">
        <v>2719</v>
      </c>
      <c r="R940" s="1569">
        <v>2074</v>
      </c>
      <c r="S940" s="1570">
        <v>0</v>
      </c>
      <c r="T940" s="1570">
        <v>0</v>
      </c>
      <c r="U940" s="1570">
        <v>0</v>
      </c>
      <c r="V940" s="1573">
        <v>-2.9988586902618408E-7</v>
      </c>
      <c r="W940" s="1570">
        <v>0</v>
      </c>
      <c r="Z940" s="1551">
        <v>0</v>
      </c>
    </row>
    <row r="941" spans="16:26">
      <c r="P941" s="1567">
        <v>63736</v>
      </c>
      <c r="Q941" s="1568" t="s">
        <v>2720</v>
      </c>
      <c r="R941" s="1569">
        <v>2075</v>
      </c>
      <c r="S941" s="1570">
        <v>0</v>
      </c>
      <c r="T941" s="1570">
        <v>0</v>
      </c>
      <c r="U941" s="1570">
        <v>0</v>
      </c>
      <c r="V941" s="1573">
        <v>-2.9988586902618408E-7</v>
      </c>
      <c r="W941" s="1570">
        <v>0</v>
      </c>
      <c r="Z941" s="1551">
        <v>0</v>
      </c>
    </row>
    <row r="942" spans="16:26">
      <c r="P942" s="1567">
        <v>63767</v>
      </c>
      <c r="Q942" s="1568" t="s">
        <v>2721</v>
      </c>
      <c r="R942" s="1569">
        <v>2075</v>
      </c>
      <c r="S942" s="1570">
        <v>0</v>
      </c>
      <c r="T942" s="1570">
        <v>0</v>
      </c>
      <c r="U942" s="1570">
        <v>0</v>
      </c>
      <c r="V942" s="1573">
        <v>-2.9988586902618408E-7</v>
      </c>
      <c r="W942" s="1570">
        <v>0</v>
      </c>
      <c r="Z942" s="1551">
        <v>0</v>
      </c>
    </row>
    <row r="943" spans="16:26">
      <c r="P943" s="1567">
        <v>63798</v>
      </c>
      <c r="Q943" s="1568" t="s">
        <v>2722</v>
      </c>
      <c r="R943" s="1569">
        <v>2075</v>
      </c>
      <c r="S943" s="1570">
        <v>0</v>
      </c>
      <c r="T943" s="1570">
        <v>0</v>
      </c>
      <c r="U943" s="1570">
        <v>0</v>
      </c>
      <c r="V943" s="1573">
        <v>-2.9988586902618408E-7</v>
      </c>
      <c r="W943" s="1570">
        <v>0</v>
      </c>
      <c r="Z943" s="1551">
        <v>0</v>
      </c>
    </row>
    <row r="944" spans="16:26">
      <c r="P944" s="1567">
        <v>63828</v>
      </c>
      <c r="Q944" s="1568" t="s">
        <v>2723</v>
      </c>
      <c r="R944" s="1569">
        <v>2075</v>
      </c>
      <c r="S944" s="1570">
        <v>0</v>
      </c>
      <c r="T944" s="1570">
        <v>0</v>
      </c>
      <c r="U944" s="1570">
        <v>0</v>
      </c>
      <c r="V944" s="1573">
        <v>-2.9988586902618408E-7</v>
      </c>
      <c r="W944" s="1570">
        <v>0</v>
      </c>
      <c r="Z944" s="1551">
        <v>0</v>
      </c>
    </row>
    <row r="945" spans="16:26">
      <c r="P945" s="1567">
        <v>63859</v>
      </c>
      <c r="Q945" s="1568" t="s">
        <v>2724</v>
      </c>
      <c r="R945" s="1569">
        <v>2075</v>
      </c>
      <c r="S945" s="1570">
        <v>0</v>
      </c>
      <c r="T945" s="1570">
        <v>0</v>
      </c>
      <c r="U945" s="1570">
        <v>0</v>
      </c>
      <c r="V945" s="1573">
        <v>-2.9988586902618408E-7</v>
      </c>
      <c r="W945" s="1570">
        <v>0</v>
      </c>
      <c r="Z945" s="1551">
        <v>0</v>
      </c>
    </row>
    <row r="946" spans="16:26">
      <c r="P946" s="1567">
        <v>63889</v>
      </c>
      <c r="Q946" s="1568" t="s">
        <v>2725</v>
      </c>
      <c r="R946" s="1569">
        <v>2075</v>
      </c>
      <c r="S946" s="1570">
        <v>0</v>
      </c>
      <c r="T946" s="1570">
        <v>0</v>
      </c>
      <c r="U946" s="1570">
        <v>0</v>
      </c>
      <c r="V946" s="1573">
        <v>-2.9988586902618408E-7</v>
      </c>
      <c r="W946" s="1570">
        <v>0</v>
      </c>
      <c r="Z946" s="1551">
        <v>0</v>
      </c>
    </row>
    <row r="947" spans="16:26">
      <c r="P947" s="1567">
        <v>63920</v>
      </c>
      <c r="Q947" s="1568" t="s">
        <v>2726</v>
      </c>
      <c r="R947" s="1569">
        <v>2075</v>
      </c>
      <c r="S947" s="1570">
        <v>0</v>
      </c>
      <c r="T947" s="1570">
        <v>0</v>
      </c>
      <c r="U947" s="1570">
        <v>0</v>
      </c>
      <c r="V947" s="1573">
        <v>-2.9988586902618408E-7</v>
      </c>
      <c r="W947" s="1570">
        <v>0</v>
      </c>
      <c r="Z947" s="1551">
        <v>0</v>
      </c>
    </row>
    <row r="948" spans="16:26">
      <c r="P948" s="1567">
        <v>63951</v>
      </c>
      <c r="Q948" s="1568" t="s">
        <v>2727</v>
      </c>
      <c r="R948" s="1569">
        <v>2075</v>
      </c>
      <c r="S948" s="1570">
        <v>0</v>
      </c>
      <c r="T948" s="1570">
        <v>0</v>
      </c>
      <c r="U948" s="1570">
        <v>0</v>
      </c>
      <c r="V948" s="1573">
        <v>-2.9988586902618408E-7</v>
      </c>
      <c r="W948" s="1570">
        <v>0</v>
      </c>
      <c r="Z948" s="1551">
        <v>0</v>
      </c>
    </row>
    <row r="949" spans="16:26">
      <c r="P949" s="1567">
        <v>63979</v>
      </c>
      <c r="Q949" s="1568" t="s">
        <v>2728</v>
      </c>
      <c r="R949" s="1569">
        <v>2075</v>
      </c>
      <c r="S949" s="1570">
        <v>0</v>
      </c>
      <c r="T949" s="1570">
        <v>0</v>
      </c>
      <c r="U949" s="1570">
        <v>0</v>
      </c>
      <c r="V949" s="1573">
        <v>-2.9988586902618408E-7</v>
      </c>
      <c r="W949" s="1570">
        <v>0</v>
      </c>
      <c r="Z949" s="1551">
        <v>0</v>
      </c>
    </row>
    <row r="950" spans="16:26">
      <c r="P950" s="1567">
        <v>64010</v>
      </c>
      <c r="Q950" s="1568" t="s">
        <v>2729</v>
      </c>
      <c r="R950" s="1569">
        <v>2075</v>
      </c>
      <c r="S950" s="1570">
        <v>0</v>
      </c>
      <c r="T950" s="1570">
        <v>0</v>
      </c>
      <c r="U950" s="1570">
        <v>0</v>
      </c>
      <c r="V950" s="1573">
        <v>-2.9988586902618408E-7</v>
      </c>
      <c r="W950" s="1570">
        <v>0</v>
      </c>
      <c r="Z950" s="1551">
        <v>0</v>
      </c>
    </row>
    <row r="951" spans="16:26">
      <c r="P951" s="1567">
        <v>64040</v>
      </c>
      <c r="Q951" s="1568" t="s">
        <v>2730</v>
      </c>
      <c r="R951" s="1569">
        <v>2075</v>
      </c>
      <c r="S951" s="1570">
        <v>0</v>
      </c>
      <c r="T951" s="1570">
        <v>0</v>
      </c>
      <c r="U951" s="1570">
        <v>0</v>
      </c>
      <c r="V951" s="1573">
        <v>-2.9988586902618408E-7</v>
      </c>
      <c r="W951" s="1570">
        <v>0</v>
      </c>
      <c r="Z951" s="1551">
        <v>0</v>
      </c>
    </row>
    <row r="952" spans="16:26">
      <c r="P952" s="1567">
        <v>64071</v>
      </c>
      <c r="Q952" s="1568" t="s">
        <v>2731</v>
      </c>
      <c r="R952" s="1569">
        <v>2075</v>
      </c>
      <c r="S952" s="1570">
        <v>0</v>
      </c>
      <c r="T952" s="1570">
        <v>0</v>
      </c>
      <c r="U952" s="1570">
        <v>0</v>
      </c>
      <c r="V952" s="1573">
        <v>-2.9988586902618408E-7</v>
      </c>
      <c r="W952" s="1570">
        <v>0</v>
      </c>
      <c r="Z952" s="1551">
        <v>0</v>
      </c>
    </row>
    <row r="953" spans="16:26">
      <c r="P953" s="1567">
        <v>64101</v>
      </c>
      <c r="Q953" s="1568" t="s">
        <v>2732</v>
      </c>
      <c r="R953" s="1569">
        <v>2076</v>
      </c>
      <c r="S953" s="1570">
        <v>0</v>
      </c>
      <c r="T953" s="1570">
        <v>0</v>
      </c>
      <c r="U953" s="1570">
        <v>0</v>
      </c>
      <c r="V953" s="1573">
        <v>-2.9988586902618408E-7</v>
      </c>
      <c r="W953" s="1570">
        <v>0</v>
      </c>
      <c r="Z953" s="1551">
        <v>0</v>
      </c>
    </row>
    <row r="954" spans="16:26">
      <c r="P954" s="1567">
        <v>64132</v>
      </c>
      <c r="Q954" s="1568" t="s">
        <v>2733</v>
      </c>
      <c r="R954" s="1569">
        <v>2076</v>
      </c>
      <c r="S954" s="1570">
        <v>0</v>
      </c>
      <c r="T954" s="1570">
        <v>0</v>
      </c>
      <c r="U954" s="1570">
        <v>0</v>
      </c>
      <c r="V954" s="1573">
        <v>-2.9988586902618408E-7</v>
      </c>
      <c r="W954" s="1570">
        <v>0</v>
      </c>
      <c r="Z954" s="1551">
        <v>0</v>
      </c>
    </row>
    <row r="955" spans="16:26">
      <c r="P955" s="1567">
        <v>64163</v>
      </c>
      <c r="Q955" s="1568" t="s">
        <v>2734</v>
      </c>
      <c r="R955" s="1569">
        <v>2076</v>
      </c>
      <c r="S955" s="1570">
        <v>0</v>
      </c>
      <c r="T955" s="1570">
        <v>0</v>
      </c>
      <c r="U955" s="1570">
        <v>0</v>
      </c>
      <c r="V955" s="1573">
        <v>-2.9988586902618408E-7</v>
      </c>
      <c r="W955" s="1570">
        <v>0</v>
      </c>
      <c r="Z955" s="1551">
        <v>0</v>
      </c>
    </row>
    <row r="956" spans="16:26">
      <c r="P956" s="1567">
        <v>64193</v>
      </c>
      <c r="Q956" s="1568" t="s">
        <v>2735</v>
      </c>
      <c r="R956" s="1569">
        <v>2076</v>
      </c>
      <c r="S956" s="1570">
        <v>0</v>
      </c>
      <c r="T956" s="1570">
        <v>0</v>
      </c>
      <c r="U956" s="1570">
        <v>0</v>
      </c>
      <c r="V956" s="1573">
        <v>-2.9988586902618408E-7</v>
      </c>
      <c r="W956" s="1570">
        <v>0</v>
      </c>
      <c r="Z956" s="1551">
        <v>0</v>
      </c>
    </row>
    <row r="957" spans="16:26">
      <c r="P957" s="1567">
        <v>64224</v>
      </c>
      <c r="Q957" s="1568" t="s">
        <v>2736</v>
      </c>
      <c r="R957" s="1569">
        <v>2076</v>
      </c>
      <c r="S957" s="1570">
        <v>0</v>
      </c>
      <c r="T957" s="1570">
        <v>0</v>
      </c>
      <c r="U957" s="1570">
        <v>0</v>
      </c>
      <c r="V957" s="1573">
        <v>-2.9988586902618408E-7</v>
      </c>
      <c r="W957" s="1570">
        <v>0</v>
      </c>
      <c r="Z957" s="1551">
        <v>0</v>
      </c>
    </row>
    <row r="958" spans="16:26">
      <c r="P958" s="1567">
        <v>64254</v>
      </c>
      <c r="Q958" s="1568" t="s">
        <v>2737</v>
      </c>
      <c r="R958" s="1569">
        <v>2076</v>
      </c>
      <c r="S958" s="1570">
        <v>0</v>
      </c>
      <c r="T958" s="1570">
        <v>0</v>
      </c>
      <c r="U958" s="1570">
        <v>0</v>
      </c>
      <c r="V958" s="1573">
        <v>-2.9988586902618408E-7</v>
      </c>
      <c r="W958" s="1570">
        <v>0</v>
      </c>
      <c r="Z958" s="1551">
        <v>0</v>
      </c>
    </row>
    <row r="959" spans="16:26">
      <c r="P959" s="1567">
        <v>64285</v>
      </c>
      <c r="Q959" s="1568" t="s">
        <v>2738</v>
      </c>
      <c r="R959" s="1569">
        <v>2076</v>
      </c>
      <c r="S959" s="1570">
        <v>0</v>
      </c>
      <c r="T959" s="1570">
        <v>0</v>
      </c>
      <c r="U959" s="1570">
        <v>0</v>
      </c>
      <c r="V959" s="1573">
        <v>-2.9988586902618408E-7</v>
      </c>
      <c r="W959" s="1570">
        <v>0</v>
      </c>
      <c r="Z959" s="1551">
        <v>0</v>
      </c>
    </row>
    <row r="960" spans="16:26">
      <c r="P960" s="1567">
        <v>64316</v>
      </c>
      <c r="Q960" s="1568" t="s">
        <v>2739</v>
      </c>
      <c r="R960" s="1569">
        <v>2076</v>
      </c>
      <c r="S960" s="1570">
        <v>0</v>
      </c>
      <c r="T960" s="1570">
        <v>0</v>
      </c>
      <c r="U960" s="1570">
        <v>0</v>
      </c>
      <c r="V960" s="1573">
        <v>-2.9988586902618408E-7</v>
      </c>
      <c r="W960" s="1570">
        <v>0</v>
      </c>
      <c r="Z960" s="1551">
        <v>0</v>
      </c>
    </row>
    <row r="961" spans="16:26">
      <c r="P961" s="1567">
        <v>64345</v>
      </c>
      <c r="Q961" s="1568" t="s">
        <v>2740</v>
      </c>
      <c r="R961" s="1569">
        <v>2076</v>
      </c>
      <c r="S961" s="1570">
        <v>0</v>
      </c>
      <c r="T961" s="1570">
        <v>0</v>
      </c>
      <c r="U961" s="1570">
        <v>0</v>
      </c>
      <c r="V961" s="1573">
        <v>-2.9988586902618408E-7</v>
      </c>
      <c r="W961" s="1570">
        <v>0</v>
      </c>
      <c r="Z961" s="1551">
        <v>0</v>
      </c>
    </row>
    <row r="962" spans="16:26">
      <c r="P962" s="1567">
        <v>64376</v>
      </c>
      <c r="Q962" s="1568" t="s">
        <v>2741</v>
      </c>
      <c r="R962" s="1569">
        <v>2076</v>
      </c>
      <c r="S962" s="1570">
        <v>0</v>
      </c>
      <c r="T962" s="1570">
        <v>0</v>
      </c>
      <c r="U962" s="1570">
        <v>0</v>
      </c>
      <c r="V962" s="1573">
        <v>-2.9988586902618408E-7</v>
      </c>
      <c r="W962" s="1570">
        <v>0</v>
      </c>
      <c r="Z962" s="1551">
        <v>0</v>
      </c>
    </row>
    <row r="963" spans="16:26">
      <c r="P963" s="1567">
        <v>64406</v>
      </c>
      <c r="Q963" s="1568" t="s">
        <v>2742</v>
      </c>
      <c r="R963" s="1569">
        <v>2076</v>
      </c>
      <c r="S963" s="1570">
        <v>0</v>
      </c>
      <c r="T963" s="1570">
        <v>0</v>
      </c>
      <c r="U963" s="1570">
        <v>0</v>
      </c>
      <c r="V963" s="1573">
        <v>-2.9988586902618408E-7</v>
      </c>
      <c r="W963" s="1570">
        <v>0</v>
      </c>
      <c r="Z963" s="1551">
        <v>0</v>
      </c>
    </row>
    <row r="964" spans="16:26">
      <c r="P964" s="1567">
        <v>64437</v>
      </c>
      <c r="Q964" s="1568" t="s">
        <v>2743</v>
      </c>
      <c r="R964" s="1569">
        <v>2076</v>
      </c>
      <c r="S964" s="1570">
        <v>0</v>
      </c>
      <c r="T964" s="1570">
        <v>0</v>
      </c>
      <c r="U964" s="1570">
        <v>0</v>
      </c>
      <c r="V964" s="1573">
        <v>-2.9988586902618408E-7</v>
      </c>
      <c r="W964" s="1570">
        <v>0</v>
      </c>
      <c r="Z964" s="1551">
        <v>0</v>
      </c>
    </row>
    <row r="965" spans="16:26">
      <c r="P965" s="1567">
        <v>64467</v>
      </c>
      <c r="Q965" s="1568" t="s">
        <v>2744</v>
      </c>
      <c r="R965" s="1569">
        <v>2077</v>
      </c>
      <c r="S965" s="1570">
        <v>0</v>
      </c>
      <c r="T965" s="1570">
        <v>0</v>
      </c>
      <c r="U965" s="1570">
        <v>0</v>
      </c>
      <c r="V965" s="1573">
        <v>-2.9988586902618408E-7</v>
      </c>
      <c r="W965" s="1570">
        <v>0</v>
      </c>
      <c r="Z965" s="1551">
        <v>0</v>
      </c>
    </row>
    <row r="966" spans="16:26">
      <c r="P966" s="1567">
        <v>64498</v>
      </c>
      <c r="Q966" s="1568" t="s">
        <v>2745</v>
      </c>
      <c r="R966" s="1569">
        <v>2077</v>
      </c>
      <c r="S966" s="1570">
        <v>0</v>
      </c>
      <c r="T966" s="1570">
        <v>0</v>
      </c>
      <c r="U966" s="1570">
        <v>0</v>
      </c>
      <c r="V966" s="1573">
        <v>-2.9988586902618408E-7</v>
      </c>
      <c r="W966" s="1570">
        <v>0</v>
      </c>
      <c r="Z966" s="1551">
        <v>0</v>
      </c>
    </row>
    <row r="967" spans="16:26">
      <c r="P967" s="1567">
        <v>64529</v>
      </c>
      <c r="Q967" s="1568" t="s">
        <v>2746</v>
      </c>
      <c r="R967" s="1569">
        <v>2077</v>
      </c>
      <c r="S967" s="1570">
        <v>0</v>
      </c>
      <c r="T967" s="1570">
        <v>0</v>
      </c>
      <c r="U967" s="1570">
        <v>0</v>
      </c>
      <c r="V967" s="1573">
        <v>-2.9988586902618408E-7</v>
      </c>
      <c r="W967" s="1570">
        <v>0</v>
      </c>
      <c r="Z967" s="1551">
        <v>0</v>
      </c>
    </row>
    <row r="968" spans="16:26">
      <c r="P968" s="1567">
        <v>64559</v>
      </c>
      <c r="Q968" s="1568" t="s">
        <v>2747</v>
      </c>
      <c r="R968" s="1569">
        <v>2077</v>
      </c>
      <c r="S968" s="1570">
        <v>0</v>
      </c>
      <c r="T968" s="1570">
        <v>0</v>
      </c>
      <c r="U968" s="1570">
        <v>0</v>
      </c>
      <c r="V968" s="1573">
        <v>-2.9988586902618408E-7</v>
      </c>
      <c r="W968" s="1570">
        <v>0</v>
      </c>
      <c r="Z968" s="1551">
        <v>0</v>
      </c>
    </row>
    <row r="969" spans="16:26">
      <c r="P969" s="1567">
        <v>64590</v>
      </c>
      <c r="Q969" s="1568" t="s">
        <v>2748</v>
      </c>
      <c r="R969" s="1569">
        <v>2077</v>
      </c>
      <c r="S969" s="1570">
        <v>0</v>
      </c>
      <c r="T969" s="1570">
        <v>0</v>
      </c>
      <c r="U969" s="1570">
        <v>0</v>
      </c>
      <c r="V969" s="1573">
        <v>-2.9988586902618408E-7</v>
      </c>
      <c r="W969" s="1570">
        <v>0</v>
      </c>
      <c r="Z969" s="1551">
        <v>0</v>
      </c>
    </row>
    <row r="970" spans="16:26">
      <c r="P970" s="1567">
        <v>64620</v>
      </c>
      <c r="Q970" s="1568" t="s">
        <v>2749</v>
      </c>
      <c r="R970" s="1569">
        <v>2077</v>
      </c>
      <c r="S970" s="1570">
        <v>0</v>
      </c>
      <c r="T970" s="1570">
        <v>0</v>
      </c>
      <c r="U970" s="1570">
        <v>0</v>
      </c>
      <c r="V970" s="1573">
        <v>-2.9988586902618408E-7</v>
      </c>
      <c r="W970" s="1570">
        <v>0</v>
      </c>
      <c r="Z970" s="1551">
        <v>0</v>
      </c>
    </row>
    <row r="971" spans="16:26">
      <c r="P971" s="1567">
        <v>64651</v>
      </c>
      <c r="Q971" s="1568" t="s">
        <v>2750</v>
      </c>
      <c r="R971" s="1569">
        <v>2077</v>
      </c>
      <c r="S971" s="1570">
        <v>0</v>
      </c>
      <c r="T971" s="1570">
        <v>0</v>
      </c>
      <c r="U971" s="1570">
        <v>0</v>
      </c>
      <c r="V971" s="1573">
        <v>-2.9988586902618408E-7</v>
      </c>
      <c r="W971" s="1570">
        <v>0</v>
      </c>
      <c r="Z971" s="1551">
        <v>0</v>
      </c>
    </row>
    <row r="972" spans="16:26">
      <c r="P972" s="1567">
        <v>64682</v>
      </c>
      <c r="Q972" s="1568" t="s">
        <v>2751</v>
      </c>
      <c r="R972" s="1569">
        <v>2077</v>
      </c>
      <c r="S972" s="1570">
        <v>0</v>
      </c>
      <c r="T972" s="1570">
        <v>0</v>
      </c>
      <c r="U972" s="1570">
        <v>0</v>
      </c>
      <c r="V972" s="1573">
        <v>-2.9988586902618408E-7</v>
      </c>
      <c r="W972" s="1570">
        <v>0</v>
      </c>
      <c r="Z972" s="1551">
        <v>0</v>
      </c>
    </row>
    <row r="973" spans="16:26">
      <c r="P973" s="1567">
        <v>64710</v>
      </c>
      <c r="Q973" s="1568" t="s">
        <v>2752</v>
      </c>
      <c r="R973" s="1569">
        <v>2077</v>
      </c>
      <c r="S973" s="1570">
        <v>0</v>
      </c>
      <c r="T973" s="1570">
        <v>0</v>
      </c>
      <c r="U973" s="1570">
        <v>0</v>
      </c>
      <c r="V973" s="1573">
        <v>-2.9988586902618408E-7</v>
      </c>
      <c r="W973" s="1570">
        <v>0</v>
      </c>
      <c r="Z973" s="1551">
        <v>0</v>
      </c>
    </row>
    <row r="974" spans="16:26">
      <c r="P974" s="1567">
        <v>64741</v>
      </c>
      <c r="Q974" s="1568" t="s">
        <v>2753</v>
      </c>
      <c r="R974" s="1569">
        <v>2077</v>
      </c>
      <c r="S974" s="1570">
        <v>0</v>
      </c>
      <c r="T974" s="1570">
        <v>0</v>
      </c>
      <c r="U974" s="1570">
        <v>0</v>
      </c>
      <c r="V974" s="1573">
        <v>-2.9988586902618408E-7</v>
      </c>
      <c r="W974" s="1570">
        <v>0</v>
      </c>
      <c r="Z974" s="1551">
        <v>0</v>
      </c>
    </row>
    <row r="975" spans="16:26">
      <c r="P975" s="1567">
        <v>64771</v>
      </c>
      <c r="Q975" s="1568" t="s">
        <v>2754</v>
      </c>
      <c r="R975" s="1569">
        <v>2077</v>
      </c>
      <c r="S975" s="1570">
        <v>0</v>
      </c>
      <c r="T975" s="1570">
        <v>0</v>
      </c>
      <c r="U975" s="1570">
        <v>0</v>
      </c>
      <c r="V975" s="1573">
        <v>-2.9988586902618408E-7</v>
      </c>
      <c r="W975" s="1570">
        <v>0</v>
      </c>
      <c r="Z975" s="1551">
        <v>0</v>
      </c>
    </row>
    <row r="976" spans="16:26">
      <c r="P976" s="1567">
        <v>64802</v>
      </c>
      <c r="Q976" s="1568" t="s">
        <v>2755</v>
      </c>
      <c r="R976" s="1569">
        <v>2077</v>
      </c>
      <c r="S976" s="1570">
        <v>0</v>
      </c>
      <c r="T976" s="1570">
        <v>0</v>
      </c>
      <c r="U976" s="1570">
        <v>0</v>
      </c>
      <c r="V976" s="1573">
        <v>-2.9988586902618408E-7</v>
      </c>
      <c r="W976" s="1570">
        <v>0</v>
      </c>
      <c r="Z976" s="1551">
        <v>0</v>
      </c>
    </row>
    <row r="977" spans="16:26">
      <c r="P977" s="1567">
        <v>64832</v>
      </c>
      <c r="Q977" s="1568" t="s">
        <v>2756</v>
      </c>
      <c r="R977" s="1569">
        <v>2078</v>
      </c>
      <c r="S977" s="1570">
        <v>0</v>
      </c>
      <c r="T977" s="1570">
        <v>0</v>
      </c>
      <c r="U977" s="1570">
        <v>0</v>
      </c>
      <c r="V977" s="1573">
        <v>-2.9988586902618408E-7</v>
      </c>
      <c r="W977" s="1570">
        <v>0</v>
      </c>
      <c r="Z977" s="1551">
        <v>0</v>
      </c>
    </row>
    <row r="978" spans="16:26">
      <c r="P978" s="1567">
        <v>64863</v>
      </c>
      <c r="Q978" s="1568" t="s">
        <v>2757</v>
      </c>
      <c r="R978" s="1569">
        <v>2078</v>
      </c>
      <c r="S978" s="1570">
        <v>0</v>
      </c>
      <c r="T978" s="1570">
        <v>0</v>
      </c>
      <c r="U978" s="1570">
        <v>0</v>
      </c>
      <c r="V978" s="1573">
        <v>-2.9988586902618408E-7</v>
      </c>
      <c r="W978" s="1570">
        <v>0</v>
      </c>
      <c r="Z978" s="1551">
        <v>0</v>
      </c>
    </row>
    <row r="979" spans="16:26">
      <c r="P979" s="1567">
        <v>64894</v>
      </c>
      <c r="Q979" s="1568" t="s">
        <v>2758</v>
      </c>
      <c r="R979" s="1569">
        <v>2078</v>
      </c>
      <c r="S979" s="1570">
        <v>0</v>
      </c>
      <c r="T979" s="1570">
        <v>0</v>
      </c>
      <c r="U979" s="1570">
        <v>0</v>
      </c>
      <c r="V979" s="1573">
        <v>-2.9988586902618408E-7</v>
      </c>
      <c r="W979" s="1570">
        <v>0</v>
      </c>
      <c r="Z979" s="1551">
        <v>0</v>
      </c>
    </row>
    <row r="980" spans="16:26">
      <c r="P980" s="1567">
        <v>64924</v>
      </c>
      <c r="Q980" s="1568" t="s">
        <v>2759</v>
      </c>
      <c r="R980" s="1569">
        <v>2078</v>
      </c>
      <c r="S980" s="1570">
        <v>0</v>
      </c>
      <c r="T980" s="1570">
        <v>0</v>
      </c>
      <c r="U980" s="1570">
        <v>0</v>
      </c>
      <c r="V980" s="1573">
        <v>-2.9988586902618408E-7</v>
      </c>
      <c r="W980" s="1570">
        <v>0</v>
      </c>
      <c r="Z980" s="1551">
        <v>0</v>
      </c>
    </row>
    <row r="981" spans="16:26">
      <c r="P981" s="1567">
        <v>64955</v>
      </c>
      <c r="Q981" s="1568" t="s">
        <v>2760</v>
      </c>
      <c r="R981" s="1569">
        <v>2078</v>
      </c>
      <c r="S981" s="1570">
        <v>0</v>
      </c>
      <c r="T981" s="1570">
        <v>0</v>
      </c>
      <c r="U981" s="1570">
        <v>0</v>
      </c>
      <c r="V981" s="1573">
        <v>-2.9988586902618408E-7</v>
      </c>
      <c r="W981" s="1570">
        <v>0</v>
      </c>
      <c r="Z981" s="1551">
        <v>0</v>
      </c>
    </row>
    <row r="982" spans="16:26">
      <c r="P982" s="1567">
        <v>64985</v>
      </c>
      <c r="Q982" s="1568" t="s">
        <v>2761</v>
      </c>
      <c r="R982" s="1569">
        <v>2078</v>
      </c>
      <c r="S982" s="1570">
        <v>0</v>
      </c>
      <c r="T982" s="1570">
        <v>0</v>
      </c>
      <c r="U982" s="1570">
        <v>0</v>
      </c>
      <c r="V982" s="1573">
        <v>-2.9988586902618408E-7</v>
      </c>
      <c r="W982" s="1570">
        <v>0</v>
      </c>
      <c r="Z982" s="1551">
        <v>0</v>
      </c>
    </row>
    <row r="983" spans="16:26">
      <c r="P983" s="1567">
        <v>65016</v>
      </c>
      <c r="Q983" s="1568" t="s">
        <v>2762</v>
      </c>
      <c r="R983" s="1569">
        <v>2078</v>
      </c>
      <c r="S983" s="1570">
        <v>0</v>
      </c>
      <c r="T983" s="1570">
        <v>0</v>
      </c>
      <c r="U983" s="1570">
        <v>0</v>
      </c>
      <c r="V983" s="1573">
        <v>-2.9988586902618408E-7</v>
      </c>
      <c r="W983" s="1570">
        <v>0</v>
      </c>
      <c r="Z983" s="1551">
        <v>0</v>
      </c>
    </row>
    <row r="984" spans="16:26">
      <c r="P984" s="1567">
        <v>65047</v>
      </c>
      <c r="Q984" s="1568" t="s">
        <v>2763</v>
      </c>
      <c r="R984" s="1569">
        <v>2078</v>
      </c>
      <c r="S984" s="1570">
        <v>0</v>
      </c>
      <c r="T984" s="1570">
        <v>0</v>
      </c>
      <c r="U984" s="1570">
        <v>0</v>
      </c>
      <c r="V984" s="1573">
        <v>-2.9988586902618408E-7</v>
      </c>
      <c r="W984" s="1570">
        <v>0</v>
      </c>
      <c r="Z984" s="1551">
        <v>0</v>
      </c>
    </row>
    <row r="985" spans="16:26">
      <c r="P985" s="1567">
        <v>65075</v>
      </c>
      <c r="Q985" s="1568" t="s">
        <v>2764</v>
      </c>
      <c r="R985" s="1569">
        <v>2078</v>
      </c>
      <c r="S985" s="1570">
        <v>0</v>
      </c>
      <c r="T985" s="1570">
        <v>0</v>
      </c>
      <c r="U985" s="1570">
        <v>0</v>
      </c>
      <c r="V985" s="1573">
        <v>-2.9988586902618408E-7</v>
      </c>
      <c r="W985" s="1570">
        <v>0</v>
      </c>
      <c r="Z985" s="1551">
        <v>0</v>
      </c>
    </row>
    <row r="986" spans="16:26">
      <c r="P986" s="1567">
        <v>65106</v>
      </c>
      <c r="Q986" s="1568" t="s">
        <v>2765</v>
      </c>
      <c r="R986" s="1569">
        <v>2078</v>
      </c>
      <c r="S986" s="1570">
        <v>0</v>
      </c>
      <c r="T986" s="1570">
        <v>0</v>
      </c>
      <c r="U986" s="1570">
        <v>0</v>
      </c>
      <c r="V986" s="1573">
        <v>-2.9988586902618408E-7</v>
      </c>
      <c r="W986" s="1570">
        <v>0</v>
      </c>
      <c r="Z986" s="1551">
        <v>0</v>
      </c>
    </row>
    <row r="987" spans="16:26">
      <c r="P987" s="1567">
        <v>65136</v>
      </c>
      <c r="Q987" s="1568" t="s">
        <v>2766</v>
      </c>
      <c r="R987" s="1569">
        <v>2078</v>
      </c>
      <c r="S987" s="1570">
        <v>0</v>
      </c>
      <c r="T987" s="1570">
        <v>0</v>
      </c>
      <c r="U987" s="1570">
        <v>0</v>
      </c>
      <c r="V987" s="1573">
        <v>-2.9988586902618408E-7</v>
      </c>
      <c r="W987" s="1570">
        <v>0</v>
      </c>
      <c r="Z987" s="1551">
        <v>0</v>
      </c>
    </row>
    <row r="988" spans="16:26">
      <c r="P988" s="1567">
        <v>65167</v>
      </c>
      <c r="Q988" s="1568" t="s">
        <v>2767</v>
      </c>
      <c r="R988" s="1569">
        <v>2078</v>
      </c>
      <c r="S988" s="1570">
        <v>0</v>
      </c>
      <c r="T988" s="1570">
        <v>0</v>
      </c>
      <c r="U988" s="1570">
        <v>0</v>
      </c>
      <c r="V988" s="1573">
        <v>-2.9988586902618408E-7</v>
      </c>
      <c r="W988" s="1570">
        <v>0</v>
      </c>
      <c r="Z988" s="1551">
        <v>0</v>
      </c>
    </row>
    <row r="989" spans="16:26">
      <c r="P989" s="1567">
        <v>65197</v>
      </c>
      <c r="Q989" s="1568" t="s">
        <v>2768</v>
      </c>
      <c r="R989" s="1569">
        <v>2079</v>
      </c>
      <c r="S989" s="1570">
        <v>0</v>
      </c>
      <c r="T989" s="1570">
        <v>0</v>
      </c>
      <c r="U989" s="1570">
        <v>0</v>
      </c>
      <c r="V989" s="1573">
        <v>-2.9988586902618408E-7</v>
      </c>
      <c r="W989" s="1570">
        <v>0</v>
      </c>
      <c r="Z989" s="1551">
        <v>0</v>
      </c>
    </row>
    <row r="990" spans="16:26">
      <c r="P990" s="1567">
        <v>65228</v>
      </c>
      <c r="Q990" s="1568" t="s">
        <v>2769</v>
      </c>
      <c r="R990" s="1569">
        <v>2079</v>
      </c>
      <c r="S990" s="1570">
        <v>0</v>
      </c>
      <c r="T990" s="1570">
        <v>0</v>
      </c>
      <c r="U990" s="1570">
        <v>0</v>
      </c>
      <c r="V990" s="1573">
        <v>-2.9988586902618408E-7</v>
      </c>
      <c r="W990" s="1570">
        <v>0</v>
      </c>
      <c r="Z990" s="1551">
        <v>0</v>
      </c>
    </row>
    <row r="991" spans="16:26">
      <c r="P991" s="1567">
        <v>65259</v>
      </c>
      <c r="Q991" s="1568" t="s">
        <v>2770</v>
      </c>
      <c r="R991" s="1569">
        <v>2079</v>
      </c>
      <c r="S991" s="1570">
        <v>0</v>
      </c>
      <c r="T991" s="1570">
        <v>0</v>
      </c>
      <c r="U991" s="1570">
        <v>0</v>
      </c>
      <c r="V991" s="1573">
        <v>-2.9988586902618408E-7</v>
      </c>
      <c r="W991" s="1570">
        <v>0</v>
      </c>
      <c r="Z991" s="1551">
        <v>0</v>
      </c>
    </row>
    <row r="992" spans="16:26">
      <c r="P992" s="1567">
        <v>65289</v>
      </c>
      <c r="Q992" s="1568" t="s">
        <v>2771</v>
      </c>
      <c r="R992" s="1569">
        <v>2079</v>
      </c>
      <c r="S992" s="1570">
        <v>0</v>
      </c>
      <c r="T992" s="1570">
        <v>0</v>
      </c>
      <c r="U992" s="1570">
        <v>0</v>
      </c>
      <c r="V992" s="1573">
        <v>-2.9988586902618408E-7</v>
      </c>
      <c r="W992" s="1570">
        <v>0</v>
      </c>
      <c r="Z992" s="1551">
        <v>0</v>
      </c>
    </row>
    <row r="993" spans="16:26">
      <c r="P993" s="1567">
        <v>65320</v>
      </c>
      <c r="Q993" s="1568" t="s">
        <v>2772</v>
      </c>
      <c r="R993" s="1569">
        <v>2079</v>
      </c>
      <c r="S993" s="1570">
        <v>0</v>
      </c>
      <c r="T993" s="1570">
        <v>0</v>
      </c>
      <c r="U993" s="1570">
        <v>0</v>
      </c>
      <c r="V993" s="1573">
        <v>-2.9988586902618408E-7</v>
      </c>
      <c r="W993" s="1570">
        <v>0</v>
      </c>
      <c r="Z993" s="1551">
        <v>0</v>
      </c>
    </row>
    <row r="994" spans="16:26">
      <c r="P994" s="1567">
        <v>65350</v>
      </c>
      <c r="Q994" s="1568" t="s">
        <v>2773</v>
      </c>
      <c r="R994" s="1569">
        <v>2079</v>
      </c>
      <c r="S994" s="1570">
        <v>0</v>
      </c>
      <c r="T994" s="1570">
        <v>0</v>
      </c>
      <c r="U994" s="1570">
        <v>0</v>
      </c>
      <c r="V994" s="1573">
        <v>-2.9988586902618408E-7</v>
      </c>
      <c r="W994" s="1570">
        <v>0</v>
      </c>
      <c r="Z994" s="1551">
        <v>0</v>
      </c>
    </row>
    <row r="995" spans="16:26">
      <c r="P995" s="1567">
        <v>65381</v>
      </c>
      <c r="Q995" s="1568" t="s">
        <v>2774</v>
      </c>
      <c r="R995" s="1569">
        <v>2079</v>
      </c>
      <c r="S995" s="1570">
        <v>0</v>
      </c>
      <c r="T995" s="1570">
        <v>0</v>
      </c>
      <c r="U995" s="1570">
        <v>0</v>
      </c>
      <c r="V995" s="1573">
        <v>-2.9988586902618408E-7</v>
      </c>
      <c r="W995" s="1570">
        <v>0</v>
      </c>
      <c r="Z995" s="1551">
        <v>0</v>
      </c>
    </row>
    <row r="996" spans="16:26">
      <c r="P996" s="1567">
        <v>65412</v>
      </c>
      <c r="Q996" s="1568" t="s">
        <v>2775</v>
      </c>
      <c r="R996" s="1569">
        <v>2079</v>
      </c>
      <c r="S996" s="1570">
        <v>0</v>
      </c>
      <c r="T996" s="1570">
        <v>0</v>
      </c>
      <c r="U996" s="1570">
        <v>0</v>
      </c>
      <c r="V996" s="1573">
        <v>-2.9988586902618408E-7</v>
      </c>
      <c r="W996" s="1570">
        <v>0</v>
      </c>
      <c r="Z996" s="1551">
        <v>0</v>
      </c>
    </row>
    <row r="997" spans="16:26">
      <c r="P997" s="1567">
        <v>65440</v>
      </c>
      <c r="Q997" s="1568" t="s">
        <v>2776</v>
      </c>
      <c r="R997" s="1569">
        <v>2079</v>
      </c>
      <c r="S997" s="1570">
        <v>0</v>
      </c>
      <c r="T997" s="1570">
        <v>0</v>
      </c>
      <c r="U997" s="1570">
        <v>0</v>
      </c>
      <c r="V997" s="1573">
        <v>-2.9988586902618408E-7</v>
      </c>
      <c r="W997" s="1570">
        <v>0</v>
      </c>
      <c r="Z997" s="1551">
        <v>0</v>
      </c>
    </row>
    <row r="998" spans="16:26">
      <c r="P998" s="1567">
        <v>65471</v>
      </c>
      <c r="Q998" s="1568" t="s">
        <v>2777</v>
      </c>
      <c r="R998" s="1569">
        <v>2079</v>
      </c>
      <c r="S998" s="1570">
        <v>0</v>
      </c>
      <c r="T998" s="1570">
        <v>0</v>
      </c>
      <c r="U998" s="1570">
        <v>0</v>
      </c>
      <c r="V998" s="1573">
        <v>-2.9988586902618408E-7</v>
      </c>
      <c r="W998" s="1570">
        <v>0</v>
      </c>
      <c r="Z998" s="1551">
        <v>0</v>
      </c>
    </row>
    <row r="999" spans="16:26">
      <c r="P999" s="1567">
        <v>65501</v>
      </c>
      <c r="Q999" s="1568" t="s">
        <v>2778</v>
      </c>
      <c r="R999" s="1569">
        <v>2079</v>
      </c>
      <c r="S999" s="1570">
        <v>0</v>
      </c>
      <c r="T999" s="1570">
        <v>0</v>
      </c>
      <c r="U999" s="1570">
        <v>0</v>
      </c>
      <c r="V999" s="1573">
        <v>-2.9988586902618408E-7</v>
      </c>
      <c r="W999" s="1570">
        <v>0</v>
      </c>
      <c r="Z999" s="1551">
        <v>0</v>
      </c>
    </row>
    <row r="1000" spans="16:26">
      <c r="P1000" s="1567">
        <v>65532</v>
      </c>
      <c r="Q1000" s="1568" t="s">
        <v>2779</v>
      </c>
      <c r="R1000" s="1569">
        <v>2079</v>
      </c>
      <c r="S1000" s="1570">
        <v>0</v>
      </c>
      <c r="T1000" s="1570">
        <v>0</v>
      </c>
      <c r="U1000" s="1570">
        <v>0</v>
      </c>
      <c r="V1000" s="1573">
        <v>-2.9988586902618408E-7</v>
      </c>
      <c r="W1000" s="1570">
        <v>0</v>
      </c>
      <c r="Z1000" s="1551">
        <v>0</v>
      </c>
    </row>
    <row r="1001" spans="16:26">
      <c r="P1001" s="1567">
        <v>65562</v>
      </c>
      <c r="Q1001" s="1568" t="s">
        <v>2780</v>
      </c>
      <c r="R1001" s="1569">
        <v>2080</v>
      </c>
      <c r="S1001" s="1570">
        <v>0</v>
      </c>
      <c r="T1001" s="1570">
        <v>0</v>
      </c>
      <c r="U1001" s="1570">
        <v>0</v>
      </c>
      <c r="V1001" s="1573">
        <v>-2.9988586902618408E-7</v>
      </c>
      <c r="W1001" s="1570">
        <v>0</v>
      </c>
      <c r="Z1001" s="1551">
        <v>0</v>
      </c>
    </row>
    <row r="1002" spans="16:26">
      <c r="P1002" s="1567">
        <v>65593</v>
      </c>
      <c r="Q1002" s="1568" t="s">
        <v>2781</v>
      </c>
      <c r="R1002" s="1569">
        <v>2080</v>
      </c>
      <c r="S1002" s="1570">
        <v>0</v>
      </c>
      <c r="T1002" s="1570">
        <v>0</v>
      </c>
      <c r="U1002" s="1570">
        <v>0</v>
      </c>
      <c r="V1002" s="1573">
        <v>-2.9988586902618408E-7</v>
      </c>
      <c r="W1002" s="1570">
        <v>0</v>
      </c>
      <c r="Z1002" s="1551">
        <v>0</v>
      </c>
    </row>
    <row r="1003" spans="16:26">
      <c r="P1003" s="1567">
        <v>65624</v>
      </c>
      <c r="Q1003" s="1568" t="s">
        <v>2782</v>
      </c>
      <c r="R1003" s="1569">
        <v>2080</v>
      </c>
      <c r="S1003" s="1570">
        <v>0</v>
      </c>
      <c r="T1003" s="1570">
        <v>0</v>
      </c>
      <c r="U1003" s="1570">
        <v>0</v>
      </c>
      <c r="V1003" s="1573">
        <v>-2.9988586902618408E-7</v>
      </c>
      <c r="W1003" s="1570">
        <v>0</v>
      </c>
      <c r="Z1003" s="1551">
        <v>0</v>
      </c>
    </row>
    <row r="1004" spans="16:26">
      <c r="P1004" s="1567">
        <v>65654</v>
      </c>
      <c r="Q1004" s="1568" t="s">
        <v>2783</v>
      </c>
      <c r="R1004" s="1569">
        <v>2080</v>
      </c>
      <c r="S1004" s="1570">
        <v>0</v>
      </c>
      <c r="T1004" s="1570">
        <v>0</v>
      </c>
      <c r="U1004" s="1570">
        <v>0</v>
      </c>
      <c r="V1004" s="1573">
        <v>-2.9988586902618408E-7</v>
      </c>
      <c r="W1004" s="1570">
        <v>0</v>
      </c>
      <c r="Z1004" s="1551">
        <v>0</v>
      </c>
    </row>
    <row r="1005" spans="16:26">
      <c r="P1005" s="1567">
        <v>65685</v>
      </c>
      <c r="Q1005" s="1568" t="s">
        <v>2784</v>
      </c>
      <c r="R1005" s="1569">
        <v>2080</v>
      </c>
      <c r="S1005" s="1570">
        <v>0</v>
      </c>
      <c r="T1005" s="1570">
        <v>0</v>
      </c>
      <c r="U1005" s="1570">
        <v>0</v>
      </c>
      <c r="V1005" s="1573">
        <v>-2.9988586902618408E-7</v>
      </c>
      <c r="W1005" s="1570">
        <v>0</v>
      </c>
      <c r="Z1005" s="1551">
        <v>0</v>
      </c>
    </row>
    <row r="1006" spans="16:26">
      <c r="P1006" s="1567">
        <v>65715</v>
      </c>
      <c r="Q1006" s="1568" t="s">
        <v>2785</v>
      </c>
      <c r="R1006" s="1569">
        <v>2080</v>
      </c>
      <c r="S1006" s="1570">
        <v>0</v>
      </c>
      <c r="T1006" s="1570">
        <v>0</v>
      </c>
      <c r="U1006" s="1570">
        <v>0</v>
      </c>
      <c r="V1006" s="1573">
        <v>-2.9988586902618408E-7</v>
      </c>
      <c r="W1006" s="1570">
        <v>0</v>
      </c>
      <c r="Z1006" s="1551">
        <v>0</v>
      </c>
    </row>
    <row r="1007" spans="16:26">
      <c r="P1007" s="1567">
        <v>65746</v>
      </c>
      <c r="Q1007" s="1568" t="s">
        <v>2786</v>
      </c>
      <c r="R1007" s="1569">
        <v>2080</v>
      </c>
      <c r="S1007" s="1570">
        <v>0</v>
      </c>
      <c r="T1007" s="1570">
        <v>0</v>
      </c>
      <c r="U1007" s="1570">
        <v>0</v>
      </c>
      <c r="V1007" s="1573">
        <v>-2.9988586902618408E-7</v>
      </c>
      <c r="W1007" s="1570">
        <v>0</v>
      </c>
      <c r="Z1007" s="1551">
        <v>0</v>
      </c>
    </row>
  </sheetData>
  <conditionalFormatting sqref="B2">
    <cfRule type="cellIs" dxfId="174" priority="3" stopIfTrue="1" operator="notEqual">
      <formula>0</formula>
    </cfRule>
  </conditionalFormatting>
  <conditionalFormatting sqref="B1">
    <cfRule type="cellIs" dxfId="173" priority="1" stopIfTrue="1" operator="equal">
      <formula>"OK"</formula>
    </cfRule>
    <cfRule type="cellIs" dxfId="172" priority="2" stopIfTrue="1" operator="notEqual">
      <formula>"OK"</formula>
    </cfRule>
  </conditionalFormatting>
  <pageMargins left="0.5" right="0.5" top="0.5" bottom="0.5" header="0.25" footer="0.25"/>
  <pageSetup scale="10" orientation="landscape" r:id="rId1"/>
  <headerFooter alignWithMargins="0"/>
</worksheet>
</file>

<file path=xl/worksheets/sheet52.xml><?xml version="1.0" encoding="utf-8"?>
<worksheet xmlns="http://schemas.openxmlformats.org/spreadsheetml/2006/main" xmlns:r="http://schemas.openxmlformats.org/officeDocument/2006/relationships">
  <sheetPr codeName="Sheet60">
    <pageSetUpPr fitToPage="1"/>
  </sheetPr>
  <dimension ref="A1:BA957"/>
  <sheetViews>
    <sheetView workbookViewId="0">
      <selection sqref="A1:XFD1048576"/>
    </sheetView>
  </sheetViews>
  <sheetFormatPr defaultColWidth="9.21875" defaultRowHeight="15"/>
  <cols>
    <col min="1" max="1" width="12.109375" style="1528" customWidth="1"/>
    <col min="2" max="2" width="8.33203125" style="1528" customWidth="1"/>
    <col min="3" max="4" width="4.33203125" style="1523" customWidth="1"/>
    <col min="5" max="5" width="5.6640625" style="1523" customWidth="1"/>
    <col min="6" max="6" width="8.77734375" style="1525" customWidth="1"/>
    <col min="7" max="7" width="15.109375" style="1525" customWidth="1"/>
    <col min="8" max="8" width="14.21875" style="1525" customWidth="1"/>
    <col min="9" max="9" width="16.44140625" style="1525" customWidth="1"/>
    <col min="10" max="10" width="15.21875" style="1525" bestFit="1" customWidth="1"/>
    <col min="11" max="11" width="14.77734375" style="1525" customWidth="1"/>
    <col min="12" max="13" width="4.33203125" style="1523" customWidth="1"/>
    <col min="14" max="14" width="12.21875" style="1523" customWidth="1"/>
    <col min="15" max="15" width="13.6640625" style="1523" customWidth="1"/>
    <col min="16" max="16" width="10" style="1523" bestFit="1" customWidth="1"/>
    <col min="17" max="18" width="20.5546875" style="1523" customWidth="1"/>
    <col min="19" max="19" width="19.88671875" style="1523" bestFit="1" customWidth="1"/>
    <col min="20" max="20" width="20.109375" style="1523" bestFit="1" customWidth="1"/>
    <col min="21" max="21" width="23.21875" style="1523" bestFit="1" customWidth="1"/>
    <col min="22" max="22" width="16.77734375" style="1523" customWidth="1"/>
    <col min="23" max="27" width="8.77734375" style="1523" customWidth="1"/>
    <col min="28" max="28" width="15.109375" style="1523" customWidth="1"/>
    <col min="29" max="29" width="32.109375" style="1526" customWidth="1"/>
    <col min="30" max="30" width="16.109375" style="1526" customWidth="1"/>
    <col min="31" max="51" width="17.21875" style="1523" customWidth="1"/>
    <col min="52" max="52" width="9.21875" style="1523"/>
    <col min="53" max="53" width="19.44140625" style="1523" customWidth="1"/>
    <col min="54" max="16384" width="9.21875" style="1523"/>
  </cols>
  <sheetData>
    <row r="1" spans="1:51" ht="15.75">
      <c r="A1" s="1521" t="s">
        <v>1868</v>
      </c>
      <c r="B1" s="1522" t="s">
        <v>4694</v>
      </c>
      <c r="F1" s="1524"/>
      <c r="O1" s="1524"/>
      <c r="P1" s="1524"/>
      <c r="AA1" s="1526"/>
      <c r="AC1" s="1527" t="s">
        <v>1869</v>
      </c>
    </row>
    <row r="2" spans="1:51" ht="15.75">
      <c r="A2" s="1528" t="s">
        <v>1870</v>
      </c>
      <c r="B2" s="1529">
        <v>0</v>
      </c>
      <c r="F2" s="1524"/>
      <c r="O2" s="1524"/>
      <c r="P2" s="1524"/>
      <c r="AA2" s="1526"/>
      <c r="AC2" s="1530"/>
      <c r="AD2" s="1531" t="s">
        <v>1871</v>
      </c>
      <c r="AE2" s="1411">
        <v>2010</v>
      </c>
      <c r="AF2" s="1411">
        <v>2011</v>
      </c>
      <c r="AG2" s="1411">
        <v>2012</v>
      </c>
      <c r="AH2" s="1411">
        <v>2013</v>
      </c>
      <c r="AI2" s="1411">
        <v>2014</v>
      </c>
      <c r="AJ2" s="1411">
        <v>2015</v>
      </c>
      <c r="AK2" s="1411">
        <v>2016</v>
      </c>
      <c r="AL2" s="1411">
        <v>2017</v>
      </c>
      <c r="AM2" s="1411">
        <v>2018</v>
      </c>
      <c r="AN2" s="1411">
        <v>2019</v>
      </c>
      <c r="AO2" s="1411">
        <v>2020</v>
      </c>
      <c r="AP2" s="1411">
        <v>2021</v>
      </c>
      <c r="AQ2" s="1411">
        <v>2022</v>
      </c>
      <c r="AR2" s="1411">
        <v>2023</v>
      </c>
      <c r="AS2" s="1411">
        <v>2024</v>
      </c>
      <c r="AT2" s="1411">
        <v>2025</v>
      </c>
      <c r="AU2" s="1411">
        <v>2026</v>
      </c>
      <c r="AV2" s="1411">
        <v>2027</v>
      </c>
      <c r="AW2" s="1411">
        <v>2028</v>
      </c>
      <c r="AX2" s="1411">
        <v>2029</v>
      </c>
      <c r="AY2" s="1413">
        <v>2030</v>
      </c>
    </row>
    <row r="3" spans="1:51" ht="15.75">
      <c r="F3" s="1524"/>
      <c r="O3" s="1524"/>
      <c r="P3" s="1524"/>
      <c r="Z3" s="28"/>
      <c r="AA3" s="28"/>
      <c r="AB3" s="1532"/>
      <c r="AC3" s="1532"/>
      <c r="AD3" s="633" t="s">
        <v>1872</v>
      </c>
      <c r="AE3" s="214">
        <v>0</v>
      </c>
      <c r="AF3" s="214">
        <v>0</v>
      </c>
      <c r="AG3" s="214">
        <v>0</v>
      </c>
      <c r="AH3" s="214">
        <v>0</v>
      </c>
      <c r="AI3" s="214">
        <v>0</v>
      </c>
      <c r="AJ3" s="214">
        <v>0</v>
      </c>
      <c r="AK3" s="214">
        <v>0</v>
      </c>
      <c r="AL3" s="214">
        <v>10000000</v>
      </c>
      <c r="AM3" s="214">
        <v>50000000</v>
      </c>
      <c r="AN3" s="214">
        <v>90000000</v>
      </c>
      <c r="AO3" s="214">
        <v>120000000</v>
      </c>
      <c r="AP3" s="214">
        <v>120000000</v>
      </c>
      <c r="AQ3" s="214">
        <v>30000000</v>
      </c>
      <c r="AR3" s="214">
        <v>0</v>
      </c>
      <c r="AS3" s="214">
        <v>0</v>
      </c>
      <c r="AT3" s="214">
        <v>0</v>
      </c>
      <c r="AU3" s="214">
        <v>0</v>
      </c>
      <c r="AV3" s="214">
        <v>0</v>
      </c>
      <c r="AW3" s="214">
        <v>0</v>
      </c>
      <c r="AX3" s="214">
        <v>0</v>
      </c>
      <c r="AY3" s="214">
        <v>0</v>
      </c>
    </row>
    <row r="4" spans="1:51" ht="15.75">
      <c r="F4" s="1524"/>
      <c r="O4" s="1524"/>
      <c r="P4" s="1524"/>
      <c r="Z4" s="28"/>
      <c r="AA4" s="28"/>
      <c r="AB4" s="28"/>
      <c r="AC4" s="28"/>
      <c r="AD4" s="633" t="s">
        <v>2787</v>
      </c>
      <c r="AE4" s="1532">
        <v>0</v>
      </c>
      <c r="AF4" s="1532">
        <v>0</v>
      </c>
      <c r="AG4" s="1532">
        <v>0</v>
      </c>
      <c r="AH4" s="1532">
        <v>1.1999999999999999E-3</v>
      </c>
      <c r="AI4" s="1532">
        <v>1.1999999999999999E-3</v>
      </c>
      <c r="AJ4" s="1532">
        <v>2E-3</v>
      </c>
      <c r="AK4" s="1532">
        <v>3.5000000000000001E-3</v>
      </c>
      <c r="AL4" s="1532">
        <v>4.62E-3</v>
      </c>
      <c r="AM4" s="1532">
        <v>4.62E-3</v>
      </c>
      <c r="AN4" s="1532">
        <v>4.62E-3</v>
      </c>
      <c r="AO4" s="1532">
        <v>4.62E-3</v>
      </c>
      <c r="AP4" s="1532">
        <v>4.62E-3</v>
      </c>
      <c r="AQ4" s="1532">
        <v>4.62E-3</v>
      </c>
      <c r="AR4" s="1532">
        <v>4.62E-3</v>
      </c>
      <c r="AS4" s="1532">
        <v>4.62E-3</v>
      </c>
      <c r="AT4" s="1532">
        <v>4.62E-3</v>
      </c>
      <c r="AU4" s="1532">
        <v>4.62E-3</v>
      </c>
      <c r="AV4" s="1532">
        <v>4.62E-3</v>
      </c>
      <c r="AW4" s="1532">
        <v>4.62E-3</v>
      </c>
      <c r="AX4" s="1532">
        <v>4.62E-3</v>
      </c>
      <c r="AY4" s="1532">
        <v>4.62E-3</v>
      </c>
    </row>
    <row r="5" spans="1:51" ht="15.75">
      <c r="F5" s="1523"/>
      <c r="Z5" s="28"/>
      <c r="AA5" s="28"/>
      <c r="AB5" s="1526"/>
      <c r="AC5" s="28"/>
      <c r="AD5" s="1533" t="s">
        <v>1874</v>
      </c>
      <c r="AE5" s="1534">
        <v>30</v>
      </c>
      <c r="AF5" s="1534">
        <v>30</v>
      </c>
      <c r="AG5" s="1534">
        <v>30</v>
      </c>
      <c r="AH5" s="1534">
        <v>30</v>
      </c>
      <c r="AI5" s="1534">
        <v>30</v>
      </c>
      <c r="AJ5" s="1534">
        <v>30</v>
      </c>
      <c r="AK5" s="1534">
        <v>30</v>
      </c>
      <c r="AL5" s="1534">
        <v>30</v>
      </c>
      <c r="AM5" s="1534">
        <v>30</v>
      </c>
      <c r="AN5" s="1534">
        <v>30</v>
      </c>
      <c r="AO5" s="1534">
        <v>30</v>
      </c>
      <c r="AP5" s="1534">
        <v>30</v>
      </c>
      <c r="AQ5" s="1534">
        <v>30</v>
      </c>
      <c r="AR5" s="1534">
        <v>30</v>
      </c>
      <c r="AS5" s="1534">
        <v>30</v>
      </c>
      <c r="AT5" s="1534">
        <v>30</v>
      </c>
      <c r="AU5" s="1534">
        <v>30</v>
      </c>
      <c r="AV5" s="1534">
        <v>30</v>
      </c>
      <c r="AW5" s="1534">
        <v>30</v>
      </c>
      <c r="AX5" s="1534">
        <v>30</v>
      </c>
      <c r="AY5" s="1534">
        <v>30</v>
      </c>
    </row>
    <row r="6" spans="1:51" ht="15.75">
      <c r="Z6" s="28"/>
      <c r="AA6" s="28"/>
      <c r="AB6" s="1526"/>
      <c r="AC6" s="28"/>
      <c r="AD6" s="633" t="s">
        <v>1875</v>
      </c>
      <c r="AE6" s="1535">
        <v>10</v>
      </c>
      <c r="AF6" s="1535">
        <v>10</v>
      </c>
      <c r="AG6" s="1535">
        <v>10</v>
      </c>
      <c r="AH6" s="1574">
        <v>25</v>
      </c>
      <c r="AI6" s="1574">
        <v>25</v>
      </c>
      <c r="AJ6" s="1574">
        <v>25</v>
      </c>
      <c r="AK6" s="1535">
        <v>25</v>
      </c>
      <c r="AL6" s="1535">
        <v>25</v>
      </c>
      <c r="AM6" s="1535">
        <v>25</v>
      </c>
      <c r="AN6" s="1535">
        <v>25</v>
      </c>
      <c r="AO6" s="1535">
        <v>25</v>
      </c>
      <c r="AP6" s="1535">
        <v>25</v>
      </c>
      <c r="AQ6" s="1535">
        <v>25</v>
      </c>
      <c r="AR6" s="1535">
        <v>25</v>
      </c>
      <c r="AS6" s="1535">
        <v>25</v>
      </c>
      <c r="AT6" s="1535">
        <v>25</v>
      </c>
      <c r="AU6" s="1535">
        <v>25</v>
      </c>
      <c r="AV6" s="1535">
        <v>25</v>
      </c>
      <c r="AW6" s="1535">
        <v>25</v>
      </c>
      <c r="AX6" s="1535">
        <v>25</v>
      </c>
      <c r="AY6" s="1535">
        <v>25</v>
      </c>
    </row>
    <row r="7" spans="1:51" ht="15.75">
      <c r="Z7" s="28"/>
      <c r="AA7" s="1532"/>
      <c r="AB7" s="28"/>
      <c r="AC7" s="28"/>
      <c r="AD7" s="633" t="s">
        <v>1876</v>
      </c>
      <c r="AE7" s="1536">
        <v>40087</v>
      </c>
      <c r="AF7" s="1536">
        <v>40452</v>
      </c>
      <c r="AG7" s="1536">
        <v>40817</v>
      </c>
      <c r="AH7" s="1536">
        <v>41183</v>
      </c>
      <c r="AI7" s="1536">
        <v>41548</v>
      </c>
      <c r="AJ7" s="1536">
        <v>41913</v>
      </c>
      <c r="AK7" s="1536">
        <v>42278</v>
      </c>
      <c r="AL7" s="1536">
        <v>42644</v>
      </c>
      <c r="AM7" s="1536">
        <v>43009</v>
      </c>
      <c r="AN7" s="1536">
        <v>43374</v>
      </c>
      <c r="AO7" s="1536">
        <v>43739</v>
      </c>
      <c r="AP7" s="1536">
        <v>44105</v>
      </c>
      <c r="AQ7" s="1536">
        <v>44470</v>
      </c>
      <c r="AR7" s="1536">
        <v>44835</v>
      </c>
      <c r="AS7" s="1536">
        <v>45200</v>
      </c>
      <c r="AT7" s="1536">
        <v>45566</v>
      </c>
      <c r="AU7" s="1536">
        <v>45931</v>
      </c>
      <c r="AV7" s="1536">
        <v>46296</v>
      </c>
      <c r="AW7" s="1536">
        <v>46661</v>
      </c>
      <c r="AX7" s="1536">
        <v>47027</v>
      </c>
      <c r="AY7" s="1536">
        <v>47392</v>
      </c>
    </row>
    <row r="8" spans="1:51">
      <c r="Z8" s="28"/>
      <c r="AA8" s="28"/>
      <c r="AB8" s="28"/>
      <c r="AC8" s="28"/>
      <c r="AD8" s="1537" t="s">
        <v>1877</v>
      </c>
      <c r="AE8" s="214">
        <v>10</v>
      </c>
      <c r="AF8" s="214">
        <v>10</v>
      </c>
      <c r="AG8" s="214">
        <v>10</v>
      </c>
      <c r="AH8" s="214">
        <v>10</v>
      </c>
      <c r="AI8" s="214">
        <v>10</v>
      </c>
      <c r="AJ8" s="214">
        <v>10</v>
      </c>
      <c r="AK8" s="214">
        <v>10</v>
      </c>
      <c r="AL8" s="214">
        <v>10</v>
      </c>
      <c r="AM8" s="214">
        <v>10</v>
      </c>
      <c r="AN8" s="214">
        <v>10</v>
      </c>
      <c r="AO8" s="214">
        <v>10</v>
      </c>
      <c r="AP8" s="214">
        <v>10</v>
      </c>
      <c r="AQ8" s="214">
        <v>10</v>
      </c>
      <c r="AR8" s="214">
        <v>10</v>
      </c>
      <c r="AS8" s="214">
        <v>10</v>
      </c>
      <c r="AT8" s="214">
        <v>10</v>
      </c>
      <c r="AU8" s="214">
        <v>10</v>
      </c>
      <c r="AV8" s="214">
        <v>10</v>
      </c>
      <c r="AW8" s="214">
        <v>10</v>
      </c>
      <c r="AX8" s="214">
        <v>10</v>
      </c>
      <c r="AY8" s="214">
        <v>10</v>
      </c>
    </row>
    <row r="9" spans="1:51" ht="15.75">
      <c r="A9" s="1528" t="s">
        <v>1878</v>
      </c>
      <c r="B9" s="1539">
        <v>0</v>
      </c>
      <c r="AB9" s="28"/>
      <c r="AC9" s="28"/>
      <c r="AD9" s="633" t="s">
        <v>1879</v>
      </c>
      <c r="AE9" s="1536">
        <v>43831</v>
      </c>
      <c r="AF9" s="1536">
        <v>44197</v>
      </c>
      <c r="AG9" s="1536">
        <v>44562</v>
      </c>
      <c r="AH9" s="1536">
        <v>50406</v>
      </c>
      <c r="AI9" s="1536">
        <v>50771</v>
      </c>
      <c r="AJ9" s="1536">
        <v>51136</v>
      </c>
      <c r="AK9" s="1536">
        <v>51502</v>
      </c>
      <c r="AL9" s="1536">
        <v>51867</v>
      </c>
      <c r="AM9" s="1536">
        <v>52232</v>
      </c>
      <c r="AN9" s="1536">
        <v>52597</v>
      </c>
      <c r="AO9" s="1536">
        <v>52963</v>
      </c>
      <c r="AP9" s="1536">
        <v>53328</v>
      </c>
      <c r="AQ9" s="1536">
        <v>53693</v>
      </c>
      <c r="AR9" s="1536">
        <v>54058</v>
      </c>
      <c r="AS9" s="1536">
        <v>54424</v>
      </c>
      <c r="AT9" s="1536">
        <v>54789</v>
      </c>
      <c r="AU9" s="1536">
        <v>55154</v>
      </c>
      <c r="AV9" s="1536">
        <v>55519</v>
      </c>
      <c r="AW9" s="1536">
        <v>55885</v>
      </c>
      <c r="AX9" s="1536">
        <v>56250</v>
      </c>
      <c r="AY9" s="1536">
        <v>56615</v>
      </c>
    </row>
    <row r="10" spans="1:51" ht="15.75">
      <c r="A10" s="1528" t="s">
        <v>1878</v>
      </c>
      <c r="B10" s="1540">
        <v>0</v>
      </c>
      <c r="AA10" s="19"/>
      <c r="AB10" s="28"/>
      <c r="AC10" s="28"/>
      <c r="AD10" s="1537" t="s">
        <v>1880</v>
      </c>
      <c r="AE10" s="494">
        <v>123</v>
      </c>
      <c r="AF10" s="494">
        <v>123</v>
      </c>
      <c r="AG10" s="494">
        <v>123</v>
      </c>
      <c r="AH10" s="494">
        <v>303</v>
      </c>
      <c r="AI10" s="494">
        <v>303</v>
      </c>
      <c r="AJ10" s="494">
        <v>303</v>
      </c>
      <c r="AK10" s="494">
        <v>303</v>
      </c>
      <c r="AL10" s="494">
        <v>303</v>
      </c>
      <c r="AM10" s="494">
        <v>303</v>
      </c>
      <c r="AN10" s="494">
        <v>303</v>
      </c>
      <c r="AO10" s="494">
        <v>303</v>
      </c>
      <c r="AP10" s="494">
        <v>303</v>
      </c>
      <c r="AQ10" s="494">
        <v>303</v>
      </c>
      <c r="AR10" s="494">
        <v>303</v>
      </c>
      <c r="AS10" s="494">
        <v>303</v>
      </c>
      <c r="AT10" s="494">
        <v>303</v>
      </c>
      <c r="AU10" s="494">
        <v>303</v>
      </c>
      <c r="AV10" s="494">
        <v>303</v>
      </c>
      <c r="AW10" s="494">
        <v>303</v>
      </c>
      <c r="AX10" s="494">
        <v>303</v>
      </c>
      <c r="AY10" s="494">
        <v>303</v>
      </c>
    </row>
    <row r="11" spans="1:51" ht="15.75">
      <c r="B11" s="1539"/>
      <c r="AA11" s="19"/>
      <c r="AB11" s="1526"/>
      <c r="AC11" s="28"/>
      <c r="AD11" s="1537" t="s">
        <v>1881</v>
      </c>
      <c r="AE11" s="1541">
        <v>20</v>
      </c>
      <c r="AF11" s="1541">
        <v>20</v>
      </c>
      <c r="AG11" s="1541">
        <v>20</v>
      </c>
      <c r="AH11" s="1541">
        <v>5</v>
      </c>
      <c r="AI11" s="1541">
        <v>5</v>
      </c>
      <c r="AJ11" s="1541">
        <v>5</v>
      </c>
      <c r="AK11" s="1541">
        <v>5</v>
      </c>
      <c r="AL11" s="1541">
        <v>5</v>
      </c>
      <c r="AM11" s="1541">
        <v>5</v>
      </c>
      <c r="AN11" s="1541">
        <v>5</v>
      </c>
      <c r="AO11" s="1541">
        <v>5</v>
      </c>
      <c r="AP11" s="1541">
        <v>5</v>
      </c>
      <c r="AQ11" s="1541">
        <v>5</v>
      </c>
      <c r="AR11" s="1541">
        <v>5</v>
      </c>
      <c r="AS11" s="1541">
        <v>5</v>
      </c>
      <c r="AT11" s="1541">
        <v>5</v>
      </c>
      <c r="AU11" s="1541">
        <v>5</v>
      </c>
      <c r="AV11" s="1541">
        <v>5</v>
      </c>
      <c r="AW11" s="1541">
        <v>5</v>
      </c>
      <c r="AX11" s="1541">
        <v>5</v>
      </c>
      <c r="AY11" s="1541">
        <v>5</v>
      </c>
    </row>
    <row r="12" spans="1:51" ht="15.75">
      <c r="B12" s="1539"/>
      <c r="AA12" s="19"/>
      <c r="AB12" s="1526"/>
      <c r="AC12" s="28"/>
      <c r="AD12" s="947"/>
      <c r="AE12" s="1541"/>
      <c r="AF12" s="1541"/>
      <c r="AG12" s="1541"/>
      <c r="AH12" s="1541"/>
      <c r="AI12" s="1541"/>
      <c r="AJ12" s="1541"/>
      <c r="AK12" s="1541"/>
      <c r="AL12" s="1541"/>
      <c r="AM12" s="1541"/>
      <c r="AN12" s="1541"/>
      <c r="AO12" s="1541"/>
      <c r="AP12" s="1541"/>
      <c r="AQ12" s="1541"/>
      <c r="AR12" s="1541"/>
      <c r="AS12" s="1541"/>
      <c r="AT12" s="1541"/>
      <c r="AU12" s="1541"/>
      <c r="AV12" s="1541"/>
      <c r="AW12" s="1541"/>
      <c r="AX12" s="1541"/>
      <c r="AY12" s="1541"/>
    </row>
    <row r="13" spans="1:51" ht="15.75">
      <c r="B13" s="1539"/>
      <c r="W13" s="1524" t="s">
        <v>1882</v>
      </c>
      <c r="AC13" s="19" t="s">
        <v>1883</v>
      </c>
      <c r="AD13" s="947"/>
      <c r="AF13" s="1541"/>
      <c r="AG13" s="1541"/>
      <c r="AH13" s="1541"/>
      <c r="AI13" s="1541"/>
      <c r="AJ13" s="1541"/>
      <c r="AK13" s="1541"/>
      <c r="AL13" s="1541"/>
      <c r="AM13" s="1541"/>
      <c r="AN13" s="1541"/>
      <c r="AO13" s="1541"/>
      <c r="AP13" s="1541"/>
      <c r="AQ13" s="1541"/>
      <c r="AR13" s="1541"/>
      <c r="AS13" s="1541"/>
      <c r="AT13" s="1541"/>
      <c r="AU13" s="1541"/>
      <c r="AV13" s="1541"/>
      <c r="AW13" s="1541"/>
      <c r="AX13" s="1541"/>
      <c r="AY13" s="1541"/>
    </row>
    <row r="14" spans="1:51" ht="15.75">
      <c r="B14" s="1539"/>
      <c r="W14" s="1542" t="s">
        <v>22</v>
      </c>
      <c r="X14" s="1542" t="s">
        <v>547</v>
      </c>
      <c r="Y14" s="1542" t="s">
        <v>1057</v>
      </c>
      <c r="Z14" s="1542" t="s">
        <v>1885</v>
      </c>
      <c r="AA14" s="1542" t="s">
        <v>1886</v>
      </c>
      <c r="AC14" s="1543" t="s">
        <v>2788</v>
      </c>
      <c r="AD14" s="1544"/>
      <c r="AE14" s="1544"/>
      <c r="AF14" s="1544"/>
      <c r="AG14" s="1544"/>
      <c r="AH14" s="1544"/>
      <c r="AI14" s="1544"/>
      <c r="AJ14" s="1544"/>
      <c r="AK14" s="1544"/>
      <c r="AL14" s="1544"/>
      <c r="AM14" s="1544"/>
      <c r="AN14" s="1544"/>
      <c r="AO14" s="1544"/>
      <c r="AP14" s="1544"/>
      <c r="AQ14" s="1544"/>
      <c r="AR14" s="1544"/>
      <c r="AS14" s="1544"/>
      <c r="AT14" s="1544"/>
      <c r="AU14" s="1544"/>
      <c r="AV14" s="1544"/>
      <c r="AW14" s="1544"/>
      <c r="AX14" s="1544"/>
      <c r="AY14" s="1544"/>
    </row>
    <row r="15" spans="1:51">
      <c r="B15" s="1539"/>
      <c r="W15" s="1545">
        <v>0</v>
      </c>
      <c r="X15" s="1545">
        <v>0</v>
      </c>
      <c r="Y15" s="1545">
        <v>1</v>
      </c>
      <c r="Z15" s="1545">
        <v>1</v>
      </c>
      <c r="AA15" s="1545">
        <v>0</v>
      </c>
      <c r="AC15" s="165">
        <v>1</v>
      </c>
      <c r="AD15" s="508"/>
      <c r="AE15" s="1546">
        <v>0.05</v>
      </c>
      <c r="AF15" s="1546">
        <v>0.05</v>
      </c>
      <c r="AG15" s="1546">
        <v>0.05</v>
      </c>
      <c r="AH15" s="1546">
        <v>0.19952057565431744</v>
      </c>
      <c r="AI15" s="1546">
        <v>0.19952057565431744</v>
      </c>
      <c r="AJ15" s="1546">
        <v>0.19920159839936502</v>
      </c>
      <c r="AK15" s="1546">
        <v>0.19860489141908128</v>
      </c>
      <c r="AL15" s="1546">
        <v>0.19816051801988668</v>
      </c>
      <c r="AM15" s="1546">
        <v>0.19816051801988668</v>
      </c>
      <c r="AN15" s="1546">
        <v>0.19816051801988668</v>
      </c>
      <c r="AO15" s="1546">
        <v>0.19816051801988668</v>
      </c>
      <c r="AP15" s="1546">
        <v>0.19816051801988668</v>
      </c>
      <c r="AQ15" s="1546">
        <v>0.19816051801988668</v>
      </c>
      <c r="AR15" s="1546">
        <v>0.19816051801988668</v>
      </c>
      <c r="AS15" s="1546">
        <v>0.19816051801988668</v>
      </c>
      <c r="AT15" s="1546">
        <v>0.19816051801988668</v>
      </c>
      <c r="AU15" s="1546">
        <v>0.19816051801988668</v>
      </c>
      <c r="AV15" s="1546">
        <v>0.19816051801988668</v>
      </c>
      <c r="AW15" s="1546">
        <v>0.19816051801988668</v>
      </c>
      <c r="AX15" s="1546">
        <v>0.19816051801988668</v>
      </c>
      <c r="AY15" s="1546">
        <v>0.19816051801988668</v>
      </c>
    </row>
    <row r="16" spans="1:51">
      <c r="W16" s="1545">
        <v>0</v>
      </c>
      <c r="X16" s="1545">
        <v>0</v>
      </c>
      <c r="Y16" s="1545">
        <v>2</v>
      </c>
      <c r="Z16" s="1545"/>
      <c r="AA16" s="1545">
        <v>11</v>
      </c>
      <c r="AC16" s="167">
        <v>2</v>
      </c>
      <c r="AD16" s="151"/>
      <c r="AE16" s="1546">
        <v>0.05</v>
      </c>
      <c r="AF16" s="1546">
        <v>0.05</v>
      </c>
      <c r="AG16" s="1546">
        <v>0.05</v>
      </c>
      <c r="AH16" s="1546">
        <v>0.19976000034510263</v>
      </c>
      <c r="AI16" s="1546">
        <v>0.19976000034510263</v>
      </c>
      <c r="AJ16" s="1546">
        <v>0.19960000159616376</v>
      </c>
      <c r="AK16" s="1546">
        <v>0.19930000853904806</v>
      </c>
      <c r="AL16" s="1546">
        <v>0.19907601961313853</v>
      </c>
      <c r="AM16" s="1546">
        <v>0.19907601961313853</v>
      </c>
      <c r="AN16" s="1546">
        <v>0.19907601961313853</v>
      </c>
      <c r="AO16" s="1546">
        <v>0.19907601961313853</v>
      </c>
      <c r="AP16" s="1546">
        <v>0.19907601961313853</v>
      </c>
      <c r="AQ16" s="1546">
        <v>0.19907601961313853</v>
      </c>
      <c r="AR16" s="1546">
        <v>0.19907601961313853</v>
      </c>
      <c r="AS16" s="1546">
        <v>0.19907601961313853</v>
      </c>
      <c r="AT16" s="1546">
        <v>0.19907601961313853</v>
      </c>
      <c r="AU16" s="1546">
        <v>0.19907601961313853</v>
      </c>
      <c r="AV16" s="1546">
        <v>0.19907601961313853</v>
      </c>
      <c r="AW16" s="1546">
        <v>0.19907601961313853</v>
      </c>
      <c r="AX16" s="1546">
        <v>0.19907601961313853</v>
      </c>
      <c r="AY16" s="1546">
        <v>0.19907601961313853</v>
      </c>
    </row>
    <row r="17" spans="22:51" ht="15.75">
      <c r="V17" s="1524"/>
      <c r="W17" s="1545">
        <v>0</v>
      </c>
      <c r="X17" s="1545">
        <v>0</v>
      </c>
      <c r="Y17" s="1545">
        <v>3</v>
      </c>
      <c r="Z17" s="1545"/>
      <c r="AA17" s="1545">
        <v>10</v>
      </c>
      <c r="AC17" s="167">
        <v>3</v>
      </c>
      <c r="AD17" s="151"/>
      <c r="AE17" s="1546">
        <v>0.05</v>
      </c>
      <c r="AF17" s="1546">
        <v>0.05</v>
      </c>
      <c r="AG17" s="1546">
        <v>0.05</v>
      </c>
      <c r="AH17" s="1546">
        <v>0.19999971234551675</v>
      </c>
      <c r="AI17" s="1546">
        <v>0.19999971234551675</v>
      </c>
      <c r="AJ17" s="1546">
        <v>0.19999920159935611</v>
      </c>
      <c r="AK17" s="1546">
        <v>0.19999755856893472</v>
      </c>
      <c r="AL17" s="1546">
        <v>0.19999575082375126</v>
      </c>
      <c r="AM17" s="1546">
        <v>0.19999575082375126</v>
      </c>
      <c r="AN17" s="1546">
        <v>0.19999575082375126</v>
      </c>
      <c r="AO17" s="1546">
        <v>0.19999575082375126</v>
      </c>
      <c r="AP17" s="1546">
        <v>0.19999575082375126</v>
      </c>
      <c r="AQ17" s="1546">
        <v>0.19999575082375126</v>
      </c>
      <c r="AR17" s="1546">
        <v>0.19999575082375126</v>
      </c>
      <c r="AS17" s="1546">
        <v>0.19999575082375126</v>
      </c>
      <c r="AT17" s="1546">
        <v>0.19999575082375126</v>
      </c>
      <c r="AU17" s="1546">
        <v>0.19999575082375126</v>
      </c>
      <c r="AV17" s="1546">
        <v>0.19999575082375126</v>
      </c>
      <c r="AW17" s="1546">
        <v>0.19999575082375126</v>
      </c>
      <c r="AX17" s="1546">
        <v>0.19999575082375126</v>
      </c>
      <c r="AY17" s="1546">
        <v>0.19999575082375126</v>
      </c>
    </row>
    <row r="18" spans="22:51" ht="15.75">
      <c r="V18" s="1524"/>
      <c r="W18" s="1545">
        <v>0</v>
      </c>
      <c r="X18" s="1545">
        <v>0</v>
      </c>
      <c r="Y18" s="1545">
        <v>4</v>
      </c>
      <c r="Z18" s="1545"/>
      <c r="AA18" s="1545">
        <v>9</v>
      </c>
      <c r="AC18" s="167">
        <v>4</v>
      </c>
      <c r="AD18" s="151"/>
      <c r="AE18" s="1546">
        <v>0.05</v>
      </c>
      <c r="AF18" s="1546">
        <v>0.05</v>
      </c>
      <c r="AG18" s="1546">
        <v>0.05</v>
      </c>
      <c r="AH18" s="1546">
        <v>0.20023971200033139</v>
      </c>
      <c r="AI18" s="1546">
        <v>0.20023971200033139</v>
      </c>
      <c r="AJ18" s="1546">
        <v>0.20039920000255479</v>
      </c>
      <c r="AK18" s="1546">
        <v>0.200697550023926</v>
      </c>
      <c r="AL18" s="1546">
        <v>0.20091973119255696</v>
      </c>
      <c r="AM18" s="1546">
        <v>0.20091973119255696</v>
      </c>
      <c r="AN18" s="1546">
        <v>0.20091973119255696</v>
      </c>
      <c r="AO18" s="1546">
        <v>0.20091973119255696</v>
      </c>
      <c r="AP18" s="1546">
        <v>0.20091973119255696</v>
      </c>
      <c r="AQ18" s="1546">
        <v>0.20091973119255696</v>
      </c>
      <c r="AR18" s="1546">
        <v>0.20091973119255696</v>
      </c>
      <c r="AS18" s="1546">
        <v>0.20091973119255696</v>
      </c>
      <c r="AT18" s="1546">
        <v>0.20091973119255696</v>
      </c>
      <c r="AU18" s="1546">
        <v>0.20091973119255696</v>
      </c>
      <c r="AV18" s="1546">
        <v>0.20091973119255696</v>
      </c>
      <c r="AW18" s="1546">
        <v>0.20091973119255696</v>
      </c>
      <c r="AX18" s="1546">
        <v>0.20091973119255696</v>
      </c>
      <c r="AY18" s="1546">
        <v>0.20091973119255696</v>
      </c>
    </row>
    <row r="19" spans="22:51" ht="15.75">
      <c r="V19" s="1524"/>
      <c r="W19" s="1545">
        <v>0</v>
      </c>
      <c r="X19" s="1545">
        <v>0</v>
      </c>
      <c r="Y19" s="1545">
        <v>5</v>
      </c>
      <c r="Z19" s="1545"/>
      <c r="AA19" s="1545">
        <v>8</v>
      </c>
      <c r="AC19" s="167">
        <v>5</v>
      </c>
      <c r="AD19" s="151"/>
      <c r="AE19" s="1546">
        <v>0.05</v>
      </c>
      <c r="AF19" s="1546">
        <v>0.05</v>
      </c>
      <c r="AG19" s="1546">
        <v>0.05</v>
      </c>
      <c r="AH19" s="1546">
        <v>0.20047999965473176</v>
      </c>
      <c r="AI19" s="1546">
        <v>0.20047999965473176</v>
      </c>
      <c r="AJ19" s="1546">
        <v>0.20079999840255991</v>
      </c>
      <c r="AK19" s="1546">
        <v>0.20139999144900975</v>
      </c>
      <c r="AL19" s="1546">
        <v>0.20184798035066656</v>
      </c>
      <c r="AM19" s="1546">
        <v>0.20184798035066656</v>
      </c>
      <c r="AN19" s="1546">
        <v>0.20184798035066656</v>
      </c>
      <c r="AO19" s="1546">
        <v>0.20184798035066656</v>
      </c>
      <c r="AP19" s="1546">
        <v>0.20184798035066656</v>
      </c>
      <c r="AQ19" s="1546">
        <v>0.20184798035066656</v>
      </c>
      <c r="AR19" s="1546">
        <v>0.20184798035066656</v>
      </c>
      <c r="AS19" s="1546">
        <v>0.20184798035066656</v>
      </c>
      <c r="AT19" s="1546">
        <v>0.20184798035066656</v>
      </c>
      <c r="AU19" s="1546">
        <v>0.20184798035066656</v>
      </c>
      <c r="AV19" s="1546">
        <v>0.20184798035066656</v>
      </c>
      <c r="AW19" s="1546">
        <v>0.20184798035066656</v>
      </c>
      <c r="AX19" s="1546">
        <v>0.20184798035066656</v>
      </c>
      <c r="AY19" s="1546">
        <v>0.20184798035066656</v>
      </c>
    </row>
    <row r="20" spans="22:51" ht="15.75">
      <c r="V20" s="1524"/>
      <c r="W20" s="1545">
        <v>0</v>
      </c>
      <c r="X20" s="1545">
        <v>0</v>
      </c>
      <c r="Y20" s="1545">
        <v>6</v>
      </c>
      <c r="Z20" s="1545"/>
      <c r="AA20" s="1545">
        <v>7</v>
      </c>
      <c r="AC20" s="167">
        <v>6</v>
      </c>
      <c r="AD20" s="151"/>
      <c r="AE20" s="1546">
        <v>0.05</v>
      </c>
      <c r="AF20" s="1546">
        <v>0.05</v>
      </c>
      <c r="AG20" s="1546">
        <v>0.05</v>
      </c>
      <c r="AH20" s="1546">
        <v>0</v>
      </c>
      <c r="AI20" s="1546">
        <v>0</v>
      </c>
      <c r="AJ20" s="1546">
        <v>0</v>
      </c>
      <c r="AK20" s="1546">
        <v>0</v>
      </c>
      <c r="AL20" s="1546">
        <v>0</v>
      </c>
      <c r="AM20" s="1546">
        <v>0</v>
      </c>
      <c r="AN20" s="1546">
        <v>0</v>
      </c>
      <c r="AO20" s="1546">
        <v>0</v>
      </c>
      <c r="AP20" s="1546">
        <v>0</v>
      </c>
      <c r="AQ20" s="1546">
        <v>0</v>
      </c>
      <c r="AR20" s="1546">
        <v>0</v>
      </c>
      <c r="AS20" s="1546">
        <v>0</v>
      </c>
      <c r="AT20" s="1546">
        <v>0</v>
      </c>
      <c r="AU20" s="1546">
        <v>0</v>
      </c>
      <c r="AV20" s="1546">
        <v>0</v>
      </c>
      <c r="AW20" s="1546">
        <v>0</v>
      </c>
      <c r="AX20" s="1546">
        <v>0</v>
      </c>
      <c r="AY20" s="1546">
        <v>0</v>
      </c>
    </row>
    <row r="21" spans="22:51" ht="15.75">
      <c r="V21" s="1524"/>
      <c r="W21" s="1545">
        <v>0</v>
      </c>
      <c r="X21" s="1545">
        <v>-1</v>
      </c>
      <c r="Y21" s="1545">
        <v>7</v>
      </c>
      <c r="Z21" s="1545"/>
      <c r="AA21" s="1545">
        <v>6</v>
      </c>
      <c r="AC21" s="167">
        <v>7</v>
      </c>
      <c r="AD21" s="151"/>
      <c r="AE21" s="1546">
        <v>0.05</v>
      </c>
      <c r="AF21" s="1546">
        <v>0.05</v>
      </c>
      <c r="AG21" s="1546">
        <v>0.05</v>
      </c>
      <c r="AH21" s="1546">
        <v>0</v>
      </c>
      <c r="AI21" s="1546">
        <v>0</v>
      </c>
      <c r="AJ21" s="1546">
        <v>0</v>
      </c>
      <c r="AK21" s="1546">
        <v>0</v>
      </c>
      <c r="AL21" s="1546">
        <v>0</v>
      </c>
      <c r="AM21" s="1546">
        <v>0</v>
      </c>
      <c r="AN21" s="1546">
        <v>0</v>
      </c>
      <c r="AO21" s="1546">
        <v>0</v>
      </c>
      <c r="AP21" s="1546">
        <v>0</v>
      </c>
      <c r="AQ21" s="1546">
        <v>0</v>
      </c>
      <c r="AR21" s="1546">
        <v>0</v>
      </c>
      <c r="AS21" s="1546">
        <v>0</v>
      </c>
      <c r="AT21" s="1546">
        <v>0</v>
      </c>
      <c r="AU21" s="1546">
        <v>0</v>
      </c>
      <c r="AV21" s="1546">
        <v>0</v>
      </c>
      <c r="AW21" s="1546">
        <v>0</v>
      </c>
      <c r="AX21" s="1546">
        <v>0</v>
      </c>
      <c r="AY21" s="1546">
        <v>0</v>
      </c>
    </row>
    <row r="22" spans="22:51" ht="15.75">
      <c r="V22" s="1524"/>
      <c r="W22" s="1545">
        <v>0</v>
      </c>
      <c r="X22" s="1545">
        <v>-1</v>
      </c>
      <c r="Y22" s="1545">
        <v>8</v>
      </c>
      <c r="Z22" s="1545"/>
      <c r="AA22" s="1545">
        <v>5</v>
      </c>
      <c r="AC22" s="167">
        <v>8</v>
      </c>
      <c r="AD22" s="151"/>
      <c r="AE22" s="1546">
        <v>0.05</v>
      </c>
      <c r="AF22" s="1546">
        <v>0.05</v>
      </c>
      <c r="AG22" s="1546">
        <v>0.05</v>
      </c>
      <c r="AH22" s="1546">
        <v>0</v>
      </c>
      <c r="AI22" s="1546">
        <v>0</v>
      </c>
      <c r="AJ22" s="1546">
        <v>0</v>
      </c>
      <c r="AK22" s="1546">
        <v>0</v>
      </c>
      <c r="AL22" s="1546">
        <v>0</v>
      </c>
      <c r="AM22" s="1546">
        <v>0</v>
      </c>
      <c r="AN22" s="1546">
        <v>0</v>
      </c>
      <c r="AO22" s="1546">
        <v>0</v>
      </c>
      <c r="AP22" s="1546">
        <v>0</v>
      </c>
      <c r="AQ22" s="1546">
        <v>0</v>
      </c>
      <c r="AR22" s="1546">
        <v>0</v>
      </c>
      <c r="AS22" s="1546">
        <v>0</v>
      </c>
      <c r="AT22" s="1546">
        <v>0</v>
      </c>
      <c r="AU22" s="1546">
        <v>0</v>
      </c>
      <c r="AV22" s="1546">
        <v>0</v>
      </c>
      <c r="AW22" s="1546">
        <v>0</v>
      </c>
      <c r="AX22" s="1546">
        <v>0</v>
      </c>
      <c r="AY22" s="1546">
        <v>0</v>
      </c>
    </row>
    <row r="23" spans="22:51" ht="15.75">
      <c r="V23" s="1524"/>
      <c r="W23" s="1545">
        <v>0</v>
      </c>
      <c r="X23" s="1545">
        <v>-1</v>
      </c>
      <c r="Y23" s="1545">
        <v>9</v>
      </c>
      <c r="Z23" s="1545"/>
      <c r="AA23" s="1545">
        <v>4</v>
      </c>
      <c r="AC23" s="167">
        <v>9</v>
      </c>
      <c r="AD23" s="151"/>
      <c r="AE23" s="1546">
        <v>0.05</v>
      </c>
      <c r="AF23" s="1546">
        <v>0.05</v>
      </c>
      <c r="AG23" s="1546">
        <v>0.05</v>
      </c>
      <c r="AH23" s="1546">
        <v>0</v>
      </c>
      <c r="AI23" s="1546">
        <v>0</v>
      </c>
      <c r="AJ23" s="1546">
        <v>0</v>
      </c>
      <c r="AK23" s="1546">
        <v>0</v>
      </c>
      <c r="AL23" s="1546">
        <v>0</v>
      </c>
      <c r="AM23" s="1546">
        <v>0</v>
      </c>
      <c r="AN23" s="1546">
        <v>0</v>
      </c>
      <c r="AO23" s="1546">
        <v>0</v>
      </c>
      <c r="AP23" s="1546">
        <v>0</v>
      </c>
      <c r="AQ23" s="1546">
        <v>0</v>
      </c>
      <c r="AR23" s="1546">
        <v>0</v>
      </c>
      <c r="AS23" s="1546">
        <v>0</v>
      </c>
      <c r="AT23" s="1546">
        <v>0</v>
      </c>
      <c r="AU23" s="1546">
        <v>0</v>
      </c>
      <c r="AV23" s="1546">
        <v>0</v>
      </c>
      <c r="AW23" s="1546">
        <v>0</v>
      </c>
      <c r="AX23" s="1546">
        <v>0</v>
      </c>
      <c r="AY23" s="1546">
        <v>0</v>
      </c>
    </row>
    <row r="24" spans="22:51" ht="15.75">
      <c r="V24" s="1524"/>
      <c r="W24" s="1545">
        <v>0</v>
      </c>
      <c r="X24" s="1545">
        <v>-1</v>
      </c>
      <c r="Y24" s="1545">
        <v>10</v>
      </c>
      <c r="Z24" s="1545"/>
      <c r="AA24" s="1545">
        <v>3</v>
      </c>
      <c r="AC24" s="167">
        <v>10</v>
      </c>
      <c r="AD24" s="151"/>
      <c r="AE24" s="1546">
        <v>0.05</v>
      </c>
      <c r="AF24" s="1546">
        <v>0.05</v>
      </c>
      <c r="AG24" s="1546">
        <v>0.05</v>
      </c>
      <c r="AH24" s="1546">
        <v>0</v>
      </c>
      <c r="AI24" s="1546">
        <v>0</v>
      </c>
      <c r="AJ24" s="1546">
        <v>0</v>
      </c>
      <c r="AK24" s="1546">
        <v>0</v>
      </c>
      <c r="AL24" s="1546">
        <v>0</v>
      </c>
      <c r="AM24" s="1546">
        <v>0</v>
      </c>
      <c r="AN24" s="1546">
        <v>0</v>
      </c>
      <c r="AO24" s="1546">
        <v>0</v>
      </c>
      <c r="AP24" s="1546">
        <v>0</v>
      </c>
      <c r="AQ24" s="1546">
        <v>0</v>
      </c>
      <c r="AR24" s="1546">
        <v>0</v>
      </c>
      <c r="AS24" s="1546">
        <v>0</v>
      </c>
      <c r="AT24" s="1546">
        <v>0</v>
      </c>
      <c r="AU24" s="1546">
        <v>0</v>
      </c>
      <c r="AV24" s="1546">
        <v>0</v>
      </c>
      <c r="AW24" s="1546">
        <v>0</v>
      </c>
      <c r="AX24" s="1546">
        <v>0</v>
      </c>
      <c r="AY24" s="1546">
        <v>0</v>
      </c>
    </row>
    <row r="25" spans="22:51" ht="15.75">
      <c r="V25" s="1524"/>
      <c r="W25" s="1545">
        <v>0</v>
      </c>
      <c r="X25" s="1545">
        <v>-1</v>
      </c>
      <c r="Y25" s="1545">
        <v>11</v>
      </c>
      <c r="Z25" s="1545"/>
      <c r="AA25" s="1545">
        <v>2</v>
      </c>
      <c r="AC25" s="167">
        <v>11</v>
      </c>
      <c r="AD25" s="151"/>
      <c r="AE25" s="1546">
        <v>0.05</v>
      </c>
      <c r="AF25" s="1546">
        <v>0.05</v>
      </c>
      <c r="AG25" s="1546">
        <v>0.05</v>
      </c>
      <c r="AH25" s="1546">
        <v>0</v>
      </c>
      <c r="AI25" s="1546">
        <v>0</v>
      </c>
      <c r="AJ25" s="1546">
        <v>0</v>
      </c>
      <c r="AK25" s="1546">
        <v>0</v>
      </c>
      <c r="AL25" s="1546">
        <v>0</v>
      </c>
      <c r="AM25" s="1546">
        <v>0</v>
      </c>
      <c r="AN25" s="1546">
        <v>0</v>
      </c>
      <c r="AO25" s="1546">
        <v>0</v>
      </c>
      <c r="AP25" s="1546">
        <v>0</v>
      </c>
      <c r="AQ25" s="1546">
        <v>0</v>
      </c>
      <c r="AR25" s="1546">
        <v>0</v>
      </c>
      <c r="AS25" s="1546">
        <v>0</v>
      </c>
      <c r="AT25" s="1546">
        <v>0</v>
      </c>
      <c r="AU25" s="1546">
        <v>0</v>
      </c>
      <c r="AV25" s="1546">
        <v>0</v>
      </c>
      <c r="AW25" s="1546">
        <v>0</v>
      </c>
      <c r="AX25" s="1546">
        <v>0</v>
      </c>
      <c r="AY25" s="1546">
        <v>0</v>
      </c>
    </row>
    <row r="26" spans="22:51" ht="15.75">
      <c r="V26" s="1524"/>
      <c r="W26" s="1545">
        <v>0</v>
      </c>
      <c r="X26" s="1545">
        <v>-1</v>
      </c>
      <c r="Y26" s="1545">
        <v>12</v>
      </c>
      <c r="Z26" s="1545"/>
      <c r="AA26" s="1545">
        <v>1</v>
      </c>
      <c r="AC26" s="167">
        <v>12</v>
      </c>
      <c r="AD26" s="151"/>
      <c r="AE26" s="1546">
        <v>0.05</v>
      </c>
      <c r="AF26" s="1546">
        <v>0.05</v>
      </c>
      <c r="AG26" s="1546">
        <v>0.05</v>
      </c>
      <c r="AH26" s="1546">
        <v>0</v>
      </c>
      <c r="AI26" s="1546">
        <v>0</v>
      </c>
      <c r="AJ26" s="1546">
        <v>0</v>
      </c>
      <c r="AK26" s="1546">
        <v>0</v>
      </c>
      <c r="AL26" s="1546">
        <v>0</v>
      </c>
      <c r="AM26" s="1546">
        <v>0</v>
      </c>
      <c r="AN26" s="1546">
        <v>0</v>
      </c>
      <c r="AO26" s="1546">
        <v>0</v>
      </c>
      <c r="AP26" s="1546">
        <v>0</v>
      </c>
      <c r="AQ26" s="1546">
        <v>0</v>
      </c>
      <c r="AR26" s="1546">
        <v>0</v>
      </c>
      <c r="AS26" s="1546">
        <v>0</v>
      </c>
      <c r="AT26" s="1546">
        <v>0</v>
      </c>
      <c r="AU26" s="1546">
        <v>0</v>
      </c>
      <c r="AV26" s="1546">
        <v>0</v>
      </c>
      <c r="AW26" s="1546">
        <v>0</v>
      </c>
      <c r="AX26" s="1546">
        <v>0</v>
      </c>
      <c r="AY26" s="1546">
        <v>0</v>
      </c>
    </row>
    <row r="27" spans="22:51" ht="15.75">
      <c r="V27" s="1524"/>
      <c r="AA27" s="1526"/>
      <c r="AC27" s="167">
        <v>13</v>
      </c>
      <c r="AD27" s="151"/>
      <c r="AE27" s="1546">
        <v>0.05</v>
      </c>
      <c r="AF27" s="1546">
        <v>0.05</v>
      </c>
      <c r="AG27" s="1546">
        <v>0.05</v>
      </c>
      <c r="AH27" s="1546">
        <v>0</v>
      </c>
      <c r="AI27" s="1546">
        <v>0</v>
      </c>
      <c r="AJ27" s="1546">
        <v>0</v>
      </c>
      <c r="AK27" s="1546">
        <v>0</v>
      </c>
      <c r="AL27" s="1546">
        <v>0</v>
      </c>
      <c r="AM27" s="1546">
        <v>0</v>
      </c>
      <c r="AN27" s="1546">
        <v>0</v>
      </c>
      <c r="AO27" s="1546">
        <v>0</v>
      </c>
      <c r="AP27" s="1546">
        <v>0</v>
      </c>
      <c r="AQ27" s="1546">
        <v>0</v>
      </c>
      <c r="AR27" s="1546">
        <v>0</v>
      </c>
      <c r="AS27" s="1546">
        <v>0</v>
      </c>
      <c r="AT27" s="1546">
        <v>0</v>
      </c>
      <c r="AU27" s="1546">
        <v>0</v>
      </c>
      <c r="AV27" s="1546">
        <v>0</v>
      </c>
      <c r="AW27" s="1546">
        <v>0</v>
      </c>
      <c r="AX27" s="1546">
        <v>0</v>
      </c>
      <c r="AY27" s="1546">
        <v>0</v>
      </c>
    </row>
    <row r="28" spans="22:51" ht="15.75">
      <c r="V28" s="1524"/>
      <c r="AA28" s="1526"/>
      <c r="AC28" s="167">
        <v>14</v>
      </c>
      <c r="AD28" s="151"/>
      <c r="AE28" s="1546">
        <v>0.05</v>
      </c>
      <c r="AF28" s="1546">
        <v>0.05</v>
      </c>
      <c r="AG28" s="1546">
        <v>0.05</v>
      </c>
      <c r="AH28" s="1546">
        <v>0</v>
      </c>
      <c r="AI28" s="1546">
        <v>0</v>
      </c>
      <c r="AJ28" s="1546">
        <v>0</v>
      </c>
      <c r="AK28" s="1546">
        <v>0</v>
      </c>
      <c r="AL28" s="1546">
        <v>0</v>
      </c>
      <c r="AM28" s="1546">
        <v>0</v>
      </c>
      <c r="AN28" s="1546">
        <v>0</v>
      </c>
      <c r="AO28" s="1546">
        <v>0</v>
      </c>
      <c r="AP28" s="1546">
        <v>0</v>
      </c>
      <c r="AQ28" s="1546">
        <v>0</v>
      </c>
      <c r="AR28" s="1546">
        <v>0</v>
      </c>
      <c r="AS28" s="1546">
        <v>0</v>
      </c>
      <c r="AT28" s="1546">
        <v>0</v>
      </c>
      <c r="AU28" s="1546">
        <v>0</v>
      </c>
      <c r="AV28" s="1546">
        <v>0</v>
      </c>
      <c r="AW28" s="1546">
        <v>0</v>
      </c>
      <c r="AX28" s="1546">
        <v>0</v>
      </c>
      <c r="AY28" s="1546">
        <v>0</v>
      </c>
    </row>
    <row r="29" spans="22:51" ht="15.75">
      <c r="V29" s="1524"/>
      <c r="AA29" s="1526"/>
      <c r="AC29" s="167">
        <v>15</v>
      </c>
      <c r="AD29" s="151"/>
      <c r="AE29" s="1546">
        <v>0.05</v>
      </c>
      <c r="AF29" s="1546">
        <v>0.05</v>
      </c>
      <c r="AG29" s="1546">
        <v>0.05</v>
      </c>
      <c r="AH29" s="1546">
        <v>0</v>
      </c>
      <c r="AI29" s="1546">
        <v>0</v>
      </c>
      <c r="AJ29" s="1546">
        <v>0</v>
      </c>
      <c r="AK29" s="1546">
        <v>0</v>
      </c>
      <c r="AL29" s="1546">
        <v>0</v>
      </c>
      <c r="AM29" s="1546">
        <v>0</v>
      </c>
      <c r="AN29" s="1546">
        <v>0</v>
      </c>
      <c r="AO29" s="1546">
        <v>0</v>
      </c>
      <c r="AP29" s="1546">
        <v>0</v>
      </c>
      <c r="AQ29" s="1546">
        <v>0</v>
      </c>
      <c r="AR29" s="1546">
        <v>0</v>
      </c>
      <c r="AS29" s="1546">
        <v>0</v>
      </c>
      <c r="AT29" s="1546">
        <v>0</v>
      </c>
      <c r="AU29" s="1546">
        <v>0</v>
      </c>
      <c r="AV29" s="1546">
        <v>0</v>
      </c>
      <c r="AW29" s="1546">
        <v>0</v>
      </c>
      <c r="AX29" s="1546">
        <v>0</v>
      </c>
      <c r="AY29" s="1546">
        <v>0</v>
      </c>
    </row>
    <row r="30" spans="22:51" ht="15.75">
      <c r="V30" s="1524"/>
      <c r="AA30" s="1526"/>
      <c r="AC30" s="167">
        <v>16</v>
      </c>
      <c r="AD30" s="151"/>
      <c r="AE30" s="1546">
        <v>0.05</v>
      </c>
      <c r="AF30" s="1546">
        <v>0.05</v>
      </c>
      <c r="AG30" s="1546">
        <v>0.05</v>
      </c>
      <c r="AH30" s="1546">
        <v>0</v>
      </c>
      <c r="AI30" s="1546">
        <v>0</v>
      </c>
      <c r="AJ30" s="1546">
        <v>0</v>
      </c>
      <c r="AK30" s="1546">
        <v>0</v>
      </c>
      <c r="AL30" s="1546">
        <v>0</v>
      </c>
      <c r="AM30" s="1546">
        <v>0</v>
      </c>
      <c r="AN30" s="1546">
        <v>0</v>
      </c>
      <c r="AO30" s="1546">
        <v>0</v>
      </c>
      <c r="AP30" s="1546">
        <v>0</v>
      </c>
      <c r="AQ30" s="1546">
        <v>0</v>
      </c>
      <c r="AR30" s="1546">
        <v>0</v>
      </c>
      <c r="AS30" s="1546">
        <v>0</v>
      </c>
      <c r="AT30" s="1546">
        <v>0</v>
      </c>
      <c r="AU30" s="1546">
        <v>0</v>
      </c>
      <c r="AV30" s="1546">
        <v>0</v>
      </c>
      <c r="AW30" s="1546">
        <v>0</v>
      </c>
      <c r="AX30" s="1546">
        <v>0</v>
      </c>
      <c r="AY30" s="1546">
        <v>0</v>
      </c>
    </row>
    <row r="31" spans="22:51" ht="15.75">
      <c r="V31" s="1524"/>
      <c r="AA31" s="1526"/>
      <c r="AC31" s="167">
        <v>17</v>
      </c>
      <c r="AD31" s="151"/>
      <c r="AE31" s="1546">
        <v>0.05</v>
      </c>
      <c r="AF31" s="1546">
        <v>0.05</v>
      </c>
      <c r="AG31" s="1546">
        <v>0.05</v>
      </c>
      <c r="AH31" s="1546">
        <v>0</v>
      </c>
      <c r="AI31" s="1546">
        <v>0</v>
      </c>
      <c r="AJ31" s="1546">
        <v>0</v>
      </c>
      <c r="AK31" s="1546">
        <v>0</v>
      </c>
      <c r="AL31" s="1546">
        <v>0</v>
      </c>
      <c r="AM31" s="1546">
        <v>0</v>
      </c>
      <c r="AN31" s="1546">
        <v>0</v>
      </c>
      <c r="AO31" s="1546">
        <v>0</v>
      </c>
      <c r="AP31" s="1546">
        <v>0</v>
      </c>
      <c r="AQ31" s="1546">
        <v>0</v>
      </c>
      <c r="AR31" s="1546">
        <v>0</v>
      </c>
      <c r="AS31" s="1546">
        <v>0</v>
      </c>
      <c r="AT31" s="1546">
        <v>0</v>
      </c>
      <c r="AU31" s="1546">
        <v>0</v>
      </c>
      <c r="AV31" s="1546">
        <v>0</v>
      </c>
      <c r="AW31" s="1546">
        <v>0</v>
      </c>
      <c r="AX31" s="1546">
        <v>0</v>
      </c>
      <c r="AY31" s="1546">
        <v>0</v>
      </c>
    </row>
    <row r="32" spans="22:51" ht="15.75">
      <c r="V32" s="1524"/>
      <c r="AA32" s="1526"/>
      <c r="AC32" s="167">
        <v>18</v>
      </c>
      <c r="AD32" s="151"/>
      <c r="AE32" s="1546">
        <v>0.05</v>
      </c>
      <c r="AF32" s="1546">
        <v>0.05</v>
      </c>
      <c r="AG32" s="1546">
        <v>0.05</v>
      </c>
      <c r="AH32" s="1546">
        <v>0</v>
      </c>
      <c r="AI32" s="1546">
        <v>0</v>
      </c>
      <c r="AJ32" s="1546">
        <v>0</v>
      </c>
      <c r="AK32" s="1546">
        <v>0</v>
      </c>
      <c r="AL32" s="1546">
        <v>0</v>
      </c>
      <c r="AM32" s="1546">
        <v>0</v>
      </c>
      <c r="AN32" s="1546">
        <v>0</v>
      </c>
      <c r="AO32" s="1546">
        <v>0</v>
      </c>
      <c r="AP32" s="1546">
        <v>0</v>
      </c>
      <c r="AQ32" s="1546">
        <v>0</v>
      </c>
      <c r="AR32" s="1546">
        <v>0</v>
      </c>
      <c r="AS32" s="1546">
        <v>0</v>
      </c>
      <c r="AT32" s="1546">
        <v>0</v>
      </c>
      <c r="AU32" s="1546">
        <v>0</v>
      </c>
      <c r="AV32" s="1546">
        <v>0</v>
      </c>
      <c r="AW32" s="1546">
        <v>0</v>
      </c>
      <c r="AX32" s="1546">
        <v>0</v>
      </c>
      <c r="AY32" s="1546">
        <v>0</v>
      </c>
    </row>
    <row r="33" spans="22:51" ht="15.75">
      <c r="V33" s="1524"/>
      <c r="AA33" s="1526"/>
      <c r="AC33" s="167">
        <v>19</v>
      </c>
      <c r="AD33" s="151"/>
      <c r="AE33" s="1546">
        <v>0.05</v>
      </c>
      <c r="AF33" s="1546">
        <v>0.05</v>
      </c>
      <c r="AG33" s="1546">
        <v>0.05</v>
      </c>
      <c r="AH33" s="1546">
        <v>0</v>
      </c>
      <c r="AI33" s="1546">
        <v>0</v>
      </c>
      <c r="AJ33" s="1546">
        <v>0</v>
      </c>
      <c r="AK33" s="1546">
        <v>0</v>
      </c>
      <c r="AL33" s="1546">
        <v>0</v>
      </c>
      <c r="AM33" s="1546">
        <v>0</v>
      </c>
      <c r="AN33" s="1546">
        <v>0</v>
      </c>
      <c r="AO33" s="1546">
        <v>0</v>
      </c>
      <c r="AP33" s="1546">
        <v>0</v>
      </c>
      <c r="AQ33" s="1546">
        <v>0</v>
      </c>
      <c r="AR33" s="1546">
        <v>0</v>
      </c>
      <c r="AS33" s="1546">
        <v>0</v>
      </c>
      <c r="AT33" s="1546">
        <v>0</v>
      </c>
      <c r="AU33" s="1546">
        <v>0</v>
      </c>
      <c r="AV33" s="1546">
        <v>0</v>
      </c>
      <c r="AW33" s="1546">
        <v>0</v>
      </c>
      <c r="AX33" s="1546">
        <v>0</v>
      </c>
      <c r="AY33" s="1546">
        <v>0</v>
      </c>
    </row>
    <row r="34" spans="22:51" ht="15.75">
      <c r="V34" s="1524"/>
      <c r="AA34" s="1526"/>
      <c r="AC34" s="167">
        <v>20</v>
      </c>
      <c r="AD34" s="151"/>
      <c r="AE34" s="1546">
        <v>0.05</v>
      </c>
      <c r="AF34" s="1546">
        <v>0.05</v>
      </c>
      <c r="AG34" s="1546">
        <v>0.05</v>
      </c>
      <c r="AH34" s="1546">
        <v>0</v>
      </c>
      <c r="AI34" s="1546">
        <v>0</v>
      </c>
      <c r="AJ34" s="1546">
        <v>0</v>
      </c>
      <c r="AK34" s="1546">
        <v>0</v>
      </c>
      <c r="AL34" s="1546">
        <v>0</v>
      </c>
      <c r="AM34" s="1546">
        <v>0</v>
      </c>
      <c r="AN34" s="1546">
        <v>0</v>
      </c>
      <c r="AO34" s="1546">
        <v>0</v>
      </c>
      <c r="AP34" s="1546">
        <v>0</v>
      </c>
      <c r="AQ34" s="1546">
        <v>0</v>
      </c>
      <c r="AR34" s="1546">
        <v>0</v>
      </c>
      <c r="AS34" s="1546">
        <v>0</v>
      </c>
      <c r="AT34" s="1546">
        <v>0</v>
      </c>
      <c r="AU34" s="1546">
        <v>0</v>
      </c>
      <c r="AV34" s="1546">
        <v>0</v>
      </c>
      <c r="AW34" s="1546">
        <v>0</v>
      </c>
      <c r="AX34" s="1546">
        <v>0</v>
      </c>
      <c r="AY34" s="1546">
        <v>0</v>
      </c>
    </row>
    <row r="35" spans="22:51" ht="15.75">
      <c r="V35" s="1524"/>
      <c r="AA35" s="1526"/>
      <c r="AC35" s="167">
        <v>21</v>
      </c>
      <c r="AD35" s="151"/>
      <c r="AE35" s="1546">
        <v>0</v>
      </c>
      <c r="AF35" s="1546">
        <v>0</v>
      </c>
      <c r="AG35" s="1546">
        <v>0</v>
      </c>
      <c r="AH35" s="1546">
        <v>0</v>
      </c>
      <c r="AI35" s="1546">
        <v>0</v>
      </c>
      <c r="AJ35" s="1546">
        <v>0</v>
      </c>
      <c r="AK35" s="1546">
        <v>0</v>
      </c>
      <c r="AL35" s="1546">
        <v>0</v>
      </c>
      <c r="AM35" s="1546">
        <v>0</v>
      </c>
      <c r="AN35" s="1546">
        <v>0</v>
      </c>
      <c r="AO35" s="1546">
        <v>0</v>
      </c>
      <c r="AP35" s="1546">
        <v>0</v>
      </c>
      <c r="AQ35" s="1546">
        <v>0</v>
      </c>
      <c r="AR35" s="1546">
        <v>0</v>
      </c>
      <c r="AS35" s="1546">
        <v>0</v>
      </c>
      <c r="AT35" s="1546">
        <v>0</v>
      </c>
      <c r="AU35" s="1546">
        <v>0</v>
      </c>
      <c r="AV35" s="1546">
        <v>0</v>
      </c>
      <c r="AW35" s="1546">
        <v>0</v>
      </c>
      <c r="AX35" s="1546">
        <v>0</v>
      </c>
      <c r="AY35" s="1546">
        <v>0</v>
      </c>
    </row>
    <row r="36" spans="22:51" ht="15.75">
      <c r="V36" s="1524"/>
      <c r="AA36" s="1526"/>
      <c r="AC36" s="167">
        <v>22</v>
      </c>
      <c r="AD36" s="151"/>
      <c r="AE36" s="1546">
        <v>0</v>
      </c>
      <c r="AF36" s="1546">
        <v>0</v>
      </c>
      <c r="AG36" s="1546">
        <v>0</v>
      </c>
      <c r="AH36" s="1546">
        <v>0</v>
      </c>
      <c r="AI36" s="1546">
        <v>0</v>
      </c>
      <c r="AJ36" s="1546">
        <v>0</v>
      </c>
      <c r="AK36" s="1546">
        <v>0</v>
      </c>
      <c r="AL36" s="1546">
        <v>0</v>
      </c>
      <c r="AM36" s="1546">
        <v>0</v>
      </c>
      <c r="AN36" s="1546">
        <v>0</v>
      </c>
      <c r="AO36" s="1546">
        <v>0</v>
      </c>
      <c r="AP36" s="1546">
        <v>0</v>
      </c>
      <c r="AQ36" s="1546">
        <v>0</v>
      </c>
      <c r="AR36" s="1546">
        <v>0</v>
      </c>
      <c r="AS36" s="1546">
        <v>0</v>
      </c>
      <c r="AT36" s="1546">
        <v>0</v>
      </c>
      <c r="AU36" s="1546">
        <v>0</v>
      </c>
      <c r="AV36" s="1546">
        <v>0</v>
      </c>
      <c r="AW36" s="1546">
        <v>0</v>
      </c>
      <c r="AX36" s="1546">
        <v>0</v>
      </c>
      <c r="AY36" s="1546">
        <v>0</v>
      </c>
    </row>
    <row r="37" spans="22:51" ht="15.75">
      <c r="V37" s="1524"/>
      <c r="AA37" s="1526"/>
      <c r="AC37" s="167">
        <v>23</v>
      </c>
      <c r="AD37" s="151"/>
      <c r="AE37" s="1546">
        <v>0</v>
      </c>
      <c r="AF37" s="1546">
        <v>0</v>
      </c>
      <c r="AG37" s="1546">
        <v>0</v>
      </c>
      <c r="AH37" s="1546">
        <v>0</v>
      </c>
      <c r="AI37" s="1546">
        <v>0</v>
      </c>
      <c r="AJ37" s="1546">
        <v>0</v>
      </c>
      <c r="AK37" s="1546">
        <v>0</v>
      </c>
      <c r="AL37" s="1546">
        <v>0</v>
      </c>
      <c r="AM37" s="1546">
        <v>0</v>
      </c>
      <c r="AN37" s="1546">
        <v>0</v>
      </c>
      <c r="AO37" s="1546">
        <v>0</v>
      </c>
      <c r="AP37" s="1546">
        <v>0</v>
      </c>
      <c r="AQ37" s="1546">
        <v>0</v>
      </c>
      <c r="AR37" s="1546">
        <v>0</v>
      </c>
      <c r="AS37" s="1546">
        <v>0</v>
      </c>
      <c r="AT37" s="1546">
        <v>0</v>
      </c>
      <c r="AU37" s="1546">
        <v>0</v>
      </c>
      <c r="AV37" s="1546">
        <v>0</v>
      </c>
      <c r="AW37" s="1546">
        <v>0</v>
      </c>
      <c r="AX37" s="1546">
        <v>0</v>
      </c>
      <c r="AY37" s="1546">
        <v>0</v>
      </c>
    </row>
    <row r="38" spans="22:51" ht="15.75">
      <c r="V38" s="1524"/>
      <c r="AA38" s="1526"/>
      <c r="AC38" s="167">
        <v>24</v>
      </c>
      <c r="AD38" s="151"/>
      <c r="AE38" s="1546">
        <v>0</v>
      </c>
      <c r="AF38" s="1546">
        <v>0</v>
      </c>
      <c r="AG38" s="1546">
        <v>0</v>
      </c>
      <c r="AH38" s="1546">
        <v>0</v>
      </c>
      <c r="AI38" s="1546">
        <v>0</v>
      </c>
      <c r="AJ38" s="1546">
        <v>0</v>
      </c>
      <c r="AK38" s="1546">
        <v>0</v>
      </c>
      <c r="AL38" s="1546">
        <v>0</v>
      </c>
      <c r="AM38" s="1546">
        <v>0</v>
      </c>
      <c r="AN38" s="1546">
        <v>0</v>
      </c>
      <c r="AO38" s="1546">
        <v>0</v>
      </c>
      <c r="AP38" s="1546">
        <v>0</v>
      </c>
      <c r="AQ38" s="1546">
        <v>0</v>
      </c>
      <c r="AR38" s="1546">
        <v>0</v>
      </c>
      <c r="AS38" s="1546">
        <v>0</v>
      </c>
      <c r="AT38" s="1546">
        <v>0</v>
      </c>
      <c r="AU38" s="1546">
        <v>0</v>
      </c>
      <c r="AV38" s="1546">
        <v>0</v>
      </c>
      <c r="AW38" s="1546">
        <v>0</v>
      </c>
      <c r="AX38" s="1546">
        <v>0</v>
      </c>
      <c r="AY38" s="1546">
        <v>0</v>
      </c>
    </row>
    <row r="39" spans="22:51" ht="15.75">
      <c r="V39" s="1524"/>
      <c r="AA39" s="1526"/>
      <c r="AC39" s="167">
        <v>25</v>
      </c>
      <c r="AD39" s="151"/>
      <c r="AE39" s="1546">
        <v>0</v>
      </c>
      <c r="AF39" s="1546">
        <v>0</v>
      </c>
      <c r="AG39" s="1546">
        <v>0</v>
      </c>
      <c r="AH39" s="1546">
        <v>0</v>
      </c>
      <c r="AI39" s="1546">
        <v>0</v>
      </c>
      <c r="AJ39" s="1546">
        <v>0</v>
      </c>
      <c r="AK39" s="1546">
        <v>0</v>
      </c>
      <c r="AL39" s="1546">
        <v>0</v>
      </c>
      <c r="AM39" s="1546">
        <v>0</v>
      </c>
      <c r="AN39" s="1546">
        <v>0</v>
      </c>
      <c r="AO39" s="1546">
        <v>0</v>
      </c>
      <c r="AP39" s="1546">
        <v>0</v>
      </c>
      <c r="AQ39" s="1546">
        <v>0</v>
      </c>
      <c r="AR39" s="1546">
        <v>0</v>
      </c>
      <c r="AS39" s="1546">
        <v>0</v>
      </c>
      <c r="AT39" s="1546">
        <v>0</v>
      </c>
      <c r="AU39" s="1546">
        <v>0</v>
      </c>
      <c r="AV39" s="1546">
        <v>0</v>
      </c>
      <c r="AW39" s="1546">
        <v>0</v>
      </c>
      <c r="AX39" s="1546">
        <v>0</v>
      </c>
      <c r="AY39" s="1546">
        <v>0</v>
      </c>
    </row>
    <row r="40" spans="22:51" ht="15.75">
      <c r="V40" s="1524"/>
      <c r="AA40" s="1526"/>
      <c r="AC40" s="167">
        <v>26</v>
      </c>
      <c r="AD40" s="151"/>
      <c r="AE40" s="1546">
        <v>0</v>
      </c>
      <c r="AF40" s="1546">
        <v>0</v>
      </c>
      <c r="AG40" s="1546">
        <v>0</v>
      </c>
      <c r="AH40" s="1546">
        <v>0</v>
      </c>
      <c r="AI40" s="1546">
        <v>0</v>
      </c>
      <c r="AJ40" s="1546">
        <v>0</v>
      </c>
      <c r="AK40" s="1546">
        <v>0</v>
      </c>
      <c r="AL40" s="1546">
        <v>0</v>
      </c>
      <c r="AM40" s="1546">
        <v>0</v>
      </c>
      <c r="AN40" s="1546">
        <v>0</v>
      </c>
      <c r="AO40" s="1546">
        <v>0</v>
      </c>
      <c r="AP40" s="1546">
        <v>0</v>
      </c>
      <c r="AQ40" s="1546">
        <v>0</v>
      </c>
      <c r="AR40" s="1546">
        <v>0</v>
      </c>
      <c r="AS40" s="1546">
        <v>0</v>
      </c>
      <c r="AT40" s="1546">
        <v>0</v>
      </c>
      <c r="AU40" s="1546">
        <v>0</v>
      </c>
      <c r="AV40" s="1546">
        <v>0</v>
      </c>
      <c r="AW40" s="1546">
        <v>0</v>
      </c>
      <c r="AX40" s="1546">
        <v>0</v>
      </c>
      <c r="AY40" s="1546">
        <v>0</v>
      </c>
    </row>
    <row r="41" spans="22:51" ht="15.75">
      <c r="V41" s="1524"/>
      <c r="AA41" s="1526"/>
      <c r="AC41" s="167">
        <v>27</v>
      </c>
      <c r="AD41" s="151"/>
      <c r="AE41" s="1546">
        <v>0</v>
      </c>
      <c r="AF41" s="1546">
        <v>0</v>
      </c>
      <c r="AG41" s="1546">
        <v>0</v>
      </c>
      <c r="AH41" s="1546">
        <v>0</v>
      </c>
      <c r="AI41" s="1546">
        <v>0</v>
      </c>
      <c r="AJ41" s="1546">
        <v>0</v>
      </c>
      <c r="AK41" s="1546">
        <v>0</v>
      </c>
      <c r="AL41" s="1546">
        <v>0</v>
      </c>
      <c r="AM41" s="1546">
        <v>0</v>
      </c>
      <c r="AN41" s="1546">
        <v>0</v>
      </c>
      <c r="AO41" s="1546">
        <v>0</v>
      </c>
      <c r="AP41" s="1546">
        <v>0</v>
      </c>
      <c r="AQ41" s="1546">
        <v>0</v>
      </c>
      <c r="AR41" s="1546">
        <v>0</v>
      </c>
      <c r="AS41" s="1546">
        <v>0</v>
      </c>
      <c r="AT41" s="1546">
        <v>0</v>
      </c>
      <c r="AU41" s="1546">
        <v>0</v>
      </c>
      <c r="AV41" s="1546">
        <v>0</v>
      </c>
      <c r="AW41" s="1546">
        <v>0</v>
      </c>
      <c r="AX41" s="1546">
        <v>0</v>
      </c>
      <c r="AY41" s="1546">
        <v>0</v>
      </c>
    </row>
    <row r="42" spans="22:51" ht="15.75">
      <c r="V42" s="1524"/>
      <c r="AA42" s="1526"/>
      <c r="AC42" s="167">
        <v>28</v>
      </c>
      <c r="AD42" s="151"/>
      <c r="AE42" s="1546">
        <v>0</v>
      </c>
      <c r="AF42" s="1546">
        <v>0</v>
      </c>
      <c r="AG42" s="1546">
        <v>0</v>
      </c>
      <c r="AH42" s="1546">
        <v>0</v>
      </c>
      <c r="AI42" s="1546">
        <v>0</v>
      </c>
      <c r="AJ42" s="1546">
        <v>0</v>
      </c>
      <c r="AK42" s="1546">
        <v>0</v>
      </c>
      <c r="AL42" s="1546">
        <v>0</v>
      </c>
      <c r="AM42" s="1546">
        <v>0</v>
      </c>
      <c r="AN42" s="1546">
        <v>0</v>
      </c>
      <c r="AO42" s="1546">
        <v>0</v>
      </c>
      <c r="AP42" s="1546">
        <v>0</v>
      </c>
      <c r="AQ42" s="1546">
        <v>0</v>
      </c>
      <c r="AR42" s="1546">
        <v>0</v>
      </c>
      <c r="AS42" s="1546">
        <v>0</v>
      </c>
      <c r="AT42" s="1546">
        <v>0</v>
      </c>
      <c r="AU42" s="1546">
        <v>0</v>
      </c>
      <c r="AV42" s="1546">
        <v>0</v>
      </c>
      <c r="AW42" s="1546">
        <v>0</v>
      </c>
      <c r="AX42" s="1546">
        <v>0</v>
      </c>
      <c r="AY42" s="1546">
        <v>0</v>
      </c>
    </row>
    <row r="43" spans="22:51" ht="15.75">
      <c r="V43" s="1524"/>
      <c r="AA43" s="1526"/>
      <c r="AC43" s="167">
        <v>29</v>
      </c>
      <c r="AD43" s="151"/>
      <c r="AE43" s="1546">
        <v>0</v>
      </c>
      <c r="AF43" s="1546">
        <v>0</v>
      </c>
      <c r="AG43" s="1546">
        <v>0</v>
      </c>
      <c r="AH43" s="1546">
        <v>0</v>
      </c>
      <c r="AI43" s="1546">
        <v>0</v>
      </c>
      <c r="AJ43" s="1546">
        <v>0</v>
      </c>
      <c r="AK43" s="1546">
        <v>0</v>
      </c>
      <c r="AL43" s="1546">
        <v>0</v>
      </c>
      <c r="AM43" s="1546">
        <v>0</v>
      </c>
      <c r="AN43" s="1546">
        <v>0</v>
      </c>
      <c r="AO43" s="1546">
        <v>0</v>
      </c>
      <c r="AP43" s="1546">
        <v>0</v>
      </c>
      <c r="AQ43" s="1546">
        <v>0</v>
      </c>
      <c r="AR43" s="1546">
        <v>0</v>
      </c>
      <c r="AS43" s="1546">
        <v>0</v>
      </c>
      <c r="AT43" s="1546">
        <v>0</v>
      </c>
      <c r="AU43" s="1546">
        <v>0</v>
      </c>
      <c r="AV43" s="1546">
        <v>0</v>
      </c>
      <c r="AW43" s="1546">
        <v>0</v>
      </c>
      <c r="AX43" s="1546">
        <v>0</v>
      </c>
      <c r="AY43" s="1546">
        <v>0</v>
      </c>
    </row>
    <row r="44" spans="22:51" ht="15.75">
      <c r="V44" s="1524"/>
      <c r="AA44" s="1526"/>
      <c r="AC44" s="167">
        <v>30</v>
      </c>
      <c r="AD44" s="151"/>
      <c r="AE44" s="1546">
        <v>0</v>
      </c>
      <c r="AF44" s="1546">
        <v>0</v>
      </c>
      <c r="AG44" s="1546">
        <v>0</v>
      </c>
      <c r="AH44" s="1546">
        <v>0</v>
      </c>
      <c r="AI44" s="1546">
        <v>0</v>
      </c>
      <c r="AJ44" s="1546">
        <v>0</v>
      </c>
      <c r="AK44" s="1546">
        <v>0</v>
      </c>
      <c r="AL44" s="1546">
        <v>0</v>
      </c>
      <c r="AM44" s="1546">
        <v>0</v>
      </c>
      <c r="AN44" s="1546">
        <v>0</v>
      </c>
      <c r="AO44" s="1546">
        <v>0</v>
      </c>
      <c r="AP44" s="1546">
        <v>0</v>
      </c>
      <c r="AQ44" s="1546">
        <v>0</v>
      </c>
      <c r="AR44" s="1546">
        <v>0</v>
      </c>
      <c r="AS44" s="1546">
        <v>0</v>
      </c>
      <c r="AT44" s="1546">
        <v>0</v>
      </c>
      <c r="AU44" s="1546">
        <v>0</v>
      </c>
      <c r="AV44" s="1546">
        <v>0</v>
      </c>
      <c r="AW44" s="1546">
        <v>0</v>
      </c>
      <c r="AX44" s="1546">
        <v>0</v>
      </c>
      <c r="AY44" s="1546">
        <v>0</v>
      </c>
    </row>
    <row r="45" spans="22:51" ht="15.75">
      <c r="V45" s="1524"/>
      <c r="AA45" s="1526"/>
      <c r="AC45" s="167">
        <v>31</v>
      </c>
      <c r="AD45" s="151"/>
      <c r="AE45" s="1546">
        <v>0</v>
      </c>
      <c r="AF45" s="1546">
        <v>0</v>
      </c>
      <c r="AG45" s="1546">
        <v>0</v>
      </c>
      <c r="AH45" s="1546">
        <v>0</v>
      </c>
      <c r="AI45" s="1546">
        <v>0</v>
      </c>
      <c r="AJ45" s="1546">
        <v>0</v>
      </c>
      <c r="AK45" s="1546">
        <v>0</v>
      </c>
      <c r="AL45" s="1546">
        <v>0</v>
      </c>
      <c r="AM45" s="1546">
        <v>0</v>
      </c>
      <c r="AN45" s="1546">
        <v>0</v>
      </c>
      <c r="AO45" s="1546">
        <v>0</v>
      </c>
      <c r="AP45" s="1546">
        <v>0</v>
      </c>
      <c r="AQ45" s="1546">
        <v>0</v>
      </c>
      <c r="AR45" s="1546">
        <v>0</v>
      </c>
      <c r="AS45" s="1546">
        <v>0</v>
      </c>
      <c r="AT45" s="1546">
        <v>0</v>
      </c>
      <c r="AU45" s="1546">
        <v>0</v>
      </c>
      <c r="AV45" s="1546">
        <v>0</v>
      </c>
      <c r="AW45" s="1546">
        <v>0</v>
      </c>
      <c r="AX45" s="1546">
        <v>0</v>
      </c>
      <c r="AY45" s="1546">
        <v>0</v>
      </c>
    </row>
    <row r="46" spans="22:51" ht="15.75">
      <c r="V46" s="1524"/>
      <c r="AA46" s="1526"/>
      <c r="AC46" s="167">
        <v>32</v>
      </c>
      <c r="AD46" s="151"/>
      <c r="AE46" s="1546">
        <v>0</v>
      </c>
      <c r="AF46" s="1546">
        <v>0</v>
      </c>
      <c r="AG46" s="1546">
        <v>0</v>
      </c>
      <c r="AH46" s="1546">
        <v>0</v>
      </c>
      <c r="AI46" s="1546">
        <v>0</v>
      </c>
      <c r="AJ46" s="1546">
        <v>0</v>
      </c>
      <c r="AK46" s="1546">
        <v>0</v>
      </c>
      <c r="AL46" s="1546">
        <v>0</v>
      </c>
      <c r="AM46" s="1546">
        <v>0</v>
      </c>
      <c r="AN46" s="1546">
        <v>0</v>
      </c>
      <c r="AO46" s="1546">
        <v>0</v>
      </c>
      <c r="AP46" s="1546">
        <v>0</v>
      </c>
      <c r="AQ46" s="1546">
        <v>0</v>
      </c>
      <c r="AR46" s="1546">
        <v>0</v>
      </c>
      <c r="AS46" s="1546">
        <v>0</v>
      </c>
      <c r="AT46" s="1546">
        <v>0</v>
      </c>
      <c r="AU46" s="1546">
        <v>0</v>
      </c>
      <c r="AV46" s="1546">
        <v>0</v>
      </c>
      <c r="AW46" s="1546">
        <v>0</v>
      </c>
      <c r="AX46" s="1546">
        <v>0</v>
      </c>
      <c r="AY46" s="1546">
        <v>0</v>
      </c>
    </row>
    <row r="47" spans="22:51" ht="15.75">
      <c r="V47" s="1524"/>
      <c r="AA47" s="1526"/>
      <c r="AC47" s="167">
        <v>33</v>
      </c>
      <c r="AD47" s="151"/>
      <c r="AE47" s="1546">
        <v>0</v>
      </c>
      <c r="AF47" s="1546">
        <v>0</v>
      </c>
      <c r="AG47" s="1546">
        <v>0</v>
      </c>
      <c r="AH47" s="1546">
        <v>0</v>
      </c>
      <c r="AI47" s="1546">
        <v>0</v>
      </c>
      <c r="AJ47" s="1546">
        <v>0</v>
      </c>
      <c r="AK47" s="1546">
        <v>0</v>
      </c>
      <c r="AL47" s="1546">
        <v>0</v>
      </c>
      <c r="AM47" s="1546">
        <v>0</v>
      </c>
      <c r="AN47" s="1546">
        <v>0</v>
      </c>
      <c r="AO47" s="1546">
        <v>0</v>
      </c>
      <c r="AP47" s="1546">
        <v>0</v>
      </c>
      <c r="AQ47" s="1546">
        <v>0</v>
      </c>
      <c r="AR47" s="1546">
        <v>0</v>
      </c>
      <c r="AS47" s="1546">
        <v>0</v>
      </c>
      <c r="AT47" s="1546">
        <v>0</v>
      </c>
      <c r="AU47" s="1546">
        <v>0</v>
      </c>
      <c r="AV47" s="1546">
        <v>0</v>
      </c>
      <c r="AW47" s="1546">
        <v>0</v>
      </c>
      <c r="AX47" s="1546">
        <v>0</v>
      </c>
      <c r="AY47" s="1546">
        <v>0</v>
      </c>
    </row>
    <row r="48" spans="22:51" ht="15.75">
      <c r="V48" s="1524"/>
      <c r="AA48" s="1526"/>
      <c r="AC48" s="167">
        <v>34</v>
      </c>
      <c r="AD48" s="151"/>
      <c r="AE48" s="1546">
        <v>0</v>
      </c>
      <c r="AF48" s="1546">
        <v>0</v>
      </c>
      <c r="AG48" s="1546">
        <v>0</v>
      </c>
      <c r="AH48" s="1546">
        <v>0</v>
      </c>
      <c r="AI48" s="1546">
        <v>0</v>
      </c>
      <c r="AJ48" s="1546">
        <v>0</v>
      </c>
      <c r="AK48" s="1546">
        <v>0</v>
      </c>
      <c r="AL48" s="1546">
        <v>0</v>
      </c>
      <c r="AM48" s="1546">
        <v>0</v>
      </c>
      <c r="AN48" s="1546">
        <v>0</v>
      </c>
      <c r="AO48" s="1546">
        <v>0</v>
      </c>
      <c r="AP48" s="1546">
        <v>0</v>
      </c>
      <c r="AQ48" s="1546">
        <v>0</v>
      </c>
      <c r="AR48" s="1546">
        <v>0</v>
      </c>
      <c r="AS48" s="1546">
        <v>0</v>
      </c>
      <c r="AT48" s="1546">
        <v>0</v>
      </c>
      <c r="AU48" s="1546">
        <v>0</v>
      </c>
      <c r="AV48" s="1546">
        <v>0</v>
      </c>
      <c r="AW48" s="1546">
        <v>0</v>
      </c>
      <c r="AX48" s="1546">
        <v>0</v>
      </c>
      <c r="AY48" s="1546">
        <v>0</v>
      </c>
    </row>
    <row r="49" spans="22:51" ht="15.75">
      <c r="V49" s="1524"/>
      <c r="AA49" s="1526"/>
      <c r="AC49" s="167">
        <v>35</v>
      </c>
      <c r="AD49" s="151"/>
      <c r="AE49" s="1546">
        <v>0</v>
      </c>
      <c r="AF49" s="1546">
        <v>0</v>
      </c>
      <c r="AG49" s="1546">
        <v>0</v>
      </c>
      <c r="AH49" s="1546">
        <v>0</v>
      </c>
      <c r="AI49" s="1546">
        <v>0</v>
      </c>
      <c r="AJ49" s="1546">
        <v>0</v>
      </c>
      <c r="AK49" s="1546">
        <v>0</v>
      </c>
      <c r="AL49" s="1546">
        <v>0</v>
      </c>
      <c r="AM49" s="1546">
        <v>0</v>
      </c>
      <c r="AN49" s="1546">
        <v>0</v>
      </c>
      <c r="AO49" s="1546">
        <v>0</v>
      </c>
      <c r="AP49" s="1546">
        <v>0</v>
      </c>
      <c r="AQ49" s="1546">
        <v>0</v>
      </c>
      <c r="AR49" s="1546">
        <v>0</v>
      </c>
      <c r="AS49" s="1546">
        <v>0</v>
      </c>
      <c r="AT49" s="1546">
        <v>0</v>
      </c>
      <c r="AU49" s="1546">
        <v>0</v>
      </c>
      <c r="AV49" s="1546">
        <v>0</v>
      </c>
      <c r="AW49" s="1546">
        <v>0</v>
      </c>
      <c r="AX49" s="1546">
        <v>0</v>
      </c>
      <c r="AY49" s="1546">
        <v>0</v>
      </c>
    </row>
    <row r="50" spans="22:51" ht="15.75">
      <c r="V50" s="1524"/>
      <c r="AA50" s="1526"/>
      <c r="AC50" s="167">
        <v>36</v>
      </c>
      <c r="AD50" s="151"/>
      <c r="AE50" s="1546">
        <v>0</v>
      </c>
      <c r="AF50" s="1546">
        <v>0</v>
      </c>
      <c r="AG50" s="1546">
        <v>0</v>
      </c>
      <c r="AH50" s="1546">
        <v>0</v>
      </c>
      <c r="AI50" s="1546">
        <v>0</v>
      </c>
      <c r="AJ50" s="1546">
        <v>0</v>
      </c>
      <c r="AK50" s="1546">
        <v>0</v>
      </c>
      <c r="AL50" s="1546">
        <v>0</v>
      </c>
      <c r="AM50" s="1546">
        <v>0</v>
      </c>
      <c r="AN50" s="1546">
        <v>0</v>
      </c>
      <c r="AO50" s="1546">
        <v>0</v>
      </c>
      <c r="AP50" s="1546">
        <v>0</v>
      </c>
      <c r="AQ50" s="1546">
        <v>0</v>
      </c>
      <c r="AR50" s="1546">
        <v>0</v>
      </c>
      <c r="AS50" s="1546">
        <v>0</v>
      </c>
      <c r="AT50" s="1546">
        <v>0</v>
      </c>
      <c r="AU50" s="1546">
        <v>0</v>
      </c>
      <c r="AV50" s="1546">
        <v>0</v>
      </c>
      <c r="AW50" s="1546">
        <v>0</v>
      </c>
      <c r="AX50" s="1546">
        <v>0</v>
      </c>
      <c r="AY50" s="1546">
        <v>0</v>
      </c>
    </row>
    <row r="51" spans="22:51" ht="15.75">
      <c r="V51" s="1524"/>
      <c r="AA51" s="1526"/>
      <c r="AC51" s="167">
        <v>37</v>
      </c>
      <c r="AD51" s="151"/>
      <c r="AE51" s="1546">
        <v>0</v>
      </c>
      <c r="AF51" s="1546">
        <v>0</v>
      </c>
      <c r="AG51" s="1546">
        <v>0</v>
      </c>
      <c r="AH51" s="1546">
        <v>0</v>
      </c>
      <c r="AI51" s="1546">
        <v>0</v>
      </c>
      <c r="AJ51" s="1546">
        <v>0</v>
      </c>
      <c r="AK51" s="1546">
        <v>0</v>
      </c>
      <c r="AL51" s="1546">
        <v>0</v>
      </c>
      <c r="AM51" s="1546">
        <v>0</v>
      </c>
      <c r="AN51" s="1546">
        <v>0</v>
      </c>
      <c r="AO51" s="1546">
        <v>0</v>
      </c>
      <c r="AP51" s="1546">
        <v>0</v>
      </c>
      <c r="AQ51" s="1546">
        <v>0</v>
      </c>
      <c r="AR51" s="1546">
        <v>0</v>
      </c>
      <c r="AS51" s="1546">
        <v>0</v>
      </c>
      <c r="AT51" s="1546">
        <v>0</v>
      </c>
      <c r="AU51" s="1546">
        <v>0</v>
      </c>
      <c r="AV51" s="1546">
        <v>0</v>
      </c>
      <c r="AW51" s="1546">
        <v>0</v>
      </c>
      <c r="AX51" s="1546">
        <v>0</v>
      </c>
      <c r="AY51" s="1546">
        <v>0</v>
      </c>
    </row>
    <row r="52" spans="22:51" ht="15.75">
      <c r="V52" s="1524"/>
      <c r="AA52" s="1526"/>
      <c r="AC52" s="167">
        <v>38</v>
      </c>
      <c r="AD52" s="151"/>
      <c r="AE52" s="1546">
        <v>0</v>
      </c>
      <c r="AF52" s="1546">
        <v>0</v>
      </c>
      <c r="AG52" s="1546">
        <v>0</v>
      </c>
      <c r="AH52" s="1546">
        <v>0</v>
      </c>
      <c r="AI52" s="1546">
        <v>0</v>
      </c>
      <c r="AJ52" s="1546">
        <v>0</v>
      </c>
      <c r="AK52" s="1546">
        <v>0</v>
      </c>
      <c r="AL52" s="1546">
        <v>0</v>
      </c>
      <c r="AM52" s="1546">
        <v>0</v>
      </c>
      <c r="AN52" s="1546">
        <v>0</v>
      </c>
      <c r="AO52" s="1546">
        <v>0</v>
      </c>
      <c r="AP52" s="1546">
        <v>0</v>
      </c>
      <c r="AQ52" s="1546">
        <v>0</v>
      </c>
      <c r="AR52" s="1546">
        <v>0</v>
      </c>
      <c r="AS52" s="1546">
        <v>0</v>
      </c>
      <c r="AT52" s="1546">
        <v>0</v>
      </c>
      <c r="AU52" s="1546">
        <v>0</v>
      </c>
      <c r="AV52" s="1546">
        <v>0</v>
      </c>
      <c r="AW52" s="1546">
        <v>0</v>
      </c>
      <c r="AX52" s="1546">
        <v>0</v>
      </c>
      <c r="AY52" s="1546">
        <v>0</v>
      </c>
    </row>
    <row r="53" spans="22:51" ht="15.75">
      <c r="V53" s="1524"/>
      <c r="AA53" s="1526"/>
      <c r="AC53" s="167">
        <v>39</v>
      </c>
      <c r="AD53" s="151"/>
      <c r="AE53" s="1546">
        <v>0</v>
      </c>
      <c r="AF53" s="1546">
        <v>0</v>
      </c>
      <c r="AG53" s="1546">
        <v>0</v>
      </c>
      <c r="AH53" s="1546">
        <v>0</v>
      </c>
      <c r="AI53" s="1546">
        <v>0</v>
      </c>
      <c r="AJ53" s="1546">
        <v>0</v>
      </c>
      <c r="AK53" s="1546">
        <v>0</v>
      </c>
      <c r="AL53" s="1546">
        <v>0</v>
      </c>
      <c r="AM53" s="1546">
        <v>0</v>
      </c>
      <c r="AN53" s="1546">
        <v>0</v>
      </c>
      <c r="AO53" s="1546">
        <v>0</v>
      </c>
      <c r="AP53" s="1546">
        <v>0</v>
      </c>
      <c r="AQ53" s="1546">
        <v>0</v>
      </c>
      <c r="AR53" s="1546">
        <v>0</v>
      </c>
      <c r="AS53" s="1546">
        <v>0</v>
      </c>
      <c r="AT53" s="1546">
        <v>0</v>
      </c>
      <c r="AU53" s="1546">
        <v>0</v>
      </c>
      <c r="AV53" s="1546">
        <v>0</v>
      </c>
      <c r="AW53" s="1546">
        <v>0</v>
      </c>
      <c r="AX53" s="1546">
        <v>0</v>
      </c>
      <c r="AY53" s="1546">
        <v>0</v>
      </c>
    </row>
    <row r="54" spans="22:51" ht="15.75">
      <c r="V54" s="1524"/>
      <c r="AA54" s="1526"/>
      <c r="AC54" s="167">
        <v>40</v>
      </c>
      <c r="AD54" s="151"/>
      <c r="AE54" s="1546">
        <v>0</v>
      </c>
      <c r="AF54" s="1546">
        <v>0</v>
      </c>
      <c r="AG54" s="1546">
        <v>0</v>
      </c>
      <c r="AH54" s="1546">
        <v>0</v>
      </c>
      <c r="AI54" s="1546">
        <v>0</v>
      </c>
      <c r="AJ54" s="1546">
        <v>0</v>
      </c>
      <c r="AK54" s="1546">
        <v>0</v>
      </c>
      <c r="AL54" s="1546">
        <v>0</v>
      </c>
      <c r="AM54" s="1546">
        <v>0</v>
      </c>
      <c r="AN54" s="1546">
        <v>0</v>
      </c>
      <c r="AO54" s="1546">
        <v>0</v>
      </c>
      <c r="AP54" s="1546">
        <v>0</v>
      </c>
      <c r="AQ54" s="1546">
        <v>0</v>
      </c>
      <c r="AR54" s="1546">
        <v>0</v>
      </c>
      <c r="AS54" s="1546">
        <v>0</v>
      </c>
      <c r="AT54" s="1546">
        <v>0</v>
      </c>
      <c r="AU54" s="1546">
        <v>0</v>
      </c>
      <c r="AV54" s="1546">
        <v>0</v>
      </c>
      <c r="AW54" s="1546">
        <v>0</v>
      </c>
      <c r="AX54" s="1546">
        <v>0</v>
      </c>
      <c r="AY54" s="1546">
        <v>0</v>
      </c>
    </row>
    <row r="55" spans="22:51" ht="15.75">
      <c r="V55" s="1524"/>
      <c r="AA55" s="1526"/>
      <c r="AC55" s="167">
        <v>41</v>
      </c>
      <c r="AD55" s="151"/>
      <c r="AE55" s="1546">
        <v>0</v>
      </c>
      <c r="AF55" s="1546">
        <v>0</v>
      </c>
      <c r="AG55" s="1546">
        <v>0</v>
      </c>
      <c r="AH55" s="1546">
        <v>0</v>
      </c>
      <c r="AI55" s="1546">
        <v>0</v>
      </c>
      <c r="AJ55" s="1546">
        <v>0</v>
      </c>
      <c r="AK55" s="1546">
        <v>0</v>
      </c>
      <c r="AL55" s="1546">
        <v>0</v>
      </c>
      <c r="AM55" s="1546">
        <v>0</v>
      </c>
      <c r="AN55" s="1546">
        <v>0</v>
      </c>
      <c r="AO55" s="1546">
        <v>0</v>
      </c>
      <c r="AP55" s="1546">
        <v>0</v>
      </c>
      <c r="AQ55" s="1546">
        <v>0</v>
      </c>
      <c r="AR55" s="1546">
        <v>0</v>
      </c>
      <c r="AS55" s="1546">
        <v>0</v>
      </c>
      <c r="AT55" s="1546">
        <v>0</v>
      </c>
      <c r="AU55" s="1546">
        <v>0</v>
      </c>
      <c r="AV55" s="1546">
        <v>0</v>
      </c>
      <c r="AW55" s="1546">
        <v>0</v>
      </c>
      <c r="AX55" s="1546">
        <v>0</v>
      </c>
      <c r="AY55" s="1546">
        <v>0</v>
      </c>
    </row>
    <row r="56" spans="22:51" ht="15.75">
      <c r="V56" s="1524"/>
      <c r="AA56" s="1526"/>
      <c r="AC56" s="167">
        <v>42</v>
      </c>
      <c r="AD56" s="151"/>
      <c r="AE56" s="1546">
        <v>0</v>
      </c>
      <c r="AF56" s="1546">
        <v>0</v>
      </c>
      <c r="AG56" s="1546">
        <v>0</v>
      </c>
      <c r="AH56" s="1546">
        <v>0</v>
      </c>
      <c r="AI56" s="1546">
        <v>0</v>
      </c>
      <c r="AJ56" s="1546">
        <v>0</v>
      </c>
      <c r="AK56" s="1546">
        <v>0</v>
      </c>
      <c r="AL56" s="1546">
        <v>0</v>
      </c>
      <c r="AM56" s="1546">
        <v>0</v>
      </c>
      <c r="AN56" s="1546">
        <v>0</v>
      </c>
      <c r="AO56" s="1546">
        <v>0</v>
      </c>
      <c r="AP56" s="1546">
        <v>0</v>
      </c>
      <c r="AQ56" s="1546">
        <v>0</v>
      </c>
      <c r="AR56" s="1546">
        <v>0</v>
      </c>
      <c r="AS56" s="1546">
        <v>0</v>
      </c>
      <c r="AT56" s="1546">
        <v>0</v>
      </c>
      <c r="AU56" s="1546">
        <v>0</v>
      </c>
      <c r="AV56" s="1546">
        <v>0</v>
      </c>
      <c r="AW56" s="1546">
        <v>0</v>
      </c>
      <c r="AX56" s="1546">
        <v>0</v>
      </c>
      <c r="AY56" s="1546">
        <v>0</v>
      </c>
    </row>
    <row r="57" spans="22:51" ht="15.75">
      <c r="V57" s="1524"/>
      <c r="AA57" s="1526"/>
      <c r="AC57" s="167">
        <v>43</v>
      </c>
      <c r="AD57" s="151"/>
      <c r="AE57" s="1546">
        <v>0</v>
      </c>
      <c r="AF57" s="1546">
        <v>0</v>
      </c>
      <c r="AG57" s="1546">
        <v>0</v>
      </c>
      <c r="AH57" s="1546">
        <v>0</v>
      </c>
      <c r="AI57" s="1546">
        <v>0</v>
      </c>
      <c r="AJ57" s="1546">
        <v>0</v>
      </c>
      <c r="AK57" s="1546">
        <v>0</v>
      </c>
      <c r="AL57" s="1546">
        <v>0</v>
      </c>
      <c r="AM57" s="1546">
        <v>0</v>
      </c>
      <c r="AN57" s="1546">
        <v>0</v>
      </c>
      <c r="AO57" s="1546">
        <v>0</v>
      </c>
      <c r="AP57" s="1546">
        <v>0</v>
      </c>
      <c r="AQ57" s="1546">
        <v>0</v>
      </c>
      <c r="AR57" s="1546">
        <v>0</v>
      </c>
      <c r="AS57" s="1546">
        <v>0</v>
      </c>
      <c r="AT57" s="1546">
        <v>0</v>
      </c>
      <c r="AU57" s="1546">
        <v>0</v>
      </c>
      <c r="AV57" s="1546">
        <v>0</v>
      </c>
      <c r="AW57" s="1546">
        <v>0</v>
      </c>
      <c r="AX57" s="1546">
        <v>0</v>
      </c>
      <c r="AY57" s="1546">
        <v>0</v>
      </c>
    </row>
    <row r="58" spans="22:51" ht="15.75">
      <c r="V58" s="1524"/>
      <c r="AA58" s="1526"/>
      <c r="AC58" s="167">
        <v>44</v>
      </c>
      <c r="AD58" s="151"/>
      <c r="AE58" s="1546">
        <v>0</v>
      </c>
      <c r="AF58" s="1546">
        <v>0</v>
      </c>
      <c r="AG58" s="1546">
        <v>0</v>
      </c>
      <c r="AH58" s="1546">
        <v>0</v>
      </c>
      <c r="AI58" s="1546">
        <v>0</v>
      </c>
      <c r="AJ58" s="1546">
        <v>0</v>
      </c>
      <c r="AK58" s="1546">
        <v>0</v>
      </c>
      <c r="AL58" s="1546">
        <v>0</v>
      </c>
      <c r="AM58" s="1546">
        <v>0</v>
      </c>
      <c r="AN58" s="1546">
        <v>0</v>
      </c>
      <c r="AO58" s="1546">
        <v>0</v>
      </c>
      <c r="AP58" s="1546">
        <v>0</v>
      </c>
      <c r="AQ58" s="1546">
        <v>0</v>
      </c>
      <c r="AR58" s="1546">
        <v>0</v>
      </c>
      <c r="AS58" s="1546">
        <v>0</v>
      </c>
      <c r="AT58" s="1546">
        <v>0</v>
      </c>
      <c r="AU58" s="1546">
        <v>0</v>
      </c>
      <c r="AV58" s="1546">
        <v>0</v>
      </c>
      <c r="AW58" s="1546">
        <v>0</v>
      </c>
      <c r="AX58" s="1546">
        <v>0</v>
      </c>
      <c r="AY58" s="1546">
        <v>0</v>
      </c>
    </row>
    <row r="59" spans="22:51" ht="15.75">
      <c r="V59" s="1524"/>
      <c r="AA59" s="1526"/>
      <c r="AC59" s="167">
        <v>45</v>
      </c>
      <c r="AD59" s="151"/>
      <c r="AE59" s="1546">
        <v>0</v>
      </c>
      <c r="AF59" s="1546">
        <v>0</v>
      </c>
      <c r="AG59" s="1546">
        <v>0</v>
      </c>
      <c r="AH59" s="1546">
        <v>0</v>
      </c>
      <c r="AI59" s="1546">
        <v>0</v>
      </c>
      <c r="AJ59" s="1546">
        <v>0</v>
      </c>
      <c r="AK59" s="1546">
        <v>0</v>
      </c>
      <c r="AL59" s="1546">
        <v>0</v>
      </c>
      <c r="AM59" s="1546">
        <v>0</v>
      </c>
      <c r="AN59" s="1546">
        <v>0</v>
      </c>
      <c r="AO59" s="1546">
        <v>0</v>
      </c>
      <c r="AP59" s="1546">
        <v>0</v>
      </c>
      <c r="AQ59" s="1546">
        <v>0</v>
      </c>
      <c r="AR59" s="1546">
        <v>0</v>
      </c>
      <c r="AS59" s="1546">
        <v>0</v>
      </c>
      <c r="AT59" s="1546">
        <v>0</v>
      </c>
      <c r="AU59" s="1546">
        <v>0</v>
      </c>
      <c r="AV59" s="1546">
        <v>0</v>
      </c>
      <c r="AW59" s="1546">
        <v>0</v>
      </c>
      <c r="AX59" s="1546">
        <v>0</v>
      </c>
      <c r="AY59" s="1546">
        <v>0</v>
      </c>
    </row>
    <row r="60" spans="22:51" ht="15.75">
      <c r="V60" s="1524"/>
      <c r="AA60" s="1526"/>
      <c r="AC60" s="167">
        <v>46</v>
      </c>
      <c r="AD60" s="151"/>
      <c r="AE60" s="1546">
        <v>0</v>
      </c>
      <c r="AF60" s="1546">
        <v>0</v>
      </c>
      <c r="AG60" s="1546">
        <v>0</v>
      </c>
      <c r="AH60" s="1546">
        <v>0</v>
      </c>
      <c r="AI60" s="1546">
        <v>0</v>
      </c>
      <c r="AJ60" s="1546">
        <v>0</v>
      </c>
      <c r="AK60" s="1546">
        <v>0</v>
      </c>
      <c r="AL60" s="1546">
        <v>0</v>
      </c>
      <c r="AM60" s="1546">
        <v>0</v>
      </c>
      <c r="AN60" s="1546">
        <v>0</v>
      </c>
      <c r="AO60" s="1546">
        <v>0</v>
      </c>
      <c r="AP60" s="1546">
        <v>0</v>
      </c>
      <c r="AQ60" s="1546">
        <v>0</v>
      </c>
      <c r="AR60" s="1546">
        <v>0</v>
      </c>
      <c r="AS60" s="1546">
        <v>0</v>
      </c>
      <c r="AT60" s="1546">
        <v>0</v>
      </c>
      <c r="AU60" s="1546">
        <v>0</v>
      </c>
      <c r="AV60" s="1546">
        <v>0</v>
      </c>
      <c r="AW60" s="1546">
        <v>0</v>
      </c>
      <c r="AX60" s="1546">
        <v>0</v>
      </c>
      <c r="AY60" s="1546">
        <v>0</v>
      </c>
    </row>
    <row r="61" spans="22:51" ht="15.75">
      <c r="V61" s="1524"/>
      <c r="AA61" s="1526"/>
      <c r="AC61" s="167">
        <v>47</v>
      </c>
      <c r="AD61" s="151"/>
      <c r="AE61" s="1546">
        <v>0</v>
      </c>
      <c r="AF61" s="1546">
        <v>0</v>
      </c>
      <c r="AG61" s="1546">
        <v>0</v>
      </c>
      <c r="AH61" s="1546">
        <v>0</v>
      </c>
      <c r="AI61" s="1546">
        <v>0</v>
      </c>
      <c r="AJ61" s="1546">
        <v>0</v>
      </c>
      <c r="AK61" s="1546">
        <v>0</v>
      </c>
      <c r="AL61" s="1546">
        <v>0</v>
      </c>
      <c r="AM61" s="1546">
        <v>0</v>
      </c>
      <c r="AN61" s="1546">
        <v>0</v>
      </c>
      <c r="AO61" s="1546">
        <v>0</v>
      </c>
      <c r="AP61" s="1546">
        <v>0</v>
      </c>
      <c r="AQ61" s="1546">
        <v>0</v>
      </c>
      <c r="AR61" s="1546">
        <v>0</v>
      </c>
      <c r="AS61" s="1546">
        <v>0</v>
      </c>
      <c r="AT61" s="1546">
        <v>0</v>
      </c>
      <c r="AU61" s="1546">
        <v>0</v>
      </c>
      <c r="AV61" s="1546">
        <v>0</v>
      </c>
      <c r="AW61" s="1546">
        <v>0</v>
      </c>
      <c r="AX61" s="1546">
        <v>0</v>
      </c>
      <c r="AY61" s="1546">
        <v>0</v>
      </c>
    </row>
    <row r="62" spans="22:51" ht="15.75">
      <c r="V62" s="1524"/>
      <c r="AA62" s="1526"/>
      <c r="AC62" s="167">
        <v>48</v>
      </c>
      <c r="AD62" s="151"/>
      <c r="AE62" s="1546">
        <v>0</v>
      </c>
      <c r="AF62" s="1546">
        <v>0</v>
      </c>
      <c r="AG62" s="1546">
        <v>0</v>
      </c>
      <c r="AH62" s="1546">
        <v>0</v>
      </c>
      <c r="AI62" s="1546">
        <v>0</v>
      </c>
      <c r="AJ62" s="1546">
        <v>0</v>
      </c>
      <c r="AK62" s="1546">
        <v>0</v>
      </c>
      <c r="AL62" s="1546">
        <v>0</v>
      </c>
      <c r="AM62" s="1546">
        <v>0</v>
      </c>
      <c r="AN62" s="1546">
        <v>0</v>
      </c>
      <c r="AO62" s="1546">
        <v>0</v>
      </c>
      <c r="AP62" s="1546">
        <v>0</v>
      </c>
      <c r="AQ62" s="1546">
        <v>0</v>
      </c>
      <c r="AR62" s="1546">
        <v>0</v>
      </c>
      <c r="AS62" s="1546">
        <v>0</v>
      </c>
      <c r="AT62" s="1546">
        <v>0</v>
      </c>
      <c r="AU62" s="1546">
        <v>0</v>
      </c>
      <c r="AV62" s="1546">
        <v>0</v>
      </c>
      <c r="AW62" s="1546">
        <v>0</v>
      </c>
      <c r="AX62" s="1546">
        <v>0</v>
      </c>
      <c r="AY62" s="1546">
        <v>0</v>
      </c>
    </row>
    <row r="63" spans="22:51" ht="15.75">
      <c r="V63" s="1524"/>
      <c r="AA63" s="1526"/>
      <c r="AC63" s="167">
        <v>49</v>
      </c>
      <c r="AD63" s="151"/>
      <c r="AE63" s="1546">
        <v>0</v>
      </c>
      <c r="AF63" s="1546">
        <v>0</v>
      </c>
      <c r="AG63" s="1546">
        <v>0</v>
      </c>
      <c r="AH63" s="1546">
        <v>0</v>
      </c>
      <c r="AI63" s="1546">
        <v>0</v>
      </c>
      <c r="AJ63" s="1546">
        <v>0</v>
      </c>
      <c r="AK63" s="1546">
        <v>0</v>
      </c>
      <c r="AL63" s="1546">
        <v>0</v>
      </c>
      <c r="AM63" s="1546">
        <v>0</v>
      </c>
      <c r="AN63" s="1546">
        <v>0</v>
      </c>
      <c r="AO63" s="1546">
        <v>0</v>
      </c>
      <c r="AP63" s="1546">
        <v>0</v>
      </c>
      <c r="AQ63" s="1546">
        <v>0</v>
      </c>
      <c r="AR63" s="1546">
        <v>0</v>
      </c>
      <c r="AS63" s="1546">
        <v>0</v>
      </c>
      <c r="AT63" s="1546">
        <v>0</v>
      </c>
      <c r="AU63" s="1546">
        <v>0</v>
      </c>
      <c r="AV63" s="1546">
        <v>0</v>
      </c>
      <c r="AW63" s="1546">
        <v>0</v>
      </c>
      <c r="AX63" s="1546">
        <v>0</v>
      </c>
      <c r="AY63" s="1546">
        <v>0</v>
      </c>
    </row>
    <row r="64" spans="22:51" ht="15.75">
      <c r="V64" s="1524"/>
      <c r="AA64" s="1526"/>
      <c r="AC64" s="167">
        <v>50</v>
      </c>
      <c r="AD64" s="151"/>
      <c r="AE64" s="1546">
        <v>0</v>
      </c>
      <c r="AF64" s="1546">
        <v>0</v>
      </c>
      <c r="AG64" s="1546">
        <v>0</v>
      </c>
      <c r="AH64" s="1546">
        <v>0</v>
      </c>
      <c r="AI64" s="1546">
        <v>0</v>
      </c>
      <c r="AJ64" s="1546">
        <v>0</v>
      </c>
      <c r="AK64" s="1546">
        <v>0</v>
      </c>
      <c r="AL64" s="1546">
        <v>0</v>
      </c>
      <c r="AM64" s="1546">
        <v>0</v>
      </c>
      <c r="AN64" s="1546">
        <v>0</v>
      </c>
      <c r="AO64" s="1546">
        <v>0</v>
      </c>
      <c r="AP64" s="1546">
        <v>0</v>
      </c>
      <c r="AQ64" s="1546">
        <v>0</v>
      </c>
      <c r="AR64" s="1546">
        <v>0</v>
      </c>
      <c r="AS64" s="1546">
        <v>0</v>
      </c>
      <c r="AT64" s="1546">
        <v>0</v>
      </c>
      <c r="AU64" s="1546">
        <v>0</v>
      </c>
      <c r="AV64" s="1546">
        <v>0</v>
      </c>
      <c r="AW64" s="1546">
        <v>0</v>
      </c>
      <c r="AX64" s="1546">
        <v>0</v>
      </c>
      <c r="AY64" s="1546">
        <v>0</v>
      </c>
    </row>
    <row r="65" spans="1:53" ht="15.75">
      <c r="V65" s="1524"/>
      <c r="AA65" s="1526"/>
      <c r="AC65" s="563" t="s">
        <v>37</v>
      </c>
      <c r="AD65" s="1547"/>
      <c r="AE65" s="1548">
        <v>1.0000000000000002</v>
      </c>
      <c r="AF65" s="1548">
        <v>1.0000000000000002</v>
      </c>
      <c r="AG65" s="1548">
        <v>1.0000000000000002</v>
      </c>
      <c r="AH65" s="1548">
        <v>1</v>
      </c>
      <c r="AI65" s="1548">
        <v>1</v>
      </c>
      <c r="AJ65" s="1548">
        <v>0.99999999999999956</v>
      </c>
      <c r="AK65" s="1548">
        <v>0.99999999999999978</v>
      </c>
      <c r="AL65" s="1548">
        <v>1</v>
      </c>
      <c r="AM65" s="1548">
        <v>1</v>
      </c>
      <c r="AN65" s="1548">
        <v>1</v>
      </c>
      <c r="AO65" s="1548">
        <v>1</v>
      </c>
      <c r="AP65" s="1548">
        <v>1</v>
      </c>
      <c r="AQ65" s="1548">
        <v>1</v>
      </c>
      <c r="AR65" s="1548">
        <v>1</v>
      </c>
      <c r="AS65" s="1548">
        <v>1</v>
      </c>
      <c r="AT65" s="1548">
        <v>1</v>
      </c>
      <c r="AU65" s="1548">
        <v>1</v>
      </c>
      <c r="AV65" s="1548">
        <v>1</v>
      </c>
      <c r="AW65" s="1548">
        <v>1</v>
      </c>
      <c r="AX65" s="1548">
        <v>1</v>
      </c>
      <c r="AY65" s="1549">
        <v>1</v>
      </c>
    </row>
    <row r="66" spans="1:53" ht="15.75">
      <c r="V66" s="1524"/>
      <c r="AA66" s="1526"/>
      <c r="AC66" s="28" t="s">
        <v>827</v>
      </c>
      <c r="AD66" s="1523"/>
      <c r="AE66" s="1550">
        <v>0</v>
      </c>
      <c r="AF66" s="1550">
        <v>0</v>
      </c>
      <c r="AG66" s="1550">
        <v>0</v>
      </c>
      <c r="AH66" s="1550">
        <v>0</v>
      </c>
      <c r="AI66" s="1550">
        <v>0</v>
      </c>
      <c r="AJ66" s="1550">
        <v>0</v>
      </c>
      <c r="AK66" s="1550">
        <v>0</v>
      </c>
      <c r="AL66" s="1550">
        <v>0</v>
      </c>
      <c r="AM66" s="1550">
        <v>0</v>
      </c>
      <c r="AN66" s="1550">
        <v>0</v>
      </c>
      <c r="AO66" s="1550">
        <v>0</v>
      </c>
      <c r="AP66" s="1550">
        <v>0</v>
      </c>
      <c r="AQ66" s="1550">
        <v>0</v>
      </c>
      <c r="AR66" s="1550">
        <v>0</v>
      </c>
      <c r="AS66" s="1550">
        <v>0</v>
      </c>
      <c r="AT66" s="1550">
        <v>0</v>
      </c>
      <c r="AU66" s="1550">
        <v>0</v>
      </c>
      <c r="AV66" s="1550">
        <v>0</v>
      </c>
      <c r="AW66" s="1550">
        <v>0</v>
      </c>
      <c r="AX66" s="1550">
        <v>0</v>
      </c>
      <c r="AY66" s="1550">
        <v>0</v>
      </c>
    </row>
    <row r="67" spans="1:53" ht="15.75">
      <c r="V67" s="1524"/>
      <c r="AA67" s="1526"/>
      <c r="AB67" s="1526"/>
      <c r="AC67" s="1523"/>
      <c r="AD67" s="1523"/>
    </row>
    <row r="68" spans="1:53" ht="15.75">
      <c r="V68" s="1524"/>
      <c r="AA68" s="1526"/>
      <c r="AB68" s="1526"/>
      <c r="AC68" s="1523"/>
      <c r="AD68" s="1523"/>
    </row>
    <row r="69" spans="1:53" ht="15.75">
      <c r="V69" s="1524"/>
      <c r="AA69" s="1526"/>
      <c r="AB69" s="1526"/>
      <c r="AC69" s="1523"/>
      <c r="AD69" s="1523"/>
    </row>
    <row r="70" spans="1:53" ht="15.75">
      <c r="V70" s="1524"/>
      <c r="AA70" s="1526"/>
      <c r="AB70" s="1526"/>
      <c r="AC70" s="1523"/>
      <c r="AD70" s="1523"/>
    </row>
    <row r="71" spans="1:53" ht="15.75">
      <c r="V71" s="1524"/>
    </row>
    <row r="72" spans="1:53" ht="15.75">
      <c r="V72" s="1524"/>
    </row>
    <row r="73" spans="1:53" ht="15.75">
      <c r="V73" s="1524"/>
    </row>
    <row r="74" spans="1:53" ht="15.75">
      <c r="V74" s="1524"/>
    </row>
    <row r="75" spans="1:53" ht="15.75">
      <c r="V75" s="1575" t="s">
        <v>1889</v>
      </c>
    </row>
    <row r="76" spans="1:53">
      <c r="V76" s="1576" t="s">
        <v>1890</v>
      </c>
    </row>
    <row r="77" spans="1:53">
      <c r="V77" s="1576" t="s">
        <v>2789</v>
      </c>
    </row>
    <row r="78" spans="1:53" ht="15.75">
      <c r="F78" s="1552" t="s">
        <v>1892</v>
      </c>
      <c r="J78" s="1553" t="s">
        <v>1893</v>
      </c>
      <c r="K78" s="1553" t="s">
        <v>1893</v>
      </c>
      <c r="U78" s="1554" t="s">
        <v>1893</v>
      </c>
      <c r="V78" s="1554" t="s">
        <v>1893</v>
      </c>
      <c r="AE78" s="1524" t="s">
        <v>1440</v>
      </c>
      <c r="AF78" s="1524"/>
      <c r="AG78" s="1524"/>
      <c r="AH78" s="1524"/>
      <c r="AI78" s="1524"/>
      <c r="AJ78" s="1524"/>
      <c r="AK78" s="1524"/>
      <c r="AL78" s="1524"/>
      <c r="AM78" s="1524"/>
      <c r="AN78" s="1524"/>
      <c r="AO78" s="1524"/>
      <c r="AP78" s="1524"/>
      <c r="AQ78" s="1524"/>
      <c r="AR78" s="1524"/>
      <c r="AS78" s="1524"/>
      <c r="AT78" s="1524"/>
      <c r="AU78" s="1524"/>
      <c r="AV78" s="1524"/>
      <c r="AW78" s="1524"/>
      <c r="AX78" s="1524"/>
      <c r="AY78" s="1524"/>
      <c r="BA78" s="1524" t="s">
        <v>37</v>
      </c>
    </row>
    <row r="79" spans="1:53" s="1556" customFormat="1" ht="47.25">
      <c r="A79" s="1555"/>
      <c r="B79" s="1555"/>
      <c r="F79" s="1557" t="s">
        <v>1896</v>
      </c>
      <c r="G79" s="1557" t="s">
        <v>1897</v>
      </c>
      <c r="H79" s="1557" t="s">
        <v>1898</v>
      </c>
      <c r="I79" s="1557" t="s">
        <v>1899</v>
      </c>
      <c r="J79" s="1557" t="s">
        <v>1900</v>
      </c>
      <c r="K79" s="1557" t="s">
        <v>1901</v>
      </c>
      <c r="N79" s="1557" t="s">
        <v>1903</v>
      </c>
      <c r="O79" s="1558" t="s">
        <v>1904</v>
      </c>
      <c r="P79" s="1557" t="s">
        <v>1896</v>
      </c>
      <c r="Q79" s="1557" t="s">
        <v>1897</v>
      </c>
      <c r="R79" s="1557" t="s">
        <v>609</v>
      </c>
      <c r="S79" s="1557" t="s">
        <v>1898</v>
      </c>
      <c r="T79" s="1557" t="s">
        <v>1899</v>
      </c>
      <c r="U79" s="1557" t="s">
        <v>1900</v>
      </c>
      <c r="V79" s="1557" t="s">
        <v>1905</v>
      </c>
      <c r="W79" s="1523"/>
      <c r="X79" s="1523"/>
      <c r="AC79" s="1558" t="s">
        <v>1903</v>
      </c>
      <c r="AD79" s="1558" t="s">
        <v>1906</v>
      </c>
      <c r="AE79" s="1559">
        <v>2010</v>
      </c>
      <c r="AF79" s="1559">
        <v>2011</v>
      </c>
      <c r="AG79" s="1559">
        <v>2012</v>
      </c>
      <c r="AH79" s="1559">
        <v>2013</v>
      </c>
      <c r="AI79" s="1559">
        <v>2014</v>
      </c>
      <c r="AJ79" s="1559">
        <v>2015</v>
      </c>
      <c r="AK79" s="1559">
        <v>2016</v>
      </c>
      <c r="AL79" s="1559">
        <v>2017</v>
      </c>
      <c r="AM79" s="1559">
        <v>2018</v>
      </c>
      <c r="AN79" s="1559">
        <v>2019</v>
      </c>
      <c r="AO79" s="1559">
        <v>2020</v>
      </c>
      <c r="AP79" s="1559">
        <v>2021</v>
      </c>
      <c r="AQ79" s="1559">
        <v>2022</v>
      </c>
      <c r="AR79" s="1559">
        <v>2023</v>
      </c>
      <c r="AS79" s="1559">
        <v>2024</v>
      </c>
      <c r="AT79" s="1559">
        <v>2025</v>
      </c>
      <c r="AU79" s="1559">
        <v>2026</v>
      </c>
      <c r="AV79" s="1559">
        <v>2027</v>
      </c>
      <c r="AW79" s="1559">
        <v>2028</v>
      </c>
      <c r="AX79" s="1559">
        <v>2029</v>
      </c>
      <c r="AY79" s="1559">
        <v>2030</v>
      </c>
      <c r="AZ79" s="1523"/>
      <c r="BA79" s="1559" t="s">
        <v>1440</v>
      </c>
    </row>
    <row r="80" spans="1:53" s="1524" customFormat="1" ht="15.75">
      <c r="A80" s="1560"/>
      <c r="B80" s="1560"/>
      <c r="F80" s="1561" t="s">
        <v>1909</v>
      </c>
      <c r="G80" s="1562">
        <v>420000000</v>
      </c>
      <c r="H80" s="1562">
        <v>52877468.432550639</v>
      </c>
      <c r="I80" s="1562">
        <v>472877468.43255067</v>
      </c>
      <c r="J80" s="1561"/>
      <c r="K80" s="1561"/>
      <c r="N80" s="1563" t="s">
        <v>1909</v>
      </c>
      <c r="O80" s="1563"/>
      <c r="P80" s="1563"/>
      <c r="Q80" s="1564">
        <v>420000000</v>
      </c>
      <c r="R80" s="1564"/>
      <c r="S80" s="1564">
        <v>52877468.432550527</v>
      </c>
      <c r="T80" s="1564">
        <v>472877468.43255061</v>
      </c>
      <c r="U80" s="1564"/>
      <c r="V80" s="1564" t="s">
        <v>944</v>
      </c>
      <c r="W80" s="1523"/>
      <c r="X80" s="1523"/>
      <c r="AC80" s="1563" t="s">
        <v>1909</v>
      </c>
      <c r="AD80" s="1563"/>
      <c r="AE80" s="1565">
        <v>0</v>
      </c>
      <c r="AF80" s="1565">
        <v>0</v>
      </c>
      <c r="AG80" s="1565">
        <v>0</v>
      </c>
      <c r="AH80" s="1565">
        <v>0</v>
      </c>
      <c r="AI80" s="1565">
        <v>0</v>
      </c>
      <c r="AJ80" s="1565">
        <v>0</v>
      </c>
      <c r="AK80" s="1565">
        <v>0</v>
      </c>
      <c r="AL80" s="1565">
        <v>10000000</v>
      </c>
      <c r="AM80" s="1565">
        <v>50000000</v>
      </c>
      <c r="AN80" s="1565">
        <v>90000000</v>
      </c>
      <c r="AO80" s="1565">
        <v>120000000</v>
      </c>
      <c r="AP80" s="1565">
        <v>120000000</v>
      </c>
      <c r="AQ80" s="1565">
        <v>30000000</v>
      </c>
      <c r="AR80" s="1565">
        <v>0</v>
      </c>
      <c r="AS80" s="1565">
        <v>0</v>
      </c>
      <c r="AT80" s="1565">
        <v>0</v>
      </c>
      <c r="AU80" s="1565">
        <v>0</v>
      </c>
      <c r="AV80" s="1565">
        <v>0</v>
      </c>
      <c r="AW80" s="1565">
        <v>0</v>
      </c>
      <c r="AX80" s="1565">
        <v>0</v>
      </c>
      <c r="AY80" s="1565">
        <v>0</v>
      </c>
      <c r="AZ80" s="1523"/>
      <c r="BA80" s="1565">
        <v>420000000</v>
      </c>
    </row>
    <row r="81" spans="6:53">
      <c r="F81" s="1525">
        <v>2007</v>
      </c>
      <c r="G81" s="1566">
        <v>0</v>
      </c>
      <c r="H81" s="1566" t="s">
        <v>501</v>
      </c>
      <c r="I81" s="1566" t="s">
        <v>501</v>
      </c>
      <c r="J81" s="1566">
        <v>0</v>
      </c>
      <c r="K81" s="1566">
        <v>0</v>
      </c>
      <c r="N81" s="1567">
        <v>39083</v>
      </c>
      <c r="O81" s="1568" t="s">
        <v>1910</v>
      </c>
      <c r="P81" s="1569">
        <v>2007</v>
      </c>
      <c r="Q81" s="1570">
        <v>0</v>
      </c>
      <c r="R81" s="1577">
        <v>0</v>
      </c>
      <c r="S81" s="1571"/>
      <c r="T81" s="1570">
        <v>0</v>
      </c>
      <c r="U81" s="1571"/>
      <c r="V81" s="1578">
        <v>0</v>
      </c>
      <c r="AC81" s="1568">
        <v>39083</v>
      </c>
      <c r="AD81" s="1568" t="s">
        <v>1910</v>
      </c>
      <c r="AE81" s="303">
        <v>0</v>
      </c>
      <c r="AF81" s="303">
        <v>0</v>
      </c>
      <c r="AG81" s="303">
        <v>0</v>
      </c>
      <c r="AH81" s="303">
        <v>0</v>
      </c>
      <c r="AI81" s="303">
        <v>0</v>
      </c>
      <c r="AJ81" s="303">
        <v>0</v>
      </c>
      <c r="AK81" s="303">
        <v>0</v>
      </c>
      <c r="AL81" s="303">
        <v>0</v>
      </c>
      <c r="AM81" s="303">
        <v>0</v>
      </c>
      <c r="AN81" s="303">
        <v>0</v>
      </c>
      <c r="AO81" s="303">
        <v>0</v>
      </c>
      <c r="AP81" s="303">
        <v>0</v>
      </c>
      <c r="AQ81" s="303">
        <v>0</v>
      </c>
      <c r="AR81" s="303">
        <v>0</v>
      </c>
      <c r="AS81" s="303">
        <v>0</v>
      </c>
      <c r="AT81" s="303">
        <v>0</v>
      </c>
      <c r="AU81" s="303">
        <v>0</v>
      </c>
      <c r="AV81" s="303">
        <v>0</v>
      </c>
      <c r="AW81" s="303">
        <v>0</v>
      </c>
      <c r="AX81" s="303">
        <v>0</v>
      </c>
      <c r="AY81" s="303">
        <v>0</v>
      </c>
      <c r="BA81" s="1572">
        <v>0</v>
      </c>
    </row>
    <row r="82" spans="6:53">
      <c r="F82" s="1525">
        <v>2008</v>
      </c>
      <c r="G82" s="1566">
        <v>0</v>
      </c>
      <c r="H82" s="1566">
        <v>0</v>
      </c>
      <c r="I82" s="1566">
        <v>0</v>
      </c>
      <c r="J82" s="1566">
        <v>0</v>
      </c>
      <c r="K82" s="1566">
        <v>0</v>
      </c>
      <c r="N82" s="1567">
        <v>39114</v>
      </c>
      <c r="O82" s="1568" t="s">
        <v>1911</v>
      </c>
      <c r="P82" s="1569">
        <v>2007</v>
      </c>
      <c r="Q82" s="1570">
        <v>0</v>
      </c>
      <c r="R82" s="1577">
        <v>0</v>
      </c>
      <c r="S82" s="1570">
        <v>0</v>
      </c>
      <c r="T82" s="1570">
        <v>0</v>
      </c>
      <c r="U82" s="1573">
        <v>0</v>
      </c>
      <c r="V82" s="1578">
        <v>0</v>
      </c>
      <c r="AC82" s="1568">
        <v>39264</v>
      </c>
      <c r="AD82" s="1568" t="s">
        <v>1916</v>
      </c>
      <c r="AE82" s="303">
        <v>0</v>
      </c>
      <c r="AF82" s="303">
        <v>0</v>
      </c>
      <c r="AG82" s="303">
        <v>0</v>
      </c>
      <c r="AH82" s="303">
        <v>0</v>
      </c>
      <c r="AI82" s="303">
        <v>0</v>
      </c>
      <c r="AJ82" s="303">
        <v>0</v>
      </c>
      <c r="AK82" s="303">
        <v>0</v>
      </c>
      <c r="AL82" s="303">
        <v>0</v>
      </c>
      <c r="AM82" s="303">
        <v>0</v>
      </c>
      <c r="AN82" s="303">
        <v>0</v>
      </c>
      <c r="AO82" s="303">
        <v>0</v>
      </c>
      <c r="AP82" s="303">
        <v>0</v>
      </c>
      <c r="AQ82" s="303">
        <v>0</v>
      </c>
      <c r="AR82" s="303">
        <v>0</v>
      </c>
      <c r="AS82" s="303">
        <v>0</v>
      </c>
      <c r="AT82" s="303">
        <v>0</v>
      </c>
      <c r="AU82" s="303">
        <v>0</v>
      </c>
      <c r="AV82" s="303">
        <v>0</v>
      </c>
      <c r="AW82" s="303">
        <v>0</v>
      </c>
      <c r="AX82" s="303">
        <v>0</v>
      </c>
      <c r="AY82" s="303">
        <v>0</v>
      </c>
      <c r="BA82" s="1572">
        <v>0</v>
      </c>
    </row>
    <row r="83" spans="6:53">
      <c r="F83" s="1525">
        <v>2009</v>
      </c>
      <c r="G83" s="1566">
        <v>0</v>
      </c>
      <c r="H83" s="1566">
        <v>0</v>
      </c>
      <c r="I83" s="1566">
        <v>0</v>
      </c>
      <c r="J83" s="1566">
        <v>0</v>
      </c>
      <c r="K83" s="1566">
        <v>0</v>
      </c>
      <c r="N83" s="1567">
        <v>39142</v>
      </c>
      <c r="O83" s="1568" t="s">
        <v>1912</v>
      </c>
      <c r="P83" s="1569">
        <v>2007</v>
      </c>
      <c r="Q83" s="1570">
        <v>0</v>
      </c>
      <c r="R83" s="1577">
        <v>0</v>
      </c>
      <c r="S83" s="1570">
        <v>0</v>
      </c>
      <c r="T83" s="1570">
        <v>0</v>
      </c>
      <c r="U83" s="1573">
        <v>0</v>
      </c>
      <c r="V83" s="1578">
        <v>0</v>
      </c>
      <c r="AC83" s="1568">
        <v>39448</v>
      </c>
      <c r="AD83" s="1568" t="s">
        <v>1922</v>
      </c>
      <c r="AE83" s="303">
        <v>0</v>
      </c>
      <c r="AF83" s="303">
        <v>0</v>
      </c>
      <c r="AG83" s="303">
        <v>0</v>
      </c>
      <c r="AH83" s="303">
        <v>0</v>
      </c>
      <c r="AI83" s="303">
        <v>0</v>
      </c>
      <c r="AJ83" s="303">
        <v>0</v>
      </c>
      <c r="AK83" s="303">
        <v>0</v>
      </c>
      <c r="AL83" s="303">
        <v>0</v>
      </c>
      <c r="AM83" s="303">
        <v>0</v>
      </c>
      <c r="AN83" s="303">
        <v>0</v>
      </c>
      <c r="AO83" s="303">
        <v>0</v>
      </c>
      <c r="AP83" s="303">
        <v>0</v>
      </c>
      <c r="AQ83" s="303">
        <v>0</v>
      </c>
      <c r="AR83" s="303">
        <v>0</v>
      </c>
      <c r="AS83" s="303">
        <v>0</v>
      </c>
      <c r="AT83" s="303">
        <v>0</v>
      </c>
      <c r="AU83" s="303">
        <v>0</v>
      </c>
      <c r="AV83" s="303">
        <v>0</v>
      </c>
      <c r="AW83" s="303">
        <v>0</v>
      </c>
      <c r="AX83" s="303">
        <v>0</v>
      </c>
      <c r="AY83" s="303">
        <v>0</v>
      </c>
      <c r="BA83" s="1572">
        <v>0</v>
      </c>
    </row>
    <row r="84" spans="6:53">
      <c r="F84" s="1525">
        <v>2010</v>
      </c>
      <c r="G84" s="1566">
        <v>0</v>
      </c>
      <c r="H84" s="1566">
        <v>0</v>
      </c>
      <c r="I84" s="1566">
        <v>0</v>
      </c>
      <c r="J84" s="1566">
        <v>0</v>
      </c>
      <c r="K84" s="1566">
        <v>0</v>
      </c>
      <c r="N84" s="1567">
        <v>39173</v>
      </c>
      <c r="O84" s="1568" t="s">
        <v>1913</v>
      </c>
      <c r="P84" s="1569">
        <v>2007</v>
      </c>
      <c r="Q84" s="1570">
        <v>0</v>
      </c>
      <c r="R84" s="1577">
        <v>0</v>
      </c>
      <c r="S84" s="1570">
        <v>0</v>
      </c>
      <c r="T84" s="1570">
        <v>0</v>
      </c>
      <c r="U84" s="1573">
        <v>0</v>
      </c>
      <c r="V84" s="1578">
        <v>0</v>
      </c>
      <c r="AC84" s="1568">
        <v>39630</v>
      </c>
      <c r="AD84" s="1568" t="s">
        <v>1928</v>
      </c>
      <c r="AE84" s="303">
        <v>0</v>
      </c>
      <c r="AF84" s="303">
        <v>0</v>
      </c>
      <c r="AG84" s="303">
        <v>0</v>
      </c>
      <c r="AH84" s="303">
        <v>0</v>
      </c>
      <c r="AI84" s="303">
        <v>0</v>
      </c>
      <c r="AJ84" s="303">
        <v>0</v>
      </c>
      <c r="AK84" s="303">
        <v>0</v>
      </c>
      <c r="AL84" s="303">
        <v>0</v>
      </c>
      <c r="AM84" s="303">
        <v>0</v>
      </c>
      <c r="AN84" s="303">
        <v>0</v>
      </c>
      <c r="AO84" s="303">
        <v>0</v>
      </c>
      <c r="AP84" s="303">
        <v>0</v>
      </c>
      <c r="AQ84" s="303">
        <v>0</v>
      </c>
      <c r="AR84" s="303">
        <v>0</v>
      </c>
      <c r="AS84" s="303">
        <v>0</v>
      </c>
      <c r="AT84" s="303">
        <v>0</v>
      </c>
      <c r="AU84" s="303">
        <v>0</v>
      </c>
      <c r="AV84" s="303">
        <v>0</v>
      </c>
      <c r="AW84" s="303">
        <v>0</v>
      </c>
      <c r="AX84" s="303">
        <v>0</v>
      </c>
      <c r="AY84" s="303">
        <v>0</v>
      </c>
      <c r="BA84" s="1572">
        <v>0</v>
      </c>
    </row>
    <row r="85" spans="6:53">
      <c r="F85" s="1525">
        <v>2011</v>
      </c>
      <c r="G85" s="1566">
        <v>0</v>
      </c>
      <c r="H85" s="1566">
        <v>0</v>
      </c>
      <c r="I85" s="1566">
        <v>0</v>
      </c>
      <c r="J85" s="1566">
        <v>0</v>
      </c>
      <c r="K85" s="1566">
        <v>0</v>
      </c>
      <c r="N85" s="1567">
        <v>39203</v>
      </c>
      <c r="O85" s="1568" t="s">
        <v>1914</v>
      </c>
      <c r="P85" s="1569">
        <v>2007</v>
      </c>
      <c r="Q85" s="1570">
        <v>0</v>
      </c>
      <c r="R85" s="1577">
        <v>0</v>
      </c>
      <c r="S85" s="1570">
        <v>0</v>
      </c>
      <c r="T85" s="1570">
        <v>0</v>
      </c>
      <c r="U85" s="1573">
        <v>0</v>
      </c>
      <c r="V85" s="1578">
        <v>0</v>
      </c>
      <c r="AC85" s="1568">
        <v>39814</v>
      </c>
      <c r="AD85" s="1568" t="s">
        <v>1934</v>
      </c>
      <c r="AE85" s="303">
        <v>0</v>
      </c>
      <c r="AF85" s="303">
        <v>0</v>
      </c>
      <c r="AG85" s="303">
        <v>0</v>
      </c>
      <c r="AH85" s="303">
        <v>0</v>
      </c>
      <c r="AI85" s="303">
        <v>0</v>
      </c>
      <c r="AJ85" s="303">
        <v>0</v>
      </c>
      <c r="AK85" s="303">
        <v>0</v>
      </c>
      <c r="AL85" s="303">
        <v>0</v>
      </c>
      <c r="AM85" s="303">
        <v>0</v>
      </c>
      <c r="AN85" s="303">
        <v>0</v>
      </c>
      <c r="AO85" s="303">
        <v>0</v>
      </c>
      <c r="AP85" s="303">
        <v>0</v>
      </c>
      <c r="AQ85" s="303">
        <v>0</v>
      </c>
      <c r="AR85" s="303">
        <v>0</v>
      </c>
      <c r="AS85" s="303">
        <v>0</v>
      </c>
      <c r="AT85" s="303">
        <v>0</v>
      </c>
      <c r="AU85" s="303">
        <v>0</v>
      </c>
      <c r="AV85" s="303">
        <v>0</v>
      </c>
      <c r="AW85" s="303">
        <v>0</v>
      </c>
      <c r="AX85" s="303">
        <v>0</v>
      </c>
      <c r="AY85" s="303">
        <v>0</v>
      </c>
      <c r="BA85" s="1572">
        <v>0</v>
      </c>
    </row>
    <row r="86" spans="6:53">
      <c r="F86" s="1525">
        <v>2012</v>
      </c>
      <c r="G86" s="1566">
        <v>0</v>
      </c>
      <c r="H86" s="1566">
        <v>0</v>
      </c>
      <c r="I86" s="1566">
        <v>0</v>
      </c>
      <c r="J86" s="1566">
        <v>0</v>
      </c>
      <c r="K86" s="1566">
        <v>0</v>
      </c>
      <c r="N86" s="1567">
        <v>39234</v>
      </c>
      <c r="O86" s="1568" t="s">
        <v>1915</v>
      </c>
      <c r="P86" s="1569">
        <v>2007</v>
      </c>
      <c r="Q86" s="1570">
        <v>0</v>
      </c>
      <c r="R86" s="1577">
        <v>0</v>
      </c>
      <c r="S86" s="1570">
        <v>0</v>
      </c>
      <c r="T86" s="1570">
        <v>0</v>
      </c>
      <c r="U86" s="1573">
        <v>0</v>
      </c>
      <c r="V86" s="1578">
        <v>0</v>
      </c>
      <c r="AC86" s="1568">
        <v>39995</v>
      </c>
      <c r="AD86" s="1568" t="s">
        <v>1940</v>
      </c>
      <c r="AE86" s="303">
        <v>0</v>
      </c>
      <c r="AF86" s="303">
        <v>0</v>
      </c>
      <c r="AG86" s="303">
        <v>0</v>
      </c>
      <c r="AH86" s="303">
        <v>0</v>
      </c>
      <c r="AI86" s="303">
        <v>0</v>
      </c>
      <c r="AJ86" s="303">
        <v>0</v>
      </c>
      <c r="AK86" s="303">
        <v>0</v>
      </c>
      <c r="AL86" s="303">
        <v>0</v>
      </c>
      <c r="AM86" s="303">
        <v>0</v>
      </c>
      <c r="AN86" s="303">
        <v>0</v>
      </c>
      <c r="AO86" s="303">
        <v>0</v>
      </c>
      <c r="AP86" s="303">
        <v>0</v>
      </c>
      <c r="AQ86" s="303">
        <v>0</v>
      </c>
      <c r="AR86" s="303">
        <v>0</v>
      </c>
      <c r="AS86" s="303">
        <v>0</v>
      </c>
      <c r="AT86" s="303">
        <v>0</v>
      </c>
      <c r="AU86" s="303">
        <v>0</v>
      </c>
      <c r="AV86" s="303">
        <v>0</v>
      </c>
      <c r="AW86" s="303">
        <v>0</v>
      </c>
      <c r="AX86" s="303">
        <v>0</v>
      </c>
      <c r="AY86" s="303">
        <v>0</v>
      </c>
      <c r="BA86" s="1572">
        <v>0</v>
      </c>
    </row>
    <row r="87" spans="6:53">
      <c r="F87" s="1525">
        <v>2013</v>
      </c>
      <c r="G87" s="1566">
        <v>0</v>
      </c>
      <c r="H87" s="1566">
        <v>0</v>
      </c>
      <c r="I87" s="1566">
        <v>0</v>
      </c>
      <c r="J87" s="1566">
        <v>0</v>
      </c>
      <c r="K87" s="1566">
        <v>0</v>
      </c>
      <c r="N87" s="1567">
        <v>39264</v>
      </c>
      <c r="O87" s="1568" t="s">
        <v>1916</v>
      </c>
      <c r="P87" s="1569">
        <v>2008</v>
      </c>
      <c r="Q87" s="1570">
        <v>0</v>
      </c>
      <c r="R87" s="1577">
        <v>0</v>
      </c>
      <c r="S87" s="1570">
        <v>0</v>
      </c>
      <c r="T87" s="1570">
        <v>0</v>
      </c>
      <c r="U87" s="1573">
        <v>0</v>
      </c>
      <c r="V87" s="1578">
        <v>0</v>
      </c>
      <c r="AC87" s="1568">
        <v>40179</v>
      </c>
      <c r="AD87" s="1568" t="s">
        <v>1946</v>
      </c>
      <c r="AE87" s="303">
        <v>0</v>
      </c>
      <c r="AF87" s="303">
        <v>0</v>
      </c>
      <c r="AG87" s="303">
        <v>0</v>
      </c>
      <c r="AH87" s="303">
        <v>0</v>
      </c>
      <c r="AI87" s="303">
        <v>0</v>
      </c>
      <c r="AJ87" s="303">
        <v>0</v>
      </c>
      <c r="AK87" s="303">
        <v>0</v>
      </c>
      <c r="AL87" s="303">
        <v>0</v>
      </c>
      <c r="AM87" s="303">
        <v>0</v>
      </c>
      <c r="AN87" s="303">
        <v>0</v>
      </c>
      <c r="AO87" s="303">
        <v>0</v>
      </c>
      <c r="AP87" s="303">
        <v>0</v>
      </c>
      <c r="AQ87" s="303">
        <v>0</v>
      </c>
      <c r="AR87" s="303">
        <v>0</v>
      </c>
      <c r="AS87" s="303">
        <v>0</v>
      </c>
      <c r="AT87" s="303">
        <v>0</v>
      </c>
      <c r="AU87" s="303">
        <v>0</v>
      </c>
      <c r="AV87" s="303">
        <v>0</v>
      </c>
      <c r="AW87" s="303">
        <v>0</v>
      </c>
      <c r="AX87" s="303">
        <v>0</v>
      </c>
      <c r="AY87" s="303">
        <v>0</v>
      </c>
      <c r="BA87" s="1572">
        <v>0</v>
      </c>
    </row>
    <row r="88" spans="6:53">
      <c r="F88" s="1525">
        <v>2014</v>
      </c>
      <c r="G88" s="1566">
        <v>0</v>
      </c>
      <c r="H88" s="1566">
        <v>0</v>
      </c>
      <c r="I88" s="1566">
        <v>0</v>
      </c>
      <c r="J88" s="1566">
        <v>0</v>
      </c>
      <c r="K88" s="1566">
        <v>0</v>
      </c>
      <c r="N88" s="1567">
        <v>39295</v>
      </c>
      <c r="O88" s="1568" t="s">
        <v>1917</v>
      </c>
      <c r="P88" s="1569">
        <v>2008</v>
      </c>
      <c r="Q88" s="1570">
        <v>0</v>
      </c>
      <c r="R88" s="1577">
        <v>0</v>
      </c>
      <c r="S88" s="1570">
        <v>0</v>
      </c>
      <c r="T88" s="1570">
        <v>0</v>
      </c>
      <c r="U88" s="1573">
        <v>0</v>
      </c>
      <c r="V88" s="1578">
        <v>0</v>
      </c>
      <c r="AC88" s="1568">
        <v>40360</v>
      </c>
      <c r="AD88" s="1568" t="s">
        <v>1952</v>
      </c>
      <c r="AE88" s="303">
        <v>0</v>
      </c>
      <c r="AF88" s="303">
        <v>0</v>
      </c>
      <c r="AG88" s="303">
        <v>0</v>
      </c>
      <c r="AH88" s="303">
        <v>0</v>
      </c>
      <c r="AI88" s="303">
        <v>0</v>
      </c>
      <c r="AJ88" s="303">
        <v>0</v>
      </c>
      <c r="AK88" s="303">
        <v>0</v>
      </c>
      <c r="AL88" s="303">
        <v>0</v>
      </c>
      <c r="AM88" s="303">
        <v>0</v>
      </c>
      <c r="AN88" s="303">
        <v>0</v>
      </c>
      <c r="AO88" s="303">
        <v>0</v>
      </c>
      <c r="AP88" s="303">
        <v>0</v>
      </c>
      <c r="AQ88" s="303">
        <v>0</v>
      </c>
      <c r="AR88" s="303">
        <v>0</v>
      </c>
      <c r="AS88" s="303">
        <v>0</v>
      </c>
      <c r="AT88" s="303">
        <v>0</v>
      </c>
      <c r="AU88" s="303">
        <v>0</v>
      </c>
      <c r="AV88" s="303">
        <v>0</v>
      </c>
      <c r="AW88" s="303">
        <v>0</v>
      </c>
      <c r="AX88" s="303">
        <v>0</v>
      </c>
      <c r="AY88" s="303">
        <v>0</v>
      </c>
      <c r="BA88" s="1572">
        <v>0</v>
      </c>
    </row>
    <row r="89" spans="6:53">
      <c r="F89" s="1525">
        <v>2015</v>
      </c>
      <c r="G89" s="1566">
        <v>0</v>
      </c>
      <c r="H89" s="1566">
        <v>0</v>
      </c>
      <c r="I89" s="1566">
        <v>0</v>
      </c>
      <c r="J89" s="1566">
        <v>0</v>
      </c>
      <c r="K89" s="1566">
        <v>0</v>
      </c>
      <c r="N89" s="1567">
        <v>39326</v>
      </c>
      <c r="O89" s="1568" t="s">
        <v>1918</v>
      </c>
      <c r="P89" s="1569">
        <v>2008</v>
      </c>
      <c r="Q89" s="1570">
        <v>0</v>
      </c>
      <c r="R89" s="1577">
        <v>0</v>
      </c>
      <c r="S89" s="1570">
        <v>0</v>
      </c>
      <c r="T89" s="1570">
        <v>0</v>
      </c>
      <c r="U89" s="1573">
        <v>0</v>
      </c>
      <c r="V89" s="1578">
        <v>0</v>
      </c>
      <c r="AC89" s="1568">
        <v>40544</v>
      </c>
      <c r="AD89" s="1568" t="s">
        <v>1958</v>
      </c>
      <c r="AE89" s="303">
        <v>0</v>
      </c>
      <c r="AF89" s="303">
        <v>0</v>
      </c>
      <c r="AG89" s="303">
        <v>0</v>
      </c>
      <c r="AH89" s="303">
        <v>0</v>
      </c>
      <c r="AI89" s="303">
        <v>0</v>
      </c>
      <c r="AJ89" s="303">
        <v>0</v>
      </c>
      <c r="AK89" s="303">
        <v>0</v>
      </c>
      <c r="AL89" s="303">
        <v>0</v>
      </c>
      <c r="AM89" s="303">
        <v>0</v>
      </c>
      <c r="AN89" s="303">
        <v>0</v>
      </c>
      <c r="AO89" s="303">
        <v>0</v>
      </c>
      <c r="AP89" s="303">
        <v>0</v>
      </c>
      <c r="AQ89" s="303">
        <v>0</v>
      </c>
      <c r="AR89" s="303">
        <v>0</v>
      </c>
      <c r="AS89" s="303">
        <v>0</v>
      </c>
      <c r="AT89" s="303">
        <v>0</v>
      </c>
      <c r="AU89" s="303">
        <v>0</v>
      </c>
      <c r="AV89" s="303">
        <v>0</v>
      </c>
      <c r="AW89" s="303">
        <v>0</v>
      </c>
      <c r="AX89" s="303">
        <v>0</v>
      </c>
      <c r="AY89" s="303">
        <v>0</v>
      </c>
      <c r="BA89" s="1572">
        <v>0</v>
      </c>
    </row>
    <row r="90" spans="6:53">
      <c r="F90" s="1525">
        <v>2016</v>
      </c>
      <c r="G90" s="1566">
        <v>0</v>
      </c>
      <c r="H90" s="1566">
        <v>0</v>
      </c>
      <c r="I90" s="1566">
        <v>0</v>
      </c>
      <c r="J90" s="1566">
        <v>0</v>
      </c>
      <c r="K90" s="1566">
        <v>0</v>
      </c>
      <c r="N90" s="1567">
        <v>39356</v>
      </c>
      <c r="O90" s="1568" t="s">
        <v>1919</v>
      </c>
      <c r="P90" s="1569">
        <v>2008</v>
      </c>
      <c r="Q90" s="1570">
        <v>0</v>
      </c>
      <c r="R90" s="1577">
        <v>0</v>
      </c>
      <c r="S90" s="1570">
        <v>0</v>
      </c>
      <c r="T90" s="1570">
        <v>0</v>
      </c>
      <c r="U90" s="1573">
        <v>0</v>
      </c>
      <c r="V90" s="1578">
        <v>0</v>
      </c>
      <c r="AC90" s="1568">
        <v>40725</v>
      </c>
      <c r="AD90" s="1568" t="s">
        <v>1964</v>
      </c>
      <c r="AE90" s="303">
        <v>0</v>
      </c>
      <c r="AF90" s="303">
        <v>0</v>
      </c>
      <c r="AG90" s="303">
        <v>0</v>
      </c>
      <c r="AH90" s="303">
        <v>0</v>
      </c>
      <c r="AI90" s="303">
        <v>0</v>
      </c>
      <c r="AJ90" s="303">
        <v>0</v>
      </c>
      <c r="AK90" s="303">
        <v>0</v>
      </c>
      <c r="AL90" s="303">
        <v>0</v>
      </c>
      <c r="AM90" s="303">
        <v>0</v>
      </c>
      <c r="AN90" s="303">
        <v>0</v>
      </c>
      <c r="AO90" s="303">
        <v>0</v>
      </c>
      <c r="AP90" s="303">
        <v>0</v>
      </c>
      <c r="AQ90" s="303">
        <v>0</v>
      </c>
      <c r="AR90" s="303">
        <v>0</v>
      </c>
      <c r="AS90" s="303">
        <v>0</v>
      </c>
      <c r="AT90" s="303">
        <v>0</v>
      </c>
      <c r="AU90" s="303">
        <v>0</v>
      </c>
      <c r="AV90" s="303">
        <v>0</v>
      </c>
      <c r="AW90" s="303">
        <v>0</v>
      </c>
      <c r="AX90" s="303">
        <v>0</v>
      </c>
      <c r="AY90" s="303">
        <v>0</v>
      </c>
      <c r="BA90" s="1572">
        <v>0</v>
      </c>
    </row>
    <row r="91" spans="6:53">
      <c r="F91" s="1525">
        <v>2017</v>
      </c>
      <c r="G91" s="1566">
        <v>0</v>
      </c>
      <c r="H91" s="1566">
        <v>30800</v>
      </c>
      <c r="I91" s="1566">
        <v>30800</v>
      </c>
      <c r="J91" s="1566">
        <v>10000000</v>
      </c>
      <c r="K91" s="1566">
        <v>4235</v>
      </c>
      <c r="N91" s="1567">
        <v>39387</v>
      </c>
      <c r="O91" s="1568" t="s">
        <v>1920</v>
      </c>
      <c r="P91" s="1569">
        <v>2008</v>
      </c>
      <c r="Q91" s="1570">
        <v>0</v>
      </c>
      <c r="R91" s="1577">
        <v>0</v>
      </c>
      <c r="S91" s="1570">
        <v>0</v>
      </c>
      <c r="T91" s="1570">
        <v>0</v>
      </c>
      <c r="U91" s="1573">
        <v>0</v>
      </c>
      <c r="V91" s="1578">
        <v>0</v>
      </c>
      <c r="AC91" s="1568">
        <v>40909</v>
      </c>
      <c r="AD91" s="1568" t="s">
        <v>1970</v>
      </c>
      <c r="AE91" s="303">
        <v>0</v>
      </c>
      <c r="AF91" s="303">
        <v>0</v>
      </c>
      <c r="AG91" s="303">
        <v>0</v>
      </c>
      <c r="AH91" s="303">
        <v>0</v>
      </c>
      <c r="AI91" s="303">
        <v>0</v>
      </c>
      <c r="AJ91" s="303">
        <v>0</v>
      </c>
      <c r="AK91" s="303">
        <v>0</v>
      </c>
      <c r="AL91" s="303">
        <v>0</v>
      </c>
      <c r="AM91" s="303">
        <v>0</v>
      </c>
      <c r="AN91" s="303">
        <v>0</v>
      </c>
      <c r="AO91" s="303">
        <v>0</v>
      </c>
      <c r="AP91" s="303">
        <v>0</v>
      </c>
      <c r="AQ91" s="303">
        <v>0</v>
      </c>
      <c r="AR91" s="303">
        <v>0</v>
      </c>
      <c r="AS91" s="303">
        <v>0</v>
      </c>
      <c r="AT91" s="303">
        <v>0</v>
      </c>
      <c r="AU91" s="303">
        <v>0</v>
      </c>
      <c r="AV91" s="303">
        <v>0</v>
      </c>
      <c r="AW91" s="303">
        <v>0</v>
      </c>
      <c r="AX91" s="303">
        <v>0</v>
      </c>
      <c r="AY91" s="303">
        <v>0</v>
      </c>
      <c r="BA91" s="1572">
        <v>0</v>
      </c>
    </row>
    <row r="92" spans="6:53">
      <c r="F92" s="1525">
        <v>2018</v>
      </c>
      <c r="G92" s="1566">
        <v>0</v>
      </c>
      <c r="H92" s="1566">
        <v>200200</v>
      </c>
      <c r="I92" s="1566">
        <v>200200</v>
      </c>
      <c r="J92" s="1566">
        <v>60000000</v>
      </c>
      <c r="K92" s="1566">
        <v>25410.000000000004</v>
      </c>
      <c r="N92" s="1567">
        <v>39417</v>
      </c>
      <c r="O92" s="1568" t="s">
        <v>1921</v>
      </c>
      <c r="P92" s="1569">
        <v>2008</v>
      </c>
      <c r="Q92" s="1570">
        <v>0</v>
      </c>
      <c r="R92" s="1577">
        <v>0</v>
      </c>
      <c r="S92" s="1570">
        <v>0</v>
      </c>
      <c r="T92" s="1570">
        <v>0</v>
      </c>
      <c r="U92" s="1573">
        <v>0</v>
      </c>
      <c r="V92" s="1578">
        <v>0</v>
      </c>
      <c r="AC92" s="1568">
        <v>41091</v>
      </c>
      <c r="AD92" s="1568" t="s">
        <v>1976</v>
      </c>
      <c r="AE92" s="303">
        <v>0</v>
      </c>
      <c r="AF92" s="303">
        <v>0</v>
      </c>
      <c r="AG92" s="303">
        <v>0</v>
      </c>
      <c r="AH92" s="303">
        <v>0</v>
      </c>
      <c r="AI92" s="303">
        <v>0</v>
      </c>
      <c r="AJ92" s="303">
        <v>0</v>
      </c>
      <c r="AK92" s="303">
        <v>0</v>
      </c>
      <c r="AL92" s="303">
        <v>0</v>
      </c>
      <c r="AM92" s="303">
        <v>0</v>
      </c>
      <c r="AN92" s="303">
        <v>0</v>
      </c>
      <c r="AO92" s="303">
        <v>0</v>
      </c>
      <c r="AP92" s="303">
        <v>0</v>
      </c>
      <c r="AQ92" s="303">
        <v>0</v>
      </c>
      <c r="AR92" s="303">
        <v>0</v>
      </c>
      <c r="AS92" s="303">
        <v>0</v>
      </c>
      <c r="AT92" s="303">
        <v>0</v>
      </c>
      <c r="AU92" s="303">
        <v>0</v>
      </c>
      <c r="AV92" s="303">
        <v>0</v>
      </c>
      <c r="AW92" s="303">
        <v>0</v>
      </c>
      <c r="AX92" s="303">
        <v>0</v>
      </c>
      <c r="AY92" s="303">
        <v>0</v>
      </c>
      <c r="BA92" s="1572">
        <v>0</v>
      </c>
    </row>
    <row r="93" spans="6:53">
      <c r="F93" s="1525">
        <v>2019</v>
      </c>
      <c r="G93" s="1566">
        <v>0</v>
      </c>
      <c r="H93" s="1566">
        <v>554400</v>
      </c>
      <c r="I93" s="1566">
        <v>554400</v>
      </c>
      <c r="J93" s="1566">
        <v>150000000</v>
      </c>
      <c r="K93" s="1566">
        <v>63525.000000000007</v>
      </c>
      <c r="N93" s="1567">
        <v>39448</v>
      </c>
      <c r="O93" s="1568" t="s">
        <v>1922</v>
      </c>
      <c r="P93" s="1569">
        <v>2008</v>
      </c>
      <c r="Q93" s="1570">
        <v>0</v>
      </c>
      <c r="R93" s="1577">
        <v>0</v>
      </c>
      <c r="S93" s="1570">
        <v>0</v>
      </c>
      <c r="T93" s="1570">
        <v>0</v>
      </c>
      <c r="U93" s="1573">
        <v>0</v>
      </c>
      <c r="V93" s="1578">
        <v>0</v>
      </c>
      <c r="AC93" s="1568">
        <v>41275</v>
      </c>
      <c r="AD93" s="1568" t="s">
        <v>1982</v>
      </c>
      <c r="AE93" s="303">
        <v>0</v>
      </c>
      <c r="AF93" s="303">
        <v>0</v>
      </c>
      <c r="AG93" s="303">
        <v>0</v>
      </c>
      <c r="AH93" s="303">
        <v>0</v>
      </c>
      <c r="AI93" s="303">
        <v>0</v>
      </c>
      <c r="AJ93" s="303">
        <v>0</v>
      </c>
      <c r="AK93" s="303">
        <v>0</v>
      </c>
      <c r="AL93" s="303">
        <v>0</v>
      </c>
      <c r="AM93" s="303">
        <v>0</v>
      </c>
      <c r="AN93" s="303">
        <v>0</v>
      </c>
      <c r="AO93" s="303">
        <v>0</v>
      </c>
      <c r="AP93" s="303">
        <v>0</v>
      </c>
      <c r="AQ93" s="303">
        <v>0</v>
      </c>
      <c r="AR93" s="303">
        <v>0</v>
      </c>
      <c r="AS93" s="303">
        <v>0</v>
      </c>
      <c r="AT93" s="303">
        <v>0</v>
      </c>
      <c r="AU93" s="303">
        <v>0</v>
      </c>
      <c r="AV93" s="303">
        <v>0</v>
      </c>
      <c r="AW93" s="303">
        <v>0</v>
      </c>
      <c r="AX93" s="303">
        <v>0</v>
      </c>
      <c r="AY93" s="303">
        <v>0</v>
      </c>
      <c r="BA93" s="1572">
        <v>0</v>
      </c>
    </row>
    <row r="94" spans="6:53">
      <c r="F94" s="1525">
        <v>2020</v>
      </c>
      <c r="G94" s="1566">
        <v>0</v>
      </c>
      <c r="H94" s="1566">
        <v>1062600</v>
      </c>
      <c r="I94" s="1566">
        <v>1062600</v>
      </c>
      <c r="J94" s="1566">
        <v>270000000</v>
      </c>
      <c r="K94" s="1566">
        <v>114345.00000000001</v>
      </c>
      <c r="N94" s="1567">
        <v>39479</v>
      </c>
      <c r="O94" s="1568" t="s">
        <v>1923</v>
      </c>
      <c r="P94" s="1569">
        <v>2008</v>
      </c>
      <c r="Q94" s="1570">
        <v>0</v>
      </c>
      <c r="R94" s="1577">
        <v>0</v>
      </c>
      <c r="S94" s="1570">
        <v>0</v>
      </c>
      <c r="T94" s="1570">
        <v>0</v>
      </c>
      <c r="U94" s="1573">
        <v>0</v>
      </c>
      <c r="V94" s="1578">
        <v>0</v>
      </c>
      <c r="AC94" s="1568">
        <v>41456</v>
      </c>
      <c r="AD94" s="1568" t="s">
        <v>1988</v>
      </c>
      <c r="AE94" s="303">
        <v>0</v>
      </c>
      <c r="AF94" s="303">
        <v>0</v>
      </c>
      <c r="AG94" s="303">
        <v>0</v>
      </c>
      <c r="AH94" s="303">
        <v>0</v>
      </c>
      <c r="AI94" s="303">
        <v>0</v>
      </c>
      <c r="AJ94" s="303">
        <v>0</v>
      </c>
      <c r="AK94" s="303">
        <v>0</v>
      </c>
      <c r="AL94" s="303">
        <v>0</v>
      </c>
      <c r="AM94" s="303">
        <v>0</v>
      </c>
      <c r="AN94" s="303">
        <v>0</v>
      </c>
      <c r="AO94" s="303">
        <v>0</v>
      </c>
      <c r="AP94" s="303">
        <v>0</v>
      </c>
      <c r="AQ94" s="303">
        <v>0</v>
      </c>
      <c r="AR94" s="303">
        <v>0</v>
      </c>
      <c r="AS94" s="303">
        <v>0</v>
      </c>
      <c r="AT94" s="303">
        <v>0</v>
      </c>
      <c r="AU94" s="303">
        <v>0</v>
      </c>
      <c r="AV94" s="303">
        <v>0</v>
      </c>
      <c r="AW94" s="303">
        <v>0</v>
      </c>
      <c r="AX94" s="303">
        <v>0</v>
      </c>
      <c r="AY94" s="303">
        <v>0</v>
      </c>
      <c r="BA94" s="1572">
        <v>0</v>
      </c>
    </row>
    <row r="95" spans="6:53">
      <c r="F95" s="1525">
        <v>2021</v>
      </c>
      <c r="G95" s="1566">
        <v>0</v>
      </c>
      <c r="H95" s="1566">
        <v>1617000</v>
      </c>
      <c r="I95" s="1566">
        <v>1617000</v>
      </c>
      <c r="J95" s="1566">
        <v>390000000</v>
      </c>
      <c r="K95" s="1566">
        <v>165165</v>
      </c>
      <c r="N95" s="1567">
        <v>39508</v>
      </c>
      <c r="O95" s="1568" t="s">
        <v>1924</v>
      </c>
      <c r="P95" s="1569">
        <v>2008</v>
      </c>
      <c r="Q95" s="1570">
        <v>0</v>
      </c>
      <c r="R95" s="1577">
        <v>0</v>
      </c>
      <c r="S95" s="1570">
        <v>0</v>
      </c>
      <c r="T95" s="1570">
        <v>0</v>
      </c>
      <c r="U95" s="1573">
        <v>0</v>
      </c>
      <c r="V95" s="1578">
        <v>0</v>
      </c>
      <c r="AC95" s="1568">
        <v>41640</v>
      </c>
      <c r="AD95" s="1568" t="s">
        <v>1994</v>
      </c>
      <c r="AE95" s="303">
        <v>0</v>
      </c>
      <c r="AF95" s="303">
        <v>0</v>
      </c>
      <c r="AG95" s="303">
        <v>0</v>
      </c>
      <c r="AH95" s="303">
        <v>0</v>
      </c>
      <c r="AI95" s="303">
        <v>0</v>
      </c>
      <c r="AJ95" s="303">
        <v>0</v>
      </c>
      <c r="AK95" s="303">
        <v>0</v>
      </c>
      <c r="AL95" s="303">
        <v>0</v>
      </c>
      <c r="AM95" s="303">
        <v>0</v>
      </c>
      <c r="AN95" s="303">
        <v>0</v>
      </c>
      <c r="AO95" s="303">
        <v>0</v>
      </c>
      <c r="AP95" s="303">
        <v>0</v>
      </c>
      <c r="AQ95" s="303">
        <v>0</v>
      </c>
      <c r="AR95" s="303">
        <v>0</v>
      </c>
      <c r="AS95" s="303">
        <v>0</v>
      </c>
      <c r="AT95" s="303">
        <v>0</v>
      </c>
      <c r="AU95" s="303">
        <v>0</v>
      </c>
      <c r="AV95" s="303">
        <v>0</v>
      </c>
      <c r="AW95" s="303">
        <v>0</v>
      </c>
      <c r="AX95" s="303">
        <v>0</v>
      </c>
      <c r="AY95" s="303">
        <v>0</v>
      </c>
      <c r="BA95" s="1572">
        <v>0</v>
      </c>
    </row>
    <row r="96" spans="6:53">
      <c r="F96" s="1525">
        <v>2022</v>
      </c>
      <c r="G96" s="1566">
        <v>0</v>
      </c>
      <c r="H96" s="1566">
        <v>1894200</v>
      </c>
      <c r="I96" s="1566">
        <v>1894200</v>
      </c>
      <c r="J96" s="1566">
        <v>420000000</v>
      </c>
      <c r="K96" s="1566">
        <v>177870</v>
      </c>
      <c r="N96" s="1567">
        <v>39539</v>
      </c>
      <c r="O96" s="1568" t="s">
        <v>1925</v>
      </c>
      <c r="P96" s="1569">
        <v>2008</v>
      </c>
      <c r="Q96" s="1570">
        <v>0</v>
      </c>
      <c r="R96" s="1577">
        <v>0</v>
      </c>
      <c r="S96" s="1570">
        <v>0</v>
      </c>
      <c r="T96" s="1570">
        <v>0</v>
      </c>
      <c r="U96" s="1573">
        <v>0</v>
      </c>
      <c r="V96" s="1578">
        <v>0</v>
      </c>
      <c r="AC96" s="1568">
        <v>41821</v>
      </c>
      <c r="AD96" s="1568" t="s">
        <v>2000</v>
      </c>
      <c r="AE96" s="303">
        <v>0</v>
      </c>
      <c r="AF96" s="303">
        <v>0</v>
      </c>
      <c r="AG96" s="303">
        <v>0</v>
      </c>
      <c r="AH96" s="303">
        <v>0</v>
      </c>
      <c r="AI96" s="303">
        <v>0</v>
      </c>
      <c r="AJ96" s="303">
        <v>0</v>
      </c>
      <c r="AK96" s="303">
        <v>0</v>
      </c>
      <c r="AL96" s="303">
        <v>0</v>
      </c>
      <c r="AM96" s="303">
        <v>0</v>
      </c>
      <c r="AN96" s="303">
        <v>0</v>
      </c>
      <c r="AO96" s="303">
        <v>0</v>
      </c>
      <c r="AP96" s="303">
        <v>0</v>
      </c>
      <c r="AQ96" s="303">
        <v>0</v>
      </c>
      <c r="AR96" s="303">
        <v>0</v>
      </c>
      <c r="AS96" s="303">
        <v>0</v>
      </c>
      <c r="AT96" s="303">
        <v>0</v>
      </c>
      <c r="AU96" s="303">
        <v>0</v>
      </c>
      <c r="AV96" s="303">
        <v>0</v>
      </c>
      <c r="AW96" s="303">
        <v>0</v>
      </c>
      <c r="AX96" s="303">
        <v>0</v>
      </c>
      <c r="AY96" s="303">
        <v>0</v>
      </c>
      <c r="BA96" s="1572">
        <v>0</v>
      </c>
    </row>
    <row r="97" spans="6:53">
      <c r="F97" s="1525">
        <v>2023</v>
      </c>
      <c r="G97" s="1566">
        <v>0</v>
      </c>
      <c r="H97" s="1566">
        <v>1940400</v>
      </c>
      <c r="I97" s="1566">
        <v>1940400</v>
      </c>
      <c r="J97" s="1566">
        <v>420000000</v>
      </c>
      <c r="K97" s="1566">
        <v>177870</v>
      </c>
      <c r="N97" s="1567">
        <v>39569</v>
      </c>
      <c r="O97" s="1568" t="s">
        <v>1926</v>
      </c>
      <c r="P97" s="1569">
        <v>2008</v>
      </c>
      <c r="Q97" s="1570">
        <v>0</v>
      </c>
      <c r="R97" s="1577">
        <v>0</v>
      </c>
      <c r="S97" s="1570">
        <v>0</v>
      </c>
      <c r="T97" s="1570">
        <v>0</v>
      </c>
      <c r="U97" s="1573">
        <v>0</v>
      </c>
      <c r="V97" s="1578">
        <v>0</v>
      </c>
      <c r="AC97" s="1568">
        <v>42005</v>
      </c>
      <c r="AD97" s="1568" t="s">
        <v>2006</v>
      </c>
      <c r="AE97" s="303">
        <v>0</v>
      </c>
      <c r="AF97" s="303">
        <v>0</v>
      </c>
      <c r="AG97" s="303">
        <v>0</v>
      </c>
      <c r="AH97" s="303">
        <v>0</v>
      </c>
      <c r="AI97" s="303">
        <v>0</v>
      </c>
      <c r="AJ97" s="303">
        <v>0</v>
      </c>
      <c r="AK97" s="303">
        <v>0</v>
      </c>
      <c r="AL97" s="303">
        <v>0</v>
      </c>
      <c r="AM97" s="303">
        <v>0</v>
      </c>
      <c r="AN97" s="303">
        <v>0</v>
      </c>
      <c r="AO97" s="303">
        <v>0</v>
      </c>
      <c r="AP97" s="303">
        <v>0</v>
      </c>
      <c r="AQ97" s="303">
        <v>0</v>
      </c>
      <c r="AR97" s="303">
        <v>0</v>
      </c>
      <c r="AS97" s="303">
        <v>0</v>
      </c>
      <c r="AT97" s="303">
        <v>0</v>
      </c>
      <c r="AU97" s="303">
        <v>0</v>
      </c>
      <c r="AV97" s="303">
        <v>0</v>
      </c>
      <c r="AW97" s="303">
        <v>0</v>
      </c>
      <c r="AX97" s="303">
        <v>0</v>
      </c>
      <c r="AY97" s="303">
        <v>0</v>
      </c>
      <c r="BA97" s="1572">
        <v>0</v>
      </c>
    </row>
    <row r="98" spans="6:53">
      <c r="F98" s="1525">
        <v>2024</v>
      </c>
      <c r="G98" s="1566">
        <v>0</v>
      </c>
      <c r="H98" s="1566">
        <v>1940400</v>
      </c>
      <c r="I98" s="1566">
        <v>1940400</v>
      </c>
      <c r="J98" s="1566">
        <v>420000000</v>
      </c>
      <c r="K98" s="1566">
        <v>177870</v>
      </c>
      <c r="N98" s="1567">
        <v>39600</v>
      </c>
      <c r="O98" s="1568" t="s">
        <v>1927</v>
      </c>
      <c r="P98" s="1569">
        <v>2008</v>
      </c>
      <c r="Q98" s="1570">
        <v>0</v>
      </c>
      <c r="R98" s="1577">
        <v>0</v>
      </c>
      <c r="S98" s="1570">
        <v>0</v>
      </c>
      <c r="T98" s="1570">
        <v>0</v>
      </c>
      <c r="U98" s="1573">
        <v>0</v>
      </c>
      <c r="V98" s="1578">
        <v>0</v>
      </c>
      <c r="AC98" s="1568">
        <v>42186</v>
      </c>
      <c r="AD98" s="1568" t="s">
        <v>2012</v>
      </c>
      <c r="AE98" s="303">
        <v>0</v>
      </c>
      <c r="AF98" s="303">
        <v>0</v>
      </c>
      <c r="AG98" s="303">
        <v>0</v>
      </c>
      <c r="AH98" s="303">
        <v>0</v>
      </c>
      <c r="AI98" s="303">
        <v>0</v>
      </c>
      <c r="AJ98" s="303">
        <v>0</v>
      </c>
      <c r="AK98" s="303">
        <v>0</v>
      </c>
      <c r="AL98" s="303">
        <v>0</v>
      </c>
      <c r="AM98" s="303">
        <v>0</v>
      </c>
      <c r="AN98" s="303">
        <v>0</v>
      </c>
      <c r="AO98" s="303">
        <v>0</v>
      </c>
      <c r="AP98" s="303">
        <v>0</v>
      </c>
      <c r="AQ98" s="303">
        <v>0</v>
      </c>
      <c r="AR98" s="303">
        <v>0</v>
      </c>
      <c r="AS98" s="303">
        <v>0</v>
      </c>
      <c r="AT98" s="303">
        <v>0</v>
      </c>
      <c r="AU98" s="303">
        <v>0</v>
      </c>
      <c r="AV98" s="303">
        <v>0</v>
      </c>
      <c r="AW98" s="303">
        <v>0</v>
      </c>
      <c r="AX98" s="303">
        <v>0</v>
      </c>
      <c r="AY98" s="303">
        <v>0</v>
      </c>
      <c r="BA98" s="1572">
        <v>0</v>
      </c>
    </row>
    <row r="99" spans="6:53">
      <c r="F99" s="1525">
        <v>2025</v>
      </c>
      <c r="G99" s="1566">
        <v>0</v>
      </c>
      <c r="H99" s="1566">
        <v>1940400</v>
      </c>
      <c r="I99" s="1566">
        <v>1940400</v>
      </c>
      <c r="J99" s="1566">
        <v>420000000</v>
      </c>
      <c r="K99" s="1566">
        <v>177870</v>
      </c>
      <c r="N99" s="1567">
        <v>39630</v>
      </c>
      <c r="O99" s="1568" t="s">
        <v>1928</v>
      </c>
      <c r="P99" s="1569">
        <v>2009</v>
      </c>
      <c r="Q99" s="1570">
        <v>0</v>
      </c>
      <c r="R99" s="1577">
        <v>0</v>
      </c>
      <c r="S99" s="1570">
        <v>0</v>
      </c>
      <c r="T99" s="1570">
        <v>0</v>
      </c>
      <c r="U99" s="1573">
        <v>0</v>
      </c>
      <c r="V99" s="1578">
        <v>0</v>
      </c>
      <c r="AC99" s="1568">
        <v>42370</v>
      </c>
      <c r="AD99" s="1568" t="s">
        <v>2018</v>
      </c>
      <c r="AE99" s="303">
        <v>0</v>
      </c>
      <c r="AF99" s="303">
        <v>0</v>
      </c>
      <c r="AG99" s="303">
        <v>0</v>
      </c>
      <c r="AH99" s="303">
        <v>0</v>
      </c>
      <c r="AI99" s="303">
        <v>0</v>
      </c>
      <c r="AJ99" s="303">
        <v>0</v>
      </c>
      <c r="AK99" s="303">
        <v>0</v>
      </c>
      <c r="AL99" s="303">
        <v>0</v>
      </c>
      <c r="AM99" s="303">
        <v>0</v>
      </c>
      <c r="AN99" s="303">
        <v>0</v>
      </c>
      <c r="AO99" s="303">
        <v>0</v>
      </c>
      <c r="AP99" s="303">
        <v>0</v>
      </c>
      <c r="AQ99" s="303">
        <v>0</v>
      </c>
      <c r="AR99" s="303">
        <v>0</v>
      </c>
      <c r="AS99" s="303">
        <v>0</v>
      </c>
      <c r="AT99" s="303">
        <v>0</v>
      </c>
      <c r="AU99" s="303">
        <v>0</v>
      </c>
      <c r="AV99" s="303">
        <v>0</v>
      </c>
      <c r="AW99" s="303">
        <v>0</v>
      </c>
      <c r="AX99" s="303">
        <v>0</v>
      </c>
      <c r="AY99" s="303">
        <v>0</v>
      </c>
      <c r="BA99" s="1572">
        <v>0</v>
      </c>
    </row>
    <row r="100" spans="6:53">
      <c r="F100" s="1525">
        <v>2026</v>
      </c>
      <c r="G100" s="1566">
        <v>0</v>
      </c>
      <c r="H100" s="1566">
        <v>1940400</v>
      </c>
      <c r="I100" s="1566">
        <v>1940400</v>
      </c>
      <c r="J100" s="1566">
        <v>420000000</v>
      </c>
      <c r="K100" s="1566">
        <v>177870</v>
      </c>
      <c r="N100" s="1567">
        <v>39661</v>
      </c>
      <c r="O100" s="1568" t="s">
        <v>1929</v>
      </c>
      <c r="P100" s="1569">
        <v>2009</v>
      </c>
      <c r="Q100" s="1570">
        <v>0</v>
      </c>
      <c r="R100" s="1577">
        <v>0</v>
      </c>
      <c r="S100" s="1570">
        <v>0</v>
      </c>
      <c r="T100" s="1570">
        <v>0</v>
      </c>
      <c r="U100" s="1573">
        <v>0</v>
      </c>
      <c r="V100" s="1578">
        <v>0</v>
      </c>
      <c r="AC100" s="1568">
        <v>42552</v>
      </c>
      <c r="AD100" s="1568" t="s">
        <v>2024</v>
      </c>
      <c r="AE100" s="303">
        <v>0</v>
      </c>
      <c r="AF100" s="303">
        <v>0</v>
      </c>
      <c r="AG100" s="303">
        <v>0</v>
      </c>
      <c r="AH100" s="303">
        <v>0</v>
      </c>
      <c r="AI100" s="303">
        <v>0</v>
      </c>
      <c r="AJ100" s="303">
        <v>0</v>
      </c>
      <c r="AK100" s="303">
        <v>0</v>
      </c>
      <c r="AL100" s="303">
        <v>0</v>
      </c>
      <c r="AM100" s="303">
        <v>0</v>
      </c>
      <c r="AN100" s="303">
        <v>0</v>
      </c>
      <c r="AO100" s="303">
        <v>0</v>
      </c>
      <c r="AP100" s="303">
        <v>0</v>
      </c>
      <c r="AQ100" s="303">
        <v>0</v>
      </c>
      <c r="AR100" s="303">
        <v>0</v>
      </c>
      <c r="AS100" s="303">
        <v>0</v>
      </c>
      <c r="AT100" s="303">
        <v>0</v>
      </c>
      <c r="AU100" s="303">
        <v>0</v>
      </c>
      <c r="AV100" s="303">
        <v>0</v>
      </c>
      <c r="AW100" s="303">
        <v>0</v>
      </c>
      <c r="AX100" s="303">
        <v>0</v>
      </c>
      <c r="AY100" s="303">
        <v>0</v>
      </c>
      <c r="BA100" s="1572">
        <v>0</v>
      </c>
    </row>
    <row r="101" spans="6:53">
      <c r="F101" s="1525">
        <v>2027</v>
      </c>
      <c r="G101" s="1566">
        <v>0</v>
      </c>
      <c r="H101" s="1566">
        <v>1940400</v>
      </c>
      <c r="I101" s="1566">
        <v>1940400</v>
      </c>
      <c r="J101" s="1566">
        <v>420000000</v>
      </c>
      <c r="K101" s="1566">
        <v>177870</v>
      </c>
      <c r="N101" s="1567">
        <v>39692</v>
      </c>
      <c r="O101" s="1568" t="s">
        <v>1930</v>
      </c>
      <c r="P101" s="1569">
        <v>2009</v>
      </c>
      <c r="Q101" s="1570">
        <v>0</v>
      </c>
      <c r="R101" s="1577">
        <v>0</v>
      </c>
      <c r="S101" s="1570">
        <v>0</v>
      </c>
      <c r="T101" s="1570">
        <v>0</v>
      </c>
      <c r="U101" s="1573">
        <v>0</v>
      </c>
      <c r="V101" s="1578">
        <v>0</v>
      </c>
      <c r="AC101" s="1568">
        <v>42736</v>
      </c>
      <c r="AD101" s="1568" t="s">
        <v>2030</v>
      </c>
      <c r="AE101" s="303">
        <v>0</v>
      </c>
      <c r="AF101" s="303">
        <v>0</v>
      </c>
      <c r="AG101" s="303">
        <v>0</v>
      </c>
      <c r="AH101" s="303">
        <v>0</v>
      </c>
      <c r="AI101" s="303">
        <v>0</v>
      </c>
      <c r="AJ101" s="303">
        <v>0</v>
      </c>
      <c r="AK101" s="303">
        <v>0</v>
      </c>
      <c r="AL101" s="303">
        <v>0</v>
      </c>
      <c r="AM101" s="303">
        <v>0</v>
      </c>
      <c r="AN101" s="303">
        <v>0</v>
      </c>
      <c r="AO101" s="303">
        <v>0</v>
      </c>
      <c r="AP101" s="303">
        <v>0</v>
      </c>
      <c r="AQ101" s="303">
        <v>0</v>
      </c>
      <c r="AR101" s="303">
        <v>0</v>
      </c>
      <c r="AS101" s="303">
        <v>0</v>
      </c>
      <c r="AT101" s="303">
        <v>0</v>
      </c>
      <c r="AU101" s="303">
        <v>0</v>
      </c>
      <c r="AV101" s="303">
        <v>0</v>
      </c>
      <c r="AW101" s="303">
        <v>0</v>
      </c>
      <c r="AX101" s="303">
        <v>0</v>
      </c>
      <c r="AY101" s="303">
        <v>0</v>
      </c>
      <c r="BA101" s="1572">
        <v>0</v>
      </c>
    </row>
    <row r="102" spans="6:53">
      <c r="F102" s="1525">
        <v>2028</v>
      </c>
      <c r="G102" s="1566">
        <v>0</v>
      </c>
      <c r="H102" s="1566">
        <v>1940400</v>
      </c>
      <c r="I102" s="1566">
        <v>1940400</v>
      </c>
      <c r="J102" s="1566">
        <v>420000000</v>
      </c>
      <c r="K102" s="1566">
        <v>177870</v>
      </c>
      <c r="N102" s="1567">
        <v>39722</v>
      </c>
      <c r="O102" s="1568" t="s">
        <v>1931</v>
      </c>
      <c r="P102" s="1569">
        <v>2009</v>
      </c>
      <c r="Q102" s="1570">
        <v>0</v>
      </c>
      <c r="R102" s="1577">
        <v>0</v>
      </c>
      <c r="S102" s="1570">
        <v>0</v>
      </c>
      <c r="T102" s="1570">
        <v>0</v>
      </c>
      <c r="U102" s="1573">
        <v>0</v>
      </c>
      <c r="V102" s="1578">
        <v>0</v>
      </c>
      <c r="AC102" s="1568">
        <v>42917</v>
      </c>
      <c r="AD102" s="1568" t="s">
        <v>2036</v>
      </c>
      <c r="AE102" s="303">
        <v>0</v>
      </c>
      <c r="AF102" s="303">
        <v>0</v>
      </c>
      <c r="AG102" s="303">
        <v>0</v>
      </c>
      <c r="AH102" s="303">
        <v>0</v>
      </c>
      <c r="AI102" s="303">
        <v>0</v>
      </c>
      <c r="AJ102" s="303">
        <v>0</v>
      </c>
      <c r="AK102" s="303">
        <v>0</v>
      </c>
      <c r="AL102" s="303">
        <v>0</v>
      </c>
      <c r="AM102" s="303">
        <v>0</v>
      </c>
      <c r="AN102" s="303">
        <v>0</v>
      </c>
      <c r="AO102" s="303">
        <v>0</v>
      </c>
      <c r="AP102" s="303">
        <v>0</v>
      </c>
      <c r="AQ102" s="303">
        <v>0</v>
      </c>
      <c r="AR102" s="303">
        <v>0</v>
      </c>
      <c r="AS102" s="303">
        <v>0</v>
      </c>
      <c r="AT102" s="303">
        <v>0</v>
      </c>
      <c r="AU102" s="303">
        <v>0</v>
      </c>
      <c r="AV102" s="303">
        <v>0</v>
      </c>
      <c r="AW102" s="303">
        <v>0</v>
      </c>
      <c r="AX102" s="303">
        <v>0</v>
      </c>
      <c r="AY102" s="303">
        <v>0</v>
      </c>
      <c r="BA102" s="1572">
        <v>0</v>
      </c>
    </row>
    <row r="103" spans="6:53">
      <c r="F103" s="1525">
        <v>2029</v>
      </c>
      <c r="G103" s="1566">
        <v>0</v>
      </c>
      <c r="H103" s="1566">
        <v>1940400</v>
      </c>
      <c r="I103" s="1566">
        <v>1940400</v>
      </c>
      <c r="J103" s="1566">
        <v>420000000</v>
      </c>
      <c r="K103" s="1566">
        <v>177870</v>
      </c>
      <c r="N103" s="1567">
        <v>39753</v>
      </c>
      <c r="O103" s="1568" t="s">
        <v>1932</v>
      </c>
      <c r="P103" s="1569">
        <v>2009</v>
      </c>
      <c r="Q103" s="1570">
        <v>0</v>
      </c>
      <c r="R103" s="1577">
        <v>0</v>
      </c>
      <c r="S103" s="1570">
        <v>0</v>
      </c>
      <c r="T103" s="1570">
        <v>0</v>
      </c>
      <c r="U103" s="1573">
        <v>0</v>
      </c>
      <c r="V103" s="1578">
        <v>0</v>
      </c>
      <c r="AC103" s="1568">
        <v>43101</v>
      </c>
      <c r="AD103" s="1568" t="s">
        <v>2042</v>
      </c>
      <c r="AE103" s="303">
        <v>0</v>
      </c>
      <c r="AF103" s="303">
        <v>0</v>
      </c>
      <c r="AG103" s="303">
        <v>0</v>
      </c>
      <c r="AH103" s="303">
        <v>0</v>
      </c>
      <c r="AI103" s="303">
        <v>0</v>
      </c>
      <c r="AJ103" s="303">
        <v>0</v>
      </c>
      <c r="AK103" s="303">
        <v>0</v>
      </c>
      <c r="AL103" s="303">
        <v>0</v>
      </c>
      <c r="AM103" s="303">
        <v>0</v>
      </c>
      <c r="AN103" s="303">
        <v>0</v>
      </c>
      <c r="AO103" s="303">
        <v>0</v>
      </c>
      <c r="AP103" s="303">
        <v>0</v>
      </c>
      <c r="AQ103" s="303">
        <v>0</v>
      </c>
      <c r="AR103" s="303">
        <v>0</v>
      </c>
      <c r="AS103" s="303">
        <v>0</v>
      </c>
      <c r="AT103" s="303">
        <v>0</v>
      </c>
      <c r="AU103" s="303">
        <v>0</v>
      </c>
      <c r="AV103" s="303">
        <v>0</v>
      </c>
      <c r="AW103" s="303">
        <v>0</v>
      </c>
      <c r="AX103" s="303">
        <v>0</v>
      </c>
      <c r="AY103" s="303">
        <v>0</v>
      </c>
      <c r="BA103" s="1572">
        <v>0</v>
      </c>
    </row>
    <row r="104" spans="6:53">
      <c r="F104" s="1525">
        <v>2030</v>
      </c>
      <c r="G104" s="1566">
        <v>0</v>
      </c>
      <c r="H104" s="1566">
        <v>1940400</v>
      </c>
      <c r="I104" s="1566">
        <v>1940400</v>
      </c>
      <c r="J104" s="1566">
        <v>420000000</v>
      </c>
      <c r="K104" s="1566">
        <v>177870</v>
      </c>
      <c r="N104" s="1567">
        <v>39783</v>
      </c>
      <c r="O104" s="1568" t="s">
        <v>1933</v>
      </c>
      <c r="P104" s="1569">
        <v>2009</v>
      </c>
      <c r="Q104" s="1570">
        <v>0</v>
      </c>
      <c r="R104" s="1577">
        <v>0</v>
      </c>
      <c r="S104" s="1570">
        <v>0</v>
      </c>
      <c r="T104" s="1570">
        <v>0</v>
      </c>
      <c r="U104" s="1573">
        <v>0</v>
      </c>
      <c r="V104" s="1578">
        <v>0</v>
      </c>
      <c r="AC104" s="1568">
        <v>43282</v>
      </c>
      <c r="AD104" s="1568" t="s">
        <v>2048</v>
      </c>
      <c r="AE104" s="303">
        <v>0</v>
      </c>
      <c r="AF104" s="303">
        <v>0</v>
      </c>
      <c r="AG104" s="303">
        <v>0</v>
      </c>
      <c r="AH104" s="303">
        <v>0</v>
      </c>
      <c r="AI104" s="303">
        <v>0</v>
      </c>
      <c r="AJ104" s="303">
        <v>0</v>
      </c>
      <c r="AK104" s="303">
        <v>0</v>
      </c>
      <c r="AL104" s="303">
        <v>0</v>
      </c>
      <c r="AM104" s="303">
        <v>0</v>
      </c>
      <c r="AN104" s="303">
        <v>0</v>
      </c>
      <c r="AO104" s="303">
        <v>0</v>
      </c>
      <c r="AP104" s="303">
        <v>0</v>
      </c>
      <c r="AQ104" s="303">
        <v>0</v>
      </c>
      <c r="AR104" s="303">
        <v>0</v>
      </c>
      <c r="AS104" s="303">
        <v>0</v>
      </c>
      <c r="AT104" s="303">
        <v>0</v>
      </c>
      <c r="AU104" s="303">
        <v>0</v>
      </c>
      <c r="AV104" s="303">
        <v>0</v>
      </c>
      <c r="AW104" s="303">
        <v>0</v>
      </c>
      <c r="AX104" s="303">
        <v>0</v>
      </c>
      <c r="AY104" s="303">
        <v>0</v>
      </c>
      <c r="BA104" s="1572">
        <v>0</v>
      </c>
    </row>
    <row r="105" spans="6:53">
      <c r="F105" s="1525">
        <v>2031</v>
      </c>
      <c r="G105" s="1566">
        <v>0</v>
      </c>
      <c r="H105" s="1566">
        <v>1940400</v>
      </c>
      <c r="I105" s="1566">
        <v>1940400</v>
      </c>
      <c r="J105" s="1566">
        <v>420000000</v>
      </c>
      <c r="K105" s="1566">
        <v>177870</v>
      </c>
      <c r="N105" s="1567">
        <v>39814</v>
      </c>
      <c r="O105" s="1568" t="s">
        <v>1934</v>
      </c>
      <c r="P105" s="1569">
        <v>2009</v>
      </c>
      <c r="Q105" s="1570">
        <v>0</v>
      </c>
      <c r="R105" s="1577">
        <v>0</v>
      </c>
      <c r="S105" s="1570">
        <v>0</v>
      </c>
      <c r="T105" s="1570">
        <v>0</v>
      </c>
      <c r="U105" s="1573">
        <v>0</v>
      </c>
      <c r="V105" s="1578">
        <v>0</v>
      </c>
      <c r="AC105" s="1568">
        <v>43466</v>
      </c>
      <c r="AD105" s="1568" t="s">
        <v>2054</v>
      </c>
      <c r="AE105" s="303">
        <v>0</v>
      </c>
      <c r="AF105" s="303">
        <v>0</v>
      </c>
      <c r="AG105" s="303">
        <v>0</v>
      </c>
      <c r="AH105" s="303">
        <v>0</v>
      </c>
      <c r="AI105" s="303">
        <v>0</v>
      </c>
      <c r="AJ105" s="303">
        <v>0</v>
      </c>
      <c r="AK105" s="303">
        <v>0</v>
      </c>
      <c r="AL105" s="303">
        <v>0</v>
      </c>
      <c r="AM105" s="303">
        <v>0</v>
      </c>
      <c r="AN105" s="303">
        <v>0</v>
      </c>
      <c r="AO105" s="303">
        <v>0</v>
      </c>
      <c r="AP105" s="303">
        <v>0</v>
      </c>
      <c r="AQ105" s="303">
        <v>0</v>
      </c>
      <c r="AR105" s="303">
        <v>0</v>
      </c>
      <c r="AS105" s="303">
        <v>0</v>
      </c>
      <c r="AT105" s="303">
        <v>0</v>
      </c>
      <c r="AU105" s="303">
        <v>0</v>
      </c>
      <c r="AV105" s="303">
        <v>0</v>
      </c>
      <c r="AW105" s="303">
        <v>0</v>
      </c>
      <c r="AX105" s="303">
        <v>0</v>
      </c>
      <c r="AY105" s="303">
        <v>0</v>
      </c>
      <c r="BA105" s="1572">
        <v>0</v>
      </c>
    </row>
    <row r="106" spans="6:53">
      <c r="F106" s="1525">
        <v>2032</v>
      </c>
      <c r="G106" s="1566">
        <v>0</v>
      </c>
      <c r="H106" s="1566">
        <v>1940400</v>
      </c>
      <c r="I106" s="1566">
        <v>1940400</v>
      </c>
      <c r="J106" s="1566">
        <v>420000000</v>
      </c>
      <c r="K106" s="1566">
        <v>177870</v>
      </c>
      <c r="N106" s="1567">
        <v>39845</v>
      </c>
      <c r="O106" s="1568" t="s">
        <v>1935</v>
      </c>
      <c r="P106" s="1569">
        <v>2009</v>
      </c>
      <c r="Q106" s="1570">
        <v>0</v>
      </c>
      <c r="R106" s="1577">
        <v>0</v>
      </c>
      <c r="S106" s="1570">
        <v>0</v>
      </c>
      <c r="T106" s="1570">
        <v>0</v>
      </c>
      <c r="U106" s="1573">
        <v>0</v>
      </c>
      <c r="V106" s="1578">
        <v>0</v>
      </c>
      <c r="AC106" s="1568">
        <v>43647</v>
      </c>
      <c r="AD106" s="1568" t="s">
        <v>2060</v>
      </c>
      <c r="AE106" s="303">
        <v>0</v>
      </c>
      <c r="AF106" s="303">
        <v>0</v>
      </c>
      <c r="AG106" s="303">
        <v>0</v>
      </c>
      <c r="AH106" s="303">
        <v>0</v>
      </c>
      <c r="AI106" s="303">
        <v>0</v>
      </c>
      <c r="AJ106" s="303">
        <v>0</v>
      </c>
      <c r="AK106" s="303">
        <v>0</v>
      </c>
      <c r="AL106" s="303">
        <v>0</v>
      </c>
      <c r="AM106" s="303">
        <v>0</v>
      </c>
      <c r="AN106" s="303">
        <v>0</v>
      </c>
      <c r="AO106" s="303">
        <v>0</v>
      </c>
      <c r="AP106" s="303">
        <v>0</v>
      </c>
      <c r="AQ106" s="303">
        <v>0</v>
      </c>
      <c r="AR106" s="303">
        <v>0</v>
      </c>
      <c r="AS106" s="303">
        <v>0</v>
      </c>
      <c r="AT106" s="303">
        <v>0</v>
      </c>
      <c r="AU106" s="303">
        <v>0</v>
      </c>
      <c r="AV106" s="303">
        <v>0</v>
      </c>
      <c r="AW106" s="303">
        <v>0</v>
      </c>
      <c r="AX106" s="303">
        <v>0</v>
      </c>
      <c r="AY106" s="303">
        <v>0</v>
      </c>
      <c r="BA106" s="1572">
        <v>0</v>
      </c>
    </row>
    <row r="107" spans="6:53">
      <c r="F107" s="1525">
        <v>2033</v>
      </c>
      <c r="G107" s="1566">
        <v>0</v>
      </c>
      <c r="H107" s="1566">
        <v>1940400</v>
      </c>
      <c r="I107" s="1566">
        <v>1940400</v>
      </c>
      <c r="J107" s="1566">
        <v>420000000</v>
      </c>
      <c r="K107" s="1566">
        <v>177870</v>
      </c>
      <c r="N107" s="1567">
        <v>39873</v>
      </c>
      <c r="O107" s="1568" t="s">
        <v>1936</v>
      </c>
      <c r="P107" s="1569">
        <v>2009</v>
      </c>
      <c r="Q107" s="1570">
        <v>0</v>
      </c>
      <c r="R107" s="1577">
        <v>0</v>
      </c>
      <c r="S107" s="1570">
        <v>0</v>
      </c>
      <c r="T107" s="1570">
        <v>0</v>
      </c>
      <c r="U107" s="1573">
        <v>0</v>
      </c>
      <c r="V107" s="1578">
        <v>0</v>
      </c>
      <c r="AC107" s="1568">
        <v>43831</v>
      </c>
      <c r="AD107" s="1568" t="s">
        <v>2066</v>
      </c>
      <c r="AE107" s="303">
        <v>0</v>
      </c>
      <c r="AF107" s="303">
        <v>0</v>
      </c>
      <c r="AG107" s="303">
        <v>0</v>
      </c>
      <c r="AH107" s="303">
        <v>0</v>
      </c>
      <c r="AI107" s="303">
        <v>0</v>
      </c>
      <c r="AJ107" s="303">
        <v>0</v>
      </c>
      <c r="AK107" s="303">
        <v>0</v>
      </c>
      <c r="AL107" s="303">
        <v>0</v>
      </c>
      <c r="AM107" s="303">
        <v>0</v>
      </c>
      <c r="AN107" s="303">
        <v>0</v>
      </c>
      <c r="AO107" s="303">
        <v>0</v>
      </c>
      <c r="AP107" s="303">
        <v>0</v>
      </c>
      <c r="AQ107" s="303">
        <v>0</v>
      </c>
      <c r="AR107" s="303">
        <v>0</v>
      </c>
      <c r="AS107" s="303">
        <v>0</v>
      </c>
      <c r="AT107" s="303">
        <v>0</v>
      </c>
      <c r="AU107" s="303">
        <v>0</v>
      </c>
      <c r="AV107" s="303">
        <v>0</v>
      </c>
      <c r="AW107" s="303">
        <v>0</v>
      </c>
      <c r="AX107" s="303">
        <v>0</v>
      </c>
      <c r="AY107" s="303">
        <v>0</v>
      </c>
      <c r="BA107" s="1572">
        <v>0</v>
      </c>
    </row>
    <row r="108" spans="6:53">
      <c r="F108" s="1525">
        <v>2034</v>
      </c>
      <c r="G108" s="1566">
        <v>0</v>
      </c>
      <c r="H108" s="1566">
        <v>1940400</v>
      </c>
      <c r="I108" s="1566">
        <v>1940400</v>
      </c>
      <c r="J108" s="1566">
        <v>420000000</v>
      </c>
      <c r="K108" s="1566">
        <v>177870</v>
      </c>
      <c r="N108" s="1567">
        <v>39904</v>
      </c>
      <c r="O108" s="1568" t="s">
        <v>1937</v>
      </c>
      <c r="P108" s="1569">
        <v>2009</v>
      </c>
      <c r="Q108" s="1570">
        <v>0</v>
      </c>
      <c r="R108" s="1577">
        <v>0</v>
      </c>
      <c r="S108" s="1570">
        <v>0</v>
      </c>
      <c r="T108" s="1570">
        <v>0</v>
      </c>
      <c r="U108" s="1573">
        <v>0</v>
      </c>
      <c r="V108" s="1578">
        <v>0</v>
      </c>
      <c r="AC108" s="1568">
        <v>44013</v>
      </c>
      <c r="AD108" s="1568" t="s">
        <v>2072</v>
      </c>
      <c r="AE108" s="303">
        <v>0</v>
      </c>
      <c r="AF108" s="303">
        <v>0</v>
      </c>
      <c r="AG108" s="303">
        <v>0</v>
      </c>
      <c r="AH108" s="303">
        <v>0</v>
      </c>
      <c r="AI108" s="303">
        <v>0</v>
      </c>
      <c r="AJ108" s="303">
        <v>0</v>
      </c>
      <c r="AK108" s="303">
        <v>0</v>
      </c>
      <c r="AL108" s="303">
        <v>0</v>
      </c>
      <c r="AM108" s="303">
        <v>0</v>
      </c>
      <c r="AN108" s="303">
        <v>0</v>
      </c>
      <c r="AO108" s="303">
        <v>0</v>
      </c>
      <c r="AP108" s="303">
        <v>0</v>
      </c>
      <c r="AQ108" s="303">
        <v>0</v>
      </c>
      <c r="AR108" s="303">
        <v>0</v>
      </c>
      <c r="AS108" s="303">
        <v>0</v>
      </c>
      <c r="AT108" s="303">
        <v>0</v>
      </c>
      <c r="AU108" s="303">
        <v>0</v>
      </c>
      <c r="AV108" s="303">
        <v>0</v>
      </c>
      <c r="AW108" s="303">
        <v>0</v>
      </c>
      <c r="AX108" s="303">
        <v>0</v>
      </c>
      <c r="AY108" s="303">
        <v>0</v>
      </c>
      <c r="BA108" s="1572">
        <v>0</v>
      </c>
    </row>
    <row r="109" spans="6:53">
      <c r="F109" s="1525">
        <v>2035</v>
      </c>
      <c r="G109" s="1566">
        <v>0</v>
      </c>
      <c r="H109" s="1566">
        <v>1940400</v>
      </c>
      <c r="I109" s="1566">
        <v>1940400</v>
      </c>
      <c r="J109" s="1566">
        <v>420000000</v>
      </c>
      <c r="K109" s="1566">
        <v>177870</v>
      </c>
      <c r="N109" s="1567">
        <v>39934</v>
      </c>
      <c r="O109" s="1568" t="s">
        <v>1938</v>
      </c>
      <c r="P109" s="1569">
        <v>2009</v>
      </c>
      <c r="Q109" s="1570">
        <v>0</v>
      </c>
      <c r="R109" s="1577">
        <v>0</v>
      </c>
      <c r="S109" s="1570">
        <v>0</v>
      </c>
      <c r="T109" s="1570">
        <v>0</v>
      </c>
      <c r="U109" s="1573">
        <v>0</v>
      </c>
      <c r="V109" s="1578">
        <v>0</v>
      </c>
      <c r="AC109" s="1568">
        <v>44197</v>
      </c>
      <c r="AD109" s="1568" t="s">
        <v>2078</v>
      </c>
      <c r="AE109" s="303">
        <v>0</v>
      </c>
      <c r="AF109" s="303">
        <v>0</v>
      </c>
      <c r="AG109" s="303">
        <v>0</v>
      </c>
      <c r="AH109" s="303">
        <v>0</v>
      </c>
      <c r="AI109" s="303">
        <v>0</v>
      </c>
      <c r="AJ109" s="303">
        <v>0</v>
      </c>
      <c r="AK109" s="303">
        <v>0</v>
      </c>
      <c r="AL109" s="303">
        <v>0</v>
      </c>
      <c r="AM109" s="303">
        <v>0</v>
      </c>
      <c r="AN109" s="303">
        <v>0</v>
      </c>
      <c r="AO109" s="303">
        <v>0</v>
      </c>
      <c r="AP109" s="303">
        <v>0</v>
      </c>
      <c r="AQ109" s="303">
        <v>0</v>
      </c>
      <c r="AR109" s="303">
        <v>0</v>
      </c>
      <c r="AS109" s="303">
        <v>0</v>
      </c>
      <c r="AT109" s="303">
        <v>0</v>
      </c>
      <c r="AU109" s="303">
        <v>0</v>
      </c>
      <c r="AV109" s="303">
        <v>0</v>
      </c>
      <c r="AW109" s="303">
        <v>0</v>
      </c>
      <c r="AX109" s="303">
        <v>0</v>
      </c>
      <c r="AY109" s="303">
        <v>0</v>
      </c>
      <c r="BA109" s="1572">
        <v>0</v>
      </c>
    </row>
    <row r="110" spans="6:53">
      <c r="F110" s="1525">
        <v>2036</v>
      </c>
      <c r="G110" s="1566">
        <v>0</v>
      </c>
      <c r="H110" s="1566">
        <v>1940400</v>
      </c>
      <c r="I110" s="1566">
        <v>1940400</v>
      </c>
      <c r="J110" s="1566">
        <v>420000000</v>
      </c>
      <c r="K110" s="1566">
        <v>177870</v>
      </c>
      <c r="N110" s="1567">
        <v>39965</v>
      </c>
      <c r="O110" s="1568" t="s">
        <v>1939</v>
      </c>
      <c r="P110" s="1569">
        <v>2009</v>
      </c>
      <c r="Q110" s="1570">
        <v>0</v>
      </c>
      <c r="R110" s="1577">
        <v>0</v>
      </c>
      <c r="S110" s="1570">
        <v>0</v>
      </c>
      <c r="T110" s="1570">
        <v>0</v>
      </c>
      <c r="U110" s="1573">
        <v>0</v>
      </c>
      <c r="V110" s="1578">
        <v>0</v>
      </c>
      <c r="AC110" s="1568">
        <v>44378</v>
      </c>
      <c r="AD110" s="1568" t="s">
        <v>2084</v>
      </c>
      <c r="AE110" s="303">
        <v>0</v>
      </c>
      <c r="AF110" s="303">
        <v>0</v>
      </c>
      <c r="AG110" s="303">
        <v>0</v>
      </c>
      <c r="AH110" s="303">
        <v>0</v>
      </c>
      <c r="AI110" s="303">
        <v>0</v>
      </c>
      <c r="AJ110" s="303">
        <v>0</v>
      </c>
      <c r="AK110" s="303">
        <v>0</v>
      </c>
      <c r="AL110" s="303">
        <v>0</v>
      </c>
      <c r="AM110" s="303">
        <v>0</v>
      </c>
      <c r="AN110" s="303">
        <v>0</v>
      </c>
      <c r="AO110" s="303">
        <v>0</v>
      </c>
      <c r="AP110" s="303">
        <v>0</v>
      </c>
      <c r="AQ110" s="303">
        <v>0</v>
      </c>
      <c r="AR110" s="303">
        <v>0</v>
      </c>
      <c r="AS110" s="303">
        <v>0</v>
      </c>
      <c r="AT110" s="303">
        <v>0</v>
      </c>
      <c r="AU110" s="303">
        <v>0</v>
      </c>
      <c r="AV110" s="303">
        <v>0</v>
      </c>
      <c r="AW110" s="303">
        <v>0</v>
      </c>
      <c r="AX110" s="303">
        <v>0</v>
      </c>
      <c r="AY110" s="303">
        <v>0</v>
      </c>
      <c r="BA110" s="1572">
        <v>0</v>
      </c>
    </row>
    <row r="111" spans="6:53">
      <c r="F111" s="1525">
        <v>2037</v>
      </c>
      <c r="G111" s="1566">
        <v>0</v>
      </c>
      <c r="H111" s="1566">
        <v>1940400</v>
      </c>
      <c r="I111" s="1566">
        <v>1940400</v>
      </c>
      <c r="J111" s="1566">
        <v>420000000</v>
      </c>
      <c r="K111" s="1566">
        <v>177870</v>
      </c>
      <c r="N111" s="1567">
        <v>39995</v>
      </c>
      <c r="O111" s="1568" t="s">
        <v>1940</v>
      </c>
      <c r="P111" s="1569">
        <v>2010</v>
      </c>
      <c r="Q111" s="1570">
        <v>0</v>
      </c>
      <c r="R111" s="1577">
        <v>0</v>
      </c>
      <c r="S111" s="1570">
        <v>0</v>
      </c>
      <c r="T111" s="1570">
        <v>0</v>
      </c>
      <c r="U111" s="1573">
        <v>0</v>
      </c>
      <c r="V111" s="1578">
        <v>0</v>
      </c>
      <c r="AC111" s="1568">
        <v>44562</v>
      </c>
      <c r="AD111" s="1568" t="s">
        <v>2090</v>
      </c>
      <c r="AE111" s="303">
        <v>0</v>
      </c>
      <c r="AF111" s="303">
        <v>0</v>
      </c>
      <c r="AG111" s="303">
        <v>0</v>
      </c>
      <c r="AH111" s="303">
        <v>0</v>
      </c>
      <c r="AI111" s="303">
        <v>0</v>
      </c>
      <c r="AJ111" s="303">
        <v>0</v>
      </c>
      <c r="AK111" s="303">
        <v>0</v>
      </c>
      <c r="AL111" s="303">
        <v>0</v>
      </c>
      <c r="AM111" s="303">
        <v>0</v>
      </c>
      <c r="AN111" s="303">
        <v>0</v>
      </c>
      <c r="AO111" s="303">
        <v>0</v>
      </c>
      <c r="AP111" s="303">
        <v>0</v>
      </c>
      <c r="AQ111" s="303">
        <v>0</v>
      </c>
      <c r="AR111" s="303">
        <v>0</v>
      </c>
      <c r="AS111" s="303">
        <v>0</v>
      </c>
      <c r="AT111" s="303">
        <v>0</v>
      </c>
      <c r="AU111" s="303">
        <v>0</v>
      </c>
      <c r="AV111" s="303">
        <v>0</v>
      </c>
      <c r="AW111" s="303">
        <v>0</v>
      </c>
      <c r="AX111" s="303">
        <v>0</v>
      </c>
      <c r="AY111" s="303">
        <v>0</v>
      </c>
      <c r="BA111" s="1572">
        <v>0</v>
      </c>
    </row>
    <row r="112" spans="6:53">
      <c r="F112" s="1525">
        <v>2038</v>
      </c>
      <c r="G112" s="1566">
        <v>0</v>
      </c>
      <c r="H112" s="1566">
        <v>1940400</v>
      </c>
      <c r="I112" s="1566">
        <v>1940400</v>
      </c>
      <c r="J112" s="1566">
        <v>420000000</v>
      </c>
      <c r="K112" s="1566">
        <v>177870</v>
      </c>
      <c r="N112" s="1567">
        <v>40026</v>
      </c>
      <c r="O112" s="1568" t="s">
        <v>1941</v>
      </c>
      <c r="P112" s="1569">
        <v>2010</v>
      </c>
      <c r="Q112" s="1570">
        <v>0</v>
      </c>
      <c r="R112" s="1577">
        <v>0</v>
      </c>
      <c r="S112" s="1570">
        <v>0</v>
      </c>
      <c r="T112" s="1570">
        <v>0</v>
      </c>
      <c r="U112" s="1573">
        <v>0</v>
      </c>
      <c r="V112" s="1578">
        <v>0</v>
      </c>
      <c r="AC112" s="1568">
        <v>44743</v>
      </c>
      <c r="AD112" s="1568" t="s">
        <v>2096</v>
      </c>
      <c r="AE112" s="303">
        <v>0</v>
      </c>
      <c r="AF112" s="303">
        <v>0</v>
      </c>
      <c r="AG112" s="303">
        <v>0</v>
      </c>
      <c r="AH112" s="303">
        <v>0</v>
      </c>
      <c r="AI112" s="303">
        <v>0</v>
      </c>
      <c r="AJ112" s="303">
        <v>0</v>
      </c>
      <c r="AK112" s="303">
        <v>0</v>
      </c>
      <c r="AL112" s="303">
        <v>0</v>
      </c>
      <c r="AM112" s="303">
        <v>0</v>
      </c>
      <c r="AN112" s="303">
        <v>0</v>
      </c>
      <c r="AO112" s="303">
        <v>0</v>
      </c>
      <c r="AP112" s="303">
        <v>0</v>
      </c>
      <c r="AQ112" s="303">
        <v>0</v>
      </c>
      <c r="AR112" s="303">
        <v>0</v>
      </c>
      <c r="AS112" s="303">
        <v>0</v>
      </c>
      <c r="AT112" s="303">
        <v>0</v>
      </c>
      <c r="AU112" s="303">
        <v>0</v>
      </c>
      <c r="AV112" s="303">
        <v>0</v>
      </c>
      <c r="AW112" s="303">
        <v>0</v>
      </c>
      <c r="AX112" s="303">
        <v>0</v>
      </c>
      <c r="AY112" s="303">
        <v>0</v>
      </c>
      <c r="BA112" s="1572">
        <v>0</v>
      </c>
    </row>
    <row r="113" spans="6:53">
      <c r="F113" s="1525">
        <v>2039</v>
      </c>
      <c r="G113" s="1566">
        <v>0</v>
      </c>
      <c r="H113" s="1566">
        <v>1940400</v>
      </c>
      <c r="I113" s="1566">
        <v>1940400</v>
      </c>
      <c r="J113" s="1566">
        <v>420000000</v>
      </c>
      <c r="K113" s="1566">
        <v>177870</v>
      </c>
      <c r="N113" s="1567">
        <v>40057</v>
      </c>
      <c r="O113" s="1568" t="s">
        <v>1942</v>
      </c>
      <c r="P113" s="1569">
        <v>2010</v>
      </c>
      <c r="Q113" s="1570">
        <v>0</v>
      </c>
      <c r="R113" s="1577">
        <v>0</v>
      </c>
      <c r="S113" s="1570">
        <v>0</v>
      </c>
      <c r="T113" s="1570">
        <v>0</v>
      </c>
      <c r="U113" s="1573">
        <v>0</v>
      </c>
      <c r="V113" s="1578">
        <v>0</v>
      </c>
      <c r="AC113" s="1568">
        <v>44927</v>
      </c>
      <c r="AD113" s="1568" t="s">
        <v>2102</v>
      </c>
      <c r="AE113" s="303">
        <v>0</v>
      </c>
      <c r="AF113" s="303">
        <v>0</v>
      </c>
      <c r="AG113" s="303">
        <v>0</v>
      </c>
      <c r="AH113" s="303">
        <v>0</v>
      </c>
      <c r="AI113" s="303">
        <v>0</v>
      </c>
      <c r="AJ113" s="303">
        <v>0</v>
      </c>
      <c r="AK113" s="303">
        <v>0</v>
      </c>
      <c r="AL113" s="303">
        <v>0</v>
      </c>
      <c r="AM113" s="303">
        <v>0</v>
      </c>
      <c r="AN113" s="303">
        <v>0</v>
      </c>
      <c r="AO113" s="303">
        <v>0</v>
      </c>
      <c r="AP113" s="303">
        <v>0</v>
      </c>
      <c r="AQ113" s="303">
        <v>0</v>
      </c>
      <c r="AR113" s="303">
        <v>0</v>
      </c>
      <c r="AS113" s="303">
        <v>0</v>
      </c>
      <c r="AT113" s="303">
        <v>0</v>
      </c>
      <c r="AU113" s="303">
        <v>0</v>
      </c>
      <c r="AV113" s="303">
        <v>0</v>
      </c>
      <c r="AW113" s="303">
        <v>0</v>
      </c>
      <c r="AX113" s="303">
        <v>0</v>
      </c>
      <c r="AY113" s="303">
        <v>0</v>
      </c>
      <c r="BA113" s="1572">
        <v>0</v>
      </c>
    </row>
    <row r="114" spans="6:53">
      <c r="F114" s="1525">
        <v>2040</v>
      </c>
      <c r="G114" s="1566">
        <v>0</v>
      </c>
      <c r="H114" s="1566">
        <v>1940400</v>
      </c>
      <c r="I114" s="1566">
        <v>1940400</v>
      </c>
      <c r="J114" s="1566">
        <v>420000000</v>
      </c>
      <c r="K114" s="1566">
        <v>177870</v>
      </c>
      <c r="N114" s="1567">
        <v>40087</v>
      </c>
      <c r="O114" s="1568" t="s">
        <v>1943</v>
      </c>
      <c r="P114" s="1569">
        <v>2010</v>
      </c>
      <c r="Q114" s="1570">
        <v>0</v>
      </c>
      <c r="R114" s="1577">
        <v>0</v>
      </c>
      <c r="S114" s="1570">
        <v>0</v>
      </c>
      <c r="T114" s="1570">
        <v>0</v>
      </c>
      <c r="U114" s="1573">
        <v>0</v>
      </c>
      <c r="V114" s="1578">
        <v>0</v>
      </c>
      <c r="AC114" s="1568">
        <v>45108</v>
      </c>
      <c r="AD114" s="1568" t="s">
        <v>2108</v>
      </c>
      <c r="AE114" s="303">
        <v>0</v>
      </c>
      <c r="AF114" s="303">
        <v>0</v>
      </c>
      <c r="AG114" s="303">
        <v>0</v>
      </c>
      <c r="AH114" s="303">
        <v>0</v>
      </c>
      <c r="AI114" s="303">
        <v>0</v>
      </c>
      <c r="AJ114" s="303">
        <v>0</v>
      </c>
      <c r="AK114" s="303">
        <v>0</v>
      </c>
      <c r="AL114" s="303">
        <v>0</v>
      </c>
      <c r="AM114" s="303">
        <v>0</v>
      </c>
      <c r="AN114" s="303">
        <v>0</v>
      </c>
      <c r="AO114" s="303">
        <v>0</v>
      </c>
      <c r="AP114" s="303">
        <v>0</v>
      </c>
      <c r="AQ114" s="303">
        <v>0</v>
      </c>
      <c r="AR114" s="303">
        <v>0</v>
      </c>
      <c r="AS114" s="303">
        <v>0</v>
      </c>
      <c r="AT114" s="303">
        <v>0</v>
      </c>
      <c r="AU114" s="303">
        <v>0</v>
      </c>
      <c r="AV114" s="303">
        <v>0</v>
      </c>
      <c r="AW114" s="303">
        <v>0</v>
      </c>
      <c r="AX114" s="303">
        <v>0</v>
      </c>
      <c r="AY114" s="303">
        <v>0</v>
      </c>
      <c r="BA114" s="1572">
        <v>0</v>
      </c>
    </row>
    <row r="115" spans="6:53">
      <c r="F115" s="1525">
        <v>2041</v>
      </c>
      <c r="G115" s="1566">
        <v>0</v>
      </c>
      <c r="H115" s="1566">
        <v>1940400</v>
      </c>
      <c r="I115" s="1566">
        <v>1940400</v>
      </c>
      <c r="J115" s="1566">
        <v>420000000</v>
      </c>
      <c r="K115" s="1566">
        <v>1168672.5900994334</v>
      </c>
      <c r="N115" s="1567">
        <v>40118</v>
      </c>
      <c r="O115" s="1568" t="s">
        <v>1944</v>
      </c>
      <c r="P115" s="1569">
        <v>2010</v>
      </c>
      <c r="Q115" s="1570">
        <v>0</v>
      </c>
      <c r="R115" s="1577">
        <v>0</v>
      </c>
      <c r="S115" s="1570">
        <v>0</v>
      </c>
      <c r="T115" s="1570">
        <v>0</v>
      </c>
      <c r="U115" s="1573">
        <v>0</v>
      </c>
      <c r="V115" s="1578">
        <v>0</v>
      </c>
      <c r="AC115" s="1568">
        <v>45292</v>
      </c>
      <c r="AD115" s="1568" t="s">
        <v>2114</v>
      </c>
      <c r="AE115" s="303">
        <v>0</v>
      </c>
      <c r="AF115" s="303">
        <v>0</v>
      </c>
      <c r="AG115" s="303">
        <v>0</v>
      </c>
      <c r="AH115" s="303">
        <v>0</v>
      </c>
      <c r="AI115" s="303">
        <v>0</v>
      </c>
      <c r="AJ115" s="303">
        <v>0</v>
      </c>
      <c r="AK115" s="303">
        <v>0</v>
      </c>
      <c r="AL115" s="303">
        <v>0</v>
      </c>
      <c r="AM115" s="303">
        <v>0</v>
      </c>
      <c r="AN115" s="303">
        <v>0</v>
      </c>
      <c r="AO115" s="303">
        <v>0</v>
      </c>
      <c r="AP115" s="303">
        <v>0</v>
      </c>
      <c r="AQ115" s="303">
        <v>0</v>
      </c>
      <c r="AR115" s="303">
        <v>0</v>
      </c>
      <c r="AS115" s="303">
        <v>0</v>
      </c>
      <c r="AT115" s="303">
        <v>0</v>
      </c>
      <c r="AU115" s="303">
        <v>0</v>
      </c>
      <c r="AV115" s="303">
        <v>0</v>
      </c>
      <c r="AW115" s="303">
        <v>0</v>
      </c>
      <c r="AX115" s="303">
        <v>0</v>
      </c>
      <c r="AY115" s="303">
        <v>0</v>
      </c>
      <c r="BA115" s="1572">
        <v>0</v>
      </c>
    </row>
    <row r="116" spans="6:53">
      <c r="F116" s="1525">
        <v>2042</v>
      </c>
      <c r="G116" s="1566">
        <v>1981605.1801988669</v>
      </c>
      <c r="H116" s="1566">
        <v>1936585.4100281175</v>
      </c>
      <c r="I116" s="1566">
        <v>3918190.5902269846</v>
      </c>
      <c r="J116" s="1566">
        <v>418018394.81980115</v>
      </c>
      <c r="K116" s="1566">
        <v>6126423.8387690457</v>
      </c>
      <c r="N116" s="1567">
        <v>40148</v>
      </c>
      <c r="O116" s="1568" t="s">
        <v>1945</v>
      </c>
      <c r="P116" s="1569">
        <v>2010</v>
      </c>
      <c r="Q116" s="1570">
        <v>0</v>
      </c>
      <c r="R116" s="1577">
        <v>0</v>
      </c>
      <c r="S116" s="1570">
        <v>0</v>
      </c>
      <c r="T116" s="1570">
        <v>0</v>
      </c>
      <c r="U116" s="1573">
        <v>0</v>
      </c>
      <c r="V116" s="1578">
        <v>0</v>
      </c>
      <c r="AC116" s="1568">
        <v>45474</v>
      </c>
      <c r="AD116" s="1568" t="s">
        <v>2120</v>
      </c>
      <c r="AE116" s="303">
        <v>0</v>
      </c>
      <c r="AF116" s="303">
        <v>0</v>
      </c>
      <c r="AG116" s="303">
        <v>0</v>
      </c>
      <c r="AH116" s="303">
        <v>0</v>
      </c>
      <c r="AI116" s="303">
        <v>0</v>
      </c>
      <c r="AJ116" s="303">
        <v>0</v>
      </c>
      <c r="AK116" s="303">
        <v>0</v>
      </c>
      <c r="AL116" s="303">
        <v>0</v>
      </c>
      <c r="AM116" s="303">
        <v>0</v>
      </c>
      <c r="AN116" s="303">
        <v>0</v>
      </c>
      <c r="AO116" s="303">
        <v>0</v>
      </c>
      <c r="AP116" s="303">
        <v>0</v>
      </c>
      <c r="AQ116" s="303">
        <v>0</v>
      </c>
      <c r="AR116" s="303">
        <v>0</v>
      </c>
      <c r="AS116" s="303">
        <v>0</v>
      </c>
      <c r="AT116" s="303">
        <v>0</v>
      </c>
      <c r="AU116" s="303">
        <v>0</v>
      </c>
      <c r="AV116" s="303">
        <v>0</v>
      </c>
      <c r="AW116" s="303">
        <v>0</v>
      </c>
      <c r="AX116" s="303">
        <v>0</v>
      </c>
      <c r="AY116" s="303">
        <v>0</v>
      </c>
      <c r="BA116" s="1572">
        <v>0</v>
      </c>
    </row>
    <row r="117" spans="6:53">
      <c r="F117" s="1525">
        <v>2043</v>
      </c>
      <c r="G117" s="1566">
        <v>11898786.09712572</v>
      </c>
      <c r="H117" s="1566">
        <v>1908339.8208305147</v>
      </c>
      <c r="I117" s="1566">
        <v>13807125.917956235</v>
      </c>
      <c r="J117" s="1566">
        <v>406119608.72267544</v>
      </c>
      <c r="K117" s="1566">
        <v>15066094.209636174</v>
      </c>
      <c r="N117" s="1567">
        <v>40179</v>
      </c>
      <c r="O117" s="1568" t="s">
        <v>1946</v>
      </c>
      <c r="P117" s="1569">
        <v>2010</v>
      </c>
      <c r="Q117" s="1570">
        <v>0</v>
      </c>
      <c r="R117" s="1577">
        <v>0</v>
      </c>
      <c r="S117" s="1570">
        <v>0</v>
      </c>
      <c r="T117" s="1570">
        <v>0</v>
      </c>
      <c r="U117" s="1573">
        <v>0</v>
      </c>
      <c r="V117" s="1578">
        <v>0</v>
      </c>
      <c r="AC117" s="1568">
        <v>45658</v>
      </c>
      <c r="AD117" s="1568" t="s">
        <v>2126</v>
      </c>
      <c r="AE117" s="303">
        <v>0</v>
      </c>
      <c r="AF117" s="303">
        <v>0</v>
      </c>
      <c r="AG117" s="303">
        <v>0</v>
      </c>
      <c r="AH117" s="303">
        <v>0</v>
      </c>
      <c r="AI117" s="303">
        <v>0</v>
      </c>
      <c r="AJ117" s="303">
        <v>0</v>
      </c>
      <c r="AK117" s="303">
        <v>0</v>
      </c>
      <c r="AL117" s="303">
        <v>0</v>
      </c>
      <c r="AM117" s="303">
        <v>0</v>
      </c>
      <c r="AN117" s="303">
        <v>0</v>
      </c>
      <c r="AO117" s="303">
        <v>0</v>
      </c>
      <c r="AP117" s="303">
        <v>0</v>
      </c>
      <c r="AQ117" s="303">
        <v>0</v>
      </c>
      <c r="AR117" s="303">
        <v>0</v>
      </c>
      <c r="AS117" s="303">
        <v>0</v>
      </c>
      <c r="AT117" s="303">
        <v>0</v>
      </c>
      <c r="AU117" s="303">
        <v>0</v>
      </c>
      <c r="AV117" s="303">
        <v>0</v>
      </c>
      <c r="AW117" s="303">
        <v>0</v>
      </c>
      <c r="AX117" s="303">
        <v>0</v>
      </c>
      <c r="AY117" s="303">
        <v>0</v>
      </c>
      <c r="BA117" s="1572">
        <v>0</v>
      </c>
    </row>
    <row r="118" spans="6:53">
      <c r="F118" s="1525">
        <v>2044</v>
      </c>
      <c r="G118" s="1566">
        <v>29788205.110684242</v>
      </c>
      <c r="H118" s="1566">
        <v>1818930.2974606932</v>
      </c>
      <c r="I118" s="1566">
        <v>31607135.408144936</v>
      </c>
      <c r="J118" s="1566">
        <v>376331403.61199123</v>
      </c>
      <c r="K118" s="1566">
        <v>27011920.739770681</v>
      </c>
      <c r="N118" s="1567">
        <v>40210</v>
      </c>
      <c r="O118" s="1568" t="s">
        <v>1947</v>
      </c>
      <c r="P118" s="1569">
        <v>2010</v>
      </c>
      <c r="Q118" s="1570">
        <v>0</v>
      </c>
      <c r="R118" s="1577">
        <v>0</v>
      </c>
      <c r="S118" s="1570">
        <v>0</v>
      </c>
      <c r="T118" s="1570">
        <v>0</v>
      </c>
      <c r="U118" s="1573">
        <v>0</v>
      </c>
      <c r="V118" s="1578">
        <v>0</v>
      </c>
      <c r="AC118" s="1568">
        <v>45839</v>
      </c>
      <c r="AD118" s="1568" t="s">
        <v>2132</v>
      </c>
      <c r="AE118" s="303">
        <v>0</v>
      </c>
      <c r="AF118" s="303">
        <v>0</v>
      </c>
      <c r="AG118" s="303">
        <v>0</v>
      </c>
      <c r="AH118" s="303">
        <v>0</v>
      </c>
      <c r="AI118" s="303">
        <v>0</v>
      </c>
      <c r="AJ118" s="303">
        <v>0</v>
      </c>
      <c r="AK118" s="303">
        <v>0</v>
      </c>
      <c r="AL118" s="303">
        <v>0</v>
      </c>
      <c r="AM118" s="303">
        <v>0</v>
      </c>
      <c r="AN118" s="303">
        <v>0</v>
      </c>
      <c r="AO118" s="303">
        <v>0</v>
      </c>
      <c r="AP118" s="303">
        <v>0</v>
      </c>
      <c r="AQ118" s="303">
        <v>0</v>
      </c>
      <c r="AR118" s="303">
        <v>0</v>
      </c>
      <c r="AS118" s="303">
        <v>0</v>
      </c>
      <c r="AT118" s="303">
        <v>0</v>
      </c>
      <c r="AU118" s="303">
        <v>0</v>
      </c>
      <c r="AV118" s="303">
        <v>0</v>
      </c>
      <c r="AW118" s="303">
        <v>0</v>
      </c>
      <c r="AX118" s="303">
        <v>0</v>
      </c>
      <c r="AY118" s="303">
        <v>0</v>
      </c>
      <c r="BA118" s="1572">
        <v>0</v>
      </c>
    </row>
    <row r="119" spans="6:53">
      <c r="F119" s="1525">
        <v>2045</v>
      </c>
      <c r="G119" s="1566">
        <v>53705088.780682005</v>
      </c>
      <c r="H119" s="1566">
        <v>1635268.7887845864</v>
      </c>
      <c r="I119" s="1566">
        <v>55340357.569466591</v>
      </c>
      <c r="J119" s="1566">
        <v>322626314.8313092</v>
      </c>
      <c r="K119" s="1566">
        <v>39002866.470948637</v>
      </c>
      <c r="N119" s="1567">
        <v>40238</v>
      </c>
      <c r="O119" s="1568" t="s">
        <v>1948</v>
      </c>
      <c r="P119" s="1569">
        <v>2010</v>
      </c>
      <c r="Q119" s="1570">
        <v>0</v>
      </c>
      <c r="R119" s="1577">
        <v>0</v>
      </c>
      <c r="S119" s="1570">
        <v>0</v>
      </c>
      <c r="T119" s="1570">
        <v>0</v>
      </c>
      <c r="U119" s="1573">
        <v>0</v>
      </c>
      <c r="V119" s="1578">
        <v>0</v>
      </c>
      <c r="AC119" s="1568">
        <v>46023</v>
      </c>
      <c r="AD119" s="1568" t="s">
        <v>2138</v>
      </c>
      <c r="AE119" s="303">
        <v>0</v>
      </c>
      <c r="AF119" s="303">
        <v>0</v>
      </c>
      <c r="AG119" s="303">
        <v>0</v>
      </c>
      <c r="AH119" s="303">
        <v>0</v>
      </c>
      <c r="AI119" s="303">
        <v>0</v>
      </c>
      <c r="AJ119" s="303">
        <v>0</v>
      </c>
      <c r="AK119" s="303">
        <v>0</v>
      </c>
      <c r="AL119" s="303">
        <v>0</v>
      </c>
      <c r="AM119" s="303">
        <v>0</v>
      </c>
      <c r="AN119" s="303">
        <v>0</v>
      </c>
      <c r="AO119" s="303">
        <v>0</v>
      </c>
      <c r="AP119" s="303">
        <v>0</v>
      </c>
      <c r="AQ119" s="303">
        <v>0</v>
      </c>
      <c r="AR119" s="303">
        <v>0</v>
      </c>
      <c r="AS119" s="303">
        <v>0</v>
      </c>
      <c r="AT119" s="303">
        <v>0</v>
      </c>
      <c r="AU119" s="303">
        <v>0</v>
      </c>
      <c r="AV119" s="303">
        <v>0</v>
      </c>
      <c r="AW119" s="303">
        <v>0</v>
      </c>
      <c r="AX119" s="303">
        <v>0</v>
      </c>
      <c r="AY119" s="303">
        <v>0</v>
      </c>
      <c r="BA119" s="1572">
        <v>0</v>
      </c>
    </row>
    <row r="120" spans="6:53">
      <c r="F120" s="1525">
        <v>2046</v>
      </c>
      <c r="G120" s="1566">
        <v>77732468.453235149</v>
      </c>
      <c r="H120" s="1566">
        <v>1340898.5727481707</v>
      </c>
      <c r="I120" s="1566">
        <v>79073367.025983319</v>
      </c>
      <c r="J120" s="1566">
        <v>244893846.37807405</v>
      </c>
      <c r="K120" s="1566">
        <v>41108013.952884533</v>
      </c>
      <c r="N120" s="1567">
        <v>40269</v>
      </c>
      <c r="O120" s="1568" t="s">
        <v>1949</v>
      </c>
      <c r="P120" s="1569">
        <v>2010</v>
      </c>
      <c r="Q120" s="1570">
        <v>0</v>
      </c>
      <c r="R120" s="1577">
        <v>0</v>
      </c>
      <c r="S120" s="1570">
        <v>0</v>
      </c>
      <c r="T120" s="1570">
        <v>0</v>
      </c>
      <c r="U120" s="1573">
        <v>0</v>
      </c>
      <c r="V120" s="1578">
        <v>0</v>
      </c>
      <c r="AC120" s="1568">
        <v>46204</v>
      </c>
      <c r="AD120" s="1568" t="s">
        <v>2144</v>
      </c>
      <c r="AE120" s="303">
        <v>0</v>
      </c>
      <c r="AF120" s="303">
        <v>0</v>
      </c>
      <c r="AG120" s="303">
        <v>0</v>
      </c>
      <c r="AH120" s="303">
        <v>0</v>
      </c>
      <c r="AI120" s="303">
        <v>0</v>
      </c>
      <c r="AJ120" s="303">
        <v>0</v>
      </c>
      <c r="AK120" s="303">
        <v>0</v>
      </c>
      <c r="AL120" s="303">
        <v>0</v>
      </c>
      <c r="AM120" s="303">
        <v>0</v>
      </c>
      <c r="AN120" s="303">
        <v>0</v>
      </c>
      <c r="AO120" s="303">
        <v>0</v>
      </c>
      <c r="AP120" s="303">
        <v>0</v>
      </c>
      <c r="AQ120" s="303">
        <v>0</v>
      </c>
      <c r="AR120" s="303">
        <v>0</v>
      </c>
      <c r="AS120" s="303">
        <v>0</v>
      </c>
      <c r="AT120" s="303">
        <v>0</v>
      </c>
      <c r="AU120" s="303">
        <v>0</v>
      </c>
      <c r="AV120" s="303">
        <v>0</v>
      </c>
      <c r="AW120" s="303">
        <v>0</v>
      </c>
      <c r="AX120" s="303">
        <v>0</v>
      </c>
      <c r="AY120" s="303">
        <v>0</v>
      </c>
      <c r="BA120" s="1572">
        <v>0</v>
      </c>
    </row>
    <row r="121" spans="6:53">
      <c r="F121" s="1525">
        <v>2047</v>
      </c>
      <c r="G121" s="1566">
        <v>82008602.817886829</v>
      </c>
      <c r="H121" s="1566">
        <v>973543.00984227005</v>
      </c>
      <c r="I121" s="1566">
        <v>82982145.827729106</v>
      </c>
      <c r="J121" s="1566">
        <v>162885243.56018722</v>
      </c>
      <c r="K121" s="1566">
        <v>36193210.231603302</v>
      </c>
      <c r="N121" s="1567">
        <v>40299</v>
      </c>
      <c r="O121" s="1568" t="s">
        <v>1950</v>
      </c>
      <c r="P121" s="1569">
        <v>2010</v>
      </c>
      <c r="Q121" s="1570">
        <v>0</v>
      </c>
      <c r="R121" s="1577">
        <v>0</v>
      </c>
      <c r="S121" s="1570">
        <v>0</v>
      </c>
      <c r="T121" s="1570">
        <v>0</v>
      </c>
      <c r="U121" s="1573">
        <v>0</v>
      </c>
      <c r="V121" s="1578">
        <v>0</v>
      </c>
      <c r="AC121" s="1568">
        <v>46388</v>
      </c>
      <c r="AD121" s="1568" t="s">
        <v>2150</v>
      </c>
      <c r="AE121" s="303">
        <v>0</v>
      </c>
      <c r="AF121" s="303">
        <v>0</v>
      </c>
      <c r="AG121" s="303">
        <v>0</v>
      </c>
      <c r="AH121" s="303">
        <v>0</v>
      </c>
      <c r="AI121" s="303">
        <v>0</v>
      </c>
      <c r="AJ121" s="303">
        <v>0</v>
      </c>
      <c r="AK121" s="303">
        <v>0</v>
      </c>
      <c r="AL121" s="303">
        <v>0</v>
      </c>
      <c r="AM121" s="303">
        <v>0</v>
      </c>
      <c r="AN121" s="303">
        <v>0</v>
      </c>
      <c r="AO121" s="303">
        <v>0</v>
      </c>
      <c r="AP121" s="303">
        <v>0</v>
      </c>
      <c r="AQ121" s="303">
        <v>0</v>
      </c>
      <c r="AR121" s="303">
        <v>0</v>
      </c>
      <c r="AS121" s="303">
        <v>0</v>
      </c>
      <c r="AT121" s="303">
        <v>0</v>
      </c>
      <c r="AU121" s="303">
        <v>0</v>
      </c>
      <c r="AV121" s="303">
        <v>0</v>
      </c>
      <c r="AW121" s="303">
        <v>0</v>
      </c>
      <c r="AX121" s="303">
        <v>0</v>
      </c>
      <c r="AY121" s="303">
        <v>0</v>
      </c>
      <c r="BA121" s="1572">
        <v>0</v>
      </c>
    </row>
    <row r="122" spans="6:53">
      <c r="F122" s="1525">
        <v>2048</v>
      </c>
      <c r="G122" s="1566">
        <v>72248456.66191113</v>
      </c>
      <c r="H122" s="1566">
        <v>613451.54617388593</v>
      </c>
      <c r="I122" s="1566">
        <v>72861908.208085015</v>
      </c>
      <c r="J122" s="1566">
        <v>90636786.898276091</v>
      </c>
      <c r="K122" s="1566">
        <v>27204383.634201102</v>
      </c>
      <c r="N122" s="1567">
        <v>40330</v>
      </c>
      <c r="O122" s="1568" t="s">
        <v>1951</v>
      </c>
      <c r="P122" s="1569">
        <v>2010</v>
      </c>
      <c r="Q122" s="1570">
        <v>0</v>
      </c>
      <c r="R122" s="1577">
        <v>0</v>
      </c>
      <c r="S122" s="1570">
        <v>0</v>
      </c>
      <c r="T122" s="1570">
        <v>0</v>
      </c>
      <c r="U122" s="1573">
        <v>0</v>
      </c>
      <c r="V122" s="1578">
        <v>0</v>
      </c>
      <c r="AC122" s="1568">
        <v>46569</v>
      </c>
      <c r="AD122" s="1568" t="s">
        <v>2156</v>
      </c>
      <c r="AE122" s="303">
        <v>0</v>
      </c>
      <c r="AF122" s="303">
        <v>0</v>
      </c>
      <c r="AG122" s="303">
        <v>0</v>
      </c>
      <c r="AH122" s="303">
        <v>0</v>
      </c>
      <c r="AI122" s="303">
        <v>0</v>
      </c>
      <c r="AJ122" s="303">
        <v>0</v>
      </c>
      <c r="AK122" s="303">
        <v>0</v>
      </c>
      <c r="AL122" s="303">
        <v>0</v>
      </c>
      <c r="AM122" s="303">
        <v>0</v>
      </c>
      <c r="AN122" s="303">
        <v>0</v>
      </c>
      <c r="AO122" s="303">
        <v>0</v>
      </c>
      <c r="AP122" s="303">
        <v>0</v>
      </c>
      <c r="AQ122" s="303">
        <v>0</v>
      </c>
      <c r="AR122" s="303">
        <v>0</v>
      </c>
      <c r="AS122" s="303">
        <v>0</v>
      </c>
      <c r="AT122" s="303">
        <v>0</v>
      </c>
      <c r="AU122" s="303">
        <v>0</v>
      </c>
      <c r="AV122" s="303">
        <v>0</v>
      </c>
      <c r="AW122" s="303">
        <v>0</v>
      </c>
      <c r="AX122" s="303">
        <v>0</v>
      </c>
      <c r="AY122" s="303">
        <v>0</v>
      </c>
      <c r="BA122" s="1572">
        <v>0</v>
      </c>
    </row>
    <row r="123" spans="6:53">
      <c r="F123" s="1525">
        <v>2049</v>
      </c>
      <c r="G123" s="1566">
        <v>54331997.909899361</v>
      </c>
      <c r="H123" s="1566">
        <v>314152.85949347937</v>
      </c>
      <c r="I123" s="1566">
        <v>54646150.769392841</v>
      </c>
      <c r="J123" s="1566">
        <v>36304788.988376729</v>
      </c>
      <c r="K123" s="1566">
        <v>15140049.867064927</v>
      </c>
      <c r="N123" s="1567">
        <v>40360</v>
      </c>
      <c r="O123" s="1568" t="s">
        <v>1952</v>
      </c>
      <c r="P123" s="1569">
        <v>2011</v>
      </c>
      <c r="Q123" s="1570">
        <v>0</v>
      </c>
      <c r="R123" s="1577">
        <v>0</v>
      </c>
      <c r="S123" s="1570">
        <v>0</v>
      </c>
      <c r="T123" s="1570">
        <v>0</v>
      </c>
      <c r="U123" s="1573">
        <v>0</v>
      </c>
      <c r="V123" s="1578">
        <v>0</v>
      </c>
      <c r="AC123" s="1568">
        <v>46753</v>
      </c>
      <c r="AD123" s="1568" t="s">
        <v>2162</v>
      </c>
      <c r="AE123" s="303">
        <v>0</v>
      </c>
      <c r="AF123" s="303">
        <v>0</v>
      </c>
      <c r="AG123" s="303">
        <v>0</v>
      </c>
      <c r="AH123" s="303">
        <v>0</v>
      </c>
      <c r="AI123" s="303">
        <v>0</v>
      </c>
      <c r="AJ123" s="303">
        <v>0</v>
      </c>
      <c r="AK123" s="303">
        <v>0</v>
      </c>
      <c r="AL123" s="303">
        <v>0</v>
      </c>
      <c r="AM123" s="303">
        <v>0</v>
      </c>
      <c r="AN123" s="303">
        <v>0</v>
      </c>
      <c r="AO123" s="303">
        <v>0</v>
      </c>
      <c r="AP123" s="303">
        <v>0</v>
      </c>
      <c r="AQ123" s="303">
        <v>0</v>
      </c>
      <c r="AR123" s="303">
        <v>0</v>
      </c>
      <c r="AS123" s="303">
        <v>0</v>
      </c>
      <c r="AT123" s="303">
        <v>0</v>
      </c>
      <c r="AU123" s="303">
        <v>0</v>
      </c>
      <c r="AV123" s="303">
        <v>0</v>
      </c>
      <c r="AW123" s="303">
        <v>0</v>
      </c>
      <c r="AX123" s="303">
        <v>0</v>
      </c>
      <c r="AY123" s="303">
        <v>0</v>
      </c>
      <c r="BA123" s="1572">
        <v>0</v>
      </c>
    </row>
    <row r="124" spans="6:53">
      <c r="F124" s="1525">
        <v>2050</v>
      </c>
      <c r="G124" s="1566">
        <v>30249349.577856697</v>
      </c>
      <c r="H124" s="1566">
        <v>109498.12718892633</v>
      </c>
      <c r="I124" s="1566">
        <v>30358847.705045622</v>
      </c>
      <c r="J124" s="1566">
        <v>6055439.410520032</v>
      </c>
      <c r="K124" s="1566">
        <v>3027719.7052599983</v>
      </c>
      <c r="N124" s="1567">
        <v>40391</v>
      </c>
      <c r="O124" s="1568" t="s">
        <v>1953</v>
      </c>
      <c r="P124" s="1569">
        <v>2011</v>
      </c>
      <c r="Q124" s="1570">
        <v>0</v>
      </c>
      <c r="R124" s="1577">
        <v>0</v>
      </c>
      <c r="S124" s="1570">
        <v>0</v>
      </c>
      <c r="T124" s="1570">
        <v>0</v>
      </c>
      <c r="U124" s="1573">
        <v>0</v>
      </c>
      <c r="V124" s="1578">
        <v>0</v>
      </c>
      <c r="AC124" s="1568">
        <v>46935</v>
      </c>
      <c r="AD124" s="1568" t="s">
        <v>2168</v>
      </c>
      <c r="AE124" s="303">
        <v>0</v>
      </c>
      <c r="AF124" s="303">
        <v>0</v>
      </c>
      <c r="AG124" s="303">
        <v>0</v>
      </c>
      <c r="AH124" s="303">
        <v>0</v>
      </c>
      <c r="AI124" s="303">
        <v>0</v>
      </c>
      <c r="AJ124" s="303">
        <v>0</v>
      </c>
      <c r="AK124" s="303">
        <v>0</v>
      </c>
      <c r="AL124" s="303">
        <v>0</v>
      </c>
      <c r="AM124" s="303">
        <v>0</v>
      </c>
      <c r="AN124" s="303">
        <v>0</v>
      </c>
      <c r="AO124" s="303">
        <v>0</v>
      </c>
      <c r="AP124" s="303">
        <v>0</v>
      </c>
      <c r="AQ124" s="303">
        <v>0</v>
      </c>
      <c r="AR124" s="303">
        <v>0</v>
      </c>
      <c r="AS124" s="303">
        <v>0</v>
      </c>
      <c r="AT124" s="303">
        <v>0</v>
      </c>
      <c r="AU124" s="303">
        <v>0</v>
      </c>
      <c r="AV124" s="303">
        <v>0</v>
      </c>
      <c r="AW124" s="303">
        <v>0</v>
      </c>
      <c r="AX124" s="303">
        <v>0</v>
      </c>
      <c r="AY124" s="303">
        <v>0</v>
      </c>
      <c r="BA124" s="1572">
        <v>0</v>
      </c>
    </row>
    <row r="125" spans="6:53">
      <c r="F125" s="1525">
        <v>2051</v>
      </c>
      <c r="G125" s="1566">
        <v>6055439.4105199967</v>
      </c>
      <c r="H125" s="1566">
        <v>0</v>
      </c>
      <c r="I125" s="1566">
        <v>6055439.4105199967</v>
      </c>
      <c r="J125" s="1566">
        <v>3.5390257835388184E-8</v>
      </c>
      <c r="K125" s="1566">
        <v>0</v>
      </c>
      <c r="N125" s="1567">
        <v>40422</v>
      </c>
      <c r="O125" s="1568" t="s">
        <v>1954</v>
      </c>
      <c r="P125" s="1569">
        <v>2011</v>
      </c>
      <c r="Q125" s="1570">
        <v>0</v>
      </c>
      <c r="R125" s="1577">
        <v>0</v>
      </c>
      <c r="S125" s="1570">
        <v>0</v>
      </c>
      <c r="T125" s="1570">
        <v>0</v>
      </c>
      <c r="U125" s="1573">
        <v>0</v>
      </c>
      <c r="V125" s="1578">
        <v>0</v>
      </c>
      <c r="AC125" s="1568">
        <v>47119</v>
      </c>
      <c r="AD125" s="1568" t="s">
        <v>2174</v>
      </c>
      <c r="AE125" s="303">
        <v>0</v>
      </c>
      <c r="AF125" s="303">
        <v>0</v>
      </c>
      <c r="AG125" s="303">
        <v>0</v>
      </c>
      <c r="AH125" s="303">
        <v>0</v>
      </c>
      <c r="AI125" s="303">
        <v>0</v>
      </c>
      <c r="AJ125" s="303">
        <v>0</v>
      </c>
      <c r="AK125" s="303">
        <v>0</v>
      </c>
      <c r="AL125" s="303">
        <v>0</v>
      </c>
      <c r="AM125" s="303">
        <v>0</v>
      </c>
      <c r="AN125" s="303">
        <v>0</v>
      </c>
      <c r="AO125" s="303">
        <v>0</v>
      </c>
      <c r="AP125" s="303">
        <v>0</v>
      </c>
      <c r="AQ125" s="303">
        <v>0</v>
      </c>
      <c r="AR125" s="303">
        <v>0</v>
      </c>
      <c r="AS125" s="303">
        <v>0</v>
      </c>
      <c r="AT125" s="303">
        <v>0</v>
      </c>
      <c r="AU125" s="303">
        <v>0</v>
      </c>
      <c r="AV125" s="303">
        <v>0</v>
      </c>
      <c r="AW125" s="303">
        <v>0</v>
      </c>
      <c r="AX125" s="303">
        <v>0</v>
      </c>
      <c r="AY125" s="303">
        <v>0</v>
      </c>
      <c r="BA125" s="1572">
        <v>0</v>
      </c>
    </row>
    <row r="126" spans="6:53">
      <c r="F126" s="1525">
        <v>2052</v>
      </c>
      <c r="G126" s="1566">
        <v>0</v>
      </c>
      <c r="H126" s="1566">
        <v>0</v>
      </c>
      <c r="I126" s="1566">
        <v>0</v>
      </c>
      <c r="J126" s="1566">
        <v>3.5390257835388184E-8</v>
      </c>
      <c r="K126" s="1566">
        <v>0</v>
      </c>
      <c r="N126" s="1567">
        <v>40452</v>
      </c>
      <c r="O126" s="1568" t="s">
        <v>1955</v>
      </c>
      <c r="P126" s="1569">
        <v>2011</v>
      </c>
      <c r="Q126" s="1570">
        <v>0</v>
      </c>
      <c r="R126" s="1577">
        <v>0</v>
      </c>
      <c r="S126" s="1570">
        <v>0</v>
      </c>
      <c r="T126" s="1570">
        <v>0</v>
      </c>
      <c r="U126" s="1573">
        <v>0</v>
      </c>
      <c r="V126" s="1578">
        <v>0</v>
      </c>
      <c r="AC126" s="1568">
        <v>47300</v>
      </c>
      <c r="AD126" s="1568" t="s">
        <v>2180</v>
      </c>
      <c r="AE126" s="303">
        <v>0</v>
      </c>
      <c r="AF126" s="303">
        <v>0</v>
      </c>
      <c r="AG126" s="303">
        <v>0</v>
      </c>
      <c r="AH126" s="303">
        <v>0</v>
      </c>
      <c r="AI126" s="303">
        <v>0</v>
      </c>
      <c r="AJ126" s="303">
        <v>0</v>
      </c>
      <c r="AK126" s="303">
        <v>0</v>
      </c>
      <c r="AL126" s="303">
        <v>0</v>
      </c>
      <c r="AM126" s="303">
        <v>0</v>
      </c>
      <c r="AN126" s="303">
        <v>0</v>
      </c>
      <c r="AO126" s="303">
        <v>0</v>
      </c>
      <c r="AP126" s="303">
        <v>0</v>
      </c>
      <c r="AQ126" s="303">
        <v>0</v>
      </c>
      <c r="AR126" s="303">
        <v>0</v>
      </c>
      <c r="AS126" s="303">
        <v>0</v>
      </c>
      <c r="AT126" s="303">
        <v>0</v>
      </c>
      <c r="AU126" s="303">
        <v>0</v>
      </c>
      <c r="AV126" s="303">
        <v>0</v>
      </c>
      <c r="AW126" s="303">
        <v>0</v>
      </c>
      <c r="AX126" s="303">
        <v>0</v>
      </c>
      <c r="AY126" s="303">
        <v>0</v>
      </c>
      <c r="BA126" s="1572">
        <v>0</v>
      </c>
    </row>
    <row r="127" spans="6:53">
      <c r="F127" s="1525">
        <v>2053</v>
      </c>
      <c r="G127" s="1566">
        <v>0</v>
      </c>
      <c r="H127" s="1566">
        <v>0</v>
      </c>
      <c r="I127" s="1566">
        <v>0</v>
      </c>
      <c r="J127" s="1566">
        <v>3.5390257835388184E-8</v>
      </c>
      <c r="K127" s="1566">
        <v>0</v>
      </c>
      <c r="N127" s="1567">
        <v>40483</v>
      </c>
      <c r="O127" s="1568" t="s">
        <v>1956</v>
      </c>
      <c r="P127" s="1569">
        <v>2011</v>
      </c>
      <c r="Q127" s="1570">
        <v>0</v>
      </c>
      <c r="R127" s="1577">
        <v>0</v>
      </c>
      <c r="S127" s="1570">
        <v>0</v>
      </c>
      <c r="T127" s="1570">
        <v>0</v>
      </c>
      <c r="U127" s="1573">
        <v>0</v>
      </c>
      <c r="V127" s="1578">
        <v>0</v>
      </c>
      <c r="AC127" s="1568">
        <v>47484</v>
      </c>
      <c r="AD127" s="1568" t="s">
        <v>2186</v>
      </c>
      <c r="AE127" s="303">
        <v>0</v>
      </c>
      <c r="AF127" s="303">
        <v>0</v>
      </c>
      <c r="AG127" s="303">
        <v>0</v>
      </c>
      <c r="AH127" s="303">
        <v>0</v>
      </c>
      <c r="AI127" s="303">
        <v>0</v>
      </c>
      <c r="AJ127" s="303">
        <v>0</v>
      </c>
      <c r="AK127" s="303">
        <v>0</v>
      </c>
      <c r="AL127" s="303">
        <v>0</v>
      </c>
      <c r="AM127" s="303">
        <v>0</v>
      </c>
      <c r="AN127" s="303">
        <v>0</v>
      </c>
      <c r="AO127" s="303">
        <v>0</v>
      </c>
      <c r="AP127" s="303">
        <v>0</v>
      </c>
      <c r="AQ127" s="303">
        <v>0</v>
      </c>
      <c r="AR127" s="303">
        <v>0</v>
      </c>
      <c r="AS127" s="303">
        <v>0</v>
      </c>
      <c r="AT127" s="303">
        <v>0</v>
      </c>
      <c r="AU127" s="303">
        <v>0</v>
      </c>
      <c r="AV127" s="303">
        <v>0</v>
      </c>
      <c r="AW127" s="303">
        <v>0</v>
      </c>
      <c r="AX127" s="303">
        <v>0</v>
      </c>
      <c r="AY127" s="303">
        <v>0</v>
      </c>
      <c r="BA127" s="1572">
        <v>0</v>
      </c>
    </row>
    <row r="128" spans="6:53">
      <c r="F128" s="1525">
        <v>2054</v>
      </c>
      <c r="G128" s="1566">
        <v>0</v>
      </c>
      <c r="H128" s="1566">
        <v>0</v>
      </c>
      <c r="I128" s="1566">
        <v>0</v>
      </c>
      <c r="J128" s="1566">
        <v>3.5390257835388184E-8</v>
      </c>
      <c r="K128" s="1566">
        <v>0</v>
      </c>
      <c r="N128" s="1567">
        <v>40513</v>
      </c>
      <c r="O128" s="1568" t="s">
        <v>1957</v>
      </c>
      <c r="P128" s="1569">
        <v>2011</v>
      </c>
      <c r="Q128" s="1570">
        <v>0</v>
      </c>
      <c r="R128" s="1577">
        <v>0</v>
      </c>
      <c r="S128" s="1570">
        <v>0</v>
      </c>
      <c r="T128" s="1570">
        <v>0</v>
      </c>
      <c r="U128" s="1573">
        <v>0</v>
      </c>
      <c r="V128" s="1578">
        <v>0</v>
      </c>
      <c r="AC128" s="1568">
        <v>47665</v>
      </c>
      <c r="AD128" s="1568" t="s">
        <v>2192</v>
      </c>
      <c r="AE128" s="303">
        <v>0</v>
      </c>
      <c r="AF128" s="303">
        <v>0</v>
      </c>
      <c r="AG128" s="303">
        <v>0</v>
      </c>
      <c r="AH128" s="303">
        <v>0</v>
      </c>
      <c r="AI128" s="303">
        <v>0</v>
      </c>
      <c r="AJ128" s="303">
        <v>0</v>
      </c>
      <c r="AK128" s="303">
        <v>0</v>
      </c>
      <c r="AL128" s="303">
        <v>0</v>
      </c>
      <c r="AM128" s="303">
        <v>0</v>
      </c>
      <c r="AN128" s="303">
        <v>0</v>
      </c>
      <c r="AO128" s="303">
        <v>0</v>
      </c>
      <c r="AP128" s="303">
        <v>0</v>
      </c>
      <c r="AQ128" s="303">
        <v>0</v>
      </c>
      <c r="AR128" s="303">
        <v>0</v>
      </c>
      <c r="AS128" s="303">
        <v>0</v>
      </c>
      <c r="AT128" s="303">
        <v>0</v>
      </c>
      <c r="AU128" s="303">
        <v>0</v>
      </c>
      <c r="AV128" s="303">
        <v>0</v>
      </c>
      <c r="AW128" s="303">
        <v>0</v>
      </c>
      <c r="AX128" s="303">
        <v>0</v>
      </c>
      <c r="AY128" s="303">
        <v>0</v>
      </c>
      <c r="BA128" s="1572">
        <v>0</v>
      </c>
    </row>
    <row r="129" spans="6:53">
      <c r="F129" s="1525">
        <v>2055</v>
      </c>
      <c r="G129" s="1566">
        <v>0</v>
      </c>
      <c r="H129" s="1566">
        <v>0</v>
      </c>
      <c r="I129" s="1566">
        <v>0</v>
      </c>
      <c r="J129" s="1566">
        <v>3.5390257835388184E-8</v>
      </c>
      <c r="K129" s="1566">
        <v>0</v>
      </c>
      <c r="N129" s="1567">
        <v>40544</v>
      </c>
      <c r="O129" s="1568" t="s">
        <v>1958</v>
      </c>
      <c r="P129" s="1569">
        <v>2011</v>
      </c>
      <c r="Q129" s="1570">
        <v>0</v>
      </c>
      <c r="R129" s="1577">
        <v>0</v>
      </c>
      <c r="S129" s="1570">
        <v>0</v>
      </c>
      <c r="T129" s="1570">
        <v>0</v>
      </c>
      <c r="U129" s="1573">
        <v>0</v>
      </c>
      <c r="V129" s="1578">
        <v>0</v>
      </c>
      <c r="AC129" s="1568">
        <v>47849</v>
      </c>
      <c r="AD129" s="1568" t="s">
        <v>2198</v>
      </c>
      <c r="AE129" s="303">
        <v>0</v>
      </c>
      <c r="AF129" s="303">
        <v>0</v>
      </c>
      <c r="AG129" s="303">
        <v>0</v>
      </c>
      <c r="AH129" s="303">
        <v>0</v>
      </c>
      <c r="AI129" s="303">
        <v>0</v>
      </c>
      <c r="AJ129" s="303">
        <v>0</v>
      </c>
      <c r="AK129" s="303">
        <v>0</v>
      </c>
      <c r="AL129" s="303">
        <v>0</v>
      </c>
      <c r="AM129" s="303">
        <v>0</v>
      </c>
      <c r="AN129" s="303">
        <v>0</v>
      </c>
      <c r="AO129" s="303">
        <v>0</v>
      </c>
      <c r="AP129" s="303">
        <v>0</v>
      </c>
      <c r="AQ129" s="303">
        <v>0</v>
      </c>
      <c r="AR129" s="303">
        <v>0</v>
      </c>
      <c r="AS129" s="303">
        <v>0</v>
      </c>
      <c r="AT129" s="303">
        <v>0</v>
      </c>
      <c r="AU129" s="303">
        <v>0</v>
      </c>
      <c r="AV129" s="303">
        <v>0</v>
      </c>
      <c r="AW129" s="303">
        <v>0</v>
      </c>
      <c r="AX129" s="303">
        <v>0</v>
      </c>
      <c r="AY129" s="303">
        <v>0</v>
      </c>
      <c r="BA129" s="1572">
        <v>0</v>
      </c>
    </row>
    <row r="130" spans="6:53">
      <c r="F130" s="1525">
        <v>2056</v>
      </c>
      <c r="G130" s="1566">
        <v>0</v>
      </c>
      <c r="H130" s="1566">
        <v>0</v>
      </c>
      <c r="I130" s="1566">
        <v>0</v>
      </c>
      <c r="J130" s="1566">
        <v>3.5390257835388184E-8</v>
      </c>
      <c r="K130" s="1566">
        <v>0</v>
      </c>
      <c r="N130" s="1567">
        <v>40575</v>
      </c>
      <c r="O130" s="1568" t="s">
        <v>1959</v>
      </c>
      <c r="P130" s="1569">
        <v>2011</v>
      </c>
      <c r="Q130" s="1570">
        <v>0</v>
      </c>
      <c r="R130" s="1577">
        <v>0</v>
      </c>
      <c r="S130" s="1570">
        <v>0</v>
      </c>
      <c r="T130" s="1570">
        <v>0</v>
      </c>
      <c r="U130" s="1573">
        <v>0</v>
      </c>
      <c r="V130" s="1578">
        <v>0</v>
      </c>
      <c r="AC130" s="1568">
        <v>48030</v>
      </c>
      <c r="AD130" s="1568" t="s">
        <v>2204</v>
      </c>
      <c r="AE130" s="303">
        <v>0</v>
      </c>
      <c r="AF130" s="303">
        <v>0</v>
      </c>
      <c r="AG130" s="303">
        <v>0</v>
      </c>
      <c r="AH130" s="303">
        <v>0</v>
      </c>
      <c r="AI130" s="303">
        <v>0</v>
      </c>
      <c r="AJ130" s="303">
        <v>0</v>
      </c>
      <c r="AK130" s="303">
        <v>0</v>
      </c>
      <c r="AL130" s="303">
        <v>0</v>
      </c>
      <c r="AM130" s="303">
        <v>0</v>
      </c>
      <c r="AN130" s="303">
        <v>0</v>
      </c>
      <c r="AO130" s="303">
        <v>0</v>
      </c>
      <c r="AP130" s="303">
        <v>0</v>
      </c>
      <c r="AQ130" s="303">
        <v>0</v>
      </c>
      <c r="AR130" s="303">
        <v>0</v>
      </c>
      <c r="AS130" s="303">
        <v>0</v>
      </c>
      <c r="AT130" s="303">
        <v>0</v>
      </c>
      <c r="AU130" s="303">
        <v>0</v>
      </c>
      <c r="AV130" s="303">
        <v>0</v>
      </c>
      <c r="AW130" s="303">
        <v>0</v>
      </c>
      <c r="AX130" s="303">
        <v>0</v>
      </c>
      <c r="AY130" s="303">
        <v>0</v>
      </c>
      <c r="BA130" s="1572">
        <v>0</v>
      </c>
    </row>
    <row r="131" spans="6:53">
      <c r="F131" s="1525">
        <v>2057</v>
      </c>
      <c r="G131" s="1566">
        <v>0</v>
      </c>
      <c r="H131" s="1566">
        <v>0</v>
      </c>
      <c r="I131" s="1566">
        <v>0</v>
      </c>
      <c r="J131" s="1566">
        <v>3.5390257835388184E-8</v>
      </c>
      <c r="K131" s="1566">
        <v>0</v>
      </c>
      <c r="N131" s="1567">
        <v>40603</v>
      </c>
      <c r="O131" s="1568" t="s">
        <v>1960</v>
      </c>
      <c r="P131" s="1569">
        <v>2011</v>
      </c>
      <c r="Q131" s="1570">
        <v>0</v>
      </c>
      <c r="R131" s="1577">
        <v>0</v>
      </c>
      <c r="S131" s="1570">
        <v>0</v>
      </c>
      <c r="T131" s="1570">
        <v>0</v>
      </c>
      <c r="U131" s="1573">
        <v>0</v>
      </c>
      <c r="V131" s="1578">
        <v>0</v>
      </c>
      <c r="AC131" s="1568">
        <v>48214</v>
      </c>
      <c r="AD131" s="1568" t="s">
        <v>2210</v>
      </c>
      <c r="AE131" s="303">
        <v>0</v>
      </c>
      <c r="AF131" s="303">
        <v>0</v>
      </c>
      <c r="AG131" s="303">
        <v>0</v>
      </c>
      <c r="AH131" s="303">
        <v>0</v>
      </c>
      <c r="AI131" s="303">
        <v>0</v>
      </c>
      <c r="AJ131" s="303">
        <v>0</v>
      </c>
      <c r="AK131" s="303">
        <v>0</v>
      </c>
      <c r="AL131" s="303">
        <v>0</v>
      </c>
      <c r="AM131" s="303">
        <v>0</v>
      </c>
      <c r="AN131" s="303">
        <v>0</v>
      </c>
      <c r="AO131" s="303">
        <v>0</v>
      </c>
      <c r="AP131" s="303">
        <v>0</v>
      </c>
      <c r="AQ131" s="303">
        <v>0</v>
      </c>
      <c r="AR131" s="303">
        <v>0</v>
      </c>
      <c r="AS131" s="303">
        <v>0</v>
      </c>
      <c r="AT131" s="303">
        <v>0</v>
      </c>
      <c r="AU131" s="303">
        <v>0</v>
      </c>
      <c r="AV131" s="303">
        <v>0</v>
      </c>
      <c r="AW131" s="303">
        <v>0</v>
      </c>
      <c r="AX131" s="303">
        <v>0</v>
      </c>
      <c r="AY131" s="303">
        <v>0</v>
      </c>
      <c r="BA131" s="1572">
        <v>0</v>
      </c>
    </row>
    <row r="132" spans="6:53">
      <c r="F132" s="1525">
        <v>2058</v>
      </c>
      <c r="G132" s="1566">
        <v>0</v>
      </c>
      <c r="H132" s="1566">
        <v>0</v>
      </c>
      <c r="I132" s="1566">
        <v>0</v>
      </c>
      <c r="J132" s="1566">
        <v>3.5390257835388184E-8</v>
      </c>
      <c r="K132" s="1566">
        <v>0</v>
      </c>
      <c r="N132" s="1567">
        <v>40634</v>
      </c>
      <c r="O132" s="1568" t="s">
        <v>1961</v>
      </c>
      <c r="P132" s="1569">
        <v>2011</v>
      </c>
      <c r="Q132" s="1570">
        <v>0</v>
      </c>
      <c r="R132" s="1577">
        <v>0</v>
      </c>
      <c r="S132" s="1570">
        <v>0</v>
      </c>
      <c r="T132" s="1570">
        <v>0</v>
      </c>
      <c r="U132" s="1573">
        <v>0</v>
      </c>
      <c r="V132" s="1578">
        <v>0</v>
      </c>
      <c r="AC132" s="1568">
        <v>48396</v>
      </c>
      <c r="AD132" s="1568" t="s">
        <v>2216</v>
      </c>
      <c r="AE132" s="303">
        <v>0</v>
      </c>
      <c r="AF132" s="303">
        <v>0</v>
      </c>
      <c r="AG132" s="303">
        <v>0</v>
      </c>
      <c r="AH132" s="303">
        <v>0</v>
      </c>
      <c r="AI132" s="303">
        <v>0</v>
      </c>
      <c r="AJ132" s="303">
        <v>0</v>
      </c>
      <c r="AK132" s="303">
        <v>0</v>
      </c>
      <c r="AL132" s="303">
        <v>0</v>
      </c>
      <c r="AM132" s="303">
        <v>0</v>
      </c>
      <c r="AN132" s="303">
        <v>0</v>
      </c>
      <c r="AO132" s="303">
        <v>0</v>
      </c>
      <c r="AP132" s="303">
        <v>0</v>
      </c>
      <c r="AQ132" s="303">
        <v>0</v>
      </c>
      <c r="AR132" s="303">
        <v>0</v>
      </c>
      <c r="AS132" s="303">
        <v>0</v>
      </c>
      <c r="AT132" s="303">
        <v>0</v>
      </c>
      <c r="AU132" s="303">
        <v>0</v>
      </c>
      <c r="AV132" s="303">
        <v>0</v>
      </c>
      <c r="AW132" s="303">
        <v>0</v>
      </c>
      <c r="AX132" s="303">
        <v>0</v>
      </c>
      <c r="AY132" s="303">
        <v>0</v>
      </c>
      <c r="BA132" s="1572">
        <v>0</v>
      </c>
    </row>
    <row r="133" spans="6:53">
      <c r="F133" s="1525">
        <v>2059</v>
      </c>
      <c r="G133" s="1566">
        <v>0</v>
      </c>
      <c r="H133" s="1566">
        <v>0</v>
      </c>
      <c r="I133" s="1566">
        <v>0</v>
      </c>
      <c r="J133" s="1566">
        <v>3.5390257835388184E-8</v>
      </c>
      <c r="K133" s="1566">
        <v>0</v>
      </c>
      <c r="N133" s="1567">
        <v>40664</v>
      </c>
      <c r="O133" s="1568" t="s">
        <v>1962</v>
      </c>
      <c r="P133" s="1569">
        <v>2011</v>
      </c>
      <c r="Q133" s="1570">
        <v>0</v>
      </c>
      <c r="R133" s="1577">
        <v>0</v>
      </c>
      <c r="S133" s="1570">
        <v>0</v>
      </c>
      <c r="T133" s="1570">
        <v>0</v>
      </c>
      <c r="U133" s="1573">
        <v>0</v>
      </c>
      <c r="V133" s="1578">
        <v>0</v>
      </c>
      <c r="AC133" s="1568">
        <v>48580</v>
      </c>
      <c r="AD133" s="1568" t="s">
        <v>2222</v>
      </c>
      <c r="AE133" s="303">
        <v>0</v>
      </c>
      <c r="AF133" s="303">
        <v>0</v>
      </c>
      <c r="AG133" s="303">
        <v>0</v>
      </c>
      <c r="AH133" s="303">
        <v>0</v>
      </c>
      <c r="AI133" s="303">
        <v>0</v>
      </c>
      <c r="AJ133" s="303">
        <v>0</v>
      </c>
      <c r="AK133" s="303">
        <v>0</v>
      </c>
      <c r="AL133" s="303">
        <v>0</v>
      </c>
      <c r="AM133" s="303">
        <v>0</v>
      </c>
      <c r="AN133" s="303">
        <v>0</v>
      </c>
      <c r="AO133" s="303">
        <v>0</v>
      </c>
      <c r="AP133" s="303">
        <v>0</v>
      </c>
      <c r="AQ133" s="303">
        <v>0</v>
      </c>
      <c r="AR133" s="303">
        <v>0</v>
      </c>
      <c r="AS133" s="303">
        <v>0</v>
      </c>
      <c r="AT133" s="303">
        <v>0</v>
      </c>
      <c r="AU133" s="303">
        <v>0</v>
      </c>
      <c r="AV133" s="303">
        <v>0</v>
      </c>
      <c r="AW133" s="303">
        <v>0</v>
      </c>
      <c r="AX133" s="303">
        <v>0</v>
      </c>
      <c r="AY133" s="303">
        <v>0</v>
      </c>
      <c r="BA133" s="1572">
        <v>0</v>
      </c>
    </row>
    <row r="134" spans="6:53">
      <c r="F134" s="1525">
        <v>2060</v>
      </c>
      <c r="G134" s="1566">
        <v>0</v>
      </c>
      <c r="H134" s="1566">
        <v>0</v>
      </c>
      <c r="I134" s="1566">
        <v>0</v>
      </c>
      <c r="J134" s="1566">
        <v>3.5390257835388184E-8</v>
      </c>
      <c r="K134" s="1566">
        <v>0</v>
      </c>
      <c r="N134" s="1567">
        <v>40695</v>
      </c>
      <c r="O134" s="1568" t="s">
        <v>1963</v>
      </c>
      <c r="P134" s="1569">
        <v>2011</v>
      </c>
      <c r="Q134" s="1570">
        <v>0</v>
      </c>
      <c r="R134" s="1577">
        <v>0</v>
      </c>
      <c r="S134" s="1570">
        <v>0</v>
      </c>
      <c r="T134" s="1570">
        <v>0</v>
      </c>
      <c r="U134" s="1573">
        <v>0</v>
      </c>
      <c r="V134" s="1578">
        <v>0</v>
      </c>
      <c r="AC134" s="1568">
        <v>48761</v>
      </c>
      <c r="AD134" s="1568" t="s">
        <v>2228</v>
      </c>
      <c r="AE134" s="303">
        <v>0</v>
      </c>
      <c r="AF134" s="303">
        <v>0</v>
      </c>
      <c r="AG134" s="303">
        <v>0</v>
      </c>
      <c r="AH134" s="303">
        <v>0</v>
      </c>
      <c r="AI134" s="303">
        <v>0</v>
      </c>
      <c r="AJ134" s="303">
        <v>0</v>
      </c>
      <c r="AK134" s="303">
        <v>0</v>
      </c>
      <c r="AL134" s="303">
        <v>0</v>
      </c>
      <c r="AM134" s="303">
        <v>0</v>
      </c>
      <c r="AN134" s="303">
        <v>0</v>
      </c>
      <c r="AO134" s="303">
        <v>0</v>
      </c>
      <c r="AP134" s="303">
        <v>0</v>
      </c>
      <c r="AQ134" s="303">
        <v>0</v>
      </c>
      <c r="AR134" s="303">
        <v>0</v>
      </c>
      <c r="AS134" s="303">
        <v>0</v>
      </c>
      <c r="AT134" s="303">
        <v>0</v>
      </c>
      <c r="AU134" s="303">
        <v>0</v>
      </c>
      <c r="AV134" s="303">
        <v>0</v>
      </c>
      <c r="AW134" s="303">
        <v>0</v>
      </c>
      <c r="AX134" s="303">
        <v>0</v>
      </c>
      <c r="AY134" s="303">
        <v>0</v>
      </c>
      <c r="BA134" s="1572">
        <v>0</v>
      </c>
    </row>
    <row r="135" spans="6:53">
      <c r="F135" s="1525">
        <v>2061</v>
      </c>
      <c r="G135" s="1566">
        <v>0</v>
      </c>
      <c r="H135" s="1566">
        <v>0</v>
      </c>
      <c r="I135" s="1566">
        <v>0</v>
      </c>
      <c r="J135" s="1566">
        <v>3.5390257835388184E-8</v>
      </c>
      <c r="K135" s="1566">
        <v>0</v>
      </c>
      <c r="N135" s="1567">
        <v>40725</v>
      </c>
      <c r="O135" s="1568" t="s">
        <v>1964</v>
      </c>
      <c r="P135" s="1569">
        <v>2012</v>
      </c>
      <c r="Q135" s="1570">
        <v>0</v>
      </c>
      <c r="R135" s="1577">
        <v>0</v>
      </c>
      <c r="S135" s="1570">
        <v>0</v>
      </c>
      <c r="T135" s="1570">
        <v>0</v>
      </c>
      <c r="U135" s="1573">
        <v>0</v>
      </c>
      <c r="V135" s="1578">
        <v>0</v>
      </c>
      <c r="AC135" s="1568">
        <v>48945</v>
      </c>
      <c r="AD135" s="1568" t="s">
        <v>2234</v>
      </c>
      <c r="AE135" s="303">
        <v>0</v>
      </c>
      <c r="AF135" s="303">
        <v>0</v>
      </c>
      <c r="AG135" s="303">
        <v>0</v>
      </c>
      <c r="AH135" s="303">
        <v>0</v>
      </c>
      <c r="AI135" s="303">
        <v>0</v>
      </c>
      <c r="AJ135" s="303">
        <v>0</v>
      </c>
      <c r="AK135" s="303">
        <v>0</v>
      </c>
      <c r="AL135" s="303">
        <v>0</v>
      </c>
      <c r="AM135" s="303">
        <v>0</v>
      </c>
      <c r="AN135" s="303">
        <v>0</v>
      </c>
      <c r="AO135" s="303">
        <v>0</v>
      </c>
      <c r="AP135" s="303">
        <v>0</v>
      </c>
      <c r="AQ135" s="303">
        <v>0</v>
      </c>
      <c r="AR135" s="303">
        <v>0</v>
      </c>
      <c r="AS135" s="303">
        <v>0</v>
      </c>
      <c r="AT135" s="303">
        <v>0</v>
      </c>
      <c r="AU135" s="303">
        <v>0</v>
      </c>
      <c r="AV135" s="303">
        <v>0</v>
      </c>
      <c r="AW135" s="303">
        <v>0</v>
      </c>
      <c r="AX135" s="303">
        <v>0</v>
      </c>
      <c r="AY135" s="303">
        <v>0</v>
      </c>
      <c r="BA135" s="1572">
        <v>0</v>
      </c>
    </row>
    <row r="136" spans="6:53">
      <c r="F136" s="1525">
        <v>2062</v>
      </c>
      <c r="G136" s="1566">
        <v>0</v>
      </c>
      <c r="H136" s="1566">
        <v>0</v>
      </c>
      <c r="I136" s="1566">
        <v>0</v>
      </c>
      <c r="J136" s="1566">
        <v>3.5390257835388184E-8</v>
      </c>
      <c r="K136" s="1566">
        <v>0</v>
      </c>
      <c r="N136" s="1567">
        <v>40756</v>
      </c>
      <c r="O136" s="1568" t="s">
        <v>1965</v>
      </c>
      <c r="P136" s="1569">
        <v>2012</v>
      </c>
      <c r="Q136" s="1570">
        <v>0</v>
      </c>
      <c r="R136" s="1577">
        <v>0</v>
      </c>
      <c r="S136" s="1570">
        <v>0</v>
      </c>
      <c r="T136" s="1570">
        <v>0</v>
      </c>
      <c r="U136" s="1573">
        <v>0</v>
      </c>
      <c r="V136" s="1578">
        <v>0</v>
      </c>
      <c r="AC136" s="1568">
        <v>49126</v>
      </c>
      <c r="AD136" s="1568" t="s">
        <v>2240</v>
      </c>
      <c r="AE136" s="303">
        <v>0</v>
      </c>
      <c r="AF136" s="303">
        <v>0</v>
      </c>
      <c r="AG136" s="303">
        <v>0</v>
      </c>
      <c r="AH136" s="303">
        <v>0</v>
      </c>
      <c r="AI136" s="303">
        <v>0</v>
      </c>
      <c r="AJ136" s="303">
        <v>0</v>
      </c>
      <c r="AK136" s="303">
        <v>0</v>
      </c>
      <c r="AL136" s="303">
        <v>0</v>
      </c>
      <c r="AM136" s="303">
        <v>0</v>
      </c>
      <c r="AN136" s="303">
        <v>0</v>
      </c>
      <c r="AO136" s="303">
        <v>0</v>
      </c>
      <c r="AP136" s="303">
        <v>0</v>
      </c>
      <c r="AQ136" s="303">
        <v>0</v>
      </c>
      <c r="AR136" s="303">
        <v>0</v>
      </c>
      <c r="AS136" s="303">
        <v>0</v>
      </c>
      <c r="AT136" s="303">
        <v>0</v>
      </c>
      <c r="AU136" s="303">
        <v>0</v>
      </c>
      <c r="AV136" s="303">
        <v>0</v>
      </c>
      <c r="AW136" s="303">
        <v>0</v>
      </c>
      <c r="AX136" s="303">
        <v>0</v>
      </c>
      <c r="AY136" s="303">
        <v>0</v>
      </c>
      <c r="BA136" s="1572">
        <v>0</v>
      </c>
    </row>
    <row r="137" spans="6:53">
      <c r="F137" s="1525">
        <v>2063</v>
      </c>
      <c r="G137" s="1566">
        <v>0</v>
      </c>
      <c r="H137" s="1566">
        <v>0</v>
      </c>
      <c r="I137" s="1566">
        <v>0</v>
      </c>
      <c r="J137" s="1566">
        <v>3.5390257835388184E-8</v>
      </c>
      <c r="K137" s="1566">
        <v>0</v>
      </c>
      <c r="N137" s="1567">
        <v>40787</v>
      </c>
      <c r="O137" s="1568" t="s">
        <v>1966</v>
      </c>
      <c r="P137" s="1569">
        <v>2012</v>
      </c>
      <c r="Q137" s="1570">
        <v>0</v>
      </c>
      <c r="R137" s="1577">
        <v>0</v>
      </c>
      <c r="S137" s="1570">
        <v>0</v>
      </c>
      <c r="T137" s="1570">
        <v>0</v>
      </c>
      <c r="U137" s="1573">
        <v>0</v>
      </c>
      <c r="V137" s="1578">
        <v>0</v>
      </c>
      <c r="AC137" s="1568">
        <v>49310</v>
      </c>
      <c r="AD137" s="1568" t="s">
        <v>2246</v>
      </c>
      <c r="AE137" s="303">
        <v>0</v>
      </c>
      <c r="AF137" s="303">
        <v>0</v>
      </c>
      <c r="AG137" s="303">
        <v>0</v>
      </c>
      <c r="AH137" s="303">
        <v>0</v>
      </c>
      <c r="AI137" s="303">
        <v>0</v>
      </c>
      <c r="AJ137" s="303">
        <v>0</v>
      </c>
      <c r="AK137" s="303">
        <v>0</v>
      </c>
      <c r="AL137" s="303">
        <v>0</v>
      </c>
      <c r="AM137" s="303">
        <v>0</v>
      </c>
      <c r="AN137" s="303">
        <v>0</v>
      </c>
      <c r="AO137" s="303">
        <v>0</v>
      </c>
      <c r="AP137" s="303">
        <v>0</v>
      </c>
      <c r="AQ137" s="303">
        <v>0</v>
      </c>
      <c r="AR137" s="303">
        <v>0</v>
      </c>
      <c r="AS137" s="303">
        <v>0</v>
      </c>
      <c r="AT137" s="303">
        <v>0</v>
      </c>
      <c r="AU137" s="303">
        <v>0</v>
      </c>
      <c r="AV137" s="303">
        <v>0</v>
      </c>
      <c r="AW137" s="303">
        <v>0</v>
      </c>
      <c r="AX137" s="303">
        <v>0</v>
      </c>
      <c r="AY137" s="303">
        <v>0</v>
      </c>
      <c r="BA137" s="1572">
        <v>0</v>
      </c>
    </row>
    <row r="138" spans="6:53">
      <c r="F138" s="1525">
        <v>2064</v>
      </c>
      <c r="G138" s="1566">
        <v>0</v>
      </c>
      <c r="H138" s="1566">
        <v>0</v>
      </c>
      <c r="I138" s="1566">
        <v>0</v>
      </c>
      <c r="J138" s="1566">
        <v>3.5390257835388184E-8</v>
      </c>
      <c r="K138" s="1566">
        <v>0</v>
      </c>
      <c r="N138" s="1567">
        <v>40817</v>
      </c>
      <c r="O138" s="1568" t="s">
        <v>1967</v>
      </c>
      <c r="P138" s="1569">
        <v>2012</v>
      </c>
      <c r="Q138" s="1570">
        <v>0</v>
      </c>
      <c r="R138" s="1577">
        <v>0</v>
      </c>
      <c r="S138" s="1570">
        <v>0</v>
      </c>
      <c r="T138" s="1570">
        <v>0</v>
      </c>
      <c r="U138" s="1573">
        <v>0</v>
      </c>
      <c r="V138" s="1578">
        <v>0</v>
      </c>
      <c r="AC138" s="1568">
        <v>49491</v>
      </c>
      <c r="AD138" s="1568" t="s">
        <v>2252</v>
      </c>
      <c r="AE138" s="303">
        <v>0</v>
      </c>
      <c r="AF138" s="303">
        <v>0</v>
      </c>
      <c r="AG138" s="303">
        <v>0</v>
      </c>
      <c r="AH138" s="303">
        <v>0</v>
      </c>
      <c r="AI138" s="303">
        <v>0</v>
      </c>
      <c r="AJ138" s="303">
        <v>0</v>
      </c>
      <c r="AK138" s="303">
        <v>0</v>
      </c>
      <c r="AL138" s="303">
        <v>0</v>
      </c>
      <c r="AM138" s="303">
        <v>0</v>
      </c>
      <c r="AN138" s="303">
        <v>0</v>
      </c>
      <c r="AO138" s="303">
        <v>0</v>
      </c>
      <c r="AP138" s="303">
        <v>0</v>
      </c>
      <c r="AQ138" s="303">
        <v>0</v>
      </c>
      <c r="AR138" s="303">
        <v>0</v>
      </c>
      <c r="AS138" s="303">
        <v>0</v>
      </c>
      <c r="AT138" s="303">
        <v>0</v>
      </c>
      <c r="AU138" s="303">
        <v>0</v>
      </c>
      <c r="AV138" s="303">
        <v>0</v>
      </c>
      <c r="AW138" s="303">
        <v>0</v>
      </c>
      <c r="AX138" s="303">
        <v>0</v>
      </c>
      <c r="AY138" s="303">
        <v>0</v>
      </c>
      <c r="BA138" s="1572">
        <v>0</v>
      </c>
    </row>
    <row r="139" spans="6:53">
      <c r="F139" s="1525">
        <v>2065</v>
      </c>
      <c r="G139" s="1566">
        <v>0</v>
      </c>
      <c r="H139" s="1566">
        <v>0</v>
      </c>
      <c r="I139" s="1566">
        <v>0</v>
      </c>
      <c r="J139" s="1566">
        <v>3.5390257835388184E-8</v>
      </c>
      <c r="K139" s="1566">
        <v>0</v>
      </c>
      <c r="N139" s="1567">
        <v>40848</v>
      </c>
      <c r="O139" s="1568" t="s">
        <v>1968</v>
      </c>
      <c r="P139" s="1569">
        <v>2012</v>
      </c>
      <c r="Q139" s="1570">
        <v>0</v>
      </c>
      <c r="R139" s="1577">
        <v>0</v>
      </c>
      <c r="S139" s="1570">
        <v>0</v>
      </c>
      <c r="T139" s="1570">
        <v>0</v>
      </c>
      <c r="U139" s="1573">
        <v>0</v>
      </c>
      <c r="V139" s="1578">
        <v>0</v>
      </c>
      <c r="AC139" s="1568">
        <v>49675</v>
      </c>
      <c r="AD139" s="1568" t="s">
        <v>2258</v>
      </c>
      <c r="AE139" s="303">
        <v>0</v>
      </c>
      <c r="AF139" s="303">
        <v>0</v>
      </c>
      <c r="AG139" s="303">
        <v>0</v>
      </c>
      <c r="AH139" s="303">
        <v>0</v>
      </c>
      <c r="AI139" s="303">
        <v>0</v>
      </c>
      <c r="AJ139" s="303">
        <v>0</v>
      </c>
      <c r="AK139" s="303">
        <v>0</v>
      </c>
      <c r="AL139" s="303">
        <v>0</v>
      </c>
      <c r="AM139" s="303">
        <v>0</v>
      </c>
      <c r="AN139" s="303">
        <v>0</v>
      </c>
      <c r="AO139" s="303">
        <v>0</v>
      </c>
      <c r="AP139" s="303">
        <v>0</v>
      </c>
      <c r="AQ139" s="303">
        <v>0</v>
      </c>
      <c r="AR139" s="303">
        <v>0</v>
      </c>
      <c r="AS139" s="303">
        <v>0</v>
      </c>
      <c r="AT139" s="303">
        <v>0</v>
      </c>
      <c r="AU139" s="303">
        <v>0</v>
      </c>
      <c r="AV139" s="303">
        <v>0</v>
      </c>
      <c r="AW139" s="303">
        <v>0</v>
      </c>
      <c r="AX139" s="303">
        <v>0</v>
      </c>
      <c r="AY139" s="303">
        <v>0</v>
      </c>
      <c r="BA139" s="1572">
        <v>0</v>
      </c>
    </row>
    <row r="140" spans="6:53">
      <c r="F140" s="1525">
        <v>2066</v>
      </c>
      <c r="G140" s="1566">
        <v>0</v>
      </c>
      <c r="H140" s="1566">
        <v>0</v>
      </c>
      <c r="I140" s="1566">
        <v>0</v>
      </c>
      <c r="J140" s="1566">
        <v>3.5390257835388184E-8</v>
      </c>
      <c r="K140" s="1566">
        <v>0</v>
      </c>
      <c r="N140" s="1567">
        <v>40878</v>
      </c>
      <c r="O140" s="1568" t="s">
        <v>1969</v>
      </c>
      <c r="P140" s="1569">
        <v>2012</v>
      </c>
      <c r="Q140" s="1570">
        <v>0</v>
      </c>
      <c r="R140" s="1577">
        <v>0</v>
      </c>
      <c r="S140" s="1570">
        <v>0</v>
      </c>
      <c r="T140" s="1570">
        <v>0</v>
      </c>
      <c r="U140" s="1573">
        <v>0</v>
      </c>
      <c r="V140" s="1578">
        <v>0</v>
      </c>
      <c r="AC140" s="1568">
        <v>49857</v>
      </c>
      <c r="AD140" s="1568" t="s">
        <v>2264</v>
      </c>
      <c r="AE140" s="303">
        <v>0</v>
      </c>
      <c r="AF140" s="303">
        <v>0</v>
      </c>
      <c r="AG140" s="303">
        <v>0</v>
      </c>
      <c r="AH140" s="303">
        <v>0</v>
      </c>
      <c r="AI140" s="303">
        <v>0</v>
      </c>
      <c r="AJ140" s="303">
        <v>0</v>
      </c>
      <c r="AK140" s="303">
        <v>0</v>
      </c>
      <c r="AL140" s="303">
        <v>0</v>
      </c>
      <c r="AM140" s="303">
        <v>0</v>
      </c>
      <c r="AN140" s="303">
        <v>0</v>
      </c>
      <c r="AO140" s="303">
        <v>0</v>
      </c>
      <c r="AP140" s="303">
        <v>0</v>
      </c>
      <c r="AQ140" s="303">
        <v>0</v>
      </c>
      <c r="AR140" s="303">
        <v>0</v>
      </c>
      <c r="AS140" s="303">
        <v>0</v>
      </c>
      <c r="AT140" s="303">
        <v>0</v>
      </c>
      <c r="AU140" s="303">
        <v>0</v>
      </c>
      <c r="AV140" s="303">
        <v>0</v>
      </c>
      <c r="AW140" s="303">
        <v>0</v>
      </c>
      <c r="AX140" s="303">
        <v>0</v>
      </c>
      <c r="AY140" s="303">
        <v>0</v>
      </c>
      <c r="BA140" s="1572">
        <v>0</v>
      </c>
    </row>
    <row r="141" spans="6:53">
      <c r="F141" s="1525">
        <v>2067</v>
      </c>
      <c r="G141" s="1566">
        <v>0</v>
      </c>
      <c r="H141" s="1566">
        <v>0</v>
      </c>
      <c r="I141" s="1566">
        <v>0</v>
      </c>
      <c r="J141" s="1566">
        <v>3.5390257835388184E-8</v>
      </c>
      <c r="K141" s="1566">
        <v>0</v>
      </c>
      <c r="N141" s="1567">
        <v>40909</v>
      </c>
      <c r="O141" s="1568" t="s">
        <v>1970</v>
      </c>
      <c r="P141" s="1569">
        <v>2012</v>
      </c>
      <c r="Q141" s="1570">
        <v>0</v>
      </c>
      <c r="R141" s="1577">
        <v>0</v>
      </c>
      <c r="S141" s="1570">
        <v>0</v>
      </c>
      <c r="T141" s="1570">
        <v>0</v>
      </c>
      <c r="U141" s="1573">
        <v>0</v>
      </c>
      <c r="V141" s="1578">
        <v>0</v>
      </c>
      <c r="AC141" s="1568">
        <v>50041</v>
      </c>
      <c r="AD141" s="1568" t="s">
        <v>2270</v>
      </c>
      <c r="AE141" s="303">
        <v>0</v>
      </c>
      <c r="AF141" s="303">
        <v>0</v>
      </c>
      <c r="AG141" s="303">
        <v>0</v>
      </c>
      <c r="AH141" s="303">
        <v>0</v>
      </c>
      <c r="AI141" s="303">
        <v>0</v>
      </c>
      <c r="AJ141" s="303">
        <v>0</v>
      </c>
      <c r="AK141" s="303">
        <v>0</v>
      </c>
      <c r="AL141" s="303">
        <v>0</v>
      </c>
      <c r="AM141" s="303">
        <v>0</v>
      </c>
      <c r="AN141" s="303">
        <v>0</v>
      </c>
      <c r="AO141" s="303">
        <v>0</v>
      </c>
      <c r="AP141" s="303">
        <v>0</v>
      </c>
      <c r="AQ141" s="303">
        <v>0</v>
      </c>
      <c r="AR141" s="303">
        <v>0</v>
      </c>
      <c r="AS141" s="303">
        <v>0</v>
      </c>
      <c r="AT141" s="303">
        <v>0</v>
      </c>
      <c r="AU141" s="303">
        <v>0</v>
      </c>
      <c r="AV141" s="303">
        <v>0</v>
      </c>
      <c r="AW141" s="303">
        <v>0</v>
      </c>
      <c r="AX141" s="303">
        <v>0</v>
      </c>
      <c r="AY141" s="303">
        <v>0</v>
      </c>
      <c r="BA141" s="1572">
        <v>0</v>
      </c>
    </row>
    <row r="142" spans="6:53">
      <c r="F142" s="1525">
        <v>2068</v>
      </c>
      <c r="G142" s="1566">
        <v>0</v>
      </c>
      <c r="H142" s="1566">
        <v>0</v>
      </c>
      <c r="I142" s="1566">
        <v>0</v>
      </c>
      <c r="J142" s="1566">
        <v>3.5390257835388184E-8</v>
      </c>
      <c r="K142" s="1566">
        <v>0</v>
      </c>
      <c r="N142" s="1567">
        <v>40940</v>
      </c>
      <c r="O142" s="1568" t="s">
        <v>1971</v>
      </c>
      <c r="P142" s="1569">
        <v>2012</v>
      </c>
      <c r="Q142" s="1570">
        <v>0</v>
      </c>
      <c r="R142" s="1577">
        <v>0</v>
      </c>
      <c r="S142" s="1570">
        <v>0</v>
      </c>
      <c r="T142" s="1570">
        <v>0</v>
      </c>
      <c r="U142" s="1573">
        <v>0</v>
      </c>
      <c r="V142" s="1578">
        <v>0</v>
      </c>
      <c r="AC142" s="1568">
        <v>50222</v>
      </c>
      <c r="AD142" s="1568" t="s">
        <v>2276</v>
      </c>
      <c r="AE142" s="303">
        <v>0</v>
      </c>
      <c r="AF142" s="303">
        <v>0</v>
      </c>
      <c r="AG142" s="303">
        <v>0</v>
      </c>
      <c r="AH142" s="303">
        <v>0</v>
      </c>
      <c r="AI142" s="303">
        <v>0</v>
      </c>
      <c r="AJ142" s="303">
        <v>0</v>
      </c>
      <c r="AK142" s="303">
        <v>0</v>
      </c>
      <c r="AL142" s="303">
        <v>0</v>
      </c>
      <c r="AM142" s="303">
        <v>0</v>
      </c>
      <c r="AN142" s="303">
        <v>0</v>
      </c>
      <c r="AO142" s="303">
        <v>0</v>
      </c>
      <c r="AP142" s="303">
        <v>0</v>
      </c>
      <c r="AQ142" s="303">
        <v>0</v>
      </c>
      <c r="AR142" s="303">
        <v>0</v>
      </c>
      <c r="AS142" s="303">
        <v>0</v>
      </c>
      <c r="AT142" s="303">
        <v>0</v>
      </c>
      <c r="AU142" s="303">
        <v>0</v>
      </c>
      <c r="AV142" s="303">
        <v>0</v>
      </c>
      <c r="AW142" s="303">
        <v>0</v>
      </c>
      <c r="AX142" s="303">
        <v>0</v>
      </c>
      <c r="AY142" s="303">
        <v>0</v>
      </c>
      <c r="BA142" s="1572">
        <v>0</v>
      </c>
    </row>
    <row r="143" spans="6:53">
      <c r="F143" s="1525">
        <v>2069</v>
      </c>
      <c r="G143" s="1566">
        <v>0</v>
      </c>
      <c r="H143" s="1566">
        <v>0</v>
      </c>
      <c r="I143" s="1566">
        <v>0</v>
      </c>
      <c r="J143" s="1566">
        <v>3.5390257835388184E-8</v>
      </c>
      <c r="K143" s="1566">
        <v>0</v>
      </c>
      <c r="N143" s="1567">
        <v>40969</v>
      </c>
      <c r="O143" s="1568" t="s">
        <v>1972</v>
      </c>
      <c r="P143" s="1569">
        <v>2012</v>
      </c>
      <c r="Q143" s="1570">
        <v>0</v>
      </c>
      <c r="R143" s="1577">
        <v>0</v>
      </c>
      <c r="S143" s="1570">
        <v>0</v>
      </c>
      <c r="T143" s="1570">
        <v>0</v>
      </c>
      <c r="U143" s="1573">
        <v>0</v>
      </c>
      <c r="V143" s="1578">
        <v>0</v>
      </c>
      <c r="AC143" s="1568">
        <v>50406</v>
      </c>
      <c r="AD143" s="1568" t="s">
        <v>2282</v>
      </c>
      <c r="AE143" s="303">
        <v>0</v>
      </c>
      <c r="AF143" s="303">
        <v>0</v>
      </c>
      <c r="AG143" s="303">
        <v>0</v>
      </c>
      <c r="AH143" s="303">
        <v>0</v>
      </c>
      <c r="AI143" s="303">
        <v>0</v>
      </c>
      <c r="AJ143" s="303">
        <v>0</v>
      </c>
      <c r="AK143" s="303">
        <v>0</v>
      </c>
      <c r="AL143" s="303">
        <v>0</v>
      </c>
      <c r="AM143" s="303">
        <v>0</v>
      </c>
      <c r="AN143" s="303">
        <v>0</v>
      </c>
      <c r="AO143" s="303">
        <v>0</v>
      </c>
      <c r="AP143" s="303">
        <v>0</v>
      </c>
      <c r="AQ143" s="303">
        <v>0</v>
      </c>
      <c r="AR143" s="303">
        <v>0</v>
      </c>
      <c r="AS143" s="303">
        <v>0</v>
      </c>
      <c r="AT143" s="303">
        <v>0</v>
      </c>
      <c r="AU143" s="303">
        <v>0</v>
      </c>
      <c r="AV143" s="303">
        <v>0</v>
      </c>
      <c r="AW143" s="303">
        <v>0</v>
      </c>
      <c r="AX143" s="303">
        <v>0</v>
      </c>
      <c r="AY143" s="303">
        <v>0</v>
      </c>
      <c r="BA143" s="1572">
        <v>0</v>
      </c>
    </row>
    <row r="144" spans="6:53">
      <c r="F144" s="1525">
        <v>2070</v>
      </c>
      <c r="G144" s="1566">
        <v>0</v>
      </c>
      <c r="H144" s="1566">
        <v>0</v>
      </c>
      <c r="I144" s="1566">
        <v>0</v>
      </c>
      <c r="J144" s="1566">
        <v>3.5390257835388184E-8</v>
      </c>
      <c r="K144" s="1566">
        <v>0</v>
      </c>
      <c r="N144" s="1567">
        <v>41000</v>
      </c>
      <c r="O144" s="1568" t="s">
        <v>1973</v>
      </c>
      <c r="P144" s="1569">
        <v>2012</v>
      </c>
      <c r="Q144" s="1570">
        <v>0</v>
      </c>
      <c r="R144" s="1577">
        <v>0</v>
      </c>
      <c r="S144" s="1570">
        <v>0</v>
      </c>
      <c r="T144" s="1570">
        <v>0</v>
      </c>
      <c r="U144" s="1573">
        <v>0</v>
      </c>
      <c r="V144" s="1578">
        <v>0</v>
      </c>
      <c r="AC144" s="1568">
        <v>50587</v>
      </c>
      <c r="AD144" s="1568" t="s">
        <v>2288</v>
      </c>
      <c r="AE144" s="303">
        <v>0</v>
      </c>
      <c r="AF144" s="303">
        <v>0</v>
      </c>
      <c r="AG144" s="303">
        <v>0</v>
      </c>
      <c r="AH144" s="303">
        <v>0</v>
      </c>
      <c r="AI144" s="303">
        <v>0</v>
      </c>
      <c r="AJ144" s="303">
        <v>0</v>
      </c>
      <c r="AK144" s="303">
        <v>0</v>
      </c>
      <c r="AL144" s="303">
        <v>0</v>
      </c>
      <c r="AM144" s="303">
        <v>0</v>
      </c>
      <c r="AN144" s="303">
        <v>0</v>
      </c>
      <c r="AO144" s="303">
        <v>0</v>
      </c>
      <c r="AP144" s="303">
        <v>0</v>
      </c>
      <c r="AQ144" s="303">
        <v>0</v>
      </c>
      <c r="AR144" s="303">
        <v>0</v>
      </c>
      <c r="AS144" s="303">
        <v>0</v>
      </c>
      <c r="AT144" s="303">
        <v>0</v>
      </c>
      <c r="AU144" s="303">
        <v>0</v>
      </c>
      <c r="AV144" s="303">
        <v>0</v>
      </c>
      <c r="AW144" s="303">
        <v>0</v>
      </c>
      <c r="AX144" s="303">
        <v>0</v>
      </c>
      <c r="AY144" s="303">
        <v>0</v>
      </c>
      <c r="BA144" s="1572">
        <v>0</v>
      </c>
    </row>
    <row r="145" spans="6:53">
      <c r="F145" s="1525">
        <v>2071</v>
      </c>
      <c r="G145" s="1566">
        <v>0</v>
      </c>
      <c r="H145" s="1566">
        <v>0</v>
      </c>
      <c r="I145" s="1566">
        <v>0</v>
      </c>
      <c r="J145" s="1566">
        <v>3.5390257835388184E-8</v>
      </c>
      <c r="K145" s="1566">
        <v>0</v>
      </c>
      <c r="N145" s="1567">
        <v>41030</v>
      </c>
      <c r="O145" s="1568" t="s">
        <v>1974</v>
      </c>
      <c r="P145" s="1569">
        <v>2012</v>
      </c>
      <c r="Q145" s="1570">
        <v>0</v>
      </c>
      <c r="R145" s="1577">
        <v>0</v>
      </c>
      <c r="S145" s="1570">
        <v>0</v>
      </c>
      <c r="T145" s="1570">
        <v>0</v>
      </c>
      <c r="U145" s="1573">
        <v>0</v>
      </c>
      <c r="V145" s="1578">
        <v>0</v>
      </c>
      <c r="AC145" s="1568">
        <v>50771</v>
      </c>
      <c r="AD145" s="1568" t="s">
        <v>2294</v>
      </c>
      <c r="AE145" s="303">
        <v>0</v>
      </c>
      <c r="AF145" s="303">
        <v>0</v>
      </c>
      <c r="AG145" s="303">
        <v>0</v>
      </c>
      <c r="AH145" s="303">
        <v>0</v>
      </c>
      <c r="AI145" s="303">
        <v>0</v>
      </c>
      <c r="AJ145" s="303">
        <v>0</v>
      </c>
      <c r="AK145" s="303">
        <v>0</v>
      </c>
      <c r="AL145" s="303">
        <v>0</v>
      </c>
      <c r="AM145" s="303">
        <v>0</v>
      </c>
      <c r="AN145" s="303">
        <v>0</v>
      </c>
      <c r="AO145" s="303">
        <v>0</v>
      </c>
      <c r="AP145" s="303">
        <v>0</v>
      </c>
      <c r="AQ145" s="303">
        <v>0</v>
      </c>
      <c r="AR145" s="303">
        <v>0</v>
      </c>
      <c r="AS145" s="303">
        <v>0</v>
      </c>
      <c r="AT145" s="303">
        <v>0</v>
      </c>
      <c r="AU145" s="303">
        <v>0</v>
      </c>
      <c r="AV145" s="303">
        <v>0</v>
      </c>
      <c r="AW145" s="303">
        <v>0</v>
      </c>
      <c r="AX145" s="303">
        <v>0</v>
      </c>
      <c r="AY145" s="303">
        <v>0</v>
      </c>
      <c r="BA145" s="1572">
        <v>0</v>
      </c>
    </row>
    <row r="146" spans="6:53">
      <c r="F146" s="1525">
        <v>2072</v>
      </c>
      <c r="G146" s="1566">
        <v>0</v>
      </c>
      <c r="H146" s="1566">
        <v>0</v>
      </c>
      <c r="I146" s="1566">
        <v>0</v>
      </c>
      <c r="J146" s="1566">
        <v>3.5390257835388184E-8</v>
      </c>
      <c r="K146" s="1566">
        <v>0</v>
      </c>
      <c r="N146" s="1567">
        <v>41061</v>
      </c>
      <c r="O146" s="1568" t="s">
        <v>1975</v>
      </c>
      <c r="P146" s="1569">
        <v>2012</v>
      </c>
      <c r="Q146" s="1570">
        <v>0</v>
      </c>
      <c r="R146" s="1577">
        <v>0</v>
      </c>
      <c r="S146" s="1570">
        <v>0</v>
      </c>
      <c r="T146" s="1570">
        <v>0</v>
      </c>
      <c r="U146" s="1573">
        <v>0</v>
      </c>
      <c r="V146" s="1578">
        <v>0</v>
      </c>
      <c r="AC146" s="1568">
        <v>50952</v>
      </c>
      <c r="AD146" s="1568" t="s">
        <v>2300</v>
      </c>
      <c r="AE146" s="303">
        <v>0</v>
      </c>
      <c r="AF146" s="303">
        <v>0</v>
      </c>
      <c r="AG146" s="303">
        <v>0</v>
      </c>
      <c r="AH146" s="303">
        <v>0</v>
      </c>
      <c r="AI146" s="303">
        <v>0</v>
      </c>
      <c r="AJ146" s="303">
        <v>0</v>
      </c>
      <c r="AK146" s="303">
        <v>0</v>
      </c>
      <c r="AL146" s="303">
        <v>0</v>
      </c>
      <c r="AM146" s="303">
        <v>0</v>
      </c>
      <c r="AN146" s="303">
        <v>0</v>
      </c>
      <c r="AO146" s="303">
        <v>0</v>
      </c>
      <c r="AP146" s="303">
        <v>0</v>
      </c>
      <c r="AQ146" s="303">
        <v>0</v>
      </c>
      <c r="AR146" s="303">
        <v>0</v>
      </c>
      <c r="AS146" s="303">
        <v>0</v>
      </c>
      <c r="AT146" s="303">
        <v>0</v>
      </c>
      <c r="AU146" s="303">
        <v>0</v>
      </c>
      <c r="AV146" s="303">
        <v>0</v>
      </c>
      <c r="AW146" s="303">
        <v>0</v>
      </c>
      <c r="AX146" s="303">
        <v>0</v>
      </c>
      <c r="AY146" s="303">
        <v>0</v>
      </c>
      <c r="BA146" s="1572">
        <v>0</v>
      </c>
    </row>
    <row r="147" spans="6:53">
      <c r="F147" s="1525">
        <v>2073</v>
      </c>
      <c r="G147" s="1566">
        <v>0</v>
      </c>
      <c r="H147" s="1566">
        <v>0</v>
      </c>
      <c r="I147" s="1566">
        <v>0</v>
      </c>
      <c r="J147" s="1566">
        <v>3.5390257835388184E-8</v>
      </c>
      <c r="K147" s="1566">
        <v>0</v>
      </c>
      <c r="N147" s="1567">
        <v>41091</v>
      </c>
      <c r="O147" s="1568" t="s">
        <v>1976</v>
      </c>
      <c r="P147" s="1569">
        <v>2013</v>
      </c>
      <c r="Q147" s="1570">
        <v>0</v>
      </c>
      <c r="R147" s="1577">
        <v>1.1999999999999999E-3</v>
      </c>
      <c r="S147" s="1570">
        <v>0</v>
      </c>
      <c r="T147" s="1570">
        <v>0</v>
      </c>
      <c r="U147" s="1573">
        <v>0</v>
      </c>
      <c r="V147" s="1578">
        <v>0</v>
      </c>
      <c r="AC147" s="1568">
        <v>51136</v>
      </c>
      <c r="AD147" s="1568" t="s">
        <v>2306</v>
      </c>
      <c r="AE147" s="303">
        <v>0</v>
      </c>
      <c r="AF147" s="303">
        <v>0</v>
      </c>
      <c r="AG147" s="303">
        <v>0</v>
      </c>
      <c r="AH147" s="303">
        <v>0</v>
      </c>
      <c r="AI147" s="303">
        <v>0</v>
      </c>
      <c r="AJ147" s="303">
        <v>0</v>
      </c>
      <c r="AK147" s="303">
        <v>0</v>
      </c>
      <c r="AL147" s="303">
        <v>0</v>
      </c>
      <c r="AM147" s="303">
        <v>0</v>
      </c>
      <c r="AN147" s="303">
        <v>0</v>
      </c>
      <c r="AO147" s="303">
        <v>0</v>
      </c>
      <c r="AP147" s="303">
        <v>0</v>
      </c>
      <c r="AQ147" s="303">
        <v>0</v>
      </c>
      <c r="AR147" s="303">
        <v>0</v>
      </c>
      <c r="AS147" s="303">
        <v>0</v>
      </c>
      <c r="AT147" s="303">
        <v>0</v>
      </c>
      <c r="AU147" s="303">
        <v>0</v>
      </c>
      <c r="AV147" s="303">
        <v>0</v>
      </c>
      <c r="AW147" s="303">
        <v>0</v>
      </c>
      <c r="AX147" s="303">
        <v>0</v>
      </c>
      <c r="AY147" s="303">
        <v>0</v>
      </c>
      <c r="BA147" s="1572">
        <v>0</v>
      </c>
    </row>
    <row r="148" spans="6:53">
      <c r="F148" s="1525">
        <v>2074</v>
      </c>
      <c r="G148" s="1566">
        <v>0</v>
      </c>
      <c r="H148" s="1566">
        <v>0</v>
      </c>
      <c r="I148" s="1566">
        <v>0</v>
      </c>
      <c r="J148" s="1566">
        <v>3.5390257835388184E-8</v>
      </c>
      <c r="K148" s="1566">
        <v>0</v>
      </c>
      <c r="N148" s="1567">
        <v>41122</v>
      </c>
      <c r="O148" s="1568" t="s">
        <v>1977</v>
      </c>
      <c r="P148" s="1569">
        <v>2013</v>
      </c>
      <c r="Q148" s="1570">
        <v>0</v>
      </c>
      <c r="R148" s="1577">
        <v>1.1999999999999999E-3</v>
      </c>
      <c r="S148" s="1570">
        <v>0</v>
      </c>
      <c r="T148" s="1570">
        <v>0</v>
      </c>
      <c r="U148" s="1573">
        <v>0</v>
      </c>
      <c r="V148" s="1578">
        <v>0</v>
      </c>
      <c r="AC148" s="1568">
        <v>51318</v>
      </c>
      <c r="AD148" s="1568" t="s">
        <v>2312</v>
      </c>
      <c r="AE148" s="303">
        <v>0</v>
      </c>
      <c r="AF148" s="303">
        <v>0</v>
      </c>
      <c r="AG148" s="303">
        <v>0</v>
      </c>
      <c r="AH148" s="303">
        <v>0</v>
      </c>
      <c r="AI148" s="303">
        <v>0</v>
      </c>
      <c r="AJ148" s="303">
        <v>0</v>
      </c>
      <c r="AK148" s="303">
        <v>0</v>
      </c>
      <c r="AL148" s="303">
        <v>0</v>
      </c>
      <c r="AM148" s="303">
        <v>0</v>
      </c>
      <c r="AN148" s="303">
        <v>0</v>
      </c>
      <c r="AO148" s="303">
        <v>0</v>
      </c>
      <c r="AP148" s="303">
        <v>0</v>
      </c>
      <c r="AQ148" s="303">
        <v>0</v>
      </c>
      <c r="AR148" s="303">
        <v>0</v>
      </c>
      <c r="AS148" s="303">
        <v>0</v>
      </c>
      <c r="AT148" s="303">
        <v>0</v>
      </c>
      <c r="AU148" s="303">
        <v>0</v>
      </c>
      <c r="AV148" s="303">
        <v>0</v>
      </c>
      <c r="AW148" s="303">
        <v>0</v>
      </c>
      <c r="AX148" s="303">
        <v>0</v>
      </c>
      <c r="AY148" s="303">
        <v>0</v>
      </c>
      <c r="BA148" s="1572">
        <v>0</v>
      </c>
    </row>
    <row r="149" spans="6:53">
      <c r="F149" s="1525">
        <v>2075</v>
      </c>
      <c r="G149" s="1566">
        <v>0</v>
      </c>
      <c r="H149" s="1566">
        <v>0</v>
      </c>
      <c r="I149" s="1566">
        <v>0</v>
      </c>
      <c r="J149" s="1566">
        <v>3.5390257835388184E-8</v>
      </c>
      <c r="K149" s="1566">
        <v>0</v>
      </c>
      <c r="N149" s="1567">
        <v>41153</v>
      </c>
      <c r="O149" s="1568" t="s">
        <v>1978</v>
      </c>
      <c r="P149" s="1569">
        <v>2013</v>
      </c>
      <c r="Q149" s="1570">
        <v>0</v>
      </c>
      <c r="R149" s="1577">
        <v>1.1999999999999999E-3</v>
      </c>
      <c r="S149" s="1570">
        <v>0</v>
      </c>
      <c r="T149" s="1570">
        <v>0</v>
      </c>
      <c r="U149" s="1573">
        <v>0</v>
      </c>
      <c r="V149" s="1578">
        <v>0</v>
      </c>
      <c r="AC149" s="1568">
        <v>51502</v>
      </c>
      <c r="AD149" s="1568" t="s">
        <v>2318</v>
      </c>
      <c r="AE149" s="303">
        <v>0</v>
      </c>
      <c r="AF149" s="303">
        <v>0</v>
      </c>
      <c r="AG149" s="303">
        <v>0</v>
      </c>
      <c r="AH149" s="303">
        <v>0</v>
      </c>
      <c r="AI149" s="303">
        <v>0</v>
      </c>
      <c r="AJ149" s="303">
        <v>0</v>
      </c>
      <c r="AK149" s="303">
        <v>0</v>
      </c>
      <c r="AL149" s="303">
        <v>0</v>
      </c>
      <c r="AM149" s="303">
        <v>0</v>
      </c>
      <c r="AN149" s="303">
        <v>0</v>
      </c>
      <c r="AO149" s="303">
        <v>0</v>
      </c>
      <c r="AP149" s="303">
        <v>0</v>
      </c>
      <c r="AQ149" s="303">
        <v>0</v>
      </c>
      <c r="AR149" s="303">
        <v>0</v>
      </c>
      <c r="AS149" s="303">
        <v>0</v>
      </c>
      <c r="AT149" s="303">
        <v>0</v>
      </c>
      <c r="AU149" s="303">
        <v>0</v>
      </c>
      <c r="AV149" s="303">
        <v>0</v>
      </c>
      <c r="AW149" s="303">
        <v>0</v>
      </c>
      <c r="AX149" s="303">
        <v>0</v>
      </c>
      <c r="AY149" s="303">
        <v>0</v>
      </c>
      <c r="BA149" s="1572">
        <v>0</v>
      </c>
    </row>
    <row r="150" spans="6:53">
      <c r="F150" s="1525">
        <v>2076</v>
      </c>
      <c r="G150" s="1566">
        <v>0</v>
      </c>
      <c r="H150" s="1566">
        <v>0</v>
      </c>
      <c r="I150" s="1566">
        <v>0</v>
      </c>
      <c r="J150" s="1566">
        <v>3.5390257835388184E-8</v>
      </c>
      <c r="K150" s="1566">
        <v>0</v>
      </c>
      <c r="N150" s="1567">
        <v>41183</v>
      </c>
      <c r="O150" s="1568" t="s">
        <v>1979</v>
      </c>
      <c r="P150" s="1569">
        <v>2013</v>
      </c>
      <c r="Q150" s="1570">
        <v>0</v>
      </c>
      <c r="R150" s="1577">
        <v>1.1999999999999999E-3</v>
      </c>
      <c r="S150" s="1570">
        <v>0</v>
      </c>
      <c r="T150" s="1570">
        <v>0</v>
      </c>
      <c r="U150" s="1573">
        <v>0</v>
      </c>
      <c r="V150" s="1578">
        <v>0</v>
      </c>
      <c r="AC150" s="1568">
        <v>51683</v>
      </c>
      <c r="AD150" s="1568" t="s">
        <v>2324</v>
      </c>
      <c r="AE150" s="303">
        <v>0</v>
      </c>
      <c r="AF150" s="303">
        <v>0</v>
      </c>
      <c r="AG150" s="303">
        <v>0</v>
      </c>
      <c r="AH150" s="303">
        <v>0</v>
      </c>
      <c r="AI150" s="303">
        <v>0</v>
      </c>
      <c r="AJ150" s="303">
        <v>0</v>
      </c>
      <c r="AK150" s="303">
        <v>0</v>
      </c>
      <c r="AL150" s="303">
        <v>0</v>
      </c>
      <c r="AM150" s="303">
        <v>0</v>
      </c>
      <c r="AN150" s="303">
        <v>0</v>
      </c>
      <c r="AO150" s="303">
        <v>0</v>
      </c>
      <c r="AP150" s="303">
        <v>0</v>
      </c>
      <c r="AQ150" s="303">
        <v>0</v>
      </c>
      <c r="AR150" s="303">
        <v>0</v>
      </c>
      <c r="AS150" s="303">
        <v>0</v>
      </c>
      <c r="AT150" s="303">
        <v>0</v>
      </c>
      <c r="AU150" s="303">
        <v>0</v>
      </c>
      <c r="AV150" s="303">
        <v>0</v>
      </c>
      <c r="AW150" s="303">
        <v>0</v>
      </c>
      <c r="AX150" s="303">
        <v>0</v>
      </c>
      <c r="AY150" s="303">
        <v>0</v>
      </c>
      <c r="BA150" s="1572">
        <v>0</v>
      </c>
    </row>
    <row r="151" spans="6:53">
      <c r="F151" s="1525">
        <v>2077</v>
      </c>
      <c r="G151" s="1566">
        <v>0</v>
      </c>
      <c r="H151" s="1566">
        <v>0</v>
      </c>
      <c r="I151" s="1566">
        <v>0</v>
      </c>
      <c r="J151" s="1566">
        <v>3.5390257835388184E-8</v>
      </c>
      <c r="K151" s="1566">
        <v>0</v>
      </c>
      <c r="N151" s="1567">
        <v>41214</v>
      </c>
      <c r="O151" s="1568" t="s">
        <v>1980</v>
      </c>
      <c r="P151" s="1569">
        <v>2013</v>
      </c>
      <c r="Q151" s="1570">
        <v>0</v>
      </c>
      <c r="R151" s="1577">
        <v>1.1999999999999999E-3</v>
      </c>
      <c r="S151" s="1570">
        <v>0</v>
      </c>
      <c r="T151" s="1570">
        <v>0</v>
      </c>
      <c r="U151" s="1573">
        <v>0</v>
      </c>
      <c r="V151" s="1578">
        <v>0</v>
      </c>
      <c r="AC151" s="1568">
        <v>51867</v>
      </c>
      <c r="AD151" s="1568" t="s">
        <v>2330</v>
      </c>
      <c r="AE151" s="303">
        <v>0</v>
      </c>
      <c r="AF151" s="303">
        <v>0</v>
      </c>
      <c r="AG151" s="303">
        <v>0</v>
      </c>
      <c r="AH151" s="303">
        <v>0</v>
      </c>
      <c r="AI151" s="303">
        <v>0</v>
      </c>
      <c r="AJ151" s="303">
        <v>0</v>
      </c>
      <c r="AK151" s="303">
        <v>0</v>
      </c>
      <c r="AL151" s="303">
        <v>1981605.1801988669</v>
      </c>
      <c r="AM151" s="303">
        <v>0</v>
      </c>
      <c r="AN151" s="303">
        <v>0</v>
      </c>
      <c r="AO151" s="303">
        <v>0</v>
      </c>
      <c r="AP151" s="303">
        <v>0</v>
      </c>
      <c r="AQ151" s="303">
        <v>0</v>
      </c>
      <c r="AR151" s="303">
        <v>0</v>
      </c>
      <c r="AS151" s="303">
        <v>0</v>
      </c>
      <c r="AT151" s="303">
        <v>0</v>
      </c>
      <c r="AU151" s="303">
        <v>0</v>
      </c>
      <c r="AV151" s="303">
        <v>0</v>
      </c>
      <c r="AW151" s="303">
        <v>0</v>
      </c>
      <c r="AX151" s="303">
        <v>0</v>
      </c>
      <c r="AY151" s="303">
        <v>0</v>
      </c>
      <c r="BA151" s="1572">
        <v>1981605.1801988669</v>
      </c>
    </row>
    <row r="152" spans="6:53">
      <c r="F152" s="1525">
        <v>2078</v>
      </c>
      <c r="G152" s="1566">
        <v>0</v>
      </c>
      <c r="H152" s="1566">
        <v>0</v>
      </c>
      <c r="I152" s="1566">
        <v>0</v>
      </c>
      <c r="J152" s="1566">
        <v>3.5390257835388184E-8</v>
      </c>
      <c r="K152" s="1566">
        <v>0</v>
      </c>
      <c r="N152" s="1567">
        <v>41244</v>
      </c>
      <c r="O152" s="1568" t="s">
        <v>1981</v>
      </c>
      <c r="P152" s="1569">
        <v>2013</v>
      </c>
      <c r="Q152" s="1570">
        <v>0</v>
      </c>
      <c r="R152" s="1577">
        <v>1.1999999999999999E-3</v>
      </c>
      <c r="S152" s="1570">
        <v>0</v>
      </c>
      <c r="T152" s="1570">
        <v>0</v>
      </c>
      <c r="U152" s="1573">
        <v>0</v>
      </c>
      <c r="V152" s="1578">
        <v>0</v>
      </c>
      <c r="AC152" s="1568">
        <v>52048</v>
      </c>
      <c r="AD152" s="1568" t="s">
        <v>2336</v>
      </c>
      <c r="AE152" s="303">
        <v>0</v>
      </c>
      <c r="AF152" s="303">
        <v>0</v>
      </c>
      <c r="AG152" s="303">
        <v>0</v>
      </c>
      <c r="AH152" s="303">
        <v>0</v>
      </c>
      <c r="AI152" s="303">
        <v>0</v>
      </c>
      <c r="AJ152" s="303">
        <v>0</v>
      </c>
      <c r="AK152" s="303">
        <v>0</v>
      </c>
      <c r="AL152" s="303">
        <v>0</v>
      </c>
      <c r="AM152" s="303">
        <v>0</v>
      </c>
      <c r="AN152" s="303">
        <v>0</v>
      </c>
      <c r="AO152" s="303">
        <v>0</v>
      </c>
      <c r="AP152" s="303">
        <v>0</v>
      </c>
      <c r="AQ152" s="303">
        <v>0</v>
      </c>
      <c r="AR152" s="303">
        <v>0</v>
      </c>
      <c r="AS152" s="303">
        <v>0</v>
      </c>
      <c r="AT152" s="303">
        <v>0</v>
      </c>
      <c r="AU152" s="303">
        <v>0</v>
      </c>
      <c r="AV152" s="303">
        <v>0</v>
      </c>
      <c r="AW152" s="303">
        <v>0</v>
      </c>
      <c r="AX152" s="303">
        <v>0</v>
      </c>
      <c r="AY152" s="303">
        <v>0</v>
      </c>
      <c r="BA152" s="1572">
        <v>0</v>
      </c>
    </row>
    <row r="153" spans="6:53">
      <c r="F153" s="1525">
        <v>2079</v>
      </c>
      <c r="G153" s="1566">
        <v>0</v>
      </c>
      <c r="H153" s="1566">
        <v>0</v>
      </c>
      <c r="I153" s="1566">
        <v>0</v>
      </c>
      <c r="J153" s="1566">
        <v>3.5390257835388184E-8</v>
      </c>
      <c r="K153" s="1566">
        <v>0</v>
      </c>
      <c r="N153" s="1567">
        <v>41275</v>
      </c>
      <c r="O153" s="1568" t="s">
        <v>1982</v>
      </c>
      <c r="P153" s="1569">
        <v>2013</v>
      </c>
      <c r="Q153" s="1570">
        <v>0</v>
      </c>
      <c r="R153" s="1577">
        <v>1.1999999999999999E-3</v>
      </c>
      <c r="S153" s="1570">
        <v>0</v>
      </c>
      <c r="T153" s="1570">
        <v>0</v>
      </c>
      <c r="U153" s="1573">
        <v>0</v>
      </c>
      <c r="V153" s="1578">
        <v>0</v>
      </c>
      <c r="AC153" s="1568">
        <v>52232</v>
      </c>
      <c r="AD153" s="1568" t="s">
        <v>2342</v>
      </c>
      <c r="AE153" s="303">
        <v>0</v>
      </c>
      <c r="AF153" s="303">
        <v>0</v>
      </c>
      <c r="AG153" s="303">
        <v>0</v>
      </c>
      <c r="AH153" s="303">
        <v>0</v>
      </c>
      <c r="AI153" s="303">
        <v>0</v>
      </c>
      <c r="AJ153" s="303">
        <v>0</v>
      </c>
      <c r="AK153" s="303">
        <v>0</v>
      </c>
      <c r="AL153" s="303">
        <v>1990760.1961313854</v>
      </c>
      <c r="AM153" s="303">
        <v>9908025.9009943344</v>
      </c>
      <c r="AN153" s="303">
        <v>0</v>
      </c>
      <c r="AO153" s="303">
        <v>0</v>
      </c>
      <c r="AP153" s="303">
        <v>0</v>
      </c>
      <c r="AQ153" s="303">
        <v>0</v>
      </c>
      <c r="AR153" s="303">
        <v>0</v>
      </c>
      <c r="AS153" s="303">
        <v>0</v>
      </c>
      <c r="AT153" s="303">
        <v>0</v>
      </c>
      <c r="AU153" s="303">
        <v>0</v>
      </c>
      <c r="AV153" s="303">
        <v>0</v>
      </c>
      <c r="AW153" s="303">
        <v>0</v>
      </c>
      <c r="AX153" s="303">
        <v>0</v>
      </c>
      <c r="AY153" s="303">
        <v>0</v>
      </c>
      <c r="BA153" s="1572">
        <v>11898786.09712572</v>
      </c>
    </row>
    <row r="154" spans="6:53">
      <c r="F154" s="1525">
        <v>2080</v>
      </c>
      <c r="G154" s="1566">
        <v>0</v>
      </c>
      <c r="H154" s="1566">
        <v>0</v>
      </c>
      <c r="I154" s="1566">
        <v>0</v>
      </c>
      <c r="J154" s="1566">
        <v>0</v>
      </c>
      <c r="K154" s="1566">
        <v>0</v>
      </c>
      <c r="N154" s="1567">
        <v>41306</v>
      </c>
      <c r="O154" s="1568" t="s">
        <v>1983</v>
      </c>
      <c r="P154" s="1569">
        <v>2013</v>
      </c>
      <c r="Q154" s="1570">
        <v>0</v>
      </c>
      <c r="R154" s="1577">
        <v>1.1999999999999999E-3</v>
      </c>
      <c r="S154" s="1570">
        <v>0</v>
      </c>
      <c r="T154" s="1570">
        <v>0</v>
      </c>
      <c r="U154" s="1573">
        <v>0</v>
      </c>
      <c r="V154" s="1578">
        <v>0</v>
      </c>
      <c r="AC154" s="1568">
        <v>52413</v>
      </c>
      <c r="AD154" s="1568" t="s">
        <v>2348</v>
      </c>
      <c r="AE154" s="303">
        <v>0</v>
      </c>
      <c r="AF154" s="303">
        <v>0</v>
      </c>
      <c r="AG154" s="303">
        <v>0</v>
      </c>
      <c r="AH154" s="303">
        <v>0</v>
      </c>
      <c r="AI154" s="303">
        <v>0</v>
      </c>
      <c r="AJ154" s="303">
        <v>0</v>
      </c>
      <c r="AK154" s="303">
        <v>0</v>
      </c>
      <c r="AL154" s="303">
        <v>0</v>
      </c>
      <c r="AM154" s="303">
        <v>0</v>
      </c>
      <c r="AN154" s="303">
        <v>0</v>
      </c>
      <c r="AO154" s="303">
        <v>0</v>
      </c>
      <c r="AP154" s="303">
        <v>0</v>
      </c>
      <c r="AQ154" s="303">
        <v>0</v>
      </c>
      <c r="AR154" s="303">
        <v>0</v>
      </c>
      <c r="AS154" s="303">
        <v>0</v>
      </c>
      <c r="AT154" s="303">
        <v>0</v>
      </c>
      <c r="AU154" s="303">
        <v>0</v>
      </c>
      <c r="AV154" s="303">
        <v>0</v>
      </c>
      <c r="AW154" s="303">
        <v>0</v>
      </c>
      <c r="AX154" s="303">
        <v>0</v>
      </c>
      <c r="AY154" s="303">
        <v>0</v>
      </c>
      <c r="BA154" s="1572">
        <v>0</v>
      </c>
    </row>
    <row r="155" spans="6:53">
      <c r="N155" s="1567">
        <v>41334</v>
      </c>
      <c r="O155" s="1568" t="s">
        <v>1984</v>
      </c>
      <c r="P155" s="1569">
        <v>2013</v>
      </c>
      <c r="Q155" s="1570">
        <v>0</v>
      </c>
      <c r="R155" s="1577">
        <v>1.1999999999999999E-3</v>
      </c>
      <c r="S155" s="1570">
        <v>0</v>
      </c>
      <c r="T155" s="1570">
        <v>0</v>
      </c>
      <c r="U155" s="1573">
        <v>0</v>
      </c>
      <c r="V155" s="1578">
        <v>0</v>
      </c>
      <c r="AC155" s="1568">
        <v>52597</v>
      </c>
      <c r="AD155" s="1568" t="s">
        <v>2354</v>
      </c>
      <c r="AE155" s="303">
        <v>0</v>
      </c>
      <c r="AF155" s="303">
        <v>0</v>
      </c>
      <c r="AG155" s="303">
        <v>0</v>
      </c>
      <c r="AH155" s="303">
        <v>0</v>
      </c>
      <c r="AI155" s="303">
        <v>0</v>
      </c>
      <c r="AJ155" s="303">
        <v>0</v>
      </c>
      <c r="AK155" s="303">
        <v>0</v>
      </c>
      <c r="AL155" s="303">
        <v>1999957.5082375125</v>
      </c>
      <c r="AM155" s="303">
        <v>9953800.9806569275</v>
      </c>
      <c r="AN155" s="303">
        <v>17834446.621789802</v>
      </c>
      <c r="AO155" s="303">
        <v>0</v>
      </c>
      <c r="AP155" s="303">
        <v>0</v>
      </c>
      <c r="AQ155" s="303">
        <v>0</v>
      </c>
      <c r="AR155" s="303">
        <v>0</v>
      </c>
      <c r="AS155" s="303">
        <v>0</v>
      </c>
      <c r="AT155" s="303">
        <v>0</v>
      </c>
      <c r="AU155" s="303">
        <v>0</v>
      </c>
      <c r="AV155" s="303">
        <v>0</v>
      </c>
      <c r="AW155" s="303">
        <v>0</v>
      </c>
      <c r="AX155" s="303">
        <v>0</v>
      </c>
      <c r="AY155" s="303">
        <v>0</v>
      </c>
      <c r="BA155" s="1572">
        <v>29788205.110684242</v>
      </c>
    </row>
    <row r="156" spans="6:53">
      <c r="N156" s="1567">
        <v>41365</v>
      </c>
      <c r="O156" s="1568" t="s">
        <v>1985</v>
      </c>
      <c r="P156" s="1569">
        <v>2013</v>
      </c>
      <c r="Q156" s="1570">
        <v>0</v>
      </c>
      <c r="R156" s="1577">
        <v>1.1999999999999999E-3</v>
      </c>
      <c r="S156" s="1570">
        <v>0</v>
      </c>
      <c r="T156" s="1570">
        <v>0</v>
      </c>
      <c r="U156" s="1573">
        <v>0</v>
      </c>
      <c r="V156" s="1578">
        <v>0</v>
      </c>
      <c r="AC156" s="1568">
        <v>52779</v>
      </c>
      <c r="AD156" s="1568" t="s">
        <v>2360</v>
      </c>
      <c r="AE156" s="303">
        <v>0</v>
      </c>
      <c r="AF156" s="303">
        <v>0</v>
      </c>
      <c r="AG156" s="303">
        <v>0</v>
      </c>
      <c r="AH156" s="303">
        <v>0</v>
      </c>
      <c r="AI156" s="303">
        <v>0</v>
      </c>
      <c r="AJ156" s="303">
        <v>0</v>
      </c>
      <c r="AK156" s="303">
        <v>0</v>
      </c>
      <c r="AL156" s="303">
        <v>0</v>
      </c>
      <c r="AM156" s="303">
        <v>0</v>
      </c>
      <c r="AN156" s="303">
        <v>0</v>
      </c>
      <c r="AO156" s="303">
        <v>0</v>
      </c>
      <c r="AP156" s="303">
        <v>0</v>
      </c>
      <c r="AQ156" s="303">
        <v>0</v>
      </c>
      <c r="AR156" s="303">
        <v>0</v>
      </c>
      <c r="AS156" s="303">
        <v>0</v>
      </c>
      <c r="AT156" s="303">
        <v>0</v>
      </c>
      <c r="AU156" s="303">
        <v>0</v>
      </c>
      <c r="AV156" s="303">
        <v>0</v>
      </c>
      <c r="AW156" s="303">
        <v>0</v>
      </c>
      <c r="AX156" s="303">
        <v>0</v>
      </c>
      <c r="AY156" s="303">
        <v>0</v>
      </c>
      <c r="BA156" s="1572">
        <v>0</v>
      </c>
    </row>
    <row r="157" spans="6:53">
      <c r="N157" s="1567">
        <v>41395</v>
      </c>
      <c r="O157" s="1568" t="s">
        <v>1986</v>
      </c>
      <c r="P157" s="1569">
        <v>2013</v>
      </c>
      <c r="Q157" s="1570">
        <v>0</v>
      </c>
      <c r="R157" s="1577">
        <v>1.1999999999999999E-3</v>
      </c>
      <c r="S157" s="1570">
        <v>0</v>
      </c>
      <c r="T157" s="1570">
        <v>0</v>
      </c>
      <c r="U157" s="1573">
        <v>0</v>
      </c>
      <c r="V157" s="1578">
        <v>0</v>
      </c>
      <c r="AC157" s="1568">
        <v>52963</v>
      </c>
      <c r="AD157" s="1568" t="s">
        <v>2366</v>
      </c>
      <c r="AE157" s="303">
        <v>0</v>
      </c>
      <c r="AF157" s="303">
        <v>0</v>
      </c>
      <c r="AG157" s="303">
        <v>0</v>
      </c>
      <c r="AH157" s="303">
        <v>0</v>
      </c>
      <c r="AI157" s="303">
        <v>0</v>
      </c>
      <c r="AJ157" s="303">
        <v>0</v>
      </c>
      <c r="AK157" s="303">
        <v>0</v>
      </c>
      <c r="AL157" s="303">
        <v>2009197.3119255695</v>
      </c>
      <c r="AM157" s="303">
        <v>9999787.5411875639</v>
      </c>
      <c r="AN157" s="303">
        <v>17916841.765182469</v>
      </c>
      <c r="AO157" s="303">
        <v>23779262.162386402</v>
      </c>
      <c r="AP157" s="303">
        <v>0</v>
      </c>
      <c r="AQ157" s="303">
        <v>0</v>
      </c>
      <c r="AR157" s="303">
        <v>0</v>
      </c>
      <c r="AS157" s="303">
        <v>0</v>
      </c>
      <c r="AT157" s="303">
        <v>0</v>
      </c>
      <c r="AU157" s="303">
        <v>0</v>
      </c>
      <c r="AV157" s="303">
        <v>0</v>
      </c>
      <c r="AW157" s="303">
        <v>0</v>
      </c>
      <c r="AX157" s="303">
        <v>0</v>
      </c>
      <c r="AY157" s="303">
        <v>0</v>
      </c>
      <c r="BA157" s="1572">
        <v>53705088.780682005</v>
      </c>
    </row>
    <row r="158" spans="6:53">
      <c r="N158" s="1567">
        <v>41426</v>
      </c>
      <c r="O158" s="1568" t="s">
        <v>1987</v>
      </c>
      <c r="P158" s="1569">
        <v>2013</v>
      </c>
      <c r="Q158" s="1570">
        <v>0</v>
      </c>
      <c r="R158" s="1577">
        <v>1.1999999999999999E-3</v>
      </c>
      <c r="S158" s="1570">
        <v>0</v>
      </c>
      <c r="T158" s="1570">
        <v>0</v>
      </c>
      <c r="U158" s="1573">
        <v>0</v>
      </c>
      <c r="V158" s="1578">
        <v>0</v>
      </c>
      <c r="AC158" s="1568">
        <v>53144</v>
      </c>
      <c r="AD158" s="1568" t="s">
        <v>2372</v>
      </c>
      <c r="AE158" s="303">
        <v>0</v>
      </c>
      <c r="AF158" s="303">
        <v>0</v>
      </c>
      <c r="AG158" s="303">
        <v>0</v>
      </c>
      <c r="AH158" s="303">
        <v>0</v>
      </c>
      <c r="AI158" s="303">
        <v>0</v>
      </c>
      <c r="AJ158" s="303">
        <v>0</v>
      </c>
      <c r="AK158" s="303">
        <v>0</v>
      </c>
      <c r="AL158" s="303">
        <v>0</v>
      </c>
      <c r="AM158" s="303">
        <v>0</v>
      </c>
      <c r="AN158" s="303">
        <v>0</v>
      </c>
      <c r="AO158" s="303">
        <v>0</v>
      </c>
      <c r="AP158" s="303">
        <v>0</v>
      </c>
      <c r="AQ158" s="303">
        <v>0</v>
      </c>
      <c r="AR158" s="303">
        <v>0</v>
      </c>
      <c r="AS158" s="303">
        <v>0</v>
      </c>
      <c r="AT158" s="303">
        <v>0</v>
      </c>
      <c r="AU158" s="303">
        <v>0</v>
      </c>
      <c r="AV158" s="303">
        <v>0</v>
      </c>
      <c r="AW158" s="303">
        <v>0</v>
      </c>
      <c r="AX158" s="303">
        <v>0</v>
      </c>
      <c r="AY158" s="303">
        <v>0</v>
      </c>
      <c r="BA158" s="1572">
        <v>0</v>
      </c>
    </row>
    <row r="159" spans="6:53">
      <c r="N159" s="1567">
        <v>41456</v>
      </c>
      <c r="O159" s="1568" t="s">
        <v>1988</v>
      </c>
      <c r="P159" s="1569">
        <v>2014</v>
      </c>
      <c r="Q159" s="1570">
        <v>0</v>
      </c>
      <c r="R159" s="1577">
        <v>1.1999999999999999E-3</v>
      </c>
      <c r="S159" s="1570">
        <v>0</v>
      </c>
      <c r="T159" s="1570">
        <v>0</v>
      </c>
      <c r="U159" s="1573">
        <v>0</v>
      </c>
      <c r="V159" s="1578">
        <v>0</v>
      </c>
      <c r="AC159" s="1568">
        <v>53328</v>
      </c>
      <c r="AD159" s="1568" t="s">
        <v>2378</v>
      </c>
      <c r="AE159" s="303">
        <v>0</v>
      </c>
      <c r="AF159" s="303">
        <v>0</v>
      </c>
      <c r="AG159" s="303">
        <v>0</v>
      </c>
      <c r="AH159" s="303">
        <v>0</v>
      </c>
      <c r="AI159" s="303">
        <v>0</v>
      </c>
      <c r="AJ159" s="303">
        <v>0</v>
      </c>
      <c r="AK159" s="303">
        <v>0</v>
      </c>
      <c r="AL159" s="303">
        <v>2018479.8035066656</v>
      </c>
      <c r="AM159" s="303">
        <v>10045986.559627848</v>
      </c>
      <c r="AN159" s="303">
        <v>17999617.574137613</v>
      </c>
      <c r="AO159" s="303">
        <v>23889122.353576623</v>
      </c>
      <c r="AP159" s="303">
        <v>23779262.162386402</v>
      </c>
      <c r="AQ159" s="303">
        <v>0</v>
      </c>
      <c r="AR159" s="303">
        <v>0</v>
      </c>
      <c r="AS159" s="303">
        <v>0</v>
      </c>
      <c r="AT159" s="303">
        <v>0</v>
      </c>
      <c r="AU159" s="303">
        <v>0</v>
      </c>
      <c r="AV159" s="303">
        <v>0</v>
      </c>
      <c r="AW159" s="303">
        <v>0</v>
      </c>
      <c r="AX159" s="303">
        <v>0</v>
      </c>
      <c r="AY159" s="303">
        <v>0</v>
      </c>
      <c r="BA159" s="1572">
        <v>77732468.453235149</v>
      </c>
    </row>
    <row r="160" spans="6:53">
      <c r="N160" s="1567">
        <v>41487</v>
      </c>
      <c r="O160" s="1568" t="s">
        <v>1989</v>
      </c>
      <c r="P160" s="1569">
        <v>2014</v>
      </c>
      <c r="Q160" s="1570">
        <v>0</v>
      </c>
      <c r="R160" s="1577">
        <v>1.1999999999999999E-3</v>
      </c>
      <c r="S160" s="1570">
        <v>0</v>
      </c>
      <c r="T160" s="1570">
        <v>0</v>
      </c>
      <c r="U160" s="1573">
        <v>0</v>
      </c>
      <c r="V160" s="1578">
        <v>0</v>
      </c>
      <c r="AC160" s="1568">
        <v>53509</v>
      </c>
      <c r="AD160" s="1568" t="s">
        <v>2384</v>
      </c>
      <c r="AE160" s="303">
        <v>0</v>
      </c>
      <c r="AF160" s="303">
        <v>0</v>
      </c>
      <c r="AG160" s="303">
        <v>0</v>
      </c>
      <c r="AH160" s="303">
        <v>0</v>
      </c>
      <c r="AI160" s="303">
        <v>0</v>
      </c>
      <c r="AJ160" s="303">
        <v>0</v>
      </c>
      <c r="AK160" s="303">
        <v>0</v>
      </c>
      <c r="AL160" s="303">
        <v>0</v>
      </c>
      <c r="AM160" s="303">
        <v>0</v>
      </c>
      <c r="AN160" s="303">
        <v>0</v>
      </c>
      <c r="AO160" s="303">
        <v>0</v>
      </c>
      <c r="AP160" s="303">
        <v>0</v>
      </c>
      <c r="AQ160" s="303">
        <v>0</v>
      </c>
      <c r="AR160" s="303">
        <v>0</v>
      </c>
      <c r="AS160" s="303">
        <v>0</v>
      </c>
      <c r="AT160" s="303">
        <v>0</v>
      </c>
      <c r="AU160" s="303">
        <v>0</v>
      </c>
      <c r="AV160" s="303">
        <v>0</v>
      </c>
      <c r="AW160" s="303">
        <v>0</v>
      </c>
      <c r="AX160" s="303">
        <v>0</v>
      </c>
      <c r="AY160" s="303">
        <v>0</v>
      </c>
      <c r="BA160" s="1572">
        <v>0</v>
      </c>
    </row>
    <row r="161" spans="14:53">
      <c r="N161" s="1567">
        <v>41518</v>
      </c>
      <c r="O161" s="1568" t="s">
        <v>1990</v>
      </c>
      <c r="P161" s="1569">
        <v>2014</v>
      </c>
      <c r="Q161" s="1570">
        <v>0</v>
      </c>
      <c r="R161" s="1577">
        <v>1.1999999999999999E-3</v>
      </c>
      <c r="S161" s="1570">
        <v>0</v>
      </c>
      <c r="T161" s="1570">
        <v>0</v>
      </c>
      <c r="U161" s="1573">
        <v>0</v>
      </c>
      <c r="V161" s="1578">
        <v>0</v>
      </c>
      <c r="AC161" s="1568">
        <v>53693</v>
      </c>
      <c r="AD161" s="1568" t="s">
        <v>2390</v>
      </c>
      <c r="AE161" s="303">
        <v>0</v>
      </c>
      <c r="AF161" s="303">
        <v>0</v>
      </c>
      <c r="AG161" s="303">
        <v>0</v>
      </c>
      <c r="AH161" s="303">
        <v>0</v>
      </c>
      <c r="AI161" s="303">
        <v>0</v>
      </c>
      <c r="AJ161" s="303">
        <v>0</v>
      </c>
      <c r="AK161" s="303">
        <v>0</v>
      </c>
      <c r="AL161" s="303">
        <v>0</v>
      </c>
      <c r="AM161" s="303">
        <v>10092399.017533328</v>
      </c>
      <c r="AN161" s="303">
        <v>18082775.807330128</v>
      </c>
      <c r="AO161" s="303">
        <v>23999490.09885015</v>
      </c>
      <c r="AP161" s="303">
        <v>23889122.353576623</v>
      </c>
      <c r="AQ161" s="303">
        <v>5944815.5405966006</v>
      </c>
      <c r="AR161" s="303">
        <v>0</v>
      </c>
      <c r="AS161" s="303">
        <v>0</v>
      </c>
      <c r="AT161" s="303">
        <v>0</v>
      </c>
      <c r="AU161" s="303">
        <v>0</v>
      </c>
      <c r="AV161" s="303">
        <v>0</v>
      </c>
      <c r="AW161" s="303">
        <v>0</v>
      </c>
      <c r="AX161" s="303">
        <v>0</v>
      </c>
      <c r="AY161" s="303">
        <v>0</v>
      </c>
      <c r="BA161" s="1572">
        <v>82008602.817886829</v>
      </c>
    </row>
    <row r="162" spans="14:53">
      <c r="N162" s="1567">
        <v>41548</v>
      </c>
      <c r="O162" s="1568" t="s">
        <v>1991</v>
      </c>
      <c r="P162" s="1569">
        <v>2014</v>
      </c>
      <c r="Q162" s="1570">
        <v>0</v>
      </c>
      <c r="R162" s="1577">
        <v>1.1999999999999999E-3</v>
      </c>
      <c r="S162" s="1570">
        <v>0</v>
      </c>
      <c r="T162" s="1570">
        <v>0</v>
      </c>
      <c r="U162" s="1573">
        <v>0</v>
      </c>
      <c r="V162" s="1578">
        <v>0</v>
      </c>
      <c r="AC162" s="1568">
        <v>53874</v>
      </c>
      <c r="AD162" s="1568" t="s">
        <v>2396</v>
      </c>
      <c r="AE162" s="303">
        <v>0</v>
      </c>
      <c r="AF162" s="303">
        <v>0</v>
      </c>
      <c r="AG162" s="303">
        <v>0</v>
      </c>
      <c r="AH162" s="303">
        <v>0</v>
      </c>
      <c r="AI162" s="303">
        <v>0</v>
      </c>
      <c r="AJ162" s="303">
        <v>0</v>
      </c>
      <c r="AK162" s="303">
        <v>0</v>
      </c>
      <c r="AL162" s="303">
        <v>0</v>
      </c>
      <c r="AM162" s="303">
        <v>0</v>
      </c>
      <c r="AN162" s="303">
        <v>0</v>
      </c>
      <c r="AO162" s="303">
        <v>0</v>
      </c>
      <c r="AP162" s="303">
        <v>0</v>
      </c>
      <c r="AQ162" s="303">
        <v>0</v>
      </c>
      <c r="AR162" s="303">
        <v>0</v>
      </c>
      <c r="AS162" s="303">
        <v>0</v>
      </c>
      <c r="AT162" s="303">
        <v>0</v>
      </c>
      <c r="AU162" s="303">
        <v>0</v>
      </c>
      <c r="AV162" s="303">
        <v>0</v>
      </c>
      <c r="AW162" s="303">
        <v>0</v>
      </c>
      <c r="AX162" s="303">
        <v>0</v>
      </c>
      <c r="AY162" s="303">
        <v>0</v>
      </c>
      <c r="BA162" s="1572">
        <v>0</v>
      </c>
    </row>
    <row r="163" spans="14:53">
      <c r="N163" s="1567">
        <v>41579</v>
      </c>
      <c r="O163" s="1568" t="s">
        <v>1992</v>
      </c>
      <c r="P163" s="1569">
        <v>2014</v>
      </c>
      <c r="Q163" s="1570">
        <v>0</v>
      </c>
      <c r="R163" s="1577">
        <v>1.1999999999999999E-3</v>
      </c>
      <c r="S163" s="1570">
        <v>0</v>
      </c>
      <c r="T163" s="1570">
        <v>0</v>
      </c>
      <c r="U163" s="1573">
        <v>0</v>
      </c>
      <c r="V163" s="1578">
        <v>0</v>
      </c>
      <c r="AC163" s="1568">
        <v>54058</v>
      </c>
      <c r="AD163" s="1568" t="s">
        <v>2402</v>
      </c>
      <c r="AE163" s="303">
        <v>0</v>
      </c>
      <c r="AF163" s="303">
        <v>0</v>
      </c>
      <c r="AG163" s="303">
        <v>0</v>
      </c>
      <c r="AH163" s="303">
        <v>0</v>
      </c>
      <c r="AI163" s="303">
        <v>0</v>
      </c>
      <c r="AJ163" s="303">
        <v>0</v>
      </c>
      <c r="AK163" s="303">
        <v>0</v>
      </c>
      <c r="AL163" s="303">
        <v>0</v>
      </c>
      <c r="AM163" s="303">
        <v>0</v>
      </c>
      <c r="AN163" s="303">
        <v>18166318.231559992</v>
      </c>
      <c r="AO163" s="303">
        <v>24110367.743106835</v>
      </c>
      <c r="AP163" s="303">
        <v>23999490.09885015</v>
      </c>
      <c r="AQ163" s="303">
        <v>5972280.5883941557</v>
      </c>
      <c r="AR163" s="303">
        <v>0</v>
      </c>
      <c r="AS163" s="303">
        <v>0</v>
      </c>
      <c r="AT163" s="303">
        <v>0</v>
      </c>
      <c r="AU163" s="303">
        <v>0</v>
      </c>
      <c r="AV163" s="303">
        <v>0</v>
      </c>
      <c r="AW163" s="303">
        <v>0</v>
      </c>
      <c r="AX163" s="303">
        <v>0</v>
      </c>
      <c r="AY163" s="303">
        <v>0</v>
      </c>
      <c r="BA163" s="1572">
        <v>72248456.66191113</v>
      </c>
    </row>
    <row r="164" spans="14:53">
      <c r="N164" s="1567">
        <v>41609</v>
      </c>
      <c r="O164" s="1568" t="s">
        <v>1993</v>
      </c>
      <c r="P164" s="1569">
        <v>2014</v>
      </c>
      <c r="Q164" s="1570">
        <v>0</v>
      </c>
      <c r="R164" s="1577">
        <v>1.1999999999999999E-3</v>
      </c>
      <c r="S164" s="1570">
        <v>0</v>
      </c>
      <c r="T164" s="1570">
        <v>0</v>
      </c>
      <c r="U164" s="1573">
        <v>0</v>
      </c>
      <c r="V164" s="1578">
        <v>0</v>
      </c>
      <c r="AC164" s="1568">
        <v>54240</v>
      </c>
      <c r="AD164" s="1568" t="s">
        <v>2408</v>
      </c>
      <c r="AE164" s="303">
        <v>0</v>
      </c>
      <c r="AF164" s="303">
        <v>0</v>
      </c>
      <c r="AG164" s="303">
        <v>0</v>
      </c>
      <c r="AH164" s="303">
        <v>0</v>
      </c>
      <c r="AI164" s="303">
        <v>0</v>
      </c>
      <c r="AJ164" s="303">
        <v>0</v>
      </c>
      <c r="AK164" s="303">
        <v>0</v>
      </c>
      <c r="AL164" s="303">
        <v>0</v>
      </c>
      <c r="AM164" s="303">
        <v>0</v>
      </c>
      <c r="AN164" s="303">
        <v>0</v>
      </c>
      <c r="AO164" s="303">
        <v>0</v>
      </c>
      <c r="AP164" s="303">
        <v>0</v>
      </c>
      <c r="AQ164" s="303">
        <v>0</v>
      </c>
      <c r="AR164" s="303">
        <v>0</v>
      </c>
      <c r="AS164" s="303">
        <v>0</v>
      </c>
      <c r="AT164" s="303">
        <v>0</v>
      </c>
      <c r="AU164" s="303">
        <v>0</v>
      </c>
      <c r="AV164" s="303">
        <v>0</v>
      </c>
      <c r="AW164" s="303">
        <v>0</v>
      </c>
      <c r="AX164" s="303">
        <v>0</v>
      </c>
      <c r="AY164" s="303">
        <v>0</v>
      </c>
      <c r="BA164" s="1572">
        <v>0</v>
      </c>
    </row>
    <row r="165" spans="14:53">
      <c r="N165" s="1567">
        <v>41640</v>
      </c>
      <c r="O165" s="1568" t="s">
        <v>1994</v>
      </c>
      <c r="P165" s="1569">
        <v>2014</v>
      </c>
      <c r="Q165" s="1570">
        <v>0</v>
      </c>
      <c r="R165" s="1577">
        <v>1.1999999999999999E-3</v>
      </c>
      <c r="S165" s="1570">
        <v>0</v>
      </c>
      <c r="T165" s="1570">
        <v>0</v>
      </c>
      <c r="U165" s="1573">
        <v>0</v>
      </c>
      <c r="V165" s="1578">
        <v>0</v>
      </c>
      <c r="AC165" s="1568">
        <v>54424</v>
      </c>
      <c r="AD165" s="1568" t="s">
        <v>2414</v>
      </c>
      <c r="AE165" s="303">
        <v>0</v>
      </c>
      <c r="AF165" s="303">
        <v>0</v>
      </c>
      <c r="AG165" s="303">
        <v>0</v>
      </c>
      <c r="AH165" s="303">
        <v>0</v>
      </c>
      <c r="AI165" s="303">
        <v>0</v>
      </c>
      <c r="AJ165" s="303">
        <v>0</v>
      </c>
      <c r="AK165" s="303">
        <v>0</v>
      </c>
      <c r="AL165" s="303">
        <v>0</v>
      </c>
      <c r="AM165" s="303">
        <v>0</v>
      </c>
      <c r="AN165" s="303">
        <v>0</v>
      </c>
      <c r="AO165" s="303">
        <v>24221757.642079987</v>
      </c>
      <c r="AP165" s="303">
        <v>24110367.743106835</v>
      </c>
      <c r="AQ165" s="303">
        <v>5999872.5247125374</v>
      </c>
      <c r="AR165" s="303">
        <v>0</v>
      </c>
      <c r="AS165" s="303">
        <v>0</v>
      </c>
      <c r="AT165" s="303">
        <v>0</v>
      </c>
      <c r="AU165" s="303">
        <v>0</v>
      </c>
      <c r="AV165" s="303">
        <v>0</v>
      </c>
      <c r="AW165" s="303">
        <v>0</v>
      </c>
      <c r="AX165" s="303">
        <v>0</v>
      </c>
      <c r="AY165" s="303">
        <v>0</v>
      </c>
      <c r="BA165" s="1572">
        <v>54331997.909899361</v>
      </c>
    </row>
    <row r="166" spans="14:53">
      <c r="N166" s="1567">
        <v>41671</v>
      </c>
      <c r="O166" s="1568" t="s">
        <v>1995</v>
      </c>
      <c r="P166" s="1569">
        <v>2014</v>
      </c>
      <c r="Q166" s="1570">
        <v>0</v>
      </c>
      <c r="R166" s="1577">
        <v>1.1999999999999999E-3</v>
      </c>
      <c r="S166" s="1570">
        <v>0</v>
      </c>
      <c r="T166" s="1570">
        <v>0</v>
      </c>
      <c r="U166" s="1573">
        <v>0</v>
      </c>
      <c r="V166" s="1578">
        <v>0</v>
      </c>
      <c r="AC166" s="1568">
        <v>54605</v>
      </c>
      <c r="AD166" s="1568" t="s">
        <v>2420</v>
      </c>
      <c r="AE166" s="303">
        <v>0</v>
      </c>
      <c r="AF166" s="303">
        <v>0</v>
      </c>
      <c r="AG166" s="303">
        <v>0</v>
      </c>
      <c r="AH166" s="303">
        <v>0</v>
      </c>
      <c r="AI166" s="303">
        <v>0</v>
      </c>
      <c r="AJ166" s="303">
        <v>0</v>
      </c>
      <c r="AK166" s="303">
        <v>0</v>
      </c>
      <c r="AL166" s="303">
        <v>0</v>
      </c>
      <c r="AM166" s="303">
        <v>0</v>
      </c>
      <c r="AN166" s="303">
        <v>0</v>
      </c>
      <c r="AO166" s="303">
        <v>0</v>
      </c>
      <c r="AP166" s="303">
        <v>0</v>
      </c>
      <c r="AQ166" s="303">
        <v>0</v>
      </c>
      <c r="AR166" s="303">
        <v>0</v>
      </c>
      <c r="AS166" s="303">
        <v>0</v>
      </c>
      <c r="AT166" s="303">
        <v>0</v>
      </c>
      <c r="AU166" s="303">
        <v>0</v>
      </c>
      <c r="AV166" s="303">
        <v>0</v>
      </c>
      <c r="AW166" s="303">
        <v>0</v>
      </c>
      <c r="AX166" s="303">
        <v>0</v>
      </c>
      <c r="AY166" s="303">
        <v>0</v>
      </c>
      <c r="BA166" s="1572">
        <v>0</v>
      </c>
    </row>
    <row r="167" spans="14:53">
      <c r="N167" s="1567">
        <v>41699</v>
      </c>
      <c r="O167" s="1568" t="s">
        <v>1996</v>
      </c>
      <c r="P167" s="1569">
        <v>2014</v>
      </c>
      <c r="Q167" s="1570">
        <v>0</v>
      </c>
      <c r="R167" s="1577">
        <v>1.1999999999999999E-3</v>
      </c>
      <c r="S167" s="1570">
        <v>0</v>
      </c>
      <c r="T167" s="1570">
        <v>0</v>
      </c>
      <c r="U167" s="1573">
        <v>0</v>
      </c>
      <c r="V167" s="1578">
        <v>0</v>
      </c>
      <c r="AC167" s="1568">
        <v>54789</v>
      </c>
      <c r="AD167" s="1568" t="s">
        <v>2426</v>
      </c>
      <c r="AE167" s="303">
        <v>0</v>
      </c>
      <c r="AF167" s="303">
        <v>0</v>
      </c>
      <c r="AG167" s="303">
        <v>0</v>
      </c>
      <c r="AH167" s="303">
        <v>0</v>
      </c>
      <c r="AI167" s="303">
        <v>0</v>
      </c>
      <c r="AJ167" s="303">
        <v>0</v>
      </c>
      <c r="AK167" s="303">
        <v>0</v>
      </c>
      <c r="AL167" s="303">
        <v>0</v>
      </c>
      <c r="AM167" s="303">
        <v>0</v>
      </c>
      <c r="AN167" s="303">
        <v>0</v>
      </c>
      <c r="AO167" s="303">
        <v>0</v>
      </c>
      <c r="AP167" s="303">
        <v>24221757.642079987</v>
      </c>
      <c r="AQ167" s="303">
        <v>6027591.9357767086</v>
      </c>
      <c r="AR167" s="303">
        <v>0</v>
      </c>
      <c r="AS167" s="303">
        <v>0</v>
      </c>
      <c r="AT167" s="303">
        <v>0</v>
      </c>
      <c r="AU167" s="303">
        <v>0</v>
      </c>
      <c r="AV167" s="303">
        <v>0</v>
      </c>
      <c r="AW167" s="303">
        <v>0</v>
      </c>
      <c r="AX167" s="303">
        <v>0</v>
      </c>
      <c r="AY167" s="303">
        <v>0</v>
      </c>
      <c r="BA167" s="1572">
        <v>30249349.577856697</v>
      </c>
    </row>
    <row r="168" spans="14:53">
      <c r="N168" s="1567">
        <v>41730</v>
      </c>
      <c r="O168" s="1568" t="s">
        <v>1997</v>
      </c>
      <c r="P168" s="1569">
        <v>2014</v>
      </c>
      <c r="Q168" s="1570">
        <v>0</v>
      </c>
      <c r="R168" s="1577">
        <v>1.1999999999999999E-3</v>
      </c>
      <c r="S168" s="1570">
        <v>0</v>
      </c>
      <c r="T168" s="1570">
        <v>0</v>
      </c>
      <c r="U168" s="1573">
        <v>0</v>
      </c>
      <c r="V168" s="1578">
        <v>0</v>
      </c>
      <c r="AC168" s="1568">
        <v>54970</v>
      </c>
      <c r="AD168" s="1568" t="s">
        <v>2432</v>
      </c>
      <c r="AE168" s="303">
        <v>0</v>
      </c>
      <c r="AF168" s="303">
        <v>0</v>
      </c>
      <c r="AG168" s="303">
        <v>0</v>
      </c>
      <c r="AH168" s="303">
        <v>0</v>
      </c>
      <c r="AI168" s="303">
        <v>0</v>
      </c>
      <c r="AJ168" s="303">
        <v>0</v>
      </c>
      <c r="AK168" s="303">
        <v>0</v>
      </c>
      <c r="AL168" s="303">
        <v>0</v>
      </c>
      <c r="AM168" s="303">
        <v>0</v>
      </c>
      <c r="AN168" s="303">
        <v>0</v>
      </c>
      <c r="AO168" s="303">
        <v>0</v>
      </c>
      <c r="AP168" s="303">
        <v>0</v>
      </c>
      <c r="AQ168" s="303">
        <v>0</v>
      </c>
      <c r="AR168" s="303">
        <v>0</v>
      </c>
      <c r="AS168" s="303">
        <v>0</v>
      </c>
      <c r="AT168" s="303">
        <v>0</v>
      </c>
      <c r="AU168" s="303">
        <v>0</v>
      </c>
      <c r="AV168" s="303">
        <v>0</v>
      </c>
      <c r="AW168" s="303">
        <v>0</v>
      </c>
      <c r="AX168" s="303">
        <v>0</v>
      </c>
      <c r="AY168" s="303">
        <v>0</v>
      </c>
      <c r="BA168" s="1572">
        <v>0</v>
      </c>
    </row>
    <row r="169" spans="14:53">
      <c r="N169" s="1567">
        <v>41760</v>
      </c>
      <c r="O169" s="1568" t="s">
        <v>1998</v>
      </c>
      <c r="P169" s="1569">
        <v>2014</v>
      </c>
      <c r="Q169" s="1570">
        <v>0</v>
      </c>
      <c r="R169" s="1577">
        <v>1.1999999999999999E-3</v>
      </c>
      <c r="S169" s="1570">
        <v>0</v>
      </c>
      <c r="T169" s="1570">
        <v>0</v>
      </c>
      <c r="U169" s="1573">
        <v>0</v>
      </c>
      <c r="V169" s="1578">
        <v>0</v>
      </c>
      <c r="AC169" s="1568">
        <v>55154</v>
      </c>
      <c r="AD169" s="1568" t="s">
        <v>2438</v>
      </c>
      <c r="AE169" s="303">
        <v>0</v>
      </c>
      <c r="AF169" s="303">
        <v>0</v>
      </c>
      <c r="AG169" s="303">
        <v>0</v>
      </c>
      <c r="AH169" s="303">
        <v>0</v>
      </c>
      <c r="AI169" s="303">
        <v>0</v>
      </c>
      <c r="AJ169" s="303">
        <v>0</v>
      </c>
      <c r="AK169" s="303">
        <v>0</v>
      </c>
      <c r="AL169" s="303">
        <v>0</v>
      </c>
      <c r="AM169" s="303">
        <v>0</v>
      </c>
      <c r="AN169" s="303">
        <v>0</v>
      </c>
      <c r="AO169" s="303">
        <v>0</v>
      </c>
      <c r="AP169" s="303">
        <v>0</v>
      </c>
      <c r="AQ169" s="303">
        <v>6055439.4105199967</v>
      </c>
      <c r="AR169" s="303">
        <v>0</v>
      </c>
      <c r="AS169" s="303">
        <v>0</v>
      </c>
      <c r="AT169" s="303">
        <v>0</v>
      </c>
      <c r="AU169" s="303">
        <v>0</v>
      </c>
      <c r="AV169" s="303">
        <v>0</v>
      </c>
      <c r="AW169" s="303">
        <v>0</v>
      </c>
      <c r="AX169" s="303">
        <v>0</v>
      </c>
      <c r="AY169" s="303">
        <v>0</v>
      </c>
      <c r="BA169" s="1572">
        <v>6055439.4105199967</v>
      </c>
    </row>
    <row r="170" spans="14:53">
      <c r="N170" s="1567">
        <v>41791</v>
      </c>
      <c r="O170" s="1568" t="s">
        <v>1999</v>
      </c>
      <c r="P170" s="1569">
        <v>2014</v>
      </c>
      <c r="Q170" s="1570">
        <v>0</v>
      </c>
      <c r="R170" s="1577">
        <v>1.1999999999999999E-3</v>
      </c>
      <c r="S170" s="1570">
        <v>0</v>
      </c>
      <c r="T170" s="1570">
        <v>0</v>
      </c>
      <c r="U170" s="1573">
        <v>0</v>
      </c>
      <c r="V170" s="1578">
        <v>0</v>
      </c>
      <c r="AC170" s="1568">
        <v>55335</v>
      </c>
      <c r="AD170" s="1568" t="s">
        <v>2444</v>
      </c>
      <c r="AE170" s="303">
        <v>0</v>
      </c>
      <c r="AF170" s="303">
        <v>0</v>
      </c>
      <c r="AG170" s="303">
        <v>0</v>
      </c>
      <c r="AH170" s="303">
        <v>0</v>
      </c>
      <c r="AI170" s="303">
        <v>0</v>
      </c>
      <c r="AJ170" s="303">
        <v>0</v>
      </c>
      <c r="AK170" s="303">
        <v>0</v>
      </c>
      <c r="AL170" s="303">
        <v>0</v>
      </c>
      <c r="AM170" s="303">
        <v>0</v>
      </c>
      <c r="AN170" s="303">
        <v>0</v>
      </c>
      <c r="AO170" s="303">
        <v>0</v>
      </c>
      <c r="AP170" s="303">
        <v>0</v>
      </c>
      <c r="AQ170" s="303">
        <v>0</v>
      </c>
      <c r="AR170" s="303">
        <v>0</v>
      </c>
      <c r="AS170" s="303">
        <v>0</v>
      </c>
      <c r="AT170" s="303">
        <v>0</v>
      </c>
      <c r="AU170" s="303">
        <v>0</v>
      </c>
      <c r="AV170" s="303">
        <v>0</v>
      </c>
      <c r="AW170" s="303">
        <v>0</v>
      </c>
      <c r="AX170" s="303">
        <v>0</v>
      </c>
      <c r="AY170" s="303">
        <v>0</v>
      </c>
      <c r="BA170" s="1572">
        <v>0</v>
      </c>
    </row>
    <row r="171" spans="14:53">
      <c r="N171" s="1567">
        <v>41821</v>
      </c>
      <c r="O171" s="1568" t="s">
        <v>2000</v>
      </c>
      <c r="P171" s="1569">
        <v>2015</v>
      </c>
      <c r="Q171" s="1570">
        <v>0</v>
      </c>
      <c r="R171" s="1577">
        <v>2E-3</v>
      </c>
      <c r="S171" s="1570">
        <v>0</v>
      </c>
      <c r="T171" s="1570">
        <v>0</v>
      </c>
      <c r="U171" s="1573">
        <v>0</v>
      </c>
      <c r="V171" s="1578">
        <v>0</v>
      </c>
      <c r="AC171" s="1568">
        <v>55519</v>
      </c>
      <c r="AD171" s="1568" t="s">
        <v>2450</v>
      </c>
      <c r="AE171" s="303">
        <v>0</v>
      </c>
      <c r="AF171" s="303">
        <v>0</v>
      </c>
      <c r="AG171" s="303">
        <v>0</v>
      </c>
      <c r="AH171" s="303">
        <v>0</v>
      </c>
      <c r="AI171" s="303">
        <v>0</v>
      </c>
      <c r="AJ171" s="303">
        <v>0</v>
      </c>
      <c r="AK171" s="303">
        <v>0</v>
      </c>
      <c r="AL171" s="303">
        <v>0</v>
      </c>
      <c r="AM171" s="303">
        <v>0</v>
      </c>
      <c r="AN171" s="303">
        <v>0</v>
      </c>
      <c r="AO171" s="303">
        <v>0</v>
      </c>
      <c r="AP171" s="303">
        <v>0</v>
      </c>
      <c r="AQ171" s="303">
        <v>0</v>
      </c>
      <c r="AR171" s="303">
        <v>0</v>
      </c>
      <c r="AS171" s="303">
        <v>0</v>
      </c>
      <c r="AT171" s="303">
        <v>0</v>
      </c>
      <c r="AU171" s="303">
        <v>0</v>
      </c>
      <c r="AV171" s="303">
        <v>0</v>
      </c>
      <c r="AW171" s="303">
        <v>0</v>
      </c>
      <c r="AX171" s="303">
        <v>0</v>
      </c>
      <c r="AY171" s="303">
        <v>0</v>
      </c>
      <c r="BA171" s="1572">
        <v>0</v>
      </c>
    </row>
    <row r="172" spans="14:53">
      <c r="N172" s="1567">
        <v>41852</v>
      </c>
      <c r="O172" s="1568" t="s">
        <v>2001</v>
      </c>
      <c r="P172" s="1569">
        <v>2015</v>
      </c>
      <c r="Q172" s="1570">
        <v>0</v>
      </c>
      <c r="R172" s="1577">
        <v>2E-3</v>
      </c>
      <c r="S172" s="1570">
        <v>0</v>
      </c>
      <c r="T172" s="1570">
        <v>0</v>
      </c>
      <c r="U172" s="1573">
        <v>0</v>
      </c>
      <c r="V172" s="1578">
        <v>0</v>
      </c>
      <c r="AC172" s="1568">
        <v>55701</v>
      </c>
      <c r="AD172" s="1568" t="s">
        <v>2456</v>
      </c>
      <c r="AE172" s="303">
        <v>0</v>
      </c>
      <c r="AF172" s="303">
        <v>0</v>
      </c>
      <c r="AG172" s="303">
        <v>0</v>
      </c>
      <c r="AH172" s="303">
        <v>0</v>
      </c>
      <c r="AI172" s="303">
        <v>0</v>
      </c>
      <c r="AJ172" s="303">
        <v>0</v>
      </c>
      <c r="AK172" s="303">
        <v>0</v>
      </c>
      <c r="AL172" s="303">
        <v>0</v>
      </c>
      <c r="AM172" s="303">
        <v>0</v>
      </c>
      <c r="AN172" s="303">
        <v>0</v>
      </c>
      <c r="AO172" s="303">
        <v>0</v>
      </c>
      <c r="AP172" s="303">
        <v>0</v>
      </c>
      <c r="AQ172" s="303">
        <v>0</v>
      </c>
      <c r="AR172" s="303">
        <v>0</v>
      </c>
      <c r="AS172" s="303">
        <v>0</v>
      </c>
      <c r="AT172" s="303">
        <v>0</v>
      </c>
      <c r="AU172" s="303">
        <v>0</v>
      </c>
      <c r="AV172" s="303">
        <v>0</v>
      </c>
      <c r="AW172" s="303">
        <v>0</v>
      </c>
      <c r="AX172" s="303">
        <v>0</v>
      </c>
      <c r="AY172" s="303">
        <v>0</v>
      </c>
      <c r="BA172" s="1572">
        <v>0</v>
      </c>
    </row>
    <row r="173" spans="14:53">
      <c r="N173" s="1567">
        <v>41883</v>
      </c>
      <c r="O173" s="1568" t="s">
        <v>2002</v>
      </c>
      <c r="P173" s="1569">
        <v>2015</v>
      </c>
      <c r="Q173" s="1570">
        <v>0</v>
      </c>
      <c r="R173" s="1577">
        <v>2E-3</v>
      </c>
      <c r="S173" s="1570">
        <v>0</v>
      </c>
      <c r="T173" s="1570">
        <v>0</v>
      </c>
      <c r="U173" s="1573">
        <v>0</v>
      </c>
      <c r="V173" s="1578">
        <v>0</v>
      </c>
      <c r="AC173" s="1568">
        <v>55885</v>
      </c>
      <c r="AD173" s="1568" t="s">
        <v>2462</v>
      </c>
      <c r="AE173" s="303">
        <v>0</v>
      </c>
      <c r="AF173" s="303">
        <v>0</v>
      </c>
      <c r="AG173" s="303">
        <v>0</v>
      </c>
      <c r="AH173" s="303">
        <v>0</v>
      </c>
      <c r="AI173" s="303">
        <v>0</v>
      </c>
      <c r="AJ173" s="303">
        <v>0</v>
      </c>
      <c r="AK173" s="303">
        <v>0</v>
      </c>
      <c r="AL173" s="303">
        <v>0</v>
      </c>
      <c r="AM173" s="303">
        <v>0</v>
      </c>
      <c r="AN173" s="303">
        <v>0</v>
      </c>
      <c r="AO173" s="303">
        <v>0</v>
      </c>
      <c r="AP173" s="303">
        <v>0</v>
      </c>
      <c r="AQ173" s="303">
        <v>0</v>
      </c>
      <c r="AR173" s="303">
        <v>0</v>
      </c>
      <c r="AS173" s="303">
        <v>0</v>
      </c>
      <c r="AT173" s="303">
        <v>0</v>
      </c>
      <c r="AU173" s="303">
        <v>0</v>
      </c>
      <c r="AV173" s="303">
        <v>0</v>
      </c>
      <c r="AW173" s="303">
        <v>0</v>
      </c>
      <c r="AX173" s="303">
        <v>0</v>
      </c>
      <c r="AY173" s="303">
        <v>0</v>
      </c>
      <c r="BA173" s="1572">
        <v>0</v>
      </c>
    </row>
    <row r="174" spans="14:53">
      <c r="N174" s="1567">
        <v>41913</v>
      </c>
      <c r="O174" s="1568" t="s">
        <v>2003</v>
      </c>
      <c r="P174" s="1569">
        <v>2015</v>
      </c>
      <c r="Q174" s="1570">
        <v>0</v>
      </c>
      <c r="R174" s="1577">
        <v>2E-3</v>
      </c>
      <c r="S174" s="1570">
        <v>0</v>
      </c>
      <c r="T174" s="1570">
        <v>0</v>
      </c>
      <c r="U174" s="1573">
        <v>0</v>
      </c>
      <c r="V174" s="1578">
        <v>0</v>
      </c>
      <c r="AC174" s="1568">
        <v>56066</v>
      </c>
      <c r="AD174" s="1568" t="s">
        <v>2468</v>
      </c>
      <c r="AE174" s="303">
        <v>0</v>
      </c>
      <c r="AF174" s="303">
        <v>0</v>
      </c>
      <c r="AG174" s="303">
        <v>0</v>
      </c>
      <c r="AH174" s="303">
        <v>0</v>
      </c>
      <c r="AI174" s="303">
        <v>0</v>
      </c>
      <c r="AJ174" s="303">
        <v>0</v>
      </c>
      <c r="AK174" s="303">
        <v>0</v>
      </c>
      <c r="AL174" s="303">
        <v>0</v>
      </c>
      <c r="AM174" s="303">
        <v>0</v>
      </c>
      <c r="AN174" s="303">
        <v>0</v>
      </c>
      <c r="AO174" s="303">
        <v>0</v>
      </c>
      <c r="AP174" s="303">
        <v>0</v>
      </c>
      <c r="AQ174" s="303">
        <v>0</v>
      </c>
      <c r="AR174" s="303">
        <v>0</v>
      </c>
      <c r="AS174" s="303">
        <v>0</v>
      </c>
      <c r="AT174" s="303">
        <v>0</v>
      </c>
      <c r="AU174" s="303">
        <v>0</v>
      </c>
      <c r="AV174" s="303">
        <v>0</v>
      </c>
      <c r="AW174" s="303">
        <v>0</v>
      </c>
      <c r="AX174" s="303">
        <v>0</v>
      </c>
      <c r="AY174" s="303">
        <v>0</v>
      </c>
      <c r="BA174" s="1572">
        <v>0</v>
      </c>
    </row>
    <row r="175" spans="14:53">
      <c r="N175" s="1567">
        <v>41944</v>
      </c>
      <c r="O175" s="1568" t="s">
        <v>2004</v>
      </c>
      <c r="P175" s="1569">
        <v>2015</v>
      </c>
      <c r="Q175" s="1570">
        <v>0</v>
      </c>
      <c r="R175" s="1577">
        <v>2E-3</v>
      </c>
      <c r="S175" s="1570">
        <v>0</v>
      </c>
      <c r="T175" s="1570">
        <v>0</v>
      </c>
      <c r="U175" s="1573">
        <v>0</v>
      </c>
      <c r="V175" s="1578">
        <v>0</v>
      </c>
      <c r="AC175" s="1568">
        <v>56250</v>
      </c>
      <c r="AD175" s="1568" t="s">
        <v>2474</v>
      </c>
      <c r="AE175" s="303">
        <v>0</v>
      </c>
      <c r="AF175" s="303">
        <v>0</v>
      </c>
      <c r="AG175" s="303">
        <v>0</v>
      </c>
      <c r="AH175" s="303">
        <v>0</v>
      </c>
      <c r="AI175" s="303">
        <v>0</v>
      </c>
      <c r="AJ175" s="303">
        <v>0</v>
      </c>
      <c r="AK175" s="303">
        <v>0</v>
      </c>
      <c r="AL175" s="303">
        <v>0</v>
      </c>
      <c r="AM175" s="303">
        <v>0</v>
      </c>
      <c r="AN175" s="303">
        <v>0</v>
      </c>
      <c r="AO175" s="303">
        <v>0</v>
      </c>
      <c r="AP175" s="303">
        <v>0</v>
      </c>
      <c r="AQ175" s="303">
        <v>0</v>
      </c>
      <c r="AR175" s="303">
        <v>0</v>
      </c>
      <c r="AS175" s="303">
        <v>0</v>
      </c>
      <c r="AT175" s="303">
        <v>0</v>
      </c>
      <c r="AU175" s="303">
        <v>0</v>
      </c>
      <c r="AV175" s="303">
        <v>0</v>
      </c>
      <c r="AW175" s="303">
        <v>0</v>
      </c>
      <c r="AX175" s="303">
        <v>0</v>
      </c>
      <c r="AY175" s="303">
        <v>0</v>
      </c>
      <c r="BA175" s="1572">
        <v>0</v>
      </c>
    </row>
    <row r="176" spans="14:53">
      <c r="N176" s="1567">
        <v>41974</v>
      </c>
      <c r="O176" s="1568" t="s">
        <v>2005</v>
      </c>
      <c r="P176" s="1569">
        <v>2015</v>
      </c>
      <c r="Q176" s="1570">
        <v>0</v>
      </c>
      <c r="R176" s="1577">
        <v>2E-3</v>
      </c>
      <c r="S176" s="1570">
        <v>0</v>
      </c>
      <c r="T176" s="1570">
        <v>0</v>
      </c>
      <c r="U176" s="1573">
        <v>0</v>
      </c>
      <c r="V176" s="1578">
        <v>0</v>
      </c>
      <c r="AC176" s="1568">
        <v>56431</v>
      </c>
      <c r="AD176" s="1568" t="s">
        <v>2480</v>
      </c>
      <c r="AE176" s="303">
        <v>0</v>
      </c>
      <c r="AF176" s="303">
        <v>0</v>
      </c>
      <c r="AG176" s="303">
        <v>0</v>
      </c>
      <c r="AH176" s="303">
        <v>0</v>
      </c>
      <c r="AI176" s="303">
        <v>0</v>
      </c>
      <c r="AJ176" s="303">
        <v>0</v>
      </c>
      <c r="AK176" s="303">
        <v>0</v>
      </c>
      <c r="AL176" s="303">
        <v>0</v>
      </c>
      <c r="AM176" s="303">
        <v>0</v>
      </c>
      <c r="AN176" s="303">
        <v>0</v>
      </c>
      <c r="AO176" s="303">
        <v>0</v>
      </c>
      <c r="AP176" s="303">
        <v>0</v>
      </c>
      <c r="AQ176" s="303">
        <v>0</v>
      </c>
      <c r="AR176" s="303">
        <v>0</v>
      </c>
      <c r="AS176" s="303">
        <v>0</v>
      </c>
      <c r="AT176" s="303">
        <v>0</v>
      </c>
      <c r="AU176" s="303">
        <v>0</v>
      </c>
      <c r="AV176" s="303">
        <v>0</v>
      </c>
      <c r="AW176" s="303">
        <v>0</v>
      </c>
      <c r="AX176" s="303">
        <v>0</v>
      </c>
      <c r="AY176" s="303">
        <v>0</v>
      </c>
      <c r="BA176" s="1572">
        <v>0</v>
      </c>
    </row>
    <row r="177" spans="14:53">
      <c r="N177" s="1567">
        <v>42005</v>
      </c>
      <c r="O177" s="1568" t="s">
        <v>2006</v>
      </c>
      <c r="P177" s="1569">
        <v>2015</v>
      </c>
      <c r="Q177" s="1570">
        <v>0</v>
      </c>
      <c r="R177" s="1577">
        <v>2E-3</v>
      </c>
      <c r="S177" s="1570">
        <v>0</v>
      </c>
      <c r="T177" s="1570">
        <v>0</v>
      </c>
      <c r="U177" s="1573">
        <v>0</v>
      </c>
      <c r="V177" s="1578">
        <v>0</v>
      </c>
      <c r="AC177" s="1568">
        <v>56615</v>
      </c>
      <c r="AD177" s="1568" t="s">
        <v>2486</v>
      </c>
      <c r="AE177" s="303">
        <v>0</v>
      </c>
      <c r="AF177" s="303">
        <v>0</v>
      </c>
      <c r="AG177" s="303">
        <v>0</v>
      </c>
      <c r="AH177" s="303">
        <v>0</v>
      </c>
      <c r="AI177" s="303">
        <v>0</v>
      </c>
      <c r="AJ177" s="303">
        <v>0</v>
      </c>
      <c r="AK177" s="303">
        <v>0</v>
      </c>
      <c r="AL177" s="303">
        <v>0</v>
      </c>
      <c r="AM177" s="303">
        <v>0</v>
      </c>
      <c r="AN177" s="303">
        <v>0</v>
      </c>
      <c r="AO177" s="303">
        <v>0</v>
      </c>
      <c r="AP177" s="303">
        <v>0</v>
      </c>
      <c r="AQ177" s="303">
        <v>0</v>
      </c>
      <c r="AR177" s="303">
        <v>0</v>
      </c>
      <c r="AS177" s="303">
        <v>0</v>
      </c>
      <c r="AT177" s="303">
        <v>0</v>
      </c>
      <c r="AU177" s="303">
        <v>0</v>
      </c>
      <c r="AV177" s="303">
        <v>0</v>
      </c>
      <c r="AW177" s="303">
        <v>0</v>
      </c>
      <c r="AX177" s="303">
        <v>0</v>
      </c>
      <c r="AY177" s="303">
        <v>0</v>
      </c>
      <c r="BA177" s="1572">
        <v>0</v>
      </c>
    </row>
    <row r="178" spans="14:53">
      <c r="N178" s="1567">
        <v>42036</v>
      </c>
      <c r="O178" s="1568" t="s">
        <v>2007</v>
      </c>
      <c r="P178" s="1569">
        <v>2015</v>
      </c>
      <c r="Q178" s="1570">
        <v>0</v>
      </c>
      <c r="R178" s="1577">
        <v>2E-3</v>
      </c>
      <c r="S178" s="1570">
        <v>0</v>
      </c>
      <c r="T178" s="1570">
        <v>0</v>
      </c>
      <c r="U178" s="1573">
        <v>0</v>
      </c>
      <c r="V178" s="1578">
        <v>0</v>
      </c>
      <c r="AC178" s="1568">
        <v>56796</v>
      </c>
      <c r="AD178" s="1568" t="s">
        <v>2492</v>
      </c>
      <c r="AE178" s="303">
        <v>0</v>
      </c>
      <c r="AF178" s="303">
        <v>0</v>
      </c>
      <c r="AG178" s="303">
        <v>0</v>
      </c>
      <c r="AH178" s="303">
        <v>0</v>
      </c>
      <c r="AI178" s="303">
        <v>0</v>
      </c>
      <c r="AJ178" s="303">
        <v>0</v>
      </c>
      <c r="AK178" s="303">
        <v>0</v>
      </c>
      <c r="AL178" s="303">
        <v>0</v>
      </c>
      <c r="AM178" s="303">
        <v>0</v>
      </c>
      <c r="AN178" s="303">
        <v>0</v>
      </c>
      <c r="AO178" s="303">
        <v>0</v>
      </c>
      <c r="AP178" s="303">
        <v>0</v>
      </c>
      <c r="AQ178" s="303">
        <v>0</v>
      </c>
      <c r="AR178" s="303">
        <v>0</v>
      </c>
      <c r="AS178" s="303">
        <v>0</v>
      </c>
      <c r="AT178" s="303">
        <v>0</v>
      </c>
      <c r="AU178" s="303">
        <v>0</v>
      </c>
      <c r="AV178" s="303">
        <v>0</v>
      </c>
      <c r="AW178" s="303">
        <v>0</v>
      </c>
      <c r="AX178" s="303">
        <v>0</v>
      </c>
      <c r="AY178" s="303">
        <v>0</v>
      </c>
      <c r="BA178" s="1572">
        <v>0</v>
      </c>
    </row>
    <row r="179" spans="14:53">
      <c r="N179" s="1567">
        <v>42064</v>
      </c>
      <c r="O179" s="1568" t="s">
        <v>2008</v>
      </c>
      <c r="P179" s="1569">
        <v>2015</v>
      </c>
      <c r="Q179" s="1570">
        <v>0</v>
      </c>
      <c r="R179" s="1577">
        <v>2E-3</v>
      </c>
      <c r="S179" s="1570">
        <v>0</v>
      </c>
      <c r="T179" s="1570">
        <v>0</v>
      </c>
      <c r="U179" s="1573">
        <v>0</v>
      </c>
      <c r="V179" s="1578">
        <v>0</v>
      </c>
      <c r="AC179" s="1568">
        <v>56980</v>
      </c>
      <c r="AD179" s="1568" t="s">
        <v>2498</v>
      </c>
      <c r="AE179" s="303">
        <v>0</v>
      </c>
      <c r="AF179" s="303">
        <v>0</v>
      </c>
      <c r="AG179" s="303">
        <v>0</v>
      </c>
      <c r="AH179" s="303">
        <v>0</v>
      </c>
      <c r="AI179" s="303">
        <v>0</v>
      </c>
      <c r="AJ179" s="303">
        <v>0</v>
      </c>
      <c r="AK179" s="303">
        <v>0</v>
      </c>
      <c r="AL179" s="303">
        <v>0</v>
      </c>
      <c r="AM179" s="303">
        <v>0</v>
      </c>
      <c r="AN179" s="303">
        <v>0</v>
      </c>
      <c r="AO179" s="303">
        <v>0</v>
      </c>
      <c r="AP179" s="303">
        <v>0</v>
      </c>
      <c r="AQ179" s="303">
        <v>0</v>
      </c>
      <c r="AR179" s="303">
        <v>0</v>
      </c>
      <c r="AS179" s="303">
        <v>0</v>
      </c>
      <c r="AT179" s="303">
        <v>0</v>
      </c>
      <c r="AU179" s="303">
        <v>0</v>
      </c>
      <c r="AV179" s="303">
        <v>0</v>
      </c>
      <c r="AW179" s="303">
        <v>0</v>
      </c>
      <c r="AX179" s="303">
        <v>0</v>
      </c>
      <c r="AY179" s="303">
        <v>0</v>
      </c>
      <c r="BA179" s="1572">
        <v>0</v>
      </c>
    </row>
    <row r="180" spans="14:53">
      <c r="N180" s="1567">
        <v>42095</v>
      </c>
      <c r="O180" s="1568" t="s">
        <v>2009</v>
      </c>
      <c r="P180" s="1569">
        <v>2015</v>
      </c>
      <c r="Q180" s="1570">
        <v>0</v>
      </c>
      <c r="R180" s="1577">
        <v>2E-3</v>
      </c>
      <c r="S180" s="1570">
        <v>0</v>
      </c>
      <c r="T180" s="1570">
        <v>0</v>
      </c>
      <c r="U180" s="1573">
        <v>0</v>
      </c>
      <c r="V180" s="1578">
        <v>0</v>
      </c>
      <c r="AC180" s="1568">
        <v>57162</v>
      </c>
      <c r="AD180" s="1568" t="s">
        <v>2504</v>
      </c>
      <c r="AE180" s="303">
        <v>0</v>
      </c>
      <c r="AF180" s="303">
        <v>0</v>
      </c>
      <c r="AG180" s="303">
        <v>0</v>
      </c>
      <c r="AH180" s="303">
        <v>0</v>
      </c>
      <c r="AI180" s="303">
        <v>0</v>
      </c>
      <c r="AJ180" s="303">
        <v>0</v>
      </c>
      <c r="AK180" s="303">
        <v>0</v>
      </c>
      <c r="AL180" s="303">
        <v>0</v>
      </c>
      <c r="AM180" s="303">
        <v>0</v>
      </c>
      <c r="AN180" s="303">
        <v>0</v>
      </c>
      <c r="AO180" s="303">
        <v>0</v>
      </c>
      <c r="AP180" s="303">
        <v>0</v>
      </c>
      <c r="AQ180" s="303">
        <v>0</v>
      </c>
      <c r="AR180" s="303">
        <v>0</v>
      </c>
      <c r="AS180" s="303">
        <v>0</v>
      </c>
      <c r="AT180" s="303">
        <v>0</v>
      </c>
      <c r="AU180" s="303">
        <v>0</v>
      </c>
      <c r="AV180" s="303">
        <v>0</v>
      </c>
      <c r="AW180" s="303">
        <v>0</v>
      </c>
      <c r="AX180" s="303">
        <v>0</v>
      </c>
      <c r="AY180" s="303">
        <v>0</v>
      </c>
      <c r="BA180" s="1572">
        <v>0</v>
      </c>
    </row>
    <row r="181" spans="14:53">
      <c r="N181" s="1567">
        <v>42125</v>
      </c>
      <c r="O181" s="1568" t="s">
        <v>2010</v>
      </c>
      <c r="P181" s="1569">
        <v>2015</v>
      </c>
      <c r="Q181" s="1570">
        <v>0</v>
      </c>
      <c r="R181" s="1577">
        <v>2E-3</v>
      </c>
      <c r="S181" s="1570">
        <v>0</v>
      </c>
      <c r="T181" s="1570">
        <v>0</v>
      </c>
      <c r="U181" s="1573">
        <v>0</v>
      </c>
      <c r="V181" s="1578">
        <v>0</v>
      </c>
      <c r="AC181" s="1568">
        <v>57346</v>
      </c>
      <c r="AD181" s="1568" t="s">
        <v>2510</v>
      </c>
      <c r="AE181" s="303">
        <v>0</v>
      </c>
      <c r="AF181" s="303">
        <v>0</v>
      </c>
      <c r="AG181" s="303">
        <v>0</v>
      </c>
      <c r="AH181" s="303">
        <v>0</v>
      </c>
      <c r="AI181" s="303">
        <v>0</v>
      </c>
      <c r="AJ181" s="303">
        <v>0</v>
      </c>
      <c r="AK181" s="303">
        <v>0</v>
      </c>
      <c r="AL181" s="303">
        <v>0</v>
      </c>
      <c r="AM181" s="303">
        <v>0</v>
      </c>
      <c r="AN181" s="303">
        <v>0</v>
      </c>
      <c r="AO181" s="303">
        <v>0</v>
      </c>
      <c r="AP181" s="303">
        <v>0</v>
      </c>
      <c r="AQ181" s="303">
        <v>0</v>
      </c>
      <c r="AR181" s="303">
        <v>0</v>
      </c>
      <c r="AS181" s="303">
        <v>0</v>
      </c>
      <c r="AT181" s="303">
        <v>0</v>
      </c>
      <c r="AU181" s="303">
        <v>0</v>
      </c>
      <c r="AV181" s="303">
        <v>0</v>
      </c>
      <c r="AW181" s="303">
        <v>0</v>
      </c>
      <c r="AX181" s="303">
        <v>0</v>
      </c>
      <c r="AY181" s="303">
        <v>0</v>
      </c>
      <c r="BA181" s="1572">
        <v>0</v>
      </c>
    </row>
    <row r="182" spans="14:53">
      <c r="N182" s="1567">
        <v>42156</v>
      </c>
      <c r="O182" s="1568" t="s">
        <v>2011</v>
      </c>
      <c r="P182" s="1569">
        <v>2015</v>
      </c>
      <c r="Q182" s="1570">
        <v>0</v>
      </c>
      <c r="R182" s="1577">
        <v>2E-3</v>
      </c>
      <c r="S182" s="1570">
        <v>0</v>
      </c>
      <c r="T182" s="1570">
        <v>0</v>
      </c>
      <c r="U182" s="1573">
        <v>0</v>
      </c>
      <c r="V182" s="1578">
        <v>0</v>
      </c>
      <c r="AC182" s="1568">
        <v>57527</v>
      </c>
      <c r="AD182" s="1568" t="s">
        <v>2516</v>
      </c>
      <c r="AE182" s="303">
        <v>0</v>
      </c>
      <c r="AF182" s="303">
        <v>0</v>
      </c>
      <c r="AG182" s="303">
        <v>0</v>
      </c>
      <c r="AH182" s="303">
        <v>0</v>
      </c>
      <c r="AI182" s="303">
        <v>0</v>
      </c>
      <c r="AJ182" s="303">
        <v>0</v>
      </c>
      <c r="AK182" s="303">
        <v>0</v>
      </c>
      <c r="AL182" s="303">
        <v>0</v>
      </c>
      <c r="AM182" s="303">
        <v>0</v>
      </c>
      <c r="AN182" s="303">
        <v>0</v>
      </c>
      <c r="AO182" s="303">
        <v>0</v>
      </c>
      <c r="AP182" s="303">
        <v>0</v>
      </c>
      <c r="AQ182" s="303">
        <v>0</v>
      </c>
      <c r="AR182" s="303">
        <v>0</v>
      </c>
      <c r="AS182" s="303">
        <v>0</v>
      </c>
      <c r="AT182" s="303">
        <v>0</v>
      </c>
      <c r="AU182" s="303">
        <v>0</v>
      </c>
      <c r="AV182" s="303">
        <v>0</v>
      </c>
      <c r="AW182" s="303">
        <v>0</v>
      </c>
      <c r="AX182" s="303">
        <v>0</v>
      </c>
      <c r="AY182" s="303">
        <v>0</v>
      </c>
      <c r="BA182" s="1572">
        <v>0</v>
      </c>
    </row>
    <row r="183" spans="14:53">
      <c r="N183" s="1567">
        <v>42186</v>
      </c>
      <c r="O183" s="1568" t="s">
        <v>2012</v>
      </c>
      <c r="P183" s="1569">
        <v>2016</v>
      </c>
      <c r="Q183" s="1570">
        <v>0</v>
      </c>
      <c r="R183" s="1577">
        <v>3.5000000000000001E-3</v>
      </c>
      <c r="S183" s="1570">
        <v>0</v>
      </c>
      <c r="T183" s="1570">
        <v>0</v>
      </c>
      <c r="U183" s="1573">
        <v>0</v>
      </c>
      <c r="V183" s="1578">
        <v>0</v>
      </c>
      <c r="AC183" s="1568">
        <v>57711</v>
      </c>
      <c r="AD183" s="1568" t="s">
        <v>2522</v>
      </c>
      <c r="AE183" s="303">
        <v>0</v>
      </c>
      <c r="AF183" s="303">
        <v>0</v>
      </c>
      <c r="AG183" s="303">
        <v>0</v>
      </c>
      <c r="AH183" s="303">
        <v>0</v>
      </c>
      <c r="AI183" s="303">
        <v>0</v>
      </c>
      <c r="AJ183" s="303">
        <v>0</v>
      </c>
      <c r="AK183" s="303">
        <v>0</v>
      </c>
      <c r="AL183" s="303">
        <v>0</v>
      </c>
      <c r="AM183" s="303">
        <v>0</v>
      </c>
      <c r="AN183" s="303">
        <v>0</v>
      </c>
      <c r="AO183" s="303">
        <v>0</v>
      </c>
      <c r="AP183" s="303">
        <v>0</v>
      </c>
      <c r="AQ183" s="303">
        <v>0</v>
      </c>
      <c r="AR183" s="303">
        <v>0</v>
      </c>
      <c r="AS183" s="303">
        <v>0</v>
      </c>
      <c r="AT183" s="303">
        <v>0</v>
      </c>
      <c r="AU183" s="303">
        <v>0</v>
      </c>
      <c r="AV183" s="303">
        <v>0</v>
      </c>
      <c r="AW183" s="303">
        <v>0</v>
      </c>
      <c r="AX183" s="303">
        <v>0</v>
      </c>
      <c r="AY183" s="303">
        <v>0</v>
      </c>
      <c r="BA183" s="1572">
        <v>0</v>
      </c>
    </row>
    <row r="184" spans="14:53">
      <c r="N184" s="1567">
        <v>42217</v>
      </c>
      <c r="O184" s="1568" t="s">
        <v>2013</v>
      </c>
      <c r="P184" s="1569">
        <v>2016</v>
      </c>
      <c r="Q184" s="1570">
        <v>0</v>
      </c>
      <c r="R184" s="1577">
        <v>3.5000000000000001E-3</v>
      </c>
      <c r="S184" s="1570">
        <v>0</v>
      </c>
      <c r="T184" s="1570">
        <v>0</v>
      </c>
      <c r="U184" s="1573">
        <v>0</v>
      </c>
      <c r="V184" s="1578">
        <v>0</v>
      </c>
      <c r="AC184" s="1568">
        <v>57892</v>
      </c>
      <c r="AD184" s="1568" t="s">
        <v>2528</v>
      </c>
      <c r="AE184" s="303">
        <v>0</v>
      </c>
      <c r="AF184" s="303">
        <v>0</v>
      </c>
      <c r="AG184" s="303">
        <v>0</v>
      </c>
      <c r="AH184" s="303">
        <v>0</v>
      </c>
      <c r="AI184" s="303">
        <v>0</v>
      </c>
      <c r="AJ184" s="303">
        <v>0</v>
      </c>
      <c r="AK184" s="303">
        <v>0</v>
      </c>
      <c r="AL184" s="303">
        <v>0</v>
      </c>
      <c r="AM184" s="303">
        <v>0</v>
      </c>
      <c r="AN184" s="303">
        <v>0</v>
      </c>
      <c r="AO184" s="303">
        <v>0</v>
      </c>
      <c r="AP184" s="303">
        <v>0</v>
      </c>
      <c r="AQ184" s="303">
        <v>0</v>
      </c>
      <c r="AR184" s="303">
        <v>0</v>
      </c>
      <c r="AS184" s="303">
        <v>0</v>
      </c>
      <c r="AT184" s="303">
        <v>0</v>
      </c>
      <c r="AU184" s="303">
        <v>0</v>
      </c>
      <c r="AV184" s="303">
        <v>0</v>
      </c>
      <c r="AW184" s="303">
        <v>0</v>
      </c>
      <c r="AX184" s="303">
        <v>0</v>
      </c>
      <c r="AY184" s="303">
        <v>0</v>
      </c>
      <c r="BA184" s="1572">
        <v>0</v>
      </c>
    </row>
    <row r="185" spans="14:53">
      <c r="N185" s="1567">
        <v>42248</v>
      </c>
      <c r="O185" s="1568" t="s">
        <v>2014</v>
      </c>
      <c r="P185" s="1569">
        <v>2016</v>
      </c>
      <c r="Q185" s="1570">
        <v>0</v>
      </c>
      <c r="R185" s="1577">
        <v>3.5000000000000001E-3</v>
      </c>
      <c r="S185" s="1570">
        <v>0</v>
      </c>
      <c r="T185" s="1570">
        <v>0</v>
      </c>
      <c r="U185" s="1573">
        <v>0</v>
      </c>
      <c r="V185" s="1578">
        <v>0</v>
      </c>
      <c r="AC185" s="1568">
        <v>58076</v>
      </c>
      <c r="AD185" s="1568" t="s">
        <v>2534</v>
      </c>
      <c r="AE185" s="303">
        <v>0</v>
      </c>
      <c r="AF185" s="303">
        <v>0</v>
      </c>
      <c r="AG185" s="303">
        <v>0</v>
      </c>
      <c r="AH185" s="303">
        <v>0</v>
      </c>
      <c r="AI185" s="303">
        <v>0</v>
      </c>
      <c r="AJ185" s="303">
        <v>0</v>
      </c>
      <c r="AK185" s="303">
        <v>0</v>
      </c>
      <c r="AL185" s="303">
        <v>0</v>
      </c>
      <c r="AM185" s="303">
        <v>0</v>
      </c>
      <c r="AN185" s="303">
        <v>0</v>
      </c>
      <c r="AO185" s="303">
        <v>0</v>
      </c>
      <c r="AP185" s="303">
        <v>0</v>
      </c>
      <c r="AQ185" s="303">
        <v>0</v>
      </c>
      <c r="AR185" s="303">
        <v>0</v>
      </c>
      <c r="AS185" s="303">
        <v>0</v>
      </c>
      <c r="AT185" s="303">
        <v>0</v>
      </c>
      <c r="AU185" s="303">
        <v>0</v>
      </c>
      <c r="AV185" s="303">
        <v>0</v>
      </c>
      <c r="AW185" s="303">
        <v>0</v>
      </c>
      <c r="AX185" s="303">
        <v>0</v>
      </c>
      <c r="AY185" s="303">
        <v>0</v>
      </c>
      <c r="BA185" s="1572">
        <v>0</v>
      </c>
    </row>
    <row r="186" spans="14:53">
      <c r="N186" s="1567">
        <v>42278</v>
      </c>
      <c r="O186" s="1568" t="s">
        <v>2015</v>
      </c>
      <c r="P186" s="1569">
        <v>2016</v>
      </c>
      <c r="Q186" s="1570">
        <v>0</v>
      </c>
      <c r="R186" s="1577">
        <v>3.5000000000000001E-3</v>
      </c>
      <c r="S186" s="1570">
        <v>0</v>
      </c>
      <c r="T186" s="1570">
        <v>0</v>
      </c>
      <c r="U186" s="1573">
        <v>0</v>
      </c>
      <c r="V186" s="1578">
        <v>0</v>
      </c>
      <c r="AC186" s="1568">
        <v>58257</v>
      </c>
      <c r="AD186" s="1568" t="s">
        <v>2540</v>
      </c>
      <c r="AE186" s="303">
        <v>0</v>
      </c>
      <c r="AF186" s="303">
        <v>0</v>
      </c>
      <c r="AG186" s="303">
        <v>0</v>
      </c>
      <c r="AH186" s="303">
        <v>0</v>
      </c>
      <c r="AI186" s="303">
        <v>0</v>
      </c>
      <c r="AJ186" s="303">
        <v>0</v>
      </c>
      <c r="AK186" s="303">
        <v>0</v>
      </c>
      <c r="AL186" s="303">
        <v>0</v>
      </c>
      <c r="AM186" s="303">
        <v>0</v>
      </c>
      <c r="AN186" s="303">
        <v>0</v>
      </c>
      <c r="AO186" s="303">
        <v>0</v>
      </c>
      <c r="AP186" s="303">
        <v>0</v>
      </c>
      <c r="AQ186" s="303">
        <v>0</v>
      </c>
      <c r="AR186" s="303">
        <v>0</v>
      </c>
      <c r="AS186" s="303">
        <v>0</v>
      </c>
      <c r="AT186" s="303">
        <v>0</v>
      </c>
      <c r="AU186" s="303">
        <v>0</v>
      </c>
      <c r="AV186" s="303">
        <v>0</v>
      </c>
      <c r="AW186" s="303">
        <v>0</v>
      </c>
      <c r="AX186" s="303">
        <v>0</v>
      </c>
      <c r="AY186" s="303">
        <v>0</v>
      </c>
      <c r="BA186" s="1572">
        <v>0</v>
      </c>
    </row>
    <row r="187" spans="14:53">
      <c r="N187" s="1567">
        <v>42309</v>
      </c>
      <c r="O187" s="1568" t="s">
        <v>2016</v>
      </c>
      <c r="P187" s="1569">
        <v>2016</v>
      </c>
      <c r="Q187" s="1570">
        <v>0</v>
      </c>
      <c r="R187" s="1577">
        <v>3.5000000000000001E-3</v>
      </c>
      <c r="S187" s="1570">
        <v>0</v>
      </c>
      <c r="T187" s="1570">
        <v>0</v>
      </c>
      <c r="U187" s="1573">
        <v>0</v>
      </c>
      <c r="V187" s="1578">
        <v>0</v>
      </c>
      <c r="AC187" s="1568">
        <v>58441</v>
      </c>
      <c r="AD187" s="1568" t="s">
        <v>2546</v>
      </c>
      <c r="AE187" s="303">
        <v>0</v>
      </c>
      <c r="AF187" s="303">
        <v>0</v>
      </c>
      <c r="AG187" s="303">
        <v>0</v>
      </c>
      <c r="AH187" s="303">
        <v>0</v>
      </c>
      <c r="AI187" s="303">
        <v>0</v>
      </c>
      <c r="AJ187" s="303">
        <v>0</v>
      </c>
      <c r="AK187" s="303">
        <v>0</v>
      </c>
      <c r="AL187" s="303">
        <v>0</v>
      </c>
      <c r="AM187" s="303">
        <v>0</v>
      </c>
      <c r="AN187" s="303">
        <v>0</v>
      </c>
      <c r="AO187" s="303">
        <v>0</v>
      </c>
      <c r="AP187" s="303">
        <v>0</v>
      </c>
      <c r="AQ187" s="303">
        <v>0</v>
      </c>
      <c r="AR187" s="303">
        <v>0</v>
      </c>
      <c r="AS187" s="303">
        <v>0</v>
      </c>
      <c r="AT187" s="303">
        <v>0</v>
      </c>
      <c r="AU187" s="303">
        <v>0</v>
      </c>
      <c r="AV187" s="303">
        <v>0</v>
      </c>
      <c r="AW187" s="303">
        <v>0</v>
      </c>
      <c r="AX187" s="303">
        <v>0</v>
      </c>
      <c r="AY187" s="303">
        <v>0</v>
      </c>
      <c r="BA187" s="1572">
        <v>0</v>
      </c>
    </row>
    <row r="188" spans="14:53">
      <c r="N188" s="1567">
        <v>42339</v>
      </c>
      <c r="O188" s="1568" t="s">
        <v>2017</v>
      </c>
      <c r="P188" s="1569">
        <v>2016</v>
      </c>
      <c r="Q188" s="1570">
        <v>0</v>
      </c>
      <c r="R188" s="1577">
        <v>3.5000000000000001E-3</v>
      </c>
      <c r="S188" s="1570">
        <v>0</v>
      </c>
      <c r="T188" s="1570">
        <v>0</v>
      </c>
      <c r="U188" s="1573">
        <v>0</v>
      </c>
      <c r="V188" s="1578">
        <v>0</v>
      </c>
      <c r="AC188" s="1568">
        <v>58623</v>
      </c>
      <c r="AD188" s="1568" t="s">
        <v>2552</v>
      </c>
      <c r="AE188" s="303">
        <v>0</v>
      </c>
      <c r="AF188" s="303">
        <v>0</v>
      </c>
      <c r="AG188" s="303">
        <v>0</v>
      </c>
      <c r="AH188" s="303">
        <v>0</v>
      </c>
      <c r="AI188" s="303">
        <v>0</v>
      </c>
      <c r="AJ188" s="303">
        <v>0</v>
      </c>
      <c r="AK188" s="303">
        <v>0</v>
      </c>
      <c r="AL188" s="303">
        <v>0</v>
      </c>
      <c r="AM188" s="303">
        <v>0</v>
      </c>
      <c r="AN188" s="303">
        <v>0</v>
      </c>
      <c r="AO188" s="303">
        <v>0</v>
      </c>
      <c r="AP188" s="303">
        <v>0</v>
      </c>
      <c r="AQ188" s="303">
        <v>0</v>
      </c>
      <c r="AR188" s="303">
        <v>0</v>
      </c>
      <c r="AS188" s="303">
        <v>0</v>
      </c>
      <c r="AT188" s="303">
        <v>0</v>
      </c>
      <c r="AU188" s="303">
        <v>0</v>
      </c>
      <c r="AV188" s="303">
        <v>0</v>
      </c>
      <c r="AW188" s="303">
        <v>0</v>
      </c>
      <c r="AX188" s="303">
        <v>0</v>
      </c>
      <c r="AY188" s="303">
        <v>0</v>
      </c>
      <c r="BA188" s="1572">
        <v>0</v>
      </c>
    </row>
    <row r="189" spans="14:53">
      <c r="N189" s="1567">
        <v>42370</v>
      </c>
      <c r="O189" s="1568" t="s">
        <v>2018</v>
      </c>
      <c r="P189" s="1569">
        <v>2016</v>
      </c>
      <c r="Q189" s="1570">
        <v>0</v>
      </c>
      <c r="R189" s="1577">
        <v>3.5000000000000001E-3</v>
      </c>
      <c r="S189" s="1570">
        <v>0</v>
      </c>
      <c r="T189" s="1570">
        <v>0</v>
      </c>
      <c r="U189" s="1573">
        <v>0</v>
      </c>
      <c r="V189" s="1578">
        <v>0</v>
      </c>
      <c r="AC189" s="1568">
        <v>58807</v>
      </c>
      <c r="AD189" s="1568" t="s">
        <v>2558</v>
      </c>
      <c r="AE189" s="303">
        <v>0</v>
      </c>
      <c r="AF189" s="303">
        <v>0</v>
      </c>
      <c r="AG189" s="303">
        <v>0</v>
      </c>
      <c r="AH189" s="303">
        <v>0</v>
      </c>
      <c r="AI189" s="303">
        <v>0</v>
      </c>
      <c r="AJ189" s="303">
        <v>0</v>
      </c>
      <c r="AK189" s="303">
        <v>0</v>
      </c>
      <c r="AL189" s="303">
        <v>0</v>
      </c>
      <c r="AM189" s="303">
        <v>0</v>
      </c>
      <c r="AN189" s="303">
        <v>0</v>
      </c>
      <c r="AO189" s="303">
        <v>0</v>
      </c>
      <c r="AP189" s="303">
        <v>0</v>
      </c>
      <c r="AQ189" s="303">
        <v>0</v>
      </c>
      <c r="AR189" s="303">
        <v>0</v>
      </c>
      <c r="AS189" s="303">
        <v>0</v>
      </c>
      <c r="AT189" s="303">
        <v>0</v>
      </c>
      <c r="AU189" s="303">
        <v>0</v>
      </c>
      <c r="AV189" s="303">
        <v>0</v>
      </c>
      <c r="AW189" s="303">
        <v>0</v>
      </c>
      <c r="AX189" s="303">
        <v>0</v>
      </c>
      <c r="AY189" s="303">
        <v>0</v>
      </c>
      <c r="BA189" s="1572">
        <v>0</v>
      </c>
    </row>
    <row r="190" spans="14:53">
      <c r="N190" s="1567">
        <v>42401</v>
      </c>
      <c r="O190" s="1568" t="s">
        <v>2019</v>
      </c>
      <c r="P190" s="1569">
        <v>2016</v>
      </c>
      <c r="Q190" s="1570">
        <v>0</v>
      </c>
      <c r="R190" s="1577">
        <v>3.5000000000000001E-3</v>
      </c>
      <c r="S190" s="1570">
        <v>0</v>
      </c>
      <c r="T190" s="1570">
        <v>0</v>
      </c>
      <c r="U190" s="1573">
        <v>0</v>
      </c>
      <c r="V190" s="1578">
        <v>0</v>
      </c>
      <c r="AC190" s="1568">
        <v>58988</v>
      </c>
      <c r="AD190" s="1568" t="s">
        <v>2564</v>
      </c>
      <c r="AE190" s="303">
        <v>0</v>
      </c>
      <c r="AF190" s="303">
        <v>0</v>
      </c>
      <c r="AG190" s="303">
        <v>0</v>
      </c>
      <c r="AH190" s="303">
        <v>0</v>
      </c>
      <c r="AI190" s="303">
        <v>0</v>
      </c>
      <c r="AJ190" s="303">
        <v>0</v>
      </c>
      <c r="AK190" s="303">
        <v>0</v>
      </c>
      <c r="AL190" s="303">
        <v>0</v>
      </c>
      <c r="AM190" s="303">
        <v>0</v>
      </c>
      <c r="AN190" s="303">
        <v>0</v>
      </c>
      <c r="AO190" s="303">
        <v>0</v>
      </c>
      <c r="AP190" s="303">
        <v>0</v>
      </c>
      <c r="AQ190" s="303">
        <v>0</v>
      </c>
      <c r="AR190" s="303">
        <v>0</v>
      </c>
      <c r="AS190" s="303">
        <v>0</v>
      </c>
      <c r="AT190" s="303">
        <v>0</v>
      </c>
      <c r="AU190" s="303">
        <v>0</v>
      </c>
      <c r="AV190" s="303">
        <v>0</v>
      </c>
      <c r="AW190" s="303">
        <v>0</v>
      </c>
      <c r="AX190" s="303">
        <v>0</v>
      </c>
      <c r="AY190" s="303">
        <v>0</v>
      </c>
      <c r="BA190" s="1572">
        <v>0</v>
      </c>
    </row>
    <row r="191" spans="14:53">
      <c r="N191" s="1567">
        <v>42430</v>
      </c>
      <c r="O191" s="1568" t="s">
        <v>2020</v>
      </c>
      <c r="P191" s="1569">
        <v>2016</v>
      </c>
      <c r="Q191" s="1570">
        <v>0</v>
      </c>
      <c r="R191" s="1577">
        <v>3.5000000000000001E-3</v>
      </c>
      <c r="S191" s="1570">
        <v>0</v>
      </c>
      <c r="T191" s="1570">
        <v>0</v>
      </c>
      <c r="U191" s="1573">
        <v>0</v>
      </c>
      <c r="V191" s="1578">
        <v>0</v>
      </c>
      <c r="AC191" s="1568">
        <v>59172</v>
      </c>
      <c r="AD191" s="1568" t="s">
        <v>2570</v>
      </c>
      <c r="AE191" s="303">
        <v>0</v>
      </c>
      <c r="AF191" s="303">
        <v>0</v>
      </c>
      <c r="AG191" s="303">
        <v>0</v>
      </c>
      <c r="AH191" s="303">
        <v>0</v>
      </c>
      <c r="AI191" s="303">
        <v>0</v>
      </c>
      <c r="AJ191" s="303">
        <v>0</v>
      </c>
      <c r="AK191" s="303">
        <v>0</v>
      </c>
      <c r="AL191" s="303">
        <v>0</v>
      </c>
      <c r="AM191" s="303">
        <v>0</v>
      </c>
      <c r="AN191" s="303">
        <v>0</v>
      </c>
      <c r="AO191" s="303">
        <v>0</v>
      </c>
      <c r="AP191" s="303">
        <v>0</v>
      </c>
      <c r="AQ191" s="303">
        <v>0</v>
      </c>
      <c r="AR191" s="303">
        <v>0</v>
      </c>
      <c r="AS191" s="303">
        <v>0</v>
      </c>
      <c r="AT191" s="303">
        <v>0</v>
      </c>
      <c r="AU191" s="303">
        <v>0</v>
      </c>
      <c r="AV191" s="303">
        <v>0</v>
      </c>
      <c r="AW191" s="303">
        <v>0</v>
      </c>
      <c r="AX191" s="303">
        <v>0</v>
      </c>
      <c r="AY191" s="303">
        <v>0</v>
      </c>
      <c r="BA191" s="1572">
        <v>0</v>
      </c>
    </row>
    <row r="192" spans="14:53">
      <c r="N192" s="1567">
        <v>42461</v>
      </c>
      <c r="O192" s="1568" t="s">
        <v>2021</v>
      </c>
      <c r="P192" s="1569">
        <v>2016</v>
      </c>
      <c r="Q192" s="1570">
        <v>0</v>
      </c>
      <c r="R192" s="1577">
        <v>3.5000000000000001E-3</v>
      </c>
      <c r="S192" s="1570">
        <v>0</v>
      </c>
      <c r="T192" s="1570">
        <v>0</v>
      </c>
      <c r="U192" s="1573">
        <v>0</v>
      </c>
      <c r="V192" s="1578">
        <v>0</v>
      </c>
      <c r="AC192" s="1568">
        <v>59353</v>
      </c>
      <c r="AD192" s="1568" t="s">
        <v>2576</v>
      </c>
      <c r="AE192" s="303">
        <v>0</v>
      </c>
      <c r="AF192" s="303">
        <v>0</v>
      </c>
      <c r="AG192" s="303">
        <v>0</v>
      </c>
      <c r="AH192" s="303">
        <v>0</v>
      </c>
      <c r="AI192" s="303">
        <v>0</v>
      </c>
      <c r="AJ192" s="303">
        <v>0</v>
      </c>
      <c r="AK192" s="303">
        <v>0</v>
      </c>
      <c r="AL192" s="303">
        <v>0</v>
      </c>
      <c r="AM192" s="303">
        <v>0</v>
      </c>
      <c r="AN192" s="303">
        <v>0</v>
      </c>
      <c r="AO192" s="303">
        <v>0</v>
      </c>
      <c r="AP192" s="303">
        <v>0</v>
      </c>
      <c r="AQ192" s="303">
        <v>0</v>
      </c>
      <c r="AR192" s="303">
        <v>0</v>
      </c>
      <c r="AS192" s="303">
        <v>0</v>
      </c>
      <c r="AT192" s="303">
        <v>0</v>
      </c>
      <c r="AU192" s="303">
        <v>0</v>
      </c>
      <c r="AV192" s="303">
        <v>0</v>
      </c>
      <c r="AW192" s="303">
        <v>0</v>
      </c>
      <c r="AX192" s="303">
        <v>0</v>
      </c>
      <c r="AY192" s="303">
        <v>0</v>
      </c>
      <c r="BA192" s="1572">
        <v>0</v>
      </c>
    </row>
    <row r="193" spans="14:53">
      <c r="N193" s="1567">
        <v>42491</v>
      </c>
      <c r="O193" s="1568" t="s">
        <v>2022</v>
      </c>
      <c r="P193" s="1569">
        <v>2016</v>
      </c>
      <c r="Q193" s="1570">
        <v>0</v>
      </c>
      <c r="R193" s="1577">
        <v>3.5000000000000001E-3</v>
      </c>
      <c r="S193" s="1570">
        <v>0</v>
      </c>
      <c r="T193" s="1570">
        <v>0</v>
      </c>
      <c r="U193" s="1573">
        <v>0</v>
      </c>
      <c r="V193" s="1578">
        <v>0</v>
      </c>
      <c r="AC193" s="1568">
        <v>59537</v>
      </c>
      <c r="AD193" s="1568" t="s">
        <v>2582</v>
      </c>
      <c r="AE193" s="303">
        <v>0</v>
      </c>
      <c r="AF193" s="303">
        <v>0</v>
      </c>
      <c r="AG193" s="303">
        <v>0</v>
      </c>
      <c r="AH193" s="303">
        <v>0</v>
      </c>
      <c r="AI193" s="303">
        <v>0</v>
      </c>
      <c r="AJ193" s="303">
        <v>0</v>
      </c>
      <c r="AK193" s="303">
        <v>0</v>
      </c>
      <c r="AL193" s="303">
        <v>0</v>
      </c>
      <c r="AM193" s="303">
        <v>0</v>
      </c>
      <c r="AN193" s="303">
        <v>0</v>
      </c>
      <c r="AO193" s="303">
        <v>0</v>
      </c>
      <c r="AP193" s="303">
        <v>0</v>
      </c>
      <c r="AQ193" s="303">
        <v>0</v>
      </c>
      <c r="AR193" s="303">
        <v>0</v>
      </c>
      <c r="AS193" s="303">
        <v>0</v>
      </c>
      <c r="AT193" s="303">
        <v>0</v>
      </c>
      <c r="AU193" s="303">
        <v>0</v>
      </c>
      <c r="AV193" s="303">
        <v>0</v>
      </c>
      <c r="AW193" s="303">
        <v>0</v>
      </c>
      <c r="AX193" s="303">
        <v>0</v>
      </c>
      <c r="AY193" s="303">
        <v>0</v>
      </c>
      <c r="BA193" s="1572">
        <v>0</v>
      </c>
    </row>
    <row r="194" spans="14:53">
      <c r="N194" s="1567">
        <v>42522</v>
      </c>
      <c r="O194" s="1568" t="s">
        <v>2023</v>
      </c>
      <c r="P194" s="1569">
        <v>2016</v>
      </c>
      <c r="Q194" s="1570">
        <v>0</v>
      </c>
      <c r="R194" s="1577">
        <v>3.5000000000000001E-3</v>
      </c>
      <c r="S194" s="1570">
        <v>0</v>
      </c>
      <c r="T194" s="1570">
        <v>0</v>
      </c>
      <c r="U194" s="1573">
        <v>0</v>
      </c>
      <c r="V194" s="1578">
        <v>0</v>
      </c>
      <c r="AC194" s="1568">
        <v>59718</v>
      </c>
      <c r="AD194" s="1568" t="s">
        <v>2588</v>
      </c>
      <c r="AE194" s="303">
        <v>0</v>
      </c>
      <c r="AF194" s="303">
        <v>0</v>
      </c>
      <c r="AG194" s="303">
        <v>0</v>
      </c>
      <c r="AH194" s="303">
        <v>0</v>
      </c>
      <c r="AI194" s="303">
        <v>0</v>
      </c>
      <c r="AJ194" s="303">
        <v>0</v>
      </c>
      <c r="AK194" s="303">
        <v>0</v>
      </c>
      <c r="AL194" s="303">
        <v>0</v>
      </c>
      <c r="AM194" s="303">
        <v>0</v>
      </c>
      <c r="AN194" s="303">
        <v>0</v>
      </c>
      <c r="AO194" s="303">
        <v>0</v>
      </c>
      <c r="AP194" s="303">
        <v>0</v>
      </c>
      <c r="AQ194" s="303">
        <v>0</v>
      </c>
      <c r="AR194" s="303">
        <v>0</v>
      </c>
      <c r="AS194" s="303">
        <v>0</v>
      </c>
      <c r="AT194" s="303">
        <v>0</v>
      </c>
      <c r="AU194" s="303">
        <v>0</v>
      </c>
      <c r="AV194" s="303">
        <v>0</v>
      </c>
      <c r="AW194" s="303">
        <v>0</v>
      </c>
      <c r="AX194" s="303">
        <v>0</v>
      </c>
      <c r="AY194" s="303">
        <v>0</v>
      </c>
      <c r="BA194" s="1572">
        <v>0</v>
      </c>
    </row>
    <row r="195" spans="14:53">
      <c r="N195" s="1567">
        <v>42552</v>
      </c>
      <c r="O195" s="1568" t="s">
        <v>2024</v>
      </c>
      <c r="P195" s="1569">
        <v>2017</v>
      </c>
      <c r="Q195" s="1570">
        <v>0</v>
      </c>
      <c r="R195" s="1577">
        <v>4.62E-3</v>
      </c>
      <c r="S195" s="1570">
        <v>0</v>
      </c>
      <c r="T195" s="1570">
        <v>0</v>
      </c>
      <c r="U195" s="1573">
        <v>0</v>
      </c>
      <c r="V195" s="1578">
        <v>0</v>
      </c>
      <c r="AC195" s="1568">
        <v>59902</v>
      </c>
      <c r="AD195" s="1568" t="s">
        <v>2594</v>
      </c>
      <c r="AE195" s="303">
        <v>0</v>
      </c>
      <c r="AF195" s="303">
        <v>0</v>
      </c>
      <c r="AG195" s="303">
        <v>0</v>
      </c>
      <c r="AH195" s="303">
        <v>0</v>
      </c>
      <c r="AI195" s="303">
        <v>0</v>
      </c>
      <c r="AJ195" s="303">
        <v>0</v>
      </c>
      <c r="AK195" s="303">
        <v>0</v>
      </c>
      <c r="AL195" s="303">
        <v>0</v>
      </c>
      <c r="AM195" s="303">
        <v>0</v>
      </c>
      <c r="AN195" s="303">
        <v>0</v>
      </c>
      <c r="AO195" s="303">
        <v>0</v>
      </c>
      <c r="AP195" s="303">
        <v>0</v>
      </c>
      <c r="AQ195" s="303">
        <v>0</v>
      </c>
      <c r="AR195" s="303">
        <v>0</v>
      </c>
      <c r="AS195" s="303">
        <v>0</v>
      </c>
      <c r="AT195" s="303">
        <v>0</v>
      </c>
      <c r="AU195" s="303">
        <v>0</v>
      </c>
      <c r="AV195" s="303">
        <v>0</v>
      </c>
      <c r="AW195" s="303">
        <v>0</v>
      </c>
      <c r="AX195" s="303">
        <v>0</v>
      </c>
      <c r="AY195" s="303">
        <v>0</v>
      </c>
      <c r="BA195" s="1572">
        <v>0</v>
      </c>
    </row>
    <row r="196" spans="14:53">
      <c r="N196" s="1567">
        <v>42583</v>
      </c>
      <c r="O196" s="1568" t="s">
        <v>2025</v>
      </c>
      <c r="P196" s="1569">
        <v>2017</v>
      </c>
      <c r="Q196" s="1570">
        <v>0</v>
      </c>
      <c r="R196" s="1577">
        <v>4.62E-3</v>
      </c>
      <c r="S196" s="1570">
        <v>0</v>
      </c>
      <c r="T196" s="1570">
        <v>0</v>
      </c>
      <c r="U196" s="1573">
        <v>0</v>
      </c>
      <c r="V196" s="1578">
        <v>0</v>
      </c>
      <c r="AC196" s="1568">
        <v>60084</v>
      </c>
      <c r="AD196" s="1568" t="s">
        <v>2600</v>
      </c>
      <c r="AE196" s="303">
        <v>0</v>
      </c>
      <c r="AF196" s="303">
        <v>0</v>
      </c>
      <c r="AG196" s="303">
        <v>0</v>
      </c>
      <c r="AH196" s="303">
        <v>0</v>
      </c>
      <c r="AI196" s="303">
        <v>0</v>
      </c>
      <c r="AJ196" s="303">
        <v>0</v>
      </c>
      <c r="AK196" s="303">
        <v>0</v>
      </c>
      <c r="AL196" s="303">
        <v>0</v>
      </c>
      <c r="AM196" s="303">
        <v>0</v>
      </c>
      <c r="AN196" s="303">
        <v>0</v>
      </c>
      <c r="AO196" s="303">
        <v>0</v>
      </c>
      <c r="AP196" s="303">
        <v>0</v>
      </c>
      <c r="AQ196" s="303">
        <v>0</v>
      </c>
      <c r="AR196" s="303">
        <v>0</v>
      </c>
      <c r="AS196" s="303">
        <v>0</v>
      </c>
      <c r="AT196" s="303">
        <v>0</v>
      </c>
      <c r="AU196" s="303">
        <v>0</v>
      </c>
      <c r="AV196" s="303">
        <v>0</v>
      </c>
      <c r="AW196" s="303">
        <v>0</v>
      </c>
      <c r="AX196" s="303">
        <v>0</v>
      </c>
      <c r="AY196" s="303">
        <v>0</v>
      </c>
      <c r="BA196" s="1572">
        <v>0</v>
      </c>
    </row>
    <row r="197" spans="14:53">
      <c r="N197" s="1567">
        <v>42614</v>
      </c>
      <c r="O197" s="1568" t="s">
        <v>2026</v>
      </c>
      <c r="P197" s="1569">
        <v>2017</v>
      </c>
      <c r="Q197" s="1570">
        <v>0</v>
      </c>
      <c r="R197" s="1577">
        <v>4.62E-3</v>
      </c>
      <c r="S197" s="1570">
        <v>0</v>
      </c>
      <c r="T197" s="1570">
        <v>0</v>
      </c>
      <c r="U197" s="1573">
        <v>0</v>
      </c>
      <c r="V197" s="1578">
        <v>0</v>
      </c>
      <c r="AC197" s="1568">
        <v>60268</v>
      </c>
      <c r="AD197" s="1568" t="s">
        <v>2606</v>
      </c>
      <c r="AE197" s="303">
        <v>0</v>
      </c>
      <c r="AF197" s="303">
        <v>0</v>
      </c>
      <c r="AG197" s="303">
        <v>0</v>
      </c>
      <c r="AH197" s="303">
        <v>0</v>
      </c>
      <c r="AI197" s="303">
        <v>0</v>
      </c>
      <c r="AJ197" s="303">
        <v>0</v>
      </c>
      <c r="AK197" s="303">
        <v>0</v>
      </c>
      <c r="AL197" s="303">
        <v>0</v>
      </c>
      <c r="AM197" s="303">
        <v>0</v>
      </c>
      <c r="AN197" s="303">
        <v>0</v>
      </c>
      <c r="AO197" s="303">
        <v>0</v>
      </c>
      <c r="AP197" s="303">
        <v>0</v>
      </c>
      <c r="AQ197" s="303">
        <v>0</v>
      </c>
      <c r="AR197" s="303">
        <v>0</v>
      </c>
      <c r="AS197" s="303">
        <v>0</v>
      </c>
      <c r="AT197" s="303">
        <v>0</v>
      </c>
      <c r="AU197" s="303">
        <v>0</v>
      </c>
      <c r="AV197" s="303">
        <v>0</v>
      </c>
      <c r="AW197" s="303">
        <v>0</v>
      </c>
      <c r="AX197" s="303">
        <v>0</v>
      </c>
      <c r="AY197" s="303">
        <v>0</v>
      </c>
      <c r="BA197" s="1572">
        <v>0</v>
      </c>
    </row>
    <row r="198" spans="14:53">
      <c r="N198" s="1567">
        <v>42644</v>
      </c>
      <c r="O198" s="1568" t="s">
        <v>2027</v>
      </c>
      <c r="P198" s="1569">
        <v>2017</v>
      </c>
      <c r="Q198" s="1570">
        <v>0</v>
      </c>
      <c r="R198" s="1577">
        <v>4.62E-3</v>
      </c>
      <c r="S198" s="1570">
        <v>0</v>
      </c>
      <c r="T198" s="1570">
        <v>0</v>
      </c>
      <c r="U198" s="1573">
        <v>10000000</v>
      </c>
      <c r="V198" s="1578">
        <v>4235</v>
      </c>
      <c r="AC198" s="1568">
        <v>60449</v>
      </c>
      <c r="AD198" s="1568" t="s">
        <v>2612</v>
      </c>
      <c r="AE198" s="303">
        <v>0</v>
      </c>
      <c r="AF198" s="303">
        <v>0</v>
      </c>
      <c r="AG198" s="303">
        <v>0</v>
      </c>
      <c r="AH198" s="303">
        <v>0</v>
      </c>
      <c r="AI198" s="303">
        <v>0</v>
      </c>
      <c r="AJ198" s="303">
        <v>0</v>
      </c>
      <c r="AK198" s="303">
        <v>0</v>
      </c>
      <c r="AL198" s="303">
        <v>0</v>
      </c>
      <c r="AM198" s="303">
        <v>0</v>
      </c>
      <c r="AN198" s="303">
        <v>0</v>
      </c>
      <c r="AO198" s="303">
        <v>0</v>
      </c>
      <c r="AP198" s="303">
        <v>0</v>
      </c>
      <c r="AQ198" s="303">
        <v>0</v>
      </c>
      <c r="AR198" s="303">
        <v>0</v>
      </c>
      <c r="AS198" s="303">
        <v>0</v>
      </c>
      <c r="AT198" s="303">
        <v>0</v>
      </c>
      <c r="AU198" s="303">
        <v>0</v>
      </c>
      <c r="AV198" s="303">
        <v>0</v>
      </c>
      <c r="AW198" s="303">
        <v>0</v>
      </c>
      <c r="AX198" s="303">
        <v>0</v>
      </c>
      <c r="AY198" s="303">
        <v>0</v>
      </c>
      <c r="BA198" s="1572">
        <v>0</v>
      </c>
    </row>
    <row r="199" spans="14:53">
      <c r="N199" s="1567">
        <v>42675</v>
      </c>
      <c r="O199" s="1568" t="s">
        <v>2028</v>
      </c>
      <c r="P199" s="1569">
        <v>2017</v>
      </c>
      <c r="Q199" s="1570">
        <v>0</v>
      </c>
      <c r="R199" s="1577">
        <v>4.62E-3</v>
      </c>
      <c r="S199" s="1570">
        <v>3850</v>
      </c>
      <c r="T199" s="1570">
        <v>3850</v>
      </c>
      <c r="U199" s="1573">
        <v>10000000</v>
      </c>
      <c r="V199" s="1578">
        <v>4235</v>
      </c>
      <c r="AC199" s="1568">
        <v>60633</v>
      </c>
      <c r="AD199" s="1568" t="s">
        <v>2618</v>
      </c>
      <c r="AE199" s="303">
        <v>0</v>
      </c>
      <c r="AF199" s="303">
        <v>0</v>
      </c>
      <c r="AG199" s="303">
        <v>0</v>
      </c>
      <c r="AH199" s="303">
        <v>0</v>
      </c>
      <c r="AI199" s="303">
        <v>0</v>
      </c>
      <c r="AJ199" s="303">
        <v>0</v>
      </c>
      <c r="AK199" s="303">
        <v>0</v>
      </c>
      <c r="AL199" s="303">
        <v>0</v>
      </c>
      <c r="AM199" s="303">
        <v>0</v>
      </c>
      <c r="AN199" s="303">
        <v>0</v>
      </c>
      <c r="AO199" s="303">
        <v>0</v>
      </c>
      <c r="AP199" s="303">
        <v>0</v>
      </c>
      <c r="AQ199" s="303">
        <v>0</v>
      </c>
      <c r="AR199" s="303">
        <v>0</v>
      </c>
      <c r="AS199" s="303">
        <v>0</v>
      </c>
      <c r="AT199" s="303">
        <v>0</v>
      </c>
      <c r="AU199" s="303">
        <v>0</v>
      </c>
      <c r="AV199" s="303">
        <v>0</v>
      </c>
      <c r="AW199" s="303">
        <v>0</v>
      </c>
      <c r="AX199" s="303">
        <v>0</v>
      </c>
      <c r="AY199" s="303">
        <v>0</v>
      </c>
      <c r="BA199" s="1572">
        <v>0</v>
      </c>
    </row>
    <row r="200" spans="14:53">
      <c r="N200" s="1567">
        <v>42705</v>
      </c>
      <c r="O200" s="1568" t="s">
        <v>2029</v>
      </c>
      <c r="P200" s="1569">
        <v>2017</v>
      </c>
      <c r="Q200" s="1570">
        <v>0</v>
      </c>
      <c r="R200" s="1577">
        <v>4.62E-3</v>
      </c>
      <c r="S200" s="1570">
        <v>3850</v>
      </c>
      <c r="T200" s="1570">
        <v>3850</v>
      </c>
      <c r="U200" s="1573">
        <v>10000000</v>
      </c>
      <c r="V200" s="1578">
        <v>4235</v>
      </c>
      <c r="AC200" s="1568">
        <v>60814</v>
      </c>
      <c r="AD200" s="1568" t="s">
        <v>2624</v>
      </c>
      <c r="AE200" s="303">
        <v>0</v>
      </c>
      <c r="AF200" s="303">
        <v>0</v>
      </c>
      <c r="AG200" s="303">
        <v>0</v>
      </c>
      <c r="AH200" s="303">
        <v>0</v>
      </c>
      <c r="AI200" s="303">
        <v>0</v>
      </c>
      <c r="AJ200" s="303">
        <v>0</v>
      </c>
      <c r="AK200" s="303">
        <v>0</v>
      </c>
      <c r="AL200" s="303">
        <v>0</v>
      </c>
      <c r="AM200" s="303">
        <v>0</v>
      </c>
      <c r="AN200" s="303">
        <v>0</v>
      </c>
      <c r="AO200" s="303">
        <v>0</v>
      </c>
      <c r="AP200" s="303">
        <v>0</v>
      </c>
      <c r="AQ200" s="303">
        <v>0</v>
      </c>
      <c r="AR200" s="303">
        <v>0</v>
      </c>
      <c r="AS200" s="303">
        <v>0</v>
      </c>
      <c r="AT200" s="303">
        <v>0</v>
      </c>
      <c r="AU200" s="303">
        <v>0</v>
      </c>
      <c r="AV200" s="303">
        <v>0</v>
      </c>
      <c r="AW200" s="303">
        <v>0</v>
      </c>
      <c r="AX200" s="303">
        <v>0</v>
      </c>
      <c r="AY200" s="303">
        <v>0</v>
      </c>
      <c r="BA200" s="1572">
        <v>0</v>
      </c>
    </row>
    <row r="201" spans="14:53">
      <c r="N201" s="1567">
        <v>42736</v>
      </c>
      <c r="O201" s="1568" t="s">
        <v>2030</v>
      </c>
      <c r="P201" s="1569">
        <v>2017</v>
      </c>
      <c r="Q201" s="1570">
        <v>0</v>
      </c>
      <c r="R201" s="1577">
        <v>4.62E-3</v>
      </c>
      <c r="S201" s="1570">
        <v>3850</v>
      </c>
      <c r="T201" s="1570">
        <v>3850</v>
      </c>
      <c r="U201" s="1573">
        <v>10000000</v>
      </c>
      <c r="V201" s="1578">
        <v>4235</v>
      </c>
      <c r="AC201" s="1568">
        <v>60998</v>
      </c>
      <c r="AD201" s="1568" t="s">
        <v>2630</v>
      </c>
      <c r="AE201" s="303">
        <v>0</v>
      </c>
      <c r="AF201" s="303">
        <v>0</v>
      </c>
      <c r="AG201" s="303">
        <v>0</v>
      </c>
      <c r="AH201" s="303">
        <v>0</v>
      </c>
      <c r="AI201" s="303">
        <v>0</v>
      </c>
      <c r="AJ201" s="303">
        <v>0</v>
      </c>
      <c r="AK201" s="303">
        <v>0</v>
      </c>
      <c r="AL201" s="303">
        <v>0</v>
      </c>
      <c r="AM201" s="303">
        <v>0</v>
      </c>
      <c r="AN201" s="303">
        <v>0</v>
      </c>
      <c r="AO201" s="303">
        <v>0</v>
      </c>
      <c r="AP201" s="303">
        <v>0</v>
      </c>
      <c r="AQ201" s="303">
        <v>0</v>
      </c>
      <c r="AR201" s="303">
        <v>0</v>
      </c>
      <c r="AS201" s="303">
        <v>0</v>
      </c>
      <c r="AT201" s="303">
        <v>0</v>
      </c>
      <c r="AU201" s="303">
        <v>0</v>
      </c>
      <c r="AV201" s="303">
        <v>0</v>
      </c>
      <c r="AW201" s="303">
        <v>0</v>
      </c>
      <c r="AX201" s="303">
        <v>0</v>
      </c>
      <c r="AY201" s="303">
        <v>0</v>
      </c>
      <c r="BA201" s="1572">
        <v>0</v>
      </c>
    </row>
    <row r="202" spans="14:53">
      <c r="N202" s="1567">
        <v>42767</v>
      </c>
      <c r="O202" s="1568" t="s">
        <v>2031</v>
      </c>
      <c r="P202" s="1569">
        <v>2017</v>
      </c>
      <c r="Q202" s="1570">
        <v>0</v>
      </c>
      <c r="R202" s="1577">
        <v>4.62E-3</v>
      </c>
      <c r="S202" s="1570">
        <v>3850</v>
      </c>
      <c r="T202" s="1570">
        <v>3850</v>
      </c>
      <c r="U202" s="1573">
        <v>10000000</v>
      </c>
      <c r="V202" s="1578">
        <v>4235</v>
      </c>
      <c r="AC202" s="1568">
        <v>61179</v>
      </c>
      <c r="AD202" s="1568" t="s">
        <v>2636</v>
      </c>
      <c r="AE202" s="303">
        <v>0</v>
      </c>
      <c r="AF202" s="303">
        <v>0</v>
      </c>
      <c r="AG202" s="303">
        <v>0</v>
      </c>
      <c r="AH202" s="303">
        <v>0</v>
      </c>
      <c r="AI202" s="303">
        <v>0</v>
      </c>
      <c r="AJ202" s="303">
        <v>0</v>
      </c>
      <c r="AK202" s="303">
        <v>0</v>
      </c>
      <c r="AL202" s="303">
        <v>0</v>
      </c>
      <c r="AM202" s="303">
        <v>0</v>
      </c>
      <c r="AN202" s="303">
        <v>0</v>
      </c>
      <c r="AO202" s="303">
        <v>0</v>
      </c>
      <c r="AP202" s="303">
        <v>0</v>
      </c>
      <c r="AQ202" s="303">
        <v>0</v>
      </c>
      <c r="AR202" s="303">
        <v>0</v>
      </c>
      <c r="AS202" s="303">
        <v>0</v>
      </c>
      <c r="AT202" s="303">
        <v>0</v>
      </c>
      <c r="AU202" s="303">
        <v>0</v>
      </c>
      <c r="AV202" s="303">
        <v>0</v>
      </c>
      <c r="AW202" s="303">
        <v>0</v>
      </c>
      <c r="AX202" s="303">
        <v>0</v>
      </c>
      <c r="AY202" s="303">
        <v>0</v>
      </c>
      <c r="BA202" s="1572">
        <v>0</v>
      </c>
    </row>
    <row r="203" spans="14:53">
      <c r="N203" s="1567">
        <v>42795</v>
      </c>
      <c r="O203" s="1568" t="s">
        <v>2032</v>
      </c>
      <c r="P203" s="1569">
        <v>2017</v>
      </c>
      <c r="Q203" s="1570">
        <v>0</v>
      </c>
      <c r="R203" s="1577">
        <v>4.62E-3</v>
      </c>
      <c r="S203" s="1570">
        <v>3850</v>
      </c>
      <c r="T203" s="1570">
        <v>3850</v>
      </c>
      <c r="U203" s="1573">
        <v>10000000</v>
      </c>
      <c r="V203" s="1578">
        <v>4235</v>
      </c>
      <c r="AC203" s="1568">
        <v>61363</v>
      </c>
      <c r="AD203" s="1568" t="s">
        <v>2642</v>
      </c>
      <c r="AE203" s="303">
        <v>0</v>
      </c>
      <c r="AF203" s="303">
        <v>0</v>
      </c>
      <c r="AG203" s="303">
        <v>0</v>
      </c>
      <c r="AH203" s="303">
        <v>0</v>
      </c>
      <c r="AI203" s="303">
        <v>0</v>
      </c>
      <c r="AJ203" s="303">
        <v>0</v>
      </c>
      <c r="AK203" s="303">
        <v>0</v>
      </c>
      <c r="AL203" s="303">
        <v>0</v>
      </c>
      <c r="AM203" s="303">
        <v>0</v>
      </c>
      <c r="AN203" s="303">
        <v>0</v>
      </c>
      <c r="AO203" s="303">
        <v>0</v>
      </c>
      <c r="AP203" s="303">
        <v>0</v>
      </c>
      <c r="AQ203" s="303">
        <v>0</v>
      </c>
      <c r="AR203" s="303">
        <v>0</v>
      </c>
      <c r="AS203" s="303">
        <v>0</v>
      </c>
      <c r="AT203" s="303">
        <v>0</v>
      </c>
      <c r="AU203" s="303">
        <v>0</v>
      </c>
      <c r="AV203" s="303">
        <v>0</v>
      </c>
      <c r="AW203" s="303">
        <v>0</v>
      </c>
      <c r="AX203" s="303">
        <v>0</v>
      </c>
      <c r="AY203" s="303">
        <v>0</v>
      </c>
      <c r="BA203" s="1572">
        <v>0</v>
      </c>
    </row>
    <row r="204" spans="14:53">
      <c r="N204" s="1567">
        <v>42826</v>
      </c>
      <c r="O204" s="1568" t="s">
        <v>2033</v>
      </c>
      <c r="P204" s="1569">
        <v>2017</v>
      </c>
      <c r="Q204" s="1570">
        <v>0</v>
      </c>
      <c r="R204" s="1577">
        <v>4.62E-3</v>
      </c>
      <c r="S204" s="1570">
        <v>3850</v>
      </c>
      <c r="T204" s="1570">
        <v>3850</v>
      </c>
      <c r="U204" s="1573">
        <v>10000000</v>
      </c>
      <c r="V204" s="1578">
        <v>4235</v>
      </c>
      <c r="AC204" s="1568">
        <v>61545</v>
      </c>
      <c r="AD204" s="1568" t="s">
        <v>2648</v>
      </c>
      <c r="AE204" s="303">
        <v>0</v>
      </c>
      <c r="AF204" s="303">
        <v>0</v>
      </c>
      <c r="AG204" s="303">
        <v>0</v>
      </c>
      <c r="AH204" s="303">
        <v>0</v>
      </c>
      <c r="AI204" s="303">
        <v>0</v>
      </c>
      <c r="AJ204" s="303">
        <v>0</v>
      </c>
      <c r="AK204" s="303">
        <v>0</v>
      </c>
      <c r="AL204" s="303">
        <v>0</v>
      </c>
      <c r="AM204" s="303">
        <v>0</v>
      </c>
      <c r="AN204" s="303">
        <v>0</v>
      </c>
      <c r="AO204" s="303">
        <v>0</v>
      </c>
      <c r="AP204" s="303">
        <v>0</v>
      </c>
      <c r="AQ204" s="303">
        <v>0</v>
      </c>
      <c r="AR204" s="303">
        <v>0</v>
      </c>
      <c r="AS204" s="303">
        <v>0</v>
      </c>
      <c r="AT204" s="303">
        <v>0</v>
      </c>
      <c r="AU204" s="303">
        <v>0</v>
      </c>
      <c r="AV204" s="303">
        <v>0</v>
      </c>
      <c r="AW204" s="303">
        <v>0</v>
      </c>
      <c r="AX204" s="303">
        <v>0</v>
      </c>
      <c r="AY204" s="303">
        <v>0</v>
      </c>
      <c r="BA204" s="1572">
        <v>0</v>
      </c>
    </row>
    <row r="205" spans="14:53">
      <c r="N205" s="1567">
        <v>42856</v>
      </c>
      <c r="O205" s="1568" t="s">
        <v>2034</v>
      </c>
      <c r="P205" s="1569">
        <v>2017</v>
      </c>
      <c r="Q205" s="1570">
        <v>0</v>
      </c>
      <c r="R205" s="1577">
        <v>4.62E-3</v>
      </c>
      <c r="S205" s="1570">
        <v>3850</v>
      </c>
      <c r="T205" s="1570">
        <v>3850</v>
      </c>
      <c r="U205" s="1573">
        <v>10000000</v>
      </c>
      <c r="V205" s="1578">
        <v>4235</v>
      </c>
      <c r="AC205" s="1568">
        <v>61729</v>
      </c>
      <c r="AD205" s="1568" t="s">
        <v>2654</v>
      </c>
      <c r="AE205" s="303">
        <v>0</v>
      </c>
      <c r="AF205" s="303">
        <v>0</v>
      </c>
      <c r="AG205" s="303">
        <v>0</v>
      </c>
      <c r="AH205" s="303">
        <v>0</v>
      </c>
      <c r="AI205" s="303">
        <v>0</v>
      </c>
      <c r="AJ205" s="303">
        <v>0</v>
      </c>
      <c r="AK205" s="303">
        <v>0</v>
      </c>
      <c r="AL205" s="303">
        <v>0</v>
      </c>
      <c r="AM205" s="303">
        <v>0</v>
      </c>
      <c r="AN205" s="303">
        <v>0</v>
      </c>
      <c r="AO205" s="303">
        <v>0</v>
      </c>
      <c r="AP205" s="303">
        <v>0</v>
      </c>
      <c r="AQ205" s="303">
        <v>0</v>
      </c>
      <c r="AR205" s="303">
        <v>0</v>
      </c>
      <c r="AS205" s="303">
        <v>0</v>
      </c>
      <c r="AT205" s="303">
        <v>0</v>
      </c>
      <c r="AU205" s="303">
        <v>0</v>
      </c>
      <c r="AV205" s="303">
        <v>0</v>
      </c>
      <c r="AW205" s="303">
        <v>0</v>
      </c>
      <c r="AX205" s="303">
        <v>0</v>
      </c>
      <c r="AY205" s="303">
        <v>0</v>
      </c>
      <c r="BA205" s="1572">
        <v>0</v>
      </c>
    </row>
    <row r="206" spans="14:53">
      <c r="N206" s="1567">
        <v>42887</v>
      </c>
      <c r="O206" s="1568" t="s">
        <v>2035</v>
      </c>
      <c r="P206" s="1569">
        <v>2017</v>
      </c>
      <c r="Q206" s="1570">
        <v>0</v>
      </c>
      <c r="R206" s="1577">
        <v>4.62E-3</v>
      </c>
      <c r="S206" s="1570">
        <v>3850</v>
      </c>
      <c r="T206" s="1570">
        <v>3850</v>
      </c>
      <c r="U206" s="1573">
        <v>10000000</v>
      </c>
      <c r="V206" s="1578">
        <v>4235</v>
      </c>
      <c r="AC206" s="1568">
        <v>61910</v>
      </c>
      <c r="AD206" s="1568" t="s">
        <v>2660</v>
      </c>
      <c r="AE206" s="303">
        <v>0</v>
      </c>
      <c r="AF206" s="303">
        <v>0</v>
      </c>
      <c r="AG206" s="303">
        <v>0</v>
      </c>
      <c r="AH206" s="303">
        <v>0</v>
      </c>
      <c r="AI206" s="303">
        <v>0</v>
      </c>
      <c r="AJ206" s="303">
        <v>0</v>
      </c>
      <c r="AK206" s="303">
        <v>0</v>
      </c>
      <c r="AL206" s="303">
        <v>0</v>
      </c>
      <c r="AM206" s="303">
        <v>0</v>
      </c>
      <c r="AN206" s="303">
        <v>0</v>
      </c>
      <c r="AO206" s="303">
        <v>0</v>
      </c>
      <c r="AP206" s="303">
        <v>0</v>
      </c>
      <c r="AQ206" s="303">
        <v>0</v>
      </c>
      <c r="AR206" s="303">
        <v>0</v>
      </c>
      <c r="AS206" s="303">
        <v>0</v>
      </c>
      <c r="AT206" s="303">
        <v>0</v>
      </c>
      <c r="AU206" s="303">
        <v>0</v>
      </c>
      <c r="AV206" s="303">
        <v>0</v>
      </c>
      <c r="AW206" s="303">
        <v>0</v>
      </c>
      <c r="AX206" s="303">
        <v>0</v>
      </c>
      <c r="AY206" s="303">
        <v>0</v>
      </c>
      <c r="BA206" s="1572">
        <v>0</v>
      </c>
    </row>
    <row r="207" spans="14:53">
      <c r="N207" s="1567">
        <v>42917</v>
      </c>
      <c r="O207" s="1568" t="s">
        <v>2036</v>
      </c>
      <c r="P207" s="1569">
        <v>2018</v>
      </c>
      <c r="Q207" s="1570">
        <v>0</v>
      </c>
      <c r="R207" s="1577">
        <v>4.62E-3</v>
      </c>
      <c r="S207" s="1570">
        <v>3850</v>
      </c>
      <c r="T207" s="1570">
        <v>3850</v>
      </c>
      <c r="U207" s="1573">
        <v>10000000</v>
      </c>
      <c r="V207" s="1578">
        <v>4235</v>
      </c>
      <c r="AC207" s="1568">
        <v>62094</v>
      </c>
      <c r="AD207" s="1568" t="s">
        <v>2666</v>
      </c>
      <c r="AE207" s="303">
        <v>0</v>
      </c>
      <c r="AF207" s="303">
        <v>0</v>
      </c>
      <c r="AG207" s="303">
        <v>0</v>
      </c>
      <c r="AH207" s="303">
        <v>0</v>
      </c>
      <c r="AI207" s="303">
        <v>0</v>
      </c>
      <c r="AJ207" s="303">
        <v>0</v>
      </c>
      <c r="AK207" s="303">
        <v>0</v>
      </c>
      <c r="AL207" s="303">
        <v>0</v>
      </c>
      <c r="AM207" s="303">
        <v>0</v>
      </c>
      <c r="AN207" s="303">
        <v>0</v>
      </c>
      <c r="AO207" s="303">
        <v>0</v>
      </c>
      <c r="AP207" s="303">
        <v>0</v>
      </c>
      <c r="AQ207" s="303">
        <v>0</v>
      </c>
      <c r="AR207" s="303">
        <v>0</v>
      </c>
      <c r="AS207" s="303">
        <v>0</v>
      </c>
      <c r="AT207" s="303">
        <v>0</v>
      </c>
      <c r="AU207" s="303">
        <v>0</v>
      </c>
      <c r="AV207" s="303">
        <v>0</v>
      </c>
      <c r="AW207" s="303">
        <v>0</v>
      </c>
      <c r="AX207" s="303">
        <v>0</v>
      </c>
      <c r="AY207" s="303">
        <v>0</v>
      </c>
      <c r="BA207" s="1572">
        <v>0</v>
      </c>
    </row>
    <row r="208" spans="14:53">
      <c r="N208" s="1567">
        <v>42948</v>
      </c>
      <c r="O208" s="1568" t="s">
        <v>2037</v>
      </c>
      <c r="P208" s="1569">
        <v>2018</v>
      </c>
      <c r="Q208" s="1570">
        <v>0</v>
      </c>
      <c r="R208" s="1577">
        <v>4.62E-3</v>
      </c>
      <c r="S208" s="1570">
        <v>3850</v>
      </c>
      <c r="T208" s="1570">
        <v>3850</v>
      </c>
      <c r="U208" s="1573">
        <v>10000000</v>
      </c>
      <c r="V208" s="1578">
        <v>4235</v>
      </c>
      <c r="AC208" s="1568">
        <v>62275</v>
      </c>
      <c r="AD208" s="1568" t="s">
        <v>2672</v>
      </c>
      <c r="AE208" s="303">
        <v>0</v>
      </c>
      <c r="AF208" s="303">
        <v>0</v>
      </c>
      <c r="AG208" s="303">
        <v>0</v>
      </c>
      <c r="AH208" s="303">
        <v>0</v>
      </c>
      <c r="AI208" s="303">
        <v>0</v>
      </c>
      <c r="AJ208" s="303">
        <v>0</v>
      </c>
      <c r="AK208" s="303">
        <v>0</v>
      </c>
      <c r="AL208" s="303">
        <v>0</v>
      </c>
      <c r="AM208" s="303">
        <v>0</v>
      </c>
      <c r="AN208" s="303">
        <v>0</v>
      </c>
      <c r="AO208" s="303">
        <v>0</v>
      </c>
      <c r="AP208" s="303">
        <v>0</v>
      </c>
      <c r="AQ208" s="303">
        <v>0</v>
      </c>
      <c r="AR208" s="303">
        <v>0</v>
      </c>
      <c r="AS208" s="303">
        <v>0</v>
      </c>
      <c r="AT208" s="303">
        <v>0</v>
      </c>
      <c r="AU208" s="303">
        <v>0</v>
      </c>
      <c r="AV208" s="303">
        <v>0</v>
      </c>
      <c r="AW208" s="303">
        <v>0</v>
      </c>
      <c r="AX208" s="303">
        <v>0</v>
      </c>
      <c r="AY208" s="303">
        <v>0</v>
      </c>
      <c r="BA208" s="1572">
        <v>0</v>
      </c>
    </row>
    <row r="209" spans="14:53">
      <c r="N209" s="1567">
        <v>42979</v>
      </c>
      <c r="O209" s="1568" t="s">
        <v>2038</v>
      </c>
      <c r="P209" s="1569">
        <v>2018</v>
      </c>
      <c r="Q209" s="1570">
        <v>0</v>
      </c>
      <c r="R209" s="1577">
        <v>4.62E-3</v>
      </c>
      <c r="S209" s="1570">
        <v>3850</v>
      </c>
      <c r="T209" s="1570">
        <v>3850</v>
      </c>
      <c r="U209" s="1573">
        <v>10000000</v>
      </c>
      <c r="V209" s="1578">
        <v>4235</v>
      </c>
      <c r="AC209" s="1568">
        <v>62459</v>
      </c>
      <c r="AD209" s="1568" t="s">
        <v>2678</v>
      </c>
      <c r="AE209" s="303">
        <v>0</v>
      </c>
      <c r="AF209" s="303">
        <v>0</v>
      </c>
      <c r="AG209" s="303">
        <v>0</v>
      </c>
      <c r="AH209" s="303">
        <v>0</v>
      </c>
      <c r="AI209" s="303">
        <v>0</v>
      </c>
      <c r="AJ209" s="303">
        <v>0</v>
      </c>
      <c r="AK209" s="303">
        <v>0</v>
      </c>
      <c r="AL209" s="303">
        <v>0</v>
      </c>
      <c r="AM209" s="303">
        <v>0</v>
      </c>
      <c r="AN209" s="303">
        <v>0</v>
      </c>
      <c r="AO209" s="303">
        <v>0</v>
      </c>
      <c r="AP209" s="303">
        <v>0</v>
      </c>
      <c r="AQ209" s="303">
        <v>0</v>
      </c>
      <c r="AR209" s="303">
        <v>0</v>
      </c>
      <c r="AS209" s="303">
        <v>0</v>
      </c>
      <c r="AT209" s="303">
        <v>0</v>
      </c>
      <c r="AU209" s="303">
        <v>0</v>
      </c>
      <c r="AV209" s="303">
        <v>0</v>
      </c>
      <c r="AW209" s="303">
        <v>0</v>
      </c>
      <c r="AX209" s="303">
        <v>0</v>
      </c>
      <c r="AY209" s="303">
        <v>0</v>
      </c>
      <c r="BA209" s="1572">
        <v>0</v>
      </c>
    </row>
    <row r="210" spans="14:53">
      <c r="N210" s="1567">
        <v>43009</v>
      </c>
      <c r="O210" s="1568" t="s">
        <v>2039</v>
      </c>
      <c r="P210" s="1569">
        <v>2018</v>
      </c>
      <c r="Q210" s="1570">
        <v>0</v>
      </c>
      <c r="R210" s="1577">
        <v>4.62E-3</v>
      </c>
      <c r="S210" s="1570">
        <v>3850</v>
      </c>
      <c r="T210" s="1570">
        <v>3850</v>
      </c>
      <c r="U210" s="1573">
        <v>60000000</v>
      </c>
      <c r="V210" s="1578">
        <v>25410.000000000004</v>
      </c>
      <c r="AC210" s="1568">
        <v>62640</v>
      </c>
      <c r="AD210" s="1568" t="s">
        <v>2684</v>
      </c>
      <c r="AE210" s="303">
        <v>0</v>
      </c>
      <c r="AF210" s="303">
        <v>0</v>
      </c>
      <c r="AG210" s="303">
        <v>0</v>
      </c>
      <c r="AH210" s="303">
        <v>0</v>
      </c>
      <c r="AI210" s="303">
        <v>0</v>
      </c>
      <c r="AJ210" s="303">
        <v>0</v>
      </c>
      <c r="AK210" s="303">
        <v>0</v>
      </c>
      <c r="AL210" s="303">
        <v>0</v>
      </c>
      <c r="AM210" s="303">
        <v>0</v>
      </c>
      <c r="AN210" s="303">
        <v>0</v>
      </c>
      <c r="AO210" s="303">
        <v>0</v>
      </c>
      <c r="AP210" s="303">
        <v>0</v>
      </c>
      <c r="AQ210" s="303">
        <v>0</v>
      </c>
      <c r="AR210" s="303">
        <v>0</v>
      </c>
      <c r="AS210" s="303">
        <v>0</v>
      </c>
      <c r="AT210" s="303">
        <v>0</v>
      </c>
      <c r="AU210" s="303">
        <v>0</v>
      </c>
      <c r="AV210" s="303">
        <v>0</v>
      </c>
      <c r="AW210" s="303">
        <v>0</v>
      </c>
      <c r="AX210" s="303">
        <v>0</v>
      </c>
      <c r="AY210" s="303">
        <v>0</v>
      </c>
      <c r="BA210" s="1572">
        <v>0</v>
      </c>
    </row>
    <row r="211" spans="14:53">
      <c r="N211" s="1567">
        <v>43040</v>
      </c>
      <c r="O211" s="1568" t="s">
        <v>2040</v>
      </c>
      <c r="P211" s="1569">
        <v>2018</v>
      </c>
      <c r="Q211" s="1570">
        <v>0</v>
      </c>
      <c r="R211" s="1577">
        <v>4.62E-3</v>
      </c>
      <c r="S211" s="1570">
        <v>23100</v>
      </c>
      <c r="T211" s="1570">
        <v>23100</v>
      </c>
      <c r="U211" s="1573">
        <v>60000000</v>
      </c>
      <c r="V211" s="1578">
        <v>25410.000000000004</v>
      </c>
      <c r="AC211" s="1568">
        <v>62824</v>
      </c>
      <c r="AD211" s="1568" t="s">
        <v>2690</v>
      </c>
      <c r="AE211" s="303">
        <v>0</v>
      </c>
      <c r="AF211" s="303">
        <v>0</v>
      </c>
      <c r="AG211" s="303">
        <v>0</v>
      </c>
      <c r="AH211" s="303">
        <v>0</v>
      </c>
      <c r="AI211" s="303">
        <v>0</v>
      </c>
      <c r="AJ211" s="303">
        <v>0</v>
      </c>
      <c r="AK211" s="303">
        <v>0</v>
      </c>
      <c r="AL211" s="303">
        <v>0</v>
      </c>
      <c r="AM211" s="303">
        <v>0</v>
      </c>
      <c r="AN211" s="303">
        <v>0</v>
      </c>
      <c r="AO211" s="303">
        <v>0</v>
      </c>
      <c r="AP211" s="303">
        <v>0</v>
      </c>
      <c r="AQ211" s="303">
        <v>0</v>
      </c>
      <c r="AR211" s="303">
        <v>0</v>
      </c>
      <c r="AS211" s="303">
        <v>0</v>
      </c>
      <c r="AT211" s="303">
        <v>0</v>
      </c>
      <c r="AU211" s="303">
        <v>0</v>
      </c>
      <c r="AV211" s="303">
        <v>0</v>
      </c>
      <c r="AW211" s="303">
        <v>0</v>
      </c>
      <c r="AX211" s="303">
        <v>0</v>
      </c>
      <c r="AY211" s="303">
        <v>0</v>
      </c>
      <c r="BA211" s="1572">
        <v>0</v>
      </c>
    </row>
    <row r="212" spans="14:53">
      <c r="N212" s="1567">
        <v>43070</v>
      </c>
      <c r="O212" s="1568" t="s">
        <v>2041</v>
      </c>
      <c r="P212" s="1569">
        <v>2018</v>
      </c>
      <c r="Q212" s="1570">
        <v>0</v>
      </c>
      <c r="R212" s="1577">
        <v>4.62E-3</v>
      </c>
      <c r="S212" s="1570">
        <v>23100</v>
      </c>
      <c r="T212" s="1570">
        <v>23100</v>
      </c>
      <c r="U212" s="1573">
        <v>60000000</v>
      </c>
      <c r="V212" s="1578">
        <v>25410.000000000004</v>
      </c>
      <c r="AC212" s="1568">
        <v>63006</v>
      </c>
      <c r="AD212" s="1568" t="s">
        <v>2696</v>
      </c>
      <c r="AE212" s="303">
        <v>0</v>
      </c>
      <c r="AF212" s="303">
        <v>0</v>
      </c>
      <c r="AG212" s="303">
        <v>0</v>
      </c>
      <c r="AH212" s="303">
        <v>0</v>
      </c>
      <c r="AI212" s="303">
        <v>0</v>
      </c>
      <c r="AJ212" s="303">
        <v>0</v>
      </c>
      <c r="AK212" s="303">
        <v>0</v>
      </c>
      <c r="AL212" s="303">
        <v>0</v>
      </c>
      <c r="AM212" s="303">
        <v>0</v>
      </c>
      <c r="AN212" s="303">
        <v>0</v>
      </c>
      <c r="AO212" s="303">
        <v>0</v>
      </c>
      <c r="AP212" s="303">
        <v>0</v>
      </c>
      <c r="AQ212" s="303">
        <v>0</v>
      </c>
      <c r="AR212" s="303">
        <v>0</v>
      </c>
      <c r="AS212" s="303">
        <v>0</v>
      </c>
      <c r="AT212" s="303">
        <v>0</v>
      </c>
      <c r="AU212" s="303">
        <v>0</v>
      </c>
      <c r="AV212" s="303">
        <v>0</v>
      </c>
      <c r="AW212" s="303">
        <v>0</v>
      </c>
      <c r="AX212" s="303">
        <v>0</v>
      </c>
      <c r="AY212" s="303">
        <v>0</v>
      </c>
      <c r="BA212" s="1572">
        <v>0</v>
      </c>
    </row>
    <row r="213" spans="14:53">
      <c r="N213" s="1567">
        <v>43101</v>
      </c>
      <c r="O213" s="1568" t="s">
        <v>2042</v>
      </c>
      <c r="P213" s="1569">
        <v>2018</v>
      </c>
      <c r="Q213" s="1570">
        <v>0</v>
      </c>
      <c r="R213" s="1577">
        <v>4.62E-3</v>
      </c>
      <c r="S213" s="1570">
        <v>23100</v>
      </c>
      <c r="T213" s="1570">
        <v>23100</v>
      </c>
      <c r="U213" s="1573">
        <v>60000000</v>
      </c>
      <c r="V213" s="1578">
        <v>25410.000000000004</v>
      </c>
      <c r="AC213" s="1568">
        <v>63190</v>
      </c>
      <c r="AD213" s="1568" t="s">
        <v>2702</v>
      </c>
      <c r="AE213" s="303">
        <v>0</v>
      </c>
      <c r="AF213" s="303">
        <v>0</v>
      </c>
      <c r="AG213" s="303">
        <v>0</v>
      </c>
      <c r="AH213" s="303">
        <v>0</v>
      </c>
      <c r="AI213" s="303">
        <v>0</v>
      </c>
      <c r="AJ213" s="303">
        <v>0</v>
      </c>
      <c r="AK213" s="303">
        <v>0</v>
      </c>
      <c r="AL213" s="303">
        <v>0</v>
      </c>
      <c r="AM213" s="303">
        <v>0</v>
      </c>
      <c r="AN213" s="303">
        <v>0</v>
      </c>
      <c r="AO213" s="303">
        <v>0</v>
      </c>
      <c r="AP213" s="303">
        <v>0</v>
      </c>
      <c r="AQ213" s="303">
        <v>0</v>
      </c>
      <c r="AR213" s="303">
        <v>0</v>
      </c>
      <c r="AS213" s="303">
        <v>0</v>
      </c>
      <c r="AT213" s="303">
        <v>0</v>
      </c>
      <c r="AU213" s="303">
        <v>0</v>
      </c>
      <c r="AV213" s="303">
        <v>0</v>
      </c>
      <c r="AW213" s="303">
        <v>0</v>
      </c>
      <c r="AX213" s="303">
        <v>0</v>
      </c>
      <c r="AY213" s="303">
        <v>0</v>
      </c>
      <c r="BA213" s="1572">
        <v>0</v>
      </c>
    </row>
    <row r="214" spans="14:53">
      <c r="N214" s="1567">
        <v>43132</v>
      </c>
      <c r="O214" s="1568" t="s">
        <v>2043</v>
      </c>
      <c r="P214" s="1569">
        <v>2018</v>
      </c>
      <c r="Q214" s="1570">
        <v>0</v>
      </c>
      <c r="R214" s="1577">
        <v>4.62E-3</v>
      </c>
      <c r="S214" s="1570">
        <v>23100</v>
      </c>
      <c r="T214" s="1570">
        <v>23100</v>
      </c>
      <c r="U214" s="1573">
        <v>60000000</v>
      </c>
      <c r="V214" s="1578">
        <v>25410.000000000004</v>
      </c>
      <c r="AC214" s="1568">
        <v>63371</v>
      </c>
      <c r="AD214" s="1568" t="s">
        <v>2708</v>
      </c>
      <c r="AE214" s="303">
        <v>0</v>
      </c>
      <c r="AF214" s="303">
        <v>0</v>
      </c>
      <c r="AG214" s="303">
        <v>0</v>
      </c>
      <c r="AH214" s="303">
        <v>0</v>
      </c>
      <c r="AI214" s="303">
        <v>0</v>
      </c>
      <c r="AJ214" s="303">
        <v>0</v>
      </c>
      <c r="AK214" s="303">
        <v>0</v>
      </c>
      <c r="AL214" s="303">
        <v>0</v>
      </c>
      <c r="AM214" s="303">
        <v>0</v>
      </c>
      <c r="AN214" s="303">
        <v>0</v>
      </c>
      <c r="AO214" s="303">
        <v>0</v>
      </c>
      <c r="AP214" s="303">
        <v>0</v>
      </c>
      <c r="AQ214" s="303">
        <v>0</v>
      </c>
      <c r="AR214" s="303">
        <v>0</v>
      </c>
      <c r="AS214" s="303">
        <v>0</v>
      </c>
      <c r="AT214" s="303">
        <v>0</v>
      </c>
      <c r="AU214" s="303">
        <v>0</v>
      </c>
      <c r="AV214" s="303">
        <v>0</v>
      </c>
      <c r="AW214" s="303">
        <v>0</v>
      </c>
      <c r="AX214" s="303">
        <v>0</v>
      </c>
      <c r="AY214" s="303">
        <v>0</v>
      </c>
      <c r="BA214" s="1572">
        <v>0</v>
      </c>
    </row>
    <row r="215" spans="14:53">
      <c r="N215" s="1567">
        <v>43160</v>
      </c>
      <c r="O215" s="1568" t="s">
        <v>2044</v>
      </c>
      <c r="P215" s="1569">
        <v>2018</v>
      </c>
      <c r="Q215" s="1570">
        <v>0</v>
      </c>
      <c r="R215" s="1577">
        <v>4.62E-3</v>
      </c>
      <c r="S215" s="1570">
        <v>23100</v>
      </c>
      <c r="T215" s="1570">
        <v>23100</v>
      </c>
      <c r="U215" s="1573">
        <v>60000000</v>
      </c>
      <c r="V215" s="1578">
        <v>25410.000000000004</v>
      </c>
      <c r="AC215" s="1568">
        <v>63555</v>
      </c>
      <c r="AD215" s="1568" t="s">
        <v>2714</v>
      </c>
      <c r="AE215" s="303">
        <v>0</v>
      </c>
      <c r="AF215" s="303">
        <v>0</v>
      </c>
      <c r="AG215" s="303">
        <v>0</v>
      </c>
      <c r="AH215" s="303">
        <v>0</v>
      </c>
      <c r="AI215" s="303">
        <v>0</v>
      </c>
      <c r="AJ215" s="303">
        <v>0</v>
      </c>
      <c r="AK215" s="303">
        <v>0</v>
      </c>
      <c r="AL215" s="303">
        <v>0</v>
      </c>
      <c r="AM215" s="303">
        <v>0</v>
      </c>
      <c r="AN215" s="303">
        <v>0</v>
      </c>
      <c r="AO215" s="303">
        <v>0</v>
      </c>
      <c r="AP215" s="303">
        <v>0</v>
      </c>
      <c r="AQ215" s="303">
        <v>0</v>
      </c>
      <c r="AR215" s="303">
        <v>0</v>
      </c>
      <c r="AS215" s="303">
        <v>0</v>
      </c>
      <c r="AT215" s="303">
        <v>0</v>
      </c>
      <c r="AU215" s="303">
        <v>0</v>
      </c>
      <c r="AV215" s="303">
        <v>0</v>
      </c>
      <c r="AW215" s="303">
        <v>0</v>
      </c>
      <c r="AX215" s="303">
        <v>0</v>
      </c>
      <c r="AY215" s="303">
        <v>0</v>
      </c>
      <c r="BA215" s="1572">
        <v>0</v>
      </c>
    </row>
    <row r="216" spans="14:53">
      <c r="N216" s="1567">
        <v>43191</v>
      </c>
      <c r="O216" s="1568" t="s">
        <v>2045</v>
      </c>
      <c r="P216" s="1569">
        <v>2018</v>
      </c>
      <c r="Q216" s="1570">
        <v>0</v>
      </c>
      <c r="R216" s="1577">
        <v>4.62E-3</v>
      </c>
      <c r="S216" s="1570">
        <v>23100</v>
      </c>
      <c r="T216" s="1570">
        <v>23100</v>
      </c>
      <c r="U216" s="1573">
        <v>60000000</v>
      </c>
      <c r="V216" s="1578">
        <v>25410.000000000004</v>
      </c>
      <c r="AC216" s="1568">
        <v>63736</v>
      </c>
      <c r="AD216" s="1568" t="s">
        <v>2720</v>
      </c>
      <c r="AE216" s="303">
        <v>0</v>
      </c>
      <c r="AF216" s="303">
        <v>0</v>
      </c>
      <c r="AG216" s="303">
        <v>0</v>
      </c>
      <c r="AH216" s="303">
        <v>0</v>
      </c>
      <c r="AI216" s="303">
        <v>0</v>
      </c>
      <c r="AJ216" s="303">
        <v>0</v>
      </c>
      <c r="AK216" s="303">
        <v>0</v>
      </c>
      <c r="AL216" s="303">
        <v>0</v>
      </c>
      <c r="AM216" s="303">
        <v>0</v>
      </c>
      <c r="AN216" s="303">
        <v>0</v>
      </c>
      <c r="AO216" s="303">
        <v>0</v>
      </c>
      <c r="AP216" s="303">
        <v>0</v>
      </c>
      <c r="AQ216" s="303">
        <v>0</v>
      </c>
      <c r="AR216" s="303">
        <v>0</v>
      </c>
      <c r="AS216" s="303">
        <v>0</v>
      </c>
      <c r="AT216" s="303">
        <v>0</v>
      </c>
      <c r="AU216" s="303">
        <v>0</v>
      </c>
      <c r="AV216" s="303">
        <v>0</v>
      </c>
      <c r="AW216" s="303">
        <v>0</v>
      </c>
      <c r="AX216" s="303">
        <v>0</v>
      </c>
      <c r="AY216" s="303">
        <v>0</v>
      </c>
      <c r="BA216" s="1572">
        <v>0</v>
      </c>
    </row>
    <row r="217" spans="14:53">
      <c r="N217" s="1567">
        <v>43221</v>
      </c>
      <c r="O217" s="1568" t="s">
        <v>2046</v>
      </c>
      <c r="P217" s="1569">
        <v>2018</v>
      </c>
      <c r="Q217" s="1570">
        <v>0</v>
      </c>
      <c r="R217" s="1577">
        <v>4.62E-3</v>
      </c>
      <c r="S217" s="1570">
        <v>23100</v>
      </c>
      <c r="T217" s="1570">
        <v>23100</v>
      </c>
      <c r="U217" s="1573">
        <v>60000000</v>
      </c>
      <c r="V217" s="1578">
        <v>25410.000000000004</v>
      </c>
      <c r="AC217" s="1568">
        <v>63920</v>
      </c>
      <c r="AD217" s="1568" t="s">
        <v>2726</v>
      </c>
      <c r="AE217" s="303">
        <v>0</v>
      </c>
      <c r="AF217" s="303">
        <v>0</v>
      </c>
      <c r="AG217" s="303">
        <v>0</v>
      </c>
      <c r="AH217" s="303">
        <v>0</v>
      </c>
      <c r="AI217" s="303">
        <v>0</v>
      </c>
      <c r="AJ217" s="303">
        <v>0</v>
      </c>
      <c r="AK217" s="303">
        <v>0</v>
      </c>
      <c r="AL217" s="303">
        <v>0</v>
      </c>
      <c r="AM217" s="303">
        <v>0</v>
      </c>
      <c r="AN217" s="303">
        <v>0</v>
      </c>
      <c r="AO217" s="303">
        <v>0</v>
      </c>
      <c r="AP217" s="303">
        <v>0</v>
      </c>
      <c r="AQ217" s="303">
        <v>0</v>
      </c>
      <c r="AR217" s="303">
        <v>0</v>
      </c>
      <c r="AS217" s="303">
        <v>0</v>
      </c>
      <c r="AT217" s="303">
        <v>0</v>
      </c>
      <c r="AU217" s="303">
        <v>0</v>
      </c>
      <c r="AV217" s="303">
        <v>0</v>
      </c>
      <c r="AW217" s="303">
        <v>0</v>
      </c>
      <c r="AX217" s="303">
        <v>0</v>
      </c>
      <c r="AY217" s="303">
        <v>0</v>
      </c>
      <c r="BA217" s="1572">
        <v>0</v>
      </c>
    </row>
    <row r="218" spans="14:53">
      <c r="N218" s="1567">
        <v>43252</v>
      </c>
      <c r="O218" s="1568" t="s">
        <v>2047</v>
      </c>
      <c r="P218" s="1569">
        <v>2018</v>
      </c>
      <c r="Q218" s="1570">
        <v>0</v>
      </c>
      <c r="R218" s="1577">
        <v>4.62E-3</v>
      </c>
      <c r="S218" s="1570">
        <v>23100</v>
      </c>
      <c r="T218" s="1570">
        <v>23100</v>
      </c>
      <c r="U218" s="1573">
        <v>60000000</v>
      </c>
      <c r="V218" s="1578">
        <v>25410.000000000004</v>
      </c>
      <c r="AC218" s="1568">
        <v>64101</v>
      </c>
      <c r="AD218" s="1568" t="s">
        <v>2732</v>
      </c>
      <c r="AE218" s="303">
        <v>0</v>
      </c>
      <c r="AF218" s="303">
        <v>0</v>
      </c>
      <c r="AG218" s="303">
        <v>0</v>
      </c>
      <c r="AH218" s="303">
        <v>0</v>
      </c>
      <c r="AI218" s="303">
        <v>0</v>
      </c>
      <c r="AJ218" s="303">
        <v>0</v>
      </c>
      <c r="AK218" s="303">
        <v>0</v>
      </c>
      <c r="AL218" s="303">
        <v>0</v>
      </c>
      <c r="AM218" s="303">
        <v>0</v>
      </c>
      <c r="AN218" s="303">
        <v>0</v>
      </c>
      <c r="AO218" s="303">
        <v>0</v>
      </c>
      <c r="AP218" s="303">
        <v>0</v>
      </c>
      <c r="AQ218" s="303">
        <v>0</v>
      </c>
      <c r="AR218" s="303">
        <v>0</v>
      </c>
      <c r="AS218" s="303">
        <v>0</v>
      </c>
      <c r="AT218" s="303">
        <v>0</v>
      </c>
      <c r="AU218" s="303">
        <v>0</v>
      </c>
      <c r="AV218" s="303">
        <v>0</v>
      </c>
      <c r="AW218" s="303">
        <v>0</v>
      </c>
      <c r="AX218" s="303">
        <v>0</v>
      </c>
      <c r="AY218" s="303">
        <v>0</v>
      </c>
      <c r="BA218" s="1572">
        <v>0</v>
      </c>
    </row>
    <row r="219" spans="14:53">
      <c r="N219" s="1567">
        <v>43282</v>
      </c>
      <c r="O219" s="1568" t="s">
        <v>2048</v>
      </c>
      <c r="P219" s="1569">
        <v>2019</v>
      </c>
      <c r="Q219" s="1570">
        <v>0</v>
      </c>
      <c r="R219" s="1577">
        <v>4.62E-3</v>
      </c>
      <c r="S219" s="1570">
        <v>23100</v>
      </c>
      <c r="T219" s="1570">
        <v>23100</v>
      </c>
      <c r="U219" s="1573">
        <v>60000000</v>
      </c>
      <c r="V219" s="1578">
        <v>25410.000000000004</v>
      </c>
      <c r="AC219" s="1568">
        <v>64285</v>
      </c>
      <c r="AD219" s="1568" t="s">
        <v>2738</v>
      </c>
      <c r="AE219" s="303">
        <v>0</v>
      </c>
      <c r="AF219" s="303">
        <v>0</v>
      </c>
      <c r="AG219" s="303">
        <v>0</v>
      </c>
      <c r="AH219" s="303">
        <v>0</v>
      </c>
      <c r="AI219" s="303">
        <v>0</v>
      </c>
      <c r="AJ219" s="303">
        <v>0</v>
      </c>
      <c r="AK219" s="303">
        <v>0</v>
      </c>
      <c r="AL219" s="303">
        <v>0</v>
      </c>
      <c r="AM219" s="303">
        <v>0</v>
      </c>
      <c r="AN219" s="303">
        <v>0</v>
      </c>
      <c r="AO219" s="303">
        <v>0</v>
      </c>
      <c r="AP219" s="303">
        <v>0</v>
      </c>
      <c r="AQ219" s="303">
        <v>0</v>
      </c>
      <c r="AR219" s="303">
        <v>0</v>
      </c>
      <c r="AS219" s="303">
        <v>0</v>
      </c>
      <c r="AT219" s="303">
        <v>0</v>
      </c>
      <c r="AU219" s="303">
        <v>0</v>
      </c>
      <c r="AV219" s="303">
        <v>0</v>
      </c>
      <c r="AW219" s="303">
        <v>0</v>
      </c>
      <c r="AX219" s="303">
        <v>0</v>
      </c>
      <c r="AY219" s="303">
        <v>0</v>
      </c>
      <c r="BA219" s="1572">
        <v>0</v>
      </c>
    </row>
    <row r="220" spans="14:53">
      <c r="N220" s="1567">
        <v>43313</v>
      </c>
      <c r="O220" s="1568" t="s">
        <v>2049</v>
      </c>
      <c r="P220" s="1569">
        <v>2019</v>
      </c>
      <c r="Q220" s="1570">
        <v>0</v>
      </c>
      <c r="R220" s="1577">
        <v>4.62E-3</v>
      </c>
      <c r="S220" s="1570">
        <v>23100</v>
      </c>
      <c r="T220" s="1570">
        <v>23100</v>
      </c>
      <c r="U220" s="1573">
        <v>60000000</v>
      </c>
      <c r="V220" s="1578">
        <v>25410.000000000004</v>
      </c>
      <c r="AC220" s="1568">
        <v>64467</v>
      </c>
      <c r="AD220" s="1568" t="s">
        <v>2744</v>
      </c>
      <c r="AE220" s="303">
        <v>0</v>
      </c>
      <c r="AF220" s="303">
        <v>0</v>
      </c>
      <c r="AG220" s="303">
        <v>0</v>
      </c>
      <c r="AH220" s="303">
        <v>0</v>
      </c>
      <c r="AI220" s="303">
        <v>0</v>
      </c>
      <c r="AJ220" s="303">
        <v>0</v>
      </c>
      <c r="AK220" s="303">
        <v>0</v>
      </c>
      <c r="AL220" s="303">
        <v>0</v>
      </c>
      <c r="AM220" s="303">
        <v>0</v>
      </c>
      <c r="AN220" s="303">
        <v>0</v>
      </c>
      <c r="AO220" s="303">
        <v>0</v>
      </c>
      <c r="AP220" s="303">
        <v>0</v>
      </c>
      <c r="AQ220" s="303">
        <v>0</v>
      </c>
      <c r="AR220" s="303">
        <v>0</v>
      </c>
      <c r="AS220" s="303">
        <v>0</v>
      </c>
      <c r="AT220" s="303">
        <v>0</v>
      </c>
      <c r="AU220" s="303">
        <v>0</v>
      </c>
      <c r="AV220" s="303">
        <v>0</v>
      </c>
      <c r="AW220" s="303">
        <v>0</v>
      </c>
      <c r="AX220" s="303">
        <v>0</v>
      </c>
      <c r="AY220" s="303">
        <v>0</v>
      </c>
      <c r="BA220" s="1572">
        <v>0</v>
      </c>
    </row>
    <row r="221" spans="14:53">
      <c r="N221" s="1567">
        <v>43344</v>
      </c>
      <c r="O221" s="1568" t="s">
        <v>2050</v>
      </c>
      <c r="P221" s="1569">
        <v>2019</v>
      </c>
      <c r="Q221" s="1570">
        <v>0</v>
      </c>
      <c r="R221" s="1577">
        <v>4.62E-3</v>
      </c>
      <c r="S221" s="1570">
        <v>23100</v>
      </c>
      <c r="T221" s="1570">
        <v>23100</v>
      </c>
      <c r="U221" s="1573">
        <v>60000000</v>
      </c>
      <c r="V221" s="1578">
        <v>25410.000000000004</v>
      </c>
      <c r="AC221" s="1568">
        <v>64651</v>
      </c>
      <c r="AD221" s="1568" t="s">
        <v>2750</v>
      </c>
      <c r="AE221" s="303">
        <v>0</v>
      </c>
      <c r="AF221" s="303">
        <v>0</v>
      </c>
      <c r="AG221" s="303">
        <v>0</v>
      </c>
      <c r="AH221" s="303">
        <v>0</v>
      </c>
      <c r="AI221" s="303">
        <v>0</v>
      </c>
      <c r="AJ221" s="303">
        <v>0</v>
      </c>
      <c r="AK221" s="303">
        <v>0</v>
      </c>
      <c r="AL221" s="303">
        <v>0</v>
      </c>
      <c r="AM221" s="303">
        <v>0</v>
      </c>
      <c r="AN221" s="303">
        <v>0</v>
      </c>
      <c r="AO221" s="303">
        <v>0</v>
      </c>
      <c r="AP221" s="303">
        <v>0</v>
      </c>
      <c r="AQ221" s="303">
        <v>0</v>
      </c>
      <c r="AR221" s="303">
        <v>0</v>
      </c>
      <c r="AS221" s="303">
        <v>0</v>
      </c>
      <c r="AT221" s="303">
        <v>0</v>
      </c>
      <c r="AU221" s="303">
        <v>0</v>
      </c>
      <c r="AV221" s="303">
        <v>0</v>
      </c>
      <c r="AW221" s="303">
        <v>0</v>
      </c>
      <c r="AX221" s="303">
        <v>0</v>
      </c>
      <c r="AY221" s="303">
        <v>0</v>
      </c>
      <c r="BA221" s="1572">
        <v>0</v>
      </c>
    </row>
    <row r="222" spans="14:53">
      <c r="N222" s="1567">
        <v>43374</v>
      </c>
      <c r="O222" s="1568" t="s">
        <v>2051</v>
      </c>
      <c r="P222" s="1569">
        <v>2019</v>
      </c>
      <c r="Q222" s="1570">
        <v>0</v>
      </c>
      <c r="R222" s="1577">
        <v>4.62E-3</v>
      </c>
      <c r="S222" s="1570">
        <v>23100</v>
      </c>
      <c r="T222" s="1570">
        <v>23100</v>
      </c>
      <c r="U222" s="1573">
        <v>150000000</v>
      </c>
      <c r="V222" s="1578">
        <v>63525.000000000007</v>
      </c>
      <c r="AC222" s="1568">
        <v>64832</v>
      </c>
      <c r="AD222" s="1568" t="s">
        <v>2756</v>
      </c>
      <c r="AE222" s="303">
        <v>0</v>
      </c>
      <c r="AF222" s="303">
        <v>0</v>
      </c>
      <c r="AG222" s="303">
        <v>0</v>
      </c>
      <c r="AH222" s="303">
        <v>0</v>
      </c>
      <c r="AI222" s="303">
        <v>0</v>
      </c>
      <c r="AJ222" s="303">
        <v>0</v>
      </c>
      <c r="AK222" s="303">
        <v>0</v>
      </c>
      <c r="AL222" s="303">
        <v>0</v>
      </c>
      <c r="AM222" s="303">
        <v>0</v>
      </c>
      <c r="AN222" s="303">
        <v>0</v>
      </c>
      <c r="AO222" s="303">
        <v>0</v>
      </c>
      <c r="AP222" s="303">
        <v>0</v>
      </c>
      <c r="AQ222" s="303">
        <v>0</v>
      </c>
      <c r="AR222" s="303">
        <v>0</v>
      </c>
      <c r="AS222" s="303">
        <v>0</v>
      </c>
      <c r="AT222" s="303">
        <v>0</v>
      </c>
      <c r="AU222" s="303">
        <v>0</v>
      </c>
      <c r="AV222" s="303">
        <v>0</v>
      </c>
      <c r="AW222" s="303">
        <v>0</v>
      </c>
      <c r="AX222" s="303">
        <v>0</v>
      </c>
      <c r="AY222" s="303">
        <v>0</v>
      </c>
      <c r="BA222" s="1572">
        <v>0</v>
      </c>
    </row>
    <row r="223" spans="14:53">
      <c r="N223" s="1567">
        <v>43405</v>
      </c>
      <c r="O223" s="1568" t="s">
        <v>2052</v>
      </c>
      <c r="P223" s="1569">
        <v>2019</v>
      </c>
      <c r="Q223" s="1570">
        <v>0</v>
      </c>
      <c r="R223" s="1577">
        <v>4.62E-3</v>
      </c>
      <c r="S223" s="1570">
        <v>57750</v>
      </c>
      <c r="T223" s="1570">
        <v>57750</v>
      </c>
      <c r="U223" s="1573">
        <v>150000000</v>
      </c>
      <c r="V223" s="1578">
        <v>63525.000000000007</v>
      </c>
      <c r="AC223" s="1568">
        <v>65016</v>
      </c>
      <c r="AD223" s="1568" t="s">
        <v>2762</v>
      </c>
      <c r="AE223" s="303">
        <v>0</v>
      </c>
      <c r="AF223" s="303">
        <v>0</v>
      </c>
      <c r="AG223" s="303">
        <v>0</v>
      </c>
      <c r="AH223" s="303">
        <v>0</v>
      </c>
      <c r="AI223" s="303">
        <v>0</v>
      </c>
      <c r="AJ223" s="303">
        <v>0</v>
      </c>
      <c r="AK223" s="303">
        <v>0</v>
      </c>
      <c r="AL223" s="303">
        <v>0</v>
      </c>
      <c r="AM223" s="303">
        <v>0</v>
      </c>
      <c r="AN223" s="303">
        <v>0</v>
      </c>
      <c r="AO223" s="303">
        <v>0</v>
      </c>
      <c r="AP223" s="303">
        <v>0</v>
      </c>
      <c r="AQ223" s="303">
        <v>0</v>
      </c>
      <c r="AR223" s="303">
        <v>0</v>
      </c>
      <c r="AS223" s="303">
        <v>0</v>
      </c>
      <c r="AT223" s="303">
        <v>0</v>
      </c>
      <c r="AU223" s="303">
        <v>0</v>
      </c>
      <c r="AV223" s="303">
        <v>0</v>
      </c>
      <c r="AW223" s="303">
        <v>0</v>
      </c>
      <c r="AX223" s="303">
        <v>0</v>
      </c>
      <c r="AY223" s="303">
        <v>0</v>
      </c>
      <c r="BA223" s="1572">
        <v>0</v>
      </c>
    </row>
    <row r="224" spans="14:53">
      <c r="N224" s="1567">
        <v>43435</v>
      </c>
      <c r="O224" s="1568" t="s">
        <v>2053</v>
      </c>
      <c r="P224" s="1569">
        <v>2019</v>
      </c>
      <c r="Q224" s="1570">
        <v>0</v>
      </c>
      <c r="R224" s="1577">
        <v>4.62E-3</v>
      </c>
      <c r="S224" s="1570">
        <v>57750</v>
      </c>
      <c r="T224" s="1570">
        <v>57750</v>
      </c>
      <c r="U224" s="1573">
        <v>150000000</v>
      </c>
      <c r="V224" s="1578">
        <v>63525.000000000007</v>
      </c>
      <c r="AC224" s="1568">
        <v>65197</v>
      </c>
      <c r="AD224" s="1568" t="s">
        <v>2768</v>
      </c>
      <c r="AE224" s="303">
        <v>0</v>
      </c>
      <c r="AF224" s="303">
        <v>0</v>
      </c>
      <c r="AG224" s="303">
        <v>0</v>
      </c>
      <c r="AH224" s="303">
        <v>0</v>
      </c>
      <c r="AI224" s="303">
        <v>0</v>
      </c>
      <c r="AJ224" s="303">
        <v>0</v>
      </c>
      <c r="AK224" s="303">
        <v>0</v>
      </c>
      <c r="AL224" s="303">
        <v>0</v>
      </c>
      <c r="AM224" s="303">
        <v>0</v>
      </c>
      <c r="AN224" s="303">
        <v>0</v>
      </c>
      <c r="AO224" s="303">
        <v>0</v>
      </c>
      <c r="AP224" s="303">
        <v>0</v>
      </c>
      <c r="AQ224" s="303">
        <v>0</v>
      </c>
      <c r="AR224" s="303">
        <v>0</v>
      </c>
      <c r="AS224" s="303">
        <v>0</v>
      </c>
      <c r="AT224" s="303">
        <v>0</v>
      </c>
      <c r="AU224" s="303">
        <v>0</v>
      </c>
      <c r="AV224" s="303">
        <v>0</v>
      </c>
      <c r="AW224" s="303">
        <v>0</v>
      </c>
      <c r="AX224" s="303">
        <v>0</v>
      </c>
      <c r="AY224" s="303">
        <v>0</v>
      </c>
      <c r="BA224" s="1572">
        <v>0</v>
      </c>
    </row>
    <row r="225" spans="14:53">
      <c r="N225" s="1567">
        <v>43466</v>
      </c>
      <c r="O225" s="1568" t="s">
        <v>2054</v>
      </c>
      <c r="P225" s="1569">
        <v>2019</v>
      </c>
      <c r="Q225" s="1570">
        <v>0</v>
      </c>
      <c r="R225" s="1577">
        <v>4.62E-3</v>
      </c>
      <c r="S225" s="1570">
        <v>57750</v>
      </c>
      <c r="T225" s="1570">
        <v>57750</v>
      </c>
      <c r="U225" s="1573">
        <v>150000000</v>
      </c>
      <c r="V225" s="1578">
        <v>63525.000000000007</v>
      </c>
      <c r="AC225" s="1568">
        <v>65381</v>
      </c>
      <c r="AD225" s="1568" t="s">
        <v>2774</v>
      </c>
      <c r="AE225" s="303">
        <v>0</v>
      </c>
      <c r="AF225" s="303">
        <v>0</v>
      </c>
      <c r="AG225" s="303">
        <v>0</v>
      </c>
      <c r="AH225" s="303">
        <v>0</v>
      </c>
      <c r="AI225" s="303">
        <v>0</v>
      </c>
      <c r="AJ225" s="303">
        <v>0</v>
      </c>
      <c r="AK225" s="303">
        <v>0</v>
      </c>
      <c r="AL225" s="303">
        <v>0</v>
      </c>
      <c r="AM225" s="303">
        <v>0</v>
      </c>
      <c r="AN225" s="303">
        <v>0</v>
      </c>
      <c r="AO225" s="303">
        <v>0</v>
      </c>
      <c r="AP225" s="303">
        <v>0</v>
      </c>
      <c r="AQ225" s="303">
        <v>0</v>
      </c>
      <c r="AR225" s="303">
        <v>0</v>
      </c>
      <c r="AS225" s="303">
        <v>0</v>
      </c>
      <c r="AT225" s="303">
        <v>0</v>
      </c>
      <c r="AU225" s="303">
        <v>0</v>
      </c>
      <c r="AV225" s="303">
        <v>0</v>
      </c>
      <c r="AW225" s="303">
        <v>0</v>
      </c>
      <c r="AX225" s="303">
        <v>0</v>
      </c>
      <c r="AY225" s="303">
        <v>0</v>
      </c>
      <c r="BA225" s="1572">
        <v>0</v>
      </c>
    </row>
    <row r="226" spans="14:53">
      <c r="N226" s="1567">
        <v>43497</v>
      </c>
      <c r="O226" s="1568" t="s">
        <v>2055</v>
      </c>
      <c r="P226" s="1569">
        <v>2019</v>
      </c>
      <c r="Q226" s="1570">
        <v>0</v>
      </c>
      <c r="R226" s="1577">
        <v>4.62E-3</v>
      </c>
      <c r="S226" s="1570">
        <v>57750</v>
      </c>
      <c r="T226" s="1570">
        <v>57750</v>
      </c>
      <c r="U226" s="1573">
        <v>150000000</v>
      </c>
      <c r="V226" s="1578">
        <v>63525.000000000007</v>
      </c>
      <c r="AC226" s="1568">
        <v>65562</v>
      </c>
      <c r="AD226" s="1568" t="s">
        <v>2780</v>
      </c>
      <c r="AE226" s="303">
        <v>0</v>
      </c>
      <c r="AF226" s="303">
        <v>0</v>
      </c>
      <c r="AG226" s="303">
        <v>0</v>
      </c>
      <c r="AH226" s="303">
        <v>0</v>
      </c>
      <c r="AI226" s="303">
        <v>0</v>
      </c>
      <c r="AJ226" s="303">
        <v>0</v>
      </c>
      <c r="AK226" s="303">
        <v>0</v>
      </c>
      <c r="AL226" s="303">
        <v>0</v>
      </c>
      <c r="AM226" s="303">
        <v>0</v>
      </c>
      <c r="AN226" s="303">
        <v>0</v>
      </c>
      <c r="AO226" s="303">
        <v>0</v>
      </c>
      <c r="AP226" s="303">
        <v>0</v>
      </c>
      <c r="AQ226" s="303">
        <v>0</v>
      </c>
      <c r="AR226" s="303">
        <v>0</v>
      </c>
      <c r="AS226" s="303">
        <v>0</v>
      </c>
      <c r="AT226" s="303">
        <v>0</v>
      </c>
      <c r="AU226" s="303">
        <v>0</v>
      </c>
      <c r="AV226" s="303">
        <v>0</v>
      </c>
      <c r="AW226" s="303">
        <v>0</v>
      </c>
      <c r="AX226" s="303">
        <v>0</v>
      </c>
      <c r="AY226" s="303">
        <v>0</v>
      </c>
      <c r="BA226" s="1572">
        <v>0</v>
      </c>
    </row>
    <row r="227" spans="14:53">
      <c r="N227" s="1567">
        <v>43525</v>
      </c>
      <c r="O227" s="1568" t="s">
        <v>2056</v>
      </c>
      <c r="P227" s="1569">
        <v>2019</v>
      </c>
      <c r="Q227" s="1570">
        <v>0</v>
      </c>
      <c r="R227" s="1577">
        <v>4.62E-3</v>
      </c>
      <c r="S227" s="1570">
        <v>57750</v>
      </c>
      <c r="T227" s="1570">
        <v>57750</v>
      </c>
      <c r="U227" s="1573">
        <v>150000000</v>
      </c>
      <c r="V227" s="1578">
        <v>63525.000000000007</v>
      </c>
      <c r="AC227" s="1568">
        <v>65746</v>
      </c>
      <c r="AD227" s="1568" t="s">
        <v>2786</v>
      </c>
      <c r="AE227" s="303">
        <v>0</v>
      </c>
      <c r="AF227" s="303">
        <v>0</v>
      </c>
      <c r="AG227" s="303">
        <v>0</v>
      </c>
      <c r="AH227" s="303">
        <v>0</v>
      </c>
      <c r="AI227" s="303">
        <v>0</v>
      </c>
      <c r="AJ227" s="303">
        <v>0</v>
      </c>
      <c r="AK227" s="303">
        <v>0</v>
      </c>
      <c r="AL227" s="303">
        <v>0</v>
      </c>
      <c r="AM227" s="303">
        <v>0</v>
      </c>
      <c r="AN227" s="303">
        <v>0</v>
      </c>
      <c r="AO227" s="303">
        <v>0</v>
      </c>
      <c r="AP227" s="303">
        <v>0</v>
      </c>
      <c r="AQ227" s="303">
        <v>0</v>
      </c>
      <c r="AR227" s="303">
        <v>0</v>
      </c>
      <c r="AS227" s="303">
        <v>0</v>
      </c>
      <c r="AT227" s="303">
        <v>0</v>
      </c>
      <c r="AU227" s="303">
        <v>0</v>
      </c>
      <c r="AV227" s="303">
        <v>0</v>
      </c>
      <c r="AW227" s="303">
        <v>0</v>
      </c>
      <c r="AX227" s="303">
        <v>0</v>
      </c>
      <c r="AY227" s="303">
        <v>0</v>
      </c>
      <c r="BA227" s="1572">
        <v>0</v>
      </c>
    </row>
    <row r="228" spans="14:53">
      <c r="N228" s="1567">
        <v>43556</v>
      </c>
      <c r="O228" s="1568" t="s">
        <v>2057</v>
      </c>
      <c r="P228" s="1569">
        <v>2019</v>
      </c>
      <c r="Q228" s="1570">
        <v>0</v>
      </c>
      <c r="R228" s="1577">
        <v>4.62E-3</v>
      </c>
      <c r="S228" s="1570">
        <v>57750</v>
      </c>
      <c r="T228" s="1570">
        <v>57750</v>
      </c>
      <c r="U228" s="1573">
        <v>150000000</v>
      </c>
      <c r="V228" s="1578">
        <v>63525.000000000007</v>
      </c>
      <c r="AC228" s="1568">
        <v>65928</v>
      </c>
      <c r="AD228" s="1568" t="s">
        <v>4695</v>
      </c>
      <c r="AE228" s="303">
        <v>0</v>
      </c>
      <c r="AF228" s="303">
        <v>0</v>
      </c>
      <c r="AG228" s="303">
        <v>0</v>
      </c>
      <c r="AH228" s="303">
        <v>0</v>
      </c>
      <c r="AI228" s="303">
        <v>0</v>
      </c>
      <c r="AJ228" s="303">
        <v>0</v>
      </c>
      <c r="AK228" s="303">
        <v>0</v>
      </c>
      <c r="AL228" s="303">
        <v>0</v>
      </c>
      <c r="AM228" s="303">
        <v>0</v>
      </c>
      <c r="AN228" s="303">
        <v>0</v>
      </c>
      <c r="AO228" s="303">
        <v>0</v>
      </c>
      <c r="AP228" s="303">
        <v>0</v>
      </c>
      <c r="AQ228" s="303">
        <v>0</v>
      </c>
      <c r="AR228" s="303">
        <v>0</v>
      </c>
      <c r="AS228" s="303">
        <v>0</v>
      </c>
      <c r="AT228" s="303">
        <v>0</v>
      </c>
      <c r="AU228" s="303">
        <v>0</v>
      </c>
      <c r="AV228" s="303">
        <v>0</v>
      </c>
      <c r="AW228" s="303">
        <v>0</v>
      </c>
      <c r="AX228" s="303">
        <v>0</v>
      </c>
      <c r="AY228" s="303">
        <v>0</v>
      </c>
      <c r="BA228" s="1572">
        <v>0</v>
      </c>
    </row>
    <row r="229" spans="14:53">
      <c r="N229" s="1567">
        <v>43586</v>
      </c>
      <c r="O229" s="1568" t="s">
        <v>2058</v>
      </c>
      <c r="P229" s="1569">
        <v>2019</v>
      </c>
      <c r="Q229" s="1570">
        <v>0</v>
      </c>
      <c r="R229" s="1577">
        <v>4.62E-3</v>
      </c>
      <c r="S229" s="1570">
        <v>57750</v>
      </c>
      <c r="T229" s="1570">
        <v>57750</v>
      </c>
      <c r="U229" s="1573">
        <v>150000000</v>
      </c>
      <c r="V229" s="1578">
        <v>63525.000000000007</v>
      </c>
      <c r="AC229" s="1568"/>
      <c r="AD229" s="1568"/>
    </row>
    <row r="230" spans="14:53">
      <c r="N230" s="1567">
        <v>43617</v>
      </c>
      <c r="O230" s="1568" t="s">
        <v>2059</v>
      </c>
      <c r="P230" s="1569">
        <v>2019</v>
      </c>
      <c r="Q230" s="1570">
        <v>0</v>
      </c>
      <c r="R230" s="1577">
        <v>4.62E-3</v>
      </c>
      <c r="S230" s="1570">
        <v>57750</v>
      </c>
      <c r="T230" s="1570">
        <v>57750</v>
      </c>
      <c r="U230" s="1573">
        <v>150000000</v>
      </c>
      <c r="V230" s="1578">
        <v>63525.000000000007</v>
      </c>
      <c r="AC230" s="1568"/>
      <c r="AD230" s="1568"/>
    </row>
    <row r="231" spans="14:53">
      <c r="N231" s="1567">
        <v>43647</v>
      </c>
      <c r="O231" s="1568" t="s">
        <v>2060</v>
      </c>
      <c r="P231" s="1569">
        <v>2020</v>
      </c>
      <c r="Q231" s="1570">
        <v>0</v>
      </c>
      <c r="R231" s="1577">
        <v>4.62E-3</v>
      </c>
      <c r="S231" s="1570">
        <v>57750</v>
      </c>
      <c r="T231" s="1570">
        <v>57750</v>
      </c>
      <c r="U231" s="1573">
        <v>150000000</v>
      </c>
      <c r="V231" s="1578">
        <v>63525.000000000007</v>
      </c>
      <c r="AC231" s="1568"/>
      <c r="AD231" s="1568"/>
    </row>
    <row r="232" spans="14:53">
      <c r="N232" s="1567">
        <v>43678</v>
      </c>
      <c r="O232" s="1568" t="s">
        <v>2061</v>
      </c>
      <c r="P232" s="1569">
        <v>2020</v>
      </c>
      <c r="Q232" s="1570">
        <v>0</v>
      </c>
      <c r="R232" s="1577">
        <v>4.62E-3</v>
      </c>
      <c r="S232" s="1570">
        <v>57750</v>
      </c>
      <c r="T232" s="1570">
        <v>57750</v>
      </c>
      <c r="U232" s="1573">
        <v>150000000</v>
      </c>
      <c r="V232" s="1578">
        <v>63525.000000000007</v>
      </c>
      <c r="AC232" s="1568"/>
      <c r="AD232" s="1568"/>
    </row>
    <row r="233" spans="14:53">
      <c r="N233" s="1567">
        <v>43709</v>
      </c>
      <c r="O233" s="1568" t="s">
        <v>2062</v>
      </c>
      <c r="P233" s="1569">
        <v>2020</v>
      </c>
      <c r="Q233" s="1570">
        <v>0</v>
      </c>
      <c r="R233" s="1577">
        <v>4.62E-3</v>
      </c>
      <c r="S233" s="1570">
        <v>57750</v>
      </c>
      <c r="T233" s="1570">
        <v>57750</v>
      </c>
      <c r="U233" s="1573">
        <v>150000000</v>
      </c>
      <c r="V233" s="1578">
        <v>63525.000000000007</v>
      </c>
      <c r="AC233" s="1568"/>
      <c r="AD233" s="1568"/>
    </row>
    <row r="234" spans="14:53">
      <c r="N234" s="1567">
        <v>43739</v>
      </c>
      <c r="O234" s="1568" t="s">
        <v>2063</v>
      </c>
      <c r="P234" s="1569">
        <v>2020</v>
      </c>
      <c r="Q234" s="1570">
        <v>0</v>
      </c>
      <c r="R234" s="1577">
        <v>4.62E-3</v>
      </c>
      <c r="S234" s="1570">
        <v>57750</v>
      </c>
      <c r="T234" s="1570">
        <v>57750</v>
      </c>
      <c r="U234" s="1573">
        <v>270000000</v>
      </c>
      <c r="V234" s="1578">
        <v>114345.00000000001</v>
      </c>
      <c r="AC234" s="1568"/>
      <c r="AD234" s="1568"/>
    </row>
    <row r="235" spans="14:53">
      <c r="N235" s="1567">
        <v>43770</v>
      </c>
      <c r="O235" s="1568" t="s">
        <v>2064</v>
      </c>
      <c r="P235" s="1569">
        <v>2020</v>
      </c>
      <c r="Q235" s="1570">
        <v>0</v>
      </c>
      <c r="R235" s="1577">
        <v>4.62E-3</v>
      </c>
      <c r="S235" s="1570">
        <v>103950</v>
      </c>
      <c r="T235" s="1570">
        <v>103950</v>
      </c>
      <c r="U235" s="1573">
        <v>270000000</v>
      </c>
      <c r="V235" s="1578">
        <v>114345.00000000001</v>
      </c>
    </row>
    <row r="236" spans="14:53">
      <c r="N236" s="1567">
        <v>43800</v>
      </c>
      <c r="O236" s="1568" t="s">
        <v>2065</v>
      </c>
      <c r="P236" s="1569">
        <v>2020</v>
      </c>
      <c r="Q236" s="1570">
        <v>0</v>
      </c>
      <c r="R236" s="1577">
        <v>4.62E-3</v>
      </c>
      <c r="S236" s="1570">
        <v>103950</v>
      </c>
      <c r="T236" s="1570">
        <v>103950</v>
      </c>
      <c r="U236" s="1573">
        <v>270000000</v>
      </c>
      <c r="V236" s="1578">
        <v>114345.00000000001</v>
      </c>
    </row>
    <row r="237" spans="14:53">
      <c r="N237" s="1567">
        <v>43831</v>
      </c>
      <c r="O237" s="1568" t="s">
        <v>2066</v>
      </c>
      <c r="P237" s="1569">
        <v>2020</v>
      </c>
      <c r="Q237" s="1570">
        <v>0</v>
      </c>
      <c r="R237" s="1577">
        <v>4.62E-3</v>
      </c>
      <c r="S237" s="1570">
        <v>103950</v>
      </c>
      <c r="T237" s="1570">
        <v>103950</v>
      </c>
      <c r="U237" s="1573">
        <v>270000000</v>
      </c>
      <c r="V237" s="1578">
        <v>114345.00000000001</v>
      </c>
    </row>
    <row r="238" spans="14:53">
      <c r="N238" s="1567">
        <v>43862</v>
      </c>
      <c r="O238" s="1568" t="s">
        <v>2067</v>
      </c>
      <c r="P238" s="1569">
        <v>2020</v>
      </c>
      <c r="Q238" s="1570">
        <v>0</v>
      </c>
      <c r="R238" s="1577">
        <v>4.62E-3</v>
      </c>
      <c r="S238" s="1570">
        <v>103950</v>
      </c>
      <c r="T238" s="1570">
        <v>103950</v>
      </c>
      <c r="U238" s="1573">
        <v>270000000</v>
      </c>
      <c r="V238" s="1578">
        <v>114345.00000000001</v>
      </c>
    </row>
    <row r="239" spans="14:53">
      <c r="N239" s="1567">
        <v>43891</v>
      </c>
      <c r="O239" s="1568" t="s">
        <v>2068</v>
      </c>
      <c r="P239" s="1569">
        <v>2020</v>
      </c>
      <c r="Q239" s="1570">
        <v>0</v>
      </c>
      <c r="R239" s="1577">
        <v>4.62E-3</v>
      </c>
      <c r="S239" s="1570">
        <v>103950</v>
      </c>
      <c r="T239" s="1570">
        <v>103950</v>
      </c>
      <c r="U239" s="1573">
        <v>270000000</v>
      </c>
      <c r="V239" s="1578">
        <v>114345.00000000001</v>
      </c>
    </row>
    <row r="240" spans="14:53">
      <c r="N240" s="1567">
        <v>43922</v>
      </c>
      <c r="O240" s="1568" t="s">
        <v>2069</v>
      </c>
      <c r="P240" s="1569">
        <v>2020</v>
      </c>
      <c r="Q240" s="1570">
        <v>0</v>
      </c>
      <c r="R240" s="1577">
        <v>4.62E-3</v>
      </c>
      <c r="S240" s="1570">
        <v>103950</v>
      </c>
      <c r="T240" s="1570">
        <v>103950</v>
      </c>
      <c r="U240" s="1573">
        <v>270000000</v>
      </c>
      <c r="V240" s="1578">
        <v>114345.00000000001</v>
      </c>
    </row>
    <row r="241" spans="14:22">
      <c r="N241" s="1567">
        <v>43952</v>
      </c>
      <c r="O241" s="1568" t="s">
        <v>2070</v>
      </c>
      <c r="P241" s="1569">
        <v>2020</v>
      </c>
      <c r="Q241" s="1570">
        <v>0</v>
      </c>
      <c r="R241" s="1577">
        <v>4.62E-3</v>
      </c>
      <c r="S241" s="1570">
        <v>103950</v>
      </c>
      <c r="T241" s="1570">
        <v>103950</v>
      </c>
      <c r="U241" s="1573">
        <v>270000000</v>
      </c>
      <c r="V241" s="1578">
        <v>114345.00000000001</v>
      </c>
    </row>
    <row r="242" spans="14:22">
      <c r="N242" s="1567">
        <v>43983</v>
      </c>
      <c r="O242" s="1568" t="s">
        <v>2071</v>
      </c>
      <c r="P242" s="1569">
        <v>2020</v>
      </c>
      <c r="Q242" s="1570">
        <v>0</v>
      </c>
      <c r="R242" s="1577">
        <v>4.62E-3</v>
      </c>
      <c r="S242" s="1570">
        <v>103950</v>
      </c>
      <c r="T242" s="1570">
        <v>103950</v>
      </c>
      <c r="U242" s="1573">
        <v>270000000</v>
      </c>
      <c r="V242" s="1578">
        <v>114345.00000000001</v>
      </c>
    </row>
    <row r="243" spans="14:22">
      <c r="N243" s="1567">
        <v>44013</v>
      </c>
      <c r="O243" s="1568" t="s">
        <v>2072</v>
      </c>
      <c r="P243" s="1569">
        <v>2021</v>
      </c>
      <c r="Q243" s="1570">
        <v>0</v>
      </c>
      <c r="R243" s="1577">
        <v>4.62E-3</v>
      </c>
      <c r="S243" s="1570">
        <v>103950</v>
      </c>
      <c r="T243" s="1570">
        <v>103950</v>
      </c>
      <c r="U243" s="1573">
        <v>270000000</v>
      </c>
      <c r="V243" s="1578">
        <v>114345.00000000001</v>
      </c>
    </row>
    <row r="244" spans="14:22">
      <c r="N244" s="1567">
        <v>44044</v>
      </c>
      <c r="O244" s="1568" t="s">
        <v>2073</v>
      </c>
      <c r="P244" s="1569">
        <v>2021</v>
      </c>
      <c r="Q244" s="1570">
        <v>0</v>
      </c>
      <c r="R244" s="1577">
        <v>4.62E-3</v>
      </c>
      <c r="S244" s="1570">
        <v>103950</v>
      </c>
      <c r="T244" s="1570">
        <v>103950</v>
      </c>
      <c r="U244" s="1573">
        <v>270000000</v>
      </c>
      <c r="V244" s="1578">
        <v>114345.00000000001</v>
      </c>
    </row>
    <row r="245" spans="14:22">
      <c r="N245" s="1567">
        <v>44075</v>
      </c>
      <c r="O245" s="1568" t="s">
        <v>2074</v>
      </c>
      <c r="P245" s="1569">
        <v>2021</v>
      </c>
      <c r="Q245" s="1570">
        <v>0</v>
      </c>
      <c r="R245" s="1577">
        <v>4.62E-3</v>
      </c>
      <c r="S245" s="1570">
        <v>103950</v>
      </c>
      <c r="T245" s="1570">
        <v>103950</v>
      </c>
      <c r="U245" s="1573">
        <v>270000000</v>
      </c>
      <c r="V245" s="1578">
        <v>114345.00000000001</v>
      </c>
    </row>
    <row r="246" spans="14:22">
      <c r="N246" s="1567">
        <v>44105</v>
      </c>
      <c r="O246" s="1568" t="s">
        <v>2075</v>
      </c>
      <c r="P246" s="1569">
        <v>2021</v>
      </c>
      <c r="Q246" s="1570">
        <v>0</v>
      </c>
      <c r="R246" s="1577">
        <v>4.62E-3</v>
      </c>
      <c r="S246" s="1570">
        <v>103950</v>
      </c>
      <c r="T246" s="1570">
        <v>103950</v>
      </c>
      <c r="U246" s="1573">
        <v>390000000</v>
      </c>
      <c r="V246" s="1578">
        <v>165165</v>
      </c>
    </row>
    <row r="247" spans="14:22">
      <c r="N247" s="1567">
        <v>44136</v>
      </c>
      <c r="O247" s="1568" t="s">
        <v>2076</v>
      </c>
      <c r="P247" s="1569">
        <v>2021</v>
      </c>
      <c r="Q247" s="1570">
        <v>0</v>
      </c>
      <c r="R247" s="1577">
        <v>4.62E-3</v>
      </c>
      <c r="S247" s="1570">
        <v>150150</v>
      </c>
      <c r="T247" s="1570">
        <v>150150</v>
      </c>
      <c r="U247" s="1573">
        <v>390000000</v>
      </c>
      <c r="V247" s="1578">
        <v>165165</v>
      </c>
    </row>
    <row r="248" spans="14:22">
      <c r="N248" s="1567">
        <v>44166</v>
      </c>
      <c r="O248" s="1568" t="s">
        <v>2077</v>
      </c>
      <c r="P248" s="1569">
        <v>2021</v>
      </c>
      <c r="Q248" s="1570">
        <v>0</v>
      </c>
      <c r="R248" s="1577">
        <v>4.62E-3</v>
      </c>
      <c r="S248" s="1570">
        <v>150150</v>
      </c>
      <c r="T248" s="1570">
        <v>150150</v>
      </c>
      <c r="U248" s="1573">
        <v>390000000</v>
      </c>
      <c r="V248" s="1578">
        <v>165165</v>
      </c>
    </row>
    <row r="249" spans="14:22">
      <c r="N249" s="1567">
        <v>44197</v>
      </c>
      <c r="O249" s="1568" t="s">
        <v>2078</v>
      </c>
      <c r="P249" s="1569">
        <v>2021</v>
      </c>
      <c r="Q249" s="1570">
        <v>0</v>
      </c>
      <c r="R249" s="1577">
        <v>4.62E-3</v>
      </c>
      <c r="S249" s="1570">
        <v>150150</v>
      </c>
      <c r="T249" s="1570">
        <v>150150</v>
      </c>
      <c r="U249" s="1573">
        <v>390000000</v>
      </c>
      <c r="V249" s="1578">
        <v>165165</v>
      </c>
    </row>
    <row r="250" spans="14:22">
      <c r="N250" s="1567">
        <v>44228</v>
      </c>
      <c r="O250" s="1568" t="s">
        <v>2079</v>
      </c>
      <c r="P250" s="1569">
        <v>2021</v>
      </c>
      <c r="Q250" s="1570">
        <v>0</v>
      </c>
      <c r="R250" s="1577">
        <v>4.62E-3</v>
      </c>
      <c r="S250" s="1570">
        <v>150150</v>
      </c>
      <c r="T250" s="1570">
        <v>150150</v>
      </c>
      <c r="U250" s="1573">
        <v>390000000</v>
      </c>
      <c r="V250" s="1578">
        <v>165165</v>
      </c>
    </row>
    <row r="251" spans="14:22">
      <c r="N251" s="1567">
        <v>44256</v>
      </c>
      <c r="O251" s="1568" t="s">
        <v>2080</v>
      </c>
      <c r="P251" s="1569">
        <v>2021</v>
      </c>
      <c r="Q251" s="1570">
        <v>0</v>
      </c>
      <c r="R251" s="1577">
        <v>4.62E-3</v>
      </c>
      <c r="S251" s="1570">
        <v>150150</v>
      </c>
      <c r="T251" s="1570">
        <v>150150</v>
      </c>
      <c r="U251" s="1573">
        <v>390000000</v>
      </c>
      <c r="V251" s="1578">
        <v>165165</v>
      </c>
    </row>
    <row r="252" spans="14:22">
      <c r="N252" s="1567">
        <v>44287</v>
      </c>
      <c r="O252" s="1568" t="s">
        <v>2081</v>
      </c>
      <c r="P252" s="1569">
        <v>2021</v>
      </c>
      <c r="Q252" s="1570">
        <v>0</v>
      </c>
      <c r="R252" s="1577">
        <v>4.62E-3</v>
      </c>
      <c r="S252" s="1570">
        <v>150150</v>
      </c>
      <c r="T252" s="1570">
        <v>150150</v>
      </c>
      <c r="U252" s="1573">
        <v>390000000</v>
      </c>
      <c r="V252" s="1578">
        <v>165165</v>
      </c>
    </row>
    <row r="253" spans="14:22">
      <c r="N253" s="1567">
        <v>44317</v>
      </c>
      <c r="O253" s="1568" t="s">
        <v>2082</v>
      </c>
      <c r="P253" s="1569">
        <v>2021</v>
      </c>
      <c r="Q253" s="1570">
        <v>0</v>
      </c>
      <c r="R253" s="1577">
        <v>4.62E-3</v>
      </c>
      <c r="S253" s="1570">
        <v>150150</v>
      </c>
      <c r="T253" s="1570">
        <v>150150</v>
      </c>
      <c r="U253" s="1573">
        <v>390000000</v>
      </c>
      <c r="V253" s="1578">
        <v>165165</v>
      </c>
    </row>
    <row r="254" spans="14:22">
      <c r="N254" s="1567">
        <v>44348</v>
      </c>
      <c r="O254" s="1568" t="s">
        <v>2083</v>
      </c>
      <c r="P254" s="1569">
        <v>2021</v>
      </c>
      <c r="Q254" s="1570">
        <v>0</v>
      </c>
      <c r="R254" s="1577">
        <v>4.62E-3</v>
      </c>
      <c r="S254" s="1570">
        <v>150150</v>
      </c>
      <c r="T254" s="1570">
        <v>150150</v>
      </c>
      <c r="U254" s="1573">
        <v>390000000</v>
      </c>
      <c r="V254" s="1578">
        <v>165165</v>
      </c>
    </row>
    <row r="255" spans="14:22">
      <c r="N255" s="1567">
        <v>44378</v>
      </c>
      <c r="O255" s="1568" t="s">
        <v>2084</v>
      </c>
      <c r="P255" s="1569">
        <v>2022</v>
      </c>
      <c r="Q255" s="1570">
        <v>0</v>
      </c>
      <c r="R255" s="1577">
        <v>4.62E-3</v>
      </c>
      <c r="S255" s="1570">
        <v>150150</v>
      </c>
      <c r="T255" s="1570">
        <v>150150</v>
      </c>
      <c r="U255" s="1573">
        <v>390000000</v>
      </c>
      <c r="V255" s="1578">
        <v>165165</v>
      </c>
    </row>
    <row r="256" spans="14:22">
      <c r="N256" s="1567">
        <v>44409</v>
      </c>
      <c r="O256" s="1568" t="s">
        <v>2085</v>
      </c>
      <c r="P256" s="1569">
        <v>2022</v>
      </c>
      <c r="Q256" s="1570">
        <v>0</v>
      </c>
      <c r="R256" s="1577">
        <v>4.62E-3</v>
      </c>
      <c r="S256" s="1570">
        <v>150150</v>
      </c>
      <c r="T256" s="1570">
        <v>150150</v>
      </c>
      <c r="U256" s="1573">
        <v>390000000</v>
      </c>
      <c r="V256" s="1578">
        <v>165165</v>
      </c>
    </row>
    <row r="257" spans="14:22">
      <c r="N257" s="1567">
        <v>44440</v>
      </c>
      <c r="O257" s="1568" t="s">
        <v>2086</v>
      </c>
      <c r="P257" s="1569">
        <v>2022</v>
      </c>
      <c r="Q257" s="1570">
        <v>0</v>
      </c>
      <c r="R257" s="1577">
        <v>4.62E-3</v>
      </c>
      <c r="S257" s="1570">
        <v>150150</v>
      </c>
      <c r="T257" s="1570">
        <v>150150</v>
      </c>
      <c r="U257" s="1573">
        <v>390000000</v>
      </c>
      <c r="V257" s="1578">
        <v>165165</v>
      </c>
    </row>
    <row r="258" spans="14:22">
      <c r="N258" s="1567">
        <v>44470</v>
      </c>
      <c r="O258" s="1568" t="s">
        <v>2087</v>
      </c>
      <c r="P258" s="1569">
        <v>2022</v>
      </c>
      <c r="Q258" s="1570">
        <v>0</v>
      </c>
      <c r="R258" s="1577">
        <v>4.62E-3</v>
      </c>
      <c r="S258" s="1570">
        <v>150150</v>
      </c>
      <c r="T258" s="1570">
        <v>150150</v>
      </c>
      <c r="U258" s="1573">
        <v>420000000</v>
      </c>
      <c r="V258" s="1578">
        <v>177870</v>
      </c>
    </row>
    <row r="259" spans="14:22">
      <c r="N259" s="1567">
        <v>44501</v>
      </c>
      <c r="O259" s="1568" t="s">
        <v>2088</v>
      </c>
      <c r="P259" s="1569">
        <v>2022</v>
      </c>
      <c r="Q259" s="1570">
        <v>0</v>
      </c>
      <c r="R259" s="1577">
        <v>4.62E-3</v>
      </c>
      <c r="S259" s="1570">
        <v>161700</v>
      </c>
      <c r="T259" s="1570">
        <v>161700</v>
      </c>
      <c r="U259" s="1573">
        <v>420000000</v>
      </c>
      <c r="V259" s="1578">
        <v>177870</v>
      </c>
    </row>
    <row r="260" spans="14:22">
      <c r="N260" s="1567">
        <v>44531</v>
      </c>
      <c r="O260" s="1568" t="s">
        <v>2089</v>
      </c>
      <c r="P260" s="1569">
        <v>2022</v>
      </c>
      <c r="Q260" s="1570">
        <v>0</v>
      </c>
      <c r="R260" s="1577">
        <v>4.62E-3</v>
      </c>
      <c r="S260" s="1570">
        <v>161700</v>
      </c>
      <c r="T260" s="1570">
        <v>161700</v>
      </c>
      <c r="U260" s="1573">
        <v>420000000</v>
      </c>
      <c r="V260" s="1578">
        <v>177870</v>
      </c>
    </row>
    <row r="261" spans="14:22">
      <c r="N261" s="1567">
        <v>44562</v>
      </c>
      <c r="O261" s="1568" t="s">
        <v>2090</v>
      </c>
      <c r="P261" s="1569">
        <v>2022</v>
      </c>
      <c r="Q261" s="1570">
        <v>0</v>
      </c>
      <c r="R261" s="1577">
        <v>4.62E-3</v>
      </c>
      <c r="S261" s="1570">
        <v>161700</v>
      </c>
      <c r="T261" s="1570">
        <v>161700</v>
      </c>
      <c r="U261" s="1573">
        <v>420000000</v>
      </c>
      <c r="V261" s="1578">
        <v>177870</v>
      </c>
    </row>
    <row r="262" spans="14:22">
      <c r="N262" s="1567">
        <v>44593</v>
      </c>
      <c r="O262" s="1568" t="s">
        <v>2091</v>
      </c>
      <c r="P262" s="1569">
        <v>2022</v>
      </c>
      <c r="Q262" s="1570">
        <v>0</v>
      </c>
      <c r="R262" s="1577">
        <v>4.62E-3</v>
      </c>
      <c r="S262" s="1570">
        <v>161700</v>
      </c>
      <c r="T262" s="1570">
        <v>161700</v>
      </c>
      <c r="U262" s="1573">
        <v>420000000</v>
      </c>
      <c r="V262" s="1578">
        <v>177870</v>
      </c>
    </row>
    <row r="263" spans="14:22">
      <c r="N263" s="1567">
        <v>44621</v>
      </c>
      <c r="O263" s="1568" t="s">
        <v>2092</v>
      </c>
      <c r="P263" s="1569">
        <v>2022</v>
      </c>
      <c r="Q263" s="1570">
        <v>0</v>
      </c>
      <c r="R263" s="1577">
        <v>4.62E-3</v>
      </c>
      <c r="S263" s="1570">
        <v>161700</v>
      </c>
      <c r="T263" s="1570">
        <v>161700</v>
      </c>
      <c r="U263" s="1573">
        <v>420000000</v>
      </c>
      <c r="V263" s="1578">
        <v>177870</v>
      </c>
    </row>
    <row r="264" spans="14:22">
      <c r="N264" s="1567">
        <v>44652</v>
      </c>
      <c r="O264" s="1568" t="s">
        <v>2093</v>
      </c>
      <c r="P264" s="1569">
        <v>2022</v>
      </c>
      <c r="Q264" s="1570">
        <v>0</v>
      </c>
      <c r="R264" s="1577">
        <v>4.62E-3</v>
      </c>
      <c r="S264" s="1570">
        <v>161700</v>
      </c>
      <c r="T264" s="1570">
        <v>161700</v>
      </c>
      <c r="U264" s="1573">
        <v>420000000</v>
      </c>
      <c r="V264" s="1578">
        <v>177870</v>
      </c>
    </row>
    <row r="265" spans="14:22">
      <c r="N265" s="1567">
        <v>44682</v>
      </c>
      <c r="O265" s="1568" t="s">
        <v>2094</v>
      </c>
      <c r="P265" s="1569">
        <v>2022</v>
      </c>
      <c r="Q265" s="1570">
        <v>0</v>
      </c>
      <c r="R265" s="1577">
        <v>4.62E-3</v>
      </c>
      <c r="S265" s="1570">
        <v>161700</v>
      </c>
      <c r="T265" s="1570">
        <v>161700</v>
      </c>
      <c r="U265" s="1573">
        <v>420000000</v>
      </c>
      <c r="V265" s="1578">
        <v>177870</v>
      </c>
    </row>
    <row r="266" spans="14:22">
      <c r="N266" s="1567">
        <v>44713</v>
      </c>
      <c r="O266" s="1568" t="s">
        <v>2095</v>
      </c>
      <c r="P266" s="1569">
        <v>2022</v>
      </c>
      <c r="Q266" s="1570">
        <v>0</v>
      </c>
      <c r="R266" s="1577">
        <v>4.62E-3</v>
      </c>
      <c r="S266" s="1570">
        <v>161700</v>
      </c>
      <c r="T266" s="1570">
        <v>161700</v>
      </c>
      <c r="U266" s="1573">
        <v>420000000</v>
      </c>
      <c r="V266" s="1578">
        <v>177870</v>
      </c>
    </row>
    <row r="267" spans="14:22">
      <c r="N267" s="1567">
        <v>44743</v>
      </c>
      <c r="O267" s="1568" t="s">
        <v>2096</v>
      </c>
      <c r="P267" s="1569">
        <v>2023</v>
      </c>
      <c r="Q267" s="1570">
        <v>0</v>
      </c>
      <c r="R267" s="1577">
        <v>4.62E-3</v>
      </c>
      <c r="S267" s="1570">
        <v>161700</v>
      </c>
      <c r="T267" s="1570">
        <v>161700</v>
      </c>
      <c r="U267" s="1573">
        <v>420000000</v>
      </c>
      <c r="V267" s="1578">
        <v>177870</v>
      </c>
    </row>
    <row r="268" spans="14:22">
      <c r="N268" s="1567">
        <v>44774</v>
      </c>
      <c r="O268" s="1568" t="s">
        <v>2097</v>
      </c>
      <c r="P268" s="1569">
        <v>2023</v>
      </c>
      <c r="Q268" s="1570">
        <v>0</v>
      </c>
      <c r="R268" s="1577">
        <v>4.62E-3</v>
      </c>
      <c r="S268" s="1570">
        <v>161700</v>
      </c>
      <c r="T268" s="1570">
        <v>161700</v>
      </c>
      <c r="U268" s="1573">
        <v>420000000</v>
      </c>
      <c r="V268" s="1578">
        <v>177870</v>
      </c>
    </row>
    <row r="269" spans="14:22">
      <c r="N269" s="1567">
        <v>44805</v>
      </c>
      <c r="O269" s="1568" t="s">
        <v>2098</v>
      </c>
      <c r="P269" s="1569">
        <v>2023</v>
      </c>
      <c r="Q269" s="1570">
        <v>0</v>
      </c>
      <c r="R269" s="1577">
        <v>4.62E-3</v>
      </c>
      <c r="S269" s="1570">
        <v>161700</v>
      </c>
      <c r="T269" s="1570">
        <v>161700</v>
      </c>
      <c r="U269" s="1573">
        <v>420000000</v>
      </c>
      <c r="V269" s="1578">
        <v>177870</v>
      </c>
    </row>
    <row r="270" spans="14:22">
      <c r="N270" s="1567">
        <v>44835</v>
      </c>
      <c r="O270" s="1568" t="s">
        <v>2099</v>
      </c>
      <c r="P270" s="1569">
        <v>2023</v>
      </c>
      <c r="Q270" s="1570">
        <v>0</v>
      </c>
      <c r="R270" s="1577">
        <v>4.62E-3</v>
      </c>
      <c r="S270" s="1570">
        <v>161700</v>
      </c>
      <c r="T270" s="1570">
        <v>161700</v>
      </c>
      <c r="U270" s="1573">
        <v>420000000</v>
      </c>
      <c r="V270" s="1578">
        <v>177870</v>
      </c>
    </row>
    <row r="271" spans="14:22">
      <c r="N271" s="1567">
        <v>44866</v>
      </c>
      <c r="O271" s="1568" t="s">
        <v>2100</v>
      </c>
      <c r="P271" s="1569">
        <v>2023</v>
      </c>
      <c r="Q271" s="1570">
        <v>0</v>
      </c>
      <c r="R271" s="1577">
        <v>4.62E-3</v>
      </c>
      <c r="S271" s="1570">
        <v>161700</v>
      </c>
      <c r="T271" s="1570">
        <v>161700</v>
      </c>
      <c r="U271" s="1573">
        <v>420000000</v>
      </c>
      <c r="V271" s="1578">
        <v>177870</v>
      </c>
    </row>
    <row r="272" spans="14:22">
      <c r="N272" s="1567">
        <v>44896</v>
      </c>
      <c r="O272" s="1568" t="s">
        <v>2101</v>
      </c>
      <c r="P272" s="1569">
        <v>2023</v>
      </c>
      <c r="Q272" s="1570">
        <v>0</v>
      </c>
      <c r="R272" s="1577">
        <v>4.62E-3</v>
      </c>
      <c r="S272" s="1570">
        <v>161700</v>
      </c>
      <c r="T272" s="1570">
        <v>161700</v>
      </c>
      <c r="U272" s="1573">
        <v>420000000</v>
      </c>
      <c r="V272" s="1578">
        <v>177870</v>
      </c>
    </row>
    <row r="273" spans="14:22">
      <c r="N273" s="1567">
        <v>44927</v>
      </c>
      <c r="O273" s="1568" t="s">
        <v>2102</v>
      </c>
      <c r="P273" s="1569">
        <v>2023</v>
      </c>
      <c r="Q273" s="1570">
        <v>0</v>
      </c>
      <c r="R273" s="1577">
        <v>4.62E-3</v>
      </c>
      <c r="S273" s="1570">
        <v>161700</v>
      </c>
      <c r="T273" s="1570">
        <v>161700</v>
      </c>
      <c r="U273" s="1573">
        <v>420000000</v>
      </c>
      <c r="V273" s="1578">
        <v>177870</v>
      </c>
    </row>
    <row r="274" spans="14:22">
      <c r="N274" s="1567">
        <v>44958</v>
      </c>
      <c r="O274" s="1568" t="s">
        <v>2103</v>
      </c>
      <c r="P274" s="1569">
        <v>2023</v>
      </c>
      <c r="Q274" s="1570">
        <v>0</v>
      </c>
      <c r="R274" s="1577">
        <v>4.62E-3</v>
      </c>
      <c r="S274" s="1570">
        <v>161700</v>
      </c>
      <c r="T274" s="1570">
        <v>161700</v>
      </c>
      <c r="U274" s="1573">
        <v>420000000</v>
      </c>
      <c r="V274" s="1578">
        <v>177870</v>
      </c>
    </row>
    <row r="275" spans="14:22">
      <c r="N275" s="1567">
        <v>44986</v>
      </c>
      <c r="O275" s="1568" t="s">
        <v>2104</v>
      </c>
      <c r="P275" s="1569">
        <v>2023</v>
      </c>
      <c r="Q275" s="1570">
        <v>0</v>
      </c>
      <c r="R275" s="1577">
        <v>4.62E-3</v>
      </c>
      <c r="S275" s="1570">
        <v>161700</v>
      </c>
      <c r="T275" s="1570">
        <v>161700</v>
      </c>
      <c r="U275" s="1573">
        <v>420000000</v>
      </c>
      <c r="V275" s="1578">
        <v>177870</v>
      </c>
    </row>
    <row r="276" spans="14:22">
      <c r="N276" s="1567">
        <v>45017</v>
      </c>
      <c r="O276" s="1568" t="s">
        <v>2105</v>
      </c>
      <c r="P276" s="1569">
        <v>2023</v>
      </c>
      <c r="Q276" s="1570">
        <v>0</v>
      </c>
      <c r="R276" s="1577">
        <v>4.62E-3</v>
      </c>
      <c r="S276" s="1570">
        <v>161700</v>
      </c>
      <c r="T276" s="1570">
        <v>161700</v>
      </c>
      <c r="U276" s="1573">
        <v>420000000</v>
      </c>
      <c r="V276" s="1578">
        <v>177870</v>
      </c>
    </row>
    <row r="277" spans="14:22">
      <c r="N277" s="1567">
        <v>45047</v>
      </c>
      <c r="O277" s="1568" t="s">
        <v>2106</v>
      </c>
      <c r="P277" s="1569">
        <v>2023</v>
      </c>
      <c r="Q277" s="1570">
        <v>0</v>
      </c>
      <c r="R277" s="1577">
        <v>4.62E-3</v>
      </c>
      <c r="S277" s="1570">
        <v>161700</v>
      </c>
      <c r="T277" s="1570">
        <v>161700</v>
      </c>
      <c r="U277" s="1573">
        <v>420000000</v>
      </c>
      <c r="V277" s="1578">
        <v>177870</v>
      </c>
    </row>
    <row r="278" spans="14:22">
      <c r="N278" s="1567">
        <v>45078</v>
      </c>
      <c r="O278" s="1568" t="s">
        <v>2107</v>
      </c>
      <c r="P278" s="1569">
        <v>2023</v>
      </c>
      <c r="Q278" s="1570">
        <v>0</v>
      </c>
      <c r="R278" s="1577">
        <v>4.62E-3</v>
      </c>
      <c r="S278" s="1570">
        <v>161700</v>
      </c>
      <c r="T278" s="1570">
        <v>161700</v>
      </c>
      <c r="U278" s="1573">
        <v>420000000</v>
      </c>
      <c r="V278" s="1578">
        <v>177870</v>
      </c>
    </row>
    <row r="279" spans="14:22">
      <c r="N279" s="1567">
        <v>45108</v>
      </c>
      <c r="O279" s="1568" t="s">
        <v>2108</v>
      </c>
      <c r="P279" s="1569">
        <v>2024</v>
      </c>
      <c r="Q279" s="1570">
        <v>0</v>
      </c>
      <c r="R279" s="1577">
        <v>4.62E-3</v>
      </c>
      <c r="S279" s="1570">
        <v>161700</v>
      </c>
      <c r="T279" s="1570">
        <v>161700</v>
      </c>
      <c r="U279" s="1573">
        <v>420000000</v>
      </c>
      <c r="V279" s="1578">
        <v>177870</v>
      </c>
    </row>
    <row r="280" spans="14:22">
      <c r="N280" s="1567">
        <v>45139</v>
      </c>
      <c r="O280" s="1568" t="s">
        <v>2109</v>
      </c>
      <c r="P280" s="1569">
        <v>2024</v>
      </c>
      <c r="Q280" s="1570">
        <v>0</v>
      </c>
      <c r="R280" s="1577">
        <v>4.62E-3</v>
      </c>
      <c r="S280" s="1570">
        <v>161700</v>
      </c>
      <c r="T280" s="1570">
        <v>161700</v>
      </c>
      <c r="U280" s="1573">
        <v>420000000</v>
      </c>
      <c r="V280" s="1578">
        <v>177870</v>
      </c>
    </row>
    <row r="281" spans="14:22">
      <c r="N281" s="1567">
        <v>45170</v>
      </c>
      <c r="O281" s="1568" t="s">
        <v>2110</v>
      </c>
      <c r="P281" s="1569">
        <v>2024</v>
      </c>
      <c r="Q281" s="1570">
        <v>0</v>
      </c>
      <c r="R281" s="1577">
        <v>4.62E-3</v>
      </c>
      <c r="S281" s="1570">
        <v>161700</v>
      </c>
      <c r="T281" s="1570">
        <v>161700</v>
      </c>
      <c r="U281" s="1573">
        <v>420000000</v>
      </c>
      <c r="V281" s="1578">
        <v>177870</v>
      </c>
    </row>
    <row r="282" spans="14:22">
      <c r="N282" s="1567">
        <v>45200</v>
      </c>
      <c r="O282" s="1568" t="s">
        <v>2111</v>
      </c>
      <c r="P282" s="1569">
        <v>2024</v>
      </c>
      <c r="Q282" s="1570">
        <v>0</v>
      </c>
      <c r="R282" s="1577">
        <v>4.62E-3</v>
      </c>
      <c r="S282" s="1570">
        <v>161700</v>
      </c>
      <c r="T282" s="1570">
        <v>161700</v>
      </c>
      <c r="U282" s="1573">
        <v>420000000</v>
      </c>
      <c r="V282" s="1578">
        <v>177870</v>
      </c>
    </row>
    <row r="283" spans="14:22">
      <c r="N283" s="1567">
        <v>45231</v>
      </c>
      <c r="O283" s="1568" t="s">
        <v>2112</v>
      </c>
      <c r="P283" s="1569">
        <v>2024</v>
      </c>
      <c r="Q283" s="1570">
        <v>0</v>
      </c>
      <c r="R283" s="1577">
        <v>4.62E-3</v>
      </c>
      <c r="S283" s="1570">
        <v>161700</v>
      </c>
      <c r="T283" s="1570">
        <v>161700</v>
      </c>
      <c r="U283" s="1573">
        <v>420000000</v>
      </c>
      <c r="V283" s="1578">
        <v>177870</v>
      </c>
    </row>
    <row r="284" spans="14:22">
      <c r="N284" s="1567">
        <v>45261</v>
      </c>
      <c r="O284" s="1568" t="s">
        <v>2113</v>
      </c>
      <c r="P284" s="1569">
        <v>2024</v>
      </c>
      <c r="Q284" s="1570">
        <v>0</v>
      </c>
      <c r="R284" s="1577">
        <v>4.62E-3</v>
      </c>
      <c r="S284" s="1570">
        <v>161700</v>
      </c>
      <c r="T284" s="1570">
        <v>161700</v>
      </c>
      <c r="U284" s="1573">
        <v>420000000</v>
      </c>
      <c r="V284" s="1578">
        <v>177870</v>
      </c>
    </row>
    <row r="285" spans="14:22">
      <c r="N285" s="1567">
        <v>45292</v>
      </c>
      <c r="O285" s="1568" t="s">
        <v>2114</v>
      </c>
      <c r="P285" s="1569">
        <v>2024</v>
      </c>
      <c r="Q285" s="1570">
        <v>0</v>
      </c>
      <c r="R285" s="1577">
        <v>4.62E-3</v>
      </c>
      <c r="S285" s="1570">
        <v>161700</v>
      </c>
      <c r="T285" s="1570">
        <v>161700</v>
      </c>
      <c r="U285" s="1573">
        <v>420000000</v>
      </c>
      <c r="V285" s="1578">
        <v>177870</v>
      </c>
    </row>
    <row r="286" spans="14:22">
      <c r="N286" s="1567">
        <v>45323</v>
      </c>
      <c r="O286" s="1568" t="s">
        <v>2115</v>
      </c>
      <c r="P286" s="1569">
        <v>2024</v>
      </c>
      <c r="Q286" s="1570">
        <v>0</v>
      </c>
      <c r="R286" s="1577">
        <v>4.62E-3</v>
      </c>
      <c r="S286" s="1570">
        <v>161700</v>
      </c>
      <c r="T286" s="1570">
        <v>161700</v>
      </c>
      <c r="U286" s="1573">
        <v>420000000</v>
      </c>
      <c r="V286" s="1578">
        <v>177870</v>
      </c>
    </row>
    <row r="287" spans="14:22">
      <c r="N287" s="1567">
        <v>45352</v>
      </c>
      <c r="O287" s="1568" t="s">
        <v>2116</v>
      </c>
      <c r="P287" s="1569">
        <v>2024</v>
      </c>
      <c r="Q287" s="1570">
        <v>0</v>
      </c>
      <c r="R287" s="1577">
        <v>4.62E-3</v>
      </c>
      <c r="S287" s="1570">
        <v>161700</v>
      </c>
      <c r="T287" s="1570">
        <v>161700</v>
      </c>
      <c r="U287" s="1573">
        <v>420000000</v>
      </c>
      <c r="V287" s="1578">
        <v>177870</v>
      </c>
    </row>
    <row r="288" spans="14:22">
      <c r="N288" s="1567">
        <v>45383</v>
      </c>
      <c r="O288" s="1568" t="s">
        <v>2117</v>
      </c>
      <c r="P288" s="1569">
        <v>2024</v>
      </c>
      <c r="Q288" s="1570">
        <v>0</v>
      </c>
      <c r="R288" s="1577">
        <v>4.62E-3</v>
      </c>
      <c r="S288" s="1570">
        <v>161700</v>
      </c>
      <c r="T288" s="1570">
        <v>161700</v>
      </c>
      <c r="U288" s="1573">
        <v>420000000</v>
      </c>
      <c r="V288" s="1578">
        <v>177870</v>
      </c>
    </row>
    <row r="289" spans="14:22">
      <c r="N289" s="1567">
        <v>45413</v>
      </c>
      <c r="O289" s="1568" t="s">
        <v>2118</v>
      </c>
      <c r="P289" s="1569">
        <v>2024</v>
      </c>
      <c r="Q289" s="1570">
        <v>0</v>
      </c>
      <c r="R289" s="1577">
        <v>4.62E-3</v>
      </c>
      <c r="S289" s="1570">
        <v>161700</v>
      </c>
      <c r="T289" s="1570">
        <v>161700</v>
      </c>
      <c r="U289" s="1573">
        <v>420000000</v>
      </c>
      <c r="V289" s="1578">
        <v>177870</v>
      </c>
    </row>
    <row r="290" spans="14:22">
      <c r="N290" s="1567">
        <v>45444</v>
      </c>
      <c r="O290" s="1568" t="s">
        <v>2119</v>
      </c>
      <c r="P290" s="1569">
        <v>2024</v>
      </c>
      <c r="Q290" s="1570">
        <v>0</v>
      </c>
      <c r="R290" s="1577">
        <v>4.62E-3</v>
      </c>
      <c r="S290" s="1570">
        <v>161700</v>
      </c>
      <c r="T290" s="1570">
        <v>161700</v>
      </c>
      <c r="U290" s="1573">
        <v>420000000</v>
      </c>
      <c r="V290" s="1578">
        <v>177870</v>
      </c>
    </row>
    <row r="291" spans="14:22">
      <c r="N291" s="1567">
        <v>45474</v>
      </c>
      <c r="O291" s="1568" t="s">
        <v>2120</v>
      </c>
      <c r="P291" s="1569">
        <v>2025</v>
      </c>
      <c r="Q291" s="1570">
        <v>0</v>
      </c>
      <c r="R291" s="1577">
        <v>4.62E-3</v>
      </c>
      <c r="S291" s="1570">
        <v>161700</v>
      </c>
      <c r="T291" s="1570">
        <v>161700</v>
      </c>
      <c r="U291" s="1573">
        <v>420000000</v>
      </c>
      <c r="V291" s="1578">
        <v>177870</v>
      </c>
    </row>
    <row r="292" spans="14:22">
      <c r="N292" s="1567">
        <v>45505</v>
      </c>
      <c r="O292" s="1568" t="s">
        <v>2121</v>
      </c>
      <c r="P292" s="1569">
        <v>2025</v>
      </c>
      <c r="Q292" s="1570">
        <v>0</v>
      </c>
      <c r="R292" s="1577">
        <v>4.62E-3</v>
      </c>
      <c r="S292" s="1570">
        <v>161700</v>
      </c>
      <c r="T292" s="1570">
        <v>161700</v>
      </c>
      <c r="U292" s="1573">
        <v>420000000</v>
      </c>
      <c r="V292" s="1578">
        <v>177870</v>
      </c>
    </row>
    <row r="293" spans="14:22">
      <c r="N293" s="1567">
        <v>45536</v>
      </c>
      <c r="O293" s="1568" t="s">
        <v>2122</v>
      </c>
      <c r="P293" s="1569">
        <v>2025</v>
      </c>
      <c r="Q293" s="1570">
        <v>0</v>
      </c>
      <c r="R293" s="1577">
        <v>4.62E-3</v>
      </c>
      <c r="S293" s="1570">
        <v>161700</v>
      </c>
      <c r="T293" s="1570">
        <v>161700</v>
      </c>
      <c r="U293" s="1573">
        <v>420000000</v>
      </c>
      <c r="V293" s="1578">
        <v>177870</v>
      </c>
    </row>
    <row r="294" spans="14:22">
      <c r="N294" s="1567">
        <v>45566</v>
      </c>
      <c r="O294" s="1568" t="s">
        <v>2123</v>
      </c>
      <c r="P294" s="1569">
        <v>2025</v>
      </c>
      <c r="Q294" s="1570">
        <v>0</v>
      </c>
      <c r="R294" s="1577">
        <v>4.62E-3</v>
      </c>
      <c r="S294" s="1570">
        <v>161700</v>
      </c>
      <c r="T294" s="1570">
        <v>161700</v>
      </c>
      <c r="U294" s="1573">
        <v>420000000</v>
      </c>
      <c r="V294" s="1578">
        <v>177870</v>
      </c>
    </row>
    <row r="295" spans="14:22">
      <c r="N295" s="1567">
        <v>45597</v>
      </c>
      <c r="O295" s="1568" t="s">
        <v>2124</v>
      </c>
      <c r="P295" s="1569">
        <v>2025</v>
      </c>
      <c r="Q295" s="1570">
        <v>0</v>
      </c>
      <c r="R295" s="1577">
        <v>4.62E-3</v>
      </c>
      <c r="S295" s="1570">
        <v>161700</v>
      </c>
      <c r="T295" s="1570">
        <v>161700</v>
      </c>
      <c r="U295" s="1573">
        <v>420000000</v>
      </c>
      <c r="V295" s="1578">
        <v>177870</v>
      </c>
    </row>
    <row r="296" spans="14:22">
      <c r="N296" s="1567">
        <v>45627</v>
      </c>
      <c r="O296" s="1568" t="s">
        <v>2125</v>
      </c>
      <c r="P296" s="1569">
        <v>2025</v>
      </c>
      <c r="Q296" s="1570">
        <v>0</v>
      </c>
      <c r="R296" s="1577">
        <v>4.62E-3</v>
      </c>
      <c r="S296" s="1570">
        <v>161700</v>
      </c>
      <c r="T296" s="1570">
        <v>161700</v>
      </c>
      <c r="U296" s="1573">
        <v>420000000</v>
      </c>
      <c r="V296" s="1578">
        <v>177870</v>
      </c>
    </row>
    <row r="297" spans="14:22">
      <c r="N297" s="1567">
        <v>45658</v>
      </c>
      <c r="O297" s="1568" t="s">
        <v>2126</v>
      </c>
      <c r="P297" s="1569">
        <v>2025</v>
      </c>
      <c r="Q297" s="1570">
        <v>0</v>
      </c>
      <c r="R297" s="1577">
        <v>4.62E-3</v>
      </c>
      <c r="S297" s="1570">
        <v>161700</v>
      </c>
      <c r="T297" s="1570">
        <v>161700</v>
      </c>
      <c r="U297" s="1573">
        <v>420000000</v>
      </c>
      <c r="V297" s="1578">
        <v>177870</v>
      </c>
    </row>
    <row r="298" spans="14:22">
      <c r="N298" s="1567">
        <v>45689</v>
      </c>
      <c r="O298" s="1568" t="s">
        <v>2127</v>
      </c>
      <c r="P298" s="1569">
        <v>2025</v>
      </c>
      <c r="Q298" s="1570">
        <v>0</v>
      </c>
      <c r="R298" s="1577">
        <v>4.62E-3</v>
      </c>
      <c r="S298" s="1570">
        <v>161700</v>
      </c>
      <c r="T298" s="1570">
        <v>161700</v>
      </c>
      <c r="U298" s="1573">
        <v>420000000</v>
      </c>
      <c r="V298" s="1578">
        <v>177870</v>
      </c>
    </row>
    <row r="299" spans="14:22">
      <c r="N299" s="1567">
        <v>45717</v>
      </c>
      <c r="O299" s="1568" t="s">
        <v>2128</v>
      </c>
      <c r="P299" s="1569">
        <v>2025</v>
      </c>
      <c r="Q299" s="1570">
        <v>0</v>
      </c>
      <c r="R299" s="1577">
        <v>4.62E-3</v>
      </c>
      <c r="S299" s="1570">
        <v>161700</v>
      </c>
      <c r="T299" s="1570">
        <v>161700</v>
      </c>
      <c r="U299" s="1573">
        <v>420000000</v>
      </c>
      <c r="V299" s="1578">
        <v>177870</v>
      </c>
    </row>
    <row r="300" spans="14:22">
      <c r="N300" s="1567">
        <v>45748</v>
      </c>
      <c r="O300" s="1568" t="s">
        <v>2129</v>
      </c>
      <c r="P300" s="1569">
        <v>2025</v>
      </c>
      <c r="Q300" s="1570">
        <v>0</v>
      </c>
      <c r="R300" s="1577">
        <v>4.62E-3</v>
      </c>
      <c r="S300" s="1570">
        <v>161700</v>
      </c>
      <c r="T300" s="1570">
        <v>161700</v>
      </c>
      <c r="U300" s="1573">
        <v>420000000</v>
      </c>
      <c r="V300" s="1578">
        <v>177870</v>
      </c>
    </row>
    <row r="301" spans="14:22">
      <c r="N301" s="1567">
        <v>45778</v>
      </c>
      <c r="O301" s="1568" t="s">
        <v>2130</v>
      </c>
      <c r="P301" s="1569">
        <v>2025</v>
      </c>
      <c r="Q301" s="1570">
        <v>0</v>
      </c>
      <c r="R301" s="1577">
        <v>4.62E-3</v>
      </c>
      <c r="S301" s="1570">
        <v>161700</v>
      </c>
      <c r="T301" s="1570">
        <v>161700</v>
      </c>
      <c r="U301" s="1573">
        <v>420000000</v>
      </c>
      <c r="V301" s="1578">
        <v>177870</v>
      </c>
    </row>
    <row r="302" spans="14:22">
      <c r="N302" s="1567">
        <v>45809</v>
      </c>
      <c r="O302" s="1568" t="s">
        <v>2131</v>
      </c>
      <c r="P302" s="1569">
        <v>2025</v>
      </c>
      <c r="Q302" s="1570">
        <v>0</v>
      </c>
      <c r="R302" s="1577">
        <v>4.62E-3</v>
      </c>
      <c r="S302" s="1570">
        <v>161700</v>
      </c>
      <c r="T302" s="1570">
        <v>161700</v>
      </c>
      <c r="U302" s="1573">
        <v>420000000</v>
      </c>
      <c r="V302" s="1578">
        <v>177870</v>
      </c>
    </row>
    <row r="303" spans="14:22">
      <c r="N303" s="1567">
        <v>45839</v>
      </c>
      <c r="O303" s="1568" t="s">
        <v>2132</v>
      </c>
      <c r="P303" s="1569">
        <v>2026</v>
      </c>
      <c r="Q303" s="1570">
        <v>0</v>
      </c>
      <c r="R303" s="1577">
        <v>4.62E-3</v>
      </c>
      <c r="S303" s="1570">
        <v>161700</v>
      </c>
      <c r="T303" s="1570">
        <v>161700</v>
      </c>
      <c r="U303" s="1573">
        <v>420000000</v>
      </c>
      <c r="V303" s="1578">
        <v>177870</v>
      </c>
    </row>
    <row r="304" spans="14:22">
      <c r="N304" s="1567">
        <v>45870</v>
      </c>
      <c r="O304" s="1568" t="s">
        <v>2133</v>
      </c>
      <c r="P304" s="1569">
        <v>2026</v>
      </c>
      <c r="Q304" s="1570">
        <v>0</v>
      </c>
      <c r="R304" s="1577">
        <v>4.62E-3</v>
      </c>
      <c r="S304" s="1570">
        <v>161700</v>
      </c>
      <c r="T304" s="1570">
        <v>161700</v>
      </c>
      <c r="U304" s="1573">
        <v>420000000</v>
      </c>
      <c r="V304" s="1578">
        <v>177870</v>
      </c>
    </row>
    <row r="305" spans="14:22">
      <c r="N305" s="1567">
        <v>45901</v>
      </c>
      <c r="O305" s="1568" t="s">
        <v>2134</v>
      </c>
      <c r="P305" s="1569">
        <v>2026</v>
      </c>
      <c r="Q305" s="1570">
        <v>0</v>
      </c>
      <c r="R305" s="1577">
        <v>4.62E-3</v>
      </c>
      <c r="S305" s="1570">
        <v>161700</v>
      </c>
      <c r="T305" s="1570">
        <v>161700</v>
      </c>
      <c r="U305" s="1573">
        <v>420000000</v>
      </c>
      <c r="V305" s="1578">
        <v>177870</v>
      </c>
    </row>
    <row r="306" spans="14:22">
      <c r="N306" s="1567">
        <v>45931</v>
      </c>
      <c r="O306" s="1568" t="s">
        <v>2135</v>
      </c>
      <c r="P306" s="1569">
        <v>2026</v>
      </c>
      <c r="Q306" s="1570">
        <v>0</v>
      </c>
      <c r="R306" s="1577">
        <v>4.62E-3</v>
      </c>
      <c r="S306" s="1570">
        <v>161700</v>
      </c>
      <c r="T306" s="1570">
        <v>161700</v>
      </c>
      <c r="U306" s="1573">
        <v>420000000</v>
      </c>
      <c r="V306" s="1578">
        <v>177870</v>
      </c>
    </row>
    <row r="307" spans="14:22">
      <c r="N307" s="1567">
        <v>45962</v>
      </c>
      <c r="O307" s="1568" t="s">
        <v>2136</v>
      </c>
      <c r="P307" s="1569">
        <v>2026</v>
      </c>
      <c r="Q307" s="1570">
        <v>0</v>
      </c>
      <c r="R307" s="1577">
        <v>4.62E-3</v>
      </c>
      <c r="S307" s="1570">
        <v>161700</v>
      </c>
      <c r="T307" s="1570">
        <v>161700</v>
      </c>
      <c r="U307" s="1573">
        <v>420000000</v>
      </c>
      <c r="V307" s="1578">
        <v>177870</v>
      </c>
    </row>
    <row r="308" spans="14:22">
      <c r="N308" s="1567">
        <v>45992</v>
      </c>
      <c r="O308" s="1568" t="s">
        <v>2137</v>
      </c>
      <c r="P308" s="1569">
        <v>2026</v>
      </c>
      <c r="Q308" s="1570">
        <v>0</v>
      </c>
      <c r="R308" s="1577">
        <v>4.62E-3</v>
      </c>
      <c r="S308" s="1570">
        <v>161700</v>
      </c>
      <c r="T308" s="1570">
        <v>161700</v>
      </c>
      <c r="U308" s="1573">
        <v>420000000</v>
      </c>
      <c r="V308" s="1578">
        <v>177870</v>
      </c>
    </row>
    <row r="309" spans="14:22">
      <c r="N309" s="1567">
        <v>46023</v>
      </c>
      <c r="O309" s="1568" t="s">
        <v>2138</v>
      </c>
      <c r="P309" s="1569">
        <v>2026</v>
      </c>
      <c r="Q309" s="1570">
        <v>0</v>
      </c>
      <c r="R309" s="1577">
        <v>4.62E-3</v>
      </c>
      <c r="S309" s="1570">
        <v>161700</v>
      </c>
      <c r="T309" s="1570">
        <v>161700</v>
      </c>
      <c r="U309" s="1573">
        <v>420000000</v>
      </c>
      <c r="V309" s="1578">
        <v>177870</v>
      </c>
    </row>
    <row r="310" spans="14:22">
      <c r="N310" s="1567">
        <v>46054</v>
      </c>
      <c r="O310" s="1568" t="s">
        <v>2139</v>
      </c>
      <c r="P310" s="1569">
        <v>2026</v>
      </c>
      <c r="Q310" s="1570">
        <v>0</v>
      </c>
      <c r="R310" s="1577">
        <v>4.62E-3</v>
      </c>
      <c r="S310" s="1570">
        <v>161700</v>
      </c>
      <c r="T310" s="1570">
        <v>161700</v>
      </c>
      <c r="U310" s="1573">
        <v>420000000</v>
      </c>
      <c r="V310" s="1578">
        <v>177870</v>
      </c>
    </row>
    <row r="311" spans="14:22">
      <c r="N311" s="1567">
        <v>46082</v>
      </c>
      <c r="O311" s="1568" t="s">
        <v>2140</v>
      </c>
      <c r="P311" s="1569">
        <v>2026</v>
      </c>
      <c r="Q311" s="1570">
        <v>0</v>
      </c>
      <c r="R311" s="1577">
        <v>4.62E-3</v>
      </c>
      <c r="S311" s="1570">
        <v>161700</v>
      </c>
      <c r="T311" s="1570">
        <v>161700</v>
      </c>
      <c r="U311" s="1573">
        <v>420000000</v>
      </c>
      <c r="V311" s="1578">
        <v>177870</v>
      </c>
    </row>
    <row r="312" spans="14:22">
      <c r="N312" s="1567">
        <v>46113</v>
      </c>
      <c r="O312" s="1568" t="s">
        <v>2141</v>
      </c>
      <c r="P312" s="1569">
        <v>2026</v>
      </c>
      <c r="Q312" s="1570">
        <v>0</v>
      </c>
      <c r="R312" s="1577">
        <v>4.62E-3</v>
      </c>
      <c r="S312" s="1570">
        <v>161700</v>
      </c>
      <c r="T312" s="1570">
        <v>161700</v>
      </c>
      <c r="U312" s="1573">
        <v>420000000</v>
      </c>
      <c r="V312" s="1578">
        <v>177870</v>
      </c>
    </row>
    <row r="313" spans="14:22">
      <c r="N313" s="1567">
        <v>46143</v>
      </c>
      <c r="O313" s="1568" t="s">
        <v>2142</v>
      </c>
      <c r="P313" s="1569">
        <v>2026</v>
      </c>
      <c r="Q313" s="1570">
        <v>0</v>
      </c>
      <c r="R313" s="1577">
        <v>4.62E-3</v>
      </c>
      <c r="S313" s="1570">
        <v>161700</v>
      </c>
      <c r="T313" s="1570">
        <v>161700</v>
      </c>
      <c r="U313" s="1573">
        <v>420000000</v>
      </c>
      <c r="V313" s="1578">
        <v>177870</v>
      </c>
    </row>
    <row r="314" spans="14:22">
      <c r="N314" s="1567">
        <v>46174</v>
      </c>
      <c r="O314" s="1568" t="s">
        <v>2143</v>
      </c>
      <c r="P314" s="1569">
        <v>2026</v>
      </c>
      <c r="Q314" s="1570">
        <v>0</v>
      </c>
      <c r="R314" s="1577">
        <v>4.62E-3</v>
      </c>
      <c r="S314" s="1570">
        <v>161700</v>
      </c>
      <c r="T314" s="1570">
        <v>161700</v>
      </c>
      <c r="U314" s="1573">
        <v>420000000</v>
      </c>
      <c r="V314" s="1578">
        <v>177870</v>
      </c>
    </row>
    <row r="315" spans="14:22">
      <c r="N315" s="1567">
        <v>46204</v>
      </c>
      <c r="O315" s="1568" t="s">
        <v>2144</v>
      </c>
      <c r="P315" s="1569">
        <v>2027</v>
      </c>
      <c r="Q315" s="1570">
        <v>0</v>
      </c>
      <c r="R315" s="1577">
        <v>4.62E-3</v>
      </c>
      <c r="S315" s="1570">
        <v>161700</v>
      </c>
      <c r="T315" s="1570">
        <v>161700</v>
      </c>
      <c r="U315" s="1573">
        <v>420000000</v>
      </c>
      <c r="V315" s="1578">
        <v>177870</v>
      </c>
    </row>
    <row r="316" spans="14:22">
      <c r="N316" s="1567">
        <v>46235</v>
      </c>
      <c r="O316" s="1568" t="s">
        <v>2145</v>
      </c>
      <c r="P316" s="1569">
        <v>2027</v>
      </c>
      <c r="Q316" s="1570">
        <v>0</v>
      </c>
      <c r="R316" s="1577">
        <v>4.62E-3</v>
      </c>
      <c r="S316" s="1570">
        <v>161700</v>
      </c>
      <c r="T316" s="1570">
        <v>161700</v>
      </c>
      <c r="U316" s="1573">
        <v>420000000</v>
      </c>
      <c r="V316" s="1578">
        <v>177870</v>
      </c>
    </row>
    <row r="317" spans="14:22">
      <c r="N317" s="1567">
        <v>46266</v>
      </c>
      <c r="O317" s="1568" t="s">
        <v>2146</v>
      </c>
      <c r="P317" s="1569">
        <v>2027</v>
      </c>
      <c r="Q317" s="1570">
        <v>0</v>
      </c>
      <c r="R317" s="1577">
        <v>4.62E-3</v>
      </c>
      <c r="S317" s="1570">
        <v>161700</v>
      </c>
      <c r="T317" s="1570">
        <v>161700</v>
      </c>
      <c r="U317" s="1573">
        <v>420000000</v>
      </c>
      <c r="V317" s="1578">
        <v>177870</v>
      </c>
    </row>
    <row r="318" spans="14:22">
      <c r="N318" s="1567">
        <v>46296</v>
      </c>
      <c r="O318" s="1568" t="s">
        <v>2147</v>
      </c>
      <c r="P318" s="1569">
        <v>2027</v>
      </c>
      <c r="Q318" s="1570">
        <v>0</v>
      </c>
      <c r="R318" s="1577">
        <v>4.62E-3</v>
      </c>
      <c r="S318" s="1570">
        <v>161700</v>
      </c>
      <c r="T318" s="1570">
        <v>161700</v>
      </c>
      <c r="U318" s="1573">
        <v>420000000</v>
      </c>
      <c r="V318" s="1578">
        <v>177870</v>
      </c>
    </row>
    <row r="319" spans="14:22">
      <c r="N319" s="1567">
        <v>46327</v>
      </c>
      <c r="O319" s="1568" t="s">
        <v>2148</v>
      </c>
      <c r="P319" s="1569">
        <v>2027</v>
      </c>
      <c r="Q319" s="1570">
        <v>0</v>
      </c>
      <c r="R319" s="1577">
        <v>4.62E-3</v>
      </c>
      <c r="S319" s="1570">
        <v>161700</v>
      </c>
      <c r="T319" s="1570">
        <v>161700</v>
      </c>
      <c r="U319" s="1573">
        <v>420000000</v>
      </c>
      <c r="V319" s="1578">
        <v>177870</v>
      </c>
    </row>
    <row r="320" spans="14:22">
      <c r="N320" s="1567">
        <v>46357</v>
      </c>
      <c r="O320" s="1568" t="s">
        <v>2149</v>
      </c>
      <c r="P320" s="1569">
        <v>2027</v>
      </c>
      <c r="Q320" s="1570">
        <v>0</v>
      </c>
      <c r="R320" s="1577">
        <v>4.62E-3</v>
      </c>
      <c r="S320" s="1570">
        <v>161700</v>
      </c>
      <c r="T320" s="1570">
        <v>161700</v>
      </c>
      <c r="U320" s="1573">
        <v>420000000</v>
      </c>
      <c r="V320" s="1578">
        <v>177870</v>
      </c>
    </row>
    <row r="321" spans="14:22">
      <c r="N321" s="1567">
        <v>46388</v>
      </c>
      <c r="O321" s="1568" t="s">
        <v>2150</v>
      </c>
      <c r="P321" s="1569">
        <v>2027</v>
      </c>
      <c r="Q321" s="1570">
        <v>0</v>
      </c>
      <c r="R321" s="1577">
        <v>4.62E-3</v>
      </c>
      <c r="S321" s="1570">
        <v>161700</v>
      </c>
      <c r="T321" s="1570">
        <v>161700</v>
      </c>
      <c r="U321" s="1573">
        <v>420000000</v>
      </c>
      <c r="V321" s="1578">
        <v>177870</v>
      </c>
    </row>
    <row r="322" spans="14:22">
      <c r="N322" s="1567">
        <v>46419</v>
      </c>
      <c r="O322" s="1568" t="s">
        <v>2151</v>
      </c>
      <c r="P322" s="1569">
        <v>2027</v>
      </c>
      <c r="Q322" s="1570">
        <v>0</v>
      </c>
      <c r="R322" s="1577">
        <v>4.62E-3</v>
      </c>
      <c r="S322" s="1570">
        <v>161700</v>
      </c>
      <c r="T322" s="1570">
        <v>161700</v>
      </c>
      <c r="U322" s="1573">
        <v>420000000</v>
      </c>
      <c r="V322" s="1578">
        <v>177870</v>
      </c>
    </row>
    <row r="323" spans="14:22">
      <c r="N323" s="1567">
        <v>46447</v>
      </c>
      <c r="O323" s="1568" t="s">
        <v>2152</v>
      </c>
      <c r="P323" s="1569">
        <v>2027</v>
      </c>
      <c r="Q323" s="1570">
        <v>0</v>
      </c>
      <c r="R323" s="1577">
        <v>4.62E-3</v>
      </c>
      <c r="S323" s="1570">
        <v>161700</v>
      </c>
      <c r="T323" s="1570">
        <v>161700</v>
      </c>
      <c r="U323" s="1573">
        <v>420000000</v>
      </c>
      <c r="V323" s="1578">
        <v>177870</v>
      </c>
    </row>
    <row r="324" spans="14:22">
      <c r="N324" s="1567">
        <v>46478</v>
      </c>
      <c r="O324" s="1568" t="s">
        <v>2153</v>
      </c>
      <c r="P324" s="1569">
        <v>2027</v>
      </c>
      <c r="Q324" s="1570">
        <v>0</v>
      </c>
      <c r="R324" s="1577">
        <v>4.62E-3</v>
      </c>
      <c r="S324" s="1570">
        <v>161700</v>
      </c>
      <c r="T324" s="1570">
        <v>161700</v>
      </c>
      <c r="U324" s="1573">
        <v>420000000</v>
      </c>
      <c r="V324" s="1578">
        <v>177870</v>
      </c>
    </row>
    <row r="325" spans="14:22">
      <c r="N325" s="1567">
        <v>46508</v>
      </c>
      <c r="O325" s="1568" t="s">
        <v>2154</v>
      </c>
      <c r="P325" s="1569">
        <v>2027</v>
      </c>
      <c r="Q325" s="1570">
        <v>0</v>
      </c>
      <c r="R325" s="1577">
        <v>4.62E-3</v>
      </c>
      <c r="S325" s="1570">
        <v>161700</v>
      </c>
      <c r="T325" s="1570">
        <v>161700</v>
      </c>
      <c r="U325" s="1573">
        <v>420000000</v>
      </c>
      <c r="V325" s="1578">
        <v>177870</v>
      </c>
    </row>
    <row r="326" spans="14:22">
      <c r="N326" s="1567">
        <v>46539</v>
      </c>
      <c r="O326" s="1568" t="s">
        <v>2155</v>
      </c>
      <c r="P326" s="1569">
        <v>2027</v>
      </c>
      <c r="Q326" s="1570">
        <v>0</v>
      </c>
      <c r="R326" s="1577">
        <v>4.62E-3</v>
      </c>
      <c r="S326" s="1570">
        <v>161700</v>
      </c>
      <c r="T326" s="1570">
        <v>161700</v>
      </c>
      <c r="U326" s="1573">
        <v>420000000</v>
      </c>
      <c r="V326" s="1578">
        <v>177870</v>
      </c>
    </row>
    <row r="327" spans="14:22">
      <c r="N327" s="1567">
        <v>46569</v>
      </c>
      <c r="O327" s="1568" t="s">
        <v>2156</v>
      </c>
      <c r="P327" s="1569">
        <v>2028</v>
      </c>
      <c r="Q327" s="1570">
        <v>0</v>
      </c>
      <c r="R327" s="1577">
        <v>4.62E-3</v>
      </c>
      <c r="S327" s="1570">
        <v>161700</v>
      </c>
      <c r="T327" s="1570">
        <v>161700</v>
      </c>
      <c r="U327" s="1573">
        <v>420000000</v>
      </c>
      <c r="V327" s="1578">
        <v>177870</v>
      </c>
    </row>
    <row r="328" spans="14:22">
      <c r="N328" s="1567">
        <v>46600</v>
      </c>
      <c r="O328" s="1568" t="s">
        <v>2157</v>
      </c>
      <c r="P328" s="1569">
        <v>2028</v>
      </c>
      <c r="Q328" s="1570">
        <v>0</v>
      </c>
      <c r="R328" s="1577">
        <v>4.62E-3</v>
      </c>
      <c r="S328" s="1570">
        <v>161700</v>
      </c>
      <c r="T328" s="1570">
        <v>161700</v>
      </c>
      <c r="U328" s="1573">
        <v>420000000</v>
      </c>
      <c r="V328" s="1578">
        <v>177870</v>
      </c>
    </row>
    <row r="329" spans="14:22">
      <c r="N329" s="1567">
        <v>46631</v>
      </c>
      <c r="O329" s="1568" t="s">
        <v>2158</v>
      </c>
      <c r="P329" s="1569">
        <v>2028</v>
      </c>
      <c r="Q329" s="1570">
        <v>0</v>
      </c>
      <c r="R329" s="1577">
        <v>4.62E-3</v>
      </c>
      <c r="S329" s="1570">
        <v>161700</v>
      </c>
      <c r="T329" s="1570">
        <v>161700</v>
      </c>
      <c r="U329" s="1573">
        <v>420000000</v>
      </c>
      <c r="V329" s="1578">
        <v>177870</v>
      </c>
    </row>
    <row r="330" spans="14:22">
      <c r="N330" s="1567">
        <v>46661</v>
      </c>
      <c r="O330" s="1568" t="s">
        <v>2159</v>
      </c>
      <c r="P330" s="1569">
        <v>2028</v>
      </c>
      <c r="Q330" s="1570">
        <v>0</v>
      </c>
      <c r="R330" s="1577">
        <v>4.62E-3</v>
      </c>
      <c r="S330" s="1570">
        <v>161700</v>
      </c>
      <c r="T330" s="1570">
        <v>161700</v>
      </c>
      <c r="U330" s="1573">
        <v>420000000</v>
      </c>
      <c r="V330" s="1578">
        <v>177870</v>
      </c>
    </row>
    <row r="331" spans="14:22">
      <c r="N331" s="1567">
        <v>46692</v>
      </c>
      <c r="O331" s="1568" t="s">
        <v>2160</v>
      </c>
      <c r="P331" s="1569">
        <v>2028</v>
      </c>
      <c r="Q331" s="1570">
        <v>0</v>
      </c>
      <c r="R331" s="1577">
        <v>4.62E-3</v>
      </c>
      <c r="S331" s="1570">
        <v>161700</v>
      </c>
      <c r="T331" s="1570">
        <v>161700</v>
      </c>
      <c r="U331" s="1573">
        <v>420000000</v>
      </c>
      <c r="V331" s="1578">
        <v>177870</v>
      </c>
    </row>
    <row r="332" spans="14:22">
      <c r="N332" s="1567">
        <v>46722</v>
      </c>
      <c r="O332" s="1568" t="s">
        <v>2161</v>
      </c>
      <c r="P332" s="1569">
        <v>2028</v>
      </c>
      <c r="Q332" s="1570">
        <v>0</v>
      </c>
      <c r="R332" s="1577">
        <v>4.62E-3</v>
      </c>
      <c r="S332" s="1570">
        <v>161700</v>
      </c>
      <c r="T332" s="1570">
        <v>161700</v>
      </c>
      <c r="U332" s="1573">
        <v>420000000</v>
      </c>
      <c r="V332" s="1578">
        <v>177870</v>
      </c>
    </row>
    <row r="333" spans="14:22">
      <c r="N333" s="1567">
        <v>46753</v>
      </c>
      <c r="O333" s="1568" t="s">
        <v>2162</v>
      </c>
      <c r="P333" s="1569">
        <v>2028</v>
      </c>
      <c r="Q333" s="1570">
        <v>0</v>
      </c>
      <c r="R333" s="1577">
        <v>4.62E-3</v>
      </c>
      <c r="S333" s="1570">
        <v>161700</v>
      </c>
      <c r="T333" s="1570">
        <v>161700</v>
      </c>
      <c r="U333" s="1573">
        <v>420000000</v>
      </c>
      <c r="V333" s="1578">
        <v>177870</v>
      </c>
    </row>
    <row r="334" spans="14:22">
      <c r="N334" s="1567">
        <v>46784</v>
      </c>
      <c r="O334" s="1568" t="s">
        <v>2163</v>
      </c>
      <c r="P334" s="1569">
        <v>2028</v>
      </c>
      <c r="Q334" s="1570">
        <v>0</v>
      </c>
      <c r="R334" s="1577">
        <v>4.62E-3</v>
      </c>
      <c r="S334" s="1570">
        <v>161700</v>
      </c>
      <c r="T334" s="1570">
        <v>161700</v>
      </c>
      <c r="U334" s="1573">
        <v>420000000</v>
      </c>
      <c r="V334" s="1578">
        <v>177870</v>
      </c>
    </row>
    <row r="335" spans="14:22">
      <c r="N335" s="1567">
        <v>46813</v>
      </c>
      <c r="O335" s="1568" t="s">
        <v>2164</v>
      </c>
      <c r="P335" s="1569">
        <v>2028</v>
      </c>
      <c r="Q335" s="1570">
        <v>0</v>
      </c>
      <c r="R335" s="1577">
        <v>4.62E-3</v>
      </c>
      <c r="S335" s="1570">
        <v>161700</v>
      </c>
      <c r="T335" s="1570">
        <v>161700</v>
      </c>
      <c r="U335" s="1573">
        <v>420000000</v>
      </c>
      <c r="V335" s="1578">
        <v>177870</v>
      </c>
    </row>
    <row r="336" spans="14:22">
      <c r="N336" s="1567">
        <v>46844</v>
      </c>
      <c r="O336" s="1568" t="s">
        <v>2165</v>
      </c>
      <c r="P336" s="1569">
        <v>2028</v>
      </c>
      <c r="Q336" s="1570">
        <v>0</v>
      </c>
      <c r="R336" s="1577">
        <v>4.62E-3</v>
      </c>
      <c r="S336" s="1570">
        <v>161700</v>
      </c>
      <c r="T336" s="1570">
        <v>161700</v>
      </c>
      <c r="U336" s="1573">
        <v>420000000</v>
      </c>
      <c r="V336" s="1578">
        <v>177870</v>
      </c>
    </row>
    <row r="337" spans="14:22">
      <c r="N337" s="1567">
        <v>46874</v>
      </c>
      <c r="O337" s="1568" t="s">
        <v>2166</v>
      </c>
      <c r="P337" s="1569">
        <v>2028</v>
      </c>
      <c r="Q337" s="1570">
        <v>0</v>
      </c>
      <c r="R337" s="1577">
        <v>4.62E-3</v>
      </c>
      <c r="S337" s="1570">
        <v>161700</v>
      </c>
      <c r="T337" s="1570">
        <v>161700</v>
      </c>
      <c r="U337" s="1573">
        <v>420000000</v>
      </c>
      <c r="V337" s="1578">
        <v>177870</v>
      </c>
    </row>
    <row r="338" spans="14:22">
      <c r="N338" s="1567">
        <v>46905</v>
      </c>
      <c r="O338" s="1568" t="s">
        <v>2167</v>
      </c>
      <c r="P338" s="1569">
        <v>2028</v>
      </c>
      <c r="Q338" s="1570">
        <v>0</v>
      </c>
      <c r="R338" s="1577">
        <v>4.62E-3</v>
      </c>
      <c r="S338" s="1570">
        <v>161700</v>
      </c>
      <c r="T338" s="1570">
        <v>161700</v>
      </c>
      <c r="U338" s="1573">
        <v>420000000</v>
      </c>
      <c r="V338" s="1578">
        <v>177870</v>
      </c>
    </row>
    <row r="339" spans="14:22">
      <c r="N339" s="1567">
        <v>46935</v>
      </c>
      <c r="O339" s="1568" t="s">
        <v>2168</v>
      </c>
      <c r="P339" s="1569">
        <v>2029</v>
      </c>
      <c r="Q339" s="1570">
        <v>0</v>
      </c>
      <c r="R339" s="1577">
        <v>4.62E-3</v>
      </c>
      <c r="S339" s="1570">
        <v>161700</v>
      </c>
      <c r="T339" s="1570">
        <v>161700</v>
      </c>
      <c r="U339" s="1573">
        <v>420000000</v>
      </c>
      <c r="V339" s="1578">
        <v>177870</v>
      </c>
    </row>
    <row r="340" spans="14:22">
      <c r="N340" s="1567">
        <v>46966</v>
      </c>
      <c r="O340" s="1568" t="s">
        <v>2169</v>
      </c>
      <c r="P340" s="1569">
        <v>2029</v>
      </c>
      <c r="Q340" s="1570">
        <v>0</v>
      </c>
      <c r="R340" s="1577">
        <v>4.62E-3</v>
      </c>
      <c r="S340" s="1570">
        <v>161700</v>
      </c>
      <c r="T340" s="1570">
        <v>161700</v>
      </c>
      <c r="U340" s="1573">
        <v>420000000</v>
      </c>
      <c r="V340" s="1578">
        <v>177870</v>
      </c>
    </row>
    <row r="341" spans="14:22">
      <c r="N341" s="1567">
        <v>46997</v>
      </c>
      <c r="O341" s="1568" t="s">
        <v>2170</v>
      </c>
      <c r="P341" s="1569">
        <v>2029</v>
      </c>
      <c r="Q341" s="1570">
        <v>0</v>
      </c>
      <c r="R341" s="1577">
        <v>4.62E-3</v>
      </c>
      <c r="S341" s="1570">
        <v>161700</v>
      </c>
      <c r="T341" s="1570">
        <v>161700</v>
      </c>
      <c r="U341" s="1573">
        <v>420000000</v>
      </c>
      <c r="V341" s="1578">
        <v>177870</v>
      </c>
    </row>
    <row r="342" spans="14:22">
      <c r="N342" s="1567">
        <v>47027</v>
      </c>
      <c r="O342" s="1568" t="s">
        <v>2171</v>
      </c>
      <c r="P342" s="1569">
        <v>2029</v>
      </c>
      <c r="Q342" s="1570">
        <v>0</v>
      </c>
      <c r="R342" s="1577">
        <v>4.62E-3</v>
      </c>
      <c r="S342" s="1570">
        <v>161700</v>
      </c>
      <c r="T342" s="1570">
        <v>161700</v>
      </c>
      <c r="U342" s="1573">
        <v>420000000</v>
      </c>
      <c r="V342" s="1578">
        <v>177870</v>
      </c>
    </row>
    <row r="343" spans="14:22">
      <c r="N343" s="1567">
        <v>47058</v>
      </c>
      <c r="O343" s="1568" t="s">
        <v>2172</v>
      </c>
      <c r="P343" s="1569">
        <v>2029</v>
      </c>
      <c r="Q343" s="1570">
        <v>0</v>
      </c>
      <c r="R343" s="1577">
        <v>4.62E-3</v>
      </c>
      <c r="S343" s="1570">
        <v>161700</v>
      </c>
      <c r="T343" s="1570">
        <v>161700</v>
      </c>
      <c r="U343" s="1573">
        <v>420000000</v>
      </c>
      <c r="V343" s="1578">
        <v>177870</v>
      </c>
    </row>
    <row r="344" spans="14:22">
      <c r="N344" s="1567">
        <v>47088</v>
      </c>
      <c r="O344" s="1568" t="s">
        <v>2173</v>
      </c>
      <c r="P344" s="1569">
        <v>2029</v>
      </c>
      <c r="Q344" s="1570">
        <v>0</v>
      </c>
      <c r="R344" s="1577">
        <v>4.62E-3</v>
      </c>
      <c r="S344" s="1570">
        <v>161700</v>
      </c>
      <c r="T344" s="1570">
        <v>161700</v>
      </c>
      <c r="U344" s="1573">
        <v>420000000</v>
      </c>
      <c r="V344" s="1578">
        <v>177870</v>
      </c>
    </row>
    <row r="345" spans="14:22">
      <c r="N345" s="1567">
        <v>47119</v>
      </c>
      <c r="O345" s="1568" t="s">
        <v>2174</v>
      </c>
      <c r="P345" s="1569">
        <v>2029</v>
      </c>
      <c r="Q345" s="1570">
        <v>0</v>
      </c>
      <c r="R345" s="1577">
        <v>4.62E-3</v>
      </c>
      <c r="S345" s="1570">
        <v>161700</v>
      </c>
      <c r="T345" s="1570">
        <v>161700</v>
      </c>
      <c r="U345" s="1573">
        <v>420000000</v>
      </c>
      <c r="V345" s="1578">
        <v>177870</v>
      </c>
    </row>
    <row r="346" spans="14:22">
      <c r="N346" s="1567">
        <v>47150</v>
      </c>
      <c r="O346" s="1568" t="s">
        <v>2175</v>
      </c>
      <c r="P346" s="1569">
        <v>2029</v>
      </c>
      <c r="Q346" s="1570">
        <v>0</v>
      </c>
      <c r="R346" s="1577">
        <v>4.62E-3</v>
      </c>
      <c r="S346" s="1570">
        <v>161700</v>
      </c>
      <c r="T346" s="1570">
        <v>161700</v>
      </c>
      <c r="U346" s="1573">
        <v>420000000</v>
      </c>
      <c r="V346" s="1578">
        <v>177870</v>
      </c>
    </row>
    <row r="347" spans="14:22">
      <c r="N347" s="1567">
        <v>47178</v>
      </c>
      <c r="O347" s="1568" t="s">
        <v>2176</v>
      </c>
      <c r="P347" s="1569">
        <v>2029</v>
      </c>
      <c r="Q347" s="1570">
        <v>0</v>
      </c>
      <c r="R347" s="1577">
        <v>4.62E-3</v>
      </c>
      <c r="S347" s="1570">
        <v>161700</v>
      </c>
      <c r="T347" s="1570">
        <v>161700</v>
      </c>
      <c r="U347" s="1573">
        <v>420000000</v>
      </c>
      <c r="V347" s="1578">
        <v>177870</v>
      </c>
    </row>
    <row r="348" spans="14:22">
      <c r="N348" s="1567">
        <v>47209</v>
      </c>
      <c r="O348" s="1568" t="s">
        <v>2177</v>
      </c>
      <c r="P348" s="1569">
        <v>2029</v>
      </c>
      <c r="Q348" s="1570">
        <v>0</v>
      </c>
      <c r="R348" s="1577">
        <v>4.62E-3</v>
      </c>
      <c r="S348" s="1570">
        <v>161700</v>
      </c>
      <c r="T348" s="1570">
        <v>161700</v>
      </c>
      <c r="U348" s="1573">
        <v>420000000</v>
      </c>
      <c r="V348" s="1578">
        <v>177870</v>
      </c>
    </row>
    <row r="349" spans="14:22">
      <c r="N349" s="1567">
        <v>47239</v>
      </c>
      <c r="O349" s="1568" t="s">
        <v>2178</v>
      </c>
      <c r="P349" s="1569">
        <v>2029</v>
      </c>
      <c r="Q349" s="1570">
        <v>0</v>
      </c>
      <c r="R349" s="1577">
        <v>4.62E-3</v>
      </c>
      <c r="S349" s="1570">
        <v>161700</v>
      </c>
      <c r="T349" s="1570">
        <v>161700</v>
      </c>
      <c r="U349" s="1573">
        <v>420000000</v>
      </c>
      <c r="V349" s="1578">
        <v>177870</v>
      </c>
    </row>
    <row r="350" spans="14:22">
      <c r="N350" s="1567">
        <v>47270</v>
      </c>
      <c r="O350" s="1568" t="s">
        <v>2179</v>
      </c>
      <c r="P350" s="1569">
        <v>2029</v>
      </c>
      <c r="Q350" s="1570">
        <v>0</v>
      </c>
      <c r="R350" s="1577">
        <v>4.62E-3</v>
      </c>
      <c r="S350" s="1570">
        <v>161700</v>
      </c>
      <c r="T350" s="1570">
        <v>161700</v>
      </c>
      <c r="U350" s="1573">
        <v>420000000</v>
      </c>
      <c r="V350" s="1578">
        <v>177870</v>
      </c>
    </row>
    <row r="351" spans="14:22">
      <c r="N351" s="1567">
        <v>47300</v>
      </c>
      <c r="O351" s="1568" t="s">
        <v>2180</v>
      </c>
      <c r="P351" s="1569">
        <v>2030</v>
      </c>
      <c r="Q351" s="1570">
        <v>0</v>
      </c>
      <c r="R351" s="1577">
        <v>4.62E-3</v>
      </c>
      <c r="S351" s="1570">
        <v>161700</v>
      </c>
      <c r="T351" s="1570">
        <v>161700</v>
      </c>
      <c r="U351" s="1573">
        <v>420000000</v>
      </c>
      <c r="V351" s="1578">
        <v>177870</v>
      </c>
    </row>
    <row r="352" spans="14:22">
      <c r="N352" s="1567">
        <v>47331</v>
      </c>
      <c r="O352" s="1568" t="s">
        <v>2181</v>
      </c>
      <c r="P352" s="1569">
        <v>2030</v>
      </c>
      <c r="Q352" s="1570">
        <v>0</v>
      </c>
      <c r="R352" s="1577">
        <v>4.62E-3</v>
      </c>
      <c r="S352" s="1570">
        <v>161700</v>
      </c>
      <c r="T352" s="1570">
        <v>161700</v>
      </c>
      <c r="U352" s="1573">
        <v>420000000</v>
      </c>
      <c r="V352" s="1578">
        <v>177870</v>
      </c>
    </row>
    <row r="353" spans="14:22">
      <c r="N353" s="1567">
        <v>47362</v>
      </c>
      <c r="O353" s="1568" t="s">
        <v>2182</v>
      </c>
      <c r="P353" s="1569">
        <v>2030</v>
      </c>
      <c r="Q353" s="1570">
        <v>0</v>
      </c>
      <c r="R353" s="1577">
        <v>4.62E-3</v>
      </c>
      <c r="S353" s="1570">
        <v>161700</v>
      </c>
      <c r="T353" s="1570">
        <v>161700</v>
      </c>
      <c r="U353" s="1573">
        <v>420000000</v>
      </c>
      <c r="V353" s="1578">
        <v>177870</v>
      </c>
    </row>
    <row r="354" spans="14:22">
      <c r="N354" s="1567">
        <v>47392</v>
      </c>
      <c r="O354" s="1568" t="s">
        <v>2183</v>
      </c>
      <c r="P354" s="1569">
        <v>2030</v>
      </c>
      <c r="Q354" s="1570">
        <v>0</v>
      </c>
      <c r="R354" s="1577">
        <v>4.62E-3</v>
      </c>
      <c r="S354" s="1570">
        <v>161700</v>
      </c>
      <c r="T354" s="1570">
        <v>161700</v>
      </c>
      <c r="U354" s="1573">
        <v>420000000</v>
      </c>
      <c r="V354" s="1578">
        <v>177870</v>
      </c>
    </row>
    <row r="355" spans="14:22">
      <c r="N355" s="1567">
        <v>47423</v>
      </c>
      <c r="O355" s="1568" t="s">
        <v>2184</v>
      </c>
      <c r="P355" s="1569">
        <v>2030</v>
      </c>
      <c r="Q355" s="1570">
        <v>0</v>
      </c>
      <c r="R355" s="1577">
        <v>4.62E-3</v>
      </c>
      <c r="S355" s="1570">
        <v>161700</v>
      </c>
      <c r="T355" s="1570">
        <v>161700</v>
      </c>
      <c r="U355" s="1573">
        <v>420000000</v>
      </c>
      <c r="V355" s="1578">
        <v>177870</v>
      </c>
    </row>
    <row r="356" spans="14:22">
      <c r="N356" s="1567">
        <v>47453</v>
      </c>
      <c r="O356" s="1568" t="s">
        <v>2185</v>
      </c>
      <c r="P356" s="1569">
        <v>2030</v>
      </c>
      <c r="Q356" s="1570">
        <v>0</v>
      </c>
      <c r="R356" s="1577">
        <v>4.62E-3</v>
      </c>
      <c r="S356" s="1570">
        <v>161700</v>
      </c>
      <c r="T356" s="1570">
        <v>161700</v>
      </c>
      <c r="U356" s="1573">
        <v>420000000</v>
      </c>
      <c r="V356" s="1578">
        <v>177870</v>
      </c>
    </row>
    <row r="357" spans="14:22">
      <c r="N357" s="1567">
        <v>47484</v>
      </c>
      <c r="O357" s="1568" t="s">
        <v>2186</v>
      </c>
      <c r="P357" s="1569">
        <v>2030</v>
      </c>
      <c r="Q357" s="1570">
        <v>0</v>
      </c>
      <c r="R357" s="1577">
        <v>4.62E-3</v>
      </c>
      <c r="S357" s="1570">
        <v>161700</v>
      </c>
      <c r="T357" s="1570">
        <v>161700</v>
      </c>
      <c r="U357" s="1573">
        <v>420000000</v>
      </c>
      <c r="V357" s="1578">
        <v>177870</v>
      </c>
    </row>
    <row r="358" spans="14:22">
      <c r="N358" s="1567">
        <v>47515</v>
      </c>
      <c r="O358" s="1568" t="s">
        <v>2187</v>
      </c>
      <c r="P358" s="1569">
        <v>2030</v>
      </c>
      <c r="Q358" s="1570">
        <v>0</v>
      </c>
      <c r="R358" s="1577">
        <v>4.62E-3</v>
      </c>
      <c r="S358" s="1570">
        <v>161700</v>
      </c>
      <c r="T358" s="1570">
        <v>161700</v>
      </c>
      <c r="U358" s="1573">
        <v>420000000</v>
      </c>
      <c r="V358" s="1578">
        <v>177870</v>
      </c>
    </row>
    <row r="359" spans="14:22">
      <c r="N359" s="1567">
        <v>47543</v>
      </c>
      <c r="O359" s="1568" t="s">
        <v>2188</v>
      </c>
      <c r="P359" s="1569">
        <v>2030</v>
      </c>
      <c r="Q359" s="1570">
        <v>0</v>
      </c>
      <c r="R359" s="1577">
        <v>4.62E-3</v>
      </c>
      <c r="S359" s="1570">
        <v>161700</v>
      </c>
      <c r="T359" s="1570">
        <v>161700</v>
      </c>
      <c r="U359" s="1573">
        <v>420000000</v>
      </c>
      <c r="V359" s="1578">
        <v>177870</v>
      </c>
    </row>
    <row r="360" spans="14:22">
      <c r="N360" s="1567">
        <v>47574</v>
      </c>
      <c r="O360" s="1568" t="s">
        <v>2189</v>
      </c>
      <c r="P360" s="1569">
        <v>2030</v>
      </c>
      <c r="Q360" s="1570">
        <v>0</v>
      </c>
      <c r="R360" s="1577">
        <v>4.62E-3</v>
      </c>
      <c r="S360" s="1570">
        <v>161700</v>
      </c>
      <c r="T360" s="1570">
        <v>161700</v>
      </c>
      <c r="U360" s="1573">
        <v>420000000</v>
      </c>
      <c r="V360" s="1578">
        <v>177870</v>
      </c>
    </row>
    <row r="361" spans="14:22">
      <c r="N361" s="1567">
        <v>47604</v>
      </c>
      <c r="O361" s="1568" t="s">
        <v>2190</v>
      </c>
      <c r="P361" s="1569">
        <v>2030</v>
      </c>
      <c r="Q361" s="1570">
        <v>0</v>
      </c>
      <c r="R361" s="1577">
        <v>4.62E-3</v>
      </c>
      <c r="S361" s="1570">
        <v>161700</v>
      </c>
      <c r="T361" s="1570">
        <v>161700</v>
      </c>
      <c r="U361" s="1573">
        <v>420000000</v>
      </c>
      <c r="V361" s="1578">
        <v>177870</v>
      </c>
    </row>
    <row r="362" spans="14:22">
      <c r="N362" s="1567">
        <v>47635</v>
      </c>
      <c r="O362" s="1568" t="s">
        <v>2191</v>
      </c>
      <c r="P362" s="1569">
        <v>2030</v>
      </c>
      <c r="Q362" s="1570">
        <v>0</v>
      </c>
      <c r="R362" s="1577">
        <v>4.62E-3</v>
      </c>
      <c r="S362" s="1570">
        <v>161700</v>
      </c>
      <c r="T362" s="1570">
        <v>161700</v>
      </c>
      <c r="U362" s="1573">
        <v>420000000</v>
      </c>
      <c r="V362" s="1578">
        <v>177870</v>
      </c>
    </row>
    <row r="363" spans="14:22">
      <c r="N363" s="1567">
        <v>47665</v>
      </c>
      <c r="O363" s="1568" t="s">
        <v>2192</v>
      </c>
      <c r="P363" s="1569">
        <v>2031</v>
      </c>
      <c r="Q363" s="1570">
        <v>0</v>
      </c>
      <c r="R363" s="1577">
        <v>4.62E-3</v>
      </c>
      <c r="S363" s="1570">
        <v>161700</v>
      </c>
      <c r="T363" s="1570">
        <v>161700</v>
      </c>
      <c r="U363" s="1573">
        <v>420000000</v>
      </c>
      <c r="V363" s="1578">
        <v>177870</v>
      </c>
    </row>
    <row r="364" spans="14:22">
      <c r="N364" s="1567">
        <v>47696</v>
      </c>
      <c r="O364" s="1568" t="s">
        <v>2193</v>
      </c>
      <c r="P364" s="1569">
        <v>2031</v>
      </c>
      <c r="Q364" s="1570">
        <v>0</v>
      </c>
      <c r="R364" s="1577">
        <v>4.62E-3</v>
      </c>
      <c r="S364" s="1570">
        <v>161700</v>
      </c>
      <c r="T364" s="1570">
        <v>161700</v>
      </c>
      <c r="U364" s="1573">
        <v>420000000</v>
      </c>
      <c r="V364" s="1578">
        <v>177870</v>
      </c>
    </row>
    <row r="365" spans="14:22">
      <c r="N365" s="1567">
        <v>47727</v>
      </c>
      <c r="O365" s="1568" t="s">
        <v>2194</v>
      </c>
      <c r="P365" s="1569">
        <v>2031</v>
      </c>
      <c r="Q365" s="1570">
        <v>0</v>
      </c>
      <c r="R365" s="1577">
        <v>4.62E-3</v>
      </c>
      <c r="S365" s="1570">
        <v>161700</v>
      </c>
      <c r="T365" s="1570">
        <v>161700</v>
      </c>
      <c r="U365" s="1573">
        <v>420000000</v>
      </c>
      <c r="V365" s="1578">
        <v>177870</v>
      </c>
    </row>
    <row r="366" spans="14:22">
      <c r="N366" s="1567">
        <v>47757</v>
      </c>
      <c r="O366" s="1568" t="s">
        <v>2195</v>
      </c>
      <c r="P366" s="1569">
        <v>2031</v>
      </c>
      <c r="Q366" s="1570">
        <v>0</v>
      </c>
      <c r="R366" s="1577">
        <v>4.62E-3</v>
      </c>
      <c r="S366" s="1570">
        <v>161700</v>
      </c>
      <c r="T366" s="1570">
        <v>161700</v>
      </c>
      <c r="U366" s="1573">
        <v>420000000</v>
      </c>
      <c r="V366" s="1578">
        <v>177870</v>
      </c>
    </row>
    <row r="367" spans="14:22">
      <c r="N367" s="1567">
        <v>47788</v>
      </c>
      <c r="O367" s="1568" t="s">
        <v>2196</v>
      </c>
      <c r="P367" s="1569">
        <v>2031</v>
      </c>
      <c r="Q367" s="1570">
        <v>0</v>
      </c>
      <c r="R367" s="1577">
        <v>4.62E-3</v>
      </c>
      <c r="S367" s="1570">
        <v>161700</v>
      </c>
      <c r="T367" s="1570">
        <v>161700</v>
      </c>
      <c r="U367" s="1573">
        <v>420000000</v>
      </c>
      <c r="V367" s="1578">
        <v>177870</v>
      </c>
    </row>
    <row r="368" spans="14:22">
      <c r="N368" s="1567">
        <v>47818</v>
      </c>
      <c r="O368" s="1568" t="s">
        <v>2197</v>
      </c>
      <c r="P368" s="1569">
        <v>2031</v>
      </c>
      <c r="Q368" s="1570">
        <v>0</v>
      </c>
      <c r="R368" s="1577">
        <v>4.62E-3</v>
      </c>
      <c r="S368" s="1570">
        <v>161700</v>
      </c>
      <c r="T368" s="1570">
        <v>161700</v>
      </c>
      <c r="U368" s="1573">
        <v>420000000</v>
      </c>
      <c r="V368" s="1578">
        <v>177870</v>
      </c>
    </row>
    <row r="369" spans="14:22">
      <c r="N369" s="1567">
        <v>47849</v>
      </c>
      <c r="O369" s="1568" t="s">
        <v>2198</v>
      </c>
      <c r="P369" s="1569">
        <v>2031</v>
      </c>
      <c r="Q369" s="1570">
        <v>0</v>
      </c>
      <c r="R369" s="1577">
        <v>4.62E-3</v>
      </c>
      <c r="S369" s="1570">
        <v>161700</v>
      </c>
      <c r="T369" s="1570">
        <v>161700</v>
      </c>
      <c r="U369" s="1573">
        <v>420000000</v>
      </c>
      <c r="V369" s="1578">
        <v>177870</v>
      </c>
    </row>
    <row r="370" spans="14:22">
      <c r="N370" s="1567">
        <v>47880</v>
      </c>
      <c r="O370" s="1568" t="s">
        <v>2199</v>
      </c>
      <c r="P370" s="1569">
        <v>2031</v>
      </c>
      <c r="Q370" s="1570">
        <v>0</v>
      </c>
      <c r="R370" s="1577">
        <v>4.62E-3</v>
      </c>
      <c r="S370" s="1570">
        <v>161700</v>
      </c>
      <c r="T370" s="1570">
        <v>161700</v>
      </c>
      <c r="U370" s="1573">
        <v>420000000</v>
      </c>
      <c r="V370" s="1578">
        <v>177870</v>
      </c>
    </row>
    <row r="371" spans="14:22">
      <c r="N371" s="1567">
        <v>47908</v>
      </c>
      <c r="O371" s="1568" t="s">
        <v>2200</v>
      </c>
      <c r="P371" s="1569">
        <v>2031</v>
      </c>
      <c r="Q371" s="1570">
        <v>0</v>
      </c>
      <c r="R371" s="1577">
        <v>4.62E-3</v>
      </c>
      <c r="S371" s="1570">
        <v>161700</v>
      </c>
      <c r="T371" s="1570">
        <v>161700</v>
      </c>
      <c r="U371" s="1573">
        <v>420000000</v>
      </c>
      <c r="V371" s="1578">
        <v>177870</v>
      </c>
    </row>
    <row r="372" spans="14:22">
      <c r="N372" s="1567">
        <v>47939</v>
      </c>
      <c r="O372" s="1568" t="s">
        <v>2201</v>
      </c>
      <c r="P372" s="1569">
        <v>2031</v>
      </c>
      <c r="Q372" s="1570">
        <v>0</v>
      </c>
      <c r="R372" s="1577">
        <v>4.62E-3</v>
      </c>
      <c r="S372" s="1570">
        <v>161700</v>
      </c>
      <c r="T372" s="1570">
        <v>161700</v>
      </c>
      <c r="U372" s="1573">
        <v>420000000</v>
      </c>
      <c r="V372" s="1578">
        <v>177870</v>
      </c>
    </row>
    <row r="373" spans="14:22">
      <c r="N373" s="1567">
        <v>47969</v>
      </c>
      <c r="O373" s="1568" t="s">
        <v>2202</v>
      </c>
      <c r="P373" s="1569">
        <v>2031</v>
      </c>
      <c r="Q373" s="1570">
        <v>0</v>
      </c>
      <c r="R373" s="1577">
        <v>4.62E-3</v>
      </c>
      <c r="S373" s="1570">
        <v>161700</v>
      </c>
      <c r="T373" s="1570">
        <v>161700</v>
      </c>
      <c r="U373" s="1573">
        <v>420000000</v>
      </c>
      <c r="V373" s="1578">
        <v>177870</v>
      </c>
    </row>
    <row r="374" spans="14:22">
      <c r="N374" s="1567">
        <v>48000</v>
      </c>
      <c r="O374" s="1568" t="s">
        <v>2203</v>
      </c>
      <c r="P374" s="1569">
        <v>2031</v>
      </c>
      <c r="Q374" s="1570">
        <v>0</v>
      </c>
      <c r="R374" s="1577">
        <v>4.62E-3</v>
      </c>
      <c r="S374" s="1570">
        <v>161700</v>
      </c>
      <c r="T374" s="1570">
        <v>161700</v>
      </c>
      <c r="U374" s="1573">
        <v>420000000</v>
      </c>
      <c r="V374" s="1578">
        <v>177870</v>
      </c>
    </row>
    <row r="375" spans="14:22">
      <c r="N375" s="1567">
        <v>48030</v>
      </c>
      <c r="O375" s="1568" t="s">
        <v>2204</v>
      </c>
      <c r="P375" s="1569">
        <v>2032</v>
      </c>
      <c r="Q375" s="1570">
        <v>0</v>
      </c>
      <c r="R375" s="1577">
        <v>4.62E-3</v>
      </c>
      <c r="S375" s="1570">
        <v>161700</v>
      </c>
      <c r="T375" s="1570">
        <v>161700</v>
      </c>
      <c r="U375" s="1573">
        <v>420000000</v>
      </c>
      <c r="V375" s="1578">
        <v>177870</v>
      </c>
    </row>
    <row r="376" spans="14:22">
      <c r="N376" s="1567">
        <v>48061</v>
      </c>
      <c r="O376" s="1568" t="s">
        <v>2205</v>
      </c>
      <c r="P376" s="1569">
        <v>2032</v>
      </c>
      <c r="Q376" s="1570">
        <v>0</v>
      </c>
      <c r="R376" s="1577">
        <v>4.62E-3</v>
      </c>
      <c r="S376" s="1570">
        <v>161700</v>
      </c>
      <c r="T376" s="1570">
        <v>161700</v>
      </c>
      <c r="U376" s="1573">
        <v>420000000</v>
      </c>
      <c r="V376" s="1578">
        <v>177870</v>
      </c>
    </row>
    <row r="377" spans="14:22">
      <c r="N377" s="1567">
        <v>48092</v>
      </c>
      <c r="O377" s="1568" t="s">
        <v>2206</v>
      </c>
      <c r="P377" s="1569">
        <v>2032</v>
      </c>
      <c r="Q377" s="1570">
        <v>0</v>
      </c>
      <c r="R377" s="1577">
        <v>4.62E-3</v>
      </c>
      <c r="S377" s="1570">
        <v>161700</v>
      </c>
      <c r="T377" s="1570">
        <v>161700</v>
      </c>
      <c r="U377" s="1573">
        <v>420000000</v>
      </c>
      <c r="V377" s="1578">
        <v>177870</v>
      </c>
    </row>
    <row r="378" spans="14:22">
      <c r="N378" s="1567">
        <v>48122</v>
      </c>
      <c r="O378" s="1568" t="s">
        <v>2207</v>
      </c>
      <c r="P378" s="1569">
        <v>2032</v>
      </c>
      <c r="Q378" s="1570">
        <v>0</v>
      </c>
      <c r="R378" s="1577">
        <v>4.62E-3</v>
      </c>
      <c r="S378" s="1570">
        <v>161700</v>
      </c>
      <c r="T378" s="1570">
        <v>161700</v>
      </c>
      <c r="U378" s="1573">
        <v>420000000</v>
      </c>
      <c r="V378" s="1578">
        <v>177870</v>
      </c>
    </row>
    <row r="379" spans="14:22">
      <c r="N379" s="1567">
        <v>48153</v>
      </c>
      <c r="O379" s="1568" t="s">
        <v>2208</v>
      </c>
      <c r="P379" s="1569">
        <v>2032</v>
      </c>
      <c r="Q379" s="1570">
        <v>0</v>
      </c>
      <c r="R379" s="1577">
        <v>4.62E-3</v>
      </c>
      <c r="S379" s="1570">
        <v>161700</v>
      </c>
      <c r="T379" s="1570">
        <v>161700</v>
      </c>
      <c r="U379" s="1573">
        <v>420000000</v>
      </c>
      <c r="V379" s="1578">
        <v>177870</v>
      </c>
    </row>
    <row r="380" spans="14:22">
      <c r="N380" s="1567">
        <v>48183</v>
      </c>
      <c r="O380" s="1568" t="s">
        <v>2209</v>
      </c>
      <c r="P380" s="1569">
        <v>2032</v>
      </c>
      <c r="Q380" s="1570">
        <v>0</v>
      </c>
      <c r="R380" s="1577">
        <v>4.62E-3</v>
      </c>
      <c r="S380" s="1570">
        <v>161700</v>
      </c>
      <c r="T380" s="1570">
        <v>161700</v>
      </c>
      <c r="U380" s="1573">
        <v>420000000</v>
      </c>
      <c r="V380" s="1578">
        <v>177870</v>
      </c>
    </row>
    <row r="381" spans="14:22">
      <c r="N381" s="1567">
        <v>48214</v>
      </c>
      <c r="O381" s="1568" t="s">
        <v>2210</v>
      </c>
      <c r="P381" s="1569">
        <v>2032</v>
      </c>
      <c r="Q381" s="1570">
        <v>0</v>
      </c>
      <c r="R381" s="1577">
        <v>4.62E-3</v>
      </c>
      <c r="S381" s="1570">
        <v>161700</v>
      </c>
      <c r="T381" s="1570">
        <v>161700</v>
      </c>
      <c r="U381" s="1573">
        <v>420000000</v>
      </c>
      <c r="V381" s="1578">
        <v>177870</v>
      </c>
    </row>
    <row r="382" spans="14:22">
      <c r="N382" s="1567">
        <v>48245</v>
      </c>
      <c r="O382" s="1568" t="s">
        <v>2211</v>
      </c>
      <c r="P382" s="1569">
        <v>2032</v>
      </c>
      <c r="Q382" s="1570">
        <v>0</v>
      </c>
      <c r="R382" s="1577">
        <v>4.62E-3</v>
      </c>
      <c r="S382" s="1570">
        <v>161700</v>
      </c>
      <c r="T382" s="1570">
        <v>161700</v>
      </c>
      <c r="U382" s="1573">
        <v>420000000</v>
      </c>
      <c r="V382" s="1578">
        <v>177870</v>
      </c>
    </row>
    <row r="383" spans="14:22">
      <c r="N383" s="1567">
        <v>48274</v>
      </c>
      <c r="O383" s="1568" t="s">
        <v>2212</v>
      </c>
      <c r="P383" s="1569">
        <v>2032</v>
      </c>
      <c r="Q383" s="1570">
        <v>0</v>
      </c>
      <c r="R383" s="1577">
        <v>4.62E-3</v>
      </c>
      <c r="S383" s="1570">
        <v>161700</v>
      </c>
      <c r="T383" s="1570">
        <v>161700</v>
      </c>
      <c r="U383" s="1573">
        <v>420000000</v>
      </c>
      <c r="V383" s="1578">
        <v>177870</v>
      </c>
    </row>
    <row r="384" spans="14:22">
      <c r="N384" s="1567">
        <v>48305</v>
      </c>
      <c r="O384" s="1568" t="s">
        <v>2213</v>
      </c>
      <c r="P384" s="1569">
        <v>2032</v>
      </c>
      <c r="Q384" s="1570">
        <v>0</v>
      </c>
      <c r="R384" s="1577">
        <v>4.62E-3</v>
      </c>
      <c r="S384" s="1570">
        <v>161700</v>
      </c>
      <c r="T384" s="1570">
        <v>161700</v>
      </c>
      <c r="U384" s="1573">
        <v>420000000</v>
      </c>
      <c r="V384" s="1578">
        <v>177870</v>
      </c>
    </row>
    <row r="385" spans="14:22">
      <c r="N385" s="1567">
        <v>48335</v>
      </c>
      <c r="O385" s="1568" t="s">
        <v>2214</v>
      </c>
      <c r="P385" s="1569">
        <v>2032</v>
      </c>
      <c r="Q385" s="1570">
        <v>0</v>
      </c>
      <c r="R385" s="1577">
        <v>4.62E-3</v>
      </c>
      <c r="S385" s="1570">
        <v>161700</v>
      </c>
      <c r="T385" s="1570">
        <v>161700</v>
      </c>
      <c r="U385" s="1573">
        <v>420000000</v>
      </c>
      <c r="V385" s="1578">
        <v>177870</v>
      </c>
    </row>
    <row r="386" spans="14:22">
      <c r="N386" s="1567">
        <v>48366</v>
      </c>
      <c r="O386" s="1568" t="s">
        <v>2215</v>
      </c>
      <c r="P386" s="1569">
        <v>2032</v>
      </c>
      <c r="Q386" s="1570">
        <v>0</v>
      </c>
      <c r="R386" s="1577">
        <v>4.62E-3</v>
      </c>
      <c r="S386" s="1570">
        <v>161700</v>
      </c>
      <c r="T386" s="1570">
        <v>161700</v>
      </c>
      <c r="U386" s="1573">
        <v>420000000</v>
      </c>
      <c r="V386" s="1578">
        <v>177870</v>
      </c>
    </row>
    <row r="387" spans="14:22">
      <c r="N387" s="1567">
        <v>48396</v>
      </c>
      <c r="O387" s="1568" t="s">
        <v>2216</v>
      </c>
      <c r="P387" s="1569">
        <v>2033</v>
      </c>
      <c r="Q387" s="1570">
        <v>0</v>
      </c>
      <c r="R387" s="1577">
        <v>4.62E-3</v>
      </c>
      <c r="S387" s="1570">
        <v>161700</v>
      </c>
      <c r="T387" s="1570">
        <v>161700</v>
      </c>
      <c r="U387" s="1573">
        <v>420000000</v>
      </c>
      <c r="V387" s="1578">
        <v>177870</v>
      </c>
    </row>
    <row r="388" spans="14:22">
      <c r="N388" s="1567">
        <v>48427</v>
      </c>
      <c r="O388" s="1568" t="s">
        <v>2217</v>
      </c>
      <c r="P388" s="1569">
        <v>2033</v>
      </c>
      <c r="Q388" s="1570">
        <v>0</v>
      </c>
      <c r="R388" s="1577">
        <v>4.62E-3</v>
      </c>
      <c r="S388" s="1570">
        <v>161700</v>
      </c>
      <c r="T388" s="1570">
        <v>161700</v>
      </c>
      <c r="U388" s="1573">
        <v>420000000</v>
      </c>
      <c r="V388" s="1578">
        <v>177870</v>
      </c>
    </row>
    <row r="389" spans="14:22">
      <c r="N389" s="1567">
        <v>48458</v>
      </c>
      <c r="O389" s="1568" t="s">
        <v>2218</v>
      </c>
      <c r="P389" s="1569">
        <v>2033</v>
      </c>
      <c r="Q389" s="1570">
        <v>0</v>
      </c>
      <c r="R389" s="1577">
        <v>4.62E-3</v>
      </c>
      <c r="S389" s="1570">
        <v>161700</v>
      </c>
      <c r="T389" s="1570">
        <v>161700</v>
      </c>
      <c r="U389" s="1573">
        <v>420000000</v>
      </c>
      <c r="V389" s="1578">
        <v>177870</v>
      </c>
    </row>
    <row r="390" spans="14:22">
      <c r="N390" s="1567">
        <v>48488</v>
      </c>
      <c r="O390" s="1568" t="s">
        <v>2219</v>
      </c>
      <c r="P390" s="1569">
        <v>2033</v>
      </c>
      <c r="Q390" s="1570">
        <v>0</v>
      </c>
      <c r="R390" s="1577">
        <v>4.62E-3</v>
      </c>
      <c r="S390" s="1570">
        <v>161700</v>
      </c>
      <c r="T390" s="1570">
        <v>161700</v>
      </c>
      <c r="U390" s="1573">
        <v>420000000</v>
      </c>
      <c r="V390" s="1578">
        <v>177870</v>
      </c>
    </row>
    <row r="391" spans="14:22">
      <c r="N391" s="1567">
        <v>48519</v>
      </c>
      <c r="O391" s="1568" t="s">
        <v>2220</v>
      </c>
      <c r="P391" s="1569">
        <v>2033</v>
      </c>
      <c r="Q391" s="1570">
        <v>0</v>
      </c>
      <c r="R391" s="1577">
        <v>4.62E-3</v>
      </c>
      <c r="S391" s="1570">
        <v>161700</v>
      </c>
      <c r="T391" s="1570">
        <v>161700</v>
      </c>
      <c r="U391" s="1573">
        <v>420000000</v>
      </c>
      <c r="V391" s="1578">
        <v>177870</v>
      </c>
    </row>
    <row r="392" spans="14:22">
      <c r="N392" s="1567">
        <v>48549</v>
      </c>
      <c r="O392" s="1568" t="s">
        <v>2221</v>
      </c>
      <c r="P392" s="1569">
        <v>2033</v>
      </c>
      <c r="Q392" s="1570">
        <v>0</v>
      </c>
      <c r="R392" s="1577">
        <v>4.62E-3</v>
      </c>
      <c r="S392" s="1570">
        <v>161700</v>
      </c>
      <c r="T392" s="1570">
        <v>161700</v>
      </c>
      <c r="U392" s="1573">
        <v>420000000</v>
      </c>
      <c r="V392" s="1578">
        <v>177870</v>
      </c>
    </row>
    <row r="393" spans="14:22">
      <c r="N393" s="1567">
        <v>48580</v>
      </c>
      <c r="O393" s="1568" t="s">
        <v>2222</v>
      </c>
      <c r="P393" s="1569">
        <v>2033</v>
      </c>
      <c r="Q393" s="1570">
        <v>0</v>
      </c>
      <c r="R393" s="1577">
        <v>4.62E-3</v>
      </c>
      <c r="S393" s="1570">
        <v>161700</v>
      </c>
      <c r="T393" s="1570">
        <v>161700</v>
      </c>
      <c r="U393" s="1573">
        <v>420000000</v>
      </c>
      <c r="V393" s="1578">
        <v>177870</v>
      </c>
    </row>
    <row r="394" spans="14:22">
      <c r="N394" s="1567">
        <v>48611</v>
      </c>
      <c r="O394" s="1568" t="s">
        <v>2223</v>
      </c>
      <c r="P394" s="1569">
        <v>2033</v>
      </c>
      <c r="Q394" s="1570">
        <v>0</v>
      </c>
      <c r="R394" s="1577">
        <v>4.62E-3</v>
      </c>
      <c r="S394" s="1570">
        <v>161700</v>
      </c>
      <c r="T394" s="1570">
        <v>161700</v>
      </c>
      <c r="U394" s="1573">
        <v>420000000</v>
      </c>
      <c r="V394" s="1578">
        <v>177870</v>
      </c>
    </row>
    <row r="395" spans="14:22">
      <c r="N395" s="1567">
        <v>48639</v>
      </c>
      <c r="O395" s="1568" t="s">
        <v>2224</v>
      </c>
      <c r="P395" s="1569">
        <v>2033</v>
      </c>
      <c r="Q395" s="1570">
        <v>0</v>
      </c>
      <c r="R395" s="1577">
        <v>4.62E-3</v>
      </c>
      <c r="S395" s="1570">
        <v>161700</v>
      </c>
      <c r="T395" s="1570">
        <v>161700</v>
      </c>
      <c r="U395" s="1573">
        <v>420000000</v>
      </c>
      <c r="V395" s="1578">
        <v>177870</v>
      </c>
    </row>
    <row r="396" spans="14:22">
      <c r="N396" s="1567">
        <v>48670</v>
      </c>
      <c r="O396" s="1568" t="s">
        <v>2225</v>
      </c>
      <c r="P396" s="1569">
        <v>2033</v>
      </c>
      <c r="Q396" s="1570">
        <v>0</v>
      </c>
      <c r="R396" s="1577">
        <v>4.62E-3</v>
      </c>
      <c r="S396" s="1570">
        <v>161700</v>
      </c>
      <c r="T396" s="1570">
        <v>161700</v>
      </c>
      <c r="U396" s="1573">
        <v>420000000</v>
      </c>
      <c r="V396" s="1578">
        <v>177870</v>
      </c>
    </row>
    <row r="397" spans="14:22">
      <c r="N397" s="1567">
        <v>48700</v>
      </c>
      <c r="O397" s="1568" t="s">
        <v>2226</v>
      </c>
      <c r="P397" s="1569">
        <v>2033</v>
      </c>
      <c r="Q397" s="1570">
        <v>0</v>
      </c>
      <c r="R397" s="1577">
        <v>4.62E-3</v>
      </c>
      <c r="S397" s="1570">
        <v>161700</v>
      </c>
      <c r="T397" s="1570">
        <v>161700</v>
      </c>
      <c r="U397" s="1573">
        <v>420000000</v>
      </c>
      <c r="V397" s="1578">
        <v>177870</v>
      </c>
    </row>
    <row r="398" spans="14:22">
      <c r="N398" s="1567">
        <v>48731</v>
      </c>
      <c r="O398" s="1568" t="s">
        <v>2227</v>
      </c>
      <c r="P398" s="1569">
        <v>2033</v>
      </c>
      <c r="Q398" s="1570">
        <v>0</v>
      </c>
      <c r="R398" s="1577">
        <v>4.62E-3</v>
      </c>
      <c r="S398" s="1570">
        <v>161700</v>
      </c>
      <c r="T398" s="1570">
        <v>161700</v>
      </c>
      <c r="U398" s="1573">
        <v>420000000</v>
      </c>
      <c r="V398" s="1578">
        <v>177870</v>
      </c>
    </row>
    <row r="399" spans="14:22">
      <c r="N399" s="1567">
        <v>48761</v>
      </c>
      <c r="O399" s="1568" t="s">
        <v>2228</v>
      </c>
      <c r="P399" s="1569">
        <v>2034</v>
      </c>
      <c r="Q399" s="1570">
        <v>0</v>
      </c>
      <c r="R399" s="1577">
        <v>4.62E-3</v>
      </c>
      <c r="S399" s="1570">
        <v>161700</v>
      </c>
      <c r="T399" s="1570">
        <v>161700</v>
      </c>
      <c r="U399" s="1573">
        <v>420000000</v>
      </c>
      <c r="V399" s="1578">
        <v>177870</v>
      </c>
    </row>
    <row r="400" spans="14:22">
      <c r="N400" s="1567">
        <v>48792</v>
      </c>
      <c r="O400" s="1568" t="s">
        <v>2229</v>
      </c>
      <c r="P400" s="1569">
        <v>2034</v>
      </c>
      <c r="Q400" s="1570">
        <v>0</v>
      </c>
      <c r="R400" s="1577">
        <v>4.62E-3</v>
      </c>
      <c r="S400" s="1570">
        <v>161700</v>
      </c>
      <c r="T400" s="1570">
        <v>161700</v>
      </c>
      <c r="U400" s="1573">
        <v>420000000</v>
      </c>
      <c r="V400" s="1578">
        <v>177870</v>
      </c>
    </row>
    <row r="401" spans="14:22">
      <c r="N401" s="1567">
        <v>48823</v>
      </c>
      <c r="O401" s="1568" t="s">
        <v>2230</v>
      </c>
      <c r="P401" s="1569">
        <v>2034</v>
      </c>
      <c r="Q401" s="1570">
        <v>0</v>
      </c>
      <c r="R401" s="1577">
        <v>4.62E-3</v>
      </c>
      <c r="S401" s="1570">
        <v>161700</v>
      </c>
      <c r="T401" s="1570">
        <v>161700</v>
      </c>
      <c r="U401" s="1573">
        <v>420000000</v>
      </c>
      <c r="V401" s="1578">
        <v>177870</v>
      </c>
    </row>
    <row r="402" spans="14:22">
      <c r="N402" s="1567">
        <v>48853</v>
      </c>
      <c r="O402" s="1568" t="s">
        <v>2231</v>
      </c>
      <c r="P402" s="1569">
        <v>2034</v>
      </c>
      <c r="Q402" s="1570">
        <v>0</v>
      </c>
      <c r="R402" s="1577">
        <v>4.62E-3</v>
      </c>
      <c r="S402" s="1570">
        <v>161700</v>
      </c>
      <c r="T402" s="1570">
        <v>161700</v>
      </c>
      <c r="U402" s="1573">
        <v>420000000</v>
      </c>
      <c r="V402" s="1578">
        <v>177870</v>
      </c>
    </row>
    <row r="403" spans="14:22">
      <c r="N403" s="1567">
        <v>48884</v>
      </c>
      <c r="O403" s="1568" t="s">
        <v>2232</v>
      </c>
      <c r="P403" s="1569">
        <v>2034</v>
      </c>
      <c r="Q403" s="1570">
        <v>0</v>
      </c>
      <c r="R403" s="1577">
        <v>4.62E-3</v>
      </c>
      <c r="S403" s="1570">
        <v>161700</v>
      </c>
      <c r="T403" s="1570">
        <v>161700</v>
      </c>
      <c r="U403" s="1573">
        <v>420000000</v>
      </c>
      <c r="V403" s="1578">
        <v>177870</v>
      </c>
    </row>
    <row r="404" spans="14:22">
      <c r="N404" s="1567">
        <v>48914</v>
      </c>
      <c r="O404" s="1568" t="s">
        <v>2233</v>
      </c>
      <c r="P404" s="1569">
        <v>2034</v>
      </c>
      <c r="Q404" s="1570">
        <v>0</v>
      </c>
      <c r="R404" s="1577">
        <v>4.62E-3</v>
      </c>
      <c r="S404" s="1570">
        <v>161700</v>
      </c>
      <c r="T404" s="1570">
        <v>161700</v>
      </c>
      <c r="U404" s="1573">
        <v>420000000</v>
      </c>
      <c r="V404" s="1578">
        <v>177870</v>
      </c>
    </row>
    <row r="405" spans="14:22">
      <c r="N405" s="1567">
        <v>48945</v>
      </c>
      <c r="O405" s="1568" t="s">
        <v>2234</v>
      </c>
      <c r="P405" s="1569">
        <v>2034</v>
      </c>
      <c r="Q405" s="1570">
        <v>0</v>
      </c>
      <c r="R405" s="1577">
        <v>4.62E-3</v>
      </c>
      <c r="S405" s="1570">
        <v>161700</v>
      </c>
      <c r="T405" s="1570">
        <v>161700</v>
      </c>
      <c r="U405" s="1573">
        <v>420000000</v>
      </c>
      <c r="V405" s="1578">
        <v>177870</v>
      </c>
    </row>
    <row r="406" spans="14:22">
      <c r="N406" s="1567">
        <v>48976</v>
      </c>
      <c r="O406" s="1568" t="s">
        <v>2235</v>
      </c>
      <c r="P406" s="1569">
        <v>2034</v>
      </c>
      <c r="Q406" s="1570">
        <v>0</v>
      </c>
      <c r="R406" s="1577">
        <v>4.62E-3</v>
      </c>
      <c r="S406" s="1570">
        <v>161700</v>
      </c>
      <c r="T406" s="1570">
        <v>161700</v>
      </c>
      <c r="U406" s="1573">
        <v>420000000</v>
      </c>
      <c r="V406" s="1578">
        <v>177870</v>
      </c>
    </row>
    <row r="407" spans="14:22">
      <c r="N407" s="1567">
        <v>49004</v>
      </c>
      <c r="O407" s="1568" t="s">
        <v>2236</v>
      </c>
      <c r="P407" s="1569">
        <v>2034</v>
      </c>
      <c r="Q407" s="1570">
        <v>0</v>
      </c>
      <c r="R407" s="1577">
        <v>4.62E-3</v>
      </c>
      <c r="S407" s="1570">
        <v>161700</v>
      </c>
      <c r="T407" s="1570">
        <v>161700</v>
      </c>
      <c r="U407" s="1573">
        <v>420000000</v>
      </c>
      <c r="V407" s="1578">
        <v>177870</v>
      </c>
    </row>
    <row r="408" spans="14:22">
      <c r="N408" s="1567">
        <v>49035</v>
      </c>
      <c r="O408" s="1568" t="s">
        <v>2237</v>
      </c>
      <c r="P408" s="1569">
        <v>2034</v>
      </c>
      <c r="Q408" s="1570">
        <v>0</v>
      </c>
      <c r="R408" s="1577">
        <v>4.62E-3</v>
      </c>
      <c r="S408" s="1570">
        <v>161700</v>
      </c>
      <c r="T408" s="1570">
        <v>161700</v>
      </c>
      <c r="U408" s="1573">
        <v>420000000</v>
      </c>
      <c r="V408" s="1578">
        <v>177870</v>
      </c>
    </row>
    <row r="409" spans="14:22">
      <c r="N409" s="1567">
        <v>49065</v>
      </c>
      <c r="O409" s="1568" t="s">
        <v>2238</v>
      </c>
      <c r="P409" s="1569">
        <v>2034</v>
      </c>
      <c r="Q409" s="1570">
        <v>0</v>
      </c>
      <c r="R409" s="1577">
        <v>4.62E-3</v>
      </c>
      <c r="S409" s="1570">
        <v>161700</v>
      </c>
      <c r="T409" s="1570">
        <v>161700</v>
      </c>
      <c r="U409" s="1573">
        <v>420000000</v>
      </c>
      <c r="V409" s="1578">
        <v>177870</v>
      </c>
    </row>
    <row r="410" spans="14:22">
      <c r="N410" s="1567">
        <v>49096</v>
      </c>
      <c r="O410" s="1568" t="s">
        <v>2239</v>
      </c>
      <c r="P410" s="1569">
        <v>2034</v>
      </c>
      <c r="Q410" s="1570">
        <v>0</v>
      </c>
      <c r="R410" s="1577">
        <v>4.62E-3</v>
      </c>
      <c r="S410" s="1570">
        <v>161700</v>
      </c>
      <c r="T410" s="1570">
        <v>161700</v>
      </c>
      <c r="U410" s="1573">
        <v>420000000</v>
      </c>
      <c r="V410" s="1578">
        <v>177870</v>
      </c>
    </row>
    <row r="411" spans="14:22">
      <c r="N411" s="1567">
        <v>49126</v>
      </c>
      <c r="O411" s="1568" t="s">
        <v>2240</v>
      </c>
      <c r="P411" s="1569">
        <v>2035</v>
      </c>
      <c r="Q411" s="1570">
        <v>0</v>
      </c>
      <c r="R411" s="1577">
        <v>4.62E-3</v>
      </c>
      <c r="S411" s="1570">
        <v>161700</v>
      </c>
      <c r="T411" s="1570">
        <v>161700</v>
      </c>
      <c r="U411" s="1573">
        <v>420000000</v>
      </c>
      <c r="V411" s="1578">
        <v>177870</v>
      </c>
    </row>
    <row r="412" spans="14:22">
      <c r="N412" s="1567">
        <v>49157</v>
      </c>
      <c r="O412" s="1568" t="s">
        <v>2241</v>
      </c>
      <c r="P412" s="1569">
        <v>2035</v>
      </c>
      <c r="Q412" s="1570">
        <v>0</v>
      </c>
      <c r="R412" s="1577">
        <v>4.62E-3</v>
      </c>
      <c r="S412" s="1570">
        <v>161700</v>
      </c>
      <c r="T412" s="1570">
        <v>161700</v>
      </c>
      <c r="U412" s="1573">
        <v>420000000</v>
      </c>
      <c r="V412" s="1578">
        <v>177870</v>
      </c>
    </row>
    <row r="413" spans="14:22">
      <c r="N413" s="1567">
        <v>49188</v>
      </c>
      <c r="O413" s="1568" t="s">
        <v>2242</v>
      </c>
      <c r="P413" s="1569">
        <v>2035</v>
      </c>
      <c r="Q413" s="1570">
        <v>0</v>
      </c>
      <c r="R413" s="1577">
        <v>4.62E-3</v>
      </c>
      <c r="S413" s="1570">
        <v>161700</v>
      </c>
      <c r="T413" s="1570">
        <v>161700</v>
      </c>
      <c r="U413" s="1573">
        <v>420000000</v>
      </c>
      <c r="V413" s="1578">
        <v>177870</v>
      </c>
    </row>
    <row r="414" spans="14:22">
      <c r="N414" s="1567">
        <v>49218</v>
      </c>
      <c r="O414" s="1568" t="s">
        <v>2243</v>
      </c>
      <c r="P414" s="1569">
        <v>2035</v>
      </c>
      <c r="Q414" s="1570">
        <v>0</v>
      </c>
      <c r="R414" s="1577">
        <v>4.62E-3</v>
      </c>
      <c r="S414" s="1570">
        <v>161700</v>
      </c>
      <c r="T414" s="1570">
        <v>161700</v>
      </c>
      <c r="U414" s="1573">
        <v>420000000</v>
      </c>
      <c r="V414" s="1578">
        <v>177870</v>
      </c>
    </row>
    <row r="415" spans="14:22">
      <c r="N415" s="1567">
        <v>49249</v>
      </c>
      <c r="O415" s="1568" t="s">
        <v>2244</v>
      </c>
      <c r="P415" s="1569">
        <v>2035</v>
      </c>
      <c r="Q415" s="1570">
        <v>0</v>
      </c>
      <c r="R415" s="1577">
        <v>4.62E-3</v>
      </c>
      <c r="S415" s="1570">
        <v>161700</v>
      </c>
      <c r="T415" s="1570">
        <v>161700</v>
      </c>
      <c r="U415" s="1573">
        <v>420000000</v>
      </c>
      <c r="V415" s="1578">
        <v>177870</v>
      </c>
    </row>
    <row r="416" spans="14:22">
      <c r="N416" s="1567">
        <v>49279</v>
      </c>
      <c r="O416" s="1568" t="s">
        <v>2245</v>
      </c>
      <c r="P416" s="1569">
        <v>2035</v>
      </c>
      <c r="Q416" s="1570">
        <v>0</v>
      </c>
      <c r="R416" s="1577">
        <v>4.62E-3</v>
      </c>
      <c r="S416" s="1570">
        <v>161700</v>
      </c>
      <c r="T416" s="1570">
        <v>161700</v>
      </c>
      <c r="U416" s="1573">
        <v>420000000</v>
      </c>
      <c r="V416" s="1578">
        <v>177870</v>
      </c>
    </row>
    <row r="417" spans="14:22">
      <c r="N417" s="1567">
        <v>49310</v>
      </c>
      <c r="O417" s="1568" t="s">
        <v>2246</v>
      </c>
      <c r="P417" s="1569">
        <v>2035</v>
      </c>
      <c r="Q417" s="1570">
        <v>0</v>
      </c>
      <c r="R417" s="1577">
        <v>4.62E-3</v>
      </c>
      <c r="S417" s="1570">
        <v>161700</v>
      </c>
      <c r="T417" s="1570">
        <v>161700</v>
      </c>
      <c r="U417" s="1573">
        <v>420000000</v>
      </c>
      <c r="V417" s="1578">
        <v>177870</v>
      </c>
    </row>
    <row r="418" spans="14:22">
      <c r="N418" s="1567">
        <v>49341</v>
      </c>
      <c r="O418" s="1568" t="s">
        <v>2247</v>
      </c>
      <c r="P418" s="1569">
        <v>2035</v>
      </c>
      <c r="Q418" s="1570">
        <v>0</v>
      </c>
      <c r="R418" s="1577">
        <v>4.62E-3</v>
      </c>
      <c r="S418" s="1570">
        <v>161700</v>
      </c>
      <c r="T418" s="1570">
        <v>161700</v>
      </c>
      <c r="U418" s="1573">
        <v>420000000</v>
      </c>
      <c r="V418" s="1578">
        <v>177870</v>
      </c>
    </row>
    <row r="419" spans="14:22">
      <c r="N419" s="1567">
        <v>49369</v>
      </c>
      <c r="O419" s="1568" t="s">
        <v>2248</v>
      </c>
      <c r="P419" s="1569">
        <v>2035</v>
      </c>
      <c r="Q419" s="1570">
        <v>0</v>
      </c>
      <c r="R419" s="1577">
        <v>4.62E-3</v>
      </c>
      <c r="S419" s="1570">
        <v>161700</v>
      </c>
      <c r="T419" s="1570">
        <v>161700</v>
      </c>
      <c r="U419" s="1573">
        <v>420000000</v>
      </c>
      <c r="V419" s="1578">
        <v>177870</v>
      </c>
    </row>
    <row r="420" spans="14:22">
      <c r="N420" s="1567">
        <v>49400</v>
      </c>
      <c r="O420" s="1568" t="s">
        <v>2249</v>
      </c>
      <c r="P420" s="1569">
        <v>2035</v>
      </c>
      <c r="Q420" s="1570">
        <v>0</v>
      </c>
      <c r="R420" s="1577">
        <v>4.62E-3</v>
      </c>
      <c r="S420" s="1570">
        <v>161700</v>
      </c>
      <c r="T420" s="1570">
        <v>161700</v>
      </c>
      <c r="U420" s="1573">
        <v>420000000</v>
      </c>
      <c r="V420" s="1578">
        <v>177870</v>
      </c>
    </row>
    <row r="421" spans="14:22">
      <c r="N421" s="1567">
        <v>49430</v>
      </c>
      <c r="O421" s="1568" t="s">
        <v>2250</v>
      </c>
      <c r="P421" s="1569">
        <v>2035</v>
      </c>
      <c r="Q421" s="1570">
        <v>0</v>
      </c>
      <c r="R421" s="1577">
        <v>4.62E-3</v>
      </c>
      <c r="S421" s="1570">
        <v>161700</v>
      </c>
      <c r="T421" s="1570">
        <v>161700</v>
      </c>
      <c r="U421" s="1573">
        <v>420000000</v>
      </c>
      <c r="V421" s="1578">
        <v>177870</v>
      </c>
    </row>
    <row r="422" spans="14:22">
      <c r="N422" s="1567">
        <v>49461</v>
      </c>
      <c r="O422" s="1568" t="s">
        <v>2251</v>
      </c>
      <c r="P422" s="1569">
        <v>2035</v>
      </c>
      <c r="Q422" s="1570">
        <v>0</v>
      </c>
      <c r="R422" s="1577">
        <v>4.62E-3</v>
      </c>
      <c r="S422" s="1570">
        <v>161700</v>
      </c>
      <c r="T422" s="1570">
        <v>161700</v>
      </c>
      <c r="U422" s="1573">
        <v>420000000</v>
      </c>
      <c r="V422" s="1578">
        <v>177870</v>
      </c>
    </row>
    <row r="423" spans="14:22">
      <c r="N423" s="1567">
        <v>49491</v>
      </c>
      <c r="O423" s="1568" t="s">
        <v>2252</v>
      </c>
      <c r="P423" s="1569">
        <v>2036</v>
      </c>
      <c r="Q423" s="1570">
        <v>0</v>
      </c>
      <c r="R423" s="1577">
        <v>4.62E-3</v>
      </c>
      <c r="S423" s="1570">
        <v>161700</v>
      </c>
      <c r="T423" s="1570">
        <v>161700</v>
      </c>
      <c r="U423" s="1573">
        <v>420000000</v>
      </c>
      <c r="V423" s="1578">
        <v>177870</v>
      </c>
    </row>
    <row r="424" spans="14:22">
      <c r="N424" s="1567">
        <v>49522</v>
      </c>
      <c r="O424" s="1568" t="s">
        <v>2253</v>
      </c>
      <c r="P424" s="1569">
        <v>2036</v>
      </c>
      <c r="Q424" s="1570">
        <v>0</v>
      </c>
      <c r="R424" s="1577">
        <v>4.62E-3</v>
      </c>
      <c r="S424" s="1570">
        <v>161700</v>
      </c>
      <c r="T424" s="1570">
        <v>161700</v>
      </c>
      <c r="U424" s="1573">
        <v>420000000</v>
      </c>
      <c r="V424" s="1578">
        <v>177870</v>
      </c>
    </row>
    <row r="425" spans="14:22">
      <c r="N425" s="1567">
        <v>49553</v>
      </c>
      <c r="O425" s="1568" t="s">
        <v>2254</v>
      </c>
      <c r="P425" s="1569">
        <v>2036</v>
      </c>
      <c r="Q425" s="1570">
        <v>0</v>
      </c>
      <c r="R425" s="1577">
        <v>4.62E-3</v>
      </c>
      <c r="S425" s="1570">
        <v>161700</v>
      </c>
      <c r="T425" s="1570">
        <v>161700</v>
      </c>
      <c r="U425" s="1573">
        <v>420000000</v>
      </c>
      <c r="V425" s="1578">
        <v>177870</v>
      </c>
    </row>
    <row r="426" spans="14:22">
      <c r="N426" s="1567">
        <v>49583</v>
      </c>
      <c r="O426" s="1568" t="s">
        <v>2255</v>
      </c>
      <c r="P426" s="1569">
        <v>2036</v>
      </c>
      <c r="Q426" s="1570">
        <v>0</v>
      </c>
      <c r="R426" s="1577">
        <v>4.62E-3</v>
      </c>
      <c r="S426" s="1570">
        <v>161700</v>
      </c>
      <c r="T426" s="1570">
        <v>161700</v>
      </c>
      <c r="U426" s="1573">
        <v>420000000</v>
      </c>
      <c r="V426" s="1578">
        <v>177870</v>
      </c>
    </row>
    <row r="427" spans="14:22">
      <c r="N427" s="1567">
        <v>49614</v>
      </c>
      <c r="O427" s="1568" t="s">
        <v>2256</v>
      </c>
      <c r="P427" s="1569">
        <v>2036</v>
      </c>
      <c r="Q427" s="1570">
        <v>0</v>
      </c>
      <c r="R427" s="1577">
        <v>4.62E-3</v>
      </c>
      <c r="S427" s="1570">
        <v>161700</v>
      </c>
      <c r="T427" s="1570">
        <v>161700</v>
      </c>
      <c r="U427" s="1573">
        <v>420000000</v>
      </c>
      <c r="V427" s="1578">
        <v>177870</v>
      </c>
    </row>
    <row r="428" spans="14:22">
      <c r="N428" s="1567">
        <v>49644</v>
      </c>
      <c r="O428" s="1568" t="s">
        <v>2257</v>
      </c>
      <c r="P428" s="1569">
        <v>2036</v>
      </c>
      <c r="Q428" s="1570">
        <v>0</v>
      </c>
      <c r="R428" s="1577">
        <v>4.62E-3</v>
      </c>
      <c r="S428" s="1570">
        <v>161700</v>
      </c>
      <c r="T428" s="1570">
        <v>161700</v>
      </c>
      <c r="U428" s="1573">
        <v>420000000</v>
      </c>
      <c r="V428" s="1578">
        <v>177870</v>
      </c>
    </row>
    <row r="429" spans="14:22">
      <c r="N429" s="1567">
        <v>49675</v>
      </c>
      <c r="O429" s="1568" t="s">
        <v>2258</v>
      </c>
      <c r="P429" s="1569">
        <v>2036</v>
      </c>
      <c r="Q429" s="1570">
        <v>0</v>
      </c>
      <c r="R429" s="1577">
        <v>4.62E-3</v>
      </c>
      <c r="S429" s="1570">
        <v>161700</v>
      </c>
      <c r="T429" s="1570">
        <v>161700</v>
      </c>
      <c r="U429" s="1573">
        <v>420000000</v>
      </c>
      <c r="V429" s="1578">
        <v>177870</v>
      </c>
    </row>
    <row r="430" spans="14:22">
      <c r="N430" s="1567">
        <v>49706</v>
      </c>
      <c r="O430" s="1568" t="s">
        <v>2259</v>
      </c>
      <c r="P430" s="1569">
        <v>2036</v>
      </c>
      <c r="Q430" s="1570">
        <v>0</v>
      </c>
      <c r="R430" s="1577">
        <v>4.62E-3</v>
      </c>
      <c r="S430" s="1570">
        <v>161700</v>
      </c>
      <c r="T430" s="1570">
        <v>161700</v>
      </c>
      <c r="U430" s="1573">
        <v>420000000</v>
      </c>
      <c r="V430" s="1578">
        <v>177870</v>
      </c>
    </row>
    <row r="431" spans="14:22">
      <c r="N431" s="1567">
        <v>49735</v>
      </c>
      <c r="O431" s="1568" t="s">
        <v>2260</v>
      </c>
      <c r="P431" s="1569">
        <v>2036</v>
      </c>
      <c r="Q431" s="1570">
        <v>0</v>
      </c>
      <c r="R431" s="1577">
        <v>4.62E-3</v>
      </c>
      <c r="S431" s="1570">
        <v>161700</v>
      </c>
      <c r="T431" s="1570">
        <v>161700</v>
      </c>
      <c r="U431" s="1573">
        <v>420000000</v>
      </c>
      <c r="V431" s="1578">
        <v>177870</v>
      </c>
    </row>
    <row r="432" spans="14:22">
      <c r="N432" s="1567">
        <v>49766</v>
      </c>
      <c r="O432" s="1568" t="s">
        <v>2261</v>
      </c>
      <c r="P432" s="1569">
        <v>2036</v>
      </c>
      <c r="Q432" s="1570">
        <v>0</v>
      </c>
      <c r="R432" s="1577">
        <v>4.62E-3</v>
      </c>
      <c r="S432" s="1570">
        <v>161700</v>
      </c>
      <c r="T432" s="1570">
        <v>161700</v>
      </c>
      <c r="U432" s="1573">
        <v>420000000</v>
      </c>
      <c r="V432" s="1578">
        <v>177870</v>
      </c>
    </row>
    <row r="433" spans="14:22">
      <c r="N433" s="1567">
        <v>49796</v>
      </c>
      <c r="O433" s="1568" t="s">
        <v>2262</v>
      </c>
      <c r="P433" s="1569">
        <v>2036</v>
      </c>
      <c r="Q433" s="1570">
        <v>0</v>
      </c>
      <c r="R433" s="1577">
        <v>4.62E-3</v>
      </c>
      <c r="S433" s="1570">
        <v>161700</v>
      </c>
      <c r="T433" s="1570">
        <v>161700</v>
      </c>
      <c r="U433" s="1573">
        <v>420000000</v>
      </c>
      <c r="V433" s="1578">
        <v>177870</v>
      </c>
    </row>
    <row r="434" spans="14:22">
      <c r="N434" s="1567">
        <v>49827</v>
      </c>
      <c r="O434" s="1568" t="s">
        <v>2263</v>
      </c>
      <c r="P434" s="1569">
        <v>2036</v>
      </c>
      <c r="Q434" s="1570">
        <v>0</v>
      </c>
      <c r="R434" s="1577">
        <v>4.62E-3</v>
      </c>
      <c r="S434" s="1570">
        <v>161700</v>
      </c>
      <c r="T434" s="1570">
        <v>161700</v>
      </c>
      <c r="U434" s="1573">
        <v>420000000</v>
      </c>
      <c r="V434" s="1578">
        <v>177870</v>
      </c>
    </row>
    <row r="435" spans="14:22">
      <c r="N435" s="1567">
        <v>49857</v>
      </c>
      <c r="O435" s="1568" t="s">
        <v>2264</v>
      </c>
      <c r="P435" s="1569">
        <v>2037</v>
      </c>
      <c r="Q435" s="1570">
        <v>0</v>
      </c>
      <c r="R435" s="1577">
        <v>4.62E-3</v>
      </c>
      <c r="S435" s="1570">
        <v>161700</v>
      </c>
      <c r="T435" s="1570">
        <v>161700</v>
      </c>
      <c r="U435" s="1573">
        <v>420000000</v>
      </c>
      <c r="V435" s="1578">
        <v>177870</v>
      </c>
    </row>
    <row r="436" spans="14:22">
      <c r="N436" s="1567">
        <v>49888</v>
      </c>
      <c r="O436" s="1568" t="s">
        <v>2265</v>
      </c>
      <c r="P436" s="1569">
        <v>2037</v>
      </c>
      <c r="Q436" s="1570">
        <v>0</v>
      </c>
      <c r="R436" s="1577">
        <v>4.62E-3</v>
      </c>
      <c r="S436" s="1570">
        <v>161700</v>
      </c>
      <c r="T436" s="1570">
        <v>161700</v>
      </c>
      <c r="U436" s="1573">
        <v>420000000</v>
      </c>
      <c r="V436" s="1578">
        <v>177870</v>
      </c>
    </row>
    <row r="437" spans="14:22">
      <c r="N437" s="1567">
        <v>49919</v>
      </c>
      <c r="O437" s="1568" t="s">
        <v>2266</v>
      </c>
      <c r="P437" s="1569">
        <v>2037</v>
      </c>
      <c r="Q437" s="1570">
        <v>0</v>
      </c>
      <c r="R437" s="1577">
        <v>4.62E-3</v>
      </c>
      <c r="S437" s="1570">
        <v>161700</v>
      </c>
      <c r="T437" s="1570">
        <v>161700</v>
      </c>
      <c r="U437" s="1573">
        <v>420000000</v>
      </c>
      <c r="V437" s="1578">
        <v>177870</v>
      </c>
    </row>
    <row r="438" spans="14:22">
      <c r="N438" s="1567">
        <v>49949</v>
      </c>
      <c r="O438" s="1568" t="s">
        <v>2267</v>
      </c>
      <c r="P438" s="1569">
        <v>2037</v>
      </c>
      <c r="Q438" s="1570">
        <v>0</v>
      </c>
      <c r="R438" s="1577">
        <v>4.62E-3</v>
      </c>
      <c r="S438" s="1570">
        <v>161700</v>
      </c>
      <c r="T438" s="1570">
        <v>161700</v>
      </c>
      <c r="U438" s="1573">
        <v>420000000</v>
      </c>
      <c r="V438" s="1578">
        <v>177870</v>
      </c>
    </row>
    <row r="439" spans="14:22">
      <c r="N439" s="1567">
        <v>49980</v>
      </c>
      <c r="O439" s="1568" t="s">
        <v>2268</v>
      </c>
      <c r="P439" s="1569">
        <v>2037</v>
      </c>
      <c r="Q439" s="1570">
        <v>0</v>
      </c>
      <c r="R439" s="1577">
        <v>4.62E-3</v>
      </c>
      <c r="S439" s="1570">
        <v>161700</v>
      </c>
      <c r="T439" s="1570">
        <v>161700</v>
      </c>
      <c r="U439" s="1573">
        <v>420000000</v>
      </c>
      <c r="V439" s="1578">
        <v>177870</v>
      </c>
    </row>
    <row r="440" spans="14:22">
      <c r="N440" s="1567">
        <v>50010</v>
      </c>
      <c r="O440" s="1568" t="s">
        <v>2269</v>
      </c>
      <c r="P440" s="1569">
        <v>2037</v>
      </c>
      <c r="Q440" s="1570">
        <v>0</v>
      </c>
      <c r="R440" s="1577">
        <v>4.62E-3</v>
      </c>
      <c r="S440" s="1570">
        <v>161700</v>
      </c>
      <c r="T440" s="1570">
        <v>161700</v>
      </c>
      <c r="U440" s="1573">
        <v>420000000</v>
      </c>
      <c r="V440" s="1578">
        <v>177870</v>
      </c>
    </row>
    <row r="441" spans="14:22">
      <c r="N441" s="1567">
        <v>50041</v>
      </c>
      <c r="O441" s="1568" t="s">
        <v>2270</v>
      </c>
      <c r="P441" s="1569">
        <v>2037</v>
      </c>
      <c r="Q441" s="1570">
        <v>0</v>
      </c>
      <c r="R441" s="1577">
        <v>4.62E-3</v>
      </c>
      <c r="S441" s="1570">
        <v>161700</v>
      </c>
      <c r="T441" s="1570">
        <v>161700</v>
      </c>
      <c r="U441" s="1573">
        <v>420000000</v>
      </c>
      <c r="V441" s="1578">
        <v>177870</v>
      </c>
    </row>
    <row r="442" spans="14:22">
      <c r="N442" s="1567">
        <v>50072</v>
      </c>
      <c r="O442" s="1568" t="s">
        <v>2271</v>
      </c>
      <c r="P442" s="1569">
        <v>2037</v>
      </c>
      <c r="Q442" s="1570">
        <v>0</v>
      </c>
      <c r="R442" s="1577">
        <v>4.62E-3</v>
      </c>
      <c r="S442" s="1570">
        <v>161700</v>
      </c>
      <c r="T442" s="1570">
        <v>161700</v>
      </c>
      <c r="U442" s="1573">
        <v>420000000</v>
      </c>
      <c r="V442" s="1578">
        <v>177870</v>
      </c>
    </row>
    <row r="443" spans="14:22">
      <c r="N443" s="1567">
        <v>50100</v>
      </c>
      <c r="O443" s="1568" t="s">
        <v>2272</v>
      </c>
      <c r="P443" s="1569">
        <v>2037</v>
      </c>
      <c r="Q443" s="1570">
        <v>0</v>
      </c>
      <c r="R443" s="1577">
        <v>4.62E-3</v>
      </c>
      <c r="S443" s="1570">
        <v>161700</v>
      </c>
      <c r="T443" s="1570">
        <v>161700</v>
      </c>
      <c r="U443" s="1573">
        <v>420000000</v>
      </c>
      <c r="V443" s="1578">
        <v>177870</v>
      </c>
    </row>
    <row r="444" spans="14:22">
      <c r="N444" s="1567">
        <v>50131</v>
      </c>
      <c r="O444" s="1568" t="s">
        <v>2273</v>
      </c>
      <c r="P444" s="1569">
        <v>2037</v>
      </c>
      <c r="Q444" s="1570">
        <v>0</v>
      </c>
      <c r="R444" s="1577">
        <v>4.62E-3</v>
      </c>
      <c r="S444" s="1570">
        <v>161700</v>
      </c>
      <c r="T444" s="1570">
        <v>161700</v>
      </c>
      <c r="U444" s="1573">
        <v>420000000</v>
      </c>
      <c r="V444" s="1578">
        <v>177870</v>
      </c>
    </row>
    <row r="445" spans="14:22">
      <c r="N445" s="1567">
        <v>50161</v>
      </c>
      <c r="O445" s="1568" t="s">
        <v>2274</v>
      </c>
      <c r="P445" s="1569">
        <v>2037</v>
      </c>
      <c r="Q445" s="1570">
        <v>0</v>
      </c>
      <c r="R445" s="1577">
        <v>4.62E-3</v>
      </c>
      <c r="S445" s="1570">
        <v>161700</v>
      </c>
      <c r="T445" s="1570">
        <v>161700</v>
      </c>
      <c r="U445" s="1573">
        <v>420000000</v>
      </c>
      <c r="V445" s="1578">
        <v>177870</v>
      </c>
    </row>
    <row r="446" spans="14:22">
      <c r="N446" s="1567">
        <v>50192</v>
      </c>
      <c r="O446" s="1568" t="s">
        <v>2275</v>
      </c>
      <c r="P446" s="1569">
        <v>2037</v>
      </c>
      <c r="Q446" s="1570">
        <v>0</v>
      </c>
      <c r="R446" s="1577">
        <v>4.62E-3</v>
      </c>
      <c r="S446" s="1570">
        <v>161700</v>
      </c>
      <c r="T446" s="1570">
        <v>161700</v>
      </c>
      <c r="U446" s="1573">
        <v>420000000</v>
      </c>
      <c r="V446" s="1578">
        <v>177870</v>
      </c>
    </row>
    <row r="447" spans="14:22">
      <c r="N447" s="1567">
        <v>50222</v>
      </c>
      <c r="O447" s="1568" t="s">
        <v>2276</v>
      </c>
      <c r="P447" s="1569">
        <v>2038</v>
      </c>
      <c r="Q447" s="1570">
        <v>0</v>
      </c>
      <c r="R447" s="1577">
        <v>4.62E-3</v>
      </c>
      <c r="S447" s="1570">
        <v>161700</v>
      </c>
      <c r="T447" s="1570">
        <v>161700</v>
      </c>
      <c r="U447" s="1573">
        <v>420000000</v>
      </c>
      <c r="V447" s="1578">
        <v>177870</v>
      </c>
    </row>
    <row r="448" spans="14:22">
      <c r="N448" s="1567">
        <v>50253</v>
      </c>
      <c r="O448" s="1568" t="s">
        <v>2277</v>
      </c>
      <c r="P448" s="1569">
        <v>2038</v>
      </c>
      <c r="Q448" s="1570">
        <v>0</v>
      </c>
      <c r="R448" s="1577">
        <v>4.62E-3</v>
      </c>
      <c r="S448" s="1570">
        <v>161700</v>
      </c>
      <c r="T448" s="1570">
        <v>161700</v>
      </c>
      <c r="U448" s="1573">
        <v>420000000</v>
      </c>
      <c r="V448" s="1578">
        <v>177870</v>
      </c>
    </row>
    <row r="449" spans="14:22">
      <c r="N449" s="1567">
        <v>50284</v>
      </c>
      <c r="O449" s="1568" t="s">
        <v>2278</v>
      </c>
      <c r="P449" s="1569">
        <v>2038</v>
      </c>
      <c r="Q449" s="1570">
        <v>0</v>
      </c>
      <c r="R449" s="1577">
        <v>4.62E-3</v>
      </c>
      <c r="S449" s="1570">
        <v>161700</v>
      </c>
      <c r="T449" s="1570">
        <v>161700</v>
      </c>
      <c r="U449" s="1573">
        <v>420000000</v>
      </c>
      <c r="V449" s="1578">
        <v>177870</v>
      </c>
    </row>
    <row r="450" spans="14:22">
      <c r="N450" s="1567">
        <v>50314</v>
      </c>
      <c r="O450" s="1568" t="s">
        <v>2279</v>
      </c>
      <c r="P450" s="1569">
        <v>2038</v>
      </c>
      <c r="Q450" s="1570">
        <v>0</v>
      </c>
      <c r="R450" s="1577">
        <v>4.62E-3</v>
      </c>
      <c r="S450" s="1570">
        <v>161700</v>
      </c>
      <c r="T450" s="1570">
        <v>161700</v>
      </c>
      <c r="U450" s="1573">
        <v>420000000</v>
      </c>
      <c r="V450" s="1578">
        <v>177870</v>
      </c>
    </row>
    <row r="451" spans="14:22">
      <c r="N451" s="1567">
        <v>50345</v>
      </c>
      <c r="O451" s="1568" t="s">
        <v>2280</v>
      </c>
      <c r="P451" s="1569">
        <v>2038</v>
      </c>
      <c r="Q451" s="1570">
        <v>0</v>
      </c>
      <c r="R451" s="1577">
        <v>4.62E-3</v>
      </c>
      <c r="S451" s="1570">
        <v>161700</v>
      </c>
      <c r="T451" s="1570">
        <v>161700</v>
      </c>
      <c r="U451" s="1573">
        <v>420000000</v>
      </c>
      <c r="V451" s="1578">
        <v>177870</v>
      </c>
    </row>
    <row r="452" spans="14:22">
      <c r="N452" s="1567">
        <v>50375</v>
      </c>
      <c r="O452" s="1568" t="s">
        <v>2281</v>
      </c>
      <c r="P452" s="1569">
        <v>2038</v>
      </c>
      <c r="Q452" s="1570">
        <v>0</v>
      </c>
      <c r="R452" s="1577">
        <v>4.62E-3</v>
      </c>
      <c r="S452" s="1570">
        <v>161700</v>
      </c>
      <c r="T452" s="1570">
        <v>161700</v>
      </c>
      <c r="U452" s="1573">
        <v>420000000</v>
      </c>
      <c r="V452" s="1578">
        <v>177870</v>
      </c>
    </row>
    <row r="453" spans="14:22">
      <c r="N453" s="1567">
        <v>50406</v>
      </c>
      <c r="O453" s="1568" t="s">
        <v>2282</v>
      </c>
      <c r="P453" s="1569">
        <v>2038</v>
      </c>
      <c r="Q453" s="1570">
        <v>0</v>
      </c>
      <c r="R453" s="1577">
        <v>4.62E-3</v>
      </c>
      <c r="S453" s="1570">
        <v>161700</v>
      </c>
      <c r="T453" s="1570">
        <v>161700</v>
      </c>
      <c r="U453" s="1573">
        <v>420000000</v>
      </c>
      <c r="V453" s="1578">
        <v>177870</v>
      </c>
    </row>
    <row r="454" spans="14:22">
      <c r="N454" s="1567">
        <v>50437</v>
      </c>
      <c r="O454" s="1568" t="s">
        <v>2283</v>
      </c>
      <c r="P454" s="1569">
        <v>2038</v>
      </c>
      <c r="Q454" s="1570">
        <v>0</v>
      </c>
      <c r="R454" s="1577">
        <v>4.62E-3</v>
      </c>
      <c r="S454" s="1570">
        <v>161700</v>
      </c>
      <c r="T454" s="1570">
        <v>161700</v>
      </c>
      <c r="U454" s="1573">
        <v>420000000</v>
      </c>
      <c r="V454" s="1578">
        <v>177870</v>
      </c>
    </row>
    <row r="455" spans="14:22">
      <c r="N455" s="1567">
        <v>50465</v>
      </c>
      <c r="O455" s="1568" t="s">
        <v>2284</v>
      </c>
      <c r="P455" s="1569">
        <v>2038</v>
      </c>
      <c r="Q455" s="1570">
        <v>0</v>
      </c>
      <c r="R455" s="1577">
        <v>4.62E-3</v>
      </c>
      <c r="S455" s="1570">
        <v>161700</v>
      </c>
      <c r="T455" s="1570">
        <v>161700</v>
      </c>
      <c r="U455" s="1573">
        <v>420000000</v>
      </c>
      <c r="V455" s="1578">
        <v>177870</v>
      </c>
    </row>
    <row r="456" spans="14:22">
      <c r="N456" s="1567">
        <v>50496</v>
      </c>
      <c r="O456" s="1568" t="s">
        <v>2285</v>
      </c>
      <c r="P456" s="1569">
        <v>2038</v>
      </c>
      <c r="Q456" s="1570">
        <v>0</v>
      </c>
      <c r="R456" s="1577">
        <v>4.62E-3</v>
      </c>
      <c r="S456" s="1570">
        <v>161700</v>
      </c>
      <c r="T456" s="1570">
        <v>161700</v>
      </c>
      <c r="U456" s="1573">
        <v>420000000</v>
      </c>
      <c r="V456" s="1578">
        <v>177870</v>
      </c>
    </row>
    <row r="457" spans="14:22">
      <c r="N457" s="1567">
        <v>50526</v>
      </c>
      <c r="O457" s="1568" t="s">
        <v>2286</v>
      </c>
      <c r="P457" s="1569">
        <v>2038</v>
      </c>
      <c r="Q457" s="1570">
        <v>0</v>
      </c>
      <c r="R457" s="1577">
        <v>4.62E-3</v>
      </c>
      <c r="S457" s="1570">
        <v>161700</v>
      </c>
      <c r="T457" s="1570">
        <v>161700</v>
      </c>
      <c r="U457" s="1573">
        <v>420000000</v>
      </c>
      <c r="V457" s="1578">
        <v>177870</v>
      </c>
    </row>
    <row r="458" spans="14:22">
      <c r="N458" s="1567">
        <v>50557</v>
      </c>
      <c r="O458" s="1568" t="s">
        <v>2287</v>
      </c>
      <c r="P458" s="1569">
        <v>2038</v>
      </c>
      <c r="Q458" s="1570">
        <v>0</v>
      </c>
      <c r="R458" s="1577">
        <v>4.62E-3</v>
      </c>
      <c r="S458" s="1570">
        <v>161700</v>
      </c>
      <c r="T458" s="1570">
        <v>161700</v>
      </c>
      <c r="U458" s="1573">
        <v>420000000</v>
      </c>
      <c r="V458" s="1578">
        <v>177870</v>
      </c>
    </row>
    <row r="459" spans="14:22">
      <c r="N459" s="1567">
        <v>50587</v>
      </c>
      <c r="O459" s="1568" t="s">
        <v>2288</v>
      </c>
      <c r="P459" s="1569">
        <v>2039</v>
      </c>
      <c r="Q459" s="1570">
        <v>0</v>
      </c>
      <c r="R459" s="1577">
        <v>4.62E-3</v>
      </c>
      <c r="S459" s="1570">
        <v>161700</v>
      </c>
      <c r="T459" s="1570">
        <v>161700</v>
      </c>
      <c r="U459" s="1573">
        <v>420000000</v>
      </c>
      <c r="V459" s="1578">
        <v>177870</v>
      </c>
    </row>
    <row r="460" spans="14:22">
      <c r="N460" s="1567">
        <v>50618</v>
      </c>
      <c r="O460" s="1568" t="s">
        <v>2289</v>
      </c>
      <c r="P460" s="1569">
        <v>2039</v>
      </c>
      <c r="Q460" s="1570">
        <v>0</v>
      </c>
      <c r="R460" s="1577">
        <v>4.62E-3</v>
      </c>
      <c r="S460" s="1570">
        <v>161700</v>
      </c>
      <c r="T460" s="1570">
        <v>161700</v>
      </c>
      <c r="U460" s="1573">
        <v>420000000</v>
      </c>
      <c r="V460" s="1578">
        <v>177870</v>
      </c>
    </row>
    <row r="461" spans="14:22">
      <c r="N461" s="1567">
        <v>50649</v>
      </c>
      <c r="O461" s="1568" t="s">
        <v>2290</v>
      </c>
      <c r="P461" s="1569">
        <v>2039</v>
      </c>
      <c r="Q461" s="1570">
        <v>0</v>
      </c>
      <c r="R461" s="1577">
        <v>4.62E-3</v>
      </c>
      <c r="S461" s="1570">
        <v>161700</v>
      </c>
      <c r="T461" s="1570">
        <v>161700</v>
      </c>
      <c r="U461" s="1573">
        <v>420000000</v>
      </c>
      <c r="V461" s="1578">
        <v>177870</v>
      </c>
    </row>
    <row r="462" spans="14:22">
      <c r="N462" s="1567">
        <v>50679</v>
      </c>
      <c r="O462" s="1568" t="s">
        <v>2291</v>
      </c>
      <c r="P462" s="1569">
        <v>2039</v>
      </c>
      <c r="Q462" s="1570">
        <v>0</v>
      </c>
      <c r="R462" s="1577">
        <v>4.62E-3</v>
      </c>
      <c r="S462" s="1570">
        <v>161700</v>
      </c>
      <c r="T462" s="1570">
        <v>161700</v>
      </c>
      <c r="U462" s="1573">
        <v>420000000</v>
      </c>
      <c r="V462" s="1578">
        <v>177870</v>
      </c>
    </row>
    <row r="463" spans="14:22">
      <c r="N463" s="1567">
        <v>50710</v>
      </c>
      <c r="O463" s="1568" t="s">
        <v>2292</v>
      </c>
      <c r="P463" s="1569">
        <v>2039</v>
      </c>
      <c r="Q463" s="1570">
        <v>0</v>
      </c>
      <c r="R463" s="1577">
        <v>4.62E-3</v>
      </c>
      <c r="S463" s="1570">
        <v>161700</v>
      </c>
      <c r="T463" s="1570">
        <v>161700</v>
      </c>
      <c r="U463" s="1573">
        <v>420000000</v>
      </c>
      <c r="V463" s="1578">
        <v>177870</v>
      </c>
    </row>
    <row r="464" spans="14:22">
      <c r="N464" s="1567">
        <v>50740</v>
      </c>
      <c r="O464" s="1568" t="s">
        <v>2293</v>
      </c>
      <c r="P464" s="1569">
        <v>2039</v>
      </c>
      <c r="Q464" s="1570">
        <v>0</v>
      </c>
      <c r="R464" s="1577">
        <v>4.62E-3</v>
      </c>
      <c r="S464" s="1570">
        <v>161700</v>
      </c>
      <c r="T464" s="1570">
        <v>161700</v>
      </c>
      <c r="U464" s="1573">
        <v>420000000</v>
      </c>
      <c r="V464" s="1578">
        <v>177870</v>
      </c>
    </row>
    <row r="465" spans="14:22">
      <c r="N465" s="1567">
        <v>50771</v>
      </c>
      <c r="O465" s="1568" t="s">
        <v>2294</v>
      </c>
      <c r="P465" s="1569">
        <v>2039</v>
      </c>
      <c r="Q465" s="1570">
        <v>0</v>
      </c>
      <c r="R465" s="1577">
        <v>4.62E-3</v>
      </c>
      <c r="S465" s="1570">
        <v>161700</v>
      </c>
      <c r="T465" s="1570">
        <v>161700</v>
      </c>
      <c r="U465" s="1573">
        <v>420000000</v>
      </c>
      <c r="V465" s="1578">
        <v>177870</v>
      </c>
    </row>
    <row r="466" spans="14:22">
      <c r="N466" s="1567">
        <v>50802</v>
      </c>
      <c r="O466" s="1568" t="s">
        <v>2295</v>
      </c>
      <c r="P466" s="1569">
        <v>2039</v>
      </c>
      <c r="Q466" s="1570">
        <v>0</v>
      </c>
      <c r="R466" s="1577">
        <v>4.62E-3</v>
      </c>
      <c r="S466" s="1570">
        <v>161700</v>
      </c>
      <c r="T466" s="1570">
        <v>161700</v>
      </c>
      <c r="U466" s="1573">
        <v>420000000</v>
      </c>
      <c r="V466" s="1578">
        <v>177870</v>
      </c>
    </row>
    <row r="467" spans="14:22">
      <c r="N467" s="1567">
        <v>50830</v>
      </c>
      <c r="O467" s="1568" t="s">
        <v>2296</v>
      </c>
      <c r="P467" s="1569">
        <v>2039</v>
      </c>
      <c r="Q467" s="1570">
        <v>0</v>
      </c>
      <c r="R467" s="1577">
        <v>4.62E-3</v>
      </c>
      <c r="S467" s="1570">
        <v>161700</v>
      </c>
      <c r="T467" s="1570">
        <v>161700</v>
      </c>
      <c r="U467" s="1573">
        <v>420000000</v>
      </c>
      <c r="V467" s="1578">
        <v>177870</v>
      </c>
    </row>
    <row r="468" spans="14:22">
      <c r="N468" s="1567">
        <v>50861</v>
      </c>
      <c r="O468" s="1568" t="s">
        <v>2297</v>
      </c>
      <c r="P468" s="1569">
        <v>2039</v>
      </c>
      <c r="Q468" s="1570">
        <v>0</v>
      </c>
      <c r="R468" s="1577">
        <v>4.62E-3</v>
      </c>
      <c r="S468" s="1570">
        <v>161700</v>
      </c>
      <c r="T468" s="1570">
        <v>161700</v>
      </c>
      <c r="U468" s="1573">
        <v>420000000</v>
      </c>
      <c r="V468" s="1578">
        <v>177870</v>
      </c>
    </row>
    <row r="469" spans="14:22">
      <c r="N469" s="1567">
        <v>50891</v>
      </c>
      <c r="O469" s="1568" t="s">
        <v>2298</v>
      </c>
      <c r="P469" s="1569">
        <v>2039</v>
      </c>
      <c r="Q469" s="1570">
        <v>0</v>
      </c>
      <c r="R469" s="1577">
        <v>4.62E-3</v>
      </c>
      <c r="S469" s="1570">
        <v>161700</v>
      </c>
      <c r="T469" s="1570">
        <v>161700</v>
      </c>
      <c r="U469" s="1573">
        <v>420000000</v>
      </c>
      <c r="V469" s="1578">
        <v>177870</v>
      </c>
    </row>
    <row r="470" spans="14:22">
      <c r="N470" s="1567">
        <v>50922</v>
      </c>
      <c r="O470" s="1568" t="s">
        <v>2299</v>
      </c>
      <c r="P470" s="1569">
        <v>2039</v>
      </c>
      <c r="Q470" s="1570">
        <v>0</v>
      </c>
      <c r="R470" s="1577">
        <v>4.62E-3</v>
      </c>
      <c r="S470" s="1570">
        <v>161700</v>
      </c>
      <c r="T470" s="1570">
        <v>161700</v>
      </c>
      <c r="U470" s="1573">
        <v>420000000</v>
      </c>
      <c r="V470" s="1578">
        <v>177870</v>
      </c>
    </row>
    <row r="471" spans="14:22">
      <c r="N471" s="1567">
        <v>50952</v>
      </c>
      <c r="O471" s="1568" t="s">
        <v>2300</v>
      </c>
      <c r="P471" s="1569">
        <v>2040</v>
      </c>
      <c r="Q471" s="1570">
        <v>0</v>
      </c>
      <c r="R471" s="1577">
        <v>4.62E-3</v>
      </c>
      <c r="S471" s="1570">
        <v>161700</v>
      </c>
      <c r="T471" s="1570">
        <v>161700</v>
      </c>
      <c r="U471" s="1573">
        <v>420000000</v>
      </c>
      <c r="V471" s="1578">
        <v>177870</v>
      </c>
    </row>
    <row r="472" spans="14:22">
      <c r="N472" s="1567">
        <v>50983</v>
      </c>
      <c r="O472" s="1568" t="s">
        <v>2301</v>
      </c>
      <c r="P472" s="1569">
        <v>2040</v>
      </c>
      <c r="Q472" s="1570">
        <v>0</v>
      </c>
      <c r="R472" s="1577">
        <v>4.62E-3</v>
      </c>
      <c r="S472" s="1570">
        <v>161700</v>
      </c>
      <c r="T472" s="1570">
        <v>161700</v>
      </c>
      <c r="U472" s="1573">
        <v>420000000</v>
      </c>
      <c r="V472" s="1578">
        <v>177870</v>
      </c>
    </row>
    <row r="473" spans="14:22">
      <c r="N473" s="1567">
        <v>51014</v>
      </c>
      <c r="O473" s="1568" t="s">
        <v>2302</v>
      </c>
      <c r="P473" s="1569">
        <v>2040</v>
      </c>
      <c r="Q473" s="1570">
        <v>0</v>
      </c>
      <c r="R473" s="1577">
        <v>4.62E-3</v>
      </c>
      <c r="S473" s="1570">
        <v>161700</v>
      </c>
      <c r="T473" s="1570">
        <v>161700</v>
      </c>
      <c r="U473" s="1573">
        <v>420000000</v>
      </c>
      <c r="V473" s="1578">
        <v>177870</v>
      </c>
    </row>
    <row r="474" spans="14:22">
      <c r="N474" s="1567">
        <v>51044</v>
      </c>
      <c r="O474" s="1568" t="s">
        <v>2303</v>
      </c>
      <c r="P474" s="1569">
        <v>2040</v>
      </c>
      <c r="Q474" s="1570">
        <v>0</v>
      </c>
      <c r="R474" s="1577">
        <v>4.62E-3</v>
      </c>
      <c r="S474" s="1570">
        <v>161700</v>
      </c>
      <c r="T474" s="1570">
        <v>161700</v>
      </c>
      <c r="U474" s="1573">
        <v>420000000</v>
      </c>
      <c r="V474" s="1578">
        <v>177870</v>
      </c>
    </row>
    <row r="475" spans="14:22">
      <c r="N475" s="1567">
        <v>51075</v>
      </c>
      <c r="O475" s="1568" t="s">
        <v>2304</v>
      </c>
      <c r="P475" s="1569">
        <v>2040</v>
      </c>
      <c r="Q475" s="1570">
        <v>0</v>
      </c>
      <c r="R475" s="1577">
        <v>4.62E-3</v>
      </c>
      <c r="S475" s="1570">
        <v>161700</v>
      </c>
      <c r="T475" s="1570">
        <v>161700</v>
      </c>
      <c r="U475" s="1573">
        <v>420000000</v>
      </c>
      <c r="V475" s="1578">
        <v>177870</v>
      </c>
    </row>
    <row r="476" spans="14:22">
      <c r="N476" s="1567">
        <v>51105</v>
      </c>
      <c r="O476" s="1568" t="s">
        <v>2305</v>
      </c>
      <c r="P476" s="1569">
        <v>2040</v>
      </c>
      <c r="Q476" s="1570">
        <v>0</v>
      </c>
      <c r="R476" s="1577">
        <v>4.62E-3</v>
      </c>
      <c r="S476" s="1570">
        <v>161700</v>
      </c>
      <c r="T476" s="1570">
        <v>161700</v>
      </c>
      <c r="U476" s="1573">
        <v>420000000</v>
      </c>
      <c r="V476" s="1578">
        <v>177870</v>
      </c>
    </row>
    <row r="477" spans="14:22">
      <c r="N477" s="1567">
        <v>51136</v>
      </c>
      <c r="O477" s="1568" t="s">
        <v>2306</v>
      </c>
      <c r="P477" s="1569">
        <v>2040</v>
      </c>
      <c r="Q477" s="1570">
        <v>0</v>
      </c>
      <c r="R477" s="1577">
        <v>4.62E-3</v>
      </c>
      <c r="S477" s="1570">
        <v>161700</v>
      </c>
      <c r="T477" s="1570">
        <v>161700</v>
      </c>
      <c r="U477" s="1573">
        <v>420000000</v>
      </c>
      <c r="V477" s="1578">
        <v>177870</v>
      </c>
    </row>
    <row r="478" spans="14:22">
      <c r="N478" s="1567">
        <v>51167</v>
      </c>
      <c r="O478" s="1568" t="s">
        <v>2307</v>
      </c>
      <c r="P478" s="1569">
        <v>2040</v>
      </c>
      <c r="Q478" s="1570">
        <v>0</v>
      </c>
      <c r="R478" s="1577">
        <v>4.62E-3</v>
      </c>
      <c r="S478" s="1570">
        <v>161700</v>
      </c>
      <c r="T478" s="1570">
        <v>161700</v>
      </c>
      <c r="U478" s="1573">
        <v>420000000</v>
      </c>
      <c r="V478" s="1578">
        <v>177870</v>
      </c>
    </row>
    <row r="479" spans="14:22">
      <c r="N479" s="1567">
        <v>51196</v>
      </c>
      <c r="O479" s="1568" t="s">
        <v>2308</v>
      </c>
      <c r="P479" s="1569">
        <v>2040</v>
      </c>
      <c r="Q479" s="1570">
        <v>0</v>
      </c>
      <c r="R479" s="1577">
        <v>4.62E-3</v>
      </c>
      <c r="S479" s="1570">
        <v>161700</v>
      </c>
      <c r="T479" s="1570">
        <v>161700</v>
      </c>
      <c r="U479" s="1573">
        <v>420000000</v>
      </c>
      <c r="V479" s="1578">
        <v>177870</v>
      </c>
    </row>
    <row r="480" spans="14:22">
      <c r="N480" s="1567">
        <v>51227</v>
      </c>
      <c r="O480" s="1568" t="s">
        <v>2309</v>
      </c>
      <c r="P480" s="1569">
        <v>2040</v>
      </c>
      <c r="Q480" s="1570">
        <v>0</v>
      </c>
      <c r="R480" s="1577">
        <v>4.62E-3</v>
      </c>
      <c r="S480" s="1570">
        <v>161700</v>
      </c>
      <c r="T480" s="1570">
        <v>161700</v>
      </c>
      <c r="U480" s="1573">
        <v>420000000</v>
      </c>
      <c r="V480" s="1578">
        <v>177870</v>
      </c>
    </row>
    <row r="481" spans="14:22">
      <c r="N481" s="1567">
        <v>51257</v>
      </c>
      <c r="O481" s="1568" t="s">
        <v>2310</v>
      </c>
      <c r="P481" s="1569">
        <v>2040</v>
      </c>
      <c r="Q481" s="1570">
        <v>0</v>
      </c>
      <c r="R481" s="1577">
        <v>4.62E-3</v>
      </c>
      <c r="S481" s="1570">
        <v>161700</v>
      </c>
      <c r="T481" s="1570">
        <v>161700</v>
      </c>
      <c r="U481" s="1573">
        <v>420000000</v>
      </c>
      <c r="V481" s="1578">
        <v>177870</v>
      </c>
    </row>
    <row r="482" spans="14:22">
      <c r="N482" s="1567">
        <v>51288</v>
      </c>
      <c r="O482" s="1568" t="s">
        <v>2311</v>
      </c>
      <c r="P482" s="1569">
        <v>2040</v>
      </c>
      <c r="Q482" s="1570">
        <v>0</v>
      </c>
      <c r="R482" s="1577">
        <v>4.62E-3</v>
      </c>
      <c r="S482" s="1570">
        <v>161700</v>
      </c>
      <c r="T482" s="1570">
        <v>161700</v>
      </c>
      <c r="U482" s="1573">
        <v>420000000</v>
      </c>
      <c r="V482" s="1578">
        <v>177870</v>
      </c>
    </row>
    <row r="483" spans="14:22">
      <c r="N483" s="1567">
        <v>51318</v>
      </c>
      <c r="O483" s="1568" t="s">
        <v>2312</v>
      </c>
      <c r="P483" s="1569">
        <v>2041</v>
      </c>
      <c r="Q483" s="1570">
        <v>0</v>
      </c>
      <c r="R483" s="1577">
        <v>4.62E-3</v>
      </c>
      <c r="S483" s="1570">
        <v>161700</v>
      </c>
      <c r="T483" s="1570">
        <v>161700</v>
      </c>
      <c r="U483" s="1573">
        <v>420000000</v>
      </c>
      <c r="V483" s="1578">
        <v>177870</v>
      </c>
    </row>
    <row r="484" spans="14:22">
      <c r="N484" s="1567">
        <v>51349</v>
      </c>
      <c r="O484" s="1568" t="s">
        <v>2313</v>
      </c>
      <c r="P484" s="1569">
        <v>2041</v>
      </c>
      <c r="Q484" s="1570">
        <v>0</v>
      </c>
      <c r="R484" s="1577">
        <v>4.62E-3</v>
      </c>
      <c r="S484" s="1570">
        <v>161700</v>
      </c>
      <c r="T484" s="1570">
        <v>161700</v>
      </c>
      <c r="U484" s="1573">
        <v>420000000</v>
      </c>
      <c r="V484" s="1578">
        <v>177870</v>
      </c>
    </row>
    <row r="485" spans="14:22">
      <c r="N485" s="1567">
        <v>51380</v>
      </c>
      <c r="O485" s="1568" t="s">
        <v>2314</v>
      </c>
      <c r="P485" s="1569">
        <v>2041</v>
      </c>
      <c r="Q485" s="1570">
        <v>0</v>
      </c>
      <c r="R485" s="1577">
        <v>4.62E-3</v>
      </c>
      <c r="S485" s="1570">
        <v>161700</v>
      </c>
      <c r="T485" s="1570">
        <v>161700</v>
      </c>
      <c r="U485" s="1573">
        <v>420000000</v>
      </c>
      <c r="V485" s="1578">
        <v>177870</v>
      </c>
    </row>
    <row r="486" spans="14:22">
      <c r="N486" s="1567">
        <v>51410</v>
      </c>
      <c r="O486" s="1568" t="s">
        <v>2315</v>
      </c>
      <c r="P486" s="1569">
        <v>2041</v>
      </c>
      <c r="Q486" s="1570">
        <v>0</v>
      </c>
      <c r="R486" s="1577">
        <v>4.62E-3</v>
      </c>
      <c r="S486" s="1570">
        <v>161700</v>
      </c>
      <c r="T486" s="1570">
        <v>161700</v>
      </c>
      <c r="U486" s="1573">
        <v>420000000</v>
      </c>
      <c r="V486" s="1578">
        <v>177870</v>
      </c>
    </row>
    <row r="487" spans="14:22">
      <c r="N487" s="1567">
        <v>51441</v>
      </c>
      <c r="O487" s="1568" t="s">
        <v>2316</v>
      </c>
      <c r="P487" s="1569">
        <v>2041</v>
      </c>
      <c r="Q487" s="1570">
        <v>0</v>
      </c>
      <c r="R487" s="1577">
        <v>4.62E-3</v>
      </c>
      <c r="S487" s="1570">
        <v>161700</v>
      </c>
      <c r="T487" s="1570">
        <v>161700</v>
      </c>
      <c r="U487" s="1573">
        <v>420000000</v>
      </c>
      <c r="V487" s="1578">
        <v>177870</v>
      </c>
    </row>
    <row r="488" spans="14:22">
      <c r="N488" s="1567">
        <v>51471</v>
      </c>
      <c r="O488" s="1568" t="s">
        <v>2317</v>
      </c>
      <c r="P488" s="1569">
        <v>2041</v>
      </c>
      <c r="Q488" s="1570">
        <v>0</v>
      </c>
      <c r="R488" s="1577">
        <v>4.62E-3</v>
      </c>
      <c r="S488" s="1570">
        <v>161700</v>
      </c>
      <c r="T488" s="1570">
        <v>161700</v>
      </c>
      <c r="U488" s="1573">
        <v>420000000</v>
      </c>
      <c r="V488" s="1578">
        <v>177870</v>
      </c>
    </row>
    <row r="489" spans="14:22">
      <c r="N489" s="1567">
        <v>51502</v>
      </c>
      <c r="O489" s="1568" t="s">
        <v>2318</v>
      </c>
      <c r="P489" s="1569">
        <v>2041</v>
      </c>
      <c r="Q489" s="1570">
        <v>0</v>
      </c>
      <c r="R489" s="1577">
        <v>4.62E-3</v>
      </c>
      <c r="S489" s="1570">
        <v>161700</v>
      </c>
      <c r="T489" s="1570">
        <v>161700</v>
      </c>
      <c r="U489" s="1573">
        <v>420000000</v>
      </c>
      <c r="V489" s="1578">
        <v>343003.7650165722</v>
      </c>
    </row>
    <row r="490" spans="14:22">
      <c r="N490" s="1567">
        <v>51533</v>
      </c>
      <c r="O490" s="1568" t="s">
        <v>2319</v>
      </c>
      <c r="P490" s="1569">
        <v>2041</v>
      </c>
      <c r="Q490" s="1570">
        <v>0</v>
      </c>
      <c r="R490" s="1577">
        <v>4.62E-3</v>
      </c>
      <c r="S490" s="1570">
        <v>161700</v>
      </c>
      <c r="T490" s="1570">
        <v>161700</v>
      </c>
      <c r="U490" s="1573">
        <v>420000000</v>
      </c>
      <c r="V490" s="1578">
        <v>508137.53003314446</v>
      </c>
    </row>
    <row r="491" spans="14:22">
      <c r="N491" s="1567">
        <v>51561</v>
      </c>
      <c r="O491" s="1568" t="s">
        <v>2320</v>
      </c>
      <c r="P491" s="1569">
        <v>2041</v>
      </c>
      <c r="Q491" s="1570">
        <v>0</v>
      </c>
      <c r="R491" s="1577">
        <v>4.62E-3</v>
      </c>
      <c r="S491" s="1570">
        <v>161700</v>
      </c>
      <c r="T491" s="1570">
        <v>161700</v>
      </c>
      <c r="U491" s="1573">
        <v>420000000</v>
      </c>
      <c r="V491" s="1578">
        <v>673271.29504971672</v>
      </c>
    </row>
    <row r="492" spans="14:22">
      <c r="N492" s="1567">
        <v>51592</v>
      </c>
      <c r="O492" s="1568" t="s">
        <v>2321</v>
      </c>
      <c r="P492" s="1569">
        <v>2041</v>
      </c>
      <c r="Q492" s="1570">
        <v>0</v>
      </c>
      <c r="R492" s="1577">
        <v>4.62E-3</v>
      </c>
      <c r="S492" s="1570">
        <v>161700</v>
      </c>
      <c r="T492" s="1570">
        <v>161700</v>
      </c>
      <c r="U492" s="1573">
        <v>420000000</v>
      </c>
      <c r="V492" s="1578">
        <v>838405.06006628892</v>
      </c>
    </row>
    <row r="493" spans="14:22">
      <c r="N493" s="1567">
        <v>51622</v>
      </c>
      <c r="O493" s="1568" t="s">
        <v>2322</v>
      </c>
      <c r="P493" s="1569">
        <v>2041</v>
      </c>
      <c r="Q493" s="1570">
        <v>0</v>
      </c>
      <c r="R493" s="1577">
        <v>4.62E-3</v>
      </c>
      <c r="S493" s="1570">
        <v>161700</v>
      </c>
      <c r="T493" s="1570">
        <v>161700</v>
      </c>
      <c r="U493" s="1573">
        <v>420000000</v>
      </c>
      <c r="V493" s="1578">
        <v>1003538.8250828612</v>
      </c>
    </row>
    <row r="494" spans="14:22">
      <c r="N494" s="1567">
        <v>51653</v>
      </c>
      <c r="O494" s="1568" t="s">
        <v>2323</v>
      </c>
      <c r="P494" s="1569">
        <v>2041</v>
      </c>
      <c r="Q494" s="1570">
        <v>0</v>
      </c>
      <c r="R494" s="1577">
        <v>4.62E-3</v>
      </c>
      <c r="S494" s="1570">
        <v>161700</v>
      </c>
      <c r="T494" s="1570">
        <v>161700</v>
      </c>
      <c r="U494" s="1573">
        <v>420000000</v>
      </c>
      <c r="V494" s="1578">
        <v>1168672.5900994334</v>
      </c>
    </row>
    <row r="495" spans="14:22">
      <c r="N495" s="1567">
        <v>51683</v>
      </c>
      <c r="O495" s="1568" t="s">
        <v>2324</v>
      </c>
      <c r="P495" s="1569">
        <v>2042</v>
      </c>
      <c r="Q495" s="1570">
        <v>0</v>
      </c>
      <c r="R495" s="1577">
        <v>4.62E-3</v>
      </c>
      <c r="S495" s="1570">
        <v>161700</v>
      </c>
      <c r="T495" s="1570">
        <v>161700</v>
      </c>
      <c r="U495" s="1573">
        <v>420000000</v>
      </c>
      <c r="V495" s="1578">
        <v>1333806.3551160058</v>
      </c>
    </row>
    <row r="496" spans="14:22">
      <c r="N496" s="1567">
        <v>51714</v>
      </c>
      <c r="O496" s="1568" t="s">
        <v>2325</v>
      </c>
      <c r="P496" s="1569">
        <v>2042</v>
      </c>
      <c r="Q496" s="1570">
        <v>0</v>
      </c>
      <c r="R496" s="1577">
        <v>4.62E-3</v>
      </c>
      <c r="S496" s="1570">
        <v>161700</v>
      </c>
      <c r="T496" s="1570">
        <v>161700</v>
      </c>
      <c r="U496" s="1573">
        <v>420000000</v>
      </c>
      <c r="V496" s="1578">
        <v>1498940.1201325778</v>
      </c>
    </row>
    <row r="497" spans="14:22">
      <c r="N497" s="1567">
        <v>51745</v>
      </c>
      <c r="O497" s="1568" t="s">
        <v>2326</v>
      </c>
      <c r="P497" s="1569">
        <v>2042</v>
      </c>
      <c r="Q497" s="1570">
        <v>0</v>
      </c>
      <c r="R497" s="1577">
        <v>4.62E-3</v>
      </c>
      <c r="S497" s="1570">
        <v>161700</v>
      </c>
      <c r="T497" s="1570">
        <v>161700</v>
      </c>
      <c r="U497" s="1573">
        <v>420000000</v>
      </c>
      <c r="V497" s="1578">
        <v>1664073.8851491502</v>
      </c>
    </row>
    <row r="498" spans="14:22">
      <c r="N498" s="1567">
        <v>51775</v>
      </c>
      <c r="O498" s="1568" t="s">
        <v>2327</v>
      </c>
      <c r="P498" s="1569">
        <v>2042</v>
      </c>
      <c r="Q498" s="1570">
        <v>0</v>
      </c>
      <c r="R498" s="1577">
        <v>4.62E-3</v>
      </c>
      <c r="S498" s="1570">
        <v>161700</v>
      </c>
      <c r="T498" s="1570">
        <v>161700</v>
      </c>
      <c r="U498" s="1573">
        <v>420000000</v>
      </c>
      <c r="V498" s="1578">
        <v>1829207.6501657225</v>
      </c>
    </row>
    <row r="499" spans="14:22">
      <c r="N499" s="1567">
        <v>51806</v>
      </c>
      <c r="O499" s="1568" t="s">
        <v>2328</v>
      </c>
      <c r="P499" s="1569">
        <v>2042</v>
      </c>
      <c r="Q499" s="1570">
        <v>0</v>
      </c>
      <c r="R499" s="1577">
        <v>4.62E-3</v>
      </c>
      <c r="S499" s="1570">
        <v>161700</v>
      </c>
      <c r="T499" s="1570">
        <v>161700</v>
      </c>
      <c r="U499" s="1573">
        <v>420000000</v>
      </c>
      <c r="V499" s="1578">
        <v>1994341.4151822946</v>
      </c>
    </row>
    <row r="500" spans="14:22">
      <c r="N500" s="1567">
        <v>51836</v>
      </c>
      <c r="O500" s="1568" t="s">
        <v>2329</v>
      </c>
      <c r="P500" s="1569">
        <v>2042</v>
      </c>
      <c r="Q500" s="1570">
        <v>0</v>
      </c>
      <c r="R500" s="1577">
        <v>4.62E-3</v>
      </c>
      <c r="S500" s="1570">
        <v>161700</v>
      </c>
      <c r="T500" s="1570">
        <v>161700</v>
      </c>
      <c r="U500" s="1573">
        <v>420000000</v>
      </c>
      <c r="V500" s="1578">
        <v>2159475.1801988669</v>
      </c>
    </row>
    <row r="501" spans="14:22">
      <c r="N501" s="1567">
        <v>51867</v>
      </c>
      <c r="O501" s="1568" t="s">
        <v>2330</v>
      </c>
      <c r="P501" s="1569">
        <v>2042</v>
      </c>
      <c r="Q501" s="1570">
        <v>1981605.1801988669</v>
      </c>
      <c r="R501" s="1577">
        <v>4.62E-3</v>
      </c>
      <c r="S501" s="1570">
        <v>161700</v>
      </c>
      <c r="T501" s="1570">
        <v>2143305.1801988669</v>
      </c>
      <c r="U501" s="1573">
        <v>418018394.81980115</v>
      </c>
      <c r="V501" s="1578">
        <v>1168596.2982999957</v>
      </c>
    </row>
    <row r="502" spans="14:22">
      <c r="N502" s="1567">
        <v>51898</v>
      </c>
      <c r="O502" s="1568" t="s">
        <v>2331</v>
      </c>
      <c r="P502" s="1569">
        <v>2042</v>
      </c>
      <c r="Q502" s="1570">
        <v>0</v>
      </c>
      <c r="R502" s="1577">
        <v>4.62E-3</v>
      </c>
      <c r="S502" s="1570">
        <v>160937.08200562344</v>
      </c>
      <c r="T502" s="1570">
        <v>160937.08200562344</v>
      </c>
      <c r="U502" s="1573">
        <v>418018394.81980115</v>
      </c>
      <c r="V502" s="1578">
        <v>2160161.8063938059</v>
      </c>
    </row>
    <row r="503" spans="14:22">
      <c r="N503" s="1567">
        <v>51926</v>
      </c>
      <c r="O503" s="1568" t="s">
        <v>2332</v>
      </c>
      <c r="P503" s="1569">
        <v>2042</v>
      </c>
      <c r="Q503" s="1570">
        <v>0</v>
      </c>
      <c r="R503" s="1577">
        <v>4.62E-3</v>
      </c>
      <c r="S503" s="1570">
        <v>160937.08200562344</v>
      </c>
      <c r="T503" s="1570">
        <v>160937.08200562344</v>
      </c>
      <c r="U503" s="1573">
        <v>418018394.81980115</v>
      </c>
      <c r="V503" s="1578">
        <v>3151727.3144876161</v>
      </c>
    </row>
    <row r="504" spans="14:22">
      <c r="N504" s="1567">
        <v>51957</v>
      </c>
      <c r="O504" s="1568" t="s">
        <v>2333</v>
      </c>
      <c r="P504" s="1569">
        <v>2042</v>
      </c>
      <c r="Q504" s="1570">
        <v>0</v>
      </c>
      <c r="R504" s="1577">
        <v>4.62E-3</v>
      </c>
      <c r="S504" s="1570">
        <v>160937.08200562344</v>
      </c>
      <c r="T504" s="1570">
        <v>160937.08200562344</v>
      </c>
      <c r="U504" s="1573">
        <v>418018394.81980115</v>
      </c>
      <c r="V504" s="1578">
        <v>4143292.8225814258</v>
      </c>
    </row>
    <row r="505" spans="14:22">
      <c r="N505" s="1567">
        <v>51987</v>
      </c>
      <c r="O505" s="1568" t="s">
        <v>2334</v>
      </c>
      <c r="P505" s="1569">
        <v>2042</v>
      </c>
      <c r="Q505" s="1570">
        <v>0</v>
      </c>
      <c r="R505" s="1577">
        <v>4.62E-3</v>
      </c>
      <c r="S505" s="1570">
        <v>160937.08200562344</v>
      </c>
      <c r="T505" s="1570">
        <v>160937.08200562344</v>
      </c>
      <c r="U505" s="1573">
        <v>418018394.81980115</v>
      </c>
      <c r="V505" s="1578">
        <v>5134858.3306752359</v>
      </c>
    </row>
    <row r="506" spans="14:22">
      <c r="N506" s="1567">
        <v>52018</v>
      </c>
      <c r="O506" s="1568" t="s">
        <v>2335</v>
      </c>
      <c r="P506" s="1569">
        <v>2042</v>
      </c>
      <c r="Q506" s="1570">
        <v>0</v>
      </c>
      <c r="R506" s="1577">
        <v>4.62E-3</v>
      </c>
      <c r="S506" s="1570">
        <v>160937.08200562344</v>
      </c>
      <c r="T506" s="1570">
        <v>160937.08200562344</v>
      </c>
      <c r="U506" s="1573">
        <v>418018394.81980115</v>
      </c>
      <c r="V506" s="1578">
        <v>6126423.8387690457</v>
      </c>
    </row>
    <row r="507" spans="14:22">
      <c r="N507" s="1567">
        <v>52048</v>
      </c>
      <c r="O507" s="1568" t="s">
        <v>2336</v>
      </c>
      <c r="P507" s="1569">
        <v>2043</v>
      </c>
      <c r="Q507" s="1570">
        <v>0</v>
      </c>
      <c r="R507" s="1577">
        <v>4.62E-3</v>
      </c>
      <c r="S507" s="1570">
        <v>160937.08200562344</v>
      </c>
      <c r="T507" s="1570">
        <v>160937.08200562344</v>
      </c>
      <c r="U507" s="1573">
        <v>418018394.81980115</v>
      </c>
      <c r="V507" s="1578">
        <v>7117989.3468628563</v>
      </c>
    </row>
    <row r="508" spans="14:22">
      <c r="N508" s="1567">
        <v>52079</v>
      </c>
      <c r="O508" s="1568" t="s">
        <v>2337</v>
      </c>
      <c r="P508" s="1569">
        <v>2043</v>
      </c>
      <c r="Q508" s="1570">
        <v>0</v>
      </c>
      <c r="R508" s="1577">
        <v>4.62E-3</v>
      </c>
      <c r="S508" s="1570">
        <v>160937.08200562344</v>
      </c>
      <c r="T508" s="1570">
        <v>160937.08200562344</v>
      </c>
      <c r="U508" s="1573">
        <v>418018394.81980115</v>
      </c>
      <c r="V508" s="1578">
        <v>8109554.8549566651</v>
      </c>
    </row>
    <row r="509" spans="14:22">
      <c r="N509" s="1567">
        <v>52110</v>
      </c>
      <c r="O509" s="1568" t="s">
        <v>2338</v>
      </c>
      <c r="P509" s="1569">
        <v>2043</v>
      </c>
      <c r="Q509" s="1570">
        <v>0</v>
      </c>
      <c r="R509" s="1577">
        <v>4.62E-3</v>
      </c>
      <c r="S509" s="1570">
        <v>160937.08200562344</v>
      </c>
      <c r="T509" s="1570">
        <v>160937.08200562344</v>
      </c>
      <c r="U509" s="1573">
        <v>418018394.81980115</v>
      </c>
      <c r="V509" s="1578">
        <v>9101120.3630504757</v>
      </c>
    </row>
    <row r="510" spans="14:22">
      <c r="N510" s="1567">
        <v>52140</v>
      </c>
      <c r="O510" s="1568" t="s">
        <v>2339</v>
      </c>
      <c r="P510" s="1569">
        <v>2043</v>
      </c>
      <c r="Q510" s="1570">
        <v>0</v>
      </c>
      <c r="R510" s="1577">
        <v>4.62E-3</v>
      </c>
      <c r="S510" s="1570">
        <v>160937.08200562344</v>
      </c>
      <c r="T510" s="1570">
        <v>160937.08200562344</v>
      </c>
      <c r="U510" s="1573">
        <v>418018394.81980115</v>
      </c>
      <c r="V510" s="1578">
        <v>10092685.871144287</v>
      </c>
    </row>
    <row r="511" spans="14:22">
      <c r="N511" s="1567">
        <v>52171</v>
      </c>
      <c r="O511" s="1568" t="s">
        <v>2340</v>
      </c>
      <c r="P511" s="1569">
        <v>2043</v>
      </c>
      <c r="Q511" s="1570">
        <v>0</v>
      </c>
      <c r="R511" s="1577">
        <v>4.62E-3</v>
      </c>
      <c r="S511" s="1570">
        <v>160937.08200562344</v>
      </c>
      <c r="T511" s="1570">
        <v>160937.08200562344</v>
      </c>
      <c r="U511" s="1573">
        <v>418018394.81980115</v>
      </c>
      <c r="V511" s="1578">
        <v>11084251.379238097</v>
      </c>
    </row>
    <row r="512" spans="14:22">
      <c r="N512" s="1567">
        <v>52201</v>
      </c>
      <c r="O512" s="1568" t="s">
        <v>2341</v>
      </c>
      <c r="P512" s="1569">
        <v>2043</v>
      </c>
      <c r="Q512" s="1570">
        <v>0</v>
      </c>
      <c r="R512" s="1577">
        <v>4.62E-3</v>
      </c>
      <c r="S512" s="1570">
        <v>160937.08200562344</v>
      </c>
      <c r="T512" s="1570">
        <v>160937.08200562344</v>
      </c>
      <c r="U512" s="1573">
        <v>418018394.81980115</v>
      </c>
      <c r="V512" s="1578">
        <v>12075816.887331907</v>
      </c>
    </row>
    <row r="513" spans="14:22">
      <c r="N513" s="1567">
        <v>52232</v>
      </c>
      <c r="O513" s="1568" t="s">
        <v>2342</v>
      </c>
      <c r="P513" s="1569">
        <v>2043</v>
      </c>
      <c r="Q513" s="1570">
        <v>11898786.09712572</v>
      </c>
      <c r="R513" s="1577">
        <v>4.62E-3</v>
      </c>
      <c r="S513" s="1570">
        <v>160937.08200562344</v>
      </c>
      <c r="T513" s="1570">
        <v>12059723.179131344</v>
      </c>
      <c r="U513" s="1573">
        <v>406119608.72267544</v>
      </c>
      <c r="V513" s="1578">
        <v>2654342.0801844066</v>
      </c>
    </row>
    <row r="514" spans="14:22">
      <c r="N514" s="1567">
        <v>52263</v>
      </c>
      <c r="O514" s="1568" t="s">
        <v>2343</v>
      </c>
      <c r="P514" s="1569">
        <v>2043</v>
      </c>
      <c r="Q514" s="1570">
        <v>0</v>
      </c>
      <c r="R514" s="1577">
        <v>4.62E-3</v>
      </c>
      <c r="S514" s="1570">
        <v>156356.04935823006</v>
      </c>
      <c r="T514" s="1570">
        <v>156356.04935823006</v>
      </c>
      <c r="U514" s="1573">
        <v>406119608.72267544</v>
      </c>
      <c r="V514" s="1578">
        <v>5136692.5060747601</v>
      </c>
    </row>
    <row r="515" spans="14:22">
      <c r="N515" s="1567">
        <v>52291</v>
      </c>
      <c r="O515" s="1568" t="s">
        <v>2344</v>
      </c>
      <c r="P515" s="1569">
        <v>2043</v>
      </c>
      <c r="Q515" s="1570">
        <v>0</v>
      </c>
      <c r="R515" s="1577">
        <v>4.62E-3</v>
      </c>
      <c r="S515" s="1570">
        <v>156356.04935823006</v>
      </c>
      <c r="T515" s="1570">
        <v>156356.04935823006</v>
      </c>
      <c r="U515" s="1573">
        <v>406119608.72267544</v>
      </c>
      <c r="V515" s="1578">
        <v>7619042.9319651136</v>
      </c>
    </row>
    <row r="516" spans="14:22">
      <c r="N516" s="1567">
        <v>52322</v>
      </c>
      <c r="O516" s="1568" t="s">
        <v>2345</v>
      </c>
      <c r="P516" s="1569">
        <v>2043</v>
      </c>
      <c r="Q516" s="1570">
        <v>0</v>
      </c>
      <c r="R516" s="1577">
        <v>4.62E-3</v>
      </c>
      <c r="S516" s="1570">
        <v>156356.04935823006</v>
      </c>
      <c r="T516" s="1570">
        <v>156356.04935823006</v>
      </c>
      <c r="U516" s="1573">
        <v>406119608.72267544</v>
      </c>
      <c r="V516" s="1578">
        <v>10101393.357855467</v>
      </c>
    </row>
    <row r="517" spans="14:22">
      <c r="N517" s="1567">
        <v>52352</v>
      </c>
      <c r="O517" s="1568" t="s">
        <v>2346</v>
      </c>
      <c r="P517" s="1569">
        <v>2043</v>
      </c>
      <c r="Q517" s="1570">
        <v>0</v>
      </c>
      <c r="R517" s="1577">
        <v>4.62E-3</v>
      </c>
      <c r="S517" s="1570">
        <v>156356.04935823006</v>
      </c>
      <c r="T517" s="1570">
        <v>156356.04935823006</v>
      </c>
      <c r="U517" s="1573">
        <v>406119608.72267544</v>
      </c>
      <c r="V517" s="1578">
        <v>12583743.783745822</v>
      </c>
    </row>
    <row r="518" spans="14:22">
      <c r="N518" s="1567">
        <v>52383</v>
      </c>
      <c r="O518" s="1568" t="s">
        <v>2347</v>
      </c>
      <c r="P518" s="1569">
        <v>2043</v>
      </c>
      <c r="Q518" s="1570">
        <v>0</v>
      </c>
      <c r="R518" s="1577">
        <v>4.62E-3</v>
      </c>
      <c r="S518" s="1570">
        <v>156356.04935823006</v>
      </c>
      <c r="T518" s="1570">
        <v>156356.04935823006</v>
      </c>
      <c r="U518" s="1573">
        <v>406119608.72267544</v>
      </c>
      <c r="V518" s="1578">
        <v>15066094.209636174</v>
      </c>
    </row>
    <row r="519" spans="14:22">
      <c r="N519" s="1567">
        <v>52413</v>
      </c>
      <c r="O519" s="1568" t="s">
        <v>2348</v>
      </c>
      <c r="P519" s="1569">
        <v>2044</v>
      </c>
      <c r="Q519" s="1570">
        <v>0</v>
      </c>
      <c r="R519" s="1577">
        <v>4.62E-3</v>
      </c>
      <c r="S519" s="1570">
        <v>156356.04935823006</v>
      </c>
      <c r="T519" s="1570">
        <v>156356.04935823006</v>
      </c>
      <c r="U519" s="1573">
        <v>406119608.72267544</v>
      </c>
      <c r="V519" s="1578">
        <v>17548444.635526527</v>
      </c>
    </row>
    <row r="520" spans="14:22">
      <c r="N520" s="1567">
        <v>52444</v>
      </c>
      <c r="O520" s="1568" t="s">
        <v>2349</v>
      </c>
      <c r="P520" s="1569">
        <v>2044</v>
      </c>
      <c r="Q520" s="1570">
        <v>0</v>
      </c>
      <c r="R520" s="1577">
        <v>4.62E-3</v>
      </c>
      <c r="S520" s="1570">
        <v>156356.04935823006</v>
      </c>
      <c r="T520" s="1570">
        <v>156356.04935823006</v>
      </c>
      <c r="U520" s="1573">
        <v>406119608.72267544</v>
      </c>
      <c r="V520" s="1578">
        <v>20030795.061416879</v>
      </c>
    </row>
    <row r="521" spans="14:22">
      <c r="N521" s="1567">
        <v>52475</v>
      </c>
      <c r="O521" s="1568" t="s">
        <v>2350</v>
      </c>
      <c r="P521" s="1569">
        <v>2044</v>
      </c>
      <c r="Q521" s="1570">
        <v>0</v>
      </c>
      <c r="R521" s="1577">
        <v>4.62E-3</v>
      </c>
      <c r="S521" s="1570">
        <v>156356.04935823006</v>
      </c>
      <c r="T521" s="1570">
        <v>156356.04935823006</v>
      </c>
      <c r="U521" s="1573">
        <v>406119608.72267544</v>
      </c>
      <c r="V521" s="1578">
        <v>22513145.487307232</v>
      </c>
    </row>
    <row r="522" spans="14:22">
      <c r="N522" s="1567">
        <v>52505</v>
      </c>
      <c r="O522" s="1568" t="s">
        <v>2351</v>
      </c>
      <c r="P522" s="1569">
        <v>2044</v>
      </c>
      <c r="Q522" s="1570">
        <v>0</v>
      </c>
      <c r="R522" s="1577">
        <v>4.62E-3</v>
      </c>
      <c r="S522" s="1570">
        <v>156356.04935823006</v>
      </c>
      <c r="T522" s="1570">
        <v>156356.04935823006</v>
      </c>
      <c r="U522" s="1573">
        <v>406119608.72267544</v>
      </c>
      <c r="V522" s="1578">
        <v>24995495.913197588</v>
      </c>
    </row>
    <row r="523" spans="14:22">
      <c r="N523" s="1567">
        <v>52536</v>
      </c>
      <c r="O523" s="1568" t="s">
        <v>2352</v>
      </c>
      <c r="P523" s="1569">
        <v>2044</v>
      </c>
      <c r="Q523" s="1570">
        <v>0</v>
      </c>
      <c r="R523" s="1577">
        <v>4.62E-3</v>
      </c>
      <c r="S523" s="1570">
        <v>156356.04935823006</v>
      </c>
      <c r="T523" s="1570">
        <v>156356.04935823006</v>
      </c>
      <c r="U523" s="1573">
        <v>406119608.72267544</v>
      </c>
      <c r="V523" s="1578">
        <v>27477846.339087937</v>
      </c>
    </row>
    <row r="524" spans="14:22">
      <c r="N524" s="1567">
        <v>52566</v>
      </c>
      <c r="O524" s="1568" t="s">
        <v>2353</v>
      </c>
      <c r="P524" s="1569">
        <v>2044</v>
      </c>
      <c r="Q524" s="1570">
        <v>0</v>
      </c>
      <c r="R524" s="1577">
        <v>4.62E-3</v>
      </c>
      <c r="S524" s="1570">
        <v>156356.04935823006</v>
      </c>
      <c r="T524" s="1570">
        <v>156356.04935823006</v>
      </c>
      <c r="U524" s="1573">
        <v>406119608.72267544</v>
      </c>
      <c r="V524" s="1578">
        <v>29960196.764978293</v>
      </c>
    </row>
    <row r="525" spans="14:22">
      <c r="N525" s="1567">
        <v>52597</v>
      </c>
      <c r="O525" s="1568" t="s">
        <v>2354</v>
      </c>
      <c r="P525" s="1569">
        <v>2044</v>
      </c>
      <c r="Q525" s="1570">
        <v>29788205.110684242</v>
      </c>
      <c r="R525" s="1577">
        <v>4.62E-3</v>
      </c>
      <c r="S525" s="1570">
        <v>156356.04935823006</v>
      </c>
      <c r="T525" s="1570">
        <v>29944561.160042472</v>
      </c>
      <c r="U525" s="1573">
        <v>376331403.61199123</v>
      </c>
      <c r="V525" s="1578">
        <v>4634800.4144865116</v>
      </c>
    </row>
    <row r="526" spans="14:22">
      <c r="N526" s="1567">
        <v>52628</v>
      </c>
      <c r="O526" s="1568" t="s">
        <v>2355</v>
      </c>
      <c r="P526" s="1569">
        <v>2044</v>
      </c>
      <c r="Q526" s="1570">
        <v>0</v>
      </c>
      <c r="R526" s="1577">
        <v>4.62E-3</v>
      </c>
      <c r="S526" s="1570">
        <v>144887.59039061662</v>
      </c>
      <c r="T526" s="1570">
        <v>144887.59039061662</v>
      </c>
      <c r="U526" s="1573">
        <v>376331403.61199123</v>
      </c>
      <c r="V526" s="1578">
        <v>9110224.479543345</v>
      </c>
    </row>
    <row r="527" spans="14:22">
      <c r="N527" s="1567">
        <v>52657</v>
      </c>
      <c r="O527" s="1568" t="s">
        <v>2356</v>
      </c>
      <c r="P527" s="1569">
        <v>2044</v>
      </c>
      <c r="Q527" s="1570">
        <v>0</v>
      </c>
      <c r="R527" s="1577">
        <v>4.62E-3</v>
      </c>
      <c r="S527" s="1570">
        <v>144887.59039061662</v>
      </c>
      <c r="T527" s="1570">
        <v>144887.59039061662</v>
      </c>
      <c r="U527" s="1573">
        <v>376331403.61199123</v>
      </c>
      <c r="V527" s="1578">
        <v>13585648.544600179</v>
      </c>
    </row>
    <row r="528" spans="14:22">
      <c r="N528" s="1567">
        <v>52688</v>
      </c>
      <c r="O528" s="1568" t="s">
        <v>2357</v>
      </c>
      <c r="P528" s="1569">
        <v>2044</v>
      </c>
      <c r="Q528" s="1570">
        <v>0</v>
      </c>
      <c r="R528" s="1577">
        <v>4.62E-3</v>
      </c>
      <c r="S528" s="1570">
        <v>144887.59039061662</v>
      </c>
      <c r="T528" s="1570">
        <v>144887.59039061662</v>
      </c>
      <c r="U528" s="1573">
        <v>376331403.61199123</v>
      </c>
      <c r="V528" s="1578">
        <v>18061072.609657012</v>
      </c>
    </row>
    <row r="529" spans="14:22">
      <c r="N529" s="1567">
        <v>52718</v>
      </c>
      <c r="O529" s="1568" t="s">
        <v>2358</v>
      </c>
      <c r="P529" s="1569">
        <v>2044</v>
      </c>
      <c r="Q529" s="1570">
        <v>0</v>
      </c>
      <c r="R529" s="1577">
        <v>4.62E-3</v>
      </c>
      <c r="S529" s="1570">
        <v>144887.59039061662</v>
      </c>
      <c r="T529" s="1570">
        <v>144887.59039061662</v>
      </c>
      <c r="U529" s="1573">
        <v>376331403.61199123</v>
      </c>
      <c r="V529" s="1578">
        <v>22536496.674713846</v>
      </c>
    </row>
    <row r="530" spans="14:22">
      <c r="N530" s="1567">
        <v>52749</v>
      </c>
      <c r="O530" s="1568" t="s">
        <v>2359</v>
      </c>
      <c r="P530" s="1569">
        <v>2044</v>
      </c>
      <c r="Q530" s="1570">
        <v>0</v>
      </c>
      <c r="R530" s="1577">
        <v>4.62E-3</v>
      </c>
      <c r="S530" s="1570">
        <v>144887.59039061662</v>
      </c>
      <c r="T530" s="1570">
        <v>144887.59039061662</v>
      </c>
      <c r="U530" s="1573">
        <v>376331403.61199123</v>
      </c>
      <c r="V530" s="1578">
        <v>27011920.739770681</v>
      </c>
    </row>
    <row r="531" spans="14:22">
      <c r="N531" s="1567">
        <v>52779</v>
      </c>
      <c r="O531" s="1568" t="s">
        <v>2360</v>
      </c>
      <c r="P531" s="1569">
        <v>2045</v>
      </c>
      <c r="Q531" s="1570">
        <v>0</v>
      </c>
      <c r="R531" s="1577">
        <v>4.62E-3</v>
      </c>
      <c r="S531" s="1570">
        <v>144887.59039061662</v>
      </c>
      <c r="T531" s="1570">
        <v>144887.59039061662</v>
      </c>
      <c r="U531" s="1573">
        <v>376331403.61199123</v>
      </c>
      <c r="V531" s="1578">
        <v>31487344.804827515</v>
      </c>
    </row>
    <row r="532" spans="14:22">
      <c r="N532" s="1567">
        <v>52810</v>
      </c>
      <c r="O532" s="1568" t="s">
        <v>2361</v>
      </c>
      <c r="P532" s="1569">
        <v>2045</v>
      </c>
      <c r="Q532" s="1570">
        <v>0</v>
      </c>
      <c r="R532" s="1577">
        <v>4.62E-3</v>
      </c>
      <c r="S532" s="1570">
        <v>144887.59039061662</v>
      </c>
      <c r="T532" s="1570">
        <v>144887.59039061662</v>
      </c>
      <c r="U532" s="1573">
        <v>376331403.61199123</v>
      </c>
      <c r="V532" s="1578">
        <v>35962768.869884349</v>
      </c>
    </row>
    <row r="533" spans="14:22">
      <c r="N533" s="1567">
        <v>52841</v>
      </c>
      <c r="O533" s="1568" t="s">
        <v>2362</v>
      </c>
      <c r="P533" s="1569">
        <v>2045</v>
      </c>
      <c r="Q533" s="1570">
        <v>0</v>
      </c>
      <c r="R533" s="1577">
        <v>4.62E-3</v>
      </c>
      <c r="S533" s="1570">
        <v>144887.59039061662</v>
      </c>
      <c r="T533" s="1570">
        <v>144887.59039061662</v>
      </c>
      <c r="U533" s="1573">
        <v>376331403.61199123</v>
      </c>
      <c r="V533" s="1578">
        <v>40438192.934941188</v>
      </c>
    </row>
    <row r="534" spans="14:22">
      <c r="N534" s="1567">
        <v>52871</v>
      </c>
      <c r="O534" s="1568" t="s">
        <v>2363</v>
      </c>
      <c r="P534" s="1569">
        <v>2045</v>
      </c>
      <c r="Q534" s="1570">
        <v>0</v>
      </c>
      <c r="R534" s="1577">
        <v>4.62E-3</v>
      </c>
      <c r="S534" s="1570">
        <v>144887.59039061662</v>
      </c>
      <c r="T534" s="1570">
        <v>144887.59039061662</v>
      </c>
      <c r="U534" s="1573">
        <v>376331403.61199123</v>
      </c>
      <c r="V534" s="1578">
        <v>44913616.999998018</v>
      </c>
    </row>
    <row r="535" spans="14:22">
      <c r="N535" s="1567">
        <v>52902</v>
      </c>
      <c r="O535" s="1568" t="s">
        <v>2364</v>
      </c>
      <c r="P535" s="1569">
        <v>2045</v>
      </c>
      <c r="Q535" s="1570">
        <v>0</v>
      </c>
      <c r="R535" s="1577">
        <v>4.62E-3</v>
      </c>
      <c r="S535" s="1570">
        <v>144887.59039061662</v>
      </c>
      <c r="T535" s="1570">
        <v>144887.59039061662</v>
      </c>
      <c r="U535" s="1573">
        <v>376331403.61199123</v>
      </c>
      <c r="V535" s="1578">
        <v>49389041.065054849</v>
      </c>
    </row>
    <row r="536" spans="14:22">
      <c r="N536" s="1567">
        <v>52932</v>
      </c>
      <c r="O536" s="1568" t="s">
        <v>2365</v>
      </c>
      <c r="P536" s="1569">
        <v>2045</v>
      </c>
      <c r="Q536" s="1570">
        <v>0</v>
      </c>
      <c r="R536" s="1577">
        <v>4.62E-3</v>
      </c>
      <c r="S536" s="1570">
        <v>144887.59039061662</v>
      </c>
      <c r="T536" s="1570">
        <v>144887.59039061662</v>
      </c>
      <c r="U536" s="1573">
        <v>376331403.61199123</v>
      </c>
      <c r="V536" s="1578">
        <v>53864465.130111687</v>
      </c>
    </row>
    <row r="537" spans="14:22">
      <c r="N537" s="1567">
        <v>52963</v>
      </c>
      <c r="O537" s="1568" t="s">
        <v>2366</v>
      </c>
      <c r="P537" s="1569">
        <v>2045</v>
      </c>
      <c r="Q537" s="1570">
        <v>53705088.780682005</v>
      </c>
      <c r="R537" s="1577">
        <v>4.62E-3</v>
      </c>
      <c r="S537" s="1570">
        <v>144887.59039061662</v>
      </c>
      <c r="T537" s="1570">
        <v>53849976.37107262</v>
      </c>
      <c r="U537" s="1573">
        <v>322626314.8313092</v>
      </c>
      <c r="V537" s="1578">
        <v>6614337.9487673212</v>
      </c>
    </row>
    <row r="538" spans="14:22">
      <c r="N538" s="1567">
        <v>52994</v>
      </c>
      <c r="O538" s="1568" t="s">
        <v>2367</v>
      </c>
      <c r="P538" s="1569">
        <v>2045</v>
      </c>
      <c r="Q538" s="1570">
        <v>0</v>
      </c>
      <c r="R538" s="1577">
        <v>4.62E-3</v>
      </c>
      <c r="S538" s="1570">
        <v>124211.13121005404</v>
      </c>
      <c r="T538" s="1570">
        <v>124211.13121005404</v>
      </c>
      <c r="U538" s="1573">
        <v>322626314.8313092</v>
      </c>
      <c r="V538" s="1578">
        <v>13092043.653203584</v>
      </c>
    </row>
    <row r="539" spans="14:22">
      <c r="N539" s="1567">
        <v>53022</v>
      </c>
      <c r="O539" s="1568" t="s">
        <v>2368</v>
      </c>
      <c r="P539" s="1569">
        <v>2045</v>
      </c>
      <c r="Q539" s="1570">
        <v>0</v>
      </c>
      <c r="R539" s="1577">
        <v>4.62E-3</v>
      </c>
      <c r="S539" s="1570">
        <v>124211.13121005404</v>
      </c>
      <c r="T539" s="1570">
        <v>124211.13121005404</v>
      </c>
      <c r="U539" s="1573">
        <v>322626314.8313092</v>
      </c>
      <c r="V539" s="1578">
        <v>19569749.357639845</v>
      </c>
    </row>
    <row r="540" spans="14:22">
      <c r="N540" s="1567">
        <v>53053</v>
      </c>
      <c r="O540" s="1568" t="s">
        <v>2369</v>
      </c>
      <c r="P540" s="1569">
        <v>2045</v>
      </c>
      <c r="Q540" s="1570">
        <v>0</v>
      </c>
      <c r="R540" s="1577">
        <v>4.62E-3</v>
      </c>
      <c r="S540" s="1570">
        <v>124211.13121005404</v>
      </c>
      <c r="T540" s="1570">
        <v>124211.13121005404</v>
      </c>
      <c r="U540" s="1573">
        <v>322626314.8313092</v>
      </c>
      <c r="V540" s="1578">
        <v>26047455.062076107</v>
      </c>
    </row>
    <row r="541" spans="14:22">
      <c r="N541" s="1567">
        <v>53083</v>
      </c>
      <c r="O541" s="1568" t="s">
        <v>2370</v>
      </c>
      <c r="P541" s="1569">
        <v>2045</v>
      </c>
      <c r="Q541" s="1570">
        <v>0</v>
      </c>
      <c r="R541" s="1577">
        <v>4.62E-3</v>
      </c>
      <c r="S541" s="1570">
        <v>124211.13121005404</v>
      </c>
      <c r="T541" s="1570">
        <v>124211.13121005404</v>
      </c>
      <c r="U541" s="1573">
        <v>322626314.8313092</v>
      </c>
      <c r="V541" s="1578">
        <v>32525160.766512372</v>
      </c>
    </row>
    <row r="542" spans="14:22">
      <c r="N542" s="1567">
        <v>53114</v>
      </c>
      <c r="O542" s="1568" t="s">
        <v>2371</v>
      </c>
      <c r="P542" s="1569">
        <v>2045</v>
      </c>
      <c r="Q542" s="1570">
        <v>0</v>
      </c>
      <c r="R542" s="1577">
        <v>4.62E-3</v>
      </c>
      <c r="S542" s="1570">
        <v>124211.13121005404</v>
      </c>
      <c r="T542" s="1570">
        <v>124211.13121005404</v>
      </c>
      <c r="U542" s="1573">
        <v>322626314.8313092</v>
      </c>
      <c r="V542" s="1578">
        <v>39002866.470948637</v>
      </c>
    </row>
    <row r="543" spans="14:22">
      <c r="N543" s="1567">
        <v>53144</v>
      </c>
      <c r="O543" s="1568" t="s">
        <v>2372</v>
      </c>
      <c r="P543" s="1569">
        <v>2046</v>
      </c>
      <c r="Q543" s="1570">
        <v>0</v>
      </c>
      <c r="R543" s="1577">
        <v>4.62E-3</v>
      </c>
      <c r="S543" s="1570">
        <v>124211.13121005404</v>
      </c>
      <c r="T543" s="1570">
        <v>124211.13121005404</v>
      </c>
      <c r="U543" s="1573">
        <v>322626314.8313092</v>
      </c>
      <c r="V543" s="1578">
        <v>45480572.175384901</v>
      </c>
    </row>
    <row r="544" spans="14:22">
      <c r="N544" s="1567">
        <v>53175</v>
      </c>
      <c r="O544" s="1568" t="s">
        <v>2373</v>
      </c>
      <c r="P544" s="1569">
        <v>2046</v>
      </c>
      <c r="Q544" s="1570">
        <v>0</v>
      </c>
      <c r="R544" s="1577">
        <v>4.62E-3</v>
      </c>
      <c r="S544" s="1570">
        <v>124211.13121005404</v>
      </c>
      <c r="T544" s="1570">
        <v>124211.13121005404</v>
      </c>
      <c r="U544" s="1573">
        <v>322626314.8313092</v>
      </c>
      <c r="V544" s="1578">
        <v>51958277.879821159</v>
      </c>
    </row>
    <row r="545" spans="14:22">
      <c r="N545" s="1567">
        <v>53206</v>
      </c>
      <c r="O545" s="1568" t="s">
        <v>2374</v>
      </c>
      <c r="P545" s="1569">
        <v>2046</v>
      </c>
      <c r="Q545" s="1570">
        <v>0</v>
      </c>
      <c r="R545" s="1577">
        <v>4.62E-3</v>
      </c>
      <c r="S545" s="1570">
        <v>124211.13121005404</v>
      </c>
      <c r="T545" s="1570">
        <v>124211.13121005404</v>
      </c>
      <c r="U545" s="1573">
        <v>322626314.8313092</v>
      </c>
      <c r="V545" s="1578">
        <v>58435983.584257424</v>
      </c>
    </row>
    <row r="546" spans="14:22">
      <c r="N546" s="1567">
        <v>53236</v>
      </c>
      <c r="O546" s="1568" t="s">
        <v>2375</v>
      </c>
      <c r="P546" s="1569">
        <v>2046</v>
      </c>
      <c r="Q546" s="1570">
        <v>0</v>
      </c>
      <c r="R546" s="1577">
        <v>4.62E-3</v>
      </c>
      <c r="S546" s="1570">
        <v>124211.13121005404</v>
      </c>
      <c r="T546" s="1570">
        <v>124211.13121005404</v>
      </c>
      <c r="U546" s="1573">
        <v>322626314.8313092</v>
      </c>
      <c r="V546" s="1578">
        <v>64913689.288693689</v>
      </c>
    </row>
    <row r="547" spans="14:22">
      <c r="N547" s="1567">
        <v>53267</v>
      </c>
      <c r="O547" s="1568" t="s">
        <v>2376</v>
      </c>
      <c r="P547" s="1569">
        <v>2046</v>
      </c>
      <c r="Q547" s="1570">
        <v>0</v>
      </c>
      <c r="R547" s="1577">
        <v>4.62E-3</v>
      </c>
      <c r="S547" s="1570">
        <v>124211.13121005404</v>
      </c>
      <c r="T547" s="1570">
        <v>124211.13121005404</v>
      </c>
      <c r="U547" s="1573">
        <v>322626314.8313092</v>
      </c>
      <c r="V547" s="1578">
        <v>71391394.993129939</v>
      </c>
    </row>
    <row r="548" spans="14:22">
      <c r="N548" s="1567">
        <v>53297</v>
      </c>
      <c r="O548" s="1568" t="s">
        <v>2377</v>
      </c>
      <c r="P548" s="1569">
        <v>2046</v>
      </c>
      <c r="Q548" s="1570">
        <v>0</v>
      </c>
      <c r="R548" s="1577">
        <v>4.62E-3</v>
      </c>
      <c r="S548" s="1570">
        <v>124211.13121005404</v>
      </c>
      <c r="T548" s="1570">
        <v>124211.13121005404</v>
      </c>
      <c r="U548" s="1573">
        <v>322626314.8313092</v>
      </c>
      <c r="V548" s="1578">
        <v>77869100.697566211</v>
      </c>
    </row>
    <row r="549" spans="14:22">
      <c r="N549" s="1567">
        <v>53328</v>
      </c>
      <c r="O549" s="1568" t="s">
        <v>2378</v>
      </c>
      <c r="P549" s="1569">
        <v>2046</v>
      </c>
      <c r="Q549" s="1570">
        <v>77732468.453235149</v>
      </c>
      <c r="R549" s="1577">
        <v>4.62E-3</v>
      </c>
      <c r="S549" s="1570">
        <v>124211.13121005404</v>
      </c>
      <c r="T549" s="1570">
        <v>77856679.584445208</v>
      </c>
      <c r="U549" s="1573">
        <v>244893846.37807405</v>
      </c>
      <c r="V549" s="1578">
        <v>6937762.7787650162</v>
      </c>
    </row>
    <row r="550" spans="14:22">
      <c r="N550" s="1567">
        <v>53359</v>
      </c>
      <c r="O550" s="1568" t="s">
        <v>2379</v>
      </c>
      <c r="P550" s="1569">
        <v>2046</v>
      </c>
      <c r="Q550" s="1570">
        <v>0</v>
      </c>
      <c r="R550" s="1577">
        <v>4.62E-3</v>
      </c>
      <c r="S550" s="1570">
        <v>94284.130855558513</v>
      </c>
      <c r="T550" s="1570">
        <v>94284.130855558513</v>
      </c>
      <c r="U550" s="1573">
        <v>244893846.37807405</v>
      </c>
      <c r="V550" s="1578">
        <v>13771813.013588918</v>
      </c>
    </row>
    <row r="551" spans="14:22">
      <c r="N551" s="1567">
        <v>53387</v>
      </c>
      <c r="O551" s="1568" t="s">
        <v>2380</v>
      </c>
      <c r="P551" s="1569">
        <v>2046</v>
      </c>
      <c r="Q551" s="1570">
        <v>0</v>
      </c>
      <c r="R551" s="1577">
        <v>4.62E-3</v>
      </c>
      <c r="S551" s="1570">
        <v>94284.130855558513</v>
      </c>
      <c r="T551" s="1570">
        <v>94284.130855558513</v>
      </c>
      <c r="U551" s="1573">
        <v>244893846.37807405</v>
      </c>
      <c r="V551" s="1578">
        <v>20605863.248412821</v>
      </c>
    </row>
    <row r="552" spans="14:22">
      <c r="N552" s="1567">
        <v>53418</v>
      </c>
      <c r="O552" s="1568" t="s">
        <v>2381</v>
      </c>
      <c r="P552" s="1569">
        <v>2046</v>
      </c>
      <c r="Q552" s="1570">
        <v>0</v>
      </c>
      <c r="R552" s="1577">
        <v>4.62E-3</v>
      </c>
      <c r="S552" s="1570">
        <v>94284.130855558513</v>
      </c>
      <c r="T552" s="1570">
        <v>94284.130855558513</v>
      </c>
      <c r="U552" s="1573">
        <v>244893846.37807405</v>
      </c>
      <c r="V552" s="1578">
        <v>27439913.483236723</v>
      </c>
    </row>
    <row r="553" spans="14:22">
      <c r="N553" s="1567">
        <v>53448</v>
      </c>
      <c r="O553" s="1568" t="s">
        <v>2382</v>
      </c>
      <c r="P553" s="1569">
        <v>2046</v>
      </c>
      <c r="Q553" s="1570">
        <v>0</v>
      </c>
      <c r="R553" s="1577">
        <v>4.62E-3</v>
      </c>
      <c r="S553" s="1570">
        <v>94284.130855558513</v>
      </c>
      <c r="T553" s="1570">
        <v>94284.130855558513</v>
      </c>
      <c r="U553" s="1573">
        <v>244893846.37807405</v>
      </c>
      <c r="V553" s="1578">
        <v>34273963.718060635</v>
      </c>
    </row>
    <row r="554" spans="14:22">
      <c r="N554" s="1567">
        <v>53479</v>
      </c>
      <c r="O554" s="1568" t="s">
        <v>2383</v>
      </c>
      <c r="P554" s="1569">
        <v>2046</v>
      </c>
      <c r="Q554" s="1570">
        <v>0</v>
      </c>
      <c r="R554" s="1577">
        <v>4.62E-3</v>
      </c>
      <c r="S554" s="1570">
        <v>94284.130855558513</v>
      </c>
      <c r="T554" s="1570">
        <v>94284.130855558513</v>
      </c>
      <c r="U554" s="1573">
        <v>244893846.37807405</v>
      </c>
      <c r="V554" s="1578">
        <v>41108013.952884533</v>
      </c>
    </row>
    <row r="555" spans="14:22">
      <c r="N555" s="1567">
        <v>53509</v>
      </c>
      <c r="O555" s="1568" t="s">
        <v>2384</v>
      </c>
      <c r="P555" s="1569">
        <v>2047</v>
      </c>
      <c r="Q555" s="1570">
        <v>0</v>
      </c>
      <c r="R555" s="1577">
        <v>4.62E-3</v>
      </c>
      <c r="S555" s="1570">
        <v>94284.130855558513</v>
      </c>
      <c r="T555" s="1570">
        <v>94284.130855558513</v>
      </c>
      <c r="U555" s="1573">
        <v>244893846.37807405</v>
      </c>
      <c r="V555" s="1578">
        <v>47942064.187708437</v>
      </c>
    </row>
    <row r="556" spans="14:22">
      <c r="N556" s="1567">
        <v>53540</v>
      </c>
      <c r="O556" s="1568" t="s">
        <v>2385</v>
      </c>
      <c r="P556" s="1569">
        <v>2047</v>
      </c>
      <c r="Q556" s="1570">
        <v>0</v>
      </c>
      <c r="R556" s="1577">
        <v>4.62E-3</v>
      </c>
      <c r="S556" s="1570">
        <v>94284.130855558513</v>
      </c>
      <c r="T556" s="1570">
        <v>94284.130855558513</v>
      </c>
      <c r="U556" s="1573">
        <v>244893846.37807405</v>
      </c>
      <c r="V556" s="1578">
        <v>54776114.422532335</v>
      </c>
    </row>
    <row r="557" spans="14:22">
      <c r="N557" s="1567">
        <v>53571</v>
      </c>
      <c r="O557" s="1568" t="s">
        <v>2386</v>
      </c>
      <c r="P557" s="1569">
        <v>2047</v>
      </c>
      <c r="Q557" s="1570">
        <v>0</v>
      </c>
      <c r="R557" s="1577">
        <v>4.62E-3</v>
      </c>
      <c r="S557" s="1570">
        <v>94284.130855558513</v>
      </c>
      <c r="T557" s="1570">
        <v>94284.130855558513</v>
      </c>
      <c r="U557" s="1573">
        <v>244893846.37807405</v>
      </c>
      <c r="V557" s="1578">
        <v>61610164.65735624</v>
      </c>
    </row>
    <row r="558" spans="14:22">
      <c r="N558" s="1567">
        <v>53601</v>
      </c>
      <c r="O558" s="1568" t="s">
        <v>2387</v>
      </c>
      <c r="P558" s="1569">
        <v>2047</v>
      </c>
      <c r="Q558" s="1570">
        <v>0</v>
      </c>
      <c r="R558" s="1577">
        <v>4.62E-3</v>
      </c>
      <c r="S558" s="1570">
        <v>94284.130855558513</v>
      </c>
      <c r="T558" s="1570">
        <v>94284.130855558513</v>
      </c>
      <c r="U558" s="1573">
        <v>244893846.37807405</v>
      </c>
      <c r="V558" s="1578">
        <v>68444214.892180145</v>
      </c>
    </row>
    <row r="559" spans="14:22">
      <c r="N559" s="1567">
        <v>53632</v>
      </c>
      <c r="O559" s="1568" t="s">
        <v>2388</v>
      </c>
      <c r="P559" s="1569">
        <v>2047</v>
      </c>
      <c r="Q559" s="1570">
        <v>0</v>
      </c>
      <c r="R559" s="1577">
        <v>4.62E-3</v>
      </c>
      <c r="S559" s="1570">
        <v>94284.130855558513</v>
      </c>
      <c r="T559" s="1570">
        <v>94284.130855558513</v>
      </c>
      <c r="U559" s="1573">
        <v>244893846.37807405</v>
      </c>
      <c r="V559" s="1578">
        <v>75278265.127004027</v>
      </c>
    </row>
    <row r="560" spans="14:22">
      <c r="N560" s="1567">
        <v>53662</v>
      </c>
      <c r="O560" s="1568" t="s">
        <v>2389</v>
      </c>
      <c r="P560" s="1569">
        <v>2047</v>
      </c>
      <c r="Q560" s="1570">
        <v>0</v>
      </c>
      <c r="R560" s="1577">
        <v>4.62E-3</v>
      </c>
      <c r="S560" s="1570">
        <v>94284.130855558513</v>
      </c>
      <c r="T560" s="1570">
        <v>94284.130855558513</v>
      </c>
      <c r="U560" s="1573">
        <v>244893846.37807405</v>
      </c>
      <c r="V560" s="1578">
        <v>82112315.36182794</v>
      </c>
    </row>
    <row r="561" spans="14:22">
      <c r="N561" s="1567">
        <v>53693</v>
      </c>
      <c r="O561" s="1568" t="s">
        <v>2390</v>
      </c>
      <c r="P561" s="1569">
        <v>2047</v>
      </c>
      <c r="Q561" s="1570">
        <v>82008602.817886829</v>
      </c>
      <c r="R561" s="1577">
        <v>4.62E-3</v>
      </c>
      <c r="S561" s="1570">
        <v>94284.130855558513</v>
      </c>
      <c r="T561" s="1570">
        <v>82102886.94874239</v>
      </c>
      <c r="U561" s="1573">
        <v>162885243.56018722</v>
      </c>
      <c r="V561" s="1578">
        <v>6089686.6224736664</v>
      </c>
    </row>
    <row r="562" spans="14:22">
      <c r="N562" s="1567">
        <v>53724</v>
      </c>
      <c r="O562" s="1568" t="s">
        <v>2391</v>
      </c>
      <c r="P562" s="1569">
        <v>2047</v>
      </c>
      <c r="Q562" s="1570">
        <v>0</v>
      </c>
      <c r="R562" s="1577">
        <v>4.62E-3</v>
      </c>
      <c r="S562" s="1570">
        <v>62710.818770672078</v>
      </c>
      <c r="T562" s="1570">
        <v>62710.818770672078</v>
      </c>
      <c r="U562" s="1573">
        <v>162885243.56018722</v>
      </c>
      <c r="V562" s="1578">
        <v>12110391.344299594</v>
      </c>
    </row>
    <row r="563" spans="14:22">
      <c r="N563" s="1567">
        <v>53752</v>
      </c>
      <c r="O563" s="1568" t="s">
        <v>2392</v>
      </c>
      <c r="P563" s="1569">
        <v>2047</v>
      </c>
      <c r="Q563" s="1570">
        <v>0</v>
      </c>
      <c r="R563" s="1577">
        <v>4.62E-3</v>
      </c>
      <c r="S563" s="1570">
        <v>62710.818770672078</v>
      </c>
      <c r="T563" s="1570">
        <v>62710.818770672078</v>
      </c>
      <c r="U563" s="1573">
        <v>162885243.56018722</v>
      </c>
      <c r="V563" s="1578">
        <v>18131096.066125523</v>
      </c>
    </row>
    <row r="564" spans="14:22">
      <c r="N564" s="1567">
        <v>53783</v>
      </c>
      <c r="O564" s="1568" t="s">
        <v>2393</v>
      </c>
      <c r="P564" s="1569">
        <v>2047</v>
      </c>
      <c r="Q564" s="1570">
        <v>0</v>
      </c>
      <c r="R564" s="1577">
        <v>4.62E-3</v>
      </c>
      <c r="S564" s="1570">
        <v>62710.818770672078</v>
      </c>
      <c r="T564" s="1570">
        <v>62710.818770672078</v>
      </c>
      <c r="U564" s="1573">
        <v>162885243.56018722</v>
      </c>
      <c r="V564" s="1578">
        <v>24151800.787951451</v>
      </c>
    </row>
    <row r="565" spans="14:22">
      <c r="N565" s="1567">
        <v>53813</v>
      </c>
      <c r="O565" s="1568" t="s">
        <v>2394</v>
      </c>
      <c r="P565" s="1569">
        <v>2047</v>
      </c>
      <c r="Q565" s="1570">
        <v>0</v>
      </c>
      <c r="R565" s="1577">
        <v>4.62E-3</v>
      </c>
      <c r="S565" s="1570">
        <v>62710.818770672078</v>
      </c>
      <c r="T565" s="1570">
        <v>62710.818770672078</v>
      </c>
      <c r="U565" s="1573">
        <v>162885243.56018722</v>
      </c>
      <c r="V565" s="1578">
        <v>30172505.509777378</v>
      </c>
    </row>
    <row r="566" spans="14:22">
      <c r="N566" s="1567">
        <v>53844</v>
      </c>
      <c r="O566" s="1568" t="s">
        <v>2395</v>
      </c>
      <c r="P566" s="1569">
        <v>2047</v>
      </c>
      <c r="Q566" s="1570">
        <v>0</v>
      </c>
      <c r="R566" s="1577">
        <v>4.62E-3</v>
      </c>
      <c r="S566" s="1570">
        <v>62710.818770672078</v>
      </c>
      <c r="T566" s="1570">
        <v>62710.818770672078</v>
      </c>
      <c r="U566" s="1573">
        <v>162885243.56018722</v>
      </c>
      <c r="V566" s="1578">
        <v>36193210.231603302</v>
      </c>
    </row>
    <row r="567" spans="14:22">
      <c r="N567" s="1567">
        <v>53874</v>
      </c>
      <c r="O567" s="1568" t="s">
        <v>2396</v>
      </c>
      <c r="P567" s="1569">
        <v>2048</v>
      </c>
      <c r="Q567" s="1570">
        <v>0</v>
      </c>
      <c r="R567" s="1577">
        <v>4.62E-3</v>
      </c>
      <c r="S567" s="1570">
        <v>62710.818770672078</v>
      </c>
      <c r="T567" s="1570">
        <v>62710.818770672078</v>
      </c>
      <c r="U567" s="1573">
        <v>162885243.56018722</v>
      </c>
      <c r="V567" s="1578">
        <v>42213914.95342923</v>
      </c>
    </row>
    <row r="568" spans="14:22">
      <c r="N568" s="1567">
        <v>53905</v>
      </c>
      <c r="O568" s="1568" t="s">
        <v>2397</v>
      </c>
      <c r="P568" s="1569">
        <v>2048</v>
      </c>
      <c r="Q568" s="1570">
        <v>0</v>
      </c>
      <c r="R568" s="1577">
        <v>4.62E-3</v>
      </c>
      <c r="S568" s="1570">
        <v>62710.818770672078</v>
      </c>
      <c r="T568" s="1570">
        <v>62710.818770672078</v>
      </c>
      <c r="U568" s="1573">
        <v>162885243.56018722</v>
      </c>
      <c r="V568" s="1578">
        <v>48234619.675255157</v>
      </c>
    </row>
    <row r="569" spans="14:22">
      <c r="N569" s="1567">
        <v>53936</v>
      </c>
      <c r="O569" s="1568" t="s">
        <v>2398</v>
      </c>
      <c r="P569" s="1569">
        <v>2048</v>
      </c>
      <c r="Q569" s="1570">
        <v>0</v>
      </c>
      <c r="R569" s="1577">
        <v>4.62E-3</v>
      </c>
      <c r="S569" s="1570">
        <v>62710.818770672078</v>
      </c>
      <c r="T569" s="1570">
        <v>62710.818770672078</v>
      </c>
      <c r="U569" s="1573">
        <v>162885243.56018722</v>
      </c>
      <c r="V569" s="1578">
        <v>54255324.397081085</v>
      </c>
    </row>
    <row r="570" spans="14:22">
      <c r="N570" s="1567">
        <v>53966</v>
      </c>
      <c r="O570" s="1568" t="s">
        <v>2399</v>
      </c>
      <c r="P570" s="1569">
        <v>2048</v>
      </c>
      <c r="Q570" s="1570">
        <v>0</v>
      </c>
      <c r="R570" s="1577">
        <v>4.62E-3</v>
      </c>
      <c r="S570" s="1570">
        <v>62710.818770672078</v>
      </c>
      <c r="T570" s="1570">
        <v>62710.818770672078</v>
      </c>
      <c r="U570" s="1573">
        <v>162885243.56018722</v>
      </c>
      <c r="V570" s="1578">
        <v>60276029.118907012</v>
      </c>
    </row>
    <row r="571" spans="14:22">
      <c r="N571" s="1567">
        <v>53997</v>
      </c>
      <c r="O571" s="1568" t="s">
        <v>2400</v>
      </c>
      <c r="P571" s="1569">
        <v>2048</v>
      </c>
      <c r="Q571" s="1570">
        <v>0</v>
      </c>
      <c r="R571" s="1577">
        <v>4.62E-3</v>
      </c>
      <c r="S571" s="1570">
        <v>62710.818770672078</v>
      </c>
      <c r="T571" s="1570">
        <v>62710.818770672078</v>
      </c>
      <c r="U571" s="1573">
        <v>162885243.56018722</v>
      </c>
      <c r="V571" s="1578">
        <v>66296733.84073294</v>
      </c>
    </row>
    <row r="572" spans="14:22">
      <c r="N572" s="1567">
        <v>54027</v>
      </c>
      <c r="O572" s="1568" t="s">
        <v>2401</v>
      </c>
      <c r="P572" s="1569">
        <v>2048</v>
      </c>
      <c r="Q572" s="1570">
        <v>0</v>
      </c>
      <c r="R572" s="1577">
        <v>4.62E-3</v>
      </c>
      <c r="S572" s="1570">
        <v>62710.818770672078</v>
      </c>
      <c r="T572" s="1570">
        <v>62710.818770672078</v>
      </c>
      <c r="U572" s="1573">
        <v>162885243.56018722</v>
      </c>
      <c r="V572" s="1578">
        <v>72317438.562558874</v>
      </c>
    </row>
    <row r="573" spans="14:22">
      <c r="N573" s="1567">
        <v>54058</v>
      </c>
      <c r="O573" s="1568" t="s">
        <v>2402</v>
      </c>
      <c r="P573" s="1569">
        <v>2048</v>
      </c>
      <c r="Q573" s="1570">
        <v>72248456.66191113</v>
      </c>
      <c r="R573" s="1577">
        <v>4.62E-3</v>
      </c>
      <c r="S573" s="1570">
        <v>62710.818770672078</v>
      </c>
      <c r="T573" s="1570">
        <v>72311167.480681807</v>
      </c>
      <c r="U573" s="1573">
        <v>90636786.898276091</v>
      </c>
      <c r="V573" s="1578">
        <v>4566051.1717430335</v>
      </c>
    </row>
    <row r="574" spans="14:22">
      <c r="N574" s="1567">
        <v>54089</v>
      </c>
      <c r="O574" s="1568" t="s">
        <v>2403</v>
      </c>
      <c r="P574" s="1569">
        <v>2048</v>
      </c>
      <c r="Q574" s="1570">
        <v>0</v>
      </c>
      <c r="R574" s="1577">
        <v>4.62E-3</v>
      </c>
      <c r="S574" s="1570">
        <v>34895.162955836298</v>
      </c>
      <c r="T574" s="1570">
        <v>34895.162955836298</v>
      </c>
      <c r="U574" s="1573">
        <v>90636786.898276091</v>
      </c>
      <c r="V574" s="1578">
        <v>9093717.6642346457</v>
      </c>
    </row>
    <row r="575" spans="14:22">
      <c r="N575" s="1567">
        <v>54118</v>
      </c>
      <c r="O575" s="1568" t="s">
        <v>2404</v>
      </c>
      <c r="P575" s="1569">
        <v>2048</v>
      </c>
      <c r="Q575" s="1570">
        <v>0</v>
      </c>
      <c r="R575" s="1577">
        <v>4.62E-3</v>
      </c>
      <c r="S575" s="1570">
        <v>34895.162955836298</v>
      </c>
      <c r="T575" s="1570">
        <v>34895.162955836298</v>
      </c>
      <c r="U575" s="1573">
        <v>90636786.898276091</v>
      </c>
      <c r="V575" s="1578">
        <v>13621384.15672626</v>
      </c>
    </row>
    <row r="576" spans="14:22">
      <c r="N576" s="1567">
        <v>54149</v>
      </c>
      <c r="O576" s="1568" t="s">
        <v>2405</v>
      </c>
      <c r="P576" s="1569">
        <v>2048</v>
      </c>
      <c r="Q576" s="1570">
        <v>0</v>
      </c>
      <c r="R576" s="1577">
        <v>4.62E-3</v>
      </c>
      <c r="S576" s="1570">
        <v>34895.162955836298</v>
      </c>
      <c r="T576" s="1570">
        <v>34895.162955836298</v>
      </c>
      <c r="U576" s="1573">
        <v>90636786.898276091</v>
      </c>
      <c r="V576" s="1578">
        <v>18149050.649217874</v>
      </c>
    </row>
    <row r="577" spans="14:22">
      <c r="N577" s="1567">
        <v>54179</v>
      </c>
      <c r="O577" s="1568" t="s">
        <v>2406</v>
      </c>
      <c r="P577" s="1569">
        <v>2048</v>
      </c>
      <c r="Q577" s="1570">
        <v>0</v>
      </c>
      <c r="R577" s="1577">
        <v>4.62E-3</v>
      </c>
      <c r="S577" s="1570">
        <v>34895.162955836298</v>
      </c>
      <c r="T577" s="1570">
        <v>34895.162955836298</v>
      </c>
      <c r="U577" s="1573">
        <v>90636786.898276091</v>
      </c>
      <c r="V577" s="1578">
        <v>22676717.141709488</v>
      </c>
    </row>
    <row r="578" spans="14:22">
      <c r="N578" s="1567">
        <v>54210</v>
      </c>
      <c r="O578" s="1568" t="s">
        <v>2407</v>
      </c>
      <c r="P578" s="1569">
        <v>2048</v>
      </c>
      <c r="Q578" s="1570">
        <v>0</v>
      </c>
      <c r="R578" s="1577">
        <v>4.62E-3</v>
      </c>
      <c r="S578" s="1570">
        <v>34895.162955836298</v>
      </c>
      <c r="T578" s="1570">
        <v>34895.162955836298</v>
      </c>
      <c r="U578" s="1573">
        <v>90636786.898276091</v>
      </c>
      <c r="V578" s="1578">
        <v>27204383.634201102</v>
      </c>
    </row>
    <row r="579" spans="14:22">
      <c r="N579" s="1567">
        <v>54240</v>
      </c>
      <c r="O579" s="1568" t="s">
        <v>2408</v>
      </c>
      <c r="P579" s="1569">
        <v>2049</v>
      </c>
      <c r="Q579" s="1570">
        <v>0</v>
      </c>
      <c r="R579" s="1577">
        <v>4.62E-3</v>
      </c>
      <c r="S579" s="1570">
        <v>34895.162955836298</v>
      </c>
      <c r="T579" s="1570">
        <v>34895.162955836298</v>
      </c>
      <c r="U579" s="1573">
        <v>90636786.898276091</v>
      </c>
      <c r="V579" s="1578">
        <v>31732050.126692716</v>
      </c>
    </row>
    <row r="580" spans="14:22">
      <c r="N580" s="1567">
        <v>54271</v>
      </c>
      <c r="O580" s="1568" t="s">
        <v>2409</v>
      </c>
      <c r="P580" s="1569">
        <v>2049</v>
      </c>
      <c r="Q580" s="1570">
        <v>0</v>
      </c>
      <c r="R580" s="1577">
        <v>4.62E-3</v>
      </c>
      <c r="S580" s="1570">
        <v>34895.162955836298</v>
      </c>
      <c r="T580" s="1570">
        <v>34895.162955836298</v>
      </c>
      <c r="U580" s="1573">
        <v>90636786.898276091</v>
      </c>
      <c r="V580" s="1578">
        <v>36259716.619184323</v>
      </c>
    </row>
    <row r="581" spans="14:22">
      <c r="N581" s="1567">
        <v>54302</v>
      </c>
      <c r="O581" s="1568" t="s">
        <v>2410</v>
      </c>
      <c r="P581" s="1569">
        <v>2049</v>
      </c>
      <c r="Q581" s="1570">
        <v>0</v>
      </c>
      <c r="R581" s="1577">
        <v>4.62E-3</v>
      </c>
      <c r="S581" s="1570">
        <v>34895.162955836298</v>
      </c>
      <c r="T581" s="1570">
        <v>34895.162955836298</v>
      </c>
      <c r="U581" s="1573">
        <v>90636786.898276091</v>
      </c>
      <c r="V581" s="1578">
        <v>40787383.11167594</v>
      </c>
    </row>
    <row r="582" spans="14:22">
      <c r="N582" s="1567">
        <v>54332</v>
      </c>
      <c r="O582" s="1568" t="s">
        <v>2411</v>
      </c>
      <c r="P582" s="1569">
        <v>2049</v>
      </c>
      <c r="Q582" s="1570">
        <v>0</v>
      </c>
      <c r="R582" s="1577">
        <v>4.62E-3</v>
      </c>
      <c r="S582" s="1570">
        <v>34895.162955836298</v>
      </c>
      <c r="T582" s="1570">
        <v>34895.162955836298</v>
      </c>
      <c r="U582" s="1573">
        <v>90636786.898276091</v>
      </c>
      <c r="V582" s="1578">
        <v>45315049.604167551</v>
      </c>
    </row>
    <row r="583" spans="14:22">
      <c r="N583" s="1567">
        <v>54363</v>
      </c>
      <c r="O583" s="1568" t="s">
        <v>2412</v>
      </c>
      <c r="P583" s="1569">
        <v>2049</v>
      </c>
      <c r="Q583" s="1570">
        <v>0</v>
      </c>
      <c r="R583" s="1577">
        <v>4.62E-3</v>
      </c>
      <c r="S583" s="1570">
        <v>34895.162955836298</v>
      </c>
      <c r="T583" s="1570">
        <v>34895.162955836298</v>
      </c>
      <c r="U583" s="1573">
        <v>90636786.898276091</v>
      </c>
      <c r="V583" s="1578">
        <v>49842716.096659161</v>
      </c>
    </row>
    <row r="584" spans="14:22">
      <c r="N584" s="1567">
        <v>54393</v>
      </c>
      <c r="O584" s="1568" t="s">
        <v>2413</v>
      </c>
      <c r="P584" s="1569">
        <v>2049</v>
      </c>
      <c r="Q584" s="1570">
        <v>0</v>
      </c>
      <c r="R584" s="1577">
        <v>4.62E-3</v>
      </c>
      <c r="S584" s="1570">
        <v>34895.162955836298</v>
      </c>
      <c r="T584" s="1570">
        <v>34895.162955836298</v>
      </c>
      <c r="U584" s="1573">
        <v>90636786.898276091</v>
      </c>
      <c r="V584" s="1578">
        <v>54370382.589150779</v>
      </c>
    </row>
    <row r="585" spans="14:22">
      <c r="N585" s="1567">
        <v>54424</v>
      </c>
      <c r="O585" s="1568" t="s">
        <v>2414</v>
      </c>
      <c r="P585" s="1569">
        <v>2049</v>
      </c>
      <c r="Q585" s="1570">
        <v>54331997.909899361</v>
      </c>
      <c r="R585" s="1577">
        <v>4.62E-3</v>
      </c>
      <c r="S585" s="1570">
        <v>34895.162955836298</v>
      </c>
      <c r="T585" s="1570">
        <v>54366893.072855197</v>
      </c>
      <c r="U585" s="1573">
        <v>36304788.988376729</v>
      </c>
      <c r="V585" s="1578">
        <v>2536154.2096246355</v>
      </c>
    </row>
    <row r="586" spans="14:22">
      <c r="N586" s="1567">
        <v>54455</v>
      </c>
      <c r="O586" s="1568" t="s">
        <v>2415</v>
      </c>
      <c r="P586" s="1569">
        <v>2049</v>
      </c>
      <c r="Q586" s="1570">
        <v>0</v>
      </c>
      <c r="R586" s="1577">
        <v>4.62E-3</v>
      </c>
      <c r="S586" s="1570">
        <v>13977.343760525042</v>
      </c>
      <c r="T586" s="1570">
        <v>13977.343760525042</v>
      </c>
      <c r="U586" s="1573">
        <v>36304788.988376729</v>
      </c>
      <c r="V586" s="1578">
        <v>5056933.3411126928</v>
      </c>
    </row>
    <row r="587" spans="14:22">
      <c r="N587" s="1567">
        <v>54483</v>
      </c>
      <c r="O587" s="1568" t="s">
        <v>2416</v>
      </c>
      <c r="P587" s="1569">
        <v>2049</v>
      </c>
      <c r="Q587" s="1570">
        <v>0</v>
      </c>
      <c r="R587" s="1577">
        <v>4.62E-3</v>
      </c>
      <c r="S587" s="1570">
        <v>13977.343760525042</v>
      </c>
      <c r="T587" s="1570">
        <v>13977.343760525042</v>
      </c>
      <c r="U587" s="1573">
        <v>36304788.988376729</v>
      </c>
      <c r="V587" s="1578">
        <v>7577712.4726007516</v>
      </c>
    </row>
    <row r="588" spans="14:22">
      <c r="N588" s="1567">
        <v>54514</v>
      </c>
      <c r="O588" s="1568" t="s">
        <v>2417</v>
      </c>
      <c r="P588" s="1569">
        <v>2049</v>
      </c>
      <c r="Q588" s="1570">
        <v>0</v>
      </c>
      <c r="R588" s="1577">
        <v>4.62E-3</v>
      </c>
      <c r="S588" s="1570">
        <v>13977.343760525042</v>
      </c>
      <c r="T588" s="1570">
        <v>13977.343760525042</v>
      </c>
      <c r="U588" s="1573">
        <v>36304788.988376729</v>
      </c>
      <c r="V588" s="1578">
        <v>10098491.604088809</v>
      </c>
    </row>
    <row r="589" spans="14:22">
      <c r="N589" s="1567">
        <v>54544</v>
      </c>
      <c r="O589" s="1568" t="s">
        <v>2418</v>
      </c>
      <c r="P589" s="1569">
        <v>2049</v>
      </c>
      <c r="Q589" s="1570">
        <v>0</v>
      </c>
      <c r="R589" s="1577">
        <v>4.62E-3</v>
      </c>
      <c r="S589" s="1570">
        <v>13977.343760525042</v>
      </c>
      <c r="T589" s="1570">
        <v>13977.343760525042</v>
      </c>
      <c r="U589" s="1573">
        <v>36304788.988376729</v>
      </c>
      <c r="V589" s="1578">
        <v>12619270.73557687</v>
      </c>
    </row>
    <row r="590" spans="14:22">
      <c r="N590" s="1567">
        <v>54575</v>
      </c>
      <c r="O590" s="1568" t="s">
        <v>2419</v>
      </c>
      <c r="P590" s="1569">
        <v>2049</v>
      </c>
      <c r="Q590" s="1570">
        <v>0</v>
      </c>
      <c r="R590" s="1577">
        <v>4.62E-3</v>
      </c>
      <c r="S590" s="1570">
        <v>13977.343760525042</v>
      </c>
      <c r="T590" s="1570">
        <v>13977.343760525042</v>
      </c>
      <c r="U590" s="1573">
        <v>36304788.988376729</v>
      </c>
      <c r="V590" s="1578">
        <v>15140049.867064927</v>
      </c>
    </row>
    <row r="591" spans="14:22">
      <c r="N591" s="1567">
        <v>54605</v>
      </c>
      <c r="O591" s="1568" t="s">
        <v>2420</v>
      </c>
      <c r="P591" s="1569">
        <v>2050</v>
      </c>
      <c r="Q591" s="1570">
        <v>0</v>
      </c>
      <c r="R591" s="1577">
        <v>4.62E-3</v>
      </c>
      <c r="S591" s="1570">
        <v>13977.343760525042</v>
      </c>
      <c r="T591" s="1570">
        <v>13977.343760525042</v>
      </c>
      <c r="U591" s="1573">
        <v>36304788.988376729</v>
      </c>
      <c r="V591" s="1578">
        <v>17660828.998552985</v>
      </c>
    </row>
    <row r="592" spans="14:22">
      <c r="N592" s="1567">
        <v>54636</v>
      </c>
      <c r="O592" s="1568" t="s">
        <v>2421</v>
      </c>
      <c r="P592" s="1569">
        <v>2050</v>
      </c>
      <c r="Q592" s="1570">
        <v>0</v>
      </c>
      <c r="R592" s="1577">
        <v>4.62E-3</v>
      </c>
      <c r="S592" s="1570">
        <v>13977.343760525042</v>
      </c>
      <c r="T592" s="1570">
        <v>13977.343760525042</v>
      </c>
      <c r="U592" s="1573">
        <v>36304788.988376729</v>
      </c>
      <c r="V592" s="1578">
        <v>20181608.13004104</v>
      </c>
    </row>
    <row r="593" spans="14:22">
      <c r="N593" s="1567">
        <v>54667</v>
      </c>
      <c r="O593" s="1568" t="s">
        <v>2422</v>
      </c>
      <c r="P593" s="1569">
        <v>2050</v>
      </c>
      <c r="Q593" s="1570">
        <v>0</v>
      </c>
      <c r="R593" s="1577">
        <v>4.62E-3</v>
      </c>
      <c r="S593" s="1570">
        <v>13977.343760525042</v>
      </c>
      <c r="T593" s="1570">
        <v>13977.343760525042</v>
      </c>
      <c r="U593" s="1573">
        <v>36304788.988376729</v>
      </c>
      <c r="V593" s="1578">
        <v>22702387.261529103</v>
      </c>
    </row>
    <row r="594" spans="14:22">
      <c r="N594" s="1567">
        <v>54697</v>
      </c>
      <c r="O594" s="1568" t="s">
        <v>2423</v>
      </c>
      <c r="P594" s="1569">
        <v>2050</v>
      </c>
      <c r="Q594" s="1570">
        <v>0</v>
      </c>
      <c r="R594" s="1577">
        <v>4.62E-3</v>
      </c>
      <c r="S594" s="1570">
        <v>13977.343760525042</v>
      </c>
      <c r="T594" s="1570">
        <v>13977.343760525042</v>
      </c>
      <c r="U594" s="1573">
        <v>36304788.988376729</v>
      </c>
      <c r="V594" s="1578">
        <v>25223166.393017162</v>
      </c>
    </row>
    <row r="595" spans="14:22">
      <c r="N595" s="1567">
        <v>54728</v>
      </c>
      <c r="O595" s="1568" t="s">
        <v>2424</v>
      </c>
      <c r="P595" s="1569">
        <v>2050</v>
      </c>
      <c r="Q595" s="1570">
        <v>0</v>
      </c>
      <c r="R595" s="1577">
        <v>4.62E-3</v>
      </c>
      <c r="S595" s="1570">
        <v>13977.343760525042</v>
      </c>
      <c r="T595" s="1570">
        <v>13977.343760525042</v>
      </c>
      <c r="U595" s="1573">
        <v>36304788.988376729</v>
      </c>
      <c r="V595" s="1578">
        <v>27743945.524505217</v>
      </c>
    </row>
    <row r="596" spans="14:22">
      <c r="N596" s="1567">
        <v>54758</v>
      </c>
      <c r="O596" s="1568" t="s">
        <v>2425</v>
      </c>
      <c r="P596" s="1569">
        <v>2050</v>
      </c>
      <c r="Q596" s="1570">
        <v>0</v>
      </c>
      <c r="R596" s="1577">
        <v>4.62E-3</v>
      </c>
      <c r="S596" s="1570">
        <v>13977.343760525042</v>
      </c>
      <c r="T596" s="1570">
        <v>13977.343760525042</v>
      </c>
      <c r="U596" s="1573">
        <v>36304788.988376729</v>
      </c>
      <c r="V596" s="1578">
        <v>30264724.655993275</v>
      </c>
    </row>
    <row r="597" spans="14:22">
      <c r="N597" s="1567">
        <v>54789</v>
      </c>
      <c r="O597" s="1568" t="s">
        <v>2426</v>
      </c>
      <c r="P597" s="1569">
        <v>2050</v>
      </c>
      <c r="Q597" s="1570">
        <v>30249349.577856697</v>
      </c>
      <c r="R597" s="1577">
        <v>4.62E-3</v>
      </c>
      <c r="S597" s="1570">
        <v>13977.343760525042</v>
      </c>
      <c r="T597" s="1570">
        <v>30263326.921617221</v>
      </c>
      <c r="U597" s="1573">
        <v>6055439.410520032</v>
      </c>
      <c r="V597" s="1578">
        <v>507184.4294670216</v>
      </c>
    </row>
    <row r="598" spans="14:22">
      <c r="N598" s="1567">
        <v>54820</v>
      </c>
      <c r="O598" s="1568" t="s">
        <v>2427</v>
      </c>
      <c r="P598" s="1569">
        <v>2050</v>
      </c>
      <c r="Q598" s="1570">
        <v>0</v>
      </c>
      <c r="R598" s="1577">
        <v>4.62E-3</v>
      </c>
      <c r="S598" s="1570">
        <v>2331.3441730502122</v>
      </c>
      <c r="T598" s="1570">
        <v>2331.3441730502122</v>
      </c>
      <c r="U598" s="1573">
        <v>6055439.410520032</v>
      </c>
      <c r="V598" s="1578">
        <v>1011804.380343688</v>
      </c>
    </row>
    <row r="599" spans="14:22">
      <c r="N599" s="1567">
        <v>54848</v>
      </c>
      <c r="O599" s="1568" t="s">
        <v>2428</v>
      </c>
      <c r="P599" s="1569">
        <v>2050</v>
      </c>
      <c r="Q599" s="1570">
        <v>0</v>
      </c>
      <c r="R599" s="1577">
        <v>4.62E-3</v>
      </c>
      <c r="S599" s="1570">
        <v>2331.3441730502122</v>
      </c>
      <c r="T599" s="1570">
        <v>2331.3441730502122</v>
      </c>
      <c r="U599" s="1573">
        <v>6055439.410520032</v>
      </c>
      <c r="V599" s="1578">
        <v>1516424.3312203544</v>
      </c>
    </row>
    <row r="600" spans="14:22">
      <c r="N600" s="1567">
        <v>54879</v>
      </c>
      <c r="O600" s="1568" t="s">
        <v>2429</v>
      </c>
      <c r="P600" s="1569">
        <v>2050</v>
      </c>
      <c r="Q600" s="1570">
        <v>0</v>
      </c>
      <c r="R600" s="1577">
        <v>4.62E-3</v>
      </c>
      <c r="S600" s="1570">
        <v>2331.3441730502122</v>
      </c>
      <c r="T600" s="1570">
        <v>2331.3441730502122</v>
      </c>
      <c r="U600" s="1573">
        <v>6055439.410520032</v>
      </c>
      <c r="V600" s="1578">
        <v>2021044.2820970207</v>
      </c>
    </row>
    <row r="601" spans="14:22">
      <c r="N601" s="1567">
        <v>54909</v>
      </c>
      <c r="O601" s="1568" t="s">
        <v>2430</v>
      </c>
      <c r="P601" s="1569">
        <v>2050</v>
      </c>
      <c r="Q601" s="1570">
        <v>0</v>
      </c>
      <c r="R601" s="1577">
        <v>4.62E-3</v>
      </c>
      <c r="S601" s="1570">
        <v>2331.3441730502122</v>
      </c>
      <c r="T601" s="1570">
        <v>2331.3441730502122</v>
      </c>
      <c r="U601" s="1573">
        <v>6055439.410520032</v>
      </c>
      <c r="V601" s="1578">
        <v>2525664.2329736874</v>
      </c>
    </row>
    <row r="602" spans="14:22">
      <c r="N602" s="1567">
        <v>54940</v>
      </c>
      <c r="O602" s="1568" t="s">
        <v>2431</v>
      </c>
      <c r="P602" s="1569">
        <v>2050</v>
      </c>
      <c r="Q602" s="1570">
        <v>0</v>
      </c>
      <c r="R602" s="1577">
        <v>4.62E-3</v>
      </c>
      <c r="S602" s="1570">
        <v>2331.3441730502122</v>
      </c>
      <c r="T602" s="1570">
        <v>2331.3441730502122</v>
      </c>
      <c r="U602" s="1573">
        <v>6055439.410520032</v>
      </c>
      <c r="V602" s="1578">
        <v>3027719.7052599983</v>
      </c>
    </row>
    <row r="603" spans="14:22">
      <c r="N603" s="1567">
        <v>54970</v>
      </c>
      <c r="O603" s="1568" t="s">
        <v>2432</v>
      </c>
      <c r="P603" s="1569">
        <v>2051</v>
      </c>
      <c r="Q603" s="1570">
        <v>0</v>
      </c>
      <c r="R603" s="1577">
        <v>0</v>
      </c>
      <c r="S603" s="1570">
        <v>0</v>
      </c>
      <c r="T603" s="1570">
        <v>0</v>
      </c>
      <c r="U603" s="1573">
        <v>6055439.410520032</v>
      </c>
      <c r="V603" s="1578">
        <v>3532339.656136665</v>
      </c>
    </row>
    <row r="604" spans="14:22">
      <c r="N604" s="1567">
        <v>55001</v>
      </c>
      <c r="O604" s="1568" t="s">
        <v>2433</v>
      </c>
      <c r="P604" s="1569">
        <v>2051</v>
      </c>
      <c r="Q604" s="1570">
        <v>0</v>
      </c>
      <c r="R604" s="1577">
        <v>0</v>
      </c>
      <c r="S604" s="1570">
        <v>0</v>
      </c>
      <c r="T604" s="1570">
        <v>0</v>
      </c>
      <c r="U604" s="1573">
        <v>6055439.410520032</v>
      </c>
      <c r="V604" s="1578">
        <v>4036959.6070133308</v>
      </c>
    </row>
    <row r="605" spans="14:22">
      <c r="N605" s="1567">
        <v>55032</v>
      </c>
      <c r="O605" s="1568" t="s">
        <v>2434</v>
      </c>
      <c r="P605" s="1569">
        <v>2051</v>
      </c>
      <c r="Q605" s="1570">
        <v>0</v>
      </c>
      <c r="R605" s="1577">
        <v>0</v>
      </c>
      <c r="S605" s="1570">
        <v>0</v>
      </c>
      <c r="T605" s="1570">
        <v>0</v>
      </c>
      <c r="U605" s="1573">
        <v>6055439.410520032</v>
      </c>
      <c r="V605" s="1578">
        <v>4541579.557889998</v>
      </c>
    </row>
    <row r="606" spans="14:22">
      <c r="N606" s="1567">
        <v>55062</v>
      </c>
      <c r="O606" s="1568" t="s">
        <v>2435</v>
      </c>
      <c r="P606" s="1569">
        <v>2051</v>
      </c>
      <c r="Q606" s="1570">
        <v>0</v>
      </c>
      <c r="R606" s="1577">
        <v>0</v>
      </c>
      <c r="S606" s="1570">
        <v>0</v>
      </c>
      <c r="T606" s="1570">
        <v>0</v>
      </c>
      <c r="U606" s="1573">
        <v>6055439.410520032</v>
      </c>
      <c r="V606" s="1578">
        <v>5046199.5087666642</v>
      </c>
    </row>
    <row r="607" spans="14:22">
      <c r="N607" s="1567">
        <v>55093</v>
      </c>
      <c r="O607" s="1568" t="s">
        <v>2436</v>
      </c>
      <c r="P607" s="1569">
        <v>2051</v>
      </c>
      <c r="Q607" s="1570">
        <v>0</v>
      </c>
      <c r="R607" s="1577">
        <v>0</v>
      </c>
      <c r="S607" s="1570">
        <v>0</v>
      </c>
      <c r="T607" s="1570">
        <v>0</v>
      </c>
      <c r="U607" s="1573">
        <v>6055439.410520032</v>
      </c>
      <c r="V607" s="1578">
        <v>5550819.4596433304</v>
      </c>
    </row>
    <row r="608" spans="14:22">
      <c r="N608" s="1567">
        <v>55123</v>
      </c>
      <c r="O608" s="1568" t="s">
        <v>2437</v>
      </c>
      <c r="P608" s="1569">
        <v>2051</v>
      </c>
      <c r="Q608" s="1570">
        <v>0</v>
      </c>
      <c r="R608" s="1577">
        <v>0</v>
      </c>
      <c r="S608" s="1570">
        <v>0</v>
      </c>
      <c r="T608" s="1570">
        <v>0</v>
      </c>
      <c r="U608" s="1573">
        <v>6055439.410520032</v>
      </c>
      <c r="V608" s="1578">
        <v>6055439.4105199967</v>
      </c>
    </row>
    <row r="609" spans="14:22">
      <c r="N609" s="1567">
        <v>55154</v>
      </c>
      <c r="O609" s="1568" t="s">
        <v>2438</v>
      </c>
      <c r="P609" s="1569">
        <v>2051</v>
      </c>
      <c r="Q609" s="1570">
        <v>6055439.4105199967</v>
      </c>
      <c r="R609" s="1577">
        <v>0</v>
      </c>
      <c r="S609" s="1570">
        <v>0</v>
      </c>
      <c r="T609" s="1570">
        <v>6055439.4105199967</v>
      </c>
      <c r="U609" s="1573">
        <v>3.5390257835388184E-8</v>
      </c>
      <c r="V609" s="1578">
        <v>0</v>
      </c>
    </row>
    <row r="610" spans="14:22">
      <c r="N610" s="1567">
        <v>55185</v>
      </c>
      <c r="O610" s="1568" t="s">
        <v>2439</v>
      </c>
      <c r="P610" s="1569">
        <v>2051</v>
      </c>
      <c r="Q610" s="1570">
        <v>0</v>
      </c>
      <c r="R610" s="1577">
        <v>0</v>
      </c>
      <c r="S610" s="1570">
        <v>0</v>
      </c>
      <c r="T610" s="1570">
        <v>0</v>
      </c>
      <c r="U610" s="1573">
        <v>3.5390257835388184E-8</v>
      </c>
      <c r="V610" s="1578">
        <v>0</v>
      </c>
    </row>
    <row r="611" spans="14:22">
      <c r="N611" s="1567">
        <v>55213</v>
      </c>
      <c r="O611" s="1568" t="s">
        <v>2440</v>
      </c>
      <c r="P611" s="1569">
        <v>2051</v>
      </c>
      <c r="Q611" s="1570">
        <v>0</v>
      </c>
      <c r="R611" s="1577">
        <v>0</v>
      </c>
      <c r="S611" s="1570">
        <v>0</v>
      </c>
      <c r="T611" s="1570">
        <v>0</v>
      </c>
      <c r="U611" s="1573">
        <v>3.5390257835388184E-8</v>
      </c>
      <c r="V611" s="1578">
        <v>0</v>
      </c>
    </row>
    <row r="612" spans="14:22">
      <c r="N612" s="1567">
        <v>55244</v>
      </c>
      <c r="O612" s="1568" t="s">
        <v>2441</v>
      </c>
      <c r="P612" s="1569">
        <v>2051</v>
      </c>
      <c r="Q612" s="1570">
        <v>0</v>
      </c>
      <c r="R612" s="1577">
        <v>0</v>
      </c>
      <c r="S612" s="1570">
        <v>0</v>
      </c>
      <c r="T612" s="1570">
        <v>0</v>
      </c>
      <c r="U612" s="1573">
        <v>3.5390257835388184E-8</v>
      </c>
      <c r="V612" s="1578">
        <v>0</v>
      </c>
    </row>
    <row r="613" spans="14:22">
      <c r="N613" s="1567">
        <v>55274</v>
      </c>
      <c r="O613" s="1568" t="s">
        <v>2442</v>
      </c>
      <c r="P613" s="1569">
        <v>2051</v>
      </c>
      <c r="Q613" s="1570">
        <v>0</v>
      </c>
      <c r="R613" s="1577">
        <v>0</v>
      </c>
      <c r="S613" s="1570">
        <v>0</v>
      </c>
      <c r="T613" s="1570">
        <v>0</v>
      </c>
      <c r="U613" s="1573">
        <v>3.5390257835388184E-8</v>
      </c>
      <c r="V613" s="1578">
        <v>0</v>
      </c>
    </row>
    <row r="614" spans="14:22">
      <c r="N614" s="1567">
        <v>55305</v>
      </c>
      <c r="O614" s="1568" t="s">
        <v>2443</v>
      </c>
      <c r="P614" s="1569">
        <v>2051</v>
      </c>
      <c r="Q614" s="1570">
        <v>0</v>
      </c>
      <c r="R614" s="1577">
        <v>0</v>
      </c>
      <c r="S614" s="1570">
        <v>0</v>
      </c>
      <c r="T614" s="1570">
        <v>0</v>
      </c>
      <c r="U614" s="1573">
        <v>3.5390257835388184E-8</v>
      </c>
      <c r="V614" s="1578">
        <v>0</v>
      </c>
    </row>
    <row r="615" spans="14:22">
      <c r="N615" s="1567">
        <v>55335</v>
      </c>
      <c r="O615" s="1568" t="s">
        <v>2444</v>
      </c>
      <c r="P615" s="1569">
        <v>2052</v>
      </c>
      <c r="Q615" s="1570">
        <v>0</v>
      </c>
      <c r="R615" s="1577">
        <v>0</v>
      </c>
      <c r="S615" s="1570">
        <v>0</v>
      </c>
      <c r="T615" s="1570">
        <v>0</v>
      </c>
      <c r="U615" s="1573">
        <v>3.5390257835388184E-8</v>
      </c>
      <c r="V615" s="1578">
        <v>0</v>
      </c>
    </row>
    <row r="616" spans="14:22">
      <c r="N616" s="1567">
        <v>55366</v>
      </c>
      <c r="O616" s="1568" t="s">
        <v>2445</v>
      </c>
      <c r="P616" s="1569">
        <v>2052</v>
      </c>
      <c r="Q616" s="1570">
        <v>0</v>
      </c>
      <c r="R616" s="1577">
        <v>0</v>
      </c>
      <c r="S616" s="1570">
        <v>0</v>
      </c>
      <c r="T616" s="1570">
        <v>0</v>
      </c>
      <c r="U616" s="1573">
        <v>3.5390257835388184E-8</v>
      </c>
      <c r="V616" s="1578">
        <v>0</v>
      </c>
    </row>
    <row r="617" spans="14:22">
      <c r="N617" s="1567">
        <v>55397</v>
      </c>
      <c r="O617" s="1568" t="s">
        <v>2446</v>
      </c>
      <c r="P617" s="1569">
        <v>2052</v>
      </c>
      <c r="Q617" s="1570">
        <v>0</v>
      </c>
      <c r="R617" s="1577">
        <v>0</v>
      </c>
      <c r="S617" s="1570">
        <v>0</v>
      </c>
      <c r="T617" s="1570">
        <v>0</v>
      </c>
      <c r="U617" s="1573">
        <v>3.5390257835388184E-8</v>
      </c>
      <c r="V617" s="1578">
        <v>0</v>
      </c>
    </row>
    <row r="618" spans="14:22">
      <c r="N618" s="1567">
        <v>55427</v>
      </c>
      <c r="O618" s="1568" t="s">
        <v>2447</v>
      </c>
      <c r="P618" s="1569">
        <v>2052</v>
      </c>
      <c r="Q618" s="1570">
        <v>0</v>
      </c>
      <c r="R618" s="1577">
        <v>0</v>
      </c>
      <c r="S618" s="1570">
        <v>0</v>
      </c>
      <c r="T618" s="1570">
        <v>0</v>
      </c>
      <c r="U618" s="1573">
        <v>3.5390257835388184E-8</v>
      </c>
      <c r="V618" s="1578">
        <v>0</v>
      </c>
    </row>
    <row r="619" spans="14:22">
      <c r="N619" s="1567">
        <v>55458</v>
      </c>
      <c r="O619" s="1568" t="s">
        <v>2448</v>
      </c>
      <c r="P619" s="1569">
        <v>2052</v>
      </c>
      <c r="Q619" s="1570">
        <v>0</v>
      </c>
      <c r="R619" s="1577">
        <v>0</v>
      </c>
      <c r="S619" s="1570">
        <v>0</v>
      </c>
      <c r="T619" s="1570">
        <v>0</v>
      </c>
      <c r="U619" s="1573">
        <v>3.5390257835388184E-8</v>
      </c>
      <c r="V619" s="1578">
        <v>0</v>
      </c>
    </row>
    <row r="620" spans="14:22">
      <c r="N620" s="1567">
        <v>55488</v>
      </c>
      <c r="O620" s="1568" t="s">
        <v>2449</v>
      </c>
      <c r="P620" s="1569">
        <v>2052</v>
      </c>
      <c r="Q620" s="1570">
        <v>0</v>
      </c>
      <c r="R620" s="1577">
        <v>0</v>
      </c>
      <c r="S620" s="1570">
        <v>0</v>
      </c>
      <c r="T620" s="1570">
        <v>0</v>
      </c>
      <c r="U620" s="1573">
        <v>3.5390257835388184E-8</v>
      </c>
      <c r="V620" s="1578">
        <v>0</v>
      </c>
    </row>
    <row r="621" spans="14:22">
      <c r="N621" s="1567">
        <v>55519</v>
      </c>
      <c r="O621" s="1568" t="s">
        <v>2450</v>
      </c>
      <c r="P621" s="1569">
        <v>2052</v>
      </c>
      <c r="Q621" s="1570">
        <v>0</v>
      </c>
      <c r="R621" s="1577">
        <v>0</v>
      </c>
      <c r="S621" s="1570">
        <v>0</v>
      </c>
      <c r="T621" s="1570">
        <v>0</v>
      </c>
      <c r="U621" s="1573">
        <v>3.5390257835388184E-8</v>
      </c>
      <c r="V621" s="1578">
        <v>0</v>
      </c>
    </row>
    <row r="622" spans="14:22">
      <c r="N622" s="1567">
        <v>55550</v>
      </c>
      <c r="O622" s="1568" t="s">
        <v>2451</v>
      </c>
      <c r="P622" s="1569">
        <v>2052</v>
      </c>
      <c r="Q622" s="1570">
        <v>0</v>
      </c>
      <c r="R622" s="1577">
        <v>0</v>
      </c>
      <c r="S622" s="1570">
        <v>0</v>
      </c>
      <c r="T622" s="1570">
        <v>0</v>
      </c>
      <c r="U622" s="1573">
        <v>3.5390257835388184E-8</v>
      </c>
      <c r="V622" s="1578">
        <v>0</v>
      </c>
    </row>
    <row r="623" spans="14:22">
      <c r="N623" s="1567">
        <v>55579</v>
      </c>
      <c r="O623" s="1568" t="s">
        <v>2452</v>
      </c>
      <c r="P623" s="1569">
        <v>2052</v>
      </c>
      <c r="Q623" s="1570">
        <v>0</v>
      </c>
      <c r="R623" s="1577">
        <v>0</v>
      </c>
      <c r="S623" s="1570">
        <v>0</v>
      </c>
      <c r="T623" s="1570">
        <v>0</v>
      </c>
      <c r="U623" s="1573">
        <v>3.5390257835388184E-8</v>
      </c>
      <c r="V623" s="1578">
        <v>0</v>
      </c>
    </row>
    <row r="624" spans="14:22">
      <c r="N624" s="1567">
        <v>55610</v>
      </c>
      <c r="O624" s="1568" t="s">
        <v>2453</v>
      </c>
      <c r="P624" s="1569">
        <v>2052</v>
      </c>
      <c r="Q624" s="1570">
        <v>0</v>
      </c>
      <c r="R624" s="1577">
        <v>0</v>
      </c>
      <c r="S624" s="1570">
        <v>0</v>
      </c>
      <c r="T624" s="1570">
        <v>0</v>
      </c>
      <c r="U624" s="1573">
        <v>3.5390257835388184E-8</v>
      </c>
      <c r="V624" s="1578">
        <v>0</v>
      </c>
    </row>
    <row r="625" spans="14:22">
      <c r="N625" s="1567">
        <v>55640</v>
      </c>
      <c r="O625" s="1568" t="s">
        <v>2454</v>
      </c>
      <c r="P625" s="1569">
        <v>2052</v>
      </c>
      <c r="Q625" s="1570">
        <v>0</v>
      </c>
      <c r="R625" s="1577">
        <v>0</v>
      </c>
      <c r="S625" s="1570">
        <v>0</v>
      </c>
      <c r="T625" s="1570">
        <v>0</v>
      </c>
      <c r="U625" s="1573">
        <v>3.5390257835388184E-8</v>
      </c>
      <c r="V625" s="1578">
        <v>0</v>
      </c>
    </row>
    <row r="626" spans="14:22">
      <c r="N626" s="1567">
        <v>55671</v>
      </c>
      <c r="O626" s="1568" t="s">
        <v>2455</v>
      </c>
      <c r="P626" s="1569">
        <v>2052</v>
      </c>
      <c r="Q626" s="1570">
        <v>0</v>
      </c>
      <c r="R626" s="1577">
        <v>0</v>
      </c>
      <c r="S626" s="1570">
        <v>0</v>
      </c>
      <c r="T626" s="1570">
        <v>0</v>
      </c>
      <c r="U626" s="1573">
        <v>3.5390257835388184E-8</v>
      </c>
      <c r="V626" s="1578">
        <v>0</v>
      </c>
    </row>
    <row r="627" spans="14:22">
      <c r="N627" s="1567">
        <v>55701</v>
      </c>
      <c r="O627" s="1568" t="s">
        <v>2456</v>
      </c>
      <c r="P627" s="1569">
        <v>2053</v>
      </c>
      <c r="Q627" s="1570">
        <v>0</v>
      </c>
      <c r="R627" s="1577">
        <v>0</v>
      </c>
      <c r="S627" s="1570">
        <v>0</v>
      </c>
      <c r="T627" s="1570">
        <v>0</v>
      </c>
      <c r="U627" s="1573">
        <v>3.5390257835388184E-8</v>
      </c>
      <c r="V627" s="1578">
        <v>0</v>
      </c>
    </row>
    <row r="628" spans="14:22">
      <c r="N628" s="1567">
        <v>55732</v>
      </c>
      <c r="O628" s="1568" t="s">
        <v>2457</v>
      </c>
      <c r="P628" s="1569">
        <v>2053</v>
      </c>
      <c r="Q628" s="1570">
        <v>0</v>
      </c>
      <c r="R628" s="1577">
        <v>0</v>
      </c>
      <c r="S628" s="1570">
        <v>0</v>
      </c>
      <c r="T628" s="1570">
        <v>0</v>
      </c>
      <c r="U628" s="1573">
        <v>3.5390257835388184E-8</v>
      </c>
      <c r="V628" s="1578">
        <v>0</v>
      </c>
    </row>
    <row r="629" spans="14:22">
      <c r="N629" s="1567">
        <v>55763</v>
      </c>
      <c r="O629" s="1568" t="s">
        <v>2458</v>
      </c>
      <c r="P629" s="1569">
        <v>2053</v>
      </c>
      <c r="Q629" s="1570">
        <v>0</v>
      </c>
      <c r="R629" s="1577">
        <v>0</v>
      </c>
      <c r="S629" s="1570">
        <v>0</v>
      </c>
      <c r="T629" s="1570">
        <v>0</v>
      </c>
      <c r="U629" s="1573">
        <v>3.5390257835388184E-8</v>
      </c>
      <c r="V629" s="1578">
        <v>0</v>
      </c>
    </row>
    <row r="630" spans="14:22">
      <c r="N630" s="1567">
        <v>55793</v>
      </c>
      <c r="O630" s="1568" t="s">
        <v>2459</v>
      </c>
      <c r="P630" s="1569">
        <v>2053</v>
      </c>
      <c r="Q630" s="1570">
        <v>0</v>
      </c>
      <c r="R630" s="1577">
        <v>0</v>
      </c>
      <c r="S630" s="1570">
        <v>0</v>
      </c>
      <c r="T630" s="1570">
        <v>0</v>
      </c>
      <c r="U630" s="1573">
        <v>3.5390257835388184E-8</v>
      </c>
      <c r="V630" s="1578">
        <v>0</v>
      </c>
    </row>
    <row r="631" spans="14:22">
      <c r="N631" s="1567">
        <v>55824</v>
      </c>
      <c r="O631" s="1568" t="s">
        <v>2460</v>
      </c>
      <c r="P631" s="1569">
        <v>2053</v>
      </c>
      <c r="Q631" s="1570">
        <v>0</v>
      </c>
      <c r="R631" s="1577">
        <v>0</v>
      </c>
      <c r="S631" s="1570">
        <v>0</v>
      </c>
      <c r="T631" s="1570">
        <v>0</v>
      </c>
      <c r="U631" s="1573">
        <v>3.5390257835388184E-8</v>
      </c>
      <c r="V631" s="1578">
        <v>0</v>
      </c>
    </row>
    <row r="632" spans="14:22">
      <c r="N632" s="1567">
        <v>55854</v>
      </c>
      <c r="O632" s="1568" t="s">
        <v>2461</v>
      </c>
      <c r="P632" s="1569">
        <v>2053</v>
      </c>
      <c r="Q632" s="1570">
        <v>0</v>
      </c>
      <c r="R632" s="1577">
        <v>0</v>
      </c>
      <c r="S632" s="1570">
        <v>0</v>
      </c>
      <c r="T632" s="1570">
        <v>0</v>
      </c>
      <c r="U632" s="1573">
        <v>3.5390257835388184E-8</v>
      </c>
      <c r="V632" s="1578">
        <v>0</v>
      </c>
    </row>
    <row r="633" spans="14:22">
      <c r="N633" s="1567">
        <v>55885</v>
      </c>
      <c r="O633" s="1568" t="s">
        <v>2462</v>
      </c>
      <c r="P633" s="1569">
        <v>2053</v>
      </c>
      <c r="Q633" s="1570">
        <v>0</v>
      </c>
      <c r="R633" s="1577">
        <v>0</v>
      </c>
      <c r="S633" s="1570">
        <v>0</v>
      </c>
      <c r="T633" s="1570">
        <v>0</v>
      </c>
      <c r="U633" s="1573">
        <v>3.5390257835388184E-8</v>
      </c>
      <c r="V633" s="1578">
        <v>0</v>
      </c>
    </row>
    <row r="634" spans="14:22">
      <c r="N634" s="1567">
        <v>55916</v>
      </c>
      <c r="O634" s="1568" t="s">
        <v>2463</v>
      </c>
      <c r="P634" s="1569">
        <v>2053</v>
      </c>
      <c r="Q634" s="1570">
        <v>0</v>
      </c>
      <c r="R634" s="1577">
        <v>0</v>
      </c>
      <c r="S634" s="1570">
        <v>0</v>
      </c>
      <c r="T634" s="1570">
        <v>0</v>
      </c>
      <c r="U634" s="1573">
        <v>3.5390257835388184E-8</v>
      </c>
      <c r="V634" s="1578">
        <v>0</v>
      </c>
    </row>
    <row r="635" spans="14:22">
      <c r="N635" s="1567">
        <v>55944</v>
      </c>
      <c r="O635" s="1568" t="s">
        <v>2464</v>
      </c>
      <c r="P635" s="1569">
        <v>2053</v>
      </c>
      <c r="Q635" s="1570">
        <v>0</v>
      </c>
      <c r="R635" s="1577">
        <v>0</v>
      </c>
      <c r="S635" s="1570">
        <v>0</v>
      </c>
      <c r="T635" s="1570">
        <v>0</v>
      </c>
      <c r="U635" s="1573">
        <v>3.5390257835388184E-8</v>
      </c>
      <c r="V635" s="1578">
        <v>0</v>
      </c>
    </row>
    <row r="636" spans="14:22">
      <c r="N636" s="1567">
        <v>55975</v>
      </c>
      <c r="O636" s="1568" t="s">
        <v>2465</v>
      </c>
      <c r="P636" s="1569">
        <v>2053</v>
      </c>
      <c r="Q636" s="1570">
        <v>0</v>
      </c>
      <c r="R636" s="1577">
        <v>0</v>
      </c>
      <c r="S636" s="1570">
        <v>0</v>
      </c>
      <c r="T636" s="1570">
        <v>0</v>
      </c>
      <c r="U636" s="1573">
        <v>3.5390257835388184E-8</v>
      </c>
      <c r="V636" s="1578">
        <v>0</v>
      </c>
    </row>
    <row r="637" spans="14:22">
      <c r="N637" s="1567">
        <v>56005</v>
      </c>
      <c r="O637" s="1568" t="s">
        <v>2466</v>
      </c>
      <c r="P637" s="1569">
        <v>2053</v>
      </c>
      <c r="Q637" s="1570">
        <v>0</v>
      </c>
      <c r="R637" s="1577">
        <v>0</v>
      </c>
      <c r="S637" s="1570">
        <v>0</v>
      </c>
      <c r="T637" s="1570">
        <v>0</v>
      </c>
      <c r="U637" s="1573">
        <v>3.5390257835388184E-8</v>
      </c>
      <c r="V637" s="1578">
        <v>0</v>
      </c>
    </row>
    <row r="638" spans="14:22">
      <c r="N638" s="1567">
        <v>56036</v>
      </c>
      <c r="O638" s="1568" t="s">
        <v>2467</v>
      </c>
      <c r="P638" s="1569">
        <v>2053</v>
      </c>
      <c r="Q638" s="1570">
        <v>0</v>
      </c>
      <c r="R638" s="1577">
        <v>0</v>
      </c>
      <c r="S638" s="1570">
        <v>0</v>
      </c>
      <c r="T638" s="1570">
        <v>0</v>
      </c>
      <c r="U638" s="1573">
        <v>3.5390257835388184E-8</v>
      </c>
      <c r="V638" s="1578">
        <v>0</v>
      </c>
    </row>
    <row r="639" spans="14:22">
      <c r="N639" s="1567">
        <v>56066</v>
      </c>
      <c r="O639" s="1568" t="s">
        <v>2468</v>
      </c>
      <c r="P639" s="1569">
        <v>2054</v>
      </c>
      <c r="Q639" s="1570">
        <v>0</v>
      </c>
      <c r="R639" s="1577">
        <v>0</v>
      </c>
      <c r="S639" s="1570">
        <v>0</v>
      </c>
      <c r="T639" s="1570">
        <v>0</v>
      </c>
      <c r="U639" s="1573">
        <v>3.5390257835388184E-8</v>
      </c>
      <c r="V639" s="1578">
        <v>0</v>
      </c>
    </row>
    <row r="640" spans="14:22">
      <c r="N640" s="1567">
        <v>56097</v>
      </c>
      <c r="O640" s="1568" t="s">
        <v>2469</v>
      </c>
      <c r="P640" s="1569">
        <v>2054</v>
      </c>
      <c r="Q640" s="1570">
        <v>0</v>
      </c>
      <c r="R640" s="1577">
        <v>0</v>
      </c>
      <c r="S640" s="1570">
        <v>0</v>
      </c>
      <c r="T640" s="1570">
        <v>0</v>
      </c>
      <c r="U640" s="1573">
        <v>3.5390257835388184E-8</v>
      </c>
      <c r="V640" s="1578">
        <v>0</v>
      </c>
    </row>
    <row r="641" spans="14:22">
      <c r="N641" s="1567">
        <v>56128</v>
      </c>
      <c r="O641" s="1568" t="s">
        <v>2470</v>
      </c>
      <c r="P641" s="1569">
        <v>2054</v>
      </c>
      <c r="Q641" s="1570">
        <v>0</v>
      </c>
      <c r="R641" s="1577">
        <v>0</v>
      </c>
      <c r="S641" s="1570">
        <v>0</v>
      </c>
      <c r="T641" s="1570">
        <v>0</v>
      </c>
      <c r="U641" s="1573">
        <v>3.5390257835388184E-8</v>
      </c>
      <c r="V641" s="1578">
        <v>0</v>
      </c>
    </row>
    <row r="642" spans="14:22">
      <c r="N642" s="1567">
        <v>56158</v>
      </c>
      <c r="O642" s="1568" t="s">
        <v>2471</v>
      </c>
      <c r="P642" s="1569">
        <v>2054</v>
      </c>
      <c r="Q642" s="1570">
        <v>0</v>
      </c>
      <c r="R642" s="1577">
        <v>0</v>
      </c>
      <c r="S642" s="1570">
        <v>0</v>
      </c>
      <c r="T642" s="1570">
        <v>0</v>
      </c>
      <c r="U642" s="1573">
        <v>3.5390257835388184E-8</v>
      </c>
      <c r="V642" s="1578">
        <v>0</v>
      </c>
    </row>
    <row r="643" spans="14:22">
      <c r="N643" s="1567">
        <v>56189</v>
      </c>
      <c r="O643" s="1568" t="s">
        <v>2472</v>
      </c>
      <c r="P643" s="1569">
        <v>2054</v>
      </c>
      <c r="Q643" s="1570">
        <v>0</v>
      </c>
      <c r="R643" s="1577">
        <v>0</v>
      </c>
      <c r="S643" s="1570">
        <v>0</v>
      </c>
      <c r="T643" s="1570">
        <v>0</v>
      </c>
      <c r="U643" s="1573">
        <v>3.5390257835388184E-8</v>
      </c>
      <c r="V643" s="1578">
        <v>0</v>
      </c>
    </row>
    <row r="644" spans="14:22">
      <c r="N644" s="1567">
        <v>56219</v>
      </c>
      <c r="O644" s="1568" t="s">
        <v>2473</v>
      </c>
      <c r="P644" s="1569">
        <v>2054</v>
      </c>
      <c r="Q644" s="1570">
        <v>0</v>
      </c>
      <c r="R644" s="1577">
        <v>0</v>
      </c>
      <c r="S644" s="1570">
        <v>0</v>
      </c>
      <c r="T644" s="1570">
        <v>0</v>
      </c>
      <c r="U644" s="1573">
        <v>3.5390257835388184E-8</v>
      </c>
      <c r="V644" s="1578">
        <v>0</v>
      </c>
    </row>
    <row r="645" spans="14:22">
      <c r="N645" s="1567">
        <v>56250</v>
      </c>
      <c r="O645" s="1568" t="s">
        <v>2474</v>
      </c>
      <c r="P645" s="1569">
        <v>2054</v>
      </c>
      <c r="Q645" s="1570">
        <v>0</v>
      </c>
      <c r="R645" s="1577">
        <v>0</v>
      </c>
      <c r="S645" s="1570">
        <v>0</v>
      </c>
      <c r="T645" s="1570">
        <v>0</v>
      </c>
      <c r="U645" s="1573">
        <v>3.5390257835388184E-8</v>
      </c>
      <c r="V645" s="1578">
        <v>0</v>
      </c>
    </row>
    <row r="646" spans="14:22">
      <c r="N646" s="1567">
        <v>56281</v>
      </c>
      <c r="O646" s="1568" t="s">
        <v>2475</v>
      </c>
      <c r="P646" s="1569">
        <v>2054</v>
      </c>
      <c r="Q646" s="1570">
        <v>0</v>
      </c>
      <c r="R646" s="1577">
        <v>0</v>
      </c>
      <c r="S646" s="1570">
        <v>0</v>
      </c>
      <c r="T646" s="1570">
        <v>0</v>
      </c>
      <c r="U646" s="1573">
        <v>3.5390257835388184E-8</v>
      </c>
      <c r="V646" s="1578">
        <v>0</v>
      </c>
    </row>
    <row r="647" spans="14:22">
      <c r="N647" s="1567">
        <v>56309</v>
      </c>
      <c r="O647" s="1568" t="s">
        <v>2476</v>
      </c>
      <c r="P647" s="1569">
        <v>2054</v>
      </c>
      <c r="Q647" s="1570">
        <v>0</v>
      </c>
      <c r="R647" s="1577">
        <v>0</v>
      </c>
      <c r="S647" s="1570">
        <v>0</v>
      </c>
      <c r="T647" s="1570">
        <v>0</v>
      </c>
      <c r="U647" s="1573">
        <v>3.5390257835388184E-8</v>
      </c>
      <c r="V647" s="1578">
        <v>0</v>
      </c>
    </row>
    <row r="648" spans="14:22">
      <c r="N648" s="1567">
        <v>56340</v>
      </c>
      <c r="O648" s="1568" t="s">
        <v>2477</v>
      </c>
      <c r="P648" s="1569">
        <v>2054</v>
      </c>
      <c r="Q648" s="1570">
        <v>0</v>
      </c>
      <c r="R648" s="1577">
        <v>0</v>
      </c>
      <c r="S648" s="1570">
        <v>0</v>
      </c>
      <c r="T648" s="1570">
        <v>0</v>
      </c>
      <c r="U648" s="1573">
        <v>3.5390257835388184E-8</v>
      </c>
      <c r="V648" s="1578">
        <v>0</v>
      </c>
    </row>
    <row r="649" spans="14:22">
      <c r="N649" s="1567">
        <v>56370</v>
      </c>
      <c r="O649" s="1568" t="s">
        <v>2478</v>
      </c>
      <c r="P649" s="1569">
        <v>2054</v>
      </c>
      <c r="Q649" s="1570">
        <v>0</v>
      </c>
      <c r="R649" s="1577">
        <v>0</v>
      </c>
      <c r="S649" s="1570">
        <v>0</v>
      </c>
      <c r="T649" s="1570">
        <v>0</v>
      </c>
      <c r="U649" s="1573">
        <v>3.5390257835388184E-8</v>
      </c>
      <c r="V649" s="1578">
        <v>0</v>
      </c>
    </row>
    <row r="650" spans="14:22">
      <c r="N650" s="1567">
        <v>56401</v>
      </c>
      <c r="O650" s="1568" t="s">
        <v>2479</v>
      </c>
      <c r="P650" s="1569">
        <v>2054</v>
      </c>
      <c r="Q650" s="1570">
        <v>0</v>
      </c>
      <c r="R650" s="1577">
        <v>0</v>
      </c>
      <c r="S650" s="1570">
        <v>0</v>
      </c>
      <c r="T650" s="1570">
        <v>0</v>
      </c>
      <c r="U650" s="1573">
        <v>3.5390257835388184E-8</v>
      </c>
      <c r="V650" s="1578">
        <v>0</v>
      </c>
    </row>
    <row r="651" spans="14:22">
      <c r="N651" s="1567">
        <v>56431</v>
      </c>
      <c r="O651" s="1568" t="s">
        <v>2480</v>
      </c>
      <c r="P651" s="1569">
        <v>2055</v>
      </c>
      <c r="Q651" s="1570">
        <v>0</v>
      </c>
      <c r="R651" s="1577">
        <v>0</v>
      </c>
      <c r="S651" s="1570">
        <v>0</v>
      </c>
      <c r="T651" s="1570">
        <v>0</v>
      </c>
      <c r="U651" s="1573">
        <v>3.5390257835388184E-8</v>
      </c>
      <c r="V651" s="1578">
        <v>0</v>
      </c>
    </row>
    <row r="652" spans="14:22">
      <c r="N652" s="1567">
        <v>56462</v>
      </c>
      <c r="O652" s="1568" t="s">
        <v>2481</v>
      </c>
      <c r="P652" s="1569">
        <v>2055</v>
      </c>
      <c r="Q652" s="1570">
        <v>0</v>
      </c>
      <c r="R652" s="1577">
        <v>0</v>
      </c>
      <c r="S652" s="1570">
        <v>0</v>
      </c>
      <c r="T652" s="1570">
        <v>0</v>
      </c>
      <c r="U652" s="1573">
        <v>3.5390257835388184E-8</v>
      </c>
      <c r="V652" s="1578">
        <v>0</v>
      </c>
    </row>
    <row r="653" spans="14:22">
      <c r="N653" s="1567">
        <v>56493</v>
      </c>
      <c r="O653" s="1568" t="s">
        <v>2482</v>
      </c>
      <c r="P653" s="1569">
        <v>2055</v>
      </c>
      <c r="Q653" s="1570">
        <v>0</v>
      </c>
      <c r="R653" s="1577">
        <v>0</v>
      </c>
      <c r="S653" s="1570">
        <v>0</v>
      </c>
      <c r="T653" s="1570">
        <v>0</v>
      </c>
      <c r="U653" s="1573">
        <v>3.5390257835388184E-8</v>
      </c>
      <c r="V653" s="1578">
        <v>0</v>
      </c>
    </row>
    <row r="654" spans="14:22">
      <c r="N654" s="1567">
        <v>56523</v>
      </c>
      <c r="O654" s="1568" t="s">
        <v>2483</v>
      </c>
      <c r="P654" s="1569">
        <v>2055</v>
      </c>
      <c r="Q654" s="1570">
        <v>0</v>
      </c>
      <c r="R654" s="1577">
        <v>0</v>
      </c>
      <c r="S654" s="1570">
        <v>0</v>
      </c>
      <c r="T654" s="1570">
        <v>0</v>
      </c>
      <c r="U654" s="1573">
        <v>3.5390257835388184E-8</v>
      </c>
      <c r="V654" s="1578">
        <v>0</v>
      </c>
    </row>
    <row r="655" spans="14:22">
      <c r="N655" s="1567">
        <v>56554</v>
      </c>
      <c r="O655" s="1568" t="s">
        <v>2484</v>
      </c>
      <c r="P655" s="1569">
        <v>2055</v>
      </c>
      <c r="Q655" s="1570">
        <v>0</v>
      </c>
      <c r="R655" s="1577">
        <v>0</v>
      </c>
      <c r="S655" s="1570">
        <v>0</v>
      </c>
      <c r="T655" s="1570">
        <v>0</v>
      </c>
      <c r="U655" s="1573">
        <v>3.5390257835388184E-8</v>
      </c>
      <c r="V655" s="1578">
        <v>0</v>
      </c>
    </row>
    <row r="656" spans="14:22">
      <c r="N656" s="1567">
        <v>56584</v>
      </c>
      <c r="O656" s="1568" t="s">
        <v>2485</v>
      </c>
      <c r="P656" s="1569">
        <v>2055</v>
      </c>
      <c r="Q656" s="1570">
        <v>0</v>
      </c>
      <c r="R656" s="1577">
        <v>0</v>
      </c>
      <c r="S656" s="1570">
        <v>0</v>
      </c>
      <c r="T656" s="1570">
        <v>0</v>
      </c>
      <c r="U656" s="1573">
        <v>3.5390257835388184E-8</v>
      </c>
      <c r="V656" s="1578">
        <v>0</v>
      </c>
    </row>
    <row r="657" spans="14:22">
      <c r="N657" s="1567">
        <v>56615</v>
      </c>
      <c r="O657" s="1568" t="s">
        <v>2486</v>
      </c>
      <c r="P657" s="1569">
        <v>2055</v>
      </c>
      <c r="Q657" s="1570">
        <v>0</v>
      </c>
      <c r="R657" s="1577">
        <v>0</v>
      </c>
      <c r="S657" s="1570">
        <v>0</v>
      </c>
      <c r="T657" s="1570">
        <v>0</v>
      </c>
      <c r="U657" s="1573">
        <v>3.5390257835388184E-8</v>
      </c>
      <c r="V657" s="1578">
        <v>0</v>
      </c>
    </row>
    <row r="658" spans="14:22">
      <c r="N658" s="1567">
        <v>56646</v>
      </c>
      <c r="O658" s="1568" t="s">
        <v>2487</v>
      </c>
      <c r="P658" s="1569">
        <v>2055</v>
      </c>
      <c r="Q658" s="1570">
        <v>0</v>
      </c>
      <c r="R658" s="1577">
        <v>0</v>
      </c>
      <c r="S658" s="1570">
        <v>0</v>
      </c>
      <c r="T658" s="1570">
        <v>0</v>
      </c>
      <c r="U658" s="1573">
        <v>3.5390257835388184E-8</v>
      </c>
      <c r="V658" s="1578">
        <v>0</v>
      </c>
    </row>
    <row r="659" spans="14:22">
      <c r="N659" s="1567">
        <v>56674</v>
      </c>
      <c r="O659" s="1568" t="s">
        <v>2488</v>
      </c>
      <c r="P659" s="1569">
        <v>2055</v>
      </c>
      <c r="Q659" s="1570">
        <v>0</v>
      </c>
      <c r="R659" s="1577">
        <v>0</v>
      </c>
      <c r="S659" s="1570">
        <v>0</v>
      </c>
      <c r="T659" s="1570">
        <v>0</v>
      </c>
      <c r="U659" s="1573">
        <v>3.5390257835388184E-8</v>
      </c>
      <c r="V659" s="1578">
        <v>0</v>
      </c>
    </row>
    <row r="660" spans="14:22">
      <c r="N660" s="1567">
        <v>56705</v>
      </c>
      <c r="O660" s="1568" t="s">
        <v>2489</v>
      </c>
      <c r="P660" s="1569">
        <v>2055</v>
      </c>
      <c r="Q660" s="1570">
        <v>0</v>
      </c>
      <c r="R660" s="1577">
        <v>0</v>
      </c>
      <c r="S660" s="1570">
        <v>0</v>
      </c>
      <c r="T660" s="1570">
        <v>0</v>
      </c>
      <c r="U660" s="1573">
        <v>3.5390257835388184E-8</v>
      </c>
      <c r="V660" s="1578">
        <v>0</v>
      </c>
    </row>
    <row r="661" spans="14:22">
      <c r="N661" s="1567">
        <v>56735</v>
      </c>
      <c r="O661" s="1568" t="s">
        <v>2490</v>
      </c>
      <c r="P661" s="1569">
        <v>2055</v>
      </c>
      <c r="Q661" s="1570">
        <v>0</v>
      </c>
      <c r="R661" s="1577">
        <v>0</v>
      </c>
      <c r="S661" s="1570">
        <v>0</v>
      </c>
      <c r="T661" s="1570">
        <v>0</v>
      </c>
      <c r="U661" s="1573">
        <v>3.5390257835388184E-8</v>
      </c>
      <c r="V661" s="1578">
        <v>0</v>
      </c>
    </row>
    <row r="662" spans="14:22">
      <c r="N662" s="1567">
        <v>56766</v>
      </c>
      <c r="O662" s="1568" t="s">
        <v>2491</v>
      </c>
      <c r="P662" s="1569">
        <v>2055</v>
      </c>
      <c r="Q662" s="1570">
        <v>0</v>
      </c>
      <c r="R662" s="1577">
        <v>0</v>
      </c>
      <c r="S662" s="1570">
        <v>0</v>
      </c>
      <c r="T662" s="1570">
        <v>0</v>
      </c>
      <c r="U662" s="1573">
        <v>3.5390257835388184E-8</v>
      </c>
      <c r="V662" s="1578">
        <v>0</v>
      </c>
    </row>
    <row r="663" spans="14:22">
      <c r="N663" s="1567">
        <v>56796</v>
      </c>
      <c r="O663" s="1568" t="s">
        <v>2492</v>
      </c>
      <c r="P663" s="1569">
        <v>2056</v>
      </c>
      <c r="Q663" s="1570">
        <v>0</v>
      </c>
      <c r="R663" s="1577">
        <v>0</v>
      </c>
      <c r="S663" s="1570">
        <v>0</v>
      </c>
      <c r="T663" s="1570">
        <v>0</v>
      </c>
      <c r="U663" s="1573">
        <v>3.5390257835388184E-8</v>
      </c>
      <c r="V663" s="1578">
        <v>0</v>
      </c>
    </row>
    <row r="664" spans="14:22">
      <c r="N664" s="1567">
        <v>56827</v>
      </c>
      <c r="O664" s="1568" t="s">
        <v>2493</v>
      </c>
      <c r="P664" s="1569">
        <v>2056</v>
      </c>
      <c r="Q664" s="1570">
        <v>0</v>
      </c>
      <c r="R664" s="1577">
        <v>0</v>
      </c>
      <c r="S664" s="1570">
        <v>0</v>
      </c>
      <c r="T664" s="1570">
        <v>0</v>
      </c>
      <c r="U664" s="1573">
        <v>3.5390257835388184E-8</v>
      </c>
      <c r="V664" s="1578">
        <v>0</v>
      </c>
    </row>
    <row r="665" spans="14:22">
      <c r="N665" s="1567">
        <v>56858</v>
      </c>
      <c r="O665" s="1568" t="s">
        <v>2494</v>
      </c>
      <c r="P665" s="1569">
        <v>2056</v>
      </c>
      <c r="Q665" s="1570">
        <v>0</v>
      </c>
      <c r="R665" s="1577">
        <v>0</v>
      </c>
      <c r="S665" s="1570">
        <v>0</v>
      </c>
      <c r="T665" s="1570">
        <v>0</v>
      </c>
      <c r="U665" s="1573">
        <v>3.5390257835388184E-8</v>
      </c>
      <c r="V665" s="1578">
        <v>0</v>
      </c>
    </row>
    <row r="666" spans="14:22">
      <c r="N666" s="1567">
        <v>56888</v>
      </c>
      <c r="O666" s="1568" t="s">
        <v>2495</v>
      </c>
      <c r="P666" s="1569">
        <v>2056</v>
      </c>
      <c r="Q666" s="1570">
        <v>0</v>
      </c>
      <c r="R666" s="1577">
        <v>0</v>
      </c>
      <c r="S666" s="1570">
        <v>0</v>
      </c>
      <c r="T666" s="1570">
        <v>0</v>
      </c>
      <c r="U666" s="1573">
        <v>3.5390257835388184E-8</v>
      </c>
      <c r="V666" s="1578">
        <v>0</v>
      </c>
    </row>
    <row r="667" spans="14:22">
      <c r="N667" s="1567">
        <v>56919</v>
      </c>
      <c r="O667" s="1568" t="s">
        <v>2496</v>
      </c>
      <c r="P667" s="1569">
        <v>2056</v>
      </c>
      <c r="Q667" s="1570">
        <v>0</v>
      </c>
      <c r="R667" s="1577">
        <v>0</v>
      </c>
      <c r="S667" s="1570">
        <v>0</v>
      </c>
      <c r="T667" s="1570">
        <v>0</v>
      </c>
      <c r="U667" s="1573">
        <v>3.5390257835388184E-8</v>
      </c>
      <c r="V667" s="1578">
        <v>0</v>
      </c>
    </row>
    <row r="668" spans="14:22">
      <c r="N668" s="1567">
        <v>56949</v>
      </c>
      <c r="O668" s="1568" t="s">
        <v>2497</v>
      </c>
      <c r="P668" s="1569">
        <v>2056</v>
      </c>
      <c r="Q668" s="1570">
        <v>0</v>
      </c>
      <c r="R668" s="1577">
        <v>0</v>
      </c>
      <c r="S668" s="1570">
        <v>0</v>
      </c>
      <c r="T668" s="1570">
        <v>0</v>
      </c>
      <c r="U668" s="1573">
        <v>3.5390257835388184E-8</v>
      </c>
      <c r="V668" s="1578">
        <v>0</v>
      </c>
    </row>
    <row r="669" spans="14:22">
      <c r="N669" s="1567">
        <v>56980</v>
      </c>
      <c r="O669" s="1568" t="s">
        <v>2498</v>
      </c>
      <c r="P669" s="1569">
        <v>2056</v>
      </c>
      <c r="Q669" s="1570">
        <v>0</v>
      </c>
      <c r="R669" s="1577">
        <v>0</v>
      </c>
      <c r="S669" s="1570">
        <v>0</v>
      </c>
      <c r="T669" s="1570">
        <v>0</v>
      </c>
      <c r="U669" s="1573">
        <v>3.5390257835388184E-8</v>
      </c>
      <c r="V669" s="1578">
        <v>0</v>
      </c>
    </row>
    <row r="670" spans="14:22">
      <c r="N670" s="1567">
        <v>57011</v>
      </c>
      <c r="O670" s="1568" t="s">
        <v>2499</v>
      </c>
      <c r="P670" s="1569">
        <v>2056</v>
      </c>
      <c r="Q670" s="1570">
        <v>0</v>
      </c>
      <c r="R670" s="1577">
        <v>0</v>
      </c>
      <c r="S670" s="1570">
        <v>0</v>
      </c>
      <c r="T670" s="1570">
        <v>0</v>
      </c>
      <c r="U670" s="1573">
        <v>3.5390257835388184E-8</v>
      </c>
      <c r="V670" s="1578">
        <v>0</v>
      </c>
    </row>
    <row r="671" spans="14:22">
      <c r="N671" s="1567">
        <v>57040</v>
      </c>
      <c r="O671" s="1568" t="s">
        <v>2500</v>
      </c>
      <c r="P671" s="1569">
        <v>2056</v>
      </c>
      <c r="Q671" s="1570">
        <v>0</v>
      </c>
      <c r="R671" s="1577">
        <v>0</v>
      </c>
      <c r="S671" s="1570">
        <v>0</v>
      </c>
      <c r="T671" s="1570">
        <v>0</v>
      </c>
      <c r="U671" s="1573">
        <v>3.5390257835388184E-8</v>
      </c>
      <c r="V671" s="1578">
        <v>0</v>
      </c>
    </row>
    <row r="672" spans="14:22">
      <c r="N672" s="1567">
        <v>57071</v>
      </c>
      <c r="O672" s="1568" t="s">
        <v>2501</v>
      </c>
      <c r="P672" s="1569">
        <v>2056</v>
      </c>
      <c r="Q672" s="1570">
        <v>0</v>
      </c>
      <c r="R672" s="1577">
        <v>0</v>
      </c>
      <c r="S672" s="1570">
        <v>0</v>
      </c>
      <c r="T672" s="1570">
        <v>0</v>
      </c>
      <c r="U672" s="1573">
        <v>3.5390257835388184E-8</v>
      </c>
      <c r="V672" s="1578">
        <v>0</v>
      </c>
    </row>
    <row r="673" spans="14:22">
      <c r="N673" s="1567">
        <v>57101</v>
      </c>
      <c r="O673" s="1568" t="s">
        <v>2502</v>
      </c>
      <c r="P673" s="1569">
        <v>2056</v>
      </c>
      <c r="Q673" s="1570">
        <v>0</v>
      </c>
      <c r="R673" s="1577">
        <v>0</v>
      </c>
      <c r="S673" s="1570">
        <v>0</v>
      </c>
      <c r="T673" s="1570">
        <v>0</v>
      </c>
      <c r="U673" s="1573">
        <v>3.5390257835388184E-8</v>
      </c>
      <c r="V673" s="1578">
        <v>0</v>
      </c>
    </row>
    <row r="674" spans="14:22">
      <c r="N674" s="1567">
        <v>57132</v>
      </c>
      <c r="O674" s="1568" t="s">
        <v>2503</v>
      </c>
      <c r="P674" s="1569">
        <v>2056</v>
      </c>
      <c r="Q674" s="1570">
        <v>0</v>
      </c>
      <c r="R674" s="1577">
        <v>0</v>
      </c>
      <c r="S674" s="1570">
        <v>0</v>
      </c>
      <c r="T674" s="1570">
        <v>0</v>
      </c>
      <c r="U674" s="1573">
        <v>3.5390257835388184E-8</v>
      </c>
      <c r="V674" s="1578">
        <v>0</v>
      </c>
    </row>
    <row r="675" spans="14:22">
      <c r="N675" s="1567">
        <v>57162</v>
      </c>
      <c r="O675" s="1568" t="s">
        <v>2504</v>
      </c>
      <c r="P675" s="1569">
        <v>2057</v>
      </c>
      <c r="Q675" s="1570">
        <v>0</v>
      </c>
      <c r="R675" s="1577">
        <v>0</v>
      </c>
      <c r="S675" s="1570">
        <v>0</v>
      </c>
      <c r="T675" s="1570">
        <v>0</v>
      </c>
      <c r="U675" s="1573">
        <v>3.5390257835388184E-8</v>
      </c>
      <c r="V675" s="1578">
        <v>0</v>
      </c>
    </row>
    <row r="676" spans="14:22">
      <c r="N676" s="1567">
        <v>57193</v>
      </c>
      <c r="O676" s="1568" t="s">
        <v>2505</v>
      </c>
      <c r="P676" s="1569">
        <v>2057</v>
      </c>
      <c r="Q676" s="1570">
        <v>0</v>
      </c>
      <c r="R676" s="1577">
        <v>0</v>
      </c>
      <c r="S676" s="1570">
        <v>0</v>
      </c>
      <c r="T676" s="1570">
        <v>0</v>
      </c>
      <c r="U676" s="1573">
        <v>3.5390257835388184E-8</v>
      </c>
      <c r="V676" s="1578">
        <v>0</v>
      </c>
    </row>
    <row r="677" spans="14:22">
      <c r="N677" s="1567">
        <v>57224</v>
      </c>
      <c r="O677" s="1568" t="s">
        <v>2506</v>
      </c>
      <c r="P677" s="1569">
        <v>2057</v>
      </c>
      <c r="Q677" s="1570">
        <v>0</v>
      </c>
      <c r="R677" s="1577">
        <v>0</v>
      </c>
      <c r="S677" s="1570">
        <v>0</v>
      </c>
      <c r="T677" s="1570">
        <v>0</v>
      </c>
      <c r="U677" s="1573">
        <v>3.5390257835388184E-8</v>
      </c>
      <c r="V677" s="1578">
        <v>0</v>
      </c>
    </row>
    <row r="678" spans="14:22">
      <c r="N678" s="1567">
        <v>57254</v>
      </c>
      <c r="O678" s="1568" t="s">
        <v>2507</v>
      </c>
      <c r="P678" s="1569">
        <v>2057</v>
      </c>
      <c r="Q678" s="1570">
        <v>0</v>
      </c>
      <c r="R678" s="1577">
        <v>0</v>
      </c>
      <c r="S678" s="1570">
        <v>0</v>
      </c>
      <c r="T678" s="1570">
        <v>0</v>
      </c>
      <c r="U678" s="1573">
        <v>3.5390257835388184E-8</v>
      </c>
      <c r="V678" s="1578">
        <v>0</v>
      </c>
    </row>
    <row r="679" spans="14:22">
      <c r="N679" s="1567">
        <v>57285</v>
      </c>
      <c r="O679" s="1568" t="s">
        <v>2508</v>
      </c>
      <c r="P679" s="1569">
        <v>2057</v>
      </c>
      <c r="Q679" s="1570">
        <v>0</v>
      </c>
      <c r="R679" s="1577">
        <v>0</v>
      </c>
      <c r="S679" s="1570">
        <v>0</v>
      </c>
      <c r="T679" s="1570">
        <v>0</v>
      </c>
      <c r="U679" s="1573">
        <v>3.5390257835388184E-8</v>
      </c>
      <c r="V679" s="1578">
        <v>0</v>
      </c>
    </row>
    <row r="680" spans="14:22">
      <c r="N680" s="1567">
        <v>57315</v>
      </c>
      <c r="O680" s="1568" t="s">
        <v>2509</v>
      </c>
      <c r="P680" s="1569">
        <v>2057</v>
      </c>
      <c r="Q680" s="1570">
        <v>0</v>
      </c>
      <c r="R680" s="1577">
        <v>0</v>
      </c>
      <c r="S680" s="1570">
        <v>0</v>
      </c>
      <c r="T680" s="1570">
        <v>0</v>
      </c>
      <c r="U680" s="1573">
        <v>3.5390257835388184E-8</v>
      </c>
      <c r="V680" s="1578">
        <v>0</v>
      </c>
    </row>
    <row r="681" spans="14:22">
      <c r="N681" s="1567">
        <v>57346</v>
      </c>
      <c r="O681" s="1568" t="s">
        <v>2510</v>
      </c>
      <c r="P681" s="1569">
        <v>2057</v>
      </c>
      <c r="Q681" s="1570">
        <v>0</v>
      </c>
      <c r="R681" s="1577">
        <v>0</v>
      </c>
      <c r="S681" s="1570">
        <v>0</v>
      </c>
      <c r="T681" s="1570">
        <v>0</v>
      </c>
      <c r="U681" s="1573">
        <v>3.5390257835388184E-8</v>
      </c>
      <c r="V681" s="1578">
        <v>0</v>
      </c>
    </row>
    <row r="682" spans="14:22">
      <c r="N682" s="1567">
        <v>57377</v>
      </c>
      <c r="O682" s="1568" t="s">
        <v>2511</v>
      </c>
      <c r="P682" s="1569">
        <v>2057</v>
      </c>
      <c r="Q682" s="1570">
        <v>0</v>
      </c>
      <c r="R682" s="1577">
        <v>0</v>
      </c>
      <c r="S682" s="1570">
        <v>0</v>
      </c>
      <c r="T682" s="1570">
        <v>0</v>
      </c>
      <c r="U682" s="1573">
        <v>3.5390257835388184E-8</v>
      </c>
      <c r="V682" s="1578">
        <v>0</v>
      </c>
    </row>
    <row r="683" spans="14:22">
      <c r="N683" s="1567">
        <v>57405</v>
      </c>
      <c r="O683" s="1568" t="s">
        <v>2512</v>
      </c>
      <c r="P683" s="1569">
        <v>2057</v>
      </c>
      <c r="Q683" s="1570">
        <v>0</v>
      </c>
      <c r="R683" s="1577">
        <v>0</v>
      </c>
      <c r="S683" s="1570">
        <v>0</v>
      </c>
      <c r="T683" s="1570">
        <v>0</v>
      </c>
      <c r="U683" s="1573">
        <v>3.5390257835388184E-8</v>
      </c>
      <c r="V683" s="1578">
        <v>0</v>
      </c>
    </row>
    <row r="684" spans="14:22">
      <c r="N684" s="1567">
        <v>57436</v>
      </c>
      <c r="O684" s="1568" t="s">
        <v>2513</v>
      </c>
      <c r="P684" s="1569">
        <v>2057</v>
      </c>
      <c r="Q684" s="1570">
        <v>0</v>
      </c>
      <c r="R684" s="1577">
        <v>0</v>
      </c>
      <c r="S684" s="1570">
        <v>0</v>
      </c>
      <c r="T684" s="1570">
        <v>0</v>
      </c>
      <c r="U684" s="1573">
        <v>3.5390257835388184E-8</v>
      </c>
      <c r="V684" s="1578">
        <v>0</v>
      </c>
    </row>
    <row r="685" spans="14:22">
      <c r="N685" s="1567">
        <v>57466</v>
      </c>
      <c r="O685" s="1568" t="s">
        <v>2514</v>
      </c>
      <c r="P685" s="1569">
        <v>2057</v>
      </c>
      <c r="Q685" s="1570">
        <v>0</v>
      </c>
      <c r="R685" s="1577">
        <v>0</v>
      </c>
      <c r="S685" s="1570">
        <v>0</v>
      </c>
      <c r="T685" s="1570">
        <v>0</v>
      </c>
      <c r="U685" s="1573">
        <v>3.5390257835388184E-8</v>
      </c>
      <c r="V685" s="1578">
        <v>0</v>
      </c>
    </row>
    <row r="686" spans="14:22">
      <c r="N686" s="1567">
        <v>57497</v>
      </c>
      <c r="O686" s="1568" t="s">
        <v>2515</v>
      </c>
      <c r="P686" s="1569">
        <v>2057</v>
      </c>
      <c r="Q686" s="1570">
        <v>0</v>
      </c>
      <c r="R686" s="1577">
        <v>0</v>
      </c>
      <c r="S686" s="1570">
        <v>0</v>
      </c>
      <c r="T686" s="1570">
        <v>0</v>
      </c>
      <c r="U686" s="1573">
        <v>3.5390257835388184E-8</v>
      </c>
      <c r="V686" s="1578">
        <v>0</v>
      </c>
    </row>
    <row r="687" spans="14:22">
      <c r="N687" s="1567">
        <v>57527</v>
      </c>
      <c r="O687" s="1568" t="s">
        <v>2516</v>
      </c>
      <c r="P687" s="1569">
        <v>2058</v>
      </c>
      <c r="Q687" s="1570">
        <v>0</v>
      </c>
      <c r="R687" s="1577">
        <v>0</v>
      </c>
      <c r="S687" s="1570">
        <v>0</v>
      </c>
      <c r="T687" s="1570">
        <v>0</v>
      </c>
      <c r="U687" s="1573">
        <v>3.5390257835388184E-8</v>
      </c>
      <c r="V687" s="1578">
        <v>0</v>
      </c>
    </row>
    <row r="688" spans="14:22">
      <c r="N688" s="1567">
        <v>57558</v>
      </c>
      <c r="O688" s="1568" t="s">
        <v>2517</v>
      </c>
      <c r="P688" s="1569">
        <v>2058</v>
      </c>
      <c r="Q688" s="1570">
        <v>0</v>
      </c>
      <c r="R688" s="1577">
        <v>0</v>
      </c>
      <c r="S688" s="1570">
        <v>0</v>
      </c>
      <c r="T688" s="1570">
        <v>0</v>
      </c>
      <c r="U688" s="1573">
        <v>3.5390257835388184E-8</v>
      </c>
      <c r="V688" s="1578">
        <v>0</v>
      </c>
    </row>
    <row r="689" spans="14:22">
      <c r="N689" s="1567">
        <v>57589</v>
      </c>
      <c r="O689" s="1568" t="s">
        <v>2518</v>
      </c>
      <c r="P689" s="1569">
        <v>2058</v>
      </c>
      <c r="Q689" s="1570">
        <v>0</v>
      </c>
      <c r="R689" s="1577">
        <v>0</v>
      </c>
      <c r="S689" s="1570">
        <v>0</v>
      </c>
      <c r="T689" s="1570">
        <v>0</v>
      </c>
      <c r="U689" s="1573">
        <v>3.5390257835388184E-8</v>
      </c>
      <c r="V689" s="1578">
        <v>0</v>
      </c>
    </row>
    <row r="690" spans="14:22">
      <c r="N690" s="1567">
        <v>57619</v>
      </c>
      <c r="O690" s="1568" t="s">
        <v>2519</v>
      </c>
      <c r="P690" s="1569">
        <v>2058</v>
      </c>
      <c r="Q690" s="1570">
        <v>0</v>
      </c>
      <c r="R690" s="1577">
        <v>0</v>
      </c>
      <c r="S690" s="1570">
        <v>0</v>
      </c>
      <c r="T690" s="1570">
        <v>0</v>
      </c>
      <c r="U690" s="1573">
        <v>3.5390257835388184E-8</v>
      </c>
      <c r="V690" s="1578">
        <v>0</v>
      </c>
    </row>
    <row r="691" spans="14:22">
      <c r="N691" s="1567">
        <v>57650</v>
      </c>
      <c r="O691" s="1568" t="s">
        <v>2520</v>
      </c>
      <c r="P691" s="1569">
        <v>2058</v>
      </c>
      <c r="Q691" s="1570">
        <v>0</v>
      </c>
      <c r="R691" s="1577">
        <v>0</v>
      </c>
      <c r="S691" s="1570">
        <v>0</v>
      </c>
      <c r="T691" s="1570">
        <v>0</v>
      </c>
      <c r="U691" s="1573">
        <v>3.5390257835388184E-8</v>
      </c>
      <c r="V691" s="1578">
        <v>0</v>
      </c>
    </row>
    <row r="692" spans="14:22">
      <c r="N692" s="1567">
        <v>57680</v>
      </c>
      <c r="O692" s="1568" t="s">
        <v>2521</v>
      </c>
      <c r="P692" s="1569">
        <v>2058</v>
      </c>
      <c r="Q692" s="1570">
        <v>0</v>
      </c>
      <c r="R692" s="1577">
        <v>0</v>
      </c>
      <c r="S692" s="1570">
        <v>0</v>
      </c>
      <c r="T692" s="1570">
        <v>0</v>
      </c>
      <c r="U692" s="1573">
        <v>3.5390257835388184E-8</v>
      </c>
      <c r="V692" s="1578">
        <v>0</v>
      </c>
    </row>
    <row r="693" spans="14:22">
      <c r="N693" s="1567">
        <v>57711</v>
      </c>
      <c r="O693" s="1568" t="s">
        <v>2522</v>
      </c>
      <c r="P693" s="1569">
        <v>2058</v>
      </c>
      <c r="Q693" s="1570">
        <v>0</v>
      </c>
      <c r="R693" s="1577">
        <v>0</v>
      </c>
      <c r="S693" s="1570">
        <v>0</v>
      </c>
      <c r="T693" s="1570">
        <v>0</v>
      </c>
      <c r="U693" s="1573">
        <v>3.5390257835388184E-8</v>
      </c>
      <c r="V693" s="1578">
        <v>0</v>
      </c>
    </row>
    <row r="694" spans="14:22">
      <c r="N694" s="1567">
        <v>57742</v>
      </c>
      <c r="O694" s="1568" t="s">
        <v>2523</v>
      </c>
      <c r="P694" s="1569">
        <v>2058</v>
      </c>
      <c r="Q694" s="1570">
        <v>0</v>
      </c>
      <c r="R694" s="1577">
        <v>0</v>
      </c>
      <c r="S694" s="1570">
        <v>0</v>
      </c>
      <c r="T694" s="1570">
        <v>0</v>
      </c>
      <c r="U694" s="1573">
        <v>3.5390257835388184E-8</v>
      </c>
      <c r="V694" s="1578">
        <v>0</v>
      </c>
    </row>
    <row r="695" spans="14:22">
      <c r="N695" s="1567">
        <v>57770</v>
      </c>
      <c r="O695" s="1568" t="s">
        <v>2524</v>
      </c>
      <c r="P695" s="1569">
        <v>2058</v>
      </c>
      <c r="Q695" s="1570">
        <v>0</v>
      </c>
      <c r="R695" s="1577">
        <v>0</v>
      </c>
      <c r="S695" s="1570">
        <v>0</v>
      </c>
      <c r="T695" s="1570">
        <v>0</v>
      </c>
      <c r="U695" s="1573">
        <v>3.5390257835388184E-8</v>
      </c>
      <c r="V695" s="1578">
        <v>0</v>
      </c>
    </row>
    <row r="696" spans="14:22">
      <c r="N696" s="1567">
        <v>57801</v>
      </c>
      <c r="O696" s="1568" t="s">
        <v>2525</v>
      </c>
      <c r="P696" s="1569">
        <v>2058</v>
      </c>
      <c r="Q696" s="1570">
        <v>0</v>
      </c>
      <c r="R696" s="1577">
        <v>0</v>
      </c>
      <c r="S696" s="1570">
        <v>0</v>
      </c>
      <c r="T696" s="1570">
        <v>0</v>
      </c>
      <c r="U696" s="1573">
        <v>3.5390257835388184E-8</v>
      </c>
      <c r="V696" s="1578">
        <v>0</v>
      </c>
    </row>
    <row r="697" spans="14:22">
      <c r="N697" s="1567">
        <v>57831</v>
      </c>
      <c r="O697" s="1568" t="s">
        <v>2526</v>
      </c>
      <c r="P697" s="1569">
        <v>2058</v>
      </c>
      <c r="Q697" s="1570">
        <v>0</v>
      </c>
      <c r="R697" s="1577">
        <v>0</v>
      </c>
      <c r="S697" s="1570">
        <v>0</v>
      </c>
      <c r="T697" s="1570">
        <v>0</v>
      </c>
      <c r="U697" s="1573">
        <v>3.5390257835388184E-8</v>
      </c>
      <c r="V697" s="1578">
        <v>0</v>
      </c>
    </row>
    <row r="698" spans="14:22">
      <c r="N698" s="1567">
        <v>57862</v>
      </c>
      <c r="O698" s="1568" t="s">
        <v>2527</v>
      </c>
      <c r="P698" s="1569">
        <v>2058</v>
      </c>
      <c r="Q698" s="1570">
        <v>0</v>
      </c>
      <c r="R698" s="1577">
        <v>0</v>
      </c>
      <c r="S698" s="1570">
        <v>0</v>
      </c>
      <c r="T698" s="1570">
        <v>0</v>
      </c>
      <c r="U698" s="1573">
        <v>3.5390257835388184E-8</v>
      </c>
      <c r="V698" s="1578">
        <v>0</v>
      </c>
    </row>
    <row r="699" spans="14:22">
      <c r="N699" s="1567">
        <v>57892</v>
      </c>
      <c r="O699" s="1568" t="s">
        <v>2528</v>
      </c>
      <c r="P699" s="1569">
        <v>2059</v>
      </c>
      <c r="Q699" s="1570">
        <v>0</v>
      </c>
      <c r="R699" s="1577">
        <v>0</v>
      </c>
      <c r="S699" s="1570">
        <v>0</v>
      </c>
      <c r="T699" s="1570">
        <v>0</v>
      </c>
      <c r="U699" s="1573">
        <v>3.5390257835388184E-8</v>
      </c>
      <c r="V699" s="1578">
        <v>0</v>
      </c>
    </row>
    <row r="700" spans="14:22">
      <c r="N700" s="1567">
        <v>57923</v>
      </c>
      <c r="O700" s="1568" t="s">
        <v>2529</v>
      </c>
      <c r="P700" s="1569">
        <v>2059</v>
      </c>
      <c r="Q700" s="1570">
        <v>0</v>
      </c>
      <c r="R700" s="1577">
        <v>0</v>
      </c>
      <c r="S700" s="1570">
        <v>0</v>
      </c>
      <c r="T700" s="1570">
        <v>0</v>
      </c>
      <c r="U700" s="1573">
        <v>3.5390257835388184E-8</v>
      </c>
      <c r="V700" s="1578">
        <v>0</v>
      </c>
    </row>
    <row r="701" spans="14:22">
      <c r="N701" s="1567">
        <v>57954</v>
      </c>
      <c r="O701" s="1568" t="s">
        <v>2530</v>
      </c>
      <c r="P701" s="1569">
        <v>2059</v>
      </c>
      <c r="Q701" s="1570">
        <v>0</v>
      </c>
      <c r="R701" s="1577">
        <v>0</v>
      </c>
      <c r="S701" s="1570">
        <v>0</v>
      </c>
      <c r="T701" s="1570">
        <v>0</v>
      </c>
      <c r="U701" s="1573">
        <v>3.5390257835388184E-8</v>
      </c>
      <c r="V701" s="1578">
        <v>0</v>
      </c>
    </row>
    <row r="702" spans="14:22">
      <c r="N702" s="1567">
        <v>57984</v>
      </c>
      <c r="O702" s="1568" t="s">
        <v>2531</v>
      </c>
      <c r="P702" s="1569">
        <v>2059</v>
      </c>
      <c r="Q702" s="1570">
        <v>0</v>
      </c>
      <c r="R702" s="1577">
        <v>0</v>
      </c>
      <c r="S702" s="1570">
        <v>0</v>
      </c>
      <c r="T702" s="1570">
        <v>0</v>
      </c>
      <c r="U702" s="1573">
        <v>3.5390257835388184E-8</v>
      </c>
      <c r="V702" s="1578">
        <v>0</v>
      </c>
    </row>
    <row r="703" spans="14:22">
      <c r="N703" s="1567">
        <v>58015</v>
      </c>
      <c r="O703" s="1568" t="s">
        <v>2532</v>
      </c>
      <c r="P703" s="1569">
        <v>2059</v>
      </c>
      <c r="Q703" s="1570">
        <v>0</v>
      </c>
      <c r="R703" s="1577">
        <v>0</v>
      </c>
      <c r="S703" s="1570">
        <v>0</v>
      </c>
      <c r="T703" s="1570">
        <v>0</v>
      </c>
      <c r="U703" s="1573">
        <v>3.5390257835388184E-8</v>
      </c>
      <c r="V703" s="1578">
        <v>0</v>
      </c>
    </row>
    <row r="704" spans="14:22">
      <c r="N704" s="1567">
        <v>58045</v>
      </c>
      <c r="O704" s="1568" t="s">
        <v>2533</v>
      </c>
      <c r="P704" s="1569">
        <v>2059</v>
      </c>
      <c r="Q704" s="1570">
        <v>0</v>
      </c>
      <c r="R704" s="1577">
        <v>0</v>
      </c>
      <c r="S704" s="1570">
        <v>0</v>
      </c>
      <c r="T704" s="1570">
        <v>0</v>
      </c>
      <c r="U704" s="1573">
        <v>3.5390257835388184E-8</v>
      </c>
      <c r="V704" s="1578">
        <v>0</v>
      </c>
    </row>
    <row r="705" spans="14:22">
      <c r="N705" s="1567">
        <v>58076</v>
      </c>
      <c r="O705" s="1568" t="s">
        <v>2534</v>
      </c>
      <c r="P705" s="1569">
        <v>2059</v>
      </c>
      <c r="Q705" s="1570">
        <v>0</v>
      </c>
      <c r="R705" s="1577">
        <v>0</v>
      </c>
      <c r="S705" s="1570">
        <v>0</v>
      </c>
      <c r="T705" s="1570">
        <v>0</v>
      </c>
      <c r="U705" s="1573">
        <v>3.5390257835388184E-8</v>
      </c>
      <c r="V705" s="1578">
        <v>0</v>
      </c>
    </row>
    <row r="706" spans="14:22">
      <c r="N706" s="1567">
        <v>58107</v>
      </c>
      <c r="O706" s="1568" t="s">
        <v>2535</v>
      </c>
      <c r="P706" s="1569">
        <v>2059</v>
      </c>
      <c r="Q706" s="1570">
        <v>0</v>
      </c>
      <c r="R706" s="1577">
        <v>0</v>
      </c>
      <c r="S706" s="1570">
        <v>0</v>
      </c>
      <c r="T706" s="1570">
        <v>0</v>
      </c>
      <c r="U706" s="1573">
        <v>3.5390257835388184E-8</v>
      </c>
      <c r="V706" s="1578">
        <v>0</v>
      </c>
    </row>
    <row r="707" spans="14:22">
      <c r="N707" s="1567">
        <v>58135</v>
      </c>
      <c r="O707" s="1568" t="s">
        <v>2536</v>
      </c>
      <c r="P707" s="1569">
        <v>2059</v>
      </c>
      <c r="Q707" s="1570">
        <v>0</v>
      </c>
      <c r="R707" s="1577">
        <v>0</v>
      </c>
      <c r="S707" s="1570">
        <v>0</v>
      </c>
      <c r="T707" s="1570">
        <v>0</v>
      </c>
      <c r="U707" s="1573">
        <v>3.5390257835388184E-8</v>
      </c>
      <c r="V707" s="1578">
        <v>0</v>
      </c>
    </row>
    <row r="708" spans="14:22">
      <c r="N708" s="1567">
        <v>58166</v>
      </c>
      <c r="O708" s="1568" t="s">
        <v>2537</v>
      </c>
      <c r="P708" s="1569">
        <v>2059</v>
      </c>
      <c r="Q708" s="1570">
        <v>0</v>
      </c>
      <c r="R708" s="1577">
        <v>0</v>
      </c>
      <c r="S708" s="1570">
        <v>0</v>
      </c>
      <c r="T708" s="1570">
        <v>0</v>
      </c>
      <c r="U708" s="1573">
        <v>3.5390257835388184E-8</v>
      </c>
      <c r="V708" s="1578">
        <v>0</v>
      </c>
    </row>
    <row r="709" spans="14:22">
      <c r="N709" s="1567">
        <v>58196</v>
      </c>
      <c r="O709" s="1568" t="s">
        <v>2538</v>
      </c>
      <c r="P709" s="1569">
        <v>2059</v>
      </c>
      <c r="Q709" s="1570">
        <v>0</v>
      </c>
      <c r="R709" s="1577">
        <v>0</v>
      </c>
      <c r="S709" s="1570">
        <v>0</v>
      </c>
      <c r="T709" s="1570">
        <v>0</v>
      </c>
      <c r="U709" s="1573">
        <v>3.5390257835388184E-8</v>
      </c>
      <c r="V709" s="1578">
        <v>0</v>
      </c>
    </row>
    <row r="710" spans="14:22">
      <c r="N710" s="1567">
        <v>58227</v>
      </c>
      <c r="O710" s="1568" t="s">
        <v>2539</v>
      </c>
      <c r="P710" s="1569">
        <v>2059</v>
      </c>
      <c r="Q710" s="1570">
        <v>0</v>
      </c>
      <c r="R710" s="1577">
        <v>0</v>
      </c>
      <c r="S710" s="1570">
        <v>0</v>
      </c>
      <c r="T710" s="1570">
        <v>0</v>
      </c>
      <c r="U710" s="1573">
        <v>3.5390257835388184E-8</v>
      </c>
      <c r="V710" s="1578">
        <v>0</v>
      </c>
    </row>
    <row r="711" spans="14:22">
      <c r="N711" s="1567">
        <v>58257</v>
      </c>
      <c r="O711" s="1568" t="s">
        <v>2540</v>
      </c>
      <c r="P711" s="1569">
        <v>2060</v>
      </c>
      <c r="Q711" s="1570">
        <v>0</v>
      </c>
      <c r="R711" s="1577">
        <v>0</v>
      </c>
      <c r="S711" s="1570">
        <v>0</v>
      </c>
      <c r="T711" s="1570">
        <v>0</v>
      </c>
      <c r="U711" s="1573">
        <v>3.5390257835388184E-8</v>
      </c>
      <c r="V711" s="1578">
        <v>0</v>
      </c>
    </row>
    <row r="712" spans="14:22">
      <c r="N712" s="1567">
        <v>58288</v>
      </c>
      <c r="O712" s="1568" t="s">
        <v>2541</v>
      </c>
      <c r="P712" s="1569">
        <v>2060</v>
      </c>
      <c r="Q712" s="1570">
        <v>0</v>
      </c>
      <c r="R712" s="1577">
        <v>0</v>
      </c>
      <c r="S712" s="1570">
        <v>0</v>
      </c>
      <c r="T712" s="1570">
        <v>0</v>
      </c>
      <c r="U712" s="1573">
        <v>3.5390257835388184E-8</v>
      </c>
      <c r="V712" s="1578">
        <v>0</v>
      </c>
    </row>
    <row r="713" spans="14:22">
      <c r="N713" s="1567">
        <v>58319</v>
      </c>
      <c r="O713" s="1568" t="s">
        <v>2542</v>
      </c>
      <c r="P713" s="1569">
        <v>2060</v>
      </c>
      <c r="Q713" s="1570">
        <v>0</v>
      </c>
      <c r="R713" s="1577">
        <v>0</v>
      </c>
      <c r="S713" s="1570">
        <v>0</v>
      </c>
      <c r="T713" s="1570">
        <v>0</v>
      </c>
      <c r="U713" s="1573">
        <v>3.5390257835388184E-8</v>
      </c>
      <c r="V713" s="1578">
        <v>0</v>
      </c>
    </row>
    <row r="714" spans="14:22">
      <c r="N714" s="1567">
        <v>58349</v>
      </c>
      <c r="O714" s="1568" t="s">
        <v>2543</v>
      </c>
      <c r="P714" s="1569">
        <v>2060</v>
      </c>
      <c r="Q714" s="1570">
        <v>0</v>
      </c>
      <c r="R714" s="1577">
        <v>0</v>
      </c>
      <c r="S714" s="1570">
        <v>0</v>
      </c>
      <c r="T714" s="1570">
        <v>0</v>
      </c>
      <c r="U714" s="1573">
        <v>3.5390257835388184E-8</v>
      </c>
      <c r="V714" s="1578">
        <v>0</v>
      </c>
    </row>
    <row r="715" spans="14:22">
      <c r="N715" s="1567">
        <v>58380</v>
      </c>
      <c r="O715" s="1568" t="s">
        <v>2544</v>
      </c>
      <c r="P715" s="1569">
        <v>2060</v>
      </c>
      <c r="Q715" s="1570">
        <v>0</v>
      </c>
      <c r="R715" s="1577">
        <v>0</v>
      </c>
      <c r="S715" s="1570">
        <v>0</v>
      </c>
      <c r="T715" s="1570">
        <v>0</v>
      </c>
      <c r="U715" s="1573">
        <v>3.5390257835388184E-8</v>
      </c>
      <c r="V715" s="1578">
        <v>0</v>
      </c>
    </row>
    <row r="716" spans="14:22">
      <c r="N716" s="1567">
        <v>58410</v>
      </c>
      <c r="O716" s="1568" t="s">
        <v>2545</v>
      </c>
      <c r="P716" s="1569">
        <v>2060</v>
      </c>
      <c r="Q716" s="1570">
        <v>0</v>
      </c>
      <c r="R716" s="1577">
        <v>0</v>
      </c>
      <c r="S716" s="1570">
        <v>0</v>
      </c>
      <c r="T716" s="1570">
        <v>0</v>
      </c>
      <c r="U716" s="1573">
        <v>3.5390257835388184E-8</v>
      </c>
      <c r="V716" s="1578">
        <v>0</v>
      </c>
    </row>
    <row r="717" spans="14:22">
      <c r="N717" s="1567">
        <v>58441</v>
      </c>
      <c r="O717" s="1568" t="s">
        <v>2546</v>
      </c>
      <c r="P717" s="1569">
        <v>2060</v>
      </c>
      <c r="Q717" s="1570">
        <v>0</v>
      </c>
      <c r="R717" s="1577">
        <v>0</v>
      </c>
      <c r="S717" s="1570">
        <v>0</v>
      </c>
      <c r="T717" s="1570">
        <v>0</v>
      </c>
      <c r="U717" s="1573">
        <v>3.5390257835388184E-8</v>
      </c>
      <c r="V717" s="1578">
        <v>0</v>
      </c>
    </row>
    <row r="718" spans="14:22">
      <c r="N718" s="1567">
        <v>58472</v>
      </c>
      <c r="O718" s="1568" t="s">
        <v>2547</v>
      </c>
      <c r="P718" s="1569">
        <v>2060</v>
      </c>
      <c r="Q718" s="1570">
        <v>0</v>
      </c>
      <c r="R718" s="1577">
        <v>0</v>
      </c>
      <c r="S718" s="1570">
        <v>0</v>
      </c>
      <c r="T718" s="1570">
        <v>0</v>
      </c>
      <c r="U718" s="1573">
        <v>3.5390257835388184E-8</v>
      </c>
      <c r="V718" s="1578">
        <v>0</v>
      </c>
    </row>
    <row r="719" spans="14:22">
      <c r="N719" s="1567">
        <v>58501</v>
      </c>
      <c r="O719" s="1568" t="s">
        <v>2548</v>
      </c>
      <c r="P719" s="1569">
        <v>2060</v>
      </c>
      <c r="Q719" s="1570">
        <v>0</v>
      </c>
      <c r="R719" s="1577">
        <v>0</v>
      </c>
      <c r="S719" s="1570">
        <v>0</v>
      </c>
      <c r="T719" s="1570">
        <v>0</v>
      </c>
      <c r="U719" s="1573">
        <v>3.5390257835388184E-8</v>
      </c>
      <c r="V719" s="1578">
        <v>0</v>
      </c>
    </row>
    <row r="720" spans="14:22">
      <c r="N720" s="1567">
        <v>58532</v>
      </c>
      <c r="O720" s="1568" t="s">
        <v>2549</v>
      </c>
      <c r="P720" s="1569">
        <v>2060</v>
      </c>
      <c r="Q720" s="1570">
        <v>0</v>
      </c>
      <c r="R720" s="1577">
        <v>0</v>
      </c>
      <c r="S720" s="1570">
        <v>0</v>
      </c>
      <c r="T720" s="1570">
        <v>0</v>
      </c>
      <c r="U720" s="1573">
        <v>3.5390257835388184E-8</v>
      </c>
      <c r="V720" s="1578">
        <v>0</v>
      </c>
    </row>
    <row r="721" spans="14:22">
      <c r="N721" s="1567">
        <v>58562</v>
      </c>
      <c r="O721" s="1568" t="s">
        <v>2550</v>
      </c>
      <c r="P721" s="1569">
        <v>2060</v>
      </c>
      <c r="Q721" s="1570">
        <v>0</v>
      </c>
      <c r="R721" s="1577">
        <v>0</v>
      </c>
      <c r="S721" s="1570">
        <v>0</v>
      </c>
      <c r="T721" s="1570">
        <v>0</v>
      </c>
      <c r="U721" s="1573">
        <v>3.5390257835388184E-8</v>
      </c>
      <c r="V721" s="1578">
        <v>0</v>
      </c>
    </row>
    <row r="722" spans="14:22">
      <c r="N722" s="1567">
        <v>58593</v>
      </c>
      <c r="O722" s="1568" t="s">
        <v>2551</v>
      </c>
      <c r="P722" s="1569">
        <v>2060</v>
      </c>
      <c r="Q722" s="1570">
        <v>0</v>
      </c>
      <c r="R722" s="1577">
        <v>0</v>
      </c>
      <c r="S722" s="1570">
        <v>0</v>
      </c>
      <c r="T722" s="1570">
        <v>0</v>
      </c>
      <c r="U722" s="1573">
        <v>3.5390257835388184E-8</v>
      </c>
      <c r="V722" s="1578">
        <v>0</v>
      </c>
    </row>
    <row r="723" spans="14:22">
      <c r="N723" s="1567">
        <v>58623</v>
      </c>
      <c r="O723" s="1568" t="s">
        <v>2552</v>
      </c>
      <c r="P723" s="1569">
        <v>2061</v>
      </c>
      <c r="Q723" s="1570">
        <v>0</v>
      </c>
      <c r="R723" s="1577">
        <v>0</v>
      </c>
      <c r="S723" s="1570">
        <v>0</v>
      </c>
      <c r="T723" s="1570">
        <v>0</v>
      </c>
      <c r="U723" s="1573">
        <v>3.5390257835388184E-8</v>
      </c>
      <c r="V723" s="1578">
        <v>0</v>
      </c>
    </row>
    <row r="724" spans="14:22">
      <c r="N724" s="1567">
        <v>58654</v>
      </c>
      <c r="O724" s="1568" t="s">
        <v>2553</v>
      </c>
      <c r="P724" s="1569">
        <v>2061</v>
      </c>
      <c r="Q724" s="1570">
        <v>0</v>
      </c>
      <c r="R724" s="1577">
        <v>0</v>
      </c>
      <c r="S724" s="1570">
        <v>0</v>
      </c>
      <c r="T724" s="1570">
        <v>0</v>
      </c>
      <c r="U724" s="1573">
        <v>3.5390257835388184E-8</v>
      </c>
      <c r="V724" s="1578">
        <v>0</v>
      </c>
    </row>
    <row r="725" spans="14:22">
      <c r="N725" s="1567">
        <v>58685</v>
      </c>
      <c r="O725" s="1568" t="s">
        <v>2554</v>
      </c>
      <c r="P725" s="1569">
        <v>2061</v>
      </c>
      <c r="Q725" s="1570">
        <v>0</v>
      </c>
      <c r="R725" s="1577">
        <v>0</v>
      </c>
      <c r="S725" s="1570">
        <v>0</v>
      </c>
      <c r="T725" s="1570">
        <v>0</v>
      </c>
      <c r="U725" s="1573">
        <v>3.5390257835388184E-8</v>
      </c>
      <c r="V725" s="1578">
        <v>0</v>
      </c>
    </row>
    <row r="726" spans="14:22">
      <c r="N726" s="1567">
        <v>58715</v>
      </c>
      <c r="O726" s="1568" t="s">
        <v>2555</v>
      </c>
      <c r="P726" s="1569">
        <v>2061</v>
      </c>
      <c r="Q726" s="1570">
        <v>0</v>
      </c>
      <c r="R726" s="1577">
        <v>0</v>
      </c>
      <c r="S726" s="1570">
        <v>0</v>
      </c>
      <c r="T726" s="1570">
        <v>0</v>
      </c>
      <c r="U726" s="1573">
        <v>3.5390257835388184E-8</v>
      </c>
      <c r="V726" s="1578">
        <v>0</v>
      </c>
    </row>
    <row r="727" spans="14:22">
      <c r="N727" s="1567">
        <v>58746</v>
      </c>
      <c r="O727" s="1568" t="s">
        <v>2556</v>
      </c>
      <c r="P727" s="1569">
        <v>2061</v>
      </c>
      <c r="Q727" s="1570">
        <v>0</v>
      </c>
      <c r="R727" s="1577">
        <v>0</v>
      </c>
      <c r="S727" s="1570">
        <v>0</v>
      </c>
      <c r="T727" s="1570">
        <v>0</v>
      </c>
      <c r="U727" s="1573">
        <v>3.5390257835388184E-8</v>
      </c>
      <c r="V727" s="1578">
        <v>0</v>
      </c>
    </row>
    <row r="728" spans="14:22">
      <c r="N728" s="1567">
        <v>58776</v>
      </c>
      <c r="O728" s="1568" t="s">
        <v>2557</v>
      </c>
      <c r="P728" s="1569">
        <v>2061</v>
      </c>
      <c r="Q728" s="1570">
        <v>0</v>
      </c>
      <c r="R728" s="1577">
        <v>0</v>
      </c>
      <c r="S728" s="1570">
        <v>0</v>
      </c>
      <c r="T728" s="1570">
        <v>0</v>
      </c>
      <c r="U728" s="1573">
        <v>3.5390257835388184E-8</v>
      </c>
      <c r="V728" s="1578">
        <v>0</v>
      </c>
    </row>
    <row r="729" spans="14:22">
      <c r="N729" s="1567">
        <v>58807</v>
      </c>
      <c r="O729" s="1568" t="s">
        <v>2558</v>
      </c>
      <c r="P729" s="1569">
        <v>2061</v>
      </c>
      <c r="Q729" s="1570">
        <v>0</v>
      </c>
      <c r="R729" s="1577">
        <v>0</v>
      </c>
      <c r="S729" s="1570">
        <v>0</v>
      </c>
      <c r="T729" s="1570">
        <v>0</v>
      </c>
      <c r="U729" s="1573">
        <v>3.5390257835388184E-8</v>
      </c>
      <c r="V729" s="1578">
        <v>0</v>
      </c>
    </row>
    <row r="730" spans="14:22">
      <c r="N730" s="1567">
        <v>58838</v>
      </c>
      <c r="O730" s="1568" t="s">
        <v>2559</v>
      </c>
      <c r="P730" s="1569">
        <v>2061</v>
      </c>
      <c r="Q730" s="1570">
        <v>0</v>
      </c>
      <c r="R730" s="1577">
        <v>0</v>
      </c>
      <c r="S730" s="1570">
        <v>0</v>
      </c>
      <c r="T730" s="1570">
        <v>0</v>
      </c>
      <c r="U730" s="1573">
        <v>3.5390257835388184E-8</v>
      </c>
      <c r="V730" s="1578">
        <v>0</v>
      </c>
    </row>
    <row r="731" spans="14:22">
      <c r="N731" s="1567">
        <v>58866</v>
      </c>
      <c r="O731" s="1568" t="s">
        <v>2560</v>
      </c>
      <c r="P731" s="1569">
        <v>2061</v>
      </c>
      <c r="Q731" s="1570">
        <v>0</v>
      </c>
      <c r="R731" s="1577">
        <v>0</v>
      </c>
      <c r="S731" s="1570">
        <v>0</v>
      </c>
      <c r="T731" s="1570">
        <v>0</v>
      </c>
      <c r="U731" s="1573">
        <v>3.5390257835388184E-8</v>
      </c>
      <c r="V731" s="1578">
        <v>0</v>
      </c>
    </row>
    <row r="732" spans="14:22">
      <c r="N732" s="1567">
        <v>58897</v>
      </c>
      <c r="O732" s="1568" t="s">
        <v>2561</v>
      </c>
      <c r="P732" s="1569">
        <v>2061</v>
      </c>
      <c r="Q732" s="1570">
        <v>0</v>
      </c>
      <c r="R732" s="1577">
        <v>0</v>
      </c>
      <c r="S732" s="1570">
        <v>0</v>
      </c>
      <c r="T732" s="1570">
        <v>0</v>
      </c>
      <c r="U732" s="1573">
        <v>3.5390257835388184E-8</v>
      </c>
      <c r="V732" s="1578">
        <v>0</v>
      </c>
    </row>
    <row r="733" spans="14:22">
      <c r="N733" s="1567">
        <v>58927</v>
      </c>
      <c r="O733" s="1568" t="s">
        <v>2562</v>
      </c>
      <c r="P733" s="1569">
        <v>2061</v>
      </c>
      <c r="Q733" s="1570">
        <v>0</v>
      </c>
      <c r="R733" s="1577">
        <v>0</v>
      </c>
      <c r="S733" s="1570">
        <v>0</v>
      </c>
      <c r="T733" s="1570">
        <v>0</v>
      </c>
      <c r="U733" s="1573">
        <v>3.5390257835388184E-8</v>
      </c>
      <c r="V733" s="1578">
        <v>0</v>
      </c>
    </row>
    <row r="734" spans="14:22">
      <c r="N734" s="1567">
        <v>58958</v>
      </c>
      <c r="O734" s="1568" t="s">
        <v>2563</v>
      </c>
      <c r="P734" s="1569">
        <v>2061</v>
      </c>
      <c r="Q734" s="1570">
        <v>0</v>
      </c>
      <c r="R734" s="1577">
        <v>0</v>
      </c>
      <c r="S734" s="1570">
        <v>0</v>
      </c>
      <c r="T734" s="1570">
        <v>0</v>
      </c>
      <c r="U734" s="1573">
        <v>3.5390257835388184E-8</v>
      </c>
      <c r="V734" s="1578">
        <v>0</v>
      </c>
    </row>
    <row r="735" spans="14:22">
      <c r="N735" s="1567">
        <v>58988</v>
      </c>
      <c r="O735" s="1568" t="s">
        <v>2564</v>
      </c>
      <c r="P735" s="1569">
        <v>2062</v>
      </c>
      <c r="Q735" s="1570">
        <v>0</v>
      </c>
      <c r="R735" s="1577">
        <v>0</v>
      </c>
      <c r="S735" s="1570">
        <v>0</v>
      </c>
      <c r="T735" s="1570">
        <v>0</v>
      </c>
      <c r="U735" s="1573">
        <v>3.5390257835388184E-8</v>
      </c>
      <c r="V735" s="1578">
        <v>0</v>
      </c>
    </row>
    <row r="736" spans="14:22">
      <c r="N736" s="1567">
        <v>59019</v>
      </c>
      <c r="O736" s="1568" t="s">
        <v>2565</v>
      </c>
      <c r="P736" s="1569">
        <v>2062</v>
      </c>
      <c r="Q736" s="1570">
        <v>0</v>
      </c>
      <c r="R736" s="1577">
        <v>0</v>
      </c>
      <c r="S736" s="1570">
        <v>0</v>
      </c>
      <c r="T736" s="1570">
        <v>0</v>
      </c>
      <c r="U736" s="1573">
        <v>3.5390257835388184E-8</v>
      </c>
      <c r="V736" s="1578">
        <v>0</v>
      </c>
    </row>
    <row r="737" spans="14:22">
      <c r="N737" s="1567">
        <v>59050</v>
      </c>
      <c r="O737" s="1568" t="s">
        <v>2566</v>
      </c>
      <c r="P737" s="1569">
        <v>2062</v>
      </c>
      <c r="Q737" s="1570">
        <v>0</v>
      </c>
      <c r="R737" s="1577">
        <v>0</v>
      </c>
      <c r="S737" s="1570">
        <v>0</v>
      </c>
      <c r="T737" s="1570">
        <v>0</v>
      </c>
      <c r="U737" s="1573">
        <v>3.5390257835388184E-8</v>
      </c>
      <c r="V737" s="1578">
        <v>0</v>
      </c>
    </row>
    <row r="738" spans="14:22">
      <c r="N738" s="1567">
        <v>59080</v>
      </c>
      <c r="O738" s="1568" t="s">
        <v>2567</v>
      </c>
      <c r="P738" s="1569">
        <v>2062</v>
      </c>
      <c r="Q738" s="1570">
        <v>0</v>
      </c>
      <c r="R738" s="1577">
        <v>0</v>
      </c>
      <c r="S738" s="1570">
        <v>0</v>
      </c>
      <c r="T738" s="1570">
        <v>0</v>
      </c>
      <c r="U738" s="1573">
        <v>3.5390257835388184E-8</v>
      </c>
      <c r="V738" s="1578">
        <v>0</v>
      </c>
    </row>
    <row r="739" spans="14:22">
      <c r="N739" s="1567">
        <v>59111</v>
      </c>
      <c r="O739" s="1568" t="s">
        <v>2568</v>
      </c>
      <c r="P739" s="1569">
        <v>2062</v>
      </c>
      <c r="Q739" s="1570">
        <v>0</v>
      </c>
      <c r="R739" s="1577">
        <v>0</v>
      </c>
      <c r="S739" s="1570">
        <v>0</v>
      </c>
      <c r="T739" s="1570">
        <v>0</v>
      </c>
      <c r="U739" s="1573">
        <v>3.5390257835388184E-8</v>
      </c>
      <c r="V739" s="1578">
        <v>0</v>
      </c>
    </row>
    <row r="740" spans="14:22">
      <c r="N740" s="1567">
        <v>59141</v>
      </c>
      <c r="O740" s="1568" t="s">
        <v>2569</v>
      </c>
      <c r="P740" s="1569">
        <v>2062</v>
      </c>
      <c r="Q740" s="1570">
        <v>0</v>
      </c>
      <c r="R740" s="1577">
        <v>0</v>
      </c>
      <c r="S740" s="1570">
        <v>0</v>
      </c>
      <c r="T740" s="1570">
        <v>0</v>
      </c>
      <c r="U740" s="1573">
        <v>3.5390257835388184E-8</v>
      </c>
      <c r="V740" s="1578">
        <v>0</v>
      </c>
    </row>
    <row r="741" spans="14:22">
      <c r="N741" s="1567">
        <v>59172</v>
      </c>
      <c r="O741" s="1568" t="s">
        <v>2570</v>
      </c>
      <c r="P741" s="1569">
        <v>2062</v>
      </c>
      <c r="Q741" s="1570">
        <v>0</v>
      </c>
      <c r="R741" s="1577">
        <v>0</v>
      </c>
      <c r="S741" s="1570">
        <v>0</v>
      </c>
      <c r="T741" s="1570">
        <v>0</v>
      </c>
      <c r="U741" s="1573">
        <v>3.5390257835388184E-8</v>
      </c>
      <c r="V741" s="1578">
        <v>0</v>
      </c>
    </row>
    <row r="742" spans="14:22">
      <c r="N742" s="1567">
        <v>59203</v>
      </c>
      <c r="O742" s="1568" t="s">
        <v>2571</v>
      </c>
      <c r="P742" s="1569">
        <v>2062</v>
      </c>
      <c r="Q742" s="1570">
        <v>0</v>
      </c>
      <c r="R742" s="1577">
        <v>0</v>
      </c>
      <c r="S742" s="1570">
        <v>0</v>
      </c>
      <c r="T742" s="1570">
        <v>0</v>
      </c>
      <c r="U742" s="1573">
        <v>3.5390257835388184E-8</v>
      </c>
      <c r="V742" s="1578">
        <v>0</v>
      </c>
    </row>
    <row r="743" spans="14:22">
      <c r="N743" s="1567">
        <v>59231</v>
      </c>
      <c r="O743" s="1568" t="s">
        <v>2572</v>
      </c>
      <c r="P743" s="1569">
        <v>2062</v>
      </c>
      <c r="Q743" s="1570">
        <v>0</v>
      </c>
      <c r="R743" s="1577">
        <v>0</v>
      </c>
      <c r="S743" s="1570">
        <v>0</v>
      </c>
      <c r="T743" s="1570">
        <v>0</v>
      </c>
      <c r="U743" s="1573">
        <v>3.5390257835388184E-8</v>
      </c>
      <c r="V743" s="1578">
        <v>0</v>
      </c>
    </row>
    <row r="744" spans="14:22">
      <c r="N744" s="1567">
        <v>59262</v>
      </c>
      <c r="O744" s="1568" t="s">
        <v>2573</v>
      </c>
      <c r="P744" s="1569">
        <v>2062</v>
      </c>
      <c r="Q744" s="1570">
        <v>0</v>
      </c>
      <c r="R744" s="1577">
        <v>0</v>
      </c>
      <c r="S744" s="1570">
        <v>0</v>
      </c>
      <c r="T744" s="1570">
        <v>0</v>
      </c>
      <c r="U744" s="1573">
        <v>3.5390257835388184E-8</v>
      </c>
      <c r="V744" s="1578">
        <v>0</v>
      </c>
    </row>
    <row r="745" spans="14:22">
      <c r="N745" s="1567">
        <v>59292</v>
      </c>
      <c r="O745" s="1568" t="s">
        <v>2574</v>
      </c>
      <c r="P745" s="1569">
        <v>2062</v>
      </c>
      <c r="Q745" s="1570">
        <v>0</v>
      </c>
      <c r="R745" s="1577">
        <v>0</v>
      </c>
      <c r="S745" s="1570">
        <v>0</v>
      </c>
      <c r="T745" s="1570">
        <v>0</v>
      </c>
      <c r="U745" s="1573">
        <v>3.5390257835388184E-8</v>
      </c>
      <c r="V745" s="1578">
        <v>0</v>
      </c>
    </row>
    <row r="746" spans="14:22">
      <c r="N746" s="1567">
        <v>59323</v>
      </c>
      <c r="O746" s="1568" t="s">
        <v>2575</v>
      </c>
      <c r="P746" s="1569">
        <v>2062</v>
      </c>
      <c r="Q746" s="1570">
        <v>0</v>
      </c>
      <c r="R746" s="1577">
        <v>0</v>
      </c>
      <c r="S746" s="1570">
        <v>0</v>
      </c>
      <c r="T746" s="1570">
        <v>0</v>
      </c>
      <c r="U746" s="1573">
        <v>3.5390257835388184E-8</v>
      </c>
      <c r="V746" s="1578">
        <v>0</v>
      </c>
    </row>
    <row r="747" spans="14:22">
      <c r="N747" s="1567">
        <v>59353</v>
      </c>
      <c r="O747" s="1568" t="s">
        <v>2576</v>
      </c>
      <c r="P747" s="1569">
        <v>2063</v>
      </c>
      <c r="Q747" s="1570">
        <v>0</v>
      </c>
      <c r="R747" s="1577">
        <v>0</v>
      </c>
      <c r="S747" s="1570">
        <v>0</v>
      </c>
      <c r="T747" s="1570">
        <v>0</v>
      </c>
      <c r="U747" s="1573">
        <v>3.5390257835388184E-8</v>
      </c>
      <c r="V747" s="1578">
        <v>0</v>
      </c>
    </row>
    <row r="748" spans="14:22">
      <c r="N748" s="1567">
        <v>59384</v>
      </c>
      <c r="O748" s="1568" t="s">
        <v>2577</v>
      </c>
      <c r="P748" s="1569">
        <v>2063</v>
      </c>
      <c r="Q748" s="1570">
        <v>0</v>
      </c>
      <c r="R748" s="1577">
        <v>0</v>
      </c>
      <c r="S748" s="1570">
        <v>0</v>
      </c>
      <c r="T748" s="1570">
        <v>0</v>
      </c>
      <c r="U748" s="1573">
        <v>3.5390257835388184E-8</v>
      </c>
      <c r="V748" s="1578">
        <v>0</v>
      </c>
    </row>
    <row r="749" spans="14:22">
      <c r="N749" s="1567">
        <v>59415</v>
      </c>
      <c r="O749" s="1568" t="s">
        <v>2578</v>
      </c>
      <c r="P749" s="1569">
        <v>2063</v>
      </c>
      <c r="Q749" s="1570">
        <v>0</v>
      </c>
      <c r="R749" s="1577">
        <v>0</v>
      </c>
      <c r="S749" s="1570">
        <v>0</v>
      </c>
      <c r="T749" s="1570">
        <v>0</v>
      </c>
      <c r="U749" s="1573">
        <v>3.5390257835388184E-8</v>
      </c>
      <c r="V749" s="1578">
        <v>0</v>
      </c>
    </row>
    <row r="750" spans="14:22">
      <c r="N750" s="1567">
        <v>59445</v>
      </c>
      <c r="O750" s="1568" t="s">
        <v>2579</v>
      </c>
      <c r="P750" s="1569">
        <v>2063</v>
      </c>
      <c r="Q750" s="1570">
        <v>0</v>
      </c>
      <c r="R750" s="1577">
        <v>0</v>
      </c>
      <c r="S750" s="1570">
        <v>0</v>
      </c>
      <c r="T750" s="1570">
        <v>0</v>
      </c>
      <c r="U750" s="1573">
        <v>3.5390257835388184E-8</v>
      </c>
      <c r="V750" s="1578">
        <v>0</v>
      </c>
    </row>
    <row r="751" spans="14:22">
      <c r="N751" s="1567">
        <v>59476</v>
      </c>
      <c r="O751" s="1568" t="s">
        <v>2580</v>
      </c>
      <c r="P751" s="1569">
        <v>2063</v>
      </c>
      <c r="Q751" s="1570">
        <v>0</v>
      </c>
      <c r="R751" s="1577">
        <v>0</v>
      </c>
      <c r="S751" s="1570">
        <v>0</v>
      </c>
      <c r="T751" s="1570">
        <v>0</v>
      </c>
      <c r="U751" s="1573">
        <v>3.5390257835388184E-8</v>
      </c>
      <c r="V751" s="1578">
        <v>0</v>
      </c>
    </row>
    <row r="752" spans="14:22">
      <c r="N752" s="1567">
        <v>59506</v>
      </c>
      <c r="O752" s="1568" t="s">
        <v>2581</v>
      </c>
      <c r="P752" s="1569">
        <v>2063</v>
      </c>
      <c r="Q752" s="1570">
        <v>0</v>
      </c>
      <c r="R752" s="1577">
        <v>0</v>
      </c>
      <c r="S752" s="1570">
        <v>0</v>
      </c>
      <c r="T752" s="1570">
        <v>0</v>
      </c>
      <c r="U752" s="1573">
        <v>3.5390257835388184E-8</v>
      </c>
      <c r="V752" s="1578">
        <v>0</v>
      </c>
    </row>
    <row r="753" spans="14:22">
      <c r="N753" s="1567">
        <v>59537</v>
      </c>
      <c r="O753" s="1568" t="s">
        <v>2582</v>
      </c>
      <c r="P753" s="1569">
        <v>2063</v>
      </c>
      <c r="Q753" s="1570">
        <v>0</v>
      </c>
      <c r="R753" s="1577">
        <v>0</v>
      </c>
      <c r="S753" s="1570">
        <v>0</v>
      </c>
      <c r="T753" s="1570">
        <v>0</v>
      </c>
      <c r="U753" s="1573">
        <v>3.5390257835388184E-8</v>
      </c>
      <c r="V753" s="1578">
        <v>0</v>
      </c>
    </row>
    <row r="754" spans="14:22">
      <c r="N754" s="1567">
        <v>59568</v>
      </c>
      <c r="O754" s="1568" t="s">
        <v>2583</v>
      </c>
      <c r="P754" s="1569">
        <v>2063</v>
      </c>
      <c r="Q754" s="1570">
        <v>0</v>
      </c>
      <c r="R754" s="1577">
        <v>0</v>
      </c>
      <c r="S754" s="1570">
        <v>0</v>
      </c>
      <c r="T754" s="1570">
        <v>0</v>
      </c>
      <c r="U754" s="1573">
        <v>3.5390257835388184E-8</v>
      </c>
      <c r="V754" s="1578">
        <v>0</v>
      </c>
    </row>
    <row r="755" spans="14:22">
      <c r="N755" s="1567">
        <v>59596</v>
      </c>
      <c r="O755" s="1568" t="s">
        <v>2584</v>
      </c>
      <c r="P755" s="1569">
        <v>2063</v>
      </c>
      <c r="Q755" s="1570">
        <v>0</v>
      </c>
      <c r="R755" s="1577">
        <v>0</v>
      </c>
      <c r="S755" s="1570">
        <v>0</v>
      </c>
      <c r="T755" s="1570">
        <v>0</v>
      </c>
      <c r="U755" s="1573">
        <v>3.5390257835388184E-8</v>
      </c>
      <c r="V755" s="1578">
        <v>0</v>
      </c>
    </row>
    <row r="756" spans="14:22">
      <c r="N756" s="1567">
        <v>59627</v>
      </c>
      <c r="O756" s="1568" t="s">
        <v>2585</v>
      </c>
      <c r="P756" s="1569">
        <v>2063</v>
      </c>
      <c r="Q756" s="1570">
        <v>0</v>
      </c>
      <c r="R756" s="1577">
        <v>0</v>
      </c>
      <c r="S756" s="1570">
        <v>0</v>
      </c>
      <c r="T756" s="1570">
        <v>0</v>
      </c>
      <c r="U756" s="1573">
        <v>3.5390257835388184E-8</v>
      </c>
      <c r="V756" s="1578">
        <v>0</v>
      </c>
    </row>
    <row r="757" spans="14:22">
      <c r="N757" s="1567">
        <v>59657</v>
      </c>
      <c r="O757" s="1568" t="s">
        <v>2586</v>
      </c>
      <c r="P757" s="1569">
        <v>2063</v>
      </c>
      <c r="Q757" s="1570">
        <v>0</v>
      </c>
      <c r="R757" s="1577">
        <v>0</v>
      </c>
      <c r="S757" s="1570">
        <v>0</v>
      </c>
      <c r="T757" s="1570">
        <v>0</v>
      </c>
      <c r="U757" s="1573">
        <v>3.5390257835388184E-8</v>
      </c>
      <c r="V757" s="1578">
        <v>0</v>
      </c>
    </row>
    <row r="758" spans="14:22">
      <c r="N758" s="1567">
        <v>59688</v>
      </c>
      <c r="O758" s="1568" t="s">
        <v>2587</v>
      </c>
      <c r="P758" s="1569">
        <v>2063</v>
      </c>
      <c r="Q758" s="1570">
        <v>0</v>
      </c>
      <c r="R758" s="1577">
        <v>0</v>
      </c>
      <c r="S758" s="1570">
        <v>0</v>
      </c>
      <c r="T758" s="1570">
        <v>0</v>
      </c>
      <c r="U758" s="1573">
        <v>3.5390257835388184E-8</v>
      </c>
      <c r="V758" s="1578">
        <v>0</v>
      </c>
    </row>
    <row r="759" spans="14:22">
      <c r="N759" s="1567">
        <v>59718</v>
      </c>
      <c r="O759" s="1568" t="s">
        <v>2588</v>
      </c>
      <c r="P759" s="1569">
        <v>2064</v>
      </c>
      <c r="Q759" s="1570">
        <v>0</v>
      </c>
      <c r="R759" s="1577">
        <v>0</v>
      </c>
      <c r="S759" s="1570">
        <v>0</v>
      </c>
      <c r="T759" s="1570">
        <v>0</v>
      </c>
      <c r="U759" s="1573">
        <v>3.5390257835388184E-8</v>
      </c>
      <c r="V759" s="1578">
        <v>0</v>
      </c>
    </row>
    <row r="760" spans="14:22">
      <c r="N760" s="1567">
        <v>59749</v>
      </c>
      <c r="O760" s="1568" t="s">
        <v>2589</v>
      </c>
      <c r="P760" s="1569">
        <v>2064</v>
      </c>
      <c r="Q760" s="1570">
        <v>0</v>
      </c>
      <c r="R760" s="1577">
        <v>0</v>
      </c>
      <c r="S760" s="1570">
        <v>0</v>
      </c>
      <c r="T760" s="1570">
        <v>0</v>
      </c>
      <c r="U760" s="1573">
        <v>3.5390257835388184E-8</v>
      </c>
      <c r="V760" s="1578">
        <v>0</v>
      </c>
    </row>
    <row r="761" spans="14:22">
      <c r="N761" s="1567">
        <v>59780</v>
      </c>
      <c r="O761" s="1568" t="s">
        <v>2590</v>
      </c>
      <c r="P761" s="1569">
        <v>2064</v>
      </c>
      <c r="Q761" s="1570">
        <v>0</v>
      </c>
      <c r="R761" s="1577">
        <v>0</v>
      </c>
      <c r="S761" s="1570">
        <v>0</v>
      </c>
      <c r="T761" s="1570">
        <v>0</v>
      </c>
      <c r="U761" s="1573">
        <v>3.5390257835388184E-8</v>
      </c>
      <c r="V761" s="1578">
        <v>0</v>
      </c>
    </row>
    <row r="762" spans="14:22">
      <c r="N762" s="1567">
        <v>59810</v>
      </c>
      <c r="O762" s="1568" t="s">
        <v>2591</v>
      </c>
      <c r="P762" s="1569">
        <v>2064</v>
      </c>
      <c r="Q762" s="1570">
        <v>0</v>
      </c>
      <c r="R762" s="1577">
        <v>0</v>
      </c>
      <c r="S762" s="1570">
        <v>0</v>
      </c>
      <c r="T762" s="1570">
        <v>0</v>
      </c>
      <c r="U762" s="1573">
        <v>3.5390257835388184E-8</v>
      </c>
      <c r="V762" s="1578">
        <v>0</v>
      </c>
    </row>
    <row r="763" spans="14:22">
      <c r="N763" s="1567">
        <v>59841</v>
      </c>
      <c r="O763" s="1568" t="s">
        <v>2592</v>
      </c>
      <c r="P763" s="1569">
        <v>2064</v>
      </c>
      <c r="Q763" s="1570">
        <v>0</v>
      </c>
      <c r="R763" s="1577">
        <v>0</v>
      </c>
      <c r="S763" s="1570">
        <v>0</v>
      </c>
      <c r="T763" s="1570">
        <v>0</v>
      </c>
      <c r="U763" s="1573">
        <v>3.5390257835388184E-8</v>
      </c>
      <c r="V763" s="1578">
        <v>0</v>
      </c>
    </row>
    <row r="764" spans="14:22">
      <c r="N764" s="1567">
        <v>59871</v>
      </c>
      <c r="O764" s="1568" t="s">
        <v>2593</v>
      </c>
      <c r="P764" s="1569">
        <v>2064</v>
      </c>
      <c r="Q764" s="1570">
        <v>0</v>
      </c>
      <c r="R764" s="1577">
        <v>0</v>
      </c>
      <c r="S764" s="1570">
        <v>0</v>
      </c>
      <c r="T764" s="1570">
        <v>0</v>
      </c>
      <c r="U764" s="1573">
        <v>3.5390257835388184E-8</v>
      </c>
      <c r="V764" s="1578">
        <v>0</v>
      </c>
    </row>
    <row r="765" spans="14:22">
      <c r="N765" s="1567">
        <v>59902</v>
      </c>
      <c r="O765" s="1568" t="s">
        <v>2594</v>
      </c>
      <c r="P765" s="1569">
        <v>2064</v>
      </c>
      <c r="Q765" s="1570">
        <v>0</v>
      </c>
      <c r="R765" s="1577">
        <v>0</v>
      </c>
      <c r="S765" s="1570">
        <v>0</v>
      </c>
      <c r="T765" s="1570">
        <v>0</v>
      </c>
      <c r="U765" s="1573">
        <v>3.5390257835388184E-8</v>
      </c>
      <c r="V765" s="1578">
        <v>0</v>
      </c>
    </row>
    <row r="766" spans="14:22">
      <c r="N766" s="1567">
        <v>59933</v>
      </c>
      <c r="O766" s="1568" t="s">
        <v>2595</v>
      </c>
      <c r="P766" s="1569">
        <v>2064</v>
      </c>
      <c r="Q766" s="1570">
        <v>0</v>
      </c>
      <c r="R766" s="1577">
        <v>0</v>
      </c>
      <c r="S766" s="1570">
        <v>0</v>
      </c>
      <c r="T766" s="1570">
        <v>0</v>
      </c>
      <c r="U766" s="1573">
        <v>3.5390257835388184E-8</v>
      </c>
      <c r="V766" s="1578">
        <v>0</v>
      </c>
    </row>
    <row r="767" spans="14:22">
      <c r="N767" s="1567">
        <v>59962</v>
      </c>
      <c r="O767" s="1568" t="s">
        <v>2596</v>
      </c>
      <c r="P767" s="1569">
        <v>2064</v>
      </c>
      <c r="Q767" s="1570">
        <v>0</v>
      </c>
      <c r="R767" s="1577">
        <v>0</v>
      </c>
      <c r="S767" s="1570">
        <v>0</v>
      </c>
      <c r="T767" s="1570">
        <v>0</v>
      </c>
      <c r="U767" s="1573">
        <v>3.5390257835388184E-8</v>
      </c>
      <c r="V767" s="1578">
        <v>0</v>
      </c>
    </row>
    <row r="768" spans="14:22">
      <c r="N768" s="1567">
        <v>59993</v>
      </c>
      <c r="O768" s="1568" t="s">
        <v>2597</v>
      </c>
      <c r="P768" s="1569">
        <v>2064</v>
      </c>
      <c r="Q768" s="1570">
        <v>0</v>
      </c>
      <c r="R768" s="1577">
        <v>0</v>
      </c>
      <c r="S768" s="1570">
        <v>0</v>
      </c>
      <c r="T768" s="1570">
        <v>0</v>
      </c>
      <c r="U768" s="1573">
        <v>3.5390257835388184E-8</v>
      </c>
      <c r="V768" s="1578">
        <v>0</v>
      </c>
    </row>
    <row r="769" spans="14:22">
      <c r="N769" s="1567">
        <v>60023</v>
      </c>
      <c r="O769" s="1568" t="s">
        <v>2598</v>
      </c>
      <c r="P769" s="1569">
        <v>2064</v>
      </c>
      <c r="Q769" s="1570">
        <v>0</v>
      </c>
      <c r="R769" s="1577">
        <v>0</v>
      </c>
      <c r="S769" s="1570">
        <v>0</v>
      </c>
      <c r="T769" s="1570">
        <v>0</v>
      </c>
      <c r="U769" s="1573">
        <v>3.5390257835388184E-8</v>
      </c>
      <c r="V769" s="1578">
        <v>0</v>
      </c>
    </row>
    <row r="770" spans="14:22">
      <c r="N770" s="1567">
        <v>60054</v>
      </c>
      <c r="O770" s="1568" t="s">
        <v>2599</v>
      </c>
      <c r="P770" s="1569">
        <v>2064</v>
      </c>
      <c r="Q770" s="1570">
        <v>0</v>
      </c>
      <c r="R770" s="1577">
        <v>0</v>
      </c>
      <c r="S770" s="1570">
        <v>0</v>
      </c>
      <c r="T770" s="1570">
        <v>0</v>
      </c>
      <c r="U770" s="1573">
        <v>3.5390257835388184E-8</v>
      </c>
      <c r="V770" s="1578">
        <v>0</v>
      </c>
    </row>
    <row r="771" spans="14:22">
      <c r="N771" s="1567">
        <v>60084</v>
      </c>
      <c r="O771" s="1568" t="s">
        <v>2600</v>
      </c>
      <c r="P771" s="1569">
        <v>2065</v>
      </c>
      <c r="Q771" s="1570">
        <v>0</v>
      </c>
      <c r="R771" s="1577">
        <v>0</v>
      </c>
      <c r="S771" s="1570">
        <v>0</v>
      </c>
      <c r="T771" s="1570">
        <v>0</v>
      </c>
      <c r="U771" s="1573">
        <v>3.5390257835388184E-8</v>
      </c>
      <c r="V771" s="1578">
        <v>0</v>
      </c>
    </row>
    <row r="772" spans="14:22">
      <c r="N772" s="1567">
        <v>60115</v>
      </c>
      <c r="O772" s="1568" t="s">
        <v>2601</v>
      </c>
      <c r="P772" s="1569">
        <v>2065</v>
      </c>
      <c r="Q772" s="1570">
        <v>0</v>
      </c>
      <c r="R772" s="1577">
        <v>0</v>
      </c>
      <c r="S772" s="1570">
        <v>0</v>
      </c>
      <c r="T772" s="1570">
        <v>0</v>
      </c>
      <c r="U772" s="1573">
        <v>3.5390257835388184E-8</v>
      </c>
      <c r="V772" s="1578">
        <v>0</v>
      </c>
    </row>
    <row r="773" spans="14:22">
      <c r="N773" s="1567">
        <v>60146</v>
      </c>
      <c r="O773" s="1568" t="s">
        <v>2602</v>
      </c>
      <c r="P773" s="1569">
        <v>2065</v>
      </c>
      <c r="Q773" s="1570">
        <v>0</v>
      </c>
      <c r="R773" s="1577">
        <v>0</v>
      </c>
      <c r="S773" s="1570">
        <v>0</v>
      </c>
      <c r="T773" s="1570">
        <v>0</v>
      </c>
      <c r="U773" s="1573">
        <v>3.5390257835388184E-8</v>
      </c>
      <c r="V773" s="1578">
        <v>0</v>
      </c>
    </row>
    <row r="774" spans="14:22">
      <c r="N774" s="1567">
        <v>60176</v>
      </c>
      <c r="O774" s="1568" t="s">
        <v>2603</v>
      </c>
      <c r="P774" s="1569">
        <v>2065</v>
      </c>
      <c r="Q774" s="1570">
        <v>0</v>
      </c>
      <c r="R774" s="1577">
        <v>0</v>
      </c>
      <c r="S774" s="1570">
        <v>0</v>
      </c>
      <c r="T774" s="1570">
        <v>0</v>
      </c>
      <c r="U774" s="1573">
        <v>3.5390257835388184E-8</v>
      </c>
      <c r="V774" s="1578">
        <v>0</v>
      </c>
    </row>
    <row r="775" spans="14:22">
      <c r="N775" s="1567">
        <v>60207</v>
      </c>
      <c r="O775" s="1568" t="s">
        <v>2604</v>
      </c>
      <c r="P775" s="1569">
        <v>2065</v>
      </c>
      <c r="Q775" s="1570">
        <v>0</v>
      </c>
      <c r="R775" s="1577">
        <v>0</v>
      </c>
      <c r="S775" s="1570">
        <v>0</v>
      </c>
      <c r="T775" s="1570">
        <v>0</v>
      </c>
      <c r="U775" s="1573">
        <v>3.5390257835388184E-8</v>
      </c>
      <c r="V775" s="1578">
        <v>0</v>
      </c>
    </row>
    <row r="776" spans="14:22">
      <c r="N776" s="1567">
        <v>60237</v>
      </c>
      <c r="O776" s="1568" t="s">
        <v>2605</v>
      </c>
      <c r="P776" s="1569">
        <v>2065</v>
      </c>
      <c r="Q776" s="1570">
        <v>0</v>
      </c>
      <c r="R776" s="1577">
        <v>0</v>
      </c>
      <c r="S776" s="1570">
        <v>0</v>
      </c>
      <c r="T776" s="1570">
        <v>0</v>
      </c>
      <c r="U776" s="1573">
        <v>3.5390257835388184E-8</v>
      </c>
      <c r="V776" s="1578">
        <v>0</v>
      </c>
    </row>
    <row r="777" spans="14:22">
      <c r="N777" s="1567">
        <v>60268</v>
      </c>
      <c r="O777" s="1568" t="s">
        <v>2606</v>
      </c>
      <c r="P777" s="1569">
        <v>2065</v>
      </c>
      <c r="Q777" s="1570">
        <v>0</v>
      </c>
      <c r="R777" s="1577">
        <v>0</v>
      </c>
      <c r="S777" s="1570">
        <v>0</v>
      </c>
      <c r="T777" s="1570">
        <v>0</v>
      </c>
      <c r="U777" s="1573">
        <v>3.5390257835388184E-8</v>
      </c>
      <c r="V777" s="1578">
        <v>0</v>
      </c>
    </row>
    <row r="778" spans="14:22">
      <c r="N778" s="1567">
        <v>60299</v>
      </c>
      <c r="O778" s="1568" t="s">
        <v>2607</v>
      </c>
      <c r="P778" s="1569">
        <v>2065</v>
      </c>
      <c r="Q778" s="1570">
        <v>0</v>
      </c>
      <c r="R778" s="1577">
        <v>0</v>
      </c>
      <c r="S778" s="1570">
        <v>0</v>
      </c>
      <c r="T778" s="1570">
        <v>0</v>
      </c>
      <c r="U778" s="1573">
        <v>3.5390257835388184E-8</v>
      </c>
      <c r="V778" s="1578">
        <v>0</v>
      </c>
    </row>
    <row r="779" spans="14:22">
      <c r="N779" s="1567">
        <v>60327</v>
      </c>
      <c r="O779" s="1568" t="s">
        <v>2608</v>
      </c>
      <c r="P779" s="1569">
        <v>2065</v>
      </c>
      <c r="Q779" s="1570">
        <v>0</v>
      </c>
      <c r="R779" s="1577">
        <v>0</v>
      </c>
      <c r="S779" s="1570">
        <v>0</v>
      </c>
      <c r="T779" s="1570">
        <v>0</v>
      </c>
      <c r="U779" s="1573">
        <v>3.5390257835388184E-8</v>
      </c>
      <c r="V779" s="1578">
        <v>0</v>
      </c>
    </row>
    <row r="780" spans="14:22">
      <c r="N780" s="1567">
        <v>60358</v>
      </c>
      <c r="O780" s="1568" t="s">
        <v>2609</v>
      </c>
      <c r="P780" s="1569">
        <v>2065</v>
      </c>
      <c r="Q780" s="1570">
        <v>0</v>
      </c>
      <c r="R780" s="1577">
        <v>0</v>
      </c>
      <c r="S780" s="1570">
        <v>0</v>
      </c>
      <c r="T780" s="1570">
        <v>0</v>
      </c>
      <c r="U780" s="1573">
        <v>3.5390257835388184E-8</v>
      </c>
      <c r="V780" s="1578">
        <v>0</v>
      </c>
    </row>
    <row r="781" spans="14:22">
      <c r="N781" s="1567">
        <v>60388</v>
      </c>
      <c r="O781" s="1568" t="s">
        <v>2610</v>
      </c>
      <c r="P781" s="1569">
        <v>2065</v>
      </c>
      <c r="Q781" s="1570">
        <v>0</v>
      </c>
      <c r="R781" s="1577">
        <v>0</v>
      </c>
      <c r="S781" s="1570">
        <v>0</v>
      </c>
      <c r="T781" s="1570">
        <v>0</v>
      </c>
      <c r="U781" s="1573">
        <v>3.5390257835388184E-8</v>
      </c>
      <c r="V781" s="1578">
        <v>0</v>
      </c>
    </row>
    <row r="782" spans="14:22">
      <c r="N782" s="1567">
        <v>60419</v>
      </c>
      <c r="O782" s="1568" t="s">
        <v>2611</v>
      </c>
      <c r="P782" s="1569">
        <v>2065</v>
      </c>
      <c r="Q782" s="1570">
        <v>0</v>
      </c>
      <c r="R782" s="1577">
        <v>0</v>
      </c>
      <c r="S782" s="1570">
        <v>0</v>
      </c>
      <c r="T782" s="1570">
        <v>0</v>
      </c>
      <c r="U782" s="1573">
        <v>3.5390257835388184E-8</v>
      </c>
      <c r="V782" s="1578">
        <v>0</v>
      </c>
    </row>
    <row r="783" spans="14:22">
      <c r="N783" s="1567">
        <v>60449</v>
      </c>
      <c r="O783" s="1568" t="s">
        <v>2612</v>
      </c>
      <c r="P783" s="1569">
        <v>2066</v>
      </c>
      <c r="Q783" s="1570">
        <v>0</v>
      </c>
      <c r="R783" s="1577">
        <v>0</v>
      </c>
      <c r="S783" s="1570">
        <v>0</v>
      </c>
      <c r="T783" s="1570">
        <v>0</v>
      </c>
      <c r="U783" s="1573">
        <v>3.5390257835388184E-8</v>
      </c>
      <c r="V783" s="1578">
        <v>0</v>
      </c>
    </row>
    <row r="784" spans="14:22">
      <c r="N784" s="1567">
        <v>60480</v>
      </c>
      <c r="O784" s="1568" t="s">
        <v>2613</v>
      </c>
      <c r="P784" s="1569">
        <v>2066</v>
      </c>
      <c r="Q784" s="1570">
        <v>0</v>
      </c>
      <c r="R784" s="1577">
        <v>0</v>
      </c>
      <c r="S784" s="1570">
        <v>0</v>
      </c>
      <c r="T784" s="1570">
        <v>0</v>
      </c>
      <c r="U784" s="1573">
        <v>3.5390257835388184E-8</v>
      </c>
      <c r="V784" s="1578">
        <v>0</v>
      </c>
    </row>
    <row r="785" spans="14:22">
      <c r="N785" s="1567">
        <v>60511</v>
      </c>
      <c r="O785" s="1568" t="s">
        <v>2614</v>
      </c>
      <c r="P785" s="1569">
        <v>2066</v>
      </c>
      <c r="Q785" s="1570">
        <v>0</v>
      </c>
      <c r="R785" s="1577">
        <v>0</v>
      </c>
      <c r="S785" s="1570">
        <v>0</v>
      </c>
      <c r="T785" s="1570">
        <v>0</v>
      </c>
      <c r="U785" s="1573">
        <v>3.5390257835388184E-8</v>
      </c>
      <c r="V785" s="1578">
        <v>0</v>
      </c>
    </row>
    <row r="786" spans="14:22">
      <c r="N786" s="1567">
        <v>60541</v>
      </c>
      <c r="O786" s="1568" t="s">
        <v>2615</v>
      </c>
      <c r="P786" s="1569">
        <v>2066</v>
      </c>
      <c r="Q786" s="1570">
        <v>0</v>
      </c>
      <c r="R786" s="1577">
        <v>0</v>
      </c>
      <c r="S786" s="1570">
        <v>0</v>
      </c>
      <c r="T786" s="1570">
        <v>0</v>
      </c>
      <c r="U786" s="1573">
        <v>3.5390257835388184E-8</v>
      </c>
      <c r="V786" s="1578">
        <v>0</v>
      </c>
    </row>
    <row r="787" spans="14:22">
      <c r="N787" s="1567">
        <v>60572</v>
      </c>
      <c r="O787" s="1568" t="s">
        <v>2616</v>
      </c>
      <c r="P787" s="1569">
        <v>2066</v>
      </c>
      <c r="Q787" s="1570">
        <v>0</v>
      </c>
      <c r="R787" s="1577">
        <v>0</v>
      </c>
      <c r="S787" s="1570">
        <v>0</v>
      </c>
      <c r="T787" s="1570">
        <v>0</v>
      </c>
      <c r="U787" s="1573">
        <v>3.5390257835388184E-8</v>
      </c>
      <c r="V787" s="1578">
        <v>0</v>
      </c>
    </row>
    <row r="788" spans="14:22">
      <c r="N788" s="1567">
        <v>60602</v>
      </c>
      <c r="O788" s="1568" t="s">
        <v>2617</v>
      </c>
      <c r="P788" s="1569">
        <v>2066</v>
      </c>
      <c r="Q788" s="1570">
        <v>0</v>
      </c>
      <c r="R788" s="1577">
        <v>0</v>
      </c>
      <c r="S788" s="1570">
        <v>0</v>
      </c>
      <c r="T788" s="1570">
        <v>0</v>
      </c>
      <c r="U788" s="1573">
        <v>3.5390257835388184E-8</v>
      </c>
      <c r="V788" s="1578">
        <v>0</v>
      </c>
    </row>
    <row r="789" spans="14:22">
      <c r="N789" s="1567">
        <v>60633</v>
      </c>
      <c r="O789" s="1568" t="s">
        <v>2618</v>
      </c>
      <c r="P789" s="1569">
        <v>2066</v>
      </c>
      <c r="Q789" s="1570">
        <v>0</v>
      </c>
      <c r="R789" s="1577">
        <v>0</v>
      </c>
      <c r="S789" s="1570">
        <v>0</v>
      </c>
      <c r="T789" s="1570">
        <v>0</v>
      </c>
      <c r="U789" s="1573">
        <v>3.5390257835388184E-8</v>
      </c>
      <c r="V789" s="1578">
        <v>0</v>
      </c>
    </row>
    <row r="790" spans="14:22">
      <c r="N790" s="1567">
        <v>60664</v>
      </c>
      <c r="O790" s="1568" t="s">
        <v>2619</v>
      </c>
      <c r="P790" s="1569">
        <v>2066</v>
      </c>
      <c r="Q790" s="1570">
        <v>0</v>
      </c>
      <c r="R790" s="1577">
        <v>0</v>
      </c>
      <c r="S790" s="1570">
        <v>0</v>
      </c>
      <c r="T790" s="1570">
        <v>0</v>
      </c>
      <c r="U790" s="1573">
        <v>3.5390257835388184E-8</v>
      </c>
      <c r="V790" s="1578">
        <v>0</v>
      </c>
    </row>
    <row r="791" spans="14:22">
      <c r="N791" s="1567">
        <v>60692</v>
      </c>
      <c r="O791" s="1568" t="s">
        <v>2620</v>
      </c>
      <c r="P791" s="1569">
        <v>2066</v>
      </c>
      <c r="Q791" s="1570">
        <v>0</v>
      </c>
      <c r="R791" s="1577">
        <v>0</v>
      </c>
      <c r="S791" s="1570">
        <v>0</v>
      </c>
      <c r="T791" s="1570">
        <v>0</v>
      </c>
      <c r="U791" s="1573">
        <v>3.5390257835388184E-8</v>
      </c>
      <c r="V791" s="1578">
        <v>0</v>
      </c>
    </row>
    <row r="792" spans="14:22">
      <c r="N792" s="1567">
        <v>60723</v>
      </c>
      <c r="O792" s="1568" t="s">
        <v>2621</v>
      </c>
      <c r="P792" s="1569">
        <v>2066</v>
      </c>
      <c r="Q792" s="1570">
        <v>0</v>
      </c>
      <c r="R792" s="1577">
        <v>0</v>
      </c>
      <c r="S792" s="1570">
        <v>0</v>
      </c>
      <c r="T792" s="1570">
        <v>0</v>
      </c>
      <c r="U792" s="1573">
        <v>3.5390257835388184E-8</v>
      </c>
      <c r="V792" s="1578">
        <v>0</v>
      </c>
    </row>
    <row r="793" spans="14:22">
      <c r="N793" s="1567">
        <v>60753</v>
      </c>
      <c r="O793" s="1568" t="s">
        <v>2622</v>
      </c>
      <c r="P793" s="1569">
        <v>2066</v>
      </c>
      <c r="Q793" s="1570">
        <v>0</v>
      </c>
      <c r="R793" s="1577">
        <v>0</v>
      </c>
      <c r="S793" s="1570">
        <v>0</v>
      </c>
      <c r="T793" s="1570">
        <v>0</v>
      </c>
      <c r="U793" s="1573">
        <v>3.5390257835388184E-8</v>
      </c>
      <c r="V793" s="1578">
        <v>0</v>
      </c>
    </row>
    <row r="794" spans="14:22">
      <c r="N794" s="1567">
        <v>60784</v>
      </c>
      <c r="O794" s="1568" t="s">
        <v>2623</v>
      </c>
      <c r="P794" s="1569">
        <v>2066</v>
      </c>
      <c r="Q794" s="1570">
        <v>0</v>
      </c>
      <c r="R794" s="1577">
        <v>0</v>
      </c>
      <c r="S794" s="1570">
        <v>0</v>
      </c>
      <c r="T794" s="1570">
        <v>0</v>
      </c>
      <c r="U794" s="1573">
        <v>3.5390257835388184E-8</v>
      </c>
      <c r="V794" s="1578">
        <v>0</v>
      </c>
    </row>
    <row r="795" spans="14:22">
      <c r="N795" s="1567">
        <v>60814</v>
      </c>
      <c r="O795" s="1568" t="s">
        <v>2624</v>
      </c>
      <c r="P795" s="1569">
        <v>2067</v>
      </c>
      <c r="Q795" s="1570">
        <v>0</v>
      </c>
      <c r="R795" s="1577">
        <v>0</v>
      </c>
      <c r="S795" s="1570">
        <v>0</v>
      </c>
      <c r="T795" s="1570">
        <v>0</v>
      </c>
      <c r="U795" s="1573">
        <v>3.5390257835388184E-8</v>
      </c>
      <c r="V795" s="1578">
        <v>0</v>
      </c>
    </row>
    <row r="796" spans="14:22">
      <c r="N796" s="1567">
        <v>60845</v>
      </c>
      <c r="O796" s="1568" t="s">
        <v>2625</v>
      </c>
      <c r="P796" s="1569">
        <v>2067</v>
      </c>
      <c r="Q796" s="1570">
        <v>0</v>
      </c>
      <c r="R796" s="1577">
        <v>0</v>
      </c>
      <c r="S796" s="1570">
        <v>0</v>
      </c>
      <c r="T796" s="1570">
        <v>0</v>
      </c>
      <c r="U796" s="1573">
        <v>3.5390257835388184E-8</v>
      </c>
      <c r="V796" s="1578">
        <v>0</v>
      </c>
    </row>
    <row r="797" spans="14:22">
      <c r="N797" s="1567">
        <v>60876</v>
      </c>
      <c r="O797" s="1568" t="s">
        <v>2626</v>
      </c>
      <c r="P797" s="1569">
        <v>2067</v>
      </c>
      <c r="Q797" s="1570">
        <v>0</v>
      </c>
      <c r="R797" s="1577">
        <v>0</v>
      </c>
      <c r="S797" s="1570">
        <v>0</v>
      </c>
      <c r="T797" s="1570">
        <v>0</v>
      </c>
      <c r="U797" s="1573">
        <v>3.5390257835388184E-8</v>
      </c>
      <c r="V797" s="1578">
        <v>0</v>
      </c>
    </row>
    <row r="798" spans="14:22">
      <c r="N798" s="1567">
        <v>60906</v>
      </c>
      <c r="O798" s="1568" t="s">
        <v>2627</v>
      </c>
      <c r="P798" s="1569">
        <v>2067</v>
      </c>
      <c r="Q798" s="1570">
        <v>0</v>
      </c>
      <c r="R798" s="1577">
        <v>0</v>
      </c>
      <c r="S798" s="1570">
        <v>0</v>
      </c>
      <c r="T798" s="1570">
        <v>0</v>
      </c>
      <c r="U798" s="1573">
        <v>3.5390257835388184E-8</v>
      </c>
      <c r="V798" s="1578">
        <v>0</v>
      </c>
    </row>
    <row r="799" spans="14:22">
      <c r="N799" s="1567">
        <v>60937</v>
      </c>
      <c r="O799" s="1568" t="s">
        <v>2628</v>
      </c>
      <c r="P799" s="1569">
        <v>2067</v>
      </c>
      <c r="Q799" s="1570">
        <v>0</v>
      </c>
      <c r="R799" s="1577">
        <v>0</v>
      </c>
      <c r="S799" s="1570">
        <v>0</v>
      </c>
      <c r="T799" s="1570">
        <v>0</v>
      </c>
      <c r="U799" s="1573">
        <v>3.5390257835388184E-8</v>
      </c>
      <c r="V799" s="1578">
        <v>0</v>
      </c>
    </row>
    <row r="800" spans="14:22">
      <c r="N800" s="1567">
        <v>60967</v>
      </c>
      <c r="O800" s="1568" t="s">
        <v>2629</v>
      </c>
      <c r="P800" s="1569">
        <v>2067</v>
      </c>
      <c r="Q800" s="1570">
        <v>0</v>
      </c>
      <c r="R800" s="1577">
        <v>0</v>
      </c>
      <c r="S800" s="1570">
        <v>0</v>
      </c>
      <c r="T800" s="1570">
        <v>0</v>
      </c>
      <c r="U800" s="1573">
        <v>3.5390257835388184E-8</v>
      </c>
      <c r="V800" s="1578">
        <v>0</v>
      </c>
    </row>
    <row r="801" spans="14:22">
      <c r="N801" s="1567">
        <v>60998</v>
      </c>
      <c r="O801" s="1568" t="s">
        <v>2630</v>
      </c>
      <c r="P801" s="1569">
        <v>2067</v>
      </c>
      <c r="Q801" s="1570">
        <v>0</v>
      </c>
      <c r="R801" s="1577">
        <v>0</v>
      </c>
      <c r="S801" s="1570">
        <v>0</v>
      </c>
      <c r="T801" s="1570">
        <v>0</v>
      </c>
      <c r="U801" s="1573">
        <v>3.5390257835388184E-8</v>
      </c>
      <c r="V801" s="1578">
        <v>0</v>
      </c>
    </row>
    <row r="802" spans="14:22">
      <c r="N802" s="1567">
        <v>61029</v>
      </c>
      <c r="O802" s="1568" t="s">
        <v>2631</v>
      </c>
      <c r="P802" s="1569">
        <v>2067</v>
      </c>
      <c r="Q802" s="1570">
        <v>0</v>
      </c>
      <c r="R802" s="1577">
        <v>0</v>
      </c>
      <c r="S802" s="1570">
        <v>0</v>
      </c>
      <c r="T802" s="1570">
        <v>0</v>
      </c>
      <c r="U802" s="1573">
        <v>3.5390257835388184E-8</v>
      </c>
      <c r="V802" s="1578">
        <v>0</v>
      </c>
    </row>
    <row r="803" spans="14:22">
      <c r="N803" s="1567">
        <v>61057</v>
      </c>
      <c r="O803" s="1568" t="s">
        <v>2632</v>
      </c>
      <c r="P803" s="1569">
        <v>2067</v>
      </c>
      <c r="Q803" s="1570">
        <v>0</v>
      </c>
      <c r="R803" s="1577">
        <v>0</v>
      </c>
      <c r="S803" s="1570">
        <v>0</v>
      </c>
      <c r="T803" s="1570">
        <v>0</v>
      </c>
      <c r="U803" s="1573">
        <v>3.5390257835388184E-8</v>
      </c>
      <c r="V803" s="1578">
        <v>0</v>
      </c>
    </row>
    <row r="804" spans="14:22">
      <c r="N804" s="1567">
        <v>61088</v>
      </c>
      <c r="O804" s="1568" t="s">
        <v>2633</v>
      </c>
      <c r="P804" s="1569">
        <v>2067</v>
      </c>
      <c r="Q804" s="1570">
        <v>0</v>
      </c>
      <c r="R804" s="1577">
        <v>0</v>
      </c>
      <c r="S804" s="1570">
        <v>0</v>
      </c>
      <c r="T804" s="1570">
        <v>0</v>
      </c>
      <c r="U804" s="1573">
        <v>3.5390257835388184E-8</v>
      </c>
      <c r="V804" s="1578">
        <v>0</v>
      </c>
    </row>
    <row r="805" spans="14:22">
      <c r="N805" s="1567">
        <v>61118</v>
      </c>
      <c r="O805" s="1568" t="s">
        <v>2634</v>
      </c>
      <c r="P805" s="1569">
        <v>2067</v>
      </c>
      <c r="Q805" s="1570">
        <v>0</v>
      </c>
      <c r="R805" s="1577">
        <v>0</v>
      </c>
      <c r="S805" s="1570">
        <v>0</v>
      </c>
      <c r="T805" s="1570">
        <v>0</v>
      </c>
      <c r="U805" s="1573">
        <v>3.5390257835388184E-8</v>
      </c>
      <c r="V805" s="1578">
        <v>0</v>
      </c>
    </row>
    <row r="806" spans="14:22">
      <c r="N806" s="1567">
        <v>61149</v>
      </c>
      <c r="O806" s="1568" t="s">
        <v>2635</v>
      </c>
      <c r="P806" s="1569">
        <v>2067</v>
      </c>
      <c r="Q806" s="1570">
        <v>0</v>
      </c>
      <c r="R806" s="1577">
        <v>0</v>
      </c>
      <c r="S806" s="1570">
        <v>0</v>
      </c>
      <c r="T806" s="1570">
        <v>0</v>
      </c>
      <c r="U806" s="1573">
        <v>3.5390257835388184E-8</v>
      </c>
      <c r="V806" s="1578">
        <v>0</v>
      </c>
    </row>
    <row r="807" spans="14:22">
      <c r="N807" s="1567">
        <v>61179</v>
      </c>
      <c r="O807" s="1568" t="s">
        <v>2636</v>
      </c>
      <c r="P807" s="1569">
        <v>2068</v>
      </c>
      <c r="Q807" s="1570">
        <v>0</v>
      </c>
      <c r="R807" s="1577">
        <v>0</v>
      </c>
      <c r="S807" s="1570">
        <v>0</v>
      </c>
      <c r="T807" s="1570">
        <v>0</v>
      </c>
      <c r="U807" s="1573">
        <v>3.5390257835388184E-8</v>
      </c>
      <c r="V807" s="1578">
        <v>0</v>
      </c>
    </row>
    <row r="808" spans="14:22">
      <c r="N808" s="1567">
        <v>61210</v>
      </c>
      <c r="O808" s="1568" t="s">
        <v>2637</v>
      </c>
      <c r="P808" s="1569">
        <v>2068</v>
      </c>
      <c r="Q808" s="1570">
        <v>0</v>
      </c>
      <c r="R808" s="1577">
        <v>0</v>
      </c>
      <c r="S808" s="1570">
        <v>0</v>
      </c>
      <c r="T808" s="1570">
        <v>0</v>
      </c>
      <c r="U808" s="1573">
        <v>3.5390257835388184E-8</v>
      </c>
      <c r="V808" s="1578">
        <v>0</v>
      </c>
    </row>
    <row r="809" spans="14:22">
      <c r="N809" s="1567">
        <v>61241</v>
      </c>
      <c r="O809" s="1568" t="s">
        <v>2638</v>
      </c>
      <c r="P809" s="1569">
        <v>2068</v>
      </c>
      <c r="Q809" s="1570">
        <v>0</v>
      </c>
      <c r="R809" s="1577">
        <v>0</v>
      </c>
      <c r="S809" s="1570">
        <v>0</v>
      </c>
      <c r="T809" s="1570">
        <v>0</v>
      </c>
      <c r="U809" s="1573">
        <v>3.5390257835388184E-8</v>
      </c>
      <c r="V809" s="1578">
        <v>0</v>
      </c>
    </row>
    <row r="810" spans="14:22">
      <c r="N810" s="1567">
        <v>61271</v>
      </c>
      <c r="O810" s="1568" t="s">
        <v>2639</v>
      </c>
      <c r="P810" s="1569">
        <v>2068</v>
      </c>
      <c r="Q810" s="1570">
        <v>0</v>
      </c>
      <c r="R810" s="1577">
        <v>0</v>
      </c>
      <c r="S810" s="1570">
        <v>0</v>
      </c>
      <c r="T810" s="1570">
        <v>0</v>
      </c>
      <c r="U810" s="1573">
        <v>3.5390257835388184E-8</v>
      </c>
      <c r="V810" s="1578">
        <v>0</v>
      </c>
    </row>
    <row r="811" spans="14:22">
      <c r="N811" s="1567">
        <v>61302</v>
      </c>
      <c r="O811" s="1568" t="s">
        <v>2640</v>
      </c>
      <c r="P811" s="1569">
        <v>2068</v>
      </c>
      <c r="Q811" s="1570">
        <v>0</v>
      </c>
      <c r="R811" s="1577">
        <v>0</v>
      </c>
      <c r="S811" s="1570">
        <v>0</v>
      </c>
      <c r="T811" s="1570">
        <v>0</v>
      </c>
      <c r="U811" s="1573">
        <v>3.5390257835388184E-8</v>
      </c>
      <c r="V811" s="1578">
        <v>0</v>
      </c>
    </row>
    <row r="812" spans="14:22">
      <c r="N812" s="1567">
        <v>61332</v>
      </c>
      <c r="O812" s="1568" t="s">
        <v>2641</v>
      </c>
      <c r="P812" s="1569">
        <v>2068</v>
      </c>
      <c r="Q812" s="1570">
        <v>0</v>
      </c>
      <c r="R812" s="1577">
        <v>0</v>
      </c>
      <c r="S812" s="1570">
        <v>0</v>
      </c>
      <c r="T812" s="1570">
        <v>0</v>
      </c>
      <c r="U812" s="1573">
        <v>3.5390257835388184E-8</v>
      </c>
      <c r="V812" s="1578">
        <v>0</v>
      </c>
    </row>
    <row r="813" spans="14:22">
      <c r="N813" s="1567">
        <v>61363</v>
      </c>
      <c r="O813" s="1568" t="s">
        <v>2642</v>
      </c>
      <c r="P813" s="1569">
        <v>2068</v>
      </c>
      <c r="Q813" s="1570">
        <v>0</v>
      </c>
      <c r="R813" s="1577">
        <v>0</v>
      </c>
      <c r="S813" s="1570">
        <v>0</v>
      </c>
      <c r="T813" s="1570">
        <v>0</v>
      </c>
      <c r="U813" s="1573">
        <v>3.5390257835388184E-8</v>
      </c>
      <c r="V813" s="1578">
        <v>0</v>
      </c>
    </row>
    <row r="814" spans="14:22">
      <c r="N814" s="1567">
        <v>61394</v>
      </c>
      <c r="O814" s="1568" t="s">
        <v>2643</v>
      </c>
      <c r="P814" s="1569">
        <v>2068</v>
      </c>
      <c r="Q814" s="1570">
        <v>0</v>
      </c>
      <c r="R814" s="1577">
        <v>0</v>
      </c>
      <c r="S814" s="1570">
        <v>0</v>
      </c>
      <c r="T814" s="1570">
        <v>0</v>
      </c>
      <c r="U814" s="1573">
        <v>3.5390257835388184E-8</v>
      </c>
      <c r="V814" s="1578">
        <v>0</v>
      </c>
    </row>
    <row r="815" spans="14:22">
      <c r="N815" s="1567">
        <v>61423</v>
      </c>
      <c r="O815" s="1568" t="s">
        <v>2644</v>
      </c>
      <c r="P815" s="1569">
        <v>2068</v>
      </c>
      <c r="Q815" s="1570">
        <v>0</v>
      </c>
      <c r="R815" s="1577">
        <v>0</v>
      </c>
      <c r="S815" s="1570">
        <v>0</v>
      </c>
      <c r="T815" s="1570">
        <v>0</v>
      </c>
      <c r="U815" s="1573">
        <v>3.5390257835388184E-8</v>
      </c>
      <c r="V815" s="1578">
        <v>0</v>
      </c>
    </row>
    <row r="816" spans="14:22">
      <c r="N816" s="1567">
        <v>61454</v>
      </c>
      <c r="O816" s="1568" t="s">
        <v>2645</v>
      </c>
      <c r="P816" s="1569">
        <v>2068</v>
      </c>
      <c r="Q816" s="1570">
        <v>0</v>
      </c>
      <c r="R816" s="1577">
        <v>0</v>
      </c>
      <c r="S816" s="1570">
        <v>0</v>
      </c>
      <c r="T816" s="1570">
        <v>0</v>
      </c>
      <c r="U816" s="1573">
        <v>3.5390257835388184E-8</v>
      </c>
      <c r="V816" s="1578">
        <v>0</v>
      </c>
    </row>
    <row r="817" spans="14:22">
      <c r="N817" s="1567">
        <v>61484</v>
      </c>
      <c r="O817" s="1568" t="s">
        <v>2646</v>
      </c>
      <c r="P817" s="1569">
        <v>2068</v>
      </c>
      <c r="Q817" s="1570">
        <v>0</v>
      </c>
      <c r="R817" s="1577">
        <v>0</v>
      </c>
      <c r="S817" s="1570">
        <v>0</v>
      </c>
      <c r="T817" s="1570">
        <v>0</v>
      </c>
      <c r="U817" s="1573">
        <v>3.5390257835388184E-8</v>
      </c>
      <c r="V817" s="1578">
        <v>0</v>
      </c>
    </row>
    <row r="818" spans="14:22">
      <c r="N818" s="1567">
        <v>61515</v>
      </c>
      <c r="O818" s="1568" t="s">
        <v>2647</v>
      </c>
      <c r="P818" s="1569">
        <v>2068</v>
      </c>
      <c r="Q818" s="1570">
        <v>0</v>
      </c>
      <c r="R818" s="1577">
        <v>0</v>
      </c>
      <c r="S818" s="1570">
        <v>0</v>
      </c>
      <c r="T818" s="1570">
        <v>0</v>
      </c>
      <c r="U818" s="1573">
        <v>3.5390257835388184E-8</v>
      </c>
      <c r="V818" s="1578">
        <v>0</v>
      </c>
    </row>
    <row r="819" spans="14:22">
      <c r="N819" s="1567">
        <v>61545</v>
      </c>
      <c r="O819" s="1568" t="s">
        <v>2648</v>
      </c>
      <c r="P819" s="1569">
        <v>2069</v>
      </c>
      <c r="Q819" s="1570">
        <v>0</v>
      </c>
      <c r="R819" s="1577">
        <v>0</v>
      </c>
      <c r="S819" s="1570">
        <v>0</v>
      </c>
      <c r="T819" s="1570">
        <v>0</v>
      </c>
      <c r="U819" s="1573">
        <v>3.5390257835388184E-8</v>
      </c>
      <c r="V819" s="1578">
        <v>0</v>
      </c>
    </row>
    <row r="820" spans="14:22">
      <c r="N820" s="1567">
        <v>61576</v>
      </c>
      <c r="O820" s="1568" t="s">
        <v>2649</v>
      </c>
      <c r="P820" s="1569">
        <v>2069</v>
      </c>
      <c r="Q820" s="1570">
        <v>0</v>
      </c>
      <c r="R820" s="1577">
        <v>0</v>
      </c>
      <c r="S820" s="1570">
        <v>0</v>
      </c>
      <c r="T820" s="1570">
        <v>0</v>
      </c>
      <c r="U820" s="1573">
        <v>3.5390257835388184E-8</v>
      </c>
      <c r="V820" s="1578">
        <v>0</v>
      </c>
    </row>
    <row r="821" spans="14:22">
      <c r="N821" s="1567">
        <v>61607</v>
      </c>
      <c r="O821" s="1568" t="s">
        <v>2650</v>
      </c>
      <c r="P821" s="1569">
        <v>2069</v>
      </c>
      <c r="Q821" s="1570">
        <v>0</v>
      </c>
      <c r="R821" s="1577">
        <v>0</v>
      </c>
      <c r="S821" s="1570">
        <v>0</v>
      </c>
      <c r="T821" s="1570">
        <v>0</v>
      </c>
      <c r="U821" s="1573">
        <v>3.5390257835388184E-8</v>
      </c>
      <c r="V821" s="1578">
        <v>0</v>
      </c>
    </row>
    <row r="822" spans="14:22">
      <c r="N822" s="1567">
        <v>61637</v>
      </c>
      <c r="O822" s="1568" t="s">
        <v>2651</v>
      </c>
      <c r="P822" s="1569">
        <v>2069</v>
      </c>
      <c r="Q822" s="1570">
        <v>0</v>
      </c>
      <c r="R822" s="1577">
        <v>0</v>
      </c>
      <c r="S822" s="1570">
        <v>0</v>
      </c>
      <c r="T822" s="1570">
        <v>0</v>
      </c>
      <c r="U822" s="1573">
        <v>3.5390257835388184E-8</v>
      </c>
      <c r="V822" s="1578">
        <v>0</v>
      </c>
    </row>
    <row r="823" spans="14:22">
      <c r="N823" s="1567">
        <v>61668</v>
      </c>
      <c r="O823" s="1568" t="s">
        <v>2652</v>
      </c>
      <c r="P823" s="1569">
        <v>2069</v>
      </c>
      <c r="Q823" s="1570">
        <v>0</v>
      </c>
      <c r="R823" s="1577">
        <v>0</v>
      </c>
      <c r="S823" s="1570">
        <v>0</v>
      </c>
      <c r="T823" s="1570">
        <v>0</v>
      </c>
      <c r="U823" s="1573">
        <v>3.5390257835388184E-8</v>
      </c>
      <c r="V823" s="1578">
        <v>0</v>
      </c>
    </row>
    <row r="824" spans="14:22">
      <c r="N824" s="1567">
        <v>61698</v>
      </c>
      <c r="O824" s="1568" t="s">
        <v>2653</v>
      </c>
      <c r="P824" s="1569">
        <v>2069</v>
      </c>
      <c r="Q824" s="1570">
        <v>0</v>
      </c>
      <c r="R824" s="1577">
        <v>0</v>
      </c>
      <c r="S824" s="1570">
        <v>0</v>
      </c>
      <c r="T824" s="1570">
        <v>0</v>
      </c>
      <c r="U824" s="1573">
        <v>3.5390257835388184E-8</v>
      </c>
      <c r="V824" s="1578">
        <v>0</v>
      </c>
    </row>
    <row r="825" spans="14:22">
      <c r="N825" s="1567">
        <v>61729</v>
      </c>
      <c r="O825" s="1568" t="s">
        <v>2654</v>
      </c>
      <c r="P825" s="1569">
        <v>2069</v>
      </c>
      <c r="Q825" s="1570">
        <v>0</v>
      </c>
      <c r="R825" s="1577">
        <v>0</v>
      </c>
      <c r="S825" s="1570">
        <v>0</v>
      </c>
      <c r="T825" s="1570">
        <v>0</v>
      </c>
      <c r="U825" s="1573">
        <v>3.5390257835388184E-8</v>
      </c>
      <c r="V825" s="1578">
        <v>0</v>
      </c>
    </row>
    <row r="826" spans="14:22">
      <c r="N826" s="1567">
        <v>61760</v>
      </c>
      <c r="O826" s="1568" t="s">
        <v>2655</v>
      </c>
      <c r="P826" s="1569">
        <v>2069</v>
      </c>
      <c r="Q826" s="1570">
        <v>0</v>
      </c>
      <c r="R826" s="1577">
        <v>0</v>
      </c>
      <c r="S826" s="1570">
        <v>0</v>
      </c>
      <c r="T826" s="1570">
        <v>0</v>
      </c>
      <c r="U826" s="1573">
        <v>3.5390257835388184E-8</v>
      </c>
      <c r="V826" s="1578">
        <v>0</v>
      </c>
    </row>
    <row r="827" spans="14:22">
      <c r="N827" s="1567">
        <v>61788</v>
      </c>
      <c r="O827" s="1568" t="s">
        <v>2656</v>
      </c>
      <c r="P827" s="1569">
        <v>2069</v>
      </c>
      <c r="Q827" s="1570">
        <v>0</v>
      </c>
      <c r="R827" s="1577">
        <v>0</v>
      </c>
      <c r="S827" s="1570">
        <v>0</v>
      </c>
      <c r="T827" s="1570">
        <v>0</v>
      </c>
      <c r="U827" s="1573">
        <v>3.5390257835388184E-8</v>
      </c>
      <c r="V827" s="1578">
        <v>0</v>
      </c>
    </row>
    <row r="828" spans="14:22">
      <c r="N828" s="1567">
        <v>61819</v>
      </c>
      <c r="O828" s="1568" t="s">
        <v>2657</v>
      </c>
      <c r="P828" s="1569">
        <v>2069</v>
      </c>
      <c r="Q828" s="1570">
        <v>0</v>
      </c>
      <c r="R828" s="1577">
        <v>0</v>
      </c>
      <c r="S828" s="1570">
        <v>0</v>
      </c>
      <c r="T828" s="1570">
        <v>0</v>
      </c>
      <c r="U828" s="1573">
        <v>3.5390257835388184E-8</v>
      </c>
      <c r="V828" s="1578">
        <v>0</v>
      </c>
    </row>
    <row r="829" spans="14:22">
      <c r="N829" s="1567">
        <v>61849</v>
      </c>
      <c r="O829" s="1568" t="s">
        <v>2658</v>
      </c>
      <c r="P829" s="1569">
        <v>2069</v>
      </c>
      <c r="Q829" s="1570">
        <v>0</v>
      </c>
      <c r="R829" s="1577">
        <v>0</v>
      </c>
      <c r="S829" s="1570">
        <v>0</v>
      </c>
      <c r="T829" s="1570">
        <v>0</v>
      </c>
      <c r="U829" s="1573">
        <v>3.5390257835388184E-8</v>
      </c>
      <c r="V829" s="1578">
        <v>0</v>
      </c>
    </row>
    <row r="830" spans="14:22">
      <c r="N830" s="1567">
        <v>61880</v>
      </c>
      <c r="O830" s="1568" t="s">
        <v>2659</v>
      </c>
      <c r="P830" s="1569">
        <v>2069</v>
      </c>
      <c r="Q830" s="1570">
        <v>0</v>
      </c>
      <c r="R830" s="1577">
        <v>0</v>
      </c>
      <c r="S830" s="1570">
        <v>0</v>
      </c>
      <c r="T830" s="1570">
        <v>0</v>
      </c>
      <c r="U830" s="1573">
        <v>3.5390257835388184E-8</v>
      </c>
      <c r="V830" s="1578">
        <v>0</v>
      </c>
    </row>
    <row r="831" spans="14:22">
      <c r="N831" s="1567">
        <v>61910</v>
      </c>
      <c r="O831" s="1568" t="s">
        <v>2660</v>
      </c>
      <c r="P831" s="1569">
        <v>2070</v>
      </c>
      <c r="Q831" s="1570">
        <v>0</v>
      </c>
      <c r="R831" s="1577">
        <v>0</v>
      </c>
      <c r="S831" s="1570">
        <v>0</v>
      </c>
      <c r="T831" s="1570">
        <v>0</v>
      </c>
      <c r="U831" s="1573">
        <v>3.5390257835388184E-8</v>
      </c>
      <c r="V831" s="1578">
        <v>0</v>
      </c>
    </row>
    <row r="832" spans="14:22">
      <c r="N832" s="1567">
        <v>61941</v>
      </c>
      <c r="O832" s="1568" t="s">
        <v>2661</v>
      </c>
      <c r="P832" s="1569">
        <v>2070</v>
      </c>
      <c r="Q832" s="1570">
        <v>0</v>
      </c>
      <c r="R832" s="1577">
        <v>0</v>
      </c>
      <c r="S832" s="1570">
        <v>0</v>
      </c>
      <c r="T832" s="1570">
        <v>0</v>
      </c>
      <c r="U832" s="1573">
        <v>3.5390257835388184E-8</v>
      </c>
      <c r="V832" s="1578">
        <v>0</v>
      </c>
    </row>
    <row r="833" spans="14:22">
      <c r="N833" s="1567">
        <v>61972</v>
      </c>
      <c r="O833" s="1568" t="s">
        <v>2662</v>
      </c>
      <c r="P833" s="1569">
        <v>2070</v>
      </c>
      <c r="Q833" s="1570">
        <v>0</v>
      </c>
      <c r="R833" s="1577">
        <v>0</v>
      </c>
      <c r="S833" s="1570">
        <v>0</v>
      </c>
      <c r="T833" s="1570">
        <v>0</v>
      </c>
      <c r="U833" s="1573">
        <v>3.5390257835388184E-8</v>
      </c>
      <c r="V833" s="1578">
        <v>0</v>
      </c>
    </row>
    <row r="834" spans="14:22">
      <c r="N834" s="1567">
        <v>62002</v>
      </c>
      <c r="O834" s="1568" t="s">
        <v>2663</v>
      </c>
      <c r="P834" s="1569">
        <v>2070</v>
      </c>
      <c r="Q834" s="1570">
        <v>0</v>
      </c>
      <c r="R834" s="1577">
        <v>0</v>
      </c>
      <c r="S834" s="1570">
        <v>0</v>
      </c>
      <c r="T834" s="1570">
        <v>0</v>
      </c>
      <c r="U834" s="1573">
        <v>3.5390257835388184E-8</v>
      </c>
      <c r="V834" s="1578">
        <v>0</v>
      </c>
    </row>
    <row r="835" spans="14:22">
      <c r="N835" s="1567">
        <v>62033</v>
      </c>
      <c r="O835" s="1568" t="s">
        <v>2664</v>
      </c>
      <c r="P835" s="1569">
        <v>2070</v>
      </c>
      <c r="Q835" s="1570">
        <v>0</v>
      </c>
      <c r="R835" s="1577">
        <v>0</v>
      </c>
      <c r="S835" s="1570">
        <v>0</v>
      </c>
      <c r="T835" s="1570">
        <v>0</v>
      </c>
      <c r="U835" s="1573">
        <v>3.5390257835388184E-8</v>
      </c>
      <c r="V835" s="1578">
        <v>0</v>
      </c>
    </row>
    <row r="836" spans="14:22">
      <c r="N836" s="1567">
        <v>62063</v>
      </c>
      <c r="O836" s="1568" t="s">
        <v>2665</v>
      </c>
      <c r="P836" s="1569">
        <v>2070</v>
      </c>
      <c r="Q836" s="1570">
        <v>0</v>
      </c>
      <c r="R836" s="1577">
        <v>0</v>
      </c>
      <c r="S836" s="1570">
        <v>0</v>
      </c>
      <c r="T836" s="1570">
        <v>0</v>
      </c>
      <c r="U836" s="1573">
        <v>3.5390257835388184E-8</v>
      </c>
      <c r="V836" s="1578">
        <v>0</v>
      </c>
    </row>
    <row r="837" spans="14:22">
      <c r="N837" s="1567">
        <v>62094</v>
      </c>
      <c r="O837" s="1568" t="s">
        <v>2666</v>
      </c>
      <c r="P837" s="1569">
        <v>2070</v>
      </c>
      <c r="Q837" s="1570">
        <v>0</v>
      </c>
      <c r="R837" s="1577">
        <v>0</v>
      </c>
      <c r="S837" s="1570">
        <v>0</v>
      </c>
      <c r="T837" s="1570">
        <v>0</v>
      </c>
      <c r="U837" s="1573">
        <v>3.5390257835388184E-8</v>
      </c>
      <c r="V837" s="1578">
        <v>0</v>
      </c>
    </row>
    <row r="838" spans="14:22">
      <c r="N838" s="1567">
        <v>62125</v>
      </c>
      <c r="O838" s="1568" t="s">
        <v>2667</v>
      </c>
      <c r="P838" s="1569">
        <v>2070</v>
      </c>
      <c r="Q838" s="1570">
        <v>0</v>
      </c>
      <c r="R838" s="1577">
        <v>0</v>
      </c>
      <c r="S838" s="1570">
        <v>0</v>
      </c>
      <c r="T838" s="1570">
        <v>0</v>
      </c>
      <c r="U838" s="1573">
        <v>3.5390257835388184E-8</v>
      </c>
      <c r="V838" s="1578">
        <v>0</v>
      </c>
    </row>
    <row r="839" spans="14:22">
      <c r="N839" s="1567">
        <v>62153</v>
      </c>
      <c r="O839" s="1568" t="s">
        <v>2668</v>
      </c>
      <c r="P839" s="1569">
        <v>2070</v>
      </c>
      <c r="Q839" s="1570">
        <v>0</v>
      </c>
      <c r="R839" s="1577">
        <v>0</v>
      </c>
      <c r="S839" s="1570">
        <v>0</v>
      </c>
      <c r="T839" s="1570">
        <v>0</v>
      </c>
      <c r="U839" s="1573">
        <v>3.5390257835388184E-8</v>
      </c>
      <c r="V839" s="1578">
        <v>0</v>
      </c>
    </row>
    <row r="840" spans="14:22">
      <c r="N840" s="1567">
        <v>62184</v>
      </c>
      <c r="O840" s="1568" t="s">
        <v>2669</v>
      </c>
      <c r="P840" s="1569">
        <v>2070</v>
      </c>
      <c r="Q840" s="1570">
        <v>0</v>
      </c>
      <c r="R840" s="1577">
        <v>0</v>
      </c>
      <c r="S840" s="1570">
        <v>0</v>
      </c>
      <c r="T840" s="1570">
        <v>0</v>
      </c>
      <c r="U840" s="1573">
        <v>3.5390257835388184E-8</v>
      </c>
      <c r="V840" s="1578">
        <v>0</v>
      </c>
    </row>
    <row r="841" spans="14:22">
      <c r="N841" s="1567">
        <v>62214</v>
      </c>
      <c r="O841" s="1568" t="s">
        <v>2670</v>
      </c>
      <c r="P841" s="1569">
        <v>2070</v>
      </c>
      <c r="Q841" s="1570">
        <v>0</v>
      </c>
      <c r="R841" s="1577">
        <v>0</v>
      </c>
      <c r="S841" s="1570">
        <v>0</v>
      </c>
      <c r="T841" s="1570">
        <v>0</v>
      </c>
      <c r="U841" s="1573">
        <v>3.5390257835388184E-8</v>
      </c>
      <c r="V841" s="1578">
        <v>0</v>
      </c>
    </row>
    <row r="842" spans="14:22">
      <c r="N842" s="1567">
        <v>62245</v>
      </c>
      <c r="O842" s="1568" t="s">
        <v>2671</v>
      </c>
      <c r="P842" s="1569">
        <v>2070</v>
      </c>
      <c r="Q842" s="1570">
        <v>0</v>
      </c>
      <c r="R842" s="1577">
        <v>0</v>
      </c>
      <c r="S842" s="1570">
        <v>0</v>
      </c>
      <c r="T842" s="1570">
        <v>0</v>
      </c>
      <c r="U842" s="1573">
        <v>3.5390257835388184E-8</v>
      </c>
      <c r="V842" s="1578">
        <v>0</v>
      </c>
    </row>
    <row r="843" spans="14:22">
      <c r="N843" s="1567">
        <v>62275</v>
      </c>
      <c r="O843" s="1568" t="s">
        <v>2672</v>
      </c>
      <c r="P843" s="1569">
        <v>2071</v>
      </c>
      <c r="Q843" s="1570">
        <v>0</v>
      </c>
      <c r="R843" s="1577">
        <v>0</v>
      </c>
      <c r="S843" s="1570">
        <v>0</v>
      </c>
      <c r="T843" s="1570">
        <v>0</v>
      </c>
      <c r="U843" s="1573">
        <v>3.5390257835388184E-8</v>
      </c>
      <c r="V843" s="1578">
        <v>0</v>
      </c>
    </row>
    <row r="844" spans="14:22">
      <c r="N844" s="1567">
        <v>62306</v>
      </c>
      <c r="O844" s="1568" t="s">
        <v>2673</v>
      </c>
      <c r="P844" s="1569">
        <v>2071</v>
      </c>
      <c r="Q844" s="1570">
        <v>0</v>
      </c>
      <c r="R844" s="1577">
        <v>0</v>
      </c>
      <c r="S844" s="1570">
        <v>0</v>
      </c>
      <c r="T844" s="1570">
        <v>0</v>
      </c>
      <c r="U844" s="1573">
        <v>3.5390257835388184E-8</v>
      </c>
      <c r="V844" s="1578">
        <v>0</v>
      </c>
    </row>
    <row r="845" spans="14:22">
      <c r="N845" s="1567">
        <v>62337</v>
      </c>
      <c r="O845" s="1568" t="s">
        <v>2674</v>
      </c>
      <c r="P845" s="1569">
        <v>2071</v>
      </c>
      <c r="Q845" s="1570">
        <v>0</v>
      </c>
      <c r="R845" s="1577">
        <v>0</v>
      </c>
      <c r="S845" s="1570">
        <v>0</v>
      </c>
      <c r="T845" s="1570">
        <v>0</v>
      </c>
      <c r="U845" s="1573">
        <v>3.5390257835388184E-8</v>
      </c>
      <c r="V845" s="1578">
        <v>0</v>
      </c>
    </row>
    <row r="846" spans="14:22">
      <c r="N846" s="1567">
        <v>62367</v>
      </c>
      <c r="O846" s="1568" t="s">
        <v>2675</v>
      </c>
      <c r="P846" s="1569">
        <v>2071</v>
      </c>
      <c r="Q846" s="1570">
        <v>0</v>
      </c>
      <c r="R846" s="1577">
        <v>0</v>
      </c>
      <c r="S846" s="1570">
        <v>0</v>
      </c>
      <c r="T846" s="1570">
        <v>0</v>
      </c>
      <c r="U846" s="1573">
        <v>3.5390257835388184E-8</v>
      </c>
      <c r="V846" s="1578">
        <v>0</v>
      </c>
    </row>
    <row r="847" spans="14:22">
      <c r="N847" s="1567">
        <v>62398</v>
      </c>
      <c r="O847" s="1568" t="s">
        <v>2676</v>
      </c>
      <c r="P847" s="1569">
        <v>2071</v>
      </c>
      <c r="Q847" s="1570">
        <v>0</v>
      </c>
      <c r="R847" s="1577">
        <v>0</v>
      </c>
      <c r="S847" s="1570">
        <v>0</v>
      </c>
      <c r="T847" s="1570">
        <v>0</v>
      </c>
      <c r="U847" s="1573">
        <v>3.5390257835388184E-8</v>
      </c>
      <c r="V847" s="1578">
        <v>0</v>
      </c>
    </row>
    <row r="848" spans="14:22">
      <c r="N848" s="1567">
        <v>62428</v>
      </c>
      <c r="O848" s="1568" t="s">
        <v>2677</v>
      </c>
      <c r="P848" s="1569">
        <v>2071</v>
      </c>
      <c r="Q848" s="1570">
        <v>0</v>
      </c>
      <c r="R848" s="1577">
        <v>0</v>
      </c>
      <c r="S848" s="1570">
        <v>0</v>
      </c>
      <c r="T848" s="1570">
        <v>0</v>
      </c>
      <c r="U848" s="1573">
        <v>3.5390257835388184E-8</v>
      </c>
      <c r="V848" s="1578">
        <v>0</v>
      </c>
    </row>
    <row r="849" spans="14:22">
      <c r="N849" s="1567">
        <v>62459</v>
      </c>
      <c r="O849" s="1568" t="s">
        <v>2678</v>
      </c>
      <c r="P849" s="1569">
        <v>2071</v>
      </c>
      <c r="Q849" s="1570">
        <v>0</v>
      </c>
      <c r="R849" s="1577">
        <v>0</v>
      </c>
      <c r="S849" s="1570">
        <v>0</v>
      </c>
      <c r="T849" s="1570">
        <v>0</v>
      </c>
      <c r="U849" s="1573">
        <v>3.5390257835388184E-8</v>
      </c>
      <c r="V849" s="1578">
        <v>0</v>
      </c>
    </row>
    <row r="850" spans="14:22">
      <c r="N850" s="1567">
        <v>62490</v>
      </c>
      <c r="O850" s="1568" t="s">
        <v>2679</v>
      </c>
      <c r="P850" s="1569">
        <v>2071</v>
      </c>
      <c r="Q850" s="1570">
        <v>0</v>
      </c>
      <c r="R850" s="1577">
        <v>0</v>
      </c>
      <c r="S850" s="1570">
        <v>0</v>
      </c>
      <c r="T850" s="1570">
        <v>0</v>
      </c>
      <c r="U850" s="1573">
        <v>3.5390257835388184E-8</v>
      </c>
      <c r="V850" s="1578">
        <v>0</v>
      </c>
    </row>
    <row r="851" spans="14:22">
      <c r="N851" s="1567">
        <v>62518</v>
      </c>
      <c r="O851" s="1568" t="s">
        <v>2680</v>
      </c>
      <c r="P851" s="1569">
        <v>2071</v>
      </c>
      <c r="Q851" s="1570">
        <v>0</v>
      </c>
      <c r="R851" s="1577">
        <v>0</v>
      </c>
      <c r="S851" s="1570">
        <v>0</v>
      </c>
      <c r="T851" s="1570">
        <v>0</v>
      </c>
      <c r="U851" s="1573">
        <v>3.5390257835388184E-8</v>
      </c>
      <c r="V851" s="1578">
        <v>0</v>
      </c>
    </row>
    <row r="852" spans="14:22">
      <c r="N852" s="1567">
        <v>62549</v>
      </c>
      <c r="O852" s="1568" t="s">
        <v>2681</v>
      </c>
      <c r="P852" s="1569">
        <v>2071</v>
      </c>
      <c r="Q852" s="1570">
        <v>0</v>
      </c>
      <c r="R852" s="1577">
        <v>0</v>
      </c>
      <c r="S852" s="1570">
        <v>0</v>
      </c>
      <c r="T852" s="1570">
        <v>0</v>
      </c>
      <c r="U852" s="1573">
        <v>3.5390257835388184E-8</v>
      </c>
      <c r="V852" s="1578">
        <v>0</v>
      </c>
    </row>
    <row r="853" spans="14:22">
      <c r="N853" s="1567">
        <v>62579</v>
      </c>
      <c r="O853" s="1568" t="s">
        <v>2682</v>
      </c>
      <c r="P853" s="1569">
        <v>2071</v>
      </c>
      <c r="Q853" s="1570">
        <v>0</v>
      </c>
      <c r="R853" s="1577">
        <v>0</v>
      </c>
      <c r="S853" s="1570">
        <v>0</v>
      </c>
      <c r="T853" s="1570">
        <v>0</v>
      </c>
      <c r="U853" s="1573">
        <v>3.5390257835388184E-8</v>
      </c>
      <c r="V853" s="1578">
        <v>0</v>
      </c>
    </row>
    <row r="854" spans="14:22">
      <c r="N854" s="1567">
        <v>62610</v>
      </c>
      <c r="O854" s="1568" t="s">
        <v>2683</v>
      </c>
      <c r="P854" s="1569">
        <v>2071</v>
      </c>
      <c r="Q854" s="1570">
        <v>0</v>
      </c>
      <c r="R854" s="1577">
        <v>0</v>
      </c>
      <c r="S854" s="1570">
        <v>0</v>
      </c>
      <c r="T854" s="1570">
        <v>0</v>
      </c>
      <c r="U854" s="1573">
        <v>3.5390257835388184E-8</v>
      </c>
      <c r="V854" s="1578">
        <v>0</v>
      </c>
    </row>
    <row r="855" spans="14:22">
      <c r="N855" s="1567">
        <v>62640</v>
      </c>
      <c r="O855" s="1568" t="s">
        <v>2684</v>
      </c>
      <c r="P855" s="1569">
        <v>2072</v>
      </c>
      <c r="Q855" s="1570">
        <v>0</v>
      </c>
      <c r="R855" s="1577">
        <v>0</v>
      </c>
      <c r="S855" s="1570">
        <v>0</v>
      </c>
      <c r="T855" s="1570">
        <v>0</v>
      </c>
      <c r="U855" s="1573">
        <v>3.5390257835388184E-8</v>
      </c>
      <c r="V855" s="1578">
        <v>0</v>
      </c>
    </row>
    <row r="856" spans="14:22">
      <c r="N856" s="1567">
        <v>62671</v>
      </c>
      <c r="O856" s="1568" t="s">
        <v>2685</v>
      </c>
      <c r="P856" s="1569">
        <v>2072</v>
      </c>
      <c r="Q856" s="1570">
        <v>0</v>
      </c>
      <c r="R856" s="1577">
        <v>0</v>
      </c>
      <c r="S856" s="1570">
        <v>0</v>
      </c>
      <c r="T856" s="1570">
        <v>0</v>
      </c>
      <c r="U856" s="1573">
        <v>3.5390257835388184E-8</v>
      </c>
      <c r="V856" s="1578">
        <v>0</v>
      </c>
    </row>
    <row r="857" spans="14:22">
      <c r="N857" s="1567">
        <v>62702</v>
      </c>
      <c r="O857" s="1568" t="s">
        <v>2686</v>
      </c>
      <c r="P857" s="1569">
        <v>2072</v>
      </c>
      <c r="Q857" s="1570">
        <v>0</v>
      </c>
      <c r="R857" s="1577">
        <v>0</v>
      </c>
      <c r="S857" s="1570">
        <v>0</v>
      </c>
      <c r="T857" s="1570">
        <v>0</v>
      </c>
      <c r="U857" s="1573">
        <v>3.5390257835388184E-8</v>
      </c>
      <c r="V857" s="1578">
        <v>0</v>
      </c>
    </row>
    <row r="858" spans="14:22">
      <c r="N858" s="1567">
        <v>62732</v>
      </c>
      <c r="O858" s="1568" t="s">
        <v>2687</v>
      </c>
      <c r="P858" s="1569">
        <v>2072</v>
      </c>
      <c r="Q858" s="1570">
        <v>0</v>
      </c>
      <c r="R858" s="1577">
        <v>0</v>
      </c>
      <c r="S858" s="1570">
        <v>0</v>
      </c>
      <c r="T858" s="1570">
        <v>0</v>
      </c>
      <c r="U858" s="1573">
        <v>3.5390257835388184E-8</v>
      </c>
      <c r="V858" s="1578">
        <v>0</v>
      </c>
    </row>
    <row r="859" spans="14:22">
      <c r="N859" s="1567">
        <v>62763</v>
      </c>
      <c r="O859" s="1568" t="s">
        <v>2688</v>
      </c>
      <c r="P859" s="1569">
        <v>2072</v>
      </c>
      <c r="Q859" s="1570">
        <v>0</v>
      </c>
      <c r="R859" s="1577">
        <v>0</v>
      </c>
      <c r="S859" s="1570">
        <v>0</v>
      </c>
      <c r="T859" s="1570">
        <v>0</v>
      </c>
      <c r="U859" s="1573">
        <v>3.5390257835388184E-8</v>
      </c>
      <c r="V859" s="1578">
        <v>0</v>
      </c>
    </row>
    <row r="860" spans="14:22">
      <c r="N860" s="1567">
        <v>62793</v>
      </c>
      <c r="O860" s="1568" t="s">
        <v>2689</v>
      </c>
      <c r="P860" s="1569">
        <v>2072</v>
      </c>
      <c r="Q860" s="1570">
        <v>0</v>
      </c>
      <c r="R860" s="1577">
        <v>0</v>
      </c>
      <c r="S860" s="1570">
        <v>0</v>
      </c>
      <c r="T860" s="1570">
        <v>0</v>
      </c>
      <c r="U860" s="1573">
        <v>3.5390257835388184E-8</v>
      </c>
      <c r="V860" s="1578">
        <v>0</v>
      </c>
    </row>
    <row r="861" spans="14:22">
      <c r="N861" s="1567">
        <v>62824</v>
      </c>
      <c r="O861" s="1568" t="s">
        <v>2690</v>
      </c>
      <c r="P861" s="1569">
        <v>2072</v>
      </c>
      <c r="Q861" s="1570">
        <v>0</v>
      </c>
      <c r="R861" s="1577">
        <v>0</v>
      </c>
      <c r="S861" s="1570">
        <v>0</v>
      </c>
      <c r="T861" s="1570">
        <v>0</v>
      </c>
      <c r="U861" s="1573">
        <v>3.5390257835388184E-8</v>
      </c>
      <c r="V861" s="1578">
        <v>0</v>
      </c>
    </row>
    <row r="862" spans="14:22">
      <c r="N862" s="1567">
        <v>62855</v>
      </c>
      <c r="O862" s="1568" t="s">
        <v>2691</v>
      </c>
      <c r="P862" s="1569">
        <v>2072</v>
      </c>
      <c r="Q862" s="1570">
        <v>0</v>
      </c>
      <c r="R862" s="1577">
        <v>0</v>
      </c>
      <c r="S862" s="1570">
        <v>0</v>
      </c>
      <c r="T862" s="1570">
        <v>0</v>
      </c>
      <c r="U862" s="1573">
        <v>3.5390257835388184E-8</v>
      </c>
      <c r="V862" s="1578">
        <v>0</v>
      </c>
    </row>
    <row r="863" spans="14:22">
      <c r="N863" s="1567">
        <v>62884</v>
      </c>
      <c r="O863" s="1568" t="s">
        <v>2692</v>
      </c>
      <c r="P863" s="1569">
        <v>2072</v>
      </c>
      <c r="Q863" s="1570">
        <v>0</v>
      </c>
      <c r="R863" s="1577">
        <v>0</v>
      </c>
      <c r="S863" s="1570">
        <v>0</v>
      </c>
      <c r="T863" s="1570">
        <v>0</v>
      </c>
      <c r="U863" s="1573">
        <v>3.5390257835388184E-8</v>
      </c>
      <c r="V863" s="1578">
        <v>0</v>
      </c>
    </row>
    <row r="864" spans="14:22">
      <c r="N864" s="1567">
        <v>62915</v>
      </c>
      <c r="O864" s="1568" t="s">
        <v>2693</v>
      </c>
      <c r="P864" s="1569">
        <v>2072</v>
      </c>
      <c r="Q864" s="1570">
        <v>0</v>
      </c>
      <c r="R864" s="1577">
        <v>0</v>
      </c>
      <c r="S864" s="1570">
        <v>0</v>
      </c>
      <c r="T864" s="1570">
        <v>0</v>
      </c>
      <c r="U864" s="1573">
        <v>3.5390257835388184E-8</v>
      </c>
      <c r="V864" s="1578">
        <v>0</v>
      </c>
    </row>
    <row r="865" spans="14:22">
      <c r="N865" s="1567">
        <v>62945</v>
      </c>
      <c r="O865" s="1568" t="s">
        <v>2694</v>
      </c>
      <c r="P865" s="1569">
        <v>2072</v>
      </c>
      <c r="Q865" s="1570">
        <v>0</v>
      </c>
      <c r="R865" s="1577">
        <v>0</v>
      </c>
      <c r="S865" s="1570">
        <v>0</v>
      </c>
      <c r="T865" s="1570">
        <v>0</v>
      </c>
      <c r="U865" s="1573">
        <v>3.5390257835388184E-8</v>
      </c>
      <c r="V865" s="1578">
        <v>0</v>
      </c>
    </row>
    <row r="866" spans="14:22">
      <c r="N866" s="1567">
        <v>62976</v>
      </c>
      <c r="O866" s="1568" t="s">
        <v>2695</v>
      </c>
      <c r="P866" s="1569">
        <v>2072</v>
      </c>
      <c r="Q866" s="1570">
        <v>0</v>
      </c>
      <c r="R866" s="1577">
        <v>0</v>
      </c>
      <c r="S866" s="1570">
        <v>0</v>
      </c>
      <c r="T866" s="1570">
        <v>0</v>
      </c>
      <c r="U866" s="1573">
        <v>3.5390257835388184E-8</v>
      </c>
      <c r="V866" s="1578">
        <v>0</v>
      </c>
    </row>
    <row r="867" spans="14:22">
      <c r="N867" s="1567">
        <v>63006</v>
      </c>
      <c r="O867" s="1568" t="s">
        <v>2696</v>
      </c>
      <c r="P867" s="1569">
        <v>2073</v>
      </c>
      <c r="Q867" s="1570">
        <v>0</v>
      </c>
      <c r="R867" s="1577">
        <v>0</v>
      </c>
      <c r="S867" s="1570">
        <v>0</v>
      </c>
      <c r="T867" s="1570">
        <v>0</v>
      </c>
      <c r="U867" s="1573">
        <v>3.5390257835388184E-8</v>
      </c>
      <c r="V867" s="1578">
        <v>0</v>
      </c>
    </row>
    <row r="868" spans="14:22">
      <c r="N868" s="1567">
        <v>63037</v>
      </c>
      <c r="O868" s="1568" t="s">
        <v>2697</v>
      </c>
      <c r="P868" s="1569">
        <v>2073</v>
      </c>
      <c r="Q868" s="1570">
        <v>0</v>
      </c>
      <c r="R868" s="1577">
        <v>0</v>
      </c>
      <c r="S868" s="1570">
        <v>0</v>
      </c>
      <c r="T868" s="1570">
        <v>0</v>
      </c>
      <c r="U868" s="1573">
        <v>3.5390257835388184E-8</v>
      </c>
      <c r="V868" s="1578">
        <v>0</v>
      </c>
    </row>
    <row r="869" spans="14:22">
      <c r="N869" s="1567">
        <v>63068</v>
      </c>
      <c r="O869" s="1568" t="s">
        <v>2698</v>
      </c>
      <c r="P869" s="1569">
        <v>2073</v>
      </c>
      <c r="Q869" s="1570">
        <v>0</v>
      </c>
      <c r="R869" s="1577">
        <v>0</v>
      </c>
      <c r="S869" s="1570">
        <v>0</v>
      </c>
      <c r="T869" s="1570">
        <v>0</v>
      </c>
      <c r="U869" s="1573">
        <v>3.5390257835388184E-8</v>
      </c>
      <c r="V869" s="1578">
        <v>0</v>
      </c>
    </row>
    <row r="870" spans="14:22">
      <c r="N870" s="1567">
        <v>63098</v>
      </c>
      <c r="O870" s="1568" t="s">
        <v>2699</v>
      </c>
      <c r="P870" s="1569">
        <v>2073</v>
      </c>
      <c r="Q870" s="1570">
        <v>0</v>
      </c>
      <c r="R870" s="1577">
        <v>0</v>
      </c>
      <c r="S870" s="1570">
        <v>0</v>
      </c>
      <c r="T870" s="1570">
        <v>0</v>
      </c>
      <c r="U870" s="1573">
        <v>3.5390257835388184E-8</v>
      </c>
      <c r="V870" s="1578">
        <v>0</v>
      </c>
    </row>
    <row r="871" spans="14:22">
      <c r="N871" s="1567">
        <v>63129</v>
      </c>
      <c r="O871" s="1568" t="s">
        <v>2700</v>
      </c>
      <c r="P871" s="1569">
        <v>2073</v>
      </c>
      <c r="Q871" s="1570">
        <v>0</v>
      </c>
      <c r="R871" s="1577">
        <v>0</v>
      </c>
      <c r="S871" s="1570">
        <v>0</v>
      </c>
      <c r="T871" s="1570">
        <v>0</v>
      </c>
      <c r="U871" s="1573">
        <v>3.5390257835388184E-8</v>
      </c>
      <c r="V871" s="1578">
        <v>0</v>
      </c>
    </row>
    <row r="872" spans="14:22">
      <c r="N872" s="1567">
        <v>63159</v>
      </c>
      <c r="O872" s="1568" t="s">
        <v>2701</v>
      </c>
      <c r="P872" s="1569">
        <v>2073</v>
      </c>
      <c r="Q872" s="1570">
        <v>0</v>
      </c>
      <c r="R872" s="1577">
        <v>0</v>
      </c>
      <c r="S872" s="1570">
        <v>0</v>
      </c>
      <c r="T872" s="1570">
        <v>0</v>
      </c>
      <c r="U872" s="1573">
        <v>3.5390257835388184E-8</v>
      </c>
      <c r="V872" s="1578">
        <v>0</v>
      </c>
    </row>
    <row r="873" spans="14:22">
      <c r="N873" s="1567">
        <v>63190</v>
      </c>
      <c r="O873" s="1568" t="s">
        <v>2702</v>
      </c>
      <c r="P873" s="1569">
        <v>2073</v>
      </c>
      <c r="Q873" s="1570">
        <v>0</v>
      </c>
      <c r="R873" s="1577">
        <v>0</v>
      </c>
      <c r="S873" s="1570">
        <v>0</v>
      </c>
      <c r="T873" s="1570">
        <v>0</v>
      </c>
      <c r="U873" s="1573">
        <v>3.5390257835388184E-8</v>
      </c>
      <c r="V873" s="1578">
        <v>0</v>
      </c>
    </row>
    <row r="874" spans="14:22">
      <c r="N874" s="1567">
        <v>63221</v>
      </c>
      <c r="O874" s="1568" t="s">
        <v>2703</v>
      </c>
      <c r="P874" s="1569">
        <v>2073</v>
      </c>
      <c r="Q874" s="1570">
        <v>0</v>
      </c>
      <c r="R874" s="1577">
        <v>0</v>
      </c>
      <c r="S874" s="1570">
        <v>0</v>
      </c>
      <c r="T874" s="1570">
        <v>0</v>
      </c>
      <c r="U874" s="1573">
        <v>3.5390257835388184E-8</v>
      </c>
      <c r="V874" s="1578">
        <v>0</v>
      </c>
    </row>
    <row r="875" spans="14:22">
      <c r="N875" s="1567">
        <v>63249</v>
      </c>
      <c r="O875" s="1568" t="s">
        <v>2704</v>
      </c>
      <c r="P875" s="1569">
        <v>2073</v>
      </c>
      <c r="Q875" s="1570">
        <v>0</v>
      </c>
      <c r="R875" s="1577">
        <v>0</v>
      </c>
      <c r="S875" s="1570">
        <v>0</v>
      </c>
      <c r="T875" s="1570">
        <v>0</v>
      </c>
      <c r="U875" s="1573">
        <v>3.5390257835388184E-8</v>
      </c>
      <c r="V875" s="1578">
        <v>0</v>
      </c>
    </row>
    <row r="876" spans="14:22">
      <c r="N876" s="1567">
        <v>63280</v>
      </c>
      <c r="O876" s="1568" t="s">
        <v>2705</v>
      </c>
      <c r="P876" s="1569">
        <v>2073</v>
      </c>
      <c r="Q876" s="1570">
        <v>0</v>
      </c>
      <c r="R876" s="1577">
        <v>0</v>
      </c>
      <c r="S876" s="1570">
        <v>0</v>
      </c>
      <c r="T876" s="1570">
        <v>0</v>
      </c>
      <c r="U876" s="1573">
        <v>3.5390257835388184E-8</v>
      </c>
      <c r="V876" s="1578">
        <v>0</v>
      </c>
    </row>
    <row r="877" spans="14:22">
      <c r="N877" s="1567">
        <v>63310</v>
      </c>
      <c r="O877" s="1568" t="s">
        <v>2706</v>
      </c>
      <c r="P877" s="1569">
        <v>2073</v>
      </c>
      <c r="Q877" s="1570">
        <v>0</v>
      </c>
      <c r="R877" s="1577">
        <v>0</v>
      </c>
      <c r="S877" s="1570">
        <v>0</v>
      </c>
      <c r="T877" s="1570">
        <v>0</v>
      </c>
      <c r="U877" s="1573">
        <v>3.5390257835388184E-8</v>
      </c>
      <c r="V877" s="1578">
        <v>0</v>
      </c>
    </row>
    <row r="878" spans="14:22">
      <c r="N878" s="1567">
        <v>63341</v>
      </c>
      <c r="O878" s="1568" t="s">
        <v>2707</v>
      </c>
      <c r="P878" s="1569">
        <v>2073</v>
      </c>
      <c r="Q878" s="1570">
        <v>0</v>
      </c>
      <c r="R878" s="1577">
        <v>0</v>
      </c>
      <c r="S878" s="1570">
        <v>0</v>
      </c>
      <c r="T878" s="1570">
        <v>0</v>
      </c>
      <c r="U878" s="1573">
        <v>3.5390257835388184E-8</v>
      </c>
      <c r="V878" s="1578">
        <v>0</v>
      </c>
    </row>
    <row r="879" spans="14:22">
      <c r="N879" s="1567">
        <v>63371</v>
      </c>
      <c r="O879" s="1568" t="s">
        <v>2708</v>
      </c>
      <c r="P879" s="1569">
        <v>2074</v>
      </c>
      <c r="Q879" s="1570">
        <v>0</v>
      </c>
      <c r="R879" s="1577">
        <v>0</v>
      </c>
      <c r="S879" s="1570">
        <v>0</v>
      </c>
      <c r="T879" s="1570">
        <v>0</v>
      </c>
      <c r="U879" s="1573">
        <v>3.5390257835388184E-8</v>
      </c>
      <c r="V879" s="1578">
        <v>0</v>
      </c>
    </row>
    <row r="880" spans="14:22">
      <c r="N880" s="1567">
        <v>63402</v>
      </c>
      <c r="O880" s="1568" t="s">
        <v>2709</v>
      </c>
      <c r="P880" s="1569">
        <v>2074</v>
      </c>
      <c r="Q880" s="1570">
        <v>0</v>
      </c>
      <c r="R880" s="1577">
        <v>0</v>
      </c>
      <c r="S880" s="1570">
        <v>0</v>
      </c>
      <c r="T880" s="1570">
        <v>0</v>
      </c>
      <c r="U880" s="1573">
        <v>3.5390257835388184E-8</v>
      </c>
      <c r="V880" s="1578">
        <v>0</v>
      </c>
    </row>
    <row r="881" spans="14:22">
      <c r="N881" s="1567">
        <v>63433</v>
      </c>
      <c r="O881" s="1568" t="s">
        <v>2710</v>
      </c>
      <c r="P881" s="1569">
        <v>2074</v>
      </c>
      <c r="Q881" s="1570">
        <v>0</v>
      </c>
      <c r="R881" s="1577">
        <v>0</v>
      </c>
      <c r="S881" s="1570">
        <v>0</v>
      </c>
      <c r="T881" s="1570">
        <v>0</v>
      </c>
      <c r="U881" s="1573">
        <v>3.5390257835388184E-8</v>
      </c>
      <c r="V881" s="1578">
        <v>0</v>
      </c>
    </row>
    <row r="882" spans="14:22">
      <c r="N882" s="1567">
        <v>63463</v>
      </c>
      <c r="O882" s="1568" t="s">
        <v>2711</v>
      </c>
      <c r="P882" s="1569">
        <v>2074</v>
      </c>
      <c r="Q882" s="1570">
        <v>0</v>
      </c>
      <c r="R882" s="1577">
        <v>0</v>
      </c>
      <c r="S882" s="1570">
        <v>0</v>
      </c>
      <c r="T882" s="1570">
        <v>0</v>
      </c>
      <c r="U882" s="1573">
        <v>3.5390257835388184E-8</v>
      </c>
      <c r="V882" s="1578">
        <v>0</v>
      </c>
    </row>
    <row r="883" spans="14:22">
      <c r="N883" s="1567">
        <v>63494</v>
      </c>
      <c r="O883" s="1568" t="s">
        <v>2712</v>
      </c>
      <c r="P883" s="1569">
        <v>2074</v>
      </c>
      <c r="Q883" s="1570">
        <v>0</v>
      </c>
      <c r="R883" s="1577">
        <v>0</v>
      </c>
      <c r="S883" s="1570">
        <v>0</v>
      </c>
      <c r="T883" s="1570">
        <v>0</v>
      </c>
      <c r="U883" s="1573">
        <v>3.5390257835388184E-8</v>
      </c>
      <c r="V883" s="1578">
        <v>0</v>
      </c>
    </row>
    <row r="884" spans="14:22">
      <c r="N884" s="1567">
        <v>63524</v>
      </c>
      <c r="O884" s="1568" t="s">
        <v>2713</v>
      </c>
      <c r="P884" s="1569">
        <v>2074</v>
      </c>
      <c r="Q884" s="1570">
        <v>0</v>
      </c>
      <c r="R884" s="1577">
        <v>0</v>
      </c>
      <c r="S884" s="1570">
        <v>0</v>
      </c>
      <c r="T884" s="1570">
        <v>0</v>
      </c>
      <c r="U884" s="1573">
        <v>3.5390257835388184E-8</v>
      </c>
      <c r="V884" s="1578">
        <v>0</v>
      </c>
    </row>
    <row r="885" spans="14:22">
      <c r="N885" s="1567">
        <v>63555</v>
      </c>
      <c r="O885" s="1568" t="s">
        <v>2714</v>
      </c>
      <c r="P885" s="1569">
        <v>2074</v>
      </c>
      <c r="Q885" s="1570">
        <v>0</v>
      </c>
      <c r="R885" s="1577">
        <v>0</v>
      </c>
      <c r="S885" s="1570">
        <v>0</v>
      </c>
      <c r="T885" s="1570">
        <v>0</v>
      </c>
      <c r="U885" s="1573">
        <v>3.5390257835388184E-8</v>
      </c>
      <c r="V885" s="1578">
        <v>0</v>
      </c>
    </row>
    <row r="886" spans="14:22">
      <c r="N886" s="1567">
        <v>63586</v>
      </c>
      <c r="O886" s="1568" t="s">
        <v>2715</v>
      </c>
      <c r="P886" s="1569">
        <v>2074</v>
      </c>
      <c r="Q886" s="1570">
        <v>0</v>
      </c>
      <c r="R886" s="1577">
        <v>0</v>
      </c>
      <c r="S886" s="1570">
        <v>0</v>
      </c>
      <c r="T886" s="1570">
        <v>0</v>
      </c>
      <c r="U886" s="1573">
        <v>3.5390257835388184E-8</v>
      </c>
      <c r="V886" s="1578">
        <v>0</v>
      </c>
    </row>
    <row r="887" spans="14:22">
      <c r="N887" s="1567">
        <v>63614</v>
      </c>
      <c r="O887" s="1568" t="s">
        <v>2716</v>
      </c>
      <c r="P887" s="1569">
        <v>2074</v>
      </c>
      <c r="Q887" s="1570">
        <v>0</v>
      </c>
      <c r="R887" s="1577">
        <v>0</v>
      </c>
      <c r="S887" s="1570">
        <v>0</v>
      </c>
      <c r="T887" s="1570">
        <v>0</v>
      </c>
      <c r="U887" s="1573">
        <v>3.5390257835388184E-8</v>
      </c>
      <c r="V887" s="1578">
        <v>0</v>
      </c>
    </row>
    <row r="888" spans="14:22">
      <c r="N888" s="1567">
        <v>63645</v>
      </c>
      <c r="O888" s="1568" t="s">
        <v>2717</v>
      </c>
      <c r="P888" s="1569">
        <v>2074</v>
      </c>
      <c r="Q888" s="1570">
        <v>0</v>
      </c>
      <c r="R888" s="1577">
        <v>0</v>
      </c>
      <c r="S888" s="1570">
        <v>0</v>
      </c>
      <c r="T888" s="1570">
        <v>0</v>
      </c>
      <c r="U888" s="1573">
        <v>3.5390257835388184E-8</v>
      </c>
      <c r="V888" s="1578">
        <v>0</v>
      </c>
    </row>
    <row r="889" spans="14:22">
      <c r="N889" s="1567">
        <v>63675</v>
      </c>
      <c r="O889" s="1568" t="s">
        <v>2718</v>
      </c>
      <c r="P889" s="1569">
        <v>2074</v>
      </c>
      <c r="Q889" s="1570">
        <v>0</v>
      </c>
      <c r="R889" s="1577">
        <v>0</v>
      </c>
      <c r="S889" s="1570">
        <v>0</v>
      </c>
      <c r="T889" s="1570">
        <v>0</v>
      </c>
      <c r="U889" s="1573">
        <v>3.5390257835388184E-8</v>
      </c>
      <c r="V889" s="1578">
        <v>0</v>
      </c>
    </row>
    <row r="890" spans="14:22">
      <c r="N890" s="1567">
        <v>63706</v>
      </c>
      <c r="O890" s="1568" t="s">
        <v>2719</v>
      </c>
      <c r="P890" s="1569">
        <v>2074</v>
      </c>
      <c r="Q890" s="1570">
        <v>0</v>
      </c>
      <c r="R890" s="1577">
        <v>0</v>
      </c>
      <c r="S890" s="1570">
        <v>0</v>
      </c>
      <c r="T890" s="1570">
        <v>0</v>
      </c>
      <c r="U890" s="1573">
        <v>3.5390257835388184E-8</v>
      </c>
      <c r="V890" s="1578">
        <v>0</v>
      </c>
    </row>
    <row r="891" spans="14:22">
      <c r="N891" s="1567">
        <v>63736</v>
      </c>
      <c r="O891" s="1568" t="s">
        <v>2720</v>
      </c>
      <c r="P891" s="1569">
        <v>2075</v>
      </c>
      <c r="Q891" s="1570">
        <v>0</v>
      </c>
      <c r="R891" s="1577">
        <v>0</v>
      </c>
      <c r="S891" s="1570">
        <v>0</v>
      </c>
      <c r="T891" s="1570">
        <v>0</v>
      </c>
      <c r="U891" s="1573">
        <v>3.5390257835388184E-8</v>
      </c>
      <c r="V891" s="1578">
        <v>0</v>
      </c>
    </row>
    <row r="892" spans="14:22">
      <c r="N892" s="1567">
        <v>63767</v>
      </c>
      <c r="O892" s="1568" t="s">
        <v>2721</v>
      </c>
      <c r="P892" s="1569">
        <v>2075</v>
      </c>
      <c r="Q892" s="1570">
        <v>0</v>
      </c>
      <c r="R892" s="1577">
        <v>0</v>
      </c>
      <c r="S892" s="1570">
        <v>0</v>
      </c>
      <c r="T892" s="1570">
        <v>0</v>
      </c>
      <c r="U892" s="1573">
        <v>3.5390257835388184E-8</v>
      </c>
      <c r="V892" s="1578">
        <v>0</v>
      </c>
    </row>
    <row r="893" spans="14:22">
      <c r="N893" s="1567">
        <v>63798</v>
      </c>
      <c r="O893" s="1568" t="s">
        <v>2722</v>
      </c>
      <c r="P893" s="1569">
        <v>2075</v>
      </c>
      <c r="Q893" s="1570">
        <v>0</v>
      </c>
      <c r="R893" s="1577">
        <v>0</v>
      </c>
      <c r="S893" s="1570">
        <v>0</v>
      </c>
      <c r="T893" s="1570">
        <v>0</v>
      </c>
      <c r="U893" s="1573">
        <v>3.5390257835388184E-8</v>
      </c>
      <c r="V893" s="1578">
        <v>0</v>
      </c>
    </row>
    <row r="894" spans="14:22">
      <c r="N894" s="1567">
        <v>63828</v>
      </c>
      <c r="O894" s="1568" t="s">
        <v>2723</v>
      </c>
      <c r="P894" s="1569">
        <v>2075</v>
      </c>
      <c r="Q894" s="1570">
        <v>0</v>
      </c>
      <c r="R894" s="1577">
        <v>0</v>
      </c>
      <c r="S894" s="1570">
        <v>0</v>
      </c>
      <c r="T894" s="1570">
        <v>0</v>
      </c>
      <c r="U894" s="1573">
        <v>3.5390257835388184E-8</v>
      </c>
      <c r="V894" s="1578">
        <v>0</v>
      </c>
    </row>
    <row r="895" spans="14:22">
      <c r="N895" s="1567">
        <v>63859</v>
      </c>
      <c r="O895" s="1568" t="s">
        <v>2724</v>
      </c>
      <c r="P895" s="1569">
        <v>2075</v>
      </c>
      <c r="Q895" s="1570">
        <v>0</v>
      </c>
      <c r="R895" s="1577">
        <v>0</v>
      </c>
      <c r="S895" s="1570">
        <v>0</v>
      </c>
      <c r="T895" s="1570">
        <v>0</v>
      </c>
      <c r="U895" s="1573">
        <v>3.5390257835388184E-8</v>
      </c>
      <c r="V895" s="1578">
        <v>0</v>
      </c>
    </row>
    <row r="896" spans="14:22">
      <c r="N896" s="1567">
        <v>63889</v>
      </c>
      <c r="O896" s="1568" t="s">
        <v>2725</v>
      </c>
      <c r="P896" s="1569">
        <v>2075</v>
      </c>
      <c r="Q896" s="1570">
        <v>0</v>
      </c>
      <c r="R896" s="1577">
        <v>0</v>
      </c>
      <c r="S896" s="1570">
        <v>0</v>
      </c>
      <c r="T896" s="1570">
        <v>0</v>
      </c>
      <c r="U896" s="1573">
        <v>3.5390257835388184E-8</v>
      </c>
      <c r="V896" s="1578">
        <v>0</v>
      </c>
    </row>
    <row r="897" spans="14:22">
      <c r="N897" s="1567">
        <v>63920</v>
      </c>
      <c r="O897" s="1568" t="s">
        <v>2726</v>
      </c>
      <c r="P897" s="1569">
        <v>2075</v>
      </c>
      <c r="Q897" s="1570">
        <v>0</v>
      </c>
      <c r="R897" s="1577">
        <v>0</v>
      </c>
      <c r="S897" s="1570">
        <v>0</v>
      </c>
      <c r="T897" s="1570">
        <v>0</v>
      </c>
      <c r="U897" s="1573">
        <v>3.5390257835388184E-8</v>
      </c>
      <c r="V897" s="1578">
        <v>0</v>
      </c>
    </row>
    <row r="898" spans="14:22">
      <c r="N898" s="1567">
        <v>63951</v>
      </c>
      <c r="O898" s="1568" t="s">
        <v>2727</v>
      </c>
      <c r="P898" s="1569">
        <v>2075</v>
      </c>
      <c r="Q898" s="1570">
        <v>0</v>
      </c>
      <c r="R898" s="1577">
        <v>0</v>
      </c>
      <c r="S898" s="1570">
        <v>0</v>
      </c>
      <c r="T898" s="1570">
        <v>0</v>
      </c>
      <c r="U898" s="1573">
        <v>3.5390257835388184E-8</v>
      </c>
      <c r="V898" s="1578">
        <v>0</v>
      </c>
    </row>
    <row r="899" spans="14:22">
      <c r="N899" s="1567">
        <v>63979</v>
      </c>
      <c r="O899" s="1568" t="s">
        <v>2728</v>
      </c>
      <c r="P899" s="1569">
        <v>2075</v>
      </c>
      <c r="Q899" s="1570">
        <v>0</v>
      </c>
      <c r="R899" s="1577">
        <v>0</v>
      </c>
      <c r="S899" s="1570">
        <v>0</v>
      </c>
      <c r="T899" s="1570">
        <v>0</v>
      </c>
      <c r="U899" s="1573">
        <v>3.5390257835388184E-8</v>
      </c>
      <c r="V899" s="1578">
        <v>0</v>
      </c>
    </row>
    <row r="900" spans="14:22">
      <c r="N900" s="1567">
        <v>64010</v>
      </c>
      <c r="O900" s="1568" t="s">
        <v>2729</v>
      </c>
      <c r="P900" s="1569">
        <v>2075</v>
      </c>
      <c r="Q900" s="1570">
        <v>0</v>
      </c>
      <c r="R900" s="1577">
        <v>0</v>
      </c>
      <c r="S900" s="1570">
        <v>0</v>
      </c>
      <c r="T900" s="1570">
        <v>0</v>
      </c>
      <c r="U900" s="1573">
        <v>3.5390257835388184E-8</v>
      </c>
      <c r="V900" s="1578">
        <v>0</v>
      </c>
    </row>
    <row r="901" spans="14:22">
      <c r="N901" s="1567">
        <v>64040</v>
      </c>
      <c r="O901" s="1568" t="s">
        <v>2730</v>
      </c>
      <c r="P901" s="1569">
        <v>2075</v>
      </c>
      <c r="Q901" s="1570">
        <v>0</v>
      </c>
      <c r="R901" s="1577">
        <v>0</v>
      </c>
      <c r="S901" s="1570">
        <v>0</v>
      </c>
      <c r="T901" s="1570">
        <v>0</v>
      </c>
      <c r="U901" s="1573">
        <v>3.5390257835388184E-8</v>
      </c>
      <c r="V901" s="1578">
        <v>0</v>
      </c>
    </row>
    <row r="902" spans="14:22">
      <c r="N902" s="1567">
        <v>64071</v>
      </c>
      <c r="O902" s="1568" t="s">
        <v>2731</v>
      </c>
      <c r="P902" s="1569">
        <v>2075</v>
      </c>
      <c r="Q902" s="1570">
        <v>0</v>
      </c>
      <c r="R902" s="1577">
        <v>0</v>
      </c>
      <c r="S902" s="1570">
        <v>0</v>
      </c>
      <c r="T902" s="1570">
        <v>0</v>
      </c>
      <c r="U902" s="1573">
        <v>3.5390257835388184E-8</v>
      </c>
      <c r="V902" s="1578">
        <v>0</v>
      </c>
    </row>
    <row r="903" spans="14:22">
      <c r="N903" s="1567">
        <v>64101</v>
      </c>
      <c r="O903" s="1568" t="s">
        <v>2732</v>
      </c>
      <c r="P903" s="1569">
        <v>2076</v>
      </c>
      <c r="Q903" s="1570">
        <v>0</v>
      </c>
      <c r="R903" s="1577">
        <v>0</v>
      </c>
      <c r="S903" s="1570">
        <v>0</v>
      </c>
      <c r="T903" s="1570">
        <v>0</v>
      </c>
      <c r="U903" s="1573">
        <v>3.5390257835388184E-8</v>
      </c>
      <c r="V903" s="1578">
        <v>0</v>
      </c>
    </row>
    <row r="904" spans="14:22">
      <c r="N904" s="1567">
        <v>64132</v>
      </c>
      <c r="O904" s="1568" t="s">
        <v>2733</v>
      </c>
      <c r="P904" s="1569">
        <v>2076</v>
      </c>
      <c r="Q904" s="1570">
        <v>0</v>
      </c>
      <c r="R904" s="1577">
        <v>0</v>
      </c>
      <c r="S904" s="1570">
        <v>0</v>
      </c>
      <c r="T904" s="1570">
        <v>0</v>
      </c>
      <c r="U904" s="1573">
        <v>3.5390257835388184E-8</v>
      </c>
      <c r="V904" s="1578">
        <v>0</v>
      </c>
    </row>
    <row r="905" spans="14:22">
      <c r="N905" s="1567">
        <v>64163</v>
      </c>
      <c r="O905" s="1568" t="s">
        <v>2734</v>
      </c>
      <c r="P905" s="1569">
        <v>2076</v>
      </c>
      <c r="Q905" s="1570">
        <v>0</v>
      </c>
      <c r="R905" s="1577">
        <v>0</v>
      </c>
      <c r="S905" s="1570">
        <v>0</v>
      </c>
      <c r="T905" s="1570">
        <v>0</v>
      </c>
      <c r="U905" s="1573">
        <v>3.5390257835388184E-8</v>
      </c>
      <c r="V905" s="1578">
        <v>0</v>
      </c>
    </row>
    <row r="906" spans="14:22">
      <c r="N906" s="1567">
        <v>64193</v>
      </c>
      <c r="O906" s="1568" t="s">
        <v>2735</v>
      </c>
      <c r="P906" s="1569">
        <v>2076</v>
      </c>
      <c r="Q906" s="1570">
        <v>0</v>
      </c>
      <c r="R906" s="1577">
        <v>0</v>
      </c>
      <c r="S906" s="1570">
        <v>0</v>
      </c>
      <c r="T906" s="1570">
        <v>0</v>
      </c>
      <c r="U906" s="1573">
        <v>3.5390257835388184E-8</v>
      </c>
      <c r="V906" s="1578">
        <v>0</v>
      </c>
    </row>
    <row r="907" spans="14:22">
      <c r="N907" s="1567">
        <v>64224</v>
      </c>
      <c r="O907" s="1568" t="s">
        <v>2736</v>
      </c>
      <c r="P907" s="1569">
        <v>2076</v>
      </c>
      <c r="Q907" s="1570">
        <v>0</v>
      </c>
      <c r="R907" s="1577">
        <v>0</v>
      </c>
      <c r="S907" s="1570">
        <v>0</v>
      </c>
      <c r="T907" s="1570">
        <v>0</v>
      </c>
      <c r="U907" s="1573">
        <v>3.5390257835388184E-8</v>
      </c>
      <c r="V907" s="1578">
        <v>0</v>
      </c>
    </row>
    <row r="908" spans="14:22">
      <c r="N908" s="1567">
        <v>64254</v>
      </c>
      <c r="O908" s="1568" t="s">
        <v>2737</v>
      </c>
      <c r="P908" s="1569">
        <v>2076</v>
      </c>
      <c r="Q908" s="1570">
        <v>0</v>
      </c>
      <c r="R908" s="1577">
        <v>0</v>
      </c>
      <c r="S908" s="1570">
        <v>0</v>
      </c>
      <c r="T908" s="1570">
        <v>0</v>
      </c>
      <c r="U908" s="1573">
        <v>3.5390257835388184E-8</v>
      </c>
      <c r="V908" s="1578">
        <v>0</v>
      </c>
    </row>
    <row r="909" spans="14:22">
      <c r="N909" s="1567">
        <v>64285</v>
      </c>
      <c r="O909" s="1568" t="s">
        <v>2738</v>
      </c>
      <c r="P909" s="1569">
        <v>2076</v>
      </c>
      <c r="Q909" s="1570">
        <v>0</v>
      </c>
      <c r="R909" s="1577">
        <v>0</v>
      </c>
      <c r="S909" s="1570">
        <v>0</v>
      </c>
      <c r="T909" s="1570">
        <v>0</v>
      </c>
      <c r="U909" s="1573">
        <v>3.5390257835388184E-8</v>
      </c>
      <c r="V909" s="1578">
        <v>0</v>
      </c>
    </row>
    <row r="910" spans="14:22">
      <c r="N910" s="1567">
        <v>64316</v>
      </c>
      <c r="O910" s="1568" t="s">
        <v>2739</v>
      </c>
      <c r="P910" s="1569">
        <v>2076</v>
      </c>
      <c r="Q910" s="1570">
        <v>0</v>
      </c>
      <c r="R910" s="1577">
        <v>0</v>
      </c>
      <c r="S910" s="1570">
        <v>0</v>
      </c>
      <c r="T910" s="1570">
        <v>0</v>
      </c>
      <c r="U910" s="1573">
        <v>3.5390257835388184E-8</v>
      </c>
      <c r="V910" s="1578">
        <v>0</v>
      </c>
    </row>
    <row r="911" spans="14:22">
      <c r="N911" s="1567">
        <v>64345</v>
      </c>
      <c r="O911" s="1568" t="s">
        <v>2740</v>
      </c>
      <c r="P911" s="1569">
        <v>2076</v>
      </c>
      <c r="Q911" s="1570">
        <v>0</v>
      </c>
      <c r="R911" s="1577">
        <v>0</v>
      </c>
      <c r="S911" s="1570">
        <v>0</v>
      </c>
      <c r="T911" s="1570">
        <v>0</v>
      </c>
      <c r="U911" s="1573">
        <v>3.5390257835388184E-8</v>
      </c>
      <c r="V911" s="1578">
        <v>0</v>
      </c>
    </row>
    <row r="912" spans="14:22">
      <c r="N912" s="1567">
        <v>64376</v>
      </c>
      <c r="O912" s="1568" t="s">
        <v>2741</v>
      </c>
      <c r="P912" s="1569">
        <v>2076</v>
      </c>
      <c r="Q912" s="1570">
        <v>0</v>
      </c>
      <c r="R912" s="1577">
        <v>0</v>
      </c>
      <c r="S912" s="1570">
        <v>0</v>
      </c>
      <c r="T912" s="1570">
        <v>0</v>
      </c>
      <c r="U912" s="1573">
        <v>3.5390257835388184E-8</v>
      </c>
      <c r="V912" s="1578">
        <v>0</v>
      </c>
    </row>
    <row r="913" spans="14:22">
      <c r="N913" s="1567">
        <v>64406</v>
      </c>
      <c r="O913" s="1568" t="s">
        <v>2742</v>
      </c>
      <c r="P913" s="1569">
        <v>2076</v>
      </c>
      <c r="Q913" s="1570">
        <v>0</v>
      </c>
      <c r="R913" s="1577">
        <v>0</v>
      </c>
      <c r="S913" s="1570">
        <v>0</v>
      </c>
      <c r="T913" s="1570">
        <v>0</v>
      </c>
      <c r="U913" s="1573">
        <v>3.5390257835388184E-8</v>
      </c>
      <c r="V913" s="1578">
        <v>0</v>
      </c>
    </row>
    <row r="914" spans="14:22">
      <c r="N914" s="1567">
        <v>64437</v>
      </c>
      <c r="O914" s="1568" t="s">
        <v>2743</v>
      </c>
      <c r="P914" s="1569">
        <v>2076</v>
      </c>
      <c r="Q914" s="1570">
        <v>0</v>
      </c>
      <c r="R914" s="1577">
        <v>0</v>
      </c>
      <c r="S914" s="1570">
        <v>0</v>
      </c>
      <c r="T914" s="1570">
        <v>0</v>
      </c>
      <c r="U914" s="1573">
        <v>3.5390257835388184E-8</v>
      </c>
      <c r="V914" s="1578">
        <v>0</v>
      </c>
    </row>
    <row r="915" spans="14:22">
      <c r="N915" s="1567">
        <v>64467</v>
      </c>
      <c r="O915" s="1568" t="s">
        <v>2744</v>
      </c>
      <c r="P915" s="1569">
        <v>2077</v>
      </c>
      <c r="Q915" s="1570">
        <v>0</v>
      </c>
      <c r="R915" s="1577">
        <v>0</v>
      </c>
      <c r="S915" s="1570">
        <v>0</v>
      </c>
      <c r="T915" s="1570">
        <v>0</v>
      </c>
      <c r="U915" s="1573">
        <v>3.5390257835388184E-8</v>
      </c>
      <c r="V915" s="1578">
        <v>0</v>
      </c>
    </row>
    <row r="916" spans="14:22">
      <c r="N916" s="1567">
        <v>64498</v>
      </c>
      <c r="O916" s="1568" t="s">
        <v>2745</v>
      </c>
      <c r="P916" s="1569">
        <v>2077</v>
      </c>
      <c r="Q916" s="1570">
        <v>0</v>
      </c>
      <c r="R916" s="1577">
        <v>0</v>
      </c>
      <c r="S916" s="1570">
        <v>0</v>
      </c>
      <c r="T916" s="1570">
        <v>0</v>
      </c>
      <c r="U916" s="1573">
        <v>3.5390257835388184E-8</v>
      </c>
      <c r="V916" s="1578">
        <v>0</v>
      </c>
    </row>
    <row r="917" spans="14:22">
      <c r="N917" s="1567">
        <v>64529</v>
      </c>
      <c r="O917" s="1568" t="s">
        <v>2746</v>
      </c>
      <c r="P917" s="1569">
        <v>2077</v>
      </c>
      <c r="Q917" s="1570">
        <v>0</v>
      </c>
      <c r="R917" s="1577">
        <v>0</v>
      </c>
      <c r="S917" s="1570">
        <v>0</v>
      </c>
      <c r="T917" s="1570">
        <v>0</v>
      </c>
      <c r="U917" s="1573">
        <v>3.5390257835388184E-8</v>
      </c>
      <c r="V917" s="1578">
        <v>0</v>
      </c>
    </row>
    <row r="918" spans="14:22">
      <c r="N918" s="1567">
        <v>64559</v>
      </c>
      <c r="O918" s="1568" t="s">
        <v>2747</v>
      </c>
      <c r="P918" s="1569">
        <v>2077</v>
      </c>
      <c r="Q918" s="1570">
        <v>0</v>
      </c>
      <c r="R918" s="1577">
        <v>0</v>
      </c>
      <c r="S918" s="1570">
        <v>0</v>
      </c>
      <c r="T918" s="1570">
        <v>0</v>
      </c>
      <c r="U918" s="1573">
        <v>3.5390257835388184E-8</v>
      </c>
      <c r="V918" s="1578">
        <v>0</v>
      </c>
    </row>
    <row r="919" spans="14:22">
      <c r="N919" s="1567">
        <v>64590</v>
      </c>
      <c r="O919" s="1568" t="s">
        <v>2748</v>
      </c>
      <c r="P919" s="1569">
        <v>2077</v>
      </c>
      <c r="Q919" s="1570">
        <v>0</v>
      </c>
      <c r="R919" s="1577">
        <v>0</v>
      </c>
      <c r="S919" s="1570">
        <v>0</v>
      </c>
      <c r="T919" s="1570">
        <v>0</v>
      </c>
      <c r="U919" s="1573">
        <v>3.5390257835388184E-8</v>
      </c>
      <c r="V919" s="1578">
        <v>0</v>
      </c>
    </row>
    <row r="920" spans="14:22">
      <c r="N920" s="1567">
        <v>64620</v>
      </c>
      <c r="O920" s="1568" t="s">
        <v>2749</v>
      </c>
      <c r="P920" s="1569">
        <v>2077</v>
      </c>
      <c r="Q920" s="1570">
        <v>0</v>
      </c>
      <c r="R920" s="1577">
        <v>0</v>
      </c>
      <c r="S920" s="1570">
        <v>0</v>
      </c>
      <c r="T920" s="1570">
        <v>0</v>
      </c>
      <c r="U920" s="1573">
        <v>3.5390257835388184E-8</v>
      </c>
      <c r="V920" s="1578">
        <v>0</v>
      </c>
    </row>
    <row r="921" spans="14:22">
      <c r="N921" s="1567">
        <v>64651</v>
      </c>
      <c r="O921" s="1568" t="s">
        <v>2750</v>
      </c>
      <c r="P921" s="1569">
        <v>2077</v>
      </c>
      <c r="Q921" s="1570">
        <v>0</v>
      </c>
      <c r="R921" s="1577">
        <v>0</v>
      </c>
      <c r="S921" s="1570">
        <v>0</v>
      </c>
      <c r="T921" s="1570">
        <v>0</v>
      </c>
      <c r="U921" s="1573">
        <v>3.5390257835388184E-8</v>
      </c>
      <c r="V921" s="1578">
        <v>0</v>
      </c>
    </row>
    <row r="922" spans="14:22">
      <c r="N922" s="1567">
        <v>64682</v>
      </c>
      <c r="O922" s="1568" t="s">
        <v>2751</v>
      </c>
      <c r="P922" s="1569">
        <v>2077</v>
      </c>
      <c r="Q922" s="1570">
        <v>0</v>
      </c>
      <c r="R922" s="1577">
        <v>0</v>
      </c>
      <c r="S922" s="1570">
        <v>0</v>
      </c>
      <c r="T922" s="1570">
        <v>0</v>
      </c>
      <c r="U922" s="1573">
        <v>3.5390257835388184E-8</v>
      </c>
      <c r="V922" s="1578">
        <v>0</v>
      </c>
    </row>
    <row r="923" spans="14:22">
      <c r="N923" s="1567">
        <v>64710</v>
      </c>
      <c r="O923" s="1568" t="s">
        <v>2752</v>
      </c>
      <c r="P923" s="1569">
        <v>2077</v>
      </c>
      <c r="Q923" s="1570">
        <v>0</v>
      </c>
      <c r="R923" s="1577">
        <v>0</v>
      </c>
      <c r="S923" s="1570">
        <v>0</v>
      </c>
      <c r="T923" s="1570">
        <v>0</v>
      </c>
      <c r="U923" s="1573">
        <v>3.5390257835388184E-8</v>
      </c>
      <c r="V923" s="1578">
        <v>0</v>
      </c>
    </row>
    <row r="924" spans="14:22">
      <c r="N924" s="1567">
        <v>64741</v>
      </c>
      <c r="O924" s="1568" t="s">
        <v>2753</v>
      </c>
      <c r="P924" s="1569">
        <v>2077</v>
      </c>
      <c r="Q924" s="1570">
        <v>0</v>
      </c>
      <c r="R924" s="1577">
        <v>0</v>
      </c>
      <c r="S924" s="1570">
        <v>0</v>
      </c>
      <c r="T924" s="1570">
        <v>0</v>
      </c>
      <c r="U924" s="1573">
        <v>3.5390257835388184E-8</v>
      </c>
      <c r="V924" s="1578">
        <v>0</v>
      </c>
    </row>
    <row r="925" spans="14:22">
      <c r="N925" s="1567">
        <v>64771</v>
      </c>
      <c r="O925" s="1568" t="s">
        <v>2754</v>
      </c>
      <c r="P925" s="1569">
        <v>2077</v>
      </c>
      <c r="Q925" s="1570">
        <v>0</v>
      </c>
      <c r="R925" s="1577">
        <v>0</v>
      </c>
      <c r="S925" s="1570">
        <v>0</v>
      </c>
      <c r="T925" s="1570">
        <v>0</v>
      </c>
      <c r="U925" s="1573">
        <v>3.5390257835388184E-8</v>
      </c>
      <c r="V925" s="1578">
        <v>0</v>
      </c>
    </row>
    <row r="926" spans="14:22">
      <c r="N926" s="1567">
        <v>64802</v>
      </c>
      <c r="O926" s="1568" t="s">
        <v>2755</v>
      </c>
      <c r="P926" s="1569">
        <v>2077</v>
      </c>
      <c r="Q926" s="1570">
        <v>0</v>
      </c>
      <c r="R926" s="1577">
        <v>0</v>
      </c>
      <c r="S926" s="1570">
        <v>0</v>
      </c>
      <c r="T926" s="1570">
        <v>0</v>
      </c>
      <c r="U926" s="1573">
        <v>3.5390257835388184E-8</v>
      </c>
      <c r="V926" s="1578">
        <v>0</v>
      </c>
    </row>
    <row r="927" spans="14:22">
      <c r="N927" s="1567">
        <v>64832</v>
      </c>
      <c r="O927" s="1568" t="s">
        <v>2756</v>
      </c>
      <c r="P927" s="1569">
        <v>2078</v>
      </c>
      <c r="Q927" s="1570">
        <v>0</v>
      </c>
      <c r="R927" s="1577">
        <v>0</v>
      </c>
      <c r="S927" s="1570">
        <v>0</v>
      </c>
      <c r="T927" s="1570">
        <v>0</v>
      </c>
      <c r="U927" s="1573">
        <v>3.5390257835388184E-8</v>
      </c>
      <c r="V927" s="1578">
        <v>0</v>
      </c>
    </row>
    <row r="928" spans="14:22">
      <c r="N928" s="1567">
        <v>64863</v>
      </c>
      <c r="O928" s="1568" t="s">
        <v>2757</v>
      </c>
      <c r="P928" s="1569">
        <v>2078</v>
      </c>
      <c r="Q928" s="1570">
        <v>0</v>
      </c>
      <c r="R928" s="1577">
        <v>0</v>
      </c>
      <c r="S928" s="1570">
        <v>0</v>
      </c>
      <c r="T928" s="1570">
        <v>0</v>
      </c>
      <c r="U928" s="1573">
        <v>3.5390257835388184E-8</v>
      </c>
      <c r="V928" s="1578">
        <v>0</v>
      </c>
    </row>
    <row r="929" spans="14:22">
      <c r="N929" s="1567">
        <v>64894</v>
      </c>
      <c r="O929" s="1568" t="s">
        <v>2758</v>
      </c>
      <c r="P929" s="1569">
        <v>2078</v>
      </c>
      <c r="Q929" s="1570">
        <v>0</v>
      </c>
      <c r="R929" s="1577">
        <v>0</v>
      </c>
      <c r="S929" s="1570">
        <v>0</v>
      </c>
      <c r="T929" s="1570">
        <v>0</v>
      </c>
      <c r="U929" s="1573">
        <v>3.5390257835388184E-8</v>
      </c>
      <c r="V929" s="1578">
        <v>0</v>
      </c>
    </row>
    <row r="930" spans="14:22">
      <c r="N930" s="1567">
        <v>64924</v>
      </c>
      <c r="O930" s="1568" t="s">
        <v>2759</v>
      </c>
      <c r="P930" s="1569">
        <v>2078</v>
      </c>
      <c r="Q930" s="1570">
        <v>0</v>
      </c>
      <c r="R930" s="1577">
        <v>0</v>
      </c>
      <c r="S930" s="1570">
        <v>0</v>
      </c>
      <c r="T930" s="1570">
        <v>0</v>
      </c>
      <c r="U930" s="1573">
        <v>3.5390257835388184E-8</v>
      </c>
      <c r="V930" s="1578">
        <v>0</v>
      </c>
    </row>
    <row r="931" spans="14:22">
      <c r="N931" s="1567">
        <v>64955</v>
      </c>
      <c r="O931" s="1568" t="s">
        <v>2760</v>
      </c>
      <c r="P931" s="1569">
        <v>2078</v>
      </c>
      <c r="Q931" s="1570">
        <v>0</v>
      </c>
      <c r="R931" s="1577">
        <v>0</v>
      </c>
      <c r="S931" s="1570">
        <v>0</v>
      </c>
      <c r="T931" s="1570">
        <v>0</v>
      </c>
      <c r="U931" s="1573">
        <v>3.5390257835388184E-8</v>
      </c>
      <c r="V931" s="1578">
        <v>0</v>
      </c>
    </row>
    <row r="932" spans="14:22">
      <c r="N932" s="1567">
        <v>64985</v>
      </c>
      <c r="O932" s="1568" t="s">
        <v>2761</v>
      </c>
      <c r="P932" s="1569">
        <v>2078</v>
      </c>
      <c r="Q932" s="1570">
        <v>0</v>
      </c>
      <c r="R932" s="1577">
        <v>0</v>
      </c>
      <c r="S932" s="1570">
        <v>0</v>
      </c>
      <c r="T932" s="1570">
        <v>0</v>
      </c>
      <c r="U932" s="1573">
        <v>3.5390257835388184E-8</v>
      </c>
      <c r="V932" s="1578">
        <v>0</v>
      </c>
    </row>
    <row r="933" spans="14:22">
      <c r="N933" s="1567">
        <v>65016</v>
      </c>
      <c r="O933" s="1568" t="s">
        <v>2762</v>
      </c>
      <c r="P933" s="1569">
        <v>2078</v>
      </c>
      <c r="Q933" s="1570">
        <v>0</v>
      </c>
      <c r="R933" s="1577">
        <v>0</v>
      </c>
      <c r="S933" s="1570">
        <v>0</v>
      </c>
      <c r="T933" s="1570">
        <v>0</v>
      </c>
      <c r="U933" s="1573">
        <v>3.5390257835388184E-8</v>
      </c>
      <c r="V933" s="1578">
        <v>0</v>
      </c>
    </row>
    <row r="934" spans="14:22">
      <c r="N934" s="1567">
        <v>65047</v>
      </c>
      <c r="O934" s="1568" t="s">
        <v>2763</v>
      </c>
      <c r="P934" s="1569">
        <v>2078</v>
      </c>
      <c r="Q934" s="1570">
        <v>0</v>
      </c>
      <c r="R934" s="1577">
        <v>0</v>
      </c>
      <c r="S934" s="1570">
        <v>0</v>
      </c>
      <c r="T934" s="1570">
        <v>0</v>
      </c>
      <c r="U934" s="1573">
        <v>3.5390257835388184E-8</v>
      </c>
      <c r="V934" s="1578">
        <v>0</v>
      </c>
    </row>
    <row r="935" spans="14:22">
      <c r="N935" s="1567">
        <v>65075</v>
      </c>
      <c r="O935" s="1568" t="s">
        <v>2764</v>
      </c>
      <c r="P935" s="1569">
        <v>2078</v>
      </c>
      <c r="Q935" s="1570">
        <v>0</v>
      </c>
      <c r="R935" s="1577">
        <v>0</v>
      </c>
      <c r="S935" s="1570">
        <v>0</v>
      </c>
      <c r="T935" s="1570">
        <v>0</v>
      </c>
      <c r="U935" s="1573">
        <v>3.5390257835388184E-8</v>
      </c>
      <c r="V935" s="1578">
        <v>0</v>
      </c>
    </row>
    <row r="936" spans="14:22">
      <c r="N936" s="1567">
        <v>65106</v>
      </c>
      <c r="O936" s="1568" t="s">
        <v>2765</v>
      </c>
      <c r="P936" s="1569">
        <v>2078</v>
      </c>
      <c r="Q936" s="1570">
        <v>0</v>
      </c>
      <c r="R936" s="1577">
        <v>0</v>
      </c>
      <c r="S936" s="1570">
        <v>0</v>
      </c>
      <c r="T936" s="1570">
        <v>0</v>
      </c>
      <c r="U936" s="1573">
        <v>3.5390257835388184E-8</v>
      </c>
      <c r="V936" s="1578">
        <v>0</v>
      </c>
    </row>
    <row r="937" spans="14:22">
      <c r="N937" s="1567">
        <v>65136</v>
      </c>
      <c r="O937" s="1568" t="s">
        <v>2766</v>
      </c>
      <c r="P937" s="1569">
        <v>2078</v>
      </c>
      <c r="Q937" s="1570">
        <v>0</v>
      </c>
      <c r="R937" s="1577">
        <v>0</v>
      </c>
      <c r="S937" s="1570">
        <v>0</v>
      </c>
      <c r="T937" s="1570">
        <v>0</v>
      </c>
      <c r="U937" s="1573">
        <v>3.5390257835388184E-8</v>
      </c>
      <c r="V937" s="1578">
        <v>0</v>
      </c>
    </row>
    <row r="938" spans="14:22">
      <c r="N938" s="1567">
        <v>65167</v>
      </c>
      <c r="O938" s="1568" t="s">
        <v>2767</v>
      </c>
      <c r="P938" s="1569">
        <v>2078</v>
      </c>
      <c r="Q938" s="1570">
        <v>0</v>
      </c>
      <c r="R938" s="1577">
        <v>0</v>
      </c>
      <c r="S938" s="1570">
        <v>0</v>
      </c>
      <c r="T938" s="1570">
        <v>0</v>
      </c>
      <c r="U938" s="1573">
        <v>3.5390257835388184E-8</v>
      </c>
      <c r="V938" s="1578">
        <v>0</v>
      </c>
    </row>
    <row r="939" spans="14:22">
      <c r="N939" s="1567">
        <v>65197</v>
      </c>
      <c r="O939" s="1568" t="s">
        <v>2768</v>
      </c>
      <c r="P939" s="1569">
        <v>2079</v>
      </c>
      <c r="Q939" s="1570">
        <v>0</v>
      </c>
      <c r="R939" s="1577">
        <v>0</v>
      </c>
      <c r="S939" s="1570">
        <v>0</v>
      </c>
      <c r="T939" s="1570">
        <v>0</v>
      </c>
      <c r="U939" s="1573">
        <v>3.5390257835388184E-8</v>
      </c>
      <c r="V939" s="1578">
        <v>0</v>
      </c>
    </row>
    <row r="940" spans="14:22">
      <c r="N940" s="1567">
        <v>65228</v>
      </c>
      <c r="O940" s="1568" t="s">
        <v>2769</v>
      </c>
      <c r="P940" s="1569">
        <v>2079</v>
      </c>
      <c r="Q940" s="1570">
        <v>0</v>
      </c>
      <c r="R940" s="1577">
        <v>0</v>
      </c>
      <c r="S940" s="1570">
        <v>0</v>
      </c>
      <c r="T940" s="1570">
        <v>0</v>
      </c>
      <c r="U940" s="1573">
        <v>3.5390257835388184E-8</v>
      </c>
      <c r="V940" s="1578">
        <v>0</v>
      </c>
    </row>
    <row r="941" spans="14:22">
      <c r="N941" s="1567">
        <v>65259</v>
      </c>
      <c r="O941" s="1568" t="s">
        <v>2770</v>
      </c>
      <c r="P941" s="1569">
        <v>2079</v>
      </c>
      <c r="Q941" s="1570">
        <v>0</v>
      </c>
      <c r="R941" s="1577">
        <v>0</v>
      </c>
      <c r="S941" s="1570">
        <v>0</v>
      </c>
      <c r="T941" s="1570">
        <v>0</v>
      </c>
      <c r="U941" s="1573">
        <v>3.5390257835388184E-8</v>
      </c>
      <c r="V941" s="1578">
        <v>0</v>
      </c>
    </row>
    <row r="942" spans="14:22">
      <c r="N942" s="1567">
        <v>65289</v>
      </c>
      <c r="O942" s="1568" t="s">
        <v>2771</v>
      </c>
      <c r="P942" s="1569">
        <v>2079</v>
      </c>
      <c r="Q942" s="1570">
        <v>0</v>
      </c>
      <c r="R942" s="1577">
        <v>0</v>
      </c>
      <c r="S942" s="1570">
        <v>0</v>
      </c>
      <c r="T942" s="1570">
        <v>0</v>
      </c>
      <c r="U942" s="1573">
        <v>3.5390257835388184E-8</v>
      </c>
      <c r="V942" s="1578">
        <v>0</v>
      </c>
    </row>
    <row r="943" spans="14:22">
      <c r="N943" s="1567">
        <v>65320</v>
      </c>
      <c r="O943" s="1568" t="s">
        <v>2772</v>
      </c>
      <c r="P943" s="1569">
        <v>2079</v>
      </c>
      <c r="Q943" s="1570">
        <v>0</v>
      </c>
      <c r="R943" s="1577">
        <v>0</v>
      </c>
      <c r="S943" s="1570">
        <v>0</v>
      </c>
      <c r="T943" s="1570">
        <v>0</v>
      </c>
      <c r="U943" s="1573">
        <v>3.5390257835388184E-8</v>
      </c>
      <c r="V943" s="1578">
        <v>0</v>
      </c>
    </row>
    <row r="944" spans="14:22">
      <c r="N944" s="1567">
        <v>65350</v>
      </c>
      <c r="O944" s="1568" t="s">
        <v>2773</v>
      </c>
      <c r="P944" s="1569">
        <v>2079</v>
      </c>
      <c r="Q944" s="1570">
        <v>0</v>
      </c>
      <c r="R944" s="1577">
        <v>0</v>
      </c>
      <c r="S944" s="1570">
        <v>0</v>
      </c>
      <c r="T944" s="1570">
        <v>0</v>
      </c>
      <c r="U944" s="1573">
        <v>3.5390257835388184E-8</v>
      </c>
      <c r="V944" s="1578">
        <v>0</v>
      </c>
    </row>
    <row r="945" spans="14:22">
      <c r="N945" s="1567">
        <v>65381</v>
      </c>
      <c r="O945" s="1568" t="s">
        <v>2774</v>
      </c>
      <c r="P945" s="1569">
        <v>2079</v>
      </c>
      <c r="Q945" s="1570">
        <v>0</v>
      </c>
      <c r="R945" s="1577">
        <v>0</v>
      </c>
      <c r="S945" s="1570">
        <v>0</v>
      </c>
      <c r="T945" s="1570">
        <v>0</v>
      </c>
      <c r="U945" s="1573">
        <v>3.5390257835388184E-8</v>
      </c>
      <c r="V945" s="1578">
        <v>0</v>
      </c>
    </row>
    <row r="946" spans="14:22">
      <c r="N946" s="1567">
        <v>65412</v>
      </c>
      <c r="O946" s="1568" t="s">
        <v>2775</v>
      </c>
      <c r="P946" s="1569">
        <v>2079</v>
      </c>
      <c r="Q946" s="1570">
        <v>0</v>
      </c>
      <c r="R946" s="1577">
        <v>0</v>
      </c>
      <c r="S946" s="1570">
        <v>0</v>
      </c>
      <c r="T946" s="1570">
        <v>0</v>
      </c>
      <c r="U946" s="1573">
        <v>3.5390257835388184E-8</v>
      </c>
      <c r="V946" s="1578">
        <v>0</v>
      </c>
    </row>
    <row r="947" spans="14:22">
      <c r="N947" s="1567">
        <v>65440</v>
      </c>
      <c r="O947" s="1568" t="s">
        <v>2776</v>
      </c>
      <c r="P947" s="1569">
        <v>2079</v>
      </c>
      <c r="Q947" s="1570">
        <v>0</v>
      </c>
      <c r="R947" s="1577">
        <v>0</v>
      </c>
      <c r="S947" s="1570">
        <v>0</v>
      </c>
      <c r="T947" s="1570">
        <v>0</v>
      </c>
      <c r="U947" s="1573">
        <v>3.5390257835388184E-8</v>
      </c>
      <c r="V947" s="1578">
        <v>0</v>
      </c>
    </row>
    <row r="948" spans="14:22">
      <c r="N948" s="1567">
        <v>65471</v>
      </c>
      <c r="O948" s="1568" t="s">
        <v>2777</v>
      </c>
      <c r="P948" s="1569">
        <v>2079</v>
      </c>
      <c r="Q948" s="1570">
        <v>0</v>
      </c>
      <c r="R948" s="1577">
        <v>0</v>
      </c>
      <c r="S948" s="1570">
        <v>0</v>
      </c>
      <c r="T948" s="1570">
        <v>0</v>
      </c>
      <c r="U948" s="1573">
        <v>3.5390257835388184E-8</v>
      </c>
      <c r="V948" s="1578">
        <v>0</v>
      </c>
    </row>
    <row r="949" spans="14:22">
      <c r="N949" s="1567">
        <v>65501</v>
      </c>
      <c r="O949" s="1568" t="s">
        <v>2778</v>
      </c>
      <c r="P949" s="1569">
        <v>2079</v>
      </c>
      <c r="Q949" s="1570">
        <v>0</v>
      </c>
      <c r="R949" s="1577">
        <v>0</v>
      </c>
      <c r="S949" s="1570">
        <v>0</v>
      </c>
      <c r="T949" s="1570">
        <v>0</v>
      </c>
      <c r="U949" s="1573">
        <v>3.5390257835388184E-8</v>
      </c>
      <c r="V949" s="1578">
        <v>0</v>
      </c>
    </row>
    <row r="950" spans="14:22">
      <c r="N950" s="1567">
        <v>65532</v>
      </c>
      <c r="O950" s="1568" t="s">
        <v>2779</v>
      </c>
      <c r="P950" s="1569">
        <v>2079</v>
      </c>
      <c r="Q950" s="1570">
        <v>0</v>
      </c>
      <c r="R950" s="1577">
        <v>0</v>
      </c>
      <c r="S950" s="1570">
        <v>0</v>
      </c>
      <c r="T950" s="1570">
        <v>0</v>
      </c>
      <c r="U950" s="1573">
        <v>3.5390257835388184E-8</v>
      </c>
      <c r="V950" s="1578">
        <v>0</v>
      </c>
    </row>
    <row r="951" spans="14:22">
      <c r="N951" s="1567">
        <v>65562</v>
      </c>
      <c r="O951" s="1568" t="s">
        <v>2780</v>
      </c>
      <c r="P951" s="1569">
        <v>2080</v>
      </c>
      <c r="Q951" s="1570">
        <v>0</v>
      </c>
      <c r="R951" s="1577">
        <v>0</v>
      </c>
      <c r="S951" s="1570">
        <v>0</v>
      </c>
      <c r="T951" s="1570">
        <v>0</v>
      </c>
      <c r="U951" s="1573">
        <v>3.5390257835388184E-8</v>
      </c>
      <c r="V951" s="1578">
        <v>0</v>
      </c>
    </row>
    <row r="952" spans="14:22">
      <c r="N952" s="1567">
        <v>65593</v>
      </c>
      <c r="O952" s="1568" t="s">
        <v>2781</v>
      </c>
      <c r="P952" s="1569">
        <v>2080</v>
      </c>
      <c r="Q952" s="1570">
        <v>0</v>
      </c>
      <c r="R952" s="1577">
        <v>0</v>
      </c>
      <c r="S952" s="1570">
        <v>0</v>
      </c>
      <c r="T952" s="1570">
        <v>0</v>
      </c>
      <c r="U952" s="1573">
        <v>3.5390257835388184E-8</v>
      </c>
      <c r="V952" s="1578">
        <v>0</v>
      </c>
    </row>
    <row r="953" spans="14:22">
      <c r="N953" s="1567">
        <v>65624</v>
      </c>
      <c r="O953" s="1568" t="s">
        <v>2782</v>
      </c>
      <c r="P953" s="1569">
        <v>2080</v>
      </c>
      <c r="Q953" s="1570">
        <v>0</v>
      </c>
      <c r="R953" s="1577">
        <v>0</v>
      </c>
      <c r="S953" s="1570">
        <v>0</v>
      </c>
      <c r="T953" s="1570">
        <v>0</v>
      </c>
      <c r="U953" s="1573">
        <v>3.5390257835388184E-8</v>
      </c>
      <c r="V953" s="1578">
        <v>0</v>
      </c>
    </row>
    <row r="954" spans="14:22">
      <c r="N954" s="1567">
        <v>65654</v>
      </c>
      <c r="O954" s="1568" t="s">
        <v>2783</v>
      </c>
      <c r="P954" s="1569">
        <v>2080</v>
      </c>
      <c r="Q954" s="1570">
        <v>0</v>
      </c>
      <c r="R954" s="1577">
        <v>0</v>
      </c>
      <c r="S954" s="1570">
        <v>0</v>
      </c>
      <c r="T954" s="1570">
        <v>0</v>
      </c>
      <c r="U954" s="1573">
        <v>3.5390257835388184E-8</v>
      </c>
      <c r="V954" s="1578">
        <v>0</v>
      </c>
    </row>
    <row r="955" spans="14:22">
      <c r="N955" s="1567">
        <v>65685</v>
      </c>
      <c r="O955" s="1568" t="s">
        <v>2784</v>
      </c>
      <c r="P955" s="1569">
        <v>2080</v>
      </c>
      <c r="Q955" s="1570">
        <v>0</v>
      </c>
      <c r="R955" s="1577">
        <v>0</v>
      </c>
      <c r="S955" s="1570">
        <v>0</v>
      </c>
      <c r="T955" s="1570">
        <v>0</v>
      </c>
      <c r="U955" s="1573">
        <v>3.5390257835388184E-8</v>
      </c>
      <c r="V955" s="1578">
        <v>0</v>
      </c>
    </row>
    <row r="956" spans="14:22">
      <c r="N956" s="1567">
        <v>65715</v>
      </c>
      <c r="O956" s="1568" t="s">
        <v>2785</v>
      </c>
      <c r="P956" s="1569">
        <v>2080</v>
      </c>
      <c r="Q956" s="1570">
        <v>0</v>
      </c>
      <c r="R956" s="1577">
        <v>0</v>
      </c>
      <c r="S956" s="1570">
        <v>0</v>
      </c>
      <c r="T956" s="1570">
        <v>0</v>
      </c>
      <c r="U956" s="1573">
        <v>3.5390257835388184E-8</v>
      </c>
      <c r="V956" s="1578">
        <v>0</v>
      </c>
    </row>
    <row r="957" spans="14:22">
      <c r="N957" s="1567">
        <v>65746</v>
      </c>
      <c r="O957" s="1568" t="s">
        <v>2786</v>
      </c>
      <c r="P957" s="1569">
        <v>2080</v>
      </c>
      <c r="Q957" s="1570">
        <v>0</v>
      </c>
      <c r="R957" s="1577">
        <v>0</v>
      </c>
      <c r="S957" s="1570">
        <v>0</v>
      </c>
      <c r="T957" s="1570">
        <v>0</v>
      </c>
      <c r="U957" s="1573">
        <v>3.5390257835388184E-8</v>
      </c>
      <c r="V957" s="1578">
        <v>0</v>
      </c>
    </row>
  </sheetData>
  <conditionalFormatting sqref="B2">
    <cfRule type="cellIs" dxfId="171" priority="3" stopIfTrue="1" operator="notEqual">
      <formula>0</formula>
    </cfRule>
  </conditionalFormatting>
  <conditionalFormatting sqref="B1">
    <cfRule type="cellIs" dxfId="170" priority="1" stopIfTrue="1" operator="equal">
      <formula>"OK"</formula>
    </cfRule>
    <cfRule type="cellIs" dxfId="169" priority="2" stopIfTrue="1" operator="notEqual">
      <formula>"OK"</formula>
    </cfRule>
  </conditionalFormatting>
  <pageMargins left="0.5" right="0.5" top="0.5" bottom="0.5" header="0.25" footer="0.25"/>
  <pageSetup scale="10" orientation="landscape" r:id="rId1"/>
  <headerFooter alignWithMargins="0"/>
</worksheet>
</file>

<file path=xl/worksheets/sheet53.xml><?xml version="1.0" encoding="utf-8"?>
<worksheet xmlns="http://schemas.openxmlformats.org/spreadsheetml/2006/main" xmlns:r="http://schemas.openxmlformats.org/officeDocument/2006/relationships">
  <sheetPr codeName="Sheet113">
    <pageSetUpPr fitToPage="1"/>
  </sheetPr>
  <dimension ref="A1:AZ375"/>
  <sheetViews>
    <sheetView workbookViewId="0">
      <selection sqref="A1:XFD1048576"/>
    </sheetView>
  </sheetViews>
  <sheetFormatPr defaultColWidth="8.88671875" defaultRowHeight="14.45" customHeight="1"/>
  <cols>
    <col min="1" max="1" width="9.33203125" style="9" customWidth="1"/>
    <col min="2" max="2" width="7.77734375" style="9" bestFit="1" customWidth="1"/>
    <col min="3" max="3" width="9.21875" style="28" customWidth="1"/>
    <col min="4" max="4" width="12.109375" style="28" customWidth="1"/>
    <col min="5" max="5" width="16.33203125" style="28" customWidth="1"/>
    <col min="6" max="6" width="1.77734375" style="28" customWidth="1"/>
    <col min="7" max="7" width="15.21875" style="28" customWidth="1"/>
    <col min="8" max="8" width="13.88671875" style="158" customWidth="1"/>
    <col min="9" max="9" width="20.33203125" style="28" customWidth="1"/>
    <col min="10" max="11" width="12.109375" style="28" customWidth="1"/>
    <col min="12" max="13" width="14" style="28" customWidth="1"/>
    <col min="14" max="15" width="15.109375" style="28" customWidth="1"/>
    <col min="16" max="16" width="1.77734375" style="28" customWidth="1"/>
    <col min="17" max="17" width="14" style="28" customWidth="1"/>
    <col min="18" max="18" width="2.109375" style="28" customWidth="1"/>
    <col min="19" max="19" width="16.21875" style="28" customWidth="1"/>
    <col min="20" max="20" width="14" style="28" customWidth="1"/>
    <col min="21" max="21" width="15.77734375" style="28" customWidth="1"/>
    <col min="22" max="22" width="17.109375" style="28" customWidth="1"/>
    <col min="23" max="23" width="22.33203125" style="28" customWidth="1"/>
    <col min="24" max="24" width="14.88671875" style="28" customWidth="1"/>
    <col min="25" max="26" width="13.21875" style="28" customWidth="1"/>
    <col min="27" max="27" width="16.33203125" style="28" customWidth="1"/>
    <col min="28" max="28" width="14.88671875" style="28" customWidth="1"/>
    <col min="29" max="29" width="14.109375" style="28" customWidth="1"/>
    <col min="30" max="30" width="15.33203125" style="28" customWidth="1"/>
    <col min="31" max="31" width="14.33203125" style="28" customWidth="1"/>
    <col min="32" max="33" width="12.88671875" style="28" customWidth="1"/>
    <col min="34" max="34" width="18" style="28" customWidth="1"/>
    <col min="35" max="35" width="13.33203125" style="28" customWidth="1"/>
    <col min="36" max="36" width="3.109375" style="28" customWidth="1"/>
    <col min="37" max="37" width="13.6640625" style="28" customWidth="1"/>
    <col min="38" max="38" width="11.6640625" style="28" customWidth="1"/>
    <col min="39" max="39" width="2.33203125" style="28" customWidth="1"/>
    <col min="40" max="40" width="16" style="28" customWidth="1"/>
    <col min="41" max="41" width="17.109375" style="28" customWidth="1"/>
    <col min="42" max="42" width="2.33203125" style="28" customWidth="1"/>
    <col min="43" max="45" width="13.6640625" style="28" customWidth="1"/>
    <col min="46" max="47" width="14.77734375" style="28" customWidth="1"/>
    <col min="48" max="48" width="12.21875" style="28" bestFit="1" customWidth="1"/>
    <col min="49" max="49" width="4.109375" style="28" customWidth="1"/>
    <col min="50" max="50" width="15.109375" style="28" customWidth="1"/>
    <col min="51" max="51" width="16.77734375" style="28" customWidth="1"/>
    <col min="52" max="55" width="15.109375" style="28" customWidth="1"/>
    <col min="56" max="56" width="17.77734375" style="28" customWidth="1"/>
    <col min="57" max="57" width="16.77734375" style="28" customWidth="1"/>
    <col min="58" max="58" width="8.88671875" style="28" customWidth="1"/>
    <col min="59" max="59" width="16.109375" style="28" customWidth="1"/>
    <col min="60" max="63" width="14.77734375" style="28" customWidth="1"/>
    <col min="64" max="16384" width="8.88671875" style="28"/>
  </cols>
  <sheetData>
    <row r="1" spans="1:52" s="5" customFormat="1" ht="30.6" customHeight="1">
      <c r="A1" s="1489" t="s">
        <v>14</v>
      </c>
      <c r="B1" s="267" t="s">
        <v>15</v>
      </c>
      <c r="C1" s="5" t="s">
        <v>543</v>
      </c>
      <c r="D1" s="1450" t="s">
        <v>2790</v>
      </c>
      <c r="E1" s="237"/>
      <c r="G1" s="237" t="s">
        <v>543</v>
      </c>
      <c r="H1" s="237"/>
      <c r="I1" s="237"/>
      <c r="J1" s="5" t="s">
        <v>543</v>
      </c>
      <c r="L1" s="5" t="s">
        <v>543</v>
      </c>
      <c r="T1" s="5" t="s">
        <v>543</v>
      </c>
      <c r="X1" s="5" t="s">
        <v>543</v>
      </c>
      <c r="AB1" s="5" t="s">
        <v>543</v>
      </c>
      <c r="AE1" s="5" t="s">
        <v>543</v>
      </c>
      <c r="AW1" s="28"/>
    </row>
    <row r="2" spans="1:52" s="5" customFormat="1" ht="14.45" customHeight="1">
      <c r="A2" s="207"/>
      <c r="B2" s="207"/>
      <c r="C2" s="5" t="s">
        <v>543</v>
      </c>
      <c r="D2" s="237" t="s">
        <v>543</v>
      </c>
      <c r="E2" s="237" t="s">
        <v>543</v>
      </c>
      <c r="G2" s="5" t="s">
        <v>543</v>
      </c>
      <c r="H2" s="237"/>
      <c r="J2" s="5" t="s">
        <v>543</v>
      </c>
      <c r="L2" s="5" t="s">
        <v>543</v>
      </c>
      <c r="T2" s="5" t="s">
        <v>543</v>
      </c>
      <c r="X2" s="5" t="s">
        <v>543</v>
      </c>
      <c r="AB2" s="5" t="s">
        <v>543</v>
      </c>
      <c r="AE2" s="5" t="s">
        <v>543</v>
      </c>
      <c r="AW2" s="28"/>
    </row>
    <row r="3" spans="1:52" s="5" customFormat="1" ht="14.45" customHeight="1">
      <c r="A3" s="207" t="s">
        <v>18</v>
      </c>
      <c r="B3" s="207"/>
      <c r="C3" s="5" t="s">
        <v>543</v>
      </c>
      <c r="D3" s="237" t="s">
        <v>543</v>
      </c>
      <c r="E3" s="237" t="s">
        <v>543</v>
      </c>
      <c r="J3" s="5" t="s">
        <v>543</v>
      </c>
      <c r="L3" s="5" t="s">
        <v>543</v>
      </c>
      <c r="T3" s="5" t="s">
        <v>543</v>
      </c>
      <c r="X3" s="5" t="s">
        <v>543</v>
      </c>
      <c r="AB3" s="5" t="s">
        <v>543</v>
      </c>
      <c r="AE3" s="5" t="s">
        <v>543</v>
      </c>
      <c r="AW3" s="28"/>
    </row>
    <row r="4" spans="1:52" s="5" customFormat="1" ht="14.45" customHeight="1">
      <c r="A4" s="221">
        <v>0</v>
      </c>
      <c r="B4" s="1115" t="s">
        <v>127</v>
      </c>
      <c r="C4" s="5" t="s">
        <v>543</v>
      </c>
      <c r="D4" s="237" t="s">
        <v>543</v>
      </c>
      <c r="E4" s="237" t="s">
        <v>543</v>
      </c>
      <c r="H4" s="237"/>
      <c r="L4" s="5" t="s">
        <v>543</v>
      </c>
      <c r="T4" s="5" t="s">
        <v>543</v>
      </c>
      <c r="X4" s="5" t="s">
        <v>543</v>
      </c>
      <c r="AB4" s="5" t="s">
        <v>543</v>
      </c>
      <c r="AC4" s="284"/>
      <c r="AE4" s="5" t="s">
        <v>543</v>
      </c>
      <c r="AW4" s="28"/>
    </row>
    <row r="5" spans="1:52" s="5" customFormat="1" ht="14.45" customHeight="1">
      <c r="A5" s="226"/>
      <c r="B5" s="226"/>
      <c r="C5" s="5" t="s">
        <v>543</v>
      </c>
      <c r="D5" s="237" t="s">
        <v>543</v>
      </c>
      <c r="E5" s="237" t="s">
        <v>543</v>
      </c>
      <c r="G5" s="215"/>
      <c r="H5" s="237"/>
      <c r="J5" s="5" t="s">
        <v>543</v>
      </c>
      <c r="L5" s="5" t="s">
        <v>543</v>
      </c>
      <c r="V5" s="5" t="s">
        <v>2791</v>
      </c>
      <c r="W5" s="5" t="s">
        <v>2792</v>
      </c>
      <c r="X5" s="5" t="s">
        <v>543</v>
      </c>
      <c r="AB5" s="5" t="s">
        <v>543</v>
      </c>
      <c r="AE5" s="5" t="s">
        <v>543</v>
      </c>
      <c r="AW5" s="28"/>
    </row>
    <row r="6" spans="1:52" s="5" customFormat="1" ht="14.45" customHeight="1">
      <c r="A6" s="1116" t="s">
        <v>600</v>
      </c>
      <c r="B6" s="1117"/>
      <c r="C6" s="5" t="s">
        <v>543</v>
      </c>
      <c r="D6" s="5" t="s">
        <v>543</v>
      </c>
      <c r="E6" s="237" t="s">
        <v>543</v>
      </c>
      <c r="H6" s="237"/>
      <c r="J6" s="5" t="s">
        <v>543</v>
      </c>
      <c r="L6" s="5" t="s">
        <v>543</v>
      </c>
      <c r="U6" s="1579" t="s">
        <v>135</v>
      </c>
      <c r="V6" s="1580">
        <v>8.0000000000000002E-3</v>
      </c>
      <c r="W6" s="1581" t="s">
        <v>2793</v>
      </c>
      <c r="X6" s="5" t="s">
        <v>543</v>
      </c>
      <c r="AE6" s="5" t="s">
        <v>543</v>
      </c>
      <c r="AW6" s="28"/>
    </row>
    <row r="7" spans="1:52" s="5" customFormat="1" ht="14.45" customHeight="1">
      <c r="A7" s="1118"/>
      <c r="B7" s="476"/>
      <c r="C7" s="5" t="s">
        <v>543</v>
      </c>
      <c r="D7" s="5" t="s">
        <v>543</v>
      </c>
      <c r="E7" s="5" t="s">
        <v>543</v>
      </c>
      <c r="H7" s="237"/>
      <c r="J7" s="5" t="s">
        <v>543</v>
      </c>
      <c r="L7" s="5" t="s">
        <v>543</v>
      </c>
      <c r="U7" s="1008" t="s">
        <v>2794</v>
      </c>
      <c r="V7" s="1580">
        <v>2.8E-3</v>
      </c>
      <c r="W7" s="1580">
        <v>0</v>
      </c>
      <c r="X7" s="1041"/>
      <c r="Y7" s="1041"/>
      <c r="Z7" s="1041"/>
      <c r="AA7" s="1041"/>
      <c r="AE7" s="5" t="s">
        <v>543</v>
      </c>
      <c r="AW7" s="28"/>
    </row>
    <row r="8" spans="1:52" s="5" customFormat="1" ht="14.45" customHeight="1">
      <c r="A8" s="1119" t="s">
        <v>2795</v>
      </c>
      <c r="B8" s="479">
        <v>0</v>
      </c>
      <c r="C8" s="5" t="s">
        <v>543</v>
      </c>
      <c r="E8" s="5" t="s">
        <v>543</v>
      </c>
      <c r="U8" s="1582" t="s">
        <v>2796</v>
      </c>
      <c r="V8" s="1580">
        <v>4.0000000000000001E-3</v>
      </c>
      <c r="AE8" s="237" t="s">
        <v>543</v>
      </c>
      <c r="AF8" s="237"/>
      <c r="AG8" s="237"/>
      <c r="AH8" s="237"/>
      <c r="AI8" s="237"/>
      <c r="AW8" s="28"/>
    </row>
    <row r="9" spans="1:52" s="5" customFormat="1" ht="14.45" customHeight="1">
      <c r="A9" s="1212" t="s">
        <v>2797</v>
      </c>
      <c r="B9" s="479">
        <v>0</v>
      </c>
      <c r="C9" s="5" t="s">
        <v>543</v>
      </c>
      <c r="E9" s="5" t="s">
        <v>543</v>
      </c>
      <c r="H9" s="237"/>
      <c r="AW9" s="28"/>
    </row>
    <row r="10" spans="1:52" s="5" customFormat="1" ht="14.45" customHeight="1">
      <c r="A10" s="1119" t="s">
        <v>2798</v>
      </c>
      <c r="B10" s="479">
        <v>0</v>
      </c>
      <c r="C10" s="5" t="s">
        <v>543</v>
      </c>
      <c r="D10" s="5" t="s">
        <v>543</v>
      </c>
      <c r="E10" s="5" t="s">
        <v>543</v>
      </c>
      <c r="H10" s="237"/>
      <c r="AE10" s="5" t="s">
        <v>543</v>
      </c>
      <c r="AH10" s="284"/>
      <c r="AW10" s="28"/>
    </row>
    <row r="11" spans="1:52" s="5" customFormat="1" ht="14.45" customHeight="1">
      <c r="A11" s="1119" t="s">
        <v>2799</v>
      </c>
      <c r="B11" s="1120">
        <v>0</v>
      </c>
      <c r="C11" s="5" t="s">
        <v>543</v>
      </c>
      <c r="D11" s="5" t="s">
        <v>543</v>
      </c>
      <c r="E11" s="5" t="s">
        <v>543</v>
      </c>
      <c r="H11" s="237"/>
      <c r="AW11" s="28"/>
    </row>
    <row r="12" spans="1:52" s="5" customFormat="1" ht="14.45" customHeight="1">
      <c r="A12" s="1119"/>
      <c r="B12" s="1120"/>
      <c r="C12" s="5" t="s">
        <v>543</v>
      </c>
      <c r="D12" s="5" t="s">
        <v>543</v>
      </c>
      <c r="E12" s="5" t="s">
        <v>543</v>
      </c>
      <c r="G12" s="5" t="s">
        <v>543</v>
      </c>
      <c r="H12" s="237"/>
      <c r="AW12" s="28"/>
    </row>
    <row r="13" spans="1:52" s="5" customFormat="1" ht="14.45" customHeight="1">
      <c r="A13" s="1119" t="s">
        <v>2800</v>
      </c>
      <c r="B13" s="1120">
        <v>0</v>
      </c>
      <c r="C13" s="5" t="s">
        <v>543</v>
      </c>
      <c r="D13" s="5" t="s">
        <v>543</v>
      </c>
      <c r="E13" s="5" t="s">
        <v>543</v>
      </c>
      <c r="G13" s="1583" t="s">
        <v>681</v>
      </c>
      <c r="H13" s="1584"/>
      <c r="I13" s="1585"/>
      <c r="J13" s="1586"/>
      <c r="K13" s="1586"/>
      <c r="L13" s="1587"/>
      <c r="M13" s="1587"/>
      <c r="N13" s="1588"/>
      <c r="O13" s="1589"/>
      <c r="Q13" s="1596" t="s">
        <v>2801</v>
      </c>
      <c r="S13" s="1590" t="s">
        <v>2802</v>
      </c>
      <c r="T13" s="1590"/>
      <c r="U13" s="1590"/>
      <c r="V13" s="1590"/>
      <c r="W13" s="1590"/>
      <c r="X13" s="1590"/>
      <c r="Y13" s="1590"/>
      <c r="Z13" s="1590"/>
      <c r="AA13" s="1590"/>
      <c r="AB13" s="1590" t="s">
        <v>543</v>
      </c>
      <c r="AC13" s="1590"/>
      <c r="AD13" s="1590"/>
      <c r="AE13" s="1590" t="s">
        <v>543</v>
      </c>
      <c r="AF13" s="1590"/>
      <c r="AG13" s="1590"/>
      <c r="AH13" s="1590"/>
      <c r="AI13" s="1591" t="s">
        <v>543</v>
      </c>
      <c r="AK13" s="2350" t="s">
        <v>2803</v>
      </c>
      <c r="AL13" s="2351"/>
      <c r="AN13" s="2352" t="s">
        <v>2804</v>
      </c>
      <c r="AO13" s="2353"/>
      <c r="AQ13" s="1592" t="s">
        <v>2805</v>
      </c>
      <c r="AR13" s="1593"/>
      <c r="AS13" s="1594"/>
      <c r="AW13" s="28"/>
    </row>
    <row r="14" spans="1:52" s="5" customFormat="1" ht="45" customHeight="1">
      <c r="A14" s="1121"/>
      <c r="B14" s="1122"/>
      <c r="C14" s="5" t="s">
        <v>543</v>
      </c>
      <c r="D14" s="1595" t="s">
        <v>543</v>
      </c>
      <c r="E14" s="1596" t="s">
        <v>2806</v>
      </c>
      <c r="G14" s="1595"/>
      <c r="H14" s="1597"/>
      <c r="I14" s="1170" t="s">
        <v>1269</v>
      </c>
      <c r="J14" s="2354" t="s">
        <v>1218</v>
      </c>
      <c r="K14" s="2355"/>
      <c r="L14" s="2355"/>
      <c r="M14" s="2356"/>
      <c r="N14" s="1167"/>
      <c r="O14" s="2357" t="s">
        <v>2807</v>
      </c>
      <c r="Q14" s="2358"/>
      <c r="S14" s="2359" t="s">
        <v>2808</v>
      </c>
      <c r="T14" s="1579" t="s">
        <v>135</v>
      </c>
      <c r="U14" s="1598"/>
      <c r="V14" s="1598"/>
      <c r="W14" s="1598"/>
      <c r="X14" s="1599"/>
      <c r="Y14" s="1598"/>
      <c r="Z14" s="1598"/>
      <c r="AA14" s="1598"/>
      <c r="AB14" s="1600" t="s">
        <v>2794</v>
      </c>
      <c r="AC14" s="1601"/>
      <c r="AD14" s="1601"/>
      <c r="AE14" s="1602"/>
      <c r="AF14" s="1602"/>
      <c r="AG14" s="1602"/>
      <c r="AH14" s="1603"/>
      <c r="AI14" s="2360" t="s">
        <v>2809</v>
      </c>
      <c r="AK14" s="2361"/>
      <c r="AL14" s="2362"/>
      <c r="AN14" s="1604" t="s">
        <v>2810</v>
      </c>
      <c r="AO14" s="1605" t="s">
        <v>2811</v>
      </c>
      <c r="AQ14" s="1606" t="s">
        <v>2812</v>
      </c>
      <c r="AR14" s="1607" t="s">
        <v>2813</v>
      </c>
      <c r="AS14" s="1608" t="s">
        <v>37</v>
      </c>
      <c r="AW14" s="28"/>
    </row>
    <row r="15" spans="1:52" s="1612" customFormat="1" ht="60">
      <c r="A15" s="1123"/>
      <c r="B15" s="1124"/>
      <c r="C15" s="5" t="s">
        <v>543</v>
      </c>
      <c r="D15" s="1225" t="s">
        <v>2814</v>
      </c>
      <c r="E15" s="1224"/>
      <c r="F15" s="5"/>
      <c r="G15" s="1609" t="s">
        <v>2815</v>
      </c>
      <c r="H15" s="1226" t="s">
        <v>2816</v>
      </c>
      <c r="I15" s="1224" t="s">
        <v>2817</v>
      </c>
      <c r="J15" s="1265" t="s">
        <v>187</v>
      </c>
      <c r="K15" s="1266" t="s">
        <v>1318</v>
      </c>
      <c r="L15" s="1610" t="s">
        <v>2818</v>
      </c>
      <c r="M15" s="1223" t="s">
        <v>2819</v>
      </c>
      <c r="N15" s="1224" t="s">
        <v>2820</v>
      </c>
      <c r="O15" s="2363"/>
      <c r="P15" s="5"/>
      <c r="Q15" s="2364"/>
      <c r="R15" s="5"/>
      <c r="S15" s="2365"/>
      <c r="T15" s="1609" t="s">
        <v>2821</v>
      </c>
      <c r="U15" s="1610" t="s">
        <v>2822</v>
      </c>
      <c r="V15" s="1189" t="s">
        <v>2792</v>
      </c>
      <c r="W15" s="1610" t="s">
        <v>2791</v>
      </c>
      <c r="X15" s="1610" t="s">
        <v>2823</v>
      </c>
      <c r="Y15" s="1610" t="s">
        <v>2824</v>
      </c>
      <c r="Z15" s="1610" t="s">
        <v>542</v>
      </c>
      <c r="AA15" s="1610" t="s">
        <v>2825</v>
      </c>
      <c r="AB15" s="1609" t="s">
        <v>2821</v>
      </c>
      <c r="AC15" s="1610" t="s">
        <v>2822</v>
      </c>
      <c r="AD15" s="1610" t="s">
        <v>2791</v>
      </c>
      <c r="AE15" s="1610" t="s">
        <v>2823</v>
      </c>
      <c r="AF15" s="1610" t="s">
        <v>2824</v>
      </c>
      <c r="AG15" s="1610" t="s">
        <v>542</v>
      </c>
      <c r="AH15" s="1223" t="s">
        <v>2825</v>
      </c>
      <c r="AI15" s="2366"/>
      <c r="AJ15" s="5"/>
      <c r="AK15" s="1226" t="s">
        <v>2826</v>
      </c>
      <c r="AL15" s="1226" t="s">
        <v>2827</v>
      </c>
      <c r="AM15" s="215"/>
      <c r="AN15" s="1222" t="s">
        <v>2828</v>
      </c>
      <c r="AO15" s="1222" t="s">
        <v>2828</v>
      </c>
      <c r="AP15" s="28"/>
      <c r="AQ15" s="1498"/>
      <c r="AR15" s="1169"/>
      <c r="AS15" s="1611"/>
      <c r="AT15" s="5"/>
      <c r="AU15" s="5"/>
      <c r="AV15" s="5"/>
      <c r="AW15" s="28"/>
      <c r="AX15" s="5"/>
      <c r="AY15" s="5"/>
      <c r="AZ15" s="5"/>
    </row>
    <row r="16" spans="1:52" ht="14.45" hidden="1" customHeight="1">
      <c r="C16" s="28" t="s">
        <v>543</v>
      </c>
      <c r="D16" s="1613" t="s">
        <v>2829</v>
      </c>
      <c r="E16" s="1614"/>
      <c r="G16" s="1613"/>
      <c r="H16" s="1615"/>
      <c r="I16" s="1616"/>
      <c r="J16" s="1086"/>
      <c r="K16" s="1108"/>
      <c r="L16" s="1617"/>
      <c r="M16" s="1618"/>
      <c r="N16" s="1618"/>
      <c r="O16" s="155"/>
      <c r="Q16" s="1614"/>
      <c r="S16" s="1616"/>
      <c r="T16" s="1619"/>
      <c r="U16" s="1620"/>
      <c r="V16" s="1620"/>
      <c r="W16" s="1620"/>
      <c r="X16" s="1620"/>
      <c r="Y16" s="1620"/>
      <c r="Z16" s="1620"/>
      <c r="AA16" s="1620"/>
      <c r="AB16" s="1621"/>
      <c r="AC16" s="1622"/>
      <c r="AD16" s="1622"/>
      <c r="AE16" s="1623"/>
      <c r="AF16" s="1623"/>
      <c r="AG16" s="1620"/>
      <c r="AH16" s="1624"/>
      <c r="AI16" s="1625"/>
      <c r="AK16" s="1626"/>
      <c r="AL16" s="1627"/>
      <c r="AN16" s="1628"/>
      <c r="AO16" s="1629"/>
      <c r="AQ16" s="1346"/>
      <c r="AR16" s="156"/>
      <c r="AS16" s="541"/>
      <c r="AT16" s="5"/>
      <c r="AU16" s="5"/>
      <c r="AV16" s="5"/>
      <c r="AX16" s="5"/>
      <c r="AY16" s="5"/>
      <c r="AZ16" s="5"/>
    </row>
    <row r="17" spans="3:52" ht="14.45" hidden="1" customHeight="1">
      <c r="C17" s="28" t="s">
        <v>543</v>
      </c>
      <c r="D17" s="1192">
        <v>1996</v>
      </c>
      <c r="E17" s="1630"/>
      <c r="G17" s="1619"/>
      <c r="H17" s="1615"/>
      <c r="I17" s="1631"/>
      <c r="J17" s="1086"/>
      <c r="K17" s="1108"/>
      <c r="L17" s="1620"/>
      <c r="M17" s="1632"/>
      <c r="N17" s="1632"/>
      <c r="O17" s="1633"/>
      <c r="Q17" s="1630"/>
      <c r="S17" s="1631"/>
      <c r="T17" s="1619"/>
      <c r="U17" s="1620"/>
      <c r="V17" s="1620"/>
      <c r="W17" s="1620"/>
      <c r="X17" s="1620"/>
      <c r="Y17" s="1620"/>
      <c r="Z17" s="1620"/>
      <c r="AA17" s="1620"/>
      <c r="AB17" s="1634"/>
      <c r="AC17" s="808"/>
      <c r="AD17" s="808"/>
      <c r="AE17" s="808"/>
      <c r="AF17" s="808"/>
      <c r="AG17" s="1620"/>
      <c r="AH17" s="1635"/>
      <c r="AI17" s="1242"/>
      <c r="AK17" s="1636"/>
      <c r="AL17" s="1637"/>
      <c r="AN17" s="1638"/>
      <c r="AO17" s="1639"/>
      <c r="AQ17" s="1346"/>
      <c r="AR17" s="156"/>
      <c r="AS17" s="541"/>
      <c r="AT17" s="5"/>
      <c r="AU17" s="5"/>
      <c r="AV17" s="5"/>
      <c r="AX17" s="5"/>
      <c r="AY17" s="5"/>
      <c r="AZ17" s="5"/>
    </row>
    <row r="18" spans="3:52" ht="14.45" hidden="1" customHeight="1">
      <c r="C18" s="28" t="s">
        <v>543</v>
      </c>
      <c r="D18" s="1192">
        <v>1997</v>
      </c>
      <c r="E18" s="1630"/>
      <c r="G18" s="1619"/>
      <c r="H18" s="1615"/>
      <c r="I18" s="1631"/>
      <c r="J18" s="1086"/>
      <c r="K18" s="1108"/>
      <c r="L18" s="1620"/>
      <c r="M18" s="1632"/>
      <c r="N18" s="1632"/>
      <c r="O18" s="1633"/>
      <c r="Q18" s="1630"/>
      <c r="S18" s="1631"/>
      <c r="T18" s="1619"/>
      <c r="U18" s="1620"/>
      <c r="V18" s="1620"/>
      <c r="W18" s="1620"/>
      <c r="X18" s="1620"/>
      <c r="Y18" s="1620"/>
      <c r="Z18" s="1620"/>
      <c r="AA18" s="1620"/>
      <c r="AB18" s="1634"/>
      <c r="AC18" s="808"/>
      <c r="AD18" s="808"/>
      <c r="AE18" s="808"/>
      <c r="AF18" s="808"/>
      <c r="AG18" s="1620"/>
      <c r="AH18" s="1635"/>
      <c r="AI18" s="1242"/>
      <c r="AK18" s="1636"/>
      <c r="AL18" s="1637"/>
      <c r="AN18" s="1638"/>
      <c r="AO18" s="1639"/>
      <c r="AQ18" s="1346"/>
      <c r="AR18" s="156"/>
      <c r="AS18" s="541"/>
      <c r="AT18" s="5"/>
      <c r="AU18" s="5"/>
      <c r="AV18" s="5"/>
      <c r="AX18" s="5"/>
      <c r="AY18" s="5"/>
      <c r="AZ18" s="5"/>
    </row>
    <row r="19" spans="3:52" ht="14.45" hidden="1" customHeight="1">
      <c r="C19" s="28" t="s">
        <v>543</v>
      </c>
      <c r="D19" s="1192">
        <v>1998</v>
      </c>
      <c r="E19" s="1630"/>
      <c r="G19" s="1619"/>
      <c r="H19" s="1615"/>
      <c r="I19" s="1631"/>
      <c r="J19" s="1086"/>
      <c r="K19" s="1108"/>
      <c r="L19" s="1620"/>
      <c r="M19" s="1632"/>
      <c r="N19" s="1632"/>
      <c r="O19" s="1633"/>
      <c r="Q19" s="1630"/>
      <c r="S19" s="1631"/>
      <c r="T19" s="1619"/>
      <c r="U19" s="1620"/>
      <c r="V19" s="1620"/>
      <c r="W19" s="1620"/>
      <c r="X19" s="1620"/>
      <c r="Y19" s="1620"/>
      <c r="Z19" s="1620"/>
      <c r="AA19" s="1620"/>
      <c r="AB19" s="1634"/>
      <c r="AC19" s="808"/>
      <c r="AD19" s="808"/>
      <c r="AE19" s="808"/>
      <c r="AF19" s="808"/>
      <c r="AG19" s="1620"/>
      <c r="AH19" s="1635"/>
      <c r="AI19" s="1242"/>
      <c r="AK19" s="1636"/>
      <c r="AL19" s="1637"/>
      <c r="AN19" s="1638"/>
      <c r="AO19" s="1639"/>
      <c r="AQ19" s="1346"/>
      <c r="AR19" s="156"/>
      <c r="AS19" s="541"/>
      <c r="AT19" s="5"/>
      <c r="AU19" s="5"/>
      <c r="AV19" s="5"/>
      <c r="AX19" s="5"/>
      <c r="AY19" s="5"/>
      <c r="AZ19" s="5"/>
    </row>
    <row r="20" spans="3:52" ht="14.45" hidden="1" customHeight="1">
      <c r="C20" s="28" t="s">
        <v>543</v>
      </c>
      <c r="D20" s="1192">
        <v>1999</v>
      </c>
      <c r="E20" s="1630"/>
      <c r="G20" s="1619"/>
      <c r="H20" s="1615"/>
      <c r="I20" s="1631"/>
      <c r="J20" s="1086"/>
      <c r="K20" s="1108"/>
      <c r="L20" s="1620"/>
      <c r="M20" s="1632"/>
      <c r="N20" s="1632"/>
      <c r="O20" s="1633"/>
      <c r="Q20" s="1630"/>
      <c r="S20" s="1631"/>
      <c r="T20" s="1619"/>
      <c r="U20" s="1620"/>
      <c r="V20" s="1620"/>
      <c r="W20" s="1620"/>
      <c r="X20" s="1620"/>
      <c r="Y20" s="1620"/>
      <c r="Z20" s="1620"/>
      <c r="AA20" s="1620"/>
      <c r="AB20" s="1634"/>
      <c r="AC20" s="808"/>
      <c r="AD20" s="808"/>
      <c r="AE20" s="808"/>
      <c r="AF20" s="808"/>
      <c r="AG20" s="1620"/>
      <c r="AH20" s="1635"/>
      <c r="AI20" s="1242"/>
      <c r="AK20" s="1636"/>
      <c r="AL20" s="1637"/>
      <c r="AN20" s="1638"/>
      <c r="AO20" s="1639"/>
      <c r="AQ20" s="1346"/>
      <c r="AR20" s="156"/>
      <c r="AS20" s="541"/>
      <c r="AT20" s="5"/>
      <c r="AU20" s="5"/>
      <c r="AV20" s="5"/>
      <c r="AX20" s="5"/>
      <c r="AY20" s="5"/>
      <c r="AZ20" s="5"/>
    </row>
    <row r="21" spans="3:52" ht="14.45" hidden="1" customHeight="1">
      <c r="C21" s="28" t="s">
        <v>543</v>
      </c>
      <c r="D21" s="1192">
        <v>2000</v>
      </c>
      <c r="E21" s="1630"/>
      <c r="G21" s="1619"/>
      <c r="H21" s="1615"/>
      <c r="I21" s="1631"/>
      <c r="J21" s="1086"/>
      <c r="K21" s="1108"/>
      <c r="L21" s="1620"/>
      <c r="M21" s="1632"/>
      <c r="N21" s="1632"/>
      <c r="O21" s="1633"/>
      <c r="Q21" s="1630"/>
      <c r="R21" s="494"/>
      <c r="S21" s="1631"/>
      <c r="T21" s="1619"/>
      <c r="U21" s="1620"/>
      <c r="V21" s="1620"/>
      <c r="W21" s="1620"/>
      <c r="X21" s="1620"/>
      <c r="Y21" s="1620"/>
      <c r="Z21" s="1620"/>
      <c r="AA21" s="1620"/>
      <c r="AB21" s="1634"/>
      <c r="AC21" s="808"/>
      <c r="AD21" s="808"/>
      <c r="AE21" s="808"/>
      <c r="AF21" s="808"/>
      <c r="AG21" s="1620"/>
      <c r="AH21" s="1635"/>
      <c r="AI21" s="1242"/>
      <c r="AK21" s="1636"/>
      <c r="AL21" s="1637"/>
      <c r="AN21" s="1638"/>
      <c r="AO21" s="1639"/>
      <c r="AQ21" s="1346"/>
      <c r="AR21" s="156"/>
      <c r="AS21" s="541"/>
      <c r="AT21" s="5"/>
      <c r="AU21" s="5"/>
      <c r="AV21" s="5"/>
      <c r="AX21" s="5"/>
      <c r="AY21" s="5"/>
      <c r="AZ21" s="5"/>
    </row>
    <row r="22" spans="3:52" ht="14.45" customHeight="1">
      <c r="C22" s="28" t="s">
        <v>543</v>
      </c>
      <c r="D22" s="1192">
        <v>2001</v>
      </c>
      <c r="E22" s="1630"/>
      <c r="G22" s="1619"/>
      <c r="H22" s="1615"/>
      <c r="I22" s="1631"/>
      <c r="J22" s="1086"/>
      <c r="K22" s="1108"/>
      <c r="L22" s="1620"/>
      <c r="M22" s="1632"/>
      <c r="N22" s="1640">
        <v>47000292.130000003</v>
      </c>
      <c r="O22" s="1633"/>
      <c r="Q22" s="1630"/>
      <c r="S22" s="1631"/>
      <c r="T22" s="1619"/>
      <c r="U22" s="1620"/>
      <c r="V22" s="1620"/>
      <c r="W22" s="1620"/>
      <c r="X22" s="1620"/>
      <c r="Y22" s="1620"/>
      <c r="Z22" s="1620"/>
      <c r="AA22" s="1620"/>
      <c r="AB22" s="1634"/>
      <c r="AC22" s="808"/>
      <c r="AD22" s="808"/>
      <c r="AE22" s="808"/>
      <c r="AF22" s="808"/>
      <c r="AG22" s="1620"/>
      <c r="AH22" s="1635"/>
      <c r="AI22" s="1242"/>
      <c r="AK22" s="1636"/>
      <c r="AL22" s="1637"/>
      <c r="AN22" s="1638"/>
      <c r="AO22" s="1639"/>
      <c r="AQ22" s="1346"/>
      <c r="AR22" s="156"/>
      <c r="AS22" s="541"/>
      <c r="AT22" s="5"/>
      <c r="AU22" s="5"/>
      <c r="AV22" s="5"/>
      <c r="AX22" s="5"/>
      <c r="AY22" s="5"/>
      <c r="AZ22" s="5"/>
    </row>
    <row r="23" spans="3:52" ht="14.45" customHeight="1">
      <c r="D23" s="1192">
        <v>2002</v>
      </c>
      <c r="E23" s="1630"/>
      <c r="G23" s="1619"/>
      <c r="H23" s="1615"/>
      <c r="I23" s="1631"/>
      <c r="J23" s="1086"/>
      <c r="K23" s="1108"/>
      <c r="L23" s="1620"/>
      <c r="M23" s="1632"/>
      <c r="N23" s="1640">
        <v>170635377.66</v>
      </c>
      <c r="O23" s="1633"/>
      <c r="Q23" s="1630"/>
      <c r="S23" s="1631"/>
      <c r="T23" s="1619"/>
      <c r="U23" s="1620"/>
      <c r="V23" s="1620"/>
      <c r="W23" s="1620"/>
      <c r="X23" s="1620"/>
      <c r="Y23" s="1620"/>
      <c r="Z23" s="1620"/>
      <c r="AA23" s="1620"/>
      <c r="AB23" s="1634"/>
      <c r="AC23" s="808"/>
      <c r="AD23" s="808"/>
      <c r="AE23" s="808"/>
      <c r="AF23" s="808"/>
      <c r="AG23" s="1620"/>
      <c r="AH23" s="1635"/>
      <c r="AI23" s="1242"/>
      <c r="AK23" s="1636"/>
      <c r="AL23" s="1637"/>
      <c r="AN23" s="1638"/>
      <c r="AO23" s="1639"/>
      <c r="AQ23" s="1346"/>
      <c r="AR23" s="156"/>
      <c r="AS23" s="541"/>
      <c r="AT23" s="5"/>
      <c r="AU23" s="5"/>
      <c r="AV23" s="5"/>
      <c r="AX23" s="5"/>
      <c r="AY23" s="5"/>
      <c r="AZ23" s="5"/>
    </row>
    <row r="24" spans="3:52" ht="14.45" customHeight="1">
      <c r="D24" s="1192">
        <v>2003</v>
      </c>
      <c r="E24" s="1630"/>
      <c r="G24" s="1619"/>
      <c r="H24" s="1615"/>
      <c r="I24" s="1631"/>
      <c r="J24" s="1086"/>
      <c r="K24" s="1108"/>
      <c r="L24" s="1620"/>
      <c r="M24" s="1632"/>
      <c r="N24" s="1640">
        <v>46393429.520000003</v>
      </c>
      <c r="O24" s="1633"/>
      <c r="Q24" s="1630"/>
      <c r="R24" s="494"/>
      <c r="S24" s="1631"/>
      <c r="T24" s="1619"/>
      <c r="U24" s="1620"/>
      <c r="V24" s="1620"/>
      <c r="W24" s="1620"/>
      <c r="X24" s="1620"/>
      <c r="Y24" s="1620"/>
      <c r="Z24" s="1620"/>
      <c r="AA24" s="1620"/>
      <c r="AB24" s="1634"/>
      <c r="AC24" s="808"/>
      <c r="AD24" s="808"/>
      <c r="AE24" s="808"/>
      <c r="AF24" s="808"/>
      <c r="AG24" s="1620"/>
      <c r="AH24" s="1635"/>
      <c r="AI24" s="1242"/>
      <c r="AK24" s="1636"/>
      <c r="AL24" s="1637"/>
      <c r="AN24" s="1638"/>
      <c r="AO24" s="1639"/>
      <c r="AQ24" s="1346"/>
      <c r="AR24" s="156"/>
      <c r="AS24" s="541"/>
      <c r="AT24" s="5"/>
      <c r="AU24" s="5"/>
      <c r="AV24" s="5"/>
      <c r="AX24" s="5"/>
      <c r="AY24" s="5"/>
      <c r="AZ24" s="5"/>
    </row>
    <row r="25" spans="3:52" ht="14.45" customHeight="1">
      <c r="D25" s="1192">
        <v>2004</v>
      </c>
      <c r="E25" s="1630"/>
      <c r="G25" s="1619"/>
      <c r="H25" s="1615"/>
      <c r="I25" s="1631"/>
      <c r="J25" s="1086"/>
      <c r="K25" s="1108"/>
      <c r="L25" s="1620"/>
      <c r="M25" s="1632"/>
      <c r="N25" s="1640">
        <v>93178891.390000001</v>
      </c>
      <c r="O25" s="1633"/>
      <c r="Q25" s="1630"/>
      <c r="R25" s="494"/>
      <c r="S25" s="1631"/>
      <c r="T25" s="1619"/>
      <c r="U25" s="1620"/>
      <c r="V25" s="1620"/>
      <c r="W25" s="1620"/>
      <c r="X25" s="1620"/>
      <c r="Y25" s="1620"/>
      <c r="Z25" s="1620"/>
      <c r="AA25" s="1620"/>
      <c r="AB25" s="1634"/>
      <c r="AC25" s="808"/>
      <c r="AD25" s="808"/>
      <c r="AE25" s="808"/>
      <c r="AF25" s="808"/>
      <c r="AG25" s="1620"/>
      <c r="AH25" s="1635"/>
      <c r="AI25" s="1242"/>
      <c r="AK25" s="1636"/>
      <c r="AL25" s="1637"/>
      <c r="AN25" s="1638"/>
      <c r="AO25" s="1639"/>
      <c r="AQ25" s="1346"/>
      <c r="AR25" s="156"/>
      <c r="AS25" s="541"/>
      <c r="AT25" s="5"/>
      <c r="AU25" s="5"/>
      <c r="AV25" s="5"/>
      <c r="AX25" s="5"/>
      <c r="AY25" s="5"/>
      <c r="AZ25" s="5"/>
    </row>
    <row r="26" spans="3:52" ht="14.45" customHeight="1">
      <c r="D26" s="1192">
        <v>2005</v>
      </c>
      <c r="E26" s="1630"/>
      <c r="G26" s="1619"/>
      <c r="H26" s="1615"/>
      <c r="I26" s="1631"/>
      <c r="J26" s="1086"/>
      <c r="K26" s="1108"/>
      <c r="L26" s="1620"/>
      <c r="M26" s="1632"/>
      <c r="N26" s="1640">
        <v>207903474.19999999</v>
      </c>
      <c r="O26" s="1633"/>
      <c r="Q26" s="1630"/>
      <c r="R26" s="494"/>
      <c r="S26" s="1631"/>
      <c r="T26" s="1619"/>
      <c r="U26" s="1620"/>
      <c r="V26" s="1620"/>
      <c r="W26" s="1620"/>
      <c r="X26" s="1620"/>
      <c r="Y26" s="1620"/>
      <c r="Z26" s="1620"/>
      <c r="AA26" s="1620"/>
      <c r="AB26" s="1634"/>
      <c r="AC26" s="808"/>
      <c r="AD26" s="808"/>
      <c r="AE26" s="808"/>
      <c r="AF26" s="808"/>
      <c r="AG26" s="1620"/>
      <c r="AH26" s="1635"/>
      <c r="AI26" s="1242"/>
      <c r="AK26" s="1636"/>
      <c r="AL26" s="1637"/>
      <c r="AN26" s="1638"/>
      <c r="AO26" s="1639"/>
      <c r="AQ26" s="1346"/>
      <c r="AR26" s="156"/>
      <c r="AS26" s="541"/>
      <c r="AT26" s="5"/>
      <c r="AU26" s="5"/>
      <c r="AV26" s="5"/>
      <c r="AX26" s="5"/>
      <c r="AY26" s="5"/>
      <c r="AZ26" s="5"/>
    </row>
    <row r="27" spans="3:52" ht="14.45" customHeight="1">
      <c r="D27" s="1192">
        <v>2006</v>
      </c>
      <c r="E27" s="1630"/>
      <c r="G27" s="1619"/>
      <c r="H27" s="1615"/>
      <c r="I27" s="1631"/>
      <c r="J27" s="1086"/>
      <c r="K27" s="1108"/>
      <c r="L27" s="1620"/>
      <c r="M27" s="1632"/>
      <c r="N27" s="1640">
        <v>78011312.169999957</v>
      </c>
      <c r="O27" s="1633"/>
      <c r="Q27" s="1630"/>
      <c r="R27" s="494"/>
      <c r="S27" s="1631"/>
      <c r="T27" s="1619"/>
      <c r="U27" s="1620"/>
      <c r="V27" s="1620"/>
      <c r="W27" s="1620"/>
      <c r="X27" s="1620"/>
      <c r="Y27" s="1620"/>
      <c r="Z27" s="1620"/>
      <c r="AA27" s="1620"/>
      <c r="AB27" s="1634"/>
      <c r="AC27" s="808"/>
      <c r="AD27" s="808"/>
      <c r="AE27" s="808"/>
      <c r="AF27" s="808"/>
      <c r="AG27" s="1620"/>
      <c r="AH27" s="1635"/>
      <c r="AI27" s="1242"/>
      <c r="AK27" s="1636"/>
      <c r="AL27" s="1637"/>
      <c r="AN27" s="1638"/>
      <c r="AO27" s="1639"/>
      <c r="AQ27" s="1346"/>
      <c r="AR27" s="156"/>
      <c r="AS27" s="541"/>
      <c r="AT27" s="5"/>
      <c r="AU27" s="5"/>
      <c r="AV27" s="5"/>
      <c r="AX27" s="5"/>
      <c r="AY27" s="5"/>
      <c r="AZ27" s="5"/>
    </row>
    <row r="28" spans="3:52" ht="14.45" customHeight="1">
      <c r="D28" s="1192">
        <v>2007</v>
      </c>
      <c r="E28" s="1630"/>
      <c r="G28" s="1619"/>
      <c r="H28" s="1615"/>
      <c r="I28" s="1631"/>
      <c r="J28" s="1086"/>
      <c r="K28" s="1108"/>
      <c r="L28" s="1620"/>
      <c r="M28" s="1632"/>
      <c r="N28" s="1640">
        <v>463597955.96000004</v>
      </c>
      <c r="O28" s="1633"/>
      <c r="Q28" s="1630"/>
      <c r="R28" s="494"/>
      <c r="S28" s="1631"/>
      <c r="T28" s="1619"/>
      <c r="U28" s="1620"/>
      <c r="V28" s="1620"/>
      <c r="W28" s="1620"/>
      <c r="X28" s="1620"/>
      <c r="Y28" s="1620"/>
      <c r="Z28" s="1620"/>
      <c r="AA28" s="1620"/>
      <c r="AB28" s="1634"/>
      <c r="AC28" s="808"/>
      <c r="AD28" s="808"/>
      <c r="AE28" s="808"/>
      <c r="AF28" s="808"/>
      <c r="AG28" s="1620"/>
      <c r="AH28" s="1635"/>
      <c r="AI28" s="1242"/>
      <c r="AK28" s="1636"/>
      <c r="AL28" s="1637"/>
      <c r="AN28" s="1638"/>
      <c r="AO28" s="1639"/>
      <c r="AQ28" s="1346">
        <v>0</v>
      </c>
      <c r="AR28" s="156">
        <v>0</v>
      </c>
      <c r="AS28" s="541">
        <v>0</v>
      </c>
      <c r="AT28" s="5"/>
      <c r="AU28" s="5"/>
      <c r="AV28" s="5"/>
      <c r="AX28" s="5"/>
      <c r="AY28" s="5"/>
      <c r="AZ28" s="5"/>
    </row>
    <row r="29" spans="3:52" ht="14.45" customHeight="1">
      <c r="D29" s="1192">
        <v>2008</v>
      </c>
      <c r="E29" s="1630"/>
      <c r="G29" s="1619"/>
      <c r="H29" s="1615"/>
      <c r="I29" s="1631"/>
      <c r="J29" s="1086"/>
      <c r="K29" s="1108"/>
      <c r="L29" s="1620"/>
      <c r="M29" s="1632"/>
      <c r="N29" s="1640">
        <v>137882898.13999999</v>
      </c>
      <c r="O29" s="1633"/>
      <c r="Q29" s="1630"/>
      <c r="R29" s="494"/>
      <c r="S29" s="1631"/>
      <c r="T29" s="1619"/>
      <c r="U29" s="1620"/>
      <c r="V29" s="1620"/>
      <c r="W29" s="1620"/>
      <c r="X29" s="1620"/>
      <c r="Y29" s="1620"/>
      <c r="Z29" s="1620"/>
      <c r="AA29" s="1620"/>
      <c r="AB29" s="1634"/>
      <c r="AC29" s="808"/>
      <c r="AD29" s="808"/>
      <c r="AE29" s="808"/>
      <c r="AF29" s="808"/>
      <c r="AG29" s="1620"/>
      <c r="AH29" s="1635"/>
      <c r="AI29" s="1242"/>
      <c r="AK29" s="1636"/>
      <c r="AL29" s="1637"/>
      <c r="AN29" s="1638"/>
      <c r="AO29" s="1639"/>
      <c r="AQ29" s="1346">
        <v>0</v>
      </c>
      <c r="AR29" s="156">
        <v>0</v>
      </c>
      <c r="AS29" s="541">
        <v>0</v>
      </c>
      <c r="AT29" s="5"/>
      <c r="AU29" s="5"/>
      <c r="AV29" s="5"/>
      <c r="AX29" s="5"/>
      <c r="AY29" s="5"/>
      <c r="AZ29" s="5"/>
    </row>
    <row r="30" spans="3:52" ht="14.45" customHeight="1">
      <c r="D30" s="1192">
        <v>2009</v>
      </c>
      <c r="E30" s="1630"/>
      <c r="G30" s="1619"/>
      <c r="H30" s="1615"/>
      <c r="I30" s="1631"/>
      <c r="J30" s="1086"/>
      <c r="K30" s="1108"/>
      <c r="L30" s="1620"/>
      <c r="M30" s="1632"/>
      <c r="N30" s="1640">
        <v>91789223.599999905</v>
      </c>
      <c r="O30" s="1633"/>
      <c r="Q30" s="1630"/>
      <c r="R30" s="494"/>
      <c r="S30" s="1631"/>
      <c r="T30" s="1619"/>
      <c r="U30" s="1620"/>
      <c r="V30" s="1620"/>
      <c r="W30" s="1620"/>
      <c r="X30" s="1620"/>
      <c r="Y30" s="1620"/>
      <c r="Z30" s="1620"/>
      <c r="AA30" s="1620"/>
      <c r="AB30" s="1634"/>
      <c r="AC30" s="808"/>
      <c r="AD30" s="808"/>
      <c r="AE30" s="808"/>
      <c r="AF30" s="808"/>
      <c r="AG30" s="1620"/>
      <c r="AH30" s="1635"/>
      <c r="AI30" s="1242"/>
      <c r="AK30" s="1636"/>
      <c r="AL30" s="1637"/>
      <c r="AN30" s="1638"/>
      <c r="AO30" s="1639"/>
      <c r="AQ30" s="1346">
        <v>0</v>
      </c>
      <c r="AR30" s="156">
        <v>0</v>
      </c>
      <c r="AS30" s="541">
        <v>0</v>
      </c>
      <c r="AT30" s="5"/>
      <c r="AU30" s="5"/>
      <c r="AV30" s="5"/>
      <c r="AX30" s="5"/>
      <c r="AY30" s="5"/>
      <c r="AZ30" s="5"/>
    </row>
    <row r="31" spans="3:52" ht="14.45" customHeight="1">
      <c r="D31" s="1192">
        <v>2010</v>
      </c>
      <c r="E31" s="1630"/>
      <c r="G31" s="1619"/>
      <c r="H31" s="1615"/>
      <c r="I31" s="1631"/>
      <c r="J31" s="1086"/>
      <c r="K31" s="1108"/>
      <c r="L31" s="1620"/>
      <c r="M31" s="1632"/>
      <c r="N31" s="1640">
        <v>136723687.58000004</v>
      </c>
      <c r="O31" s="1633"/>
      <c r="Q31" s="1630"/>
      <c r="R31" s="494"/>
      <c r="S31" s="1631"/>
      <c r="T31" s="1619"/>
      <c r="U31" s="1620"/>
      <c r="V31" s="1620"/>
      <c r="W31" s="1620"/>
      <c r="X31" s="1620"/>
      <c r="Y31" s="1641">
        <v>3</v>
      </c>
      <c r="Z31" s="1620"/>
      <c r="AA31" s="1620"/>
      <c r="AB31" s="1634"/>
      <c r="AC31" s="808"/>
      <c r="AD31" s="808"/>
      <c r="AE31" s="808"/>
      <c r="AF31" s="1641">
        <v>10</v>
      </c>
      <c r="AG31" s="1620"/>
      <c r="AH31" s="1635"/>
      <c r="AI31" s="1242"/>
      <c r="AK31" s="1636"/>
      <c r="AL31" s="1637"/>
      <c r="AN31" s="1638"/>
      <c r="AO31" s="1639"/>
      <c r="AQ31" s="1346">
        <v>0</v>
      </c>
      <c r="AR31" s="156">
        <v>0</v>
      </c>
      <c r="AS31" s="541">
        <v>0</v>
      </c>
      <c r="AT31" s="5"/>
      <c r="AU31" s="5"/>
      <c r="AV31" s="5"/>
      <c r="AX31" s="5"/>
      <c r="AY31" s="5"/>
      <c r="AZ31" s="5"/>
    </row>
    <row r="32" spans="3:52" ht="14.45" customHeight="1">
      <c r="D32" s="1192">
        <v>2011</v>
      </c>
      <c r="E32" s="1630"/>
      <c r="G32" s="1619"/>
      <c r="H32" s="1615"/>
      <c r="I32" s="1631"/>
      <c r="J32" s="1086"/>
      <c r="K32" s="1108"/>
      <c r="L32" s="1620"/>
      <c r="M32" s="1632"/>
      <c r="N32" s="1640">
        <v>209722175.23000002</v>
      </c>
      <c r="O32" s="1633"/>
      <c r="Q32" s="1630"/>
      <c r="R32" s="494"/>
      <c r="S32" s="1631"/>
      <c r="T32" s="1619"/>
      <c r="U32" s="1620"/>
      <c r="V32" s="1620"/>
      <c r="W32" s="1620"/>
      <c r="X32" s="1620"/>
      <c r="Y32" s="1641">
        <v>12</v>
      </c>
      <c r="Z32" s="1620"/>
      <c r="AA32" s="1620"/>
      <c r="AB32" s="1634"/>
      <c r="AC32" s="808"/>
      <c r="AD32" s="808"/>
      <c r="AE32" s="808"/>
      <c r="AF32" s="1641">
        <v>10</v>
      </c>
      <c r="AG32" s="1620"/>
      <c r="AH32" s="1635"/>
      <c r="AI32" s="1242"/>
      <c r="AK32" s="1636"/>
      <c r="AL32" s="1637"/>
      <c r="AN32" s="1638"/>
      <c r="AO32" s="1639"/>
      <c r="AQ32" s="1346">
        <v>0</v>
      </c>
      <c r="AR32" s="156">
        <v>0</v>
      </c>
      <c r="AS32" s="541">
        <v>0</v>
      </c>
      <c r="AT32" s="5"/>
      <c r="AU32" s="5"/>
      <c r="AV32" s="5"/>
      <c r="AX32" s="5"/>
      <c r="AY32" s="5"/>
      <c r="AZ32" s="5"/>
    </row>
    <row r="33" spans="1:52" ht="14.45" customHeight="1">
      <c r="D33" s="1192">
        <v>2012</v>
      </c>
      <c r="E33" s="1630"/>
      <c r="G33" s="1619"/>
      <c r="H33" s="1615"/>
      <c r="I33" s="1631"/>
      <c r="J33" s="1086"/>
      <c r="K33" s="1108"/>
      <c r="L33" s="1620"/>
      <c r="M33" s="1632"/>
      <c r="N33" s="1640">
        <v>136415402.78999996</v>
      </c>
      <c r="O33" s="1633"/>
      <c r="Q33" s="1630"/>
      <c r="R33" s="494"/>
      <c r="S33" s="1631"/>
      <c r="T33" s="1619"/>
      <c r="U33" s="1620"/>
      <c r="V33" s="1620"/>
      <c r="W33" s="1620"/>
      <c r="X33" s="1620"/>
      <c r="Y33" s="1641">
        <v>10</v>
      </c>
      <c r="Z33" s="1620"/>
      <c r="AA33" s="1620"/>
      <c r="AB33" s="1634"/>
      <c r="AC33" s="808"/>
      <c r="AD33" s="808"/>
      <c r="AE33" s="808"/>
      <c r="AF33" s="1641">
        <v>10</v>
      </c>
      <c r="AG33" s="1620"/>
      <c r="AH33" s="1635"/>
      <c r="AI33" s="1242"/>
      <c r="AK33" s="1636"/>
      <c r="AL33" s="1637"/>
      <c r="AN33" s="1638"/>
      <c r="AO33" s="1639"/>
      <c r="AQ33" s="1346">
        <v>0</v>
      </c>
      <c r="AR33" s="156">
        <v>0</v>
      </c>
      <c r="AS33" s="541">
        <v>0</v>
      </c>
      <c r="AT33" s="5"/>
      <c r="AU33" s="5"/>
      <c r="AV33" s="5"/>
      <c r="AX33" s="5"/>
      <c r="AY33" s="5"/>
      <c r="AZ33" s="5"/>
    </row>
    <row r="34" spans="1:52" ht="14.45" customHeight="1">
      <c r="D34" s="1192">
        <v>2013</v>
      </c>
      <c r="E34" s="1630"/>
      <c r="G34" s="1619"/>
      <c r="H34" s="1615"/>
      <c r="I34" s="1631"/>
      <c r="J34" s="1086"/>
      <c r="K34" s="1108"/>
      <c r="L34" s="1620"/>
      <c r="M34" s="1632"/>
      <c r="N34" s="1640">
        <v>73820683.140000001</v>
      </c>
      <c r="O34" s="1633"/>
      <c r="Q34" s="1630"/>
      <c r="R34" s="494"/>
      <c r="S34" s="1631"/>
      <c r="T34" s="1619"/>
      <c r="U34" s="1620"/>
      <c r="V34" s="1620"/>
      <c r="W34" s="1620"/>
      <c r="X34" s="1620"/>
      <c r="Y34" s="1641">
        <v>10</v>
      </c>
      <c r="Z34" s="1620"/>
      <c r="AA34" s="1620"/>
      <c r="AB34" s="1634"/>
      <c r="AC34" s="808"/>
      <c r="AD34" s="808"/>
      <c r="AE34" s="808"/>
      <c r="AF34" s="1641">
        <v>10</v>
      </c>
      <c r="AG34" s="1620"/>
      <c r="AH34" s="1635"/>
      <c r="AI34" s="1242"/>
      <c r="AK34" s="1636"/>
      <c r="AL34" s="1637"/>
      <c r="AN34" s="1638"/>
      <c r="AO34" s="1639"/>
      <c r="AQ34" s="1346">
        <v>0</v>
      </c>
      <c r="AR34" s="156">
        <v>0</v>
      </c>
      <c r="AS34" s="541">
        <v>0</v>
      </c>
      <c r="AT34" s="5"/>
      <c r="AU34" s="5"/>
      <c r="AV34" s="5"/>
      <c r="AX34" s="5"/>
      <c r="AY34" s="5"/>
      <c r="AZ34" s="5"/>
    </row>
    <row r="35" spans="1:52" ht="14.45" customHeight="1">
      <c r="D35" s="167">
        <v>2014</v>
      </c>
      <c r="E35" s="1642">
        <v>70000000</v>
      </c>
      <c r="G35" s="1643">
        <v>73820683.140000001</v>
      </c>
      <c r="H35" s="1644">
        <v>1000000</v>
      </c>
      <c r="I35" s="1645">
        <v>70000000</v>
      </c>
      <c r="J35" s="1346">
        <v>220692.55001838505</v>
      </c>
      <c r="K35" s="156">
        <v>0</v>
      </c>
      <c r="L35" s="1646">
        <v>0</v>
      </c>
      <c r="M35" s="1647">
        <v>0</v>
      </c>
      <c r="N35" s="1643">
        <v>4041375.6900183856</v>
      </c>
      <c r="O35" s="1642">
        <v>70000000</v>
      </c>
      <c r="Q35" s="1642">
        <v>0</v>
      </c>
      <c r="R35" s="494"/>
      <c r="S35" s="1648">
        <v>0.3</v>
      </c>
      <c r="T35" s="1649">
        <v>0</v>
      </c>
      <c r="U35" s="515">
        <v>0</v>
      </c>
      <c r="V35" s="1650">
        <v>3.8369714317870715E-2</v>
      </c>
      <c r="W35" s="515">
        <v>0</v>
      </c>
      <c r="X35" s="1620"/>
      <c r="Y35" s="1641">
        <v>10</v>
      </c>
      <c r="Z35" s="1651">
        <v>41548</v>
      </c>
      <c r="AA35" s="1343">
        <v>0</v>
      </c>
      <c r="AB35" s="540">
        <v>0</v>
      </c>
      <c r="AC35" s="515">
        <v>0</v>
      </c>
      <c r="AD35" s="1652">
        <v>0</v>
      </c>
      <c r="AE35" s="808"/>
      <c r="AF35" s="1641">
        <v>10</v>
      </c>
      <c r="AG35" s="1651">
        <v>41548</v>
      </c>
      <c r="AH35" s="1343">
        <v>0</v>
      </c>
      <c r="AI35" s="1653">
        <v>0</v>
      </c>
      <c r="AK35" s="1654">
        <v>0.10729686970279127</v>
      </c>
      <c r="AL35" s="1655">
        <v>-0.1927031302972087</v>
      </c>
      <c r="AN35" s="1375">
        <v>0</v>
      </c>
      <c r="AO35" s="1656">
        <v>0</v>
      </c>
      <c r="AQ35" s="1346">
        <v>0</v>
      </c>
      <c r="AR35" s="156">
        <v>0</v>
      </c>
      <c r="AS35" s="541">
        <v>0</v>
      </c>
      <c r="AT35" s="5"/>
      <c r="AU35" s="5"/>
      <c r="AV35" s="5"/>
      <c r="AX35" s="5"/>
      <c r="AY35" s="5"/>
      <c r="AZ35" s="5"/>
    </row>
    <row r="36" spans="1:52" ht="14.45" customHeight="1">
      <c r="D36" s="167">
        <v>2015</v>
      </c>
      <c r="E36" s="1642">
        <v>0</v>
      </c>
      <c r="G36" s="1643">
        <v>4041375.6900183856</v>
      </c>
      <c r="H36" s="1644">
        <v>1000000</v>
      </c>
      <c r="I36" s="1645">
        <v>0</v>
      </c>
      <c r="J36" s="1346">
        <v>128999.79414233565</v>
      </c>
      <c r="K36" s="156">
        <v>14223242.882244319</v>
      </c>
      <c r="L36" s="1646">
        <v>0</v>
      </c>
      <c r="M36" s="1647">
        <v>0</v>
      </c>
      <c r="N36" s="1643">
        <v>18393618.36640504</v>
      </c>
      <c r="O36" s="1642">
        <v>-14223242.882244319</v>
      </c>
      <c r="Q36" s="1642">
        <v>0</v>
      </c>
      <c r="R36" s="494"/>
      <c r="S36" s="1648">
        <v>0.3</v>
      </c>
      <c r="T36" s="1649">
        <v>0</v>
      </c>
      <c r="U36" s="515">
        <v>0</v>
      </c>
      <c r="V36" s="1650">
        <v>3.8369714317870715E-2</v>
      </c>
      <c r="W36" s="515">
        <v>0</v>
      </c>
      <c r="X36" s="1620"/>
      <c r="Y36" s="1641">
        <v>10</v>
      </c>
      <c r="Z36" s="1651">
        <v>41913</v>
      </c>
      <c r="AA36" s="1343">
        <v>0</v>
      </c>
      <c r="AB36" s="540">
        <v>0</v>
      </c>
      <c r="AC36" s="515">
        <v>0</v>
      </c>
      <c r="AD36" s="1652">
        <v>0</v>
      </c>
      <c r="AE36" s="1657">
        <v>0</v>
      </c>
      <c r="AF36" s="1641">
        <v>10</v>
      </c>
      <c r="AG36" s="1651">
        <v>41913</v>
      </c>
      <c r="AH36" s="1343">
        <v>0</v>
      </c>
      <c r="AI36" s="1653">
        <v>0</v>
      </c>
      <c r="AK36" s="1654">
        <v>0.11754706443580853</v>
      </c>
      <c r="AL36" s="1655">
        <v>-0.18245293556419145</v>
      </c>
      <c r="AN36" s="1375">
        <v>0</v>
      </c>
      <c r="AO36" s="1656">
        <v>0</v>
      </c>
      <c r="AQ36" s="1346">
        <v>0</v>
      </c>
      <c r="AR36" s="156">
        <v>-14223242.882244319</v>
      </c>
      <c r="AS36" s="541">
        <v>-14223242.882244319</v>
      </c>
      <c r="AT36" s="5"/>
      <c r="AU36" s="5"/>
      <c r="AV36" s="5"/>
      <c r="AX36" s="5"/>
      <c r="AY36" s="5"/>
      <c r="AZ36" s="5"/>
    </row>
    <row r="37" spans="1:52" ht="14.45" customHeight="1">
      <c r="D37" s="167">
        <v>2016</v>
      </c>
      <c r="E37" s="1642">
        <v>0</v>
      </c>
      <c r="G37" s="1643">
        <v>18393618.36640504</v>
      </c>
      <c r="H37" s="1644">
        <v>1000000</v>
      </c>
      <c r="I37" s="1645">
        <v>0</v>
      </c>
      <c r="J37" s="1346">
        <v>373207.22895177454</v>
      </c>
      <c r="K37" s="156">
        <v>161522.94921875</v>
      </c>
      <c r="L37" s="1646">
        <v>0</v>
      </c>
      <c r="M37" s="1647">
        <v>0</v>
      </c>
      <c r="N37" s="1643">
        <v>18928348.544575565</v>
      </c>
      <c r="O37" s="1642">
        <v>-161522.94921875</v>
      </c>
      <c r="Q37" s="1642">
        <v>0</v>
      </c>
      <c r="R37" s="494"/>
      <c r="S37" s="1648">
        <v>0.3</v>
      </c>
      <c r="T37" s="1649">
        <v>0</v>
      </c>
      <c r="U37" s="515">
        <v>0</v>
      </c>
      <c r="V37" s="1650">
        <v>3.8369714317870715E-2</v>
      </c>
      <c r="W37" s="515">
        <v>0</v>
      </c>
      <c r="X37" s="1620"/>
      <c r="Y37" s="1641">
        <v>10</v>
      </c>
      <c r="Z37" s="1651">
        <v>42278</v>
      </c>
      <c r="AA37" s="1343">
        <v>0</v>
      </c>
      <c r="AB37" s="540">
        <v>0</v>
      </c>
      <c r="AC37" s="515">
        <v>0</v>
      </c>
      <c r="AD37" s="515">
        <v>0</v>
      </c>
      <c r="AE37" s="1657">
        <v>0</v>
      </c>
      <c r="AF37" s="1641">
        <v>10</v>
      </c>
      <c r="AG37" s="1651">
        <v>42278</v>
      </c>
      <c r="AH37" s="1343">
        <v>0</v>
      </c>
      <c r="AI37" s="1653">
        <v>0</v>
      </c>
      <c r="AK37" s="1654">
        <v>0.1302300125304259</v>
      </c>
      <c r="AL37" s="1655">
        <v>-0.16976998746957409</v>
      </c>
      <c r="AN37" s="1375">
        <v>0</v>
      </c>
      <c r="AO37" s="1656">
        <v>0</v>
      </c>
      <c r="AQ37" s="1346">
        <v>0</v>
      </c>
      <c r="AR37" s="156">
        <v>-161522.94921875</v>
      </c>
      <c r="AS37" s="541">
        <v>-161522.94921875</v>
      </c>
      <c r="AT37" s="5"/>
      <c r="AU37" s="5"/>
      <c r="AV37" s="5"/>
      <c r="AX37" s="5"/>
      <c r="AY37" s="5"/>
      <c r="AZ37" s="5"/>
    </row>
    <row r="38" spans="1:52" ht="14.45" customHeight="1">
      <c r="D38" s="167">
        <v>2017</v>
      </c>
      <c r="E38" s="1642">
        <v>0</v>
      </c>
      <c r="G38" s="1643">
        <v>18928348.544575565</v>
      </c>
      <c r="H38" s="1644">
        <v>20394360.2759047</v>
      </c>
      <c r="I38" s="1645">
        <v>0</v>
      </c>
      <c r="J38" s="1346">
        <v>803273.57996984571</v>
      </c>
      <c r="K38" s="156">
        <v>15633262.666852683</v>
      </c>
      <c r="L38" s="1646">
        <v>1466011.7313291356</v>
      </c>
      <c r="M38" s="1647">
        <v>9972000</v>
      </c>
      <c r="N38" s="1643">
        <v>45336884.791398093</v>
      </c>
      <c r="O38" s="1642">
        <v>-25605262.666852683</v>
      </c>
      <c r="Q38" s="1642">
        <v>1466011.7313291356</v>
      </c>
      <c r="R38" s="494"/>
      <c r="S38" s="1648">
        <v>0.3</v>
      </c>
      <c r="T38" s="1649">
        <v>0</v>
      </c>
      <c r="U38" s="515">
        <v>0</v>
      </c>
      <c r="V38" s="1650">
        <v>3.8369714317870715E-2</v>
      </c>
      <c r="W38" s="515">
        <v>0</v>
      </c>
      <c r="X38" s="1620"/>
      <c r="Y38" s="1641">
        <v>10</v>
      </c>
      <c r="Z38" s="1651">
        <v>42644</v>
      </c>
      <c r="AA38" s="1343">
        <v>0</v>
      </c>
      <c r="AB38" s="540">
        <v>1466011.7313291356</v>
      </c>
      <c r="AC38" s="515">
        <v>0</v>
      </c>
      <c r="AD38" s="515">
        <v>28000</v>
      </c>
      <c r="AE38" s="1657">
        <v>10000000</v>
      </c>
      <c r="AF38" s="1641">
        <v>10</v>
      </c>
      <c r="AG38" s="1651">
        <v>42644</v>
      </c>
      <c r="AH38" s="1343">
        <v>9972000</v>
      </c>
      <c r="AI38" s="1653">
        <v>8505988.2686708644</v>
      </c>
      <c r="AK38" s="1654">
        <v>0.14720744911431538</v>
      </c>
      <c r="AL38" s="1655">
        <v>-0.15279255088568461</v>
      </c>
      <c r="AN38" s="1375">
        <v>0</v>
      </c>
      <c r="AO38" s="1656">
        <v>0</v>
      </c>
      <c r="AQ38" s="1346">
        <v>0</v>
      </c>
      <c r="AR38" s="156">
        <v>-15633262.666852683</v>
      </c>
      <c r="AS38" s="541">
        <v>-15633262.666852683</v>
      </c>
      <c r="AT38" s="5"/>
      <c r="AU38" s="5"/>
      <c r="AV38" s="5"/>
      <c r="AX38" s="5"/>
      <c r="AY38" s="5"/>
      <c r="AZ38" s="5"/>
    </row>
    <row r="39" spans="1:52" ht="14.45" customHeight="1">
      <c r="D39" s="167">
        <v>2018</v>
      </c>
      <c r="E39" s="1642">
        <v>61183080.8277141</v>
      </c>
      <c r="G39" s="1643">
        <v>45336884.791398093</v>
      </c>
      <c r="H39" s="1644">
        <v>27798815.666666664</v>
      </c>
      <c r="I39" s="1645">
        <v>61183080.8277141</v>
      </c>
      <c r="J39" s="1346">
        <v>1009985.5730253235</v>
      </c>
      <c r="K39" s="156">
        <v>442379.74330356717</v>
      </c>
      <c r="L39" s="1646">
        <v>43645011.702982672</v>
      </c>
      <c r="M39" s="1647">
        <v>49860000</v>
      </c>
      <c r="N39" s="1643">
        <v>35466169.280012883</v>
      </c>
      <c r="O39" s="1642">
        <v>10880701.084410533</v>
      </c>
      <c r="Q39" s="1642">
        <v>43645011.702982672</v>
      </c>
      <c r="R39" s="494"/>
      <c r="S39" s="1648">
        <v>0.3</v>
      </c>
      <c r="T39" s="1649">
        <v>0</v>
      </c>
      <c r="U39" s="515">
        <v>0</v>
      </c>
      <c r="V39" s="1650">
        <v>3.8369714317870715E-2</v>
      </c>
      <c r="W39" s="515">
        <v>0</v>
      </c>
      <c r="X39" s="1658">
        <v>0</v>
      </c>
      <c r="Y39" s="1641">
        <v>10</v>
      </c>
      <c r="Z39" s="1651">
        <v>43009</v>
      </c>
      <c r="AA39" s="1343">
        <v>0</v>
      </c>
      <c r="AB39" s="540">
        <v>43645011.702982672</v>
      </c>
      <c r="AC39" s="515">
        <v>0</v>
      </c>
      <c r="AD39" s="515">
        <v>140000</v>
      </c>
      <c r="AE39" s="1657">
        <v>50000000</v>
      </c>
      <c r="AF39" s="1641">
        <v>10</v>
      </c>
      <c r="AG39" s="1651">
        <v>43009</v>
      </c>
      <c r="AH39" s="1343">
        <v>49860000</v>
      </c>
      <c r="AI39" s="1653">
        <v>6214988.2970173284</v>
      </c>
      <c r="AK39" s="1654">
        <v>0.16643426623691637</v>
      </c>
      <c r="AL39" s="1655">
        <v>-0.13356573376308362</v>
      </c>
      <c r="AN39" s="1375">
        <v>4235</v>
      </c>
      <c r="AO39" s="1656">
        <v>0</v>
      </c>
      <c r="AQ39" s="1346">
        <v>0</v>
      </c>
      <c r="AR39" s="156">
        <v>-442379.74330356717</v>
      </c>
      <c r="AS39" s="541">
        <v>-442379.74330356717</v>
      </c>
      <c r="AT39" s="5"/>
      <c r="AU39" s="5"/>
      <c r="AV39" s="5"/>
      <c r="AX39" s="5"/>
      <c r="AY39" s="5"/>
      <c r="AZ39" s="5"/>
    </row>
    <row r="40" spans="1:52" ht="14.45" customHeight="1">
      <c r="D40" s="167">
        <v>2019</v>
      </c>
      <c r="E40" s="1642">
        <v>83396447</v>
      </c>
      <c r="G40" s="1643">
        <v>35466169.280012883</v>
      </c>
      <c r="H40" s="1644">
        <v>39124457</v>
      </c>
      <c r="I40" s="1645">
        <v>83396447</v>
      </c>
      <c r="J40" s="1346">
        <v>979984.95020643622</v>
      </c>
      <c r="K40" s="156">
        <v>139002.734375</v>
      </c>
      <c r="L40" s="1646">
        <v>87054734.719987124</v>
      </c>
      <c r="M40" s="1647">
        <v>89748000</v>
      </c>
      <c r="N40" s="1643">
        <v>42936709.964594319</v>
      </c>
      <c r="O40" s="1642">
        <v>-6490555.734375</v>
      </c>
      <c r="Q40" s="1642">
        <v>87054734.719987124</v>
      </c>
      <c r="R40" s="494"/>
      <c r="S40" s="1648">
        <v>0.3</v>
      </c>
      <c r="T40" s="1649">
        <v>0</v>
      </c>
      <c r="U40" s="515">
        <v>0</v>
      </c>
      <c r="V40" s="1650">
        <v>3.8369714317870715E-2</v>
      </c>
      <c r="W40" s="515">
        <v>0</v>
      </c>
      <c r="X40" s="1658">
        <v>0</v>
      </c>
      <c r="Y40" s="1641">
        <v>10</v>
      </c>
      <c r="Z40" s="1651">
        <v>43374</v>
      </c>
      <c r="AA40" s="1343">
        <v>0</v>
      </c>
      <c r="AB40" s="540">
        <v>87054734.719987124</v>
      </c>
      <c r="AC40" s="515">
        <v>0</v>
      </c>
      <c r="AD40" s="515">
        <v>252000</v>
      </c>
      <c r="AE40" s="1657">
        <v>90000000</v>
      </c>
      <c r="AF40" s="1641">
        <v>10</v>
      </c>
      <c r="AG40" s="1651">
        <v>43374</v>
      </c>
      <c r="AH40" s="1343">
        <v>89748000</v>
      </c>
      <c r="AI40" s="1653">
        <v>2693265.2800128758</v>
      </c>
      <c r="AK40" s="1654">
        <v>0.19517312798793926</v>
      </c>
      <c r="AL40" s="1655">
        <v>-0.10482687201206073</v>
      </c>
      <c r="AN40" s="1375">
        <v>25410.000000000004</v>
      </c>
      <c r="AO40" s="1656">
        <v>0</v>
      </c>
      <c r="AQ40" s="1346">
        <v>0</v>
      </c>
      <c r="AR40" s="156">
        <v>-139002.734375</v>
      </c>
      <c r="AS40" s="541">
        <v>-139002.734375</v>
      </c>
      <c r="AT40" s="5"/>
      <c r="AU40" s="5"/>
      <c r="AV40" s="5"/>
      <c r="AX40" s="5"/>
      <c r="AY40" s="5"/>
      <c r="AZ40" s="5"/>
    </row>
    <row r="41" spans="1:52" s="20" customFormat="1" ht="14.45" customHeight="1">
      <c r="A41" s="9"/>
      <c r="B41" s="9"/>
      <c r="D41" s="167">
        <v>2020</v>
      </c>
      <c r="E41" s="1642">
        <v>117373371</v>
      </c>
      <c r="F41" s="28"/>
      <c r="G41" s="1643">
        <v>42936709.964594319</v>
      </c>
      <c r="H41" s="1644">
        <v>40696982.666666664</v>
      </c>
      <c r="I41" s="1645">
        <v>117373371</v>
      </c>
      <c r="J41" s="1346">
        <v>1115941.7622820288</v>
      </c>
      <c r="K41" s="156">
        <v>0</v>
      </c>
      <c r="L41" s="1646">
        <v>115133643.70207235</v>
      </c>
      <c r="M41" s="1647">
        <v>119664000</v>
      </c>
      <c r="N41" s="1643">
        <v>46343280.726876348</v>
      </c>
      <c r="O41" s="1642">
        <v>-2290629</v>
      </c>
      <c r="P41" s="28"/>
      <c r="Q41" s="1642">
        <v>115133643.70207235</v>
      </c>
      <c r="R41" s="494"/>
      <c r="S41" s="1648">
        <v>0.3</v>
      </c>
      <c r="T41" s="1649">
        <v>0</v>
      </c>
      <c r="U41" s="515">
        <v>0</v>
      </c>
      <c r="V41" s="1650">
        <v>3.8369714317870715E-2</v>
      </c>
      <c r="W41" s="515">
        <v>0</v>
      </c>
      <c r="X41" s="1658">
        <v>0</v>
      </c>
      <c r="Y41" s="1641">
        <v>10</v>
      </c>
      <c r="Z41" s="1651">
        <v>43739</v>
      </c>
      <c r="AA41" s="1343">
        <v>0</v>
      </c>
      <c r="AB41" s="540">
        <v>115133643.70207235</v>
      </c>
      <c r="AC41" s="515">
        <v>0</v>
      </c>
      <c r="AD41" s="515">
        <v>336000</v>
      </c>
      <c r="AE41" s="1657">
        <v>120000000</v>
      </c>
      <c r="AF41" s="1641">
        <v>10</v>
      </c>
      <c r="AG41" s="1651">
        <v>43739</v>
      </c>
      <c r="AH41" s="1343">
        <v>119664000</v>
      </c>
      <c r="AI41" s="1653">
        <v>4530356.2979276478</v>
      </c>
      <c r="AJ41" s="28"/>
      <c r="AK41" s="1654">
        <v>0.23458411401482004</v>
      </c>
      <c r="AL41" s="1655">
        <v>-6.5415885985179945E-2</v>
      </c>
      <c r="AN41" s="1375">
        <v>63525.000000000007</v>
      </c>
      <c r="AO41" s="1656">
        <v>0</v>
      </c>
      <c r="AP41" s="28"/>
      <c r="AQ41" s="1346">
        <v>0</v>
      </c>
      <c r="AR41" s="156">
        <v>0</v>
      </c>
      <c r="AS41" s="541">
        <v>0</v>
      </c>
      <c r="AT41" s="5"/>
      <c r="AU41" s="5"/>
      <c r="AV41" s="5"/>
      <c r="AW41" s="28"/>
      <c r="AX41" s="5"/>
      <c r="AY41" s="5"/>
      <c r="AZ41" s="5"/>
    </row>
    <row r="42" spans="1:52" s="20" customFormat="1" ht="14.45" customHeight="1">
      <c r="A42" s="9"/>
      <c r="B42" s="9"/>
      <c r="D42" s="167">
        <v>2021</v>
      </c>
      <c r="E42" s="1642">
        <v>122090948</v>
      </c>
      <c r="F42" s="28"/>
      <c r="G42" s="1643">
        <v>46343280.726876348</v>
      </c>
      <c r="H42" s="1644">
        <v>41660231</v>
      </c>
      <c r="I42" s="1645">
        <v>122090948</v>
      </c>
      <c r="J42" s="1346">
        <v>1147386.6780946404</v>
      </c>
      <c r="K42" s="156">
        <v>388714.84375</v>
      </c>
      <c r="L42" s="1646">
        <v>117407898.27312365</v>
      </c>
      <c r="M42" s="1647">
        <v>119664000</v>
      </c>
      <c r="N42" s="1643">
        <v>45452434.248720989</v>
      </c>
      <c r="O42" s="1642">
        <v>2038233.15625</v>
      </c>
      <c r="P42" s="28"/>
      <c r="Q42" s="1642">
        <v>117407898.27312365</v>
      </c>
      <c r="R42" s="494"/>
      <c r="S42" s="1648">
        <v>0.3</v>
      </c>
      <c r="T42" s="1649">
        <v>0</v>
      </c>
      <c r="U42" s="515">
        <v>0</v>
      </c>
      <c r="V42" s="1650">
        <v>3.8369714317870715E-2</v>
      </c>
      <c r="W42" s="515">
        <v>0</v>
      </c>
      <c r="X42" s="1658">
        <v>0</v>
      </c>
      <c r="Y42" s="1641">
        <v>10</v>
      </c>
      <c r="Z42" s="1651">
        <v>44105</v>
      </c>
      <c r="AA42" s="1343">
        <v>0</v>
      </c>
      <c r="AB42" s="540">
        <v>117407898.27312365</v>
      </c>
      <c r="AC42" s="515">
        <v>0</v>
      </c>
      <c r="AD42" s="515">
        <v>336000</v>
      </c>
      <c r="AE42" s="1657">
        <v>120000000</v>
      </c>
      <c r="AF42" s="1641">
        <v>10</v>
      </c>
      <c r="AG42" s="1651">
        <v>44105</v>
      </c>
      <c r="AH42" s="1343">
        <v>119664000</v>
      </c>
      <c r="AI42" s="1653">
        <v>2256101.7268763483</v>
      </c>
      <c r="AJ42" s="28"/>
      <c r="AK42" s="1654">
        <v>0.28534983608189879</v>
      </c>
      <c r="AL42" s="1655">
        <v>-1.46501639181012E-2</v>
      </c>
      <c r="AN42" s="1375">
        <v>114345.00000000001</v>
      </c>
      <c r="AO42" s="1656">
        <v>0</v>
      </c>
      <c r="AP42" s="28"/>
      <c r="AQ42" s="1346">
        <v>0</v>
      </c>
      <c r="AR42" s="156">
        <v>-388714.84375</v>
      </c>
      <c r="AS42" s="541">
        <v>-388714.84375</v>
      </c>
      <c r="AT42" s="5"/>
      <c r="AU42" s="5"/>
      <c r="AV42" s="5"/>
      <c r="AW42" s="28"/>
      <c r="AX42" s="5"/>
      <c r="AY42" s="5"/>
      <c r="AZ42" s="5"/>
    </row>
    <row r="43" spans="1:52" s="20" customFormat="1" ht="14.45" customHeight="1">
      <c r="A43" s="9"/>
      <c r="B43" s="9"/>
      <c r="D43" s="167">
        <v>2022</v>
      </c>
      <c r="E43" s="1642">
        <v>124980693</v>
      </c>
      <c r="F43" s="28"/>
      <c r="G43" s="1643">
        <v>45452434.248720989</v>
      </c>
      <c r="H43" s="1644">
        <v>42479619.666666664</v>
      </c>
      <c r="I43" s="1645">
        <v>124980693</v>
      </c>
      <c r="J43" s="1346">
        <v>1154410.0515680686</v>
      </c>
      <c r="K43" s="156">
        <v>0</v>
      </c>
      <c r="L43" s="1646">
        <v>122007878.41794568</v>
      </c>
      <c r="M43" s="1647">
        <v>125279028.56821293</v>
      </c>
      <c r="N43" s="1643">
        <v>46905179.868501991</v>
      </c>
      <c r="O43" s="1642">
        <v>-298335.56821293384</v>
      </c>
      <c r="P43" s="28"/>
      <c r="Q43" s="1642">
        <v>122007878.41794568</v>
      </c>
      <c r="R43" s="494"/>
      <c r="S43" s="1648">
        <v>0.3</v>
      </c>
      <c r="T43" s="1649">
        <v>92091878.417945683</v>
      </c>
      <c r="U43" s="515">
        <v>3836971.4317870713</v>
      </c>
      <c r="V43" s="1650">
        <v>3.8369714317870715E-2</v>
      </c>
      <c r="W43" s="515">
        <v>800000</v>
      </c>
      <c r="X43" s="1658">
        <v>100000000</v>
      </c>
      <c r="Y43" s="1641">
        <v>10</v>
      </c>
      <c r="Z43" s="1651">
        <v>44470</v>
      </c>
      <c r="AA43" s="1343">
        <v>95363028.568212926</v>
      </c>
      <c r="AB43" s="540">
        <v>21893363.525383711</v>
      </c>
      <c r="AC43" s="515">
        <v>0</v>
      </c>
      <c r="AD43" s="515">
        <v>84000</v>
      </c>
      <c r="AE43" s="1657">
        <v>30000000</v>
      </c>
      <c r="AF43" s="1641">
        <v>10</v>
      </c>
      <c r="AG43" s="1651">
        <v>44470</v>
      </c>
      <c r="AH43" s="1343">
        <v>29916000</v>
      </c>
      <c r="AI43" s="1653">
        <v>3271150.1502672434</v>
      </c>
      <c r="AJ43" s="28"/>
      <c r="AK43" s="1654">
        <v>0.30150674193778254</v>
      </c>
      <c r="AL43" s="1655" t="s">
        <v>543</v>
      </c>
      <c r="AN43" s="1375">
        <v>2415165.0000000005</v>
      </c>
      <c r="AO43" s="1656">
        <v>3836971.4317870713</v>
      </c>
      <c r="AP43" s="28"/>
      <c r="AQ43" s="1346">
        <v>0</v>
      </c>
      <c r="AR43" s="156">
        <v>0</v>
      </c>
      <c r="AS43" s="541">
        <v>0</v>
      </c>
      <c r="AT43" s="5"/>
      <c r="AU43" s="5"/>
      <c r="AV43" s="5"/>
      <c r="AW43" s="28"/>
      <c r="AX43" s="5"/>
      <c r="AY43" s="5"/>
      <c r="AZ43" s="5"/>
    </row>
    <row r="44" spans="1:52" s="20" customFormat="1" ht="14.45" customHeight="1">
      <c r="A44" s="9"/>
      <c r="B44" s="9"/>
      <c r="D44" s="167">
        <v>2023</v>
      </c>
      <c r="E44" s="1642">
        <v>127438859</v>
      </c>
      <c r="F44" s="28"/>
      <c r="G44" s="1643">
        <v>46905179.868501991</v>
      </c>
      <c r="H44" s="1644">
        <v>41791866.118000001</v>
      </c>
      <c r="I44" s="1645">
        <v>127438859</v>
      </c>
      <c r="J44" s="1346">
        <v>1229540.6942129061</v>
      </c>
      <c r="K44" s="156">
        <v>6795400</v>
      </c>
      <c r="L44" s="1646">
        <v>122325545.24949801</v>
      </c>
      <c r="M44" s="1647">
        <v>123971937.13867681</v>
      </c>
      <c r="N44" s="1643">
        <v>51463198.701391712</v>
      </c>
      <c r="O44" s="1642">
        <v>-3328478.1386768147</v>
      </c>
      <c r="P44" s="28"/>
      <c r="Q44" s="1642">
        <v>122325545.24949801</v>
      </c>
      <c r="R44" s="494"/>
      <c r="S44" s="1648">
        <v>0.3</v>
      </c>
      <c r="T44" s="1649">
        <v>122325545.24949801</v>
      </c>
      <c r="U44" s="515">
        <v>4988062.8613231927</v>
      </c>
      <c r="V44" s="1650">
        <v>3.8369714317870715E-2</v>
      </c>
      <c r="W44" s="515">
        <v>1040000</v>
      </c>
      <c r="X44" s="1658">
        <v>130000000</v>
      </c>
      <c r="Y44" s="1641">
        <v>10</v>
      </c>
      <c r="Z44" s="1651">
        <v>44835</v>
      </c>
      <c r="AA44" s="1343">
        <v>123971937.13867681</v>
      </c>
      <c r="AB44" s="540">
        <v>0</v>
      </c>
      <c r="AC44" s="515">
        <v>0</v>
      </c>
      <c r="AD44" s="515">
        <v>0</v>
      </c>
      <c r="AE44" s="1657">
        <v>0</v>
      </c>
      <c r="AF44" s="1641">
        <v>10</v>
      </c>
      <c r="AG44" s="1651">
        <v>44835</v>
      </c>
      <c r="AH44" s="1343">
        <v>0</v>
      </c>
      <c r="AI44" s="1653">
        <v>1646391.8891787976</v>
      </c>
      <c r="AJ44" s="28"/>
      <c r="AK44" s="1654">
        <v>0.30790833311140109</v>
      </c>
      <c r="AL44" s="1655">
        <v>7.9083331114011002E-3</v>
      </c>
      <c r="AN44" s="1375">
        <v>5807134.9995971536</v>
      </c>
      <c r="AO44" s="1656">
        <v>4988062.8613231927</v>
      </c>
      <c r="AP44" s="28"/>
      <c r="AQ44" s="1346">
        <v>0</v>
      </c>
      <c r="AR44" s="156">
        <v>-6795400</v>
      </c>
      <c r="AS44" s="541">
        <v>-6795400</v>
      </c>
      <c r="AT44" s="5"/>
      <c r="AU44" s="5"/>
      <c r="AV44" s="5"/>
      <c r="AW44" s="28"/>
      <c r="AX44" s="5"/>
      <c r="AY44" s="5"/>
      <c r="AZ44" s="5"/>
    </row>
    <row r="45" spans="1:52" s="20" customFormat="1" ht="14.45" customHeight="1">
      <c r="A45" s="9"/>
      <c r="B45" s="9"/>
      <c r="D45" s="167">
        <v>2024</v>
      </c>
      <c r="E45" s="1642">
        <v>125375598.354</v>
      </c>
      <c r="F45" s="28"/>
      <c r="G45" s="1643">
        <v>51463198.701391712</v>
      </c>
      <c r="H45" s="1644">
        <v>42945579.836519331</v>
      </c>
      <c r="I45" s="1645">
        <v>125375598.354</v>
      </c>
      <c r="J45" s="1346">
        <v>1432781.738300465</v>
      </c>
      <c r="K45" s="156">
        <v>11672991</v>
      </c>
      <c r="L45" s="1646">
        <v>116857979.48912762</v>
      </c>
      <c r="M45" s="1647">
        <v>123971937.13867681</v>
      </c>
      <c r="N45" s="1643">
        <v>63165310.224368975</v>
      </c>
      <c r="O45" s="1642">
        <v>-10269329.784676798</v>
      </c>
      <c r="P45" s="28"/>
      <c r="Q45" s="1642">
        <v>116857979.48912762</v>
      </c>
      <c r="R45" s="494"/>
      <c r="S45" s="1648">
        <v>0.3</v>
      </c>
      <c r="T45" s="1649">
        <v>116857979.48912762</v>
      </c>
      <c r="U45" s="515">
        <v>4988062.8613231927</v>
      </c>
      <c r="V45" s="1650">
        <v>3.8369714317870715E-2</v>
      </c>
      <c r="W45" s="515">
        <v>1040000</v>
      </c>
      <c r="X45" s="1658">
        <v>130000000</v>
      </c>
      <c r="Y45" s="1641">
        <v>10</v>
      </c>
      <c r="Z45" s="1651">
        <v>45200</v>
      </c>
      <c r="AA45" s="1343">
        <v>123971937.13867681</v>
      </c>
      <c r="AB45" s="540">
        <v>0</v>
      </c>
      <c r="AC45" s="515">
        <v>0</v>
      </c>
      <c r="AD45" s="515">
        <v>0</v>
      </c>
      <c r="AE45" s="1657">
        <v>0</v>
      </c>
      <c r="AF45" s="1641">
        <v>10</v>
      </c>
      <c r="AG45" s="1651">
        <v>45200</v>
      </c>
      <c r="AH45" s="1343">
        <v>0</v>
      </c>
      <c r="AI45" s="1653">
        <v>7113957.6495491862</v>
      </c>
      <c r="AJ45" s="28"/>
      <c r="AK45" s="1654">
        <v>0.3094875429239673</v>
      </c>
      <c r="AL45" s="1655">
        <v>9.487542923967307E-3</v>
      </c>
      <c r="AN45" s="1375">
        <v>10251881.394905679</v>
      </c>
      <c r="AO45" s="1656">
        <v>4988062.8613231927</v>
      </c>
      <c r="AP45" s="28"/>
      <c r="AQ45" s="1346">
        <v>0</v>
      </c>
      <c r="AR45" s="156">
        <v>-11672991</v>
      </c>
      <c r="AS45" s="541">
        <v>-11672991</v>
      </c>
      <c r="AT45" s="5"/>
      <c r="AU45" s="5"/>
      <c r="AV45" s="5"/>
      <c r="AW45" s="28"/>
      <c r="AX45" s="5"/>
      <c r="AY45" s="5"/>
      <c r="AZ45" s="5"/>
    </row>
    <row r="46" spans="1:52" s="20" customFormat="1" ht="14.45" customHeight="1">
      <c r="A46" s="9"/>
      <c r="B46" s="9"/>
      <c r="D46" s="167">
        <v>2025</v>
      </c>
      <c r="E46" s="1642">
        <v>128836739.50955801</v>
      </c>
      <c r="F46" s="28"/>
      <c r="G46" s="1643">
        <v>63165310.224368975</v>
      </c>
      <c r="H46" s="1644">
        <v>50182172.862940326</v>
      </c>
      <c r="I46" s="1645">
        <v>128836739.50955801</v>
      </c>
      <c r="J46" s="1346">
        <v>1541627.780957967</v>
      </c>
      <c r="K46" s="156">
        <v>329200</v>
      </c>
      <c r="L46" s="1646">
        <v>115853602.14812936</v>
      </c>
      <c r="M46" s="1647">
        <v>123971937.13867681</v>
      </c>
      <c r="N46" s="1643">
        <v>60171335.634445742</v>
      </c>
      <c r="O46" s="1642">
        <v>4535602.3708811998</v>
      </c>
      <c r="P46" s="28"/>
      <c r="Q46" s="1642">
        <v>115853602.14812936</v>
      </c>
      <c r="R46" s="494"/>
      <c r="S46" s="1648">
        <v>0.3</v>
      </c>
      <c r="T46" s="1649">
        <v>115853602.14812936</v>
      </c>
      <c r="U46" s="515">
        <v>4988062.8613231927</v>
      </c>
      <c r="V46" s="1650">
        <v>3.8369714317870715E-2</v>
      </c>
      <c r="W46" s="515">
        <v>1040000</v>
      </c>
      <c r="X46" s="1658">
        <v>130000000</v>
      </c>
      <c r="Y46" s="1641">
        <v>10</v>
      </c>
      <c r="Z46" s="1651">
        <v>45566</v>
      </c>
      <c r="AA46" s="1343">
        <v>123971937.13867681</v>
      </c>
      <c r="AB46" s="540">
        <v>0</v>
      </c>
      <c r="AC46" s="515">
        <v>0</v>
      </c>
      <c r="AD46" s="515">
        <v>0</v>
      </c>
      <c r="AE46" s="1657">
        <v>0</v>
      </c>
      <c r="AF46" s="1641">
        <v>10</v>
      </c>
      <c r="AG46" s="1651">
        <v>45566</v>
      </c>
      <c r="AH46" s="1343">
        <v>0</v>
      </c>
      <c r="AI46" s="1653">
        <v>8118334.9905474484</v>
      </c>
      <c r="AJ46" s="28"/>
      <c r="AK46" s="1654">
        <v>0.31322442783581544</v>
      </c>
      <c r="AL46" s="1655">
        <v>1.3224427835815455E-2</v>
      </c>
      <c r="AN46" s="1375">
        <v>14997000.956098171</v>
      </c>
      <c r="AO46" s="1656">
        <v>4988062.8613231927</v>
      </c>
      <c r="AP46" s="28"/>
      <c r="AQ46" s="1346">
        <v>0</v>
      </c>
      <c r="AR46" s="156">
        <v>-329200</v>
      </c>
      <c r="AS46" s="541">
        <v>-329200</v>
      </c>
      <c r="AT46" s="5"/>
      <c r="AU46" s="5"/>
      <c r="AV46" s="5"/>
      <c r="AW46" s="28"/>
      <c r="AX46" s="5"/>
      <c r="AY46" s="5"/>
      <c r="AZ46" s="5"/>
    </row>
    <row r="47" spans="1:52" s="20" customFormat="1" ht="14.45" customHeight="1">
      <c r="A47" s="9"/>
      <c r="B47" s="9"/>
      <c r="D47" s="167">
        <v>2026</v>
      </c>
      <c r="E47" s="1642">
        <v>150546518.58882099</v>
      </c>
      <c r="F47" s="28"/>
      <c r="G47" s="1643">
        <v>60171335.634445742</v>
      </c>
      <c r="H47" s="1644">
        <v>53539078.145054325</v>
      </c>
      <c r="I47" s="1645">
        <v>150546518.58882099</v>
      </c>
      <c r="J47" s="1346">
        <v>1553324.3831860647</v>
      </c>
      <c r="K47" s="156">
        <v>342100</v>
      </c>
      <c r="L47" s="1646">
        <v>143914261.09942958</v>
      </c>
      <c r="M47" s="1647">
        <v>152580845.70914069</v>
      </c>
      <c r="N47" s="1643">
        <v>64101087.137951493</v>
      </c>
      <c r="O47" s="1642">
        <v>-2376427.1203196868</v>
      </c>
      <c r="P47" s="28"/>
      <c r="Q47" s="1642">
        <v>143914261.09942958</v>
      </c>
      <c r="R47" s="494"/>
      <c r="S47" s="1648">
        <v>0.3</v>
      </c>
      <c r="T47" s="1649">
        <v>143914261.09942958</v>
      </c>
      <c r="U47" s="515">
        <v>6139154.2908593146</v>
      </c>
      <c r="V47" s="1650">
        <v>3.8369714317870715E-2</v>
      </c>
      <c r="W47" s="515">
        <v>1280000</v>
      </c>
      <c r="X47" s="1658">
        <v>160000000</v>
      </c>
      <c r="Y47" s="1641">
        <v>10</v>
      </c>
      <c r="Z47" s="1651">
        <v>45931</v>
      </c>
      <c r="AA47" s="1343">
        <v>152580845.70914069</v>
      </c>
      <c r="AB47" s="540">
        <v>0</v>
      </c>
      <c r="AC47" s="515">
        <v>0</v>
      </c>
      <c r="AD47" s="515">
        <v>0</v>
      </c>
      <c r="AE47" s="1657">
        <v>0</v>
      </c>
      <c r="AF47" s="1641">
        <v>10</v>
      </c>
      <c r="AG47" s="1651">
        <v>45931</v>
      </c>
      <c r="AH47" s="1343">
        <v>0</v>
      </c>
      <c r="AI47" s="1653">
        <v>8666584.6097111106</v>
      </c>
      <c r="AJ47" s="28"/>
      <c r="AK47" s="1654">
        <v>0.31421597459105044</v>
      </c>
      <c r="AL47" s="1655">
        <v>1.4215974591050451E-2</v>
      </c>
      <c r="AN47" s="1375">
        <v>20446200.401813589</v>
      </c>
      <c r="AO47" s="1656">
        <v>6139154.2908593146</v>
      </c>
      <c r="AP47" s="28"/>
      <c r="AQ47" s="1346">
        <v>0</v>
      </c>
      <c r="AR47" s="156">
        <v>-342100</v>
      </c>
      <c r="AS47" s="541">
        <v>-342100</v>
      </c>
      <c r="AT47" s="5"/>
      <c r="AU47" s="5"/>
      <c r="AV47" s="5"/>
      <c r="AW47" s="28"/>
      <c r="AX47" s="5"/>
      <c r="AY47" s="5"/>
      <c r="AZ47" s="5"/>
    </row>
    <row r="48" spans="1:52" s="20" customFormat="1" ht="14.45" customHeight="1">
      <c r="A48" s="9"/>
      <c r="B48" s="9"/>
      <c r="D48" s="167">
        <v>2027</v>
      </c>
      <c r="E48" s="1642">
        <v>160617234.43516299</v>
      </c>
      <c r="F48" s="28"/>
      <c r="G48" s="1643">
        <v>64101087.137951493</v>
      </c>
      <c r="H48" s="1644">
        <v>56558635.483343668</v>
      </c>
      <c r="I48" s="1645">
        <v>160617234.43516299</v>
      </c>
      <c r="J48" s="1346">
        <v>1646209.2313040569</v>
      </c>
      <c r="K48" s="156">
        <v>355300</v>
      </c>
      <c r="L48" s="1646">
        <v>153074782.78055516</v>
      </c>
      <c r="M48" s="1647">
        <v>162117148.56596199</v>
      </c>
      <c r="N48" s="1643">
        <v>67602510.500054538</v>
      </c>
      <c r="O48" s="1642">
        <v>-1855214.130798988</v>
      </c>
      <c r="P48" s="28"/>
      <c r="Q48" s="1642">
        <v>153074782.78055516</v>
      </c>
      <c r="R48" s="494"/>
      <c r="S48" s="1648">
        <v>0.3</v>
      </c>
      <c r="T48" s="1649">
        <v>153074782.78055516</v>
      </c>
      <c r="U48" s="515">
        <v>6522851.4340380216</v>
      </c>
      <c r="V48" s="1650">
        <v>3.8369714317870715E-2</v>
      </c>
      <c r="W48" s="515">
        <v>1360000</v>
      </c>
      <c r="X48" s="1658">
        <v>170000000</v>
      </c>
      <c r="Y48" s="1641">
        <v>10</v>
      </c>
      <c r="Z48" s="1651">
        <v>46296</v>
      </c>
      <c r="AA48" s="1343">
        <v>162117148.56596199</v>
      </c>
      <c r="AB48" s="540">
        <v>0</v>
      </c>
      <c r="AC48" s="515">
        <v>0</v>
      </c>
      <c r="AD48" s="515">
        <v>0</v>
      </c>
      <c r="AE48" s="1657">
        <v>0</v>
      </c>
      <c r="AF48" s="1641">
        <v>10</v>
      </c>
      <c r="AG48" s="1651">
        <v>46296</v>
      </c>
      <c r="AH48" s="1343">
        <v>0</v>
      </c>
      <c r="AI48" s="1653">
        <v>9042365.7854068279</v>
      </c>
      <c r="AJ48" s="28"/>
      <c r="AK48" s="1654">
        <v>0.31062423890789337</v>
      </c>
      <c r="AL48" s="1655">
        <v>1.062423890789338E-2</v>
      </c>
      <c r="AN48" s="1375">
        <v>26287082.548426159</v>
      </c>
      <c r="AO48" s="1656">
        <v>6522851.4340380216</v>
      </c>
      <c r="AP48" s="28"/>
      <c r="AQ48" s="1346">
        <v>0</v>
      </c>
      <c r="AR48" s="156">
        <v>-355300</v>
      </c>
      <c r="AS48" s="541">
        <v>-355300</v>
      </c>
      <c r="AT48" s="5"/>
      <c r="AU48" s="5"/>
      <c r="AV48" s="5"/>
      <c r="AW48" s="28"/>
      <c r="AX48" s="5"/>
      <c r="AY48" s="5"/>
      <c r="AZ48" s="5"/>
    </row>
    <row r="49" spans="1:52" s="20" customFormat="1" ht="14.45" customHeight="1">
      <c r="A49" s="9"/>
      <c r="B49" s="9"/>
      <c r="D49" s="167">
        <v>2028</v>
      </c>
      <c r="E49" s="1642">
        <v>169675906.45003101</v>
      </c>
      <c r="F49" s="28"/>
      <c r="G49" s="1643">
        <v>67602510.500054538</v>
      </c>
      <c r="H49" s="1644">
        <v>52168761.788970001</v>
      </c>
      <c r="I49" s="1645">
        <v>169675906.45003101</v>
      </c>
      <c r="J49" s="1346">
        <v>1709575.2074340731</v>
      </c>
      <c r="K49" s="156">
        <v>7417301.4270833358</v>
      </c>
      <c r="L49" s="1646">
        <v>154242157.73894647</v>
      </c>
      <c r="M49" s="1647">
        <v>162117148.56596199</v>
      </c>
      <c r="N49" s="1643">
        <v>69170629.250502914</v>
      </c>
      <c r="O49" s="1642">
        <v>141456.45698569715</v>
      </c>
      <c r="P49" s="28"/>
      <c r="Q49" s="1642">
        <v>154242157.73894647</v>
      </c>
      <c r="R49" s="494"/>
      <c r="S49" s="1648">
        <v>0.3</v>
      </c>
      <c r="T49" s="1649">
        <v>154242157.73894647</v>
      </c>
      <c r="U49" s="515">
        <v>6522851.4340380216</v>
      </c>
      <c r="V49" s="1650">
        <v>3.8369714317870715E-2</v>
      </c>
      <c r="W49" s="515">
        <v>1360000</v>
      </c>
      <c r="X49" s="1658">
        <v>170000000</v>
      </c>
      <c r="Y49" s="1641">
        <v>10</v>
      </c>
      <c r="Z49" s="1651">
        <v>46661</v>
      </c>
      <c r="AA49" s="1343">
        <v>162117148.56596199</v>
      </c>
      <c r="AB49" s="540">
        <v>0</v>
      </c>
      <c r="AC49" s="515">
        <v>0</v>
      </c>
      <c r="AD49" s="515">
        <v>0</v>
      </c>
      <c r="AE49" s="1657">
        <v>0</v>
      </c>
      <c r="AF49" s="1641">
        <v>10</v>
      </c>
      <c r="AG49" s="1651">
        <v>46661</v>
      </c>
      <c r="AH49" s="1343">
        <v>0</v>
      </c>
      <c r="AI49" s="1653">
        <v>7874990.8270155191</v>
      </c>
      <c r="AJ49" s="28"/>
      <c r="AK49" s="1654">
        <v>0.30762055401695321</v>
      </c>
      <c r="AL49" s="1655">
        <v>7.6205540169532182E-3</v>
      </c>
      <c r="AN49" s="1375">
        <v>32483938.500432432</v>
      </c>
      <c r="AO49" s="1656">
        <v>6522851.4340380216</v>
      </c>
      <c r="AP49" s="28"/>
      <c r="AQ49" s="1346">
        <v>0</v>
      </c>
      <c r="AR49" s="156">
        <v>-7417301.4270833358</v>
      </c>
      <c r="AS49" s="541">
        <v>-7417301.4270833358</v>
      </c>
      <c r="AT49" s="5"/>
      <c r="AU49" s="5"/>
      <c r="AV49" s="5"/>
      <c r="AW49" s="28"/>
      <c r="AX49" s="5"/>
      <c r="AY49" s="5"/>
      <c r="AZ49" s="5"/>
    </row>
    <row r="50" spans="1:52" s="20" customFormat="1" ht="14.45" customHeight="1">
      <c r="A50" s="9"/>
      <c r="B50" s="9"/>
      <c r="D50" s="167">
        <v>2029</v>
      </c>
      <c r="E50" s="1642">
        <v>156506285.36691001</v>
      </c>
      <c r="F50" s="28"/>
      <c r="G50" s="1643">
        <v>69170629.250502914</v>
      </c>
      <c r="H50" s="1644">
        <v>64414147.149051324</v>
      </c>
      <c r="I50" s="1645">
        <v>156506285.36691001</v>
      </c>
      <c r="J50" s="1346">
        <v>1701376.3272031695</v>
      </c>
      <c r="K50" s="156">
        <v>0</v>
      </c>
      <c r="L50" s="1646">
        <v>151749803.26545841</v>
      </c>
      <c r="M50" s="1647">
        <v>152580845.70914069</v>
      </c>
      <c r="N50" s="1643">
        <v>66946565.919936761</v>
      </c>
      <c r="O50" s="1642">
        <v>3925439.6577693224</v>
      </c>
      <c r="P50" s="28"/>
      <c r="Q50" s="1642">
        <v>151749803.26545841</v>
      </c>
      <c r="R50" s="494"/>
      <c r="S50" s="1648">
        <v>0.3</v>
      </c>
      <c r="T50" s="1649">
        <v>151749803.26545841</v>
      </c>
      <c r="U50" s="515">
        <v>6139154.2908593146</v>
      </c>
      <c r="V50" s="1650">
        <v>3.8369714317870715E-2</v>
      </c>
      <c r="W50" s="515">
        <v>1280000</v>
      </c>
      <c r="X50" s="1658">
        <v>160000000</v>
      </c>
      <c r="Y50" s="1641">
        <v>10</v>
      </c>
      <c r="Z50" s="1651">
        <v>47027</v>
      </c>
      <c r="AA50" s="1343">
        <v>152580845.70914069</v>
      </c>
      <c r="AB50" s="540">
        <v>0</v>
      </c>
      <c r="AC50" s="515">
        <v>0</v>
      </c>
      <c r="AD50" s="515">
        <v>0</v>
      </c>
      <c r="AE50" s="1657">
        <v>0</v>
      </c>
      <c r="AF50" s="1641">
        <v>10</v>
      </c>
      <c r="AG50" s="1651">
        <v>47027</v>
      </c>
      <c r="AH50" s="1343">
        <v>0</v>
      </c>
      <c r="AI50" s="1653">
        <v>831042.44368228316</v>
      </c>
      <c r="AJ50" s="28"/>
      <c r="AK50" s="1654">
        <v>0.30652447083637119</v>
      </c>
      <c r="AL50" s="1655">
        <v>6.524470836371199E-3</v>
      </c>
      <c r="AN50" s="1375">
        <v>38588431.653032787</v>
      </c>
      <c r="AO50" s="1656">
        <v>6139154.2908593146</v>
      </c>
      <c r="AP50" s="28"/>
      <c r="AQ50" s="1346">
        <v>0</v>
      </c>
      <c r="AR50" s="156">
        <v>0</v>
      </c>
      <c r="AS50" s="541">
        <v>0</v>
      </c>
      <c r="AT50" s="5"/>
      <c r="AU50" s="5"/>
      <c r="AV50" s="5"/>
      <c r="AW50" s="28"/>
      <c r="AX50" s="5"/>
      <c r="AY50" s="5"/>
      <c r="AZ50" s="5"/>
    </row>
    <row r="51" spans="1:52" s="20" customFormat="1" ht="14.45" customHeight="1">
      <c r="A51" s="9"/>
      <c r="B51" s="9"/>
      <c r="D51" s="168">
        <v>2030</v>
      </c>
      <c r="E51" s="1659">
        <v>193242441.44715399</v>
      </c>
      <c r="F51" s="28"/>
      <c r="G51" s="1660">
        <v>66946565.919936761</v>
      </c>
      <c r="H51" s="1661">
        <v>1000000</v>
      </c>
      <c r="I51" s="1662">
        <v>193242441.44715399</v>
      </c>
      <c r="J51" s="1498">
        <v>938671.13037022948</v>
      </c>
      <c r="K51" s="332">
        <v>0</v>
      </c>
      <c r="L51" s="1663">
        <v>127295875.52721722</v>
      </c>
      <c r="M51" s="1664">
        <v>133508239.99549811</v>
      </c>
      <c r="N51" s="1643">
        <v>8151035.5986511111</v>
      </c>
      <c r="O51" s="1659">
        <v>59734201.45165588</v>
      </c>
      <c r="P51" s="28"/>
      <c r="Q51" s="1659">
        <v>127295875.52721722</v>
      </c>
      <c r="R51" s="494"/>
      <c r="S51" s="1648">
        <v>0.3</v>
      </c>
      <c r="T51" s="1665">
        <v>127295875.52721722</v>
      </c>
      <c r="U51" s="587">
        <v>5371760.0045018997</v>
      </c>
      <c r="V51" s="1666">
        <v>3.8369714317870715E-2</v>
      </c>
      <c r="W51" s="587">
        <v>1120000</v>
      </c>
      <c r="X51" s="1667">
        <v>140000000</v>
      </c>
      <c r="Y51" s="1668">
        <v>10</v>
      </c>
      <c r="Z51" s="1669">
        <v>47392</v>
      </c>
      <c r="AA51" s="1670">
        <v>133508239.99549811</v>
      </c>
      <c r="AB51" s="570">
        <v>0</v>
      </c>
      <c r="AC51" s="587">
        <v>0</v>
      </c>
      <c r="AD51" s="587">
        <v>0</v>
      </c>
      <c r="AE51" s="1671">
        <v>0</v>
      </c>
      <c r="AF51" s="1668">
        <v>10</v>
      </c>
      <c r="AG51" s="1669">
        <v>47392</v>
      </c>
      <c r="AH51" s="1670">
        <v>0</v>
      </c>
      <c r="AI51" s="1672">
        <v>6212364.4682808816</v>
      </c>
      <c r="AJ51" s="28"/>
      <c r="AK51" s="1673">
        <v>0.30197435455388871</v>
      </c>
      <c r="AL51" s="1674" t="s">
        <v>543</v>
      </c>
      <c r="AN51" s="1389">
        <v>44241183.94863002</v>
      </c>
      <c r="AO51" s="1675">
        <v>5371760.0045018997</v>
      </c>
      <c r="AP51" s="28"/>
      <c r="AQ51" s="1498">
        <v>0</v>
      </c>
      <c r="AR51" s="332">
        <v>0</v>
      </c>
      <c r="AS51" s="1348">
        <v>0</v>
      </c>
      <c r="AT51" s="5"/>
      <c r="AU51" s="5"/>
      <c r="AV51" s="5"/>
      <c r="AW51" s="28"/>
      <c r="AX51" s="5"/>
      <c r="AY51" s="5"/>
      <c r="AZ51" s="5"/>
    </row>
    <row r="52" spans="1:52" ht="14.45" customHeight="1">
      <c r="O52" s="20"/>
      <c r="AQ52" s="5"/>
      <c r="AR52" s="5"/>
      <c r="AS52" s="29"/>
      <c r="AT52" s="5"/>
      <c r="AU52" s="5"/>
      <c r="AV52" s="5"/>
      <c r="AX52" s="5"/>
      <c r="AY52" s="5"/>
      <c r="AZ52" s="5"/>
    </row>
    <row r="53" spans="1:52" ht="14.45" customHeight="1">
      <c r="AQ53" s="5"/>
      <c r="AR53" s="5"/>
      <c r="AS53" s="29"/>
      <c r="AT53" s="5"/>
      <c r="AU53" s="5"/>
      <c r="AV53" s="5"/>
      <c r="AX53" s="5"/>
      <c r="AY53" s="5"/>
      <c r="AZ53" s="5"/>
    </row>
    <row r="54" spans="1:52" ht="14.45" customHeight="1">
      <c r="D54" s="494"/>
    </row>
    <row r="55" spans="1:52" ht="14.45" customHeight="1">
      <c r="D55" s="494"/>
    </row>
    <row r="56" spans="1:52" ht="14.45" customHeight="1">
      <c r="D56" s="494"/>
      <c r="H56" s="28"/>
      <c r="X56" s="5"/>
      <c r="Y56" s="611"/>
      <c r="Z56" s="611"/>
      <c r="AE56" s="5"/>
      <c r="AF56" s="611"/>
      <c r="AG56" s="611"/>
    </row>
    <row r="57" spans="1:52" ht="14.45" customHeight="1">
      <c r="D57" s="494"/>
      <c r="H57" s="28"/>
      <c r="J57" s="611"/>
      <c r="K57" s="611"/>
      <c r="X57" s="5"/>
      <c r="Y57" s="611"/>
      <c r="Z57" s="611"/>
      <c r="AE57" s="5"/>
      <c r="AF57" s="611"/>
      <c r="AG57" s="611"/>
    </row>
    <row r="58" spans="1:52" ht="14.45" customHeight="1">
      <c r="D58" s="494"/>
      <c r="H58" s="28"/>
      <c r="X58" s="5"/>
      <c r="Y58" s="611"/>
      <c r="Z58" s="611"/>
      <c r="AE58" s="5"/>
      <c r="AF58" s="611"/>
      <c r="AG58" s="611"/>
    </row>
    <row r="59" spans="1:52" ht="14.45" customHeight="1">
      <c r="D59" s="494"/>
      <c r="H59" s="28"/>
      <c r="X59" s="5"/>
      <c r="Y59" s="611"/>
      <c r="Z59" s="611"/>
      <c r="AE59" s="5"/>
      <c r="AF59" s="611"/>
      <c r="AG59" s="611"/>
    </row>
    <row r="60" spans="1:52" ht="14.45" customHeight="1">
      <c r="D60" s="494"/>
      <c r="H60" s="28"/>
      <c r="X60" s="5"/>
      <c r="Y60" s="611"/>
      <c r="Z60" s="611"/>
      <c r="AE60" s="5"/>
      <c r="AF60" s="611"/>
      <c r="AG60" s="611"/>
    </row>
    <row r="61" spans="1:52" ht="14.45" customHeight="1">
      <c r="D61" s="494"/>
      <c r="H61" s="28"/>
      <c r="X61" s="5"/>
      <c r="Y61" s="611"/>
      <c r="Z61" s="611"/>
      <c r="AE61" s="5"/>
      <c r="AF61" s="611"/>
      <c r="AG61" s="611"/>
    </row>
    <row r="62" spans="1:52" ht="14.45" customHeight="1">
      <c r="D62" s="494"/>
      <c r="H62" s="28"/>
      <c r="X62" s="5"/>
      <c r="Y62" s="611"/>
      <c r="Z62" s="611"/>
      <c r="AE62" s="5"/>
      <c r="AF62" s="611"/>
      <c r="AG62" s="611"/>
    </row>
    <row r="63" spans="1:52" ht="14.45" customHeight="1">
      <c r="D63" s="494"/>
      <c r="H63" s="28"/>
      <c r="X63" s="5"/>
      <c r="Y63" s="611"/>
      <c r="Z63" s="611"/>
      <c r="AE63" s="5"/>
      <c r="AF63" s="611"/>
      <c r="AG63" s="611"/>
    </row>
    <row r="64" spans="1:52" ht="14.45" customHeight="1">
      <c r="D64" s="494"/>
      <c r="H64" s="28"/>
      <c r="X64" s="5"/>
      <c r="Y64" s="611"/>
      <c r="Z64" s="611"/>
      <c r="AE64" s="5"/>
      <c r="AF64" s="611"/>
      <c r="AG64" s="611"/>
    </row>
    <row r="65" spans="4:33" ht="14.45" customHeight="1">
      <c r="D65" s="494"/>
      <c r="H65" s="28"/>
      <c r="X65" s="5"/>
      <c r="Y65" s="611"/>
      <c r="Z65" s="611"/>
      <c r="AE65" s="5"/>
      <c r="AF65" s="611"/>
      <c r="AG65" s="611"/>
    </row>
    <row r="66" spans="4:33" ht="14.45" customHeight="1">
      <c r="D66" s="494"/>
      <c r="H66" s="28"/>
      <c r="X66" s="5"/>
      <c r="Y66" s="611"/>
      <c r="Z66" s="611"/>
      <c r="AE66" s="5"/>
      <c r="AF66" s="611"/>
      <c r="AG66" s="611"/>
    </row>
    <row r="67" spans="4:33" ht="14.45" customHeight="1">
      <c r="D67" s="494"/>
      <c r="H67" s="28"/>
      <c r="X67" s="5"/>
      <c r="Y67" s="611"/>
      <c r="Z67" s="611"/>
      <c r="AE67" s="5"/>
      <c r="AF67" s="611"/>
      <c r="AG67" s="611"/>
    </row>
    <row r="68" spans="4:33" ht="14.45" customHeight="1">
      <c r="D68" s="494"/>
      <c r="H68" s="28"/>
      <c r="X68" s="5"/>
      <c r="Y68" s="611"/>
      <c r="Z68" s="611"/>
      <c r="AE68" s="5"/>
      <c r="AF68" s="611"/>
      <c r="AG68" s="611"/>
    </row>
    <row r="69" spans="4:33" ht="14.45" customHeight="1">
      <c r="D69" s="494"/>
      <c r="H69" s="28"/>
      <c r="X69" s="5"/>
      <c r="Y69" s="611"/>
      <c r="Z69" s="611"/>
      <c r="AE69" s="5"/>
      <c r="AF69" s="611"/>
      <c r="AG69" s="611"/>
    </row>
    <row r="70" spans="4:33" ht="14.45" customHeight="1">
      <c r="D70" s="494"/>
      <c r="H70" s="28"/>
      <c r="X70" s="5"/>
      <c r="Y70" s="611"/>
      <c r="Z70" s="611"/>
      <c r="AE70" s="5"/>
      <c r="AF70" s="611"/>
      <c r="AG70" s="611"/>
    </row>
    <row r="71" spans="4:33" ht="14.45" customHeight="1">
      <c r="D71" s="494"/>
      <c r="H71" s="28"/>
      <c r="X71" s="5"/>
      <c r="Y71" s="611"/>
      <c r="Z71" s="611"/>
      <c r="AE71" s="5"/>
      <c r="AF71" s="611"/>
      <c r="AG71" s="611"/>
    </row>
    <row r="72" spans="4:33" ht="14.45" customHeight="1">
      <c r="D72" s="494"/>
      <c r="H72" s="28"/>
      <c r="X72" s="5"/>
      <c r="Y72" s="611"/>
      <c r="Z72" s="611"/>
      <c r="AE72" s="5"/>
      <c r="AF72" s="611"/>
      <c r="AG72" s="611"/>
    </row>
    <row r="73" spans="4:33" ht="14.45" customHeight="1">
      <c r="D73" s="494"/>
      <c r="H73" s="28"/>
      <c r="X73" s="5"/>
      <c r="Y73" s="611"/>
      <c r="Z73" s="611"/>
      <c r="AE73" s="5"/>
      <c r="AF73" s="611"/>
      <c r="AG73" s="611"/>
    </row>
    <row r="74" spans="4:33" ht="14.45" customHeight="1">
      <c r="D74" s="494"/>
      <c r="H74" s="28"/>
      <c r="X74" s="5"/>
      <c r="Y74" s="611"/>
      <c r="Z74" s="611"/>
      <c r="AE74" s="5"/>
      <c r="AF74" s="611"/>
      <c r="AG74" s="611"/>
    </row>
    <row r="75" spans="4:33" ht="14.45" customHeight="1">
      <c r="D75" s="494"/>
      <c r="H75" s="28"/>
      <c r="X75" s="5"/>
      <c r="Y75" s="611"/>
      <c r="Z75" s="611"/>
      <c r="AE75" s="5"/>
      <c r="AF75" s="611"/>
      <c r="AG75" s="611"/>
    </row>
    <row r="76" spans="4:33" ht="14.45" customHeight="1">
      <c r="D76" s="494"/>
      <c r="H76" s="28"/>
      <c r="AE76" s="5"/>
      <c r="AF76" s="611"/>
      <c r="AG76" s="611"/>
    </row>
    <row r="77" spans="4:33" ht="14.45" customHeight="1">
      <c r="D77" s="494"/>
      <c r="H77" s="28"/>
    </row>
    <row r="78" spans="4:33" ht="14.45" customHeight="1">
      <c r="D78" s="494"/>
      <c r="H78" s="28"/>
    </row>
    <row r="79" spans="4:33" ht="14.45" customHeight="1">
      <c r="H79" s="28"/>
    </row>
    <row r="80" spans="4:33" ht="14.45" customHeight="1">
      <c r="H80" s="28"/>
    </row>
    <row r="81" spans="8:8" ht="14.45" customHeight="1">
      <c r="H81" s="28"/>
    </row>
    <row r="82" spans="8:8" ht="14.45" customHeight="1">
      <c r="H82" s="28"/>
    </row>
    <row r="83" spans="8:8" ht="14.45" customHeight="1">
      <c r="H83" s="28"/>
    </row>
    <row r="84" spans="8:8" ht="14.45" customHeight="1">
      <c r="H84" s="28"/>
    </row>
    <row r="85" spans="8:8" ht="14.45" customHeight="1">
      <c r="H85" s="28"/>
    </row>
    <row r="86" spans="8:8" ht="14.45" customHeight="1">
      <c r="H86" s="28"/>
    </row>
    <row r="87" spans="8:8" ht="14.45" customHeight="1">
      <c r="H87" s="28"/>
    </row>
    <row r="88" spans="8:8" ht="14.45" customHeight="1">
      <c r="H88" s="28"/>
    </row>
    <row r="89" spans="8:8" ht="14.45" customHeight="1">
      <c r="H89" s="28"/>
    </row>
    <row r="90" spans="8:8" ht="14.45" customHeight="1">
      <c r="H90" s="28"/>
    </row>
    <row r="91" spans="8:8" ht="14.45" customHeight="1">
      <c r="H91" s="28"/>
    </row>
    <row r="92" spans="8:8" ht="14.45" customHeight="1">
      <c r="H92" s="28"/>
    </row>
    <row r="113" spans="5:35" ht="14.45" customHeight="1">
      <c r="AE113" s="1676"/>
      <c r="AF113" s="1676"/>
      <c r="AG113" s="1676"/>
      <c r="AH113" s="1676"/>
      <c r="AI113" s="1676"/>
    </row>
    <row r="114" spans="5:35" ht="14.45" customHeight="1">
      <c r="AE114" s="1676"/>
      <c r="AF114" s="1676"/>
      <c r="AG114" s="1676"/>
      <c r="AH114" s="1676"/>
      <c r="AI114" s="1676"/>
    </row>
    <row r="115" spans="5:35" ht="14.45" customHeight="1">
      <c r="AE115" s="1676"/>
      <c r="AF115" s="1676"/>
      <c r="AG115" s="1676"/>
      <c r="AH115" s="1676"/>
      <c r="AI115" s="1676"/>
    </row>
    <row r="118" spans="5:35" ht="14.45" customHeight="1">
      <c r="E118" s="1677"/>
    </row>
    <row r="119" spans="5:35" ht="14.45" customHeight="1">
      <c r="E119" s="1677"/>
    </row>
    <row r="349" spans="1:8" s="9" customFormat="1" ht="14.45" customHeight="1">
      <c r="A349" s="21"/>
      <c r="C349" s="28"/>
      <c r="D349" s="28"/>
      <c r="E349" s="28"/>
      <c r="F349" s="28"/>
      <c r="G349" s="28"/>
      <c r="H349" s="158"/>
    </row>
    <row r="350" spans="1:8" s="9" customFormat="1" ht="14.45" customHeight="1">
      <c r="A350" s="21"/>
      <c r="C350" s="28"/>
      <c r="D350" s="28"/>
      <c r="E350" s="28"/>
      <c r="F350" s="28"/>
      <c r="G350" s="28"/>
      <c r="H350" s="158"/>
    </row>
    <row r="351" spans="1:8" s="9" customFormat="1" ht="14.45" customHeight="1">
      <c r="A351" s="21"/>
      <c r="C351" s="28"/>
      <c r="D351" s="28"/>
      <c r="E351" s="28"/>
      <c r="F351" s="28"/>
      <c r="G351" s="28"/>
      <c r="H351" s="158"/>
    </row>
    <row r="352" spans="1:8" s="9" customFormat="1" ht="14.45" customHeight="1">
      <c r="A352" s="21"/>
      <c r="C352" s="28"/>
      <c r="D352" s="28"/>
      <c r="E352" s="28"/>
      <c r="F352" s="28"/>
      <c r="G352" s="28"/>
      <c r="H352" s="158"/>
    </row>
    <row r="353" spans="1:8" s="9" customFormat="1" ht="14.45" customHeight="1">
      <c r="A353" s="21"/>
      <c r="C353" s="28"/>
      <c r="D353" s="28"/>
      <c r="E353" s="28"/>
      <c r="F353" s="28"/>
      <c r="G353" s="28"/>
      <c r="H353" s="158"/>
    </row>
    <row r="354" spans="1:8" s="9" customFormat="1" ht="14.45" customHeight="1">
      <c r="A354" s="21"/>
      <c r="C354" s="28"/>
      <c r="D354" s="28"/>
      <c r="E354" s="28"/>
      <c r="F354" s="28"/>
      <c r="G354" s="28"/>
      <c r="H354" s="158"/>
    </row>
    <row r="355" spans="1:8" s="9" customFormat="1" ht="14.45" customHeight="1">
      <c r="A355" s="21"/>
      <c r="C355" s="28"/>
      <c r="D355" s="28"/>
      <c r="E355" s="28"/>
      <c r="F355" s="28"/>
      <c r="G355" s="28"/>
      <c r="H355" s="158"/>
    </row>
    <row r="372" spans="1:8" s="9" customFormat="1" ht="14.45" customHeight="1">
      <c r="A372" s="21"/>
      <c r="C372" s="28"/>
      <c r="D372" s="28"/>
      <c r="E372" s="28"/>
      <c r="F372" s="28"/>
      <c r="G372" s="28"/>
      <c r="H372" s="158"/>
    </row>
    <row r="373" spans="1:8" s="9" customFormat="1" ht="14.45" customHeight="1">
      <c r="A373" s="21"/>
      <c r="C373" s="28"/>
      <c r="D373" s="28"/>
      <c r="E373" s="28"/>
      <c r="F373" s="28"/>
      <c r="G373" s="28"/>
      <c r="H373" s="158"/>
    </row>
    <row r="374" spans="1:8" s="9" customFormat="1" ht="14.45" customHeight="1">
      <c r="A374" s="21"/>
      <c r="C374" s="28"/>
      <c r="D374" s="28"/>
      <c r="E374" s="28"/>
      <c r="F374" s="28"/>
      <c r="G374" s="28"/>
      <c r="H374" s="158"/>
    </row>
    <row r="375" spans="1:8" s="9" customFormat="1" ht="14.45" customHeight="1">
      <c r="A375" s="21"/>
      <c r="C375" s="28"/>
      <c r="D375" s="28"/>
      <c r="E375" s="28"/>
      <c r="F375" s="28"/>
      <c r="G375" s="28"/>
      <c r="H375" s="158"/>
    </row>
  </sheetData>
  <conditionalFormatting sqref="B7:B14">
    <cfRule type="cellIs" dxfId="168" priority="1" stopIfTrue="1" operator="notEqual">
      <formula>0</formula>
    </cfRule>
  </conditionalFormatting>
  <conditionalFormatting sqref="A16:A346 B16:B648">
    <cfRule type="cellIs" dxfId="167" priority="2" stopIfTrue="1" operator="greaterThan">
      <formula>0</formula>
    </cfRule>
  </conditionalFormatting>
  <printOptions gridLines="1"/>
  <pageMargins left="0.25" right="0.25" top="1" bottom="1" header="0.5" footer="0.5"/>
  <pageSetup paperSize="17" scale="60" fitToWidth="2" orientation="landscape" r:id="rId1"/>
  <headerFooter alignWithMargins="0"/>
  <legacyDrawing r:id="rId2"/>
</worksheet>
</file>

<file path=xl/worksheets/sheet54.xml><?xml version="1.0" encoding="utf-8"?>
<worksheet xmlns="http://schemas.openxmlformats.org/spreadsheetml/2006/main" xmlns:r="http://schemas.openxmlformats.org/officeDocument/2006/relationships">
  <sheetPr codeName="Sheet74">
    <pageSetUpPr fitToPage="1"/>
  </sheetPr>
  <dimension ref="A1:IJ375"/>
  <sheetViews>
    <sheetView workbookViewId="0">
      <selection sqref="A1:XFD1048576"/>
    </sheetView>
  </sheetViews>
  <sheetFormatPr defaultColWidth="8.88671875" defaultRowHeight="15" outlineLevelRow="1"/>
  <cols>
    <col min="1" max="1" width="12.77734375" style="9" customWidth="1"/>
    <col min="2" max="2" width="7.6640625" style="9" customWidth="1"/>
    <col min="3" max="3" width="8.88671875" style="28" customWidth="1"/>
    <col min="4" max="4" width="12" style="28" customWidth="1"/>
    <col min="5" max="5" width="15.6640625" style="28" customWidth="1"/>
    <col min="6" max="6" width="13.33203125" style="28" customWidth="1"/>
    <col min="7" max="7" width="16.21875" style="28" customWidth="1"/>
    <col min="8" max="10" width="13.33203125" style="28" customWidth="1"/>
    <col min="11" max="13" width="14.77734375" style="28" customWidth="1"/>
    <col min="14" max="14" width="13.33203125" style="28" customWidth="1"/>
    <col min="15" max="15" width="14" style="28" bestFit="1" customWidth="1"/>
    <col min="16" max="16" width="14" style="28" customWidth="1"/>
    <col min="17" max="17" width="13" style="28" customWidth="1"/>
    <col min="18" max="19" width="13.33203125" style="28" customWidth="1"/>
    <col min="20" max="20" width="12.33203125" style="28" customWidth="1"/>
    <col min="21" max="22" width="11.88671875" style="28" customWidth="1"/>
    <col min="23" max="26" width="13" style="28" customWidth="1"/>
    <col min="27" max="27" width="12" style="28" bestFit="1" customWidth="1"/>
    <col min="28" max="28" width="14" style="28" customWidth="1"/>
    <col min="29" max="30" width="12" style="28" bestFit="1" customWidth="1"/>
    <col min="31" max="31" width="14.33203125" style="28" customWidth="1"/>
    <col min="32" max="32" width="13" style="28" customWidth="1"/>
    <col min="33" max="33" width="11" style="28" bestFit="1" customWidth="1"/>
    <col min="34" max="34" width="13.88671875" style="28" customWidth="1"/>
    <col min="35" max="35" width="11.33203125" style="28" customWidth="1"/>
    <col min="36" max="36" width="12.33203125" style="28" customWidth="1"/>
    <col min="37" max="37" width="13.109375" style="28" customWidth="1"/>
    <col min="38" max="38" width="12.88671875" style="28" bestFit="1" customWidth="1"/>
    <col min="39" max="16384" width="8.88671875" style="28"/>
  </cols>
  <sheetData>
    <row r="1" spans="1:244" ht="33">
      <c r="A1" s="6" t="s">
        <v>14</v>
      </c>
      <c r="B1" s="7" t="s">
        <v>15</v>
      </c>
      <c r="D1" s="451" t="s">
        <v>2830</v>
      </c>
    </row>
    <row r="2" spans="1:244">
      <c r="D2" s="158" t="s">
        <v>543</v>
      </c>
    </row>
    <row r="3" spans="1:244">
      <c r="A3" s="9" t="s">
        <v>18</v>
      </c>
      <c r="D3" s="1678" t="s">
        <v>543</v>
      </c>
    </row>
    <row r="4" spans="1:244" ht="15.75">
      <c r="A4" s="10">
        <v>0</v>
      </c>
      <c r="B4" s="459" t="s">
        <v>127</v>
      </c>
      <c r="D4" s="158" t="s">
        <v>543</v>
      </c>
    </row>
    <row r="5" spans="1:244" ht="15.75">
      <c r="A5" s="463"/>
      <c r="B5" s="463"/>
      <c r="D5" s="158" t="s">
        <v>543</v>
      </c>
    </row>
    <row r="6" spans="1:244" ht="15.75">
      <c r="A6" s="466" t="s">
        <v>600</v>
      </c>
      <c r="B6" s="467"/>
      <c r="D6" s="28" t="s">
        <v>543</v>
      </c>
    </row>
    <row r="7" spans="1:244">
      <c r="A7" s="470" t="s">
        <v>2831</v>
      </c>
      <c r="B7" s="471">
        <v>0</v>
      </c>
      <c r="D7" s="28" t="s">
        <v>543</v>
      </c>
      <c r="U7" s="627"/>
    </row>
    <row r="8" spans="1:244">
      <c r="A8" s="482"/>
      <c r="B8" s="479"/>
      <c r="D8" s="20"/>
      <c r="E8" s="20"/>
      <c r="F8" s="20"/>
      <c r="G8" s="20"/>
      <c r="H8" s="20"/>
      <c r="I8" s="20"/>
      <c r="J8" s="20"/>
      <c r="K8" s="20"/>
      <c r="L8" s="20"/>
      <c r="M8" s="20"/>
      <c r="N8" s="20"/>
      <c r="O8" s="20"/>
    </row>
    <row r="9" spans="1:244">
      <c r="A9" s="475"/>
      <c r="B9" s="479"/>
      <c r="D9" s="20"/>
      <c r="E9" s="20"/>
      <c r="F9" s="20"/>
      <c r="G9" s="20"/>
      <c r="H9" s="20"/>
      <c r="I9" s="20"/>
      <c r="K9" s="20"/>
      <c r="L9" s="20"/>
      <c r="M9" s="20"/>
      <c r="N9" s="20"/>
      <c r="O9" s="20"/>
      <c r="R9" s="1679"/>
    </row>
    <row r="10" spans="1:244">
      <c r="A10" s="482"/>
      <c r="B10" s="479"/>
      <c r="D10" s="20" t="s">
        <v>543</v>
      </c>
      <c r="E10" s="20"/>
      <c r="F10" s="20"/>
      <c r="G10" s="20"/>
      <c r="H10" s="20"/>
      <c r="I10" s="20"/>
      <c r="J10" s="20"/>
      <c r="K10" s="20"/>
      <c r="L10" s="20"/>
      <c r="M10" s="20"/>
      <c r="N10" s="20"/>
      <c r="O10" s="20"/>
      <c r="Q10" s="20"/>
      <c r="R10" s="20"/>
      <c r="S10" s="20"/>
      <c r="T10" s="20"/>
      <c r="U10" s="20"/>
      <c r="V10" s="20"/>
      <c r="W10" s="20"/>
      <c r="X10" s="20"/>
      <c r="Y10" s="20"/>
      <c r="Z10" s="20"/>
      <c r="AA10" s="20"/>
      <c r="AB10" s="20"/>
      <c r="AC10" s="20"/>
      <c r="AD10" s="20"/>
      <c r="AE10" s="20"/>
      <c r="AF10" s="20"/>
      <c r="AG10" s="20"/>
      <c r="AH10" s="20"/>
      <c r="AI10" s="20"/>
      <c r="AJ10" s="20"/>
      <c r="AK10" s="20"/>
      <c r="AL10" s="20"/>
      <c r="AM10" s="20"/>
      <c r="AN10" s="20"/>
      <c r="AO10" s="20"/>
      <c r="AP10" s="20"/>
      <c r="AQ10" s="20"/>
      <c r="AR10" s="20"/>
      <c r="AS10" s="20"/>
      <c r="AT10" s="20"/>
      <c r="AU10" s="20"/>
      <c r="AV10" s="20"/>
      <c r="AW10" s="20"/>
      <c r="AX10" s="20"/>
      <c r="AY10" s="20"/>
      <c r="AZ10" s="20"/>
      <c r="BA10" s="20"/>
      <c r="BB10" s="20"/>
      <c r="BC10" s="20"/>
      <c r="BD10" s="20"/>
      <c r="BE10" s="20"/>
      <c r="BF10" s="20"/>
      <c r="BG10" s="20"/>
      <c r="BH10" s="20"/>
      <c r="BI10" s="20"/>
      <c r="BJ10" s="20"/>
      <c r="BK10" s="20"/>
      <c r="BL10" s="20"/>
      <c r="BM10" s="20"/>
      <c r="BN10" s="20"/>
      <c r="BO10" s="20"/>
      <c r="BP10" s="20"/>
      <c r="BQ10" s="20"/>
      <c r="BR10" s="20"/>
      <c r="BS10" s="20"/>
      <c r="BT10" s="20"/>
      <c r="BU10" s="20"/>
      <c r="BV10" s="20"/>
      <c r="BW10" s="20"/>
      <c r="BX10" s="20"/>
      <c r="BY10" s="20"/>
      <c r="BZ10" s="20"/>
      <c r="CA10" s="20"/>
      <c r="CB10" s="20"/>
      <c r="CC10" s="20"/>
      <c r="CD10" s="20"/>
      <c r="CE10" s="20"/>
      <c r="CF10" s="20"/>
      <c r="CG10" s="20"/>
      <c r="CH10" s="20"/>
      <c r="CI10" s="20"/>
      <c r="CJ10" s="20"/>
      <c r="CK10" s="20"/>
      <c r="CL10" s="20"/>
      <c r="CM10" s="20"/>
      <c r="CN10" s="20"/>
      <c r="CO10" s="20"/>
      <c r="CP10" s="20"/>
      <c r="CQ10" s="20"/>
      <c r="CR10" s="20"/>
      <c r="CS10" s="20"/>
      <c r="CT10" s="20"/>
      <c r="CU10" s="20"/>
      <c r="CV10" s="20"/>
      <c r="CW10" s="20"/>
      <c r="CX10" s="20"/>
      <c r="CY10" s="20"/>
      <c r="CZ10" s="20"/>
      <c r="DA10" s="20"/>
      <c r="DB10" s="20"/>
      <c r="DC10" s="20"/>
      <c r="DD10" s="20"/>
      <c r="DE10" s="20"/>
      <c r="DF10" s="20"/>
      <c r="DG10" s="20"/>
      <c r="DH10" s="20"/>
      <c r="DI10" s="20"/>
      <c r="DJ10" s="20"/>
      <c r="DK10" s="20"/>
      <c r="DL10" s="20"/>
      <c r="DM10" s="20"/>
      <c r="DN10" s="20"/>
      <c r="DO10" s="20"/>
      <c r="DP10" s="20"/>
      <c r="DQ10" s="20"/>
      <c r="DR10" s="20"/>
      <c r="DS10" s="20"/>
      <c r="DT10" s="20"/>
      <c r="DU10" s="20"/>
      <c r="DV10" s="20"/>
      <c r="DW10" s="20"/>
      <c r="DX10" s="20"/>
      <c r="DY10" s="20"/>
      <c r="DZ10" s="20"/>
      <c r="EA10" s="20"/>
      <c r="EB10" s="20"/>
      <c r="EC10" s="20"/>
      <c r="ED10" s="20"/>
      <c r="EE10" s="20"/>
      <c r="EF10" s="20"/>
      <c r="EG10" s="20"/>
      <c r="EH10" s="20"/>
      <c r="EI10" s="20"/>
      <c r="EJ10" s="20"/>
      <c r="EK10" s="20"/>
      <c r="EL10" s="20"/>
      <c r="EM10" s="20"/>
      <c r="EN10" s="20"/>
      <c r="EO10" s="20"/>
      <c r="EP10" s="20"/>
      <c r="EQ10" s="20"/>
      <c r="ER10" s="20"/>
      <c r="ES10" s="20"/>
      <c r="ET10" s="20"/>
      <c r="EU10" s="20"/>
      <c r="EV10" s="20"/>
      <c r="EW10" s="20"/>
      <c r="EX10" s="20"/>
      <c r="EY10" s="20"/>
      <c r="EZ10" s="20"/>
      <c r="FA10" s="20"/>
      <c r="FB10" s="20"/>
      <c r="FC10" s="20"/>
      <c r="FD10" s="20"/>
      <c r="FE10" s="20"/>
      <c r="FF10" s="20"/>
      <c r="FG10" s="20"/>
      <c r="FH10" s="20"/>
      <c r="FI10" s="20"/>
      <c r="FJ10" s="20"/>
      <c r="FK10" s="20"/>
      <c r="FL10" s="20"/>
      <c r="FM10" s="20"/>
      <c r="FN10" s="20"/>
      <c r="FO10" s="20"/>
      <c r="FP10" s="20"/>
      <c r="FQ10" s="20"/>
      <c r="FR10" s="20"/>
      <c r="FS10" s="20"/>
      <c r="FT10" s="20"/>
      <c r="FU10" s="20"/>
      <c r="FV10" s="20"/>
      <c r="FW10" s="20"/>
      <c r="FX10" s="20"/>
      <c r="FY10" s="20"/>
      <c r="FZ10" s="20"/>
      <c r="GA10" s="20"/>
      <c r="GB10" s="20"/>
      <c r="GC10" s="20"/>
      <c r="GD10" s="20"/>
      <c r="GE10" s="20"/>
      <c r="GF10" s="20"/>
      <c r="GG10" s="20"/>
      <c r="GH10" s="20"/>
      <c r="GI10" s="20"/>
      <c r="GJ10" s="20"/>
      <c r="GK10" s="20"/>
      <c r="GL10" s="20"/>
      <c r="GM10" s="20"/>
      <c r="GN10" s="20"/>
      <c r="GO10" s="20"/>
      <c r="GP10" s="20"/>
      <c r="GQ10" s="20"/>
      <c r="GR10" s="20"/>
      <c r="GS10" s="20"/>
      <c r="GT10" s="20"/>
      <c r="GU10" s="20"/>
      <c r="GV10" s="20"/>
      <c r="GW10" s="20"/>
      <c r="GX10" s="20"/>
      <c r="GY10" s="20"/>
      <c r="GZ10" s="20"/>
      <c r="HA10" s="20"/>
      <c r="HB10" s="20"/>
      <c r="HC10" s="20"/>
      <c r="HD10" s="20"/>
      <c r="HE10" s="20"/>
      <c r="HF10" s="20"/>
      <c r="HG10" s="20"/>
      <c r="HH10" s="20"/>
      <c r="HI10" s="20"/>
      <c r="HJ10" s="20"/>
      <c r="HK10" s="20"/>
      <c r="HL10" s="20"/>
      <c r="HM10" s="20"/>
      <c r="HN10" s="20"/>
      <c r="HO10" s="20"/>
      <c r="HP10" s="20"/>
      <c r="HQ10" s="20"/>
      <c r="HR10" s="20"/>
      <c r="HS10" s="20"/>
      <c r="HT10" s="20"/>
      <c r="HU10" s="20"/>
      <c r="HV10" s="20"/>
      <c r="HW10" s="20"/>
      <c r="HX10" s="20"/>
      <c r="HY10" s="20"/>
      <c r="HZ10" s="20"/>
      <c r="IA10" s="20"/>
      <c r="IB10" s="20"/>
      <c r="IC10" s="20"/>
      <c r="ID10" s="20"/>
      <c r="IE10" s="20"/>
      <c r="IF10" s="20"/>
      <c r="IG10" s="20"/>
      <c r="IH10" s="20"/>
      <c r="II10" s="20"/>
      <c r="IJ10" s="20"/>
    </row>
    <row r="11" spans="1:244" ht="15.75">
      <c r="A11" s="482"/>
      <c r="B11" s="1680"/>
      <c r="D11" s="20" t="s">
        <v>543</v>
      </c>
      <c r="E11" s="20"/>
      <c r="F11" s="20"/>
      <c r="G11" s="20"/>
      <c r="H11" s="20"/>
      <c r="I11" s="20"/>
      <c r="J11" s="20"/>
      <c r="K11" s="20"/>
      <c r="L11" s="20"/>
      <c r="M11" s="20"/>
      <c r="N11" s="20"/>
      <c r="O11" s="20"/>
      <c r="Q11" s="20"/>
      <c r="R11" s="1681" t="s">
        <v>2832</v>
      </c>
      <c r="S11" s="1681"/>
      <c r="T11" s="1682"/>
      <c r="U11" s="1682"/>
      <c r="V11" s="1682"/>
      <c r="W11" s="1682"/>
      <c r="X11" s="1682"/>
      <c r="Y11" s="1682"/>
      <c r="Z11" s="1682"/>
      <c r="AA11" s="1682"/>
      <c r="AB11" s="1682"/>
      <c r="AC11" s="1682"/>
      <c r="AD11" s="1682"/>
      <c r="AE11" s="1682"/>
      <c r="AF11" s="1682"/>
      <c r="AG11" s="1682"/>
      <c r="AH11" s="1682"/>
      <c r="AI11" s="1682"/>
      <c r="AJ11" s="1682"/>
      <c r="AK11" s="1682"/>
      <c r="AL11" s="20"/>
      <c r="AM11" s="20"/>
      <c r="AN11" s="20"/>
      <c r="AO11" s="20"/>
      <c r="AP11" s="20"/>
      <c r="AQ11" s="20"/>
      <c r="AR11" s="20"/>
      <c r="AS11" s="20"/>
      <c r="AT11" s="20"/>
      <c r="AU11" s="20"/>
      <c r="AV11" s="20"/>
      <c r="AW11" s="20"/>
      <c r="AX11" s="20"/>
      <c r="AY11" s="20"/>
      <c r="AZ11" s="20"/>
      <c r="BA11" s="20"/>
      <c r="BB11" s="20"/>
      <c r="BC11" s="20"/>
      <c r="BD11" s="20"/>
      <c r="BE11" s="20"/>
      <c r="BF11" s="20"/>
      <c r="BG11" s="20"/>
      <c r="BH11" s="20"/>
      <c r="BI11" s="20"/>
      <c r="BJ11" s="20"/>
      <c r="BK11" s="20"/>
      <c r="BL11" s="20"/>
      <c r="BM11" s="20"/>
      <c r="BN11" s="20"/>
      <c r="BO11" s="20"/>
      <c r="BP11" s="20"/>
      <c r="BQ11" s="20"/>
      <c r="BR11" s="20"/>
      <c r="BS11" s="20"/>
      <c r="BT11" s="20"/>
      <c r="BU11" s="20"/>
      <c r="BV11" s="20"/>
      <c r="BW11" s="20"/>
      <c r="BX11" s="20"/>
      <c r="BY11" s="20"/>
      <c r="BZ11" s="20"/>
      <c r="CA11" s="20"/>
      <c r="CB11" s="20"/>
      <c r="CC11" s="20"/>
      <c r="CD11" s="20"/>
      <c r="CE11" s="20"/>
      <c r="CF11" s="20"/>
      <c r="CG11" s="20"/>
      <c r="CH11" s="20"/>
      <c r="CI11" s="20"/>
      <c r="CJ11" s="20"/>
      <c r="CK11" s="20"/>
      <c r="CL11" s="20"/>
      <c r="CM11" s="20"/>
      <c r="CN11" s="20"/>
      <c r="CO11" s="20"/>
      <c r="CP11" s="20"/>
      <c r="CQ11" s="20"/>
      <c r="CR11" s="20"/>
      <c r="CS11" s="20"/>
      <c r="CT11" s="20"/>
      <c r="CU11" s="20"/>
      <c r="CV11" s="20"/>
      <c r="CW11" s="20"/>
      <c r="CX11" s="20"/>
      <c r="CY11" s="20"/>
      <c r="CZ11" s="20"/>
      <c r="DA11" s="20"/>
      <c r="DB11" s="20"/>
      <c r="DC11" s="20"/>
      <c r="DD11" s="20"/>
      <c r="DE11" s="20"/>
      <c r="DF11" s="20"/>
      <c r="DG11" s="20"/>
      <c r="DH11" s="20"/>
      <c r="DI11" s="20"/>
      <c r="DJ11" s="20"/>
      <c r="DK11" s="20"/>
      <c r="DL11" s="20"/>
      <c r="DM11" s="20"/>
      <c r="DN11" s="20"/>
      <c r="DO11" s="20"/>
      <c r="DP11" s="20"/>
      <c r="DQ11" s="20"/>
      <c r="DR11" s="20"/>
      <c r="DS11" s="20"/>
      <c r="DT11" s="20"/>
      <c r="DU11" s="20"/>
      <c r="DV11" s="20"/>
      <c r="DW11" s="20"/>
      <c r="DX11" s="20"/>
      <c r="DY11" s="20"/>
      <c r="DZ11" s="20"/>
      <c r="EA11" s="20"/>
      <c r="EB11" s="20"/>
      <c r="EC11" s="20"/>
      <c r="ED11" s="20"/>
      <c r="EE11" s="20"/>
      <c r="EF11" s="20"/>
      <c r="EG11" s="20"/>
      <c r="EH11" s="20"/>
      <c r="EI11" s="20"/>
      <c r="EJ11" s="20"/>
      <c r="EK11" s="20"/>
      <c r="EL11" s="20"/>
      <c r="EM11" s="20"/>
      <c r="EN11" s="20"/>
      <c r="EO11" s="20"/>
      <c r="EP11" s="20"/>
      <c r="EQ11" s="20"/>
      <c r="ER11" s="20"/>
      <c r="ES11" s="20"/>
      <c r="ET11" s="20"/>
      <c r="EU11" s="20"/>
      <c r="EV11" s="20"/>
      <c r="EW11" s="20"/>
      <c r="EX11" s="20"/>
      <c r="EY11" s="20"/>
      <c r="EZ11" s="20"/>
      <c r="FA11" s="20"/>
      <c r="FB11" s="20"/>
      <c r="FC11" s="20"/>
      <c r="FD11" s="20"/>
      <c r="FE11" s="20"/>
      <c r="FF11" s="20"/>
      <c r="FG11" s="20"/>
      <c r="FH11" s="20"/>
      <c r="FI11" s="20"/>
      <c r="FJ11" s="20"/>
      <c r="FK11" s="20"/>
      <c r="FL11" s="20"/>
      <c r="FM11" s="20"/>
      <c r="FN11" s="20"/>
      <c r="FO11" s="20"/>
      <c r="FP11" s="20"/>
      <c r="FQ11" s="20"/>
      <c r="FR11" s="20"/>
      <c r="FS11" s="20"/>
      <c r="FT11" s="20"/>
      <c r="FU11" s="20"/>
      <c r="FV11" s="20"/>
      <c r="FW11" s="20"/>
      <c r="FX11" s="20"/>
      <c r="FY11" s="20"/>
      <c r="FZ11" s="20"/>
      <c r="GA11" s="20"/>
      <c r="GB11" s="20"/>
      <c r="GC11" s="20"/>
      <c r="GD11" s="20"/>
      <c r="GE11" s="20"/>
      <c r="GF11" s="20"/>
      <c r="GG11" s="20"/>
      <c r="GH11" s="20"/>
      <c r="GI11" s="20"/>
      <c r="GJ11" s="20"/>
      <c r="GK11" s="20"/>
      <c r="GL11" s="20"/>
      <c r="GM11" s="20"/>
      <c r="GN11" s="20"/>
      <c r="GO11" s="20"/>
      <c r="GP11" s="20"/>
      <c r="GQ11" s="20"/>
      <c r="GR11" s="20"/>
      <c r="GS11" s="20"/>
      <c r="GT11" s="20"/>
      <c r="GU11" s="20"/>
      <c r="GV11" s="20"/>
      <c r="GW11" s="20"/>
      <c r="GX11" s="20"/>
      <c r="GY11" s="20"/>
      <c r="GZ11" s="20"/>
      <c r="HA11" s="20"/>
      <c r="HB11" s="20"/>
      <c r="HC11" s="20"/>
      <c r="HD11" s="20"/>
      <c r="HE11" s="20"/>
      <c r="HF11" s="20"/>
      <c r="HG11" s="20"/>
      <c r="HH11" s="20"/>
      <c r="HI11" s="20"/>
      <c r="HJ11" s="20"/>
      <c r="HK11" s="20"/>
      <c r="HL11" s="20"/>
      <c r="HM11" s="20"/>
      <c r="HN11" s="20"/>
      <c r="HO11" s="20"/>
      <c r="HP11" s="20"/>
      <c r="HQ11" s="20"/>
      <c r="HR11" s="20"/>
      <c r="HS11" s="20"/>
      <c r="HT11" s="20"/>
      <c r="HU11" s="20"/>
      <c r="HV11" s="20"/>
      <c r="HW11" s="20"/>
      <c r="HX11" s="20"/>
      <c r="HY11" s="20"/>
      <c r="HZ11" s="20"/>
      <c r="IA11" s="20"/>
      <c r="IB11" s="20"/>
      <c r="IC11" s="20"/>
      <c r="ID11" s="20"/>
      <c r="IE11" s="20"/>
      <c r="IF11" s="20"/>
      <c r="IG11" s="20"/>
      <c r="IH11" s="20"/>
      <c r="II11" s="20"/>
      <c r="IJ11" s="20"/>
    </row>
    <row r="12" spans="1:244" ht="15.75" customHeight="1">
      <c r="A12" s="482"/>
      <c r="B12" s="484"/>
      <c r="D12" s="20" t="s">
        <v>543</v>
      </c>
      <c r="E12" s="1681" t="s">
        <v>1900</v>
      </c>
      <c r="F12" s="1682"/>
      <c r="G12" s="1682"/>
      <c r="H12" s="1682"/>
      <c r="I12" s="1682"/>
      <c r="J12" s="1682"/>
      <c r="K12" s="1682"/>
      <c r="L12" s="1682"/>
      <c r="M12" s="1682"/>
      <c r="N12" s="1682"/>
      <c r="O12" s="722" t="s">
        <v>37</v>
      </c>
      <c r="Q12" s="20"/>
      <c r="R12" s="1683" t="s">
        <v>2833</v>
      </c>
      <c r="S12" s="1684"/>
      <c r="T12" s="1684"/>
      <c r="U12" s="1684"/>
      <c r="V12" s="1684"/>
      <c r="W12" s="1684"/>
      <c r="X12" s="1684"/>
      <c r="Y12" s="1684"/>
      <c r="Z12" s="1684"/>
      <c r="AA12" s="1684"/>
      <c r="AB12" s="1684"/>
      <c r="AC12" s="1684"/>
      <c r="AD12" s="1684"/>
      <c r="AE12" s="1684"/>
      <c r="AF12" s="1684"/>
      <c r="AG12" s="2336" t="s">
        <v>2834</v>
      </c>
      <c r="AH12" s="2336"/>
      <c r="AI12" s="2336"/>
      <c r="AJ12" s="2337" t="s">
        <v>2835</v>
      </c>
      <c r="AK12" s="2338" t="s">
        <v>37</v>
      </c>
      <c r="AL12" s="20"/>
      <c r="AM12" s="20"/>
      <c r="AN12" s="20"/>
      <c r="AO12" s="20"/>
      <c r="AP12" s="20"/>
      <c r="AQ12" s="20"/>
      <c r="AR12" s="20"/>
      <c r="AS12" s="20"/>
      <c r="AT12" s="20"/>
      <c r="AU12" s="20"/>
      <c r="AV12" s="20"/>
      <c r="AW12" s="20"/>
      <c r="AX12" s="20"/>
      <c r="AY12" s="20"/>
      <c r="AZ12" s="20"/>
      <c r="BA12" s="20"/>
      <c r="BB12" s="20"/>
      <c r="BC12" s="20"/>
      <c r="BD12" s="20"/>
      <c r="BE12" s="20"/>
      <c r="BF12" s="20"/>
      <c r="BG12" s="20"/>
      <c r="BH12" s="20"/>
      <c r="BI12" s="20"/>
      <c r="BJ12" s="20"/>
      <c r="BK12" s="20"/>
      <c r="BL12" s="20"/>
      <c r="BM12" s="20"/>
      <c r="BN12" s="20"/>
      <c r="BO12" s="20"/>
      <c r="BP12" s="20"/>
      <c r="BQ12" s="20"/>
      <c r="BR12" s="20"/>
      <c r="BS12" s="20"/>
      <c r="BT12" s="20"/>
      <c r="BU12" s="20"/>
      <c r="BV12" s="20"/>
      <c r="BW12" s="20"/>
      <c r="BX12" s="20"/>
      <c r="BY12" s="20"/>
      <c r="BZ12" s="20"/>
      <c r="CA12" s="20"/>
      <c r="CB12" s="20"/>
      <c r="CC12" s="20"/>
      <c r="CD12" s="20"/>
      <c r="CE12" s="20"/>
      <c r="CF12" s="20"/>
      <c r="CG12" s="20"/>
      <c r="CH12" s="20"/>
      <c r="CI12" s="20"/>
      <c r="CJ12" s="20"/>
      <c r="CK12" s="20"/>
      <c r="CL12" s="20"/>
      <c r="CM12" s="20"/>
      <c r="CN12" s="20"/>
      <c r="CO12" s="20"/>
      <c r="CP12" s="20"/>
      <c r="CQ12" s="20"/>
      <c r="CR12" s="20"/>
      <c r="CS12" s="20"/>
      <c r="CT12" s="20"/>
      <c r="CU12" s="20"/>
      <c r="CV12" s="20"/>
      <c r="CW12" s="20"/>
      <c r="CX12" s="20"/>
      <c r="CY12" s="20"/>
      <c r="CZ12" s="20"/>
      <c r="DA12" s="20"/>
      <c r="DB12" s="20"/>
      <c r="DC12" s="20"/>
      <c r="DD12" s="20"/>
      <c r="DE12" s="20"/>
      <c r="DF12" s="20"/>
      <c r="DG12" s="20"/>
      <c r="DH12" s="20"/>
      <c r="DI12" s="20"/>
      <c r="DJ12" s="20"/>
      <c r="DK12" s="20"/>
      <c r="DL12" s="20"/>
      <c r="DM12" s="20"/>
      <c r="DN12" s="20"/>
      <c r="DO12" s="20"/>
      <c r="DP12" s="20"/>
      <c r="DQ12" s="20"/>
      <c r="DR12" s="20"/>
      <c r="DS12" s="20"/>
      <c r="DT12" s="20"/>
      <c r="DU12" s="20"/>
      <c r="DV12" s="20"/>
      <c r="DW12" s="20"/>
      <c r="DX12" s="20"/>
      <c r="DY12" s="20"/>
      <c r="DZ12" s="20"/>
      <c r="EA12" s="20"/>
      <c r="EB12" s="20"/>
      <c r="EC12" s="20"/>
      <c r="ED12" s="20"/>
      <c r="EE12" s="20"/>
      <c r="EF12" s="20"/>
      <c r="EG12" s="20"/>
      <c r="EH12" s="20"/>
      <c r="EI12" s="20"/>
      <c r="EJ12" s="20"/>
      <c r="EK12" s="20"/>
      <c r="EL12" s="20"/>
      <c r="EM12" s="20"/>
      <c r="EN12" s="20"/>
      <c r="EO12" s="20"/>
      <c r="EP12" s="20"/>
      <c r="EQ12" s="20"/>
      <c r="ER12" s="20"/>
      <c r="ES12" s="20"/>
      <c r="ET12" s="20"/>
      <c r="EU12" s="20"/>
      <c r="EV12" s="20"/>
      <c r="EW12" s="20"/>
      <c r="EX12" s="20"/>
      <c r="EY12" s="20"/>
      <c r="EZ12" s="20"/>
      <c r="FA12" s="20"/>
      <c r="FB12" s="20"/>
      <c r="FC12" s="20"/>
      <c r="FD12" s="20"/>
      <c r="FE12" s="20"/>
      <c r="FF12" s="20"/>
      <c r="FG12" s="20"/>
      <c r="FH12" s="20"/>
      <c r="FI12" s="20"/>
      <c r="FJ12" s="20"/>
      <c r="FK12" s="20"/>
      <c r="FL12" s="20"/>
      <c r="FM12" s="20"/>
      <c r="FN12" s="20"/>
      <c r="FO12" s="20"/>
      <c r="FP12" s="20"/>
      <c r="FQ12" s="20"/>
      <c r="FR12" s="20"/>
      <c r="FS12" s="20"/>
      <c r="FT12" s="20"/>
      <c r="FU12" s="20"/>
      <c r="FV12" s="20"/>
      <c r="FW12" s="20"/>
      <c r="FX12" s="20"/>
      <c r="FY12" s="20"/>
      <c r="FZ12" s="20"/>
      <c r="GA12" s="20"/>
      <c r="GB12" s="20"/>
      <c r="GC12" s="20"/>
      <c r="GD12" s="20"/>
      <c r="GE12" s="20"/>
      <c r="GF12" s="20"/>
      <c r="GG12" s="20"/>
      <c r="GH12" s="20"/>
      <c r="GI12" s="20"/>
      <c r="GJ12" s="20"/>
      <c r="GK12" s="20"/>
      <c r="GL12" s="20"/>
      <c r="GM12" s="20"/>
      <c r="GN12" s="20"/>
      <c r="GO12" s="20"/>
      <c r="GP12" s="20"/>
      <c r="GQ12" s="20"/>
      <c r="GR12" s="20"/>
      <c r="GS12" s="20"/>
      <c r="GT12" s="20"/>
      <c r="GU12" s="20"/>
      <c r="GV12" s="20"/>
      <c r="GW12" s="20"/>
      <c r="GX12" s="20"/>
      <c r="GY12" s="20"/>
      <c r="GZ12" s="20"/>
      <c r="HA12" s="20"/>
      <c r="HB12" s="20"/>
      <c r="HC12" s="20"/>
      <c r="HD12" s="20"/>
      <c r="HE12" s="20"/>
      <c r="HF12" s="20"/>
      <c r="HG12" s="20"/>
      <c r="HH12" s="20"/>
      <c r="HI12" s="20"/>
      <c r="HJ12" s="20"/>
      <c r="HK12" s="20"/>
      <c r="HL12" s="20"/>
      <c r="HM12" s="20"/>
      <c r="HN12" s="20"/>
      <c r="HO12" s="20"/>
      <c r="HP12" s="20"/>
      <c r="HQ12" s="20"/>
      <c r="HR12" s="20"/>
      <c r="HS12" s="20"/>
      <c r="HT12" s="20"/>
      <c r="HU12" s="20"/>
      <c r="HV12" s="20"/>
      <c r="HW12" s="20"/>
      <c r="HX12" s="20"/>
      <c r="HY12" s="20"/>
      <c r="HZ12" s="20"/>
      <c r="IA12" s="20"/>
      <c r="IB12" s="20"/>
      <c r="IC12" s="20"/>
      <c r="ID12" s="20"/>
      <c r="IE12" s="20"/>
      <c r="IF12" s="20"/>
      <c r="IG12" s="20"/>
      <c r="IH12" s="20"/>
      <c r="II12" s="20"/>
      <c r="IJ12" s="20"/>
    </row>
    <row r="13" spans="1:244" ht="15.75" customHeight="1">
      <c r="A13" s="482"/>
      <c r="B13" s="1680"/>
      <c r="D13" s="20" t="s">
        <v>543</v>
      </c>
      <c r="E13" s="1683" t="s">
        <v>2833</v>
      </c>
      <c r="F13" s="1684"/>
      <c r="G13" s="1684"/>
      <c r="H13" s="1684"/>
      <c r="I13" s="1684"/>
      <c r="J13" s="1684"/>
      <c r="K13" s="1684"/>
      <c r="L13" s="1684"/>
      <c r="M13" s="1684"/>
      <c r="N13" s="2339" t="s">
        <v>2834</v>
      </c>
      <c r="O13" s="722"/>
      <c r="Q13" s="20"/>
      <c r="R13" s="1685" t="s">
        <v>2802</v>
      </c>
      <c r="S13" s="1685"/>
      <c r="T13" s="1685"/>
      <c r="U13" s="1685"/>
      <c r="V13" s="1685"/>
      <c r="W13" s="1685"/>
      <c r="X13" s="1685"/>
      <c r="Y13" s="1685"/>
      <c r="Z13" s="1685"/>
      <c r="AA13" s="770" t="s">
        <v>2836</v>
      </c>
      <c r="AB13" s="770"/>
      <c r="AC13" s="1686"/>
      <c r="AD13" s="2340" t="s">
        <v>2837</v>
      </c>
      <c r="AE13" s="2340"/>
      <c r="AF13" s="2340"/>
      <c r="AG13" s="2336"/>
      <c r="AH13" s="2336"/>
      <c r="AI13" s="2336"/>
      <c r="AJ13" s="2337"/>
      <c r="AK13" s="2338"/>
      <c r="AL13" s="20"/>
      <c r="AM13" s="20"/>
      <c r="AN13" s="20"/>
      <c r="AO13" s="20"/>
      <c r="AP13" s="20"/>
      <c r="AQ13" s="20"/>
      <c r="AR13" s="20"/>
      <c r="AS13" s="20"/>
      <c r="AT13" s="20"/>
      <c r="AU13" s="20"/>
      <c r="AV13" s="20"/>
      <c r="AW13" s="20"/>
      <c r="AX13" s="20"/>
      <c r="AY13" s="20"/>
      <c r="AZ13" s="20"/>
      <c r="BA13" s="20"/>
      <c r="BB13" s="20"/>
      <c r="BC13" s="20"/>
      <c r="BD13" s="20"/>
      <c r="BE13" s="20"/>
      <c r="BF13" s="20"/>
      <c r="BG13" s="20"/>
      <c r="BH13" s="20"/>
      <c r="BI13" s="20"/>
      <c r="BJ13" s="20"/>
      <c r="BK13" s="20"/>
      <c r="BL13" s="20"/>
      <c r="BM13" s="20"/>
      <c r="BN13" s="20"/>
      <c r="BO13" s="20"/>
      <c r="BP13" s="20"/>
      <c r="BQ13" s="20"/>
      <c r="BR13" s="20"/>
      <c r="BS13" s="20"/>
      <c r="BT13" s="20"/>
      <c r="BU13" s="20"/>
      <c r="BV13" s="20"/>
      <c r="BW13" s="20"/>
      <c r="BX13" s="20"/>
      <c r="BY13" s="20"/>
      <c r="BZ13" s="20"/>
      <c r="CA13" s="20"/>
      <c r="CB13" s="20"/>
      <c r="CC13" s="20"/>
      <c r="CD13" s="20"/>
      <c r="CE13" s="20"/>
      <c r="CF13" s="20"/>
      <c r="CG13" s="20"/>
      <c r="CH13" s="20"/>
      <c r="CI13" s="20"/>
      <c r="CJ13" s="20"/>
      <c r="CK13" s="20"/>
      <c r="CL13" s="20"/>
      <c r="CM13" s="20"/>
      <c r="CN13" s="20"/>
      <c r="CO13" s="20"/>
      <c r="CP13" s="20"/>
      <c r="CQ13" s="20"/>
      <c r="CR13" s="20"/>
      <c r="CS13" s="20"/>
      <c r="CT13" s="20"/>
      <c r="CU13" s="20"/>
      <c r="CV13" s="20"/>
      <c r="CW13" s="20"/>
      <c r="CX13" s="20"/>
      <c r="CY13" s="20"/>
      <c r="CZ13" s="20"/>
      <c r="DA13" s="20"/>
      <c r="DB13" s="20"/>
      <c r="DC13" s="20"/>
      <c r="DD13" s="20"/>
      <c r="DE13" s="20"/>
      <c r="DF13" s="20"/>
      <c r="DG13" s="20"/>
      <c r="DH13" s="20"/>
      <c r="DI13" s="20"/>
      <c r="DJ13" s="20"/>
      <c r="DK13" s="20"/>
      <c r="DL13" s="20"/>
      <c r="DM13" s="20"/>
      <c r="DN13" s="20"/>
      <c r="DO13" s="20"/>
      <c r="DP13" s="20"/>
      <c r="DQ13" s="20"/>
      <c r="DR13" s="20"/>
      <c r="DS13" s="20"/>
      <c r="DT13" s="20"/>
      <c r="DU13" s="20"/>
      <c r="DV13" s="20"/>
      <c r="DW13" s="20"/>
      <c r="DX13" s="20"/>
      <c r="DY13" s="20"/>
      <c r="DZ13" s="20"/>
      <c r="EA13" s="20"/>
      <c r="EB13" s="20"/>
      <c r="EC13" s="20"/>
      <c r="ED13" s="20"/>
      <c r="EE13" s="20"/>
      <c r="EF13" s="20"/>
      <c r="EG13" s="20"/>
      <c r="EH13" s="20"/>
      <c r="EI13" s="20"/>
      <c r="EJ13" s="20"/>
      <c r="EK13" s="20"/>
      <c r="EL13" s="20"/>
      <c r="EM13" s="20"/>
      <c r="EN13" s="20"/>
      <c r="EO13" s="20"/>
      <c r="EP13" s="20"/>
      <c r="EQ13" s="20"/>
      <c r="ER13" s="20"/>
      <c r="ES13" s="20"/>
      <c r="ET13" s="20"/>
      <c r="EU13" s="20"/>
      <c r="EV13" s="20"/>
      <c r="EW13" s="20"/>
      <c r="EX13" s="20"/>
      <c r="EY13" s="20"/>
      <c r="EZ13" s="20"/>
      <c r="FA13" s="20"/>
      <c r="FB13" s="20"/>
      <c r="FC13" s="20"/>
      <c r="FD13" s="20"/>
      <c r="FE13" s="20"/>
      <c r="FF13" s="20"/>
      <c r="FG13" s="20"/>
      <c r="FH13" s="20"/>
      <c r="FI13" s="20"/>
      <c r="FJ13" s="20"/>
      <c r="FK13" s="20"/>
      <c r="FL13" s="20"/>
      <c r="FM13" s="20"/>
      <c r="FN13" s="20"/>
      <c r="FO13" s="20"/>
      <c r="FP13" s="20"/>
      <c r="FQ13" s="20"/>
      <c r="FR13" s="20"/>
      <c r="FS13" s="20"/>
      <c r="FT13" s="20"/>
      <c r="FU13" s="20"/>
      <c r="FV13" s="20"/>
      <c r="FW13" s="20"/>
      <c r="FX13" s="20"/>
      <c r="FY13" s="20"/>
      <c r="FZ13" s="20"/>
      <c r="GA13" s="20"/>
      <c r="GB13" s="20"/>
      <c r="GC13" s="20"/>
      <c r="GD13" s="20"/>
      <c r="GE13" s="20"/>
      <c r="GF13" s="20"/>
      <c r="GG13" s="20"/>
      <c r="GH13" s="20"/>
      <c r="GI13" s="20"/>
      <c r="GJ13" s="20"/>
      <c r="GK13" s="20"/>
      <c r="GL13" s="20"/>
      <c r="GM13" s="20"/>
      <c r="GN13" s="20"/>
      <c r="GO13" s="20"/>
      <c r="GP13" s="20"/>
      <c r="GQ13" s="20"/>
      <c r="GR13" s="20"/>
      <c r="GS13" s="20"/>
      <c r="GT13" s="20"/>
      <c r="GU13" s="20"/>
      <c r="GV13" s="20"/>
      <c r="GW13" s="20"/>
      <c r="GX13" s="20"/>
      <c r="GY13" s="20"/>
      <c r="GZ13" s="20"/>
      <c r="HA13" s="20"/>
      <c r="HB13" s="20"/>
      <c r="HC13" s="20"/>
      <c r="HD13" s="20"/>
      <c r="HE13" s="20"/>
      <c r="HF13" s="20"/>
      <c r="HG13" s="20"/>
      <c r="HH13" s="20"/>
      <c r="HI13" s="20"/>
      <c r="HJ13" s="20"/>
      <c r="HK13" s="20"/>
      <c r="HL13" s="20"/>
      <c r="HM13" s="20"/>
      <c r="HN13" s="20"/>
      <c r="HO13" s="20"/>
      <c r="HP13" s="20"/>
      <c r="HQ13" s="20"/>
      <c r="HR13" s="20"/>
      <c r="HS13" s="20"/>
      <c r="HT13" s="20"/>
      <c r="HU13" s="20"/>
      <c r="HV13" s="20"/>
      <c r="HW13" s="20"/>
      <c r="HX13" s="20"/>
      <c r="HY13" s="20"/>
      <c r="HZ13" s="20"/>
      <c r="IA13" s="20"/>
      <c r="IB13" s="20"/>
      <c r="IC13" s="20"/>
      <c r="ID13" s="20"/>
      <c r="IE13" s="20"/>
      <c r="IF13" s="20"/>
      <c r="IG13" s="20"/>
      <c r="IH13" s="20"/>
      <c r="II13" s="20"/>
      <c r="IJ13" s="20"/>
    </row>
    <row r="14" spans="1:244" ht="15.75" customHeight="1">
      <c r="A14" s="503"/>
      <c r="B14" s="504"/>
      <c r="D14" s="20" t="s">
        <v>543</v>
      </c>
      <c r="E14" s="112" t="s">
        <v>2838</v>
      </c>
      <c r="F14" s="112"/>
      <c r="G14" s="112"/>
      <c r="H14" s="2341" t="s">
        <v>2839</v>
      </c>
      <c r="I14" s="2341"/>
      <c r="J14" s="2341"/>
      <c r="K14" s="2342" t="s">
        <v>2840</v>
      </c>
      <c r="L14" s="2342"/>
      <c r="M14" s="2342"/>
      <c r="N14" s="2339"/>
      <c r="O14" s="722"/>
      <c r="Q14" s="20"/>
      <c r="R14" s="2343" t="s">
        <v>135</v>
      </c>
      <c r="S14" s="2343"/>
      <c r="T14" s="2343"/>
      <c r="U14" s="2344" t="s">
        <v>2794</v>
      </c>
      <c r="V14" s="2344"/>
      <c r="W14" s="2344"/>
      <c r="X14" s="2345" t="s">
        <v>2837</v>
      </c>
      <c r="Y14" s="2345"/>
      <c r="Z14" s="2345"/>
      <c r="AA14" s="2345" t="s">
        <v>2837</v>
      </c>
      <c r="AB14" s="2345"/>
      <c r="AC14" s="2345"/>
      <c r="AD14" s="2345"/>
      <c r="AE14" s="2345"/>
      <c r="AF14" s="2345"/>
      <c r="AG14" s="2346"/>
      <c r="AH14" s="2346"/>
      <c r="AI14" s="2346"/>
      <c r="AJ14" s="2337"/>
      <c r="AK14" s="2338"/>
      <c r="AL14" s="20"/>
      <c r="AM14" s="20"/>
      <c r="AN14" s="20"/>
      <c r="AO14" s="20"/>
      <c r="AP14" s="20"/>
      <c r="AQ14" s="20"/>
      <c r="AR14" s="20"/>
      <c r="AS14" s="20"/>
      <c r="AT14" s="20"/>
      <c r="AU14" s="20"/>
      <c r="AV14" s="20"/>
      <c r="AW14" s="20"/>
      <c r="AX14" s="20"/>
      <c r="AY14" s="20"/>
      <c r="AZ14" s="20"/>
      <c r="BA14" s="20"/>
      <c r="BB14" s="20"/>
      <c r="BC14" s="20"/>
      <c r="BD14" s="20"/>
      <c r="BE14" s="20"/>
      <c r="BF14" s="20"/>
      <c r="BG14" s="20"/>
      <c r="BH14" s="20"/>
      <c r="BI14" s="20"/>
      <c r="BJ14" s="20"/>
      <c r="BK14" s="20"/>
      <c r="BL14" s="20"/>
      <c r="BM14" s="20"/>
      <c r="BN14" s="20"/>
      <c r="BO14" s="20"/>
      <c r="BP14" s="20"/>
      <c r="BQ14" s="20"/>
      <c r="BR14" s="20"/>
      <c r="BS14" s="20"/>
      <c r="BT14" s="20"/>
      <c r="BU14" s="20"/>
      <c r="BV14" s="20"/>
      <c r="BW14" s="20"/>
      <c r="BX14" s="20"/>
      <c r="BY14" s="20"/>
      <c r="BZ14" s="20"/>
      <c r="CA14" s="20"/>
      <c r="CB14" s="20"/>
      <c r="CC14" s="20"/>
      <c r="CD14" s="20"/>
      <c r="CE14" s="20"/>
      <c r="CF14" s="20"/>
      <c r="CG14" s="20"/>
      <c r="CH14" s="20"/>
      <c r="CI14" s="20"/>
      <c r="CJ14" s="20"/>
      <c r="CK14" s="20"/>
      <c r="CL14" s="20"/>
      <c r="CM14" s="20"/>
      <c r="CN14" s="20"/>
      <c r="CO14" s="20"/>
      <c r="CP14" s="20"/>
      <c r="CQ14" s="20"/>
      <c r="CR14" s="20"/>
      <c r="CS14" s="20"/>
      <c r="CT14" s="20"/>
      <c r="CU14" s="20"/>
      <c r="CV14" s="20"/>
      <c r="CW14" s="20"/>
      <c r="CX14" s="20"/>
      <c r="CY14" s="20"/>
      <c r="CZ14" s="20"/>
      <c r="DA14" s="20"/>
      <c r="DB14" s="20"/>
      <c r="DC14" s="20"/>
      <c r="DD14" s="20"/>
      <c r="DE14" s="20"/>
      <c r="DF14" s="20"/>
      <c r="DG14" s="20"/>
      <c r="DH14" s="20"/>
      <c r="DI14" s="20"/>
      <c r="DJ14" s="20"/>
      <c r="DK14" s="20"/>
      <c r="DL14" s="20"/>
      <c r="DM14" s="20"/>
      <c r="DN14" s="20"/>
      <c r="DO14" s="20"/>
      <c r="DP14" s="20"/>
      <c r="DQ14" s="20"/>
      <c r="DR14" s="20"/>
      <c r="DS14" s="20"/>
      <c r="DT14" s="20"/>
      <c r="DU14" s="20"/>
      <c r="DV14" s="20"/>
      <c r="DW14" s="20"/>
      <c r="DX14" s="20"/>
      <c r="DY14" s="20"/>
      <c r="DZ14" s="20"/>
      <c r="EA14" s="20"/>
      <c r="EB14" s="20"/>
      <c r="EC14" s="20"/>
      <c r="ED14" s="20"/>
      <c r="EE14" s="20"/>
      <c r="EF14" s="20"/>
      <c r="EG14" s="20"/>
      <c r="EH14" s="20"/>
      <c r="EI14" s="20"/>
      <c r="EJ14" s="20"/>
      <c r="EK14" s="20"/>
      <c r="EL14" s="20"/>
      <c r="EM14" s="20"/>
      <c r="EN14" s="20"/>
      <c r="EO14" s="20"/>
      <c r="EP14" s="20"/>
      <c r="EQ14" s="20"/>
      <c r="ER14" s="20"/>
      <c r="ES14" s="20"/>
      <c r="ET14" s="20"/>
      <c r="EU14" s="20"/>
      <c r="EV14" s="20"/>
      <c r="EW14" s="20"/>
      <c r="EX14" s="20"/>
      <c r="EY14" s="20"/>
      <c r="EZ14" s="20"/>
      <c r="FA14" s="20"/>
      <c r="FB14" s="20"/>
      <c r="FC14" s="20"/>
      <c r="FD14" s="20"/>
      <c r="FE14" s="20"/>
      <c r="FF14" s="20"/>
      <c r="FG14" s="20"/>
      <c r="FH14" s="20"/>
      <c r="FI14" s="20"/>
      <c r="FJ14" s="20"/>
      <c r="FK14" s="20"/>
      <c r="FL14" s="20"/>
      <c r="FM14" s="20"/>
      <c r="FN14" s="20"/>
      <c r="FO14" s="20"/>
      <c r="FP14" s="20"/>
      <c r="FQ14" s="20"/>
      <c r="FR14" s="20"/>
      <c r="FS14" s="20"/>
      <c r="FT14" s="20"/>
      <c r="FU14" s="20"/>
      <c r="FV14" s="20"/>
      <c r="FW14" s="20"/>
      <c r="FX14" s="20"/>
      <c r="FY14" s="20"/>
      <c r="FZ14" s="20"/>
      <c r="GA14" s="20"/>
      <c r="GB14" s="20"/>
      <c r="GC14" s="20"/>
      <c r="GD14" s="20"/>
      <c r="GE14" s="20"/>
      <c r="GF14" s="20"/>
      <c r="GG14" s="20"/>
      <c r="GH14" s="20"/>
      <c r="GI14" s="20"/>
      <c r="GJ14" s="20"/>
      <c r="GK14" s="20"/>
      <c r="GL14" s="20"/>
      <c r="GM14" s="20"/>
      <c r="GN14" s="20"/>
      <c r="GO14" s="20"/>
      <c r="GP14" s="20"/>
      <c r="GQ14" s="20"/>
      <c r="GR14" s="20"/>
      <c r="GS14" s="20"/>
      <c r="GT14" s="20"/>
      <c r="GU14" s="20"/>
      <c r="GV14" s="20"/>
      <c r="GW14" s="20"/>
      <c r="GX14" s="20"/>
      <c r="GY14" s="20"/>
      <c r="GZ14" s="20"/>
      <c r="HA14" s="20"/>
      <c r="HB14" s="20"/>
      <c r="HC14" s="20"/>
      <c r="HD14" s="20"/>
      <c r="HE14" s="20"/>
      <c r="HF14" s="20"/>
      <c r="HG14" s="20"/>
      <c r="HH14" s="20"/>
      <c r="HI14" s="20"/>
      <c r="HJ14" s="20"/>
      <c r="HK14" s="20"/>
      <c r="HL14" s="20"/>
      <c r="HM14" s="20"/>
      <c r="HN14" s="20"/>
      <c r="HO14" s="20"/>
      <c r="HP14" s="20"/>
      <c r="HQ14" s="20"/>
      <c r="HR14" s="20"/>
      <c r="HS14" s="20"/>
      <c r="HT14" s="20"/>
      <c r="HU14" s="20"/>
      <c r="HV14" s="20"/>
      <c r="HW14" s="20"/>
      <c r="HX14" s="20"/>
      <c r="HY14" s="20"/>
      <c r="HZ14" s="20"/>
      <c r="IA14" s="20"/>
      <c r="IB14" s="20"/>
      <c r="IC14" s="20"/>
      <c r="ID14" s="20"/>
      <c r="IE14" s="20"/>
      <c r="IF14" s="20"/>
      <c r="IG14" s="20"/>
      <c r="IH14" s="20"/>
      <c r="II14" s="20"/>
      <c r="IJ14" s="20"/>
    </row>
    <row r="15" spans="1:244" ht="45" customHeight="1">
      <c r="A15" s="512"/>
      <c r="B15" s="513"/>
      <c r="D15" s="1222" t="s">
        <v>2814</v>
      </c>
      <c r="E15" s="1687" t="s">
        <v>135</v>
      </c>
      <c r="F15" s="1688" t="s">
        <v>2794</v>
      </c>
      <c r="G15" s="499" t="s">
        <v>37</v>
      </c>
      <c r="H15" s="1689" t="s">
        <v>135</v>
      </c>
      <c r="I15" s="1690" t="s">
        <v>2794</v>
      </c>
      <c r="J15" s="499" t="s">
        <v>37</v>
      </c>
      <c r="K15" s="1689" t="s">
        <v>135</v>
      </c>
      <c r="L15" s="1690" t="s">
        <v>2794</v>
      </c>
      <c r="M15" s="499" t="s">
        <v>37</v>
      </c>
      <c r="N15" s="2347"/>
      <c r="O15" s="2342"/>
      <c r="Q15" s="1222" t="s">
        <v>2814</v>
      </c>
      <c r="R15" s="1222" t="s">
        <v>1897</v>
      </c>
      <c r="S15" s="1691" t="s">
        <v>1898</v>
      </c>
      <c r="T15" s="1692" t="s">
        <v>37</v>
      </c>
      <c r="U15" s="1222" t="s">
        <v>1897</v>
      </c>
      <c r="V15" s="1691" t="s">
        <v>1898</v>
      </c>
      <c r="W15" s="1693" t="s">
        <v>37</v>
      </c>
      <c r="X15" s="1694" t="s">
        <v>1897</v>
      </c>
      <c r="Y15" s="1695" t="s">
        <v>1898</v>
      </c>
      <c r="Z15" s="1693" t="s">
        <v>37</v>
      </c>
      <c r="AA15" s="1694" t="s">
        <v>1897</v>
      </c>
      <c r="AB15" s="1695" t="s">
        <v>1898</v>
      </c>
      <c r="AC15" s="1693" t="s">
        <v>37</v>
      </c>
      <c r="AD15" s="1694" t="s">
        <v>1897</v>
      </c>
      <c r="AE15" s="1695" t="s">
        <v>1898</v>
      </c>
      <c r="AF15" s="1693" t="s">
        <v>37</v>
      </c>
      <c r="AG15" s="1694" t="s">
        <v>1897</v>
      </c>
      <c r="AH15" s="1695" t="s">
        <v>1898</v>
      </c>
      <c r="AI15" s="1693" t="s">
        <v>37</v>
      </c>
      <c r="AJ15" s="2348"/>
      <c r="AK15" s="2349"/>
    </row>
    <row r="16" spans="1:244" ht="15" customHeight="1" outlineLevel="1">
      <c r="D16" s="1696" t="s">
        <v>2829</v>
      </c>
      <c r="E16" s="1697"/>
      <c r="F16" s="1698"/>
      <c r="G16" s="1699"/>
      <c r="H16" s="1697"/>
      <c r="I16" s="1698"/>
      <c r="J16" s="1699"/>
      <c r="K16" s="1090"/>
      <c r="L16" s="1700"/>
      <c r="M16" s="1699"/>
      <c r="N16" s="1699"/>
      <c r="O16" s="1699"/>
      <c r="Q16" s="1696" t="s">
        <v>2829</v>
      </c>
      <c r="R16" s="1613"/>
      <c r="S16" s="1701"/>
      <c r="T16" s="1701"/>
      <c r="U16" s="1613"/>
      <c r="V16" s="1701"/>
      <c r="W16" s="1702"/>
      <c r="X16" s="1084"/>
      <c r="Y16" s="1703"/>
      <c r="Z16" s="1704"/>
      <c r="AA16" s="1084"/>
      <c r="AB16" s="1703"/>
      <c r="AC16" s="1704"/>
      <c r="AD16" s="1084"/>
      <c r="AE16" s="1703"/>
      <c r="AF16" s="1704"/>
      <c r="AG16" s="1084"/>
      <c r="AH16" s="1703"/>
      <c r="AI16" s="1704"/>
      <c r="AJ16" s="1703"/>
      <c r="AK16" s="1628"/>
    </row>
    <row r="17" spans="4:38" outlineLevel="1">
      <c r="D17" s="1705">
        <v>1996</v>
      </c>
      <c r="E17" s="1090"/>
      <c r="F17" s="1699"/>
      <c r="G17" s="1699"/>
      <c r="H17" s="1090"/>
      <c r="I17" s="1699"/>
      <c r="J17" s="1699"/>
      <c r="K17" s="1090"/>
      <c r="L17" s="1700"/>
      <c r="M17" s="1699"/>
      <c r="N17" s="1699"/>
      <c r="O17" s="1699"/>
      <c r="Q17" s="1705">
        <v>1996</v>
      </c>
      <c r="R17" s="1192"/>
      <c r="S17" s="105"/>
      <c r="T17" s="105"/>
      <c r="U17" s="1192"/>
      <c r="V17" s="105"/>
      <c r="W17" s="1706"/>
      <c r="X17" s="1086"/>
      <c r="Y17" s="1108"/>
      <c r="Z17" s="1707"/>
      <c r="AA17" s="1086"/>
      <c r="AB17" s="1108"/>
      <c r="AC17" s="1707"/>
      <c r="AD17" s="1086"/>
      <c r="AE17" s="1108"/>
      <c r="AF17" s="1707"/>
      <c r="AG17" s="1086"/>
      <c r="AH17" s="1108"/>
      <c r="AI17" s="1707"/>
      <c r="AJ17" s="1108"/>
      <c r="AK17" s="1638"/>
    </row>
    <row r="18" spans="4:38" outlineLevel="1">
      <c r="D18" s="1705">
        <v>1997</v>
      </c>
      <c r="E18" s="1090"/>
      <c r="F18" s="1699"/>
      <c r="G18" s="1699"/>
      <c r="H18" s="1090"/>
      <c r="I18" s="1699"/>
      <c r="J18" s="1699"/>
      <c r="K18" s="1090"/>
      <c r="L18" s="1700"/>
      <c r="M18" s="1699"/>
      <c r="N18" s="1699"/>
      <c r="O18" s="1699"/>
      <c r="Q18" s="1705">
        <v>1997</v>
      </c>
      <c r="R18" s="1192"/>
      <c r="S18" s="105"/>
      <c r="T18" s="105"/>
      <c r="U18" s="1192"/>
      <c r="V18" s="105"/>
      <c r="W18" s="1706"/>
      <c r="X18" s="1086"/>
      <c r="Y18" s="1108"/>
      <c r="Z18" s="1707"/>
      <c r="AA18" s="1086"/>
      <c r="AB18" s="1108"/>
      <c r="AC18" s="1707"/>
      <c r="AD18" s="1086"/>
      <c r="AE18" s="1108"/>
      <c r="AF18" s="1707"/>
      <c r="AG18" s="1086"/>
      <c r="AH18" s="1108"/>
      <c r="AI18" s="1707"/>
      <c r="AJ18" s="1108"/>
      <c r="AK18" s="1638"/>
    </row>
    <row r="19" spans="4:38" outlineLevel="1">
      <c r="D19" s="1705">
        <v>1998</v>
      </c>
      <c r="E19" s="1090"/>
      <c r="F19" s="1699"/>
      <c r="G19" s="1699"/>
      <c r="H19" s="1090"/>
      <c r="I19" s="1699"/>
      <c r="J19" s="1699"/>
      <c r="K19" s="1090"/>
      <c r="L19" s="1700"/>
      <c r="M19" s="1699"/>
      <c r="N19" s="1699"/>
      <c r="O19" s="1699"/>
      <c r="Q19" s="1705">
        <v>1998</v>
      </c>
      <c r="R19" s="1192"/>
      <c r="S19" s="105"/>
      <c r="T19" s="105"/>
      <c r="U19" s="1192"/>
      <c r="V19" s="105"/>
      <c r="W19" s="1706"/>
      <c r="X19" s="1086"/>
      <c r="Y19" s="1108"/>
      <c r="Z19" s="1707"/>
      <c r="AA19" s="1086"/>
      <c r="AB19" s="1108"/>
      <c r="AC19" s="1707"/>
      <c r="AD19" s="1086"/>
      <c r="AE19" s="1108"/>
      <c r="AF19" s="1707"/>
      <c r="AG19" s="1086"/>
      <c r="AH19" s="1108"/>
      <c r="AI19" s="1707"/>
      <c r="AJ19" s="1108"/>
      <c r="AK19" s="1638"/>
    </row>
    <row r="20" spans="4:38" outlineLevel="1">
      <c r="D20" s="1705">
        <v>1999</v>
      </c>
      <c r="E20" s="1090"/>
      <c r="F20" s="1699"/>
      <c r="G20" s="1699"/>
      <c r="H20" s="1090"/>
      <c r="I20" s="1699"/>
      <c r="J20" s="1699"/>
      <c r="K20" s="1090"/>
      <c r="L20" s="1700"/>
      <c r="M20" s="1699"/>
      <c r="N20" s="1699"/>
      <c r="O20" s="1699"/>
      <c r="Q20" s="1705">
        <v>1999</v>
      </c>
      <c r="R20" s="1192"/>
      <c r="S20" s="105"/>
      <c r="T20" s="105"/>
      <c r="U20" s="1192"/>
      <c r="V20" s="105"/>
      <c r="W20" s="1706"/>
      <c r="X20" s="1086"/>
      <c r="Y20" s="1108"/>
      <c r="Z20" s="1707"/>
      <c r="AA20" s="1086"/>
      <c r="AB20" s="1108"/>
      <c r="AC20" s="1707"/>
      <c r="AD20" s="1086"/>
      <c r="AE20" s="1108"/>
      <c r="AF20" s="1707"/>
      <c r="AG20" s="1086"/>
      <c r="AH20" s="1108"/>
      <c r="AI20" s="1707"/>
      <c r="AJ20" s="1108"/>
      <c r="AK20" s="1638"/>
    </row>
    <row r="21" spans="4:38" outlineLevel="1">
      <c r="D21" s="1705">
        <v>2000</v>
      </c>
      <c r="E21" s="1090"/>
      <c r="F21" s="1699"/>
      <c r="G21" s="1699"/>
      <c r="H21" s="1090"/>
      <c r="I21" s="1699"/>
      <c r="J21" s="1699"/>
      <c r="K21" s="1090"/>
      <c r="L21" s="1700"/>
      <c r="M21" s="1699"/>
      <c r="N21" s="1699"/>
      <c r="O21" s="1699"/>
      <c r="Q21" s="1705">
        <v>2000</v>
      </c>
      <c r="R21" s="1192"/>
      <c r="S21" s="105"/>
      <c r="T21" s="105"/>
      <c r="U21" s="1192"/>
      <c r="V21" s="105"/>
      <c r="W21" s="1706"/>
      <c r="X21" s="1086"/>
      <c r="Y21" s="1108"/>
      <c r="Z21" s="1707"/>
      <c r="AA21" s="1086"/>
      <c r="AB21" s="1108"/>
      <c r="AC21" s="1707"/>
      <c r="AD21" s="1086"/>
      <c r="AE21" s="1108"/>
      <c r="AF21" s="1707"/>
      <c r="AG21" s="1086"/>
      <c r="AH21" s="1108"/>
      <c r="AI21" s="1707"/>
      <c r="AJ21" s="1108"/>
      <c r="AK21" s="1638"/>
    </row>
    <row r="22" spans="4:38" outlineLevel="1">
      <c r="D22" s="1705">
        <v>2001</v>
      </c>
      <c r="E22" s="1090"/>
      <c r="F22" s="1699"/>
      <c r="G22" s="1699"/>
      <c r="H22" s="1090"/>
      <c r="I22" s="1699"/>
      <c r="J22" s="1699"/>
      <c r="K22" s="1090"/>
      <c r="L22" s="1700"/>
      <c r="M22" s="1699"/>
      <c r="N22" s="1699"/>
      <c r="O22" s="1699"/>
      <c r="Q22" s="1705">
        <v>2001</v>
      </c>
      <c r="R22" s="1192"/>
      <c r="S22" s="105"/>
      <c r="T22" s="105"/>
      <c r="U22" s="1192"/>
      <c r="V22" s="105"/>
      <c r="W22" s="1706"/>
      <c r="X22" s="1086"/>
      <c r="Y22" s="1108"/>
      <c r="Z22" s="1707"/>
      <c r="AA22" s="1086"/>
      <c r="AB22" s="1108"/>
      <c r="AC22" s="1707"/>
      <c r="AD22" s="1086"/>
      <c r="AE22" s="1108"/>
      <c r="AF22" s="1707"/>
      <c r="AG22" s="1086"/>
      <c r="AH22" s="1108"/>
      <c r="AI22" s="1707"/>
      <c r="AJ22" s="1108"/>
      <c r="AK22" s="1638"/>
    </row>
    <row r="23" spans="4:38" outlineLevel="1">
      <c r="D23" s="1705">
        <v>2002</v>
      </c>
      <c r="E23" s="1090"/>
      <c r="F23" s="1699"/>
      <c r="G23" s="1699"/>
      <c r="H23" s="1090"/>
      <c r="I23" s="1699"/>
      <c r="J23" s="1699"/>
      <c r="K23" s="1090"/>
      <c r="L23" s="1700"/>
      <c r="M23" s="1699"/>
      <c r="N23" s="1699"/>
      <c r="O23" s="1699"/>
      <c r="Q23" s="1705">
        <v>2002</v>
      </c>
      <c r="R23" s="1192"/>
      <c r="S23" s="105"/>
      <c r="T23" s="105"/>
      <c r="U23" s="1192"/>
      <c r="V23" s="105"/>
      <c r="W23" s="1706"/>
      <c r="X23" s="1086"/>
      <c r="Y23" s="1108"/>
      <c r="Z23" s="1707"/>
      <c r="AA23" s="1086"/>
      <c r="AB23" s="1108"/>
      <c r="AC23" s="1707"/>
      <c r="AD23" s="1086"/>
      <c r="AE23" s="1108"/>
      <c r="AF23" s="1707"/>
      <c r="AG23" s="1086"/>
      <c r="AH23" s="1108"/>
      <c r="AI23" s="1707"/>
      <c r="AJ23" s="1108"/>
      <c r="AK23" s="1638"/>
    </row>
    <row r="24" spans="4:38" outlineLevel="1">
      <c r="D24" s="1705">
        <v>2003</v>
      </c>
      <c r="E24" s="1090"/>
      <c r="F24" s="1699"/>
      <c r="G24" s="1699"/>
      <c r="H24" s="1090"/>
      <c r="I24" s="1699"/>
      <c r="J24" s="1699"/>
      <c r="K24" s="1090"/>
      <c r="L24" s="1700"/>
      <c r="M24" s="1699"/>
      <c r="N24" s="1699"/>
      <c r="O24" s="1699"/>
      <c r="Q24" s="1705">
        <v>2003</v>
      </c>
      <c r="R24" s="1192"/>
      <c r="S24" s="105"/>
      <c r="T24" s="105"/>
      <c r="U24" s="1192"/>
      <c r="V24" s="105"/>
      <c r="W24" s="1706"/>
      <c r="X24" s="1086"/>
      <c r="Y24" s="1108"/>
      <c r="Z24" s="1707"/>
      <c r="AA24" s="1086"/>
      <c r="AB24" s="1108"/>
      <c r="AC24" s="1707"/>
      <c r="AD24" s="1086"/>
      <c r="AE24" s="1108"/>
      <c r="AF24" s="1707"/>
      <c r="AG24" s="1086"/>
      <c r="AH24" s="1108"/>
      <c r="AI24" s="1707"/>
      <c r="AJ24" s="1108"/>
      <c r="AK24" s="1638"/>
    </row>
    <row r="25" spans="4:38" outlineLevel="1">
      <c r="D25" s="1705">
        <v>2004</v>
      </c>
      <c r="E25" s="1090"/>
      <c r="F25" s="1699"/>
      <c r="G25" s="1699"/>
      <c r="H25" s="1090"/>
      <c r="I25" s="1699"/>
      <c r="J25" s="1699"/>
      <c r="K25" s="1090"/>
      <c r="L25" s="1700"/>
      <c r="M25" s="1699"/>
      <c r="N25" s="1699"/>
      <c r="O25" s="1699"/>
      <c r="Q25" s="1705">
        <v>2004</v>
      </c>
      <c r="R25" s="1192"/>
      <c r="S25" s="105"/>
      <c r="T25" s="105"/>
      <c r="U25" s="1192"/>
      <c r="V25" s="105"/>
      <c r="W25" s="1706"/>
      <c r="X25" s="1086"/>
      <c r="Y25" s="1108"/>
      <c r="Z25" s="1707"/>
      <c r="AA25" s="1086"/>
      <c r="AB25" s="1108"/>
      <c r="AC25" s="1707"/>
      <c r="AD25" s="1086"/>
      <c r="AE25" s="1108"/>
      <c r="AF25" s="1707"/>
      <c r="AG25" s="1086"/>
      <c r="AH25" s="1108"/>
      <c r="AI25" s="1707"/>
      <c r="AJ25" s="1108"/>
      <c r="AK25" s="1638"/>
    </row>
    <row r="26" spans="4:38" outlineLevel="1">
      <c r="D26" s="1705">
        <v>2005</v>
      </c>
      <c r="E26" s="1090"/>
      <c r="F26" s="1699"/>
      <c r="G26" s="1699"/>
      <c r="H26" s="1090"/>
      <c r="I26" s="1699"/>
      <c r="J26" s="1699"/>
      <c r="K26" s="1090"/>
      <c r="L26" s="1700"/>
      <c r="M26" s="1699"/>
      <c r="N26" s="1699"/>
      <c r="O26" s="1699"/>
      <c r="Q26" s="1705">
        <v>2005</v>
      </c>
      <c r="R26" s="1192"/>
      <c r="S26" s="105"/>
      <c r="T26" s="105"/>
      <c r="U26" s="1192"/>
      <c r="V26" s="105"/>
      <c r="W26" s="1706"/>
      <c r="X26" s="1086"/>
      <c r="Y26" s="1108"/>
      <c r="Z26" s="1707"/>
      <c r="AA26" s="1086"/>
      <c r="AB26" s="1108"/>
      <c r="AC26" s="1707"/>
      <c r="AD26" s="1086"/>
      <c r="AE26" s="1108"/>
      <c r="AF26" s="1707"/>
      <c r="AG26" s="1086"/>
      <c r="AH26" s="1108"/>
      <c r="AI26" s="1707"/>
      <c r="AJ26" s="1108"/>
      <c r="AK26" s="1638"/>
    </row>
    <row r="27" spans="4:38" outlineLevel="1">
      <c r="D27" s="1705">
        <v>2006</v>
      </c>
      <c r="E27" s="1090"/>
      <c r="F27" s="1699"/>
      <c r="G27" s="1699"/>
      <c r="H27" s="1090"/>
      <c r="I27" s="1699"/>
      <c r="J27" s="1699"/>
      <c r="K27" s="1090"/>
      <c r="L27" s="1700"/>
      <c r="M27" s="1699"/>
      <c r="N27" s="1699"/>
      <c r="O27" s="1699"/>
      <c r="Q27" s="1705">
        <v>2006</v>
      </c>
      <c r="R27" s="1192"/>
      <c r="S27" s="105"/>
      <c r="T27" s="105"/>
      <c r="U27" s="1192"/>
      <c r="V27" s="105"/>
      <c r="W27" s="1706"/>
      <c r="X27" s="1086"/>
      <c r="Y27" s="1108"/>
      <c r="Z27" s="1707"/>
      <c r="AA27" s="1086"/>
      <c r="AB27" s="1108"/>
      <c r="AC27" s="1707"/>
      <c r="AD27" s="1086"/>
      <c r="AE27" s="1108"/>
      <c r="AF27" s="1707"/>
      <c r="AG27" s="1086"/>
      <c r="AH27" s="1108"/>
      <c r="AI27" s="1707"/>
      <c r="AJ27" s="1108"/>
      <c r="AK27" s="1638"/>
    </row>
    <row r="28" spans="4:38" outlineLevel="1">
      <c r="D28" s="1708">
        <v>2007</v>
      </c>
      <c r="E28" s="1090"/>
      <c r="F28" s="1699"/>
      <c r="G28" s="1699"/>
      <c r="H28" s="1090"/>
      <c r="I28" s="1699"/>
      <c r="J28" s="1699"/>
      <c r="K28" s="1090"/>
      <c r="L28" s="1700"/>
      <c r="M28" s="1699"/>
      <c r="N28" s="1699"/>
      <c r="O28" s="1699"/>
      <c r="Q28" s="1705">
        <v>2007</v>
      </c>
      <c r="R28" s="1192"/>
      <c r="S28" s="105"/>
      <c r="T28" s="105"/>
      <c r="U28" s="1192"/>
      <c r="V28" s="105"/>
      <c r="W28" s="1706"/>
      <c r="X28" s="1086"/>
      <c r="Y28" s="1108"/>
      <c r="Z28" s="1707"/>
      <c r="AA28" s="1086"/>
      <c r="AB28" s="1108"/>
      <c r="AC28" s="1707"/>
      <c r="AD28" s="1086"/>
      <c r="AE28" s="1108"/>
      <c r="AF28" s="1707"/>
      <c r="AG28" s="1086"/>
      <c r="AH28" s="1108"/>
      <c r="AI28" s="1707"/>
      <c r="AJ28" s="1108"/>
      <c r="AK28" s="1638"/>
      <c r="AL28" s="1709"/>
    </row>
    <row r="29" spans="4:38" outlineLevel="1">
      <c r="D29" s="1708">
        <v>2008</v>
      </c>
      <c r="E29" s="1710">
        <v>0</v>
      </c>
      <c r="F29" s="1711">
        <v>0</v>
      </c>
      <c r="G29" s="576">
        <v>0</v>
      </c>
      <c r="H29" s="1712">
        <v>0</v>
      </c>
      <c r="I29" s="576">
        <v>0</v>
      </c>
      <c r="J29" s="576">
        <v>0</v>
      </c>
      <c r="K29" s="1712">
        <v>0</v>
      </c>
      <c r="L29" s="23">
        <v>0</v>
      </c>
      <c r="M29" s="576">
        <v>0</v>
      </c>
      <c r="N29" s="1656">
        <v>0</v>
      </c>
      <c r="O29" s="1656">
        <v>0</v>
      </c>
      <c r="Q29" s="1708">
        <v>2008</v>
      </c>
      <c r="R29" s="1712">
        <v>0</v>
      </c>
      <c r="S29" s="23">
        <v>0</v>
      </c>
      <c r="T29" s="1711">
        <v>0</v>
      </c>
      <c r="U29" s="1712">
        <v>0</v>
      </c>
      <c r="V29" s="23">
        <v>0</v>
      </c>
      <c r="W29" s="1711">
        <v>0</v>
      </c>
      <c r="X29" s="1346">
        <v>0</v>
      </c>
      <c r="Y29" s="156">
        <v>0</v>
      </c>
      <c r="Z29" s="516">
        <v>0</v>
      </c>
      <c r="AA29" s="1346">
        <v>0</v>
      </c>
      <c r="AB29" s="156">
        <v>0</v>
      </c>
      <c r="AC29" s="516">
        <v>0</v>
      </c>
      <c r="AD29" s="1712">
        <v>0</v>
      </c>
      <c r="AE29" s="23">
        <v>0</v>
      </c>
      <c r="AF29" s="576">
        <v>0</v>
      </c>
      <c r="AG29" s="1712">
        <v>0</v>
      </c>
      <c r="AH29" s="23">
        <v>0</v>
      </c>
      <c r="AI29" s="576">
        <v>0</v>
      </c>
      <c r="AJ29" s="1712">
        <v>43059927.000000007</v>
      </c>
      <c r="AK29" s="1656">
        <v>43059927.000000007</v>
      </c>
      <c r="AL29" s="1709"/>
    </row>
    <row r="30" spans="4:38" outlineLevel="1">
      <c r="D30" s="1708">
        <v>2009</v>
      </c>
      <c r="E30" s="1710">
        <v>0</v>
      </c>
      <c r="F30" s="1711">
        <v>0</v>
      </c>
      <c r="G30" s="576">
        <v>0</v>
      </c>
      <c r="H30" s="1712">
        <v>0</v>
      </c>
      <c r="I30" s="576">
        <v>0</v>
      </c>
      <c r="J30" s="576">
        <v>0</v>
      </c>
      <c r="K30" s="1712">
        <v>0</v>
      </c>
      <c r="L30" s="23">
        <v>0</v>
      </c>
      <c r="M30" s="576">
        <v>0</v>
      </c>
      <c r="N30" s="1656">
        <v>0</v>
      </c>
      <c r="O30" s="1656">
        <v>0</v>
      </c>
      <c r="Q30" s="1708">
        <v>2009</v>
      </c>
      <c r="R30" s="1712">
        <v>0</v>
      </c>
      <c r="S30" s="23">
        <v>0</v>
      </c>
      <c r="T30" s="1711">
        <v>0</v>
      </c>
      <c r="U30" s="1712">
        <v>0</v>
      </c>
      <c r="V30" s="23">
        <v>0</v>
      </c>
      <c r="W30" s="1711">
        <v>0</v>
      </c>
      <c r="X30" s="1346">
        <v>0</v>
      </c>
      <c r="Y30" s="156">
        <v>0</v>
      </c>
      <c r="Z30" s="516">
        <v>0</v>
      </c>
      <c r="AA30" s="1346">
        <v>0</v>
      </c>
      <c r="AB30" s="156">
        <v>0</v>
      </c>
      <c r="AC30" s="516">
        <v>0</v>
      </c>
      <c r="AD30" s="1712">
        <v>0</v>
      </c>
      <c r="AE30" s="23">
        <v>0</v>
      </c>
      <c r="AF30" s="576">
        <v>0</v>
      </c>
      <c r="AG30" s="1712">
        <v>0</v>
      </c>
      <c r="AH30" s="23">
        <v>0</v>
      </c>
      <c r="AI30" s="576">
        <v>0</v>
      </c>
      <c r="AJ30" s="1712">
        <v>43019208</v>
      </c>
      <c r="AK30" s="1656">
        <v>43019208</v>
      </c>
      <c r="AL30" s="1709"/>
    </row>
    <row r="31" spans="4:38" outlineLevel="1">
      <c r="D31" s="1708">
        <v>2010</v>
      </c>
      <c r="E31" s="1710">
        <v>0</v>
      </c>
      <c r="F31" s="1711">
        <v>0</v>
      </c>
      <c r="G31" s="576">
        <v>0</v>
      </c>
      <c r="H31" s="1712">
        <v>0</v>
      </c>
      <c r="I31" s="576">
        <v>0</v>
      </c>
      <c r="J31" s="576">
        <v>0</v>
      </c>
      <c r="K31" s="1712">
        <v>0</v>
      </c>
      <c r="L31" s="23">
        <v>0</v>
      </c>
      <c r="M31" s="576">
        <v>0</v>
      </c>
      <c r="N31" s="1656">
        <v>0</v>
      </c>
      <c r="O31" s="1656">
        <v>0</v>
      </c>
      <c r="P31" s="1713"/>
      <c r="Q31" s="1708">
        <v>2010</v>
      </c>
      <c r="R31" s="1712">
        <v>0</v>
      </c>
      <c r="S31" s="23">
        <v>0</v>
      </c>
      <c r="T31" s="1711">
        <v>0</v>
      </c>
      <c r="U31" s="1712">
        <v>0</v>
      </c>
      <c r="V31" s="23">
        <v>0</v>
      </c>
      <c r="W31" s="1711">
        <v>0</v>
      </c>
      <c r="X31" s="1346">
        <v>0</v>
      </c>
      <c r="Y31" s="156">
        <v>0</v>
      </c>
      <c r="Z31" s="516">
        <v>0</v>
      </c>
      <c r="AA31" s="1346">
        <v>0</v>
      </c>
      <c r="AB31" s="156">
        <v>0</v>
      </c>
      <c r="AC31" s="516">
        <v>0</v>
      </c>
      <c r="AD31" s="1712">
        <v>0</v>
      </c>
      <c r="AE31" s="23">
        <v>0</v>
      </c>
      <c r="AF31" s="576">
        <v>0</v>
      </c>
      <c r="AG31" s="1712">
        <v>0</v>
      </c>
      <c r="AH31" s="23">
        <v>0</v>
      </c>
      <c r="AI31" s="576">
        <v>0</v>
      </c>
      <c r="AJ31" s="1712">
        <v>42843313</v>
      </c>
      <c r="AK31" s="1656">
        <v>42843313</v>
      </c>
      <c r="AL31" s="1709"/>
    </row>
    <row r="32" spans="4:38">
      <c r="D32" s="1708">
        <v>2011</v>
      </c>
      <c r="E32" s="1710">
        <v>0</v>
      </c>
      <c r="F32" s="1711">
        <v>0</v>
      </c>
      <c r="G32" s="576">
        <v>0</v>
      </c>
      <c r="H32" s="1712">
        <v>0</v>
      </c>
      <c r="I32" s="576">
        <v>0</v>
      </c>
      <c r="J32" s="576">
        <v>0</v>
      </c>
      <c r="K32" s="1712">
        <v>0</v>
      </c>
      <c r="L32" s="23">
        <v>0</v>
      </c>
      <c r="M32" s="576">
        <v>0</v>
      </c>
      <c r="N32" s="1656">
        <v>0</v>
      </c>
      <c r="O32" s="1656">
        <v>0</v>
      </c>
      <c r="P32" s="1713"/>
      <c r="Q32" s="1708">
        <v>2011</v>
      </c>
      <c r="R32" s="1712">
        <v>0</v>
      </c>
      <c r="S32" s="23">
        <v>0</v>
      </c>
      <c r="T32" s="1711">
        <v>0</v>
      </c>
      <c r="U32" s="1712">
        <v>0</v>
      </c>
      <c r="V32" s="23">
        <v>0</v>
      </c>
      <c r="W32" s="1711">
        <v>0</v>
      </c>
      <c r="X32" s="1346">
        <v>0</v>
      </c>
      <c r="Y32" s="156">
        <v>0</v>
      </c>
      <c r="Z32" s="516">
        <v>0</v>
      </c>
      <c r="AA32" s="1346">
        <v>0</v>
      </c>
      <c r="AB32" s="156">
        <v>0</v>
      </c>
      <c r="AC32" s="516">
        <v>0</v>
      </c>
      <c r="AD32" s="1712">
        <v>0</v>
      </c>
      <c r="AE32" s="23">
        <v>0</v>
      </c>
      <c r="AF32" s="576">
        <v>0</v>
      </c>
      <c r="AG32" s="1712">
        <v>0</v>
      </c>
      <c r="AH32" s="23">
        <v>0</v>
      </c>
      <c r="AI32" s="576">
        <v>0</v>
      </c>
      <c r="AJ32" s="1712">
        <v>42385155</v>
      </c>
      <c r="AK32" s="1656">
        <v>42385155</v>
      </c>
      <c r="AL32" s="1709"/>
    </row>
    <row r="33" spans="4:38">
      <c r="D33" s="1708">
        <v>2012</v>
      </c>
      <c r="E33" s="1710">
        <v>4171935000</v>
      </c>
      <c r="F33" s="1711">
        <v>470995000</v>
      </c>
      <c r="G33" s="576">
        <v>4642930000</v>
      </c>
      <c r="H33" s="1712">
        <v>0</v>
      </c>
      <c r="I33" s="576">
        <v>0</v>
      </c>
      <c r="J33" s="576">
        <v>0</v>
      </c>
      <c r="K33" s="1712">
        <v>4171935000</v>
      </c>
      <c r="L33" s="23">
        <v>470995000</v>
      </c>
      <c r="M33" s="576">
        <v>4642930000</v>
      </c>
      <c r="N33" s="1656">
        <v>0</v>
      </c>
      <c r="O33" s="1656">
        <v>4642930000</v>
      </c>
      <c r="P33" s="1713"/>
      <c r="Q33" s="1708">
        <v>2012</v>
      </c>
      <c r="R33" s="1712">
        <v>0</v>
      </c>
      <c r="S33" s="23">
        <v>0</v>
      </c>
      <c r="T33" s="1711">
        <v>0</v>
      </c>
      <c r="U33" s="1712">
        <v>0</v>
      </c>
      <c r="V33" s="23">
        <v>0</v>
      </c>
      <c r="W33" s="1711">
        <v>0</v>
      </c>
      <c r="X33" s="1346">
        <v>0</v>
      </c>
      <c r="Y33" s="156">
        <v>0</v>
      </c>
      <c r="Z33" s="516">
        <v>0</v>
      </c>
      <c r="AA33" s="1346">
        <v>0</v>
      </c>
      <c r="AB33" s="156">
        <v>0</v>
      </c>
      <c r="AC33" s="516">
        <v>0</v>
      </c>
      <c r="AD33" s="1712">
        <v>0</v>
      </c>
      <c r="AE33" s="23">
        <v>0</v>
      </c>
      <c r="AF33" s="576">
        <v>0</v>
      </c>
      <c r="AG33" s="1712">
        <v>0</v>
      </c>
      <c r="AH33" s="23">
        <v>0</v>
      </c>
      <c r="AI33" s="576">
        <v>0</v>
      </c>
      <c r="AJ33" s="1712">
        <v>41782126</v>
      </c>
      <c r="AK33" s="1656">
        <v>41782126</v>
      </c>
      <c r="AL33" s="1709"/>
    </row>
    <row r="34" spans="4:38">
      <c r="D34" s="1708">
        <v>2013</v>
      </c>
      <c r="E34" s="1710">
        <v>4075025000</v>
      </c>
      <c r="F34" s="1711">
        <v>472810000</v>
      </c>
      <c r="G34" s="576">
        <v>4547835000</v>
      </c>
      <c r="H34" s="1712">
        <v>0</v>
      </c>
      <c r="I34" s="576">
        <v>0</v>
      </c>
      <c r="J34" s="576">
        <v>0</v>
      </c>
      <c r="K34" s="1712">
        <v>4075025000</v>
      </c>
      <c r="L34" s="23">
        <v>472810000</v>
      </c>
      <c r="M34" s="576">
        <v>4547835000</v>
      </c>
      <c r="N34" s="1656">
        <v>165085000</v>
      </c>
      <c r="O34" s="1656">
        <v>4712920000</v>
      </c>
      <c r="P34" s="1713"/>
      <c r="Q34" s="1708">
        <v>2013</v>
      </c>
      <c r="R34" s="1712">
        <v>0</v>
      </c>
      <c r="S34" s="23">
        <v>0</v>
      </c>
      <c r="T34" s="1711">
        <v>0</v>
      </c>
      <c r="U34" s="1712">
        <v>0</v>
      </c>
      <c r="V34" s="23">
        <v>0</v>
      </c>
      <c r="W34" s="1711">
        <v>0</v>
      </c>
      <c r="X34" s="1346">
        <v>0</v>
      </c>
      <c r="Y34" s="156">
        <v>0</v>
      </c>
      <c r="Z34" s="516">
        <v>0</v>
      </c>
      <c r="AA34" s="1346">
        <v>95095000</v>
      </c>
      <c r="AB34" s="156">
        <v>190893225.34345722</v>
      </c>
      <c r="AC34" s="516">
        <v>285988225.34345722</v>
      </c>
      <c r="AD34" s="1712">
        <v>95095000</v>
      </c>
      <c r="AE34" s="23">
        <v>190893225.34345722</v>
      </c>
      <c r="AF34" s="576">
        <v>285988225.34345722</v>
      </c>
      <c r="AG34" s="1712">
        <v>31460000</v>
      </c>
      <c r="AH34" s="23">
        <v>8915526.2599999998</v>
      </c>
      <c r="AI34" s="576">
        <v>40375526.259999998</v>
      </c>
      <c r="AJ34" s="1712">
        <v>41250563</v>
      </c>
      <c r="AK34" s="1656">
        <v>367614314.60345721</v>
      </c>
      <c r="AL34" s="1709"/>
    </row>
    <row r="35" spans="4:38">
      <c r="D35" s="1708">
        <v>2014</v>
      </c>
      <c r="E35" s="1710">
        <v>3949765000</v>
      </c>
      <c r="F35" s="1711">
        <v>474735000</v>
      </c>
      <c r="G35" s="576">
        <v>4424500000</v>
      </c>
      <c r="H35" s="1712">
        <v>0</v>
      </c>
      <c r="I35" s="576">
        <v>0</v>
      </c>
      <c r="J35" s="576">
        <v>0</v>
      </c>
      <c r="K35" s="1712">
        <v>3949765000</v>
      </c>
      <c r="L35" s="23">
        <v>474735000</v>
      </c>
      <c r="M35" s="576">
        <v>4424500000</v>
      </c>
      <c r="N35" s="1656">
        <v>132275000</v>
      </c>
      <c r="O35" s="1656">
        <v>4556775000</v>
      </c>
      <c r="P35" s="1713"/>
      <c r="Q35" s="1708">
        <v>2014</v>
      </c>
      <c r="R35" s="1712">
        <v>0</v>
      </c>
      <c r="S35" s="23">
        <v>0</v>
      </c>
      <c r="T35" s="1711">
        <v>0</v>
      </c>
      <c r="U35" s="1712">
        <v>0</v>
      </c>
      <c r="V35" s="23">
        <v>0</v>
      </c>
      <c r="W35" s="1711">
        <v>0</v>
      </c>
      <c r="X35" s="1346">
        <v>0</v>
      </c>
      <c r="Y35" s="156">
        <v>0</v>
      </c>
      <c r="Z35" s="516">
        <v>0</v>
      </c>
      <c r="AA35" s="1346">
        <v>123335000</v>
      </c>
      <c r="AB35" s="156">
        <v>187107712.79049551</v>
      </c>
      <c r="AC35" s="516">
        <v>310442712.79049551</v>
      </c>
      <c r="AD35" s="1712">
        <v>123335000</v>
      </c>
      <c r="AE35" s="23">
        <v>187107712.79049551</v>
      </c>
      <c r="AF35" s="576">
        <v>310442712.79049551</v>
      </c>
      <c r="AG35" s="1712">
        <v>32810000</v>
      </c>
      <c r="AH35" s="23">
        <v>7583976.2599999998</v>
      </c>
      <c r="AI35" s="576">
        <v>40393976.259999998</v>
      </c>
      <c r="AJ35" s="1712">
        <v>39697424</v>
      </c>
      <c r="AK35" s="1656">
        <v>390534113.05049551</v>
      </c>
      <c r="AL35" s="1709"/>
    </row>
    <row r="36" spans="4:38">
      <c r="D36" s="1708">
        <v>2015</v>
      </c>
      <c r="E36" s="1710">
        <v>3792165000</v>
      </c>
      <c r="F36" s="1711">
        <v>505135000</v>
      </c>
      <c r="G36" s="576">
        <v>4297300000</v>
      </c>
      <c r="H36" s="1712">
        <v>0</v>
      </c>
      <c r="I36" s="576">
        <v>0</v>
      </c>
      <c r="J36" s="576">
        <v>0</v>
      </c>
      <c r="K36" s="1712">
        <v>3792165000</v>
      </c>
      <c r="L36" s="23">
        <v>505135000</v>
      </c>
      <c r="M36" s="576">
        <v>4297300000</v>
      </c>
      <c r="N36" s="1656">
        <v>115210000</v>
      </c>
      <c r="O36" s="1656">
        <v>4412510000</v>
      </c>
      <c r="P36" s="1713"/>
      <c r="Q36" s="1708">
        <v>2015</v>
      </c>
      <c r="R36" s="1712">
        <v>0</v>
      </c>
      <c r="S36" s="23">
        <v>0</v>
      </c>
      <c r="T36" s="1711">
        <v>0</v>
      </c>
      <c r="U36" s="1712">
        <v>0</v>
      </c>
      <c r="V36" s="23">
        <v>0</v>
      </c>
      <c r="W36" s="1711">
        <v>0</v>
      </c>
      <c r="X36" s="1346">
        <v>0</v>
      </c>
      <c r="Y36" s="156">
        <v>0</v>
      </c>
      <c r="Z36" s="516">
        <v>0</v>
      </c>
      <c r="AA36" s="1346">
        <v>127200000</v>
      </c>
      <c r="AB36" s="156">
        <v>182663399.17658687</v>
      </c>
      <c r="AC36" s="516">
        <v>309863399.17658687</v>
      </c>
      <c r="AD36" s="1712">
        <v>127200000</v>
      </c>
      <c r="AE36" s="23">
        <v>182663399.17658687</v>
      </c>
      <c r="AF36" s="576">
        <v>309863399.17658687</v>
      </c>
      <c r="AG36" s="1712">
        <v>17065000</v>
      </c>
      <c r="AH36" s="23">
        <v>6097001.2599999998</v>
      </c>
      <c r="AI36" s="576">
        <v>23162001.259999998</v>
      </c>
      <c r="AJ36" s="1712">
        <v>36505276</v>
      </c>
      <c r="AK36" s="1656">
        <v>369530676.43658686</v>
      </c>
      <c r="AL36" s="1709"/>
    </row>
    <row r="37" spans="4:38">
      <c r="D37" s="1708">
        <v>2016</v>
      </c>
      <c r="E37" s="1710">
        <v>3623340000</v>
      </c>
      <c r="F37" s="1711">
        <v>542520000</v>
      </c>
      <c r="G37" s="576">
        <v>4165860000</v>
      </c>
      <c r="H37" s="1712">
        <v>0</v>
      </c>
      <c r="I37" s="576">
        <v>0</v>
      </c>
      <c r="J37" s="576">
        <v>0</v>
      </c>
      <c r="K37" s="1712">
        <v>3623340000</v>
      </c>
      <c r="L37" s="23">
        <v>542520000</v>
      </c>
      <c r="M37" s="576">
        <v>4165860000</v>
      </c>
      <c r="N37" s="1656">
        <v>97175000</v>
      </c>
      <c r="O37" s="1656">
        <v>4263035000</v>
      </c>
      <c r="Q37" s="1708">
        <v>2016</v>
      </c>
      <c r="R37" s="1712">
        <v>0</v>
      </c>
      <c r="S37" s="23">
        <v>0</v>
      </c>
      <c r="T37" s="1711">
        <v>0</v>
      </c>
      <c r="U37" s="1712">
        <v>0</v>
      </c>
      <c r="V37" s="23">
        <v>0</v>
      </c>
      <c r="W37" s="1711">
        <v>0</v>
      </c>
      <c r="X37" s="1346">
        <v>0</v>
      </c>
      <c r="Y37" s="156">
        <v>0</v>
      </c>
      <c r="Z37" s="516">
        <v>0</v>
      </c>
      <c r="AA37" s="1346">
        <v>131440000</v>
      </c>
      <c r="AB37" s="156">
        <v>177292109.45891735</v>
      </c>
      <c r="AC37" s="516">
        <v>308732109.45891738</v>
      </c>
      <c r="AD37" s="1712">
        <v>131440000</v>
      </c>
      <c r="AE37" s="23">
        <v>177292109.45891735</v>
      </c>
      <c r="AF37" s="576">
        <v>308732109.45891738</v>
      </c>
      <c r="AG37" s="1712">
        <v>18035000</v>
      </c>
      <c r="AH37" s="23">
        <v>5287213.76</v>
      </c>
      <c r="AI37" s="576">
        <v>23322213.759999998</v>
      </c>
      <c r="AJ37" s="1712">
        <v>31961368.000000004</v>
      </c>
      <c r="AK37" s="1656">
        <v>364015691.21891737</v>
      </c>
      <c r="AL37" s="1709"/>
    </row>
    <row r="38" spans="4:38">
      <c r="D38" s="1708">
        <v>2017</v>
      </c>
      <c r="E38" s="1710">
        <v>3442715000</v>
      </c>
      <c r="F38" s="1711">
        <v>584275000</v>
      </c>
      <c r="G38" s="576">
        <v>4026990000</v>
      </c>
      <c r="H38" s="1712">
        <v>0</v>
      </c>
      <c r="I38" s="576">
        <v>10000000</v>
      </c>
      <c r="J38" s="576">
        <v>10000000</v>
      </c>
      <c r="K38" s="1712">
        <v>3442715000</v>
      </c>
      <c r="L38" s="23">
        <v>594275000</v>
      </c>
      <c r="M38" s="576">
        <v>4036990000</v>
      </c>
      <c r="N38" s="1656">
        <v>78390000</v>
      </c>
      <c r="O38" s="1656">
        <v>4115380000</v>
      </c>
      <c r="Q38" s="1708">
        <v>2017</v>
      </c>
      <c r="R38" s="1712">
        <v>0</v>
      </c>
      <c r="S38" s="23">
        <v>0</v>
      </c>
      <c r="T38" s="1711">
        <v>0</v>
      </c>
      <c r="U38" s="1712">
        <v>0</v>
      </c>
      <c r="V38" s="23">
        <v>30800</v>
      </c>
      <c r="W38" s="1711">
        <v>30800</v>
      </c>
      <c r="X38" s="1346">
        <v>0</v>
      </c>
      <c r="Y38" s="156">
        <v>30800</v>
      </c>
      <c r="Z38" s="516">
        <v>30800</v>
      </c>
      <c r="AA38" s="1346">
        <v>138870000</v>
      </c>
      <c r="AB38" s="156">
        <v>170818346.13575327</v>
      </c>
      <c r="AC38" s="516">
        <v>309688346.13575327</v>
      </c>
      <c r="AD38" s="1712">
        <v>138870000</v>
      </c>
      <c r="AE38" s="23">
        <v>170849146.13575327</v>
      </c>
      <c r="AF38" s="576">
        <v>309719146.13575327</v>
      </c>
      <c r="AG38" s="1712">
        <v>18785000</v>
      </c>
      <c r="AH38" s="23">
        <v>4487676.26</v>
      </c>
      <c r="AI38" s="576">
        <v>23272676.259999998</v>
      </c>
      <c r="AJ38" s="1712">
        <v>26481200.000000004</v>
      </c>
      <c r="AK38" s="1656">
        <v>359473022.39575326</v>
      </c>
      <c r="AL38" s="1709"/>
    </row>
    <row r="39" spans="4:38">
      <c r="D39" s="1708">
        <v>2018</v>
      </c>
      <c r="E39" s="1710">
        <v>3281890000</v>
      </c>
      <c r="F39" s="1711">
        <v>595280000</v>
      </c>
      <c r="G39" s="576">
        <v>3877170000</v>
      </c>
      <c r="H39" s="1712">
        <v>0</v>
      </c>
      <c r="I39" s="576">
        <v>60000000</v>
      </c>
      <c r="J39" s="576">
        <v>60000000</v>
      </c>
      <c r="K39" s="1712">
        <v>3281890000</v>
      </c>
      <c r="L39" s="23">
        <v>655280000</v>
      </c>
      <c r="M39" s="576">
        <v>3937170000</v>
      </c>
      <c r="N39" s="1656">
        <v>63220000</v>
      </c>
      <c r="O39" s="1656">
        <v>4000390000</v>
      </c>
      <c r="Q39" s="1708">
        <v>2018</v>
      </c>
      <c r="R39" s="1712">
        <v>0</v>
      </c>
      <c r="S39" s="23">
        <v>0</v>
      </c>
      <c r="T39" s="1711">
        <v>0</v>
      </c>
      <c r="U39" s="1712">
        <v>0</v>
      </c>
      <c r="V39" s="23">
        <v>200200</v>
      </c>
      <c r="W39" s="1711">
        <v>200200</v>
      </c>
      <c r="X39" s="1346">
        <v>0</v>
      </c>
      <c r="Y39" s="156">
        <v>200200</v>
      </c>
      <c r="Z39" s="516">
        <v>200200</v>
      </c>
      <c r="AA39" s="1346">
        <v>149820000</v>
      </c>
      <c r="AB39" s="156">
        <v>163218339.87833875</v>
      </c>
      <c r="AC39" s="516">
        <v>313038339.87833875</v>
      </c>
      <c r="AD39" s="1712">
        <v>149820000</v>
      </c>
      <c r="AE39" s="23">
        <v>163418539.87833875</v>
      </c>
      <c r="AF39" s="576">
        <v>313238539.87833875</v>
      </c>
      <c r="AG39" s="1712">
        <v>15170000</v>
      </c>
      <c r="AH39" s="23">
        <v>3655801.26</v>
      </c>
      <c r="AI39" s="576">
        <v>18825801.259999998</v>
      </c>
      <c r="AJ39" s="1712">
        <v>19734311</v>
      </c>
      <c r="AK39" s="1656">
        <v>351798652.13833874</v>
      </c>
      <c r="AL39" s="1709"/>
    </row>
    <row r="40" spans="4:38">
      <c r="D40" s="1708">
        <v>2019</v>
      </c>
      <c r="E40" s="1710">
        <v>3120350000</v>
      </c>
      <c r="F40" s="1711">
        <v>606695000</v>
      </c>
      <c r="G40" s="576">
        <v>3727045000</v>
      </c>
      <c r="H40" s="1712">
        <v>0</v>
      </c>
      <c r="I40" s="576">
        <v>150000000</v>
      </c>
      <c r="J40" s="576">
        <v>150000000</v>
      </c>
      <c r="K40" s="1712">
        <v>3120350000</v>
      </c>
      <c r="L40" s="23">
        <v>756695000</v>
      </c>
      <c r="M40" s="576">
        <v>3877045000</v>
      </c>
      <c r="N40" s="1656">
        <v>51820000</v>
      </c>
      <c r="O40" s="1656">
        <v>3928865000</v>
      </c>
      <c r="Q40" s="1708">
        <v>2019</v>
      </c>
      <c r="R40" s="1712">
        <v>0</v>
      </c>
      <c r="S40" s="23">
        <v>0</v>
      </c>
      <c r="T40" s="1711">
        <v>0</v>
      </c>
      <c r="U40" s="1712">
        <v>0</v>
      </c>
      <c r="V40" s="23">
        <v>554400</v>
      </c>
      <c r="W40" s="1711">
        <v>554400</v>
      </c>
      <c r="X40" s="1346">
        <v>0</v>
      </c>
      <c r="Y40" s="156">
        <v>554400</v>
      </c>
      <c r="Z40" s="516">
        <v>554400</v>
      </c>
      <c r="AA40" s="1346">
        <v>150125000</v>
      </c>
      <c r="AB40" s="156">
        <v>155855151.03231862</v>
      </c>
      <c r="AC40" s="516">
        <v>305980151.03231859</v>
      </c>
      <c r="AD40" s="1712">
        <v>150125000</v>
      </c>
      <c r="AE40" s="23">
        <v>156409551.03231862</v>
      </c>
      <c r="AF40" s="576">
        <v>306534551.03231859</v>
      </c>
      <c r="AG40" s="1712">
        <v>11400000</v>
      </c>
      <c r="AH40" s="23">
        <v>2958651.26</v>
      </c>
      <c r="AI40" s="576">
        <v>14358651.26</v>
      </c>
      <c r="AJ40" s="1712">
        <v>13081325.000000002</v>
      </c>
      <c r="AK40" s="1656">
        <v>333974527.29231858</v>
      </c>
    </row>
    <row r="41" spans="4:38">
      <c r="D41" s="1708">
        <v>2020</v>
      </c>
      <c r="E41" s="1710">
        <v>2943380000</v>
      </c>
      <c r="F41" s="1711">
        <v>632085000</v>
      </c>
      <c r="G41" s="576">
        <v>3575465000</v>
      </c>
      <c r="H41" s="1712">
        <v>0</v>
      </c>
      <c r="I41" s="576">
        <v>270000000</v>
      </c>
      <c r="J41" s="576">
        <v>270000000</v>
      </c>
      <c r="K41" s="1712">
        <v>2943380000</v>
      </c>
      <c r="L41" s="23">
        <v>902085000</v>
      </c>
      <c r="M41" s="576">
        <v>3845465000</v>
      </c>
      <c r="N41" s="1656">
        <v>39950000</v>
      </c>
      <c r="O41" s="1656">
        <v>3885415000</v>
      </c>
      <c r="Q41" s="1708">
        <v>2020</v>
      </c>
      <c r="R41" s="1712">
        <v>0</v>
      </c>
      <c r="S41" s="23">
        <v>0</v>
      </c>
      <c r="T41" s="1711">
        <v>0</v>
      </c>
      <c r="U41" s="1712">
        <v>0</v>
      </c>
      <c r="V41" s="23">
        <v>1062600</v>
      </c>
      <c r="W41" s="1711">
        <v>1062600</v>
      </c>
      <c r="X41" s="1346">
        <v>0</v>
      </c>
      <c r="Y41" s="156">
        <v>1062600</v>
      </c>
      <c r="Z41" s="516">
        <v>1062600</v>
      </c>
      <c r="AA41" s="1346">
        <v>151580000</v>
      </c>
      <c r="AB41" s="156">
        <v>148470369.55410221</v>
      </c>
      <c r="AC41" s="516">
        <v>300050369.55410218</v>
      </c>
      <c r="AD41" s="1712">
        <v>151580000</v>
      </c>
      <c r="AE41" s="23">
        <v>149532969.55410221</v>
      </c>
      <c r="AF41" s="576">
        <v>301112969.55410218</v>
      </c>
      <c r="AG41" s="1712">
        <v>11870000</v>
      </c>
      <c r="AH41" s="23">
        <v>2470420</v>
      </c>
      <c r="AI41" s="576">
        <v>14340420</v>
      </c>
      <c r="AJ41" s="1712">
        <v>10287780</v>
      </c>
      <c r="AK41" s="1656">
        <v>325741169.55410218</v>
      </c>
    </row>
    <row r="42" spans="4:38">
      <c r="D42" s="1708">
        <v>2021</v>
      </c>
      <c r="E42" s="1710">
        <v>2727055000</v>
      </c>
      <c r="F42" s="1711">
        <v>698875000</v>
      </c>
      <c r="G42" s="576">
        <v>3425930000</v>
      </c>
      <c r="H42" s="1712">
        <v>0</v>
      </c>
      <c r="I42" s="576">
        <v>390000000</v>
      </c>
      <c r="J42" s="576">
        <v>390000000</v>
      </c>
      <c r="K42" s="1712">
        <v>2727055000</v>
      </c>
      <c r="L42" s="23">
        <v>1088875000</v>
      </c>
      <c r="M42" s="576">
        <v>3815930000</v>
      </c>
      <c r="N42" s="1656">
        <v>33515000</v>
      </c>
      <c r="O42" s="1656">
        <v>3849445000</v>
      </c>
      <c r="Q42" s="1708">
        <v>2021</v>
      </c>
      <c r="R42" s="1712">
        <v>0</v>
      </c>
      <c r="S42" s="23">
        <v>0</v>
      </c>
      <c r="T42" s="1711">
        <v>0</v>
      </c>
      <c r="U42" s="1712">
        <v>0</v>
      </c>
      <c r="V42" s="23">
        <v>1617000</v>
      </c>
      <c r="W42" s="1711">
        <v>1617000</v>
      </c>
      <c r="X42" s="1346">
        <v>0</v>
      </c>
      <c r="Y42" s="156">
        <v>1617000</v>
      </c>
      <c r="Z42" s="516">
        <v>1617000</v>
      </c>
      <c r="AA42" s="1346">
        <v>149535000</v>
      </c>
      <c r="AB42" s="156">
        <v>140857244.41468346</v>
      </c>
      <c r="AC42" s="516">
        <v>290392244.41468346</v>
      </c>
      <c r="AD42" s="1712">
        <v>149535000</v>
      </c>
      <c r="AE42" s="23">
        <v>142474244.41468346</v>
      </c>
      <c r="AF42" s="576">
        <v>292009244.41468346</v>
      </c>
      <c r="AG42" s="1712">
        <v>6435000</v>
      </c>
      <c r="AH42" s="23">
        <v>1943595</v>
      </c>
      <c r="AI42" s="576">
        <v>8378595</v>
      </c>
      <c r="AJ42" s="1712">
        <v>7554898.0000000009</v>
      </c>
      <c r="AK42" s="1656">
        <v>307942737.41468346</v>
      </c>
    </row>
    <row r="43" spans="4:38">
      <c r="D43" s="1708">
        <v>2022</v>
      </c>
      <c r="E43" s="1710">
        <v>2546570000</v>
      </c>
      <c r="F43" s="1711">
        <v>722400000</v>
      </c>
      <c r="G43" s="576">
        <v>3268970000</v>
      </c>
      <c r="H43" s="1712">
        <v>100000000</v>
      </c>
      <c r="I43" s="576">
        <v>420000000</v>
      </c>
      <c r="J43" s="576">
        <v>520000000</v>
      </c>
      <c r="K43" s="1712">
        <v>2646570000</v>
      </c>
      <c r="L43" s="23">
        <v>1142400000</v>
      </c>
      <c r="M43" s="576">
        <v>3788970000</v>
      </c>
      <c r="N43" s="1656">
        <v>26660000</v>
      </c>
      <c r="O43" s="1656">
        <v>3815630000</v>
      </c>
      <c r="Q43" s="1708">
        <v>2022</v>
      </c>
      <c r="R43" s="1712">
        <v>0</v>
      </c>
      <c r="S43" s="23">
        <v>1125000.0000000002</v>
      </c>
      <c r="T43" s="1711">
        <v>1125000.0000000002</v>
      </c>
      <c r="U43" s="1712">
        <v>0</v>
      </c>
      <c r="V43" s="23">
        <v>1894200</v>
      </c>
      <c r="W43" s="1711">
        <v>1894200</v>
      </c>
      <c r="X43" s="1346">
        <v>0</v>
      </c>
      <c r="Y43" s="156">
        <v>3019200</v>
      </c>
      <c r="Z43" s="516">
        <v>3019200</v>
      </c>
      <c r="AA43" s="1346">
        <v>156960000</v>
      </c>
      <c r="AB43" s="156">
        <v>132942980.52734908</v>
      </c>
      <c r="AC43" s="516">
        <v>289902980.52734911</v>
      </c>
      <c r="AD43" s="1712">
        <v>156960000</v>
      </c>
      <c r="AE43" s="23">
        <v>135962180.52734908</v>
      </c>
      <c r="AF43" s="576">
        <v>292922180.52734911</v>
      </c>
      <c r="AG43" s="1712">
        <v>6855000</v>
      </c>
      <c r="AH43" s="23">
        <v>1664925</v>
      </c>
      <c r="AI43" s="576">
        <v>8519925</v>
      </c>
      <c r="AJ43" s="1712">
        <v>3007666.0000000005</v>
      </c>
      <c r="AK43" s="1656">
        <v>304449771.52734911</v>
      </c>
    </row>
    <row r="44" spans="4:38">
      <c r="D44" s="1708">
        <v>2023</v>
      </c>
      <c r="E44" s="1710">
        <v>2368735000</v>
      </c>
      <c r="F44" s="1711">
        <v>736165000</v>
      </c>
      <c r="G44" s="576">
        <v>3104900000</v>
      </c>
      <c r="H44" s="1712">
        <v>230000000</v>
      </c>
      <c r="I44" s="576">
        <v>420000000</v>
      </c>
      <c r="J44" s="576">
        <v>650000000</v>
      </c>
      <c r="K44" s="1712">
        <v>2598735000</v>
      </c>
      <c r="L44" s="23">
        <v>1156165000</v>
      </c>
      <c r="M44" s="576">
        <v>3754900000</v>
      </c>
      <c r="N44" s="1656">
        <v>25495000</v>
      </c>
      <c r="O44" s="1656">
        <v>3780395000</v>
      </c>
      <c r="Q44" s="1708">
        <v>2023</v>
      </c>
      <c r="R44" s="1712">
        <v>0</v>
      </c>
      <c r="S44" s="23">
        <v>5962500.0000000009</v>
      </c>
      <c r="T44" s="1711">
        <v>5962500.0000000009</v>
      </c>
      <c r="U44" s="1712">
        <v>0</v>
      </c>
      <c r="V44" s="23">
        <v>1940400</v>
      </c>
      <c r="W44" s="1711">
        <v>1940400</v>
      </c>
      <c r="X44" s="1346">
        <v>0</v>
      </c>
      <c r="Y44" s="156">
        <v>7902900.0000000009</v>
      </c>
      <c r="Z44" s="516">
        <v>7902900.0000000009</v>
      </c>
      <c r="AA44" s="1346">
        <v>164070000</v>
      </c>
      <c r="AB44" s="156">
        <v>125712399.71474141</v>
      </c>
      <c r="AC44" s="516">
        <v>289782399.71474141</v>
      </c>
      <c r="AD44" s="1712">
        <v>164070000</v>
      </c>
      <c r="AE44" s="23">
        <v>133615299.71474141</v>
      </c>
      <c r="AF44" s="576">
        <v>297685299.71474141</v>
      </c>
      <c r="AG44" s="1712">
        <v>1165000</v>
      </c>
      <c r="AH44" s="23">
        <v>1322175</v>
      </c>
      <c r="AI44" s="576">
        <v>2487175</v>
      </c>
      <c r="AJ44" s="1712">
        <v>564249</v>
      </c>
      <c r="AK44" s="1656">
        <v>300736723.71474141</v>
      </c>
    </row>
    <row r="45" spans="4:38">
      <c r="D45" s="1708">
        <v>2024</v>
      </c>
      <c r="E45" s="1710">
        <v>2208625000</v>
      </c>
      <c r="F45" s="1711">
        <v>730850000</v>
      </c>
      <c r="G45" s="576">
        <v>2939475000</v>
      </c>
      <c r="H45" s="1712">
        <v>359091470.00080568</v>
      </c>
      <c r="I45" s="576">
        <v>420000000</v>
      </c>
      <c r="J45" s="576">
        <v>779091470.00080562</v>
      </c>
      <c r="K45" s="1712">
        <v>2567716470.0008059</v>
      </c>
      <c r="L45" s="23">
        <v>1150850000</v>
      </c>
      <c r="M45" s="576">
        <v>3718566470.0008059</v>
      </c>
      <c r="N45" s="1656">
        <v>24270000</v>
      </c>
      <c r="O45" s="1656">
        <v>3742836470.0008059</v>
      </c>
      <c r="Q45" s="1708">
        <v>2024</v>
      </c>
      <c r="R45" s="1712">
        <v>908529.9991943076</v>
      </c>
      <c r="S45" s="23">
        <v>11812500</v>
      </c>
      <c r="T45" s="1711">
        <v>12721029.999194307</v>
      </c>
      <c r="U45" s="1712">
        <v>0</v>
      </c>
      <c r="V45" s="23">
        <v>1940400</v>
      </c>
      <c r="W45" s="1711">
        <v>1940400</v>
      </c>
      <c r="X45" s="1346">
        <v>908529.9991943076</v>
      </c>
      <c r="Y45" s="156">
        <v>13752900</v>
      </c>
      <c r="Z45" s="516">
        <v>14661429.999194307</v>
      </c>
      <c r="AA45" s="1346">
        <v>165425000</v>
      </c>
      <c r="AB45" s="156">
        <v>118485036.73968692</v>
      </c>
      <c r="AC45" s="516">
        <v>283910036.73968691</v>
      </c>
      <c r="AD45" s="1712">
        <v>166333529.99919429</v>
      </c>
      <c r="AE45" s="23">
        <v>132237936.73968692</v>
      </c>
      <c r="AF45" s="576">
        <v>298571466.73888123</v>
      </c>
      <c r="AG45" s="1712">
        <v>1225000</v>
      </c>
      <c r="AH45" s="23">
        <v>1263925</v>
      </c>
      <c r="AI45" s="576">
        <v>2488925</v>
      </c>
      <c r="AJ45" s="1712">
        <v>36010</v>
      </c>
      <c r="AK45" s="1656">
        <v>301096401.73888123</v>
      </c>
    </row>
    <row r="46" spans="4:38">
      <c r="D46" s="1708">
        <v>2025</v>
      </c>
      <c r="E46" s="1710">
        <v>2048295000</v>
      </c>
      <c r="F46" s="1711">
        <v>735855000</v>
      </c>
      <c r="G46" s="576">
        <v>2784150000</v>
      </c>
      <c r="H46" s="1712">
        <v>486031535.28520679</v>
      </c>
      <c r="I46" s="576">
        <v>420000000</v>
      </c>
      <c r="J46" s="576">
        <v>906031535.28520679</v>
      </c>
      <c r="K46" s="1712">
        <v>2534326535.2852068</v>
      </c>
      <c r="L46" s="23">
        <v>1155855000</v>
      </c>
      <c r="M46" s="576">
        <v>3690181535.2852068</v>
      </c>
      <c r="N46" s="1656">
        <v>22985000</v>
      </c>
      <c r="O46" s="1656">
        <v>3713166535.2852068</v>
      </c>
      <c r="Q46" s="1708">
        <v>2025</v>
      </c>
      <c r="R46" s="1712">
        <v>3059934.7155989236</v>
      </c>
      <c r="S46" s="23">
        <v>17600714.281742293</v>
      </c>
      <c r="T46" s="1711">
        <v>20660648.997341216</v>
      </c>
      <c r="U46" s="1712">
        <v>0</v>
      </c>
      <c r="V46" s="23">
        <v>1940400</v>
      </c>
      <c r="W46" s="1711">
        <v>1940400</v>
      </c>
      <c r="X46" s="1346">
        <v>3059934.7155989236</v>
      </c>
      <c r="Y46" s="156">
        <v>19541114.281742293</v>
      </c>
      <c r="Z46" s="516">
        <v>22601048.997341216</v>
      </c>
      <c r="AA46" s="1346">
        <v>155325000</v>
      </c>
      <c r="AB46" s="156">
        <v>111534983.46582599</v>
      </c>
      <c r="AC46" s="516">
        <v>266859983.46582597</v>
      </c>
      <c r="AD46" s="1712">
        <v>158384934.71559891</v>
      </c>
      <c r="AE46" s="23">
        <v>131076097.74756828</v>
      </c>
      <c r="AF46" s="576">
        <v>289461032.46316719</v>
      </c>
      <c r="AG46" s="1712">
        <v>1285000</v>
      </c>
      <c r="AH46" s="23">
        <v>1202675</v>
      </c>
      <c r="AI46" s="576">
        <v>2487675</v>
      </c>
      <c r="AJ46" s="1712">
        <v>21052.000000000004</v>
      </c>
      <c r="AK46" s="1656">
        <v>291969759.46316719</v>
      </c>
    </row>
    <row r="47" spans="4:38">
      <c r="D47" s="1708">
        <v>2026</v>
      </c>
      <c r="E47" s="1710">
        <v>1885250000</v>
      </c>
      <c r="F47" s="1711">
        <v>737235000</v>
      </c>
      <c r="G47" s="576">
        <v>2622485000</v>
      </c>
      <c r="H47" s="1712">
        <v>640443601.91507447</v>
      </c>
      <c r="I47" s="576">
        <v>420000000</v>
      </c>
      <c r="J47" s="576">
        <v>1060443601.9150745</v>
      </c>
      <c r="K47" s="1712">
        <v>2525693601.9150743</v>
      </c>
      <c r="L47" s="23">
        <v>1157235000</v>
      </c>
      <c r="M47" s="576">
        <v>3682928601.9150743</v>
      </c>
      <c r="N47" s="1656">
        <v>21635000</v>
      </c>
      <c r="O47" s="1656">
        <v>3704563601.9150743</v>
      </c>
      <c r="Q47" s="1708">
        <v>2026</v>
      </c>
      <c r="R47" s="1712">
        <v>5587933.3701322805</v>
      </c>
      <c r="S47" s="23">
        <v>23622393.625114135</v>
      </c>
      <c r="T47" s="1711">
        <v>29210326.995246418</v>
      </c>
      <c r="U47" s="1712">
        <v>0</v>
      </c>
      <c r="V47" s="23">
        <v>1940400</v>
      </c>
      <c r="W47" s="1711">
        <v>1940400</v>
      </c>
      <c r="X47" s="1346">
        <v>5587933.3701322805</v>
      </c>
      <c r="Y47" s="156">
        <v>25562793.625114135</v>
      </c>
      <c r="Z47" s="516">
        <v>31150726.995246418</v>
      </c>
      <c r="AA47" s="1346">
        <v>161665000</v>
      </c>
      <c r="AB47" s="156">
        <v>104459850.27313955</v>
      </c>
      <c r="AC47" s="516">
        <v>266124850.27313954</v>
      </c>
      <c r="AD47" s="1712">
        <v>167252933.37013227</v>
      </c>
      <c r="AE47" s="23">
        <v>130022643.89825368</v>
      </c>
      <c r="AF47" s="576">
        <v>297275577.26838595</v>
      </c>
      <c r="AG47" s="1712">
        <v>1350000</v>
      </c>
      <c r="AH47" s="23">
        <v>1138425</v>
      </c>
      <c r="AI47" s="576">
        <v>2488425</v>
      </c>
      <c r="AJ47" s="1712">
        <v>0</v>
      </c>
      <c r="AK47" s="1656">
        <v>299764002.26838595</v>
      </c>
    </row>
    <row r="48" spans="4:38">
      <c r="D48" s="1708">
        <v>2027</v>
      </c>
      <c r="E48" s="1710">
        <v>1732355000</v>
      </c>
      <c r="F48" s="1711">
        <v>722045000</v>
      </c>
      <c r="G48" s="576">
        <v>2454400000</v>
      </c>
      <c r="H48" s="1712">
        <v>802212630.15163589</v>
      </c>
      <c r="I48" s="576">
        <v>420000000</v>
      </c>
      <c r="J48" s="576">
        <v>1222212630.1516359</v>
      </c>
      <c r="K48" s="1712">
        <v>2534567630.1516361</v>
      </c>
      <c r="L48" s="23">
        <v>1142045000</v>
      </c>
      <c r="M48" s="576">
        <v>3676612630.1516361</v>
      </c>
      <c r="N48" s="1656">
        <v>20220000</v>
      </c>
      <c r="O48" s="1656">
        <v>3696832630.1516361</v>
      </c>
      <c r="Q48" s="1708">
        <v>2027</v>
      </c>
      <c r="R48" s="1712">
        <v>8230971.7634384958</v>
      </c>
      <c r="S48" s="23">
        <v>30654033.22971312</v>
      </c>
      <c r="T48" s="1711">
        <v>38885004.993151613</v>
      </c>
      <c r="U48" s="1712">
        <v>0</v>
      </c>
      <c r="V48" s="23">
        <v>1940400</v>
      </c>
      <c r="W48" s="1711">
        <v>1940400</v>
      </c>
      <c r="X48" s="1346">
        <v>8230971.7634384958</v>
      </c>
      <c r="Y48" s="156">
        <v>32594433.22971312</v>
      </c>
      <c r="Z48" s="516">
        <v>40825404.993151613</v>
      </c>
      <c r="AA48" s="1346">
        <v>168085000</v>
      </c>
      <c r="AB48" s="156">
        <v>97558619.512132987</v>
      </c>
      <c r="AC48" s="516">
        <v>265643619.512133</v>
      </c>
      <c r="AD48" s="1712">
        <v>176315971.76343849</v>
      </c>
      <c r="AE48" s="23">
        <v>130153052.74184611</v>
      </c>
      <c r="AF48" s="576">
        <v>306469024.50528461</v>
      </c>
      <c r="AG48" s="1712">
        <v>1415000</v>
      </c>
      <c r="AH48" s="23">
        <v>1070925</v>
      </c>
      <c r="AI48" s="576">
        <v>2485925</v>
      </c>
      <c r="AJ48" s="1712">
        <v>0</v>
      </c>
      <c r="AK48" s="1656">
        <v>308954949.50528461</v>
      </c>
    </row>
    <row r="49" spans="4:37">
      <c r="D49" s="1708">
        <v>2028</v>
      </c>
      <c r="E49" s="1710">
        <v>1576210000</v>
      </c>
      <c r="F49" s="1711">
        <v>707245000</v>
      </c>
      <c r="G49" s="576">
        <v>2283455000</v>
      </c>
      <c r="H49" s="1712">
        <v>960945786.22924745</v>
      </c>
      <c r="I49" s="576">
        <v>420000000</v>
      </c>
      <c r="J49" s="576">
        <v>1380945786.2292476</v>
      </c>
      <c r="K49" s="1712">
        <v>2537155786.2292476</v>
      </c>
      <c r="L49" s="23">
        <v>1127245000</v>
      </c>
      <c r="M49" s="576">
        <v>3664400786.2292476</v>
      </c>
      <c r="N49" s="1656">
        <v>18735000</v>
      </c>
      <c r="O49" s="1656">
        <v>3683135786.2292476</v>
      </c>
      <c r="Q49" s="1708">
        <v>2028</v>
      </c>
      <c r="R49" s="1712">
        <v>11266843.922388393</v>
      </c>
      <c r="S49" s="23">
        <v>37902898.068426713</v>
      </c>
      <c r="T49" s="1711">
        <v>49169741.990815103</v>
      </c>
      <c r="U49" s="1712">
        <v>0</v>
      </c>
      <c r="V49" s="23">
        <v>1940400</v>
      </c>
      <c r="W49" s="1711">
        <v>1940400</v>
      </c>
      <c r="X49" s="1346">
        <v>11266843.922388393</v>
      </c>
      <c r="Y49" s="156">
        <v>39843298.068426713</v>
      </c>
      <c r="Z49" s="516">
        <v>51110141.990815103</v>
      </c>
      <c r="AA49" s="1346">
        <v>170945000</v>
      </c>
      <c r="AB49" s="156">
        <v>90688335.425879627</v>
      </c>
      <c r="AC49" s="516">
        <v>261633335.42587963</v>
      </c>
      <c r="AD49" s="1712">
        <v>182211843.9223884</v>
      </c>
      <c r="AE49" s="23">
        <v>130531633.49430634</v>
      </c>
      <c r="AF49" s="576">
        <v>312743477.41669476</v>
      </c>
      <c r="AG49" s="1712">
        <v>1485000</v>
      </c>
      <c r="AH49" s="23">
        <v>1000175</v>
      </c>
      <c r="AI49" s="576">
        <v>2485175</v>
      </c>
      <c r="AJ49" s="1712">
        <v>0</v>
      </c>
      <c r="AK49" s="1656">
        <v>315228652.41669476</v>
      </c>
    </row>
    <row r="50" spans="4:37">
      <c r="D50" s="1708">
        <v>2029</v>
      </c>
      <c r="E50" s="1710">
        <v>1455775000</v>
      </c>
      <c r="F50" s="1711">
        <v>712395000</v>
      </c>
      <c r="G50" s="576">
        <v>2168170000</v>
      </c>
      <c r="H50" s="1712">
        <v>1106135374.4133036</v>
      </c>
      <c r="I50" s="576">
        <v>420000000</v>
      </c>
      <c r="J50" s="576">
        <v>1526135374.4133036</v>
      </c>
      <c r="K50" s="1712">
        <v>2561910374.4133034</v>
      </c>
      <c r="L50" s="23">
        <v>1132395000</v>
      </c>
      <c r="M50" s="576">
        <v>3694305374.4133034</v>
      </c>
      <c r="N50" s="1656">
        <v>17025000</v>
      </c>
      <c r="O50" s="1656">
        <v>3711330374.4133034</v>
      </c>
      <c r="Q50" s="1708">
        <v>2029</v>
      </c>
      <c r="R50" s="1712">
        <v>14810411.815943792</v>
      </c>
      <c r="S50" s="23">
        <v>44894979.172212526</v>
      </c>
      <c r="T50" s="1711">
        <v>59705390.988156319</v>
      </c>
      <c r="U50" s="1712">
        <v>0</v>
      </c>
      <c r="V50" s="23">
        <v>1940400</v>
      </c>
      <c r="W50" s="1711">
        <v>1940400</v>
      </c>
      <c r="X50" s="1346">
        <v>14810411.815943792</v>
      </c>
      <c r="Y50" s="156">
        <v>46835379.172212526</v>
      </c>
      <c r="Z50" s="516">
        <v>61645790.988156319</v>
      </c>
      <c r="AA50" s="1346">
        <v>115285000</v>
      </c>
      <c r="AB50" s="156">
        <v>84979296.323459819</v>
      </c>
      <c r="AC50" s="516">
        <v>200264296.3234598</v>
      </c>
      <c r="AD50" s="1712">
        <v>130095411.81594379</v>
      </c>
      <c r="AE50" s="23">
        <v>131814675.49567235</v>
      </c>
      <c r="AF50" s="576">
        <v>261910087.31161612</v>
      </c>
      <c r="AG50" s="1712">
        <v>1710000</v>
      </c>
      <c r="AH50" s="23">
        <v>925925</v>
      </c>
      <c r="AI50" s="576">
        <v>2635925</v>
      </c>
      <c r="AJ50" s="1712">
        <v>0</v>
      </c>
      <c r="AK50" s="1656">
        <v>264546012.31161612</v>
      </c>
    </row>
    <row r="51" spans="4:37">
      <c r="D51" s="1714">
        <v>2030</v>
      </c>
      <c r="E51" s="1715">
        <v>1307515000</v>
      </c>
      <c r="F51" s="1716">
        <v>676690000</v>
      </c>
      <c r="G51" s="1717">
        <v>1984205000</v>
      </c>
      <c r="H51" s="1718">
        <v>1227527243.0249307</v>
      </c>
      <c r="I51" s="1717">
        <v>420000000</v>
      </c>
      <c r="J51" s="1717">
        <v>1647527243.0249307</v>
      </c>
      <c r="K51" s="1718">
        <v>2535042243.024931</v>
      </c>
      <c r="L51" s="1719">
        <v>1096690000</v>
      </c>
      <c r="M51" s="1717">
        <v>3631732243.024931</v>
      </c>
      <c r="N51" s="1675">
        <v>15235000</v>
      </c>
      <c r="O51" s="1675">
        <v>3646967243.024931</v>
      </c>
      <c r="Q51" s="1714">
        <v>2030</v>
      </c>
      <c r="R51" s="1718">
        <v>18608131.388372913</v>
      </c>
      <c r="S51" s="1719">
        <v>51161261.597044058</v>
      </c>
      <c r="T51" s="1716">
        <v>69769392.985416979</v>
      </c>
      <c r="U51" s="1718">
        <v>0</v>
      </c>
      <c r="V51" s="1719">
        <v>1940400</v>
      </c>
      <c r="W51" s="1716">
        <v>1940400</v>
      </c>
      <c r="X51" s="1498">
        <v>18608131.388372913</v>
      </c>
      <c r="Y51" s="332">
        <v>53101661.597044058</v>
      </c>
      <c r="Z51" s="1720">
        <v>71709792.985416979</v>
      </c>
      <c r="AA51" s="1346">
        <v>183965000</v>
      </c>
      <c r="AB51" s="156">
        <v>78286287.540805712</v>
      </c>
      <c r="AC51" s="516">
        <v>262251287.5408057</v>
      </c>
      <c r="AD51" s="1718">
        <v>202573131.3883729</v>
      </c>
      <c r="AE51" s="1719">
        <v>131387949.13784978</v>
      </c>
      <c r="AF51" s="1717">
        <v>333961080.52622271</v>
      </c>
      <c r="AG51" s="1718">
        <v>1790000</v>
      </c>
      <c r="AH51" s="1719">
        <v>840425</v>
      </c>
      <c r="AI51" s="1717">
        <v>2630425</v>
      </c>
      <c r="AJ51" s="1718">
        <v>0</v>
      </c>
      <c r="AK51" s="1675">
        <v>336591505.52622271</v>
      </c>
    </row>
    <row r="349" spans="1:1" s="9" customFormat="1">
      <c r="A349" s="21"/>
    </row>
    <row r="350" spans="1:1" s="9" customFormat="1">
      <c r="A350" s="21"/>
    </row>
    <row r="351" spans="1:1" s="9" customFormat="1">
      <c r="A351" s="21"/>
    </row>
    <row r="352" spans="1:1" s="9" customFormat="1">
      <c r="A352" s="21"/>
    </row>
    <row r="353" spans="1:1" s="9" customFormat="1">
      <c r="A353" s="21"/>
    </row>
    <row r="354" spans="1:1" s="9" customFormat="1">
      <c r="A354" s="21"/>
    </row>
    <row r="355" spans="1:1" s="9" customFormat="1">
      <c r="A355" s="21"/>
    </row>
    <row r="372" spans="1:1" s="9" customFormat="1">
      <c r="A372" s="21"/>
    </row>
    <row r="373" spans="1:1" s="9" customFormat="1">
      <c r="A373" s="21"/>
    </row>
    <row r="374" spans="1:1" s="9" customFormat="1">
      <c r="A374" s="21"/>
    </row>
    <row r="375" spans="1:1" s="9" customFormat="1">
      <c r="A375" s="21"/>
    </row>
  </sheetData>
  <conditionalFormatting sqref="B7:B14">
    <cfRule type="cellIs" dxfId="166" priority="1" stopIfTrue="1" operator="notEqual">
      <formula>0</formula>
    </cfRule>
  </conditionalFormatting>
  <conditionalFormatting sqref="B28:B648 A28:A346 A16:B27">
    <cfRule type="cellIs" dxfId="165" priority="2" stopIfTrue="1" operator="greaterThan">
      <formula>0</formula>
    </cfRule>
  </conditionalFormatting>
  <pageMargins left="0.78" right="0.2" top="0.84" bottom="0.5" header="0.2" footer="0.2"/>
  <pageSetup paperSize="17" scale="64" orientation="landscape" r:id="rId1"/>
  <headerFooter alignWithMargins="0">
    <oddHeader>&amp;F</oddHeader>
    <oddFooter>&amp;A</oddFooter>
  </headerFooter>
  <colBreaks count="1" manualBreakCount="1">
    <brk id="16" max="50" man="1"/>
  </colBreaks>
</worksheet>
</file>

<file path=xl/worksheets/sheet55.xml><?xml version="1.0" encoding="utf-8"?>
<worksheet xmlns="http://schemas.openxmlformats.org/spreadsheetml/2006/main" xmlns:r="http://schemas.openxmlformats.org/officeDocument/2006/relationships">
  <sheetPr codeName="Sheet133"/>
  <dimension ref="A1:IU166"/>
  <sheetViews>
    <sheetView topLeftCell="A55" workbookViewId="0">
      <selection sqref="A1:XFD1048576"/>
    </sheetView>
  </sheetViews>
  <sheetFormatPr defaultColWidth="8.88671875" defaultRowHeight="15.75"/>
  <cols>
    <col min="1" max="2" width="6.109375" style="9" customWidth="1"/>
    <col min="3" max="3" width="4.88671875" style="5" customWidth="1"/>
    <col min="4" max="4" width="21.33203125" style="5" customWidth="1"/>
    <col min="5" max="6" width="2.21875" style="29" customWidth="1"/>
    <col min="7" max="8" width="2.21875" style="5" customWidth="1"/>
    <col min="9" max="9" width="28.21875" style="5" customWidth="1"/>
    <col min="10" max="10" width="12.109375" style="5" bestFit="1" customWidth="1"/>
    <col min="11" max="11" width="12.88671875" style="5" customWidth="1"/>
    <col min="12" max="13" width="13.44140625" style="5" customWidth="1"/>
    <col min="14" max="14" width="13.6640625" style="5" customWidth="1"/>
    <col min="15" max="15" width="12.77734375" style="5" customWidth="1"/>
    <col min="16" max="36" width="13.109375" style="5" customWidth="1"/>
    <col min="37" max="16384" width="8.88671875" style="5"/>
  </cols>
  <sheetData>
    <row r="1" spans="1:255" ht="16.5" thickBot="1">
      <c r="A1" s="1721" t="s">
        <v>14</v>
      </c>
      <c r="B1" s="1722" t="s">
        <v>15</v>
      </c>
      <c r="K1" s="39" t="s">
        <v>2841</v>
      </c>
    </row>
    <row r="2" spans="1:255">
      <c r="A2" s="482"/>
      <c r="B2" s="1723"/>
      <c r="K2" s="1724" t="s">
        <v>456</v>
      </c>
      <c r="L2" s="39" t="s">
        <v>2842</v>
      </c>
    </row>
    <row r="3" spans="1:255">
      <c r="A3" s="482" t="s">
        <v>18</v>
      </c>
      <c r="B3" s="1723"/>
      <c r="K3" s="1725" t="s">
        <v>466</v>
      </c>
      <c r="L3" s="39" t="s">
        <v>2843</v>
      </c>
    </row>
    <row r="4" spans="1:255">
      <c r="A4" s="10">
        <v>4642930</v>
      </c>
      <c r="B4" s="1726" t="s">
        <v>4693</v>
      </c>
      <c r="K4" s="1140" t="s">
        <v>2844</v>
      </c>
      <c r="L4" s="39" t="s">
        <v>2845</v>
      </c>
    </row>
    <row r="5" spans="1:255">
      <c r="A5" s="463"/>
      <c r="B5" s="463"/>
      <c r="K5" s="1244" t="s">
        <v>1600</v>
      </c>
      <c r="L5" s="39" t="s">
        <v>2846</v>
      </c>
    </row>
    <row r="6" spans="1:255">
      <c r="K6" s="1727" t="s">
        <v>1607</v>
      </c>
      <c r="L6" s="39" t="s">
        <v>2847</v>
      </c>
    </row>
    <row r="7" spans="1:255" ht="33">
      <c r="E7" s="994" t="s">
        <v>357</v>
      </c>
    </row>
    <row r="8" spans="1:255" ht="18">
      <c r="E8" s="1728" t="s">
        <v>2848</v>
      </c>
      <c r="K8" s="205" t="s">
        <v>446</v>
      </c>
      <c r="L8" s="205" t="s">
        <v>446</v>
      </c>
      <c r="M8" s="205" t="s">
        <v>446</v>
      </c>
      <c r="N8" s="205" t="s">
        <v>446</v>
      </c>
      <c r="O8" s="205" t="s">
        <v>446</v>
      </c>
      <c r="P8" s="205" t="s">
        <v>446</v>
      </c>
      <c r="Q8" s="1729" t="s">
        <v>2849</v>
      </c>
    </row>
    <row r="9" spans="1:255">
      <c r="C9" s="29"/>
      <c r="D9" s="29" t="s">
        <v>2850</v>
      </c>
      <c r="E9" s="1730" t="s">
        <v>22</v>
      </c>
      <c r="F9" s="224"/>
      <c r="G9" s="224"/>
      <c r="H9" s="224"/>
      <c r="I9" s="224"/>
      <c r="J9" s="224"/>
      <c r="K9" s="224">
        <v>2005</v>
      </c>
      <c r="L9" s="224">
        <v>2006</v>
      </c>
      <c r="M9" s="224">
        <v>2007</v>
      </c>
      <c r="N9" s="224">
        <v>2008</v>
      </c>
      <c r="O9" s="224">
        <v>2009</v>
      </c>
      <c r="P9" s="224">
        <v>2010</v>
      </c>
      <c r="Q9" s="224">
        <v>2011</v>
      </c>
      <c r="R9" s="224">
        <v>2012</v>
      </c>
      <c r="S9" s="224">
        <v>2013</v>
      </c>
      <c r="T9" s="224">
        <v>2014</v>
      </c>
      <c r="U9" s="224">
        <v>2015</v>
      </c>
      <c r="V9" s="224">
        <v>2016</v>
      </c>
      <c r="W9" s="224">
        <v>2017</v>
      </c>
      <c r="X9" s="224">
        <v>2018</v>
      </c>
      <c r="Y9" s="224">
        <v>2019</v>
      </c>
      <c r="Z9" s="224">
        <v>2020</v>
      </c>
      <c r="AA9" s="224">
        <v>2021</v>
      </c>
      <c r="AB9" s="224">
        <v>2022</v>
      </c>
      <c r="AC9" s="224">
        <v>2023</v>
      </c>
      <c r="AD9" s="224">
        <v>2024</v>
      </c>
      <c r="AE9" s="224">
        <v>2025</v>
      </c>
      <c r="AF9" s="224">
        <v>2026</v>
      </c>
      <c r="AG9" s="224">
        <v>2027</v>
      </c>
      <c r="AH9" s="224">
        <v>2028</v>
      </c>
      <c r="AI9" s="224">
        <v>2029</v>
      </c>
      <c r="AJ9" s="224">
        <v>2030</v>
      </c>
    </row>
    <row r="10" spans="1:255">
      <c r="E10" s="29" t="s">
        <v>718</v>
      </c>
    </row>
    <row r="11" spans="1:255">
      <c r="C11" s="1724" t="s">
        <v>456</v>
      </c>
      <c r="F11" s="5" t="s">
        <v>2851</v>
      </c>
      <c r="K11" s="1016">
        <v>810152</v>
      </c>
      <c r="L11" s="1016">
        <v>864213</v>
      </c>
      <c r="M11" s="1016">
        <v>963182</v>
      </c>
      <c r="N11" s="1016">
        <v>991261</v>
      </c>
      <c r="O11" s="1016">
        <v>1032131</v>
      </c>
      <c r="P11" s="1016">
        <v>1044302</v>
      </c>
      <c r="Q11" s="1164">
        <v>1044302</v>
      </c>
      <c r="R11" s="5" t="e">
        <v>#REF!</v>
      </c>
      <c r="S11" s="5" t="e">
        <v>#REF!</v>
      </c>
      <c r="T11" s="5" t="e">
        <v>#REF!</v>
      </c>
      <c r="U11" s="5" t="e">
        <v>#REF!</v>
      </c>
      <c r="V11" s="5" t="e">
        <v>#REF!</v>
      </c>
      <c r="W11" s="5" t="e">
        <v>#REF!</v>
      </c>
      <c r="X11" s="5" t="e">
        <v>#REF!</v>
      </c>
      <c r="Y11" s="5" t="e">
        <v>#REF!</v>
      </c>
      <c r="Z11" s="5" t="e">
        <v>#REF!</v>
      </c>
      <c r="AA11" s="5" t="e">
        <v>#REF!</v>
      </c>
      <c r="AB11" s="5" t="e">
        <v>#REF!</v>
      </c>
      <c r="AC11" s="5" t="e">
        <v>#REF!</v>
      </c>
      <c r="AD11" s="5" t="e">
        <v>#REF!</v>
      </c>
      <c r="AE11" s="5" t="e">
        <v>#REF!</v>
      </c>
      <c r="AF11" s="5" t="e">
        <v>#REF!</v>
      </c>
      <c r="AG11" s="5" t="e">
        <v>#REF!</v>
      </c>
      <c r="AH11" s="5" t="e">
        <v>#REF!</v>
      </c>
      <c r="AI11" s="5" t="e">
        <v>#REF!</v>
      </c>
      <c r="AJ11" s="5" t="e">
        <v>#REF!</v>
      </c>
    </row>
    <row r="12" spans="1:255">
      <c r="C12" s="1724" t="s">
        <v>456</v>
      </c>
      <c r="F12" s="5" t="s">
        <v>114</v>
      </c>
      <c r="K12" s="1016">
        <v>80001</v>
      </c>
      <c r="L12" s="1016">
        <v>80002</v>
      </c>
      <c r="M12" s="1016">
        <v>80001</v>
      </c>
      <c r="N12" s="1016">
        <v>82137</v>
      </c>
      <c r="O12" s="1016">
        <v>87000</v>
      </c>
      <c r="P12" s="1016">
        <v>103000</v>
      </c>
      <c r="Q12" s="1164">
        <v>103000</v>
      </c>
      <c r="R12" s="5" t="e">
        <v>#REF!</v>
      </c>
      <c r="S12" s="5" t="e">
        <v>#REF!</v>
      </c>
      <c r="T12" s="5" t="e">
        <v>#REF!</v>
      </c>
      <c r="U12" s="5" t="e">
        <v>#REF!</v>
      </c>
      <c r="V12" s="5" t="e">
        <v>#REF!</v>
      </c>
      <c r="W12" s="5" t="e">
        <v>#REF!</v>
      </c>
      <c r="X12" s="5" t="e">
        <v>#REF!</v>
      </c>
      <c r="Y12" s="5" t="e">
        <v>#REF!</v>
      </c>
      <c r="Z12" s="5" t="e">
        <v>#REF!</v>
      </c>
      <c r="AA12" s="5" t="e">
        <v>#REF!</v>
      </c>
      <c r="AB12" s="5" t="e">
        <v>#REF!</v>
      </c>
      <c r="AC12" s="5" t="e">
        <v>#REF!</v>
      </c>
      <c r="AD12" s="5" t="e">
        <v>#REF!</v>
      </c>
      <c r="AE12" s="5" t="e">
        <v>#REF!</v>
      </c>
      <c r="AF12" s="5" t="e">
        <v>#REF!</v>
      </c>
      <c r="AG12" s="5" t="e">
        <v>#REF!</v>
      </c>
      <c r="AH12" s="5" t="e">
        <v>#REF!</v>
      </c>
      <c r="AI12" s="5" t="e">
        <v>#REF!</v>
      </c>
      <c r="AJ12" s="5" t="e">
        <v>#REF!</v>
      </c>
    </row>
    <row r="13" spans="1:255">
      <c r="C13" s="1724" t="s">
        <v>456</v>
      </c>
      <c r="D13" s="5" t="s">
        <v>2852</v>
      </c>
      <c r="F13" s="5" t="s">
        <v>2853</v>
      </c>
      <c r="K13" s="1016">
        <v>20949</v>
      </c>
      <c r="L13" s="1016">
        <v>26795</v>
      </c>
      <c r="M13" s="1016">
        <v>26129</v>
      </c>
      <c r="N13" s="1016">
        <v>23121</v>
      </c>
      <c r="O13" s="1016">
        <v>17345</v>
      </c>
      <c r="P13" s="1016">
        <v>18280</v>
      </c>
      <c r="Q13" s="1164">
        <v>18280</v>
      </c>
      <c r="R13" s="5">
        <v>0</v>
      </c>
      <c r="S13" s="5">
        <v>0</v>
      </c>
      <c r="T13" s="5">
        <v>15559.050394941874</v>
      </c>
      <c r="U13" s="5">
        <v>17868.97010201279</v>
      </c>
      <c r="V13" s="5">
        <v>17344.836634678948</v>
      </c>
      <c r="W13" s="5">
        <v>18432.581332795104</v>
      </c>
      <c r="X13" s="5">
        <v>18801.569152287946</v>
      </c>
      <c r="Y13" s="5">
        <v>18852.915932922766</v>
      </c>
      <c r="Z13" s="5">
        <v>19394.937938870804</v>
      </c>
      <c r="AA13" s="5">
        <v>18909.902091963555</v>
      </c>
      <c r="AB13" s="5">
        <v>19496.390788924076</v>
      </c>
      <c r="AC13" s="5">
        <v>19873.816207815678</v>
      </c>
      <c r="AD13" s="5">
        <v>20227.531427251324</v>
      </c>
      <c r="AE13" s="5">
        <v>20638.406496448948</v>
      </c>
      <c r="AF13" s="5">
        <v>20920.565556981561</v>
      </c>
      <c r="AG13" s="5">
        <v>21331.056446583782</v>
      </c>
      <c r="AH13" s="5">
        <v>21695.003517431509</v>
      </c>
      <c r="AI13" s="5">
        <v>22061.827223395419</v>
      </c>
      <c r="AJ13" s="5">
        <v>22425.898477518225</v>
      </c>
    </row>
    <row r="14" spans="1:255">
      <c r="C14" s="1724" t="s">
        <v>456</v>
      </c>
      <c r="F14" s="5" t="s">
        <v>1473</v>
      </c>
      <c r="K14" s="1016">
        <v>91813</v>
      </c>
      <c r="L14" s="1016">
        <v>102705</v>
      </c>
      <c r="M14" s="1016">
        <v>96371</v>
      </c>
      <c r="N14" s="1016">
        <v>98648</v>
      </c>
      <c r="O14" s="1016">
        <v>105580</v>
      </c>
      <c r="P14" s="1016">
        <v>98091</v>
      </c>
      <c r="Q14" s="1164">
        <v>98091</v>
      </c>
      <c r="R14" s="5">
        <v>0</v>
      </c>
      <c r="S14" s="5">
        <v>0</v>
      </c>
      <c r="T14" s="5">
        <v>80091.400259999995</v>
      </c>
      <c r="U14" s="5">
        <v>59667.277259999995</v>
      </c>
      <c r="V14" s="5">
        <v>55283.581760000008</v>
      </c>
      <c r="W14" s="5">
        <v>49753.876260000005</v>
      </c>
      <c r="X14" s="5">
        <v>38560.112259999994</v>
      </c>
      <c r="Y14" s="5">
        <v>27439.976260000003</v>
      </c>
      <c r="Z14" s="5">
        <v>24628.2</v>
      </c>
      <c r="AA14" s="5">
        <v>15933.493</v>
      </c>
      <c r="AB14" s="5">
        <v>11527.591</v>
      </c>
      <c r="AC14" s="5">
        <v>3051.424</v>
      </c>
      <c r="AD14" s="5">
        <v>2524.9349999999999</v>
      </c>
      <c r="AE14" s="5">
        <v>2508.7269999999999</v>
      </c>
      <c r="AF14" s="5">
        <v>2488.4250000000002</v>
      </c>
      <c r="AG14" s="5">
        <v>2485.9250000000002</v>
      </c>
      <c r="AH14" s="5">
        <v>2485.1750000000002</v>
      </c>
      <c r="AI14" s="5">
        <v>2635.9250000000002</v>
      </c>
      <c r="AJ14" s="5">
        <v>2630.4250000000002</v>
      </c>
    </row>
    <row r="15" spans="1:255">
      <c r="C15" s="1724" t="s">
        <v>456</v>
      </c>
      <c r="D15" s="5" t="s">
        <v>2854</v>
      </c>
      <c r="F15" s="5" t="s">
        <v>2855</v>
      </c>
      <c r="K15" s="1016">
        <v>47236</v>
      </c>
      <c r="L15" s="1016">
        <v>32510</v>
      </c>
      <c r="M15" s="1016">
        <v>55254</v>
      </c>
      <c r="N15" s="1016">
        <v>65906</v>
      </c>
      <c r="O15" s="1016">
        <v>27348</v>
      </c>
      <c r="P15" s="1016">
        <v>40620</v>
      </c>
      <c r="Q15" s="1164">
        <v>40620</v>
      </c>
      <c r="R15" s="5">
        <v>0</v>
      </c>
      <c r="S15" s="5">
        <v>0</v>
      </c>
      <c r="T15" s="5">
        <v>7737.0690407571783</v>
      </c>
      <c r="U15" s="5">
        <v>16204.567268654031</v>
      </c>
      <c r="V15" s="5">
        <v>27726.714360343838</v>
      </c>
      <c r="W15" s="5">
        <v>33309.420943537429</v>
      </c>
      <c r="X15" s="5">
        <v>32065.398388333659</v>
      </c>
      <c r="Y15" s="5">
        <v>31847.452292981703</v>
      </c>
      <c r="Z15" s="5">
        <v>32456.160407977088</v>
      </c>
      <c r="AA15" s="5">
        <v>33182.222533782849</v>
      </c>
      <c r="AB15" s="5">
        <v>33939.832889996913</v>
      </c>
      <c r="AC15" s="5">
        <v>34770.228724807566</v>
      </c>
      <c r="AD15" s="5">
        <v>35737.092230690629</v>
      </c>
      <c r="AE15" s="5">
        <v>36970.246716665184</v>
      </c>
      <c r="AF15" s="5">
        <v>40396.576911551267</v>
      </c>
      <c r="AG15" s="5">
        <v>55234.359984502655</v>
      </c>
      <c r="AH15" s="5">
        <v>84843.595988859466</v>
      </c>
      <c r="AI15" s="5">
        <v>124355.00010072517</v>
      </c>
      <c r="AJ15" s="5">
        <v>166876.51559622868</v>
      </c>
    </row>
    <row r="16" spans="1:255">
      <c r="C16" s="1724" t="s">
        <v>456</v>
      </c>
      <c r="F16" s="5" t="s">
        <v>637</v>
      </c>
      <c r="K16" s="1016">
        <v>7172</v>
      </c>
      <c r="L16" s="1016">
        <v>4558</v>
      </c>
      <c r="M16" s="1016">
        <v>10119</v>
      </c>
      <c r="N16" s="1016">
        <v>2895</v>
      </c>
      <c r="O16" s="1016">
        <v>5978</v>
      </c>
      <c r="P16" s="1016">
        <v>6429</v>
      </c>
      <c r="Q16" s="1164">
        <v>6429</v>
      </c>
      <c r="R16" s="237">
        <v>0</v>
      </c>
      <c r="S16" s="237">
        <v>0</v>
      </c>
      <c r="T16" s="237">
        <v>6119.52729</v>
      </c>
      <c r="U16" s="237">
        <v>5100</v>
      </c>
      <c r="V16" s="237">
        <v>5202</v>
      </c>
      <c r="W16" s="237">
        <v>5306.04</v>
      </c>
      <c r="X16" s="237">
        <v>5412.1608000000006</v>
      </c>
      <c r="Y16" s="237">
        <v>5520.4040160000004</v>
      </c>
      <c r="Z16" s="237">
        <v>5630.8120963200008</v>
      </c>
      <c r="AA16" s="237">
        <v>5743.4283382464</v>
      </c>
      <c r="AB16" s="237">
        <v>5858.2969050113279</v>
      </c>
      <c r="AC16" s="237">
        <v>5975.4628431115552</v>
      </c>
      <c r="AD16" s="237">
        <v>6094.9720999737856</v>
      </c>
      <c r="AE16" s="237">
        <v>6216.8715419732625</v>
      </c>
      <c r="AF16" s="237">
        <v>6341.2089728127266</v>
      </c>
      <c r="AG16" s="237">
        <v>6468.0331522689812</v>
      </c>
      <c r="AH16" s="237">
        <v>6597.3938153143608</v>
      </c>
      <c r="AI16" s="237">
        <v>6729.3416916206488</v>
      </c>
      <c r="AJ16" s="237">
        <v>6863.9285254530614</v>
      </c>
      <c r="BM16" s="490"/>
      <c r="BN16" s="490"/>
      <c r="BO16" s="490"/>
      <c r="BP16" s="490"/>
      <c r="BQ16" s="490"/>
      <c r="BR16" s="490"/>
      <c r="BS16" s="490"/>
      <c r="BT16" s="490"/>
      <c r="BU16" s="490"/>
      <c r="BV16" s="490"/>
      <c r="BW16" s="490"/>
      <c r="BX16" s="490"/>
      <c r="BY16" s="490"/>
      <c r="BZ16" s="490"/>
      <c r="CA16" s="490"/>
      <c r="CB16" s="490"/>
      <c r="CC16" s="490"/>
      <c r="CD16" s="490"/>
      <c r="CE16" s="490"/>
      <c r="CF16" s="490"/>
      <c r="CG16" s="490"/>
      <c r="CH16" s="490"/>
      <c r="CI16" s="490"/>
      <c r="CJ16" s="490"/>
      <c r="CK16" s="490"/>
      <c r="CL16" s="490"/>
      <c r="CM16" s="490"/>
      <c r="CN16" s="490"/>
      <c r="CO16" s="490"/>
      <c r="CP16" s="490"/>
      <c r="CQ16" s="490"/>
      <c r="CR16" s="490"/>
      <c r="CS16" s="490"/>
      <c r="CT16" s="490"/>
      <c r="CU16" s="490"/>
      <c r="CV16" s="490"/>
      <c r="CW16" s="490"/>
      <c r="CX16" s="490"/>
      <c r="CY16" s="490"/>
      <c r="CZ16" s="490"/>
      <c r="DA16" s="490"/>
      <c r="DB16" s="490"/>
      <c r="DC16" s="490"/>
      <c r="DD16" s="490"/>
      <c r="DE16" s="490"/>
      <c r="DF16" s="490"/>
      <c r="DG16" s="490"/>
      <c r="DH16" s="490"/>
      <c r="DI16" s="490"/>
      <c r="DJ16" s="490"/>
      <c r="DK16" s="490"/>
      <c r="DL16" s="490"/>
      <c r="DM16" s="490"/>
      <c r="DN16" s="490"/>
      <c r="DO16" s="490"/>
      <c r="DP16" s="490"/>
      <c r="DQ16" s="490"/>
      <c r="DR16" s="490"/>
      <c r="DS16" s="490"/>
      <c r="DT16" s="490"/>
      <c r="DU16" s="490"/>
      <c r="DV16" s="490"/>
      <c r="DW16" s="490"/>
      <c r="DX16" s="490"/>
      <c r="DY16" s="490"/>
      <c r="DZ16" s="490"/>
      <c r="EA16" s="490"/>
      <c r="EB16" s="490"/>
      <c r="EC16" s="490"/>
      <c r="ED16" s="490"/>
      <c r="EE16" s="490"/>
      <c r="EF16" s="490"/>
      <c r="EG16" s="490"/>
      <c r="EH16" s="490"/>
      <c r="EI16" s="490"/>
      <c r="EJ16" s="490"/>
      <c r="EK16" s="490"/>
      <c r="EL16" s="490"/>
      <c r="EM16" s="490"/>
      <c r="EN16" s="490"/>
      <c r="EO16" s="490"/>
      <c r="EP16" s="490"/>
      <c r="EQ16" s="490"/>
      <c r="ER16" s="490"/>
      <c r="ES16" s="490"/>
      <c r="ET16" s="490"/>
      <c r="EU16" s="490"/>
      <c r="EV16" s="490"/>
      <c r="EW16" s="490"/>
      <c r="EX16" s="490"/>
      <c r="EY16" s="490"/>
      <c r="EZ16" s="490"/>
      <c r="FA16" s="490"/>
      <c r="FB16" s="490"/>
      <c r="FC16" s="490"/>
      <c r="FD16" s="490"/>
      <c r="FE16" s="490"/>
      <c r="FF16" s="490"/>
      <c r="FG16" s="490"/>
      <c r="FH16" s="490"/>
      <c r="FI16" s="490"/>
      <c r="FJ16" s="490"/>
      <c r="FK16" s="490"/>
      <c r="FL16" s="490"/>
      <c r="FM16" s="490"/>
      <c r="FN16" s="490"/>
      <c r="FO16" s="490"/>
      <c r="FP16" s="490"/>
      <c r="FQ16" s="490"/>
      <c r="FR16" s="490"/>
      <c r="FS16" s="490"/>
      <c r="FT16" s="490"/>
      <c r="FU16" s="490"/>
      <c r="FV16" s="490"/>
      <c r="FW16" s="490"/>
      <c r="FX16" s="490"/>
      <c r="FY16" s="490"/>
      <c r="FZ16" s="490"/>
      <c r="GA16" s="490"/>
      <c r="GB16" s="490"/>
      <c r="GC16" s="490"/>
      <c r="GD16" s="490"/>
      <c r="GE16" s="490"/>
      <c r="GF16" s="490"/>
      <c r="GG16" s="490"/>
      <c r="GH16" s="490"/>
      <c r="GI16" s="490"/>
      <c r="GJ16" s="490"/>
      <c r="GK16" s="490"/>
      <c r="GL16" s="490"/>
      <c r="GM16" s="490"/>
      <c r="GN16" s="490"/>
      <c r="GO16" s="490"/>
      <c r="GP16" s="490"/>
      <c r="GQ16" s="490"/>
      <c r="GR16" s="490"/>
      <c r="GS16" s="490"/>
      <c r="GT16" s="490"/>
      <c r="GU16" s="490"/>
      <c r="GV16" s="490"/>
      <c r="GW16" s="490"/>
      <c r="GX16" s="490"/>
      <c r="GY16" s="490"/>
      <c r="GZ16" s="490"/>
      <c r="HA16" s="490"/>
      <c r="HB16" s="490"/>
      <c r="HC16" s="490"/>
      <c r="HD16" s="490"/>
      <c r="HE16" s="490"/>
      <c r="HF16" s="490"/>
      <c r="HG16" s="490"/>
      <c r="HH16" s="490"/>
      <c r="HI16" s="490"/>
      <c r="HJ16" s="490"/>
      <c r="HK16" s="490"/>
      <c r="HL16" s="490"/>
      <c r="HM16" s="490"/>
      <c r="HN16" s="490"/>
      <c r="HO16" s="490"/>
      <c r="HP16" s="490"/>
      <c r="HQ16" s="490"/>
      <c r="HR16" s="490"/>
      <c r="HS16" s="490"/>
      <c r="HT16" s="490"/>
      <c r="HU16" s="490"/>
      <c r="HV16" s="490"/>
      <c r="HW16" s="490"/>
      <c r="HX16" s="490"/>
      <c r="HY16" s="490"/>
      <c r="HZ16" s="490"/>
      <c r="IA16" s="490"/>
      <c r="IB16" s="490"/>
      <c r="IC16" s="490"/>
      <c r="ID16" s="490"/>
      <c r="IE16" s="490"/>
      <c r="IF16" s="490"/>
      <c r="IG16" s="490"/>
      <c r="IH16" s="490"/>
      <c r="II16" s="490"/>
      <c r="IJ16" s="490"/>
      <c r="IK16" s="490"/>
      <c r="IL16" s="490"/>
      <c r="IM16" s="490"/>
      <c r="IN16" s="490"/>
      <c r="IO16" s="490"/>
      <c r="IP16" s="490"/>
      <c r="IQ16" s="490"/>
      <c r="IR16" s="490"/>
      <c r="IS16" s="490"/>
      <c r="IT16" s="490"/>
      <c r="IU16" s="490"/>
    </row>
    <row r="17" spans="1:255">
      <c r="F17" s="29" t="s">
        <v>729</v>
      </c>
      <c r="K17" s="490">
        <v>1057323</v>
      </c>
      <c r="L17" s="490">
        <v>1110783</v>
      </c>
      <c r="M17" s="490">
        <v>1231056</v>
      </c>
      <c r="N17" s="490">
        <v>1263968</v>
      </c>
      <c r="O17" s="490">
        <v>1275382</v>
      </c>
      <c r="P17" s="490">
        <v>1310722</v>
      </c>
      <c r="Q17" s="490">
        <v>1310722</v>
      </c>
      <c r="R17" s="490" t="e">
        <v>#REF!</v>
      </c>
      <c r="S17" s="490" t="e">
        <v>#REF!</v>
      </c>
      <c r="T17" s="490" t="e">
        <v>#REF!</v>
      </c>
      <c r="U17" s="490" t="e">
        <v>#REF!</v>
      </c>
      <c r="V17" s="490" t="e">
        <v>#REF!</v>
      </c>
      <c r="W17" s="490" t="e">
        <v>#REF!</v>
      </c>
      <c r="X17" s="490" t="e">
        <v>#REF!</v>
      </c>
      <c r="Y17" s="490" t="e">
        <v>#REF!</v>
      </c>
      <c r="Z17" s="490" t="e">
        <v>#REF!</v>
      </c>
      <c r="AA17" s="490" t="e">
        <v>#REF!</v>
      </c>
      <c r="AB17" s="490" t="e">
        <v>#REF!</v>
      </c>
      <c r="AC17" s="490" t="e">
        <v>#REF!</v>
      </c>
      <c r="AD17" s="490" t="e">
        <v>#REF!</v>
      </c>
      <c r="AE17" s="490" t="e">
        <v>#REF!</v>
      </c>
      <c r="AF17" s="490" t="e">
        <v>#REF!</v>
      </c>
      <c r="AG17" s="490" t="e">
        <v>#REF!</v>
      </c>
      <c r="AH17" s="490" t="e">
        <v>#REF!</v>
      </c>
      <c r="AI17" s="490" t="e">
        <v>#REF!</v>
      </c>
      <c r="AJ17" s="490" t="e">
        <v>#REF!</v>
      </c>
      <c r="BM17" s="237"/>
      <c r="BN17" s="237"/>
      <c r="BO17" s="237"/>
      <c r="BP17" s="237"/>
      <c r="BQ17" s="237"/>
      <c r="BR17" s="237"/>
      <c r="BS17" s="237"/>
      <c r="BT17" s="237"/>
      <c r="BU17" s="237"/>
      <c r="BV17" s="237"/>
      <c r="BW17" s="237"/>
      <c r="BX17" s="237"/>
      <c r="BY17" s="237"/>
      <c r="BZ17" s="237"/>
      <c r="CA17" s="237"/>
      <c r="CB17" s="237"/>
      <c r="CC17" s="237"/>
      <c r="CD17" s="237"/>
      <c r="CE17" s="237"/>
      <c r="CF17" s="237"/>
      <c r="CG17" s="237"/>
      <c r="CH17" s="237"/>
      <c r="CI17" s="237"/>
      <c r="CJ17" s="237"/>
      <c r="CK17" s="237"/>
      <c r="CL17" s="237"/>
      <c r="CM17" s="237"/>
      <c r="CN17" s="237"/>
      <c r="CO17" s="237"/>
      <c r="CP17" s="237"/>
      <c r="CQ17" s="237"/>
      <c r="CR17" s="237"/>
      <c r="CS17" s="237"/>
      <c r="CT17" s="237"/>
      <c r="CU17" s="237"/>
      <c r="CV17" s="237"/>
      <c r="CW17" s="237"/>
      <c r="CX17" s="237"/>
      <c r="CY17" s="237"/>
      <c r="CZ17" s="237"/>
      <c r="DA17" s="237"/>
      <c r="DB17" s="237"/>
      <c r="DC17" s="237"/>
      <c r="DD17" s="237"/>
      <c r="DE17" s="237"/>
      <c r="DF17" s="237"/>
      <c r="DG17" s="237"/>
      <c r="DH17" s="237"/>
      <c r="DI17" s="237"/>
      <c r="DJ17" s="237"/>
      <c r="DK17" s="237"/>
      <c r="DL17" s="237"/>
      <c r="DM17" s="237"/>
      <c r="DN17" s="237"/>
      <c r="DO17" s="237"/>
      <c r="DP17" s="237"/>
      <c r="DQ17" s="237"/>
      <c r="DR17" s="237"/>
      <c r="DS17" s="237"/>
      <c r="DT17" s="237"/>
      <c r="DU17" s="237"/>
      <c r="DV17" s="237"/>
      <c r="DW17" s="237"/>
      <c r="DX17" s="237"/>
      <c r="DY17" s="237"/>
      <c r="DZ17" s="237"/>
      <c r="EA17" s="237"/>
      <c r="EB17" s="237"/>
      <c r="EC17" s="237"/>
      <c r="ED17" s="237"/>
      <c r="EE17" s="237"/>
      <c r="EF17" s="237"/>
      <c r="EG17" s="237"/>
      <c r="EH17" s="237"/>
      <c r="EI17" s="237"/>
      <c r="EJ17" s="237"/>
      <c r="EK17" s="237"/>
      <c r="EL17" s="237"/>
      <c r="EM17" s="237"/>
      <c r="EN17" s="237"/>
      <c r="EO17" s="237"/>
      <c r="EP17" s="237"/>
      <c r="EQ17" s="237"/>
      <c r="ER17" s="237"/>
      <c r="ES17" s="237"/>
      <c r="ET17" s="237"/>
      <c r="EU17" s="237"/>
      <c r="EV17" s="237"/>
      <c r="EW17" s="237"/>
      <c r="EX17" s="237"/>
      <c r="EY17" s="237"/>
      <c r="EZ17" s="237"/>
      <c r="FA17" s="237"/>
      <c r="FB17" s="237"/>
      <c r="FC17" s="237"/>
      <c r="FD17" s="237"/>
      <c r="FE17" s="237"/>
      <c r="FF17" s="237"/>
      <c r="FG17" s="237"/>
      <c r="FH17" s="237"/>
      <c r="FI17" s="237"/>
      <c r="FJ17" s="237"/>
      <c r="FK17" s="237"/>
      <c r="FL17" s="237"/>
      <c r="FM17" s="237"/>
      <c r="FN17" s="237"/>
      <c r="FO17" s="237"/>
      <c r="FP17" s="237"/>
      <c r="FQ17" s="237"/>
      <c r="FR17" s="237"/>
      <c r="FS17" s="237"/>
      <c r="FT17" s="237"/>
      <c r="FU17" s="237"/>
      <c r="FV17" s="237"/>
      <c r="FW17" s="237"/>
      <c r="FX17" s="237"/>
      <c r="FY17" s="237"/>
      <c r="FZ17" s="237"/>
      <c r="GA17" s="237"/>
      <c r="GB17" s="237"/>
      <c r="GC17" s="237"/>
      <c r="GD17" s="237"/>
      <c r="GE17" s="237"/>
      <c r="GF17" s="237"/>
      <c r="GG17" s="237"/>
      <c r="GH17" s="237"/>
      <c r="GI17" s="237"/>
      <c r="GJ17" s="237"/>
      <c r="GK17" s="237"/>
      <c r="GL17" s="237"/>
      <c r="GM17" s="237"/>
      <c r="GN17" s="237"/>
      <c r="GO17" s="237"/>
      <c r="GP17" s="237"/>
      <c r="GQ17" s="237"/>
      <c r="GR17" s="237"/>
      <c r="GS17" s="237"/>
      <c r="GT17" s="237"/>
      <c r="GU17" s="237"/>
      <c r="GV17" s="237"/>
      <c r="GW17" s="237"/>
      <c r="GX17" s="237"/>
      <c r="GY17" s="237"/>
      <c r="GZ17" s="237"/>
      <c r="HA17" s="237"/>
      <c r="HB17" s="237"/>
      <c r="HC17" s="237"/>
      <c r="HD17" s="237"/>
      <c r="HE17" s="237"/>
      <c r="HF17" s="237"/>
      <c r="HG17" s="237"/>
      <c r="HH17" s="237"/>
      <c r="HI17" s="237"/>
      <c r="HJ17" s="237"/>
      <c r="HK17" s="237"/>
      <c r="HL17" s="237"/>
      <c r="HM17" s="237"/>
      <c r="HN17" s="237"/>
      <c r="HO17" s="237"/>
      <c r="HP17" s="237"/>
      <c r="HQ17" s="237"/>
      <c r="HR17" s="237"/>
      <c r="HS17" s="237"/>
      <c r="HT17" s="237"/>
      <c r="HU17" s="237"/>
      <c r="HV17" s="237"/>
      <c r="HW17" s="237"/>
      <c r="HX17" s="237"/>
      <c r="HY17" s="237"/>
      <c r="HZ17" s="237"/>
      <c r="IA17" s="237"/>
      <c r="IB17" s="237"/>
      <c r="IC17" s="237"/>
      <c r="ID17" s="237"/>
      <c r="IE17" s="237"/>
      <c r="IF17" s="237"/>
      <c r="IG17" s="237"/>
      <c r="IH17" s="237"/>
      <c r="II17" s="237"/>
      <c r="IJ17" s="237"/>
      <c r="IK17" s="237"/>
      <c r="IL17" s="237"/>
      <c r="IM17" s="237"/>
      <c r="IN17" s="237"/>
      <c r="IO17" s="237"/>
      <c r="IP17" s="237"/>
      <c r="IQ17" s="237"/>
      <c r="IR17" s="237"/>
      <c r="IS17" s="237"/>
      <c r="IT17" s="237"/>
      <c r="IU17" s="237"/>
    </row>
    <row r="18" spans="1:255">
      <c r="BM18" s="237"/>
      <c r="BN18" s="237"/>
      <c r="BO18" s="237"/>
      <c r="BP18" s="237"/>
      <c r="BQ18" s="237"/>
      <c r="BR18" s="237"/>
      <c r="BS18" s="237"/>
      <c r="BT18" s="237"/>
      <c r="BU18" s="237"/>
      <c r="BV18" s="237"/>
      <c r="BW18" s="237"/>
      <c r="BX18" s="237"/>
      <c r="BY18" s="237"/>
      <c r="BZ18" s="237"/>
      <c r="CA18" s="237"/>
      <c r="CB18" s="237"/>
      <c r="CC18" s="237"/>
      <c r="CD18" s="237"/>
      <c r="CE18" s="237"/>
      <c r="CF18" s="237"/>
      <c r="CG18" s="237"/>
      <c r="CH18" s="237"/>
      <c r="CI18" s="237"/>
      <c r="CJ18" s="237"/>
      <c r="CK18" s="237"/>
      <c r="CL18" s="237"/>
      <c r="CM18" s="237"/>
      <c r="CN18" s="237"/>
      <c r="CO18" s="237"/>
      <c r="CP18" s="237"/>
      <c r="CQ18" s="237"/>
      <c r="CR18" s="237"/>
      <c r="CS18" s="237"/>
      <c r="CT18" s="237"/>
      <c r="CU18" s="237"/>
      <c r="CV18" s="237"/>
      <c r="CW18" s="237"/>
      <c r="CX18" s="237"/>
      <c r="CY18" s="237"/>
      <c r="CZ18" s="237"/>
      <c r="DA18" s="237"/>
      <c r="DB18" s="237"/>
      <c r="DC18" s="237"/>
      <c r="DD18" s="237"/>
      <c r="DE18" s="237"/>
      <c r="DF18" s="237"/>
      <c r="DG18" s="237"/>
      <c r="DH18" s="237"/>
      <c r="DI18" s="237"/>
      <c r="DJ18" s="237"/>
      <c r="DK18" s="237"/>
      <c r="DL18" s="237"/>
      <c r="DM18" s="237"/>
      <c r="DN18" s="237"/>
      <c r="DO18" s="237"/>
      <c r="DP18" s="237"/>
      <c r="DQ18" s="237"/>
      <c r="DR18" s="237"/>
      <c r="DS18" s="237"/>
      <c r="DT18" s="237"/>
      <c r="DU18" s="237"/>
      <c r="DV18" s="237"/>
      <c r="DW18" s="237"/>
      <c r="DX18" s="237"/>
      <c r="DY18" s="237"/>
      <c r="DZ18" s="237"/>
      <c r="EA18" s="237"/>
      <c r="EB18" s="237"/>
      <c r="EC18" s="237"/>
      <c r="ED18" s="237"/>
      <c r="EE18" s="237"/>
      <c r="EF18" s="237"/>
      <c r="EG18" s="237"/>
      <c r="EH18" s="237"/>
      <c r="EI18" s="237"/>
      <c r="EJ18" s="237"/>
      <c r="EK18" s="237"/>
      <c r="EL18" s="237"/>
      <c r="EM18" s="237"/>
      <c r="EN18" s="237"/>
      <c r="EO18" s="237"/>
      <c r="EP18" s="237"/>
      <c r="EQ18" s="237"/>
      <c r="ER18" s="237"/>
      <c r="ES18" s="237"/>
      <c r="ET18" s="237"/>
      <c r="EU18" s="237"/>
      <c r="EV18" s="237"/>
      <c r="EW18" s="237"/>
      <c r="EX18" s="237"/>
      <c r="EY18" s="237"/>
      <c r="EZ18" s="237"/>
      <c r="FA18" s="237"/>
      <c r="FB18" s="237"/>
      <c r="FC18" s="237"/>
      <c r="FD18" s="237"/>
      <c r="FE18" s="237"/>
      <c r="FF18" s="237"/>
      <c r="FG18" s="237"/>
      <c r="FH18" s="237"/>
      <c r="FI18" s="237"/>
      <c r="FJ18" s="237"/>
      <c r="FK18" s="237"/>
      <c r="FL18" s="237"/>
      <c r="FM18" s="237"/>
      <c r="FN18" s="237"/>
      <c r="FO18" s="237"/>
      <c r="FP18" s="237"/>
      <c r="FQ18" s="237"/>
      <c r="FR18" s="237"/>
      <c r="FS18" s="237"/>
      <c r="FT18" s="237"/>
      <c r="FU18" s="237"/>
      <c r="FV18" s="237"/>
      <c r="FW18" s="237"/>
      <c r="FX18" s="237"/>
      <c r="FY18" s="237"/>
      <c r="FZ18" s="237"/>
      <c r="GA18" s="237"/>
      <c r="GB18" s="237"/>
      <c r="GC18" s="237"/>
      <c r="GD18" s="237"/>
      <c r="GE18" s="237"/>
      <c r="GF18" s="237"/>
      <c r="GG18" s="237"/>
      <c r="GH18" s="237"/>
      <c r="GI18" s="237"/>
      <c r="GJ18" s="237"/>
      <c r="GK18" s="237"/>
      <c r="GL18" s="237"/>
      <c r="GM18" s="237"/>
      <c r="GN18" s="237"/>
      <c r="GO18" s="237"/>
      <c r="GP18" s="237"/>
      <c r="GQ18" s="237"/>
      <c r="GR18" s="237"/>
      <c r="GS18" s="237"/>
      <c r="GT18" s="237"/>
      <c r="GU18" s="237"/>
      <c r="GV18" s="237"/>
      <c r="GW18" s="237"/>
      <c r="GX18" s="237"/>
      <c r="GY18" s="237"/>
      <c r="GZ18" s="237"/>
      <c r="HA18" s="237"/>
      <c r="HB18" s="237"/>
      <c r="HC18" s="237"/>
      <c r="HD18" s="237"/>
      <c r="HE18" s="237"/>
      <c r="HF18" s="237"/>
      <c r="HG18" s="237"/>
      <c r="HH18" s="237"/>
      <c r="HI18" s="237"/>
      <c r="HJ18" s="237"/>
      <c r="HK18" s="237"/>
      <c r="HL18" s="237"/>
      <c r="HM18" s="237"/>
      <c r="HN18" s="237"/>
      <c r="HO18" s="237"/>
      <c r="HP18" s="237"/>
      <c r="HQ18" s="237"/>
      <c r="HR18" s="237"/>
      <c r="HS18" s="237"/>
      <c r="HT18" s="237"/>
      <c r="HU18" s="237"/>
      <c r="HV18" s="237"/>
      <c r="HW18" s="237"/>
      <c r="HX18" s="237"/>
      <c r="HY18" s="237"/>
      <c r="HZ18" s="237"/>
      <c r="IA18" s="237"/>
      <c r="IB18" s="237"/>
      <c r="IC18" s="237"/>
      <c r="ID18" s="237"/>
      <c r="IE18" s="237"/>
      <c r="IF18" s="237"/>
      <c r="IG18" s="237"/>
      <c r="IH18" s="237"/>
      <c r="II18" s="237"/>
      <c r="IJ18" s="237"/>
      <c r="IK18" s="237"/>
      <c r="IL18" s="237"/>
      <c r="IM18" s="237"/>
      <c r="IN18" s="237"/>
      <c r="IO18" s="237"/>
      <c r="IP18" s="237"/>
      <c r="IQ18" s="237"/>
      <c r="IR18" s="237"/>
      <c r="IS18" s="237"/>
      <c r="IT18" s="237"/>
      <c r="IU18" s="237"/>
    </row>
    <row r="19" spans="1:255">
      <c r="E19" s="29" t="s">
        <v>730</v>
      </c>
      <c r="BM19" s="237"/>
      <c r="BN19" s="237"/>
      <c r="BO19" s="237"/>
      <c r="BP19" s="237"/>
      <c r="BQ19" s="237"/>
      <c r="BR19" s="237"/>
      <c r="BS19" s="237"/>
      <c r="BT19" s="237"/>
      <c r="BU19" s="237"/>
      <c r="BV19" s="237"/>
      <c r="BW19" s="237"/>
      <c r="BX19" s="237"/>
      <c r="BY19" s="237"/>
      <c r="BZ19" s="237"/>
      <c r="CA19" s="237"/>
      <c r="CB19" s="237"/>
      <c r="CC19" s="237"/>
      <c r="CD19" s="237"/>
      <c r="CE19" s="237"/>
      <c r="CF19" s="237"/>
      <c r="CG19" s="237"/>
      <c r="CH19" s="237"/>
      <c r="CI19" s="237"/>
      <c r="CJ19" s="237"/>
      <c r="CK19" s="237"/>
      <c r="CL19" s="237"/>
      <c r="CM19" s="237"/>
      <c r="CN19" s="237"/>
      <c r="CO19" s="237"/>
      <c r="CP19" s="237"/>
      <c r="CQ19" s="237"/>
      <c r="CR19" s="237"/>
      <c r="CS19" s="237"/>
      <c r="CT19" s="237"/>
      <c r="CU19" s="237"/>
      <c r="CV19" s="237"/>
      <c r="CW19" s="237"/>
      <c r="CX19" s="237"/>
      <c r="CY19" s="237"/>
      <c r="CZ19" s="237"/>
      <c r="DA19" s="237"/>
      <c r="DB19" s="237"/>
      <c r="DC19" s="237"/>
      <c r="DD19" s="237"/>
      <c r="DE19" s="237"/>
      <c r="DF19" s="237"/>
      <c r="DG19" s="237"/>
      <c r="DH19" s="237"/>
      <c r="DI19" s="237"/>
      <c r="DJ19" s="237"/>
      <c r="DK19" s="237"/>
      <c r="DL19" s="237"/>
      <c r="DM19" s="237"/>
      <c r="DN19" s="237"/>
      <c r="DO19" s="237"/>
      <c r="DP19" s="237"/>
      <c r="DQ19" s="237"/>
      <c r="DR19" s="237"/>
      <c r="DS19" s="237"/>
      <c r="DT19" s="237"/>
      <c r="DU19" s="237"/>
      <c r="DV19" s="237"/>
      <c r="DW19" s="237"/>
      <c r="DX19" s="237"/>
      <c r="DY19" s="237"/>
      <c r="DZ19" s="237"/>
      <c r="EA19" s="237"/>
      <c r="EB19" s="237"/>
      <c r="EC19" s="237"/>
      <c r="ED19" s="237"/>
      <c r="EE19" s="237"/>
      <c r="EF19" s="237"/>
      <c r="EG19" s="237"/>
      <c r="EH19" s="237"/>
      <c r="EI19" s="237"/>
      <c r="EJ19" s="237"/>
      <c r="EK19" s="237"/>
      <c r="EL19" s="237"/>
      <c r="EM19" s="237"/>
      <c r="EN19" s="237"/>
      <c r="EO19" s="237"/>
      <c r="EP19" s="237"/>
      <c r="EQ19" s="237"/>
      <c r="ER19" s="237"/>
      <c r="ES19" s="237"/>
      <c r="ET19" s="237"/>
      <c r="EU19" s="237"/>
      <c r="EV19" s="237"/>
      <c r="EW19" s="237"/>
      <c r="EX19" s="237"/>
      <c r="EY19" s="237"/>
      <c r="EZ19" s="237"/>
      <c r="FA19" s="237"/>
      <c r="FB19" s="237"/>
      <c r="FC19" s="237"/>
      <c r="FD19" s="237"/>
      <c r="FE19" s="237"/>
      <c r="FF19" s="237"/>
      <c r="FG19" s="237"/>
      <c r="FH19" s="237"/>
      <c r="FI19" s="237"/>
      <c r="FJ19" s="237"/>
      <c r="FK19" s="237"/>
      <c r="FL19" s="237"/>
      <c r="FM19" s="237"/>
      <c r="FN19" s="237"/>
      <c r="FO19" s="237"/>
      <c r="FP19" s="237"/>
      <c r="FQ19" s="237"/>
      <c r="FR19" s="237"/>
      <c r="FS19" s="237"/>
      <c r="FT19" s="237"/>
      <c r="FU19" s="237"/>
      <c r="FV19" s="237"/>
      <c r="FW19" s="237"/>
      <c r="FX19" s="237"/>
      <c r="FY19" s="237"/>
      <c r="FZ19" s="237"/>
      <c r="GA19" s="237"/>
      <c r="GB19" s="237"/>
      <c r="GC19" s="237"/>
      <c r="GD19" s="237"/>
      <c r="GE19" s="237"/>
      <c r="GF19" s="237"/>
      <c r="GG19" s="237"/>
      <c r="GH19" s="237"/>
      <c r="GI19" s="237"/>
      <c r="GJ19" s="237"/>
      <c r="GK19" s="237"/>
      <c r="GL19" s="237"/>
      <c r="GM19" s="237"/>
      <c r="GN19" s="237"/>
      <c r="GO19" s="237"/>
      <c r="GP19" s="237"/>
      <c r="GQ19" s="237"/>
      <c r="GR19" s="237"/>
      <c r="GS19" s="237"/>
      <c r="GT19" s="237"/>
      <c r="GU19" s="237"/>
      <c r="GV19" s="237"/>
      <c r="GW19" s="237"/>
      <c r="GX19" s="237"/>
      <c r="GY19" s="237"/>
      <c r="GZ19" s="237"/>
      <c r="HA19" s="237"/>
      <c r="HB19" s="237"/>
      <c r="HC19" s="237"/>
      <c r="HD19" s="237"/>
      <c r="HE19" s="237"/>
      <c r="HF19" s="237"/>
      <c r="HG19" s="237"/>
      <c r="HH19" s="237"/>
      <c r="HI19" s="237"/>
      <c r="HJ19" s="237"/>
      <c r="HK19" s="237"/>
      <c r="HL19" s="237"/>
      <c r="HM19" s="237"/>
      <c r="HN19" s="237"/>
      <c r="HO19" s="237"/>
      <c r="HP19" s="237"/>
      <c r="HQ19" s="237"/>
      <c r="HR19" s="237"/>
      <c r="HS19" s="237"/>
      <c r="HT19" s="237"/>
      <c r="HU19" s="237"/>
      <c r="HV19" s="237"/>
      <c r="HW19" s="237"/>
      <c r="HX19" s="237"/>
      <c r="HY19" s="237"/>
      <c r="HZ19" s="237"/>
      <c r="IA19" s="237"/>
      <c r="IB19" s="237"/>
      <c r="IC19" s="237"/>
      <c r="ID19" s="237"/>
      <c r="IE19" s="237"/>
      <c r="IF19" s="237"/>
      <c r="IG19" s="237"/>
      <c r="IH19" s="237"/>
      <c r="II19" s="237"/>
      <c r="IJ19" s="237"/>
      <c r="IK19" s="237"/>
      <c r="IL19" s="237"/>
      <c r="IM19" s="237"/>
      <c r="IN19" s="237"/>
      <c r="IO19" s="237"/>
      <c r="IP19" s="237"/>
      <c r="IQ19" s="237"/>
      <c r="IR19" s="237"/>
      <c r="IS19" s="237"/>
      <c r="IT19" s="237"/>
      <c r="IU19" s="237"/>
    </row>
    <row r="20" spans="1:255" s="29" customFormat="1">
      <c r="A20" s="792"/>
      <c r="B20" s="792"/>
      <c r="F20" s="5" t="s">
        <v>2856</v>
      </c>
      <c r="N20" s="490"/>
      <c r="O20" s="490"/>
      <c r="P20" s="490"/>
      <c r="Q20" s="490"/>
      <c r="R20" s="490"/>
      <c r="S20" s="490"/>
      <c r="T20" s="490"/>
      <c r="U20" s="490"/>
      <c r="V20" s="490"/>
      <c r="W20" s="490"/>
      <c r="X20" s="490"/>
      <c r="Y20" s="490"/>
      <c r="Z20" s="490"/>
      <c r="AA20" s="490"/>
      <c r="AB20" s="490"/>
      <c r="AC20" s="490"/>
      <c r="AD20" s="490"/>
      <c r="AE20" s="490"/>
      <c r="AF20" s="490"/>
      <c r="AG20" s="490"/>
      <c r="AH20" s="490"/>
      <c r="AI20" s="490"/>
      <c r="AJ20" s="490"/>
      <c r="AK20" s="490"/>
      <c r="AL20" s="490"/>
      <c r="AM20" s="490"/>
      <c r="AN20" s="490"/>
      <c r="AO20" s="490"/>
      <c r="AP20" s="490"/>
      <c r="AQ20" s="490"/>
      <c r="AR20" s="490"/>
      <c r="AS20" s="490"/>
      <c r="AT20" s="490"/>
      <c r="AU20" s="490"/>
      <c r="AV20" s="490"/>
      <c r="AW20" s="490"/>
      <c r="AX20" s="490"/>
      <c r="AY20" s="490"/>
      <c r="AZ20" s="490"/>
      <c r="BA20" s="490"/>
      <c r="BB20" s="490"/>
      <c r="BC20" s="490"/>
      <c r="BD20" s="490"/>
      <c r="BE20" s="490"/>
      <c r="BF20" s="490"/>
      <c r="BG20" s="490"/>
      <c r="BH20" s="490"/>
      <c r="BI20" s="490"/>
      <c r="BJ20" s="490"/>
      <c r="BK20" s="490"/>
      <c r="BL20" s="490"/>
      <c r="BM20" s="237"/>
      <c r="BN20" s="237"/>
      <c r="BO20" s="237"/>
      <c r="BP20" s="237"/>
      <c r="BQ20" s="237"/>
      <c r="BR20" s="237"/>
      <c r="BS20" s="237"/>
      <c r="BT20" s="237"/>
      <c r="BU20" s="237"/>
      <c r="BV20" s="237"/>
      <c r="BW20" s="237"/>
      <c r="BX20" s="237"/>
      <c r="BY20" s="237"/>
      <c r="BZ20" s="237"/>
      <c r="CA20" s="237"/>
      <c r="CB20" s="237"/>
      <c r="CC20" s="237"/>
      <c r="CD20" s="237"/>
      <c r="CE20" s="237"/>
      <c r="CF20" s="237"/>
      <c r="CG20" s="237"/>
      <c r="CH20" s="237"/>
      <c r="CI20" s="237"/>
      <c r="CJ20" s="237"/>
      <c r="CK20" s="237"/>
      <c r="CL20" s="237"/>
      <c r="CM20" s="237"/>
      <c r="CN20" s="237"/>
      <c r="CO20" s="237"/>
      <c r="CP20" s="237"/>
      <c r="CQ20" s="237"/>
      <c r="CR20" s="237"/>
      <c r="CS20" s="237"/>
      <c r="CT20" s="237"/>
      <c r="CU20" s="237"/>
      <c r="CV20" s="237"/>
      <c r="CW20" s="237"/>
      <c r="CX20" s="237"/>
      <c r="CY20" s="237"/>
      <c r="CZ20" s="237"/>
      <c r="DA20" s="237"/>
      <c r="DB20" s="237"/>
      <c r="DC20" s="237"/>
      <c r="DD20" s="237"/>
      <c r="DE20" s="237"/>
      <c r="DF20" s="237"/>
      <c r="DG20" s="237"/>
      <c r="DH20" s="237"/>
      <c r="DI20" s="237"/>
      <c r="DJ20" s="237"/>
      <c r="DK20" s="237"/>
      <c r="DL20" s="237"/>
      <c r="DM20" s="237"/>
      <c r="DN20" s="237"/>
      <c r="DO20" s="237"/>
      <c r="DP20" s="237"/>
      <c r="DQ20" s="237"/>
      <c r="DR20" s="237"/>
      <c r="DS20" s="237"/>
      <c r="DT20" s="237"/>
      <c r="DU20" s="237"/>
      <c r="DV20" s="237"/>
      <c r="DW20" s="237"/>
      <c r="DX20" s="237"/>
      <c r="DY20" s="237"/>
      <c r="DZ20" s="237"/>
      <c r="EA20" s="237"/>
      <c r="EB20" s="237"/>
      <c r="EC20" s="237"/>
      <c r="ED20" s="237"/>
      <c r="EE20" s="237"/>
      <c r="EF20" s="237"/>
      <c r="EG20" s="237"/>
      <c r="EH20" s="237"/>
      <c r="EI20" s="237"/>
      <c r="EJ20" s="237"/>
      <c r="EK20" s="237"/>
      <c r="EL20" s="237"/>
      <c r="EM20" s="237"/>
      <c r="EN20" s="237"/>
      <c r="EO20" s="237"/>
      <c r="EP20" s="237"/>
      <c r="EQ20" s="237"/>
      <c r="ER20" s="237"/>
      <c r="ES20" s="237"/>
      <c r="ET20" s="237"/>
      <c r="EU20" s="237"/>
      <c r="EV20" s="237"/>
      <c r="EW20" s="237"/>
      <c r="EX20" s="237"/>
      <c r="EY20" s="237"/>
      <c r="EZ20" s="237"/>
      <c r="FA20" s="237"/>
      <c r="FB20" s="237"/>
      <c r="FC20" s="237"/>
      <c r="FD20" s="237"/>
      <c r="FE20" s="237"/>
      <c r="FF20" s="237"/>
      <c r="FG20" s="237"/>
      <c r="FH20" s="237"/>
      <c r="FI20" s="237"/>
      <c r="FJ20" s="237"/>
      <c r="FK20" s="237"/>
      <c r="FL20" s="237"/>
      <c r="FM20" s="237"/>
      <c r="FN20" s="237"/>
      <c r="FO20" s="237"/>
      <c r="FP20" s="237"/>
      <c r="FQ20" s="237"/>
      <c r="FR20" s="237"/>
      <c r="FS20" s="237"/>
      <c r="FT20" s="237"/>
      <c r="FU20" s="237"/>
      <c r="FV20" s="237"/>
      <c r="FW20" s="237"/>
      <c r="FX20" s="237"/>
      <c r="FY20" s="237"/>
      <c r="FZ20" s="237"/>
      <c r="GA20" s="237"/>
      <c r="GB20" s="237"/>
      <c r="GC20" s="237"/>
      <c r="GD20" s="237"/>
      <c r="GE20" s="237"/>
      <c r="GF20" s="237"/>
      <c r="GG20" s="237"/>
      <c r="GH20" s="237"/>
      <c r="GI20" s="237"/>
      <c r="GJ20" s="237"/>
      <c r="GK20" s="237"/>
      <c r="GL20" s="237"/>
      <c r="GM20" s="237"/>
      <c r="GN20" s="237"/>
      <c r="GO20" s="237"/>
      <c r="GP20" s="237"/>
      <c r="GQ20" s="237"/>
      <c r="GR20" s="237"/>
      <c r="GS20" s="237"/>
      <c r="GT20" s="237"/>
      <c r="GU20" s="237"/>
      <c r="GV20" s="237"/>
      <c r="GW20" s="237"/>
      <c r="GX20" s="237"/>
      <c r="GY20" s="237"/>
      <c r="GZ20" s="237"/>
      <c r="HA20" s="237"/>
      <c r="HB20" s="237"/>
      <c r="HC20" s="237"/>
      <c r="HD20" s="237"/>
      <c r="HE20" s="237"/>
      <c r="HF20" s="237"/>
      <c r="HG20" s="237"/>
      <c r="HH20" s="237"/>
      <c r="HI20" s="237"/>
      <c r="HJ20" s="237"/>
      <c r="HK20" s="237"/>
      <c r="HL20" s="237"/>
      <c r="HM20" s="237"/>
      <c r="HN20" s="237"/>
      <c r="HO20" s="237"/>
      <c r="HP20" s="237"/>
      <c r="HQ20" s="237"/>
      <c r="HR20" s="237"/>
      <c r="HS20" s="237"/>
      <c r="HT20" s="237"/>
      <c r="HU20" s="237"/>
      <c r="HV20" s="237"/>
      <c r="HW20" s="237"/>
      <c r="HX20" s="237"/>
      <c r="HY20" s="237"/>
      <c r="HZ20" s="237"/>
      <c r="IA20" s="237"/>
      <c r="IB20" s="237"/>
      <c r="IC20" s="237"/>
      <c r="ID20" s="237"/>
      <c r="IE20" s="237"/>
      <c r="IF20" s="237"/>
      <c r="IG20" s="237"/>
      <c r="IH20" s="237"/>
      <c r="II20" s="237"/>
      <c r="IJ20" s="237"/>
      <c r="IK20" s="237"/>
      <c r="IL20" s="237"/>
      <c r="IM20" s="237"/>
      <c r="IN20" s="237"/>
      <c r="IO20" s="237"/>
      <c r="IP20" s="237"/>
      <c r="IQ20" s="237"/>
      <c r="IR20" s="237"/>
      <c r="IS20" s="237"/>
      <c r="IT20" s="237"/>
      <c r="IU20" s="237"/>
    </row>
    <row r="21" spans="1:255">
      <c r="F21" s="5"/>
      <c r="G21" s="5" t="s">
        <v>2857</v>
      </c>
      <c r="N21" s="237"/>
      <c r="O21" s="237"/>
      <c r="P21" s="237"/>
      <c r="Q21" s="1164">
        <v>0</v>
      </c>
      <c r="R21" s="237">
        <v>76533.695099999997</v>
      </c>
      <c r="S21" s="237">
        <v>38968.066986931619</v>
      </c>
      <c r="T21" s="237">
        <v>52220.658878218441</v>
      </c>
      <c r="U21" s="237">
        <v>65524.619860991254</v>
      </c>
      <c r="V21" s="237">
        <v>66451.886271581156</v>
      </c>
      <c r="W21" s="237">
        <v>59646.719750613564</v>
      </c>
      <c r="X21" s="237">
        <v>54915.360292394813</v>
      </c>
      <c r="Y21" s="237">
        <v>56467.329908845073</v>
      </c>
      <c r="Z21" s="237">
        <v>57858.047408728547</v>
      </c>
      <c r="AA21" s="237">
        <v>58917.307305134549</v>
      </c>
      <c r="AB21" s="237">
        <v>60234.397662097166</v>
      </c>
      <c r="AC21" s="237">
        <v>61709.807541812428</v>
      </c>
      <c r="AD21" s="237">
        <v>63228.322036678903</v>
      </c>
      <c r="AE21" s="237">
        <v>64791.388088608088</v>
      </c>
      <c r="AF21" s="237">
        <v>64297.887764040868</v>
      </c>
      <c r="AG21" s="237">
        <v>65220.508775802336</v>
      </c>
      <c r="AH21" s="237">
        <v>66882.067212633134</v>
      </c>
      <c r="AI21" s="237">
        <v>68594.720689839392</v>
      </c>
      <c r="AJ21" s="237">
        <v>70360.228853639142</v>
      </c>
      <c r="AK21" s="237"/>
      <c r="AL21" s="237"/>
      <c r="AM21" s="237"/>
      <c r="AN21" s="237"/>
      <c r="AO21" s="237"/>
      <c r="AP21" s="237"/>
      <c r="AQ21" s="237"/>
      <c r="AR21" s="237"/>
      <c r="AS21" s="237"/>
      <c r="AT21" s="237"/>
      <c r="AU21" s="237"/>
      <c r="AV21" s="237"/>
      <c r="AW21" s="237"/>
      <c r="AX21" s="237"/>
      <c r="AY21" s="237"/>
      <c r="AZ21" s="237"/>
      <c r="BA21" s="237"/>
      <c r="BB21" s="237"/>
      <c r="BC21" s="237"/>
      <c r="BD21" s="237"/>
      <c r="BE21" s="237"/>
      <c r="BF21" s="237"/>
      <c r="BG21" s="237"/>
      <c r="BH21" s="237"/>
      <c r="BI21" s="237"/>
      <c r="BJ21" s="237"/>
      <c r="BK21" s="237"/>
      <c r="BL21" s="237"/>
      <c r="BM21" s="237"/>
      <c r="BN21" s="237"/>
      <c r="BO21" s="237"/>
      <c r="BP21" s="237"/>
      <c r="BQ21" s="237"/>
      <c r="BR21" s="237"/>
      <c r="BS21" s="237"/>
      <c r="BT21" s="237"/>
      <c r="BU21" s="237"/>
      <c r="BV21" s="237"/>
      <c r="BW21" s="237"/>
      <c r="BX21" s="237"/>
      <c r="BY21" s="237"/>
      <c r="BZ21" s="237"/>
      <c r="CA21" s="237"/>
      <c r="CB21" s="237"/>
      <c r="CC21" s="237"/>
      <c r="CD21" s="237"/>
      <c r="CE21" s="237"/>
      <c r="CF21" s="237"/>
      <c r="CG21" s="237"/>
      <c r="CH21" s="237"/>
      <c r="CI21" s="237"/>
      <c r="CJ21" s="237"/>
      <c r="CK21" s="237"/>
      <c r="CL21" s="237"/>
      <c r="CM21" s="237"/>
      <c r="CN21" s="237"/>
      <c r="CO21" s="237"/>
      <c r="CP21" s="237"/>
      <c r="CQ21" s="237"/>
      <c r="CR21" s="237"/>
      <c r="CS21" s="237"/>
      <c r="CT21" s="237"/>
      <c r="CU21" s="237"/>
      <c r="CV21" s="237"/>
      <c r="CW21" s="237"/>
      <c r="CX21" s="237"/>
      <c r="CY21" s="237"/>
      <c r="CZ21" s="237"/>
      <c r="DA21" s="237"/>
      <c r="DB21" s="237"/>
      <c r="DC21" s="237"/>
      <c r="DD21" s="237"/>
      <c r="DE21" s="237"/>
      <c r="DF21" s="237"/>
      <c r="DG21" s="237"/>
      <c r="DH21" s="237"/>
      <c r="DI21" s="237"/>
      <c r="DJ21" s="237"/>
      <c r="DK21" s="237"/>
      <c r="DL21" s="237"/>
      <c r="DM21" s="237"/>
      <c r="DN21" s="237"/>
      <c r="DO21" s="237"/>
      <c r="DP21" s="237"/>
      <c r="DQ21" s="237"/>
      <c r="DR21" s="237"/>
      <c r="DS21" s="237"/>
      <c r="DT21" s="237"/>
      <c r="DU21" s="237"/>
      <c r="DV21" s="237"/>
      <c r="DW21" s="237"/>
      <c r="DX21" s="237"/>
      <c r="DY21" s="237"/>
      <c r="DZ21" s="237"/>
      <c r="EA21" s="237"/>
      <c r="EB21" s="237"/>
      <c r="EC21" s="237"/>
      <c r="ED21" s="237"/>
      <c r="EE21" s="237"/>
      <c r="EF21" s="237"/>
      <c r="EG21" s="237"/>
      <c r="EH21" s="237"/>
      <c r="EI21" s="237"/>
      <c r="EJ21" s="237"/>
      <c r="EK21" s="237"/>
      <c r="EL21" s="237"/>
      <c r="EM21" s="237"/>
      <c r="EN21" s="237"/>
      <c r="EO21" s="237"/>
      <c r="EP21" s="237"/>
      <c r="EQ21" s="237"/>
      <c r="ER21" s="237"/>
      <c r="ES21" s="237"/>
      <c r="ET21" s="237"/>
      <c r="EU21" s="237"/>
      <c r="EV21" s="237"/>
      <c r="EW21" s="237"/>
      <c r="EX21" s="237"/>
      <c r="EY21" s="237"/>
      <c r="EZ21" s="237"/>
      <c r="FA21" s="237"/>
      <c r="FB21" s="237"/>
      <c r="FC21" s="237"/>
      <c r="FD21" s="237"/>
      <c r="FE21" s="237"/>
      <c r="FF21" s="237"/>
      <c r="FG21" s="237"/>
      <c r="FH21" s="237"/>
      <c r="FI21" s="237"/>
      <c r="FJ21" s="237"/>
      <c r="FK21" s="237"/>
      <c r="FL21" s="237"/>
      <c r="FM21" s="237"/>
      <c r="FN21" s="237"/>
      <c r="FO21" s="237"/>
      <c r="FP21" s="237"/>
      <c r="FQ21" s="237"/>
      <c r="FR21" s="237"/>
      <c r="FS21" s="237"/>
      <c r="FT21" s="237"/>
      <c r="FU21" s="237"/>
      <c r="FV21" s="237"/>
      <c r="FW21" s="237"/>
      <c r="FX21" s="237"/>
      <c r="FY21" s="237"/>
      <c r="FZ21" s="237"/>
      <c r="GA21" s="237"/>
      <c r="GB21" s="237"/>
      <c r="GC21" s="237"/>
      <c r="GD21" s="237"/>
      <c r="GE21" s="237"/>
      <c r="GF21" s="237"/>
      <c r="GG21" s="237"/>
      <c r="GH21" s="237"/>
      <c r="GI21" s="237"/>
      <c r="GJ21" s="237"/>
      <c r="GK21" s="237"/>
      <c r="GL21" s="237"/>
      <c r="GM21" s="237"/>
      <c r="GN21" s="237"/>
      <c r="GO21" s="237"/>
      <c r="GP21" s="237"/>
      <c r="GQ21" s="237"/>
      <c r="GR21" s="237"/>
      <c r="GS21" s="237"/>
      <c r="GT21" s="237"/>
      <c r="GU21" s="237"/>
      <c r="GV21" s="237"/>
      <c r="GW21" s="237"/>
      <c r="GX21" s="237"/>
      <c r="GY21" s="237"/>
      <c r="GZ21" s="237"/>
      <c r="HA21" s="237"/>
      <c r="HB21" s="237"/>
      <c r="HC21" s="237"/>
      <c r="HD21" s="237"/>
      <c r="HE21" s="237"/>
      <c r="HF21" s="237"/>
      <c r="HG21" s="237"/>
      <c r="HH21" s="237"/>
      <c r="HI21" s="237"/>
      <c r="HJ21" s="237"/>
      <c r="HK21" s="237"/>
      <c r="HL21" s="237"/>
      <c r="HM21" s="237"/>
      <c r="HN21" s="237"/>
      <c r="HO21" s="237"/>
      <c r="HP21" s="237"/>
      <c r="HQ21" s="237"/>
      <c r="HR21" s="237"/>
      <c r="HS21" s="237"/>
      <c r="HT21" s="237"/>
      <c r="HU21" s="237"/>
      <c r="HV21" s="237"/>
      <c r="HW21" s="237"/>
      <c r="HX21" s="237"/>
      <c r="HY21" s="237"/>
      <c r="HZ21" s="237"/>
      <c r="IA21" s="237"/>
      <c r="IB21" s="237"/>
      <c r="IC21" s="237"/>
      <c r="ID21" s="237"/>
      <c r="IE21" s="237"/>
      <c r="IF21" s="237"/>
      <c r="IG21" s="237"/>
      <c r="IH21" s="237"/>
      <c r="II21" s="237"/>
      <c r="IJ21" s="237"/>
      <c r="IK21" s="237"/>
      <c r="IL21" s="237"/>
      <c r="IM21" s="237"/>
      <c r="IN21" s="237"/>
      <c r="IO21" s="237"/>
      <c r="IP21" s="237"/>
      <c r="IQ21" s="237"/>
      <c r="IR21" s="237"/>
      <c r="IS21" s="237"/>
      <c r="IT21" s="237"/>
      <c r="IU21" s="237"/>
    </row>
    <row r="22" spans="1:255">
      <c r="F22" s="5"/>
      <c r="G22" s="5" t="s">
        <v>2858</v>
      </c>
      <c r="N22" s="237"/>
      <c r="O22" s="237"/>
      <c r="P22" s="237"/>
      <c r="Q22" s="1164">
        <v>0</v>
      </c>
      <c r="R22" s="237">
        <v>0</v>
      </c>
      <c r="S22" s="237">
        <v>0</v>
      </c>
      <c r="T22" s="237">
        <v>24925.927968999997</v>
      </c>
      <c r="U22" s="237">
        <v>29178.395728022391</v>
      </c>
      <c r="V22" s="237">
        <v>36503.151497126935</v>
      </c>
      <c r="W22" s="237">
        <v>39269.084724796623</v>
      </c>
      <c r="X22" s="237">
        <v>52204.542624790214</v>
      </c>
      <c r="Y22" s="237">
        <v>59328.549675965485</v>
      </c>
      <c r="Z22" s="237">
        <v>68670.448908396284</v>
      </c>
      <c r="AA22" s="237">
        <v>75993.161264138529</v>
      </c>
      <c r="AB22" s="237">
        <v>81337.546679135688</v>
      </c>
      <c r="AC22" s="237">
        <v>86320.088843627964</v>
      </c>
      <c r="AD22" s="237">
        <v>89816.77576314364</v>
      </c>
      <c r="AE22" s="237">
        <v>93497.326310224918</v>
      </c>
      <c r="AF22" s="237">
        <v>102134.49181087503</v>
      </c>
      <c r="AG22" s="237">
        <v>103187.01600547277</v>
      </c>
      <c r="AH22" s="237">
        <v>107962.27312309299</v>
      </c>
      <c r="AI22" s="237">
        <v>113254.19563918846</v>
      </c>
      <c r="AJ22" s="237">
        <v>118839.9243898228</v>
      </c>
      <c r="AK22" s="237"/>
      <c r="AL22" s="237"/>
      <c r="AM22" s="237"/>
      <c r="AN22" s="237"/>
      <c r="AO22" s="237"/>
      <c r="AP22" s="237"/>
      <c r="AQ22" s="237"/>
      <c r="AR22" s="237"/>
      <c r="AS22" s="237"/>
      <c r="AT22" s="237"/>
      <c r="AU22" s="237"/>
      <c r="AV22" s="237"/>
      <c r="AW22" s="237"/>
      <c r="AX22" s="237"/>
      <c r="AY22" s="237"/>
      <c r="AZ22" s="237"/>
      <c r="BA22" s="237"/>
      <c r="BB22" s="237"/>
      <c r="BC22" s="237"/>
      <c r="BD22" s="237"/>
      <c r="BE22" s="237"/>
      <c r="BF22" s="237"/>
      <c r="BG22" s="237"/>
      <c r="BH22" s="237"/>
      <c r="BI22" s="237"/>
      <c r="BJ22" s="237"/>
      <c r="BK22" s="237"/>
      <c r="BL22" s="237"/>
      <c r="BM22" s="237"/>
      <c r="BN22" s="237"/>
      <c r="BO22" s="237"/>
      <c r="BP22" s="237"/>
      <c r="BQ22" s="237"/>
      <c r="BR22" s="237"/>
      <c r="BS22" s="237"/>
      <c r="BT22" s="237"/>
      <c r="BU22" s="237"/>
      <c r="BV22" s="237"/>
      <c r="BW22" s="237"/>
      <c r="BX22" s="237"/>
      <c r="BY22" s="237"/>
      <c r="BZ22" s="237"/>
      <c r="CA22" s="237"/>
      <c r="CB22" s="237"/>
      <c r="CC22" s="237"/>
      <c r="CD22" s="237"/>
      <c r="CE22" s="237"/>
      <c r="CF22" s="237"/>
      <c r="CG22" s="237"/>
      <c r="CH22" s="237"/>
      <c r="CI22" s="237"/>
      <c r="CJ22" s="237"/>
      <c r="CK22" s="237"/>
      <c r="CL22" s="237"/>
      <c r="CM22" s="237"/>
      <c r="CN22" s="237"/>
      <c r="CO22" s="237"/>
      <c r="CP22" s="237"/>
      <c r="CQ22" s="237"/>
      <c r="CR22" s="237"/>
      <c r="CS22" s="237"/>
      <c r="CT22" s="237"/>
      <c r="CU22" s="237"/>
      <c r="CV22" s="237"/>
      <c r="CW22" s="237"/>
      <c r="CX22" s="237"/>
      <c r="CY22" s="237"/>
      <c r="CZ22" s="237"/>
      <c r="DA22" s="237"/>
      <c r="DB22" s="237"/>
      <c r="DC22" s="237"/>
      <c r="DD22" s="237"/>
      <c r="DE22" s="237"/>
      <c r="DF22" s="237"/>
      <c r="DG22" s="237"/>
      <c r="DH22" s="237"/>
      <c r="DI22" s="237"/>
      <c r="DJ22" s="237"/>
      <c r="DK22" s="237"/>
      <c r="DL22" s="237"/>
      <c r="DM22" s="237"/>
      <c r="DN22" s="237"/>
      <c r="DO22" s="237"/>
      <c r="DP22" s="237"/>
      <c r="DQ22" s="237"/>
      <c r="DR22" s="237"/>
      <c r="DS22" s="237"/>
      <c r="DT22" s="237"/>
      <c r="DU22" s="237"/>
      <c r="DV22" s="237"/>
      <c r="DW22" s="237"/>
      <c r="DX22" s="237"/>
      <c r="DY22" s="237"/>
      <c r="DZ22" s="237"/>
      <c r="EA22" s="237"/>
      <c r="EB22" s="237"/>
      <c r="EC22" s="237"/>
      <c r="ED22" s="237"/>
      <c r="EE22" s="237"/>
      <c r="EF22" s="237"/>
      <c r="EG22" s="237"/>
      <c r="EH22" s="237"/>
      <c r="EI22" s="237"/>
      <c r="EJ22" s="237"/>
      <c r="EK22" s="237"/>
      <c r="EL22" s="237"/>
      <c r="EM22" s="237"/>
      <c r="EN22" s="237"/>
      <c r="EO22" s="237"/>
      <c r="EP22" s="237"/>
      <c r="EQ22" s="237"/>
      <c r="ER22" s="237"/>
      <c r="ES22" s="237"/>
      <c r="ET22" s="237"/>
      <c r="EU22" s="237"/>
      <c r="EV22" s="237"/>
      <c r="EW22" s="237"/>
      <c r="EX22" s="237"/>
      <c r="EY22" s="237"/>
      <c r="EZ22" s="237"/>
      <c r="FA22" s="237"/>
      <c r="FB22" s="237"/>
      <c r="FC22" s="237"/>
      <c r="FD22" s="237"/>
      <c r="FE22" s="237"/>
      <c r="FF22" s="237"/>
      <c r="FG22" s="237"/>
      <c r="FH22" s="237"/>
      <c r="FI22" s="237"/>
      <c r="FJ22" s="237"/>
      <c r="FK22" s="237"/>
      <c r="FL22" s="237"/>
      <c r="FM22" s="237"/>
      <c r="FN22" s="237"/>
      <c r="FO22" s="237"/>
      <c r="FP22" s="237"/>
      <c r="FQ22" s="237"/>
      <c r="FR22" s="237"/>
      <c r="FS22" s="237"/>
      <c r="FT22" s="237"/>
      <c r="FU22" s="237"/>
      <c r="FV22" s="237"/>
      <c r="FW22" s="237"/>
      <c r="FX22" s="237"/>
      <c r="FY22" s="237"/>
      <c r="FZ22" s="237"/>
      <c r="GA22" s="237"/>
      <c r="GB22" s="237"/>
      <c r="GC22" s="237"/>
      <c r="GD22" s="237"/>
      <c r="GE22" s="237"/>
      <c r="GF22" s="237"/>
      <c r="GG22" s="237"/>
      <c r="GH22" s="237"/>
      <c r="GI22" s="237"/>
      <c r="GJ22" s="237"/>
      <c r="GK22" s="237"/>
      <c r="GL22" s="237"/>
      <c r="GM22" s="237"/>
      <c r="GN22" s="237"/>
      <c r="GO22" s="237"/>
      <c r="GP22" s="237"/>
      <c r="GQ22" s="237"/>
      <c r="GR22" s="237"/>
      <c r="GS22" s="237"/>
      <c r="GT22" s="237"/>
      <c r="GU22" s="237"/>
      <c r="GV22" s="237"/>
      <c r="GW22" s="237"/>
      <c r="GX22" s="237"/>
      <c r="GY22" s="237"/>
      <c r="GZ22" s="237"/>
      <c r="HA22" s="237"/>
      <c r="HB22" s="237"/>
      <c r="HC22" s="237"/>
      <c r="HD22" s="237"/>
      <c r="HE22" s="237"/>
      <c r="HF22" s="237"/>
      <c r="HG22" s="237"/>
      <c r="HH22" s="237"/>
      <c r="HI22" s="237"/>
      <c r="HJ22" s="237"/>
      <c r="HK22" s="237"/>
      <c r="HL22" s="237"/>
      <c r="HM22" s="237"/>
      <c r="HN22" s="237"/>
      <c r="HO22" s="237"/>
      <c r="HP22" s="237"/>
      <c r="HQ22" s="237"/>
      <c r="HR22" s="237"/>
      <c r="HS22" s="237"/>
      <c r="HT22" s="237"/>
      <c r="HU22" s="237"/>
      <c r="HV22" s="237"/>
      <c r="HW22" s="237"/>
      <c r="HX22" s="237"/>
      <c r="HY22" s="237"/>
      <c r="HZ22" s="237"/>
      <c r="IA22" s="237"/>
      <c r="IB22" s="237"/>
      <c r="IC22" s="237"/>
      <c r="ID22" s="237"/>
      <c r="IE22" s="237"/>
      <c r="IF22" s="237"/>
      <c r="IG22" s="237"/>
      <c r="IH22" s="237"/>
      <c r="II22" s="237"/>
      <c r="IJ22" s="237"/>
      <c r="IK22" s="237"/>
      <c r="IL22" s="237"/>
      <c r="IM22" s="237"/>
      <c r="IN22" s="237"/>
      <c r="IO22" s="237"/>
      <c r="IP22" s="237"/>
      <c r="IQ22" s="237"/>
      <c r="IR22" s="237"/>
      <c r="IS22" s="237"/>
      <c r="IT22" s="237"/>
      <c r="IU22" s="237"/>
    </row>
    <row r="23" spans="1:255">
      <c r="F23" s="5"/>
      <c r="G23" s="5" t="s">
        <v>2859</v>
      </c>
      <c r="N23" s="237"/>
      <c r="O23" s="237"/>
      <c r="P23" s="237"/>
      <c r="Q23" s="1164">
        <v>0</v>
      </c>
      <c r="R23" s="237">
        <v>0</v>
      </c>
      <c r="S23" s="237">
        <v>0</v>
      </c>
      <c r="T23" s="237">
        <v>70450.829000000012</v>
      </c>
      <c r="U23" s="237">
        <v>167275.40772878833</v>
      </c>
      <c r="V23" s="237">
        <v>186968.98905698559</v>
      </c>
      <c r="W23" s="237">
        <v>203553.30287822822</v>
      </c>
      <c r="X23" s="237">
        <v>214658.54739472049</v>
      </c>
      <c r="Y23" s="237">
        <v>230302.95478994513</v>
      </c>
      <c r="Z23" s="237">
        <v>252525.60010343857</v>
      </c>
      <c r="AA23" s="237">
        <v>269647.91223701939</v>
      </c>
      <c r="AB23" s="237">
        <v>282652.54970538383</v>
      </c>
      <c r="AC23" s="237">
        <v>306665.62569572293</v>
      </c>
      <c r="AD23" s="237">
        <v>322741.62000479933</v>
      </c>
      <c r="AE23" s="237">
        <v>328630.82563085982</v>
      </c>
      <c r="AF23" s="237">
        <v>334950.55176681164</v>
      </c>
      <c r="AG23" s="237">
        <v>342121.08685171773</v>
      </c>
      <c r="AH23" s="237">
        <v>348952.62544794724</v>
      </c>
      <c r="AI23" s="237">
        <v>356686.21204769425</v>
      </c>
      <c r="AJ23" s="237">
        <v>382843.01527589845</v>
      </c>
      <c r="AK23" s="237"/>
      <c r="AL23" s="237"/>
      <c r="AM23" s="237"/>
      <c r="AN23" s="237"/>
      <c r="AO23" s="237"/>
      <c r="AP23" s="237"/>
      <c r="AQ23" s="237"/>
      <c r="AR23" s="237"/>
      <c r="AS23" s="237"/>
      <c r="AT23" s="237"/>
      <c r="AU23" s="237"/>
      <c r="AV23" s="237"/>
      <c r="AW23" s="237"/>
      <c r="AX23" s="237"/>
      <c r="AY23" s="237"/>
      <c r="AZ23" s="237"/>
      <c r="BA23" s="237"/>
      <c r="BB23" s="237"/>
      <c r="BC23" s="237"/>
      <c r="BD23" s="237"/>
      <c r="BE23" s="237"/>
      <c r="BF23" s="237"/>
      <c r="BG23" s="237"/>
      <c r="BH23" s="237"/>
      <c r="BI23" s="237"/>
      <c r="BJ23" s="237"/>
      <c r="BK23" s="237"/>
      <c r="BL23" s="237"/>
      <c r="BM23" s="237"/>
      <c r="BN23" s="237"/>
      <c r="BO23" s="237"/>
      <c r="BP23" s="237"/>
      <c r="BQ23" s="237"/>
      <c r="BR23" s="237"/>
      <c r="BS23" s="237"/>
      <c r="BT23" s="237"/>
      <c r="BU23" s="237"/>
      <c r="BV23" s="237"/>
      <c r="BW23" s="237"/>
      <c r="BX23" s="237"/>
      <c r="BY23" s="237"/>
      <c r="BZ23" s="237"/>
      <c r="CA23" s="237"/>
      <c r="CB23" s="237"/>
      <c r="CC23" s="237"/>
      <c r="CD23" s="237"/>
      <c r="CE23" s="237"/>
      <c r="CF23" s="237"/>
      <c r="CG23" s="237"/>
      <c r="CH23" s="237"/>
      <c r="CI23" s="237"/>
      <c r="CJ23" s="237"/>
      <c r="CK23" s="237"/>
      <c r="CL23" s="237"/>
      <c r="CM23" s="237"/>
      <c r="CN23" s="237"/>
      <c r="CO23" s="237"/>
      <c r="CP23" s="237"/>
      <c r="CQ23" s="237"/>
      <c r="CR23" s="237"/>
      <c r="CS23" s="237"/>
      <c r="CT23" s="237"/>
      <c r="CU23" s="237"/>
      <c r="CV23" s="237"/>
      <c r="CW23" s="237"/>
      <c r="CX23" s="237"/>
      <c r="CY23" s="237"/>
      <c r="CZ23" s="237"/>
      <c r="DA23" s="237"/>
      <c r="DB23" s="237"/>
      <c r="DC23" s="237"/>
      <c r="DD23" s="237"/>
      <c r="DE23" s="237"/>
      <c r="DF23" s="237"/>
      <c r="DG23" s="237"/>
      <c r="DH23" s="237"/>
      <c r="DI23" s="237"/>
      <c r="DJ23" s="237"/>
      <c r="DK23" s="237"/>
      <c r="DL23" s="237"/>
      <c r="DM23" s="237"/>
      <c r="DN23" s="237"/>
      <c r="DO23" s="237"/>
      <c r="DP23" s="237"/>
      <c r="DQ23" s="237"/>
      <c r="DR23" s="237"/>
      <c r="DS23" s="237"/>
      <c r="DT23" s="237"/>
      <c r="DU23" s="237"/>
      <c r="DV23" s="237"/>
      <c r="DW23" s="237"/>
      <c r="DX23" s="237"/>
      <c r="DY23" s="237"/>
      <c r="DZ23" s="237"/>
      <c r="EA23" s="237"/>
      <c r="EB23" s="237"/>
      <c r="EC23" s="237"/>
      <c r="ED23" s="237"/>
      <c r="EE23" s="237"/>
      <c r="EF23" s="237"/>
      <c r="EG23" s="237"/>
      <c r="EH23" s="237"/>
      <c r="EI23" s="237"/>
      <c r="EJ23" s="237"/>
      <c r="EK23" s="237"/>
      <c r="EL23" s="237"/>
      <c r="EM23" s="237"/>
      <c r="EN23" s="237"/>
      <c r="EO23" s="237"/>
      <c r="EP23" s="237"/>
      <c r="EQ23" s="237"/>
      <c r="ER23" s="237"/>
      <c r="ES23" s="237"/>
      <c r="ET23" s="237"/>
      <c r="EU23" s="237"/>
      <c r="EV23" s="237"/>
      <c r="EW23" s="237"/>
      <c r="EX23" s="237"/>
      <c r="EY23" s="237"/>
      <c r="EZ23" s="237"/>
      <c r="FA23" s="237"/>
      <c r="FB23" s="237"/>
      <c r="FC23" s="237"/>
      <c r="FD23" s="237"/>
      <c r="FE23" s="237"/>
      <c r="FF23" s="237"/>
      <c r="FG23" s="237"/>
      <c r="FH23" s="237"/>
      <c r="FI23" s="237"/>
      <c r="FJ23" s="237"/>
      <c r="FK23" s="237"/>
      <c r="FL23" s="237"/>
      <c r="FM23" s="237"/>
      <c r="FN23" s="237"/>
      <c r="FO23" s="237"/>
      <c r="FP23" s="237"/>
      <c r="FQ23" s="237"/>
      <c r="FR23" s="237"/>
      <c r="FS23" s="237"/>
      <c r="FT23" s="237"/>
      <c r="FU23" s="237"/>
      <c r="FV23" s="237"/>
      <c r="FW23" s="237"/>
      <c r="FX23" s="237"/>
      <c r="FY23" s="237"/>
      <c r="FZ23" s="237"/>
      <c r="GA23" s="237"/>
      <c r="GB23" s="237"/>
      <c r="GC23" s="237"/>
      <c r="GD23" s="237"/>
      <c r="GE23" s="237"/>
      <c r="GF23" s="237"/>
      <c r="GG23" s="237"/>
      <c r="GH23" s="237"/>
      <c r="GI23" s="237"/>
      <c r="GJ23" s="237"/>
      <c r="GK23" s="237"/>
      <c r="GL23" s="237"/>
      <c r="GM23" s="237"/>
      <c r="GN23" s="237"/>
      <c r="GO23" s="237"/>
      <c r="GP23" s="237"/>
      <c r="GQ23" s="237"/>
      <c r="GR23" s="237"/>
      <c r="GS23" s="237"/>
      <c r="GT23" s="237"/>
      <c r="GU23" s="237"/>
      <c r="GV23" s="237"/>
      <c r="GW23" s="237"/>
      <c r="GX23" s="237"/>
      <c r="GY23" s="237"/>
      <c r="GZ23" s="237"/>
      <c r="HA23" s="237"/>
      <c r="HB23" s="237"/>
      <c r="HC23" s="237"/>
      <c r="HD23" s="237"/>
      <c r="HE23" s="237"/>
      <c r="HF23" s="237"/>
      <c r="HG23" s="237"/>
      <c r="HH23" s="237"/>
      <c r="HI23" s="237"/>
      <c r="HJ23" s="237"/>
      <c r="HK23" s="237"/>
      <c r="HL23" s="237"/>
      <c r="HM23" s="237"/>
      <c r="HN23" s="237"/>
      <c r="HO23" s="237"/>
      <c r="HP23" s="237"/>
      <c r="HQ23" s="237"/>
      <c r="HR23" s="237"/>
      <c r="HS23" s="237"/>
      <c r="HT23" s="237"/>
      <c r="HU23" s="237"/>
      <c r="HV23" s="237"/>
      <c r="HW23" s="237"/>
      <c r="HX23" s="237"/>
      <c r="HY23" s="237"/>
      <c r="HZ23" s="237"/>
      <c r="IA23" s="237"/>
      <c r="IB23" s="237"/>
      <c r="IC23" s="237"/>
      <c r="ID23" s="237"/>
      <c r="IE23" s="237"/>
      <c r="IF23" s="237"/>
      <c r="IG23" s="237"/>
      <c r="IH23" s="237"/>
      <c r="II23" s="237"/>
      <c r="IJ23" s="237"/>
      <c r="IK23" s="237"/>
      <c r="IL23" s="237"/>
      <c r="IM23" s="237"/>
      <c r="IN23" s="237"/>
      <c r="IO23" s="237"/>
      <c r="IP23" s="237"/>
      <c r="IQ23" s="237"/>
      <c r="IR23" s="237"/>
      <c r="IS23" s="237"/>
      <c r="IT23" s="237"/>
      <c r="IU23" s="237"/>
    </row>
    <row r="24" spans="1:255">
      <c r="F24" s="5"/>
      <c r="G24" s="5" t="s">
        <v>2860</v>
      </c>
      <c r="N24" s="237"/>
      <c r="O24" s="237"/>
      <c r="P24" s="237"/>
      <c r="Q24" s="1164">
        <v>0</v>
      </c>
      <c r="R24" s="237">
        <v>0</v>
      </c>
      <c r="S24" s="237">
        <v>0</v>
      </c>
      <c r="T24" s="237">
        <v>186142.1025785924</v>
      </c>
      <c r="U24" s="237">
        <v>180385.06008463501</v>
      </c>
      <c r="V24" s="237">
        <v>182771.11409681806</v>
      </c>
      <c r="W24" s="237">
        <v>188255.80645319691</v>
      </c>
      <c r="X24" s="237">
        <v>189176.65953921527</v>
      </c>
      <c r="Y24" s="237">
        <v>190699.08136745458</v>
      </c>
      <c r="Z24" s="237">
        <v>192215.22937810523</v>
      </c>
      <c r="AA24" s="237">
        <v>193929.43833306609</v>
      </c>
      <c r="AB24" s="237">
        <v>196503.06600372633</v>
      </c>
      <c r="AC24" s="237">
        <v>198933.00296549374</v>
      </c>
      <c r="AD24" s="237">
        <v>200589.00830841163</v>
      </c>
      <c r="AE24" s="237">
        <v>213997.26275122471</v>
      </c>
      <c r="AF24" s="237">
        <v>232686.63421594191</v>
      </c>
      <c r="AG24" s="237">
        <v>239806.01070722891</v>
      </c>
      <c r="AH24" s="237">
        <v>241831.47325774789</v>
      </c>
      <c r="AI24" s="237">
        <v>243893.63998886145</v>
      </c>
      <c r="AJ24" s="237">
        <v>245993.40955513148</v>
      </c>
      <c r="AK24" s="237"/>
      <c r="AL24" s="237"/>
      <c r="AM24" s="237"/>
      <c r="AN24" s="237"/>
      <c r="AO24" s="237"/>
      <c r="AP24" s="237"/>
      <c r="AQ24" s="237"/>
      <c r="AR24" s="237"/>
      <c r="AS24" s="237"/>
      <c r="AT24" s="237"/>
      <c r="AU24" s="237"/>
      <c r="AV24" s="237"/>
      <c r="AW24" s="237"/>
      <c r="AX24" s="237"/>
      <c r="AY24" s="237"/>
      <c r="AZ24" s="237"/>
      <c r="BA24" s="237"/>
      <c r="BB24" s="237"/>
      <c r="BC24" s="237"/>
      <c r="BD24" s="237"/>
      <c r="BE24" s="237"/>
      <c r="BF24" s="237"/>
      <c r="BG24" s="237"/>
      <c r="BH24" s="237"/>
      <c r="BI24" s="237"/>
      <c r="BJ24" s="237"/>
      <c r="BK24" s="237"/>
      <c r="BL24" s="237"/>
      <c r="BM24" s="237"/>
      <c r="BN24" s="237"/>
      <c r="BO24" s="237"/>
      <c r="BP24" s="237"/>
      <c r="BQ24" s="237"/>
      <c r="BR24" s="237"/>
      <c r="BS24" s="237"/>
      <c r="BT24" s="237"/>
      <c r="BU24" s="237"/>
      <c r="BV24" s="237"/>
      <c r="BW24" s="237"/>
      <c r="BX24" s="237"/>
      <c r="BY24" s="237"/>
      <c r="BZ24" s="237"/>
      <c r="CA24" s="237"/>
      <c r="CB24" s="237"/>
      <c r="CC24" s="237"/>
      <c r="CD24" s="237"/>
      <c r="CE24" s="237"/>
      <c r="CF24" s="237"/>
      <c r="CG24" s="237"/>
      <c r="CH24" s="237"/>
      <c r="CI24" s="237"/>
      <c r="CJ24" s="237"/>
      <c r="CK24" s="237"/>
      <c r="CL24" s="237"/>
      <c r="CM24" s="237"/>
      <c r="CN24" s="237"/>
      <c r="CO24" s="237"/>
      <c r="CP24" s="237"/>
      <c r="CQ24" s="237"/>
      <c r="CR24" s="237"/>
      <c r="CS24" s="237"/>
      <c r="CT24" s="237"/>
      <c r="CU24" s="237"/>
      <c r="CV24" s="237"/>
      <c r="CW24" s="237"/>
      <c r="CX24" s="237"/>
      <c r="CY24" s="237"/>
      <c r="CZ24" s="237"/>
      <c r="DA24" s="237"/>
      <c r="DB24" s="237"/>
      <c r="DC24" s="237"/>
      <c r="DD24" s="237"/>
      <c r="DE24" s="237"/>
      <c r="DF24" s="237"/>
      <c r="DG24" s="237"/>
      <c r="DH24" s="237"/>
      <c r="DI24" s="237"/>
      <c r="DJ24" s="237"/>
      <c r="DK24" s="237"/>
      <c r="DL24" s="237"/>
      <c r="DM24" s="237"/>
      <c r="DN24" s="237"/>
      <c r="DO24" s="237"/>
      <c r="DP24" s="237"/>
      <c r="DQ24" s="237"/>
      <c r="DR24" s="237"/>
      <c r="DS24" s="237"/>
      <c r="DT24" s="237"/>
      <c r="DU24" s="237"/>
      <c r="DV24" s="237"/>
      <c r="DW24" s="237"/>
      <c r="DX24" s="237"/>
      <c r="DY24" s="237"/>
      <c r="DZ24" s="237"/>
      <c r="EA24" s="237"/>
      <c r="EB24" s="237"/>
      <c r="EC24" s="237"/>
      <c r="ED24" s="237"/>
      <c r="EE24" s="237"/>
      <c r="EF24" s="237"/>
      <c r="EG24" s="237"/>
      <c r="EH24" s="237"/>
      <c r="EI24" s="237"/>
      <c r="EJ24" s="237"/>
      <c r="EK24" s="237"/>
      <c r="EL24" s="237"/>
      <c r="EM24" s="237"/>
      <c r="EN24" s="237"/>
      <c r="EO24" s="237"/>
      <c r="EP24" s="237"/>
      <c r="EQ24" s="237"/>
      <c r="ER24" s="237"/>
      <c r="ES24" s="237"/>
      <c r="ET24" s="237"/>
      <c r="EU24" s="237"/>
      <c r="EV24" s="237"/>
      <c r="EW24" s="237"/>
      <c r="EX24" s="237"/>
      <c r="EY24" s="237"/>
      <c r="EZ24" s="237"/>
      <c r="FA24" s="237"/>
      <c r="FB24" s="237"/>
      <c r="FC24" s="237"/>
      <c r="FD24" s="237"/>
      <c r="FE24" s="237"/>
      <c r="FF24" s="237"/>
      <c r="FG24" s="237"/>
      <c r="FH24" s="237"/>
      <c r="FI24" s="237"/>
      <c r="FJ24" s="237"/>
      <c r="FK24" s="237"/>
      <c r="FL24" s="237"/>
      <c r="FM24" s="237"/>
      <c r="FN24" s="237"/>
      <c r="FO24" s="237"/>
      <c r="FP24" s="237"/>
      <c r="FQ24" s="237"/>
      <c r="FR24" s="237"/>
      <c r="FS24" s="237"/>
      <c r="FT24" s="237"/>
      <c r="FU24" s="237"/>
      <c r="FV24" s="237"/>
      <c r="FW24" s="237"/>
      <c r="FX24" s="237"/>
      <c r="FY24" s="237"/>
      <c r="FZ24" s="237"/>
      <c r="GA24" s="237"/>
      <c r="GB24" s="237"/>
      <c r="GC24" s="237"/>
      <c r="GD24" s="237"/>
      <c r="GE24" s="237"/>
      <c r="GF24" s="237"/>
      <c r="GG24" s="237"/>
      <c r="GH24" s="237"/>
      <c r="GI24" s="237"/>
      <c r="GJ24" s="237"/>
      <c r="GK24" s="237"/>
      <c r="GL24" s="237"/>
      <c r="GM24" s="237"/>
      <c r="GN24" s="237"/>
      <c r="GO24" s="237"/>
      <c r="GP24" s="237"/>
      <c r="GQ24" s="237"/>
      <c r="GR24" s="237"/>
      <c r="GS24" s="237"/>
      <c r="GT24" s="237"/>
      <c r="GU24" s="237"/>
      <c r="GV24" s="237"/>
      <c r="GW24" s="237"/>
      <c r="GX24" s="237"/>
      <c r="GY24" s="237"/>
      <c r="GZ24" s="237"/>
      <c r="HA24" s="237"/>
      <c r="HB24" s="237"/>
      <c r="HC24" s="237"/>
      <c r="HD24" s="237"/>
      <c r="HE24" s="237"/>
      <c r="HF24" s="237"/>
      <c r="HG24" s="237"/>
      <c r="HH24" s="237"/>
      <c r="HI24" s="237"/>
      <c r="HJ24" s="237"/>
      <c r="HK24" s="237"/>
      <c r="HL24" s="237"/>
      <c r="HM24" s="237"/>
      <c r="HN24" s="237"/>
      <c r="HO24" s="237"/>
      <c r="HP24" s="237"/>
      <c r="HQ24" s="237"/>
      <c r="HR24" s="237"/>
      <c r="HS24" s="237"/>
      <c r="HT24" s="237"/>
      <c r="HU24" s="237"/>
      <c r="HV24" s="237"/>
      <c r="HW24" s="237"/>
      <c r="HX24" s="237"/>
      <c r="HY24" s="237"/>
      <c r="HZ24" s="237"/>
      <c r="IA24" s="237"/>
      <c r="IB24" s="237"/>
      <c r="IC24" s="237"/>
      <c r="ID24" s="237"/>
      <c r="IE24" s="237"/>
      <c r="IF24" s="237"/>
      <c r="IG24" s="237"/>
      <c r="IH24" s="237"/>
      <c r="II24" s="237"/>
      <c r="IJ24" s="237"/>
      <c r="IK24" s="237"/>
      <c r="IL24" s="237"/>
      <c r="IM24" s="237"/>
      <c r="IN24" s="237"/>
      <c r="IO24" s="237"/>
      <c r="IP24" s="237"/>
      <c r="IQ24" s="237"/>
      <c r="IR24" s="237"/>
      <c r="IS24" s="237"/>
      <c r="IT24" s="237"/>
      <c r="IU24" s="237"/>
    </row>
    <row r="25" spans="1:255">
      <c r="F25" s="5"/>
      <c r="G25" s="5" t="s">
        <v>2861</v>
      </c>
      <c r="N25" s="237"/>
      <c r="O25" s="237"/>
      <c r="P25" s="237"/>
      <c r="Q25" s="1164">
        <v>0</v>
      </c>
      <c r="R25" s="237">
        <v>0</v>
      </c>
      <c r="S25" s="237">
        <v>0</v>
      </c>
      <c r="T25" s="237">
        <v>25268.469575181487</v>
      </c>
      <c r="U25" s="237">
        <v>11278.745333333334</v>
      </c>
      <c r="V25" s="237">
        <v>2100</v>
      </c>
      <c r="W25" s="237">
        <v>2100</v>
      </c>
      <c r="X25" s="237">
        <v>2100</v>
      </c>
      <c r="Y25" s="237">
        <v>2100</v>
      </c>
      <c r="Z25" s="237">
        <v>2100</v>
      </c>
      <c r="AA25" s="237">
        <v>2100</v>
      </c>
      <c r="AB25" s="237">
        <v>0</v>
      </c>
      <c r="AC25" s="237">
        <v>0</v>
      </c>
      <c r="AD25" s="237">
        <v>0</v>
      </c>
      <c r="AE25" s="237">
        <v>0</v>
      </c>
      <c r="AF25" s="237">
        <v>0</v>
      </c>
      <c r="AG25" s="237">
        <v>0</v>
      </c>
      <c r="AH25" s="237">
        <v>0</v>
      </c>
      <c r="AI25" s="237">
        <v>0</v>
      </c>
      <c r="AJ25" s="237">
        <v>0</v>
      </c>
      <c r="AK25" s="237"/>
      <c r="AL25" s="237"/>
      <c r="AM25" s="237"/>
      <c r="AN25" s="237"/>
      <c r="AO25" s="237"/>
      <c r="AP25" s="237"/>
      <c r="AQ25" s="237"/>
      <c r="AR25" s="237"/>
      <c r="AS25" s="237"/>
      <c r="AT25" s="237"/>
      <c r="AU25" s="237"/>
      <c r="AV25" s="237"/>
      <c r="AW25" s="237"/>
      <c r="AX25" s="237"/>
      <c r="AY25" s="237"/>
      <c r="AZ25" s="237"/>
      <c r="BA25" s="237"/>
      <c r="BB25" s="237"/>
      <c r="BC25" s="237"/>
      <c r="BD25" s="237"/>
      <c r="BE25" s="237"/>
      <c r="BF25" s="237"/>
      <c r="BG25" s="237"/>
      <c r="BH25" s="237"/>
      <c r="BI25" s="237"/>
      <c r="BJ25" s="237"/>
      <c r="BK25" s="237"/>
      <c r="BL25" s="237"/>
    </row>
    <row r="26" spans="1:255">
      <c r="C26" s="1724" t="s">
        <v>456</v>
      </c>
      <c r="F26" s="5"/>
      <c r="G26" s="29" t="s">
        <v>2862</v>
      </c>
      <c r="K26" s="434">
        <v>278465</v>
      </c>
      <c r="L26" s="434">
        <v>366240</v>
      </c>
      <c r="M26" s="434">
        <v>335401</v>
      </c>
      <c r="N26" s="434">
        <v>350265</v>
      </c>
      <c r="O26" s="434">
        <v>402106</v>
      </c>
      <c r="P26" s="434">
        <v>433684</v>
      </c>
      <c r="Q26" s="1164">
        <v>433684</v>
      </c>
      <c r="R26" s="490">
        <v>76533.695099999997</v>
      </c>
      <c r="S26" s="490">
        <v>38968.066986931619</v>
      </c>
      <c r="T26" s="490">
        <v>359007.98800099234</v>
      </c>
      <c r="U26" s="490">
        <v>453642.22873577027</v>
      </c>
      <c r="V26" s="490">
        <v>474795.14092251169</v>
      </c>
      <c r="W26" s="490">
        <v>492824.91380683531</v>
      </c>
      <c r="X26" s="490">
        <v>513055.1098511208</v>
      </c>
      <c r="Y26" s="490">
        <v>538897.91574221023</v>
      </c>
      <c r="Z26" s="490">
        <v>573369.32579866867</v>
      </c>
      <c r="AA26" s="490">
        <v>600587.81913935859</v>
      </c>
      <c r="AB26" s="490">
        <v>620727.56005034305</v>
      </c>
      <c r="AC26" s="490">
        <v>653628.52504665707</v>
      </c>
      <c r="AD26" s="490">
        <v>676375.72611303348</v>
      </c>
      <c r="AE26" s="490">
        <v>700916.8027809175</v>
      </c>
      <c r="AF26" s="490">
        <v>734069.56555766938</v>
      </c>
      <c r="AG26" s="490">
        <v>750334.62234022177</v>
      </c>
      <c r="AH26" s="490">
        <v>765628.43904142128</v>
      </c>
      <c r="AI26" s="490">
        <v>782428.76836558362</v>
      </c>
      <c r="AJ26" s="490">
        <v>818036.57807449182</v>
      </c>
      <c r="AK26" s="237"/>
      <c r="AL26" s="237"/>
      <c r="AM26" s="237"/>
      <c r="AN26" s="237"/>
      <c r="AO26" s="237"/>
      <c r="AP26" s="237"/>
      <c r="AQ26" s="237"/>
      <c r="AR26" s="237"/>
      <c r="AS26" s="237"/>
      <c r="AT26" s="237"/>
      <c r="AU26" s="237"/>
      <c r="AV26" s="237"/>
      <c r="AW26" s="237"/>
      <c r="AX26" s="237"/>
      <c r="AY26" s="237"/>
      <c r="AZ26" s="237"/>
      <c r="BA26" s="237"/>
      <c r="BB26" s="237"/>
      <c r="BC26" s="237"/>
      <c r="BD26" s="237"/>
      <c r="BE26" s="237"/>
      <c r="BF26" s="237"/>
      <c r="BG26" s="237"/>
      <c r="BH26" s="237"/>
      <c r="BI26" s="237"/>
      <c r="BJ26" s="237"/>
      <c r="BK26" s="237"/>
      <c r="BL26" s="237"/>
    </row>
    <row r="27" spans="1:255">
      <c r="F27" s="237" t="s">
        <v>2863</v>
      </c>
      <c r="N27" s="237"/>
      <c r="O27" s="237"/>
      <c r="P27" s="237"/>
      <c r="Q27" s="1164">
        <v>0</v>
      </c>
      <c r="R27" s="237">
        <v>922.52499999999998</v>
      </c>
      <c r="S27" s="237">
        <v>944.70500000000004</v>
      </c>
      <c r="T27" s="237">
        <v>967.41800000000001</v>
      </c>
      <c r="U27" s="237">
        <v>990.678</v>
      </c>
      <c r="V27" s="237">
        <v>1014.496</v>
      </c>
      <c r="W27" s="237">
        <v>1038.8869999999999</v>
      </c>
      <c r="X27" s="237">
        <v>1063.865</v>
      </c>
      <c r="Y27" s="237">
        <v>1089.443</v>
      </c>
      <c r="Z27" s="237">
        <v>1115.636</v>
      </c>
      <c r="AA27" s="237">
        <v>1142.46</v>
      </c>
      <c r="AB27" s="237">
        <v>1169.9280000000001</v>
      </c>
      <c r="AC27" s="237">
        <v>1198.056</v>
      </c>
      <c r="AD27" s="237">
        <v>1226.8610000000001</v>
      </c>
      <c r="AE27" s="237">
        <v>0</v>
      </c>
      <c r="AF27" s="237">
        <v>0</v>
      </c>
      <c r="AG27" s="237">
        <v>0</v>
      </c>
      <c r="AH27" s="237">
        <v>0</v>
      </c>
      <c r="AI27" s="237">
        <v>0</v>
      </c>
      <c r="AJ27" s="237">
        <v>0</v>
      </c>
      <c r="AK27" s="237"/>
      <c r="AL27" s="237"/>
      <c r="AM27" s="237"/>
      <c r="AN27" s="237"/>
      <c r="AO27" s="237"/>
      <c r="AP27" s="237"/>
      <c r="AQ27" s="237"/>
      <c r="AR27" s="237"/>
      <c r="AS27" s="237"/>
      <c r="AT27" s="237"/>
      <c r="AU27" s="237"/>
      <c r="AV27" s="237"/>
      <c r="AW27" s="237"/>
      <c r="AX27" s="237"/>
      <c r="AY27" s="237"/>
      <c r="AZ27" s="237"/>
      <c r="BA27" s="237"/>
      <c r="BB27" s="237"/>
      <c r="BC27" s="237"/>
      <c r="BD27" s="237"/>
      <c r="BE27" s="237"/>
      <c r="BF27" s="237"/>
      <c r="BG27" s="237"/>
      <c r="BH27" s="237"/>
      <c r="BI27" s="237"/>
      <c r="BJ27" s="237"/>
      <c r="BK27" s="237"/>
      <c r="BL27" s="237"/>
    </row>
    <row r="28" spans="1:255">
      <c r="F28" s="237"/>
      <c r="M28" s="237"/>
      <c r="N28" s="237"/>
      <c r="O28" s="237"/>
      <c r="P28" s="237"/>
      <c r="Q28" s="237"/>
      <c r="R28" s="237"/>
      <c r="S28" s="237"/>
      <c r="T28" s="237"/>
      <c r="U28" s="237"/>
      <c r="V28" s="237"/>
      <c r="W28" s="237"/>
      <c r="X28" s="237"/>
      <c r="Y28" s="237"/>
      <c r="Z28" s="237"/>
      <c r="AA28" s="237"/>
      <c r="AB28" s="237"/>
      <c r="AC28" s="237"/>
      <c r="AD28" s="237"/>
      <c r="AE28" s="237"/>
      <c r="AF28" s="237"/>
      <c r="AG28" s="237"/>
      <c r="AH28" s="237"/>
      <c r="AI28" s="237"/>
      <c r="AJ28" s="237"/>
      <c r="AK28" s="237"/>
      <c r="AL28" s="237"/>
      <c r="AM28" s="237"/>
      <c r="AN28" s="237"/>
      <c r="AO28" s="237"/>
      <c r="AP28" s="237"/>
      <c r="AQ28" s="237"/>
      <c r="AR28" s="237"/>
      <c r="AS28" s="237"/>
      <c r="AT28" s="237"/>
      <c r="AU28" s="237"/>
      <c r="AV28" s="237"/>
      <c r="AW28" s="237"/>
      <c r="AX28" s="237"/>
      <c r="AY28" s="237"/>
      <c r="AZ28" s="237"/>
      <c r="BA28" s="237"/>
      <c r="BB28" s="237"/>
      <c r="BC28" s="237"/>
      <c r="BD28" s="237"/>
      <c r="BE28" s="237"/>
      <c r="BF28" s="237"/>
      <c r="BG28" s="237"/>
      <c r="BH28" s="237"/>
      <c r="BI28" s="237"/>
      <c r="BJ28" s="237"/>
      <c r="BK28" s="237"/>
      <c r="BL28" s="237"/>
    </row>
    <row r="29" spans="1:255" s="29" customFormat="1">
      <c r="A29" s="792"/>
      <c r="B29" s="792"/>
      <c r="C29" s="5"/>
      <c r="D29" s="5"/>
      <c r="F29" s="5" t="s">
        <v>2864</v>
      </c>
      <c r="G29" s="5"/>
      <c r="H29" s="5"/>
      <c r="I29" s="5"/>
      <c r="J29" s="5"/>
      <c r="K29" s="5"/>
      <c r="L29" s="5"/>
      <c r="M29" s="5"/>
      <c r="N29" s="5"/>
      <c r="O29" s="5"/>
      <c r="P29" s="5"/>
      <c r="Q29" s="5"/>
      <c r="R29" s="5"/>
      <c r="S29" s="5"/>
      <c r="T29" s="5"/>
      <c r="U29" s="5"/>
      <c r="V29" s="5"/>
      <c r="W29" s="5"/>
      <c r="X29" s="5"/>
      <c r="Y29" s="5"/>
      <c r="Z29" s="5"/>
      <c r="AA29" s="5"/>
      <c r="AB29" s="5"/>
      <c r="AC29" s="5"/>
      <c r="AD29" s="5"/>
      <c r="AE29" s="5"/>
      <c r="AF29" s="5"/>
      <c r="AG29" s="5"/>
      <c r="AH29" s="5"/>
      <c r="AI29" s="5"/>
      <c r="AJ29" s="5"/>
      <c r="AK29" s="5"/>
      <c r="AL29" s="5"/>
      <c r="AM29" s="5"/>
      <c r="AN29" s="5"/>
      <c r="AO29" s="5"/>
      <c r="AP29" s="5"/>
      <c r="AQ29" s="5"/>
      <c r="AR29" s="5"/>
      <c r="AS29" s="5"/>
      <c r="AT29" s="5"/>
      <c r="AU29" s="5"/>
      <c r="AV29" s="5"/>
      <c r="AW29" s="5"/>
      <c r="AX29" s="5"/>
      <c r="AY29" s="5"/>
      <c r="AZ29" s="5"/>
      <c r="BA29" s="5"/>
      <c r="BB29" s="5"/>
      <c r="BC29" s="5"/>
      <c r="BD29" s="5"/>
      <c r="BE29" s="5"/>
      <c r="BF29" s="5"/>
      <c r="BG29" s="5"/>
      <c r="BH29" s="5"/>
      <c r="BI29" s="5"/>
      <c r="BJ29" s="5"/>
      <c r="BK29" s="5"/>
      <c r="BL29" s="5"/>
    </row>
    <row r="30" spans="1:255">
      <c r="F30" s="5"/>
      <c r="G30" s="5" t="s">
        <v>2836</v>
      </c>
      <c r="K30" s="1016"/>
      <c r="L30" s="1016"/>
      <c r="M30" s="1016"/>
      <c r="N30" s="1016"/>
      <c r="O30" s="1016"/>
      <c r="P30" s="1016"/>
      <c r="Q30" s="1164">
        <v>0</v>
      </c>
      <c r="R30" s="5">
        <v>0</v>
      </c>
      <c r="S30" s="5">
        <v>190893.22534345722</v>
      </c>
      <c r="T30" s="5">
        <v>187107.71279049551</v>
      </c>
      <c r="U30" s="5">
        <v>182663.39917658686</v>
      </c>
      <c r="V30" s="5">
        <v>177292.10945891734</v>
      </c>
      <c r="W30" s="5">
        <v>170818.34613575327</v>
      </c>
      <c r="X30" s="5">
        <v>163218.33987833877</v>
      </c>
      <c r="Y30" s="5">
        <v>155855.15103231862</v>
      </c>
      <c r="Z30" s="5">
        <v>148470.36955410222</v>
      </c>
      <c r="AA30" s="5">
        <v>140857.24441468346</v>
      </c>
      <c r="AB30" s="5">
        <v>132942.98052734908</v>
      </c>
      <c r="AC30" s="5">
        <v>125712.3997147414</v>
      </c>
      <c r="AD30" s="5">
        <v>118485.03673968693</v>
      </c>
      <c r="AE30" s="5">
        <v>111534.98346582599</v>
      </c>
      <c r="AF30" s="5">
        <v>104459.85027313956</v>
      </c>
      <c r="AG30" s="5">
        <v>97558.61951213298</v>
      </c>
      <c r="AH30" s="5">
        <v>90688.335425879632</v>
      </c>
      <c r="AI30" s="5">
        <v>84979.296323459814</v>
      </c>
      <c r="AJ30" s="5">
        <v>78286.287540805715</v>
      </c>
    </row>
    <row r="31" spans="1:255">
      <c r="F31" s="5"/>
      <c r="G31" s="5" t="s">
        <v>2802</v>
      </c>
      <c r="K31" s="1016"/>
      <c r="L31" s="1016"/>
      <c r="M31" s="1016"/>
      <c r="N31" s="1016"/>
      <c r="O31" s="1016"/>
      <c r="P31" s="1016"/>
      <c r="Q31" s="1164">
        <v>0</v>
      </c>
      <c r="R31" s="5">
        <v>0</v>
      </c>
      <c r="S31" s="5">
        <v>0</v>
      </c>
      <c r="T31" s="5">
        <v>0</v>
      </c>
      <c r="U31" s="5">
        <v>0</v>
      </c>
      <c r="V31" s="5">
        <v>0</v>
      </c>
      <c r="W31" s="5">
        <v>30.8</v>
      </c>
      <c r="X31" s="5">
        <v>200.2</v>
      </c>
      <c r="Y31" s="5">
        <v>554.4</v>
      </c>
      <c r="Z31" s="5">
        <v>1062.5999999999999</v>
      </c>
      <c r="AA31" s="5">
        <v>1617</v>
      </c>
      <c r="AB31" s="5">
        <v>3019.2</v>
      </c>
      <c r="AC31" s="5">
        <v>7902.9000000000005</v>
      </c>
      <c r="AD31" s="5">
        <v>13752.9</v>
      </c>
      <c r="AE31" s="5">
        <v>19541.114281742295</v>
      </c>
      <c r="AF31" s="5">
        <v>25562.793625114136</v>
      </c>
      <c r="AG31" s="5">
        <v>32594.433229713119</v>
      </c>
      <c r="AH31" s="5">
        <v>39843.298068426717</v>
      </c>
      <c r="AI31" s="5">
        <v>46835.379172212524</v>
      </c>
      <c r="AJ31" s="5">
        <v>53101.661597044062</v>
      </c>
    </row>
    <row r="32" spans="1:255">
      <c r="F32" s="5"/>
      <c r="G32" s="5" t="s">
        <v>2834</v>
      </c>
      <c r="K32" s="1016"/>
      <c r="L32" s="1016"/>
      <c r="M32" s="1016"/>
      <c r="N32" s="1016"/>
      <c r="O32" s="1016"/>
      <c r="P32" s="1016"/>
      <c r="Q32" s="1164">
        <v>0</v>
      </c>
      <c r="R32" s="5">
        <v>0</v>
      </c>
      <c r="S32" s="5">
        <v>8915.5262600000005</v>
      </c>
      <c r="T32" s="5">
        <v>7583.9762599999995</v>
      </c>
      <c r="U32" s="5">
        <v>6097.00126</v>
      </c>
      <c r="V32" s="5">
        <v>5287.2137599999996</v>
      </c>
      <c r="W32" s="5">
        <v>4487.6762600000002</v>
      </c>
      <c r="X32" s="5">
        <v>3655.8012599999997</v>
      </c>
      <c r="Y32" s="5">
        <v>2958.6512599999996</v>
      </c>
      <c r="Z32" s="5">
        <v>2470.42</v>
      </c>
      <c r="AA32" s="5">
        <v>1943.595</v>
      </c>
      <c r="AB32" s="5">
        <v>1664.925</v>
      </c>
      <c r="AC32" s="5">
        <v>1322.175</v>
      </c>
      <c r="AD32" s="5">
        <v>1263.925</v>
      </c>
      <c r="AE32" s="5">
        <v>1202.675</v>
      </c>
      <c r="AF32" s="5">
        <v>1138.425</v>
      </c>
      <c r="AG32" s="5">
        <v>1070.925</v>
      </c>
      <c r="AH32" s="5">
        <v>1000.175</v>
      </c>
      <c r="AI32" s="5">
        <v>925.92499999999995</v>
      </c>
      <c r="AJ32" s="5">
        <v>840.42499999999995</v>
      </c>
    </row>
    <row r="33" spans="1:255">
      <c r="C33" s="1724" t="s">
        <v>456</v>
      </c>
      <c r="D33" s="29"/>
      <c r="G33" s="29" t="s">
        <v>2865</v>
      </c>
      <c r="H33" s="29"/>
      <c r="I33" s="29"/>
      <c r="J33" s="29"/>
      <c r="K33" s="434">
        <v>147867</v>
      </c>
      <c r="L33" s="434">
        <v>168709</v>
      </c>
      <c r="M33" s="434">
        <v>175670</v>
      </c>
      <c r="N33" s="434">
        <v>190990</v>
      </c>
      <c r="O33" s="434">
        <v>173095</v>
      </c>
      <c r="P33" s="434">
        <v>175285</v>
      </c>
      <c r="Q33" s="1164">
        <v>175285</v>
      </c>
      <c r="R33" s="29">
        <v>0</v>
      </c>
      <c r="S33" s="29">
        <v>199808.75160345723</v>
      </c>
      <c r="T33" s="29">
        <v>194691.68905049551</v>
      </c>
      <c r="U33" s="29">
        <v>188760.40043658685</v>
      </c>
      <c r="V33" s="29">
        <v>182579.32321891736</v>
      </c>
      <c r="W33" s="29">
        <v>175336.82239575326</v>
      </c>
      <c r="X33" s="29">
        <v>167074.34113833879</v>
      </c>
      <c r="Y33" s="29">
        <v>159368.20229231863</v>
      </c>
      <c r="Z33" s="29">
        <v>152003.38955410224</v>
      </c>
      <c r="AA33" s="29">
        <v>144417.83941468346</v>
      </c>
      <c r="AB33" s="29">
        <v>137627.10552734908</v>
      </c>
      <c r="AC33" s="29">
        <v>134937.4747147414</v>
      </c>
      <c r="AD33" s="29">
        <v>133501.86173968692</v>
      </c>
      <c r="AE33" s="29">
        <v>132278.77274756826</v>
      </c>
      <c r="AF33" s="29">
        <v>131161.0688982537</v>
      </c>
      <c r="AG33" s="29">
        <v>131223.97774184609</v>
      </c>
      <c r="AH33" s="29">
        <v>131531.80849430634</v>
      </c>
      <c r="AI33" s="29">
        <v>132740.60049567232</v>
      </c>
      <c r="AJ33" s="29">
        <v>132228.37413784978</v>
      </c>
      <c r="AK33" s="29"/>
      <c r="AL33" s="29"/>
      <c r="AM33" s="29"/>
      <c r="AN33" s="29"/>
      <c r="AO33" s="29"/>
      <c r="AP33" s="29"/>
      <c r="AQ33" s="29"/>
      <c r="AR33" s="29"/>
      <c r="AS33" s="29"/>
      <c r="AT33" s="29"/>
      <c r="AU33" s="29"/>
      <c r="AV33" s="29"/>
      <c r="AW33" s="29"/>
      <c r="AX33" s="29"/>
      <c r="AY33" s="29"/>
      <c r="AZ33" s="29"/>
      <c r="BA33" s="29"/>
      <c r="BB33" s="29"/>
      <c r="BC33" s="29"/>
      <c r="BD33" s="29"/>
      <c r="BE33" s="29"/>
      <c r="BF33" s="29"/>
      <c r="BG33" s="29"/>
      <c r="BH33" s="29"/>
      <c r="BI33" s="29"/>
      <c r="BJ33" s="29"/>
      <c r="BK33" s="29"/>
      <c r="BL33" s="29"/>
    </row>
    <row r="34" spans="1:255">
      <c r="C34" s="1724" t="s">
        <v>456</v>
      </c>
      <c r="G34" s="5" t="s">
        <v>2866</v>
      </c>
      <c r="K34" s="1016">
        <v>-47555</v>
      </c>
      <c r="L34" s="1016">
        <v>-58731</v>
      </c>
      <c r="M34" s="1016">
        <v>-56728</v>
      </c>
      <c r="N34" s="1016">
        <v>-71111</v>
      </c>
      <c r="O34" s="1016">
        <v>-69741</v>
      </c>
      <c r="P34" s="1016">
        <v>-42008</v>
      </c>
      <c r="Q34" s="1164">
        <v>-42008</v>
      </c>
      <c r="R34" s="5">
        <v>0</v>
      </c>
      <c r="S34" s="5">
        <v>0</v>
      </c>
      <c r="T34" s="5">
        <v>0</v>
      </c>
      <c r="U34" s="5">
        <v>0</v>
      </c>
      <c r="V34" s="5">
        <v>0</v>
      </c>
      <c r="W34" s="5">
        <v>0</v>
      </c>
      <c r="X34" s="5">
        <v>0</v>
      </c>
      <c r="Y34" s="5">
        <v>0</v>
      </c>
      <c r="Z34" s="5">
        <v>0</v>
      </c>
      <c r="AA34" s="5">
        <v>0</v>
      </c>
      <c r="AB34" s="5">
        <v>0</v>
      </c>
      <c r="AC34" s="5">
        <v>0</v>
      </c>
      <c r="AD34" s="5">
        <v>0</v>
      </c>
      <c r="AE34" s="5">
        <v>0</v>
      </c>
      <c r="AF34" s="5">
        <v>0</v>
      </c>
      <c r="AG34" s="5">
        <v>0</v>
      </c>
      <c r="AH34" s="5">
        <v>0</v>
      </c>
      <c r="AI34" s="5">
        <v>0</v>
      </c>
      <c r="AJ34" s="5">
        <v>0</v>
      </c>
    </row>
    <row r="36" spans="1:255">
      <c r="C36" s="1724" t="s">
        <v>456</v>
      </c>
      <c r="D36" s="5" t="s">
        <v>214</v>
      </c>
      <c r="F36" s="5" t="s">
        <v>2867</v>
      </c>
      <c r="K36" s="1731">
        <v>5408</v>
      </c>
      <c r="L36" s="1731">
        <v>4919</v>
      </c>
      <c r="M36" s="1731">
        <v>4506</v>
      </c>
      <c r="N36" s="1731">
        <v>4142</v>
      </c>
      <c r="O36" s="1731">
        <v>3831</v>
      </c>
      <c r="P36" s="1731">
        <v>3429</v>
      </c>
      <c r="Q36" s="1028">
        <v>11043</v>
      </c>
      <c r="R36" s="1028">
        <v>11043</v>
      </c>
      <c r="S36" s="1028">
        <v>11043</v>
      </c>
      <c r="T36" s="1028">
        <v>11043</v>
      </c>
      <c r="U36" s="1028">
        <v>11043</v>
      </c>
      <c r="V36" s="1028">
        <v>3104</v>
      </c>
      <c r="W36" s="1028">
        <v>3104</v>
      </c>
      <c r="X36" s="1028">
        <v>3104</v>
      </c>
      <c r="Y36" s="1028">
        <v>3104</v>
      </c>
      <c r="Z36" s="1028">
        <v>3104</v>
      </c>
      <c r="AA36" s="1028">
        <v>809</v>
      </c>
      <c r="AB36" s="1028">
        <v>809</v>
      </c>
      <c r="AC36" s="1028">
        <v>809</v>
      </c>
      <c r="AD36" s="1028">
        <v>809</v>
      </c>
      <c r="AE36" s="1016"/>
      <c r="AF36" s="1016"/>
      <c r="AG36" s="1016"/>
      <c r="AH36" s="1016"/>
      <c r="AI36" s="1016"/>
      <c r="AJ36" s="1016"/>
    </row>
    <row r="37" spans="1:255">
      <c r="C37" s="1724" t="s">
        <v>456</v>
      </c>
      <c r="D37" s="5" t="s">
        <v>2868</v>
      </c>
      <c r="F37" s="5" t="s">
        <v>32</v>
      </c>
      <c r="K37" s="1016">
        <v>321188</v>
      </c>
      <c r="L37" s="1016">
        <v>311130</v>
      </c>
      <c r="M37" s="1016">
        <v>304713</v>
      </c>
      <c r="N37" s="1016">
        <v>380958</v>
      </c>
      <c r="O37" s="1016">
        <v>416047</v>
      </c>
      <c r="P37" s="1016">
        <v>371610</v>
      </c>
      <c r="Q37" s="1164">
        <v>371610</v>
      </c>
      <c r="R37" s="5">
        <v>0</v>
      </c>
      <c r="S37" s="5">
        <v>0</v>
      </c>
      <c r="T37" s="5">
        <v>497735.77600999997</v>
      </c>
      <c r="U37" s="5">
        <v>417586.39719783881</v>
      </c>
      <c r="V37" s="5">
        <v>421296.05514088325</v>
      </c>
      <c r="W37" s="5">
        <v>437306.86323665752</v>
      </c>
      <c r="X37" s="5">
        <v>455244.40159587539</v>
      </c>
      <c r="Y37" s="5">
        <v>474071.44448090787</v>
      </c>
      <c r="Z37" s="5">
        <v>493518.67066556273</v>
      </c>
      <c r="AA37" s="5">
        <v>511452.47867899807</v>
      </c>
      <c r="AB37" s="5">
        <v>527193.88421765878</v>
      </c>
      <c r="AC37" s="5">
        <v>544057.46151524188</v>
      </c>
      <c r="AD37" s="5">
        <v>561086.47439056798</v>
      </c>
      <c r="AE37" s="5">
        <v>579111.53299605276</v>
      </c>
      <c r="AF37" s="5">
        <v>597494.26882148429</v>
      </c>
      <c r="AG37" s="5">
        <v>617086.77328138507</v>
      </c>
      <c r="AH37" s="5">
        <v>636653.15600940119</v>
      </c>
      <c r="AI37" s="5">
        <v>657719.03082259861</v>
      </c>
      <c r="AJ37" s="5">
        <v>678826.45666880556</v>
      </c>
    </row>
    <row r="38" spans="1:255">
      <c r="C38" s="1724" t="s">
        <v>456</v>
      </c>
      <c r="F38" s="5" t="s">
        <v>2869</v>
      </c>
      <c r="K38" s="1016"/>
      <c r="L38" s="1016">
        <v>24000</v>
      </c>
      <c r="M38" s="1016">
        <v>24000</v>
      </c>
      <c r="N38" s="1016">
        <v>24000</v>
      </c>
      <c r="O38" s="1016">
        <v>24000</v>
      </c>
      <c r="P38" s="1016">
        <v>24000</v>
      </c>
      <c r="Q38" s="1164">
        <v>24000</v>
      </c>
      <c r="R38" s="5">
        <v>24000</v>
      </c>
      <c r="S38" s="5">
        <v>24000</v>
      </c>
      <c r="T38" s="5">
        <v>24000</v>
      </c>
      <c r="U38" s="5">
        <v>24000</v>
      </c>
      <c r="V38" s="5">
        <v>24000</v>
      </c>
      <c r="W38" s="5">
        <v>24000</v>
      </c>
      <c r="X38" s="5">
        <v>24000</v>
      </c>
      <c r="Y38" s="5">
        <v>24000</v>
      </c>
      <c r="Z38" s="5">
        <v>24000</v>
      </c>
      <c r="AA38" s="5">
        <v>24000</v>
      </c>
      <c r="AB38" s="5">
        <v>24000</v>
      </c>
      <c r="AC38" s="5">
        <v>24000</v>
      </c>
      <c r="AD38" s="5">
        <v>24000</v>
      </c>
      <c r="AE38" s="5">
        <v>24000</v>
      </c>
      <c r="AF38" s="5">
        <v>24000</v>
      </c>
      <c r="AG38" s="5">
        <v>24000</v>
      </c>
      <c r="AH38" s="5">
        <v>24000</v>
      </c>
      <c r="AI38" s="5">
        <v>24000</v>
      </c>
      <c r="AJ38" s="5">
        <v>24000</v>
      </c>
    </row>
    <row r="39" spans="1:255">
      <c r="C39" s="1724" t="s">
        <v>456</v>
      </c>
      <c r="F39" s="5" t="s">
        <v>2870</v>
      </c>
      <c r="L39" s="1016">
        <v>35205</v>
      </c>
      <c r="M39" s="1016">
        <v>39687</v>
      </c>
      <c r="N39" s="1016"/>
      <c r="O39" s="1016"/>
      <c r="P39" s="1016"/>
      <c r="Q39" s="1164">
        <v>0</v>
      </c>
      <c r="R39" s="5">
        <v>0</v>
      </c>
      <c r="S39" s="5">
        <v>0</v>
      </c>
      <c r="T39" s="5">
        <v>53624.594499999999</v>
      </c>
      <c r="U39" s="5">
        <v>62160.117654461435</v>
      </c>
      <c r="V39" s="5">
        <v>61654.767594064499</v>
      </c>
      <c r="W39" s="5">
        <v>59834.359596676084</v>
      </c>
      <c r="X39" s="5">
        <v>59293.306308930922</v>
      </c>
      <c r="Y39" s="5">
        <v>58549.791054911744</v>
      </c>
      <c r="Z39" s="5">
        <v>48657.631562348259</v>
      </c>
      <c r="AA39" s="5">
        <v>48199.555430457185</v>
      </c>
      <c r="AB39" s="5">
        <v>48414.991677122605</v>
      </c>
      <c r="AC39" s="5">
        <v>45816.664172261728</v>
      </c>
      <c r="AD39" s="5">
        <v>45946.291942715114</v>
      </c>
      <c r="AE39" s="5">
        <v>51494.692033627805</v>
      </c>
      <c r="AF39" s="5">
        <v>54532.714793614192</v>
      </c>
      <c r="AG39" s="5">
        <v>51805.374273919027</v>
      </c>
      <c r="AH39" s="5">
        <v>52097.744537205799</v>
      </c>
      <c r="AI39" s="5">
        <v>47201.285059797359</v>
      </c>
      <c r="AJ39" s="5">
        <v>35772.339269069606</v>
      </c>
    </row>
    <row r="40" spans="1:255">
      <c r="C40" s="1724" t="s">
        <v>456</v>
      </c>
      <c r="F40" s="5" t="s">
        <v>2871</v>
      </c>
      <c r="K40" s="1016">
        <v>0</v>
      </c>
      <c r="L40" s="1016">
        <v>0</v>
      </c>
      <c r="M40" s="1016">
        <v>0</v>
      </c>
      <c r="N40" s="1016">
        <v>0</v>
      </c>
      <c r="O40" s="1016">
        <v>0</v>
      </c>
      <c r="P40" s="1016">
        <v>0</v>
      </c>
      <c r="Q40" s="1164">
        <v>0</v>
      </c>
    </row>
    <row r="41" spans="1:255">
      <c r="F41" s="29" t="s">
        <v>745</v>
      </c>
      <c r="K41" s="490">
        <v>705373</v>
      </c>
      <c r="L41" s="490">
        <v>851472</v>
      </c>
      <c r="M41" s="490">
        <v>827249</v>
      </c>
      <c r="N41" s="490">
        <v>879244</v>
      </c>
      <c r="O41" s="490">
        <v>949338</v>
      </c>
      <c r="P41" s="490">
        <v>966000</v>
      </c>
      <c r="Q41" s="490">
        <v>973614</v>
      </c>
      <c r="R41" s="490">
        <v>111576.6951</v>
      </c>
      <c r="S41" s="490">
        <v>273819.81859038887</v>
      </c>
      <c r="T41" s="490">
        <v>1140103.0475614876</v>
      </c>
      <c r="U41" s="490">
        <v>1157192.1440246573</v>
      </c>
      <c r="V41" s="490">
        <v>1167429.286876377</v>
      </c>
      <c r="W41" s="490">
        <v>1192406.9590359223</v>
      </c>
      <c r="X41" s="490">
        <v>1221771.158894266</v>
      </c>
      <c r="Y41" s="490">
        <v>1257991.3535703484</v>
      </c>
      <c r="Z41" s="490">
        <v>1294653.0175806817</v>
      </c>
      <c r="AA41" s="490">
        <v>1329466.6926634973</v>
      </c>
      <c r="AB41" s="490">
        <v>1358772.5414724736</v>
      </c>
      <c r="AC41" s="490">
        <v>1403249.1254489019</v>
      </c>
      <c r="AD41" s="490">
        <v>1441719.3541860036</v>
      </c>
      <c r="AE41" s="490">
        <v>1487801.8005581663</v>
      </c>
      <c r="AF41" s="490">
        <v>1541257.6180710215</v>
      </c>
      <c r="AG41" s="490">
        <v>1574450.747637372</v>
      </c>
      <c r="AH41" s="490">
        <v>1609911.1480823348</v>
      </c>
      <c r="AI41" s="490">
        <v>1644089.6847436519</v>
      </c>
      <c r="AJ41" s="490">
        <v>1688863.7481502169</v>
      </c>
    </row>
    <row r="42" spans="1:255">
      <c r="K42" s="237"/>
      <c r="L42" s="237"/>
      <c r="M42" s="237"/>
      <c r="N42" s="237"/>
      <c r="O42" s="237"/>
      <c r="P42" s="237"/>
      <c r="Q42" s="237"/>
      <c r="R42" s="237"/>
      <c r="S42" s="237"/>
      <c r="T42" s="237"/>
      <c r="U42" s="237"/>
      <c r="V42" s="237"/>
      <c r="W42" s="237"/>
      <c r="X42" s="237"/>
      <c r="Y42" s="237"/>
      <c r="Z42" s="237"/>
      <c r="AA42" s="237"/>
      <c r="AB42" s="237"/>
      <c r="AC42" s="237"/>
      <c r="AD42" s="237"/>
      <c r="AE42" s="237"/>
      <c r="AF42" s="237"/>
      <c r="AG42" s="237"/>
      <c r="AH42" s="237"/>
      <c r="AI42" s="237"/>
      <c r="AJ42" s="237"/>
    </row>
    <row r="43" spans="1:255">
      <c r="E43" s="29" t="s">
        <v>2872</v>
      </c>
      <c r="F43" s="5"/>
      <c r="K43" s="490">
        <v>351950</v>
      </c>
      <c r="L43" s="490">
        <v>259311</v>
      </c>
      <c r="M43" s="490">
        <v>403807</v>
      </c>
      <c r="N43" s="490">
        <v>384724</v>
      </c>
      <c r="O43" s="490">
        <v>326044</v>
      </c>
      <c r="P43" s="490">
        <v>344722</v>
      </c>
      <c r="Q43" s="490">
        <v>337108</v>
      </c>
      <c r="R43" s="490" t="e">
        <v>#REF!</v>
      </c>
      <c r="S43" s="490" t="e">
        <v>#REF!</v>
      </c>
      <c r="T43" s="490" t="e">
        <v>#REF!</v>
      </c>
      <c r="U43" s="490" t="e">
        <v>#REF!</v>
      </c>
      <c r="V43" s="490" t="e">
        <v>#REF!</v>
      </c>
      <c r="W43" s="490" t="e">
        <v>#REF!</v>
      </c>
      <c r="X43" s="490" t="e">
        <v>#REF!</v>
      </c>
      <c r="Y43" s="490" t="e">
        <v>#REF!</v>
      </c>
      <c r="Z43" s="490" t="e">
        <v>#REF!</v>
      </c>
      <c r="AA43" s="490" t="e">
        <v>#REF!</v>
      </c>
      <c r="AB43" s="490" t="e">
        <v>#REF!</v>
      </c>
      <c r="AC43" s="490" t="e">
        <v>#REF!</v>
      </c>
      <c r="AD43" s="490" t="e">
        <v>#REF!</v>
      </c>
      <c r="AE43" s="490" t="e">
        <v>#REF!</v>
      </c>
      <c r="AF43" s="490" t="e">
        <v>#REF!</v>
      </c>
      <c r="AG43" s="490" t="e">
        <v>#REF!</v>
      </c>
      <c r="AH43" s="490" t="e">
        <v>#REF!</v>
      </c>
      <c r="AI43" s="490" t="e">
        <v>#REF!</v>
      </c>
      <c r="AJ43" s="490" t="e">
        <v>#REF!</v>
      </c>
      <c r="BM43" s="237"/>
      <c r="BN43" s="237"/>
      <c r="BO43" s="237"/>
      <c r="BP43" s="237"/>
      <c r="BQ43" s="237"/>
      <c r="BR43" s="237"/>
      <c r="BS43" s="237"/>
      <c r="BT43" s="237"/>
      <c r="BU43" s="237"/>
      <c r="BV43" s="237"/>
      <c r="BW43" s="237"/>
      <c r="BX43" s="237"/>
      <c r="BY43" s="237"/>
      <c r="BZ43" s="237"/>
      <c r="CA43" s="237"/>
      <c r="CB43" s="237"/>
      <c r="CC43" s="237"/>
      <c r="CD43" s="237"/>
      <c r="CE43" s="237"/>
      <c r="CF43" s="237"/>
      <c r="CG43" s="237"/>
      <c r="CH43" s="237"/>
      <c r="CI43" s="237"/>
      <c r="CJ43" s="237"/>
      <c r="CK43" s="237"/>
      <c r="CL43" s="237"/>
      <c r="CM43" s="237"/>
      <c r="CN43" s="237"/>
      <c r="CO43" s="237"/>
      <c r="CP43" s="237"/>
      <c r="CQ43" s="237"/>
      <c r="CR43" s="237"/>
      <c r="CS43" s="237"/>
      <c r="CT43" s="237"/>
      <c r="CU43" s="237"/>
      <c r="CV43" s="237"/>
      <c r="CW43" s="237"/>
      <c r="CX43" s="237"/>
      <c r="CY43" s="237"/>
      <c r="CZ43" s="237"/>
      <c r="DA43" s="237"/>
      <c r="DB43" s="237"/>
      <c r="DC43" s="237"/>
      <c r="DD43" s="237"/>
      <c r="DE43" s="237"/>
      <c r="DF43" s="237"/>
      <c r="DG43" s="237"/>
      <c r="DH43" s="237"/>
      <c r="DI43" s="237"/>
      <c r="DJ43" s="237"/>
      <c r="DK43" s="237"/>
      <c r="DL43" s="237"/>
      <c r="DM43" s="237"/>
      <c r="DN43" s="237"/>
      <c r="DO43" s="237"/>
      <c r="DP43" s="237"/>
      <c r="DQ43" s="237"/>
      <c r="DR43" s="237"/>
      <c r="DS43" s="237"/>
      <c r="DT43" s="237"/>
      <c r="DU43" s="237"/>
      <c r="DV43" s="237"/>
      <c r="DW43" s="237"/>
      <c r="DX43" s="237"/>
      <c r="DY43" s="237"/>
      <c r="DZ43" s="237"/>
      <c r="EA43" s="237"/>
      <c r="EB43" s="237"/>
      <c r="EC43" s="237"/>
      <c r="ED43" s="237"/>
      <c r="EE43" s="237"/>
      <c r="EF43" s="237"/>
      <c r="EG43" s="237"/>
      <c r="EH43" s="237"/>
      <c r="EI43" s="237"/>
      <c r="EJ43" s="237"/>
      <c r="EK43" s="237"/>
      <c r="EL43" s="237"/>
      <c r="EM43" s="237"/>
      <c r="EN43" s="237"/>
      <c r="EO43" s="237"/>
      <c r="EP43" s="237"/>
      <c r="EQ43" s="237"/>
      <c r="ER43" s="237"/>
      <c r="ES43" s="237"/>
      <c r="ET43" s="237"/>
      <c r="EU43" s="237"/>
      <c r="EV43" s="237"/>
      <c r="EW43" s="237"/>
      <c r="EX43" s="237"/>
      <c r="EY43" s="237"/>
      <c r="EZ43" s="237"/>
      <c r="FA43" s="237"/>
      <c r="FB43" s="237"/>
      <c r="FC43" s="237"/>
      <c r="FD43" s="237"/>
      <c r="FE43" s="237"/>
      <c r="FF43" s="237"/>
      <c r="FG43" s="237"/>
      <c r="FH43" s="237"/>
      <c r="FI43" s="237"/>
      <c r="FJ43" s="237"/>
      <c r="FK43" s="237"/>
      <c r="FL43" s="237"/>
      <c r="FM43" s="237"/>
      <c r="FN43" s="237"/>
      <c r="FO43" s="237"/>
      <c r="FP43" s="237"/>
      <c r="FQ43" s="237"/>
      <c r="FR43" s="237"/>
      <c r="FS43" s="237"/>
      <c r="FT43" s="237"/>
      <c r="FU43" s="237"/>
      <c r="FV43" s="237"/>
      <c r="FW43" s="237"/>
      <c r="FX43" s="237"/>
      <c r="FY43" s="237"/>
      <c r="FZ43" s="237"/>
      <c r="GA43" s="237"/>
      <c r="GB43" s="237"/>
      <c r="GC43" s="237"/>
      <c r="GD43" s="237"/>
      <c r="GE43" s="237"/>
      <c r="GF43" s="237"/>
      <c r="GG43" s="237"/>
      <c r="GH43" s="237"/>
      <c r="GI43" s="237"/>
      <c r="GJ43" s="237"/>
      <c r="GK43" s="237"/>
      <c r="GL43" s="237"/>
      <c r="GM43" s="237"/>
      <c r="GN43" s="237"/>
      <c r="GO43" s="237"/>
      <c r="GP43" s="237"/>
      <c r="GQ43" s="237"/>
      <c r="GR43" s="237"/>
      <c r="GS43" s="237"/>
      <c r="GT43" s="237"/>
      <c r="GU43" s="237"/>
      <c r="GV43" s="237"/>
      <c r="GW43" s="237"/>
      <c r="GX43" s="237"/>
      <c r="GY43" s="237"/>
      <c r="GZ43" s="237"/>
      <c r="HA43" s="237"/>
      <c r="HB43" s="237"/>
      <c r="HC43" s="237"/>
      <c r="HD43" s="237"/>
      <c r="HE43" s="237"/>
      <c r="HF43" s="237"/>
      <c r="HG43" s="237"/>
      <c r="HH43" s="237"/>
      <c r="HI43" s="237"/>
      <c r="HJ43" s="237"/>
      <c r="HK43" s="237"/>
      <c r="HL43" s="237"/>
      <c r="HM43" s="237"/>
      <c r="HN43" s="237"/>
      <c r="HO43" s="237"/>
      <c r="HP43" s="237"/>
      <c r="HQ43" s="237"/>
      <c r="HR43" s="237"/>
      <c r="HS43" s="237"/>
      <c r="HT43" s="237"/>
      <c r="HU43" s="237"/>
      <c r="HV43" s="237"/>
    </row>
    <row r="44" spans="1:255">
      <c r="F44" s="5"/>
      <c r="K44" s="237"/>
      <c r="L44" s="237"/>
      <c r="M44" s="237"/>
      <c r="N44" s="237"/>
      <c r="O44" s="237"/>
      <c r="P44" s="237"/>
      <c r="Q44" s="237"/>
      <c r="R44" s="237"/>
      <c r="S44" s="237"/>
      <c r="T44" s="237"/>
      <c r="U44" s="237"/>
      <c r="V44" s="237"/>
      <c r="W44" s="237"/>
      <c r="X44" s="237"/>
      <c r="Y44" s="237"/>
      <c r="Z44" s="237"/>
      <c r="AA44" s="237"/>
      <c r="AB44" s="237"/>
      <c r="AC44" s="237"/>
      <c r="AD44" s="237"/>
      <c r="AE44" s="237"/>
      <c r="AF44" s="237"/>
      <c r="AG44" s="237"/>
      <c r="AH44" s="237"/>
      <c r="AI44" s="237"/>
      <c r="AJ44" s="237"/>
      <c r="BM44" s="237"/>
      <c r="BN44" s="237"/>
      <c r="BO44" s="237"/>
      <c r="BP44" s="237"/>
      <c r="BQ44" s="237"/>
      <c r="BR44" s="237"/>
      <c r="BS44" s="237"/>
      <c r="BT44" s="237"/>
      <c r="BU44" s="237"/>
      <c r="BV44" s="237"/>
      <c r="BW44" s="237"/>
      <c r="BX44" s="237"/>
      <c r="BY44" s="237"/>
      <c r="BZ44" s="237"/>
      <c r="CA44" s="237"/>
      <c r="CB44" s="237"/>
      <c r="CC44" s="237"/>
      <c r="CD44" s="237"/>
      <c r="CE44" s="237"/>
      <c r="CF44" s="237"/>
      <c r="CG44" s="237"/>
      <c r="CH44" s="237"/>
      <c r="CI44" s="237"/>
      <c r="CJ44" s="237"/>
      <c r="CK44" s="237"/>
      <c r="CL44" s="237"/>
      <c r="CM44" s="237"/>
      <c r="CN44" s="237"/>
      <c r="CO44" s="237"/>
      <c r="CP44" s="237"/>
      <c r="CQ44" s="237"/>
      <c r="CR44" s="237"/>
      <c r="CS44" s="237"/>
      <c r="CT44" s="237"/>
      <c r="CU44" s="237"/>
      <c r="CV44" s="237"/>
      <c r="CW44" s="237"/>
      <c r="CX44" s="237"/>
      <c r="CY44" s="237"/>
      <c r="CZ44" s="237"/>
      <c r="DA44" s="237"/>
      <c r="DB44" s="237"/>
      <c r="DC44" s="237"/>
      <c r="DD44" s="237"/>
      <c r="DE44" s="237"/>
      <c r="DF44" s="237"/>
      <c r="DG44" s="237"/>
      <c r="DH44" s="237"/>
      <c r="DI44" s="237"/>
      <c r="DJ44" s="237"/>
      <c r="DK44" s="237"/>
      <c r="DL44" s="237"/>
      <c r="DM44" s="237"/>
      <c r="DN44" s="237"/>
      <c r="DO44" s="237"/>
      <c r="DP44" s="237"/>
      <c r="DQ44" s="237"/>
      <c r="DR44" s="237"/>
      <c r="DS44" s="237"/>
      <c r="DT44" s="237"/>
      <c r="DU44" s="237"/>
      <c r="DV44" s="237"/>
      <c r="DW44" s="237"/>
      <c r="DX44" s="237"/>
      <c r="DY44" s="237"/>
      <c r="DZ44" s="237"/>
      <c r="EA44" s="237"/>
      <c r="EB44" s="237"/>
      <c r="EC44" s="237"/>
      <c r="ED44" s="237"/>
      <c r="EE44" s="237"/>
      <c r="EF44" s="237"/>
      <c r="EG44" s="237"/>
      <c r="EH44" s="237"/>
      <c r="EI44" s="237"/>
      <c r="EJ44" s="237"/>
      <c r="EK44" s="237"/>
      <c r="EL44" s="237"/>
      <c r="EM44" s="237"/>
      <c r="EN44" s="237"/>
      <c r="EO44" s="237"/>
      <c r="EP44" s="237"/>
      <c r="EQ44" s="237"/>
      <c r="ER44" s="237"/>
      <c r="ES44" s="237"/>
      <c r="ET44" s="237"/>
      <c r="EU44" s="237"/>
      <c r="EV44" s="237"/>
      <c r="EW44" s="237"/>
      <c r="EX44" s="237"/>
      <c r="EY44" s="237"/>
      <c r="EZ44" s="237"/>
      <c r="FA44" s="237"/>
      <c r="FB44" s="237"/>
      <c r="FC44" s="237"/>
      <c r="FD44" s="237"/>
      <c r="FE44" s="237"/>
      <c r="FF44" s="237"/>
      <c r="FG44" s="237"/>
      <c r="FH44" s="237"/>
      <c r="FI44" s="237"/>
      <c r="FJ44" s="237"/>
      <c r="FK44" s="237"/>
      <c r="FL44" s="237"/>
      <c r="FM44" s="237"/>
      <c r="FN44" s="237"/>
      <c r="FO44" s="237"/>
      <c r="FP44" s="237"/>
      <c r="FQ44" s="237"/>
      <c r="FR44" s="237"/>
      <c r="FS44" s="237"/>
      <c r="FT44" s="237"/>
      <c r="FU44" s="237"/>
      <c r="FV44" s="237"/>
      <c r="FW44" s="237"/>
      <c r="FX44" s="237"/>
      <c r="FY44" s="237"/>
      <c r="FZ44" s="237"/>
      <c r="GA44" s="237"/>
      <c r="GB44" s="237"/>
      <c r="GC44" s="237"/>
      <c r="GD44" s="237"/>
      <c r="GE44" s="237"/>
      <c r="GF44" s="237"/>
      <c r="GG44" s="237"/>
      <c r="GH44" s="237"/>
      <c r="GI44" s="237"/>
      <c r="GJ44" s="237"/>
      <c r="GK44" s="237"/>
      <c r="GL44" s="237"/>
      <c r="GM44" s="237"/>
      <c r="GN44" s="237"/>
      <c r="GO44" s="237"/>
      <c r="GP44" s="237"/>
      <c r="GQ44" s="237"/>
      <c r="GR44" s="237"/>
      <c r="GS44" s="237"/>
      <c r="GT44" s="237"/>
      <c r="GU44" s="237"/>
      <c r="GV44" s="237"/>
      <c r="GW44" s="237"/>
      <c r="GX44" s="237"/>
      <c r="GY44" s="237"/>
      <c r="GZ44" s="237"/>
      <c r="HA44" s="237"/>
      <c r="HB44" s="237"/>
      <c r="HC44" s="237"/>
      <c r="HD44" s="237"/>
      <c r="HE44" s="237"/>
      <c r="HF44" s="237"/>
      <c r="HG44" s="237"/>
      <c r="HH44" s="237"/>
      <c r="HI44" s="237"/>
      <c r="HJ44" s="237"/>
      <c r="HK44" s="237"/>
      <c r="HL44" s="237"/>
      <c r="HM44" s="237"/>
      <c r="HN44" s="237"/>
      <c r="HO44" s="237"/>
      <c r="HP44" s="237"/>
      <c r="HQ44" s="237"/>
      <c r="HR44" s="237"/>
      <c r="HS44" s="237"/>
      <c r="HT44" s="237"/>
      <c r="HU44" s="237"/>
      <c r="HV44" s="237"/>
    </row>
    <row r="45" spans="1:255">
      <c r="E45" s="29" t="s">
        <v>2873</v>
      </c>
      <c r="F45" s="5"/>
      <c r="BM45" s="29"/>
      <c r="BN45" s="29"/>
      <c r="BO45" s="29"/>
      <c r="BP45" s="29"/>
      <c r="BQ45" s="29"/>
      <c r="BR45" s="29"/>
      <c r="BS45" s="29"/>
      <c r="BT45" s="29"/>
      <c r="BU45" s="29"/>
      <c r="BV45" s="29"/>
      <c r="BW45" s="29"/>
      <c r="BX45" s="29"/>
      <c r="BY45" s="29"/>
      <c r="BZ45" s="29"/>
      <c r="CA45" s="29"/>
      <c r="CB45" s="29"/>
      <c r="CC45" s="29"/>
      <c r="CD45" s="29"/>
      <c r="CE45" s="29"/>
      <c r="CF45" s="29"/>
      <c r="CG45" s="29"/>
      <c r="CH45" s="29"/>
      <c r="CI45" s="29"/>
      <c r="CJ45" s="29"/>
      <c r="CK45" s="29"/>
      <c r="CL45" s="29"/>
      <c r="CM45" s="29"/>
      <c r="CN45" s="29"/>
      <c r="CO45" s="29"/>
      <c r="CP45" s="29"/>
      <c r="CQ45" s="29"/>
      <c r="CR45" s="29"/>
      <c r="CS45" s="29"/>
      <c r="CT45" s="29"/>
      <c r="CU45" s="29"/>
      <c r="CV45" s="29"/>
      <c r="CW45" s="29"/>
      <c r="CX45" s="29"/>
      <c r="CY45" s="29"/>
      <c r="CZ45" s="29"/>
      <c r="DA45" s="29"/>
      <c r="DB45" s="29"/>
      <c r="DC45" s="29"/>
      <c r="DD45" s="29"/>
      <c r="DE45" s="29"/>
      <c r="DF45" s="29"/>
      <c r="DG45" s="29"/>
      <c r="DH45" s="29"/>
      <c r="DI45" s="29"/>
      <c r="DJ45" s="29"/>
      <c r="DK45" s="29"/>
      <c r="DL45" s="29"/>
      <c r="DM45" s="29"/>
      <c r="DN45" s="29"/>
      <c r="DO45" s="29"/>
      <c r="DP45" s="29"/>
      <c r="DQ45" s="29"/>
      <c r="DR45" s="29"/>
      <c r="DS45" s="29"/>
      <c r="DT45" s="29"/>
      <c r="DU45" s="29"/>
      <c r="DV45" s="29"/>
      <c r="DW45" s="29"/>
      <c r="DX45" s="29"/>
      <c r="DY45" s="29"/>
      <c r="DZ45" s="29"/>
      <c r="EA45" s="29"/>
      <c r="EB45" s="29"/>
      <c r="EC45" s="29"/>
      <c r="ED45" s="29"/>
      <c r="EE45" s="29"/>
      <c r="EF45" s="29"/>
      <c r="EG45" s="29"/>
      <c r="EH45" s="29"/>
      <c r="EI45" s="29"/>
      <c r="EJ45" s="29"/>
      <c r="EK45" s="29"/>
      <c r="EL45" s="29"/>
      <c r="EM45" s="29"/>
      <c r="EN45" s="29"/>
      <c r="EO45" s="29"/>
      <c r="EP45" s="29"/>
      <c r="EQ45" s="29"/>
      <c r="ER45" s="29"/>
      <c r="ES45" s="29"/>
      <c r="ET45" s="29"/>
      <c r="EU45" s="29"/>
      <c r="EV45" s="29"/>
      <c r="EW45" s="29"/>
      <c r="EX45" s="29"/>
      <c r="EY45" s="29"/>
      <c r="EZ45" s="29"/>
      <c r="FA45" s="29"/>
      <c r="FB45" s="29"/>
      <c r="FC45" s="29"/>
      <c r="FD45" s="29"/>
      <c r="FE45" s="29"/>
      <c r="FF45" s="29"/>
      <c r="FG45" s="29"/>
      <c r="FH45" s="29"/>
      <c r="FI45" s="29"/>
      <c r="FJ45" s="29"/>
      <c r="FK45" s="29"/>
      <c r="FL45" s="29"/>
      <c r="FM45" s="29"/>
      <c r="FN45" s="29"/>
      <c r="FO45" s="29"/>
      <c r="FP45" s="29"/>
      <c r="FQ45" s="29"/>
      <c r="FR45" s="29"/>
      <c r="FS45" s="29"/>
      <c r="FT45" s="29"/>
      <c r="FU45" s="29"/>
      <c r="FV45" s="29"/>
      <c r="FW45" s="29"/>
      <c r="FX45" s="29"/>
      <c r="FY45" s="29"/>
      <c r="FZ45" s="29"/>
      <c r="GA45" s="29"/>
      <c r="GB45" s="29"/>
      <c r="GC45" s="29"/>
      <c r="GD45" s="29"/>
      <c r="GE45" s="29"/>
      <c r="GF45" s="29"/>
      <c r="GG45" s="29"/>
      <c r="GH45" s="29"/>
      <c r="GI45" s="29"/>
      <c r="GJ45" s="29"/>
      <c r="GK45" s="29"/>
      <c r="GL45" s="29"/>
      <c r="GM45" s="29"/>
      <c r="GN45" s="29"/>
      <c r="GO45" s="29"/>
      <c r="GP45" s="29"/>
      <c r="GQ45" s="29"/>
      <c r="GR45" s="29"/>
      <c r="GS45" s="29"/>
      <c r="GT45" s="29"/>
      <c r="GU45" s="29"/>
      <c r="GV45" s="29"/>
      <c r="GW45" s="29"/>
      <c r="GX45" s="29"/>
      <c r="GY45" s="29"/>
      <c r="GZ45" s="29"/>
      <c r="HA45" s="29"/>
      <c r="HB45" s="29"/>
      <c r="HC45" s="29"/>
      <c r="HD45" s="29"/>
      <c r="HE45" s="29"/>
      <c r="HF45" s="29"/>
      <c r="HG45" s="29"/>
      <c r="HH45" s="29"/>
      <c r="HI45" s="29"/>
      <c r="HJ45" s="29"/>
      <c r="HK45" s="29"/>
      <c r="HL45" s="29"/>
      <c r="HM45" s="29"/>
      <c r="HN45" s="29"/>
      <c r="HO45" s="29"/>
      <c r="HP45" s="29"/>
      <c r="HQ45" s="29"/>
      <c r="HR45" s="29"/>
      <c r="HS45" s="29"/>
      <c r="HT45" s="29"/>
      <c r="HU45" s="29"/>
      <c r="HV45" s="29"/>
      <c r="HW45" s="29"/>
      <c r="HX45" s="29"/>
      <c r="HY45" s="29"/>
      <c r="HZ45" s="29"/>
      <c r="IA45" s="29"/>
      <c r="IB45" s="29"/>
      <c r="IC45" s="29"/>
      <c r="ID45" s="29"/>
      <c r="IE45" s="29"/>
      <c r="IF45" s="29"/>
      <c r="IG45" s="29"/>
      <c r="IH45" s="29"/>
      <c r="II45" s="29"/>
      <c r="IJ45" s="29"/>
      <c r="IK45" s="29"/>
      <c r="IL45" s="29"/>
      <c r="IM45" s="29"/>
      <c r="IN45" s="29"/>
      <c r="IO45" s="29"/>
      <c r="IP45" s="29"/>
      <c r="IQ45" s="29"/>
      <c r="IR45" s="29"/>
      <c r="IS45" s="29"/>
      <c r="IT45" s="29"/>
      <c r="IU45" s="29"/>
    </row>
    <row r="46" spans="1:255" ht="15">
      <c r="C46" s="1727" t="s">
        <v>1607</v>
      </c>
      <c r="E46" s="5"/>
      <c r="F46" s="5" t="s">
        <v>2874</v>
      </c>
      <c r="K46" s="1016">
        <v>-84344</v>
      </c>
      <c r="L46" s="1016">
        <v>-79152</v>
      </c>
      <c r="M46" s="1016">
        <v>-89962</v>
      </c>
      <c r="N46" s="1016">
        <v>96421</v>
      </c>
      <c r="O46" s="1016">
        <v>93198</v>
      </c>
      <c r="P46" s="1016">
        <v>105384</v>
      </c>
      <c r="Q46" s="237">
        <v>-109522.87742165009</v>
      </c>
      <c r="R46" s="237">
        <v>-114071.9199851751</v>
      </c>
      <c r="S46" s="237">
        <v>-128740.93639074932</v>
      </c>
      <c r="T46" s="237">
        <v>-136742.04810719728</v>
      </c>
      <c r="U46" s="237">
        <v>-136462.82753936297</v>
      </c>
      <c r="V46" s="237">
        <v>-148637.31019653776</v>
      </c>
      <c r="W46" s="237">
        <v>-158208.10668544061</v>
      </c>
      <c r="X46" s="237">
        <v>-159544.24485797671</v>
      </c>
      <c r="Y46" s="237">
        <v>-159750.8644541711</v>
      </c>
      <c r="Z46" s="237">
        <v>-166819.24807311394</v>
      </c>
      <c r="AA46" s="237">
        <v>-177837.59653563277</v>
      </c>
      <c r="AB46" s="237">
        <v>-175997.32767823269</v>
      </c>
      <c r="AC46" s="237">
        <v>-175799.50813348268</v>
      </c>
      <c r="AD46" s="237">
        <v>-175711.21979160767</v>
      </c>
      <c r="AE46" s="237">
        <v>-175699.76133348263</v>
      </c>
      <c r="AF46" s="237">
        <v>-175331.86341400765</v>
      </c>
      <c r="AG46" s="237">
        <v>-175343.81505035766</v>
      </c>
      <c r="AH46" s="237">
        <v>-175347.33887715766</v>
      </c>
      <c r="AI46" s="237">
        <v>-175138.16254380764</v>
      </c>
      <c r="AJ46" s="237">
        <v>-174227.69114188262</v>
      </c>
      <c r="BM46" s="237"/>
      <c r="BN46" s="237"/>
      <c r="BO46" s="237"/>
      <c r="BP46" s="237"/>
      <c r="BQ46" s="237"/>
      <c r="BR46" s="237"/>
      <c r="BS46" s="237"/>
      <c r="BT46" s="237"/>
      <c r="BU46" s="237"/>
      <c r="BV46" s="237"/>
      <c r="BW46" s="237"/>
      <c r="BX46" s="237"/>
      <c r="BY46" s="237"/>
      <c r="BZ46" s="237"/>
      <c r="CA46" s="237"/>
      <c r="CB46" s="237"/>
      <c r="CC46" s="237"/>
      <c r="CD46" s="237"/>
      <c r="CE46" s="237"/>
      <c r="CF46" s="237"/>
      <c r="CG46" s="237"/>
      <c r="CH46" s="237"/>
      <c r="CI46" s="237"/>
      <c r="CJ46" s="237"/>
      <c r="CK46" s="237"/>
      <c r="CL46" s="237"/>
      <c r="CM46" s="237"/>
      <c r="CN46" s="237"/>
      <c r="CO46" s="237"/>
      <c r="CP46" s="237"/>
      <c r="CQ46" s="237"/>
      <c r="CR46" s="237"/>
      <c r="CS46" s="237"/>
      <c r="CT46" s="237"/>
      <c r="CU46" s="237"/>
      <c r="CV46" s="237"/>
      <c r="CW46" s="237"/>
      <c r="CX46" s="237"/>
      <c r="CY46" s="237"/>
      <c r="CZ46" s="237"/>
      <c r="DA46" s="237"/>
      <c r="DB46" s="237"/>
      <c r="DC46" s="237"/>
      <c r="DD46" s="237"/>
      <c r="DE46" s="237"/>
      <c r="DF46" s="237"/>
      <c r="DG46" s="237"/>
      <c r="DH46" s="237"/>
      <c r="DI46" s="237"/>
      <c r="DJ46" s="237"/>
      <c r="DK46" s="237"/>
      <c r="DL46" s="237"/>
      <c r="DM46" s="237"/>
      <c r="DN46" s="237"/>
      <c r="DO46" s="237"/>
      <c r="DP46" s="237"/>
      <c r="DQ46" s="237"/>
      <c r="DR46" s="237"/>
      <c r="DS46" s="237"/>
      <c r="DT46" s="237"/>
      <c r="DU46" s="237"/>
      <c r="DV46" s="237"/>
      <c r="DW46" s="237"/>
      <c r="DX46" s="237"/>
      <c r="DY46" s="237"/>
      <c r="DZ46" s="237"/>
      <c r="EA46" s="237"/>
      <c r="EB46" s="237"/>
      <c r="EC46" s="237"/>
      <c r="ED46" s="237"/>
      <c r="EE46" s="237"/>
      <c r="EF46" s="237"/>
      <c r="EG46" s="237"/>
      <c r="EH46" s="237"/>
      <c r="EI46" s="237"/>
      <c r="EJ46" s="237"/>
      <c r="EK46" s="237"/>
      <c r="EL46" s="237"/>
      <c r="EM46" s="237"/>
      <c r="EN46" s="237"/>
      <c r="EO46" s="237"/>
      <c r="EP46" s="237"/>
      <c r="EQ46" s="237"/>
      <c r="ER46" s="237"/>
      <c r="ES46" s="237"/>
      <c r="ET46" s="237"/>
      <c r="EU46" s="237"/>
      <c r="EV46" s="237"/>
      <c r="EW46" s="237"/>
      <c r="EX46" s="237"/>
      <c r="EY46" s="237"/>
      <c r="EZ46" s="237"/>
      <c r="FA46" s="237"/>
      <c r="FB46" s="237"/>
      <c r="FC46" s="237"/>
      <c r="FD46" s="237"/>
      <c r="FE46" s="237"/>
      <c r="FF46" s="237"/>
      <c r="FG46" s="237"/>
      <c r="FH46" s="237"/>
      <c r="FI46" s="237"/>
      <c r="FJ46" s="237"/>
      <c r="FK46" s="237"/>
      <c r="FL46" s="237"/>
      <c r="FM46" s="237"/>
      <c r="FN46" s="237"/>
      <c r="FO46" s="237"/>
      <c r="FP46" s="237"/>
      <c r="FQ46" s="237"/>
      <c r="FR46" s="237"/>
      <c r="FS46" s="237"/>
      <c r="FT46" s="237"/>
      <c r="FU46" s="237"/>
      <c r="FV46" s="237"/>
      <c r="FW46" s="237"/>
      <c r="FX46" s="237"/>
      <c r="FY46" s="237"/>
      <c r="FZ46" s="237"/>
      <c r="GA46" s="237"/>
      <c r="GB46" s="237"/>
      <c r="GC46" s="237"/>
      <c r="GD46" s="237"/>
      <c r="GE46" s="237"/>
      <c r="GF46" s="237"/>
      <c r="GG46" s="237"/>
      <c r="GH46" s="237"/>
      <c r="GI46" s="237"/>
      <c r="GJ46" s="237"/>
      <c r="GK46" s="237"/>
      <c r="GL46" s="237"/>
      <c r="GM46" s="237"/>
      <c r="GN46" s="237"/>
      <c r="GO46" s="237"/>
      <c r="GP46" s="237"/>
      <c r="GQ46" s="237"/>
      <c r="GR46" s="237"/>
      <c r="GS46" s="237"/>
      <c r="GT46" s="237"/>
      <c r="GU46" s="237"/>
      <c r="GV46" s="237"/>
      <c r="GW46" s="237"/>
      <c r="GX46" s="237"/>
      <c r="GY46" s="237"/>
      <c r="GZ46" s="237"/>
      <c r="HA46" s="237"/>
      <c r="HB46" s="237"/>
      <c r="HC46" s="237"/>
      <c r="HD46" s="237"/>
      <c r="HE46" s="237"/>
      <c r="HF46" s="237"/>
      <c r="HG46" s="237"/>
      <c r="HH46" s="237"/>
      <c r="HI46" s="237"/>
      <c r="HJ46" s="237"/>
      <c r="HK46" s="237"/>
      <c r="HL46" s="237"/>
      <c r="HM46" s="237"/>
      <c r="HN46" s="237"/>
      <c r="HO46" s="237"/>
      <c r="HP46" s="237"/>
      <c r="HQ46" s="237"/>
      <c r="HR46" s="237"/>
      <c r="HS46" s="237"/>
      <c r="HT46" s="237"/>
      <c r="HU46" s="237"/>
      <c r="HV46" s="237"/>
      <c r="HW46" s="237"/>
      <c r="HX46" s="237"/>
      <c r="HY46" s="237"/>
      <c r="HZ46" s="237"/>
      <c r="IA46" s="237"/>
      <c r="IB46" s="237"/>
      <c r="IC46" s="237"/>
      <c r="ID46" s="237"/>
      <c r="IE46" s="237"/>
      <c r="IF46" s="237"/>
      <c r="IG46" s="237"/>
      <c r="IH46" s="237"/>
      <c r="II46" s="237"/>
    </row>
    <row r="47" spans="1:255" s="29" customFormat="1">
      <c r="A47" s="792"/>
      <c r="B47" s="792"/>
      <c r="C47" s="1727" t="s">
        <v>1607</v>
      </c>
      <c r="D47" s="5"/>
      <c r="E47" s="5"/>
      <c r="F47" s="5" t="s">
        <v>2875</v>
      </c>
      <c r="G47" s="5"/>
      <c r="H47" s="5"/>
      <c r="I47" s="5"/>
      <c r="J47" s="5"/>
      <c r="K47" s="1016">
        <v>-126211</v>
      </c>
      <c r="L47" s="1016">
        <v>-120633</v>
      </c>
      <c r="M47" s="1016">
        <v>-123547</v>
      </c>
      <c r="N47" s="1016">
        <v>-326620</v>
      </c>
      <c r="O47" s="1016">
        <v>-319986</v>
      </c>
      <c r="P47" s="1016">
        <v>-352029</v>
      </c>
      <c r="Q47" s="237">
        <v>-140820</v>
      </c>
      <c r="R47" s="237">
        <v>-140820</v>
      </c>
      <c r="S47" s="237">
        <v>-140820</v>
      </c>
      <c r="T47" s="237">
        <v>-144613.30407490069</v>
      </c>
      <c r="U47" s="237">
        <v>-148309.78148385728</v>
      </c>
      <c r="V47" s="237">
        <v>-152286.56645594569</v>
      </c>
      <c r="W47" s="237">
        <v>-156735.05645671731</v>
      </c>
      <c r="X47" s="237">
        <v>-161555.43903635116</v>
      </c>
      <c r="Y47" s="237">
        <v>-166866.42540830543</v>
      </c>
      <c r="Z47" s="237">
        <v>-173622.56048769248</v>
      </c>
      <c r="AA47" s="237">
        <v>-182246.90485702117</v>
      </c>
      <c r="AB47" s="237">
        <v>-192843.84059877539</v>
      </c>
      <c r="AC47" s="237">
        <v>-200786.46622034803</v>
      </c>
      <c r="AD47" s="237">
        <v>-215486.09595985134</v>
      </c>
      <c r="AE47" s="237">
        <v>-232360.29964637349</v>
      </c>
      <c r="AF47" s="237">
        <v>-251168.24034099196</v>
      </c>
      <c r="AG47" s="237">
        <v>-272016.28548806021</v>
      </c>
      <c r="AH47" s="237">
        <v>-294923.32279928029</v>
      </c>
      <c r="AI47" s="237">
        <v>-319011.52296097326</v>
      </c>
      <c r="AJ47" s="237">
        <v>-343815.650952383</v>
      </c>
      <c r="AK47" s="237"/>
      <c r="AL47" s="237"/>
      <c r="AM47" s="237"/>
      <c r="AN47" s="237"/>
      <c r="AO47" s="237"/>
      <c r="AP47" s="237"/>
      <c r="AQ47" s="237"/>
      <c r="AR47" s="237"/>
      <c r="AS47" s="237"/>
      <c r="AT47" s="237"/>
      <c r="AU47" s="237"/>
      <c r="AV47" s="237"/>
      <c r="AW47" s="237"/>
      <c r="AX47" s="237"/>
      <c r="AY47" s="237"/>
      <c r="AZ47" s="237"/>
      <c r="BA47" s="237"/>
      <c r="BB47" s="237"/>
      <c r="BC47" s="237"/>
      <c r="BD47" s="237"/>
      <c r="BE47" s="237"/>
      <c r="BF47" s="237"/>
      <c r="BG47" s="237"/>
      <c r="BH47" s="237"/>
      <c r="BI47" s="237"/>
      <c r="BJ47" s="237"/>
      <c r="BK47" s="237"/>
      <c r="BL47" s="237"/>
      <c r="BM47" s="5"/>
      <c r="BN47" s="5"/>
      <c r="BO47" s="5"/>
      <c r="BP47" s="5"/>
      <c r="BQ47" s="5"/>
      <c r="BR47" s="5"/>
      <c r="BS47" s="5"/>
      <c r="BT47" s="5"/>
      <c r="BU47" s="5"/>
      <c r="BV47" s="5"/>
      <c r="BW47" s="5"/>
      <c r="BX47" s="5"/>
      <c r="BY47" s="5"/>
      <c r="BZ47" s="5"/>
      <c r="CA47" s="5"/>
      <c r="CB47" s="5"/>
      <c r="CC47" s="5"/>
      <c r="CD47" s="5"/>
      <c r="CE47" s="5"/>
      <c r="CF47" s="5"/>
      <c r="CG47" s="5"/>
      <c r="CH47" s="5"/>
      <c r="CI47" s="5"/>
      <c r="CJ47" s="5"/>
      <c r="CK47" s="5"/>
      <c r="CL47" s="5"/>
      <c r="CM47" s="5"/>
      <c r="CN47" s="5"/>
      <c r="CO47" s="5"/>
      <c r="CP47" s="5"/>
      <c r="CQ47" s="5"/>
      <c r="CR47" s="5"/>
      <c r="CS47" s="5"/>
      <c r="CT47" s="5"/>
      <c r="CU47" s="5"/>
      <c r="CV47" s="5"/>
      <c r="CW47" s="5"/>
      <c r="CX47" s="5"/>
      <c r="CY47" s="5"/>
      <c r="CZ47" s="5"/>
      <c r="DA47" s="5"/>
      <c r="DB47" s="5"/>
      <c r="DC47" s="5"/>
      <c r="DD47" s="5"/>
      <c r="DE47" s="5"/>
      <c r="DF47" s="5"/>
      <c r="DG47" s="5"/>
      <c r="DH47" s="5"/>
      <c r="DI47" s="5"/>
      <c r="DJ47" s="5"/>
      <c r="DK47" s="5"/>
      <c r="DL47" s="5"/>
      <c r="DM47" s="5"/>
      <c r="DN47" s="5"/>
      <c r="DO47" s="5"/>
      <c r="DP47" s="5"/>
      <c r="DQ47" s="5"/>
      <c r="DR47" s="5"/>
      <c r="DS47" s="5"/>
      <c r="DT47" s="5"/>
      <c r="DU47" s="5"/>
      <c r="DV47" s="5"/>
      <c r="DW47" s="5"/>
      <c r="DX47" s="5"/>
      <c r="DY47" s="5"/>
      <c r="DZ47" s="5"/>
      <c r="EA47" s="5"/>
      <c r="EB47" s="5"/>
      <c r="EC47" s="5"/>
      <c r="ED47" s="5"/>
      <c r="EE47" s="5"/>
      <c r="EF47" s="5"/>
      <c r="EG47" s="5"/>
      <c r="EH47" s="5"/>
      <c r="EI47" s="5"/>
      <c r="EJ47" s="5"/>
      <c r="EK47" s="5"/>
      <c r="EL47" s="5"/>
      <c r="EM47" s="5"/>
      <c r="EN47" s="5"/>
      <c r="EO47" s="5"/>
      <c r="EP47" s="5"/>
      <c r="EQ47" s="5"/>
      <c r="ER47" s="5"/>
      <c r="ES47" s="5"/>
      <c r="ET47" s="5"/>
      <c r="EU47" s="5"/>
      <c r="EV47" s="5"/>
      <c r="EW47" s="5"/>
      <c r="EX47" s="5"/>
      <c r="EY47" s="5"/>
      <c r="EZ47" s="5"/>
      <c r="FA47" s="5"/>
      <c r="FB47" s="5"/>
      <c r="FC47" s="5"/>
      <c r="FD47" s="5"/>
      <c r="FE47" s="5"/>
      <c r="FF47" s="5"/>
      <c r="FG47" s="5"/>
      <c r="FH47" s="5"/>
      <c r="FI47" s="5"/>
      <c r="FJ47" s="5"/>
      <c r="FK47" s="5"/>
      <c r="FL47" s="5"/>
      <c r="FM47" s="5"/>
      <c r="FN47" s="5"/>
      <c r="FO47" s="5"/>
      <c r="FP47" s="5"/>
      <c r="FQ47" s="5"/>
      <c r="FR47" s="5"/>
      <c r="FS47" s="5"/>
      <c r="FT47" s="5"/>
      <c r="FU47" s="5"/>
      <c r="FV47" s="5"/>
      <c r="FW47" s="5"/>
      <c r="FX47" s="5"/>
      <c r="FY47" s="5"/>
      <c r="FZ47" s="5"/>
      <c r="GA47" s="5"/>
      <c r="GB47" s="5"/>
      <c r="GC47" s="5"/>
      <c r="GD47" s="5"/>
      <c r="GE47" s="5"/>
      <c r="GF47" s="5"/>
      <c r="GG47" s="5"/>
      <c r="GH47" s="5"/>
      <c r="GI47" s="5"/>
      <c r="GJ47" s="5"/>
      <c r="GK47" s="5"/>
      <c r="GL47" s="5"/>
      <c r="GM47" s="5"/>
      <c r="GN47" s="5"/>
      <c r="GO47" s="5"/>
      <c r="GP47" s="5"/>
      <c r="GQ47" s="5"/>
      <c r="GR47" s="5"/>
      <c r="GS47" s="5"/>
      <c r="GT47" s="5"/>
      <c r="GU47" s="5"/>
      <c r="GV47" s="5"/>
      <c r="GW47" s="5"/>
      <c r="GX47" s="5"/>
      <c r="GY47" s="5"/>
      <c r="GZ47" s="5"/>
      <c r="HA47" s="5"/>
      <c r="HB47" s="5"/>
      <c r="HC47" s="5"/>
      <c r="HD47" s="5"/>
      <c r="HE47" s="5"/>
      <c r="HF47" s="5"/>
      <c r="HG47" s="5"/>
      <c r="HH47" s="5"/>
      <c r="HI47" s="5"/>
      <c r="HJ47" s="5"/>
      <c r="HK47" s="5"/>
      <c r="HL47" s="5"/>
      <c r="HM47" s="5"/>
      <c r="HN47" s="5"/>
      <c r="HO47" s="5"/>
      <c r="HP47" s="5"/>
      <c r="HQ47" s="5"/>
      <c r="HR47" s="5"/>
      <c r="HS47" s="5"/>
      <c r="HT47" s="5"/>
      <c r="HU47" s="5"/>
      <c r="HV47" s="5"/>
      <c r="HW47" s="5"/>
      <c r="HX47" s="5"/>
      <c r="HY47" s="5"/>
      <c r="HZ47" s="5"/>
      <c r="IA47" s="5"/>
      <c r="IB47" s="5"/>
      <c r="IC47" s="5"/>
      <c r="ID47" s="5"/>
      <c r="IE47" s="5"/>
      <c r="IF47" s="5"/>
      <c r="IG47" s="5"/>
      <c r="IH47" s="5"/>
      <c r="II47" s="5"/>
      <c r="IJ47" s="5"/>
      <c r="IK47" s="5"/>
      <c r="IL47" s="5"/>
      <c r="IM47" s="5"/>
      <c r="IN47" s="5"/>
      <c r="IO47" s="5"/>
      <c r="IP47" s="5"/>
      <c r="IQ47" s="5"/>
      <c r="IR47" s="5"/>
      <c r="IS47" s="5"/>
      <c r="IT47" s="5"/>
      <c r="IU47" s="5"/>
    </row>
    <row r="48" spans="1:255" ht="15">
      <c r="C48" s="1727" t="s">
        <v>1607</v>
      </c>
      <c r="E48" s="5"/>
      <c r="F48" s="5" t="s">
        <v>2876</v>
      </c>
      <c r="K48" s="1016">
        <v>33</v>
      </c>
      <c r="L48" s="1016">
        <v>-5512</v>
      </c>
      <c r="M48" s="1016">
        <v>-886</v>
      </c>
      <c r="N48" s="1016">
        <v>1236</v>
      </c>
      <c r="O48" s="1016">
        <v>729</v>
      </c>
      <c r="P48" s="1016">
        <v>214</v>
      </c>
      <c r="Q48" s="237"/>
      <c r="R48" s="237"/>
      <c r="S48" s="237"/>
      <c r="T48" s="237"/>
      <c r="U48" s="237"/>
      <c r="V48" s="237"/>
      <c r="W48" s="237"/>
      <c r="X48" s="237"/>
      <c r="Y48" s="237"/>
      <c r="Z48" s="237"/>
      <c r="AA48" s="237"/>
      <c r="AB48" s="237"/>
      <c r="AC48" s="237"/>
      <c r="AD48" s="237"/>
      <c r="AE48" s="237"/>
      <c r="AF48" s="237"/>
      <c r="AG48" s="237"/>
      <c r="AH48" s="237"/>
      <c r="AI48" s="237"/>
      <c r="AJ48" s="237"/>
      <c r="AK48" s="237"/>
      <c r="AL48" s="237"/>
      <c r="AM48" s="237"/>
      <c r="AN48" s="237"/>
      <c r="AO48" s="237"/>
      <c r="AP48" s="237"/>
      <c r="AQ48" s="237"/>
      <c r="AR48" s="237"/>
      <c r="AS48" s="237"/>
      <c r="AT48" s="237"/>
      <c r="AU48" s="237"/>
      <c r="AV48" s="237"/>
      <c r="AW48" s="237"/>
      <c r="AX48" s="237"/>
      <c r="AY48" s="237"/>
      <c r="AZ48" s="237"/>
      <c r="BA48" s="237"/>
      <c r="BB48" s="237"/>
      <c r="BC48" s="237"/>
      <c r="BD48" s="237"/>
      <c r="BE48" s="237"/>
      <c r="BF48" s="237"/>
      <c r="BG48" s="237"/>
      <c r="BH48" s="237"/>
      <c r="BI48" s="237"/>
      <c r="BJ48" s="237"/>
      <c r="BK48" s="237"/>
      <c r="BL48" s="237"/>
    </row>
    <row r="49" spans="1:255" s="29" customFormat="1">
      <c r="A49" s="792"/>
      <c r="B49" s="792"/>
      <c r="F49" s="29" t="s">
        <v>37</v>
      </c>
      <c r="K49" s="490">
        <v>-210522</v>
      </c>
      <c r="L49" s="490">
        <v>-205297</v>
      </c>
      <c r="M49" s="490">
        <v>-214395</v>
      </c>
      <c r="N49" s="490">
        <v>-228963</v>
      </c>
      <c r="O49" s="490">
        <v>-226059</v>
      </c>
      <c r="P49" s="490">
        <v>-246431</v>
      </c>
      <c r="Q49" s="490">
        <v>-250342.8774216501</v>
      </c>
      <c r="R49" s="490">
        <v>-254891.9199851751</v>
      </c>
      <c r="S49" s="490">
        <v>-269560.9363907493</v>
      </c>
      <c r="T49" s="490">
        <v>-281355.35218209797</v>
      </c>
      <c r="U49" s="490">
        <v>-284772.60902322026</v>
      </c>
      <c r="V49" s="490">
        <v>-300923.87665248348</v>
      </c>
      <c r="W49" s="490">
        <v>-314943.16314215795</v>
      </c>
      <c r="X49" s="490">
        <v>-321099.68389432784</v>
      </c>
      <c r="Y49" s="490">
        <v>-326617.28986247652</v>
      </c>
      <c r="Z49" s="490">
        <v>-340441.80856080644</v>
      </c>
      <c r="AA49" s="490">
        <v>-360084.50139265391</v>
      </c>
      <c r="AB49" s="490">
        <v>-368841.16827700811</v>
      </c>
      <c r="AC49" s="490">
        <v>-376585.97435383068</v>
      </c>
      <c r="AD49" s="490">
        <v>-391197.31575145898</v>
      </c>
      <c r="AE49" s="490">
        <v>-408060.06097985612</v>
      </c>
      <c r="AF49" s="490">
        <v>-426500.10375499958</v>
      </c>
      <c r="AG49" s="490">
        <v>-447360.10053841787</v>
      </c>
      <c r="AH49" s="490">
        <v>-470270.66167643794</v>
      </c>
      <c r="AI49" s="490">
        <v>-494149.68550478091</v>
      </c>
      <c r="AJ49" s="490">
        <v>-518043.34209426562</v>
      </c>
      <c r="BM49" s="5"/>
      <c r="BN49" s="5"/>
      <c r="BO49" s="5"/>
      <c r="BP49" s="5"/>
      <c r="BQ49" s="5"/>
      <c r="BR49" s="5"/>
      <c r="BS49" s="5"/>
      <c r="BT49" s="5"/>
      <c r="BU49" s="5"/>
      <c r="BV49" s="5"/>
      <c r="BW49" s="5"/>
      <c r="BX49" s="5"/>
      <c r="BY49" s="5"/>
      <c r="BZ49" s="5"/>
      <c r="CA49" s="5"/>
      <c r="CB49" s="5"/>
      <c r="CC49" s="5"/>
      <c r="CD49" s="5"/>
      <c r="CE49" s="5"/>
      <c r="CF49" s="5"/>
      <c r="CG49" s="5"/>
      <c r="CH49" s="5"/>
      <c r="CI49" s="5"/>
      <c r="CJ49" s="5"/>
      <c r="CK49" s="5"/>
      <c r="CL49" s="5"/>
      <c r="CM49" s="5"/>
      <c r="CN49" s="5"/>
      <c r="CO49" s="5"/>
      <c r="CP49" s="5"/>
      <c r="CQ49" s="5"/>
      <c r="CR49" s="5"/>
      <c r="CS49" s="5"/>
      <c r="CT49" s="5"/>
      <c r="CU49" s="5"/>
      <c r="CV49" s="5"/>
      <c r="CW49" s="5"/>
      <c r="CX49" s="5"/>
      <c r="CY49" s="5"/>
      <c r="CZ49" s="5"/>
      <c r="DA49" s="5"/>
      <c r="DB49" s="5"/>
      <c r="DC49" s="5"/>
      <c r="DD49" s="5"/>
      <c r="DE49" s="5"/>
      <c r="DF49" s="5"/>
      <c r="DG49" s="5"/>
      <c r="DH49" s="5"/>
      <c r="DI49" s="5"/>
      <c r="DJ49" s="5"/>
      <c r="DK49" s="5"/>
      <c r="DL49" s="5"/>
      <c r="DM49" s="5"/>
      <c r="DN49" s="5"/>
      <c r="DO49" s="5"/>
      <c r="DP49" s="5"/>
      <c r="DQ49" s="5"/>
      <c r="DR49" s="5"/>
      <c r="DS49" s="5"/>
      <c r="DT49" s="5"/>
      <c r="DU49" s="5"/>
      <c r="DV49" s="5"/>
      <c r="DW49" s="5"/>
      <c r="DX49" s="5"/>
      <c r="DY49" s="5"/>
      <c r="DZ49" s="5"/>
      <c r="EA49" s="5"/>
      <c r="EB49" s="5"/>
      <c r="EC49" s="5"/>
      <c r="ED49" s="5"/>
      <c r="EE49" s="5"/>
      <c r="EF49" s="5"/>
      <c r="EG49" s="5"/>
      <c r="EH49" s="5"/>
      <c r="EI49" s="5"/>
      <c r="EJ49" s="5"/>
      <c r="EK49" s="5"/>
      <c r="EL49" s="5"/>
      <c r="EM49" s="5"/>
      <c r="EN49" s="5"/>
      <c r="EO49" s="5"/>
      <c r="EP49" s="5"/>
      <c r="EQ49" s="5"/>
      <c r="ER49" s="5"/>
      <c r="ES49" s="5"/>
      <c r="ET49" s="5"/>
      <c r="EU49" s="5"/>
      <c r="EV49" s="5"/>
      <c r="EW49" s="5"/>
      <c r="EX49" s="5"/>
      <c r="EY49" s="5"/>
      <c r="EZ49" s="5"/>
      <c r="FA49" s="5"/>
      <c r="FB49" s="5"/>
      <c r="FC49" s="5"/>
      <c r="FD49" s="5"/>
      <c r="FE49" s="5"/>
      <c r="FF49" s="5"/>
      <c r="FG49" s="5"/>
      <c r="FH49" s="5"/>
      <c r="FI49" s="5"/>
      <c r="FJ49" s="5"/>
      <c r="FK49" s="5"/>
      <c r="FL49" s="5"/>
      <c r="FM49" s="5"/>
      <c r="FN49" s="5"/>
      <c r="FO49" s="5"/>
      <c r="FP49" s="5"/>
      <c r="FQ49" s="5"/>
      <c r="FR49" s="5"/>
      <c r="FS49" s="5"/>
      <c r="FT49" s="5"/>
      <c r="FU49" s="5"/>
      <c r="FV49" s="5"/>
      <c r="FW49" s="5"/>
      <c r="FX49" s="5"/>
      <c r="FY49" s="5"/>
      <c r="FZ49" s="5"/>
      <c r="GA49" s="5"/>
      <c r="GB49" s="5"/>
      <c r="GC49" s="5"/>
      <c r="GD49" s="5"/>
      <c r="GE49" s="5"/>
      <c r="GF49" s="5"/>
      <c r="GG49" s="5"/>
      <c r="GH49" s="5"/>
      <c r="GI49" s="5"/>
      <c r="GJ49" s="5"/>
      <c r="GK49" s="5"/>
      <c r="GL49" s="5"/>
      <c r="GM49" s="5"/>
      <c r="GN49" s="5"/>
      <c r="GO49" s="5"/>
      <c r="GP49" s="5"/>
      <c r="GQ49" s="5"/>
      <c r="GR49" s="5"/>
      <c r="GS49" s="5"/>
      <c r="GT49" s="5"/>
      <c r="GU49" s="5"/>
      <c r="GV49" s="5"/>
      <c r="GW49" s="5"/>
      <c r="GX49" s="5"/>
      <c r="GY49" s="5"/>
      <c r="GZ49" s="5"/>
      <c r="HA49" s="5"/>
      <c r="HB49" s="5"/>
      <c r="HC49" s="5"/>
      <c r="HD49" s="5"/>
      <c r="HE49" s="5"/>
      <c r="HF49" s="5"/>
      <c r="HG49" s="5"/>
      <c r="HH49" s="5"/>
      <c r="HI49" s="5"/>
      <c r="HJ49" s="5"/>
      <c r="HK49" s="5"/>
      <c r="HL49" s="5"/>
      <c r="HM49" s="5"/>
      <c r="HN49" s="5"/>
      <c r="HO49" s="5"/>
      <c r="HP49" s="5"/>
      <c r="HQ49" s="5"/>
      <c r="HR49" s="5"/>
      <c r="HS49" s="5"/>
      <c r="HT49" s="5"/>
      <c r="HU49" s="5"/>
      <c r="HV49" s="5"/>
      <c r="HW49" s="5"/>
      <c r="HX49" s="5"/>
      <c r="HY49" s="5"/>
      <c r="HZ49" s="5"/>
      <c r="IA49" s="5"/>
      <c r="IB49" s="5"/>
      <c r="IC49" s="5"/>
      <c r="ID49" s="5"/>
      <c r="IE49" s="5"/>
      <c r="IF49" s="5"/>
      <c r="IG49" s="5"/>
      <c r="IH49" s="5"/>
      <c r="II49" s="5"/>
      <c r="IJ49" s="5"/>
      <c r="IK49" s="5"/>
      <c r="IL49" s="5"/>
      <c r="IM49" s="5"/>
      <c r="IN49" s="5"/>
      <c r="IO49" s="5"/>
      <c r="IP49" s="5"/>
      <c r="IQ49" s="5"/>
      <c r="IR49" s="5"/>
      <c r="IS49" s="5"/>
      <c r="IT49" s="5"/>
      <c r="IU49" s="5"/>
    </row>
    <row r="50" spans="1:255">
      <c r="F50" s="5"/>
      <c r="M50" s="237"/>
      <c r="N50" s="237"/>
      <c r="O50" s="237"/>
      <c r="P50" s="237"/>
      <c r="Q50" s="237"/>
      <c r="R50" s="237"/>
      <c r="S50" s="237"/>
      <c r="T50" s="237"/>
      <c r="U50" s="237"/>
      <c r="V50" s="237"/>
      <c r="W50" s="237"/>
      <c r="X50" s="237"/>
      <c r="Y50" s="237"/>
      <c r="Z50" s="237"/>
      <c r="AA50" s="237"/>
      <c r="AB50" s="237"/>
      <c r="AC50" s="237"/>
      <c r="AD50" s="237"/>
      <c r="AE50" s="237"/>
      <c r="AF50" s="237"/>
      <c r="AG50" s="237"/>
      <c r="AH50" s="237"/>
      <c r="AI50" s="237"/>
      <c r="AJ50" s="237"/>
      <c r="AK50" s="237"/>
      <c r="AL50" s="237"/>
      <c r="AM50" s="237"/>
      <c r="AN50" s="237"/>
      <c r="AO50" s="237"/>
      <c r="AP50" s="237"/>
      <c r="AQ50" s="237"/>
      <c r="AR50" s="237"/>
      <c r="AS50" s="237"/>
      <c r="AT50" s="237"/>
      <c r="AU50" s="237"/>
      <c r="AV50" s="237"/>
      <c r="AW50" s="237"/>
      <c r="AX50" s="237"/>
      <c r="AY50" s="237"/>
      <c r="AZ50" s="237"/>
      <c r="BA50" s="237"/>
      <c r="BB50" s="237"/>
      <c r="BC50" s="237"/>
      <c r="BD50" s="237"/>
      <c r="BE50" s="237"/>
      <c r="BF50" s="237"/>
      <c r="BG50" s="237"/>
      <c r="BH50" s="237"/>
      <c r="BI50" s="237"/>
      <c r="BJ50" s="237"/>
      <c r="BK50" s="237"/>
      <c r="BL50" s="237"/>
    </row>
    <row r="51" spans="1:255">
      <c r="E51" s="29" t="s">
        <v>2877</v>
      </c>
      <c r="K51" s="490">
        <v>141428</v>
      </c>
      <c r="L51" s="490">
        <v>54014</v>
      </c>
      <c r="M51" s="490">
        <v>189412</v>
      </c>
      <c r="N51" s="490">
        <v>155761</v>
      </c>
      <c r="O51" s="490">
        <v>99985</v>
      </c>
      <c r="P51" s="490">
        <v>98291</v>
      </c>
      <c r="Q51" s="490">
        <v>86765.122578349896</v>
      </c>
      <c r="R51" s="490" t="e">
        <v>#REF!</v>
      </c>
      <c r="S51" s="490" t="e">
        <v>#REF!</v>
      </c>
      <c r="T51" s="490" t="e">
        <v>#REF!</v>
      </c>
      <c r="U51" s="490" t="e">
        <v>#REF!</v>
      </c>
      <c r="V51" s="490" t="e">
        <v>#REF!</v>
      </c>
      <c r="W51" s="490" t="e">
        <v>#REF!</v>
      </c>
      <c r="X51" s="490" t="e">
        <v>#REF!</v>
      </c>
      <c r="Y51" s="490" t="e">
        <v>#REF!</v>
      </c>
      <c r="Z51" s="490" t="e">
        <v>#REF!</v>
      </c>
      <c r="AA51" s="490" t="e">
        <v>#REF!</v>
      </c>
      <c r="AB51" s="490" t="e">
        <v>#REF!</v>
      </c>
      <c r="AC51" s="490" t="e">
        <v>#REF!</v>
      </c>
      <c r="AD51" s="490" t="e">
        <v>#REF!</v>
      </c>
      <c r="AE51" s="490" t="e">
        <v>#REF!</v>
      </c>
      <c r="AF51" s="490" t="e">
        <v>#REF!</v>
      </c>
      <c r="AG51" s="490" t="e">
        <v>#REF!</v>
      </c>
      <c r="AH51" s="490" t="e">
        <v>#REF!</v>
      </c>
      <c r="AI51" s="490" t="e">
        <v>#REF!</v>
      </c>
      <c r="AJ51" s="490" t="e">
        <v>#REF!</v>
      </c>
      <c r="BM51" s="29"/>
      <c r="BN51" s="29"/>
      <c r="BO51" s="29"/>
      <c r="BP51" s="29"/>
      <c r="BQ51" s="29"/>
      <c r="BR51" s="29"/>
      <c r="BS51" s="29"/>
      <c r="BT51" s="29"/>
      <c r="BU51" s="29"/>
      <c r="BV51" s="29"/>
      <c r="BW51" s="29"/>
      <c r="BX51" s="29"/>
      <c r="BY51" s="29"/>
      <c r="BZ51" s="29"/>
      <c r="CA51" s="29"/>
      <c r="CB51" s="29"/>
      <c r="CC51" s="29"/>
      <c r="CD51" s="29"/>
      <c r="CE51" s="29"/>
      <c r="CF51" s="29"/>
      <c r="CG51" s="29"/>
      <c r="CH51" s="29"/>
      <c r="CI51" s="29"/>
      <c r="CJ51" s="29"/>
      <c r="CK51" s="29"/>
      <c r="CL51" s="29"/>
      <c r="CM51" s="29"/>
      <c r="CN51" s="29"/>
      <c r="CO51" s="29"/>
      <c r="CP51" s="29"/>
      <c r="CQ51" s="29"/>
      <c r="CR51" s="29"/>
      <c r="CS51" s="29"/>
      <c r="CT51" s="29"/>
      <c r="CU51" s="29"/>
      <c r="CV51" s="29"/>
      <c r="CW51" s="29"/>
      <c r="CX51" s="29"/>
      <c r="CY51" s="29"/>
      <c r="CZ51" s="29"/>
      <c r="DA51" s="29"/>
      <c r="DB51" s="29"/>
      <c r="DC51" s="29"/>
      <c r="DD51" s="29"/>
      <c r="DE51" s="29"/>
      <c r="DF51" s="29"/>
      <c r="DG51" s="29"/>
      <c r="DH51" s="29"/>
      <c r="DI51" s="29"/>
      <c r="DJ51" s="29"/>
      <c r="DK51" s="29"/>
      <c r="DL51" s="29"/>
      <c r="DM51" s="29"/>
      <c r="DN51" s="29"/>
      <c r="DO51" s="29"/>
      <c r="DP51" s="29"/>
      <c r="DQ51" s="29"/>
      <c r="DR51" s="29"/>
      <c r="DS51" s="29"/>
      <c r="DT51" s="29"/>
      <c r="DU51" s="29"/>
      <c r="DV51" s="29"/>
      <c r="DW51" s="29"/>
      <c r="DX51" s="29"/>
      <c r="DY51" s="29"/>
      <c r="DZ51" s="29"/>
      <c r="EA51" s="29"/>
      <c r="EB51" s="29"/>
      <c r="EC51" s="29"/>
      <c r="ED51" s="29"/>
      <c r="EE51" s="29"/>
      <c r="EF51" s="29"/>
      <c r="EG51" s="29"/>
      <c r="EH51" s="29"/>
      <c r="EI51" s="29"/>
      <c r="EJ51" s="29"/>
      <c r="EK51" s="29"/>
      <c r="EL51" s="29"/>
      <c r="EM51" s="29"/>
      <c r="EN51" s="29"/>
      <c r="EO51" s="29"/>
      <c r="EP51" s="29"/>
      <c r="EQ51" s="29"/>
      <c r="ER51" s="29"/>
      <c r="ES51" s="29"/>
      <c r="ET51" s="29"/>
      <c r="EU51" s="29"/>
      <c r="EV51" s="29"/>
      <c r="EW51" s="29"/>
      <c r="EX51" s="29"/>
      <c r="EY51" s="29"/>
      <c r="EZ51" s="29"/>
      <c r="FA51" s="29"/>
      <c r="FB51" s="29"/>
      <c r="FC51" s="29"/>
      <c r="FD51" s="29"/>
      <c r="FE51" s="29"/>
      <c r="FF51" s="29"/>
      <c r="FG51" s="29"/>
      <c r="FH51" s="29"/>
      <c r="FI51" s="29"/>
      <c r="FJ51" s="29"/>
      <c r="FK51" s="29"/>
      <c r="FL51" s="29"/>
      <c r="FM51" s="29"/>
      <c r="FN51" s="29"/>
      <c r="FO51" s="29"/>
      <c r="FP51" s="29"/>
      <c r="FQ51" s="29"/>
      <c r="FR51" s="29"/>
      <c r="FS51" s="29"/>
      <c r="FT51" s="29"/>
      <c r="FU51" s="29"/>
      <c r="FV51" s="29"/>
      <c r="FW51" s="29"/>
      <c r="FX51" s="29"/>
      <c r="FY51" s="29"/>
      <c r="FZ51" s="29"/>
      <c r="GA51" s="29"/>
      <c r="GB51" s="29"/>
      <c r="GC51" s="29"/>
      <c r="GD51" s="29"/>
      <c r="GE51" s="29"/>
      <c r="GF51" s="29"/>
      <c r="GG51" s="29"/>
      <c r="GH51" s="29"/>
      <c r="GI51" s="29"/>
      <c r="GJ51" s="29"/>
      <c r="GK51" s="29"/>
      <c r="GL51" s="29"/>
      <c r="GM51" s="29"/>
      <c r="GN51" s="29"/>
      <c r="GO51" s="29"/>
      <c r="GP51" s="29"/>
      <c r="GQ51" s="29"/>
      <c r="GR51" s="29"/>
      <c r="GS51" s="29"/>
      <c r="GT51" s="29"/>
      <c r="GU51" s="29"/>
      <c r="GV51" s="29"/>
      <c r="GW51" s="29"/>
      <c r="GX51" s="29"/>
      <c r="GY51" s="29"/>
      <c r="GZ51" s="29"/>
      <c r="HA51" s="29"/>
      <c r="HB51" s="29"/>
      <c r="HC51" s="29"/>
      <c r="HD51" s="29"/>
      <c r="HE51" s="29"/>
      <c r="HF51" s="29"/>
      <c r="HG51" s="29"/>
      <c r="HH51" s="29"/>
      <c r="HI51" s="29"/>
      <c r="HJ51" s="29"/>
      <c r="HK51" s="29"/>
      <c r="HL51" s="29"/>
      <c r="HM51" s="29"/>
      <c r="HN51" s="29"/>
      <c r="HO51" s="29"/>
      <c r="HP51" s="29"/>
      <c r="HQ51" s="29"/>
      <c r="HR51" s="29"/>
      <c r="HS51" s="29"/>
      <c r="HT51" s="29"/>
      <c r="HU51" s="29"/>
      <c r="HV51" s="29"/>
      <c r="HW51" s="29"/>
      <c r="HX51" s="29"/>
      <c r="HY51" s="29"/>
      <c r="HZ51" s="29"/>
      <c r="IA51" s="29"/>
      <c r="IB51" s="29"/>
      <c r="IC51" s="29"/>
      <c r="ID51" s="29"/>
      <c r="IE51" s="29"/>
      <c r="IF51" s="29"/>
      <c r="IG51" s="29"/>
      <c r="IH51" s="29"/>
      <c r="II51" s="29"/>
      <c r="IJ51" s="29"/>
      <c r="IK51" s="29"/>
      <c r="IL51" s="29"/>
      <c r="IM51" s="29"/>
      <c r="IN51" s="29"/>
      <c r="IO51" s="29"/>
      <c r="IP51" s="29"/>
      <c r="IQ51" s="29"/>
      <c r="IR51" s="29"/>
      <c r="IS51" s="29"/>
      <c r="IT51" s="29"/>
      <c r="IU51" s="29"/>
    </row>
    <row r="52" spans="1:255">
      <c r="K52" s="490"/>
      <c r="L52" s="490"/>
      <c r="M52" s="490"/>
      <c r="N52" s="490"/>
      <c r="O52" s="490"/>
      <c r="P52" s="490"/>
      <c r="Q52" s="490"/>
      <c r="R52" s="490"/>
      <c r="S52" s="490"/>
      <c r="T52" s="490"/>
      <c r="U52" s="490"/>
      <c r="V52" s="490"/>
      <c r="W52" s="490"/>
      <c r="X52" s="490"/>
      <c r="Y52" s="490"/>
      <c r="Z52" s="490"/>
      <c r="AA52" s="490"/>
      <c r="AB52" s="490"/>
      <c r="AC52" s="490"/>
      <c r="AD52" s="490"/>
      <c r="AE52" s="490"/>
      <c r="AF52" s="490"/>
      <c r="AG52" s="490"/>
      <c r="AH52" s="490"/>
      <c r="AI52" s="490"/>
      <c r="AJ52" s="490"/>
    </row>
    <row r="53" spans="1:255">
      <c r="C53" s="1724" t="s">
        <v>456</v>
      </c>
      <c r="E53" s="29" t="s">
        <v>2878</v>
      </c>
      <c r="K53" s="1016">
        <v>7765</v>
      </c>
      <c r="L53" s="1016">
        <v>15165</v>
      </c>
      <c r="M53" s="1016">
        <v>14540</v>
      </c>
      <c r="N53" s="1016">
        <v>15551</v>
      </c>
      <c r="O53" s="1016">
        <v>66143</v>
      </c>
      <c r="P53" s="1016">
        <v>4657</v>
      </c>
      <c r="Q53" s="1164">
        <v>4657</v>
      </c>
      <c r="R53" s="237">
        <v>4657</v>
      </c>
      <c r="S53" s="237">
        <v>4657</v>
      </c>
      <c r="T53" s="237">
        <v>4657</v>
      </c>
      <c r="U53" s="237">
        <v>4657</v>
      </c>
      <c r="V53" s="237">
        <v>4657</v>
      </c>
      <c r="W53" s="237">
        <v>4657</v>
      </c>
      <c r="X53" s="237">
        <v>4657</v>
      </c>
      <c r="Y53" s="237">
        <v>4657</v>
      </c>
      <c r="Z53" s="237">
        <v>4657</v>
      </c>
      <c r="AA53" s="237">
        <v>4657</v>
      </c>
      <c r="AB53" s="237">
        <v>4657</v>
      </c>
      <c r="AC53" s="237">
        <v>4657</v>
      </c>
      <c r="AD53" s="237">
        <v>4657</v>
      </c>
      <c r="AE53" s="237">
        <v>4657</v>
      </c>
      <c r="AF53" s="237">
        <v>4657</v>
      </c>
      <c r="AG53" s="237">
        <v>4657</v>
      </c>
      <c r="AH53" s="237">
        <v>4657</v>
      </c>
      <c r="AI53" s="237">
        <v>4657</v>
      </c>
      <c r="AJ53" s="237">
        <v>4657</v>
      </c>
    </row>
    <row r="54" spans="1:255">
      <c r="M54" s="237"/>
      <c r="N54" s="237"/>
      <c r="O54" s="237"/>
      <c r="P54" s="237"/>
      <c r="Q54" s="237"/>
      <c r="R54" s="237"/>
      <c r="S54" s="237"/>
      <c r="T54" s="237"/>
      <c r="U54" s="237"/>
      <c r="V54" s="237"/>
      <c r="W54" s="237"/>
      <c r="X54" s="237"/>
      <c r="Y54" s="237"/>
      <c r="Z54" s="237"/>
      <c r="AA54" s="237"/>
      <c r="AB54" s="237"/>
      <c r="AC54" s="237"/>
      <c r="AD54" s="237"/>
      <c r="AE54" s="237"/>
      <c r="AF54" s="237"/>
      <c r="AG54" s="237"/>
      <c r="AH54" s="237"/>
      <c r="AI54" s="237"/>
      <c r="AJ54" s="237"/>
      <c r="BM54" s="29"/>
      <c r="BN54" s="29"/>
      <c r="BO54" s="29"/>
      <c r="BP54" s="29"/>
      <c r="BQ54" s="29"/>
      <c r="BR54" s="29"/>
      <c r="BS54" s="29"/>
      <c r="BT54" s="29"/>
      <c r="BU54" s="29"/>
      <c r="BV54" s="29"/>
      <c r="BW54" s="29"/>
      <c r="BX54" s="29"/>
      <c r="BY54" s="29"/>
      <c r="BZ54" s="29"/>
      <c r="CA54" s="29"/>
      <c r="CB54" s="29"/>
      <c r="CC54" s="29"/>
      <c r="CD54" s="29"/>
      <c r="CE54" s="29"/>
      <c r="CF54" s="29"/>
      <c r="CG54" s="29"/>
      <c r="CH54" s="29"/>
      <c r="CI54" s="29"/>
      <c r="CJ54" s="29"/>
      <c r="CK54" s="29"/>
      <c r="CL54" s="29"/>
      <c r="CM54" s="29"/>
      <c r="CN54" s="29"/>
      <c r="CO54" s="29"/>
      <c r="CP54" s="29"/>
      <c r="CQ54" s="29"/>
      <c r="CR54" s="29"/>
      <c r="CS54" s="29"/>
      <c r="CT54" s="29"/>
      <c r="CU54" s="29"/>
      <c r="CV54" s="29"/>
      <c r="CW54" s="29"/>
      <c r="CX54" s="29"/>
      <c r="CY54" s="29"/>
      <c r="CZ54" s="29"/>
      <c r="DA54" s="29"/>
      <c r="DB54" s="29"/>
      <c r="DC54" s="29"/>
      <c r="DD54" s="29"/>
      <c r="DE54" s="29"/>
      <c r="DF54" s="29"/>
      <c r="DG54" s="29"/>
      <c r="DH54" s="29"/>
      <c r="DI54" s="29"/>
      <c r="DJ54" s="29"/>
      <c r="DK54" s="29"/>
      <c r="DL54" s="29"/>
      <c r="DM54" s="29"/>
      <c r="DN54" s="29"/>
      <c r="DO54" s="29"/>
      <c r="DP54" s="29"/>
      <c r="DQ54" s="29"/>
      <c r="DR54" s="29"/>
      <c r="DS54" s="29"/>
      <c r="DT54" s="29"/>
      <c r="DU54" s="29"/>
      <c r="DV54" s="29"/>
      <c r="DW54" s="29"/>
      <c r="DX54" s="29"/>
      <c r="DY54" s="29"/>
      <c r="DZ54" s="29"/>
      <c r="EA54" s="29"/>
      <c r="EB54" s="29"/>
      <c r="EC54" s="29"/>
      <c r="ED54" s="29"/>
      <c r="EE54" s="29"/>
      <c r="EF54" s="29"/>
      <c r="EG54" s="29"/>
      <c r="EH54" s="29"/>
      <c r="EI54" s="29"/>
      <c r="EJ54" s="29"/>
      <c r="EK54" s="29"/>
      <c r="EL54" s="29"/>
      <c r="EM54" s="29"/>
      <c r="EN54" s="29"/>
      <c r="EO54" s="29"/>
      <c r="EP54" s="29"/>
      <c r="EQ54" s="29"/>
      <c r="ER54" s="29"/>
      <c r="ES54" s="29"/>
      <c r="ET54" s="29"/>
      <c r="EU54" s="29"/>
      <c r="EV54" s="29"/>
      <c r="EW54" s="29"/>
      <c r="EX54" s="29"/>
      <c r="EY54" s="29"/>
      <c r="EZ54" s="29"/>
      <c r="FA54" s="29"/>
      <c r="FB54" s="29"/>
      <c r="FC54" s="29"/>
      <c r="FD54" s="29"/>
      <c r="FE54" s="29"/>
      <c r="FF54" s="29"/>
      <c r="FG54" s="29"/>
      <c r="FH54" s="29"/>
      <c r="FI54" s="29"/>
      <c r="FJ54" s="29"/>
      <c r="FK54" s="29"/>
      <c r="FL54" s="29"/>
      <c r="FM54" s="29"/>
      <c r="FN54" s="29"/>
      <c r="FO54" s="29"/>
      <c r="FP54" s="29"/>
      <c r="FQ54" s="29"/>
      <c r="FR54" s="29"/>
      <c r="FS54" s="29"/>
      <c r="FT54" s="29"/>
      <c r="FU54" s="29"/>
      <c r="FV54" s="29"/>
      <c r="FW54" s="29"/>
      <c r="FX54" s="29"/>
      <c r="FY54" s="29"/>
      <c r="FZ54" s="29"/>
      <c r="GA54" s="29"/>
      <c r="GB54" s="29"/>
      <c r="GC54" s="29"/>
      <c r="GD54" s="29"/>
      <c r="GE54" s="29"/>
      <c r="GF54" s="29"/>
      <c r="GG54" s="29"/>
      <c r="GH54" s="29"/>
      <c r="GI54" s="29"/>
      <c r="GJ54" s="29"/>
      <c r="GK54" s="29"/>
      <c r="GL54" s="29"/>
      <c r="GM54" s="29"/>
      <c r="GN54" s="29"/>
      <c r="GO54" s="29"/>
      <c r="GP54" s="29"/>
      <c r="GQ54" s="29"/>
      <c r="GR54" s="29"/>
      <c r="GS54" s="29"/>
      <c r="GT54" s="29"/>
      <c r="GU54" s="29"/>
      <c r="GV54" s="29"/>
      <c r="GW54" s="29"/>
      <c r="GX54" s="29"/>
      <c r="GY54" s="29"/>
      <c r="GZ54" s="29"/>
      <c r="HA54" s="29"/>
      <c r="HB54" s="29"/>
      <c r="HC54" s="29"/>
      <c r="HD54" s="29"/>
      <c r="HE54" s="29"/>
      <c r="HF54" s="29"/>
      <c r="HG54" s="29"/>
      <c r="HH54" s="29"/>
      <c r="HI54" s="29"/>
      <c r="HJ54" s="29"/>
      <c r="HK54" s="29"/>
      <c r="HL54" s="29"/>
      <c r="HM54" s="29"/>
      <c r="HN54" s="29"/>
      <c r="HO54" s="29"/>
      <c r="HP54" s="29"/>
      <c r="HQ54" s="29"/>
      <c r="HR54" s="29"/>
      <c r="HS54" s="29"/>
      <c r="HT54" s="29"/>
      <c r="HU54" s="29"/>
      <c r="HV54" s="29"/>
      <c r="HW54" s="29"/>
      <c r="HX54" s="29"/>
      <c r="HY54" s="29"/>
      <c r="HZ54" s="29"/>
      <c r="IA54" s="29"/>
      <c r="IB54" s="29"/>
      <c r="IC54" s="29"/>
      <c r="ID54" s="29"/>
      <c r="IE54" s="29"/>
      <c r="IF54" s="29"/>
      <c r="IG54" s="29"/>
      <c r="IH54" s="29"/>
      <c r="II54" s="29"/>
      <c r="IJ54" s="29"/>
      <c r="IK54" s="29"/>
      <c r="IL54" s="29"/>
      <c r="IM54" s="29"/>
      <c r="IN54" s="29"/>
      <c r="IO54" s="29"/>
      <c r="IP54" s="29"/>
      <c r="IQ54" s="29"/>
      <c r="IR54" s="29"/>
      <c r="IS54" s="29"/>
      <c r="IT54" s="29"/>
      <c r="IU54" s="29"/>
    </row>
    <row r="55" spans="1:255" s="29" customFormat="1">
      <c r="A55" s="792"/>
      <c r="B55" s="792"/>
      <c r="E55" s="29" t="s">
        <v>2879</v>
      </c>
      <c r="K55" s="29">
        <v>149193</v>
      </c>
      <c r="L55" s="29">
        <v>69179</v>
      </c>
      <c r="M55" s="29">
        <v>203952</v>
      </c>
      <c r="N55" s="29">
        <v>171312</v>
      </c>
      <c r="O55" s="29">
        <v>166128</v>
      </c>
      <c r="P55" s="29">
        <v>102948</v>
      </c>
      <c r="Q55" s="29">
        <v>91422.122578349896</v>
      </c>
      <c r="R55" s="29" t="e">
        <v>#REF!</v>
      </c>
      <c r="S55" s="29" t="e">
        <v>#REF!</v>
      </c>
      <c r="T55" s="29" t="e">
        <v>#REF!</v>
      </c>
      <c r="U55" s="29" t="e">
        <v>#REF!</v>
      </c>
      <c r="V55" s="29" t="e">
        <v>#REF!</v>
      </c>
      <c r="W55" s="29" t="e">
        <v>#REF!</v>
      </c>
      <c r="X55" s="29" t="e">
        <v>#REF!</v>
      </c>
      <c r="Y55" s="29" t="e">
        <v>#REF!</v>
      </c>
      <c r="Z55" s="29" t="e">
        <v>#REF!</v>
      </c>
      <c r="AA55" s="29" t="e">
        <v>#REF!</v>
      </c>
      <c r="AB55" s="29" t="e">
        <v>#REF!</v>
      </c>
      <c r="AC55" s="29" t="e">
        <v>#REF!</v>
      </c>
      <c r="AD55" s="29" t="e">
        <v>#REF!</v>
      </c>
      <c r="AE55" s="29" t="e">
        <v>#REF!</v>
      </c>
      <c r="AF55" s="29" t="e">
        <v>#REF!</v>
      </c>
      <c r="AG55" s="29" t="e">
        <v>#REF!</v>
      </c>
      <c r="AH55" s="29" t="e">
        <v>#REF!</v>
      </c>
      <c r="AI55" s="29" t="e">
        <v>#REF!</v>
      </c>
      <c r="AJ55" s="29" t="e">
        <v>#REF!</v>
      </c>
      <c r="BM55" s="5"/>
      <c r="BN55" s="5"/>
      <c r="BO55" s="5"/>
      <c r="BP55" s="5"/>
      <c r="BQ55" s="5"/>
      <c r="BR55" s="5"/>
      <c r="BS55" s="5"/>
      <c r="BT55" s="5"/>
      <c r="BU55" s="5"/>
      <c r="BV55" s="5"/>
      <c r="BW55" s="5"/>
      <c r="BX55" s="5"/>
      <c r="BY55" s="5"/>
      <c r="BZ55" s="5"/>
      <c r="CA55" s="5"/>
      <c r="CB55" s="5"/>
      <c r="CC55" s="5"/>
      <c r="CD55" s="5"/>
      <c r="CE55" s="5"/>
      <c r="CF55" s="5"/>
      <c r="CG55" s="5"/>
      <c r="CH55" s="5"/>
      <c r="CI55" s="5"/>
      <c r="CJ55" s="5"/>
      <c r="CK55" s="5"/>
      <c r="CL55" s="5"/>
      <c r="CM55" s="5"/>
      <c r="CN55" s="5"/>
      <c r="CO55" s="5"/>
      <c r="CP55" s="5"/>
      <c r="CQ55" s="5"/>
      <c r="CR55" s="5"/>
      <c r="CS55" s="5"/>
      <c r="CT55" s="5"/>
      <c r="CU55" s="5"/>
      <c r="CV55" s="5"/>
      <c r="CW55" s="5"/>
      <c r="CX55" s="5"/>
      <c r="CY55" s="5"/>
      <c r="CZ55" s="5"/>
      <c r="DA55" s="5"/>
      <c r="DB55" s="5"/>
      <c r="DC55" s="5"/>
      <c r="DD55" s="5"/>
      <c r="DE55" s="5"/>
      <c r="DF55" s="5"/>
      <c r="DG55" s="5"/>
      <c r="DH55" s="5"/>
      <c r="DI55" s="5"/>
      <c r="DJ55" s="5"/>
      <c r="DK55" s="5"/>
      <c r="DL55" s="5"/>
      <c r="DM55" s="5"/>
      <c r="DN55" s="5"/>
      <c r="DO55" s="5"/>
      <c r="DP55" s="5"/>
      <c r="DQ55" s="5"/>
      <c r="DR55" s="5"/>
      <c r="DS55" s="5"/>
      <c r="DT55" s="5"/>
      <c r="DU55" s="5"/>
      <c r="DV55" s="5"/>
      <c r="DW55" s="5"/>
      <c r="DX55" s="5"/>
      <c r="DY55" s="5"/>
      <c r="DZ55" s="5"/>
      <c r="EA55" s="5"/>
      <c r="EB55" s="5"/>
      <c r="EC55" s="5"/>
      <c r="ED55" s="5"/>
      <c r="EE55" s="5"/>
      <c r="EF55" s="5"/>
      <c r="EG55" s="5"/>
      <c r="EH55" s="5"/>
      <c r="EI55" s="5"/>
      <c r="EJ55" s="5"/>
      <c r="EK55" s="5"/>
      <c r="EL55" s="5"/>
      <c r="EM55" s="5"/>
      <c r="EN55" s="5"/>
      <c r="EO55" s="5"/>
      <c r="EP55" s="5"/>
      <c r="EQ55" s="5"/>
      <c r="ER55" s="5"/>
      <c r="ES55" s="5"/>
      <c r="ET55" s="5"/>
      <c r="EU55" s="5"/>
      <c r="EV55" s="5"/>
      <c r="EW55" s="5"/>
      <c r="EX55" s="5"/>
      <c r="EY55" s="5"/>
      <c r="EZ55" s="5"/>
      <c r="FA55" s="5"/>
      <c r="FB55" s="5"/>
      <c r="FC55" s="5"/>
      <c r="FD55" s="5"/>
      <c r="FE55" s="5"/>
      <c r="FF55" s="5"/>
      <c r="FG55" s="5"/>
      <c r="FH55" s="5"/>
      <c r="FI55" s="5"/>
      <c r="FJ55" s="5"/>
      <c r="FK55" s="5"/>
      <c r="FL55" s="5"/>
      <c r="FM55" s="5"/>
      <c r="FN55" s="5"/>
      <c r="FO55" s="5"/>
      <c r="FP55" s="5"/>
      <c r="FQ55" s="5"/>
      <c r="FR55" s="5"/>
      <c r="FS55" s="5"/>
      <c r="FT55" s="5"/>
      <c r="FU55" s="5"/>
      <c r="FV55" s="5"/>
      <c r="FW55" s="5"/>
      <c r="FX55" s="5"/>
      <c r="FY55" s="5"/>
      <c r="FZ55" s="5"/>
      <c r="GA55" s="5"/>
      <c r="GB55" s="5"/>
      <c r="GC55" s="5"/>
      <c r="GD55" s="5"/>
      <c r="GE55" s="5"/>
      <c r="GF55" s="5"/>
      <c r="GG55" s="5"/>
      <c r="GH55" s="5"/>
      <c r="GI55" s="5"/>
      <c r="GJ55" s="5"/>
      <c r="GK55" s="5"/>
      <c r="GL55" s="5"/>
      <c r="GM55" s="5"/>
      <c r="GN55" s="5"/>
      <c r="GO55" s="5"/>
      <c r="GP55" s="5"/>
      <c r="GQ55" s="5"/>
      <c r="GR55" s="5"/>
      <c r="GS55" s="5"/>
      <c r="GT55" s="5"/>
      <c r="GU55" s="5"/>
      <c r="GV55" s="5"/>
      <c r="GW55" s="5"/>
      <c r="GX55" s="5"/>
      <c r="GY55" s="5"/>
      <c r="GZ55" s="5"/>
      <c r="HA55" s="5"/>
      <c r="HB55" s="5"/>
      <c r="HC55" s="5"/>
      <c r="HD55" s="5"/>
      <c r="HE55" s="5"/>
      <c r="HF55" s="5"/>
      <c r="HG55" s="5"/>
      <c r="HH55" s="5"/>
      <c r="HI55" s="5"/>
      <c r="HJ55" s="5"/>
      <c r="HK55" s="5"/>
      <c r="HL55" s="5"/>
      <c r="HM55" s="5"/>
      <c r="HN55" s="5"/>
      <c r="HO55" s="5"/>
      <c r="HP55" s="5"/>
      <c r="HQ55" s="5"/>
      <c r="HR55" s="5"/>
      <c r="HS55" s="5"/>
      <c r="HT55" s="5"/>
      <c r="HU55" s="5"/>
      <c r="HV55" s="5"/>
      <c r="HW55" s="5"/>
      <c r="HX55" s="5"/>
      <c r="HY55" s="5"/>
      <c r="HZ55" s="5"/>
      <c r="IA55" s="5"/>
      <c r="IB55" s="5"/>
      <c r="IC55" s="5"/>
      <c r="ID55" s="5"/>
      <c r="IE55" s="5"/>
      <c r="IF55" s="5"/>
      <c r="IG55" s="5"/>
      <c r="IH55" s="5"/>
      <c r="II55" s="5"/>
      <c r="IJ55" s="5"/>
      <c r="IK55" s="5"/>
      <c r="IL55" s="5"/>
      <c r="IM55" s="5"/>
      <c r="IN55" s="5"/>
      <c r="IO55" s="5"/>
      <c r="IP55" s="5"/>
      <c r="IQ55" s="5"/>
      <c r="IR55" s="5"/>
      <c r="IS55" s="5"/>
      <c r="IT55" s="5"/>
      <c r="IU55" s="5"/>
    </row>
    <row r="57" spans="1:255">
      <c r="E57" s="29" t="s">
        <v>2880</v>
      </c>
      <c r="K57" s="5">
        <v>5283176</v>
      </c>
      <c r="L57" s="5">
        <v>5432369</v>
      </c>
      <c r="M57" s="5">
        <v>5501548</v>
      </c>
      <c r="N57" s="5">
        <v>5705500</v>
      </c>
      <c r="O57" s="5">
        <v>5876812</v>
      </c>
      <c r="P57" s="5">
        <v>6043454</v>
      </c>
      <c r="Q57" s="5">
        <v>6146402</v>
      </c>
      <c r="R57" s="5">
        <v>6237824.1225783499</v>
      </c>
      <c r="S57" s="5" t="e">
        <v>#REF!</v>
      </c>
      <c r="T57" s="5" t="e">
        <v>#REF!</v>
      </c>
      <c r="U57" s="5" t="e">
        <v>#REF!</v>
      </c>
      <c r="V57" s="5" t="e">
        <v>#REF!</v>
      </c>
      <c r="W57" s="5" t="e">
        <v>#REF!</v>
      </c>
      <c r="X57" s="5" t="e">
        <v>#REF!</v>
      </c>
      <c r="Y57" s="5" t="e">
        <v>#REF!</v>
      </c>
      <c r="Z57" s="5" t="e">
        <v>#REF!</v>
      </c>
      <c r="AA57" s="5" t="e">
        <v>#REF!</v>
      </c>
      <c r="AB57" s="5" t="e">
        <v>#REF!</v>
      </c>
      <c r="AC57" s="5" t="e">
        <v>#REF!</v>
      </c>
      <c r="AD57" s="5" t="e">
        <v>#REF!</v>
      </c>
      <c r="AE57" s="5" t="e">
        <v>#REF!</v>
      </c>
      <c r="AF57" s="5" t="e">
        <v>#REF!</v>
      </c>
      <c r="AG57" s="5" t="e">
        <v>#REF!</v>
      </c>
      <c r="AH57" s="5" t="e">
        <v>#REF!</v>
      </c>
      <c r="AI57" s="5" t="e">
        <v>#REF!</v>
      </c>
      <c r="AJ57" s="5" t="e">
        <v>#REF!</v>
      </c>
    </row>
    <row r="58" spans="1:255">
      <c r="D58" s="29"/>
      <c r="E58" s="29" t="s">
        <v>2881</v>
      </c>
      <c r="G58" s="29"/>
      <c r="H58" s="29"/>
      <c r="I58" s="29"/>
      <c r="J58" s="434">
        <v>5283176</v>
      </c>
      <c r="K58" s="490">
        <v>5432369</v>
      </c>
      <c r="L58" s="490">
        <v>5501548</v>
      </c>
      <c r="M58" s="490">
        <v>5705500</v>
      </c>
      <c r="N58" s="490">
        <v>5876812</v>
      </c>
      <c r="O58" s="490">
        <v>6043454</v>
      </c>
      <c r="P58" s="490">
        <v>6146402</v>
      </c>
      <c r="Q58" s="29">
        <v>6237824.1225783499</v>
      </c>
      <c r="R58" s="29" t="e">
        <v>#REF!</v>
      </c>
      <c r="S58" s="29" t="e">
        <v>#REF!</v>
      </c>
      <c r="T58" s="29" t="e">
        <v>#REF!</v>
      </c>
      <c r="U58" s="29" t="e">
        <v>#REF!</v>
      </c>
      <c r="V58" s="29" t="e">
        <v>#REF!</v>
      </c>
      <c r="W58" s="29" t="e">
        <v>#REF!</v>
      </c>
      <c r="X58" s="29" t="e">
        <v>#REF!</v>
      </c>
      <c r="Y58" s="29" t="e">
        <v>#REF!</v>
      </c>
      <c r="Z58" s="29" t="e">
        <v>#REF!</v>
      </c>
      <c r="AA58" s="29" t="e">
        <v>#REF!</v>
      </c>
      <c r="AB58" s="29" t="e">
        <v>#REF!</v>
      </c>
      <c r="AC58" s="29" t="e">
        <v>#REF!</v>
      </c>
      <c r="AD58" s="29" t="e">
        <v>#REF!</v>
      </c>
      <c r="AE58" s="29" t="e">
        <v>#REF!</v>
      </c>
      <c r="AF58" s="29" t="e">
        <v>#REF!</v>
      </c>
      <c r="AG58" s="29" t="e">
        <v>#REF!</v>
      </c>
      <c r="AH58" s="29" t="e">
        <v>#REF!</v>
      </c>
      <c r="AI58" s="29" t="e">
        <v>#REF!</v>
      </c>
      <c r="AJ58" s="29" t="e">
        <v>#REF!</v>
      </c>
      <c r="AK58" s="29"/>
      <c r="AL58" s="29"/>
      <c r="AM58" s="29"/>
      <c r="AN58" s="29"/>
      <c r="AO58" s="29"/>
      <c r="AP58" s="29"/>
      <c r="AQ58" s="29"/>
      <c r="AR58" s="29"/>
      <c r="AS58" s="29"/>
      <c r="AT58" s="29"/>
      <c r="AU58" s="29"/>
      <c r="AV58" s="29"/>
      <c r="AW58" s="29"/>
      <c r="AX58" s="29"/>
      <c r="AY58" s="29"/>
      <c r="AZ58" s="29"/>
      <c r="BA58" s="29"/>
      <c r="BB58" s="29"/>
      <c r="BC58" s="29"/>
      <c r="BD58" s="29"/>
      <c r="BE58" s="29"/>
      <c r="BF58" s="29"/>
      <c r="BG58" s="29"/>
      <c r="BH58" s="29"/>
      <c r="BI58" s="29"/>
      <c r="BJ58" s="29"/>
      <c r="BK58" s="29"/>
      <c r="BL58" s="29"/>
    </row>
    <row r="59" spans="1:255">
      <c r="C59" s="29"/>
      <c r="D59" s="29"/>
      <c r="G59" s="29"/>
      <c r="H59" s="29"/>
      <c r="I59" s="29"/>
      <c r="J59" s="29"/>
      <c r="K59" s="29"/>
      <c r="L59" s="29"/>
      <c r="M59" s="29"/>
      <c r="N59" s="29"/>
      <c r="O59" s="29"/>
      <c r="P59" s="29"/>
      <c r="Q59" s="29"/>
      <c r="R59" s="29"/>
      <c r="S59" s="29"/>
      <c r="T59" s="29"/>
      <c r="U59" s="29"/>
      <c r="V59" s="29"/>
      <c r="W59" s="29"/>
      <c r="X59" s="29"/>
      <c r="Y59" s="29"/>
      <c r="Z59" s="29"/>
      <c r="AA59" s="29"/>
      <c r="AB59" s="29"/>
      <c r="AC59" s="29"/>
      <c r="AD59" s="29"/>
      <c r="AE59" s="29"/>
      <c r="AF59" s="29"/>
      <c r="AG59" s="29"/>
      <c r="AH59" s="29"/>
      <c r="AI59" s="29"/>
      <c r="AJ59" s="29"/>
      <c r="AK59" s="29"/>
      <c r="AL59" s="29"/>
      <c r="AM59" s="29"/>
      <c r="AN59" s="29"/>
      <c r="AO59" s="29"/>
      <c r="AP59" s="29"/>
      <c r="AQ59" s="29"/>
      <c r="AR59" s="29"/>
      <c r="AS59" s="29"/>
      <c r="AT59" s="29"/>
      <c r="AU59" s="29"/>
      <c r="AV59" s="29"/>
      <c r="AW59" s="29"/>
      <c r="AX59" s="29"/>
      <c r="AY59" s="29"/>
      <c r="AZ59" s="29"/>
      <c r="BA59" s="29"/>
      <c r="BB59" s="29"/>
      <c r="BC59" s="29"/>
      <c r="BD59" s="29"/>
      <c r="BE59" s="29"/>
      <c r="BF59" s="29"/>
      <c r="BG59" s="29"/>
      <c r="BH59" s="29"/>
      <c r="BI59" s="29"/>
      <c r="BJ59" s="29"/>
      <c r="BK59" s="29"/>
      <c r="BL59" s="29"/>
    </row>
    <row r="60" spans="1:255">
      <c r="D60" s="29"/>
      <c r="E60" s="5"/>
      <c r="G60" s="29"/>
      <c r="H60" s="29"/>
      <c r="I60" s="29"/>
      <c r="J60" s="29"/>
      <c r="K60" s="29"/>
      <c r="L60" s="29"/>
      <c r="M60" s="29"/>
      <c r="N60" s="29"/>
      <c r="O60" s="29"/>
      <c r="P60" s="29"/>
      <c r="Q60" s="29"/>
      <c r="R60" s="29"/>
      <c r="S60" s="29"/>
      <c r="T60" s="29"/>
      <c r="U60" s="29"/>
      <c r="V60" s="29"/>
      <c r="W60" s="29"/>
      <c r="X60" s="29"/>
      <c r="Y60" s="29"/>
      <c r="Z60" s="29"/>
      <c r="AA60" s="29"/>
      <c r="AB60" s="29"/>
      <c r="AC60" s="29"/>
      <c r="AD60" s="29"/>
      <c r="AE60" s="29"/>
      <c r="AF60" s="29"/>
      <c r="AG60" s="29"/>
      <c r="AH60" s="29"/>
      <c r="AI60" s="29"/>
      <c r="AJ60" s="29"/>
      <c r="AK60" s="29"/>
      <c r="AL60" s="29"/>
      <c r="AM60" s="29"/>
      <c r="AN60" s="29"/>
      <c r="AO60" s="29"/>
      <c r="AP60" s="29"/>
      <c r="AQ60" s="29"/>
      <c r="AR60" s="29"/>
      <c r="AS60" s="29"/>
      <c r="AT60" s="29"/>
      <c r="AU60" s="29"/>
      <c r="AV60" s="29"/>
      <c r="AW60" s="29"/>
      <c r="AX60" s="29"/>
      <c r="AY60" s="29"/>
      <c r="AZ60" s="29"/>
      <c r="BA60" s="29"/>
      <c r="BB60" s="29"/>
      <c r="BC60" s="29"/>
      <c r="BD60" s="29"/>
      <c r="BE60" s="29"/>
      <c r="BF60" s="29"/>
      <c r="BG60" s="29"/>
      <c r="BH60" s="29"/>
      <c r="BI60" s="29"/>
      <c r="BJ60" s="29"/>
      <c r="BK60" s="29"/>
      <c r="BL60" s="29"/>
    </row>
    <row r="61" spans="1:255">
      <c r="C61" s="1724" t="s">
        <v>456</v>
      </c>
      <c r="D61" s="29"/>
      <c r="E61" s="29" t="s">
        <v>2881</v>
      </c>
      <c r="F61" s="5"/>
      <c r="G61" s="29"/>
      <c r="H61" s="29"/>
      <c r="I61" s="29"/>
      <c r="J61" s="434">
        <v>5283176</v>
      </c>
      <c r="K61" s="418">
        <v>5432369</v>
      </c>
      <c r="L61" s="418">
        <v>5501548</v>
      </c>
      <c r="M61" s="418">
        <v>5705500</v>
      </c>
      <c r="N61" s="418">
        <v>5876812</v>
      </c>
      <c r="O61" s="418">
        <v>6043454</v>
      </c>
      <c r="P61" s="418">
        <v>6146402</v>
      </c>
      <c r="Q61" s="29"/>
      <c r="R61" s="29"/>
      <c r="S61" s="29"/>
      <c r="T61" s="29"/>
      <c r="U61" s="29"/>
      <c r="V61" s="29"/>
      <c r="W61" s="29"/>
      <c r="X61" s="29"/>
      <c r="Y61" s="29"/>
      <c r="Z61" s="29"/>
      <c r="AA61" s="29"/>
      <c r="AB61" s="29"/>
      <c r="AC61" s="29"/>
      <c r="AD61" s="29"/>
      <c r="AE61" s="29"/>
      <c r="AF61" s="29"/>
      <c r="AG61" s="29"/>
      <c r="AH61" s="29"/>
      <c r="AI61" s="29"/>
      <c r="AJ61" s="29"/>
      <c r="AK61" s="29"/>
      <c r="AL61" s="29"/>
      <c r="AM61" s="29"/>
      <c r="AN61" s="29"/>
      <c r="AO61" s="29"/>
      <c r="AP61" s="29"/>
      <c r="AQ61" s="29"/>
      <c r="AR61" s="29"/>
      <c r="AS61" s="29"/>
      <c r="AT61" s="29"/>
      <c r="AU61" s="29"/>
      <c r="AV61" s="29"/>
      <c r="AW61" s="29"/>
      <c r="AX61" s="29"/>
      <c r="AY61" s="29"/>
      <c r="AZ61" s="29"/>
      <c r="BA61" s="29"/>
      <c r="BB61" s="29"/>
      <c r="BC61" s="29"/>
      <c r="BD61" s="29"/>
      <c r="BE61" s="29"/>
      <c r="BF61" s="29"/>
      <c r="BG61" s="29"/>
      <c r="BH61" s="29"/>
      <c r="BI61" s="29"/>
      <c r="BJ61" s="29"/>
      <c r="BK61" s="29"/>
      <c r="BL61" s="29"/>
    </row>
    <row r="62" spans="1:255">
      <c r="B62" s="36">
        <v>0</v>
      </c>
      <c r="D62" s="29"/>
      <c r="E62" s="29" t="s">
        <v>1435</v>
      </c>
      <c r="G62" s="29"/>
      <c r="H62" s="29"/>
      <c r="I62" s="29"/>
      <c r="J62" s="29">
        <v>0</v>
      </c>
      <c r="K62" s="29">
        <v>0</v>
      </c>
      <c r="L62" s="29">
        <v>0</v>
      </c>
      <c r="M62" s="29">
        <v>0</v>
      </c>
      <c r="N62" s="29">
        <v>0</v>
      </c>
      <c r="O62" s="29">
        <v>0</v>
      </c>
      <c r="P62" s="29">
        <v>0</v>
      </c>
      <c r="Q62" s="29"/>
      <c r="R62" s="29"/>
      <c r="S62" s="29"/>
      <c r="T62" s="29"/>
      <c r="U62" s="29"/>
      <c r="V62" s="29"/>
      <c r="W62" s="29"/>
      <c r="X62" s="29"/>
      <c r="Y62" s="29"/>
      <c r="Z62" s="29"/>
      <c r="AA62" s="29"/>
      <c r="AB62" s="29"/>
      <c r="AC62" s="29"/>
      <c r="AD62" s="29"/>
      <c r="AE62" s="29"/>
      <c r="AF62" s="29"/>
      <c r="AG62" s="29"/>
      <c r="AH62" s="29"/>
      <c r="AI62" s="29"/>
      <c r="AJ62" s="29"/>
      <c r="AK62" s="29"/>
      <c r="AL62" s="29"/>
      <c r="AM62" s="29"/>
      <c r="AN62" s="29"/>
      <c r="AO62" s="29"/>
      <c r="AP62" s="29"/>
      <c r="AQ62" s="29"/>
      <c r="AR62" s="29"/>
      <c r="AS62" s="29"/>
      <c r="AT62" s="29"/>
      <c r="AU62" s="29"/>
      <c r="AV62" s="29"/>
      <c r="AW62" s="29"/>
      <c r="AX62" s="29"/>
      <c r="AY62" s="29"/>
      <c r="AZ62" s="29"/>
      <c r="BA62" s="29"/>
      <c r="BB62" s="29"/>
      <c r="BC62" s="29"/>
      <c r="BD62" s="29"/>
      <c r="BE62" s="29"/>
      <c r="BF62" s="29"/>
      <c r="BG62" s="29"/>
      <c r="BH62" s="29"/>
      <c r="BI62" s="29"/>
      <c r="BJ62" s="29"/>
      <c r="BK62" s="29"/>
      <c r="BL62" s="29"/>
    </row>
    <row r="63" spans="1:255">
      <c r="D63" s="29"/>
      <c r="G63" s="29"/>
      <c r="H63" s="29"/>
      <c r="I63" s="29"/>
      <c r="J63" s="29"/>
      <c r="K63" s="29"/>
      <c r="L63" s="29"/>
      <c r="M63" s="29"/>
      <c r="N63" s="29"/>
      <c r="O63" s="29"/>
      <c r="P63" s="29"/>
      <c r="Q63" s="29"/>
      <c r="R63" s="29"/>
      <c r="S63" s="29"/>
      <c r="T63" s="29"/>
      <c r="U63" s="29"/>
      <c r="V63" s="29"/>
      <c r="W63" s="29"/>
      <c r="X63" s="29"/>
      <c r="Y63" s="29"/>
      <c r="Z63" s="29"/>
      <c r="AA63" s="29"/>
      <c r="AB63" s="29"/>
      <c r="AC63" s="29"/>
      <c r="AD63" s="29"/>
      <c r="AE63" s="29"/>
      <c r="AF63" s="29"/>
      <c r="AG63" s="29"/>
      <c r="AH63" s="29"/>
      <c r="AI63" s="29"/>
      <c r="AJ63" s="29"/>
      <c r="AK63" s="29"/>
      <c r="AL63" s="29"/>
      <c r="AM63" s="29"/>
      <c r="AN63" s="29"/>
      <c r="AO63" s="29"/>
      <c r="AP63" s="29"/>
      <c r="AQ63" s="29"/>
      <c r="AR63" s="29"/>
      <c r="AS63" s="29"/>
      <c r="AT63" s="29"/>
      <c r="AU63" s="29"/>
      <c r="AV63" s="29"/>
      <c r="AW63" s="29"/>
      <c r="AX63" s="29"/>
      <c r="AY63" s="29"/>
      <c r="AZ63" s="29"/>
      <c r="BA63" s="29"/>
      <c r="BB63" s="29"/>
      <c r="BC63" s="29"/>
      <c r="BD63" s="29"/>
      <c r="BE63" s="29"/>
      <c r="BF63" s="29"/>
      <c r="BG63" s="29"/>
      <c r="BH63" s="29"/>
      <c r="BI63" s="29"/>
      <c r="BJ63" s="29"/>
      <c r="BK63" s="29"/>
      <c r="BL63" s="29"/>
    </row>
    <row r="64" spans="1:255">
      <c r="D64" s="29"/>
      <c r="G64" s="29"/>
      <c r="H64" s="29"/>
      <c r="I64" s="29"/>
      <c r="J64" s="29"/>
      <c r="K64" s="29"/>
      <c r="L64" s="29"/>
      <c r="M64" s="29"/>
      <c r="N64" s="29"/>
      <c r="O64" s="29"/>
      <c r="P64" s="29"/>
      <c r="Q64" s="29"/>
      <c r="R64" s="29"/>
      <c r="S64" s="29"/>
      <c r="T64" s="29"/>
      <c r="U64" s="29"/>
      <c r="V64" s="29"/>
      <c r="W64" s="29"/>
      <c r="X64" s="29"/>
      <c r="Y64" s="29"/>
      <c r="Z64" s="29"/>
      <c r="AA64" s="29"/>
      <c r="AB64" s="29"/>
      <c r="AC64" s="29"/>
      <c r="AD64" s="29"/>
      <c r="AE64" s="29"/>
      <c r="AF64" s="29"/>
      <c r="AG64" s="29"/>
      <c r="AH64" s="29"/>
      <c r="AI64" s="29"/>
      <c r="AJ64" s="29"/>
      <c r="AK64" s="29"/>
      <c r="AL64" s="29"/>
      <c r="AM64" s="29"/>
      <c r="AN64" s="29"/>
      <c r="AO64" s="29"/>
      <c r="AP64" s="29"/>
      <c r="AQ64" s="29"/>
      <c r="AR64" s="29"/>
      <c r="AS64" s="29"/>
      <c r="AT64" s="29"/>
      <c r="AU64" s="29"/>
      <c r="AV64" s="29"/>
      <c r="AW64" s="29"/>
      <c r="AX64" s="29"/>
      <c r="AY64" s="29"/>
      <c r="AZ64" s="29"/>
      <c r="BA64" s="29"/>
      <c r="BB64" s="29"/>
      <c r="BC64" s="29"/>
      <c r="BD64" s="29"/>
      <c r="BE64" s="29"/>
      <c r="BF64" s="29"/>
      <c r="BG64" s="29"/>
      <c r="BH64" s="29"/>
      <c r="BI64" s="29"/>
      <c r="BJ64" s="29"/>
      <c r="BK64" s="29"/>
      <c r="BL64" s="29"/>
    </row>
    <row r="66" spans="1:255">
      <c r="E66" s="29" t="s">
        <v>112</v>
      </c>
    </row>
    <row r="67" spans="1:255">
      <c r="F67" s="5" t="s">
        <v>2882</v>
      </c>
      <c r="Q67" s="5">
        <v>4591910</v>
      </c>
      <c r="R67" s="5">
        <v>0</v>
      </c>
      <c r="S67" s="5">
        <v>4642930</v>
      </c>
      <c r="T67" s="5">
        <v>4547835</v>
      </c>
      <c r="U67" s="5">
        <v>4424500</v>
      </c>
      <c r="V67" s="5">
        <v>4297300</v>
      </c>
      <c r="W67" s="5">
        <v>4165860</v>
      </c>
      <c r="X67" s="5">
        <v>4036990</v>
      </c>
      <c r="Y67" s="5">
        <v>3937170</v>
      </c>
      <c r="Z67" s="5">
        <v>3877045</v>
      </c>
      <c r="AA67" s="5">
        <v>3845465</v>
      </c>
      <c r="AB67" s="5">
        <v>3815930</v>
      </c>
      <c r="AC67" s="5">
        <v>3788970</v>
      </c>
      <c r="AD67" s="5">
        <v>3754900</v>
      </c>
      <c r="AE67" s="5">
        <v>3718566.4700008058</v>
      </c>
      <c r="AF67" s="5">
        <v>3690181.535285207</v>
      </c>
      <c r="AG67" s="5">
        <v>3682928.6019150745</v>
      </c>
      <c r="AH67" s="5">
        <v>3676612.630151636</v>
      </c>
      <c r="AI67" s="5">
        <v>3664400.7862292477</v>
      </c>
      <c r="AJ67" s="5">
        <v>3694305.3744133036</v>
      </c>
    </row>
    <row r="68" spans="1:255">
      <c r="F68" s="5" t="s">
        <v>2883</v>
      </c>
      <c r="K68" s="1016"/>
      <c r="L68" s="1016"/>
      <c r="M68" s="1016"/>
      <c r="N68" s="1016"/>
      <c r="O68" s="1016"/>
      <c r="P68" s="1016"/>
    </row>
    <row r="69" spans="1:255">
      <c r="F69" s="5" t="s">
        <v>2884</v>
      </c>
      <c r="K69" s="1016"/>
      <c r="L69" s="1016"/>
      <c r="M69" s="1016"/>
      <c r="N69" s="1016"/>
      <c r="O69" s="1016"/>
      <c r="P69" s="1016"/>
      <c r="Q69" s="5">
        <v>0</v>
      </c>
      <c r="R69" s="5">
        <v>0</v>
      </c>
      <c r="S69" s="5">
        <v>0</v>
      </c>
      <c r="T69" s="5">
        <v>0</v>
      </c>
      <c r="U69" s="5">
        <v>0</v>
      </c>
      <c r="V69" s="5">
        <v>0</v>
      </c>
      <c r="W69" s="5">
        <v>0</v>
      </c>
      <c r="X69" s="5">
        <v>0</v>
      </c>
      <c r="Y69" s="5">
        <v>0</v>
      </c>
      <c r="Z69" s="5">
        <v>0</v>
      </c>
      <c r="AA69" s="5">
        <v>0</v>
      </c>
      <c r="AB69" s="5">
        <v>100000</v>
      </c>
      <c r="AC69" s="5">
        <v>130000</v>
      </c>
      <c r="AD69" s="5">
        <v>130000</v>
      </c>
      <c r="AE69" s="5">
        <v>130000</v>
      </c>
      <c r="AF69" s="5">
        <v>160000</v>
      </c>
      <c r="AG69" s="5">
        <v>170000</v>
      </c>
      <c r="AH69" s="5">
        <v>170000</v>
      </c>
      <c r="AI69" s="5">
        <v>160000</v>
      </c>
      <c r="AJ69" s="5">
        <v>140000</v>
      </c>
    </row>
    <row r="70" spans="1:255">
      <c r="F70" s="5" t="s">
        <v>2885</v>
      </c>
      <c r="K70" s="1016"/>
      <c r="L70" s="1016"/>
      <c r="M70" s="1016"/>
      <c r="N70" s="1016"/>
      <c r="O70" s="1016"/>
      <c r="P70" s="1016"/>
      <c r="Q70" s="5">
        <v>0</v>
      </c>
      <c r="R70" s="5">
        <v>0</v>
      </c>
      <c r="S70" s="5">
        <v>0</v>
      </c>
      <c r="T70" s="5">
        <v>0</v>
      </c>
      <c r="U70" s="5">
        <v>0</v>
      </c>
      <c r="V70" s="5">
        <v>0</v>
      </c>
      <c r="W70" s="5">
        <v>10000</v>
      </c>
      <c r="X70" s="5">
        <v>50000</v>
      </c>
      <c r="Y70" s="5">
        <v>90000</v>
      </c>
      <c r="Z70" s="5">
        <v>120000</v>
      </c>
      <c r="AA70" s="5">
        <v>120000</v>
      </c>
      <c r="AB70" s="5">
        <v>30000</v>
      </c>
      <c r="AC70" s="5">
        <v>0</v>
      </c>
      <c r="AD70" s="5">
        <v>0</v>
      </c>
      <c r="AE70" s="5">
        <v>0</v>
      </c>
      <c r="AF70" s="5">
        <v>0</v>
      </c>
      <c r="AG70" s="5">
        <v>0</v>
      </c>
      <c r="AH70" s="5">
        <v>0</v>
      </c>
      <c r="AI70" s="5">
        <v>0</v>
      </c>
      <c r="AJ70" s="5">
        <v>0</v>
      </c>
    </row>
    <row r="71" spans="1:255" s="29" customFormat="1">
      <c r="A71" s="792"/>
      <c r="B71" s="9"/>
      <c r="C71" s="5"/>
      <c r="D71" s="5"/>
      <c r="F71" s="39" t="s">
        <v>2886</v>
      </c>
      <c r="G71" s="5"/>
      <c r="H71" s="5"/>
      <c r="I71" s="5"/>
      <c r="J71" s="5"/>
      <c r="K71" s="1016"/>
      <c r="L71" s="1016"/>
      <c r="M71" s="1016"/>
      <c r="N71" s="1016"/>
      <c r="O71" s="1016"/>
      <c r="P71" s="1016"/>
      <c r="Q71" s="5">
        <v>0</v>
      </c>
      <c r="R71" s="5">
        <v>0</v>
      </c>
      <c r="S71" s="5">
        <v>-95095</v>
      </c>
      <c r="T71" s="5">
        <v>-123335</v>
      </c>
      <c r="U71" s="5">
        <v>-127200</v>
      </c>
      <c r="V71" s="5">
        <v>-131440</v>
      </c>
      <c r="W71" s="5">
        <v>-138870</v>
      </c>
      <c r="X71" s="5">
        <v>-149820</v>
      </c>
      <c r="Y71" s="5">
        <v>-150125</v>
      </c>
      <c r="Z71" s="5">
        <v>-151580</v>
      </c>
      <c r="AA71" s="5">
        <v>-149535</v>
      </c>
      <c r="AB71" s="5">
        <v>-156960</v>
      </c>
      <c r="AC71" s="5">
        <v>-164070</v>
      </c>
      <c r="AD71" s="5">
        <v>-165425</v>
      </c>
      <c r="AE71" s="5">
        <v>-155325</v>
      </c>
      <c r="AF71" s="5">
        <v>-161665</v>
      </c>
      <c r="AG71" s="5">
        <v>-168085</v>
      </c>
      <c r="AH71" s="5">
        <v>-170945</v>
      </c>
      <c r="AI71" s="5">
        <v>-115285</v>
      </c>
      <c r="AJ71" s="5">
        <v>-183965</v>
      </c>
      <c r="AK71" s="5"/>
      <c r="AL71" s="5"/>
      <c r="AM71" s="5"/>
      <c r="AN71" s="5"/>
      <c r="AO71" s="5"/>
      <c r="AP71" s="5"/>
      <c r="AQ71" s="5"/>
      <c r="AR71" s="5"/>
      <c r="AS71" s="5"/>
      <c r="AT71" s="5"/>
      <c r="AU71" s="5"/>
      <c r="AV71" s="5"/>
      <c r="AW71" s="5"/>
      <c r="AX71" s="5"/>
      <c r="AY71" s="5"/>
      <c r="AZ71" s="5"/>
      <c r="BA71" s="5"/>
      <c r="BB71" s="5"/>
      <c r="BC71" s="5"/>
      <c r="BD71" s="5"/>
      <c r="BE71" s="5"/>
      <c r="BF71" s="5"/>
      <c r="BG71" s="5"/>
      <c r="BH71" s="5"/>
      <c r="BI71" s="5"/>
      <c r="BJ71" s="5"/>
      <c r="BK71" s="5"/>
      <c r="BL71" s="5"/>
    </row>
    <row r="72" spans="1:255">
      <c r="F72" s="5" t="s">
        <v>2887</v>
      </c>
      <c r="K72" s="1016"/>
      <c r="L72" s="1016"/>
      <c r="M72" s="1016"/>
      <c r="N72" s="1016"/>
      <c r="O72" s="1016"/>
      <c r="P72" s="1016"/>
      <c r="Q72" s="5">
        <v>0</v>
      </c>
      <c r="R72" s="5">
        <v>0</v>
      </c>
      <c r="S72" s="5">
        <v>0</v>
      </c>
      <c r="T72" s="5">
        <v>0</v>
      </c>
      <c r="U72" s="5">
        <v>0</v>
      </c>
      <c r="V72" s="5">
        <v>0</v>
      </c>
      <c r="W72" s="5">
        <v>0</v>
      </c>
      <c r="X72" s="5">
        <v>0</v>
      </c>
      <c r="Y72" s="5">
        <v>0</v>
      </c>
      <c r="Z72" s="5">
        <v>0</v>
      </c>
      <c r="AA72" s="5">
        <v>0</v>
      </c>
      <c r="AB72" s="5">
        <v>0</v>
      </c>
      <c r="AC72" s="5">
        <v>0</v>
      </c>
      <c r="AD72" s="5">
        <v>-908.52999919430761</v>
      </c>
      <c r="AE72" s="5">
        <v>-3059.9347155989235</v>
      </c>
      <c r="AF72" s="5">
        <v>-5587.9333701322803</v>
      </c>
      <c r="AG72" s="5">
        <v>-8230.9717634384961</v>
      </c>
      <c r="AH72" s="5">
        <v>-11266.843922388394</v>
      </c>
      <c r="AI72" s="5">
        <v>-14810.411815943793</v>
      </c>
      <c r="AJ72" s="5">
        <v>-18608.131388372913</v>
      </c>
    </row>
    <row r="73" spans="1:255">
      <c r="F73" s="5" t="s">
        <v>2888</v>
      </c>
      <c r="K73" s="1016"/>
      <c r="L73" s="1016"/>
      <c r="M73" s="1016"/>
      <c r="N73" s="1016"/>
      <c r="O73" s="1016"/>
      <c r="P73" s="1016"/>
      <c r="Q73" s="5">
        <v>0</v>
      </c>
      <c r="R73" s="5">
        <v>0</v>
      </c>
      <c r="S73" s="5">
        <v>0</v>
      </c>
      <c r="T73" s="5">
        <v>0</v>
      </c>
      <c r="U73" s="5">
        <v>0</v>
      </c>
      <c r="V73" s="5">
        <v>0</v>
      </c>
      <c r="W73" s="5">
        <v>0</v>
      </c>
      <c r="X73" s="5">
        <v>0</v>
      </c>
      <c r="Y73" s="5">
        <v>0</v>
      </c>
      <c r="Z73" s="5">
        <v>0</v>
      </c>
      <c r="AA73" s="5">
        <v>0</v>
      </c>
      <c r="AB73" s="5">
        <v>0</v>
      </c>
      <c r="AC73" s="5">
        <v>0</v>
      </c>
      <c r="AD73" s="5">
        <v>0</v>
      </c>
      <c r="AE73" s="5">
        <v>0</v>
      </c>
      <c r="AF73" s="5">
        <v>0</v>
      </c>
      <c r="AG73" s="5">
        <v>0</v>
      </c>
      <c r="AH73" s="5">
        <v>0</v>
      </c>
      <c r="AI73" s="5">
        <v>0</v>
      </c>
      <c r="AJ73" s="5">
        <v>0</v>
      </c>
    </row>
    <row r="74" spans="1:255">
      <c r="F74" s="5" t="s">
        <v>2889</v>
      </c>
      <c r="K74" s="1016"/>
      <c r="L74" s="1016"/>
      <c r="M74" s="1016"/>
      <c r="N74" s="1016"/>
      <c r="O74" s="1016"/>
      <c r="P74" s="1016"/>
      <c r="Q74" s="1215">
        <v>0</v>
      </c>
      <c r="R74" s="1215">
        <v>0</v>
      </c>
      <c r="S74" s="1215">
        <v>0</v>
      </c>
      <c r="T74" s="1215">
        <v>0</v>
      </c>
      <c r="U74" s="1215">
        <v>0</v>
      </c>
      <c r="V74" s="1215">
        <v>0</v>
      </c>
      <c r="W74" s="1215">
        <v>0</v>
      </c>
      <c r="X74" s="1215">
        <v>0</v>
      </c>
      <c r="Y74" s="1215">
        <v>0</v>
      </c>
      <c r="Z74" s="1215">
        <v>0</v>
      </c>
      <c r="AA74" s="1215">
        <v>0</v>
      </c>
      <c r="AB74" s="1215">
        <v>0</v>
      </c>
      <c r="AC74" s="1215">
        <v>0</v>
      </c>
      <c r="AD74" s="1215">
        <v>0</v>
      </c>
      <c r="AE74" s="1215">
        <v>0</v>
      </c>
      <c r="AF74" s="1215">
        <v>0</v>
      </c>
      <c r="AG74" s="1215">
        <v>0</v>
      </c>
      <c r="AH74" s="1215">
        <v>0</v>
      </c>
      <c r="AI74" s="1215">
        <v>-4.6566128730773926E-10</v>
      </c>
      <c r="AJ74" s="1215">
        <v>0</v>
      </c>
    </row>
    <row r="75" spans="1:255">
      <c r="C75" s="1244" t="s">
        <v>1600</v>
      </c>
      <c r="D75" s="29"/>
      <c r="F75" s="29" t="s">
        <v>2890</v>
      </c>
      <c r="G75" s="29"/>
      <c r="H75" s="29"/>
      <c r="I75" s="29"/>
      <c r="J75" s="29"/>
      <c r="K75" s="434">
        <v>3360500</v>
      </c>
      <c r="L75" s="434">
        <v>3531300</v>
      </c>
      <c r="M75" s="434">
        <v>4279130</v>
      </c>
      <c r="N75" s="434">
        <v>4227840</v>
      </c>
      <c r="O75" s="434">
        <v>4444705</v>
      </c>
      <c r="P75" s="434">
        <v>4591910</v>
      </c>
      <c r="Q75" s="29">
        <v>0</v>
      </c>
      <c r="R75" s="29">
        <v>4642930</v>
      </c>
      <c r="S75" s="29">
        <v>4547835</v>
      </c>
      <c r="T75" s="29">
        <v>4424500</v>
      </c>
      <c r="U75" s="29">
        <v>4297300</v>
      </c>
      <c r="V75" s="29">
        <v>4165860</v>
      </c>
      <c r="W75" s="29">
        <v>4036990</v>
      </c>
      <c r="X75" s="29">
        <v>3937170</v>
      </c>
      <c r="Y75" s="29">
        <v>3877045</v>
      </c>
      <c r="Z75" s="29">
        <v>3845465</v>
      </c>
      <c r="AA75" s="29">
        <v>3815930</v>
      </c>
      <c r="AB75" s="29">
        <v>3788970</v>
      </c>
      <c r="AC75" s="29">
        <v>3754900</v>
      </c>
      <c r="AD75" s="29">
        <v>3718566.4700008058</v>
      </c>
      <c r="AE75" s="29">
        <v>3690181.535285207</v>
      </c>
      <c r="AF75" s="29">
        <v>3682928.6019150745</v>
      </c>
      <c r="AG75" s="29">
        <v>3676612.630151636</v>
      </c>
      <c r="AH75" s="29">
        <v>3664400.7862292477</v>
      </c>
      <c r="AI75" s="29">
        <v>3694305.3744133036</v>
      </c>
      <c r="AJ75" s="29">
        <v>3631732.2430249308</v>
      </c>
      <c r="AK75" s="29"/>
      <c r="AL75" s="29"/>
      <c r="AM75" s="29"/>
      <c r="AN75" s="29"/>
      <c r="AO75" s="29"/>
      <c r="AP75" s="29"/>
      <c r="AQ75" s="29"/>
      <c r="AR75" s="29"/>
      <c r="AS75" s="29"/>
      <c r="AT75" s="29"/>
      <c r="AU75" s="29"/>
      <c r="AV75" s="29"/>
      <c r="AW75" s="29"/>
      <c r="AX75" s="29"/>
      <c r="AY75" s="29"/>
      <c r="AZ75" s="29"/>
      <c r="BA75" s="29"/>
      <c r="BB75" s="29"/>
      <c r="BC75" s="29"/>
      <c r="BD75" s="29"/>
      <c r="BE75" s="29"/>
      <c r="BF75" s="29"/>
      <c r="BG75" s="29"/>
      <c r="BH75" s="29"/>
      <c r="BI75" s="29"/>
      <c r="BJ75" s="29"/>
      <c r="BK75" s="29"/>
      <c r="BL75" s="29"/>
    </row>
    <row r="76" spans="1:255">
      <c r="F76" s="5" t="s">
        <v>24</v>
      </c>
      <c r="L76" s="5">
        <v>170800</v>
      </c>
      <c r="M76" s="5">
        <v>747830</v>
      </c>
      <c r="N76" s="5">
        <v>-51290</v>
      </c>
      <c r="O76" s="5">
        <v>216865</v>
      </c>
      <c r="P76" s="5">
        <v>147205</v>
      </c>
      <c r="Q76" s="5">
        <v>-4591910</v>
      </c>
      <c r="R76" s="5">
        <v>4642930</v>
      </c>
      <c r="S76" s="5">
        <v>-95095</v>
      </c>
      <c r="T76" s="5">
        <v>-123335</v>
      </c>
      <c r="U76" s="5">
        <v>-127200</v>
      </c>
      <c r="V76" s="5">
        <v>-131440</v>
      </c>
      <c r="W76" s="5">
        <v>-128870</v>
      </c>
      <c r="X76" s="5">
        <v>-99820</v>
      </c>
      <c r="Y76" s="5">
        <v>-60125</v>
      </c>
      <c r="Z76" s="5">
        <v>-31580</v>
      </c>
      <c r="AA76" s="5">
        <v>-29535</v>
      </c>
      <c r="AB76" s="5">
        <v>-26960</v>
      </c>
      <c r="AC76" s="5">
        <v>-34070</v>
      </c>
      <c r="AD76" s="5">
        <v>-36333.529999194201</v>
      </c>
      <c r="AE76" s="5">
        <v>-28384.934715598822</v>
      </c>
      <c r="AF76" s="5">
        <v>-7252.9333701324649</v>
      </c>
      <c r="AG76" s="5">
        <v>-6315.9717634385452</v>
      </c>
      <c r="AH76" s="5">
        <v>-12211.843922388274</v>
      </c>
      <c r="AI76" s="5">
        <v>29904.588184055872</v>
      </c>
      <c r="AJ76" s="5">
        <v>-62573.131388372742</v>
      </c>
      <c r="BM76" s="29"/>
      <c r="BN76" s="29"/>
      <c r="BO76" s="29"/>
      <c r="BP76" s="29"/>
      <c r="BQ76" s="29"/>
      <c r="BR76" s="29"/>
      <c r="BS76" s="29"/>
      <c r="BT76" s="29"/>
      <c r="BU76" s="29"/>
      <c r="BV76" s="29"/>
      <c r="BW76" s="29"/>
      <c r="BX76" s="29"/>
      <c r="BY76" s="29"/>
      <c r="BZ76" s="29"/>
      <c r="CA76" s="29"/>
      <c r="CB76" s="29"/>
      <c r="CC76" s="29"/>
      <c r="CD76" s="29"/>
      <c r="CE76" s="29"/>
      <c r="CF76" s="29"/>
      <c r="CG76" s="29"/>
      <c r="CH76" s="29"/>
      <c r="CI76" s="29"/>
      <c r="CJ76" s="29"/>
      <c r="CK76" s="29"/>
      <c r="CL76" s="29"/>
      <c r="CM76" s="29"/>
      <c r="CN76" s="29"/>
      <c r="CO76" s="29"/>
      <c r="CP76" s="29"/>
      <c r="CQ76" s="29"/>
      <c r="CR76" s="29"/>
      <c r="CS76" s="29"/>
      <c r="CT76" s="29"/>
      <c r="CU76" s="29"/>
      <c r="CV76" s="29"/>
      <c r="CW76" s="29"/>
      <c r="CX76" s="29"/>
      <c r="CY76" s="29"/>
      <c r="CZ76" s="29"/>
      <c r="DA76" s="29"/>
      <c r="DB76" s="29"/>
      <c r="DC76" s="29"/>
      <c r="DD76" s="29"/>
      <c r="DE76" s="29"/>
      <c r="DF76" s="29"/>
      <c r="DG76" s="29"/>
      <c r="DH76" s="29"/>
      <c r="DI76" s="29"/>
      <c r="DJ76" s="29"/>
      <c r="DK76" s="29"/>
      <c r="DL76" s="29"/>
      <c r="DM76" s="29"/>
      <c r="DN76" s="29"/>
      <c r="DO76" s="29"/>
      <c r="DP76" s="29"/>
      <c r="DQ76" s="29"/>
      <c r="DR76" s="29"/>
      <c r="DS76" s="29"/>
      <c r="DT76" s="29"/>
      <c r="DU76" s="29"/>
      <c r="DV76" s="29"/>
      <c r="DW76" s="29"/>
      <c r="DX76" s="29"/>
      <c r="DY76" s="29"/>
      <c r="DZ76" s="29"/>
      <c r="EA76" s="29"/>
      <c r="EB76" s="29"/>
      <c r="EC76" s="29"/>
      <c r="ED76" s="29"/>
      <c r="EE76" s="29"/>
      <c r="EF76" s="29"/>
      <c r="EG76" s="29"/>
      <c r="EH76" s="29"/>
      <c r="EI76" s="29"/>
      <c r="EJ76" s="29"/>
      <c r="EK76" s="29"/>
      <c r="EL76" s="29"/>
      <c r="EM76" s="29"/>
      <c r="EN76" s="29"/>
      <c r="EO76" s="29"/>
      <c r="EP76" s="29"/>
      <c r="EQ76" s="29"/>
      <c r="ER76" s="29"/>
      <c r="ES76" s="29"/>
      <c r="ET76" s="29"/>
      <c r="EU76" s="29"/>
      <c r="EV76" s="29"/>
      <c r="EW76" s="29"/>
      <c r="EX76" s="29"/>
      <c r="EY76" s="29"/>
      <c r="EZ76" s="29"/>
      <c r="FA76" s="29"/>
      <c r="FB76" s="29"/>
      <c r="FC76" s="29"/>
      <c r="FD76" s="29"/>
      <c r="FE76" s="29"/>
      <c r="FF76" s="29"/>
      <c r="FG76" s="29"/>
      <c r="FH76" s="29"/>
      <c r="FI76" s="29"/>
      <c r="FJ76" s="29"/>
      <c r="FK76" s="29"/>
      <c r="FL76" s="29"/>
      <c r="FM76" s="29"/>
      <c r="FN76" s="29"/>
      <c r="FO76" s="29"/>
      <c r="FP76" s="29"/>
      <c r="FQ76" s="29"/>
      <c r="FR76" s="29"/>
      <c r="FS76" s="29"/>
      <c r="FT76" s="29"/>
      <c r="FU76" s="29"/>
      <c r="FV76" s="29"/>
      <c r="FW76" s="29"/>
      <c r="FX76" s="29"/>
      <c r="FY76" s="29"/>
      <c r="FZ76" s="29"/>
      <c r="GA76" s="29"/>
      <c r="GB76" s="29"/>
      <c r="GC76" s="29"/>
      <c r="GD76" s="29"/>
      <c r="GE76" s="29"/>
      <c r="GF76" s="29"/>
      <c r="GG76" s="29"/>
      <c r="GH76" s="29"/>
      <c r="GI76" s="29"/>
      <c r="GJ76" s="29"/>
      <c r="GK76" s="29"/>
      <c r="GL76" s="29"/>
      <c r="GM76" s="29"/>
      <c r="GN76" s="29"/>
      <c r="GO76" s="29"/>
      <c r="GP76" s="29"/>
      <c r="GQ76" s="29"/>
      <c r="GR76" s="29"/>
      <c r="GS76" s="29"/>
      <c r="GT76" s="29"/>
      <c r="GU76" s="29"/>
      <c r="GV76" s="29"/>
      <c r="GW76" s="29"/>
      <c r="GX76" s="29"/>
      <c r="GY76" s="29"/>
      <c r="GZ76" s="29"/>
      <c r="HA76" s="29"/>
      <c r="HB76" s="29"/>
      <c r="HC76" s="29"/>
      <c r="HD76" s="29"/>
      <c r="HE76" s="29"/>
      <c r="HF76" s="29"/>
      <c r="HG76" s="29"/>
      <c r="HH76" s="29"/>
      <c r="HI76" s="29"/>
      <c r="HJ76" s="29"/>
      <c r="HK76" s="29"/>
      <c r="HL76" s="29"/>
      <c r="HM76" s="29"/>
      <c r="HN76" s="29"/>
      <c r="HO76" s="29"/>
      <c r="HP76" s="29"/>
      <c r="HQ76" s="29"/>
      <c r="HR76" s="29"/>
      <c r="HS76" s="29"/>
      <c r="HT76" s="29"/>
      <c r="HU76" s="29"/>
      <c r="HV76" s="29"/>
      <c r="HW76" s="29"/>
      <c r="HX76" s="29"/>
      <c r="HY76" s="29"/>
      <c r="HZ76" s="29"/>
      <c r="IA76" s="29"/>
      <c r="IB76" s="29"/>
      <c r="IC76" s="29"/>
      <c r="ID76" s="29"/>
      <c r="IE76" s="29"/>
      <c r="IF76" s="29"/>
      <c r="IG76" s="29"/>
      <c r="IH76" s="29"/>
      <c r="II76" s="29"/>
      <c r="IJ76" s="29"/>
      <c r="IK76" s="29"/>
      <c r="IL76" s="29"/>
      <c r="IM76" s="29"/>
      <c r="IN76" s="29"/>
      <c r="IO76" s="29"/>
      <c r="IP76" s="29"/>
      <c r="IQ76" s="29"/>
      <c r="IR76" s="29"/>
      <c r="IS76" s="29"/>
      <c r="IT76" s="29"/>
      <c r="IU76" s="29"/>
    </row>
    <row r="77" spans="1:255">
      <c r="F77" s="5"/>
      <c r="BM77" s="29"/>
      <c r="BN77" s="29"/>
      <c r="BO77" s="29"/>
      <c r="BP77" s="29"/>
      <c r="BQ77" s="29"/>
      <c r="BR77" s="29"/>
      <c r="BS77" s="29"/>
      <c r="BT77" s="29"/>
      <c r="BU77" s="29"/>
      <c r="BV77" s="29"/>
      <c r="BW77" s="29"/>
      <c r="BX77" s="29"/>
      <c r="BY77" s="29"/>
      <c r="BZ77" s="29"/>
      <c r="CA77" s="29"/>
      <c r="CB77" s="29"/>
      <c r="CC77" s="29"/>
      <c r="CD77" s="29"/>
      <c r="CE77" s="29"/>
      <c r="CF77" s="29"/>
      <c r="CG77" s="29"/>
      <c r="CH77" s="29"/>
      <c r="CI77" s="29"/>
      <c r="CJ77" s="29"/>
      <c r="CK77" s="29"/>
      <c r="CL77" s="29"/>
      <c r="CM77" s="29"/>
      <c r="CN77" s="29"/>
      <c r="CO77" s="29"/>
      <c r="CP77" s="29"/>
      <c r="CQ77" s="29"/>
      <c r="CR77" s="29"/>
      <c r="CS77" s="29"/>
      <c r="CT77" s="29"/>
      <c r="CU77" s="29"/>
      <c r="CV77" s="29"/>
      <c r="CW77" s="29"/>
      <c r="CX77" s="29"/>
      <c r="CY77" s="29"/>
      <c r="CZ77" s="29"/>
      <c r="DA77" s="29"/>
      <c r="DB77" s="29"/>
      <c r="DC77" s="29"/>
      <c r="DD77" s="29"/>
      <c r="DE77" s="29"/>
      <c r="DF77" s="29"/>
      <c r="DG77" s="29"/>
      <c r="DH77" s="29"/>
      <c r="DI77" s="29"/>
      <c r="DJ77" s="29"/>
      <c r="DK77" s="29"/>
      <c r="DL77" s="29"/>
      <c r="DM77" s="29"/>
      <c r="DN77" s="29"/>
      <c r="DO77" s="29"/>
      <c r="DP77" s="29"/>
      <c r="DQ77" s="29"/>
      <c r="DR77" s="29"/>
      <c r="DS77" s="29"/>
      <c r="DT77" s="29"/>
      <c r="DU77" s="29"/>
      <c r="DV77" s="29"/>
      <c r="DW77" s="29"/>
      <c r="DX77" s="29"/>
      <c r="DY77" s="29"/>
      <c r="DZ77" s="29"/>
      <c r="EA77" s="29"/>
      <c r="EB77" s="29"/>
      <c r="EC77" s="29"/>
      <c r="ED77" s="29"/>
      <c r="EE77" s="29"/>
      <c r="EF77" s="29"/>
      <c r="EG77" s="29"/>
      <c r="EH77" s="29"/>
      <c r="EI77" s="29"/>
      <c r="EJ77" s="29"/>
      <c r="EK77" s="29"/>
      <c r="EL77" s="29"/>
      <c r="EM77" s="29"/>
      <c r="EN77" s="29"/>
      <c r="EO77" s="29"/>
      <c r="EP77" s="29"/>
      <c r="EQ77" s="29"/>
      <c r="ER77" s="29"/>
      <c r="ES77" s="29"/>
      <c r="ET77" s="29"/>
      <c r="EU77" s="29"/>
      <c r="EV77" s="29"/>
      <c r="EW77" s="29"/>
      <c r="EX77" s="29"/>
      <c r="EY77" s="29"/>
      <c r="EZ77" s="29"/>
      <c r="FA77" s="29"/>
      <c r="FB77" s="29"/>
      <c r="FC77" s="29"/>
      <c r="FD77" s="29"/>
      <c r="FE77" s="29"/>
      <c r="FF77" s="29"/>
      <c r="FG77" s="29"/>
      <c r="FH77" s="29"/>
      <c r="FI77" s="29"/>
      <c r="FJ77" s="29"/>
      <c r="FK77" s="29"/>
      <c r="FL77" s="29"/>
      <c r="FM77" s="29"/>
      <c r="FN77" s="29"/>
      <c r="FO77" s="29"/>
      <c r="FP77" s="29"/>
      <c r="FQ77" s="29"/>
      <c r="FR77" s="29"/>
      <c r="FS77" s="29"/>
      <c r="FT77" s="29"/>
      <c r="FU77" s="29"/>
      <c r="FV77" s="29"/>
      <c r="FW77" s="29"/>
      <c r="FX77" s="29"/>
      <c r="FY77" s="29"/>
      <c r="FZ77" s="29"/>
      <c r="GA77" s="29"/>
      <c r="GB77" s="29"/>
      <c r="GC77" s="29"/>
      <c r="GD77" s="29"/>
      <c r="GE77" s="29"/>
      <c r="GF77" s="29"/>
      <c r="GG77" s="29"/>
      <c r="GH77" s="29"/>
      <c r="GI77" s="29"/>
      <c r="GJ77" s="29"/>
      <c r="GK77" s="29"/>
      <c r="GL77" s="29"/>
      <c r="GM77" s="29"/>
      <c r="GN77" s="29"/>
      <c r="GO77" s="29"/>
      <c r="GP77" s="29"/>
      <c r="GQ77" s="29"/>
      <c r="GR77" s="29"/>
      <c r="GS77" s="29"/>
      <c r="GT77" s="29"/>
      <c r="GU77" s="29"/>
      <c r="GV77" s="29"/>
      <c r="GW77" s="29"/>
      <c r="GX77" s="29"/>
      <c r="GY77" s="29"/>
      <c r="GZ77" s="29"/>
      <c r="HA77" s="29"/>
      <c r="HB77" s="29"/>
      <c r="HC77" s="29"/>
      <c r="HD77" s="29"/>
      <c r="HE77" s="29"/>
      <c r="HF77" s="29"/>
      <c r="HG77" s="29"/>
      <c r="HH77" s="29"/>
      <c r="HI77" s="29"/>
      <c r="HJ77" s="29"/>
      <c r="HK77" s="29"/>
      <c r="HL77" s="29"/>
      <c r="HM77" s="29"/>
      <c r="HN77" s="29"/>
      <c r="HO77" s="29"/>
      <c r="HP77" s="29"/>
      <c r="HQ77" s="29"/>
      <c r="HR77" s="29"/>
      <c r="HS77" s="29"/>
      <c r="HT77" s="29"/>
      <c r="HU77" s="29"/>
      <c r="HV77" s="29"/>
      <c r="HW77" s="29"/>
      <c r="HX77" s="29"/>
      <c r="HY77" s="29"/>
      <c r="HZ77" s="29"/>
      <c r="IA77" s="29"/>
      <c r="IB77" s="29"/>
      <c r="IC77" s="29"/>
      <c r="ID77" s="29"/>
      <c r="IE77" s="29"/>
      <c r="IF77" s="29"/>
      <c r="IG77" s="29"/>
      <c r="IH77" s="29"/>
      <c r="II77" s="29"/>
      <c r="IJ77" s="29"/>
      <c r="IK77" s="29"/>
      <c r="IL77" s="29"/>
      <c r="IM77" s="29"/>
      <c r="IN77" s="29"/>
      <c r="IO77" s="29"/>
      <c r="IP77" s="29"/>
      <c r="IQ77" s="29"/>
      <c r="IR77" s="29"/>
      <c r="IS77" s="29"/>
      <c r="IT77" s="29"/>
      <c r="IU77" s="29"/>
    </row>
    <row r="78" spans="1:255">
      <c r="B78" s="36">
        <v>4642930</v>
      </c>
      <c r="F78" s="5" t="s">
        <v>2891</v>
      </c>
      <c r="Q78" s="1137"/>
      <c r="R78" s="5">
        <v>4642930</v>
      </c>
      <c r="S78" s="5">
        <v>0</v>
      </c>
      <c r="T78" s="5">
        <v>0</v>
      </c>
      <c r="U78" s="5">
        <v>0</v>
      </c>
      <c r="V78" s="5">
        <v>0</v>
      </c>
      <c r="W78" s="5">
        <v>0</v>
      </c>
      <c r="X78" s="5">
        <v>0</v>
      </c>
      <c r="Y78" s="5">
        <v>0</v>
      </c>
      <c r="Z78" s="5">
        <v>0</v>
      </c>
      <c r="AA78" s="5">
        <v>0</v>
      </c>
      <c r="AB78" s="5">
        <v>0</v>
      </c>
      <c r="AC78" s="5">
        <v>0</v>
      </c>
      <c r="AD78" s="5">
        <v>0</v>
      </c>
      <c r="AE78" s="5">
        <v>0</v>
      </c>
      <c r="AF78" s="5">
        <v>0</v>
      </c>
      <c r="AG78" s="5">
        <v>0</v>
      </c>
      <c r="AH78" s="5">
        <v>0</v>
      </c>
      <c r="AI78" s="5">
        <v>0</v>
      </c>
      <c r="AJ78" s="1244"/>
    </row>
    <row r="80" spans="1:255" s="29" customFormat="1">
      <c r="A80" s="792"/>
      <c r="B80" s="792"/>
      <c r="E80" s="29" t="s">
        <v>2892</v>
      </c>
      <c r="K80" s="1732">
        <v>0.63607572414774749</v>
      </c>
      <c r="L80" s="1732">
        <v>0.65004788886763765</v>
      </c>
      <c r="M80" s="1732">
        <v>0.77780471968980369</v>
      </c>
      <c r="N80" s="1732">
        <v>0.74101130488125488</v>
      </c>
      <c r="O80" s="1732">
        <v>0.75631226590198908</v>
      </c>
      <c r="P80" s="1732">
        <v>0.75981549623774747</v>
      </c>
      <c r="Q80" s="1732">
        <v>0</v>
      </c>
      <c r="R80" s="1732">
        <v>0.74431883758865669</v>
      </c>
      <c r="S80" s="1732" t="e">
        <v>#REF!</v>
      </c>
      <c r="T80" s="1732" t="e">
        <v>#REF!</v>
      </c>
      <c r="U80" s="1732" t="e">
        <v>#REF!</v>
      </c>
      <c r="V80" s="1732" t="e">
        <v>#REF!</v>
      </c>
      <c r="W80" s="1732" t="e">
        <v>#REF!</v>
      </c>
      <c r="X80" s="1732" t="e">
        <v>#REF!</v>
      </c>
      <c r="Y80" s="1732" t="e">
        <v>#REF!</v>
      </c>
      <c r="Z80" s="1732" t="e">
        <v>#REF!</v>
      </c>
      <c r="AA80" s="1732" t="e">
        <v>#REF!</v>
      </c>
      <c r="AB80" s="1732" t="e">
        <v>#REF!</v>
      </c>
      <c r="AC80" s="1732" t="e">
        <v>#REF!</v>
      </c>
      <c r="AD80" s="1732" t="e">
        <v>#REF!</v>
      </c>
      <c r="AE80" s="1732" t="e">
        <v>#REF!</v>
      </c>
      <c r="AF80" s="1732" t="e">
        <v>#REF!</v>
      </c>
      <c r="AG80" s="1732" t="e">
        <v>#REF!</v>
      </c>
      <c r="AH80" s="1732" t="e">
        <v>#REF!</v>
      </c>
      <c r="AI80" s="1732" t="e">
        <v>#REF!</v>
      </c>
      <c r="AJ80" s="1732" t="e">
        <v>#REF!</v>
      </c>
      <c r="BM80" s="5"/>
      <c r="BN80" s="5"/>
      <c r="BO80" s="5"/>
      <c r="BP80" s="5"/>
      <c r="BQ80" s="5"/>
      <c r="BR80" s="5"/>
      <c r="BS80" s="5"/>
      <c r="BT80" s="5"/>
      <c r="BU80" s="5"/>
      <c r="BV80" s="5"/>
      <c r="BW80" s="5"/>
      <c r="BX80" s="5"/>
      <c r="BY80" s="5"/>
      <c r="BZ80" s="5"/>
      <c r="CA80" s="5"/>
      <c r="CB80" s="5"/>
      <c r="CC80" s="5"/>
      <c r="CD80" s="5"/>
      <c r="CE80" s="5"/>
      <c r="CF80" s="5"/>
      <c r="CG80" s="5"/>
      <c r="CH80" s="5"/>
      <c r="CI80" s="5"/>
      <c r="CJ80" s="5"/>
      <c r="CK80" s="5"/>
      <c r="CL80" s="5"/>
      <c r="CM80" s="5"/>
      <c r="CN80" s="5"/>
      <c r="CO80" s="5"/>
      <c r="CP80" s="5"/>
      <c r="CQ80" s="5"/>
      <c r="CR80" s="5"/>
      <c r="CS80" s="5"/>
      <c r="CT80" s="5"/>
      <c r="CU80" s="5"/>
      <c r="CV80" s="5"/>
      <c r="CW80" s="5"/>
      <c r="CX80" s="5"/>
      <c r="CY80" s="5"/>
      <c r="CZ80" s="5"/>
      <c r="DA80" s="5"/>
      <c r="DB80" s="5"/>
      <c r="DC80" s="5"/>
      <c r="DD80" s="5"/>
      <c r="DE80" s="5"/>
      <c r="DF80" s="5"/>
      <c r="DG80" s="5"/>
      <c r="DH80" s="5"/>
      <c r="DI80" s="5"/>
      <c r="DJ80" s="5"/>
      <c r="DK80" s="5"/>
      <c r="DL80" s="5"/>
      <c r="DM80" s="5"/>
      <c r="DN80" s="5"/>
      <c r="DO80" s="5"/>
      <c r="DP80" s="5"/>
      <c r="DQ80" s="5"/>
      <c r="DR80" s="5"/>
      <c r="DS80" s="5"/>
      <c r="DT80" s="5"/>
      <c r="DU80" s="5"/>
      <c r="DV80" s="5"/>
      <c r="DW80" s="5"/>
      <c r="DX80" s="5"/>
      <c r="DY80" s="5"/>
      <c r="DZ80" s="5"/>
      <c r="EA80" s="5"/>
      <c r="EB80" s="5"/>
      <c r="EC80" s="5"/>
      <c r="ED80" s="5"/>
      <c r="EE80" s="5"/>
      <c r="EF80" s="5"/>
      <c r="EG80" s="5"/>
      <c r="EH80" s="5"/>
      <c r="EI80" s="5"/>
      <c r="EJ80" s="5"/>
      <c r="EK80" s="5"/>
      <c r="EL80" s="5"/>
      <c r="EM80" s="5"/>
      <c r="EN80" s="5"/>
      <c r="EO80" s="5"/>
      <c r="EP80" s="5"/>
      <c r="EQ80" s="5"/>
      <c r="ER80" s="5"/>
      <c r="ES80" s="5"/>
      <c r="ET80" s="5"/>
      <c r="EU80" s="5"/>
      <c r="EV80" s="5"/>
      <c r="EW80" s="5"/>
      <c r="EX80" s="5"/>
      <c r="EY80" s="5"/>
      <c r="EZ80" s="5"/>
      <c r="FA80" s="5"/>
      <c r="FB80" s="5"/>
      <c r="FC80" s="5"/>
      <c r="FD80" s="5"/>
      <c r="FE80" s="5"/>
      <c r="FF80" s="5"/>
      <c r="FG80" s="5"/>
      <c r="FH80" s="5"/>
      <c r="FI80" s="5"/>
      <c r="FJ80" s="5"/>
      <c r="FK80" s="5"/>
      <c r="FL80" s="5"/>
      <c r="FM80" s="5"/>
      <c r="FN80" s="5"/>
      <c r="FO80" s="5"/>
      <c r="FP80" s="5"/>
      <c r="FQ80" s="5"/>
      <c r="FR80" s="5"/>
      <c r="FS80" s="5"/>
      <c r="FT80" s="5"/>
      <c r="FU80" s="5"/>
      <c r="FV80" s="5"/>
      <c r="FW80" s="5"/>
      <c r="FX80" s="5"/>
      <c r="FY80" s="5"/>
      <c r="FZ80" s="5"/>
      <c r="GA80" s="5"/>
      <c r="GB80" s="5"/>
      <c r="GC80" s="5"/>
      <c r="GD80" s="5"/>
      <c r="GE80" s="5"/>
      <c r="GF80" s="5"/>
      <c r="GG80" s="5"/>
      <c r="GH80" s="5"/>
      <c r="GI80" s="5"/>
      <c r="GJ80" s="5"/>
      <c r="GK80" s="5"/>
      <c r="GL80" s="5"/>
      <c r="GM80" s="5"/>
      <c r="GN80" s="5"/>
      <c r="GO80" s="5"/>
      <c r="GP80" s="5"/>
      <c r="GQ80" s="5"/>
      <c r="GR80" s="5"/>
      <c r="GS80" s="5"/>
      <c r="GT80" s="5"/>
      <c r="GU80" s="5"/>
      <c r="GV80" s="5"/>
      <c r="GW80" s="5"/>
      <c r="GX80" s="5"/>
      <c r="GY80" s="5"/>
      <c r="GZ80" s="5"/>
      <c r="HA80" s="5"/>
      <c r="HB80" s="5"/>
      <c r="HC80" s="5"/>
      <c r="HD80" s="5"/>
      <c r="HE80" s="5"/>
      <c r="HF80" s="5"/>
      <c r="HG80" s="5"/>
      <c r="HH80" s="5"/>
      <c r="HI80" s="5"/>
      <c r="HJ80" s="5"/>
      <c r="HK80" s="5"/>
      <c r="HL80" s="5"/>
      <c r="HM80" s="5"/>
      <c r="HN80" s="5"/>
      <c r="HO80" s="5"/>
      <c r="HP80" s="5"/>
      <c r="HQ80" s="5"/>
      <c r="HR80" s="5"/>
      <c r="HS80" s="5"/>
      <c r="HT80" s="5"/>
      <c r="HU80" s="5"/>
      <c r="HV80" s="5"/>
      <c r="HW80" s="5"/>
      <c r="HX80" s="5"/>
      <c r="HY80" s="5"/>
      <c r="HZ80" s="5"/>
      <c r="IA80" s="5"/>
      <c r="IB80" s="5"/>
      <c r="IC80" s="5"/>
      <c r="ID80" s="5"/>
      <c r="IE80" s="5"/>
      <c r="IF80" s="5"/>
      <c r="IG80" s="5"/>
      <c r="IH80" s="5"/>
      <c r="II80" s="5"/>
      <c r="IJ80" s="5"/>
      <c r="IK80" s="5"/>
      <c r="IL80" s="5"/>
      <c r="IM80" s="5"/>
      <c r="IN80" s="5"/>
      <c r="IO80" s="5"/>
      <c r="IP80" s="5"/>
      <c r="IQ80" s="5"/>
      <c r="IR80" s="5"/>
      <c r="IS80" s="5"/>
      <c r="IT80" s="5"/>
      <c r="IU80" s="5"/>
    </row>
    <row r="81" spans="1:255" s="29" customFormat="1">
      <c r="A81" s="792"/>
      <c r="B81" s="792"/>
      <c r="E81" s="29" t="s">
        <v>2893</v>
      </c>
      <c r="K81" s="29">
        <v>2071869</v>
      </c>
      <c r="L81" s="29">
        <v>1970248</v>
      </c>
      <c r="M81" s="29">
        <v>1426370</v>
      </c>
      <c r="N81" s="29">
        <v>1648972</v>
      </c>
      <c r="O81" s="29">
        <v>1598749</v>
      </c>
      <c r="P81" s="29">
        <v>1554492</v>
      </c>
      <c r="Q81" s="29">
        <v>6237824.1225783499</v>
      </c>
      <c r="R81" s="29" t="e">
        <v>#REF!</v>
      </c>
      <c r="S81" s="29" t="e">
        <v>#REF!</v>
      </c>
      <c r="T81" s="29" t="e">
        <v>#REF!</v>
      </c>
      <c r="U81" s="29" t="e">
        <v>#REF!</v>
      </c>
      <c r="V81" s="29" t="e">
        <v>#REF!</v>
      </c>
      <c r="W81" s="29" t="e">
        <v>#REF!</v>
      </c>
      <c r="X81" s="29" t="e">
        <v>#REF!</v>
      </c>
      <c r="Y81" s="29" t="e">
        <v>#REF!</v>
      </c>
      <c r="Z81" s="29" t="e">
        <v>#REF!</v>
      </c>
      <c r="AA81" s="29" t="e">
        <v>#REF!</v>
      </c>
      <c r="AB81" s="29" t="e">
        <v>#REF!</v>
      </c>
      <c r="AC81" s="29" t="e">
        <v>#REF!</v>
      </c>
      <c r="AD81" s="29" t="e">
        <v>#REF!</v>
      </c>
      <c r="AE81" s="29" t="e">
        <v>#REF!</v>
      </c>
      <c r="AF81" s="29" t="e">
        <v>#REF!</v>
      </c>
      <c r="AG81" s="29" t="e">
        <v>#REF!</v>
      </c>
      <c r="AH81" s="29" t="e">
        <v>#REF!</v>
      </c>
      <c r="AI81" s="29" t="e">
        <v>#REF!</v>
      </c>
      <c r="AJ81" s="29" t="e">
        <v>#REF!</v>
      </c>
      <c r="BM81" s="5"/>
      <c r="BN81" s="5"/>
      <c r="BO81" s="5"/>
      <c r="BP81" s="5"/>
      <c r="BQ81" s="5"/>
      <c r="BR81" s="5"/>
      <c r="BS81" s="5"/>
      <c r="BT81" s="5"/>
      <c r="BU81" s="5"/>
      <c r="BV81" s="5"/>
      <c r="BW81" s="5"/>
      <c r="BX81" s="5"/>
      <c r="BY81" s="5"/>
      <c r="BZ81" s="5"/>
      <c r="CA81" s="5"/>
      <c r="CB81" s="5"/>
      <c r="CC81" s="5"/>
      <c r="CD81" s="5"/>
      <c r="CE81" s="5"/>
      <c r="CF81" s="5"/>
      <c r="CG81" s="5"/>
      <c r="CH81" s="5"/>
      <c r="CI81" s="5"/>
      <c r="CJ81" s="5"/>
      <c r="CK81" s="5"/>
      <c r="CL81" s="5"/>
      <c r="CM81" s="5"/>
      <c r="CN81" s="5"/>
      <c r="CO81" s="5"/>
      <c r="CP81" s="5"/>
      <c r="CQ81" s="5"/>
      <c r="CR81" s="5"/>
      <c r="CS81" s="5"/>
      <c r="CT81" s="5"/>
      <c r="CU81" s="5"/>
      <c r="CV81" s="5"/>
      <c r="CW81" s="5"/>
      <c r="CX81" s="5"/>
      <c r="CY81" s="5"/>
      <c r="CZ81" s="5"/>
      <c r="DA81" s="5"/>
      <c r="DB81" s="5"/>
      <c r="DC81" s="5"/>
      <c r="DD81" s="5"/>
      <c r="DE81" s="5"/>
      <c r="DF81" s="5"/>
      <c r="DG81" s="5"/>
      <c r="DH81" s="5"/>
      <c r="DI81" s="5"/>
      <c r="DJ81" s="5"/>
      <c r="DK81" s="5"/>
      <c r="DL81" s="5"/>
      <c r="DM81" s="5"/>
      <c r="DN81" s="5"/>
      <c r="DO81" s="5"/>
      <c r="DP81" s="5"/>
      <c r="DQ81" s="5"/>
      <c r="DR81" s="5"/>
      <c r="DS81" s="5"/>
      <c r="DT81" s="5"/>
      <c r="DU81" s="5"/>
      <c r="DV81" s="5"/>
      <c r="DW81" s="5"/>
      <c r="DX81" s="5"/>
      <c r="DY81" s="5"/>
      <c r="DZ81" s="5"/>
      <c r="EA81" s="5"/>
      <c r="EB81" s="5"/>
      <c r="EC81" s="5"/>
      <c r="ED81" s="5"/>
      <c r="EE81" s="5"/>
      <c r="EF81" s="5"/>
      <c r="EG81" s="5"/>
      <c r="EH81" s="5"/>
      <c r="EI81" s="5"/>
      <c r="EJ81" s="5"/>
      <c r="EK81" s="5"/>
      <c r="EL81" s="5"/>
      <c r="EM81" s="5"/>
      <c r="EN81" s="5"/>
      <c r="EO81" s="5"/>
      <c r="EP81" s="5"/>
      <c r="EQ81" s="5"/>
      <c r="ER81" s="5"/>
      <c r="ES81" s="5"/>
      <c r="ET81" s="5"/>
      <c r="EU81" s="5"/>
      <c r="EV81" s="5"/>
      <c r="EW81" s="5"/>
      <c r="EX81" s="5"/>
      <c r="EY81" s="5"/>
      <c r="EZ81" s="5"/>
      <c r="FA81" s="5"/>
      <c r="FB81" s="5"/>
      <c r="FC81" s="5"/>
      <c r="FD81" s="5"/>
      <c r="FE81" s="5"/>
      <c r="FF81" s="5"/>
      <c r="FG81" s="5"/>
      <c r="FH81" s="5"/>
      <c r="FI81" s="5"/>
      <c r="FJ81" s="5"/>
      <c r="FK81" s="5"/>
      <c r="FL81" s="5"/>
      <c r="FM81" s="5"/>
      <c r="FN81" s="5"/>
      <c r="FO81" s="5"/>
      <c r="FP81" s="5"/>
      <c r="FQ81" s="5"/>
      <c r="FR81" s="5"/>
      <c r="FS81" s="5"/>
      <c r="FT81" s="5"/>
      <c r="FU81" s="5"/>
      <c r="FV81" s="5"/>
      <c r="FW81" s="5"/>
      <c r="FX81" s="5"/>
      <c r="FY81" s="5"/>
      <c r="FZ81" s="5"/>
      <c r="GA81" s="5"/>
      <c r="GB81" s="5"/>
      <c r="GC81" s="5"/>
      <c r="GD81" s="5"/>
      <c r="GE81" s="5"/>
      <c r="GF81" s="5"/>
      <c r="GG81" s="5"/>
      <c r="GH81" s="5"/>
      <c r="GI81" s="5"/>
      <c r="GJ81" s="5"/>
      <c r="GK81" s="5"/>
      <c r="GL81" s="5"/>
      <c r="GM81" s="5"/>
      <c r="GN81" s="5"/>
      <c r="GO81" s="5"/>
      <c r="GP81" s="5"/>
      <c r="GQ81" s="5"/>
      <c r="GR81" s="5"/>
      <c r="GS81" s="5"/>
      <c r="GT81" s="5"/>
      <c r="GU81" s="5"/>
      <c r="GV81" s="5"/>
      <c r="GW81" s="5"/>
      <c r="GX81" s="5"/>
      <c r="GY81" s="5"/>
      <c r="GZ81" s="5"/>
      <c r="HA81" s="5"/>
      <c r="HB81" s="5"/>
      <c r="HC81" s="5"/>
      <c r="HD81" s="5"/>
      <c r="HE81" s="5"/>
      <c r="HF81" s="5"/>
      <c r="HG81" s="5"/>
      <c r="HH81" s="5"/>
      <c r="HI81" s="5"/>
      <c r="HJ81" s="5"/>
      <c r="HK81" s="5"/>
      <c r="HL81" s="5"/>
      <c r="HM81" s="5"/>
      <c r="HN81" s="5"/>
      <c r="HO81" s="5"/>
      <c r="HP81" s="5"/>
      <c r="HQ81" s="5"/>
      <c r="HR81" s="5"/>
      <c r="HS81" s="5"/>
      <c r="HT81" s="5"/>
      <c r="HU81" s="5"/>
      <c r="HV81" s="5"/>
      <c r="HW81" s="5"/>
      <c r="HX81" s="5"/>
      <c r="HY81" s="5"/>
      <c r="HZ81" s="5"/>
      <c r="IA81" s="5"/>
      <c r="IB81" s="5"/>
      <c r="IC81" s="5"/>
      <c r="ID81" s="5"/>
      <c r="IE81" s="5"/>
      <c r="IF81" s="5"/>
      <c r="IG81" s="5"/>
      <c r="IH81" s="5"/>
      <c r="II81" s="5"/>
      <c r="IJ81" s="5"/>
      <c r="IK81" s="5"/>
      <c r="IL81" s="5"/>
      <c r="IM81" s="5"/>
      <c r="IN81" s="5"/>
      <c r="IO81" s="5"/>
      <c r="IP81" s="5"/>
      <c r="IQ81" s="5"/>
      <c r="IR81" s="5"/>
      <c r="IS81" s="5"/>
      <c r="IT81" s="5"/>
      <c r="IU81" s="5"/>
    </row>
    <row r="83" spans="1:255">
      <c r="E83" s="29" t="s">
        <v>2894</v>
      </c>
    </row>
    <row r="84" spans="1:255">
      <c r="F84" s="5" t="s">
        <v>48</v>
      </c>
      <c r="N84" s="5">
        <v>0</v>
      </c>
      <c r="O84" s="5">
        <v>0</v>
      </c>
      <c r="P84" s="5">
        <v>0</v>
      </c>
      <c r="Q84" s="5">
        <v>0</v>
      </c>
      <c r="R84" s="5">
        <v>0</v>
      </c>
      <c r="S84" s="5">
        <v>0</v>
      </c>
      <c r="T84" s="5">
        <v>200000</v>
      </c>
      <c r="U84" s="5">
        <v>245415.53990347686</v>
      </c>
      <c r="V84" s="5">
        <v>267868.30200000003</v>
      </c>
      <c r="W84" s="5">
        <v>274807.109</v>
      </c>
      <c r="X84" s="5">
        <v>281054.413</v>
      </c>
      <c r="Y84" s="5">
        <v>284396.44699999999</v>
      </c>
      <c r="Z84" s="5">
        <v>293373.37099999998</v>
      </c>
      <c r="AA84" s="5">
        <v>304090.94799999997</v>
      </c>
      <c r="AB84" s="5">
        <v>311980.69300000003</v>
      </c>
      <c r="AC84" s="5">
        <v>317438.859</v>
      </c>
      <c r="AD84" s="5">
        <v>313375.59835399996</v>
      </c>
      <c r="AE84" s="5">
        <v>321836.73950955801</v>
      </c>
      <c r="AF84" s="5">
        <v>375546.518588821</v>
      </c>
      <c r="AG84" s="5">
        <v>402617.23443516303</v>
      </c>
      <c r="AH84" s="5">
        <v>424675.90645003103</v>
      </c>
      <c r="AI84" s="5">
        <v>391506.28536690999</v>
      </c>
      <c r="AJ84" s="5">
        <v>484242.44144715398</v>
      </c>
    </row>
    <row r="85" spans="1:255">
      <c r="F85" s="5" t="s">
        <v>1866</v>
      </c>
      <c r="N85" s="5">
        <v>0</v>
      </c>
      <c r="O85" s="5">
        <v>0</v>
      </c>
      <c r="P85" s="5">
        <v>0</v>
      </c>
      <c r="Q85" s="5">
        <v>0</v>
      </c>
      <c r="R85" s="5">
        <v>0</v>
      </c>
      <c r="S85" s="5">
        <v>0</v>
      </c>
      <c r="T85" s="5">
        <v>70000</v>
      </c>
      <c r="U85" s="5">
        <v>0</v>
      </c>
      <c r="V85" s="5">
        <v>0</v>
      </c>
      <c r="W85" s="5">
        <v>0</v>
      </c>
      <c r="X85" s="5">
        <v>61183.080827714104</v>
      </c>
      <c r="Y85" s="5">
        <v>83396.447</v>
      </c>
      <c r="Z85" s="5">
        <v>117373.371</v>
      </c>
      <c r="AA85" s="5">
        <v>122090.948</v>
      </c>
      <c r="AB85" s="5">
        <v>124980.693</v>
      </c>
      <c r="AC85" s="5">
        <v>127438.859</v>
      </c>
      <c r="AD85" s="5">
        <v>125375.598354</v>
      </c>
      <c r="AE85" s="5">
        <v>128836.73950955801</v>
      </c>
      <c r="AF85" s="5">
        <v>150546.518588821</v>
      </c>
      <c r="AG85" s="5">
        <v>160617.234435163</v>
      </c>
      <c r="AH85" s="5">
        <v>169675.90645003101</v>
      </c>
      <c r="AI85" s="5">
        <v>156506.28536691002</v>
      </c>
      <c r="AJ85" s="5">
        <v>193242.44144715398</v>
      </c>
    </row>
    <row r="86" spans="1:255" ht="15">
      <c r="E86" s="5"/>
      <c r="F86" s="5" t="s">
        <v>2895</v>
      </c>
      <c r="N86" s="5">
        <v>0</v>
      </c>
      <c r="O86" s="5">
        <v>0</v>
      </c>
      <c r="P86" s="5">
        <v>0</v>
      </c>
      <c r="Q86" s="5">
        <v>0</v>
      </c>
      <c r="R86" s="5">
        <v>0</v>
      </c>
      <c r="S86" s="5">
        <v>0</v>
      </c>
      <c r="T86" s="5">
        <v>130000</v>
      </c>
      <c r="U86" s="5">
        <v>245415.53990347686</v>
      </c>
      <c r="V86" s="5">
        <v>267868.30200000003</v>
      </c>
      <c r="W86" s="5">
        <v>274807.109</v>
      </c>
      <c r="X86" s="5">
        <v>219871.33217228588</v>
      </c>
      <c r="Y86" s="5">
        <v>201000</v>
      </c>
      <c r="Z86" s="5">
        <v>176000</v>
      </c>
      <c r="AA86" s="5">
        <v>181999.99999999997</v>
      </c>
      <c r="AB86" s="5">
        <v>187000.00000000003</v>
      </c>
      <c r="AC86" s="5">
        <v>190000</v>
      </c>
      <c r="AD86" s="5">
        <v>187999.99999999994</v>
      </c>
      <c r="AE86" s="5">
        <v>193000</v>
      </c>
      <c r="AF86" s="5">
        <v>225000</v>
      </c>
      <c r="AG86" s="5">
        <v>242000.00000000003</v>
      </c>
      <c r="AH86" s="5">
        <v>255000.00000000003</v>
      </c>
      <c r="AI86" s="5">
        <v>234999.99999999997</v>
      </c>
      <c r="AJ86" s="5">
        <v>291000</v>
      </c>
    </row>
    <row r="90" spans="1:255">
      <c r="BM90" s="490"/>
      <c r="BN90" s="490"/>
      <c r="BO90" s="490"/>
      <c r="BP90" s="490"/>
      <c r="BQ90" s="490"/>
      <c r="BR90" s="490"/>
      <c r="BS90" s="490"/>
      <c r="BT90" s="490"/>
      <c r="BU90" s="490"/>
      <c r="BV90" s="490"/>
      <c r="BW90" s="490"/>
      <c r="BX90" s="490"/>
      <c r="BY90" s="490"/>
      <c r="BZ90" s="490"/>
      <c r="CA90" s="490"/>
      <c r="CB90" s="490"/>
      <c r="CC90" s="490"/>
      <c r="CD90" s="490"/>
      <c r="CE90" s="490"/>
      <c r="CF90" s="490"/>
      <c r="CG90" s="490"/>
      <c r="CH90" s="490"/>
      <c r="CI90" s="490"/>
      <c r="CJ90" s="490"/>
      <c r="CK90" s="490"/>
      <c r="CL90" s="490"/>
      <c r="CM90" s="490"/>
      <c r="CN90" s="490"/>
      <c r="CO90" s="490"/>
      <c r="CP90" s="490"/>
      <c r="CQ90" s="490"/>
      <c r="CR90" s="490"/>
      <c r="CS90" s="490"/>
      <c r="CT90" s="490"/>
      <c r="CU90" s="490"/>
      <c r="CV90" s="490"/>
      <c r="CW90" s="490"/>
      <c r="CX90" s="490"/>
      <c r="CY90" s="490"/>
      <c r="CZ90" s="490"/>
      <c r="DA90" s="490"/>
      <c r="DB90" s="490"/>
      <c r="DC90" s="490"/>
      <c r="DD90" s="490"/>
      <c r="DE90" s="490"/>
      <c r="DF90" s="490"/>
      <c r="DG90" s="490"/>
      <c r="DH90" s="490"/>
      <c r="DI90" s="490"/>
      <c r="DJ90" s="490"/>
      <c r="DK90" s="490"/>
      <c r="DL90" s="490"/>
      <c r="DM90" s="490"/>
      <c r="DN90" s="490"/>
      <c r="DO90" s="490"/>
      <c r="DP90" s="490"/>
      <c r="DQ90" s="490"/>
      <c r="DR90" s="490"/>
      <c r="DS90" s="490"/>
      <c r="DT90" s="490"/>
      <c r="DU90" s="490"/>
      <c r="DV90" s="490"/>
      <c r="DW90" s="490"/>
      <c r="DX90" s="490"/>
      <c r="DY90" s="490"/>
      <c r="DZ90" s="490"/>
      <c r="EA90" s="490"/>
      <c r="EB90" s="490"/>
      <c r="EC90" s="490"/>
      <c r="ED90" s="490"/>
      <c r="EE90" s="490"/>
      <c r="EF90" s="490"/>
      <c r="EG90" s="490"/>
      <c r="EH90" s="490"/>
      <c r="EI90" s="490"/>
      <c r="EJ90" s="490"/>
      <c r="EK90" s="490"/>
      <c r="EL90" s="490"/>
      <c r="EM90" s="490"/>
      <c r="EN90" s="490"/>
      <c r="EO90" s="490"/>
      <c r="EP90" s="490"/>
      <c r="EQ90" s="490"/>
      <c r="ER90" s="490"/>
      <c r="ES90" s="490"/>
      <c r="ET90" s="490"/>
      <c r="EU90" s="490"/>
      <c r="EV90" s="490"/>
      <c r="EW90" s="490"/>
      <c r="EX90" s="490"/>
      <c r="EY90" s="490"/>
      <c r="EZ90" s="490"/>
      <c r="FA90" s="490"/>
      <c r="FB90" s="490"/>
      <c r="FC90" s="490"/>
      <c r="FD90" s="490"/>
      <c r="FE90" s="490"/>
      <c r="FF90" s="490"/>
      <c r="FG90" s="490"/>
      <c r="FH90" s="490"/>
      <c r="FI90" s="490"/>
      <c r="FJ90" s="490"/>
      <c r="FK90" s="490"/>
      <c r="FL90" s="490"/>
      <c r="FM90" s="490"/>
      <c r="FN90" s="490"/>
      <c r="FO90" s="490"/>
      <c r="FP90" s="490"/>
      <c r="FQ90" s="490"/>
      <c r="FR90" s="490"/>
      <c r="FS90" s="490"/>
      <c r="FT90" s="490"/>
      <c r="FU90" s="490"/>
      <c r="FV90" s="490"/>
      <c r="FW90" s="490"/>
      <c r="FX90" s="490"/>
      <c r="FY90" s="490"/>
      <c r="FZ90" s="490"/>
      <c r="GA90" s="490"/>
      <c r="GB90" s="490"/>
      <c r="GC90" s="490"/>
      <c r="GD90" s="490"/>
      <c r="GE90" s="490"/>
      <c r="GF90" s="490"/>
      <c r="GG90" s="490"/>
      <c r="GH90" s="490"/>
      <c r="GI90" s="490"/>
      <c r="GJ90" s="490"/>
      <c r="GK90" s="490"/>
      <c r="GL90" s="490"/>
      <c r="GM90" s="490"/>
      <c r="GN90" s="490"/>
      <c r="GO90" s="490"/>
      <c r="GP90" s="490"/>
      <c r="GQ90" s="490"/>
      <c r="GR90" s="490"/>
      <c r="GS90" s="490"/>
      <c r="GT90" s="490"/>
      <c r="GU90" s="490"/>
      <c r="GV90" s="490"/>
      <c r="GW90" s="490"/>
      <c r="GX90" s="490"/>
      <c r="GY90" s="490"/>
      <c r="GZ90" s="490"/>
      <c r="HA90" s="490"/>
      <c r="HB90" s="490"/>
      <c r="HC90" s="490"/>
      <c r="HD90" s="490"/>
      <c r="HE90" s="490"/>
      <c r="HF90" s="490"/>
      <c r="HG90" s="490"/>
      <c r="HH90" s="490"/>
      <c r="HI90" s="490"/>
      <c r="HJ90" s="490"/>
      <c r="HK90" s="490"/>
      <c r="HL90" s="490"/>
      <c r="HM90" s="490"/>
      <c r="HN90" s="490"/>
      <c r="HO90" s="490"/>
      <c r="HP90" s="490"/>
      <c r="HQ90" s="490"/>
      <c r="HR90" s="490"/>
      <c r="HS90" s="490"/>
      <c r="HT90" s="490"/>
      <c r="HU90" s="490"/>
      <c r="HV90" s="490"/>
      <c r="HW90" s="29"/>
      <c r="HX90" s="29"/>
      <c r="HY90" s="29"/>
      <c r="HZ90" s="29"/>
      <c r="IA90" s="29"/>
      <c r="IB90" s="29"/>
      <c r="IC90" s="29"/>
      <c r="ID90" s="29"/>
      <c r="IE90" s="29"/>
      <c r="IF90" s="29"/>
      <c r="IG90" s="29"/>
      <c r="IH90" s="29"/>
      <c r="II90" s="29"/>
      <c r="IJ90" s="29"/>
      <c r="IK90" s="29"/>
      <c r="IL90" s="29"/>
      <c r="IM90" s="29"/>
      <c r="IN90" s="29"/>
      <c r="IO90" s="29"/>
      <c r="IP90" s="29"/>
      <c r="IQ90" s="29"/>
      <c r="IR90" s="29"/>
      <c r="IS90" s="29"/>
      <c r="IT90" s="29"/>
      <c r="IU90" s="29"/>
    </row>
    <row r="91" spans="1:255">
      <c r="E91" s="29" t="s">
        <v>2875</v>
      </c>
    </row>
    <row r="92" spans="1:255">
      <c r="E92" s="1730" t="s">
        <v>22</v>
      </c>
      <c r="F92" s="224"/>
      <c r="G92" s="224"/>
      <c r="H92" s="224"/>
      <c r="I92" s="224"/>
      <c r="J92" s="224"/>
      <c r="K92" s="224">
        <v>2005</v>
      </c>
      <c r="L92" s="224">
        <v>2006</v>
      </c>
      <c r="M92" s="224">
        <v>2007</v>
      </c>
      <c r="N92" s="224">
        <v>2008</v>
      </c>
      <c r="O92" s="224">
        <v>2009</v>
      </c>
      <c r="P92" s="224">
        <v>2010</v>
      </c>
      <c r="Q92" s="224">
        <v>2011</v>
      </c>
      <c r="R92" s="224">
        <v>2012</v>
      </c>
      <c r="S92" s="224">
        <v>2013</v>
      </c>
      <c r="T92" s="224">
        <v>2014</v>
      </c>
      <c r="U92" s="224">
        <v>2015</v>
      </c>
      <c r="V92" s="224">
        <v>2016</v>
      </c>
      <c r="W92" s="224">
        <v>2017</v>
      </c>
      <c r="X92" s="224">
        <v>2018</v>
      </c>
      <c r="Y92" s="224">
        <v>2019</v>
      </c>
      <c r="Z92" s="224">
        <v>2020</v>
      </c>
      <c r="AA92" s="224">
        <v>2021</v>
      </c>
      <c r="AB92" s="224">
        <v>2022</v>
      </c>
      <c r="AC92" s="224">
        <v>2023</v>
      </c>
      <c r="AD92" s="224">
        <v>2024</v>
      </c>
      <c r="AE92" s="224">
        <v>2025</v>
      </c>
      <c r="AF92" s="224">
        <v>2026</v>
      </c>
      <c r="AG92" s="224">
        <v>2027</v>
      </c>
      <c r="AH92" s="224">
        <v>2028</v>
      </c>
      <c r="AI92" s="224">
        <v>2029</v>
      </c>
      <c r="AJ92" s="224">
        <v>2030</v>
      </c>
    </row>
    <row r="94" spans="1:255" s="29" customFormat="1">
      <c r="A94" s="792"/>
      <c r="B94" s="792"/>
      <c r="H94" s="29" t="s">
        <v>2896</v>
      </c>
      <c r="J94" s="258" t="s">
        <v>2897</v>
      </c>
      <c r="K94" s="490"/>
      <c r="L94" s="490"/>
      <c r="M94" s="490"/>
      <c r="N94" s="490"/>
      <c r="O94" s="490"/>
      <c r="P94" s="490"/>
      <c r="Q94" s="490"/>
      <c r="R94" s="490"/>
      <c r="S94" s="490"/>
      <c r="T94" s="490"/>
      <c r="U94" s="490"/>
      <c r="V94" s="490"/>
      <c r="W94" s="490"/>
      <c r="X94" s="490"/>
      <c r="Y94" s="490"/>
      <c r="Z94" s="490"/>
      <c r="AA94" s="490"/>
      <c r="AB94" s="490"/>
      <c r="AC94" s="490"/>
      <c r="AD94" s="490"/>
      <c r="AE94" s="490"/>
      <c r="AF94" s="490"/>
      <c r="AG94" s="490"/>
      <c r="AH94" s="490"/>
      <c r="AI94" s="490"/>
      <c r="AJ94" s="490"/>
      <c r="AK94" s="490"/>
      <c r="AL94" s="490"/>
      <c r="AM94" s="490"/>
      <c r="AN94" s="490"/>
      <c r="AO94" s="490"/>
      <c r="AP94" s="490"/>
      <c r="AQ94" s="490"/>
      <c r="AR94" s="490"/>
      <c r="AS94" s="490"/>
      <c r="AT94" s="490"/>
      <c r="AU94" s="490"/>
      <c r="AV94" s="490"/>
      <c r="AW94" s="490"/>
      <c r="AX94" s="490"/>
      <c r="AY94" s="490"/>
      <c r="AZ94" s="490"/>
      <c r="BA94" s="490"/>
      <c r="BB94" s="490"/>
      <c r="BC94" s="490"/>
      <c r="BD94" s="490"/>
      <c r="BE94" s="490"/>
      <c r="BF94" s="490"/>
      <c r="BG94" s="490"/>
      <c r="BH94" s="490"/>
      <c r="BI94" s="490"/>
      <c r="BJ94" s="490"/>
      <c r="BK94" s="490"/>
      <c r="BL94" s="490"/>
      <c r="BM94" s="5"/>
      <c r="BN94" s="5"/>
      <c r="BO94" s="5"/>
      <c r="BP94" s="5"/>
      <c r="BQ94" s="5"/>
      <c r="BR94" s="5"/>
      <c r="BS94" s="5"/>
      <c r="BT94" s="5"/>
      <c r="BU94" s="5"/>
      <c r="BV94" s="5"/>
      <c r="BW94" s="5"/>
      <c r="BX94" s="5"/>
      <c r="BY94" s="5"/>
      <c r="BZ94" s="5"/>
      <c r="CA94" s="5"/>
      <c r="CB94" s="5"/>
      <c r="CC94" s="5"/>
      <c r="CD94" s="5"/>
      <c r="CE94" s="5"/>
      <c r="CF94" s="5"/>
      <c r="CG94" s="5"/>
      <c r="CH94" s="5"/>
      <c r="CI94" s="5"/>
      <c r="CJ94" s="5"/>
      <c r="CK94" s="5"/>
      <c r="CL94" s="5"/>
      <c r="CM94" s="5"/>
      <c r="CN94" s="5"/>
      <c r="CO94" s="5"/>
      <c r="CP94" s="5"/>
      <c r="CQ94" s="5"/>
      <c r="CR94" s="5"/>
      <c r="CS94" s="5"/>
      <c r="CT94" s="5"/>
      <c r="CU94" s="5"/>
      <c r="CV94" s="5"/>
      <c r="CW94" s="5"/>
      <c r="CX94" s="5"/>
      <c r="CY94" s="5"/>
      <c r="CZ94" s="5"/>
      <c r="DA94" s="5"/>
      <c r="DB94" s="5"/>
      <c r="DC94" s="5"/>
      <c r="DD94" s="5"/>
      <c r="DE94" s="5"/>
      <c r="DF94" s="5"/>
      <c r="DG94" s="5"/>
      <c r="DH94" s="5"/>
      <c r="DI94" s="5"/>
      <c r="DJ94" s="5"/>
      <c r="DK94" s="5"/>
      <c r="DL94" s="5"/>
      <c r="DM94" s="5"/>
      <c r="DN94" s="5"/>
      <c r="DO94" s="5"/>
      <c r="DP94" s="5"/>
      <c r="DQ94" s="5"/>
      <c r="DR94" s="5"/>
      <c r="DS94" s="5"/>
      <c r="DT94" s="5"/>
      <c r="DU94" s="5"/>
      <c r="DV94" s="5"/>
      <c r="DW94" s="5"/>
      <c r="DX94" s="5"/>
      <c r="DY94" s="5"/>
      <c r="DZ94" s="5"/>
      <c r="EA94" s="5"/>
      <c r="EB94" s="5"/>
      <c r="EC94" s="5"/>
      <c r="ED94" s="5"/>
      <c r="EE94" s="5"/>
      <c r="EF94" s="5"/>
      <c r="EG94" s="5"/>
      <c r="EH94" s="5"/>
      <c r="EI94" s="5"/>
      <c r="EJ94" s="5"/>
      <c r="EK94" s="5"/>
      <c r="EL94" s="5"/>
      <c r="EM94" s="5"/>
      <c r="EN94" s="5"/>
      <c r="EO94" s="5"/>
      <c r="EP94" s="5"/>
      <c r="EQ94" s="5"/>
      <c r="ER94" s="5"/>
      <c r="ES94" s="5"/>
      <c r="ET94" s="5"/>
      <c r="EU94" s="5"/>
      <c r="EV94" s="5"/>
      <c r="EW94" s="5"/>
      <c r="EX94" s="5"/>
      <c r="EY94" s="5"/>
      <c r="EZ94" s="5"/>
      <c r="FA94" s="5"/>
      <c r="FB94" s="5"/>
      <c r="FC94" s="5"/>
      <c r="FD94" s="5"/>
      <c r="FE94" s="5"/>
      <c r="FF94" s="5"/>
      <c r="FG94" s="5"/>
      <c r="FH94" s="5"/>
      <c r="FI94" s="5"/>
      <c r="FJ94" s="5"/>
      <c r="FK94" s="5"/>
      <c r="FL94" s="5"/>
      <c r="FM94" s="5"/>
      <c r="FN94" s="5"/>
      <c r="FO94" s="5"/>
      <c r="FP94" s="5"/>
      <c r="FQ94" s="5"/>
      <c r="FR94" s="5"/>
      <c r="FS94" s="5"/>
      <c r="FT94" s="5"/>
      <c r="FU94" s="5"/>
      <c r="FV94" s="5"/>
      <c r="FW94" s="5"/>
      <c r="FX94" s="5"/>
      <c r="FY94" s="5"/>
      <c r="FZ94" s="5"/>
      <c r="GA94" s="5"/>
      <c r="GB94" s="5"/>
      <c r="GC94" s="5"/>
      <c r="GD94" s="5"/>
      <c r="GE94" s="5"/>
      <c r="GF94" s="5"/>
      <c r="GG94" s="5"/>
      <c r="GH94" s="5"/>
      <c r="GI94" s="5"/>
      <c r="GJ94" s="5"/>
      <c r="GK94" s="5"/>
      <c r="GL94" s="5"/>
      <c r="GM94" s="5"/>
      <c r="GN94" s="5"/>
      <c r="GO94" s="5"/>
      <c r="GP94" s="5"/>
      <c r="GQ94" s="5"/>
      <c r="GR94" s="5"/>
      <c r="GS94" s="5"/>
      <c r="GT94" s="5"/>
      <c r="GU94" s="5"/>
      <c r="GV94" s="5"/>
      <c r="GW94" s="5"/>
      <c r="GX94" s="5"/>
      <c r="GY94" s="5"/>
      <c r="GZ94" s="5"/>
      <c r="HA94" s="5"/>
      <c r="HB94" s="5"/>
      <c r="HC94" s="5"/>
      <c r="HD94" s="5"/>
      <c r="HE94" s="5"/>
      <c r="HF94" s="5"/>
      <c r="HG94" s="5"/>
      <c r="HH94" s="5"/>
      <c r="HI94" s="5"/>
      <c r="HJ94" s="5"/>
      <c r="HK94" s="5"/>
      <c r="HL94" s="5"/>
      <c r="HM94" s="5"/>
      <c r="HN94" s="5"/>
      <c r="HO94" s="5"/>
      <c r="HP94" s="5"/>
      <c r="HQ94" s="5"/>
      <c r="HR94" s="5"/>
      <c r="HS94" s="5"/>
      <c r="HT94" s="5"/>
      <c r="HU94" s="5"/>
      <c r="HV94" s="5"/>
      <c r="HW94" s="5"/>
      <c r="HX94" s="5"/>
      <c r="HY94" s="5"/>
      <c r="HZ94" s="5"/>
      <c r="IA94" s="5"/>
      <c r="IB94" s="5"/>
      <c r="IC94" s="5"/>
      <c r="ID94" s="5"/>
      <c r="IE94" s="5"/>
      <c r="IF94" s="5"/>
      <c r="IG94" s="5"/>
      <c r="IH94" s="5"/>
      <c r="II94" s="5"/>
      <c r="IJ94" s="5"/>
      <c r="IK94" s="5"/>
      <c r="IL94" s="5"/>
      <c r="IM94" s="5"/>
      <c r="IN94" s="5"/>
      <c r="IO94" s="5"/>
      <c r="IP94" s="5"/>
      <c r="IQ94" s="5"/>
      <c r="IR94" s="5"/>
      <c r="IS94" s="5"/>
      <c r="IT94" s="5"/>
      <c r="IU94" s="5"/>
    </row>
    <row r="95" spans="1:255">
      <c r="C95" s="1140" t="s">
        <v>2844</v>
      </c>
      <c r="F95" s="5"/>
      <c r="I95" s="5" t="s">
        <v>572</v>
      </c>
      <c r="J95" s="1733">
        <v>2052</v>
      </c>
      <c r="K95" s="1016">
        <v>-120496</v>
      </c>
      <c r="L95" s="1016">
        <v>-113778</v>
      </c>
      <c r="M95" s="1016">
        <v>-116425</v>
      </c>
      <c r="N95" s="1016">
        <v>-124171</v>
      </c>
      <c r="O95" s="1016">
        <v>-123470</v>
      </c>
      <c r="P95" s="1016">
        <v>-128294</v>
      </c>
      <c r="Q95" s="237">
        <v>-128294</v>
      </c>
      <c r="R95" s="237">
        <v>-128294</v>
      </c>
      <c r="S95" s="237">
        <v>-128294</v>
      </c>
      <c r="T95" s="237">
        <v>-128294</v>
      </c>
      <c r="U95" s="237">
        <v>-128294</v>
      </c>
      <c r="V95" s="237">
        <v>-128294</v>
      </c>
      <c r="W95" s="237">
        <v>-128294</v>
      </c>
      <c r="X95" s="237">
        <v>-128294</v>
      </c>
      <c r="Y95" s="237">
        <v>-128294</v>
      </c>
      <c r="Z95" s="237">
        <v>-128294</v>
      </c>
      <c r="AA95" s="237">
        <v>-128294</v>
      </c>
      <c r="AB95" s="237">
        <v>-128294</v>
      </c>
      <c r="AC95" s="237">
        <v>-128294</v>
      </c>
      <c r="AD95" s="237">
        <v>-128294</v>
      </c>
      <c r="AE95" s="237">
        <v>-128294</v>
      </c>
      <c r="AF95" s="237">
        <v>-128294</v>
      </c>
      <c r="AG95" s="237">
        <v>-128294</v>
      </c>
      <c r="AH95" s="237">
        <v>-128294</v>
      </c>
      <c r="AI95" s="237">
        <v>-128294</v>
      </c>
      <c r="AJ95" s="237">
        <v>-128294</v>
      </c>
    </row>
    <row r="96" spans="1:255">
      <c r="C96" s="1725" t="s">
        <v>466</v>
      </c>
      <c r="F96" s="5"/>
      <c r="I96" s="5" t="s">
        <v>2898</v>
      </c>
      <c r="J96" s="1733">
        <v>2041</v>
      </c>
      <c r="K96" s="1016">
        <v>-2270</v>
      </c>
      <c r="L96" s="1016">
        <v>-2271</v>
      </c>
      <c r="M96" s="1731">
        <v>-2270</v>
      </c>
      <c r="N96" s="1731">
        <v>-2270</v>
      </c>
      <c r="O96" s="1731">
        <v>-2270</v>
      </c>
      <c r="P96" s="1731">
        <v>-2270</v>
      </c>
      <c r="Q96" s="237">
        <v>-2270</v>
      </c>
      <c r="R96" s="237">
        <v>-2270</v>
      </c>
      <c r="S96" s="237">
        <v>-2270</v>
      </c>
      <c r="T96" s="237">
        <v>-2270</v>
      </c>
      <c r="U96" s="237">
        <v>-2270</v>
      </c>
      <c r="V96" s="237">
        <v>-2270</v>
      </c>
      <c r="W96" s="237">
        <v>-2270</v>
      </c>
      <c r="X96" s="237">
        <v>-2270</v>
      </c>
      <c r="Y96" s="237">
        <v>-2270</v>
      </c>
      <c r="Z96" s="237">
        <v>-2270</v>
      </c>
      <c r="AA96" s="237">
        <v>-2270</v>
      </c>
      <c r="AB96" s="237">
        <v>-2270</v>
      </c>
      <c r="AC96" s="237">
        <v>-2270</v>
      </c>
      <c r="AD96" s="237">
        <v>-2270</v>
      </c>
      <c r="AE96" s="237">
        <v>-2270</v>
      </c>
      <c r="AF96" s="237">
        <v>-2270</v>
      </c>
      <c r="AG96" s="237">
        <v>-2270</v>
      </c>
      <c r="AH96" s="237">
        <v>-2270</v>
      </c>
      <c r="AI96" s="237">
        <v>-2270</v>
      </c>
      <c r="AJ96" s="237">
        <v>-2270</v>
      </c>
    </row>
    <row r="97" spans="1:255">
      <c r="C97" s="1725" t="s">
        <v>466</v>
      </c>
      <c r="F97" s="5"/>
      <c r="I97" s="5" t="s">
        <v>2899</v>
      </c>
      <c r="J97" s="1733">
        <v>2039</v>
      </c>
      <c r="K97" s="1016">
        <v>-979</v>
      </c>
      <c r="L97" s="1016">
        <v>-2045</v>
      </c>
      <c r="M97" s="1731">
        <v>-2313</v>
      </c>
      <c r="N97" s="1731">
        <v>-2325</v>
      </c>
      <c r="O97" s="1731">
        <v>-2329</v>
      </c>
      <c r="P97" s="1731">
        <v>-2329</v>
      </c>
      <c r="Q97" s="237">
        <v>-2329</v>
      </c>
      <c r="R97" s="237">
        <v>-2329</v>
      </c>
      <c r="S97" s="237">
        <v>-2329</v>
      </c>
      <c r="T97" s="237">
        <v>-2329</v>
      </c>
      <c r="U97" s="237">
        <v>-2329</v>
      </c>
      <c r="V97" s="237">
        <v>-2329</v>
      </c>
      <c r="W97" s="237">
        <v>-2329</v>
      </c>
      <c r="X97" s="237">
        <v>-2329</v>
      </c>
      <c r="Y97" s="237">
        <v>-2329</v>
      </c>
      <c r="Z97" s="237">
        <v>-2329</v>
      </c>
      <c r="AA97" s="237">
        <v>-2329</v>
      </c>
      <c r="AB97" s="237">
        <v>-2329</v>
      </c>
      <c r="AC97" s="237">
        <v>-2329</v>
      </c>
      <c r="AD97" s="237">
        <v>-2329</v>
      </c>
      <c r="AE97" s="237">
        <v>-2329</v>
      </c>
      <c r="AF97" s="237">
        <v>-2329</v>
      </c>
      <c r="AG97" s="237">
        <v>-2329</v>
      </c>
      <c r="AH97" s="237">
        <v>-2329</v>
      </c>
      <c r="AI97" s="237">
        <v>-2329</v>
      </c>
      <c r="AJ97" s="237">
        <v>-2329</v>
      </c>
      <c r="BM97" s="29"/>
      <c r="BN97" s="29"/>
      <c r="BO97" s="29"/>
      <c r="BP97" s="29"/>
      <c r="BQ97" s="29"/>
      <c r="BR97" s="29"/>
      <c r="BS97" s="29"/>
      <c r="BT97" s="29"/>
      <c r="BU97" s="29"/>
      <c r="BV97" s="29"/>
      <c r="BW97" s="29"/>
      <c r="BX97" s="29"/>
      <c r="BY97" s="29"/>
      <c r="BZ97" s="29"/>
      <c r="CA97" s="29"/>
      <c r="CB97" s="29"/>
      <c r="CC97" s="29"/>
      <c r="CD97" s="29"/>
      <c r="CE97" s="29"/>
      <c r="CF97" s="29"/>
      <c r="CG97" s="29"/>
      <c r="CH97" s="29"/>
      <c r="CI97" s="29"/>
      <c r="CJ97" s="29"/>
      <c r="CK97" s="29"/>
      <c r="CL97" s="29"/>
      <c r="CM97" s="29"/>
      <c r="CN97" s="29"/>
      <c r="CO97" s="29"/>
      <c r="CP97" s="29"/>
      <c r="CQ97" s="29"/>
      <c r="CR97" s="29"/>
      <c r="CS97" s="29"/>
      <c r="CT97" s="29"/>
      <c r="CU97" s="29"/>
      <c r="CV97" s="29"/>
      <c r="CW97" s="29"/>
      <c r="CX97" s="29"/>
      <c r="CY97" s="29"/>
      <c r="CZ97" s="29"/>
      <c r="DA97" s="29"/>
      <c r="DB97" s="29"/>
      <c r="DC97" s="29"/>
      <c r="DD97" s="29"/>
      <c r="DE97" s="29"/>
      <c r="DF97" s="29"/>
      <c r="DG97" s="29"/>
      <c r="DH97" s="29"/>
      <c r="DI97" s="29"/>
      <c r="DJ97" s="29"/>
      <c r="DK97" s="29"/>
      <c r="DL97" s="29"/>
      <c r="DM97" s="29"/>
      <c r="DN97" s="29"/>
      <c r="DO97" s="29"/>
      <c r="DP97" s="29"/>
      <c r="DQ97" s="29"/>
      <c r="DR97" s="29"/>
      <c r="DS97" s="29"/>
      <c r="DT97" s="29"/>
      <c r="DU97" s="29"/>
      <c r="DV97" s="29"/>
      <c r="DW97" s="29"/>
      <c r="DX97" s="29"/>
      <c r="DY97" s="29"/>
      <c r="DZ97" s="29"/>
      <c r="EA97" s="29"/>
      <c r="EB97" s="29"/>
      <c r="EC97" s="29"/>
      <c r="ED97" s="29"/>
      <c r="EE97" s="29"/>
      <c r="EF97" s="29"/>
      <c r="EG97" s="29"/>
      <c r="EH97" s="29"/>
      <c r="EI97" s="29"/>
      <c r="EJ97" s="29"/>
      <c r="EK97" s="29"/>
      <c r="EL97" s="29"/>
      <c r="EM97" s="29"/>
      <c r="EN97" s="29"/>
      <c r="EO97" s="29"/>
      <c r="EP97" s="29"/>
      <c r="EQ97" s="29"/>
      <c r="ER97" s="29"/>
      <c r="ES97" s="29"/>
      <c r="ET97" s="29"/>
      <c r="EU97" s="29"/>
      <c r="EV97" s="29"/>
      <c r="EW97" s="29"/>
      <c r="EX97" s="29"/>
      <c r="EY97" s="29"/>
      <c r="EZ97" s="29"/>
      <c r="FA97" s="29"/>
      <c r="FB97" s="29"/>
      <c r="FC97" s="29"/>
      <c r="FD97" s="29"/>
      <c r="FE97" s="29"/>
      <c r="FF97" s="29"/>
      <c r="FG97" s="29"/>
      <c r="FH97" s="29"/>
      <c r="FI97" s="29"/>
      <c r="FJ97" s="29"/>
      <c r="FK97" s="29"/>
      <c r="FL97" s="29"/>
      <c r="FM97" s="29"/>
      <c r="FN97" s="29"/>
      <c r="FO97" s="29"/>
      <c r="FP97" s="29"/>
      <c r="FQ97" s="29"/>
      <c r="FR97" s="29"/>
      <c r="FS97" s="29"/>
      <c r="FT97" s="29"/>
      <c r="FU97" s="29"/>
      <c r="FV97" s="29"/>
      <c r="FW97" s="29"/>
      <c r="FX97" s="29"/>
      <c r="FY97" s="29"/>
      <c r="FZ97" s="29"/>
      <c r="GA97" s="29"/>
      <c r="GB97" s="29"/>
      <c r="GC97" s="29"/>
      <c r="GD97" s="29"/>
      <c r="GE97" s="29"/>
      <c r="GF97" s="29"/>
      <c r="GG97" s="29"/>
      <c r="GH97" s="29"/>
      <c r="GI97" s="29"/>
      <c r="GJ97" s="29"/>
      <c r="GK97" s="29"/>
      <c r="GL97" s="29"/>
      <c r="GM97" s="29"/>
      <c r="GN97" s="29"/>
      <c r="GO97" s="29"/>
      <c r="GP97" s="29"/>
      <c r="GQ97" s="29"/>
      <c r="GR97" s="29"/>
      <c r="GS97" s="29"/>
      <c r="GT97" s="29"/>
      <c r="GU97" s="29"/>
      <c r="GV97" s="29"/>
      <c r="GW97" s="29"/>
      <c r="GX97" s="29"/>
      <c r="GY97" s="29"/>
      <c r="GZ97" s="29"/>
      <c r="HA97" s="29"/>
      <c r="HB97" s="29"/>
      <c r="HC97" s="29"/>
      <c r="HD97" s="29"/>
      <c r="HE97" s="29"/>
      <c r="HF97" s="29"/>
      <c r="HG97" s="29"/>
      <c r="HH97" s="29"/>
      <c r="HI97" s="29"/>
      <c r="HJ97" s="29"/>
      <c r="HK97" s="29"/>
      <c r="HL97" s="29"/>
      <c r="HM97" s="29"/>
      <c r="HN97" s="29"/>
      <c r="HO97" s="29"/>
      <c r="HP97" s="29"/>
      <c r="HQ97" s="29"/>
      <c r="HR97" s="29"/>
      <c r="HS97" s="29"/>
      <c r="HT97" s="29"/>
      <c r="HU97" s="29"/>
      <c r="HV97" s="29"/>
      <c r="HW97" s="29"/>
      <c r="HX97" s="29"/>
      <c r="HY97" s="29"/>
      <c r="HZ97" s="29"/>
      <c r="IA97" s="29"/>
      <c r="IB97" s="29"/>
      <c r="IC97" s="29"/>
      <c r="ID97" s="29"/>
      <c r="IE97" s="29"/>
      <c r="IF97" s="29"/>
      <c r="IG97" s="29"/>
      <c r="IH97" s="29"/>
      <c r="II97" s="29"/>
      <c r="IJ97" s="29"/>
      <c r="IK97" s="29"/>
      <c r="IL97" s="29"/>
      <c r="IM97" s="29"/>
      <c r="IN97" s="29"/>
      <c r="IO97" s="29"/>
      <c r="IP97" s="29"/>
      <c r="IQ97" s="29"/>
      <c r="IR97" s="29"/>
      <c r="IS97" s="29"/>
      <c r="IT97" s="29"/>
      <c r="IU97" s="29"/>
    </row>
    <row r="98" spans="1:255">
      <c r="C98" s="1725" t="s">
        <v>466</v>
      </c>
      <c r="F98" s="5"/>
      <c r="I98" s="5" t="s">
        <v>2900</v>
      </c>
      <c r="J98" s="1733">
        <v>2069</v>
      </c>
      <c r="K98" s="1016">
        <v>-912</v>
      </c>
      <c r="L98" s="1016">
        <v>-912</v>
      </c>
      <c r="M98" s="1731">
        <v>-913</v>
      </c>
      <c r="N98" s="1731">
        <v>-912</v>
      </c>
      <c r="O98" s="1731">
        <v>-912</v>
      </c>
      <c r="P98" s="1731">
        <v>-912</v>
      </c>
      <c r="Q98" s="237">
        <v>-912</v>
      </c>
      <c r="R98" s="237">
        <v>-912</v>
      </c>
      <c r="S98" s="237">
        <v>-912</v>
      </c>
      <c r="T98" s="237">
        <v>-912</v>
      </c>
      <c r="U98" s="237">
        <v>-912</v>
      </c>
      <c r="V98" s="237">
        <v>-912</v>
      </c>
      <c r="W98" s="237">
        <v>-912</v>
      </c>
      <c r="X98" s="237">
        <v>-912</v>
      </c>
      <c r="Y98" s="237">
        <v>-912</v>
      </c>
      <c r="Z98" s="237">
        <v>-912</v>
      </c>
      <c r="AA98" s="237">
        <v>-912</v>
      </c>
      <c r="AB98" s="237">
        <v>-912</v>
      </c>
      <c r="AC98" s="237">
        <v>-912</v>
      </c>
      <c r="AD98" s="237">
        <v>-912</v>
      </c>
      <c r="AE98" s="237">
        <v>-912</v>
      </c>
      <c r="AF98" s="237">
        <v>-912</v>
      </c>
      <c r="AG98" s="237">
        <v>-912</v>
      </c>
      <c r="AH98" s="237">
        <v>-912</v>
      </c>
      <c r="AI98" s="237">
        <v>-912</v>
      </c>
      <c r="AJ98" s="237">
        <v>-912</v>
      </c>
      <c r="BM98" s="29"/>
      <c r="BN98" s="29"/>
      <c r="BO98" s="29"/>
      <c r="BP98" s="29"/>
      <c r="BQ98" s="29"/>
      <c r="BR98" s="29"/>
      <c r="BS98" s="29"/>
      <c r="BT98" s="29"/>
      <c r="BU98" s="29"/>
      <c r="BV98" s="29"/>
      <c r="BW98" s="29"/>
      <c r="BX98" s="29"/>
      <c r="BY98" s="29"/>
      <c r="BZ98" s="29"/>
      <c r="CA98" s="29"/>
      <c r="CB98" s="29"/>
      <c r="CC98" s="29"/>
      <c r="CD98" s="29"/>
      <c r="CE98" s="29"/>
      <c r="CF98" s="29"/>
      <c r="CG98" s="29"/>
      <c r="CH98" s="29"/>
      <c r="CI98" s="29"/>
      <c r="CJ98" s="29"/>
      <c r="CK98" s="29"/>
      <c r="CL98" s="29"/>
      <c r="CM98" s="29"/>
      <c r="CN98" s="29"/>
      <c r="CO98" s="29"/>
      <c r="CP98" s="29"/>
      <c r="CQ98" s="29"/>
      <c r="CR98" s="29"/>
      <c r="CS98" s="29"/>
      <c r="CT98" s="29"/>
      <c r="CU98" s="29"/>
      <c r="CV98" s="29"/>
      <c r="CW98" s="29"/>
      <c r="CX98" s="29"/>
      <c r="CY98" s="29"/>
      <c r="CZ98" s="29"/>
      <c r="DA98" s="29"/>
      <c r="DB98" s="29"/>
      <c r="DC98" s="29"/>
      <c r="DD98" s="29"/>
      <c r="DE98" s="29"/>
      <c r="DF98" s="29"/>
      <c r="DG98" s="29"/>
      <c r="DH98" s="29"/>
      <c r="DI98" s="29"/>
      <c r="DJ98" s="29"/>
      <c r="DK98" s="29"/>
      <c r="DL98" s="29"/>
      <c r="DM98" s="29"/>
      <c r="DN98" s="29"/>
      <c r="DO98" s="29"/>
      <c r="DP98" s="29"/>
      <c r="DQ98" s="29"/>
      <c r="DR98" s="29"/>
      <c r="DS98" s="29"/>
      <c r="DT98" s="29"/>
      <c r="DU98" s="29"/>
      <c r="DV98" s="29"/>
      <c r="DW98" s="29"/>
      <c r="DX98" s="29"/>
      <c r="DY98" s="29"/>
      <c r="DZ98" s="29"/>
      <c r="EA98" s="29"/>
      <c r="EB98" s="29"/>
      <c r="EC98" s="29"/>
      <c r="ED98" s="29"/>
      <c r="EE98" s="29"/>
      <c r="EF98" s="29"/>
      <c r="EG98" s="29"/>
      <c r="EH98" s="29"/>
      <c r="EI98" s="29"/>
      <c r="EJ98" s="29"/>
      <c r="EK98" s="29"/>
      <c r="EL98" s="29"/>
      <c r="EM98" s="29"/>
      <c r="EN98" s="29"/>
      <c r="EO98" s="29"/>
      <c r="EP98" s="29"/>
      <c r="EQ98" s="29"/>
      <c r="ER98" s="29"/>
      <c r="ES98" s="29"/>
      <c r="ET98" s="29"/>
      <c r="EU98" s="29"/>
      <c r="EV98" s="29"/>
      <c r="EW98" s="29"/>
      <c r="EX98" s="29"/>
      <c r="EY98" s="29"/>
      <c r="EZ98" s="29"/>
      <c r="FA98" s="29"/>
      <c r="FB98" s="29"/>
      <c r="FC98" s="29"/>
      <c r="FD98" s="29"/>
      <c r="FE98" s="29"/>
      <c r="FF98" s="29"/>
      <c r="FG98" s="29"/>
      <c r="FH98" s="29"/>
      <c r="FI98" s="29"/>
      <c r="FJ98" s="29"/>
      <c r="FK98" s="29"/>
      <c r="FL98" s="29"/>
      <c r="FM98" s="29"/>
      <c r="FN98" s="29"/>
      <c r="FO98" s="29"/>
      <c r="FP98" s="29"/>
      <c r="FQ98" s="29"/>
      <c r="FR98" s="29"/>
      <c r="FS98" s="29"/>
      <c r="FT98" s="29"/>
      <c r="FU98" s="29"/>
      <c r="FV98" s="29"/>
      <c r="FW98" s="29"/>
      <c r="FX98" s="29"/>
      <c r="FY98" s="29"/>
      <c r="FZ98" s="29"/>
      <c r="GA98" s="29"/>
      <c r="GB98" s="29"/>
      <c r="GC98" s="29"/>
      <c r="GD98" s="29"/>
      <c r="GE98" s="29"/>
      <c r="GF98" s="29"/>
      <c r="GG98" s="29"/>
      <c r="GH98" s="29"/>
      <c r="GI98" s="29"/>
      <c r="GJ98" s="29"/>
      <c r="GK98" s="29"/>
      <c r="GL98" s="29"/>
      <c r="GM98" s="29"/>
      <c r="GN98" s="29"/>
      <c r="GO98" s="29"/>
      <c r="GP98" s="29"/>
      <c r="GQ98" s="29"/>
      <c r="GR98" s="29"/>
      <c r="GS98" s="29"/>
      <c r="GT98" s="29"/>
      <c r="GU98" s="29"/>
      <c r="GV98" s="29"/>
      <c r="GW98" s="29"/>
      <c r="GX98" s="29"/>
      <c r="GY98" s="29"/>
      <c r="GZ98" s="29"/>
      <c r="HA98" s="29"/>
      <c r="HB98" s="29"/>
      <c r="HC98" s="29"/>
      <c r="HD98" s="29"/>
      <c r="HE98" s="29"/>
      <c r="HF98" s="29"/>
      <c r="HG98" s="29"/>
      <c r="HH98" s="29"/>
      <c r="HI98" s="29"/>
      <c r="HJ98" s="29"/>
      <c r="HK98" s="29"/>
      <c r="HL98" s="29"/>
      <c r="HM98" s="29"/>
      <c r="HN98" s="29"/>
      <c r="HO98" s="29"/>
      <c r="HP98" s="29"/>
      <c r="HQ98" s="29"/>
      <c r="HR98" s="29"/>
      <c r="HS98" s="29"/>
      <c r="HT98" s="29"/>
      <c r="HU98" s="29"/>
      <c r="HV98" s="29"/>
      <c r="HW98" s="29"/>
      <c r="HX98" s="29"/>
      <c r="HY98" s="29"/>
      <c r="HZ98" s="29"/>
      <c r="IA98" s="29"/>
      <c r="IB98" s="29"/>
      <c r="IC98" s="29"/>
      <c r="ID98" s="29"/>
      <c r="IE98" s="29"/>
      <c r="IF98" s="29"/>
      <c r="IG98" s="29"/>
      <c r="IH98" s="29"/>
      <c r="II98" s="29"/>
      <c r="IJ98" s="29"/>
      <c r="IK98" s="29"/>
      <c r="IL98" s="29"/>
      <c r="IM98" s="29"/>
      <c r="IN98" s="29"/>
      <c r="IO98" s="29"/>
      <c r="IP98" s="29"/>
      <c r="IQ98" s="29"/>
      <c r="IR98" s="29"/>
      <c r="IS98" s="29"/>
      <c r="IT98" s="29"/>
      <c r="IU98" s="29"/>
    </row>
    <row r="99" spans="1:255">
      <c r="C99" s="1725" t="s">
        <v>466</v>
      </c>
      <c r="F99" s="5"/>
      <c r="I99" s="5" t="s">
        <v>2901</v>
      </c>
      <c r="J99" s="1733">
        <v>2035</v>
      </c>
      <c r="K99" s="1016">
        <v>-813</v>
      </c>
      <c r="L99" s="1016">
        <v>-813</v>
      </c>
      <c r="M99" s="1731">
        <v>-813</v>
      </c>
      <c r="N99" s="1731">
        <v>-814</v>
      </c>
      <c r="O99" s="1731">
        <v>-814</v>
      </c>
      <c r="P99" s="1731">
        <v>-814</v>
      </c>
      <c r="Q99" s="237">
        <v>-814</v>
      </c>
      <c r="R99" s="237">
        <v>-814</v>
      </c>
      <c r="S99" s="237">
        <v>-814</v>
      </c>
      <c r="T99" s="237">
        <v>-814</v>
      </c>
      <c r="U99" s="237">
        <v>-814</v>
      </c>
      <c r="V99" s="237">
        <v>-814</v>
      </c>
      <c r="W99" s="237">
        <v>-814</v>
      </c>
      <c r="X99" s="237">
        <v>-814</v>
      </c>
      <c r="Y99" s="237">
        <v>-814</v>
      </c>
      <c r="Z99" s="237">
        <v>-814</v>
      </c>
      <c r="AA99" s="237">
        <v>-814</v>
      </c>
      <c r="AB99" s="237">
        <v>-814</v>
      </c>
      <c r="AC99" s="237">
        <v>-814</v>
      </c>
      <c r="AD99" s="237">
        <v>-814</v>
      </c>
      <c r="AE99" s="237">
        <v>-814</v>
      </c>
      <c r="AF99" s="237">
        <v>-814</v>
      </c>
      <c r="AG99" s="237">
        <v>-814</v>
      </c>
      <c r="AH99" s="237">
        <v>-814</v>
      </c>
      <c r="AI99" s="237">
        <v>-814</v>
      </c>
      <c r="AJ99" s="237">
        <v>-814</v>
      </c>
      <c r="BM99" s="29"/>
      <c r="BN99" s="29"/>
      <c r="BO99" s="29"/>
      <c r="BP99" s="29"/>
      <c r="BQ99" s="29"/>
      <c r="BR99" s="29"/>
      <c r="BS99" s="29"/>
      <c r="BT99" s="29"/>
      <c r="BU99" s="29"/>
      <c r="BV99" s="29"/>
      <c r="BW99" s="29"/>
      <c r="BX99" s="29"/>
      <c r="BY99" s="29"/>
      <c r="BZ99" s="29"/>
      <c r="CA99" s="29"/>
      <c r="CB99" s="29"/>
      <c r="CC99" s="29"/>
      <c r="CD99" s="29"/>
      <c r="CE99" s="29"/>
      <c r="CF99" s="29"/>
      <c r="CG99" s="29"/>
      <c r="CH99" s="29"/>
      <c r="CI99" s="29"/>
      <c r="CJ99" s="29"/>
      <c r="CK99" s="29"/>
      <c r="CL99" s="29"/>
      <c r="CM99" s="29"/>
      <c r="CN99" s="29"/>
      <c r="CO99" s="29"/>
      <c r="CP99" s="29"/>
      <c r="CQ99" s="29"/>
      <c r="CR99" s="29"/>
      <c r="CS99" s="29"/>
      <c r="CT99" s="29"/>
      <c r="CU99" s="29"/>
      <c r="CV99" s="29"/>
      <c r="CW99" s="29"/>
      <c r="CX99" s="29"/>
      <c r="CY99" s="29"/>
      <c r="CZ99" s="29"/>
      <c r="DA99" s="29"/>
      <c r="DB99" s="29"/>
      <c r="DC99" s="29"/>
      <c r="DD99" s="29"/>
      <c r="DE99" s="29"/>
      <c r="DF99" s="29"/>
      <c r="DG99" s="29"/>
      <c r="DH99" s="29"/>
      <c r="DI99" s="29"/>
      <c r="DJ99" s="29"/>
      <c r="DK99" s="29"/>
      <c r="DL99" s="29"/>
      <c r="DM99" s="29"/>
      <c r="DN99" s="29"/>
      <c r="DO99" s="29"/>
      <c r="DP99" s="29"/>
      <c r="DQ99" s="29"/>
      <c r="DR99" s="29"/>
      <c r="DS99" s="29"/>
      <c r="DT99" s="29"/>
      <c r="DU99" s="29"/>
      <c r="DV99" s="29"/>
      <c r="DW99" s="29"/>
      <c r="DX99" s="29"/>
      <c r="DY99" s="29"/>
      <c r="DZ99" s="29"/>
      <c r="EA99" s="29"/>
      <c r="EB99" s="29"/>
      <c r="EC99" s="29"/>
      <c r="ED99" s="29"/>
      <c r="EE99" s="29"/>
      <c r="EF99" s="29"/>
      <c r="EG99" s="29"/>
      <c r="EH99" s="29"/>
      <c r="EI99" s="29"/>
      <c r="EJ99" s="29"/>
      <c r="EK99" s="29"/>
      <c r="EL99" s="29"/>
      <c r="EM99" s="29"/>
      <c r="EN99" s="29"/>
      <c r="EO99" s="29"/>
      <c r="EP99" s="29"/>
      <c r="EQ99" s="29"/>
      <c r="ER99" s="29"/>
      <c r="ES99" s="29"/>
      <c r="ET99" s="29"/>
      <c r="EU99" s="29"/>
      <c r="EV99" s="29"/>
      <c r="EW99" s="29"/>
      <c r="EX99" s="29"/>
      <c r="EY99" s="29"/>
      <c r="EZ99" s="29"/>
      <c r="FA99" s="29"/>
      <c r="FB99" s="29"/>
      <c r="FC99" s="29"/>
      <c r="FD99" s="29"/>
      <c r="FE99" s="29"/>
      <c r="FF99" s="29"/>
      <c r="FG99" s="29"/>
      <c r="FH99" s="29"/>
      <c r="FI99" s="29"/>
      <c r="FJ99" s="29"/>
      <c r="FK99" s="29"/>
      <c r="FL99" s="29"/>
      <c r="FM99" s="29"/>
      <c r="FN99" s="29"/>
      <c r="FO99" s="29"/>
      <c r="FP99" s="29"/>
      <c r="FQ99" s="29"/>
      <c r="FR99" s="29"/>
      <c r="FS99" s="29"/>
      <c r="FT99" s="29"/>
      <c r="FU99" s="29"/>
      <c r="FV99" s="29"/>
      <c r="FW99" s="29"/>
      <c r="FX99" s="29"/>
      <c r="FY99" s="29"/>
      <c r="FZ99" s="29"/>
      <c r="GA99" s="29"/>
      <c r="GB99" s="29"/>
      <c r="GC99" s="29"/>
      <c r="GD99" s="29"/>
      <c r="GE99" s="29"/>
      <c r="GF99" s="29"/>
      <c r="GG99" s="29"/>
      <c r="GH99" s="29"/>
      <c r="GI99" s="29"/>
      <c r="GJ99" s="29"/>
      <c r="GK99" s="29"/>
      <c r="GL99" s="29"/>
      <c r="GM99" s="29"/>
      <c r="GN99" s="29"/>
      <c r="GO99" s="29"/>
      <c r="GP99" s="29"/>
      <c r="GQ99" s="29"/>
      <c r="GR99" s="29"/>
      <c r="GS99" s="29"/>
      <c r="GT99" s="29"/>
      <c r="GU99" s="29"/>
      <c r="GV99" s="29"/>
      <c r="GW99" s="29"/>
      <c r="GX99" s="29"/>
      <c r="GY99" s="29"/>
      <c r="GZ99" s="29"/>
      <c r="HA99" s="29"/>
      <c r="HB99" s="29"/>
      <c r="HC99" s="29"/>
      <c r="HD99" s="29"/>
      <c r="HE99" s="29"/>
      <c r="HF99" s="29"/>
      <c r="HG99" s="29"/>
      <c r="HH99" s="29"/>
      <c r="HI99" s="29"/>
      <c r="HJ99" s="29"/>
      <c r="HK99" s="29"/>
      <c r="HL99" s="29"/>
      <c r="HM99" s="29"/>
      <c r="HN99" s="29"/>
      <c r="HO99" s="29"/>
      <c r="HP99" s="29"/>
      <c r="HQ99" s="29"/>
      <c r="HR99" s="29"/>
      <c r="HS99" s="29"/>
      <c r="HT99" s="29"/>
      <c r="HU99" s="29"/>
      <c r="HV99" s="29"/>
      <c r="HW99" s="29"/>
      <c r="HX99" s="29"/>
      <c r="HY99" s="29"/>
      <c r="HZ99" s="29"/>
      <c r="IA99" s="29"/>
      <c r="IB99" s="29"/>
      <c r="IC99" s="29"/>
      <c r="ID99" s="29"/>
      <c r="IE99" s="29"/>
      <c r="IF99" s="29"/>
      <c r="IG99" s="29"/>
      <c r="IH99" s="29"/>
      <c r="II99" s="29"/>
      <c r="IJ99" s="29"/>
      <c r="IK99" s="29"/>
      <c r="IL99" s="29"/>
      <c r="IM99" s="29"/>
      <c r="IN99" s="29"/>
      <c r="IO99" s="29"/>
      <c r="IP99" s="29"/>
      <c r="IQ99" s="29"/>
      <c r="IR99" s="29"/>
      <c r="IS99" s="29"/>
      <c r="IT99" s="29"/>
      <c r="IU99" s="29"/>
    </row>
    <row r="100" spans="1:255">
      <c r="C100" s="1725" t="s">
        <v>466</v>
      </c>
      <c r="F100" s="5"/>
      <c r="I100" s="5" t="s">
        <v>2902</v>
      </c>
      <c r="J100" s="1733">
        <v>2035</v>
      </c>
      <c r="K100" s="1016">
        <v>-741</v>
      </c>
      <c r="L100" s="1016">
        <v>-814</v>
      </c>
      <c r="M100" s="1731">
        <v>-813</v>
      </c>
      <c r="N100" s="1731">
        <v>-814</v>
      </c>
      <c r="O100" s="1731">
        <v>-977</v>
      </c>
      <c r="P100" s="1731">
        <v>-1467</v>
      </c>
      <c r="Q100" s="237">
        <v>-1467</v>
      </c>
      <c r="R100" s="237">
        <v>-1467</v>
      </c>
      <c r="S100" s="237">
        <v>-1467</v>
      </c>
      <c r="T100" s="237">
        <v>-1467</v>
      </c>
      <c r="U100" s="237">
        <v>-1467</v>
      </c>
      <c r="V100" s="237">
        <v>-1467</v>
      </c>
      <c r="W100" s="237">
        <v>-1467</v>
      </c>
      <c r="X100" s="237">
        <v>-1467</v>
      </c>
      <c r="Y100" s="237">
        <v>-1467</v>
      </c>
      <c r="Z100" s="237">
        <v>-1467</v>
      </c>
      <c r="AA100" s="237">
        <v>-1467</v>
      </c>
      <c r="AB100" s="237">
        <v>-1467</v>
      </c>
      <c r="AC100" s="237">
        <v>-1467</v>
      </c>
      <c r="AD100" s="237">
        <v>-1467</v>
      </c>
      <c r="AE100" s="237">
        <v>-1467</v>
      </c>
      <c r="AF100" s="237">
        <v>-1467</v>
      </c>
      <c r="AG100" s="237">
        <v>-1467</v>
      </c>
      <c r="AH100" s="237">
        <v>-1467</v>
      </c>
      <c r="AI100" s="237">
        <v>-1467</v>
      </c>
      <c r="AJ100" s="237">
        <v>-1467</v>
      </c>
    </row>
    <row r="101" spans="1:255">
      <c r="C101" s="1725" t="s">
        <v>466</v>
      </c>
      <c r="F101" s="5"/>
      <c r="I101" s="5" t="s">
        <v>2903</v>
      </c>
      <c r="J101" s="1733">
        <v>2035</v>
      </c>
      <c r="K101" s="1016"/>
      <c r="L101" s="1016"/>
      <c r="M101" s="1731"/>
      <c r="N101" s="1731"/>
      <c r="O101" s="1731">
        <v>-442</v>
      </c>
      <c r="P101" s="1731">
        <v>-1060</v>
      </c>
      <c r="Q101" s="237">
        <v>-1060</v>
      </c>
      <c r="R101" s="237">
        <v>-1060</v>
      </c>
      <c r="S101" s="237">
        <v>-1060</v>
      </c>
      <c r="T101" s="237">
        <v>-1060</v>
      </c>
      <c r="U101" s="237">
        <v>-1060</v>
      </c>
      <c r="V101" s="237">
        <v>-1060</v>
      </c>
      <c r="W101" s="237">
        <v>-1060</v>
      </c>
      <c r="X101" s="237">
        <v>-1060</v>
      </c>
      <c r="Y101" s="237">
        <v>-1060</v>
      </c>
      <c r="Z101" s="237">
        <v>-1060</v>
      </c>
      <c r="AA101" s="237">
        <v>-1060</v>
      </c>
      <c r="AB101" s="237">
        <v>-1060</v>
      </c>
      <c r="AC101" s="237">
        <v>-1060</v>
      </c>
      <c r="AD101" s="237">
        <v>-1060</v>
      </c>
      <c r="AE101" s="237">
        <v>-1060</v>
      </c>
      <c r="AF101" s="237">
        <v>-1060</v>
      </c>
      <c r="AG101" s="237">
        <v>-1060</v>
      </c>
      <c r="AH101" s="237">
        <v>-1060</v>
      </c>
      <c r="AI101" s="237">
        <v>-1060</v>
      </c>
      <c r="AJ101" s="237">
        <v>-1060</v>
      </c>
    </row>
    <row r="102" spans="1:255">
      <c r="C102" s="1725" t="s">
        <v>466</v>
      </c>
      <c r="F102" s="5"/>
      <c r="I102" s="5" t="s">
        <v>2904</v>
      </c>
      <c r="J102" s="1733">
        <v>2028</v>
      </c>
      <c r="K102" s="1016"/>
      <c r="L102" s="1016"/>
      <c r="M102" s="1731"/>
      <c r="N102" s="1731"/>
      <c r="O102" s="1731">
        <v>-363</v>
      </c>
      <c r="P102" s="1731">
        <v>-1454</v>
      </c>
      <c r="Q102" s="237">
        <v>-1454</v>
      </c>
      <c r="R102" s="237">
        <v>-1454</v>
      </c>
      <c r="S102" s="237">
        <v>-1454</v>
      </c>
      <c r="T102" s="237">
        <v>-1454</v>
      </c>
      <c r="U102" s="237">
        <v>-1454</v>
      </c>
      <c r="V102" s="237">
        <v>-1454</v>
      </c>
      <c r="W102" s="237">
        <v>-1454</v>
      </c>
      <c r="X102" s="237">
        <v>-1454</v>
      </c>
      <c r="Y102" s="237">
        <v>-1454</v>
      </c>
      <c r="Z102" s="237">
        <v>-1454</v>
      </c>
      <c r="AA102" s="237">
        <v>-1454</v>
      </c>
      <c r="AB102" s="237">
        <v>-1454</v>
      </c>
      <c r="AC102" s="237">
        <v>-1454</v>
      </c>
      <c r="AD102" s="237">
        <v>-1454</v>
      </c>
      <c r="AE102" s="237">
        <v>-1454</v>
      </c>
      <c r="AF102" s="237">
        <v>-1454</v>
      </c>
      <c r="AG102" s="237">
        <v>-1454</v>
      </c>
      <c r="AH102" s="237">
        <v>-1454</v>
      </c>
      <c r="AI102" s="1137"/>
      <c r="AJ102" s="1137"/>
    </row>
    <row r="103" spans="1:255">
      <c r="C103" s="1725" t="s">
        <v>466</v>
      </c>
      <c r="F103" s="5"/>
      <c r="I103" s="5" t="s">
        <v>2905</v>
      </c>
      <c r="J103" s="1733">
        <v>2028</v>
      </c>
      <c r="K103" s="1016"/>
      <c r="L103" s="1016"/>
      <c r="M103" s="1731"/>
      <c r="N103" s="1731"/>
      <c r="O103" s="1731">
        <v>-299</v>
      </c>
      <c r="P103" s="1731">
        <v>-1195</v>
      </c>
      <c r="Q103" s="237">
        <v>-1195</v>
      </c>
      <c r="R103" s="237">
        <v>-1195</v>
      </c>
      <c r="S103" s="237">
        <v>-1195</v>
      </c>
      <c r="T103" s="237">
        <v>-1195</v>
      </c>
      <c r="U103" s="237">
        <v>-1195</v>
      </c>
      <c r="V103" s="237">
        <v>-1195</v>
      </c>
      <c r="W103" s="237">
        <v>-1195</v>
      </c>
      <c r="X103" s="237">
        <v>-1195</v>
      </c>
      <c r="Y103" s="237">
        <v>-1195</v>
      </c>
      <c r="Z103" s="237">
        <v>-1195</v>
      </c>
      <c r="AA103" s="237">
        <v>-1195</v>
      </c>
      <c r="AB103" s="237">
        <v>-1195</v>
      </c>
      <c r="AC103" s="237">
        <v>-1195</v>
      </c>
      <c r="AD103" s="237">
        <v>-1195</v>
      </c>
      <c r="AE103" s="237">
        <v>-1195</v>
      </c>
      <c r="AF103" s="237">
        <v>-1195</v>
      </c>
      <c r="AG103" s="237">
        <v>-1195</v>
      </c>
      <c r="AH103" s="237">
        <v>-1195</v>
      </c>
      <c r="AI103" s="1137"/>
      <c r="AJ103" s="1137"/>
    </row>
    <row r="104" spans="1:255">
      <c r="C104" s="1725" t="s">
        <v>466</v>
      </c>
      <c r="F104" s="5"/>
      <c r="I104" s="39" t="s">
        <v>2906</v>
      </c>
      <c r="J104" s="1733">
        <v>2028</v>
      </c>
      <c r="K104" s="1016"/>
      <c r="L104" s="1016"/>
      <c r="M104" s="1731"/>
      <c r="N104" s="1731"/>
      <c r="O104" s="1731">
        <v>-256</v>
      </c>
      <c r="P104" s="1731">
        <v>-1025</v>
      </c>
      <c r="Q104" s="237">
        <v>-1025</v>
      </c>
      <c r="R104" s="237">
        <v>-1025</v>
      </c>
      <c r="S104" s="237">
        <v>-1025</v>
      </c>
      <c r="T104" s="237">
        <v>-1025</v>
      </c>
      <c r="U104" s="237">
        <v>-1025</v>
      </c>
      <c r="V104" s="237">
        <v>-1025</v>
      </c>
      <c r="W104" s="237">
        <v>-1025</v>
      </c>
      <c r="X104" s="237">
        <v>-1025</v>
      </c>
      <c r="Y104" s="237">
        <v>-1025</v>
      </c>
      <c r="Z104" s="237">
        <v>-1025</v>
      </c>
      <c r="AA104" s="237">
        <v>-1025</v>
      </c>
      <c r="AB104" s="237">
        <v>-1025</v>
      </c>
      <c r="AC104" s="237">
        <v>-1025</v>
      </c>
      <c r="AD104" s="237">
        <v>-1025</v>
      </c>
      <c r="AE104" s="237">
        <v>-1025</v>
      </c>
      <c r="AF104" s="237">
        <v>-1025</v>
      </c>
      <c r="AG104" s="237">
        <v>-1025</v>
      </c>
      <c r="AH104" s="237">
        <v>-1025</v>
      </c>
      <c r="AI104" s="1137"/>
      <c r="AJ104" s="1137"/>
    </row>
    <row r="105" spans="1:255" s="29" customFormat="1">
      <c r="A105" s="792"/>
      <c r="B105" s="792"/>
      <c r="I105" s="29" t="s">
        <v>37</v>
      </c>
      <c r="J105" s="1734"/>
      <c r="K105" s="490">
        <v>-126211</v>
      </c>
      <c r="L105" s="490">
        <v>-120633</v>
      </c>
      <c r="M105" s="490">
        <v>-123547</v>
      </c>
      <c r="N105" s="490">
        <v>-131306</v>
      </c>
      <c r="O105" s="490">
        <v>-132132</v>
      </c>
      <c r="P105" s="490">
        <v>-140820</v>
      </c>
      <c r="Q105" s="490">
        <v>-140820</v>
      </c>
      <c r="R105" s="490">
        <v>-140820</v>
      </c>
      <c r="S105" s="490">
        <v>-140820</v>
      </c>
      <c r="T105" s="490">
        <v>-140820</v>
      </c>
      <c r="U105" s="490">
        <v>-140820</v>
      </c>
      <c r="V105" s="490">
        <v>-140820</v>
      </c>
      <c r="W105" s="490">
        <v>-140820</v>
      </c>
      <c r="X105" s="490">
        <v>-140820</v>
      </c>
      <c r="Y105" s="490">
        <v>-140820</v>
      </c>
      <c r="Z105" s="490">
        <v>-140820</v>
      </c>
      <c r="AA105" s="490">
        <v>-140820</v>
      </c>
      <c r="AB105" s="490">
        <v>-140820</v>
      </c>
      <c r="AC105" s="490">
        <v>-136086</v>
      </c>
      <c r="AD105" s="490">
        <v>-136086</v>
      </c>
      <c r="AE105" s="490">
        <v>-136086</v>
      </c>
      <c r="AF105" s="490">
        <v>-136086</v>
      </c>
      <c r="AG105" s="490">
        <v>-136086</v>
      </c>
      <c r="AH105" s="490">
        <v>-136086</v>
      </c>
      <c r="AI105" s="490">
        <v>-136086</v>
      </c>
      <c r="AJ105" s="490">
        <v>-136086</v>
      </c>
      <c r="BM105" s="5"/>
      <c r="BN105" s="5"/>
      <c r="BO105" s="5"/>
      <c r="BP105" s="5"/>
      <c r="BQ105" s="5"/>
      <c r="BR105" s="5"/>
      <c r="BS105" s="5"/>
      <c r="BT105" s="5"/>
      <c r="BU105" s="5"/>
      <c r="BV105" s="5"/>
      <c r="BW105" s="5"/>
      <c r="BX105" s="5"/>
      <c r="BY105" s="5"/>
      <c r="BZ105" s="5"/>
      <c r="CA105" s="5"/>
      <c r="CB105" s="5"/>
      <c r="CC105" s="5"/>
      <c r="CD105" s="5"/>
      <c r="CE105" s="5"/>
      <c r="CF105" s="5"/>
      <c r="CG105" s="5"/>
      <c r="CH105" s="5"/>
      <c r="CI105" s="5"/>
      <c r="CJ105" s="5"/>
      <c r="CK105" s="5"/>
      <c r="CL105" s="5"/>
      <c r="CM105" s="5"/>
      <c r="CN105" s="5"/>
      <c r="CO105" s="5"/>
      <c r="CP105" s="5"/>
      <c r="CQ105" s="5"/>
      <c r="CR105" s="5"/>
      <c r="CS105" s="5"/>
      <c r="CT105" s="5"/>
      <c r="CU105" s="5"/>
      <c r="CV105" s="5"/>
      <c r="CW105" s="5"/>
      <c r="CX105" s="5"/>
      <c r="CY105" s="5"/>
      <c r="CZ105" s="5"/>
      <c r="DA105" s="5"/>
      <c r="DB105" s="5"/>
      <c r="DC105" s="5"/>
      <c r="DD105" s="5"/>
      <c r="DE105" s="5"/>
      <c r="DF105" s="5"/>
      <c r="DG105" s="5"/>
      <c r="DH105" s="5"/>
      <c r="DI105" s="5"/>
      <c r="DJ105" s="5"/>
      <c r="DK105" s="5"/>
      <c r="DL105" s="5"/>
      <c r="DM105" s="5"/>
      <c r="DN105" s="5"/>
      <c r="DO105" s="5"/>
      <c r="DP105" s="5"/>
      <c r="DQ105" s="5"/>
      <c r="DR105" s="5"/>
      <c r="DS105" s="5"/>
      <c r="DT105" s="5"/>
      <c r="DU105" s="5"/>
      <c r="DV105" s="5"/>
      <c r="DW105" s="5"/>
      <c r="DX105" s="5"/>
      <c r="DY105" s="5"/>
      <c r="DZ105" s="5"/>
      <c r="EA105" s="5"/>
      <c r="EB105" s="5"/>
      <c r="EC105" s="5"/>
      <c r="ED105" s="5"/>
      <c r="EE105" s="5"/>
      <c r="EF105" s="5"/>
      <c r="EG105" s="5"/>
      <c r="EH105" s="5"/>
      <c r="EI105" s="5"/>
      <c r="EJ105" s="5"/>
      <c r="EK105" s="5"/>
      <c r="EL105" s="5"/>
      <c r="EM105" s="5"/>
      <c r="EN105" s="5"/>
      <c r="EO105" s="5"/>
      <c r="EP105" s="5"/>
      <c r="EQ105" s="5"/>
      <c r="ER105" s="5"/>
      <c r="ES105" s="5"/>
      <c r="ET105" s="5"/>
      <c r="EU105" s="5"/>
      <c r="EV105" s="5"/>
      <c r="EW105" s="5"/>
      <c r="EX105" s="5"/>
      <c r="EY105" s="5"/>
      <c r="EZ105" s="5"/>
      <c r="FA105" s="5"/>
      <c r="FB105" s="5"/>
      <c r="FC105" s="5"/>
      <c r="FD105" s="5"/>
      <c r="FE105" s="5"/>
      <c r="FF105" s="5"/>
      <c r="FG105" s="5"/>
      <c r="FH105" s="5"/>
      <c r="FI105" s="5"/>
      <c r="FJ105" s="5"/>
      <c r="FK105" s="5"/>
      <c r="FL105" s="5"/>
      <c r="FM105" s="5"/>
      <c r="FN105" s="5"/>
      <c r="FO105" s="5"/>
      <c r="FP105" s="5"/>
      <c r="FQ105" s="5"/>
      <c r="FR105" s="5"/>
      <c r="FS105" s="5"/>
      <c r="FT105" s="5"/>
      <c r="FU105" s="5"/>
      <c r="FV105" s="5"/>
      <c r="FW105" s="5"/>
      <c r="FX105" s="5"/>
      <c r="FY105" s="5"/>
      <c r="FZ105" s="5"/>
      <c r="GA105" s="5"/>
      <c r="GB105" s="5"/>
      <c r="GC105" s="5"/>
      <c r="GD105" s="5"/>
      <c r="GE105" s="5"/>
      <c r="GF105" s="5"/>
      <c r="GG105" s="5"/>
      <c r="GH105" s="5"/>
      <c r="GI105" s="5"/>
      <c r="GJ105" s="5"/>
      <c r="GK105" s="5"/>
      <c r="GL105" s="5"/>
      <c r="GM105" s="5"/>
      <c r="GN105" s="5"/>
      <c r="GO105" s="5"/>
      <c r="GP105" s="5"/>
      <c r="GQ105" s="5"/>
      <c r="GR105" s="5"/>
      <c r="GS105" s="5"/>
      <c r="GT105" s="5"/>
      <c r="GU105" s="5"/>
      <c r="GV105" s="5"/>
      <c r="GW105" s="5"/>
      <c r="GX105" s="5"/>
      <c r="GY105" s="5"/>
      <c r="GZ105" s="5"/>
      <c r="HA105" s="5"/>
      <c r="HB105" s="5"/>
      <c r="HC105" s="5"/>
      <c r="HD105" s="5"/>
      <c r="HE105" s="5"/>
      <c r="HF105" s="5"/>
      <c r="HG105" s="5"/>
      <c r="HH105" s="5"/>
      <c r="HI105" s="5"/>
      <c r="HJ105" s="5"/>
      <c r="HK105" s="5"/>
      <c r="HL105" s="5"/>
      <c r="HM105" s="5"/>
      <c r="HN105" s="5"/>
      <c r="HO105" s="5"/>
      <c r="HP105" s="5"/>
      <c r="HQ105" s="5"/>
      <c r="HR105" s="5"/>
      <c r="HS105" s="5"/>
      <c r="HT105" s="5"/>
      <c r="HU105" s="5"/>
      <c r="HV105" s="5"/>
      <c r="HW105" s="5"/>
      <c r="HX105" s="5"/>
      <c r="HY105" s="5"/>
      <c r="HZ105" s="5"/>
      <c r="IA105" s="5"/>
      <c r="IB105" s="5"/>
      <c r="IC105" s="5"/>
      <c r="ID105" s="5"/>
      <c r="IE105" s="5"/>
      <c r="IF105" s="5"/>
      <c r="IG105" s="5"/>
      <c r="IH105" s="5"/>
      <c r="II105" s="5"/>
      <c r="IJ105" s="5"/>
      <c r="IK105" s="5"/>
      <c r="IL105" s="5"/>
      <c r="IM105" s="5"/>
      <c r="IN105" s="5"/>
      <c r="IO105" s="5"/>
      <c r="IP105" s="5"/>
      <c r="IQ105" s="5"/>
      <c r="IR105" s="5"/>
      <c r="IS105" s="5"/>
      <c r="IT105" s="5"/>
      <c r="IU105" s="5"/>
    </row>
    <row r="106" spans="1:255" s="29" customFormat="1">
      <c r="A106" s="792"/>
      <c r="B106" s="792"/>
      <c r="J106" s="1734"/>
      <c r="K106" s="490"/>
      <c r="L106" s="490"/>
      <c r="M106" s="490"/>
      <c r="N106" s="490"/>
      <c r="O106" s="490"/>
      <c r="P106" s="490"/>
      <c r="Q106" s="490"/>
      <c r="R106" s="490"/>
      <c r="S106" s="490"/>
      <c r="T106" s="490"/>
      <c r="U106" s="490"/>
      <c r="V106" s="490"/>
      <c r="W106" s="490"/>
      <c r="X106" s="490"/>
      <c r="Y106" s="490"/>
      <c r="Z106" s="490"/>
      <c r="AA106" s="490"/>
      <c r="AB106" s="490"/>
      <c r="AC106" s="490"/>
      <c r="AD106" s="490"/>
      <c r="AE106" s="490"/>
      <c r="AF106" s="490"/>
      <c r="AG106" s="490"/>
      <c r="AH106" s="490"/>
      <c r="AI106" s="490"/>
      <c r="AJ106" s="490"/>
      <c r="BM106" s="5"/>
      <c r="BN106" s="5"/>
      <c r="BO106" s="5"/>
      <c r="BP106" s="5"/>
      <c r="BQ106" s="5"/>
      <c r="BR106" s="5"/>
      <c r="BS106" s="5"/>
      <c r="BT106" s="5"/>
      <c r="BU106" s="5"/>
      <c r="BV106" s="5"/>
      <c r="BW106" s="5"/>
      <c r="BX106" s="5"/>
      <c r="BY106" s="5"/>
      <c r="BZ106" s="5"/>
      <c r="CA106" s="5"/>
      <c r="CB106" s="5"/>
      <c r="CC106" s="5"/>
      <c r="CD106" s="5"/>
      <c r="CE106" s="5"/>
      <c r="CF106" s="5"/>
      <c r="CG106" s="5"/>
      <c r="CH106" s="5"/>
      <c r="CI106" s="5"/>
      <c r="CJ106" s="5"/>
      <c r="CK106" s="5"/>
      <c r="CL106" s="5"/>
      <c r="CM106" s="5"/>
      <c r="CN106" s="5"/>
      <c r="CO106" s="5"/>
      <c r="CP106" s="5"/>
      <c r="CQ106" s="5"/>
      <c r="CR106" s="5"/>
      <c r="CS106" s="5"/>
      <c r="CT106" s="5"/>
      <c r="CU106" s="5"/>
      <c r="CV106" s="5"/>
      <c r="CW106" s="5"/>
      <c r="CX106" s="5"/>
      <c r="CY106" s="5"/>
      <c r="CZ106" s="5"/>
      <c r="DA106" s="5"/>
      <c r="DB106" s="5"/>
      <c r="DC106" s="5"/>
      <c r="DD106" s="5"/>
      <c r="DE106" s="5"/>
      <c r="DF106" s="5"/>
      <c r="DG106" s="5"/>
      <c r="DH106" s="5"/>
      <c r="DI106" s="5"/>
      <c r="DJ106" s="5"/>
      <c r="DK106" s="5"/>
      <c r="DL106" s="5"/>
      <c r="DM106" s="5"/>
      <c r="DN106" s="5"/>
      <c r="DO106" s="5"/>
      <c r="DP106" s="5"/>
      <c r="DQ106" s="5"/>
      <c r="DR106" s="5"/>
      <c r="DS106" s="5"/>
      <c r="DT106" s="5"/>
      <c r="DU106" s="5"/>
      <c r="DV106" s="5"/>
      <c r="DW106" s="5"/>
      <c r="DX106" s="5"/>
      <c r="DY106" s="5"/>
      <c r="DZ106" s="5"/>
      <c r="EA106" s="5"/>
      <c r="EB106" s="5"/>
      <c r="EC106" s="5"/>
      <c r="ED106" s="5"/>
      <c r="EE106" s="5"/>
      <c r="EF106" s="5"/>
      <c r="EG106" s="5"/>
      <c r="EH106" s="5"/>
      <c r="EI106" s="5"/>
      <c r="EJ106" s="5"/>
      <c r="EK106" s="5"/>
      <c r="EL106" s="5"/>
      <c r="EM106" s="5"/>
      <c r="EN106" s="5"/>
      <c r="EO106" s="5"/>
      <c r="EP106" s="5"/>
      <c r="EQ106" s="5"/>
      <c r="ER106" s="5"/>
      <c r="ES106" s="5"/>
      <c r="ET106" s="5"/>
      <c r="EU106" s="5"/>
      <c r="EV106" s="5"/>
      <c r="EW106" s="5"/>
      <c r="EX106" s="5"/>
      <c r="EY106" s="5"/>
      <c r="EZ106" s="5"/>
      <c r="FA106" s="5"/>
      <c r="FB106" s="5"/>
      <c r="FC106" s="5"/>
      <c r="FD106" s="5"/>
      <c r="FE106" s="5"/>
      <c r="FF106" s="5"/>
      <c r="FG106" s="5"/>
      <c r="FH106" s="5"/>
      <c r="FI106" s="5"/>
      <c r="FJ106" s="5"/>
      <c r="FK106" s="5"/>
      <c r="FL106" s="5"/>
      <c r="FM106" s="5"/>
      <c r="FN106" s="5"/>
      <c r="FO106" s="5"/>
      <c r="FP106" s="5"/>
      <c r="FQ106" s="5"/>
      <c r="FR106" s="5"/>
      <c r="FS106" s="5"/>
      <c r="FT106" s="5"/>
      <c r="FU106" s="5"/>
      <c r="FV106" s="5"/>
      <c r="FW106" s="5"/>
      <c r="FX106" s="5"/>
      <c r="FY106" s="5"/>
      <c r="FZ106" s="5"/>
      <c r="GA106" s="5"/>
      <c r="GB106" s="5"/>
      <c r="GC106" s="5"/>
      <c r="GD106" s="5"/>
      <c r="GE106" s="5"/>
      <c r="GF106" s="5"/>
      <c r="GG106" s="5"/>
      <c r="GH106" s="5"/>
      <c r="GI106" s="5"/>
      <c r="GJ106" s="5"/>
      <c r="GK106" s="5"/>
      <c r="GL106" s="5"/>
      <c r="GM106" s="5"/>
      <c r="GN106" s="5"/>
      <c r="GO106" s="5"/>
      <c r="GP106" s="5"/>
      <c r="GQ106" s="5"/>
      <c r="GR106" s="5"/>
      <c r="GS106" s="5"/>
      <c r="GT106" s="5"/>
      <c r="GU106" s="5"/>
      <c r="GV106" s="5"/>
      <c r="GW106" s="5"/>
      <c r="GX106" s="5"/>
      <c r="GY106" s="5"/>
      <c r="GZ106" s="5"/>
      <c r="HA106" s="5"/>
      <c r="HB106" s="5"/>
      <c r="HC106" s="5"/>
      <c r="HD106" s="5"/>
      <c r="HE106" s="5"/>
      <c r="HF106" s="5"/>
      <c r="HG106" s="5"/>
      <c r="HH106" s="5"/>
      <c r="HI106" s="5"/>
      <c r="HJ106" s="5"/>
      <c r="HK106" s="5"/>
      <c r="HL106" s="5"/>
      <c r="HM106" s="5"/>
      <c r="HN106" s="5"/>
      <c r="HO106" s="5"/>
      <c r="HP106" s="5"/>
      <c r="HQ106" s="5"/>
      <c r="HR106" s="5"/>
      <c r="HS106" s="5"/>
      <c r="HT106" s="5"/>
      <c r="HU106" s="5"/>
      <c r="HV106" s="5"/>
      <c r="HW106" s="5"/>
      <c r="HX106" s="5"/>
      <c r="HY106" s="5"/>
      <c r="HZ106" s="5"/>
      <c r="IA106" s="5"/>
      <c r="IB106" s="5"/>
      <c r="IC106" s="5"/>
      <c r="ID106" s="5"/>
      <c r="IE106" s="5"/>
      <c r="IF106" s="5"/>
      <c r="IG106" s="5"/>
      <c r="IH106" s="5"/>
      <c r="II106" s="5"/>
      <c r="IJ106" s="5"/>
      <c r="IK106" s="5"/>
      <c r="IL106" s="5"/>
      <c r="IM106" s="5"/>
      <c r="IN106" s="5"/>
      <c r="IO106" s="5"/>
      <c r="IP106" s="5"/>
      <c r="IQ106" s="5"/>
      <c r="IR106" s="5"/>
      <c r="IS106" s="5"/>
      <c r="IT106" s="5"/>
      <c r="IU106" s="5"/>
    </row>
    <row r="107" spans="1:255" s="29" customFormat="1">
      <c r="A107" s="792"/>
      <c r="B107" s="792"/>
      <c r="H107" s="29" t="s">
        <v>2907</v>
      </c>
      <c r="J107" s="1734" t="s">
        <v>2897</v>
      </c>
      <c r="L107" s="490"/>
      <c r="M107" s="490"/>
      <c r="N107" s="490"/>
      <c r="O107" s="490"/>
      <c r="P107" s="490"/>
      <c r="Q107" s="490"/>
      <c r="R107" s="490"/>
      <c r="S107" s="490"/>
      <c r="T107" s="490"/>
      <c r="U107" s="490"/>
      <c r="V107" s="490"/>
      <c r="W107" s="490"/>
      <c r="X107" s="490"/>
      <c r="Y107" s="490"/>
      <c r="Z107" s="490"/>
      <c r="AA107" s="490"/>
      <c r="AB107" s="490"/>
      <c r="AC107" s="490"/>
      <c r="AD107" s="490"/>
      <c r="AE107" s="490"/>
      <c r="AF107" s="490"/>
      <c r="AG107" s="490"/>
      <c r="AH107" s="490"/>
      <c r="AI107" s="490"/>
      <c r="AJ107" s="490"/>
      <c r="BM107" s="5"/>
      <c r="BN107" s="5"/>
      <c r="BO107" s="5"/>
      <c r="BP107" s="5"/>
      <c r="BQ107" s="5"/>
      <c r="BR107" s="5"/>
      <c r="BS107" s="5"/>
      <c r="BT107" s="5"/>
      <c r="BU107" s="5"/>
      <c r="BV107" s="5"/>
      <c r="BW107" s="5"/>
      <c r="BX107" s="5"/>
      <c r="BY107" s="5"/>
      <c r="BZ107" s="5"/>
      <c r="CA107" s="5"/>
      <c r="CB107" s="5"/>
      <c r="CC107" s="5"/>
      <c r="CD107" s="5"/>
      <c r="CE107" s="5"/>
      <c r="CF107" s="5"/>
      <c r="CG107" s="5"/>
      <c r="CH107" s="5"/>
      <c r="CI107" s="5"/>
      <c r="CJ107" s="5"/>
      <c r="CK107" s="5"/>
      <c r="CL107" s="5"/>
      <c r="CM107" s="5"/>
      <c r="CN107" s="5"/>
      <c r="CO107" s="5"/>
      <c r="CP107" s="5"/>
      <c r="CQ107" s="5"/>
      <c r="CR107" s="5"/>
      <c r="CS107" s="5"/>
      <c r="CT107" s="5"/>
      <c r="CU107" s="5"/>
      <c r="CV107" s="5"/>
      <c r="CW107" s="5"/>
      <c r="CX107" s="5"/>
      <c r="CY107" s="5"/>
      <c r="CZ107" s="5"/>
      <c r="DA107" s="5"/>
      <c r="DB107" s="5"/>
      <c r="DC107" s="5"/>
      <c r="DD107" s="5"/>
      <c r="DE107" s="5"/>
      <c r="DF107" s="5"/>
      <c r="DG107" s="5"/>
      <c r="DH107" s="5"/>
      <c r="DI107" s="5"/>
      <c r="DJ107" s="5"/>
      <c r="DK107" s="5"/>
      <c r="DL107" s="5"/>
      <c r="DM107" s="5"/>
      <c r="DN107" s="5"/>
      <c r="DO107" s="5"/>
      <c r="DP107" s="5"/>
      <c r="DQ107" s="5"/>
      <c r="DR107" s="5"/>
      <c r="DS107" s="5"/>
      <c r="DT107" s="5"/>
      <c r="DU107" s="5"/>
      <c r="DV107" s="5"/>
      <c r="DW107" s="5"/>
      <c r="DX107" s="5"/>
      <c r="DY107" s="5"/>
      <c r="DZ107" s="5"/>
      <c r="EA107" s="5"/>
      <c r="EB107" s="5"/>
      <c r="EC107" s="5"/>
      <c r="ED107" s="5"/>
      <c r="EE107" s="5"/>
      <c r="EF107" s="5"/>
      <c r="EG107" s="5"/>
      <c r="EH107" s="5"/>
      <c r="EI107" s="5"/>
      <c r="EJ107" s="5"/>
      <c r="EK107" s="5"/>
      <c r="EL107" s="5"/>
      <c r="EM107" s="5"/>
      <c r="EN107" s="5"/>
      <c r="EO107" s="5"/>
      <c r="EP107" s="5"/>
      <c r="EQ107" s="5"/>
      <c r="ER107" s="5"/>
      <c r="ES107" s="5"/>
      <c r="ET107" s="5"/>
      <c r="EU107" s="5"/>
      <c r="EV107" s="5"/>
      <c r="EW107" s="5"/>
      <c r="EX107" s="5"/>
      <c r="EY107" s="5"/>
      <c r="EZ107" s="5"/>
      <c r="FA107" s="5"/>
      <c r="FB107" s="5"/>
      <c r="FC107" s="5"/>
      <c r="FD107" s="5"/>
      <c r="FE107" s="5"/>
      <c r="FF107" s="5"/>
      <c r="FG107" s="5"/>
      <c r="FH107" s="5"/>
      <c r="FI107" s="5"/>
      <c r="FJ107" s="5"/>
      <c r="FK107" s="5"/>
      <c r="FL107" s="5"/>
      <c r="FM107" s="5"/>
      <c r="FN107" s="5"/>
      <c r="FO107" s="5"/>
      <c r="FP107" s="5"/>
      <c r="FQ107" s="5"/>
      <c r="FR107" s="5"/>
      <c r="FS107" s="5"/>
      <c r="FT107" s="5"/>
      <c r="FU107" s="5"/>
      <c r="FV107" s="5"/>
      <c r="FW107" s="5"/>
      <c r="FX107" s="5"/>
      <c r="FY107" s="5"/>
      <c r="FZ107" s="5"/>
      <c r="GA107" s="5"/>
      <c r="GB107" s="5"/>
      <c r="GC107" s="5"/>
      <c r="GD107" s="5"/>
      <c r="GE107" s="5"/>
      <c r="GF107" s="5"/>
      <c r="GG107" s="5"/>
      <c r="GH107" s="5"/>
      <c r="GI107" s="5"/>
      <c r="GJ107" s="5"/>
      <c r="GK107" s="5"/>
      <c r="GL107" s="5"/>
      <c r="GM107" s="5"/>
      <c r="GN107" s="5"/>
      <c r="GO107" s="5"/>
      <c r="GP107" s="5"/>
      <c r="GQ107" s="5"/>
      <c r="GR107" s="5"/>
      <c r="GS107" s="5"/>
      <c r="GT107" s="5"/>
      <c r="GU107" s="5"/>
      <c r="GV107" s="5"/>
      <c r="GW107" s="5"/>
      <c r="GX107" s="5"/>
      <c r="GY107" s="5"/>
      <c r="GZ107" s="5"/>
      <c r="HA107" s="5"/>
      <c r="HB107" s="5"/>
      <c r="HC107" s="5"/>
      <c r="HD107" s="5"/>
      <c r="HE107" s="5"/>
      <c r="HF107" s="5"/>
      <c r="HG107" s="5"/>
      <c r="HH107" s="5"/>
      <c r="HI107" s="5"/>
      <c r="HJ107" s="5"/>
      <c r="HK107" s="5"/>
      <c r="HL107" s="5"/>
      <c r="HM107" s="5"/>
      <c r="HN107" s="5"/>
      <c r="HO107" s="5"/>
      <c r="HP107" s="5"/>
      <c r="HQ107" s="5"/>
      <c r="HR107" s="5"/>
      <c r="HS107" s="5"/>
      <c r="HT107" s="5"/>
      <c r="HU107" s="5"/>
      <c r="HV107" s="5"/>
      <c r="HW107" s="5"/>
      <c r="HX107" s="5"/>
      <c r="HY107" s="5"/>
      <c r="HZ107" s="5"/>
      <c r="IA107" s="5"/>
      <c r="IB107" s="5"/>
      <c r="IC107" s="5"/>
      <c r="ID107" s="5"/>
      <c r="IE107" s="5"/>
      <c r="IF107" s="5"/>
      <c r="IG107" s="5"/>
      <c r="IH107" s="5"/>
      <c r="II107" s="5"/>
      <c r="IJ107" s="5"/>
      <c r="IK107" s="5"/>
      <c r="IL107" s="5"/>
      <c r="IM107" s="5"/>
      <c r="IN107" s="5"/>
      <c r="IO107" s="5"/>
      <c r="IP107" s="5"/>
      <c r="IQ107" s="5"/>
      <c r="IR107" s="5"/>
      <c r="IS107" s="5"/>
      <c r="IT107" s="5"/>
      <c r="IU107" s="5"/>
    </row>
    <row r="108" spans="1:255">
      <c r="F108" s="5"/>
      <c r="I108" s="5" t="s">
        <v>2908</v>
      </c>
      <c r="J108" s="1733">
        <v>2052</v>
      </c>
      <c r="L108" s="237"/>
      <c r="M108" s="237"/>
      <c r="N108" s="237"/>
      <c r="O108" s="237"/>
      <c r="P108" s="237"/>
      <c r="Q108" s="237">
        <v>0</v>
      </c>
      <c r="R108" s="237">
        <v>0</v>
      </c>
      <c r="S108" s="237">
        <v>0</v>
      </c>
      <c r="T108" s="237">
        <v>144145.55484622609</v>
      </c>
      <c r="U108" s="237">
        <v>136769.66413139398</v>
      </c>
      <c r="V108" s="237">
        <v>143164.25899518238</v>
      </c>
      <c r="W108" s="237">
        <v>155697.1500270071</v>
      </c>
      <c r="X108" s="237">
        <v>163893.00770755089</v>
      </c>
      <c r="Y108" s="237">
        <v>175262.55027449099</v>
      </c>
      <c r="Z108" s="237">
        <v>216196.32254038544</v>
      </c>
      <c r="AA108" s="237">
        <v>267354.67544918985</v>
      </c>
      <c r="AB108" s="237">
        <v>317908.07225262607</v>
      </c>
      <c r="AC108" s="237">
        <v>367622.14302560582</v>
      </c>
      <c r="AD108" s="237">
        <v>411589.63270609273</v>
      </c>
      <c r="AE108" s="237">
        <v>455603.49953609833</v>
      </c>
      <c r="AF108" s="237">
        <v>489006.45806008019</v>
      </c>
      <c r="AG108" s="237">
        <v>521201.12867670599</v>
      </c>
      <c r="AH108" s="237">
        <v>549768.89546928252</v>
      </c>
      <c r="AI108" s="237">
        <v>554028.60371893784</v>
      </c>
      <c r="AJ108" s="237">
        <v>545690.81581101415</v>
      </c>
      <c r="BM108" s="29"/>
      <c r="BN108" s="29"/>
      <c r="BO108" s="29"/>
      <c r="BP108" s="29"/>
      <c r="BQ108" s="29"/>
      <c r="BR108" s="29"/>
      <c r="BS108" s="29"/>
      <c r="BT108" s="29"/>
      <c r="BU108" s="29"/>
      <c r="BV108" s="29"/>
      <c r="BW108" s="29"/>
      <c r="BX108" s="29"/>
      <c r="BY108" s="29"/>
      <c r="BZ108" s="29"/>
      <c r="CA108" s="29"/>
      <c r="CB108" s="29"/>
      <c r="CC108" s="29"/>
      <c r="CD108" s="29"/>
      <c r="CE108" s="29"/>
      <c r="CF108" s="29"/>
      <c r="CG108" s="29"/>
      <c r="CH108" s="29"/>
      <c r="CI108" s="29"/>
      <c r="CJ108" s="29"/>
      <c r="CK108" s="29"/>
      <c r="CL108" s="29"/>
      <c r="CM108" s="29"/>
      <c r="CN108" s="29"/>
      <c r="CO108" s="29"/>
      <c r="CP108" s="29"/>
      <c r="CQ108" s="29"/>
      <c r="CR108" s="29"/>
      <c r="CS108" s="29"/>
      <c r="CT108" s="29"/>
      <c r="CU108" s="29"/>
      <c r="CV108" s="29"/>
      <c r="CW108" s="29"/>
      <c r="CX108" s="29"/>
      <c r="CY108" s="29"/>
      <c r="CZ108" s="29"/>
      <c r="DA108" s="29"/>
      <c r="DB108" s="29"/>
      <c r="DC108" s="29"/>
      <c r="DD108" s="29"/>
      <c r="DE108" s="29"/>
      <c r="DF108" s="29"/>
      <c r="DG108" s="29"/>
      <c r="DH108" s="29"/>
      <c r="DI108" s="29"/>
      <c r="DJ108" s="29"/>
      <c r="DK108" s="29"/>
      <c r="DL108" s="29"/>
      <c r="DM108" s="29"/>
      <c r="DN108" s="29"/>
      <c r="DO108" s="29"/>
      <c r="DP108" s="29"/>
      <c r="DQ108" s="29"/>
      <c r="DR108" s="29"/>
      <c r="DS108" s="29"/>
      <c r="DT108" s="29"/>
      <c r="DU108" s="29"/>
      <c r="DV108" s="29"/>
      <c r="DW108" s="29"/>
      <c r="DX108" s="29"/>
      <c r="DY108" s="29"/>
      <c r="DZ108" s="29"/>
      <c r="EA108" s="29"/>
      <c r="EB108" s="29"/>
      <c r="EC108" s="29"/>
      <c r="ED108" s="29"/>
      <c r="EE108" s="29"/>
      <c r="EF108" s="29"/>
      <c r="EG108" s="29"/>
      <c r="EH108" s="29"/>
      <c r="EI108" s="29"/>
      <c r="EJ108" s="29"/>
      <c r="EK108" s="29"/>
      <c r="EL108" s="29"/>
      <c r="EM108" s="29"/>
      <c r="EN108" s="29"/>
      <c r="EO108" s="29"/>
      <c r="EP108" s="29"/>
      <c r="EQ108" s="29"/>
      <c r="ER108" s="29"/>
      <c r="ES108" s="29"/>
      <c r="ET108" s="29"/>
      <c r="EU108" s="29"/>
      <c r="EV108" s="29"/>
      <c r="EW108" s="29"/>
      <c r="EX108" s="29"/>
      <c r="EY108" s="29"/>
      <c r="EZ108" s="29"/>
      <c r="FA108" s="29"/>
      <c r="FB108" s="29"/>
      <c r="FC108" s="29"/>
      <c r="FD108" s="29"/>
      <c r="FE108" s="29"/>
      <c r="FF108" s="29"/>
      <c r="FG108" s="29"/>
      <c r="FH108" s="29"/>
      <c r="FI108" s="29"/>
      <c r="FJ108" s="29"/>
      <c r="FK108" s="29"/>
      <c r="FL108" s="29"/>
      <c r="FM108" s="29"/>
      <c r="FN108" s="29"/>
      <c r="FO108" s="29"/>
      <c r="FP108" s="29"/>
      <c r="FQ108" s="29"/>
      <c r="FR108" s="29"/>
      <c r="FS108" s="29"/>
      <c r="FT108" s="29"/>
      <c r="FU108" s="29"/>
      <c r="FV108" s="29"/>
      <c r="FW108" s="29"/>
      <c r="FX108" s="29"/>
      <c r="FY108" s="29"/>
      <c r="FZ108" s="29"/>
      <c r="GA108" s="29"/>
      <c r="GB108" s="29"/>
      <c r="GC108" s="29"/>
      <c r="GD108" s="29"/>
      <c r="GE108" s="29"/>
      <c r="GF108" s="29"/>
      <c r="GG108" s="29"/>
      <c r="GH108" s="29"/>
      <c r="GI108" s="29"/>
      <c r="GJ108" s="29"/>
      <c r="GK108" s="29"/>
      <c r="GL108" s="29"/>
      <c r="GM108" s="29"/>
      <c r="GN108" s="29"/>
      <c r="GO108" s="29"/>
      <c r="GP108" s="29"/>
      <c r="GQ108" s="29"/>
      <c r="GR108" s="29"/>
      <c r="GS108" s="29"/>
      <c r="GT108" s="29"/>
      <c r="GU108" s="29"/>
      <c r="GV108" s="29"/>
      <c r="GW108" s="29"/>
      <c r="GX108" s="29"/>
      <c r="GY108" s="29"/>
      <c r="GZ108" s="29"/>
      <c r="HA108" s="29"/>
      <c r="HB108" s="29"/>
      <c r="HC108" s="29"/>
      <c r="HD108" s="29"/>
      <c r="HE108" s="29"/>
      <c r="HF108" s="29"/>
      <c r="HG108" s="29"/>
      <c r="HH108" s="29"/>
      <c r="HI108" s="29"/>
      <c r="HJ108" s="29"/>
      <c r="HK108" s="29"/>
      <c r="HL108" s="29"/>
      <c r="HM108" s="29"/>
      <c r="HN108" s="29"/>
      <c r="HO108" s="29"/>
      <c r="HP108" s="29"/>
      <c r="HQ108" s="29"/>
      <c r="HR108" s="29"/>
      <c r="HS108" s="29"/>
      <c r="HT108" s="29"/>
      <c r="HU108" s="29"/>
      <c r="HV108" s="29"/>
      <c r="HW108" s="29"/>
      <c r="HX108" s="29"/>
      <c r="HY108" s="29"/>
      <c r="HZ108" s="29"/>
      <c r="IA108" s="29"/>
      <c r="IB108" s="29"/>
      <c r="IC108" s="29"/>
      <c r="ID108" s="29"/>
      <c r="IE108" s="29"/>
      <c r="IF108" s="29"/>
      <c r="IG108" s="29"/>
      <c r="IH108" s="29"/>
      <c r="II108" s="29"/>
      <c r="IJ108" s="29"/>
      <c r="IK108" s="29"/>
      <c r="IL108" s="29"/>
      <c r="IM108" s="29"/>
      <c r="IN108" s="29"/>
      <c r="IO108" s="29"/>
      <c r="IP108" s="29"/>
      <c r="IQ108" s="29"/>
      <c r="IR108" s="29"/>
      <c r="IS108" s="29"/>
      <c r="IT108" s="29"/>
      <c r="IU108" s="29"/>
    </row>
    <row r="109" spans="1:255">
      <c r="F109" s="5"/>
      <c r="I109" s="5" t="s">
        <v>2909</v>
      </c>
      <c r="J109" s="1733">
        <v>2028</v>
      </c>
      <c r="L109" s="237"/>
      <c r="M109" s="237"/>
      <c r="N109" s="237"/>
      <c r="O109" s="237"/>
      <c r="P109" s="237"/>
      <c r="Q109" s="237">
        <v>0</v>
      </c>
      <c r="R109" s="237">
        <v>0</v>
      </c>
      <c r="S109" s="237">
        <v>0</v>
      </c>
      <c r="T109" s="237">
        <v>0</v>
      </c>
      <c r="U109" s="237"/>
      <c r="V109" s="237"/>
      <c r="W109" s="237"/>
      <c r="X109" s="237"/>
      <c r="Y109" s="237"/>
      <c r="Z109" s="237"/>
      <c r="AA109" s="237"/>
      <c r="AB109" s="237"/>
      <c r="AC109" s="237"/>
      <c r="AD109" s="237"/>
      <c r="AE109" s="237"/>
      <c r="AF109" s="237"/>
      <c r="AG109" s="237"/>
      <c r="AH109" s="237"/>
      <c r="AI109" s="237"/>
      <c r="AJ109" s="237"/>
    </row>
    <row r="110" spans="1:255">
      <c r="F110" s="5"/>
      <c r="I110" s="5" t="s">
        <v>2910</v>
      </c>
      <c r="J110" s="1733"/>
      <c r="L110" s="237"/>
      <c r="M110" s="237"/>
      <c r="N110" s="237"/>
      <c r="O110" s="237"/>
      <c r="P110" s="237"/>
      <c r="Q110" s="237"/>
      <c r="R110" s="237"/>
      <c r="S110" s="237"/>
      <c r="T110" s="237"/>
      <c r="U110" s="237"/>
      <c r="V110" s="237"/>
      <c r="W110" s="237"/>
      <c r="X110" s="237"/>
      <c r="Y110" s="237"/>
      <c r="Z110" s="237"/>
      <c r="AA110" s="237"/>
      <c r="AB110" s="237"/>
      <c r="AC110" s="237"/>
      <c r="AD110" s="237"/>
      <c r="AE110" s="237"/>
      <c r="AF110" s="237"/>
      <c r="AG110" s="237"/>
      <c r="AH110" s="237"/>
      <c r="AI110" s="237"/>
      <c r="AJ110" s="237"/>
      <c r="BM110" s="29"/>
      <c r="BN110" s="29"/>
      <c r="BO110" s="29"/>
      <c r="BP110" s="29"/>
      <c r="BQ110" s="29"/>
      <c r="BR110" s="29"/>
      <c r="BS110" s="29"/>
      <c r="BT110" s="29"/>
      <c r="BU110" s="29"/>
      <c r="BV110" s="29"/>
      <c r="BW110" s="29"/>
      <c r="BX110" s="29"/>
      <c r="BY110" s="29"/>
      <c r="BZ110" s="29"/>
      <c r="CA110" s="29"/>
      <c r="CB110" s="29"/>
      <c r="CC110" s="29"/>
      <c r="CD110" s="29"/>
      <c r="CE110" s="29"/>
      <c r="CF110" s="29"/>
      <c r="CG110" s="29"/>
      <c r="CH110" s="29"/>
      <c r="CI110" s="29"/>
      <c r="CJ110" s="29"/>
      <c r="CK110" s="29"/>
      <c r="CL110" s="29"/>
      <c r="CM110" s="29"/>
      <c r="CN110" s="29"/>
      <c r="CO110" s="29"/>
      <c r="CP110" s="29"/>
      <c r="CQ110" s="29"/>
      <c r="CR110" s="29"/>
      <c r="CS110" s="29"/>
      <c r="CT110" s="29"/>
      <c r="CU110" s="29"/>
      <c r="CV110" s="29"/>
      <c r="CW110" s="29"/>
      <c r="CX110" s="29"/>
      <c r="CY110" s="29"/>
      <c r="CZ110" s="29"/>
      <c r="DA110" s="29"/>
      <c r="DB110" s="29"/>
      <c r="DC110" s="29"/>
      <c r="DD110" s="29"/>
      <c r="DE110" s="29"/>
      <c r="DF110" s="29"/>
      <c r="DG110" s="29"/>
      <c r="DH110" s="29"/>
      <c r="DI110" s="29"/>
      <c r="DJ110" s="29"/>
      <c r="DK110" s="29"/>
      <c r="DL110" s="29"/>
      <c r="DM110" s="29"/>
      <c r="DN110" s="29"/>
      <c r="DO110" s="29"/>
      <c r="DP110" s="29"/>
      <c r="DQ110" s="29"/>
      <c r="DR110" s="29"/>
      <c r="DS110" s="29"/>
      <c r="DT110" s="29"/>
      <c r="DU110" s="29"/>
      <c r="DV110" s="29"/>
      <c r="DW110" s="29"/>
      <c r="DX110" s="29"/>
      <c r="DY110" s="29"/>
      <c r="DZ110" s="29"/>
      <c r="EA110" s="29"/>
      <c r="EB110" s="29"/>
      <c r="EC110" s="29"/>
      <c r="ED110" s="29"/>
      <c r="EE110" s="29"/>
      <c r="EF110" s="29"/>
      <c r="EG110" s="29"/>
      <c r="EH110" s="29"/>
      <c r="EI110" s="29"/>
      <c r="EJ110" s="29"/>
      <c r="EK110" s="29"/>
      <c r="EL110" s="29"/>
      <c r="EM110" s="29"/>
      <c r="EN110" s="29"/>
      <c r="EO110" s="29"/>
      <c r="EP110" s="29"/>
      <c r="EQ110" s="29"/>
      <c r="ER110" s="29"/>
      <c r="ES110" s="29"/>
      <c r="ET110" s="29"/>
      <c r="EU110" s="29"/>
      <c r="EV110" s="29"/>
      <c r="EW110" s="29"/>
      <c r="EX110" s="29"/>
      <c r="EY110" s="29"/>
      <c r="EZ110" s="29"/>
      <c r="FA110" s="29"/>
      <c r="FB110" s="29"/>
      <c r="FC110" s="29"/>
      <c r="FD110" s="29"/>
      <c r="FE110" s="29"/>
      <c r="FF110" s="29"/>
      <c r="FG110" s="29"/>
      <c r="FH110" s="29"/>
      <c r="FI110" s="29"/>
      <c r="FJ110" s="29"/>
      <c r="FK110" s="29"/>
      <c r="FL110" s="29"/>
      <c r="FM110" s="29"/>
      <c r="FN110" s="29"/>
      <c r="FO110" s="29"/>
      <c r="FP110" s="29"/>
      <c r="FQ110" s="29"/>
      <c r="FR110" s="29"/>
      <c r="FS110" s="29"/>
      <c r="FT110" s="29"/>
      <c r="FU110" s="29"/>
      <c r="FV110" s="29"/>
      <c r="FW110" s="29"/>
      <c r="FX110" s="29"/>
      <c r="FY110" s="29"/>
      <c r="FZ110" s="29"/>
      <c r="GA110" s="29"/>
      <c r="GB110" s="29"/>
      <c r="GC110" s="29"/>
      <c r="GD110" s="29"/>
      <c r="GE110" s="29"/>
      <c r="GF110" s="29"/>
      <c r="GG110" s="29"/>
      <c r="GH110" s="29"/>
      <c r="GI110" s="29"/>
      <c r="GJ110" s="29"/>
      <c r="GK110" s="29"/>
      <c r="GL110" s="29"/>
      <c r="GM110" s="29"/>
      <c r="GN110" s="29"/>
      <c r="GO110" s="29"/>
      <c r="GP110" s="29"/>
      <c r="GQ110" s="29"/>
      <c r="GR110" s="29"/>
      <c r="GS110" s="29"/>
      <c r="GT110" s="29"/>
      <c r="GU110" s="29"/>
      <c r="GV110" s="29"/>
      <c r="GW110" s="29"/>
      <c r="GX110" s="29"/>
      <c r="GY110" s="29"/>
      <c r="GZ110" s="29"/>
      <c r="HA110" s="29"/>
      <c r="HB110" s="29"/>
      <c r="HC110" s="29"/>
      <c r="HD110" s="29"/>
      <c r="HE110" s="29"/>
      <c r="HF110" s="29"/>
      <c r="HG110" s="29"/>
      <c r="HH110" s="29"/>
      <c r="HI110" s="29"/>
      <c r="HJ110" s="29"/>
      <c r="HK110" s="29"/>
      <c r="HL110" s="29"/>
      <c r="HM110" s="29"/>
      <c r="HN110" s="29"/>
      <c r="HO110" s="29"/>
      <c r="HP110" s="29"/>
      <c r="HQ110" s="29"/>
      <c r="HR110" s="29"/>
      <c r="HS110" s="29"/>
      <c r="HT110" s="29"/>
      <c r="HU110" s="29"/>
      <c r="HV110" s="29"/>
      <c r="HW110" s="29"/>
      <c r="HX110" s="29"/>
      <c r="HY110" s="29"/>
      <c r="HZ110" s="29"/>
      <c r="IA110" s="29"/>
      <c r="IB110" s="29"/>
      <c r="IC110" s="29"/>
      <c r="ID110" s="29"/>
      <c r="IE110" s="29"/>
      <c r="IF110" s="29"/>
      <c r="IG110" s="29"/>
      <c r="IH110" s="29"/>
      <c r="II110" s="29"/>
      <c r="IJ110" s="29"/>
      <c r="IK110" s="29"/>
      <c r="IL110" s="29"/>
      <c r="IM110" s="29"/>
      <c r="IN110" s="29"/>
      <c r="IO110" s="29"/>
      <c r="IP110" s="29"/>
      <c r="IQ110" s="29"/>
      <c r="IR110" s="29"/>
      <c r="IS110" s="29"/>
      <c r="IT110" s="29"/>
      <c r="IU110" s="29"/>
    </row>
    <row r="111" spans="1:255">
      <c r="F111" s="5"/>
      <c r="I111" s="5" t="s">
        <v>2910</v>
      </c>
      <c r="J111" s="1733"/>
      <c r="L111" s="237"/>
      <c r="M111" s="237"/>
      <c r="N111" s="237"/>
      <c r="O111" s="237"/>
      <c r="P111" s="237"/>
      <c r="Q111" s="237"/>
      <c r="R111" s="237"/>
      <c r="S111" s="237"/>
      <c r="T111" s="237"/>
      <c r="U111" s="237"/>
      <c r="V111" s="237"/>
      <c r="W111" s="237"/>
      <c r="X111" s="237"/>
      <c r="Y111" s="237"/>
      <c r="Z111" s="237"/>
      <c r="AA111" s="237"/>
      <c r="AB111" s="237"/>
      <c r="AC111" s="237"/>
      <c r="AD111" s="237"/>
      <c r="AE111" s="237"/>
      <c r="AF111" s="237"/>
      <c r="AG111" s="237"/>
      <c r="AH111" s="237"/>
      <c r="AI111" s="237"/>
      <c r="AJ111" s="237"/>
    </row>
    <row r="112" spans="1:255" s="29" customFormat="1">
      <c r="A112" s="792"/>
      <c r="B112" s="792"/>
      <c r="I112" s="29" t="s">
        <v>37</v>
      </c>
      <c r="J112" s="1735"/>
      <c r="K112" s="5"/>
      <c r="L112" s="490"/>
      <c r="M112" s="490"/>
      <c r="N112" s="490"/>
      <c r="O112" s="490"/>
      <c r="P112" s="490"/>
      <c r="Q112" s="490">
        <v>0</v>
      </c>
      <c r="R112" s="490">
        <v>0</v>
      </c>
      <c r="S112" s="490">
        <v>0</v>
      </c>
      <c r="T112" s="490">
        <v>0</v>
      </c>
      <c r="U112" s="490">
        <v>0</v>
      </c>
      <c r="V112" s="490">
        <v>0</v>
      </c>
      <c r="W112" s="490">
        <v>0</v>
      </c>
      <c r="X112" s="490">
        <v>0</v>
      </c>
      <c r="Y112" s="490">
        <v>0</v>
      </c>
      <c r="Z112" s="490">
        <v>0</v>
      </c>
      <c r="AA112" s="490">
        <v>0</v>
      </c>
      <c r="AB112" s="490">
        <v>0</v>
      </c>
      <c r="AC112" s="490">
        <v>0</v>
      </c>
      <c r="AD112" s="490">
        <v>0</v>
      </c>
      <c r="AE112" s="490">
        <v>0</v>
      </c>
      <c r="AF112" s="490">
        <v>0</v>
      </c>
      <c r="AG112" s="490">
        <v>0</v>
      </c>
      <c r="AH112" s="490">
        <v>0</v>
      </c>
      <c r="AI112" s="490">
        <v>0</v>
      </c>
      <c r="AJ112" s="490">
        <v>0</v>
      </c>
      <c r="BM112" s="5"/>
      <c r="BN112" s="5"/>
      <c r="BO112" s="5"/>
      <c r="BP112" s="5"/>
      <c r="BQ112" s="5"/>
      <c r="BR112" s="5"/>
      <c r="BS112" s="5"/>
      <c r="BT112" s="5"/>
      <c r="BU112" s="5"/>
      <c r="BV112" s="5"/>
      <c r="BW112" s="5"/>
      <c r="BX112" s="5"/>
      <c r="BY112" s="5"/>
      <c r="BZ112" s="5"/>
      <c r="CA112" s="5"/>
      <c r="CB112" s="5"/>
      <c r="CC112" s="5"/>
      <c r="CD112" s="5"/>
      <c r="CE112" s="5"/>
      <c r="CF112" s="5"/>
      <c r="CG112" s="5"/>
      <c r="CH112" s="5"/>
      <c r="CI112" s="5"/>
      <c r="CJ112" s="5"/>
      <c r="CK112" s="5"/>
      <c r="CL112" s="5"/>
      <c r="CM112" s="5"/>
      <c r="CN112" s="5"/>
      <c r="CO112" s="5"/>
      <c r="CP112" s="5"/>
      <c r="CQ112" s="5"/>
      <c r="CR112" s="5"/>
      <c r="CS112" s="5"/>
      <c r="CT112" s="5"/>
      <c r="CU112" s="5"/>
      <c r="CV112" s="5"/>
      <c r="CW112" s="5"/>
      <c r="CX112" s="5"/>
      <c r="CY112" s="5"/>
      <c r="CZ112" s="5"/>
      <c r="DA112" s="5"/>
      <c r="DB112" s="5"/>
      <c r="DC112" s="5"/>
      <c r="DD112" s="5"/>
      <c r="DE112" s="5"/>
      <c r="DF112" s="5"/>
      <c r="DG112" s="5"/>
      <c r="DH112" s="5"/>
      <c r="DI112" s="5"/>
      <c r="DJ112" s="5"/>
      <c r="DK112" s="5"/>
      <c r="DL112" s="5"/>
      <c r="DM112" s="5"/>
      <c r="DN112" s="5"/>
      <c r="DO112" s="5"/>
      <c r="DP112" s="5"/>
      <c r="DQ112" s="5"/>
      <c r="DR112" s="5"/>
      <c r="DS112" s="5"/>
      <c r="DT112" s="5"/>
      <c r="DU112" s="5"/>
      <c r="DV112" s="5"/>
      <c r="DW112" s="5"/>
      <c r="DX112" s="5"/>
      <c r="DY112" s="5"/>
      <c r="DZ112" s="5"/>
      <c r="EA112" s="5"/>
      <c r="EB112" s="5"/>
      <c r="EC112" s="5"/>
      <c r="ED112" s="5"/>
      <c r="EE112" s="5"/>
      <c r="EF112" s="5"/>
      <c r="EG112" s="5"/>
      <c r="EH112" s="5"/>
      <c r="EI112" s="5"/>
      <c r="EJ112" s="5"/>
      <c r="EK112" s="5"/>
      <c r="EL112" s="5"/>
      <c r="EM112" s="5"/>
      <c r="EN112" s="5"/>
      <c r="EO112" s="5"/>
      <c r="EP112" s="5"/>
      <c r="EQ112" s="5"/>
      <c r="ER112" s="5"/>
      <c r="ES112" s="5"/>
      <c r="ET112" s="5"/>
      <c r="EU112" s="5"/>
      <c r="EV112" s="5"/>
      <c r="EW112" s="5"/>
      <c r="EX112" s="5"/>
      <c r="EY112" s="5"/>
      <c r="EZ112" s="5"/>
      <c r="FA112" s="5"/>
      <c r="FB112" s="5"/>
      <c r="FC112" s="5"/>
      <c r="FD112" s="5"/>
      <c r="FE112" s="5"/>
      <c r="FF112" s="5"/>
      <c r="FG112" s="5"/>
      <c r="FH112" s="5"/>
      <c r="FI112" s="5"/>
      <c r="FJ112" s="5"/>
      <c r="FK112" s="5"/>
      <c r="FL112" s="5"/>
      <c r="FM112" s="5"/>
      <c r="FN112" s="5"/>
      <c r="FO112" s="5"/>
      <c r="FP112" s="5"/>
      <c r="FQ112" s="5"/>
      <c r="FR112" s="5"/>
      <c r="FS112" s="5"/>
      <c r="FT112" s="5"/>
      <c r="FU112" s="5"/>
      <c r="FV112" s="5"/>
      <c r="FW112" s="5"/>
      <c r="FX112" s="5"/>
      <c r="FY112" s="5"/>
      <c r="FZ112" s="5"/>
      <c r="GA112" s="5"/>
      <c r="GB112" s="5"/>
      <c r="GC112" s="5"/>
      <c r="GD112" s="5"/>
      <c r="GE112" s="5"/>
      <c r="GF112" s="5"/>
      <c r="GG112" s="5"/>
      <c r="GH112" s="5"/>
      <c r="GI112" s="5"/>
      <c r="GJ112" s="5"/>
      <c r="GK112" s="5"/>
      <c r="GL112" s="5"/>
      <c r="GM112" s="5"/>
      <c r="GN112" s="5"/>
      <c r="GO112" s="5"/>
      <c r="GP112" s="5"/>
      <c r="GQ112" s="5"/>
      <c r="GR112" s="5"/>
      <c r="GS112" s="5"/>
      <c r="GT112" s="5"/>
      <c r="GU112" s="5"/>
      <c r="GV112" s="5"/>
      <c r="GW112" s="5"/>
      <c r="GX112" s="5"/>
      <c r="GY112" s="5"/>
      <c r="GZ112" s="5"/>
      <c r="HA112" s="5"/>
      <c r="HB112" s="5"/>
      <c r="HC112" s="5"/>
      <c r="HD112" s="5"/>
      <c r="HE112" s="5"/>
      <c r="HF112" s="5"/>
      <c r="HG112" s="5"/>
      <c r="HH112" s="5"/>
      <c r="HI112" s="5"/>
      <c r="HJ112" s="5"/>
      <c r="HK112" s="5"/>
      <c r="HL112" s="5"/>
      <c r="HM112" s="5"/>
      <c r="HN112" s="5"/>
      <c r="HO112" s="5"/>
      <c r="HP112" s="5"/>
      <c r="HQ112" s="5"/>
      <c r="HR112" s="5"/>
      <c r="HS112" s="5"/>
      <c r="HT112" s="5"/>
      <c r="HU112" s="5"/>
      <c r="HV112" s="5"/>
      <c r="HW112" s="5"/>
      <c r="HX112" s="5"/>
      <c r="HY112" s="5"/>
      <c r="HZ112" s="5"/>
      <c r="IA112" s="5"/>
      <c r="IB112" s="5"/>
      <c r="IC112" s="5"/>
      <c r="ID112" s="5"/>
      <c r="IE112" s="5"/>
      <c r="IF112" s="5"/>
      <c r="IG112" s="5"/>
      <c r="IH112" s="5"/>
      <c r="II112" s="5"/>
      <c r="IJ112" s="5"/>
      <c r="IK112" s="5"/>
      <c r="IL112" s="5"/>
      <c r="IM112" s="5"/>
      <c r="IN112" s="5"/>
      <c r="IO112" s="5"/>
      <c r="IP112" s="5"/>
      <c r="IQ112" s="5"/>
      <c r="IR112" s="5"/>
      <c r="IS112" s="5"/>
      <c r="IT112" s="5"/>
      <c r="IU112" s="5"/>
    </row>
    <row r="114" spans="1:255" s="29" customFormat="1">
      <c r="A114" s="792"/>
      <c r="B114" s="792"/>
      <c r="H114" s="29" t="s">
        <v>2911</v>
      </c>
      <c r="L114" s="490"/>
      <c r="M114" s="490"/>
      <c r="N114" s="490"/>
      <c r="O114" s="490"/>
      <c r="P114" s="490"/>
      <c r="Q114" s="490"/>
      <c r="R114" s="490"/>
      <c r="S114" s="490"/>
      <c r="T114" s="490"/>
      <c r="U114" s="490"/>
      <c r="V114" s="490"/>
      <c r="W114" s="490"/>
      <c r="X114" s="490"/>
      <c r="Y114" s="490"/>
      <c r="Z114" s="490"/>
      <c r="AA114" s="490"/>
      <c r="AB114" s="490"/>
      <c r="AC114" s="490"/>
      <c r="AD114" s="490"/>
      <c r="AE114" s="490"/>
      <c r="AF114" s="490"/>
      <c r="AG114" s="490"/>
      <c r="AH114" s="490"/>
      <c r="AI114" s="490"/>
      <c r="AJ114" s="490"/>
      <c r="BM114" s="5"/>
      <c r="BN114" s="5"/>
      <c r="BO114" s="5"/>
      <c r="BP114" s="5"/>
      <c r="BQ114" s="5"/>
      <c r="BR114" s="5"/>
      <c r="BS114" s="5"/>
      <c r="BT114" s="5"/>
      <c r="BU114" s="5"/>
      <c r="BV114" s="5"/>
      <c r="BW114" s="5"/>
      <c r="BX114" s="5"/>
      <c r="BY114" s="5"/>
      <c r="BZ114" s="5"/>
      <c r="CA114" s="5"/>
      <c r="CB114" s="5"/>
      <c r="CC114" s="5"/>
      <c r="CD114" s="5"/>
      <c r="CE114" s="5"/>
      <c r="CF114" s="5"/>
      <c r="CG114" s="5"/>
      <c r="CH114" s="5"/>
      <c r="CI114" s="5"/>
      <c r="CJ114" s="5"/>
      <c r="CK114" s="5"/>
      <c r="CL114" s="5"/>
      <c r="CM114" s="5"/>
      <c r="CN114" s="5"/>
      <c r="CO114" s="5"/>
      <c r="CP114" s="5"/>
      <c r="CQ114" s="5"/>
      <c r="CR114" s="5"/>
      <c r="CS114" s="5"/>
      <c r="CT114" s="5"/>
      <c r="CU114" s="5"/>
      <c r="CV114" s="5"/>
      <c r="CW114" s="5"/>
      <c r="CX114" s="5"/>
      <c r="CY114" s="5"/>
      <c r="CZ114" s="5"/>
      <c r="DA114" s="5"/>
      <c r="DB114" s="5"/>
      <c r="DC114" s="5"/>
      <c r="DD114" s="5"/>
      <c r="DE114" s="5"/>
      <c r="DF114" s="5"/>
      <c r="DG114" s="5"/>
      <c r="DH114" s="5"/>
      <c r="DI114" s="5"/>
      <c r="DJ114" s="5"/>
      <c r="DK114" s="5"/>
      <c r="DL114" s="5"/>
      <c r="DM114" s="5"/>
      <c r="DN114" s="5"/>
      <c r="DO114" s="5"/>
      <c r="DP114" s="5"/>
      <c r="DQ114" s="5"/>
      <c r="DR114" s="5"/>
      <c r="DS114" s="5"/>
      <c r="DT114" s="5"/>
      <c r="DU114" s="5"/>
      <c r="DV114" s="5"/>
      <c r="DW114" s="5"/>
      <c r="DX114" s="5"/>
      <c r="DY114" s="5"/>
      <c r="DZ114" s="5"/>
      <c r="EA114" s="5"/>
      <c r="EB114" s="5"/>
      <c r="EC114" s="5"/>
      <c r="ED114" s="5"/>
      <c r="EE114" s="5"/>
      <c r="EF114" s="5"/>
      <c r="EG114" s="5"/>
      <c r="EH114" s="5"/>
      <c r="EI114" s="5"/>
      <c r="EJ114" s="5"/>
      <c r="EK114" s="5"/>
      <c r="EL114" s="5"/>
      <c r="EM114" s="5"/>
      <c r="EN114" s="5"/>
      <c r="EO114" s="5"/>
      <c r="EP114" s="5"/>
      <c r="EQ114" s="5"/>
      <c r="ER114" s="5"/>
      <c r="ES114" s="5"/>
      <c r="ET114" s="5"/>
      <c r="EU114" s="5"/>
      <c r="EV114" s="5"/>
      <c r="EW114" s="5"/>
      <c r="EX114" s="5"/>
      <c r="EY114" s="5"/>
      <c r="EZ114" s="5"/>
      <c r="FA114" s="5"/>
      <c r="FB114" s="5"/>
      <c r="FC114" s="5"/>
      <c r="FD114" s="5"/>
      <c r="FE114" s="5"/>
      <c r="FF114" s="5"/>
      <c r="FG114" s="5"/>
      <c r="FH114" s="5"/>
      <c r="FI114" s="5"/>
      <c r="FJ114" s="5"/>
      <c r="FK114" s="5"/>
      <c r="FL114" s="5"/>
      <c r="FM114" s="5"/>
      <c r="FN114" s="5"/>
      <c r="FO114" s="5"/>
      <c r="FP114" s="5"/>
      <c r="FQ114" s="5"/>
      <c r="FR114" s="5"/>
      <c r="FS114" s="5"/>
      <c r="FT114" s="5"/>
      <c r="FU114" s="5"/>
      <c r="FV114" s="5"/>
      <c r="FW114" s="5"/>
      <c r="FX114" s="5"/>
      <c r="FY114" s="5"/>
      <c r="FZ114" s="5"/>
      <c r="GA114" s="5"/>
      <c r="GB114" s="5"/>
      <c r="GC114" s="5"/>
      <c r="GD114" s="5"/>
      <c r="GE114" s="5"/>
      <c r="GF114" s="5"/>
      <c r="GG114" s="5"/>
      <c r="GH114" s="5"/>
      <c r="GI114" s="5"/>
      <c r="GJ114" s="5"/>
      <c r="GK114" s="5"/>
      <c r="GL114" s="5"/>
      <c r="GM114" s="5"/>
      <c r="GN114" s="5"/>
      <c r="GO114" s="5"/>
      <c r="GP114" s="5"/>
      <c r="GQ114" s="5"/>
      <c r="GR114" s="5"/>
      <c r="GS114" s="5"/>
      <c r="GT114" s="5"/>
      <c r="GU114" s="5"/>
      <c r="GV114" s="5"/>
      <c r="GW114" s="5"/>
      <c r="GX114" s="5"/>
      <c r="GY114" s="5"/>
      <c r="GZ114" s="5"/>
      <c r="HA114" s="5"/>
      <c r="HB114" s="5"/>
      <c r="HC114" s="5"/>
      <c r="HD114" s="5"/>
      <c r="HE114" s="5"/>
      <c r="HF114" s="5"/>
      <c r="HG114" s="5"/>
      <c r="HH114" s="5"/>
      <c r="HI114" s="5"/>
      <c r="HJ114" s="5"/>
      <c r="HK114" s="5"/>
      <c r="HL114" s="5"/>
      <c r="HM114" s="5"/>
      <c r="HN114" s="5"/>
      <c r="HO114" s="5"/>
      <c r="HP114" s="5"/>
      <c r="HQ114" s="5"/>
      <c r="HR114" s="5"/>
      <c r="HS114" s="5"/>
      <c r="HT114" s="5"/>
      <c r="HU114" s="5"/>
      <c r="HV114" s="5"/>
      <c r="HW114" s="5"/>
      <c r="HX114" s="5"/>
      <c r="HY114" s="5"/>
      <c r="HZ114" s="5"/>
      <c r="IA114" s="5"/>
      <c r="IB114" s="5"/>
      <c r="IC114" s="5"/>
      <c r="ID114" s="5"/>
      <c r="IE114" s="5"/>
      <c r="IF114" s="5"/>
      <c r="IG114" s="5"/>
      <c r="IH114" s="5"/>
      <c r="II114" s="5"/>
      <c r="IJ114" s="5"/>
      <c r="IK114" s="5"/>
      <c r="IL114" s="5"/>
      <c r="IM114" s="5"/>
      <c r="IN114" s="5"/>
      <c r="IO114" s="5"/>
      <c r="IP114" s="5"/>
      <c r="IQ114" s="5"/>
      <c r="IR114" s="5"/>
      <c r="IS114" s="5"/>
      <c r="IT114" s="5"/>
      <c r="IU114" s="5"/>
    </row>
    <row r="115" spans="1:255">
      <c r="I115" s="5" t="s">
        <v>2908</v>
      </c>
      <c r="Q115" s="5">
        <v>0</v>
      </c>
      <c r="R115" s="5">
        <v>0</v>
      </c>
      <c r="S115" s="5">
        <v>0</v>
      </c>
      <c r="T115" s="5">
        <v>-3793.3040749006868</v>
      </c>
      <c r="U115" s="5">
        <v>-7489.7814838572813</v>
      </c>
      <c r="V115" s="5">
        <v>-11466.56645594568</v>
      </c>
      <c r="W115" s="5">
        <v>-15915.056456717311</v>
      </c>
      <c r="X115" s="5">
        <v>-20735.439036351163</v>
      </c>
      <c r="Y115" s="5">
        <v>-26046.425408305437</v>
      </c>
      <c r="Z115" s="5">
        <v>-32802.560487692484</v>
      </c>
      <c r="AA115" s="5">
        <v>-41426.904857021189</v>
      </c>
      <c r="AB115" s="5">
        <v>-52023.840598775394</v>
      </c>
      <c r="AC115" s="5">
        <v>-64700.466220348011</v>
      </c>
      <c r="AD115" s="5">
        <v>-79400.095959851329</v>
      </c>
      <c r="AE115" s="5">
        <v>-96274.299646373489</v>
      </c>
      <c r="AF115" s="5">
        <v>-115082.24034099196</v>
      </c>
      <c r="AG115" s="5">
        <v>-135930.28548806021</v>
      </c>
      <c r="AH115" s="5">
        <v>-158837.32279928031</v>
      </c>
      <c r="AI115" s="5">
        <v>-182925.52296097326</v>
      </c>
      <c r="AJ115" s="5">
        <v>-207729.650952383</v>
      </c>
    </row>
    <row r="116" spans="1:255">
      <c r="I116" s="5" t="s">
        <v>2909</v>
      </c>
      <c r="Q116" s="5">
        <v>0</v>
      </c>
      <c r="R116" s="5">
        <v>0</v>
      </c>
      <c r="S116" s="5">
        <v>0</v>
      </c>
      <c r="T116" s="5">
        <v>0</v>
      </c>
      <c r="U116" s="5">
        <v>0</v>
      </c>
      <c r="V116" s="5">
        <v>0</v>
      </c>
      <c r="W116" s="5">
        <v>0</v>
      </c>
      <c r="X116" s="5">
        <v>0</v>
      </c>
      <c r="Y116" s="5">
        <v>0</v>
      </c>
      <c r="Z116" s="5">
        <v>0</v>
      </c>
      <c r="AA116" s="5">
        <v>0</v>
      </c>
      <c r="AB116" s="5">
        <v>0</v>
      </c>
      <c r="AC116" s="5">
        <v>0</v>
      </c>
      <c r="AD116" s="5">
        <v>0</v>
      </c>
      <c r="AE116" s="5">
        <v>0</v>
      </c>
      <c r="AF116" s="5">
        <v>0</v>
      </c>
      <c r="AG116" s="5">
        <v>0</v>
      </c>
      <c r="AH116" s="5">
        <v>0</v>
      </c>
      <c r="AI116" s="5">
        <v>0</v>
      </c>
      <c r="AJ116" s="5">
        <v>0</v>
      </c>
    </row>
    <row r="117" spans="1:255">
      <c r="I117" s="5" t="s">
        <v>2910</v>
      </c>
      <c r="Q117" s="5">
        <v>0</v>
      </c>
      <c r="R117" s="5">
        <v>0</v>
      </c>
      <c r="S117" s="5">
        <v>0</v>
      </c>
      <c r="T117" s="5">
        <v>0</v>
      </c>
      <c r="U117" s="5">
        <v>0</v>
      </c>
      <c r="V117" s="5">
        <v>0</v>
      </c>
      <c r="W117" s="5">
        <v>0</v>
      </c>
      <c r="X117" s="5">
        <v>0</v>
      </c>
      <c r="Y117" s="5">
        <v>0</v>
      </c>
      <c r="Z117" s="5">
        <v>0</v>
      </c>
      <c r="AA117" s="5">
        <v>0</v>
      </c>
      <c r="AB117" s="5">
        <v>0</v>
      </c>
      <c r="AC117" s="5">
        <v>0</v>
      </c>
      <c r="AD117" s="5">
        <v>0</v>
      </c>
      <c r="AE117" s="5">
        <v>0</v>
      </c>
      <c r="AF117" s="5">
        <v>0</v>
      </c>
      <c r="AG117" s="5">
        <v>0</v>
      </c>
      <c r="AH117" s="5">
        <v>0</v>
      </c>
      <c r="AI117" s="5">
        <v>0</v>
      </c>
      <c r="AJ117" s="5">
        <v>0</v>
      </c>
    </row>
    <row r="118" spans="1:255">
      <c r="I118" s="5" t="s">
        <v>2910</v>
      </c>
      <c r="Q118" s="5">
        <v>0</v>
      </c>
      <c r="R118" s="5">
        <v>0</v>
      </c>
      <c r="S118" s="5">
        <v>0</v>
      </c>
      <c r="T118" s="5">
        <v>0</v>
      </c>
      <c r="U118" s="5">
        <v>0</v>
      </c>
      <c r="V118" s="5">
        <v>0</v>
      </c>
      <c r="W118" s="5">
        <v>0</v>
      </c>
      <c r="X118" s="5">
        <v>0</v>
      </c>
      <c r="Y118" s="5">
        <v>0</v>
      </c>
      <c r="Z118" s="5">
        <v>0</v>
      </c>
      <c r="AA118" s="5">
        <v>0</v>
      </c>
      <c r="AB118" s="5">
        <v>0</v>
      </c>
      <c r="AC118" s="5">
        <v>0</v>
      </c>
      <c r="AD118" s="5">
        <v>0</v>
      </c>
      <c r="AE118" s="5">
        <v>0</v>
      </c>
      <c r="AF118" s="5">
        <v>0</v>
      </c>
      <c r="AG118" s="5">
        <v>0</v>
      </c>
      <c r="AH118" s="5">
        <v>0</v>
      </c>
      <c r="AI118" s="5">
        <v>0</v>
      </c>
      <c r="AJ118" s="5">
        <v>0</v>
      </c>
    </row>
    <row r="119" spans="1:255">
      <c r="I119" s="29" t="s">
        <v>37</v>
      </c>
      <c r="P119" s="29"/>
      <c r="Q119" s="29">
        <v>0</v>
      </c>
      <c r="R119" s="29">
        <v>0</v>
      </c>
      <c r="S119" s="29">
        <v>0</v>
      </c>
      <c r="T119" s="29">
        <v>-3793.3040749006868</v>
      </c>
      <c r="U119" s="29">
        <v>-7489.7814838572813</v>
      </c>
      <c r="V119" s="29">
        <v>-11466.56645594568</v>
      </c>
      <c r="W119" s="29">
        <v>-15915.056456717311</v>
      </c>
      <c r="X119" s="29">
        <v>-20735.439036351163</v>
      </c>
      <c r="Y119" s="29">
        <v>-26046.425408305437</v>
      </c>
      <c r="Z119" s="29">
        <v>-32802.560487692484</v>
      </c>
      <c r="AA119" s="29">
        <v>-41426.904857021189</v>
      </c>
      <c r="AB119" s="29">
        <v>-52023.840598775394</v>
      </c>
      <c r="AC119" s="29">
        <v>-64700.466220348011</v>
      </c>
      <c r="AD119" s="29">
        <v>-79400.095959851329</v>
      </c>
      <c r="AE119" s="29">
        <v>-96274.299646373489</v>
      </c>
      <c r="AF119" s="29">
        <v>-115082.24034099196</v>
      </c>
      <c r="AG119" s="29">
        <v>-135930.28548806021</v>
      </c>
      <c r="AH119" s="29">
        <v>-158837.32279928031</v>
      </c>
      <c r="AI119" s="29">
        <v>-182925.52296097326</v>
      </c>
      <c r="AJ119" s="29">
        <v>-207729.650952383</v>
      </c>
    </row>
    <row r="121" spans="1:255">
      <c r="H121" s="29" t="s">
        <v>2912</v>
      </c>
      <c r="L121" s="29"/>
      <c r="M121" s="29"/>
      <c r="N121" s="29"/>
      <c r="O121" s="29"/>
      <c r="P121" s="29"/>
      <c r="Q121" s="29">
        <v>-140820</v>
      </c>
      <c r="R121" s="29">
        <v>-140820</v>
      </c>
      <c r="S121" s="29">
        <v>-140820</v>
      </c>
      <c r="T121" s="29">
        <v>-144613.30407490069</v>
      </c>
      <c r="U121" s="29">
        <v>-148309.78148385728</v>
      </c>
      <c r="V121" s="29">
        <v>-152286.56645594569</v>
      </c>
      <c r="W121" s="29">
        <v>-156735.05645671731</v>
      </c>
      <c r="X121" s="29">
        <v>-161555.43903635116</v>
      </c>
      <c r="Y121" s="29">
        <v>-166866.42540830543</v>
      </c>
      <c r="Z121" s="29">
        <v>-173622.56048769248</v>
      </c>
      <c r="AA121" s="29">
        <v>-182246.90485702117</v>
      </c>
      <c r="AB121" s="29">
        <v>-192843.84059877539</v>
      </c>
      <c r="AC121" s="29">
        <v>-200786.46622034803</v>
      </c>
      <c r="AD121" s="29">
        <v>-215486.09595985134</v>
      </c>
      <c r="AE121" s="29">
        <v>-232360.29964637349</v>
      </c>
      <c r="AF121" s="29">
        <v>-251168.24034099196</v>
      </c>
      <c r="AG121" s="29">
        <v>-272016.28548806021</v>
      </c>
      <c r="AH121" s="29">
        <v>-294923.32279928029</v>
      </c>
      <c r="AI121" s="29">
        <v>-319011.52296097326</v>
      </c>
      <c r="AJ121" s="29">
        <v>-343815.650952383</v>
      </c>
    </row>
    <row r="125" spans="1:255">
      <c r="E125" s="29" t="s">
        <v>2913</v>
      </c>
    </row>
    <row r="126" spans="1:255" ht="15">
      <c r="E126" s="5"/>
      <c r="F126" s="5" t="s">
        <v>2914</v>
      </c>
    </row>
    <row r="127" spans="1:255" ht="15">
      <c r="E127" s="5"/>
      <c r="F127" s="5" t="s">
        <v>2915</v>
      </c>
    </row>
    <row r="128" spans="1:255">
      <c r="E128" s="1730" t="s">
        <v>22</v>
      </c>
      <c r="F128" s="224"/>
      <c r="G128" s="224"/>
      <c r="H128" s="224"/>
      <c r="I128" s="224"/>
      <c r="J128" s="224"/>
      <c r="K128" s="224">
        <v>2005</v>
      </c>
      <c r="L128" s="224">
        <v>2006</v>
      </c>
      <c r="M128" s="224">
        <v>2007</v>
      </c>
      <c r="N128" s="224">
        <v>2008</v>
      </c>
      <c r="O128" s="224">
        <v>2009</v>
      </c>
      <c r="P128" s="224">
        <v>2010</v>
      </c>
      <c r="Q128" s="224">
        <v>2011</v>
      </c>
      <c r="R128" s="224">
        <v>2012</v>
      </c>
      <c r="S128" s="224">
        <v>2013</v>
      </c>
      <c r="T128" s="224">
        <v>2014</v>
      </c>
      <c r="U128" s="224">
        <v>2015</v>
      </c>
      <c r="V128" s="224">
        <v>2016</v>
      </c>
      <c r="W128" s="224">
        <v>2017</v>
      </c>
      <c r="X128" s="224">
        <v>2018</v>
      </c>
      <c r="Y128" s="224">
        <v>2019</v>
      </c>
      <c r="Z128" s="224">
        <v>2020</v>
      </c>
      <c r="AA128" s="224">
        <v>2021</v>
      </c>
      <c r="AB128" s="224">
        <v>2022</v>
      </c>
      <c r="AC128" s="224">
        <v>2023</v>
      </c>
      <c r="AD128" s="224">
        <v>2024</v>
      </c>
      <c r="AE128" s="224">
        <v>2025</v>
      </c>
      <c r="AF128" s="224">
        <v>2026</v>
      </c>
      <c r="AG128" s="224">
        <v>2027</v>
      </c>
      <c r="AH128" s="224">
        <v>2028</v>
      </c>
      <c r="AI128" s="224">
        <v>2029</v>
      </c>
      <c r="AJ128" s="224">
        <v>2030</v>
      </c>
    </row>
    <row r="129" spans="1:36">
      <c r="F129" t="s">
        <v>2916</v>
      </c>
      <c r="Q129" s="1137">
        <v>109522.87742165009</v>
      </c>
      <c r="R129" s="1137">
        <v>109138.9487216501</v>
      </c>
      <c r="S129" s="1137">
        <v>108816.68385605008</v>
      </c>
      <c r="T129" s="1137">
        <v>108467.97071305006</v>
      </c>
      <c r="U129" s="1137">
        <v>105958.76291605008</v>
      </c>
      <c r="V129" s="1137">
        <v>103293.10638625005</v>
      </c>
      <c r="W129" s="1137">
        <v>102310.81116905004</v>
      </c>
      <c r="X129" s="1137">
        <v>102340.20637065003</v>
      </c>
      <c r="Y129" s="1137">
        <v>101988.74444280005</v>
      </c>
      <c r="Z129" s="1137">
        <v>101988.74444280005</v>
      </c>
      <c r="AA129" s="1137">
        <v>101989.09972560006</v>
      </c>
      <c r="AB129" s="1137">
        <v>100148.83086819996</v>
      </c>
      <c r="AC129" s="1137">
        <v>99951.011323449973</v>
      </c>
      <c r="AD129" s="1137">
        <v>99862.72298157496</v>
      </c>
      <c r="AE129" s="1137">
        <v>99851.264523449936</v>
      </c>
      <c r="AF129" s="1137">
        <v>99483.366603974951</v>
      </c>
      <c r="AG129" s="1137">
        <v>99495.318240324938</v>
      </c>
      <c r="AH129" s="1137">
        <v>99498.842067124948</v>
      </c>
      <c r="AI129" s="1137">
        <v>99289.665733774935</v>
      </c>
      <c r="AJ129" s="1137">
        <v>98379.194331849896</v>
      </c>
    </row>
    <row r="130" spans="1:36">
      <c r="F130" s="5" t="s">
        <v>2917</v>
      </c>
      <c r="Q130" s="1137">
        <v>0</v>
      </c>
      <c r="R130" s="1137">
        <v>4932.9712635250025</v>
      </c>
      <c r="S130" s="1137">
        <v>19924.252534699248</v>
      </c>
      <c r="T130" s="1137">
        <v>28274.077394147225</v>
      </c>
      <c r="U130" s="1137">
        <v>30504.064623312897</v>
      </c>
      <c r="V130" s="1137">
        <v>45344.20381028772</v>
      </c>
      <c r="W130" s="1137">
        <v>55897.295516390564</v>
      </c>
      <c r="X130" s="1137">
        <v>57204.038487326681</v>
      </c>
      <c r="Y130" s="1137">
        <v>57762.120011371037</v>
      </c>
      <c r="Z130" s="1137">
        <v>64830.503630313891</v>
      </c>
      <c r="AA130" s="1137">
        <v>75848.49681003271</v>
      </c>
      <c r="AB130" s="1137">
        <v>75848.49681003271</v>
      </c>
      <c r="AC130" s="1137">
        <v>75848.49681003271</v>
      </c>
      <c r="AD130" s="1137">
        <v>75848.49681003271</v>
      </c>
      <c r="AE130" s="1137">
        <v>75848.49681003271</v>
      </c>
      <c r="AF130" s="1137">
        <v>75848.49681003271</v>
      </c>
      <c r="AG130" s="1137">
        <v>75848.49681003271</v>
      </c>
      <c r="AH130" s="1137">
        <v>75848.49681003271</v>
      </c>
      <c r="AI130" s="1137">
        <v>75848.49681003271</v>
      </c>
      <c r="AJ130" s="1137">
        <v>75848.49681003271</v>
      </c>
    </row>
    <row r="131" spans="1:36">
      <c r="F131" s="2" t="s">
        <v>2918</v>
      </c>
      <c r="Q131" s="29">
        <v>109522.87742165009</v>
      </c>
      <c r="R131" s="29">
        <v>114071.9199851751</v>
      </c>
      <c r="S131" s="29">
        <v>128740.93639074932</v>
      </c>
      <c r="T131" s="29">
        <v>136742.04810719728</v>
      </c>
      <c r="U131" s="29">
        <v>136462.82753936297</v>
      </c>
      <c r="V131" s="29">
        <v>148637.31019653776</v>
      </c>
      <c r="W131" s="29">
        <v>158208.10668544061</v>
      </c>
      <c r="X131" s="29">
        <v>159544.24485797671</v>
      </c>
      <c r="Y131" s="29">
        <v>159750.8644541711</v>
      </c>
      <c r="Z131" s="29">
        <v>166819.24807311394</v>
      </c>
      <c r="AA131" s="29">
        <v>177837.59653563277</v>
      </c>
      <c r="AB131" s="29">
        <v>175997.32767823269</v>
      </c>
      <c r="AC131" s="29">
        <v>175799.50813348268</v>
      </c>
      <c r="AD131" s="29">
        <v>175711.21979160767</v>
      </c>
      <c r="AE131" s="29">
        <v>175699.76133348263</v>
      </c>
      <c r="AF131" s="29">
        <v>175331.86341400765</v>
      </c>
      <c r="AG131" s="29">
        <v>175343.81505035766</v>
      </c>
      <c r="AH131" s="29">
        <v>175347.33887715766</v>
      </c>
      <c r="AI131" s="29">
        <v>175138.16254380764</v>
      </c>
      <c r="AJ131" s="29">
        <v>174227.69114188262</v>
      </c>
    </row>
    <row r="140" spans="1:36">
      <c r="A140" s="21"/>
    </row>
    <row r="141" spans="1:36">
      <c r="A141" s="21"/>
    </row>
    <row r="142" spans="1:36">
      <c r="A142" s="21"/>
    </row>
    <row r="143" spans="1:36">
      <c r="A143" s="21"/>
    </row>
    <row r="144" spans="1:36">
      <c r="A144" s="21"/>
    </row>
    <row r="145" spans="1:1">
      <c r="A145" s="21"/>
    </row>
    <row r="146" spans="1:1">
      <c r="A146" s="21"/>
    </row>
    <row r="163" spans="1:1">
      <c r="A163" s="21"/>
    </row>
    <row r="164" spans="1:1">
      <c r="A164" s="21"/>
    </row>
    <row r="165" spans="1:1">
      <c r="A165" s="21"/>
    </row>
    <row r="166" spans="1:1">
      <c r="A166" s="21"/>
    </row>
  </sheetData>
  <conditionalFormatting sqref="A129:A161 B129:B463 A6:B128">
    <cfRule type="cellIs" dxfId="164" priority="1" stopIfTrue="1" operator="greaterThan">
      <formula>0</formula>
    </cfRule>
  </conditionalFormatting>
  <printOptions horizontalCentered="1" verticalCentered="1" gridLines="1"/>
  <pageMargins left="0.2" right="0.2" top="0.2" bottom="0.3" header="0.2" footer="0.2"/>
  <pageSetup paperSize="17" scale="63" orientation="landscape" r:id="rId1"/>
  <headerFooter alignWithMargins="0">
    <oddFooter>&amp;F</oddFooter>
  </headerFooter>
  <legacyDrawing r:id="rId2"/>
</worksheet>
</file>

<file path=xl/worksheets/sheet56.xml><?xml version="1.0" encoding="utf-8"?>
<worksheet xmlns="http://schemas.openxmlformats.org/spreadsheetml/2006/main" xmlns:r="http://schemas.openxmlformats.org/officeDocument/2006/relationships">
  <sheetPr codeName="Sheet122">
    <pageSetUpPr fitToPage="1"/>
  </sheetPr>
  <dimension ref="A1:AV301"/>
  <sheetViews>
    <sheetView topLeftCell="A34" workbookViewId="0">
      <selection sqref="A1:XFD1048576"/>
    </sheetView>
  </sheetViews>
  <sheetFormatPr defaultColWidth="8.88671875" defaultRowHeight="15"/>
  <cols>
    <col min="1" max="1" width="7.88671875" style="287" customWidth="1"/>
    <col min="2" max="2" width="11.5546875" style="287" customWidth="1"/>
    <col min="3" max="3" width="6.33203125" style="237" customWidth="1"/>
    <col min="4" max="4" width="9.77734375" style="227" customWidth="1"/>
    <col min="5" max="5" width="1.109375" style="5" customWidth="1"/>
    <col min="6" max="6" width="1.88671875" style="5" customWidth="1"/>
    <col min="7" max="7" width="34.21875" style="156" customWidth="1"/>
    <col min="8" max="8" width="1.109375" style="156" customWidth="1"/>
    <col min="9" max="9" width="12.109375" style="5" customWidth="1"/>
    <col min="10" max="10" width="1.109375" style="5" customWidth="1"/>
    <col min="11" max="11" width="11.88671875" style="5" customWidth="1"/>
    <col min="12" max="12" width="8.77734375" style="5" bestFit="1" customWidth="1"/>
    <col min="13" max="13" width="8.109375" style="5" bestFit="1" customWidth="1"/>
    <col min="14" max="15" width="7.33203125" style="5" bestFit="1" customWidth="1"/>
    <col min="16" max="16" width="11.33203125" style="5" bestFit="1" customWidth="1"/>
    <col min="17" max="17" width="20.33203125" style="5" bestFit="1" customWidth="1"/>
    <col min="18" max="18" width="1.109375" style="5" customWidth="1"/>
    <col min="19" max="19" width="14.88671875" style="5" bestFit="1" customWidth="1"/>
    <col min="20" max="20" width="9" style="5" bestFit="1" customWidth="1"/>
    <col min="21" max="21" width="8.33203125" style="5" bestFit="1" customWidth="1"/>
    <col min="22" max="22" width="10.88671875" style="5" bestFit="1" customWidth="1"/>
    <col min="23" max="23" width="1.109375" style="5" customWidth="1"/>
    <col min="24" max="24" width="12.21875" style="5" bestFit="1" customWidth="1"/>
    <col min="25" max="25" width="11.33203125" style="5" bestFit="1" customWidth="1"/>
    <col min="26" max="26" width="15.33203125" style="5" customWidth="1"/>
    <col min="27" max="27" width="11" style="5" bestFit="1" customWidth="1"/>
    <col min="28" max="28" width="1" style="5" customWidth="1"/>
    <col min="29" max="29" width="8.109375" style="5" bestFit="1" customWidth="1"/>
    <col min="30" max="30" width="10.6640625" style="5" bestFit="1" customWidth="1"/>
    <col min="31" max="31" width="1" style="5" customWidth="1"/>
    <col min="32" max="34" width="9.21875" style="5" customWidth="1"/>
    <col min="35" max="16384" width="8.88671875" style="5"/>
  </cols>
  <sheetData>
    <row r="1" spans="1:48" ht="33.75" thickBot="1">
      <c r="A1" s="1736" t="s">
        <v>14</v>
      </c>
      <c r="B1" s="1737" t="s">
        <v>15</v>
      </c>
      <c r="C1" s="492"/>
      <c r="E1" s="717" t="s">
        <v>803</v>
      </c>
    </row>
    <row r="3" spans="1:48">
      <c r="A3" s="287" t="s">
        <v>18</v>
      </c>
    </row>
    <row r="4" spans="1:48" ht="15.75">
      <c r="A4" s="1738">
        <v>0</v>
      </c>
      <c r="B4" s="418" t="s">
        <v>127</v>
      </c>
    </row>
    <row r="5" spans="1:48" s="156" customFormat="1" ht="15.75">
      <c r="A5" s="1739"/>
      <c r="B5" s="1739"/>
      <c r="C5" s="237"/>
      <c r="D5" s="1740"/>
      <c r="AA5" s="1741"/>
    </row>
    <row r="6" spans="1:48" s="1744" customFormat="1" ht="15.75">
      <c r="A6" s="1742" t="s">
        <v>600</v>
      </c>
      <c r="B6" s="1743"/>
      <c r="C6" s="237"/>
      <c r="D6" s="1740"/>
      <c r="E6" s="156"/>
      <c r="F6" s="156"/>
      <c r="G6" s="156"/>
      <c r="H6" s="156"/>
      <c r="I6" s="156"/>
      <c r="J6" s="156"/>
      <c r="K6" s="156"/>
      <c r="L6" s="156"/>
      <c r="M6" s="156"/>
      <c r="N6" s="156"/>
      <c r="O6" s="156"/>
      <c r="P6" s="156"/>
      <c r="Q6" s="156"/>
      <c r="R6" s="156"/>
      <c r="S6" s="156"/>
      <c r="T6" s="156"/>
      <c r="X6" s="156"/>
      <c r="AA6" s="156"/>
    </row>
    <row r="7" spans="1:48" s="511" customFormat="1" ht="15.75">
      <c r="A7" s="1745"/>
      <c r="B7" s="1745"/>
      <c r="C7" s="443"/>
      <c r="D7" s="327"/>
      <c r="I7" s="708" t="s">
        <v>1864</v>
      </c>
      <c r="K7" s="708" t="s">
        <v>2919</v>
      </c>
      <c r="L7" s="708"/>
      <c r="M7" s="708"/>
      <c r="N7" s="708"/>
      <c r="O7" s="708"/>
      <c r="P7" s="708"/>
      <c r="Q7" s="708"/>
      <c r="R7" s="708"/>
      <c r="S7" s="708" t="s">
        <v>1398</v>
      </c>
      <c r="T7" s="708"/>
      <c r="U7" s="708"/>
      <c r="V7" s="708"/>
      <c r="W7" s="708"/>
      <c r="X7" s="708" t="s">
        <v>1504</v>
      </c>
      <c r="Y7" s="708"/>
      <c r="Z7" s="708"/>
      <c r="AA7" s="708"/>
      <c r="AB7" s="708"/>
      <c r="AC7" s="708" t="s">
        <v>1400</v>
      </c>
      <c r="AD7" s="708"/>
      <c r="AF7" s="314" t="s">
        <v>1401</v>
      </c>
      <c r="AH7" s="156"/>
    </row>
    <row r="8" spans="1:48" s="156" customFormat="1" ht="15.75">
      <c r="A8" s="287"/>
      <c r="B8" s="287"/>
      <c r="C8" s="237"/>
      <c r="D8" s="1740"/>
      <c r="E8" s="1190" t="s">
        <v>1396</v>
      </c>
      <c r="F8" s="1190"/>
      <c r="G8" s="1190"/>
      <c r="I8" s="1264"/>
      <c r="K8" s="1264" t="s">
        <v>1404</v>
      </c>
      <c r="L8" s="1264" t="s">
        <v>1405</v>
      </c>
      <c r="M8" s="1264" t="s">
        <v>1406</v>
      </c>
      <c r="N8" s="1264" t="s">
        <v>1407</v>
      </c>
      <c r="O8" s="1264" t="s">
        <v>1408</v>
      </c>
      <c r="P8" s="1264" t="s">
        <v>1409</v>
      </c>
      <c r="Q8" s="1264" t="s">
        <v>1410</v>
      </c>
      <c r="R8" s="1746"/>
      <c r="S8" s="1264" t="s">
        <v>1411</v>
      </c>
      <c r="T8" s="1264" t="s">
        <v>1412</v>
      </c>
      <c r="U8" s="1264" t="s">
        <v>1413</v>
      </c>
      <c r="V8" s="1264" t="s">
        <v>1414</v>
      </c>
      <c r="W8" s="1746"/>
      <c r="X8" s="1264" t="s">
        <v>1415</v>
      </c>
      <c r="Y8" s="1264" t="s">
        <v>1416</v>
      </c>
      <c r="Z8" s="1264" t="s">
        <v>1417</v>
      </c>
      <c r="AA8" s="1264"/>
      <c r="AB8" s="1746"/>
      <c r="AC8" s="1264" t="s">
        <v>543</v>
      </c>
      <c r="AD8" s="1264" t="s">
        <v>611</v>
      </c>
      <c r="AE8" s="1746"/>
      <c r="AF8" s="1264" t="s">
        <v>1418</v>
      </c>
      <c r="AG8" s="1264" t="s">
        <v>1419</v>
      </c>
      <c r="AH8" s="1264" t="s">
        <v>1420</v>
      </c>
    </row>
    <row r="9" spans="1:48" s="156" customFormat="1" ht="15.75">
      <c r="A9" s="287"/>
      <c r="B9" s="287"/>
      <c r="C9" s="237"/>
      <c r="D9" s="1740"/>
      <c r="E9" s="1190" t="s">
        <v>4692</v>
      </c>
      <c r="F9" s="1190"/>
      <c r="G9" s="1190"/>
      <c r="I9" s="1264"/>
      <c r="K9" s="1747" t="s">
        <v>313</v>
      </c>
      <c r="L9" s="1264" t="s">
        <v>1422</v>
      </c>
      <c r="M9" s="1747" t="s">
        <v>32</v>
      </c>
      <c r="N9" s="1264" t="s">
        <v>1422</v>
      </c>
      <c r="O9" s="1264" t="s">
        <v>1422</v>
      </c>
      <c r="P9" s="1264" t="s">
        <v>1423</v>
      </c>
      <c r="Q9" s="1264" t="s">
        <v>1424</v>
      </c>
      <c r="R9" s="1746"/>
      <c r="S9" s="1264" t="s">
        <v>1425</v>
      </c>
      <c r="T9" s="1264" t="s">
        <v>611</v>
      </c>
      <c r="U9" s="1748" t="s">
        <v>1426</v>
      </c>
      <c r="V9" s="1264" t="s">
        <v>1427</v>
      </c>
      <c r="W9" s="1746"/>
      <c r="X9" s="1264" t="s">
        <v>611</v>
      </c>
      <c r="Y9" s="1264" t="s">
        <v>1428</v>
      </c>
      <c r="Z9" s="1264" t="s">
        <v>1429</v>
      </c>
      <c r="AA9" s="1264" t="s">
        <v>1422</v>
      </c>
      <c r="AB9" s="1746"/>
      <c r="AC9" s="1264" t="s">
        <v>1430</v>
      </c>
      <c r="AD9" s="1264" t="s">
        <v>1431</v>
      </c>
      <c r="AE9" s="1746"/>
      <c r="AF9" s="1264" t="s">
        <v>1432</v>
      </c>
      <c r="AG9" s="1264" t="s">
        <v>1433</v>
      </c>
      <c r="AH9" s="1264" t="s">
        <v>1434</v>
      </c>
    </row>
    <row r="10" spans="1:48" s="156" customFormat="1" ht="15.75">
      <c r="A10" s="287"/>
      <c r="B10" s="287"/>
      <c r="C10" s="237"/>
      <c r="D10" s="1740"/>
      <c r="E10" s="721"/>
      <c r="F10" s="1190" t="s">
        <v>4690</v>
      </c>
      <c r="G10" s="1190"/>
      <c r="I10" s="1264"/>
      <c r="K10" s="1747"/>
      <c r="L10" s="1747" t="s">
        <v>2920</v>
      </c>
      <c r="M10" s="1747"/>
      <c r="N10" s="1747" t="s">
        <v>1436</v>
      </c>
      <c r="O10" s="1747" t="s">
        <v>1437</v>
      </c>
      <c r="P10" s="1747" t="s">
        <v>1438</v>
      </c>
      <c r="Q10" s="1747" t="s">
        <v>1439</v>
      </c>
      <c r="R10" s="115"/>
      <c r="S10" s="1747" t="s">
        <v>1440</v>
      </c>
      <c r="T10" s="1264" t="s">
        <v>1441</v>
      </c>
      <c r="U10" s="1747" t="s">
        <v>1442</v>
      </c>
      <c r="V10" s="1747" t="s">
        <v>1440</v>
      </c>
      <c r="W10" s="115"/>
      <c r="X10" s="1747" t="s">
        <v>1443</v>
      </c>
      <c r="Y10" s="1747" t="s">
        <v>1444</v>
      </c>
      <c r="Z10" s="1747" t="s">
        <v>1444</v>
      </c>
      <c r="AA10" s="1747" t="s">
        <v>1445</v>
      </c>
      <c r="AB10" s="115"/>
      <c r="AC10" s="1747" t="s">
        <v>1446</v>
      </c>
      <c r="AD10" s="1747" t="s">
        <v>1320</v>
      </c>
      <c r="AE10" s="115"/>
      <c r="AF10" s="1747" t="s">
        <v>1447</v>
      </c>
      <c r="AG10" s="1747"/>
      <c r="AH10" s="1747"/>
    </row>
    <row r="11" spans="1:48" s="156" customFormat="1" ht="15.75">
      <c r="A11" s="287"/>
      <c r="B11" s="287"/>
      <c r="C11" s="237"/>
      <c r="D11" s="1740"/>
      <c r="E11" s="314" t="s">
        <v>1448</v>
      </c>
      <c r="F11" s="314"/>
      <c r="G11" s="314"/>
      <c r="H11" s="314"/>
      <c r="I11" s="446">
        <v>1530.1187689336123</v>
      </c>
      <c r="J11" s="446"/>
      <c r="K11" s="446">
        <v>117.02483718978858</v>
      </c>
      <c r="L11" s="446">
        <v>0</v>
      </c>
      <c r="M11" s="446">
        <v>169.1828679247607</v>
      </c>
      <c r="N11" s="446">
        <v>0.62471710601575614</v>
      </c>
      <c r="O11" s="446">
        <v>119.9096</v>
      </c>
      <c r="P11" s="446">
        <v>24.909588201258085</v>
      </c>
      <c r="Q11" s="446">
        <v>68.179409894871029</v>
      </c>
      <c r="R11" s="314"/>
      <c r="S11" s="446">
        <v>197.28545643263291</v>
      </c>
      <c r="T11" s="446">
        <v>122.66576099731797</v>
      </c>
      <c r="U11" s="446">
        <v>0.1737079678446195</v>
      </c>
      <c r="V11" s="446">
        <v>2.9800902596390171</v>
      </c>
      <c r="W11" s="314"/>
      <c r="X11" s="446">
        <v>201.38400050601479</v>
      </c>
      <c r="Y11" s="446">
        <v>294.6728860273991</v>
      </c>
      <c r="Z11" s="446">
        <v>4.3734999999999999</v>
      </c>
      <c r="AA11" s="446">
        <v>48.240001181018734</v>
      </c>
      <c r="AB11" s="314"/>
      <c r="AC11" s="446">
        <v>153.54674317228591</v>
      </c>
      <c r="AD11" s="446">
        <v>4.0413756900183859</v>
      </c>
      <c r="AE11" s="314"/>
      <c r="AF11" s="446">
        <v>0</v>
      </c>
      <c r="AG11" s="446">
        <v>0.8450864929095967</v>
      </c>
      <c r="AH11" s="446">
        <v>7.9139889837175501E-2</v>
      </c>
    </row>
    <row r="12" spans="1:48" s="156" customFormat="1" ht="15.75">
      <c r="A12" s="287"/>
      <c r="B12" s="287"/>
      <c r="C12" s="237"/>
      <c r="D12" s="1740"/>
      <c r="E12" s="314"/>
      <c r="F12" s="314"/>
      <c r="G12" s="314"/>
      <c r="H12" s="314"/>
      <c r="I12" s="314"/>
      <c r="J12" s="314"/>
      <c r="K12" s="314"/>
      <c r="L12" s="314"/>
      <c r="M12" s="314"/>
      <c r="N12" s="314"/>
      <c r="O12" s="314"/>
      <c r="P12" s="314"/>
      <c r="Q12" s="314"/>
      <c r="R12" s="314"/>
      <c r="S12" s="314"/>
      <c r="T12" s="314"/>
      <c r="U12" s="314"/>
      <c r="V12" s="314"/>
      <c r="W12" s="314"/>
      <c r="X12" s="314"/>
      <c r="Y12" s="314"/>
      <c r="Z12" s="314"/>
      <c r="AA12" s="314"/>
      <c r="AB12" s="314"/>
      <c r="AC12" s="314"/>
      <c r="AD12" s="314"/>
      <c r="AE12" s="314"/>
      <c r="AF12" s="115"/>
    </row>
    <row r="13" spans="1:48" ht="15.75">
      <c r="E13" s="314" t="s">
        <v>1449</v>
      </c>
      <c r="I13" s="227"/>
      <c r="K13" s="227"/>
      <c r="L13" s="227"/>
      <c r="M13" s="227"/>
      <c r="N13" s="227"/>
      <c r="O13" s="227"/>
      <c r="P13" s="227"/>
      <c r="Q13" s="227"/>
      <c r="R13" s="227"/>
      <c r="S13" s="227"/>
      <c r="T13" s="227"/>
      <c r="U13" s="227"/>
      <c r="V13" s="227"/>
      <c r="W13" s="227"/>
      <c r="X13" s="227"/>
      <c r="Y13" s="227"/>
      <c r="Z13" s="227"/>
      <c r="AA13" s="227"/>
      <c r="AB13" s="227"/>
      <c r="AC13" s="227"/>
      <c r="AD13" s="227"/>
      <c r="AE13" s="227"/>
      <c r="AF13" s="227"/>
      <c r="AG13" s="227"/>
      <c r="AH13" s="227"/>
      <c r="AI13" s="227"/>
      <c r="AJ13" s="227"/>
      <c r="AK13" s="227"/>
      <c r="AL13" s="227"/>
      <c r="AM13" s="227"/>
      <c r="AN13" s="227"/>
      <c r="AO13" s="227"/>
      <c r="AP13" s="227"/>
      <c r="AQ13" s="227"/>
      <c r="AR13" s="227"/>
      <c r="AS13" s="227"/>
      <c r="AT13" s="227"/>
      <c r="AU13" s="227"/>
      <c r="AV13" s="227"/>
    </row>
    <row r="14" spans="1:48" ht="15.75">
      <c r="B14" s="287" t="s">
        <v>2921</v>
      </c>
      <c r="F14" s="314" t="s">
        <v>1497</v>
      </c>
      <c r="I14" s="227"/>
      <c r="J14" s="227"/>
      <c r="K14" s="227"/>
      <c r="L14" s="227"/>
      <c r="M14" s="227"/>
      <c r="N14" s="227"/>
      <c r="O14" s="227"/>
      <c r="P14" s="227"/>
      <c r="Q14" s="227"/>
      <c r="R14" s="227"/>
      <c r="S14" s="227"/>
      <c r="T14" s="227"/>
      <c r="U14" s="227"/>
      <c r="V14" s="227"/>
      <c r="W14" s="227"/>
      <c r="X14" s="227"/>
      <c r="Y14" s="227"/>
      <c r="Z14" s="227"/>
      <c r="AA14" s="227"/>
      <c r="AB14" s="227"/>
      <c r="AC14" s="227"/>
      <c r="AD14" s="227"/>
      <c r="AE14" s="227"/>
      <c r="AF14" s="227"/>
      <c r="AG14" s="227"/>
      <c r="AH14" s="227"/>
      <c r="AI14" s="227"/>
      <c r="AJ14" s="227"/>
      <c r="AK14" s="227"/>
      <c r="AL14" s="227"/>
      <c r="AM14" s="227"/>
      <c r="AN14" s="227"/>
      <c r="AO14" s="227"/>
      <c r="AP14" s="227"/>
      <c r="AQ14" s="227"/>
      <c r="AR14" s="227"/>
      <c r="AS14" s="227"/>
      <c r="AT14" s="227"/>
      <c r="AU14" s="227"/>
      <c r="AV14" s="227"/>
    </row>
    <row r="15" spans="1:48">
      <c r="B15" s="287">
        <v>0</v>
      </c>
      <c r="G15" s="156" t="s">
        <v>2922</v>
      </c>
      <c r="I15" s="227">
        <v>495.70887727815062</v>
      </c>
      <c r="J15" s="227"/>
      <c r="K15" s="227">
        <v>0</v>
      </c>
      <c r="L15" s="227">
        <v>0</v>
      </c>
      <c r="M15" s="227">
        <v>360.79421314675665</v>
      </c>
      <c r="N15" s="227">
        <v>0</v>
      </c>
      <c r="O15" s="227">
        <v>0</v>
      </c>
      <c r="P15" s="227">
        <v>0</v>
      </c>
      <c r="Q15" s="227">
        <v>134.91466413139398</v>
      </c>
      <c r="R15" s="227"/>
      <c r="S15" s="227">
        <v>0</v>
      </c>
      <c r="T15" s="227">
        <v>0</v>
      </c>
      <c r="U15" s="227">
        <v>0</v>
      </c>
      <c r="V15" s="227">
        <v>0</v>
      </c>
      <c r="W15" s="227"/>
      <c r="X15" s="227">
        <v>0</v>
      </c>
      <c r="Y15" s="227">
        <v>0</v>
      </c>
      <c r="Z15" s="227">
        <v>0</v>
      </c>
      <c r="AA15" s="227">
        <v>0</v>
      </c>
      <c r="AB15" s="227"/>
      <c r="AC15" s="227">
        <v>0</v>
      </c>
      <c r="AD15" s="227">
        <v>0</v>
      </c>
      <c r="AE15" s="227"/>
      <c r="AF15" s="227">
        <v>0</v>
      </c>
      <c r="AG15" s="227">
        <v>0</v>
      </c>
      <c r="AH15" s="227">
        <v>0</v>
      </c>
      <c r="AI15" s="227"/>
      <c r="AJ15" s="227"/>
      <c r="AK15" s="227"/>
      <c r="AL15" s="227"/>
      <c r="AM15" s="227"/>
      <c r="AN15" s="227"/>
      <c r="AO15" s="227"/>
      <c r="AP15" s="227"/>
      <c r="AQ15" s="227"/>
      <c r="AR15" s="227"/>
      <c r="AS15" s="227"/>
      <c r="AT15" s="227"/>
      <c r="AU15" s="227"/>
      <c r="AV15" s="227"/>
    </row>
    <row r="16" spans="1:48">
      <c r="B16" s="287">
        <v>0</v>
      </c>
      <c r="G16" s="156" t="s">
        <v>31</v>
      </c>
      <c r="I16" s="227">
        <v>65.524619860991251</v>
      </c>
      <c r="J16" s="227"/>
      <c r="K16" s="227">
        <v>0</v>
      </c>
      <c r="L16" s="227">
        <v>0</v>
      </c>
      <c r="M16" s="227">
        <v>65.524619860991251</v>
      </c>
      <c r="N16" s="227">
        <v>0</v>
      </c>
      <c r="O16" s="227">
        <v>0</v>
      </c>
      <c r="P16" s="227">
        <v>0</v>
      </c>
      <c r="Q16" s="227">
        <v>0</v>
      </c>
      <c r="R16" s="227"/>
      <c r="S16" s="227">
        <v>0</v>
      </c>
      <c r="T16" s="227">
        <v>0</v>
      </c>
      <c r="U16" s="227">
        <v>0</v>
      </c>
      <c r="V16" s="227">
        <v>0</v>
      </c>
      <c r="W16" s="227"/>
      <c r="X16" s="227">
        <v>0</v>
      </c>
      <c r="Y16" s="227">
        <v>0</v>
      </c>
      <c r="Z16" s="227">
        <v>0</v>
      </c>
      <c r="AA16" s="227">
        <v>0</v>
      </c>
      <c r="AB16" s="227"/>
      <c r="AC16" s="227">
        <v>0</v>
      </c>
      <c r="AD16" s="227">
        <v>0</v>
      </c>
      <c r="AE16" s="227"/>
      <c r="AF16" s="227">
        <v>0</v>
      </c>
      <c r="AG16" s="227">
        <v>0</v>
      </c>
      <c r="AH16" s="227">
        <v>0</v>
      </c>
      <c r="AI16" s="227"/>
      <c r="AJ16" s="227"/>
      <c r="AK16" s="227"/>
      <c r="AL16" s="227"/>
      <c r="AM16" s="227"/>
      <c r="AN16" s="227"/>
      <c r="AO16" s="227"/>
      <c r="AP16" s="227"/>
      <c r="AQ16" s="227"/>
      <c r="AR16" s="227"/>
      <c r="AS16" s="227"/>
      <c r="AT16" s="227"/>
      <c r="AU16" s="227"/>
      <c r="AV16" s="227"/>
    </row>
    <row r="17" spans="2:48" s="5" customFormat="1">
      <c r="B17" s="287">
        <v>0</v>
      </c>
      <c r="C17" s="237"/>
      <c r="D17" s="227"/>
      <c r="G17" s="156" t="s">
        <v>1451</v>
      </c>
      <c r="H17" s="156"/>
      <c r="I17" s="227">
        <v>29.178395783908638</v>
      </c>
      <c r="J17" s="227"/>
      <c r="K17" s="227">
        <v>0</v>
      </c>
      <c r="L17" s="227">
        <v>0</v>
      </c>
      <c r="M17" s="227">
        <v>29.178395783908638</v>
      </c>
      <c r="N17" s="227">
        <v>0</v>
      </c>
      <c r="O17" s="227">
        <v>0</v>
      </c>
      <c r="P17" s="227">
        <v>0</v>
      </c>
      <c r="Q17" s="227">
        <v>0</v>
      </c>
      <c r="R17" s="227"/>
      <c r="S17" s="227">
        <v>0</v>
      </c>
      <c r="T17" s="227">
        <v>0</v>
      </c>
      <c r="U17" s="227">
        <v>0</v>
      </c>
      <c r="V17" s="227">
        <v>0</v>
      </c>
      <c r="W17" s="227"/>
      <c r="X17" s="227">
        <v>0</v>
      </c>
      <c r="Y17" s="227">
        <v>0</v>
      </c>
      <c r="Z17" s="227">
        <v>0</v>
      </c>
      <c r="AA17" s="227">
        <v>0</v>
      </c>
      <c r="AB17" s="227"/>
      <c r="AC17" s="227">
        <v>0</v>
      </c>
      <c r="AD17" s="227">
        <v>0</v>
      </c>
      <c r="AE17" s="227"/>
      <c r="AF17" s="227">
        <v>0</v>
      </c>
      <c r="AG17" s="227">
        <v>0</v>
      </c>
      <c r="AH17" s="227">
        <v>0</v>
      </c>
      <c r="AI17" s="227"/>
      <c r="AJ17" s="227"/>
      <c r="AK17" s="227"/>
      <c r="AL17" s="227"/>
      <c r="AM17" s="227"/>
      <c r="AN17" s="227"/>
      <c r="AO17" s="227"/>
      <c r="AP17" s="227"/>
      <c r="AQ17" s="227"/>
      <c r="AR17" s="227"/>
      <c r="AS17" s="227"/>
      <c r="AT17" s="227"/>
      <c r="AU17" s="227"/>
      <c r="AV17" s="227"/>
    </row>
    <row r="18" spans="2:48" s="5" customFormat="1">
      <c r="B18" s="287">
        <v>0</v>
      </c>
      <c r="C18" s="237"/>
      <c r="D18" s="227"/>
      <c r="G18" s="156" t="s">
        <v>34</v>
      </c>
      <c r="H18" s="156"/>
      <c r="I18" s="227">
        <v>325.84332481145151</v>
      </c>
      <c r="J18" s="227"/>
      <c r="K18" s="227">
        <v>1.2638199999999999</v>
      </c>
      <c r="L18" s="227">
        <v>0</v>
      </c>
      <c r="M18" s="227">
        <v>3.8746866494246577</v>
      </c>
      <c r="N18" s="227">
        <v>0</v>
      </c>
      <c r="O18" s="227">
        <v>0</v>
      </c>
      <c r="P18" s="227">
        <v>0</v>
      </c>
      <c r="Q18" s="227">
        <v>0</v>
      </c>
      <c r="R18" s="227"/>
      <c r="S18" s="227">
        <v>297.54281690202691</v>
      </c>
      <c r="T18" s="227">
        <v>0</v>
      </c>
      <c r="U18" s="227">
        <v>0</v>
      </c>
      <c r="V18" s="227">
        <v>23.162001259999997</v>
      </c>
      <c r="W18" s="227"/>
      <c r="X18" s="227">
        <v>0</v>
      </c>
      <c r="Y18" s="227">
        <v>0</v>
      </c>
      <c r="Z18" s="227">
        <v>0</v>
      </c>
      <c r="AA18" s="227">
        <v>0</v>
      </c>
      <c r="AB18" s="227"/>
      <c r="AC18" s="227">
        <v>0</v>
      </c>
      <c r="AD18" s="227">
        <v>0</v>
      </c>
      <c r="AE18" s="227"/>
      <c r="AF18" s="227">
        <v>0</v>
      </c>
      <c r="AG18" s="227">
        <v>0</v>
      </c>
      <c r="AH18" s="227">
        <v>0</v>
      </c>
      <c r="AI18" s="227"/>
      <c r="AJ18" s="227"/>
      <c r="AK18" s="227"/>
      <c r="AL18" s="227"/>
      <c r="AM18" s="227"/>
      <c r="AN18" s="227"/>
      <c r="AO18" s="227"/>
      <c r="AP18" s="227"/>
      <c r="AQ18" s="227"/>
      <c r="AR18" s="227"/>
      <c r="AS18" s="227"/>
      <c r="AT18" s="227"/>
      <c r="AU18" s="227"/>
      <c r="AV18" s="227"/>
    </row>
    <row r="19" spans="2:48" s="5" customFormat="1">
      <c r="B19" s="287">
        <v>0</v>
      </c>
      <c r="C19" s="237"/>
      <c r="D19" s="227"/>
      <c r="G19" s="156" t="s">
        <v>30</v>
      </c>
      <c r="H19" s="156"/>
      <c r="I19" s="227">
        <v>62.160117654461438</v>
      </c>
      <c r="J19" s="227"/>
      <c r="K19" s="227">
        <v>0</v>
      </c>
      <c r="L19" s="227">
        <v>0</v>
      </c>
      <c r="M19" s="227">
        <v>62.160117654461438</v>
      </c>
      <c r="N19" s="227">
        <v>0</v>
      </c>
      <c r="O19" s="227">
        <v>0</v>
      </c>
      <c r="P19" s="227">
        <v>0</v>
      </c>
      <c r="Q19" s="227">
        <v>0</v>
      </c>
      <c r="R19" s="227"/>
      <c r="S19" s="227">
        <v>0</v>
      </c>
      <c r="T19" s="227">
        <v>0</v>
      </c>
      <c r="U19" s="227">
        <v>0</v>
      </c>
      <c r="V19" s="227">
        <v>0</v>
      </c>
      <c r="W19" s="227"/>
      <c r="X19" s="227">
        <v>0</v>
      </c>
      <c r="Y19" s="227">
        <v>0</v>
      </c>
      <c r="Z19" s="227">
        <v>0</v>
      </c>
      <c r="AA19" s="227">
        <v>0</v>
      </c>
      <c r="AB19" s="227"/>
      <c r="AC19" s="227">
        <v>0</v>
      </c>
      <c r="AD19" s="227">
        <v>0</v>
      </c>
      <c r="AE19" s="227"/>
      <c r="AF19" s="227">
        <v>0</v>
      </c>
      <c r="AG19" s="227">
        <v>0</v>
      </c>
      <c r="AH19" s="227">
        <v>0</v>
      </c>
      <c r="AI19" s="227"/>
      <c r="AJ19" s="227"/>
      <c r="AK19" s="227"/>
      <c r="AL19" s="227"/>
      <c r="AM19" s="227"/>
      <c r="AN19" s="227"/>
      <c r="AO19" s="227"/>
      <c r="AP19" s="227"/>
      <c r="AQ19" s="227"/>
      <c r="AR19" s="227"/>
      <c r="AS19" s="227"/>
      <c r="AT19" s="227"/>
      <c r="AU19" s="227"/>
      <c r="AV19" s="227"/>
    </row>
    <row r="20" spans="2:48" s="5" customFormat="1">
      <c r="B20" s="287">
        <v>0</v>
      </c>
      <c r="C20" s="237"/>
      <c r="D20" s="227"/>
      <c r="G20" s="156" t="s">
        <v>489</v>
      </c>
      <c r="H20" s="156"/>
      <c r="I20" s="227">
        <v>0</v>
      </c>
      <c r="J20" s="227"/>
      <c r="K20" s="227">
        <v>0</v>
      </c>
      <c r="L20" s="227">
        <v>0</v>
      </c>
      <c r="M20" s="227">
        <v>0</v>
      </c>
      <c r="N20" s="227">
        <v>0</v>
      </c>
      <c r="O20" s="227">
        <v>0</v>
      </c>
      <c r="P20" s="227">
        <v>0</v>
      </c>
      <c r="Q20" s="227">
        <v>0</v>
      </c>
      <c r="R20" s="227"/>
      <c r="S20" s="227">
        <v>0</v>
      </c>
      <c r="T20" s="227">
        <v>0</v>
      </c>
      <c r="U20" s="227">
        <v>0</v>
      </c>
      <c r="V20" s="227">
        <v>0</v>
      </c>
      <c r="W20" s="227"/>
      <c r="X20" s="227">
        <v>0</v>
      </c>
      <c r="Y20" s="227">
        <v>0</v>
      </c>
      <c r="Z20" s="227">
        <v>0</v>
      </c>
      <c r="AA20" s="227">
        <v>0</v>
      </c>
      <c r="AB20" s="227"/>
      <c r="AC20" s="227">
        <v>0</v>
      </c>
      <c r="AD20" s="227">
        <v>0</v>
      </c>
      <c r="AE20" s="227"/>
      <c r="AF20" s="227">
        <v>0</v>
      </c>
      <c r="AG20" s="227">
        <v>0</v>
      </c>
      <c r="AH20" s="227">
        <v>0</v>
      </c>
      <c r="AI20" s="227"/>
      <c r="AJ20" s="227"/>
      <c r="AK20" s="227"/>
      <c r="AL20" s="227"/>
      <c r="AM20" s="227"/>
      <c r="AN20" s="227"/>
      <c r="AO20" s="227"/>
      <c r="AP20" s="227"/>
      <c r="AQ20" s="227"/>
      <c r="AR20" s="227"/>
      <c r="AS20" s="227"/>
      <c r="AT20" s="227"/>
      <c r="AU20" s="227"/>
      <c r="AV20" s="227"/>
    </row>
    <row r="21" spans="2:48" s="5" customFormat="1">
      <c r="B21" s="287">
        <v>0</v>
      </c>
      <c r="C21" s="237"/>
      <c r="D21" s="227"/>
      <c r="G21" s="156" t="s">
        <v>474</v>
      </c>
      <c r="H21" s="156"/>
      <c r="I21" s="227">
        <v>359.68301217841417</v>
      </c>
      <c r="J21" s="227"/>
      <c r="K21" s="227">
        <v>0</v>
      </c>
      <c r="L21" s="227">
        <v>0</v>
      </c>
      <c r="M21" s="227">
        <v>359.68301217841417</v>
      </c>
      <c r="N21" s="227">
        <v>0</v>
      </c>
      <c r="O21" s="227">
        <v>0</v>
      </c>
      <c r="P21" s="227">
        <v>0</v>
      </c>
      <c r="Q21" s="227">
        <v>0</v>
      </c>
      <c r="R21" s="227"/>
      <c r="S21" s="227">
        <v>0</v>
      </c>
      <c r="T21" s="227">
        <v>0</v>
      </c>
      <c r="U21" s="227">
        <v>0</v>
      </c>
      <c r="V21" s="227">
        <v>0</v>
      </c>
      <c r="W21" s="227"/>
      <c r="X21" s="227">
        <v>0</v>
      </c>
      <c r="Y21" s="227">
        <v>0</v>
      </c>
      <c r="Z21" s="227">
        <v>0</v>
      </c>
      <c r="AA21" s="227">
        <v>0</v>
      </c>
      <c r="AB21" s="227"/>
      <c r="AC21" s="227">
        <v>0</v>
      </c>
      <c r="AD21" s="227">
        <v>0</v>
      </c>
      <c r="AE21" s="227"/>
      <c r="AF21" s="227">
        <v>0</v>
      </c>
      <c r="AG21" s="227">
        <v>0</v>
      </c>
      <c r="AH21" s="227">
        <v>0</v>
      </c>
      <c r="AI21" s="227"/>
      <c r="AJ21" s="227"/>
      <c r="AK21" s="227"/>
      <c r="AL21" s="227"/>
      <c r="AM21" s="227"/>
      <c r="AN21" s="227"/>
      <c r="AO21" s="227"/>
      <c r="AP21" s="227"/>
      <c r="AQ21" s="227"/>
      <c r="AR21" s="227"/>
      <c r="AS21" s="227"/>
      <c r="AT21" s="227"/>
      <c r="AU21" s="227"/>
      <c r="AV21" s="227"/>
    </row>
    <row r="22" spans="2:48" s="5" customFormat="1">
      <c r="B22" s="287">
        <v>0</v>
      </c>
      <c r="C22" s="237"/>
      <c r="D22" s="227"/>
      <c r="G22" s="156" t="s">
        <v>2923</v>
      </c>
      <c r="H22" s="156"/>
      <c r="I22" s="227">
        <v>26.5657</v>
      </c>
      <c r="J22" s="227"/>
      <c r="K22" s="227">
        <v>0</v>
      </c>
      <c r="L22" s="227">
        <v>0</v>
      </c>
      <c r="M22" s="227">
        <v>26.5657</v>
      </c>
      <c r="N22" s="227">
        <v>0</v>
      </c>
      <c r="O22" s="227">
        <v>0</v>
      </c>
      <c r="P22" s="227">
        <v>0</v>
      </c>
      <c r="Q22" s="227">
        <v>0</v>
      </c>
      <c r="R22" s="227"/>
      <c r="S22" s="227">
        <v>0</v>
      </c>
      <c r="T22" s="227">
        <v>0</v>
      </c>
      <c r="U22" s="227">
        <v>0</v>
      </c>
      <c r="V22" s="227">
        <v>0</v>
      </c>
      <c r="W22" s="227"/>
      <c r="X22" s="227">
        <v>0</v>
      </c>
      <c r="Y22" s="227">
        <v>0</v>
      </c>
      <c r="Z22" s="227">
        <v>0</v>
      </c>
      <c r="AA22" s="227">
        <v>0</v>
      </c>
      <c r="AB22" s="227"/>
      <c r="AC22" s="227">
        <v>0</v>
      </c>
      <c r="AD22" s="227">
        <v>0</v>
      </c>
      <c r="AE22" s="227"/>
      <c r="AF22" s="227">
        <v>0</v>
      </c>
      <c r="AG22" s="227">
        <v>0</v>
      </c>
      <c r="AH22" s="227">
        <v>0</v>
      </c>
      <c r="AI22" s="227"/>
      <c r="AJ22" s="227"/>
      <c r="AK22" s="227"/>
      <c r="AL22" s="227"/>
      <c r="AM22" s="227"/>
      <c r="AN22" s="227"/>
      <c r="AO22" s="227"/>
      <c r="AP22" s="227"/>
      <c r="AQ22" s="227"/>
      <c r="AR22" s="227"/>
      <c r="AS22" s="227"/>
      <c r="AT22" s="227"/>
      <c r="AU22" s="227"/>
      <c r="AV22" s="227"/>
    </row>
    <row r="23" spans="2:48" s="5" customFormat="1">
      <c r="B23" s="287">
        <v>0</v>
      </c>
      <c r="C23" s="237"/>
      <c r="D23" s="227"/>
      <c r="G23" s="156" t="s">
        <v>1454</v>
      </c>
      <c r="H23" s="156"/>
      <c r="I23" s="227">
        <v>27.462998370000001</v>
      </c>
      <c r="J23" s="227"/>
      <c r="K23" s="227">
        <v>7.6408983700000004</v>
      </c>
      <c r="L23" s="227">
        <v>0</v>
      </c>
      <c r="M23" s="227">
        <v>19.822099999999999</v>
      </c>
      <c r="N23" s="227">
        <v>0</v>
      </c>
      <c r="O23" s="227">
        <v>0</v>
      </c>
      <c r="P23" s="227">
        <v>0</v>
      </c>
      <c r="Q23" s="227">
        <v>0</v>
      </c>
      <c r="R23" s="227"/>
      <c r="S23" s="227">
        <v>0</v>
      </c>
      <c r="T23" s="227">
        <v>0</v>
      </c>
      <c r="U23" s="227">
        <v>0</v>
      </c>
      <c r="V23" s="227">
        <v>0</v>
      </c>
      <c r="W23" s="227"/>
      <c r="X23" s="227">
        <v>0</v>
      </c>
      <c r="Y23" s="227">
        <v>0</v>
      </c>
      <c r="Z23" s="227">
        <v>0</v>
      </c>
      <c r="AA23" s="227">
        <v>0</v>
      </c>
      <c r="AB23" s="227"/>
      <c r="AC23" s="227">
        <v>0</v>
      </c>
      <c r="AD23" s="227">
        <v>0</v>
      </c>
      <c r="AE23" s="227"/>
      <c r="AF23" s="227">
        <v>0</v>
      </c>
      <c r="AG23" s="227">
        <v>0</v>
      </c>
      <c r="AH23" s="227">
        <v>0</v>
      </c>
      <c r="AI23" s="227"/>
      <c r="AJ23" s="227"/>
      <c r="AK23" s="227"/>
      <c r="AL23" s="227"/>
      <c r="AM23" s="227"/>
      <c r="AN23" s="227"/>
      <c r="AO23" s="227"/>
      <c r="AP23" s="227"/>
      <c r="AQ23" s="227"/>
      <c r="AR23" s="227"/>
      <c r="AS23" s="227"/>
      <c r="AT23" s="227"/>
      <c r="AU23" s="227"/>
      <c r="AV23" s="227"/>
    </row>
    <row r="24" spans="2:48" s="5" customFormat="1" ht="15.75">
      <c r="B24" s="287">
        <v>0</v>
      </c>
      <c r="C24" s="237"/>
      <c r="D24" s="227"/>
      <c r="G24" s="314" t="s">
        <v>2924</v>
      </c>
      <c r="H24" s="314"/>
      <c r="I24" s="239">
        <v>1392.1270459373775</v>
      </c>
      <c r="J24" s="239"/>
      <c r="K24" s="239">
        <v>8.9047183700000012</v>
      </c>
      <c r="L24" s="239">
        <v>0</v>
      </c>
      <c r="M24" s="239">
        <v>927.60284527395675</v>
      </c>
      <c r="N24" s="239">
        <v>0</v>
      </c>
      <c r="O24" s="239">
        <v>0</v>
      </c>
      <c r="P24" s="239">
        <v>0</v>
      </c>
      <c r="Q24" s="239">
        <v>134.91466413139398</v>
      </c>
      <c r="R24" s="239"/>
      <c r="S24" s="239">
        <v>297.54281690202691</v>
      </c>
      <c r="T24" s="239">
        <v>0</v>
      </c>
      <c r="U24" s="239">
        <v>0</v>
      </c>
      <c r="V24" s="239">
        <v>23.162001259999997</v>
      </c>
      <c r="W24" s="239"/>
      <c r="X24" s="239">
        <v>0</v>
      </c>
      <c r="Y24" s="239">
        <v>0</v>
      </c>
      <c r="Z24" s="239">
        <v>0</v>
      </c>
      <c r="AA24" s="239">
        <v>0</v>
      </c>
      <c r="AB24" s="239"/>
      <c r="AC24" s="239">
        <v>0</v>
      </c>
      <c r="AD24" s="239">
        <v>0</v>
      </c>
      <c r="AE24" s="227"/>
      <c r="AF24" s="239">
        <v>0</v>
      </c>
      <c r="AG24" s="239">
        <v>0</v>
      </c>
      <c r="AH24" s="239">
        <v>0</v>
      </c>
      <c r="AI24" s="227"/>
      <c r="AJ24" s="227"/>
      <c r="AK24" s="227"/>
      <c r="AL24" s="227"/>
      <c r="AM24" s="227"/>
      <c r="AN24" s="227"/>
      <c r="AO24" s="227"/>
      <c r="AP24" s="227"/>
      <c r="AQ24" s="227"/>
      <c r="AR24" s="227"/>
      <c r="AS24" s="227"/>
      <c r="AT24" s="227"/>
      <c r="AU24" s="227"/>
      <c r="AV24" s="227"/>
    </row>
    <row r="25" spans="2:48" s="5" customFormat="1">
      <c r="B25" s="287">
        <v>0</v>
      </c>
      <c r="C25" s="237"/>
      <c r="D25" s="227"/>
      <c r="G25" s="156"/>
      <c r="H25" s="156"/>
      <c r="I25" s="227"/>
      <c r="J25" s="227"/>
      <c r="K25" s="227"/>
      <c r="L25" s="227"/>
      <c r="M25" s="227"/>
      <c r="N25" s="227"/>
      <c r="O25" s="227"/>
      <c r="P25" s="227"/>
      <c r="Q25" s="227"/>
      <c r="R25" s="227"/>
      <c r="S25" s="227"/>
      <c r="T25" s="227"/>
      <c r="U25" s="227"/>
      <c r="V25" s="227"/>
      <c r="W25" s="227"/>
      <c r="X25" s="227"/>
      <c r="Y25" s="227"/>
      <c r="Z25" s="227"/>
      <c r="AA25" s="227"/>
      <c r="AB25" s="227"/>
      <c r="AC25" s="227"/>
      <c r="AD25" s="227"/>
      <c r="AE25" s="227"/>
      <c r="AF25" s="227"/>
      <c r="AG25" s="227"/>
      <c r="AH25" s="227"/>
      <c r="AI25" s="227"/>
      <c r="AJ25" s="227"/>
      <c r="AK25" s="227"/>
      <c r="AL25" s="227"/>
      <c r="AM25" s="227"/>
      <c r="AN25" s="227"/>
      <c r="AO25" s="227"/>
      <c r="AP25" s="227"/>
      <c r="AQ25" s="227"/>
      <c r="AR25" s="227"/>
      <c r="AS25" s="227"/>
      <c r="AT25" s="227"/>
      <c r="AU25" s="227"/>
      <c r="AV25" s="227"/>
    </row>
    <row r="26" spans="2:48" s="5" customFormat="1" ht="15.75">
      <c r="B26" s="287">
        <v>0</v>
      </c>
      <c r="C26" s="237"/>
      <c r="D26" s="227">
        <v>245.41553990347688</v>
      </c>
      <c r="F26" s="314" t="s">
        <v>1456</v>
      </c>
      <c r="G26" s="156"/>
      <c r="H26" s="156"/>
      <c r="I26" s="239">
        <v>245.41553990347688</v>
      </c>
      <c r="J26" s="239"/>
      <c r="K26" s="239">
        <v>15.6521990299252</v>
      </c>
      <c r="L26" s="239">
        <v>0</v>
      </c>
      <c r="M26" s="239">
        <v>0</v>
      </c>
      <c r="N26" s="239">
        <v>0</v>
      </c>
      <c r="O26" s="239">
        <v>0</v>
      </c>
      <c r="P26" s="239">
        <v>0</v>
      </c>
      <c r="Q26" s="239">
        <v>0</v>
      </c>
      <c r="R26" s="239"/>
      <c r="S26" s="239">
        <v>0</v>
      </c>
      <c r="T26" s="239">
        <v>0</v>
      </c>
      <c r="U26" s="239">
        <v>0</v>
      </c>
      <c r="V26" s="239">
        <v>0</v>
      </c>
      <c r="W26" s="239"/>
      <c r="X26" s="239">
        <v>0</v>
      </c>
      <c r="Y26" s="239">
        <v>0</v>
      </c>
      <c r="Z26" s="239">
        <v>0</v>
      </c>
      <c r="AA26" s="239">
        <v>0</v>
      </c>
      <c r="AB26" s="239"/>
      <c r="AC26" s="239">
        <v>229.7633408735517</v>
      </c>
      <c r="AD26" s="239">
        <v>0</v>
      </c>
      <c r="AE26" s="239"/>
      <c r="AF26" s="239">
        <v>0</v>
      </c>
      <c r="AG26" s="239">
        <v>0</v>
      </c>
      <c r="AH26" s="239">
        <v>0</v>
      </c>
      <c r="AI26" s="227"/>
      <c r="AJ26" s="227"/>
      <c r="AK26" s="227"/>
      <c r="AL26" s="227"/>
      <c r="AM26" s="227"/>
      <c r="AN26" s="227"/>
      <c r="AO26" s="227"/>
      <c r="AP26" s="227"/>
      <c r="AQ26" s="227"/>
      <c r="AR26" s="227"/>
      <c r="AS26" s="227"/>
      <c r="AT26" s="227"/>
      <c r="AU26" s="227"/>
      <c r="AV26" s="227"/>
    </row>
    <row r="27" spans="2:48" s="5" customFormat="1">
      <c r="B27" s="287">
        <v>0</v>
      </c>
      <c r="C27" s="237"/>
      <c r="D27" s="227"/>
      <c r="G27" s="156"/>
      <c r="H27" s="156"/>
      <c r="I27" s="227"/>
      <c r="J27" s="227"/>
      <c r="K27" s="227"/>
      <c r="L27" s="227"/>
      <c r="M27" s="227"/>
      <c r="N27" s="227"/>
      <c r="O27" s="227"/>
      <c r="P27" s="227"/>
      <c r="Q27" s="227"/>
      <c r="R27" s="227"/>
      <c r="S27" s="227"/>
      <c r="T27" s="227"/>
      <c r="U27" s="227"/>
      <c r="V27" s="227"/>
      <c r="W27" s="227"/>
      <c r="X27" s="227"/>
      <c r="Y27" s="227"/>
      <c r="Z27" s="227"/>
      <c r="AA27" s="227"/>
      <c r="AB27" s="227"/>
      <c r="AC27" s="227"/>
      <c r="AD27" s="227"/>
      <c r="AE27" s="227"/>
      <c r="AF27" s="227"/>
      <c r="AG27" s="227"/>
      <c r="AH27" s="227"/>
      <c r="AI27" s="227"/>
      <c r="AJ27" s="227"/>
      <c r="AK27" s="227"/>
      <c r="AL27" s="227"/>
      <c r="AM27" s="227"/>
      <c r="AN27" s="227"/>
      <c r="AO27" s="227"/>
      <c r="AP27" s="227"/>
      <c r="AQ27" s="227"/>
      <c r="AR27" s="227"/>
      <c r="AS27" s="227"/>
      <c r="AT27" s="227"/>
      <c r="AU27" s="227"/>
      <c r="AV27" s="227"/>
    </row>
    <row r="28" spans="2:48" s="5" customFormat="1" ht="15.75">
      <c r="B28" s="287">
        <v>0</v>
      </c>
      <c r="C28" s="237"/>
      <c r="D28" s="227"/>
      <c r="F28" s="314" t="s">
        <v>1457</v>
      </c>
      <c r="G28" s="156"/>
      <c r="H28" s="156"/>
      <c r="I28" s="227"/>
      <c r="J28" s="227"/>
      <c r="K28" s="227"/>
      <c r="L28" s="227"/>
      <c r="M28" s="227"/>
      <c r="N28" s="227"/>
      <c r="O28" s="227"/>
      <c r="P28" s="227"/>
      <c r="Q28" s="227"/>
      <c r="R28" s="227"/>
      <c r="S28" s="227"/>
      <c r="T28" s="227"/>
      <c r="U28" s="227"/>
      <c r="V28" s="227"/>
      <c r="W28" s="227"/>
      <c r="X28" s="227"/>
      <c r="Y28" s="227"/>
      <c r="Z28" s="227"/>
      <c r="AA28" s="227"/>
      <c r="AB28" s="227"/>
      <c r="AC28" s="227"/>
      <c r="AD28" s="227"/>
      <c r="AE28" s="227"/>
      <c r="AF28" s="227"/>
      <c r="AG28" s="227"/>
      <c r="AH28" s="227"/>
      <c r="AI28" s="227"/>
      <c r="AJ28" s="227"/>
      <c r="AK28" s="227"/>
      <c r="AL28" s="227"/>
      <c r="AM28" s="227"/>
      <c r="AN28" s="227"/>
      <c r="AO28" s="227"/>
      <c r="AP28" s="227"/>
      <c r="AQ28" s="227"/>
      <c r="AR28" s="227"/>
      <c r="AS28" s="227"/>
      <c r="AT28" s="227"/>
      <c r="AU28" s="227"/>
      <c r="AV28" s="227"/>
    </row>
    <row r="29" spans="2:48" s="5" customFormat="1">
      <c r="B29" s="287">
        <v>0</v>
      </c>
      <c r="C29" s="237"/>
      <c r="D29" s="227">
        <v>224.7633408735517</v>
      </c>
      <c r="G29" s="156" t="s">
        <v>72</v>
      </c>
      <c r="H29" s="156"/>
      <c r="I29" s="227">
        <v>224.7633408735517</v>
      </c>
      <c r="J29" s="227"/>
      <c r="K29" s="227">
        <v>0</v>
      </c>
      <c r="L29" s="227">
        <v>0</v>
      </c>
      <c r="M29" s="227">
        <v>0</v>
      </c>
      <c r="N29" s="227">
        <v>0</v>
      </c>
      <c r="O29" s="227">
        <v>0</v>
      </c>
      <c r="P29" s="227">
        <v>0</v>
      </c>
      <c r="Q29" s="227">
        <v>0</v>
      </c>
      <c r="R29" s="227"/>
      <c r="S29" s="227">
        <v>0</v>
      </c>
      <c r="T29" s="227">
        <v>0</v>
      </c>
      <c r="U29" s="227">
        <v>0</v>
      </c>
      <c r="V29" s="227">
        <v>0</v>
      </c>
      <c r="W29" s="227"/>
      <c r="X29" s="227">
        <v>0</v>
      </c>
      <c r="Y29" s="227">
        <v>0</v>
      </c>
      <c r="Z29" s="227">
        <v>0</v>
      </c>
      <c r="AA29" s="227">
        <v>0</v>
      </c>
      <c r="AB29" s="227"/>
      <c r="AC29" s="227">
        <v>224.7633408735517</v>
      </c>
      <c r="AD29" s="227">
        <v>0</v>
      </c>
      <c r="AE29" s="227"/>
      <c r="AF29" s="227">
        <v>0</v>
      </c>
      <c r="AG29" s="227">
        <v>0</v>
      </c>
      <c r="AH29" s="227">
        <v>0</v>
      </c>
      <c r="AI29" s="227"/>
      <c r="AJ29" s="227"/>
      <c r="AK29" s="227"/>
      <c r="AL29" s="227"/>
      <c r="AM29" s="227"/>
      <c r="AN29" s="227"/>
      <c r="AO29" s="227"/>
      <c r="AP29" s="227"/>
      <c r="AQ29" s="227"/>
      <c r="AR29" s="227"/>
      <c r="AS29" s="227"/>
      <c r="AT29" s="227"/>
      <c r="AU29" s="227"/>
      <c r="AV29" s="227"/>
    </row>
    <row r="30" spans="2:48" s="5" customFormat="1">
      <c r="B30" s="287">
        <v>0</v>
      </c>
      <c r="C30" s="237"/>
      <c r="D30" s="227">
        <v>15.6521990299252</v>
      </c>
      <c r="G30" s="156" t="s">
        <v>683</v>
      </c>
      <c r="H30" s="156"/>
      <c r="I30" s="227">
        <v>15.6521990299252</v>
      </c>
      <c r="J30" s="227"/>
      <c r="K30" s="227">
        <v>15.6521990299252</v>
      </c>
      <c r="L30" s="227">
        <v>0</v>
      </c>
      <c r="M30" s="227">
        <v>0</v>
      </c>
      <c r="N30" s="227">
        <v>0</v>
      </c>
      <c r="O30" s="227">
        <v>0</v>
      </c>
      <c r="P30" s="227">
        <v>0</v>
      </c>
      <c r="Q30" s="227">
        <v>0</v>
      </c>
      <c r="R30" s="227"/>
      <c r="S30" s="227">
        <v>0</v>
      </c>
      <c r="T30" s="227">
        <v>0</v>
      </c>
      <c r="U30" s="227">
        <v>0</v>
      </c>
      <c r="V30" s="227">
        <v>0</v>
      </c>
      <c r="W30" s="227"/>
      <c r="X30" s="227">
        <v>0</v>
      </c>
      <c r="Y30" s="227">
        <v>0</v>
      </c>
      <c r="Z30" s="227">
        <v>0</v>
      </c>
      <c r="AA30" s="227">
        <v>0</v>
      </c>
      <c r="AB30" s="227"/>
      <c r="AC30" s="227">
        <v>0</v>
      </c>
      <c r="AD30" s="227">
        <v>0</v>
      </c>
      <c r="AE30" s="227"/>
      <c r="AF30" s="227">
        <v>0</v>
      </c>
      <c r="AG30" s="227">
        <v>0</v>
      </c>
      <c r="AH30" s="227">
        <v>0</v>
      </c>
      <c r="AI30" s="227"/>
      <c r="AJ30" s="227"/>
      <c r="AK30" s="227"/>
      <c r="AL30" s="227"/>
      <c r="AM30" s="227"/>
      <c r="AN30" s="227"/>
      <c r="AO30" s="227"/>
      <c r="AP30" s="227"/>
      <c r="AQ30" s="227"/>
      <c r="AR30" s="227"/>
      <c r="AS30" s="227"/>
      <c r="AT30" s="227"/>
      <c r="AU30" s="227"/>
      <c r="AV30" s="227"/>
    </row>
    <row r="31" spans="2:48" s="5" customFormat="1">
      <c r="B31" s="287">
        <v>0</v>
      </c>
      <c r="C31" s="237"/>
      <c r="D31" s="227">
        <v>0</v>
      </c>
      <c r="G31" s="156" t="s">
        <v>1197</v>
      </c>
      <c r="H31" s="156"/>
      <c r="I31" s="227">
        <v>0</v>
      </c>
      <c r="J31" s="227"/>
      <c r="K31" s="227">
        <v>0</v>
      </c>
      <c r="L31" s="227">
        <v>0</v>
      </c>
      <c r="M31" s="227">
        <v>0</v>
      </c>
      <c r="N31" s="227">
        <v>0</v>
      </c>
      <c r="O31" s="227">
        <v>0</v>
      </c>
      <c r="P31" s="227">
        <v>0</v>
      </c>
      <c r="Q31" s="227">
        <v>0</v>
      </c>
      <c r="R31" s="227"/>
      <c r="S31" s="227">
        <v>0</v>
      </c>
      <c r="T31" s="227">
        <v>0</v>
      </c>
      <c r="U31" s="227">
        <v>0</v>
      </c>
      <c r="V31" s="227">
        <v>0</v>
      </c>
      <c r="W31" s="227"/>
      <c r="X31" s="227">
        <v>0</v>
      </c>
      <c r="Y31" s="227">
        <v>0</v>
      </c>
      <c r="Z31" s="227">
        <v>0</v>
      </c>
      <c r="AA31" s="227">
        <v>0</v>
      </c>
      <c r="AB31" s="227"/>
      <c r="AC31" s="227">
        <v>0</v>
      </c>
      <c r="AD31" s="227">
        <v>0</v>
      </c>
      <c r="AE31" s="227"/>
      <c r="AF31" s="227">
        <v>0</v>
      </c>
      <c r="AG31" s="227">
        <v>0</v>
      </c>
      <c r="AH31" s="227">
        <v>0</v>
      </c>
      <c r="AI31" s="227"/>
      <c r="AJ31" s="227"/>
      <c r="AK31" s="227"/>
      <c r="AL31" s="227"/>
      <c r="AM31" s="227"/>
      <c r="AN31" s="227"/>
      <c r="AO31" s="227"/>
      <c r="AP31" s="227"/>
      <c r="AQ31" s="227"/>
      <c r="AR31" s="227"/>
      <c r="AS31" s="227"/>
      <c r="AT31" s="227"/>
      <c r="AU31" s="227"/>
      <c r="AV31" s="227"/>
    </row>
    <row r="32" spans="2:48" s="5" customFormat="1">
      <c r="B32" s="287">
        <v>0</v>
      </c>
      <c r="C32" s="237"/>
      <c r="D32" s="237"/>
      <c r="G32" s="156" t="s">
        <v>747</v>
      </c>
      <c r="H32" s="156"/>
      <c r="I32" s="227">
        <v>0</v>
      </c>
      <c r="J32" s="227"/>
      <c r="K32" s="227">
        <v>0</v>
      </c>
      <c r="L32" s="227">
        <v>0</v>
      </c>
      <c r="M32" s="227">
        <v>0</v>
      </c>
      <c r="N32" s="227">
        <v>0</v>
      </c>
      <c r="O32" s="227">
        <v>0</v>
      </c>
      <c r="P32" s="227">
        <v>0</v>
      </c>
      <c r="Q32" s="227">
        <v>0</v>
      </c>
      <c r="R32" s="227"/>
      <c r="S32" s="227">
        <v>0</v>
      </c>
      <c r="T32" s="227">
        <v>0</v>
      </c>
      <c r="U32" s="227">
        <v>0</v>
      </c>
      <c r="V32" s="227">
        <v>0</v>
      </c>
      <c r="W32" s="227"/>
      <c r="X32" s="227">
        <v>0</v>
      </c>
      <c r="Y32" s="227">
        <v>0</v>
      </c>
      <c r="Z32" s="227">
        <v>0</v>
      </c>
      <c r="AA32" s="227">
        <v>0</v>
      </c>
      <c r="AB32" s="227"/>
      <c r="AC32" s="227">
        <v>0</v>
      </c>
      <c r="AD32" s="227">
        <v>0</v>
      </c>
      <c r="AE32" s="227"/>
      <c r="AF32" s="227">
        <v>0</v>
      </c>
      <c r="AG32" s="227">
        <v>0</v>
      </c>
      <c r="AH32" s="227">
        <v>0</v>
      </c>
      <c r="AI32" s="227"/>
      <c r="AJ32" s="227"/>
      <c r="AK32" s="227"/>
      <c r="AL32" s="227"/>
      <c r="AM32" s="227"/>
      <c r="AN32" s="227"/>
      <c r="AO32" s="227"/>
      <c r="AP32" s="227"/>
      <c r="AQ32" s="227"/>
      <c r="AR32" s="227"/>
      <c r="AS32" s="227"/>
      <c r="AT32" s="227"/>
      <c r="AU32" s="227"/>
      <c r="AV32" s="227"/>
    </row>
    <row r="33" spans="2:48" s="5" customFormat="1">
      <c r="B33" s="287">
        <v>0</v>
      </c>
      <c r="C33" s="237"/>
      <c r="D33" s="1749"/>
      <c r="G33" s="156" t="s">
        <v>1195</v>
      </c>
      <c r="H33" s="156"/>
      <c r="I33" s="227">
        <v>0</v>
      </c>
      <c r="J33" s="227"/>
      <c r="K33" s="227">
        <v>0</v>
      </c>
      <c r="L33" s="227">
        <v>0</v>
      </c>
      <c r="M33" s="227">
        <v>0</v>
      </c>
      <c r="N33" s="227">
        <v>0</v>
      </c>
      <c r="O33" s="227">
        <v>0</v>
      </c>
      <c r="P33" s="227">
        <v>0</v>
      </c>
      <c r="Q33" s="227">
        <v>0</v>
      </c>
      <c r="R33" s="227"/>
      <c r="S33" s="227">
        <v>0</v>
      </c>
      <c r="T33" s="227">
        <v>0</v>
      </c>
      <c r="U33" s="227">
        <v>0</v>
      </c>
      <c r="V33" s="227">
        <v>0</v>
      </c>
      <c r="W33" s="227"/>
      <c r="X33" s="227">
        <v>0</v>
      </c>
      <c r="Y33" s="227">
        <v>0</v>
      </c>
      <c r="Z33" s="227">
        <v>0</v>
      </c>
      <c r="AA33" s="227">
        <v>0</v>
      </c>
      <c r="AB33" s="227"/>
      <c r="AC33" s="227">
        <v>0</v>
      </c>
      <c r="AD33" s="227">
        <v>0</v>
      </c>
      <c r="AE33" s="227"/>
      <c r="AF33" s="227">
        <v>0</v>
      </c>
      <c r="AG33" s="227">
        <v>0</v>
      </c>
      <c r="AH33" s="227">
        <v>0</v>
      </c>
      <c r="AI33" s="227"/>
      <c r="AJ33" s="227"/>
      <c r="AK33" s="227"/>
      <c r="AL33" s="227"/>
      <c r="AM33" s="227"/>
      <c r="AN33" s="227"/>
      <c r="AO33" s="227"/>
      <c r="AP33" s="227"/>
      <c r="AQ33" s="227"/>
      <c r="AR33" s="227"/>
      <c r="AS33" s="227"/>
      <c r="AT33" s="227"/>
      <c r="AU33" s="227"/>
      <c r="AV33" s="227"/>
    </row>
    <row r="34" spans="2:48" s="5" customFormat="1" ht="15.75">
      <c r="B34" s="287">
        <v>0</v>
      </c>
      <c r="C34" s="237"/>
      <c r="D34" s="227"/>
      <c r="F34" s="314"/>
      <c r="G34" s="156" t="s">
        <v>2925</v>
      </c>
      <c r="H34" s="156"/>
      <c r="I34" s="227">
        <v>0.13966092778547096</v>
      </c>
      <c r="J34" s="227"/>
      <c r="K34" s="227">
        <v>0</v>
      </c>
      <c r="L34" s="227">
        <v>0</v>
      </c>
      <c r="M34" s="227">
        <v>0</v>
      </c>
      <c r="N34" s="227">
        <v>0</v>
      </c>
      <c r="O34" s="227">
        <v>0</v>
      </c>
      <c r="P34" s="227">
        <v>0</v>
      </c>
      <c r="Q34" s="227">
        <v>0</v>
      </c>
      <c r="R34" s="227"/>
      <c r="S34" s="227">
        <v>0</v>
      </c>
      <c r="T34" s="227">
        <v>0</v>
      </c>
      <c r="U34" s="227">
        <v>0</v>
      </c>
      <c r="V34" s="227">
        <v>0</v>
      </c>
      <c r="W34" s="227"/>
      <c r="X34" s="227">
        <v>0</v>
      </c>
      <c r="Y34" s="227">
        <v>0</v>
      </c>
      <c r="Z34" s="227">
        <v>0</v>
      </c>
      <c r="AA34" s="227">
        <v>0</v>
      </c>
      <c r="AB34" s="227"/>
      <c r="AC34" s="227">
        <v>0</v>
      </c>
      <c r="AD34" s="227">
        <v>0.12899979414233564</v>
      </c>
      <c r="AE34" s="227"/>
      <c r="AF34" s="227">
        <v>0</v>
      </c>
      <c r="AG34" s="227">
        <v>9.747727597761666E-3</v>
      </c>
      <c r="AH34" s="227">
        <v>9.1340604537366019E-4</v>
      </c>
      <c r="AI34" s="227"/>
      <c r="AJ34" s="227"/>
      <c r="AK34" s="227"/>
      <c r="AL34" s="227"/>
      <c r="AM34" s="227"/>
      <c r="AN34" s="227"/>
      <c r="AO34" s="227"/>
      <c r="AP34" s="227"/>
      <c r="AQ34" s="227"/>
      <c r="AR34" s="227"/>
      <c r="AS34" s="227"/>
      <c r="AT34" s="227"/>
      <c r="AU34" s="227"/>
      <c r="AV34" s="227"/>
    </row>
    <row r="35" spans="2:48" s="5" customFormat="1">
      <c r="B35" s="287">
        <v>0</v>
      </c>
      <c r="C35" s="237"/>
      <c r="D35" s="227"/>
      <c r="G35" s="156" t="s">
        <v>36</v>
      </c>
      <c r="H35" s="156"/>
      <c r="I35" s="227">
        <v>9.5</v>
      </c>
      <c r="J35" s="227"/>
      <c r="K35" s="227">
        <v>0</v>
      </c>
      <c r="L35" s="227">
        <v>0</v>
      </c>
      <c r="M35" s="227">
        <v>4.2</v>
      </c>
      <c r="N35" s="227">
        <v>0</v>
      </c>
      <c r="O35" s="227">
        <v>0</v>
      </c>
      <c r="P35" s="227">
        <v>0</v>
      </c>
      <c r="Q35" s="227">
        <v>2.8</v>
      </c>
      <c r="R35" s="227"/>
      <c r="S35" s="227">
        <v>0.5</v>
      </c>
      <c r="T35" s="227">
        <v>0</v>
      </c>
      <c r="U35" s="227">
        <v>-0.4</v>
      </c>
      <c r="V35" s="227">
        <v>0</v>
      </c>
      <c r="W35" s="227"/>
      <c r="X35" s="227">
        <v>2.4</v>
      </c>
      <c r="Y35" s="227">
        <v>0</v>
      </c>
      <c r="Z35" s="227">
        <v>0</v>
      </c>
      <c r="AA35" s="227">
        <v>0</v>
      </c>
      <c r="AB35" s="227"/>
      <c r="AC35" s="227">
        <v>0</v>
      </c>
      <c r="AD35" s="227">
        <v>0</v>
      </c>
      <c r="AE35" s="227"/>
      <c r="AF35" s="227">
        <v>0</v>
      </c>
      <c r="AG35" s="227">
        <v>0</v>
      </c>
      <c r="AH35" s="227">
        <v>0</v>
      </c>
      <c r="AI35" s="227"/>
      <c r="AJ35" s="227"/>
      <c r="AK35" s="227"/>
      <c r="AL35" s="227"/>
      <c r="AM35" s="227"/>
      <c r="AN35" s="227"/>
      <c r="AO35" s="227"/>
      <c r="AP35" s="227"/>
      <c r="AQ35" s="227"/>
      <c r="AR35" s="227"/>
      <c r="AS35" s="227"/>
      <c r="AT35" s="227"/>
      <c r="AU35" s="227"/>
      <c r="AV35" s="227"/>
    </row>
    <row r="36" spans="2:48" s="5" customFormat="1">
      <c r="B36" s="287">
        <v>0</v>
      </c>
      <c r="C36" s="237"/>
      <c r="D36" s="227"/>
      <c r="G36" s="156" t="s">
        <v>1469</v>
      </c>
      <c r="H36" s="156"/>
      <c r="I36" s="227">
        <v>0</v>
      </c>
      <c r="J36" s="227"/>
      <c r="K36" s="227">
        <v>0</v>
      </c>
      <c r="L36" s="227">
        <v>0</v>
      </c>
      <c r="M36" s="227">
        <v>0</v>
      </c>
      <c r="N36" s="227">
        <v>0</v>
      </c>
      <c r="O36" s="227">
        <v>0</v>
      </c>
      <c r="P36" s="227">
        <v>0</v>
      </c>
      <c r="Q36" s="227">
        <v>0</v>
      </c>
      <c r="R36" s="227"/>
      <c r="S36" s="227">
        <v>0</v>
      </c>
      <c r="T36" s="227">
        <v>0</v>
      </c>
      <c r="U36" s="227">
        <v>0</v>
      </c>
      <c r="V36" s="227">
        <v>0</v>
      </c>
      <c r="W36" s="227"/>
      <c r="X36" s="227">
        <v>0</v>
      </c>
      <c r="Y36" s="227">
        <v>0</v>
      </c>
      <c r="Z36" s="227">
        <v>0</v>
      </c>
      <c r="AA36" s="227">
        <v>0</v>
      </c>
      <c r="AB36" s="227"/>
      <c r="AC36" s="227">
        <v>0</v>
      </c>
      <c r="AD36" s="227">
        <v>0</v>
      </c>
      <c r="AE36" s="227"/>
      <c r="AF36" s="227">
        <v>0</v>
      </c>
      <c r="AG36" s="227">
        <v>0</v>
      </c>
      <c r="AH36" s="227"/>
      <c r="AI36" s="227"/>
      <c r="AJ36" s="227"/>
      <c r="AK36" s="227"/>
      <c r="AL36" s="227"/>
      <c r="AM36" s="227"/>
      <c r="AN36" s="227"/>
      <c r="AO36" s="227"/>
      <c r="AP36" s="227"/>
      <c r="AQ36" s="227"/>
      <c r="AR36" s="227"/>
      <c r="AS36" s="227"/>
      <c r="AT36" s="227"/>
      <c r="AU36" s="227"/>
      <c r="AV36" s="227"/>
    </row>
    <row r="37" spans="2:48" s="5" customFormat="1" ht="15.75">
      <c r="B37" s="287">
        <v>0</v>
      </c>
      <c r="C37" s="237"/>
      <c r="D37" s="227"/>
      <c r="G37" s="314" t="s">
        <v>1470</v>
      </c>
      <c r="H37" s="314"/>
      <c r="I37" s="239">
        <v>250.05520083126237</v>
      </c>
      <c r="J37" s="239"/>
      <c r="K37" s="239">
        <v>15.6521990299252</v>
      </c>
      <c r="L37" s="239">
        <v>0</v>
      </c>
      <c r="M37" s="239">
        <v>4.2</v>
      </c>
      <c r="N37" s="239">
        <v>0</v>
      </c>
      <c r="O37" s="239">
        <v>0</v>
      </c>
      <c r="P37" s="239">
        <v>0</v>
      </c>
      <c r="Q37" s="239">
        <v>2.8</v>
      </c>
      <c r="R37" s="239"/>
      <c r="S37" s="239">
        <v>0.5</v>
      </c>
      <c r="T37" s="239">
        <v>0</v>
      </c>
      <c r="U37" s="239">
        <v>-0.4</v>
      </c>
      <c r="V37" s="239">
        <v>0</v>
      </c>
      <c r="W37" s="239"/>
      <c r="X37" s="239">
        <v>2.4</v>
      </c>
      <c r="Y37" s="239">
        <v>0</v>
      </c>
      <c r="Z37" s="239">
        <v>0</v>
      </c>
      <c r="AA37" s="239">
        <v>0</v>
      </c>
      <c r="AB37" s="239"/>
      <c r="AC37" s="239">
        <v>224.7633408735517</v>
      </c>
      <c r="AD37" s="239">
        <v>0.12899979414233564</v>
      </c>
      <c r="AE37" s="239"/>
      <c r="AF37" s="239">
        <v>0</v>
      </c>
      <c r="AG37" s="239">
        <v>9.747727597761666E-3</v>
      </c>
      <c r="AH37" s="239">
        <v>9.1340604537366019E-4</v>
      </c>
      <c r="AI37" s="227"/>
      <c r="AJ37" s="227"/>
      <c r="AK37" s="227"/>
      <c r="AL37" s="227"/>
      <c r="AM37" s="227"/>
      <c r="AN37" s="227"/>
      <c r="AO37" s="227"/>
      <c r="AP37" s="227"/>
      <c r="AQ37" s="227"/>
      <c r="AR37" s="227"/>
      <c r="AS37" s="227"/>
      <c r="AT37" s="227"/>
      <c r="AU37" s="227"/>
      <c r="AV37" s="227"/>
    </row>
    <row r="38" spans="2:48" s="5" customFormat="1" ht="15.75">
      <c r="B38" s="287">
        <v>0</v>
      </c>
      <c r="C38" s="237"/>
      <c r="D38" s="227"/>
      <c r="G38" s="314"/>
      <c r="H38" s="314"/>
      <c r="I38" s="227"/>
      <c r="J38" s="227"/>
      <c r="K38" s="227"/>
      <c r="L38" s="227"/>
      <c r="M38" s="227"/>
      <c r="N38" s="227"/>
      <c r="O38" s="227"/>
      <c r="P38" s="227"/>
      <c r="Q38" s="227"/>
      <c r="R38" s="227"/>
      <c r="S38" s="227"/>
      <c r="T38" s="227"/>
      <c r="U38" s="227"/>
      <c r="V38" s="227"/>
      <c r="W38" s="227"/>
      <c r="X38" s="227"/>
      <c r="Y38" s="227"/>
      <c r="Z38" s="227"/>
      <c r="AA38" s="227"/>
      <c r="AB38" s="227"/>
      <c r="AC38" s="227"/>
      <c r="AD38" s="227"/>
      <c r="AE38" s="227"/>
      <c r="AF38" s="227"/>
      <c r="AG38" s="227"/>
      <c r="AH38" s="227"/>
      <c r="AI38" s="227"/>
      <c r="AJ38" s="227"/>
      <c r="AK38" s="227"/>
      <c r="AL38" s="227"/>
      <c r="AM38" s="227"/>
      <c r="AN38" s="227"/>
      <c r="AO38" s="227"/>
      <c r="AP38" s="227"/>
      <c r="AQ38" s="227"/>
      <c r="AR38" s="227"/>
      <c r="AS38" s="227"/>
      <c r="AT38" s="227"/>
      <c r="AU38" s="227"/>
      <c r="AV38" s="227"/>
    </row>
    <row r="39" spans="2:48" s="5" customFormat="1" ht="15.75">
      <c r="B39" s="287">
        <v>0</v>
      </c>
      <c r="C39" s="237"/>
      <c r="D39" s="227"/>
      <c r="F39" s="314" t="s">
        <v>1383</v>
      </c>
      <c r="G39" s="156"/>
      <c r="H39" s="156"/>
      <c r="I39" s="239">
        <v>0</v>
      </c>
      <c r="J39" s="239"/>
      <c r="K39" s="239">
        <v>0</v>
      </c>
      <c r="L39" s="239">
        <v>0</v>
      </c>
      <c r="M39" s="239">
        <v>0</v>
      </c>
      <c r="N39" s="239">
        <v>0</v>
      </c>
      <c r="O39" s="239">
        <v>0</v>
      </c>
      <c r="P39" s="239">
        <v>0</v>
      </c>
      <c r="Q39" s="239">
        <v>0</v>
      </c>
      <c r="R39" s="239"/>
      <c r="S39" s="239">
        <v>0</v>
      </c>
      <c r="T39" s="239">
        <v>0</v>
      </c>
      <c r="U39" s="239">
        <v>0</v>
      </c>
      <c r="V39" s="239">
        <v>0</v>
      </c>
      <c r="W39" s="239"/>
      <c r="X39" s="239">
        <v>0</v>
      </c>
      <c r="Y39" s="239">
        <v>0</v>
      </c>
      <c r="Z39" s="239">
        <v>0</v>
      </c>
      <c r="AA39" s="239">
        <v>0</v>
      </c>
      <c r="AB39" s="239"/>
      <c r="AC39" s="239">
        <v>0</v>
      </c>
      <c r="AD39" s="239">
        <v>0</v>
      </c>
      <c r="AE39" s="227"/>
      <c r="AF39" s="227"/>
      <c r="AG39" s="227"/>
      <c r="AH39" s="227"/>
      <c r="AI39" s="227"/>
      <c r="AJ39" s="227"/>
      <c r="AK39" s="227"/>
      <c r="AL39" s="227"/>
      <c r="AM39" s="227"/>
      <c r="AN39" s="227"/>
      <c r="AO39" s="227"/>
      <c r="AP39" s="227"/>
      <c r="AQ39" s="227"/>
      <c r="AR39" s="227"/>
      <c r="AS39" s="227"/>
      <c r="AT39" s="227"/>
      <c r="AU39" s="227"/>
      <c r="AV39" s="227"/>
    </row>
    <row r="40" spans="2:48" s="5" customFormat="1">
      <c r="B40" s="287">
        <v>0</v>
      </c>
      <c r="C40" s="237"/>
      <c r="D40" s="227"/>
      <c r="G40" s="156"/>
      <c r="H40" s="156"/>
      <c r="I40" s="227"/>
      <c r="J40" s="227"/>
      <c r="K40" s="227"/>
      <c r="L40" s="227"/>
      <c r="M40" s="227"/>
      <c r="N40" s="227"/>
      <c r="O40" s="227"/>
      <c r="P40" s="227"/>
      <c r="Q40" s="227"/>
      <c r="R40" s="227"/>
      <c r="S40" s="227"/>
      <c r="T40" s="227"/>
      <c r="U40" s="227"/>
      <c r="V40" s="227"/>
      <c r="W40" s="227"/>
      <c r="X40" s="227"/>
      <c r="Y40" s="227"/>
      <c r="Z40" s="227"/>
      <c r="AA40" s="227"/>
      <c r="AB40" s="227"/>
      <c r="AC40" s="227"/>
      <c r="AD40" s="227"/>
      <c r="AE40" s="227"/>
      <c r="AF40" s="227"/>
      <c r="AG40" s="227"/>
      <c r="AH40" s="227"/>
      <c r="AI40" s="227"/>
      <c r="AJ40" s="227"/>
      <c r="AK40" s="227"/>
      <c r="AL40" s="227"/>
      <c r="AM40" s="227"/>
      <c r="AN40" s="227"/>
      <c r="AO40" s="227"/>
      <c r="AP40" s="227"/>
      <c r="AQ40" s="227"/>
      <c r="AR40" s="227"/>
      <c r="AS40" s="227"/>
      <c r="AT40" s="227"/>
      <c r="AU40" s="227"/>
      <c r="AV40" s="227"/>
    </row>
    <row r="41" spans="2:48" s="5" customFormat="1" ht="15.75">
      <c r="B41" s="287">
        <v>0</v>
      </c>
      <c r="C41" s="237"/>
      <c r="D41" s="227"/>
      <c r="E41" s="314" t="s">
        <v>1471</v>
      </c>
      <c r="G41" s="156"/>
      <c r="H41" s="156"/>
      <c r="I41" s="239">
        <v>1887.5977866721169</v>
      </c>
      <c r="J41" s="239"/>
      <c r="K41" s="239">
        <v>40.209116429850397</v>
      </c>
      <c r="L41" s="239">
        <v>0</v>
      </c>
      <c r="M41" s="239">
        <v>931.80284527395679</v>
      </c>
      <c r="N41" s="239">
        <v>0</v>
      </c>
      <c r="O41" s="239">
        <v>0</v>
      </c>
      <c r="P41" s="239">
        <v>0</v>
      </c>
      <c r="Q41" s="239">
        <v>137.71466413139399</v>
      </c>
      <c r="R41" s="239"/>
      <c r="S41" s="239">
        <v>298.04281690202691</v>
      </c>
      <c r="T41" s="239">
        <v>0</v>
      </c>
      <c r="U41" s="239">
        <v>-0.4</v>
      </c>
      <c r="V41" s="239">
        <v>23.162001259999997</v>
      </c>
      <c r="W41" s="239"/>
      <c r="X41" s="239">
        <v>2.4</v>
      </c>
      <c r="Y41" s="239">
        <v>0</v>
      </c>
      <c r="Z41" s="239">
        <v>0</v>
      </c>
      <c r="AA41" s="239">
        <v>0</v>
      </c>
      <c r="AB41" s="239"/>
      <c r="AC41" s="239">
        <v>454.5266817471034</v>
      </c>
      <c r="AD41" s="239">
        <v>0.12899979414233564</v>
      </c>
      <c r="AE41" s="227"/>
      <c r="AF41" s="239">
        <v>0</v>
      </c>
      <c r="AG41" s="239">
        <v>9.747727597761666E-3</v>
      </c>
      <c r="AH41" s="239">
        <v>9.1340604537366019E-4</v>
      </c>
      <c r="AI41" s="227"/>
      <c r="AJ41" s="227"/>
      <c r="AK41" s="227"/>
      <c r="AL41" s="227"/>
      <c r="AM41" s="227"/>
      <c r="AN41" s="227"/>
      <c r="AO41" s="227"/>
      <c r="AP41" s="227"/>
      <c r="AQ41" s="227"/>
      <c r="AR41" s="227"/>
      <c r="AS41" s="227"/>
      <c r="AT41" s="227"/>
      <c r="AU41" s="227"/>
      <c r="AV41" s="227"/>
    </row>
    <row r="42" spans="2:48" s="5" customFormat="1" ht="15.75">
      <c r="B42" s="287">
        <v>0</v>
      </c>
      <c r="C42" s="237"/>
      <c r="D42" s="227"/>
      <c r="G42" s="314"/>
      <c r="H42" s="314"/>
      <c r="I42" s="227"/>
      <c r="J42" s="227"/>
      <c r="K42" s="227"/>
      <c r="L42" s="227"/>
      <c r="M42" s="227"/>
      <c r="N42" s="227"/>
      <c r="O42" s="227"/>
      <c r="P42" s="227"/>
      <c r="Q42" s="227"/>
      <c r="R42" s="227"/>
      <c r="S42" s="227"/>
      <c r="T42" s="227"/>
      <c r="U42" s="227"/>
      <c r="V42" s="227"/>
      <c r="W42" s="227"/>
      <c r="X42" s="227"/>
      <c r="Y42" s="227"/>
      <c r="Z42" s="227"/>
      <c r="AA42" s="227"/>
      <c r="AB42" s="227"/>
      <c r="AC42" s="227"/>
      <c r="AD42" s="227"/>
      <c r="AE42" s="227"/>
      <c r="AF42" s="227"/>
      <c r="AG42" s="227"/>
      <c r="AH42" s="227"/>
      <c r="AI42" s="227"/>
      <c r="AJ42" s="227"/>
      <c r="AK42" s="227"/>
      <c r="AL42" s="227"/>
      <c r="AM42" s="227"/>
      <c r="AN42" s="227"/>
      <c r="AO42" s="227"/>
      <c r="AP42" s="227"/>
      <c r="AQ42" s="227"/>
      <c r="AR42" s="227"/>
      <c r="AS42" s="227"/>
      <c r="AT42" s="227"/>
      <c r="AU42" s="227"/>
      <c r="AV42" s="227"/>
    </row>
    <row r="43" spans="2:48" s="5" customFormat="1" ht="15.75">
      <c r="B43" s="287">
        <v>0</v>
      </c>
      <c r="C43" s="237"/>
      <c r="D43" s="227"/>
      <c r="E43" s="314" t="s">
        <v>1472</v>
      </c>
      <c r="G43" s="156"/>
      <c r="H43" s="156"/>
      <c r="I43" s="227"/>
      <c r="J43" s="227"/>
      <c r="K43" s="227"/>
      <c r="L43" s="227"/>
      <c r="M43" s="227"/>
      <c r="N43" s="227"/>
      <c r="O43" s="227"/>
      <c r="P43" s="227"/>
      <c r="Q43" s="227"/>
      <c r="R43" s="227"/>
      <c r="S43" s="227"/>
      <c r="T43" s="227"/>
      <c r="U43" s="227"/>
      <c r="V43" s="227"/>
      <c r="W43" s="227"/>
      <c r="X43" s="227"/>
      <c r="Y43" s="227"/>
      <c r="Z43" s="227"/>
      <c r="AA43" s="227"/>
      <c r="AB43" s="227"/>
      <c r="AC43" s="227"/>
      <c r="AD43" s="227"/>
      <c r="AE43" s="227"/>
      <c r="AF43" s="227"/>
      <c r="AG43" s="227"/>
      <c r="AH43" s="227"/>
      <c r="AI43" s="227"/>
      <c r="AJ43" s="227"/>
      <c r="AK43" s="227"/>
      <c r="AL43" s="227"/>
      <c r="AM43" s="227"/>
      <c r="AN43" s="227"/>
      <c r="AO43" s="227"/>
      <c r="AP43" s="227"/>
      <c r="AQ43" s="227"/>
      <c r="AR43" s="227"/>
      <c r="AS43" s="227"/>
      <c r="AT43" s="227"/>
      <c r="AU43" s="227"/>
      <c r="AV43" s="227"/>
    </row>
    <row r="44" spans="2:48" s="5" customFormat="1" ht="15.75">
      <c r="B44" s="287">
        <v>0</v>
      </c>
      <c r="C44" s="237"/>
      <c r="D44" s="227"/>
      <c r="F44" s="314" t="s">
        <v>718</v>
      </c>
      <c r="G44" s="156"/>
      <c r="H44" s="156"/>
      <c r="I44" s="227"/>
      <c r="J44" s="227"/>
      <c r="K44" s="227"/>
      <c r="L44" s="227"/>
      <c r="M44" s="227"/>
      <c r="N44" s="227"/>
      <c r="O44" s="227"/>
      <c r="P44" s="227"/>
      <c r="Q44" s="227"/>
      <c r="R44" s="227"/>
      <c r="S44" s="227"/>
      <c r="T44" s="227"/>
      <c r="U44" s="227"/>
      <c r="V44" s="227"/>
      <c r="W44" s="227"/>
      <c r="X44" s="227"/>
      <c r="Y44" s="227"/>
      <c r="Z44" s="227"/>
      <c r="AA44" s="227"/>
      <c r="AB44" s="227"/>
      <c r="AC44" s="227"/>
      <c r="AD44" s="227"/>
      <c r="AE44" s="227"/>
      <c r="AF44" s="227"/>
      <c r="AG44" s="227"/>
      <c r="AH44" s="227"/>
      <c r="AI44" s="227"/>
      <c r="AJ44" s="227"/>
      <c r="AK44" s="227"/>
      <c r="AL44" s="227"/>
      <c r="AM44" s="227"/>
      <c r="AN44" s="227"/>
      <c r="AO44" s="227"/>
      <c r="AP44" s="227"/>
      <c r="AQ44" s="227"/>
      <c r="AR44" s="227"/>
      <c r="AS44" s="227"/>
      <c r="AT44" s="227"/>
      <c r="AU44" s="227"/>
      <c r="AV44" s="227"/>
    </row>
    <row r="45" spans="2:48" s="5" customFormat="1">
      <c r="B45" s="287">
        <v>0</v>
      </c>
      <c r="C45" s="271"/>
      <c r="D45" s="227"/>
      <c r="G45" s="156" t="s">
        <v>1473</v>
      </c>
      <c r="H45" s="156"/>
      <c r="I45" s="227">
        <v>90.199644817299941</v>
      </c>
      <c r="J45" s="227"/>
      <c r="K45" s="227">
        <v>0</v>
      </c>
      <c r="L45" s="227">
        <v>0</v>
      </c>
      <c r="M45" s="227">
        <v>0</v>
      </c>
      <c r="N45" s="227">
        <v>0</v>
      </c>
      <c r="O45" s="227">
        <v>0</v>
      </c>
      <c r="P45" s="227">
        <v>0</v>
      </c>
      <c r="Q45" s="227">
        <v>67.037643557299944</v>
      </c>
      <c r="R45" s="227"/>
      <c r="S45" s="227">
        <v>0</v>
      </c>
      <c r="T45" s="227">
        <v>0</v>
      </c>
      <c r="U45" s="227">
        <v>0</v>
      </c>
      <c r="V45" s="227">
        <v>23.162001259999997</v>
      </c>
      <c r="W45" s="227"/>
      <c r="X45" s="227">
        <v>0</v>
      </c>
      <c r="Y45" s="227">
        <v>0</v>
      </c>
      <c r="Z45" s="227">
        <v>0</v>
      </c>
      <c r="AA45" s="227">
        <v>0</v>
      </c>
      <c r="AB45" s="227"/>
      <c r="AC45" s="227">
        <v>0</v>
      </c>
      <c r="AD45" s="227">
        <v>0</v>
      </c>
      <c r="AE45" s="227"/>
      <c r="AF45" s="227">
        <v>0</v>
      </c>
      <c r="AG45" s="227">
        <v>0</v>
      </c>
      <c r="AH45" s="227">
        <v>0</v>
      </c>
      <c r="AI45" s="227"/>
      <c r="AJ45" s="227"/>
      <c r="AK45" s="227"/>
      <c r="AL45" s="227"/>
      <c r="AM45" s="227"/>
      <c r="AN45" s="227"/>
      <c r="AO45" s="227"/>
      <c r="AP45" s="227"/>
      <c r="AQ45" s="227"/>
      <c r="AR45" s="227"/>
      <c r="AS45" s="227"/>
      <c r="AT45" s="227"/>
      <c r="AU45" s="227"/>
      <c r="AV45" s="227"/>
    </row>
    <row r="46" spans="2:48" s="5" customFormat="1">
      <c r="B46" s="287">
        <v>0</v>
      </c>
      <c r="C46" s="271"/>
      <c r="D46" s="227"/>
      <c r="G46" s="156" t="s">
        <v>2926</v>
      </c>
      <c r="H46" s="156"/>
      <c r="I46" s="227">
        <v>0</v>
      </c>
      <c r="J46" s="227"/>
      <c r="K46" s="227">
        <v>0</v>
      </c>
      <c r="L46" s="227">
        <v>0</v>
      </c>
      <c r="M46" s="227">
        <v>0</v>
      </c>
      <c r="N46" s="227">
        <v>0</v>
      </c>
      <c r="O46" s="227">
        <v>0</v>
      </c>
      <c r="P46" s="227">
        <v>0</v>
      </c>
      <c r="Q46" s="227">
        <v>0</v>
      </c>
      <c r="R46" s="227"/>
      <c r="S46" s="227">
        <v>0</v>
      </c>
      <c r="T46" s="227">
        <v>0</v>
      </c>
      <c r="U46" s="227">
        <v>0</v>
      </c>
      <c r="V46" s="227">
        <v>0</v>
      </c>
      <c r="W46" s="227"/>
      <c r="X46" s="227">
        <v>0</v>
      </c>
      <c r="Y46" s="227">
        <v>0</v>
      </c>
      <c r="Z46" s="227">
        <v>0</v>
      </c>
      <c r="AA46" s="227">
        <v>0</v>
      </c>
      <c r="AB46" s="227"/>
      <c r="AC46" s="227">
        <v>0</v>
      </c>
      <c r="AD46" s="227">
        <v>0</v>
      </c>
      <c r="AE46" s="227"/>
      <c r="AF46" s="227">
        <v>0</v>
      </c>
      <c r="AG46" s="227">
        <v>0</v>
      </c>
      <c r="AH46" s="227">
        <v>0</v>
      </c>
      <c r="AI46" s="227"/>
      <c r="AJ46" s="227"/>
      <c r="AK46" s="227"/>
      <c r="AL46" s="227"/>
      <c r="AM46" s="227"/>
      <c r="AN46" s="227"/>
      <c r="AO46" s="227"/>
      <c r="AP46" s="227"/>
      <c r="AQ46" s="227"/>
      <c r="AR46" s="227"/>
      <c r="AS46" s="227"/>
      <c r="AT46" s="227"/>
      <c r="AU46" s="227"/>
      <c r="AV46" s="227"/>
    </row>
    <row r="47" spans="2:48" s="5" customFormat="1">
      <c r="B47" s="287">
        <v>0</v>
      </c>
      <c r="C47" s="271"/>
      <c r="D47" s="227"/>
      <c r="G47" s="156" t="s">
        <v>187</v>
      </c>
      <c r="H47" s="156"/>
      <c r="I47" s="227">
        <v>16.204567268654031</v>
      </c>
      <c r="J47" s="227"/>
      <c r="K47" s="227">
        <v>1.349766397251472</v>
      </c>
      <c r="L47" s="227">
        <v>0</v>
      </c>
      <c r="M47" s="227">
        <v>1.9882605861299931</v>
      </c>
      <c r="N47" s="227">
        <v>7.2522416740552287E-3</v>
      </c>
      <c r="O47" s="227">
        <v>1.3879655051518232</v>
      </c>
      <c r="P47" s="227">
        <v>0.28915948023996502</v>
      </c>
      <c r="Q47" s="227">
        <v>0.80733326882998646</v>
      </c>
      <c r="R47" s="227"/>
      <c r="S47" s="227">
        <v>2.2930346783029139</v>
      </c>
      <c r="T47" s="227">
        <v>1.2475259934838712</v>
      </c>
      <c r="U47" s="227">
        <v>2.0156191211934201E-3</v>
      </c>
      <c r="V47" s="227">
        <v>3.2385861786875872E-2</v>
      </c>
      <c r="W47" s="227"/>
      <c r="X47" s="227">
        <v>2.3379242341834545</v>
      </c>
      <c r="Y47" s="227">
        <v>2.0454052294559846</v>
      </c>
      <c r="Z47" s="227">
        <v>2.521416305710189E-2</v>
      </c>
      <c r="AA47" s="227">
        <v>0.50214181478705999</v>
      </c>
      <c r="AB47" s="227"/>
      <c r="AC47" s="227">
        <v>1.7495212674128116</v>
      </c>
      <c r="AD47" s="227">
        <v>0.12899979414233564</v>
      </c>
      <c r="AE47" s="227"/>
      <c r="AF47" s="227">
        <v>0</v>
      </c>
      <c r="AG47" s="227">
        <v>9.747727597761666E-3</v>
      </c>
      <c r="AH47" s="227">
        <v>9.1340604537366019E-4</v>
      </c>
      <c r="AI47" s="227"/>
      <c r="AJ47" s="227"/>
      <c r="AK47" s="227"/>
      <c r="AL47" s="227"/>
      <c r="AM47" s="227"/>
      <c r="AN47" s="227"/>
      <c r="AO47" s="227"/>
      <c r="AP47" s="227"/>
      <c r="AQ47" s="227"/>
      <c r="AR47" s="227"/>
      <c r="AS47" s="227"/>
      <c r="AT47" s="227"/>
      <c r="AU47" s="227"/>
      <c r="AV47" s="227"/>
    </row>
    <row r="48" spans="2:48" s="5" customFormat="1">
      <c r="B48" s="287">
        <v>0</v>
      </c>
      <c r="C48" s="237"/>
      <c r="D48" s="227"/>
      <c r="G48" s="156" t="s">
        <v>1155</v>
      </c>
      <c r="H48" s="156"/>
      <c r="I48" s="227">
        <v>19.294544583724036</v>
      </c>
      <c r="J48" s="227"/>
      <c r="K48" s="227">
        <v>0</v>
      </c>
      <c r="L48" s="227">
        <v>19.294544583724036</v>
      </c>
      <c r="M48" s="227"/>
      <c r="N48" s="227">
        <v>0</v>
      </c>
      <c r="O48" s="227">
        <v>0</v>
      </c>
      <c r="P48" s="227">
        <v>0</v>
      </c>
      <c r="Q48" s="227">
        <v>0</v>
      </c>
      <c r="R48" s="227"/>
      <c r="S48" s="227">
        <v>0</v>
      </c>
      <c r="T48" s="227">
        <v>0</v>
      </c>
      <c r="U48" s="227">
        <v>0</v>
      </c>
      <c r="V48" s="227">
        <v>0</v>
      </c>
      <c r="W48" s="227"/>
      <c r="X48" s="227">
        <v>0</v>
      </c>
      <c r="Y48" s="227">
        <v>0</v>
      </c>
      <c r="Z48" s="227">
        <v>0</v>
      </c>
      <c r="AA48" s="227">
        <v>0</v>
      </c>
      <c r="AB48" s="227"/>
      <c r="AC48" s="227">
        <v>0</v>
      </c>
      <c r="AD48" s="227">
        <v>0</v>
      </c>
      <c r="AE48" s="227"/>
      <c r="AF48" s="227">
        <v>0</v>
      </c>
      <c r="AG48" s="227">
        <v>0</v>
      </c>
      <c r="AH48" s="227">
        <v>0</v>
      </c>
      <c r="AI48" s="227"/>
      <c r="AJ48" s="227"/>
      <c r="AK48" s="227"/>
      <c r="AL48" s="227"/>
      <c r="AM48" s="227"/>
      <c r="AN48" s="227"/>
      <c r="AO48" s="227"/>
      <c r="AP48" s="227"/>
      <c r="AQ48" s="227"/>
      <c r="AR48" s="227"/>
      <c r="AS48" s="227"/>
      <c r="AT48" s="227"/>
      <c r="AU48" s="227"/>
      <c r="AV48" s="227"/>
    </row>
    <row r="49" spans="2:48" s="5" customFormat="1">
      <c r="B49" s="287">
        <v>0</v>
      </c>
      <c r="C49" s="237"/>
      <c r="D49" s="227"/>
      <c r="G49" s="156" t="s">
        <v>2927</v>
      </c>
      <c r="H49" s="156"/>
      <c r="I49" s="227">
        <v>198.78572</v>
      </c>
      <c r="J49" s="227"/>
      <c r="K49" s="227">
        <v>0</v>
      </c>
      <c r="L49" s="227">
        <v>198.78572</v>
      </c>
      <c r="M49" s="227">
        <v>0</v>
      </c>
      <c r="N49" s="227">
        <v>0</v>
      </c>
      <c r="O49" s="227">
        <v>0</v>
      </c>
      <c r="P49" s="227">
        <v>0</v>
      </c>
      <c r="Q49" s="227">
        <v>0</v>
      </c>
      <c r="R49" s="227"/>
      <c r="S49" s="227">
        <v>0</v>
      </c>
      <c r="T49" s="227">
        <v>0</v>
      </c>
      <c r="U49" s="227">
        <v>0</v>
      </c>
      <c r="V49" s="227">
        <v>0</v>
      </c>
      <c r="W49" s="227"/>
      <c r="X49" s="227">
        <v>0</v>
      </c>
      <c r="Y49" s="227">
        <v>0</v>
      </c>
      <c r="Z49" s="227">
        <v>0</v>
      </c>
      <c r="AA49" s="227">
        <v>0</v>
      </c>
      <c r="AB49" s="227"/>
      <c r="AC49" s="227">
        <v>0</v>
      </c>
      <c r="AD49" s="227">
        <v>0</v>
      </c>
      <c r="AE49" s="227"/>
      <c r="AF49" s="227">
        <v>0</v>
      </c>
      <c r="AG49" s="227">
        <v>0</v>
      </c>
      <c r="AH49" s="227">
        <v>0</v>
      </c>
      <c r="AI49" s="227"/>
      <c r="AJ49" s="227"/>
      <c r="AK49" s="227"/>
      <c r="AL49" s="227"/>
      <c r="AM49" s="227"/>
      <c r="AN49" s="227"/>
      <c r="AO49" s="227"/>
      <c r="AP49" s="227"/>
      <c r="AQ49" s="227"/>
      <c r="AR49" s="227"/>
      <c r="AS49" s="227"/>
      <c r="AT49" s="227"/>
      <c r="AU49" s="227"/>
      <c r="AV49" s="227"/>
    </row>
    <row r="50" spans="2:48" s="5" customFormat="1">
      <c r="B50" s="287">
        <v>0</v>
      </c>
      <c r="C50" s="237"/>
      <c r="D50" s="227">
        <v>240.41553990347688</v>
      </c>
      <c r="G50" s="156" t="s">
        <v>2928</v>
      </c>
      <c r="H50" s="156"/>
      <c r="I50" s="227">
        <v>1285.2980009793132</v>
      </c>
      <c r="J50" s="227"/>
      <c r="K50" s="227">
        <v>0</v>
      </c>
      <c r="L50" s="227">
        <v>1285.2980009793132</v>
      </c>
      <c r="M50" s="227">
        <v>0</v>
      </c>
      <c r="N50" s="227">
        <v>0</v>
      </c>
      <c r="O50" s="227">
        <v>0</v>
      </c>
      <c r="P50" s="227">
        <v>0</v>
      </c>
      <c r="Q50" s="227">
        <v>0</v>
      </c>
      <c r="R50" s="227"/>
      <c r="S50" s="227">
        <v>0</v>
      </c>
      <c r="T50" s="227">
        <v>0</v>
      </c>
      <c r="U50" s="227">
        <v>0</v>
      </c>
      <c r="V50" s="227">
        <v>0</v>
      </c>
      <c r="W50" s="227"/>
      <c r="X50" s="227">
        <v>0</v>
      </c>
      <c r="Y50" s="227">
        <v>0</v>
      </c>
      <c r="Z50" s="227">
        <v>0</v>
      </c>
      <c r="AA50" s="227">
        <v>0</v>
      </c>
      <c r="AB50" s="227"/>
      <c r="AC50" s="227">
        <v>0</v>
      </c>
      <c r="AD50" s="227">
        <v>0</v>
      </c>
      <c r="AE50" s="227"/>
      <c r="AF50" s="227">
        <v>0</v>
      </c>
      <c r="AG50" s="227">
        <v>0</v>
      </c>
      <c r="AH50" s="227">
        <v>0</v>
      </c>
      <c r="AI50" s="227"/>
      <c r="AJ50" s="227"/>
      <c r="AK50" s="227"/>
      <c r="AL50" s="227"/>
      <c r="AM50" s="227"/>
      <c r="AN50" s="227"/>
      <c r="AO50" s="227"/>
      <c r="AP50" s="227"/>
      <c r="AQ50" s="227"/>
      <c r="AR50" s="227"/>
      <c r="AS50" s="227"/>
      <c r="AT50" s="227"/>
      <c r="AU50" s="227"/>
      <c r="AV50" s="227"/>
    </row>
    <row r="51" spans="2:48" s="5" customFormat="1">
      <c r="B51" s="287">
        <v>0</v>
      </c>
      <c r="C51" s="237"/>
      <c r="D51" s="227"/>
      <c r="G51" s="156" t="s">
        <v>2929</v>
      </c>
      <c r="H51" s="156"/>
      <c r="I51" s="227">
        <v>10.213238731063882</v>
      </c>
      <c r="J51" s="227"/>
      <c r="K51" s="227">
        <v>10.213238731063882</v>
      </c>
      <c r="L51" s="227">
        <v>0</v>
      </c>
      <c r="M51" s="227">
        <v>0</v>
      </c>
      <c r="N51" s="227">
        <v>0</v>
      </c>
      <c r="O51" s="227">
        <v>0</v>
      </c>
      <c r="P51" s="227">
        <v>0</v>
      </c>
      <c r="Q51" s="227">
        <v>0</v>
      </c>
      <c r="R51" s="227"/>
      <c r="S51" s="227">
        <v>0</v>
      </c>
      <c r="T51" s="227">
        <v>0</v>
      </c>
      <c r="U51" s="227">
        <v>0</v>
      </c>
      <c r="V51" s="227">
        <v>0</v>
      </c>
      <c r="W51" s="227"/>
      <c r="X51" s="227">
        <v>0</v>
      </c>
      <c r="Y51" s="227">
        <v>0</v>
      </c>
      <c r="Z51" s="227">
        <v>0</v>
      </c>
      <c r="AA51" s="227">
        <v>0</v>
      </c>
      <c r="AB51" s="227"/>
      <c r="AC51" s="227">
        <v>0</v>
      </c>
      <c r="AD51" s="227">
        <v>0</v>
      </c>
      <c r="AE51" s="227"/>
      <c r="AF51" s="227">
        <v>0</v>
      </c>
      <c r="AG51" s="227">
        <v>0</v>
      </c>
      <c r="AH51" s="227">
        <v>0</v>
      </c>
      <c r="AI51" s="227"/>
      <c r="AJ51" s="227"/>
      <c r="AK51" s="227"/>
      <c r="AL51" s="227"/>
      <c r="AM51" s="227"/>
      <c r="AN51" s="227"/>
      <c r="AO51" s="227"/>
      <c r="AP51" s="227"/>
      <c r="AQ51" s="227"/>
      <c r="AR51" s="227"/>
      <c r="AS51" s="227"/>
      <c r="AT51" s="227"/>
      <c r="AU51" s="227"/>
      <c r="AV51" s="227"/>
    </row>
    <row r="52" spans="2:48" s="5" customFormat="1">
      <c r="B52" s="287">
        <v>0</v>
      </c>
      <c r="C52" s="237"/>
      <c r="D52" s="227">
        <v>0</v>
      </c>
      <c r="G52" s="492" t="s">
        <v>1328</v>
      </c>
      <c r="H52" s="156"/>
      <c r="I52" s="227">
        <v>0</v>
      </c>
      <c r="J52" s="227"/>
      <c r="K52" s="227">
        <v>0</v>
      </c>
      <c r="L52" s="227">
        <v>0</v>
      </c>
      <c r="M52" s="227">
        <v>0</v>
      </c>
      <c r="N52" s="227">
        <v>0</v>
      </c>
      <c r="O52" s="227">
        <v>0</v>
      </c>
      <c r="P52" s="227">
        <v>0</v>
      </c>
      <c r="Q52" s="227">
        <v>0</v>
      </c>
      <c r="R52" s="227"/>
      <c r="S52" s="227">
        <v>0</v>
      </c>
      <c r="T52" s="227">
        <v>0</v>
      </c>
      <c r="U52" s="227">
        <v>0</v>
      </c>
      <c r="V52" s="227">
        <v>0</v>
      </c>
      <c r="W52" s="227"/>
      <c r="X52" s="227">
        <v>0</v>
      </c>
      <c r="Y52" s="227">
        <v>0</v>
      </c>
      <c r="Z52" s="227">
        <v>0</v>
      </c>
      <c r="AA52" s="227">
        <v>0</v>
      </c>
      <c r="AB52" s="227"/>
      <c r="AC52" s="227">
        <v>0</v>
      </c>
      <c r="AD52" s="227">
        <v>0</v>
      </c>
      <c r="AE52" s="227"/>
      <c r="AF52" s="227">
        <v>0</v>
      </c>
      <c r="AG52" s="227">
        <v>0</v>
      </c>
      <c r="AH52" s="227">
        <v>0</v>
      </c>
      <c r="AI52" s="227"/>
      <c r="AJ52" s="227"/>
      <c r="AK52" s="227"/>
      <c r="AL52" s="227"/>
      <c r="AM52" s="227"/>
      <c r="AN52" s="227"/>
      <c r="AO52" s="227"/>
      <c r="AP52" s="227"/>
      <c r="AQ52" s="227"/>
      <c r="AR52" s="227"/>
      <c r="AS52" s="227"/>
      <c r="AT52" s="227"/>
      <c r="AU52" s="227"/>
      <c r="AV52" s="227"/>
    </row>
    <row r="53" spans="2:48" s="5" customFormat="1" ht="15.75">
      <c r="B53" s="287">
        <v>0</v>
      </c>
      <c r="C53" s="237"/>
      <c r="D53" s="227"/>
      <c r="G53" s="314" t="s">
        <v>2930</v>
      </c>
      <c r="H53" s="314"/>
      <c r="I53" s="239">
        <v>1619.995716380055</v>
      </c>
      <c r="J53" s="239"/>
      <c r="K53" s="239">
        <v>11.563005128315353</v>
      </c>
      <c r="L53" s="239">
        <v>1503.3782655630373</v>
      </c>
      <c r="M53" s="239">
        <v>1.9882605861299931</v>
      </c>
      <c r="N53" s="239">
        <v>7.2522416740552287E-3</v>
      </c>
      <c r="O53" s="239">
        <v>1.3879655051518232</v>
      </c>
      <c r="P53" s="239">
        <v>0.28915948023996502</v>
      </c>
      <c r="Q53" s="239">
        <v>67.844976826129937</v>
      </c>
      <c r="R53" s="239"/>
      <c r="S53" s="239">
        <v>2.2930346783029139</v>
      </c>
      <c r="T53" s="239">
        <v>1.2475259934838712</v>
      </c>
      <c r="U53" s="239">
        <v>2.0156191211934201E-3</v>
      </c>
      <c r="V53" s="239">
        <v>23.194387121786871</v>
      </c>
      <c r="W53" s="239"/>
      <c r="X53" s="239">
        <v>2.3379242341834545</v>
      </c>
      <c r="Y53" s="239">
        <v>2.0454052294559846</v>
      </c>
      <c r="Z53" s="239">
        <v>2.521416305710189E-2</v>
      </c>
      <c r="AA53" s="239">
        <v>0.50214181478705999</v>
      </c>
      <c r="AB53" s="239"/>
      <c r="AC53" s="239">
        <v>1.7495212674128116</v>
      </c>
      <c r="AD53" s="239">
        <v>0.12899979414233564</v>
      </c>
      <c r="AE53" s="239"/>
      <c r="AF53" s="239">
        <v>0</v>
      </c>
      <c r="AG53" s="239">
        <v>9.747727597761666E-3</v>
      </c>
      <c r="AH53" s="239">
        <v>9.1340604537366019E-4</v>
      </c>
      <c r="AI53" s="227"/>
      <c r="AJ53" s="227"/>
      <c r="AK53" s="227"/>
      <c r="AL53" s="227"/>
      <c r="AM53" s="227"/>
      <c r="AN53" s="227"/>
      <c r="AO53" s="227"/>
      <c r="AP53" s="227"/>
      <c r="AQ53" s="227"/>
      <c r="AR53" s="227"/>
      <c r="AS53" s="227"/>
      <c r="AT53" s="227"/>
      <c r="AU53" s="227"/>
      <c r="AV53" s="227"/>
    </row>
    <row r="54" spans="2:48" s="5" customFormat="1" ht="15.75">
      <c r="B54" s="287">
        <v>0</v>
      </c>
      <c r="C54" s="237"/>
      <c r="D54" s="227"/>
      <c r="G54" s="314"/>
      <c r="H54" s="314"/>
      <c r="I54" s="227"/>
      <c r="J54" s="227"/>
      <c r="K54" s="227"/>
      <c r="L54" s="227"/>
      <c r="M54" s="227"/>
      <c r="N54" s="227"/>
      <c r="O54" s="227"/>
      <c r="P54" s="227"/>
      <c r="Q54" s="227"/>
      <c r="R54" s="227"/>
      <c r="S54" s="227"/>
      <c r="T54" s="227"/>
      <c r="U54" s="227"/>
      <c r="V54" s="227"/>
      <c r="W54" s="227"/>
      <c r="X54" s="227"/>
      <c r="Y54" s="227"/>
      <c r="Z54" s="227"/>
      <c r="AA54" s="227"/>
      <c r="AB54" s="227"/>
      <c r="AC54" s="227"/>
      <c r="AD54" s="227"/>
      <c r="AE54" s="227"/>
      <c r="AF54" s="227"/>
      <c r="AG54" s="227"/>
      <c r="AH54" s="227"/>
      <c r="AI54" s="227"/>
      <c r="AJ54" s="227"/>
      <c r="AK54" s="227"/>
      <c r="AL54" s="227"/>
      <c r="AM54" s="227"/>
      <c r="AN54" s="227"/>
      <c r="AO54" s="227"/>
      <c r="AP54" s="227"/>
      <c r="AQ54" s="227"/>
      <c r="AR54" s="227"/>
      <c r="AS54" s="227"/>
      <c r="AT54" s="227"/>
      <c r="AU54" s="227"/>
      <c r="AV54" s="227"/>
    </row>
    <row r="55" spans="2:48" s="5" customFormat="1" ht="15.75">
      <c r="B55" s="287">
        <v>0</v>
      </c>
      <c r="C55" s="237"/>
      <c r="D55" s="227"/>
      <c r="F55" s="314" t="s">
        <v>1478</v>
      </c>
      <c r="G55" s="156"/>
      <c r="H55" s="156"/>
      <c r="I55" s="227"/>
      <c r="J55" s="227"/>
      <c r="K55" s="227"/>
      <c r="L55" s="227"/>
      <c r="M55" s="227"/>
      <c r="N55" s="227"/>
      <c r="O55" s="227"/>
      <c r="P55" s="227"/>
      <c r="Q55" s="227"/>
      <c r="R55" s="227"/>
      <c r="S55" s="227"/>
      <c r="T55" s="227"/>
      <c r="U55" s="227"/>
      <c r="V55" s="227"/>
      <c r="W55" s="227"/>
      <c r="X55" s="227"/>
      <c r="Y55" s="227"/>
      <c r="Z55" s="227"/>
      <c r="AA55" s="227"/>
      <c r="AB55" s="227"/>
      <c r="AC55" s="227"/>
      <c r="AD55" s="227"/>
      <c r="AE55" s="227"/>
      <c r="AF55" s="227"/>
      <c r="AG55" s="227"/>
      <c r="AH55" s="227"/>
      <c r="AI55" s="227"/>
      <c r="AJ55" s="227"/>
      <c r="AK55" s="227"/>
      <c r="AL55" s="227"/>
      <c r="AM55" s="227"/>
      <c r="AN55" s="227"/>
      <c r="AO55" s="227"/>
      <c r="AP55" s="227"/>
      <c r="AQ55" s="227"/>
      <c r="AR55" s="227"/>
      <c r="AS55" s="227"/>
      <c r="AT55" s="227"/>
      <c r="AU55" s="227"/>
      <c r="AV55" s="227"/>
    </row>
    <row r="56" spans="2:48" s="5" customFormat="1">
      <c r="B56" s="287">
        <v>0</v>
      </c>
      <c r="C56" s="237"/>
      <c r="D56" s="227"/>
      <c r="G56" s="156" t="s">
        <v>2931</v>
      </c>
      <c r="H56" s="156"/>
      <c r="I56" s="227">
        <v>0</v>
      </c>
      <c r="J56" s="227"/>
      <c r="K56" s="227">
        <v>0</v>
      </c>
      <c r="L56" s="227">
        <v>0</v>
      </c>
      <c r="M56" s="227">
        <v>0</v>
      </c>
      <c r="N56" s="227">
        <v>0</v>
      </c>
      <c r="O56" s="227">
        <v>0</v>
      </c>
      <c r="P56" s="227">
        <v>0</v>
      </c>
      <c r="Q56" s="227">
        <v>0</v>
      </c>
      <c r="R56" s="227"/>
      <c r="S56" s="227">
        <v>0</v>
      </c>
      <c r="T56" s="227">
        <v>0</v>
      </c>
      <c r="U56" s="227">
        <v>0</v>
      </c>
      <c r="V56" s="227">
        <v>0</v>
      </c>
      <c r="W56" s="227"/>
      <c r="X56" s="227">
        <v>0</v>
      </c>
      <c r="Y56" s="227">
        <v>0</v>
      </c>
      <c r="Z56" s="227">
        <v>0</v>
      </c>
      <c r="AA56" s="227">
        <v>0</v>
      </c>
      <c r="AB56" s="227"/>
      <c r="AC56" s="227">
        <v>0</v>
      </c>
      <c r="AD56" s="227">
        <v>0</v>
      </c>
      <c r="AE56" s="227"/>
      <c r="AF56" s="227">
        <v>0</v>
      </c>
      <c r="AG56" s="227">
        <v>0</v>
      </c>
      <c r="AH56" s="227">
        <v>0</v>
      </c>
      <c r="AI56" s="227"/>
      <c r="AJ56" s="227"/>
      <c r="AK56" s="227"/>
      <c r="AL56" s="227"/>
      <c r="AM56" s="227"/>
      <c r="AN56" s="227"/>
      <c r="AO56" s="227"/>
      <c r="AP56" s="227"/>
      <c r="AQ56" s="227"/>
      <c r="AR56" s="227"/>
      <c r="AS56" s="227"/>
      <c r="AT56" s="227"/>
      <c r="AU56" s="227"/>
      <c r="AV56" s="227"/>
    </row>
    <row r="57" spans="2:48" s="5" customFormat="1">
      <c r="B57" s="287">
        <v>0</v>
      </c>
      <c r="C57" s="237"/>
      <c r="D57" s="227">
        <v>229.7633408735517</v>
      </c>
      <c r="G57" s="156" t="s">
        <v>1480</v>
      </c>
      <c r="H57" s="156"/>
      <c r="I57" s="227">
        <v>229.7633408735517</v>
      </c>
      <c r="J57" s="227"/>
      <c r="K57" s="227">
        <v>0</v>
      </c>
      <c r="L57" s="227">
        <v>0</v>
      </c>
      <c r="M57" s="227">
        <v>0</v>
      </c>
      <c r="N57" s="227">
        <v>0</v>
      </c>
      <c r="O57" s="227">
        <v>0</v>
      </c>
      <c r="P57" s="227">
        <v>0</v>
      </c>
      <c r="Q57" s="227">
        <v>0</v>
      </c>
      <c r="R57" s="227"/>
      <c r="S57" s="227">
        <v>0</v>
      </c>
      <c r="T57" s="227">
        <v>0</v>
      </c>
      <c r="U57" s="227">
        <v>0</v>
      </c>
      <c r="V57" s="227">
        <v>0</v>
      </c>
      <c r="W57" s="227"/>
      <c r="X57" s="227">
        <v>0</v>
      </c>
      <c r="Y57" s="227">
        <v>0</v>
      </c>
      <c r="Z57" s="227">
        <v>0</v>
      </c>
      <c r="AA57" s="227">
        <v>0</v>
      </c>
      <c r="AB57" s="227"/>
      <c r="AC57" s="227">
        <v>229.7633408735517</v>
      </c>
      <c r="AD57" s="227">
        <v>0</v>
      </c>
      <c r="AE57" s="227"/>
      <c r="AF57" s="227">
        <v>0</v>
      </c>
      <c r="AG57" s="227">
        <v>0</v>
      </c>
      <c r="AH57" s="227">
        <v>0</v>
      </c>
      <c r="AI57" s="227"/>
      <c r="AJ57" s="227"/>
      <c r="AK57" s="227"/>
      <c r="AL57" s="227"/>
      <c r="AM57" s="227"/>
      <c r="AN57" s="227"/>
      <c r="AO57" s="227"/>
      <c r="AP57" s="227"/>
      <c r="AQ57" s="227"/>
      <c r="AR57" s="227"/>
      <c r="AS57" s="227"/>
      <c r="AT57" s="227"/>
      <c r="AU57" s="227"/>
      <c r="AV57" s="227"/>
    </row>
    <row r="58" spans="2:48" s="5" customFormat="1">
      <c r="B58" s="287">
        <v>0</v>
      </c>
      <c r="C58" s="237"/>
      <c r="D58" s="227">
        <v>15.6521990299252</v>
      </c>
      <c r="G58" s="156" t="s">
        <v>1481</v>
      </c>
      <c r="H58" s="156"/>
      <c r="I58" s="227">
        <v>15.6521990299252</v>
      </c>
      <c r="J58" s="227"/>
      <c r="K58" s="227">
        <v>15.6521990299252</v>
      </c>
      <c r="L58" s="227">
        <v>0</v>
      </c>
      <c r="M58" s="227">
        <v>0</v>
      </c>
      <c r="N58" s="227">
        <v>0</v>
      </c>
      <c r="O58" s="227">
        <v>0</v>
      </c>
      <c r="P58" s="227">
        <v>0</v>
      </c>
      <c r="Q58" s="227">
        <v>0</v>
      </c>
      <c r="R58" s="227"/>
      <c r="S58" s="227">
        <v>0</v>
      </c>
      <c r="T58" s="227">
        <v>0</v>
      </c>
      <c r="U58" s="227">
        <v>0</v>
      </c>
      <c r="V58" s="227">
        <v>0</v>
      </c>
      <c r="W58" s="227"/>
      <c r="X58" s="227">
        <v>0</v>
      </c>
      <c r="Y58" s="227">
        <v>0</v>
      </c>
      <c r="Z58" s="227">
        <v>0</v>
      </c>
      <c r="AA58" s="227">
        <v>0</v>
      </c>
      <c r="AB58" s="227"/>
      <c r="AC58" s="227">
        <v>0</v>
      </c>
      <c r="AD58" s="227">
        <v>0</v>
      </c>
      <c r="AE58" s="227"/>
      <c r="AF58" s="227">
        <v>0</v>
      </c>
      <c r="AG58" s="227">
        <v>0</v>
      </c>
      <c r="AH58" s="227">
        <v>0</v>
      </c>
      <c r="AI58" s="227"/>
      <c r="AJ58" s="227"/>
      <c r="AK58" s="227"/>
      <c r="AL58" s="227"/>
      <c r="AM58" s="227"/>
      <c r="AN58" s="227"/>
      <c r="AO58" s="227"/>
      <c r="AP58" s="227"/>
      <c r="AQ58" s="227"/>
      <c r="AR58" s="227"/>
      <c r="AS58" s="227"/>
      <c r="AT58" s="227"/>
      <c r="AU58" s="227"/>
      <c r="AV58" s="227"/>
    </row>
    <row r="59" spans="2:48" s="5" customFormat="1">
      <c r="B59" s="287">
        <v>0</v>
      </c>
      <c r="C59" s="237"/>
      <c r="D59" s="227">
        <v>0</v>
      </c>
      <c r="G59" s="156" t="s">
        <v>2932</v>
      </c>
      <c r="H59" s="156"/>
      <c r="I59" s="227">
        <v>0</v>
      </c>
      <c r="J59" s="227"/>
      <c r="K59" s="227">
        <v>0</v>
      </c>
      <c r="L59" s="227">
        <v>0</v>
      </c>
      <c r="M59" s="227">
        <v>0</v>
      </c>
      <c r="N59" s="227">
        <v>0</v>
      </c>
      <c r="O59" s="227">
        <v>0</v>
      </c>
      <c r="P59" s="227">
        <v>0</v>
      </c>
      <c r="Q59" s="227">
        <v>0</v>
      </c>
      <c r="R59" s="227"/>
      <c r="S59" s="227">
        <v>0</v>
      </c>
      <c r="T59" s="227">
        <v>0</v>
      </c>
      <c r="U59" s="227">
        <v>0</v>
      </c>
      <c r="V59" s="227">
        <v>0</v>
      </c>
      <c r="W59" s="227"/>
      <c r="X59" s="227">
        <v>0</v>
      </c>
      <c r="Y59" s="227">
        <v>0</v>
      </c>
      <c r="Z59" s="227">
        <v>0</v>
      </c>
      <c r="AA59" s="227">
        <v>0</v>
      </c>
      <c r="AB59" s="227"/>
      <c r="AC59" s="227">
        <v>0</v>
      </c>
      <c r="AD59" s="227">
        <v>0</v>
      </c>
      <c r="AE59" s="227"/>
      <c r="AF59" s="227">
        <v>0</v>
      </c>
      <c r="AG59" s="227">
        <v>0</v>
      </c>
      <c r="AH59" s="227">
        <v>0</v>
      </c>
      <c r="AI59" s="227"/>
      <c r="AJ59" s="227"/>
      <c r="AK59" s="227"/>
      <c r="AL59" s="227"/>
      <c r="AM59" s="227"/>
      <c r="AN59" s="227"/>
      <c r="AO59" s="227"/>
      <c r="AP59" s="227"/>
      <c r="AQ59" s="227"/>
      <c r="AR59" s="227"/>
      <c r="AS59" s="227"/>
      <c r="AT59" s="227"/>
      <c r="AU59" s="227"/>
      <c r="AV59" s="227"/>
    </row>
    <row r="60" spans="2:48" s="5" customFormat="1">
      <c r="B60" s="287">
        <v>0</v>
      </c>
      <c r="C60" s="237"/>
      <c r="D60" s="237"/>
      <c r="G60" s="156" t="s">
        <v>747</v>
      </c>
      <c r="H60" s="156"/>
      <c r="I60" s="227">
        <v>9.4609098586260529</v>
      </c>
      <c r="J60" s="227"/>
      <c r="K60" s="227">
        <v>0</v>
      </c>
      <c r="L60" s="227">
        <v>0</v>
      </c>
      <c r="M60" s="227">
        <v>0</v>
      </c>
      <c r="N60" s="227">
        <v>0</v>
      </c>
      <c r="O60" s="227">
        <v>0</v>
      </c>
      <c r="P60" s="227">
        <v>0</v>
      </c>
      <c r="Q60" s="227">
        <v>0</v>
      </c>
      <c r="R60" s="227"/>
      <c r="S60" s="227">
        <v>0</v>
      </c>
      <c r="T60" s="227">
        <v>0</v>
      </c>
      <c r="U60" s="227">
        <v>0</v>
      </c>
      <c r="V60" s="227">
        <v>0</v>
      </c>
      <c r="W60" s="227"/>
      <c r="X60" s="227">
        <v>0</v>
      </c>
      <c r="Y60" s="227">
        <v>0</v>
      </c>
      <c r="Z60" s="227">
        <v>0</v>
      </c>
      <c r="AA60" s="227">
        <v>9.4609098586260529</v>
      </c>
      <c r="AB60" s="227"/>
      <c r="AC60" s="227">
        <v>0</v>
      </c>
      <c r="AD60" s="227">
        <v>0</v>
      </c>
      <c r="AE60" s="227"/>
      <c r="AF60" s="227">
        <v>0</v>
      </c>
      <c r="AG60" s="227">
        <v>0</v>
      </c>
      <c r="AH60" s="227">
        <v>0</v>
      </c>
      <c r="AI60" s="227"/>
      <c r="AJ60" s="227"/>
      <c r="AK60" s="227"/>
      <c r="AL60" s="227"/>
      <c r="AM60" s="227"/>
      <c r="AN60" s="227"/>
      <c r="AO60" s="227"/>
      <c r="AP60" s="227"/>
      <c r="AQ60" s="227"/>
      <c r="AR60" s="227"/>
      <c r="AS60" s="227"/>
      <c r="AT60" s="227"/>
      <c r="AU60" s="227"/>
      <c r="AV60" s="227"/>
    </row>
    <row r="61" spans="2:48" s="5" customFormat="1">
      <c r="B61" s="287">
        <v>0</v>
      </c>
      <c r="C61" s="237"/>
      <c r="D61" s="1749"/>
      <c r="G61" s="156" t="s">
        <v>1195</v>
      </c>
      <c r="H61" s="156"/>
      <c r="I61" s="227">
        <v>4.3599059999999996</v>
      </c>
      <c r="J61" s="227"/>
      <c r="K61" s="227">
        <v>0</v>
      </c>
      <c r="L61" s="227">
        <v>0</v>
      </c>
      <c r="M61" s="227">
        <v>0</v>
      </c>
      <c r="N61" s="227">
        <v>0</v>
      </c>
      <c r="O61" s="227">
        <v>0</v>
      </c>
      <c r="P61" s="227">
        <v>0</v>
      </c>
      <c r="Q61" s="227">
        <v>0</v>
      </c>
      <c r="R61" s="227"/>
      <c r="S61" s="227">
        <v>0</v>
      </c>
      <c r="T61" s="227">
        <v>0</v>
      </c>
      <c r="U61" s="227">
        <v>0</v>
      </c>
      <c r="V61" s="227">
        <v>0</v>
      </c>
      <c r="W61" s="227"/>
      <c r="X61" s="227">
        <v>0</v>
      </c>
      <c r="Y61" s="227">
        <v>0</v>
      </c>
      <c r="Z61" s="227">
        <v>4.3599059999999996</v>
      </c>
      <c r="AA61" s="227">
        <v>0</v>
      </c>
      <c r="AB61" s="227"/>
      <c r="AC61" s="227">
        <v>0</v>
      </c>
      <c r="AD61" s="227">
        <v>0</v>
      </c>
      <c r="AE61" s="227"/>
      <c r="AF61" s="227">
        <v>0</v>
      </c>
      <c r="AG61" s="227">
        <v>0</v>
      </c>
      <c r="AH61" s="227">
        <v>0</v>
      </c>
      <c r="AI61" s="227"/>
      <c r="AJ61" s="227"/>
      <c r="AK61" s="227"/>
      <c r="AL61" s="227"/>
      <c r="AM61" s="227"/>
      <c r="AN61" s="227"/>
      <c r="AO61" s="227"/>
      <c r="AP61" s="227"/>
      <c r="AQ61" s="227"/>
      <c r="AR61" s="227"/>
      <c r="AS61" s="227"/>
      <c r="AT61" s="227"/>
      <c r="AU61" s="227"/>
      <c r="AV61" s="227"/>
    </row>
    <row r="62" spans="2:48" s="5" customFormat="1">
      <c r="B62" s="287">
        <v>0</v>
      </c>
      <c r="C62" s="237"/>
      <c r="D62" s="227"/>
      <c r="G62" s="156" t="s">
        <v>1482</v>
      </c>
      <c r="H62" s="156"/>
      <c r="I62" s="227">
        <v>0</v>
      </c>
      <c r="J62" s="227"/>
      <c r="K62" s="227">
        <v>0</v>
      </c>
      <c r="L62" s="227">
        <v>0</v>
      </c>
      <c r="M62" s="227">
        <v>0</v>
      </c>
      <c r="N62" s="227">
        <v>0</v>
      </c>
      <c r="O62" s="227">
        <v>0</v>
      </c>
      <c r="P62" s="227">
        <v>0</v>
      </c>
      <c r="Q62" s="227">
        <v>0</v>
      </c>
      <c r="R62" s="227"/>
      <c r="S62" s="227">
        <v>0</v>
      </c>
      <c r="T62" s="227">
        <v>0</v>
      </c>
      <c r="U62" s="227">
        <v>0</v>
      </c>
      <c r="V62" s="227">
        <v>0</v>
      </c>
      <c r="W62" s="227"/>
      <c r="X62" s="227">
        <v>0</v>
      </c>
      <c r="Y62" s="227">
        <v>0</v>
      </c>
      <c r="Z62" s="227">
        <v>0</v>
      </c>
      <c r="AA62" s="227">
        <v>0</v>
      </c>
      <c r="AB62" s="227"/>
      <c r="AC62" s="227">
        <v>0</v>
      </c>
      <c r="AD62" s="227">
        <v>0</v>
      </c>
      <c r="AE62" s="227"/>
      <c r="AF62" s="227">
        <v>0</v>
      </c>
      <c r="AG62" s="227">
        <v>0</v>
      </c>
      <c r="AH62" s="227">
        <v>0</v>
      </c>
      <c r="AI62" s="227"/>
      <c r="AJ62" s="227"/>
      <c r="AK62" s="227"/>
      <c r="AL62" s="227"/>
      <c r="AM62" s="227"/>
      <c r="AN62" s="227"/>
      <c r="AO62" s="227"/>
      <c r="AP62" s="227"/>
      <c r="AQ62" s="227"/>
      <c r="AR62" s="227"/>
      <c r="AS62" s="227"/>
      <c r="AT62" s="227"/>
      <c r="AU62" s="227"/>
      <c r="AV62" s="227"/>
    </row>
    <row r="63" spans="2:48" s="5" customFormat="1">
      <c r="B63" s="287">
        <v>0</v>
      </c>
      <c r="C63" s="237"/>
      <c r="D63" s="227"/>
      <c r="G63" s="156" t="s">
        <v>2933</v>
      </c>
      <c r="H63" s="156"/>
      <c r="I63" s="227">
        <v>8.3657145299589626</v>
      </c>
      <c r="J63" s="227"/>
      <c r="K63" s="227">
        <v>0</v>
      </c>
      <c r="L63" s="227">
        <v>0</v>
      </c>
      <c r="M63" s="227">
        <v>0</v>
      </c>
      <c r="N63" s="227">
        <v>0</v>
      </c>
      <c r="O63" s="227">
        <v>0</v>
      </c>
      <c r="P63" s="227">
        <v>0</v>
      </c>
      <c r="Q63" s="227">
        <v>0</v>
      </c>
      <c r="R63" s="227"/>
      <c r="S63" s="227">
        <v>0</v>
      </c>
      <c r="T63" s="227">
        <v>0</v>
      </c>
      <c r="U63" s="227">
        <v>0</v>
      </c>
      <c r="V63" s="227">
        <v>0</v>
      </c>
      <c r="W63" s="227"/>
      <c r="X63" s="227">
        <v>0</v>
      </c>
      <c r="Y63" s="227">
        <v>8.3657145299589502</v>
      </c>
      <c r="Z63" s="227">
        <v>0</v>
      </c>
      <c r="AA63" s="227">
        <v>0</v>
      </c>
      <c r="AB63" s="227"/>
      <c r="AC63" s="227">
        <v>0</v>
      </c>
      <c r="AD63" s="227">
        <v>0</v>
      </c>
      <c r="AE63" s="227"/>
      <c r="AF63" s="227">
        <v>0</v>
      </c>
      <c r="AG63" s="227">
        <v>0</v>
      </c>
      <c r="AH63" s="227">
        <v>0</v>
      </c>
      <c r="AI63" s="227"/>
      <c r="AJ63" s="227"/>
      <c r="AK63" s="227"/>
      <c r="AL63" s="227"/>
      <c r="AM63" s="227"/>
      <c r="AN63" s="227"/>
      <c r="AO63" s="227"/>
      <c r="AP63" s="227"/>
      <c r="AQ63" s="227"/>
      <c r="AR63" s="227"/>
      <c r="AS63" s="227"/>
      <c r="AT63" s="227"/>
      <c r="AU63" s="227"/>
      <c r="AV63" s="227"/>
    </row>
    <row r="64" spans="2:48" s="5" customFormat="1" ht="15.75">
      <c r="B64" s="287">
        <v>0</v>
      </c>
      <c r="C64" s="237"/>
      <c r="D64" s="227"/>
      <c r="G64" s="314" t="s">
        <v>1487</v>
      </c>
      <c r="H64" s="314"/>
      <c r="I64" s="239">
        <v>267.60207029206191</v>
      </c>
      <c r="J64" s="239"/>
      <c r="K64" s="239">
        <v>15.6521990299252</v>
      </c>
      <c r="L64" s="239">
        <v>0</v>
      </c>
      <c r="M64" s="239">
        <v>0</v>
      </c>
      <c r="N64" s="239">
        <v>0</v>
      </c>
      <c r="O64" s="239">
        <v>0</v>
      </c>
      <c r="P64" s="239">
        <v>0</v>
      </c>
      <c r="Q64" s="239">
        <v>0</v>
      </c>
      <c r="R64" s="239"/>
      <c r="S64" s="239">
        <v>0</v>
      </c>
      <c r="T64" s="239">
        <v>0</v>
      </c>
      <c r="U64" s="239">
        <v>0</v>
      </c>
      <c r="V64" s="239">
        <v>0</v>
      </c>
      <c r="W64" s="239"/>
      <c r="X64" s="239">
        <v>0</v>
      </c>
      <c r="Y64" s="239">
        <v>8.3657145299589502</v>
      </c>
      <c r="Z64" s="239">
        <v>4.3599059999999996</v>
      </c>
      <c r="AA64" s="239">
        <v>9.4609098586260529</v>
      </c>
      <c r="AB64" s="239"/>
      <c r="AC64" s="239">
        <v>229.7633408735517</v>
      </c>
      <c r="AD64" s="239">
        <v>0</v>
      </c>
      <c r="AE64" s="239"/>
      <c r="AF64" s="239">
        <v>0</v>
      </c>
      <c r="AG64" s="239">
        <v>0</v>
      </c>
      <c r="AH64" s="239">
        <v>0</v>
      </c>
      <c r="AI64" s="227"/>
      <c r="AJ64" s="227"/>
      <c r="AK64" s="227"/>
      <c r="AL64" s="227"/>
      <c r="AM64" s="227"/>
      <c r="AN64" s="227"/>
      <c r="AO64" s="227"/>
      <c r="AP64" s="227"/>
      <c r="AQ64" s="227"/>
      <c r="AR64" s="227"/>
      <c r="AS64" s="227"/>
      <c r="AT64" s="227"/>
      <c r="AU64" s="227"/>
      <c r="AV64" s="227"/>
    </row>
    <row r="65" spans="2:48" s="5" customFormat="1">
      <c r="B65" s="287">
        <v>0</v>
      </c>
      <c r="C65" s="237"/>
      <c r="D65" s="227"/>
      <c r="G65" s="156"/>
      <c r="H65" s="156"/>
      <c r="I65" s="227"/>
      <c r="J65" s="227"/>
      <c r="K65" s="227"/>
      <c r="L65" s="227"/>
      <c r="M65" s="227"/>
      <c r="N65" s="227"/>
      <c r="O65" s="227"/>
      <c r="P65" s="227"/>
      <c r="Q65" s="227"/>
      <c r="R65" s="227"/>
      <c r="S65" s="227"/>
      <c r="T65" s="227"/>
      <c r="U65" s="227"/>
      <c r="V65" s="227"/>
      <c r="W65" s="227"/>
      <c r="X65" s="227"/>
      <c r="Y65" s="227"/>
      <c r="Z65" s="227"/>
      <c r="AA65" s="227"/>
      <c r="AB65" s="227"/>
      <c r="AC65" s="227"/>
      <c r="AD65" s="227"/>
      <c r="AE65" s="227"/>
      <c r="AF65" s="227"/>
      <c r="AG65" s="227"/>
      <c r="AH65" s="227"/>
      <c r="AI65" s="227"/>
      <c r="AJ65" s="227"/>
      <c r="AK65" s="227"/>
      <c r="AL65" s="227"/>
      <c r="AM65" s="227"/>
      <c r="AN65" s="227"/>
      <c r="AO65" s="227"/>
      <c r="AP65" s="227"/>
      <c r="AQ65" s="227"/>
      <c r="AR65" s="227"/>
      <c r="AS65" s="227"/>
      <c r="AT65" s="227"/>
      <c r="AU65" s="227"/>
      <c r="AV65" s="227"/>
    </row>
    <row r="66" spans="2:48" s="5" customFormat="1" ht="15.75">
      <c r="B66" s="287">
        <v>0</v>
      </c>
      <c r="C66" s="237"/>
      <c r="D66" s="227"/>
      <c r="E66" s="314" t="s">
        <v>1488</v>
      </c>
      <c r="G66" s="156"/>
      <c r="H66" s="156"/>
      <c r="I66" s="239">
        <v>1887.5977866721169</v>
      </c>
      <c r="J66" s="239"/>
      <c r="K66" s="239">
        <v>27.215204158240553</v>
      </c>
      <c r="L66" s="239">
        <v>1503.3782655630373</v>
      </c>
      <c r="M66" s="239">
        <v>1.9882605861299931</v>
      </c>
      <c r="N66" s="239">
        <v>7.2522416740552287E-3</v>
      </c>
      <c r="O66" s="239">
        <v>1.3879655051518232</v>
      </c>
      <c r="P66" s="239">
        <v>0.28915948023996502</v>
      </c>
      <c r="Q66" s="239">
        <v>67.844976826129937</v>
      </c>
      <c r="R66" s="239"/>
      <c r="S66" s="239">
        <v>2.2930346783029139</v>
      </c>
      <c r="T66" s="239">
        <v>1.2475259934838712</v>
      </c>
      <c r="U66" s="239">
        <v>2.0156191211934201E-3</v>
      </c>
      <c r="V66" s="239">
        <v>23.194387121786871</v>
      </c>
      <c r="W66" s="239"/>
      <c r="X66" s="239">
        <v>2.3379242341834545</v>
      </c>
      <c r="Y66" s="239">
        <v>10.411119759414934</v>
      </c>
      <c r="Z66" s="239">
        <v>4.3851201630571017</v>
      </c>
      <c r="AA66" s="239">
        <v>9.963051673413112</v>
      </c>
      <c r="AB66" s="239"/>
      <c r="AC66" s="239">
        <v>231.5128621409645</v>
      </c>
      <c r="AD66" s="239">
        <v>0.12899979414233564</v>
      </c>
      <c r="AE66" s="239"/>
      <c r="AF66" s="239">
        <v>0</v>
      </c>
      <c r="AG66" s="239">
        <v>9.747727597761666E-3</v>
      </c>
      <c r="AH66" s="239">
        <v>9.1340604537366019E-4</v>
      </c>
      <c r="AI66" s="227"/>
      <c r="AJ66" s="227"/>
      <c r="AK66" s="227"/>
      <c r="AL66" s="227"/>
      <c r="AM66" s="227"/>
      <c r="AN66" s="227"/>
      <c r="AO66" s="227"/>
      <c r="AP66" s="227"/>
      <c r="AQ66" s="227"/>
      <c r="AR66" s="227"/>
      <c r="AS66" s="227"/>
      <c r="AT66" s="227"/>
      <c r="AU66" s="227"/>
      <c r="AV66" s="227"/>
    </row>
    <row r="67" spans="2:48" s="5" customFormat="1">
      <c r="B67" s="287">
        <v>0</v>
      </c>
      <c r="C67" s="237"/>
      <c r="D67" s="227"/>
      <c r="G67" s="156"/>
      <c r="H67" s="156"/>
      <c r="I67" s="227"/>
      <c r="J67" s="227"/>
      <c r="K67" s="227"/>
      <c r="L67" s="227"/>
      <c r="M67" s="227"/>
      <c r="N67" s="227"/>
      <c r="O67" s="227"/>
      <c r="P67" s="227"/>
      <c r="Q67" s="227"/>
      <c r="R67" s="227"/>
      <c r="S67" s="227"/>
      <c r="T67" s="227"/>
      <c r="U67" s="227"/>
      <c r="V67" s="227"/>
      <c r="W67" s="227"/>
      <c r="X67" s="227"/>
      <c r="Y67" s="227"/>
      <c r="Z67" s="227"/>
      <c r="AA67" s="227"/>
      <c r="AB67" s="227"/>
      <c r="AC67" s="227"/>
      <c r="AD67" s="227"/>
      <c r="AE67" s="227"/>
      <c r="AF67" s="227"/>
      <c r="AG67" s="227"/>
      <c r="AH67" s="227"/>
      <c r="AI67" s="227"/>
      <c r="AJ67" s="227"/>
      <c r="AK67" s="227"/>
      <c r="AL67" s="227"/>
      <c r="AM67" s="227"/>
      <c r="AN67" s="227"/>
      <c r="AO67" s="227"/>
      <c r="AP67" s="227"/>
      <c r="AQ67" s="227"/>
      <c r="AR67" s="227"/>
      <c r="AS67" s="227"/>
      <c r="AT67" s="227"/>
      <c r="AU67" s="227"/>
      <c r="AV67" s="227"/>
    </row>
    <row r="68" spans="2:48" s="5" customFormat="1" ht="15.75">
      <c r="B68" s="287"/>
      <c r="C68" s="237"/>
      <c r="D68" s="227"/>
      <c r="E68" s="314" t="s">
        <v>1222</v>
      </c>
      <c r="G68" s="156"/>
      <c r="H68" s="156"/>
      <c r="I68" s="239">
        <v>0</v>
      </c>
      <c r="J68" s="227"/>
      <c r="K68" s="239">
        <v>12.993912271609846</v>
      </c>
      <c r="L68" s="239">
        <v>-1503.3782655630375</v>
      </c>
      <c r="M68" s="239">
        <v>929.81458468782671</v>
      </c>
      <c r="N68" s="239">
        <v>-7.2522416740552287E-3</v>
      </c>
      <c r="O68" s="239">
        <v>-1.3879655051518232</v>
      </c>
      <c r="P68" s="239">
        <v>-0.28915948023996502</v>
      </c>
      <c r="Q68" s="239">
        <v>69.869687305264023</v>
      </c>
      <c r="R68" s="239"/>
      <c r="S68" s="239">
        <v>295.74978222372403</v>
      </c>
      <c r="T68" s="239">
        <v>-15.47076887572819</v>
      </c>
      <c r="U68" s="239">
        <v>-2.0156191211934201E-3</v>
      </c>
      <c r="V68" s="239">
        <v>-0.43238586178687588</v>
      </c>
      <c r="W68" s="239"/>
      <c r="X68" s="239">
        <v>6.2075765816545579E-2</v>
      </c>
      <c r="Y68" s="239">
        <v>-10.411119759414948</v>
      </c>
      <c r="Z68" s="239">
        <v>-4.3851201630571017</v>
      </c>
      <c r="AA68" s="239">
        <v>-9.963051673413112</v>
      </c>
      <c r="AB68" s="239"/>
      <c r="AC68" s="239">
        <v>223.0138196061389</v>
      </c>
      <c r="AD68" s="239">
        <v>14.223242882244319</v>
      </c>
      <c r="AE68" s="239"/>
      <c r="AF68" s="239">
        <v>0</v>
      </c>
      <c r="AG68" s="239">
        <v>0</v>
      </c>
      <c r="AH68" s="239">
        <v>0</v>
      </c>
      <c r="AI68" s="227"/>
      <c r="AJ68" s="227"/>
      <c r="AK68" s="227"/>
      <c r="AL68" s="227"/>
      <c r="AM68" s="227"/>
      <c r="AN68" s="227"/>
      <c r="AO68" s="227"/>
      <c r="AP68" s="227"/>
      <c r="AQ68" s="227"/>
      <c r="AR68" s="227"/>
      <c r="AS68" s="227"/>
      <c r="AT68" s="227"/>
      <c r="AU68" s="227"/>
      <c r="AV68" s="227"/>
    </row>
    <row r="69" spans="2:48" s="5" customFormat="1" ht="15.75">
      <c r="B69" s="287">
        <v>0</v>
      </c>
      <c r="C69" s="237"/>
      <c r="D69" s="227"/>
      <c r="E69" s="29" t="s">
        <v>1489</v>
      </c>
      <c r="G69" s="156"/>
      <c r="H69" s="156"/>
      <c r="I69" s="239">
        <v>1512.5718994728129</v>
      </c>
      <c r="J69" s="227"/>
      <c r="K69" s="239">
        <v>117.02483718978858</v>
      </c>
      <c r="L69" s="239">
        <v>0</v>
      </c>
      <c r="M69" s="239">
        <v>173.38286792476057</v>
      </c>
      <c r="N69" s="239">
        <v>0.62471710601575614</v>
      </c>
      <c r="O69" s="239">
        <v>119.9096</v>
      </c>
      <c r="P69" s="239">
        <v>24.909588201258085</v>
      </c>
      <c r="Q69" s="239">
        <v>70.979409894871026</v>
      </c>
      <c r="R69" s="239"/>
      <c r="S69" s="239">
        <v>197.78545643263291</v>
      </c>
      <c r="T69" s="239">
        <v>108.44251811507365</v>
      </c>
      <c r="U69" s="239">
        <v>0.1737079678446195</v>
      </c>
      <c r="V69" s="239">
        <v>2.5800902596390172</v>
      </c>
      <c r="W69" s="239"/>
      <c r="X69" s="239">
        <v>203.78400050601479</v>
      </c>
      <c r="Y69" s="239">
        <v>286.30717149744015</v>
      </c>
      <c r="Z69" s="239">
        <v>1.3594E-2</v>
      </c>
      <c r="AA69" s="239">
        <v>38.779091322392681</v>
      </c>
      <c r="AB69" s="239"/>
      <c r="AC69" s="239">
        <v>148.54674317228594</v>
      </c>
      <c r="AD69" s="239">
        <v>18.39361836640504</v>
      </c>
      <c r="AE69" s="239"/>
      <c r="AF69" s="239">
        <v>0</v>
      </c>
      <c r="AG69" s="239">
        <v>0.85483422050735836</v>
      </c>
      <c r="AH69" s="239">
        <v>8.0053295882549169E-2</v>
      </c>
      <c r="AI69" s="227"/>
      <c r="AJ69" s="227"/>
      <c r="AK69" s="227"/>
      <c r="AL69" s="227"/>
      <c r="AM69" s="227"/>
      <c r="AN69" s="227"/>
      <c r="AO69" s="227"/>
      <c r="AP69" s="227"/>
      <c r="AQ69" s="227"/>
      <c r="AR69" s="227"/>
      <c r="AS69" s="227"/>
      <c r="AT69" s="227"/>
      <c r="AU69" s="227"/>
      <c r="AV69" s="227"/>
    </row>
    <row r="70" spans="2:48" s="5" customFormat="1" ht="15.75">
      <c r="B70" s="287"/>
      <c r="C70" s="237"/>
      <c r="D70" s="227"/>
      <c r="E70" s="29"/>
      <c r="G70" s="156"/>
      <c r="H70" s="156"/>
      <c r="I70" s="227"/>
      <c r="J70" s="227"/>
      <c r="K70" s="227"/>
      <c r="L70" s="227"/>
      <c r="M70" s="227"/>
      <c r="N70" s="227"/>
      <c r="O70" s="227"/>
      <c r="P70" s="227"/>
      <c r="Q70" s="227"/>
      <c r="R70" s="227"/>
      <c r="S70" s="227"/>
      <c r="T70" s="227"/>
      <c r="U70" s="227"/>
      <c r="V70" s="227"/>
      <c r="W70" s="227"/>
      <c r="X70" s="227"/>
      <c r="Y70" s="227"/>
      <c r="Z70" s="227"/>
      <c r="AA70" s="227"/>
      <c r="AB70" s="227"/>
      <c r="AC70" s="227"/>
      <c r="AD70" s="227"/>
      <c r="AE70" s="227"/>
      <c r="AF70" s="227"/>
      <c r="AG70" s="227"/>
      <c r="AH70" s="227"/>
      <c r="AI70" s="227"/>
      <c r="AJ70" s="227"/>
      <c r="AK70" s="227"/>
      <c r="AL70" s="227"/>
      <c r="AM70" s="227"/>
      <c r="AN70" s="227"/>
      <c r="AO70" s="227"/>
      <c r="AP70" s="227"/>
      <c r="AQ70" s="227"/>
      <c r="AR70" s="227"/>
      <c r="AS70" s="227"/>
      <c r="AT70" s="227"/>
      <c r="AU70" s="227"/>
      <c r="AV70" s="227"/>
    </row>
    <row r="71" spans="2:48" s="5" customFormat="1" ht="15.75">
      <c r="B71" s="287">
        <v>0</v>
      </c>
      <c r="C71" s="237"/>
      <c r="D71" s="227"/>
      <c r="E71" s="490" t="s">
        <v>41</v>
      </c>
      <c r="F71" s="490"/>
      <c r="G71" s="490"/>
      <c r="H71" s="1175"/>
      <c r="I71" s="1175">
        <v>0</v>
      </c>
      <c r="K71" s="237">
        <v>0</v>
      </c>
      <c r="L71" s="237">
        <v>0</v>
      </c>
      <c r="M71" s="237">
        <v>0</v>
      </c>
      <c r="N71" s="237">
        <v>0</v>
      </c>
      <c r="O71" s="237">
        <v>0</v>
      </c>
      <c r="P71" s="237">
        <v>0</v>
      </c>
      <c r="Q71" s="237">
        <v>0</v>
      </c>
      <c r="R71" s="237"/>
      <c r="S71" s="237">
        <v>0</v>
      </c>
      <c r="T71" s="237">
        <v>0</v>
      </c>
      <c r="U71" s="237">
        <v>0</v>
      </c>
      <c r="V71" s="237">
        <v>0</v>
      </c>
      <c r="W71" s="237"/>
      <c r="X71" s="237">
        <v>0</v>
      </c>
      <c r="Y71" s="237">
        <v>0</v>
      </c>
      <c r="Z71" s="237">
        <v>0</v>
      </c>
      <c r="AA71" s="237">
        <v>0</v>
      </c>
      <c r="AB71" s="237"/>
      <c r="AC71" s="237">
        <v>0</v>
      </c>
      <c r="AD71" s="237">
        <v>0</v>
      </c>
      <c r="AE71" s="237"/>
      <c r="AF71" s="237">
        <v>0</v>
      </c>
      <c r="AG71" s="237">
        <v>0</v>
      </c>
      <c r="AH71" s="237">
        <v>0</v>
      </c>
      <c r="AI71" s="227"/>
      <c r="AJ71" s="227"/>
      <c r="AK71" s="227"/>
      <c r="AL71" s="227"/>
      <c r="AM71" s="227"/>
      <c r="AN71" s="227"/>
      <c r="AO71" s="227"/>
      <c r="AP71" s="227"/>
      <c r="AQ71" s="227"/>
      <c r="AR71" s="227"/>
      <c r="AS71" s="227"/>
      <c r="AT71" s="227"/>
      <c r="AU71" s="227"/>
      <c r="AV71" s="227"/>
    </row>
    <row r="72" spans="2:48" s="5" customFormat="1" ht="15.75">
      <c r="B72" s="287"/>
      <c r="C72" s="237"/>
      <c r="D72" s="227"/>
      <c r="E72" s="29"/>
      <c r="G72" s="156"/>
      <c r="H72" s="156"/>
      <c r="I72" s="227"/>
      <c r="J72" s="227"/>
      <c r="K72" s="227"/>
      <c r="L72" s="227"/>
      <c r="M72" s="227"/>
      <c r="N72" s="227"/>
      <c r="O72" s="227"/>
      <c r="P72" s="227"/>
      <c r="Q72" s="227"/>
      <c r="R72" s="227"/>
      <c r="S72" s="227"/>
      <c r="T72" s="227"/>
      <c r="U72" s="227"/>
      <c r="V72" s="227"/>
      <c r="W72" s="227"/>
      <c r="X72" s="227"/>
      <c r="Y72" s="227"/>
      <c r="Z72" s="227"/>
      <c r="AA72" s="227"/>
      <c r="AB72" s="227"/>
      <c r="AC72" s="227"/>
      <c r="AD72" s="227"/>
      <c r="AE72" s="227"/>
      <c r="AF72" s="227"/>
      <c r="AG72" s="227"/>
      <c r="AH72" s="227"/>
      <c r="AI72" s="227"/>
      <c r="AJ72" s="227"/>
      <c r="AK72" s="227"/>
      <c r="AL72" s="227"/>
      <c r="AM72" s="227"/>
      <c r="AN72" s="227"/>
      <c r="AO72" s="227"/>
      <c r="AP72" s="227"/>
      <c r="AQ72" s="227"/>
      <c r="AR72" s="227"/>
      <c r="AS72" s="227"/>
      <c r="AT72" s="227"/>
      <c r="AU72" s="227"/>
      <c r="AV72" s="227"/>
    </row>
    <row r="73" spans="2:48" s="5" customFormat="1">
      <c r="B73" s="287"/>
      <c r="C73" s="237"/>
      <c r="D73" s="227"/>
      <c r="E73" s="5" t="s">
        <v>2921</v>
      </c>
      <c r="G73" s="156"/>
      <c r="H73" s="156"/>
      <c r="K73" s="227"/>
      <c r="L73" s="227"/>
      <c r="M73" s="227"/>
      <c r="N73" s="227"/>
      <c r="O73" s="227"/>
      <c r="P73" s="227"/>
      <c r="Q73" s="227"/>
      <c r="R73" s="227"/>
      <c r="S73" s="227"/>
      <c r="T73" s="227"/>
      <c r="U73" s="227"/>
      <c r="V73" s="227"/>
      <c r="W73" s="227"/>
      <c r="X73" s="227"/>
      <c r="Y73" s="227"/>
      <c r="Z73" s="227"/>
      <c r="AA73" s="227"/>
      <c r="AB73" s="227"/>
      <c r="AC73" s="227"/>
      <c r="AD73" s="227"/>
      <c r="AE73" s="227"/>
      <c r="AF73" s="227"/>
      <c r="AG73" s="227"/>
      <c r="AH73" s="227"/>
      <c r="AI73" s="227"/>
      <c r="AJ73" s="227"/>
      <c r="AK73" s="227"/>
      <c r="AL73" s="227"/>
      <c r="AM73" s="227"/>
      <c r="AN73" s="227"/>
      <c r="AO73" s="227"/>
      <c r="AP73" s="227"/>
      <c r="AQ73" s="227"/>
      <c r="AR73" s="227"/>
      <c r="AS73" s="227"/>
      <c r="AT73" s="227"/>
      <c r="AU73" s="227"/>
      <c r="AV73" s="227"/>
    </row>
    <row r="74" spans="2:48" s="5" customFormat="1">
      <c r="B74" s="287">
        <v>0</v>
      </c>
      <c r="C74" s="237"/>
      <c r="D74" s="227"/>
      <c r="F74" s="5" t="s">
        <v>2934</v>
      </c>
      <c r="G74" s="156"/>
      <c r="H74" s="156"/>
      <c r="I74" s="227">
        <v>0</v>
      </c>
      <c r="J74" s="227"/>
      <c r="K74" s="227"/>
      <c r="L74" s="227"/>
      <c r="M74" s="227"/>
      <c r="N74" s="227"/>
      <c r="O74" s="227"/>
      <c r="P74" s="227"/>
      <c r="Q74" s="227"/>
      <c r="R74" s="227"/>
      <c r="S74" s="227"/>
      <c r="T74" s="227"/>
      <c r="U74" s="227"/>
      <c r="V74" s="227"/>
      <c r="W74" s="227"/>
      <c r="X74" s="227"/>
      <c r="Y74" s="227"/>
      <c r="Z74" s="227"/>
      <c r="AA74" s="227"/>
      <c r="AB74" s="227"/>
      <c r="AC74" s="227"/>
      <c r="AD74" s="227"/>
      <c r="AE74" s="227"/>
      <c r="AF74" s="227"/>
      <c r="AG74" s="227"/>
      <c r="AH74" s="227"/>
      <c r="AI74" s="227"/>
      <c r="AJ74" s="227"/>
      <c r="AK74" s="227"/>
      <c r="AL74" s="227"/>
      <c r="AM74" s="227"/>
      <c r="AN74" s="227"/>
      <c r="AO74" s="227"/>
      <c r="AP74" s="227"/>
      <c r="AQ74" s="227"/>
      <c r="AR74" s="227"/>
      <c r="AS74" s="227"/>
      <c r="AT74" s="227"/>
      <c r="AU74" s="227"/>
      <c r="AV74" s="227"/>
    </row>
    <row r="75" spans="2:48" s="5" customFormat="1">
      <c r="B75" s="287">
        <v>0</v>
      </c>
      <c r="C75" s="237"/>
      <c r="D75" s="227"/>
      <c r="F75" s="5" t="s">
        <v>2935</v>
      </c>
      <c r="G75" s="156"/>
      <c r="H75" s="156"/>
      <c r="I75" s="227">
        <v>0</v>
      </c>
      <c r="J75" s="227"/>
      <c r="K75" s="227"/>
      <c r="L75" s="227"/>
      <c r="M75" s="227"/>
      <c r="N75" s="227"/>
      <c r="O75" s="227"/>
      <c r="P75" s="227"/>
      <c r="Q75" s="227"/>
      <c r="R75" s="227"/>
      <c r="S75" s="227"/>
      <c r="T75" s="227"/>
      <c r="U75" s="227"/>
      <c r="V75" s="227"/>
      <c r="W75" s="227"/>
      <c r="X75" s="227"/>
      <c r="Y75" s="227"/>
      <c r="Z75" s="227"/>
      <c r="AA75" s="227"/>
      <c r="AB75" s="227"/>
      <c r="AC75" s="227"/>
      <c r="AD75" s="227"/>
      <c r="AE75" s="227"/>
      <c r="AF75" s="227"/>
      <c r="AG75" s="227"/>
      <c r="AH75" s="227"/>
      <c r="AI75" s="227"/>
      <c r="AJ75" s="227"/>
      <c r="AK75" s="227"/>
      <c r="AL75" s="227"/>
      <c r="AM75" s="227"/>
      <c r="AN75" s="227"/>
      <c r="AO75" s="227"/>
      <c r="AP75" s="227"/>
      <c r="AQ75" s="227"/>
      <c r="AR75" s="227"/>
      <c r="AS75" s="227"/>
      <c r="AT75" s="227"/>
      <c r="AU75" s="227"/>
      <c r="AV75" s="227"/>
    </row>
    <row r="76" spans="2:48" s="5" customFormat="1">
      <c r="B76" s="287">
        <v>0</v>
      </c>
      <c r="C76" s="237"/>
      <c r="D76" s="227"/>
      <c r="F76" s="5" t="s">
        <v>2936</v>
      </c>
      <c r="G76" s="156"/>
      <c r="H76" s="156"/>
      <c r="I76" s="227">
        <v>0</v>
      </c>
      <c r="J76" s="227"/>
      <c r="K76" s="227"/>
      <c r="L76" s="227"/>
      <c r="M76" s="227"/>
      <c r="N76" s="227"/>
      <c r="O76" s="227"/>
      <c r="P76" s="227"/>
      <c r="Q76" s="227"/>
      <c r="R76" s="227"/>
      <c r="S76" s="227"/>
      <c r="T76" s="227"/>
      <c r="U76" s="227"/>
      <c r="V76" s="227"/>
      <c r="W76" s="227"/>
      <c r="X76" s="227"/>
      <c r="Y76" s="227"/>
      <c r="Z76" s="227"/>
      <c r="AA76" s="227"/>
      <c r="AB76" s="227"/>
      <c r="AC76" s="227"/>
      <c r="AD76" s="227"/>
      <c r="AE76" s="227"/>
      <c r="AF76" s="227"/>
      <c r="AG76" s="227"/>
      <c r="AH76" s="227"/>
      <c r="AI76" s="227"/>
      <c r="AJ76" s="227"/>
      <c r="AK76" s="227"/>
      <c r="AL76" s="227"/>
      <c r="AM76" s="227"/>
      <c r="AN76" s="227"/>
      <c r="AO76" s="227"/>
      <c r="AP76" s="227"/>
      <c r="AQ76" s="227"/>
      <c r="AR76" s="227"/>
      <c r="AS76" s="227"/>
      <c r="AT76" s="227"/>
      <c r="AU76" s="227"/>
      <c r="AV76" s="227"/>
    </row>
    <row r="77" spans="2:48" s="5" customFormat="1">
      <c r="B77" s="287"/>
      <c r="C77" s="237"/>
      <c r="D77" s="227"/>
      <c r="G77" s="156"/>
      <c r="H77" s="156"/>
      <c r="I77" s="227"/>
      <c r="J77" s="227"/>
      <c r="K77" s="227"/>
      <c r="L77" s="227"/>
      <c r="M77" s="227"/>
      <c r="N77" s="227"/>
      <c r="O77" s="227"/>
      <c r="P77" s="227"/>
      <c r="Q77" s="227"/>
      <c r="R77" s="227"/>
      <c r="S77" s="227"/>
      <c r="T77" s="227"/>
      <c r="U77" s="227"/>
      <c r="V77" s="227"/>
      <c r="W77" s="227"/>
      <c r="X77" s="227"/>
      <c r="Y77" s="227"/>
      <c r="Z77" s="227"/>
      <c r="AA77" s="227"/>
      <c r="AB77" s="227"/>
      <c r="AC77" s="227"/>
      <c r="AD77" s="227"/>
      <c r="AE77" s="227"/>
      <c r="AF77" s="227"/>
      <c r="AG77" s="227"/>
      <c r="AH77" s="227"/>
      <c r="AI77" s="227"/>
      <c r="AJ77" s="227"/>
      <c r="AK77" s="227"/>
      <c r="AL77" s="227"/>
      <c r="AM77" s="227"/>
      <c r="AN77" s="227"/>
      <c r="AO77" s="227"/>
      <c r="AP77" s="227"/>
      <c r="AQ77" s="227"/>
      <c r="AR77" s="227"/>
      <c r="AS77" s="227"/>
      <c r="AT77" s="227"/>
      <c r="AU77" s="227"/>
      <c r="AV77" s="227"/>
    </row>
    <row r="78" spans="2:48" s="5" customFormat="1">
      <c r="B78" s="287"/>
      <c r="C78" s="237"/>
      <c r="D78" s="227"/>
      <c r="G78" s="156"/>
      <c r="H78" s="156"/>
      <c r="I78" s="1750"/>
      <c r="J78" s="227"/>
      <c r="K78" s="227"/>
      <c r="L78" s="227"/>
      <c r="M78" s="227"/>
      <c r="N78" s="227"/>
      <c r="O78" s="227"/>
      <c r="P78" s="227"/>
      <c r="Q78" s="227"/>
      <c r="R78" s="227"/>
      <c r="S78" s="227"/>
      <c r="T78" s="227"/>
      <c r="U78" s="227"/>
      <c r="V78" s="227"/>
      <c r="W78" s="227"/>
      <c r="X78" s="227"/>
      <c r="Y78" s="227"/>
      <c r="Z78" s="227"/>
      <c r="AA78" s="227"/>
      <c r="AB78" s="227"/>
      <c r="AC78" s="227"/>
      <c r="AD78" s="227"/>
      <c r="AE78" s="227"/>
      <c r="AF78" s="227"/>
      <c r="AG78" s="227"/>
      <c r="AH78" s="227"/>
      <c r="AI78" s="227"/>
      <c r="AJ78" s="227"/>
      <c r="AK78" s="227"/>
      <c r="AL78" s="227"/>
      <c r="AM78" s="227"/>
      <c r="AN78" s="227"/>
      <c r="AO78" s="227"/>
      <c r="AP78" s="227"/>
      <c r="AQ78" s="227"/>
      <c r="AR78" s="227"/>
      <c r="AS78" s="227"/>
      <c r="AT78" s="227"/>
      <c r="AU78" s="227"/>
      <c r="AV78" s="227"/>
    </row>
    <row r="79" spans="2:48" s="5" customFormat="1">
      <c r="B79" s="287"/>
      <c r="C79" s="237"/>
      <c r="D79" s="227"/>
      <c r="G79" s="156"/>
      <c r="H79" s="156"/>
      <c r="I79" s="1750"/>
      <c r="J79" s="227"/>
      <c r="K79" s="227"/>
      <c r="L79" s="227"/>
      <c r="M79" s="227"/>
      <c r="N79" s="227"/>
      <c r="O79" s="227"/>
      <c r="P79" s="227"/>
      <c r="Q79" s="227"/>
      <c r="R79" s="227"/>
      <c r="S79" s="227"/>
      <c r="T79" s="227"/>
      <c r="U79" s="227"/>
      <c r="V79" s="227"/>
      <c r="W79" s="227"/>
      <c r="X79" s="227"/>
      <c r="Y79" s="227"/>
      <c r="Z79" s="227"/>
      <c r="AA79" s="227"/>
      <c r="AB79" s="227"/>
      <c r="AC79" s="227"/>
      <c r="AD79" s="227"/>
      <c r="AE79" s="227"/>
      <c r="AF79" s="227"/>
      <c r="AG79" s="227"/>
      <c r="AH79" s="227"/>
      <c r="AI79" s="227"/>
      <c r="AJ79" s="227"/>
      <c r="AK79" s="227"/>
      <c r="AL79" s="227"/>
      <c r="AM79" s="227"/>
      <c r="AN79" s="227"/>
      <c r="AO79" s="227"/>
      <c r="AP79" s="227"/>
      <c r="AQ79" s="227"/>
      <c r="AR79" s="227"/>
      <c r="AS79" s="227"/>
      <c r="AT79" s="227"/>
      <c r="AU79" s="227"/>
      <c r="AV79" s="227"/>
    </row>
    <row r="80" spans="2:48" s="5" customFormat="1">
      <c r="B80" s="287"/>
      <c r="C80" s="237"/>
      <c r="D80" s="227"/>
      <c r="G80" s="156"/>
      <c r="H80" s="156"/>
      <c r="I80" s="1750"/>
      <c r="J80" s="227"/>
      <c r="K80" s="227"/>
      <c r="L80" s="227"/>
      <c r="M80" s="227"/>
      <c r="N80" s="227"/>
      <c r="O80" s="227"/>
      <c r="P80" s="227"/>
      <c r="Q80" s="227"/>
      <c r="R80" s="227"/>
      <c r="S80" s="227"/>
      <c r="T80" s="227"/>
      <c r="U80" s="227"/>
      <c r="V80" s="227"/>
      <c r="W80" s="227"/>
      <c r="X80" s="227"/>
      <c r="Y80" s="227"/>
      <c r="Z80" s="227"/>
      <c r="AA80" s="227"/>
      <c r="AB80" s="227"/>
      <c r="AC80" s="227"/>
      <c r="AD80" s="227"/>
      <c r="AE80" s="227"/>
      <c r="AF80" s="227"/>
      <c r="AG80" s="227"/>
      <c r="AH80" s="227"/>
      <c r="AI80" s="227"/>
      <c r="AJ80" s="227"/>
      <c r="AK80" s="227"/>
      <c r="AL80" s="227"/>
      <c r="AM80" s="227"/>
      <c r="AN80" s="227"/>
      <c r="AO80" s="227"/>
      <c r="AP80" s="227"/>
      <c r="AQ80" s="227"/>
      <c r="AR80" s="227"/>
      <c r="AS80" s="227"/>
      <c r="AT80" s="227"/>
      <c r="AU80" s="227"/>
      <c r="AV80" s="227"/>
    </row>
    <row r="81" spans="9:48" s="5" customFormat="1">
      <c r="I81" s="227"/>
      <c r="J81" s="227"/>
      <c r="K81" s="227"/>
      <c r="L81" s="227"/>
      <c r="M81" s="227"/>
      <c r="N81" s="227"/>
      <c r="O81" s="227"/>
      <c r="P81" s="227"/>
      <c r="Q81" s="227"/>
      <c r="R81" s="227"/>
      <c r="S81" s="227"/>
      <c r="T81" s="227"/>
      <c r="U81" s="227"/>
      <c r="V81" s="227"/>
      <c r="W81" s="227"/>
      <c r="X81" s="227"/>
      <c r="Y81" s="227"/>
      <c r="Z81" s="227"/>
      <c r="AA81" s="227"/>
      <c r="AB81" s="227"/>
      <c r="AC81" s="227"/>
      <c r="AD81" s="227"/>
      <c r="AE81" s="227"/>
      <c r="AF81" s="227"/>
      <c r="AG81" s="227"/>
      <c r="AH81" s="227"/>
      <c r="AI81" s="227"/>
      <c r="AJ81" s="227"/>
      <c r="AK81" s="227"/>
      <c r="AL81" s="227"/>
      <c r="AM81" s="227"/>
      <c r="AN81" s="227"/>
      <c r="AO81" s="227"/>
      <c r="AP81" s="227"/>
      <c r="AQ81" s="227"/>
      <c r="AR81" s="227"/>
      <c r="AS81" s="227"/>
      <c r="AT81" s="227"/>
      <c r="AU81" s="227"/>
      <c r="AV81" s="227"/>
    </row>
    <row r="82" spans="9:48" s="5" customFormat="1">
      <c r="I82" s="227"/>
      <c r="J82" s="227"/>
      <c r="K82" s="227"/>
      <c r="L82" s="227"/>
      <c r="M82" s="227"/>
      <c r="N82" s="227"/>
      <c r="O82" s="227"/>
      <c r="P82" s="227"/>
      <c r="Q82" s="227"/>
      <c r="R82" s="227"/>
      <c r="S82" s="227"/>
      <c r="T82" s="227"/>
      <c r="U82" s="227"/>
      <c r="V82" s="227"/>
      <c r="W82" s="227"/>
      <c r="X82" s="227"/>
      <c r="Y82" s="227"/>
      <c r="Z82" s="227"/>
      <c r="AA82" s="227"/>
      <c r="AB82" s="227"/>
      <c r="AC82" s="227"/>
      <c r="AD82" s="227"/>
      <c r="AE82" s="227"/>
      <c r="AF82" s="227"/>
      <c r="AG82" s="227"/>
      <c r="AH82" s="227"/>
      <c r="AI82" s="227"/>
      <c r="AJ82" s="227"/>
      <c r="AK82" s="227"/>
      <c r="AL82" s="227"/>
      <c r="AM82" s="227"/>
      <c r="AN82" s="227"/>
      <c r="AO82" s="227"/>
      <c r="AP82" s="227"/>
      <c r="AQ82" s="227"/>
      <c r="AR82" s="227"/>
      <c r="AS82" s="227"/>
      <c r="AT82" s="227"/>
      <c r="AU82" s="227"/>
      <c r="AV82" s="227"/>
    </row>
    <row r="83" spans="9:48" s="5" customFormat="1">
      <c r="I83" s="227"/>
      <c r="J83" s="227"/>
      <c r="K83" s="227"/>
      <c r="L83" s="227"/>
      <c r="M83" s="227"/>
      <c r="N83" s="227"/>
      <c r="O83" s="227"/>
      <c r="P83" s="227"/>
      <c r="Q83" s="227"/>
      <c r="R83" s="227"/>
      <c r="S83" s="227"/>
      <c r="T83" s="227"/>
      <c r="U83" s="227"/>
      <c r="V83" s="227"/>
      <c r="W83" s="227"/>
      <c r="X83" s="227"/>
      <c r="Y83" s="227"/>
      <c r="Z83" s="227"/>
      <c r="AA83" s="227"/>
      <c r="AB83" s="227"/>
      <c r="AC83" s="227"/>
      <c r="AD83" s="227"/>
      <c r="AE83" s="227"/>
      <c r="AF83" s="227"/>
      <c r="AG83" s="227"/>
      <c r="AH83" s="227"/>
      <c r="AI83" s="227"/>
      <c r="AJ83" s="227"/>
      <c r="AK83" s="227"/>
      <c r="AL83" s="227"/>
      <c r="AM83" s="227"/>
      <c r="AN83" s="227"/>
      <c r="AO83" s="227"/>
      <c r="AP83" s="227"/>
      <c r="AQ83" s="227"/>
      <c r="AR83" s="227"/>
      <c r="AS83" s="227"/>
      <c r="AT83" s="227"/>
      <c r="AU83" s="227"/>
      <c r="AV83" s="227"/>
    </row>
    <row r="84" spans="9:48" s="5" customFormat="1">
      <c r="I84" s="227"/>
      <c r="J84" s="227"/>
      <c r="K84" s="227"/>
      <c r="L84" s="227"/>
      <c r="M84" s="227"/>
      <c r="N84" s="227"/>
      <c r="O84" s="227"/>
      <c r="P84" s="227"/>
      <c r="Q84" s="227"/>
      <c r="R84" s="227"/>
      <c r="S84" s="227"/>
      <c r="T84" s="227"/>
      <c r="U84" s="227"/>
      <c r="V84" s="227"/>
      <c r="W84" s="227"/>
      <c r="X84" s="227"/>
      <c r="Y84" s="227"/>
      <c r="Z84" s="227"/>
      <c r="AA84" s="227"/>
      <c r="AB84" s="227"/>
      <c r="AC84" s="227"/>
      <c r="AD84" s="227"/>
      <c r="AE84" s="227"/>
      <c r="AF84" s="227"/>
      <c r="AG84" s="227"/>
      <c r="AH84" s="227"/>
      <c r="AI84" s="227"/>
      <c r="AJ84" s="227"/>
      <c r="AK84" s="227"/>
      <c r="AL84" s="227"/>
      <c r="AM84" s="227"/>
      <c r="AN84" s="227"/>
      <c r="AO84" s="227"/>
      <c r="AP84" s="227"/>
      <c r="AQ84" s="227"/>
      <c r="AR84" s="227"/>
      <c r="AS84" s="227"/>
      <c r="AT84" s="227"/>
      <c r="AU84" s="227"/>
      <c r="AV84" s="227"/>
    </row>
    <row r="85" spans="9:48" s="5" customFormat="1">
      <c r="I85" s="227"/>
      <c r="J85" s="227"/>
      <c r="K85" s="227"/>
      <c r="L85" s="227"/>
      <c r="M85" s="227"/>
      <c r="N85" s="227"/>
      <c r="O85" s="227"/>
      <c r="P85" s="227"/>
      <c r="Q85" s="227"/>
      <c r="R85" s="227"/>
      <c r="S85" s="227"/>
      <c r="T85" s="227"/>
      <c r="U85" s="227"/>
      <c r="V85" s="227"/>
      <c r="W85" s="227"/>
      <c r="X85" s="227"/>
      <c r="Y85" s="227"/>
      <c r="Z85" s="227"/>
      <c r="AA85" s="227"/>
      <c r="AB85" s="227"/>
      <c r="AC85" s="227"/>
      <c r="AD85" s="227"/>
      <c r="AE85" s="227"/>
      <c r="AF85" s="227"/>
      <c r="AG85" s="227"/>
      <c r="AH85" s="227"/>
      <c r="AI85" s="227"/>
      <c r="AJ85" s="227"/>
      <c r="AK85" s="227"/>
      <c r="AL85" s="227"/>
      <c r="AM85" s="227"/>
      <c r="AN85" s="227"/>
      <c r="AO85" s="227"/>
      <c r="AP85" s="227"/>
      <c r="AQ85" s="227"/>
      <c r="AR85" s="227"/>
      <c r="AS85" s="227"/>
      <c r="AT85" s="227"/>
      <c r="AU85" s="227"/>
      <c r="AV85" s="227"/>
    </row>
    <row r="86" spans="9:48" s="5" customFormat="1">
      <c r="I86" s="227"/>
      <c r="J86" s="227"/>
      <c r="K86" s="227"/>
      <c r="L86" s="227"/>
      <c r="M86" s="227"/>
      <c r="N86" s="227"/>
      <c r="O86" s="227"/>
      <c r="P86" s="227"/>
      <c r="Q86" s="227"/>
      <c r="R86" s="227"/>
      <c r="S86" s="227"/>
      <c r="T86" s="227"/>
      <c r="U86" s="227"/>
      <c r="V86" s="227"/>
      <c r="W86" s="227"/>
      <c r="X86" s="227"/>
      <c r="Y86" s="227"/>
      <c r="Z86" s="227"/>
      <c r="AA86" s="227"/>
      <c r="AB86" s="227"/>
      <c r="AC86" s="227"/>
      <c r="AD86" s="227"/>
      <c r="AE86" s="227"/>
      <c r="AF86" s="227"/>
      <c r="AG86" s="227"/>
      <c r="AH86" s="227"/>
      <c r="AI86" s="227"/>
      <c r="AJ86" s="227"/>
      <c r="AK86" s="227"/>
      <c r="AL86" s="227"/>
      <c r="AM86" s="227"/>
      <c r="AN86" s="227"/>
      <c r="AO86" s="227"/>
      <c r="AP86" s="227"/>
      <c r="AQ86" s="227"/>
      <c r="AR86" s="227"/>
      <c r="AS86" s="227"/>
      <c r="AT86" s="227"/>
      <c r="AU86" s="227"/>
      <c r="AV86" s="227"/>
    </row>
    <row r="87" spans="9:48" s="5" customFormat="1">
      <c r="I87" s="227"/>
      <c r="J87" s="227"/>
      <c r="K87" s="227"/>
      <c r="L87" s="227"/>
      <c r="M87" s="227"/>
      <c r="N87" s="227"/>
      <c r="O87" s="227"/>
      <c r="P87" s="227"/>
      <c r="Q87" s="227"/>
      <c r="R87" s="227"/>
      <c r="S87" s="227"/>
      <c r="T87" s="227"/>
      <c r="U87" s="227"/>
      <c r="V87" s="227"/>
      <c r="W87" s="227"/>
      <c r="X87" s="227"/>
      <c r="Y87" s="227"/>
      <c r="Z87" s="227"/>
      <c r="AA87" s="227"/>
      <c r="AB87" s="227"/>
      <c r="AC87" s="227"/>
      <c r="AD87" s="227"/>
      <c r="AE87" s="227"/>
      <c r="AF87" s="227"/>
      <c r="AG87" s="227"/>
      <c r="AH87" s="227"/>
      <c r="AI87" s="227"/>
      <c r="AJ87" s="227"/>
      <c r="AK87" s="227"/>
      <c r="AL87" s="227"/>
      <c r="AM87" s="227"/>
      <c r="AN87" s="227"/>
      <c r="AO87" s="227"/>
      <c r="AP87" s="227"/>
      <c r="AQ87" s="227"/>
      <c r="AR87" s="227"/>
      <c r="AS87" s="227"/>
      <c r="AT87" s="227"/>
      <c r="AU87" s="227"/>
      <c r="AV87" s="227"/>
    </row>
    <row r="88" spans="9:48" s="5" customFormat="1">
      <c r="I88" s="227"/>
      <c r="J88" s="227"/>
      <c r="K88" s="227"/>
      <c r="L88" s="227"/>
      <c r="M88" s="227"/>
      <c r="N88" s="227"/>
      <c r="O88" s="227"/>
      <c r="P88" s="227"/>
      <c r="Q88" s="227"/>
      <c r="R88" s="227"/>
      <c r="S88" s="227"/>
      <c r="T88" s="227"/>
      <c r="U88" s="227"/>
      <c r="V88" s="227"/>
      <c r="W88" s="227"/>
      <c r="X88" s="227"/>
      <c r="Y88" s="227"/>
      <c r="Z88" s="227"/>
      <c r="AA88" s="227"/>
      <c r="AB88" s="227"/>
      <c r="AC88" s="227"/>
      <c r="AD88" s="227"/>
      <c r="AE88" s="227"/>
      <c r="AF88" s="227"/>
      <c r="AG88" s="227"/>
      <c r="AH88" s="227"/>
      <c r="AI88" s="227"/>
      <c r="AJ88" s="227"/>
      <c r="AK88" s="227"/>
      <c r="AL88" s="227"/>
      <c r="AM88" s="227"/>
      <c r="AN88" s="227"/>
      <c r="AO88" s="227"/>
      <c r="AP88" s="227"/>
      <c r="AQ88" s="227"/>
      <c r="AR88" s="227"/>
      <c r="AS88" s="227"/>
      <c r="AT88" s="227"/>
      <c r="AU88" s="227"/>
      <c r="AV88" s="227"/>
    </row>
    <row r="89" spans="9:48" s="5" customFormat="1">
      <c r="I89" s="227"/>
      <c r="J89" s="227"/>
      <c r="K89" s="227"/>
      <c r="L89" s="227"/>
      <c r="M89" s="227"/>
      <c r="N89" s="227"/>
      <c r="O89" s="227"/>
      <c r="P89" s="227"/>
      <c r="Q89" s="227"/>
      <c r="R89" s="227"/>
      <c r="S89" s="227"/>
      <c r="T89" s="227"/>
      <c r="U89" s="227"/>
      <c r="V89" s="227"/>
      <c r="W89" s="227"/>
      <c r="X89" s="227"/>
      <c r="Y89" s="227"/>
      <c r="Z89" s="227"/>
      <c r="AA89" s="227"/>
      <c r="AB89" s="227"/>
      <c r="AC89" s="227"/>
      <c r="AD89" s="227"/>
      <c r="AE89" s="227"/>
      <c r="AF89" s="227"/>
      <c r="AG89" s="227"/>
      <c r="AH89" s="227"/>
      <c r="AI89" s="227"/>
      <c r="AJ89" s="227"/>
      <c r="AK89" s="227"/>
      <c r="AL89" s="227"/>
      <c r="AM89" s="227"/>
      <c r="AN89" s="227"/>
      <c r="AO89" s="227"/>
      <c r="AP89" s="227"/>
      <c r="AQ89" s="227"/>
      <c r="AR89" s="227"/>
      <c r="AS89" s="227"/>
      <c r="AT89" s="227"/>
      <c r="AU89" s="227"/>
      <c r="AV89" s="227"/>
    </row>
    <row r="90" spans="9:48" s="5" customFormat="1">
      <c r="I90" s="227"/>
      <c r="J90" s="227"/>
      <c r="K90" s="227"/>
      <c r="L90" s="227"/>
      <c r="M90" s="227"/>
      <c r="N90" s="227"/>
      <c r="O90" s="227"/>
      <c r="P90" s="227"/>
      <c r="Q90" s="227"/>
      <c r="R90" s="227"/>
      <c r="S90" s="227"/>
      <c r="T90" s="227"/>
      <c r="U90" s="227"/>
      <c r="V90" s="227"/>
      <c r="W90" s="227"/>
      <c r="X90" s="227"/>
      <c r="Y90" s="227"/>
      <c r="Z90" s="227"/>
      <c r="AA90" s="227"/>
      <c r="AB90" s="227"/>
      <c r="AC90" s="227"/>
      <c r="AD90" s="227"/>
      <c r="AE90" s="227"/>
      <c r="AF90" s="227"/>
      <c r="AG90" s="227"/>
      <c r="AH90" s="227"/>
      <c r="AI90" s="227"/>
      <c r="AJ90" s="227"/>
      <c r="AK90" s="227"/>
      <c r="AL90" s="227"/>
      <c r="AM90" s="227"/>
      <c r="AN90" s="227"/>
      <c r="AO90" s="227"/>
      <c r="AP90" s="227"/>
      <c r="AQ90" s="227"/>
      <c r="AR90" s="227"/>
      <c r="AS90" s="227"/>
      <c r="AT90" s="227"/>
      <c r="AU90" s="227"/>
      <c r="AV90" s="227"/>
    </row>
    <row r="91" spans="9:48" s="5" customFormat="1">
      <c r="I91" s="227"/>
      <c r="J91" s="227"/>
      <c r="K91" s="227"/>
      <c r="L91" s="227"/>
      <c r="M91" s="227"/>
      <c r="N91" s="227"/>
      <c r="O91" s="227"/>
      <c r="P91" s="227"/>
      <c r="Q91" s="227"/>
      <c r="R91" s="227"/>
      <c r="S91" s="227"/>
      <c r="T91" s="227"/>
      <c r="U91" s="227"/>
      <c r="V91" s="227"/>
      <c r="W91" s="227"/>
      <c r="X91" s="227"/>
      <c r="Y91" s="227"/>
      <c r="Z91" s="227"/>
      <c r="AA91" s="227"/>
      <c r="AB91" s="227"/>
      <c r="AC91" s="227"/>
      <c r="AD91" s="227"/>
      <c r="AE91" s="227"/>
      <c r="AF91" s="227"/>
      <c r="AG91" s="227"/>
      <c r="AH91" s="227"/>
      <c r="AI91" s="227"/>
      <c r="AJ91" s="227"/>
      <c r="AK91" s="227"/>
      <c r="AL91" s="227"/>
      <c r="AM91" s="227"/>
      <c r="AN91" s="227"/>
      <c r="AO91" s="227"/>
      <c r="AP91" s="227"/>
      <c r="AQ91" s="227"/>
      <c r="AR91" s="227"/>
      <c r="AS91" s="227"/>
      <c r="AT91" s="227"/>
      <c r="AU91" s="227"/>
      <c r="AV91" s="227"/>
    </row>
    <row r="92" spans="9:48" s="5" customFormat="1">
      <c r="I92" s="227"/>
      <c r="J92" s="227"/>
      <c r="K92" s="227"/>
      <c r="L92" s="227"/>
      <c r="M92" s="227"/>
      <c r="N92" s="227"/>
      <c r="O92" s="227"/>
      <c r="P92" s="227"/>
      <c r="Q92" s="227"/>
      <c r="R92" s="227"/>
      <c r="S92" s="227"/>
      <c r="T92" s="227"/>
      <c r="U92" s="227"/>
      <c r="V92" s="227"/>
      <c r="W92" s="227"/>
      <c r="X92" s="227"/>
      <c r="Y92" s="227"/>
      <c r="Z92" s="227"/>
      <c r="AA92" s="227"/>
      <c r="AB92" s="227"/>
      <c r="AC92" s="227"/>
      <c r="AD92" s="227"/>
      <c r="AE92" s="227"/>
      <c r="AF92" s="227"/>
      <c r="AG92" s="227"/>
      <c r="AH92" s="227"/>
      <c r="AI92" s="227"/>
      <c r="AJ92" s="227"/>
      <c r="AK92" s="227"/>
      <c r="AL92" s="227"/>
      <c r="AM92" s="227"/>
      <c r="AN92" s="227"/>
      <c r="AO92" s="227"/>
      <c r="AP92" s="227"/>
      <c r="AQ92" s="227"/>
      <c r="AR92" s="227"/>
      <c r="AS92" s="227"/>
      <c r="AT92" s="227"/>
      <c r="AU92" s="227"/>
      <c r="AV92" s="227"/>
    </row>
    <row r="93" spans="9:48" s="5" customFormat="1"/>
    <row r="94" spans="9:48" s="5" customFormat="1"/>
    <row r="95" spans="9:48" s="5" customFormat="1"/>
    <row r="96" spans="9:48" s="5" customFormat="1"/>
    <row r="97" s="5" customFormat="1"/>
    <row r="98" s="5" customFormat="1"/>
    <row r="99" s="5" customFormat="1"/>
    <row r="100" s="5" customFormat="1"/>
    <row r="101" s="5" customFormat="1"/>
    <row r="102" s="5" customFormat="1"/>
    <row r="103" s="5" customFormat="1"/>
    <row r="104" s="5" customFormat="1"/>
    <row r="105" s="5" customFormat="1"/>
    <row r="106" s="5" customFormat="1"/>
    <row r="107" s="5" customFormat="1"/>
    <row r="108" s="5" customFormat="1"/>
    <row r="109" s="5" customFormat="1"/>
    <row r="110" s="5" customFormat="1"/>
    <row r="111" s="5" customFormat="1"/>
    <row r="112" s="5" customFormat="1"/>
    <row r="113" s="5" customFormat="1"/>
    <row r="114" s="5" customFormat="1"/>
    <row r="115" s="5" customFormat="1"/>
    <row r="116" s="5" customFormat="1"/>
    <row r="117" s="5" customFormat="1"/>
    <row r="118" s="5" customFormat="1"/>
    <row r="119" s="5" customFormat="1"/>
    <row r="120" s="5" customFormat="1"/>
    <row r="121" s="5" customFormat="1"/>
    <row r="122" s="5" customFormat="1"/>
    <row r="123" s="5" customFormat="1"/>
    <row r="124" s="5" customFormat="1"/>
    <row r="125" s="5" customFormat="1"/>
    <row r="126" s="5" customFormat="1"/>
    <row r="127" s="5" customFormat="1"/>
    <row r="128" s="5" customFormat="1"/>
    <row r="129" spans="2:2" s="5" customFormat="1">
      <c r="B129" s="287"/>
    </row>
    <row r="130" spans="2:2" s="5" customFormat="1">
      <c r="B130" s="287"/>
    </row>
    <row r="131" spans="2:2" s="5" customFormat="1">
      <c r="B131" s="287"/>
    </row>
    <row r="132" spans="2:2" s="5" customFormat="1">
      <c r="B132" s="287"/>
    </row>
    <row r="133" spans="2:2" s="5" customFormat="1">
      <c r="B133" s="287"/>
    </row>
    <row r="134" spans="2:2" s="5" customFormat="1">
      <c r="B134" s="287"/>
    </row>
    <row r="135" spans="2:2" s="5" customFormat="1">
      <c r="B135" s="287"/>
    </row>
    <row r="136" spans="2:2" s="5" customFormat="1">
      <c r="B136" s="287"/>
    </row>
    <row r="137" spans="2:2" s="5" customFormat="1">
      <c r="B137" s="287"/>
    </row>
    <row r="138" spans="2:2" s="5" customFormat="1">
      <c r="B138" s="287">
        <v>0</v>
      </c>
    </row>
    <row r="139" spans="2:2" s="5" customFormat="1">
      <c r="B139" s="287">
        <v>0</v>
      </c>
    </row>
    <row r="140" spans="2:2" s="5" customFormat="1">
      <c r="B140" s="287">
        <v>0</v>
      </c>
    </row>
    <row r="141" spans="2:2" s="5" customFormat="1">
      <c r="B141" s="287"/>
    </row>
    <row r="142" spans="2:2" s="5" customFormat="1">
      <c r="B142" s="287"/>
    </row>
    <row r="143" spans="2:2" s="5" customFormat="1">
      <c r="B143" s="287"/>
    </row>
    <row r="144" spans="2:2" s="5" customFormat="1">
      <c r="B144" s="287"/>
    </row>
    <row r="145" spans="3:3" s="5" customFormat="1">
      <c r="C145" s="237"/>
    </row>
    <row r="146" spans="3:3" s="5" customFormat="1">
      <c r="C146" s="237"/>
    </row>
    <row r="147" spans="3:3" s="5" customFormat="1">
      <c r="C147" s="492"/>
    </row>
    <row r="148" spans="3:3" s="5" customFormat="1">
      <c r="C148" s="492"/>
    </row>
    <row r="149" spans="3:3" s="5" customFormat="1">
      <c r="C149" s="492"/>
    </row>
    <row r="150" spans="3:3" s="5" customFormat="1">
      <c r="C150" s="492"/>
    </row>
    <row r="151" spans="3:3" s="5" customFormat="1">
      <c r="C151" s="237"/>
    </row>
    <row r="152" spans="3:3" s="5" customFormat="1">
      <c r="C152" s="492"/>
    </row>
    <row r="153" spans="3:3" s="5" customFormat="1">
      <c r="C153" s="492"/>
    </row>
    <row r="154" spans="3:3" s="5" customFormat="1">
      <c r="C154" s="237"/>
    </row>
    <row r="155" spans="3:3" s="5" customFormat="1">
      <c r="C155" s="237"/>
    </row>
    <row r="156" spans="3:3" s="5" customFormat="1">
      <c r="C156" s="237"/>
    </row>
    <row r="157" spans="3:3" s="5" customFormat="1">
      <c r="C157" s="237"/>
    </row>
    <row r="158" spans="3:3" s="5" customFormat="1">
      <c r="C158" s="237"/>
    </row>
    <row r="159" spans="3:3" s="5" customFormat="1">
      <c r="C159" s="237"/>
    </row>
    <row r="160" spans="3:3" s="5" customFormat="1">
      <c r="C160" s="237"/>
    </row>
    <row r="161" spans="3:3" s="5" customFormat="1">
      <c r="C161" s="237"/>
    </row>
    <row r="162" spans="3:3" s="5" customFormat="1">
      <c r="C162" s="237"/>
    </row>
    <row r="163" spans="3:3" s="5" customFormat="1">
      <c r="C163" s="237"/>
    </row>
    <row r="164" spans="3:3" s="5" customFormat="1">
      <c r="C164" s="237"/>
    </row>
    <row r="165" spans="3:3" s="5" customFormat="1">
      <c r="C165" s="237"/>
    </row>
    <row r="166" spans="3:3" s="5" customFormat="1">
      <c r="C166" s="237"/>
    </row>
    <row r="167" spans="3:3" s="5" customFormat="1">
      <c r="C167" s="237"/>
    </row>
    <row r="168" spans="3:3" s="5" customFormat="1">
      <c r="C168" s="237"/>
    </row>
    <row r="169" spans="3:3" s="5" customFormat="1">
      <c r="C169" s="492"/>
    </row>
    <row r="170" spans="3:3" s="5" customFormat="1">
      <c r="C170" s="492"/>
    </row>
    <row r="171" spans="3:3" s="5" customFormat="1">
      <c r="C171" s="492"/>
    </row>
    <row r="172" spans="3:3" s="5" customFormat="1">
      <c r="C172" s="492"/>
    </row>
    <row r="173" spans="3:3" s="5" customFormat="1">
      <c r="C173" s="237"/>
    </row>
    <row r="174" spans="3:3" s="5" customFormat="1">
      <c r="C174" s="237"/>
    </row>
    <row r="175" spans="3:3" s="5" customFormat="1">
      <c r="C175" s="237"/>
    </row>
    <row r="176" spans="3:3" s="5" customFormat="1">
      <c r="C176" s="237"/>
    </row>
    <row r="177" s="5" customFormat="1"/>
    <row r="178" s="5" customFormat="1"/>
    <row r="179" s="5" customFormat="1"/>
    <row r="180" s="5" customFormat="1"/>
    <row r="181" s="5" customFormat="1"/>
    <row r="182" s="5" customFormat="1"/>
    <row r="183" s="5" customFormat="1"/>
    <row r="184" s="5" customFormat="1"/>
    <row r="185" s="5" customFormat="1"/>
    <row r="186" s="5" customFormat="1"/>
    <row r="187" s="5" customFormat="1"/>
    <row r="188" s="5" customFormat="1"/>
    <row r="189" s="5" customFormat="1"/>
    <row r="190" s="5" customFormat="1"/>
    <row r="191" s="5" customFormat="1"/>
    <row r="192" s="5" customFormat="1"/>
    <row r="193" s="5" customFormat="1"/>
    <row r="194" s="5" customFormat="1"/>
    <row r="195" s="5" customFormat="1"/>
    <row r="196" s="5" customFormat="1"/>
    <row r="197" s="5" customFormat="1"/>
    <row r="198" s="5" customFormat="1"/>
    <row r="199" s="5" customFormat="1"/>
    <row r="200" s="5" customFormat="1"/>
    <row r="201" s="5" customFormat="1"/>
    <row r="202" s="5" customFormat="1"/>
    <row r="203" s="5" customFormat="1"/>
    <row r="204" s="5" customFormat="1"/>
    <row r="205" s="5" customFormat="1"/>
    <row r="206" s="5" customFormat="1"/>
    <row r="207" s="5" customFormat="1"/>
    <row r="208" s="5" customFormat="1"/>
    <row r="209" s="5" customFormat="1"/>
    <row r="210" s="5" customFormat="1"/>
    <row r="211" s="5" customFormat="1"/>
    <row r="212" s="5" customFormat="1"/>
    <row r="213" s="5" customFormat="1"/>
    <row r="214" s="5" customFormat="1"/>
    <row r="215" s="5" customFormat="1"/>
    <row r="216" s="5" customFormat="1"/>
    <row r="217" s="5" customFormat="1"/>
    <row r="218" s="5" customFormat="1"/>
    <row r="219" s="5" customFormat="1"/>
    <row r="220" s="5" customFormat="1"/>
    <row r="221" s="5" customFormat="1"/>
    <row r="222" s="5" customFormat="1"/>
    <row r="223" s="5" customFormat="1"/>
    <row r="224" s="5" customFormat="1"/>
    <row r="225" s="5" customFormat="1"/>
    <row r="226" s="5" customFormat="1"/>
    <row r="227" s="5" customFormat="1"/>
    <row r="228" s="5" customFormat="1"/>
    <row r="229" s="5" customFormat="1"/>
    <row r="230" s="5" customFormat="1"/>
    <row r="231" s="5" customFormat="1"/>
    <row r="232" s="5" customFormat="1"/>
    <row r="233" s="5" customFormat="1"/>
    <row r="234" s="5" customFormat="1"/>
    <row r="235" s="5" customFormat="1"/>
    <row r="236" s="5" customFormat="1"/>
    <row r="237" s="5" customFormat="1"/>
    <row r="238" s="5" customFormat="1"/>
    <row r="239" s="5" customFormat="1"/>
    <row r="240" s="5" customFormat="1"/>
    <row r="241" s="5" customFormat="1"/>
    <row r="242" s="5" customFormat="1"/>
    <row r="243" s="5" customFormat="1"/>
    <row r="244" s="5" customFormat="1"/>
    <row r="245" s="5" customFormat="1"/>
    <row r="246" s="5" customFormat="1"/>
    <row r="247" s="5" customFormat="1"/>
    <row r="248" s="5" customFormat="1"/>
    <row r="249" s="5" customFormat="1"/>
    <row r="250" s="5" customFormat="1"/>
    <row r="251" s="5" customFormat="1"/>
    <row r="252" s="5" customFormat="1"/>
    <row r="253" s="5" customFormat="1"/>
    <row r="254" s="5" customFormat="1"/>
    <row r="255" s="5" customFormat="1"/>
    <row r="256" s="5" customFormat="1"/>
    <row r="257" s="5" customFormat="1"/>
    <row r="258" s="5" customFormat="1"/>
    <row r="259" s="5" customFormat="1"/>
    <row r="260" s="5" customFormat="1"/>
    <row r="261" s="5" customFormat="1"/>
    <row r="262" s="5" customFormat="1"/>
    <row r="263" s="5" customFormat="1"/>
    <row r="264" s="5" customFormat="1"/>
    <row r="265" s="5" customFormat="1"/>
    <row r="266" s="5" customFormat="1"/>
    <row r="267" s="5" customFormat="1"/>
    <row r="268" s="5" customFormat="1"/>
    <row r="269" s="5" customFormat="1"/>
    <row r="270" s="5" customFormat="1"/>
    <row r="271" s="5" customFormat="1"/>
    <row r="272" s="5" customFormat="1"/>
    <row r="273" spans="1:8">
      <c r="C273" s="5"/>
      <c r="D273" s="5"/>
      <c r="G273" s="5"/>
      <c r="H273" s="5"/>
    </row>
    <row r="274" spans="1:8">
      <c r="C274" s="5"/>
      <c r="D274" s="5"/>
      <c r="G274" s="5"/>
      <c r="H274" s="5"/>
    </row>
    <row r="275" spans="1:8">
      <c r="C275" s="5"/>
      <c r="D275" s="5"/>
      <c r="G275" s="5"/>
      <c r="H275" s="5"/>
    </row>
    <row r="276" spans="1:8">
      <c r="A276" s="1751"/>
      <c r="B276" s="1751"/>
      <c r="C276" s="5"/>
      <c r="D276" s="5"/>
      <c r="G276" s="5"/>
      <c r="H276" s="5"/>
    </row>
    <row r="277" spans="1:8">
      <c r="A277" s="1751"/>
      <c r="B277" s="1751"/>
      <c r="C277" s="5"/>
      <c r="D277" s="5"/>
      <c r="G277" s="5"/>
      <c r="H277" s="5"/>
    </row>
    <row r="278" spans="1:8">
      <c r="A278" s="1751"/>
      <c r="B278" s="1751"/>
      <c r="C278" s="5"/>
      <c r="D278" s="5"/>
      <c r="G278" s="5"/>
      <c r="H278" s="5"/>
    </row>
    <row r="279" spans="1:8">
      <c r="A279" s="1751"/>
      <c r="B279" s="1751"/>
      <c r="C279" s="5"/>
      <c r="D279" s="5"/>
      <c r="G279" s="5"/>
      <c r="H279" s="5"/>
    </row>
    <row r="280" spans="1:8">
      <c r="A280" s="1751"/>
      <c r="C280" s="5"/>
      <c r="D280" s="5"/>
      <c r="G280" s="5"/>
      <c r="H280" s="5"/>
    </row>
    <row r="281" spans="1:8">
      <c r="A281" s="1751"/>
      <c r="B281" s="1751"/>
      <c r="C281" s="5"/>
      <c r="D281" s="5"/>
      <c r="G281" s="5"/>
      <c r="H281" s="5"/>
    </row>
    <row r="282" spans="1:8">
      <c r="A282" s="1751"/>
      <c r="B282" s="1751"/>
      <c r="C282" s="5"/>
      <c r="D282" s="5"/>
      <c r="G282" s="5"/>
      <c r="H282" s="5"/>
    </row>
    <row r="283" spans="1:8">
      <c r="C283" s="5"/>
      <c r="D283" s="5"/>
      <c r="G283" s="5"/>
      <c r="H283" s="5"/>
    </row>
    <row r="284" spans="1:8">
      <c r="C284" s="5"/>
      <c r="D284" s="5"/>
      <c r="G284" s="5"/>
      <c r="H284" s="5"/>
    </row>
    <row r="285" spans="1:8">
      <c r="C285" s="5"/>
      <c r="D285" s="5"/>
      <c r="G285" s="5"/>
      <c r="H285" s="5"/>
    </row>
    <row r="286" spans="1:8">
      <c r="C286" s="5"/>
      <c r="D286" s="5"/>
      <c r="G286" s="5"/>
      <c r="H286" s="5"/>
    </row>
    <row r="287" spans="1:8">
      <c r="C287" s="5"/>
      <c r="D287" s="5"/>
      <c r="G287" s="5"/>
      <c r="H287" s="5"/>
    </row>
    <row r="288" spans="1:8">
      <c r="C288" s="5"/>
      <c r="D288" s="5"/>
      <c r="G288" s="5"/>
      <c r="H288" s="5"/>
    </row>
    <row r="289" spans="1:8">
      <c r="C289" s="5"/>
      <c r="D289" s="5"/>
      <c r="G289" s="5"/>
      <c r="H289" s="5"/>
    </row>
    <row r="290" spans="1:8">
      <c r="C290" s="5"/>
      <c r="D290" s="5"/>
      <c r="G290" s="5"/>
      <c r="H290" s="5"/>
    </row>
    <row r="291" spans="1:8">
      <c r="C291" s="5"/>
      <c r="D291" s="5"/>
      <c r="G291" s="5"/>
      <c r="H291" s="5"/>
    </row>
    <row r="292" spans="1:8">
      <c r="C292" s="5"/>
      <c r="D292" s="5"/>
      <c r="G292" s="5"/>
      <c r="H292" s="5"/>
    </row>
    <row r="293" spans="1:8">
      <c r="C293" s="5"/>
      <c r="D293" s="5"/>
      <c r="G293" s="5"/>
      <c r="H293" s="5"/>
    </row>
    <row r="294" spans="1:8">
      <c r="C294" s="5"/>
      <c r="D294" s="5"/>
      <c r="G294" s="5"/>
      <c r="H294" s="5"/>
    </row>
    <row r="295" spans="1:8">
      <c r="C295" s="5"/>
      <c r="D295" s="5"/>
      <c r="G295" s="5"/>
      <c r="H295" s="5"/>
    </row>
    <row r="296" spans="1:8">
      <c r="C296" s="5"/>
      <c r="D296" s="5"/>
      <c r="G296" s="5"/>
      <c r="H296" s="5"/>
    </row>
    <row r="297" spans="1:8">
      <c r="C297" s="5"/>
      <c r="D297" s="5"/>
      <c r="G297" s="5"/>
      <c r="H297" s="5"/>
    </row>
    <row r="298" spans="1:8">
      <c r="A298" s="1751"/>
      <c r="B298" s="1751"/>
      <c r="C298" s="5"/>
      <c r="D298" s="5"/>
      <c r="G298" s="5"/>
      <c r="H298" s="5"/>
    </row>
    <row r="299" spans="1:8">
      <c r="A299" s="1751"/>
      <c r="B299" s="1751"/>
      <c r="C299" s="5"/>
      <c r="D299" s="5"/>
      <c r="G299" s="5"/>
      <c r="H299" s="5"/>
    </row>
    <row r="300" spans="1:8">
      <c r="A300" s="1751"/>
      <c r="B300" s="1751"/>
      <c r="C300" s="5"/>
      <c r="D300" s="5"/>
      <c r="G300" s="5"/>
      <c r="H300" s="5"/>
    </row>
    <row r="301" spans="1:8">
      <c r="A301" s="1751"/>
      <c r="B301" s="1751"/>
      <c r="C301" s="5"/>
      <c r="D301" s="5"/>
      <c r="G301" s="5"/>
      <c r="H301" s="5"/>
    </row>
  </sheetData>
  <conditionalFormatting sqref="B225:B285 C3:C6 B330 B292 A7:A285">
    <cfRule type="cellIs" dxfId="163" priority="1" stopIfTrue="1" operator="greaterThan">
      <formula>0</formula>
    </cfRule>
  </conditionalFormatting>
  <conditionalFormatting sqref="B7:B224">
    <cfRule type="cellIs" dxfId="162" priority="2" stopIfTrue="1" operator="notEqual">
      <formula>0</formula>
    </cfRule>
  </conditionalFormatting>
  <printOptions horizontalCentered="1" gridLines="1"/>
  <pageMargins left="0.2" right="0.2" top="1.07" bottom="0.5" header="0.2" footer="0.2"/>
  <pageSetup paperSize="17" scale="62" orientation="landscape" r:id="rId1"/>
  <headerFooter alignWithMargins="0">
    <oddFooter>&amp;F</oddFooter>
  </headerFooter>
</worksheet>
</file>

<file path=xl/worksheets/sheet57.xml><?xml version="1.0" encoding="utf-8"?>
<worksheet xmlns="http://schemas.openxmlformats.org/spreadsheetml/2006/main" xmlns:r="http://schemas.openxmlformats.org/officeDocument/2006/relationships">
  <sheetPr codeName="Sheet131">
    <pageSetUpPr fitToPage="1"/>
  </sheetPr>
  <dimension ref="A1:AV301"/>
  <sheetViews>
    <sheetView workbookViewId="0">
      <selection sqref="A1:XFD1048576"/>
    </sheetView>
  </sheetViews>
  <sheetFormatPr defaultColWidth="8.88671875" defaultRowHeight="15"/>
  <cols>
    <col min="1" max="1" width="7.88671875" style="287" customWidth="1"/>
    <col min="2" max="2" width="11.5546875" style="287" customWidth="1"/>
    <col min="3" max="3" width="6.33203125" style="237" customWidth="1"/>
    <col min="4" max="4" width="9.77734375" style="227" customWidth="1"/>
    <col min="5" max="5" width="1.109375" style="5" customWidth="1"/>
    <col min="6" max="6" width="1.88671875" style="5" customWidth="1"/>
    <col min="7" max="7" width="34.21875" style="156" customWidth="1"/>
    <col min="8" max="8" width="1.109375" style="156" customWidth="1"/>
    <col min="9" max="9" width="12.109375" style="5" customWidth="1"/>
    <col min="10" max="10" width="1.109375" style="5" customWidth="1"/>
    <col min="11" max="11" width="11.88671875" style="5" customWidth="1"/>
    <col min="12" max="12" width="8.77734375" style="5" bestFit="1" customWidth="1"/>
    <col min="13" max="13" width="8.109375" style="5" bestFit="1" customWidth="1"/>
    <col min="14" max="15" width="7.33203125" style="5" bestFit="1" customWidth="1"/>
    <col min="16" max="16" width="11.33203125" style="5" bestFit="1" customWidth="1"/>
    <col min="17" max="17" width="20.33203125" style="5" bestFit="1" customWidth="1"/>
    <col min="18" max="18" width="1.109375" style="5" customWidth="1"/>
    <col min="19" max="19" width="14.88671875" style="5" bestFit="1" customWidth="1"/>
    <col min="20" max="20" width="9" style="5" bestFit="1" customWidth="1"/>
    <col min="21" max="21" width="8.33203125" style="5" bestFit="1" customWidth="1"/>
    <col min="22" max="22" width="10.88671875" style="5" bestFit="1" customWidth="1"/>
    <col min="23" max="23" width="1.109375" style="5" customWidth="1"/>
    <col min="24" max="24" width="12.21875" style="5" bestFit="1" customWidth="1"/>
    <col min="25" max="25" width="11.33203125" style="5" bestFit="1" customWidth="1"/>
    <col min="26" max="26" width="15.33203125" style="5" customWidth="1"/>
    <col min="27" max="27" width="11" style="5" bestFit="1" customWidth="1"/>
    <col min="28" max="28" width="1" style="5" customWidth="1"/>
    <col min="29" max="29" width="8.109375" style="5" bestFit="1" customWidth="1"/>
    <col min="30" max="30" width="10.6640625" style="5" bestFit="1" customWidth="1"/>
    <col min="31" max="31" width="1" style="5" customWidth="1"/>
    <col min="32" max="34" width="9.21875" style="5" customWidth="1"/>
    <col min="35" max="16384" width="8.88671875" style="5"/>
  </cols>
  <sheetData>
    <row r="1" spans="1:48" ht="33.75" thickBot="1">
      <c r="A1" s="1736" t="s">
        <v>14</v>
      </c>
      <c r="B1" s="1737" t="s">
        <v>15</v>
      </c>
      <c r="C1" s="492"/>
      <c r="E1" s="717" t="s">
        <v>803</v>
      </c>
    </row>
    <row r="3" spans="1:48">
      <c r="A3" s="287" t="s">
        <v>18</v>
      </c>
    </row>
    <row r="4" spans="1:48" ht="15.75">
      <c r="A4" s="1738">
        <v>0</v>
      </c>
      <c r="B4" s="418" t="s">
        <v>127</v>
      </c>
    </row>
    <row r="5" spans="1:48" s="156" customFormat="1" ht="15.75">
      <c r="A5" s="1739"/>
      <c r="B5" s="1739"/>
      <c r="C5" s="237"/>
      <c r="D5" s="1740"/>
      <c r="AA5" s="1741"/>
    </row>
    <row r="6" spans="1:48" s="1744" customFormat="1" ht="15.75">
      <c r="A6" s="1742" t="s">
        <v>600</v>
      </c>
      <c r="B6" s="1743"/>
      <c r="C6" s="237"/>
      <c r="D6" s="1740"/>
      <c r="E6" s="156"/>
      <c r="F6" s="156"/>
      <c r="G6" s="156"/>
      <c r="H6" s="156"/>
      <c r="I6" s="156"/>
      <c r="J6" s="156"/>
      <c r="K6" s="156"/>
      <c r="L6" s="156"/>
      <c r="M6" s="156"/>
      <c r="N6" s="156"/>
      <c r="O6" s="156"/>
      <c r="P6" s="156"/>
      <c r="Q6" s="156"/>
      <c r="R6" s="156"/>
      <c r="S6" s="156"/>
      <c r="T6" s="156"/>
      <c r="X6" s="156"/>
      <c r="AA6" s="156"/>
    </row>
    <row r="7" spans="1:48" s="511" customFormat="1" ht="15.75">
      <c r="A7" s="1745"/>
      <c r="B7" s="1745"/>
      <c r="C7" s="443"/>
      <c r="D7" s="327"/>
      <c r="I7" s="708" t="s">
        <v>1864</v>
      </c>
      <c r="K7" s="708" t="s">
        <v>2919</v>
      </c>
      <c r="L7" s="708"/>
      <c r="M7" s="708"/>
      <c r="N7" s="708"/>
      <c r="O7" s="708"/>
      <c r="P7" s="708"/>
      <c r="Q7" s="708"/>
      <c r="R7" s="708"/>
      <c r="S7" s="708" t="s">
        <v>1398</v>
      </c>
      <c r="T7" s="708"/>
      <c r="U7" s="708"/>
      <c r="V7" s="708"/>
      <c r="W7" s="708"/>
      <c r="X7" s="708" t="s">
        <v>1504</v>
      </c>
      <c r="Y7" s="708"/>
      <c r="Z7" s="708"/>
      <c r="AA7" s="708"/>
      <c r="AB7" s="708"/>
      <c r="AC7" s="708" t="s">
        <v>1400</v>
      </c>
      <c r="AD7" s="708"/>
      <c r="AF7" s="314" t="s">
        <v>1401</v>
      </c>
      <c r="AH7" s="156"/>
    </row>
    <row r="8" spans="1:48" s="156" customFormat="1" ht="15.75">
      <c r="A8" s="287"/>
      <c r="B8" s="287"/>
      <c r="C8" s="237"/>
      <c r="D8" s="1740"/>
      <c r="E8" s="1190" t="s">
        <v>1396</v>
      </c>
      <c r="F8" s="1190"/>
      <c r="G8" s="1190"/>
      <c r="I8" s="1264"/>
      <c r="K8" s="1264" t="s">
        <v>1404</v>
      </c>
      <c r="L8" s="1264" t="s">
        <v>1405</v>
      </c>
      <c r="M8" s="1264" t="s">
        <v>1406</v>
      </c>
      <c r="N8" s="1264" t="s">
        <v>1407</v>
      </c>
      <c r="O8" s="1264" t="s">
        <v>1408</v>
      </c>
      <c r="P8" s="1264" t="s">
        <v>1409</v>
      </c>
      <c r="Q8" s="1264" t="s">
        <v>1410</v>
      </c>
      <c r="R8" s="1746"/>
      <c r="S8" s="1264" t="s">
        <v>1411</v>
      </c>
      <c r="T8" s="1264" t="s">
        <v>1412</v>
      </c>
      <c r="U8" s="1264" t="s">
        <v>1413</v>
      </c>
      <c r="V8" s="1264" t="s">
        <v>1414</v>
      </c>
      <c r="W8" s="1746"/>
      <c r="X8" s="1264" t="s">
        <v>1415</v>
      </c>
      <c r="Y8" s="1264" t="s">
        <v>1416</v>
      </c>
      <c r="Z8" s="1264" t="s">
        <v>1417</v>
      </c>
      <c r="AA8" s="1264"/>
      <c r="AB8" s="1746"/>
      <c r="AC8" s="1264" t="s">
        <v>543</v>
      </c>
      <c r="AD8" s="1264" t="s">
        <v>611</v>
      </c>
      <c r="AE8" s="1746"/>
      <c r="AF8" s="1264" t="s">
        <v>1418</v>
      </c>
      <c r="AG8" s="1264" t="s">
        <v>1419</v>
      </c>
      <c r="AH8" s="1264" t="s">
        <v>1420</v>
      </c>
    </row>
    <row r="9" spans="1:48" s="156" customFormat="1" ht="15.75">
      <c r="A9" s="287"/>
      <c r="B9" s="287"/>
      <c r="C9" s="237"/>
      <c r="D9" s="1740"/>
      <c r="E9" s="1190" t="s">
        <v>4691</v>
      </c>
      <c r="F9" s="1190"/>
      <c r="G9" s="1190"/>
      <c r="I9" s="1264"/>
      <c r="K9" s="1747" t="s">
        <v>313</v>
      </c>
      <c r="L9" s="1264" t="s">
        <v>1422</v>
      </c>
      <c r="M9" s="1747" t="s">
        <v>32</v>
      </c>
      <c r="N9" s="1264" t="s">
        <v>1422</v>
      </c>
      <c r="O9" s="1264" t="s">
        <v>1422</v>
      </c>
      <c r="P9" s="1264" t="s">
        <v>1423</v>
      </c>
      <c r="Q9" s="1264" t="s">
        <v>1424</v>
      </c>
      <c r="R9" s="1746"/>
      <c r="S9" s="1264" t="s">
        <v>1425</v>
      </c>
      <c r="T9" s="1264" t="s">
        <v>611</v>
      </c>
      <c r="U9" s="1748" t="s">
        <v>1426</v>
      </c>
      <c r="V9" s="1264" t="s">
        <v>1427</v>
      </c>
      <c r="W9" s="1746"/>
      <c r="X9" s="1264" t="s">
        <v>611</v>
      </c>
      <c r="Y9" s="1264" t="s">
        <v>1428</v>
      </c>
      <c r="Z9" s="1264" t="s">
        <v>1429</v>
      </c>
      <c r="AA9" s="1264" t="s">
        <v>1422</v>
      </c>
      <c r="AB9" s="1746"/>
      <c r="AC9" s="1264" t="s">
        <v>1430</v>
      </c>
      <c r="AD9" s="1264" t="s">
        <v>1431</v>
      </c>
      <c r="AE9" s="1746"/>
      <c r="AF9" s="1264" t="s">
        <v>1432</v>
      </c>
      <c r="AG9" s="1264" t="s">
        <v>1433</v>
      </c>
      <c r="AH9" s="1264" t="s">
        <v>1434</v>
      </c>
    </row>
    <row r="10" spans="1:48" s="156" customFormat="1" ht="15.75">
      <c r="A10" s="287"/>
      <c r="B10" s="287"/>
      <c r="C10" s="237"/>
      <c r="D10" s="1740"/>
      <c r="E10" s="721"/>
      <c r="F10" s="1190" t="s">
        <v>4690</v>
      </c>
      <c r="G10" s="1190"/>
      <c r="I10" s="1264"/>
      <c r="K10" s="1747"/>
      <c r="L10" s="1747" t="s">
        <v>2920</v>
      </c>
      <c r="M10" s="1747"/>
      <c r="N10" s="1747" t="s">
        <v>1436</v>
      </c>
      <c r="O10" s="1747" t="s">
        <v>1437</v>
      </c>
      <c r="P10" s="1747" t="s">
        <v>1438</v>
      </c>
      <c r="Q10" s="1747" t="s">
        <v>1439</v>
      </c>
      <c r="R10" s="115"/>
      <c r="S10" s="1747" t="s">
        <v>1440</v>
      </c>
      <c r="T10" s="1264" t="s">
        <v>1441</v>
      </c>
      <c r="U10" s="1747" t="s">
        <v>1442</v>
      </c>
      <c r="V10" s="1747" t="s">
        <v>1440</v>
      </c>
      <c r="W10" s="115"/>
      <c r="X10" s="1747" t="s">
        <v>1443</v>
      </c>
      <c r="Y10" s="1747" t="s">
        <v>1444</v>
      </c>
      <c r="Z10" s="1747" t="s">
        <v>1444</v>
      </c>
      <c r="AA10" s="1747" t="s">
        <v>1445</v>
      </c>
      <c r="AB10" s="115"/>
      <c r="AC10" s="1747" t="s">
        <v>1446</v>
      </c>
      <c r="AD10" s="1747" t="s">
        <v>1320</v>
      </c>
      <c r="AE10" s="115"/>
      <c r="AF10" s="1747" t="s">
        <v>1447</v>
      </c>
      <c r="AG10" s="1747"/>
      <c r="AH10" s="1747"/>
    </row>
    <row r="11" spans="1:48" s="156" customFormat="1" ht="15.75">
      <c r="A11" s="287"/>
      <c r="B11" s="287"/>
      <c r="C11" s="237"/>
      <c r="D11" s="1740"/>
      <c r="E11" s="314" t="s">
        <v>1448</v>
      </c>
      <c r="F11" s="314"/>
      <c r="G11" s="314"/>
      <c r="H11" s="314"/>
      <c r="I11" s="446">
        <v>1512.5718994728129</v>
      </c>
      <c r="J11" s="446"/>
      <c r="K11" s="446">
        <v>117.02483718978858</v>
      </c>
      <c r="L11" s="446">
        <v>0</v>
      </c>
      <c r="M11" s="446">
        <v>173.38286792476057</v>
      </c>
      <c r="N11" s="446">
        <v>0.62471710601575614</v>
      </c>
      <c r="O11" s="446">
        <v>119.9096</v>
      </c>
      <c r="P11" s="446">
        <v>24.909588201258085</v>
      </c>
      <c r="Q11" s="446">
        <v>70.979409894871026</v>
      </c>
      <c r="R11" s="314"/>
      <c r="S11" s="446">
        <v>197.78545643263291</v>
      </c>
      <c r="T11" s="446">
        <v>108.44251811507365</v>
      </c>
      <c r="U11" s="446">
        <v>0.1737079678446195</v>
      </c>
      <c r="V11" s="446">
        <v>2.5800902596390172</v>
      </c>
      <c r="W11" s="314"/>
      <c r="X11" s="446">
        <v>203.78400050601479</v>
      </c>
      <c r="Y11" s="446">
        <v>286.30717149744015</v>
      </c>
      <c r="Z11" s="446">
        <v>1.3594E-2</v>
      </c>
      <c r="AA11" s="446">
        <v>38.779091322392681</v>
      </c>
      <c r="AB11" s="314"/>
      <c r="AC11" s="446">
        <v>148.54674317228594</v>
      </c>
      <c r="AD11" s="446">
        <v>18.39361836640504</v>
      </c>
      <c r="AE11" s="314"/>
      <c r="AF11" s="446">
        <v>0</v>
      </c>
      <c r="AG11" s="446">
        <v>0.85483422050735836</v>
      </c>
      <c r="AH11" s="446">
        <v>8.0053295882549169E-2</v>
      </c>
    </row>
    <row r="12" spans="1:48" s="156" customFormat="1" ht="15.75">
      <c r="A12" s="287"/>
      <c r="B12" s="287"/>
      <c r="C12" s="237"/>
      <c r="D12" s="1740"/>
      <c r="E12" s="314"/>
      <c r="F12" s="314"/>
      <c r="G12" s="314"/>
      <c r="H12" s="314"/>
      <c r="I12" s="314"/>
      <c r="J12" s="314"/>
      <c r="K12" s="314"/>
      <c r="L12" s="314"/>
      <c r="M12" s="314"/>
      <c r="N12" s="314"/>
      <c r="O12" s="314"/>
      <c r="P12" s="314"/>
      <c r="Q12" s="314"/>
      <c r="R12" s="314"/>
      <c r="S12" s="314"/>
      <c r="T12" s="314"/>
      <c r="U12" s="314"/>
      <c r="V12" s="314"/>
      <c r="W12" s="314"/>
      <c r="X12" s="314"/>
      <c r="Y12" s="314"/>
      <c r="Z12" s="314"/>
      <c r="AA12" s="314"/>
      <c r="AB12" s="314"/>
      <c r="AC12" s="314"/>
      <c r="AD12" s="314"/>
      <c r="AE12" s="314"/>
      <c r="AF12" s="115"/>
    </row>
    <row r="13" spans="1:48" ht="15.75">
      <c r="E13" s="314" t="s">
        <v>1449</v>
      </c>
      <c r="I13" s="227"/>
      <c r="K13" s="227"/>
      <c r="L13" s="227"/>
      <c r="M13" s="227"/>
      <c r="N13" s="227"/>
      <c r="O13" s="227"/>
      <c r="P13" s="227"/>
      <c r="Q13" s="227"/>
      <c r="R13" s="227"/>
      <c r="S13" s="227"/>
      <c r="T13" s="227"/>
      <c r="U13" s="227"/>
      <c r="V13" s="227"/>
      <c r="W13" s="227"/>
      <c r="X13" s="227"/>
      <c r="Y13" s="227"/>
      <c r="Z13" s="227"/>
      <c r="AA13" s="227"/>
      <c r="AB13" s="227"/>
      <c r="AC13" s="227"/>
      <c r="AD13" s="227"/>
      <c r="AE13" s="227"/>
      <c r="AF13" s="227"/>
      <c r="AG13" s="227"/>
      <c r="AH13" s="227"/>
      <c r="AI13" s="227"/>
      <c r="AJ13" s="227"/>
      <c r="AK13" s="227"/>
      <c r="AL13" s="227"/>
      <c r="AM13" s="227"/>
      <c r="AN13" s="227"/>
      <c r="AO13" s="227"/>
      <c r="AP13" s="227"/>
      <c r="AQ13" s="227"/>
      <c r="AR13" s="227"/>
      <c r="AS13" s="227"/>
      <c r="AT13" s="227"/>
      <c r="AU13" s="227"/>
      <c r="AV13" s="227"/>
    </row>
    <row r="14" spans="1:48" ht="15.75">
      <c r="B14" s="287" t="s">
        <v>2921</v>
      </c>
      <c r="F14" s="314" t="s">
        <v>1497</v>
      </c>
      <c r="I14" s="227"/>
      <c r="J14" s="227"/>
      <c r="K14" s="227"/>
      <c r="L14" s="227"/>
      <c r="M14" s="227"/>
      <c r="N14" s="227"/>
      <c r="O14" s="227"/>
      <c r="P14" s="227"/>
      <c r="Q14" s="227"/>
      <c r="R14" s="227"/>
      <c r="S14" s="227"/>
      <c r="T14" s="227"/>
      <c r="U14" s="227"/>
      <c r="V14" s="227"/>
      <c r="W14" s="227"/>
      <c r="X14" s="227"/>
      <c r="Y14" s="227"/>
      <c r="Z14" s="227"/>
      <c r="AA14" s="227"/>
      <c r="AB14" s="227"/>
      <c r="AC14" s="227"/>
      <c r="AD14" s="227"/>
      <c r="AE14" s="227"/>
      <c r="AF14" s="227"/>
      <c r="AG14" s="227"/>
      <c r="AH14" s="227"/>
      <c r="AI14" s="227"/>
      <c r="AJ14" s="227"/>
      <c r="AK14" s="227"/>
      <c r="AL14" s="227"/>
      <c r="AM14" s="227"/>
      <c r="AN14" s="227"/>
      <c r="AO14" s="227"/>
      <c r="AP14" s="227"/>
      <c r="AQ14" s="227"/>
      <c r="AR14" s="227"/>
      <c r="AS14" s="227"/>
      <c r="AT14" s="227"/>
      <c r="AU14" s="227"/>
      <c r="AV14" s="227"/>
    </row>
    <row r="15" spans="1:48">
      <c r="B15" s="287">
        <v>0</v>
      </c>
      <c r="G15" s="156" t="s">
        <v>2922</v>
      </c>
      <c r="I15" s="227">
        <v>515.00436214898605</v>
      </c>
      <c r="J15" s="227"/>
      <c r="K15" s="227">
        <v>0</v>
      </c>
      <c r="L15" s="227">
        <v>0</v>
      </c>
      <c r="M15" s="227">
        <v>373.69510315380364</v>
      </c>
      <c r="N15" s="227">
        <v>0</v>
      </c>
      <c r="O15" s="227">
        <v>0</v>
      </c>
      <c r="P15" s="227">
        <v>0</v>
      </c>
      <c r="Q15" s="227">
        <v>141.30925899518243</v>
      </c>
      <c r="R15" s="227"/>
      <c r="S15" s="227">
        <v>0</v>
      </c>
      <c r="T15" s="227">
        <v>0</v>
      </c>
      <c r="U15" s="227">
        <v>0</v>
      </c>
      <c r="V15" s="227">
        <v>0</v>
      </c>
      <c r="W15" s="227"/>
      <c r="X15" s="227">
        <v>0</v>
      </c>
      <c r="Y15" s="227">
        <v>0</v>
      </c>
      <c r="Z15" s="227">
        <v>0</v>
      </c>
      <c r="AA15" s="227">
        <v>0</v>
      </c>
      <c r="AB15" s="227"/>
      <c r="AC15" s="227">
        <v>0</v>
      </c>
      <c r="AD15" s="227">
        <v>0</v>
      </c>
      <c r="AE15" s="227"/>
      <c r="AF15" s="227">
        <v>0</v>
      </c>
      <c r="AG15" s="227">
        <v>0</v>
      </c>
      <c r="AH15" s="227">
        <v>0</v>
      </c>
      <c r="AI15" s="227"/>
      <c r="AJ15" s="227"/>
      <c r="AK15" s="227"/>
      <c r="AL15" s="227"/>
      <c r="AM15" s="227"/>
      <c r="AN15" s="227"/>
      <c r="AO15" s="227"/>
      <c r="AP15" s="227"/>
      <c r="AQ15" s="227"/>
      <c r="AR15" s="227"/>
      <c r="AS15" s="227"/>
      <c r="AT15" s="227"/>
      <c r="AU15" s="227"/>
      <c r="AV15" s="227"/>
    </row>
    <row r="16" spans="1:48">
      <c r="B16" s="287">
        <v>0</v>
      </c>
      <c r="G16" s="156" t="s">
        <v>31</v>
      </c>
      <c r="I16" s="227">
        <v>66.451886271581159</v>
      </c>
      <c r="J16" s="227"/>
      <c r="K16" s="227">
        <v>0</v>
      </c>
      <c r="L16" s="227">
        <v>0</v>
      </c>
      <c r="M16" s="227">
        <v>66.451886271581159</v>
      </c>
      <c r="N16" s="227">
        <v>0</v>
      </c>
      <c r="O16" s="227">
        <v>0</v>
      </c>
      <c r="P16" s="227">
        <v>0</v>
      </c>
      <c r="Q16" s="227">
        <v>0</v>
      </c>
      <c r="R16" s="227"/>
      <c r="S16" s="227">
        <v>0</v>
      </c>
      <c r="T16" s="227">
        <v>0</v>
      </c>
      <c r="U16" s="227">
        <v>0</v>
      </c>
      <c r="V16" s="227">
        <v>0</v>
      </c>
      <c r="W16" s="227"/>
      <c r="X16" s="227">
        <v>0</v>
      </c>
      <c r="Y16" s="227">
        <v>0</v>
      </c>
      <c r="Z16" s="227">
        <v>0</v>
      </c>
      <c r="AA16" s="227">
        <v>0</v>
      </c>
      <c r="AB16" s="227"/>
      <c r="AC16" s="227">
        <v>0</v>
      </c>
      <c r="AD16" s="227">
        <v>0</v>
      </c>
      <c r="AE16" s="227"/>
      <c r="AF16" s="227">
        <v>0</v>
      </c>
      <c r="AG16" s="227">
        <v>0</v>
      </c>
      <c r="AH16" s="227">
        <v>0</v>
      </c>
      <c r="AI16" s="227"/>
      <c r="AJ16" s="227"/>
      <c r="AK16" s="227"/>
      <c r="AL16" s="227"/>
      <c r="AM16" s="227"/>
      <c r="AN16" s="227"/>
      <c r="AO16" s="227"/>
      <c r="AP16" s="227"/>
      <c r="AQ16" s="227"/>
      <c r="AR16" s="227"/>
      <c r="AS16" s="227"/>
      <c r="AT16" s="227"/>
      <c r="AU16" s="227"/>
      <c r="AV16" s="227"/>
    </row>
    <row r="17" spans="2:48" s="5" customFormat="1">
      <c r="B17" s="287">
        <v>0</v>
      </c>
      <c r="C17" s="237"/>
      <c r="D17" s="227"/>
      <c r="G17" s="156" t="s">
        <v>1451</v>
      </c>
      <c r="H17" s="156"/>
      <c r="I17" s="227">
        <v>36.503151537912423</v>
      </c>
      <c r="J17" s="227"/>
      <c r="K17" s="227">
        <v>0</v>
      </c>
      <c r="L17" s="227">
        <v>0</v>
      </c>
      <c r="M17" s="227">
        <v>36.503151537912423</v>
      </c>
      <c r="N17" s="227">
        <v>0</v>
      </c>
      <c r="O17" s="227">
        <v>0</v>
      </c>
      <c r="P17" s="227">
        <v>0</v>
      </c>
      <c r="Q17" s="227">
        <v>0</v>
      </c>
      <c r="R17" s="227"/>
      <c r="S17" s="227">
        <v>0</v>
      </c>
      <c r="T17" s="227">
        <v>0</v>
      </c>
      <c r="U17" s="227">
        <v>0</v>
      </c>
      <c r="V17" s="227">
        <v>0</v>
      </c>
      <c r="W17" s="227"/>
      <c r="X17" s="227">
        <v>0</v>
      </c>
      <c r="Y17" s="227">
        <v>0</v>
      </c>
      <c r="Z17" s="227">
        <v>0</v>
      </c>
      <c r="AA17" s="227">
        <v>0</v>
      </c>
      <c r="AB17" s="227"/>
      <c r="AC17" s="227">
        <v>0</v>
      </c>
      <c r="AD17" s="227">
        <v>0</v>
      </c>
      <c r="AE17" s="227"/>
      <c r="AF17" s="227">
        <v>0</v>
      </c>
      <c r="AG17" s="227">
        <v>0</v>
      </c>
      <c r="AH17" s="227">
        <v>0</v>
      </c>
      <c r="AI17" s="227"/>
      <c r="AJ17" s="227"/>
      <c r="AK17" s="227"/>
      <c r="AL17" s="227"/>
      <c r="AM17" s="227"/>
      <c r="AN17" s="227"/>
      <c r="AO17" s="227"/>
      <c r="AP17" s="227"/>
      <c r="AQ17" s="227"/>
      <c r="AR17" s="227"/>
      <c r="AS17" s="227"/>
      <c r="AT17" s="227"/>
      <c r="AU17" s="227"/>
      <c r="AV17" s="227"/>
    </row>
    <row r="18" spans="2:48" s="5" customFormat="1">
      <c r="B18" s="287">
        <v>0</v>
      </c>
      <c r="C18" s="237"/>
      <c r="D18" s="227"/>
      <c r="G18" s="156" t="s">
        <v>34</v>
      </c>
      <c r="H18" s="156"/>
      <c r="I18" s="227">
        <v>324.70737019131627</v>
      </c>
      <c r="J18" s="227"/>
      <c r="K18" s="227">
        <v>1.2638199999999999</v>
      </c>
      <c r="L18" s="227">
        <v>0</v>
      </c>
      <c r="M18" s="227">
        <v>3.7098092469589048</v>
      </c>
      <c r="N18" s="227">
        <v>0</v>
      </c>
      <c r="O18" s="227">
        <v>0</v>
      </c>
      <c r="P18" s="227">
        <v>0</v>
      </c>
      <c r="Q18" s="227">
        <v>0</v>
      </c>
      <c r="R18" s="227"/>
      <c r="S18" s="227">
        <v>296.4115271843574</v>
      </c>
      <c r="T18" s="227">
        <v>0</v>
      </c>
      <c r="U18" s="227">
        <v>0</v>
      </c>
      <c r="V18" s="227">
        <v>23.322213759999997</v>
      </c>
      <c r="W18" s="227"/>
      <c r="X18" s="227">
        <v>0</v>
      </c>
      <c r="Y18" s="227">
        <v>0</v>
      </c>
      <c r="Z18" s="227">
        <v>0</v>
      </c>
      <c r="AA18" s="227">
        <v>0</v>
      </c>
      <c r="AB18" s="227"/>
      <c r="AC18" s="227">
        <v>0</v>
      </c>
      <c r="AD18" s="227">
        <v>0</v>
      </c>
      <c r="AE18" s="227"/>
      <c r="AF18" s="227">
        <v>0</v>
      </c>
      <c r="AG18" s="227">
        <v>0</v>
      </c>
      <c r="AH18" s="227">
        <v>0</v>
      </c>
      <c r="AI18" s="227"/>
      <c r="AJ18" s="227"/>
      <c r="AK18" s="227"/>
      <c r="AL18" s="227"/>
      <c r="AM18" s="227"/>
      <c r="AN18" s="227"/>
      <c r="AO18" s="227"/>
      <c r="AP18" s="227"/>
      <c r="AQ18" s="227"/>
      <c r="AR18" s="227"/>
      <c r="AS18" s="227"/>
      <c r="AT18" s="227"/>
      <c r="AU18" s="227"/>
      <c r="AV18" s="227"/>
    </row>
    <row r="19" spans="2:48" s="5" customFormat="1">
      <c r="B19" s="287">
        <v>0</v>
      </c>
      <c r="C19" s="237"/>
      <c r="D19" s="227"/>
      <c r="G19" s="156" t="s">
        <v>30</v>
      </c>
      <c r="H19" s="156"/>
      <c r="I19" s="227">
        <v>61.654767594064495</v>
      </c>
      <c r="J19" s="227"/>
      <c r="K19" s="227">
        <v>0</v>
      </c>
      <c r="L19" s="227">
        <v>0</v>
      </c>
      <c r="M19" s="227">
        <v>61.654767594064495</v>
      </c>
      <c r="N19" s="227">
        <v>0</v>
      </c>
      <c r="O19" s="227">
        <v>0</v>
      </c>
      <c r="P19" s="227">
        <v>0</v>
      </c>
      <c r="Q19" s="227">
        <v>0</v>
      </c>
      <c r="R19" s="227"/>
      <c r="S19" s="227">
        <v>0</v>
      </c>
      <c r="T19" s="227">
        <v>0</v>
      </c>
      <c r="U19" s="227">
        <v>0</v>
      </c>
      <c r="V19" s="227">
        <v>0</v>
      </c>
      <c r="W19" s="227"/>
      <c r="X19" s="227">
        <v>0</v>
      </c>
      <c r="Y19" s="227">
        <v>0</v>
      </c>
      <c r="Z19" s="227">
        <v>0</v>
      </c>
      <c r="AA19" s="227">
        <v>0</v>
      </c>
      <c r="AB19" s="227"/>
      <c r="AC19" s="227">
        <v>0</v>
      </c>
      <c r="AD19" s="227">
        <v>0</v>
      </c>
      <c r="AE19" s="227"/>
      <c r="AF19" s="227">
        <v>0</v>
      </c>
      <c r="AG19" s="227">
        <v>0</v>
      </c>
      <c r="AH19" s="227">
        <v>0</v>
      </c>
      <c r="AI19" s="227"/>
      <c r="AJ19" s="227"/>
      <c r="AK19" s="227"/>
      <c r="AL19" s="227"/>
      <c r="AM19" s="227"/>
      <c r="AN19" s="227"/>
      <c r="AO19" s="227"/>
      <c r="AP19" s="227"/>
      <c r="AQ19" s="227"/>
      <c r="AR19" s="227"/>
      <c r="AS19" s="227"/>
      <c r="AT19" s="227"/>
      <c r="AU19" s="227"/>
      <c r="AV19" s="227"/>
    </row>
    <row r="20" spans="2:48" s="5" customFormat="1">
      <c r="B20" s="287">
        <v>0</v>
      </c>
      <c r="C20" s="237"/>
      <c r="D20" s="227"/>
      <c r="G20" s="156" t="s">
        <v>489</v>
      </c>
      <c r="H20" s="156"/>
      <c r="I20" s="227">
        <v>0</v>
      </c>
      <c r="J20" s="227"/>
      <c r="K20" s="227">
        <v>0</v>
      </c>
      <c r="L20" s="227">
        <v>0</v>
      </c>
      <c r="M20" s="227">
        <v>0</v>
      </c>
      <c r="N20" s="227">
        <v>0</v>
      </c>
      <c r="O20" s="227">
        <v>0</v>
      </c>
      <c r="P20" s="227">
        <v>0</v>
      </c>
      <c r="Q20" s="227">
        <v>0</v>
      </c>
      <c r="R20" s="227"/>
      <c r="S20" s="227">
        <v>0</v>
      </c>
      <c r="T20" s="227">
        <v>0</v>
      </c>
      <c r="U20" s="227">
        <v>0</v>
      </c>
      <c r="V20" s="227">
        <v>0</v>
      </c>
      <c r="W20" s="227"/>
      <c r="X20" s="227">
        <v>0</v>
      </c>
      <c r="Y20" s="227">
        <v>0</v>
      </c>
      <c r="Z20" s="227">
        <v>0</v>
      </c>
      <c r="AA20" s="227">
        <v>0</v>
      </c>
      <c r="AB20" s="227"/>
      <c r="AC20" s="227">
        <v>0</v>
      </c>
      <c r="AD20" s="227">
        <v>0</v>
      </c>
      <c r="AE20" s="227"/>
      <c r="AF20" s="227">
        <v>0</v>
      </c>
      <c r="AG20" s="227">
        <v>0</v>
      </c>
      <c r="AH20" s="227">
        <v>0</v>
      </c>
      <c r="AI20" s="227"/>
      <c r="AJ20" s="227"/>
      <c r="AK20" s="227"/>
      <c r="AL20" s="227"/>
      <c r="AM20" s="227"/>
      <c r="AN20" s="227"/>
      <c r="AO20" s="227"/>
      <c r="AP20" s="227"/>
      <c r="AQ20" s="227"/>
      <c r="AR20" s="227"/>
      <c r="AS20" s="227"/>
      <c r="AT20" s="227"/>
      <c r="AU20" s="227"/>
      <c r="AV20" s="227"/>
    </row>
    <row r="21" spans="2:48" s="5" customFormat="1">
      <c r="B21" s="287">
        <v>0</v>
      </c>
      <c r="C21" s="237"/>
      <c r="D21" s="227"/>
      <c r="G21" s="156" t="s">
        <v>474</v>
      </c>
      <c r="H21" s="156"/>
      <c r="I21" s="227">
        <v>363.30725321392435</v>
      </c>
      <c r="J21" s="227"/>
      <c r="K21" s="227">
        <v>0</v>
      </c>
      <c r="L21" s="227">
        <v>0</v>
      </c>
      <c r="M21" s="227">
        <v>363.30725321392435</v>
      </c>
      <c r="N21" s="227">
        <v>0</v>
      </c>
      <c r="O21" s="227">
        <v>0</v>
      </c>
      <c r="P21" s="227">
        <v>0</v>
      </c>
      <c r="Q21" s="227">
        <v>0</v>
      </c>
      <c r="R21" s="227"/>
      <c r="S21" s="227">
        <v>0</v>
      </c>
      <c r="T21" s="227">
        <v>0</v>
      </c>
      <c r="U21" s="227">
        <v>0</v>
      </c>
      <c r="V21" s="227">
        <v>0</v>
      </c>
      <c r="W21" s="227"/>
      <c r="X21" s="227">
        <v>0</v>
      </c>
      <c r="Y21" s="227">
        <v>0</v>
      </c>
      <c r="Z21" s="227">
        <v>0</v>
      </c>
      <c r="AA21" s="227">
        <v>0</v>
      </c>
      <c r="AB21" s="227"/>
      <c r="AC21" s="227">
        <v>0</v>
      </c>
      <c r="AD21" s="227">
        <v>0</v>
      </c>
      <c r="AE21" s="227"/>
      <c r="AF21" s="227">
        <v>0</v>
      </c>
      <c r="AG21" s="227">
        <v>0</v>
      </c>
      <c r="AH21" s="227">
        <v>0</v>
      </c>
      <c r="AI21" s="227"/>
      <c r="AJ21" s="227"/>
      <c r="AK21" s="227"/>
      <c r="AL21" s="227"/>
      <c r="AM21" s="227"/>
      <c r="AN21" s="227"/>
      <c r="AO21" s="227"/>
      <c r="AP21" s="227"/>
      <c r="AQ21" s="227"/>
      <c r="AR21" s="227"/>
      <c r="AS21" s="227"/>
      <c r="AT21" s="227"/>
      <c r="AU21" s="227"/>
      <c r="AV21" s="227"/>
    </row>
    <row r="22" spans="2:48" s="5" customFormat="1">
      <c r="B22" s="287">
        <v>0</v>
      </c>
      <c r="C22" s="237"/>
      <c r="D22" s="227"/>
      <c r="G22" s="156" t="s">
        <v>2923</v>
      </c>
      <c r="H22" s="156"/>
      <c r="I22" s="227">
        <v>27.644213000000001</v>
      </c>
      <c r="J22" s="227"/>
      <c r="K22" s="227">
        <v>0</v>
      </c>
      <c r="L22" s="227">
        <v>0</v>
      </c>
      <c r="M22" s="227">
        <v>27.644213000000001</v>
      </c>
      <c r="N22" s="227">
        <v>0</v>
      </c>
      <c r="O22" s="227">
        <v>0</v>
      </c>
      <c r="P22" s="227">
        <v>0</v>
      </c>
      <c r="Q22" s="227">
        <v>0</v>
      </c>
      <c r="R22" s="227"/>
      <c r="S22" s="227">
        <v>0</v>
      </c>
      <c r="T22" s="227">
        <v>0</v>
      </c>
      <c r="U22" s="227">
        <v>0</v>
      </c>
      <c r="V22" s="227">
        <v>0</v>
      </c>
      <c r="W22" s="227"/>
      <c r="X22" s="227">
        <v>0</v>
      </c>
      <c r="Y22" s="227">
        <v>0</v>
      </c>
      <c r="Z22" s="227">
        <v>0</v>
      </c>
      <c r="AA22" s="227">
        <v>0</v>
      </c>
      <c r="AB22" s="227"/>
      <c r="AC22" s="227">
        <v>0</v>
      </c>
      <c r="AD22" s="227">
        <v>0</v>
      </c>
      <c r="AE22" s="227"/>
      <c r="AF22" s="227">
        <v>0</v>
      </c>
      <c r="AG22" s="227">
        <v>0</v>
      </c>
      <c r="AH22" s="227">
        <v>0</v>
      </c>
      <c r="AI22" s="227"/>
      <c r="AJ22" s="227"/>
      <c r="AK22" s="227"/>
      <c r="AL22" s="227"/>
      <c r="AM22" s="227"/>
      <c r="AN22" s="227"/>
      <c r="AO22" s="227"/>
      <c r="AP22" s="227"/>
      <c r="AQ22" s="227"/>
      <c r="AR22" s="227"/>
      <c r="AS22" s="227"/>
      <c r="AT22" s="227"/>
      <c r="AU22" s="227"/>
      <c r="AV22" s="227"/>
    </row>
    <row r="23" spans="2:48" s="5" customFormat="1">
      <c r="B23" s="287">
        <v>0</v>
      </c>
      <c r="C23" s="237"/>
      <c r="D23" s="227"/>
      <c r="G23" s="156" t="s">
        <v>1454</v>
      </c>
      <c r="H23" s="156"/>
      <c r="I23" s="227">
        <v>26.634779680000001</v>
      </c>
      <c r="J23" s="227"/>
      <c r="K23" s="227">
        <v>8.1902796799999997</v>
      </c>
      <c r="L23" s="227">
        <v>0</v>
      </c>
      <c r="M23" s="227">
        <v>18.444500000000001</v>
      </c>
      <c r="N23" s="227">
        <v>0</v>
      </c>
      <c r="O23" s="227">
        <v>0</v>
      </c>
      <c r="P23" s="227">
        <v>0</v>
      </c>
      <c r="Q23" s="227">
        <v>0</v>
      </c>
      <c r="R23" s="227"/>
      <c r="S23" s="227">
        <v>0</v>
      </c>
      <c r="T23" s="227">
        <v>0</v>
      </c>
      <c r="U23" s="227">
        <v>0</v>
      </c>
      <c r="V23" s="227">
        <v>0</v>
      </c>
      <c r="W23" s="227"/>
      <c r="X23" s="227">
        <v>0</v>
      </c>
      <c r="Y23" s="227">
        <v>0</v>
      </c>
      <c r="Z23" s="227">
        <v>0</v>
      </c>
      <c r="AA23" s="227">
        <v>0</v>
      </c>
      <c r="AB23" s="227"/>
      <c r="AC23" s="227">
        <v>0</v>
      </c>
      <c r="AD23" s="227">
        <v>0</v>
      </c>
      <c r="AE23" s="227"/>
      <c r="AF23" s="227">
        <v>0</v>
      </c>
      <c r="AG23" s="227">
        <v>0</v>
      </c>
      <c r="AH23" s="227">
        <v>0</v>
      </c>
      <c r="AI23" s="227"/>
      <c r="AJ23" s="227"/>
      <c r="AK23" s="227"/>
      <c r="AL23" s="227"/>
      <c r="AM23" s="227"/>
      <c r="AN23" s="227"/>
      <c r="AO23" s="227"/>
      <c r="AP23" s="227"/>
      <c r="AQ23" s="227"/>
      <c r="AR23" s="227"/>
      <c r="AS23" s="227"/>
      <c r="AT23" s="227"/>
      <c r="AU23" s="227"/>
      <c r="AV23" s="227"/>
    </row>
    <row r="24" spans="2:48" s="5" customFormat="1" ht="15.75">
      <c r="B24" s="287">
        <v>0</v>
      </c>
      <c r="C24" s="237"/>
      <c r="D24" s="227"/>
      <c r="G24" s="314" t="s">
        <v>2924</v>
      </c>
      <c r="H24" s="314"/>
      <c r="I24" s="239">
        <v>1421.9077836377851</v>
      </c>
      <c r="J24" s="239"/>
      <c r="K24" s="239">
        <v>9.4540996799999988</v>
      </c>
      <c r="L24" s="239">
        <v>0</v>
      </c>
      <c r="M24" s="239">
        <v>951.41068401824498</v>
      </c>
      <c r="N24" s="239">
        <v>0</v>
      </c>
      <c r="O24" s="239">
        <v>0</v>
      </c>
      <c r="P24" s="239">
        <v>0</v>
      </c>
      <c r="Q24" s="239">
        <v>141.30925899518243</v>
      </c>
      <c r="R24" s="239"/>
      <c r="S24" s="239">
        <v>296.4115271843574</v>
      </c>
      <c r="T24" s="239">
        <v>0</v>
      </c>
      <c r="U24" s="239">
        <v>0</v>
      </c>
      <c r="V24" s="239">
        <v>23.322213759999997</v>
      </c>
      <c r="W24" s="239"/>
      <c r="X24" s="239">
        <v>0</v>
      </c>
      <c r="Y24" s="239">
        <v>0</v>
      </c>
      <c r="Z24" s="239">
        <v>0</v>
      </c>
      <c r="AA24" s="239">
        <v>0</v>
      </c>
      <c r="AB24" s="239"/>
      <c r="AC24" s="239">
        <v>0</v>
      </c>
      <c r="AD24" s="239">
        <v>0</v>
      </c>
      <c r="AE24" s="227"/>
      <c r="AF24" s="239">
        <v>0</v>
      </c>
      <c r="AG24" s="239">
        <v>0</v>
      </c>
      <c r="AH24" s="239">
        <v>0</v>
      </c>
      <c r="AI24" s="227"/>
      <c r="AJ24" s="227"/>
      <c r="AK24" s="227"/>
      <c r="AL24" s="227"/>
      <c r="AM24" s="227"/>
      <c r="AN24" s="227"/>
      <c r="AO24" s="227"/>
      <c r="AP24" s="227"/>
      <c r="AQ24" s="227"/>
      <c r="AR24" s="227"/>
      <c r="AS24" s="227"/>
      <c r="AT24" s="227"/>
      <c r="AU24" s="227"/>
      <c r="AV24" s="227"/>
    </row>
    <row r="25" spans="2:48" s="5" customFormat="1">
      <c r="B25" s="287">
        <v>0</v>
      </c>
      <c r="C25" s="237"/>
      <c r="D25" s="227"/>
      <c r="G25" s="156"/>
      <c r="H25" s="156"/>
      <c r="I25" s="227"/>
      <c r="J25" s="227"/>
      <c r="K25" s="227"/>
      <c r="L25" s="227"/>
      <c r="M25" s="227"/>
      <c r="N25" s="227"/>
      <c r="O25" s="227"/>
      <c r="P25" s="227"/>
      <c r="Q25" s="227"/>
      <c r="R25" s="227"/>
      <c r="S25" s="227"/>
      <c r="T25" s="227"/>
      <c r="U25" s="227"/>
      <c r="V25" s="227"/>
      <c r="W25" s="227"/>
      <c r="X25" s="227"/>
      <c r="Y25" s="227"/>
      <c r="Z25" s="227"/>
      <c r="AA25" s="227"/>
      <c r="AB25" s="227"/>
      <c r="AC25" s="227"/>
      <c r="AD25" s="227"/>
      <c r="AE25" s="227"/>
      <c r="AF25" s="227"/>
      <c r="AG25" s="227"/>
      <c r="AH25" s="227"/>
      <c r="AI25" s="227"/>
      <c r="AJ25" s="227"/>
      <c r="AK25" s="227"/>
      <c r="AL25" s="227"/>
      <c r="AM25" s="227"/>
      <c r="AN25" s="227"/>
      <c r="AO25" s="227"/>
      <c r="AP25" s="227"/>
      <c r="AQ25" s="227"/>
      <c r="AR25" s="227"/>
      <c r="AS25" s="227"/>
      <c r="AT25" s="227"/>
      <c r="AU25" s="227"/>
      <c r="AV25" s="227"/>
    </row>
    <row r="26" spans="2:48" s="5" customFormat="1" ht="15.75">
      <c r="B26" s="287">
        <v>0</v>
      </c>
      <c r="C26" s="237"/>
      <c r="D26" s="227">
        <v>267.86830199999997</v>
      </c>
      <c r="F26" s="314" t="s">
        <v>1456</v>
      </c>
      <c r="G26" s="156"/>
      <c r="H26" s="156"/>
      <c r="I26" s="239">
        <v>267.86830199999997</v>
      </c>
      <c r="J26" s="239"/>
      <c r="K26" s="239">
        <v>12.523320999999999</v>
      </c>
      <c r="L26" s="239">
        <v>0</v>
      </c>
      <c r="M26" s="239">
        <v>0</v>
      </c>
      <c r="N26" s="239">
        <v>0</v>
      </c>
      <c r="O26" s="239">
        <v>0</v>
      </c>
      <c r="P26" s="239">
        <v>0</v>
      </c>
      <c r="Q26" s="239">
        <v>0</v>
      </c>
      <c r="R26" s="239"/>
      <c r="S26" s="239">
        <v>0</v>
      </c>
      <c r="T26" s="239">
        <v>0</v>
      </c>
      <c r="U26" s="239">
        <v>0</v>
      </c>
      <c r="V26" s="239">
        <v>0</v>
      </c>
      <c r="W26" s="239"/>
      <c r="X26" s="239">
        <v>0</v>
      </c>
      <c r="Y26" s="239">
        <v>0</v>
      </c>
      <c r="Z26" s="239">
        <v>0</v>
      </c>
      <c r="AA26" s="239">
        <v>0</v>
      </c>
      <c r="AB26" s="239"/>
      <c r="AC26" s="239">
        <v>255.34498099999999</v>
      </c>
      <c r="AD26" s="239">
        <v>0</v>
      </c>
      <c r="AE26" s="239"/>
      <c r="AF26" s="239">
        <v>0</v>
      </c>
      <c r="AG26" s="239">
        <v>0</v>
      </c>
      <c r="AH26" s="239">
        <v>0</v>
      </c>
      <c r="AI26" s="227"/>
      <c r="AJ26" s="227"/>
      <c r="AK26" s="227"/>
      <c r="AL26" s="227"/>
      <c r="AM26" s="227"/>
      <c r="AN26" s="227"/>
      <c r="AO26" s="227"/>
      <c r="AP26" s="227"/>
      <c r="AQ26" s="227"/>
      <c r="AR26" s="227"/>
      <c r="AS26" s="227"/>
      <c r="AT26" s="227"/>
      <c r="AU26" s="227"/>
      <c r="AV26" s="227"/>
    </row>
    <row r="27" spans="2:48" s="5" customFormat="1">
      <c r="B27" s="287">
        <v>0</v>
      </c>
      <c r="C27" s="237"/>
      <c r="D27" s="227"/>
      <c r="G27" s="156"/>
      <c r="H27" s="156"/>
      <c r="I27" s="227"/>
      <c r="J27" s="227"/>
      <c r="K27" s="227"/>
      <c r="L27" s="227"/>
      <c r="M27" s="227"/>
      <c r="N27" s="227"/>
      <c r="O27" s="227"/>
      <c r="P27" s="227"/>
      <c r="Q27" s="227"/>
      <c r="R27" s="227"/>
      <c r="S27" s="227"/>
      <c r="T27" s="227"/>
      <c r="U27" s="227"/>
      <c r="V27" s="227"/>
      <c r="W27" s="227"/>
      <c r="X27" s="227"/>
      <c r="Y27" s="227"/>
      <c r="Z27" s="227"/>
      <c r="AA27" s="227"/>
      <c r="AB27" s="227"/>
      <c r="AC27" s="227"/>
      <c r="AD27" s="227"/>
      <c r="AE27" s="227"/>
      <c r="AF27" s="227"/>
      <c r="AG27" s="227"/>
      <c r="AH27" s="227"/>
      <c r="AI27" s="227"/>
      <c r="AJ27" s="227"/>
      <c r="AK27" s="227"/>
      <c r="AL27" s="227"/>
      <c r="AM27" s="227"/>
      <c r="AN27" s="227"/>
      <c r="AO27" s="227"/>
      <c r="AP27" s="227"/>
      <c r="AQ27" s="227"/>
      <c r="AR27" s="227"/>
      <c r="AS27" s="227"/>
      <c r="AT27" s="227"/>
      <c r="AU27" s="227"/>
      <c r="AV27" s="227"/>
    </row>
    <row r="28" spans="2:48" s="5" customFormat="1" ht="15.75">
      <c r="B28" s="287">
        <v>0</v>
      </c>
      <c r="C28" s="237"/>
      <c r="D28" s="227"/>
      <c r="F28" s="314" t="s">
        <v>1457</v>
      </c>
      <c r="G28" s="156"/>
      <c r="H28" s="156"/>
      <c r="I28" s="227"/>
      <c r="J28" s="227"/>
      <c r="K28" s="227"/>
      <c r="L28" s="227"/>
      <c r="M28" s="227"/>
      <c r="N28" s="227"/>
      <c r="O28" s="227"/>
      <c r="P28" s="227"/>
      <c r="Q28" s="227"/>
      <c r="R28" s="227"/>
      <c r="S28" s="227"/>
      <c r="T28" s="227"/>
      <c r="U28" s="227"/>
      <c r="V28" s="227"/>
      <c r="W28" s="227"/>
      <c r="X28" s="227"/>
      <c r="Y28" s="227"/>
      <c r="Z28" s="227"/>
      <c r="AA28" s="227"/>
      <c r="AB28" s="227"/>
      <c r="AC28" s="227"/>
      <c r="AD28" s="227"/>
      <c r="AE28" s="227"/>
      <c r="AF28" s="227"/>
      <c r="AG28" s="227"/>
      <c r="AH28" s="227"/>
      <c r="AI28" s="227"/>
      <c r="AJ28" s="227"/>
      <c r="AK28" s="227"/>
      <c r="AL28" s="227"/>
      <c r="AM28" s="227"/>
      <c r="AN28" s="227"/>
      <c r="AO28" s="227"/>
      <c r="AP28" s="227"/>
      <c r="AQ28" s="227"/>
      <c r="AR28" s="227"/>
      <c r="AS28" s="227"/>
      <c r="AT28" s="227"/>
      <c r="AU28" s="227"/>
      <c r="AV28" s="227"/>
    </row>
    <row r="29" spans="2:48" s="5" customFormat="1">
      <c r="B29" s="287">
        <v>0</v>
      </c>
      <c r="C29" s="237"/>
      <c r="D29" s="227">
        <v>197.47667899999999</v>
      </c>
      <c r="G29" s="156" t="s">
        <v>72</v>
      </c>
      <c r="H29" s="156"/>
      <c r="I29" s="227">
        <v>197.47667899999999</v>
      </c>
      <c r="J29" s="227"/>
      <c r="K29" s="227">
        <v>0</v>
      </c>
      <c r="L29" s="227">
        <v>0</v>
      </c>
      <c r="M29" s="227">
        <v>0</v>
      </c>
      <c r="N29" s="227">
        <v>0</v>
      </c>
      <c r="O29" s="227">
        <v>0</v>
      </c>
      <c r="P29" s="227">
        <v>0</v>
      </c>
      <c r="Q29" s="227">
        <v>0</v>
      </c>
      <c r="R29" s="227"/>
      <c r="S29" s="227">
        <v>0</v>
      </c>
      <c r="T29" s="227">
        <v>0</v>
      </c>
      <c r="U29" s="227">
        <v>0</v>
      </c>
      <c r="V29" s="227">
        <v>0</v>
      </c>
      <c r="W29" s="227"/>
      <c r="X29" s="227">
        <v>0</v>
      </c>
      <c r="Y29" s="227">
        <v>0</v>
      </c>
      <c r="Z29" s="227">
        <v>0</v>
      </c>
      <c r="AA29" s="227">
        <v>0</v>
      </c>
      <c r="AB29" s="227"/>
      <c r="AC29" s="227">
        <v>197.47667899999999</v>
      </c>
      <c r="AD29" s="227">
        <v>0</v>
      </c>
      <c r="AE29" s="227"/>
      <c r="AF29" s="227">
        <v>0</v>
      </c>
      <c r="AG29" s="227">
        <v>0</v>
      </c>
      <c r="AH29" s="227">
        <v>0</v>
      </c>
      <c r="AI29" s="227"/>
      <c r="AJ29" s="227"/>
      <c r="AK29" s="227"/>
      <c r="AL29" s="227"/>
      <c r="AM29" s="227"/>
      <c r="AN29" s="227"/>
      <c r="AO29" s="227"/>
      <c r="AP29" s="227"/>
      <c r="AQ29" s="227"/>
      <c r="AR29" s="227"/>
      <c r="AS29" s="227"/>
      <c r="AT29" s="227"/>
      <c r="AU29" s="227"/>
      <c r="AV29" s="227"/>
    </row>
    <row r="30" spans="2:48" s="5" customFormat="1">
      <c r="B30" s="287">
        <v>0</v>
      </c>
      <c r="C30" s="237"/>
      <c r="D30" s="227">
        <v>12.523320999999999</v>
      </c>
      <c r="G30" s="156" t="s">
        <v>683</v>
      </c>
      <c r="H30" s="156"/>
      <c r="I30" s="227">
        <v>12.523320999999999</v>
      </c>
      <c r="J30" s="227"/>
      <c r="K30" s="227">
        <v>12.523320999999999</v>
      </c>
      <c r="L30" s="227">
        <v>0</v>
      </c>
      <c r="M30" s="227">
        <v>0</v>
      </c>
      <c r="N30" s="227">
        <v>0</v>
      </c>
      <c r="O30" s="227">
        <v>0</v>
      </c>
      <c r="P30" s="227">
        <v>0</v>
      </c>
      <c r="Q30" s="227">
        <v>0</v>
      </c>
      <c r="R30" s="227"/>
      <c r="S30" s="227">
        <v>0</v>
      </c>
      <c r="T30" s="227">
        <v>0</v>
      </c>
      <c r="U30" s="227">
        <v>0</v>
      </c>
      <c r="V30" s="227">
        <v>0</v>
      </c>
      <c r="W30" s="227"/>
      <c r="X30" s="227">
        <v>0</v>
      </c>
      <c r="Y30" s="227">
        <v>0</v>
      </c>
      <c r="Z30" s="227">
        <v>0</v>
      </c>
      <c r="AA30" s="227">
        <v>0</v>
      </c>
      <c r="AB30" s="227"/>
      <c r="AC30" s="227">
        <v>0</v>
      </c>
      <c r="AD30" s="227">
        <v>0</v>
      </c>
      <c r="AE30" s="227"/>
      <c r="AF30" s="227">
        <v>0</v>
      </c>
      <c r="AG30" s="227">
        <v>0</v>
      </c>
      <c r="AH30" s="227">
        <v>0</v>
      </c>
      <c r="AI30" s="227"/>
      <c r="AJ30" s="227"/>
      <c r="AK30" s="227"/>
      <c r="AL30" s="227"/>
      <c r="AM30" s="227"/>
      <c r="AN30" s="227"/>
      <c r="AO30" s="227"/>
      <c r="AP30" s="227"/>
      <c r="AQ30" s="227"/>
      <c r="AR30" s="227"/>
      <c r="AS30" s="227"/>
      <c r="AT30" s="227"/>
      <c r="AU30" s="227"/>
      <c r="AV30" s="227"/>
    </row>
    <row r="31" spans="2:48" s="5" customFormat="1">
      <c r="B31" s="287">
        <v>0</v>
      </c>
      <c r="C31" s="237"/>
      <c r="D31" s="227">
        <v>0</v>
      </c>
      <c r="G31" s="156" t="s">
        <v>1197</v>
      </c>
      <c r="H31" s="156"/>
      <c r="I31" s="227">
        <v>0</v>
      </c>
      <c r="J31" s="227"/>
      <c r="K31" s="227">
        <v>0</v>
      </c>
      <c r="L31" s="227">
        <v>0</v>
      </c>
      <c r="M31" s="227">
        <v>0</v>
      </c>
      <c r="N31" s="227">
        <v>0</v>
      </c>
      <c r="O31" s="227">
        <v>0</v>
      </c>
      <c r="P31" s="227">
        <v>0</v>
      </c>
      <c r="Q31" s="227">
        <v>0</v>
      </c>
      <c r="R31" s="227"/>
      <c r="S31" s="227">
        <v>0</v>
      </c>
      <c r="T31" s="227">
        <v>0</v>
      </c>
      <c r="U31" s="227">
        <v>0</v>
      </c>
      <c r="V31" s="227">
        <v>0</v>
      </c>
      <c r="W31" s="227"/>
      <c r="X31" s="227">
        <v>0</v>
      </c>
      <c r="Y31" s="227">
        <v>0</v>
      </c>
      <c r="Z31" s="227">
        <v>0</v>
      </c>
      <c r="AA31" s="227">
        <v>0</v>
      </c>
      <c r="AB31" s="227"/>
      <c r="AC31" s="227">
        <v>0</v>
      </c>
      <c r="AD31" s="227">
        <v>0</v>
      </c>
      <c r="AE31" s="227"/>
      <c r="AF31" s="227">
        <v>0</v>
      </c>
      <c r="AG31" s="227">
        <v>0</v>
      </c>
      <c r="AH31" s="227">
        <v>0</v>
      </c>
      <c r="AI31" s="227"/>
      <c r="AJ31" s="227"/>
      <c r="AK31" s="227"/>
      <c r="AL31" s="227"/>
      <c r="AM31" s="227"/>
      <c r="AN31" s="227"/>
      <c r="AO31" s="227"/>
      <c r="AP31" s="227"/>
      <c r="AQ31" s="227"/>
      <c r="AR31" s="227"/>
      <c r="AS31" s="227"/>
      <c r="AT31" s="227"/>
      <c r="AU31" s="227"/>
      <c r="AV31" s="227"/>
    </row>
    <row r="32" spans="2:48" s="5" customFormat="1">
      <c r="B32" s="287">
        <v>0</v>
      </c>
      <c r="C32" s="237"/>
      <c r="D32" s="237"/>
      <c r="G32" s="156" t="s">
        <v>747</v>
      </c>
      <c r="H32" s="156"/>
      <c r="I32" s="227">
        <v>0</v>
      </c>
      <c r="J32" s="227"/>
      <c r="K32" s="227">
        <v>0</v>
      </c>
      <c r="L32" s="227">
        <v>0</v>
      </c>
      <c r="M32" s="227">
        <v>0</v>
      </c>
      <c r="N32" s="227">
        <v>0</v>
      </c>
      <c r="O32" s="227">
        <v>0</v>
      </c>
      <c r="P32" s="227">
        <v>0</v>
      </c>
      <c r="Q32" s="227">
        <v>0</v>
      </c>
      <c r="R32" s="227"/>
      <c r="S32" s="227">
        <v>0</v>
      </c>
      <c r="T32" s="227">
        <v>0</v>
      </c>
      <c r="U32" s="227">
        <v>0</v>
      </c>
      <c r="V32" s="227">
        <v>0</v>
      </c>
      <c r="W32" s="227"/>
      <c r="X32" s="227">
        <v>0</v>
      </c>
      <c r="Y32" s="227">
        <v>0</v>
      </c>
      <c r="Z32" s="227">
        <v>0</v>
      </c>
      <c r="AA32" s="227">
        <v>0</v>
      </c>
      <c r="AB32" s="227"/>
      <c r="AC32" s="227">
        <v>0</v>
      </c>
      <c r="AD32" s="227">
        <v>0</v>
      </c>
      <c r="AE32" s="227"/>
      <c r="AF32" s="227">
        <v>0</v>
      </c>
      <c r="AG32" s="227">
        <v>0</v>
      </c>
      <c r="AH32" s="227">
        <v>0</v>
      </c>
      <c r="AI32" s="227"/>
      <c r="AJ32" s="227"/>
      <c r="AK32" s="227"/>
      <c r="AL32" s="227"/>
      <c r="AM32" s="227"/>
      <c r="AN32" s="227"/>
      <c r="AO32" s="227"/>
      <c r="AP32" s="227"/>
      <c r="AQ32" s="227"/>
      <c r="AR32" s="227"/>
      <c r="AS32" s="227"/>
      <c r="AT32" s="227"/>
      <c r="AU32" s="227"/>
      <c r="AV32" s="227"/>
    </row>
    <row r="33" spans="2:48" s="5" customFormat="1">
      <c r="B33" s="287">
        <v>0</v>
      </c>
      <c r="C33" s="237"/>
      <c r="D33" s="1749"/>
      <c r="G33" s="156" t="s">
        <v>1195</v>
      </c>
      <c r="H33" s="156"/>
      <c r="I33" s="227">
        <v>0</v>
      </c>
      <c r="J33" s="227"/>
      <c r="K33" s="227">
        <v>0</v>
      </c>
      <c r="L33" s="227">
        <v>0</v>
      </c>
      <c r="M33" s="227">
        <v>0</v>
      </c>
      <c r="N33" s="227">
        <v>0</v>
      </c>
      <c r="O33" s="227">
        <v>0</v>
      </c>
      <c r="P33" s="227">
        <v>0</v>
      </c>
      <c r="Q33" s="227">
        <v>0</v>
      </c>
      <c r="R33" s="227"/>
      <c r="S33" s="227">
        <v>0</v>
      </c>
      <c r="T33" s="227">
        <v>0</v>
      </c>
      <c r="U33" s="227">
        <v>0</v>
      </c>
      <c r="V33" s="227">
        <v>0</v>
      </c>
      <c r="W33" s="227"/>
      <c r="X33" s="227">
        <v>0</v>
      </c>
      <c r="Y33" s="227">
        <v>0</v>
      </c>
      <c r="Z33" s="227">
        <v>0</v>
      </c>
      <c r="AA33" s="227">
        <v>0</v>
      </c>
      <c r="AB33" s="227"/>
      <c r="AC33" s="227">
        <v>0</v>
      </c>
      <c r="AD33" s="227">
        <v>0</v>
      </c>
      <c r="AE33" s="227"/>
      <c r="AF33" s="227">
        <v>0</v>
      </c>
      <c r="AG33" s="227">
        <v>0</v>
      </c>
      <c r="AH33" s="227">
        <v>0</v>
      </c>
      <c r="AI33" s="227"/>
      <c r="AJ33" s="227"/>
      <c r="AK33" s="227"/>
      <c r="AL33" s="227"/>
      <c r="AM33" s="227"/>
      <c r="AN33" s="227"/>
      <c r="AO33" s="227"/>
      <c r="AP33" s="227"/>
      <c r="AQ33" s="227"/>
      <c r="AR33" s="227"/>
      <c r="AS33" s="227"/>
      <c r="AT33" s="227"/>
      <c r="AU33" s="227"/>
      <c r="AV33" s="227"/>
    </row>
    <row r="34" spans="2:48" s="5" customFormat="1" ht="15.75">
      <c r="B34" s="287">
        <v>0</v>
      </c>
      <c r="C34" s="237"/>
      <c r="D34" s="227"/>
      <c r="F34" s="314"/>
      <c r="G34" s="156" t="s">
        <v>2925</v>
      </c>
      <c r="H34" s="156"/>
      <c r="I34" s="227">
        <v>0.39204287522626668</v>
      </c>
      <c r="J34" s="227"/>
      <c r="K34" s="227">
        <v>0</v>
      </c>
      <c r="L34" s="227">
        <v>0</v>
      </c>
      <c r="M34" s="227">
        <v>0</v>
      </c>
      <c r="N34" s="227">
        <v>0</v>
      </c>
      <c r="O34" s="227">
        <v>0</v>
      </c>
      <c r="P34" s="227">
        <v>0</v>
      </c>
      <c r="Q34" s="227">
        <v>0</v>
      </c>
      <c r="R34" s="227"/>
      <c r="S34" s="227">
        <v>0</v>
      </c>
      <c r="T34" s="227">
        <v>0</v>
      </c>
      <c r="U34" s="227">
        <v>0</v>
      </c>
      <c r="V34" s="227">
        <v>0</v>
      </c>
      <c r="W34" s="227"/>
      <c r="X34" s="227">
        <v>0</v>
      </c>
      <c r="Y34" s="227">
        <v>0</v>
      </c>
      <c r="Z34" s="227">
        <v>0</v>
      </c>
      <c r="AA34" s="227">
        <v>0</v>
      </c>
      <c r="AB34" s="227"/>
      <c r="AC34" s="227">
        <v>0</v>
      </c>
      <c r="AD34" s="227">
        <v>0.37320722895177455</v>
      </c>
      <c r="AE34" s="227"/>
      <c r="AF34" s="227">
        <v>0</v>
      </c>
      <c r="AG34" s="227">
        <v>1.7221878569148832E-2</v>
      </c>
      <c r="AH34" s="227">
        <v>1.6137677053433145E-3</v>
      </c>
      <c r="AI34" s="227"/>
      <c r="AJ34" s="227"/>
      <c r="AK34" s="227"/>
      <c r="AL34" s="227"/>
      <c r="AM34" s="227"/>
      <c r="AN34" s="227"/>
      <c r="AO34" s="227"/>
      <c r="AP34" s="227"/>
      <c r="AQ34" s="227"/>
      <c r="AR34" s="227"/>
      <c r="AS34" s="227"/>
      <c r="AT34" s="227"/>
      <c r="AU34" s="227"/>
      <c r="AV34" s="227"/>
    </row>
    <row r="35" spans="2:48" s="5" customFormat="1">
      <c r="B35" s="287">
        <v>0</v>
      </c>
      <c r="C35" s="237"/>
      <c r="D35" s="227"/>
      <c r="G35" s="156" t="s">
        <v>36</v>
      </c>
      <c r="H35" s="156"/>
      <c r="I35" s="227">
        <v>19.600000000000001</v>
      </c>
      <c r="J35" s="227"/>
      <c r="K35" s="227">
        <v>0</v>
      </c>
      <c r="L35" s="227">
        <v>0</v>
      </c>
      <c r="M35" s="227">
        <v>5.7</v>
      </c>
      <c r="N35" s="227">
        <v>0</v>
      </c>
      <c r="O35" s="227">
        <v>0</v>
      </c>
      <c r="P35" s="227">
        <v>0</v>
      </c>
      <c r="Q35" s="227">
        <v>6</v>
      </c>
      <c r="R35" s="227"/>
      <c r="S35" s="227">
        <v>6.4</v>
      </c>
      <c r="T35" s="227">
        <v>0</v>
      </c>
      <c r="U35" s="227">
        <v>-0.4</v>
      </c>
      <c r="V35" s="227">
        <v>0</v>
      </c>
      <c r="W35" s="227"/>
      <c r="X35" s="227">
        <v>1.9</v>
      </c>
      <c r="Y35" s="227">
        <v>0</v>
      </c>
      <c r="Z35" s="227">
        <v>0</v>
      </c>
      <c r="AA35" s="227">
        <v>0</v>
      </c>
      <c r="AB35" s="227"/>
      <c r="AC35" s="227">
        <v>0</v>
      </c>
      <c r="AD35" s="227">
        <v>0</v>
      </c>
      <c r="AE35" s="227"/>
      <c r="AF35" s="227">
        <v>0</v>
      </c>
      <c r="AG35" s="227">
        <v>0</v>
      </c>
      <c r="AH35" s="227">
        <v>0</v>
      </c>
      <c r="AI35" s="227"/>
      <c r="AJ35" s="227"/>
      <c r="AK35" s="227"/>
      <c r="AL35" s="227"/>
      <c r="AM35" s="227"/>
      <c r="AN35" s="227"/>
      <c r="AO35" s="227"/>
      <c r="AP35" s="227"/>
      <c r="AQ35" s="227"/>
      <c r="AR35" s="227"/>
      <c r="AS35" s="227"/>
      <c r="AT35" s="227"/>
      <c r="AU35" s="227"/>
      <c r="AV35" s="227"/>
    </row>
    <row r="36" spans="2:48" s="5" customFormat="1">
      <c r="B36" s="287">
        <v>0</v>
      </c>
      <c r="C36" s="237"/>
      <c r="D36" s="227"/>
      <c r="G36" s="156" t="s">
        <v>2937</v>
      </c>
      <c r="H36" s="156"/>
      <c r="I36" s="227">
        <v>0.90211071181964875</v>
      </c>
      <c r="J36" s="227"/>
      <c r="K36" s="227">
        <v>0</v>
      </c>
      <c r="L36" s="227">
        <v>0</v>
      </c>
      <c r="M36" s="227">
        <v>0</v>
      </c>
      <c r="N36" s="227">
        <v>0</v>
      </c>
      <c r="O36" s="227">
        <v>0</v>
      </c>
      <c r="P36" s="227">
        <v>0</v>
      </c>
      <c r="Q36" s="227">
        <v>0</v>
      </c>
      <c r="R36" s="227"/>
      <c r="S36" s="227">
        <v>0</v>
      </c>
      <c r="T36" s="227">
        <v>0</v>
      </c>
      <c r="U36" s="227">
        <v>0</v>
      </c>
      <c r="V36" s="227">
        <v>0</v>
      </c>
      <c r="W36" s="227"/>
      <c r="X36" s="227">
        <v>0</v>
      </c>
      <c r="Y36" s="227">
        <v>0.90211071181965963</v>
      </c>
      <c r="Z36" s="227">
        <v>0</v>
      </c>
      <c r="AA36" s="227">
        <v>0</v>
      </c>
      <c r="AB36" s="227"/>
      <c r="AC36" s="227">
        <v>0</v>
      </c>
      <c r="AD36" s="227">
        <v>0</v>
      </c>
      <c r="AE36" s="227"/>
      <c r="AF36" s="227">
        <v>0</v>
      </c>
      <c r="AG36" s="227">
        <v>0</v>
      </c>
      <c r="AH36" s="227"/>
      <c r="AI36" s="227"/>
      <c r="AJ36" s="227"/>
      <c r="AK36" s="227"/>
      <c r="AL36" s="227"/>
      <c r="AM36" s="227"/>
      <c r="AN36" s="227"/>
      <c r="AO36" s="227"/>
      <c r="AP36" s="227"/>
      <c r="AQ36" s="227"/>
      <c r="AR36" s="227"/>
      <c r="AS36" s="227"/>
      <c r="AT36" s="227"/>
      <c r="AU36" s="227"/>
      <c r="AV36" s="227"/>
    </row>
    <row r="37" spans="2:48" s="5" customFormat="1" ht="15.75">
      <c r="B37" s="287">
        <v>0</v>
      </c>
      <c r="C37" s="237"/>
      <c r="D37" s="227"/>
      <c r="G37" s="314" t="s">
        <v>1470</v>
      </c>
      <c r="H37" s="314"/>
      <c r="I37" s="239">
        <v>230.89415358704593</v>
      </c>
      <c r="J37" s="239"/>
      <c r="K37" s="239">
        <v>12.523320999999999</v>
      </c>
      <c r="L37" s="239">
        <v>0</v>
      </c>
      <c r="M37" s="239">
        <v>5.7</v>
      </c>
      <c r="N37" s="239">
        <v>0</v>
      </c>
      <c r="O37" s="239">
        <v>0</v>
      </c>
      <c r="P37" s="239">
        <v>0</v>
      </c>
      <c r="Q37" s="239">
        <v>6</v>
      </c>
      <c r="R37" s="239"/>
      <c r="S37" s="239">
        <v>6.4</v>
      </c>
      <c r="T37" s="239">
        <v>0</v>
      </c>
      <c r="U37" s="239">
        <v>-0.4</v>
      </c>
      <c r="V37" s="239">
        <v>0</v>
      </c>
      <c r="W37" s="239"/>
      <c r="X37" s="239">
        <v>1.9</v>
      </c>
      <c r="Y37" s="239">
        <v>0.90211071181965963</v>
      </c>
      <c r="Z37" s="239">
        <v>0</v>
      </c>
      <c r="AA37" s="239">
        <v>0</v>
      </c>
      <c r="AB37" s="239"/>
      <c r="AC37" s="239">
        <v>197.47667899999999</v>
      </c>
      <c r="AD37" s="239">
        <v>0.37320722895177455</v>
      </c>
      <c r="AE37" s="239"/>
      <c r="AF37" s="239">
        <v>0</v>
      </c>
      <c r="AG37" s="239">
        <v>1.7221878569148832E-2</v>
      </c>
      <c r="AH37" s="239">
        <v>1.6137677053433145E-3</v>
      </c>
      <c r="AI37" s="227"/>
      <c r="AJ37" s="227"/>
      <c r="AK37" s="227"/>
      <c r="AL37" s="227"/>
      <c r="AM37" s="227"/>
      <c r="AN37" s="227"/>
      <c r="AO37" s="227"/>
      <c r="AP37" s="227"/>
      <c r="AQ37" s="227"/>
      <c r="AR37" s="227"/>
      <c r="AS37" s="227"/>
      <c r="AT37" s="227"/>
      <c r="AU37" s="227"/>
      <c r="AV37" s="227"/>
    </row>
    <row r="38" spans="2:48" s="5" customFormat="1" ht="15.75">
      <c r="B38" s="287">
        <v>0</v>
      </c>
      <c r="C38" s="237"/>
      <c r="D38" s="227"/>
      <c r="G38" s="314"/>
      <c r="H38" s="314"/>
      <c r="I38" s="227"/>
      <c r="J38" s="227"/>
      <c r="K38" s="227"/>
      <c r="L38" s="227"/>
      <c r="M38" s="227"/>
      <c r="N38" s="227"/>
      <c r="O38" s="227"/>
      <c r="P38" s="227"/>
      <c r="Q38" s="227"/>
      <c r="R38" s="227"/>
      <c r="S38" s="227"/>
      <c r="T38" s="227"/>
      <c r="U38" s="227"/>
      <c r="V38" s="227"/>
      <c r="W38" s="227"/>
      <c r="X38" s="227"/>
      <c r="Y38" s="227"/>
      <c r="Z38" s="227"/>
      <c r="AA38" s="227"/>
      <c r="AB38" s="227"/>
      <c r="AC38" s="227"/>
      <c r="AD38" s="227"/>
      <c r="AE38" s="227"/>
      <c r="AF38" s="227"/>
      <c r="AG38" s="227"/>
      <c r="AH38" s="227"/>
      <c r="AI38" s="227"/>
      <c r="AJ38" s="227"/>
      <c r="AK38" s="227"/>
      <c r="AL38" s="227"/>
      <c r="AM38" s="227"/>
      <c r="AN38" s="227"/>
      <c r="AO38" s="227"/>
      <c r="AP38" s="227"/>
      <c r="AQ38" s="227"/>
      <c r="AR38" s="227"/>
      <c r="AS38" s="227"/>
      <c r="AT38" s="227"/>
      <c r="AU38" s="227"/>
      <c r="AV38" s="227"/>
    </row>
    <row r="39" spans="2:48" s="5" customFormat="1" ht="15.75">
      <c r="B39" s="287">
        <v>0</v>
      </c>
      <c r="C39" s="237"/>
      <c r="D39" s="227"/>
      <c r="F39" s="314" t="s">
        <v>1383</v>
      </c>
      <c r="G39" s="156"/>
      <c r="H39" s="156"/>
      <c r="I39" s="239">
        <v>0</v>
      </c>
      <c r="J39" s="239"/>
      <c r="K39" s="239">
        <v>0</v>
      </c>
      <c r="L39" s="239">
        <v>0</v>
      </c>
      <c r="M39" s="239">
        <v>0</v>
      </c>
      <c r="N39" s="239">
        <v>0</v>
      </c>
      <c r="O39" s="239">
        <v>0</v>
      </c>
      <c r="P39" s="239">
        <v>0</v>
      </c>
      <c r="Q39" s="239">
        <v>0</v>
      </c>
      <c r="R39" s="239"/>
      <c r="S39" s="239">
        <v>0</v>
      </c>
      <c r="T39" s="239">
        <v>0</v>
      </c>
      <c r="U39" s="239">
        <v>0</v>
      </c>
      <c r="V39" s="239">
        <v>0</v>
      </c>
      <c r="W39" s="239"/>
      <c r="X39" s="239">
        <v>0</v>
      </c>
      <c r="Y39" s="239">
        <v>0</v>
      </c>
      <c r="Z39" s="239">
        <v>0</v>
      </c>
      <c r="AA39" s="239">
        <v>0</v>
      </c>
      <c r="AB39" s="239"/>
      <c r="AC39" s="239">
        <v>0</v>
      </c>
      <c r="AD39" s="239">
        <v>0</v>
      </c>
      <c r="AE39" s="227"/>
      <c r="AF39" s="227"/>
      <c r="AG39" s="227"/>
      <c r="AH39" s="227"/>
      <c r="AI39" s="227"/>
      <c r="AJ39" s="227"/>
      <c r="AK39" s="227"/>
      <c r="AL39" s="227"/>
      <c r="AM39" s="227"/>
      <c r="AN39" s="227"/>
      <c r="AO39" s="227"/>
      <c r="AP39" s="227"/>
      <c r="AQ39" s="227"/>
      <c r="AR39" s="227"/>
      <c r="AS39" s="227"/>
      <c r="AT39" s="227"/>
      <c r="AU39" s="227"/>
      <c r="AV39" s="227"/>
    </row>
    <row r="40" spans="2:48" s="5" customFormat="1">
      <c r="B40" s="287">
        <v>0</v>
      </c>
      <c r="C40" s="237"/>
      <c r="D40" s="227"/>
      <c r="G40" s="156"/>
      <c r="H40" s="156"/>
      <c r="I40" s="227"/>
      <c r="J40" s="227"/>
      <c r="K40" s="227"/>
      <c r="L40" s="227"/>
      <c r="M40" s="227"/>
      <c r="N40" s="227"/>
      <c r="O40" s="227"/>
      <c r="P40" s="227"/>
      <c r="Q40" s="227"/>
      <c r="R40" s="227"/>
      <c r="S40" s="227"/>
      <c r="T40" s="227"/>
      <c r="U40" s="227"/>
      <c r="V40" s="227"/>
      <c r="W40" s="227"/>
      <c r="X40" s="227"/>
      <c r="Y40" s="227"/>
      <c r="Z40" s="227"/>
      <c r="AA40" s="227"/>
      <c r="AB40" s="227"/>
      <c r="AC40" s="227"/>
      <c r="AD40" s="227"/>
      <c r="AE40" s="227"/>
      <c r="AF40" s="227"/>
      <c r="AG40" s="227"/>
      <c r="AH40" s="227"/>
      <c r="AI40" s="227"/>
      <c r="AJ40" s="227"/>
      <c r="AK40" s="227"/>
      <c r="AL40" s="227"/>
      <c r="AM40" s="227"/>
      <c r="AN40" s="227"/>
      <c r="AO40" s="227"/>
      <c r="AP40" s="227"/>
      <c r="AQ40" s="227"/>
      <c r="AR40" s="227"/>
      <c r="AS40" s="227"/>
      <c r="AT40" s="227"/>
      <c r="AU40" s="227"/>
      <c r="AV40" s="227"/>
    </row>
    <row r="41" spans="2:48" s="5" customFormat="1" ht="15.75">
      <c r="B41" s="287">
        <v>0</v>
      </c>
      <c r="C41" s="237"/>
      <c r="D41" s="227"/>
      <c r="E41" s="314" t="s">
        <v>1471</v>
      </c>
      <c r="G41" s="156"/>
      <c r="H41" s="156"/>
      <c r="I41" s="239">
        <v>1920.6702392248308</v>
      </c>
      <c r="J41" s="239"/>
      <c r="K41" s="239">
        <v>34.500741679999997</v>
      </c>
      <c r="L41" s="239">
        <v>0</v>
      </c>
      <c r="M41" s="239">
        <v>957.11068401824502</v>
      </c>
      <c r="N41" s="239">
        <v>0</v>
      </c>
      <c r="O41" s="239">
        <v>0</v>
      </c>
      <c r="P41" s="239">
        <v>0</v>
      </c>
      <c r="Q41" s="239">
        <v>147.30925899518243</v>
      </c>
      <c r="R41" s="239"/>
      <c r="S41" s="239">
        <v>302.81152718435737</v>
      </c>
      <c r="T41" s="239">
        <v>0</v>
      </c>
      <c r="U41" s="239">
        <v>-0.4</v>
      </c>
      <c r="V41" s="239">
        <v>23.322213759999997</v>
      </c>
      <c r="W41" s="239"/>
      <c r="X41" s="239">
        <v>1.9</v>
      </c>
      <c r="Y41" s="239">
        <v>0.90211071181965963</v>
      </c>
      <c r="Z41" s="239">
        <v>0</v>
      </c>
      <c r="AA41" s="239">
        <v>0</v>
      </c>
      <c r="AB41" s="239"/>
      <c r="AC41" s="239">
        <v>452.82165999999995</v>
      </c>
      <c r="AD41" s="239">
        <v>0.37320722895177455</v>
      </c>
      <c r="AE41" s="227"/>
      <c r="AF41" s="239">
        <v>0</v>
      </c>
      <c r="AG41" s="239">
        <v>1.7221878569148832E-2</v>
      </c>
      <c r="AH41" s="239">
        <v>1.6137677053433145E-3</v>
      </c>
      <c r="AI41" s="227"/>
      <c r="AJ41" s="227"/>
      <c r="AK41" s="227"/>
      <c r="AL41" s="227"/>
      <c r="AM41" s="227"/>
      <c r="AN41" s="227"/>
      <c r="AO41" s="227"/>
      <c r="AP41" s="227"/>
      <c r="AQ41" s="227"/>
      <c r="AR41" s="227"/>
      <c r="AS41" s="227"/>
      <c r="AT41" s="227"/>
      <c r="AU41" s="227"/>
      <c r="AV41" s="227"/>
    </row>
    <row r="42" spans="2:48" s="5" customFormat="1" ht="15.75">
      <c r="B42" s="287">
        <v>0</v>
      </c>
      <c r="C42" s="237"/>
      <c r="D42" s="227"/>
      <c r="G42" s="314"/>
      <c r="H42" s="314"/>
      <c r="I42" s="227"/>
      <c r="J42" s="227"/>
      <c r="K42" s="227"/>
      <c r="L42" s="227"/>
      <c r="M42" s="227"/>
      <c r="N42" s="227"/>
      <c r="O42" s="227"/>
      <c r="P42" s="227"/>
      <c r="Q42" s="227"/>
      <c r="R42" s="227"/>
      <c r="S42" s="227"/>
      <c r="T42" s="227"/>
      <c r="U42" s="227"/>
      <c r="V42" s="227"/>
      <c r="W42" s="227"/>
      <c r="X42" s="227"/>
      <c r="Y42" s="227"/>
      <c r="Z42" s="227"/>
      <c r="AA42" s="227"/>
      <c r="AB42" s="227"/>
      <c r="AC42" s="227"/>
      <c r="AD42" s="227"/>
      <c r="AE42" s="227"/>
      <c r="AF42" s="227"/>
      <c r="AG42" s="227"/>
      <c r="AH42" s="227"/>
      <c r="AI42" s="227"/>
      <c r="AJ42" s="227"/>
      <c r="AK42" s="227"/>
      <c r="AL42" s="227"/>
      <c r="AM42" s="227"/>
      <c r="AN42" s="227"/>
      <c r="AO42" s="227"/>
      <c r="AP42" s="227"/>
      <c r="AQ42" s="227"/>
      <c r="AR42" s="227"/>
      <c r="AS42" s="227"/>
      <c r="AT42" s="227"/>
      <c r="AU42" s="227"/>
      <c r="AV42" s="227"/>
    </row>
    <row r="43" spans="2:48" s="5" customFormat="1" ht="15.75">
      <c r="B43" s="287">
        <v>0</v>
      </c>
      <c r="C43" s="237"/>
      <c r="D43" s="227"/>
      <c r="E43" s="314" t="s">
        <v>1472</v>
      </c>
      <c r="G43" s="156"/>
      <c r="H43" s="156"/>
      <c r="I43" s="227"/>
      <c r="J43" s="227"/>
      <c r="K43" s="227"/>
      <c r="L43" s="227"/>
      <c r="M43" s="227"/>
      <c r="N43" s="227"/>
      <c r="O43" s="227"/>
      <c r="P43" s="227"/>
      <c r="Q43" s="227"/>
      <c r="R43" s="227"/>
      <c r="S43" s="227"/>
      <c r="T43" s="227"/>
      <c r="U43" s="227"/>
      <c r="V43" s="227"/>
      <c r="W43" s="227"/>
      <c r="X43" s="227"/>
      <c r="Y43" s="227"/>
      <c r="Z43" s="227"/>
      <c r="AA43" s="227"/>
      <c r="AB43" s="227"/>
      <c r="AC43" s="227"/>
      <c r="AD43" s="227"/>
      <c r="AE43" s="227"/>
      <c r="AF43" s="227"/>
      <c r="AG43" s="227"/>
      <c r="AH43" s="227"/>
      <c r="AI43" s="227"/>
      <c r="AJ43" s="227"/>
      <c r="AK43" s="227"/>
      <c r="AL43" s="227"/>
      <c r="AM43" s="227"/>
      <c r="AN43" s="227"/>
      <c r="AO43" s="227"/>
      <c r="AP43" s="227"/>
      <c r="AQ43" s="227"/>
      <c r="AR43" s="227"/>
      <c r="AS43" s="227"/>
      <c r="AT43" s="227"/>
      <c r="AU43" s="227"/>
      <c r="AV43" s="227"/>
    </row>
    <row r="44" spans="2:48" s="5" customFormat="1" ht="15.75">
      <c r="B44" s="287">
        <v>0</v>
      </c>
      <c r="C44" s="237"/>
      <c r="D44" s="227"/>
      <c r="F44" s="314" t="s">
        <v>718</v>
      </c>
      <c r="G44" s="156"/>
      <c r="H44" s="156"/>
      <c r="I44" s="227"/>
      <c r="J44" s="227"/>
      <c r="K44" s="227"/>
      <c r="L44" s="227"/>
      <c r="M44" s="227"/>
      <c r="N44" s="227"/>
      <c r="O44" s="227"/>
      <c r="P44" s="227"/>
      <c r="Q44" s="227"/>
      <c r="R44" s="227"/>
      <c r="S44" s="227"/>
      <c r="T44" s="227"/>
      <c r="U44" s="227"/>
      <c r="V44" s="227"/>
      <c r="W44" s="227"/>
      <c r="X44" s="227"/>
      <c r="Y44" s="227"/>
      <c r="Z44" s="227"/>
      <c r="AA44" s="227"/>
      <c r="AB44" s="227"/>
      <c r="AC44" s="227"/>
      <c r="AD44" s="227"/>
      <c r="AE44" s="227"/>
      <c r="AF44" s="227"/>
      <c r="AG44" s="227"/>
      <c r="AH44" s="227"/>
      <c r="AI44" s="227"/>
      <c r="AJ44" s="227"/>
      <c r="AK44" s="227"/>
      <c r="AL44" s="227"/>
      <c r="AM44" s="227"/>
      <c r="AN44" s="227"/>
      <c r="AO44" s="227"/>
      <c r="AP44" s="227"/>
      <c r="AQ44" s="227"/>
      <c r="AR44" s="227"/>
      <c r="AS44" s="227"/>
      <c r="AT44" s="227"/>
      <c r="AU44" s="227"/>
      <c r="AV44" s="227"/>
    </row>
    <row r="45" spans="2:48" s="5" customFormat="1">
      <c r="B45" s="287">
        <v>0</v>
      </c>
      <c r="C45" s="271"/>
      <c r="D45" s="227"/>
      <c r="G45" s="156" t="s">
        <v>1473</v>
      </c>
      <c r="H45" s="156"/>
      <c r="I45" s="227">
        <v>92.221893295314175</v>
      </c>
      <c r="J45" s="227"/>
      <c r="K45" s="227">
        <v>0</v>
      </c>
      <c r="L45" s="227">
        <v>0</v>
      </c>
      <c r="M45" s="227">
        <v>0</v>
      </c>
      <c r="N45" s="227">
        <v>0</v>
      </c>
      <c r="O45" s="227">
        <v>0</v>
      </c>
      <c r="P45" s="227">
        <v>0</v>
      </c>
      <c r="Q45" s="227">
        <v>68.899679535314178</v>
      </c>
      <c r="R45" s="227"/>
      <c r="S45" s="227">
        <v>0</v>
      </c>
      <c r="T45" s="227">
        <v>0</v>
      </c>
      <c r="U45" s="227">
        <v>0</v>
      </c>
      <c r="V45" s="227">
        <v>23.322213759999997</v>
      </c>
      <c r="W45" s="227"/>
      <c r="X45" s="227">
        <v>0</v>
      </c>
      <c r="Y45" s="227">
        <v>0</v>
      </c>
      <c r="Z45" s="227">
        <v>0</v>
      </c>
      <c r="AA45" s="227">
        <v>0</v>
      </c>
      <c r="AB45" s="227"/>
      <c r="AC45" s="227">
        <v>0</v>
      </c>
      <c r="AD45" s="227">
        <v>0</v>
      </c>
      <c r="AE45" s="227"/>
      <c r="AF45" s="227">
        <v>0</v>
      </c>
      <c r="AG45" s="227">
        <v>0</v>
      </c>
      <c r="AH45" s="227">
        <v>0</v>
      </c>
      <c r="AI45" s="227"/>
      <c r="AJ45" s="227"/>
      <c r="AK45" s="227"/>
      <c r="AL45" s="227"/>
      <c r="AM45" s="227"/>
      <c r="AN45" s="227"/>
      <c r="AO45" s="227"/>
      <c r="AP45" s="227"/>
      <c r="AQ45" s="227"/>
      <c r="AR45" s="227"/>
      <c r="AS45" s="227"/>
      <c r="AT45" s="227"/>
      <c r="AU45" s="227"/>
      <c r="AV45" s="227"/>
    </row>
    <row r="46" spans="2:48" s="5" customFormat="1">
      <c r="B46" s="287">
        <v>0</v>
      </c>
      <c r="C46" s="271"/>
      <c r="D46" s="227"/>
      <c r="G46" s="156" t="s">
        <v>2926</v>
      </c>
      <c r="H46" s="156"/>
      <c r="I46" s="227">
        <v>0</v>
      </c>
      <c r="J46" s="227"/>
      <c r="K46" s="227">
        <v>0</v>
      </c>
      <c r="L46" s="227">
        <v>0</v>
      </c>
      <c r="M46" s="227">
        <v>0</v>
      </c>
      <c r="N46" s="227">
        <v>0</v>
      </c>
      <c r="O46" s="227">
        <v>0</v>
      </c>
      <c r="P46" s="227">
        <v>0</v>
      </c>
      <c r="Q46" s="227">
        <v>0</v>
      </c>
      <c r="R46" s="227"/>
      <c r="S46" s="227">
        <v>0</v>
      </c>
      <c r="T46" s="227">
        <v>0</v>
      </c>
      <c r="U46" s="227">
        <v>0</v>
      </c>
      <c r="V46" s="227">
        <v>0</v>
      </c>
      <c r="W46" s="227"/>
      <c r="X46" s="227">
        <v>0</v>
      </c>
      <c r="Y46" s="227">
        <v>0</v>
      </c>
      <c r="Z46" s="227">
        <v>0</v>
      </c>
      <c r="AA46" s="227">
        <v>0</v>
      </c>
      <c r="AB46" s="227"/>
      <c r="AC46" s="227">
        <v>0</v>
      </c>
      <c r="AD46" s="227">
        <v>0</v>
      </c>
      <c r="AE46" s="227"/>
      <c r="AF46" s="227">
        <v>0</v>
      </c>
      <c r="AG46" s="227">
        <v>0</v>
      </c>
      <c r="AH46" s="227">
        <v>0</v>
      </c>
      <c r="AI46" s="227"/>
      <c r="AJ46" s="227"/>
      <c r="AK46" s="227"/>
      <c r="AL46" s="227"/>
      <c r="AM46" s="227"/>
      <c r="AN46" s="227"/>
      <c r="AO46" s="227"/>
      <c r="AP46" s="227"/>
      <c r="AQ46" s="227"/>
      <c r="AR46" s="227"/>
      <c r="AS46" s="227"/>
      <c r="AT46" s="227"/>
      <c r="AU46" s="227"/>
      <c r="AV46" s="227"/>
    </row>
    <row r="47" spans="2:48" s="5" customFormat="1">
      <c r="B47" s="287">
        <v>0</v>
      </c>
      <c r="C47" s="271"/>
      <c r="D47" s="227"/>
      <c r="G47" s="156" t="s">
        <v>187</v>
      </c>
      <c r="H47" s="156"/>
      <c r="I47" s="227">
        <v>27.726714360343834</v>
      </c>
      <c r="J47" s="227"/>
      <c r="K47" s="227">
        <v>2.3574438857181965</v>
      </c>
      <c r="L47" s="227">
        <v>0</v>
      </c>
      <c r="M47" s="227">
        <v>3.5726069837317467</v>
      </c>
      <c r="N47" s="227">
        <v>1.2666453118899721E-2</v>
      </c>
      <c r="O47" s="227">
        <v>2.4241608032106905</v>
      </c>
      <c r="P47" s="227">
        <v>0.50503350066889452</v>
      </c>
      <c r="Q47" s="227">
        <v>1.4989394299852847</v>
      </c>
      <c r="R47" s="227"/>
      <c r="S47" s="227">
        <v>4.0746102833966313</v>
      </c>
      <c r="T47" s="227">
        <v>2.0335794247818142</v>
      </c>
      <c r="U47" s="227">
        <v>3.5203935902316007E-3</v>
      </c>
      <c r="V47" s="227">
        <v>4.8483216064213776E-2</v>
      </c>
      <c r="W47" s="227"/>
      <c r="X47" s="227">
        <v>4.1088630388117844</v>
      </c>
      <c r="Y47" s="227">
        <v>3.5822107194222408</v>
      </c>
      <c r="Z47" s="227">
        <v>0</v>
      </c>
      <c r="AA47" s="227">
        <v>0.69192679182312633</v>
      </c>
      <c r="AB47" s="227"/>
      <c r="AC47" s="227">
        <v>2.4206265607938171</v>
      </c>
      <c r="AD47" s="227">
        <v>0.37320722895177455</v>
      </c>
      <c r="AE47" s="227"/>
      <c r="AF47" s="227">
        <v>0</v>
      </c>
      <c r="AG47" s="227">
        <v>1.7221878569148832E-2</v>
      </c>
      <c r="AH47" s="227">
        <v>1.6137677053433145E-3</v>
      </c>
      <c r="AI47" s="227"/>
      <c r="AJ47" s="227"/>
      <c r="AK47" s="227"/>
      <c r="AL47" s="227"/>
      <c r="AM47" s="227"/>
      <c r="AN47" s="227"/>
      <c r="AO47" s="227"/>
      <c r="AP47" s="227"/>
      <c r="AQ47" s="227"/>
      <c r="AR47" s="227"/>
      <c r="AS47" s="227"/>
      <c r="AT47" s="227"/>
      <c r="AU47" s="227"/>
      <c r="AV47" s="227"/>
    </row>
    <row r="48" spans="2:48" s="5" customFormat="1">
      <c r="B48" s="287">
        <v>0</v>
      </c>
      <c r="C48" s="237"/>
      <c r="D48" s="227"/>
      <c r="G48" s="156" t="s">
        <v>1155</v>
      </c>
      <c r="H48" s="156"/>
      <c r="I48" s="227">
        <v>18.865118601646685</v>
      </c>
      <c r="J48" s="227"/>
      <c r="K48" s="227">
        <v>0</v>
      </c>
      <c r="L48" s="227">
        <v>18.865118601646685</v>
      </c>
      <c r="M48" s="227"/>
      <c r="N48" s="227">
        <v>0</v>
      </c>
      <c r="O48" s="227">
        <v>0</v>
      </c>
      <c r="P48" s="227">
        <v>0</v>
      </c>
      <c r="Q48" s="227">
        <v>0</v>
      </c>
      <c r="R48" s="227"/>
      <c r="S48" s="227">
        <v>0</v>
      </c>
      <c r="T48" s="227">
        <v>0</v>
      </c>
      <c r="U48" s="227">
        <v>0</v>
      </c>
      <c r="V48" s="227">
        <v>0</v>
      </c>
      <c r="W48" s="227"/>
      <c r="X48" s="227">
        <v>0</v>
      </c>
      <c r="Y48" s="227">
        <v>0</v>
      </c>
      <c r="Z48" s="227">
        <v>0</v>
      </c>
      <c r="AA48" s="227">
        <v>0</v>
      </c>
      <c r="AB48" s="227"/>
      <c r="AC48" s="227">
        <v>0</v>
      </c>
      <c r="AD48" s="227">
        <v>0</v>
      </c>
      <c r="AE48" s="227"/>
      <c r="AF48" s="227">
        <v>0</v>
      </c>
      <c r="AG48" s="227">
        <v>0</v>
      </c>
      <c r="AH48" s="227">
        <v>0</v>
      </c>
      <c r="AI48" s="227"/>
      <c r="AJ48" s="227"/>
      <c r="AK48" s="227"/>
      <c r="AL48" s="227"/>
      <c r="AM48" s="227"/>
      <c r="AN48" s="227"/>
      <c r="AO48" s="227"/>
      <c r="AP48" s="227"/>
      <c r="AQ48" s="227"/>
      <c r="AR48" s="227"/>
      <c r="AS48" s="227"/>
      <c r="AT48" s="227"/>
      <c r="AU48" s="227"/>
      <c r="AV48" s="227"/>
    </row>
    <row r="49" spans="2:48" s="5" customFormat="1">
      <c r="B49" s="287">
        <v>0</v>
      </c>
      <c r="C49" s="237"/>
      <c r="D49" s="227"/>
      <c r="G49" s="156" t="s">
        <v>2927</v>
      </c>
      <c r="H49" s="156"/>
      <c r="I49" s="227">
        <v>196.21644999999998</v>
      </c>
      <c r="J49" s="227"/>
      <c r="K49" s="227">
        <v>0</v>
      </c>
      <c r="L49" s="227">
        <v>196.21644999999998</v>
      </c>
      <c r="M49" s="227">
        <v>0</v>
      </c>
      <c r="N49" s="227">
        <v>0</v>
      </c>
      <c r="O49" s="227">
        <v>0</v>
      </c>
      <c r="P49" s="227">
        <v>0</v>
      </c>
      <c r="Q49" s="227">
        <v>0</v>
      </c>
      <c r="R49" s="227"/>
      <c r="S49" s="227">
        <v>0</v>
      </c>
      <c r="T49" s="227">
        <v>0</v>
      </c>
      <c r="U49" s="227">
        <v>0</v>
      </c>
      <c r="V49" s="227">
        <v>0</v>
      </c>
      <c r="W49" s="227"/>
      <c r="X49" s="227">
        <v>0</v>
      </c>
      <c r="Y49" s="227">
        <v>0</v>
      </c>
      <c r="Z49" s="227">
        <v>0</v>
      </c>
      <c r="AA49" s="227">
        <v>0</v>
      </c>
      <c r="AB49" s="227"/>
      <c r="AC49" s="227">
        <v>0</v>
      </c>
      <c r="AD49" s="227">
        <v>0</v>
      </c>
      <c r="AE49" s="227"/>
      <c r="AF49" s="227">
        <v>0</v>
      </c>
      <c r="AG49" s="227">
        <v>0</v>
      </c>
      <c r="AH49" s="227">
        <v>0</v>
      </c>
      <c r="AI49" s="227"/>
      <c r="AJ49" s="227"/>
      <c r="AK49" s="227"/>
      <c r="AL49" s="227"/>
      <c r="AM49" s="227"/>
      <c r="AN49" s="227"/>
      <c r="AO49" s="227"/>
      <c r="AP49" s="227"/>
      <c r="AQ49" s="227"/>
      <c r="AR49" s="227"/>
      <c r="AS49" s="227"/>
      <c r="AT49" s="227"/>
      <c r="AU49" s="227"/>
      <c r="AV49" s="227"/>
    </row>
    <row r="50" spans="2:48" s="5" customFormat="1">
      <c r="B50" s="287">
        <v>0</v>
      </c>
      <c r="C50" s="237"/>
      <c r="D50" s="227">
        <v>210</v>
      </c>
      <c r="G50" s="156" t="s">
        <v>2928</v>
      </c>
      <c r="H50" s="156"/>
      <c r="I50" s="227">
        <v>1297.6304651198489</v>
      </c>
      <c r="J50" s="227"/>
      <c r="K50" s="227">
        <v>0</v>
      </c>
      <c r="L50" s="227">
        <v>1297.6304651198489</v>
      </c>
      <c r="M50" s="227">
        <v>0</v>
      </c>
      <c r="N50" s="227">
        <v>0</v>
      </c>
      <c r="O50" s="227">
        <v>0</v>
      </c>
      <c r="P50" s="227">
        <v>0</v>
      </c>
      <c r="Q50" s="227">
        <v>0</v>
      </c>
      <c r="R50" s="227"/>
      <c r="S50" s="227">
        <v>0</v>
      </c>
      <c r="T50" s="227">
        <v>0</v>
      </c>
      <c r="U50" s="227">
        <v>0</v>
      </c>
      <c r="V50" s="227">
        <v>0</v>
      </c>
      <c r="W50" s="227"/>
      <c r="X50" s="227">
        <v>0</v>
      </c>
      <c r="Y50" s="227">
        <v>0</v>
      </c>
      <c r="Z50" s="227">
        <v>0</v>
      </c>
      <c r="AA50" s="227">
        <v>0</v>
      </c>
      <c r="AB50" s="227"/>
      <c r="AC50" s="227">
        <v>0</v>
      </c>
      <c r="AD50" s="227">
        <v>0</v>
      </c>
      <c r="AE50" s="227"/>
      <c r="AF50" s="227">
        <v>0</v>
      </c>
      <c r="AG50" s="227">
        <v>0</v>
      </c>
      <c r="AH50" s="227">
        <v>0</v>
      </c>
      <c r="AI50" s="227"/>
      <c r="AJ50" s="227"/>
      <c r="AK50" s="227"/>
      <c r="AL50" s="227"/>
      <c r="AM50" s="227"/>
      <c r="AN50" s="227"/>
      <c r="AO50" s="227"/>
      <c r="AP50" s="227"/>
      <c r="AQ50" s="227"/>
      <c r="AR50" s="227"/>
      <c r="AS50" s="227"/>
      <c r="AT50" s="227"/>
      <c r="AU50" s="227"/>
      <c r="AV50" s="227"/>
    </row>
    <row r="51" spans="2:48" s="5" customFormat="1">
      <c r="B51" s="287">
        <v>0</v>
      </c>
      <c r="C51" s="237"/>
      <c r="D51" s="227"/>
      <c r="G51" s="156" t="s">
        <v>2929</v>
      </c>
      <c r="H51" s="156"/>
      <c r="I51" s="227">
        <v>11.277432615171424</v>
      </c>
      <c r="J51" s="227"/>
      <c r="K51" s="227">
        <v>11.277432615171424</v>
      </c>
      <c r="L51" s="227">
        <v>0</v>
      </c>
      <c r="M51" s="227">
        <v>0</v>
      </c>
      <c r="N51" s="227">
        <v>0</v>
      </c>
      <c r="O51" s="227">
        <v>0</v>
      </c>
      <c r="P51" s="227">
        <v>0</v>
      </c>
      <c r="Q51" s="227">
        <v>0</v>
      </c>
      <c r="R51" s="227"/>
      <c r="S51" s="227">
        <v>0</v>
      </c>
      <c r="T51" s="227">
        <v>0</v>
      </c>
      <c r="U51" s="227">
        <v>0</v>
      </c>
      <c r="V51" s="227">
        <v>0</v>
      </c>
      <c r="W51" s="227"/>
      <c r="X51" s="227">
        <v>0</v>
      </c>
      <c r="Y51" s="227">
        <v>0</v>
      </c>
      <c r="Z51" s="227">
        <v>0</v>
      </c>
      <c r="AA51" s="227">
        <v>0</v>
      </c>
      <c r="AB51" s="227"/>
      <c r="AC51" s="227">
        <v>0</v>
      </c>
      <c r="AD51" s="227">
        <v>0</v>
      </c>
      <c r="AE51" s="227"/>
      <c r="AF51" s="227">
        <v>0</v>
      </c>
      <c r="AG51" s="227">
        <v>0</v>
      </c>
      <c r="AH51" s="227">
        <v>0</v>
      </c>
      <c r="AI51" s="227"/>
      <c r="AJ51" s="227"/>
      <c r="AK51" s="227"/>
      <c r="AL51" s="227"/>
      <c r="AM51" s="227"/>
      <c r="AN51" s="227"/>
      <c r="AO51" s="227"/>
      <c r="AP51" s="227"/>
      <c r="AQ51" s="227"/>
      <c r="AR51" s="227"/>
      <c r="AS51" s="227"/>
      <c r="AT51" s="227"/>
      <c r="AU51" s="227"/>
      <c r="AV51" s="227"/>
    </row>
    <row r="52" spans="2:48" s="5" customFormat="1">
      <c r="B52" s="287">
        <v>0</v>
      </c>
      <c r="C52" s="237"/>
      <c r="D52" s="227">
        <v>0</v>
      </c>
      <c r="G52" s="492" t="s">
        <v>1328</v>
      </c>
      <c r="H52" s="156"/>
      <c r="I52" s="227">
        <v>0</v>
      </c>
      <c r="J52" s="227"/>
      <c r="K52" s="227">
        <v>0</v>
      </c>
      <c r="L52" s="227">
        <v>0</v>
      </c>
      <c r="M52" s="227">
        <v>0</v>
      </c>
      <c r="N52" s="227">
        <v>0</v>
      </c>
      <c r="O52" s="227">
        <v>0</v>
      </c>
      <c r="P52" s="227">
        <v>0</v>
      </c>
      <c r="Q52" s="227">
        <v>0</v>
      </c>
      <c r="R52" s="227"/>
      <c r="S52" s="227">
        <v>0</v>
      </c>
      <c r="T52" s="227">
        <v>0</v>
      </c>
      <c r="U52" s="227">
        <v>0</v>
      </c>
      <c r="V52" s="227">
        <v>0</v>
      </c>
      <c r="W52" s="227"/>
      <c r="X52" s="227">
        <v>0</v>
      </c>
      <c r="Y52" s="227">
        <v>0</v>
      </c>
      <c r="Z52" s="227">
        <v>0</v>
      </c>
      <c r="AA52" s="227">
        <v>0</v>
      </c>
      <c r="AB52" s="227"/>
      <c r="AC52" s="227">
        <v>0</v>
      </c>
      <c r="AD52" s="227">
        <v>0</v>
      </c>
      <c r="AE52" s="227"/>
      <c r="AF52" s="227">
        <v>0</v>
      </c>
      <c r="AG52" s="227">
        <v>0</v>
      </c>
      <c r="AH52" s="227">
        <v>0</v>
      </c>
      <c r="AI52" s="227"/>
      <c r="AJ52" s="227"/>
      <c r="AK52" s="227"/>
      <c r="AL52" s="227"/>
      <c r="AM52" s="227"/>
      <c r="AN52" s="227"/>
      <c r="AO52" s="227"/>
      <c r="AP52" s="227"/>
      <c r="AQ52" s="227"/>
      <c r="AR52" s="227"/>
      <c r="AS52" s="227"/>
      <c r="AT52" s="227"/>
      <c r="AU52" s="227"/>
      <c r="AV52" s="227"/>
    </row>
    <row r="53" spans="2:48" s="5" customFormat="1" ht="15.75">
      <c r="B53" s="287">
        <v>0</v>
      </c>
      <c r="C53" s="237"/>
      <c r="D53" s="227"/>
      <c r="G53" s="314" t="s">
        <v>2930</v>
      </c>
      <c r="H53" s="314"/>
      <c r="I53" s="239">
        <v>1643.9380739923249</v>
      </c>
      <c r="J53" s="239"/>
      <c r="K53" s="239">
        <v>13.634876500889622</v>
      </c>
      <c r="L53" s="239">
        <v>1512.7120337214956</v>
      </c>
      <c r="M53" s="239">
        <v>3.5726069837317467</v>
      </c>
      <c r="N53" s="239">
        <v>1.2666453118899721E-2</v>
      </c>
      <c r="O53" s="239">
        <v>2.4241608032106905</v>
      </c>
      <c r="P53" s="239">
        <v>0.50503350066889452</v>
      </c>
      <c r="Q53" s="239">
        <v>70.398618965299463</v>
      </c>
      <c r="R53" s="239"/>
      <c r="S53" s="239">
        <v>4.0746102833966313</v>
      </c>
      <c r="T53" s="239">
        <v>2.0335794247818142</v>
      </c>
      <c r="U53" s="239">
        <v>3.5203935902316007E-3</v>
      </c>
      <c r="V53" s="239">
        <v>23.37069697606421</v>
      </c>
      <c r="W53" s="239"/>
      <c r="X53" s="239">
        <v>4.1088630388117844</v>
      </c>
      <c r="Y53" s="239">
        <v>3.5822107194222408</v>
      </c>
      <c r="Z53" s="239">
        <v>0</v>
      </c>
      <c r="AA53" s="239">
        <v>0.69192679182312633</v>
      </c>
      <c r="AB53" s="239"/>
      <c r="AC53" s="239">
        <v>2.4206265607938171</v>
      </c>
      <c r="AD53" s="239">
        <v>0.37320722895177455</v>
      </c>
      <c r="AE53" s="239"/>
      <c r="AF53" s="239">
        <v>0</v>
      </c>
      <c r="AG53" s="239">
        <v>1.7221878569148832E-2</v>
      </c>
      <c r="AH53" s="239">
        <v>1.6137677053433145E-3</v>
      </c>
      <c r="AI53" s="227"/>
      <c r="AJ53" s="227"/>
      <c r="AK53" s="227"/>
      <c r="AL53" s="227"/>
      <c r="AM53" s="227"/>
      <c r="AN53" s="227"/>
      <c r="AO53" s="227"/>
      <c r="AP53" s="227"/>
      <c r="AQ53" s="227"/>
      <c r="AR53" s="227"/>
      <c r="AS53" s="227"/>
      <c r="AT53" s="227"/>
      <c r="AU53" s="227"/>
      <c r="AV53" s="227"/>
    </row>
    <row r="54" spans="2:48" s="5" customFormat="1" ht="15.75">
      <c r="B54" s="287">
        <v>0</v>
      </c>
      <c r="C54" s="237"/>
      <c r="D54" s="227"/>
      <c r="G54" s="314"/>
      <c r="H54" s="314"/>
      <c r="I54" s="227"/>
      <c r="J54" s="227"/>
      <c r="K54" s="227"/>
      <c r="L54" s="227"/>
      <c r="M54" s="227"/>
      <c r="N54" s="227"/>
      <c r="O54" s="227"/>
      <c r="P54" s="227"/>
      <c r="Q54" s="227"/>
      <c r="R54" s="227"/>
      <c r="S54" s="227"/>
      <c r="T54" s="227"/>
      <c r="U54" s="227"/>
      <c r="V54" s="227"/>
      <c r="W54" s="227"/>
      <c r="X54" s="227"/>
      <c r="Y54" s="227"/>
      <c r="Z54" s="227"/>
      <c r="AA54" s="227"/>
      <c r="AB54" s="227"/>
      <c r="AC54" s="227"/>
      <c r="AD54" s="227"/>
      <c r="AE54" s="227"/>
      <c r="AF54" s="227"/>
      <c r="AG54" s="227"/>
      <c r="AH54" s="227"/>
      <c r="AI54" s="227"/>
      <c r="AJ54" s="227"/>
      <c r="AK54" s="227"/>
      <c r="AL54" s="227"/>
      <c r="AM54" s="227"/>
      <c r="AN54" s="227"/>
      <c r="AO54" s="227"/>
      <c r="AP54" s="227"/>
      <c r="AQ54" s="227"/>
      <c r="AR54" s="227"/>
      <c r="AS54" s="227"/>
      <c r="AT54" s="227"/>
      <c r="AU54" s="227"/>
      <c r="AV54" s="227"/>
    </row>
    <row r="55" spans="2:48" s="5" customFormat="1" ht="15.75">
      <c r="B55" s="287">
        <v>0</v>
      </c>
      <c r="C55" s="237"/>
      <c r="D55" s="227"/>
      <c r="F55" s="314" t="s">
        <v>1478</v>
      </c>
      <c r="G55" s="156"/>
      <c r="H55" s="156"/>
      <c r="I55" s="227"/>
      <c r="J55" s="227"/>
      <c r="K55" s="227"/>
      <c r="L55" s="227"/>
      <c r="M55" s="227"/>
      <c r="N55" s="227"/>
      <c r="O55" s="227"/>
      <c r="P55" s="227"/>
      <c r="Q55" s="227"/>
      <c r="R55" s="227"/>
      <c r="S55" s="227"/>
      <c r="T55" s="227"/>
      <c r="U55" s="227"/>
      <c r="V55" s="227"/>
      <c r="W55" s="227"/>
      <c r="X55" s="227"/>
      <c r="Y55" s="227"/>
      <c r="Z55" s="227"/>
      <c r="AA55" s="227"/>
      <c r="AB55" s="227"/>
      <c r="AC55" s="227"/>
      <c r="AD55" s="227"/>
      <c r="AE55" s="227"/>
      <c r="AF55" s="227"/>
      <c r="AG55" s="227"/>
      <c r="AH55" s="227"/>
      <c r="AI55" s="227"/>
      <c r="AJ55" s="227"/>
      <c r="AK55" s="227"/>
      <c r="AL55" s="227"/>
      <c r="AM55" s="227"/>
      <c r="AN55" s="227"/>
      <c r="AO55" s="227"/>
      <c r="AP55" s="227"/>
      <c r="AQ55" s="227"/>
      <c r="AR55" s="227"/>
      <c r="AS55" s="227"/>
      <c r="AT55" s="227"/>
      <c r="AU55" s="227"/>
      <c r="AV55" s="227"/>
    </row>
    <row r="56" spans="2:48" s="5" customFormat="1">
      <c r="B56" s="287">
        <v>0</v>
      </c>
      <c r="C56" s="237"/>
      <c r="D56" s="227"/>
      <c r="G56" s="156" t="s">
        <v>2931</v>
      </c>
      <c r="H56" s="156"/>
      <c r="I56" s="227">
        <v>0</v>
      </c>
      <c r="J56" s="227"/>
      <c r="K56" s="227">
        <v>0</v>
      </c>
      <c r="L56" s="227">
        <v>0</v>
      </c>
      <c r="M56" s="227">
        <v>0</v>
      </c>
      <c r="N56" s="227">
        <v>0</v>
      </c>
      <c r="O56" s="227">
        <v>0</v>
      </c>
      <c r="P56" s="227">
        <v>0</v>
      </c>
      <c r="Q56" s="227">
        <v>0</v>
      </c>
      <c r="R56" s="227"/>
      <c r="S56" s="227">
        <v>0</v>
      </c>
      <c r="T56" s="227">
        <v>0</v>
      </c>
      <c r="U56" s="227">
        <v>0</v>
      </c>
      <c r="V56" s="227">
        <v>0</v>
      </c>
      <c r="W56" s="227"/>
      <c r="X56" s="227">
        <v>0</v>
      </c>
      <c r="Y56" s="227">
        <v>0</v>
      </c>
      <c r="Z56" s="227">
        <v>0</v>
      </c>
      <c r="AA56" s="227">
        <v>0</v>
      </c>
      <c r="AB56" s="227"/>
      <c r="AC56" s="227">
        <v>0</v>
      </c>
      <c r="AD56" s="227">
        <v>0</v>
      </c>
      <c r="AE56" s="227"/>
      <c r="AF56" s="227">
        <v>0</v>
      </c>
      <c r="AG56" s="227">
        <v>0</v>
      </c>
      <c r="AH56" s="227">
        <v>0</v>
      </c>
      <c r="AI56" s="227"/>
      <c r="AJ56" s="227"/>
      <c r="AK56" s="227"/>
      <c r="AL56" s="227"/>
      <c r="AM56" s="227"/>
      <c r="AN56" s="227"/>
      <c r="AO56" s="227"/>
      <c r="AP56" s="227"/>
      <c r="AQ56" s="227"/>
      <c r="AR56" s="227"/>
      <c r="AS56" s="227"/>
      <c r="AT56" s="227"/>
      <c r="AU56" s="227"/>
      <c r="AV56" s="227"/>
    </row>
    <row r="57" spans="2:48" s="5" customFormat="1">
      <c r="B57" s="287">
        <v>0</v>
      </c>
      <c r="C57" s="237"/>
      <c r="D57" s="227">
        <v>255.34498099999999</v>
      </c>
      <c r="G57" s="156" t="s">
        <v>1480</v>
      </c>
      <c r="H57" s="156"/>
      <c r="I57" s="227">
        <v>255.34498099999999</v>
      </c>
      <c r="J57" s="227"/>
      <c r="K57" s="227">
        <v>0</v>
      </c>
      <c r="L57" s="227">
        <v>0</v>
      </c>
      <c r="M57" s="227">
        <v>0</v>
      </c>
      <c r="N57" s="227">
        <v>0</v>
      </c>
      <c r="O57" s="227">
        <v>0</v>
      </c>
      <c r="P57" s="227">
        <v>0</v>
      </c>
      <c r="Q57" s="227">
        <v>0</v>
      </c>
      <c r="R57" s="227"/>
      <c r="S57" s="227">
        <v>0</v>
      </c>
      <c r="T57" s="227">
        <v>0</v>
      </c>
      <c r="U57" s="227">
        <v>0</v>
      </c>
      <c r="V57" s="227">
        <v>0</v>
      </c>
      <c r="W57" s="227"/>
      <c r="X57" s="227">
        <v>0</v>
      </c>
      <c r="Y57" s="227">
        <v>0</v>
      </c>
      <c r="Z57" s="227">
        <v>0</v>
      </c>
      <c r="AA57" s="227">
        <v>0</v>
      </c>
      <c r="AB57" s="227"/>
      <c r="AC57" s="227">
        <v>255.34498099999999</v>
      </c>
      <c r="AD57" s="227">
        <v>0</v>
      </c>
      <c r="AE57" s="227"/>
      <c r="AF57" s="227">
        <v>0</v>
      </c>
      <c r="AG57" s="227">
        <v>0</v>
      </c>
      <c r="AH57" s="227">
        <v>0</v>
      </c>
      <c r="AI57" s="227"/>
      <c r="AJ57" s="227"/>
      <c r="AK57" s="227"/>
      <c r="AL57" s="227"/>
      <c r="AM57" s="227"/>
      <c r="AN57" s="227"/>
      <c r="AO57" s="227"/>
      <c r="AP57" s="227"/>
      <c r="AQ57" s="227"/>
      <c r="AR57" s="227"/>
      <c r="AS57" s="227"/>
      <c r="AT57" s="227"/>
      <c r="AU57" s="227"/>
      <c r="AV57" s="227"/>
    </row>
    <row r="58" spans="2:48" s="5" customFormat="1">
      <c r="B58" s="287">
        <v>0</v>
      </c>
      <c r="C58" s="237"/>
      <c r="D58" s="227">
        <v>12.523320999999999</v>
      </c>
      <c r="G58" s="156" t="s">
        <v>1481</v>
      </c>
      <c r="H58" s="156"/>
      <c r="I58" s="227">
        <v>12.523320999999999</v>
      </c>
      <c r="J58" s="227"/>
      <c r="K58" s="227">
        <v>12.523320999999999</v>
      </c>
      <c r="L58" s="227">
        <v>0</v>
      </c>
      <c r="M58" s="227">
        <v>0</v>
      </c>
      <c r="N58" s="227">
        <v>0</v>
      </c>
      <c r="O58" s="227">
        <v>0</v>
      </c>
      <c r="P58" s="227">
        <v>0</v>
      </c>
      <c r="Q58" s="227">
        <v>0</v>
      </c>
      <c r="R58" s="227"/>
      <c r="S58" s="227">
        <v>0</v>
      </c>
      <c r="T58" s="227">
        <v>0</v>
      </c>
      <c r="U58" s="227">
        <v>0</v>
      </c>
      <c r="V58" s="227">
        <v>0</v>
      </c>
      <c r="W58" s="227"/>
      <c r="X58" s="227">
        <v>0</v>
      </c>
      <c r="Y58" s="227">
        <v>0</v>
      </c>
      <c r="Z58" s="227">
        <v>0</v>
      </c>
      <c r="AA58" s="227">
        <v>0</v>
      </c>
      <c r="AB58" s="227"/>
      <c r="AC58" s="227">
        <v>0</v>
      </c>
      <c r="AD58" s="227">
        <v>0</v>
      </c>
      <c r="AE58" s="227"/>
      <c r="AF58" s="227">
        <v>0</v>
      </c>
      <c r="AG58" s="227">
        <v>0</v>
      </c>
      <c r="AH58" s="227">
        <v>0</v>
      </c>
      <c r="AI58" s="227"/>
      <c r="AJ58" s="227"/>
      <c r="AK58" s="227"/>
      <c r="AL58" s="227"/>
      <c r="AM58" s="227"/>
      <c r="AN58" s="227"/>
      <c r="AO58" s="227"/>
      <c r="AP58" s="227"/>
      <c r="AQ58" s="227"/>
      <c r="AR58" s="227"/>
      <c r="AS58" s="227"/>
      <c r="AT58" s="227"/>
      <c r="AU58" s="227"/>
      <c r="AV58" s="227"/>
    </row>
    <row r="59" spans="2:48" s="5" customFormat="1">
      <c r="B59" s="287">
        <v>0</v>
      </c>
      <c r="C59" s="237"/>
      <c r="D59" s="227">
        <v>0</v>
      </c>
      <c r="G59" s="156" t="s">
        <v>2932</v>
      </c>
      <c r="H59" s="156"/>
      <c r="I59" s="227">
        <v>0</v>
      </c>
      <c r="J59" s="227"/>
      <c r="K59" s="227">
        <v>0</v>
      </c>
      <c r="L59" s="227">
        <v>0</v>
      </c>
      <c r="M59" s="227">
        <v>0</v>
      </c>
      <c r="N59" s="227">
        <v>0</v>
      </c>
      <c r="O59" s="227">
        <v>0</v>
      </c>
      <c r="P59" s="227">
        <v>0</v>
      </c>
      <c r="Q59" s="227">
        <v>0</v>
      </c>
      <c r="R59" s="227"/>
      <c r="S59" s="227">
        <v>0</v>
      </c>
      <c r="T59" s="227">
        <v>0</v>
      </c>
      <c r="U59" s="227">
        <v>0</v>
      </c>
      <c r="V59" s="227">
        <v>0</v>
      </c>
      <c r="W59" s="227"/>
      <c r="X59" s="227">
        <v>0</v>
      </c>
      <c r="Y59" s="227">
        <v>0</v>
      </c>
      <c r="Z59" s="227">
        <v>0</v>
      </c>
      <c r="AA59" s="227">
        <v>0</v>
      </c>
      <c r="AB59" s="227"/>
      <c r="AC59" s="227">
        <v>0</v>
      </c>
      <c r="AD59" s="227">
        <v>0</v>
      </c>
      <c r="AE59" s="227"/>
      <c r="AF59" s="227">
        <v>0</v>
      </c>
      <c r="AG59" s="227">
        <v>0</v>
      </c>
      <c r="AH59" s="227">
        <v>0</v>
      </c>
      <c r="AI59" s="227"/>
      <c r="AJ59" s="227"/>
      <c r="AK59" s="227"/>
      <c r="AL59" s="227"/>
      <c r="AM59" s="227"/>
      <c r="AN59" s="227"/>
      <c r="AO59" s="227"/>
      <c r="AP59" s="227"/>
      <c r="AQ59" s="227"/>
      <c r="AR59" s="227"/>
      <c r="AS59" s="227"/>
      <c r="AT59" s="227"/>
      <c r="AU59" s="227"/>
      <c r="AV59" s="227"/>
    </row>
    <row r="60" spans="2:48" s="5" customFormat="1">
      <c r="B60" s="287">
        <v>0</v>
      </c>
      <c r="C60" s="237"/>
      <c r="D60" s="237"/>
      <c r="G60" s="156" t="s">
        <v>747</v>
      </c>
      <c r="H60" s="156"/>
      <c r="I60" s="227">
        <v>8.8638632325058424</v>
      </c>
      <c r="J60" s="227"/>
      <c r="K60" s="227">
        <v>0</v>
      </c>
      <c r="L60" s="227">
        <v>0</v>
      </c>
      <c r="M60" s="227">
        <v>0</v>
      </c>
      <c r="N60" s="227">
        <v>0</v>
      </c>
      <c r="O60" s="227">
        <v>0</v>
      </c>
      <c r="P60" s="227">
        <v>0</v>
      </c>
      <c r="Q60" s="227">
        <v>0</v>
      </c>
      <c r="R60" s="227"/>
      <c r="S60" s="227">
        <v>0</v>
      </c>
      <c r="T60" s="227">
        <v>0</v>
      </c>
      <c r="U60" s="227">
        <v>0</v>
      </c>
      <c r="V60" s="227">
        <v>0</v>
      </c>
      <c r="W60" s="227"/>
      <c r="X60" s="227">
        <v>0</v>
      </c>
      <c r="Y60" s="227">
        <v>0</v>
      </c>
      <c r="Z60" s="227">
        <v>0</v>
      </c>
      <c r="AA60" s="227">
        <v>8.8638632325058424</v>
      </c>
      <c r="AB60" s="227"/>
      <c r="AC60" s="227">
        <v>0</v>
      </c>
      <c r="AD60" s="227">
        <v>0</v>
      </c>
      <c r="AE60" s="227"/>
      <c r="AF60" s="227">
        <v>0</v>
      </c>
      <c r="AG60" s="227">
        <v>0</v>
      </c>
      <c r="AH60" s="227">
        <v>0</v>
      </c>
      <c r="AI60" s="227"/>
      <c r="AJ60" s="227"/>
      <c r="AK60" s="227"/>
      <c r="AL60" s="227"/>
      <c r="AM60" s="227"/>
      <c r="AN60" s="227"/>
      <c r="AO60" s="227"/>
      <c r="AP60" s="227"/>
      <c r="AQ60" s="227"/>
      <c r="AR60" s="227"/>
      <c r="AS60" s="227"/>
      <c r="AT60" s="227"/>
      <c r="AU60" s="227"/>
      <c r="AV60" s="227"/>
    </row>
    <row r="61" spans="2:48" s="5" customFormat="1">
      <c r="B61" s="287">
        <v>0</v>
      </c>
      <c r="C61" s="237"/>
      <c r="D61" s="1749"/>
      <c r="G61" s="156" t="s">
        <v>1195</v>
      </c>
      <c r="H61" s="156"/>
      <c r="I61" s="227">
        <v>0</v>
      </c>
      <c r="J61" s="227"/>
      <c r="K61" s="227">
        <v>0</v>
      </c>
      <c r="L61" s="227">
        <v>0</v>
      </c>
      <c r="M61" s="227">
        <v>0</v>
      </c>
      <c r="N61" s="227">
        <v>0</v>
      </c>
      <c r="O61" s="227">
        <v>0</v>
      </c>
      <c r="P61" s="227">
        <v>0</v>
      </c>
      <c r="Q61" s="227">
        <v>0</v>
      </c>
      <c r="R61" s="227"/>
      <c r="S61" s="227">
        <v>0</v>
      </c>
      <c r="T61" s="227">
        <v>0</v>
      </c>
      <c r="U61" s="227">
        <v>0</v>
      </c>
      <c r="V61" s="227">
        <v>0</v>
      </c>
      <c r="W61" s="227"/>
      <c r="X61" s="227">
        <v>0</v>
      </c>
      <c r="Y61" s="227">
        <v>0</v>
      </c>
      <c r="Z61" s="227">
        <v>0</v>
      </c>
      <c r="AA61" s="227">
        <v>0</v>
      </c>
      <c r="AB61" s="227"/>
      <c r="AC61" s="227">
        <v>0</v>
      </c>
      <c r="AD61" s="227">
        <v>0</v>
      </c>
      <c r="AE61" s="227"/>
      <c r="AF61" s="227">
        <v>0</v>
      </c>
      <c r="AG61" s="227">
        <v>0</v>
      </c>
      <c r="AH61" s="227">
        <v>0</v>
      </c>
      <c r="AI61" s="227"/>
      <c r="AJ61" s="227"/>
      <c r="AK61" s="227"/>
      <c r="AL61" s="227"/>
      <c r="AM61" s="227"/>
      <c r="AN61" s="227"/>
      <c r="AO61" s="227"/>
      <c r="AP61" s="227"/>
      <c r="AQ61" s="227"/>
      <c r="AR61" s="227"/>
      <c r="AS61" s="227"/>
      <c r="AT61" s="227"/>
      <c r="AU61" s="227"/>
      <c r="AV61" s="227"/>
    </row>
    <row r="62" spans="2:48" s="5" customFormat="1">
      <c r="B62" s="287">
        <v>0</v>
      </c>
      <c r="C62" s="237"/>
      <c r="D62" s="227"/>
      <c r="G62" s="156" t="s">
        <v>1482</v>
      </c>
      <c r="H62" s="156"/>
      <c r="I62" s="227">
        <v>0</v>
      </c>
      <c r="J62" s="227"/>
      <c r="K62" s="227">
        <v>0</v>
      </c>
      <c r="L62" s="227">
        <v>0</v>
      </c>
      <c r="M62" s="227">
        <v>0</v>
      </c>
      <c r="N62" s="227">
        <v>0</v>
      </c>
      <c r="O62" s="227">
        <v>0</v>
      </c>
      <c r="P62" s="227">
        <v>0</v>
      </c>
      <c r="Q62" s="227">
        <v>0</v>
      </c>
      <c r="R62" s="227"/>
      <c r="S62" s="227">
        <v>0</v>
      </c>
      <c r="T62" s="227">
        <v>0</v>
      </c>
      <c r="U62" s="227">
        <v>0</v>
      </c>
      <c r="V62" s="227">
        <v>0</v>
      </c>
      <c r="W62" s="227"/>
      <c r="X62" s="227">
        <v>0</v>
      </c>
      <c r="Y62" s="227">
        <v>0</v>
      </c>
      <c r="Z62" s="227">
        <v>0</v>
      </c>
      <c r="AA62" s="227">
        <v>0</v>
      </c>
      <c r="AB62" s="227"/>
      <c r="AC62" s="227">
        <v>0</v>
      </c>
      <c r="AD62" s="227">
        <v>0</v>
      </c>
      <c r="AE62" s="227"/>
      <c r="AF62" s="227">
        <v>0</v>
      </c>
      <c r="AG62" s="227">
        <v>0</v>
      </c>
      <c r="AH62" s="227">
        <v>0</v>
      </c>
      <c r="AI62" s="227"/>
      <c r="AJ62" s="227"/>
      <c r="AK62" s="227"/>
      <c r="AL62" s="227"/>
      <c r="AM62" s="227"/>
      <c r="AN62" s="227"/>
      <c r="AO62" s="227"/>
      <c r="AP62" s="227"/>
      <c r="AQ62" s="227"/>
      <c r="AR62" s="227"/>
      <c r="AS62" s="227"/>
      <c r="AT62" s="227"/>
      <c r="AU62" s="227"/>
      <c r="AV62" s="227"/>
    </row>
    <row r="63" spans="2:48" s="5" customFormat="1">
      <c r="B63" s="287">
        <v>0</v>
      </c>
      <c r="C63" s="237"/>
      <c r="D63" s="227"/>
      <c r="G63" s="156" t="s">
        <v>2938</v>
      </c>
      <c r="H63" s="156"/>
      <c r="I63" s="227">
        <v>0</v>
      </c>
      <c r="J63" s="227"/>
      <c r="K63" s="227">
        <v>0</v>
      </c>
      <c r="L63" s="227">
        <v>0</v>
      </c>
      <c r="M63" s="227">
        <v>0</v>
      </c>
      <c r="N63" s="227">
        <v>0</v>
      </c>
      <c r="O63" s="227">
        <v>0</v>
      </c>
      <c r="P63" s="227">
        <v>0</v>
      </c>
      <c r="Q63" s="227">
        <v>0</v>
      </c>
      <c r="R63" s="227"/>
      <c r="S63" s="227">
        <v>0</v>
      </c>
      <c r="T63" s="227">
        <v>0</v>
      </c>
      <c r="U63" s="227">
        <v>0</v>
      </c>
      <c r="V63" s="227">
        <v>0</v>
      </c>
      <c r="W63" s="227"/>
      <c r="X63" s="227">
        <v>0</v>
      </c>
      <c r="Y63" s="227">
        <v>0</v>
      </c>
      <c r="Z63" s="227">
        <v>0</v>
      </c>
      <c r="AA63" s="227">
        <v>0</v>
      </c>
      <c r="AB63" s="227"/>
      <c r="AC63" s="227">
        <v>0</v>
      </c>
      <c r="AD63" s="227">
        <v>0</v>
      </c>
      <c r="AE63" s="227"/>
      <c r="AF63" s="227">
        <v>0</v>
      </c>
      <c r="AG63" s="227">
        <v>0</v>
      </c>
      <c r="AH63" s="227">
        <v>0</v>
      </c>
      <c r="AI63" s="227"/>
      <c r="AJ63" s="227"/>
      <c r="AK63" s="227"/>
      <c r="AL63" s="227"/>
      <c r="AM63" s="227"/>
      <c r="AN63" s="227"/>
      <c r="AO63" s="227"/>
      <c r="AP63" s="227"/>
      <c r="AQ63" s="227"/>
      <c r="AR63" s="227"/>
      <c r="AS63" s="227"/>
      <c r="AT63" s="227"/>
      <c r="AU63" s="227"/>
      <c r="AV63" s="227"/>
    </row>
    <row r="64" spans="2:48" s="5" customFormat="1" ht="15.75">
      <c r="B64" s="287">
        <v>0</v>
      </c>
      <c r="C64" s="237"/>
      <c r="D64" s="227"/>
      <c r="G64" s="314" t="s">
        <v>1487</v>
      </c>
      <c r="H64" s="314"/>
      <c r="I64" s="239">
        <v>276.73216523250579</v>
      </c>
      <c r="J64" s="239"/>
      <c r="K64" s="239">
        <v>12.523320999999999</v>
      </c>
      <c r="L64" s="239">
        <v>0</v>
      </c>
      <c r="M64" s="239">
        <v>0</v>
      </c>
      <c r="N64" s="239">
        <v>0</v>
      </c>
      <c r="O64" s="239">
        <v>0</v>
      </c>
      <c r="P64" s="239">
        <v>0</v>
      </c>
      <c r="Q64" s="239">
        <v>0</v>
      </c>
      <c r="R64" s="239"/>
      <c r="S64" s="239">
        <v>0</v>
      </c>
      <c r="T64" s="239">
        <v>0</v>
      </c>
      <c r="U64" s="239">
        <v>0</v>
      </c>
      <c r="V64" s="239">
        <v>0</v>
      </c>
      <c r="W64" s="239"/>
      <c r="X64" s="239">
        <v>0</v>
      </c>
      <c r="Y64" s="239">
        <v>0</v>
      </c>
      <c r="Z64" s="239">
        <v>0</v>
      </c>
      <c r="AA64" s="239">
        <v>8.8638632325058424</v>
      </c>
      <c r="AB64" s="239"/>
      <c r="AC64" s="239">
        <v>255.34498099999999</v>
      </c>
      <c r="AD64" s="239">
        <v>0</v>
      </c>
      <c r="AE64" s="239"/>
      <c r="AF64" s="239">
        <v>0</v>
      </c>
      <c r="AG64" s="239">
        <v>0</v>
      </c>
      <c r="AH64" s="239">
        <v>0</v>
      </c>
      <c r="AI64" s="227"/>
      <c r="AJ64" s="227"/>
      <c r="AK64" s="227"/>
      <c r="AL64" s="227"/>
      <c r="AM64" s="227"/>
      <c r="AN64" s="227"/>
      <c r="AO64" s="227"/>
      <c r="AP64" s="227"/>
      <c r="AQ64" s="227"/>
      <c r="AR64" s="227"/>
      <c r="AS64" s="227"/>
      <c r="AT64" s="227"/>
      <c r="AU64" s="227"/>
      <c r="AV64" s="227"/>
    </row>
    <row r="65" spans="2:48" s="5" customFormat="1">
      <c r="B65" s="287">
        <v>0</v>
      </c>
      <c r="C65" s="237"/>
      <c r="D65" s="227"/>
      <c r="G65" s="156"/>
      <c r="H65" s="156"/>
      <c r="I65" s="227"/>
      <c r="J65" s="227"/>
      <c r="K65" s="227"/>
      <c r="L65" s="227"/>
      <c r="M65" s="227"/>
      <c r="N65" s="227"/>
      <c r="O65" s="227"/>
      <c r="P65" s="227"/>
      <c r="Q65" s="227"/>
      <c r="R65" s="227"/>
      <c r="S65" s="227"/>
      <c r="T65" s="227"/>
      <c r="U65" s="227"/>
      <c r="V65" s="227"/>
      <c r="W65" s="227"/>
      <c r="X65" s="227"/>
      <c r="Y65" s="227"/>
      <c r="Z65" s="227"/>
      <c r="AA65" s="227"/>
      <c r="AB65" s="227"/>
      <c r="AC65" s="227"/>
      <c r="AD65" s="227"/>
      <c r="AE65" s="227"/>
      <c r="AF65" s="227"/>
      <c r="AG65" s="227"/>
      <c r="AH65" s="227"/>
      <c r="AI65" s="227"/>
      <c r="AJ65" s="227"/>
      <c r="AK65" s="227"/>
      <c r="AL65" s="227"/>
      <c r="AM65" s="227"/>
      <c r="AN65" s="227"/>
      <c r="AO65" s="227"/>
      <c r="AP65" s="227"/>
      <c r="AQ65" s="227"/>
      <c r="AR65" s="227"/>
      <c r="AS65" s="227"/>
      <c r="AT65" s="227"/>
      <c r="AU65" s="227"/>
      <c r="AV65" s="227"/>
    </row>
    <row r="66" spans="2:48" s="5" customFormat="1" ht="15.75">
      <c r="B66" s="287">
        <v>0</v>
      </c>
      <c r="C66" s="237"/>
      <c r="D66" s="227"/>
      <c r="E66" s="314" t="s">
        <v>1488</v>
      </c>
      <c r="G66" s="156"/>
      <c r="H66" s="156"/>
      <c r="I66" s="239">
        <v>1920.6702392248308</v>
      </c>
      <c r="J66" s="239"/>
      <c r="K66" s="239">
        <v>26.158197500889621</v>
      </c>
      <c r="L66" s="239">
        <v>1512.7120337214956</v>
      </c>
      <c r="M66" s="239">
        <v>3.5726069837317467</v>
      </c>
      <c r="N66" s="239">
        <v>1.2666453118899721E-2</v>
      </c>
      <c r="O66" s="239">
        <v>2.4241608032106905</v>
      </c>
      <c r="P66" s="239">
        <v>0.50503350066889452</v>
      </c>
      <c r="Q66" s="239">
        <v>70.398618965299463</v>
      </c>
      <c r="R66" s="239"/>
      <c r="S66" s="239">
        <v>4.0746102833966313</v>
      </c>
      <c r="T66" s="239">
        <v>2.0335794247818142</v>
      </c>
      <c r="U66" s="239">
        <v>3.5203935902316007E-3</v>
      </c>
      <c r="V66" s="239">
        <v>23.37069697606421</v>
      </c>
      <c r="W66" s="239"/>
      <c r="X66" s="239">
        <v>4.1088630388117844</v>
      </c>
      <c r="Y66" s="239">
        <v>3.5822107194222408</v>
      </c>
      <c r="Z66" s="239">
        <v>0</v>
      </c>
      <c r="AA66" s="239">
        <v>9.5557900243289691</v>
      </c>
      <c r="AB66" s="239"/>
      <c r="AC66" s="239">
        <v>257.7656075607938</v>
      </c>
      <c r="AD66" s="239">
        <v>0.37320722895177455</v>
      </c>
      <c r="AE66" s="239"/>
      <c r="AF66" s="239">
        <v>0</v>
      </c>
      <c r="AG66" s="239">
        <v>1.7221878569148832E-2</v>
      </c>
      <c r="AH66" s="239">
        <v>1.6137677053433145E-3</v>
      </c>
      <c r="AI66" s="227"/>
      <c r="AJ66" s="227"/>
      <c r="AK66" s="227"/>
      <c r="AL66" s="227"/>
      <c r="AM66" s="227"/>
      <c r="AN66" s="227"/>
      <c r="AO66" s="227"/>
      <c r="AP66" s="227"/>
      <c r="AQ66" s="227"/>
      <c r="AR66" s="227"/>
      <c r="AS66" s="227"/>
      <c r="AT66" s="227"/>
      <c r="AU66" s="227"/>
      <c r="AV66" s="227"/>
    </row>
    <row r="67" spans="2:48" s="5" customFormat="1">
      <c r="B67" s="287">
        <v>0</v>
      </c>
      <c r="C67" s="237"/>
      <c r="D67" s="227"/>
      <c r="G67" s="156"/>
      <c r="H67" s="156"/>
      <c r="I67" s="227"/>
      <c r="J67" s="227"/>
      <c r="K67" s="227"/>
      <c r="L67" s="227"/>
      <c r="M67" s="227"/>
      <c r="N67" s="227"/>
      <c r="O67" s="227"/>
      <c r="P67" s="227"/>
      <c r="Q67" s="227"/>
      <c r="R67" s="227"/>
      <c r="S67" s="227"/>
      <c r="T67" s="227"/>
      <c r="U67" s="227"/>
      <c r="V67" s="227"/>
      <c r="W67" s="227"/>
      <c r="X67" s="227"/>
      <c r="Y67" s="227"/>
      <c r="Z67" s="227"/>
      <c r="AA67" s="227"/>
      <c r="AB67" s="227"/>
      <c r="AC67" s="227"/>
      <c r="AD67" s="227"/>
      <c r="AE67" s="227"/>
      <c r="AF67" s="227"/>
      <c r="AG67" s="227"/>
      <c r="AH67" s="227"/>
      <c r="AI67" s="227"/>
      <c r="AJ67" s="227"/>
      <c r="AK67" s="227"/>
      <c r="AL67" s="227"/>
      <c r="AM67" s="227"/>
      <c r="AN67" s="227"/>
      <c r="AO67" s="227"/>
      <c r="AP67" s="227"/>
      <c r="AQ67" s="227"/>
      <c r="AR67" s="227"/>
      <c r="AS67" s="227"/>
      <c r="AT67" s="227"/>
      <c r="AU67" s="227"/>
      <c r="AV67" s="227"/>
    </row>
    <row r="68" spans="2:48" s="5" customFormat="1" ht="15.75">
      <c r="B68" s="287"/>
      <c r="C68" s="237"/>
      <c r="D68" s="227"/>
      <c r="E68" s="314" t="s">
        <v>1222</v>
      </c>
      <c r="G68" s="156"/>
      <c r="H68" s="156"/>
      <c r="I68" s="239">
        <v>0</v>
      </c>
      <c r="J68" s="227"/>
      <c r="K68" s="239">
        <v>8.3425441791103783</v>
      </c>
      <c r="L68" s="239">
        <v>-1512.7120337214953</v>
      </c>
      <c r="M68" s="239">
        <v>953.53807703451321</v>
      </c>
      <c r="N68" s="239">
        <v>-1.2666453118899721E-2</v>
      </c>
      <c r="O68" s="239">
        <v>-2.4241608032106905</v>
      </c>
      <c r="P68" s="239">
        <v>-0.50503350066889452</v>
      </c>
      <c r="Q68" s="239">
        <v>76.91064002988297</v>
      </c>
      <c r="R68" s="239"/>
      <c r="S68" s="239">
        <v>298.73691690096081</v>
      </c>
      <c r="T68" s="239">
        <v>-2.1951023740005642</v>
      </c>
      <c r="U68" s="239">
        <v>-3.5203935902316007E-3</v>
      </c>
      <c r="V68" s="239">
        <v>-0.44848321606421471</v>
      </c>
      <c r="W68" s="239"/>
      <c r="X68" s="239">
        <v>-2.208863038811784</v>
      </c>
      <c r="Y68" s="239">
        <v>-2.6801000076025918</v>
      </c>
      <c r="Z68" s="239">
        <v>0</v>
      </c>
      <c r="AA68" s="239">
        <v>-9.5557900243289691</v>
      </c>
      <c r="AB68" s="239"/>
      <c r="AC68" s="239">
        <v>195.05605243920618</v>
      </c>
      <c r="AD68" s="239">
        <v>0.16152294921874999</v>
      </c>
      <c r="AE68" s="239"/>
      <c r="AF68" s="239">
        <v>0</v>
      </c>
      <c r="AG68" s="239">
        <v>0</v>
      </c>
      <c r="AH68" s="239">
        <v>0</v>
      </c>
      <c r="AI68" s="227"/>
      <c r="AJ68" s="227"/>
      <c r="AK68" s="227"/>
      <c r="AL68" s="227"/>
      <c r="AM68" s="227"/>
      <c r="AN68" s="227"/>
      <c r="AO68" s="227"/>
      <c r="AP68" s="227"/>
      <c r="AQ68" s="227"/>
      <c r="AR68" s="227"/>
      <c r="AS68" s="227"/>
      <c r="AT68" s="227"/>
      <c r="AU68" s="227"/>
      <c r="AV68" s="227"/>
    </row>
    <row r="69" spans="2:48" s="5" customFormat="1" ht="15.75">
      <c r="B69" s="287">
        <v>0</v>
      </c>
      <c r="C69" s="237"/>
      <c r="D69" s="227"/>
      <c r="E69" s="29" t="s">
        <v>1489</v>
      </c>
      <c r="G69" s="156"/>
      <c r="H69" s="156"/>
      <c r="I69" s="239">
        <v>1466.7338878273526</v>
      </c>
      <c r="J69" s="227"/>
      <c r="K69" s="239">
        <v>117.02483718978858</v>
      </c>
      <c r="L69" s="239">
        <v>0</v>
      </c>
      <c r="M69" s="239">
        <v>179.08286792476059</v>
      </c>
      <c r="N69" s="239">
        <v>0.62471710601575614</v>
      </c>
      <c r="O69" s="239">
        <v>119.9096</v>
      </c>
      <c r="P69" s="239">
        <v>24.909588201258085</v>
      </c>
      <c r="Q69" s="239">
        <v>76.979409894871026</v>
      </c>
      <c r="R69" s="239"/>
      <c r="S69" s="239">
        <v>204.18545643263292</v>
      </c>
      <c r="T69" s="239">
        <v>108.2809951658549</v>
      </c>
      <c r="U69" s="239">
        <v>0.1737079678446195</v>
      </c>
      <c r="V69" s="239">
        <v>2.1800902596390173</v>
      </c>
      <c r="W69" s="239"/>
      <c r="X69" s="239">
        <v>205.6840005060148</v>
      </c>
      <c r="Y69" s="239">
        <v>287.20928220925981</v>
      </c>
      <c r="Z69" s="239">
        <v>1.3594E-2</v>
      </c>
      <c r="AA69" s="239">
        <v>29.915228089886838</v>
      </c>
      <c r="AB69" s="239"/>
      <c r="AC69" s="239">
        <v>90.678441172285915</v>
      </c>
      <c r="AD69" s="239">
        <v>18.928348544575563</v>
      </c>
      <c r="AE69" s="239"/>
      <c r="AF69" s="239">
        <v>0</v>
      </c>
      <c r="AG69" s="239">
        <v>0.87205609907650716</v>
      </c>
      <c r="AH69" s="239">
        <v>8.1667063587892483E-2</v>
      </c>
      <c r="AI69" s="227"/>
      <c r="AJ69" s="227"/>
      <c r="AK69" s="227"/>
      <c r="AL69" s="227"/>
      <c r="AM69" s="227"/>
      <c r="AN69" s="227"/>
      <c r="AO69" s="227"/>
      <c r="AP69" s="227"/>
      <c r="AQ69" s="227"/>
      <c r="AR69" s="227"/>
      <c r="AS69" s="227"/>
      <c r="AT69" s="227"/>
      <c r="AU69" s="227"/>
      <c r="AV69" s="227"/>
    </row>
    <row r="70" spans="2:48" s="5" customFormat="1" ht="15.75">
      <c r="B70" s="287"/>
      <c r="C70" s="237"/>
      <c r="D70" s="227"/>
      <c r="E70" s="29"/>
      <c r="G70" s="156"/>
      <c r="H70" s="156"/>
      <c r="I70" s="227"/>
      <c r="J70" s="227"/>
      <c r="K70" s="227"/>
      <c r="L70" s="227"/>
      <c r="M70" s="227"/>
      <c r="N70" s="227"/>
      <c r="O70" s="227"/>
      <c r="P70" s="227"/>
      <c r="Q70" s="227"/>
      <c r="R70" s="227"/>
      <c r="S70" s="227"/>
      <c r="T70" s="227"/>
      <c r="U70" s="227"/>
      <c r="V70" s="227"/>
      <c r="W70" s="227"/>
      <c r="X70" s="227"/>
      <c r="Y70" s="227"/>
      <c r="Z70" s="227"/>
      <c r="AA70" s="227"/>
      <c r="AB70" s="227"/>
      <c r="AC70" s="227"/>
      <c r="AD70" s="227"/>
      <c r="AE70" s="227"/>
      <c r="AF70" s="227"/>
      <c r="AG70" s="227"/>
      <c r="AH70" s="227"/>
      <c r="AI70" s="227"/>
      <c r="AJ70" s="227"/>
      <c r="AK70" s="227"/>
      <c r="AL70" s="227"/>
      <c r="AM70" s="227"/>
      <c r="AN70" s="227"/>
      <c r="AO70" s="227"/>
      <c r="AP70" s="227"/>
      <c r="AQ70" s="227"/>
      <c r="AR70" s="227"/>
      <c r="AS70" s="227"/>
      <c r="AT70" s="227"/>
      <c r="AU70" s="227"/>
      <c r="AV70" s="227"/>
    </row>
    <row r="71" spans="2:48" s="5" customFormat="1" ht="15.75">
      <c r="B71" s="287">
        <v>0</v>
      </c>
      <c r="C71" s="237"/>
      <c r="D71" s="227"/>
      <c r="E71" s="490" t="s">
        <v>41</v>
      </c>
      <c r="F71" s="490"/>
      <c r="G71" s="490"/>
      <c r="H71" s="1175"/>
      <c r="I71" s="1175">
        <v>0</v>
      </c>
      <c r="K71" s="237">
        <v>0</v>
      </c>
      <c r="L71" s="237">
        <v>0</v>
      </c>
      <c r="M71" s="237">
        <v>0</v>
      </c>
      <c r="N71" s="237">
        <v>0</v>
      </c>
      <c r="O71" s="237">
        <v>0</v>
      </c>
      <c r="P71" s="237">
        <v>0</v>
      </c>
      <c r="Q71" s="237">
        <v>0</v>
      </c>
      <c r="R71" s="237"/>
      <c r="S71" s="237">
        <v>0</v>
      </c>
      <c r="T71" s="237">
        <v>0</v>
      </c>
      <c r="U71" s="237">
        <v>0</v>
      </c>
      <c r="V71" s="237">
        <v>0</v>
      </c>
      <c r="W71" s="237"/>
      <c r="X71" s="237">
        <v>0</v>
      </c>
      <c r="Y71" s="237">
        <v>0</v>
      </c>
      <c r="Z71" s="237">
        <v>0</v>
      </c>
      <c r="AA71" s="237">
        <v>0</v>
      </c>
      <c r="AB71" s="237"/>
      <c r="AC71" s="237">
        <v>0</v>
      </c>
      <c r="AD71" s="237">
        <v>0</v>
      </c>
      <c r="AE71" s="237"/>
      <c r="AF71" s="237">
        <v>0</v>
      </c>
      <c r="AG71" s="237">
        <v>0</v>
      </c>
      <c r="AH71" s="237">
        <v>0</v>
      </c>
      <c r="AI71" s="227"/>
      <c r="AJ71" s="227"/>
      <c r="AK71" s="227"/>
      <c r="AL71" s="227"/>
      <c r="AM71" s="227"/>
      <c r="AN71" s="227"/>
      <c r="AO71" s="227"/>
      <c r="AP71" s="227"/>
      <c r="AQ71" s="227"/>
      <c r="AR71" s="227"/>
      <c r="AS71" s="227"/>
      <c r="AT71" s="227"/>
      <c r="AU71" s="227"/>
      <c r="AV71" s="227"/>
    </row>
    <row r="72" spans="2:48" s="5" customFormat="1" ht="15.75">
      <c r="B72" s="287"/>
      <c r="C72" s="237"/>
      <c r="D72" s="227"/>
      <c r="E72" s="29"/>
      <c r="G72" s="156"/>
      <c r="H72" s="156"/>
      <c r="I72" s="227"/>
      <c r="J72" s="227"/>
      <c r="K72" s="227"/>
      <c r="L72" s="227"/>
      <c r="M72" s="227"/>
      <c r="N72" s="227"/>
      <c r="O72" s="227"/>
      <c r="P72" s="227"/>
      <c r="Q72" s="227"/>
      <c r="R72" s="227"/>
      <c r="S72" s="227"/>
      <c r="T72" s="227"/>
      <c r="U72" s="227"/>
      <c r="V72" s="227"/>
      <c r="W72" s="227"/>
      <c r="X72" s="227"/>
      <c r="Y72" s="227"/>
      <c r="Z72" s="227"/>
      <c r="AA72" s="227"/>
      <c r="AB72" s="227"/>
      <c r="AC72" s="227"/>
      <c r="AD72" s="227"/>
      <c r="AE72" s="227"/>
      <c r="AF72" s="227"/>
      <c r="AG72" s="227"/>
      <c r="AH72" s="227"/>
      <c r="AI72" s="227"/>
      <c r="AJ72" s="227"/>
      <c r="AK72" s="227"/>
      <c r="AL72" s="227"/>
      <c r="AM72" s="227"/>
      <c r="AN72" s="227"/>
      <c r="AO72" s="227"/>
      <c r="AP72" s="227"/>
      <c r="AQ72" s="227"/>
      <c r="AR72" s="227"/>
      <c r="AS72" s="227"/>
      <c r="AT72" s="227"/>
      <c r="AU72" s="227"/>
      <c r="AV72" s="227"/>
    </row>
    <row r="73" spans="2:48" s="5" customFormat="1">
      <c r="B73" s="287"/>
      <c r="C73" s="237"/>
      <c r="D73" s="227"/>
      <c r="E73" s="5" t="s">
        <v>2921</v>
      </c>
      <c r="G73" s="156"/>
      <c r="H73" s="156"/>
      <c r="K73" s="227"/>
      <c r="L73" s="227"/>
      <c r="M73" s="227"/>
      <c r="N73" s="227"/>
      <c r="O73" s="227"/>
      <c r="P73" s="227"/>
      <c r="Q73" s="227"/>
      <c r="R73" s="227"/>
      <c r="S73" s="227"/>
      <c r="T73" s="227"/>
      <c r="U73" s="227"/>
      <c r="V73" s="227"/>
      <c r="W73" s="227"/>
      <c r="X73" s="227"/>
      <c r="Y73" s="227"/>
      <c r="Z73" s="227"/>
      <c r="AA73" s="227"/>
      <c r="AB73" s="227"/>
      <c r="AC73" s="227"/>
      <c r="AD73" s="227"/>
      <c r="AE73" s="227"/>
      <c r="AF73" s="227"/>
      <c r="AG73" s="227"/>
      <c r="AH73" s="227"/>
      <c r="AI73" s="227"/>
      <c r="AJ73" s="227"/>
      <c r="AK73" s="227"/>
      <c r="AL73" s="227"/>
      <c r="AM73" s="227"/>
      <c r="AN73" s="227"/>
      <c r="AO73" s="227"/>
      <c r="AP73" s="227"/>
      <c r="AQ73" s="227"/>
      <c r="AR73" s="227"/>
      <c r="AS73" s="227"/>
      <c r="AT73" s="227"/>
      <c r="AU73" s="227"/>
      <c r="AV73" s="227"/>
    </row>
    <row r="74" spans="2:48" s="5" customFormat="1">
      <c r="B74" s="287">
        <v>0</v>
      </c>
      <c r="C74" s="237"/>
      <c r="D74" s="227"/>
      <c r="F74" s="5" t="s">
        <v>2934</v>
      </c>
      <c r="G74" s="156"/>
      <c r="H74" s="156"/>
      <c r="I74" s="227">
        <v>0</v>
      </c>
      <c r="J74" s="227"/>
      <c r="K74" s="227"/>
      <c r="L74" s="227"/>
      <c r="M74" s="227"/>
      <c r="N74" s="227"/>
      <c r="O74" s="227"/>
      <c r="P74" s="227"/>
      <c r="Q74" s="227"/>
      <c r="R74" s="227"/>
      <c r="S74" s="227"/>
      <c r="T74" s="227"/>
      <c r="U74" s="227"/>
      <c r="V74" s="227"/>
      <c r="W74" s="227"/>
      <c r="X74" s="227"/>
      <c r="Y74" s="227"/>
      <c r="Z74" s="227"/>
      <c r="AA74" s="227"/>
      <c r="AB74" s="227"/>
      <c r="AC74" s="227"/>
      <c r="AD74" s="227"/>
      <c r="AE74" s="227"/>
      <c r="AF74" s="227"/>
      <c r="AG74" s="227"/>
      <c r="AH74" s="227"/>
      <c r="AI74" s="227"/>
      <c r="AJ74" s="227"/>
      <c r="AK74" s="227"/>
      <c r="AL74" s="227"/>
      <c r="AM74" s="227"/>
      <c r="AN74" s="227"/>
      <c r="AO74" s="227"/>
      <c r="AP74" s="227"/>
      <c r="AQ74" s="227"/>
      <c r="AR74" s="227"/>
      <c r="AS74" s="227"/>
      <c r="AT74" s="227"/>
      <c r="AU74" s="227"/>
      <c r="AV74" s="227"/>
    </row>
    <row r="75" spans="2:48" s="5" customFormat="1">
      <c r="B75" s="287">
        <v>0</v>
      </c>
      <c r="C75" s="237"/>
      <c r="D75" s="227"/>
      <c r="F75" s="5" t="s">
        <v>2935</v>
      </c>
      <c r="G75" s="156"/>
      <c r="H75" s="156"/>
      <c r="I75" s="227">
        <v>0</v>
      </c>
      <c r="J75" s="227"/>
      <c r="K75" s="227"/>
      <c r="L75" s="227"/>
      <c r="M75" s="227"/>
      <c r="N75" s="227"/>
      <c r="O75" s="227"/>
      <c r="P75" s="227"/>
      <c r="Q75" s="227"/>
      <c r="R75" s="227"/>
      <c r="S75" s="227"/>
      <c r="T75" s="227"/>
      <c r="U75" s="227"/>
      <c r="V75" s="227"/>
      <c r="W75" s="227"/>
      <c r="X75" s="227"/>
      <c r="Y75" s="227"/>
      <c r="Z75" s="227"/>
      <c r="AA75" s="227"/>
      <c r="AB75" s="227"/>
      <c r="AC75" s="227"/>
      <c r="AD75" s="227"/>
      <c r="AE75" s="227"/>
      <c r="AF75" s="227"/>
      <c r="AG75" s="227"/>
      <c r="AH75" s="227"/>
      <c r="AI75" s="227"/>
      <c r="AJ75" s="227"/>
      <c r="AK75" s="227"/>
      <c r="AL75" s="227"/>
      <c r="AM75" s="227"/>
      <c r="AN75" s="227"/>
      <c r="AO75" s="227"/>
      <c r="AP75" s="227"/>
      <c r="AQ75" s="227"/>
      <c r="AR75" s="227"/>
      <c r="AS75" s="227"/>
      <c r="AT75" s="227"/>
      <c r="AU75" s="227"/>
      <c r="AV75" s="227"/>
    </row>
    <row r="76" spans="2:48" s="5" customFormat="1">
      <c r="B76" s="287">
        <v>0</v>
      </c>
      <c r="C76" s="237"/>
      <c r="D76" s="227"/>
      <c r="F76" s="5" t="s">
        <v>2936</v>
      </c>
      <c r="G76" s="156"/>
      <c r="H76" s="156"/>
      <c r="I76" s="227">
        <v>0</v>
      </c>
      <c r="J76" s="227"/>
      <c r="K76" s="227"/>
      <c r="L76" s="227"/>
      <c r="M76" s="227"/>
      <c r="N76" s="227"/>
      <c r="O76" s="227"/>
      <c r="P76" s="227"/>
      <c r="Q76" s="227"/>
      <c r="R76" s="227"/>
      <c r="S76" s="227"/>
      <c r="T76" s="227"/>
      <c r="U76" s="227"/>
      <c r="V76" s="227"/>
      <c r="W76" s="227"/>
      <c r="X76" s="227"/>
      <c r="Y76" s="227"/>
      <c r="Z76" s="227"/>
      <c r="AA76" s="227"/>
      <c r="AB76" s="227"/>
      <c r="AC76" s="227"/>
      <c r="AD76" s="227"/>
      <c r="AE76" s="227"/>
      <c r="AF76" s="227"/>
      <c r="AG76" s="227"/>
      <c r="AH76" s="227"/>
      <c r="AI76" s="227"/>
      <c r="AJ76" s="227"/>
      <c r="AK76" s="227"/>
      <c r="AL76" s="227"/>
      <c r="AM76" s="227"/>
      <c r="AN76" s="227"/>
      <c r="AO76" s="227"/>
      <c r="AP76" s="227"/>
      <c r="AQ76" s="227"/>
      <c r="AR76" s="227"/>
      <c r="AS76" s="227"/>
      <c r="AT76" s="227"/>
      <c r="AU76" s="227"/>
      <c r="AV76" s="227"/>
    </row>
    <row r="77" spans="2:48" s="5" customFormat="1">
      <c r="B77" s="287"/>
      <c r="C77" s="237"/>
      <c r="D77" s="227"/>
      <c r="G77" s="156"/>
      <c r="H77" s="156"/>
      <c r="I77" s="227"/>
      <c r="J77" s="227"/>
      <c r="K77" s="227"/>
      <c r="L77" s="227"/>
      <c r="M77" s="227"/>
      <c r="N77" s="227"/>
      <c r="O77" s="227"/>
      <c r="P77" s="227"/>
      <c r="Q77" s="227"/>
      <c r="R77" s="227"/>
      <c r="S77" s="227"/>
      <c r="T77" s="227"/>
      <c r="U77" s="227"/>
      <c r="V77" s="227"/>
      <c r="W77" s="227"/>
      <c r="X77" s="227"/>
      <c r="Y77" s="227"/>
      <c r="Z77" s="227"/>
      <c r="AA77" s="227"/>
      <c r="AB77" s="227"/>
      <c r="AC77" s="227"/>
      <c r="AD77" s="227"/>
      <c r="AE77" s="227"/>
      <c r="AF77" s="227"/>
      <c r="AG77" s="227"/>
      <c r="AH77" s="227"/>
      <c r="AI77" s="227"/>
      <c r="AJ77" s="227"/>
      <c r="AK77" s="227"/>
      <c r="AL77" s="227"/>
      <c r="AM77" s="227"/>
      <c r="AN77" s="227"/>
      <c r="AO77" s="227"/>
      <c r="AP77" s="227"/>
      <c r="AQ77" s="227"/>
      <c r="AR77" s="227"/>
      <c r="AS77" s="227"/>
      <c r="AT77" s="227"/>
      <c r="AU77" s="227"/>
      <c r="AV77" s="227"/>
    </row>
    <row r="78" spans="2:48" s="5" customFormat="1">
      <c r="B78" s="287"/>
      <c r="C78" s="237"/>
      <c r="D78" s="227"/>
      <c r="G78" s="156"/>
      <c r="H78" s="156"/>
      <c r="I78" s="1750"/>
      <c r="J78" s="227"/>
      <c r="K78" s="227"/>
      <c r="L78" s="227"/>
      <c r="M78" s="227"/>
      <c r="N78" s="227"/>
      <c r="O78" s="227"/>
      <c r="P78" s="227"/>
      <c r="Q78" s="227"/>
      <c r="R78" s="227"/>
      <c r="S78" s="227"/>
      <c r="T78" s="227"/>
      <c r="U78" s="227"/>
      <c r="V78" s="227"/>
      <c r="W78" s="227"/>
      <c r="X78" s="227"/>
      <c r="Y78" s="227"/>
      <c r="Z78" s="227"/>
      <c r="AA78" s="227"/>
      <c r="AB78" s="227"/>
      <c r="AC78" s="227"/>
      <c r="AD78" s="227"/>
      <c r="AE78" s="227"/>
      <c r="AF78" s="227"/>
      <c r="AG78" s="227"/>
      <c r="AH78" s="227"/>
      <c r="AI78" s="227"/>
      <c r="AJ78" s="227"/>
      <c r="AK78" s="227"/>
      <c r="AL78" s="227"/>
      <c r="AM78" s="227"/>
      <c r="AN78" s="227"/>
      <c r="AO78" s="227"/>
      <c r="AP78" s="227"/>
      <c r="AQ78" s="227"/>
      <c r="AR78" s="227"/>
      <c r="AS78" s="227"/>
      <c r="AT78" s="227"/>
      <c r="AU78" s="227"/>
      <c r="AV78" s="227"/>
    </row>
    <row r="79" spans="2:48" s="5" customFormat="1">
      <c r="B79" s="287"/>
      <c r="C79" s="237"/>
      <c r="D79" s="227"/>
      <c r="G79" s="156"/>
      <c r="H79" s="156"/>
      <c r="I79" s="1750"/>
      <c r="J79" s="227"/>
      <c r="K79" s="227"/>
      <c r="L79" s="227"/>
      <c r="M79" s="227"/>
      <c r="N79" s="227"/>
      <c r="O79" s="227"/>
      <c r="P79" s="227"/>
      <c r="Q79" s="227"/>
      <c r="R79" s="227"/>
      <c r="S79" s="227"/>
      <c r="T79" s="227"/>
      <c r="U79" s="227"/>
      <c r="V79" s="227"/>
      <c r="W79" s="227"/>
      <c r="X79" s="227"/>
      <c r="Y79" s="227"/>
      <c r="Z79" s="227"/>
      <c r="AA79" s="227"/>
      <c r="AB79" s="227"/>
      <c r="AC79" s="227"/>
      <c r="AD79" s="227"/>
      <c r="AE79" s="227"/>
      <c r="AF79" s="227"/>
      <c r="AG79" s="227"/>
      <c r="AH79" s="227"/>
      <c r="AI79" s="227"/>
      <c r="AJ79" s="227"/>
      <c r="AK79" s="227"/>
      <c r="AL79" s="227"/>
      <c r="AM79" s="227"/>
      <c r="AN79" s="227"/>
      <c r="AO79" s="227"/>
      <c r="AP79" s="227"/>
      <c r="AQ79" s="227"/>
      <c r="AR79" s="227"/>
      <c r="AS79" s="227"/>
      <c r="AT79" s="227"/>
      <c r="AU79" s="227"/>
      <c r="AV79" s="227"/>
    </row>
    <row r="80" spans="2:48" s="5" customFormat="1">
      <c r="B80" s="287"/>
      <c r="C80" s="237"/>
      <c r="D80" s="227"/>
      <c r="G80" s="156"/>
      <c r="H80" s="156"/>
      <c r="I80" s="1750"/>
      <c r="J80" s="227"/>
      <c r="K80" s="227"/>
      <c r="L80" s="227"/>
      <c r="M80" s="227"/>
      <c r="N80" s="227"/>
      <c r="O80" s="227"/>
      <c r="P80" s="227"/>
      <c r="Q80" s="227"/>
      <c r="R80" s="227"/>
      <c r="S80" s="227"/>
      <c r="T80" s="227"/>
      <c r="U80" s="227"/>
      <c r="V80" s="227"/>
      <c r="W80" s="227"/>
      <c r="X80" s="227"/>
      <c r="Y80" s="227"/>
      <c r="Z80" s="227"/>
      <c r="AA80" s="227"/>
      <c r="AB80" s="227"/>
      <c r="AC80" s="227"/>
      <c r="AD80" s="227"/>
      <c r="AE80" s="227"/>
      <c r="AF80" s="227"/>
      <c r="AG80" s="227"/>
      <c r="AH80" s="227"/>
      <c r="AI80" s="227"/>
      <c r="AJ80" s="227"/>
      <c r="AK80" s="227"/>
      <c r="AL80" s="227"/>
      <c r="AM80" s="227"/>
      <c r="AN80" s="227"/>
      <c r="AO80" s="227"/>
      <c r="AP80" s="227"/>
      <c r="AQ80" s="227"/>
      <c r="AR80" s="227"/>
      <c r="AS80" s="227"/>
      <c r="AT80" s="227"/>
      <c r="AU80" s="227"/>
      <c r="AV80" s="227"/>
    </row>
    <row r="81" spans="9:48" s="5" customFormat="1">
      <c r="I81" s="227"/>
      <c r="J81" s="227"/>
      <c r="K81" s="227"/>
      <c r="L81" s="227"/>
      <c r="M81" s="227"/>
      <c r="N81" s="227"/>
      <c r="O81" s="227"/>
      <c r="P81" s="227"/>
      <c r="Q81" s="227"/>
      <c r="R81" s="227"/>
      <c r="S81" s="227"/>
      <c r="T81" s="227"/>
      <c r="U81" s="227"/>
      <c r="V81" s="227"/>
      <c r="W81" s="227"/>
      <c r="X81" s="227"/>
      <c r="Y81" s="227"/>
      <c r="Z81" s="227"/>
      <c r="AA81" s="227"/>
      <c r="AB81" s="227"/>
      <c r="AC81" s="227"/>
      <c r="AD81" s="227"/>
      <c r="AE81" s="227"/>
      <c r="AF81" s="227"/>
      <c r="AG81" s="227"/>
      <c r="AH81" s="227"/>
      <c r="AI81" s="227"/>
      <c r="AJ81" s="227"/>
      <c r="AK81" s="227"/>
      <c r="AL81" s="227"/>
      <c r="AM81" s="227"/>
      <c r="AN81" s="227"/>
      <c r="AO81" s="227"/>
      <c r="AP81" s="227"/>
      <c r="AQ81" s="227"/>
      <c r="AR81" s="227"/>
      <c r="AS81" s="227"/>
      <c r="AT81" s="227"/>
      <c r="AU81" s="227"/>
      <c r="AV81" s="227"/>
    </row>
    <row r="82" spans="9:48" s="5" customFormat="1">
      <c r="I82" s="227"/>
      <c r="J82" s="227"/>
      <c r="K82" s="227"/>
      <c r="L82" s="227"/>
      <c r="M82" s="227"/>
      <c r="N82" s="227"/>
      <c r="O82" s="227"/>
      <c r="P82" s="227"/>
      <c r="Q82" s="227"/>
      <c r="R82" s="227"/>
      <c r="S82" s="227"/>
      <c r="T82" s="227"/>
      <c r="U82" s="227"/>
      <c r="V82" s="227"/>
      <c r="W82" s="227"/>
      <c r="X82" s="227"/>
      <c r="Y82" s="227"/>
      <c r="Z82" s="227"/>
      <c r="AA82" s="227"/>
      <c r="AB82" s="227"/>
      <c r="AC82" s="227"/>
      <c r="AD82" s="227"/>
      <c r="AE82" s="227"/>
      <c r="AF82" s="227"/>
      <c r="AG82" s="227"/>
      <c r="AH82" s="227"/>
      <c r="AI82" s="227"/>
      <c r="AJ82" s="227"/>
      <c r="AK82" s="227"/>
      <c r="AL82" s="227"/>
      <c r="AM82" s="227"/>
      <c r="AN82" s="227"/>
      <c r="AO82" s="227"/>
      <c r="AP82" s="227"/>
      <c r="AQ82" s="227"/>
      <c r="AR82" s="227"/>
      <c r="AS82" s="227"/>
      <c r="AT82" s="227"/>
      <c r="AU82" s="227"/>
      <c r="AV82" s="227"/>
    </row>
    <row r="83" spans="9:48" s="5" customFormat="1">
      <c r="I83" s="227"/>
      <c r="J83" s="227"/>
      <c r="K83" s="227"/>
      <c r="L83" s="227"/>
      <c r="M83" s="227"/>
      <c r="N83" s="227"/>
      <c r="O83" s="227"/>
      <c r="P83" s="227"/>
      <c r="Q83" s="227"/>
      <c r="R83" s="227"/>
      <c r="S83" s="227"/>
      <c r="T83" s="227"/>
      <c r="U83" s="227"/>
      <c r="V83" s="227"/>
      <c r="W83" s="227"/>
      <c r="X83" s="227"/>
      <c r="Y83" s="227"/>
      <c r="Z83" s="227"/>
      <c r="AA83" s="227"/>
      <c r="AB83" s="227"/>
      <c r="AC83" s="227"/>
      <c r="AD83" s="227"/>
      <c r="AE83" s="227"/>
      <c r="AF83" s="227"/>
      <c r="AG83" s="227"/>
      <c r="AH83" s="227"/>
      <c r="AI83" s="227"/>
      <c r="AJ83" s="227"/>
      <c r="AK83" s="227"/>
      <c r="AL83" s="227"/>
      <c r="AM83" s="227"/>
      <c r="AN83" s="227"/>
      <c r="AO83" s="227"/>
      <c r="AP83" s="227"/>
      <c r="AQ83" s="227"/>
      <c r="AR83" s="227"/>
      <c r="AS83" s="227"/>
      <c r="AT83" s="227"/>
      <c r="AU83" s="227"/>
      <c r="AV83" s="227"/>
    </row>
    <row r="84" spans="9:48" s="5" customFormat="1">
      <c r="I84" s="227"/>
      <c r="J84" s="227"/>
      <c r="K84" s="227"/>
      <c r="L84" s="227"/>
      <c r="M84" s="227"/>
      <c r="N84" s="227"/>
      <c r="O84" s="227"/>
      <c r="P84" s="227"/>
      <c r="Q84" s="227"/>
      <c r="R84" s="227"/>
      <c r="S84" s="227"/>
      <c r="T84" s="227"/>
      <c r="U84" s="227"/>
      <c r="V84" s="227"/>
      <c r="W84" s="227"/>
      <c r="X84" s="227"/>
      <c r="Y84" s="227"/>
      <c r="Z84" s="227"/>
      <c r="AA84" s="227"/>
      <c r="AB84" s="227"/>
      <c r="AC84" s="227"/>
      <c r="AD84" s="227"/>
      <c r="AE84" s="227"/>
      <c r="AF84" s="227"/>
      <c r="AG84" s="227"/>
      <c r="AH84" s="227"/>
      <c r="AI84" s="227"/>
      <c r="AJ84" s="227"/>
      <c r="AK84" s="227"/>
      <c r="AL84" s="227"/>
      <c r="AM84" s="227"/>
      <c r="AN84" s="227"/>
      <c r="AO84" s="227"/>
      <c r="AP84" s="227"/>
      <c r="AQ84" s="227"/>
      <c r="AR84" s="227"/>
      <c r="AS84" s="227"/>
      <c r="AT84" s="227"/>
      <c r="AU84" s="227"/>
      <c r="AV84" s="227"/>
    </row>
    <row r="85" spans="9:48" s="5" customFormat="1">
      <c r="I85" s="227"/>
      <c r="J85" s="227"/>
      <c r="K85" s="227"/>
      <c r="L85" s="227"/>
      <c r="M85" s="227"/>
      <c r="N85" s="227"/>
      <c r="O85" s="227"/>
      <c r="P85" s="227"/>
      <c r="Q85" s="227"/>
      <c r="R85" s="227"/>
      <c r="S85" s="227"/>
      <c r="T85" s="227"/>
      <c r="U85" s="227"/>
      <c r="V85" s="227"/>
      <c r="W85" s="227"/>
      <c r="X85" s="227"/>
      <c r="Y85" s="227"/>
      <c r="Z85" s="227"/>
      <c r="AA85" s="227"/>
      <c r="AB85" s="227"/>
      <c r="AC85" s="227"/>
      <c r="AD85" s="227"/>
      <c r="AE85" s="227"/>
      <c r="AF85" s="227"/>
      <c r="AG85" s="227"/>
      <c r="AH85" s="227"/>
      <c r="AI85" s="227"/>
      <c r="AJ85" s="227"/>
      <c r="AK85" s="227"/>
      <c r="AL85" s="227"/>
      <c r="AM85" s="227"/>
      <c r="AN85" s="227"/>
      <c r="AO85" s="227"/>
      <c r="AP85" s="227"/>
      <c r="AQ85" s="227"/>
      <c r="AR85" s="227"/>
      <c r="AS85" s="227"/>
      <c r="AT85" s="227"/>
      <c r="AU85" s="227"/>
      <c r="AV85" s="227"/>
    </row>
    <row r="86" spans="9:48" s="5" customFormat="1">
      <c r="I86" s="227"/>
      <c r="J86" s="227"/>
      <c r="K86" s="227"/>
      <c r="L86" s="227"/>
      <c r="M86" s="227"/>
      <c r="N86" s="227"/>
      <c r="O86" s="227"/>
      <c r="P86" s="227"/>
      <c r="Q86" s="227"/>
      <c r="R86" s="227"/>
      <c r="S86" s="227"/>
      <c r="T86" s="227"/>
      <c r="U86" s="227"/>
      <c r="V86" s="227"/>
      <c r="W86" s="227"/>
      <c r="X86" s="227"/>
      <c r="Y86" s="227"/>
      <c r="Z86" s="227"/>
      <c r="AA86" s="227"/>
      <c r="AB86" s="227"/>
      <c r="AC86" s="227"/>
      <c r="AD86" s="227"/>
      <c r="AE86" s="227"/>
      <c r="AF86" s="227"/>
      <c r="AG86" s="227"/>
      <c r="AH86" s="227"/>
      <c r="AI86" s="227"/>
      <c r="AJ86" s="227"/>
      <c r="AK86" s="227"/>
      <c r="AL86" s="227"/>
      <c r="AM86" s="227"/>
      <c r="AN86" s="227"/>
      <c r="AO86" s="227"/>
      <c r="AP86" s="227"/>
      <c r="AQ86" s="227"/>
      <c r="AR86" s="227"/>
      <c r="AS86" s="227"/>
      <c r="AT86" s="227"/>
      <c r="AU86" s="227"/>
      <c r="AV86" s="227"/>
    </row>
    <row r="87" spans="9:48" s="5" customFormat="1">
      <c r="I87" s="227"/>
      <c r="J87" s="227"/>
      <c r="K87" s="227"/>
      <c r="L87" s="227"/>
      <c r="M87" s="227"/>
      <c r="N87" s="227"/>
      <c r="O87" s="227"/>
      <c r="P87" s="227"/>
      <c r="Q87" s="227"/>
      <c r="R87" s="227"/>
      <c r="S87" s="227"/>
      <c r="T87" s="227"/>
      <c r="U87" s="227"/>
      <c r="V87" s="227"/>
      <c r="W87" s="227"/>
      <c r="X87" s="227"/>
      <c r="Y87" s="227"/>
      <c r="Z87" s="227"/>
      <c r="AA87" s="227"/>
      <c r="AB87" s="227"/>
      <c r="AC87" s="227"/>
      <c r="AD87" s="227"/>
      <c r="AE87" s="227"/>
      <c r="AF87" s="227"/>
      <c r="AG87" s="227"/>
      <c r="AH87" s="227"/>
      <c r="AI87" s="227"/>
      <c r="AJ87" s="227"/>
      <c r="AK87" s="227"/>
      <c r="AL87" s="227"/>
      <c r="AM87" s="227"/>
      <c r="AN87" s="227"/>
      <c r="AO87" s="227"/>
      <c r="AP87" s="227"/>
      <c r="AQ87" s="227"/>
      <c r="AR87" s="227"/>
      <c r="AS87" s="227"/>
      <c r="AT87" s="227"/>
      <c r="AU87" s="227"/>
      <c r="AV87" s="227"/>
    </row>
    <row r="88" spans="9:48" s="5" customFormat="1">
      <c r="I88" s="227"/>
      <c r="J88" s="227"/>
      <c r="K88" s="227"/>
      <c r="L88" s="227"/>
      <c r="M88" s="227"/>
      <c r="N88" s="227"/>
      <c r="O88" s="227"/>
      <c r="P88" s="227"/>
      <c r="Q88" s="227"/>
      <c r="R88" s="227"/>
      <c r="S88" s="227"/>
      <c r="T88" s="227"/>
      <c r="U88" s="227"/>
      <c r="V88" s="227"/>
      <c r="W88" s="227"/>
      <c r="X88" s="227"/>
      <c r="Y88" s="227"/>
      <c r="Z88" s="227"/>
      <c r="AA88" s="227"/>
      <c r="AB88" s="227"/>
      <c r="AC88" s="227"/>
      <c r="AD88" s="227"/>
      <c r="AE88" s="227"/>
      <c r="AF88" s="227"/>
      <c r="AG88" s="227"/>
      <c r="AH88" s="227"/>
      <c r="AI88" s="227"/>
      <c r="AJ88" s="227"/>
      <c r="AK88" s="227"/>
      <c r="AL88" s="227"/>
      <c r="AM88" s="227"/>
      <c r="AN88" s="227"/>
      <c r="AO88" s="227"/>
      <c r="AP88" s="227"/>
      <c r="AQ88" s="227"/>
      <c r="AR88" s="227"/>
      <c r="AS88" s="227"/>
      <c r="AT88" s="227"/>
      <c r="AU88" s="227"/>
      <c r="AV88" s="227"/>
    </row>
    <row r="89" spans="9:48" s="5" customFormat="1">
      <c r="I89" s="227"/>
      <c r="J89" s="227"/>
      <c r="K89" s="227"/>
      <c r="L89" s="227"/>
      <c r="M89" s="227"/>
      <c r="N89" s="227"/>
      <c r="O89" s="227"/>
      <c r="P89" s="227"/>
      <c r="Q89" s="227"/>
      <c r="R89" s="227"/>
      <c r="S89" s="227"/>
      <c r="T89" s="227"/>
      <c r="U89" s="227"/>
      <c r="V89" s="227"/>
      <c r="W89" s="227"/>
      <c r="X89" s="227"/>
      <c r="Y89" s="227"/>
      <c r="Z89" s="227"/>
      <c r="AA89" s="227"/>
      <c r="AB89" s="227"/>
      <c r="AC89" s="227"/>
      <c r="AD89" s="227"/>
      <c r="AE89" s="227"/>
      <c r="AF89" s="227"/>
      <c r="AG89" s="227"/>
      <c r="AH89" s="227"/>
      <c r="AI89" s="227"/>
      <c r="AJ89" s="227"/>
      <c r="AK89" s="227"/>
      <c r="AL89" s="227"/>
      <c r="AM89" s="227"/>
      <c r="AN89" s="227"/>
      <c r="AO89" s="227"/>
      <c r="AP89" s="227"/>
      <c r="AQ89" s="227"/>
      <c r="AR89" s="227"/>
      <c r="AS89" s="227"/>
      <c r="AT89" s="227"/>
      <c r="AU89" s="227"/>
      <c r="AV89" s="227"/>
    </row>
    <row r="90" spans="9:48" s="5" customFormat="1">
      <c r="I90" s="227"/>
      <c r="J90" s="227"/>
      <c r="K90" s="227"/>
      <c r="L90" s="227"/>
      <c r="M90" s="227"/>
      <c r="N90" s="227"/>
      <c r="O90" s="227"/>
      <c r="P90" s="227"/>
      <c r="Q90" s="227"/>
      <c r="R90" s="227"/>
      <c r="S90" s="227"/>
      <c r="T90" s="227"/>
      <c r="U90" s="227"/>
      <c r="V90" s="227"/>
      <c r="W90" s="227"/>
      <c r="X90" s="227"/>
      <c r="Y90" s="227"/>
      <c r="Z90" s="227"/>
      <c r="AA90" s="227"/>
      <c r="AB90" s="227"/>
      <c r="AC90" s="227"/>
      <c r="AD90" s="227"/>
      <c r="AE90" s="227"/>
      <c r="AF90" s="227"/>
      <c r="AG90" s="227"/>
      <c r="AH90" s="227"/>
      <c r="AI90" s="227"/>
      <c r="AJ90" s="227"/>
      <c r="AK90" s="227"/>
      <c r="AL90" s="227"/>
      <c r="AM90" s="227"/>
      <c r="AN90" s="227"/>
      <c r="AO90" s="227"/>
      <c r="AP90" s="227"/>
      <c r="AQ90" s="227"/>
      <c r="AR90" s="227"/>
      <c r="AS90" s="227"/>
      <c r="AT90" s="227"/>
      <c r="AU90" s="227"/>
      <c r="AV90" s="227"/>
    </row>
    <row r="91" spans="9:48" s="5" customFormat="1">
      <c r="I91" s="227"/>
      <c r="J91" s="227"/>
      <c r="K91" s="227"/>
      <c r="L91" s="227"/>
      <c r="M91" s="227"/>
      <c r="N91" s="227"/>
      <c r="O91" s="227"/>
      <c r="P91" s="227"/>
      <c r="Q91" s="227"/>
      <c r="R91" s="227"/>
      <c r="S91" s="227"/>
      <c r="T91" s="227"/>
      <c r="U91" s="227"/>
      <c r="V91" s="227"/>
      <c r="W91" s="227"/>
      <c r="X91" s="227"/>
      <c r="Y91" s="227"/>
      <c r="Z91" s="227"/>
      <c r="AA91" s="227"/>
      <c r="AB91" s="227"/>
      <c r="AC91" s="227"/>
      <c r="AD91" s="227"/>
      <c r="AE91" s="227"/>
      <c r="AF91" s="227"/>
      <c r="AG91" s="227"/>
      <c r="AH91" s="227"/>
      <c r="AI91" s="227"/>
      <c r="AJ91" s="227"/>
      <c r="AK91" s="227"/>
      <c r="AL91" s="227"/>
      <c r="AM91" s="227"/>
      <c r="AN91" s="227"/>
      <c r="AO91" s="227"/>
      <c r="AP91" s="227"/>
      <c r="AQ91" s="227"/>
      <c r="AR91" s="227"/>
      <c r="AS91" s="227"/>
      <c r="AT91" s="227"/>
      <c r="AU91" s="227"/>
      <c r="AV91" s="227"/>
    </row>
    <row r="92" spans="9:48" s="5" customFormat="1">
      <c r="I92" s="227"/>
      <c r="J92" s="227"/>
      <c r="K92" s="227"/>
      <c r="L92" s="227"/>
      <c r="M92" s="227"/>
      <c r="N92" s="227"/>
      <c r="O92" s="227"/>
      <c r="P92" s="227"/>
      <c r="Q92" s="227"/>
      <c r="R92" s="227"/>
      <c r="S92" s="227"/>
      <c r="T92" s="227"/>
      <c r="U92" s="227"/>
      <c r="V92" s="227"/>
      <c r="W92" s="227"/>
      <c r="X92" s="227"/>
      <c r="Y92" s="227"/>
      <c r="Z92" s="227"/>
      <c r="AA92" s="227"/>
      <c r="AB92" s="227"/>
      <c r="AC92" s="227"/>
      <c r="AD92" s="227"/>
      <c r="AE92" s="227"/>
      <c r="AF92" s="227"/>
      <c r="AG92" s="227"/>
      <c r="AH92" s="227"/>
      <c r="AI92" s="227"/>
      <c r="AJ92" s="227"/>
      <c r="AK92" s="227"/>
      <c r="AL92" s="227"/>
      <c r="AM92" s="227"/>
      <c r="AN92" s="227"/>
      <c r="AO92" s="227"/>
      <c r="AP92" s="227"/>
      <c r="AQ92" s="227"/>
      <c r="AR92" s="227"/>
      <c r="AS92" s="227"/>
      <c r="AT92" s="227"/>
      <c r="AU92" s="227"/>
      <c r="AV92" s="227"/>
    </row>
    <row r="93" spans="9:48" s="5" customFormat="1"/>
    <row r="94" spans="9:48" s="5" customFormat="1"/>
    <row r="95" spans="9:48" s="5" customFormat="1"/>
    <row r="96" spans="9:48" s="5" customFormat="1"/>
    <row r="97" spans="1:2" s="5" customFormat="1">
      <c r="A97" s="287"/>
      <c r="B97" s="287"/>
    </row>
    <row r="98" spans="1:2" s="5" customFormat="1">
      <c r="A98" s="287"/>
      <c r="B98" s="287"/>
    </row>
    <row r="99" spans="1:2" s="5" customFormat="1">
      <c r="A99" s="287"/>
      <c r="B99" s="287"/>
    </row>
    <row r="100" spans="1:2" s="5" customFormat="1">
      <c r="A100" s="287"/>
      <c r="B100" s="287"/>
    </row>
    <row r="101" spans="1:2" s="5" customFormat="1">
      <c r="A101" s="287"/>
      <c r="B101" s="287"/>
    </row>
    <row r="102" spans="1:2" s="5" customFormat="1">
      <c r="A102" s="287"/>
      <c r="B102" s="287"/>
    </row>
    <row r="103" spans="1:2" s="5" customFormat="1">
      <c r="A103" s="287"/>
      <c r="B103" s="287"/>
    </row>
    <row r="104" spans="1:2" s="5" customFormat="1">
      <c r="A104" s="287"/>
      <c r="B104" s="287"/>
    </row>
    <row r="105" spans="1:2" s="5" customFormat="1">
      <c r="A105" s="287"/>
      <c r="B105" s="287"/>
    </row>
    <row r="106" spans="1:2" s="5" customFormat="1">
      <c r="A106" s="287"/>
      <c r="B106" s="287"/>
    </row>
    <row r="107" spans="1:2" s="5" customFormat="1">
      <c r="A107" s="287"/>
      <c r="B107" s="287"/>
    </row>
    <row r="108" spans="1:2" s="5" customFormat="1">
      <c r="A108" s="287"/>
      <c r="B108" s="287"/>
    </row>
    <row r="109" spans="1:2" s="5" customFormat="1">
      <c r="A109" s="287"/>
      <c r="B109" s="287"/>
    </row>
    <row r="110" spans="1:2" s="5" customFormat="1">
      <c r="A110" s="287"/>
      <c r="B110" s="287"/>
    </row>
    <row r="111" spans="1:2" s="5" customFormat="1">
      <c r="A111" s="287"/>
      <c r="B111" s="287"/>
    </row>
    <row r="112" spans="1:2" s="5" customFormat="1">
      <c r="A112" s="287"/>
      <c r="B112" s="287"/>
    </row>
    <row r="113" spans="1:2" s="5" customFormat="1">
      <c r="A113" s="287"/>
      <c r="B113" s="287"/>
    </row>
    <row r="114" spans="1:2" s="5" customFormat="1">
      <c r="A114" s="287"/>
      <c r="B114" s="287"/>
    </row>
    <row r="115" spans="1:2" s="5" customFormat="1">
      <c r="A115" s="287"/>
      <c r="B115" s="287"/>
    </row>
    <row r="116" spans="1:2" s="5" customFormat="1">
      <c r="A116" s="287"/>
      <c r="B116" s="287"/>
    </row>
    <row r="117" spans="1:2" s="5" customFormat="1">
      <c r="A117" s="287"/>
      <c r="B117" s="287"/>
    </row>
    <row r="118" spans="1:2" s="5" customFormat="1">
      <c r="A118" s="287"/>
      <c r="B118" s="287"/>
    </row>
    <row r="119" spans="1:2" s="5" customFormat="1">
      <c r="A119" s="287"/>
      <c r="B119" s="287"/>
    </row>
    <row r="120" spans="1:2" s="5" customFormat="1">
      <c r="A120" s="287"/>
      <c r="B120" s="287"/>
    </row>
    <row r="121" spans="1:2" s="5" customFormat="1">
      <c r="A121" s="287"/>
      <c r="B121" s="287"/>
    </row>
    <row r="122" spans="1:2" s="5" customFormat="1">
      <c r="A122" s="287"/>
      <c r="B122" s="287"/>
    </row>
    <row r="123" spans="1:2" s="5" customFormat="1">
      <c r="A123" s="287"/>
      <c r="B123" s="287"/>
    </row>
    <row r="124" spans="1:2" s="5" customFormat="1">
      <c r="A124" s="287"/>
      <c r="B124" s="287"/>
    </row>
    <row r="125" spans="1:2" s="5" customFormat="1">
      <c r="A125" s="287"/>
      <c r="B125" s="287"/>
    </row>
    <row r="126" spans="1:2" s="5" customFormat="1">
      <c r="A126" s="287"/>
      <c r="B126" s="287"/>
    </row>
    <row r="127" spans="1:2" s="5" customFormat="1">
      <c r="A127" s="287"/>
      <c r="B127" s="287"/>
    </row>
    <row r="128" spans="1:2" s="5" customFormat="1">
      <c r="A128" s="287"/>
      <c r="B128" s="287"/>
    </row>
    <row r="129" spans="1:2" s="5" customFormat="1">
      <c r="A129" s="287"/>
      <c r="B129" s="287"/>
    </row>
    <row r="130" spans="1:2" s="5" customFormat="1">
      <c r="A130" s="287"/>
      <c r="B130" s="287"/>
    </row>
    <row r="131" spans="1:2" s="5" customFormat="1">
      <c r="A131" s="287"/>
      <c r="B131" s="287"/>
    </row>
    <row r="132" spans="1:2" s="5" customFormat="1">
      <c r="A132" s="287"/>
      <c r="B132" s="287"/>
    </row>
    <row r="133" spans="1:2" s="5" customFormat="1">
      <c r="A133" s="287"/>
      <c r="B133" s="287"/>
    </row>
    <row r="134" spans="1:2" s="5" customFormat="1">
      <c r="A134" s="287"/>
      <c r="B134" s="287"/>
    </row>
    <row r="135" spans="1:2" s="5" customFormat="1">
      <c r="A135" s="287"/>
      <c r="B135" s="287"/>
    </row>
    <row r="136" spans="1:2" s="5" customFormat="1">
      <c r="A136" s="287"/>
      <c r="B136" s="287"/>
    </row>
    <row r="137" spans="1:2" s="5" customFormat="1">
      <c r="A137" s="287"/>
      <c r="B137" s="287"/>
    </row>
    <row r="138" spans="1:2" s="5" customFormat="1">
      <c r="A138" s="287"/>
      <c r="B138" s="287">
        <v>0</v>
      </c>
    </row>
    <row r="139" spans="1:2" s="5" customFormat="1">
      <c r="A139" s="287"/>
      <c r="B139" s="287">
        <v>0</v>
      </c>
    </row>
    <row r="140" spans="1:2" s="5" customFormat="1">
      <c r="A140" s="287"/>
      <c r="B140" s="287">
        <v>0</v>
      </c>
    </row>
    <row r="141" spans="1:2" s="5" customFormat="1">
      <c r="A141" s="287"/>
      <c r="B141" s="287"/>
    </row>
    <row r="142" spans="1:2" s="5" customFormat="1">
      <c r="A142" s="287"/>
      <c r="B142" s="287"/>
    </row>
    <row r="143" spans="1:2" s="5" customFormat="1">
      <c r="A143" s="287"/>
      <c r="B143" s="287"/>
    </row>
    <row r="144" spans="1:2" s="5" customFormat="1">
      <c r="A144" s="287"/>
      <c r="B144" s="287"/>
    </row>
    <row r="145" spans="1:3" s="5" customFormat="1">
      <c r="A145" s="287"/>
      <c r="B145" s="287"/>
      <c r="C145" s="237"/>
    </row>
    <row r="146" spans="1:3" s="5" customFormat="1">
      <c r="A146" s="287"/>
      <c r="B146" s="287"/>
      <c r="C146" s="237"/>
    </row>
    <row r="147" spans="1:3" s="5" customFormat="1">
      <c r="A147" s="287"/>
      <c r="B147" s="287"/>
      <c r="C147" s="492"/>
    </row>
    <row r="148" spans="1:3" s="5" customFormat="1">
      <c r="A148" s="287"/>
      <c r="B148" s="287"/>
      <c r="C148" s="492"/>
    </row>
    <row r="149" spans="1:3" s="5" customFormat="1">
      <c r="A149" s="287"/>
      <c r="B149" s="287"/>
      <c r="C149" s="492"/>
    </row>
    <row r="150" spans="1:3" s="5" customFormat="1">
      <c r="A150" s="287"/>
      <c r="B150" s="287"/>
      <c r="C150" s="492"/>
    </row>
    <row r="151" spans="1:3" s="5" customFormat="1">
      <c r="A151" s="287"/>
      <c r="B151" s="287"/>
      <c r="C151" s="237"/>
    </row>
    <row r="152" spans="1:3" s="5" customFormat="1">
      <c r="A152" s="287"/>
      <c r="B152" s="287"/>
      <c r="C152" s="492"/>
    </row>
    <row r="153" spans="1:3" s="5" customFormat="1">
      <c r="A153" s="287"/>
      <c r="B153" s="287"/>
      <c r="C153" s="492"/>
    </row>
    <row r="154" spans="1:3" s="5" customFormat="1">
      <c r="A154" s="287"/>
      <c r="B154" s="287"/>
      <c r="C154" s="237"/>
    </row>
    <row r="155" spans="1:3" s="5" customFormat="1">
      <c r="A155" s="287"/>
      <c r="B155" s="287"/>
      <c r="C155" s="237"/>
    </row>
    <row r="156" spans="1:3" s="5" customFormat="1">
      <c r="A156" s="287"/>
      <c r="B156" s="287"/>
      <c r="C156" s="237"/>
    </row>
    <row r="157" spans="1:3" s="5" customFormat="1">
      <c r="A157" s="287"/>
      <c r="B157" s="287"/>
      <c r="C157" s="237"/>
    </row>
    <row r="158" spans="1:3" s="5" customFormat="1">
      <c r="A158" s="287"/>
      <c r="B158" s="287"/>
      <c r="C158" s="237"/>
    </row>
    <row r="159" spans="1:3" s="5" customFormat="1">
      <c r="A159" s="287"/>
      <c r="B159" s="287"/>
      <c r="C159" s="237"/>
    </row>
    <row r="160" spans="1:3" s="5" customFormat="1">
      <c r="A160" s="287"/>
      <c r="B160" s="287"/>
      <c r="C160" s="237"/>
    </row>
    <row r="161" spans="1:3" s="5" customFormat="1">
      <c r="A161" s="287"/>
      <c r="B161" s="287"/>
      <c r="C161" s="237"/>
    </row>
    <row r="162" spans="1:3" s="5" customFormat="1">
      <c r="A162" s="287"/>
      <c r="B162" s="287"/>
      <c r="C162" s="237"/>
    </row>
    <row r="163" spans="1:3" s="5" customFormat="1">
      <c r="A163" s="287"/>
      <c r="B163" s="287"/>
      <c r="C163" s="237"/>
    </row>
    <row r="164" spans="1:3" s="5" customFormat="1">
      <c r="A164" s="287"/>
      <c r="B164" s="287"/>
      <c r="C164" s="237"/>
    </row>
    <row r="165" spans="1:3" s="5" customFormat="1">
      <c r="A165" s="287"/>
      <c r="B165" s="287"/>
      <c r="C165" s="237"/>
    </row>
    <row r="166" spans="1:3" s="5" customFormat="1">
      <c r="A166" s="287"/>
      <c r="B166" s="287"/>
      <c r="C166" s="237"/>
    </row>
    <row r="167" spans="1:3" s="5" customFormat="1">
      <c r="A167" s="287"/>
      <c r="B167" s="287"/>
      <c r="C167" s="237"/>
    </row>
    <row r="168" spans="1:3" s="5" customFormat="1">
      <c r="A168" s="287"/>
      <c r="B168" s="287"/>
      <c r="C168" s="237"/>
    </row>
    <row r="169" spans="1:3" s="5" customFormat="1">
      <c r="A169" s="287"/>
      <c r="B169" s="287"/>
      <c r="C169" s="492"/>
    </row>
    <row r="170" spans="1:3" s="5" customFormat="1">
      <c r="A170" s="287"/>
      <c r="B170" s="287"/>
      <c r="C170" s="492"/>
    </row>
    <row r="171" spans="1:3" s="5" customFormat="1">
      <c r="A171" s="287"/>
      <c r="B171" s="287"/>
      <c r="C171" s="492"/>
    </row>
    <row r="172" spans="1:3" s="5" customFormat="1">
      <c r="A172" s="287"/>
      <c r="B172" s="287"/>
      <c r="C172" s="492"/>
    </row>
    <row r="173" spans="1:3" s="5" customFormat="1">
      <c r="A173" s="287"/>
      <c r="B173" s="287"/>
      <c r="C173" s="237"/>
    </row>
    <row r="174" spans="1:3" s="5" customFormat="1">
      <c r="A174" s="287"/>
      <c r="B174" s="287"/>
      <c r="C174" s="237"/>
    </row>
    <row r="175" spans="1:3" s="5" customFormat="1">
      <c r="A175" s="287"/>
      <c r="B175" s="287"/>
      <c r="C175" s="237"/>
    </row>
    <row r="176" spans="1:3" s="5" customFormat="1">
      <c r="A176" s="287"/>
      <c r="B176" s="287"/>
      <c r="C176" s="237"/>
    </row>
    <row r="177" spans="1:2" s="5" customFormat="1">
      <c r="A177" s="287"/>
      <c r="B177" s="287"/>
    </row>
    <row r="178" spans="1:2" s="5" customFormat="1">
      <c r="A178" s="287"/>
      <c r="B178" s="287"/>
    </row>
    <row r="179" spans="1:2" s="5" customFormat="1">
      <c r="A179" s="287"/>
      <c r="B179" s="287"/>
    </row>
    <row r="180" spans="1:2" s="5" customFormat="1">
      <c r="A180" s="287"/>
      <c r="B180" s="287"/>
    </row>
    <row r="181" spans="1:2" s="5" customFormat="1">
      <c r="A181" s="287"/>
      <c r="B181" s="287"/>
    </row>
    <row r="182" spans="1:2" s="5" customFormat="1">
      <c r="A182" s="287"/>
      <c r="B182" s="287"/>
    </row>
    <row r="183" spans="1:2" s="5" customFormat="1">
      <c r="A183" s="287"/>
      <c r="B183" s="287"/>
    </row>
    <row r="184" spans="1:2" s="5" customFormat="1">
      <c r="A184" s="287"/>
      <c r="B184" s="287"/>
    </row>
    <row r="185" spans="1:2" s="5" customFormat="1">
      <c r="A185" s="287"/>
      <c r="B185" s="287"/>
    </row>
    <row r="186" spans="1:2" s="5" customFormat="1">
      <c r="A186" s="287"/>
      <c r="B186" s="287"/>
    </row>
    <row r="187" spans="1:2" s="5" customFormat="1">
      <c r="A187" s="287"/>
      <c r="B187" s="287"/>
    </row>
    <row r="188" spans="1:2" s="5" customFormat="1">
      <c r="A188" s="287"/>
      <c r="B188" s="287"/>
    </row>
    <row r="189" spans="1:2" s="5" customFormat="1">
      <c r="A189" s="287"/>
      <c r="B189" s="287"/>
    </row>
    <row r="190" spans="1:2" s="5" customFormat="1">
      <c r="A190" s="287"/>
      <c r="B190" s="287"/>
    </row>
    <row r="191" spans="1:2" s="5" customFormat="1">
      <c r="A191" s="287"/>
      <c r="B191" s="287"/>
    </row>
    <row r="192" spans="1:2" s="5" customFormat="1">
      <c r="A192" s="287"/>
      <c r="B192" s="287"/>
    </row>
    <row r="193" spans="1:2" s="5" customFormat="1">
      <c r="A193" s="287"/>
      <c r="B193" s="287"/>
    </row>
    <row r="194" spans="1:2" s="5" customFormat="1">
      <c r="A194" s="287"/>
      <c r="B194" s="287"/>
    </row>
    <row r="195" spans="1:2" s="5" customFormat="1">
      <c r="A195" s="287"/>
      <c r="B195" s="287"/>
    </row>
    <row r="196" spans="1:2" s="5" customFormat="1">
      <c r="A196" s="287"/>
      <c r="B196" s="287"/>
    </row>
    <row r="197" spans="1:2" s="5" customFormat="1">
      <c r="A197" s="287"/>
      <c r="B197" s="287"/>
    </row>
    <row r="198" spans="1:2" s="5" customFormat="1">
      <c r="A198" s="287"/>
      <c r="B198" s="287"/>
    </row>
    <row r="199" spans="1:2" s="5" customFormat="1">
      <c r="A199" s="287"/>
      <c r="B199" s="287"/>
    </row>
    <row r="200" spans="1:2" s="5" customFormat="1">
      <c r="A200" s="287"/>
      <c r="B200" s="287"/>
    </row>
    <row r="201" spans="1:2" s="5" customFormat="1">
      <c r="A201" s="287"/>
      <c r="B201" s="287"/>
    </row>
    <row r="202" spans="1:2" s="5" customFormat="1">
      <c r="A202" s="287"/>
      <c r="B202" s="287"/>
    </row>
    <row r="203" spans="1:2" s="5" customFormat="1">
      <c r="A203" s="287"/>
      <c r="B203" s="287"/>
    </row>
    <row r="204" spans="1:2" s="5" customFormat="1">
      <c r="A204" s="287"/>
      <c r="B204" s="287"/>
    </row>
    <row r="205" spans="1:2" s="5" customFormat="1">
      <c r="A205" s="287"/>
      <c r="B205" s="287"/>
    </row>
    <row r="206" spans="1:2" s="5" customFormat="1">
      <c r="A206" s="287"/>
      <c r="B206" s="287"/>
    </row>
    <row r="207" spans="1:2" s="5" customFormat="1">
      <c r="A207" s="287"/>
      <c r="B207" s="287"/>
    </row>
    <row r="208" spans="1:2" s="5" customFormat="1">
      <c r="A208" s="287"/>
      <c r="B208" s="287"/>
    </row>
    <row r="209" spans="1:2" s="5" customFormat="1">
      <c r="A209" s="287"/>
      <c r="B209" s="287"/>
    </row>
    <row r="210" spans="1:2" s="5" customFormat="1">
      <c r="A210" s="287"/>
      <c r="B210" s="287"/>
    </row>
    <row r="211" spans="1:2" s="5" customFormat="1">
      <c r="A211" s="287"/>
      <c r="B211" s="287"/>
    </row>
    <row r="212" spans="1:2" s="5" customFormat="1">
      <c r="A212" s="287"/>
      <c r="B212" s="287"/>
    </row>
    <row r="213" spans="1:2" s="5" customFormat="1">
      <c r="A213" s="287"/>
      <c r="B213" s="287"/>
    </row>
    <row r="214" spans="1:2" s="5" customFormat="1">
      <c r="A214" s="287"/>
      <c r="B214" s="287"/>
    </row>
    <row r="215" spans="1:2" s="5" customFormat="1">
      <c r="A215" s="287"/>
      <c r="B215" s="287"/>
    </row>
    <row r="216" spans="1:2" s="5" customFormat="1">
      <c r="A216" s="287"/>
      <c r="B216" s="287"/>
    </row>
    <row r="217" spans="1:2" s="5" customFormat="1">
      <c r="A217" s="287"/>
      <c r="B217" s="287"/>
    </row>
    <row r="218" spans="1:2" s="5" customFormat="1">
      <c r="A218" s="287"/>
      <c r="B218" s="287"/>
    </row>
    <row r="219" spans="1:2" s="5" customFormat="1">
      <c r="A219" s="287"/>
      <c r="B219" s="287"/>
    </row>
    <row r="220" spans="1:2" s="5" customFormat="1">
      <c r="A220" s="287"/>
      <c r="B220" s="287"/>
    </row>
    <row r="221" spans="1:2" s="5" customFormat="1">
      <c r="A221" s="287"/>
      <c r="B221" s="287"/>
    </row>
    <row r="222" spans="1:2" s="5" customFormat="1">
      <c r="A222" s="287"/>
      <c r="B222" s="287"/>
    </row>
    <row r="223" spans="1:2" s="5" customFormat="1">
      <c r="A223" s="287"/>
      <c r="B223" s="287"/>
    </row>
    <row r="224" spans="1:2" s="5" customFormat="1">
      <c r="A224" s="287"/>
      <c r="B224" s="287"/>
    </row>
    <row r="225" spans="1:2" s="5" customFormat="1">
      <c r="A225" s="287"/>
      <c r="B225" s="287"/>
    </row>
    <row r="226" spans="1:2" s="5" customFormat="1">
      <c r="A226" s="287"/>
      <c r="B226" s="287"/>
    </row>
    <row r="227" spans="1:2" s="5" customFormat="1">
      <c r="A227" s="287"/>
      <c r="B227" s="287"/>
    </row>
    <row r="228" spans="1:2" s="5" customFormat="1">
      <c r="A228" s="287"/>
      <c r="B228" s="287"/>
    </row>
    <row r="229" spans="1:2" s="5" customFormat="1">
      <c r="A229" s="287"/>
      <c r="B229" s="287"/>
    </row>
    <row r="230" spans="1:2" s="5" customFormat="1">
      <c r="A230" s="287"/>
      <c r="B230" s="287"/>
    </row>
    <row r="231" spans="1:2" s="5" customFormat="1">
      <c r="A231" s="287"/>
      <c r="B231" s="287"/>
    </row>
    <row r="232" spans="1:2" s="5" customFormat="1">
      <c r="A232" s="287"/>
      <c r="B232" s="287"/>
    </row>
    <row r="233" spans="1:2" s="5" customFormat="1">
      <c r="A233" s="287"/>
      <c r="B233" s="287"/>
    </row>
    <row r="234" spans="1:2" s="5" customFormat="1">
      <c r="A234" s="287"/>
      <c r="B234" s="287"/>
    </row>
    <row r="235" spans="1:2" s="5" customFormat="1">
      <c r="A235" s="287"/>
      <c r="B235" s="287"/>
    </row>
    <row r="236" spans="1:2" s="5" customFormat="1">
      <c r="A236" s="287"/>
      <c r="B236" s="287"/>
    </row>
    <row r="237" spans="1:2" s="5" customFormat="1">
      <c r="A237" s="287"/>
      <c r="B237" s="287"/>
    </row>
    <row r="238" spans="1:2" s="5" customFormat="1">
      <c r="A238" s="287"/>
      <c r="B238" s="287"/>
    </row>
    <row r="239" spans="1:2" s="5" customFormat="1">
      <c r="A239" s="287"/>
      <c r="B239" s="287"/>
    </row>
    <row r="240" spans="1:2" s="5" customFormat="1">
      <c r="A240" s="287"/>
      <c r="B240" s="287"/>
    </row>
    <row r="241" spans="1:2" s="5" customFormat="1">
      <c r="A241" s="287"/>
      <c r="B241" s="287"/>
    </row>
    <row r="242" spans="1:2" s="5" customFormat="1">
      <c r="A242" s="287"/>
      <c r="B242" s="287"/>
    </row>
    <row r="243" spans="1:2" s="5" customFormat="1">
      <c r="A243" s="287"/>
      <c r="B243" s="287"/>
    </row>
    <row r="244" spans="1:2" s="5" customFormat="1">
      <c r="A244" s="287"/>
      <c r="B244" s="287"/>
    </row>
    <row r="245" spans="1:2" s="5" customFormat="1">
      <c r="A245" s="287"/>
      <c r="B245" s="287"/>
    </row>
    <row r="246" spans="1:2" s="5" customFormat="1">
      <c r="A246" s="287"/>
      <c r="B246" s="287"/>
    </row>
    <row r="247" spans="1:2" s="5" customFormat="1">
      <c r="A247" s="287"/>
      <c r="B247" s="287"/>
    </row>
    <row r="248" spans="1:2" s="5" customFormat="1">
      <c r="A248" s="287"/>
      <c r="B248" s="287"/>
    </row>
    <row r="249" spans="1:2" s="5" customFormat="1">
      <c r="A249" s="287"/>
      <c r="B249" s="287"/>
    </row>
    <row r="250" spans="1:2" s="5" customFormat="1">
      <c r="A250" s="287"/>
      <c r="B250" s="287"/>
    </row>
    <row r="251" spans="1:2" s="5" customFormat="1">
      <c r="A251" s="287"/>
      <c r="B251" s="287"/>
    </row>
    <row r="252" spans="1:2" s="5" customFormat="1">
      <c r="A252" s="287"/>
      <c r="B252" s="287"/>
    </row>
    <row r="253" spans="1:2" s="5" customFormat="1">
      <c r="A253" s="287"/>
      <c r="B253" s="287"/>
    </row>
    <row r="254" spans="1:2" s="5" customFormat="1">
      <c r="A254" s="287"/>
      <c r="B254" s="287"/>
    </row>
    <row r="255" spans="1:2" s="5" customFormat="1">
      <c r="A255" s="287"/>
      <c r="B255" s="287"/>
    </row>
    <row r="256" spans="1:2" s="5" customFormat="1">
      <c r="A256" s="287"/>
      <c r="B256" s="287"/>
    </row>
    <row r="257" spans="1:2" s="5" customFormat="1">
      <c r="A257" s="287"/>
      <c r="B257" s="287"/>
    </row>
    <row r="258" spans="1:2" s="5" customFormat="1">
      <c r="A258" s="287"/>
      <c r="B258" s="287"/>
    </row>
    <row r="259" spans="1:2" s="5" customFormat="1">
      <c r="A259" s="287"/>
      <c r="B259" s="287"/>
    </row>
    <row r="260" spans="1:2" s="5" customFormat="1">
      <c r="A260" s="287"/>
      <c r="B260" s="287"/>
    </row>
    <row r="261" spans="1:2" s="5" customFormat="1">
      <c r="A261" s="287"/>
      <c r="B261" s="287"/>
    </row>
    <row r="262" spans="1:2" s="5" customFormat="1">
      <c r="A262" s="287"/>
      <c r="B262" s="287"/>
    </row>
    <row r="263" spans="1:2" s="5" customFormat="1">
      <c r="A263" s="287"/>
      <c r="B263" s="287"/>
    </row>
    <row r="264" spans="1:2" s="5" customFormat="1">
      <c r="A264" s="287"/>
      <c r="B264" s="287"/>
    </row>
    <row r="265" spans="1:2" s="5" customFormat="1">
      <c r="A265" s="287"/>
      <c r="B265" s="287"/>
    </row>
    <row r="266" spans="1:2" s="5" customFormat="1">
      <c r="A266" s="287"/>
      <c r="B266" s="287"/>
    </row>
    <row r="267" spans="1:2" s="5" customFormat="1">
      <c r="A267" s="287"/>
      <c r="B267" s="287"/>
    </row>
    <row r="268" spans="1:2" s="5" customFormat="1">
      <c r="A268" s="287"/>
      <c r="B268" s="287"/>
    </row>
    <row r="269" spans="1:2" s="5" customFormat="1">
      <c r="A269" s="287"/>
      <c r="B269" s="287"/>
    </row>
    <row r="270" spans="1:2" s="5" customFormat="1">
      <c r="A270" s="287"/>
      <c r="B270" s="287"/>
    </row>
    <row r="271" spans="1:2" s="5" customFormat="1">
      <c r="A271" s="287"/>
      <c r="B271" s="287"/>
    </row>
    <row r="272" spans="1:2" s="5" customFormat="1">
      <c r="A272" s="287"/>
      <c r="B272" s="287"/>
    </row>
    <row r="273" spans="1:2" s="5" customFormat="1">
      <c r="A273" s="287"/>
      <c r="B273" s="287"/>
    </row>
    <row r="274" spans="1:2" s="5" customFormat="1">
      <c r="A274" s="287"/>
      <c r="B274" s="287"/>
    </row>
    <row r="275" spans="1:2" s="5" customFormat="1">
      <c r="A275" s="287"/>
      <c r="B275" s="287"/>
    </row>
    <row r="276" spans="1:2" s="5" customFormat="1">
      <c r="A276" s="1751"/>
      <c r="B276" s="1751"/>
    </row>
    <row r="277" spans="1:2" s="5" customFormat="1">
      <c r="A277" s="1751"/>
      <c r="B277" s="1751"/>
    </row>
    <row r="278" spans="1:2" s="5" customFormat="1">
      <c r="A278" s="1751"/>
      <c r="B278" s="1751"/>
    </row>
    <row r="279" spans="1:2" s="5" customFormat="1">
      <c r="A279" s="1751"/>
      <c r="B279" s="1751"/>
    </row>
    <row r="280" spans="1:2" s="5" customFormat="1">
      <c r="A280" s="1751"/>
      <c r="B280" s="287"/>
    </row>
    <row r="281" spans="1:2" s="5" customFormat="1">
      <c r="A281" s="1751"/>
      <c r="B281" s="1751"/>
    </row>
    <row r="282" spans="1:2" s="5" customFormat="1">
      <c r="A282" s="1751"/>
      <c r="B282" s="1751"/>
    </row>
    <row r="283" spans="1:2" s="5" customFormat="1">
      <c r="A283" s="287"/>
      <c r="B283" s="287"/>
    </row>
    <row r="284" spans="1:2" s="5" customFormat="1">
      <c r="A284" s="287"/>
      <c r="B284" s="287"/>
    </row>
    <row r="285" spans="1:2" s="5" customFormat="1">
      <c r="A285" s="287"/>
      <c r="B285" s="287"/>
    </row>
    <row r="286" spans="1:2" s="5" customFormat="1">
      <c r="A286" s="287"/>
      <c r="B286" s="287"/>
    </row>
    <row r="287" spans="1:2" s="5" customFormat="1">
      <c r="A287" s="287"/>
      <c r="B287" s="287"/>
    </row>
    <row r="288" spans="1:2" s="5" customFormat="1">
      <c r="A288" s="287"/>
      <c r="B288" s="287"/>
    </row>
    <row r="289" spans="1:2" s="5" customFormat="1">
      <c r="A289" s="287"/>
      <c r="B289" s="287"/>
    </row>
    <row r="290" spans="1:2" s="5" customFormat="1">
      <c r="A290" s="287"/>
      <c r="B290" s="287"/>
    </row>
    <row r="291" spans="1:2" s="5" customFormat="1">
      <c r="A291" s="287"/>
      <c r="B291" s="287"/>
    </row>
    <row r="292" spans="1:2" s="5" customFormat="1">
      <c r="A292" s="287"/>
      <c r="B292" s="287"/>
    </row>
    <row r="293" spans="1:2" s="5" customFormat="1">
      <c r="A293" s="287"/>
      <c r="B293" s="287"/>
    </row>
    <row r="294" spans="1:2" s="5" customFormat="1">
      <c r="A294" s="287"/>
      <c r="B294" s="287"/>
    </row>
    <row r="295" spans="1:2" s="5" customFormat="1">
      <c r="A295" s="287"/>
      <c r="B295" s="287"/>
    </row>
    <row r="296" spans="1:2" s="5" customFormat="1">
      <c r="A296" s="287"/>
      <c r="B296" s="287"/>
    </row>
    <row r="297" spans="1:2" s="5" customFormat="1">
      <c r="A297" s="287"/>
      <c r="B297" s="287"/>
    </row>
    <row r="298" spans="1:2" s="5" customFormat="1">
      <c r="A298" s="1751"/>
      <c r="B298" s="1751"/>
    </row>
    <row r="299" spans="1:2" s="5" customFormat="1">
      <c r="A299" s="1751"/>
      <c r="B299" s="1751"/>
    </row>
    <row r="300" spans="1:2" s="5" customFormat="1">
      <c r="A300" s="1751"/>
      <c r="B300" s="1751"/>
    </row>
    <row r="301" spans="1:2" s="5" customFormat="1">
      <c r="A301" s="1751"/>
      <c r="B301" s="1751"/>
    </row>
  </sheetData>
  <conditionalFormatting sqref="B225:B285 C3:C6 B330 B292 A7:A32 A34:A60 A62:A285">
    <cfRule type="cellIs" dxfId="161" priority="7" stopIfTrue="1" operator="greaterThan">
      <formula>0</formula>
    </cfRule>
  </conditionalFormatting>
  <conditionalFormatting sqref="B7:B224">
    <cfRule type="cellIs" dxfId="160" priority="6" stopIfTrue="1" operator="notEqual">
      <formula>0</formula>
    </cfRule>
  </conditionalFormatting>
  <conditionalFormatting sqref="B71">
    <cfRule type="cellIs" dxfId="159" priority="5" stopIfTrue="1" operator="notEqual">
      <formula>0</formula>
    </cfRule>
  </conditionalFormatting>
  <conditionalFormatting sqref="B225:B285 C3:C6 B330 B292 A7:A32 A34:A60 A62:A285">
    <cfRule type="cellIs" dxfId="158" priority="4" stopIfTrue="1" operator="greaterThan">
      <formula>0</formula>
    </cfRule>
  </conditionalFormatting>
  <conditionalFormatting sqref="B7:B224">
    <cfRule type="cellIs" dxfId="157" priority="3" stopIfTrue="1" operator="notEqual">
      <formula>0</formula>
    </cfRule>
  </conditionalFormatting>
  <conditionalFormatting sqref="A33">
    <cfRule type="cellIs" dxfId="156" priority="2" stopIfTrue="1" operator="greaterThan">
      <formula>0</formula>
    </cfRule>
  </conditionalFormatting>
  <conditionalFormatting sqref="A61">
    <cfRule type="cellIs" dxfId="155" priority="1" stopIfTrue="1" operator="greaterThan">
      <formula>0</formula>
    </cfRule>
  </conditionalFormatting>
  <printOptions horizontalCentered="1" gridLines="1"/>
  <pageMargins left="0.2" right="0.2" top="1.07" bottom="0.5" header="0.2" footer="0.2"/>
  <pageSetup paperSize="17" scale="62" orientation="landscape" r:id="rId1"/>
  <headerFooter alignWithMargins="0">
    <oddFooter>&amp;F</oddFooter>
  </headerFooter>
</worksheet>
</file>

<file path=xl/worksheets/sheet58.xml><?xml version="1.0" encoding="utf-8"?>
<worksheet xmlns="http://schemas.openxmlformats.org/spreadsheetml/2006/main" xmlns:r="http://schemas.openxmlformats.org/officeDocument/2006/relationships">
  <sheetPr codeName="Sheet119">
    <pageSetUpPr fitToPage="1"/>
  </sheetPr>
  <dimension ref="A1:CT310"/>
  <sheetViews>
    <sheetView topLeftCell="A88" workbookViewId="0">
      <selection sqref="A1:XFD1048576"/>
    </sheetView>
  </sheetViews>
  <sheetFormatPr defaultColWidth="8.88671875" defaultRowHeight="15.75"/>
  <cols>
    <col min="1" max="2" width="7.88671875" style="287" customWidth="1"/>
    <col min="3" max="3" width="9.77734375" customWidth="1"/>
    <col min="4" max="4" width="8" style="29" bestFit="1" customWidth="1"/>
    <col min="5" max="5" width="2" style="5" customWidth="1"/>
    <col min="6" max="6" width="2.33203125" style="5" customWidth="1"/>
    <col min="7" max="7" width="40" style="156" customWidth="1"/>
    <col min="8" max="24" width="10.109375" style="5" customWidth="1"/>
    <col min="25" max="16384" width="8.88671875" style="5"/>
  </cols>
  <sheetData>
    <row r="1" spans="1:98" ht="33.75" thickBot="1">
      <c r="A1" s="1736" t="s">
        <v>14</v>
      </c>
      <c r="B1" s="1737" t="s">
        <v>15</v>
      </c>
      <c r="E1" s="717" t="s">
        <v>803</v>
      </c>
    </row>
    <row r="3" spans="1:98">
      <c r="A3" s="287" t="s">
        <v>18</v>
      </c>
    </row>
    <row r="4" spans="1:98">
      <c r="A4" s="1738">
        <v>0</v>
      </c>
      <c r="B4" s="418" t="s">
        <v>127</v>
      </c>
    </row>
    <row r="5" spans="1:98">
      <c r="A5" s="1739"/>
      <c r="B5" s="1739"/>
    </row>
    <row r="6" spans="1:98" s="1191" customFormat="1">
      <c r="A6" s="1742" t="s">
        <v>600</v>
      </c>
      <c r="B6" s="1743"/>
      <c r="C6"/>
      <c r="D6" s="29"/>
      <c r="E6" s="5"/>
      <c r="F6" s="5"/>
      <c r="G6" s="156"/>
      <c r="H6" s="5"/>
      <c r="I6" s="5"/>
      <c r="J6" s="5"/>
      <c r="K6" s="5"/>
      <c r="L6" s="5"/>
      <c r="M6" s="5"/>
      <c r="N6" s="5"/>
      <c r="O6" s="5"/>
      <c r="P6" s="5"/>
      <c r="Q6" s="5"/>
      <c r="R6" s="5"/>
      <c r="S6" s="5"/>
      <c r="T6" s="5"/>
      <c r="U6" s="5"/>
      <c r="V6" s="5"/>
      <c r="W6" s="5"/>
      <c r="X6" s="5"/>
    </row>
    <row r="7" spans="1:98" s="1191" customFormat="1">
      <c r="A7" s="1752"/>
      <c r="B7" s="1753"/>
      <c r="C7"/>
      <c r="D7" s="314"/>
      <c r="E7" s="1190" t="s">
        <v>1396</v>
      </c>
      <c r="F7" s="1190"/>
      <c r="G7" s="1190"/>
      <c r="H7" s="1190"/>
      <c r="I7" s="1190"/>
      <c r="J7" s="1190"/>
      <c r="K7" s="1190"/>
      <c r="L7" s="1190"/>
      <c r="M7" s="1190"/>
      <c r="N7" s="1190"/>
      <c r="O7" s="1190"/>
      <c r="P7" s="1190"/>
      <c r="Q7" s="1190"/>
      <c r="R7" s="1190"/>
      <c r="S7" s="1190"/>
      <c r="T7" s="1190"/>
      <c r="U7" s="1190"/>
      <c r="V7" s="1190"/>
      <c r="W7" s="1190"/>
      <c r="X7" s="1190"/>
    </row>
    <row r="8" spans="1:98" s="1191" customFormat="1">
      <c r="A8" s="1754"/>
      <c r="B8" s="1753"/>
      <c r="C8"/>
      <c r="D8" s="314"/>
      <c r="E8" s="1190" t="s">
        <v>4690</v>
      </c>
      <c r="F8" s="1190"/>
      <c r="G8" s="1190"/>
      <c r="H8" s="1190"/>
      <c r="I8" s="1190"/>
      <c r="J8" s="1190"/>
      <c r="K8" s="1190"/>
      <c r="L8" s="1190"/>
      <c r="M8" s="1190"/>
      <c r="N8" s="1190"/>
      <c r="O8" s="1190"/>
      <c r="P8" s="1190"/>
      <c r="Q8" s="1190"/>
      <c r="R8" s="1190"/>
      <c r="S8" s="1190"/>
      <c r="T8" s="1190"/>
      <c r="U8" s="1190"/>
      <c r="V8" s="1190"/>
      <c r="W8" s="1190"/>
      <c r="X8" s="1190"/>
      <c r="Y8" s="461"/>
      <c r="Z8" s="461"/>
      <c r="AA8" s="461"/>
      <c r="AB8" s="461"/>
      <c r="AC8" s="461"/>
      <c r="AD8" s="461"/>
      <c r="AE8" s="461"/>
      <c r="AF8" s="461"/>
      <c r="AG8" s="461"/>
      <c r="AH8" s="461"/>
      <c r="AI8" s="461"/>
      <c r="AJ8" s="461"/>
      <c r="AK8" s="461"/>
      <c r="AL8" s="461"/>
      <c r="AM8" s="461"/>
      <c r="AN8" s="461"/>
      <c r="AO8" s="461"/>
      <c r="AP8" s="461"/>
      <c r="AQ8" s="461"/>
      <c r="AR8" s="461"/>
      <c r="AS8" s="461"/>
      <c r="AT8" s="461"/>
      <c r="AU8" s="461"/>
      <c r="AV8" s="461"/>
      <c r="AW8" s="461"/>
      <c r="AX8" s="461"/>
      <c r="AY8" s="461"/>
      <c r="AZ8" s="461"/>
      <c r="BA8" s="461"/>
      <c r="BB8" s="461"/>
      <c r="BC8" s="461"/>
      <c r="BD8" s="461"/>
      <c r="BE8" s="461"/>
      <c r="BF8" s="461"/>
      <c r="BG8" s="461"/>
      <c r="BH8" s="461"/>
      <c r="BI8" s="461"/>
      <c r="BJ8" s="461"/>
      <c r="BK8" s="461"/>
      <c r="BL8" s="461"/>
      <c r="BM8" s="461"/>
      <c r="BN8" s="461"/>
      <c r="BO8" s="461"/>
      <c r="BP8" s="461"/>
      <c r="BQ8" s="461"/>
      <c r="BR8" s="461"/>
      <c r="BS8" s="461"/>
      <c r="BT8" s="461"/>
      <c r="BU8" s="461"/>
      <c r="BV8" s="461"/>
      <c r="BW8" s="461"/>
      <c r="BX8" s="461"/>
      <c r="BY8" s="461"/>
      <c r="BZ8" s="461"/>
      <c r="CA8" s="461"/>
      <c r="CB8" s="461"/>
      <c r="CC8" s="461"/>
      <c r="CD8" s="461"/>
      <c r="CE8" s="461"/>
      <c r="CF8" s="461"/>
      <c r="CG8" s="461"/>
      <c r="CH8" s="461"/>
      <c r="CI8" s="461"/>
      <c r="CJ8" s="461"/>
      <c r="CK8" s="461"/>
      <c r="CL8" s="461"/>
      <c r="CM8" s="461"/>
      <c r="CN8" s="461"/>
      <c r="CO8" s="461"/>
      <c r="CP8" s="461"/>
      <c r="CQ8" s="461"/>
      <c r="CR8" s="461"/>
      <c r="CS8" s="461"/>
      <c r="CT8" s="461"/>
    </row>
    <row r="9" spans="1:98">
      <c r="A9" s="1755"/>
      <c r="B9" s="1756"/>
      <c r="D9" s="314"/>
      <c r="E9" s="1190" t="s">
        <v>22</v>
      </c>
      <c r="F9" s="1190"/>
      <c r="G9" s="1190"/>
      <c r="H9" s="744">
        <v>2014</v>
      </c>
      <c r="I9" s="722">
        <v>2015</v>
      </c>
      <c r="J9" s="722">
        <v>2016</v>
      </c>
      <c r="K9" s="722">
        <v>2017</v>
      </c>
      <c r="L9" s="722">
        <v>2018</v>
      </c>
      <c r="M9" s="722">
        <v>2019</v>
      </c>
      <c r="N9" s="722">
        <v>2020</v>
      </c>
      <c r="O9" s="722">
        <v>2021</v>
      </c>
      <c r="P9" s="722">
        <v>2022</v>
      </c>
      <c r="Q9" s="722">
        <v>2023</v>
      </c>
      <c r="R9" s="722">
        <v>2024</v>
      </c>
      <c r="S9" s="722">
        <v>2025</v>
      </c>
      <c r="T9" s="722">
        <v>2026</v>
      </c>
      <c r="U9" s="722">
        <v>2027</v>
      </c>
      <c r="V9" s="722">
        <v>2028</v>
      </c>
      <c r="W9" s="722">
        <v>2029</v>
      </c>
      <c r="X9" s="722">
        <v>2030</v>
      </c>
    </row>
    <row r="10" spans="1:98">
      <c r="A10" s="1757"/>
      <c r="B10" s="1758"/>
      <c r="E10" s="314" t="s">
        <v>1449</v>
      </c>
      <c r="H10" s="703"/>
      <c r="J10" s="156"/>
    </row>
    <row r="11" spans="1:98">
      <c r="A11" s="1759"/>
      <c r="B11" s="1760"/>
      <c r="F11" s="314" t="s">
        <v>1497</v>
      </c>
      <c r="H11" s="1177"/>
      <c r="J11" s="156"/>
    </row>
    <row r="12" spans="1:98">
      <c r="G12" s="156" t="s">
        <v>2922</v>
      </c>
      <c r="H12" s="1177">
        <v>426.006956</v>
      </c>
      <c r="I12" s="1177">
        <v>495.70887727815062</v>
      </c>
      <c r="J12" s="1177">
        <v>515.00436214898605</v>
      </c>
      <c r="K12" s="1177">
        <v>549.60625935843234</v>
      </c>
      <c r="L12" s="1177">
        <v>569.82821464148662</v>
      </c>
      <c r="M12" s="1177">
        <v>598.36458643189076</v>
      </c>
      <c r="N12" s="1177">
        <v>663.03715202192927</v>
      </c>
      <c r="O12" s="1177">
        <v>733.03202601927535</v>
      </c>
      <c r="P12" s="1177">
        <v>797.06368796173615</v>
      </c>
      <c r="Q12" s="1177">
        <v>873.22077168682256</v>
      </c>
      <c r="R12" s="1177">
        <v>934.92026101930367</v>
      </c>
      <c r="S12" s="1177">
        <v>998.23158791818287</v>
      </c>
      <c r="T12" s="1177">
        <v>1056.6436440428338</v>
      </c>
      <c r="U12" s="1177">
        <v>1103.1282262356526</v>
      </c>
      <c r="V12" s="1177">
        <v>1140.5529941749778</v>
      </c>
      <c r="W12" s="1177">
        <v>1154.6084557554937</v>
      </c>
      <c r="X12" s="1177">
        <v>1174.527240642044</v>
      </c>
    </row>
    <row r="13" spans="1:98" s="1191" customFormat="1">
      <c r="A13" s="287"/>
      <c r="B13" s="287"/>
      <c r="C13"/>
      <c r="D13" s="29"/>
      <c r="E13" s="5"/>
      <c r="F13" s="5"/>
      <c r="G13" s="156" t="s">
        <v>31</v>
      </c>
      <c r="H13" s="1177">
        <v>76.533695099999989</v>
      </c>
      <c r="I13" s="1177">
        <v>65.524619860991251</v>
      </c>
      <c r="J13" s="1177">
        <v>66.451886271581159</v>
      </c>
      <c r="K13" s="1177">
        <v>59.646719750613563</v>
      </c>
      <c r="L13" s="1177">
        <v>54.915360292394809</v>
      </c>
      <c r="M13" s="1177">
        <v>56.467329908845073</v>
      </c>
      <c r="N13" s="1177">
        <v>57.858047408728545</v>
      </c>
      <c r="O13" s="1177">
        <v>58.91730730513455</v>
      </c>
      <c r="P13" s="1177">
        <v>60.234397662097166</v>
      </c>
      <c r="Q13" s="1177">
        <v>61.709807541812424</v>
      </c>
      <c r="R13" s="1177">
        <v>63.228322036678904</v>
      </c>
      <c r="S13" s="1177">
        <v>64.791388088608088</v>
      </c>
      <c r="T13" s="1177">
        <v>64.297887764040865</v>
      </c>
      <c r="U13" s="1177">
        <v>65.22050877580233</v>
      </c>
      <c r="V13" s="1177">
        <v>66.882067212633132</v>
      </c>
      <c r="W13" s="1177">
        <v>68.594720689839392</v>
      </c>
      <c r="X13" s="1177">
        <v>70.360228853639143</v>
      </c>
    </row>
    <row r="14" spans="1:98" s="1191" customFormat="1">
      <c r="A14" s="287"/>
      <c r="B14" s="287"/>
      <c r="C14"/>
      <c r="D14" s="29"/>
      <c r="E14" s="5"/>
      <c r="F14" s="5"/>
      <c r="G14" s="156" t="s">
        <v>1507</v>
      </c>
      <c r="H14" s="1177">
        <v>24.925927968999996</v>
      </c>
      <c r="I14" s="1177">
        <v>29.178395783908638</v>
      </c>
      <c r="J14" s="1177">
        <v>36.503151537912423</v>
      </c>
      <c r="K14" s="1177">
        <v>39.269084746522083</v>
      </c>
      <c r="L14" s="1177">
        <v>52.204542630996762</v>
      </c>
      <c r="M14" s="1177">
        <v>59.375124497248983</v>
      </c>
      <c r="N14" s="1177">
        <v>68.903626674600986</v>
      </c>
      <c r="O14" s="1177">
        <v>75.993161264138536</v>
      </c>
      <c r="P14" s="1177">
        <v>81.337546679135698</v>
      </c>
      <c r="Q14" s="1177">
        <v>86.320088843627957</v>
      </c>
      <c r="R14" s="1177">
        <v>89.816775763143639</v>
      </c>
      <c r="S14" s="1177">
        <v>93.497326310224921</v>
      </c>
      <c r="T14" s="1177">
        <v>102.13449181087503</v>
      </c>
      <c r="U14" s="1177">
        <v>104.06095950633775</v>
      </c>
      <c r="V14" s="1177">
        <v>108.88635157588918</v>
      </c>
      <c r="W14" s="1177">
        <v>114.23136635429096</v>
      </c>
      <c r="X14" s="1177">
        <v>119.87332425072516</v>
      </c>
    </row>
    <row r="15" spans="1:98" s="1191" customFormat="1">
      <c r="A15" s="287"/>
      <c r="B15" s="287"/>
      <c r="C15"/>
      <c r="D15" s="29"/>
      <c r="E15" s="5"/>
      <c r="F15" s="5"/>
      <c r="G15" s="156" t="s">
        <v>34</v>
      </c>
      <c r="H15" s="1177">
        <v>369.02729742358321</v>
      </c>
      <c r="I15" s="1177">
        <v>325.84332481145151</v>
      </c>
      <c r="J15" s="1177">
        <v>324.70737019131627</v>
      </c>
      <c r="K15" s="1177">
        <v>327.30147418585079</v>
      </c>
      <c r="L15" s="1177">
        <v>327.25331505835408</v>
      </c>
      <c r="M15" s="1177">
        <v>316.6692399623339</v>
      </c>
      <c r="N15" s="1177">
        <v>311.61198479536404</v>
      </c>
      <c r="O15" s="1177">
        <v>297.87544734063715</v>
      </c>
      <c r="P15" s="1177">
        <v>298.36130922040144</v>
      </c>
      <c r="Q15" s="1177">
        <v>297.36778975715561</v>
      </c>
      <c r="R15" s="1177">
        <v>298.345149419199</v>
      </c>
      <c r="S15" s="1177">
        <v>288.37248512023353</v>
      </c>
      <c r="T15" s="1177">
        <v>296.27404612638708</v>
      </c>
      <c r="U15" s="1177">
        <v>306.06326330418545</v>
      </c>
      <c r="V15" s="1177">
        <v>312.06556616620162</v>
      </c>
      <c r="W15" s="1177">
        <v>261.89514501228291</v>
      </c>
      <c r="X15" s="1177">
        <v>333.74399392690435</v>
      </c>
      <c r="Y15" s="461"/>
      <c r="Z15" s="461"/>
      <c r="AA15" s="461"/>
      <c r="AB15" s="461"/>
      <c r="AC15" s="461"/>
      <c r="AD15" s="461"/>
      <c r="AE15" s="461"/>
      <c r="AF15" s="461"/>
      <c r="AG15" s="461"/>
      <c r="AH15" s="461"/>
      <c r="AI15" s="461"/>
      <c r="AJ15" s="461"/>
      <c r="AK15" s="461"/>
      <c r="AL15" s="461"/>
      <c r="AM15" s="461"/>
      <c r="AN15" s="461"/>
      <c r="AO15" s="461"/>
      <c r="AP15" s="461"/>
      <c r="AQ15" s="461"/>
      <c r="AR15" s="461"/>
      <c r="AS15" s="461"/>
      <c r="AT15" s="461"/>
      <c r="AU15" s="461"/>
      <c r="AV15" s="461"/>
      <c r="AW15" s="461"/>
      <c r="AX15" s="461"/>
      <c r="AY15" s="461"/>
      <c r="AZ15" s="461"/>
      <c r="BA15" s="461"/>
      <c r="BB15" s="461"/>
      <c r="BC15" s="461"/>
      <c r="BD15" s="461"/>
      <c r="BE15" s="461"/>
      <c r="BF15" s="461"/>
      <c r="BG15" s="461"/>
      <c r="BH15" s="461"/>
      <c r="BI15" s="461"/>
      <c r="BJ15" s="461"/>
      <c r="BK15" s="461"/>
      <c r="BL15" s="461"/>
      <c r="BM15" s="461"/>
      <c r="BN15" s="461"/>
      <c r="BO15" s="461"/>
      <c r="BP15" s="461"/>
      <c r="BQ15" s="461"/>
      <c r="BR15" s="461"/>
      <c r="BS15" s="461"/>
      <c r="BT15" s="461"/>
      <c r="BU15" s="461"/>
      <c r="BV15" s="461"/>
      <c r="BW15" s="461"/>
      <c r="BX15" s="461"/>
      <c r="BY15" s="461"/>
      <c r="BZ15" s="461"/>
      <c r="CA15" s="461"/>
      <c r="CB15" s="461"/>
      <c r="CC15" s="461"/>
      <c r="CD15" s="461"/>
      <c r="CE15" s="461"/>
      <c r="CF15" s="461"/>
      <c r="CG15" s="461"/>
      <c r="CH15" s="461"/>
      <c r="CI15" s="461"/>
      <c r="CJ15" s="461"/>
      <c r="CK15" s="461"/>
      <c r="CL15" s="461"/>
      <c r="CM15" s="461"/>
      <c r="CN15" s="461"/>
      <c r="CO15" s="461"/>
      <c r="CP15" s="461"/>
      <c r="CQ15" s="461"/>
      <c r="CR15" s="461"/>
      <c r="CS15" s="461"/>
      <c r="CT15" s="461"/>
    </row>
    <row r="16" spans="1:98">
      <c r="G16" s="156" t="s">
        <v>2939</v>
      </c>
      <c r="H16" s="1177">
        <v>53.624594500000001</v>
      </c>
      <c r="I16" s="1177">
        <v>62.160117654461438</v>
      </c>
      <c r="J16" s="1177">
        <v>61.654767594064495</v>
      </c>
      <c r="K16" s="1177">
        <v>59.83435959667608</v>
      </c>
      <c r="L16" s="1177">
        <v>59.293306308930916</v>
      </c>
      <c r="M16" s="1177">
        <v>58.549791054911751</v>
      </c>
      <c r="N16" s="1177">
        <v>48.657631562348264</v>
      </c>
      <c r="O16" s="1177">
        <v>48.199555430457181</v>
      </c>
      <c r="P16" s="1177">
        <v>48.414991677122607</v>
      </c>
      <c r="Q16" s="1177">
        <v>45.816664172261731</v>
      </c>
      <c r="R16" s="1177">
        <v>45.946291942715114</v>
      </c>
      <c r="S16" s="1177">
        <v>51.494692033627807</v>
      </c>
      <c r="T16" s="1177">
        <v>54.532714793614197</v>
      </c>
      <c r="U16" s="1177">
        <v>51.805374273919028</v>
      </c>
      <c r="V16" s="1177">
        <v>52.097744537205799</v>
      </c>
      <c r="W16" s="1177">
        <v>47.201285059797364</v>
      </c>
      <c r="X16" s="1177">
        <v>35.772339269069604</v>
      </c>
    </row>
    <row r="17" spans="3:24">
      <c r="G17" s="156" t="s">
        <v>507</v>
      </c>
      <c r="H17" s="1177">
        <v>0</v>
      </c>
      <c r="I17" s="1177">
        <v>0</v>
      </c>
      <c r="J17" s="1177">
        <v>0</v>
      </c>
      <c r="K17" s="1177">
        <v>0</v>
      </c>
      <c r="L17" s="1177">
        <v>0</v>
      </c>
      <c r="M17" s="1177">
        <v>0</v>
      </c>
      <c r="N17" s="1177">
        <v>0</v>
      </c>
      <c r="O17" s="1177">
        <v>0</v>
      </c>
      <c r="P17" s="1177">
        <v>0</v>
      </c>
      <c r="Q17" s="1177">
        <v>0</v>
      </c>
      <c r="R17" s="1177">
        <v>0</v>
      </c>
      <c r="S17" s="1177">
        <v>0</v>
      </c>
      <c r="T17" s="1177">
        <v>0</v>
      </c>
      <c r="U17" s="1177">
        <v>0</v>
      </c>
      <c r="V17" s="1177">
        <v>0</v>
      </c>
      <c r="W17" s="1177">
        <v>0</v>
      </c>
      <c r="X17" s="1177">
        <v>0</v>
      </c>
    </row>
    <row r="18" spans="3:24">
      <c r="G18" s="156" t="s">
        <v>474</v>
      </c>
      <c r="H18" s="1177">
        <v>336.06256835000005</v>
      </c>
      <c r="I18" s="1177">
        <v>359.68301217841417</v>
      </c>
      <c r="J18" s="1177">
        <v>363.30725321392435</v>
      </c>
      <c r="K18" s="1177">
        <v>376.98610000000002</v>
      </c>
      <c r="L18" s="1177">
        <v>392.65269999999998</v>
      </c>
      <c r="M18" s="1177">
        <v>409.19299999999998</v>
      </c>
      <c r="N18" s="1177">
        <v>426.25189999999998</v>
      </c>
      <c r="O18" s="1177">
        <v>440.64659999999998</v>
      </c>
      <c r="P18" s="1177">
        <v>455.5401</v>
      </c>
      <c r="Q18" s="1177">
        <v>470.95299999999997</v>
      </c>
      <c r="R18" s="1177">
        <v>486.89920000000001</v>
      </c>
      <c r="S18" s="1177">
        <v>503.43990000000002</v>
      </c>
      <c r="T18" s="1177">
        <v>520.59699999999998</v>
      </c>
      <c r="U18" s="1177">
        <v>538.39200000000005</v>
      </c>
      <c r="V18" s="1177">
        <v>556.8501</v>
      </c>
      <c r="W18" s="1177">
        <v>575.995</v>
      </c>
      <c r="X18" s="1177">
        <v>595.8528</v>
      </c>
    </row>
    <row r="19" spans="3:24">
      <c r="G19" s="156" t="s">
        <v>1453</v>
      </c>
      <c r="H19" s="1177">
        <v>26.409500000000001</v>
      </c>
      <c r="I19" s="1177">
        <v>26.5657</v>
      </c>
      <c r="J19" s="1177">
        <v>27.644213000000001</v>
      </c>
      <c r="K19" s="1177">
        <v>27.653700000000001</v>
      </c>
      <c r="L19" s="1177">
        <v>28.3628</v>
      </c>
      <c r="M19" s="1177">
        <v>29.3629</v>
      </c>
      <c r="N19" s="1177">
        <v>30.651599999999998</v>
      </c>
      <c r="O19" s="1177">
        <v>32.1267</v>
      </c>
      <c r="P19" s="1177">
        <v>32.827199999999998</v>
      </c>
      <c r="Q19" s="1177">
        <v>33.498399999999997</v>
      </c>
      <c r="R19" s="1177">
        <v>34.173099999999998</v>
      </c>
      <c r="S19" s="1177">
        <v>34.9373</v>
      </c>
      <c r="T19" s="1177">
        <v>35.766199999999998</v>
      </c>
      <c r="U19" s="1177">
        <v>36.503</v>
      </c>
      <c r="V19" s="1177">
        <v>37.259500000000003</v>
      </c>
      <c r="W19" s="1177">
        <v>38.036799999999999</v>
      </c>
      <c r="X19" s="1177">
        <v>38.840499999999999</v>
      </c>
    </row>
    <row r="20" spans="3:24">
      <c r="G20" s="156" t="s">
        <v>1454</v>
      </c>
      <c r="H20" s="1177">
        <v>127.99135491</v>
      </c>
      <c r="I20" s="1177">
        <v>27.462998370000001</v>
      </c>
      <c r="J20" s="1177">
        <v>26.634779680000001</v>
      </c>
      <c r="K20" s="1177">
        <v>27.300649172</v>
      </c>
      <c r="L20" s="1177">
        <v>27.983165401299999</v>
      </c>
      <c r="M20" s="1177">
        <v>28.682744536332496</v>
      </c>
      <c r="N20" s="1177">
        <v>29.399813149740805</v>
      </c>
      <c r="O20" s="1177">
        <v>30.134808478484317</v>
      </c>
      <c r="P20" s="1177">
        <v>30.888178690446424</v>
      </c>
      <c r="Q20" s="1177">
        <v>31.660383157707578</v>
      </c>
      <c r="R20" s="1177">
        <v>32.451892736650272</v>
      </c>
      <c r="S20" s="1177">
        <v>33.263190055066524</v>
      </c>
      <c r="T20" s="1177">
        <v>34.094769806443182</v>
      </c>
      <c r="U20" s="1177">
        <v>34.947139051604253</v>
      </c>
      <c r="V20" s="1177">
        <v>35.820817527894363</v>
      </c>
      <c r="W20" s="1177">
        <v>36.716337966091722</v>
      </c>
      <c r="X20" s="1177">
        <v>37.634246415244014</v>
      </c>
    </row>
    <row r="21" spans="3:24">
      <c r="G21" s="314" t="s">
        <v>2924</v>
      </c>
      <c r="H21" s="321">
        <v>1440.5818942525832</v>
      </c>
      <c r="I21" s="321">
        <v>1392.1270459373775</v>
      </c>
      <c r="J21" s="321">
        <v>1421.9077836377851</v>
      </c>
      <c r="K21" s="321">
        <v>1467.5983468100949</v>
      </c>
      <c r="L21" s="321">
        <v>1512.4934043334631</v>
      </c>
      <c r="M21" s="321">
        <v>1556.6647163915629</v>
      </c>
      <c r="N21" s="321">
        <v>1636.3717556127119</v>
      </c>
      <c r="O21" s="321">
        <v>1716.925605838127</v>
      </c>
      <c r="P21" s="321">
        <v>1804.6674118909393</v>
      </c>
      <c r="Q21" s="321">
        <v>1900.5469051593877</v>
      </c>
      <c r="R21" s="321">
        <v>1985.7809929176908</v>
      </c>
      <c r="S21" s="321">
        <v>2068.027869525944</v>
      </c>
      <c r="T21" s="321">
        <v>2164.340754344194</v>
      </c>
      <c r="U21" s="321">
        <v>2240.1204711475011</v>
      </c>
      <c r="V21" s="321">
        <v>2310.4151411948014</v>
      </c>
      <c r="W21" s="321">
        <v>2297.279110837796</v>
      </c>
      <c r="X21" s="321">
        <v>2406.6046733576259</v>
      </c>
    </row>
    <row r="22" spans="3:24">
      <c r="H22" s="1177"/>
      <c r="I22" s="1177"/>
      <c r="J22" s="1177"/>
      <c r="K22" s="1177"/>
      <c r="L22" s="1177"/>
      <c r="M22" s="1177"/>
      <c r="N22" s="1177"/>
      <c r="O22" s="1177"/>
      <c r="P22" s="1177"/>
      <c r="Q22" s="1177"/>
      <c r="R22" s="1177"/>
      <c r="S22" s="1177"/>
      <c r="T22" s="1177"/>
      <c r="U22" s="1177"/>
      <c r="V22" s="1177"/>
      <c r="W22" s="1177"/>
      <c r="X22" s="1177"/>
    </row>
    <row r="23" spans="3:24">
      <c r="C23" s="894">
        <v>200</v>
      </c>
      <c r="D23" s="894">
        <v>245.41553990347688</v>
      </c>
      <c r="F23" s="314" t="s">
        <v>1456</v>
      </c>
      <c r="H23" s="1177">
        <v>200</v>
      </c>
      <c r="I23" s="1177">
        <v>245.41553990347688</v>
      </c>
      <c r="J23" s="1177">
        <v>267.86830199999997</v>
      </c>
      <c r="K23" s="1177">
        <v>274.80710899999997</v>
      </c>
      <c r="L23" s="1177">
        <v>281.05441300000001</v>
      </c>
      <c r="M23" s="1177">
        <v>284.39644699999997</v>
      </c>
      <c r="N23" s="1177">
        <v>293.37337100000002</v>
      </c>
      <c r="O23" s="1177">
        <v>304.09094800000003</v>
      </c>
      <c r="P23" s="1177">
        <v>311.98069299999997</v>
      </c>
      <c r="Q23" s="1177">
        <v>317.43885899999998</v>
      </c>
      <c r="R23" s="1177">
        <v>313.37559835399998</v>
      </c>
      <c r="S23" s="1177">
        <v>321.83673950955802</v>
      </c>
      <c r="T23" s="1177">
        <v>375.54651858882096</v>
      </c>
      <c r="U23" s="1177">
        <v>402.61723443516303</v>
      </c>
      <c r="V23" s="1177">
        <v>424.67590645003099</v>
      </c>
      <c r="W23" s="1177">
        <v>391.50628536690999</v>
      </c>
      <c r="X23" s="1177">
        <v>484.24244144715396</v>
      </c>
    </row>
    <row r="24" spans="3:24" ht="15">
      <c r="D24"/>
      <c r="H24" s="1177"/>
      <c r="I24" s="1177"/>
      <c r="J24" s="1177"/>
      <c r="K24" s="1177"/>
      <c r="L24" s="1177"/>
      <c r="M24" s="1177"/>
      <c r="N24" s="1177"/>
      <c r="O24" s="1177"/>
      <c r="P24" s="1177"/>
      <c r="Q24" s="1177"/>
      <c r="R24" s="1177"/>
      <c r="S24" s="1177"/>
      <c r="T24" s="1177"/>
      <c r="U24" s="1177"/>
      <c r="V24" s="1177"/>
      <c r="W24" s="1177"/>
      <c r="X24" s="1177"/>
    </row>
    <row r="25" spans="3:24">
      <c r="D25"/>
      <c r="F25" s="314" t="s">
        <v>1457</v>
      </c>
      <c r="H25" s="321"/>
      <c r="I25" s="321"/>
      <c r="J25" s="321"/>
      <c r="K25" s="321"/>
      <c r="L25" s="321"/>
      <c r="M25" s="321"/>
      <c r="N25" s="321"/>
      <c r="O25" s="321"/>
      <c r="P25" s="321"/>
      <c r="Q25" s="321"/>
      <c r="R25" s="321"/>
      <c r="S25" s="321"/>
      <c r="T25" s="321"/>
      <c r="U25" s="321"/>
      <c r="V25" s="321"/>
      <c r="W25" s="321"/>
      <c r="X25" s="321"/>
    </row>
    <row r="26" spans="3:24">
      <c r="C26" s="894"/>
      <c r="D26" s="1132"/>
      <c r="E26" s="894"/>
      <c r="G26" s="156" t="s">
        <v>1479</v>
      </c>
      <c r="H26" s="1177">
        <v>95</v>
      </c>
      <c r="I26" s="1177">
        <v>0</v>
      </c>
      <c r="J26" s="1177">
        <v>0</v>
      </c>
      <c r="K26" s="1177">
        <v>0</v>
      </c>
      <c r="L26" s="1177">
        <v>0</v>
      </c>
      <c r="M26" s="1177">
        <v>0</v>
      </c>
      <c r="N26" s="1177">
        <v>0</v>
      </c>
      <c r="O26" s="1177">
        <v>0</v>
      </c>
      <c r="P26" s="1177">
        <v>0</v>
      </c>
      <c r="Q26" s="1177">
        <v>0</v>
      </c>
      <c r="R26" s="1177">
        <v>0</v>
      </c>
      <c r="S26" s="1177">
        <v>0</v>
      </c>
      <c r="T26" s="1177">
        <v>0</v>
      </c>
      <c r="U26" s="1177">
        <v>0</v>
      </c>
      <c r="V26" s="1177">
        <v>0</v>
      </c>
      <c r="W26" s="1177">
        <v>0</v>
      </c>
      <c r="X26" s="1177">
        <v>0</v>
      </c>
    </row>
    <row r="27" spans="3:24" ht="15">
      <c r="C27" s="894">
        <v>215</v>
      </c>
      <c r="D27" s="894">
        <v>224.7633408735517</v>
      </c>
      <c r="G27" s="156" t="s">
        <v>72</v>
      </c>
      <c r="H27" s="1177">
        <v>215</v>
      </c>
      <c r="I27" s="1177">
        <v>224.7633408735517</v>
      </c>
      <c r="J27" s="1177">
        <v>197.47667899999999</v>
      </c>
      <c r="K27" s="1177">
        <v>170</v>
      </c>
      <c r="L27" s="1177">
        <v>174</v>
      </c>
      <c r="M27" s="1177">
        <v>171</v>
      </c>
      <c r="N27" s="1177">
        <v>146</v>
      </c>
      <c r="O27" s="1177">
        <v>152</v>
      </c>
      <c r="P27" s="1177">
        <v>157</v>
      </c>
      <c r="Q27" s="1177">
        <v>160</v>
      </c>
      <c r="R27" s="1177">
        <v>158</v>
      </c>
      <c r="S27" s="1177">
        <v>163</v>
      </c>
      <c r="T27" s="1177">
        <v>195</v>
      </c>
      <c r="U27" s="1177">
        <v>212</v>
      </c>
      <c r="V27" s="1177">
        <v>225</v>
      </c>
      <c r="W27" s="1177">
        <v>205</v>
      </c>
      <c r="X27" s="1177">
        <v>261</v>
      </c>
    </row>
    <row r="28" spans="3:24" ht="15">
      <c r="C28" s="894">
        <v>10</v>
      </c>
      <c r="D28" s="894">
        <v>15.6521990299252</v>
      </c>
      <c r="G28" s="156" t="s">
        <v>683</v>
      </c>
      <c r="H28" s="1177">
        <v>10</v>
      </c>
      <c r="I28" s="1177">
        <v>15.6521990299252</v>
      </c>
      <c r="J28" s="1177">
        <v>12.523320999999999</v>
      </c>
      <c r="K28" s="1177">
        <v>30</v>
      </c>
      <c r="L28" s="1177">
        <v>30</v>
      </c>
      <c r="M28" s="1177">
        <v>30</v>
      </c>
      <c r="N28" s="1177">
        <v>30</v>
      </c>
      <c r="O28" s="1177">
        <v>30</v>
      </c>
      <c r="P28" s="1177">
        <v>30</v>
      </c>
      <c r="Q28" s="1177">
        <v>30</v>
      </c>
      <c r="R28" s="1177">
        <v>30</v>
      </c>
      <c r="S28" s="1177">
        <v>30</v>
      </c>
      <c r="T28" s="1177">
        <v>30</v>
      </c>
      <c r="U28" s="1177">
        <v>30</v>
      </c>
      <c r="V28" s="1177">
        <v>30</v>
      </c>
      <c r="W28" s="1177">
        <v>30</v>
      </c>
      <c r="X28" s="1177">
        <v>30</v>
      </c>
    </row>
    <row r="29" spans="3:24" ht="15">
      <c r="C29" s="894">
        <v>0</v>
      </c>
      <c r="D29" s="894">
        <v>0</v>
      </c>
      <c r="G29" s="156" t="s">
        <v>1197</v>
      </c>
      <c r="H29" s="1177">
        <v>0</v>
      </c>
      <c r="I29" s="1177">
        <v>0</v>
      </c>
      <c r="J29" s="1177">
        <v>0</v>
      </c>
      <c r="K29" s="1177">
        <v>9.9719999999999995</v>
      </c>
      <c r="L29" s="1177">
        <v>0</v>
      </c>
      <c r="M29" s="1177">
        <v>6.3515530000000098</v>
      </c>
      <c r="N29" s="1177">
        <v>2.2906289999999956</v>
      </c>
      <c r="O29" s="1177">
        <v>0</v>
      </c>
      <c r="P29" s="1177">
        <v>0.29833556821292007</v>
      </c>
      <c r="Q29" s="1177">
        <v>0</v>
      </c>
      <c r="R29" s="1177">
        <v>0</v>
      </c>
      <c r="S29" s="1177">
        <v>0</v>
      </c>
      <c r="T29" s="1177">
        <v>2.0343271203196878</v>
      </c>
      <c r="U29" s="1177">
        <v>1.4999141307989987</v>
      </c>
      <c r="V29" s="1177">
        <v>0</v>
      </c>
      <c r="W29" s="1177">
        <v>0</v>
      </c>
      <c r="X29" s="1177">
        <v>0</v>
      </c>
    </row>
    <row r="30" spans="3:24" ht="15">
      <c r="C30" s="894"/>
      <c r="D30" s="894"/>
      <c r="E30" s="894"/>
      <c r="G30" s="156" t="s">
        <v>747</v>
      </c>
      <c r="H30" s="1177">
        <v>14.077176873755471</v>
      </c>
      <c r="I30" s="1177">
        <v>0</v>
      </c>
      <c r="J30" s="1177">
        <v>0</v>
      </c>
      <c r="K30" s="1177">
        <v>0</v>
      </c>
      <c r="L30" s="1177">
        <v>0</v>
      </c>
      <c r="M30" s="1177">
        <v>0</v>
      </c>
      <c r="N30" s="1177">
        <v>2.0634234036119579</v>
      </c>
      <c r="O30" s="1177">
        <v>1.9796441321667284</v>
      </c>
      <c r="P30" s="1177">
        <v>1.4137056831332295</v>
      </c>
      <c r="Q30" s="1177">
        <v>4.2357115083486292</v>
      </c>
      <c r="R30" s="1177">
        <v>3.7458852028249501</v>
      </c>
      <c r="S30" s="1177">
        <v>0</v>
      </c>
      <c r="T30" s="1177">
        <v>18.94021705900143</v>
      </c>
      <c r="U30" s="1177">
        <v>53.891969697040615</v>
      </c>
      <c r="V30" s="1177">
        <v>63.140623470265417</v>
      </c>
      <c r="W30" s="1177">
        <v>79.038280427067207</v>
      </c>
      <c r="X30" s="1177">
        <v>99.612626711388188</v>
      </c>
    </row>
    <row r="31" spans="3:24">
      <c r="C31" s="894"/>
      <c r="D31" s="1132"/>
      <c r="E31" s="156"/>
      <c r="G31" s="1177" t="s">
        <v>1195</v>
      </c>
      <c r="H31" s="1177">
        <v>0</v>
      </c>
      <c r="I31" s="1177">
        <v>0</v>
      </c>
      <c r="J31" s="1177">
        <v>0</v>
      </c>
      <c r="K31" s="1177">
        <v>0</v>
      </c>
      <c r="L31" s="1177">
        <v>0</v>
      </c>
      <c r="M31" s="1177">
        <v>0</v>
      </c>
      <c r="N31" s="1177">
        <v>5.0412244264520405</v>
      </c>
      <c r="O31" s="1177">
        <v>6.7243307469698195</v>
      </c>
      <c r="P31" s="1177">
        <v>0.79080282691097259</v>
      </c>
      <c r="Q31" s="1177">
        <v>0</v>
      </c>
      <c r="R31" s="1177">
        <v>0</v>
      </c>
      <c r="S31" s="1177">
        <v>0.64407347192734477</v>
      </c>
      <c r="T31" s="1177">
        <v>69.518598804022844</v>
      </c>
      <c r="U31" s="1177">
        <v>182.23344979835861</v>
      </c>
      <c r="V31" s="1177">
        <v>251.56521956277669</v>
      </c>
      <c r="W31" s="1177">
        <v>272.40168367746566</v>
      </c>
      <c r="X31" s="1177">
        <v>241.44942810371555</v>
      </c>
    </row>
    <row r="32" spans="3:24">
      <c r="G32" s="156" t="s">
        <v>2925</v>
      </c>
      <c r="H32" s="1177">
        <v>0.22590291949711808</v>
      </c>
      <c r="I32" s="1177">
        <v>0.13966092778547096</v>
      </c>
      <c r="J32" s="1177">
        <v>0.39204287522626668</v>
      </c>
      <c r="K32" s="1177">
        <v>0.8273541207831514</v>
      </c>
      <c r="L32" s="1177">
        <v>1.0346757156316115</v>
      </c>
      <c r="M32" s="1177">
        <v>1.0053001267485675</v>
      </c>
      <c r="N32" s="1177">
        <v>1.1418977955694216</v>
      </c>
      <c r="O32" s="1177">
        <v>1.1739997914930396</v>
      </c>
      <c r="P32" s="1177">
        <v>1.1816968791396785</v>
      </c>
      <c r="Q32" s="1177">
        <v>1.2575182911132206</v>
      </c>
      <c r="R32" s="1177">
        <v>1.4614675914382949</v>
      </c>
      <c r="S32" s="1177">
        <v>1.5710398199253273</v>
      </c>
      <c r="T32" s="1177">
        <v>1.5834809914647525</v>
      </c>
      <c r="U32" s="1177">
        <v>1.677129257755928</v>
      </c>
      <c r="V32" s="1177">
        <v>1.7412779780821916</v>
      </c>
      <c r="W32" s="1177">
        <v>1.7338816573112037</v>
      </c>
      <c r="X32" s="1177">
        <v>0.97199933682763473</v>
      </c>
    </row>
    <row r="33" spans="3:24" s="5" customFormat="1">
      <c r="C33"/>
      <c r="D33" s="29"/>
      <c r="G33" s="156" t="s">
        <v>36</v>
      </c>
      <c r="H33" s="1177">
        <v>8.5961326400001514</v>
      </c>
      <c r="I33" s="1177">
        <v>9.5</v>
      </c>
      <c r="J33" s="1177">
        <v>19.600000000000001</v>
      </c>
      <c r="K33" s="1177">
        <v>18.899999999999999</v>
      </c>
      <c r="L33" s="1177">
        <v>9.8000000000000007</v>
      </c>
      <c r="M33" s="1177">
        <v>33</v>
      </c>
      <c r="N33" s="1177">
        <v>42</v>
      </c>
      <c r="O33" s="1177">
        <v>49.900000000000006</v>
      </c>
      <c r="P33" s="1177">
        <v>53.636971431787067</v>
      </c>
      <c r="Q33" s="1177">
        <v>43.888062861323192</v>
      </c>
      <c r="R33" s="1177">
        <v>40.388062861323192</v>
      </c>
      <c r="S33" s="1177">
        <v>49.488062861323193</v>
      </c>
      <c r="T33" s="1177">
        <v>36.839154290859312</v>
      </c>
      <c r="U33" s="1177">
        <v>36.522851434038024</v>
      </c>
      <c r="V33" s="1177">
        <v>6.5228514340380217</v>
      </c>
      <c r="W33" s="1177">
        <v>68.839154290859312</v>
      </c>
      <c r="X33" s="1177">
        <v>14.071760004501899</v>
      </c>
    </row>
    <row r="34" spans="3:24" s="5" customFormat="1">
      <c r="C34"/>
      <c r="D34" s="29"/>
      <c r="G34" s="156" t="s">
        <v>1469</v>
      </c>
      <c r="H34" s="5">
        <v>0</v>
      </c>
      <c r="I34" s="5">
        <v>0</v>
      </c>
      <c r="J34" s="5">
        <v>0.90211071181964875</v>
      </c>
      <c r="K34" s="5">
        <v>0</v>
      </c>
      <c r="L34" s="5">
        <v>0</v>
      </c>
      <c r="M34" s="5">
        <v>0</v>
      </c>
      <c r="N34" s="5">
        <v>0</v>
      </c>
      <c r="O34" s="5">
        <v>0</v>
      </c>
      <c r="P34" s="5">
        <v>0</v>
      </c>
      <c r="Q34" s="5">
        <v>1.6562233767142296</v>
      </c>
      <c r="R34" s="5">
        <v>26.529555061161279</v>
      </c>
      <c r="S34" s="5">
        <v>15.034415444716931</v>
      </c>
      <c r="T34" s="5">
        <v>255.02165757296038</v>
      </c>
      <c r="U34" s="5">
        <v>782.35386770949685</v>
      </c>
      <c r="V34" s="5">
        <v>1178.663358927</v>
      </c>
      <c r="W34" s="5">
        <v>1333.975124454455</v>
      </c>
      <c r="X34" s="5">
        <v>1346.5297488144454</v>
      </c>
    </row>
    <row r="35" spans="3:24" s="5" customFormat="1">
      <c r="C35"/>
      <c r="D35" s="29"/>
      <c r="G35" s="314" t="s">
        <v>1470</v>
      </c>
      <c r="H35" s="321">
        <v>342.89921243325279</v>
      </c>
      <c r="I35" s="321">
        <v>250.05520083126237</v>
      </c>
      <c r="J35" s="321">
        <v>230.89415358704593</v>
      </c>
      <c r="K35" s="321">
        <v>229.69935412078317</v>
      </c>
      <c r="L35" s="321">
        <v>214.83467571563162</v>
      </c>
      <c r="M35" s="321">
        <v>241.3568531267486</v>
      </c>
      <c r="N35" s="321">
        <v>228.53717462563341</v>
      </c>
      <c r="O35" s="321">
        <v>241.77797467062959</v>
      </c>
      <c r="P35" s="321">
        <v>244.32151238918385</v>
      </c>
      <c r="Q35" s="321">
        <v>241.03751603749927</v>
      </c>
      <c r="R35" s="321">
        <v>260.12497071674773</v>
      </c>
      <c r="S35" s="321">
        <v>259.73759159789279</v>
      </c>
      <c r="T35" s="321">
        <v>608.9374358386284</v>
      </c>
      <c r="U35" s="321">
        <v>1300.1791820274889</v>
      </c>
      <c r="V35" s="321">
        <v>1756.6333313721623</v>
      </c>
      <c r="W35" s="321">
        <v>1990.9881245071585</v>
      </c>
      <c r="X35" s="321">
        <v>1993.6355629708787</v>
      </c>
    </row>
    <row r="36" spans="3:24" s="5" customFormat="1">
      <c r="C36" t="s">
        <v>2940</v>
      </c>
      <c r="D36" t="s">
        <v>2940</v>
      </c>
      <c r="G36" s="314"/>
      <c r="H36" s="321"/>
      <c r="I36" s="321"/>
      <c r="J36" s="321"/>
      <c r="K36" s="321"/>
      <c r="L36" s="321"/>
      <c r="M36" s="321"/>
      <c r="N36" s="321"/>
      <c r="O36" s="321"/>
      <c r="P36" s="321"/>
      <c r="Q36" s="321"/>
      <c r="R36" s="321"/>
      <c r="S36" s="321"/>
      <c r="T36" s="321"/>
      <c r="U36" s="321"/>
      <c r="V36" s="321"/>
      <c r="W36" s="321"/>
      <c r="X36" s="321"/>
    </row>
    <row r="37" spans="3:24" s="5" customFormat="1">
      <c r="C37" s="894">
        <v>425</v>
      </c>
      <c r="D37" s="894">
        <v>485.83107980695377</v>
      </c>
      <c r="F37" s="314" t="s">
        <v>1383</v>
      </c>
      <c r="G37" s="156"/>
      <c r="H37" s="321">
        <v>0</v>
      </c>
      <c r="I37" s="321">
        <v>0</v>
      </c>
      <c r="J37" s="321">
        <v>0</v>
      </c>
      <c r="K37" s="321">
        <v>0</v>
      </c>
      <c r="L37" s="321">
        <v>0</v>
      </c>
      <c r="M37" s="321">
        <v>0</v>
      </c>
      <c r="N37" s="321">
        <v>0</v>
      </c>
      <c r="O37" s="321">
        <v>0</v>
      </c>
      <c r="P37" s="321">
        <v>0</v>
      </c>
      <c r="Q37" s="321">
        <v>0</v>
      </c>
      <c r="R37" s="321">
        <v>0</v>
      </c>
      <c r="S37" s="321">
        <v>0</v>
      </c>
      <c r="T37" s="321">
        <v>0</v>
      </c>
      <c r="U37" s="321">
        <v>0</v>
      </c>
      <c r="V37" s="321">
        <v>0</v>
      </c>
      <c r="W37" s="321">
        <v>0</v>
      </c>
      <c r="X37" s="321">
        <v>0</v>
      </c>
    </row>
    <row r="38" spans="3:24" s="5" customFormat="1" ht="15">
      <c r="C38" t="s">
        <v>2941</v>
      </c>
      <c r="D38" t="s">
        <v>2941</v>
      </c>
      <c r="G38" s="156"/>
      <c r="H38" s="1177"/>
      <c r="I38" s="1177"/>
      <c r="J38" s="1177"/>
      <c r="K38" s="1177"/>
      <c r="L38" s="1177"/>
      <c r="M38" s="1177"/>
      <c r="N38" s="1177"/>
      <c r="O38" s="1177"/>
      <c r="P38" s="1177"/>
      <c r="Q38" s="1177"/>
      <c r="R38" s="1177"/>
      <c r="S38" s="1177"/>
      <c r="T38" s="1177"/>
      <c r="U38" s="1177"/>
      <c r="V38" s="1177"/>
      <c r="W38" s="1177"/>
      <c r="X38" s="1177"/>
    </row>
    <row r="39" spans="3:24" s="5" customFormat="1">
      <c r="C39" s="894">
        <v>425</v>
      </c>
      <c r="D39" s="894">
        <v>485.83107980695377</v>
      </c>
      <c r="E39" s="314" t="s">
        <v>1471</v>
      </c>
      <c r="G39" s="156"/>
      <c r="H39" s="321">
        <v>1983.481106685836</v>
      </c>
      <c r="I39" s="321">
        <v>1887.5977866721169</v>
      </c>
      <c r="J39" s="321">
        <v>1920.6702392248308</v>
      </c>
      <c r="K39" s="321">
        <v>1972.104809930878</v>
      </c>
      <c r="L39" s="321">
        <v>2008.3824930490948</v>
      </c>
      <c r="M39" s="321">
        <v>2082.4180165183116</v>
      </c>
      <c r="N39" s="321">
        <v>2158.2823012383451</v>
      </c>
      <c r="O39" s="321">
        <v>2262.7945285087567</v>
      </c>
      <c r="P39" s="321">
        <v>2360.9696172801227</v>
      </c>
      <c r="Q39" s="321">
        <v>2459.0232801968868</v>
      </c>
      <c r="R39" s="321">
        <v>2559.2815619884382</v>
      </c>
      <c r="S39" s="321">
        <v>2649.6022006333947</v>
      </c>
      <c r="T39" s="321">
        <v>3148.8247087716436</v>
      </c>
      <c r="U39" s="321">
        <v>3942.916887610153</v>
      </c>
      <c r="V39" s="321">
        <v>4491.724379016995</v>
      </c>
      <c r="W39" s="321">
        <v>4679.7735207118649</v>
      </c>
      <c r="X39" s="321">
        <v>4884.4826777756589</v>
      </c>
    </row>
    <row r="40" spans="3:24" s="5" customFormat="1">
      <c r="C40"/>
      <c r="D40" s="29"/>
      <c r="G40" s="314"/>
      <c r="H40" s="321"/>
      <c r="I40" s="321"/>
      <c r="J40" s="321"/>
      <c r="K40" s="321"/>
      <c r="L40" s="321"/>
      <c r="M40" s="321"/>
      <c r="N40" s="321"/>
      <c r="O40" s="321"/>
      <c r="P40" s="321"/>
      <c r="Q40" s="321"/>
      <c r="R40" s="321"/>
      <c r="S40" s="321"/>
      <c r="T40" s="321"/>
      <c r="U40" s="321"/>
      <c r="V40" s="321"/>
      <c r="W40" s="321"/>
      <c r="X40" s="321"/>
    </row>
    <row r="41" spans="3:24" s="5" customFormat="1">
      <c r="C41"/>
      <c r="D41" s="29"/>
      <c r="E41" s="1761" t="s">
        <v>22</v>
      </c>
      <c r="F41" s="1761"/>
      <c r="G41" s="1761"/>
      <c r="H41" s="1762">
        <v>2014</v>
      </c>
      <c r="I41" s="1763">
        <v>2015</v>
      </c>
      <c r="J41" s="1763">
        <v>2016</v>
      </c>
      <c r="K41" s="1763">
        <v>2017</v>
      </c>
      <c r="L41" s="1763">
        <v>2018</v>
      </c>
      <c r="M41" s="1763">
        <v>2019</v>
      </c>
      <c r="N41" s="1763">
        <v>2020</v>
      </c>
      <c r="O41" s="1763">
        <v>2021</v>
      </c>
      <c r="P41" s="1763">
        <v>2022</v>
      </c>
      <c r="Q41" s="1763">
        <v>2023</v>
      </c>
      <c r="R41" s="1763">
        <v>2024</v>
      </c>
      <c r="S41" s="1763">
        <v>2025</v>
      </c>
      <c r="T41" s="1763">
        <v>2026</v>
      </c>
      <c r="U41" s="1763">
        <v>2027</v>
      </c>
      <c r="V41" s="1763">
        <v>2028</v>
      </c>
      <c r="W41" s="1763">
        <v>2029</v>
      </c>
      <c r="X41" s="1763">
        <v>2030</v>
      </c>
    </row>
    <row r="42" spans="3:24" s="5" customFormat="1">
      <c r="C42"/>
      <c r="D42" s="29"/>
      <c r="E42" s="314" t="s">
        <v>1472</v>
      </c>
      <c r="G42" s="156"/>
      <c r="H42" s="1177"/>
      <c r="I42" s="1177"/>
      <c r="J42" s="1177"/>
      <c r="K42" s="1177"/>
      <c r="L42" s="1177"/>
      <c r="M42" s="1177"/>
      <c r="N42" s="1177"/>
      <c r="O42" s="1177"/>
      <c r="P42" s="1177"/>
      <c r="Q42" s="1177"/>
      <c r="R42" s="1177"/>
      <c r="S42" s="1177"/>
      <c r="T42" s="1177"/>
      <c r="U42" s="1177"/>
      <c r="V42" s="1177"/>
      <c r="W42" s="1177"/>
      <c r="X42" s="1177"/>
    </row>
    <row r="43" spans="3:24" s="5" customFormat="1">
      <c r="C43"/>
      <c r="D43" s="29"/>
      <c r="F43" s="314" t="s">
        <v>718</v>
      </c>
      <c r="G43" s="156"/>
      <c r="H43" s="1177"/>
      <c r="I43" s="1177"/>
      <c r="J43" s="1177"/>
      <c r="K43" s="1177"/>
      <c r="L43" s="1177"/>
      <c r="M43" s="1177"/>
      <c r="N43" s="1177"/>
      <c r="O43" s="1177"/>
      <c r="P43" s="1177"/>
      <c r="Q43" s="1177"/>
      <c r="R43" s="1177"/>
      <c r="S43" s="1177"/>
      <c r="T43" s="1177"/>
      <c r="U43" s="1177"/>
      <c r="V43" s="1177"/>
      <c r="W43" s="1177"/>
      <c r="X43" s="1177"/>
    </row>
    <row r="44" spans="3:24" s="5" customFormat="1">
      <c r="C44"/>
      <c r="D44" s="29"/>
      <c r="G44" s="156" t="s">
        <v>1473</v>
      </c>
      <c r="H44" s="1177">
        <v>81.091279870000008</v>
      </c>
      <c r="I44" s="1177">
        <v>90.199644817299941</v>
      </c>
      <c r="J44" s="1177">
        <v>92.221893295314175</v>
      </c>
      <c r="K44" s="1177">
        <v>94.292096862855075</v>
      </c>
      <c r="L44" s="1177">
        <v>96.411425327121094</v>
      </c>
      <c r="M44" s="1177">
        <v>98.581077415605051</v>
      </c>
      <c r="N44" s="1177">
        <v>100.80228149547057</v>
      </c>
      <c r="O44" s="1177">
        <v>103.07629631087227</v>
      </c>
      <c r="P44" s="1177">
        <v>105.40441173866834</v>
      </c>
      <c r="Q44" s="1177">
        <v>107.78794956298368</v>
      </c>
      <c r="R44" s="1177">
        <v>110.22826426909597</v>
      </c>
      <c r="S44" s="1177">
        <v>112.7267438571259</v>
      </c>
      <c r="T44" s="1177">
        <v>115.28481067602704</v>
      </c>
      <c r="U44" s="1177">
        <v>117.9039222783819</v>
      </c>
      <c r="V44" s="1177">
        <v>120.58557229652429</v>
      </c>
      <c r="W44" s="1177">
        <v>123.3312913405201</v>
      </c>
      <c r="X44" s="1177">
        <v>126.14264791855292</v>
      </c>
    </row>
    <row r="45" spans="3:24" s="5" customFormat="1">
      <c r="C45"/>
      <c r="D45" s="29"/>
      <c r="G45" s="156" t="s">
        <v>2926</v>
      </c>
      <c r="H45" s="1177">
        <v>0</v>
      </c>
      <c r="I45" s="1177">
        <v>0</v>
      </c>
      <c r="J45" s="1177">
        <v>0</v>
      </c>
      <c r="K45" s="1177">
        <v>0</v>
      </c>
      <c r="L45" s="1177">
        <v>0</v>
      </c>
      <c r="M45" s="1177">
        <v>0</v>
      </c>
      <c r="N45" s="1177">
        <v>0</v>
      </c>
      <c r="O45" s="1177">
        <v>0</v>
      </c>
      <c r="P45" s="1177">
        <v>0</v>
      </c>
      <c r="Q45" s="1177">
        <v>0</v>
      </c>
      <c r="R45" s="1177">
        <v>0</v>
      </c>
      <c r="S45" s="1177">
        <v>0</v>
      </c>
      <c r="T45" s="1177">
        <v>0</v>
      </c>
      <c r="U45" s="1177">
        <v>0</v>
      </c>
      <c r="V45" s="1177">
        <v>0</v>
      </c>
      <c r="W45" s="1177">
        <v>0</v>
      </c>
      <c r="X45" s="1177">
        <v>0</v>
      </c>
    </row>
    <row r="46" spans="3:24" s="5" customFormat="1">
      <c r="C46"/>
      <c r="D46" s="29"/>
      <c r="G46" s="156" t="s">
        <v>187</v>
      </c>
      <c r="H46" s="1177">
        <v>7.7370690407571781</v>
      </c>
      <c r="I46" s="1177">
        <v>16.204567268654031</v>
      </c>
      <c r="J46" s="1177">
        <v>27.726714360343838</v>
      </c>
      <c r="K46" s="1177">
        <v>33.309420943537432</v>
      </c>
      <c r="L46" s="1177">
        <v>32.065398388333662</v>
      </c>
      <c r="M46" s="1177">
        <v>31.847452292981703</v>
      </c>
      <c r="N46" s="1177">
        <v>32.456160407977087</v>
      </c>
      <c r="O46" s="1177">
        <v>33.182222533782848</v>
      </c>
      <c r="P46" s="1177">
        <v>33.939832889996914</v>
      </c>
      <c r="Q46" s="1177">
        <v>34.770228724807566</v>
      </c>
      <c r="R46" s="1177">
        <v>35.737092230690628</v>
      </c>
      <c r="S46" s="1177">
        <v>36.970246716665187</v>
      </c>
      <c r="T46" s="1177">
        <v>40.396576911551264</v>
      </c>
      <c r="U46" s="1177">
        <v>55.23435998450266</v>
      </c>
      <c r="V46" s="1177">
        <v>84.843595988859462</v>
      </c>
      <c r="W46" s="1177">
        <v>124.35500010072518</v>
      </c>
      <c r="X46" s="1177">
        <v>166.8765155962287</v>
      </c>
    </row>
    <row r="47" spans="3:24" s="5" customFormat="1">
      <c r="C47"/>
      <c r="D47" s="29"/>
      <c r="G47" s="156" t="s">
        <v>1509</v>
      </c>
      <c r="H47" s="1177">
        <v>17.019290247441873</v>
      </c>
      <c r="I47" s="1177">
        <v>19.294544583724036</v>
      </c>
      <c r="J47" s="1177">
        <v>18.865118601646685</v>
      </c>
      <c r="K47" s="1177">
        <v>20.026447981106504</v>
      </c>
      <c r="L47" s="1177">
        <v>20.513332945595732</v>
      </c>
      <c r="M47" s="1177">
        <v>20.725254545759647</v>
      </c>
      <c r="N47" s="1177">
        <v>21.5884511391153</v>
      </c>
      <c r="O47" s="1177">
        <v>21.00224862724686</v>
      </c>
      <c r="P47" s="1177">
        <v>21.714879571123792</v>
      </c>
      <c r="Q47" s="1177">
        <v>22.226476342889807</v>
      </c>
      <c r="R47" s="1177">
        <v>22.722931235944749</v>
      </c>
      <c r="S47" s="1177">
        <v>23.285691495791873</v>
      </c>
      <c r="T47" s="1177">
        <v>23.725248258877066</v>
      </c>
      <c r="U47" s="1177">
        <v>25.170916544853153</v>
      </c>
      <c r="V47" s="1177">
        <v>25.755764141145438</v>
      </c>
      <c r="W47" s="1177">
        <v>26.356556843659668</v>
      </c>
      <c r="X47" s="1177">
        <v>26.968460798337418</v>
      </c>
    </row>
    <row r="48" spans="3:24" s="5" customFormat="1" ht="15">
      <c r="C48"/>
      <c r="D48"/>
      <c r="G48" s="156" t="s">
        <v>2927</v>
      </c>
      <c r="H48" s="1177">
        <v>182.14312624999997</v>
      </c>
      <c r="I48" s="1177">
        <v>198.78572</v>
      </c>
      <c r="J48" s="1177">
        <v>196.21644999999998</v>
      </c>
      <c r="K48" s="1177">
        <v>192.32274999999998</v>
      </c>
      <c r="L48" s="1177">
        <v>195.20069999999998</v>
      </c>
      <c r="M48" s="1177">
        <v>201.75975</v>
      </c>
      <c r="N48" s="1177">
        <v>211.1377</v>
      </c>
      <c r="O48" s="1177">
        <v>226.63770000000002</v>
      </c>
      <c r="P48" s="1177">
        <v>249.33455000000001</v>
      </c>
      <c r="Q48" s="1177">
        <v>273.42510000000004</v>
      </c>
      <c r="R48" s="1177">
        <v>297.01564999999994</v>
      </c>
      <c r="S48" s="1177">
        <v>315.21249999999992</v>
      </c>
      <c r="T48" s="1177">
        <v>364.51954999999998</v>
      </c>
      <c r="U48" s="1177">
        <v>435.58249999999998</v>
      </c>
      <c r="V48" s="1177">
        <v>490.50374999999997</v>
      </c>
      <c r="W48" s="1177">
        <v>542.66910000000007</v>
      </c>
      <c r="X48" s="1177">
        <v>604.28324999999984</v>
      </c>
    </row>
    <row r="49" spans="3:24" ht="15">
      <c r="C49" s="967">
        <v>240.41553990347688</v>
      </c>
      <c r="D49" s="967">
        <v>240.41553990347688</v>
      </c>
      <c r="G49" s="156" t="s">
        <v>2928</v>
      </c>
      <c r="H49" s="1177">
        <v>1437.5463563799999</v>
      </c>
      <c r="I49" s="1177">
        <v>1285.2980009793132</v>
      </c>
      <c r="J49" s="1177">
        <v>1297.6304651198489</v>
      </c>
      <c r="K49" s="1177">
        <v>1320.8317082851279</v>
      </c>
      <c r="L49" s="1177">
        <v>1361.5660211539825</v>
      </c>
      <c r="M49" s="1177">
        <v>1411.1026791683921</v>
      </c>
      <c r="N49" s="1177">
        <v>1473.8007753701206</v>
      </c>
      <c r="O49" s="1177">
        <v>1547.8526898862451</v>
      </c>
      <c r="P49" s="1177">
        <v>1611.6998609210157</v>
      </c>
      <c r="Q49" s="1177">
        <v>1678.6150742313619</v>
      </c>
      <c r="R49" s="1177">
        <v>1751.3554241332383</v>
      </c>
      <c r="S49" s="1177">
        <v>1815.2826440104004</v>
      </c>
      <c r="T49" s="1177">
        <v>2204.6460628179102</v>
      </c>
      <c r="U49" s="1177">
        <v>2881.5208831641044</v>
      </c>
      <c r="V49" s="1177">
        <v>3285.7414691652939</v>
      </c>
      <c r="W49" s="1177">
        <v>3447.9091380516988</v>
      </c>
      <c r="X49" s="1177">
        <v>3452.5172200483189</v>
      </c>
    </row>
    <row r="50" spans="3:24" ht="15">
      <c r="C50" s="1764"/>
      <c r="D50"/>
      <c r="G50" s="156" t="s">
        <v>154</v>
      </c>
      <c r="H50" s="1177">
        <v>6.1195272899999997</v>
      </c>
      <c r="I50" s="1177">
        <v>10.213238731063882</v>
      </c>
      <c r="J50" s="1177">
        <v>11.277432615171424</v>
      </c>
      <c r="K50" s="1177">
        <v>12.009693530557099</v>
      </c>
      <c r="L50" s="1177">
        <v>12.30298634318445</v>
      </c>
      <c r="M50" s="1177">
        <v>12.741091475292109</v>
      </c>
      <c r="N50" s="1177">
        <v>13.416200025574994</v>
      </c>
      <c r="O50" s="1177">
        <v>14.231527778307441</v>
      </c>
      <c r="P50" s="1177">
        <v>14.620230968779289</v>
      </c>
      <c r="Q50" s="1177">
        <v>15.115269271150801</v>
      </c>
      <c r="R50" s="1177">
        <v>15.958441106183809</v>
      </c>
      <c r="S50" s="1177">
        <v>16.260652549569045</v>
      </c>
      <c r="T50" s="1177">
        <v>16.532460107277565</v>
      </c>
      <c r="U50" s="1177">
        <v>16.864305638312221</v>
      </c>
      <c r="V50" s="1177">
        <v>17.195469541104078</v>
      </c>
      <c r="W50" s="1177">
        <v>17.506994717491757</v>
      </c>
      <c r="X50" s="1177">
        <v>18.080381962566296</v>
      </c>
    </row>
    <row r="51" spans="3:24" ht="15">
      <c r="C51" s="894">
        <v>-15.415539903476883</v>
      </c>
      <c r="D51" s="894">
        <v>0</v>
      </c>
      <c r="G51" s="156" t="s">
        <v>1328</v>
      </c>
      <c r="H51" s="1177">
        <v>0</v>
      </c>
      <c r="I51" s="1177">
        <v>0</v>
      </c>
      <c r="J51" s="1177">
        <v>0</v>
      </c>
      <c r="K51" s="1177">
        <v>9.9719999999999995</v>
      </c>
      <c r="L51" s="1177">
        <v>49.86</v>
      </c>
      <c r="M51" s="1177">
        <v>89.748000000000005</v>
      </c>
      <c r="N51" s="1177">
        <v>119.664</v>
      </c>
      <c r="O51" s="1177">
        <v>119.664</v>
      </c>
      <c r="P51" s="1177">
        <v>129.11599999999999</v>
      </c>
      <c r="Q51" s="1177">
        <v>128.96</v>
      </c>
      <c r="R51" s="1177">
        <v>128.96</v>
      </c>
      <c r="S51" s="1177">
        <v>128.96</v>
      </c>
      <c r="T51" s="1177">
        <v>158.72</v>
      </c>
      <c r="U51" s="1177">
        <v>168.64000000000001</v>
      </c>
      <c r="V51" s="1177">
        <v>168.64000000000001</v>
      </c>
      <c r="W51" s="1177">
        <v>158.72</v>
      </c>
      <c r="X51" s="1177">
        <v>138.88000000000002</v>
      </c>
    </row>
    <row r="52" spans="3:24">
      <c r="D52"/>
      <c r="G52" s="314" t="s">
        <v>2930</v>
      </c>
      <c r="H52" s="321">
        <v>1731.6566490781988</v>
      </c>
      <c r="I52" s="321">
        <v>1619.995716380055</v>
      </c>
      <c r="J52" s="321">
        <v>1643.9380739923249</v>
      </c>
      <c r="K52" s="321">
        <v>1682.7641176031839</v>
      </c>
      <c r="L52" s="321">
        <v>1767.9198641582175</v>
      </c>
      <c r="M52" s="321">
        <v>1866.5053048980305</v>
      </c>
      <c r="N52" s="321">
        <v>1972.8655684382586</v>
      </c>
      <c r="O52" s="321">
        <v>2065.6466851364548</v>
      </c>
      <c r="P52" s="321">
        <v>2165.8297660895842</v>
      </c>
      <c r="Q52" s="321">
        <v>2260.9000981331938</v>
      </c>
      <c r="R52" s="321">
        <v>2361.9778029751533</v>
      </c>
      <c r="S52" s="321">
        <v>2448.698478629552</v>
      </c>
      <c r="T52" s="321">
        <v>2923.8247087716427</v>
      </c>
      <c r="U52" s="321">
        <v>3700.9168876101539</v>
      </c>
      <c r="V52" s="321">
        <v>4193.2656211329277</v>
      </c>
      <c r="W52" s="321">
        <v>4440.8480810540959</v>
      </c>
      <c r="X52" s="321">
        <v>4533.7484763240045</v>
      </c>
    </row>
    <row r="53" spans="3:24">
      <c r="D53"/>
      <c r="G53" s="314"/>
      <c r="H53" s="321"/>
      <c r="I53" s="321"/>
      <c r="J53" s="321"/>
      <c r="K53" s="321"/>
      <c r="L53" s="321"/>
      <c r="M53" s="321"/>
      <c r="N53" s="321"/>
      <c r="O53" s="321"/>
      <c r="P53" s="321"/>
      <c r="Q53" s="321"/>
      <c r="R53" s="321"/>
      <c r="S53" s="321"/>
      <c r="T53" s="321"/>
      <c r="U53" s="321"/>
      <c r="V53" s="321"/>
      <c r="W53" s="321"/>
      <c r="X53" s="321"/>
    </row>
    <row r="54" spans="3:24">
      <c r="D54"/>
      <c r="F54" s="314" t="s">
        <v>1478</v>
      </c>
      <c r="H54" s="321"/>
      <c r="I54" s="321"/>
      <c r="J54" s="321"/>
      <c r="K54" s="321"/>
      <c r="L54" s="321"/>
      <c r="M54" s="321"/>
      <c r="N54" s="321"/>
      <c r="O54" s="321"/>
      <c r="P54" s="321"/>
      <c r="Q54" s="321"/>
      <c r="R54" s="321"/>
      <c r="S54" s="321"/>
      <c r="T54" s="321"/>
      <c r="U54" s="321"/>
      <c r="V54" s="321"/>
      <c r="W54" s="321"/>
      <c r="X54" s="321"/>
    </row>
    <row r="55" spans="3:24" ht="15">
      <c r="D55"/>
      <c r="G55" s="156" t="s">
        <v>1479</v>
      </c>
      <c r="H55" s="1177">
        <v>0</v>
      </c>
      <c r="I55" s="1177">
        <v>0</v>
      </c>
      <c r="J55" s="1177">
        <v>0</v>
      </c>
      <c r="K55" s="1177">
        <v>0</v>
      </c>
      <c r="L55" s="1177">
        <v>0</v>
      </c>
      <c r="M55" s="1177">
        <v>0</v>
      </c>
      <c r="N55" s="1177">
        <v>0</v>
      </c>
      <c r="O55" s="1177">
        <v>0</v>
      </c>
      <c r="P55" s="1177">
        <v>0</v>
      </c>
      <c r="Q55" s="1177">
        <v>0</v>
      </c>
      <c r="R55" s="1177">
        <v>0</v>
      </c>
      <c r="S55" s="1177">
        <v>0</v>
      </c>
      <c r="T55" s="1177">
        <v>0</v>
      </c>
      <c r="U55" s="1177">
        <v>0</v>
      </c>
      <c r="V55" s="1177">
        <v>0</v>
      </c>
      <c r="W55" s="1177">
        <v>0</v>
      </c>
      <c r="X55" s="1177">
        <v>0</v>
      </c>
    </row>
    <row r="56" spans="3:24" ht="15">
      <c r="C56" s="894">
        <v>120</v>
      </c>
      <c r="D56" s="894">
        <v>229.7633408735517</v>
      </c>
      <c r="G56" s="156" t="s">
        <v>2942</v>
      </c>
      <c r="H56" s="1177">
        <v>120</v>
      </c>
      <c r="I56" s="1177">
        <v>229.7633408735517</v>
      </c>
      <c r="J56" s="1177">
        <v>255.34498099999999</v>
      </c>
      <c r="K56" s="1177">
        <v>244.807109</v>
      </c>
      <c r="L56" s="1177">
        <v>189.87133217228592</v>
      </c>
      <c r="M56" s="1177">
        <v>171</v>
      </c>
      <c r="N56" s="1177">
        <v>146</v>
      </c>
      <c r="O56" s="1177">
        <v>152</v>
      </c>
      <c r="P56" s="1177">
        <v>157</v>
      </c>
      <c r="Q56" s="1177">
        <v>160</v>
      </c>
      <c r="R56" s="1177">
        <v>158</v>
      </c>
      <c r="S56" s="1177">
        <v>163</v>
      </c>
      <c r="T56" s="1177">
        <v>195</v>
      </c>
      <c r="U56" s="1177">
        <v>212</v>
      </c>
      <c r="V56" s="1177">
        <v>225</v>
      </c>
      <c r="W56" s="1177">
        <v>205</v>
      </c>
      <c r="X56" s="1177">
        <v>261</v>
      </c>
    </row>
    <row r="57" spans="3:24" ht="15">
      <c r="C57" s="894">
        <v>10</v>
      </c>
      <c r="D57" s="894">
        <v>15.6521990299252</v>
      </c>
      <c r="G57" s="156" t="s">
        <v>1511</v>
      </c>
      <c r="H57" s="1177">
        <v>10</v>
      </c>
      <c r="I57" s="1177">
        <v>15.6521990299252</v>
      </c>
      <c r="J57" s="1177">
        <v>12.523320999999999</v>
      </c>
      <c r="K57" s="1177">
        <v>30</v>
      </c>
      <c r="L57" s="1177">
        <v>30</v>
      </c>
      <c r="M57" s="1177">
        <v>30</v>
      </c>
      <c r="N57" s="1177">
        <v>30</v>
      </c>
      <c r="O57" s="1177">
        <v>30</v>
      </c>
      <c r="P57" s="1177">
        <v>30</v>
      </c>
      <c r="Q57" s="1177">
        <v>30</v>
      </c>
      <c r="R57" s="1177">
        <v>30</v>
      </c>
      <c r="S57" s="1177">
        <v>30</v>
      </c>
      <c r="T57" s="1177">
        <v>30</v>
      </c>
      <c r="U57" s="1177">
        <v>30</v>
      </c>
      <c r="V57" s="1177">
        <v>30</v>
      </c>
      <c r="W57" s="1177">
        <v>30</v>
      </c>
      <c r="X57" s="1177">
        <v>30</v>
      </c>
    </row>
    <row r="58" spans="3:24" ht="15">
      <c r="C58" s="894">
        <v>70</v>
      </c>
      <c r="D58" s="894">
        <v>0</v>
      </c>
      <c r="G58" s="156" t="s">
        <v>2932</v>
      </c>
      <c r="H58" s="1177">
        <v>70</v>
      </c>
      <c r="I58" s="1177">
        <v>0</v>
      </c>
      <c r="J58" s="1177">
        <v>0</v>
      </c>
      <c r="K58" s="1177">
        <v>0</v>
      </c>
      <c r="L58" s="1177">
        <v>11.323080827714101</v>
      </c>
      <c r="M58" s="1177">
        <v>0</v>
      </c>
      <c r="N58" s="1177">
        <v>0</v>
      </c>
      <c r="O58" s="1177">
        <v>2.4269479999999959</v>
      </c>
      <c r="P58" s="1177">
        <v>0</v>
      </c>
      <c r="Q58" s="1177">
        <v>3.4669218613231862</v>
      </c>
      <c r="R58" s="1177">
        <v>1.4036612153231971</v>
      </c>
      <c r="S58" s="1177">
        <v>4.8648023708812076</v>
      </c>
      <c r="T58" s="1177">
        <v>0</v>
      </c>
      <c r="U58" s="1177">
        <v>0</v>
      </c>
      <c r="V58" s="1177">
        <v>7.5587578840690242</v>
      </c>
      <c r="W58" s="1177">
        <v>3.9254396577693456</v>
      </c>
      <c r="X58" s="1177">
        <v>59.734201451655878</v>
      </c>
    </row>
    <row r="59" spans="3:24" ht="15">
      <c r="D59"/>
      <c r="G59" s="156" t="s">
        <v>747</v>
      </c>
      <c r="H59" s="1177">
        <v>0</v>
      </c>
      <c r="I59" s="1177">
        <v>9.4609098586260529</v>
      </c>
      <c r="J59" s="1177">
        <v>8.8638632325058424</v>
      </c>
      <c r="K59" s="1177">
        <v>7.3659254464114312</v>
      </c>
      <c r="L59" s="1177">
        <v>7.3630252117044623</v>
      </c>
      <c r="M59" s="1177">
        <v>8.1200142387723329</v>
      </c>
      <c r="N59" s="1177">
        <v>0</v>
      </c>
      <c r="O59" s="1177">
        <v>0</v>
      </c>
      <c r="P59" s="1177">
        <v>0</v>
      </c>
      <c r="Q59" s="1177">
        <v>0</v>
      </c>
      <c r="R59" s="1177">
        <v>0</v>
      </c>
      <c r="S59" s="1177">
        <v>3.03891963296102</v>
      </c>
      <c r="T59" s="1177">
        <v>0</v>
      </c>
      <c r="U59" s="1177">
        <v>0</v>
      </c>
      <c r="V59" s="1177">
        <v>0</v>
      </c>
      <c r="W59" s="1177">
        <v>0</v>
      </c>
      <c r="X59" s="1177">
        <v>0</v>
      </c>
    </row>
    <row r="60" spans="3:24" ht="15">
      <c r="D60" s="1140"/>
      <c r="G60" s="1177" t="s">
        <v>1195</v>
      </c>
      <c r="H60" s="1177">
        <v>0.48899999999999999</v>
      </c>
      <c r="I60" s="1177">
        <v>4.3599059999999996</v>
      </c>
      <c r="J60" s="1177">
        <v>0</v>
      </c>
      <c r="K60" s="1177">
        <v>0</v>
      </c>
      <c r="L60" s="1177">
        <v>0</v>
      </c>
      <c r="M60" s="1177">
        <v>0</v>
      </c>
      <c r="N60" s="1177">
        <v>0</v>
      </c>
      <c r="O60" s="1177">
        <v>0</v>
      </c>
      <c r="P60" s="1177">
        <v>0</v>
      </c>
      <c r="Q60" s="1177">
        <v>4.6562602023707624</v>
      </c>
      <c r="R60" s="1177">
        <v>7.9000977979620695</v>
      </c>
      <c r="S60" s="1177">
        <v>0</v>
      </c>
      <c r="T60" s="1177">
        <v>0</v>
      </c>
      <c r="U60" s="1177">
        <v>0</v>
      </c>
      <c r="V60" s="1177">
        <v>0</v>
      </c>
      <c r="W60" s="1177">
        <v>0</v>
      </c>
      <c r="X60" s="1177">
        <v>0</v>
      </c>
    </row>
    <row r="61" spans="3:24">
      <c r="G61" s="156" t="s">
        <v>2943</v>
      </c>
      <c r="H61" s="1177">
        <v>0</v>
      </c>
      <c r="I61" s="1177">
        <v>0</v>
      </c>
      <c r="J61" s="1177">
        <v>0</v>
      </c>
      <c r="K61" s="1177">
        <v>0</v>
      </c>
      <c r="L61" s="1177">
        <v>0</v>
      </c>
      <c r="M61" s="1177">
        <v>0</v>
      </c>
      <c r="N61" s="1177">
        <v>0</v>
      </c>
      <c r="O61" s="1177">
        <v>0</v>
      </c>
      <c r="P61" s="1177">
        <v>0</v>
      </c>
      <c r="Q61" s="1177">
        <v>0</v>
      </c>
      <c r="R61" s="1177">
        <v>0</v>
      </c>
      <c r="S61" s="1177">
        <v>0</v>
      </c>
      <c r="T61" s="1177">
        <v>0</v>
      </c>
      <c r="U61" s="1177">
        <v>0</v>
      </c>
      <c r="V61" s="1177">
        <v>35.9</v>
      </c>
      <c r="W61" s="1177">
        <v>0</v>
      </c>
      <c r="X61" s="1177">
        <v>0</v>
      </c>
    </row>
    <row r="62" spans="3:24">
      <c r="G62" s="156" t="s">
        <v>2933</v>
      </c>
      <c r="H62" s="227">
        <v>51.335457607636627</v>
      </c>
      <c r="I62" s="227">
        <v>8.3657145299589626</v>
      </c>
      <c r="J62" s="227">
        <v>0</v>
      </c>
      <c r="K62" s="227">
        <v>7.167657881282806</v>
      </c>
      <c r="L62" s="227">
        <v>1.9051906791729927</v>
      </c>
      <c r="M62" s="227">
        <v>6.7926973815085887</v>
      </c>
      <c r="N62" s="227">
        <v>9.4167328000869457</v>
      </c>
      <c r="O62" s="227">
        <v>12.720895372302264</v>
      </c>
      <c r="P62" s="227">
        <v>8.1398511905403144</v>
      </c>
      <c r="Q62" s="227">
        <v>0</v>
      </c>
      <c r="R62" s="227">
        <v>0</v>
      </c>
      <c r="S62" s="227">
        <v>0</v>
      </c>
      <c r="T62" s="227">
        <v>0</v>
      </c>
      <c r="U62" s="227">
        <v>0</v>
      </c>
      <c r="V62" s="227">
        <v>0</v>
      </c>
      <c r="W62" s="227">
        <v>0</v>
      </c>
      <c r="X62" s="227">
        <v>0</v>
      </c>
    </row>
    <row r="63" spans="3:24">
      <c r="G63" s="314" t="s">
        <v>1487</v>
      </c>
      <c r="H63" s="321">
        <v>251.82445760763665</v>
      </c>
      <c r="I63" s="321">
        <v>267.60207029206191</v>
      </c>
      <c r="J63" s="321">
        <v>276.73216523250579</v>
      </c>
      <c r="K63" s="321">
        <v>289.34069232769423</v>
      </c>
      <c r="L63" s="321">
        <v>240.46262889087748</v>
      </c>
      <c r="M63" s="321">
        <v>215.91271162028093</v>
      </c>
      <c r="N63" s="321">
        <v>185.41673280008695</v>
      </c>
      <c r="O63" s="321">
        <v>197.14784337230225</v>
      </c>
      <c r="P63" s="321">
        <v>195.13985119054033</v>
      </c>
      <c r="Q63" s="321">
        <v>198.12318206369395</v>
      </c>
      <c r="R63" s="321">
        <v>197.30375901328529</v>
      </c>
      <c r="S63" s="321">
        <v>200.9037220038422</v>
      </c>
      <c r="T63" s="321">
        <v>225</v>
      </c>
      <c r="U63" s="321">
        <v>242</v>
      </c>
      <c r="V63" s="321">
        <v>298.45875788406897</v>
      </c>
      <c r="W63" s="321">
        <v>238.92543965776935</v>
      </c>
      <c r="X63" s="321">
        <v>350.73420145165585</v>
      </c>
    </row>
    <row r="64" spans="3:24">
      <c r="H64" s="1177"/>
      <c r="I64" s="1177"/>
      <c r="J64" s="1177"/>
      <c r="K64" s="1177"/>
      <c r="L64" s="1177"/>
      <c r="M64" s="1177"/>
      <c r="N64" s="1177"/>
      <c r="O64" s="1177"/>
      <c r="P64" s="1177"/>
      <c r="Q64" s="1177"/>
      <c r="R64" s="1177"/>
      <c r="S64" s="1177"/>
      <c r="T64" s="1177"/>
      <c r="U64" s="1177"/>
      <c r="V64" s="1177"/>
      <c r="W64" s="1177"/>
      <c r="X64" s="1177"/>
    </row>
    <row r="65" spans="3:24" s="5" customFormat="1">
      <c r="C65"/>
      <c r="D65" s="29"/>
      <c r="E65" s="314" t="s">
        <v>1488</v>
      </c>
      <c r="G65" s="156"/>
      <c r="H65" s="321">
        <v>1983.4811066858356</v>
      </c>
      <c r="I65" s="321">
        <v>1887.5977866721169</v>
      </c>
      <c r="J65" s="321">
        <v>1920.6702392248308</v>
      </c>
      <c r="K65" s="321">
        <v>1972.1048099308782</v>
      </c>
      <c r="L65" s="321">
        <v>2008.382493049095</v>
      </c>
      <c r="M65" s="321">
        <v>2082.4180165183116</v>
      </c>
      <c r="N65" s="321">
        <v>2158.2823012383456</v>
      </c>
      <c r="O65" s="321">
        <v>2262.7945285087571</v>
      </c>
      <c r="P65" s="321">
        <v>2360.9696172801246</v>
      </c>
      <c r="Q65" s="321">
        <v>2459.0232801968878</v>
      </c>
      <c r="R65" s="321">
        <v>2559.2815619884386</v>
      </c>
      <c r="S65" s="321">
        <v>2649.6022006333942</v>
      </c>
      <c r="T65" s="321">
        <v>3148.8247087716427</v>
      </c>
      <c r="U65" s="321">
        <v>3942.9168876101539</v>
      </c>
      <c r="V65" s="321">
        <v>4491.7243790169969</v>
      </c>
      <c r="W65" s="321">
        <v>4679.7735207118649</v>
      </c>
      <c r="X65" s="321">
        <v>4884.4826777756607</v>
      </c>
    </row>
    <row r="66" spans="3:24" s="5" customFormat="1">
      <c r="G66" s="314"/>
      <c r="H66" s="446"/>
      <c r="I66" s="446"/>
      <c r="J66" s="446"/>
      <c r="K66" s="446"/>
      <c r="L66" s="446"/>
      <c r="M66" s="446"/>
      <c r="N66" s="446"/>
      <c r="O66" s="446"/>
      <c r="P66" s="446"/>
      <c r="Q66" s="446"/>
      <c r="R66" s="446"/>
      <c r="S66" s="446"/>
      <c r="T66" s="446"/>
      <c r="U66" s="446"/>
      <c r="V66" s="446"/>
      <c r="W66" s="446"/>
      <c r="X66" s="446"/>
    </row>
    <row r="67" spans="3:24" s="5" customFormat="1">
      <c r="E67" s="314" t="s">
        <v>2944</v>
      </c>
      <c r="G67" s="156"/>
      <c r="H67" s="351">
        <v>1.9722686999999997</v>
      </c>
      <c r="I67" s="351">
        <v>1.75</v>
      </c>
      <c r="J67" s="351">
        <v>1.7499999999999996</v>
      </c>
      <c r="K67" s="351">
        <v>1.75</v>
      </c>
      <c r="L67" s="351">
        <v>1.7499999999999996</v>
      </c>
      <c r="M67" s="351">
        <v>1.7500000000000007</v>
      </c>
      <c r="N67" s="351">
        <v>1.7500000000000004</v>
      </c>
      <c r="O67" s="351">
        <v>1.7500000000000002</v>
      </c>
      <c r="P67" s="351">
        <v>1.7500000000000002</v>
      </c>
      <c r="Q67" s="351">
        <v>1.7500000000000004</v>
      </c>
      <c r="R67" s="351">
        <v>1.75</v>
      </c>
      <c r="S67" s="351">
        <v>1.7499999999999996</v>
      </c>
      <c r="T67" s="351">
        <v>1.75</v>
      </c>
      <c r="U67" s="351">
        <v>1.75</v>
      </c>
      <c r="V67" s="351">
        <v>1.7500000000000004</v>
      </c>
      <c r="W67" s="351">
        <v>1.75</v>
      </c>
      <c r="X67" s="351">
        <v>1.7499999999999996</v>
      </c>
    </row>
    <row r="68" spans="3:24" s="5" customFormat="1">
      <c r="G68" s="314"/>
      <c r="H68" s="446"/>
      <c r="I68" s="446"/>
      <c r="J68" s="446"/>
      <c r="K68" s="446"/>
      <c r="L68" s="446"/>
      <c r="M68" s="446"/>
      <c r="N68" s="446"/>
      <c r="O68" s="446"/>
      <c r="P68" s="446"/>
      <c r="Q68" s="446"/>
      <c r="R68" s="446"/>
      <c r="S68" s="446"/>
      <c r="T68" s="446"/>
      <c r="U68" s="446"/>
      <c r="V68" s="446"/>
      <c r="W68" s="446"/>
      <c r="X68" s="446"/>
    </row>
    <row r="69" spans="3:24" s="5" customFormat="1">
      <c r="E69" s="314" t="s">
        <v>1514</v>
      </c>
      <c r="G69" s="156"/>
      <c r="H69" s="446"/>
      <c r="I69" s="446"/>
      <c r="J69" s="446"/>
      <c r="K69" s="446"/>
      <c r="L69" s="446"/>
      <c r="M69" s="446"/>
      <c r="N69" s="446"/>
      <c r="O69" s="446"/>
      <c r="P69" s="446"/>
      <c r="Q69" s="446"/>
      <c r="R69" s="446"/>
      <c r="S69" s="446"/>
      <c r="T69" s="446"/>
      <c r="U69" s="446"/>
      <c r="V69" s="446"/>
      <c r="W69" s="446"/>
      <c r="X69" s="446"/>
    </row>
    <row r="70" spans="3:24" s="5" customFormat="1">
      <c r="F70" s="526" t="s">
        <v>539</v>
      </c>
      <c r="G70" s="156"/>
      <c r="H70" s="1765">
        <v>2.04</v>
      </c>
      <c r="I70" s="1765">
        <v>1.62</v>
      </c>
      <c r="J70" s="1765">
        <v>1.6</v>
      </c>
      <c r="K70" s="1765">
        <v>1.54</v>
      </c>
      <c r="L70" s="1765">
        <v>1.53</v>
      </c>
      <c r="M70" s="1765">
        <v>1.57</v>
      </c>
      <c r="N70" s="1765">
        <v>1.52</v>
      </c>
      <c r="O70" s="1765">
        <v>1.51</v>
      </c>
      <c r="P70" s="1765">
        <v>1.47</v>
      </c>
      <c r="Q70" s="1765">
        <v>1.43</v>
      </c>
      <c r="R70" s="1765">
        <v>1.42</v>
      </c>
      <c r="S70" s="1765">
        <v>1.41</v>
      </c>
      <c r="T70" s="1765">
        <v>1.91</v>
      </c>
      <c r="U70" s="1765">
        <v>2.83</v>
      </c>
      <c r="V70" s="1765">
        <v>3.32</v>
      </c>
      <c r="W70" s="1765">
        <v>3.88</v>
      </c>
      <c r="X70" s="1765">
        <v>3.65</v>
      </c>
    </row>
    <row r="71" spans="3:24" s="5" customFormat="1">
      <c r="F71" s="526" t="s">
        <v>540</v>
      </c>
      <c r="G71" s="156"/>
      <c r="H71" s="1765">
        <v>2.72</v>
      </c>
      <c r="I71" s="1765">
        <v>1.98</v>
      </c>
      <c r="J71" s="1765">
        <v>1.98</v>
      </c>
      <c r="K71" s="1765">
        <v>1.96</v>
      </c>
      <c r="L71" s="1765">
        <v>1.95</v>
      </c>
      <c r="M71" s="1765">
        <v>2.04</v>
      </c>
      <c r="N71" s="1765">
        <v>2.1800000000000002</v>
      </c>
      <c r="O71" s="1765">
        <v>2.4</v>
      </c>
      <c r="P71" s="1765">
        <v>2.57</v>
      </c>
      <c r="Q71" s="1765">
        <v>2.69</v>
      </c>
      <c r="R71" s="1765">
        <v>2.87</v>
      </c>
      <c r="S71" s="1765">
        <v>3.09</v>
      </c>
      <c r="T71" s="1765">
        <v>4.3099999999999996</v>
      </c>
      <c r="U71" s="1765">
        <v>6.56</v>
      </c>
      <c r="V71" s="1765">
        <v>7.89</v>
      </c>
      <c r="W71" s="1765">
        <v>10.26</v>
      </c>
      <c r="X71" s="1765">
        <v>8.24</v>
      </c>
    </row>
    <row r="72" spans="3:24" s="5" customFormat="1">
      <c r="F72" s="314" t="s">
        <v>2945</v>
      </c>
      <c r="G72" s="156"/>
      <c r="H72" s="1766">
        <v>0.10729686970279127</v>
      </c>
      <c r="I72" s="1766">
        <v>0.11754706443580853</v>
      </c>
      <c r="J72" s="1766">
        <v>0.1302300125304259</v>
      </c>
      <c r="K72" s="1766">
        <v>0.14720744911431538</v>
      </c>
      <c r="L72" s="1766">
        <v>0.16643426623691637</v>
      </c>
      <c r="M72" s="1766">
        <v>0.19517312798793926</v>
      </c>
      <c r="N72" s="1766">
        <v>0.23458411401482004</v>
      </c>
      <c r="O72" s="1766">
        <v>0.28534983608189879</v>
      </c>
      <c r="P72" s="1766">
        <v>0.30150674193778254</v>
      </c>
      <c r="Q72" s="1766">
        <v>0.30790833311140109</v>
      </c>
      <c r="R72" s="1766">
        <v>0.3094875429239673</v>
      </c>
      <c r="S72" s="1766">
        <v>0.31322442783581544</v>
      </c>
      <c r="T72" s="1766">
        <v>0.31421597459105044</v>
      </c>
      <c r="U72" s="1766">
        <v>0.31062423890789337</v>
      </c>
      <c r="V72" s="1766">
        <v>0.30762055401695321</v>
      </c>
      <c r="W72" s="1766">
        <v>0.30652447083637119</v>
      </c>
      <c r="X72" s="1766">
        <v>0.30197435455388871</v>
      </c>
    </row>
    <row r="73" spans="3:24" s="5" customFormat="1">
      <c r="G73" s="314"/>
      <c r="H73" s="322"/>
      <c r="I73" s="322"/>
      <c r="J73" s="322"/>
      <c r="K73" s="322"/>
      <c r="L73" s="322"/>
      <c r="M73" s="322"/>
      <c r="N73" s="322"/>
      <c r="O73" s="322"/>
      <c r="P73" s="322"/>
      <c r="Q73" s="322"/>
      <c r="R73" s="322"/>
      <c r="S73" s="322"/>
      <c r="T73" s="322"/>
      <c r="U73" s="322"/>
      <c r="V73" s="322"/>
      <c r="W73" s="322"/>
      <c r="X73" s="322"/>
    </row>
    <row r="74" spans="3:24" s="5" customFormat="1">
      <c r="E74" s="314" t="s">
        <v>1516</v>
      </c>
      <c r="G74" s="156"/>
      <c r="H74" s="322"/>
      <c r="I74" s="322"/>
      <c r="J74" s="322"/>
      <c r="K74" s="322"/>
      <c r="L74" s="322"/>
      <c r="M74" s="322"/>
      <c r="N74" s="322"/>
      <c r="O74" s="322"/>
      <c r="P74" s="322"/>
      <c r="Q74" s="322"/>
      <c r="R74" s="322"/>
      <c r="S74" s="322"/>
      <c r="T74" s="322"/>
      <c r="U74" s="322"/>
      <c r="V74" s="322"/>
      <c r="W74" s="322"/>
      <c r="X74" s="322"/>
    </row>
    <row r="75" spans="3:24" s="5" customFormat="1" ht="15">
      <c r="F75" s="156" t="s">
        <v>683</v>
      </c>
      <c r="G75" s="156"/>
      <c r="H75" s="327">
        <v>116.09250681478444</v>
      </c>
      <c r="I75" s="327">
        <v>116.09250681478444</v>
      </c>
      <c r="J75" s="327">
        <v>116.09250681478444</v>
      </c>
      <c r="K75" s="327">
        <v>116.09250681478444</v>
      </c>
      <c r="L75" s="327">
        <v>116.09250681478444</v>
      </c>
      <c r="M75" s="327">
        <v>116.09250681478444</v>
      </c>
      <c r="N75" s="327">
        <v>116.09250681478444</v>
      </c>
      <c r="O75" s="327">
        <v>116.09250681478444</v>
      </c>
      <c r="P75" s="327">
        <v>116.09250681478444</v>
      </c>
      <c r="Q75" s="327">
        <v>116.09250681478444</v>
      </c>
      <c r="R75" s="327">
        <v>116.09250681478444</v>
      </c>
      <c r="S75" s="327">
        <v>116.09250681478446</v>
      </c>
      <c r="T75" s="327">
        <v>116.09250681478446</v>
      </c>
      <c r="U75" s="327">
        <v>116.09250681478446</v>
      </c>
      <c r="V75" s="327">
        <v>116.09250681478446</v>
      </c>
      <c r="W75" s="327">
        <v>116.09250681478446</v>
      </c>
      <c r="X75" s="327">
        <v>116.09250681478446</v>
      </c>
    </row>
    <row r="76" spans="3:24" s="5" customFormat="1" ht="15">
      <c r="F76" s="156" t="s">
        <v>678</v>
      </c>
      <c r="G76" s="156"/>
      <c r="H76" s="327">
        <v>119.9096</v>
      </c>
      <c r="I76" s="327">
        <v>119.9096</v>
      </c>
      <c r="J76" s="327">
        <v>119.9096</v>
      </c>
      <c r="K76" s="327">
        <v>119.9096</v>
      </c>
      <c r="L76" s="327">
        <v>119.9096</v>
      </c>
      <c r="M76" s="327">
        <v>119.9096</v>
      </c>
      <c r="N76" s="327">
        <v>119.9096</v>
      </c>
      <c r="O76" s="327">
        <v>119.9096</v>
      </c>
      <c r="P76" s="327">
        <v>119.9096</v>
      </c>
      <c r="Q76" s="327">
        <v>119.9096</v>
      </c>
      <c r="R76" s="327">
        <v>119.9096</v>
      </c>
      <c r="S76" s="327">
        <v>119.9096</v>
      </c>
      <c r="T76" s="327">
        <v>119.9096</v>
      </c>
      <c r="U76" s="327">
        <v>119.9096</v>
      </c>
      <c r="V76" s="327">
        <v>119.9096</v>
      </c>
      <c r="W76" s="327">
        <v>119.9096</v>
      </c>
      <c r="X76" s="327">
        <v>119.9096</v>
      </c>
    </row>
    <row r="77" spans="3:24" s="5" customFormat="1" ht="15">
      <c r="F77" s="156" t="s">
        <v>637</v>
      </c>
      <c r="G77" s="156"/>
      <c r="H77" s="327">
        <v>590.96720085710524</v>
      </c>
      <c r="I77" s="327">
        <v>598.20686178489052</v>
      </c>
      <c r="J77" s="327">
        <v>616.29890466011682</v>
      </c>
      <c r="K77" s="327">
        <v>642.89825878090005</v>
      </c>
      <c r="L77" s="327">
        <v>636.3098536688176</v>
      </c>
      <c r="M77" s="327">
        <v>669.06670679556601</v>
      </c>
      <c r="N77" s="327">
        <v>702.69923359113545</v>
      </c>
      <c r="O77" s="327">
        <v>741.54628538262853</v>
      </c>
      <c r="P77" s="327">
        <v>789.4632892617683</v>
      </c>
      <c r="Q77" s="327">
        <v>820.64194855288156</v>
      </c>
      <c r="R77" s="327">
        <v>847.88781779032001</v>
      </c>
      <c r="S77" s="327">
        <v>890.38211810068719</v>
      </c>
      <c r="T77" s="327">
        <v>930.83908050333093</v>
      </c>
      <c r="U77" s="327">
        <v>970.53897532592396</v>
      </c>
      <c r="V77" s="327">
        <v>935.34434685397514</v>
      </c>
      <c r="W77" s="327">
        <v>1001.9919431443764</v>
      </c>
      <c r="X77" s="327">
        <v>957.30150103405003</v>
      </c>
    </row>
    <row r="78" spans="3:24" s="5" customFormat="1">
      <c r="F78" s="314" t="s">
        <v>1519</v>
      </c>
      <c r="G78" s="156"/>
      <c r="H78" s="322">
        <v>826.96930767188974</v>
      </c>
      <c r="I78" s="322">
        <v>834.20896859967502</v>
      </c>
      <c r="J78" s="322">
        <v>852.30101147490132</v>
      </c>
      <c r="K78" s="322">
        <v>878.90036559568443</v>
      </c>
      <c r="L78" s="322">
        <v>872.31196048360198</v>
      </c>
      <c r="M78" s="322">
        <v>905.06881361035039</v>
      </c>
      <c r="N78" s="322">
        <v>938.70134040591984</v>
      </c>
      <c r="O78" s="322">
        <v>977.54839219741302</v>
      </c>
      <c r="P78" s="322">
        <v>1025.4653960765527</v>
      </c>
      <c r="Q78" s="322">
        <v>1056.6440553676659</v>
      </c>
      <c r="R78" s="322">
        <v>1083.8899246051044</v>
      </c>
      <c r="S78" s="322">
        <v>1126.3842249154716</v>
      </c>
      <c r="T78" s="322">
        <v>1166.8411873181153</v>
      </c>
      <c r="U78" s="322">
        <v>1206.5410821407083</v>
      </c>
      <c r="V78" s="322">
        <v>1171.3464536687595</v>
      </c>
      <c r="W78" s="322">
        <v>1237.9940499591607</v>
      </c>
      <c r="X78" s="322">
        <v>1193.3036078488344</v>
      </c>
    </row>
    <row r="79" spans="3:24" s="5" customFormat="1">
      <c r="G79" s="314"/>
      <c r="H79" s="327"/>
      <c r="I79" s="327"/>
      <c r="J79" s="327"/>
      <c r="K79" s="327"/>
      <c r="L79" s="327"/>
      <c r="M79" s="327"/>
      <c r="N79" s="327"/>
      <c r="O79" s="327"/>
      <c r="P79" s="327"/>
      <c r="Q79" s="327"/>
      <c r="R79" s="327"/>
      <c r="S79" s="327"/>
      <c r="T79" s="327"/>
      <c r="U79" s="327"/>
      <c r="V79" s="327"/>
      <c r="W79" s="327"/>
      <c r="X79" s="327"/>
    </row>
    <row r="80" spans="3:24" s="5" customFormat="1">
      <c r="E80" s="314" t="s">
        <v>1520</v>
      </c>
      <c r="G80" s="156"/>
      <c r="H80" s="327"/>
      <c r="I80" s="327"/>
      <c r="J80" s="327"/>
      <c r="K80" s="327"/>
      <c r="L80" s="327"/>
      <c r="M80" s="327"/>
      <c r="N80" s="327"/>
      <c r="O80" s="327"/>
      <c r="P80" s="327"/>
      <c r="Q80" s="327"/>
      <c r="R80" s="327"/>
      <c r="S80" s="327"/>
      <c r="T80" s="327"/>
      <c r="U80" s="327"/>
      <c r="V80" s="327"/>
      <c r="W80" s="327"/>
      <c r="X80" s="327"/>
    </row>
    <row r="81" spans="2:24" s="5" customFormat="1" ht="15">
      <c r="B81" s="287"/>
      <c r="F81" s="327" t="s">
        <v>499</v>
      </c>
      <c r="G81" s="156"/>
      <c r="H81" s="327">
        <v>201.38400050601479</v>
      </c>
      <c r="I81" s="327">
        <v>203.78400050601479</v>
      </c>
      <c r="J81" s="327">
        <v>205.6840005060148</v>
      </c>
      <c r="K81" s="327">
        <v>208.78400050601479</v>
      </c>
      <c r="L81" s="327">
        <v>214.88400050601479</v>
      </c>
      <c r="M81" s="327">
        <v>222.48400050601478</v>
      </c>
      <c r="N81" s="327">
        <v>234.28400050601479</v>
      </c>
      <c r="O81" s="327">
        <v>244.08400050601483</v>
      </c>
      <c r="P81" s="327">
        <v>251.28400050601482</v>
      </c>
      <c r="Q81" s="327">
        <v>261.78400050601482</v>
      </c>
      <c r="R81" s="327">
        <v>274.98400050601481</v>
      </c>
      <c r="S81" s="327">
        <v>278.6840005060148</v>
      </c>
      <c r="T81" s="327">
        <v>278.6840005060148</v>
      </c>
      <c r="U81" s="327">
        <v>278.6840005060148</v>
      </c>
      <c r="V81" s="327">
        <v>278.6840005060148</v>
      </c>
      <c r="W81" s="327">
        <v>278.6840005060148</v>
      </c>
      <c r="X81" s="327">
        <v>278.6840005060148</v>
      </c>
    </row>
    <row r="82" spans="2:24" s="5" customFormat="1">
      <c r="B82" s="287"/>
      <c r="C82"/>
      <c r="D82" s="29"/>
      <c r="F82" s="327" t="s">
        <v>498</v>
      </c>
      <c r="G82" s="156"/>
      <c r="H82" s="327">
        <v>294.6728860273991</v>
      </c>
      <c r="I82" s="327">
        <v>286.30717149744015</v>
      </c>
      <c r="J82" s="327">
        <v>287.20928220925981</v>
      </c>
      <c r="K82" s="327">
        <v>280.04162432797699</v>
      </c>
      <c r="L82" s="327">
        <v>278.13643364880403</v>
      </c>
      <c r="M82" s="327">
        <v>271.34373626729541</v>
      </c>
      <c r="N82" s="327">
        <v>261.92700346720846</v>
      </c>
      <c r="O82" s="327">
        <v>249.2061080949062</v>
      </c>
      <c r="P82" s="327">
        <v>241.0662569043659</v>
      </c>
      <c r="Q82" s="327">
        <v>242.72248028108012</v>
      </c>
      <c r="R82" s="327">
        <v>269.25203534224141</v>
      </c>
      <c r="S82" s="327">
        <v>284.28645078695831</v>
      </c>
      <c r="T82" s="327">
        <v>539.30810835991872</v>
      </c>
      <c r="U82" s="327">
        <v>1321.6619760694155</v>
      </c>
      <c r="V82" s="327">
        <v>2500.3253349964157</v>
      </c>
      <c r="W82" s="327">
        <v>3834.3004594508707</v>
      </c>
      <c r="X82" s="327">
        <v>5180.8302082653163</v>
      </c>
    </row>
    <row r="83" spans="2:24" s="5" customFormat="1" ht="15">
      <c r="B83" s="287"/>
      <c r="C83"/>
      <c r="D83" s="1140"/>
      <c r="F83" s="327" t="s">
        <v>1195</v>
      </c>
      <c r="G83" s="156"/>
      <c r="H83" s="327">
        <v>4.3734999999999999</v>
      </c>
      <c r="I83" s="327">
        <v>1.3594E-2</v>
      </c>
      <c r="J83" s="327">
        <v>1.3594E-2</v>
      </c>
      <c r="K83" s="327">
        <v>1.3594E-2</v>
      </c>
      <c r="L83" s="327">
        <v>1.3594E-2</v>
      </c>
      <c r="M83" s="327">
        <v>1.3594E-2</v>
      </c>
      <c r="N83" s="327">
        <v>5.0548184264520408</v>
      </c>
      <c r="O83" s="327">
        <v>11.77914917342186</v>
      </c>
      <c r="P83" s="327">
        <v>12.569952000332833</v>
      </c>
      <c r="Q83" s="327">
        <v>7.9136917979620698</v>
      </c>
      <c r="R83" s="327">
        <v>1.3594E-2</v>
      </c>
      <c r="S83" s="327">
        <v>0.65766747192734476</v>
      </c>
      <c r="T83" s="327">
        <v>70.176266275950198</v>
      </c>
      <c r="U83" s="327">
        <v>252.40971607430882</v>
      </c>
      <c r="V83" s="327">
        <v>503.97493563708548</v>
      </c>
      <c r="W83" s="327">
        <v>776.37661931455114</v>
      </c>
      <c r="X83" s="327">
        <v>1017.8260474182666</v>
      </c>
    </row>
    <row r="84" spans="2:24" s="5" customFormat="1">
      <c r="B84" s="287"/>
      <c r="C84"/>
      <c r="D84" s="29"/>
      <c r="F84" s="327" t="s">
        <v>747</v>
      </c>
      <c r="G84" s="156"/>
      <c r="H84" s="327">
        <v>48.240001181018734</v>
      </c>
      <c r="I84" s="327">
        <v>38.779091322392681</v>
      </c>
      <c r="J84" s="327">
        <v>29.915228089886838</v>
      </c>
      <c r="K84" s="327">
        <v>22.549302643475407</v>
      </c>
      <c r="L84" s="327">
        <v>15.186277431770943</v>
      </c>
      <c r="M84" s="327">
        <v>7.0662631929986102</v>
      </c>
      <c r="N84" s="327">
        <v>9.1296865966105685</v>
      </c>
      <c r="O84" s="327">
        <v>11.109330728777296</v>
      </c>
      <c r="P84" s="327">
        <v>12.523036411910526</v>
      </c>
      <c r="Q84" s="327">
        <v>16.758747920259154</v>
      </c>
      <c r="R84" s="327">
        <v>20.504633123084105</v>
      </c>
      <c r="S84" s="327">
        <v>17.465713490123086</v>
      </c>
      <c r="T84" s="327">
        <v>36.40593054912452</v>
      </c>
      <c r="U84" s="327">
        <v>90.297900246165128</v>
      </c>
      <c r="V84" s="327">
        <v>153.43852371643055</v>
      </c>
      <c r="W84" s="327">
        <v>232.47680414349776</v>
      </c>
      <c r="X84" s="327">
        <v>332.08943085488596</v>
      </c>
    </row>
    <row r="85" spans="2:24" s="5" customFormat="1">
      <c r="B85" s="287"/>
      <c r="C85"/>
      <c r="D85" s="29"/>
      <c r="F85" s="327" t="s">
        <v>72</v>
      </c>
      <c r="G85" s="156"/>
      <c r="H85" s="327">
        <v>153.54674317228591</v>
      </c>
      <c r="I85" s="327">
        <v>148.54674317228594</v>
      </c>
      <c r="J85" s="327">
        <v>90.678441172285915</v>
      </c>
      <c r="K85" s="327">
        <v>15.871332172285914</v>
      </c>
      <c r="L85" s="327">
        <v>0</v>
      </c>
      <c r="M85" s="327">
        <v>0</v>
      </c>
      <c r="N85" s="327">
        <v>0</v>
      </c>
      <c r="O85" s="327">
        <v>0</v>
      </c>
      <c r="P85" s="327">
        <v>0</v>
      </c>
      <c r="Q85" s="327">
        <v>0</v>
      </c>
      <c r="R85" s="327">
        <v>0</v>
      </c>
      <c r="S85" s="327">
        <v>0</v>
      </c>
      <c r="T85" s="327">
        <v>0</v>
      </c>
      <c r="U85" s="327">
        <v>0</v>
      </c>
      <c r="V85" s="327">
        <v>0</v>
      </c>
      <c r="W85" s="327">
        <v>0</v>
      </c>
      <c r="X85" s="327">
        <v>0</v>
      </c>
    </row>
    <row r="86" spans="2:24" s="5" customFormat="1">
      <c r="B86" s="287"/>
      <c r="C86"/>
      <c r="D86" s="29"/>
      <c r="F86" s="327" t="s">
        <v>683</v>
      </c>
      <c r="G86" s="156"/>
      <c r="H86" s="327">
        <v>0.93233037500413507</v>
      </c>
      <c r="I86" s="327">
        <v>0.93233037500413507</v>
      </c>
      <c r="J86" s="327">
        <v>0.93233037500413507</v>
      </c>
      <c r="K86" s="327">
        <v>0.93233037500413507</v>
      </c>
      <c r="L86" s="327">
        <v>0.93233037500414995</v>
      </c>
      <c r="M86" s="327">
        <v>0.93233037500413507</v>
      </c>
      <c r="N86" s="327">
        <v>0.93233037500414995</v>
      </c>
      <c r="O86" s="327">
        <v>0.93233037500413507</v>
      </c>
      <c r="P86" s="327">
        <v>0.93233037500413507</v>
      </c>
      <c r="Q86" s="327">
        <v>0.93233037500413507</v>
      </c>
      <c r="R86" s="327">
        <v>0.93233037500413507</v>
      </c>
      <c r="S86" s="327">
        <v>0.93233037500412019</v>
      </c>
      <c r="T86" s="327">
        <v>0.93233037500412019</v>
      </c>
      <c r="U86" s="327">
        <v>0.93233037500410532</v>
      </c>
      <c r="V86" s="327">
        <v>0.93233037500410532</v>
      </c>
      <c r="W86" s="327">
        <v>0.93233037500409033</v>
      </c>
      <c r="X86" s="327">
        <v>0.93233037500410532</v>
      </c>
    </row>
    <row r="87" spans="2:24" s="5" customFormat="1">
      <c r="B87" s="287"/>
      <c r="C87"/>
      <c r="D87" s="29"/>
      <c r="F87" s="314" t="s">
        <v>1521</v>
      </c>
      <c r="G87" s="156"/>
      <c r="H87" s="322">
        <v>703.14946126172265</v>
      </c>
      <c r="I87" s="322">
        <v>678.36293087313766</v>
      </c>
      <c r="J87" s="322">
        <v>614.43287635245144</v>
      </c>
      <c r="K87" s="322">
        <v>528.19218402475724</v>
      </c>
      <c r="L87" s="322">
        <v>509.15263596159389</v>
      </c>
      <c r="M87" s="322">
        <v>501.83992434131301</v>
      </c>
      <c r="N87" s="322">
        <v>511.32783937128994</v>
      </c>
      <c r="O87" s="322">
        <v>517.11091887812427</v>
      </c>
      <c r="P87" s="322">
        <v>518.37557619762811</v>
      </c>
      <c r="Q87" s="322">
        <v>530.1112508803202</v>
      </c>
      <c r="R87" s="322">
        <v>565.68659334634447</v>
      </c>
      <c r="S87" s="322">
        <v>582.02616263002767</v>
      </c>
      <c r="T87" s="322">
        <v>925.50663606601222</v>
      </c>
      <c r="U87" s="322">
        <v>1943.9859232709084</v>
      </c>
      <c r="V87" s="322">
        <v>3437.3551252309508</v>
      </c>
      <c r="W87" s="322">
        <v>5122.7702137899387</v>
      </c>
      <c r="X87" s="322">
        <v>6810.3620174194884</v>
      </c>
    </row>
    <row r="88" spans="2:24" s="5" customFormat="1">
      <c r="B88" s="287"/>
      <c r="C88"/>
      <c r="D88" s="29"/>
      <c r="G88" s="314"/>
      <c r="H88" s="327"/>
      <c r="I88" s="327"/>
      <c r="J88" s="327"/>
      <c r="K88" s="327"/>
      <c r="L88" s="327"/>
      <c r="M88" s="327"/>
      <c r="N88" s="327"/>
      <c r="O88" s="327"/>
      <c r="P88" s="327"/>
      <c r="Q88" s="327"/>
      <c r="R88" s="327"/>
      <c r="S88" s="327"/>
      <c r="T88" s="327"/>
      <c r="U88" s="327"/>
      <c r="V88" s="327"/>
      <c r="W88" s="327"/>
      <c r="X88" s="327"/>
    </row>
    <row r="89" spans="2:24" s="5" customFormat="1">
      <c r="B89" s="287"/>
      <c r="C89"/>
      <c r="D89" s="29"/>
      <c r="E89" s="314" t="s">
        <v>1522</v>
      </c>
      <c r="G89" s="156"/>
      <c r="H89" s="322">
        <v>1530.1187689336125</v>
      </c>
      <c r="I89" s="322">
        <v>1512.5718994728127</v>
      </c>
      <c r="J89" s="322">
        <v>1466.7338878273526</v>
      </c>
      <c r="K89" s="322">
        <v>1407.0925496204418</v>
      </c>
      <c r="L89" s="322">
        <v>1381.4645964451959</v>
      </c>
      <c r="M89" s="322">
        <v>1406.9087379516634</v>
      </c>
      <c r="N89" s="322">
        <v>1450.0291797772097</v>
      </c>
      <c r="O89" s="322">
        <v>1494.6593110755373</v>
      </c>
      <c r="P89" s="322">
        <v>1543.8409722741808</v>
      </c>
      <c r="Q89" s="322">
        <v>1586.755306247986</v>
      </c>
      <c r="R89" s="322">
        <v>1649.5765179514487</v>
      </c>
      <c r="S89" s="322">
        <v>1708.4103875454994</v>
      </c>
      <c r="T89" s="322">
        <v>2092.3478233841274</v>
      </c>
      <c r="U89" s="322">
        <v>3150.5270054116168</v>
      </c>
      <c r="V89" s="322">
        <v>4608.7015788997105</v>
      </c>
      <c r="W89" s="322">
        <v>6360.764263749099</v>
      </c>
      <c r="X89" s="322">
        <v>8003.6656252683224</v>
      </c>
    </row>
    <row r="90" spans="2:24" s="5" customFormat="1">
      <c r="B90" s="287"/>
      <c r="C90"/>
      <c r="D90" s="29"/>
      <c r="G90" s="156"/>
      <c r="H90" s="1740"/>
      <c r="I90" s="156"/>
      <c r="J90" s="156"/>
    </row>
    <row r="91" spans="2:24" s="5" customFormat="1">
      <c r="B91" s="287"/>
      <c r="C91"/>
      <c r="D91" s="29"/>
      <c r="G91" s="156"/>
      <c r="H91" s="1740"/>
      <c r="I91" s="1740"/>
      <c r="J91" s="156"/>
    </row>
    <row r="92" spans="2:24" s="5" customFormat="1">
      <c r="B92" s="287"/>
      <c r="C92"/>
      <c r="D92" s="29"/>
      <c r="G92" s="156"/>
      <c r="H92" s="1740"/>
      <c r="I92" s="156"/>
      <c r="J92" s="156"/>
    </row>
    <row r="93" spans="2:24" s="5" customFormat="1">
      <c r="B93" s="287"/>
      <c r="C93"/>
      <c r="D93" s="29"/>
      <c r="G93" s="156"/>
      <c r="H93" s="1740"/>
      <c r="I93" s="156"/>
      <c r="J93" s="156"/>
    </row>
    <row r="94" spans="2:24" s="5" customFormat="1">
      <c r="B94" s="287"/>
      <c r="C94"/>
      <c r="D94" s="29"/>
      <c r="G94" s="156"/>
      <c r="H94" s="1740"/>
      <c r="I94" s="156"/>
      <c r="J94" s="156"/>
    </row>
    <row r="95" spans="2:24" s="5" customFormat="1" ht="15">
      <c r="B95" s="287"/>
      <c r="C95"/>
      <c r="D95" s="5" t="s">
        <v>575</v>
      </c>
      <c r="G95" s="156"/>
      <c r="H95" s="1740"/>
      <c r="I95" s="156"/>
      <c r="J95" s="156"/>
    </row>
    <row r="96" spans="2:24" s="5" customFormat="1" ht="15">
      <c r="B96" s="287">
        <v>0</v>
      </c>
      <c r="C96"/>
      <c r="E96" s="156" t="s">
        <v>1471</v>
      </c>
      <c r="G96" s="156"/>
      <c r="H96" s="1740">
        <v>0</v>
      </c>
      <c r="I96" s="1740">
        <v>0</v>
      </c>
      <c r="J96" s="1740">
        <v>0</v>
      </c>
      <c r="K96" s="1740">
        <v>0</v>
      </c>
      <c r="L96" s="1740">
        <v>0</v>
      </c>
      <c r="M96" s="1740">
        <v>0</v>
      </c>
      <c r="N96" s="1740">
        <v>0</v>
      </c>
      <c r="O96" s="1740">
        <v>0</v>
      </c>
      <c r="P96" s="1740">
        <v>0</v>
      </c>
      <c r="Q96" s="1740">
        <v>0</v>
      </c>
      <c r="R96" s="1740">
        <v>0</v>
      </c>
      <c r="S96" s="1740">
        <v>0</v>
      </c>
      <c r="T96" s="1740">
        <v>0</v>
      </c>
      <c r="U96" s="1740">
        <v>0</v>
      </c>
      <c r="V96" s="1740">
        <v>0</v>
      </c>
      <c r="W96" s="1740">
        <v>0</v>
      </c>
      <c r="X96" s="1740">
        <v>0</v>
      </c>
    </row>
    <row r="97" spans="2:24" ht="15">
      <c r="B97" s="287">
        <v>0</v>
      </c>
      <c r="D97" s="5"/>
      <c r="E97" s="156" t="s">
        <v>1488</v>
      </c>
      <c r="H97" s="1740">
        <v>0</v>
      </c>
      <c r="I97" s="1740">
        <v>0</v>
      </c>
      <c r="J97" s="1740">
        <v>0</v>
      </c>
      <c r="K97" s="1740">
        <v>0</v>
      </c>
      <c r="L97" s="1740">
        <v>0</v>
      </c>
      <c r="M97" s="1740">
        <v>0</v>
      </c>
      <c r="N97" s="1740">
        <v>0</v>
      </c>
      <c r="O97" s="1740">
        <v>0</v>
      </c>
      <c r="P97" s="1740">
        <v>0</v>
      </c>
      <c r="Q97" s="1740">
        <v>0</v>
      </c>
      <c r="R97" s="1740">
        <v>0</v>
      </c>
      <c r="S97" s="1740">
        <v>0</v>
      </c>
      <c r="T97" s="1740">
        <v>0</v>
      </c>
      <c r="U97" s="1740">
        <v>0</v>
      </c>
      <c r="V97" s="1740">
        <v>0</v>
      </c>
      <c r="W97" s="1740">
        <v>0</v>
      </c>
      <c r="X97" s="1740">
        <v>0</v>
      </c>
    </row>
    <row r="98" spans="2:24" ht="15">
      <c r="B98" s="287">
        <v>0</v>
      </c>
      <c r="D98" s="5"/>
      <c r="E98" s="156" t="s">
        <v>1522</v>
      </c>
      <c r="H98" s="156">
        <v>0</v>
      </c>
      <c r="I98" s="156">
        <v>0</v>
      </c>
      <c r="J98" s="156">
        <v>0</v>
      </c>
      <c r="K98" s="156">
        <v>0</v>
      </c>
      <c r="L98" s="156">
        <v>0</v>
      </c>
      <c r="M98" s="156">
        <v>0</v>
      </c>
      <c r="N98" s="156">
        <v>0</v>
      </c>
      <c r="O98" s="156">
        <v>0</v>
      </c>
      <c r="P98" s="156">
        <v>0</v>
      </c>
      <c r="Q98" s="156">
        <v>0</v>
      </c>
      <c r="R98" s="156">
        <v>0</v>
      </c>
      <c r="S98" s="156">
        <v>0</v>
      </c>
      <c r="T98" s="156">
        <v>0</v>
      </c>
      <c r="U98" s="156">
        <v>0</v>
      </c>
      <c r="V98" s="156">
        <v>0</v>
      </c>
      <c r="W98" s="156">
        <v>0</v>
      </c>
      <c r="X98" s="156">
        <v>0</v>
      </c>
    </row>
    <row r="99" spans="2:24" ht="15">
      <c r="C99" s="5"/>
      <c r="D99" s="5"/>
      <c r="G99" s="5"/>
    </row>
    <row r="101" spans="2:24" ht="15">
      <c r="C101" s="5"/>
      <c r="D101" s="5"/>
      <c r="G101" s="5"/>
    </row>
    <row r="115" s="5" customFormat="1" ht="15"/>
    <row r="131" spans="2:2" s="5" customFormat="1" ht="15">
      <c r="B131" s="287"/>
    </row>
    <row r="144" spans="2:2" s="5" customFormat="1" ht="15">
      <c r="B144" s="287">
        <v>0</v>
      </c>
    </row>
    <row r="145" spans="2:2" s="5" customFormat="1" ht="15">
      <c r="B145" s="287">
        <v>0</v>
      </c>
    </row>
    <row r="146" spans="2:2" s="5" customFormat="1" ht="15">
      <c r="B146" s="287">
        <v>0</v>
      </c>
    </row>
    <row r="243" s="5" customFormat="1" ht="15"/>
    <row r="259" s="5" customFormat="1" ht="15"/>
    <row r="275" spans="1:7" ht="15">
      <c r="C275" s="5"/>
      <c r="D275" s="5"/>
      <c r="G275" s="5"/>
    </row>
    <row r="282" spans="1:7" ht="15">
      <c r="A282" s="1751"/>
      <c r="B282" s="1751"/>
      <c r="C282" s="5"/>
      <c r="D282" s="5"/>
      <c r="G282" s="5"/>
    </row>
    <row r="283" spans="1:7" ht="15">
      <c r="A283" s="1751"/>
      <c r="B283" s="1751"/>
      <c r="C283" s="5"/>
      <c r="D283" s="5"/>
      <c r="G283" s="5"/>
    </row>
    <row r="284" spans="1:7" ht="15">
      <c r="A284" s="1751"/>
      <c r="B284" s="1751"/>
      <c r="C284" s="5"/>
      <c r="D284" s="5"/>
      <c r="G284" s="5"/>
    </row>
    <row r="285" spans="1:7" ht="15">
      <c r="A285" s="1751"/>
      <c r="B285" s="1751"/>
      <c r="C285" s="5"/>
      <c r="D285" s="5"/>
      <c r="G285" s="5"/>
    </row>
    <row r="286" spans="1:7" ht="15">
      <c r="A286" s="1751"/>
      <c r="C286" s="5"/>
      <c r="D286" s="5"/>
      <c r="G286" s="5"/>
    </row>
    <row r="287" spans="1:7" ht="15">
      <c r="A287" s="1751"/>
      <c r="B287" s="1751"/>
      <c r="C287" s="5"/>
      <c r="D287" s="5"/>
      <c r="G287" s="5"/>
    </row>
    <row r="288" spans="1:7" ht="15">
      <c r="A288" s="1751"/>
      <c r="B288" s="1751"/>
      <c r="C288" s="5"/>
      <c r="D288" s="5"/>
      <c r="G288" s="5"/>
    </row>
    <row r="291" spans="1:7" ht="15">
      <c r="C291" s="5"/>
      <c r="D291" s="5"/>
      <c r="G291" s="5"/>
    </row>
    <row r="292" spans="1:7" ht="15">
      <c r="C292" s="5"/>
      <c r="D292" s="5"/>
      <c r="G292" s="5"/>
    </row>
    <row r="293" spans="1:7" ht="15">
      <c r="C293" s="5"/>
      <c r="D293" s="5"/>
      <c r="G293" s="5"/>
    </row>
    <row r="304" spans="1:7" ht="15">
      <c r="A304" s="1751"/>
      <c r="B304" s="1751"/>
      <c r="C304" s="5"/>
      <c r="D304" s="5"/>
      <c r="G304" s="5"/>
    </row>
    <row r="305" spans="1:7" ht="15">
      <c r="A305" s="1751"/>
      <c r="B305" s="1751"/>
      <c r="C305" s="5"/>
      <c r="D305" s="5"/>
      <c r="G305" s="5"/>
    </row>
    <row r="306" spans="1:7" ht="15">
      <c r="A306" s="1751"/>
      <c r="B306" s="1751"/>
      <c r="C306" s="5"/>
      <c r="D306" s="5"/>
      <c r="G306" s="5"/>
    </row>
    <row r="307" spans="1:7" ht="15">
      <c r="A307" s="1751"/>
      <c r="B307" s="1751"/>
      <c r="C307" s="5"/>
      <c r="D307" s="5"/>
      <c r="G307" s="5"/>
    </row>
    <row r="308" spans="1:7" ht="15">
      <c r="C308" s="5"/>
      <c r="D308" s="5"/>
      <c r="G308" s="5"/>
    </row>
    <row r="309" spans="1:7" ht="15">
      <c r="C309" s="5"/>
      <c r="D309" s="5"/>
      <c r="G309" s="5"/>
    </row>
    <row r="310" spans="1:7" ht="15">
      <c r="C310" s="5"/>
      <c r="D310" s="5"/>
      <c r="G310" s="5"/>
    </row>
  </sheetData>
  <conditionalFormatting sqref="B296 B229:B289 B334 A13:A289">
    <cfRule type="cellIs" dxfId="154" priority="1" stopIfTrue="1" operator="greaterThan">
      <formula>0</formula>
    </cfRule>
  </conditionalFormatting>
  <conditionalFormatting sqref="B7:B10 B12:B228">
    <cfRule type="cellIs" dxfId="153" priority="2" stopIfTrue="1" operator="notEqual">
      <formula>0</formula>
    </cfRule>
  </conditionalFormatting>
  <printOptions horizontalCentered="1" gridLines="1"/>
  <pageMargins left="0.2" right="0.2" top="0.65" bottom="0.5" header="0.2" footer="0.2"/>
  <pageSetup paperSize="17" scale="94" orientation="portrait" r:id="rId1"/>
  <headerFooter alignWithMargins="0">
    <oddFooter>&amp;F</oddFooter>
  </headerFooter>
</worksheet>
</file>

<file path=xl/worksheets/sheet59.xml><?xml version="1.0" encoding="utf-8"?>
<worksheet xmlns="http://schemas.openxmlformats.org/spreadsheetml/2006/main" xmlns:r="http://schemas.openxmlformats.org/officeDocument/2006/relationships">
  <sheetPr codeName="Sheet93">
    <pageSetUpPr fitToPage="1"/>
  </sheetPr>
  <dimension ref="A1:IV272"/>
  <sheetViews>
    <sheetView workbookViewId="0">
      <selection sqref="A1:XFD1048576"/>
    </sheetView>
  </sheetViews>
  <sheetFormatPr defaultColWidth="8.88671875" defaultRowHeight="15" outlineLevelRow="1"/>
  <cols>
    <col min="1" max="2" width="6.33203125" style="1769" customWidth="1"/>
    <col min="3" max="3" width="29" style="156" bestFit="1" customWidth="1"/>
    <col min="4" max="4" width="2.33203125" style="5" customWidth="1"/>
    <col min="5" max="5" width="50.6640625" style="5" customWidth="1"/>
    <col min="6" max="6" width="6.88671875" style="5" hidden="1" customWidth="1"/>
    <col min="7" max="7" width="11.33203125" style="5" hidden="1" customWidth="1"/>
    <col min="8" max="8" width="12.33203125" style="5" hidden="1" customWidth="1"/>
    <col min="9" max="9" width="11.21875" style="5" hidden="1" customWidth="1"/>
    <col min="10" max="10" width="9.109375" style="5" hidden="1" customWidth="1"/>
    <col min="11" max="11" width="0.21875" style="5" hidden="1" customWidth="1"/>
    <col min="12" max="12" width="9.21875" style="5" hidden="1" customWidth="1"/>
    <col min="13" max="13" width="9.109375" style="5" hidden="1" customWidth="1"/>
    <col min="14" max="15" width="5.109375" style="5" hidden="1" customWidth="1"/>
    <col min="16" max="16" width="11.109375" style="5" customWidth="1"/>
    <col min="17" max="17" width="12.21875" style="5" bestFit="1" customWidth="1"/>
    <col min="18" max="32" width="9.109375" style="5" bestFit="1" customWidth="1"/>
    <col min="33" max="33" width="8.88671875" style="156" customWidth="1"/>
    <col min="34" max="16384" width="8.88671875" style="5"/>
  </cols>
  <sheetData>
    <row r="1" spans="1:256" ht="33.75" thickBot="1">
      <c r="A1" s="1767" t="s">
        <v>14</v>
      </c>
      <c r="B1" s="1768" t="s">
        <v>15</v>
      </c>
      <c r="D1" s="717" t="s">
        <v>803</v>
      </c>
    </row>
    <row r="3" spans="1:256">
      <c r="A3" s="1769" t="s">
        <v>18</v>
      </c>
    </row>
    <row r="4" spans="1:256" ht="15.75">
      <c r="A4" s="1770">
        <v>0</v>
      </c>
      <c r="B4" s="1771" t="s">
        <v>127</v>
      </c>
    </row>
    <row r="5" spans="1:256" ht="15.75">
      <c r="A5" s="1772"/>
      <c r="B5" s="1772"/>
    </row>
    <row r="6" spans="1:256">
      <c r="E6" s="156"/>
    </row>
    <row r="7" spans="1:256" ht="15.75">
      <c r="D7" s="1190" t="s">
        <v>4689</v>
      </c>
      <c r="E7" s="1190"/>
      <c r="F7" s="1190"/>
      <c r="G7" s="1190"/>
      <c r="H7" s="1190"/>
      <c r="I7" s="1190"/>
      <c r="J7" s="1190"/>
      <c r="K7" s="1190"/>
      <c r="L7" s="1190"/>
      <c r="M7" s="1190"/>
      <c r="N7" s="1190"/>
      <c r="O7" s="1190"/>
      <c r="P7" s="1190"/>
      <c r="Q7" s="1190"/>
      <c r="R7" s="1190"/>
      <c r="S7" s="1190"/>
      <c r="T7" s="1190"/>
      <c r="U7" s="1190"/>
      <c r="V7" s="1190"/>
      <c r="W7" s="1190"/>
      <c r="X7" s="1190"/>
      <c r="Y7" s="1190"/>
      <c r="Z7" s="1190"/>
      <c r="AA7" s="1190"/>
      <c r="AB7" s="1190"/>
      <c r="AC7" s="1190"/>
      <c r="AD7" s="1190"/>
      <c r="AE7" s="1190"/>
      <c r="AF7" s="1190"/>
      <c r="AH7" s="156"/>
      <c r="AI7" s="156"/>
      <c r="AJ7" s="156"/>
      <c r="AK7" s="156"/>
      <c r="AL7" s="156"/>
      <c r="AM7" s="156"/>
      <c r="AN7" s="156"/>
      <c r="AO7" s="156"/>
      <c r="AP7" s="156"/>
      <c r="AQ7" s="156"/>
      <c r="AR7" s="156"/>
      <c r="AS7" s="156"/>
      <c r="AT7" s="156"/>
      <c r="AU7" s="156"/>
      <c r="AV7" s="156"/>
      <c r="AW7" s="156"/>
      <c r="AX7" s="156"/>
      <c r="AY7" s="156"/>
      <c r="AZ7" s="156"/>
      <c r="BA7" s="156"/>
      <c r="BB7" s="156"/>
      <c r="BC7" s="156"/>
      <c r="BD7" s="156"/>
      <c r="BE7" s="156"/>
      <c r="BF7" s="156"/>
      <c r="BG7" s="156"/>
      <c r="BH7" s="156"/>
      <c r="BI7" s="156"/>
      <c r="BJ7" s="156"/>
      <c r="BK7" s="156"/>
      <c r="BL7" s="156"/>
      <c r="BM7" s="156"/>
      <c r="BN7" s="156"/>
      <c r="BO7" s="156"/>
      <c r="BP7" s="156"/>
      <c r="BQ7" s="156"/>
      <c r="BR7" s="156"/>
      <c r="BS7" s="156"/>
      <c r="BT7" s="156"/>
      <c r="BU7" s="156"/>
      <c r="BV7" s="156"/>
      <c r="BW7" s="156"/>
      <c r="BX7" s="156"/>
      <c r="BY7" s="156"/>
      <c r="BZ7" s="156"/>
      <c r="CA7" s="156"/>
      <c r="CB7" s="156"/>
      <c r="CC7" s="156"/>
      <c r="CD7" s="156"/>
      <c r="CE7" s="156"/>
      <c r="CF7" s="156"/>
      <c r="CG7" s="156"/>
      <c r="CH7" s="156"/>
      <c r="CI7" s="156"/>
      <c r="CJ7" s="156"/>
      <c r="CK7" s="156"/>
      <c r="CL7" s="156"/>
      <c r="CM7" s="156"/>
      <c r="CN7" s="156"/>
      <c r="CO7" s="156"/>
      <c r="CP7" s="156"/>
      <c r="CQ7" s="156"/>
      <c r="CR7" s="156"/>
      <c r="CS7" s="156"/>
      <c r="CT7" s="156"/>
      <c r="CU7" s="156"/>
      <c r="CV7" s="156"/>
      <c r="CW7" s="156"/>
      <c r="CX7" s="156"/>
      <c r="CY7" s="156"/>
      <c r="CZ7" s="156"/>
      <c r="DA7" s="156"/>
      <c r="DB7" s="156"/>
      <c r="DC7" s="156"/>
      <c r="DD7" s="156"/>
      <c r="DE7" s="156"/>
      <c r="DF7" s="156"/>
      <c r="DG7" s="156"/>
      <c r="DH7" s="156"/>
      <c r="DI7" s="156"/>
      <c r="DJ7" s="156"/>
      <c r="DK7" s="156"/>
      <c r="DL7" s="156"/>
      <c r="DM7" s="156"/>
      <c r="DN7" s="156"/>
      <c r="DO7" s="156"/>
      <c r="DP7" s="156"/>
      <c r="DQ7" s="156"/>
      <c r="DR7" s="156"/>
      <c r="DS7" s="156"/>
      <c r="DT7" s="156"/>
      <c r="DU7" s="156"/>
      <c r="DV7" s="156"/>
      <c r="DW7" s="156"/>
      <c r="DX7" s="156"/>
      <c r="DY7" s="156"/>
      <c r="DZ7" s="156"/>
      <c r="EA7" s="156"/>
      <c r="EB7" s="156"/>
      <c r="EC7" s="156"/>
      <c r="ED7" s="156"/>
      <c r="EE7" s="156"/>
      <c r="EF7" s="156"/>
      <c r="EG7" s="156"/>
      <c r="EH7" s="156"/>
      <c r="EI7" s="156"/>
      <c r="EJ7" s="156"/>
      <c r="EK7" s="156"/>
      <c r="EL7" s="156"/>
      <c r="EM7" s="156"/>
      <c r="EN7" s="156"/>
      <c r="EO7" s="156"/>
      <c r="EP7" s="156"/>
      <c r="EQ7" s="156"/>
      <c r="ER7" s="156"/>
      <c r="ES7" s="156"/>
      <c r="ET7" s="156"/>
      <c r="EU7" s="156"/>
      <c r="EV7" s="156"/>
      <c r="EW7" s="156"/>
      <c r="EX7" s="156"/>
      <c r="EY7" s="156"/>
      <c r="EZ7" s="156"/>
      <c r="FA7" s="156"/>
      <c r="FB7" s="156"/>
      <c r="FC7" s="156"/>
      <c r="FD7" s="156"/>
      <c r="FE7" s="156"/>
      <c r="FF7" s="156"/>
      <c r="FG7" s="156"/>
      <c r="FH7" s="156"/>
      <c r="FI7" s="156"/>
      <c r="FJ7" s="156"/>
      <c r="FK7" s="156"/>
      <c r="FL7" s="156"/>
      <c r="FM7" s="156"/>
      <c r="FN7" s="156"/>
      <c r="FO7" s="156"/>
      <c r="FP7" s="156"/>
      <c r="FQ7" s="156"/>
      <c r="FR7" s="156"/>
      <c r="FS7" s="156"/>
      <c r="FT7" s="156"/>
      <c r="FU7" s="156"/>
      <c r="FV7" s="156"/>
      <c r="FW7" s="156"/>
      <c r="FX7" s="156"/>
      <c r="FY7" s="156"/>
      <c r="FZ7" s="156"/>
      <c r="GA7" s="156"/>
      <c r="GB7" s="156"/>
      <c r="GC7" s="156"/>
      <c r="GD7" s="156"/>
      <c r="GE7" s="156"/>
      <c r="GF7" s="156"/>
      <c r="GG7" s="156"/>
      <c r="GH7" s="156"/>
      <c r="GI7" s="156"/>
      <c r="GJ7" s="156"/>
      <c r="GK7" s="156"/>
      <c r="GL7" s="156"/>
      <c r="GM7" s="156"/>
      <c r="GN7" s="156"/>
      <c r="GO7" s="156"/>
      <c r="GP7" s="156"/>
      <c r="GQ7" s="156"/>
      <c r="GR7" s="156"/>
      <c r="GS7" s="156"/>
      <c r="GT7" s="156"/>
      <c r="GU7" s="156"/>
      <c r="GV7" s="156"/>
      <c r="GW7" s="156"/>
      <c r="GX7" s="156"/>
      <c r="GY7" s="156"/>
      <c r="GZ7" s="156"/>
      <c r="HA7" s="156"/>
      <c r="HB7" s="156"/>
      <c r="HC7" s="156"/>
      <c r="HD7" s="156"/>
      <c r="HE7" s="156"/>
      <c r="HF7" s="156"/>
      <c r="HG7" s="156"/>
      <c r="HH7" s="156"/>
      <c r="HI7" s="156"/>
      <c r="HJ7" s="156"/>
      <c r="HK7" s="156"/>
      <c r="HL7" s="156"/>
      <c r="HM7" s="156"/>
      <c r="HN7" s="156"/>
      <c r="HO7" s="156"/>
      <c r="HP7" s="156"/>
      <c r="HQ7" s="156"/>
      <c r="HR7" s="156"/>
      <c r="HS7" s="156"/>
      <c r="HT7" s="156"/>
      <c r="HU7" s="156"/>
      <c r="HV7" s="156"/>
      <c r="HW7" s="156"/>
      <c r="HX7" s="156"/>
      <c r="HY7" s="156"/>
      <c r="HZ7" s="156"/>
      <c r="IA7" s="156"/>
      <c r="IB7" s="156"/>
      <c r="IC7" s="156"/>
      <c r="ID7" s="156"/>
      <c r="IE7" s="156"/>
      <c r="IF7" s="156"/>
      <c r="IG7" s="156"/>
      <c r="IH7" s="156"/>
      <c r="II7" s="156"/>
      <c r="IJ7" s="156"/>
      <c r="IK7" s="156"/>
      <c r="IL7" s="156"/>
      <c r="IM7" s="156"/>
    </row>
    <row r="8" spans="1:256" s="156" customFormat="1" ht="15.75">
      <c r="A8" s="1769"/>
      <c r="B8" s="1769"/>
      <c r="D8" s="1190" t="s">
        <v>22</v>
      </c>
      <c r="E8" s="1773"/>
      <c r="F8" s="1491"/>
      <c r="G8" s="1491"/>
      <c r="H8" s="1491"/>
      <c r="I8" s="1491">
        <v>2007</v>
      </c>
      <c r="J8" s="1491">
        <v>2008</v>
      </c>
      <c r="K8" s="1491"/>
      <c r="L8" s="1491"/>
      <c r="M8" s="1491">
        <v>2011</v>
      </c>
      <c r="N8" s="1491">
        <v>2012</v>
      </c>
      <c r="O8" s="1491">
        <v>2013</v>
      </c>
      <c r="P8" s="1491">
        <v>2014</v>
      </c>
      <c r="Q8" s="1491">
        <v>2015</v>
      </c>
      <c r="R8" s="1491">
        <v>2016</v>
      </c>
      <c r="S8" s="1491">
        <v>2017</v>
      </c>
      <c r="T8" s="1491">
        <v>2018</v>
      </c>
      <c r="U8" s="1491">
        <v>2019</v>
      </c>
      <c r="V8" s="1491">
        <v>2020</v>
      </c>
      <c r="W8" s="1491">
        <v>2021</v>
      </c>
      <c r="X8" s="1491">
        <v>2022</v>
      </c>
      <c r="Y8" s="1491">
        <v>2023</v>
      </c>
      <c r="Z8" s="1491">
        <v>2024</v>
      </c>
      <c r="AA8" s="1491">
        <v>2025</v>
      </c>
      <c r="AB8" s="1491">
        <v>2026</v>
      </c>
      <c r="AC8" s="1491">
        <v>2027</v>
      </c>
      <c r="AD8" s="1491">
        <v>2028</v>
      </c>
      <c r="AE8" s="1491">
        <v>2029</v>
      </c>
      <c r="AF8" s="1491">
        <v>2030</v>
      </c>
      <c r="IH8" s="5"/>
      <c r="II8" s="5"/>
      <c r="IJ8" s="5"/>
      <c r="IK8" s="5"/>
      <c r="IL8" s="5"/>
      <c r="IM8" s="5"/>
    </row>
    <row r="9" spans="1:256" ht="15.75">
      <c r="C9" s="492"/>
      <c r="D9" s="314" t="s">
        <v>2946</v>
      </c>
      <c r="E9" s="1774"/>
      <c r="F9" s="1775"/>
      <c r="G9" s="1775"/>
      <c r="H9" s="1775"/>
      <c r="I9" s="1775"/>
      <c r="J9" s="1775"/>
      <c r="K9" s="1775"/>
      <c r="L9" s="1775"/>
      <c r="M9" s="1775"/>
      <c r="N9" s="1775"/>
      <c r="O9" s="1775"/>
      <c r="P9" s="1775"/>
      <c r="Q9" s="1775"/>
      <c r="R9" s="1775"/>
      <c r="S9" s="1775"/>
      <c r="T9" s="1775"/>
      <c r="U9" s="1775"/>
      <c r="V9" s="1775"/>
      <c r="W9" s="1775"/>
      <c r="X9" s="1775"/>
      <c r="Y9" s="1775"/>
      <c r="Z9" s="1775"/>
      <c r="AA9" s="1775"/>
      <c r="AB9" s="1775"/>
      <c r="AC9" s="1775"/>
      <c r="AD9" s="1775"/>
      <c r="AE9" s="1775"/>
      <c r="AF9" s="1775"/>
      <c r="AG9" s="492"/>
      <c r="AH9" s="492"/>
      <c r="AI9" s="492"/>
      <c r="AJ9" s="492"/>
      <c r="AK9" s="492"/>
      <c r="AL9" s="492"/>
      <c r="AM9" s="492"/>
      <c r="AN9" s="492"/>
      <c r="AO9" s="492"/>
      <c r="AP9" s="492"/>
      <c r="AQ9" s="492"/>
      <c r="AR9" s="492"/>
      <c r="AS9" s="492"/>
      <c r="AT9" s="492"/>
      <c r="AU9" s="492"/>
      <c r="AV9" s="492"/>
      <c r="AW9" s="492"/>
      <c r="AX9" s="492"/>
      <c r="AY9" s="492"/>
      <c r="AZ9" s="492"/>
      <c r="BA9" s="492"/>
      <c r="BB9" s="492"/>
      <c r="BC9" s="492"/>
      <c r="BD9" s="492"/>
      <c r="BE9" s="492"/>
      <c r="BF9" s="492"/>
      <c r="BG9" s="492"/>
      <c r="BH9" s="492"/>
      <c r="BI9" s="492"/>
      <c r="BJ9" s="492"/>
      <c r="BK9" s="492"/>
      <c r="BL9" s="492"/>
      <c r="BM9" s="492"/>
      <c r="BN9" s="492"/>
      <c r="BO9" s="492"/>
      <c r="BP9" s="492"/>
      <c r="BQ9" s="492"/>
      <c r="BR9" s="492"/>
      <c r="BS9" s="492"/>
      <c r="BT9" s="492"/>
      <c r="BU9" s="492"/>
      <c r="BV9" s="492"/>
      <c r="BW9" s="492"/>
      <c r="BX9" s="492"/>
      <c r="BY9" s="492"/>
      <c r="BZ9" s="492"/>
      <c r="CA9" s="492"/>
      <c r="CB9" s="492"/>
      <c r="CC9" s="492"/>
      <c r="CD9" s="492"/>
      <c r="CE9" s="492"/>
      <c r="CF9" s="492"/>
      <c r="CG9" s="492"/>
      <c r="CH9" s="492"/>
      <c r="CI9" s="492"/>
      <c r="CJ9" s="492"/>
      <c r="CK9" s="492"/>
      <c r="CL9" s="492"/>
      <c r="CM9" s="492"/>
      <c r="CN9" s="492"/>
      <c r="CO9" s="492"/>
      <c r="CP9" s="492"/>
      <c r="CQ9" s="492"/>
      <c r="CR9" s="492"/>
      <c r="CS9" s="492"/>
      <c r="CT9" s="492"/>
      <c r="CU9" s="492"/>
      <c r="CV9" s="492"/>
      <c r="CW9" s="492"/>
      <c r="CX9" s="492"/>
      <c r="CY9" s="492"/>
      <c r="CZ9" s="492"/>
      <c r="DA9" s="492"/>
      <c r="DB9" s="492"/>
      <c r="DC9" s="492"/>
      <c r="DD9" s="492"/>
      <c r="DE9" s="492"/>
      <c r="DF9" s="492"/>
      <c r="DG9" s="492"/>
      <c r="DH9" s="492"/>
      <c r="DI9" s="492"/>
      <c r="DJ9" s="492"/>
      <c r="DK9" s="492"/>
      <c r="DL9" s="492"/>
      <c r="DM9" s="492"/>
      <c r="DN9" s="492"/>
      <c r="DO9" s="492"/>
      <c r="DP9" s="492"/>
      <c r="DQ9" s="492"/>
      <c r="DR9" s="492"/>
      <c r="DS9" s="492"/>
      <c r="DT9" s="492"/>
      <c r="DU9" s="492"/>
      <c r="DV9" s="492"/>
      <c r="DW9" s="492"/>
      <c r="DX9" s="492"/>
      <c r="DY9" s="492"/>
      <c r="DZ9" s="492"/>
      <c r="EA9" s="492"/>
      <c r="EB9" s="492"/>
      <c r="EC9" s="492"/>
      <c r="ED9" s="492"/>
      <c r="EE9" s="492"/>
      <c r="EF9" s="492"/>
      <c r="EG9" s="492"/>
      <c r="EH9" s="492"/>
      <c r="EI9" s="492"/>
      <c r="EJ9" s="492"/>
      <c r="EK9" s="492"/>
      <c r="EL9" s="492"/>
      <c r="EM9" s="492"/>
      <c r="EN9" s="492"/>
      <c r="EO9" s="492"/>
      <c r="EP9" s="492"/>
      <c r="EQ9" s="492"/>
      <c r="ER9" s="492"/>
      <c r="ES9" s="492"/>
      <c r="ET9" s="492"/>
      <c r="EU9" s="492"/>
      <c r="EV9" s="492"/>
      <c r="EW9" s="492"/>
      <c r="EX9" s="492"/>
      <c r="EY9" s="492"/>
      <c r="EZ9" s="492"/>
      <c r="FA9" s="492"/>
      <c r="FB9" s="492"/>
      <c r="FC9" s="492"/>
      <c r="FD9" s="492"/>
      <c r="FE9" s="492"/>
      <c r="FF9" s="492"/>
      <c r="FG9" s="492"/>
      <c r="FH9" s="492"/>
      <c r="FI9" s="492"/>
      <c r="FJ9" s="492"/>
      <c r="FK9" s="492"/>
      <c r="FL9" s="492"/>
      <c r="FM9" s="492"/>
      <c r="FN9" s="492"/>
      <c r="FO9" s="492"/>
      <c r="FP9" s="492"/>
      <c r="FQ9" s="492"/>
      <c r="FR9" s="492"/>
      <c r="FS9" s="492"/>
      <c r="FT9" s="492"/>
      <c r="FU9" s="492"/>
      <c r="FV9" s="492"/>
      <c r="FW9" s="492"/>
      <c r="FX9" s="492"/>
      <c r="FY9" s="492"/>
      <c r="FZ9" s="492"/>
      <c r="GA9" s="492"/>
      <c r="GB9" s="492"/>
      <c r="GC9" s="492"/>
      <c r="GD9" s="492"/>
      <c r="GE9" s="492"/>
      <c r="GF9" s="492"/>
      <c r="GG9" s="492"/>
      <c r="GH9" s="492"/>
      <c r="GI9" s="492"/>
      <c r="GJ9" s="492"/>
      <c r="GK9" s="492"/>
      <c r="GL9" s="492"/>
      <c r="GM9" s="492"/>
      <c r="GN9" s="492"/>
      <c r="GO9" s="492"/>
      <c r="GP9" s="492"/>
      <c r="GQ9" s="492"/>
      <c r="GR9" s="492"/>
      <c r="GS9" s="492"/>
      <c r="GT9" s="492"/>
      <c r="GU9" s="492"/>
      <c r="GV9" s="492"/>
      <c r="GW9" s="492"/>
      <c r="GX9" s="492"/>
      <c r="GY9" s="492"/>
      <c r="GZ9" s="492"/>
      <c r="HA9" s="492"/>
      <c r="HB9" s="492"/>
      <c r="HC9" s="492"/>
      <c r="HD9" s="492"/>
      <c r="HE9" s="492"/>
      <c r="HF9" s="492"/>
      <c r="HG9" s="492"/>
      <c r="HH9" s="492"/>
      <c r="HI9" s="492"/>
      <c r="HJ9" s="492"/>
      <c r="HK9" s="492"/>
      <c r="HL9" s="492"/>
      <c r="HM9" s="492"/>
      <c r="HN9" s="492"/>
      <c r="HO9" s="492"/>
      <c r="HP9" s="492"/>
      <c r="HQ9" s="492"/>
      <c r="HR9" s="492"/>
      <c r="HS9" s="492"/>
      <c r="HT9" s="492"/>
      <c r="HU9" s="492"/>
      <c r="HV9" s="492"/>
      <c r="HW9" s="492"/>
      <c r="HX9" s="492"/>
      <c r="HY9" s="492"/>
      <c r="HZ9" s="492"/>
      <c r="IA9" s="492"/>
      <c r="IB9" s="492"/>
      <c r="IC9" s="492"/>
      <c r="ID9" s="492"/>
      <c r="IE9" s="492"/>
      <c r="IF9" s="492"/>
      <c r="IG9" s="492"/>
      <c r="IH9" s="237"/>
      <c r="II9" s="237"/>
      <c r="IJ9" s="237"/>
      <c r="IK9" s="237"/>
      <c r="IL9" s="237"/>
      <c r="IM9" s="237"/>
      <c r="IN9" s="492"/>
      <c r="IO9" s="492"/>
      <c r="IP9" s="492"/>
      <c r="IQ9" s="492"/>
    </row>
    <row r="10" spans="1:256" ht="15.75">
      <c r="C10" s="492"/>
      <c r="D10" s="526"/>
      <c r="E10" s="156" t="s">
        <v>1835</v>
      </c>
      <c r="F10" s="1200"/>
      <c r="G10" s="1200"/>
      <c r="H10" s="1200"/>
      <c r="I10" s="1200"/>
      <c r="J10" s="1200"/>
      <c r="L10" s="1200"/>
      <c r="M10" s="1200"/>
      <c r="N10" s="1775"/>
      <c r="O10" s="1200"/>
      <c r="P10" s="1200">
        <v>101.86851648581995</v>
      </c>
      <c r="Q10" s="1200">
        <v>106.80740596759608</v>
      </c>
      <c r="R10" s="1200">
        <v>105.746037</v>
      </c>
      <c r="S10" s="1200">
        <v>116.165978</v>
      </c>
      <c r="T10" s="1200">
        <v>58.160026000000002</v>
      </c>
      <c r="U10" s="1200">
        <v>34.835745000000003</v>
      </c>
      <c r="V10" s="1200">
        <v>26.574594999999999</v>
      </c>
      <c r="W10" s="1200">
        <v>12.789279000000001</v>
      </c>
      <c r="X10" s="1200">
        <v>13.150758</v>
      </c>
      <c r="Y10" s="1200">
        <v>12.301957</v>
      </c>
      <c r="Z10" s="1200">
        <v>0</v>
      </c>
      <c r="AA10" s="1200">
        <v>0</v>
      </c>
      <c r="AB10" s="1200">
        <v>0</v>
      </c>
      <c r="AC10" s="1200">
        <v>0</v>
      </c>
      <c r="AD10" s="1200">
        <v>0</v>
      </c>
      <c r="AE10" s="1200">
        <v>0</v>
      </c>
      <c r="AF10" s="1200">
        <v>100</v>
      </c>
      <c r="AG10" s="492"/>
      <c r="AH10" s="492"/>
      <c r="AI10" s="492"/>
      <c r="AJ10" s="492"/>
      <c r="AK10" s="492"/>
      <c r="AL10" s="492"/>
      <c r="AM10" s="492"/>
      <c r="AN10" s="492"/>
      <c r="AO10" s="492"/>
      <c r="AP10" s="492"/>
      <c r="AQ10" s="492"/>
      <c r="AR10" s="492"/>
      <c r="AS10" s="492"/>
      <c r="AT10" s="492"/>
      <c r="AU10" s="492"/>
      <c r="AV10" s="492"/>
      <c r="AW10" s="492"/>
      <c r="AX10" s="492"/>
      <c r="AY10" s="492"/>
      <c r="AZ10" s="492"/>
      <c r="BA10" s="492"/>
      <c r="BB10" s="492"/>
      <c r="BC10" s="492"/>
      <c r="BD10" s="492"/>
      <c r="BE10" s="492"/>
      <c r="BF10" s="492"/>
      <c r="BG10" s="492"/>
      <c r="BH10" s="492"/>
      <c r="BI10" s="492"/>
      <c r="BJ10" s="492"/>
      <c r="BK10" s="492"/>
      <c r="BL10" s="492"/>
      <c r="BM10" s="492"/>
      <c r="BN10" s="492"/>
      <c r="BO10" s="492"/>
      <c r="BP10" s="492"/>
      <c r="BQ10" s="492"/>
      <c r="BR10" s="492"/>
      <c r="BS10" s="492"/>
      <c r="BT10" s="492"/>
      <c r="BU10" s="492"/>
      <c r="BV10" s="492"/>
      <c r="BW10" s="492"/>
      <c r="BX10" s="492"/>
      <c r="BY10" s="492"/>
      <c r="BZ10" s="492"/>
      <c r="CA10" s="492"/>
      <c r="CB10" s="492"/>
      <c r="CC10" s="492"/>
      <c r="CD10" s="492"/>
      <c r="CE10" s="492"/>
      <c r="CF10" s="492"/>
      <c r="CG10" s="492"/>
      <c r="CH10" s="492"/>
      <c r="CI10" s="492"/>
      <c r="CJ10" s="492"/>
      <c r="CK10" s="492"/>
      <c r="CL10" s="492"/>
      <c r="CM10" s="492"/>
      <c r="CN10" s="492"/>
      <c r="CO10" s="492"/>
      <c r="CP10" s="492"/>
      <c r="CQ10" s="492"/>
      <c r="CR10" s="492"/>
      <c r="CS10" s="492"/>
      <c r="CT10" s="492"/>
      <c r="CU10" s="492"/>
      <c r="CV10" s="492"/>
      <c r="CW10" s="492"/>
      <c r="CX10" s="492"/>
      <c r="CY10" s="492"/>
      <c r="CZ10" s="492"/>
      <c r="DA10" s="492"/>
      <c r="DB10" s="492"/>
      <c r="DC10" s="492"/>
      <c r="DD10" s="492"/>
      <c r="DE10" s="492"/>
      <c r="DF10" s="492"/>
      <c r="DG10" s="492"/>
      <c r="DH10" s="492"/>
      <c r="DI10" s="492"/>
      <c r="DJ10" s="492"/>
      <c r="DK10" s="492"/>
      <c r="DL10" s="492"/>
      <c r="DM10" s="492"/>
      <c r="DN10" s="492"/>
      <c r="DO10" s="492"/>
      <c r="DP10" s="492"/>
      <c r="DQ10" s="492"/>
      <c r="DR10" s="492"/>
      <c r="DS10" s="492"/>
      <c r="DT10" s="492"/>
      <c r="DU10" s="492"/>
      <c r="DV10" s="492"/>
      <c r="DW10" s="492"/>
      <c r="DX10" s="492"/>
      <c r="DY10" s="492"/>
      <c r="DZ10" s="492"/>
      <c r="EA10" s="492"/>
      <c r="EB10" s="492"/>
      <c r="EC10" s="492"/>
      <c r="ED10" s="492"/>
      <c r="EE10" s="492"/>
      <c r="EF10" s="492"/>
      <c r="EG10" s="492"/>
      <c r="EH10" s="492"/>
      <c r="EI10" s="492"/>
      <c r="EJ10" s="492"/>
      <c r="EK10" s="492"/>
      <c r="EL10" s="492"/>
      <c r="EM10" s="492"/>
      <c r="EN10" s="492"/>
      <c r="EO10" s="492"/>
      <c r="EP10" s="492"/>
      <c r="EQ10" s="492"/>
      <c r="ER10" s="492"/>
      <c r="ES10" s="492"/>
      <c r="ET10" s="492"/>
      <c r="EU10" s="492"/>
      <c r="EV10" s="492"/>
      <c r="EW10" s="492"/>
      <c r="EX10" s="492"/>
      <c r="EY10" s="492"/>
      <c r="EZ10" s="492"/>
      <c r="FA10" s="492"/>
      <c r="FB10" s="492"/>
      <c r="FC10" s="492"/>
      <c r="FD10" s="492"/>
      <c r="FE10" s="492"/>
      <c r="FF10" s="492"/>
      <c r="FG10" s="492"/>
      <c r="FH10" s="492"/>
      <c r="FI10" s="492"/>
      <c r="FJ10" s="492"/>
      <c r="FK10" s="492"/>
      <c r="FL10" s="492"/>
      <c r="FM10" s="492"/>
      <c r="FN10" s="492"/>
      <c r="FO10" s="492"/>
      <c r="FP10" s="492"/>
      <c r="FQ10" s="492"/>
      <c r="FR10" s="492"/>
      <c r="FS10" s="492"/>
      <c r="FT10" s="492"/>
      <c r="FU10" s="492"/>
      <c r="FV10" s="492"/>
      <c r="FW10" s="492"/>
      <c r="FX10" s="492"/>
      <c r="FY10" s="492"/>
      <c r="FZ10" s="492"/>
      <c r="GA10" s="492"/>
      <c r="GB10" s="492"/>
      <c r="GC10" s="492"/>
      <c r="GD10" s="492"/>
      <c r="GE10" s="492"/>
      <c r="GF10" s="492"/>
      <c r="GG10" s="492"/>
      <c r="GH10" s="492"/>
      <c r="GI10" s="492"/>
      <c r="GJ10" s="492"/>
      <c r="GK10" s="492"/>
      <c r="GL10" s="492"/>
      <c r="GM10" s="492"/>
      <c r="GN10" s="492"/>
      <c r="GO10" s="492"/>
      <c r="GP10" s="492"/>
      <c r="GQ10" s="492"/>
      <c r="GR10" s="492"/>
      <c r="GS10" s="492"/>
      <c r="GT10" s="492"/>
      <c r="GU10" s="492"/>
      <c r="GV10" s="492"/>
      <c r="GW10" s="492"/>
      <c r="GX10" s="492"/>
      <c r="GY10" s="492"/>
      <c r="GZ10" s="492"/>
      <c r="HA10" s="492"/>
      <c r="HB10" s="492"/>
      <c r="HC10" s="492"/>
      <c r="HD10" s="492"/>
      <c r="HE10" s="492"/>
      <c r="HF10" s="492"/>
      <c r="HG10" s="492"/>
      <c r="HH10" s="492"/>
      <c r="HI10" s="492"/>
      <c r="HJ10" s="492"/>
      <c r="HK10" s="492"/>
      <c r="HL10" s="492"/>
      <c r="HM10" s="492"/>
      <c r="HN10" s="492"/>
      <c r="HO10" s="492"/>
      <c r="HP10" s="492"/>
      <c r="HQ10" s="492"/>
      <c r="HR10" s="492"/>
      <c r="HS10" s="492"/>
      <c r="HT10" s="492"/>
      <c r="HU10" s="492"/>
      <c r="HV10" s="492"/>
      <c r="HW10" s="492"/>
      <c r="HX10" s="492"/>
      <c r="HY10" s="492"/>
      <c r="HZ10" s="492"/>
      <c r="IA10" s="492"/>
      <c r="IB10" s="492"/>
      <c r="IC10" s="492"/>
      <c r="ID10" s="492"/>
      <c r="IE10" s="492"/>
      <c r="IF10" s="492"/>
      <c r="IG10" s="492"/>
      <c r="IH10" s="237"/>
      <c r="II10" s="237"/>
      <c r="IJ10" s="237"/>
      <c r="IK10" s="237"/>
      <c r="IL10" s="237"/>
      <c r="IM10" s="237"/>
      <c r="IN10" s="492"/>
      <c r="IO10" s="492"/>
      <c r="IP10" s="492"/>
      <c r="IQ10" s="492"/>
    </row>
    <row r="11" spans="1:256" ht="15.75">
      <c r="C11" s="492"/>
      <c r="D11" s="526"/>
      <c r="E11" s="156" t="s">
        <v>1836</v>
      </c>
      <c r="F11" s="1200"/>
      <c r="G11" s="1200"/>
      <c r="H11" s="1200"/>
      <c r="I11" s="1200"/>
      <c r="J11" s="1200"/>
      <c r="L11" s="1200"/>
      <c r="M11" s="1200"/>
      <c r="N11" s="1775"/>
      <c r="O11" s="1200"/>
      <c r="P11" s="1200">
        <v>98.131483514180104</v>
      </c>
      <c r="Q11" s="1200">
        <v>138.60813393588066</v>
      </c>
      <c r="R11" s="1200">
        <v>162.122265</v>
      </c>
      <c r="S11" s="1200">
        <v>158.641131</v>
      </c>
      <c r="T11" s="1200">
        <v>222.89438699999999</v>
      </c>
      <c r="U11" s="1200">
        <v>249.56070199999999</v>
      </c>
      <c r="V11" s="1200">
        <v>266.79877599999998</v>
      </c>
      <c r="W11" s="1200">
        <v>291.301669</v>
      </c>
      <c r="X11" s="1200">
        <v>298.82993499999998</v>
      </c>
      <c r="Y11" s="1200">
        <v>305.13690200000002</v>
      </c>
      <c r="Z11" s="1200">
        <v>313.37559835399998</v>
      </c>
      <c r="AA11" s="1200">
        <v>321.83673950955796</v>
      </c>
      <c r="AB11" s="1200">
        <v>375.54651858882136</v>
      </c>
      <c r="AC11" s="1200">
        <v>402.61723443516343</v>
      </c>
      <c r="AD11" s="1200">
        <v>424.67590645003077</v>
      </c>
      <c r="AE11" s="1200">
        <v>391.50628536690976</v>
      </c>
      <c r="AF11" s="1200">
        <v>384.24244144715419</v>
      </c>
      <c r="AG11" s="492"/>
      <c r="AH11" s="492"/>
      <c r="AI11" s="492"/>
      <c r="AJ11" s="492"/>
      <c r="AK11" s="492"/>
      <c r="AL11" s="492"/>
      <c r="AM11" s="492"/>
      <c r="AN11" s="492"/>
      <c r="AO11" s="492"/>
      <c r="AP11" s="492"/>
      <c r="AQ11" s="492"/>
      <c r="AR11" s="492"/>
      <c r="AS11" s="492"/>
      <c r="AT11" s="492"/>
      <c r="AU11" s="492"/>
      <c r="AV11" s="492"/>
      <c r="AW11" s="492"/>
      <c r="AX11" s="492"/>
      <c r="AY11" s="492"/>
      <c r="AZ11" s="492"/>
      <c r="BA11" s="492"/>
      <c r="BB11" s="492"/>
      <c r="BC11" s="492"/>
      <c r="BD11" s="492"/>
      <c r="BE11" s="492"/>
      <c r="BF11" s="492"/>
      <c r="BG11" s="492"/>
      <c r="BH11" s="492"/>
      <c r="BI11" s="492"/>
      <c r="BJ11" s="492"/>
      <c r="BK11" s="492"/>
      <c r="BL11" s="492"/>
      <c r="BM11" s="492"/>
      <c r="BN11" s="492"/>
      <c r="BO11" s="492"/>
      <c r="BP11" s="492"/>
      <c r="BQ11" s="492"/>
      <c r="BR11" s="492"/>
      <c r="BS11" s="492"/>
      <c r="BT11" s="492"/>
      <c r="BU11" s="492"/>
      <c r="BV11" s="492"/>
      <c r="BW11" s="492"/>
      <c r="BX11" s="492"/>
      <c r="BY11" s="492"/>
      <c r="BZ11" s="492"/>
      <c r="CA11" s="492"/>
      <c r="CB11" s="492"/>
      <c r="CC11" s="492"/>
      <c r="CD11" s="492"/>
      <c r="CE11" s="492"/>
      <c r="CF11" s="492"/>
      <c r="CG11" s="492"/>
      <c r="CH11" s="492"/>
      <c r="CI11" s="492"/>
      <c r="CJ11" s="492"/>
      <c r="CK11" s="492"/>
      <c r="CL11" s="492"/>
      <c r="CM11" s="492"/>
      <c r="CN11" s="492"/>
      <c r="CO11" s="492"/>
      <c r="CP11" s="492"/>
      <c r="CQ11" s="492"/>
      <c r="CR11" s="492"/>
      <c r="CS11" s="492"/>
      <c r="CT11" s="492"/>
      <c r="CU11" s="492"/>
      <c r="CV11" s="492"/>
      <c r="CW11" s="492"/>
      <c r="CX11" s="492"/>
      <c r="CY11" s="492"/>
      <c r="CZ11" s="492"/>
      <c r="DA11" s="492"/>
      <c r="DB11" s="492"/>
      <c r="DC11" s="492"/>
      <c r="DD11" s="492"/>
      <c r="DE11" s="492"/>
      <c r="DF11" s="492"/>
      <c r="DG11" s="492"/>
      <c r="DH11" s="492"/>
      <c r="DI11" s="492"/>
      <c r="DJ11" s="492"/>
      <c r="DK11" s="492"/>
      <c r="DL11" s="492"/>
      <c r="DM11" s="492"/>
      <c r="DN11" s="492"/>
      <c r="DO11" s="492"/>
      <c r="DP11" s="492"/>
      <c r="DQ11" s="492"/>
      <c r="DR11" s="492"/>
      <c r="DS11" s="492"/>
      <c r="DT11" s="492"/>
      <c r="DU11" s="492"/>
      <c r="DV11" s="492"/>
      <c r="DW11" s="492"/>
      <c r="DX11" s="492"/>
      <c r="DY11" s="492"/>
      <c r="DZ11" s="492"/>
      <c r="EA11" s="492"/>
      <c r="EB11" s="492"/>
      <c r="EC11" s="492"/>
      <c r="ED11" s="492"/>
      <c r="EE11" s="492"/>
      <c r="EF11" s="492"/>
      <c r="EG11" s="492"/>
      <c r="EH11" s="492"/>
      <c r="EI11" s="492"/>
      <c r="EJ11" s="492"/>
      <c r="EK11" s="492"/>
      <c r="EL11" s="492"/>
      <c r="EM11" s="492"/>
      <c r="EN11" s="492"/>
      <c r="EO11" s="492"/>
      <c r="EP11" s="492"/>
      <c r="EQ11" s="492"/>
      <c r="ER11" s="492"/>
      <c r="ES11" s="492"/>
      <c r="ET11" s="492"/>
      <c r="EU11" s="492"/>
      <c r="EV11" s="492"/>
      <c r="EW11" s="492"/>
      <c r="EX11" s="492"/>
      <c r="EY11" s="492"/>
      <c r="EZ11" s="492"/>
      <c r="FA11" s="492"/>
      <c r="FB11" s="492"/>
      <c r="FC11" s="492"/>
      <c r="FD11" s="492"/>
      <c r="FE11" s="492"/>
      <c r="FF11" s="492"/>
      <c r="FG11" s="492"/>
      <c r="FH11" s="492"/>
      <c r="FI11" s="492"/>
      <c r="FJ11" s="492"/>
      <c r="FK11" s="492"/>
      <c r="FL11" s="492"/>
      <c r="FM11" s="492"/>
      <c r="FN11" s="492"/>
      <c r="FO11" s="492"/>
      <c r="FP11" s="492"/>
      <c r="FQ11" s="492"/>
      <c r="FR11" s="492"/>
      <c r="FS11" s="492"/>
      <c r="FT11" s="492"/>
      <c r="FU11" s="492"/>
      <c r="FV11" s="492"/>
      <c r="FW11" s="492"/>
      <c r="FX11" s="492"/>
      <c r="FY11" s="492"/>
      <c r="FZ11" s="492"/>
      <c r="GA11" s="492"/>
      <c r="GB11" s="492"/>
      <c r="GC11" s="492"/>
      <c r="GD11" s="492"/>
      <c r="GE11" s="492"/>
      <c r="GF11" s="492"/>
      <c r="GG11" s="492"/>
      <c r="GH11" s="492"/>
      <c r="GI11" s="492"/>
      <c r="GJ11" s="492"/>
      <c r="GK11" s="492"/>
      <c r="GL11" s="492"/>
      <c r="GM11" s="492"/>
      <c r="GN11" s="492"/>
      <c r="GO11" s="492"/>
      <c r="GP11" s="492"/>
      <c r="GQ11" s="492"/>
      <c r="GR11" s="492"/>
      <c r="GS11" s="492"/>
      <c r="GT11" s="492"/>
      <c r="GU11" s="492"/>
      <c r="GV11" s="492"/>
      <c r="GW11" s="492"/>
      <c r="GX11" s="492"/>
      <c r="GY11" s="492"/>
      <c r="GZ11" s="492"/>
      <c r="HA11" s="492"/>
      <c r="HB11" s="492"/>
      <c r="HC11" s="492"/>
      <c r="HD11" s="492"/>
      <c r="HE11" s="492"/>
      <c r="HF11" s="492"/>
      <c r="HG11" s="492"/>
      <c r="HH11" s="492"/>
      <c r="HI11" s="492"/>
      <c r="HJ11" s="492"/>
      <c r="HK11" s="492"/>
      <c r="HL11" s="492"/>
      <c r="HM11" s="492"/>
      <c r="HN11" s="492"/>
      <c r="HO11" s="492"/>
      <c r="HP11" s="492"/>
      <c r="HQ11" s="492"/>
      <c r="HR11" s="492"/>
      <c r="HS11" s="492"/>
      <c r="HT11" s="492"/>
      <c r="HU11" s="492"/>
      <c r="HV11" s="492"/>
      <c r="HW11" s="492"/>
      <c r="HX11" s="492"/>
      <c r="HY11" s="492"/>
      <c r="HZ11" s="492"/>
      <c r="IA11" s="492"/>
      <c r="IB11" s="492"/>
      <c r="IC11" s="492"/>
      <c r="ID11" s="492"/>
      <c r="IE11" s="492"/>
      <c r="IF11" s="492"/>
      <c r="IG11" s="492"/>
      <c r="IH11" s="237"/>
      <c r="II11" s="237"/>
      <c r="IJ11" s="237"/>
      <c r="IK11" s="237"/>
      <c r="IL11" s="237"/>
      <c r="IM11" s="237"/>
      <c r="IN11" s="492"/>
      <c r="IO11" s="492"/>
      <c r="IP11" s="492"/>
      <c r="IQ11" s="492"/>
    </row>
    <row r="12" spans="1:256" s="156" customFormat="1" ht="15.75">
      <c r="A12" s="1769"/>
      <c r="B12" s="1769"/>
      <c r="C12" s="492"/>
      <c r="D12" s="526"/>
      <c r="E12" s="526" t="s">
        <v>37</v>
      </c>
      <c r="F12" s="1186"/>
      <c r="G12" s="1186"/>
      <c r="H12" s="1186"/>
      <c r="I12" s="1186"/>
      <c r="J12" s="1186"/>
      <c r="K12" s="5"/>
      <c r="L12" s="1186"/>
      <c r="M12" s="1186"/>
      <c r="N12" s="1775"/>
      <c r="O12" s="1186"/>
      <c r="P12" s="1186">
        <v>200.00000000000006</v>
      </c>
      <c r="Q12" s="1186">
        <v>245.41553990347674</v>
      </c>
      <c r="R12" s="1186">
        <v>267.86830199999997</v>
      </c>
      <c r="S12" s="1186">
        <v>274.80710899999997</v>
      </c>
      <c r="T12" s="1186">
        <v>281.05441300000001</v>
      </c>
      <c r="U12" s="1186">
        <v>284.39644699999997</v>
      </c>
      <c r="V12" s="1186">
        <v>293.37337099999996</v>
      </c>
      <c r="W12" s="1186">
        <v>304.09094800000003</v>
      </c>
      <c r="X12" s="1186">
        <v>311.98069299999997</v>
      </c>
      <c r="Y12" s="1186">
        <v>317.43885900000004</v>
      </c>
      <c r="Z12" s="1186">
        <v>313.37559835399998</v>
      </c>
      <c r="AA12" s="1186">
        <v>321.83673950955796</v>
      </c>
      <c r="AB12" s="1186">
        <v>375.54651858882136</v>
      </c>
      <c r="AC12" s="1186">
        <v>402.61723443516343</v>
      </c>
      <c r="AD12" s="1186">
        <v>424.67590645003077</v>
      </c>
      <c r="AE12" s="1186">
        <v>391.50628536690976</v>
      </c>
      <c r="AF12" s="1186">
        <v>484.24244144715419</v>
      </c>
      <c r="AG12" s="492"/>
      <c r="AH12" s="492"/>
      <c r="AI12" s="492"/>
      <c r="AJ12" s="492"/>
      <c r="AK12" s="492"/>
      <c r="AL12" s="492"/>
      <c r="AM12" s="492"/>
      <c r="AN12" s="492"/>
      <c r="AO12" s="492"/>
      <c r="AP12" s="492"/>
      <c r="AQ12" s="492"/>
      <c r="AR12" s="492"/>
      <c r="AS12" s="492"/>
      <c r="AT12" s="492"/>
      <c r="AU12" s="492"/>
      <c r="AV12" s="492"/>
      <c r="AW12" s="492"/>
      <c r="AX12" s="492"/>
      <c r="AY12" s="492"/>
      <c r="AZ12" s="492"/>
      <c r="BA12" s="492"/>
      <c r="BB12" s="492"/>
      <c r="BC12" s="492"/>
      <c r="BD12" s="492"/>
      <c r="BE12" s="492"/>
      <c r="BF12" s="492"/>
      <c r="BG12" s="492"/>
      <c r="BH12" s="492"/>
      <c r="BI12" s="492"/>
      <c r="BJ12" s="492"/>
      <c r="BK12" s="492"/>
      <c r="BL12" s="492"/>
      <c r="BM12" s="492"/>
      <c r="BN12" s="492"/>
      <c r="BO12" s="492"/>
      <c r="BP12" s="492"/>
      <c r="BQ12" s="492"/>
      <c r="BR12" s="492"/>
      <c r="BS12" s="492"/>
      <c r="BT12" s="492"/>
      <c r="BU12" s="492"/>
      <c r="BV12" s="492"/>
      <c r="BW12" s="492"/>
      <c r="BX12" s="492"/>
      <c r="BY12" s="492"/>
      <c r="BZ12" s="492"/>
      <c r="CA12" s="492"/>
      <c r="CB12" s="492"/>
      <c r="CC12" s="492"/>
      <c r="CD12" s="492"/>
      <c r="CE12" s="492"/>
      <c r="CF12" s="492"/>
      <c r="CG12" s="492"/>
      <c r="CH12" s="492"/>
      <c r="CI12" s="492"/>
      <c r="CJ12" s="492"/>
      <c r="CK12" s="492"/>
      <c r="CL12" s="492"/>
      <c r="CM12" s="492"/>
      <c r="CN12" s="492"/>
      <c r="CO12" s="492"/>
      <c r="CP12" s="492"/>
      <c r="CQ12" s="492"/>
      <c r="CR12" s="492"/>
      <c r="CS12" s="492"/>
      <c r="CT12" s="492"/>
      <c r="CU12" s="492"/>
      <c r="CV12" s="492"/>
      <c r="CW12" s="492"/>
      <c r="CX12" s="492"/>
      <c r="CY12" s="492"/>
      <c r="CZ12" s="492"/>
      <c r="DA12" s="492"/>
      <c r="DB12" s="492"/>
      <c r="DC12" s="492"/>
      <c r="DD12" s="492"/>
      <c r="DE12" s="492"/>
      <c r="DF12" s="492"/>
      <c r="DG12" s="492"/>
      <c r="DH12" s="492"/>
      <c r="DI12" s="492"/>
      <c r="DJ12" s="492"/>
      <c r="DK12" s="492"/>
      <c r="DL12" s="492"/>
      <c r="DM12" s="492"/>
      <c r="DN12" s="492"/>
      <c r="DO12" s="492"/>
      <c r="DP12" s="492"/>
      <c r="DQ12" s="492"/>
      <c r="DR12" s="492"/>
      <c r="DS12" s="492"/>
      <c r="DT12" s="492"/>
      <c r="DU12" s="492"/>
      <c r="DV12" s="492"/>
      <c r="DW12" s="492"/>
      <c r="DX12" s="492"/>
      <c r="DY12" s="492"/>
      <c r="DZ12" s="492"/>
      <c r="EA12" s="492"/>
      <c r="EB12" s="492"/>
      <c r="EC12" s="492"/>
      <c r="ED12" s="492"/>
      <c r="EE12" s="492"/>
      <c r="EF12" s="492"/>
      <c r="EG12" s="492"/>
      <c r="EH12" s="492"/>
      <c r="EI12" s="492"/>
      <c r="EJ12" s="492"/>
      <c r="EK12" s="492"/>
      <c r="EL12" s="492"/>
      <c r="EM12" s="492"/>
      <c r="EN12" s="492"/>
      <c r="EO12" s="492"/>
      <c r="EP12" s="492"/>
      <c r="EQ12" s="492"/>
      <c r="ER12" s="492"/>
      <c r="ES12" s="492"/>
      <c r="ET12" s="492"/>
      <c r="EU12" s="492"/>
      <c r="EV12" s="492"/>
      <c r="EW12" s="492"/>
      <c r="EX12" s="492"/>
      <c r="EY12" s="492"/>
      <c r="EZ12" s="492"/>
      <c r="FA12" s="492"/>
      <c r="FB12" s="492"/>
      <c r="FC12" s="492"/>
      <c r="FD12" s="492"/>
      <c r="FE12" s="492"/>
      <c r="FF12" s="492"/>
      <c r="FG12" s="492"/>
      <c r="FH12" s="492"/>
      <c r="FI12" s="492"/>
      <c r="FJ12" s="492"/>
      <c r="FK12" s="492"/>
      <c r="FL12" s="492"/>
      <c r="FM12" s="492"/>
      <c r="FN12" s="492"/>
      <c r="FO12" s="492"/>
      <c r="FP12" s="492"/>
      <c r="FQ12" s="492"/>
      <c r="FR12" s="492"/>
      <c r="FS12" s="492"/>
      <c r="FT12" s="492"/>
      <c r="FU12" s="492"/>
      <c r="FV12" s="492"/>
      <c r="FW12" s="492"/>
      <c r="FX12" s="492"/>
      <c r="FY12" s="492"/>
      <c r="FZ12" s="492"/>
      <c r="GA12" s="492"/>
      <c r="GB12" s="492"/>
      <c r="GC12" s="492"/>
      <c r="GD12" s="492"/>
      <c r="GE12" s="492"/>
      <c r="GF12" s="492"/>
      <c r="GG12" s="492"/>
      <c r="GH12" s="492"/>
      <c r="GI12" s="492"/>
      <c r="GJ12" s="492"/>
      <c r="GK12" s="492"/>
      <c r="GL12" s="492"/>
      <c r="GM12" s="492"/>
      <c r="GN12" s="492"/>
      <c r="GO12" s="492"/>
      <c r="GP12" s="492"/>
      <c r="GQ12" s="492"/>
      <c r="GR12" s="492"/>
      <c r="GS12" s="492"/>
      <c r="GT12" s="492"/>
      <c r="GU12" s="492"/>
      <c r="GV12" s="492"/>
      <c r="GW12" s="492"/>
      <c r="GX12" s="492"/>
      <c r="GY12" s="492"/>
      <c r="GZ12" s="492"/>
      <c r="HA12" s="492"/>
      <c r="HB12" s="492"/>
      <c r="HC12" s="492"/>
      <c r="HD12" s="492"/>
      <c r="HE12" s="492"/>
      <c r="HF12" s="492"/>
      <c r="HG12" s="492"/>
      <c r="HH12" s="492"/>
      <c r="HI12" s="492"/>
      <c r="HJ12" s="492"/>
      <c r="HK12" s="492"/>
      <c r="HL12" s="492"/>
      <c r="HM12" s="492"/>
      <c r="HN12" s="492"/>
      <c r="HO12" s="492"/>
      <c r="HP12" s="492"/>
      <c r="HQ12" s="492"/>
      <c r="HR12" s="492"/>
      <c r="HS12" s="492"/>
      <c r="HT12" s="492"/>
      <c r="HU12" s="492"/>
      <c r="HV12" s="492"/>
      <c r="HW12" s="492"/>
      <c r="HX12" s="492"/>
      <c r="HY12" s="492"/>
      <c r="HZ12" s="492"/>
      <c r="IA12" s="492"/>
      <c r="IB12" s="492"/>
      <c r="IC12" s="492"/>
      <c r="ID12" s="492"/>
      <c r="IE12" s="492"/>
      <c r="IF12" s="492"/>
      <c r="IG12" s="492"/>
      <c r="IH12" s="237"/>
      <c r="II12" s="237"/>
      <c r="IJ12" s="237"/>
      <c r="IK12" s="237"/>
      <c r="IL12" s="237"/>
      <c r="IM12" s="237"/>
      <c r="IN12" s="492"/>
      <c r="IO12" s="492"/>
      <c r="IP12" s="492"/>
      <c r="IQ12" s="492"/>
    </row>
    <row r="13" spans="1:256" ht="15.75">
      <c r="C13" s="492"/>
      <c r="D13" s="526"/>
      <c r="E13" s="526"/>
      <c r="F13" s="1186"/>
      <c r="G13" s="1186"/>
      <c r="H13" s="1186"/>
      <c r="I13" s="1186"/>
      <c r="J13" s="1186"/>
      <c r="L13" s="1186"/>
      <c r="M13" s="1186"/>
      <c r="N13" s="1775"/>
      <c r="O13" s="1186"/>
      <c r="P13" s="1186"/>
      <c r="Q13" s="1186"/>
      <c r="R13" s="1186"/>
      <c r="S13" s="1186"/>
      <c r="T13" s="1186"/>
      <c r="U13" s="1186"/>
      <c r="V13" s="1186"/>
      <c r="W13" s="1186"/>
      <c r="X13" s="1186"/>
      <c r="Y13" s="1186"/>
      <c r="Z13" s="1186"/>
      <c r="AA13" s="1186"/>
      <c r="AB13" s="1186"/>
      <c r="AC13" s="1186"/>
      <c r="AD13" s="1186"/>
      <c r="AE13" s="1186"/>
      <c r="AF13" s="1186"/>
      <c r="AG13" s="492"/>
      <c r="AH13" s="492"/>
      <c r="AI13" s="492"/>
      <c r="AJ13" s="492"/>
      <c r="AK13" s="492"/>
      <c r="AL13" s="492"/>
      <c r="AM13" s="492"/>
      <c r="AN13" s="492"/>
      <c r="AO13" s="492"/>
      <c r="AP13" s="492"/>
      <c r="AQ13" s="492"/>
      <c r="AR13" s="492"/>
      <c r="AS13" s="492"/>
      <c r="AT13" s="492"/>
      <c r="AU13" s="492"/>
      <c r="AV13" s="492"/>
      <c r="AW13" s="492"/>
      <c r="AX13" s="492"/>
      <c r="AY13" s="492"/>
      <c r="AZ13" s="492"/>
      <c r="BA13" s="492"/>
      <c r="BB13" s="492"/>
      <c r="BC13" s="492"/>
      <c r="BD13" s="492"/>
      <c r="BE13" s="492"/>
      <c r="BF13" s="492"/>
      <c r="BG13" s="492"/>
      <c r="BH13" s="492"/>
      <c r="BI13" s="492"/>
      <c r="BJ13" s="492"/>
      <c r="BK13" s="492"/>
      <c r="BL13" s="492"/>
      <c r="BM13" s="492"/>
      <c r="BN13" s="492"/>
      <c r="BO13" s="492"/>
      <c r="BP13" s="492"/>
      <c r="BQ13" s="492"/>
      <c r="BR13" s="492"/>
      <c r="BS13" s="492"/>
      <c r="BT13" s="492"/>
      <c r="BU13" s="492"/>
      <c r="BV13" s="492"/>
      <c r="BW13" s="492"/>
      <c r="BX13" s="492"/>
      <c r="BY13" s="492"/>
      <c r="BZ13" s="492"/>
      <c r="CA13" s="492"/>
      <c r="CB13" s="492"/>
      <c r="CC13" s="492"/>
      <c r="CD13" s="492"/>
      <c r="CE13" s="492"/>
      <c r="CF13" s="492"/>
      <c r="CG13" s="492"/>
      <c r="CH13" s="492"/>
      <c r="CI13" s="492"/>
      <c r="CJ13" s="492"/>
      <c r="CK13" s="492"/>
      <c r="CL13" s="492"/>
      <c r="CM13" s="492"/>
      <c r="CN13" s="492"/>
      <c r="CO13" s="492"/>
      <c r="CP13" s="492"/>
      <c r="CQ13" s="492"/>
      <c r="CR13" s="492"/>
      <c r="CS13" s="492"/>
      <c r="CT13" s="492"/>
      <c r="CU13" s="492"/>
      <c r="CV13" s="492"/>
      <c r="CW13" s="492"/>
      <c r="CX13" s="492"/>
      <c r="CY13" s="492"/>
      <c r="CZ13" s="492"/>
      <c r="DA13" s="492"/>
      <c r="DB13" s="492"/>
      <c r="DC13" s="492"/>
      <c r="DD13" s="492"/>
      <c r="DE13" s="492"/>
      <c r="DF13" s="492"/>
      <c r="DG13" s="492"/>
      <c r="DH13" s="492"/>
      <c r="DI13" s="492"/>
      <c r="DJ13" s="492"/>
      <c r="DK13" s="492"/>
      <c r="DL13" s="492"/>
      <c r="DM13" s="492"/>
      <c r="DN13" s="492"/>
      <c r="DO13" s="492"/>
      <c r="DP13" s="492"/>
      <c r="DQ13" s="492"/>
      <c r="DR13" s="492"/>
      <c r="DS13" s="492"/>
      <c r="DT13" s="492"/>
      <c r="DU13" s="492"/>
      <c r="DV13" s="492"/>
      <c r="DW13" s="492"/>
      <c r="DX13" s="492"/>
      <c r="DY13" s="492"/>
      <c r="DZ13" s="492"/>
      <c r="EA13" s="492"/>
      <c r="EB13" s="492"/>
      <c r="EC13" s="492"/>
      <c r="ED13" s="492"/>
      <c r="EE13" s="492"/>
      <c r="EF13" s="492"/>
      <c r="EG13" s="492"/>
      <c r="EH13" s="492"/>
      <c r="EI13" s="492"/>
      <c r="EJ13" s="492"/>
      <c r="EK13" s="492"/>
      <c r="EL13" s="492"/>
      <c r="EM13" s="492"/>
      <c r="EN13" s="492"/>
      <c r="EO13" s="492"/>
      <c r="EP13" s="492"/>
      <c r="EQ13" s="492"/>
      <c r="ER13" s="492"/>
      <c r="ES13" s="492"/>
      <c r="ET13" s="492"/>
      <c r="EU13" s="492"/>
      <c r="EV13" s="492"/>
      <c r="EW13" s="492"/>
      <c r="EX13" s="492"/>
      <c r="EY13" s="492"/>
      <c r="EZ13" s="492"/>
      <c r="FA13" s="492"/>
      <c r="FB13" s="492"/>
      <c r="FC13" s="492"/>
      <c r="FD13" s="492"/>
      <c r="FE13" s="492"/>
      <c r="FF13" s="492"/>
      <c r="FG13" s="492"/>
      <c r="FH13" s="492"/>
      <c r="FI13" s="492"/>
      <c r="FJ13" s="492"/>
      <c r="FK13" s="492"/>
      <c r="FL13" s="492"/>
      <c r="FM13" s="492"/>
      <c r="FN13" s="492"/>
      <c r="FO13" s="492"/>
      <c r="FP13" s="492"/>
      <c r="FQ13" s="492"/>
      <c r="FR13" s="492"/>
      <c r="FS13" s="492"/>
      <c r="FT13" s="492"/>
      <c r="FU13" s="492"/>
      <c r="FV13" s="492"/>
      <c r="FW13" s="492"/>
      <c r="FX13" s="492"/>
      <c r="FY13" s="492"/>
      <c r="FZ13" s="492"/>
      <c r="GA13" s="492"/>
      <c r="GB13" s="492"/>
      <c r="GC13" s="492"/>
      <c r="GD13" s="492"/>
      <c r="GE13" s="492"/>
      <c r="GF13" s="492"/>
      <c r="GG13" s="492"/>
      <c r="GH13" s="492"/>
      <c r="GI13" s="492"/>
      <c r="GJ13" s="492"/>
      <c r="GK13" s="492"/>
      <c r="GL13" s="492"/>
      <c r="GM13" s="492"/>
      <c r="GN13" s="492"/>
      <c r="GO13" s="492"/>
      <c r="GP13" s="492"/>
      <c r="GQ13" s="492"/>
      <c r="GR13" s="492"/>
      <c r="GS13" s="492"/>
      <c r="GT13" s="492"/>
      <c r="GU13" s="492"/>
      <c r="GV13" s="492"/>
      <c r="GW13" s="492"/>
      <c r="GX13" s="492"/>
      <c r="GY13" s="492"/>
      <c r="GZ13" s="492"/>
      <c r="HA13" s="492"/>
      <c r="HB13" s="492"/>
      <c r="HC13" s="492"/>
      <c r="HD13" s="492"/>
      <c r="HE13" s="492"/>
      <c r="HF13" s="492"/>
      <c r="HG13" s="492"/>
      <c r="HH13" s="492"/>
      <c r="HI13" s="492"/>
      <c r="HJ13" s="492"/>
      <c r="HK13" s="492"/>
      <c r="HL13" s="492"/>
      <c r="HM13" s="492"/>
      <c r="HN13" s="492"/>
      <c r="HO13" s="492"/>
      <c r="HP13" s="492"/>
      <c r="HQ13" s="492"/>
      <c r="HR13" s="492"/>
      <c r="HS13" s="492"/>
      <c r="HT13" s="492"/>
      <c r="HU13" s="492"/>
      <c r="HV13" s="492"/>
      <c r="HW13" s="492"/>
      <c r="HX13" s="492"/>
      <c r="HY13" s="492"/>
      <c r="HZ13" s="492"/>
      <c r="IA13" s="492"/>
      <c r="IB13" s="492"/>
      <c r="IC13" s="492"/>
      <c r="ID13" s="492"/>
      <c r="IE13" s="492"/>
      <c r="IF13" s="492"/>
      <c r="IG13" s="492"/>
      <c r="IH13" s="237"/>
      <c r="II13" s="237"/>
      <c r="IJ13" s="237"/>
      <c r="IK13" s="237"/>
      <c r="IL13" s="237"/>
      <c r="IM13" s="237"/>
      <c r="IN13" s="492"/>
      <c r="IO13" s="492"/>
      <c r="IP13" s="492"/>
      <c r="IQ13" s="492"/>
      <c r="IR13" s="156"/>
      <c r="IS13" s="156"/>
      <c r="IT13" s="156"/>
      <c r="IU13" s="156"/>
      <c r="IV13" s="156"/>
    </row>
    <row r="14" spans="1:256" ht="15.75">
      <c r="D14" s="314" t="s">
        <v>2947</v>
      </c>
      <c r="E14" s="314"/>
      <c r="F14" s="446"/>
      <c r="G14" s="446"/>
      <c r="H14" s="446"/>
      <c r="I14" s="446"/>
      <c r="J14" s="446"/>
      <c r="L14" s="446"/>
      <c r="M14" s="446"/>
      <c r="N14" s="1775"/>
      <c r="O14" s="446"/>
      <c r="P14" s="446"/>
      <c r="Q14" s="446"/>
      <c r="R14" s="446"/>
      <c r="S14" s="446"/>
      <c r="T14" s="446"/>
      <c r="U14" s="446"/>
      <c r="V14" s="446"/>
      <c r="W14" s="446"/>
      <c r="X14" s="446"/>
      <c r="Y14" s="446"/>
      <c r="Z14" s="446"/>
      <c r="AA14" s="446"/>
      <c r="AB14" s="446"/>
      <c r="AC14" s="446"/>
      <c r="AD14" s="446"/>
      <c r="AE14" s="446"/>
      <c r="AF14" s="446"/>
      <c r="AG14" s="492"/>
      <c r="AH14" s="492"/>
      <c r="AI14" s="492"/>
      <c r="AJ14" s="492"/>
      <c r="AK14" s="492"/>
      <c r="AL14" s="492"/>
      <c r="AM14" s="492"/>
      <c r="AN14" s="492"/>
      <c r="AO14" s="492"/>
      <c r="AP14" s="492"/>
      <c r="AQ14" s="492"/>
      <c r="AR14" s="492"/>
      <c r="AS14" s="492"/>
      <c r="AT14" s="492"/>
      <c r="AU14" s="492"/>
      <c r="AV14" s="492"/>
      <c r="AW14" s="492"/>
      <c r="AX14" s="492"/>
      <c r="AY14" s="492"/>
      <c r="AZ14" s="492"/>
      <c r="BA14" s="492"/>
      <c r="BB14" s="492"/>
      <c r="BC14" s="492"/>
      <c r="BD14" s="492"/>
      <c r="BE14" s="492"/>
      <c r="BF14" s="492"/>
      <c r="BG14" s="492"/>
      <c r="BH14" s="492"/>
      <c r="BI14" s="492"/>
      <c r="BJ14" s="492"/>
      <c r="BK14" s="492"/>
      <c r="BL14" s="492"/>
      <c r="BM14" s="492"/>
      <c r="BN14" s="492"/>
      <c r="BO14" s="492"/>
      <c r="BP14" s="492"/>
      <c r="BQ14" s="492"/>
      <c r="BR14" s="492"/>
      <c r="BS14" s="492"/>
      <c r="BT14" s="492"/>
      <c r="BU14" s="492"/>
      <c r="BV14" s="492"/>
      <c r="BW14" s="492"/>
      <c r="BX14" s="492"/>
      <c r="BY14" s="492"/>
      <c r="BZ14" s="492"/>
      <c r="CA14" s="492"/>
      <c r="CB14" s="492"/>
      <c r="CC14" s="492"/>
      <c r="CD14" s="492"/>
      <c r="CE14" s="492"/>
      <c r="CF14" s="492"/>
      <c r="CG14" s="492"/>
      <c r="CH14" s="492"/>
      <c r="CI14" s="492"/>
      <c r="CJ14" s="492"/>
      <c r="CK14" s="492"/>
      <c r="CL14" s="492"/>
      <c r="CM14" s="492"/>
      <c r="CN14" s="492"/>
      <c r="CO14" s="492"/>
      <c r="CP14" s="492"/>
      <c r="CQ14" s="492"/>
      <c r="CR14" s="492"/>
      <c r="CS14" s="492"/>
      <c r="CT14" s="492"/>
      <c r="CU14" s="492"/>
      <c r="CV14" s="492"/>
      <c r="CW14" s="492"/>
      <c r="CX14" s="492"/>
      <c r="CY14" s="492"/>
      <c r="CZ14" s="492"/>
      <c r="DA14" s="492"/>
      <c r="DB14" s="492"/>
      <c r="DC14" s="492"/>
      <c r="DD14" s="492"/>
      <c r="DE14" s="492"/>
      <c r="DF14" s="492"/>
      <c r="DG14" s="492"/>
      <c r="DH14" s="492"/>
      <c r="DI14" s="492"/>
      <c r="DJ14" s="492"/>
      <c r="DK14" s="492"/>
      <c r="DL14" s="492"/>
      <c r="DM14" s="492"/>
      <c r="DN14" s="492"/>
      <c r="DO14" s="492"/>
      <c r="DP14" s="492"/>
      <c r="DQ14" s="492"/>
      <c r="DR14" s="492"/>
      <c r="DS14" s="492"/>
      <c r="DT14" s="492"/>
      <c r="DU14" s="492"/>
      <c r="DV14" s="492"/>
      <c r="DW14" s="492"/>
      <c r="DX14" s="492"/>
      <c r="DY14" s="492"/>
      <c r="DZ14" s="492"/>
      <c r="EA14" s="492"/>
      <c r="EB14" s="492"/>
      <c r="EC14" s="492"/>
      <c r="ED14" s="492"/>
      <c r="EE14" s="492"/>
      <c r="EF14" s="492"/>
      <c r="EG14" s="492"/>
      <c r="EH14" s="492"/>
      <c r="EI14" s="492"/>
      <c r="EJ14" s="492"/>
      <c r="EK14" s="492"/>
      <c r="EL14" s="492"/>
      <c r="EM14" s="492"/>
      <c r="EN14" s="492"/>
      <c r="EO14" s="492"/>
      <c r="EP14" s="492"/>
      <c r="EQ14" s="492"/>
      <c r="ER14" s="492"/>
      <c r="ES14" s="492"/>
      <c r="ET14" s="492"/>
      <c r="EU14" s="492"/>
      <c r="EV14" s="492"/>
      <c r="EW14" s="492"/>
      <c r="EX14" s="492"/>
      <c r="EY14" s="492"/>
      <c r="EZ14" s="492"/>
      <c r="FA14" s="492"/>
      <c r="FB14" s="492"/>
      <c r="FC14" s="492"/>
      <c r="FD14" s="492"/>
      <c r="FE14" s="492"/>
      <c r="FF14" s="492"/>
      <c r="FG14" s="492"/>
      <c r="FH14" s="492"/>
      <c r="FI14" s="492"/>
      <c r="FJ14" s="492"/>
      <c r="FK14" s="492"/>
      <c r="FL14" s="492"/>
      <c r="FM14" s="492"/>
      <c r="FN14" s="492"/>
      <c r="FO14" s="492"/>
      <c r="FP14" s="492"/>
      <c r="FQ14" s="492"/>
      <c r="FR14" s="492"/>
      <c r="FS14" s="492"/>
      <c r="FT14" s="492"/>
      <c r="FU14" s="492"/>
      <c r="FV14" s="492"/>
      <c r="FW14" s="492"/>
      <c r="FX14" s="492"/>
      <c r="FY14" s="492"/>
      <c r="FZ14" s="492"/>
      <c r="GA14" s="492"/>
      <c r="GB14" s="492"/>
      <c r="GC14" s="492"/>
      <c r="GD14" s="492"/>
      <c r="GE14" s="492"/>
      <c r="GF14" s="492"/>
      <c r="GG14" s="492"/>
      <c r="GH14" s="492"/>
      <c r="GI14" s="492"/>
      <c r="GJ14" s="492"/>
      <c r="GK14" s="492"/>
      <c r="GL14" s="492"/>
      <c r="GM14" s="492"/>
      <c r="GN14" s="492"/>
      <c r="GO14" s="492"/>
      <c r="GP14" s="492"/>
      <c r="GQ14" s="492"/>
      <c r="GR14" s="492"/>
      <c r="GS14" s="492"/>
      <c r="GT14" s="492"/>
      <c r="GU14" s="492"/>
      <c r="GV14" s="492"/>
      <c r="GW14" s="492"/>
      <c r="GX14" s="492"/>
      <c r="GY14" s="492"/>
      <c r="GZ14" s="492"/>
      <c r="HA14" s="492"/>
      <c r="HB14" s="492"/>
      <c r="HC14" s="492"/>
      <c r="HD14" s="492"/>
      <c r="HE14" s="492"/>
      <c r="HF14" s="492"/>
      <c r="HG14" s="492"/>
      <c r="HH14" s="492"/>
      <c r="HI14" s="492"/>
      <c r="HJ14" s="492"/>
      <c r="HK14" s="492"/>
      <c r="HL14" s="492"/>
      <c r="HM14" s="492"/>
      <c r="HN14" s="492"/>
      <c r="HO14" s="492"/>
      <c r="HP14" s="492"/>
      <c r="HQ14" s="492"/>
      <c r="HR14" s="492"/>
      <c r="HS14" s="492"/>
      <c r="HT14" s="492"/>
      <c r="HU14" s="492"/>
      <c r="HV14" s="492"/>
      <c r="HW14" s="492"/>
      <c r="HX14" s="492"/>
      <c r="HY14" s="492"/>
      <c r="HZ14" s="492"/>
      <c r="IA14" s="492"/>
      <c r="IB14" s="492"/>
      <c r="IC14" s="492"/>
      <c r="ID14" s="492"/>
      <c r="IE14" s="492"/>
      <c r="IF14" s="492"/>
      <c r="IG14" s="492"/>
      <c r="IH14" s="237"/>
      <c r="II14" s="237"/>
      <c r="IJ14" s="237"/>
      <c r="IK14" s="237"/>
      <c r="IL14" s="237"/>
      <c r="IM14" s="237"/>
      <c r="IN14" s="492"/>
      <c r="IO14" s="492"/>
      <c r="IP14" s="492"/>
      <c r="IQ14" s="492"/>
    </row>
    <row r="15" spans="1:256" ht="15.75">
      <c r="D15" s="314"/>
      <c r="E15" s="156" t="s">
        <v>2948</v>
      </c>
      <c r="F15" s="1740"/>
      <c r="G15" s="1740"/>
      <c r="H15" s="1740"/>
      <c r="I15" s="1740"/>
      <c r="J15" s="1740"/>
      <c r="L15" s="1740"/>
      <c r="M15" s="1740"/>
      <c r="N15" s="1775"/>
      <c r="O15" s="1740"/>
      <c r="P15" s="1740">
        <v>70</v>
      </c>
      <c r="Q15" s="1740">
        <v>0</v>
      </c>
      <c r="R15" s="1740">
        <v>0</v>
      </c>
      <c r="S15" s="1740">
        <v>0</v>
      </c>
      <c r="T15" s="1740">
        <v>61.1830808277141</v>
      </c>
      <c r="U15" s="1740">
        <v>83.396446999999995</v>
      </c>
      <c r="V15" s="1740">
        <v>117.37337100000001</v>
      </c>
      <c r="W15" s="1740">
        <v>122.090948</v>
      </c>
      <c r="X15" s="1740">
        <v>124.980693</v>
      </c>
      <c r="Y15" s="1740">
        <v>127.43885899999999</v>
      </c>
      <c r="Z15" s="1740">
        <v>125.375598354</v>
      </c>
      <c r="AA15" s="1740">
        <v>128.83673950955802</v>
      </c>
      <c r="AB15" s="1740">
        <v>150.54651858882099</v>
      </c>
      <c r="AC15" s="1740">
        <v>160.617234435163</v>
      </c>
      <c r="AD15" s="1740">
        <v>169.67590645003102</v>
      </c>
      <c r="AE15" s="1740">
        <v>156.50628536691002</v>
      </c>
      <c r="AF15" s="1740">
        <v>193.24244144715399</v>
      </c>
      <c r="AG15" s="492"/>
      <c r="AH15" s="492"/>
      <c r="AI15" s="492"/>
      <c r="AJ15" s="492"/>
      <c r="AK15" s="492"/>
      <c r="AL15" s="492"/>
      <c r="AM15" s="492"/>
      <c r="AN15" s="492"/>
      <c r="AO15" s="492"/>
      <c r="AP15" s="492"/>
      <c r="AQ15" s="492"/>
      <c r="AR15" s="492"/>
      <c r="AS15" s="492"/>
      <c r="AT15" s="492"/>
      <c r="AU15" s="492"/>
      <c r="AV15" s="492"/>
      <c r="AW15" s="492"/>
      <c r="AX15" s="492"/>
      <c r="AY15" s="492"/>
      <c r="AZ15" s="492"/>
      <c r="BA15" s="492"/>
      <c r="BB15" s="492"/>
      <c r="BC15" s="492"/>
      <c r="BD15" s="492"/>
      <c r="BE15" s="492"/>
      <c r="BF15" s="492"/>
      <c r="BG15" s="492"/>
      <c r="BH15" s="492"/>
      <c r="BI15" s="492"/>
      <c r="BJ15" s="492"/>
      <c r="BK15" s="492"/>
      <c r="BL15" s="492"/>
      <c r="BM15" s="492"/>
      <c r="BN15" s="492"/>
      <c r="BO15" s="492"/>
      <c r="BP15" s="492"/>
      <c r="BQ15" s="492"/>
      <c r="BR15" s="492"/>
      <c r="BS15" s="492"/>
      <c r="BT15" s="492"/>
      <c r="BU15" s="492"/>
      <c r="BV15" s="492"/>
      <c r="BW15" s="492"/>
      <c r="BX15" s="492"/>
      <c r="BY15" s="492"/>
      <c r="BZ15" s="492"/>
      <c r="CA15" s="492"/>
      <c r="CB15" s="492"/>
      <c r="CC15" s="492"/>
      <c r="CD15" s="492"/>
      <c r="CE15" s="492"/>
      <c r="CF15" s="492"/>
      <c r="CG15" s="492"/>
      <c r="CH15" s="492"/>
      <c r="CI15" s="492"/>
      <c r="CJ15" s="492"/>
      <c r="CK15" s="492"/>
      <c r="CL15" s="492"/>
      <c r="CM15" s="492"/>
      <c r="CN15" s="492"/>
      <c r="CO15" s="492"/>
      <c r="CP15" s="492"/>
      <c r="CQ15" s="492"/>
      <c r="CR15" s="492"/>
      <c r="CS15" s="492"/>
      <c r="CT15" s="492"/>
      <c r="CU15" s="492"/>
      <c r="CV15" s="492"/>
      <c r="CW15" s="492"/>
      <c r="CX15" s="492"/>
      <c r="CY15" s="492"/>
      <c r="CZ15" s="492"/>
      <c r="DA15" s="492"/>
      <c r="DB15" s="492"/>
      <c r="DC15" s="492"/>
      <c r="DD15" s="492"/>
      <c r="DE15" s="492"/>
      <c r="DF15" s="492"/>
      <c r="DG15" s="492"/>
      <c r="DH15" s="492"/>
      <c r="DI15" s="492"/>
      <c r="DJ15" s="492"/>
      <c r="DK15" s="492"/>
      <c r="DL15" s="492"/>
      <c r="DM15" s="492"/>
      <c r="DN15" s="492"/>
      <c r="DO15" s="492"/>
      <c r="DP15" s="492"/>
      <c r="DQ15" s="492"/>
      <c r="DR15" s="492"/>
      <c r="DS15" s="492"/>
      <c r="DT15" s="492"/>
      <c r="DU15" s="492"/>
      <c r="DV15" s="492"/>
      <c r="DW15" s="492"/>
      <c r="DX15" s="492"/>
      <c r="DY15" s="492"/>
      <c r="DZ15" s="492"/>
      <c r="EA15" s="492"/>
      <c r="EB15" s="492"/>
      <c r="EC15" s="492"/>
      <c r="ED15" s="492"/>
      <c r="EE15" s="492"/>
      <c r="EF15" s="492"/>
      <c r="EG15" s="492"/>
      <c r="EH15" s="492"/>
      <c r="EI15" s="492"/>
      <c r="EJ15" s="492"/>
      <c r="EK15" s="492"/>
      <c r="EL15" s="492"/>
      <c r="EM15" s="492"/>
      <c r="EN15" s="492"/>
      <c r="EO15" s="492"/>
      <c r="EP15" s="492"/>
      <c r="EQ15" s="492"/>
      <c r="ER15" s="492"/>
      <c r="ES15" s="492"/>
      <c r="ET15" s="492"/>
      <c r="EU15" s="492"/>
      <c r="EV15" s="492"/>
      <c r="EW15" s="492"/>
      <c r="EX15" s="492"/>
      <c r="EY15" s="492"/>
      <c r="EZ15" s="492"/>
      <c r="FA15" s="492"/>
      <c r="FB15" s="492"/>
      <c r="FC15" s="492"/>
      <c r="FD15" s="492"/>
      <c r="FE15" s="492"/>
      <c r="FF15" s="492"/>
      <c r="FG15" s="492"/>
      <c r="FH15" s="492"/>
      <c r="FI15" s="492"/>
      <c r="FJ15" s="492"/>
      <c r="FK15" s="492"/>
      <c r="FL15" s="492"/>
      <c r="FM15" s="492"/>
      <c r="FN15" s="492"/>
      <c r="FO15" s="492"/>
      <c r="FP15" s="492"/>
      <c r="FQ15" s="492"/>
      <c r="FR15" s="492"/>
      <c r="FS15" s="492"/>
      <c r="FT15" s="492"/>
      <c r="FU15" s="492"/>
      <c r="FV15" s="492"/>
      <c r="FW15" s="492"/>
      <c r="FX15" s="492"/>
      <c r="FY15" s="492"/>
      <c r="FZ15" s="492"/>
      <c r="GA15" s="492"/>
      <c r="GB15" s="492"/>
      <c r="GC15" s="492"/>
      <c r="GD15" s="492"/>
      <c r="GE15" s="492"/>
      <c r="GF15" s="492"/>
      <c r="GG15" s="492"/>
      <c r="GH15" s="492"/>
      <c r="GI15" s="492"/>
      <c r="GJ15" s="492"/>
      <c r="GK15" s="492"/>
      <c r="GL15" s="492"/>
      <c r="GM15" s="492"/>
      <c r="GN15" s="492"/>
      <c r="GO15" s="492"/>
      <c r="GP15" s="492"/>
      <c r="GQ15" s="492"/>
      <c r="GR15" s="492"/>
      <c r="GS15" s="492"/>
      <c r="GT15" s="492"/>
      <c r="GU15" s="492"/>
      <c r="GV15" s="492"/>
      <c r="GW15" s="492"/>
      <c r="GX15" s="492"/>
      <c r="GY15" s="492"/>
      <c r="GZ15" s="492"/>
      <c r="HA15" s="492"/>
      <c r="HB15" s="492"/>
      <c r="HC15" s="492"/>
      <c r="HD15" s="492"/>
      <c r="HE15" s="492"/>
      <c r="HF15" s="492"/>
      <c r="HG15" s="492"/>
      <c r="HH15" s="492"/>
      <c r="HI15" s="492"/>
      <c r="HJ15" s="492"/>
      <c r="HK15" s="492"/>
      <c r="HL15" s="492"/>
      <c r="HM15" s="492"/>
      <c r="HN15" s="492"/>
      <c r="HO15" s="492"/>
      <c r="HP15" s="492"/>
      <c r="HQ15" s="492"/>
      <c r="HR15" s="492"/>
      <c r="HS15" s="492"/>
      <c r="HT15" s="492"/>
      <c r="HU15" s="492"/>
      <c r="HV15" s="492"/>
      <c r="HW15" s="492"/>
      <c r="HX15" s="492"/>
      <c r="HY15" s="492"/>
      <c r="HZ15" s="492"/>
      <c r="IA15" s="492"/>
      <c r="IB15" s="492"/>
      <c r="IC15" s="492"/>
      <c r="ID15" s="492"/>
      <c r="IE15" s="492"/>
      <c r="IF15" s="492"/>
      <c r="IG15" s="492"/>
      <c r="IH15" s="237"/>
      <c r="II15" s="237"/>
      <c r="IJ15" s="237"/>
      <c r="IK15" s="237"/>
      <c r="IL15" s="237"/>
      <c r="IM15" s="237"/>
      <c r="IN15" s="492"/>
      <c r="IO15" s="492"/>
      <c r="IP15" s="492"/>
      <c r="IQ15" s="492"/>
    </row>
    <row r="16" spans="1:256" ht="15.75">
      <c r="D16" s="314"/>
      <c r="E16" s="156" t="s">
        <v>1865</v>
      </c>
      <c r="F16" s="1740"/>
      <c r="G16" s="1740"/>
      <c r="H16" s="1740"/>
      <c r="I16" s="1740"/>
      <c r="J16" s="1740"/>
      <c r="L16" s="1740"/>
      <c r="M16" s="1740"/>
      <c r="N16" s="1775"/>
      <c r="O16" s="1740"/>
      <c r="P16" s="1740">
        <v>-95</v>
      </c>
      <c r="Q16" s="1740">
        <v>4.9999999999999698</v>
      </c>
      <c r="R16" s="1740">
        <v>57.868302000000028</v>
      </c>
      <c r="S16" s="1740">
        <v>74.807108999999997</v>
      </c>
      <c r="T16" s="1740">
        <v>15.871332172285914</v>
      </c>
      <c r="U16" s="1740">
        <v>0</v>
      </c>
      <c r="V16" s="1740">
        <v>0</v>
      </c>
      <c r="W16" s="1740">
        <v>0</v>
      </c>
      <c r="X16" s="1740">
        <v>0</v>
      </c>
      <c r="Y16" s="1740">
        <v>0</v>
      </c>
      <c r="Z16" s="1740">
        <v>0</v>
      </c>
      <c r="AA16" s="1740">
        <v>0</v>
      </c>
      <c r="AB16" s="1740">
        <v>0</v>
      </c>
      <c r="AC16" s="1740">
        <v>0</v>
      </c>
      <c r="AD16" s="1740">
        <v>0</v>
      </c>
      <c r="AE16" s="1740">
        <v>0</v>
      </c>
      <c r="AF16" s="1740">
        <v>0</v>
      </c>
      <c r="AG16" s="492"/>
      <c r="AH16" s="492"/>
      <c r="AI16" s="492"/>
      <c r="AJ16" s="492"/>
      <c r="AK16" s="492"/>
      <c r="AL16" s="492"/>
      <c r="AM16" s="492"/>
      <c r="AN16" s="492"/>
      <c r="AO16" s="492"/>
      <c r="AP16" s="492"/>
      <c r="AQ16" s="492"/>
      <c r="AR16" s="492"/>
      <c r="AS16" s="492"/>
      <c r="AT16" s="492"/>
      <c r="AU16" s="492"/>
      <c r="AV16" s="492"/>
      <c r="AW16" s="492"/>
      <c r="AX16" s="492"/>
      <c r="AY16" s="492"/>
      <c r="AZ16" s="492"/>
      <c r="BA16" s="492"/>
      <c r="BB16" s="492"/>
      <c r="BC16" s="492"/>
      <c r="BD16" s="492"/>
      <c r="BE16" s="492"/>
      <c r="BF16" s="492"/>
      <c r="BG16" s="492"/>
      <c r="BH16" s="492"/>
      <c r="BI16" s="492"/>
      <c r="BJ16" s="492"/>
      <c r="BK16" s="492"/>
      <c r="BL16" s="492"/>
      <c r="BM16" s="492"/>
      <c r="BN16" s="492"/>
      <c r="BO16" s="492"/>
      <c r="BP16" s="492"/>
      <c r="BQ16" s="492"/>
      <c r="BR16" s="492"/>
      <c r="BS16" s="492"/>
      <c r="BT16" s="492"/>
      <c r="BU16" s="492"/>
      <c r="BV16" s="492"/>
      <c r="BW16" s="492"/>
      <c r="BX16" s="492"/>
      <c r="BY16" s="492"/>
      <c r="BZ16" s="492"/>
      <c r="CA16" s="492"/>
      <c r="CB16" s="492"/>
      <c r="CC16" s="492"/>
      <c r="CD16" s="492"/>
      <c r="CE16" s="492"/>
      <c r="CF16" s="492"/>
      <c r="CG16" s="492"/>
      <c r="CH16" s="492"/>
      <c r="CI16" s="492"/>
      <c r="CJ16" s="492"/>
      <c r="CK16" s="492"/>
      <c r="CL16" s="492"/>
      <c r="CM16" s="492"/>
      <c r="CN16" s="492"/>
      <c r="CO16" s="492"/>
      <c r="CP16" s="492"/>
      <c r="CQ16" s="492"/>
      <c r="CR16" s="492"/>
      <c r="CS16" s="492"/>
      <c r="CT16" s="492"/>
      <c r="CU16" s="492"/>
      <c r="CV16" s="492"/>
      <c r="CW16" s="492"/>
      <c r="CX16" s="492"/>
      <c r="CY16" s="492"/>
      <c r="CZ16" s="492"/>
      <c r="DA16" s="492"/>
      <c r="DB16" s="492"/>
      <c r="DC16" s="492"/>
      <c r="DD16" s="492"/>
      <c r="DE16" s="492"/>
      <c r="DF16" s="492"/>
      <c r="DG16" s="492"/>
      <c r="DH16" s="492"/>
      <c r="DI16" s="492"/>
      <c r="DJ16" s="492"/>
      <c r="DK16" s="492"/>
      <c r="DL16" s="492"/>
      <c r="DM16" s="492"/>
      <c r="DN16" s="492"/>
      <c r="DO16" s="492"/>
      <c r="DP16" s="492"/>
      <c r="DQ16" s="492"/>
      <c r="DR16" s="492"/>
      <c r="DS16" s="492"/>
      <c r="DT16" s="492"/>
      <c r="DU16" s="492"/>
      <c r="DV16" s="492"/>
      <c r="DW16" s="492"/>
      <c r="DX16" s="492"/>
      <c r="DY16" s="492"/>
      <c r="DZ16" s="492"/>
      <c r="EA16" s="492"/>
      <c r="EB16" s="492"/>
      <c r="EC16" s="492"/>
      <c r="ED16" s="492"/>
      <c r="EE16" s="492"/>
      <c r="EF16" s="492"/>
      <c r="EG16" s="492"/>
      <c r="EH16" s="492"/>
      <c r="EI16" s="492"/>
      <c r="EJ16" s="492"/>
      <c r="EK16" s="492"/>
      <c r="EL16" s="492"/>
      <c r="EM16" s="492"/>
      <c r="EN16" s="492"/>
      <c r="EO16" s="492"/>
      <c r="EP16" s="492"/>
      <c r="EQ16" s="492"/>
      <c r="ER16" s="492"/>
      <c r="ES16" s="492"/>
      <c r="ET16" s="492"/>
      <c r="EU16" s="492"/>
      <c r="EV16" s="492"/>
      <c r="EW16" s="492"/>
      <c r="EX16" s="492"/>
      <c r="EY16" s="492"/>
      <c r="EZ16" s="492"/>
      <c r="FA16" s="492"/>
      <c r="FB16" s="492"/>
      <c r="FC16" s="492"/>
      <c r="FD16" s="492"/>
      <c r="FE16" s="492"/>
      <c r="FF16" s="492"/>
      <c r="FG16" s="492"/>
      <c r="FH16" s="492"/>
      <c r="FI16" s="492"/>
      <c r="FJ16" s="492"/>
      <c r="FK16" s="492"/>
      <c r="FL16" s="492"/>
      <c r="FM16" s="492"/>
      <c r="FN16" s="492"/>
      <c r="FO16" s="492"/>
      <c r="FP16" s="492"/>
      <c r="FQ16" s="492"/>
      <c r="FR16" s="492"/>
      <c r="FS16" s="492"/>
      <c r="FT16" s="492"/>
      <c r="FU16" s="492"/>
      <c r="FV16" s="492"/>
      <c r="FW16" s="492"/>
      <c r="FX16" s="492"/>
      <c r="FY16" s="492"/>
      <c r="FZ16" s="492"/>
      <c r="GA16" s="492"/>
      <c r="GB16" s="492"/>
      <c r="GC16" s="492"/>
      <c r="GD16" s="492"/>
      <c r="GE16" s="492"/>
      <c r="GF16" s="492"/>
      <c r="GG16" s="492"/>
      <c r="GH16" s="492"/>
      <c r="GI16" s="492"/>
      <c r="GJ16" s="492"/>
      <c r="GK16" s="492"/>
      <c r="GL16" s="492"/>
      <c r="GM16" s="492"/>
      <c r="GN16" s="492"/>
      <c r="GO16" s="492"/>
      <c r="GP16" s="492"/>
      <c r="GQ16" s="492"/>
      <c r="GR16" s="492"/>
      <c r="GS16" s="492"/>
      <c r="GT16" s="492"/>
      <c r="GU16" s="492"/>
      <c r="GV16" s="492"/>
      <c r="GW16" s="492"/>
      <c r="GX16" s="492"/>
      <c r="GY16" s="492"/>
      <c r="GZ16" s="492"/>
      <c r="HA16" s="492"/>
      <c r="HB16" s="492"/>
      <c r="HC16" s="492"/>
      <c r="HD16" s="492"/>
      <c r="HE16" s="492"/>
      <c r="HF16" s="492"/>
      <c r="HG16" s="492"/>
      <c r="HH16" s="492"/>
      <c r="HI16" s="492"/>
      <c r="HJ16" s="492"/>
      <c r="HK16" s="492"/>
      <c r="HL16" s="492"/>
      <c r="HM16" s="492"/>
      <c r="HN16" s="492"/>
      <c r="HO16" s="492"/>
      <c r="HP16" s="492"/>
      <c r="HQ16" s="492"/>
      <c r="HR16" s="492"/>
      <c r="HS16" s="492"/>
      <c r="HT16" s="492"/>
      <c r="HU16" s="492"/>
      <c r="HV16" s="492"/>
      <c r="HW16" s="492"/>
      <c r="HX16" s="492"/>
      <c r="HY16" s="492"/>
      <c r="HZ16" s="492"/>
      <c r="IA16" s="492"/>
      <c r="IB16" s="492"/>
      <c r="IC16" s="492"/>
      <c r="ID16" s="492"/>
      <c r="IE16" s="492"/>
      <c r="IF16" s="492"/>
      <c r="IG16" s="492"/>
      <c r="IH16" s="237"/>
      <c r="II16" s="237"/>
      <c r="IJ16" s="237"/>
      <c r="IK16" s="237"/>
      <c r="IL16" s="237"/>
      <c r="IM16" s="237"/>
      <c r="IN16" s="492"/>
      <c r="IO16" s="492"/>
      <c r="IP16" s="492"/>
      <c r="IQ16" s="492"/>
    </row>
    <row r="17" spans="1:256" s="514" customFormat="1" ht="15.75">
      <c r="A17" s="1769"/>
      <c r="B17" s="1769"/>
      <c r="C17" s="156"/>
      <c r="D17" s="314"/>
      <c r="E17" s="156" t="s">
        <v>35</v>
      </c>
      <c r="F17" s="1740"/>
      <c r="G17" s="1740"/>
      <c r="H17" s="1740"/>
      <c r="I17" s="1740"/>
      <c r="J17" s="1740"/>
      <c r="K17" s="5"/>
      <c r="L17" s="1740"/>
      <c r="M17" s="1740"/>
      <c r="N17" s="1775"/>
      <c r="O17" s="1740"/>
      <c r="P17" s="1740">
        <v>225</v>
      </c>
      <c r="Q17" s="1740">
        <v>240.41553990347688</v>
      </c>
      <c r="R17" s="1740">
        <v>210</v>
      </c>
      <c r="S17" s="1740">
        <v>200</v>
      </c>
      <c r="T17" s="1740">
        <v>204</v>
      </c>
      <c r="U17" s="1740">
        <v>201</v>
      </c>
      <c r="V17" s="1740">
        <v>176</v>
      </c>
      <c r="W17" s="1740">
        <v>182</v>
      </c>
      <c r="X17" s="1740">
        <v>187</v>
      </c>
      <c r="Y17" s="1740">
        <v>190</v>
      </c>
      <c r="Z17" s="1740">
        <v>188</v>
      </c>
      <c r="AA17" s="1740">
        <v>193</v>
      </c>
      <c r="AB17" s="1740">
        <v>225</v>
      </c>
      <c r="AC17" s="1740">
        <v>242</v>
      </c>
      <c r="AD17" s="1740">
        <v>255</v>
      </c>
      <c r="AE17" s="1740">
        <v>235</v>
      </c>
      <c r="AF17" s="1740">
        <v>291</v>
      </c>
      <c r="AG17" s="492"/>
      <c r="AH17" s="492"/>
      <c r="AI17" s="492"/>
      <c r="AJ17" s="492"/>
      <c r="AK17" s="492"/>
      <c r="AL17" s="492"/>
      <c r="AM17" s="492"/>
      <c r="AN17" s="492"/>
      <c r="AO17" s="492"/>
      <c r="AP17" s="492"/>
      <c r="AQ17" s="492"/>
      <c r="AR17" s="492"/>
      <c r="AS17" s="492"/>
      <c r="AT17" s="492"/>
      <c r="AU17" s="492"/>
      <c r="AV17" s="492"/>
      <c r="AW17" s="492"/>
      <c r="AX17" s="492"/>
      <c r="AY17" s="492"/>
      <c r="AZ17" s="492"/>
      <c r="BA17" s="492"/>
      <c r="BB17" s="492"/>
      <c r="BC17" s="492"/>
      <c r="BD17" s="492"/>
      <c r="BE17" s="492"/>
      <c r="BF17" s="492"/>
      <c r="BG17" s="492"/>
      <c r="BH17" s="492"/>
      <c r="BI17" s="492"/>
      <c r="BJ17" s="492"/>
      <c r="BK17" s="492"/>
      <c r="BL17" s="492"/>
      <c r="BM17" s="492"/>
      <c r="BN17" s="492"/>
      <c r="BO17" s="492"/>
      <c r="BP17" s="492"/>
      <c r="BQ17" s="492"/>
      <c r="BR17" s="492"/>
      <c r="BS17" s="492"/>
      <c r="BT17" s="492"/>
      <c r="BU17" s="492"/>
      <c r="BV17" s="492"/>
      <c r="BW17" s="492"/>
      <c r="BX17" s="492"/>
      <c r="BY17" s="492"/>
      <c r="BZ17" s="492"/>
      <c r="CA17" s="492"/>
      <c r="CB17" s="492"/>
      <c r="CC17" s="492"/>
      <c r="CD17" s="492"/>
      <c r="CE17" s="492"/>
      <c r="CF17" s="492"/>
      <c r="CG17" s="492"/>
      <c r="CH17" s="492"/>
      <c r="CI17" s="492"/>
      <c r="CJ17" s="492"/>
      <c r="CK17" s="492"/>
      <c r="CL17" s="492"/>
      <c r="CM17" s="492"/>
      <c r="CN17" s="492"/>
      <c r="CO17" s="492"/>
      <c r="CP17" s="492"/>
      <c r="CQ17" s="492"/>
      <c r="CR17" s="492"/>
      <c r="CS17" s="492"/>
      <c r="CT17" s="492"/>
      <c r="CU17" s="492"/>
      <c r="CV17" s="492"/>
      <c r="CW17" s="492"/>
      <c r="CX17" s="492"/>
      <c r="CY17" s="492"/>
      <c r="CZ17" s="492"/>
      <c r="DA17" s="492"/>
      <c r="DB17" s="492"/>
      <c r="DC17" s="492"/>
      <c r="DD17" s="492"/>
      <c r="DE17" s="492"/>
      <c r="DF17" s="492"/>
      <c r="DG17" s="492"/>
      <c r="DH17" s="492"/>
      <c r="DI17" s="492"/>
      <c r="DJ17" s="492"/>
      <c r="DK17" s="492"/>
      <c r="DL17" s="492"/>
      <c r="DM17" s="492"/>
      <c r="DN17" s="492"/>
      <c r="DO17" s="492"/>
      <c r="DP17" s="492"/>
      <c r="DQ17" s="492"/>
      <c r="DR17" s="492"/>
      <c r="DS17" s="492"/>
      <c r="DT17" s="492"/>
      <c r="DU17" s="492"/>
      <c r="DV17" s="492"/>
      <c r="DW17" s="492"/>
      <c r="DX17" s="492"/>
      <c r="DY17" s="492"/>
      <c r="DZ17" s="492"/>
      <c r="EA17" s="492"/>
      <c r="EB17" s="492"/>
      <c r="EC17" s="492"/>
      <c r="ED17" s="492"/>
      <c r="EE17" s="492"/>
      <c r="EF17" s="492"/>
      <c r="EG17" s="492"/>
      <c r="EH17" s="492"/>
      <c r="EI17" s="492"/>
      <c r="EJ17" s="492"/>
      <c r="EK17" s="492"/>
      <c r="EL17" s="492"/>
      <c r="EM17" s="492"/>
      <c r="EN17" s="492"/>
      <c r="EO17" s="492"/>
      <c r="EP17" s="492"/>
      <c r="EQ17" s="492"/>
      <c r="ER17" s="492"/>
      <c r="ES17" s="492"/>
      <c r="ET17" s="492"/>
      <c r="EU17" s="492"/>
      <c r="EV17" s="492"/>
      <c r="EW17" s="492"/>
      <c r="EX17" s="492"/>
      <c r="EY17" s="492"/>
      <c r="EZ17" s="492"/>
      <c r="FA17" s="492"/>
      <c r="FB17" s="492"/>
      <c r="FC17" s="492"/>
      <c r="FD17" s="492"/>
      <c r="FE17" s="492"/>
      <c r="FF17" s="492"/>
      <c r="FG17" s="492"/>
      <c r="FH17" s="492"/>
      <c r="FI17" s="492"/>
      <c r="FJ17" s="492"/>
      <c r="FK17" s="492"/>
      <c r="FL17" s="492"/>
      <c r="FM17" s="492"/>
      <c r="FN17" s="492"/>
      <c r="FO17" s="492"/>
      <c r="FP17" s="492"/>
      <c r="FQ17" s="492"/>
      <c r="FR17" s="492"/>
      <c r="FS17" s="492"/>
      <c r="FT17" s="492"/>
      <c r="FU17" s="492"/>
      <c r="FV17" s="492"/>
      <c r="FW17" s="492"/>
      <c r="FX17" s="492"/>
      <c r="FY17" s="492"/>
      <c r="FZ17" s="492"/>
      <c r="GA17" s="492"/>
      <c r="GB17" s="492"/>
      <c r="GC17" s="492"/>
      <c r="GD17" s="492"/>
      <c r="GE17" s="492"/>
      <c r="GF17" s="492"/>
      <c r="GG17" s="492"/>
      <c r="GH17" s="492"/>
      <c r="GI17" s="492"/>
      <c r="GJ17" s="492"/>
      <c r="GK17" s="492"/>
      <c r="GL17" s="492"/>
      <c r="GM17" s="492"/>
      <c r="GN17" s="492"/>
      <c r="GO17" s="492"/>
      <c r="GP17" s="492"/>
      <c r="GQ17" s="492"/>
      <c r="GR17" s="492"/>
      <c r="GS17" s="492"/>
      <c r="GT17" s="492"/>
      <c r="GU17" s="492"/>
      <c r="GV17" s="492"/>
      <c r="GW17" s="492"/>
      <c r="GX17" s="492"/>
      <c r="GY17" s="492"/>
      <c r="GZ17" s="492"/>
      <c r="HA17" s="492"/>
      <c r="HB17" s="492"/>
      <c r="HC17" s="492"/>
      <c r="HD17" s="492"/>
      <c r="HE17" s="492"/>
      <c r="HF17" s="492"/>
      <c r="HG17" s="492"/>
      <c r="HH17" s="492"/>
      <c r="HI17" s="492"/>
      <c r="HJ17" s="492"/>
      <c r="HK17" s="492"/>
      <c r="HL17" s="492"/>
      <c r="HM17" s="492"/>
      <c r="HN17" s="492"/>
      <c r="HO17" s="492"/>
      <c r="HP17" s="492"/>
      <c r="HQ17" s="492"/>
      <c r="HR17" s="492"/>
      <c r="HS17" s="492"/>
      <c r="HT17" s="492"/>
      <c r="HU17" s="492"/>
      <c r="HV17" s="492"/>
      <c r="HW17" s="492"/>
      <c r="HX17" s="492"/>
      <c r="HY17" s="492"/>
      <c r="HZ17" s="492"/>
      <c r="IA17" s="492"/>
      <c r="IB17" s="492"/>
      <c r="IC17" s="492"/>
      <c r="ID17" s="492"/>
      <c r="IE17" s="492"/>
      <c r="IF17" s="492"/>
      <c r="IG17" s="492"/>
      <c r="IH17" s="237"/>
      <c r="II17" s="237"/>
      <c r="IJ17" s="237"/>
      <c r="IK17" s="237"/>
      <c r="IL17" s="237"/>
      <c r="IM17" s="237"/>
      <c r="IN17" s="492"/>
      <c r="IO17" s="492"/>
      <c r="IP17" s="492"/>
      <c r="IQ17" s="492"/>
      <c r="IR17" s="5"/>
      <c r="IS17" s="5"/>
      <c r="IT17" s="5"/>
      <c r="IU17" s="5"/>
      <c r="IV17" s="5"/>
    </row>
    <row r="18" spans="1:256" s="724" customFormat="1" ht="15.75">
      <c r="A18" s="1769"/>
      <c r="B18" s="1769"/>
      <c r="C18" s="156"/>
      <c r="D18" s="314"/>
      <c r="E18" s="314" t="s">
        <v>37</v>
      </c>
      <c r="F18" s="446"/>
      <c r="G18" s="446"/>
      <c r="H18" s="446"/>
      <c r="I18" s="446"/>
      <c r="J18" s="446"/>
      <c r="K18" s="5"/>
      <c r="L18" s="446"/>
      <c r="M18" s="446"/>
      <c r="N18" s="1775"/>
      <c r="O18" s="446"/>
      <c r="P18" s="446">
        <v>200</v>
      </c>
      <c r="Q18" s="446">
        <v>245.41553990347685</v>
      </c>
      <c r="R18" s="446">
        <v>267.86830200000003</v>
      </c>
      <c r="S18" s="446">
        <v>274.80710899999997</v>
      </c>
      <c r="T18" s="446">
        <v>281.05441300000001</v>
      </c>
      <c r="U18" s="446">
        <v>284.39644699999997</v>
      </c>
      <c r="V18" s="446">
        <v>293.37337100000002</v>
      </c>
      <c r="W18" s="446">
        <v>304.09094800000003</v>
      </c>
      <c r="X18" s="446">
        <v>311.98069299999997</v>
      </c>
      <c r="Y18" s="446">
        <v>317.43885899999998</v>
      </c>
      <c r="Z18" s="446">
        <v>313.37559835399998</v>
      </c>
      <c r="AA18" s="446">
        <v>321.83673950955802</v>
      </c>
      <c r="AB18" s="446">
        <v>375.54651858882096</v>
      </c>
      <c r="AC18" s="446">
        <v>402.61723443516303</v>
      </c>
      <c r="AD18" s="446">
        <v>424.67590645003099</v>
      </c>
      <c r="AE18" s="446">
        <v>391.50628536690999</v>
      </c>
      <c r="AF18" s="446">
        <v>484.24244144715396</v>
      </c>
      <c r="AG18" s="492"/>
      <c r="AH18" s="492"/>
      <c r="AI18" s="492"/>
      <c r="AJ18" s="492"/>
      <c r="AK18" s="492"/>
      <c r="AL18" s="492"/>
      <c r="AM18" s="492"/>
      <c r="AN18" s="492"/>
      <c r="AO18" s="492"/>
      <c r="AP18" s="492"/>
      <c r="AQ18" s="492"/>
      <c r="AR18" s="492"/>
      <c r="AS18" s="492"/>
      <c r="AT18" s="492"/>
      <c r="AU18" s="492"/>
      <c r="AV18" s="492"/>
      <c r="AW18" s="492"/>
      <c r="AX18" s="492"/>
      <c r="AY18" s="492"/>
      <c r="AZ18" s="492"/>
      <c r="BA18" s="492"/>
      <c r="BB18" s="492"/>
      <c r="BC18" s="492"/>
      <c r="BD18" s="492"/>
      <c r="BE18" s="492"/>
      <c r="BF18" s="492"/>
      <c r="BG18" s="492"/>
      <c r="BH18" s="492"/>
      <c r="BI18" s="492"/>
      <c r="BJ18" s="492"/>
      <c r="BK18" s="492"/>
      <c r="BL18" s="492"/>
      <c r="BM18" s="492"/>
      <c r="BN18" s="492"/>
      <c r="BO18" s="492"/>
      <c r="BP18" s="492"/>
      <c r="BQ18" s="492"/>
      <c r="BR18" s="492"/>
      <c r="BS18" s="492"/>
      <c r="BT18" s="492"/>
      <c r="BU18" s="492"/>
      <c r="BV18" s="492"/>
      <c r="BW18" s="492"/>
      <c r="BX18" s="492"/>
      <c r="BY18" s="492"/>
      <c r="BZ18" s="492"/>
      <c r="CA18" s="492"/>
      <c r="CB18" s="492"/>
      <c r="CC18" s="492"/>
      <c r="CD18" s="492"/>
      <c r="CE18" s="492"/>
      <c r="CF18" s="492"/>
      <c r="CG18" s="492"/>
      <c r="CH18" s="492"/>
      <c r="CI18" s="492"/>
      <c r="CJ18" s="492"/>
      <c r="CK18" s="492"/>
      <c r="CL18" s="492"/>
      <c r="CM18" s="492"/>
      <c r="CN18" s="492"/>
      <c r="CO18" s="492"/>
      <c r="CP18" s="492"/>
      <c r="CQ18" s="492"/>
      <c r="CR18" s="492"/>
      <c r="CS18" s="492"/>
      <c r="CT18" s="492"/>
      <c r="CU18" s="492"/>
      <c r="CV18" s="492"/>
      <c r="CW18" s="492"/>
      <c r="CX18" s="492"/>
      <c r="CY18" s="492"/>
      <c r="CZ18" s="492"/>
      <c r="DA18" s="492"/>
      <c r="DB18" s="492"/>
      <c r="DC18" s="492"/>
      <c r="DD18" s="492"/>
      <c r="DE18" s="492"/>
      <c r="DF18" s="492"/>
      <c r="DG18" s="492"/>
      <c r="DH18" s="492"/>
      <c r="DI18" s="492"/>
      <c r="DJ18" s="492"/>
      <c r="DK18" s="492"/>
      <c r="DL18" s="492"/>
      <c r="DM18" s="492"/>
      <c r="DN18" s="492"/>
      <c r="DO18" s="492"/>
      <c r="DP18" s="492"/>
      <c r="DQ18" s="492"/>
      <c r="DR18" s="492"/>
      <c r="DS18" s="492"/>
      <c r="DT18" s="492"/>
      <c r="DU18" s="492"/>
      <c r="DV18" s="492"/>
      <c r="DW18" s="492"/>
      <c r="DX18" s="492"/>
      <c r="DY18" s="492"/>
      <c r="DZ18" s="492"/>
      <c r="EA18" s="492"/>
      <c r="EB18" s="492"/>
      <c r="EC18" s="492"/>
      <c r="ED18" s="492"/>
      <c r="EE18" s="492"/>
      <c r="EF18" s="492"/>
      <c r="EG18" s="492"/>
      <c r="EH18" s="492"/>
      <c r="EI18" s="492"/>
      <c r="EJ18" s="492"/>
      <c r="EK18" s="492"/>
      <c r="EL18" s="492"/>
      <c r="EM18" s="492"/>
      <c r="EN18" s="492"/>
      <c r="EO18" s="492"/>
      <c r="EP18" s="492"/>
      <c r="EQ18" s="492"/>
      <c r="ER18" s="492"/>
      <c r="ES18" s="492"/>
      <c r="ET18" s="492"/>
      <c r="EU18" s="492"/>
      <c r="EV18" s="492"/>
      <c r="EW18" s="492"/>
      <c r="EX18" s="492"/>
      <c r="EY18" s="492"/>
      <c r="EZ18" s="492"/>
      <c r="FA18" s="492"/>
      <c r="FB18" s="492"/>
      <c r="FC18" s="492"/>
      <c r="FD18" s="492"/>
      <c r="FE18" s="492"/>
      <c r="FF18" s="492"/>
      <c r="FG18" s="492"/>
      <c r="FH18" s="492"/>
      <c r="FI18" s="492"/>
      <c r="FJ18" s="492"/>
      <c r="FK18" s="492"/>
      <c r="FL18" s="492"/>
      <c r="FM18" s="492"/>
      <c r="FN18" s="492"/>
      <c r="FO18" s="492"/>
      <c r="FP18" s="492"/>
      <c r="FQ18" s="492"/>
      <c r="FR18" s="492"/>
      <c r="FS18" s="492"/>
      <c r="FT18" s="492"/>
      <c r="FU18" s="492"/>
      <c r="FV18" s="492"/>
      <c r="FW18" s="492"/>
      <c r="FX18" s="492"/>
      <c r="FY18" s="492"/>
      <c r="FZ18" s="492"/>
      <c r="GA18" s="492"/>
      <c r="GB18" s="492"/>
      <c r="GC18" s="492"/>
      <c r="GD18" s="492"/>
      <c r="GE18" s="492"/>
      <c r="GF18" s="492"/>
      <c r="GG18" s="492"/>
      <c r="GH18" s="492"/>
      <c r="GI18" s="492"/>
      <c r="GJ18" s="492"/>
      <c r="GK18" s="492"/>
      <c r="GL18" s="492"/>
      <c r="GM18" s="492"/>
      <c r="GN18" s="492"/>
      <c r="GO18" s="492"/>
      <c r="GP18" s="492"/>
      <c r="GQ18" s="492"/>
      <c r="GR18" s="492"/>
      <c r="GS18" s="492"/>
      <c r="GT18" s="492"/>
      <c r="GU18" s="492"/>
      <c r="GV18" s="492"/>
      <c r="GW18" s="492"/>
      <c r="GX18" s="492"/>
      <c r="GY18" s="492"/>
      <c r="GZ18" s="492"/>
      <c r="HA18" s="492"/>
      <c r="HB18" s="492"/>
      <c r="HC18" s="492"/>
      <c r="HD18" s="492"/>
      <c r="HE18" s="492"/>
      <c r="HF18" s="492"/>
      <c r="HG18" s="492"/>
      <c r="HH18" s="492"/>
      <c r="HI18" s="492"/>
      <c r="HJ18" s="492"/>
      <c r="HK18" s="492"/>
      <c r="HL18" s="492"/>
      <c r="HM18" s="492"/>
      <c r="HN18" s="492"/>
      <c r="HO18" s="492"/>
      <c r="HP18" s="492"/>
      <c r="HQ18" s="492"/>
      <c r="HR18" s="492"/>
      <c r="HS18" s="492"/>
      <c r="HT18" s="492"/>
      <c r="HU18" s="492"/>
      <c r="HV18" s="492"/>
      <c r="HW18" s="492"/>
      <c r="HX18" s="492"/>
      <c r="HY18" s="492"/>
      <c r="HZ18" s="492"/>
      <c r="IA18" s="492"/>
      <c r="IB18" s="492"/>
      <c r="IC18" s="492"/>
      <c r="ID18" s="492"/>
      <c r="IE18" s="492"/>
      <c r="IF18" s="492"/>
      <c r="IG18" s="492"/>
      <c r="IH18" s="237"/>
      <c r="II18" s="237"/>
      <c r="IJ18" s="237"/>
      <c r="IK18" s="237"/>
      <c r="IL18" s="237"/>
      <c r="IM18" s="237"/>
      <c r="IN18" s="492"/>
      <c r="IO18" s="492"/>
      <c r="IP18" s="492"/>
      <c r="IQ18" s="492"/>
      <c r="IR18" s="514"/>
      <c r="IS18" s="514"/>
      <c r="IT18" s="514"/>
      <c r="IU18" s="514"/>
      <c r="IV18" s="514"/>
    </row>
    <row r="19" spans="1:256" s="514" customFormat="1" ht="15.75">
      <c r="A19" s="1769"/>
      <c r="B19" s="1769"/>
      <c r="C19" s="156"/>
      <c r="D19" s="314"/>
      <c r="E19" s="314"/>
      <c r="F19" s="314"/>
      <c r="G19" s="314"/>
      <c r="H19" s="314"/>
      <c r="I19" s="314"/>
      <c r="J19" s="314"/>
      <c r="K19" s="5"/>
      <c r="L19" s="314"/>
      <c r="M19" s="314"/>
      <c r="N19" s="1775"/>
      <c r="O19" s="314"/>
      <c r="P19" s="314"/>
      <c r="Q19" s="314"/>
      <c r="R19" s="314"/>
      <c r="S19" s="314"/>
      <c r="T19" s="314"/>
      <c r="U19" s="314"/>
      <c r="V19" s="314"/>
      <c r="W19" s="314"/>
      <c r="X19" s="314"/>
      <c r="Y19" s="314"/>
      <c r="Z19" s="314"/>
      <c r="AA19" s="314"/>
      <c r="AB19" s="314"/>
      <c r="AC19" s="314"/>
      <c r="AD19" s="314"/>
      <c r="AE19" s="314"/>
      <c r="AF19" s="314"/>
      <c r="AG19" s="492"/>
      <c r="AH19" s="492"/>
      <c r="AI19" s="492"/>
      <c r="AJ19" s="492"/>
      <c r="AK19" s="492"/>
      <c r="AL19" s="492"/>
      <c r="AM19" s="492"/>
      <c r="AN19" s="492"/>
      <c r="AO19" s="492"/>
      <c r="AP19" s="492"/>
      <c r="AQ19" s="492"/>
      <c r="AR19" s="492"/>
      <c r="AS19" s="492"/>
      <c r="AT19" s="492"/>
      <c r="AU19" s="492"/>
      <c r="AV19" s="492"/>
      <c r="AW19" s="492"/>
      <c r="AX19" s="492"/>
      <c r="AY19" s="492"/>
      <c r="AZ19" s="492"/>
      <c r="BA19" s="492"/>
      <c r="BB19" s="492"/>
      <c r="BC19" s="492"/>
      <c r="BD19" s="492"/>
      <c r="BE19" s="492"/>
      <c r="BF19" s="492"/>
      <c r="BG19" s="492"/>
      <c r="BH19" s="492"/>
      <c r="BI19" s="492"/>
      <c r="BJ19" s="492"/>
      <c r="BK19" s="492"/>
      <c r="BL19" s="492"/>
      <c r="BM19" s="492"/>
      <c r="BN19" s="492"/>
      <c r="BO19" s="492"/>
      <c r="BP19" s="492"/>
      <c r="BQ19" s="492"/>
      <c r="BR19" s="492"/>
      <c r="BS19" s="492"/>
      <c r="BT19" s="492"/>
      <c r="BU19" s="492"/>
      <c r="BV19" s="492"/>
      <c r="BW19" s="492"/>
      <c r="BX19" s="492"/>
      <c r="BY19" s="492"/>
      <c r="BZ19" s="492"/>
      <c r="CA19" s="492"/>
      <c r="CB19" s="492"/>
      <c r="CC19" s="492"/>
      <c r="CD19" s="492"/>
      <c r="CE19" s="492"/>
      <c r="CF19" s="492"/>
      <c r="CG19" s="492"/>
      <c r="CH19" s="492"/>
      <c r="CI19" s="492"/>
      <c r="CJ19" s="492"/>
      <c r="CK19" s="492"/>
      <c r="CL19" s="492"/>
      <c r="CM19" s="492"/>
      <c r="CN19" s="492"/>
      <c r="CO19" s="492"/>
      <c r="CP19" s="492"/>
      <c r="CQ19" s="492"/>
      <c r="CR19" s="492"/>
      <c r="CS19" s="492"/>
      <c r="CT19" s="492"/>
      <c r="CU19" s="492"/>
      <c r="CV19" s="492"/>
      <c r="CW19" s="492"/>
      <c r="CX19" s="492"/>
      <c r="CY19" s="492"/>
      <c r="CZ19" s="492"/>
      <c r="DA19" s="492"/>
      <c r="DB19" s="492"/>
      <c r="DC19" s="492"/>
      <c r="DD19" s="492"/>
      <c r="DE19" s="492"/>
      <c r="DF19" s="492"/>
      <c r="DG19" s="492"/>
      <c r="DH19" s="492"/>
      <c r="DI19" s="492"/>
      <c r="DJ19" s="492"/>
      <c r="DK19" s="492"/>
      <c r="DL19" s="492"/>
      <c r="DM19" s="492"/>
      <c r="DN19" s="492"/>
      <c r="DO19" s="492"/>
      <c r="DP19" s="492"/>
      <c r="DQ19" s="492"/>
      <c r="DR19" s="492"/>
      <c r="DS19" s="492"/>
      <c r="DT19" s="492"/>
      <c r="DU19" s="492"/>
      <c r="DV19" s="492"/>
      <c r="DW19" s="492"/>
      <c r="DX19" s="492"/>
      <c r="DY19" s="492"/>
      <c r="DZ19" s="492"/>
      <c r="EA19" s="492"/>
      <c r="EB19" s="492"/>
      <c r="EC19" s="492"/>
      <c r="ED19" s="492"/>
      <c r="EE19" s="492"/>
      <c r="EF19" s="492"/>
      <c r="EG19" s="492"/>
      <c r="EH19" s="492"/>
      <c r="EI19" s="492"/>
      <c r="EJ19" s="492"/>
      <c r="EK19" s="492"/>
      <c r="EL19" s="492"/>
      <c r="EM19" s="492"/>
      <c r="EN19" s="492"/>
      <c r="EO19" s="492"/>
      <c r="EP19" s="492"/>
      <c r="EQ19" s="492"/>
      <c r="ER19" s="492"/>
      <c r="ES19" s="492"/>
      <c r="ET19" s="492"/>
      <c r="EU19" s="492"/>
      <c r="EV19" s="492"/>
      <c r="EW19" s="492"/>
      <c r="EX19" s="492"/>
      <c r="EY19" s="492"/>
      <c r="EZ19" s="492"/>
      <c r="FA19" s="492"/>
      <c r="FB19" s="492"/>
      <c r="FC19" s="492"/>
      <c r="FD19" s="492"/>
      <c r="FE19" s="492"/>
      <c r="FF19" s="492"/>
      <c r="FG19" s="492"/>
      <c r="FH19" s="492"/>
      <c r="FI19" s="492"/>
      <c r="FJ19" s="492"/>
      <c r="FK19" s="492"/>
      <c r="FL19" s="492"/>
      <c r="FM19" s="492"/>
      <c r="FN19" s="492"/>
      <c r="FO19" s="492"/>
      <c r="FP19" s="492"/>
      <c r="FQ19" s="492"/>
      <c r="FR19" s="492"/>
      <c r="FS19" s="492"/>
      <c r="FT19" s="492"/>
      <c r="FU19" s="492"/>
      <c r="FV19" s="492"/>
      <c r="FW19" s="492"/>
      <c r="FX19" s="492"/>
      <c r="FY19" s="492"/>
      <c r="FZ19" s="492"/>
      <c r="GA19" s="492"/>
      <c r="GB19" s="492"/>
      <c r="GC19" s="492"/>
      <c r="GD19" s="492"/>
      <c r="GE19" s="492"/>
      <c r="GF19" s="492"/>
      <c r="GG19" s="492"/>
      <c r="GH19" s="492"/>
      <c r="GI19" s="492"/>
      <c r="GJ19" s="492"/>
      <c r="GK19" s="492"/>
      <c r="GL19" s="492"/>
      <c r="GM19" s="492"/>
      <c r="GN19" s="492"/>
      <c r="GO19" s="492"/>
      <c r="GP19" s="492"/>
      <c r="GQ19" s="492"/>
      <c r="GR19" s="492"/>
      <c r="GS19" s="492"/>
      <c r="GT19" s="492"/>
      <c r="GU19" s="492"/>
      <c r="GV19" s="492"/>
      <c r="GW19" s="492"/>
      <c r="GX19" s="492"/>
      <c r="GY19" s="492"/>
      <c r="GZ19" s="492"/>
      <c r="HA19" s="492"/>
      <c r="HB19" s="492"/>
      <c r="HC19" s="492"/>
      <c r="HD19" s="492"/>
      <c r="HE19" s="492"/>
      <c r="HF19" s="492"/>
      <c r="HG19" s="492"/>
      <c r="HH19" s="492"/>
      <c r="HI19" s="492"/>
      <c r="HJ19" s="492"/>
      <c r="HK19" s="492"/>
      <c r="HL19" s="492"/>
      <c r="HM19" s="492"/>
      <c r="HN19" s="492"/>
      <c r="HO19" s="492"/>
      <c r="HP19" s="492"/>
      <c r="HQ19" s="492"/>
      <c r="HR19" s="492"/>
      <c r="HS19" s="492"/>
      <c r="HT19" s="492"/>
      <c r="HU19" s="492"/>
      <c r="HV19" s="492"/>
      <c r="HW19" s="492"/>
      <c r="HX19" s="492"/>
      <c r="HY19" s="492"/>
      <c r="HZ19" s="492"/>
      <c r="IA19" s="492"/>
      <c r="IB19" s="492"/>
      <c r="IC19" s="492"/>
      <c r="ID19" s="492"/>
      <c r="IE19" s="492"/>
      <c r="IF19" s="492"/>
      <c r="IG19" s="492"/>
      <c r="IH19" s="237"/>
      <c r="II19" s="237"/>
      <c r="IJ19" s="237"/>
      <c r="IK19" s="237"/>
      <c r="IL19" s="237"/>
      <c r="IM19" s="237"/>
      <c r="IN19" s="492"/>
      <c r="IO19" s="492"/>
      <c r="IP19" s="492"/>
      <c r="IQ19" s="492"/>
      <c r="IR19" s="724"/>
      <c r="IS19" s="724"/>
      <c r="IT19" s="724"/>
      <c r="IU19" s="724"/>
      <c r="IV19" s="724"/>
    </row>
    <row r="20" spans="1:256" s="514" customFormat="1" ht="15.75">
      <c r="A20" s="1769"/>
      <c r="B20" s="1769"/>
      <c r="C20" s="156"/>
      <c r="D20" s="314" t="s">
        <v>2949</v>
      </c>
      <c r="E20" s="314"/>
      <c r="F20" s="156"/>
      <c r="G20" s="156"/>
      <c r="H20" s="156"/>
      <c r="I20" s="156"/>
      <c r="J20" s="156"/>
      <c r="K20" s="5"/>
      <c r="L20" s="156"/>
      <c r="M20" s="156"/>
      <c r="N20" s="1775"/>
      <c r="O20" s="156"/>
      <c r="P20" s="156"/>
      <c r="Q20" s="156"/>
      <c r="R20" s="156"/>
      <c r="S20" s="156"/>
      <c r="T20" s="156"/>
      <c r="U20" s="156"/>
      <c r="V20" s="156"/>
      <c r="W20" s="156"/>
      <c r="X20" s="156"/>
      <c r="Y20" s="156"/>
      <c r="Z20" s="156"/>
      <c r="AA20" s="156"/>
      <c r="AB20" s="156"/>
      <c r="AC20" s="156"/>
      <c r="AD20" s="156"/>
      <c r="AE20" s="156"/>
      <c r="AF20" s="156"/>
      <c r="AG20" s="156"/>
      <c r="AH20" s="156"/>
      <c r="AI20" s="156"/>
      <c r="AJ20" s="156"/>
      <c r="AK20" s="156"/>
      <c r="AL20" s="156"/>
      <c r="AM20" s="156"/>
      <c r="AN20" s="156"/>
      <c r="AO20" s="156"/>
      <c r="AP20" s="156"/>
      <c r="AQ20" s="156"/>
      <c r="AR20" s="156"/>
      <c r="AS20" s="156"/>
      <c r="AT20" s="156"/>
      <c r="AU20" s="156"/>
      <c r="AV20" s="156"/>
      <c r="AW20" s="156"/>
      <c r="AX20" s="156"/>
      <c r="AY20" s="156"/>
      <c r="AZ20" s="156"/>
      <c r="BA20" s="156"/>
      <c r="BB20" s="156"/>
      <c r="BC20" s="156"/>
      <c r="BD20" s="156"/>
      <c r="BE20" s="156"/>
      <c r="BF20" s="156"/>
      <c r="BG20" s="156"/>
      <c r="BH20" s="156"/>
      <c r="BI20" s="156"/>
      <c r="BJ20" s="156"/>
      <c r="BK20" s="156"/>
      <c r="BL20" s="156"/>
      <c r="BM20" s="156"/>
      <c r="BN20" s="156"/>
      <c r="BO20" s="156"/>
      <c r="BP20" s="156"/>
      <c r="BQ20" s="156"/>
      <c r="BR20" s="156"/>
      <c r="BS20" s="156"/>
      <c r="BT20" s="156"/>
      <c r="BU20" s="156"/>
      <c r="BV20" s="156"/>
      <c r="BW20" s="156"/>
      <c r="BX20" s="156"/>
      <c r="BY20" s="156"/>
      <c r="BZ20" s="156"/>
      <c r="CA20" s="156"/>
      <c r="CB20" s="156"/>
      <c r="CC20" s="156"/>
      <c r="CD20" s="156"/>
      <c r="CE20" s="156"/>
      <c r="CF20" s="156"/>
      <c r="CG20" s="156"/>
      <c r="CH20" s="156"/>
      <c r="CI20" s="156"/>
      <c r="CJ20" s="156"/>
      <c r="CK20" s="156"/>
      <c r="CL20" s="156"/>
      <c r="CM20" s="156"/>
      <c r="CN20" s="156"/>
      <c r="CO20" s="156"/>
      <c r="CP20" s="156"/>
      <c r="CQ20" s="156"/>
      <c r="CR20" s="156"/>
      <c r="CS20" s="156"/>
      <c r="CT20" s="156"/>
      <c r="CU20" s="156"/>
      <c r="CV20" s="156"/>
      <c r="CW20" s="156"/>
      <c r="CX20" s="156"/>
      <c r="CY20" s="156"/>
      <c r="CZ20" s="156"/>
      <c r="DA20" s="156"/>
      <c r="DB20" s="156"/>
      <c r="DC20" s="156"/>
      <c r="DD20" s="156"/>
      <c r="DE20" s="156"/>
      <c r="DF20" s="156"/>
      <c r="DG20" s="156"/>
      <c r="DH20" s="156"/>
      <c r="DI20" s="156"/>
      <c r="DJ20" s="156"/>
      <c r="DK20" s="156"/>
      <c r="DL20" s="156"/>
      <c r="DM20" s="156"/>
      <c r="DN20" s="5"/>
      <c r="DO20" s="5"/>
      <c r="DP20" s="5"/>
      <c r="DQ20" s="5"/>
      <c r="DR20" s="5"/>
      <c r="DS20" s="5"/>
      <c r="DT20" s="5"/>
      <c r="DU20" s="5"/>
      <c r="DV20" s="5"/>
      <c r="DW20" s="5"/>
      <c r="DX20" s="5"/>
      <c r="DY20" s="5"/>
      <c r="DZ20" s="5"/>
      <c r="EA20" s="5"/>
      <c r="EB20" s="5"/>
      <c r="EC20" s="5"/>
      <c r="ED20" s="5"/>
      <c r="EE20" s="5"/>
      <c r="EF20" s="5"/>
      <c r="EG20" s="5"/>
      <c r="EH20" s="5"/>
      <c r="EI20" s="5"/>
      <c r="EJ20" s="5"/>
      <c r="EK20" s="5"/>
      <c r="EL20" s="5"/>
      <c r="EM20" s="5"/>
      <c r="EN20" s="5"/>
      <c r="EO20" s="5"/>
      <c r="EP20" s="5"/>
      <c r="EQ20" s="5"/>
      <c r="ER20" s="5"/>
      <c r="ES20" s="5"/>
      <c r="ET20" s="5"/>
      <c r="EU20" s="5"/>
      <c r="EV20" s="5"/>
      <c r="EW20" s="5"/>
      <c r="EX20" s="5"/>
      <c r="EY20" s="5"/>
      <c r="EZ20" s="5"/>
      <c r="FA20" s="5"/>
      <c r="FB20" s="5"/>
      <c r="FC20" s="5"/>
      <c r="FD20" s="5"/>
      <c r="FE20" s="5"/>
      <c r="FF20" s="5"/>
      <c r="FG20" s="5"/>
      <c r="FH20" s="5"/>
      <c r="FI20" s="5"/>
      <c r="FJ20" s="5"/>
      <c r="FK20" s="5"/>
      <c r="FL20" s="5"/>
      <c r="FM20" s="5"/>
      <c r="FN20" s="5"/>
      <c r="FO20" s="5"/>
      <c r="FP20" s="5"/>
      <c r="FQ20" s="5"/>
      <c r="FR20" s="5"/>
      <c r="FS20" s="5"/>
      <c r="FT20" s="5"/>
      <c r="FU20" s="5"/>
      <c r="FV20" s="5"/>
      <c r="FW20" s="5"/>
      <c r="FX20" s="5"/>
      <c r="FY20" s="5"/>
      <c r="FZ20" s="5"/>
      <c r="GA20" s="5"/>
      <c r="GB20" s="5"/>
      <c r="GC20" s="5"/>
      <c r="GD20" s="5"/>
      <c r="GE20" s="5"/>
      <c r="GF20" s="5"/>
      <c r="GG20" s="5"/>
      <c r="GH20" s="5"/>
      <c r="GI20" s="5"/>
      <c r="GJ20" s="5"/>
      <c r="GK20" s="5"/>
      <c r="GL20" s="5"/>
      <c r="GM20" s="5"/>
      <c r="GN20" s="5"/>
      <c r="GO20" s="5"/>
      <c r="GP20" s="5"/>
      <c r="GQ20" s="5"/>
      <c r="GR20" s="5"/>
      <c r="GS20" s="5"/>
      <c r="GT20" s="5"/>
      <c r="GU20" s="5"/>
      <c r="GV20" s="5"/>
      <c r="GW20" s="5"/>
      <c r="GX20" s="5"/>
      <c r="GY20" s="5"/>
      <c r="GZ20" s="5"/>
      <c r="HA20" s="5"/>
      <c r="HB20" s="5"/>
      <c r="HC20" s="5"/>
      <c r="HD20" s="5"/>
      <c r="HE20" s="5"/>
      <c r="HF20" s="5"/>
      <c r="HG20" s="5"/>
      <c r="HH20" s="5"/>
      <c r="HI20" s="5"/>
      <c r="HJ20" s="5"/>
      <c r="HK20" s="5"/>
      <c r="HL20" s="5"/>
      <c r="HM20" s="5"/>
      <c r="HN20" s="5"/>
      <c r="HO20" s="5"/>
      <c r="HP20" s="5"/>
      <c r="HQ20" s="5"/>
      <c r="HR20" s="5"/>
      <c r="HS20" s="5"/>
      <c r="HT20" s="5"/>
      <c r="HU20" s="5"/>
      <c r="HV20" s="5"/>
      <c r="HW20" s="5"/>
      <c r="HX20" s="5"/>
      <c r="HY20" s="5"/>
      <c r="HZ20" s="5"/>
      <c r="IA20" s="5"/>
      <c r="IB20" s="5"/>
      <c r="IC20" s="5"/>
      <c r="ID20" s="5"/>
      <c r="IE20" s="5"/>
      <c r="IF20" s="5"/>
      <c r="IG20" s="5"/>
      <c r="IH20" s="5"/>
      <c r="II20" s="5"/>
      <c r="IJ20" s="5"/>
      <c r="IK20" s="5"/>
      <c r="IL20" s="5"/>
      <c r="IM20" s="5"/>
      <c r="IN20" s="5"/>
      <c r="IO20" s="5"/>
      <c r="IP20" s="5"/>
      <c r="IQ20" s="5"/>
    </row>
    <row r="21" spans="1:256" s="514" customFormat="1" ht="15.75">
      <c r="A21" s="1769"/>
      <c r="B21" s="1769"/>
      <c r="C21" s="1740"/>
      <c r="D21" s="5"/>
      <c r="E21" s="156" t="s">
        <v>635</v>
      </c>
      <c r="F21" s="1740"/>
      <c r="G21" s="1740"/>
      <c r="H21" s="1740"/>
      <c r="I21" s="1740"/>
      <c r="J21" s="1740"/>
      <c r="K21" s="5"/>
      <c r="L21" s="1740"/>
      <c r="M21" s="1740"/>
      <c r="N21" s="1775"/>
      <c r="O21" s="1740"/>
      <c r="P21" s="1740">
        <v>0</v>
      </c>
      <c r="Q21" s="1740">
        <v>0</v>
      </c>
      <c r="R21" s="1740">
        <v>0</v>
      </c>
      <c r="S21" s="1740">
        <v>0</v>
      </c>
      <c r="T21" s="1740">
        <v>0</v>
      </c>
      <c r="U21" s="1740">
        <v>0</v>
      </c>
      <c r="V21" s="1740">
        <v>0</v>
      </c>
      <c r="W21" s="1740">
        <v>0</v>
      </c>
      <c r="X21" s="1740">
        <v>0</v>
      </c>
      <c r="Y21" s="1740">
        <v>0</v>
      </c>
      <c r="Z21" s="1740">
        <v>0</v>
      </c>
      <c r="AA21" s="1740">
        <v>0</v>
      </c>
      <c r="AB21" s="1740">
        <v>0</v>
      </c>
      <c r="AC21" s="1740">
        <v>0</v>
      </c>
      <c r="AD21" s="1740">
        <v>0</v>
      </c>
      <c r="AE21" s="1740">
        <v>0</v>
      </c>
      <c r="AF21" s="1740">
        <v>0</v>
      </c>
      <c r="AG21" s="156"/>
      <c r="AH21" s="5"/>
      <c r="AI21" s="5"/>
      <c r="AJ21" s="5"/>
      <c r="AK21" s="5"/>
      <c r="AL21" s="5"/>
      <c r="AM21" s="5"/>
      <c r="AN21" s="5"/>
      <c r="AO21" s="5"/>
      <c r="AP21" s="5"/>
      <c r="AQ21" s="5"/>
      <c r="AR21" s="5"/>
      <c r="AS21" s="5"/>
      <c r="AT21" s="5"/>
      <c r="AU21" s="5"/>
      <c r="AV21" s="5"/>
      <c r="AW21" s="5"/>
      <c r="AX21" s="5"/>
      <c r="AY21" s="5"/>
      <c r="AZ21" s="5"/>
      <c r="BA21" s="5"/>
      <c r="BB21" s="5"/>
      <c r="BC21" s="5"/>
      <c r="BD21" s="5"/>
      <c r="BE21" s="5"/>
      <c r="BF21" s="5"/>
      <c r="BG21" s="5"/>
      <c r="BH21" s="5"/>
      <c r="BI21" s="5"/>
      <c r="BJ21" s="5"/>
      <c r="BK21" s="5"/>
      <c r="BL21" s="5"/>
      <c r="BM21" s="5"/>
      <c r="BN21" s="5"/>
      <c r="BO21" s="5"/>
      <c r="BP21" s="5"/>
      <c r="BQ21" s="5"/>
      <c r="BR21" s="5"/>
      <c r="BS21" s="5"/>
      <c r="BT21" s="5"/>
      <c r="BU21" s="5"/>
      <c r="BV21" s="5"/>
      <c r="BW21" s="5"/>
      <c r="BX21" s="5"/>
      <c r="BY21" s="5"/>
      <c r="BZ21" s="5"/>
      <c r="CA21" s="5"/>
      <c r="CB21" s="5"/>
      <c r="CC21" s="5"/>
      <c r="CD21" s="5"/>
      <c r="CE21" s="5"/>
      <c r="CF21" s="5"/>
      <c r="CG21" s="5"/>
      <c r="CH21" s="5"/>
      <c r="CI21" s="5"/>
      <c r="CJ21" s="5"/>
      <c r="CK21" s="5"/>
      <c r="CL21" s="5"/>
      <c r="CM21" s="5"/>
      <c r="CN21" s="5"/>
      <c r="CO21" s="5"/>
      <c r="CP21" s="5"/>
      <c r="CQ21" s="5"/>
      <c r="CR21" s="5"/>
      <c r="CS21" s="5"/>
      <c r="CT21" s="5"/>
      <c r="CU21" s="5"/>
      <c r="CV21" s="5"/>
      <c r="CW21" s="5"/>
      <c r="CX21" s="5"/>
      <c r="CY21" s="5"/>
      <c r="CZ21" s="5"/>
      <c r="DA21" s="5"/>
      <c r="DB21" s="5"/>
      <c r="DC21" s="5"/>
      <c r="DD21" s="5"/>
      <c r="DE21" s="5"/>
      <c r="DF21" s="5"/>
      <c r="DG21" s="5"/>
      <c r="DH21" s="5"/>
      <c r="DI21" s="5"/>
      <c r="DJ21" s="5"/>
      <c r="DK21" s="5"/>
      <c r="DL21" s="5"/>
      <c r="DM21" s="5"/>
      <c r="IN21" s="5"/>
      <c r="IO21" s="5"/>
      <c r="IP21" s="5"/>
      <c r="IQ21" s="5"/>
    </row>
    <row r="22" spans="1:256" ht="15.75">
      <c r="C22" s="1740"/>
      <c r="E22" s="39" t="s">
        <v>2950</v>
      </c>
      <c r="F22" s="1740"/>
      <c r="G22" s="1740"/>
      <c r="H22" s="1740"/>
      <c r="I22" s="1740"/>
      <c r="J22" s="1740"/>
      <c r="L22" s="1740"/>
      <c r="M22" s="1740"/>
      <c r="N22" s="1775"/>
      <c r="O22" s="1740"/>
      <c r="P22" s="1740">
        <v>16.9599202655486</v>
      </c>
      <c r="Q22" s="1740">
        <v>27.192893642135697</v>
      </c>
      <c r="R22" s="1740">
        <v>22.310693000000001</v>
      </c>
      <c r="S22" s="1740">
        <v>27.168074000000001</v>
      </c>
      <c r="T22" s="1740">
        <v>46.280853999999998</v>
      </c>
      <c r="U22" s="1740">
        <v>46.118623999999997</v>
      </c>
      <c r="V22" s="1740">
        <v>44.587544999999999</v>
      </c>
      <c r="W22" s="1740">
        <v>44.157513000000002</v>
      </c>
      <c r="X22" s="1740">
        <v>63.005312000000004</v>
      </c>
      <c r="Y22" s="1740">
        <v>58.025199999999998</v>
      </c>
      <c r="Z22" s="1740">
        <v>59.591880400000001</v>
      </c>
      <c r="AA22" s="1740">
        <v>0</v>
      </c>
      <c r="AB22" s="1740">
        <v>0</v>
      </c>
      <c r="AC22" s="1740">
        <v>0</v>
      </c>
      <c r="AD22" s="1740">
        <v>0</v>
      </c>
      <c r="AE22" s="1740">
        <v>0</v>
      </c>
      <c r="AF22" s="1740">
        <v>0</v>
      </c>
      <c r="AG22" s="724"/>
      <c r="AH22" s="514"/>
      <c r="AI22" s="514"/>
      <c r="AJ22" s="514"/>
      <c r="AK22" s="514"/>
      <c r="AL22" s="514"/>
      <c r="AM22" s="514"/>
      <c r="AN22" s="514"/>
      <c r="AO22" s="514"/>
      <c r="AP22" s="514"/>
      <c r="AQ22" s="514"/>
      <c r="AR22" s="514"/>
      <c r="AS22" s="514"/>
      <c r="AT22" s="514"/>
      <c r="AU22" s="514"/>
      <c r="AV22" s="514"/>
      <c r="AW22" s="514"/>
      <c r="AX22" s="514"/>
      <c r="AY22" s="514"/>
      <c r="AZ22" s="514"/>
      <c r="BA22" s="514"/>
      <c r="BB22" s="514"/>
      <c r="BC22" s="514"/>
      <c r="BD22" s="514"/>
      <c r="BE22" s="514"/>
      <c r="BF22" s="514"/>
      <c r="BG22" s="514"/>
      <c r="BH22" s="514"/>
      <c r="BI22" s="514"/>
      <c r="BJ22" s="514"/>
      <c r="BK22" s="514"/>
      <c r="BL22" s="514"/>
      <c r="BM22" s="514"/>
      <c r="BN22" s="514"/>
      <c r="BO22" s="514"/>
      <c r="BP22" s="514"/>
      <c r="BQ22" s="514"/>
      <c r="BR22" s="514"/>
      <c r="BS22" s="514"/>
      <c r="BT22" s="514"/>
      <c r="BU22" s="514"/>
      <c r="BV22" s="514"/>
      <c r="BW22" s="514"/>
      <c r="BX22" s="514"/>
      <c r="BY22" s="514"/>
      <c r="BZ22" s="514"/>
      <c r="CA22" s="514"/>
      <c r="CB22" s="514"/>
      <c r="CC22" s="514"/>
      <c r="CD22" s="514"/>
      <c r="CE22" s="514"/>
      <c r="CF22" s="514"/>
      <c r="CG22" s="514"/>
      <c r="CH22" s="514"/>
      <c r="CI22" s="514"/>
      <c r="CJ22" s="514"/>
      <c r="CK22" s="514"/>
      <c r="CL22" s="514"/>
      <c r="CM22" s="514"/>
      <c r="CN22" s="514"/>
      <c r="CO22" s="514"/>
      <c r="CP22" s="514"/>
      <c r="CQ22" s="514"/>
      <c r="CR22" s="514"/>
      <c r="CS22" s="514"/>
      <c r="CT22" s="514"/>
      <c r="CU22" s="514"/>
      <c r="CV22" s="514"/>
      <c r="CW22" s="514"/>
      <c r="CX22" s="514"/>
      <c r="CY22" s="514"/>
      <c r="CZ22" s="514"/>
      <c r="DA22" s="514"/>
      <c r="DB22" s="514"/>
      <c r="DC22" s="514"/>
      <c r="DD22" s="514"/>
      <c r="DE22" s="514"/>
      <c r="DF22" s="514"/>
      <c r="DG22" s="514"/>
      <c r="DH22" s="514"/>
      <c r="DI22" s="514"/>
      <c r="DJ22" s="514"/>
      <c r="DK22" s="514"/>
      <c r="DL22" s="514"/>
      <c r="DM22" s="514"/>
      <c r="DN22" s="514"/>
      <c r="DO22" s="514"/>
      <c r="DP22" s="514"/>
      <c r="DQ22" s="514"/>
      <c r="DR22" s="514"/>
      <c r="DS22" s="514"/>
      <c r="DT22" s="514"/>
      <c r="DU22" s="514"/>
      <c r="DV22" s="514"/>
      <c r="DW22" s="514"/>
      <c r="DX22" s="514"/>
      <c r="DY22" s="514"/>
      <c r="DZ22" s="514"/>
      <c r="EA22" s="514"/>
      <c r="EB22" s="514"/>
      <c r="EC22" s="514"/>
      <c r="ED22" s="514"/>
      <c r="EE22" s="514"/>
      <c r="EF22" s="514"/>
      <c r="EG22" s="514"/>
      <c r="EH22" s="514"/>
      <c r="EI22" s="514"/>
      <c r="EJ22" s="514"/>
      <c r="EK22" s="514"/>
      <c r="EL22" s="514"/>
      <c r="EM22" s="514"/>
      <c r="EN22" s="514"/>
      <c r="EO22" s="514"/>
      <c r="EP22" s="514"/>
      <c r="EQ22" s="514"/>
      <c r="ER22" s="514"/>
      <c r="ES22" s="514"/>
      <c r="ET22" s="514"/>
      <c r="EU22" s="514"/>
      <c r="EV22" s="514"/>
      <c r="EW22" s="514"/>
      <c r="EX22" s="514"/>
      <c r="EY22" s="514"/>
      <c r="EZ22" s="514"/>
      <c r="FA22" s="514"/>
      <c r="FB22" s="514"/>
      <c r="FC22" s="514"/>
      <c r="FD22" s="514"/>
      <c r="FE22" s="514"/>
      <c r="FF22" s="514"/>
      <c r="FG22" s="514"/>
      <c r="FH22" s="514"/>
      <c r="FI22" s="514"/>
      <c r="FJ22" s="514"/>
      <c r="FK22" s="514"/>
      <c r="FL22" s="514"/>
      <c r="FM22" s="514"/>
      <c r="FN22" s="514"/>
      <c r="FO22" s="514"/>
      <c r="FP22" s="514"/>
      <c r="FQ22" s="514"/>
      <c r="FR22" s="514"/>
      <c r="FS22" s="514"/>
      <c r="FT22" s="514"/>
      <c r="FU22" s="514"/>
      <c r="FV22" s="514"/>
      <c r="FW22" s="514"/>
      <c r="FX22" s="514"/>
      <c r="FY22" s="514"/>
      <c r="FZ22" s="514"/>
      <c r="GA22" s="514"/>
      <c r="GB22" s="514"/>
      <c r="GC22" s="514"/>
      <c r="GD22" s="514"/>
      <c r="GE22" s="514"/>
      <c r="GF22" s="514"/>
      <c r="GG22" s="514"/>
      <c r="GH22" s="514"/>
      <c r="GI22" s="514"/>
      <c r="GJ22" s="514"/>
      <c r="GK22" s="514"/>
      <c r="GL22" s="514"/>
      <c r="GM22" s="514"/>
      <c r="GN22" s="514"/>
      <c r="GO22" s="514"/>
      <c r="GP22" s="514"/>
      <c r="GQ22" s="514"/>
      <c r="GR22" s="514"/>
      <c r="GS22" s="514"/>
      <c r="GT22" s="514"/>
      <c r="GU22" s="514"/>
      <c r="GV22" s="514"/>
      <c r="GW22" s="514"/>
      <c r="GX22" s="514"/>
      <c r="GY22" s="514"/>
      <c r="GZ22" s="514"/>
      <c r="HA22" s="514"/>
      <c r="HB22" s="514"/>
      <c r="HC22" s="514"/>
      <c r="HD22" s="514"/>
      <c r="HE22" s="514"/>
      <c r="HF22" s="514"/>
      <c r="HG22" s="514"/>
      <c r="HH22" s="514"/>
      <c r="HI22" s="514"/>
      <c r="HJ22" s="514"/>
      <c r="HK22" s="514"/>
      <c r="HL22" s="514"/>
      <c r="HM22" s="514"/>
      <c r="HN22" s="514"/>
      <c r="HO22" s="514"/>
      <c r="HP22" s="514"/>
      <c r="HQ22" s="514"/>
      <c r="HR22" s="514"/>
      <c r="HS22" s="514"/>
      <c r="HT22" s="514"/>
      <c r="HU22" s="514"/>
      <c r="HV22" s="514"/>
      <c r="HW22" s="514"/>
      <c r="HX22" s="514"/>
      <c r="HY22" s="514"/>
      <c r="HZ22" s="514"/>
      <c r="IA22" s="514"/>
      <c r="IB22" s="514"/>
      <c r="IC22" s="514"/>
      <c r="ID22" s="514"/>
      <c r="IE22" s="514"/>
      <c r="IF22" s="514"/>
      <c r="IG22" s="514"/>
      <c r="IH22" s="514"/>
      <c r="II22" s="514"/>
      <c r="IJ22" s="514"/>
      <c r="IK22" s="514"/>
      <c r="IL22" s="514"/>
      <c r="IM22" s="514"/>
      <c r="IN22" s="156"/>
      <c r="IO22" s="156"/>
      <c r="IP22" s="156"/>
      <c r="IQ22" s="156"/>
      <c r="IR22" s="514"/>
      <c r="IS22" s="514"/>
      <c r="IT22" s="514"/>
      <c r="IU22" s="514"/>
      <c r="IV22" s="514"/>
    </row>
    <row r="23" spans="1:256" ht="15.75">
      <c r="C23" s="1740"/>
      <c r="D23" s="156"/>
      <c r="E23" s="156" t="s">
        <v>2951</v>
      </c>
      <c r="F23" s="1740"/>
      <c r="G23" s="1740"/>
      <c r="H23" s="1740"/>
      <c r="I23" s="1740"/>
      <c r="J23" s="1740"/>
      <c r="L23" s="1740"/>
      <c r="M23" s="1740"/>
      <c r="N23" s="1775"/>
      <c r="O23" s="1740"/>
      <c r="P23" s="1740">
        <v>3.4636353399999997</v>
      </c>
      <c r="Q23" s="1740">
        <v>12.243891383882898</v>
      </c>
      <c r="R23" s="1740">
        <v>12.562452</v>
      </c>
      <c r="S23" s="1740">
        <v>1.9991019999999999</v>
      </c>
      <c r="T23" s="1740">
        <v>0</v>
      </c>
      <c r="U23" s="1740">
        <v>0</v>
      </c>
      <c r="V23" s="1740">
        <v>0</v>
      </c>
      <c r="W23" s="1740">
        <v>0</v>
      </c>
      <c r="X23" s="1740">
        <v>0</v>
      </c>
      <c r="Y23" s="1740">
        <v>0</v>
      </c>
      <c r="Z23" s="1740">
        <v>0</v>
      </c>
      <c r="AA23" s="1740">
        <v>0</v>
      </c>
      <c r="AB23" s="1740">
        <v>0</v>
      </c>
      <c r="AC23" s="1740">
        <v>0</v>
      </c>
      <c r="AD23" s="1740">
        <v>0</v>
      </c>
      <c r="AE23" s="1740">
        <v>0</v>
      </c>
      <c r="AF23" s="1740">
        <v>0</v>
      </c>
      <c r="AG23" s="724"/>
      <c r="AH23" s="514"/>
      <c r="AI23" s="514"/>
      <c r="AJ23" s="514"/>
      <c r="AK23" s="514"/>
      <c r="AL23" s="514"/>
      <c r="AM23" s="514"/>
      <c r="AN23" s="514"/>
      <c r="AO23" s="514"/>
      <c r="AP23" s="514"/>
      <c r="AQ23" s="514"/>
      <c r="AR23" s="514"/>
      <c r="AS23" s="514"/>
      <c r="AT23" s="514"/>
      <c r="AU23" s="514"/>
      <c r="AV23" s="514"/>
      <c r="AW23" s="514"/>
      <c r="AX23" s="514"/>
      <c r="AY23" s="514"/>
      <c r="AZ23" s="514"/>
      <c r="BA23" s="514"/>
      <c r="BB23" s="514"/>
      <c r="BC23" s="514"/>
      <c r="BD23" s="514"/>
      <c r="BE23" s="514"/>
      <c r="BF23" s="514"/>
      <c r="BG23" s="514"/>
      <c r="BH23" s="514"/>
      <c r="BI23" s="514"/>
      <c r="BJ23" s="514"/>
      <c r="BK23" s="514"/>
      <c r="BL23" s="514"/>
      <c r="BM23" s="514"/>
      <c r="BN23" s="514"/>
      <c r="BO23" s="514"/>
      <c r="BP23" s="514"/>
      <c r="BQ23" s="514"/>
      <c r="BR23" s="514"/>
      <c r="BS23" s="514"/>
      <c r="BT23" s="514"/>
      <c r="BU23" s="514"/>
      <c r="BV23" s="514"/>
      <c r="BW23" s="514"/>
      <c r="BX23" s="514"/>
      <c r="BY23" s="514"/>
      <c r="BZ23" s="514"/>
      <c r="CA23" s="514"/>
      <c r="CB23" s="514"/>
      <c r="CC23" s="514"/>
      <c r="CD23" s="514"/>
      <c r="CE23" s="514"/>
      <c r="CF23" s="514"/>
      <c r="CG23" s="514"/>
      <c r="CH23" s="514"/>
      <c r="CI23" s="514"/>
      <c r="CJ23" s="514"/>
      <c r="CK23" s="514"/>
      <c r="CL23" s="514"/>
      <c r="CM23" s="514"/>
      <c r="CN23" s="514"/>
      <c r="CO23" s="514"/>
      <c r="CP23" s="514"/>
      <c r="CQ23" s="514"/>
      <c r="CR23" s="514"/>
      <c r="CS23" s="514"/>
      <c r="CT23" s="514"/>
      <c r="CU23" s="514"/>
      <c r="CV23" s="514"/>
      <c r="CW23" s="514"/>
      <c r="CX23" s="514"/>
      <c r="CY23" s="514"/>
      <c r="CZ23" s="514"/>
      <c r="DA23" s="514"/>
      <c r="DB23" s="514"/>
      <c r="DC23" s="514"/>
      <c r="DD23" s="514"/>
      <c r="DE23" s="514"/>
      <c r="DF23" s="514"/>
      <c r="DG23" s="514"/>
      <c r="DH23" s="514"/>
      <c r="DI23" s="514"/>
      <c r="DJ23" s="514"/>
      <c r="DK23" s="514"/>
      <c r="DL23" s="514"/>
      <c r="DM23" s="514"/>
      <c r="DN23" s="514"/>
      <c r="DO23" s="514"/>
      <c r="DP23" s="514"/>
      <c r="DQ23" s="514"/>
      <c r="DR23" s="514"/>
      <c r="DS23" s="514"/>
      <c r="DT23" s="514"/>
      <c r="DU23" s="514"/>
      <c r="DV23" s="514"/>
      <c r="DW23" s="514"/>
      <c r="DX23" s="514"/>
      <c r="DY23" s="514"/>
      <c r="DZ23" s="514"/>
      <c r="EA23" s="514"/>
      <c r="EB23" s="514"/>
      <c r="EC23" s="514"/>
      <c r="ED23" s="514"/>
      <c r="EE23" s="514"/>
      <c r="EF23" s="514"/>
      <c r="EG23" s="514"/>
      <c r="EH23" s="514"/>
      <c r="EI23" s="514"/>
      <c r="EJ23" s="514"/>
      <c r="EK23" s="514"/>
      <c r="EL23" s="514"/>
      <c r="EM23" s="514"/>
      <c r="EN23" s="514"/>
      <c r="EO23" s="514"/>
      <c r="EP23" s="514"/>
      <c r="EQ23" s="514"/>
      <c r="ER23" s="514"/>
      <c r="ES23" s="514"/>
      <c r="ET23" s="514"/>
      <c r="EU23" s="514"/>
      <c r="EV23" s="514"/>
      <c r="EW23" s="514"/>
      <c r="EX23" s="514"/>
      <c r="EY23" s="514"/>
      <c r="EZ23" s="514"/>
      <c r="FA23" s="514"/>
      <c r="FB23" s="514"/>
      <c r="FC23" s="514"/>
      <c r="FD23" s="514"/>
      <c r="FE23" s="514"/>
      <c r="FF23" s="514"/>
      <c r="FG23" s="514"/>
      <c r="FH23" s="514"/>
      <c r="FI23" s="514"/>
      <c r="FJ23" s="514"/>
      <c r="FK23" s="514"/>
      <c r="FL23" s="514"/>
      <c r="FM23" s="514"/>
      <c r="FN23" s="514"/>
      <c r="FO23" s="514"/>
      <c r="FP23" s="514"/>
      <c r="FQ23" s="514"/>
      <c r="FR23" s="514"/>
      <c r="FS23" s="514"/>
      <c r="FT23" s="514"/>
      <c r="FU23" s="514"/>
      <c r="FV23" s="514"/>
      <c r="FW23" s="514"/>
      <c r="FX23" s="514"/>
      <c r="FY23" s="514"/>
      <c r="FZ23" s="514"/>
      <c r="GA23" s="514"/>
      <c r="GB23" s="514"/>
      <c r="GC23" s="514"/>
      <c r="GD23" s="514"/>
      <c r="GE23" s="514"/>
      <c r="GF23" s="514"/>
      <c r="GG23" s="514"/>
      <c r="GH23" s="514"/>
      <c r="GI23" s="514"/>
      <c r="GJ23" s="514"/>
      <c r="GK23" s="514"/>
      <c r="GL23" s="514"/>
      <c r="GM23" s="514"/>
      <c r="GN23" s="514"/>
      <c r="GO23" s="514"/>
      <c r="GP23" s="514"/>
      <c r="GQ23" s="514"/>
      <c r="GR23" s="514"/>
      <c r="GS23" s="514"/>
      <c r="GT23" s="514"/>
      <c r="GU23" s="514"/>
      <c r="GV23" s="514"/>
      <c r="GW23" s="514"/>
      <c r="GX23" s="514"/>
      <c r="GY23" s="514"/>
      <c r="GZ23" s="514"/>
      <c r="HA23" s="514"/>
      <c r="HB23" s="514"/>
      <c r="HC23" s="514"/>
      <c r="HD23" s="514"/>
      <c r="HE23" s="514"/>
      <c r="HF23" s="514"/>
      <c r="HG23" s="514"/>
      <c r="HH23" s="514"/>
      <c r="HI23" s="514"/>
      <c r="HJ23" s="514"/>
      <c r="HK23" s="514"/>
      <c r="HL23" s="514"/>
      <c r="HM23" s="514"/>
      <c r="HN23" s="514"/>
      <c r="HO23" s="514"/>
      <c r="HP23" s="514"/>
      <c r="HQ23" s="514"/>
      <c r="HR23" s="514"/>
      <c r="HS23" s="514"/>
      <c r="HT23" s="514"/>
      <c r="HU23" s="514"/>
      <c r="HV23" s="514"/>
      <c r="HW23" s="514"/>
      <c r="HX23" s="514"/>
      <c r="HY23" s="514"/>
      <c r="HZ23" s="514"/>
      <c r="IA23" s="514"/>
      <c r="IB23" s="514"/>
      <c r="IC23" s="514"/>
      <c r="ID23" s="514"/>
      <c r="IE23" s="514"/>
      <c r="IF23" s="514"/>
      <c r="IG23" s="514"/>
      <c r="IH23" s="514"/>
      <c r="II23" s="514"/>
      <c r="IJ23" s="514"/>
      <c r="IK23" s="514"/>
      <c r="IL23" s="514"/>
      <c r="IM23" s="514"/>
    </row>
    <row r="24" spans="1:256" ht="15.75">
      <c r="C24" s="1740"/>
      <c r="E24" s="156" t="s">
        <v>2952</v>
      </c>
      <c r="F24" s="1740"/>
      <c r="G24" s="1740"/>
      <c r="H24" s="1740"/>
      <c r="I24" s="1740"/>
      <c r="J24" s="1740"/>
      <c r="L24" s="1740"/>
      <c r="M24" s="1740"/>
      <c r="N24" s="1775"/>
      <c r="O24" s="1740"/>
      <c r="P24" s="1740">
        <v>34.209991274244999</v>
      </c>
      <c r="Q24" s="1740">
        <v>43.508103304062594</v>
      </c>
      <c r="R24" s="1740">
        <v>51.642048000000003</v>
      </c>
      <c r="S24" s="1740">
        <v>69.826267000000001</v>
      </c>
      <c r="T24" s="1740">
        <v>112.69901400000001</v>
      </c>
      <c r="U24" s="1740">
        <v>135.67333099999999</v>
      </c>
      <c r="V24" s="1740">
        <v>157.60830999999999</v>
      </c>
      <c r="W24" s="1740">
        <v>191.598399</v>
      </c>
      <c r="X24" s="1740">
        <v>178.75135800000001</v>
      </c>
      <c r="Y24" s="1740">
        <v>199.35108700000001</v>
      </c>
      <c r="Z24" s="1740">
        <v>204.11267809399999</v>
      </c>
      <c r="AA24" s="1740">
        <v>0</v>
      </c>
      <c r="AB24" s="1740">
        <v>0</v>
      </c>
      <c r="AC24" s="1740">
        <v>0</v>
      </c>
      <c r="AD24" s="1740">
        <v>0</v>
      </c>
      <c r="AE24" s="1740">
        <v>0</v>
      </c>
      <c r="AF24" s="1740">
        <v>0</v>
      </c>
      <c r="AG24" s="724"/>
      <c r="AH24" s="514"/>
      <c r="AI24" s="514"/>
      <c r="AJ24" s="514"/>
      <c r="AK24" s="514"/>
      <c r="AL24" s="514"/>
      <c r="AM24" s="514"/>
      <c r="AN24" s="514"/>
      <c r="AO24" s="514"/>
      <c r="AP24" s="514"/>
      <c r="AQ24" s="514"/>
      <c r="AR24" s="514"/>
      <c r="AS24" s="514"/>
      <c r="AT24" s="514"/>
      <c r="AU24" s="514"/>
      <c r="AV24" s="514"/>
      <c r="AW24" s="514"/>
      <c r="AX24" s="514"/>
      <c r="AY24" s="514"/>
      <c r="AZ24" s="514"/>
      <c r="BA24" s="514"/>
      <c r="BB24" s="514"/>
      <c r="BC24" s="514"/>
      <c r="BD24" s="514"/>
      <c r="BE24" s="514"/>
      <c r="BF24" s="514"/>
      <c r="BG24" s="514"/>
      <c r="BH24" s="514"/>
      <c r="BI24" s="514"/>
      <c r="BJ24" s="514"/>
      <c r="BK24" s="514"/>
      <c r="BL24" s="514"/>
      <c r="BM24" s="514"/>
      <c r="BN24" s="514"/>
      <c r="BO24" s="514"/>
      <c r="BP24" s="514"/>
      <c r="BQ24" s="514"/>
      <c r="BR24" s="514"/>
      <c r="BS24" s="514"/>
      <c r="BT24" s="514"/>
      <c r="BU24" s="514"/>
      <c r="BV24" s="514"/>
      <c r="BW24" s="514"/>
      <c r="BX24" s="514"/>
      <c r="BY24" s="514"/>
      <c r="BZ24" s="514"/>
      <c r="CA24" s="514"/>
      <c r="CB24" s="514"/>
      <c r="CC24" s="514"/>
      <c r="CD24" s="514"/>
      <c r="CE24" s="514"/>
      <c r="CF24" s="514"/>
      <c r="CG24" s="514"/>
      <c r="CH24" s="514"/>
      <c r="CI24" s="514"/>
      <c r="CJ24" s="514"/>
      <c r="CK24" s="514"/>
      <c r="CL24" s="514"/>
      <c r="CM24" s="514"/>
      <c r="CN24" s="514"/>
      <c r="CO24" s="514"/>
      <c r="CP24" s="514"/>
      <c r="CQ24" s="514"/>
      <c r="CR24" s="514"/>
      <c r="CS24" s="514"/>
      <c r="CT24" s="514"/>
      <c r="CU24" s="514"/>
      <c r="CV24" s="514"/>
      <c r="CW24" s="514"/>
      <c r="CX24" s="514"/>
      <c r="CY24" s="514"/>
      <c r="CZ24" s="514"/>
      <c r="DA24" s="514"/>
      <c r="DB24" s="514"/>
      <c r="DC24" s="514"/>
      <c r="DD24" s="514"/>
      <c r="DE24" s="514"/>
      <c r="DF24" s="514"/>
      <c r="DG24" s="514"/>
      <c r="DH24" s="514"/>
      <c r="DI24" s="514"/>
      <c r="DJ24" s="514"/>
      <c r="DK24" s="514"/>
      <c r="DL24" s="514"/>
      <c r="DM24" s="514"/>
      <c r="DN24" s="514"/>
      <c r="DO24" s="514"/>
      <c r="DP24" s="514"/>
      <c r="DQ24" s="514"/>
      <c r="DR24" s="514"/>
      <c r="DS24" s="514"/>
      <c r="DT24" s="514"/>
      <c r="DU24" s="514"/>
      <c r="DV24" s="514"/>
      <c r="DW24" s="514"/>
      <c r="DX24" s="514"/>
      <c r="DY24" s="514"/>
      <c r="DZ24" s="514"/>
      <c r="EA24" s="514"/>
      <c r="EB24" s="514"/>
      <c r="EC24" s="514"/>
      <c r="ED24" s="514"/>
      <c r="EE24" s="514"/>
      <c r="EF24" s="514"/>
      <c r="EG24" s="514"/>
      <c r="EH24" s="514"/>
      <c r="EI24" s="514"/>
      <c r="EJ24" s="514"/>
      <c r="EK24" s="514"/>
      <c r="EL24" s="514"/>
      <c r="EM24" s="514"/>
      <c r="EN24" s="514"/>
      <c r="EO24" s="514"/>
      <c r="EP24" s="514"/>
      <c r="EQ24" s="514"/>
      <c r="ER24" s="514"/>
      <c r="ES24" s="514"/>
      <c r="ET24" s="514"/>
      <c r="EU24" s="514"/>
      <c r="EV24" s="514"/>
      <c r="EW24" s="514"/>
      <c r="EX24" s="514"/>
      <c r="EY24" s="514"/>
      <c r="EZ24" s="514"/>
      <c r="FA24" s="514"/>
      <c r="FB24" s="514"/>
      <c r="FC24" s="514"/>
      <c r="FD24" s="514"/>
      <c r="FE24" s="514"/>
      <c r="FF24" s="514"/>
      <c r="FG24" s="514"/>
      <c r="FH24" s="514"/>
      <c r="FI24" s="514"/>
      <c r="FJ24" s="514"/>
      <c r="FK24" s="514"/>
      <c r="FL24" s="514"/>
      <c r="FM24" s="514"/>
      <c r="FN24" s="514"/>
      <c r="FO24" s="514"/>
      <c r="FP24" s="514"/>
      <c r="FQ24" s="514"/>
      <c r="FR24" s="514"/>
      <c r="FS24" s="514"/>
      <c r="FT24" s="514"/>
      <c r="FU24" s="514"/>
      <c r="FV24" s="514"/>
      <c r="FW24" s="514"/>
      <c r="FX24" s="514"/>
      <c r="FY24" s="514"/>
      <c r="FZ24" s="514"/>
      <c r="GA24" s="514"/>
      <c r="GB24" s="514"/>
      <c r="GC24" s="514"/>
      <c r="GD24" s="514"/>
      <c r="GE24" s="514"/>
      <c r="GF24" s="514"/>
      <c r="GG24" s="514"/>
      <c r="GH24" s="514"/>
      <c r="GI24" s="514"/>
      <c r="GJ24" s="514"/>
      <c r="GK24" s="514"/>
      <c r="GL24" s="514"/>
      <c r="GM24" s="514"/>
      <c r="GN24" s="514"/>
      <c r="GO24" s="514"/>
      <c r="GP24" s="514"/>
      <c r="GQ24" s="514"/>
      <c r="GR24" s="514"/>
      <c r="GS24" s="514"/>
      <c r="GT24" s="514"/>
      <c r="GU24" s="514"/>
      <c r="GV24" s="514"/>
      <c r="GW24" s="514"/>
      <c r="GX24" s="514"/>
      <c r="GY24" s="514"/>
      <c r="GZ24" s="514"/>
      <c r="HA24" s="514"/>
      <c r="HB24" s="514"/>
      <c r="HC24" s="514"/>
      <c r="HD24" s="514"/>
      <c r="HE24" s="514"/>
      <c r="HF24" s="514"/>
      <c r="HG24" s="514"/>
      <c r="HH24" s="514"/>
      <c r="HI24" s="514"/>
      <c r="HJ24" s="514"/>
      <c r="HK24" s="514"/>
      <c r="HL24" s="514"/>
      <c r="HM24" s="514"/>
      <c r="HN24" s="514"/>
      <c r="HO24" s="514"/>
      <c r="HP24" s="514"/>
      <c r="HQ24" s="514"/>
      <c r="HR24" s="514"/>
      <c r="HS24" s="514"/>
      <c r="HT24" s="514"/>
      <c r="HU24" s="514"/>
      <c r="HV24" s="514"/>
      <c r="HW24" s="514"/>
      <c r="HX24" s="514"/>
      <c r="HY24" s="514"/>
      <c r="HZ24" s="514"/>
      <c r="IA24" s="514"/>
      <c r="IB24" s="514"/>
      <c r="IC24" s="514"/>
      <c r="ID24" s="514"/>
      <c r="IE24" s="514"/>
      <c r="IF24" s="514"/>
      <c r="IG24" s="514"/>
      <c r="IH24" s="514"/>
      <c r="II24" s="514"/>
      <c r="IJ24" s="514"/>
      <c r="IK24" s="514"/>
      <c r="IL24" s="514"/>
      <c r="IM24" s="514"/>
    </row>
    <row r="25" spans="1:256" ht="15.75">
      <c r="C25" s="1740"/>
      <c r="E25" s="156" t="s">
        <v>901</v>
      </c>
      <c r="F25" s="1740"/>
      <c r="G25" s="1740"/>
      <c r="H25" s="1740"/>
      <c r="I25" s="1740"/>
      <c r="J25" s="1740"/>
      <c r="L25" s="1740"/>
      <c r="M25" s="1740"/>
      <c r="N25" s="1775"/>
      <c r="O25" s="1740"/>
      <c r="P25" s="1740">
        <v>116.40433574695922</v>
      </c>
      <c r="Q25" s="1740">
        <v>126.14920957339561</v>
      </c>
      <c r="R25" s="1740">
        <v>148.65185700000001</v>
      </c>
      <c r="S25" s="1740">
        <v>121.389751</v>
      </c>
      <c r="T25" s="1740">
        <v>95.123949999999994</v>
      </c>
      <c r="U25" s="1740">
        <v>79.269980000000004</v>
      </c>
      <c r="V25" s="1740">
        <v>73.772268999999994</v>
      </c>
      <c r="W25" s="1740">
        <v>57.287925000000001</v>
      </c>
      <c r="X25" s="1740">
        <v>58.838417999999997</v>
      </c>
      <c r="Y25" s="1740">
        <v>48.365180000000002</v>
      </c>
      <c r="Z25" s="1740">
        <v>49.67103986</v>
      </c>
      <c r="AA25" s="1740">
        <v>0</v>
      </c>
      <c r="AB25" s="1740">
        <v>0</v>
      </c>
      <c r="AC25" s="1740">
        <v>0</v>
      </c>
      <c r="AD25" s="1740">
        <v>0</v>
      </c>
      <c r="AE25" s="1740">
        <v>0</v>
      </c>
      <c r="AF25" s="1740">
        <v>0</v>
      </c>
      <c r="AG25" s="724"/>
      <c r="AH25" s="514"/>
      <c r="AI25" s="514"/>
      <c r="AJ25" s="514"/>
      <c r="AK25" s="514"/>
      <c r="AL25" s="514"/>
      <c r="AM25" s="514"/>
      <c r="AN25" s="514"/>
      <c r="AO25" s="514"/>
      <c r="AP25" s="514"/>
      <c r="AQ25" s="514"/>
      <c r="AR25" s="514"/>
      <c r="AS25" s="514"/>
      <c r="AT25" s="514"/>
      <c r="AU25" s="514"/>
      <c r="AV25" s="514"/>
      <c r="AW25" s="514"/>
      <c r="AX25" s="514"/>
      <c r="AY25" s="514"/>
      <c r="AZ25" s="514"/>
      <c r="BA25" s="514"/>
      <c r="BB25" s="514"/>
      <c r="BC25" s="514"/>
      <c r="BD25" s="514"/>
      <c r="BE25" s="514"/>
      <c r="BF25" s="514"/>
      <c r="BG25" s="514"/>
      <c r="BH25" s="514"/>
      <c r="BI25" s="514"/>
      <c r="BJ25" s="514"/>
      <c r="BK25" s="514"/>
      <c r="BL25" s="514"/>
      <c r="BM25" s="514"/>
      <c r="BN25" s="514"/>
      <c r="BO25" s="514"/>
      <c r="BP25" s="514"/>
      <c r="BQ25" s="514"/>
      <c r="BR25" s="514"/>
      <c r="BS25" s="514"/>
      <c r="BT25" s="514"/>
      <c r="BU25" s="514"/>
      <c r="BV25" s="514"/>
      <c r="BW25" s="514"/>
      <c r="BX25" s="514"/>
      <c r="BY25" s="514"/>
      <c r="BZ25" s="514"/>
      <c r="CA25" s="514"/>
      <c r="CB25" s="514"/>
      <c r="CC25" s="514"/>
      <c r="CD25" s="514"/>
      <c r="CE25" s="514"/>
      <c r="CF25" s="514"/>
      <c r="CG25" s="514"/>
      <c r="CH25" s="514"/>
      <c r="CI25" s="514"/>
      <c r="CJ25" s="514"/>
      <c r="CK25" s="514"/>
      <c r="CL25" s="514"/>
      <c r="CM25" s="514"/>
      <c r="CN25" s="514"/>
      <c r="CO25" s="514"/>
      <c r="CP25" s="514"/>
      <c r="CQ25" s="514"/>
      <c r="CR25" s="514"/>
      <c r="CS25" s="514"/>
      <c r="CT25" s="514"/>
      <c r="CU25" s="514"/>
      <c r="CV25" s="514"/>
      <c r="CW25" s="514"/>
      <c r="CX25" s="514"/>
      <c r="CY25" s="514"/>
      <c r="CZ25" s="514"/>
      <c r="DA25" s="514"/>
      <c r="DB25" s="514"/>
      <c r="DC25" s="514"/>
      <c r="DD25" s="514"/>
      <c r="DE25" s="514"/>
      <c r="DF25" s="514"/>
      <c r="DG25" s="514"/>
      <c r="DH25" s="514"/>
      <c r="DI25" s="514"/>
      <c r="DJ25" s="514"/>
      <c r="DK25" s="514"/>
      <c r="DL25" s="514"/>
      <c r="DM25" s="514"/>
      <c r="DN25" s="514"/>
      <c r="DO25" s="514"/>
      <c r="DP25" s="514"/>
      <c r="DQ25" s="514"/>
      <c r="DR25" s="514"/>
      <c r="DS25" s="514"/>
      <c r="DT25" s="514"/>
      <c r="DU25" s="514"/>
      <c r="DV25" s="514"/>
      <c r="DW25" s="514"/>
      <c r="DX25" s="514"/>
      <c r="DY25" s="514"/>
      <c r="DZ25" s="514"/>
      <c r="EA25" s="514"/>
      <c r="EB25" s="514"/>
      <c r="EC25" s="514"/>
      <c r="ED25" s="514"/>
      <c r="EE25" s="514"/>
      <c r="EF25" s="514"/>
      <c r="EG25" s="514"/>
      <c r="EH25" s="514"/>
      <c r="EI25" s="514"/>
      <c r="EJ25" s="514"/>
      <c r="EK25" s="514"/>
      <c r="EL25" s="514"/>
      <c r="EM25" s="514"/>
      <c r="EN25" s="514"/>
      <c r="EO25" s="514"/>
      <c r="EP25" s="514"/>
      <c r="EQ25" s="514"/>
      <c r="ER25" s="514"/>
      <c r="ES25" s="514"/>
      <c r="ET25" s="514"/>
      <c r="EU25" s="514"/>
      <c r="EV25" s="514"/>
      <c r="EW25" s="514"/>
      <c r="EX25" s="514"/>
      <c r="EY25" s="514"/>
      <c r="EZ25" s="514"/>
      <c r="FA25" s="514"/>
      <c r="FB25" s="514"/>
      <c r="FC25" s="514"/>
      <c r="FD25" s="514"/>
      <c r="FE25" s="514"/>
      <c r="FF25" s="514"/>
      <c r="FG25" s="514"/>
      <c r="FH25" s="514"/>
      <c r="FI25" s="514"/>
      <c r="FJ25" s="514"/>
      <c r="FK25" s="514"/>
      <c r="FL25" s="514"/>
      <c r="FM25" s="514"/>
      <c r="FN25" s="514"/>
      <c r="FO25" s="514"/>
      <c r="FP25" s="514"/>
      <c r="FQ25" s="514"/>
      <c r="FR25" s="514"/>
      <c r="FS25" s="514"/>
      <c r="FT25" s="514"/>
      <c r="FU25" s="514"/>
      <c r="FV25" s="514"/>
      <c r="FW25" s="514"/>
      <c r="FX25" s="514"/>
      <c r="FY25" s="514"/>
      <c r="FZ25" s="514"/>
      <c r="GA25" s="514"/>
      <c r="GB25" s="514"/>
      <c r="GC25" s="514"/>
      <c r="GD25" s="514"/>
      <c r="GE25" s="514"/>
      <c r="GF25" s="514"/>
      <c r="GG25" s="514"/>
      <c r="GH25" s="514"/>
      <c r="GI25" s="514"/>
      <c r="GJ25" s="514"/>
      <c r="GK25" s="514"/>
      <c r="GL25" s="514"/>
      <c r="GM25" s="514"/>
      <c r="GN25" s="514"/>
      <c r="GO25" s="514"/>
      <c r="GP25" s="514"/>
      <c r="GQ25" s="514"/>
      <c r="GR25" s="514"/>
      <c r="GS25" s="514"/>
      <c r="GT25" s="514"/>
      <c r="GU25" s="514"/>
      <c r="GV25" s="514"/>
      <c r="GW25" s="514"/>
      <c r="GX25" s="514"/>
      <c r="GY25" s="514"/>
      <c r="GZ25" s="514"/>
      <c r="HA25" s="514"/>
      <c r="HB25" s="514"/>
      <c r="HC25" s="514"/>
      <c r="HD25" s="514"/>
      <c r="HE25" s="514"/>
      <c r="HF25" s="514"/>
      <c r="HG25" s="514"/>
      <c r="HH25" s="514"/>
      <c r="HI25" s="514"/>
      <c r="HJ25" s="514"/>
      <c r="HK25" s="514"/>
      <c r="HL25" s="514"/>
      <c r="HM25" s="514"/>
      <c r="HN25" s="514"/>
      <c r="HO25" s="514"/>
      <c r="HP25" s="514"/>
      <c r="HQ25" s="514"/>
      <c r="HR25" s="514"/>
      <c r="HS25" s="514"/>
      <c r="HT25" s="514"/>
      <c r="HU25" s="514"/>
      <c r="HV25" s="514"/>
      <c r="HW25" s="514"/>
      <c r="HX25" s="514"/>
      <c r="HY25" s="514"/>
      <c r="HZ25" s="514"/>
      <c r="IA25" s="514"/>
      <c r="IB25" s="514"/>
      <c r="IC25" s="514"/>
      <c r="ID25" s="514"/>
      <c r="IE25" s="514"/>
      <c r="IF25" s="514"/>
      <c r="IG25" s="514"/>
      <c r="IH25" s="514"/>
      <c r="II25" s="514"/>
      <c r="IJ25" s="514"/>
      <c r="IK25" s="514"/>
      <c r="IL25" s="514"/>
      <c r="IM25" s="514"/>
    </row>
    <row r="26" spans="1:256" ht="15.75">
      <c r="C26" s="1740"/>
      <c r="E26" s="39" t="s">
        <v>2953</v>
      </c>
      <c r="F26" s="1740"/>
      <c r="G26" s="1740"/>
      <c r="H26" s="1740"/>
      <c r="I26" s="1740"/>
      <c r="J26" s="1740"/>
      <c r="L26" s="1740"/>
      <c r="M26" s="1740"/>
      <c r="N26" s="1775"/>
      <c r="O26" s="1740"/>
      <c r="P26" s="1740">
        <v>21.012583931237305</v>
      </c>
      <c r="Q26" s="1740">
        <v>28.109038999999999</v>
      </c>
      <c r="R26" s="1740">
        <v>30.393155</v>
      </c>
      <c r="S26" s="1740">
        <v>50.357382000000001</v>
      </c>
      <c r="T26" s="1740">
        <v>26.484010999999999</v>
      </c>
      <c r="U26" s="1740">
        <v>23.214496</v>
      </c>
      <c r="V26" s="1740">
        <v>16.719318999999999</v>
      </c>
      <c r="W26" s="1740">
        <v>10.991879000000001</v>
      </c>
      <c r="X26" s="1740">
        <v>11.385605</v>
      </c>
      <c r="Y26" s="1740">
        <v>11.697392000000001</v>
      </c>
      <c r="Z26" s="1740">
        <v>0</v>
      </c>
      <c r="AA26" s="1740">
        <v>0</v>
      </c>
      <c r="AB26" s="1740">
        <v>0</v>
      </c>
      <c r="AC26" s="1740">
        <v>0</v>
      </c>
      <c r="AD26" s="1740">
        <v>0</v>
      </c>
      <c r="AE26" s="1740">
        <v>0</v>
      </c>
      <c r="AF26" s="1740">
        <v>0</v>
      </c>
      <c r="AG26" s="724"/>
      <c r="AH26" s="514"/>
      <c r="AI26" s="514"/>
      <c r="AJ26" s="514"/>
      <c r="AK26" s="514"/>
      <c r="AL26" s="514"/>
      <c r="AM26" s="514"/>
      <c r="AN26" s="514"/>
      <c r="AO26" s="514"/>
      <c r="AP26" s="514"/>
      <c r="AQ26" s="514"/>
      <c r="AR26" s="514"/>
      <c r="AS26" s="514"/>
      <c r="AT26" s="514"/>
      <c r="AU26" s="514"/>
      <c r="AV26" s="514"/>
      <c r="AW26" s="514"/>
      <c r="AX26" s="514"/>
      <c r="AY26" s="514"/>
      <c r="AZ26" s="514"/>
      <c r="BA26" s="514"/>
      <c r="BB26" s="514"/>
      <c r="BC26" s="514"/>
      <c r="BD26" s="514"/>
      <c r="BE26" s="514"/>
      <c r="BF26" s="514"/>
      <c r="BG26" s="514"/>
      <c r="BH26" s="514"/>
      <c r="BI26" s="514"/>
      <c r="BJ26" s="514"/>
      <c r="BK26" s="514"/>
      <c r="BL26" s="514"/>
      <c r="BM26" s="514"/>
      <c r="BN26" s="514"/>
      <c r="BO26" s="514"/>
      <c r="BP26" s="514"/>
      <c r="BQ26" s="514"/>
      <c r="BR26" s="514"/>
      <c r="BS26" s="514"/>
      <c r="BT26" s="514"/>
      <c r="BU26" s="514"/>
      <c r="BV26" s="514"/>
      <c r="BW26" s="514"/>
      <c r="BX26" s="514"/>
      <c r="BY26" s="514"/>
      <c r="BZ26" s="514"/>
      <c r="CA26" s="514"/>
      <c r="CB26" s="514"/>
      <c r="CC26" s="514"/>
      <c r="CD26" s="514"/>
      <c r="CE26" s="514"/>
      <c r="CF26" s="514"/>
      <c r="CG26" s="514"/>
      <c r="CH26" s="514"/>
      <c r="CI26" s="514"/>
      <c r="CJ26" s="514"/>
      <c r="CK26" s="514"/>
      <c r="CL26" s="514"/>
      <c r="CM26" s="514"/>
      <c r="CN26" s="514"/>
      <c r="CO26" s="514"/>
      <c r="CP26" s="514"/>
      <c r="CQ26" s="514"/>
      <c r="CR26" s="514"/>
      <c r="CS26" s="514"/>
      <c r="CT26" s="514"/>
      <c r="CU26" s="514"/>
      <c r="CV26" s="514"/>
      <c r="CW26" s="514"/>
      <c r="CX26" s="514"/>
      <c r="CY26" s="514"/>
      <c r="CZ26" s="514"/>
      <c r="DA26" s="514"/>
      <c r="DB26" s="514"/>
      <c r="DC26" s="514"/>
      <c r="DD26" s="514"/>
      <c r="DE26" s="514"/>
      <c r="DF26" s="514"/>
      <c r="DG26" s="514"/>
      <c r="DH26" s="514"/>
      <c r="DI26" s="514"/>
      <c r="DJ26" s="514"/>
      <c r="DK26" s="514"/>
      <c r="DL26" s="514"/>
      <c r="DM26" s="514"/>
      <c r="DN26" s="514"/>
      <c r="DO26" s="514"/>
      <c r="DP26" s="514"/>
      <c r="DQ26" s="514"/>
      <c r="DR26" s="514"/>
      <c r="DS26" s="514"/>
      <c r="DT26" s="514"/>
      <c r="DU26" s="514"/>
      <c r="DV26" s="514"/>
      <c r="DW26" s="514"/>
      <c r="DX26" s="514"/>
      <c r="DY26" s="514"/>
      <c r="DZ26" s="514"/>
      <c r="EA26" s="514"/>
      <c r="EB26" s="514"/>
      <c r="EC26" s="514"/>
      <c r="ED26" s="514"/>
      <c r="EE26" s="514"/>
      <c r="EF26" s="514"/>
      <c r="EG26" s="514"/>
      <c r="EH26" s="514"/>
      <c r="EI26" s="514"/>
      <c r="EJ26" s="514"/>
      <c r="EK26" s="514"/>
      <c r="EL26" s="514"/>
      <c r="EM26" s="514"/>
      <c r="EN26" s="514"/>
      <c r="EO26" s="514"/>
      <c r="EP26" s="514"/>
      <c r="EQ26" s="514"/>
      <c r="ER26" s="514"/>
      <c r="ES26" s="514"/>
      <c r="ET26" s="514"/>
      <c r="EU26" s="514"/>
      <c r="EV26" s="514"/>
      <c r="EW26" s="514"/>
      <c r="EX26" s="514"/>
      <c r="EY26" s="514"/>
      <c r="EZ26" s="514"/>
      <c r="FA26" s="514"/>
      <c r="FB26" s="514"/>
      <c r="FC26" s="514"/>
      <c r="FD26" s="514"/>
      <c r="FE26" s="514"/>
      <c r="FF26" s="514"/>
      <c r="FG26" s="514"/>
      <c r="FH26" s="514"/>
      <c r="FI26" s="514"/>
      <c r="FJ26" s="514"/>
      <c r="FK26" s="514"/>
      <c r="FL26" s="514"/>
      <c r="FM26" s="514"/>
      <c r="FN26" s="514"/>
      <c r="FO26" s="514"/>
      <c r="FP26" s="514"/>
      <c r="FQ26" s="514"/>
      <c r="FR26" s="514"/>
      <c r="FS26" s="514"/>
      <c r="FT26" s="514"/>
      <c r="FU26" s="514"/>
      <c r="FV26" s="514"/>
      <c r="FW26" s="514"/>
      <c r="FX26" s="514"/>
      <c r="FY26" s="514"/>
      <c r="FZ26" s="514"/>
      <c r="GA26" s="514"/>
      <c r="GB26" s="514"/>
      <c r="GC26" s="514"/>
      <c r="GD26" s="514"/>
      <c r="GE26" s="514"/>
      <c r="GF26" s="514"/>
      <c r="GG26" s="514"/>
      <c r="GH26" s="514"/>
      <c r="GI26" s="514"/>
      <c r="GJ26" s="514"/>
      <c r="GK26" s="514"/>
      <c r="GL26" s="514"/>
      <c r="GM26" s="514"/>
      <c r="GN26" s="514"/>
      <c r="GO26" s="514"/>
      <c r="GP26" s="514"/>
      <c r="GQ26" s="514"/>
      <c r="GR26" s="514"/>
      <c r="GS26" s="514"/>
      <c r="GT26" s="514"/>
      <c r="GU26" s="514"/>
      <c r="GV26" s="514"/>
      <c r="GW26" s="514"/>
      <c r="GX26" s="514"/>
      <c r="GY26" s="514"/>
      <c r="GZ26" s="514"/>
      <c r="HA26" s="514"/>
      <c r="HB26" s="514"/>
      <c r="HC26" s="514"/>
      <c r="HD26" s="514"/>
      <c r="HE26" s="514"/>
      <c r="HF26" s="514"/>
      <c r="HG26" s="514"/>
      <c r="HH26" s="514"/>
      <c r="HI26" s="514"/>
      <c r="HJ26" s="514"/>
      <c r="HK26" s="514"/>
      <c r="HL26" s="514"/>
      <c r="HM26" s="514"/>
      <c r="HN26" s="514"/>
      <c r="HO26" s="514"/>
      <c r="HP26" s="514"/>
      <c r="HQ26" s="514"/>
      <c r="HR26" s="514"/>
      <c r="HS26" s="514"/>
      <c r="HT26" s="514"/>
      <c r="HU26" s="514"/>
      <c r="HV26" s="514"/>
      <c r="HW26" s="514"/>
      <c r="HX26" s="514"/>
      <c r="HY26" s="514"/>
      <c r="HZ26" s="514"/>
      <c r="IA26" s="514"/>
      <c r="IB26" s="514"/>
      <c r="IC26" s="514"/>
      <c r="ID26" s="514"/>
      <c r="IE26" s="514"/>
      <c r="IF26" s="514"/>
      <c r="IG26" s="514"/>
      <c r="IH26" s="514"/>
      <c r="II26" s="514"/>
      <c r="IJ26" s="514"/>
      <c r="IK26" s="514"/>
      <c r="IL26" s="514"/>
      <c r="IM26" s="514"/>
      <c r="IN26" s="514"/>
      <c r="IO26" s="514"/>
      <c r="IP26" s="514"/>
      <c r="IQ26" s="514"/>
    </row>
    <row r="27" spans="1:256" ht="15.75">
      <c r="C27" s="1740"/>
      <c r="D27" s="724"/>
      <c r="E27" s="156" t="s">
        <v>2954</v>
      </c>
      <c r="F27" s="1740"/>
      <c r="G27" s="1740"/>
      <c r="H27" s="1740"/>
      <c r="I27" s="1740"/>
      <c r="J27" s="1740"/>
      <c r="L27" s="1740"/>
      <c r="M27" s="1740"/>
      <c r="N27" s="1775"/>
      <c r="O27" s="1740"/>
      <c r="P27" s="1740">
        <v>7.9495334420099013</v>
      </c>
      <c r="Q27" s="1740">
        <v>8.2124030000000001</v>
      </c>
      <c r="R27" s="1740">
        <v>2.3080970000000001</v>
      </c>
      <c r="S27" s="1740">
        <v>4.0665329999999997</v>
      </c>
      <c r="T27" s="1740">
        <v>0.466584</v>
      </c>
      <c r="U27" s="1740">
        <v>0.120016</v>
      </c>
      <c r="V27" s="1740">
        <v>0.68592799999999998</v>
      </c>
      <c r="W27" s="1740">
        <v>5.5232000000000003E-2</v>
      </c>
      <c r="X27" s="1740">
        <v>0</v>
      </c>
      <c r="Y27" s="1740">
        <v>0</v>
      </c>
      <c r="Z27" s="1740">
        <v>0</v>
      </c>
      <c r="AA27" s="1740">
        <v>0</v>
      </c>
      <c r="AB27" s="1740">
        <v>0</v>
      </c>
      <c r="AC27" s="1740">
        <v>0</v>
      </c>
      <c r="AD27" s="1740">
        <v>0</v>
      </c>
      <c r="AE27" s="1740">
        <v>0</v>
      </c>
      <c r="AF27" s="1740">
        <v>0</v>
      </c>
      <c r="AG27" s="724"/>
      <c r="AH27" s="724"/>
      <c r="AI27" s="724"/>
      <c r="AJ27" s="724"/>
      <c r="AK27" s="724"/>
      <c r="AL27" s="724"/>
      <c r="AM27" s="724"/>
      <c r="AN27" s="724"/>
      <c r="AO27" s="724"/>
      <c r="AP27" s="724"/>
      <c r="AQ27" s="724"/>
      <c r="AR27" s="724"/>
      <c r="AS27" s="724"/>
      <c r="AT27" s="724"/>
      <c r="AU27" s="724"/>
      <c r="AV27" s="724"/>
      <c r="AW27" s="724"/>
      <c r="AX27" s="724"/>
      <c r="AY27" s="724"/>
      <c r="AZ27" s="724"/>
      <c r="BA27" s="724"/>
      <c r="BB27" s="724"/>
      <c r="BC27" s="724"/>
      <c r="BD27" s="724"/>
      <c r="BE27" s="724"/>
      <c r="BF27" s="724"/>
      <c r="BG27" s="724"/>
      <c r="BH27" s="724"/>
      <c r="BI27" s="724"/>
      <c r="BJ27" s="724"/>
      <c r="BK27" s="724"/>
      <c r="BL27" s="724"/>
      <c r="BM27" s="724"/>
      <c r="BN27" s="724"/>
      <c r="BO27" s="724"/>
      <c r="BP27" s="724"/>
      <c r="BQ27" s="724"/>
      <c r="BR27" s="724"/>
      <c r="BS27" s="724"/>
      <c r="BT27" s="724"/>
      <c r="BU27" s="724"/>
      <c r="BV27" s="724"/>
      <c r="BW27" s="724"/>
      <c r="BX27" s="724"/>
      <c r="BY27" s="724"/>
      <c r="BZ27" s="724"/>
      <c r="CA27" s="724"/>
      <c r="CB27" s="724"/>
      <c r="CC27" s="724"/>
      <c r="CD27" s="724"/>
      <c r="CE27" s="724"/>
      <c r="CF27" s="724"/>
      <c r="CG27" s="724"/>
      <c r="CH27" s="724"/>
      <c r="CI27" s="724"/>
      <c r="CJ27" s="724"/>
      <c r="CK27" s="724"/>
      <c r="CL27" s="724"/>
      <c r="CM27" s="724"/>
      <c r="CN27" s="724"/>
      <c r="CO27" s="724"/>
      <c r="CP27" s="724"/>
      <c r="CQ27" s="724"/>
      <c r="CR27" s="724"/>
      <c r="CS27" s="724"/>
      <c r="CT27" s="724"/>
      <c r="CU27" s="724"/>
      <c r="CV27" s="724"/>
      <c r="CW27" s="724"/>
      <c r="CX27" s="724"/>
      <c r="CY27" s="724"/>
      <c r="CZ27" s="724"/>
      <c r="DA27" s="724"/>
      <c r="DB27" s="724"/>
      <c r="DC27" s="724"/>
      <c r="DD27" s="724"/>
      <c r="DE27" s="724"/>
      <c r="DF27" s="724"/>
      <c r="DG27" s="724"/>
      <c r="DH27" s="724"/>
      <c r="DI27" s="724"/>
      <c r="DJ27" s="724"/>
      <c r="DK27" s="724"/>
      <c r="DL27" s="724"/>
      <c r="DM27" s="724"/>
      <c r="DN27" s="514"/>
      <c r="DO27" s="514"/>
      <c r="DP27" s="514"/>
      <c r="DQ27" s="514"/>
      <c r="DR27" s="514"/>
      <c r="DS27" s="514"/>
      <c r="DT27" s="514"/>
      <c r="DU27" s="514"/>
      <c r="DV27" s="514"/>
      <c r="DW27" s="514"/>
      <c r="DX27" s="514"/>
      <c r="DY27" s="514"/>
      <c r="DZ27" s="514"/>
      <c r="EA27" s="514"/>
      <c r="EB27" s="514"/>
      <c r="EC27" s="514"/>
      <c r="ED27" s="514"/>
      <c r="EE27" s="514"/>
      <c r="EF27" s="514"/>
      <c r="EG27" s="514"/>
      <c r="EH27" s="514"/>
      <c r="EI27" s="514"/>
      <c r="EJ27" s="514"/>
      <c r="EK27" s="514"/>
      <c r="EL27" s="514"/>
      <c r="EM27" s="514"/>
      <c r="EN27" s="514"/>
      <c r="EO27" s="514"/>
      <c r="EP27" s="514"/>
      <c r="EQ27" s="514"/>
      <c r="ER27" s="514"/>
      <c r="ES27" s="514"/>
      <c r="ET27" s="514"/>
      <c r="EU27" s="514"/>
      <c r="EV27" s="514"/>
      <c r="EW27" s="514"/>
      <c r="EX27" s="514"/>
      <c r="EY27" s="514"/>
      <c r="EZ27" s="514"/>
      <c r="FA27" s="514"/>
      <c r="FB27" s="514"/>
      <c r="FC27" s="514"/>
      <c r="FD27" s="514"/>
      <c r="FE27" s="514"/>
      <c r="FF27" s="514"/>
      <c r="FG27" s="514"/>
      <c r="FH27" s="514"/>
      <c r="FI27" s="514"/>
      <c r="FJ27" s="514"/>
      <c r="FK27" s="514"/>
      <c r="FL27" s="514"/>
      <c r="FM27" s="514"/>
      <c r="FN27" s="514"/>
      <c r="FO27" s="514"/>
      <c r="FP27" s="514"/>
      <c r="FQ27" s="514"/>
      <c r="FR27" s="514"/>
      <c r="FS27" s="514"/>
      <c r="FT27" s="514"/>
      <c r="FU27" s="514"/>
      <c r="FV27" s="514"/>
      <c r="FW27" s="514"/>
      <c r="FX27" s="514"/>
      <c r="FY27" s="514"/>
      <c r="FZ27" s="514"/>
      <c r="GA27" s="514"/>
      <c r="GB27" s="514"/>
      <c r="GC27" s="514"/>
      <c r="GD27" s="514"/>
      <c r="GE27" s="514"/>
      <c r="GF27" s="514"/>
      <c r="GG27" s="514"/>
      <c r="GH27" s="514"/>
      <c r="GI27" s="514"/>
      <c r="GJ27" s="514"/>
      <c r="GK27" s="514"/>
      <c r="GL27" s="514"/>
      <c r="GM27" s="514"/>
      <c r="GN27" s="514"/>
      <c r="GO27" s="514"/>
      <c r="GP27" s="514"/>
      <c r="GQ27" s="514"/>
      <c r="GR27" s="514"/>
      <c r="GS27" s="514"/>
      <c r="GT27" s="514"/>
      <c r="GU27" s="514"/>
      <c r="GV27" s="514"/>
      <c r="GW27" s="514"/>
      <c r="GX27" s="514"/>
      <c r="GY27" s="514"/>
      <c r="GZ27" s="514"/>
      <c r="HA27" s="514"/>
      <c r="HB27" s="514"/>
      <c r="HC27" s="514"/>
      <c r="HD27" s="514"/>
      <c r="HE27" s="514"/>
      <c r="HF27" s="514"/>
      <c r="HG27" s="514"/>
      <c r="HH27" s="514"/>
      <c r="HI27" s="514"/>
      <c r="HJ27" s="514"/>
      <c r="HK27" s="514"/>
      <c r="HL27" s="514"/>
      <c r="HM27" s="514"/>
      <c r="HN27" s="514"/>
      <c r="HO27" s="514"/>
      <c r="HP27" s="514"/>
      <c r="HQ27" s="514"/>
      <c r="HR27" s="514"/>
      <c r="HS27" s="514"/>
      <c r="HT27" s="514"/>
      <c r="HU27" s="514"/>
      <c r="HV27" s="514"/>
      <c r="HW27" s="514"/>
      <c r="HX27" s="514"/>
      <c r="HY27" s="514"/>
      <c r="HZ27" s="514"/>
      <c r="IA27" s="514"/>
      <c r="IB27" s="514"/>
      <c r="IC27" s="514"/>
      <c r="ID27" s="514"/>
      <c r="IE27" s="514"/>
      <c r="IF27" s="514"/>
      <c r="IG27" s="514"/>
      <c r="IH27" s="514"/>
      <c r="II27" s="514"/>
      <c r="IJ27" s="514"/>
      <c r="IK27" s="514"/>
      <c r="IL27" s="514"/>
      <c r="IM27" s="514"/>
      <c r="IN27" s="514"/>
      <c r="IO27" s="514"/>
      <c r="IP27" s="514"/>
      <c r="IQ27" s="514"/>
    </row>
    <row r="28" spans="1:256" ht="15.75">
      <c r="C28" s="1740"/>
      <c r="D28" s="514"/>
      <c r="E28" s="314" t="s">
        <v>37</v>
      </c>
      <c r="F28" s="1776"/>
      <c r="G28" s="1776"/>
      <c r="H28" s="1776"/>
      <c r="I28" s="1776"/>
      <c r="J28" s="1776"/>
      <c r="L28" s="1776"/>
      <c r="M28" s="1776"/>
      <c r="N28" s="1775"/>
      <c r="O28" s="1776"/>
      <c r="P28" s="1776">
        <v>200.00000000000006</v>
      </c>
      <c r="Q28" s="1776">
        <v>245.4155399034768</v>
      </c>
      <c r="R28" s="1776">
        <v>267.86830199999997</v>
      </c>
      <c r="S28" s="1776">
        <v>274.80710900000003</v>
      </c>
      <c r="T28" s="1776">
        <v>281.05441300000001</v>
      </c>
      <c r="U28" s="1776">
        <v>284.39644699999997</v>
      </c>
      <c r="V28" s="1776">
        <v>293.37337099999996</v>
      </c>
      <c r="W28" s="1776">
        <v>304.09094799999997</v>
      </c>
      <c r="X28" s="1776">
        <v>311.98069300000003</v>
      </c>
      <c r="Y28" s="1776">
        <v>317.43885899999998</v>
      </c>
      <c r="Z28" s="1776">
        <v>313.37559835399998</v>
      </c>
      <c r="AA28" s="1776">
        <v>0</v>
      </c>
      <c r="AB28" s="1776">
        <v>0</v>
      </c>
      <c r="AC28" s="1776">
        <v>0</v>
      </c>
      <c r="AD28" s="1776">
        <v>0</v>
      </c>
      <c r="AE28" s="1776">
        <v>0</v>
      </c>
      <c r="AF28" s="1776">
        <v>0</v>
      </c>
      <c r="AG28" s="724"/>
      <c r="AH28" s="514"/>
      <c r="AI28" s="514"/>
      <c r="AJ28" s="514"/>
      <c r="AK28" s="514"/>
      <c r="AL28" s="514"/>
      <c r="AM28" s="514"/>
      <c r="AN28" s="514"/>
      <c r="AO28" s="514"/>
      <c r="AP28" s="514"/>
      <c r="AQ28" s="514"/>
      <c r="AR28" s="514"/>
      <c r="AS28" s="514"/>
      <c r="AT28" s="514"/>
      <c r="AU28" s="514"/>
      <c r="AV28" s="514"/>
      <c r="AW28" s="514"/>
      <c r="AX28" s="514"/>
      <c r="AY28" s="514"/>
      <c r="AZ28" s="514"/>
      <c r="BA28" s="514"/>
      <c r="BB28" s="514"/>
      <c r="BC28" s="514"/>
      <c r="BD28" s="514"/>
      <c r="BE28" s="514"/>
      <c r="BF28" s="514"/>
      <c r="BG28" s="514"/>
      <c r="BH28" s="514"/>
      <c r="BI28" s="514"/>
      <c r="BJ28" s="514"/>
      <c r="BK28" s="514"/>
      <c r="BL28" s="514"/>
      <c r="BM28" s="514"/>
      <c r="BN28" s="514"/>
      <c r="BO28" s="514"/>
      <c r="BP28" s="514"/>
      <c r="BQ28" s="514"/>
      <c r="BR28" s="514"/>
      <c r="BS28" s="514"/>
      <c r="BT28" s="514"/>
      <c r="BU28" s="514"/>
      <c r="BV28" s="514"/>
      <c r="BW28" s="514"/>
      <c r="BX28" s="514"/>
      <c r="BY28" s="514"/>
      <c r="BZ28" s="514"/>
      <c r="CA28" s="514"/>
      <c r="CB28" s="514"/>
      <c r="CC28" s="514"/>
      <c r="CD28" s="514"/>
      <c r="CE28" s="514"/>
      <c r="CF28" s="514"/>
      <c r="CG28" s="514"/>
      <c r="CH28" s="514"/>
      <c r="CI28" s="514"/>
      <c r="CJ28" s="514"/>
      <c r="CK28" s="514"/>
      <c r="CL28" s="514"/>
      <c r="CM28" s="514"/>
      <c r="CN28" s="514"/>
      <c r="CO28" s="514"/>
      <c r="CP28" s="514"/>
      <c r="CQ28" s="514"/>
      <c r="CR28" s="514"/>
      <c r="CS28" s="514"/>
      <c r="CT28" s="514"/>
      <c r="CU28" s="514"/>
      <c r="CV28" s="514"/>
      <c r="CW28" s="514"/>
      <c r="CX28" s="514"/>
      <c r="CY28" s="514"/>
      <c r="CZ28" s="514"/>
      <c r="DA28" s="514"/>
      <c r="DB28" s="514"/>
      <c r="DC28" s="514"/>
      <c r="DD28" s="514"/>
      <c r="DE28" s="514"/>
      <c r="DF28" s="514"/>
      <c r="DG28" s="514"/>
      <c r="DH28" s="514"/>
      <c r="DI28" s="514"/>
      <c r="DJ28" s="514"/>
      <c r="DK28" s="514"/>
      <c r="DL28" s="514"/>
      <c r="DM28" s="514"/>
      <c r="IN28" s="514"/>
      <c r="IO28" s="514"/>
      <c r="IP28" s="514"/>
      <c r="IQ28" s="514"/>
    </row>
    <row r="29" spans="1:256" ht="15.75">
      <c r="E29" s="314"/>
      <c r="F29" s="1180"/>
      <c r="G29" s="1180"/>
      <c r="H29" s="446"/>
      <c r="I29" s="446"/>
      <c r="J29" s="446"/>
      <c r="L29" s="446"/>
      <c r="M29" s="446"/>
      <c r="N29" s="1775"/>
      <c r="O29" s="446"/>
      <c r="P29" s="446"/>
      <c r="Q29" s="446"/>
      <c r="R29" s="446"/>
      <c r="S29" s="446"/>
      <c r="T29" s="446"/>
      <c r="U29" s="446"/>
      <c r="V29" s="446"/>
      <c r="W29" s="446"/>
      <c r="X29" s="446"/>
      <c r="Y29" s="446"/>
      <c r="Z29" s="446"/>
      <c r="AA29" s="446"/>
      <c r="AB29" s="446"/>
      <c r="AC29" s="446"/>
      <c r="AD29" s="446"/>
      <c r="AE29" s="446"/>
      <c r="AF29" s="446"/>
    </row>
    <row r="30" spans="1:256" ht="15.75">
      <c r="D30" s="314" t="s">
        <v>2955</v>
      </c>
      <c r="F30" s="1180"/>
      <c r="G30" s="1180"/>
      <c r="H30" s="446"/>
      <c r="I30" s="446"/>
      <c r="J30" s="446"/>
      <c r="L30" s="446"/>
      <c r="M30" s="446"/>
      <c r="N30" s="1775"/>
      <c r="O30" s="446"/>
      <c r="P30" s="446"/>
      <c r="Q30" s="446"/>
      <c r="R30" s="446"/>
      <c r="S30" s="446"/>
      <c r="T30" s="446"/>
      <c r="U30" s="446"/>
      <c r="V30" s="446"/>
      <c r="W30" s="446"/>
      <c r="X30" s="446"/>
      <c r="Y30" s="446"/>
      <c r="Z30" s="446"/>
      <c r="AA30" s="446"/>
      <c r="AB30" s="446"/>
      <c r="AC30" s="446"/>
      <c r="AD30" s="446"/>
      <c r="AE30" s="446"/>
      <c r="AF30" s="446"/>
    </row>
    <row r="31" spans="1:256" ht="15.75">
      <c r="E31" t="s">
        <v>1766</v>
      </c>
      <c r="F31" s="271"/>
      <c r="G31" s="271"/>
      <c r="H31" s="271"/>
      <c r="I31" s="271"/>
      <c r="J31" s="271"/>
      <c r="L31" s="271"/>
      <c r="M31" s="271"/>
      <c r="N31" s="1775"/>
      <c r="O31" s="271"/>
      <c r="P31" s="271">
        <v>16.272442216914655</v>
      </c>
      <c r="Q31" s="271">
        <v>26.401661000000001</v>
      </c>
      <c r="R31" s="271">
        <v>22.089971999999999</v>
      </c>
      <c r="S31" s="271">
        <v>27.168074000000001</v>
      </c>
      <c r="T31" s="271">
        <v>46.280853999999998</v>
      </c>
      <c r="U31" s="271">
        <v>46.118623999999997</v>
      </c>
      <c r="V31" s="271">
        <v>44.587544999999999</v>
      </c>
      <c r="W31" s="271">
        <v>44.157513000000002</v>
      </c>
      <c r="X31" s="271">
        <v>63.005312000000004</v>
      </c>
      <c r="Y31" s="271">
        <v>58.025199999999998</v>
      </c>
      <c r="Z31" s="271">
        <v>59.591880400000001</v>
      </c>
      <c r="AA31" s="271">
        <v>0</v>
      </c>
      <c r="AB31" s="271">
        <v>0</v>
      </c>
      <c r="AC31" s="271">
        <v>0</v>
      </c>
      <c r="AD31" s="271">
        <v>0</v>
      </c>
      <c r="AE31" s="271">
        <v>0</v>
      </c>
      <c r="AF31" s="271">
        <v>0</v>
      </c>
    </row>
    <row r="32" spans="1:256" ht="15.75">
      <c r="E32" t="s">
        <v>2958</v>
      </c>
      <c r="F32" s="271"/>
      <c r="G32" s="271"/>
      <c r="H32" s="271"/>
      <c r="I32" s="271"/>
      <c r="J32" s="271"/>
      <c r="L32" s="271"/>
      <c r="M32" s="271"/>
      <c r="N32" s="1775"/>
      <c r="O32" s="271"/>
      <c r="P32" s="271">
        <v>58.291559148477063</v>
      </c>
      <c r="Q32" s="271">
        <v>79.0422135733956</v>
      </c>
      <c r="R32" s="271">
        <v>99.665944999999994</v>
      </c>
      <c r="S32" s="271">
        <v>97.510852999999997</v>
      </c>
      <c r="T32" s="271">
        <v>88.856702999999996</v>
      </c>
      <c r="U32" s="271">
        <v>77.126478000000006</v>
      </c>
      <c r="V32" s="271">
        <v>73.772268999999994</v>
      </c>
      <c r="W32" s="271">
        <v>57.287925000000001</v>
      </c>
      <c r="X32" s="271">
        <v>58.838417999999997</v>
      </c>
      <c r="Y32" s="271">
        <v>48.365180000000002</v>
      </c>
      <c r="Z32" s="271">
        <v>49.67103986</v>
      </c>
      <c r="AA32" s="271">
        <v>0</v>
      </c>
      <c r="AB32" s="271">
        <v>0</v>
      </c>
      <c r="AC32" s="271">
        <v>0</v>
      </c>
      <c r="AD32" s="271">
        <v>0</v>
      </c>
      <c r="AE32" s="271">
        <v>0</v>
      </c>
      <c r="AF32" s="271">
        <v>0</v>
      </c>
    </row>
    <row r="33" spans="4:32" ht="15.75">
      <c r="E33" t="s">
        <v>2952</v>
      </c>
      <c r="F33" s="271"/>
      <c r="G33" s="271"/>
      <c r="H33" s="271"/>
      <c r="I33" s="271"/>
      <c r="J33" s="271"/>
      <c r="L33" s="271"/>
      <c r="M33" s="271"/>
      <c r="N33" s="1775"/>
      <c r="O33" s="271"/>
      <c r="P33" s="271">
        <v>25.704541216543266</v>
      </c>
      <c r="Q33" s="271">
        <v>37.675266558585399</v>
      </c>
      <c r="R33" s="271">
        <v>51.230494999999998</v>
      </c>
      <c r="S33" s="271">
        <v>60.962494</v>
      </c>
      <c r="T33" s="271">
        <v>89.539349000000001</v>
      </c>
      <c r="U33" s="271">
        <v>75.430209000000005</v>
      </c>
      <c r="V33" s="271">
        <v>61.330044000000001</v>
      </c>
      <c r="W33" s="271">
        <v>62.472628999999998</v>
      </c>
      <c r="X33" s="271">
        <v>48.835887</v>
      </c>
      <c r="Y33" s="271">
        <v>12.69586</v>
      </c>
      <c r="Z33" s="271">
        <v>12.417759965</v>
      </c>
      <c r="AA33" s="271">
        <v>0</v>
      </c>
      <c r="AB33" s="271">
        <v>0</v>
      </c>
      <c r="AC33" s="271">
        <v>0</v>
      </c>
      <c r="AD33" s="271">
        <v>0</v>
      </c>
      <c r="AE33" s="271">
        <v>0</v>
      </c>
      <c r="AF33" s="271">
        <v>0</v>
      </c>
    </row>
    <row r="34" spans="4:32" ht="15.75" hidden="1" outlineLevel="1">
      <c r="E34" t="s">
        <v>2959</v>
      </c>
      <c r="F34" s="271"/>
      <c r="G34" s="271"/>
      <c r="H34" s="271"/>
      <c r="I34" s="271"/>
      <c r="J34" s="271"/>
      <c r="L34" s="271"/>
      <c r="M34" s="271"/>
      <c r="N34" s="1775"/>
      <c r="O34" s="271"/>
      <c r="P34" s="271">
        <v>13.027148349999999</v>
      </c>
      <c r="Q34" s="271">
        <v>16.921757771495802</v>
      </c>
      <c r="R34" s="271">
        <v>10.816893</v>
      </c>
      <c r="S34" s="271">
        <v>11.093028</v>
      </c>
      <c r="T34" s="271">
        <v>20.054455999999998</v>
      </c>
      <c r="U34" s="271">
        <v>58.193559</v>
      </c>
      <c r="V34" s="271">
        <v>94.734950999999995</v>
      </c>
      <c r="W34" s="271">
        <v>129.18100200000001</v>
      </c>
      <c r="X34" s="271">
        <v>129.915471</v>
      </c>
      <c r="Y34" s="271">
        <v>186.655227</v>
      </c>
      <c r="Z34" s="271">
        <v>191.69491812899997</v>
      </c>
      <c r="AA34" s="271">
        <v>0</v>
      </c>
      <c r="AB34" s="271">
        <v>0</v>
      </c>
      <c r="AC34" s="271">
        <v>0</v>
      </c>
      <c r="AD34" s="271">
        <v>0</v>
      </c>
      <c r="AE34" s="271">
        <v>0</v>
      </c>
      <c r="AF34" s="271">
        <v>0</v>
      </c>
    </row>
    <row r="35" spans="4:32" ht="15.75" hidden="1" outlineLevel="1">
      <c r="E35" t="s">
        <v>637</v>
      </c>
      <c r="F35" s="271"/>
      <c r="G35" s="271"/>
      <c r="H35" s="271"/>
      <c r="I35" s="271"/>
      <c r="J35" s="271"/>
      <c r="L35" s="271"/>
      <c r="M35" s="271"/>
      <c r="N35" s="1775"/>
      <c r="O35" s="271"/>
      <c r="P35" s="271">
        <v>18.369959753855611</v>
      </c>
      <c r="Q35" s="271">
        <v>21.777607</v>
      </c>
      <c r="R35" s="271">
        <v>20.393155</v>
      </c>
      <c r="S35" s="271">
        <v>38.027382000000003</v>
      </c>
      <c r="T35" s="271">
        <v>24.983781</v>
      </c>
      <c r="U35" s="271">
        <v>23.214496</v>
      </c>
      <c r="V35" s="271">
        <v>16.719318999999999</v>
      </c>
      <c r="W35" s="271">
        <v>10.991879000000001</v>
      </c>
      <c r="X35" s="271">
        <v>11.385605</v>
      </c>
      <c r="Y35" s="271">
        <v>11.697392000000001</v>
      </c>
      <c r="Z35" s="271">
        <v>0</v>
      </c>
      <c r="AA35" s="271">
        <v>0</v>
      </c>
      <c r="AB35" s="271">
        <v>0</v>
      </c>
      <c r="AC35" s="271">
        <v>0</v>
      </c>
      <c r="AD35" s="271">
        <v>0</v>
      </c>
      <c r="AE35" s="271">
        <v>0</v>
      </c>
      <c r="AF35" s="271">
        <v>0</v>
      </c>
    </row>
    <row r="36" spans="4:32" ht="15.75" hidden="1" outlineLevel="1">
      <c r="E36" t="s">
        <v>2960</v>
      </c>
      <c r="F36" s="271"/>
      <c r="G36" s="271"/>
      <c r="H36" s="271"/>
      <c r="I36" s="271"/>
      <c r="J36" s="271"/>
      <c r="L36" s="271"/>
      <c r="M36" s="271"/>
      <c r="N36" s="1775"/>
      <c r="O36" s="271"/>
      <c r="P36" s="271">
        <v>2.7968974942094924</v>
      </c>
      <c r="Q36" s="271">
        <v>4.0253430000000003</v>
      </c>
      <c r="R36" s="271">
        <v>3.3270919999999999</v>
      </c>
      <c r="S36" s="271">
        <v>3.8363800000000001</v>
      </c>
      <c r="T36" s="271">
        <v>3.571793</v>
      </c>
      <c r="U36" s="271">
        <v>2.1695790000000001</v>
      </c>
      <c r="V36" s="271">
        <v>2.2292429999999999</v>
      </c>
      <c r="W36" s="271">
        <v>0</v>
      </c>
      <c r="X36" s="271">
        <v>0</v>
      </c>
      <c r="Y36" s="271">
        <v>0</v>
      </c>
      <c r="Z36" s="271">
        <v>0</v>
      </c>
      <c r="AA36" s="271">
        <v>0</v>
      </c>
      <c r="AB36" s="271">
        <v>0</v>
      </c>
      <c r="AC36" s="271">
        <v>0</v>
      </c>
      <c r="AD36" s="271">
        <v>0</v>
      </c>
      <c r="AE36" s="271">
        <v>0</v>
      </c>
      <c r="AF36" s="271">
        <v>0</v>
      </c>
    </row>
    <row r="37" spans="4:32" ht="15.75" hidden="1" outlineLevel="1">
      <c r="E37" t="s">
        <v>2961</v>
      </c>
      <c r="F37" s="271"/>
      <c r="G37" s="271"/>
      <c r="H37" s="271"/>
      <c r="I37" s="271"/>
      <c r="J37" s="271"/>
      <c r="L37" s="271"/>
      <c r="M37" s="271"/>
      <c r="N37" s="1775"/>
      <c r="O37" s="271"/>
      <c r="P37" s="271">
        <v>1.7849339799999999</v>
      </c>
      <c r="Q37" s="271">
        <v>7.3982250000000001</v>
      </c>
      <c r="R37" s="271">
        <v>10.382023</v>
      </c>
      <c r="S37" s="271">
        <v>12.33</v>
      </c>
      <c r="T37" s="271">
        <v>1.50023</v>
      </c>
      <c r="U37" s="271">
        <v>0</v>
      </c>
      <c r="V37" s="271">
        <v>0</v>
      </c>
      <c r="W37" s="271">
        <v>0</v>
      </c>
      <c r="X37" s="271">
        <v>0</v>
      </c>
      <c r="Y37" s="271">
        <v>0</v>
      </c>
      <c r="Z37" s="271">
        <v>0</v>
      </c>
      <c r="AA37" s="271">
        <v>0</v>
      </c>
      <c r="AB37" s="271">
        <v>0</v>
      </c>
      <c r="AC37" s="271">
        <v>0</v>
      </c>
      <c r="AD37" s="271">
        <v>0</v>
      </c>
      <c r="AE37" s="271">
        <v>0</v>
      </c>
      <c r="AF37" s="271">
        <v>0</v>
      </c>
    </row>
    <row r="38" spans="4:32" ht="15.75" hidden="1" outlineLevel="1">
      <c r="E38" t="s">
        <v>2962</v>
      </c>
      <c r="F38" s="271"/>
      <c r="G38" s="271"/>
      <c r="H38" s="271"/>
      <c r="I38" s="271"/>
      <c r="J38" s="271"/>
      <c r="L38" s="271"/>
      <c r="M38" s="271"/>
      <c r="N38" s="1775"/>
      <c r="O38" s="271"/>
      <c r="P38" s="271">
        <v>6.6869597499999998</v>
      </c>
      <c r="Q38" s="271">
        <v>6.0613140000000003</v>
      </c>
      <c r="R38" s="271">
        <v>1.5202929999999999</v>
      </c>
      <c r="S38" s="271">
        <v>0</v>
      </c>
      <c r="T38" s="271">
        <v>0</v>
      </c>
      <c r="U38" s="271">
        <v>0</v>
      </c>
      <c r="V38" s="271">
        <v>0</v>
      </c>
      <c r="W38" s="271">
        <v>0</v>
      </c>
      <c r="X38" s="271">
        <v>0</v>
      </c>
      <c r="Y38" s="271">
        <v>0</v>
      </c>
      <c r="Z38" s="271">
        <v>0</v>
      </c>
      <c r="AA38" s="271">
        <v>0</v>
      </c>
      <c r="AB38" s="271">
        <v>0</v>
      </c>
      <c r="AC38" s="271">
        <v>0</v>
      </c>
      <c r="AD38" s="271">
        <v>0</v>
      </c>
      <c r="AE38" s="271">
        <v>0</v>
      </c>
      <c r="AF38" s="271">
        <v>0</v>
      </c>
    </row>
    <row r="39" spans="4:32" ht="15.75" hidden="1" outlineLevel="1">
      <c r="E39" t="s">
        <v>2963</v>
      </c>
      <c r="F39" s="271"/>
      <c r="G39" s="271"/>
      <c r="H39" s="271"/>
      <c r="I39" s="271"/>
      <c r="J39" s="271"/>
      <c r="L39" s="271"/>
      <c r="M39" s="271"/>
      <c r="N39" s="1775"/>
      <c r="O39" s="271"/>
      <c r="P39" s="271">
        <v>56.443955930000008</v>
      </c>
      <c r="Q39" s="271">
        <v>45.012152</v>
      </c>
      <c r="R39" s="271">
        <v>48.442433999999999</v>
      </c>
      <c r="S39" s="271">
        <v>23.878898</v>
      </c>
      <c r="T39" s="271">
        <v>6.2672470000000002</v>
      </c>
      <c r="U39" s="271">
        <v>2.1435019999999998</v>
      </c>
      <c r="V39" s="271">
        <v>0</v>
      </c>
      <c r="W39" s="271">
        <v>0</v>
      </c>
      <c r="X39" s="271">
        <v>0</v>
      </c>
      <c r="Y39" s="271">
        <v>0</v>
      </c>
      <c r="Z39" s="271">
        <v>0</v>
      </c>
      <c r="AA39" s="271">
        <v>0</v>
      </c>
      <c r="AB39" s="271">
        <v>0</v>
      </c>
      <c r="AC39" s="271">
        <v>0</v>
      </c>
      <c r="AD39" s="271">
        <v>0</v>
      </c>
      <c r="AE39" s="271">
        <v>0</v>
      </c>
      <c r="AF39" s="271">
        <v>0</v>
      </c>
    </row>
    <row r="40" spans="4:32" ht="15.75" collapsed="1">
      <c r="E40" t="s">
        <v>2964</v>
      </c>
      <c r="F40" s="271"/>
      <c r="G40" s="271"/>
      <c r="H40" s="271"/>
      <c r="I40" s="271"/>
      <c r="J40" s="271"/>
      <c r="L40" s="271"/>
      <c r="M40" s="271"/>
      <c r="N40" s="1775"/>
      <c r="O40" s="271"/>
      <c r="P40" s="271">
        <v>0.6216021599999999</v>
      </c>
      <c r="Q40" s="271">
        <v>1.1000000000000001</v>
      </c>
      <c r="R40" s="271">
        <v>0</v>
      </c>
      <c r="S40" s="271">
        <v>0</v>
      </c>
      <c r="T40" s="271">
        <v>0</v>
      </c>
      <c r="U40" s="271">
        <v>0</v>
      </c>
      <c r="V40" s="271">
        <v>0</v>
      </c>
      <c r="W40" s="271">
        <v>0</v>
      </c>
      <c r="X40" s="271">
        <v>0</v>
      </c>
      <c r="Y40" s="271">
        <v>0</v>
      </c>
      <c r="Z40" s="271">
        <v>0</v>
      </c>
      <c r="AA40" s="271">
        <v>0</v>
      </c>
      <c r="AB40" s="271">
        <v>0</v>
      </c>
      <c r="AC40" s="271">
        <v>0</v>
      </c>
      <c r="AD40" s="271">
        <v>0</v>
      </c>
      <c r="AE40" s="271">
        <v>0</v>
      </c>
      <c r="AF40" s="271">
        <v>0</v>
      </c>
    </row>
    <row r="41" spans="4:32" ht="15.75">
      <c r="E41" s="314" t="s">
        <v>37</v>
      </c>
      <c r="F41" s="1180"/>
      <c r="G41" s="1180"/>
      <c r="H41" s="1180"/>
      <c r="I41" s="1180"/>
      <c r="J41" s="1180"/>
      <c r="L41" s="1180"/>
      <c r="M41" s="1180"/>
      <c r="N41" s="1775"/>
      <c r="O41" s="1180"/>
      <c r="P41" s="1180">
        <v>200.00000000000011</v>
      </c>
      <c r="Q41" s="1180">
        <v>245.4155399034768</v>
      </c>
      <c r="R41" s="1180">
        <v>267.86830200000003</v>
      </c>
      <c r="S41" s="1180">
        <v>274.80710900000003</v>
      </c>
      <c r="T41" s="1180">
        <v>281.05441299999995</v>
      </c>
      <c r="U41" s="1180">
        <v>284.39644700000002</v>
      </c>
      <c r="V41" s="1180">
        <v>293.37337099999996</v>
      </c>
      <c r="W41" s="1180">
        <v>304.09094799999997</v>
      </c>
      <c r="X41" s="1180">
        <v>311.98069300000003</v>
      </c>
      <c r="Y41" s="1180">
        <v>317.43885899999998</v>
      </c>
      <c r="Z41" s="1180">
        <v>313.37559835399998</v>
      </c>
      <c r="AA41" s="1180">
        <v>0</v>
      </c>
      <c r="AB41" s="1180">
        <v>0</v>
      </c>
      <c r="AC41" s="1180">
        <v>0</v>
      </c>
      <c r="AD41" s="1180">
        <v>0</v>
      </c>
      <c r="AE41" s="1180">
        <v>0</v>
      </c>
      <c r="AF41" s="1180">
        <v>0</v>
      </c>
    </row>
    <row r="42" spans="4:32" ht="15.75">
      <c r="E42" s="314"/>
      <c r="F42" s="1180"/>
      <c r="G42" s="1180"/>
      <c r="H42" s="446"/>
      <c r="I42" s="446"/>
      <c r="J42" s="446"/>
      <c r="L42" s="446"/>
      <c r="M42" s="446"/>
      <c r="N42" s="1775"/>
      <c r="O42" s="446"/>
      <c r="P42" s="446"/>
      <c r="Q42" s="446"/>
      <c r="R42" s="446"/>
      <c r="S42" s="446"/>
      <c r="T42" s="446"/>
      <c r="U42" s="446"/>
      <c r="V42" s="446"/>
      <c r="W42" s="446"/>
      <c r="X42" s="446"/>
      <c r="Y42" s="446"/>
      <c r="Z42" s="446"/>
      <c r="AA42" s="446"/>
      <c r="AB42" s="446"/>
      <c r="AC42" s="446"/>
      <c r="AD42" s="446"/>
      <c r="AE42" s="446"/>
      <c r="AF42" s="446"/>
    </row>
    <row r="43" spans="4:32" ht="15.75">
      <c r="D43" s="314" t="s">
        <v>2956</v>
      </c>
      <c r="F43" s="1180"/>
      <c r="G43" s="1180"/>
      <c r="H43" s="446"/>
      <c r="I43" s="446"/>
      <c r="J43" s="446"/>
      <c r="L43" s="446"/>
      <c r="M43" s="446"/>
      <c r="N43" s="1775"/>
      <c r="O43" s="446"/>
      <c r="P43" s="446"/>
      <c r="Q43" s="446"/>
      <c r="R43" s="446"/>
      <c r="S43" s="446"/>
      <c r="T43" s="446"/>
      <c r="U43" s="446"/>
      <c r="V43" s="446"/>
      <c r="W43" s="446"/>
      <c r="X43" s="446"/>
      <c r="Y43" s="446"/>
      <c r="Z43" s="446"/>
      <c r="AA43" s="446"/>
      <c r="AB43" s="446"/>
      <c r="AC43" s="446"/>
      <c r="AD43" s="446"/>
      <c r="AE43" s="446"/>
      <c r="AF43" s="446"/>
    </row>
    <row r="44" spans="4:32" ht="15.75">
      <c r="E44" s="271" t="s">
        <v>3397</v>
      </c>
      <c r="F44" s="271"/>
      <c r="G44" s="271"/>
      <c r="H44" s="271"/>
      <c r="I44" s="271"/>
      <c r="J44" s="271"/>
      <c r="L44" s="271"/>
      <c r="M44" s="271"/>
      <c r="N44" s="1775"/>
      <c r="O44" s="271"/>
      <c r="P44" s="271">
        <v>98.131483514180104</v>
      </c>
      <c r="Q44" s="271">
        <v>138.60813393588066</v>
      </c>
      <c r="R44" s="271">
        <v>162.122265</v>
      </c>
      <c r="S44" s="271">
        <v>158.641131</v>
      </c>
      <c r="T44" s="271">
        <v>222.89438699999999</v>
      </c>
      <c r="U44" s="271">
        <v>249.56070199999999</v>
      </c>
      <c r="V44" s="271">
        <v>266.79877599999998</v>
      </c>
      <c r="W44" s="271">
        <v>291.301669</v>
      </c>
      <c r="X44" s="271">
        <v>298.82993499999998</v>
      </c>
      <c r="Y44" s="271">
        <v>305.13690200000002</v>
      </c>
      <c r="Z44" s="271">
        <v>313.37559835399998</v>
      </c>
      <c r="AA44" s="271">
        <v>0</v>
      </c>
      <c r="AB44" s="271">
        <v>0</v>
      </c>
      <c r="AC44" s="271">
        <v>0</v>
      </c>
      <c r="AD44" s="271">
        <v>0</v>
      </c>
      <c r="AE44" s="271">
        <v>0</v>
      </c>
      <c r="AF44" s="271">
        <v>0</v>
      </c>
    </row>
    <row r="45" spans="4:32" ht="15.75">
      <c r="E45" s="271" t="s">
        <v>3398</v>
      </c>
      <c r="F45" s="271"/>
      <c r="G45" s="271"/>
      <c r="H45" s="271"/>
      <c r="I45" s="271"/>
      <c r="J45" s="271"/>
      <c r="L45" s="271"/>
      <c r="M45" s="271"/>
      <c r="N45" s="1775"/>
      <c r="O45" s="271"/>
      <c r="P45" s="271">
        <v>0.935292830847957</v>
      </c>
      <c r="Q45" s="271">
        <v>0.84845199999999998</v>
      </c>
      <c r="R45" s="271">
        <v>0.39793600000000001</v>
      </c>
      <c r="S45" s="271">
        <v>0.149064</v>
      </c>
      <c r="T45" s="271">
        <v>0</v>
      </c>
      <c r="U45" s="271">
        <v>0</v>
      </c>
      <c r="V45" s="271">
        <v>0</v>
      </c>
      <c r="W45" s="271">
        <v>0</v>
      </c>
      <c r="X45" s="271">
        <v>0</v>
      </c>
      <c r="Y45" s="271">
        <v>0</v>
      </c>
      <c r="Z45" s="271">
        <v>0</v>
      </c>
      <c r="AA45" s="271">
        <v>0</v>
      </c>
      <c r="AB45" s="271">
        <v>0</v>
      </c>
      <c r="AC45" s="271">
        <v>0</v>
      </c>
      <c r="AD45" s="271">
        <v>0</v>
      </c>
      <c r="AE45" s="271">
        <v>0</v>
      </c>
      <c r="AF45" s="271">
        <v>0</v>
      </c>
    </row>
    <row r="46" spans="4:32" ht="15.75">
      <c r="E46" s="271" t="s">
        <v>2963</v>
      </c>
      <c r="F46" s="271"/>
      <c r="G46" s="271"/>
      <c r="H46" s="271"/>
      <c r="I46" s="271"/>
      <c r="J46" s="271"/>
      <c r="L46" s="271"/>
      <c r="M46" s="271"/>
      <c r="N46" s="1775"/>
      <c r="O46" s="271"/>
      <c r="P46" s="271">
        <v>56.538805912872846</v>
      </c>
      <c r="Q46" s="271">
        <v>43.454884999999997</v>
      </c>
      <c r="R46" s="271">
        <v>45.282086</v>
      </c>
      <c r="S46" s="271">
        <v>21.230404</v>
      </c>
      <c r="T46" s="271">
        <v>6.2425790000000001</v>
      </c>
      <c r="U46" s="271">
        <v>3.476111</v>
      </c>
      <c r="V46" s="271">
        <v>1.378314</v>
      </c>
      <c r="W46" s="271">
        <v>2.4257999999999998E-2</v>
      </c>
      <c r="X46" s="271">
        <v>0</v>
      </c>
      <c r="Y46" s="271">
        <v>0</v>
      </c>
      <c r="Z46" s="271">
        <v>0</v>
      </c>
      <c r="AA46" s="271">
        <v>0</v>
      </c>
      <c r="AB46" s="271">
        <v>0</v>
      </c>
      <c r="AC46" s="271">
        <v>0</v>
      </c>
      <c r="AD46" s="271">
        <v>0</v>
      </c>
      <c r="AE46" s="271">
        <v>0</v>
      </c>
      <c r="AF46" s="271">
        <v>0</v>
      </c>
    </row>
    <row r="47" spans="4:32" ht="15.75">
      <c r="E47" s="271" t="s">
        <v>3399</v>
      </c>
      <c r="F47" s="271"/>
      <c r="G47" s="271"/>
      <c r="H47" s="271"/>
      <c r="I47" s="271"/>
      <c r="J47" s="271"/>
      <c r="L47" s="271"/>
      <c r="M47" s="271"/>
      <c r="N47" s="1775"/>
      <c r="O47" s="271"/>
      <c r="P47" s="271">
        <v>22.195310050507697</v>
      </c>
      <c r="Q47" s="271">
        <v>33.076825960777299</v>
      </c>
      <c r="R47" s="271">
        <v>30.460402999999999</v>
      </c>
      <c r="S47" s="271">
        <v>59.063130999999998</v>
      </c>
      <c r="T47" s="271">
        <v>33.483483999999997</v>
      </c>
      <c r="U47" s="271">
        <v>25.060317000000001</v>
      </c>
      <c r="V47" s="271">
        <v>24.508983000000001</v>
      </c>
      <c r="W47" s="271">
        <v>12.709789000000001</v>
      </c>
      <c r="X47" s="271">
        <v>13.150758</v>
      </c>
      <c r="Y47" s="271">
        <v>12.301957</v>
      </c>
      <c r="Z47" s="271">
        <v>0</v>
      </c>
      <c r="AA47" s="271">
        <v>0</v>
      </c>
      <c r="AB47" s="271">
        <v>0</v>
      </c>
      <c r="AC47" s="271">
        <v>0</v>
      </c>
      <c r="AD47" s="271">
        <v>0</v>
      </c>
      <c r="AE47" s="271">
        <v>0</v>
      </c>
      <c r="AF47" s="271">
        <v>0</v>
      </c>
    </row>
    <row r="48" spans="4:32" ht="15.75">
      <c r="E48" s="271" t="s">
        <v>2961</v>
      </c>
      <c r="F48" s="271"/>
      <c r="G48" s="271"/>
      <c r="H48" s="271"/>
      <c r="I48" s="271"/>
      <c r="J48" s="271"/>
      <c r="L48" s="271"/>
      <c r="M48" s="271"/>
      <c r="N48" s="1775"/>
      <c r="O48" s="271"/>
      <c r="P48" s="271">
        <v>2.2574097137926237</v>
      </c>
      <c r="Q48" s="271">
        <v>7.387499</v>
      </c>
      <c r="R48" s="271">
        <v>10.131594</v>
      </c>
      <c r="S48" s="271">
        <v>12.33</v>
      </c>
      <c r="T48" s="271">
        <v>1.50023</v>
      </c>
      <c r="U48" s="271">
        <v>0</v>
      </c>
      <c r="V48" s="271">
        <v>0</v>
      </c>
      <c r="W48" s="271">
        <v>0</v>
      </c>
      <c r="X48" s="271">
        <v>0</v>
      </c>
      <c r="Y48" s="271">
        <v>0</v>
      </c>
      <c r="Z48" s="271">
        <v>0</v>
      </c>
      <c r="AA48" s="271">
        <v>0</v>
      </c>
      <c r="AB48" s="271">
        <v>0</v>
      </c>
      <c r="AC48" s="271">
        <v>0</v>
      </c>
      <c r="AD48" s="271">
        <v>0</v>
      </c>
      <c r="AE48" s="271">
        <v>0</v>
      </c>
      <c r="AF48" s="271">
        <v>0</v>
      </c>
    </row>
    <row r="49" spans="1:32" ht="15.75">
      <c r="A49" s="287"/>
      <c r="E49" s="271" t="s">
        <v>3400</v>
      </c>
      <c r="F49" s="271"/>
      <c r="G49" s="271"/>
      <c r="H49" s="271"/>
      <c r="I49" s="271"/>
      <c r="J49" s="271"/>
      <c r="L49" s="271"/>
      <c r="M49" s="271"/>
      <c r="N49" s="1775"/>
      <c r="O49" s="271"/>
      <c r="P49" s="271">
        <v>12.745186737798848</v>
      </c>
      <c r="Q49" s="271">
        <v>15.209862006818799</v>
      </c>
      <c r="R49" s="271">
        <v>17.778407999999999</v>
      </c>
      <c r="S49" s="271">
        <v>22.586942000000001</v>
      </c>
      <c r="T49" s="271">
        <v>12.935534000000001</v>
      </c>
      <c r="U49" s="271">
        <v>4.5691420000000003</v>
      </c>
      <c r="V49" s="271">
        <v>0.68592799999999998</v>
      </c>
      <c r="W49" s="271">
        <v>5.5232000000000003E-2</v>
      </c>
      <c r="X49" s="271">
        <v>0</v>
      </c>
      <c r="Y49" s="271">
        <v>0</v>
      </c>
      <c r="Z49" s="271">
        <v>0</v>
      </c>
      <c r="AA49" s="271">
        <v>0</v>
      </c>
      <c r="AB49" s="271">
        <v>0</v>
      </c>
      <c r="AC49" s="271">
        <v>0</v>
      </c>
      <c r="AD49" s="271">
        <v>0</v>
      </c>
      <c r="AE49" s="271">
        <v>0</v>
      </c>
      <c r="AF49" s="271">
        <v>0</v>
      </c>
    </row>
    <row r="50" spans="1:32" ht="15.75">
      <c r="A50" s="287"/>
      <c r="E50" s="271" t="s">
        <v>3401</v>
      </c>
      <c r="F50" s="271"/>
      <c r="G50" s="271"/>
      <c r="H50" s="271"/>
      <c r="I50" s="271"/>
      <c r="J50" s="271"/>
      <c r="L50" s="271"/>
      <c r="M50" s="271"/>
      <c r="N50" s="1775"/>
      <c r="O50" s="271"/>
      <c r="P50" s="271">
        <v>1.0879338699999999</v>
      </c>
      <c r="Q50" s="271">
        <v>0</v>
      </c>
      <c r="R50" s="271">
        <v>0.175317</v>
      </c>
      <c r="S50" s="271">
        <v>0.80643699999999996</v>
      </c>
      <c r="T50" s="271">
        <v>3.9981990000000001</v>
      </c>
      <c r="U50" s="271">
        <v>1.730175</v>
      </c>
      <c r="V50" s="271">
        <v>1.3699999999999999E-3</v>
      </c>
      <c r="W50" s="271">
        <v>0</v>
      </c>
      <c r="X50" s="271">
        <v>0</v>
      </c>
      <c r="Y50" s="271">
        <v>0</v>
      </c>
      <c r="Z50" s="271">
        <v>0</v>
      </c>
      <c r="AA50" s="271">
        <v>0</v>
      </c>
      <c r="AB50" s="271">
        <v>0</v>
      </c>
      <c r="AC50" s="271">
        <v>0</v>
      </c>
      <c r="AD50" s="271">
        <v>0</v>
      </c>
      <c r="AE50" s="271">
        <v>0</v>
      </c>
      <c r="AF50" s="271">
        <v>0</v>
      </c>
    </row>
    <row r="51" spans="1:32" ht="15.75">
      <c r="A51" s="287"/>
      <c r="E51" s="271" t="s">
        <v>3402</v>
      </c>
      <c r="F51" s="271"/>
      <c r="G51" s="271"/>
      <c r="H51" s="271"/>
      <c r="I51" s="271"/>
      <c r="J51" s="271"/>
      <c r="L51" s="271"/>
      <c r="M51" s="271"/>
      <c r="N51" s="1775"/>
      <c r="O51" s="271"/>
      <c r="P51" s="271">
        <v>0.62180741999999989</v>
      </c>
      <c r="Q51" s="271">
        <v>1.1000000000000001</v>
      </c>
      <c r="R51" s="271">
        <v>0</v>
      </c>
      <c r="S51" s="271">
        <v>0</v>
      </c>
      <c r="T51" s="271">
        <v>0</v>
      </c>
      <c r="U51" s="271">
        <v>0</v>
      </c>
      <c r="V51" s="271">
        <v>0</v>
      </c>
      <c r="W51" s="271">
        <v>0</v>
      </c>
      <c r="X51" s="271">
        <v>0</v>
      </c>
      <c r="Y51" s="271">
        <v>0</v>
      </c>
      <c r="Z51" s="271">
        <v>0</v>
      </c>
      <c r="AA51" s="271">
        <v>0</v>
      </c>
      <c r="AB51" s="271">
        <v>0</v>
      </c>
      <c r="AC51" s="271">
        <v>0</v>
      </c>
      <c r="AD51" s="271">
        <v>0</v>
      </c>
      <c r="AE51" s="271">
        <v>0</v>
      </c>
      <c r="AF51" s="271">
        <v>0</v>
      </c>
    </row>
    <row r="52" spans="1:32" ht="15.75">
      <c r="A52" s="287"/>
      <c r="E52" s="271" t="s">
        <v>3403</v>
      </c>
      <c r="F52" s="271"/>
      <c r="G52" s="271"/>
      <c r="H52" s="271"/>
      <c r="I52" s="271"/>
      <c r="J52" s="271"/>
      <c r="L52" s="271"/>
      <c r="M52" s="271"/>
      <c r="N52" s="1775"/>
      <c r="O52" s="271"/>
      <c r="P52" s="271">
        <v>5.4867699500000002</v>
      </c>
      <c r="Q52" s="271">
        <v>5.7298819999999999</v>
      </c>
      <c r="R52" s="271">
        <v>1.5202929999999999</v>
      </c>
      <c r="S52" s="271">
        <v>0</v>
      </c>
      <c r="T52" s="271">
        <v>0</v>
      </c>
      <c r="U52" s="271">
        <v>0</v>
      </c>
      <c r="V52" s="271">
        <v>0</v>
      </c>
      <c r="W52" s="271">
        <v>0</v>
      </c>
      <c r="X52" s="271">
        <v>0</v>
      </c>
      <c r="Y52" s="271">
        <v>0</v>
      </c>
      <c r="Z52" s="271">
        <v>0</v>
      </c>
      <c r="AA52" s="271">
        <v>0</v>
      </c>
      <c r="AB52" s="271">
        <v>0</v>
      </c>
      <c r="AC52" s="271">
        <v>0</v>
      </c>
      <c r="AD52" s="271">
        <v>0</v>
      </c>
      <c r="AE52" s="271">
        <v>0</v>
      </c>
      <c r="AF52" s="271">
        <v>0</v>
      </c>
    </row>
    <row r="53" spans="1:32" ht="15.75">
      <c r="A53" s="287"/>
      <c r="E53" s="314" t="s">
        <v>37</v>
      </c>
      <c r="F53" s="1180"/>
      <c r="G53" s="1180"/>
      <c r="H53" s="1180"/>
      <c r="I53" s="1180"/>
      <c r="J53" s="1180"/>
      <c r="L53" s="1180"/>
      <c r="M53" s="1180"/>
      <c r="N53" s="1775"/>
      <c r="O53" s="1180"/>
      <c r="P53" s="1180">
        <v>200.00000000000006</v>
      </c>
      <c r="Q53" s="1180">
        <v>245.41553990347677</v>
      </c>
      <c r="R53" s="1180">
        <v>267.86830199999997</v>
      </c>
      <c r="S53" s="1180">
        <v>274.80710900000003</v>
      </c>
      <c r="T53" s="1180">
        <v>281.05441300000001</v>
      </c>
      <c r="U53" s="1180">
        <v>284.39644699999997</v>
      </c>
      <c r="V53" s="1180">
        <v>293.37337099999996</v>
      </c>
      <c r="W53" s="1180">
        <v>304.09094799999997</v>
      </c>
      <c r="X53" s="1180">
        <v>311.98069299999997</v>
      </c>
      <c r="Y53" s="1180">
        <v>317.43885900000004</v>
      </c>
      <c r="Z53" s="1180">
        <v>313.37559835399998</v>
      </c>
      <c r="AA53" s="1180">
        <v>0</v>
      </c>
      <c r="AB53" s="1180">
        <v>0</v>
      </c>
      <c r="AC53" s="1180">
        <v>0</v>
      </c>
      <c r="AD53" s="1180">
        <v>0</v>
      </c>
      <c r="AE53" s="1180">
        <v>0</v>
      </c>
      <c r="AF53" s="1180">
        <v>0</v>
      </c>
    </row>
    <row r="54" spans="1:32" ht="15.75">
      <c r="A54" s="287"/>
      <c r="H54" s="227"/>
      <c r="I54" s="227"/>
      <c r="J54" s="227"/>
      <c r="L54" s="227"/>
      <c r="M54" s="227"/>
      <c r="N54" s="1775"/>
      <c r="O54" s="227"/>
      <c r="P54" s="227"/>
      <c r="Q54" s="227"/>
      <c r="R54" s="227"/>
      <c r="S54" s="227"/>
      <c r="T54" s="227"/>
      <c r="U54" s="227"/>
      <c r="V54" s="227"/>
      <c r="W54" s="227"/>
      <c r="X54" s="227"/>
      <c r="Y54" s="227"/>
      <c r="Z54" s="227"/>
      <c r="AA54" s="227"/>
      <c r="AB54" s="227"/>
      <c r="AC54" s="227"/>
      <c r="AD54" s="227"/>
      <c r="AE54" s="227"/>
      <c r="AF54" s="227"/>
    </row>
    <row r="55" spans="1:32" ht="15.75">
      <c r="A55" s="287"/>
      <c r="D55" s="29" t="s">
        <v>2957</v>
      </c>
      <c r="N55" s="1775"/>
    </row>
    <row r="56" spans="1:32" ht="15.75">
      <c r="A56" s="287"/>
      <c r="E56" s="5" t="s">
        <v>1766</v>
      </c>
      <c r="N56" s="1775"/>
      <c r="P56" s="227">
        <v>16.272442216914655</v>
      </c>
      <c r="Q56" s="227">
        <v>26.401661000000001</v>
      </c>
      <c r="R56" s="227">
        <v>22.089971999999999</v>
      </c>
      <c r="S56" s="227">
        <v>27.168074000000001</v>
      </c>
      <c r="T56" s="227">
        <v>46.280853999999998</v>
      </c>
      <c r="U56" s="227">
        <v>46.118623999999997</v>
      </c>
      <c r="V56" s="227">
        <v>44.587544999999999</v>
      </c>
      <c r="W56" s="227">
        <v>44.157513000000002</v>
      </c>
      <c r="X56" s="227">
        <v>63.005312000000004</v>
      </c>
      <c r="Y56" s="227">
        <v>58.025199999999998</v>
      </c>
      <c r="Z56" s="227">
        <v>59.591880400000001</v>
      </c>
      <c r="AA56" s="227">
        <v>0</v>
      </c>
      <c r="AB56" s="227">
        <v>0</v>
      </c>
      <c r="AC56" s="227">
        <v>0</v>
      </c>
      <c r="AD56" s="227">
        <v>0</v>
      </c>
      <c r="AE56" s="227">
        <v>0</v>
      </c>
      <c r="AF56" s="227">
        <v>0</v>
      </c>
    </row>
    <row r="57" spans="1:32" ht="15.75">
      <c r="A57" s="287"/>
      <c r="E57" s="5" t="s">
        <v>2958</v>
      </c>
      <c r="N57" s="1775"/>
      <c r="P57" s="227">
        <v>58.291559148477063</v>
      </c>
      <c r="Q57" s="227">
        <v>79.0422135733956</v>
      </c>
      <c r="R57" s="227">
        <v>99.665944999999994</v>
      </c>
      <c r="S57" s="227">
        <v>97.510852999999997</v>
      </c>
      <c r="T57" s="227">
        <v>88.856702999999996</v>
      </c>
      <c r="U57" s="227">
        <v>77.126478000000006</v>
      </c>
      <c r="V57" s="227">
        <v>73.772268999999994</v>
      </c>
      <c r="W57" s="227">
        <v>57.287925000000001</v>
      </c>
      <c r="X57" s="227">
        <v>58.838417999999997</v>
      </c>
      <c r="Y57" s="227">
        <v>48.365180000000002</v>
      </c>
      <c r="Z57" s="227">
        <v>49.67103986</v>
      </c>
      <c r="AA57" s="227">
        <v>0</v>
      </c>
      <c r="AB57" s="227">
        <v>0</v>
      </c>
      <c r="AC57" s="227">
        <v>0</v>
      </c>
      <c r="AD57" s="227">
        <v>0</v>
      </c>
      <c r="AE57" s="227">
        <v>0</v>
      </c>
      <c r="AF57" s="227">
        <v>0</v>
      </c>
    </row>
    <row r="58" spans="1:32" ht="15.75">
      <c r="A58" s="287"/>
      <c r="E58" s="5" t="s">
        <v>2952</v>
      </c>
      <c r="N58" s="1775"/>
      <c r="P58" s="227">
        <v>25.704541216543266</v>
      </c>
      <c r="Q58" s="227">
        <v>37.675266558585399</v>
      </c>
      <c r="R58" s="227">
        <v>51.230494999999998</v>
      </c>
      <c r="S58" s="227">
        <v>60.962494</v>
      </c>
      <c r="T58" s="227">
        <v>89.539349000000001</v>
      </c>
      <c r="U58" s="227">
        <v>75.430209000000005</v>
      </c>
      <c r="V58" s="227">
        <v>61.330044000000001</v>
      </c>
      <c r="W58" s="227">
        <v>62.472628999999998</v>
      </c>
      <c r="X58" s="227">
        <v>48.835887</v>
      </c>
      <c r="Y58" s="227">
        <v>12.69586</v>
      </c>
      <c r="Z58" s="227">
        <v>12.417759965</v>
      </c>
      <c r="AA58" s="227">
        <v>0</v>
      </c>
      <c r="AB58" s="227">
        <v>0</v>
      </c>
      <c r="AC58" s="227">
        <v>0</v>
      </c>
      <c r="AD58" s="227">
        <v>0</v>
      </c>
      <c r="AE58" s="227">
        <v>0</v>
      </c>
      <c r="AF58" s="227">
        <v>0</v>
      </c>
    </row>
    <row r="59" spans="1:32" ht="15.75">
      <c r="A59" s="287"/>
      <c r="E59" s="5" t="s">
        <v>2959</v>
      </c>
      <c r="N59" s="1775"/>
      <c r="P59" s="227">
        <v>13.027148349999999</v>
      </c>
      <c r="Q59" s="227">
        <v>16.921757771495802</v>
      </c>
      <c r="R59" s="227">
        <v>10.816893</v>
      </c>
      <c r="S59" s="227">
        <v>11.093028</v>
      </c>
      <c r="T59" s="227">
        <v>20.054455999999998</v>
      </c>
      <c r="U59" s="227">
        <v>58.193559</v>
      </c>
      <c r="V59" s="227">
        <v>94.734950999999995</v>
      </c>
      <c r="W59" s="227">
        <v>129.18100200000001</v>
      </c>
      <c r="X59" s="227">
        <v>129.915471</v>
      </c>
      <c r="Y59" s="227">
        <v>186.655227</v>
      </c>
      <c r="Z59" s="227">
        <v>191.69491812899997</v>
      </c>
      <c r="AA59" s="227">
        <v>0</v>
      </c>
      <c r="AB59" s="227">
        <v>0</v>
      </c>
      <c r="AC59" s="227">
        <v>0</v>
      </c>
      <c r="AD59" s="227">
        <v>0</v>
      </c>
      <c r="AE59" s="227">
        <v>0</v>
      </c>
      <c r="AF59" s="227">
        <v>0</v>
      </c>
    </row>
    <row r="60" spans="1:32" ht="15.75">
      <c r="A60" s="287"/>
      <c r="E60" s="5" t="s">
        <v>637</v>
      </c>
      <c r="N60" s="1775"/>
      <c r="P60" s="227">
        <v>18.369959753855611</v>
      </c>
      <c r="Q60" s="227">
        <v>21.777607</v>
      </c>
      <c r="R60" s="227">
        <v>20.393155</v>
      </c>
      <c r="S60" s="227">
        <v>38.027382000000003</v>
      </c>
      <c r="T60" s="227">
        <v>24.983781</v>
      </c>
      <c r="U60" s="227">
        <v>23.214496</v>
      </c>
      <c r="V60" s="227">
        <v>16.719318999999999</v>
      </c>
      <c r="W60" s="227">
        <v>10.991879000000001</v>
      </c>
      <c r="X60" s="227">
        <v>11.385605</v>
      </c>
      <c r="Y60" s="227">
        <v>11.697392000000001</v>
      </c>
      <c r="Z60" s="227">
        <v>0</v>
      </c>
      <c r="AA60" s="227">
        <v>0</v>
      </c>
      <c r="AB60" s="227">
        <v>0</v>
      </c>
      <c r="AC60" s="227">
        <v>0</v>
      </c>
      <c r="AD60" s="227">
        <v>0</v>
      </c>
      <c r="AE60" s="227">
        <v>0</v>
      </c>
      <c r="AF60" s="227">
        <v>0</v>
      </c>
    </row>
    <row r="61" spans="1:32" ht="15.75">
      <c r="A61" s="287"/>
      <c r="E61" s="5" t="s">
        <v>2960</v>
      </c>
      <c r="N61" s="1775"/>
      <c r="P61" s="227">
        <v>2.7968974942094924</v>
      </c>
      <c r="Q61" s="227">
        <v>4.0253430000000003</v>
      </c>
      <c r="R61" s="227">
        <v>3.3270919999999999</v>
      </c>
      <c r="S61" s="227">
        <v>3.8363800000000001</v>
      </c>
      <c r="T61" s="227">
        <v>3.571793</v>
      </c>
      <c r="U61" s="227">
        <v>2.1695790000000001</v>
      </c>
      <c r="V61" s="227">
        <v>2.2292429999999999</v>
      </c>
      <c r="W61" s="227">
        <v>0</v>
      </c>
      <c r="X61" s="227">
        <v>0</v>
      </c>
      <c r="Y61" s="227">
        <v>0</v>
      </c>
      <c r="Z61" s="227">
        <v>0</v>
      </c>
      <c r="AA61" s="227">
        <v>0</v>
      </c>
      <c r="AB61" s="227">
        <v>0</v>
      </c>
      <c r="AC61" s="227">
        <v>0</v>
      </c>
      <c r="AD61" s="227">
        <v>0</v>
      </c>
      <c r="AE61" s="227">
        <v>0</v>
      </c>
      <c r="AF61" s="227">
        <v>0</v>
      </c>
    </row>
    <row r="62" spans="1:32" ht="15.75">
      <c r="A62" s="287"/>
      <c r="E62" s="5" t="s">
        <v>2961</v>
      </c>
      <c r="N62" s="1775"/>
      <c r="P62" s="227">
        <v>1.7849339799999999</v>
      </c>
      <c r="Q62" s="227">
        <v>7.3982250000000001</v>
      </c>
      <c r="R62" s="227">
        <v>10.382023</v>
      </c>
      <c r="S62" s="227">
        <v>12.33</v>
      </c>
      <c r="T62" s="227">
        <v>1.50023</v>
      </c>
      <c r="U62" s="227">
        <v>0</v>
      </c>
      <c r="V62" s="227">
        <v>0</v>
      </c>
      <c r="W62" s="227">
        <v>0</v>
      </c>
      <c r="X62" s="227">
        <v>0</v>
      </c>
      <c r="Y62" s="227">
        <v>0</v>
      </c>
      <c r="Z62" s="227">
        <v>0</v>
      </c>
      <c r="AA62" s="227">
        <v>0</v>
      </c>
      <c r="AB62" s="227">
        <v>0</v>
      </c>
      <c r="AC62" s="227">
        <v>0</v>
      </c>
      <c r="AD62" s="227">
        <v>0</v>
      </c>
      <c r="AE62" s="227">
        <v>0</v>
      </c>
      <c r="AF62" s="227">
        <v>0</v>
      </c>
    </row>
    <row r="63" spans="1:32" ht="15.75">
      <c r="A63" s="287"/>
      <c r="E63" s="5" t="s">
        <v>2962</v>
      </c>
      <c r="N63" s="1775"/>
      <c r="P63" s="227">
        <v>6.6869597499999998</v>
      </c>
      <c r="Q63" s="227">
        <v>6.0613140000000003</v>
      </c>
      <c r="R63" s="227">
        <v>1.5202929999999999</v>
      </c>
      <c r="S63" s="227">
        <v>0</v>
      </c>
      <c r="T63" s="227">
        <v>0</v>
      </c>
      <c r="U63" s="227">
        <v>0</v>
      </c>
      <c r="V63" s="227">
        <v>0</v>
      </c>
      <c r="W63" s="227">
        <v>0</v>
      </c>
      <c r="X63" s="227">
        <v>0</v>
      </c>
      <c r="Y63" s="227">
        <v>0</v>
      </c>
      <c r="Z63" s="227">
        <v>0</v>
      </c>
      <c r="AA63" s="227">
        <v>0</v>
      </c>
      <c r="AB63" s="227">
        <v>0</v>
      </c>
      <c r="AC63" s="227">
        <v>0</v>
      </c>
      <c r="AD63" s="227">
        <v>0</v>
      </c>
      <c r="AE63" s="227">
        <v>0</v>
      </c>
      <c r="AF63" s="227">
        <v>0</v>
      </c>
    </row>
    <row r="64" spans="1:32" ht="15.75">
      <c r="A64" s="287"/>
      <c r="E64" s="5" t="s">
        <v>2963</v>
      </c>
      <c r="N64" s="1775"/>
      <c r="P64" s="227">
        <v>56.443955930000008</v>
      </c>
      <c r="Q64" s="227">
        <v>45.012152</v>
      </c>
      <c r="R64" s="227">
        <v>48.442433999999999</v>
      </c>
      <c r="S64" s="227">
        <v>23.878898</v>
      </c>
      <c r="T64" s="227">
        <v>6.2672470000000002</v>
      </c>
      <c r="U64" s="227">
        <v>2.1435019999999998</v>
      </c>
      <c r="V64" s="227">
        <v>0</v>
      </c>
      <c r="W64" s="227">
        <v>0</v>
      </c>
      <c r="X64" s="227">
        <v>0</v>
      </c>
      <c r="Y64" s="227">
        <v>0</v>
      </c>
      <c r="Z64" s="227">
        <v>0</v>
      </c>
      <c r="AA64" s="227">
        <v>0</v>
      </c>
      <c r="AB64" s="227">
        <v>0</v>
      </c>
      <c r="AC64" s="227">
        <v>0</v>
      </c>
      <c r="AD64" s="227">
        <v>0</v>
      </c>
      <c r="AE64" s="227">
        <v>0</v>
      </c>
      <c r="AF64" s="227">
        <v>0</v>
      </c>
    </row>
    <row r="65" spans="1:33" ht="15.75">
      <c r="A65" s="287"/>
      <c r="E65" s="5" t="s">
        <v>2964</v>
      </c>
      <c r="N65" s="1775"/>
      <c r="P65" s="227">
        <v>0.6216021599999999</v>
      </c>
      <c r="Q65" s="227">
        <v>1.1000000000000001</v>
      </c>
      <c r="R65" s="227">
        <v>0</v>
      </c>
      <c r="S65" s="227">
        <v>0</v>
      </c>
      <c r="T65" s="227">
        <v>0</v>
      </c>
      <c r="U65" s="227">
        <v>0</v>
      </c>
      <c r="V65" s="227">
        <v>0</v>
      </c>
      <c r="W65" s="227">
        <v>0</v>
      </c>
      <c r="X65" s="227">
        <v>0</v>
      </c>
      <c r="Y65" s="227">
        <v>0</v>
      </c>
      <c r="Z65" s="227">
        <v>0</v>
      </c>
      <c r="AA65" s="227">
        <v>0</v>
      </c>
      <c r="AB65" s="227">
        <v>0</v>
      </c>
      <c r="AC65" s="227">
        <v>0</v>
      </c>
      <c r="AD65" s="227">
        <v>0</v>
      </c>
      <c r="AE65" s="227">
        <v>0</v>
      </c>
      <c r="AF65" s="227">
        <v>0</v>
      </c>
    </row>
    <row r="66" spans="1:33" ht="15.75">
      <c r="A66" s="287"/>
      <c r="E66" s="314" t="s">
        <v>37</v>
      </c>
      <c r="N66" s="1775"/>
      <c r="P66" s="239">
        <v>200.00000000000011</v>
      </c>
      <c r="Q66" s="239">
        <v>245.4155399034768</v>
      </c>
      <c r="R66" s="239">
        <v>267.86830200000003</v>
      </c>
      <c r="S66" s="239">
        <v>274.80710900000003</v>
      </c>
      <c r="T66" s="239">
        <v>281.05441299999995</v>
      </c>
      <c r="U66" s="239">
        <v>284.39644700000002</v>
      </c>
      <c r="V66" s="239">
        <v>293.37337099999996</v>
      </c>
      <c r="W66" s="239">
        <v>304.09094799999997</v>
      </c>
      <c r="X66" s="239">
        <v>311.98069300000003</v>
      </c>
      <c r="Y66" s="239">
        <v>317.43885899999998</v>
      </c>
      <c r="Z66" s="239">
        <v>313.37559835399998</v>
      </c>
      <c r="AA66" s="239">
        <v>0</v>
      </c>
      <c r="AB66" s="239">
        <v>0</v>
      </c>
      <c r="AC66" s="239">
        <v>0</v>
      </c>
      <c r="AD66" s="239">
        <v>0</v>
      </c>
      <c r="AE66" s="239">
        <v>0</v>
      </c>
      <c r="AF66" s="239">
        <v>0</v>
      </c>
    </row>
    <row r="67" spans="1:33" ht="15.75">
      <c r="A67" s="287"/>
      <c r="N67" s="1775"/>
    </row>
    <row r="68" spans="1:33" ht="15.75">
      <c r="A68" s="287"/>
      <c r="N68" s="1775"/>
    </row>
    <row r="69" spans="1:33" ht="15.75">
      <c r="A69" s="287"/>
      <c r="N69" s="1775"/>
    </row>
    <row r="70" spans="1:33" ht="15.75">
      <c r="A70" s="287"/>
      <c r="N70" s="1775"/>
    </row>
    <row r="71" spans="1:33" ht="15.75">
      <c r="A71" s="287"/>
      <c r="N71" s="1775"/>
    </row>
    <row r="72" spans="1:33" ht="15.75">
      <c r="A72" s="287"/>
      <c r="N72" s="1775"/>
    </row>
    <row r="73" spans="1:33" ht="15.75">
      <c r="A73" s="287"/>
      <c r="N73" s="1775"/>
      <c r="AG73" s="5"/>
    </row>
    <row r="74" spans="1:33" ht="15.75">
      <c r="A74" s="287"/>
      <c r="N74" s="1775"/>
      <c r="AG74" s="5"/>
    </row>
    <row r="75" spans="1:33" ht="15.75">
      <c r="A75" s="287"/>
      <c r="D75" s="5" t="s">
        <v>2921</v>
      </c>
      <c r="N75" s="1775"/>
      <c r="AG75" s="5"/>
    </row>
    <row r="76" spans="1:33" ht="15.75">
      <c r="A76" s="287"/>
      <c r="B76" s="1769">
        <v>0</v>
      </c>
      <c r="E76" s="5" t="s">
        <v>2946</v>
      </c>
      <c r="G76" s="301"/>
      <c r="L76" s="227"/>
      <c r="M76" s="227"/>
      <c r="N76" s="1775"/>
      <c r="O76" s="227"/>
      <c r="P76" s="227">
        <v>0</v>
      </c>
      <c r="Q76" s="227">
        <v>0</v>
      </c>
      <c r="R76" s="227">
        <v>0</v>
      </c>
      <c r="S76" s="227">
        <v>0</v>
      </c>
      <c r="T76" s="227">
        <v>0</v>
      </c>
      <c r="U76" s="227">
        <v>0</v>
      </c>
      <c r="V76" s="227">
        <v>0</v>
      </c>
      <c r="W76" s="227">
        <v>0</v>
      </c>
      <c r="X76" s="227">
        <v>0</v>
      </c>
      <c r="Y76" s="227">
        <v>0</v>
      </c>
      <c r="Z76" s="227">
        <v>0</v>
      </c>
      <c r="AG76" s="5"/>
    </row>
    <row r="77" spans="1:33" ht="15.75">
      <c r="A77" s="287"/>
      <c r="B77" s="1769">
        <v>0</v>
      </c>
      <c r="E77" s="5" t="s">
        <v>2947</v>
      </c>
      <c r="L77" s="227"/>
      <c r="M77" s="227"/>
      <c r="N77" s="1775"/>
      <c r="O77" s="227"/>
      <c r="P77" s="227">
        <v>0</v>
      </c>
      <c r="Q77" s="227">
        <v>0</v>
      </c>
      <c r="R77" s="227">
        <v>0</v>
      </c>
      <c r="S77" s="227">
        <v>0</v>
      </c>
      <c r="T77" s="227">
        <v>0</v>
      </c>
      <c r="U77" s="227">
        <v>0</v>
      </c>
      <c r="V77" s="227">
        <v>0</v>
      </c>
      <c r="W77" s="227">
        <v>0</v>
      </c>
      <c r="X77" s="227">
        <v>0</v>
      </c>
      <c r="Y77" s="227">
        <v>0</v>
      </c>
      <c r="Z77" s="227">
        <v>0</v>
      </c>
      <c r="AG77" s="5"/>
    </row>
    <row r="78" spans="1:33" ht="15.75">
      <c r="A78" s="287"/>
      <c r="B78" s="1769">
        <v>0</v>
      </c>
      <c r="E78" s="5" t="s">
        <v>2949</v>
      </c>
      <c r="L78" s="227"/>
      <c r="M78" s="227"/>
      <c r="N78" s="1775"/>
      <c r="O78" s="227"/>
      <c r="P78" s="227">
        <v>0</v>
      </c>
      <c r="Q78" s="227">
        <v>0</v>
      </c>
      <c r="R78" s="227">
        <v>0</v>
      </c>
      <c r="S78" s="227">
        <v>0</v>
      </c>
      <c r="T78" s="227">
        <v>0</v>
      </c>
      <c r="U78" s="227">
        <v>0</v>
      </c>
      <c r="V78" s="227">
        <v>0</v>
      </c>
      <c r="W78" s="227">
        <v>0</v>
      </c>
      <c r="X78" s="227">
        <v>0</v>
      </c>
      <c r="Y78" s="227">
        <v>0</v>
      </c>
      <c r="Z78" s="227">
        <v>0</v>
      </c>
      <c r="AG78" s="5"/>
    </row>
    <row r="79" spans="1:33" ht="15.75">
      <c r="A79" s="287"/>
      <c r="B79" s="1769">
        <v>0</v>
      </c>
      <c r="E79" s="5" t="s">
        <v>2965</v>
      </c>
      <c r="L79" s="1777"/>
      <c r="M79" s="1777"/>
      <c r="N79" s="1775"/>
      <c r="O79" s="1777"/>
      <c r="P79" s="1777">
        <v>0</v>
      </c>
      <c r="Q79" s="1777">
        <v>0</v>
      </c>
      <c r="R79" s="1777">
        <v>0</v>
      </c>
      <c r="S79" s="1777">
        <v>0</v>
      </c>
      <c r="T79" s="1777">
        <v>0</v>
      </c>
      <c r="U79" s="1777">
        <v>0</v>
      </c>
      <c r="V79" s="1777">
        <v>0</v>
      </c>
      <c r="W79" s="1777">
        <v>0</v>
      </c>
      <c r="X79" s="1777">
        <v>0</v>
      </c>
      <c r="Y79" s="1777">
        <v>0</v>
      </c>
      <c r="Z79" s="1777">
        <v>0</v>
      </c>
      <c r="AG79" s="5"/>
    </row>
    <row r="80" spans="1:33" ht="15.75">
      <c r="A80" s="287"/>
      <c r="B80" s="1769">
        <v>0</v>
      </c>
      <c r="E80" s="5" t="s">
        <v>2956</v>
      </c>
      <c r="L80" s="227"/>
      <c r="M80" s="227"/>
      <c r="N80" s="1775"/>
      <c r="O80" s="227"/>
      <c r="P80" s="227">
        <v>0</v>
      </c>
      <c r="Q80" s="227">
        <v>0</v>
      </c>
      <c r="R80" s="227">
        <v>0</v>
      </c>
      <c r="S80" s="227">
        <v>0</v>
      </c>
      <c r="T80" s="227">
        <v>0</v>
      </c>
      <c r="U80" s="227">
        <v>0</v>
      </c>
      <c r="V80" s="227">
        <v>0</v>
      </c>
      <c r="W80" s="227">
        <v>0</v>
      </c>
      <c r="X80" s="227">
        <v>0</v>
      </c>
      <c r="Y80" s="227">
        <v>0</v>
      </c>
      <c r="Z80" s="227">
        <v>0</v>
      </c>
      <c r="AG80" s="5"/>
    </row>
    <row r="81" spans="1:33" ht="15.75">
      <c r="A81" s="287"/>
      <c r="B81" s="1769">
        <v>0</v>
      </c>
      <c r="E81" s="5" t="s">
        <v>2957</v>
      </c>
      <c r="N81" s="1775"/>
      <c r="P81" s="5">
        <v>0</v>
      </c>
      <c r="Q81" s="5">
        <v>0</v>
      </c>
      <c r="R81" s="5">
        <v>0</v>
      </c>
      <c r="S81" s="5">
        <v>0</v>
      </c>
      <c r="T81" s="5">
        <v>0</v>
      </c>
      <c r="U81" s="5">
        <v>0</v>
      </c>
      <c r="V81" s="5">
        <v>0</v>
      </c>
      <c r="W81" s="5">
        <v>0</v>
      </c>
      <c r="X81" s="5">
        <v>0</v>
      </c>
      <c r="Y81" s="5">
        <v>0</v>
      </c>
      <c r="Z81" s="5">
        <v>0</v>
      </c>
      <c r="AG81" s="5"/>
    </row>
    <row r="82" spans="1:33" ht="15.75">
      <c r="A82" s="287"/>
      <c r="N82" s="1775"/>
      <c r="AG82" s="5"/>
    </row>
    <row r="83" spans="1:33" ht="15.75">
      <c r="A83" s="287"/>
      <c r="B83" s="287"/>
      <c r="C83" s="5"/>
      <c r="E83" s="5" t="s">
        <v>2966</v>
      </c>
      <c r="N83" s="1775"/>
      <c r="P83" s="5">
        <v>200</v>
      </c>
      <c r="Q83" s="5">
        <v>245.41553990347685</v>
      </c>
      <c r="R83" s="5">
        <v>267.86830200000003</v>
      </c>
      <c r="S83" s="5">
        <v>274.80710900000003</v>
      </c>
      <c r="T83" s="5">
        <v>281.05441300000001</v>
      </c>
      <c r="U83" s="5">
        <v>284.39644700000002</v>
      </c>
      <c r="V83" s="5">
        <v>293.37337100000002</v>
      </c>
      <c r="W83" s="5">
        <v>304.09094800000003</v>
      </c>
      <c r="X83" s="5">
        <v>311.98069299999997</v>
      </c>
      <c r="Y83" s="5">
        <v>317.43885899999998</v>
      </c>
      <c r="Z83" s="5">
        <v>313.37559835399998</v>
      </c>
      <c r="AG83" s="5"/>
    </row>
    <row r="84" spans="1:33" ht="15.75">
      <c r="A84" s="287"/>
      <c r="B84" s="287"/>
      <c r="C84" s="5"/>
      <c r="N84" s="1775"/>
      <c r="AG84" s="5"/>
    </row>
    <row r="85" spans="1:33" ht="15.75">
      <c r="A85" s="287"/>
      <c r="B85" s="287"/>
      <c r="C85" s="5"/>
      <c r="N85" s="1775"/>
      <c r="AG85" s="5"/>
    </row>
    <row r="86" spans="1:33" ht="15.75">
      <c r="A86" s="287"/>
      <c r="B86" s="287"/>
      <c r="C86" s="5"/>
      <c r="N86" s="1775"/>
      <c r="AG86" s="5"/>
    </row>
    <row r="87" spans="1:33" ht="15.75">
      <c r="A87" s="287"/>
      <c r="B87" s="287"/>
      <c r="C87" s="5"/>
      <c r="N87" s="1775"/>
      <c r="AG87" s="5"/>
    </row>
    <row r="88" spans="1:33" ht="15.75">
      <c r="A88" s="287"/>
      <c r="B88" s="287"/>
      <c r="C88" s="5"/>
      <c r="N88" s="1775"/>
      <c r="AG88" s="5"/>
    </row>
    <row r="89" spans="1:33" ht="15.75">
      <c r="A89" s="287"/>
      <c r="B89" s="287"/>
      <c r="C89" s="5"/>
      <c r="N89" s="1775"/>
      <c r="AG89" s="5"/>
    </row>
    <row r="90" spans="1:33" ht="15.75">
      <c r="A90" s="287"/>
      <c r="B90" s="287"/>
      <c r="C90" s="5"/>
      <c r="N90" s="1775"/>
      <c r="AG90" s="5"/>
    </row>
    <row r="91" spans="1:33" ht="15.75">
      <c r="A91" s="287"/>
      <c r="B91" s="287"/>
      <c r="C91" s="5"/>
      <c r="N91" s="1775"/>
      <c r="AG91" s="5"/>
    </row>
    <row r="92" spans="1:33" ht="15.75">
      <c r="A92" s="287"/>
      <c r="B92" s="287"/>
      <c r="C92" s="5"/>
      <c r="N92" s="1775"/>
      <c r="AG92" s="5"/>
    </row>
    <row r="93" spans="1:33" ht="15.75">
      <c r="A93" s="287"/>
      <c r="B93" s="287"/>
      <c r="C93" s="5"/>
      <c r="N93" s="1775"/>
      <c r="AG93" s="5"/>
    </row>
    <row r="94" spans="1:33" ht="15.75">
      <c r="A94" s="287"/>
      <c r="B94" s="287"/>
      <c r="C94" s="5"/>
      <c r="N94" s="1775"/>
      <c r="AG94" s="5"/>
    </row>
    <row r="95" spans="1:33">
      <c r="A95" s="287"/>
      <c r="B95" s="287"/>
      <c r="C95" s="5"/>
      <c r="AG95" s="5"/>
    </row>
    <row r="96" spans="1:33">
      <c r="A96" s="287"/>
      <c r="B96" s="287"/>
      <c r="C96" s="5"/>
      <c r="AG96" s="5"/>
    </row>
    <row r="97" spans="1:33">
      <c r="A97" s="287"/>
      <c r="B97" s="287"/>
      <c r="C97" s="5"/>
      <c r="AG97" s="5"/>
    </row>
    <row r="98" spans="1:33">
      <c r="A98" s="287"/>
      <c r="B98" s="287"/>
      <c r="C98" s="5"/>
      <c r="AG98" s="5"/>
    </row>
    <row r="99" spans="1:33">
      <c r="A99" s="287"/>
      <c r="B99" s="287"/>
      <c r="C99" s="5"/>
      <c r="AG99" s="5"/>
    </row>
    <row r="100" spans="1:33">
      <c r="A100" s="287"/>
      <c r="B100" s="287"/>
      <c r="C100" s="5"/>
      <c r="AG100" s="5"/>
    </row>
    <row r="101" spans="1:33">
      <c r="A101" s="287"/>
      <c r="B101" s="287"/>
      <c r="C101" s="5"/>
      <c r="AG101" s="5"/>
    </row>
    <row r="102" spans="1:33">
      <c r="A102" s="287"/>
      <c r="B102" s="287"/>
      <c r="C102" s="5"/>
      <c r="AG102" s="5"/>
    </row>
    <row r="103" spans="1:33">
      <c r="A103" s="287"/>
      <c r="B103" s="287"/>
      <c r="C103" s="5"/>
      <c r="AG103" s="5"/>
    </row>
    <row r="104" spans="1:33">
      <c r="A104" s="287"/>
      <c r="B104" s="287"/>
      <c r="C104" s="5"/>
      <c r="AG104" s="5"/>
    </row>
    <row r="105" spans="1:33">
      <c r="A105" s="287"/>
      <c r="B105" s="287"/>
      <c r="C105" s="5"/>
      <c r="AG105" s="5"/>
    </row>
    <row r="232" s="5" customFormat="1"/>
    <row r="233" s="5" customFormat="1"/>
    <row r="234" s="5" customFormat="1"/>
    <row r="235" s="5" customFormat="1"/>
    <row r="236" s="5" customFormat="1"/>
    <row r="237" s="5" customFormat="1"/>
    <row r="238" s="5" customFormat="1"/>
    <row r="247" spans="1:33">
      <c r="A247" s="1778"/>
      <c r="B247" s="1778"/>
      <c r="C247" s="5"/>
      <c r="AG247" s="5"/>
    </row>
    <row r="248" spans="1:33">
      <c r="A248" s="1778"/>
      <c r="B248" s="1778"/>
      <c r="C248" s="5"/>
      <c r="AG248" s="5"/>
    </row>
    <row r="249" spans="1:33">
      <c r="A249" s="1778"/>
      <c r="B249" s="1778"/>
      <c r="C249" s="5"/>
      <c r="AG249" s="5"/>
    </row>
    <row r="250" spans="1:33">
      <c r="A250" s="1778"/>
      <c r="B250" s="1778"/>
      <c r="C250" s="5"/>
      <c r="AG250" s="5"/>
    </row>
    <row r="251" spans="1:33">
      <c r="A251" s="1778"/>
      <c r="C251" s="5"/>
      <c r="AG251" s="5"/>
    </row>
    <row r="252" spans="1:33">
      <c r="A252" s="1778"/>
      <c r="B252" s="1778"/>
      <c r="C252" s="5"/>
      <c r="AG252" s="5"/>
    </row>
    <row r="253" spans="1:33">
      <c r="A253" s="1778"/>
      <c r="B253" s="1778"/>
      <c r="C253" s="5"/>
      <c r="AG253" s="5"/>
    </row>
    <row r="269" spans="1:33">
      <c r="A269" s="1778"/>
      <c r="B269" s="1778"/>
      <c r="C269" s="5"/>
      <c r="AG269" s="5"/>
    </row>
    <row r="270" spans="1:33">
      <c r="A270" s="1778"/>
      <c r="B270" s="1778"/>
      <c r="C270" s="5"/>
      <c r="AG270" s="5"/>
    </row>
    <row r="271" spans="1:33">
      <c r="A271" s="1778"/>
      <c r="B271" s="1778"/>
      <c r="C271" s="5"/>
      <c r="AG271" s="5"/>
    </row>
    <row r="272" spans="1:33">
      <c r="A272" s="1778"/>
      <c r="B272" s="1778"/>
      <c r="C272" s="5"/>
      <c r="AG272" s="5"/>
    </row>
  </sheetData>
  <conditionalFormatting sqref="B7:B14">
    <cfRule type="cellIs" dxfId="152" priority="1" stopIfTrue="1" operator="notEqual">
      <formula>0</formula>
    </cfRule>
  </conditionalFormatting>
  <conditionalFormatting sqref="B318 B280 A6:B273">
    <cfRule type="cellIs" dxfId="151" priority="2" stopIfTrue="1" operator="greaterThan">
      <formula>0</formula>
    </cfRule>
  </conditionalFormatting>
  <printOptions horizontalCentered="1" gridLines="1"/>
  <pageMargins left="0.2" right="0.2" top="0.5" bottom="0.5" header="0.2" footer="0.2"/>
  <pageSetup paperSize="17" scale="76" orientation="landscape" r:id="rId1"/>
  <headerFooter alignWithMargins="0">
    <oddFooter>&amp;F</oddFooter>
  </headerFooter>
</worksheet>
</file>

<file path=xl/worksheets/sheet60.xml><?xml version="1.0" encoding="utf-8"?>
<worksheet xmlns="http://schemas.openxmlformats.org/spreadsheetml/2006/main" xmlns:r="http://schemas.openxmlformats.org/officeDocument/2006/relationships">
  <sheetPr codeName="Sheet120">
    <pageSetUpPr fitToPage="1"/>
  </sheetPr>
  <dimension ref="A1:GZ369"/>
  <sheetViews>
    <sheetView workbookViewId="0">
      <selection sqref="A1:XFD1048576"/>
    </sheetView>
  </sheetViews>
  <sheetFormatPr defaultColWidth="8.88671875" defaultRowHeight="15.75"/>
  <cols>
    <col min="1" max="2" width="7.88671875" style="287" customWidth="1"/>
    <col min="3" max="3" width="5.33203125" style="237" customWidth="1"/>
    <col min="4" max="4" width="3.33203125" style="29" customWidth="1"/>
    <col min="5" max="5" width="2" style="5" customWidth="1"/>
    <col min="6" max="6" width="2.33203125" style="5" customWidth="1"/>
    <col min="7" max="7" width="2.21875" style="156" customWidth="1"/>
    <col min="8" max="10" width="2.21875" style="5" customWidth="1"/>
    <col min="11" max="11" width="49.109375" style="5" customWidth="1"/>
    <col min="12" max="38" width="15.33203125" style="5" customWidth="1"/>
    <col min="39" max="16384" width="8.88671875" style="5"/>
  </cols>
  <sheetData>
    <row r="1" spans="1:98" ht="33.75" thickBot="1">
      <c r="A1" s="1736" t="s">
        <v>14</v>
      </c>
      <c r="B1" s="1737" t="s">
        <v>15</v>
      </c>
      <c r="C1" s="492"/>
      <c r="E1" s="717" t="s">
        <v>803</v>
      </c>
    </row>
    <row r="2" spans="1:98">
      <c r="G2" s="495"/>
      <c r="H2" s="496"/>
      <c r="I2" s="496"/>
      <c r="J2" s="496"/>
      <c r="K2" s="497" t="s">
        <v>22</v>
      </c>
      <c r="L2" s="1779">
        <v>2004</v>
      </c>
      <c r="M2" s="1780">
        <v>2005</v>
      </c>
      <c r="N2" s="1780">
        <v>2006</v>
      </c>
      <c r="O2" s="1780">
        <v>2007</v>
      </c>
      <c r="P2" s="1780">
        <v>2008</v>
      </c>
      <c r="Q2" s="1780">
        <v>2009</v>
      </c>
      <c r="R2" s="1780">
        <v>2010</v>
      </c>
      <c r="S2" s="1780">
        <v>2011</v>
      </c>
      <c r="T2" s="1780">
        <v>2012</v>
      </c>
      <c r="U2" s="1781">
        <v>2013</v>
      </c>
      <c r="V2" s="1114">
        <v>2014</v>
      </c>
      <c r="W2" s="1114">
        <v>2015</v>
      </c>
      <c r="X2" s="1114">
        <v>2016</v>
      </c>
      <c r="Y2" s="1114">
        <v>2017</v>
      </c>
      <c r="Z2" s="1114">
        <v>2018</v>
      </c>
      <c r="AA2" s="1114">
        <v>2019</v>
      </c>
      <c r="AB2" s="1114">
        <v>2020</v>
      </c>
      <c r="AC2" s="1114">
        <v>2021</v>
      </c>
      <c r="AD2" s="1114">
        <v>2022</v>
      </c>
      <c r="AE2" s="1114">
        <v>2023</v>
      </c>
      <c r="AF2" s="1114">
        <v>2024</v>
      </c>
      <c r="AG2" s="1114">
        <v>2025</v>
      </c>
      <c r="AH2" s="1114">
        <v>2026</v>
      </c>
      <c r="AI2" s="1114">
        <v>2027</v>
      </c>
      <c r="AJ2" s="1114">
        <v>2028</v>
      </c>
      <c r="AK2" s="1114">
        <v>2029</v>
      </c>
      <c r="AL2" s="1782">
        <v>2030</v>
      </c>
    </row>
    <row r="3" spans="1:98">
      <c r="A3" s="287" t="s">
        <v>18</v>
      </c>
    </row>
    <row r="4" spans="1:98">
      <c r="A4" s="1738">
        <v>0</v>
      </c>
      <c r="B4" s="418" t="s">
        <v>127</v>
      </c>
      <c r="G4" s="314" t="s">
        <v>2967</v>
      </c>
    </row>
    <row r="5" spans="1:98">
      <c r="A5" s="1739"/>
      <c r="B5" s="1739"/>
      <c r="H5" t="s">
        <v>1004</v>
      </c>
      <c r="M5" s="5">
        <v>0</v>
      </c>
      <c r="N5" s="5">
        <v>0</v>
      </c>
      <c r="O5" s="5">
        <v>0</v>
      </c>
      <c r="P5" s="5">
        <v>0</v>
      </c>
      <c r="Q5" s="5">
        <v>0</v>
      </c>
      <c r="R5" s="5">
        <v>0</v>
      </c>
      <c r="S5" s="5">
        <v>0</v>
      </c>
      <c r="T5" s="5">
        <v>0</v>
      </c>
      <c r="U5" s="5">
        <v>0</v>
      </c>
      <c r="V5" s="5">
        <v>0</v>
      </c>
      <c r="W5" s="5">
        <v>12.702332613371382</v>
      </c>
      <c r="X5" s="5">
        <v>3.2414227547453294</v>
      </c>
      <c r="Y5" s="5">
        <v>0</v>
      </c>
      <c r="Z5" s="5">
        <v>0</v>
      </c>
      <c r="AA5" s="5">
        <v>0</v>
      </c>
      <c r="AB5" s="5">
        <v>0</v>
      </c>
      <c r="AC5" s="5">
        <v>2.0634234036119636</v>
      </c>
      <c r="AD5" s="5">
        <v>4.0430675357786896</v>
      </c>
      <c r="AE5" s="5">
        <v>5.4567732189119198</v>
      </c>
      <c r="AF5" s="5">
        <v>9.692484727260549</v>
      </c>
      <c r="AG5" s="5">
        <v>13.4383699300855</v>
      </c>
      <c r="AH5" s="5">
        <v>10.399450297124488</v>
      </c>
      <c r="AI5" s="5">
        <v>29.339667356125929</v>
      </c>
      <c r="AJ5" s="5">
        <v>83.231637053166551</v>
      </c>
      <c r="AK5" s="5">
        <v>146.37226052343198</v>
      </c>
      <c r="AL5" s="5">
        <v>225.41054095049918</v>
      </c>
    </row>
    <row r="6" spans="1:98" s="1191" customFormat="1">
      <c r="A6" s="1742" t="s">
        <v>600</v>
      </c>
      <c r="B6" s="1743"/>
      <c r="C6" s="237"/>
      <c r="D6" s="29"/>
      <c r="E6" s="5"/>
      <c r="F6" s="5"/>
      <c r="G6" s="156"/>
      <c r="H6" t="s">
        <v>1005</v>
      </c>
      <c r="I6" s="5"/>
      <c r="J6" s="5"/>
      <c r="K6" s="5"/>
      <c r="L6" s="5"/>
      <c r="M6" s="5">
        <v>0</v>
      </c>
      <c r="N6" s="5">
        <v>0</v>
      </c>
      <c r="O6" s="5">
        <v>0</v>
      </c>
      <c r="P6" s="5">
        <v>0</v>
      </c>
      <c r="Q6" s="5">
        <v>0</v>
      </c>
      <c r="R6" s="5">
        <v>0</v>
      </c>
      <c r="S6" s="5">
        <v>0</v>
      </c>
      <c r="T6" s="5">
        <v>0</v>
      </c>
      <c r="U6" s="5">
        <v>0</v>
      </c>
      <c r="V6" s="5">
        <v>12.702332613371382</v>
      </c>
      <c r="W6" s="5">
        <v>3.2414227547453294</v>
      </c>
      <c r="X6" s="5">
        <v>0</v>
      </c>
      <c r="Y6" s="5">
        <v>0</v>
      </c>
      <c r="Z6" s="5">
        <v>0</v>
      </c>
      <c r="AA6" s="5">
        <v>0</v>
      </c>
      <c r="AB6" s="5">
        <v>2.0634234036119636</v>
      </c>
      <c r="AC6" s="5">
        <v>4.0430675357786896</v>
      </c>
      <c r="AD6" s="5">
        <v>5.4567732189119198</v>
      </c>
      <c r="AE6" s="5">
        <v>9.692484727260549</v>
      </c>
      <c r="AF6" s="5">
        <v>13.4383699300855</v>
      </c>
      <c r="AG6" s="5">
        <v>10.399450297124488</v>
      </c>
      <c r="AH6" s="5">
        <v>29.339667356125929</v>
      </c>
      <c r="AI6" s="5">
        <v>83.231637053166551</v>
      </c>
      <c r="AJ6" s="5">
        <v>146.37226052343198</v>
      </c>
      <c r="AK6" s="5">
        <v>225.41054095049918</v>
      </c>
      <c r="AL6" s="5">
        <v>325.02316766188738</v>
      </c>
    </row>
    <row r="7" spans="1:98" s="1191" customFormat="1">
      <c r="A7" s="1752"/>
      <c r="B7" s="1753"/>
      <c r="C7" s="237"/>
      <c r="D7" s="314"/>
      <c r="E7" s="5"/>
      <c r="F7" s="5"/>
      <c r="G7" s="156"/>
      <c r="H7" t="s">
        <v>1006</v>
      </c>
      <c r="I7" s="5"/>
      <c r="J7" s="5"/>
      <c r="K7" s="5"/>
      <c r="L7" s="5"/>
      <c r="M7" s="5">
        <v>0</v>
      </c>
      <c r="N7" s="5">
        <v>0</v>
      </c>
      <c r="O7" s="5">
        <v>0</v>
      </c>
      <c r="P7" s="5">
        <v>0</v>
      </c>
      <c r="Q7" s="5">
        <v>0</v>
      </c>
      <c r="R7" s="5">
        <v>0</v>
      </c>
      <c r="S7" s="5">
        <v>0</v>
      </c>
      <c r="T7" s="5">
        <v>0</v>
      </c>
      <c r="U7" s="5">
        <v>0</v>
      </c>
      <c r="V7" s="5">
        <v>12.702332613371382</v>
      </c>
      <c r="W7" s="5">
        <v>-9.4609098586260529</v>
      </c>
      <c r="X7" s="5">
        <v>-8.8638632325058353</v>
      </c>
      <c r="Y7" s="5">
        <v>-7.3659254464114241</v>
      </c>
      <c r="Z7" s="5">
        <v>-7.3630252117044677</v>
      </c>
      <c r="AA7" s="5">
        <v>-8.1200142387723275</v>
      </c>
      <c r="AB7" s="5">
        <v>2.0634234036119636</v>
      </c>
      <c r="AC7" s="5">
        <v>1.979644132166726</v>
      </c>
      <c r="AD7" s="5">
        <v>1.4137056831332302</v>
      </c>
      <c r="AE7" s="5">
        <v>4.2357115083486292</v>
      </c>
      <c r="AF7" s="5">
        <v>3.745885202824951</v>
      </c>
      <c r="AG7" s="5">
        <v>-3.0389196329610115</v>
      </c>
      <c r="AH7" s="5">
        <v>18.940217059001441</v>
      </c>
      <c r="AI7" s="5">
        <v>53.891969697040622</v>
      </c>
      <c r="AJ7" s="5">
        <v>63.14062347026541</v>
      </c>
      <c r="AK7" s="5">
        <v>79.038280427067207</v>
      </c>
      <c r="AL7" s="5">
        <v>99.612626711388202</v>
      </c>
    </row>
    <row r="8" spans="1:98" s="1191" customFormat="1">
      <c r="A8" s="1754"/>
      <c r="B8" s="1753"/>
      <c r="C8" s="237"/>
      <c r="D8" s="314"/>
      <c r="E8" s="5"/>
      <c r="F8" s="5"/>
      <c r="G8" s="156"/>
      <c r="H8" t="s">
        <v>2968</v>
      </c>
      <c r="I8" s="5"/>
      <c r="J8" s="5"/>
      <c r="K8" s="5"/>
      <c r="L8" s="5"/>
      <c r="M8" s="5">
        <v>0</v>
      </c>
      <c r="N8" s="5">
        <v>0</v>
      </c>
      <c r="O8" s="5">
        <v>0</v>
      </c>
      <c r="P8" s="5">
        <v>0</v>
      </c>
      <c r="Q8" s="5">
        <v>0</v>
      </c>
      <c r="R8" s="5">
        <v>0</v>
      </c>
      <c r="S8" s="5">
        <v>0</v>
      </c>
      <c r="T8" s="5">
        <v>0</v>
      </c>
      <c r="U8" s="5">
        <v>0</v>
      </c>
      <c r="V8" s="5">
        <v>12.702332613371382</v>
      </c>
      <c r="W8" s="5">
        <v>-9.4609098586260529</v>
      </c>
      <c r="X8" s="5">
        <v>-3.2414227547453294</v>
      </c>
      <c r="Y8" s="5">
        <v>0</v>
      </c>
      <c r="Z8" s="5">
        <v>0</v>
      </c>
      <c r="AA8" s="5">
        <v>0</v>
      </c>
      <c r="AB8" s="5">
        <v>2.0634234036119636</v>
      </c>
      <c r="AC8" s="5">
        <v>1.979644132166726</v>
      </c>
      <c r="AD8" s="5">
        <v>1.4137056831332302</v>
      </c>
      <c r="AE8" s="5">
        <v>4.2357115083486292</v>
      </c>
      <c r="AF8" s="5">
        <v>3.745885202824951</v>
      </c>
      <c r="AG8" s="5">
        <v>-3.0389196329610115</v>
      </c>
      <c r="AH8" s="5">
        <v>18.940217059001441</v>
      </c>
      <c r="AI8" s="5">
        <v>53.891969697040622</v>
      </c>
      <c r="AJ8" s="5">
        <v>63.140623470265425</v>
      </c>
      <c r="AK8" s="5">
        <v>79.038280427067207</v>
      </c>
      <c r="AL8" s="5">
        <v>99.612626711388202</v>
      </c>
      <c r="AM8" s="461"/>
      <c r="AN8" s="461"/>
      <c r="AO8" s="461"/>
      <c r="AP8" s="461"/>
      <c r="AQ8" s="461"/>
      <c r="AR8" s="461"/>
      <c r="AS8" s="461"/>
      <c r="AT8" s="461"/>
      <c r="AU8" s="461"/>
      <c r="AV8" s="461"/>
      <c r="AW8" s="461"/>
      <c r="AX8" s="461"/>
      <c r="AY8" s="461"/>
      <c r="AZ8" s="461"/>
      <c r="BA8" s="461"/>
      <c r="BB8" s="461"/>
      <c r="BC8" s="461"/>
      <c r="BD8" s="461"/>
      <c r="BE8" s="461"/>
      <c r="BF8" s="461"/>
      <c r="BG8" s="461"/>
      <c r="BH8" s="461"/>
      <c r="BI8" s="461"/>
      <c r="BJ8" s="461"/>
      <c r="BK8" s="461"/>
      <c r="BL8" s="461"/>
      <c r="BM8" s="461"/>
      <c r="BN8" s="461"/>
      <c r="BO8" s="461"/>
      <c r="BP8" s="461"/>
      <c r="BQ8" s="461"/>
      <c r="BR8" s="461"/>
      <c r="BS8" s="461"/>
      <c r="BT8" s="461"/>
      <c r="BU8" s="461"/>
      <c r="BV8" s="461"/>
      <c r="BW8" s="461"/>
      <c r="BX8" s="461"/>
      <c r="BY8" s="461"/>
      <c r="BZ8" s="461"/>
      <c r="CA8" s="461"/>
      <c r="CB8" s="461"/>
      <c r="CC8" s="461"/>
      <c r="CD8" s="461"/>
      <c r="CE8" s="461"/>
      <c r="CF8" s="461"/>
      <c r="CG8" s="461"/>
      <c r="CH8" s="461"/>
      <c r="CI8" s="461"/>
      <c r="CJ8" s="461"/>
      <c r="CK8" s="461"/>
      <c r="CL8" s="461"/>
      <c r="CM8" s="461"/>
      <c r="CN8" s="461"/>
      <c r="CO8" s="461"/>
      <c r="CP8" s="461"/>
      <c r="CQ8" s="461"/>
      <c r="CR8" s="461"/>
      <c r="CS8" s="461"/>
      <c r="CT8" s="461"/>
    </row>
    <row r="9" spans="1:98">
      <c r="A9" s="1755"/>
      <c r="B9" s="1756"/>
      <c r="D9" s="314"/>
      <c r="T9" s="461"/>
    </row>
    <row r="10" spans="1:98">
      <c r="A10" s="1757"/>
      <c r="B10" s="1758"/>
    </row>
    <row r="11" spans="1:98">
      <c r="A11" s="1759"/>
      <c r="B11" s="1760"/>
      <c r="G11" s="314" t="s">
        <v>1744</v>
      </c>
      <c r="H11" s="528"/>
      <c r="I11" s="457"/>
      <c r="J11" s="457"/>
      <c r="K11" s="457"/>
    </row>
    <row r="12" spans="1:98">
      <c r="G12" s="20"/>
      <c r="H12" s="28" t="s">
        <v>1772</v>
      </c>
      <c r="I12" s="457"/>
      <c r="J12" s="457"/>
      <c r="K12" s="457"/>
      <c r="L12" s="515"/>
      <c r="M12" s="515"/>
      <c r="N12" s="515"/>
      <c r="O12" s="515"/>
      <c r="P12" s="515"/>
      <c r="Q12" s="515">
        <v>0</v>
      </c>
      <c r="R12" s="515">
        <v>0</v>
      </c>
      <c r="S12" s="515">
        <v>0</v>
      </c>
      <c r="T12" s="515">
        <v>0</v>
      </c>
      <c r="U12" s="515">
        <v>0</v>
      </c>
      <c r="V12" s="515">
        <v>243085976.27039972</v>
      </c>
      <c r="W12" s="515">
        <v>264694745.61841419</v>
      </c>
      <c r="X12" s="515">
        <v>267409467.65392426</v>
      </c>
      <c r="Y12" s="515">
        <v>278691125</v>
      </c>
      <c r="Z12" s="515">
        <v>291899970.625</v>
      </c>
      <c r="AA12" s="515">
        <v>305921047.390625</v>
      </c>
      <c r="AB12" s="515">
        <v>320398366.07539064</v>
      </c>
      <c r="AC12" s="515">
        <v>332146237.72727537</v>
      </c>
      <c r="AD12" s="515">
        <v>344327473.6704573</v>
      </c>
      <c r="AE12" s="515">
        <v>356959785.51221871</v>
      </c>
      <c r="AF12" s="515">
        <v>370056185.15002418</v>
      </c>
      <c r="AG12" s="515">
        <v>383675984.7787748</v>
      </c>
      <c r="AH12" s="515">
        <v>397838796.89824414</v>
      </c>
      <c r="AI12" s="515">
        <v>412564934.32070023</v>
      </c>
      <c r="AJ12" s="515">
        <v>427877410.17871773</v>
      </c>
      <c r="AK12" s="515">
        <v>443797737.9331857</v>
      </c>
      <c r="AL12" s="515">
        <v>460350631.38151532</v>
      </c>
    </row>
    <row r="13" spans="1:98" s="1191" customFormat="1">
      <c r="A13" s="287"/>
      <c r="B13" s="287"/>
      <c r="C13" s="237"/>
      <c r="D13" s="29"/>
      <c r="E13" s="5"/>
      <c r="F13" s="5"/>
      <c r="G13" s="20"/>
      <c r="H13" s="28" t="s">
        <v>43</v>
      </c>
      <c r="I13" s="457"/>
      <c r="J13" s="457"/>
      <c r="K13" s="457"/>
      <c r="L13" s="515"/>
      <c r="M13" s="515"/>
      <c r="N13" s="515"/>
      <c r="O13" s="515"/>
      <c r="P13" s="515"/>
      <c r="Q13" s="515">
        <v>0</v>
      </c>
      <c r="R13" s="515">
        <v>0</v>
      </c>
      <c r="S13" s="515">
        <v>0</v>
      </c>
      <c r="T13" s="515">
        <v>0</v>
      </c>
      <c r="U13" s="515">
        <v>0</v>
      </c>
      <c r="V13" s="515">
        <v>26409500</v>
      </c>
      <c r="W13" s="515">
        <v>26565700</v>
      </c>
      <c r="X13" s="515">
        <v>27644213</v>
      </c>
      <c r="Y13" s="515">
        <v>27653700</v>
      </c>
      <c r="Z13" s="515">
        <v>28362800</v>
      </c>
      <c r="AA13" s="515">
        <v>29362900</v>
      </c>
      <c r="AB13" s="515">
        <v>30651600</v>
      </c>
      <c r="AC13" s="515">
        <v>32126700</v>
      </c>
      <c r="AD13" s="515">
        <v>32827200</v>
      </c>
      <c r="AE13" s="515">
        <v>33498400</v>
      </c>
      <c r="AF13" s="515">
        <v>34173100</v>
      </c>
      <c r="AG13" s="515">
        <v>34937300</v>
      </c>
      <c r="AH13" s="515">
        <v>35766200</v>
      </c>
      <c r="AI13" s="515">
        <v>36503000</v>
      </c>
      <c r="AJ13" s="515">
        <v>37259500</v>
      </c>
      <c r="AK13" s="515">
        <v>38036800</v>
      </c>
      <c r="AL13" s="515">
        <v>38840500</v>
      </c>
    </row>
    <row r="14" spans="1:98" s="1191" customFormat="1">
      <c r="A14" s="287"/>
      <c r="B14" s="287"/>
      <c r="C14" s="237"/>
      <c r="D14" s="29"/>
      <c r="E14" s="5"/>
      <c r="F14" s="5"/>
      <c r="G14" s="20"/>
      <c r="H14" s="28" t="s">
        <v>630</v>
      </c>
      <c r="I14" s="457"/>
      <c r="J14" s="457"/>
      <c r="K14" s="457"/>
      <c r="L14" s="515"/>
      <c r="M14" s="515"/>
      <c r="N14" s="515"/>
      <c r="O14" s="515"/>
      <c r="P14" s="515"/>
      <c r="Q14" s="515">
        <v>0</v>
      </c>
      <c r="R14" s="515">
        <v>0</v>
      </c>
      <c r="S14" s="515">
        <v>0</v>
      </c>
      <c r="T14" s="515">
        <v>0</v>
      </c>
      <c r="U14" s="515">
        <v>0</v>
      </c>
      <c r="V14" s="515">
        <v>44012962.797903001</v>
      </c>
      <c r="W14" s="515">
        <v>43426432</v>
      </c>
      <c r="X14" s="515">
        <v>43814182</v>
      </c>
      <c r="Y14" s="515">
        <v>44909450</v>
      </c>
      <c r="Z14" s="515">
        <v>46032368.75</v>
      </c>
      <c r="AA14" s="515">
        <v>47183480.46875</v>
      </c>
      <c r="AB14" s="515">
        <v>48363009.98046875</v>
      </c>
      <c r="AC14" s="515">
        <v>49572382.729980469</v>
      </c>
      <c r="AD14" s="515">
        <v>50811524.798229977</v>
      </c>
      <c r="AE14" s="515">
        <v>52082062.918185726</v>
      </c>
      <c r="AF14" s="515">
        <v>53384224.491140373</v>
      </c>
      <c r="AG14" s="515">
        <v>54718637.603418879</v>
      </c>
      <c r="AH14" s="515">
        <v>56086731.04350435</v>
      </c>
      <c r="AI14" s="515">
        <v>57488834.319591962</v>
      </c>
      <c r="AJ14" s="515">
        <v>58926277.677581757</v>
      </c>
      <c r="AK14" s="515">
        <v>60399692.119521305</v>
      </c>
      <c r="AL14" s="515">
        <v>61909409.422509335</v>
      </c>
    </row>
    <row r="15" spans="1:98" s="1191" customFormat="1">
      <c r="A15" s="287"/>
      <c r="B15" s="287"/>
      <c r="C15" s="237"/>
      <c r="D15" s="29"/>
      <c r="E15" s="5"/>
      <c r="F15" s="5"/>
      <c r="G15" s="20"/>
      <c r="H15" s="28" t="s">
        <v>637</v>
      </c>
      <c r="I15" s="457"/>
      <c r="J15" s="457"/>
      <c r="K15" s="457"/>
      <c r="L15" s="515"/>
      <c r="M15" s="515"/>
      <c r="N15" s="515"/>
      <c r="O15" s="515"/>
      <c r="P15" s="515"/>
      <c r="Q15" s="515">
        <v>0</v>
      </c>
      <c r="R15" s="515">
        <v>0</v>
      </c>
      <c r="S15" s="515">
        <v>0</v>
      </c>
      <c r="T15" s="515">
        <v>0</v>
      </c>
      <c r="U15" s="515">
        <v>0</v>
      </c>
      <c r="V15" s="515">
        <v>176954984.1916973</v>
      </c>
      <c r="W15" s="515">
        <v>79024832.930000007</v>
      </c>
      <c r="X15" s="515">
        <v>78718383.24000001</v>
      </c>
      <c r="Y15" s="515">
        <v>80686174.171999991</v>
      </c>
      <c r="Z15" s="515">
        <v>82703526.026299998</v>
      </c>
      <c r="AA15" s="515">
        <v>84771216.676957503</v>
      </c>
      <c r="AB15" s="515">
        <v>86890337.093881428</v>
      </c>
      <c r="AC15" s="515">
        <v>89062788.021228462</v>
      </c>
      <c r="AD15" s="515">
        <v>91289280.221759155</v>
      </c>
      <c r="AE15" s="515">
        <v>93571534.727303147</v>
      </c>
      <c r="AF15" s="515">
        <v>95910683.095485732</v>
      </c>
      <c r="AG15" s="515">
        <v>98308467.672872871</v>
      </c>
      <c r="AH15" s="515">
        <v>100766241.86469468</v>
      </c>
      <c r="AI15" s="515">
        <v>103285370.41131207</v>
      </c>
      <c r="AJ15" s="515">
        <v>105867229.67159483</v>
      </c>
      <c r="AK15" s="515">
        <v>108513907.91338471</v>
      </c>
      <c r="AL15" s="515">
        <v>111227005.61121932</v>
      </c>
      <c r="AM15" s="461"/>
      <c r="AN15" s="461"/>
      <c r="AO15" s="461"/>
      <c r="AP15" s="461"/>
      <c r="AQ15" s="461"/>
      <c r="AR15" s="461"/>
      <c r="AS15" s="461"/>
      <c r="AT15" s="461"/>
      <c r="AU15" s="461"/>
      <c r="AV15" s="461"/>
      <c r="AW15" s="461"/>
      <c r="AX15" s="461"/>
      <c r="AY15" s="461"/>
      <c r="AZ15" s="461"/>
      <c r="BA15" s="461"/>
      <c r="BB15" s="461"/>
      <c r="BC15" s="461"/>
      <c r="BD15" s="461"/>
      <c r="BE15" s="461"/>
      <c r="BF15" s="461"/>
      <c r="BG15" s="461"/>
      <c r="BH15" s="461"/>
      <c r="BI15" s="461"/>
      <c r="BJ15" s="461"/>
      <c r="BK15" s="461"/>
      <c r="BL15" s="461"/>
      <c r="BM15" s="461"/>
      <c r="BN15" s="461"/>
      <c r="BO15" s="461"/>
      <c r="BP15" s="461"/>
      <c r="BQ15" s="461"/>
      <c r="BR15" s="461"/>
      <c r="BS15" s="461"/>
      <c r="BT15" s="461"/>
      <c r="BU15" s="461"/>
      <c r="BV15" s="461"/>
      <c r="BW15" s="461"/>
      <c r="BX15" s="461"/>
      <c r="BY15" s="461"/>
      <c r="BZ15" s="461"/>
      <c r="CA15" s="461"/>
      <c r="CB15" s="461"/>
      <c r="CC15" s="461"/>
      <c r="CD15" s="461"/>
      <c r="CE15" s="461"/>
      <c r="CF15" s="461"/>
      <c r="CG15" s="461"/>
      <c r="CH15" s="461"/>
      <c r="CI15" s="461"/>
      <c r="CJ15" s="461"/>
      <c r="CK15" s="461"/>
      <c r="CL15" s="461"/>
      <c r="CM15" s="461"/>
      <c r="CN15" s="461"/>
      <c r="CO15" s="461"/>
      <c r="CP15" s="461"/>
      <c r="CQ15" s="461"/>
      <c r="CR15" s="461"/>
      <c r="CS15" s="461"/>
      <c r="CT15" s="461"/>
    </row>
    <row r="16" spans="1:98" s="29" customFormat="1">
      <c r="A16" s="418"/>
      <c r="B16" s="418"/>
      <c r="C16" s="490"/>
      <c r="G16" s="118"/>
      <c r="H16" s="19" t="s">
        <v>37</v>
      </c>
      <c r="I16" s="1783"/>
      <c r="J16" s="1783"/>
      <c r="K16" s="1783"/>
      <c r="L16" s="557"/>
      <c r="M16" s="557"/>
      <c r="N16" s="557"/>
      <c r="O16" s="557"/>
      <c r="P16" s="557"/>
      <c r="Q16" s="557">
        <v>0</v>
      </c>
      <c r="R16" s="557">
        <v>0</v>
      </c>
      <c r="S16" s="557">
        <v>0</v>
      </c>
      <c r="T16" s="557">
        <v>0</v>
      </c>
      <c r="U16" s="557">
        <v>0</v>
      </c>
      <c r="V16" s="557">
        <v>490463423.25999999</v>
      </c>
      <c r="W16" s="557">
        <v>413711710.54841417</v>
      </c>
      <c r="X16" s="557">
        <v>417586245.89392424</v>
      </c>
      <c r="Y16" s="557">
        <v>431940449.17199999</v>
      </c>
      <c r="Z16" s="557">
        <v>448998665.40130001</v>
      </c>
      <c r="AA16" s="557">
        <v>467238644.53633249</v>
      </c>
      <c r="AB16" s="557">
        <v>486303313.14974082</v>
      </c>
      <c r="AC16" s="557">
        <v>502908108.47848427</v>
      </c>
      <c r="AD16" s="557">
        <v>519255478.69044644</v>
      </c>
      <c r="AE16" s="557">
        <v>536111783.15770757</v>
      </c>
      <c r="AF16" s="557">
        <v>553524192.73665023</v>
      </c>
      <c r="AG16" s="557">
        <v>571640390.05506659</v>
      </c>
      <c r="AH16" s="557">
        <v>590457969.80644321</v>
      </c>
      <c r="AI16" s="557">
        <v>609842139.05160427</v>
      </c>
      <c r="AJ16" s="557">
        <v>629930417.52789438</v>
      </c>
      <c r="AK16" s="557">
        <v>650748137.96609163</v>
      </c>
      <c r="AL16" s="557">
        <v>672327546.41524398</v>
      </c>
    </row>
    <row r="17" spans="5:38" s="5" customFormat="1" ht="15">
      <c r="G17" s="20"/>
      <c r="H17" s="20"/>
      <c r="I17" s="457"/>
      <c r="J17" s="457"/>
      <c r="K17" s="457"/>
      <c r="L17" s="515"/>
      <c r="M17" s="515"/>
      <c r="N17" s="515"/>
      <c r="O17" s="515"/>
      <c r="P17" s="515"/>
      <c r="Q17" s="515"/>
      <c r="R17" s="515"/>
      <c r="S17" s="515"/>
      <c r="T17" s="515"/>
      <c r="U17" s="515"/>
      <c r="V17" s="515"/>
      <c r="W17" s="515"/>
      <c r="X17" s="515"/>
      <c r="Y17" s="515"/>
      <c r="Z17" s="515"/>
      <c r="AA17" s="515"/>
      <c r="AB17" s="515"/>
      <c r="AC17" s="515"/>
      <c r="AD17" s="515"/>
      <c r="AE17" s="515"/>
      <c r="AF17" s="515"/>
      <c r="AG17" s="515"/>
      <c r="AH17" s="515"/>
      <c r="AI17" s="515"/>
      <c r="AJ17" s="515"/>
      <c r="AK17" s="515"/>
      <c r="AL17" s="515"/>
    </row>
    <row r="18" spans="5:38" s="5" customFormat="1">
      <c r="G18" s="20"/>
      <c r="H18" s="1356"/>
      <c r="I18" s="457"/>
      <c r="J18" s="457"/>
      <c r="K18" s="457"/>
      <c r="L18" s="557"/>
      <c r="M18" s="557"/>
      <c r="N18" s="557"/>
      <c r="O18" s="557"/>
      <c r="P18" s="557"/>
      <c r="Q18" s="557"/>
      <c r="R18" s="557"/>
      <c r="S18" s="557"/>
      <c r="T18" s="557"/>
      <c r="U18" s="557"/>
      <c r="V18" s="557"/>
      <c r="W18" s="557"/>
      <c r="X18" s="557"/>
      <c r="Y18" s="557"/>
      <c r="Z18" s="557"/>
      <c r="AA18" s="557"/>
      <c r="AB18" s="557"/>
      <c r="AC18" s="557"/>
      <c r="AD18" s="557"/>
      <c r="AE18" s="557"/>
      <c r="AF18" s="557"/>
      <c r="AG18" s="557"/>
      <c r="AH18" s="557"/>
      <c r="AI18" s="557"/>
      <c r="AJ18" s="557"/>
      <c r="AK18" s="557"/>
      <c r="AL18" s="557"/>
    </row>
    <row r="19" spans="5:38" s="5" customFormat="1" ht="15">
      <c r="G19" s="20"/>
      <c r="H19" s="528"/>
      <c r="I19" s="457"/>
      <c r="J19" s="457"/>
      <c r="K19" s="457"/>
      <c r="L19" s="515"/>
      <c r="M19" s="515"/>
      <c r="N19" s="515"/>
      <c r="O19" s="515"/>
      <c r="P19" s="515"/>
      <c r="Q19" s="515"/>
      <c r="R19" s="515"/>
      <c r="S19" s="515"/>
      <c r="T19" s="515"/>
      <c r="U19" s="515"/>
      <c r="V19" s="515"/>
      <c r="W19" s="515"/>
      <c r="X19" s="515"/>
      <c r="Y19" s="515"/>
      <c r="Z19" s="515"/>
      <c r="AA19" s="515"/>
      <c r="AB19" s="515"/>
      <c r="AC19" s="515"/>
      <c r="AD19" s="515"/>
      <c r="AE19" s="515"/>
      <c r="AF19" s="515"/>
      <c r="AG19" s="515"/>
      <c r="AH19" s="515"/>
      <c r="AI19" s="515"/>
      <c r="AJ19" s="515"/>
      <c r="AK19" s="515"/>
      <c r="AL19" s="515"/>
    </row>
    <row r="20" spans="5:38" s="5" customFormat="1">
      <c r="G20" s="118" t="s">
        <v>619</v>
      </c>
      <c r="H20" s="528"/>
      <c r="I20" s="457"/>
      <c r="J20" s="457"/>
      <c r="K20" s="457"/>
      <c r="L20" s="515"/>
      <c r="M20" s="515"/>
      <c r="N20" s="515"/>
      <c r="O20" s="515"/>
      <c r="P20" s="515"/>
      <c r="Q20" s="515"/>
      <c r="R20" s="515"/>
      <c r="S20" s="515"/>
      <c r="T20" s="515"/>
      <c r="U20" s="515"/>
      <c r="V20" s="515"/>
      <c r="W20" s="515"/>
      <c r="X20" s="515"/>
      <c r="Y20" s="515"/>
      <c r="Z20" s="515"/>
      <c r="AA20" s="515"/>
      <c r="AB20" s="515"/>
      <c r="AC20" s="515"/>
      <c r="AD20" s="515"/>
      <c r="AE20" s="515"/>
      <c r="AF20" s="515"/>
      <c r="AG20" s="515"/>
      <c r="AH20" s="515"/>
      <c r="AI20" s="515"/>
      <c r="AJ20" s="515"/>
      <c r="AK20" s="515"/>
      <c r="AL20" s="515"/>
    </row>
    <row r="21" spans="5:38" s="5" customFormat="1" ht="15">
      <c r="E21" s="284"/>
      <c r="F21" s="284"/>
      <c r="G21" s="284"/>
      <c r="H21" s="284" t="s">
        <v>1683</v>
      </c>
      <c r="I21" s="284"/>
      <c r="J21" s="284"/>
      <c r="K21" s="457"/>
      <c r="L21" s="284">
        <v>0</v>
      </c>
      <c r="M21" s="284">
        <v>0</v>
      </c>
      <c r="N21" s="284">
        <v>0</v>
      </c>
      <c r="O21" s="284">
        <v>0</v>
      </c>
      <c r="P21" s="284">
        <v>0</v>
      </c>
      <c r="Q21" s="284">
        <v>0</v>
      </c>
      <c r="R21" s="284">
        <v>0</v>
      </c>
      <c r="S21" s="284">
        <v>0</v>
      </c>
      <c r="T21" s="284">
        <v>0</v>
      </c>
      <c r="U21" s="284">
        <v>0</v>
      </c>
      <c r="V21" s="284">
        <v>216292942.0329912</v>
      </c>
      <c r="W21" s="284">
        <v>212855716.17942482</v>
      </c>
      <c r="X21" s="284">
        <v>215676522.64037991</v>
      </c>
      <c r="Y21" s="284">
        <v>222763500</v>
      </c>
      <c r="Z21" s="284">
        <v>231578100</v>
      </c>
      <c r="AA21" s="284">
        <v>241135600</v>
      </c>
      <c r="AB21" s="284">
        <v>251249900</v>
      </c>
      <c r="AC21" s="284">
        <v>260173000</v>
      </c>
      <c r="AD21" s="284">
        <v>268579600</v>
      </c>
      <c r="AE21" s="284">
        <v>277225500</v>
      </c>
      <c r="AF21" s="284">
        <v>286150700</v>
      </c>
      <c r="AG21" s="284">
        <v>295473300</v>
      </c>
      <c r="AH21" s="284">
        <v>305179500</v>
      </c>
      <c r="AI21" s="284">
        <v>315123500</v>
      </c>
      <c r="AJ21" s="284">
        <v>325430000</v>
      </c>
      <c r="AK21" s="284">
        <v>336112800</v>
      </c>
      <c r="AL21" s="284">
        <v>347191000</v>
      </c>
    </row>
    <row r="22" spans="5:38" s="5" customFormat="1">
      <c r="G22" s="118"/>
      <c r="H22" s="284" t="s">
        <v>1725</v>
      </c>
      <c r="I22" s="457"/>
      <c r="J22" s="457"/>
      <c r="K22" s="457"/>
      <c r="L22" s="284">
        <v>0</v>
      </c>
      <c r="M22" s="284">
        <v>0</v>
      </c>
      <c r="N22" s="284">
        <v>0</v>
      </c>
      <c r="O22" s="284">
        <v>0</v>
      </c>
      <c r="P22" s="284">
        <v>0</v>
      </c>
      <c r="Q22" s="284">
        <v>0</v>
      </c>
      <c r="R22" s="284">
        <v>0</v>
      </c>
      <c r="S22" s="284">
        <v>0</v>
      </c>
      <c r="T22" s="284">
        <v>0</v>
      </c>
      <c r="U22" s="284">
        <v>0</v>
      </c>
      <c r="V22" s="284">
        <v>455210.42520295159</v>
      </c>
      <c r="W22" s="284">
        <v>992272.49999815994</v>
      </c>
      <c r="X22" s="284">
        <v>990942.84756968997</v>
      </c>
      <c r="Y22" s="284">
        <v>1030300</v>
      </c>
      <c r="Z22" s="284">
        <v>1075800</v>
      </c>
      <c r="AA22" s="284">
        <v>1123900</v>
      </c>
      <c r="AB22" s="284">
        <v>1173700</v>
      </c>
      <c r="AC22" s="284">
        <v>1214900</v>
      </c>
      <c r="AD22" s="284">
        <v>1257500</v>
      </c>
      <c r="AE22" s="284">
        <v>1301700</v>
      </c>
      <c r="AF22" s="284">
        <v>1347500</v>
      </c>
      <c r="AG22" s="284">
        <v>1395000</v>
      </c>
      <c r="AH22" s="284">
        <v>1444300</v>
      </c>
      <c r="AI22" s="284">
        <v>1495500</v>
      </c>
      <c r="AJ22" s="284">
        <v>1548800</v>
      </c>
      <c r="AK22" s="284">
        <v>1604000</v>
      </c>
      <c r="AL22" s="284">
        <v>1661300</v>
      </c>
    </row>
    <row r="23" spans="5:38" s="5" customFormat="1">
      <c r="G23" s="118"/>
      <c r="H23" s="284" t="s">
        <v>1726</v>
      </c>
      <c r="I23" s="457"/>
      <c r="J23" s="457"/>
      <c r="K23" s="457"/>
      <c r="L23" s="5">
        <v>0</v>
      </c>
      <c r="M23" s="5">
        <v>0</v>
      </c>
      <c r="N23" s="5">
        <v>0</v>
      </c>
      <c r="O23" s="5">
        <v>0</v>
      </c>
      <c r="P23" s="5">
        <v>0</v>
      </c>
      <c r="Q23" s="5">
        <v>0</v>
      </c>
      <c r="R23" s="5">
        <v>0</v>
      </c>
      <c r="S23" s="5">
        <v>0</v>
      </c>
      <c r="T23" s="5">
        <v>0</v>
      </c>
      <c r="U23" s="5">
        <v>0</v>
      </c>
      <c r="V23" s="5">
        <v>6725901.2000438794</v>
      </c>
      <c r="W23" s="5">
        <v>8956069.7101499997</v>
      </c>
      <c r="X23" s="5">
        <v>9187431.7640166711</v>
      </c>
      <c r="Y23" s="5">
        <v>9552700</v>
      </c>
      <c r="Z23" s="5">
        <v>9975600</v>
      </c>
      <c r="AA23" s="5">
        <v>10423400</v>
      </c>
      <c r="AB23" s="5">
        <v>10885400</v>
      </c>
      <c r="AC23" s="5">
        <v>11267900</v>
      </c>
      <c r="AD23" s="5">
        <v>11664000</v>
      </c>
      <c r="AE23" s="5">
        <v>12074400</v>
      </c>
      <c r="AF23" s="5">
        <v>12499400</v>
      </c>
      <c r="AG23" s="5">
        <v>12940800</v>
      </c>
      <c r="AH23" s="5">
        <v>13399200</v>
      </c>
      <c r="AI23" s="5">
        <v>13875200</v>
      </c>
      <c r="AJ23" s="5">
        <v>14369600</v>
      </c>
      <c r="AK23" s="5">
        <v>14883000</v>
      </c>
      <c r="AL23" s="5">
        <v>15416100</v>
      </c>
    </row>
    <row r="24" spans="5:38" s="5" customFormat="1">
      <c r="G24" s="118"/>
      <c r="H24" s="284" t="s">
        <v>780</v>
      </c>
      <c r="I24" s="457"/>
      <c r="J24" s="457"/>
      <c r="K24" s="457"/>
      <c r="L24" s="284">
        <v>0</v>
      </c>
      <c r="M24" s="284">
        <v>0</v>
      </c>
      <c r="N24" s="284">
        <v>0</v>
      </c>
      <c r="O24" s="284">
        <v>0</v>
      </c>
      <c r="P24" s="284">
        <v>0</v>
      </c>
      <c r="Q24" s="284">
        <v>0</v>
      </c>
      <c r="R24" s="284">
        <v>0</v>
      </c>
      <c r="S24" s="284">
        <v>0</v>
      </c>
      <c r="T24" s="284">
        <v>0</v>
      </c>
      <c r="U24" s="284">
        <v>0</v>
      </c>
      <c r="V24" s="284">
        <v>40989821.367998108</v>
      </c>
      <c r="W24" s="284">
        <v>54217122.512509249</v>
      </c>
      <c r="X24" s="284">
        <v>55025376.972090662</v>
      </c>
      <c r="Y24" s="284">
        <v>57089300</v>
      </c>
      <c r="Z24" s="284">
        <v>59451300</v>
      </c>
      <c r="AA24" s="284">
        <v>61944400</v>
      </c>
      <c r="AB24" s="284">
        <v>64515700</v>
      </c>
      <c r="AC24" s="284">
        <v>66688300</v>
      </c>
      <c r="AD24" s="284">
        <v>68936300</v>
      </c>
      <c r="AE24" s="284">
        <v>71262300</v>
      </c>
      <c r="AF24" s="284">
        <v>73668700</v>
      </c>
      <c r="AG24" s="284">
        <v>76164500</v>
      </c>
      <c r="AH24" s="284">
        <v>78752900</v>
      </c>
      <c r="AI24" s="284">
        <v>81437700</v>
      </c>
      <c r="AJ24" s="284">
        <v>84222100</v>
      </c>
      <c r="AK24" s="284">
        <v>87109900</v>
      </c>
      <c r="AL24" s="284">
        <v>90105000</v>
      </c>
    </row>
    <row r="25" spans="5:38" s="5" customFormat="1">
      <c r="G25" s="118"/>
      <c r="H25" s="284" t="s">
        <v>785</v>
      </c>
      <c r="I25" s="457"/>
      <c r="J25" s="457"/>
      <c r="K25" s="457"/>
      <c r="L25" s="284">
        <v>0</v>
      </c>
      <c r="M25" s="284">
        <v>0</v>
      </c>
      <c r="N25" s="284">
        <v>0</v>
      </c>
      <c r="O25" s="284">
        <v>0</v>
      </c>
      <c r="P25" s="284">
        <v>0</v>
      </c>
      <c r="Q25" s="284">
        <v>0</v>
      </c>
      <c r="R25" s="284">
        <v>0</v>
      </c>
      <c r="S25" s="284">
        <v>0</v>
      </c>
      <c r="T25" s="284">
        <v>0</v>
      </c>
      <c r="U25" s="284">
        <v>0</v>
      </c>
      <c r="V25" s="284">
        <v>26499007.601910394</v>
      </c>
      <c r="W25" s="284">
        <v>29684682.066719998</v>
      </c>
      <c r="X25" s="284">
        <v>29958983.478783999</v>
      </c>
      <c r="Y25" s="284">
        <v>31140200</v>
      </c>
      <c r="Z25" s="284">
        <v>32505700</v>
      </c>
      <c r="AA25" s="284">
        <v>33950500</v>
      </c>
      <c r="AB25" s="284">
        <v>35441400</v>
      </c>
      <c r="AC25" s="284">
        <v>36678900</v>
      </c>
      <c r="AD25" s="284">
        <v>37960400</v>
      </c>
      <c r="AE25" s="284">
        <v>39287800</v>
      </c>
      <c r="AF25" s="284">
        <v>40662300</v>
      </c>
      <c r="AG25" s="284">
        <v>42089600</v>
      </c>
      <c r="AH25" s="284">
        <v>43571600</v>
      </c>
      <c r="AI25" s="284">
        <v>45110500</v>
      </c>
      <c r="AJ25" s="284">
        <v>46708300</v>
      </c>
      <c r="AK25" s="284">
        <v>48367100</v>
      </c>
      <c r="AL25" s="284">
        <v>50089400</v>
      </c>
    </row>
    <row r="26" spans="5:38" s="5" customFormat="1">
      <c r="G26" s="118"/>
      <c r="H26" s="284" t="s">
        <v>671</v>
      </c>
      <c r="I26" s="457"/>
      <c r="J26" s="457"/>
      <c r="K26" s="457"/>
      <c r="L26" s="284">
        <v>0</v>
      </c>
      <c r="M26" s="284">
        <v>0</v>
      </c>
      <c r="N26" s="284">
        <v>0</v>
      </c>
      <c r="O26" s="284">
        <v>0</v>
      </c>
      <c r="P26" s="284">
        <v>0</v>
      </c>
      <c r="Q26" s="284">
        <v>0</v>
      </c>
      <c r="R26" s="284">
        <v>0</v>
      </c>
      <c r="S26" s="284">
        <v>0</v>
      </c>
      <c r="T26" s="284">
        <v>0</v>
      </c>
      <c r="U26" s="284">
        <v>0</v>
      </c>
      <c r="V26" s="284">
        <v>16457631.420201896</v>
      </c>
      <c r="W26" s="284">
        <v>17056197.863120001</v>
      </c>
      <c r="X26" s="284">
        <v>17188605.810335319</v>
      </c>
      <c r="Y26" s="284">
        <v>17780100</v>
      </c>
      <c r="Z26" s="284">
        <v>18444500</v>
      </c>
      <c r="AA26" s="284">
        <v>19142600</v>
      </c>
      <c r="AB26" s="284">
        <v>19861700</v>
      </c>
      <c r="AC26" s="284">
        <v>20490200</v>
      </c>
      <c r="AD26" s="284">
        <v>21139000</v>
      </c>
      <c r="AE26" s="284">
        <v>21809300</v>
      </c>
      <c r="AF26" s="284">
        <v>22501400</v>
      </c>
      <c r="AG26" s="284">
        <v>23217800</v>
      </c>
      <c r="AH26" s="284">
        <v>23959300</v>
      </c>
      <c r="AI26" s="284">
        <v>24726700</v>
      </c>
      <c r="AJ26" s="284">
        <v>25521000</v>
      </c>
      <c r="AK26" s="284">
        <v>26343000</v>
      </c>
      <c r="AL26" s="284">
        <v>27193600</v>
      </c>
    </row>
    <row r="27" spans="5:38" s="5" customFormat="1">
      <c r="G27" s="118"/>
      <c r="H27" s="284" t="s">
        <v>1727</v>
      </c>
      <c r="I27" s="457"/>
      <c r="J27" s="457"/>
      <c r="K27" s="457"/>
      <c r="L27" s="284">
        <v>0</v>
      </c>
      <c r="M27" s="284">
        <v>0</v>
      </c>
      <c r="N27" s="284">
        <v>0</v>
      </c>
      <c r="O27" s="284">
        <v>0</v>
      </c>
      <c r="P27" s="284">
        <v>0</v>
      </c>
      <c r="Q27" s="284">
        <v>0</v>
      </c>
      <c r="R27" s="284">
        <v>0</v>
      </c>
      <c r="S27" s="284">
        <v>0</v>
      </c>
      <c r="T27" s="284">
        <v>0</v>
      </c>
      <c r="U27" s="284">
        <v>0</v>
      </c>
      <c r="V27" s="284">
        <v>2103123.6006438741</v>
      </c>
      <c r="W27" s="284">
        <v>2877180.7925</v>
      </c>
      <c r="X27" s="284">
        <v>2925707.7217999999</v>
      </c>
      <c r="Y27" s="284">
        <v>3041400</v>
      </c>
      <c r="Z27" s="284">
        <v>3175300</v>
      </c>
      <c r="AA27" s="284">
        <v>3317000</v>
      </c>
      <c r="AB27" s="284">
        <v>3463200</v>
      </c>
      <c r="AC27" s="284">
        <v>3584500</v>
      </c>
      <c r="AD27" s="284">
        <v>3710100</v>
      </c>
      <c r="AE27" s="284">
        <v>3840200</v>
      </c>
      <c r="AF27" s="284">
        <v>3974900</v>
      </c>
      <c r="AG27" s="284">
        <v>4114700</v>
      </c>
      <c r="AH27" s="284">
        <v>4259900</v>
      </c>
      <c r="AI27" s="284">
        <v>4410600</v>
      </c>
      <c r="AJ27" s="284">
        <v>4567200</v>
      </c>
      <c r="AK27" s="284">
        <v>4729800</v>
      </c>
      <c r="AL27" s="284">
        <v>4898700</v>
      </c>
    </row>
    <row r="28" spans="5:38" s="5" customFormat="1">
      <c r="G28" s="118"/>
      <c r="H28" s="284" t="s">
        <v>1728</v>
      </c>
      <c r="I28" s="457"/>
      <c r="J28" s="457"/>
      <c r="K28" s="457"/>
      <c r="L28" s="284">
        <v>0</v>
      </c>
      <c r="M28" s="284">
        <v>0</v>
      </c>
      <c r="N28" s="284">
        <v>0</v>
      </c>
      <c r="O28" s="284">
        <v>0</v>
      </c>
      <c r="P28" s="284">
        <v>0</v>
      </c>
      <c r="Q28" s="284">
        <v>0</v>
      </c>
      <c r="R28" s="284">
        <v>0</v>
      </c>
      <c r="S28" s="284">
        <v>0</v>
      </c>
      <c r="T28" s="284">
        <v>0</v>
      </c>
      <c r="U28" s="284">
        <v>0</v>
      </c>
      <c r="V28" s="284">
        <v>11512245.935279528</v>
      </c>
      <c r="W28" s="284">
        <v>12369675.969005501</v>
      </c>
      <c r="X28" s="284">
        <v>12598620.69172783</v>
      </c>
      <c r="Y28" s="284">
        <v>13061300</v>
      </c>
      <c r="Z28" s="284">
        <v>13588400</v>
      </c>
      <c r="AA28" s="284">
        <v>14144100</v>
      </c>
      <c r="AB28" s="284">
        <v>14716900</v>
      </c>
      <c r="AC28" s="284">
        <v>15204900</v>
      </c>
      <c r="AD28" s="284">
        <v>15709600</v>
      </c>
      <c r="AE28" s="284">
        <v>16231500</v>
      </c>
      <c r="AF28" s="284">
        <v>16771400</v>
      </c>
      <c r="AG28" s="284">
        <v>17331000</v>
      </c>
      <c r="AH28" s="284">
        <v>17911000</v>
      </c>
      <c r="AI28" s="284">
        <v>18512200</v>
      </c>
      <c r="AJ28" s="284">
        <v>19135500</v>
      </c>
      <c r="AK28" s="284">
        <v>19781700</v>
      </c>
      <c r="AL28" s="284">
        <v>20451600</v>
      </c>
    </row>
    <row r="29" spans="5:38" s="5" customFormat="1">
      <c r="G29" s="118"/>
      <c r="H29" s="284" t="s">
        <v>786</v>
      </c>
      <c r="I29" s="457"/>
      <c r="J29" s="457"/>
      <c r="K29" s="457"/>
      <c r="L29" s="284">
        <v>0</v>
      </c>
      <c r="M29" s="284">
        <v>0</v>
      </c>
      <c r="N29" s="284">
        <v>0</v>
      </c>
      <c r="O29" s="284">
        <v>0</v>
      </c>
      <c r="P29" s="284">
        <v>0</v>
      </c>
      <c r="Q29" s="284">
        <v>0</v>
      </c>
      <c r="R29" s="284">
        <v>0</v>
      </c>
      <c r="S29" s="284">
        <v>0</v>
      </c>
      <c r="T29" s="284">
        <v>0</v>
      </c>
      <c r="U29" s="284">
        <v>0</v>
      </c>
      <c r="V29" s="284">
        <v>15633726.268687673</v>
      </c>
      <c r="W29" s="284">
        <v>16328332.748970849</v>
      </c>
      <c r="X29" s="284">
        <v>16340754.799967811</v>
      </c>
      <c r="Y29" s="284">
        <v>16976700</v>
      </c>
      <c r="Z29" s="284">
        <v>17709800</v>
      </c>
      <c r="AA29" s="284">
        <v>18485100</v>
      </c>
      <c r="AB29" s="284">
        <v>19285100</v>
      </c>
      <c r="AC29" s="284">
        <v>19952000</v>
      </c>
      <c r="AD29" s="284">
        <v>20642500</v>
      </c>
      <c r="AE29" s="284">
        <v>21357600</v>
      </c>
      <c r="AF29" s="284">
        <v>22098100</v>
      </c>
      <c r="AG29" s="284">
        <v>22866600</v>
      </c>
      <c r="AH29" s="284">
        <v>23664500</v>
      </c>
      <c r="AI29" s="284">
        <v>24492400</v>
      </c>
      <c r="AJ29" s="284">
        <v>25352100</v>
      </c>
      <c r="AK29" s="284">
        <v>26244200</v>
      </c>
      <c r="AL29" s="284">
        <v>27170200</v>
      </c>
    </row>
    <row r="30" spans="5:38" s="5" customFormat="1">
      <c r="G30" s="118"/>
      <c r="H30" s="284" t="s">
        <v>1729</v>
      </c>
      <c r="I30" s="457"/>
      <c r="J30" s="457"/>
      <c r="K30" s="457"/>
      <c r="L30" s="284">
        <v>0</v>
      </c>
      <c r="M30" s="284">
        <v>0</v>
      </c>
      <c r="N30" s="284">
        <v>0</v>
      </c>
      <c r="O30" s="284">
        <v>0</v>
      </c>
      <c r="P30" s="284">
        <v>0</v>
      </c>
      <c r="Q30" s="284">
        <v>0</v>
      </c>
      <c r="R30" s="284">
        <v>0</v>
      </c>
      <c r="S30" s="284">
        <v>0</v>
      </c>
      <c r="T30" s="284">
        <v>0</v>
      </c>
      <c r="U30" s="284">
        <v>0</v>
      </c>
      <c r="V30" s="284">
        <v>11305781.003441714</v>
      </c>
      <c r="W30" s="284">
        <v>13812074.392505001</v>
      </c>
      <c r="X30" s="284">
        <v>13977715.426194999</v>
      </c>
      <c r="Y30" s="284">
        <v>14490800</v>
      </c>
      <c r="Z30" s="284">
        <v>15075200</v>
      </c>
      <c r="AA30" s="284">
        <v>15691500</v>
      </c>
      <c r="AB30" s="284">
        <v>16326900</v>
      </c>
      <c r="AC30" s="284">
        <v>16868200</v>
      </c>
      <c r="AD30" s="284">
        <v>17428000</v>
      </c>
      <c r="AE30" s="284">
        <v>18007200</v>
      </c>
      <c r="AF30" s="284">
        <v>18605800</v>
      </c>
      <c r="AG30" s="284">
        <v>19226500</v>
      </c>
      <c r="AH30" s="284">
        <v>19870100</v>
      </c>
      <c r="AI30" s="284">
        <v>20537100</v>
      </c>
      <c r="AJ30" s="284">
        <v>21228300</v>
      </c>
      <c r="AK30" s="284">
        <v>21945100</v>
      </c>
      <c r="AL30" s="284">
        <v>22688100</v>
      </c>
    </row>
    <row r="31" spans="5:38" s="5" customFormat="1">
      <c r="G31" s="118"/>
      <c r="H31" s="284" t="s">
        <v>660</v>
      </c>
      <c r="I31" s="457"/>
      <c r="J31" s="457"/>
      <c r="K31" s="457"/>
      <c r="L31" s="284">
        <v>0</v>
      </c>
      <c r="M31" s="284">
        <v>0</v>
      </c>
      <c r="N31" s="284">
        <v>0</v>
      </c>
      <c r="O31" s="284">
        <v>0</v>
      </c>
      <c r="P31" s="284">
        <v>0</v>
      </c>
      <c r="Q31" s="284">
        <v>0</v>
      </c>
      <c r="R31" s="284">
        <v>0</v>
      </c>
      <c r="S31" s="284">
        <v>0</v>
      </c>
      <c r="T31" s="284">
        <v>0</v>
      </c>
      <c r="U31" s="284">
        <v>0</v>
      </c>
      <c r="V31" s="284">
        <v>9056475.7046705168</v>
      </c>
      <c r="W31" s="284">
        <v>11792363.35400125</v>
      </c>
      <c r="X31" s="284">
        <v>11791000.808466662</v>
      </c>
      <c r="Y31" s="284">
        <v>12218300</v>
      </c>
      <c r="Z31" s="284">
        <v>12703800</v>
      </c>
      <c r="AA31" s="284">
        <v>13215300</v>
      </c>
      <c r="AB31" s="284">
        <v>13742600</v>
      </c>
      <c r="AC31" s="284">
        <v>14193900</v>
      </c>
      <c r="AD31" s="284">
        <v>14660500</v>
      </c>
      <c r="AE31" s="284">
        <v>15143000</v>
      </c>
      <c r="AF31" s="284">
        <v>15642000</v>
      </c>
      <c r="AG31" s="284">
        <v>16159000</v>
      </c>
      <c r="AH31" s="284">
        <v>16694700</v>
      </c>
      <c r="AI31" s="284">
        <v>17249800</v>
      </c>
      <c r="AJ31" s="284">
        <v>17825200</v>
      </c>
      <c r="AK31" s="284">
        <v>18421400</v>
      </c>
      <c r="AL31" s="284">
        <v>19039300</v>
      </c>
    </row>
    <row r="32" spans="5:38" s="5" customFormat="1">
      <c r="G32" s="118"/>
      <c r="H32" s="284" t="s">
        <v>792</v>
      </c>
      <c r="I32" s="457"/>
      <c r="J32" s="457"/>
      <c r="K32" s="457"/>
      <c r="L32" s="284">
        <v>0</v>
      </c>
      <c r="M32" s="284">
        <v>0</v>
      </c>
      <c r="N32" s="284">
        <v>0</v>
      </c>
      <c r="O32" s="284">
        <v>0</v>
      </c>
      <c r="P32" s="284">
        <v>0</v>
      </c>
      <c r="Q32" s="284">
        <v>0</v>
      </c>
      <c r="R32" s="284">
        <v>0</v>
      </c>
      <c r="S32" s="284">
        <v>0</v>
      </c>
      <c r="T32" s="284">
        <v>0</v>
      </c>
      <c r="U32" s="284">
        <v>0</v>
      </c>
      <c r="V32" s="284">
        <v>5440201.7889282908</v>
      </c>
      <c r="W32" s="284">
        <v>5307024.0895093</v>
      </c>
      <c r="X32" s="284">
        <v>5289803.2525907001</v>
      </c>
      <c r="Y32" s="284">
        <v>5495200</v>
      </c>
      <c r="Z32" s="284">
        <v>5732000</v>
      </c>
      <c r="AA32" s="284">
        <v>5982500</v>
      </c>
      <c r="AB32" s="284">
        <v>6241000</v>
      </c>
      <c r="AC32" s="284">
        <v>6456600</v>
      </c>
      <c r="AD32" s="284">
        <v>6679800</v>
      </c>
      <c r="AE32" s="284">
        <v>6910900</v>
      </c>
      <c r="AF32" s="284">
        <v>7150100</v>
      </c>
      <c r="AG32" s="284">
        <v>7398400</v>
      </c>
      <c r="AH32" s="284">
        <v>7656200</v>
      </c>
      <c r="AI32" s="284">
        <v>7923800</v>
      </c>
      <c r="AJ32" s="284">
        <v>8201500</v>
      </c>
      <c r="AK32" s="284">
        <v>8489800</v>
      </c>
      <c r="AL32" s="284">
        <v>8789000</v>
      </c>
    </row>
    <row r="33" spans="7:38" s="5" customFormat="1">
      <c r="G33" s="118"/>
      <c r="H33" s="19" t="s">
        <v>37</v>
      </c>
      <c r="I33" s="457"/>
      <c r="J33" s="457"/>
      <c r="K33" s="457"/>
      <c r="L33" s="278">
        <v>0</v>
      </c>
      <c r="M33" s="278">
        <v>0</v>
      </c>
      <c r="N33" s="278">
        <v>0</v>
      </c>
      <c r="O33" s="278">
        <v>0</v>
      </c>
      <c r="P33" s="278">
        <v>0</v>
      </c>
      <c r="Q33" s="278">
        <v>0</v>
      </c>
      <c r="R33" s="278">
        <v>0</v>
      </c>
      <c r="S33" s="278">
        <v>0</v>
      </c>
      <c r="T33" s="278">
        <v>0</v>
      </c>
      <c r="U33" s="278">
        <v>0</v>
      </c>
      <c r="V33" s="278">
        <v>362472068.35000002</v>
      </c>
      <c r="W33" s="278">
        <v>386248712.17841417</v>
      </c>
      <c r="X33" s="278">
        <v>390951466.21392441</v>
      </c>
      <c r="Y33" s="278">
        <v>404639800</v>
      </c>
      <c r="Z33" s="278">
        <v>421015500</v>
      </c>
      <c r="AA33" s="278">
        <v>438555900</v>
      </c>
      <c r="AB33" s="278">
        <v>456903500</v>
      </c>
      <c r="AC33" s="278">
        <v>472773300</v>
      </c>
      <c r="AD33" s="278">
        <v>488367300</v>
      </c>
      <c r="AE33" s="278">
        <v>504451400</v>
      </c>
      <c r="AF33" s="278">
        <v>521072300</v>
      </c>
      <c r="AG33" s="278">
        <v>538377200</v>
      </c>
      <c r="AH33" s="278">
        <v>556363200</v>
      </c>
      <c r="AI33" s="278">
        <v>574895000</v>
      </c>
      <c r="AJ33" s="278">
        <v>594109600</v>
      </c>
      <c r="AK33" s="278">
        <v>614031800</v>
      </c>
      <c r="AL33" s="278">
        <v>634693300</v>
      </c>
    </row>
    <row r="34" spans="7:38" s="5" customFormat="1">
      <c r="G34" s="118"/>
      <c r="H34" s="528"/>
      <c r="I34" s="457"/>
      <c r="J34" s="457"/>
      <c r="K34" s="457"/>
      <c r="L34" s="515"/>
      <c r="M34" s="515"/>
      <c r="N34" s="515"/>
      <c r="O34" s="515"/>
      <c r="P34" s="515"/>
      <c r="Q34" s="515"/>
      <c r="R34" s="515"/>
      <c r="S34" s="515"/>
      <c r="T34" s="515"/>
      <c r="U34" s="515"/>
      <c r="V34" s="515"/>
      <c r="W34" s="515"/>
      <c r="X34" s="515"/>
      <c r="Y34" s="515"/>
      <c r="Z34" s="515"/>
      <c r="AA34" s="515"/>
      <c r="AB34" s="515"/>
      <c r="AC34" s="515"/>
      <c r="AD34" s="515"/>
      <c r="AE34" s="515"/>
      <c r="AF34" s="515"/>
      <c r="AG34" s="515"/>
      <c r="AH34" s="515"/>
      <c r="AI34" s="515"/>
      <c r="AJ34" s="515"/>
      <c r="AK34" s="515"/>
      <c r="AL34" s="515"/>
    </row>
    <row r="35" spans="7:38" s="5" customFormat="1">
      <c r="G35" s="118"/>
      <c r="H35" s="528"/>
      <c r="I35" s="457"/>
      <c r="J35" s="457"/>
      <c r="K35" s="457"/>
      <c r="L35" s="515"/>
      <c r="M35" s="515"/>
      <c r="N35" s="515"/>
      <c r="O35" s="515"/>
      <c r="P35" s="515"/>
      <c r="Q35" s="515"/>
      <c r="R35" s="515"/>
      <c r="S35" s="515"/>
      <c r="T35" s="515"/>
      <c r="U35" s="515"/>
      <c r="V35" s="515"/>
      <c r="W35" s="515"/>
      <c r="X35" s="515"/>
      <c r="Y35" s="515"/>
      <c r="Z35" s="515"/>
      <c r="AA35" s="515"/>
      <c r="AB35" s="515"/>
      <c r="AC35" s="515"/>
      <c r="AD35" s="515"/>
      <c r="AE35" s="515"/>
      <c r="AF35" s="515"/>
      <c r="AG35" s="515"/>
      <c r="AH35" s="515"/>
      <c r="AI35" s="515"/>
      <c r="AJ35" s="515"/>
      <c r="AK35" s="515"/>
      <c r="AL35" s="515"/>
    </row>
    <row r="36" spans="7:38" s="5" customFormat="1">
      <c r="G36" s="118" t="s">
        <v>795</v>
      </c>
      <c r="H36" s="528"/>
      <c r="I36" s="457"/>
      <c r="J36" s="457"/>
      <c r="K36" s="457"/>
      <c r="L36" s="515"/>
      <c r="M36" s="515"/>
      <c r="N36" s="515"/>
      <c r="O36" s="515"/>
      <c r="P36" s="515"/>
      <c r="Q36" s="515"/>
      <c r="R36" s="515"/>
      <c r="S36" s="515"/>
      <c r="T36" s="515"/>
      <c r="U36" s="515"/>
      <c r="V36" s="515"/>
      <c r="W36" s="515"/>
      <c r="X36" s="515"/>
      <c r="Y36" s="515"/>
      <c r="Z36" s="515"/>
      <c r="AA36" s="515"/>
      <c r="AB36" s="515"/>
      <c r="AC36" s="515"/>
      <c r="AD36" s="515"/>
      <c r="AE36" s="515"/>
      <c r="AF36" s="515"/>
      <c r="AG36" s="515"/>
      <c r="AH36" s="515"/>
      <c r="AI36" s="515"/>
      <c r="AJ36" s="515"/>
      <c r="AK36" s="515"/>
      <c r="AL36" s="515"/>
    </row>
    <row r="37" spans="7:38" s="5" customFormat="1">
      <c r="G37" s="118"/>
      <c r="H37" s="284" t="s">
        <v>1683</v>
      </c>
      <c r="I37" s="457"/>
      <c r="J37" s="457"/>
      <c r="K37" s="457"/>
      <c r="L37" s="515">
        <v>0</v>
      </c>
      <c r="M37" s="515">
        <v>0</v>
      </c>
      <c r="N37" s="515">
        <v>0</v>
      </c>
      <c r="O37" s="515">
        <v>0</v>
      </c>
      <c r="P37" s="515">
        <v>0</v>
      </c>
      <c r="Q37" s="515">
        <v>0</v>
      </c>
      <c r="R37" s="515">
        <v>0</v>
      </c>
      <c r="S37" s="515">
        <v>0</v>
      </c>
      <c r="T37" s="515">
        <v>0</v>
      </c>
      <c r="U37" s="515">
        <v>0</v>
      </c>
      <c r="V37" s="515">
        <v>0</v>
      </c>
      <c r="W37" s="515">
        <v>-10329658.265199997</v>
      </c>
      <c r="X37" s="515">
        <v>-10783744.201700002</v>
      </c>
      <c r="Y37" s="515">
        <v>-11053500</v>
      </c>
      <c r="Z37" s="515">
        <v>-11330000</v>
      </c>
      <c r="AA37" s="515">
        <v>-11613200</v>
      </c>
      <c r="AB37" s="515">
        <v>-11903600</v>
      </c>
      <c r="AC37" s="515">
        <v>-12201200</v>
      </c>
      <c r="AD37" s="515">
        <v>-12506200</v>
      </c>
      <c r="AE37" s="515">
        <v>-12818800</v>
      </c>
      <c r="AF37" s="515">
        <v>-13139500</v>
      </c>
      <c r="AG37" s="515">
        <v>-13468100</v>
      </c>
      <c r="AH37" s="515">
        <v>-13804800</v>
      </c>
      <c r="AI37" s="515">
        <v>-14150000</v>
      </c>
      <c r="AJ37" s="515">
        <v>-14503700</v>
      </c>
      <c r="AK37" s="515">
        <v>-14866500</v>
      </c>
      <c r="AL37" s="515">
        <v>-15238000</v>
      </c>
    </row>
    <row r="38" spans="7:38" s="5" customFormat="1">
      <c r="G38" s="118"/>
      <c r="H38" s="284" t="s">
        <v>1725</v>
      </c>
      <c r="I38" s="457"/>
      <c r="J38" s="457"/>
      <c r="K38" s="457"/>
      <c r="L38" s="515">
        <v>0</v>
      </c>
      <c r="M38" s="515">
        <v>0</v>
      </c>
      <c r="N38" s="515">
        <v>0</v>
      </c>
      <c r="O38" s="515">
        <v>0</v>
      </c>
      <c r="P38" s="515">
        <v>0</v>
      </c>
      <c r="Q38" s="515">
        <v>0</v>
      </c>
      <c r="R38" s="515">
        <v>0</v>
      </c>
      <c r="S38" s="515">
        <v>0</v>
      </c>
      <c r="T38" s="515">
        <v>0</v>
      </c>
      <c r="U38" s="515">
        <v>0</v>
      </c>
      <c r="V38" s="515">
        <v>-154205.7463003897</v>
      </c>
      <c r="W38" s="515">
        <v>-48200</v>
      </c>
      <c r="X38" s="515">
        <v>-49500</v>
      </c>
      <c r="Y38" s="515">
        <v>-50700</v>
      </c>
      <c r="Z38" s="515">
        <v>-52000</v>
      </c>
      <c r="AA38" s="515">
        <v>-53300</v>
      </c>
      <c r="AB38" s="515">
        <v>-54600</v>
      </c>
      <c r="AC38" s="515">
        <v>-56000</v>
      </c>
      <c r="AD38" s="515">
        <v>-57400</v>
      </c>
      <c r="AE38" s="515">
        <v>-58800</v>
      </c>
      <c r="AF38" s="515">
        <v>-60300</v>
      </c>
      <c r="AG38" s="515">
        <v>-61800</v>
      </c>
      <c r="AH38" s="515">
        <v>-63300</v>
      </c>
      <c r="AI38" s="515">
        <v>-64900</v>
      </c>
      <c r="AJ38" s="515">
        <v>-66500</v>
      </c>
      <c r="AK38" s="515">
        <v>-68200</v>
      </c>
      <c r="AL38" s="515">
        <v>-69900</v>
      </c>
    </row>
    <row r="39" spans="7:38" s="5" customFormat="1">
      <c r="G39" s="118"/>
      <c r="H39" s="284" t="s">
        <v>1726</v>
      </c>
      <c r="I39" s="457"/>
      <c r="J39" s="457"/>
      <c r="K39" s="457"/>
      <c r="L39" s="515">
        <v>0</v>
      </c>
      <c r="M39" s="515">
        <v>0</v>
      </c>
      <c r="N39" s="515">
        <v>0</v>
      </c>
      <c r="O39" s="515">
        <v>0</v>
      </c>
      <c r="P39" s="515">
        <v>0</v>
      </c>
      <c r="Q39" s="515">
        <v>0</v>
      </c>
      <c r="R39" s="515">
        <v>0</v>
      </c>
      <c r="S39" s="515">
        <v>0</v>
      </c>
      <c r="T39" s="515">
        <v>0</v>
      </c>
      <c r="U39" s="515">
        <v>0</v>
      </c>
      <c r="V39" s="515">
        <v>-2253420.1952702045</v>
      </c>
      <c r="W39" s="515">
        <v>-434600</v>
      </c>
      <c r="X39" s="515">
        <v>-459400</v>
      </c>
      <c r="Y39" s="515">
        <v>-470900</v>
      </c>
      <c r="Z39" s="515">
        <v>-482700</v>
      </c>
      <c r="AA39" s="515">
        <v>-494800</v>
      </c>
      <c r="AB39" s="515">
        <v>-507200</v>
      </c>
      <c r="AC39" s="515">
        <v>-519900</v>
      </c>
      <c r="AD39" s="515">
        <v>-532900</v>
      </c>
      <c r="AE39" s="515">
        <v>-546200</v>
      </c>
      <c r="AF39" s="515">
        <v>-559900</v>
      </c>
      <c r="AG39" s="515">
        <v>-573900</v>
      </c>
      <c r="AH39" s="515">
        <v>-588200</v>
      </c>
      <c r="AI39" s="515">
        <v>-602900</v>
      </c>
      <c r="AJ39" s="515">
        <v>-618000</v>
      </c>
      <c r="AK39" s="515">
        <v>-633500</v>
      </c>
      <c r="AL39" s="515">
        <v>-649300</v>
      </c>
    </row>
    <row r="40" spans="7:38" s="5" customFormat="1">
      <c r="G40" s="118"/>
      <c r="H40" s="284" t="s">
        <v>780</v>
      </c>
      <c r="I40" s="457"/>
      <c r="J40" s="457"/>
      <c r="K40" s="457"/>
      <c r="L40" s="515">
        <v>0</v>
      </c>
      <c r="M40" s="515">
        <v>0</v>
      </c>
      <c r="N40" s="515">
        <v>0</v>
      </c>
      <c r="O40" s="515">
        <v>0</v>
      </c>
      <c r="P40" s="515">
        <v>0</v>
      </c>
      <c r="Q40" s="515">
        <v>0</v>
      </c>
      <c r="R40" s="515">
        <v>0</v>
      </c>
      <c r="S40" s="515">
        <v>0</v>
      </c>
      <c r="T40" s="515">
        <v>0</v>
      </c>
      <c r="U40" s="515">
        <v>0</v>
      </c>
      <c r="V40" s="515">
        <v>-12613186.49358958</v>
      </c>
      <c r="W40" s="515">
        <v>-2631100</v>
      </c>
      <c r="X40" s="515">
        <v>-2751300</v>
      </c>
      <c r="Y40" s="515">
        <v>-2820100</v>
      </c>
      <c r="Z40" s="515">
        <v>-2890600</v>
      </c>
      <c r="AA40" s="515">
        <v>-2962900</v>
      </c>
      <c r="AB40" s="515">
        <v>-3036900</v>
      </c>
      <c r="AC40" s="515">
        <v>-3112900</v>
      </c>
      <c r="AD40" s="515">
        <v>-3190600</v>
      </c>
      <c r="AE40" s="515">
        <v>-3270400</v>
      </c>
      <c r="AF40" s="515">
        <v>-3352200</v>
      </c>
      <c r="AG40" s="515">
        <v>-3436000</v>
      </c>
      <c r="AH40" s="515">
        <v>-3522000</v>
      </c>
      <c r="AI40" s="515">
        <v>-3610000</v>
      </c>
      <c r="AJ40" s="515">
        <v>-3700200</v>
      </c>
      <c r="AK40" s="515">
        <v>-3792800</v>
      </c>
      <c r="AL40" s="515">
        <v>-3887500</v>
      </c>
    </row>
    <row r="41" spans="7:38" s="5" customFormat="1">
      <c r="G41" s="118"/>
      <c r="H41" s="284" t="s">
        <v>785</v>
      </c>
      <c r="I41" s="457"/>
      <c r="J41" s="457"/>
      <c r="K41" s="457"/>
      <c r="L41" s="515">
        <v>0</v>
      </c>
      <c r="M41" s="515">
        <v>0</v>
      </c>
      <c r="N41" s="515">
        <v>0</v>
      </c>
      <c r="O41" s="515">
        <v>0</v>
      </c>
      <c r="P41" s="515">
        <v>0</v>
      </c>
      <c r="Q41" s="515">
        <v>0</v>
      </c>
      <c r="R41" s="515">
        <v>0</v>
      </c>
      <c r="S41" s="515">
        <v>0</v>
      </c>
      <c r="T41" s="515">
        <v>0</v>
      </c>
      <c r="U41" s="515">
        <v>0</v>
      </c>
      <c r="V41" s="515">
        <v>0</v>
      </c>
      <c r="W41" s="515">
        <v>-1440600</v>
      </c>
      <c r="X41" s="515">
        <v>-1498000</v>
      </c>
      <c r="Y41" s="515">
        <v>-1535500</v>
      </c>
      <c r="Z41" s="515">
        <v>-1573900</v>
      </c>
      <c r="AA41" s="515">
        <v>-1613200</v>
      </c>
      <c r="AB41" s="515">
        <v>-1653500</v>
      </c>
      <c r="AC41" s="515">
        <v>-1694800</v>
      </c>
      <c r="AD41" s="515">
        <v>-1737200</v>
      </c>
      <c r="AE41" s="515">
        <v>-1780600</v>
      </c>
      <c r="AF41" s="515">
        <v>-1825100</v>
      </c>
      <c r="AG41" s="515">
        <v>-1870700</v>
      </c>
      <c r="AH41" s="515">
        <v>-1917500</v>
      </c>
      <c r="AI41" s="515">
        <v>-1965400</v>
      </c>
      <c r="AJ41" s="515">
        <v>-2014500</v>
      </c>
      <c r="AK41" s="515">
        <v>-2064900</v>
      </c>
      <c r="AL41" s="515">
        <v>-2116500</v>
      </c>
    </row>
    <row r="42" spans="7:38" s="5" customFormat="1">
      <c r="G42" s="118"/>
      <c r="H42" s="284" t="s">
        <v>671</v>
      </c>
      <c r="I42" s="457"/>
      <c r="J42" s="457"/>
      <c r="K42" s="457"/>
      <c r="L42" s="515">
        <v>0</v>
      </c>
      <c r="M42" s="515">
        <v>0</v>
      </c>
      <c r="N42" s="515">
        <v>0</v>
      </c>
      <c r="O42" s="515">
        <v>0</v>
      </c>
      <c r="P42" s="515">
        <v>0</v>
      </c>
      <c r="Q42" s="515">
        <v>0</v>
      </c>
      <c r="R42" s="515">
        <v>0</v>
      </c>
      <c r="S42" s="515">
        <v>0</v>
      </c>
      <c r="T42" s="515">
        <v>0</v>
      </c>
      <c r="U42" s="515">
        <v>0</v>
      </c>
      <c r="V42" s="515">
        <v>0</v>
      </c>
      <c r="W42" s="515">
        <v>-827700</v>
      </c>
      <c r="X42" s="515">
        <v>-859500</v>
      </c>
      <c r="Y42" s="515">
        <v>-880900</v>
      </c>
      <c r="Z42" s="515">
        <v>-902900</v>
      </c>
      <c r="AA42" s="515">
        <v>-925500</v>
      </c>
      <c r="AB42" s="515">
        <v>-948600</v>
      </c>
      <c r="AC42" s="515">
        <v>-972300</v>
      </c>
      <c r="AD42" s="515">
        <v>-996600</v>
      </c>
      <c r="AE42" s="515">
        <v>-1021500</v>
      </c>
      <c r="AF42" s="515">
        <v>-1047000</v>
      </c>
      <c r="AG42" s="515">
        <v>-1073100</v>
      </c>
      <c r="AH42" s="515">
        <v>-1099900</v>
      </c>
      <c r="AI42" s="515">
        <v>-1127400</v>
      </c>
      <c r="AJ42" s="515">
        <v>-1155600</v>
      </c>
      <c r="AK42" s="515">
        <v>-1184500</v>
      </c>
      <c r="AL42" s="515">
        <v>-1214200</v>
      </c>
    </row>
    <row r="43" spans="7:38" s="5" customFormat="1">
      <c r="G43" s="118"/>
      <c r="H43" s="284" t="s">
        <v>1727</v>
      </c>
      <c r="I43" s="457"/>
      <c r="J43" s="457"/>
      <c r="K43" s="457"/>
      <c r="L43" s="515">
        <v>0</v>
      </c>
      <c r="M43" s="515">
        <v>0</v>
      </c>
      <c r="N43" s="515">
        <v>0</v>
      </c>
      <c r="O43" s="515">
        <v>0</v>
      </c>
      <c r="P43" s="515">
        <v>0</v>
      </c>
      <c r="Q43" s="515">
        <v>0</v>
      </c>
      <c r="R43" s="515">
        <v>0</v>
      </c>
      <c r="S43" s="515">
        <v>0</v>
      </c>
      <c r="T43" s="515">
        <v>0</v>
      </c>
      <c r="U43" s="515">
        <v>0</v>
      </c>
      <c r="V43" s="515">
        <v>-735640.62161046476</v>
      </c>
      <c r="W43" s="515">
        <v>-139600</v>
      </c>
      <c r="X43" s="515">
        <v>-146300</v>
      </c>
      <c r="Y43" s="515">
        <v>-150000</v>
      </c>
      <c r="Z43" s="515">
        <v>-153800</v>
      </c>
      <c r="AA43" s="515">
        <v>-157600</v>
      </c>
      <c r="AB43" s="515">
        <v>-161500</v>
      </c>
      <c r="AC43" s="515">
        <v>-165500</v>
      </c>
      <c r="AD43" s="515">
        <v>-169600</v>
      </c>
      <c r="AE43" s="515">
        <v>-173800</v>
      </c>
      <c r="AF43" s="515">
        <v>-178100</v>
      </c>
      <c r="AG43" s="515">
        <v>-182600</v>
      </c>
      <c r="AH43" s="515">
        <v>-187200</v>
      </c>
      <c r="AI43" s="515">
        <v>-191900</v>
      </c>
      <c r="AJ43" s="515">
        <v>-196700</v>
      </c>
      <c r="AK43" s="515">
        <v>-201600</v>
      </c>
      <c r="AL43" s="515">
        <v>-206600</v>
      </c>
    </row>
    <row r="44" spans="7:38" s="5" customFormat="1">
      <c r="G44" s="118"/>
      <c r="H44" s="284" t="s">
        <v>1728</v>
      </c>
      <c r="I44" s="457"/>
      <c r="J44" s="457"/>
      <c r="K44" s="457"/>
      <c r="L44" s="515">
        <v>0</v>
      </c>
      <c r="M44" s="515">
        <v>0</v>
      </c>
      <c r="N44" s="515">
        <v>0</v>
      </c>
      <c r="O44" s="515">
        <v>0</v>
      </c>
      <c r="P44" s="515">
        <v>0</v>
      </c>
      <c r="Q44" s="515">
        <v>0</v>
      </c>
      <c r="R44" s="515">
        <v>0</v>
      </c>
      <c r="S44" s="515">
        <v>0</v>
      </c>
      <c r="T44" s="515">
        <v>0</v>
      </c>
      <c r="U44" s="515">
        <v>0</v>
      </c>
      <c r="V44" s="515">
        <v>-3461759.5522044119</v>
      </c>
      <c r="W44" s="515">
        <v>-600300</v>
      </c>
      <c r="X44" s="515">
        <v>-629900</v>
      </c>
      <c r="Y44" s="515">
        <v>-645600</v>
      </c>
      <c r="Z44" s="515">
        <v>-661700</v>
      </c>
      <c r="AA44" s="515">
        <v>-678200</v>
      </c>
      <c r="AB44" s="515">
        <v>-695200</v>
      </c>
      <c r="AC44" s="515">
        <v>-712600</v>
      </c>
      <c r="AD44" s="515">
        <v>-730400</v>
      </c>
      <c r="AE44" s="515">
        <v>-748700</v>
      </c>
      <c r="AF44" s="515">
        <v>-767400</v>
      </c>
      <c r="AG44" s="515">
        <v>-786600</v>
      </c>
      <c r="AH44" s="515">
        <v>-806300</v>
      </c>
      <c r="AI44" s="515">
        <v>-826500</v>
      </c>
      <c r="AJ44" s="515">
        <v>-847200</v>
      </c>
      <c r="AK44" s="515">
        <v>-868400</v>
      </c>
      <c r="AL44" s="515">
        <v>-890100</v>
      </c>
    </row>
    <row r="45" spans="7:38" s="5" customFormat="1">
      <c r="G45" s="118"/>
      <c r="H45" s="284" t="s">
        <v>786</v>
      </c>
      <c r="I45" s="457"/>
      <c r="J45" s="457"/>
      <c r="K45" s="457"/>
      <c r="L45" s="515">
        <v>0</v>
      </c>
      <c r="M45" s="515">
        <v>0</v>
      </c>
      <c r="N45" s="515">
        <v>0</v>
      </c>
      <c r="O45" s="515">
        <v>0</v>
      </c>
      <c r="P45" s="515">
        <v>0</v>
      </c>
      <c r="Q45" s="515">
        <v>0</v>
      </c>
      <c r="R45" s="515">
        <v>0</v>
      </c>
      <c r="S45" s="515">
        <v>0</v>
      </c>
      <c r="T45" s="515">
        <v>0</v>
      </c>
      <c r="U45" s="515">
        <v>0</v>
      </c>
      <c r="V45" s="515">
        <v>0</v>
      </c>
      <c r="W45" s="515">
        <v>-792400</v>
      </c>
      <c r="X45" s="515">
        <v>-817100</v>
      </c>
      <c r="Y45" s="515">
        <v>-837500</v>
      </c>
      <c r="Z45" s="515">
        <v>-858400</v>
      </c>
      <c r="AA45" s="515">
        <v>-879900</v>
      </c>
      <c r="AB45" s="515">
        <v>-901900</v>
      </c>
      <c r="AC45" s="515">
        <v>-924500</v>
      </c>
      <c r="AD45" s="515">
        <v>-947700</v>
      </c>
      <c r="AE45" s="515">
        <v>-971400</v>
      </c>
      <c r="AF45" s="515">
        <v>-995700</v>
      </c>
      <c r="AG45" s="515">
        <v>-1020600</v>
      </c>
      <c r="AH45" s="515">
        <v>-1046100</v>
      </c>
      <c r="AI45" s="515">
        <v>-1072300</v>
      </c>
      <c r="AJ45" s="515">
        <v>-1099100</v>
      </c>
      <c r="AK45" s="515">
        <v>-1126600</v>
      </c>
      <c r="AL45" s="515">
        <v>-1154800</v>
      </c>
    </row>
    <row r="46" spans="7:38" s="5" customFormat="1">
      <c r="G46" s="118"/>
      <c r="H46" s="284" t="s">
        <v>1729</v>
      </c>
      <c r="I46" s="457"/>
      <c r="J46" s="457"/>
      <c r="K46" s="457"/>
      <c r="L46" s="515">
        <v>0</v>
      </c>
      <c r="M46" s="515">
        <v>0</v>
      </c>
      <c r="N46" s="515">
        <v>0</v>
      </c>
      <c r="O46" s="515">
        <v>0</v>
      </c>
      <c r="P46" s="515">
        <v>0</v>
      </c>
      <c r="Q46" s="515">
        <v>0</v>
      </c>
      <c r="R46" s="515">
        <v>0</v>
      </c>
      <c r="S46" s="515">
        <v>0</v>
      </c>
      <c r="T46" s="515">
        <v>0</v>
      </c>
      <c r="U46" s="515">
        <v>0</v>
      </c>
      <c r="V46" s="515">
        <v>-1724244.5054975529</v>
      </c>
      <c r="W46" s="515">
        <v>-670300</v>
      </c>
      <c r="X46" s="515">
        <v>-698900</v>
      </c>
      <c r="Y46" s="515">
        <v>-716500</v>
      </c>
      <c r="Z46" s="515">
        <v>-734500</v>
      </c>
      <c r="AA46" s="515">
        <v>-752900</v>
      </c>
      <c r="AB46" s="515">
        <v>-771700</v>
      </c>
      <c r="AC46" s="515">
        <v>-791000</v>
      </c>
      <c r="AD46" s="515">
        <v>-810800</v>
      </c>
      <c r="AE46" s="515">
        <v>-831000</v>
      </c>
      <c r="AF46" s="515">
        <v>-851900</v>
      </c>
      <c r="AG46" s="515">
        <v>-873200</v>
      </c>
      <c r="AH46" s="515">
        <v>-895100</v>
      </c>
      <c r="AI46" s="515">
        <v>-917500</v>
      </c>
      <c r="AJ46" s="515">
        <v>-940500</v>
      </c>
      <c r="AK46" s="515">
        <v>-964000</v>
      </c>
      <c r="AL46" s="515">
        <v>-988200</v>
      </c>
    </row>
    <row r="47" spans="7:38" s="5" customFormat="1">
      <c r="G47" s="118"/>
      <c r="H47" s="284" t="s">
        <v>660</v>
      </c>
      <c r="I47" s="457"/>
      <c r="J47" s="457"/>
      <c r="K47" s="457"/>
      <c r="L47" s="515">
        <v>0</v>
      </c>
      <c r="M47" s="515">
        <v>0</v>
      </c>
      <c r="N47" s="515">
        <v>0</v>
      </c>
      <c r="O47" s="515">
        <v>0</v>
      </c>
      <c r="P47" s="515">
        <v>0</v>
      </c>
      <c r="Q47" s="515">
        <v>0</v>
      </c>
      <c r="R47" s="515">
        <v>0</v>
      </c>
      <c r="S47" s="515">
        <v>0</v>
      </c>
      <c r="T47" s="515">
        <v>0</v>
      </c>
      <c r="U47" s="515">
        <v>0</v>
      </c>
      <c r="V47" s="515">
        <v>-3136991.346020069</v>
      </c>
      <c r="W47" s="515">
        <v>-572300</v>
      </c>
      <c r="X47" s="515">
        <v>-589600</v>
      </c>
      <c r="Y47" s="515">
        <v>-604300</v>
      </c>
      <c r="Z47" s="515">
        <v>-619400</v>
      </c>
      <c r="AA47" s="515">
        <v>-634900</v>
      </c>
      <c r="AB47" s="515">
        <v>-650800</v>
      </c>
      <c r="AC47" s="515">
        <v>-667100</v>
      </c>
      <c r="AD47" s="515">
        <v>-683800</v>
      </c>
      <c r="AE47" s="515">
        <v>-700900</v>
      </c>
      <c r="AF47" s="515">
        <v>-718400</v>
      </c>
      <c r="AG47" s="515">
        <v>-736400</v>
      </c>
      <c r="AH47" s="515">
        <v>-754800</v>
      </c>
      <c r="AI47" s="515">
        <v>-773700</v>
      </c>
      <c r="AJ47" s="515">
        <v>-793000</v>
      </c>
      <c r="AK47" s="515">
        <v>-812800</v>
      </c>
      <c r="AL47" s="515">
        <v>-833100</v>
      </c>
    </row>
    <row r="48" spans="7:38" s="5" customFormat="1">
      <c r="G48" s="118"/>
      <c r="H48" s="284" t="s">
        <v>792</v>
      </c>
      <c r="I48" s="457"/>
      <c r="J48" s="457"/>
      <c r="K48" s="457"/>
      <c r="L48" s="515">
        <v>0</v>
      </c>
      <c r="M48" s="515">
        <v>0</v>
      </c>
      <c r="N48" s="515">
        <v>0</v>
      </c>
      <c r="O48" s="515">
        <v>0</v>
      </c>
      <c r="P48" s="515">
        <v>0</v>
      </c>
      <c r="Q48" s="515">
        <v>0</v>
      </c>
      <c r="R48" s="515">
        <v>0</v>
      </c>
      <c r="S48" s="515">
        <v>0</v>
      </c>
      <c r="T48" s="515">
        <v>0</v>
      </c>
      <c r="U48" s="515">
        <v>0</v>
      </c>
      <c r="V48" s="515">
        <v>0</v>
      </c>
      <c r="W48" s="515">
        <v>-257500</v>
      </c>
      <c r="X48" s="515">
        <v>-264500</v>
      </c>
      <c r="Y48" s="515">
        <v>-271100</v>
      </c>
      <c r="Z48" s="515">
        <v>-277900</v>
      </c>
      <c r="AA48" s="515">
        <v>-284800</v>
      </c>
      <c r="AB48" s="515">
        <v>-291900</v>
      </c>
      <c r="AC48" s="515">
        <v>-299200</v>
      </c>
      <c r="AD48" s="515">
        <v>-306700</v>
      </c>
      <c r="AE48" s="515">
        <v>-314400</v>
      </c>
      <c r="AF48" s="515">
        <v>-322300</v>
      </c>
      <c r="AG48" s="515">
        <v>-330400</v>
      </c>
      <c r="AH48" s="515">
        <v>-338700</v>
      </c>
      <c r="AI48" s="515">
        <v>-347200</v>
      </c>
      <c r="AJ48" s="515">
        <v>-355900</v>
      </c>
      <c r="AK48" s="515">
        <v>-364800</v>
      </c>
      <c r="AL48" s="515">
        <v>-373900</v>
      </c>
    </row>
    <row r="49" spans="7:38" s="5" customFormat="1">
      <c r="G49" s="118"/>
      <c r="H49" s="19" t="s">
        <v>37</v>
      </c>
      <c r="I49" s="457"/>
      <c r="J49" s="457"/>
      <c r="K49" s="457"/>
      <c r="L49" s="557">
        <v>0</v>
      </c>
      <c r="M49" s="557">
        <v>0</v>
      </c>
      <c r="N49" s="557">
        <v>0</v>
      </c>
      <c r="O49" s="557">
        <v>0</v>
      </c>
      <c r="P49" s="557">
        <v>0</v>
      </c>
      <c r="Q49" s="557">
        <v>0</v>
      </c>
      <c r="R49" s="557">
        <v>0</v>
      </c>
      <c r="S49" s="557">
        <v>0</v>
      </c>
      <c r="T49" s="557">
        <v>0</v>
      </c>
      <c r="U49" s="557">
        <v>0</v>
      </c>
      <c r="V49" s="557">
        <v>-24079448.460492674</v>
      </c>
      <c r="W49" s="557">
        <v>-18744258.265199997</v>
      </c>
      <c r="X49" s="557">
        <v>-19547744.201700002</v>
      </c>
      <c r="Y49" s="557">
        <v>-20036600</v>
      </c>
      <c r="Z49" s="557">
        <v>-20537800</v>
      </c>
      <c r="AA49" s="557">
        <v>-21051200</v>
      </c>
      <c r="AB49" s="557">
        <v>-21577400</v>
      </c>
      <c r="AC49" s="557">
        <v>-22117000</v>
      </c>
      <c r="AD49" s="557">
        <v>-22669900</v>
      </c>
      <c r="AE49" s="557">
        <v>-23236500</v>
      </c>
      <c r="AF49" s="557">
        <v>-23817800</v>
      </c>
      <c r="AG49" s="557">
        <v>-24413400</v>
      </c>
      <c r="AH49" s="557">
        <v>-25023900</v>
      </c>
      <c r="AI49" s="557">
        <v>-25649700</v>
      </c>
      <c r="AJ49" s="557">
        <v>-26290900</v>
      </c>
      <c r="AK49" s="557">
        <v>-26948600</v>
      </c>
      <c r="AL49" s="557">
        <v>-27622100</v>
      </c>
    </row>
    <row r="50" spans="7:38" s="5" customFormat="1">
      <c r="G50" s="118"/>
      <c r="H50" s="528"/>
      <c r="I50" s="457"/>
      <c r="J50" s="457"/>
      <c r="K50" s="457"/>
      <c r="L50" s="515"/>
      <c r="M50" s="515"/>
      <c r="N50" s="515"/>
      <c r="O50" s="515"/>
      <c r="P50" s="515"/>
      <c r="Q50" s="515"/>
      <c r="R50" s="515"/>
      <c r="S50" s="515"/>
      <c r="T50" s="515"/>
      <c r="U50" s="515"/>
      <c r="V50" s="515"/>
      <c r="W50" s="515"/>
      <c r="X50" s="515"/>
      <c r="Y50" s="515"/>
      <c r="Z50" s="515"/>
      <c r="AA50" s="515"/>
      <c r="AB50" s="515"/>
      <c r="AC50" s="515"/>
      <c r="AD50" s="515"/>
      <c r="AE50" s="515"/>
      <c r="AF50" s="515"/>
      <c r="AG50" s="515"/>
      <c r="AH50" s="515"/>
      <c r="AI50" s="515"/>
      <c r="AJ50" s="515"/>
      <c r="AK50" s="515"/>
      <c r="AL50" s="515"/>
    </row>
    <row r="51" spans="7:38" s="5" customFormat="1">
      <c r="G51" s="118"/>
      <c r="H51" s="528"/>
      <c r="I51" s="457"/>
      <c r="J51" s="457"/>
      <c r="K51" s="457"/>
      <c r="L51" s="515"/>
      <c r="M51" s="515"/>
      <c r="N51" s="515"/>
      <c r="O51" s="515"/>
      <c r="P51" s="515"/>
      <c r="Q51" s="515"/>
      <c r="R51" s="515"/>
      <c r="S51" s="515"/>
      <c r="T51" s="515"/>
      <c r="U51" s="515"/>
      <c r="V51" s="515"/>
      <c r="W51" s="515"/>
      <c r="X51" s="515"/>
      <c r="Y51" s="515"/>
      <c r="Z51" s="515"/>
      <c r="AA51" s="515"/>
      <c r="AB51" s="515"/>
      <c r="AC51" s="515"/>
      <c r="AD51" s="515"/>
      <c r="AE51" s="515"/>
      <c r="AF51" s="515"/>
      <c r="AG51" s="515"/>
      <c r="AH51" s="515"/>
      <c r="AI51" s="515"/>
      <c r="AJ51" s="515"/>
      <c r="AK51" s="515"/>
      <c r="AL51" s="515"/>
    </row>
    <row r="52" spans="7:38" s="5" customFormat="1">
      <c r="G52" s="118" t="s">
        <v>1730</v>
      </c>
      <c r="H52" s="528"/>
      <c r="I52" s="457"/>
      <c r="J52" s="457"/>
      <c r="K52" s="457"/>
      <c r="L52" s="515"/>
      <c r="M52" s="515"/>
      <c r="N52" s="515"/>
      <c r="O52" s="515"/>
      <c r="P52" s="515"/>
      <c r="Q52" s="515"/>
      <c r="R52" s="515"/>
      <c r="S52" s="515"/>
      <c r="T52" s="515"/>
      <c r="U52" s="515"/>
      <c r="V52" s="515"/>
      <c r="W52" s="515"/>
      <c r="X52" s="515"/>
      <c r="Y52" s="515"/>
      <c r="Z52" s="515"/>
      <c r="AA52" s="515"/>
      <c r="AB52" s="515"/>
      <c r="AC52" s="515"/>
      <c r="AD52" s="515"/>
      <c r="AE52" s="515"/>
      <c r="AF52" s="515"/>
      <c r="AG52" s="515"/>
      <c r="AH52" s="515"/>
      <c r="AI52" s="515"/>
      <c r="AJ52" s="515"/>
      <c r="AK52" s="515"/>
      <c r="AL52" s="515"/>
    </row>
    <row r="53" spans="7:38" s="5" customFormat="1" ht="15">
      <c r="G53" s="20"/>
      <c r="H53" s="284" t="s">
        <v>1683</v>
      </c>
      <c r="I53" s="457"/>
      <c r="J53" s="457"/>
      <c r="K53" s="457"/>
      <c r="L53" s="515">
        <v>0</v>
      </c>
      <c r="M53" s="515">
        <v>0</v>
      </c>
      <c r="N53" s="515">
        <v>0</v>
      </c>
      <c r="O53" s="515">
        <v>0</v>
      </c>
      <c r="P53" s="515">
        <v>0</v>
      </c>
      <c r="Q53" s="515">
        <v>0</v>
      </c>
      <c r="R53" s="515">
        <v>0</v>
      </c>
      <c r="S53" s="515">
        <v>0</v>
      </c>
      <c r="T53" s="515">
        <v>0</v>
      </c>
      <c r="U53" s="515">
        <v>0</v>
      </c>
      <c r="V53" s="515">
        <v>216292942.0329912</v>
      </c>
      <c r="W53" s="515">
        <v>223185374.44462481</v>
      </c>
      <c r="X53" s="515">
        <v>226460266.84207991</v>
      </c>
      <c r="Y53" s="515">
        <v>233817000</v>
      </c>
      <c r="Z53" s="515">
        <v>242908100</v>
      </c>
      <c r="AA53" s="515">
        <v>252748800</v>
      </c>
      <c r="AB53" s="515">
        <v>263153500</v>
      </c>
      <c r="AC53" s="515">
        <v>272374200</v>
      </c>
      <c r="AD53" s="515">
        <v>281085800</v>
      </c>
      <c r="AE53" s="515">
        <v>290044300</v>
      </c>
      <c r="AF53" s="515">
        <v>299290200</v>
      </c>
      <c r="AG53" s="515">
        <v>308941400</v>
      </c>
      <c r="AH53" s="515">
        <v>318984300</v>
      </c>
      <c r="AI53" s="515">
        <v>329273500</v>
      </c>
      <c r="AJ53" s="515">
        <v>339933700</v>
      </c>
      <c r="AK53" s="515">
        <v>350979300</v>
      </c>
      <c r="AL53" s="515">
        <v>362429000</v>
      </c>
    </row>
    <row r="54" spans="7:38" s="5" customFormat="1" ht="15">
      <c r="G54" s="20"/>
      <c r="H54" s="284" t="s">
        <v>1725</v>
      </c>
      <c r="I54" s="457"/>
      <c r="J54" s="457"/>
      <c r="K54" s="457"/>
      <c r="L54" s="515">
        <v>0</v>
      </c>
      <c r="M54" s="515">
        <v>0</v>
      </c>
      <c r="N54" s="515">
        <v>0</v>
      </c>
      <c r="O54" s="515">
        <v>0</v>
      </c>
      <c r="P54" s="515">
        <v>0</v>
      </c>
      <c r="Q54" s="515">
        <v>0</v>
      </c>
      <c r="R54" s="515">
        <v>0</v>
      </c>
      <c r="S54" s="515">
        <v>0</v>
      </c>
      <c r="T54" s="515">
        <v>0</v>
      </c>
      <c r="U54" s="515">
        <v>0</v>
      </c>
      <c r="V54" s="515">
        <v>609416.17150334129</v>
      </c>
      <c r="W54" s="515">
        <v>1040472.4999981599</v>
      </c>
      <c r="X54" s="515">
        <v>1040442.84756969</v>
      </c>
      <c r="Y54" s="515">
        <v>1081000</v>
      </c>
      <c r="Z54" s="515">
        <v>1127800</v>
      </c>
      <c r="AA54" s="515">
        <v>1177200</v>
      </c>
      <c r="AB54" s="515">
        <v>1228300</v>
      </c>
      <c r="AC54" s="515">
        <v>1270900</v>
      </c>
      <c r="AD54" s="515">
        <v>1314900</v>
      </c>
      <c r="AE54" s="515">
        <v>1360500</v>
      </c>
      <c r="AF54" s="515">
        <v>1407800</v>
      </c>
      <c r="AG54" s="515">
        <v>1456800</v>
      </c>
      <c r="AH54" s="515">
        <v>1507600</v>
      </c>
      <c r="AI54" s="515">
        <v>1560400</v>
      </c>
      <c r="AJ54" s="515">
        <v>1615300</v>
      </c>
      <c r="AK54" s="515">
        <v>1672200</v>
      </c>
      <c r="AL54" s="515">
        <v>1731200</v>
      </c>
    </row>
    <row r="55" spans="7:38" s="5" customFormat="1" ht="15">
      <c r="G55" s="20"/>
      <c r="H55" s="284" t="s">
        <v>1726</v>
      </c>
      <c r="I55" s="457"/>
      <c r="J55" s="457"/>
      <c r="K55" s="457"/>
      <c r="L55" s="515">
        <v>0</v>
      </c>
      <c r="M55" s="515">
        <v>0</v>
      </c>
      <c r="N55" s="515">
        <v>0</v>
      </c>
      <c r="O55" s="515">
        <v>0</v>
      </c>
      <c r="P55" s="515">
        <v>0</v>
      </c>
      <c r="Q55" s="515">
        <v>0</v>
      </c>
      <c r="R55" s="515">
        <v>0</v>
      </c>
      <c r="S55" s="515">
        <v>0</v>
      </c>
      <c r="T55" s="515">
        <v>0</v>
      </c>
      <c r="U55" s="515">
        <v>0</v>
      </c>
      <c r="V55" s="515">
        <v>8979321.3953140844</v>
      </c>
      <c r="W55" s="515">
        <v>9390669.7101499997</v>
      </c>
      <c r="X55" s="515">
        <v>9646831.7640166711</v>
      </c>
      <c r="Y55" s="515">
        <v>10023600</v>
      </c>
      <c r="Z55" s="515">
        <v>10458300</v>
      </c>
      <c r="AA55" s="515">
        <v>10918200</v>
      </c>
      <c r="AB55" s="515">
        <v>11392600</v>
      </c>
      <c r="AC55" s="515">
        <v>11787800</v>
      </c>
      <c r="AD55" s="515">
        <v>12196900</v>
      </c>
      <c r="AE55" s="515">
        <v>12620600</v>
      </c>
      <c r="AF55" s="515">
        <v>13059300</v>
      </c>
      <c r="AG55" s="515">
        <v>13514700</v>
      </c>
      <c r="AH55" s="515">
        <v>13987400</v>
      </c>
      <c r="AI55" s="515">
        <v>14478100</v>
      </c>
      <c r="AJ55" s="515">
        <v>14987600</v>
      </c>
      <c r="AK55" s="515">
        <v>15516500</v>
      </c>
      <c r="AL55" s="515">
        <v>16065400</v>
      </c>
    </row>
    <row r="56" spans="7:38" s="5" customFormat="1" ht="15">
      <c r="G56" s="20"/>
      <c r="H56" s="284" t="s">
        <v>780</v>
      </c>
      <c r="I56" s="457"/>
      <c r="J56" s="457"/>
      <c r="K56" s="457"/>
      <c r="L56" s="515">
        <v>0</v>
      </c>
      <c r="M56" s="515">
        <v>0</v>
      </c>
      <c r="N56" s="515">
        <v>0</v>
      </c>
      <c r="O56" s="515">
        <v>0</v>
      </c>
      <c r="P56" s="515">
        <v>0</v>
      </c>
      <c r="Q56" s="515">
        <v>0</v>
      </c>
      <c r="R56" s="515">
        <v>0</v>
      </c>
      <c r="S56" s="515">
        <v>0</v>
      </c>
      <c r="T56" s="515">
        <v>0</v>
      </c>
      <c r="U56" s="515">
        <v>0</v>
      </c>
      <c r="V56" s="515">
        <v>53603007.861587688</v>
      </c>
      <c r="W56" s="515">
        <v>56848222.512509249</v>
      </c>
      <c r="X56" s="515">
        <v>57776676.972090662</v>
      </c>
      <c r="Y56" s="515">
        <v>59909400</v>
      </c>
      <c r="Z56" s="515">
        <v>62341900</v>
      </c>
      <c r="AA56" s="515">
        <v>64907300</v>
      </c>
      <c r="AB56" s="515">
        <v>67552600</v>
      </c>
      <c r="AC56" s="515">
        <v>69801200</v>
      </c>
      <c r="AD56" s="515">
        <v>72126900</v>
      </c>
      <c r="AE56" s="515">
        <v>74532700</v>
      </c>
      <c r="AF56" s="515">
        <v>77020900</v>
      </c>
      <c r="AG56" s="515">
        <v>79600500</v>
      </c>
      <c r="AH56" s="515">
        <v>82274900</v>
      </c>
      <c r="AI56" s="515">
        <v>85047700</v>
      </c>
      <c r="AJ56" s="515">
        <v>87922300</v>
      </c>
      <c r="AK56" s="515">
        <v>90902700</v>
      </c>
      <c r="AL56" s="515">
        <v>93992500</v>
      </c>
    </row>
    <row r="57" spans="7:38" s="5" customFormat="1" ht="15">
      <c r="G57" s="20"/>
      <c r="H57" s="284" t="s">
        <v>785</v>
      </c>
      <c r="I57" s="457"/>
      <c r="J57" s="457"/>
      <c r="K57" s="457"/>
      <c r="L57" s="515">
        <v>0</v>
      </c>
      <c r="M57" s="515">
        <v>0</v>
      </c>
      <c r="N57" s="515">
        <v>0</v>
      </c>
      <c r="O57" s="515">
        <v>0</v>
      </c>
      <c r="P57" s="515">
        <v>0</v>
      </c>
      <c r="Q57" s="515">
        <v>0</v>
      </c>
      <c r="R57" s="515">
        <v>0</v>
      </c>
      <c r="S57" s="515">
        <v>0</v>
      </c>
      <c r="T57" s="515">
        <v>0</v>
      </c>
      <c r="U57" s="515">
        <v>0</v>
      </c>
      <c r="V57" s="515">
        <v>26499007.601910394</v>
      </c>
      <c r="W57" s="515">
        <v>31125282.066719998</v>
      </c>
      <c r="X57" s="515">
        <v>31456983.478783999</v>
      </c>
      <c r="Y57" s="515">
        <v>32675700</v>
      </c>
      <c r="Z57" s="515">
        <v>34079600</v>
      </c>
      <c r="AA57" s="515">
        <v>35563700</v>
      </c>
      <c r="AB57" s="515">
        <v>37094900</v>
      </c>
      <c r="AC57" s="515">
        <v>38373700</v>
      </c>
      <c r="AD57" s="515">
        <v>39697600</v>
      </c>
      <c r="AE57" s="515">
        <v>41068400</v>
      </c>
      <c r="AF57" s="515">
        <v>42487400</v>
      </c>
      <c r="AG57" s="515">
        <v>43960300</v>
      </c>
      <c r="AH57" s="515">
        <v>45489100</v>
      </c>
      <c r="AI57" s="515">
        <v>47075900</v>
      </c>
      <c r="AJ57" s="515">
        <v>48722800</v>
      </c>
      <c r="AK57" s="515">
        <v>50432000</v>
      </c>
      <c r="AL57" s="515">
        <v>52205900</v>
      </c>
    </row>
    <row r="58" spans="7:38" s="5" customFormat="1" ht="15">
      <c r="G58" s="20"/>
      <c r="H58" s="284" t="s">
        <v>671</v>
      </c>
      <c r="I58" s="457"/>
      <c r="J58" s="457"/>
      <c r="K58" s="457"/>
      <c r="L58" s="515">
        <v>0</v>
      </c>
      <c r="M58" s="515">
        <v>0</v>
      </c>
      <c r="N58" s="515">
        <v>0</v>
      </c>
      <c r="O58" s="515">
        <v>0</v>
      </c>
      <c r="P58" s="515">
        <v>0</v>
      </c>
      <c r="Q58" s="515">
        <v>0</v>
      </c>
      <c r="R58" s="515">
        <v>0</v>
      </c>
      <c r="S58" s="515">
        <v>0</v>
      </c>
      <c r="T58" s="515">
        <v>0</v>
      </c>
      <c r="U58" s="515">
        <v>0</v>
      </c>
      <c r="V58" s="515">
        <v>16457631.420201896</v>
      </c>
      <c r="W58" s="515">
        <v>17883897.863120001</v>
      </c>
      <c r="X58" s="515">
        <v>18048105.810335319</v>
      </c>
      <c r="Y58" s="515">
        <v>18661000</v>
      </c>
      <c r="Z58" s="515">
        <v>19347400</v>
      </c>
      <c r="AA58" s="515">
        <v>20068100</v>
      </c>
      <c r="AB58" s="515">
        <v>20810300</v>
      </c>
      <c r="AC58" s="515">
        <v>21462500</v>
      </c>
      <c r="AD58" s="515">
        <v>22135600</v>
      </c>
      <c r="AE58" s="515">
        <v>22830800</v>
      </c>
      <c r="AF58" s="515">
        <v>23548400</v>
      </c>
      <c r="AG58" s="515">
        <v>24290900</v>
      </c>
      <c r="AH58" s="515">
        <v>25059200</v>
      </c>
      <c r="AI58" s="515">
        <v>25854100</v>
      </c>
      <c r="AJ58" s="515">
        <v>26676600</v>
      </c>
      <c r="AK58" s="515">
        <v>27527500</v>
      </c>
      <c r="AL58" s="515">
        <v>28407800</v>
      </c>
    </row>
    <row r="59" spans="7:38" s="5" customFormat="1" ht="15">
      <c r="G59" s="20"/>
      <c r="H59" s="284" t="s">
        <v>1727</v>
      </c>
      <c r="I59" s="457"/>
      <c r="J59" s="457"/>
      <c r="K59" s="457"/>
      <c r="L59" s="515">
        <v>0</v>
      </c>
      <c r="M59" s="515">
        <v>0</v>
      </c>
      <c r="N59" s="515">
        <v>0</v>
      </c>
      <c r="O59" s="515">
        <v>0</v>
      </c>
      <c r="P59" s="515">
        <v>0</v>
      </c>
      <c r="Q59" s="515">
        <v>0</v>
      </c>
      <c r="R59" s="515">
        <v>0</v>
      </c>
      <c r="S59" s="515">
        <v>0</v>
      </c>
      <c r="T59" s="515">
        <v>0</v>
      </c>
      <c r="U59" s="515">
        <v>0</v>
      </c>
      <c r="V59" s="515">
        <v>2838764.2222543387</v>
      </c>
      <c r="W59" s="515">
        <v>3016780.7925</v>
      </c>
      <c r="X59" s="515">
        <v>3072007.7217999999</v>
      </c>
      <c r="Y59" s="515">
        <v>3191400</v>
      </c>
      <c r="Z59" s="515">
        <v>3329100</v>
      </c>
      <c r="AA59" s="515">
        <v>3474600</v>
      </c>
      <c r="AB59" s="515">
        <v>3624700</v>
      </c>
      <c r="AC59" s="515">
        <v>3750000</v>
      </c>
      <c r="AD59" s="515">
        <v>3879700</v>
      </c>
      <c r="AE59" s="515">
        <v>4014000</v>
      </c>
      <c r="AF59" s="515">
        <v>4153000</v>
      </c>
      <c r="AG59" s="515">
        <v>4297300</v>
      </c>
      <c r="AH59" s="515">
        <v>4447100</v>
      </c>
      <c r="AI59" s="515">
        <v>4602500</v>
      </c>
      <c r="AJ59" s="515">
        <v>4763900</v>
      </c>
      <c r="AK59" s="515">
        <v>4931400</v>
      </c>
      <c r="AL59" s="515">
        <v>5105300</v>
      </c>
    </row>
    <row r="60" spans="7:38" s="5" customFormat="1" ht="15">
      <c r="G60" s="20"/>
      <c r="H60" s="284" t="s">
        <v>1728</v>
      </c>
      <c r="I60" s="457"/>
      <c r="J60" s="457"/>
      <c r="K60" s="457"/>
      <c r="L60" s="515">
        <v>0</v>
      </c>
      <c r="M60" s="515">
        <v>0</v>
      </c>
      <c r="N60" s="515">
        <v>0</v>
      </c>
      <c r="O60" s="515">
        <v>0</v>
      </c>
      <c r="P60" s="515">
        <v>0</v>
      </c>
      <c r="Q60" s="515">
        <v>0</v>
      </c>
      <c r="R60" s="515">
        <v>0</v>
      </c>
      <c r="S60" s="515">
        <v>0</v>
      </c>
      <c r="T60" s="515">
        <v>0</v>
      </c>
      <c r="U60" s="515">
        <v>0</v>
      </c>
      <c r="V60" s="515">
        <v>14974005.487483939</v>
      </c>
      <c r="W60" s="515">
        <v>12969975.969005501</v>
      </c>
      <c r="X60" s="515">
        <v>13228520.69172783</v>
      </c>
      <c r="Y60" s="515">
        <v>13706900</v>
      </c>
      <c r="Z60" s="515">
        <v>14250100</v>
      </c>
      <c r="AA60" s="515">
        <v>14822300</v>
      </c>
      <c r="AB60" s="515">
        <v>15412100</v>
      </c>
      <c r="AC60" s="515">
        <v>15917500</v>
      </c>
      <c r="AD60" s="515">
        <v>16440000</v>
      </c>
      <c r="AE60" s="515">
        <v>16980200</v>
      </c>
      <c r="AF60" s="515">
        <v>17538800</v>
      </c>
      <c r="AG60" s="515">
        <v>18117600</v>
      </c>
      <c r="AH60" s="515">
        <v>18717300</v>
      </c>
      <c r="AI60" s="515">
        <v>19338700</v>
      </c>
      <c r="AJ60" s="515">
        <v>19982700</v>
      </c>
      <c r="AK60" s="515">
        <v>20650100</v>
      </c>
      <c r="AL60" s="515">
        <v>21341700</v>
      </c>
    </row>
    <row r="61" spans="7:38" s="5" customFormat="1" ht="15">
      <c r="G61" s="20"/>
      <c r="H61" s="284" t="s">
        <v>786</v>
      </c>
      <c r="I61" s="457"/>
      <c r="J61" s="457"/>
      <c r="K61" s="457"/>
      <c r="L61" s="515">
        <v>0</v>
      </c>
      <c r="M61" s="515">
        <v>0</v>
      </c>
      <c r="N61" s="515">
        <v>0</v>
      </c>
      <c r="O61" s="515">
        <v>0</v>
      </c>
      <c r="P61" s="515">
        <v>0</v>
      </c>
      <c r="Q61" s="515">
        <v>0</v>
      </c>
      <c r="R61" s="515">
        <v>0</v>
      </c>
      <c r="S61" s="515">
        <v>0</v>
      </c>
      <c r="T61" s="515">
        <v>0</v>
      </c>
      <c r="U61" s="515">
        <v>0</v>
      </c>
      <c r="V61" s="515">
        <v>15633726.268687673</v>
      </c>
      <c r="W61" s="515">
        <v>17120732.748970851</v>
      </c>
      <c r="X61" s="515">
        <v>17157854.799967811</v>
      </c>
      <c r="Y61" s="515">
        <v>17814200</v>
      </c>
      <c r="Z61" s="515">
        <v>18568200</v>
      </c>
      <c r="AA61" s="515">
        <v>19365000</v>
      </c>
      <c r="AB61" s="515">
        <v>20187000</v>
      </c>
      <c r="AC61" s="515">
        <v>20876500</v>
      </c>
      <c r="AD61" s="515">
        <v>21590200</v>
      </c>
      <c r="AE61" s="515">
        <v>22329000</v>
      </c>
      <c r="AF61" s="515">
        <v>23093800</v>
      </c>
      <c r="AG61" s="515">
        <v>23887200</v>
      </c>
      <c r="AH61" s="515">
        <v>24710600</v>
      </c>
      <c r="AI61" s="515">
        <v>25564700</v>
      </c>
      <c r="AJ61" s="515">
        <v>26451200</v>
      </c>
      <c r="AK61" s="515">
        <v>27370800</v>
      </c>
      <c r="AL61" s="515">
        <v>28325000</v>
      </c>
    </row>
    <row r="62" spans="7:38" s="5" customFormat="1" ht="15">
      <c r="G62" s="20"/>
      <c r="H62" s="284" t="s">
        <v>1729</v>
      </c>
      <c r="I62" s="457"/>
      <c r="J62" s="457"/>
      <c r="K62" s="457"/>
      <c r="L62" s="515">
        <v>0</v>
      </c>
      <c r="M62" s="515">
        <v>0</v>
      </c>
      <c r="N62" s="515">
        <v>0</v>
      </c>
      <c r="O62" s="515">
        <v>0</v>
      </c>
      <c r="P62" s="515">
        <v>0</v>
      </c>
      <c r="Q62" s="515">
        <v>0</v>
      </c>
      <c r="R62" s="515">
        <v>0</v>
      </c>
      <c r="S62" s="515">
        <v>0</v>
      </c>
      <c r="T62" s="515">
        <v>0</v>
      </c>
      <c r="U62" s="515">
        <v>0</v>
      </c>
      <c r="V62" s="515">
        <v>13030025.508939266</v>
      </c>
      <c r="W62" s="515">
        <v>14482374.392505001</v>
      </c>
      <c r="X62" s="515">
        <v>14676615.426194999</v>
      </c>
      <c r="Y62" s="515">
        <v>15207300</v>
      </c>
      <c r="Z62" s="515">
        <v>15809700</v>
      </c>
      <c r="AA62" s="515">
        <v>16444400</v>
      </c>
      <c r="AB62" s="515">
        <v>17098600</v>
      </c>
      <c r="AC62" s="515">
        <v>17659200</v>
      </c>
      <c r="AD62" s="515">
        <v>18238800</v>
      </c>
      <c r="AE62" s="515">
        <v>18838200</v>
      </c>
      <c r="AF62" s="515">
        <v>19457700</v>
      </c>
      <c r="AG62" s="515">
        <v>20099700</v>
      </c>
      <c r="AH62" s="515">
        <v>20765200</v>
      </c>
      <c r="AI62" s="515">
        <v>21454600</v>
      </c>
      <c r="AJ62" s="515">
        <v>22168800</v>
      </c>
      <c r="AK62" s="515">
        <v>22909100</v>
      </c>
      <c r="AL62" s="515">
        <v>23676300</v>
      </c>
    </row>
    <row r="63" spans="7:38" s="5" customFormat="1" ht="15">
      <c r="G63" s="20"/>
      <c r="H63" s="284" t="s">
        <v>660</v>
      </c>
      <c r="I63" s="457"/>
      <c r="J63" s="457"/>
      <c r="K63" s="457"/>
      <c r="L63" s="515">
        <v>0</v>
      </c>
      <c r="M63" s="515">
        <v>0</v>
      </c>
      <c r="N63" s="515">
        <v>0</v>
      </c>
      <c r="O63" s="515">
        <v>0</v>
      </c>
      <c r="P63" s="515">
        <v>0</v>
      </c>
      <c r="Q63" s="515">
        <v>0</v>
      </c>
      <c r="R63" s="515">
        <v>0</v>
      </c>
      <c r="S63" s="515">
        <v>0</v>
      </c>
      <c r="T63" s="515">
        <v>0</v>
      </c>
      <c r="U63" s="515">
        <v>0</v>
      </c>
      <c r="V63" s="515">
        <v>12193467.050690586</v>
      </c>
      <c r="W63" s="515">
        <v>12364663.35400125</v>
      </c>
      <c r="X63" s="515">
        <v>12380600.808466662</v>
      </c>
      <c r="Y63" s="515">
        <v>12822600</v>
      </c>
      <c r="Z63" s="515">
        <v>13323200</v>
      </c>
      <c r="AA63" s="515">
        <v>13850200</v>
      </c>
      <c r="AB63" s="515">
        <v>14393400</v>
      </c>
      <c r="AC63" s="515">
        <v>14861000</v>
      </c>
      <c r="AD63" s="515">
        <v>15344300</v>
      </c>
      <c r="AE63" s="515">
        <v>15843900</v>
      </c>
      <c r="AF63" s="515">
        <v>16360400</v>
      </c>
      <c r="AG63" s="515">
        <v>16895400</v>
      </c>
      <c r="AH63" s="515">
        <v>17449500</v>
      </c>
      <c r="AI63" s="515">
        <v>18023500</v>
      </c>
      <c r="AJ63" s="515">
        <v>18618200</v>
      </c>
      <c r="AK63" s="515">
        <v>19234200</v>
      </c>
      <c r="AL63" s="515">
        <v>19872400</v>
      </c>
    </row>
    <row r="64" spans="7:38" s="5" customFormat="1" ht="15">
      <c r="G64" s="20"/>
      <c r="H64" s="284" t="s">
        <v>792</v>
      </c>
      <c r="I64" s="457"/>
      <c r="J64" s="457"/>
      <c r="K64" s="457"/>
      <c r="L64" s="515">
        <v>0</v>
      </c>
      <c r="M64" s="515">
        <v>0</v>
      </c>
      <c r="N64" s="515">
        <v>0</v>
      </c>
      <c r="O64" s="515">
        <v>0</v>
      </c>
      <c r="P64" s="515">
        <v>0</v>
      </c>
      <c r="Q64" s="515">
        <v>0</v>
      </c>
      <c r="R64" s="515">
        <v>0</v>
      </c>
      <c r="S64" s="515">
        <v>0</v>
      </c>
      <c r="T64" s="515">
        <v>0</v>
      </c>
      <c r="U64" s="515">
        <v>0</v>
      </c>
      <c r="V64" s="515">
        <v>5440201.7889282908</v>
      </c>
      <c r="W64" s="515">
        <v>5564524.0895093</v>
      </c>
      <c r="X64" s="515">
        <v>5554303.2525907001</v>
      </c>
      <c r="Y64" s="515">
        <v>5766300</v>
      </c>
      <c r="Z64" s="515">
        <v>6009900</v>
      </c>
      <c r="AA64" s="515">
        <v>6267300</v>
      </c>
      <c r="AB64" s="515">
        <v>6532900</v>
      </c>
      <c r="AC64" s="515">
        <v>6755800</v>
      </c>
      <c r="AD64" s="515">
        <v>6986500</v>
      </c>
      <c r="AE64" s="515">
        <v>7225300</v>
      </c>
      <c r="AF64" s="515">
        <v>7472400</v>
      </c>
      <c r="AG64" s="515">
        <v>7728800</v>
      </c>
      <c r="AH64" s="515">
        <v>7994900</v>
      </c>
      <c r="AI64" s="515">
        <v>8271000</v>
      </c>
      <c r="AJ64" s="515">
        <v>8557400</v>
      </c>
      <c r="AK64" s="515">
        <v>8854600</v>
      </c>
      <c r="AL64" s="515">
        <v>9162900</v>
      </c>
    </row>
    <row r="65" spans="7:208" s="5" customFormat="1">
      <c r="G65" s="20"/>
      <c r="H65" s="19" t="s">
        <v>37</v>
      </c>
      <c r="I65" s="457"/>
      <c r="J65" s="457"/>
      <c r="K65" s="457"/>
      <c r="L65" s="557">
        <v>0</v>
      </c>
      <c r="M65" s="557">
        <v>0</v>
      </c>
      <c r="N65" s="557">
        <v>0</v>
      </c>
      <c r="O65" s="557">
        <v>0</v>
      </c>
      <c r="P65" s="557">
        <v>0</v>
      </c>
      <c r="Q65" s="557">
        <v>0</v>
      </c>
      <c r="R65" s="557">
        <v>0</v>
      </c>
      <c r="S65" s="557">
        <v>0</v>
      </c>
      <c r="T65" s="557">
        <v>0</v>
      </c>
      <c r="U65" s="557">
        <v>0</v>
      </c>
      <c r="V65" s="557">
        <v>386551516.81049269</v>
      </c>
      <c r="W65" s="557">
        <v>404992970.44361418</v>
      </c>
      <c r="X65" s="557">
        <v>410499210.41562438</v>
      </c>
      <c r="Y65" s="557">
        <v>424676400</v>
      </c>
      <c r="Z65" s="557">
        <v>441553300</v>
      </c>
      <c r="AA65" s="557">
        <v>459607100</v>
      </c>
      <c r="AB65" s="557">
        <v>478480900</v>
      </c>
      <c r="AC65" s="557">
        <v>494890300</v>
      </c>
      <c r="AD65" s="557">
        <v>511037200</v>
      </c>
      <c r="AE65" s="557">
        <v>527687900</v>
      </c>
      <c r="AF65" s="557">
        <v>544890100</v>
      </c>
      <c r="AG65" s="557">
        <v>562790600</v>
      </c>
      <c r="AH65" s="557">
        <v>581387100</v>
      </c>
      <c r="AI65" s="557">
        <v>600544700</v>
      </c>
      <c r="AJ65" s="557">
        <v>620400500</v>
      </c>
      <c r="AK65" s="557">
        <v>640980400</v>
      </c>
      <c r="AL65" s="557">
        <v>662315400</v>
      </c>
    </row>
    <row r="66" spans="7:208" s="5" customFormat="1" ht="15">
      <c r="G66" s="158"/>
      <c r="H66" s="457"/>
      <c r="I66" s="457"/>
      <c r="J66" s="457"/>
      <c r="K66" s="457"/>
      <c r="L66" s="1172"/>
      <c r="M66" s="1172"/>
      <c r="N66" s="1172"/>
      <c r="O66" s="1172"/>
      <c r="P66" s="1172"/>
      <c r="Q66" s="1172"/>
      <c r="R66" s="1172"/>
      <c r="S66" s="1172"/>
      <c r="T66" s="1172"/>
      <c r="U66" s="1172"/>
      <c r="V66" s="1172"/>
      <c r="W66" s="1172"/>
      <c r="X66" s="1172"/>
      <c r="Y66" s="1172"/>
      <c r="Z66" s="1172"/>
      <c r="AA66" s="1172"/>
      <c r="AB66" s="1172"/>
      <c r="AC66" s="1172"/>
      <c r="AD66" s="1172"/>
      <c r="AE66" s="1172"/>
      <c r="AF66" s="1172"/>
      <c r="AG66" s="1172"/>
      <c r="AH66" s="1172"/>
      <c r="AI66" s="1172"/>
      <c r="AJ66" s="1172"/>
      <c r="AK66" s="1172"/>
      <c r="AL66" s="1172"/>
    </row>
    <row r="67" spans="7:208" s="5" customFormat="1">
      <c r="G67" s="582" t="s">
        <v>43</v>
      </c>
      <c r="H67" s="457"/>
      <c r="I67" s="457"/>
      <c r="J67" s="457"/>
      <c r="K67" s="457"/>
      <c r="L67" s="1172"/>
      <c r="M67" s="1172">
        <v>0</v>
      </c>
      <c r="N67" s="1172">
        <v>0</v>
      </c>
      <c r="O67" s="1172">
        <v>0</v>
      </c>
      <c r="P67" s="1172">
        <v>0</v>
      </c>
      <c r="Q67" s="1172">
        <v>0</v>
      </c>
      <c r="R67" s="1172">
        <v>0</v>
      </c>
      <c r="S67" s="1172">
        <v>0</v>
      </c>
      <c r="T67" s="1172">
        <v>0</v>
      </c>
      <c r="U67" s="1172">
        <v>0</v>
      </c>
      <c r="V67" s="1172">
        <v>26409500</v>
      </c>
      <c r="W67" s="1172">
        <v>26565700</v>
      </c>
      <c r="X67" s="1172">
        <v>27644213</v>
      </c>
      <c r="Y67" s="1172">
        <v>27653700</v>
      </c>
      <c r="Z67" s="1172">
        <v>28362800</v>
      </c>
      <c r="AA67" s="1172">
        <v>29362900</v>
      </c>
      <c r="AB67" s="1172">
        <v>30651600</v>
      </c>
      <c r="AC67" s="1172">
        <v>32126700</v>
      </c>
      <c r="AD67" s="1172">
        <v>32827200</v>
      </c>
      <c r="AE67" s="1172">
        <v>33498400</v>
      </c>
      <c r="AF67" s="1172">
        <v>34173100</v>
      </c>
      <c r="AG67" s="1172">
        <v>34937300</v>
      </c>
      <c r="AH67" s="1172">
        <v>35766199.999999993</v>
      </c>
      <c r="AI67" s="1172">
        <v>36503000</v>
      </c>
      <c r="AJ67" s="1172">
        <v>37259500</v>
      </c>
      <c r="AK67" s="1172">
        <v>38036799.999999993</v>
      </c>
      <c r="AL67" s="1172">
        <v>38840500</v>
      </c>
    </row>
    <row r="68" spans="7:208" s="5" customFormat="1" ht="15">
      <c r="G68" s="457"/>
      <c r="H68" s="528" t="s">
        <v>631</v>
      </c>
      <c r="I68" s="457"/>
      <c r="J68" s="457"/>
      <c r="K68" s="457"/>
      <c r="L68" s="1172"/>
      <c r="M68" s="1172">
        <v>0</v>
      </c>
      <c r="N68" s="1172">
        <v>0</v>
      </c>
      <c r="O68" s="1172">
        <v>0</v>
      </c>
      <c r="P68" s="1172">
        <v>0</v>
      </c>
      <c r="Q68" s="1172">
        <v>0</v>
      </c>
      <c r="R68" s="1172">
        <v>0</v>
      </c>
      <c r="S68" s="1172">
        <v>0</v>
      </c>
      <c r="T68" s="1172">
        <v>0</v>
      </c>
      <c r="U68" s="1172">
        <v>0</v>
      </c>
      <c r="V68" s="1172">
        <v>6047300</v>
      </c>
      <c r="W68" s="1172">
        <v>7189700</v>
      </c>
      <c r="X68" s="1172">
        <v>7736213</v>
      </c>
      <c r="Y68" s="1172">
        <v>6332199.3983225729</v>
      </c>
      <c r="Z68" s="1172">
        <v>6494570.5310588991</v>
      </c>
      <c r="AA68" s="1172">
        <v>6723575.4243738046</v>
      </c>
      <c r="AB68" s="1172">
        <v>7018664.5214790134</v>
      </c>
      <c r="AC68" s="1172">
        <v>7356435.8624737309</v>
      </c>
      <c r="AD68" s="1172">
        <v>7516837.7500520647</v>
      </c>
      <c r="AE68" s="1172">
        <v>7670530.4651735174</v>
      </c>
      <c r="AF68" s="1172">
        <v>7825024.6172778727</v>
      </c>
      <c r="AG68" s="1172">
        <v>8000012.6579450564</v>
      </c>
      <c r="AH68" s="1172">
        <v>8189815.833696207</v>
      </c>
      <c r="AI68" s="1172">
        <v>8358529.76769723</v>
      </c>
      <c r="AJ68" s="1172">
        <v>8531754.6470020246</v>
      </c>
      <c r="AK68" s="1172">
        <v>8709742.3518052194</v>
      </c>
      <c r="AL68" s="1172">
        <v>8893775.1812794637</v>
      </c>
    </row>
    <row r="69" spans="7:208" s="5" customFormat="1" ht="15">
      <c r="G69" s="457"/>
      <c r="H69" s="528" t="s">
        <v>634</v>
      </c>
      <c r="I69" s="457"/>
      <c r="J69" s="457"/>
      <c r="K69" s="457"/>
      <c r="L69" s="1172"/>
      <c r="M69" s="1172">
        <v>0</v>
      </c>
      <c r="N69" s="1172">
        <v>0</v>
      </c>
      <c r="O69" s="1172">
        <v>0</v>
      </c>
      <c r="P69" s="1172">
        <v>0</v>
      </c>
      <c r="Q69" s="1172">
        <v>0</v>
      </c>
      <c r="R69" s="1172">
        <v>0</v>
      </c>
      <c r="S69" s="1172">
        <v>0</v>
      </c>
      <c r="T69" s="1172">
        <v>0</v>
      </c>
      <c r="U69" s="1172">
        <v>0</v>
      </c>
      <c r="V69" s="1172">
        <v>20362200</v>
      </c>
      <c r="W69" s="1172">
        <v>19376000</v>
      </c>
      <c r="X69" s="1172">
        <v>19908000</v>
      </c>
      <c r="Y69" s="1172">
        <v>21321500.601677425</v>
      </c>
      <c r="Z69" s="1172">
        <v>21868229.4689411</v>
      </c>
      <c r="AA69" s="1172">
        <v>22639324.575626194</v>
      </c>
      <c r="AB69" s="1172">
        <v>23632935.478520986</v>
      </c>
      <c r="AC69" s="1172">
        <v>24770264.13752627</v>
      </c>
      <c r="AD69" s="1172">
        <v>25310362.249947935</v>
      </c>
      <c r="AE69" s="1172">
        <v>25827869.534826484</v>
      </c>
      <c r="AF69" s="1172">
        <v>26348075.382722128</v>
      </c>
      <c r="AG69" s="1172">
        <v>26937287.342054944</v>
      </c>
      <c r="AH69" s="1172">
        <v>27576384.166303787</v>
      </c>
      <c r="AI69" s="1172">
        <v>28144470.23230277</v>
      </c>
      <c r="AJ69" s="1172">
        <v>28727745.352997974</v>
      </c>
      <c r="AK69" s="1172">
        <v>29327057.648194775</v>
      </c>
      <c r="AL69" s="1172">
        <v>29946724.818720538</v>
      </c>
    </row>
    <row r="70" spans="7:208" s="5" customFormat="1" ht="15">
      <c r="G70" s="188"/>
      <c r="H70" s="457"/>
      <c r="I70" s="457"/>
      <c r="J70" s="457"/>
      <c r="K70" s="457"/>
      <c r="L70" s="1172"/>
      <c r="M70" s="1172"/>
      <c r="N70" s="1172"/>
      <c r="O70" s="1172"/>
      <c r="P70" s="1172"/>
      <c r="Q70" s="1172"/>
      <c r="R70" s="1172"/>
      <c r="S70" s="1172"/>
      <c r="T70" s="1172"/>
      <c r="U70" s="1172"/>
      <c r="V70" s="1172"/>
      <c r="W70" s="1172"/>
      <c r="X70" s="1172"/>
      <c r="Y70" s="1172"/>
      <c r="Z70" s="1172"/>
      <c r="AA70" s="1172"/>
      <c r="AB70" s="1172"/>
      <c r="AC70" s="1172"/>
      <c r="AD70" s="1172"/>
      <c r="AE70" s="1172"/>
      <c r="AF70" s="1172"/>
      <c r="AG70" s="1172"/>
      <c r="AH70" s="1172"/>
      <c r="AI70" s="1172"/>
      <c r="AJ70" s="1172"/>
      <c r="AK70" s="1172"/>
      <c r="AL70" s="1172"/>
    </row>
    <row r="71" spans="7:208" s="5" customFormat="1" ht="33">
      <c r="G71" s="451" t="s">
        <v>16</v>
      </c>
      <c r="H71" s="457"/>
      <c r="I71" s="457"/>
      <c r="J71" s="457"/>
      <c r="K71" s="457"/>
      <c r="L71" s="492"/>
      <c r="M71" s="1172"/>
      <c r="N71" s="1172"/>
      <c r="O71" s="1172"/>
      <c r="P71" s="1172"/>
      <c r="Q71" s="1172"/>
      <c r="R71" s="1172"/>
      <c r="S71" s="1172"/>
      <c r="T71" s="1172"/>
      <c r="U71" s="1172"/>
      <c r="V71" s="1172"/>
      <c r="W71" s="1172"/>
      <c r="X71" s="1172"/>
      <c r="Y71" s="1172"/>
      <c r="Z71" s="1172"/>
      <c r="AA71" s="1172"/>
      <c r="AB71" s="1172"/>
      <c r="AC71" s="1172"/>
      <c r="AD71" s="1172"/>
      <c r="AE71" s="1172"/>
      <c r="AF71" s="1172"/>
      <c r="AG71" s="1172"/>
      <c r="AH71" s="1172"/>
      <c r="AI71" s="1172"/>
      <c r="AJ71" s="1172"/>
      <c r="AK71" s="1172"/>
      <c r="AL71" s="1172"/>
    </row>
    <row r="72" spans="7:208" s="5" customFormat="1" ht="15">
      <c r="G72" s="28"/>
      <c r="H72" s="28"/>
      <c r="I72" s="28"/>
      <c r="J72" s="28"/>
      <c r="K72" s="28"/>
      <c r="L72" s="1581"/>
      <c r="M72" s="1581"/>
      <c r="N72" s="492"/>
      <c r="O72" s="492"/>
      <c r="P72" s="492"/>
      <c r="Q72" s="492"/>
      <c r="R72" s="492"/>
      <c r="S72" s="492"/>
      <c r="T72" s="492"/>
      <c r="U72" s="492"/>
      <c r="V72" s="492"/>
      <c r="W72" s="492"/>
      <c r="X72" s="492"/>
      <c r="Y72" s="492"/>
      <c r="Z72" s="492"/>
      <c r="AA72" s="492"/>
      <c r="AB72" s="492"/>
      <c r="AC72" s="492"/>
      <c r="AD72" s="492"/>
      <c r="AE72" s="492"/>
      <c r="AF72" s="492"/>
      <c r="AG72" s="492"/>
      <c r="AH72" s="492"/>
      <c r="AI72" s="492"/>
      <c r="AJ72" s="492"/>
      <c r="AK72" s="492"/>
      <c r="AL72" s="492"/>
      <c r="AM72" s="237"/>
      <c r="AN72" s="237"/>
      <c r="AO72" s="237"/>
      <c r="AP72" s="237"/>
      <c r="AQ72" s="237"/>
      <c r="AR72" s="237"/>
      <c r="AS72" s="237"/>
      <c r="AT72" s="237"/>
      <c r="AU72" s="237"/>
      <c r="AV72" s="237"/>
      <c r="AW72" s="237"/>
      <c r="AX72" s="237"/>
      <c r="AY72" s="237"/>
      <c r="AZ72" s="237"/>
      <c r="BA72" s="237"/>
      <c r="BB72" s="237"/>
      <c r="BC72" s="237"/>
      <c r="BD72" s="237"/>
      <c r="BE72" s="237"/>
      <c r="BF72" s="237"/>
      <c r="BG72" s="237"/>
      <c r="BH72" s="237"/>
      <c r="BI72" s="237"/>
      <c r="BJ72" s="237"/>
      <c r="BK72" s="237"/>
      <c r="BL72" s="237"/>
      <c r="BM72" s="237"/>
      <c r="BN72" s="237"/>
      <c r="BO72" s="237"/>
      <c r="BP72" s="237"/>
      <c r="BQ72" s="237"/>
      <c r="BR72" s="237"/>
      <c r="BS72" s="237"/>
      <c r="BT72" s="237"/>
      <c r="BU72" s="237"/>
      <c r="BV72" s="237"/>
      <c r="BW72" s="237"/>
      <c r="BX72" s="237"/>
      <c r="BY72" s="237"/>
      <c r="BZ72" s="237"/>
      <c r="CA72" s="237"/>
      <c r="CB72" s="237"/>
      <c r="CC72" s="237"/>
      <c r="CD72" s="237"/>
      <c r="CE72" s="237"/>
      <c r="CF72" s="237"/>
      <c r="CG72" s="237"/>
      <c r="CH72" s="237"/>
      <c r="CI72" s="237"/>
      <c r="CJ72" s="237"/>
      <c r="CK72" s="237"/>
      <c r="CL72" s="237"/>
      <c r="CM72" s="237"/>
      <c r="CN72" s="237"/>
      <c r="CO72" s="237"/>
      <c r="CP72" s="237"/>
      <c r="CQ72" s="237"/>
      <c r="CR72" s="237"/>
      <c r="CS72" s="237"/>
      <c r="CT72" s="237"/>
      <c r="CU72" s="237"/>
      <c r="CV72" s="237"/>
      <c r="CW72" s="237"/>
      <c r="CX72" s="237"/>
      <c r="CY72" s="237"/>
      <c r="CZ72" s="237"/>
      <c r="DA72" s="237"/>
      <c r="DB72" s="237"/>
      <c r="DC72" s="237"/>
      <c r="DD72" s="237"/>
      <c r="DE72" s="237"/>
      <c r="DF72" s="237"/>
      <c r="DG72" s="237"/>
      <c r="DH72" s="237"/>
      <c r="DI72" s="237"/>
      <c r="DJ72" s="237"/>
      <c r="DK72" s="237"/>
      <c r="DL72" s="237"/>
      <c r="DM72" s="237"/>
      <c r="DN72" s="237"/>
      <c r="DO72" s="237"/>
      <c r="DP72" s="237"/>
      <c r="DQ72" s="237"/>
      <c r="DR72" s="237"/>
      <c r="DS72" s="237"/>
      <c r="DT72" s="237"/>
      <c r="DU72" s="237"/>
      <c r="DV72" s="237"/>
      <c r="DW72" s="237"/>
      <c r="DX72" s="237"/>
      <c r="DY72" s="237"/>
      <c r="DZ72" s="237"/>
      <c r="EA72" s="237"/>
      <c r="EB72" s="237"/>
      <c r="EC72" s="237"/>
      <c r="ED72" s="237"/>
      <c r="EE72" s="237"/>
      <c r="EF72" s="237"/>
      <c r="EG72" s="237"/>
      <c r="EH72" s="237"/>
      <c r="EI72" s="237"/>
      <c r="EJ72" s="237"/>
      <c r="EK72" s="237"/>
      <c r="EL72" s="237"/>
      <c r="EM72" s="237"/>
      <c r="EN72" s="237"/>
      <c r="EO72" s="237"/>
      <c r="EP72" s="237"/>
      <c r="EQ72" s="237"/>
      <c r="ER72" s="237"/>
      <c r="ES72" s="237"/>
      <c r="ET72" s="237"/>
      <c r="EU72" s="237"/>
      <c r="EV72" s="237"/>
      <c r="EW72" s="237"/>
      <c r="EX72" s="237"/>
      <c r="EY72" s="237"/>
      <c r="EZ72" s="237"/>
      <c r="FA72" s="237"/>
      <c r="FB72" s="237"/>
      <c r="FC72" s="237"/>
      <c r="FD72" s="237"/>
      <c r="FE72" s="237"/>
      <c r="FF72" s="237"/>
      <c r="FG72" s="237"/>
      <c r="FH72" s="237"/>
      <c r="FI72" s="237"/>
      <c r="FJ72" s="237"/>
      <c r="FK72" s="237"/>
      <c r="FL72" s="237"/>
      <c r="FM72" s="237"/>
      <c r="FN72" s="237"/>
      <c r="FO72" s="237"/>
      <c r="FP72" s="237"/>
      <c r="FQ72" s="237"/>
      <c r="FR72" s="237"/>
      <c r="FS72" s="237"/>
      <c r="FT72" s="237"/>
      <c r="FU72" s="237"/>
      <c r="FV72" s="237"/>
      <c r="FW72" s="237"/>
      <c r="FX72" s="237"/>
      <c r="FY72" s="237"/>
      <c r="FZ72" s="237"/>
      <c r="GA72" s="237"/>
      <c r="GB72" s="237"/>
      <c r="GC72" s="237"/>
      <c r="GD72" s="237"/>
      <c r="GE72" s="237"/>
      <c r="GF72" s="237"/>
      <c r="GG72" s="237"/>
      <c r="GH72" s="237"/>
      <c r="GI72" s="237"/>
      <c r="GJ72" s="237"/>
      <c r="GK72" s="237"/>
      <c r="GL72" s="237"/>
      <c r="GM72" s="237"/>
      <c r="GN72" s="237"/>
      <c r="GO72" s="237"/>
      <c r="GP72" s="237"/>
      <c r="GQ72" s="237"/>
      <c r="GR72" s="237"/>
      <c r="GS72" s="237"/>
      <c r="GT72" s="237"/>
      <c r="GU72" s="237"/>
      <c r="GV72" s="237"/>
      <c r="GW72" s="237"/>
      <c r="GX72" s="237"/>
      <c r="GY72" s="237"/>
      <c r="GZ72" s="237"/>
    </row>
    <row r="73" spans="7:208" s="5" customFormat="1">
      <c r="G73" s="495"/>
      <c r="H73" s="496"/>
      <c r="I73" s="496"/>
      <c r="J73" s="496"/>
      <c r="K73" s="497" t="s">
        <v>22</v>
      </c>
      <c r="L73" s="1779">
        <v>2004</v>
      </c>
      <c r="M73" s="1780">
        <v>2005</v>
      </c>
      <c r="N73" s="1780">
        <v>2006</v>
      </c>
      <c r="O73" s="1780">
        <v>2007</v>
      </c>
      <c r="P73" s="1780">
        <v>2008</v>
      </c>
      <c r="Q73" s="1780">
        <v>2009</v>
      </c>
      <c r="R73" s="1780">
        <v>2010</v>
      </c>
      <c r="S73" s="1780">
        <v>2011</v>
      </c>
      <c r="T73" s="1780">
        <v>2012</v>
      </c>
      <c r="U73" s="1781">
        <v>2013</v>
      </c>
      <c r="V73" s="1114">
        <v>2014</v>
      </c>
      <c r="W73" s="1114">
        <v>2015</v>
      </c>
      <c r="X73" s="1114">
        <v>2016</v>
      </c>
      <c r="Y73" s="1114">
        <v>2017</v>
      </c>
      <c r="Z73" s="1114">
        <v>2018</v>
      </c>
      <c r="AA73" s="1114">
        <v>2019</v>
      </c>
      <c r="AB73" s="1114">
        <v>2020</v>
      </c>
      <c r="AC73" s="1114">
        <v>2021</v>
      </c>
      <c r="AD73" s="1114">
        <v>2022</v>
      </c>
      <c r="AE73" s="1114">
        <v>2023</v>
      </c>
      <c r="AF73" s="1114">
        <v>2024</v>
      </c>
      <c r="AG73" s="1114">
        <v>2025</v>
      </c>
      <c r="AH73" s="1114">
        <v>2026</v>
      </c>
      <c r="AI73" s="1114">
        <v>2027</v>
      </c>
      <c r="AJ73" s="1114">
        <v>2028</v>
      </c>
      <c r="AK73" s="1114">
        <v>2029</v>
      </c>
      <c r="AL73" s="1782">
        <v>2030</v>
      </c>
      <c r="AM73" s="158"/>
      <c r="AN73" s="158"/>
      <c r="AO73" s="158"/>
      <c r="AP73" s="158"/>
      <c r="AQ73" s="158"/>
      <c r="AR73" s="158"/>
      <c r="AS73" s="158"/>
      <c r="AT73" s="158"/>
      <c r="AU73" s="158"/>
      <c r="AV73" s="158"/>
      <c r="AW73" s="158"/>
      <c r="AX73" s="158"/>
      <c r="AY73" s="158"/>
      <c r="AZ73" s="158"/>
      <c r="BA73" s="158"/>
      <c r="BB73" s="158"/>
      <c r="BC73" s="158"/>
      <c r="BD73" s="158"/>
      <c r="BE73" s="158"/>
      <c r="BF73" s="158"/>
      <c r="BG73" s="158"/>
      <c r="BH73" s="158"/>
      <c r="BI73" s="158"/>
      <c r="BJ73" s="158"/>
      <c r="BK73" s="158"/>
      <c r="BL73" s="158"/>
      <c r="BM73" s="158"/>
      <c r="BN73" s="158"/>
      <c r="BO73" s="158"/>
      <c r="BP73" s="158"/>
      <c r="BQ73" s="158"/>
      <c r="BR73" s="158"/>
      <c r="BS73" s="158"/>
      <c r="BT73" s="158"/>
      <c r="BU73" s="158"/>
      <c r="BV73" s="158"/>
      <c r="BW73" s="158"/>
      <c r="BX73" s="158"/>
      <c r="BY73" s="158"/>
      <c r="BZ73" s="158"/>
      <c r="CA73" s="158"/>
      <c r="CB73" s="158"/>
      <c r="CC73" s="158"/>
      <c r="CD73" s="158"/>
      <c r="CE73" s="158"/>
      <c r="CF73" s="158"/>
      <c r="CG73" s="158"/>
      <c r="CH73" s="158"/>
      <c r="CI73" s="158"/>
      <c r="CJ73" s="158"/>
      <c r="CK73" s="158"/>
      <c r="CL73" s="158"/>
      <c r="CM73" s="158"/>
      <c r="CN73" s="158"/>
      <c r="CO73" s="158"/>
      <c r="CP73" s="158"/>
      <c r="CQ73" s="158"/>
      <c r="CR73" s="158"/>
      <c r="CS73" s="158"/>
      <c r="CT73" s="158"/>
      <c r="CU73" s="158"/>
      <c r="CV73" s="158"/>
      <c r="CW73" s="158"/>
      <c r="CX73" s="158"/>
      <c r="CY73" s="158"/>
      <c r="CZ73" s="158"/>
      <c r="DA73" s="158"/>
      <c r="DB73" s="158"/>
      <c r="DC73" s="158"/>
      <c r="DD73" s="158"/>
      <c r="DE73" s="158"/>
      <c r="DF73" s="158"/>
      <c r="DG73" s="158"/>
      <c r="DH73" s="158"/>
      <c r="DI73" s="158"/>
      <c r="DJ73" s="158"/>
      <c r="DK73" s="158"/>
      <c r="DL73" s="158"/>
      <c r="DM73" s="158"/>
      <c r="DN73" s="158"/>
      <c r="DO73" s="158"/>
      <c r="DP73" s="158"/>
      <c r="DQ73" s="158"/>
      <c r="DR73" s="158"/>
      <c r="DS73" s="158"/>
      <c r="DT73" s="158"/>
      <c r="DU73" s="158"/>
      <c r="DV73" s="158"/>
      <c r="DW73" s="158"/>
      <c r="DX73" s="158"/>
      <c r="DY73" s="158"/>
      <c r="DZ73" s="158"/>
      <c r="EA73" s="158"/>
      <c r="EB73" s="158"/>
      <c r="EC73" s="158"/>
      <c r="ED73" s="158"/>
      <c r="EE73" s="158"/>
      <c r="EF73" s="158"/>
      <c r="EG73" s="158"/>
      <c r="EH73" s="158"/>
      <c r="EI73" s="158"/>
      <c r="EJ73" s="158"/>
      <c r="EK73" s="158"/>
      <c r="EL73" s="158"/>
      <c r="EM73" s="158"/>
      <c r="EN73" s="158"/>
      <c r="EO73" s="158"/>
      <c r="EP73" s="158"/>
      <c r="EQ73" s="158"/>
      <c r="ER73" s="158"/>
      <c r="ES73" s="158"/>
      <c r="ET73" s="158"/>
      <c r="EU73" s="158"/>
      <c r="EV73" s="158"/>
      <c r="EW73" s="158"/>
      <c r="EX73" s="158"/>
      <c r="EY73" s="158"/>
      <c r="EZ73" s="158"/>
      <c r="FA73" s="158"/>
      <c r="FB73" s="158"/>
      <c r="FC73" s="158"/>
      <c r="FD73" s="158"/>
      <c r="FE73" s="158"/>
      <c r="FF73" s="158"/>
      <c r="FG73" s="158"/>
      <c r="FH73" s="158"/>
      <c r="FI73" s="158"/>
      <c r="FJ73" s="158"/>
      <c r="FK73" s="158"/>
      <c r="FL73" s="237"/>
      <c r="FM73" s="237"/>
      <c r="FN73" s="237"/>
      <c r="FO73" s="237"/>
      <c r="FP73" s="237"/>
      <c r="FQ73" s="237"/>
      <c r="FR73" s="237"/>
      <c r="FS73" s="237"/>
      <c r="FT73" s="237"/>
      <c r="FU73" s="237"/>
      <c r="FV73" s="237"/>
      <c r="FW73" s="237"/>
      <c r="FX73" s="237"/>
      <c r="FY73" s="237"/>
      <c r="FZ73" s="237"/>
      <c r="GA73" s="237"/>
      <c r="GB73" s="237"/>
      <c r="GC73" s="237"/>
      <c r="GD73" s="237"/>
      <c r="GE73" s="237"/>
      <c r="GF73" s="237"/>
      <c r="GG73" s="237"/>
      <c r="GH73" s="237"/>
      <c r="GI73" s="237"/>
      <c r="GJ73" s="237"/>
      <c r="GK73" s="237"/>
      <c r="GL73" s="237"/>
      <c r="GM73" s="237"/>
      <c r="GN73" s="237"/>
      <c r="GO73" s="237"/>
      <c r="GP73" s="237"/>
      <c r="GQ73" s="237"/>
      <c r="GR73" s="237"/>
      <c r="GS73" s="237"/>
      <c r="GT73" s="237"/>
      <c r="GU73" s="237"/>
      <c r="GV73" s="237"/>
      <c r="GW73" s="237"/>
      <c r="GX73" s="237"/>
      <c r="GY73" s="237"/>
      <c r="GZ73" s="237"/>
    </row>
    <row r="74" spans="7:208" s="5" customFormat="1" ht="15">
      <c r="G74" s="167"/>
      <c r="H74" s="188"/>
      <c r="I74" s="188"/>
      <c r="J74" s="188"/>
      <c r="K74" s="188"/>
      <c r="L74" s="1784"/>
      <c r="M74" s="492"/>
      <c r="N74" s="492"/>
      <c r="O74" s="492"/>
      <c r="P74" s="492"/>
      <c r="Q74" s="492"/>
      <c r="R74" s="492"/>
      <c r="S74" s="492"/>
      <c r="T74" s="492"/>
      <c r="U74" s="492"/>
      <c r="V74" s="1465"/>
      <c r="W74" s="1465"/>
      <c r="X74" s="1465"/>
      <c r="Y74" s="1465"/>
      <c r="Z74" s="1465"/>
      <c r="AA74" s="1465"/>
      <c r="AB74" s="1465"/>
      <c r="AC74" s="1465"/>
      <c r="AD74" s="1465"/>
      <c r="AE74" s="1465"/>
      <c r="AF74" s="1465"/>
      <c r="AG74" s="1465"/>
      <c r="AH74" s="1465"/>
      <c r="AI74" s="1465"/>
      <c r="AJ74" s="1465"/>
      <c r="AK74" s="1465"/>
      <c r="AL74" s="1785"/>
      <c r="AM74" s="237"/>
      <c r="AN74" s="237"/>
      <c r="AO74" s="237"/>
      <c r="AP74" s="237"/>
      <c r="AQ74" s="237"/>
      <c r="AR74" s="237"/>
      <c r="AS74" s="237"/>
      <c r="AT74" s="237"/>
      <c r="AU74" s="237"/>
      <c r="AV74" s="237"/>
      <c r="AW74" s="237"/>
      <c r="AX74" s="237"/>
      <c r="AY74" s="237"/>
      <c r="AZ74" s="237"/>
      <c r="BA74" s="237"/>
      <c r="BB74" s="237"/>
      <c r="BC74" s="237"/>
      <c r="BD74" s="237"/>
      <c r="BE74" s="237"/>
      <c r="BF74" s="237"/>
      <c r="BG74" s="237"/>
      <c r="BH74" s="237"/>
      <c r="BI74" s="237"/>
      <c r="BJ74" s="237"/>
      <c r="BK74" s="237"/>
      <c r="BL74" s="237"/>
      <c r="BM74" s="237"/>
      <c r="BN74" s="237"/>
      <c r="BO74" s="237"/>
      <c r="BP74" s="237"/>
      <c r="BQ74" s="237"/>
      <c r="BR74" s="237"/>
      <c r="BS74" s="237"/>
      <c r="BT74" s="237"/>
      <c r="BU74" s="237"/>
      <c r="BV74" s="237"/>
      <c r="BW74" s="237"/>
      <c r="BX74" s="237"/>
      <c r="BY74" s="237"/>
      <c r="BZ74" s="237"/>
      <c r="CA74" s="237"/>
      <c r="CB74" s="237"/>
      <c r="CC74" s="237"/>
      <c r="CD74" s="237"/>
      <c r="CE74" s="237"/>
      <c r="CF74" s="237"/>
      <c r="CG74" s="237"/>
      <c r="CH74" s="237"/>
      <c r="CI74" s="237"/>
      <c r="CJ74" s="237"/>
      <c r="CK74" s="237"/>
      <c r="CL74" s="237"/>
      <c r="CM74" s="237"/>
      <c r="CN74" s="237"/>
      <c r="CO74" s="237"/>
      <c r="CP74" s="237"/>
      <c r="CQ74" s="237"/>
      <c r="CR74" s="237"/>
      <c r="CS74" s="237"/>
      <c r="CT74" s="237"/>
      <c r="CU74" s="237"/>
      <c r="CV74" s="237"/>
      <c r="CW74" s="237"/>
      <c r="CX74" s="237"/>
      <c r="CY74" s="237"/>
      <c r="CZ74" s="237"/>
      <c r="DA74" s="237"/>
      <c r="DB74" s="237"/>
      <c r="DC74" s="237"/>
      <c r="DD74" s="237"/>
      <c r="DE74" s="237"/>
      <c r="DF74" s="237"/>
      <c r="DG74" s="237"/>
      <c r="DH74" s="237"/>
      <c r="DI74" s="237"/>
      <c r="DJ74" s="237"/>
      <c r="DK74" s="237"/>
      <c r="DL74" s="237"/>
      <c r="DM74" s="237"/>
      <c r="DN74" s="237"/>
      <c r="DO74" s="237"/>
      <c r="DP74" s="237"/>
      <c r="DQ74" s="237"/>
      <c r="DR74" s="237"/>
      <c r="DS74" s="237"/>
      <c r="DT74" s="237"/>
      <c r="DU74" s="237"/>
      <c r="DV74" s="237"/>
      <c r="DW74" s="237"/>
      <c r="DX74" s="237"/>
      <c r="DY74" s="237"/>
      <c r="DZ74" s="237"/>
      <c r="EA74" s="237"/>
      <c r="EB74" s="237"/>
      <c r="EC74" s="237"/>
      <c r="ED74" s="237"/>
      <c r="EE74" s="237"/>
      <c r="EF74" s="237"/>
      <c r="EG74" s="237"/>
      <c r="EH74" s="237"/>
      <c r="EI74" s="237"/>
      <c r="EJ74" s="237"/>
      <c r="EK74" s="237"/>
      <c r="EL74" s="237"/>
      <c r="EM74" s="237"/>
      <c r="EN74" s="237"/>
      <c r="EO74" s="237"/>
      <c r="EP74" s="237"/>
      <c r="EQ74" s="237"/>
      <c r="ER74" s="237"/>
      <c r="ES74" s="237"/>
      <c r="ET74" s="237"/>
      <c r="EU74" s="237"/>
      <c r="EV74" s="237"/>
      <c r="EW74" s="237"/>
      <c r="EX74" s="237"/>
      <c r="EY74" s="237"/>
      <c r="EZ74" s="237"/>
      <c r="FA74" s="237"/>
      <c r="FB74" s="237"/>
      <c r="FC74" s="237"/>
      <c r="FD74" s="237"/>
      <c r="FE74" s="237"/>
      <c r="FF74" s="237"/>
      <c r="FG74" s="237"/>
      <c r="FH74" s="237"/>
      <c r="FI74" s="237"/>
      <c r="FJ74" s="237"/>
      <c r="FK74" s="237"/>
      <c r="FL74" s="237"/>
      <c r="FM74" s="237"/>
      <c r="FN74" s="237"/>
      <c r="FO74" s="237"/>
      <c r="FP74" s="237"/>
      <c r="FQ74" s="237"/>
      <c r="FR74" s="237"/>
      <c r="FS74" s="237"/>
      <c r="FT74" s="237"/>
      <c r="FU74" s="237"/>
      <c r="FV74" s="237"/>
      <c r="FW74" s="237"/>
      <c r="FX74" s="237"/>
      <c r="FY74" s="237"/>
      <c r="FZ74" s="237"/>
      <c r="GA74" s="237"/>
      <c r="GB74" s="237"/>
      <c r="GC74" s="237"/>
      <c r="GD74" s="237"/>
      <c r="GE74" s="237"/>
      <c r="GF74" s="237"/>
      <c r="GG74" s="237"/>
      <c r="GH74" s="237"/>
      <c r="GI74" s="237"/>
      <c r="GJ74" s="237"/>
      <c r="GK74" s="237"/>
      <c r="GL74" s="237"/>
      <c r="GM74" s="237"/>
      <c r="GN74" s="237"/>
      <c r="GO74" s="237"/>
      <c r="GP74" s="237"/>
      <c r="GQ74" s="237"/>
      <c r="GR74" s="237"/>
      <c r="GS74" s="237"/>
      <c r="GT74" s="237"/>
      <c r="GU74" s="237"/>
      <c r="GV74" s="237"/>
      <c r="GW74" s="237"/>
      <c r="GX74" s="237"/>
      <c r="GY74" s="237"/>
      <c r="GZ74" s="237"/>
    </row>
    <row r="75" spans="7:208" s="5" customFormat="1" ht="15">
      <c r="G75" s="167" t="s">
        <v>619</v>
      </c>
      <c r="H75" s="188"/>
      <c r="I75" s="188"/>
      <c r="J75" s="188"/>
      <c r="K75" s="188"/>
      <c r="L75" s="532"/>
      <c r="M75" s="492">
        <v>0</v>
      </c>
      <c r="N75" s="492">
        <v>0</v>
      </c>
      <c r="O75" s="492">
        <v>0</v>
      </c>
      <c r="P75" s="492">
        <v>0</v>
      </c>
      <c r="Q75" s="492">
        <v>0</v>
      </c>
      <c r="R75" s="492">
        <v>0</v>
      </c>
      <c r="S75" s="492">
        <v>0</v>
      </c>
      <c r="T75" s="492">
        <v>0</v>
      </c>
      <c r="U75" s="492">
        <v>0</v>
      </c>
      <c r="V75" s="492">
        <v>336062568.35000002</v>
      </c>
      <c r="W75" s="492">
        <v>359683012.17841417</v>
      </c>
      <c r="X75" s="492">
        <v>363307253.21392435</v>
      </c>
      <c r="Y75" s="492">
        <v>376986100</v>
      </c>
      <c r="Z75" s="492">
        <v>392652700</v>
      </c>
      <c r="AA75" s="492">
        <v>409193000</v>
      </c>
      <c r="AB75" s="492">
        <v>426251900</v>
      </c>
      <c r="AC75" s="492">
        <v>440646600</v>
      </c>
      <c r="AD75" s="492">
        <v>455540100</v>
      </c>
      <c r="AE75" s="492">
        <v>470953000</v>
      </c>
      <c r="AF75" s="492">
        <v>486899200</v>
      </c>
      <c r="AG75" s="492">
        <v>503439900</v>
      </c>
      <c r="AH75" s="492">
        <v>520597000</v>
      </c>
      <c r="AI75" s="492">
        <v>538392000</v>
      </c>
      <c r="AJ75" s="492">
        <v>556850100</v>
      </c>
      <c r="AK75" s="492">
        <v>575995000</v>
      </c>
      <c r="AL75" s="590">
        <v>595852800</v>
      </c>
      <c r="AM75" s="237"/>
      <c r="AN75" s="237"/>
      <c r="AO75" s="237"/>
      <c r="AP75" s="237"/>
      <c r="AQ75" s="237"/>
      <c r="AR75" s="237"/>
      <c r="AS75" s="237"/>
      <c r="AT75" s="237"/>
      <c r="AU75" s="237"/>
      <c r="AV75" s="237"/>
      <c r="AW75" s="237"/>
      <c r="AX75" s="237"/>
      <c r="AY75" s="237"/>
      <c r="AZ75" s="237"/>
      <c r="BA75" s="237"/>
      <c r="BB75" s="237"/>
      <c r="BC75" s="237"/>
      <c r="BD75" s="237"/>
      <c r="BE75" s="237"/>
      <c r="BF75" s="237"/>
      <c r="BG75" s="237"/>
      <c r="BH75" s="237"/>
      <c r="BI75" s="237"/>
      <c r="BJ75" s="237"/>
      <c r="BK75" s="237"/>
      <c r="BL75" s="237"/>
      <c r="BM75" s="237"/>
      <c r="BN75" s="237"/>
      <c r="BO75" s="237"/>
      <c r="BP75" s="237"/>
      <c r="BQ75" s="237"/>
      <c r="BR75" s="237"/>
      <c r="BS75" s="237"/>
      <c r="BT75" s="237"/>
      <c r="BU75" s="237"/>
      <c r="BV75" s="237"/>
      <c r="BW75" s="237"/>
      <c r="BX75" s="237"/>
      <c r="BY75" s="237"/>
      <c r="BZ75" s="237"/>
      <c r="CA75" s="237"/>
      <c r="CB75" s="237"/>
      <c r="CC75" s="237"/>
      <c r="CD75" s="237"/>
      <c r="CE75" s="237"/>
      <c r="CF75" s="237"/>
      <c r="CG75" s="237"/>
      <c r="CH75" s="237"/>
      <c r="CI75" s="237"/>
      <c r="CJ75" s="237"/>
      <c r="CK75" s="237"/>
      <c r="CL75" s="237"/>
      <c r="CM75" s="237"/>
      <c r="CN75" s="237"/>
      <c r="CO75" s="237"/>
      <c r="CP75" s="237"/>
      <c r="CQ75" s="237"/>
      <c r="CR75" s="237"/>
      <c r="CS75" s="237"/>
      <c r="CT75" s="237"/>
      <c r="CU75" s="237"/>
      <c r="CV75" s="237"/>
      <c r="CW75" s="237"/>
      <c r="CX75" s="237"/>
      <c r="CY75" s="237"/>
      <c r="CZ75" s="237"/>
      <c r="DA75" s="237"/>
      <c r="DB75" s="237"/>
      <c r="DC75" s="237"/>
      <c r="DD75" s="237"/>
      <c r="DE75" s="237"/>
      <c r="DF75" s="237"/>
      <c r="DG75" s="237"/>
      <c r="DH75" s="237"/>
      <c r="DI75" s="237"/>
      <c r="DJ75" s="237"/>
      <c r="DK75" s="237"/>
      <c r="DL75" s="237"/>
      <c r="DM75" s="237"/>
      <c r="DN75" s="237"/>
      <c r="DO75" s="237"/>
      <c r="DP75" s="237"/>
      <c r="DQ75" s="237"/>
      <c r="DR75" s="237"/>
      <c r="DS75" s="237"/>
      <c r="DT75" s="237"/>
      <c r="DU75" s="237"/>
      <c r="DV75" s="237"/>
      <c r="DW75" s="237"/>
      <c r="DX75" s="237"/>
      <c r="DY75" s="237"/>
      <c r="DZ75" s="237"/>
      <c r="EA75" s="237"/>
      <c r="EB75" s="237"/>
      <c r="EC75" s="237"/>
      <c r="ED75" s="237"/>
      <c r="EE75" s="237"/>
      <c r="EF75" s="237"/>
      <c r="EG75" s="237"/>
      <c r="EH75" s="237"/>
      <c r="EI75" s="237"/>
      <c r="EJ75" s="237"/>
      <c r="EK75" s="237"/>
      <c r="EL75" s="237"/>
      <c r="EM75" s="237"/>
      <c r="EN75" s="237"/>
      <c r="EO75" s="237"/>
      <c r="EP75" s="237"/>
      <c r="EQ75" s="237"/>
      <c r="ER75" s="237"/>
      <c r="ES75" s="237"/>
      <c r="ET75" s="237"/>
      <c r="EU75" s="237"/>
      <c r="EV75" s="237"/>
      <c r="EW75" s="237"/>
      <c r="EX75" s="237"/>
      <c r="EY75" s="237"/>
      <c r="EZ75" s="237"/>
      <c r="FA75" s="237"/>
      <c r="FB75" s="237"/>
      <c r="FC75" s="237"/>
      <c r="FD75" s="237"/>
      <c r="FE75" s="237"/>
      <c r="FF75" s="237"/>
      <c r="FG75" s="237"/>
      <c r="FH75" s="237"/>
      <c r="FI75" s="237"/>
      <c r="FJ75" s="237"/>
      <c r="FK75" s="237"/>
      <c r="FL75" s="237"/>
      <c r="FM75" s="237"/>
      <c r="FN75" s="237"/>
      <c r="FO75" s="237"/>
      <c r="FP75" s="237"/>
      <c r="FQ75" s="237"/>
      <c r="FR75" s="237"/>
      <c r="FS75" s="237"/>
      <c r="FT75" s="237"/>
      <c r="FU75" s="237"/>
      <c r="FV75" s="237"/>
      <c r="FW75" s="237"/>
      <c r="FX75" s="237"/>
      <c r="FY75" s="237"/>
      <c r="FZ75" s="237"/>
      <c r="GA75" s="237"/>
      <c r="GB75" s="237"/>
      <c r="GC75" s="237"/>
      <c r="GD75" s="237"/>
      <c r="GE75" s="237"/>
      <c r="GF75" s="237"/>
      <c r="GG75" s="237"/>
      <c r="GH75" s="237"/>
      <c r="GI75" s="237"/>
      <c r="GJ75" s="237"/>
      <c r="GK75" s="237"/>
      <c r="GL75" s="237"/>
      <c r="GM75" s="237"/>
      <c r="GN75" s="237"/>
      <c r="GO75" s="237"/>
      <c r="GP75" s="237"/>
      <c r="GQ75" s="237"/>
      <c r="GR75" s="237"/>
      <c r="GS75" s="237"/>
      <c r="GT75" s="237"/>
      <c r="GU75" s="237"/>
      <c r="GV75" s="237"/>
      <c r="GW75" s="237"/>
      <c r="GX75" s="237"/>
      <c r="GY75" s="237"/>
      <c r="GZ75" s="237"/>
    </row>
    <row r="76" spans="7:208" s="5" customFormat="1" ht="15">
      <c r="G76" s="167" t="s">
        <v>622</v>
      </c>
      <c r="H76" s="188"/>
      <c r="I76" s="188"/>
      <c r="J76" s="188"/>
      <c r="K76" s="188"/>
      <c r="L76" s="532"/>
      <c r="M76" s="492">
        <v>0</v>
      </c>
      <c r="N76" s="492">
        <v>0</v>
      </c>
      <c r="O76" s="492">
        <v>0</v>
      </c>
      <c r="P76" s="492">
        <v>0</v>
      </c>
      <c r="Q76" s="492">
        <v>0</v>
      </c>
      <c r="R76" s="492">
        <v>0</v>
      </c>
      <c r="S76" s="492">
        <v>0</v>
      </c>
      <c r="T76" s="492">
        <v>0</v>
      </c>
      <c r="U76" s="492">
        <v>0</v>
      </c>
      <c r="V76" s="492">
        <v>26409500</v>
      </c>
      <c r="W76" s="492">
        <v>26565700</v>
      </c>
      <c r="X76" s="492">
        <v>27644213</v>
      </c>
      <c r="Y76" s="492">
        <v>27653700</v>
      </c>
      <c r="Z76" s="492">
        <v>28362800</v>
      </c>
      <c r="AA76" s="492">
        <v>29362900</v>
      </c>
      <c r="AB76" s="492">
        <v>30651600</v>
      </c>
      <c r="AC76" s="492">
        <v>32126700</v>
      </c>
      <c r="AD76" s="492">
        <v>32827200</v>
      </c>
      <c r="AE76" s="492">
        <v>33498400</v>
      </c>
      <c r="AF76" s="492">
        <v>34173100</v>
      </c>
      <c r="AG76" s="492">
        <v>34937300</v>
      </c>
      <c r="AH76" s="492">
        <v>35766200</v>
      </c>
      <c r="AI76" s="492">
        <v>36503000</v>
      </c>
      <c r="AJ76" s="492">
        <v>37259500</v>
      </c>
      <c r="AK76" s="492">
        <v>38036800</v>
      </c>
      <c r="AL76" s="590">
        <v>38840500</v>
      </c>
      <c r="AM76" s="237"/>
      <c r="AN76" s="237"/>
      <c r="AO76" s="237"/>
      <c r="AP76" s="237"/>
      <c r="AQ76" s="237"/>
      <c r="AR76" s="237"/>
      <c r="AS76" s="237"/>
      <c r="AT76" s="237"/>
      <c r="AU76" s="237"/>
      <c r="AV76" s="237"/>
      <c r="AW76" s="237"/>
      <c r="AX76" s="237"/>
      <c r="AY76" s="237"/>
      <c r="AZ76" s="237"/>
      <c r="BA76" s="237"/>
      <c r="BB76" s="237"/>
      <c r="BC76" s="237"/>
      <c r="BD76" s="237"/>
      <c r="BE76" s="237"/>
      <c r="BF76" s="237"/>
      <c r="BG76" s="237"/>
      <c r="BH76" s="237"/>
      <c r="BI76" s="237"/>
      <c r="BJ76" s="237"/>
      <c r="BK76" s="237"/>
      <c r="BL76" s="237"/>
      <c r="BM76" s="237"/>
      <c r="BN76" s="237"/>
      <c r="BO76" s="237"/>
      <c r="BP76" s="237"/>
      <c r="BQ76" s="237"/>
      <c r="BR76" s="237"/>
      <c r="BS76" s="237"/>
      <c r="BT76" s="237"/>
      <c r="BU76" s="237"/>
      <c r="BV76" s="237"/>
      <c r="BW76" s="237"/>
      <c r="BX76" s="237"/>
      <c r="BY76" s="237"/>
      <c r="BZ76" s="237"/>
      <c r="CA76" s="237"/>
      <c r="CB76" s="237"/>
      <c r="CC76" s="237"/>
      <c r="CD76" s="237"/>
      <c r="CE76" s="237"/>
      <c r="CF76" s="237"/>
      <c r="CG76" s="237"/>
      <c r="CH76" s="237"/>
      <c r="CI76" s="237"/>
      <c r="CJ76" s="237"/>
      <c r="CK76" s="237"/>
      <c r="CL76" s="237"/>
      <c r="CM76" s="237"/>
      <c r="CN76" s="237"/>
      <c r="CO76" s="237"/>
      <c r="CP76" s="237"/>
      <c r="CQ76" s="237"/>
      <c r="CR76" s="237"/>
      <c r="CS76" s="237"/>
      <c r="CT76" s="237"/>
      <c r="CU76" s="237"/>
      <c r="CV76" s="237"/>
      <c r="CW76" s="237"/>
      <c r="CX76" s="237"/>
      <c r="CY76" s="237"/>
      <c r="CZ76" s="237"/>
      <c r="DA76" s="237"/>
      <c r="DB76" s="237"/>
      <c r="DC76" s="237"/>
      <c r="DD76" s="237"/>
      <c r="DE76" s="237"/>
      <c r="DF76" s="237"/>
      <c r="DG76" s="237"/>
      <c r="DH76" s="237"/>
      <c r="DI76" s="237"/>
      <c r="DJ76" s="237"/>
      <c r="DK76" s="237"/>
      <c r="DL76" s="237"/>
      <c r="DM76" s="237"/>
      <c r="DN76" s="237"/>
      <c r="DO76" s="237"/>
      <c r="DP76" s="237"/>
      <c r="DQ76" s="237"/>
      <c r="DR76" s="237"/>
      <c r="DS76" s="237"/>
      <c r="DT76" s="237"/>
      <c r="DU76" s="237"/>
      <c r="DV76" s="237"/>
      <c r="DW76" s="237"/>
      <c r="DX76" s="237"/>
      <c r="DY76" s="237"/>
      <c r="DZ76" s="237"/>
      <c r="EA76" s="237"/>
      <c r="EB76" s="237"/>
      <c r="EC76" s="237"/>
      <c r="ED76" s="237"/>
      <c r="EE76" s="237"/>
      <c r="EF76" s="237"/>
      <c r="EG76" s="237"/>
      <c r="EH76" s="237"/>
      <c r="EI76" s="237"/>
      <c r="EJ76" s="237"/>
      <c r="EK76" s="237"/>
      <c r="EL76" s="237"/>
      <c r="EM76" s="237"/>
      <c r="EN76" s="237"/>
      <c r="EO76" s="237"/>
      <c r="EP76" s="237"/>
      <c r="EQ76" s="237"/>
      <c r="ER76" s="237"/>
      <c r="ES76" s="237"/>
      <c r="ET76" s="237"/>
      <c r="EU76" s="237"/>
      <c r="EV76" s="237"/>
      <c r="EW76" s="237"/>
      <c r="EX76" s="237"/>
      <c r="EY76" s="237"/>
      <c r="EZ76" s="237"/>
      <c r="FA76" s="237"/>
      <c r="FB76" s="237"/>
      <c r="FC76" s="237"/>
      <c r="FD76" s="237"/>
      <c r="FE76" s="237"/>
      <c r="FF76" s="237"/>
      <c r="FG76" s="237"/>
      <c r="FH76" s="237"/>
      <c r="FI76" s="237"/>
      <c r="FJ76" s="237"/>
      <c r="FK76" s="237"/>
      <c r="FL76" s="237"/>
      <c r="FM76" s="237"/>
      <c r="FN76" s="237"/>
      <c r="FO76" s="237"/>
      <c r="FP76" s="237"/>
      <c r="FQ76" s="237"/>
      <c r="FR76" s="237"/>
      <c r="FS76" s="237"/>
      <c r="FT76" s="237"/>
      <c r="FU76" s="237"/>
      <c r="FV76" s="237"/>
      <c r="FW76" s="237"/>
      <c r="FX76" s="237"/>
      <c r="FY76" s="237"/>
      <c r="FZ76" s="237"/>
      <c r="GA76" s="237"/>
      <c r="GB76" s="237"/>
      <c r="GC76" s="237"/>
      <c r="GD76" s="237"/>
      <c r="GE76" s="237"/>
      <c r="GF76" s="237"/>
      <c r="GG76" s="237"/>
      <c r="GH76" s="237"/>
      <c r="GI76" s="237"/>
      <c r="GJ76" s="237"/>
      <c r="GK76" s="237"/>
      <c r="GL76" s="237"/>
      <c r="GM76" s="237"/>
      <c r="GN76" s="237"/>
      <c r="GO76" s="237"/>
      <c r="GP76" s="237"/>
      <c r="GQ76" s="237"/>
      <c r="GR76" s="237"/>
      <c r="GS76" s="237"/>
      <c r="GT76" s="237"/>
      <c r="GU76" s="237"/>
      <c r="GV76" s="237"/>
      <c r="GW76" s="237"/>
      <c r="GX76" s="237"/>
      <c r="GY76" s="237"/>
      <c r="GZ76" s="237"/>
    </row>
    <row r="77" spans="7:208" s="5" customFormat="1">
      <c r="G77" s="525" t="s">
        <v>37</v>
      </c>
      <c r="H77" s="182"/>
      <c r="I77" s="182"/>
      <c r="J77" s="182"/>
      <c r="K77" s="182"/>
      <c r="L77" s="506"/>
      <c r="M77" s="526">
        <v>0</v>
      </c>
      <c r="N77" s="526">
        <v>0</v>
      </c>
      <c r="O77" s="526">
        <v>0</v>
      </c>
      <c r="P77" s="526">
        <v>0</v>
      </c>
      <c r="Q77" s="526">
        <v>0</v>
      </c>
      <c r="R77" s="526">
        <v>0</v>
      </c>
      <c r="S77" s="526">
        <v>0</v>
      </c>
      <c r="T77" s="526">
        <v>0</v>
      </c>
      <c r="U77" s="526">
        <v>0</v>
      </c>
      <c r="V77" s="526">
        <v>362472068.35000002</v>
      </c>
      <c r="W77" s="526">
        <v>386248712.17841417</v>
      </c>
      <c r="X77" s="526">
        <v>390951466.21392435</v>
      </c>
      <c r="Y77" s="526">
        <v>404639800</v>
      </c>
      <c r="Z77" s="526">
        <v>421015500</v>
      </c>
      <c r="AA77" s="526">
        <v>438555900</v>
      </c>
      <c r="AB77" s="526">
        <v>456903500</v>
      </c>
      <c r="AC77" s="526">
        <v>472773300</v>
      </c>
      <c r="AD77" s="526">
        <v>488367300</v>
      </c>
      <c r="AE77" s="526">
        <v>504451400</v>
      </c>
      <c r="AF77" s="526">
        <v>521072300</v>
      </c>
      <c r="AG77" s="526">
        <v>538377200</v>
      </c>
      <c r="AH77" s="526">
        <v>556363200</v>
      </c>
      <c r="AI77" s="526">
        <v>574895000</v>
      </c>
      <c r="AJ77" s="526">
        <v>594109600</v>
      </c>
      <c r="AK77" s="526">
        <v>614031800</v>
      </c>
      <c r="AL77" s="527">
        <v>634693300</v>
      </c>
      <c r="AM77" s="237"/>
      <c r="AN77" s="237"/>
      <c r="AO77" s="237"/>
      <c r="AP77" s="237"/>
      <c r="AQ77" s="237"/>
      <c r="AR77" s="237"/>
      <c r="AS77" s="237"/>
      <c r="AT77" s="237"/>
      <c r="AU77" s="237"/>
      <c r="AV77" s="237"/>
      <c r="AW77" s="237"/>
      <c r="AX77" s="237"/>
      <c r="AY77" s="237"/>
      <c r="AZ77" s="237"/>
      <c r="BA77" s="237"/>
      <c r="BB77" s="237"/>
      <c r="BC77" s="237"/>
      <c r="BD77" s="237"/>
      <c r="BE77" s="237"/>
      <c r="BF77" s="237"/>
      <c r="BG77" s="237"/>
      <c r="BH77" s="237"/>
      <c r="BI77" s="237"/>
      <c r="BJ77" s="237"/>
      <c r="BK77" s="237"/>
      <c r="BL77" s="237"/>
      <c r="BM77" s="237"/>
      <c r="BN77" s="237"/>
      <c r="BO77" s="237"/>
      <c r="BP77" s="237"/>
      <c r="BQ77" s="237"/>
      <c r="BR77" s="237"/>
      <c r="BS77" s="237"/>
      <c r="BT77" s="237"/>
      <c r="BU77" s="237"/>
      <c r="BV77" s="237"/>
      <c r="BW77" s="237"/>
      <c r="BX77" s="237"/>
      <c r="BY77" s="237"/>
      <c r="BZ77" s="237"/>
      <c r="CA77" s="237"/>
      <c r="CB77" s="237"/>
      <c r="CC77" s="237"/>
      <c r="CD77" s="237"/>
      <c r="CE77" s="237"/>
      <c r="CF77" s="237"/>
      <c r="CG77" s="237"/>
      <c r="CH77" s="237"/>
      <c r="CI77" s="237"/>
      <c r="CJ77" s="237"/>
      <c r="CK77" s="237"/>
      <c r="CL77" s="237"/>
      <c r="CM77" s="237"/>
      <c r="CN77" s="237"/>
      <c r="CO77" s="237"/>
      <c r="CP77" s="237"/>
      <c r="CQ77" s="237"/>
      <c r="CR77" s="237"/>
      <c r="CS77" s="237"/>
      <c r="CT77" s="237"/>
      <c r="CU77" s="237"/>
      <c r="CV77" s="237"/>
      <c r="CW77" s="237"/>
      <c r="CX77" s="237"/>
      <c r="CY77" s="237"/>
      <c r="CZ77" s="237"/>
      <c r="DA77" s="237"/>
      <c r="DB77" s="237"/>
      <c r="DC77" s="237"/>
      <c r="DD77" s="237"/>
      <c r="DE77" s="237"/>
      <c r="DF77" s="237"/>
      <c r="DG77" s="237"/>
      <c r="DH77" s="237"/>
      <c r="DI77" s="237"/>
      <c r="DJ77" s="237"/>
      <c r="DK77" s="237"/>
      <c r="DL77" s="237"/>
      <c r="DM77" s="237"/>
      <c r="DN77" s="237"/>
      <c r="DO77" s="237"/>
      <c r="DP77" s="237"/>
      <c r="DQ77" s="237"/>
      <c r="DR77" s="237"/>
      <c r="DS77" s="237"/>
      <c r="DT77" s="237"/>
      <c r="DU77" s="237"/>
      <c r="DV77" s="237"/>
      <c r="DW77" s="237"/>
      <c r="DX77" s="237"/>
      <c r="DY77" s="237"/>
      <c r="DZ77" s="237"/>
      <c r="EA77" s="237"/>
      <c r="EB77" s="237"/>
      <c r="EC77" s="237"/>
      <c r="ED77" s="237"/>
      <c r="EE77" s="237"/>
      <c r="EF77" s="237"/>
      <c r="EG77" s="237"/>
      <c r="EH77" s="237"/>
      <c r="EI77" s="237"/>
      <c r="EJ77" s="237"/>
      <c r="EK77" s="237"/>
      <c r="EL77" s="237"/>
      <c r="EM77" s="237"/>
      <c r="EN77" s="237"/>
      <c r="EO77" s="237"/>
      <c r="EP77" s="237"/>
      <c r="EQ77" s="237"/>
      <c r="ER77" s="237"/>
      <c r="ES77" s="237"/>
      <c r="ET77" s="237"/>
      <c r="EU77" s="237"/>
      <c r="EV77" s="237"/>
      <c r="EW77" s="237"/>
      <c r="EX77" s="237"/>
      <c r="EY77" s="237"/>
      <c r="EZ77" s="237"/>
      <c r="FA77" s="237"/>
      <c r="FB77" s="237"/>
      <c r="FC77" s="237"/>
      <c r="FD77" s="237"/>
      <c r="FE77" s="237"/>
      <c r="FF77" s="237"/>
      <c r="FG77" s="237"/>
      <c r="FH77" s="237"/>
      <c r="FI77" s="237"/>
      <c r="FJ77" s="237"/>
      <c r="FK77" s="237"/>
      <c r="FL77" s="237"/>
      <c r="FM77" s="237"/>
      <c r="FN77" s="237"/>
      <c r="FO77" s="237"/>
      <c r="FP77" s="237"/>
      <c r="FQ77" s="237"/>
      <c r="FR77" s="237"/>
      <c r="FS77" s="237"/>
      <c r="FT77" s="237"/>
      <c r="FU77" s="237"/>
      <c r="FV77" s="237"/>
      <c r="FW77" s="237"/>
      <c r="FX77" s="237"/>
      <c r="FY77" s="237"/>
      <c r="FZ77" s="237"/>
      <c r="GA77" s="237"/>
      <c r="GB77" s="237"/>
      <c r="GC77" s="237"/>
      <c r="GD77" s="237"/>
      <c r="GE77" s="237"/>
      <c r="GF77" s="237"/>
      <c r="GG77" s="237"/>
      <c r="GH77" s="237"/>
      <c r="GI77" s="237"/>
      <c r="GJ77" s="237"/>
      <c r="GK77" s="237"/>
      <c r="GL77" s="237"/>
      <c r="GM77" s="237"/>
      <c r="GN77" s="237"/>
      <c r="GO77" s="237"/>
      <c r="GP77" s="237"/>
      <c r="GQ77" s="237"/>
      <c r="GR77" s="237"/>
      <c r="GS77" s="237"/>
      <c r="GT77" s="237"/>
      <c r="GU77" s="237"/>
      <c r="GV77" s="237"/>
      <c r="GW77" s="237"/>
      <c r="GX77" s="237"/>
      <c r="GY77" s="237"/>
      <c r="GZ77" s="237"/>
    </row>
    <row r="78" spans="7:208" s="5" customFormat="1">
      <c r="G78" s="529"/>
      <c r="H78" s="182"/>
      <c r="I78" s="19"/>
      <c r="J78" s="182"/>
      <c r="K78" s="182"/>
      <c r="L78" s="506"/>
      <c r="M78" s="526"/>
      <c r="N78" s="526"/>
      <c r="O78" s="526"/>
      <c r="P78" s="526"/>
      <c r="Q78" s="526"/>
      <c r="R78" s="526"/>
      <c r="S78" s="526"/>
      <c r="T78" s="526"/>
      <c r="U78" s="526"/>
      <c r="V78" s="526"/>
      <c r="W78" s="526"/>
      <c r="X78" s="526"/>
      <c r="Y78" s="526"/>
      <c r="Z78" s="526"/>
      <c r="AA78" s="526"/>
      <c r="AB78" s="526"/>
      <c r="AC78" s="526"/>
      <c r="AD78" s="526"/>
      <c r="AE78" s="526"/>
      <c r="AF78" s="526"/>
      <c r="AG78" s="526"/>
      <c r="AH78" s="526"/>
      <c r="AI78" s="526"/>
      <c r="AJ78" s="526"/>
      <c r="AK78" s="526"/>
      <c r="AL78" s="527"/>
      <c r="AM78" s="237"/>
      <c r="AN78" s="237"/>
      <c r="AO78" s="237"/>
      <c r="AP78" s="237"/>
      <c r="AQ78" s="237"/>
      <c r="AR78" s="237"/>
      <c r="AS78" s="237"/>
      <c r="AT78" s="237"/>
      <c r="AU78" s="237"/>
      <c r="AV78" s="237"/>
      <c r="AW78" s="237"/>
      <c r="AX78" s="237"/>
      <c r="AY78" s="237"/>
      <c r="AZ78" s="237"/>
      <c r="BA78" s="237"/>
      <c r="BB78" s="237"/>
      <c r="BC78" s="237"/>
      <c r="BD78" s="237"/>
      <c r="BE78" s="237"/>
      <c r="BF78" s="237"/>
      <c r="BG78" s="237"/>
      <c r="BH78" s="237"/>
      <c r="BI78" s="237"/>
      <c r="BJ78" s="237"/>
      <c r="BK78" s="237"/>
      <c r="BL78" s="237"/>
      <c r="BM78" s="237"/>
      <c r="BN78" s="237"/>
      <c r="BO78" s="237"/>
      <c r="BP78" s="237"/>
      <c r="BQ78" s="237"/>
      <c r="BR78" s="237"/>
      <c r="BS78" s="237"/>
      <c r="BT78" s="237"/>
      <c r="BU78" s="237"/>
      <c r="BV78" s="237"/>
      <c r="BW78" s="237"/>
      <c r="BX78" s="237"/>
      <c r="BY78" s="237"/>
      <c r="BZ78" s="237"/>
      <c r="CA78" s="237"/>
      <c r="CB78" s="237"/>
      <c r="CC78" s="237"/>
      <c r="CD78" s="237"/>
      <c r="CE78" s="237"/>
      <c r="CF78" s="237"/>
      <c r="CG78" s="237"/>
      <c r="CH78" s="237"/>
      <c r="CI78" s="237"/>
      <c r="CJ78" s="237"/>
      <c r="CK78" s="237"/>
      <c r="CL78" s="237"/>
      <c r="CM78" s="237"/>
      <c r="CN78" s="237"/>
      <c r="CO78" s="237"/>
      <c r="CP78" s="237"/>
      <c r="CQ78" s="237"/>
      <c r="CR78" s="237"/>
      <c r="CS78" s="237"/>
      <c r="CT78" s="237"/>
      <c r="CU78" s="237"/>
      <c r="CV78" s="237"/>
      <c r="CW78" s="237"/>
      <c r="CX78" s="237"/>
      <c r="CY78" s="237"/>
      <c r="CZ78" s="237"/>
      <c r="DA78" s="237"/>
      <c r="DB78" s="237"/>
      <c r="DC78" s="237"/>
      <c r="DD78" s="237"/>
      <c r="DE78" s="237"/>
      <c r="DF78" s="237"/>
      <c r="DG78" s="237"/>
      <c r="DH78" s="237"/>
      <c r="DI78" s="237"/>
      <c r="DJ78" s="237"/>
      <c r="DK78" s="237"/>
      <c r="DL78" s="237"/>
      <c r="DM78" s="237"/>
      <c r="DN78" s="237"/>
      <c r="DO78" s="237"/>
      <c r="DP78" s="237"/>
      <c r="DQ78" s="237"/>
      <c r="DR78" s="237"/>
      <c r="DS78" s="237"/>
      <c r="DT78" s="237"/>
      <c r="DU78" s="237"/>
      <c r="DV78" s="237"/>
      <c r="DW78" s="237"/>
      <c r="DX78" s="237"/>
      <c r="DY78" s="237"/>
      <c r="DZ78" s="237"/>
      <c r="EA78" s="237"/>
      <c r="EB78" s="237"/>
      <c r="EC78" s="237"/>
      <c r="ED78" s="237"/>
      <c r="EE78" s="237"/>
      <c r="EF78" s="237"/>
      <c r="EG78" s="237"/>
      <c r="EH78" s="237"/>
      <c r="EI78" s="237"/>
      <c r="EJ78" s="237"/>
      <c r="EK78" s="237"/>
      <c r="EL78" s="237"/>
      <c r="EM78" s="237"/>
      <c r="EN78" s="237"/>
      <c r="EO78" s="237"/>
      <c r="EP78" s="237"/>
      <c r="EQ78" s="237"/>
      <c r="ER78" s="237"/>
      <c r="ES78" s="237"/>
      <c r="ET78" s="237"/>
      <c r="EU78" s="237"/>
      <c r="EV78" s="237"/>
      <c r="EW78" s="237"/>
      <c r="EX78" s="237"/>
      <c r="EY78" s="237"/>
      <c r="EZ78" s="237"/>
      <c r="FA78" s="237"/>
      <c r="FB78" s="237"/>
      <c r="FC78" s="237"/>
      <c r="FD78" s="237"/>
      <c r="FE78" s="237"/>
      <c r="FF78" s="237"/>
      <c r="FG78" s="237"/>
      <c r="FH78" s="237"/>
      <c r="FI78" s="237"/>
      <c r="FJ78" s="237"/>
      <c r="FK78" s="237"/>
      <c r="FL78" s="237"/>
      <c r="FM78" s="237"/>
      <c r="FN78" s="237"/>
      <c r="FO78" s="237"/>
      <c r="FP78" s="237"/>
      <c r="FQ78" s="237"/>
      <c r="FR78" s="237"/>
      <c r="FS78" s="237"/>
      <c r="FT78" s="237"/>
      <c r="FU78" s="237"/>
      <c r="FV78" s="237"/>
      <c r="FW78" s="237"/>
      <c r="FX78" s="237"/>
      <c r="FY78" s="237"/>
      <c r="FZ78" s="237"/>
      <c r="GA78" s="237"/>
      <c r="GB78" s="237"/>
      <c r="GC78" s="237"/>
      <c r="GD78" s="237"/>
      <c r="GE78" s="237"/>
      <c r="GF78" s="237"/>
      <c r="GG78" s="237"/>
      <c r="GH78" s="237"/>
      <c r="GI78" s="237"/>
      <c r="GJ78" s="237"/>
      <c r="GK78" s="237"/>
      <c r="GL78" s="237"/>
      <c r="GM78" s="237"/>
      <c r="GN78" s="237"/>
      <c r="GO78" s="237"/>
      <c r="GP78" s="237"/>
      <c r="GQ78" s="237"/>
      <c r="GR78" s="237"/>
      <c r="GS78" s="237"/>
      <c r="GT78" s="237"/>
      <c r="GU78" s="237"/>
      <c r="GV78" s="237"/>
      <c r="GW78" s="237"/>
      <c r="GX78" s="237"/>
      <c r="GY78" s="237"/>
      <c r="GZ78" s="237"/>
    </row>
    <row r="79" spans="7:208" s="5" customFormat="1" ht="15">
      <c r="G79" s="531" t="s">
        <v>629</v>
      </c>
      <c r="H79" s="28"/>
      <c r="I79" s="188"/>
      <c r="J79" s="188"/>
      <c r="K79" s="188"/>
      <c r="L79" s="532"/>
      <c r="M79" s="492"/>
      <c r="N79" s="492"/>
      <c r="O79" s="492"/>
      <c r="P79" s="492"/>
      <c r="Q79" s="492"/>
      <c r="R79" s="492"/>
      <c r="S79" s="492"/>
      <c r="T79" s="492"/>
      <c r="U79" s="492"/>
      <c r="V79" s="492"/>
      <c r="W79" s="492"/>
      <c r="X79" s="492"/>
      <c r="Y79" s="492"/>
      <c r="Z79" s="492"/>
      <c r="AA79" s="492"/>
      <c r="AB79" s="492"/>
      <c r="AC79" s="492"/>
      <c r="AD79" s="492"/>
      <c r="AE79" s="492"/>
      <c r="AF79" s="492"/>
      <c r="AG79" s="492"/>
      <c r="AH79" s="492"/>
      <c r="AI79" s="492"/>
      <c r="AJ79" s="492"/>
      <c r="AK79" s="492"/>
      <c r="AL79" s="590"/>
      <c r="AM79" s="237"/>
      <c r="AN79" s="237"/>
      <c r="AO79" s="237"/>
      <c r="AP79" s="237"/>
      <c r="AQ79" s="237"/>
      <c r="AR79" s="237"/>
      <c r="AS79" s="237"/>
      <c r="AT79" s="237"/>
      <c r="AU79" s="237"/>
      <c r="AV79" s="237"/>
      <c r="AW79" s="237"/>
      <c r="AX79" s="237"/>
      <c r="AY79" s="237"/>
      <c r="AZ79" s="237"/>
      <c r="BA79" s="237"/>
      <c r="BB79" s="237"/>
      <c r="BC79" s="237"/>
      <c r="BD79" s="237"/>
      <c r="BE79" s="237"/>
      <c r="BF79" s="237"/>
      <c r="BG79" s="237"/>
      <c r="BH79" s="237"/>
      <c r="BI79" s="237"/>
      <c r="BJ79" s="237"/>
      <c r="BK79" s="237"/>
      <c r="BL79" s="237"/>
      <c r="BM79" s="237"/>
      <c r="BN79" s="237"/>
      <c r="BO79" s="237"/>
      <c r="BP79" s="237"/>
      <c r="BQ79" s="237"/>
      <c r="BR79" s="237"/>
      <c r="BS79" s="237"/>
      <c r="BT79" s="237"/>
      <c r="BU79" s="237"/>
      <c r="BV79" s="237"/>
      <c r="BW79" s="237"/>
      <c r="BX79" s="237"/>
      <c r="BY79" s="237"/>
      <c r="BZ79" s="237"/>
      <c r="CA79" s="237"/>
      <c r="CB79" s="237"/>
      <c r="CC79" s="237"/>
      <c r="CD79" s="237"/>
      <c r="CE79" s="237"/>
      <c r="CF79" s="237"/>
      <c r="CG79" s="237"/>
      <c r="CH79" s="237"/>
      <c r="CI79" s="237"/>
      <c r="CJ79" s="237"/>
      <c r="CK79" s="237"/>
      <c r="CL79" s="237"/>
      <c r="CM79" s="237"/>
      <c r="CN79" s="237"/>
      <c r="CO79" s="237"/>
      <c r="CP79" s="237"/>
      <c r="CQ79" s="237"/>
      <c r="CR79" s="237"/>
      <c r="CS79" s="237"/>
      <c r="CT79" s="237"/>
      <c r="CU79" s="237"/>
      <c r="CV79" s="237"/>
      <c r="CW79" s="237"/>
      <c r="CX79" s="237"/>
      <c r="CY79" s="237"/>
      <c r="CZ79" s="237"/>
      <c r="DA79" s="237"/>
      <c r="DB79" s="237"/>
      <c r="DC79" s="237"/>
      <c r="DD79" s="237"/>
      <c r="DE79" s="237"/>
      <c r="DF79" s="237"/>
      <c r="DG79" s="237"/>
      <c r="DH79" s="237"/>
      <c r="DI79" s="237"/>
      <c r="DJ79" s="237"/>
      <c r="DK79" s="237"/>
      <c r="DL79" s="237"/>
      <c r="DM79" s="237"/>
      <c r="DN79" s="237"/>
      <c r="DO79" s="237"/>
      <c r="DP79" s="237"/>
      <c r="DQ79" s="237"/>
      <c r="DR79" s="237"/>
      <c r="DS79" s="237"/>
      <c r="DT79" s="237"/>
      <c r="DU79" s="237"/>
      <c r="DV79" s="237"/>
      <c r="DW79" s="237"/>
      <c r="DX79" s="237"/>
      <c r="DY79" s="237"/>
      <c r="DZ79" s="237"/>
      <c r="EA79" s="237"/>
      <c r="EB79" s="237"/>
      <c r="EC79" s="237"/>
      <c r="ED79" s="237"/>
      <c r="EE79" s="237"/>
      <c r="EF79" s="237"/>
      <c r="EG79" s="237"/>
      <c r="EH79" s="237"/>
      <c r="EI79" s="237"/>
      <c r="EJ79" s="237"/>
      <c r="EK79" s="237"/>
      <c r="EL79" s="237"/>
      <c r="EM79" s="237"/>
      <c r="EN79" s="237"/>
      <c r="EO79" s="237"/>
      <c r="EP79" s="237"/>
      <c r="EQ79" s="237"/>
      <c r="ER79" s="237"/>
      <c r="ES79" s="237"/>
      <c r="ET79" s="237"/>
      <c r="EU79" s="237"/>
      <c r="EV79" s="237"/>
      <c r="EW79" s="237"/>
      <c r="EX79" s="237"/>
      <c r="EY79" s="237"/>
      <c r="EZ79" s="237"/>
      <c r="FA79" s="237"/>
      <c r="FB79" s="237"/>
      <c r="FC79" s="237"/>
      <c r="FD79" s="237"/>
      <c r="FE79" s="237"/>
      <c r="FF79" s="237"/>
      <c r="FG79" s="237"/>
      <c r="FH79" s="237"/>
      <c r="FI79" s="237"/>
      <c r="FJ79" s="237"/>
      <c r="FK79" s="237"/>
      <c r="FL79" s="237"/>
      <c r="FM79" s="237"/>
      <c r="FN79" s="237"/>
      <c r="FO79" s="237"/>
      <c r="FP79" s="237"/>
      <c r="FQ79" s="237"/>
      <c r="FR79" s="237"/>
      <c r="FS79" s="237"/>
      <c r="FT79" s="237"/>
      <c r="FU79" s="237"/>
      <c r="FV79" s="237"/>
      <c r="FW79" s="237"/>
      <c r="FX79" s="237"/>
      <c r="FY79" s="237"/>
      <c r="FZ79" s="237"/>
      <c r="GA79" s="237"/>
      <c r="GB79" s="237"/>
      <c r="GC79" s="237"/>
      <c r="GD79" s="237"/>
      <c r="GE79" s="237"/>
      <c r="GF79" s="237"/>
      <c r="GG79" s="237"/>
      <c r="GH79" s="237"/>
      <c r="GI79" s="237"/>
      <c r="GJ79" s="237"/>
      <c r="GK79" s="237"/>
      <c r="GL79" s="237"/>
      <c r="GM79" s="237"/>
      <c r="GN79" s="237"/>
      <c r="GO79" s="237"/>
      <c r="GP79" s="237"/>
      <c r="GQ79" s="237"/>
      <c r="GR79" s="237"/>
      <c r="GS79" s="237"/>
      <c r="GT79" s="237"/>
      <c r="GU79" s="237"/>
      <c r="GV79" s="237"/>
      <c r="GW79" s="237"/>
      <c r="GX79" s="237"/>
      <c r="GY79" s="237"/>
      <c r="GZ79" s="237"/>
    </row>
    <row r="80" spans="7:208" s="5" customFormat="1">
      <c r="G80" s="167"/>
      <c r="H80" s="118" t="s">
        <v>1450</v>
      </c>
      <c r="I80" s="188"/>
      <c r="J80" s="188"/>
      <c r="K80" s="188"/>
      <c r="L80" s="532"/>
      <c r="M80" s="492"/>
      <c r="N80" s="492"/>
      <c r="O80" s="492"/>
      <c r="P80" s="492"/>
      <c r="Q80" s="492"/>
      <c r="R80" s="492"/>
      <c r="S80" s="492"/>
      <c r="T80" s="492"/>
      <c r="U80" s="492"/>
      <c r="V80" s="492"/>
      <c r="W80" s="492"/>
      <c r="X80" s="492"/>
      <c r="Y80" s="492"/>
      <c r="Z80" s="492"/>
      <c r="AA80" s="492"/>
      <c r="AB80" s="492"/>
      <c r="AC80" s="492"/>
      <c r="AD80" s="492"/>
      <c r="AE80" s="492"/>
      <c r="AF80" s="492"/>
      <c r="AG80" s="492"/>
      <c r="AH80" s="492"/>
      <c r="AI80" s="492"/>
      <c r="AJ80" s="492"/>
      <c r="AK80" s="492"/>
      <c r="AL80" s="590"/>
      <c r="AM80" s="237"/>
      <c r="AN80" s="237"/>
      <c r="AO80" s="237"/>
      <c r="AP80" s="237"/>
      <c r="AQ80" s="237"/>
      <c r="AR80" s="237"/>
      <c r="AS80" s="237"/>
      <c r="AT80" s="237"/>
      <c r="AU80" s="237"/>
      <c r="AV80" s="237"/>
      <c r="AW80" s="237"/>
      <c r="AX80" s="237"/>
      <c r="AY80" s="237"/>
      <c r="AZ80" s="237"/>
      <c r="BA80" s="237"/>
      <c r="BB80" s="237"/>
      <c r="BC80" s="237"/>
      <c r="BD80" s="237"/>
      <c r="BE80" s="237"/>
      <c r="BF80" s="237"/>
      <c r="BG80" s="237"/>
      <c r="BH80" s="237"/>
      <c r="BI80" s="237"/>
      <c r="BJ80" s="237"/>
      <c r="BK80" s="237"/>
      <c r="BL80" s="237"/>
      <c r="BM80" s="237"/>
      <c r="BN80" s="237"/>
      <c r="BO80" s="237"/>
      <c r="BP80" s="237"/>
      <c r="BQ80" s="237"/>
      <c r="BR80" s="237"/>
      <c r="BS80" s="237"/>
      <c r="BT80" s="237"/>
      <c r="BU80" s="237"/>
      <c r="BV80" s="237"/>
      <c r="BW80" s="237"/>
      <c r="BX80" s="237"/>
      <c r="BY80" s="237"/>
      <c r="BZ80" s="237"/>
      <c r="CA80" s="237"/>
      <c r="CB80" s="237"/>
      <c r="CC80" s="237"/>
      <c r="CD80" s="237"/>
      <c r="CE80" s="237"/>
      <c r="CF80" s="237"/>
      <c r="CG80" s="237"/>
      <c r="CH80" s="237"/>
      <c r="CI80" s="237"/>
      <c r="CJ80" s="237"/>
      <c r="CK80" s="237"/>
      <c r="CL80" s="237"/>
      <c r="CM80" s="237"/>
      <c r="CN80" s="237"/>
      <c r="CO80" s="237"/>
      <c r="CP80" s="237"/>
      <c r="CQ80" s="237"/>
      <c r="CR80" s="237"/>
      <c r="CS80" s="237"/>
      <c r="CT80" s="237"/>
      <c r="CU80" s="237"/>
      <c r="CV80" s="237"/>
      <c r="CW80" s="237"/>
      <c r="CX80" s="237"/>
      <c r="CY80" s="237"/>
      <c r="CZ80" s="237"/>
      <c r="DA80" s="237"/>
      <c r="DB80" s="237"/>
      <c r="DC80" s="237"/>
      <c r="DD80" s="237"/>
      <c r="DE80" s="237"/>
      <c r="DF80" s="237"/>
      <c r="DG80" s="237"/>
      <c r="DH80" s="237"/>
      <c r="DI80" s="237"/>
      <c r="DJ80" s="237"/>
      <c r="DK80" s="237"/>
      <c r="DL80" s="237"/>
      <c r="DM80" s="237"/>
      <c r="DN80" s="237"/>
      <c r="DO80" s="237"/>
      <c r="DP80" s="237"/>
      <c r="DQ80" s="237"/>
      <c r="DR80" s="237"/>
      <c r="DS80" s="237"/>
      <c r="DT80" s="237"/>
      <c r="DU80" s="237"/>
      <c r="DV80" s="237"/>
      <c r="DW80" s="237"/>
      <c r="DX80" s="237"/>
      <c r="DY80" s="237"/>
      <c r="DZ80" s="237"/>
      <c r="EA80" s="237"/>
      <c r="EB80" s="237"/>
      <c r="EC80" s="237"/>
      <c r="ED80" s="237"/>
      <c r="EE80" s="237"/>
      <c r="EF80" s="237"/>
      <c r="EG80" s="237"/>
      <c r="EH80" s="237"/>
      <c r="EI80" s="237"/>
      <c r="EJ80" s="237"/>
      <c r="EK80" s="237"/>
      <c r="EL80" s="237"/>
      <c r="EM80" s="237"/>
      <c r="EN80" s="237"/>
      <c r="EO80" s="237"/>
      <c r="EP80" s="237"/>
      <c r="EQ80" s="237"/>
      <c r="ER80" s="237"/>
      <c r="ES80" s="237"/>
      <c r="ET80" s="237"/>
      <c r="EU80" s="237"/>
      <c r="EV80" s="237"/>
      <c r="EW80" s="237"/>
      <c r="EX80" s="237"/>
      <c r="EY80" s="237"/>
      <c r="EZ80" s="237"/>
      <c r="FA80" s="237"/>
      <c r="FB80" s="237"/>
      <c r="FC80" s="237"/>
      <c r="FD80" s="237"/>
      <c r="FE80" s="237"/>
      <c r="FF80" s="237"/>
      <c r="FG80" s="237"/>
      <c r="FH80" s="237"/>
      <c r="FI80" s="237"/>
      <c r="FJ80" s="237"/>
      <c r="FK80" s="237"/>
      <c r="FL80" s="237"/>
      <c r="FM80" s="237"/>
      <c r="FN80" s="237"/>
      <c r="FO80" s="237"/>
      <c r="FP80" s="237"/>
      <c r="FQ80" s="237"/>
      <c r="FR80" s="237"/>
      <c r="FS80" s="237"/>
      <c r="FT80" s="237"/>
      <c r="FU80" s="237"/>
      <c r="FV80" s="237"/>
      <c r="FW80" s="237"/>
      <c r="FX80" s="237"/>
      <c r="FY80" s="237"/>
      <c r="FZ80" s="237"/>
      <c r="GA80" s="237"/>
      <c r="GB80" s="237"/>
      <c r="GC80" s="237"/>
      <c r="GD80" s="237"/>
      <c r="GE80" s="237"/>
      <c r="GF80" s="237"/>
      <c r="GG80" s="237"/>
      <c r="GH80" s="237"/>
      <c r="GI80" s="237"/>
      <c r="GJ80" s="237"/>
      <c r="GK80" s="237"/>
      <c r="GL80" s="237"/>
      <c r="GM80" s="237"/>
      <c r="GN80" s="237"/>
      <c r="GO80" s="237"/>
      <c r="GP80" s="237"/>
      <c r="GQ80" s="237"/>
      <c r="GR80" s="237"/>
      <c r="GS80" s="237"/>
      <c r="GT80" s="237"/>
      <c r="GU80" s="237"/>
      <c r="GV80" s="237"/>
      <c r="GW80" s="237"/>
      <c r="GX80" s="237"/>
      <c r="GY80" s="237"/>
      <c r="GZ80" s="237"/>
    </row>
    <row r="81" spans="3:208" s="5" customFormat="1">
      <c r="C81" s="237"/>
      <c r="D81" s="29"/>
      <c r="G81" s="167"/>
      <c r="H81" s="118"/>
      <c r="I81" s="188" t="s">
        <v>633</v>
      </c>
      <c r="J81" s="188"/>
      <c r="K81" s="188"/>
      <c r="L81" s="532"/>
      <c r="M81" s="492"/>
      <c r="N81" s="492"/>
      <c r="O81" s="492"/>
      <c r="P81" s="492"/>
      <c r="Q81" s="492"/>
      <c r="R81" s="492"/>
      <c r="S81" s="492"/>
      <c r="T81" s="492"/>
      <c r="U81" s="492"/>
      <c r="V81" s="492"/>
      <c r="W81" s="492"/>
      <c r="X81" s="492"/>
      <c r="Y81" s="492"/>
      <c r="Z81" s="492"/>
      <c r="AA81" s="492"/>
      <c r="AB81" s="492"/>
      <c r="AC81" s="492"/>
      <c r="AD81" s="492"/>
      <c r="AE81" s="492"/>
      <c r="AF81" s="492"/>
      <c r="AG81" s="492"/>
      <c r="AH81" s="492"/>
      <c r="AI81" s="492"/>
      <c r="AJ81" s="492"/>
      <c r="AK81" s="492"/>
      <c r="AL81" s="590"/>
      <c r="AM81" s="237"/>
      <c r="AN81" s="237"/>
      <c r="AO81" s="237"/>
      <c r="AP81" s="237"/>
      <c r="AQ81" s="237"/>
      <c r="AR81" s="237"/>
      <c r="AS81" s="237"/>
      <c r="AT81" s="237"/>
      <c r="AU81" s="237"/>
      <c r="AV81" s="237"/>
      <c r="AW81" s="237"/>
      <c r="AX81" s="237"/>
      <c r="AY81" s="237"/>
      <c r="AZ81" s="237"/>
      <c r="BA81" s="237"/>
      <c r="BB81" s="237"/>
      <c r="BC81" s="237"/>
      <c r="BD81" s="237"/>
      <c r="BE81" s="237"/>
      <c r="BF81" s="237"/>
      <c r="BG81" s="237"/>
      <c r="BH81" s="237"/>
      <c r="BI81" s="237"/>
      <c r="BJ81" s="237"/>
      <c r="BK81" s="237"/>
      <c r="BL81" s="237"/>
      <c r="BM81" s="237"/>
      <c r="BN81" s="237"/>
      <c r="BO81" s="237"/>
      <c r="BP81" s="237"/>
      <c r="BQ81" s="237"/>
      <c r="BR81" s="237"/>
      <c r="BS81" s="237"/>
      <c r="BT81" s="237"/>
      <c r="BU81" s="237"/>
      <c r="BV81" s="237"/>
      <c r="BW81" s="237"/>
      <c r="BX81" s="237"/>
      <c r="BY81" s="237"/>
      <c r="BZ81" s="237"/>
      <c r="CA81" s="237"/>
      <c r="CB81" s="237"/>
      <c r="CC81" s="237"/>
      <c r="CD81" s="237"/>
      <c r="CE81" s="237"/>
      <c r="CF81" s="237"/>
      <c r="CG81" s="237"/>
      <c r="CH81" s="237"/>
      <c r="CI81" s="237"/>
      <c r="CJ81" s="237"/>
      <c r="CK81" s="237"/>
      <c r="CL81" s="237"/>
      <c r="CM81" s="237"/>
      <c r="CN81" s="237"/>
      <c r="CO81" s="237"/>
      <c r="CP81" s="237"/>
      <c r="CQ81" s="237"/>
      <c r="CR81" s="237"/>
      <c r="CS81" s="237"/>
      <c r="CT81" s="237"/>
      <c r="CU81" s="237"/>
      <c r="CV81" s="237"/>
      <c r="CW81" s="237"/>
      <c r="CX81" s="237"/>
      <c r="CY81" s="237"/>
      <c r="CZ81" s="237"/>
      <c r="DA81" s="237"/>
      <c r="DB81" s="237"/>
      <c r="DC81" s="237"/>
      <c r="DD81" s="237"/>
      <c r="DE81" s="237"/>
      <c r="DF81" s="237"/>
      <c r="DG81" s="237"/>
      <c r="DH81" s="237"/>
      <c r="DI81" s="237"/>
      <c r="DJ81" s="237"/>
      <c r="DK81" s="237"/>
      <c r="DL81" s="237"/>
      <c r="DM81" s="237"/>
      <c r="DN81" s="237"/>
      <c r="DO81" s="237"/>
      <c r="DP81" s="237"/>
      <c r="DQ81" s="237"/>
      <c r="DR81" s="237"/>
      <c r="DS81" s="237"/>
      <c r="DT81" s="237"/>
      <c r="DU81" s="237"/>
      <c r="DV81" s="237"/>
      <c r="DW81" s="237"/>
      <c r="DX81" s="237"/>
      <c r="DY81" s="237"/>
      <c r="DZ81" s="237"/>
      <c r="EA81" s="237"/>
      <c r="EB81" s="237"/>
      <c r="EC81" s="237"/>
      <c r="ED81" s="237"/>
      <c r="EE81" s="237"/>
      <c r="EF81" s="237"/>
      <c r="EG81" s="237"/>
      <c r="EH81" s="237"/>
      <c r="EI81" s="237"/>
      <c r="EJ81" s="237"/>
      <c r="EK81" s="237"/>
      <c r="EL81" s="237"/>
      <c r="EM81" s="237"/>
      <c r="EN81" s="237"/>
      <c r="EO81" s="237"/>
      <c r="EP81" s="237"/>
      <c r="EQ81" s="237"/>
      <c r="ER81" s="237"/>
      <c r="ES81" s="237"/>
      <c r="ET81" s="237"/>
      <c r="EU81" s="237"/>
      <c r="EV81" s="237"/>
      <c r="EW81" s="237"/>
      <c r="EX81" s="237"/>
      <c r="EY81" s="237"/>
      <c r="EZ81" s="237"/>
      <c r="FA81" s="237"/>
      <c r="FB81" s="237"/>
      <c r="FC81" s="237"/>
      <c r="FD81" s="237"/>
      <c r="FE81" s="237"/>
      <c r="FF81" s="237"/>
      <c r="FG81" s="237"/>
      <c r="FH81" s="237"/>
      <c r="FI81" s="237"/>
      <c r="FJ81" s="237"/>
      <c r="FK81" s="237"/>
      <c r="FL81" s="237"/>
      <c r="FM81" s="237"/>
      <c r="FN81" s="237"/>
      <c r="FO81" s="237"/>
      <c r="FP81" s="237"/>
      <c r="FQ81" s="237"/>
      <c r="FR81" s="237"/>
      <c r="FS81" s="237"/>
      <c r="FT81" s="237"/>
      <c r="FU81" s="237"/>
      <c r="FV81" s="237"/>
      <c r="FW81" s="237"/>
      <c r="FX81" s="237"/>
      <c r="FY81" s="237"/>
      <c r="FZ81" s="237"/>
      <c r="GA81" s="237"/>
      <c r="GB81" s="237"/>
      <c r="GC81" s="237"/>
      <c r="GD81" s="237"/>
      <c r="GE81" s="237"/>
      <c r="GF81" s="237"/>
      <c r="GG81" s="237"/>
      <c r="GH81" s="237"/>
      <c r="GI81" s="237"/>
      <c r="GJ81" s="237"/>
      <c r="GK81" s="237"/>
      <c r="GL81" s="237"/>
      <c r="GM81" s="237"/>
      <c r="GN81" s="237"/>
      <c r="GO81" s="237"/>
      <c r="GP81" s="237"/>
      <c r="GQ81" s="237"/>
      <c r="GR81" s="237"/>
      <c r="GS81" s="237"/>
      <c r="GT81" s="237"/>
      <c r="GU81" s="237"/>
      <c r="GV81" s="237"/>
      <c r="GW81" s="237"/>
      <c r="GX81" s="237"/>
      <c r="GY81" s="237"/>
      <c r="GZ81" s="237"/>
    </row>
    <row r="82" spans="3:208" s="5" customFormat="1">
      <c r="C82" s="237"/>
      <c r="D82" s="29"/>
      <c r="G82" s="181"/>
      <c r="H82" s="182"/>
      <c r="I82" s="188"/>
      <c r="J82" s="711" t="s">
        <v>635</v>
      </c>
      <c r="K82" s="188"/>
      <c r="L82" s="532"/>
      <c r="M82" s="492">
        <v>0</v>
      </c>
      <c r="N82" s="492">
        <v>0</v>
      </c>
      <c r="O82" s="492">
        <v>0</v>
      </c>
      <c r="P82" s="492">
        <v>0</v>
      </c>
      <c r="Q82" s="492">
        <v>0</v>
      </c>
      <c r="R82" s="492">
        <v>0</v>
      </c>
      <c r="S82" s="492">
        <v>0</v>
      </c>
      <c r="T82" s="492">
        <v>0</v>
      </c>
      <c r="U82" s="492">
        <v>0</v>
      </c>
      <c r="V82" s="492">
        <v>20432118.799935788</v>
      </c>
      <c r="W82" s="492">
        <v>22071998.9259075</v>
      </c>
      <c r="X82" s="492">
        <v>22071998.851815</v>
      </c>
      <c r="Y82" s="492">
        <v>23760398.294294115</v>
      </c>
      <c r="Z82" s="492">
        <v>25448797.73677323</v>
      </c>
      <c r="AA82" s="492">
        <v>25448797.73677323</v>
      </c>
      <c r="AB82" s="492">
        <v>25448797.73677323</v>
      </c>
      <c r="AC82" s="492">
        <v>25448797.73677323</v>
      </c>
      <c r="AD82" s="492">
        <v>25448797.73677323</v>
      </c>
      <c r="AE82" s="492">
        <v>25448797.73677323</v>
      </c>
      <c r="AF82" s="492">
        <v>25448797.73677323</v>
      </c>
      <c r="AG82" s="492">
        <v>25448797.73677323</v>
      </c>
      <c r="AH82" s="492">
        <v>25448797.73677323</v>
      </c>
      <c r="AI82" s="492">
        <v>25448797.73677323</v>
      </c>
      <c r="AJ82" s="492">
        <v>25448797.73677323</v>
      </c>
      <c r="AK82" s="492">
        <v>25448797.73677323</v>
      </c>
      <c r="AL82" s="492">
        <v>25448797.73677323</v>
      </c>
      <c r="AM82" s="237"/>
      <c r="AN82" s="237"/>
      <c r="AO82" s="237"/>
      <c r="AP82" s="237"/>
      <c r="AQ82" s="237"/>
      <c r="AR82" s="237"/>
      <c r="AS82" s="237"/>
      <c r="AT82" s="237"/>
      <c r="AU82" s="237"/>
      <c r="AV82" s="237"/>
      <c r="AW82" s="237"/>
      <c r="AX82" s="237"/>
      <c r="AY82" s="237"/>
      <c r="AZ82" s="237"/>
      <c r="BA82" s="237"/>
      <c r="BB82" s="237"/>
      <c r="BC82" s="237"/>
      <c r="BD82" s="237"/>
      <c r="BE82" s="237"/>
      <c r="BF82" s="237"/>
      <c r="BG82" s="237"/>
      <c r="BH82" s="237"/>
      <c r="BI82" s="237"/>
      <c r="BJ82" s="237"/>
      <c r="BK82" s="237"/>
      <c r="BL82" s="237"/>
      <c r="BM82" s="237"/>
      <c r="BN82" s="237"/>
      <c r="BO82" s="237"/>
      <c r="BP82" s="237"/>
      <c r="BQ82" s="237"/>
      <c r="BR82" s="237"/>
      <c r="BS82" s="237"/>
      <c r="BT82" s="237"/>
      <c r="BU82" s="237"/>
      <c r="BV82" s="237"/>
      <c r="BW82" s="237"/>
      <c r="BX82" s="237"/>
      <c r="BY82" s="237"/>
      <c r="BZ82" s="237"/>
      <c r="CA82" s="237"/>
      <c r="CB82" s="237"/>
      <c r="CC82" s="237"/>
      <c r="CD82" s="237"/>
      <c r="CE82" s="237"/>
      <c r="CF82" s="237"/>
      <c r="CG82" s="237"/>
      <c r="CH82" s="237"/>
      <c r="CI82" s="237"/>
      <c r="CJ82" s="237"/>
      <c r="CK82" s="237"/>
      <c r="CL82" s="237"/>
      <c r="CM82" s="237"/>
      <c r="CN82" s="237"/>
      <c r="CO82" s="237"/>
      <c r="CP82" s="237"/>
      <c r="CQ82" s="237"/>
      <c r="CR82" s="237"/>
      <c r="CS82" s="237"/>
      <c r="CT82" s="237"/>
      <c r="CU82" s="237"/>
      <c r="CV82" s="237"/>
      <c r="CW82" s="237"/>
      <c r="CX82" s="237"/>
      <c r="CY82" s="237"/>
      <c r="CZ82" s="237"/>
      <c r="DA82" s="237"/>
      <c r="DB82" s="237"/>
      <c r="DC82" s="237"/>
      <c r="DD82" s="237"/>
      <c r="DE82" s="237"/>
      <c r="DF82" s="237"/>
      <c r="DG82" s="237"/>
      <c r="DH82" s="237"/>
      <c r="DI82" s="237"/>
      <c r="DJ82" s="237"/>
      <c r="DK82" s="237"/>
      <c r="DL82" s="237"/>
      <c r="DM82" s="237"/>
      <c r="DN82" s="237"/>
      <c r="DO82" s="237"/>
      <c r="DP82" s="237"/>
      <c r="DQ82" s="237"/>
      <c r="DR82" s="237"/>
      <c r="DS82" s="237"/>
      <c r="DT82" s="237"/>
      <c r="DU82" s="237"/>
      <c r="DV82" s="237"/>
      <c r="DW82" s="237"/>
      <c r="DX82" s="237"/>
      <c r="DY82" s="237"/>
      <c r="DZ82" s="237"/>
      <c r="EA82" s="237"/>
      <c r="EB82" s="237"/>
      <c r="EC82" s="237"/>
      <c r="ED82" s="237"/>
      <c r="EE82" s="237"/>
      <c r="EF82" s="237"/>
      <c r="EG82" s="237"/>
      <c r="EH82" s="237"/>
      <c r="EI82" s="237"/>
      <c r="EJ82" s="237"/>
      <c r="EK82" s="237"/>
      <c r="EL82" s="237"/>
      <c r="EM82" s="237"/>
      <c r="EN82" s="237"/>
      <c r="EO82" s="237"/>
      <c r="EP82" s="237"/>
      <c r="EQ82" s="237"/>
      <c r="ER82" s="237"/>
      <c r="ES82" s="237"/>
      <c r="ET82" s="237"/>
      <c r="EU82" s="237"/>
      <c r="EV82" s="237"/>
      <c r="EW82" s="237"/>
      <c r="EX82" s="237"/>
      <c r="EY82" s="237"/>
      <c r="EZ82" s="237"/>
      <c r="FA82" s="237"/>
      <c r="FB82" s="237"/>
      <c r="FC82" s="237"/>
      <c r="FD82" s="237"/>
      <c r="FE82" s="237"/>
      <c r="FF82" s="237"/>
      <c r="FG82" s="237"/>
      <c r="FH82" s="237"/>
      <c r="FI82" s="237"/>
      <c r="FJ82" s="237"/>
      <c r="FK82" s="237"/>
      <c r="FL82" s="237"/>
      <c r="FM82" s="237"/>
      <c r="FN82" s="237"/>
      <c r="FO82" s="237"/>
      <c r="FP82" s="237"/>
      <c r="FQ82" s="237"/>
      <c r="FR82" s="237"/>
      <c r="FS82" s="237"/>
      <c r="FT82" s="237"/>
      <c r="FU82" s="237"/>
      <c r="FV82" s="237"/>
      <c r="FW82" s="237"/>
      <c r="FX82" s="237"/>
      <c r="FY82" s="237"/>
      <c r="FZ82" s="237"/>
      <c r="GA82" s="237"/>
      <c r="GB82" s="237"/>
      <c r="GC82" s="237"/>
      <c r="GD82" s="237"/>
      <c r="GE82" s="237"/>
      <c r="GF82" s="237"/>
      <c r="GG82" s="237"/>
      <c r="GH82" s="237"/>
      <c r="GI82" s="237"/>
      <c r="GJ82" s="237"/>
      <c r="GK82" s="237"/>
      <c r="GL82" s="237"/>
      <c r="GM82" s="237"/>
      <c r="GN82" s="237"/>
      <c r="GO82" s="237"/>
      <c r="GP82" s="237"/>
      <c r="GQ82" s="237"/>
      <c r="GR82" s="237"/>
      <c r="GS82" s="237"/>
      <c r="GT82" s="237"/>
      <c r="GU82" s="237"/>
      <c r="GV82" s="237"/>
      <c r="GW82" s="237"/>
      <c r="GX82" s="237"/>
      <c r="GY82" s="237"/>
      <c r="GZ82" s="237"/>
    </row>
    <row r="83" spans="3:208" s="5" customFormat="1">
      <c r="C83" s="237"/>
      <c r="D83" s="29"/>
      <c r="G83" s="181"/>
      <c r="H83" s="182"/>
      <c r="I83" s="188"/>
      <c r="J83" s="711" t="s">
        <v>638</v>
      </c>
      <c r="K83" s="188"/>
      <c r="L83" s="532"/>
      <c r="M83" s="492">
        <v>0</v>
      </c>
      <c r="N83" s="492">
        <v>0</v>
      </c>
      <c r="O83" s="492">
        <v>0</v>
      </c>
      <c r="P83" s="492">
        <v>0</v>
      </c>
      <c r="Q83" s="492">
        <v>0</v>
      </c>
      <c r="R83" s="492">
        <v>0</v>
      </c>
      <c r="S83" s="492">
        <v>0</v>
      </c>
      <c r="T83" s="492">
        <v>0</v>
      </c>
      <c r="U83" s="492">
        <v>0</v>
      </c>
      <c r="V83" s="492">
        <v>5506924.1867024638</v>
      </c>
      <c r="W83" s="492">
        <v>5800889.7658412289</v>
      </c>
      <c r="X83" s="492">
        <v>5800889.7658412289</v>
      </c>
      <c r="Y83" s="492">
        <v>5800889.7658412289</v>
      </c>
      <c r="Z83" s="492">
        <v>5800889.7658412289</v>
      </c>
      <c r="AA83" s="492">
        <v>5800889.7658412289</v>
      </c>
      <c r="AB83" s="492">
        <v>5800889.7658412289</v>
      </c>
      <c r="AC83" s="492">
        <v>5800889.7658412289</v>
      </c>
      <c r="AD83" s="492">
        <v>5800889.7658412289</v>
      </c>
      <c r="AE83" s="492">
        <v>5800889.7658412289</v>
      </c>
      <c r="AF83" s="492">
        <v>5800889.7658412289</v>
      </c>
      <c r="AG83" s="492">
        <v>5800889.7658412289</v>
      </c>
      <c r="AH83" s="492">
        <v>5800889.7658412289</v>
      </c>
      <c r="AI83" s="492">
        <v>5800889.7658412289</v>
      </c>
      <c r="AJ83" s="492">
        <v>5800889.7658412289</v>
      </c>
      <c r="AK83" s="492">
        <v>5800889.7658412289</v>
      </c>
      <c r="AL83" s="492">
        <v>5800889.7658412289</v>
      </c>
      <c r="AM83" s="237"/>
      <c r="AN83" s="237"/>
      <c r="AO83" s="237"/>
      <c r="AP83" s="237"/>
      <c r="AQ83" s="237"/>
      <c r="AR83" s="237"/>
      <c r="AS83" s="237"/>
      <c r="AT83" s="237"/>
      <c r="AU83" s="237"/>
      <c r="AV83" s="237"/>
      <c r="AW83" s="237"/>
      <c r="AX83" s="237"/>
      <c r="AY83" s="237"/>
      <c r="AZ83" s="237"/>
      <c r="BA83" s="237"/>
      <c r="BB83" s="237"/>
      <c r="BC83" s="237"/>
      <c r="BD83" s="237"/>
      <c r="BE83" s="237"/>
      <c r="BF83" s="237"/>
      <c r="BG83" s="237"/>
      <c r="BH83" s="237"/>
      <c r="BI83" s="237"/>
      <c r="BJ83" s="237"/>
      <c r="BK83" s="237"/>
      <c r="BL83" s="237"/>
      <c r="BM83" s="237"/>
      <c r="BN83" s="237"/>
      <c r="BO83" s="237"/>
      <c r="BP83" s="237"/>
      <c r="BQ83" s="237"/>
      <c r="BR83" s="237"/>
      <c r="BS83" s="237"/>
      <c r="BT83" s="237"/>
      <c r="BU83" s="237"/>
      <c r="BV83" s="237"/>
      <c r="BW83" s="237"/>
      <c r="BX83" s="237"/>
      <c r="BY83" s="237"/>
      <c r="BZ83" s="237"/>
      <c r="CA83" s="237"/>
      <c r="CB83" s="237"/>
      <c r="CC83" s="237"/>
      <c r="CD83" s="237"/>
      <c r="CE83" s="237"/>
      <c r="CF83" s="237"/>
      <c r="CG83" s="237"/>
      <c r="CH83" s="237"/>
      <c r="CI83" s="237"/>
      <c r="CJ83" s="237"/>
      <c r="CK83" s="237"/>
      <c r="CL83" s="237"/>
      <c r="CM83" s="237"/>
      <c r="CN83" s="237"/>
      <c r="CO83" s="237"/>
      <c r="CP83" s="237"/>
      <c r="CQ83" s="237"/>
      <c r="CR83" s="237"/>
      <c r="CS83" s="237"/>
      <c r="CT83" s="237"/>
      <c r="CU83" s="237"/>
      <c r="CV83" s="237"/>
      <c r="CW83" s="237"/>
      <c r="CX83" s="237"/>
      <c r="CY83" s="237"/>
      <c r="CZ83" s="237"/>
      <c r="DA83" s="237"/>
      <c r="DB83" s="237"/>
      <c r="DC83" s="237"/>
      <c r="DD83" s="237"/>
      <c r="DE83" s="237"/>
      <c r="DF83" s="237"/>
      <c r="DG83" s="237"/>
      <c r="DH83" s="237"/>
      <c r="DI83" s="237"/>
      <c r="DJ83" s="237"/>
      <c r="DK83" s="237"/>
      <c r="DL83" s="237"/>
      <c r="DM83" s="237"/>
      <c r="DN83" s="237"/>
      <c r="DO83" s="237"/>
      <c r="DP83" s="237"/>
      <c r="DQ83" s="237"/>
      <c r="DR83" s="237"/>
      <c r="DS83" s="237"/>
      <c r="DT83" s="237"/>
      <c r="DU83" s="237"/>
      <c r="DV83" s="237"/>
      <c r="DW83" s="237"/>
      <c r="DX83" s="237"/>
      <c r="DY83" s="237"/>
      <c r="DZ83" s="237"/>
      <c r="EA83" s="237"/>
      <c r="EB83" s="237"/>
      <c r="EC83" s="237"/>
      <c r="ED83" s="237"/>
      <c r="EE83" s="237"/>
      <c r="EF83" s="237"/>
      <c r="EG83" s="237"/>
      <c r="EH83" s="237"/>
      <c r="EI83" s="237"/>
      <c r="EJ83" s="237"/>
      <c r="EK83" s="237"/>
      <c r="EL83" s="237"/>
      <c r="EM83" s="237"/>
      <c r="EN83" s="237"/>
      <c r="EO83" s="237"/>
      <c r="EP83" s="237"/>
      <c r="EQ83" s="237"/>
      <c r="ER83" s="237"/>
      <c r="ES83" s="237"/>
      <c r="ET83" s="237"/>
      <c r="EU83" s="237"/>
      <c r="EV83" s="237"/>
      <c r="EW83" s="237"/>
      <c r="EX83" s="237"/>
      <c r="EY83" s="237"/>
      <c r="EZ83" s="237"/>
      <c r="FA83" s="237"/>
      <c r="FB83" s="237"/>
      <c r="FC83" s="237"/>
      <c r="FD83" s="237"/>
      <c r="FE83" s="237"/>
      <c r="FF83" s="237"/>
      <c r="FG83" s="237"/>
      <c r="FH83" s="237"/>
      <c r="FI83" s="237"/>
      <c r="FJ83" s="237"/>
      <c r="FK83" s="237"/>
      <c r="FL83" s="237"/>
      <c r="FM83" s="237"/>
      <c r="FN83" s="237"/>
      <c r="FO83" s="237"/>
      <c r="FP83" s="237"/>
      <c r="FQ83" s="237"/>
      <c r="FR83" s="237"/>
      <c r="FS83" s="237"/>
      <c r="FT83" s="237"/>
      <c r="FU83" s="237"/>
      <c r="FV83" s="237"/>
      <c r="FW83" s="237"/>
      <c r="FX83" s="237"/>
      <c r="FY83" s="237"/>
      <c r="FZ83" s="237"/>
      <c r="GA83" s="237"/>
      <c r="GB83" s="237"/>
      <c r="GC83" s="237"/>
      <c r="GD83" s="237"/>
      <c r="GE83" s="237"/>
      <c r="GF83" s="237"/>
      <c r="GG83" s="237"/>
      <c r="GH83" s="237"/>
      <c r="GI83" s="237"/>
      <c r="GJ83" s="237"/>
      <c r="GK83" s="237"/>
      <c r="GL83" s="237"/>
      <c r="GM83" s="237"/>
      <c r="GN83" s="237"/>
      <c r="GO83" s="237"/>
      <c r="GP83" s="237"/>
      <c r="GQ83" s="237"/>
      <c r="GR83" s="237"/>
      <c r="GS83" s="237"/>
      <c r="GT83" s="237"/>
      <c r="GU83" s="237"/>
      <c r="GV83" s="237"/>
      <c r="GW83" s="237"/>
      <c r="GX83" s="237"/>
      <c r="GY83" s="237"/>
      <c r="GZ83" s="237"/>
    </row>
    <row r="84" spans="3:208" s="5" customFormat="1">
      <c r="C84" s="237"/>
      <c r="D84" s="29"/>
      <c r="G84" s="181"/>
      <c r="H84" s="182"/>
      <c r="I84" s="188"/>
      <c r="J84" s="711" t="s">
        <v>637</v>
      </c>
      <c r="K84" s="188"/>
      <c r="L84" s="532"/>
      <c r="M84" s="492">
        <v>0</v>
      </c>
      <c r="N84" s="492">
        <v>0</v>
      </c>
      <c r="O84" s="492">
        <v>0</v>
      </c>
      <c r="P84" s="492">
        <v>0</v>
      </c>
      <c r="Q84" s="492">
        <v>0</v>
      </c>
      <c r="R84" s="492">
        <v>0</v>
      </c>
      <c r="S84" s="492">
        <v>0</v>
      </c>
      <c r="T84" s="492">
        <v>0</v>
      </c>
      <c r="U84" s="492">
        <v>0</v>
      </c>
      <c r="V84" s="492">
        <v>128006403.01336172</v>
      </c>
      <c r="W84" s="492">
        <v>134052468.5</v>
      </c>
      <c r="X84" s="492">
        <v>142084122.45377618</v>
      </c>
      <c r="Y84" s="492">
        <v>154005869.95187193</v>
      </c>
      <c r="Z84" s="492">
        <v>162083618.04735303</v>
      </c>
      <c r="AA84" s="492">
        <v>175328628.20741823</v>
      </c>
      <c r="AB84" s="492">
        <v>214541685.79406273</v>
      </c>
      <c r="AC84" s="492">
        <v>264568481.9959918</v>
      </c>
      <c r="AD84" s="492">
        <v>314560917.94242823</v>
      </c>
      <c r="AE84" s="492">
        <v>364493392.48219967</v>
      </c>
      <c r="AF84" s="492">
        <v>408926124.02206165</v>
      </c>
      <c r="AG84" s="492">
        <v>453684974.1768173</v>
      </c>
      <c r="AH84" s="492">
        <v>487657275.58396572</v>
      </c>
      <c r="AI84" s="492">
        <v>518552046.84525836</v>
      </c>
      <c r="AJ84" s="492">
        <v>546019406.21854329</v>
      </c>
      <c r="AK84" s="492">
        <v>550651891.43086517</v>
      </c>
      <c r="AL84" s="492">
        <v>541588801.31898296</v>
      </c>
      <c r="AM84" s="237"/>
      <c r="AN84" s="237"/>
      <c r="AO84" s="237"/>
      <c r="AP84" s="237"/>
      <c r="AQ84" s="237"/>
      <c r="AR84" s="237"/>
      <c r="AS84" s="237"/>
      <c r="AT84" s="237"/>
      <c r="AU84" s="237"/>
      <c r="AV84" s="237"/>
      <c r="AW84" s="237"/>
      <c r="AX84" s="237"/>
      <c r="AY84" s="237"/>
      <c r="AZ84" s="237"/>
      <c r="BA84" s="237"/>
      <c r="BB84" s="237"/>
      <c r="BC84" s="237"/>
      <c r="BD84" s="237"/>
      <c r="BE84" s="237"/>
      <c r="BF84" s="237"/>
      <c r="BG84" s="237"/>
      <c r="BH84" s="237"/>
      <c r="BI84" s="237"/>
      <c r="BJ84" s="237"/>
      <c r="BK84" s="237"/>
      <c r="BL84" s="237"/>
      <c r="BM84" s="237"/>
      <c r="BN84" s="237"/>
      <c r="BO84" s="237"/>
      <c r="BP84" s="237"/>
      <c r="BQ84" s="237"/>
      <c r="BR84" s="237"/>
      <c r="BS84" s="237"/>
      <c r="BT84" s="237"/>
      <c r="BU84" s="237"/>
      <c r="BV84" s="237"/>
      <c r="BW84" s="237"/>
      <c r="BX84" s="237"/>
      <c r="BY84" s="237"/>
      <c r="BZ84" s="237"/>
      <c r="CA84" s="237"/>
      <c r="CB84" s="237"/>
      <c r="CC84" s="237"/>
      <c r="CD84" s="237"/>
      <c r="CE84" s="237"/>
      <c r="CF84" s="237"/>
      <c r="CG84" s="237"/>
      <c r="CH84" s="237"/>
      <c r="CI84" s="237"/>
      <c r="CJ84" s="237"/>
      <c r="CK84" s="237"/>
      <c r="CL84" s="237"/>
      <c r="CM84" s="237"/>
      <c r="CN84" s="237"/>
      <c r="CO84" s="237"/>
      <c r="CP84" s="237"/>
      <c r="CQ84" s="237"/>
      <c r="CR84" s="237"/>
      <c r="CS84" s="237"/>
      <c r="CT84" s="237"/>
      <c r="CU84" s="237"/>
      <c r="CV84" s="237"/>
      <c r="CW84" s="237"/>
      <c r="CX84" s="237"/>
      <c r="CY84" s="237"/>
      <c r="CZ84" s="237"/>
      <c r="DA84" s="237"/>
      <c r="DB84" s="237"/>
      <c r="DC84" s="237"/>
      <c r="DD84" s="237"/>
      <c r="DE84" s="237"/>
      <c r="DF84" s="237"/>
      <c r="DG84" s="237"/>
      <c r="DH84" s="237"/>
      <c r="DI84" s="237"/>
      <c r="DJ84" s="237"/>
      <c r="DK84" s="237"/>
      <c r="DL84" s="237"/>
      <c r="DM84" s="237"/>
      <c r="DN84" s="237"/>
      <c r="DO84" s="237"/>
      <c r="DP84" s="237"/>
      <c r="DQ84" s="237"/>
      <c r="DR84" s="237"/>
      <c r="DS84" s="237"/>
      <c r="DT84" s="237"/>
      <c r="DU84" s="237"/>
      <c r="DV84" s="237"/>
      <c r="DW84" s="237"/>
      <c r="DX84" s="237"/>
      <c r="DY84" s="237"/>
      <c r="DZ84" s="237"/>
      <c r="EA84" s="237"/>
      <c r="EB84" s="237"/>
      <c r="EC84" s="237"/>
      <c r="ED84" s="237"/>
      <c r="EE84" s="237"/>
      <c r="EF84" s="237"/>
      <c r="EG84" s="237"/>
      <c r="EH84" s="237"/>
      <c r="EI84" s="237"/>
      <c r="EJ84" s="237"/>
      <c r="EK84" s="237"/>
      <c r="EL84" s="237"/>
      <c r="EM84" s="237"/>
      <c r="EN84" s="237"/>
      <c r="EO84" s="237"/>
      <c r="EP84" s="237"/>
      <c r="EQ84" s="237"/>
      <c r="ER84" s="237"/>
      <c r="ES84" s="237"/>
      <c r="ET84" s="237"/>
      <c r="EU84" s="237"/>
      <c r="EV84" s="237"/>
      <c r="EW84" s="237"/>
      <c r="EX84" s="237"/>
      <c r="EY84" s="237"/>
      <c r="EZ84" s="237"/>
      <c r="FA84" s="237"/>
      <c r="FB84" s="237"/>
      <c r="FC84" s="237"/>
      <c r="FD84" s="237"/>
      <c r="FE84" s="237"/>
      <c r="FF84" s="237"/>
      <c r="FG84" s="237"/>
      <c r="FH84" s="237"/>
      <c r="FI84" s="237"/>
      <c r="FJ84" s="237"/>
      <c r="FK84" s="237"/>
      <c r="FL84" s="237"/>
      <c r="FM84" s="237"/>
      <c r="FN84" s="237"/>
      <c r="FO84" s="237"/>
      <c r="FP84" s="237"/>
      <c r="FQ84" s="237"/>
      <c r="FR84" s="237"/>
      <c r="FS84" s="237"/>
      <c r="FT84" s="237"/>
      <c r="FU84" s="237"/>
      <c r="FV84" s="237"/>
      <c r="FW84" s="237"/>
      <c r="FX84" s="237"/>
      <c r="FY84" s="237"/>
      <c r="FZ84" s="237"/>
      <c r="GA84" s="237"/>
      <c r="GB84" s="237"/>
      <c r="GC84" s="237"/>
      <c r="GD84" s="237"/>
      <c r="GE84" s="237"/>
      <c r="GF84" s="237"/>
      <c r="GG84" s="237"/>
      <c r="GH84" s="237"/>
      <c r="GI84" s="237"/>
      <c r="GJ84" s="237"/>
      <c r="GK84" s="237"/>
      <c r="GL84" s="237"/>
      <c r="GM84" s="237"/>
      <c r="GN84" s="237"/>
      <c r="GO84" s="237"/>
      <c r="GP84" s="237"/>
      <c r="GQ84" s="237"/>
      <c r="GR84" s="237"/>
      <c r="GS84" s="237"/>
      <c r="GT84" s="237"/>
      <c r="GU84" s="237"/>
      <c r="GV84" s="237"/>
      <c r="GW84" s="237"/>
      <c r="GX84" s="237"/>
      <c r="GY84" s="237"/>
      <c r="GZ84" s="237"/>
    </row>
    <row r="85" spans="3:208" s="5" customFormat="1">
      <c r="C85" s="237"/>
      <c r="D85" s="29"/>
      <c r="G85" s="181"/>
      <c r="H85" s="182"/>
      <c r="I85" s="188" t="s">
        <v>641</v>
      </c>
      <c r="J85" s="711"/>
      <c r="K85" s="188"/>
      <c r="L85" s="532"/>
      <c r="M85" s="492">
        <v>0</v>
      </c>
      <c r="N85" s="492">
        <v>0</v>
      </c>
      <c r="O85" s="492">
        <v>0</v>
      </c>
      <c r="P85" s="492">
        <v>0</v>
      </c>
      <c r="Q85" s="492">
        <v>0</v>
      </c>
      <c r="R85" s="492">
        <v>0</v>
      </c>
      <c r="S85" s="492">
        <v>0</v>
      </c>
      <c r="T85" s="492">
        <v>0</v>
      </c>
      <c r="U85" s="492">
        <v>0</v>
      </c>
      <c r="V85" s="492">
        <v>0</v>
      </c>
      <c r="W85" s="492">
        <v>0</v>
      </c>
      <c r="X85" s="492">
        <v>0</v>
      </c>
      <c r="Y85" s="492">
        <v>0</v>
      </c>
      <c r="Z85" s="492">
        <v>0</v>
      </c>
      <c r="AA85" s="492">
        <v>0</v>
      </c>
      <c r="AB85" s="492">
        <v>0</v>
      </c>
      <c r="AC85" s="492">
        <v>0</v>
      </c>
      <c r="AD85" s="492">
        <v>0</v>
      </c>
      <c r="AE85" s="492">
        <v>0</v>
      </c>
      <c r="AF85" s="492">
        <v>0</v>
      </c>
      <c r="AG85" s="492">
        <v>0</v>
      </c>
      <c r="AH85" s="492">
        <v>0</v>
      </c>
      <c r="AI85" s="492">
        <v>0</v>
      </c>
      <c r="AJ85" s="492">
        <v>0</v>
      </c>
      <c r="AK85" s="492">
        <v>0</v>
      </c>
      <c r="AL85" s="492">
        <v>0</v>
      </c>
      <c r="AM85" s="237"/>
      <c r="AN85" s="237"/>
      <c r="AO85" s="237"/>
      <c r="AP85" s="237"/>
      <c r="AQ85" s="237"/>
      <c r="AR85" s="237"/>
      <c r="AS85" s="237"/>
      <c r="AT85" s="237"/>
      <c r="AU85" s="237"/>
      <c r="AV85" s="237"/>
      <c r="AW85" s="237"/>
      <c r="AX85" s="237"/>
      <c r="AY85" s="237"/>
      <c r="AZ85" s="237"/>
      <c r="BA85" s="237"/>
      <c r="BB85" s="237"/>
      <c r="BC85" s="237"/>
      <c r="BD85" s="237"/>
      <c r="BE85" s="237"/>
      <c r="BF85" s="237"/>
      <c r="BG85" s="237"/>
      <c r="BH85" s="237"/>
      <c r="BI85" s="237"/>
      <c r="BJ85" s="237"/>
      <c r="BK85" s="237"/>
      <c r="BL85" s="237"/>
      <c r="BM85" s="237"/>
      <c r="BN85" s="237"/>
      <c r="BO85" s="237"/>
      <c r="BP85" s="237"/>
      <c r="BQ85" s="237"/>
      <c r="BR85" s="237"/>
      <c r="BS85" s="237"/>
      <c r="BT85" s="237"/>
      <c r="BU85" s="237"/>
      <c r="BV85" s="237"/>
      <c r="BW85" s="237"/>
      <c r="BX85" s="237"/>
      <c r="BY85" s="237"/>
      <c r="BZ85" s="237"/>
      <c r="CA85" s="237"/>
      <c r="CB85" s="237"/>
      <c r="CC85" s="237"/>
      <c r="CD85" s="237"/>
      <c r="CE85" s="237"/>
      <c r="CF85" s="237"/>
      <c r="CG85" s="237"/>
      <c r="CH85" s="237"/>
      <c r="CI85" s="237"/>
      <c r="CJ85" s="237"/>
      <c r="CK85" s="237"/>
      <c r="CL85" s="237"/>
      <c r="CM85" s="237"/>
      <c r="CN85" s="237"/>
      <c r="CO85" s="237"/>
      <c r="CP85" s="237"/>
      <c r="CQ85" s="237"/>
      <c r="CR85" s="237"/>
      <c r="CS85" s="237"/>
      <c r="CT85" s="237"/>
      <c r="CU85" s="237"/>
      <c r="CV85" s="237"/>
      <c r="CW85" s="237"/>
      <c r="CX85" s="237"/>
      <c r="CY85" s="237"/>
      <c r="CZ85" s="237"/>
      <c r="DA85" s="237"/>
      <c r="DB85" s="237"/>
      <c r="DC85" s="237"/>
      <c r="DD85" s="237"/>
      <c r="DE85" s="237"/>
      <c r="DF85" s="237"/>
      <c r="DG85" s="237"/>
      <c r="DH85" s="237"/>
      <c r="DI85" s="237"/>
      <c r="DJ85" s="237"/>
      <c r="DK85" s="237"/>
      <c r="DL85" s="237"/>
      <c r="DM85" s="237"/>
      <c r="DN85" s="237"/>
      <c r="DO85" s="237"/>
      <c r="DP85" s="237"/>
      <c r="DQ85" s="237"/>
      <c r="DR85" s="237"/>
      <c r="DS85" s="237"/>
      <c r="DT85" s="237"/>
      <c r="DU85" s="237"/>
      <c r="DV85" s="237"/>
      <c r="DW85" s="237"/>
      <c r="DX85" s="237"/>
      <c r="DY85" s="237"/>
      <c r="DZ85" s="237"/>
      <c r="EA85" s="237"/>
      <c r="EB85" s="237"/>
      <c r="EC85" s="237"/>
      <c r="ED85" s="237"/>
      <c r="EE85" s="237"/>
      <c r="EF85" s="237"/>
      <c r="EG85" s="237"/>
      <c r="EH85" s="237"/>
      <c r="EI85" s="237"/>
      <c r="EJ85" s="237"/>
      <c r="EK85" s="237"/>
      <c r="EL85" s="237"/>
      <c r="EM85" s="237"/>
      <c r="EN85" s="237"/>
      <c r="EO85" s="237"/>
      <c r="EP85" s="237"/>
      <c r="EQ85" s="237"/>
      <c r="ER85" s="237"/>
      <c r="ES85" s="237"/>
      <c r="ET85" s="237"/>
      <c r="EU85" s="237"/>
      <c r="EV85" s="237"/>
      <c r="EW85" s="237"/>
      <c r="EX85" s="237"/>
      <c r="EY85" s="237"/>
      <c r="EZ85" s="237"/>
      <c r="FA85" s="237"/>
      <c r="FB85" s="237"/>
      <c r="FC85" s="237"/>
      <c r="FD85" s="237"/>
      <c r="FE85" s="237"/>
      <c r="FF85" s="237"/>
      <c r="FG85" s="237"/>
      <c r="FH85" s="237"/>
      <c r="FI85" s="237"/>
      <c r="FJ85" s="237"/>
      <c r="FK85" s="237"/>
      <c r="FL85" s="237"/>
      <c r="FM85" s="237"/>
      <c r="FN85" s="237"/>
      <c r="FO85" s="237"/>
      <c r="FP85" s="237"/>
      <c r="FQ85" s="237"/>
      <c r="FR85" s="237"/>
      <c r="FS85" s="237"/>
      <c r="FT85" s="237"/>
      <c r="FU85" s="237"/>
      <c r="FV85" s="237"/>
      <c r="FW85" s="237"/>
      <c r="FX85" s="237"/>
      <c r="FY85" s="237"/>
      <c r="FZ85" s="237"/>
      <c r="GA85" s="237"/>
      <c r="GB85" s="237"/>
      <c r="GC85" s="237"/>
      <c r="GD85" s="237"/>
      <c r="GE85" s="237"/>
      <c r="GF85" s="237"/>
      <c r="GG85" s="237"/>
      <c r="GH85" s="237"/>
      <c r="GI85" s="237"/>
      <c r="GJ85" s="237"/>
      <c r="GK85" s="237"/>
      <c r="GL85" s="237"/>
      <c r="GM85" s="237"/>
      <c r="GN85" s="237"/>
      <c r="GO85" s="237"/>
      <c r="GP85" s="237"/>
      <c r="GQ85" s="237"/>
      <c r="GR85" s="237"/>
      <c r="GS85" s="237"/>
      <c r="GT85" s="237"/>
      <c r="GU85" s="237"/>
      <c r="GV85" s="237"/>
      <c r="GW85" s="237"/>
      <c r="GX85" s="237"/>
      <c r="GY85" s="237"/>
      <c r="GZ85" s="237"/>
    </row>
    <row r="86" spans="3:208" s="5" customFormat="1">
      <c r="G86" s="181"/>
      <c r="H86" s="182"/>
      <c r="I86" s="188"/>
      <c r="J86" s="711" t="s">
        <v>635</v>
      </c>
      <c r="K86" s="188"/>
      <c r="L86" s="532"/>
      <c r="M86" s="492">
        <v>0</v>
      </c>
      <c r="N86" s="492">
        <v>0</v>
      </c>
      <c r="O86" s="492">
        <v>0</v>
      </c>
      <c r="P86" s="492">
        <v>0</v>
      </c>
      <c r="Q86" s="492">
        <v>0</v>
      </c>
      <c r="R86" s="492">
        <v>0</v>
      </c>
      <c r="S86" s="492">
        <v>0</v>
      </c>
      <c r="T86" s="492">
        <v>0</v>
      </c>
      <c r="U86" s="492">
        <v>0</v>
      </c>
      <c r="V86" s="492">
        <v>58231094.631720409</v>
      </c>
      <c r="W86" s="492">
        <v>56467665.892135002</v>
      </c>
      <c r="X86" s="492">
        <v>56467665.784270003</v>
      </c>
      <c r="Y86" s="492">
        <v>56556012.878416732</v>
      </c>
      <c r="Z86" s="492">
        <v>56647672.988593966</v>
      </c>
      <c r="AA86" s="492">
        <v>56654423.258756109</v>
      </c>
      <c r="AB86" s="492">
        <v>56661426.664049342</v>
      </c>
      <c r="AC86" s="492">
        <v>56668692.697041065</v>
      </c>
      <c r="AD86" s="492">
        <v>56676231.206269979</v>
      </c>
      <c r="AE86" s="492">
        <v>56684052.409594983</v>
      </c>
      <c r="AF86" s="492">
        <v>56692166.908044666</v>
      </c>
      <c r="AG86" s="492">
        <v>59631982.307419062</v>
      </c>
      <c r="AH86" s="492">
        <v>62567665.784270003</v>
      </c>
      <c r="AI86" s="492">
        <v>62567665.784270003</v>
      </c>
      <c r="AJ86" s="492">
        <v>62567665.784270003</v>
      </c>
      <c r="AK86" s="492">
        <v>62567665.784270003</v>
      </c>
      <c r="AL86" s="492">
        <v>62567665.784270003</v>
      </c>
      <c r="AM86" s="237"/>
      <c r="AN86" s="237"/>
      <c r="AO86" s="237"/>
      <c r="AP86" s="237"/>
      <c r="AQ86" s="237"/>
      <c r="AR86" s="237"/>
      <c r="AS86" s="237"/>
      <c r="AT86" s="237"/>
      <c r="AU86" s="237"/>
      <c r="AV86" s="237"/>
      <c r="AW86" s="237"/>
      <c r="AX86" s="237"/>
      <c r="AY86" s="237"/>
      <c r="AZ86" s="237"/>
      <c r="BA86" s="237"/>
      <c r="BB86" s="237"/>
      <c r="BC86" s="237"/>
      <c r="BD86" s="237"/>
      <c r="BE86" s="237"/>
      <c r="BF86" s="237"/>
      <c r="BG86" s="237"/>
      <c r="BH86" s="237"/>
      <c r="BI86" s="237"/>
      <c r="BJ86" s="237"/>
      <c r="BK86" s="237"/>
      <c r="BL86" s="237"/>
      <c r="BM86" s="237"/>
      <c r="BN86" s="237"/>
      <c r="BO86" s="237"/>
      <c r="BP86" s="237"/>
      <c r="BQ86" s="237"/>
      <c r="BR86" s="237"/>
      <c r="BS86" s="237"/>
      <c r="BT86" s="237"/>
      <c r="BU86" s="237"/>
      <c r="BV86" s="237"/>
      <c r="BW86" s="237"/>
      <c r="BX86" s="237"/>
      <c r="BY86" s="237"/>
      <c r="BZ86" s="237"/>
      <c r="CA86" s="237"/>
      <c r="CB86" s="237"/>
      <c r="CC86" s="237"/>
      <c r="CD86" s="237"/>
      <c r="CE86" s="237"/>
      <c r="CF86" s="237"/>
      <c r="CG86" s="237"/>
      <c r="CH86" s="237"/>
      <c r="CI86" s="237"/>
      <c r="CJ86" s="237"/>
      <c r="CK86" s="237"/>
      <c r="CL86" s="237"/>
      <c r="CM86" s="237"/>
      <c r="CN86" s="237"/>
      <c r="CO86" s="237"/>
      <c r="CP86" s="237"/>
      <c r="CQ86" s="237"/>
      <c r="CR86" s="237"/>
      <c r="CS86" s="237"/>
      <c r="CT86" s="237"/>
      <c r="CU86" s="237"/>
      <c r="CV86" s="237"/>
      <c r="CW86" s="237"/>
      <c r="CX86" s="237"/>
      <c r="CY86" s="237"/>
      <c r="CZ86" s="237"/>
      <c r="DA86" s="237"/>
      <c r="DB86" s="237"/>
      <c r="DC86" s="237"/>
      <c r="DD86" s="237"/>
      <c r="DE86" s="237"/>
      <c r="DF86" s="237"/>
      <c r="DG86" s="237"/>
      <c r="DH86" s="237"/>
      <c r="DI86" s="237"/>
      <c r="DJ86" s="237"/>
      <c r="DK86" s="237"/>
      <c r="DL86" s="237"/>
      <c r="DM86" s="237"/>
      <c r="DN86" s="237"/>
      <c r="DO86" s="237"/>
      <c r="DP86" s="237"/>
      <c r="DQ86" s="237"/>
      <c r="DR86" s="237"/>
      <c r="DS86" s="237"/>
      <c r="DT86" s="237"/>
      <c r="DU86" s="237"/>
      <c r="DV86" s="237"/>
      <c r="DW86" s="237"/>
      <c r="DX86" s="237"/>
      <c r="DY86" s="237"/>
      <c r="DZ86" s="237"/>
      <c r="EA86" s="237"/>
      <c r="EB86" s="237"/>
      <c r="EC86" s="237"/>
      <c r="ED86" s="237"/>
      <c r="EE86" s="237"/>
      <c r="EF86" s="237"/>
      <c r="EG86" s="237"/>
      <c r="EH86" s="237"/>
      <c r="EI86" s="237"/>
      <c r="EJ86" s="237"/>
      <c r="EK86" s="237"/>
      <c r="EL86" s="237"/>
      <c r="EM86" s="237"/>
      <c r="EN86" s="237"/>
      <c r="EO86" s="237"/>
      <c r="EP86" s="237"/>
      <c r="EQ86" s="237"/>
      <c r="ER86" s="237"/>
      <c r="ES86" s="237"/>
      <c r="ET86" s="237"/>
      <c r="EU86" s="237"/>
      <c r="EV86" s="237"/>
      <c r="EW86" s="237"/>
      <c r="EX86" s="237"/>
      <c r="EY86" s="237"/>
      <c r="EZ86" s="237"/>
      <c r="FA86" s="237"/>
      <c r="FB86" s="237"/>
      <c r="FC86" s="237"/>
      <c r="FD86" s="237"/>
      <c r="FE86" s="237"/>
      <c r="FF86" s="237"/>
      <c r="FG86" s="237"/>
      <c r="FH86" s="237"/>
      <c r="FI86" s="237"/>
      <c r="FJ86" s="237"/>
      <c r="FK86" s="237"/>
      <c r="FL86" s="237"/>
      <c r="FM86" s="237"/>
      <c r="FN86" s="237"/>
      <c r="FO86" s="237"/>
      <c r="FP86" s="237"/>
      <c r="FQ86" s="237"/>
      <c r="FR86" s="237"/>
      <c r="FS86" s="237"/>
      <c r="FT86" s="237"/>
      <c r="FU86" s="237"/>
      <c r="FV86" s="237"/>
      <c r="FW86" s="237"/>
      <c r="FX86" s="237"/>
      <c r="FY86" s="237"/>
      <c r="FZ86" s="237"/>
      <c r="GA86" s="237"/>
      <c r="GB86" s="237"/>
      <c r="GC86" s="237"/>
      <c r="GD86" s="237"/>
      <c r="GE86" s="237"/>
      <c r="GF86" s="237"/>
      <c r="GG86" s="237"/>
      <c r="GH86" s="237"/>
      <c r="GI86" s="237"/>
      <c r="GJ86" s="237"/>
      <c r="GK86" s="237"/>
      <c r="GL86" s="237"/>
      <c r="GM86" s="237"/>
      <c r="GN86" s="237"/>
      <c r="GO86" s="237"/>
      <c r="GP86" s="237"/>
      <c r="GQ86" s="237"/>
      <c r="GR86" s="237"/>
      <c r="GS86" s="237"/>
      <c r="GT86" s="237"/>
      <c r="GU86" s="237"/>
      <c r="GV86" s="237"/>
      <c r="GW86" s="237"/>
      <c r="GX86" s="237"/>
      <c r="GY86" s="237"/>
      <c r="GZ86" s="237"/>
    </row>
    <row r="87" spans="3:208" s="5" customFormat="1">
      <c r="C87" s="237"/>
      <c r="G87" s="167"/>
      <c r="H87" s="118"/>
      <c r="I87" s="188"/>
      <c r="J87" s="711" t="s">
        <v>638</v>
      </c>
      <c r="K87" s="188"/>
      <c r="L87" s="532"/>
      <c r="M87" s="492">
        <v>0</v>
      </c>
      <c r="N87" s="492">
        <v>0</v>
      </c>
      <c r="O87" s="492">
        <v>0</v>
      </c>
      <c r="P87" s="492">
        <v>0</v>
      </c>
      <c r="Q87" s="492">
        <v>0</v>
      </c>
      <c r="R87" s="492">
        <v>0</v>
      </c>
      <c r="S87" s="492">
        <v>0</v>
      </c>
      <c r="T87" s="492">
        <v>0</v>
      </c>
      <c r="U87" s="492">
        <v>0</v>
      </c>
      <c r="V87" s="492">
        <v>1821905.4214076346</v>
      </c>
      <c r="W87" s="492">
        <v>1855000</v>
      </c>
      <c r="X87" s="492">
        <v>1855000</v>
      </c>
      <c r="Y87" s="492">
        <v>1855000</v>
      </c>
      <c r="Z87" s="492">
        <v>1855000</v>
      </c>
      <c r="AA87" s="492">
        <v>1855000</v>
      </c>
      <c r="AB87" s="492">
        <v>1855000</v>
      </c>
      <c r="AC87" s="492">
        <v>1855000</v>
      </c>
      <c r="AD87" s="492">
        <v>1855000</v>
      </c>
      <c r="AE87" s="492">
        <v>1855000</v>
      </c>
      <c r="AF87" s="492">
        <v>1855000</v>
      </c>
      <c r="AG87" s="492">
        <v>1855000</v>
      </c>
      <c r="AH87" s="492">
        <v>1855000</v>
      </c>
      <c r="AI87" s="492">
        <v>1855000</v>
      </c>
      <c r="AJ87" s="492">
        <v>1855000</v>
      </c>
      <c r="AK87" s="492">
        <v>1762300</v>
      </c>
      <c r="AL87" s="492">
        <v>1669600</v>
      </c>
      <c r="AM87" s="237"/>
      <c r="AN87" s="237"/>
      <c r="AO87" s="237"/>
      <c r="AP87" s="237"/>
      <c r="AQ87" s="237"/>
      <c r="AR87" s="237"/>
      <c r="AS87" s="237"/>
      <c r="AT87" s="237"/>
      <c r="AU87" s="237"/>
      <c r="AV87" s="237"/>
      <c r="AW87" s="237"/>
      <c r="AX87" s="237"/>
      <c r="AY87" s="237"/>
      <c r="AZ87" s="237"/>
      <c r="BA87" s="237"/>
      <c r="BB87" s="237"/>
      <c r="BC87" s="237"/>
      <c r="BD87" s="237"/>
      <c r="BE87" s="237"/>
      <c r="BF87" s="237"/>
      <c r="BG87" s="237"/>
      <c r="BH87" s="237"/>
      <c r="BI87" s="237"/>
      <c r="BJ87" s="237"/>
      <c r="BK87" s="237"/>
      <c r="BL87" s="237"/>
      <c r="BM87" s="237"/>
      <c r="BN87" s="237"/>
      <c r="BO87" s="237"/>
      <c r="BP87" s="237"/>
      <c r="BQ87" s="237"/>
      <c r="BR87" s="237"/>
      <c r="BS87" s="237"/>
      <c r="BT87" s="237"/>
      <c r="BU87" s="237"/>
      <c r="BV87" s="237"/>
      <c r="BW87" s="237"/>
      <c r="BX87" s="237"/>
      <c r="BY87" s="237"/>
      <c r="BZ87" s="237"/>
      <c r="CA87" s="237"/>
      <c r="CB87" s="237"/>
      <c r="CC87" s="237"/>
      <c r="CD87" s="237"/>
      <c r="CE87" s="237"/>
      <c r="CF87" s="237"/>
      <c r="CG87" s="237"/>
      <c r="CH87" s="237"/>
      <c r="CI87" s="237"/>
      <c r="CJ87" s="237"/>
      <c r="CK87" s="237"/>
      <c r="CL87" s="237"/>
      <c r="CM87" s="237"/>
      <c r="CN87" s="237"/>
      <c r="CO87" s="237"/>
      <c r="CP87" s="237"/>
      <c r="CQ87" s="237"/>
      <c r="CR87" s="237"/>
      <c r="CS87" s="237"/>
      <c r="CT87" s="237"/>
      <c r="CU87" s="237"/>
      <c r="CV87" s="237"/>
      <c r="CW87" s="237"/>
      <c r="CX87" s="237"/>
      <c r="CY87" s="237"/>
      <c r="CZ87" s="237"/>
      <c r="DA87" s="237"/>
      <c r="DB87" s="237"/>
      <c r="DC87" s="237"/>
      <c r="DD87" s="237"/>
      <c r="DE87" s="237"/>
      <c r="DF87" s="237"/>
      <c r="DG87" s="237"/>
      <c r="DH87" s="237"/>
      <c r="DI87" s="237"/>
      <c r="DJ87" s="237"/>
      <c r="DK87" s="237"/>
      <c r="DL87" s="237"/>
      <c r="DM87" s="237"/>
      <c r="DN87" s="237"/>
      <c r="DO87" s="237"/>
      <c r="DP87" s="237"/>
      <c r="DQ87" s="237"/>
      <c r="DR87" s="237"/>
      <c r="DS87" s="237"/>
      <c r="DT87" s="237"/>
      <c r="DU87" s="237"/>
      <c r="DV87" s="237"/>
      <c r="DW87" s="237"/>
      <c r="DX87" s="237"/>
      <c r="DY87" s="237"/>
      <c r="DZ87" s="237"/>
      <c r="EA87" s="237"/>
      <c r="EB87" s="237"/>
      <c r="EC87" s="237"/>
      <c r="ED87" s="237"/>
      <c r="EE87" s="237"/>
      <c r="EF87" s="237"/>
      <c r="EG87" s="237"/>
      <c r="EH87" s="237"/>
      <c r="EI87" s="237"/>
      <c r="EJ87" s="237"/>
      <c r="EK87" s="237"/>
      <c r="EL87" s="237"/>
      <c r="EM87" s="237"/>
      <c r="EN87" s="237"/>
      <c r="EO87" s="237"/>
      <c r="EP87" s="237"/>
      <c r="EQ87" s="237"/>
      <c r="ER87" s="237"/>
      <c r="ES87" s="237"/>
      <c r="ET87" s="237"/>
      <c r="EU87" s="237"/>
      <c r="EV87" s="237"/>
      <c r="EW87" s="237"/>
      <c r="EX87" s="237"/>
      <c r="EY87" s="237"/>
      <c r="EZ87" s="237"/>
      <c r="FA87" s="237"/>
      <c r="FB87" s="237"/>
      <c r="FC87" s="237"/>
      <c r="FD87" s="237"/>
      <c r="FE87" s="237"/>
      <c r="FF87" s="237"/>
      <c r="FG87" s="237"/>
      <c r="FH87" s="237"/>
      <c r="FI87" s="237"/>
      <c r="FJ87" s="237"/>
      <c r="FK87" s="237"/>
      <c r="FL87" s="237"/>
      <c r="FM87" s="237"/>
      <c r="FN87" s="237"/>
      <c r="FO87" s="237"/>
      <c r="FP87" s="237"/>
      <c r="FQ87" s="237"/>
      <c r="FR87" s="237"/>
      <c r="FS87" s="237"/>
      <c r="FT87" s="237"/>
      <c r="FU87" s="237"/>
      <c r="FV87" s="237"/>
      <c r="FW87" s="237"/>
      <c r="FX87" s="237"/>
      <c r="FY87" s="237"/>
      <c r="FZ87" s="237"/>
      <c r="GA87" s="237"/>
      <c r="GB87" s="237"/>
      <c r="GC87" s="237"/>
      <c r="GD87" s="237"/>
      <c r="GE87" s="237"/>
      <c r="GF87" s="237"/>
      <c r="GG87" s="237"/>
      <c r="GH87" s="237"/>
      <c r="GI87" s="237"/>
      <c r="GJ87" s="237"/>
      <c r="GK87" s="237"/>
      <c r="GL87" s="237"/>
      <c r="GM87" s="237"/>
      <c r="GN87" s="237"/>
      <c r="GO87" s="237"/>
      <c r="GP87" s="237"/>
      <c r="GQ87" s="237"/>
      <c r="GR87" s="237"/>
      <c r="GS87" s="237"/>
      <c r="GT87" s="237"/>
      <c r="GU87" s="237"/>
      <c r="GV87" s="237"/>
      <c r="GW87" s="237"/>
      <c r="GX87" s="237"/>
      <c r="GY87" s="237"/>
      <c r="GZ87" s="237"/>
    </row>
    <row r="88" spans="3:208" s="5" customFormat="1">
      <c r="C88" s="237"/>
      <c r="G88" s="167"/>
      <c r="H88" s="118"/>
      <c r="I88" s="188"/>
      <c r="J88" s="711" t="s">
        <v>637</v>
      </c>
      <c r="K88" s="188"/>
      <c r="L88" s="532"/>
      <c r="M88" s="492">
        <v>0</v>
      </c>
      <c r="N88" s="492">
        <v>0</v>
      </c>
      <c r="O88" s="492">
        <v>0</v>
      </c>
      <c r="P88" s="492">
        <v>0</v>
      </c>
      <c r="Q88" s="492">
        <v>0</v>
      </c>
      <c r="R88" s="492">
        <v>0</v>
      </c>
      <c r="S88" s="492">
        <v>0</v>
      </c>
      <c r="T88" s="492">
        <v>0</v>
      </c>
      <c r="U88" s="492">
        <v>0</v>
      </c>
      <c r="V88" s="492">
        <v>127911007.94687198</v>
      </c>
      <c r="W88" s="492">
        <v>123917394.19250001</v>
      </c>
      <c r="X88" s="492">
        <v>126303448.31254806</v>
      </c>
      <c r="Y88" s="492">
        <v>131699793.57478018</v>
      </c>
      <c r="Z88" s="492">
        <v>132528986.55062129</v>
      </c>
      <c r="AA88" s="492">
        <v>134044658.10869847</v>
      </c>
      <c r="AB88" s="492">
        <v>135553802.71405587</v>
      </c>
      <c r="AC88" s="492">
        <v>137260745.63602504</v>
      </c>
      <c r="AD88" s="492">
        <v>139826834.79745635</v>
      </c>
      <c r="AE88" s="492">
        <v>142248950.55589876</v>
      </c>
      <c r="AF88" s="492">
        <v>143896841.40036696</v>
      </c>
      <c r="AG88" s="492">
        <v>154365280.44380566</v>
      </c>
      <c r="AH88" s="492">
        <v>170118968.43167192</v>
      </c>
      <c r="AI88" s="492">
        <v>177238344.92295891</v>
      </c>
      <c r="AJ88" s="492">
        <v>179263807.4734779</v>
      </c>
      <c r="AK88" s="492">
        <v>181325974.20459145</v>
      </c>
      <c r="AL88" s="492">
        <v>183425743.77086151</v>
      </c>
      <c r="AM88" s="237"/>
      <c r="AN88" s="237"/>
      <c r="AO88" s="237"/>
      <c r="AP88" s="237"/>
      <c r="AQ88" s="237"/>
      <c r="AR88" s="237"/>
      <c r="AS88" s="237"/>
      <c r="AT88" s="237"/>
      <c r="AU88" s="237"/>
      <c r="AV88" s="237"/>
      <c r="AW88" s="237"/>
      <c r="AX88" s="237"/>
      <c r="AY88" s="237"/>
      <c r="AZ88" s="237"/>
      <c r="BA88" s="237"/>
      <c r="BB88" s="237"/>
      <c r="BC88" s="237"/>
      <c r="BD88" s="237"/>
      <c r="BE88" s="237"/>
      <c r="BF88" s="237"/>
      <c r="BG88" s="237"/>
      <c r="BH88" s="237"/>
      <c r="BI88" s="237"/>
      <c r="BJ88" s="237"/>
      <c r="BK88" s="237"/>
      <c r="BL88" s="237"/>
      <c r="BM88" s="237"/>
      <c r="BN88" s="237"/>
      <c r="BO88" s="237"/>
      <c r="BP88" s="237"/>
      <c r="BQ88" s="237"/>
      <c r="BR88" s="237"/>
      <c r="BS88" s="237"/>
      <c r="BT88" s="237"/>
      <c r="BU88" s="237"/>
      <c r="BV88" s="237"/>
      <c r="BW88" s="237"/>
      <c r="BX88" s="237"/>
      <c r="BY88" s="237"/>
      <c r="BZ88" s="237"/>
      <c r="CA88" s="237"/>
      <c r="CB88" s="237"/>
      <c r="CC88" s="237"/>
      <c r="CD88" s="237"/>
      <c r="CE88" s="237"/>
      <c r="CF88" s="237"/>
      <c r="CG88" s="237"/>
      <c r="CH88" s="237"/>
      <c r="CI88" s="237"/>
      <c r="CJ88" s="237"/>
      <c r="CK88" s="237"/>
      <c r="CL88" s="237"/>
      <c r="CM88" s="237"/>
      <c r="CN88" s="237"/>
      <c r="CO88" s="237"/>
      <c r="CP88" s="237"/>
      <c r="CQ88" s="237"/>
      <c r="CR88" s="237"/>
      <c r="CS88" s="237"/>
      <c r="CT88" s="237"/>
      <c r="CU88" s="237"/>
      <c r="CV88" s="237"/>
      <c r="CW88" s="237"/>
      <c r="CX88" s="237"/>
      <c r="CY88" s="237"/>
      <c r="CZ88" s="237"/>
      <c r="DA88" s="237"/>
      <c r="DB88" s="237"/>
      <c r="DC88" s="237"/>
      <c r="DD88" s="237"/>
      <c r="DE88" s="237"/>
      <c r="DF88" s="237"/>
      <c r="DG88" s="237"/>
      <c r="DH88" s="237"/>
      <c r="DI88" s="237"/>
      <c r="DJ88" s="237"/>
      <c r="DK88" s="237"/>
      <c r="DL88" s="237"/>
      <c r="DM88" s="237"/>
      <c r="DN88" s="237"/>
      <c r="DO88" s="237"/>
      <c r="DP88" s="237"/>
      <c r="DQ88" s="237"/>
      <c r="DR88" s="237"/>
      <c r="DS88" s="237"/>
      <c r="DT88" s="237"/>
      <c r="DU88" s="237"/>
      <c r="DV88" s="237"/>
      <c r="DW88" s="237"/>
      <c r="DX88" s="237"/>
      <c r="DY88" s="237"/>
      <c r="DZ88" s="237"/>
      <c r="EA88" s="237"/>
      <c r="EB88" s="237"/>
      <c r="EC88" s="237"/>
      <c r="ED88" s="237"/>
      <c r="EE88" s="237"/>
      <c r="EF88" s="237"/>
      <c r="EG88" s="237"/>
      <c r="EH88" s="237"/>
      <c r="EI88" s="237"/>
      <c r="EJ88" s="237"/>
      <c r="EK88" s="237"/>
      <c r="EL88" s="237"/>
      <c r="EM88" s="237"/>
      <c r="EN88" s="237"/>
      <c r="EO88" s="237"/>
      <c r="EP88" s="237"/>
      <c r="EQ88" s="237"/>
      <c r="ER88" s="237"/>
      <c r="ES88" s="237"/>
      <c r="ET88" s="237"/>
      <c r="EU88" s="237"/>
      <c r="EV88" s="237"/>
      <c r="EW88" s="237"/>
      <c r="EX88" s="237"/>
      <c r="EY88" s="237"/>
      <c r="EZ88" s="237"/>
      <c r="FA88" s="237"/>
      <c r="FB88" s="237"/>
      <c r="FC88" s="237"/>
      <c r="FD88" s="237"/>
      <c r="FE88" s="237"/>
      <c r="FF88" s="237"/>
      <c r="FG88" s="237"/>
      <c r="FH88" s="237"/>
      <c r="FI88" s="237"/>
      <c r="FJ88" s="237"/>
      <c r="FK88" s="237"/>
      <c r="FL88" s="237"/>
      <c r="FM88" s="237"/>
      <c r="FN88" s="237"/>
      <c r="FO88" s="237"/>
      <c r="FP88" s="237"/>
      <c r="FQ88" s="237"/>
      <c r="FR88" s="237"/>
      <c r="FS88" s="237"/>
      <c r="FT88" s="237"/>
      <c r="FU88" s="237"/>
      <c r="FV88" s="237"/>
      <c r="FW88" s="237"/>
      <c r="FX88" s="237"/>
      <c r="FY88" s="237"/>
      <c r="FZ88" s="237"/>
      <c r="GA88" s="237"/>
      <c r="GB88" s="237"/>
      <c r="GC88" s="237"/>
      <c r="GD88" s="237"/>
      <c r="GE88" s="237"/>
      <c r="GF88" s="237"/>
      <c r="GG88" s="237"/>
      <c r="GH88" s="237"/>
      <c r="GI88" s="237"/>
      <c r="GJ88" s="237"/>
      <c r="GK88" s="237"/>
      <c r="GL88" s="237"/>
      <c r="GM88" s="237"/>
      <c r="GN88" s="237"/>
      <c r="GO88" s="237"/>
      <c r="GP88" s="237"/>
      <c r="GQ88" s="237"/>
      <c r="GR88" s="237"/>
      <c r="GS88" s="237"/>
      <c r="GT88" s="237"/>
      <c r="GU88" s="237"/>
      <c r="GV88" s="237"/>
      <c r="GW88" s="237"/>
      <c r="GX88" s="237"/>
      <c r="GY88" s="237"/>
      <c r="GZ88" s="237"/>
    </row>
    <row r="89" spans="3:208" s="5" customFormat="1">
      <c r="C89" s="237"/>
      <c r="G89" s="181"/>
      <c r="H89" s="182"/>
      <c r="I89" s="188" t="s">
        <v>1155</v>
      </c>
      <c r="J89" s="711"/>
      <c r="K89" s="188"/>
      <c r="L89" s="532"/>
      <c r="M89" s="492">
        <v>0</v>
      </c>
      <c r="N89" s="492">
        <v>0</v>
      </c>
      <c r="O89" s="492">
        <v>0</v>
      </c>
      <c r="P89" s="492">
        <v>0</v>
      </c>
      <c r="Q89" s="492">
        <v>0</v>
      </c>
      <c r="R89" s="492">
        <v>0</v>
      </c>
      <c r="S89" s="492">
        <v>0</v>
      </c>
      <c r="T89" s="492">
        <v>0</v>
      </c>
      <c r="U89" s="492">
        <v>0</v>
      </c>
      <c r="V89" s="492">
        <v>0</v>
      </c>
      <c r="W89" s="492">
        <v>0</v>
      </c>
      <c r="X89" s="492">
        <v>0</v>
      </c>
      <c r="Y89" s="492">
        <v>0</v>
      </c>
      <c r="Z89" s="492">
        <v>0</v>
      </c>
      <c r="AA89" s="492">
        <v>0</v>
      </c>
      <c r="AB89" s="492">
        <v>0</v>
      </c>
      <c r="AC89" s="492">
        <v>0</v>
      </c>
      <c r="AD89" s="492">
        <v>0</v>
      </c>
      <c r="AE89" s="492">
        <v>0</v>
      </c>
      <c r="AF89" s="492">
        <v>0</v>
      </c>
      <c r="AG89" s="492">
        <v>0</v>
      </c>
      <c r="AH89" s="492">
        <v>0</v>
      </c>
      <c r="AI89" s="492">
        <v>0</v>
      </c>
      <c r="AJ89" s="492">
        <v>0</v>
      </c>
      <c r="AK89" s="492">
        <v>0</v>
      </c>
      <c r="AL89" s="492">
        <v>0</v>
      </c>
      <c r="AM89" s="237"/>
      <c r="AN89" s="237"/>
      <c r="AO89" s="237"/>
      <c r="AP89" s="237"/>
      <c r="AQ89" s="237"/>
      <c r="AR89" s="237"/>
      <c r="AS89" s="237"/>
      <c r="AT89" s="237"/>
      <c r="AU89" s="237"/>
      <c r="AV89" s="237"/>
      <c r="AW89" s="237"/>
      <c r="AX89" s="237"/>
      <c r="AY89" s="237"/>
      <c r="AZ89" s="237"/>
      <c r="BA89" s="237"/>
      <c r="BB89" s="237"/>
      <c r="BC89" s="237"/>
      <c r="BD89" s="237"/>
      <c r="BE89" s="237"/>
      <c r="BF89" s="237"/>
      <c r="BG89" s="237"/>
      <c r="BH89" s="237"/>
      <c r="BI89" s="237"/>
      <c r="BJ89" s="237"/>
      <c r="BK89" s="237"/>
      <c r="BL89" s="237"/>
      <c r="BM89" s="237"/>
      <c r="BN89" s="237"/>
      <c r="BO89" s="237"/>
      <c r="BP89" s="237"/>
      <c r="BQ89" s="237"/>
      <c r="BR89" s="237"/>
      <c r="BS89" s="237"/>
      <c r="BT89" s="237"/>
      <c r="BU89" s="237"/>
      <c r="BV89" s="237"/>
      <c r="BW89" s="237"/>
      <c r="BX89" s="237"/>
      <c r="BY89" s="237"/>
      <c r="BZ89" s="237"/>
      <c r="CA89" s="237"/>
      <c r="CB89" s="237"/>
      <c r="CC89" s="237"/>
      <c r="CD89" s="237"/>
      <c r="CE89" s="237"/>
      <c r="CF89" s="237"/>
      <c r="CG89" s="237"/>
      <c r="CH89" s="237"/>
      <c r="CI89" s="237"/>
      <c r="CJ89" s="237"/>
      <c r="CK89" s="237"/>
      <c r="CL89" s="237"/>
      <c r="CM89" s="237"/>
      <c r="CN89" s="237"/>
      <c r="CO89" s="237"/>
      <c r="CP89" s="237"/>
      <c r="CQ89" s="237"/>
      <c r="CR89" s="237"/>
      <c r="CS89" s="237"/>
      <c r="CT89" s="237"/>
      <c r="CU89" s="237"/>
      <c r="CV89" s="237"/>
      <c r="CW89" s="237"/>
      <c r="CX89" s="237"/>
      <c r="CY89" s="237"/>
      <c r="CZ89" s="237"/>
      <c r="DA89" s="237"/>
      <c r="DB89" s="237"/>
      <c r="DC89" s="237"/>
      <c r="DD89" s="237"/>
      <c r="DE89" s="237"/>
      <c r="DF89" s="237"/>
      <c r="DG89" s="237"/>
      <c r="DH89" s="237"/>
      <c r="DI89" s="237"/>
      <c r="DJ89" s="237"/>
      <c r="DK89" s="237"/>
      <c r="DL89" s="237"/>
      <c r="DM89" s="237"/>
      <c r="DN89" s="237"/>
      <c r="DO89" s="237"/>
      <c r="DP89" s="237"/>
      <c r="DQ89" s="237"/>
      <c r="DR89" s="237"/>
      <c r="DS89" s="237"/>
      <c r="DT89" s="237"/>
      <c r="DU89" s="237"/>
      <c r="DV89" s="237"/>
      <c r="DW89" s="237"/>
      <c r="DX89" s="237"/>
      <c r="DY89" s="237"/>
      <c r="DZ89" s="237"/>
      <c r="EA89" s="237"/>
      <c r="EB89" s="237"/>
      <c r="EC89" s="237"/>
      <c r="ED89" s="237"/>
      <c r="EE89" s="237"/>
      <c r="EF89" s="237"/>
      <c r="EG89" s="237"/>
      <c r="EH89" s="237"/>
      <c r="EI89" s="237"/>
      <c r="EJ89" s="237"/>
      <c r="EK89" s="237"/>
      <c r="EL89" s="237"/>
      <c r="EM89" s="237"/>
      <c r="EN89" s="237"/>
      <c r="EO89" s="237"/>
      <c r="EP89" s="237"/>
      <c r="EQ89" s="237"/>
      <c r="ER89" s="237"/>
      <c r="ES89" s="237"/>
      <c r="ET89" s="237"/>
      <c r="EU89" s="237"/>
      <c r="EV89" s="237"/>
      <c r="EW89" s="237"/>
      <c r="EX89" s="237"/>
      <c r="EY89" s="237"/>
      <c r="EZ89" s="237"/>
      <c r="FA89" s="237"/>
      <c r="FB89" s="237"/>
      <c r="FC89" s="237"/>
      <c r="FD89" s="237"/>
      <c r="FE89" s="237"/>
      <c r="FF89" s="237"/>
      <c r="FG89" s="237"/>
      <c r="FH89" s="237"/>
      <c r="FI89" s="237"/>
      <c r="FJ89" s="237"/>
      <c r="FK89" s="237"/>
      <c r="FL89" s="237"/>
      <c r="FM89" s="237"/>
      <c r="FN89" s="237"/>
      <c r="FO89" s="237"/>
      <c r="FP89" s="237"/>
      <c r="FQ89" s="237"/>
      <c r="FR89" s="237"/>
      <c r="FS89" s="237"/>
      <c r="FT89" s="237"/>
      <c r="FU89" s="237"/>
      <c r="FV89" s="237"/>
      <c r="FW89" s="237"/>
      <c r="FX89" s="237"/>
      <c r="FY89" s="237"/>
      <c r="FZ89" s="237"/>
      <c r="GA89" s="237"/>
      <c r="GB89" s="237"/>
      <c r="GC89" s="237"/>
      <c r="GD89" s="237"/>
      <c r="GE89" s="237"/>
      <c r="GF89" s="237"/>
      <c r="GG89" s="237"/>
      <c r="GH89" s="237"/>
      <c r="GI89" s="237"/>
      <c r="GJ89" s="237"/>
      <c r="GK89" s="237"/>
      <c r="GL89" s="237"/>
      <c r="GM89" s="237"/>
      <c r="GN89" s="237"/>
      <c r="GO89" s="237"/>
      <c r="GP89" s="237"/>
      <c r="GQ89" s="237"/>
      <c r="GR89" s="237"/>
      <c r="GS89" s="237"/>
      <c r="GT89" s="237"/>
      <c r="GU89" s="237"/>
      <c r="GV89" s="237"/>
      <c r="GW89" s="237"/>
      <c r="GX89" s="237"/>
      <c r="GY89" s="237"/>
      <c r="GZ89" s="237"/>
    </row>
    <row r="90" spans="3:208" s="5" customFormat="1">
      <c r="C90" s="237"/>
      <c r="D90" s="29"/>
      <c r="G90" s="181"/>
      <c r="H90" s="182"/>
      <c r="I90" s="188"/>
      <c r="J90" s="711" t="s">
        <v>644</v>
      </c>
      <c r="K90" s="188"/>
      <c r="L90" s="532"/>
      <c r="M90" s="492">
        <v>0</v>
      </c>
      <c r="N90" s="492">
        <v>0</v>
      </c>
      <c r="O90" s="492">
        <v>0</v>
      </c>
      <c r="P90" s="492">
        <v>0</v>
      </c>
      <c r="Q90" s="492">
        <v>0</v>
      </c>
      <c r="R90" s="492">
        <v>0</v>
      </c>
      <c r="S90" s="492">
        <v>0</v>
      </c>
      <c r="T90" s="492">
        <v>0</v>
      </c>
      <c r="U90" s="492">
        <v>0</v>
      </c>
      <c r="V90" s="492">
        <v>22220590.424818527</v>
      </c>
      <c r="W90" s="492">
        <v>10976557.083333334</v>
      </c>
      <c r="X90" s="492">
        <v>7699539.3999999994</v>
      </c>
      <c r="Y90" s="492">
        <v>6919530.4499999993</v>
      </c>
      <c r="Z90" s="492">
        <v>5108668.6583333332</v>
      </c>
      <c r="AA90" s="492">
        <v>2771431.3083333331</v>
      </c>
      <c r="AB90" s="492">
        <v>2850411.7833333332</v>
      </c>
      <c r="AC90" s="492">
        <v>3537685.7833333332</v>
      </c>
      <c r="AD90" s="492">
        <v>4232884.6583333332</v>
      </c>
      <c r="AE90" s="492">
        <v>3649555.8166666664</v>
      </c>
      <c r="AF90" s="492">
        <v>2703869.4666666668</v>
      </c>
      <c r="AG90" s="492">
        <v>1474152.1666666667</v>
      </c>
      <c r="AH90" s="492">
        <v>412299.30000000005</v>
      </c>
      <c r="AI90" s="492">
        <v>563598.05833333335</v>
      </c>
      <c r="AJ90" s="492">
        <v>606732.52500000002</v>
      </c>
      <c r="AK90" s="492">
        <v>476947.68333333335</v>
      </c>
      <c r="AL90" s="492">
        <v>336886.31666666665</v>
      </c>
      <c r="AM90" s="237"/>
      <c r="AN90" s="237"/>
      <c r="AO90" s="237"/>
      <c r="AP90" s="237"/>
      <c r="AQ90" s="237"/>
      <c r="AR90" s="237"/>
      <c r="AS90" s="237"/>
      <c r="AT90" s="237"/>
      <c r="AU90" s="237"/>
      <c r="AV90" s="237"/>
      <c r="AW90" s="237"/>
      <c r="AX90" s="237"/>
      <c r="AY90" s="237"/>
      <c r="AZ90" s="237"/>
      <c r="BA90" s="237"/>
      <c r="BB90" s="237"/>
      <c r="BC90" s="237"/>
      <c r="BD90" s="237"/>
      <c r="BE90" s="237"/>
      <c r="BF90" s="237"/>
      <c r="BG90" s="237"/>
      <c r="BH90" s="237"/>
      <c r="BI90" s="237"/>
      <c r="BJ90" s="237"/>
      <c r="BK90" s="237"/>
      <c r="BL90" s="237"/>
      <c r="BM90" s="237"/>
      <c r="BN90" s="237"/>
      <c r="BO90" s="237"/>
      <c r="BP90" s="237"/>
      <c r="BQ90" s="237"/>
      <c r="BR90" s="237"/>
      <c r="BS90" s="237"/>
      <c r="BT90" s="237"/>
      <c r="BU90" s="237"/>
      <c r="BV90" s="237"/>
      <c r="BW90" s="237"/>
      <c r="BX90" s="237"/>
      <c r="BY90" s="237"/>
      <c r="BZ90" s="237"/>
      <c r="CA90" s="237"/>
      <c r="CB90" s="237"/>
      <c r="CC90" s="237"/>
      <c r="CD90" s="237"/>
      <c r="CE90" s="237"/>
      <c r="CF90" s="237"/>
      <c r="CG90" s="237"/>
      <c r="CH90" s="237"/>
      <c r="CI90" s="237"/>
      <c r="CJ90" s="237"/>
      <c r="CK90" s="237"/>
      <c r="CL90" s="237"/>
      <c r="CM90" s="237"/>
      <c r="CN90" s="237"/>
      <c r="CO90" s="237"/>
      <c r="CP90" s="237"/>
      <c r="CQ90" s="237"/>
      <c r="CR90" s="237"/>
      <c r="CS90" s="237"/>
      <c r="CT90" s="237"/>
      <c r="CU90" s="237"/>
      <c r="CV90" s="237"/>
      <c r="CW90" s="237"/>
      <c r="CX90" s="237"/>
      <c r="CY90" s="237"/>
      <c r="CZ90" s="237"/>
      <c r="DA90" s="237"/>
      <c r="DB90" s="237"/>
      <c r="DC90" s="237"/>
      <c r="DD90" s="237"/>
      <c r="DE90" s="237"/>
      <c r="DF90" s="237"/>
      <c r="DG90" s="237"/>
      <c r="DH90" s="237"/>
      <c r="DI90" s="237"/>
      <c r="DJ90" s="237"/>
      <c r="DK90" s="237"/>
      <c r="DL90" s="237"/>
      <c r="DM90" s="237"/>
      <c r="DN90" s="237"/>
      <c r="DO90" s="237"/>
      <c r="DP90" s="237"/>
      <c r="DQ90" s="237"/>
      <c r="DR90" s="237"/>
      <c r="DS90" s="237"/>
      <c r="DT90" s="237"/>
      <c r="DU90" s="237"/>
      <c r="DV90" s="237"/>
      <c r="DW90" s="237"/>
      <c r="DX90" s="237"/>
      <c r="DY90" s="237"/>
      <c r="DZ90" s="237"/>
      <c r="EA90" s="237"/>
      <c r="EB90" s="237"/>
      <c r="EC90" s="237"/>
      <c r="ED90" s="237"/>
      <c r="EE90" s="237"/>
      <c r="EF90" s="237"/>
      <c r="EG90" s="237"/>
      <c r="EH90" s="237"/>
      <c r="EI90" s="237"/>
      <c r="EJ90" s="237"/>
      <c r="EK90" s="237"/>
      <c r="EL90" s="237"/>
      <c r="EM90" s="237"/>
      <c r="EN90" s="237"/>
      <c r="EO90" s="237"/>
      <c r="EP90" s="237"/>
      <c r="EQ90" s="237"/>
      <c r="ER90" s="237"/>
      <c r="ES90" s="237"/>
      <c r="ET90" s="237"/>
      <c r="EU90" s="237"/>
      <c r="EV90" s="237"/>
      <c r="EW90" s="237"/>
      <c r="EX90" s="237"/>
      <c r="EY90" s="237"/>
      <c r="EZ90" s="237"/>
      <c r="FA90" s="237"/>
      <c r="FB90" s="237"/>
      <c r="FC90" s="237"/>
      <c r="FD90" s="237"/>
      <c r="FE90" s="237"/>
      <c r="FF90" s="237"/>
      <c r="FG90" s="237"/>
      <c r="FH90" s="237"/>
      <c r="FI90" s="237"/>
      <c r="FJ90" s="237"/>
      <c r="FK90" s="237"/>
      <c r="FL90" s="237"/>
      <c r="FM90" s="237"/>
      <c r="FN90" s="237"/>
      <c r="FO90" s="237"/>
      <c r="FP90" s="237"/>
      <c r="FQ90" s="237"/>
      <c r="FR90" s="237"/>
      <c r="FS90" s="237"/>
      <c r="FT90" s="237"/>
      <c r="FU90" s="237"/>
      <c r="FV90" s="237"/>
      <c r="FW90" s="237"/>
      <c r="FX90" s="237"/>
      <c r="FY90" s="237"/>
      <c r="FZ90" s="237"/>
      <c r="GA90" s="237"/>
      <c r="GB90" s="237"/>
      <c r="GC90" s="237"/>
      <c r="GD90" s="237"/>
      <c r="GE90" s="237"/>
      <c r="GF90" s="237"/>
      <c r="GG90" s="237"/>
      <c r="GH90" s="237"/>
      <c r="GI90" s="237"/>
      <c r="GJ90" s="237"/>
      <c r="GK90" s="237"/>
      <c r="GL90" s="237"/>
      <c r="GM90" s="237"/>
      <c r="GN90" s="237"/>
      <c r="GO90" s="237"/>
      <c r="GP90" s="237"/>
      <c r="GQ90" s="237"/>
      <c r="GR90" s="237"/>
      <c r="GS90" s="237"/>
      <c r="GT90" s="237"/>
      <c r="GU90" s="237"/>
      <c r="GV90" s="237"/>
      <c r="GW90" s="237"/>
      <c r="GX90" s="237"/>
      <c r="GY90" s="237"/>
      <c r="GZ90" s="237"/>
    </row>
    <row r="91" spans="3:208" s="5" customFormat="1">
      <c r="C91" s="237"/>
      <c r="D91" s="29"/>
      <c r="G91" s="167"/>
      <c r="H91" s="118"/>
      <c r="I91" s="188"/>
      <c r="J91" s="711" t="s">
        <v>646</v>
      </c>
      <c r="K91" s="188"/>
      <c r="L91" s="532"/>
      <c r="M91" s="492">
        <v>0</v>
      </c>
      <c r="N91" s="492">
        <v>0</v>
      </c>
      <c r="O91" s="492">
        <v>0</v>
      </c>
      <c r="P91" s="492">
        <v>0</v>
      </c>
      <c r="Q91" s="492">
        <v>0</v>
      </c>
      <c r="R91" s="492">
        <v>0</v>
      </c>
      <c r="S91" s="492">
        <v>0</v>
      </c>
      <c r="T91" s="492">
        <v>0</v>
      </c>
      <c r="U91" s="492">
        <v>0</v>
      </c>
      <c r="V91" s="492">
        <v>25268469.575181488</v>
      </c>
      <c r="W91" s="492">
        <v>11278745.333333334</v>
      </c>
      <c r="X91" s="492">
        <v>2100000</v>
      </c>
      <c r="Y91" s="492">
        <v>2100000</v>
      </c>
      <c r="Z91" s="492">
        <v>2100000</v>
      </c>
      <c r="AA91" s="492">
        <v>2100000</v>
      </c>
      <c r="AB91" s="492">
        <v>2100000</v>
      </c>
      <c r="AC91" s="492">
        <v>2100000</v>
      </c>
      <c r="AD91" s="492">
        <v>0</v>
      </c>
      <c r="AE91" s="492">
        <v>0</v>
      </c>
      <c r="AF91" s="492">
        <v>0</v>
      </c>
      <c r="AG91" s="492">
        <v>0</v>
      </c>
      <c r="AH91" s="492">
        <v>0</v>
      </c>
      <c r="AI91" s="492">
        <v>0</v>
      </c>
      <c r="AJ91" s="492">
        <v>0</v>
      </c>
      <c r="AK91" s="492">
        <v>0</v>
      </c>
      <c r="AL91" s="492">
        <v>0</v>
      </c>
      <c r="AM91" s="237"/>
      <c r="AN91" s="237"/>
      <c r="AO91" s="237"/>
      <c r="AP91" s="237"/>
      <c r="AQ91" s="237"/>
      <c r="AR91" s="237"/>
      <c r="AS91" s="237"/>
      <c r="AT91" s="237"/>
      <c r="AU91" s="237"/>
      <c r="AV91" s="237"/>
      <c r="AW91" s="237"/>
      <c r="AX91" s="237"/>
      <c r="AY91" s="237"/>
      <c r="AZ91" s="237"/>
      <c r="BA91" s="237"/>
      <c r="BB91" s="237"/>
      <c r="BC91" s="237"/>
      <c r="BD91" s="237"/>
      <c r="BE91" s="237"/>
      <c r="BF91" s="237"/>
      <c r="BG91" s="237"/>
      <c r="BH91" s="237"/>
      <c r="BI91" s="237"/>
      <c r="BJ91" s="237"/>
      <c r="BK91" s="237"/>
      <c r="BL91" s="237"/>
      <c r="BM91" s="237"/>
      <c r="BN91" s="237"/>
      <c r="BO91" s="237"/>
      <c r="BP91" s="237"/>
      <c r="BQ91" s="237"/>
      <c r="BR91" s="237"/>
      <c r="BS91" s="237"/>
      <c r="BT91" s="237"/>
      <c r="BU91" s="237"/>
      <c r="BV91" s="237"/>
      <c r="BW91" s="237"/>
      <c r="BX91" s="237"/>
      <c r="BY91" s="237"/>
      <c r="BZ91" s="237"/>
      <c r="CA91" s="237"/>
      <c r="CB91" s="237"/>
      <c r="CC91" s="237"/>
      <c r="CD91" s="237"/>
      <c r="CE91" s="237"/>
      <c r="CF91" s="237"/>
      <c r="CG91" s="237"/>
      <c r="CH91" s="237"/>
      <c r="CI91" s="237"/>
      <c r="CJ91" s="237"/>
      <c r="CK91" s="237"/>
      <c r="CL91" s="237"/>
      <c r="CM91" s="237"/>
      <c r="CN91" s="237"/>
      <c r="CO91" s="237"/>
      <c r="CP91" s="237"/>
      <c r="CQ91" s="237"/>
      <c r="CR91" s="237"/>
      <c r="CS91" s="237"/>
      <c r="CT91" s="237"/>
      <c r="CU91" s="237"/>
      <c r="CV91" s="237"/>
      <c r="CW91" s="237"/>
      <c r="CX91" s="237"/>
      <c r="CY91" s="237"/>
      <c r="CZ91" s="237"/>
      <c r="DA91" s="237"/>
      <c r="DB91" s="237"/>
      <c r="DC91" s="237"/>
      <c r="DD91" s="237"/>
      <c r="DE91" s="237"/>
      <c r="DF91" s="237"/>
      <c r="DG91" s="237"/>
      <c r="DH91" s="237"/>
      <c r="DI91" s="237"/>
      <c r="DJ91" s="237"/>
      <c r="DK91" s="237"/>
      <c r="DL91" s="237"/>
      <c r="DM91" s="237"/>
      <c r="DN91" s="237"/>
      <c r="DO91" s="237"/>
      <c r="DP91" s="237"/>
      <c r="DQ91" s="237"/>
      <c r="DR91" s="237"/>
      <c r="DS91" s="237"/>
      <c r="DT91" s="237"/>
      <c r="DU91" s="237"/>
      <c r="DV91" s="237"/>
      <c r="DW91" s="237"/>
      <c r="DX91" s="237"/>
      <c r="DY91" s="237"/>
      <c r="DZ91" s="237"/>
      <c r="EA91" s="237"/>
      <c r="EB91" s="237"/>
      <c r="EC91" s="237"/>
      <c r="ED91" s="237"/>
      <c r="EE91" s="237"/>
      <c r="EF91" s="237"/>
      <c r="EG91" s="237"/>
      <c r="EH91" s="237"/>
      <c r="EI91" s="237"/>
      <c r="EJ91" s="237"/>
      <c r="EK91" s="237"/>
      <c r="EL91" s="237"/>
      <c r="EM91" s="237"/>
      <c r="EN91" s="237"/>
      <c r="EO91" s="237"/>
      <c r="EP91" s="237"/>
      <c r="EQ91" s="237"/>
      <c r="ER91" s="237"/>
      <c r="ES91" s="237"/>
      <c r="ET91" s="237"/>
      <c r="EU91" s="237"/>
      <c r="EV91" s="237"/>
      <c r="EW91" s="237"/>
      <c r="EX91" s="237"/>
      <c r="EY91" s="237"/>
      <c r="EZ91" s="237"/>
      <c r="FA91" s="237"/>
      <c r="FB91" s="237"/>
      <c r="FC91" s="237"/>
      <c r="FD91" s="237"/>
      <c r="FE91" s="237"/>
      <c r="FF91" s="237"/>
      <c r="FG91" s="237"/>
      <c r="FH91" s="237"/>
      <c r="FI91" s="237"/>
      <c r="FJ91" s="237"/>
      <c r="FK91" s="237"/>
      <c r="FL91" s="237"/>
      <c r="FM91" s="237"/>
      <c r="FN91" s="237"/>
      <c r="FO91" s="237"/>
      <c r="FP91" s="237"/>
      <c r="FQ91" s="237"/>
      <c r="FR91" s="237"/>
      <c r="FS91" s="237"/>
      <c r="FT91" s="237"/>
      <c r="FU91" s="237"/>
      <c r="FV91" s="237"/>
      <c r="FW91" s="237"/>
      <c r="FX91" s="237"/>
      <c r="FY91" s="237"/>
      <c r="FZ91" s="237"/>
      <c r="GA91" s="237"/>
      <c r="GB91" s="237"/>
      <c r="GC91" s="237"/>
      <c r="GD91" s="237"/>
      <c r="GE91" s="237"/>
      <c r="GF91" s="237"/>
      <c r="GG91" s="237"/>
      <c r="GH91" s="237"/>
      <c r="GI91" s="237"/>
      <c r="GJ91" s="237"/>
      <c r="GK91" s="237"/>
      <c r="GL91" s="237"/>
      <c r="GM91" s="237"/>
      <c r="GN91" s="237"/>
      <c r="GO91" s="237"/>
      <c r="GP91" s="237"/>
      <c r="GQ91" s="237"/>
      <c r="GR91" s="237"/>
      <c r="GS91" s="237"/>
      <c r="GT91" s="237"/>
      <c r="GU91" s="237"/>
      <c r="GV91" s="237"/>
      <c r="GW91" s="237"/>
      <c r="GX91" s="237"/>
      <c r="GY91" s="237"/>
      <c r="GZ91" s="237"/>
    </row>
    <row r="92" spans="3:208" s="5" customFormat="1">
      <c r="C92" s="237"/>
      <c r="D92" s="29"/>
      <c r="G92" s="167"/>
      <c r="H92" s="118"/>
      <c r="I92" s="188"/>
      <c r="J92" s="711" t="s">
        <v>647</v>
      </c>
      <c r="K92" s="188"/>
      <c r="L92" s="532"/>
      <c r="M92" s="492">
        <v>0</v>
      </c>
      <c r="N92" s="492">
        <v>0</v>
      </c>
      <c r="O92" s="492">
        <v>0</v>
      </c>
      <c r="P92" s="492">
        <v>0</v>
      </c>
      <c r="Q92" s="492">
        <v>0</v>
      </c>
      <c r="R92" s="492">
        <v>0</v>
      </c>
      <c r="S92" s="492">
        <v>0</v>
      </c>
      <c r="T92" s="492">
        <v>0</v>
      </c>
      <c r="U92" s="492">
        <v>0</v>
      </c>
      <c r="V92" s="492">
        <v>70450829.000000015</v>
      </c>
      <c r="W92" s="492">
        <v>167275407.72878832</v>
      </c>
      <c r="X92" s="492">
        <v>186968989.05698559</v>
      </c>
      <c r="Y92" s="492">
        <v>203553302.87822822</v>
      </c>
      <c r="Z92" s="492">
        <v>214658547.39472049</v>
      </c>
      <c r="AA92" s="492">
        <v>230302954.78994513</v>
      </c>
      <c r="AB92" s="492">
        <v>252525600.10343856</v>
      </c>
      <c r="AC92" s="492">
        <v>269647912.23701942</v>
      </c>
      <c r="AD92" s="492">
        <v>282652549.70538384</v>
      </c>
      <c r="AE92" s="492">
        <v>306665625.69572294</v>
      </c>
      <c r="AF92" s="492">
        <v>322741620.00479931</v>
      </c>
      <c r="AG92" s="492">
        <v>328630825.63085979</v>
      </c>
      <c r="AH92" s="492">
        <v>334950551.76681161</v>
      </c>
      <c r="AI92" s="492">
        <v>342121086.85171771</v>
      </c>
      <c r="AJ92" s="492">
        <v>348952625.44794726</v>
      </c>
      <c r="AK92" s="492">
        <v>356686212.04769427</v>
      </c>
      <c r="AL92" s="492">
        <v>382843015.27589846</v>
      </c>
      <c r="AM92" s="237"/>
      <c r="AN92" s="237"/>
      <c r="AO92" s="237"/>
      <c r="AP92" s="237"/>
      <c r="AQ92" s="237"/>
      <c r="AR92" s="237"/>
      <c r="AS92" s="237"/>
      <c r="AT92" s="237"/>
      <c r="AU92" s="237"/>
      <c r="AV92" s="237"/>
      <c r="AW92" s="237"/>
      <c r="AX92" s="237"/>
      <c r="AY92" s="237"/>
      <c r="AZ92" s="237"/>
      <c r="BA92" s="237"/>
      <c r="BB92" s="237"/>
      <c r="BC92" s="237"/>
      <c r="BD92" s="237"/>
      <c r="BE92" s="237"/>
      <c r="BF92" s="237"/>
      <c r="BG92" s="237"/>
      <c r="BH92" s="237"/>
      <c r="BI92" s="237"/>
      <c r="BJ92" s="237"/>
      <c r="BK92" s="237"/>
      <c r="BL92" s="237"/>
      <c r="BM92" s="237"/>
      <c r="BN92" s="237"/>
      <c r="BO92" s="237"/>
      <c r="BP92" s="237"/>
      <c r="BQ92" s="237"/>
      <c r="BR92" s="237"/>
      <c r="BS92" s="237"/>
      <c r="BT92" s="237"/>
      <c r="BU92" s="237"/>
      <c r="BV92" s="237"/>
      <c r="BW92" s="237"/>
      <c r="BX92" s="237"/>
      <c r="BY92" s="237"/>
      <c r="BZ92" s="237"/>
      <c r="CA92" s="237"/>
      <c r="CB92" s="237"/>
      <c r="CC92" s="237"/>
      <c r="CD92" s="237"/>
      <c r="CE92" s="237"/>
      <c r="CF92" s="237"/>
      <c r="CG92" s="237"/>
      <c r="CH92" s="237"/>
      <c r="CI92" s="237"/>
      <c r="CJ92" s="237"/>
      <c r="CK92" s="237"/>
      <c r="CL92" s="237"/>
      <c r="CM92" s="237"/>
      <c r="CN92" s="237"/>
      <c r="CO92" s="237"/>
      <c r="CP92" s="237"/>
      <c r="CQ92" s="237"/>
      <c r="CR92" s="237"/>
      <c r="CS92" s="237"/>
      <c r="CT92" s="237"/>
      <c r="CU92" s="237"/>
      <c r="CV92" s="237"/>
      <c r="CW92" s="237"/>
      <c r="CX92" s="237"/>
      <c r="CY92" s="237"/>
      <c r="CZ92" s="237"/>
      <c r="DA92" s="237"/>
      <c r="DB92" s="237"/>
      <c r="DC92" s="237"/>
      <c r="DD92" s="237"/>
      <c r="DE92" s="237"/>
      <c r="DF92" s="237"/>
      <c r="DG92" s="237"/>
      <c r="DH92" s="237"/>
      <c r="DI92" s="237"/>
      <c r="DJ92" s="237"/>
      <c r="DK92" s="237"/>
      <c r="DL92" s="237"/>
      <c r="DM92" s="237"/>
      <c r="DN92" s="237"/>
      <c r="DO92" s="237"/>
      <c r="DP92" s="237"/>
      <c r="DQ92" s="237"/>
      <c r="DR92" s="237"/>
      <c r="DS92" s="237"/>
      <c r="DT92" s="237"/>
      <c r="DU92" s="237"/>
      <c r="DV92" s="237"/>
      <c r="DW92" s="237"/>
      <c r="DX92" s="237"/>
      <c r="DY92" s="237"/>
      <c r="DZ92" s="237"/>
      <c r="EA92" s="237"/>
      <c r="EB92" s="237"/>
      <c r="EC92" s="237"/>
      <c r="ED92" s="237"/>
      <c r="EE92" s="237"/>
      <c r="EF92" s="237"/>
      <c r="EG92" s="237"/>
      <c r="EH92" s="237"/>
      <c r="EI92" s="237"/>
      <c r="EJ92" s="237"/>
      <c r="EK92" s="237"/>
      <c r="EL92" s="237"/>
      <c r="EM92" s="237"/>
      <c r="EN92" s="237"/>
      <c r="EO92" s="237"/>
      <c r="EP92" s="237"/>
      <c r="EQ92" s="237"/>
      <c r="ER92" s="237"/>
      <c r="ES92" s="237"/>
      <c r="ET92" s="237"/>
      <c r="EU92" s="237"/>
      <c r="EV92" s="237"/>
      <c r="EW92" s="237"/>
      <c r="EX92" s="237"/>
      <c r="EY92" s="237"/>
      <c r="EZ92" s="237"/>
      <c r="FA92" s="237"/>
      <c r="FB92" s="237"/>
      <c r="FC92" s="237"/>
      <c r="FD92" s="237"/>
      <c r="FE92" s="237"/>
      <c r="FF92" s="237"/>
      <c r="FG92" s="237"/>
      <c r="FH92" s="237"/>
      <c r="FI92" s="237"/>
      <c r="FJ92" s="237"/>
      <c r="FK92" s="237"/>
      <c r="FL92" s="237"/>
      <c r="FM92" s="237"/>
      <c r="FN92" s="237"/>
      <c r="FO92" s="237"/>
      <c r="FP92" s="237"/>
      <c r="FQ92" s="237"/>
      <c r="FR92" s="237"/>
      <c r="FS92" s="237"/>
      <c r="FT92" s="237"/>
      <c r="FU92" s="237"/>
      <c r="FV92" s="237"/>
      <c r="FW92" s="237"/>
      <c r="FX92" s="237"/>
      <c r="FY92" s="237"/>
      <c r="FZ92" s="237"/>
      <c r="GA92" s="237"/>
      <c r="GB92" s="237"/>
      <c r="GC92" s="237"/>
      <c r="GD92" s="237"/>
      <c r="GE92" s="237"/>
      <c r="GF92" s="237"/>
      <c r="GG92" s="237"/>
      <c r="GH92" s="237"/>
      <c r="GI92" s="237"/>
      <c r="GJ92" s="237"/>
      <c r="GK92" s="237"/>
      <c r="GL92" s="237"/>
      <c r="GM92" s="237"/>
      <c r="GN92" s="237"/>
      <c r="GO92" s="237"/>
      <c r="GP92" s="237"/>
      <c r="GQ92" s="237"/>
      <c r="GR92" s="237"/>
      <c r="GS92" s="237"/>
      <c r="GT92" s="237"/>
      <c r="GU92" s="237"/>
      <c r="GV92" s="237"/>
      <c r="GW92" s="237"/>
      <c r="GX92" s="237"/>
      <c r="GY92" s="237"/>
      <c r="GZ92" s="237"/>
    </row>
    <row r="93" spans="3:208" s="5" customFormat="1">
      <c r="C93" s="237"/>
      <c r="D93" s="29"/>
      <c r="G93" s="167"/>
      <c r="H93" s="118"/>
      <c r="I93" s="188" t="s">
        <v>649</v>
      </c>
      <c r="J93" s="711"/>
      <c r="K93" s="188"/>
      <c r="L93" s="532"/>
      <c r="M93" s="492">
        <v>0</v>
      </c>
      <c r="N93" s="492">
        <v>0</v>
      </c>
      <c r="O93" s="492">
        <v>0</v>
      </c>
      <c r="P93" s="492">
        <v>0</v>
      </c>
      <c r="Q93" s="492">
        <v>0</v>
      </c>
      <c r="R93" s="492">
        <v>0</v>
      </c>
      <c r="S93" s="492">
        <v>0</v>
      </c>
      <c r="T93" s="492">
        <v>0</v>
      </c>
      <c r="U93" s="492">
        <v>0</v>
      </c>
      <c r="V93" s="492">
        <v>0</v>
      </c>
      <c r="W93" s="492">
        <v>0</v>
      </c>
      <c r="X93" s="492">
        <v>0</v>
      </c>
      <c r="Y93" s="492">
        <v>0</v>
      </c>
      <c r="Z93" s="492">
        <v>0</v>
      </c>
      <c r="AA93" s="492">
        <v>0</v>
      </c>
      <c r="AB93" s="492">
        <v>0</v>
      </c>
      <c r="AC93" s="492">
        <v>0</v>
      </c>
      <c r="AD93" s="492">
        <v>0</v>
      </c>
      <c r="AE93" s="492">
        <v>0</v>
      </c>
      <c r="AF93" s="492">
        <v>0</v>
      </c>
      <c r="AG93" s="492">
        <v>0</v>
      </c>
      <c r="AH93" s="492">
        <v>0</v>
      </c>
      <c r="AI93" s="492">
        <v>0</v>
      </c>
      <c r="AJ93" s="492">
        <v>0</v>
      </c>
      <c r="AK93" s="492">
        <v>0</v>
      </c>
      <c r="AL93" s="492">
        <v>0</v>
      </c>
      <c r="AM93" s="237"/>
      <c r="AN93" s="237"/>
      <c r="AO93" s="237"/>
      <c r="AP93" s="237"/>
      <c r="AQ93" s="237"/>
      <c r="AR93" s="237"/>
      <c r="AS93" s="237"/>
      <c r="AT93" s="237"/>
      <c r="AU93" s="237"/>
      <c r="AV93" s="237"/>
      <c r="AW93" s="237"/>
      <c r="AX93" s="237"/>
      <c r="AY93" s="237"/>
      <c r="AZ93" s="237"/>
      <c r="BA93" s="237"/>
      <c r="BB93" s="237"/>
      <c r="BC93" s="237"/>
      <c r="BD93" s="237"/>
      <c r="BE93" s="237"/>
      <c r="BF93" s="237"/>
      <c r="BG93" s="237"/>
      <c r="BH93" s="237"/>
      <c r="BI93" s="237"/>
      <c r="BJ93" s="237"/>
      <c r="BK93" s="237"/>
      <c r="BL93" s="237"/>
      <c r="BM93" s="237"/>
      <c r="BN93" s="237"/>
      <c r="BO93" s="237"/>
      <c r="BP93" s="237"/>
      <c r="BQ93" s="237"/>
      <c r="BR93" s="237"/>
      <c r="BS93" s="237"/>
      <c r="BT93" s="237"/>
      <c r="BU93" s="237"/>
      <c r="BV93" s="237"/>
      <c r="BW93" s="237"/>
      <c r="BX93" s="237"/>
      <c r="BY93" s="237"/>
      <c r="BZ93" s="237"/>
      <c r="CA93" s="237"/>
      <c r="CB93" s="237"/>
      <c r="CC93" s="237"/>
      <c r="CD93" s="237"/>
      <c r="CE93" s="237"/>
      <c r="CF93" s="237"/>
      <c r="CG93" s="237"/>
      <c r="CH93" s="237"/>
      <c r="CI93" s="237"/>
      <c r="CJ93" s="237"/>
      <c r="CK93" s="237"/>
      <c r="CL93" s="237"/>
      <c r="CM93" s="237"/>
      <c r="CN93" s="237"/>
      <c r="CO93" s="237"/>
      <c r="CP93" s="237"/>
      <c r="CQ93" s="237"/>
      <c r="CR93" s="237"/>
      <c r="CS93" s="237"/>
      <c r="CT93" s="237"/>
      <c r="CU93" s="237"/>
      <c r="CV93" s="237"/>
      <c r="CW93" s="237"/>
      <c r="CX93" s="237"/>
      <c r="CY93" s="237"/>
      <c r="CZ93" s="237"/>
      <c r="DA93" s="237"/>
      <c r="DB93" s="237"/>
      <c r="DC93" s="237"/>
      <c r="DD93" s="237"/>
      <c r="DE93" s="237"/>
      <c r="DF93" s="237"/>
      <c r="DG93" s="237"/>
      <c r="DH93" s="237"/>
      <c r="DI93" s="237"/>
      <c r="DJ93" s="237"/>
      <c r="DK93" s="237"/>
      <c r="DL93" s="237"/>
      <c r="DM93" s="237"/>
      <c r="DN93" s="237"/>
      <c r="DO93" s="237"/>
      <c r="DP93" s="237"/>
      <c r="DQ93" s="237"/>
      <c r="DR93" s="237"/>
      <c r="DS93" s="237"/>
      <c r="DT93" s="237"/>
      <c r="DU93" s="237"/>
      <c r="DV93" s="237"/>
      <c r="DW93" s="237"/>
      <c r="DX93" s="237"/>
      <c r="DY93" s="237"/>
      <c r="DZ93" s="237"/>
      <c r="EA93" s="237"/>
      <c r="EB93" s="237"/>
      <c r="EC93" s="237"/>
      <c r="ED93" s="237"/>
      <c r="EE93" s="237"/>
      <c r="EF93" s="237"/>
      <c r="EG93" s="237"/>
      <c r="EH93" s="237"/>
      <c r="EI93" s="237"/>
      <c r="EJ93" s="237"/>
      <c r="EK93" s="237"/>
      <c r="EL93" s="237"/>
      <c r="EM93" s="237"/>
      <c r="EN93" s="237"/>
      <c r="EO93" s="237"/>
      <c r="EP93" s="237"/>
      <c r="EQ93" s="237"/>
      <c r="ER93" s="237"/>
      <c r="ES93" s="237"/>
      <c r="ET93" s="237"/>
      <c r="EU93" s="237"/>
      <c r="EV93" s="237"/>
      <c r="EW93" s="237"/>
      <c r="EX93" s="237"/>
      <c r="EY93" s="237"/>
      <c r="EZ93" s="237"/>
      <c r="FA93" s="237"/>
      <c r="FB93" s="237"/>
      <c r="FC93" s="237"/>
      <c r="FD93" s="237"/>
      <c r="FE93" s="237"/>
      <c r="FF93" s="237"/>
      <c r="FG93" s="237"/>
      <c r="FH93" s="237"/>
      <c r="FI93" s="237"/>
      <c r="FJ93" s="237"/>
      <c r="FK93" s="237"/>
      <c r="FL93" s="237"/>
      <c r="FM93" s="237"/>
      <c r="FN93" s="237"/>
      <c r="FO93" s="237"/>
      <c r="FP93" s="237"/>
      <c r="FQ93" s="237"/>
      <c r="FR93" s="237"/>
      <c r="FS93" s="237"/>
      <c r="FT93" s="237"/>
      <c r="FU93" s="237"/>
      <c r="FV93" s="237"/>
      <c r="FW93" s="237"/>
      <c r="FX93" s="237"/>
      <c r="FY93" s="237"/>
      <c r="FZ93" s="237"/>
      <c r="GA93" s="237"/>
      <c r="GB93" s="237"/>
      <c r="GC93" s="237"/>
      <c r="GD93" s="237"/>
      <c r="GE93" s="237"/>
      <c r="GF93" s="237"/>
      <c r="GG93" s="237"/>
      <c r="GH93" s="237"/>
      <c r="GI93" s="237"/>
      <c r="GJ93" s="237"/>
      <c r="GK93" s="237"/>
      <c r="GL93" s="237"/>
      <c r="GM93" s="237"/>
      <c r="GN93" s="237"/>
      <c r="GO93" s="237"/>
      <c r="GP93" s="237"/>
      <c r="GQ93" s="237"/>
      <c r="GR93" s="237"/>
      <c r="GS93" s="237"/>
      <c r="GT93" s="237"/>
      <c r="GU93" s="237"/>
      <c r="GV93" s="237"/>
      <c r="GW93" s="237"/>
      <c r="GX93" s="237"/>
      <c r="GY93" s="237"/>
      <c r="GZ93" s="237"/>
    </row>
    <row r="94" spans="3:208" s="5" customFormat="1">
      <c r="C94" s="237"/>
      <c r="D94" s="29"/>
      <c r="G94" s="167"/>
      <c r="H94" s="118"/>
      <c r="I94" s="188"/>
      <c r="J94" s="711" t="s">
        <v>633</v>
      </c>
      <c r="K94" s="188"/>
      <c r="L94" s="532"/>
      <c r="M94" s="492">
        <v>0</v>
      </c>
      <c r="N94" s="492">
        <v>0</v>
      </c>
      <c r="O94" s="492">
        <v>0</v>
      </c>
      <c r="P94" s="492">
        <v>0</v>
      </c>
      <c r="Q94" s="492">
        <v>0</v>
      </c>
      <c r="R94" s="492">
        <v>0</v>
      </c>
      <c r="S94" s="492">
        <v>0</v>
      </c>
      <c r="T94" s="492">
        <v>0</v>
      </c>
      <c r="U94" s="492">
        <v>0</v>
      </c>
      <c r="V94" s="492">
        <v>0</v>
      </c>
      <c r="W94" s="492">
        <v>0</v>
      </c>
      <c r="X94" s="492">
        <v>0</v>
      </c>
      <c r="Y94" s="492">
        <v>0</v>
      </c>
      <c r="Z94" s="492">
        <v>0</v>
      </c>
      <c r="AA94" s="492">
        <v>0</v>
      </c>
      <c r="AB94" s="492">
        <v>0</v>
      </c>
      <c r="AC94" s="492">
        <v>0</v>
      </c>
      <c r="AD94" s="492">
        <v>0</v>
      </c>
      <c r="AE94" s="492">
        <v>0</v>
      </c>
      <c r="AF94" s="492">
        <v>0</v>
      </c>
      <c r="AG94" s="492">
        <v>0</v>
      </c>
      <c r="AH94" s="492">
        <v>0</v>
      </c>
      <c r="AI94" s="492">
        <v>0</v>
      </c>
      <c r="AJ94" s="492">
        <v>0</v>
      </c>
      <c r="AK94" s="492">
        <v>0</v>
      </c>
      <c r="AL94" s="492">
        <v>0</v>
      </c>
      <c r="AM94" s="237"/>
      <c r="AN94" s="237"/>
      <c r="AO94" s="237"/>
      <c r="AP94" s="237"/>
      <c r="AQ94" s="237"/>
      <c r="AR94" s="237"/>
      <c r="AS94" s="237"/>
      <c r="AT94" s="237"/>
      <c r="AU94" s="237"/>
      <c r="AV94" s="237"/>
      <c r="AW94" s="237"/>
      <c r="AX94" s="237"/>
      <c r="AY94" s="237"/>
      <c r="AZ94" s="237"/>
      <c r="BA94" s="237"/>
      <c r="BB94" s="237"/>
      <c r="BC94" s="237"/>
      <c r="BD94" s="237"/>
      <c r="BE94" s="237"/>
      <c r="BF94" s="237"/>
      <c r="BG94" s="237"/>
      <c r="BH94" s="237"/>
      <c r="BI94" s="237"/>
      <c r="BJ94" s="237"/>
      <c r="BK94" s="237"/>
      <c r="BL94" s="237"/>
      <c r="BM94" s="237"/>
      <c r="BN94" s="237"/>
      <c r="BO94" s="237"/>
      <c r="BP94" s="237"/>
      <c r="BQ94" s="237"/>
      <c r="BR94" s="237"/>
      <c r="BS94" s="237"/>
      <c r="BT94" s="237"/>
      <c r="BU94" s="237"/>
      <c r="BV94" s="237"/>
      <c r="BW94" s="237"/>
      <c r="BX94" s="237"/>
      <c r="BY94" s="237"/>
      <c r="BZ94" s="237"/>
      <c r="CA94" s="237"/>
      <c r="CB94" s="237"/>
      <c r="CC94" s="237"/>
      <c r="CD94" s="237"/>
      <c r="CE94" s="237"/>
      <c r="CF94" s="237"/>
      <c r="CG94" s="237"/>
      <c r="CH94" s="237"/>
      <c r="CI94" s="237"/>
      <c r="CJ94" s="237"/>
      <c r="CK94" s="237"/>
      <c r="CL94" s="237"/>
      <c r="CM94" s="237"/>
      <c r="CN94" s="237"/>
      <c r="CO94" s="237"/>
      <c r="CP94" s="237"/>
      <c r="CQ94" s="237"/>
      <c r="CR94" s="237"/>
      <c r="CS94" s="237"/>
      <c r="CT94" s="237"/>
      <c r="CU94" s="237"/>
      <c r="CV94" s="237"/>
      <c r="CW94" s="237"/>
      <c r="CX94" s="237"/>
      <c r="CY94" s="237"/>
      <c r="CZ94" s="237"/>
      <c r="DA94" s="237"/>
      <c r="DB94" s="237"/>
      <c r="DC94" s="237"/>
      <c r="DD94" s="237"/>
      <c r="DE94" s="237"/>
      <c r="DF94" s="237"/>
      <c r="DG94" s="237"/>
      <c r="DH94" s="237"/>
      <c r="DI94" s="237"/>
      <c r="DJ94" s="237"/>
      <c r="DK94" s="237"/>
      <c r="DL94" s="237"/>
      <c r="DM94" s="237"/>
      <c r="DN94" s="237"/>
      <c r="DO94" s="237"/>
      <c r="DP94" s="237"/>
      <c r="DQ94" s="237"/>
      <c r="DR94" s="237"/>
      <c r="DS94" s="237"/>
      <c r="DT94" s="237"/>
      <c r="DU94" s="237"/>
      <c r="DV94" s="237"/>
      <c r="DW94" s="237"/>
      <c r="DX94" s="237"/>
      <c r="DY94" s="237"/>
      <c r="DZ94" s="237"/>
      <c r="EA94" s="237"/>
      <c r="EB94" s="237"/>
      <c r="EC94" s="237"/>
      <c r="ED94" s="237"/>
      <c r="EE94" s="237"/>
      <c r="EF94" s="237"/>
      <c r="EG94" s="237"/>
      <c r="EH94" s="237"/>
      <c r="EI94" s="237"/>
      <c r="EJ94" s="237"/>
      <c r="EK94" s="237"/>
      <c r="EL94" s="237"/>
      <c r="EM94" s="237"/>
      <c r="EN94" s="237"/>
      <c r="EO94" s="237"/>
      <c r="EP94" s="237"/>
      <c r="EQ94" s="237"/>
      <c r="ER94" s="237"/>
      <c r="ES94" s="237"/>
      <c r="ET94" s="237"/>
      <c r="EU94" s="237"/>
      <c r="EV94" s="237"/>
      <c r="EW94" s="237"/>
      <c r="EX94" s="237"/>
      <c r="EY94" s="237"/>
      <c r="EZ94" s="237"/>
      <c r="FA94" s="237"/>
      <c r="FB94" s="237"/>
      <c r="FC94" s="237"/>
      <c r="FD94" s="237"/>
      <c r="FE94" s="237"/>
      <c r="FF94" s="237"/>
      <c r="FG94" s="237"/>
      <c r="FH94" s="237"/>
      <c r="FI94" s="237"/>
      <c r="FJ94" s="237"/>
      <c r="FK94" s="237"/>
      <c r="FL94" s="237"/>
      <c r="FM94" s="237"/>
      <c r="FN94" s="237"/>
      <c r="FO94" s="237"/>
      <c r="FP94" s="237"/>
      <c r="FQ94" s="237"/>
      <c r="FR94" s="237"/>
      <c r="FS94" s="237"/>
      <c r="FT94" s="237"/>
      <c r="FU94" s="237"/>
      <c r="FV94" s="237"/>
      <c r="FW94" s="237"/>
      <c r="FX94" s="237"/>
      <c r="FY94" s="237"/>
      <c r="FZ94" s="237"/>
      <c r="GA94" s="237"/>
      <c r="GB94" s="237"/>
      <c r="GC94" s="237"/>
      <c r="GD94" s="237"/>
      <c r="GE94" s="237"/>
      <c r="GF94" s="237"/>
      <c r="GG94" s="237"/>
      <c r="GH94" s="237"/>
      <c r="GI94" s="237"/>
      <c r="GJ94" s="237"/>
      <c r="GK94" s="237"/>
      <c r="GL94" s="237"/>
      <c r="GM94" s="237"/>
      <c r="GN94" s="237"/>
      <c r="GO94" s="237"/>
      <c r="GP94" s="237"/>
      <c r="GQ94" s="237"/>
      <c r="GR94" s="237"/>
      <c r="GS94" s="237"/>
      <c r="GT94" s="237"/>
      <c r="GU94" s="237"/>
      <c r="GV94" s="237"/>
      <c r="GW94" s="237"/>
      <c r="GX94" s="237"/>
      <c r="GY94" s="237"/>
      <c r="GZ94" s="237"/>
    </row>
    <row r="95" spans="3:208" s="5" customFormat="1">
      <c r="C95" s="237"/>
      <c r="D95" s="29"/>
      <c r="G95" s="167"/>
      <c r="H95" s="118"/>
      <c r="I95" s="188"/>
      <c r="J95" s="711">
        <v>0</v>
      </c>
      <c r="K95" s="711" t="s">
        <v>635</v>
      </c>
      <c r="L95" s="532"/>
      <c r="M95" s="492">
        <v>0</v>
      </c>
      <c r="N95" s="492">
        <v>0</v>
      </c>
      <c r="O95" s="492">
        <v>0</v>
      </c>
      <c r="P95" s="492">
        <v>0</v>
      </c>
      <c r="Q95" s="492">
        <v>0</v>
      </c>
      <c r="R95" s="492">
        <v>0</v>
      </c>
      <c r="S95" s="492">
        <v>0</v>
      </c>
      <c r="T95" s="492">
        <v>0</v>
      </c>
      <c r="U95" s="492">
        <v>0</v>
      </c>
      <c r="V95" s="492">
        <v>0</v>
      </c>
      <c r="W95" s="492">
        <v>0</v>
      </c>
      <c r="X95" s="492">
        <v>0</v>
      </c>
      <c r="Y95" s="492">
        <v>0</v>
      </c>
      <c r="Z95" s="492">
        <v>0</v>
      </c>
      <c r="AA95" s="492">
        <v>0</v>
      </c>
      <c r="AB95" s="492">
        <v>0</v>
      </c>
      <c r="AC95" s="492">
        <v>0</v>
      </c>
      <c r="AD95" s="492">
        <v>0</v>
      </c>
      <c r="AE95" s="492">
        <v>0</v>
      </c>
      <c r="AF95" s="492">
        <v>0</v>
      </c>
      <c r="AG95" s="492">
        <v>0</v>
      </c>
      <c r="AH95" s="492">
        <v>0</v>
      </c>
      <c r="AI95" s="492">
        <v>0</v>
      </c>
      <c r="AJ95" s="492">
        <v>0</v>
      </c>
      <c r="AK95" s="492">
        <v>0</v>
      </c>
      <c r="AL95" s="492">
        <v>0</v>
      </c>
      <c r="AM95" s="237"/>
      <c r="AN95" s="237"/>
      <c r="AO95" s="237"/>
      <c r="AP95" s="237"/>
      <c r="AQ95" s="237"/>
      <c r="AR95" s="237"/>
      <c r="AS95" s="237"/>
      <c r="AT95" s="237"/>
      <c r="AU95" s="237"/>
      <c r="AV95" s="237"/>
      <c r="AW95" s="237"/>
      <c r="AX95" s="237"/>
      <c r="AY95" s="237"/>
      <c r="AZ95" s="237"/>
      <c r="BA95" s="237"/>
      <c r="BB95" s="237"/>
      <c r="BC95" s="237"/>
      <c r="BD95" s="237"/>
      <c r="BE95" s="237"/>
      <c r="BF95" s="237"/>
      <c r="BG95" s="237"/>
      <c r="BH95" s="237"/>
      <c r="BI95" s="237"/>
      <c r="BJ95" s="237"/>
      <c r="BK95" s="237"/>
      <c r="BL95" s="237"/>
      <c r="BM95" s="237"/>
      <c r="BN95" s="237"/>
      <c r="BO95" s="237"/>
      <c r="BP95" s="237"/>
      <c r="BQ95" s="237"/>
      <c r="BR95" s="237"/>
      <c r="BS95" s="237"/>
      <c r="BT95" s="237"/>
      <c r="BU95" s="237"/>
      <c r="BV95" s="237"/>
      <c r="BW95" s="237"/>
      <c r="BX95" s="237"/>
      <c r="BY95" s="237"/>
      <c r="BZ95" s="237"/>
      <c r="CA95" s="237"/>
      <c r="CB95" s="237"/>
      <c r="CC95" s="237"/>
      <c r="CD95" s="237"/>
      <c r="CE95" s="237"/>
      <c r="CF95" s="237"/>
      <c r="CG95" s="237"/>
      <c r="CH95" s="237"/>
      <c r="CI95" s="237"/>
      <c r="CJ95" s="237"/>
      <c r="CK95" s="237"/>
      <c r="CL95" s="237"/>
      <c r="CM95" s="237"/>
      <c r="CN95" s="237"/>
      <c r="CO95" s="237"/>
      <c r="CP95" s="237"/>
      <c r="CQ95" s="237"/>
      <c r="CR95" s="237"/>
      <c r="CS95" s="237"/>
      <c r="CT95" s="237"/>
      <c r="CU95" s="237"/>
      <c r="CV95" s="237"/>
      <c r="CW95" s="237"/>
      <c r="CX95" s="237"/>
      <c r="CY95" s="237"/>
      <c r="CZ95" s="237"/>
      <c r="DA95" s="237"/>
      <c r="DB95" s="237"/>
      <c r="DC95" s="237"/>
      <c r="DD95" s="237"/>
      <c r="DE95" s="237"/>
      <c r="DF95" s="237"/>
      <c r="DG95" s="237"/>
      <c r="DH95" s="237"/>
      <c r="DI95" s="237"/>
      <c r="DJ95" s="237"/>
      <c r="DK95" s="237"/>
      <c r="DL95" s="237"/>
      <c r="DM95" s="237"/>
      <c r="DN95" s="237"/>
      <c r="DO95" s="237"/>
      <c r="DP95" s="237"/>
      <c r="DQ95" s="237"/>
      <c r="DR95" s="237"/>
      <c r="DS95" s="237"/>
      <c r="DT95" s="237"/>
      <c r="DU95" s="237"/>
      <c r="DV95" s="237"/>
      <c r="DW95" s="237"/>
      <c r="DX95" s="237"/>
      <c r="DY95" s="237"/>
      <c r="DZ95" s="237"/>
      <c r="EA95" s="237"/>
      <c r="EB95" s="237"/>
      <c r="EC95" s="237"/>
      <c r="ED95" s="237"/>
      <c r="EE95" s="237"/>
      <c r="EF95" s="237"/>
      <c r="EG95" s="237"/>
      <c r="EH95" s="237"/>
      <c r="EI95" s="237"/>
      <c r="EJ95" s="237"/>
      <c r="EK95" s="237"/>
      <c r="EL95" s="237"/>
      <c r="EM95" s="237"/>
      <c r="EN95" s="237"/>
      <c r="EO95" s="237"/>
      <c r="EP95" s="237"/>
      <c r="EQ95" s="237"/>
      <c r="ER95" s="237"/>
      <c r="ES95" s="237"/>
      <c r="ET95" s="237"/>
      <c r="EU95" s="237"/>
      <c r="EV95" s="237"/>
      <c r="EW95" s="237"/>
      <c r="EX95" s="237"/>
      <c r="EY95" s="237"/>
      <c r="EZ95" s="237"/>
      <c r="FA95" s="237"/>
      <c r="FB95" s="237"/>
      <c r="FC95" s="237"/>
      <c r="FD95" s="237"/>
      <c r="FE95" s="237"/>
      <c r="FF95" s="237"/>
      <c r="FG95" s="237"/>
      <c r="FH95" s="237"/>
      <c r="FI95" s="237"/>
      <c r="FJ95" s="237"/>
      <c r="FK95" s="237"/>
      <c r="FL95" s="237"/>
      <c r="FM95" s="237"/>
      <c r="FN95" s="237"/>
      <c r="FO95" s="237"/>
      <c r="FP95" s="237"/>
      <c r="FQ95" s="237"/>
      <c r="FR95" s="237"/>
      <c r="FS95" s="237"/>
      <c r="FT95" s="237"/>
      <c r="FU95" s="237"/>
      <c r="FV95" s="237"/>
      <c r="FW95" s="237"/>
      <c r="FX95" s="237"/>
      <c r="FY95" s="237"/>
      <c r="FZ95" s="237"/>
      <c r="GA95" s="237"/>
      <c r="GB95" s="237"/>
      <c r="GC95" s="237"/>
      <c r="GD95" s="237"/>
      <c r="GE95" s="237"/>
      <c r="GF95" s="237"/>
      <c r="GG95" s="237"/>
      <c r="GH95" s="237"/>
      <c r="GI95" s="237"/>
      <c r="GJ95" s="237"/>
      <c r="GK95" s="237"/>
      <c r="GL95" s="237"/>
      <c r="GM95" s="237"/>
      <c r="GN95" s="237"/>
      <c r="GO95" s="237"/>
      <c r="GP95" s="237"/>
      <c r="GQ95" s="237"/>
      <c r="GR95" s="237"/>
      <c r="GS95" s="237"/>
      <c r="GT95" s="237"/>
      <c r="GU95" s="237"/>
      <c r="GV95" s="237"/>
      <c r="GW95" s="237"/>
      <c r="GX95" s="237"/>
      <c r="GY95" s="237"/>
      <c r="GZ95" s="237"/>
    </row>
    <row r="96" spans="3:208" s="5" customFormat="1">
      <c r="C96" s="237"/>
      <c r="D96" s="29"/>
      <c r="G96" s="181"/>
      <c r="H96" s="182"/>
      <c r="I96" s="188"/>
      <c r="J96" s="711">
        <v>0</v>
      </c>
      <c r="K96" s="711" t="s">
        <v>638</v>
      </c>
      <c r="L96" s="532"/>
      <c r="M96" s="492">
        <v>0</v>
      </c>
      <c r="N96" s="492">
        <v>0</v>
      </c>
      <c r="O96" s="492">
        <v>0</v>
      </c>
      <c r="P96" s="492">
        <v>0</v>
      </c>
      <c r="Q96" s="492">
        <v>0</v>
      </c>
      <c r="R96" s="492">
        <v>0</v>
      </c>
      <c r="S96" s="492">
        <v>0</v>
      </c>
      <c r="T96" s="492">
        <v>0</v>
      </c>
      <c r="U96" s="492">
        <v>0</v>
      </c>
      <c r="V96" s="492">
        <v>-3762791.3014402348</v>
      </c>
      <c r="W96" s="492">
        <v>-5053000</v>
      </c>
      <c r="X96" s="492">
        <v>-5053000</v>
      </c>
      <c r="Y96" s="492">
        <v>-5053000</v>
      </c>
      <c r="Z96" s="492">
        <v>-5053000</v>
      </c>
      <c r="AA96" s="492">
        <v>-5053000</v>
      </c>
      <c r="AB96" s="492">
        <v>-5053000</v>
      </c>
      <c r="AC96" s="492">
        <v>-5053000</v>
      </c>
      <c r="AD96" s="492">
        <v>-5053000</v>
      </c>
      <c r="AE96" s="492">
        <v>-5053000</v>
      </c>
      <c r="AF96" s="492">
        <v>-5053000</v>
      </c>
      <c r="AG96" s="492">
        <v>-5053000</v>
      </c>
      <c r="AH96" s="492">
        <v>-5053000</v>
      </c>
      <c r="AI96" s="492">
        <v>-5053000</v>
      </c>
      <c r="AJ96" s="492">
        <v>-5053000</v>
      </c>
      <c r="AK96" s="492">
        <v>-5053000</v>
      </c>
      <c r="AL96" s="492">
        <v>-5053000</v>
      </c>
      <c r="AM96" s="237"/>
      <c r="AN96" s="237"/>
      <c r="AO96" s="237"/>
      <c r="AP96" s="237"/>
      <c r="AQ96" s="237"/>
      <c r="AR96" s="237"/>
      <c r="AS96" s="237"/>
      <c r="AT96" s="237"/>
      <c r="AU96" s="237"/>
      <c r="AV96" s="237"/>
      <c r="AW96" s="237"/>
      <c r="AX96" s="237"/>
      <c r="AY96" s="237"/>
      <c r="AZ96" s="237"/>
      <c r="BA96" s="237"/>
      <c r="BB96" s="237"/>
      <c r="BC96" s="237"/>
      <c r="BD96" s="237"/>
      <c r="BE96" s="237"/>
      <c r="BF96" s="237"/>
      <c r="BG96" s="237"/>
      <c r="BH96" s="237"/>
      <c r="BI96" s="237"/>
      <c r="BJ96" s="237"/>
      <c r="BK96" s="237"/>
      <c r="BL96" s="237"/>
      <c r="BM96" s="237"/>
      <c r="BN96" s="237"/>
      <c r="BO96" s="237"/>
      <c r="BP96" s="237"/>
      <c r="BQ96" s="237"/>
      <c r="BR96" s="237"/>
      <c r="BS96" s="237"/>
      <c r="BT96" s="237"/>
      <c r="BU96" s="237"/>
      <c r="BV96" s="237"/>
      <c r="BW96" s="237"/>
      <c r="BX96" s="237"/>
      <c r="BY96" s="237"/>
      <c r="BZ96" s="237"/>
      <c r="CA96" s="237"/>
      <c r="CB96" s="237"/>
      <c r="CC96" s="237"/>
      <c r="CD96" s="237"/>
      <c r="CE96" s="237"/>
      <c r="CF96" s="237"/>
      <c r="CG96" s="237"/>
      <c r="CH96" s="237"/>
      <c r="CI96" s="237"/>
      <c r="CJ96" s="237"/>
      <c r="CK96" s="237"/>
      <c r="CL96" s="237"/>
      <c r="CM96" s="237"/>
      <c r="CN96" s="237"/>
      <c r="CO96" s="237"/>
      <c r="CP96" s="237"/>
      <c r="CQ96" s="237"/>
      <c r="CR96" s="237"/>
      <c r="CS96" s="237"/>
      <c r="CT96" s="237"/>
      <c r="CU96" s="237"/>
      <c r="CV96" s="237"/>
      <c r="CW96" s="237"/>
      <c r="CX96" s="237"/>
      <c r="CY96" s="237"/>
      <c r="CZ96" s="237"/>
      <c r="DA96" s="237"/>
      <c r="DB96" s="237"/>
      <c r="DC96" s="237"/>
      <c r="DD96" s="237"/>
      <c r="DE96" s="237"/>
      <c r="DF96" s="237"/>
      <c r="DG96" s="237"/>
      <c r="DH96" s="237"/>
      <c r="DI96" s="237"/>
      <c r="DJ96" s="237"/>
      <c r="DK96" s="237"/>
      <c r="DL96" s="237"/>
      <c r="DM96" s="237"/>
      <c r="DN96" s="237"/>
      <c r="DO96" s="237"/>
      <c r="DP96" s="237"/>
      <c r="DQ96" s="237"/>
      <c r="DR96" s="237"/>
      <c r="DS96" s="237"/>
      <c r="DT96" s="237"/>
      <c r="DU96" s="237"/>
      <c r="DV96" s="237"/>
      <c r="DW96" s="237"/>
      <c r="DX96" s="237"/>
      <c r="DY96" s="237"/>
      <c r="DZ96" s="237"/>
      <c r="EA96" s="237"/>
      <c r="EB96" s="237"/>
      <c r="EC96" s="237"/>
      <c r="ED96" s="237"/>
      <c r="EE96" s="237"/>
      <c r="EF96" s="237"/>
      <c r="EG96" s="237"/>
      <c r="EH96" s="237"/>
      <c r="EI96" s="237"/>
      <c r="EJ96" s="237"/>
      <c r="EK96" s="237"/>
      <c r="EL96" s="237"/>
      <c r="EM96" s="237"/>
      <c r="EN96" s="237"/>
      <c r="EO96" s="237"/>
      <c r="EP96" s="237"/>
      <c r="EQ96" s="237"/>
      <c r="ER96" s="237"/>
      <c r="ES96" s="237"/>
      <c r="ET96" s="237"/>
      <c r="EU96" s="237"/>
      <c r="EV96" s="237"/>
      <c r="EW96" s="237"/>
      <c r="EX96" s="237"/>
      <c r="EY96" s="237"/>
      <c r="EZ96" s="237"/>
      <c r="FA96" s="237"/>
      <c r="FB96" s="237"/>
      <c r="FC96" s="237"/>
      <c r="FD96" s="237"/>
      <c r="FE96" s="237"/>
      <c r="FF96" s="237"/>
      <c r="FG96" s="237"/>
      <c r="FH96" s="237"/>
      <c r="FI96" s="237"/>
      <c r="FJ96" s="237"/>
      <c r="FK96" s="237"/>
      <c r="FL96" s="237"/>
      <c r="FM96" s="237"/>
      <c r="FN96" s="237"/>
      <c r="FO96" s="237"/>
      <c r="FP96" s="237"/>
      <c r="FQ96" s="237"/>
      <c r="FR96" s="237"/>
      <c r="FS96" s="237"/>
      <c r="FT96" s="237"/>
      <c r="FU96" s="237"/>
      <c r="FV96" s="237"/>
      <c r="FW96" s="237"/>
      <c r="FX96" s="237"/>
      <c r="FY96" s="237"/>
      <c r="FZ96" s="237"/>
      <c r="GA96" s="237"/>
      <c r="GB96" s="237"/>
      <c r="GC96" s="237"/>
      <c r="GD96" s="237"/>
      <c r="GE96" s="237"/>
      <c r="GF96" s="237"/>
      <c r="GG96" s="237"/>
      <c r="GH96" s="237"/>
      <c r="GI96" s="237"/>
      <c r="GJ96" s="237"/>
      <c r="GK96" s="237"/>
      <c r="GL96" s="237"/>
      <c r="GM96" s="237"/>
      <c r="GN96" s="237"/>
      <c r="GO96" s="237"/>
      <c r="GP96" s="237"/>
      <c r="GQ96" s="237"/>
      <c r="GR96" s="237"/>
      <c r="GS96" s="237"/>
      <c r="GT96" s="237"/>
      <c r="GU96" s="237"/>
      <c r="GV96" s="237"/>
      <c r="GW96" s="237"/>
      <c r="GX96" s="237"/>
      <c r="GY96" s="237"/>
      <c r="GZ96" s="237"/>
    </row>
    <row r="97" spans="7:208" s="5" customFormat="1">
      <c r="G97" s="181"/>
      <c r="H97" s="182"/>
      <c r="I97" s="188"/>
      <c r="J97" s="711">
        <v>0</v>
      </c>
      <c r="K97" s="711" t="s">
        <v>637</v>
      </c>
      <c r="L97" s="532"/>
      <c r="M97" s="492">
        <v>0</v>
      </c>
      <c r="N97" s="492">
        <v>0</v>
      </c>
      <c r="O97" s="492">
        <v>0</v>
      </c>
      <c r="P97" s="492">
        <v>0</v>
      </c>
      <c r="Q97" s="492">
        <v>0</v>
      </c>
      <c r="R97" s="492">
        <v>0</v>
      </c>
      <c r="S97" s="492">
        <v>0</v>
      </c>
      <c r="T97" s="492">
        <v>0</v>
      </c>
      <c r="U97" s="492">
        <v>0</v>
      </c>
      <c r="V97" s="492">
        <v>-23902084.648141481</v>
      </c>
      <c r="W97" s="492">
        <v>-27205953.719999999</v>
      </c>
      <c r="X97" s="492">
        <v>-28495269.420000002</v>
      </c>
      <c r="Y97" s="492">
        <v>-29628155.888000004</v>
      </c>
      <c r="Z97" s="492">
        <v>-29586486.236000001</v>
      </c>
      <c r="AA97" s="492">
        <v>-29586486.236000001</v>
      </c>
      <c r="AB97" s="492">
        <v>-28540747.556000002</v>
      </c>
      <c r="AC97" s="492">
        <v>-28076324.828000002</v>
      </c>
      <c r="AD97" s="492">
        <v>-28035307.976</v>
      </c>
      <c r="AE97" s="492">
        <v>-27493107.188000001</v>
      </c>
      <c r="AF97" s="492">
        <v>-27161411.552000001</v>
      </c>
      <c r="AG97" s="492">
        <v>-26917827.596000001</v>
      </c>
      <c r="AH97" s="492">
        <v>-26738895.524</v>
      </c>
      <c r="AI97" s="492">
        <v>-25861067.408</v>
      </c>
      <c r="AJ97" s="492">
        <v>-24765213.272</v>
      </c>
      <c r="AK97" s="492">
        <v>-24904506.104000002</v>
      </c>
      <c r="AL97" s="492">
        <v>-23979537.667999998</v>
      </c>
      <c r="AM97" s="237"/>
      <c r="AN97" s="237"/>
      <c r="AO97" s="237"/>
      <c r="AP97" s="237"/>
      <c r="AQ97" s="237"/>
      <c r="AR97" s="237"/>
      <c r="AS97" s="237"/>
      <c r="AT97" s="237"/>
      <c r="AU97" s="237"/>
      <c r="AV97" s="237"/>
      <c r="AW97" s="237"/>
      <c r="AX97" s="237"/>
      <c r="AY97" s="237"/>
      <c r="AZ97" s="237"/>
      <c r="BA97" s="237"/>
      <c r="BB97" s="237"/>
      <c r="BC97" s="237"/>
      <c r="BD97" s="237"/>
      <c r="BE97" s="237"/>
      <c r="BF97" s="237"/>
      <c r="BG97" s="237"/>
      <c r="BH97" s="237"/>
      <c r="BI97" s="237"/>
      <c r="BJ97" s="237"/>
      <c r="BK97" s="237"/>
      <c r="BL97" s="237"/>
      <c r="BM97" s="237"/>
      <c r="BN97" s="237"/>
      <c r="BO97" s="237"/>
      <c r="BP97" s="237"/>
      <c r="BQ97" s="237"/>
      <c r="BR97" s="237"/>
      <c r="BS97" s="237"/>
      <c r="BT97" s="237"/>
      <c r="BU97" s="237"/>
      <c r="BV97" s="237"/>
      <c r="BW97" s="237"/>
      <c r="BX97" s="237"/>
      <c r="BY97" s="237"/>
      <c r="BZ97" s="237"/>
      <c r="CA97" s="237"/>
      <c r="CB97" s="237"/>
      <c r="CC97" s="237"/>
      <c r="CD97" s="237"/>
      <c r="CE97" s="237"/>
      <c r="CF97" s="237"/>
      <c r="CG97" s="237"/>
      <c r="CH97" s="237"/>
      <c r="CI97" s="237"/>
      <c r="CJ97" s="237"/>
      <c r="CK97" s="237"/>
      <c r="CL97" s="237"/>
      <c r="CM97" s="237"/>
      <c r="CN97" s="237"/>
      <c r="CO97" s="237"/>
      <c r="CP97" s="237"/>
      <c r="CQ97" s="237"/>
      <c r="CR97" s="237"/>
      <c r="CS97" s="237"/>
      <c r="CT97" s="237"/>
      <c r="CU97" s="237"/>
      <c r="CV97" s="237"/>
      <c r="CW97" s="237"/>
      <c r="CX97" s="237"/>
      <c r="CY97" s="237"/>
      <c r="CZ97" s="237"/>
      <c r="DA97" s="237"/>
      <c r="DB97" s="237"/>
      <c r="DC97" s="237"/>
      <c r="DD97" s="237"/>
      <c r="DE97" s="237"/>
      <c r="DF97" s="237"/>
      <c r="DG97" s="237"/>
      <c r="DH97" s="237"/>
      <c r="DI97" s="237"/>
      <c r="DJ97" s="237"/>
      <c r="DK97" s="237"/>
      <c r="DL97" s="237"/>
      <c r="DM97" s="237"/>
      <c r="DN97" s="237"/>
      <c r="DO97" s="237"/>
      <c r="DP97" s="237"/>
      <c r="DQ97" s="237"/>
      <c r="DR97" s="237"/>
      <c r="DS97" s="237"/>
      <c r="DT97" s="237"/>
      <c r="DU97" s="237"/>
      <c r="DV97" s="237"/>
      <c r="DW97" s="237"/>
      <c r="DX97" s="237"/>
      <c r="DY97" s="237"/>
      <c r="DZ97" s="237"/>
      <c r="EA97" s="237"/>
      <c r="EB97" s="237"/>
      <c r="EC97" s="237"/>
      <c r="ED97" s="237"/>
      <c r="EE97" s="237"/>
      <c r="EF97" s="237"/>
      <c r="EG97" s="237"/>
      <c r="EH97" s="237"/>
      <c r="EI97" s="237"/>
      <c r="EJ97" s="237"/>
      <c r="EK97" s="237"/>
      <c r="EL97" s="237"/>
      <c r="EM97" s="237"/>
      <c r="EN97" s="237"/>
      <c r="EO97" s="237"/>
      <c r="EP97" s="237"/>
      <c r="EQ97" s="237"/>
      <c r="ER97" s="237"/>
      <c r="ES97" s="237"/>
      <c r="ET97" s="237"/>
      <c r="EU97" s="237"/>
      <c r="EV97" s="237"/>
      <c r="EW97" s="237"/>
      <c r="EX97" s="237"/>
      <c r="EY97" s="237"/>
      <c r="EZ97" s="237"/>
      <c r="FA97" s="237"/>
      <c r="FB97" s="237"/>
      <c r="FC97" s="237"/>
      <c r="FD97" s="237"/>
      <c r="FE97" s="237"/>
      <c r="FF97" s="237"/>
      <c r="FG97" s="237"/>
      <c r="FH97" s="237"/>
      <c r="FI97" s="237"/>
      <c r="FJ97" s="237"/>
      <c r="FK97" s="237"/>
      <c r="FL97" s="237"/>
      <c r="FM97" s="237"/>
      <c r="FN97" s="237"/>
      <c r="FO97" s="237"/>
      <c r="FP97" s="237"/>
      <c r="FQ97" s="237"/>
      <c r="FR97" s="237"/>
      <c r="FS97" s="237"/>
      <c r="FT97" s="237"/>
      <c r="FU97" s="237"/>
      <c r="FV97" s="237"/>
      <c r="FW97" s="237"/>
      <c r="FX97" s="237"/>
      <c r="FY97" s="237"/>
      <c r="FZ97" s="237"/>
      <c r="GA97" s="237"/>
      <c r="GB97" s="237"/>
      <c r="GC97" s="237"/>
      <c r="GD97" s="237"/>
      <c r="GE97" s="237"/>
      <c r="GF97" s="237"/>
      <c r="GG97" s="237"/>
      <c r="GH97" s="237"/>
      <c r="GI97" s="237"/>
      <c r="GJ97" s="237"/>
      <c r="GK97" s="237"/>
      <c r="GL97" s="237"/>
      <c r="GM97" s="237"/>
      <c r="GN97" s="237"/>
      <c r="GO97" s="237"/>
      <c r="GP97" s="237"/>
      <c r="GQ97" s="237"/>
      <c r="GR97" s="237"/>
      <c r="GS97" s="237"/>
      <c r="GT97" s="237"/>
      <c r="GU97" s="237"/>
      <c r="GV97" s="237"/>
      <c r="GW97" s="237"/>
      <c r="GX97" s="237"/>
      <c r="GY97" s="237"/>
      <c r="GZ97" s="237"/>
    </row>
    <row r="98" spans="7:208" s="5" customFormat="1">
      <c r="G98" s="181"/>
      <c r="H98" s="182"/>
      <c r="I98" s="188"/>
      <c r="J98" s="711" t="s">
        <v>641</v>
      </c>
      <c r="K98" s="711"/>
      <c r="L98" s="532"/>
      <c r="M98" s="492">
        <v>0</v>
      </c>
      <c r="N98" s="492">
        <v>0</v>
      </c>
      <c r="O98" s="492">
        <v>0</v>
      </c>
      <c r="P98" s="492">
        <v>0</v>
      </c>
      <c r="Q98" s="492">
        <v>0</v>
      </c>
      <c r="R98" s="492">
        <v>0</v>
      </c>
      <c r="S98" s="492">
        <v>0</v>
      </c>
      <c r="T98" s="492">
        <v>0</v>
      </c>
      <c r="U98" s="492">
        <v>0</v>
      </c>
      <c r="V98" s="492">
        <v>0</v>
      </c>
      <c r="W98" s="492">
        <v>0</v>
      </c>
      <c r="X98" s="492">
        <v>0</v>
      </c>
      <c r="Y98" s="492">
        <v>0</v>
      </c>
      <c r="Z98" s="492">
        <v>0</v>
      </c>
      <c r="AA98" s="492">
        <v>0</v>
      </c>
      <c r="AB98" s="492">
        <v>0</v>
      </c>
      <c r="AC98" s="492">
        <v>0</v>
      </c>
      <c r="AD98" s="492">
        <v>0</v>
      </c>
      <c r="AE98" s="492">
        <v>0</v>
      </c>
      <c r="AF98" s="492">
        <v>0</v>
      </c>
      <c r="AG98" s="492">
        <v>0</v>
      </c>
      <c r="AH98" s="492">
        <v>0</v>
      </c>
      <c r="AI98" s="492">
        <v>0</v>
      </c>
      <c r="AJ98" s="492">
        <v>0</v>
      </c>
      <c r="AK98" s="492">
        <v>0</v>
      </c>
      <c r="AL98" s="492">
        <v>0</v>
      </c>
      <c r="AM98" s="237"/>
      <c r="AN98" s="237"/>
      <c r="AO98" s="237"/>
      <c r="AP98" s="237"/>
      <c r="AQ98" s="237"/>
      <c r="AR98" s="237"/>
      <c r="AS98" s="237"/>
      <c r="AT98" s="237"/>
      <c r="AU98" s="237"/>
      <c r="AV98" s="237"/>
      <c r="AW98" s="237"/>
      <c r="AX98" s="237"/>
      <c r="AY98" s="237"/>
      <c r="AZ98" s="237"/>
      <c r="BA98" s="237"/>
      <c r="BB98" s="237"/>
      <c r="BC98" s="237"/>
      <c r="BD98" s="237"/>
      <c r="BE98" s="237"/>
      <c r="BF98" s="237"/>
      <c r="BG98" s="237"/>
      <c r="BH98" s="237"/>
      <c r="BI98" s="237"/>
      <c r="BJ98" s="237"/>
      <c r="BK98" s="237"/>
      <c r="BL98" s="237"/>
      <c r="BM98" s="237"/>
      <c r="BN98" s="237"/>
      <c r="BO98" s="237"/>
      <c r="BP98" s="237"/>
      <c r="BQ98" s="237"/>
      <c r="BR98" s="237"/>
      <c r="BS98" s="237"/>
      <c r="BT98" s="237"/>
      <c r="BU98" s="237"/>
      <c r="BV98" s="237"/>
      <c r="BW98" s="237"/>
      <c r="BX98" s="237"/>
      <c r="BY98" s="237"/>
      <c r="BZ98" s="237"/>
      <c r="CA98" s="237"/>
      <c r="CB98" s="237"/>
      <c r="CC98" s="237"/>
      <c r="CD98" s="237"/>
      <c r="CE98" s="237"/>
      <c r="CF98" s="237"/>
      <c r="CG98" s="237"/>
      <c r="CH98" s="237"/>
      <c r="CI98" s="237"/>
      <c r="CJ98" s="237"/>
      <c r="CK98" s="237"/>
      <c r="CL98" s="237"/>
      <c r="CM98" s="237"/>
      <c r="CN98" s="237"/>
      <c r="CO98" s="237"/>
      <c r="CP98" s="237"/>
      <c r="CQ98" s="237"/>
      <c r="CR98" s="237"/>
      <c r="CS98" s="237"/>
      <c r="CT98" s="237"/>
      <c r="CU98" s="237"/>
      <c r="CV98" s="237"/>
      <c r="CW98" s="237"/>
      <c r="CX98" s="237"/>
      <c r="CY98" s="237"/>
      <c r="CZ98" s="237"/>
      <c r="DA98" s="237"/>
      <c r="DB98" s="237"/>
      <c r="DC98" s="237"/>
      <c r="DD98" s="237"/>
      <c r="DE98" s="237"/>
      <c r="DF98" s="237"/>
      <c r="DG98" s="237"/>
      <c r="DH98" s="237"/>
      <c r="DI98" s="237"/>
      <c r="DJ98" s="237"/>
      <c r="DK98" s="237"/>
      <c r="DL98" s="237"/>
      <c r="DM98" s="237"/>
      <c r="DN98" s="237"/>
      <c r="DO98" s="237"/>
      <c r="DP98" s="237"/>
      <c r="DQ98" s="237"/>
      <c r="DR98" s="237"/>
      <c r="DS98" s="237"/>
      <c r="DT98" s="237"/>
      <c r="DU98" s="237"/>
      <c r="DV98" s="237"/>
      <c r="DW98" s="237"/>
      <c r="DX98" s="237"/>
      <c r="DY98" s="237"/>
      <c r="DZ98" s="237"/>
      <c r="EA98" s="237"/>
      <c r="EB98" s="237"/>
      <c r="EC98" s="237"/>
      <c r="ED98" s="237"/>
      <c r="EE98" s="237"/>
      <c r="EF98" s="237"/>
      <c r="EG98" s="237"/>
      <c r="EH98" s="237"/>
      <c r="EI98" s="237"/>
      <c r="EJ98" s="237"/>
      <c r="EK98" s="237"/>
      <c r="EL98" s="237"/>
      <c r="EM98" s="237"/>
      <c r="EN98" s="237"/>
      <c r="EO98" s="237"/>
      <c r="EP98" s="237"/>
      <c r="EQ98" s="237"/>
      <c r="ER98" s="237"/>
      <c r="ES98" s="237"/>
      <c r="ET98" s="237"/>
      <c r="EU98" s="237"/>
      <c r="EV98" s="237"/>
      <c r="EW98" s="237"/>
      <c r="EX98" s="237"/>
      <c r="EY98" s="237"/>
      <c r="EZ98" s="237"/>
      <c r="FA98" s="237"/>
      <c r="FB98" s="237"/>
      <c r="FC98" s="237"/>
      <c r="FD98" s="237"/>
      <c r="FE98" s="237"/>
      <c r="FF98" s="237"/>
      <c r="FG98" s="237"/>
      <c r="FH98" s="237"/>
      <c r="FI98" s="237"/>
      <c r="FJ98" s="237"/>
      <c r="FK98" s="237"/>
      <c r="FL98" s="237"/>
      <c r="FM98" s="237"/>
      <c r="FN98" s="237"/>
      <c r="FO98" s="237"/>
      <c r="FP98" s="237"/>
      <c r="FQ98" s="237"/>
      <c r="FR98" s="237"/>
      <c r="FS98" s="237"/>
      <c r="FT98" s="237"/>
      <c r="FU98" s="237"/>
      <c r="FV98" s="237"/>
      <c r="FW98" s="237"/>
      <c r="FX98" s="237"/>
      <c r="FY98" s="237"/>
      <c r="FZ98" s="237"/>
      <c r="GA98" s="237"/>
      <c r="GB98" s="237"/>
      <c r="GC98" s="237"/>
      <c r="GD98" s="237"/>
      <c r="GE98" s="237"/>
      <c r="GF98" s="237"/>
      <c r="GG98" s="237"/>
      <c r="GH98" s="237"/>
      <c r="GI98" s="237"/>
      <c r="GJ98" s="237"/>
      <c r="GK98" s="237"/>
      <c r="GL98" s="237"/>
      <c r="GM98" s="237"/>
      <c r="GN98" s="237"/>
      <c r="GO98" s="237"/>
      <c r="GP98" s="237"/>
      <c r="GQ98" s="237"/>
      <c r="GR98" s="237"/>
      <c r="GS98" s="237"/>
      <c r="GT98" s="237"/>
      <c r="GU98" s="237"/>
      <c r="GV98" s="237"/>
      <c r="GW98" s="237"/>
      <c r="GX98" s="237"/>
      <c r="GY98" s="237"/>
      <c r="GZ98" s="237"/>
    </row>
    <row r="99" spans="7:208" s="5" customFormat="1">
      <c r="G99" s="181"/>
      <c r="H99" s="182"/>
      <c r="I99" s="188"/>
      <c r="J99" s="711"/>
      <c r="K99" s="711" t="s">
        <v>635</v>
      </c>
      <c r="L99" s="532"/>
      <c r="M99" s="492">
        <v>0</v>
      </c>
      <c r="N99" s="492">
        <v>0</v>
      </c>
      <c r="O99" s="492">
        <v>0</v>
      </c>
      <c r="P99" s="492">
        <v>0</v>
      </c>
      <c r="Q99" s="492">
        <v>0</v>
      </c>
      <c r="R99" s="492">
        <v>0</v>
      </c>
      <c r="S99" s="492">
        <v>0</v>
      </c>
      <c r="T99" s="492">
        <v>0</v>
      </c>
      <c r="U99" s="492">
        <v>0</v>
      </c>
      <c r="V99" s="492">
        <v>0</v>
      </c>
      <c r="W99" s="492">
        <v>0</v>
      </c>
      <c r="X99" s="492">
        <v>0</v>
      </c>
      <c r="Y99" s="492">
        <v>0</v>
      </c>
      <c r="Z99" s="492">
        <v>0</v>
      </c>
      <c r="AA99" s="492">
        <v>0</v>
      </c>
      <c r="AB99" s="492">
        <v>0</v>
      </c>
      <c r="AC99" s="492">
        <v>0</v>
      </c>
      <c r="AD99" s="492">
        <v>0</v>
      </c>
      <c r="AE99" s="492">
        <v>0</v>
      </c>
      <c r="AF99" s="492">
        <v>0</v>
      </c>
      <c r="AG99" s="492">
        <v>0</v>
      </c>
      <c r="AH99" s="492">
        <v>0</v>
      </c>
      <c r="AI99" s="492">
        <v>0</v>
      </c>
      <c r="AJ99" s="492">
        <v>0</v>
      </c>
      <c r="AK99" s="492">
        <v>0</v>
      </c>
      <c r="AL99" s="492">
        <v>0</v>
      </c>
      <c r="AM99" s="237"/>
      <c r="AN99" s="237"/>
      <c r="AO99" s="237"/>
      <c r="AP99" s="237"/>
      <c r="AQ99" s="237"/>
      <c r="AR99" s="237"/>
      <c r="AS99" s="237"/>
      <c r="AT99" s="237"/>
      <c r="AU99" s="237"/>
      <c r="AV99" s="237"/>
      <c r="AW99" s="237"/>
      <c r="AX99" s="237"/>
      <c r="AY99" s="237"/>
      <c r="AZ99" s="237"/>
      <c r="BA99" s="237"/>
      <c r="BB99" s="237"/>
      <c r="BC99" s="237"/>
      <c r="BD99" s="237"/>
      <c r="BE99" s="237"/>
      <c r="BF99" s="237"/>
      <c r="BG99" s="237"/>
      <c r="BH99" s="237"/>
      <c r="BI99" s="237"/>
      <c r="BJ99" s="237"/>
      <c r="BK99" s="237"/>
      <c r="BL99" s="237"/>
      <c r="BM99" s="237"/>
      <c r="BN99" s="237"/>
      <c r="BO99" s="237"/>
      <c r="BP99" s="237"/>
      <c r="BQ99" s="237"/>
      <c r="BR99" s="237"/>
      <c r="BS99" s="237"/>
      <c r="BT99" s="237"/>
      <c r="BU99" s="237"/>
      <c r="BV99" s="237"/>
      <c r="BW99" s="237"/>
      <c r="BX99" s="237"/>
      <c r="BY99" s="237"/>
      <c r="BZ99" s="237"/>
      <c r="CA99" s="237"/>
      <c r="CB99" s="237"/>
      <c r="CC99" s="237"/>
      <c r="CD99" s="237"/>
      <c r="CE99" s="237"/>
      <c r="CF99" s="237"/>
      <c r="CG99" s="237"/>
      <c r="CH99" s="237"/>
      <c r="CI99" s="237"/>
      <c r="CJ99" s="237"/>
      <c r="CK99" s="237"/>
      <c r="CL99" s="237"/>
      <c r="CM99" s="237"/>
      <c r="CN99" s="237"/>
      <c r="CO99" s="237"/>
      <c r="CP99" s="237"/>
      <c r="CQ99" s="237"/>
      <c r="CR99" s="237"/>
      <c r="CS99" s="237"/>
      <c r="CT99" s="237"/>
      <c r="CU99" s="237"/>
      <c r="CV99" s="237"/>
      <c r="CW99" s="237"/>
      <c r="CX99" s="237"/>
      <c r="CY99" s="237"/>
      <c r="CZ99" s="237"/>
      <c r="DA99" s="237"/>
      <c r="DB99" s="237"/>
      <c r="DC99" s="237"/>
      <c r="DD99" s="237"/>
      <c r="DE99" s="237"/>
      <c r="DF99" s="237"/>
      <c r="DG99" s="237"/>
      <c r="DH99" s="237"/>
      <c r="DI99" s="237"/>
      <c r="DJ99" s="237"/>
      <c r="DK99" s="237"/>
      <c r="DL99" s="237"/>
      <c r="DM99" s="237"/>
      <c r="DN99" s="237"/>
      <c r="DO99" s="237"/>
      <c r="DP99" s="237"/>
      <c r="DQ99" s="237"/>
      <c r="DR99" s="237"/>
      <c r="DS99" s="237"/>
      <c r="DT99" s="237"/>
      <c r="DU99" s="237"/>
      <c r="DV99" s="237"/>
      <c r="DW99" s="237"/>
      <c r="DX99" s="237"/>
      <c r="DY99" s="237"/>
      <c r="DZ99" s="237"/>
      <c r="EA99" s="237"/>
      <c r="EB99" s="237"/>
      <c r="EC99" s="237"/>
      <c r="ED99" s="237"/>
      <c r="EE99" s="237"/>
      <c r="EF99" s="237"/>
      <c r="EG99" s="237"/>
      <c r="EH99" s="237"/>
      <c r="EI99" s="237"/>
      <c r="EJ99" s="237"/>
      <c r="EK99" s="237"/>
      <c r="EL99" s="237"/>
      <c r="EM99" s="237"/>
      <c r="EN99" s="237"/>
      <c r="EO99" s="237"/>
      <c r="EP99" s="237"/>
      <c r="EQ99" s="237"/>
      <c r="ER99" s="237"/>
      <c r="ES99" s="237"/>
      <c r="ET99" s="237"/>
      <c r="EU99" s="237"/>
      <c r="EV99" s="237"/>
      <c r="EW99" s="237"/>
      <c r="EX99" s="237"/>
      <c r="EY99" s="237"/>
      <c r="EZ99" s="237"/>
      <c r="FA99" s="237"/>
      <c r="FB99" s="237"/>
      <c r="FC99" s="237"/>
      <c r="FD99" s="237"/>
      <c r="FE99" s="237"/>
      <c r="FF99" s="237"/>
      <c r="FG99" s="237"/>
      <c r="FH99" s="237"/>
      <c r="FI99" s="237"/>
      <c r="FJ99" s="237"/>
      <c r="FK99" s="237"/>
      <c r="FL99" s="237"/>
      <c r="FM99" s="237"/>
      <c r="FN99" s="237"/>
      <c r="FO99" s="237"/>
      <c r="FP99" s="237"/>
      <c r="FQ99" s="237"/>
      <c r="FR99" s="237"/>
      <c r="FS99" s="237"/>
      <c r="FT99" s="237"/>
      <c r="FU99" s="237"/>
      <c r="FV99" s="237"/>
      <c r="FW99" s="237"/>
      <c r="FX99" s="237"/>
      <c r="FY99" s="237"/>
      <c r="FZ99" s="237"/>
      <c r="GA99" s="237"/>
      <c r="GB99" s="237"/>
      <c r="GC99" s="237"/>
      <c r="GD99" s="237"/>
      <c r="GE99" s="237"/>
      <c r="GF99" s="237"/>
      <c r="GG99" s="237"/>
      <c r="GH99" s="237"/>
      <c r="GI99" s="237"/>
      <c r="GJ99" s="237"/>
      <c r="GK99" s="237"/>
      <c r="GL99" s="237"/>
      <c r="GM99" s="237"/>
      <c r="GN99" s="237"/>
      <c r="GO99" s="237"/>
      <c r="GP99" s="237"/>
      <c r="GQ99" s="237"/>
      <c r="GR99" s="237"/>
      <c r="GS99" s="237"/>
      <c r="GT99" s="237"/>
      <c r="GU99" s="237"/>
      <c r="GV99" s="237"/>
      <c r="GW99" s="237"/>
      <c r="GX99" s="237"/>
      <c r="GY99" s="237"/>
      <c r="GZ99" s="237"/>
    </row>
    <row r="100" spans="7:208" s="5" customFormat="1">
      <c r="G100" s="181"/>
      <c r="H100" s="182"/>
      <c r="I100" s="188"/>
      <c r="J100" s="711"/>
      <c r="K100" s="711" t="s">
        <v>638</v>
      </c>
      <c r="L100" s="532"/>
      <c r="M100" s="492">
        <v>0</v>
      </c>
      <c r="N100" s="492">
        <v>0</v>
      </c>
      <c r="O100" s="492">
        <v>0</v>
      </c>
      <c r="P100" s="492">
        <v>0</v>
      </c>
      <c r="Q100" s="492">
        <v>0</v>
      </c>
      <c r="R100" s="492">
        <v>0</v>
      </c>
      <c r="S100" s="492">
        <v>0</v>
      </c>
      <c r="T100" s="492">
        <v>0</v>
      </c>
      <c r="U100" s="492">
        <v>0</v>
      </c>
      <c r="V100" s="492">
        <v>0</v>
      </c>
      <c r="W100" s="492">
        <v>0</v>
      </c>
      <c r="X100" s="492">
        <v>0</v>
      </c>
      <c r="Y100" s="492">
        <v>0</v>
      </c>
      <c r="Z100" s="492">
        <v>0</v>
      </c>
      <c r="AA100" s="492">
        <v>0</v>
      </c>
      <c r="AB100" s="492">
        <v>0</v>
      </c>
      <c r="AC100" s="492">
        <v>0</v>
      </c>
      <c r="AD100" s="492">
        <v>0</v>
      </c>
      <c r="AE100" s="492">
        <v>0</v>
      </c>
      <c r="AF100" s="492">
        <v>0</v>
      </c>
      <c r="AG100" s="492">
        <v>0</v>
      </c>
      <c r="AH100" s="492">
        <v>0</v>
      </c>
      <c r="AI100" s="492">
        <v>0</v>
      </c>
      <c r="AJ100" s="492">
        <v>0</v>
      </c>
      <c r="AK100" s="492">
        <v>0</v>
      </c>
      <c r="AL100" s="492">
        <v>0</v>
      </c>
      <c r="AM100" s="237"/>
      <c r="AN100" s="237"/>
      <c r="AO100" s="237"/>
      <c r="AP100" s="237"/>
      <c r="AQ100" s="237"/>
      <c r="AR100" s="237"/>
      <c r="AS100" s="237"/>
      <c r="AT100" s="237"/>
      <c r="AU100" s="237"/>
      <c r="AV100" s="237"/>
      <c r="AW100" s="237"/>
      <c r="AX100" s="237"/>
      <c r="AY100" s="237"/>
      <c r="AZ100" s="237"/>
      <c r="BA100" s="237"/>
      <c r="BB100" s="237"/>
      <c r="BC100" s="237"/>
      <c r="BD100" s="237"/>
      <c r="BE100" s="237"/>
      <c r="BF100" s="237"/>
      <c r="BG100" s="237"/>
      <c r="BH100" s="237"/>
      <c r="BI100" s="237"/>
      <c r="BJ100" s="237"/>
      <c r="BK100" s="237"/>
      <c r="BL100" s="237"/>
      <c r="BM100" s="237"/>
      <c r="BN100" s="237"/>
      <c r="BO100" s="237"/>
      <c r="BP100" s="237"/>
      <c r="BQ100" s="237"/>
      <c r="BR100" s="237"/>
      <c r="BS100" s="237"/>
      <c r="BT100" s="237"/>
      <c r="BU100" s="237"/>
      <c r="BV100" s="237"/>
      <c r="BW100" s="237"/>
      <c r="BX100" s="237"/>
      <c r="BY100" s="237"/>
      <c r="BZ100" s="237"/>
      <c r="CA100" s="237"/>
      <c r="CB100" s="237"/>
      <c r="CC100" s="237"/>
      <c r="CD100" s="237"/>
      <c r="CE100" s="237"/>
      <c r="CF100" s="237"/>
      <c r="CG100" s="237"/>
      <c r="CH100" s="237"/>
      <c r="CI100" s="237"/>
      <c r="CJ100" s="237"/>
      <c r="CK100" s="237"/>
      <c r="CL100" s="237"/>
      <c r="CM100" s="237"/>
      <c r="CN100" s="237"/>
      <c r="CO100" s="237"/>
      <c r="CP100" s="237"/>
      <c r="CQ100" s="237"/>
      <c r="CR100" s="237"/>
      <c r="CS100" s="237"/>
      <c r="CT100" s="237"/>
      <c r="CU100" s="237"/>
      <c r="CV100" s="237"/>
      <c r="CW100" s="237"/>
      <c r="CX100" s="237"/>
      <c r="CY100" s="237"/>
      <c r="CZ100" s="237"/>
      <c r="DA100" s="237"/>
      <c r="DB100" s="237"/>
      <c r="DC100" s="237"/>
      <c r="DD100" s="237"/>
      <c r="DE100" s="237"/>
      <c r="DF100" s="237"/>
      <c r="DG100" s="237"/>
      <c r="DH100" s="237"/>
      <c r="DI100" s="237"/>
      <c r="DJ100" s="237"/>
      <c r="DK100" s="237"/>
      <c r="DL100" s="237"/>
      <c r="DM100" s="237"/>
      <c r="DN100" s="237"/>
      <c r="DO100" s="237"/>
      <c r="DP100" s="237"/>
      <c r="DQ100" s="237"/>
      <c r="DR100" s="237"/>
      <c r="DS100" s="237"/>
      <c r="DT100" s="237"/>
      <c r="DU100" s="237"/>
      <c r="DV100" s="237"/>
      <c r="DW100" s="237"/>
      <c r="DX100" s="237"/>
      <c r="DY100" s="237"/>
      <c r="DZ100" s="237"/>
      <c r="EA100" s="237"/>
      <c r="EB100" s="237"/>
      <c r="EC100" s="237"/>
      <c r="ED100" s="237"/>
      <c r="EE100" s="237"/>
      <c r="EF100" s="237"/>
      <c r="EG100" s="237"/>
      <c r="EH100" s="237"/>
      <c r="EI100" s="237"/>
      <c r="EJ100" s="237"/>
      <c r="EK100" s="237"/>
      <c r="EL100" s="237"/>
      <c r="EM100" s="237"/>
      <c r="EN100" s="237"/>
      <c r="EO100" s="237"/>
      <c r="EP100" s="237"/>
      <c r="EQ100" s="237"/>
      <c r="ER100" s="237"/>
      <c r="ES100" s="237"/>
      <c r="ET100" s="237"/>
      <c r="EU100" s="237"/>
      <c r="EV100" s="237"/>
      <c r="EW100" s="237"/>
      <c r="EX100" s="237"/>
      <c r="EY100" s="237"/>
      <c r="EZ100" s="237"/>
      <c r="FA100" s="237"/>
      <c r="FB100" s="237"/>
      <c r="FC100" s="237"/>
      <c r="FD100" s="237"/>
      <c r="FE100" s="237"/>
      <c r="FF100" s="237"/>
      <c r="FG100" s="237"/>
      <c r="FH100" s="237"/>
      <c r="FI100" s="237"/>
      <c r="FJ100" s="237"/>
      <c r="FK100" s="237"/>
      <c r="FL100" s="237"/>
      <c r="FM100" s="237"/>
      <c r="FN100" s="237"/>
      <c r="FO100" s="237"/>
      <c r="FP100" s="237"/>
      <c r="FQ100" s="237"/>
      <c r="FR100" s="237"/>
      <c r="FS100" s="237"/>
      <c r="FT100" s="237"/>
      <c r="FU100" s="237"/>
      <c r="FV100" s="237"/>
      <c r="FW100" s="237"/>
      <c r="FX100" s="237"/>
      <c r="FY100" s="237"/>
      <c r="FZ100" s="237"/>
      <c r="GA100" s="237"/>
      <c r="GB100" s="237"/>
      <c r="GC100" s="237"/>
      <c r="GD100" s="237"/>
      <c r="GE100" s="237"/>
      <c r="GF100" s="237"/>
      <c r="GG100" s="237"/>
      <c r="GH100" s="237"/>
      <c r="GI100" s="237"/>
      <c r="GJ100" s="237"/>
      <c r="GK100" s="237"/>
      <c r="GL100" s="237"/>
      <c r="GM100" s="237"/>
      <c r="GN100" s="237"/>
      <c r="GO100" s="237"/>
      <c r="GP100" s="237"/>
      <c r="GQ100" s="237"/>
      <c r="GR100" s="237"/>
      <c r="GS100" s="237"/>
      <c r="GT100" s="237"/>
      <c r="GU100" s="237"/>
      <c r="GV100" s="237"/>
      <c r="GW100" s="237"/>
      <c r="GX100" s="237"/>
      <c r="GY100" s="237"/>
      <c r="GZ100" s="237"/>
    </row>
    <row r="101" spans="7:208" s="5" customFormat="1">
      <c r="G101" s="181"/>
      <c r="H101" s="182"/>
      <c r="I101" s="188"/>
      <c r="J101" s="711"/>
      <c r="K101" s="711" t="s">
        <v>637</v>
      </c>
      <c r="L101" s="532"/>
      <c r="M101" s="492">
        <v>0</v>
      </c>
      <c r="N101" s="492">
        <v>0</v>
      </c>
      <c r="O101" s="492">
        <v>0</v>
      </c>
      <c r="P101" s="492">
        <v>0</v>
      </c>
      <c r="Q101" s="492">
        <v>0</v>
      </c>
      <c r="R101" s="492">
        <v>0</v>
      </c>
      <c r="S101" s="492">
        <v>0</v>
      </c>
      <c r="T101" s="492">
        <v>0</v>
      </c>
      <c r="U101" s="492">
        <v>0</v>
      </c>
      <c r="V101" s="492">
        <v>0</v>
      </c>
      <c r="W101" s="492">
        <v>0</v>
      </c>
      <c r="X101" s="492">
        <v>0</v>
      </c>
      <c r="Y101" s="492">
        <v>0</v>
      </c>
      <c r="Z101" s="492">
        <v>0</v>
      </c>
      <c r="AA101" s="492">
        <v>0</v>
      </c>
      <c r="AB101" s="492">
        <v>0</v>
      </c>
      <c r="AC101" s="492">
        <v>0</v>
      </c>
      <c r="AD101" s="492">
        <v>0</v>
      </c>
      <c r="AE101" s="492">
        <v>0</v>
      </c>
      <c r="AF101" s="492">
        <v>0</v>
      </c>
      <c r="AG101" s="492">
        <v>0</v>
      </c>
      <c r="AH101" s="492">
        <v>0</v>
      </c>
      <c r="AI101" s="492">
        <v>0</v>
      </c>
      <c r="AJ101" s="492">
        <v>0</v>
      </c>
      <c r="AK101" s="492">
        <v>0</v>
      </c>
      <c r="AL101" s="492">
        <v>0</v>
      </c>
      <c r="AM101" s="237"/>
      <c r="AN101" s="237"/>
      <c r="AO101" s="237"/>
      <c r="AP101" s="237"/>
      <c r="AQ101" s="237"/>
      <c r="AR101" s="237"/>
      <c r="AS101" s="237"/>
      <c r="AT101" s="237"/>
      <c r="AU101" s="237"/>
      <c r="AV101" s="237"/>
      <c r="AW101" s="237"/>
      <c r="AX101" s="237"/>
      <c r="AY101" s="237"/>
      <c r="AZ101" s="237"/>
      <c r="BA101" s="237"/>
      <c r="BB101" s="237"/>
      <c r="BC101" s="237"/>
      <c r="BD101" s="237"/>
      <c r="BE101" s="237"/>
      <c r="BF101" s="237"/>
      <c r="BG101" s="237"/>
      <c r="BH101" s="237"/>
      <c r="BI101" s="237"/>
      <c r="BJ101" s="237"/>
      <c r="BK101" s="237"/>
      <c r="BL101" s="237"/>
      <c r="BM101" s="237"/>
      <c r="BN101" s="237"/>
      <c r="BO101" s="237"/>
      <c r="BP101" s="237"/>
      <c r="BQ101" s="237"/>
      <c r="BR101" s="237"/>
      <c r="BS101" s="237"/>
      <c r="BT101" s="237"/>
      <c r="BU101" s="237"/>
      <c r="BV101" s="237"/>
      <c r="BW101" s="237"/>
      <c r="BX101" s="237"/>
      <c r="BY101" s="237"/>
      <c r="BZ101" s="237"/>
      <c r="CA101" s="237"/>
      <c r="CB101" s="237"/>
      <c r="CC101" s="237"/>
      <c r="CD101" s="237"/>
      <c r="CE101" s="237"/>
      <c r="CF101" s="237"/>
      <c r="CG101" s="237"/>
      <c r="CH101" s="237"/>
      <c r="CI101" s="237"/>
      <c r="CJ101" s="237"/>
      <c r="CK101" s="237"/>
      <c r="CL101" s="237"/>
      <c r="CM101" s="237"/>
      <c r="CN101" s="237"/>
      <c r="CO101" s="237"/>
      <c r="CP101" s="237"/>
      <c r="CQ101" s="237"/>
      <c r="CR101" s="237"/>
      <c r="CS101" s="237"/>
      <c r="CT101" s="237"/>
      <c r="CU101" s="237"/>
      <c r="CV101" s="237"/>
      <c r="CW101" s="237"/>
      <c r="CX101" s="237"/>
      <c r="CY101" s="237"/>
      <c r="CZ101" s="237"/>
      <c r="DA101" s="237"/>
      <c r="DB101" s="237"/>
      <c r="DC101" s="237"/>
      <c r="DD101" s="237"/>
      <c r="DE101" s="237"/>
      <c r="DF101" s="237"/>
      <c r="DG101" s="237"/>
      <c r="DH101" s="237"/>
      <c r="DI101" s="237"/>
      <c r="DJ101" s="237"/>
      <c r="DK101" s="237"/>
      <c r="DL101" s="237"/>
      <c r="DM101" s="237"/>
      <c r="DN101" s="237"/>
      <c r="DO101" s="237"/>
      <c r="DP101" s="237"/>
      <c r="DQ101" s="237"/>
      <c r="DR101" s="237"/>
      <c r="DS101" s="237"/>
      <c r="DT101" s="237"/>
      <c r="DU101" s="237"/>
      <c r="DV101" s="237"/>
      <c r="DW101" s="237"/>
      <c r="DX101" s="237"/>
      <c r="DY101" s="237"/>
      <c r="DZ101" s="237"/>
      <c r="EA101" s="237"/>
      <c r="EB101" s="237"/>
      <c r="EC101" s="237"/>
      <c r="ED101" s="237"/>
      <c r="EE101" s="237"/>
      <c r="EF101" s="237"/>
      <c r="EG101" s="237"/>
      <c r="EH101" s="237"/>
      <c r="EI101" s="237"/>
      <c r="EJ101" s="237"/>
      <c r="EK101" s="237"/>
      <c r="EL101" s="237"/>
      <c r="EM101" s="237"/>
      <c r="EN101" s="237"/>
      <c r="EO101" s="237"/>
      <c r="EP101" s="237"/>
      <c r="EQ101" s="237"/>
      <c r="ER101" s="237"/>
      <c r="ES101" s="237"/>
      <c r="ET101" s="237"/>
      <c r="EU101" s="237"/>
      <c r="EV101" s="237"/>
      <c r="EW101" s="237"/>
      <c r="EX101" s="237"/>
      <c r="EY101" s="237"/>
      <c r="EZ101" s="237"/>
      <c r="FA101" s="237"/>
      <c r="FB101" s="237"/>
      <c r="FC101" s="237"/>
      <c r="FD101" s="237"/>
      <c r="FE101" s="237"/>
      <c r="FF101" s="237"/>
      <c r="FG101" s="237"/>
      <c r="FH101" s="237"/>
      <c r="FI101" s="237"/>
      <c r="FJ101" s="237"/>
      <c r="FK101" s="237"/>
      <c r="FL101" s="237"/>
      <c r="FM101" s="237"/>
      <c r="FN101" s="237"/>
      <c r="FO101" s="237"/>
      <c r="FP101" s="237"/>
      <c r="FQ101" s="237"/>
      <c r="FR101" s="237"/>
      <c r="FS101" s="237"/>
      <c r="FT101" s="237"/>
      <c r="FU101" s="237"/>
      <c r="FV101" s="237"/>
      <c r="FW101" s="237"/>
      <c r="FX101" s="237"/>
      <c r="FY101" s="237"/>
      <c r="FZ101" s="237"/>
      <c r="GA101" s="237"/>
      <c r="GB101" s="237"/>
      <c r="GC101" s="237"/>
      <c r="GD101" s="237"/>
      <c r="GE101" s="237"/>
      <c r="GF101" s="237"/>
      <c r="GG101" s="237"/>
      <c r="GH101" s="237"/>
      <c r="GI101" s="237"/>
      <c r="GJ101" s="237"/>
      <c r="GK101" s="237"/>
      <c r="GL101" s="237"/>
      <c r="GM101" s="237"/>
      <c r="GN101" s="237"/>
      <c r="GO101" s="237"/>
      <c r="GP101" s="237"/>
      <c r="GQ101" s="237"/>
      <c r="GR101" s="237"/>
      <c r="GS101" s="237"/>
      <c r="GT101" s="237"/>
      <c r="GU101" s="237"/>
      <c r="GV101" s="237"/>
      <c r="GW101" s="237"/>
      <c r="GX101" s="237"/>
      <c r="GY101" s="237"/>
      <c r="GZ101" s="237"/>
    </row>
    <row r="102" spans="7:208" s="5" customFormat="1">
      <c r="G102" s="181"/>
      <c r="H102" s="182"/>
      <c r="I102" s="188"/>
      <c r="J102" s="711" t="s">
        <v>1155</v>
      </c>
      <c r="K102" s="711"/>
      <c r="L102" s="532"/>
      <c r="M102" s="492">
        <v>0</v>
      </c>
      <c r="N102" s="492">
        <v>0</v>
      </c>
      <c r="O102" s="492">
        <v>0</v>
      </c>
      <c r="P102" s="492">
        <v>0</v>
      </c>
      <c r="Q102" s="492">
        <v>0</v>
      </c>
      <c r="R102" s="492">
        <v>0</v>
      </c>
      <c r="S102" s="492">
        <v>0</v>
      </c>
      <c r="T102" s="492">
        <v>0</v>
      </c>
      <c r="U102" s="492">
        <v>0</v>
      </c>
      <c r="V102" s="492">
        <v>0</v>
      </c>
      <c r="W102" s="492">
        <v>0</v>
      </c>
      <c r="X102" s="492">
        <v>0</v>
      </c>
      <c r="Y102" s="492">
        <v>0</v>
      </c>
      <c r="Z102" s="492">
        <v>0</v>
      </c>
      <c r="AA102" s="492">
        <v>0</v>
      </c>
      <c r="AB102" s="492">
        <v>0</v>
      </c>
      <c r="AC102" s="492">
        <v>0</v>
      </c>
      <c r="AD102" s="492">
        <v>0</v>
      </c>
      <c r="AE102" s="492">
        <v>0</v>
      </c>
      <c r="AF102" s="492">
        <v>0</v>
      </c>
      <c r="AG102" s="492">
        <v>0</v>
      </c>
      <c r="AH102" s="492">
        <v>0</v>
      </c>
      <c r="AI102" s="492">
        <v>0</v>
      </c>
      <c r="AJ102" s="492">
        <v>0</v>
      </c>
      <c r="AK102" s="492">
        <v>0</v>
      </c>
      <c r="AL102" s="492">
        <v>0</v>
      </c>
      <c r="AM102" s="237"/>
      <c r="AN102" s="237"/>
      <c r="AO102" s="237"/>
      <c r="AP102" s="237"/>
      <c r="AQ102" s="237"/>
      <c r="AR102" s="237"/>
      <c r="AS102" s="237"/>
      <c r="AT102" s="237"/>
      <c r="AU102" s="237"/>
      <c r="AV102" s="237"/>
      <c r="AW102" s="237"/>
      <c r="AX102" s="237"/>
      <c r="AY102" s="237"/>
      <c r="AZ102" s="237"/>
      <c r="BA102" s="237"/>
      <c r="BB102" s="237"/>
      <c r="BC102" s="237"/>
      <c r="BD102" s="237"/>
      <c r="BE102" s="237"/>
      <c r="BF102" s="237"/>
      <c r="BG102" s="237"/>
      <c r="BH102" s="237"/>
      <c r="BI102" s="237"/>
      <c r="BJ102" s="237"/>
      <c r="BK102" s="237"/>
      <c r="BL102" s="237"/>
      <c r="BM102" s="237"/>
      <c r="BN102" s="237"/>
      <c r="BO102" s="237"/>
      <c r="BP102" s="237"/>
      <c r="BQ102" s="237"/>
      <c r="BR102" s="237"/>
      <c r="BS102" s="237"/>
      <c r="BT102" s="237"/>
      <c r="BU102" s="237"/>
      <c r="BV102" s="237"/>
      <c r="BW102" s="237"/>
      <c r="BX102" s="237"/>
      <c r="BY102" s="237"/>
      <c r="BZ102" s="237"/>
      <c r="CA102" s="237"/>
      <c r="CB102" s="237"/>
      <c r="CC102" s="237"/>
      <c r="CD102" s="237"/>
      <c r="CE102" s="237"/>
      <c r="CF102" s="237"/>
      <c r="CG102" s="237"/>
      <c r="CH102" s="237"/>
      <c r="CI102" s="237"/>
      <c r="CJ102" s="237"/>
      <c r="CK102" s="237"/>
      <c r="CL102" s="237"/>
      <c r="CM102" s="237"/>
      <c r="CN102" s="237"/>
      <c r="CO102" s="237"/>
      <c r="CP102" s="237"/>
      <c r="CQ102" s="237"/>
      <c r="CR102" s="237"/>
      <c r="CS102" s="237"/>
      <c r="CT102" s="237"/>
      <c r="CU102" s="237"/>
      <c r="CV102" s="237"/>
      <c r="CW102" s="237"/>
      <c r="CX102" s="237"/>
      <c r="CY102" s="237"/>
      <c r="CZ102" s="237"/>
      <c r="DA102" s="237"/>
      <c r="DB102" s="237"/>
      <c r="DC102" s="237"/>
      <c r="DD102" s="237"/>
      <c r="DE102" s="237"/>
      <c r="DF102" s="237"/>
      <c r="DG102" s="237"/>
      <c r="DH102" s="237"/>
      <c r="DI102" s="237"/>
      <c r="DJ102" s="237"/>
      <c r="DK102" s="237"/>
      <c r="DL102" s="237"/>
      <c r="DM102" s="237"/>
      <c r="DN102" s="237"/>
      <c r="DO102" s="237"/>
      <c r="DP102" s="237"/>
      <c r="DQ102" s="237"/>
      <c r="DR102" s="237"/>
      <c r="DS102" s="237"/>
      <c r="DT102" s="237"/>
      <c r="DU102" s="237"/>
      <c r="DV102" s="237"/>
      <c r="DW102" s="237"/>
      <c r="DX102" s="237"/>
      <c r="DY102" s="237"/>
      <c r="DZ102" s="237"/>
      <c r="EA102" s="237"/>
      <c r="EB102" s="237"/>
      <c r="EC102" s="237"/>
      <c r="ED102" s="237"/>
      <c r="EE102" s="237"/>
      <c r="EF102" s="237"/>
      <c r="EG102" s="237"/>
      <c r="EH102" s="237"/>
      <c r="EI102" s="237"/>
      <c r="EJ102" s="237"/>
      <c r="EK102" s="237"/>
      <c r="EL102" s="237"/>
      <c r="EM102" s="237"/>
      <c r="EN102" s="237"/>
      <c r="EO102" s="237"/>
      <c r="EP102" s="237"/>
      <c r="EQ102" s="237"/>
      <c r="ER102" s="237"/>
      <c r="ES102" s="237"/>
      <c r="ET102" s="237"/>
      <c r="EU102" s="237"/>
      <c r="EV102" s="237"/>
      <c r="EW102" s="237"/>
      <c r="EX102" s="237"/>
      <c r="EY102" s="237"/>
      <c r="EZ102" s="237"/>
      <c r="FA102" s="237"/>
      <c r="FB102" s="237"/>
      <c r="FC102" s="237"/>
      <c r="FD102" s="237"/>
      <c r="FE102" s="237"/>
      <c r="FF102" s="237"/>
      <c r="FG102" s="237"/>
      <c r="FH102" s="237"/>
      <c r="FI102" s="237"/>
      <c r="FJ102" s="237"/>
      <c r="FK102" s="237"/>
      <c r="FL102" s="237"/>
      <c r="FM102" s="237"/>
      <c r="FN102" s="237"/>
      <c r="FO102" s="237"/>
      <c r="FP102" s="237"/>
      <c r="FQ102" s="237"/>
      <c r="FR102" s="237"/>
      <c r="FS102" s="237"/>
      <c r="FT102" s="237"/>
      <c r="FU102" s="237"/>
      <c r="FV102" s="237"/>
      <c r="FW102" s="237"/>
      <c r="FX102" s="237"/>
      <c r="FY102" s="237"/>
      <c r="FZ102" s="237"/>
      <c r="GA102" s="237"/>
      <c r="GB102" s="237"/>
      <c r="GC102" s="237"/>
      <c r="GD102" s="237"/>
      <c r="GE102" s="237"/>
      <c r="GF102" s="237"/>
      <c r="GG102" s="237"/>
      <c r="GH102" s="237"/>
      <c r="GI102" s="237"/>
      <c r="GJ102" s="237"/>
      <c r="GK102" s="237"/>
      <c r="GL102" s="237"/>
      <c r="GM102" s="237"/>
      <c r="GN102" s="237"/>
      <c r="GO102" s="237"/>
      <c r="GP102" s="237"/>
      <c r="GQ102" s="237"/>
      <c r="GR102" s="237"/>
      <c r="GS102" s="237"/>
      <c r="GT102" s="237"/>
      <c r="GU102" s="237"/>
      <c r="GV102" s="237"/>
      <c r="GW102" s="237"/>
      <c r="GX102" s="237"/>
      <c r="GY102" s="237"/>
      <c r="GZ102" s="237"/>
    </row>
    <row r="103" spans="7:208" s="5" customFormat="1">
      <c r="G103" s="181"/>
      <c r="H103" s="182"/>
      <c r="I103" s="188"/>
      <c r="J103" s="711">
        <v>0</v>
      </c>
      <c r="K103" s="711" t="s">
        <v>644</v>
      </c>
      <c r="L103" s="532"/>
      <c r="M103" s="492">
        <v>0</v>
      </c>
      <c r="N103" s="492">
        <v>0</v>
      </c>
      <c r="O103" s="492">
        <v>0</v>
      </c>
      <c r="P103" s="492">
        <v>0</v>
      </c>
      <c r="Q103" s="492">
        <v>0</v>
      </c>
      <c r="R103" s="492">
        <v>0</v>
      </c>
      <c r="S103" s="492">
        <v>0</v>
      </c>
      <c r="T103" s="492">
        <v>0</v>
      </c>
      <c r="U103" s="492">
        <v>0</v>
      </c>
      <c r="V103" s="492">
        <v>-6177511.0504182875</v>
      </c>
      <c r="W103" s="492">
        <v>-5728296.4236881258</v>
      </c>
      <c r="X103" s="492">
        <v>-2799022.0562500004</v>
      </c>
      <c r="Y103" s="492">
        <v>-1963382.5469999998</v>
      </c>
      <c r="Z103" s="492">
        <v>-1764480.2647499999</v>
      </c>
      <c r="AA103" s="492">
        <v>-1302710.5078749999</v>
      </c>
      <c r="AB103" s="492">
        <v>-706714.98362499999</v>
      </c>
      <c r="AC103" s="492">
        <v>-726855.00474999996</v>
      </c>
      <c r="AD103" s="492">
        <v>-902109.87474999996</v>
      </c>
      <c r="AE103" s="492">
        <v>-1079385.587875</v>
      </c>
      <c r="AF103" s="492">
        <v>-930636.73324999993</v>
      </c>
      <c r="AG103" s="492">
        <v>-689486.71400000004</v>
      </c>
      <c r="AH103" s="492">
        <v>-375908.80249999999</v>
      </c>
      <c r="AI103" s="492">
        <v>-105136.32150000001</v>
      </c>
      <c r="AJ103" s="492">
        <v>-143717.50487500001</v>
      </c>
      <c r="AK103" s="492">
        <v>-154716.793875</v>
      </c>
      <c r="AL103" s="492">
        <v>-121621.65925</v>
      </c>
      <c r="AM103" s="237"/>
      <c r="AN103" s="237"/>
      <c r="AO103" s="237"/>
      <c r="AP103" s="237"/>
      <c r="AQ103" s="237"/>
      <c r="AR103" s="237"/>
      <c r="AS103" s="237"/>
      <c r="AT103" s="237"/>
      <c r="AU103" s="237"/>
      <c r="AV103" s="237"/>
      <c r="AW103" s="237"/>
      <c r="AX103" s="237"/>
      <c r="AY103" s="237"/>
      <c r="AZ103" s="237"/>
      <c r="BA103" s="237"/>
      <c r="BB103" s="237"/>
      <c r="BC103" s="237"/>
      <c r="BD103" s="237"/>
      <c r="BE103" s="237"/>
      <c r="BF103" s="237"/>
      <c r="BG103" s="237"/>
      <c r="BH103" s="237"/>
      <c r="BI103" s="237"/>
      <c r="BJ103" s="237"/>
      <c r="BK103" s="237"/>
      <c r="BL103" s="237"/>
      <c r="BM103" s="237"/>
      <c r="BN103" s="237"/>
      <c r="BO103" s="237"/>
      <c r="BP103" s="237"/>
      <c r="BQ103" s="237"/>
      <c r="BR103" s="237"/>
      <c r="BS103" s="237"/>
      <c r="BT103" s="237"/>
      <c r="BU103" s="237"/>
      <c r="BV103" s="237"/>
      <c r="BW103" s="237"/>
      <c r="BX103" s="237"/>
      <c r="BY103" s="237"/>
      <c r="BZ103" s="237"/>
      <c r="CA103" s="237"/>
      <c r="CB103" s="237"/>
      <c r="CC103" s="237"/>
      <c r="CD103" s="237"/>
      <c r="CE103" s="237"/>
      <c r="CF103" s="237"/>
      <c r="CG103" s="237"/>
      <c r="CH103" s="237"/>
      <c r="CI103" s="237"/>
      <c r="CJ103" s="237"/>
      <c r="CK103" s="237"/>
      <c r="CL103" s="237"/>
      <c r="CM103" s="237"/>
      <c r="CN103" s="237"/>
      <c r="CO103" s="237"/>
      <c r="CP103" s="237"/>
      <c r="CQ103" s="237"/>
      <c r="CR103" s="237"/>
      <c r="CS103" s="237"/>
      <c r="CT103" s="237"/>
      <c r="CU103" s="237"/>
      <c r="CV103" s="237"/>
      <c r="CW103" s="237"/>
      <c r="CX103" s="237"/>
      <c r="CY103" s="237"/>
      <c r="CZ103" s="237"/>
      <c r="DA103" s="237"/>
      <c r="DB103" s="237"/>
      <c r="DC103" s="237"/>
      <c r="DD103" s="237"/>
      <c r="DE103" s="237"/>
      <c r="DF103" s="237"/>
      <c r="DG103" s="237"/>
      <c r="DH103" s="237"/>
      <c r="DI103" s="237"/>
      <c r="DJ103" s="237"/>
      <c r="DK103" s="237"/>
      <c r="DL103" s="237"/>
      <c r="DM103" s="237"/>
      <c r="DN103" s="237"/>
      <c r="DO103" s="237"/>
      <c r="DP103" s="237"/>
      <c r="DQ103" s="237"/>
      <c r="DR103" s="237"/>
      <c r="DS103" s="237"/>
      <c r="DT103" s="237"/>
      <c r="DU103" s="237"/>
      <c r="DV103" s="237"/>
      <c r="DW103" s="237"/>
      <c r="DX103" s="237"/>
      <c r="DY103" s="237"/>
      <c r="DZ103" s="237"/>
      <c r="EA103" s="237"/>
      <c r="EB103" s="237"/>
      <c r="EC103" s="237"/>
      <c r="ED103" s="237"/>
      <c r="EE103" s="237"/>
      <c r="EF103" s="237"/>
      <c r="EG103" s="237"/>
      <c r="EH103" s="237"/>
      <c r="EI103" s="237"/>
      <c r="EJ103" s="237"/>
      <c r="EK103" s="237"/>
      <c r="EL103" s="237"/>
      <c r="EM103" s="237"/>
      <c r="EN103" s="237"/>
      <c r="EO103" s="237"/>
      <c r="EP103" s="237"/>
      <c r="EQ103" s="237"/>
      <c r="ER103" s="237"/>
      <c r="ES103" s="237"/>
      <c r="ET103" s="237"/>
      <c r="EU103" s="237"/>
      <c r="EV103" s="237"/>
      <c r="EW103" s="237"/>
      <c r="EX103" s="237"/>
      <c r="EY103" s="237"/>
      <c r="EZ103" s="237"/>
      <c r="FA103" s="237"/>
      <c r="FB103" s="237"/>
      <c r="FC103" s="237"/>
      <c r="FD103" s="237"/>
      <c r="FE103" s="237"/>
      <c r="FF103" s="237"/>
      <c r="FG103" s="237"/>
      <c r="FH103" s="237"/>
      <c r="FI103" s="237"/>
      <c r="FJ103" s="237"/>
      <c r="FK103" s="237"/>
      <c r="FL103" s="237"/>
      <c r="FM103" s="237"/>
      <c r="FN103" s="237"/>
      <c r="FO103" s="237"/>
      <c r="FP103" s="237"/>
      <c r="FQ103" s="237"/>
      <c r="FR103" s="237"/>
      <c r="FS103" s="237"/>
      <c r="FT103" s="237"/>
      <c r="FU103" s="237"/>
      <c r="FV103" s="237"/>
      <c r="FW103" s="237"/>
      <c r="FX103" s="237"/>
      <c r="FY103" s="237"/>
      <c r="FZ103" s="237"/>
      <c r="GA103" s="237"/>
      <c r="GB103" s="237"/>
      <c r="GC103" s="237"/>
      <c r="GD103" s="237"/>
      <c r="GE103" s="237"/>
      <c r="GF103" s="237"/>
      <c r="GG103" s="237"/>
      <c r="GH103" s="237"/>
      <c r="GI103" s="237"/>
      <c r="GJ103" s="237"/>
      <c r="GK103" s="237"/>
      <c r="GL103" s="237"/>
      <c r="GM103" s="237"/>
      <c r="GN103" s="237"/>
      <c r="GO103" s="237"/>
      <c r="GP103" s="237"/>
      <c r="GQ103" s="237"/>
      <c r="GR103" s="237"/>
      <c r="GS103" s="237"/>
      <c r="GT103" s="237"/>
      <c r="GU103" s="237"/>
      <c r="GV103" s="237"/>
      <c r="GW103" s="237"/>
      <c r="GX103" s="237"/>
      <c r="GY103" s="237"/>
      <c r="GZ103" s="237"/>
    </row>
    <row r="104" spans="7:208" s="5" customFormat="1">
      <c r="G104" s="181"/>
      <c r="H104" s="182"/>
      <c r="I104" s="188"/>
      <c r="J104" s="711">
        <v>0</v>
      </c>
      <c r="K104" s="711" t="s">
        <v>646</v>
      </c>
      <c r="L104" s="532"/>
      <c r="M104" s="492">
        <v>0</v>
      </c>
      <c r="N104" s="492">
        <v>0</v>
      </c>
      <c r="O104" s="492">
        <v>0</v>
      </c>
      <c r="P104" s="492">
        <v>0</v>
      </c>
      <c r="Q104" s="492">
        <v>0</v>
      </c>
      <c r="R104" s="492">
        <v>0</v>
      </c>
      <c r="S104" s="492">
        <v>0</v>
      </c>
      <c r="T104" s="492">
        <v>0</v>
      </c>
      <c r="U104" s="492">
        <v>0</v>
      </c>
      <c r="V104" s="492">
        <v>0</v>
      </c>
      <c r="W104" s="492">
        <v>0</v>
      </c>
      <c r="X104" s="492">
        <v>0</v>
      </c>
      <c r="Y104" s="492">
        <v>0</v>
      </c>
      <c r="Z104" s="492">
        <v>0</v>
      </c>
      <c r="AA104" s="492">
        <v>0</v>
      </c>
      <c r="AB104" s="492">
        <v>0</v>
      </c>
      <c r="AC104" s="492">
        <v>0</v>
      </c>
      <c r="AD104" s="492">
        <v>0</v>
      </c>
      <c r="AE104" s="492">
        <v>0</v>
      </c>
      <c r="AF104" s="492">
        <v>0</v>
      </c>
      <c r="AG104" s="492">
        <v>0</v>
      </c>
      <c r="AH104" s="492">
        <v>0</v>
      </c>
      <c r="AI104" s="492">
        <v>0</v>
      </c>
      <c r="AJ104" s="492">
        <v>0</v>
      </c>
      <c r="AK104" s="492">
        <v>0</v>
      </c>
      <c r="AL104" s="492">
        <v>0</v>
      </c>
      <c r="AM104" s="237"/>
      <c r="AN104" s="237"/>
      <c r="AO104" s="237"/>
      <c r="AP104" s="237"/>
      <c r="AQ104" s="237"/>
      <c r="AR104" s="237"/>
      <c r="AS104" s="237"/>
      <c r="AT104" s="237"/>
      <c r="AU104" s="237"/>
      <c r="AV104" s="237"/>
      <c r="AW104" s="237"/>
      <c r="AX104" s="237"/>
      <c r="AY104" s="237"/>
      <c r="AZ104" s="237"/>
      <c r="BA104" s="237"/>
      <c r="BB104" s="237"/>
      <c r="BC104" s="237"/>
      <c r="BD104" s="237"/>
      <c r="BE104" s="237"/>
      <c r="BF104" s="237"/>
      <c r="BG104" s="237"/>
      <c r="BH104" s="237"/>
      <c r="BI104" s="237"/>
      <c r="BJ104" s="237"/>
      <c r="BK104" s="237"/>
      <c r="BL104" s="237"/>
      <c r="BM104" s="237"/>
      <c r="BN104" s="237"/>
      <c r="BO104" s="237"/>
      <c r="BP104" s="237"/>
      <c r="BQ104" s="237"/>
      <c r="BR104" s="237"/>
      <c r="BS104" s="237"/>
      <c r="BT104" s="237"/>
      <c r="BU104" s="237"/>
      <c r="BV104" s="237"/>
      <c r="BW104" s="237"/>
      <c r="BX104" s="237"/>
      <c r="BY104" s="237"/>
      <c r="BZ104" s="237"/>
      <c r="CA104" s="237"/>
      <c r="CB104" s="237"/>
      <c r="CC104" s="237"/>
      <c r="CD104" s="237"/>
      <c r="CE104" s="237"/>
      <c r="CF104" s="237"/>
      <c r="CG104" s="237"/>
      <c r="CH104" s="237"/>
      <c r="CI104" s="237"/>
      <c r="CJ104" s="237"/>
      <c r="CK104" s="237"/>
      <c r="CL104" s="237"/>
      <c r="CM104" s="237"/>
      <c r="CN104" s="237"/>
      <c r="CO104" s="237"/>
      <c r="CP104" s="237"/>
      <c r="CQ104" s="237"/>
      <c r="CR104" s="237"/>
      <c r="CS104" s="237"/>
      <c r="CT104" s="237"/>
      <c r="CU104" s="237"/>
      <c r="CV104" s="237"/>
      <c r="CW104" s="237"/>
      <c r="CX104" s="237"/>
      <c r="CY104" s="237"/>
      <c r="CZ104" s="237"/>
      <c r="DA104" s="237"/>
      <c r="DB104" s="237"/>
      <c r="DC104" s="237"/>
      <c r="DD104" s="237"/>
      <c r="DE104" s="237"/>
      <c r="DF104" s="237"/>
      <c r="DG104" s="237"/>
      <c r="DH104" s="237"/>
      <c r="DI104" s="237"/>
      <c r="DJ104" s="237"/>
      <c r="DK104" s="237"/>
      <c r="DL104" s="237"/>
      <c r="DM104" s="237"/>
      <c r="DN104" s="237"/>
      <c r="DO104" s="237"/>
      <c r="DP104" s="237"/>
      <c r="DQ104" s="237"/>
      <c r="DR104" s="237"/>
      <c r="DS104" s="237"/>
      <c r="DT104" s="237"/>
      <c r="DU104" s="237"/>
      <c r="DV104" s="237"/>
      <c r="DW104" s="237"/>
      <c r="DX104" s="237"/>
      <c r="DY104" s="237"/>
      <c r="DZ104" s="237"/>
      <c r="EA104" s="237"/>
      <c r="EB104" s="237"/>
      <c r="EC104" s="237"/>
      <c r="ED104" s="237"/>
      <c r="EE104" s="237"/>
      <c r="EF104" s="237"/>
      <c r="EG104" s="237"/>
      <c r="EH104" s="237"/>
      <c r="EI104" s="237"/>
      <c r="EJ104" s="237"/>
      <c r="EK104" s="237"/>
      <c r="EL104" s="237"/>
      <c r="EM104" s="237"/>
      <c r="EN104" s="237"/>
      <c r="EO104" s="237"/>
      <c r="EP104" s="237"/>
      <c r="EQ104" s="237"/>
      <c r="ER104" s="237"/>
      <c r="ES104" s="237"/>
      <c r="ET104" s="237"/>
      <c r="EU104" s="237"/>
      <c r="EV104" s="237"/>
      <c r="EW104" s="237"/>
      <c r="EX104" s="237"/>
      <c r="EY104" s="237"/>
      <c r="EZ104" s="237"/>
      <c r="FA104" s="237"/>
      <c r="FB104" s="237"/>
      <c r="FC104" s="237"/>
      <c r="FD104" s="237"/>
      <c r="FE104" s="237"/>
      <c r="FF104" s="237"/>
      <c r="FG104" s="237"/>
      <c r="FH104" s="237"/>
      <c r="FI104" s="237"/>
      <c r="FJ104" s="237"/>
      <c r="FK104" s="237"/>
      <c r="FL104" s="237"/>
      <c r="FM104" s="237"/>
      <c r="FN104" s="237"/>
      <c r="FO104" s="237"/>
      <c r="FP104" s="237"/>
      <c r="FQ104" s="237"/>
      <c r="FR104" s="237"/>
      <c r="FS104" s="237"/>
      <c r="FT104" s="237"/>
      <c r="FU104" s="237"/>
      <c r="FV104" s="237"/>
      <c r="FW104" s="237"/>
      <c r="FX104" s="237"/>
      <c r="FY104" s="237"/>
      <c r="FZ104" s="237"/>
      <c r="GA104" s="237"/>
      <c r="GB104" s="237"/>
      <c r="GC104" s="237"/>
      <c r="GD104" s="237"/>
      <c r="GE104" s="237"/>
      <c r="GF104" s="237"/>
      <c r="GG104" s="237"/>
      <c r="GH104" s="237"/>
      <c r="GI104" s="237"/>
      <c r="GJ104" s="237"/>
      <c r="GK104" s="237"/>
      <c r="GL104" s="237"/>
      <c r="GM104" s="237"/>
      <c r="GN104" s="237"/>
      <c r="GO104" s="237"/>
      <c r="GP104" s="237"/>
      <c r="GQ104" s="237"/>
      <c r="GR104" s="237"/>
      <c r="GS104" s="237"/>
      <c r="GT104" s="237"/>
      <c r="GU104" s="237"/>
      <c r="GV104" s="237"/>
      <c r="GW104" s="237"/>
      <c r="GX104" s="237"/>
      <c r="GY104" s="237"/>
      <c r="GZ104" s="237"/>
    </row>
    <row r="105" spans="7:208" s="5" customFormat="1">
      <c r="G105" s="181"/>
      <c r="H105" s="182"/>
      <c r="I105" s="585"/>
      <c r="J105" s="1422">
        <v>0</v>
      </c>
      <c r="K105" s="1422" t="s">
        <v>647</v>
      </c>
      <c r="L105" s="1388"/>
      <c r="M105" s="569">
        <v>0</v>
      </c>
      <c r="N105" s="569">
        <v>0</v>
      </c>
      <c r="O105" s="569">
        <v>0</v>
      </c>
      <c r="P105" s="569">
        <v>0</v>
      </c>
      <c r="Q105" s="569">
        <v>0</v>
      </c>
      <c r="R105" s="569">
        <v>0</v>
      </c>
      <c r="S105" s="569">
        <v>0</v>
      </c>
      <c r="T105" s="569">
        <v>0</v>
      </c>
      <c r="U105" s="569">
        <v>0</v>
      </c>
      <c r="V105" s="569">
        <v>0</v>
      </c>
      <c r="W105" s="569">
        <v>0</v>
      </c>
      <c r="X105" s="569">
        <v>0</v>
      </c>
      <c r="Y105" s="569">
        <v>0</v>
      </c>
      <c r="Z105" s="569">
        <v>0</v>
      </c>
      <c r="AA105" s="569">
        <v>0</v>
      </c>
      <c r="AB105" s="569">
        <v>0</v>
      </c>
      <c r="AC105" s="569">
        <v>0</v>
      </c>
      <c r="AD105" s="569">
        <v>0</v>
      </c>
      <c r="AE105" s="569">
        <v>0</v>
      </c>
      <c r="AF105" s="569">
        <v>0</v>
      </c>
      <c r="AG105" s="569">
        <v>0</v>
      </c>
      <c r="AH105" s="569">
        <v>0</v>
      </c>
      <c r="AI105" s="569">
        <v>0</v>
      </c>
      <c r="AJ105" s="569">
        <v>0</v>
      </c>
      <c r="AK105" s="569">
        <v>0</v>
      </c>
      <c r="AL105" s="569">
        <v>0</v>
      </c>
      <c r="AM105" s="237"/>
      <c r="AN105" s="237"/>
      <c r="AO105" s="237"/>
      <c r="AP105" s="237"/>
      <c r="AQ105" s="237"/>
      <c r="AR105" s="237"/>
      <c r="AS105" s="237"/>
      <c r="AT105" s="237"/>
      <c r="AU105" s="237"/>
      <c r="AV105" s="237"/>
      <c r="AW105" s="237"/>
      <c r="AX105" s="237"/>
      <c r="AY105" s="237"/>
      <c r="AZ105" s="237"/>
      <c r="BA105" s="237"/>
      <c r="BB105" s="237"/>
      <c r="BC105" s="237"/>
      <c r="BD105" s="237"/>
      <c r="BE105" s="237"/>
      <c r="BF105" s="237"/>
      <c r="BG105" s="237"/>
      <c r="BH105" s="237"/>
      <c r="BI105" s="237"/>
      <c r="BJ105" s="237"/>
      <c r="BK105" s="237"/>
      <c r="BL105" s="237"/>
      <c r="BM105" s="237"/>
      <c r="BN105" s="237"/>
      <c r="BO105" s="237"/>
      <c r="BP105" s="237"/>
      <c r="BQ105" s="237"/>
      <c r="BR105" s="237"/>
      <c r="BS105" s="237"/>
      <c r="BT105" s="237"/>
      <c r="BU105" s="237"/>
      <c r="BV105" s="237"/>
      <c r="BW105" s="237"/>
      <c r="BX105" s="237"/>
      <c r="BY105" s="237"/>
      <c r="BZ105" s="237"/>
      <c r="CA105" s="237"/>
      <c r="CB105" s="237"/>
      <c r="CC105" s="237"/>
      <c r="CD105" s="237"/>
      <c r="CE105" s="237"/>
      <c r="CF105" s="237"/>
      <c r="CG105" s="237"/>
      <c r="CH105" s="237"/>
      <c r="CI105" s="237"/>
      <c r="CJ105" s="237"/>
      <c r="CK105" s="237"/>
      <c r="CL105" s="237"/>
      <c r="CM105" s="237"/>
      <c r="CN105" s="237"/>
      <c r="CO105" s="237"/>
      <c r="CP105" s="237"/>
      <c r="CQ105" s="237"/>
      <c r="CR105" s="237"/>
      <c r="CS105" s="237"/>
      <c r="CT105" s="237"/>
      <c r="CU105" s="237"/>
      <c r="CV105" s="237"/>
      <c r="CW105" s="237"/>
      <c r="CX105" s="237"/>
      <c r="CY105" s="237"/>
      <c r="CZ105" s="237"/>
      <c r="DA105" s="237"/>
      <c r="DB105" s="237"/>
      <c r="DC105" s="237"/>
      <c r="DD105" s="237"/>
      <c r="DE105" s="237"/>
      <c r="DF105" s="237"/>
      <c r="DG105" s="237"/>
      <c r="DH105" s="237"/>
      <c r="DI105" s="237"/>
      <c r="DJ105" s="237"/>
      <c r="DK105" s="237"/>
      <c r="DL105" s="237"/>
      <c r="DM105" s="237"/>
      <c r="DN105" s="237"/>
      <c r="DO105" s="237"/>
      <c r="DP105" s="237"/>
      <c r="DQ105" s="237"/>
      <c r="DR105" s="237"/>
      <c r="DS105" s="237"/>
      <c r="DT105" s="237"/>
      <c r="DU105" s="237"/>
      <c r="DV105" s="237"/>
      <c r="DW105" s="237"/>
      <c r="DX105" s="237"/>
      <c r="DY105" s="237"/>
      <c r="DZ105" s="237"/>
      <c r="EA105" s="237"/>
      <c r="EB105" s="237"/>
      <c r="EC105" s="237"/>
      <c r="ED105" s="237"/>
      <c r="EE105" s="237"/>
      <c r="EF105" s="237"/>
      <c r="EG105" s="237"/>
      <c r="EH105" s="237"/>
      <c r="EI105" s="237"/>
      <c r="EJ105" s="237"/>
      <c r="EK105" s="237"/>
      <c r="EL105" s="237"/>
      <c r="EM105" s="237"/>
      <c r="EN105" s="237"/>
      <c r="EO105" s="237"/>
      <c r="EP105" s="237"/>
      <c r="EQ105" s="237"/>
      <c r="ER105" s="237"/>
      <c r="ES105" s="237"/>
      <c r="ET105" s="237"/>
      <c r="EU105" s="237"/>
      <c r="EV105" s="237"/>
      <c r="EW105" s="237"/>
      <c r="EX105" s="237"/>
      <c r="EY105" s="237"/>
      <c r="EZ105" s="237"/>
      <c r="FA105" s="237"/>
      <c r="FB105" s="237"/>
      <c r="FC105" s="237"/>
      <c r="FD105" s="237"/>
      <c r="FE105" s="237"/>
      <c r="FF105" s="237"/>
      <c r="FG105" s="237"/>
      <c r="FH105" s="237"/>
      <c r="FI105" s="237"/>
      <c r="FJ105" s="237"/>
      <c r="FK105" s="237"/>
      <c r="FL105" s="237"/>
      <c r="FM105" s="237"/>
      <c r="FN105" s="237"/>
      <c r="FO105" s="237"/>
      <c r="FP105" s="237"/>
      <c r="FQ105" s="237"/>
      <c r="FR105" s="237"/>
      <c r="FS105" s="237"/>
      <c r="FT105" s="237"/>
      <c r="FU105" s="237"/>
      <c r="FV105" s="237"/>
      <c r="FW105" s="237"/>
      <c r="FX105" s="237"/>
      <c r="FY105" s="237"/>
      <c r="FZ105" s="237"/>
      <c r="GA105" s="237"/>
      <c r="GB105" s="237"/>
      <c r="GC105" s="237"/>
      <c r="GD105" s="237"/>
      <c r="GE105" s="237"/>
      <c r="GF105" s="237"/>
      <c r="GG105" s="237"/>
      <c r="GH105" s="237"/>
      <c r="GI105" s="237"/>
      <c r="GJ105" s="237"/>
      <c r="GK105" s="237"/>
      <c r="GL105" s="237"/>
      <c r="GM105" s="237"/>
      <c r="GN105" s="237"/>
      <c r="GO105" s="237"/>
      <c r="GP105" s="237"/>
      <c r="GQ105" s="237"/>
      <c r="GR105" s="237"/>
      <c r="GS105" s="237"/>
      <c r="GT105" s="237"/>
      <c r="GU105" s="237"/>
      <c r="GV105" s="237"/>
      <c r="GW105" s="237"/>
      <c r="GX105" s="237"/>
      <c r="GY105" s="237"/>
      <c r="GZ105" s="237"/>
    </row>
    <row r="106" spans="7:208" s="5" customFormat="1">
      <c r="G106" s="181"/>
      <c r="H106" s="182"/>
      <c r="I106" s="188" t="s">
        <v>37</v>
      </c>
      <c r="J106" s="711"/>
      <c r="K106" s="711"/>
      <c r="L106" s="532"/>
      <c r="M106" s="526">
        <v>0</v>
      </c>
      <c r="N106" s="526">
        <v>0</v>
      </c>
      <c r="O106" s="526">
        <v>0</v>
      </c>
      <c r="P106" s="526">
        <v>0</v>
      </c>
      <c r="Q106" s="526">
        <v>0</v>
      </c>
      <c r="R106" s="526">
        <v>0</v>
      </c>
      <c r="S106" s="526">
        <v>0</v>
      </c>
      <c r="T106" s="526">
        <v>0</v>
      </c>
      <c r="U106" s="526">
        <v>0</v>
      </c>
      <c r="V106" s="526">
        <v>426006956</v>
      </c>
      <c r="W106" s="526">
        <v>495708877.27815062</v>
      </c>
      <c r="X106" s="526">
        <v>515004362.14898604</v>
      </c>
      <c r="Y106" s="526">
        <v>549606259.35843229</v>
      </c>
      <c r="Z106" s="526">
        <v>569828214.64148664</v>
      </c>
      <c r="AA106" s="526">
        <v>598364586.43189073</v>
      </c>
      <c r="AB106" s="526">
        <v>663037152.02192926</v>
      </c>
      <c r="AC106" s="526">
        <v>733032026.01927531</v>
      </c>
      <c r="AD106" s="526">
        <v>797063687.9617362</v>
      </c>
      <c r="AE106" s="526">
        <v>873220771.68682253</v>
      </c>
      <c r="AF106" s="526">
        <v>934920261.01930368</v>
      </c>
      <c r="AG106" s="526">
        <v>998231587.91818285</v>
      </c>
      <c r="AH106" s="526">
        <v>1056643644.0428337</v>
      </c>
      <c r="AI106" s="526">
        <v>1103128226.2356527</v>
      </c>
      <c r="AJ106" s="526">
        <v>1140552994.1749778</v>
      </c>
      <c r="AK106" s="526">
        <v>1154608455.7554936</v>
      </c>
      <c r="AL106" s="526">
        <v>1174527240.6420441</v>
      </c>
      <c r="AM106" s="237"/>
      <c r="AN106" s="237"/>
      <c r="AO106" s="237"/>
      <c r="AP106" s="237"/>
      <c r="AQ106" s="237"/>
      <c r="AR106" s="237"/>
      <c r="AS106" s="237"/>
      <c r="AT106" s="237"/>
      <c r="AU106" s="237"/>
      <c r="AV106" s="237"/>
      <c r="AW106" s="237"/>
      <c r="AX106" s="237"/>
      <c r="AY106" s="237"/>
      <c r="AZ106" s="237"/>
      <c r="BA106" s="237"/>
      <c r="BB106" s="237"/>
      <c r="BC106" s="237"/>
      <c r="BD106" s="237"/>
      <c r="BE106" s="237"/>
      <c r="BF106" s="237"/>
      <c r="BG106" s="237"/>
      <c r="BH106" s="237"/>
      <c r="BI106" s="237"/>
      <c r="BJ106" s="237"/>
      <c r="BK106" s="237"/>
      <c r="BL106" s="237"/>
      <c r="BM106" s="237"/>
      <c r="BN106" s="237"/>
      <c r="BO106" s="237"/>
      <c r="BP106" s="237"/>
      <c r="BQ106" s="237"/>
      <c r="BR106" s="237"/>
      <c r="BS106" s="237"/>
      <c r="BT106" s="237"/>
      <c r="BU106" s="237"/>
      <c r="BV106" s="237"/>
      <c r="BW106" s="237"/>
      <c r="BX106" s="237"/>
      <c r="BY106" s="237"/>
      <c r="BZ106" s="237"/>
      <c r="CA106" s="237"/>
      <c r="CB106" s="237"/>
      <c r="CC106" s="237"/>
      <c r="CD106" s="237"/>
      <c r="CE106" s="237"/>
      <c r="CF106" s="237"/>
      <c r="CG106" s="237"/>
      <c r="CH106" s="237"/>
      <c r="CI106" s="237"/>
      <c r="CJ106" s="237"/>
      <c r="CK106" s="237"/>
      <c r="CL106" s="237"/>
      <c r="CM106" s="237"/>
      <c r="CN106" s="237"/>
      <c r="CO106" s="237"/>
      <c r="CP106" s="237"/>
      <c r="CQ106" s="237"/>
      <c r="CR106" s="237"/>
      <c r="CS106" s="237"/>
      <c r="CT106" s="237"/>
      <c r="CU106" s="237"/>
      <c r="CV106" s="237"/>
      <c r="CW106" s="237"/>
      <c r="CX106" s="237"/>
      <c r="CY106" s="237"/>
      <c r="CZ106" s="237"/>
      <c r="DA106" s="237"/>
      <c r="DB106" s="237"/>
      <c r="DC106" s="237"/>
      <c r="DD106" s="237"/>
      <c r="DE106" s="237"/>
      <c r="DF106" s="237"/>
      <c r="DG106" s="237"/>
      <c r="DH106" s="237"/>
      <c r="DI106" s="237"/>
      <c r="DJ106" s="237"/>
      <c r="DK106" s="237"/>
      <c r="DL106" s="237"/>
      <c r="DM106" s="237"/>
      <c r="DN106" s="237"/>
      <c r="DO106" s="237"/>
      <c r="DP106" s="237"/>
      <c r="DQ106" s="237"/>
      <c r="DR106" s="237"/>
      <c r="DS106" s="237"/>
      <c r="DT106" s="237"/>
      <c r="DU106" s="237"/>
      <c r="DV106" s="237"/>
      <c r="DW106" s="237"/>
      <c r="DX106" s="237"/>
      <c r="DY106" s="237"/>
      <c r="DZ106" s="237"/>
      <c r="EA106" s="237"/>
      <c r="EB106" s="237"/>
      <c r="EC106" s="237"/>
      <c r="ED106" s="237"/>
      <c r="EE106" s="237"/>
      <c r="EF106" s="237"/>
      <c r="EG106" s="237"/>
      <c r="EH106" s="237"/>
      <c r="EI106" s="237"/>
      <c r="EJ106" s="237"/>
      <c r="EK106" s="237"/>
      <c r="EL106" s="237"/>
      <c r="EM106" s="237"/>
      <c r="EN106" s="237"/>
      <c r="EO106" s="237"/>
      <c r="EP106" s="237"/>
      <c r="EQ106" s="237"/>
      <c r="ER106" s="237"/>
      <c r="ES106" s="237"/>
      <c r="ET106" s="237"/>
      <c r="EU106" s="237"/>
      <c r="EV106" s="237"/>
      <c r="EW106" s="237"/>
      <c r="EX106" s="237"/>
      <c r="EY106" s="237"/>
      <c r="EZ106" s="237"/>
      <c r="FA106" s="237"/>
      <c r="FB106" s="237"/>
      <c r="FC106" s="237"/>
      <c r="FD106" s="237"/>
      <c r="FE106" s="237"/>
      <c r="FF106" s="237"/>
      <c r="FG106" s="237"/>
      <c r="FH106" s="237"/>
      <c r="FI106" s="237"/>
      <c r="FJ106" s="237"/>
      <c r="FK106" s="237"/>
      <c r="FL106" s="237"/>
      <c r="FM106" s="237"/>
      <c r="FN106" s="237"/>
      <c r="FO106" s="237"/>
      <c r="FP106" s="237"/>
      <c r="FQ106" s="237"/>
      <c r="FR106" s="237"/>
      <c r="FS106" s="237"/>
      <c r="FT106" s="237"/>
      <c r="FU106" s="237"/>
      <c r="FV106" s="237"/>
      <c r="FW106" s="237"/>
      <c r="FX106" s="237"/>
      <c r="FY106" s="237"/>
      <c r="FZ106" s="237"/>
      <c r="GA106" s="237"/>
      <c r="GB106" s="237"/>
      <c r="GC106" s="237"/>
      <c r="GD106" s="237"/>
      <c r="GE106" s="237"/>
      <c r="GF106" s="237"/>
      <c r="GG106" s="237"/>
      <c r="GH106" s="237"/>
      <c r="GI106" s="237"/>
      <c r="GJ106" s="237"/>
      <c r="GK106" s="237"/>
      <c r="GL106" s="237"/>
      <c r="GM106" s="237"/>
      <c r="GN106" s="237"/>
      <c r="GO106" s="237"/>
      <c r="GP106" s="237"/>
      <c r="GQ106" s="237"/>
      <c r="GR106" s="237"/>
      <c r="GS106" s="237"/>
      <c r="GT106" s="237"/>
      <c r="GU106" s="237"/>
      <c r="GV106" s="237"/>
      <c r="GW106" s="237"/>
      <c r="GX106" s="237"/>
      <c r="GY106" s="237"/>
      <c r="GZ106" s="237"/>
    </row>
    <row r="107" spans="7:208" s="5" customFormat="1">
      <c r="G107" s="167"/>
      <c r="H107" s="118"/>
      <c r="I107" s="188"/>
      <c r="J107" s="188"/>
      <c r="K107" s="188"/>
      <c r="L107" s="532"/>
      <c r="M107" s="492"/>
      <c r="N107" s="492"/>
      <c r="O107" s="492"/>
      <c r="P107" s="492"/>
      <c r="Q107" s="492"/>
      <c r="R107" s="492"/>
      <c r="S107" s="492"/>
      <c r="T107" s="492"/>
      <c r="U107" s="492"/>
      <c r="V107" s="492"/>
      <c r="W107" s="492"/>
      <c r="X107" s="492"/>
      <c r="Y107" s="492"/>
      <c r="Z107" s="492"/>
      <c r="AA107" s="492"/>
      <c r="AB107" s="492"/>
      <c r="AC107" s="492"/>
      <c r="AD107" s="492"/>
      <c r="AE107" s="492"/>
      <c r="AF107" s="492"/>
      <c r="AG107" s="492"/>
      <c r="AH107" s="492"/>
      <c r="AI107" s="492"/>
      <c r="AJ107" s="492"/>
      <c r="AK107" s="492"/>
      <c r="AL107" s="590"/>
      <c r="AM107" s="237"/>
      <c r="AN107" s="237"/>
      <c r="AO107" s="237"/>
      <c r="AP107" s="237"/>
      <c r="AQ107" s="237"/>
      <c r="AR107" s="237"/>
      <c r="AS107" s="237"/>
      <c r="AT107" s="237"/>
      <c r="AU107" s="237"/>
      <c r="AV107" s="237"/>
      <c r="AW107" s="237"/>
      <c r="AX107" s="237"/>
      <c r="AY107" s="237"/>
      <c r="AZ107" s="237"/>
      <c r="BA107" s="237"/>
      <c r="BB107" s="237"/>
      <c r="BC107" s="237"/>
      <c r="BD107" s="237"/>
      <c r="BE107" s="237"/>
      <c r="BF107" s="237"/>
      <c r="BG107" s="237"/>
      <c r="BH107" s="237"/>
      <c r="BI107" s="237"/>
      <c r="BJ107" s="237"/>
      <c r="BK107" s="237"/>
      <c r="BL107" s="237"/>
      <c r="BM107" s="237"/>
      <c r="BN107" s="237"/>
      <c r="BO107" s="237"/>
      <c r="BP107" s="237"/>
      <c r="BQ107" s="237"/>
      <c r="BR107" s="237"/>
      <c r="BS107" s="237"/>
      <c r="BT107" s="237"/>
      <c r="BU107" s="237"/>
      <c r="BV107" s="237"/>
      <c r="BW107" s="237"/>
      <c r="BX107" s="237"/>
      <c r="BY107" s="237"/>
      <c r="BZ107" s="237"/>
      <c r="CA107" s="237"/>
      <c r="CB107" s="237"/>
      <c r="CC107" s="237"/>
      <c r="CD107" s="237"/>
      <c r="CE107" s="237"/>
      <c r="CF107" s="237"/>
      <c r="CG107" s="237"/>
      <c r="CH107" s="237"/>
      <c r="CI107" s="237"/>
      <c r="CJ107" s="237"/>
      <c r="CK107" s="237"/>
      <c r="CL107" s="237"/>
      <c r="CM107" s="237"/>
      <c r="CN107" s="237"/>
      <c r="CO107" s="237"/>
      <c r="CP107" s="237"/>
      <c r="CQ107" s="237"/>
      <c r="CR107" s="237"/>
      <c r="CS107" s="237"/>
      <c r="CT107" s="237"/>
      <c r="CU107" s="237"/>
      <c r="CV107" s="237"/>
      <c r="CW107" s="237"/>
      <c r="CX107" s="237"/>
      <c r="CY107" s="237"/>
      <c r="CZ107" s="237"/>
      <c r="DA107" s="237"/>
      <c r="DB107" s="237"/>
      <c r="DC107" s="237"/>
      <c r="DD107" s="237"/>
      <c r="DE107" s="237"/>
      <c r="DF107" s="237"/>
      <c r="DG107" s="237"/>
      <c r="DH107" s="237"/>
      <c r="DI107" s="237"/>
      <c r="DJ107" s="237"/>
      <c r="DK107" s="237"/>
      <c r="DL107" s="237"/>
      <c r="DM107" s="237"/>
      <c r="DN107" s="237"/>
      <c r="DO107" s="237"/>
      <c r="DP107" s="237"/>
      <c r="DQ107" s="237"/>
      <c r="DR107" s="237"/>
      <c r="DS107" s="237"/>
      <c r="DT107" s="237"/>
      <c r="DU107" s="237"/>
      <c r="DV107" s="237"/>
      <c r="DW107" s="237"/>
      <c r="DX107" s="237"/>
      <c r="DY107" s="237"/>
      <c r="DZ107" s="237"/>
      <c r="EA107" s="237"/>
      <c r="EB107" s="237"/>
      <c r="EC107" s="237"/>
      <c r="ED107" s="237"/>
      <c r="EE107" s="237"/>
      <c r="EF107" s="237"/>
      <c r="EG107" s="237"/>
      <c r="EH107" s="237"/>
      <c r="EI107" s="237"/>
      <c r="EJ107" s="237"/>
      <c r="EK107" s="237"/>
      <c r="EL107" s="237"/>
      <c r="EM107" s="237"/>
      <c r="EN107" s="237"/>
      <c r="EO107" s="237"/>
      <c r="EP107" s="237"/>
      <c r="EQ107" s="237"/>
      <c r="ER107" s="237"/>
      <c r="ES107" s="237"/>
      <c r="ET107" s="237"/>
      <c r="EU107" s="237"/>
      <c r="EV107" s="237"/>
      <c r="EW107" s="237"/>
      <c r="EX107" s="237"/>
      <c r="EY107" s="237"/>
      <c r="EZ107" s="237"/>
      <c r="FA107" s="237"/>
      <c r="FB107" s="237"/>
      <c r="FC107" s="237"/>
      <c r="FD107" s="237"/>
      <c r="FE107" s="237"/>
      <c r="FF107" s="237"/>
      <c r="FG107" s="237"/>
      <c r="FH107" s="237"/>
      <c r="FI107" s="237"/>
      <c r="FJ107" s="237"/>
      <c r="FK107" s="237"/>
      <c r="FL107" s="237"/>
      <c r="FM107" s="237"/>
      <c r="FN107" s="237"/>
      <c r="FO107" s="237"/>
      <c r="FP107" s="237"/>
      <c r="FQ107" s="237"/>
      <c r="FR107" s="237"/>
      <c r="FS107" s="237"/>
      <c r="FT107" s="237"/>
      <c r="FU107" s="237"/>
      <c r="FV107" s="237"/>
      <c r="FW107" s="237"/>
      <c r="FX107" s="237"/>
      <c r="FY107" s="237"/>
      <c r="FZ107" s="237"/>
      <c r="GA107" s="237"/>
      <c r="GB107" s="237"/>
      <c r="GC107" s="237"/>
      <c r="GD107" s="237"/>
      <c r="GE107" s="237"/>
      <c r="GF107" s="237"/>
      <c r="GG107" s="237"/>
      <c r="GH107" s="237"/>
      <c r="GI107" s="237"/>
      <c r="GJ107" s="237"/>
      <c r="GK107" s="237"/>
      <c r="GL107" s="237"/>
      <c r="GM107" s="237"/>
      <c r="GN107" s="237"/>
      <c r="GO107" s="237"/>
      <c r="GP107" s="237"/>
      <c r="GQ107" s="237"/>
      <c r="GR107" s="237"/>
      <c r="GS107" s="237"/>
      <c r="GT107" s="237"/>
      <c r="GU107" s="237"/>
      <c r="GV107" s="237"/>
      <c r="GW107" s="237"/>
      <c r="GX107" s="237"/>
      <c r="GY107" s="237"/>
      <c r="GZ107" s="237"/>
    </row>
    <row r="108" spans="7:208" s="5" customFormat="1">
      <c r="G108" s="167"/>
      <c r="H108" s="118" t="s">
        <v>664</v>
      </c>
      <c r="I108" s="188"/>
      <c r="J108" s="188"/>
      <c r="K108" s="188"/>
      <c r="L108" s="532"/>
      <c r="M108" s="492"/>
      <c r="N108" s="492"/>
      <c r="O108" s="492"/>
      <c r="P108" s="492"/>
      <c r="Q108" s="492"/>
      <c r="R108" s="492"/>
      <c r="S108" s="492"/>
      <c r="T108" s="492"/>
      <c r="U108" s="492"/>
      <c r="V108" s="492"/>
      <c r="W108" s="492"/>
      <c r="X108" s="492"/>
      <c r="Y108" s="492"/>
      <c r="Z108" s="492"/>
      <c r="AA108" s="492"/>
      <c r="AB108" s="492"/>
      <c r="AC108" s="492"/>
      <c r="AD108" s="492"/>
      <c r="AE108" s="492"/>
      <c r="AF108" s="492"/>
      <c r="AG108" s="492"/>
      <c r="AH108" s="492"/>
      <c r="AI108" s="492"/>
      <c r="AJ108" s="492"/>
      <c r="AK108" s="492"/>
      <c r="AL108" s="590"/>
      <c r="AM108" s="237"/>
      <c r="AN108" s="237"/>
      <c r="AO108" s="237"/>
      <c r="AP108" s="237"/>
      <c r="AQ108" s="237"/>
      <c r="AR108" s="237"/>
      <c r="AS108" s="237"/>
      <c r="AT108" s="237"/>
      <c r="AU108" s="237"/>
      <c r="AV108" s="237"/>
      <c r="AW108" s="237"/>
      <c r="AX108" s="237"/>
      <c r="AY108" s="237"/>
      <c r="AZ108" s="237"/>
      <c r="BA108" s="237"/>
      <c r="BB108" s="237"/>
      <c r="BC108" s="237"/>
      <c r="BD108" s="237"/>
      <c r="BE108" s="237"/>
      <c r="BF108" s="237"/>
      <c r="BG108" s="237"/>
      <c r="BH108" s="237"/>
      <c r="BI108" s="237"/>
      <c r="BJ108" s="237"/>
      <c r="BK108" s="237"/>
      <c r="BL108" s="237"/>
      <c r="BM108" s="237"/>
      <c r="BN108" s="237"/>
      <c r="BO108" s="237"/>
      <c r="BP108" s="237"/>
      <c r="BQ108" s="237"/>
      <c r="BR108" s="237"/>
      <c r="BS108" s="237"/>
      <c r="BT108" s="237"/>
      <c r="BU108" s="237"/>
      <c r="BV108" s="237"/>
      <c r="BW108" s="237"/>
      <c r="BX108" s="237"/>
      <c r="BY108" s="237"/>
      <c r="BZ108" s="237"/>
      <c r="CA108" s="237"/>
      <c r="CB108" s="237"/>
      <c r="CC108" s="237"/>
      <c r="CD108" s="237"/>
      <c r="CE108" s="237"/>
      <c r="CF108" s="237"/>
      <c r="CG108" s="237"/>
      <c r="CH108" s="237"/>
      <c r="CI108" s="237"/>
      <c r="CJ108" s="237"/>
      <c r="CK108" s="237"/>
      <c r="CL108" s="237"/>
      <c r="CM108" s="237"/>
      <c r="CN108" s="237"/>
      <c r="CO108" s="237"/>
      <c r="CP108" s="237"/>
      <c r="CQ108" s="237"/>
      <c r="CR108" s="237"/>
      <c r="CS108" s="237"/>
      <c r="CT108" s="237"/>
      <c r="CU108" s="237"/>
      <c r="CV108" s="237"/>
      <c r="CW108" s="237"/>
      <c r="CX108" s="237"/>
      <c r="CY108" s="237"/>
      <c r="CZ108" s="237"/>
      <c r="DA108" s="237"/>
      <c r="DB108" s="237"/>
      <c r="DC108" s="237"/>
      <c r="DD108" s="237"/>
      <c r="DE108" s="237"/>
      <c r="DF108" s="237"/>
      <c r="DG108" s="237"/>
      <c r="DH108" s="237"/>
      <c r="DI108" s="237"/>
      <c r="DJ108" s="237"/>
      <c r="DK108" s="237"/>
      <c r="DL108" s="237"/>
      <c r="DM108" s="237"/>
      <c r="DN108" s="237"/>
      <c r="DO108" s="237"/>
      <c r="DP108" s="237"/>
      <c r="DQ108" s="237"/>
      <c r="DR108" s="237"/>
      <c r="DS108" s="237"/>
      <c r="DT108" s="237"/>
      <c r="DU108" s="237"/>
      <c r="DV108" s="237"/>
      <c r="DW108" s="237"/>
      <c r="DX108" s="237"/>
      <c r="DY108" s="237"/>
      <c r="DZ108" s="237"/>
      <c r="EA108" s="237"/>
      <c r="EB108" s="237"/>
      <c r="EC108" s="237"/>
      <c r="ED108" s="237"/>
      <c r="EE108" s="237"/>
      <c r="EF108" s="237"/>
      <c r="EG108" s="237"/>
      <c r="EH108" s="237"/>
      <c r="EI108" s="237"/>
      <c r="EJ108" s="237"/>
      <c r="EK108" s="237"/>
      <c r="EL108" s="237"/>
      <c r="EM108" s="237"/>
      <c r="EN108" s="237"/>
      <c r="EO108" s="237"/>
      <c r="EP108" s="237"/>
      <c r="EQ108" s="237"/>
      <c r="ER108" s="237"/>
      <c r="ES108" s="237"/>
      <c r="ET108" s="237"/>
      <c r="EU108" s="237"/>
      <c r="EV108" s="237"/>
      <c r="EW108" s="237"/>
      <c r="EX108" s="237"/>
      <c r="EY108" s="237"/>
      <c r="EZ108" s="237"/>
      <c r="FA108" s="237"/>
      <c r="FB108" s="237"/>
      <c r="FC108" s="237"/>
      <c r="FD108" s="237"/>
      <c r="FE108" s="237"/>
      <c r="FF108" s="237"/>
      <c r="FG108" s="237"/>
      <c r="FH108" s="237"/>
      <c r="FI108" s="237"/>
      <c r="FJ108" s="237"/>
      <c r="FK108" s="237"/>
      <c r="FL108" s="237"/>
      <c r="FM108" s="237"/>
      <c r="FN108" s="237"/>
      <c r="FO108" s="237"/>
      <c r="FP108" s="237"/>
      <c r="FQ108" s="237"/>
      <c r="FR108" s="237"/>
      <c r="FS108" s="237"/>
      <c r="FT108" s="237"/>
      <c r="FU108" s="237"/>
      <c r="FV108" s="237"/>
      <c r="FW108" s="237"/>
      <c r="FX108" s="237"/>
      <c r="FY108" s="237"/>
      <c r="FZ108" s="237"/>
      <c r="GA108" s="237"/>
      <c r="GB108" s="237"/>
      <c r="GC108" s="237"/>
      <c r="GD108" s="237"/>
      <c r="GE108" s="237"/>
      <c r="GF108" s="237"/>
      <c r="GG108" s="237"/>
      <c r="GH108" s="237"/>
      <c r="GI108" s="237"/>
      <c r="GJ108" s="237"/>
      <c r="GK108" s="237"/>
      <c r="GL108" s="237"/>
      <c r="GM108" s="237"/>
      <c r="GN108" s="237"/>
      <c r="GO108" s="237"/>
      <c r="GP108" s="237"/>
      <c r="GQ108" s="237"/>
      <c r="GR108" s="237"/>
      <c r="GS108" s="237"/>
      <c r="GT108" s="237"/>
      <c r="GU108" s="237"/>
      <c r="GV108" s="237"/>
      <c r="GW108" s="237"/>
      <c r="GX108" s="237"/>
      <c r="GY108" s="237"/>
      <c r="GZ108" s="237"/>
    </row>
    <row r="109" spans="7:208" s="5" customFormat="1">
      <c r="G109" s="167"/>
      <c r="H109" s="118"/>
      <c r="I109" s="188" t="s">
        <v>667</v>
      </c>
      <c r="J109" s="188"/>
      <c r="K109" s="188"/>
      <c r="L109" s="532">
        <v>0</v>
      </c>
      <c r="M109" s="492">
        <v>0</v>
      </c>
      <c r="N109" s="492">
        <v>0</v>
      </c>
      <c r="O109" s="492">
        <v>0</v>
      </c>
      <c r="P109" s="492">
        <v>0</v>
      </c>
      <c r="Q109" s="492">
        <v>0</v>
      </c>
      <c r="R109" s="492">
        <v>0</v>
      </c>
      <c r="S109" s="492">
        <v>0</v>
      </c>
      <c r="T109" s="492">
        <v>0</v>
      </c>
      <c r="U109" s="492">
        <v>0</v>
      </c>
      <c r="V109" s="492">
        <v>24925927.968999997</v>
      </c>
      <c r="W109" s="492">
        <v>29178395.783908639</v>
      </c>
      <c r="X109" s="492">
        <v>36503151.537912421</v>
      </c>
      <c r="Y109" s="492">
        <v>39269084.746522084</v>
      </c>
      <c r="Z109" s="492">
        <v>52204542.630996764</v>
      </c>
      <c r="AA109" s="492">
        <v>59375124.497248985</v>
      </c>
      <c r="AB109" s="492">
        <v>68903626.674600989</v>
      </c>
      <c r="AC109" s="492">
        <v>75993161.264138535</v>
      </c>
      <c r="AD109" s="492">
        <v>81337546.679135695</v>
      </c>
      <c r="AE109" s="492">
        <v>86320088.843627959</v>
      </c>
      <c r="AF109" s="492">
        <v>89816775.763143644</v>
      </c>
      <c r="AG109" s="492">
        <v>93497326.310224921</v>
      </c>
      <c r="AH109" s="492">
        <v>102134491.81087503</v>
      </c>
      <c r="AI109" s="492">
        <v>104060959.50633775</v>
      </c>
      <c r="AJ109" s="492">
        <v>108886351.57588919</v>
      </c>
      <c r="AK109" s="492">
        <v>114231366.35429096</v>
      </c>
      <c r="AL109" s="590">
        <v>119873324.25072517</v>
      </c>
      <c r="AM109" s="237"/>
      <c r="AN109" s="237"/>
      <c r="AO109" s="237"/>
      <c r="AP109" s="237"/>
      <c r="AQ109" s="237"/>
      <c r="AR109" s="237"/>
      <c r="AS109" s="237"/>
      <c r="AT109" s="237"/>
      <c r="AU109" s="237"/>
      <c r="AV109" s="237"/>
      <c r="AW109" s="237"/>
      <c r="AX109" s="237"/>
      <c r="AY109" s="237"/>
      <c r="AZ109" s="237"/>
      <c r="BA109" s="237"/>
      <c r="BB109" s="237"/>
      <c r="BC109" s="237"/>
      <c r="BD109" s="237"/>
      <c r="BE109" s="237"/>
      <c r="BF109" s="237"/>
      <c r="BG109" s="237"/>
      <c r="BH109" s="237"/>
      <c r="BI109" s="237"/>
      <c r="BJ109" s="237"/>
      <c r="BK109" s="237"/>
      <c r="BL109" s="237"/>
      <c r="BM109" s="237"/>
      <c r="BN109" s="237"/>
      <c r="BO109" s="237"/>
      <c r="BP109" s="237"/>
      <c r="BQ109" s="237"/>
      <c r="BR109" s="237"/>
      <c r="BS109" s="237"/>
      <c r="BT109" s="237"/>
      <c r="BU109" s="237"/>
      <c r="BV109" s="237"/>
      <c r="BW109" s="237"/>
      <c r="BX109" s="237"/>
      <c r="BY109" s="237"/>
      <c r="BZ109" s="237"/>
      <c r="CA109" s="237"/>
      <c r="CB109" s="237"/>
      <c r="CC109" s="237"/>
      <c r="CD109" s="237"/>
      <c r="CE109" s="237"/>
      <c r="CF109" s="237"/>
      <c r="CG109" s="237"/>
      <c r="CH109" s="237"/>
      <c r="CI109" s="237"/>
      <c r="CJ109" s="237"/>
      <c r="CK109" s="237"/>
      <c r="CL109" s="237"/>
      <c r="CM109" s="237"/>
      <c r="CN109" s="237"/>
      <c r="CO109" s="237"/>
      <c r="CP109" s="237"/>
      <c r="CQ109" s="237"/>
      <c r="CR109" s="237"/>
      <c r="CS109" s="237"/>
      <c r="CT109" s="237"/>
      <c r="CU109" s="237"/>
      <c r="CV109" s="237"/>
      <c r="CW109" s="237"/>
      <c r="CX109" s="237"/>
      <c r="CY109" s="237"/>
      <c r="CZ109" s="237"/>
      <c r="DA109" s="237"/>
      <c r="DB109" s="237"/>
      <c r="DC109" s="237"/>
      <c r="DD109" s="237"/>
      <c r="DE109" s="237"/>
      <c r="DF109" s="237"/>
      <c r="DG109" s="237"/>
      <c r="DH109" s="237"/>
      <c r="DI109" s="237"/>
      <c r="DJ109" s="237"/>
      <c r="DK109" s="237"/>
      <c r="DL109" s="237"/>
      <c r="DM109" s="237"/>
      <c r="DN109" s="237"/>
      <c r="DO109" s="237"/>
      <c r="DP109" s="237"/>
      <c r="DQ109" s="237"/>
      <c r="DR109" s="237"/>
      <c r="DS109" s="237"/>
      <c r="DT109" s="237"/>
      <c r="DU109" s="237"/>
      <c r="DV109" s="237"/>
      <c r="DW109" s="237"/>
      <c r="DX109" s="237"/>
      <c r="DY109" s="237"/>
      <c r="DZ109" s="237"/>
      <c r="EA109" s="237"/>
      <c r="EB109" s="237"/>
      <c r="EC109" s="237"/>
      <c r="ED109" s="237"/>
      <c r="EE109" s="237"/>
      <c r="EF109" s="237"/>
      <c r="EG109" s="237"/>
      <c r="EH109" s="237"/>
      <c r="EI109" s="237"/>
      <c r="EJ109" s="237"/>
      <c r="EK109" s="237"/>
      <c r="EL109" s="237"/>
      <c r="EM109" s="237"/>
      <c r="EN109" s="237"/>
      <c r="EO109" s="237"/>
      <c r="EP109" s="237"/>
      <c r="EQ109" s="237"/>
      <c r="ER109" s="237"/>
      <c r="ES109" s="237"/>
      <c r="ET109" s="237"/>
      <c r="EU109" s="237"/>
      <c r="EV109" s="237"/>
      <c r="EW109" s="237"/>
      <c r="EX109" s="237"/>
      <c r="EY109" s="237"/>
      <c r="EZ109" s="237"/>
      <c r="FA109" s="237"/>
      <c r="FB109" s="237"/>
      <c r="FC109" s="237"/>
      <c r="FD109" s="237"/>
      <c r="FE109" s="237"/>
      <c r="FF109" s="237"/>
      <c r="FG109" s="237"/>
      <c r="FH109" s="237"/>
      <c r="FI109" s="237"/>
      <c r="FJ109" s="237"/>
      <c r="FK109" s="237"/>
      <c r="FL109" s="237"/>
      <c r="FM109" s="237"/>
      <c r="FN109" s="237"/>
      <c r="FO109" s="237"/>
      <c r="FP109" s="237"/>
      <c r="FQ109" s="237"/>
      <c r="FR109" s="237"/>
      <c r="FS109" s="237"/>
      <c r="FT109" s="237"/>
      <c r="FU109" s="237"/>
      <c r="FV109" s="237"/>
      <c r="FW109" s="237"/>
      <c r="FX109" s="237"/>
      <c r="FY109" s="237"/>
      <c r="FZ109" s="237"/>
      <c r="GA109" s="237"/>
      <c r="GB109" s="237"/>
      <c r="GC109" s="237"/>
      <c r="GD109" s="237"/>
      <c r="GE109" s="237"/>
      <c r="GF109" s="237"/>
      <c r="GG109" s="237"/>
      <c r="GH109" s="237"/>
      <c r="GI109" s="237"/>
      <c r="GJ109" s="237"/>
      <c r="GK109" s="237"/>
      <c r="GL109" s="237"/>
      <c r="GM109" s="237"/>
      <c r="GN109" s="237"/>
      <c r="GO109" s="237"/>
      <c r="GP109" s="237"/>
      <c r="GQ109" s="237"/>
      <c r="GR109" s="237"/>
      <c r="GS109" s="237"/>
      <c r="GT109" s="237"/>
      <c r="GU109" s="237"/>
      <c r="GV109" s="237"/>
      <c r="GW109" s="237"/>
      <c r="GX109" s="237"/>
      <c r="GY109" s="237"/>
      <c r="GZ109" s="237"/>
    </row>
    <row r="110" spans="7:208" s="5" customFormat="1">
      <c r="G110" s="167"/>
      <c r="H110" s="118"/>
      <c r="I110" s="188"/>
      <c r="J110" s="188"/>
      <c r="K110" s="188"/>
      <c r="L110" s="532"/>
      <c r="M110" s="492"/>
      <c r="N110" s="492"/>
      <c r="O110" s="492"/>
      <c r="P110" s="492"/>
      <c r="Q110" s="492"/>
      <c r="R110" s="492"/>
      <c r="S110" s="492"/>
      <c r="T110" s="492"/>
      <c r="U110" s="492"/>
      <c r="V110" s="492"/>
      <c r="W110" s="492"/>
      <c r="X110" s="492"/>
      <c r="Y110" s="492"/>
      <c r="Z110" s="492"/>
      <c r="AA110" s="492"/>
      <c r="AB110" s="492"/>
      <c r="AC110" s="492"/>
      <c r="AD110" s="492"/>
      <c r="AE110" s="492"/>
      <c r="AF110" s="492"/>
      <c r="AG110" s="492"/>
      <c r="AH110" s="492"/>
      <c r="AI110" s="492"/>
      <c r="AJ110" s="492"/>
      <c r="AK110" s="492"/>
      <c r="AL110" s="590"/>
      <c r="AM110" s="237"/>
      <c r="AN110" s="237"/>
      <c r="AO110" s="237"/>
      <c r="AP110" s="237"/>
      <c r="AQ110" s="237"/>
      <c r="AR110" s="237"/>
      <c r="AS110" s="237"/>
      <c r="AT110" s="237"/>
      <c r="AU110" s="237"/>
      <c r="AV110" s="237"/>
      <c r="AW110" s="237"/>
      <c r="AX110" s="237"/>
      <c r="AY110" s="237"/>
      <c r="AZ110" s="237"/>
      <c r="BA110" s="237"/>
      <c r="BB110" s="237"/>
      <c r="BC110" s="237"/>
      <c r="BD110" s="237"/>
      <c r="BE110" s="237"/>
      <c r="BF110" s="237"/>
      <c r="BG110" s="237"/>
      <c r="BH110" s="237"/>
      <c r="BI110" s="237"/>
      <c r="BJ110" s="237"/>
      <c r="BK110" s="237"/>
      <c r="BL110" s="237"/>
      <c r="BM110" s="237"/>
      <c r="BN110" s="237"/>
      <c r="BO110" s="237"/>
      <c r="BP110" s="237"/>
      <c r="BQ110" s="237"/>
      <c r="BR110" s="237"/>
      <c r="BS110" s="237"/>
      <c r="BT110" s="237"/>
      <c r="BU110" s="237"/>
      <c r="BV110" s="237"/>
      <c r="BW110" s="237"/>
      <c r="BX110" s="237"/>
      <c r="BY110" s="237"/>
      <c r="BZ110" s="237"/>
      <c r="CA110" s="237"/>
      <c r="CB110" s="237"/>
      <c r="CC110" s="237"/>
      <c r="CD110" s="237"/>
      <c r="CE110" s="237"/>
      <c r="CF110" s="237"/>
      <c r="CG110" s="237"/>
      <c r="CH110" s="237"/>
      <c r="CI110" s="237"/>
      <c r="CJ110" s="237"/>
      <c r="CK110" s="237"/>
      <c r="CL110" s="237"/>
      <c r="CM110" s="237"/>
      <c r="CN110" s="237"/>
      <c r="CO110" s="237"/>
      <c r="CP110" s="237"/>
      <c r="CQ110" s="237"/>
      <c r="CR110" s="237"/>
      <c r="CS110" s="237"/>
      <c r="CT110" s="237"/>
      <c r="CU110" s="237"/>
      <c r="CV110" s="237"/>
      <c r="CW110" s="237"/>
      <c r="CX110" s="237"/>
      <c r="CY110" s="237"/>
      <c r="CZ110" s="237"/>
      <c r="DA110" s="237"/>
      <c r="DB110" s="237"/>
      <c r="DC110" s="237"/>
      <c r="DD110" s="237"/>
      <c r="DE110" s="237"/>
      <c r="DF110" s="237"/>
      <c r="DG110" s="237"/>
      <c r="DH110" s="237"/>
      <c r="DI110" s="237"/>
      <c r="DJ110" s="237"/>
      <c r="DK110" s="237"/>
      <c r="DL110" s="237"/>
      <c r="DM110" s="237"/>
      <c r="DN110" s="237"/>
      <c r="DO110" s="237"/>
      <c r="DP110" s="237"/>
      <c r="DQ110" s="237"/>
      <c r="DR110" s="237"/>
      <c r="DS110" s="237"/>
      <c r="DT110" s="237"/>
      <c r="DU110" s="237"/>
      <c r="DV110" s="237"/>
      <c r="DW110" s="237"/>
      <c r="DX110" s="237"/>
      <c r="DY110" s="237"/>
      <c r="DZ110" s="237"/>
      <c r="EA110" s="237"/>
      <c r="EB110" s="237"/>
      <c r="EC110" s="237"/>
      <c r="ED110" s="237"/>
      <c r="EE110" s="237"/>
      <c r="EF110" s="237"/>
      <c r="EG110" s="237"/>
      <c r="EH110" s="237"/>
      <c r="EI110" s="237"/>
      <c r="EJ110" s="237"/>
      <c r="EK110" s="237"/>
      <c r="EL110" s="237"/>
      <c r="EM110" s="237"/>
      <c r="EN110" s="237"/>
      <c r="EO110" s="237"/>
      <c r="EP110" s="237"/>
      <c r="EQ110" s="237"/>
      <c r="ER110" s="237"/>
      <c r="ES110" s="237"/>
      <c r="ET110" s="237"/>
      <c r="EU110" s="237"/>
      <c r="EV110" s="237"/>
      <c r="EW110" s="237"/>
      <c r="EX110" s="237"/>
      <c r="EY110" s="237"/>
      <c r="EZ110" s="237"/>
      <c r="FA110" s="237"/>
      <c r="FB110" s="237"/>
      <c r="FC110" s="237"/>
      <c r="FD110" s="237"/>
      <c r="FE110" s="237"/>
      <c r="FF110" s="237"/>
      <c r="FG110" s="237"/>
      <c r="FH110" s="237"/>
      <c r="FI110" s="237"/>
      <c r="FJ110" s="237"/>
      <c r="FK110" s="237"/>
      <c r="FL110" s="237"/>
      <c r="FM110" s="237"/>
      <c r="FN110" s="237"/>
      <c r="FO110" s="237"/>
      <c r="FP110" s="237"/>
      <c r="FQ110" s="237"/>
      <c r="FR110" s="237"/>
      <c r="FS110" s="237"/>
      <c r="FT110" s="237"/>
      <c r="FU110" s="237"/>
      <c r="FV110" s="237"/>
      <c r="FW110" s="237"/>
      <c r="FX110" s="237"/>
      <c r="FY110" s="237"/>
      <c r="FZ110" s="237"/>
      <c r="GA110" s="237"/>
      <c r="GB110" s="237"/>
      <c r="GC110" s="237"/>
      <c r="GD110" s="237"/>
      <c r="GE110" s="237"/>
      <c r="GF110" s="237"/>
      <c r="GG110" s="237"/>
      <c r="GH110" s="237"/>
      <c r="GI110" s="237"/>
      <c r="GJ110" s="237"/>
      <c r="GK110" s="237"/>
      <c r="GL110" s="237"/>
      <c r="GM110" s="237"/>
      <c r="GN110" s="237"/>
      <c r="GO110" s="237"/>
      <c r="GP110" s="237"/>
      <c r="GQ110" s="237"/>
      <c r="GR110" s="237"/>
      <c r="GS110" s="237"/>
      <c r="GT110" s="237"/>
      <c r="GU110" s="237"/>
      <c r="GV110" s="237"/>
      <c r="GW110" s="237"/>
      <c r="GX110" s="237"/>
      <c r="GY110" s="237"/>
      <c r="GZ110" s="237"/>
    </row>
    <row r="111" spans="7:208" s="5" customFormat="1">
      <c r="G111" s="181"/>
      <c r="H111" s="182" t="s">
        <v>31</v>
      </c>
      <c r="I111" s="188"/>
      <c r="J111" s="188"/>
      <c r="K111" s="188"/>
      <c r="L111" s="532">
        <v>0</v>
      </c>
      <c r="M111" s="492">
        <v>0</v>
      </c>
      <c r="N111" s="492">
        <v>0</v>
      </c>
      <c r="O111" s="492">
        <v>0</v>
      </c>
      <c r="P111" s="492">
        <v>0</v>
      </c>
      <c r="Q111" s="492">
        <v>0</v>
      </c>
      <c r="R111" s="492">
        <v>0</v>
      </c>
      <c r="S111" s="492">
        <v>0</v>
      </c>
      <c r="T111" s="492">
        <v>0</v>
      </c>
      <c r="U111" s="492">
        <v>0</v>
      </c>
      <c r="V111" s="492">
        <v>76533695.099999994</v>
      </c>
      <c r="W111" s="492">
        <v>65524619.860991254</v>
      </c>
      <c r="X111" s="492">
        <v>66451886.271581158</v>
      </c>
      <c r="Y111" s="492">
        <v>59646719.750613563</v>
      </c>
      <c r="Z111" s="492">
        <v>54915360.292394809</v>
      </c>
      <c r="AA111" s="492">
        <v>56467329.908845074</v>
      </c>
      <c r="AB111" s="492">
        <v>57858047.408728547</v>
      </c>
      <c r="AC111" s="492">
        <v>58917307.30513455</v>
      </c>
      <c r="AD111" s="492">
        <v>60234397.662097163</v>
      </c>
      <c r="AE111" s="492">
        <v>61709807.541812427</v>
      </c>
      <c r="AF111" s="492">
        <v>63228322.036678903</v>
      </c>
      <c r="AG111" s="492">
        <v>64791388.088608086</v>
      </c>
      <c r="AH111" s="492">
        <v>64297887.764040865</v>
      </c>
      <c r="AI111" s="492">
        <v>65220508.775802337</v>
      </c>
      <c r="AJ111" s="492">
        <v>66882067.212633133</v>
      </c>
      <c r="AK111" s="492">
        <v>68594720.689839393</v>
      </c>
      <c r="AL111" s="590">
        <v>70360228.853639141</v>
      </c>
      <c r="AM111" s="237"/>
      <c r="AN111" s="237"/>
      <c r="AO111" s="237"/>
      <c r="AP111" s="237"/>
      <c r="AQ111" s="237"/>
      <c r="AR111" s="237"/>
      <c r="AS111" s="237"/>
      <c r="AT111" s="237"/>
      <c r="AU111" s="237"/>
      <c r="AV111" s="237"/>
      <c r="AW111" s="237"/>
      <c r="AX111" s="237"/>
      <c r="AY111" s="237"/>
      <c r="AZ111" s="237"/>
      <c r="BA111" s="237"/>
      <c r="BB111" s="237"/>
      <c r="BC111" s="237"/>
      <c r="BD111" s="237"/>
      <c r="BE111" s="237"/>
      <c r="BF111" s="237"/>
      <c r="BG111" s="237"/>
      <c r="BH111" s="237"/>
      <c r="BI111" s="237"/>
      <c r="BJ111" s="237"/>
      <c r="BK111" s="237"/>
      <c r="BL111" s="237"/>
      <c r="BM111" s="237"/>
      <c r="BN111" s="237"/>
      <c r="BO111" s="237"/>
      <c r="BP111" s="237"/>
      <c r="BQ111" s="237"/>
      <c r="BR111" s="237"/>
      <c r="BS111" s="237"/>
      <c r="BT111" s="237"/>
      <c r="BU111" s="237"/>
      <c r="BV111" s="237"/>
      <c r="BW111" s="237"/>
      <c r="BX111" s="237"/>
      <c r="BY111" s="237"/>
      <c r="BZ111" s="237"/>
      <c r="CA111" s="237"/>
      <c r="CB111" s="237"/>
      <c r="CC111" s="237"/>
      <c r="CD111" s="237"/>
      <c r="CE111" s="237"/>
      <c r="CF111" s="237"/>
      <c r="CG111" s="237"/>
      <c r="CH111" s="237"/>
      <c r="CI111" s="237"/>
      <c r="CJ111" s="237"/>
      <c r="CK111" s="237"/>
      <c r="CL111" s="237"/>
      <c r="CM111" s="237"/>
      <c r="CN111" s="237"/>
      <c r="CO111" s="237"/>
      <c r="CP111" s="237"/>
      <c r="CQ111" s="237"/>
      <c r="CR111" s="237"/>
      <c r="CS111" s="237"/>
      <c r="CT111" s="237"/>
      <c r="CU111" s="237"/>
      <c r="CV111" s="237"/>
      <c r="CW111" s="237"/>
      <c r="CX111" s="237"/>
      <c r="CY111" s="237"/>
      <c r="CZ111" s="237"/>
      <c r="DA111" s="237"/>
      <c r="DB111" s="237"/>
      <c r="DC111" s="237"/>
      <c r="DD111" s="237"/>
      <c r="DE111" s="237"/>
      <c r="DF111" s="237"/>
      <c r="DG111" s="237"/>
      <c r="DH111" s="237"/>
      <c r="DI111" s="237"/>
      <c r="DJ111" s="237"/>
      <c r="DK111" s="237"/>
      <c r="DL111" s="237"/>
      <c r="DM111" s="237"/>
      <c r="DN111" s="237"/>
      <c r="DO111" s="237"/>
      <c r="DP111" s="237"/>
      <c r="DQ111" s="237"/>
      <c r="DR111" s="237"/>
      <c r="DS111" s="237"/>
      <c r="DT111" s="237"/>
      <c r="DU111" s="237"/>
      <c r="DV111" s="237"/>
      <c r="DW111" s="237"/>
      <c r="DX111" s="237"/>
      <c r="DY111" s="237"/>
      <c r="DZ111" s="237"/>
      <c r="EA111" s="237"/>
      <c r="EB111" s="237"/>
      <c r="EC111" s="237"/>
      <c r="ED111" s="237"/>
      <c r="EE111" s="237"/>
      <c r="EF111" s="237"/>
      <c r="EG111" s="237"/>
      <c r="EH111" s="237"/>
      <c r="EI111" s="237"/>
      <c r="EJ111" s="237"/>
      <c r="EK111" s="237"/>
      <c r="EL111" s="237"/>
      <c r="EM111" s="237"/>
      <c r="EN111" s="237"/>
      <c r="EO111" s="237"/>
      <c r="EP111" s="237"/>
      <c r="EQ111" s="237"/>
      <c r="ER111" s="237"/>
      <c r="ES111" s="237"/>
      <c r="ET111" s="237"/>
      <c r="EU111" s="237"/>
      <c r="EV111" s="237"/>
      <c r="EW111" s="237"/>
      <c r="EX111" s="237"/>
      <c r="EY111" s="237"/>
      <c r="EZ111" s="237"/>
      <c r="FA111" s="237"/>
      <c r="FB111" s="237"/>
      <c r="FC111" s="237"/>
      <c r="FD111" s="237"/>
      <c r="FE111" s="237"/>
      <c r="FF111" s="237"/>
      <c r="FG111" s="237"/>
      <c r="FH111" s="237"/>
      <c r="FI111" s="237"/>
      <c r="FJ111" s="237"/>
      <c r="FK111" s="237"/>
      <c r="FL111" s="237"/>
      <c r="FM111" s="237"/>
      <c r="FN111" s="237"/>
      <c r="FO111" s="237"/>
      <c r="FP111" s="237"/>
      <c r="FQ111" s="237"/>
      <c r="FR111" s="237"/>
      <c r="FS111" s="237"/>
      <c r="FT111" s="237"/>
      <c r="FU111" s="237"/>
      <c r="FV111" s="237"/>
      <c r="FW111" s="237"/>
      <c r="FX111" s="237"/>
      <c r="FY111" s="237"/>
      <c r="FZ111" s="237"/>
      <c r="GA111" s="237"/>
      <c r="GB111" s="237"/>
      <c r="GC111" s="237"/>
      <c r="GD111" s="237"/>
      <c r="GE111" s="237"/>
      <c r="GF111" s="237"/>
      <c r="GG111" s="237"/>
      <c r="GH111" s="237"/>
      <c r="GI111" s="237"/>
      <c r="GJ111" s="237"/>
      <c r="GK111" s="237"/>
      <c r="GL111" s="237"/>
      <c r="GM111" s="237"/>
      <c r="GN111" s="237"/>
      <c r="GO111" s="237"/>
      <c r="GP111" s="237"/>
      <c r="GQ111" s="237"/>
      <c r="GR111" s="237"/>
      <c r="GS111" s="237"/>
      <c r="GT111" s="237"/>
      <c r="GU111" s="237"/>
      <c r="GV111" s="237"/>
      <c r="GW111" s="237"/>
      <c r="GX111" s="237"/>
      <c r="GY111" s="237"/>
      <c r="GZ111" s="237"/>
    </row>
    <row r="112" spans="7:208" s="5" customFormat="1">
      <c r="G112" s="167"/>
      <c r="H112" s="118"/>
      <c r="I112" s="188"/>
      <c r="J112" s="188"/>
      <c r="K112" s="188"/>
      <c r="L112" s="532"/>
      <c r="M112" s="492"/>
      <c r="N112" s="492"/>
      <c r="O112" s="492"/>
      <c r="P112" s="492"/>
      <c r="Q112" s="492"/>
      <c r="R112" s="492"/>
      <c r="S112" s="492"/>
      <c r="T112" s="492"/>
      <c r="U112" s="492"/>
      <c r="V112" s="492"/>
      <c r="W112" s="492"/>
      <c r="X112" s="492"/>
      <c r="Y112" s="492"/>
      <c r="Z112" s="492"/>
      <c r="AA112" s="492"/>
      <c r="AB112" s="492"/>
      <c r="AC112" s="492"/>
      <c r="AD112" s="492"/>
      <c r="AE112" s="492"/>
      <c r="AF112" s="492"/>
      <c r="AG112" s="492"/>
      <c r="AH112" s="492"/>
      <c r="AI112" s="492"/>
      <c r="AJ112" s="492"/>
      <c r="AK112" s="492"/>
      <c r="AL112" s="590"/>
      <c r="AM112" s="237"/>
      <c r="AN112" s="237"/>
      <c r="AO112" s="237"/>
      <c r="AP112" s="237"/>
      <c r="AQ112" s="237"/>
      <c r="AR112" s="237"/>
      <c r="AS112" s="237"/>
      <c r="AT112" s="237"/>
      <c r="AU112" s="237"/>
      <c r="AV112" s="237"/>
      <c r="AW112" s="237"/>
      <c r="AX112" s="237"/>
      <c r="AY112" s="237"/>
      <c r="AZ112" s="237"/>
      <c r="BA112" s="237"/>
      <c r="BB112" s="237"/>
      <c r="BC112" s="237"/>
      <c r="BD112" s="237"/>
      <c r="BE112" s="237"/>
      <c r="BF112" s="237"/>
      <c r="BG112" s="237"/>
      <c r="BH112" s="237"/>
      <c r="BI112" s="237"/>
      <c r="BJ112" s="237"/>
      <c r="BK112" s="237"/>
      <c r="BL112" s="237"/>
      <c r="BM112" s="237"/>
      <c r="BN112" s="237"/>
      <c r="BO112" s="237"/>
      <c r="BP112" s="237"/>
      <c r="BQ112" s="237"/>
      <c r="BR112" s="237"/>
      <c r="BS112" s="237"/>
      <c r="BT112" s="237"/>
      <c r="BU112" s="237"/>
      <c r="BV112" s="237"/>
      <c r="BW112" s="237"/>
      <c r="BX112" s="237"/>
      <c r="BY112" s="237"/>
      <c r="BZ112" s="237"/>
      <c r="CA112" s="237"/>
      <c r="CB112" s="237"/>
      <c r="CC112" s="237"/>
      <c r="CD112" s="237"/>
      <c r="CE112" s="237"/>
      <c r="CF112" s="237"/>
      <c r="CG112" s="237"/>
      <c r="CH112" s="237"/>
      <c r="CI112" s="237"/>
      <c r="CJ112" s="237"/>
      <c r="CK112" s="237"/>
      <c r="CL112" s="237"/>
      <c r="CM112" s="237"/>
      <c r="CN112" s="237"/>
      <c r="CO112" s="237"/>
      <c r="CP112" s="237"/>
      <c r="CQ112" s="237"/>
      <c r="CR112" s="237"/>
      <c r="CS112" s="237"/>
      <c r="CT112" s="237"/>
      <c r="CU112" s="237"/>
      <c r="CV112" s="237"/>
      <c r="CW112" s="237"/>
      <c r="CX112" s="237"/>
      <c r="CY112" s="237"/>
      <c r="CZ112" s="237"/>
      <c r="DA112" s="237"/>
      <c r="DB112" s="237"/>
      <c r="DC112" s="237"/>
      <c r="DD112" s="237"/>
      <c r="DE112" s="237"/>
      <c r="DF112" s="237"/>
      <c r="DG112" s="237"/>
      <c r="DH112" s="237"/>
      <c r="DI112" s="237"/>
      <c r="DJ112" s="237"/>
      <c r="DK112" s="237"/>
      <c r="DL112" s="237"/>
      <c r="DM112" s="237"/>
      <c r="DN112" s="237"/>
      <c r="DO112" s="237"/>
      <c r="DP112" s="237"/>
      <c r="DQ112" s="237"/>
      <c r="DR112" s="237"/>
      <c r="DS112" s="237"/>
      <c r="DT112" s="237"/>
      <c r="DU112" s="237"/>
      <c r="DV112" s="237"/>
      <c r="DW112" s="237"/>
      <c r="DX112" s="237"/>
      <c r="DY112" s="237"/>
      <c r="DZ112" s="237"/>
      <c r="EA112" s="237"/>
      <c r="EB112" s="237"/>
      <c r="EC112" s="237"/>
      <c r="ED112" s="237"/>
      <c r="EE112" s="237"/>
      <c r="EF112" s="237"/>
      <c r="EG112" s="237"/>
      <c r="EH112" s="237"/>
      <c r="EI112" s="237"/>
      <c r="EJ112" s="237"/>
      <c r="EK112" s="237"/>
      <c r="EL112" s="237"/>
      <c r="EM112" s="237"/>
      <c r="EN112" s="237"/>
      <c r="EO112" s="237"/>
      <c r="EP112" s="237"/>
      <c r="EQ112" s="237"/>
      <c r="ER112" s="237"/>
      <c r="ES112" s="237"/>
      <c r="ET112" s="237"/>
      <c r="EU112" s="237"/>
      <c r="EV112" s="237"/>
      <c r="EW112" s="237"/>
      <c r="EX112" s="237"/>
      <c r="EY112" s="237"/>
      <c r="EZ112" s="237"/>
      <c r="FA112" s="237"/>
      <c r="FB112" s="237"/>
      <c r="FC112" s="237"/>
      <c r="FD112" s="237"/>
      <c r="FE112" s="237"/>
      <c r="FF112" s="237"/>
      <c r="FG112" s="237"/>
      <c r="FH112" s="237"/>
      <c r="FI112" s="237"/>
      <c r="FJ112" s="237"/>
      <c r="FK112" s="237"/>
      <c r="FL112" s="237"/>
      <c r="FM112" s="237"/>
      <c r="FN112" s="237"/>
      <c r="FO112" s="237"/>
      <c r="FP112" s="237"/>
      <c r="FQ112" s="237"/>
      <c r="FR112" s="237"/>
      <c r="FS112" s="237"/>
      <c r="FT112" s="237"/>
      <c r="FU112" s="237"/>
      <c r="FV112" s="237"/>
      <c r="FW112" s="237"/>
      <c r="FX112" s="237"/>
      <c r="FY112" s="237"/>
      <c r="FZ112" s="237"/>
      <c r="GA112" s="237"/>
      <c r="GB112" s="237"/>
      <c r="GC112" s="237"/>
      <c r="GD112" s="237"/>
      <c r="GE112" s="237"/>
      <c r="GF112" s="237"/>
      <c r="GG112" s="237"/>
      <c r="GH112" s="237"/>
      <c r="GI112" s="237"/>
      <c r="GJ112" s="237"/>
      <c r="GK112" s="237"/>
      <c r="GL112" s="237"/>
      <c r="GM112" s="237"/>
      <c r="GN112" s="237"/>
      <c r="GO112" s="237"/>
      <c r="GP112" s="237"/>
      <c r="GQ112" s="237"/>
      <c r="GR112" s="237"/>
      <c r="GS112" s="237"/>
      <c r="GT112" s="237"/>
      <c r="GU112" s="237"/>
      <c r="GV112" s="237"/>
      <c r="GW112" s="237"/>
      <c r="GX112" s="237"/>
      <c r="GY112" s="237"/>
      <c r="GZ112" s="237"/>
    </row>
    <row r="113" spans="3:208" s="5" customFormat="1">
      <c r="C113" s="237"/>
      <c r="D113" s="29"/>
      <c r="G113" s="167"/>
      <c r="H113" s="118" t="s">
        <v>675</v>
      </c>
      <c r="I113" s="188"/>
      <c r="J113" s="188"/>
      <c r="K113" s="188"/>
      <c r="L113" s="532"/>
      <c r="M113" s="492"/>
      <c r="N113" s="492"/>
      <c r="O113" s="492"/>
      <c r="P113" s="492"/>
      <c r="Q113" s="492"/>
      <c r="R113" s="492"/>
      <c r="S113" s="492"/>
      <c r="T113" s="492"/>
      <c r="U113" s="492"/>
      <c r="V113" s="492"/>
      <c r="W113" s="492"/>
      <c r="X113" s="492"/>
      <c r="Y113" s="492"/>
      <c r="Z113" s="492"/>
      <c r="AA113" s="492"/>
      <c r="AB113" s="492"/>
      <c r="AC113" s="492"/>
      <c r="AD113" s="492"/>
      <c r="AE113" s="492"/>
      <c r="AF113" s="492"/>
      <c r="AG113" s="492"/>
      <c r="AH113" s="492"/>
      <c r="AI113" s="492"/>
      <c r="AJ113" s="492"/>
      <c r="AK113" s="492"/>
      <c r="AL113" s="590"/>
      <c r="AM113" s="237"/>
      <c r="AN113" s="237"/>
      <c r="AO113" s="237"/>
      <c r="AP113" s="237"/>
      <c r="AQ113" s="237"/>
      <c r="AR113" s="237"/>
      <c r="AS113" s="237"/>
      <c r="AT113" s="237"/>
      <c r="AU113" s="237"/>
      <c r="AV113" s="237"/>
      <c r="AW113" s="237"/>
      <c r="AX113" s="237"/>
      <c r="AY113" s="237"/>
      <c r="AZ113" s="237"/>
      <c r="BA113" s="237"/>
      <c r="BB113" s="237"/>
      <c r="BC113" s="237"/>
      <c r="BD113" s="237"/>
      <c r="BE113" s="237"/>
      <c r="BF113" s="237"/>
      <c r="BG113" s="237"/>
      <c r="BH113" s="237"/>
      <c r="BI113" s="237"/>
      <c r="BJ113" s="237"/>
      <c r="BK113" s="237"/>
      <c r="BL113" s="237"/>
      <c r="BM113" s="237"/>
      <c r="BN113" s="237"/>
      <c r="BO113" s="237"/>
      <c r="BP113" s="237"/>
      <c r="BQ113" s="237"/>
      <c r="BR113" s="237"/>
      <c r="BS113" s="237"/>
      <c r="BT113" s="237"/>
      <c r="BU113" s="237"/>
      <c r="BV113" s="237"/>
      <c r="BW113" s="237"/>
      <c r="BX113" s="237"/>
      <c r="BY113" s="237"/>
      <c r="BZ113" s="237"/>
      <c r="CA113" s="237"/>
      <c r="CB113" s="237"/>
      <c r="CC113" s="237"/>
      <c r="CD113" s="237"/>
      <c r="CE113" s="237"/>
      <c r="CF113" s="237"/>
      <c r="CG113" s="237"/>
      <c r="CH113" s="237"/>
      <c r="CI113" s="237"/>
      <c r="CJ113" s="237"/>
      <c r="CK113" s="237"/>
      <c r="CL113" s="237"/>
      <c r="CM113" s="237"/>
      <c r="CN113" s="237"/>
      <c r="CO113" s="237"/>
      <c r="CP113" s="237"/>
      <c r="CQ113" s="237"/>
      <c r="CR113" s="237"/>
      <c r="CS113" s="237"/>
      <c r="CT113" s="237"/>
      <c r="CU113" s="237"/>
      <c r="CV113" s="237"/>
      <c r="CW113" s="237"/>
      <c r="CX113" s="237"/>
      <c r="CY113" s="237"/>
      <c r="CZ113" s="237"/>
      <c r="DA113" s="237"/>
      <c r="DB113" s="237"/>
      <c r="DC113" s="237"/>
      <c r="DD113" s="237"/>
      <c r="DE113" s="237"/>
      <c r="DF113" s="237"/>
      <c r="DG113" s="237"/>
      <c r="DH113" s="237"/>
      <c r="DI113" s="237"/>
      <c r="DJ113" s="237"/>
      <c r="DK113" s="237"/>
      <c r="DL113" s="237"/>
      <c r="DM113" s="237"/>
      <c r="DN113" s="237"/>
      <c r="DO113" s="237"/>
      <c r="DP113" s="237"/>
      <c r="DQ113" s="237"/>
      <c r="DR113" s="237"/>
      <c r="DS113" s="237"/>
      <c r="DT113" s="237"/>
      <c r="DU113" s="237"/>
      <c r="DV113" s="237"/>
      <c r="DW113" s="237"/>
      <c r="DX113" s="237"/>
      <c r="DY113" s="237"/>
      <c r="DZ113" s="237"/>
      <c r="EA113" s="237"/>
      <c r="EB113" s="237"/>
      <c r="EC113" s="237"/>
      <c r="ED113" s="237"/>
      <c r="EE113" s="237"/>
      <c r="EF113" s="237"/>
      <c r="EG113" s="237"/>
      <c r="EH113" s="237"/>
      <c r="EI113" s="237"/>
      <c r="EJ113" s="237"/>
      <c r="EK113" s="237"/>
      <c r="EL113" s="237"/>
      <c r="EM113" s="237"/>
      <c r="EN113" s="237"/>
      <c r="EO113" s="237"/>
      <c r="EP113" s="237"/>
      <c r="EQ113" s="237"/>
      <c r="ER113" s="237"/>
      <c r="ES113" s="237"/>
      <c r="ET113" s="237"/>
      <c r="EU113" s="237"/>
      <c r="EV113" s="237"/>
      <c r="EW113" s="237"/>
      <c r="EX113" s="237"/>
      <c r="EY113" s="237"/>
      <c r="EZ113" s="237"/>
      <c r="FA113" s="237"/>
      <c r="FB113" s="237"/>
      <c r="FC113" s="237"/>
      <c r="FD113" s="237"/>
      <c r="FE113" s="237"/>
      <c r="FF113" s="237"/>
      <c r="FG113" s="237"/>
      <c r="FH113" s="237"/>
      <c r="FI113" s="237"/>
      <c r="FJ113" s="237"/>
      <c r="FK113" s="237"/>
      <c r="FL113" s="237"/>
      <c r="FM113" s="237"/>
      <c r="FN113" s="237"/>
      <c r="FO113" s="237"/>
      <c r="FP113" s="237"/>
      <c r="FQ113" s="237"/>
      <c r="FR113" s="237"/>
      <c r="FS113" s="237"/>
      <c r="FT113" s="237"/>
      <c r="FU113" s="237"/>
      <c r="FV113" s="237"/>
      <c r="FW113" s="237"/>
      <c r="FX113" s="237"/>
      <c r="FY113" s="237"/>
      <c r="FZ113" s="237"/>
      <c r="GA113" s="237"/>
      <c r="GB113" s="237"/>
      <c r="GC113" s="237"/>
      <c r="GD113" s="237"/>
      <c r="GE113" s="237"/>
      <c r="GF113" s="237"/>
      <c r="GG113" s="237"/>
      <c r="GH113" s="237"/>
      <c r="GI113" s="237"/>
      <c r="GJ113" s="237"/>
      <c r="GK113" s="237"/>
      <c r="GL113" s="237"/>
      <c r="GM113" s="237"/>
      <c r="GN113" s="237"/>
      <c r="GO113" s="237"/>
      <c r="GP113" s="237"/>
      <c r="GQ113" s="237"/>
      <c r="GR113" s="237"/>
      <c r="GS113" s="237"/>
      <c r="GT113" s="237"/>
      <c r="GU113" s="237"/>
      <c r="GV113" s="237"/>
      <c r="GW113" s="237"/>
      <c r="GX113" s="237"/>
      <c r="GY113" s="237"/>
      <c r="GZ113" s="237"/>
    </row>
    <row r="114" spans="3:208" s="5" customFormat="1">
      <c r="C114" s="237"/>
      <c r="D114" s="29"/>
      <c r="G114" s="167"/>
      <c r="H114" s="118"/>
      <c r="I114" s="188" t="s">
        <v>2969</v>
      </c>
      <c r="J114" s="188"/>
      <c r="K114" s="188"/>
      <c r="L114" s="532">
        <v>0</v>
      </c>
      <c r="M114" s="1786">
        <v>0</v>
      </c>
      <c r="N114" s="1786">
        <v>0</v>
      </c>
      <c r="O114" s="1786">
        <v>0</v>
      </c>
      <c r="P114" s="1786">
        <v>0</v>
      </c>
      <c r="Q114" s="1786">
        <v>0</v>
      </c>
      <c r="R114" s="1786">
        <v>0</v>
      </c>
      <c r="S114" s="1786">
        <v>0</v>
      </c>
      <c r="T114" s="1786">
        <v>0</v>
      </c>
      <c r="U114" s="1786">
        <v>0</v>
      </c>
      <c r="V114" s="1786">
        <v>33624336.699999996</v>
      </c>
      <c r="W114" s="1786">
        <v>42160117.654461436</v>
      </c>
      <c r="X114" s="1786">
        <v>41654767.594064496</v>
      </c>
      <c r="Y114" s="1786">
        <v>39834359.596676081</v>
      </c>
      <c r="Z114" s="1786">
        <v>39293306.308930919</v>
      </c>
      <c r="AA114" s="1786">
        <v>38549791.054911748</v>
      </c>
      <c r="AB114" s="1786">
        <v>28657631.562348261</v>
      </c>
      <c r="AC114" s="1786">
        <v>28199555.430457182</v>
      </c>
      <c r="AD114" s="1786">
        <v>28414991.677122608</v>
      </c>
      <c r="AE114" s="1786">
        <v>25816664.172261734</v>
      </c>
      <c r="AF114" s="1786">
        <v>25946291.942715116</v>
      </c>
      <c r="AG114" s="1786">
        <v>31494692.033627808</v>
      </c>
      <c r="AH114" s="1786">
        <v>34532714.793614194</v>
      </c>
      <c r="AI114" s="1786">
        <v>31805374.273919027</v>
      </c>
      <c r="AJ114" s="1786">
        <v>32097744.5372058</v>
      </c>
      <c r="AK114" s="1786">
        <v>27201285.059797361</v>
      </c>
      <c r="AL114" s="1787">
        <v>15772339.269069605</v>
      </c>
      <c r="AM114" s="237"/>
      <c r="AN114" s="237"/>
      <c r="AO114" s="237"/>
      <c r="AP114" s="237"/>
      <c r="AQ114" s="237"/>
      <c r="AR114" s="237"/>
      <c r="AS114" s="237"/>
      <c r="AT114" s="237"/>
      <c r="AU114" s="237"/>
      <c r="AV114" s="237"/>
      <c r="AW114" s="237"/>
      <c r="AX114" s="237"/>
      <c r="AY114" s="237"/>
      <c r="AZ114" s="237"/>
      <c r="BA114" s="237"/>
      <c r="BB114" s="237"/>
      <c r="BC114" s="237"/>
      <c r="BD114" s="237"/>
      <c r="BE114" s="237"/>
      <c r="BF114" s="237"/>
      <c r="BG114" s="237"/>
      <c r="BH114" s="237"/>
      <c r="BI114" s="237"/>
      <c r="BJ114" s="237"/>
      <c r="BK114" s="237"/>
      <c r="BL114" s="237"/>
      <c r="BM114" s="237"/>
      <c r="BN114" s="237"/>
      <c r="BO114" s="237"/>
      <c r="BP114" s="237"/>
      <c r="BQ114" s="237"/>
      <c r="BR114" s="237"/>
      <c r="BS114" s="237"/>
      <c r="BT114" s="237"/>
      <c r="BU114" s="237"/>
      <c r="BV114" s="237"/>
      <c r="BW114" s="237"/>
      <c r="BX114" s="237"/>
      <c r="BY114" s="237"/>
      <c r="BZ114" s="237"/>
      <c r="CA114" s="237"/>
      <c r="CB114" s="237"/>
      <c r="CC114" s="237"/>
      <c r="CD114" s="237"/>
      <c r="CE114" s="237"/>
      <c r="CF114" s="237"/>
      <c r="CG114" s="237"/>
      <c r="CH114" s="237"/>
      <c r="CI114" s="237"/>
      <c r="CJ114" s="237"/>
      <c r="CK114" s="237"/>
      <c r="CL114" s="237"/>
      <c r="CM114" s="237"/>
      <c r="CN114" s="237"/>
      <c r="CO114" s="237"/>
      <c r="CP114" s="237"/>
      <c r="CQ114" s="237"/>
      <c r="CR114" s="237"/>
      <c r="CS114" s="237"/>
      <c r="CT114" s="237"/>
      <c r="CU114" s="237"/>
      <c r="CV114" s="237"/>
      <c r="CW114" s="237"/>
      <c r="CX114" s="237"/>
      <c r="CY114" s="237"/>
      <c r="CZ114" s="237"/>
      <c r="DA114" s="237"/>
      <c r="DB114" s="237"/>
      <c r="DC114" s="237"/>
      <c r="DD114" s="237"/>
      <c r="DE114" s="237"/>
      <c r="DF114" s="237"/>
      <c r="DG114" s="237"/>
      <c r="DH114" s="237"/>
      <c r="DI114" s="237"/>
      <c r="DJ114" s="237"/>
      <c r="DK114" s="237"/>
      <c r="DL114" s="237"/>
      <c r="DM114" s="237"/>
      <c r="DN114" s="237"/>
      <c r="DO114" s="237"/>
      <c r="DP114" s="237"/>
      <c r="DQ114" s="237"/>
      <c r="DR114" s="237"/>
      <c r="DS114" s="237"/>
      <c r="DT114" s="237"/>
      <c r="DU114" s="237"/>
      <c r="DV114" s="237"/>
      <c r="DW114" s="237"/>
      <c r="DX114" s="237"/>
      <c r="DY114" s="237"/>
      <c r="DZ114" s="237"/>
      <c r="EA114" s="237"/>
      <c r="EB114" s="237"/>
      <c r="EC114" s="237"/>
      <c r="ED114" s="237"/>
      <c r="EE114" s="237"/>
      <c r="EF114" s="237"/>
      <c r="EG114" s="237"/>
      <c r="EH114" s="237"/>
      <c r="EI114" s="237"/>
      <c r="EJ114" s="237"/>
      <c r="EK114" s="237"/>
      <c r="EL114" s="237"/>
      <c r="EM114" s="237"/>
      <c r="EN114" s="237"/>
      <c r="EO114" s="237"/>
      <c r="EP114" s="237"/>
      <c r="EQ114" s="237"/>
      <c r="ER114" s="237"/>
      <c r="ES114" s="237"/>
      <c r="ET114" s="237"/>
      <c r="EU114" s="237"/>
      <c r="EV114" s="237"/>
      <c r="EW114" s="237"/>
      <c r="EX114" s="237"/>
      <c r="EY114" s="237"/>
      <c r="EZ114" s="237"/>
      <c r="FA114" s="237"/>
      <c r="FB114" s="237"/>
      <c r="FC114" s="237"/>
      <c r="FD114" s="237"/>
      <c r="FE114" s="237"/>
      <c r="FF114" s="237"/>
      <c r="FG114" s="237"/>
      <c r="FH114" s="237"/>
      <c r="FI114" s="237"/>
      <c r="FJ114" s="237"/>
      <c r="FK114" s="237"/>
      <c r="FL114" s="237"/>
      <c r="FM114" s="237"/>
      <c r="FN114" s="237"/>
      <c r="FO114" s="237"/>
      <c r="FP114" s="237"/>
      <c r="FQ114" s="237"/>
      <c r="FR114" s="237"/>
      <c r="FS114" s="237"/>
      <c r="FT114" s="237"/>
      <c r="FU114" s="237"/>
      <c r="FV114" s="237"/>
      <c r="FW114" s="237"/>
      <c r="FX114" s="237"/>
      <c r="FY114" s="237"/>
      <c r="FZ114" s="237"/>
      <c r="GA114" s="237"/>
      <c r="GB114" s="237"/>
      <c r="GC114" s="237"/>
      <c r="GD114" s="237"/>
      <c r="GE114" s="237"/>
      <c r="GF114" s="237"/>
      <c r="GG114" s="237"/>
      <c r="GH114" s="237"/>
      <c r="GI114" s="237"/>
      <c r="GJ114" s="237"/>
      <c r="GK114" s="237"/>
      <c r="GL114" s="237"/>
      <c r="GM114" s="237"/>
      <c r="GN114" s="237"/>
      <c r="GO114" s="237"/>
      <c r="GP114" s="237"/>
      <c r="GQ114" s="237"/>
      <c r="GR114" s="237"/>
      <c r="GS114" s="237"/>
      <c r="GT114" s="237"/>
      <c r="GU114" s="237"/>
      <c r="GV114" s="237"/>
      <c r="GW114" s="237"/>
      <c r="GX114" s="237"/>
      <c r="GY114" s="237"/>
      <c r="GZ114" s="237"/>
    </row>
    <row r="115" spans="3:208" s="5" customFormat="1">
      <c r="C115" s="237"/>
      <c r="D115" s="29"/>
      <c r="G115" s="167"/>
      <c r="H115" s="118"/>
      <c r="I115" s="188" t="s">
        <v>2970</v>
      </c>
      <c r="J115" s="188"/>
      <c r="K115" s="188"/>
      <c r="L115" s="532">
        <v>0</v>
      </c>
      <c r="M115" s="1786">
        <v>0</v>
      </c>
      <c r="N115" s="1786">
        <v>0</v>
      </c>
      <c r="O115" s="1786">
        <v>0</v>
      </c>
      <c r="P115" s="1786">
        <v>0</v>
      </c>
      <c r="Q115" s="1786">
        <v>0</v>
      </c>
      <c r="R115" s="1786">
        <v>0</v>
      </c>
      <c r="S115" s="1786">
        <v>0</v>
      </c>
      <c r="T115" s="1786">
        <v>0</v>
      </c>
      <c r="U115" s="1786">
        <v>0</v>
      </c>
      <c r="V115" s="1786">
        <v>0</v>
      </c>
      <c r="W115" s="1786">
        <v>0</v>
      </c>
      <c r="X115" s="1786">
        <v>0</v>
      </c>
      <c r="Y115" s="1786">
        <v>0</v>
      </c>
      <c r="Z115" s="1786">
        <v>0</v>
      </c>
      <c r="AA115" s="1786">
        <v>0</v>
      </c>
      <c r="AB115" s="1786">
        <v>0</v>
      </c>
      <c r="AC115" s="1786">
        <v>0</v>
      </c>
      <c r="AD115" s="1786">
        <v>0</v>
      </c>
      <c r="AE115" s="1786">
        <v>0</v>
      </c>
      <c r="AF115" s="1786">
        <v>0</v>
      </c>
      <c r="AG115" s="1786">
        <v>0</v>
      </c>
      <c r="AH115" s="1786">
        <v>0</v>
      </c>
      <c r="AI115" s="1786">
        <v>0</v>
      </c>
      <c r="AJ115" s="1786">
        <v>0</v>
      </c>
      <c r="AK115" s="1786">
        <v>0</v>
      </c>
      <c r="AL115" s="1787">
        <v>0</v>
      </c>
      <c r="AM115" s="237"/>
      <c r="AN115" s="237"/>
      <c r="AO115" s="237"/>
      <c r="AP115" s="237"/>
      <c r="AQ115" s="237"/>
      <c r="AR115" s="237"/>
      <c r="AS115" s="237"/>
      <c r="AT115" s="237"/>
      <c r="AU115" s="237"/>
      <c r="AV115" s="237"/>
      <c r="AW115" s="237"/>
      <c r="AX115" s="237"/>
      <c r="AY115" s="237"/>
      <c r="AZ115" s="237"/>
      <c r="BA115" s="237"/>
      <c r="BB115" s="237"/>
      <c r="BC115" s="237"/>
      <c r="BD115" s="237"/>
      <c r="BE115" s="237"/>
      <c r="BF115" s="237"/>
      <c r="BG115" s="237"/>
      <c r="BH115" s="237"/>
      <c r="BI115" s="237"/>
      <c r="BJ115" s="237"/>
      <c r="BK115" s="237"/>
      <c r="BL115" s="237"/>
      <c r="BM115" s="237"/>
      <c r="BN115" s="237"/>
      <c r="BO115" s="237"/>
      <c r="BP115" s="237"/>
      <c r="BQ115" s="237"/>
      <c r="BR115" s="237"/>
      <c r="BS115" s="237"/>
      <c r="BT115" s="237"/>
      <c r="BU115" s="237"/>
      <c r="BV115" s="237"/>
      <c r="BW115" s="237"/>
      <c r="BX115" s="237"/>
      <c r="BY115" s="237"/>
      <c r="BZ115" s="237"/>
      <c r="CA115" s="237"/>
      <c r="CB115" s="237"/>
      <c r="CC115" s="237"/>
      <c r="CD115" s="237"/>
      <c r="CE115" s="237"/>
      <c r="CF115" s="237"/>
      <c r="CG115" s="237"/>
      <c r="CH115" s="237"/>
      <c r="CI115" s="237"/>
      <c r="CJ115" s="237"/>
      <c r="CK115" s="237"/>
      <c r="CL115" s="237"/>
      <c r="CM115" s="237"/>
      <c r="CN115" s="237"/>
      <c r="CO115" s="237"/>
      <c r="CP115" s="237"/>
      <c r="CQ115" s="237"/>
      <c r="CR115" s="237"/>
      <c r="CS115" s="237"/>
      <c r="CT115" s="237"/>
      <c r="CU115" s="237"/>
      <c r="CV115" s="237"/>
      <c r="CW115" s="237"/>
      <c r="CX115" s="237"/>
      <c r="CY115" s="237"/>
      <c r="CZ115" s="237"/>
      <c r="DA115" s="237"/>
      <c r="DB115" s="237"/>
      <c r="DC115" s="237"/>
      <c r="DD115" s="237"/>
      <c r="DE115" s="237"/>
      <c r="DF115" s="237"/>
      <c r="DG115" s="237"/>
      <c r="DH115" s="237"/>
      <c r="DI115" s="237"/>
      <c r="DJ115" s="237"/>
      <c r="DK115" s="237"/>
      <c r="DL115" s="237"/>
      <c r="DM115" s="237"/>
      <c r="DN115" s="237"/>
      <c r="DO115" s="237"/>
      <c r="DP115" s="237"/>
      <c r="DQ115" s="237"/>
      <c r="DR115" s="237"/>
      <c r="DS115" s="237"/>
      <c r="DT115" s="237"/>
      <c r="DU115" s="237"/>
      <c r="DV115" s="237"/>
      <c r="DW115" s="237"/>
      <c r="DX115" s="237"/>
      <c r="DY115" s="237"/>
      <c r="DZ115" s="237"/>
      <c r="EA115" s="237"/>
      <c r="EB115" s="237"/>
      <c r="EC115" s="237"/>
      <c r="ED115" s="237"/>
      <c r="EE115" s="237"/>
      <c r="EF115" s="237"/>
      <c r="EG115" s="237"/>
      <c r="EH115" s="237"/>
      <c r="EI115" s="237"/>
      <c r="EJ115" s="237"/>
      <c r="EK115" s="237"/>
      <c r="EL115" s="237"/>
      <c r="EM115" s="237"/>
      <c r="EN115" s="237"/>
      <c r="EO115" s="237"/>
      <c r="EP115" s="237"/>
      <c r="EQ115" s="237"/>
      <c r="ER115" s="237"/>
      <c r="ES115" s="237"/>
      <c r="ET115" s="237"/>
      <c r="EU115" s="237"/>
      <c r="EV115" s="237"/>
      <c r="EW115" s="237"/>
      <c r="EX115" s="237"/>
      <c r="EY115" s="237"/>
      <c r="EZ115" s="237"/>
      <c r="FA115" s="237"/>
      <c r="FB115" s="237"/>
      <c r="FC115" s="237"/>
      <c r="FD115" s="237"/>
      <c r="FE115" s="237"/>
      <c r="FF115" s="237"/>
      <c r="FG115" s="237"/>
      <c r="FH115" s="237"/>
      <c r="FI115" s="237"/>
      <c r="FJ115" s="237"/>
      <c r="FK115" s="237"/>
      <c r="FL115" s="237"/>
      <c r="FM115" s="237"/>
      <c r="FN115" s="237"/>
      <c r="FO115" s="237"/>
      <c r="FP115" s="237"/>
      <c r="FQ115" s="237"/>
      <c r="FR115" s="237"/>
      <c r="FS115" s="237"/>
      <c r="FT115" s="237"/>
      <c r="FU115" s="237"/>
      <c r="FV115" s="237"/>
      <c r="FW115" s="237"/>
      <c r="FX115" s="237"/>
      <c r="FY115" s="237"/>
      <c r="FZ115" s="237"/>
      <c r="GA115" s="237"/>
      <c r="GB115" s="237"/>
      <c r="GC115" s="237"/>
      <c r="GD115" s="237"/>
      <c r="GE115" s="237"/>
      <c r="GF115" s="237"/>
      <c r="GG115" s="237"/>
      <c r="GH115" s="237"/>
      <c r="GI115" s="237"/>
      <c r="GJ115" s="237"/>
      <c r="GK115" s="237"/>
      <c r="GL115" s="237"/>
      <c r="GM115" s="237"/>
      <c r="GN115" s="237"/>
      <c r="GO115" s="237"/>
      <c r="GP115" s="237"/>
      <c r="GQ115" s="237"/>
      <c r="GR115" s="237"/>
      <c r="GS115" s="237"/>
      <c r="GT115" s="237"/>
      <c r="GU115" s="237"/>
      <c r="GV115" s="237"/>
      <c r="GW115" s="237"/>
      <c r="GX115" s="237"/>
      <c r="GY115" s="237"/>
      <c r="GZ115" s="237"/>
    </row>
    <row r="116" spans="3:208" s="5" customFormat="1">
      <c r="C116" s="237"/>
      <c r="D116" s="29"/>
      <c r="G116" s="167"/>
      <c r="H116" s="118"/>
      <c r="I116" s="585" t="s">
        <v>487</v>
      </c>
      <c r="J116" s="585"/>
      <c r="K116" s="585"/>
      <c r="L116" s="1388">
        <v>0</v>
      </c>
      <c r="M116" s="1788">
        <v>0</v>
      </c>
      <c r="N116" s="1788">
        <v>0</v>
      </c>
      <c r="O116" s="1788">
        <v>0</v>
      </c>
      <c r="P116" s="1788">
        <v>0</v>
      </c>
      <c r="Q116" s="1788">
        <v>0</v>
      </c>
      <c r="R116" s="1788">
        <v>0</v>
      </c>
      <c r="S116" s="1788">
        <v>0</v>
      </c>
      <c r="T116" s="1788">
        <v>0</v>
      </c>
      <c r="U116" s="1788">
        <v>0</v>
      </c>
      <c r="V116" s="1788">
        <v>20000257.800000001</v>
      </c>
      <c r="W116" s="1788">
        <v>20000000</v>
      </c>
      <c r="X116" s="1788">
        <v>20000000</v>
      </c>
      <c r="Y116" s="1788">
        <v>20000000</v>
      </c>
      <c r="Z116" s="1788">
        <v>20000000</v>
      </c>
      <c r="AA116" s="1788">
        <v>20000000</v>
      </c>
      <c r="AB116" s="1788">
        <v>20000000</v>
      </c>
      <c r="AC116" s="1788">
        <v>20000000</v>
      </c>
      <c r="AD116" s="1788">
        <v>20000000</v>
      </c>
      <c r="AE116" s="1788">
        <v>20000000</v>
      </c>
      <c r="AF116" s="1788">
        <v>20000000</v>
      </c>
      <c r="AG116" s="1788">
        <v>20000000</v>
      </c>
      <c r="AH116" s="1788">
        <v>20000000</v>
      </c>
      <c r="AI116" s="1788">
        <v>20000000</v>
      </c>
      <c r="AJ116" s="1788">
        <v>20000000</v>
      </c>
      <c r="AK116" s="1788">
        <v>20000000</v>
      </c>
      <c r="AL116" s="1789">
        <v>20000000</v>
      </c>
      <c r="AM116" s="237"/>
      <c r="AN116" s="237"/>
      <c r="AO116" s="237"/>
      <c r="AP116" s="237"/>
      <c r="AQ116" s="237"/>
      <c r="AR116" s="237"/>
      <c r="AS116" s="237"/>
      <c r="AT116" s="237"/>
      <c r="AU116" s="237"/>
      <c r="AV116" s="237"/>
      <c r="AW116" s="237"/>
      <c r="AX116" s="237"/>
      <c r="AY116" s="237"/>
      <c r="AZ116" s="237"/>
      <c r="BA116" s="237"/>
      <c r="BB116" s="237"/>
      <c r="BC116" s="237"/>
      <c r="BD116" s="237"/>
      <c r="BE116" s="237"/>
      <c r="BF116" s="237"/>
      <c r="BG116" s="237"/>
      <c r="BH116" s="237"/>
      <c r="BI116" s="237"/>
      <c r="BJ116" s="237"/>
      <c r="BK116" s="237"/>
      <c r="BL116" s="237"/>
      <c r="BM116" s="237"/>
      <c r="BN116" s="237"/>
      <c r="BO116" s="237"/>
      <c r="BP116" s="237"/>
      <c r="BQ116" s="237"/>
      <c r="BR116" s="237"/>
      <c r="BS116" s="237"/>
      <c r="BT116" s="237"/>
      <c r="BU116" s="237"/>
      <c r="BV116" s="237"/>
      <c r="BW116" s="237"/>
      <c r="BX116" s="237"/>
      <c r="BY116" s="237"/>
      <c r="BZ116" s="237"/>
      <c r="CA116" s="237"/>
      <c r="CB116" s="237"/>
      <c r="CC116" s="237"/>
      <c r="CD116" s="237"/>
      <c r="CE116" s="237"/>
      <c r="CF116" s="237"/>
      <c r="CG116" s="237"/>
      <c r="CH116" s="237"/>
      <c r="CI116" s="237"/>
      <c r="CJ116" s="237"/>
      <c r="CK116" s="237"/>
      <c r="CL116" s="237"/>
      <c r="CM116" s="237"/>
      <c r="CN116" s="237"/>
      <c r="CO116" s="237"/>
      <c r="CP116" s="237"/>
      <c r="CQ116" s="237"/>
      <c r="CR116" s="237"/>
      <c r="CS116" s="237"/>
      <c r="CT116" s="237"/>
      <c r="CU116" s="237"/>
      <c r="CV116" s="237"/>
      <c r="CW116" s="237"/>
      <c r="CX116" s="237"/>
      <c r="CY116" s="237"/>
      <c r="CZ116" s="237"/>
      <c r="DA116" s="237"/>
      <c r="DB116" s="237"/>
      <c r="DC116" s="237"/>
      <c r="DD116" s="237"/>
      <c r="DE116" s="237"/>
      <c r="DF116" s="237"/>
      <c r="DG116" s="237"/>
      <c r="DH116" s="237"/>
      <c r="DI116" s="237"/>
      <c r="DJ116" s="237"/>
      <c r="DK116" s="237"/>
      <c r="DL116" s="237"/>
      <c r="DM116" s="237"/>
      <c r="DN116" s="237"/>
      <c r="DO116" s="237"/>
      <c r="DP116" s="237"/>
      <c r="DQ116" s="237"/>
      <c r="DR116" s="237"/>
      <c r="DS116" s="237"/>
      <c r="DT116" s="237"/>
      <c r="DU116" s="237"/>
      <c r="DV116" s="237"/>
      <c r="DW116" s="237"/>
      <c r="DX116" s="237"/>
      <c r="DY116" s="237"/>
      <c r="DZ116" s="237"/>
      <c r="EA116" s="237"/>
      <c r="EB116" s="237"/>
      <c r="EC116" s="237"/>
      <c r="ED116" s="237"/>
      <c r="EE116" s="237"/>
      <c r="EF116" s="237"/>
      <c r="EG116" s="237"/>
      <c r="EH116" s="237"/>
      <c r="EI116" s="237"/>
      <c r="EJ116" s="237"/>
      <c r="EK116" s="237"/>
      <c r="EL116" s="237"/>
      <c r="EM116" s="237"/>
      <c r="EN116" s="237"/>
      <c r="EO116" s="237"/>
      <c r="EP116" s="237"/>
      <c r="EQ116" s="237"/>
      <c r="ER116" s="237"/>
      <c r="ES116" s="237"/>
      <c r="ET116" s="237"/>
      <c r="EU116" s="237"/>
      <c r="EV116" s="237"/>
      <c r="EW116" s="237"/>
      <c r="EX116" s="237"/>
      <c r="EY116" s="237"/>
      <c r="EZ116" s="237"/>
      <c r="FA116" s="237"/>
      <c r="FB116" s="237"/>
      <c r="FC116" s="237"/>
      <c r="FD116" s="237"/>
      <c r="FE116" s="237"/>
      <c r="FF116" s="237"/>
      <c r="FG116" s="237"/>
      <c r="FH116" s="237"/>
      <c r="FI116" s="237"/>
      <c r="FJ116" s="237"/>
      <c r="FK116" s="237"/>
      <c r="FL116" s="237"/>
      <c r="FM116" s="237"/>
      <c r="FN116" s="237"/>
      <c r="FO116" s="237"/>
      <c r="FP116" s="237"/>
      <c r="FQ116" s="237"/>
      <c r="FR116" s="237"/>
      <c r="FS116" s="237"/>
      <c r="FT116" s="237"/>
      <c r="FU116" s="237"/>
      <c r="FV116" s="237"/>
      <c r="FW116" s="237"/>
      <c r="FX116" s="237"/>
      <c r="FY116" s="237"/>
      <c r="FZ116" s="237"/>
      <c r="GA116" s="237"/>
      <c r="GB116" s="237"/>
      <c r="GC116" s="237"/>
      <c r="GD116" s="237"/>
      <c r="GE116" s="237"/>
      <c r="GF116" s="237"/>
      <c r="GG116" s="237"/>
      <c r="GH116" s="237"/>
      <c r="GI116" s="237"/>
      <c r="GJ116" s="237"/>
      <c r="GK116" s="237"/>
      <c r="GL116" s="237"/>
      <c r="GM116" s="237"/>
      <c r="GN116" s="237"/>
      <c r="GO116" s="237"/>
      <c r="GP116" s="237"/>
      <c r="GQ116" s="237"/>
      <c r="GR116" s="237"/>
      <c r="GS116" s="237"/>
      <c r="GT116" s="237"/>
      <c r="GU116" s="237"/>
      <c r="GV116" s="237"/>
      <c r="GW116" s="237"/>
      <c r="GX116" s="237"/>
      <c r="GY116" s="237"/>
      <c r="GZ116" s="237"/>
    </row>
    <row r="117" spans="3:208" s="5" customFormat="1">
      <c r="C117" s="237"/>
      <c r="D117" s="29"/>
      <c r="G117" s="525"/>
      <c r="H117" s="118"/>
      <c r="I117" s="182" t="s">
        <v>37</v>
      </c>
      <c r="J117" s="182"/>
      <c r="K117" s="182"/>
      <c r="L117" s="506">
        <v>0</v>
      </c>
      <c r="M117" s="526">
        <v>0</v>
      </c>
      <c r="N117" s="526">
        <v>0</v>
      </c>
      <c r="O117" s="526">
        <v>0</v>
      </c>
      <c r="P117" s="526">
        <v>0</v>
      </c>
      <c r="Q117" s="526">
        <v>0</v>
      </c>
      <c r="R117" s="526">
        <v>0</v>
      </c>
      <c r="S117" s="526">
        <v>0</v>
      </c>
      <c r="T117" s="526">
        <v>0</v>
      </c>
      <c r="U117" s="526">
        <v>0</v>
      </c>
      <c r="V117" s="526">
        <v>53624594.5</v>
      </c>
      <c r="W117" s="526">
        <v>62160117.654461436</v>
      </c>
      <c r="X117" s="526">
        <v>61654767.594064496</v>
      </c>
      <c r="Y117" s="526">
        <v>59834359.596676081</v>
      </c>
      <c r="Z117" s="526">
        <v>59293306.308930919</v>
      </c>
      <c r="AA117" s="526">
        <v>58549791.054911748</v>
      </c>
      <c r="AB117" s="526">
        <v>48657631.562348261</v>
      </c>
      <c r="AC117" s="526">
        <v>48199555.430457182</v>
      </c>
      <c r="AD117" s="526">
        <v>48414991.677122608</v>
      </c>
      <c r="AE117" s="526">
        <v>45816664.17226173</v>
      </c>
      <c r="AF117" s="526">
        <v>45946291.942715116</v>
      </c>
      <c r="AG117" s="526">
        <v>51494692.033627808</v>
      </c>
      <c r="AH117" s="526">
        <v>54532714.793614194</v>
      </c>
      <c r="AI117" s="526">
        <v>51805374.273919031</v>
      </c>
      <c r="AJ117" s="526">
        <v>52097744.5372058</v>
      </c>
      <c r="AK117" s="526">
        <v>47201285.059797361</v>
      </c>
      <c r="AL117" s="527">
        <v>35772339.269069605</v>
      </c>
      <c r="AM117" s="237"/>
      <c r="AN117" s="237"/>
      <c r="AO117" s="237"/>
      <c r="AP117" s="237"/>
      <c r="AQ117" s="237"/>
      <c r="AR117" s="237"/>
      <c r="AS117" s="237"/>
      <c r="AT117" s="237"/>
      <c r="AU117" s="237"/>
      <c r="AV117" s="237"/>
      <c r="AW117" s="237"/>
      <c r="AX117" s="237"/>
      <c r="AY117" s="237"/>
      <c r="AZ117" s="237"/>
      <c r="BA117" s="237"/>
      <c r="BB117" s="237"/>
      <c r="BC117" s="237"/>
      <c r="BD117" s="237"/>
      <c r="BE117" s="237"/>
      <c r="BF117" s="237"/>
      <c r="BG117" s="237"/>
      <c r="BH117" s="237"/>
      <c r="BI117" s="237"/>
      <c r="BJ117" s="237"/>
      <c r="BK117" s="237"/>
      <c r="BL117" s="237"/>
      <c r="BM117" s="237"/>
      <c r="BN117" s="237"/>
      <c r="BO117" s="237"/>
      <c r="BP117" s="237"/>
      <c r="BQ117" s="237"/>
      <c r="BR117" s="237"/>
      <c r="BS117" s="237"/>
      <c r="BT117" s="237"/>
      <c r="BU117" s="237"/>
      <c r="BV117" s="237"/>
      <c r="BW117" s="237"/>
      <c r="BX117" s="237"/>
      <c r="BY117" s="237"/>
      <c r="BZ117" s="237"/>
      <c r="CA117" s="237"/>
      <c r="CB117" s="237"/>
      <c r="CC117" s="237"/>
      <c r="CD117" s="237"/>
      <c r="CE117" s="237"/>
      <c r="CF117" s="237"/>
      <c r="CG117" s="237"/>
      <c r="CH117" s="237"/>
      <c r="CI117" s="237"/>
      <c r="CJ117" s="237"/>
      <c r="CK117" s="237"/>
      <c r="CL117" s="237"/>
      <c r="CM117" s="237"/>
      <c r="CN117" s="237"/>
      <c r="CO117" s="237"/>
      <c r="CP117" s="237"/>
      <c r="CQ117" s="237"/>
      <c r="CR117" s="237"/>
      <c r="CS117" s="237"/>
      <c r="CT117" s="237"/>
      <c r="CU117" s="237"/>
      <c r="CV117" s="237"/>
      <c r="CW117" s="237"/>
      <c r="CX117" s="237"/>
      <c r="CY117" s="237"/>
      <c r="CZ117" s="237"/>
      <c r="DA117" s="237"/>
      <c r="DB117" s="237"/>
      <c r="DC117" s="237"/>
      <c r="DD117" s="237"/>
      <c r="DE117" s="237"/>
      <c r="DF117" s="237"/>
      <c r="DG117" s="237"/>
      <c r="DH117" s="237"/>
      <c r="DI117" s="237"/>
      <c r="DJ117" s="237"/>
      <c r="DK117" s="237"/>
      <c r="DL117" s="237"/>
      <c r="DM117" s="237"/>
      <c r="DN117" s="237"/>
      <c r="DO117" s="237"/>
      <c r="DP117" s="237"/>
      <c r="DQ117" s="237"/>
      <c r="DR117" s="237"/>
      <c r="DS117" s="237"/>
      <c r="DT117" s="237"/>
      <c r="DU117" s="237"/>
      <c r="DV117" s="237"/>
      <c r="DW117" s="237"/>
      <c r="DX117" s="237"/>
      <c r="DY117" s="237"/>
      <c r="DZ117" s="237"/>
      <c r="EA117" s="237"/>
      <c r="EB117" s="237"/>
      <c r="EC117" s="237"/>
      <c r="ED117" s="237"/>
      <c r="EE117" s="237"/>
      <c r="EF117" s="237"/>
      <c r="EG117" s="237"/>
      <c r="EH117" s="237"/>
      <c r="EI117" s="237"/>
      <c r="EJ117" s="237"/>
      <c r="EK117" s="237"/>
      <c r="EL117" s="237"/>
      <c r="EM117" s="237"/>
      <c r="EN117" s="237"/>
      <c r="EO117" s="237"/>
      <c r="EP117" s="237"/>
      <c r="EQ117" s="237"/>
      <c r="ER117" s="237"/>
      <c r="ES117" s="237"/>
      <c r="ET117" s="237"/>
      <c r="EU117" s="237"/>
      <c r="EV117" s="237"/>
      <c r="EW117" s="237"/>
      <c r="EX117" s="237"/>
      <c r="EY117" s="237"/>
      <c r="EZ117" s="237"/>
      <c r="FA117" s="237"/>
      <c r="FB117" s="237"/>
      <c r="FC117" s="237"/>
      <c r="FD117" s="237"/>
      <c r="FE117" s="237"/>
      <c r="FF117" s="237"/>
      <c r="FG117" s="237"/>
      <c r="FH117" s="237"/>
      <c r="FI117" s="237"/>
      <c r="FJ117" s="237"/>
      <c r="FK117" s="237"/>
      <c r="FL117" s="237"/>
      <c r="FM117" s="237"/>
      <c r="FN117" s="237"/>
      <c r="FO117" s="237"/>
      <c r="FP117" s="237"/>
      <c r="FQ117" s="237"/>
      <c r="FR117" s="237"/>
      <c r="FS117" s="237"/>
      <c r="FT117" s="237"/>
      <c r="FU117" s="237"/>
      <c r="FV117" s="237"/>
      <c r="FW117" s="237"/>
      <c r="FX117" s="237"/>
      <c r="FY117" s="237"/>
      <c r="FZ117" s="237"/>
      <c r="GA117" s="237"/>
      <c r="GB117" s="237"/>
      <c r="GC117" s="237"/>
      <c r="GD117" s="237"/>
      <c r="GE117" s="237"/>
      <c r="GF117" s="237"/>
      <c r="GG117" s="237"/>
      <c r="GH117" s="237"/>
      <c r="GI117" s="237"/>
      <c r="GJ117" s="237"/>
      <c r="GK117" s="237"/>
      <c r="GL117" s="237"/>
      <c r="GM117" s="237"/>
      <c r="GN117" s="237"/>
      <c r="GO117" s="237"/>
      <c r="GP117" s="237"/>
      <c r="GQ117" s="237"/>
      <c r="GR117" s="237"/>
      <c r="GS117" s="237"/>
      <c r="GT117" s="237"/>
      <c r="GU117" s="237"/>
      <c r="GV117" s="237"/>
      <c r="GW117" s="237"/>
      <c r="GX117" s="237"/>
      <c r="GY117" s="237"/>
      <c r="GZ117" s="237"/>
    </row>
    <row r="118" spans="3:208" s="5" customFormat="1">
      <c r="D118" s="29"/>
      <c r="G118" s="167"/>
      <c r="H118" s="118"/>
      <c r="I118" s="188"/>
      <c r="J118" s="188"/>
      <c r="K118" s="188"/>
      <c r="L118" s="532"/>
      <c r="M118" s="492"/>
      <c r="N118" s="492"/>
      <c r="O118" s="492"/>
      <c r="P118" s="492"/>
      <c r="Q118" s="492"/>
      <c r="R118" s="492"/>
      <c r="S118" s="492"/>
      <c r="T118" s="492"/>
      <c r="U118" s="492"/>
      <c r="V118" s="492"/>
      <c r="W118" s="492"/>
      <c r="X118" s="492"/>
      <c r="Y118" s="492"/>
      <c r="Z118" s="492"/>
      <c r="AA118" s="492"/>
      <c r="AB118" s="492"/>
      <c r="AC118" s="492"/>
      <c r="AD118" s="492"/>
      <c r="AE118" s="492"/>
      <c r="AF118" s="492"/>
      <c r="AG118" s="492"/>
      <c r="AH118" s="492"/>
      <c r="AI118" s="492"/>
      <c r="AJ118" s="492"/>
      <c r="AK118" s="492"/>
      <c r="AL118" s="590"/>
      <c r="AM118" s="237"/>
      <c r="AN118" s="237"/>
      <c r="AO118" s="237"/>
      <c r="AP118" s="237"/>
      <c r="AQ118" s="237"/>
      <c r="AR118" s="237"/>
      <c r="AS118" s="237"/>
      <c r="AT118" s="237"/>
      <c r="AU118" s="237"/>
      <c r="AV118" s="237"/>
      <c r="AW118" s="237"/>
      <c r="AX118" s="237"/>
      <c r="AY118" s="237"/>
      <c r="AZ118" s="237"/>
      <c r="BA118" s="237"/>
      <c r="BB118" s="237"/>
      <c r="BC118" s="237"/>
      <c r="BD118" s="237"/>
      <c r="BE118" s="237"/>
      <c r="BF118" s="237"/>
      <c r="BG118" s="237"/>
      <c r="BH118" s="237"/>
      <c r="BI118" s="237"/>
      <c r="BJ118" s="237"/>
      <c r="BK118" s="237"/>
      <c r="BL118" s="237"/>
      <c r="BM118" s="237"/>
      <c r="BN118" s="237"/>
      <c r="BO118" s="237"/>
      <c r="BP118" s="237"/>
      <c r="BQ118" s="237"/>
      <c r="BR118" s="237"/>
      <c r="BS118" s="237"/>
      <c r="BT118" s="237"/>
      <c r="BU118" s="237"/>
      <c r="BV118" s="237"/>
      <c r="BW118" s="237"/>
      <c r="BX118" s="237"/>
      <c r="BY118" s="237"/>
      <c r="BZ118" s="237"/>
      <c r="CA118" s="237"/>
      <c r="CB118" s="237"/>
      <c r="CC118" s="237"/>
      <c r="CD118" s="237"/>
      <c r="CE118" s="237"/>
      <c r="CF118" s="237"/>
      <c r="CG118" s="237"/>
      <c r="CH118" s="237"/>
      <c r="CI118" s="237"/>
      <c r="CJ118" s="237"/>
      <c r="CK118" s="237"/>
      <c r="CL118" s="237"/>
      <c r="CM118" s="237"/>
      <c r="CN118" s="237"/>
      <c r="CO118" s="237"/>
      <c r="CP118" s="237"/>
      <c r="CQ118" s="237"/>
      <c r="CR118" s="237"/>
      <c r="CS118" s="237"/>
      <c r="CT118" s="237"/>
      <c r="CU118" s="237"/>
      <c r="CV118" s="237"/>
      <c r="CW118" s="237"/>
      <c r="CX118" s="237"/>
      <c r="CY118" s="237"/>
      <c r="CZ118" s="237"/>
      <c r="DA118" s="237"/>
      <c r="DB118" s="237"/>
      <c r="DC118" s="237"/>
      <c r="DD118" s="237"/>
      <c r="DE118" s="237"/>
      <c r="DF118" s="237"/>
      <c r="DG118" s="237"/>
      <c r="DH118" s="237"/>
      <c r="DI118" s="237"/>
      <c r="DJ118" s="237"/>
      <c r="DK118" s="237"/>
      <c r="DL118" s="237"/>
      <c r="DM118" s="237"/>
      <c r="DN118" s="237"/>
      <c r="DO118" s="237"/>
      <c r="DP118" s="237"/>
      <c r="DQ118" s="237"/>
      <c r="DR118" s="237"/>
      <c r="DS118" s="237"/>
      <c r="DT118" s="237"/>
      <c r="DU118" s="237"/>
      <c r="DV118" s="237"/>
      <c r="DW118" s="237"/>
      <c r="DX118" s="237"/>
      <c r="DY118" s="237"/>
      <c r="DZ118" s="237"/>
      <c r="EA118" s="237"/>
      <c r="EB118" s="237"/>
      <c r="EC118" s="237"/>
      <c r="ED118" s="237"/>
      <c r="EE118" s="237"/>
      <c r="EF118" s="237"/>
      <c r="EG118" s="237"/>
      <c r="EH118" s="237"/>
      <c r="EI118" s="237"/>
      <c r="EJ118" s="237"/>
      <c r="EK118" s="237"/>
      <c r="EL118" s="237"/>
      <c r="EM118" s="237"/>
      <c r="EN118" s="237"/>
      <c r="EO118" s="237"/>
      <c r="EP118" s="237"/>
      <c r="EQ118" s="237"/>
      <c r="ER118" s="237"/>
      <c r="ES118" s="237"/>
      <c r="ET118" s="237"/>
      <c r="EU118" s="237"/>
      <c r="EV118" s="237"/>
      <c r="EW118" s="237"/>
      <c r="EX118" s="237"/>
      <c r="EY118" s="237"/>
      <c r="EZ118" s="237"/>
      <c r="FA118" s="237"/>
      <c r="FB118" s="237"/>
      <c r="FC118" s="237"/>
      <c r="FD118" s="237"/>
      <c r="FE118" s="237"/>
      <c r="FF118" s="237"/>
      <c r="FG118" s="237"/>
      <c r="FH118" s="237"/>
      <c r="FI118" s="237"/>
      <c r="FJ118" s="237"/>
      <c r="FK118" s="237"/>
      <c r="FL118" s="237"/>
      <c r="FM118" s="237"/>
      <c r="FN118" s="237"/>
      <c r="FO118" s="237"/>
      <c r="FP118" s="237"/>
      <c r="FQ118" s="237"/>
      <c r="FR118" s="237"/>
      <c r="FS118" s="237"/>
      <c r="FT118" s="237"/>
      <c r="FU118" s="237"/>
      <c r="FV118" s="237"/>
      <c r="FW118" s="237"/>
      <c r="FX118" s="237"/>
      <c r="FY118" s="237"/>
      <c r="FZ118" s="237"/>
      <c r="GA118" s="237"/>
      <c r="GB118" s="237"/>
      <c r="GC118" s="237"/>
      <c r="GD118" s="237"/>
      <c r="GE118" s="237"/>
      <c r="GF118" s="237"/>
      <c r="GG118" s="237"/>
      <c r="GH118" s="237"/>
      <c r="GI118" s="237"/>
      <c r="GJ118" s="237"/>
      <c r="GK118" s="237"/>
      <c r="GL118" s="237"/>
      <c r="GM118" s="237"/>
      <c r="GN118" s="237"/>
      <c r="GO118" s="237"/>
      <c r="GP118" s="237"/>
      <c r="GQ118" s="237"/>
      <c r="GR118" s="237"/>
      <c r="GS118" s="237"/>
      <c r="GT118" s="237"/>
      <c r="GU118" s="237"/>
      <c r="GV118" s="237"/>
      <c r="GW118" s="237"/>
      <c r="GX118" s="237"/>
      <c r="GY118" s="237"/>
      <c r="GZ118" s="237"/>
    </row>
    <row r="119" spans="3:208" s="5" customFormat="1">
      <c r="C119" s="237"/>
      <c r="D119" s="29"/>
      <c r="G119" s="167"/>
      <c r="H119" s="182" t="s">
        <v>684</v>
      </c>
      <c r="I119" s="188"/>
      <c r="J119" s="188"/>
      <c r="K119" s="188"/>
      <c r="L119" s="532"/>
      <c r="M119" s="492"/>
      <c r="N119" s="492"/>
      <c r="O119" s="492"/>
      <c r="P119" s="492"/>
      <c r="Q119" s="492"/>
      <c r="R119" s="492"/>
      <c r="S119" s="492"/>
      <c r="T119" s="492"/>
      <c r="U119" s="492"/>
      <c r="V119" s="492"/>
      <c r="W119" s="492"/>
      <c r="X119" s="492"/>
      <c r="Y119" s="492"/>
      <c r="Z119" s="492"/>
      <c r="AA119" s="492"/>
      <c r="AB119" s="492"/>
      <c r="AC119" s="492"/>
      <c r="AD119" s="492"/>
      <c r="AE119" s="492"/>
      <c r="AF119" s="492"/>
      <c r="AG119" s="492"/>
      <c r="AH119" s="492"/>
      <c r="AI119" s="492"/>
      <c r="AJ119" s="492"/>
      <c r="AK119" s="492"/>
      <c r="AL119" s="590"/>
      <c r="AM119" s="237"/>
      <c r="AN119" s="237"/>
      <c r="AO119" s="237"/>
      <c r="AP119" s="237"/>
      <c r="AQ119" s="237"/>
      <c r="AR119" s="237"/>
      <c r="AS119" s="237"/>
      <c r="AT119" s="237"/>
      <c r="AU119" s="237"/>
      <c r="AV119" s="237"/>
      <c r="AW119" s="237"/>
      <c r="AX119" s="237"/>
      <c r="AY119" s="237"/>
      <c r="AZ119" s="237"/>
      <c r="BA119" s="237"/>
      <c r="BB119" s="237"/>
      <c r="BC119" s="237"/>
      <c r="BD119" s="237"/>
      <c r="BE119" s="237"/>
      <c r="BF119" s="237"/>
      <c r="BG119" s="237"/>
      <c r="BH119" s="237"/>
      <c r="BI119" s="237"/>
      <c r="BJ119" s="237"/>
      <c r="BK119" s="237"/>
      <c r="BL119" s="237"/>
      <c r="BM119" s="237"/>
      <c r="BN119" s="237"/>
      <c r="BO119" s="237"/>
      <c r="BP119" s="237"/>
      <c r="BQ119" s="237"/>
      <c r="BR119" s="237"/>
      <c r="BS119" s="237"/>
      <c r="BT119" s="237"/>
      <c r="BU119" s="237"/>
      <c r="BV119" s="237"/>
      <c r="BW119" s="237"/>
      <c r="BX119" s="237"/>
      <c r="BY119" s="237"/>
      <c r="BZ119" s="237"/>
      <c r="CA119" s="237"/>
      <c r="CB119" s="237"/>
      <c r="CC119" s="237"/>
      <c r="CD119" s="237"/>
      <c r="CE119" s="237"/>
      <c r="CF119" s="237"/>
      <c r="CG119" s="237"/>
      <c r="CH119" s="237"/>
      <c r="CI119" s="237"/>
      <c r="CJ119" s="237"/>
      <c r="CK119" s="237"/>
      <c r="CL119" s="237"/>
      <c r="CM119" s="237"/>
      <c r="CN119" s="237"/>
      <c r="CO119" s="237"/>
      <c r="CP119" s="237"/>
      <c r="CQ119" s="237"/>
      <c r="CR119" s="237"/>
      <c r="CS119" s="237"/>
      <c r="CT119" s="237"/>
      <c r="CU119" s="237"/>
      <c r="CV119" s="237"/>
      <c r="CW119" s="237"/>
      <c r="CX119" s="237"/>
      <c r="CY119" s="237"/>
      <c r="CZ119" s="237"/>
      <c r="DA119" s="237"/>
      <c r="DB119" s="237"/>
      <c r="DC119" s="237"/>
      <c r="DD119" s="237"/>
      <c r="DE119" s="237"/>
      <c r="DF119" s="237"/>
      <c r="DG119" s="237"/>
      <c r="DH119" s="237"/>
      <c r="DI119" s="237"/>
      <c r="DJ119" s="237"/>
      <c r="DK119" s="237"/>
      <c r="DL119" s="237"/>
      <c r="DM119" s="237"/>
      <c r="DN119" s="237"/>
      <c r="DO119" s="237"/>
      <c r="DP119" s="237"/>
      <c r="DQ119" s="237"/>
      <c r="DR119" s="237"/>
      <c r="DS119" s="237"/>
      <c r="DT119" s="237"/>
      <c r="DU119" s="237"/>
      <c r="DV119" s="237"/>
      <c r="DW119" s="237"/>
      <c r="DX119" s="237"/>
      <c r="DY119" s="237"/>
      <c r="DZ119" s="237"/>
      <c r="EA119" s="237"/>
      <c r="EB119" s="237"/>
      <c r="EC119" s="237"/>
      <c r="ED119" s="237"/>
      <c r="EE119" s="237"/>
      <c r="EF119" s="237"/>
      <c r="EG119" s="237"/>
      <c r="EH119" s="237"/>
      <c r="EI119" s="237"/>
      <c r="EJ119" s="237"/>
      <c r="EK119" s="237"/>
      <c r="EL119" s="237"/>
      <c r="EM119" s="237"/>
      <c r="EN119" s="237"/>
      <c r="EO119" s="237"/>
      <c r="EP119" s="237"/>
      <c r="EQ119" s="237"/>
      <c r="ER119" s="237"/>
      <c r="ES119" s="237"/>
      <c r="ET119" s="237"/>
      <c r="EU119" s="237"/>
      <c r="EV119" s="237"/>
      <c r="EW119" s="237"/>
      <c r="EX119" s="237"/>
      <c r="EY119" s="237"/>
      <c r="EZ119" s="237"/>
      <c r="FA119" s="237"/>
      <c r="FB119" s="237"/>
      <c r="FC119" s="237"/>
      <c r="FD119" s="237"/>
      <c r="FE119" s="237"/>
      <c r="FF119" s="237"/>
      <c r="FG119" s="237"/>
      <c r="FH119" s="237"/>
      <c r="FI119" s="237"/>
      <c r="FJ119" s="237"/>
      <c r="FK119" s="237"/>
      <c r="FL119" s="237"/>
      <c r="FM119" s="237"/>
      <c r="FN119" s="237"/>
      <c r="FO119" s="237"/>
      <c r="FP119" s="237"/>
      <c r="FQ119" s="237"/>
      <c r="FR119" s="237"/>
      <c r="FS119" s="237"/>
      <c r="FT119" s="237"/>
      <c r="FU119" s="237"/>
      <c r="FV119" s="237"/>
      <c r="FW119" s="237"/>
      <c r="FX119" s="237"/>
      <c r="FY119" s="237"/>
      <c r="FZ119" s="237"/>
      <c r="GA119" s="237"/>
      <c r="GB119" s="237"/>
      <c r="GC119" s="237"/>
      <c r="GD119" s="237"/>
      <c r="GE119" s="237"/>
      <c r="GF119" s="237"/>
      <c r="GG119" s="237"/>
      <c r="GH119" s="237"/>
      <c r="GI119" s="237"/>
      <c r="GJ119" s="237"/>
      <c r="GK119" s="237"/>
      <c r="GL119" s="237"/>
      <c r="GM119" s="237"/>
      <c r="GN119" s="237"/>
      <c r="GO119" s="237"/>
      <c r="GP119" s="237"/>
      <c r="GQ119" s="237"/>
      <c r="GR119" s="237"/>
      <c r="GS119" s="237"/>
      <c r="GT119" s="237"/>
      <c r="GU119" s="237"/>
      <c r="GV119" s="237"/>
      <c r="GW119" s="237"/>
      <c r="GX119" s="237"/>
      <c r="GY119" s="237"/>
      <c r="GZ119" s="237"/>
    </row>
    <row r="120" spans="3:208" s="5" customFormat="1">
      <c r="C120" s="237"/>
      <c r="D120" s="29"/>
      <c r="G120" s="181"/>
      <c r="H120" s="188"/>
      <c r="I120" s="188" t="s">
        <v>113</v>
      </c>
      <c r="J120" s="188"/>
      <c r="K120" s="188"/>
      <c r="L120" s="532">
        <v>0</v>
      </c>
      <c r="M120" s="492">
        <v>0</v>
      </c>
      <c r="N120" s="492">
        <v>0</v>
      </c>
      <c r="O120" s="492">
        <v>0</v>
      </c>
      <c r="P120" s="492">
        <v>0</v>
      </c>
      <c r="Q120" s="492">
        <v>0</v>
      </c>
      <c r="R120" s="492">
        <v>0</v>
      </c>
      <c r="S120" s="492">
        <v>0</v>
      </c>
      <c r="T120" s="492">
        <v>0</v>
      </c>
      <c r="U120" s="492">
        <v>0</v>
      </c>
      <c r="V120" s="492">
        <v>307513849.75358319</v>
      </c>
      <c r="W120" s="492">
        <v>309863399.17658687</v>
      </c>
      <c r="X120" s="492">
        <v>308732109.45891738</v>
      </c>
      <c r="Y120" s="492">
        <v>309719146.13575327</v>
      </c>
      <c r="Z120" s="492">
        <v>313238539.87833875</v>
      </c>
      <c r="AA120" s="492">
        <v>306534551.03231859</v>
      </c>
      <c r="AB120" s="492">
        <v>301112969.55410218</v>
      </c>
      <c r="AC120" s="492">
        <v>292009244.41468346</v>
      </c>
      <c r="AD120" s="492">
        <v>292922180.52734911</v>
      </c>
      <c r="AE120" s="492">
        <v>297685299.71474141</v>
      </c>
      <c r="AF120" s="492">
        <v>298571466.73888123</v>
      </c>
      <c r="AG120" s="492">
        <v>289461032.46316719</v>
      </c>
      <c r="AH120" s="492">
        <v>297275577.26838595</v>
      </c>
      <c r="AI120" s="492">
        <v>306469024.50528461</v>
      </c>
      <c r="AJ120" s="492">
        <v>312743477.41669476</v>
      </c>
      <c r="AK120" s="492">
        <v>261910087.31161612</v>
      </c>
      <c r="AL120" s="590">
        <v>333961080.52622271</v>
      </c>
      <c r="AM120" s="237"/>
      <c r="AN120" s="237"/>
      <c r="AO120" s="237"/>
      <c r="AP120" s="237"/>
      <c r="AQ120" s="237"/>
      <c r="AR120" s="237"/>
      <c r="AS120" s="237"/>
      <c r="AT120" s="237"/>
      <c r="AU120" s="237"/>
      <c r="AV120" s="237"/>
      <c r="AW120" s="237"/>
      <c r="AX120" s="237"/>
      <c r="AY120" s="237"/>
      <c r="AZ120" s="237"/>
      <c r="BA120" s="237"/>
      <c r="BB120" s="237"/>
      <c r="BC120" s="237"/>
      <c r="BD120" s="237"/>
      <c r="BE120" s="237"/>
      <c r="BF120" s="237"/>
      <c r="BG120" s="237"/>
      <c r="BH120" s="237"/>
      <c r="BI120" s="237"/>
      <c r="BJ120" s="237"/>
      <c r="BK120" s="237"/>
      <c r="BL120" s="237"/>
      <c r="BM120" s="237"/>
      <c r="BN120" s="237"/>
      <c r="BO120" s="237"/>
      <c r="BP120" s="237"/>
      <c r="BQ120" s="237"/>
      <c r="BR120" s="237"/>
      <c r="BS120" s="237"/>
      <c r="BT120" s="237"/>
      <c r="BU120" s="237"/>
      <c r="BV120" s="237"/>
      <c r="BW120" s="237"/>
      <c r="BX120" s="237"/>
      <c r="BY120" s="237"/>
      <c r="BZ120" s="237"/>
      <c r="CA120" s="237"/>
      <c r="CB120" s="237"/>
      <c r="CC120" s="237"/>
      <c r="CD120" s="237"/>
      <c r="CE120" s="237"/>
      <c r="CF120" s="237"/>
      <c r="CG120" s="237"/>
      <c r="CH120" s="237"/>
      <c r="CI120" s="237"/>
      <c r="CJ120" s="237"/>
      <c r="CK120" s="237"/>
      <c r="CL120" s="237"/>
      <c r="CM120" s="237"/>
      <c r="CN120" s="237"/>
      <c r="CO120" s="237"/>
      <c r="CP120" s="237"/>
      <c r="CQ120" s="237"/>
      <c r="CR120" s="237"/>
      <c r="CS120" s="237"/>
      <c r="CT120" s="237"/>
      <c r="CU120" s="237"/>
      <c r="CV120" s="237"/>
      <c r="CW120" s="237"/>
      <c r="CX120" s="237"/>
      <c r="CY120" s="237"/>
      <c r="CZ120" s="237"/>
      <c r="DA120" s="237"/>
      <c r="DB120" s="237"/>
      <c r="DC120" s="237"/>
      <c r="DD120" s="237"/>
      <c r="DE120" s="237"/>
      <c r="DF120" s="237"/>
      <c r="DG120" s="237"/>
      <c r="DH120" s="237"/>
      <c r="DI120" s="237"/>
      <c r="DJ120" s="237"/>
      <c r="DK120" s="237"/>
      <c r="DL120" s="237"/>
      <c r="DM120" s="237"/>
      <c r="DN120" s="237"/>
      <c r="DO120" s="237"/>
      <c r="DP120" s="237"/>
      <c r="DQ120" s="237"/>
      <c r="DR120" s="237"/>
      <c r="DS120" s="237"/>
      <c r="DT120" s="237"/>
      <c r="DU120" s="237"/>
      <c r="DV120" s="237"/>
      <c r="DW120" s="237"/>
      <c r="DX120" s="237"/>
      <c r="DY120" s="237"/>
      <c r="DZ120" s="237"/>
      <c r="EA120" s="237"/>
      <c r="EB120" s="237"/>
      <c r="EC120" s="237"/>
      <c r="ED120" s="237"/>
      <c r="EE120" s="237"/>
      <c r="EF120" s="237"/>
      <c r="EG120" s="237"/>
      <c r="EH120" s="237"/>
      <c r="EI120" s="237"/>
      <c r="EJ120" s="237"/>
      <c r="EK120" s="237"/>
      <c r="EL120" s="237"/>
      <c r="EM120" s="237"/>
      <c r="EN120" s="237"/>
      <c r="EO120" s="237"/>
      <c r="EP120" s="237"/>
      <c r="EQ120" s="237"/>
      <c r="ER120" s="237"/>
      <c r="ES120" s="237"/>
      <c r="ET120" s="237"/>
      <c r="EU120" s="237"/>
      <c r="EV120" s="237"/>
      <c r="EW120" s="237"/>
      <c r="EX120" s="237"/>
      <c r="EY120" s="237"/>
      <c r="EZ120" s="237"/>
      <c r="FA120" s="237"/>
      <c r="FB120" s="237"/>
      <c r="FC120" s="237"/>
      <c r="FD120" s="237"/>
      <c r="FE120" s="237"/>
      <c r="FF120" s="237"/>
      <c r="FG120" s="237"/>
      <c r="FH120" s="237"/>
      <c r="FI120" s="237"/>
      <c r="FJ120" s="237"/>
      <c r="FK120" s="237"/>
      <c r="FL120" s="237"/>
      <c r="FM120" s="237"/>
      <c r="FN120" s="237"/>
      <c r="FO120" s="237"/>
      <c r="FP120" s="237"/>
      <c r="FQ120" s="237"/>
      <c r="FR120" s="237"/>
      <c r="FS120" s="237"/>
      <c r="FT120" s="237"/>
      <c r="FU120" s="237"/>
      <c r="FV120" s="237"/>
      <c r="FW120" s="237"/>
      <c r="FX120" s="237"/>
      <c r="FY120" s="237"/>
      <c r="FZ120" s="237"/>
      <c r="GA120" s="237"/>
      <c r="GB120" s="237"/>
      <c r="GC120" s="237"/>
      <c r="GD120" s="237"/>
      <c r="GE120" s="237"/>
      <c r="GF120" s="237"/>
      <c r="GG120" s="237"/>
      <c r="GH120" s="237"/>
      <c r="GI120" s="237"/>
      <c r="GJ120" s="237"/>
      <c r="GK120" s="237"/>
      <c r="GL120" s="237"/>
      <c r="GM120" s="237"/>
      <c r="GN120" s="237"/>
      <c r="GO120" s="237"/>
      <c r="GP120" s="237"/>
      <c r="GQ120" s="237"/>
      <c r="GR120" s="237"/>
      <c r="GS120" s="237"/>
      <c r="GT120" s="237"/>
      <c r="GU120" s="237"/>
      <c r="GV120" s="237"/>
      <c r="GW120" s="237"/>
      <c r="GX120" s="237"/>
      <c r="GY120" s="237"/>
      <c r="GZ120" s="237"/>
    </row>
    <row r="121" spans="3:208" s="5" customFormat="1">
      <c r="C121" s="237"/>
      <c r="D121" s="29"/>
      <c r="G121" s="181"/>
      <c r="H121" s="188"/>
      <c r="I121" s="188" t="s">
        <v>686</v>
      </c>
      <c r="J121" s="188"/>
      <c r="K121" s="188"/>
      <c r="L121" s="532">
        <v>0</v>
      </c>
      <c r="M121" s="492">
        <v>0</v>
      </c>
      <c r="N121" s="492">
        <v>0</v>
      </c>
      <c r="O121" s="492">
        <v>0</v>
      </c>
      <c r="P121" s="492">
        <v>0</v>
      </c>
      <c r="Q121" s="492">
        <v>0</v>
      </c>
      <c r="R121" s="492">
        <v>0</v>
      </c>
      <c r="S121" s="492">
        <v>0</v>
      </c>
      <c r="T121" s="492">
        <v>0</v>
      </c>
      <c r="U121" s="492">
        <v>0</v>
      </c>
      <c r="V121" s="492">
        <v>40393976.259999998</v>
      </c>
      <c r="W121" s="492">
        <v>23162001.259999998</v>
      </c>
      <c r="X121" s="492">
        <v>23322213.759999998</v>
      </c>
      <c r="Y121" s="492">
        <v>23272676.259999998</v>
      </c>
      <c r="Z121" s="492">
        <v>18825801.259999998</v>
      </c>
      <c r="AA121" s="492">
        <v>14358651.26</v>
      </c>
      <c r="AB121" s="492">
        <v>14340420</v>
      </c>
      <c r="AC121" s="492">
        <v>8378595</v>
      </c>
      <c r="AD121" s="492">
        <v>8519925</v>
      </c>
      <c r="AE121" s="492">
        <v>2487175</v>
      </c>
      <c r="AF121" s="492">
        <v>2488925</v>
      </c>
      <c r="AG121" s="492">
        <v>2487675</v>
      </c>
      <c r="AH121" s="492">
        <v>2488425</v>
      </c>
      <c r="AI121" s="492">
        <v>2485925</v>
      </c>
      <c r="AJ121" s="492">
        <v>2485175</v>
      </c>
      <c r="AK121" s="492">
        <v>2635925</v>
      </c>
      <c r="AL121" s="590">
        <v>2630425</v>
      </c>
      <c r="AM121" s="237"/>
      <c r="AN121" s="237"/>
      <c r="AO121" s="237"/>
      <c r="AP121" s="237"/>
      <c r="AQ121" s="237"/>
      <c r="AR121" s="237"/>
      <c r="AS121" s="237"/>
      <c r="AT121" s="237"/>
      <c r="AU121" s="237"/>
      <c r="AV121" s="237"/>
      <c r="AW121" s="237"/>
      <c r="AX121" s="237"/>
      <c r="AY121" s="237"/>
      <c r="AZ121" s="237"/>
      <c r="BA121" s="237"/>
      <c r="BB121" s="237"/>
      <c r="BC121" s="237"/>
      <c r="BD121" s="237"/>
      <c r="BE121" s="237"/>
      <c r="BF121" s="237"/>
      <c r="BG121" s="237"/>
      <c r="BH121" s="237"/>
      <c r="BI121" s="237"/>
      <c r="BJ121" s="237"/>
      <c r="BK121" s="237"/>
      <c r="BL121" s="237"/>
      <c r="BM121" s="237"/>
      <c r="BN121" s="237"/>
      <c r="BO121" s="237"/>
      <c r="BP121" s="237"/>
      <c r="BQ121" s="237"/>
      <c r="BR121" s="237"/>
      <c r="BS121" s="237"/>
      <c r="BT121" s="237"/>
      <c r="BU121" s="237"/>
      <c r="BV121" s="237"/>
      <c r="BW121" s="237"/>
      <c r="BX121" s="237"/>
      <c r="BY121" s="237"/>
      <c r="BZ121" s="237"/>
      <c r="CA121" s="237"/>
      <c r="CB121" s="237"/>
      <c r="CC121" s="237"/>
      <c r="CD121" s="237"/>
      <c r="CE121" s="237"/>
      <c r="CF121" s="237"/>
      <c r="CG121" s="237"/>
      <c r="CH121" s="237"/>
      <c r="CI121" s="237"/>
      <c r="CJ121" s="237"/>
      <c r="CK121" s="237"/>
      <c r="CL121" s="237"/>
      <c r="CM121" s="237"/>
      <c r="CN121" s="237"/>
      <c r="CO121" s="237"/>
      <c r="CP121" s="237"/>
      <c r="CQ121" s="237"/>
      <c r="CR121" s="237"/>
      <c r="CS121" s="237"/>
      <c r="CT121" s="237"/>
      <c r="CU121" s="237"/>
      <c r="CV121" s="237"/>
      <c r="CW121" s="237"/>
      <c r="CX121" s="237"/>
      <c r="CY121" s="237"/>
      <c r="CZ121" s="237"/>
      <c r="DA121" s="237"/>
      <c r="DB121" s="237"/>
      <c r="DC121" s="237"/>
      <c r="DD121" s="237"/>
      <c r="DE121" s="237"/>
      <c r="DF121" s="237"/>
      <c r="DG121" s="237"/>
      <c r="DH121" s="237"/>
      <c r="DI121" s="237"/>
      <c r="DJ121" s="237"/>
      <c r="DK121" s="237"/>
      <c r="DL121" s="237"/>
      <c r="DM121" s="237"/>
      <c r="DN121" s="237"/>
      <c r="DO121" s="237"/>
      <c r="DP121" s="237"/>
      <c r="DQ121" s="237"/>
      <c r="DR121" s="237"/>
      <c r="DS121" s="237"/>
      <c r="DT121" s="237"/>
      <c r="DU121" s="237"/>
      <c r="DV121" s="237"/>
      <c r="DW121" s="237"/>
      <c r="DX121" s="237"/>
      <c r="DY121" s="237"/>
      <c r="DZ121" s="237"/>
      <c r="EA121" s="237"/>
      <c r="EB121" s="237"/>
      <c r="EC121" s="237"/>
      <c r="ED121" s="237"/>
      <c r="EE121" s="237"/>
      <c r="EF121" s="237"/>
      <c r="EG121" s="237"/>
      <c r="EH121" s="237"/>
      <c r="EI121" s="237"/>
      <c r="EJ121" s="237"/>
      <c r="EK121" s="237"/>
      <c r="EL121" s="237"/>
      <c r="EM121" s="237"/>
      <c r="EN121" s="237"/>
      <c r="EO121" s="237"/>
      <c r="EP121" s="237"/>
      <c r="EQ121" s="237"/>
      <c r="ER121" s="237"/>
      <c r="ES121" s="237"/>
      <c r="ET121" s="237"/>
      <c r="EU121" s="237"/>
      <c r="EV121" s="237"/>
      <c r="EW121" s="237"/>
      <c r="EX121" s="237"/>
      <c r="EY121" s="237"/>
      <c r="EZ121" s="237"/>
      <c r="FA121" s="237"/>
      <c r="FB121" s="237"/>
      <c r="FC121" s="237"/>
      <c r="FD121" s="237"/>
      <c r="FE121" s="237"/>
      <c r="FF121" s="237"/>
      <c r="FG121" s="237"/>
      <c r="FH121" s="237"/>
      <c r="FI121" s="237"/>
      <c r="FJ121" s="237"/>
      <c r="FK121" s="237"/>
      <c r="FL121" s="237"/>
      <c r="FM121" s="237"/>
      <c r="FN121" s="237"/>
      <c r="FO121" s="237"/>
      <c r="FP121" s="237"/>
      <c r="FQ121" s="237"/>
      <c r="FR121" s="237"/>
      <c r="FS121" s="237"/>
      <c r="FT121" s="237"/>
      <c r="FU121" s="237"/>
      <c r="FV121" s="237"/>
      <c r="FW121" s="237"/>
      <c r="FX121" s="237"/>
      <c r="FY121" s="237"/>
      <c r="FZ121" s="237"/>
      <c r="GA121" s="237"/>
      <c r="GB121" s="237"/>
      <c r="GC121" s="237"/>
      <c r="GD121" s="237"/>
      <c r="GE121" s="237"/>
      <c r="GF121" s="237"/>
      <c r="GG121" s="237"/>
      <c r="GH121" s="237"/>
      <c r="GI121" s="237"/>
      <c r="GJ121" s="237"/>
      <c r="GK121" s="237"/>
      <c r="GL121" s="237"/>
      <c r="GM121" s="237"/>
      <c r="GN121" s="237"/>
      <c r="GO121" s="237"/>
      <c r="GP121" s="237"/>
      <c r="GQ121" s="237"/>
      <c r="GR121" s="237"/>
      <c r="GS121" s="237"/>
      <c r="GT121" s="237"/>
      <c r="GU121" s="237"/>
      <c r="GV121" s="237"/>
      <c r="GW121" s="237"/>
      <c r="GX121" s="237"/>
      <c r="GY121" s="237"/>
      <c r="GZ121" s="237"/>
    </row>
    <row r="122" spans="3:208" s="5" customFormat="1">
      <c r="C122" s="237"/>
      <c r="D122" s="29"/>
      <c r="G122" s="181"/>
      <c r="H122" s="188"/>
      <c r="I122" s="188" t="s">
        <v>687</v>
      </c>
      <c r="J122" s="188"/>
      <c r="K122" s="188"/>
      <c r="L122" s="532">
        <v>0</v>
      </c>
      <c r="M122" s="492">
        <v>0</v>
      </c>
      <c r="N122" s="492">
        <v>0</v>
      </c>
      <c r="O122" s="492">
        <v>0</v>
      </c>
      <c r="P122" s="492">
        <v>0</v>
      </c>
      <c r="Q122" s="492">
        <v>0</v>
      </c>
      <c r="R122" s="492">
        <v>0</v>
      </c>
      <c r="S122" s="492">
        <v>0</v>
      </c>
      <c r="T122" s="492">
        <v>0</v>
      </c>
      <c r="U122" s="492">
        <v>0</v>
      </c>
      <c r="V122" s="492">
        <v>26863700.899999999</v>
      </c>
      <c r="W122" s="492">
        <v>1263820</v>
      </c>
      <c r="X122" s="492">
        <v>1263820</v>
      </c>
      <c r="Y122" s="492">
        <v>1263820</v>
      </c>
      <c r="Z122" s="492">
        <v>1263820</v>
      </c>
      <c r="AA122" s="492">
        <v>1263820</v>
      </c>
      <c r="AB122" s="492">
        <v>1263820</v>
      </c>
      <c r="AC122" s="492">
        <v>1263820</v>
      </c>
      <c r="AD122" s="492">
        <v>1263820</v>
      </c>
      <c r="AE122" s="492">
        <v>1263820</v>
      </c>
      <c r="AF122" s="492">
        <v>1263820</v>
      </c>
      <c r="AG122" s="492">
        <v>0</v>
      </c>
      <c r="AH122" s="492">
        <v>0</v>
      </c>
      <c r="AI122" s="492">
        <v>0</v>
      </c>
      <c r="AJ122" s="492">
        <v>0</v>
      </c>
      <c r="AK122" s="492">
        <v>0</v>
      </c>
      <c r="AL122" s="590">
        <v>0</v>
      </c>
      <c r="AM122" s="237"/>
      <c r="AN122" s="237"/>
      <c r="AO122" s="237"/>
      <c r="AP122" s="237"/>
      <c r="AQ122" s="237"/>
      <c r="AR122" s="237"/>
      <c r="AS122" s="237"/>
      <c r="AT122" s="237"/>
      <c r="AU122" s="237"/>
      <c r="AV122" s="237"/>
      <c r="AW122" s="237"/>
      <c r="AX122" s="237"/>
      <c r="AY122" s="237"/>
      <c r="AZ122" s="237"/>
      <c r="BA122" s="237"/>
      <c r="BB122" s="237"/>
      <c r="BC122" s="237"/>
      <c r="BD122" s="237"/>
      <c r="BE122" s="237"/>
      <c r="BF122" s="237"/>
      <c r="BG122" s="237"/>
      <c r="BH122" s="237"/>
      <c r="BI122" s="237"/>
      <c r="BJ122" s="237"/>
      <c r="BK122" s="237"/>
      <c r="BL122" s="237"/>
      <c r="BM122" s="237"/>
      <c r="BN122" s="237"/>
      <c r="BO122" s="237"/>
      <c r="BP122" s="237"/>
      <c r="BQ122" s="237"/>
      <c r="BR122" s="237"/>
      <c r="BS122" s="237"/>
      <c r="BT122" s="237"/>
      <c r="BU122" s="237"/>
      <c r="BV122" s="237"/>
      <c r="BW122" s="237"/>
      <c r="BX122" s="237"/>
      <c r="BY122" s="237"/>
      <c r="BZ122" s="237"/>
      <c r="CA122" s="237"/>
      <c r="CB122" s="237"/>
      <c r="CC122" s="237"/>
      <c r="CD122" s="237"/>
      <c r="CE122" s="237"/>
      <c r="CF122" s="237"/>
      <c r="CG122" s="237"/>
      <c r="CH122" s="237"/>
      <c r="CI122" s="237"/>
      <c r="CJ122" s="237"/>
      <c r="CK122" s="237"/>
      <c r="CL122" s="237"/>
      <c r="CM122" s="237"/>
      <c r="CN122" s="237"/>
      <c r="CO122" s="237"/>
      <c r="CP122" s="237"/>
      <c r="CQ122" s="237"/>
      <c r="CR122" s="237"/>
      <c r="CS122" s="237"/>
      <c r="CT122" s="237"/>
      <c r="CU122" s="237"/>
      <c r="CV122" s="237"/>
      <c r="CW122" s="237"/>
      <c r="CX122" s="237"/>
      <c r="CY122" s="237"/>
      <c r="CZ122" s="237"/>
      <c r="DA122" s="237"/>
      <c r="DB122" s="237"/>
      <c r="DC122" s="237"/>
      <c r="DD122" s="237"/>
      <c r="DE122" s="237"/>
      <c r="DF122" s="237"/>
      <c r="DG122" s="237"/>
      <c r="DH122" s="237"/>
      <c r="DI122" s="237"/>
      <c r="DJ122" s="237"/>
      <c r="DK122" s="237"/>
      <c r="DL122" s="237"/>
      <c r="DM122" s="237"/>
      <c r="DN122" s="237"/>
      <c r="DO122" s="237"/>
      <c r="DP122" s="237"/>
      <c r="DQ122" s="237"/>
      <c r="DR122" s="237"/>
      <c r="DS122" s="237"/>
      <c r="DT122" s="237"/>
      <c r="DU122" s="237"/>
      <c r="DV122" s="237"/>
      <c r="DW122" s="237"/>
      <c r="DX122" s="237"/>
      <c r="DY122" s="237"/>
      <c r="DZ122" s="237"/>
      <c r="EA122" s="237"/>
      <c r="EB122" s="237"/>
      <c r="EC122" s="237"/>
      <c r="ED122" s="237"/>
      <c r="EE122" s="237"/>
      <c r="EF122" s="237"/>
      <c r="EG122" s="237"/>
      <c r="EH122" s="237"/>
      <c r="EI122" s="237"/>
      <c r="EJ122" s="237"/>
      <c r="EK122" s="237"/>
      <c r="EL122" s="237"/>
      <c r="EM122" s="237"/>
      <c r="EN122" s="237"/>
      <c r="EO122" s="237"/>
      <c r="EP122" s="237"/>
      <c r="EQ122" s="237"/>
      <c r="ER122" s="237"/>
      <c r="ES122" s="237"/>
      <c r="ET122" s="237"/>
      <c r="EU122" s="237"/>
      <c r="EV122" s="237"/>
      <c r="EW122" s="237"/>
      <c r="EX122" s="237"/>
      <c r="EY122" s="237"/>
      <c r="EZ122" s="237"/>
      <c r="FA122" s="237"/>
      <c r="FB122" s="237"/>
      <c r="FC122" s="237"/>
      <c r="FD122" s="237"/>
      <c r="FE122" s="237"/>
      <c r="FF122" s="237"/>
      <c r="FG122" s="237"/>
      <c r="FH122" s="237"/>
      <c r="FI122" s="237"/>
      <c r="FJ122" s="237"/>
      <c r="FK122" s="237"/>
      <c r="FL122" s="237"/>
      <c r="FM122" s="237"/>
      <c r="FN122" s="237"/>
      <c r="FO122" s="237"/>
      <c r="FP122" s="237"/>
      <c r="FQ122" s="237"/>
      <c r="FR122" s="237"/>
      <c r="FS122" s="237"/>
      <c r="FT122" s="237"/>
      <c r="FU122" s="237"/>
      <c r="FV122" s="237"/>
      <c r="FW122" s="237"/>
      <c r="FX122" s="237"/>
      <c r="FY122" s="237"/>
      <c r="FZ122" s="237"/>
      <c r="GA122" s="237"/>
      <c r="GB122" s="237"/>
      <c r="GC122" s="237"/>
      <c r="GD122" s="237"/>
      <c r="GE122" s="237"/>
      <c r="GF122" s="237"/>
      <c r="GG122" s="237"/>
      <c r="GH122" s="237"/>
      <c r="GI122" s="237"/>
      <c r="GJ122" s="237"/>
      <c r="GK122" s="237"/>
      <c r="GL122" s="237"/>
      <c r="GM122" s="237"/>
      <c r="GN122" s="237"/>
      <c r="GO122" s="237"/>
      <c r="GP122" s="237"/>
      <c r="GQ122" s="237"/>
      <c r="GR122" s="237"/>
      <c r="GS122" s="237"/>
      <c r="GT122" s="237"/>
      <c r="GU122" s="237"/>
      <c r="GV122" s="237"/>
      <c r="GW122" s="237"/>
      <c r="GX122" s="237"/>
      <c r="GY122" s="237"/>
      <c r="GZ122" s="237"/>
    </row>
    <row r="123" spans="3:208" s="5" customFormat="1">
      <c r="C123" s="237"/>
      <c r="D123" s="29"/>
      <c r="G123" s="181"/>
      <c r="H123" s="188"/>
      <c r="I123" s="188" t="s">
        <v>482</v>
      </c>
      <c r="J123" s="188"/>
      <c r="K123" s="188"/>
      <c r="L123" s="532">
        <v>0</v>
      </c>
      <c r="M123" s="492">
        <v>0</v>
      </c>
      <c r="N123" s="492">
        <v>0</v>
      </c>
      <c r="O123" s="492">
        <v>0</v>
      </c>
      <c r="P123" s="492">
        <v>0</v>
      </c>
      <c r="Q123" s="492">
        <v>0</v>
      </c>
      <c r="R123" s="492">
        <v>0</v>
      </c>
      <c r="S123" s="492">
        <v>0</v>
      </c>
      <c r="T123" s="492">
        <v>0</v>
      </c>
      <c r="U123" s="492">
        <v>0</v>
      </c>
      <c r="V123" s="492">
        <v>-13016582.24</v>
      </c>
      <c r="W123" s="492">
        <v>-12320582.274559997</v>
      </c>
      <c r="X123" s="492">
        <v>-12320582.274559997</v>
      </c>
      <c r="Y123" s="492">
        <v>-12320582.274559997</v>
      </c>
      <c r="Z123" s="492">
        <v>-12320582.274559997</v>
      </c>
      <c r="AA123" s="492">
        <v>-12320582.274559997</v>
      </c>
      <c r="AB123" s="492">
        <v>-12320582.274559997</v>
      </c>
      <c r="AC123" s="492">
        <v>-12320582.274559997</v>
      </c>
      <c r="AD123" s="492">
        <v>-12283021.834159998</v>
      </c>
      <c r="AE123" s="492">
        <v>-12014183.315119999</v>
      </c>
      <c r="AF123" s="492">
        <v>-11541343.973599998</v>
      </c>
      <c r="AG123" s="492">
        <v>-11047365.283919999</v>
      </c>
      <c r="AH123" s="492">
        <v>-10526255.157039998</v>
      </c>
      <c r="AI123" s="492">
        <v>-10136320.430879999</v>
      </c>
      <c r="AJ123" s="492">
        <v>-9885824.7319999989</v>
      </c>
      <c r="AK123" s="492">
        <v>-9621760.1558400001</v>
      </c>
      <c r="AL123" s="590">
        <v>-9346421.8528799992</v>
      </c>
      <c r="AM123" s="237"/>
      <c r="AN123" s="237"/>
      <c r="AO123" s="237"/>
      <c r="AP123" s="237"/>
      <c r="AQ123" s="237"/>
      <c r="AR123" s="237"/>
      <c r="AS123" s="237"/>
      <c r="AT123" s="237"/>
      <c r="AU123" s="237"/>
      <c r="AV123" s="237"/>
      <c r="AW123" s="237"/>
      <c r="AX123" s="237"/>
      <c r="AY123" s="237"/>
      <c r="AZ123" s="237"/>
      <c r="BA123" s="237"/>
      <c r="BB123" s="237"/>
      <c r="BC123" s="237"/>
      <c r="BD123" s="237"/>
      <c r="BE123" s="237"/>
      <c r="BF123" s="237"/>
      <c r="BG123" s="237"/>
      <c r="BH123" s="237"/>
      <c r="BI123" s="237"/>
      <c r="BJ123" s="237"/>
      <c r="BK123" s="237"/>
      <c r="BL123" s="237"/>
      <c r="BM123" s="237"/>
      <c r="BN123" s="237"/>
      <c r="BO123" s="237"/>
      <c r="BP123" s="237"/>
      <c r="BQ123" s="237"/>
      <c r="BR123" s="237"/>
      <c r="BS123" s="237"/>
      <c r="BT123" s="237"/>
      <c r="BU123" s="237"/>
      <c r="BV123" s="237"/>
      <c r="BW123" s="237"/>
      <c r="BX123" s="237"/>
      <c r="BY123" s="237"/>
      <c r="BZ123" s="237"/>
      <c r="CA123" s="237"/>
      <c r="CB123" s="237"/>
      <c r="CC123" s="237"/>
      <c r="CD123" s="237"/>
      <c r="CE123" s="237"/>
      <c r="CF123" s="237"/>
      <c r="CG123" s="237"/>
      <c r="CH123" s="237"/>
      <c r="CI123" s="237"/>
      <c r="CJ123" s="237"/>
      <c r="CK123" s="237"/>
      <c r="CL123" s="237"/>
      <c r="CM123" s="237"/>
      <c r="CN123" s="237"/>
      <c r="CO123" s="237"/>
      <c r="CP123" s="237"/>
      <c r="CQ123" s="237"/>
      <c r="CR123" s="237"/>
      <c r="CS123" s="237"/>
      <c r="CT123" s="237"/>
      <c r="CU123" s="237"/>
      <c r="CV123" s="237"/>
      <c r="CW123" s="237"/>
      <c r="CX123" s="237"/>
      <c r="CY123" s="237"/>
      <c r="CZ123" s="237"/>
      <c r="DA123" s="237"/>
      <c r="DB123" s="237"/>
      <c r="DC123" s="237"/>
      <c r="DD123" s="237"/>
      <c r="DE123" s="237"/>
      <c r="DF123" s="237"/>
      <c r="DG123" s="237"/>
      <c r="DH123" s="237"/>
      <c r="DI123" s="237"/>
      <c r="DJ123" s="237"/>
      <c r="DK123" s="237"/>
      <c r="DL123" s="237"/>
      <c r="DM123" s="237"/>
      <c r="DN123" s="237"/>
      <c r="DO123" s="237"/>
      <c r="DP123" s="237"/>
      <c r="DQ123" s="237"/>
      <c r="DR123" s="237"/>
      <c r="DS123" s="237"/>
      <c r="DT123" s="237"/>
      <c r="DU123" s="237"/>
      <c r="DV123" s="237"/>
      <c r="DW123" s="237"/>
      <c r="DX123" s="237"/>
      <c r="DY123" s="237"/>
      <c r="DZ123" s="237"/>
      <c r="EA123" s="237"/>
      <c r="EB123" s="237"/>
      <c r="EC123" s="237"/>
      <c r="ED123" s="237"/>
      <c r="EE123" s="237"/>
      <c r="EF123" s="237"/>
      <c r="EG123" s="237"/>
      <c r="EH123" s="237"/>
      <c r="EI123" s="237"/>
      <c r="EJ123" s="237"/>
      <c r="EK123" s="237"/>
      <c r="EL123" s="237"/>
      <c r="EM123" s="237"/>
      <c r="EN123" s="237"/>
      <c r="EO123" s="237"/>
      <c r="EP123" s="237"/>
      <c r="EQ123" s="237"/>
      <c r="ER123" s="237"/>
      <c r="ES123" s="237"/>
      <c r="ET123" s="237"/>
      <c r="EU123" s="237"/>
      <c r="EV123" s="237"/>
      <c r="EW123" s="237"/>
      <c r="EX123" s="237"/>
      <c r="EY123" s="237"/>
      <c r="EZ123" s="237"/>
      <c r="FA123" s="237"/>
      <c r="FB123" s="237"/>
      <c r="FC123" s="237"/>
      <c r="FD123" s="237"/>
      <c r="FE123" s="237"/>
      <c r="FF123" s="237"/>
      <c r="FG123" s="237"/>
      <c r="FH123" s="237"/>
      <c r="FI123" s="237"/>
      <c r="FJ123" s="237"/>
      <c r="FK123" s="237"/>
      <c r="FL123" s="237"/>
      <c r="FM123" s="237"/>
      <c r="FN123" s="237"/>
      <c r="FO123" s="237"/>
      <c r="FP123" s="237"/>
      <c r="FQ123" s="237"/>
      <c r="FR123" s="237"/>
      <c r="FS123" s="237"/>
      <c r="FT123" s="237"/>
      <c r="FU123" s="237"/>
      <c r="FV123" s="237"/>
      <c r="FW123" s="237"/>
      <c r="FX123" s="237"/>
      <c r="FY123" s="237"/>
      <c r="FZ123" s="237"/>
      <c r="GA123" s="237"/>
      <c r="GB123" s="237"/>
      <c r="GC123" s="237"/>
      <c r="GD123" s="237"/>
      <c r="GE123" s="237"/>
      <c r="GF123" s="237"/>
      <c r="GG123" s="237"/>
      <c r="GH123" s="237"/>
      <c r="GI123" s="237"/>
      <c r="GJ123" s="237"/>
      <c r="GK123" s="237"/>
      <c r="GL123" s="237"/>
      <c r="GM123" s="237"/>
      <c r="GN123" s="237"/>
      <c r="GO123" s="237"/>
      <c r="GP123" s="237"/>
      <c r="GQ123" s="237"/>
      <c r="GR123" s="237"/>
      <c r="GS123" s="237"/>
      <c r="GT123" s="237"/>
      <c r="GU123" s="237"/>
      <c r="GV123" s="237"/>
      <c r="GW123" s="237"/>
      <c r="GX123" s="237"/>
      <c r="GY123" s="237"/>
      <c r="GZ123" s="237"/>
    </row>
    <row r="124" spans="3:208" s="5" customFormat="1">
      <c r="C124" s="237"/>
      <c r="D124" s="29"/>
      <c r="G124" s="181"/>
      <c r="H124" s="188"/>
      <c r="I124" s="188" t="s">
        <v>690</v>
      </c>
      <c r="J124" s="188"/>
      <c r="K124" s="188"/>
      <c r="L124" s="532">
        <v>0</v>
      </c>
      <c r="M124" s="492">
        <v>0</v>
      </c>
      <c r="N124" s="492">
        <v>0</v>
      </c>
      <c r="O124" s="492">
        <v>0</v>
      </c>
      <c r="P124" s="492">
        <v>0</v>
      </c>
      <c r="Q124" s="492">
        <v>0</v>
      </c>
      <c r="R124" s="492">
        <v>0</v>
      </c>
      <c r="S124" s="492">
        <v>0</v>
      </c>
      <c r="T124" s="492">
        <v>0</v>
      </c>
      <c r="U124" s="492">
        <v>0</v>
      </c>
      <c r="V124" s="492">
        <v>7272352.75</v>
      </c>
      <c r="W124" s="492">
        <v>3874686.6494246577</v>
      </c>
      <c r="X124" s="492">
        <v>3709809.2469589049</v>
      </c>
      <c r="Y124" s="492">
        <v>5366414.0646575345</v>
      </c>
      <c r="Z124" s="492">
        <v>6245736.1945753423</v>
      </c>
      <c r="AA124" s="492">
        <v>6832799.9445753405</v>
      </c>
      <c r="AB124" s="492">
        <v>7215357.5158219179</v>
      </c>
      <c r="AC124" s="492">
        <v>8544370.2005136982</v>
      </c>
      <c r="AD124" s="492">
        <v>7938405.5272123283</v>
      </c>
      <c r="AE124" s="492">
        <v>7945678.3575342465</v>
      </c>
      <c r="AF124" s="492">
        <v>7562281.6539178062</v>
      </c>
      <c r="AG124" s="492">
        <v>7471142.9409862999</v>
      </c>
      <c r="AH124" s="492">
        <v>7036299.0150410961</v>
      </c>
      <c r="AI124" s="492">
        <v>7244634.2297808211</v>
      </c>
      <c r="AJ124" s="492">
        <v>6722738.4815068487</v>
      </c>
      <c r="AK124" s="492">
        <v>6970892.8565068487</v>
      </c>
      <c r="AL124" s="590">
        <v>6498910.2535616439</v>
      </c>
      <c r="AM124" s="237"/>
      <c r="AN124" s="237"/>
      <c r="AO124" s="237"/>
      <c r="AP124" s="237"/>
      <c r="AQ124" s="237"/>
      <c r="AR124" s="237"/>
      <c r="AS124" s="237"/>
      <c r="AT124" s="237"/>
      <c r="AU124" s="237"/>
      <c r="AV124" s="237"/>
      <c r="AW124" s="237"/>
      <c r="AX124" s="237"/>
      <c r="AY124" s="237"/>
      <c r="AZ124" s="237"/>
      <c r="BA124" s="237"/>
      <c r="BB124" s="237"/>
      <c r="BC124" s="237"/>
      <c r="BD124" s="237"/>
      <c r="BE124" s="237"/>
      <c r="BF124" s="237"/>
      <c r="BG124" s="237"/>
      <c r="BH124" s="237"/>
      <c r="BI124" s="237"/>
      <c r="BJ124" s="237"/>
      <c r="BK124" s="237"/>
      <c r="BL124" s="237"/>
      <c r="BM124" s="237"/>
      <c r="BN124" s="237"/>
      <c r="BO124" s="237"/>
      <c r="BP124" s="237"/>
      <c r="BQ124" s="237"/>
      <c r="BR124" s="237"/>
      <c r="BS124" s="237"/>
      <c r="BT124" s="237"/>
      <c r="BU124" s="237"/>
      <c r="BV124" s="237"/>
      <c r="BW124" s="237"/>
      <c r="BX124" s="237"/>
      <c r="BY124" s="237"/>
      <c r="BZ124" s="237"/>
      <c r="CA124" s="237"/>
      <c r="CB124" s="237"/>
      <c r="CC124" s="237"/>
      <c r="CD124" s="237"/>
      <c r="CE124" s="237"/>
      <c r="CF124" s="237"/>
      <c r="CG124" s="237"/>
      <c r="CH124" s="237"/>
      <c r="CI124" s="237"/>
      <c r="CJ124" s="237"/>
      <c r="CK124" s="237"/>
      <c r="CL124" s="237"/>
      <c r="CM124" s="237"/>
      <c r="CN124" s="237"/>
      <c r="CO124" s="237"/>
      <c r="CP124" s="237"/>
      <c r="CQ124" s="237"/>
      <c r="CR124" s="237"/>
      <c r="CS124" s="237"/>
      <c r="CT124" s="237"/>
      <c r="CU124" s="237"/>
      <c r="CV124" s="237"/>
      <c r="CW124" s="237"/>
      <c r="CX124" s="237"/>
      <c r="CY124" s="237"/>
      <c r="CZ124" s="237"/>
      <c r="DA124" s="237"/>
      <c r="DB124" s="237"/>
      <c r="DC124" s="237"/>
      <c r="DD124" s="237"/>
      <c r="DE124" s="237"/>
      <c r="DF124" s="237"/>
      <c r="DG124" s="237"/>
      <c r="DH124" s="237"/>
      <c r="DI124" s="237"/>
      <c r="DJ124" s="237"/>
      <c r="DK124" s="237"/>
      <c r="DL124" s="237"/>
      <c r="DM124" s="237"/>
      <c r="DN124" s="237"/>
      <c r="DO124" s="237"/>
      <c r="DP124" s="237"/>
      <c r="DQ124" s="237"/>
      <c r="DR124" s="237"/>
      <c r="DS124" s="237"/>
      <c r="DT124" s="237"/>
      <c r="DU124" s="237"/>
      <c r="DV124" s="237"/>
      <c r="DW124" s="237"/>
      <c r="DX124" s="237"/>
      <c r="DY124" s="237"/>
      <c r="DZ124" s="237"/>
      <c r="EA124" s="237"/>
      <c r="EB124" s="237"/>
      <c r="EC124" s="237"/>
      <c r="ED124" s="237"/>
      <c r="EE124" s="237"/>
      <c r="EF124" s="237"/>
      <c r="EG124" s="237"/>
      <c r="EH124" s="237"/>
      <c r="EI124" s="237"/>
      <c r="EJ124" s="237"/>
      <c r="EK124" s="237"/>
      <c r="EL124" s="237"/>
      <c r="EM124" s="237"/>
      <c r="EN124" s="237"/>
      <c r="EO124" s="237"/>
      <c r="EP124" s="237"/>
      <c r="EQ124" s="237"/>
      <c r="ER124" s="237"/>
      <c r="ES124" s="237"/>
      <c r="ET124" s="237"/>
      <c r="EU124" s="237"/>
      <c r="EV124" s="237"/>
      <c r="EW124" s="237"/>
      <c r="EX124" s="237"/>
      <c r="EY124" s="237"/>
      <c r="EZ124" s="237"/>
      <c r="FA124" s="237"/>
      <c r="FB124" s="237"/>
      <c r="FC124" s="237"/>
      <c r="FD124" s="237"/>
      <c r="FE124" s="237"/>
      <c r="FF124" s="237"/>
      <c r="FG124" s="237"/>
      <c r="FH124" s="237"/>
      <c r="FI124" s="237"/>
      <c r="FJ124" s="237"/>
      <c r="FK124" s="237"/>
      <c r="FL124" s="237"/>
      <c r="FM124" s="237"/>
      <c r="FN124" s="237"/>
      <c r="FO124" s="237"/>
      <c r="FP124" s="237"/>
      <c r="FQ124" s="237"/>
      <c r="FR124" s="237"/>
      <c r="FS124" s="237"/>
      <c r="FT124" s="237"/>
      <c r="FU124" s="237"/>
      <c r="FV124" s="237"/>
      <c r="FW124" s="237"/>
      <c r="FX124" s="237"/>
      <c r="FY124" s="237"/>
      <c r="FZ124" s="237"/>
      <c r="GA124" s="237"/>
      <c r="GB124" s="237"/>
      <c r="GC124" s="237"/>
      <c r="GD124" s="237"/>
      <c r="GE124" s="237"/>
      <c r="GF124" s="237"/>
      <c r="GG124" s="237"/>
      <c r="GH124" s="237"/>
      <c r="GI124" s="237"/>
      <c r="GJ124" s="237"/>
      <c r="GK124" s="237"/>
      <c r="GL124" s="237"/>
      <c r="GM124" s="237"/>
      <c r="GN124" s="237"/>
      <c r="GO124" s="237"/>
      <c r="GP124" s="237"/>
      <c r="GQ124" s="237"/>
      <c r="GR124" s="237"/>
      <c r="GS124" s="237"/>
      <c r="GT124" s="237"/>
      <c r="GU124" s="237"/>
      <c r="GV124" s="237"/>
      <c r="GW124" s="237"/>
      <c r="GX124" s="237"/>
      <c r="GY124" s="237"/>
      <c r="GZ124" s="237"/>
    </row>
    <row r="125" spans="3:208" s="5" customFormat="1">
      <c r="C125" s="237"/>
      <c r="D125" s="29"/>
      <c r="G125" s="181"/>
      <c r="H125" s="188"/>
      <c r="I125" s="188" t="s">
        <v>1452</v>
      </c>
      <c r="J125" s="188"/>
      <c r="K125" s="188"/>
      <c r="L125" s="532">
        <v>0</v>
      </c>
      <c r="M125" s="492">
        <v>0</v>
      </c>
      <c r="N125" s="492">
        <v>0</v>
      </c>
      <c r="O125" s="492">
        <v>0</v>
      </c>
      <c r="P125" s="492">
        <v>0</v>
      </c>
      <c r="Q125" s="492">
        <v>0</v>
      </c>
      <c r="R125" s="492">
        <v>0</v>
      </c>
      <c r="S125" s="492">
        <v>0</v>
      </c>
      <c r="T125" s="492">
        <v>0</v>
      </c>
      <c r="U125" s="492">
        <v>0</v>
      </c>
      <c r="V125" s="492">
        <v>0</v>
      </c>
      <c r="W125" s="492">
        <v>0</v>
      </c>
      <c r="X125" s="492">
        <v>0</v>
      </c>
      <c r="Y125" s="492">
        <v>0</v>
      </c>
      <c r="Z125" s="492">
        <v>0</v>
      </c>
      <c r="AA125" s="492">
        <v>0</v>
      </c>
      <c r="AB125" s="492">
        <v>0</v>
      </c>
      <c r="AC125" s="492">
        <v>0</v>
      </c>
      <c r="AD125" s="492">
        <v>0</v>
      </c>
      <c r="AE125" s="492">
        <v>0</v>
      </c>
      <c r="AF125" s="492">
        <v>0</v>
      </c>
      <c r="AG125" s="492">
        <v>0</v>
      </c>
      <c r="AH125" s="492">
        <v>0</v>
      </c>
      <c r="AI125" s="492">
        <v>0</v>
      </c>
      <c r="AJ125" s="492">
        <v>0</v>
      </c>
      <c r="AK125" s="492">
        <v>0</v>
      </c>
      <c r="AL125" s="590">
        <v>0</v>
      </c>
      <c r="AM125" s="237"/>
      <c r="AN125" s="237"/>
      <c r="AO125" s="237"/>
      <c r="AP125" s="237"/>
      <c r="AQ125" s="237"/>
      <c r="AR125" s="237"/>
      <c r="AS125" s="237"/>
      <c r="AT125" s="237"/>
      <c r="AU125" s="237"/>
      <c r="AV125" s="237"/>
      <c r="AW125" s="237"/>
      <c r="AX125" s="237"/>
      <c r="AY125" s="237"/>
      <c r="AZ125" s="237"/>
      <c r="BA125" s="237"/>
      <c r="BB125" s="237"/>
      <c r="BC125" s="237"/>
      <c r="BD125" s="237"/>
      <c r="BE125" s="237"/>
      <c r="BF125" s="237"/>
      <c r="BG125" s="237"/>
      <c r="BH125" s="237"/>
      <c r="BI125" s="237"/>
      <c r="BJ125" s="237"/>
      <c r="BK125" s="237"/>
      <c r="BL125" s="237"/>
      <c r="BM125" s="237"/>
      <c r="BN125" s="237"/>
      <c r="BO125" s="237"/>
      <c r="BP125" s="237"/>
      <c r="BQ125" s="237"/>
      <c r="BR125" s="237"/>
      <c r="BS125" s="237"/>
      <c r="BT125" s="237"/>
      <c r="BU125" s="237"/>
      <c r="BV125" s="237"/>
      <c r="BW125" s="237"/>
      <c r="BX125" s="237"/>
      <c r="BY125" s="237"/>
      <c r="BZ125" s="237"/>
      <c r="CA125" s="237"/>
      <c r="CB125" s="237"/>
      <c r="CC125" s="237"/>
      <c r="CD125" s="237"/>
      <c r="CE125" s="237"/>
      <c r="CF125" s="237"/>
      <c r="CG125" s="237"/>
      <c r="CH125" s="237"/>
      <c r="CI125" s="237"/>
      <c r="CJ125" s="237"/>
      <c r="CK125" s="237"/>
      <c r="CL125" s="237"/>
      <c r="CM125" s="237"/>
      <c r="CN125" s="237"/>
      <c r="CO125" s="237"/>
      <c r="CP125" s="237"/>
      <c r="CQ125" s="237"/>
      <c r="CR125" s="237"/>
      <c r="CS125" s="237"/>
      <c r="CT125" s="237"/>
      <c r="CU125" s="237"/>
      <c r="CV125" s="237"/>
      <c r="CW125" s="237"/>
      <c r="CX125" s="237"/>
      <c r="CY125" s="237"/>
      <c r="CZ125" s="237"/>
      <c r="DA125" s="237"/>
      <c r="DB125" s="237"/>
      <c r="DC125" s="237"/>
      <c r="DD125" s="237"/>
      <c r="DE125" s="237"/>
      <c r="DF125" s="237"/>
      <c r="DG125" s="237"/>
      <c r="DH125" s="237"/>
      <c r="DI125" s="237"/>
      <c r="DJ125" s="237"/>
      <c r="DK125" s="237"/>
      <c r="DL125" s="237"/>
      <c r="DM125" s="237"/>
      <c r="DN125" s="237"/>
      <c r="DO125" s="237"/>
      <c r="DP125" s="237"/>
      <c r="DQ125" s="237"/>
      <c r="DR125" s="237"/>
      <c r="DS125" s="237"/>
      <c r="DT125" s="237"/>
      <c r="DU125" s="237"/>
      <c r="DV125" s="237"/>
      <c r="DW125" s="237"/>
      <c r="DX125" s="237"/>
      <c r="DY125" s="237"/>
      <c r="DZ125" s="237"/>
      <c r="EA125" s="237"/>
      <c r="EB125" s="237"/>
      <c r="EC125" s="237"/>
      <c r="ED125" s="237"/>
      <c r="EE125" s="237"/>
      <c r="EF125" s="237"/>
      <c r="EG125" s="237"/>
      <c r="EH125" s="237"/>
      <c r="EI125" s="237"/>
      <c r="EJ125" s="237"/>
      <c r="EK125" s="237"/>
      <c r="EL125" s="237"/>
      <c r="EM125" s="237"/>
      <c r="EN125" s="237"/>
      <c r="EO125" s="237"/>
      <c r="EP125" s="237"/>
      <c r="EQ125" s="237"/>
      <c r="ER125" s="237"/>
      <c r="ES125" s="237"/>
      <c r="ET125" s="237"/>
      <c r="EU125" s="237"/>
      <c r="EV125" s="237"/>
      <c r="EW125" s="237"/>
      <c r="EX125" s="237"/>
      <c r="EY125" s="237"/>
      <c r="EZ125" s="237"/>
      <c r="FA125" s="237"/>
      <c r="FB125" s="237"/>
      <c r="FC125" s="237"/>
      <c r="FD125" s="237"/>
      <c r="FE125" s="237"/>
      <c r="FF125" s="237"/>
      <c r="FG125" s="237"/>
      <c r="FH125" s="237"/>
      <c r="FI125" s="237"/>
      <c r="FJ125" s="237"/>
      <c r="FK125" s="237"/>
      <c r="FL125" s="237"/>
      <c r="FM125" s="237"/>
      <c r="FN125" s="237"/>
      <c r="FO125" s="237"/>
      <c r="FP125" s="237"/>
      <c r="FQ125" s="237"/>
      <c r="FR125" s="237"/>
      <c r="FS125" s="237"/>
      <c r="FT125" s="237"/>
      <c r="FU125" s="237"/>
      <c r="FV125" s="237"/>
      <c r="FW125" s="237"/>
      <c r="FX125" s="237"/>
      <c r="FY125" s="237"/>
      <c r="FZ125" s="237"/>
      <c r="GA125" s="237"/>
      <c r="GB125" s="237"/>
      <c r="GC125" s="237"/>
      <c r="GD125" s="237"/>
      <c r="GE125" s="237"/>
      <c r="GF125" s="237"/>
      <c r="GG125" s="237"/>
      <c r="GH125" s="237"/>
      <c r="GI125" s="237"/>
      <c r="GJ125" s="237"/>
      <c r="GK125" s="237"/>
      <c r="GL125" s="237"/>
      <c r="GM125" s="237"/>
      <c r="GN125" s="237"/>
      <c r="GO125" s="237"/>
      <c r="GP125" s="237"/>
      <c r="GQ125" s="237"/>
      <c r="GR125" s="237"/>
      <c r="GS125" s="237"/>
      <c r="GT125" s="237"/>
      <c r="GU125" s="237"/>
      <c r="GV125" s="237"/>
      <c r="GW125" s="237"/>
      <c r="GX125" s="237"/>
      <c r="GY125" s="237"/>
      <c r="GZ125" s="237"/>
    </row>
    <row r="126" spans="3:208" s="5" customFormat="1">
      <c r="C126" s="237"/>
      <c r="D126" s="29"/>
      <c r="G126" s="181"/>
      <c r="H126" s="188"/>
      <c r="I126" s="188" t="s">
        <v>35</v>
      </c>
      <c r="J126" s="585"/>
      <c r="K126" s="585"/>
      <c r="L126" s="1388">
        <v>0</v>
      </c>
      <c r="M126" s="569">
        <v>0</v>
      </c>
      <c r="N126" s="569">
        <v>0</v>
      </c>
      <c r="O126" s="569">
        <v>0</v>
      </c>
      <c r="P126" s="569">
        <v>0</v>
      </c>
      <c r="Q126" s="569">
        <v>0</v>
      </c>
      <c r="R126" s="569">
        <v>0</v>
      </c>
      <c r="S126" s="569">
        <v>0</v>
      </c>
      <c r="T126" s="569">
        <v>0</v>
      </c>
      <c r="U126" s="569">
        <v>0</v>
      </c>
      <c r="V126" s="569">
        <v>225000000</v>
      </c>
      <c r="W126" s="569">
        <v>240415539.90347689</v>
      </c>
      <c r="X126" s="569">
        <v>210000000</v>
      </c>
      <c r="Y126" s="569">
        <v>200000000</v>
      </c>
      <c r="Z126" s="569">
        <v>204000000</v>
      </c>
      <c r="AA126" s="569">
        <v>201000000</v>
      </c>
      <c r="AB126" s="569">
        <v>176000000</v>
      </c>
      <c r="AC126" s="569">
        <v>182000000</v>
      </c>
      <c r="AD126" s="569">
        <v>187000000</v>
      </c>
      <c r="AE126" s="569">
        <v>190000000</v>
      </c>
      <c r="AF126" s="569">
        <v>188000000</v>
      </c>
      <c r="AG126" s="569">
        <v>193000000</v>
      </c>
      <c r="AH126" s="569">
        <v>225000000</v>
      </c>
      <c r="AI126" s="569">
        <v>242000000</v>
      </c>
      <c r="AJ126" s="569">
        <v>255000000</v>
      </c>
      <c r="AK126" s="569">
        <v>235000000</v>
      </c>
      <c r="AL126" s="1790">
        <v>291000000</v>
      </c>
      <c r="AM126" s="237"/>
      <c r="AN126" s="237"/>
      <c r="AO126" s="237"/>
      <c r="AP126" s="237"/>
      <c r="AQ126" s="237"/>
      <c r="AR126" s="237"/>
      <c r="AS126" s="237"/>
      <c r="AT126" s="237"/>
      <c r="AU126" s="237"/>
      <c r="AV126" s="237"/>
      <c r="AW126" s="237"/>
      <c r="AX126" s="237"/>
      <c r="AY126" s="237"/>
      <c r="AZ126" s="237"/>
      <c r="BA126" s="237"/>
      <c r="BB126" s="237"/>
      <c r="BC126" s="237"/>
      <c r="BD126" s="237"/>
      <c r="BE126" s="237"/>
      <c r="BF126" s="237"/>
      <c r="BG126" s="237"/>
      <c r="BH126" s="237"/>
      <c r="BI126" s="237"/>
      <c r="BJ126" s="237"/>
      <c r="BK126" s="237"/>
      <c r="BL126" s="237"/>
      <c r="BM126" s="237"/>
      <c r="BN126" s="237"/>
      <c r="BO126" s="237"/>
      <c r="BP126" s="237"/>
      <c r="BQ126" s="237"/>
      <c r="BR126" s="237"/>
      <c r="BS126" s="237"/>
      <c r="BT126" s="237"/>
      <c r="BU126" s="237"/>
      <c r="BV126" s="237"/>
      <c r="BW126" s="237"/>
      <c r="BX126" s="237"/>
      <c r="BY126" s="237"/>
      <c r="BZ126" s="237"/>
      <c r="CA126" s="237"/>
      <c r="CB126" s="237"/>
      <c r="CC126" s="237"/>
      <c r="CD126" s="237"/>
      <c r="CE126" s="237"/>
      <c r="CF126" s="237"/>
      <c r="CG126" s="237"/>
      <c r="CH126" s="237"/>
      <c r="CI126" s="237"/>
      <c r="CJ126" s="237"/>
      <c r="CK126" s="237"/>
      <c r="CL126" s="237"/>
      <c r="CM126" s="237"/>
      <c r="CN126" s="237"/>
      <c r="CO126" s="237"/>
      <c r="CP126" s="237"/>
      <c r="CQ126" s="237"/>
      <c r="CR126" s="237"/>
      <c r="CS126" s="237"/>
      <c r="CT126" s="237"/>
      <c r="CU126" s="237"/>
      <c r="CV126" s="237"/>
      <c r="CW126" s="237"/>
      <c r="CX126" s="237"/>
      <c r="CY126" s="237"/>
      <c r="CZ126" s="237"/>
      <c r="DA126" s="237"/>
      <c r="DB126" s="237"/>
      <c r="DC126" s="237"/>
      <c r="DD126" s="237"/>
      <c r="DE126" s="237"/>
      <c r="DF126" s="237"/>
      <c r="DG126" s="237"/>
      <c r="DH126" s="237"/>
      <c r="DI126" s="237"/>
      <c r="DJ126" s="237"/>
      <c r="DK126" s="237"/>
      <c r="DL126" s="237"/>
      <c r="DM126" s="237"/>
      <c r="DN126" s="237"/>
      <c r="DO126" s="237"/>
      <c r="DP126" s="237"/>
      <c r="DQ126" s="237"/>
      <c r="DR126" s="237"/>
      <c r="DS126" s="237"/>
      <c r="DT126" s="237"/>
      <c r="DU126" s="237"/>
      <c r="DV126" s="237"/>
      <c r="DW126" s="237"/>
      <c r="DX126" s="237"/>
      <c r="DY126" s="237"/>
      <c r="DZ126" s="237"/>
      <c r="EA126" s="237"/>
      <c r="EB126" s="237"/>
      <c r="EC126" s="237"/>
      <c r="ED126" s="237"/>
      <c r="EE126" s="237"/>
      <c r="EF126" s="237"/>
      <c r="EG126" s="237"/>
      <c r="EH126" s="237"/>
      <c r="EI126" s="237"/>
      <c r="EJ126" s="237"/>
      <c r="EK126" s="237"/>
      <c r="EL126" s="237"/>
      <c r="EM126" s="237"/>
      <c r="EN126" s="237"/>
      <c r="EO126" s="237"/>
      <c r="EP126" s="237"/>
      <c r="EQ126" s="237"/>
      <c r="ER126" s="237"/>
      <c r="ES126" s="237"/>
      <c r="ET126" s="237"/>
      <c r="EU126" s="237"/>
      <c r="EV126" s="237"/>
      <c r="EW126" s="237"/>
      <c r="EX126" s="237"/>
      <c r="EY126" s="237"/>
      <c r="EZ126" s="237"/>
      <c r="FA126" s="237"/>
      <c r="FB126" s="237"/>
      <c r="FC126" s="237"/>
      <c r="FD126" s="237"/>
      <c r="FE126" s="237"/>
      <c r="FF126" s="237"/>
      <c r="FG126" s="237"/>
      <c r="FH126" s="237"/>
      <c r="FI126" s="237"/>
      <c r="FJ126" s="237"/>
      <c r="FK126" s="237"/>
      <c r="FL126" s="237"/>
      <c r="FM126" s="237"/>
      <c r="FN126" s="237"/>
      <c r="FO126" s="237"/>
      <c r="FP126" s="237"/>
      <c r="FQ126" s="237"/>
      <c r="FR126" s="237"/>
      <c r="FS126" s="237"/>
      <c r="FT126" s="237"/>
      <c r="FU126" s="237"/>
      <c r="FV126" s="237"/>
      <c r="FW126" s="237"/>
      <c r="FX126" s="237"/>
      <c r="FY126" s="237"/>
      <c r="FZ126" s="237"/>
      <c r="GA126" s="237"/>
      <c r="GB126" s="237"/>
      <c r="GC126" s="237"/>
      <c r="GD126" s="237"/>
      <c r="GE126" s="237"/>
      <c r="GF126" s="237"/>
      <c r="GG126" s="237"/>
      <c r="GH126" s="237"/>
      <c r="GI126" s="237"/>
      <c r="GJ126" s="237"/>
      <c r="GK126" s="237"/>
      <c r="GL126" s="237"/>
      <c r="GM126" s="237"/>
      <c r="GN126" s="237"/>
      <c r="GO126" s="237"/>
      <c r="GP126" s="237"/>
      <c r="GQ126" s="237"/>
      <c r="GR126" s="237"/>
      <c r="GS126" s="237"/>
      <c r="GT126" s="237"/>
      <c r="GU126" s="237"/>
      <c r="GV126" s="237"/>
      <c r="GW126" s="237"/>
      <c r="GX126" s="237"/>
      <c r="GY126" s="237"/>
      <c r="GZ126" s="237"/>
    </row>
    <row r="127" spans="3:208" s="5" customFormat="1">
      <c r="C127" s="237"/>
      <c r="D127" s="29"/>
      <c r="G127" s="593"/>
      <c r="H127" s="182"/>
      <c r="I127" s="182" t="s">
        <v>37</v>
      </c>
      <c r="J127" s="182"/>
      <c r="K127" s="182"/>
      <c r="L127" s="506">
        <v>0</v>
      </c>
      <c r="M127" s="526">
        <v>0</v>
      </c>
      <c r="N127" s="526">
        <v>0</v>
      </c>
      <c r="O127" s="526">
        <v>0</v>
      </c>
      <c r="P127" s="526">
        <v>0</v>
      </c>
      <c r="Q127" s="526">
        <v>0</v>
      </c>
      <c r="R127" s="526">
        <v>0</v>
      </c>
      <c r="S127" s="526">
        <v>0</v>
      </c>
      <c r="T127" s="526">
        <v>0</v>
      </c>
      <c r="U127" s="526">
        <v>0</v>
      </c>
      <c r="V127" s="526">
        <v>594027297.42358315</v>
      </c>
      <c r="W127" s="526">
        <v>566258864.71492839</v>
      </c>
      <c r="X127" s="526">
        <v>534707370.19131631</v>
      </c>
      <c r="Y127" s="526">
        <v>527301474.1858508</v>
      </c>
      <c r="Z127" s="526">
        <v>531253315.05835414</v>
      </c>
      <c r="AA127" s="526">
        <v>517669239.96233398</v>
      </c>
      <c r="AB127" s="526">
        <v>487611984.79536414</v>
      </c>
      <c r="AC127" s="526">
        <v>479875447.34063721</v>
      </c>
      <c r="AD127" s="526">
        <v>485361309.22040147</v>
      </c>
      <c r="AE127" s="526">
        <v>487367789.75715566</v>
      </c>
      <c r="AF127" s="526">
        <v>486345149.41919905</v>
      </c>
      <c r="AG127" s="526">
        <v>481372485.12023348</v>
      </c>
      <c r="AH127" s="526">
        <v>521274046.12638706</v>
      </c>
      <c r="AI127" s="526">
        <v>548063263.30418539</v>
      </c>
      <c r="AJ127" s="526">
        <v>567065566.16620159</v>
      </c>
      <c r="AK127" s="526">
        <v>496895145.01228297</v>
      </c>
      <c r="AL127" s="527">
        <v>624743993.92690432</v>
      </c>
      <c r="AM127" s="237"/>
      <c r="AN127" s="237"/>
      <c r="AO127" s="237"/>
      <c r="AP127" s="237"/>
      <c r="AQ127" s="237"/>
      <c r="AR127" s="237"/>
      <c r="AS127" s="237"/>
      <c r="AT127" s="237"/>
      <c r="AU127" s="237"/>
      <c r="AV127" s="237"/>
      <c r="AW127" s="237"/>
      <c r="AX127" s="237"/>
      <c r="AY127" s="237"/>
      <c r="AZ127" s="237"/>
      <c r="BA127" s="237"/>
      <c r="BB127" s="237"/>
      <c r="BC127" s="237"/>
      <c r="BD127" s="237"/>
      <c r="BE127" s="237"/>
      <c r="BF127" s="237"/>
      <c r="BG127" s="237"/>
      <c r="BH127" s="237"/>
      <c r="BI127" s="237"/>
      <c r="BJ127" s="237"/>
      <c r="BK127" s="237"/>
      <c r="BL127" s="237"/>
      <c r="BM127" s="237"/>
      <c r="BN127" s="237"/>
      <c r="BO127" s="237"/>
      <c r="BP127" s="237"/>
      <c r="BQ127" s="237"/>
      <c r="BR127" s="237"/>
      <c r="BS127" s="237"/>
      <c r="BT127" s="237"/>
      <c r="BU127" s="237"/>
      <c r="BV127" s="237"/>
      <c r="BW127" s="237"/>
      <c r="BX127" s="237"/>
      <c r="BY127" s="237"/>
      <c r="BZ127" s="237"/>
      <c r="CA127" s="237"/>
      <c r="CB127" s="237"/>
      <c r="CC127" s="237"/>
      <c r="CD127" s="237"/>
      <c r="CE127" s="237"/>
      <c r="CF127" s="237"/>
      <c r="CG127" s="237"/>
      <c r="CH127" s="237"/>
      <c r="CI127" s="237"/>
      <c r="CJ127" s="237"/>
      <c r="CK127" s="237"/>
      <c r="CL127" s="237"/>
      <c r="CM127" s="237"/>
      <c r="CN127" s="237"/>
      <c r="CO127" s="237"/>
      <c r="CP127" s="237"/>
      <c r="CQ127" s="237"/>
      <c r="CR127" s="237"/>
      <c r="CS127" s="237"/>
      <c r="CT127" s="237"/>
      <c r="CU127" s="237"/>
      <c r="CV127" s="237"/>
      <c r="CW127" s="237"/>
      <c r="CX127" s="237"/>
      <c r="CY127" s="237"/>
      <c r="CZ127" s="237"/>
      <c r="DA127" s="237"/>
      <c r="DB127" s="237"/>
      <c r="DC127" s="237"/>
      <c r="DD127" s="237"/>
      <c r="DE127" s="237"/>
      <c r="DF127" s="237"/>
      <c r="DG127" s="237"/>
      <c r="DH127" s="237"/>
      <c r="DI127" s="237"/>
      <c r="DJ127" s="237"/>
      <c r="DK127" s="237"/>
      <c r="DL127" s="237"/>
      <c r="DM127" s="237"/>
      <c r="DN127" s="237"/>
      <c r="DO127" s="237"/>
      <c r="DP127" s="237"/>
      <c r="DQ127" s="237"/>
      <c r="DR127" s="237"/>
      <c r="DS127" s="237"/>
      <c r="DT127" s="237"/>
      <c r="DU127" s="237"/>
      <c r="DV127" s="237"/>
      <c r="DW127" s="237"/>
      <c r="DX127" s="237"/>
      <c r="DY127" s="237"/>
      <c r="DZ127" s="237"/>
      <c r="EA127" s="237"/>
      <c r="EB127" s="237"/>
      <c r="EC127" s="237"/>
      <c r="ED127" s="237"/>
      <c r="EE127" s="237"/>
      <c r="EF127" s="237"/>
      <c r="EG127" s="237"/>
      <c r="EH127" s="237"/>
      <c r="EI127" s="237"/>
      <c r="EJ127" s="237"/>
      <c r="EK127" s="237"/>
      <c r="EL127" s="237"/>
      <c r="EM127" s="237"/>
      <c r="EN127" s="237"/>
      <c r="EO127" s="237"/>
      <c r="EP127" s="237"/>
      <c r="EQ127" s="237"/>
      <c r="ER127" s="237"/>
      <c r="ES127" s="237"/>
      <c r="ET127" s="237"/>
      <c r="EU127" s="237"/>
      <c r="EV127" s="237"/>
      <c r="EW127" s="237"/>
      <c r="EX127" s="237"/>
      <c r="EY127" s="237"/>
      <c r="EZ127" s="237"/>
      <c r="FA127" s="237"/>
      <c r="FB127" s="237"/>
      <c r="FC127" s="237"/>
      <c r="FD127" s="237"/>
      <c r="FE127" s="237"/>
      <c r="FF127" s="237"/>
      <c r="FG127" s="237"/>
      <c r="FH127" s="237"/>
      <c r="FI127" s="237"/>
      <c r="FJ127" s="237"/>
      <c r="FK127" s="237"/>
      <c r="FL127" s="237"/>
      <c r="FM127" s="237"/>
      <c r="FN127" s="237"/>
      <c r="FO127" s="237"/>
      <c r="FP127" s="237"/>
      <c r="FQ127" s="237"/>
      <c r="FR127" s="237"/>
      <c r="FS127" s="237"/>
      <c r="FT127" s="237"/>
      <c r="FU127" s="237"/>
      <c r="FV127" s="237"/>
      <c r="FW127" s="237"/>
      <c r="FX127" s="237"/>
      <c r="FY127" s="237"/>
      <c r="FZ127" s="237"/>
      <c r="GA127" s="237"/>
      <c r="GB127" s="237"/>
      <c r="GC127" s="237"/>
      <c r="GD127" s="237"/>
      <c r="GE127" s="237"/>
      <c r="GF127" s="237"/>
      <c r="GG127" s="237"/>
      <c r="GH127" s="237"/>
      <c r="GI127" s="237"/>
      <c r="GJ127" s="237"/>
      <c r="GK127" s="237"/>
      <c r="GL127" s="237"/>
      <c r="GM127" s="237"/>
      <c r="GN127" s="237"/>
      <c r="GO127" s="237"/>
      <c r="GP127" s="237"/>
      <c r="GQ127" s="237"/>
      <c r="GR127" s="237"/>
      <c r="GS127" s="237"/>
      <c r="GT127" s="237"/>
      <c r="GU127" s="237"/>
      <c r="GV127" s="237"/>
      <c r="GW127" s="237"/>
      <c r="GX127" s="237"/>
      <c r="GY127" s="237"/>
      <c r="GZ127" s="237"/>
    </row>
    <row r="128" spans="3:208" s="5" customFormat="1">
      <c r="C128" s="237"/>
      <c r="D128" s="29"/>
      <c r="G128" s="167"/>
      <c r="H128" s="118"/>
      <c r="I128" s="188"/>
      <c r="J128" s="188"/>
      <c r="K128" s="188"/>
      <c r="L128" s="532"/>
      <c r="M128" s="492"/>
      <c r="N128" s="492"/>
      <c r="O128" s="492"/>
      <c r="P128" s="492"/>
      <c r="Q128" s="492"/>
      <c r="R128" s="492"/>
      <c r="S128" s="492"/>
      <c r="T128" s="492"/>
      <c r="U128" s="492"/>
      <c r="V128" s="492"/>
      <c r="W128" s="492"/>
      <c r="X128" s="492"/>
      <c r="Y128" s="492"/>
      <c r="Z128" s="492"/>
      <c r="AA128" s="492"/>
      <c r="AB128" s="492"/>
      <c r="AC128" s="492"/>
      <c r="AD128" s="492"/>
      <c r="AE128" s="492"/>
      <c r="AF128" s="492"/>
      <c r="AG128" s="492"/>
      <c r="AH128" s="492"/>
      <c r="AI128" s="492"/>
      <c r="AJ128" s="492"/>
      <c r="AK128" s="492"/>
      <c r="AL128" s="590"/>
      <c r="AM128" s="237"/>
      <c r="AN128" s="237"/>
      <c r="AO128" s="237"/>
      <c r="AP128" s="237"/>
      <c r="AQ128" s="237"/>
      <c r="AR128" s="237"/>
      <c r="AS128" s="237"/>
      <c r="AT128" s="237"/>
      <c r="AU128" s="237"/>
      <c r="AV128" s="237"/>
      <c r="AW128" s="237"/>
      <c r="AX128" s="237"/>
      <c r="AY128" s="237"/>
      <c r="AZ128" s="237"/>
      <c r="BA128" s="237"/>
      <c r="BB128" s="237"/>
      <c r="BC128" s="237"/>
      <c r="BD128" s="237"/>
      <c r="BE128" s="237"/>
      <c r="BF128" s="237"/>
      <c r="BG128" s="237"/>
      <c r="BH128" s="237"/>
      <c r="BI128" s="237"/>
      <c r="BJ128" s="237"/>
      <c r="BK128" s="237"/>
      <c r="BL128" s="237"/>
      <c r="BM128" s="237"/>
      <c r="BN128" s="237"/>
      <c r="BO128" s="237"/>
      <c r="BP128" s="237"/>
      <c r="BQ128" s="237"/>
      <c r="BR128" s="237"/>
      <c r="BS128" s="237"/>
      <c r="BT128" s="237"/>
      <c r="BU128" s="237"/>
      <c r="BV128" s="237"/>
      <c r="BW128" s="237"/>
      <c r="BX128" s="237"/>
      <c r="BY128" s="237"/>
      <c r="BZ128" s="237"/>
      <c r="CA128" s="237"/>
      <c r="CB128" s="237"/>
      <c r="CC128" s="237"/>
      <c r="CD128" s="237"/>
      <c r="CE128" s="237"/>
      <c r="CF128" s="237"/>
      <c r="CG128" s="237"/>
      <c r="CH128" s="237"/>
      <c r="CI128" s="237"/>
      <c r="CJ128" s="237"/>
      <c r="CK128" s="237"/>
      <c r="CL128" s="237"/>
      <c r="CM128" s="237"/>
      <c r="CN128" s="237"/>
      <c r="CO128" s="237"/>
      <c r="CP128" s="237"/>
      <c r="CQ128" s="237"/>
      <c r="CR128" s="237"/>
      <c r="CS128" s="237"/>
      <c r="CT128" s="237"/>
      <c r="CU128" s="237"/>
      <c r="CV128" s="237"/>
      <c r="CW128" s="237"/>
      <c r="CX128" s="237"/>
      <c r="CY128" s="237"/>
      <c r="CZ128" s="237"/>
      <c r="DA128" s="237"/>
      <c r="DB128" s="237"/>
      <c r="DC128" s="237"/>
      <c r="DD128" s="237"/>
      <c r="DE128" s="237"/>
      <c r="DF128" s="237"/>
      <c r="DG128" s="237"/>
      <c r="DH128" s="237"/>
      <c r="DI128" s="237"/>
      <c r="DJ128" s="237"/>
      <c r="DK128" s="237"/>
      <c r="DL128" s="237"/>
      <c r="DM128" s="237"/>
      <c r="DN128" s="237"/>
      <c r="DO128" s="237"/>
      <c r="DP128" s="237"/>
      <c r="DQ128" s="237"/>
      <c r="DR128" s="237"/>
      <c r="DS128" s="237"/>
      <c r="DT128" s="237"/>
      <c r="DU128" s="237"/>
      <c r="DV128" s="237"/>
      <c r="DW128" s="237"/>
      <c r="DX128" s="237"/>
      <c r="DY128" s="237"/>
      <c r="DZ128" s="237"/>
      <c r="EA128" s="237"/>
      <c r="EB128" s="237"/>
      <c r="EC128" s="237"/>
      <c r="ED128" s="237"/>
      <c r="EE128" s="237"/>
      <c r="EF128" s="237"/>
      <c r="EG128" s="237"/>
      <c r="EH128" s="237"/>
      <c r="EI128" s="237"/>
      <c r="EJ128" s="237"/>
      <c r="EK128" s="237"/>
      <c r="EL128" s="237"/>
      <c r="EM128" s="237"/>
      <c r="EN128" s="237"/>
      <c r="EO128" s="237"/>
      <c r="EP128" s="237"/>
      <c r="EQ128" s="237"/>
      <c r="ER128" s="237"/>
      <c r="ES128" s="237"/>
      <c r="ET128" s="237"/>
      <c r="EU128" s="237"/>
      <c r="EV128" s="237"/>
      <c r="EW128" s="237"/>
      <c r="EX128" s="237"/>
      <c r="EY128" s="237"/>
      <c r="EZ128" s="237"/>
      <c r="FA128" s="237"/>
      <c r="FB128" s="237"/>
      <c r="FC128" s="237"/>
      <c r="FD128" s="237"/>
      <c r="FE128" s="237"/>
      <c r="FF128" s="237"/>
      <c r="FG128" s="237"/>
      <c r="FH128" s="237"/>
      <c r="FI128" s="237"/>
      <c r="FJ128" s="237"/>
      <c r="FK128" s="237"/>
      <c r="FL128" s="237"/>
      <c r="FM128" s="237"/>
      <c r="FN128" s="237"/>
      <c r="FO128" s="237"/>
      <c r="FP128" s="237"/>
      <c r="FQ128" s="237"/>
      <c r="FR128" s="237"/>
      <c r="FS128" s="237"/>
      <c r="FT128" s="237"/>
      <c r="FU128" s="237"/>
      <c r="FV128" s="237"/>
      <c r="FW128" s="237"/>
      <c r="FX128" s="237"/>
      <c r="FY128" s="237"/>
      <c r="FZ128" s="237"/>
      <c r="GA128" s="237"/>
      <c r="GB128" s="237"/>
      <c r="GC128" s="237"/>
      <c r="GD128" s="237"/>
      <c r="GE128" s="237"/>
      <c r="GF128" s="237"/>
      <c r="GG128" s="237"/>
      <c r="GH128" s="237"/>
      <c r="GI128" s="237"/>
      <c r="GJ128" s="237"/>
      <c r="GK128" s="237"/>
      <c r="GL128" s="237"/>
      <c r="GM128" s="237"/>
      <c r="GN128" s="237"/>
      <c r="GO128" s="237"/>
      <c r="GP128" s="237"/>
      <c r="GQ128" s="237"/>
      <c r="GR128" s="237"/>
      <c r="GS128" s="237"/>
      <c r="GT128" s="237"/>
      <c r="GU128" s="237"/>
      <c r="GV128" s="237"/>
      <c r="GW128" s="237"/>
      <c r="GX128" s="237"/>
      <c r="GY128" s="237"/>
      <c r="GZ128" s="237"/>
    </row>
    <row r="129" spans="7:208" s="5" customFormat="1">
      <c r="G129" s="167"/>
      <c r="H129" s="118" t="s">
        <v>694</v>
      </c>
      <c r="I129" s="188"/>
      <c r="J129" s="188"/>
      <c r="K129" s="188"/>
      <c r="L129" s="532"/>
      <c r="M129" s="492"/>
      <c r="N129" s="492"/>
      <c r="O129" s="492"/>
      <c r="P129" s="492"/>
      <c r="Q129" s="492"/>
      <c r="R129" s="492"/>
      <c r="S129" s="492"/>
      <c r="T129" s="492"/>
      <c r="U129" s="492"/>
      <c r="V129" s="492"/>
      <c r="W129" s="492"/>
      <c r="X129" s="492"/>
      <c r="Y129" s="492"/>
      <c r="Z129" s="492"/>
      <c r="AA129" s="492"/>
      <c r="AB129" s="492"/>
      <c r="AC129" s="492"/>
      <c r="AD129" s="492"/>
      <c r="AE129" s="492"/>
      <c r="AF129" s="492"/>
      <c r="AG129" s="492"/>
      <c r="AH129" s="492"/>
      <c r="AI129" s="492"/>
      <c r="AJ129" s="492"/>
      <c r="AK129" s="492"/>
      <c r="AL129" s="590"/>
      <c r="AM129" s="237"/>
      <c r="AN129" s="237"/>
      <c r="AO129" s="237"/>
      <c r="AP129" s="237"/>
      <c r="AQ129" s="237"/>
      <c r="AR129" s="237"/>
      <c r="AS129" s="237"/>
      <c r="AT129" s="237"/>
      <c r="AU129" s="237"/>
      <c r="AV129" s="237"/>
      <c r="AW129" s="237"/>
      <c r="AX129" s="237"/>
      <c r="AY129" s="237"/>
      <c r="AZ129" s="237"/>
      <c r="BA129" s="237"/>
      <c r="BB129" s="237"/>
      <c r="BC129" s="237"/>
      <c r="BD129" s="237"/>
      <c r="BE129" s="237"/>
      <c r="BF129" s="237"/>
      <c r="BG129" s="237"/>
      <c r="BH129" s="237"/>
      <c r="BI129" s="237"/>
      <c r="BJ129" s="237"/>
      <c r="BK129" s="237"/>
      <c r="BL129" s="237"/>
      <c r="BM129" s="237"/>
      <c r="BN129" s="237"/>
      <c r="BO129" s="237"/>
      <c r="BP129" s="237"/>
      <c r="BQ129" s="237"/>
      <c r="BR129" s="237"/>
      <c r="BS129" s="237"/>
      <c r="BT129" s="237"/>
      <c r="BU129" s="237"/>
      <c r="BV129" s="237"/>
      <c r="BW129" s="237"/>
      <c r="BX129" s="237"/>
      <c r="BY129" s="237"/>
      <c r="BZ129" s="237"/>
      <c r="CA129" s="237"/>
      <c r="CB129" s="237"/>
      <c r="CC129" s="237"/>
      <c r="CD129" s="237"/>
      <c r="CE129" s="237"/>
      <c r="CF129" s="237"/>
      <c r="CG129" s="237"/>
      <c r="CH129" s="237"/>
      <c r="CI129" s="237"/>
      <c r="CJ129" s="237"/>
      <c r="CK129" s="237"/>
      <c r="CL129" s="237"/>
      <c r="CM129" s="237"/>
      <c r="CN129" s="237"/>
      <c r="CO129" s="237"/>
      <c r="CP129" s="237"/>
      <c r="CQ129" s="237"/>
      <c r="CR129" s="237"/>
      <c r="CS129" s="237"/>
      <c r="CT129" s="237"/>
      <c r="CU129" s="237"/>
      <c r="CV129" s="237"/>
      <c r="CW129" s="237"/>
      <c r="CX129" s="237"/>
      <c r="CY129" s="237"/>
      <c r="CZ129" s="237"/>
      <c r="DA129" s="237"/>
      <c r="DB129" s="237"/>
      <c r="DC129" s="237"/>
      <c r="DD129" s="237"/>
      <c r="DE129" s="237"/>
      <c r="DF129" s="237"/>
      <c r="DG129" s="237"/>
      <c r="DH129" s="237"/>
      <c r="DI129" s="237"/>
      <c r="DJ129" s="237"/>
      <c r="DK129" s="237"/>
      <c r="DL129" s="237"/>
      <c r="DM129" s="237"/>
      <c r="DN129" s="237"/>
      <c r="DO129" s="237"/>
      <c r="DP129" s="237"/>
      <c r="DQ129" s="237"/>
      <c r="DR129" s="237"/>
      <c r="DS129" s="237"/>
      <c r="DT129" s="237"/>
      <c r="DU129" s="237"/>
      <c r="DV129" s="237"/>
      <c r="DW129" s="237"/>
      <c r="DX129" s="237"/>
      <c r="DY129" s="237"/>
      <c r="DZ129" s="237"/>
      <c r="EA129" s="237"/>
      <c r="EB129" s="237"/>
      <c r="EC129" s="237"/>
      <c r="ED129" s="237"/>
      <c r="EE129" s="237"/>
      <c r="EF129" s="237"/>
      <c r="EG129" s="237"/>
      <c r="EH129" s="237"/>
      <c r="EI129" s="237"/>
      <c r="EJ129" s="237"/>
      <c r="EK129" s="237"/>
      <c r="EL129" s="237"/>
      <c r="EM129" s="237"/>
      <c r="EN129" s="237"/>
      <c r="EO129" s="237"/>
      <c r="EP129" s="237"/>
      <c r="EQ129" s="237"/>
      <c r="ER129" s="237"/>
      <c r="ES129" s="237"/>
      <c r="ET129" s="237"/>
      <c r="EU129" s="237"/>
      <c r="EV129" s="237"/>
      <c r="EW129" s="237"/>
      <c r="EX129" s="237"/>
      <c r="EY129" s="237"/>
      <c r="EZ129" s="237"/>
      <c r="FA129" s="237"/>
      <c r="FB129" s="237"/>
      <c r="FC129" s="237"/>
      <c r="FD129" s="237"/>
      <c r="FE129" s="237"/>
      <c r="FF129" s="237"/>
      <c r="FG129" s="237"/>
      <c r="FH129" s="237"/>
      <c r="FI129" s="237"/>
      <c r="FJ129" s="237"/>
      <c r="FK129" s="237"/>
      <c r="FL129" s="237"/>
      <c r="FM129" s="237"/>
      <c r="FN129" s="237"/>
      <c r="FO129" s="237"/>
      <c r="FP129" s="237"/>
      <c r="FQ129" s="237"/>
      <c r="FR129" s="237"/>
      <c r="FS129" s="237"/>
      <c r="FT129" s="237"/>
      <c r="FU129" s="237"/>
      <c r="FV129" s="237"/>
      <c r="FW129" s="237"/>
      <c r="FX129" s="237"/>
      <c r="FY129" s="237"/>
      <c r="FZ129" s="237"/>
      <c r="GA129" s="237"/>
      <c r="GB129" s="237"/>
      <c r="GC129" s="237"/>
      <c r="GD129" s="237"/>
      <c r="GE129" s="237"/>
      <c r="GF129" s="237"/>
      <c r="GG129" s="237"/>
      <c r="GH129" s="237"/>
      <c r="GI129" s="237"/>
      <c r="GJ129" s="237"/>
      <c r="GK129" s="237"/>
      <c r="GL129" s="237"/>
      <c r="GM129" s="237"/>
      <c r="GN129" s="237"/>
      <c r="GO129" s="237"/>
      <c r="GP129" s="237"/>
      <c r="GQ129" s="237"/>
      <c r="GR129" s="237"/>
      <c r="GS129" s="237"/>
      <c r="GT129" s="237"/>
      <c r="GU129" s="237"/>
      <c r="GV129" s="237"/>
      <c r="GW129" s="237"/>
      <c r="GX129" s="237"/>
      <c r="GY129" s="237"/>
      <c r="GZ129" s="237"/>
    </row>
    <row r="130" spans="7:208" s="5" customFormat="1">
      <c r="G130" s="167"/>
      <c r="H130" s="118"/>
      <c r="I130" s="20" t="s">
        <v>478</v>
      </c>
      <c r="J130" s="20"/>
      <c r="K130" s="188"/>
      <c r="L130" s="532">
        <v>0</v>
      </c>
      <c r="M130" s="492">
        <v>0</v>
      </c>
      <c r="N130" s="492">
        <v>0</v>
      </c>
      <c r="O130" s="492">
        <v>0</v>
      </c>
      <c r="P130" s="492">
        <v>0</v>
      </c>
      <c r="Q130" s="492">
        <v>0</v>
      </c>
      <c r="R130" s="492">
        <v>0</v>
      </c>
      <c r="S130" s="492">
        <v>0</v>
      </c>
      <c r="T130" s="492">
        <v>0</v>
      </c>
      <c r="U130" s="492">
        <v>0</v>
      </c>
      <c r="V130" s="492">
        <v>7124654.9100000001</v>
      </c>
      <c r="W130" s="492">
        <v>7640898.3700000001</v>
      </c>
      <c r="X130" s="492">
        <v>8190279.6799999997</v>
      </c>
      <c r="Y130" s="492">
        <v>8395036.6719999984</v>
      </c>
      <c r="Z130" s="492">
        <v>8604912.5887999982</v>
      </c>
      <c r="AA130" s="492">
        <v>8820035.4035199974</v>
      </c>
      <c r="AB130" s="492">
        <v>9040536.288607996</v>
      </c>
      <c r="AC130" s="492">
        <v>9266549.6958231945</v>
      </c>
      <c r="AD130" s="492">
        <v>9498213.4382187743</v>
      </c>
      <c r="AE130" s="492">
        <v>9735668.7741742432</v>
      </c>
      <c r="AF130" s="492">
        <v>9979060.4935285989</v>
      </c>
      <c r="AG130" s="492">
        <v>10228537.005866813</v>
      </c>
      <c r="AH130" s="492">
        <v>10484250.431013482</v>
      </c>
      <c r="AI130" s="492">
        <v>10746356.691788819</v>
      </c>
      <c r="AJ130" s="492">
        <v>11015015.609083539</v>
      </c>
      <c r="AK130" s="492">
        <v>11290390.999310626</v>
      </c>
      <c r="AL130" s="590">
        <v>11572650.774293391</v>
      </c>
      <c r="AM130" s="237"/>
      <c r="AN130" s="237"/>
      <c r="AO130" s="237"/>
      <c r="AP130" s="237"/>
      <c r="AQ130" s="237"/>
      <c r="AR130" s="237"/>
      <c r="AS130" s="237"/>
      <c r="AT130" s="237"/>
      <c r="AU130" s="237"/>
      <c r="AV130" s="237"/>
      <c r="AW130" s="237"/>
      <c r="AX130" s="237"/>
      <c r="AY130" s="237"/>
      <c r="AZ130" s="237"/>
      <c r="BA130" s="237"/>
      <c r="BB130" s="237"/>
      <c r="BC130" s="237"/>
      <c r="BD130" s="237"/>
      <c r="BE130" s="237"/>
      <c r="BF130" s="237"/>
      <c r="BG130" s="237"/>
      <c r="BH130" s="237"/>
      <c r="BI130" s="237"/>
      <c r="BJ130" s="237"/>
      <c r="BK130" s="237"/>
      <c r="BL130" s="237"/>
      <c r="BM130" s="237"/>
      <c r="BN130" s="237"/>
      <c r="BO130" s="237"/>
      <c r="BP130" s="237"/>
      <c r="BQ130" s="237"/>
      <c r="BR130" s="237"/>
      <c r="BS130" s="237"/>
      <c r="BT130" s="237"/>
      <c r="BU130" s="237"/>
      <c r="BV130" s="237"/>
      <c r="BW130" s="237"/>
      <c r="BX130" s="237"/>
      <c r="BY130" s="237"/>
      <c r="BZ130" s="237"/>
      <c r="CA130" s="237"/>
      <c r="CB130" s="237"/>
      <c r="CC130" s="237"/>
      <c r="CD130" s="237"/>
      <c r="CE130" s="237"/>
      <c r="CF130" s="237"/>
      <c r="CG130" s="237"/>
      <c r="CH130" s="237"/>
      <c r="CI130" s="237"/>
      <c r="CJ130" s="237"/>
      <c r="CK130" s="237"/>
      <c r="CL130" s="237"/>
      <c r="CM130" s="237"/>
      <c r="CN130" s="237"/>
      <c r="CO130" s="237"/>
      <c r="CP130" s="237"/>
      <c r="CQ130" s="237"/>
      <c r="CR130" s="237"/>
      <c r="CS130" s="237"/>
      <c r="CT130" s="237"/>
      <c r="CU130" s="237"/>
      <c r="CV130" s="237"/>
      <c r="CW130" s="237"/>
      <c r="CX130" s="237"/>
      <c r="CY130" s="237"/>
      <c r="CZ130" s="237"/>
      <c r="DA130" s="237"/>
      <c r="DB130" s="237"/>
      <c r="DC130" s="237"/>
      <c r="DD130" s="237"/>
      <c r="DE130" s="237"/>
      <c r="DF130" s="237"/>
      <c r="DG130" s="237"/>
      <c r="DH130" s="237"/>
      <c r="DI130" s="237"/>
      <c r="DJ130" s="237"/>
      <c r="DK130" s="237"/>
      <c r="DL130" s="237"/>
      <c r="DM130" s="237"/>
      <c r="DN130" s="237"/>
      <c r="DO130" s="237"/>
      <c r="DP130" s="237"/>
      <c r="DQ130" s="237"/>
      <c r="DR130" s="237"/>
      <c r="DS130" s="237"/>
      <c r="DT130" s="237"/>
      <c r="DU130" s="237"/>
      <c r="DV130" s="237"/>
      <c r="DW130" s="237"/>
      <c r="DX130" s="237"/>
      <c r="DY130" s="237"/>
      <c r="DZ130" s="237"/>
      <c r="EA130" s="237"/>
      <c r="EB130" s="237"/>
      <c r="EC130" s="237"/>
      <c r="ED130" s="237"/>
      <c r="EE130" s="237"/>
      <c r="EF130" s="237"/>
      <c r="EG130" s="237"/>
      <c r="EH130" s="237"/>
      <c r="EI130" s="237"/>
      <c r="EJ130" s="237"/>
      <c r="EK130" s="237"/>
      <c r="EL130" s="237"/>
      <c r="EM130" s="237"/>
      <c r="EN130" s="237"/>
      <c r="EO130" s="237"/>
      <c r="EP130" s="237"/>
      <c r="EQ130" s="237"/>
      <c r="ER130" s="237"/>
      <c r="ES130" s="237"/>
      <c r="ET130" s="237"/>
      <c r="EU130" s="237"/>
      <c r="EV130" s="237"/>
      <c r="EW130" s="237"/>
      <c r="EX130" s="237"/>
      <c r="EY130" s="237"/>
      <c r="EZ130" s="237"/>
      <c r="FA130" s="237"/>
      <c r="FB130" s="237"/>
      <c r="FC130" s="237"/>
      <c r="FD130" s="237"/>
      <c r="FE130" s="237"/>
      <c r="FF130" s="237"/>
      <c r="FG130" s="237"/>
      <c r="FH130" s="237"/>
      <c r="FI130" s="237"/>
      <c r="FJ130" s="237"/>
      <c r="FK130" s="237"/>
      <c r="FL130" s="237"/>
      <c r="FM130" s="237"/>
      <c r="FN130" s="237"/>
      <c r="FO130" s="237"/>
      <c r="FP130" s="237"/>
      <c r="FQ130" s="237"/>
      <c r="FR130" s="237"/>
      <c r="FS130" s="237"/>
      <c r="FT130" s="237"/>
      <c r="FU130" s="237"/>
      <c r="FV130" s="237"/>
      <c r="FW130" s="237"/>
      <c r="FX130" s="237"/>
      <c r="FY130" s="237"/>
      <c r="FZ130" s="237"/>
      <c r="GA130" s="237"/>
      <c r="GB130" s="237"/>
      <c r="GC130" s="237"/>
      <c r="GD130" s="237"/>
      <c r="GE130" s="237"/>
      <c r="GF130" s="237"/>
      <c r="GG130" s="237"/>
      <c r="GH130" s="237"/>
      <c r="GI130" s="237"/>
      <c r="GJ130" s="237"/>
      <c r="GK130" s="237"/>
      <c r="GL130" s="237"/>
      <c r="GM130" s="237"/>
      <c r="GN130" s="237"/>
      <c r="GO130" s="237"/>
      <c r="GP130" s="237"/>
      <c r="GQ130" s="237"/>
      <c r="GR130" s="237"/>
      <c r="GS130" s="237"/>
      <c r="GT130" s="237"/>
      <c r="GU130" s="237"/>
      <c r="GV130" s="237"/>
      <c r="GW130" s="237"/>
      <c r="GX130" s="237"/>
      <c r="GY130" s="237"/>
      <c r="GZ130" s="237"/>
    </row>
    <row r="131" spans="7:208" s="5" customFormat="1">
      <c r="G131" s="167"/>
      <c r="H131" s="182"/>
      <c r="I131" s="20" t="s">
        <v>1263</v>
      </c>
      <c r="J131" s="188"/>
      <c r="K131" s="188"/>
      <c r="L131" s="532">
        <v>0</v>
      </c>
      <c r="M131" s="492">
        <v>0</v>
      </c>
      <c r="N131" s="492">
        <v>0</v>
      </c>
      <c r="O131" s="492">
        <v>0</v>
      </c>
      <c r="P131" s="492">
        <v>0</v>
      </c>
      <c r="Q131" s="492">
        <v>0</v>
      </c>
      <c r="R131" s="492">
        <v>0</v>
      </c>
      <c r="S131" s="492">
        <v>0</v>
      </c>
      <c r="T131" s="492">
        <v>0</v>
      </c>
      <c r="U131" s="492">
        <v>0</v>
      </c>
      <c r="V131" s="492">
        <v>0</v>
      </c>
      <c r="W131" s="492">
        <v>0</v>
      </c>
      <c r="X131" s="492">
        <v>0</v>
      </c>
      <c r="Y131" s="492">
        <v>0</v>
      </c>
      <c r="Z131" s="492">
        <v>0</v>
      </c>
      <c r="AA131" s="492">
        <v>0</v>
      </c>
      <c r="AB131" s="492">
        <v>0</v>
      </c>
      <c r="AC131" s="492">
        <v>0</v>
      </c>
      <c r="AD131" s="492">
        <v>0</v>
      </c>
      <c r="AE131" s="492">
        <v>0</v>
      </c>
      <c r="AF131" s="492">
        <v>0</v>
      </c>
      <c r="AG131" s="492">
        <v>0</v>
      </c>
      <c r="AH131" s="492">
        <v>0</v>
      </c>
      <c r="AI131" s="492">
        <v>0</v>
      </c>
      <c r="AJ131" s="492">
        <v>0</v>
      </c>
      <c r="AK131" s="492">
        <v>0</v>
      </c>
      <c r="AL131" s="590">
        <v>0</v>
      </c>
      <c r="AM131" s="237"/>
      <c r="AN131" s="237"/>
      <c r="AO131" s="237"/>
      <c r="AP131" s="237"/>
      <c r="AQ131" s="237"/>
      <c r="AR131" s="237"/>
      <c r="AS131" s="237"/>
      <c r="AT131" s="237"/>
      <c r="AU131" s="237"/>
      <c r="AV131" s="237"/>
      <c r="AW131" s="237"/>
      <c r="AX131" s="237"/>
      <c r="AY131" s="237"/>
      <c r="AZ131" s="237"/>
      <c r="BA131" s="237"/>
      <c r="BB131" s="237"/>
      <c r="BC131" s="237"/>
      <c r="BD131" s="237"/>
      <c r="BE131" s="237"/>
      <c r="BF131" s="237"/>
      <c r="BG131" s="237"/>
      <c r="BH131" s="237"/>
      <c r="BI131" s="237"/>
      <c r="BJ131" s="237"/>
      <c r="BK131" s="237"/>
      <c r="BL131" s="237"/>
      <c r="BM131" s="237"/>
      <c r="BN131" s="237"/>
      <c r="BO131" s="237"/>
      <c r="BP131" s="237"/>
      <c r="BQ131" s="237"/>
      <c r="BR131" s="237"/>
      <c r="BS131" s="237"/>
      <c r="BT131" s="237"/>
      <c r="BU131" s="237"/>
      <c r="BV131" s="237"/>
      <c r="BW131" s="237"/>
      <c r="BX131" s="237"/>
      <c r="BY131" s="237"/>
      <c r="BZ131" s="237"/>
      <c r="CA131" s="237"/>
      <c r="CB131" s="237"/>
      <c r="CC131" s="237"/>
      <c r="CD131" s="237"/>
      <c r="CE131" s="237"/>
      <c r="CF131" s="237"/>
      <c r="CG131" s="237"/>
      <c r="CH131" s="237"/>
      <c r="CI131" s="237"/>
      <c r="CJ131" s="237"/>
      <c r="CK131" s="237"/>
      <c r="CL131" s="237"/>
      <c r="CM131" s="237"/>
      <c r="CN131" s="237"/>
      <c r="CO131" s="237"/>
      <c r="CP131" s="237"/>
      <c r="CQ131" s="237"/>
      <c r="CR131" s="237"/>
      <c r="CS131" s="237"/>
      <c r="CT131" s="237"/>
      <c r="CU131" s="237"/>
      <c r="CV131" s="237"/>
      <c r="CW131" s="237"/>
      <c r="CX131" s="237"/>
      <c r="CY131" s="237"/>
      <c r="CZ131" s="237"/>
      <c r="DA131" s="237"/>
      <c r="DB131" s="237"/>
      <c r="DC131" s="237"/>
      <c r="DD131" s="237"/>
      <c r="DE131" s="237"/>
      <c r="DF131" s="237"/>
      <c r="DG131" s="237"/>
      <c r="DH131" s="237"/>
      <c r="DI131" s="237"/>
      <c r="DJ131" s="237"/>
      <c r="DK131" s="237"/>
      <c r="DL131" s="237"/>
      <c r="DM131" s="237"/>
      <c r="DN131" s="237"/>
      <c r="DO131" s="237"/>
      <c r="DP131" s="237"/>
      <c r="DQ131" s="237"/>
      <c r="DR131" s="237"/>
      <c r="DS131" s="237"/>
      <c r="DT131" s="237"/>
      <c r="DU131" s="237"/>
      <c r="DV131" s="237"/>
      <c r="DW131" s="237"/>
      <c r="DX131" s="237"/>
      <c r="DY131" s="237"/>
      <c r="DZ131" s="237"/>
      <c r="EA131" s="237"/>
      <c r="EB131" s="237"/>
      <c r="EC131" s="237"/>
      <c r="ED131" s="237"/>
      <c r="EE131" s="237"/>
      <c r="EF131" s="237"/>
      <c r="EG131" s="237"/>
      <c r="EH131" s="237"/>
      <c r="EI131" s="237"/>
      <c r="EJ131" s="237"/>
      <c r="EK131" s="237"/>
      <c r="EL131" s="237"/>
      <c r="EM131" s="237"/>
      <c r="EN131" s="237"/>
      <c r="EO131" s="237"/>
      <c r="EP131" s="237"/>
      <c r="EQ131" s="237"/>
      <c r="ER131" s="237"/>
      <c r="ES131" s="237"/>
      <c r="ET131" s="237"/>
      <c r="EU131" s="237"/>
      <c r="EV131" s="237"/>
      <c r="EW131" s="237"/>
      <c r="EX131" s="237"/>
      <c r="EY131" s="237"/>
      <c r="EZ131" s="237"/>
      <c r="FA131" s="237"/>
      <c r="FB131" s="237"/>
      <c r="FC131" s="237"/>
      <c r="FD131" s="237"/>
      <c r="FE131" s="237"/>
      <c r="FF131" s="237"/>
      <c r="FG131" s="237"/>
      <c r="FH131" s="237"/>
      <c r="FI131" s="237"/>
      <c r="FJ131" s="237"/>
      <c r="FK131" s="237"/>
      <c r="FL131" s="237"/>
      <c r="FM131" s="237"/>
      <c r="FN131" s="237"/>
      <c r="FO131" s="237"/>
      <c r="FP131" s="237"/>
      <c r="FQ131" s="237"/>
      <c r="FR131" s="237"/>
      <c r="FS131" s="237"/>
      <c r="FT131" s="237"/>
      <c r="FU131" s="237"/>
      <c r="FV131" s="237"/>
      <c r="FW131" s="237"/>
      <c r="FX131" s="237"/>
      <c r="FY131" s="237"/>
      <c r="FZ131" s="237"/>
      <c r="GA131" s="237"/>
      <c r="GB131" s="237"/>
      <c r="GC131" s="237"/>
      <c r="GD131" s="237"/>
      <c r="GE131" s="237"/>
      <c r="GF131" s="237"/>
      <c r="GG131" s="237"/>
      <c r="GH131" s="237"/>
      <c r="GI131" s="237"/>
      <c r="GJ131" s="237"/>
      <c r="GK131" s="237"/>
      <c r="GL131" s="237"/>
      <c r="GM131" s="237"/>
      <c r="GN131" s="237"/>
      <c r="GO131" s="237"/>
      <c r="GP131" s="237"/>
      <c r="GQ131" s="237"/>
      <c r="GR131" s="237"/>
      <c r="GS131" s="237"/>
      <c r="GT131" s="237"/>
      <c r="GU131" s="237"/>
      <c r="GV131" s="237"/>
      <c r="GW131" s="237"/>
      <c r="GX131" s="237"/>
      <c r="GY131" s="237"/>
      <c r="GZ131" s="237"/>
    </row>
    <row r="132" spans="7:208" s="5" customFormat="1">
      <c r="G132" s="167"/>
      <c r="H132" s="118"/>
      <c r="I132" s="20" t="s">
        <v>1698</v>
      </c>
      <c r="J132" s="20"/>
      <c r="K132" s="188"/>
      <c r="L132" s="532">
        <v>0</v>
      </c>
      <c r="M132" s="492">
        <v>0</v>
      </c>
      <c r="N132" s="492">
        <v>0</v>
      </c>
      <c r="O132" s="492">
        <v>0</v>
      </c>
      <c r="P132" s="492">
        <v>0</v>
      </c>
      <c r="Q132" s="492">
        <v>0</v>
      </c>
      <c r="R132" s="492">
        <v>0</v>
      </c>
      <c r="S132" s="492">
        <v>0</v>
      </c>
      <c r="T132" s="492">
        <v>0</v>
      </c>
      <c r="U132" s="492">
        <v>0</v>
      </c>
      <c r="V132" s="492">
        <v>0</v>
      </c>
      <c r="W132" s="492">
        <v>0</v>
      </c>
      <c r="X132" s="492">
        <v>0</v>
      </c>
      <c r="Y132" s="492">
        <v>0</v>
      </c>
      <c r="Z132" s="492">
        <v>0</v>
      </c>
      <c r="AA132" s="492">
        <v>0</v>
      </c>
      <c r="AB132" s="492">
        <v>0</v>
      </c>
      <c r="AC132" s="492">
        <v>0</v>
      </c>
      <c r="AD132" s="492">
        <v>0</v>
      </c>
      <c r="AE132" s="492">
        <v>0</v>
      </c>
      <c r="AF132" s="492">
        <v>0</v>
      </c>
      <c r="AG132" s="492">
        <v>0</v>
      </c>
      <c r="AH132" s="492">
        <v>0</v>
      </c>
      <c r="AI132" s="492">
        <v>0</v>
      </c>
      <c r="AJ132" s="492">
        <v>0</v>
      </c>
      <c r="AK132" s="492">
        <v>0</v>
      </c>
      <c r="AL132" s="590">
        <v>0</v>
      </c>
      <c r="AM132" s="237"/>
      <c r="AN132" s="237"/>
      <c r="AO132" s="237"/>
      <c r="AP132" s="237"/>
      <c r="AQ132" s="237"/>
      <c r="AR132" s="237"/>
      <c r="AS132" s="237"/>
      <c r="AT132" s="237"/>
      <c r="AU132" s="237"/>
      <c r="AV132" s="237"/>
      <c r="AW132" s="237"/>
      <c r="AX132" s="237"/>
      <c r="AY132" s="237"/>
      <c r="AZ132" s="237"/>
      <c r="BA132" s="237"/>
      <c r="BB132" s="237"/>
      <c r="BC132" s="237"/>
      <c r="BD132" s="237"/>
      <c r="BE132" s="237"/>
      <c r="BF132" s="237"/>
      <c r="BG132" s="237"/>
      <c r="BH132" s="237"/>
      <c r="BI132" s="237"/>
      <c r="BJ132" s="237"/>
      <c r="BK132" s="237"/>
      <c r="BL132" s="237"/>
      <c r="BM132" s="237"/>
      <c r="BN132" s="237"/>
      <c r="BO132" s="237"/>
      <c r="BP132" s="237"/>
      <c r="BQ132" s="237"/>
      <c r="BR132" s="237"/>
      <c r="BS132" s="237"/>
      <c r="BT132" s="237"/>
      <c r="BU132" s="237"/>
      <c r="BV132" s="237"/>
      <c r="BW132" s="237"/>
      <c r="BX132" s="237"/>
      <c r="BY132" s="237"/>
      <c r="BZ132" s="237"/>
      <c r="CA132" s="237"/>
      <c r="CB132" s="237"/>
      <c r="CC132" s="237"/>
      <c r="CD132" s="237"/>
      <c r="CE132" s="237"/>
      <c r="CF132" s="237"/>
      <c r="CG132" s="237"/>
      <c r="CH132" s="237"/>
      <c r="CI132" s="237"/>
      <c r="CJ132" s="237"/>
      <c r="CK132" s="237"/>
      <c r="CL132" s="237"/>
      <c r="CM132" s="237"/>
      <c r="CN132" s="237"/>
      <c r="CO132" s="237"/>
      <c r="CP132" s="237"/>
      <c r="CQ132" s="237"/>
      <c r="CR132" s="237"/>
      <c r="CS132" s="237"/>
      <c r="CT132" s="237"/>
      <c r="CU132" s="237"/>
      <c r="CV132" s="237"/>
      <c r="CW132" s="237"/>
      <c r="CX132" s="237"/>
      <c r="CY132" s="237"/>
      <c r="CZ132" s="237"/>
      <c r="DA132" s="237"/>
      <c r="DB132" s="237"/>
      <c r="DC132" s="237"/>
      <c r="DD132" s="237"/>
      <c r="DE132" s="237"/>
      <c r="DF132" s="237"/>
      <c r="DG132" s="237"/>
      <c r="DH132" s="237"/>
      <c r="DI132" s="237"/>
      <c r="DJ132" s="237"/>
      <c r="DK132" s="237"/>
      <c r="DL132" s="237"/>
      <c r="DM132" s="237"/>
      <c r="DN132" s="237"/>
      <c r="DO132" s="237"/>
      <c r="DP132" s="237"/>
      <c r="DQ132" s="237"/>
      <c r="DR132" s="237"/>
      <c r="DS132" s="237"/>
      <c r="DT132" s="237"/>
      <c r="DU132" s="237"/>
      <c r="DV132" s="237"/>
      <c r="DW132" s="237"/>
      <c r="DX132" s="237"/>
      <c r="DY132" s="237"/>
      <c r="DZ132" s="237"/>
      <c r="EA132" s="237"/>
      <c r="EB132" s="237"/>
      <c r="EC132" s="237"/>
      <c r="ED132" s="237"/>
      <c r="EE132" s="237"/>
      <c r="EF132" s="237"/>
      <c r="EG132" s="237"/>
      <c r="EH132" s="237"/>
      <c r="EI132" s="237"/>
      <c r="EJ132" s="237"/>
      <c r="EK132" s="237"/>
      <c r="EL132" s="237"/>
      <c r="EM132" s="237"/>
      <c r="EN132" s="237"/>
      <c r="EO132" s="237"/>
      <c r="EP132" s="237"/>
      <c r="EQ132" s="237"/>
      <c r="ER132" s="237"/>
      <c r="ES132" s="237"/>
      <c r="ET132" s="237"/>
      <c r="EU132" s="237"/>
      <c r="EV132" s="237"/>
      <c r="EW132" s="237"/>
      <c r="EX132" s="237"/>
      <c r="EY132" s="237"/>
      <c r="EZ132" s="237"/>
      <c r="FA132" s="237"/>
      <c r="FB132" s="237"/>
      <c r="FC132" s="237"/>
      <c r="FD132" s="237"/>
      <c r="FE132" s="237"/>
      <c r="FF132" s="237"/>
      <c r="FG132" s="237"/>
      <c r="FH132" s="237"/>
      <c r="FI132" s="237"/>
      <c r="FJ132" s="237"/>
      <c r="FK132" s="237"/>
      <c r="FL132" s="237"/>
      <c r="FM132" s="237"/>
      <c r="FN132" s="237"/>
      <c r="FO132" s="237"/>
      <c r="FP132" s="237"/>
      <c r="FQ132" s="237"/>
      <c r="FR132" s="237"/>
      <c r="FS132" s="237"/>
      <c r="FT132" s="237"/>
      <c r="FU132" s="237"/>
      <c r="FV132" s="237"/>
      <c r="FW132" s="237"/>
      <c r="FX132" s="237"/>
      <c r="FY132" s="237"/>
      <c r="FZ132" s="237"/>
      <c r="GA132" s="237"/>
      <c r="GB132" s="237"/>
      <c r="GC132" s="237"/>
      <c r="GD132" s="237"/>
      <c r="GE132" s="237"/>
      <c r="GF132" s="237"/>
      <c r="GG132" s="237"/>
      <c r="GH132" s="237"/>
      <c r="GI132" s="237"/>
      <c r="GJ132" s="237"/>
      <c r="GK132" s="237"/>
      <c r="GL132" s="237"/>
      <c r="GM132" s="237"/>
      <c r="GN132" s="237"/>
      <c r="GO132" s="237"/>
      <c r="GP132" s="237"/>
      <c r="GQ132" s="237"/>
      <c r="GR132" s="237"/>
      <c r="GS132" s="237"/>
      <c r="GT132" s="237"/>
      <c r="GU132" s="237"/>
      <c r="GV132" s="237"/>
      <c r="GW132" s="237"/>
      <c r="GX132" s="237"/>
      <c r="GY132" s="237"/>
      <c r="GZ132" s="237"/>
    </row>
    <row r="133" spans="7:208" s="5" customFormat="1">
      <c r="G133" s="167"/>
      <c r="H133" s="118"/>
      <c r="I133" s="20" t="s">
        <v>1322</v>
      </c>
      <c r="J133" s="20"/>
      <c r="K133" s="188"/>
      <c r="L133" s="532">
        <v>0</v>
      </c>
      <c r="M133" s="492">
        <v>0</v>
      </c>
      <c r="N133" s="492">
        <v>0</v>
      </c>
      <c r="O133" s="492">
        <v>0</v>
      </c>
      <c r="P133" s="492">
        <v>0</v>
      </c>
      <c r="Q133" s="492">
        <v>0</v>
      </c>
      <c r="R133" s="492">
        <v>0</v>
      </c>
      <c r="S133" s="492">
        <v>0</v>
      </c>
      <c r="T133" s="492">
        <v>0</v>
      </c>
      <c r="U133" s="492">
        <v>0</v>
      </c>
      <c r="V133" s="492">
        <v>0</v>
      </c>
      <c r="W133" s="492">
        <v>0</v>
      </c>
      <c r="X133" s="492">
        <v>0</v>
      </c>
      <c r="Y133" s="492">
        <v>0</v>
      </c>
      <c r="Z133" s="492">
        <v>0</v>
      </c>
      <c r="AA133" s="492">
        <v>0</v>
      </c>
      <c r="AB133" s="492">
        <v>0</v>
      </c>
      <c r="AC133" s="492">
        <v>0</v>
      </c>
      <c r="AD133" s="492">
        <v>0</v>
      </c>
      <c r="AE133" s="492">
        <v>0</v>
      </c>
      <c r="AF133" s="492">
        <v>0</v>
      </c>
      <c r="AG133" s="492">
        <v>0</v>
      </c>
      <c r="AH133" s="492">
        <v>0</v>
      </c>
      <c r="AI133" s="492">
        <v>0</v>
      </c>
      <c r="AJ133" s="492">
        <v>0</v>
      </c>
      <c r="AK133" s="492">
        <v>0</v>
      </c>
      <c r="AL133" s="590">
        <v>0</v>
      </c>
      <c r="AM133" s="237"/>
      <c r="AN133" s="237"/>
      <c r="AO133" s="237"/>
      <c r="AP133" s="237"/>
      <c r="AQ133" s="237"/>
      <c r="AR133" s="237"/>
      <c r="AS133" s="237"/>
      <c r="AT133" s="237"/>
      <c r="AU133" s="237"/>
      <c r="AV133" s="237"/>
      <c r="AW133" s="237"/>
      <c r="AX133" s="237"/>
      <c r="AY133" s="237"/>
      <c r="AZ133" s="237"/>
      <c r="BA133" s="237"/>
      <c r="BB133" s="237"/>
      <c r="BC133" s="237"/>
      <c r="BD133" s="237"/>
      <c r="BE133" s="237"/>
      <c r="BF133" s="237"/>
      <c r="BG133" s="237"/>
      <c r="BH133" s="237"/>
      <c r="BI133" s="237"/>
      <c r="BJ133" s="237"/>
      <c r="BK133" s="237"/>
      <c r="BL133" s="237"/>
      <c r="BM133" s="237"/>
      <c r="BN133" s="237"/>
      <c r="BO133" s="237"/>
      <c r="BP133" s="237"/>
      <c r="BQ133" s="237"/>
      <c r="BR133" s="237"/>
      <c r="BS133" s="237"/>
      <c r="BT133" s="237"/>
      <c r="BU133" s="237"/>
      <c r="BV133" s="237"/>
      <c r="BW133" s="237"/>
      <c r="BX133" s="237"/>
      <c r="BY133" s="237"/>
      <c r="BZ133" s="237"/>
      <c r="CA133" s="237"/>
      <c r="CB133" s="237"/>
      <c r="CC133" s="237"/>
      <c r="CD133" s="237"/>
      <c r="CE133" s="237"/>
      <c r="CF133" s="237"/>
      <c r="CG133" s="237"/>
      <c r="CH133" s="237"/>
      <c r="CI133" s="237"/>
      <c r="CJ133" s="237"/>
      <c r="CK133" s="237"/>
      <c r="CL133" s="237"/>
      <c r="CM133" s="237"/>
      <c r="CN133" s="237"/>
      <c r="CO133" s="237"/>
      <c r="CP133" s="237"/>
      <c r="CQ133" s="237"/>
      <c r="CR133" s="237"/>
      <c r="CS133" s="237"/>
      <c r="CT133" s="237"/>
      <c r="CU133" s="237"/>
      <c r="CV133" s="237"/>
      <c r="CW133" s="237"/>
      <c r="CX133" s="237"/>
      <c r="CY133" s="237"/>
      <c r="CZ133" s="237"/>
      <c r="DA133" s="237"/>
      <c r="DB133" s="237"/>
      <c r="DC133" s="237"/>
      <c r="DD133" s="237"/>
      <c r="DE133" s="237"/>
      <c r="DF133" s="237"/>
      <c r="DG133" s="237"/>
      <c r="DH133" s="237"/>
      <c r="DI133" s="237"/>
      <c r="DJ133" s="237"/>
      <c r="DK133" s="237"/>
      <c r="DL133" s="237"/>
      <c r="DM133" s="237"/>
      <c r="DN133" s="237"/>
      <c r="DO133" s="237"/>
      <c r="DP133" s="237"/>
      <c r="DQ133" s="237"/>
      <c r="DR133" s="237"/>
      <c r="DS133" s="237"/>
      <c r="DT133" s="237"/>
      <c r="DU133" s="237"/>
      <c r="DV133" s="237"/>
      <c r="DW133" s="237"/>
      <c r="DX133" s="237"/>
      <c r="DY133" s="237"/>
      <c r="DZ133" s="237"/>
      <c r="EA133" s="237"/>
      <c r="EB133" s="237"/>
      <c r="EC133" s="237"/>
      <c r="ED133" s="237"/>
      <c r="EE133" s="237"/>
      <c r="EF133" s="237"/>
      <c r="EG133" s="237"/>
      <c r="EH133" s="237"/>
      <c r="EI133" s="237"/>
      <c r="EJ133" s="237"/>
      <c r="EK133" s="237"/>
      <c r="EL133" s="237"/>
      <c r="EM133" s="237"/>
      <c r="EN133" s="237"/>
      <c r="EO133" s="237"/>
      <c r="EP133" s="237"/>
      <c r="EQ133" s="237"/>
      <c r="ER133" s="237"/>
      <c r="ES133" s="237"/>
      <c r="ET133" s="237"/>
      <c r="EU133" s="237"/>
      <c r="EV133" s="237"/>
      <c r="EW133" s="237"/>
      <c r="EX133" s="237"/>
      <c r="EY133" s="237"/>
      <c r="EZ133" s="237"/>
      <c r="FA133" s="237"/>
      <c r="FB133" s="237"/>
      <c r="FC133" s="237"/>
      <c r="FD133" s="237"/>
      <c r="FE133" s="237"/>
      <c r="FF133" s="237"/>
      <c r="FG133" s="237"/>
      <c r="FH133" s="237"/>
      <c r="FI133" s="237"/>
      <c r="FJ133" s="237"/>
      <c r="FK133" s="237"/>
      <c r="FL133" s="237"/>
      <c r="FM133" s="237"/>
      <c r="FN133" s="237"/>
      <c r="FO133" s="237"/>
      <c r="FP133" s="237"/>
      <c r="FQ133" s="237"/>
      <c r="FR133" s="237"/>
      <c r="FS133" s="237"/>
      <c r="FT133" s="237"/>
      <c r="FU133" s="237"/>
      <c r="FV133" s="237"/>
      <c r="FW133" s="237"/>
      <c r="FX133" s="237"/>
      <c r="FY133" s="237"/>
      <c r="FZ133" s="237"/>
      <c r="GA133" s="237"/>
      <c r="GB133" s="237"/>
      <c r="GC133" s="237"/>
      <c r="GD133" s="237"/>
      <c r="GE133" s="237"/>
      <c r="GF133" s="237"/>
      <c r="GG133" s="237"/>
      <c r="GH133" s="237"/>
      <c r="GI133" s="237"/>
      <c r="GJ133" s="237"/>
      <c r="GK133" s="237"/>
      <c r="GL133" s="237"/>
      <c r="GM133" s="237"/>
      <c r="GN133" s="237"/>
      <c r="GO133" s="237"/>
      <c r="GP133" s="237"/>
      <c r="GQ133" s="237"/>
      <c r="GR133" s="237"/>
      <c r="GS133" s="237"/>
      <c r="GT133" s="237"/>
      <c r="GU133" s="237"/>
      <c r="GV133" s="237"/>
      <c r="GW133" s="237"/>
      <c r="GX133" s="237"/>
      <c r="GY133" s="237"/>
      <c r="GZ133" s="237"/>
    </row>
    <row r="134" spans="7:208" s="5" customFormat="1">
      <c r="G134" s="167"/>
      <c r="H134" s="118"/>
      <c r="I134" s="20" t="s">
        <v>1699</v>
      </c>
      <c r="J134" s="20"/>
      <c r="K134" s="188"/>
      <c r="L134" s="532">
        <v>0</v>
      </c>
      <c r="M134" s="492">
        <v>0</v>
      </c>
      <c r="N134" s="492">
        <v>0</v>
      </c>
      <c r="O134" s="492">
        <v>0</v>
      </c>
      <c r="P134" s="492">
        <v>0</v>
      </c>
      <c r="Q134" s="492">
        <v>0</v>
      </c>
      <c r="R134" s="492">
        <v>0</v>
      </c>
      <c r="S134" s="492">
        <v>0</v>
      </c>
      <c r="T134" s="492">
        <v>0</v>
      </c>
      <c r="U134" s="492">
        <v>0</v>
      </c>
      <c r="V134" s="492">
        <v>673000</v>
      </c>
      <c r="W134" s="492">
        <v>673000</v>
      </c>
      <c r="X134" s="492">
        <v>673000</v>
      </c>
      <c r="Y134" s="492">
        <v>689824.99999999988</v>
      </c>
      <c r="Z134" s="492">
        <v>707070.62499999977</v>
      </c>
      <c r="AA134" s="492">
        <v>724747.39062499965</v>
      </c>
      <c r="AB134" s="492">
        <v>742866.07539062458</v>
      </c>
      <c r="AC134" s="492">
        <v>761437.72727539018</v>
      </c>
      <c r="AD134" s="492">
        <v>780473.67045727489</v>
      </c>
      <c r="AE134" s="492">
        <v>799985.51221870666</v>
      </c>
      <c r="AF134" s="492">
        <v>819985.15002417425</v>
      </c>
      <c r="AG134" s="492">
        <v>840484.77877477848</v>
      </c>
      <c r="AH134" s="492">
        <v>861496.89824414789</v>
      </c>
      <c r="AI134" s="492">
        <v>883034.3207002515</v>
      </c>
      <c r="AJ134" s="492">
        <v>905110.17871775769</v>
      </c>
      <c r="AK134" s="492">
        <v>927737.93318570161</v>
      </c>
      <c r="AL134" s="590">
        <v>950931.38151534402</v>
      </c>
      <c r="AM134" s="237"/>
      <c r="AN134" s="237"/>
      <c r="AO134" s="237"/>
      <c r="AP134" s="237"/>
      <c r="AQ134" s="237"/>
      <c r="AR134" s="237"/>
      <c r="AS134" s="237"/>
      <c r="AT134" s="237"/>
      <c r="AU134" s="237"/>
      <c r="AV134" s="237"/>
      <c r="AW134" s="237"/>
      <c r="AX134" s="237"/>
      <c r="AY134" s="237"/>
      <c r="AZ134" s="237"/>
      <c r="BA134" s="237"/>
      <c r="BB134" s="237"/>
      <c r="BC134" s="237"/>
      <c r="BD134" s="237"/>
      <c r="BE134" s="237"/>
      <c r="BF134" s="237"/>
      <c r="BG134" s="237"/>
      <c r="BH134" s="237"/>
      <c r="BI134" s="237"/>
      <c r="BJ134" s="237"/>
      <c r="BK134" s="237"/>
      <c r="BL134" s="237"/>
      <c r="BM134" s="237"/>
      <c r="BN134" s="237"/>
      <c r="BO134" s="237"/>
      <c r="BP134" s="237"/>
      <c r="BQ134" s="237"/>
      <c r="BR134" s="237"/>
      <c r="BS134" s="237"/>
      <c r="BT134" s="237"/>
      <c r="BU134" s="237"/>
      <c r="BV134" s="237"/>
      <c r="BW134" s="237"/>
      <c r="BX134" s="237"/>
      <c r="BY134" s="237"/>
      <c r="BZ134" s="237"/>
      <c r="CA134" s="237"/>
      <c r="CB134" s="237"/>
      <c r="CC134" s="237"/>
      <c r="CD134" s="237"/>
      <c r="CE134" s="237"/>
      <c r="CF134" s="237"/>
      <c r="CG134" s="237"/>
      <c r="CH134" s="237"/>
      <c r="CI134" s="237"/>
      <c r="CJ134" s="237"/>
      <c r="CK134" s="237"/>
      <c r="CL134" s="237"/>
      <c r="CM134" s="237"/>
      <c r="CN134" s="237"/>
      <c r="CO134" s="237"/>
      <c r="CP134" s="237"/>
      <c r="CQ134" s="237"/>
      <c r="CR134" s="237"/>
      <c r="CS134" s="237"/>
      <c r="CT134" s="237"/>
      <c r="CU134" s="237"/>
      <c r="CV134" s="237"/>
      <c r="CW134" s="237"/>
      <c r="CX134" s="237"/>
      <c r="CY134" s="237"/>
      <c r="CZ134" s="237"/>
      <c r="DA134" s="237"/>
      <c r="DB134" s="237"/>
      <c r="DC134" s="237"/>
      <c r="DD134" s="237"/>
      <c r="DE134" s="237"/>
      <c r="DF134" s="237"/>
      <c r="DG134" s="237"/>
      <c r="DH134" s="237"/>
      <c r="DI134" s="237"/>
      <c r="DJ134" s="237"/>
      <c r="DK134" s="237"/>
      <c r="DL134" s="237"/>
      <c r="DM134" s="237"/>
      <c r="DN134" s="237"/>
      <c r="DO134" s="237"/>
      <c r="DP134" s="237"/>
      <c r="DQ134" s="237"/>
      <c r="DR134" s="237"/>
      <c r="DS134" s="237"/>
      <c r="DT134" s="237"/>
      <c r="DU134" s="237"/>
      <c r="DV134" s="237"/>
      <c r="DW134" s="237"/>
      <c r="DX134" s="237"/>
      <c r="DY134" s="237"/>
      <c r="DZ134" s="237"/>
      <c r="EA134" s="237"/>
      <c r="EB134" s="237"/>
      <c r="EC134" s="237"/>
      <c r="ED134" s="237"/>
      <c r="EE134" s="237"/>
      <c r="EF134" s="237"/>
      <c r="EG134" s="237"/>
      <c r="EH134" s="237"/>
      <c r="EI134" s="237"/>
      <c r="EJ134" s="237"/>
      <c r="EK134" s="237"/>
      <c r="EL134" s="237"/>
      <c r="EM134" s="237"/>
      <c r="EN134" s="237"/>
      <c r="EO134" s="237"/>
      <c r="EP134" s="237"/>
      <c r="EQ134" s="237"/>
      <c r="ER134" s="237"/>
      <c r="ES134" s="237"/>
      <c r="ET134" s="237"/>
      <c r="EU134" s="237"/>
      <c r="EV134" s="237"/>
      <c r="EW134" s="237"/>
      <c r="EX134" s="237"/>
      <c r="EY134" s="237"/>
      <c r="EZ134" s="237"/>
      <c r="FA134" s="237"/>
      <c r="FB134" s="237"/>
      <c r="FC134" s="237"/>
      <c r="FD134" s="237"/>
      <c r="FE134" s="237"/>
      <c r="FF134" s="237"/>
      <c r="FG134" s="237"/>
      <c r="FH134" s="237"/>
      <c r="FI134" s="237"/>
      <c r="FJ134" s="237"/>
      <c r="FK134" s="237"/>
      <c r="FL134" s="237"/>
      <c r="FM134" s="237"/>
      <c r="FN134" s="237"/>
      <c r="FO134" s="237"/>
      <c r="FP134" s="237"/>
      <c r="FQ134" s="237"/>
      <c r="FR134" s="237"/>
      <c r="FS134" s="237"/>
      <c r="FT134" s="237"/>
      <c r="FU134" s="237"/>
      <c r="FV134" s="237"/>
      <c r="FW134" s="237"/>
      <c r="FX134" s="237"/>
      <c r="FY134" s="237"/>
      <c r="FZ134" s="237"/>
      <c r="GA134" s="237"/>
      <c r="GB134" s="237"/>
      <c r="GC134" s="237"/>
      <c r="GD134" s="237"/>
      <c r="GE134" s="237"/>
      <c r="GF134" s="237"/>
      <c r="GG134" s="237"/>
      <c r="GH134" s="237"/>
      <c r="GI134" s="237"/>
      <c r="GJ134" s="237"/>
      <c r="GK134" s="237"/>
      <c r="GL134" s="237"/>
      <c r="GM134" s="237"/>
      <c r="GN134" s="237"/>
      <c r="GO134" s="237"/>
      <c r="GP134" s="237"/>
      <c r="GQ134" s="237"/>
      <c r="GR134" s="237"/>
      <c r="GS134" s="237"/>
      <c r="GT134" s="237"/>
      <c r="GU134" s="237"/>
      <c r="GV134" s="237"/>
      <c r="GW134" s="237"/>
      <c r="GX134" s="237"/>
      <c r="GY134" s="237"/>
      <c r="GZ134" s="237"/>
    </row>
    <row r="135" spans="7:208" s="5" customFormat="1">
      <c r="G135" s="167"/>
      <c r="H135" s="118"/>
      <c r="I135" s="20" t="s">
        <v>1700</v>
      </c>
      <c r="J135" s="20"/>
      <c r="K135" s="188"/>
      <c r="L135" s="532">
        <v>0</v>
      </c>
      <c r="M135" s="492">
        <v>0</v>
      </c>
      <c r="N135" s="492">
        <v>0</v>
      </c>
      <c r="O135" s="492">
        <v>0</v>
      </c>
      <c r="P135" s="492">
        <v>0</v>
      </c>
      <c r="Q135" s="492">
        <v>0</v>
      </c>
      <c r="R135" s="492">
        <v>0</v>
      </c>
      <c r="S135" s="492">
        <v>0</v>
      </c>
      <c r="T135" s="492">
        <v>0</v>
      </c>
      <c r="U135" s="492">
        <v>0</v>
      </c>
      <c r="V135" s="492">
        <v>9566000</v>
      </c>
      <c r="W135" s="492">
        <v>11344000</v>
      </c>
      <c r="X135" s="492">
        <v>9800000</v>
      </c>
      <c r="Y135" s="492">
        <v>10045000</v>
      </c>
      <c r="Z135" s="492">
        <v>10296125</v>
      </c>
      <c r="AA135" s="492">
        <v>10553528.125</v>
      </c>
      <c r="AB135" s="492">
        <v>10817366.328124998</v>
      </c>
      <c r="AC135" s="492">
        <v>11087800.486328121</v>
      </c>
      <c r="AD135" s="492">
        <v>11364995.498486323</v>
      </c>
      <c r="AE135" s="492">
        <v>11649120.385948481</v>
      </c>
      <c r="AF135" s="492">
        <v>11940348.395597192</v>
      </c>
      <c r="AG135" s="492">
        <v>12238857.105487119</v>
      </c>
      <c r="AH135" s="492">
        <v>12544828.533124296</v>
      </c>
      <c r="AI135" s="492">
        <v>12858449.246452402</v>
      </c>
      <c r="AJ135" s="492">
        <v>13179910.477613712</v>
      </c>
      <c r="AK135" s="492">
        <v>13509408.239554053</v>
      </c>
      <c r="AL135" s="590">
        <v>13847143.445542904</v>
      </c>
      <c r="AM135" s="237"/>
      <c r="AN135" s="237"/>
      <c r="AO135" s="237"/>
      <c r="AP135" s="237"/>
      <c r="AQ135" s="237"/>
      <c r="AR135" s="237"/>
      <c r="AS135" s="237"/>
      <c r="AT135" s="237"/>
      <c r="AU135" s="237"/>
      <c r="AV135" s="237"/>
      <c r="AW135" s="237"/>
      <c r="AX135" s="237"/>
      <c r="AY135" s="237"/>
      <c r="AZ135" s="237"/>
      <c r="BA135" s="237"/>
      <c r="BB135" s="237"/>
      <c r="BC135" s="237"/>
      <c r="BD135" s="237"/>
      <c r="BE135" s="237"/>
      <c r="BF135" s="237"/>
      <c r="BG135" s="237"/>
      <c r="BH135" s="237"/>
      <c r="BI135" s="237"/>
      <c r="BJ135" s="237"/>
      <c r="BK135" s="237"/>
      <c r="BL135" s="237"/>
      <c r="BM135" s="237"/>
      <c r="BN135" s="237"/>
      <c r="BO135" s="237"/>
      <c r="BP135" s="237"/>
      <c r="BQ135" s="237"/>
      <c r="BR135" s="237"/>
      <c r="BS135" s="237"/>
      <c r="BT135" s="237"/>
      <c r="BU135" s="237"/>
      <c r="BV135" s="237"/>
      <c r="BW135" s="237"/>
      <c r="BX135" s="237"/>
      <c r="BY135" s="237"/>
      <c r="BZ135" s="237"/>
      <c r="CA135" s="237"/>
      <c r="CB135" s="237"/>
      <c r="CC135" s="237"/>
      <c r="CD135" s="237"/>
      <c r="CE135" s="237"/>
      <c r="CF135" s="237"/>
      <c r="CG135" s="237"/>
      <c r="CH135" s="237"/>
      <c r="CI135" s="237"/>
      <c r="CJ135" s="237"/>
      <c r="CK135" s="237"/>
      <c r="CL135" s="237"/>
      <c r="CM135" s="237"/>
      <c r="CN135" s="237"/>
      <c r="CO135" s="237"/>
      <c r="CP135" s="237"/>
      <c r="CQ135" s="237"/>
      <c r="CR135" s="237"/>
      <c r="CS135" s="237"/>
      <c r="CT135" s="237"/>
      <c r="CU135" s="237"/>
      <c r="CV135" s="237"/>
      <c r="CW135" s="237"/>
      <c r="CX135" s="237"/>
      <c r="CY135" s="237"/>
      <c r="CZ135" s="237"/>
      <c r="DA135" s="237"/>
      <c r="DB135" s="237"/>
      <c r="DC135" s="237"/>
      <c r="DD135" s="237"/>
      <c r="DE135" s="237"/>
      <c r="DF135" s="237"/>
      <c r="DG135" s="237"/>
      <c r="DH135" s="237"/>
      <c r="DI135" s="237"/>
      <c r="DJ135" s="237"/>
      <c r="DK135" s="237"/>
      <c r="DL135" s="237"/>
      <c r="DM135" s="237"/>
      <c r="DN135" s="237"/>
      <c r="DO135" s="237"/>
      <c r="DP135" s="237"/>
      <c r="DQ135" s="237"/>
      <c r="DR135" s="237"/>
      <c r="DS135" s="237"/>
      <c r="DT135" s="237"/>
      <c r="DU135" s="237"/>
      <c r="DV135" s="237"/>
      <c r="DW135" s="237"/>
      <c r="DX135" s="237"/>
      <c r="DY135" s="237"/>
      <c r="DZ135" s="237"/>
      <c r="EA135" s="237"/>
      <c r="EB135" s="237"/>
      <c r="EC135" s="237"/>
      <c r="ED135" s="237"/>
      <c r="EE135" s="237"/>
      <c r="EF135" s="237"/>
      <c r="EG135" s="237"/>
      <c r="EH135" s="237"/>
      <c r="EI135" s="237"/>
      <c r="EJ135" s="237"/>
      <c r="EK135" s="237"/>
      <c r="EL135" s="237"/>
      <c r="EM135" s="237"/>
      <c r="EN135" s="237"/>
      <c r="EO135" s="237"/>
      <c r="EP135" s="237"/>
      <c r="EQ135" s="237"/>
      <c r="ER135" s="237"/>
      <c r="ES135" s="237"/>
      <c r="ET135" s="237"/>
      <c r="EU135" s="237"/>
      <c r="EV135" s="237"/>
      <c r="EW135" s="237"/>
      <c r="EX135" s="237"/>
      <c r="EY135" s="237"/>
      <c r="EZ135" s="237"/>
      <c r="FA135" s="237"/>
      <c r="FB135" s="237"/>
      <c r="FC135" s="237"/>
      <c r="FD135" s="237"/>
      <c r="FE135" s="237"/>
      <c r="FF135" s="237"/>
      <c r="FG135" s="237"/>
      <c r="FH135" s="237"/>
      <c r="FI135" s="237"/>
      <c r="FJ135" s="237"/>
      <c r="FK135" s="237"/>
      <c r="FL135" s="237"/>
      <c r="FM135" s="237"/>
      <c r="FN135" s="237"/>
      <c r="FO135" s="237"/>
      <c r="FP135" s="237"/>
      <c r="FQ135" s="237"/>
      <c r="FR135" s="237"/>
      <c r="FS135" s="237"/>
      <c r="FT135" s="237"/>
      <c r="FU135" s="237"/>
      <c r="FV135" s="237"/>
      <c r="FW135" s="237"/>
      <c r="FX135" s="237"/>
      <c r="FY135" s="237"/>
      <c r="FZ135" s="237"/>
      <c r="GA135" s="237"/>
      <c r="GB135" s="237"/>
      <c r="GC135" s="237"/>
      <c r="GD135" s="237"/>
      <c r="GE135" s="237"/>
      <c r="GF135" s="237"/>
      <c r="GG135" s="237"/>
      <c r="GH135" s="237"/>
      <c r="GI135" s="237"/>
      <c r="GJ135" s="237"/>
      <c r="GK135" s="237"/>
      <c r="GL135" s="237"/>
      <c r="GM135" s="237"/>
      <c r="GN135" s="237"/>
      <c r="GO135" s="237"/>
      <c r="GP135" s="237"/>
      <c r="GQ135" s="237"/>
      <c r="GR135" s="237"/>
      <c r="GS135" s="237"/>
      <c r="GT135" s="237"/>
      <c r="GU135" s="237"/>
      <c r="GV135" s="237"/>
      <c r="GW135" s="237"/>
      <c r="GX135" s="237"/>
      <c r="GY135" s="237"/>
      <c r="GZ135" s="237"/>
    </row>
    <row r="136" spans="7:208" s="5" customFormat="1">
      <c r="G136" s="167"/>
      <c r="H136" s="118"/>
      <c r="I136" s="20" t="s">
        <v>637</v>
      </c>
      <c r="J136" s="188"/>
      <c r="K136" s="188"/>
      <c r="L136" s="532">
        <v>0</v>
      </c>
      <c r="M136" s="492">
        <v>0</v>
      </c>
      <c r="N136" s="492">
        <v>0</v>
      </c>
      <c r="O136" s="492">
        <v>0</v>
      </c>
      <c r="P136" s="492">
        <v>0</v>
      </c>
      <c r="Q136" s="492">
        <v>0</v>
      </c>
      <c r="R136" s="492">
        <v>0</v>
      </c>
      <c r="S136" s="492">
        <v>0</v>
      </c>
      <c r="T136" s="492">
        <v>0</v>
      </c>
      <c r="U136" s="492">
        <v>0</v>
      </c>
      <c r="V136" s="492">
        <v>0</v>
      </c>
      <c r="W136" s="492">
        <v>0</v>
      </c>
      <c r="X136" s="492">
        <v>0</v>
      </c>
      <c r="Y136" s="492">
        <v>0</v>
      </c>
      <c r="Z136" s="492">
        <v>0</v>
      </c>
      <c r="AA136" s="492">
        <v>0</v>
      </c>
      <c r="AB136" s="492">
        <v>0</v>
      </c>
      <c r="AC136" s="492">
        <v>0</v>
      </c>
      <c r="AD136" s="492">
        <v>0</v>
      </c>
      <c r="AE136" s="492">
        <v>0</v>
      </c>
      <c r="AF136" s="492">
        <v>0</v>
      </c>
      <c r="AG136" s="492">
        <v>0</v>
      </c>
      <c r="AH136" s="492">
        <v>0</v>
      </c>
      <c r="AI136" s="492">
        <v>0</v>
      </c>
      <c r="AJ136" s="492">
        <v>0</v>
      </c>
      <c r="AK136" s="492">
        <v>0</v>
      </c>
      <c r="AL136" s="590">
        <v>0</v>
      </c>
      <c r="AM136" s="237"/>
      <c r="AN136" s="237"/>
      <c r="AO136" s="237"/>
      <c r="AP136" s="237"/>
      <c r="AQ136" s="237"/>
      <c r="AR136" s="237"/>
      <c r="AS136" s="237"/>
      <c r="AT136" s="237"/>
      <c r="AU136" s="237"/>
      <c r="AV136" s="237"/>
      <c r="AW136" s="237"/>
      <c r="AX136" s="237"/>
      <c r="AY136" s="237"/>
      <c r="AZ136" s="237"/>
      <c r="BA136" s="237"/>
      <c r="BB136" s="237"/>
      <c r="BC136" s="237"/>
      <c r="BD136" s="237"/>
      <c r="BE136" s="237"/>
      <c r="BF136" s="237"/>
      <c r="BG136" s="237"/>
      <c r="BH136" s="237"/>
      <c r="BI136" s="237"/>
      <c r="BJ136" s="237"/>
      <c r="BK136" s="237"/>
      <c r="BL136" s="237"/>
      <c r="BM136" s="237"/>
      <c r="BN136" s="237"/>
      <c r="BO136" s="237"/>
      <c r="BP136" s="237"/>
      <c r="BQ136" s="237"/>
      <c r="BR136" s="237"/>
      <c r="BS136" s="237"/>
      <c r="BT136" s="237"/>
      <c r="BU136" s="237"/>
      <c r="BV136" s="237"/>
      <c r="BW136" s="237"/>
      <c r="BX136" s="237"/>
      <c r="BY136" s="237"/>
      <c r="BZ136" s="237"/>
      <c r="CA136" s="237"/>
      <c r="CB136" s="237"/>
      <c r="CC136" s="237"/>
      <c r="CD136" s="237"/>
      <c r="CE136" s="237"/>
      <c r="CF136" s="237"/>
      <c r="CG136" s="237"/>
      <c r="CH136" s="237"/>
      <c r="CI136" s="237"/>
      <c r="CJ136" s="237"/>
      <c r="CK136" s="237"/>
      <c r="CL136" s="237"/>
      <c r="CM136" s="237"/>
      <c r="CN136" s="237"/>
      <c r="CO136" s="237"/>
      <c r="CP136" s="237"/>
      <c r="CQ136" s="237"/>
      <c r="CR136" s="237"/>
      <c r="CS136" s="237"/>
      <c r="CT136" s="237"/>
      <c r="CU136" s="237"/>
      <c r="CV136" s="237"/>
      <c r="CW136" s="237"/>
      <c r="CX136" s="237"/>
      <c r="CY136" s="237"/>
      <c r="CZ136" s="237"/>
      <c r="DA136" s="237"/>
      <c r="DB136" s="237"/>
      <c r="DC136" s="237"/>
      <c r="DD136" s="237"/>
      <c r="DE136" s="237"/>
      <c r="DF136" s="237"/>
      <c r="DG136" s="237"/>
      <c r="DH136" s="237"/>
      <c r="DI136" s="237"/>
      <c r="DJ136" s="237"/>
      <c r="DK136" s="237"/>
      <c r="DL136" s="237"/>
      <c r="DM136" s="237"/>
      <c r="DN136" s="237"/>
      <c r="DO136" s="237"/>
      <c r="DP136" s="237"/>
      <c r="DQ136" s="237"/>
      <c r="DR136" s="237"/>
      <c r="DS136" s="237"/>
      <c r="DT136" s="237"/>
      <c r="DU136" s="237"/>
      <c r="DV136" s="237"/>
      <c r="DW136" s="237"/>
      <c r="DX136" s="237"/>
      <c r="DY136" s="237"/>
      <c r="DZ136" s="237"/>
      <c r="EA136" s="237"/>
      <c r="EB136" s="237"/>
      <c r="EC136" s="237"/>
      <c r="ED136" s="237"/>
      <c r="EE136" s="237"/>
      <c r="EF136" s="237"/>
      <c r="EG136" s="237"/>
      <c r="EH136" s="237"/>
      <c r="EI136" s="237"/>
      <c r="EJ136" s="237"/>
      <c r="EK136" s="237"/>
      <c r="EL136" s="237"/>
      <c r="EM136" s="237"/>
      <c r="EN136" s="237"/>
      <c r="EO136" s="237"/>
      <c r="EP136" s="237"/>
      <c r="EQ136" s="237"/>
      <c r="ER136" s="237"/>
      <c r="ES136" s="237"/>
      <c r="ET136" s="237"/>
      <c r="EU136" s="237"/>
      <c r="EV136" s="237"/>
      <c r="EW136" s="237"/>
      <c r="EX136" s="237"/>
      <c r="EY136" s="237"/>
      <c r="EZ136" s="237"/>
      <c r="FA136" s="237"/>
      <c r="FB136" s="237"/>
      <c r="FC136" s="237"/>
      <c r="FD136" s="237"/>
      <c r="FE136" s="237"/>
      <c r="FF136" s="237"/>
      <c r="FG136" s="237"/>
      <c r="FH136" s="237"/>
      <c r="FI136" s="237"/>
      <c r="FJ136" s="237"/>
      <c r="FK136" s="237"/>
      <c r="FL136" s="237"/>
      <c r="FM136" s="237"/>
      <c r="FN136" s="237"/>
      <c r="FO136" s="237"/>
      <c r="FP136" s="237"/>
      <c r="FQ136" s="237"/>
      <c r="FR136" s="237"/>
      <c r="FS136" s="237"/>
      <c r="FT136" s="237"/>
      <c r="FU136" s="237"/>
      <c r="FV136" s="237"/>
      <c r="FW136" s="237"/>
      <c r="FX136" s="237"/>
      <c r="FY136" s="237"/>
      <c r="FZ136" s="237"/>
      <c r="GA136" s="237"/>
      <c r="GB136" s="237"/>
      <c r="GC136" s="237"/>
      <c r="GD136" s="237"/>
      <c r="GE136" s="237"/>
      <c r="GF136" s="237"/>
      <c r="GG136" s="237"/>
      <c r="GH136" s="237"/>
      <c r="GI136" s="237"/>
      <c r="GJ136" s="237"/>
      <c r="GK136" s="237"/>
      <c r="GL136" s="237"/>
      <c r="GM136" s="237"/>
      <c r="GN136" s="237"/>
      <c r="GO136" s="237"/>
      <c r="GP136" s="237"/>
      <c r="GQ136" s="237"/>
      <c r="GR136" s="237"/>
      <c r="GS136" s="237"/>
      <c r="GT136" s="237"/>
      <c r="GU136" s="237"/>
      <c r="GV136" s="237"/>
      <c r="GW136" s="237"/>
      <c r="GX136" s="237"/>
      <c r="GY136" s="237"/>
      <c r="GZ136" s="237"/>
    </row>
    <row r="137" spans="7:208" s="5" customFormat="1">
      <c r="G137" s="167"/>
      <c r="H137" s="118"/>
      <c r="I137" s="20" t="s">
        <v>1701</v>
      </c>
      <c r="J137" s="188"/>
      <c r="K137" s="188"/>
      <c r="L137" s="532">
        <v>0</v>
      </c>
      <c r="M137" s="492">
        <v>0</v>
      </c>
      <c r="N137" s="492">
        <v>0</v>
      </c>
      <c r="O137" s="492">
        <v>0</v>
      </c>
      <c r="P137" s="492">
        <v>0</v>
      </c>
      <c r="Q137" s="492">
        <v>0</v>
      </c>
      <c r="R137" s="492">
        <v>0</v>
      </c>
      <c r="S137" s="492">
        <v>0</v>
      </c>
      <c r="T137" s="492">
        <v>0</v>
      </c>
      <c r="U137" s="492">
        <v>0</v>
      </c>
      <c r="V137" s="492">
        <v>532600</v>
      </c>
      <c r="W137" s="492">
        <v>565000</v>
      </c>
      <c r="X137" s="492">
        <v>600000</v>
      </c>
      <c r="Y137" s="492">
        <v>615000</v>
      </c>
      <c r="Z137" s="492">
        <v>630375</v>
      </c>
      <c r="AA137" s="492">
        <v>646134.375</v>
      </c>
      <c r="AB137" s="492">
        <v>662287.734375</v>
      </c>
      <c r="AC137" s="492">
        <v>678844.92773437488</v>
      </c>
      <c r="AD137" s="492">
        <v>695816.05092773424</v>
      </c>
      <c r="AE137" s="492">
        <v>713211.45220092754</v>
      </c>
      <c r="AF137" s="492">
        <v>731041.73850595066</v>
      </c>
      <c r="AG137" s="492">
        <v>749317.78196859942</v>
      </c>
      <c r="AH137" s="492">
        <v>768050.72651781433</v>
      </c>
      <c r="AI137" s="492">
        <v>787251.99468075961</v>
      </c>
      <c r="AJ137" s="492">
        <v>806933.29454777855</v>
      </c>
      <c r="AK137" s="492">
        <v>827106.62691147299</v>
      </c>
      <c r="AL137" s="590">
        <v>847784.29258425976</v>
      </c>
      <c r="AM137" s="237"/>
      <c r="AN137" s="237"/>
      <c r="AO137" s="237"/>
      <c r="AP137" s="237"/>
      <c r="AQ137" s="237"/>
      <c r="AR137" s="237"/>
      <c r="AS137" s="237"/>
      <c r="AT137" s="237"/>
      <c r="AU137" s="237"/>
      <c r="AV137" s="237"/>
      <c r="AW137" s="237"/>
      <c r="AX137" s="237"/>
      <c r="AY137" s="237"/>
      <c r="AZ137" s="237"/>
      <c r="BA137" s="237"/>
      <c r="BB137" s="237"/>
      <c r="BC137" s="237"/>
      <c r="BD137" s="237"/>
      <c r="BE137" s="237"/>
      <c r="BF137" s="237"/>
      <c r="BG137" s="237"/>
      <c r="BH137" s="237"/>
      <c r="BI137" s="237"/>
      <c r="BJ137" s="237"/>
      <c r="BK137" s="237"/>
      <c r="BL137" s="237"/>
      <c r="BM137" s="237"/>
      <c r="BN137" s="237"/>
      <c r="BO137" s="237"/>
      <c r="BP137" s="237"/>
      <c r="BQ137" s="237"/>
      <c r="BR137" s="237"/>
      <c r="BS137" s="237"/>
      <c r="BT137" s="237"/>
      <c r="BU137" s="237"/>
      <c r="BV137" s="237"/>
      <c r="BW137" s="237"/>
      <c r="BX137" s="237"/>
      <c r="BY137" s="237"/>
      <c r="BZ137" s="237"/>
      <c r="CA137" s="237"/>
      <c r="CB137" s="237"/>
      <c r="CC137" s="237"/>
      <c r="CD137" s="237"/>
      <c r="CE137" s="237"/>
      <c r="CF137" s="237"/>
      <c r="CG137" s="237"/>
      <c r="CH137" s="237"/>
      <c r="CI137" s="237"/>
      <c r="CJ137" s="237"/>
      <c r="CK137" s="237"/>
      <c r="CL137" s="237"/>
      <c r="CM137" s="237"/>
      <c r="CN137" s="237"/>
      <c r="CO137" s="237"/>
      <c r="CP137" s="237"/>
      <c r="CQ137" s="237"/>
      <c r="CR137" s="237"/>
      <c r="CS137" s="237"/>
      <c r="CT137" s="237"/>
      <c r="CU137" s="237"/>
      <c r="CV137" s="237"/>
      <c r="CW137" s="237"/>
      <c r="CX137" s="237"/>
      <c r="CY137" s="237"/>
      <c r="CZ137" s="237"/>
      <c r="DA137" s="237"/>
      <c r="DB137" s="237"/>
      <c r="DC137" s="237"/>
      <c r="DD137" s="237"/>
      <c r="DE137" s="237"/>
      <c r="DF137" s="237"/>
      <c r="DG137" s="237"/>
      <c r="DH137" s="237"/>
      <c r="DI137" s="237"/>
      <c r="DJ137" s="237"/>
      <c r="DK137" s="237"/>
      <c r="DL137" s="237"/>
      <c r="DM137" s="237"/>
      <c r="DN137" s="237"/>
      <c r="DO137" s="237"/>
      <c r="DP137" s="237"/>
      <c r="DQ137" s="237"/>
      <c r="DR137" s="237"/>
      <c r="DS137" s="237"/>
      <c r="DT137" s="237"/>
      <c r="DU137" s="237"/>
      <c r="DV137" s="237"/>
      <c r="DW137" s="237"/>
      <c r="DX137" s="237"/>
      <c r="DY137" s="237"/>
      <c r="DZ137" s="237"/>
      <c r="EA137" s="237"/>
      <c r="EB137" s="237"/>
      <c r="EC137" s="237"/>
      <c r="ED137" s="237"/>
      <c r="EE137" s="237"/>
      <c r="EF137" s="237"/>
      <c r="EG137" s="237"/>
      <c r="EH137" s="237"/>
      <c r="EI137" s="237"/>
      <c r="EJ137" s="237"/>
      <c r="EK137" s="237"/>
      <c r="EL137" s="237"/>
      <c r="EM137" s="237"/>
      <c r="EN137" s="237"/>
      <c r="EO137" s="237"/>
      <c r="EP137" s="237"/>
      <c r="EQ137" s="237"/>
      <c r="ER137" s="237"/>
      <c r="ES137" s="237"/>
      <c r="ET137" s="237"/>
      <c r="EU137" s="237"/>
      <c r="EV137" s="237"/>
      <c r="EW137" s="237"/>
      <c r="EX137" s="237"/>
      <c r="EY137" s="237"/>
      <c r="EZ137" s="237"/>
      <c r="FA137" s="237"/>
      <c r="FB137" s="237"/>
      <c r="FC137" s="237"/>
      <c r="FD137" s="237"/>
      <c r="FE137" s="237"/>
      <c r="FF137" s="237"/>
      <c r="FG137" s="237"/>
      <c r="FH137" s="237"/>
      <c r="FI137" s="237"/>
      <c r="FJ137" s="237"/>
      <c r="FK137" s="237"/>
      <c r="FL137" s="237"/>
      <c r="FM137" s="237"/>
      <c r="FN137" s="237"/>
      <c r="FO137" s="237"/>
      <c r="FP137" s="237"/>
      <c r="FQ137" s="237"/>
      <c r="FR137" s="237"/>
      <c r="FS137" s="237"/>
      <c r="FT137" s="237"/>
      <c r="FU137" s="237"/>
      <c r="FV137" s="237"/>
      <c r="FW137" s="237"/>
      <c r="FX137" s="237"/>
      <c r="FY137" s="237"/>
      <c r="FZ137" s="237"/>
      <c r="GA137" s="237"/>
      <c r="GB137" s="237"/>
      <c r="GC137" s="237"/>
      <c r="GD137" s="237"/>
      <c r="GE137" s="237"/>
      <c r="GF137" s="237"/>
      <c r="GG137" s="237"/>
      <c r="GH137" s="237"/>
      <c r="GI137" s="237"/>
      <c r="GJ137" s="237"/>
      <c r="GK137" s="237"/>
      <c r="GL137" s="237"/>
      <c r="GM137" s="237"/>
      <c r="GN137" s="237"/>
      <c r="GO137" s="237"/>
      <c r="GP137" s="237"/>
      <c r="GQ137" s="237"/>
      <c r="GR137" s="237"/>
      <c r="GS137" s="237"/>
      <c r="GT137" s="237"/>
      <c r="GU137" s="237"/>
      <c r="GV137" s="237"/>
      <c r="GW137" s="237"/>
      <c r="GX137" s="237"/>
      <c r="GY137" s="237"/>
      <c r="GZ137" s="237"/>
    </row>
    <row r="138" spans="7:208" s="5" customFormat="1">
      <c r="G138" s="167"/>
      <c r="H138" s="118"/>
      <c r="I138" s="20" t="s">
        <v>1702</v>
      </c>
      <c r="J138" s="188"/>
      <c r="K138" s="188"/>
      <c r="L138" s="532">
        <v>0</v>
      </c>
      <c r="M138" s="492">
        <v>0</v>
      </c>
      <c r="N138" s="492">
        <v>0</v>
      </c>
      <c r="O138" s="492">
        <v>0</v>
      </c>
      <c r="P138" s="492">
        <v>0</v>
      </c>
      <c r="Q138" s="492">
        <v>0</v>
      </c>
      <c r="R138" s="492">
        <v>0</v>
      </c>
      <c r="S138" s="492">
        <v>0</v>
      </c>
      <c r="T138" s="492">
        <v>0</v>
      </c>
      <c r="U138" s="492">
        <v>0</v>
      </c>
      <c r="V138" s="492">
        <v>3525000</v>
      </c>
      <c r="W138" s="492">
        <v>0</v>
      </c>
      <c r="X138" s="492">
        <v>0</v>
      </c>
      <c r="Y138" s="492">
        <v>0</v>
      </c>
      <c r="Z138" s="492">
        <v>0</v>
      </c>
      <c r="AA138" s="492">
        <v>0</v>
      </c>
      <c r="AB138" s="492">
        <v>0</v>
      </c>
      <c r="AC138" s="492">
        <v>0</v>
      </c>
      <c r="AD138" s="492">
        <v>0</v>
      </c>
      <c r="AE138" s="492">
        <v>0</v>
      </c>
      <c r="AF138" s="492">
        <v>0</v>
      </c>
      <c r="AG138" s="492">
        <v>0</v>
      </c>
      <c r="AH138" s="492">
        <v>0</v>
      </c>
      <c r="AI138" s="492">
        <v>0</v>
      </c>
      <c r="AJ138" s="492">
        <v>0</v>
      </c>
      <c r="AK138" s="492">
        <v>0</v>
      </c>
      <c r="AL138" s="590">
        <v>0</v>
      </c>
      <c r="AM138" s="237"/>
      <c r="AN138" s="237"/>
      <c r="AO138" s="237"/>
      <c r="AP138" s="237"/>
      <c r="AQ138" s="237"/>
      <c r="AR138" s="237"/>
      <c r="AS138" s="237"/>
      <c r="AT138" s="237"/>
      <c r="AU138" s="237"/>
      <c r="AV138" s="237"/>
      <c r="AW138" s="237"/>
      <c r="AX138" s="237"/>
      <c r="AY138" s="237"/>
      <c r="AZ138" s="237"/>
      <c r="BA138" s="237"/>
      <c r="BB138" s="237"/>
      <c r="BC138" s="237"/>
      <c r="BD138" s="237"/>
      <c r="BE138" s="237"/>
      <c r="BF138" s="237"/>
      <c r="BG138" s="237"/>
      <c r="BH138" s="237"/>
      <c r="BI138" s="237"/>
      <c r="BJ138" s="237"/>
      <c r="BK138" s="237"/>
      <c r="BL138" s="237"/>
      <c r="BM138" s="237"/>
      <c r="BN138" s="237"/>
      <c r="BO138" s="237"/>
      <c r="BP138" s="237"/>
      <c r="BQ138" s="237"/>
      <c r="BR138" s="237"/>
      <c r="BS138" s="237"/>
      <c r="BT138" s="237"/>
      <c r="BU138" s="237"/>
      <c r="BV138" s="237"/>
      <c r="BW138" s="237"/>
      <c r="BX138" s="237"/>
      <c r="BY138" s="237"/>
      <c r="BZ138" s="237"/>
      <c r="CA138" s="237"/>
      <c r="CB138" s="237"/>
      <c r="CC138" s="237"/>
      <c r="CD138" s="237"/>
      <c r="CE138" s="237"/>
      <c r="CF138" s="237"/>
      <c r="CG138" s="237"/>
      <c r="CH138" s="237"/>
      <c r="CI138" s="237"/>
      <c r="CJ138" s="237"/>
      <c r="CK138" s="237"/>
      <c r="CL138" s="237"/>
      <c r="CM138" s="237"/>
      <c r="CN138" s="237"/>
      <c r="CO138" s="237"/>
      <c r="CP138" s="237"/>
      <c r="CQ138" s="237"/>
      <c r="CR138" s="237"/>
      <c r="CS138" s="237"/>
      <c r="CT138" s="237"/>
      <c r="CU138" s="237"/>
      <c r="CV138" s="237"/>
      <c r="CW138" s="237"/>
      <c r="CX138" s="237"/>
      <c r="CY138" s="237"/>
      <c r="CZ138" s="237"/>
      <c r="DA138" s="237"/>
      <c r="DB138" s="237"/>
      <c r="DC138" s="237"/>
      <c r="DD138" s="237"/>
      <c r="DE138" s="237"/>
      <c r="DF138" s="237"/>
      <c r="DG138" s="237"/>
      <c r="DH138" s="237"/>
      <c r="DI138" s="237"/>
      <c r="DJ138" s="237"/>
      <c r="DK138" s="237"/>
      <c r="DL138" s="237"/>
      <c r="DM138" s="237"/>
      <c r="DN138" s="237"/>
      <c r="DO138" s="237"/>
      <c r="DP138" s="237"/>
      <c r="DQ138" s="237"/>
      <c r="DR138" s="237"/>
      <c r="DS138" s="237"/>
      <c r="DT138" s="237"/>
      <c r="DU138" s="237"/>
      <c r="DV138" s="237"/>
      <c r="DW138" s="237"/>
      <c r="DX138" s="237"/>
      <c r="DY138" s="237"/>
      <c r="DZ138" s="237"/>
      <c r="EA138" s="237"/>
      <c r="EB138" s="237"/>
      <c r="EC138" s="237"/>
      <c r="ED138" s="237"/>
      <c r="EE138" s="237"/>
      <c r="EF138" s="237"/>
      <c r="EG138" s="237"/>
      <c r="EH138" s="237"/>
      <c r="EI138" s="237"/>
      <c r="EJ138" s="237"/>
      <c r="EK138" s="237"/>
      <c r="EL138" s="237"/>
      <c r="EM138" s="237"/>
      <c r="EN138" s="237"/>
      <c r="EO138" s="237"/>
      <c r="EP138" s="237"/>
      <c r="EQ138" s="237"/>
      <c r="ER138" s="237"/>
      <c r="ES138" s="237"/>
      <c r="ET138" s="237"/>
      <c r="EU138" s="237"/>
      <c r="EV138" s="237"/>
      <c r="EW138" s="237"/>
      <c r="EX138" s="237"/>
      <c r="EY138" s="237"/>
      <c r="EZ138" s="237"/>
      <c r="FA138" s="237"/>
      <c r="FB138" s="237"/>
      <c r="FC138" s="237"/>
      <c r="FD138" s="237"/>
      <c r="FE138" s="237"/>
      <c r="FF138" s="237"/>
      <c r="FG138" s="237"/>
      <c r="FH138" s="237"/>
      <c r="FI138" s="237"/>
      <c r="FJ138" s="237"/>
      <c r="FK138" s="237"/>
      <c r="FL138" s="237"/>
      <c r="FM138" s="237"/>
      <c r="FN138" s="237"/>
      <c r="FO138" s="237"/>
      <c r="FP138" s="237"/>
      <c r="FQ138" s="237"/>
      <c r="FR138" s="237"/>
      <c r="FS138" s="237"/>
      <c r="FT138" s="237"/>
      <c r="FU138" s="237"/>
      <c r="FV138" s="237"/>
      <c r="FW138" s="237"/>
      <c r="FX138" s="237"/>
      <c r="FY138" s="237"/>
      <c r="FZ138" s="237"/>
      <c r="GA138" s="237"/>
      <c r="GB138" s="237"/>
      <c r="GC138" s="237"/>
      <c r="GD138" s="237"/>
      <c r="GE138" s="237"/>
      <c r="GF138" s="237"/>
      <c r="GG138" s="237"/>
      <c r="GH138" s="237"/>
      <c r="GI138" s="237"/>
      <c r="GJ138" s="237"/>
      <c r="GK138" s="237"/>
      <c r="GL138" s="237"/>
      <c r="GM138" s="237"/>
      <c r="GN138" s="237"/>
      <c r="GO138" s="237"/>
      <c r="GP138" s="237"/>
      <c r="GQ138" s="237"/>
      <c r="GR138" s="237"/>
      <c r="GS138" s="237"/>
      <c r="GT138" s="237"/>
      <c r="GU138" s="237"/>
      <c r="GV138" s="237"/>
      <c r="GW138" s="237"/>
      <c r="GX138" s="237"/>
      <c r="GY138" s="237"/>
      <c r="GZ138" s="237"/>
    </row>
    <row r="139" spans="7:208" s="5" customFormat="1">
      <c r="G139" s="167"/>
      <c r="H139" s="118"/>
      <c r="I139" s="20" t="s">
        <v>1703</v>
      </c>
      <c r="J139" s="188"/>
      <c r="K139" s="188"/>
      <c r="L139" s="532">
        <v>0</v>
      </c>
      <c r="M139" s="492">
        <v>0</v>
      </c>
      <c r="N139" s="492">
        <v>0</v>
      </c>
      <c r="O139" s="492">
        <v>0</v>
      </c>
      <c r="P139" s="492">
        <v>0</v>
      </c>
      <c r="Q139" s="492">
        <v>0</v>
      </c>
      <c r="R139" s="492">
        <v>0</v>
      </c>
      <c r="S139" s="492">
        <v>0</v>
      </c>
      <c r="T139" s="492">
        <v>0</v>
      </c>
      <c r="U139" s="492">
        <v>0</v>
      </c>
      <c r="V139" s="492">
        <v>4981000</v>
      </c>
      <c r="W139" s="492">
        <v>5065900</v>
      </c>
      <c r="X139" s="492">
        <v>5184800</v>
      </c>
      <c r="Y139" s="492">
        <v>5314420</v>
      </c>
      <c r="Z139" s="492">
        <v>5447280.4999999991</v>
      </c>
      <c r="AA139" s="492">
        <v>5583462.5124999983</v>
      </c>
      <c r="AB139" s="492">
        <v>5723049.075312498</v>
      </c>
      <c r="AC139" s="492">
        <v>5866125.3021953097</v>
      </c>
      <c r="AD139" s="492">
        <v>6012778.4347501919</v>
      </c>
      <c r="AE139" s="492">
        <v>6163097.8956189463</v>
      </c>
      <c r="AF139" s="492">
        <v>6317175.3430094197</v>
      </c>
      <c r="AG139" s="492">
        <v>6475104.7265846543</v>
      </c>
      <c r="AH139" s="492">
        <v>6636982.34474927</v>
      </c>
      <c r="AI139" s="492">
        <v>6802906.9033680009</v>
      </c>
      <c r="AJ139" s="492">
        <v>6972979.5759522002</v>
      </c>
      <c r="AK139" s="492">
        <v>7147304.0653510047</v>
      </c>
      <c r="AL139" s="590">
        <v>7325986.6669847788</v>
      </c>
      <c r="AM139" s="237"/>
      <c r="AN139" s="237"/>
      <c r="AO139" s="237"/>
      <c r="AP139" s="237"/>
      <c r="AQ139" s="237"/>
      <c r="AR139" s="237"/>
      <c r="AS139" s="237"/>
      <c r="AT139" s="237"/>
      <c r="AU139" s="237"/>
      <c r="AV139" s="237"/>
      <c r="AW139" s="237"/>
      <c r="AX139" s="237"/>
      <c r="AY139" s="237"/>
      <c r="AZ139" s="237"/>
      <c r="BA139" s="237"/>
      <c r="BB139" s="237"/>
      <c r="BC139" s="237"/>
      <c r="BD139" s="237"/>
      <c r="BE139" s="237"/>
      <c r="BF139" s="237"/>
      <c r="BG139" s="237"/>
      <c r="BH139" s="237"/>
      <c r="BI139" s="237"/>
      <c r="BJ139" s="237"/>
      <c r="BK139" s="237"/>
      <c r="BL139" s="237"/>
      <c r="BM139" s="237"/>
      <c r="BN139" s="237"/>
      <c r="BO139" s="237"/>
      <c r="BP139" s="237"/>
      <c r="BQ139" s="237"/>
      <c r="BR139" s="237"/>
      <c r="BS139" s="237"/>
      <c r="BT139" s="237"/>
      <c r="BU139" s="237"/>
      <c r="BV139" s="237"/>
      <c r="BW139" s="237"/>
      <c r="BX139" s="237"/>
      <c r="BY139" s="237"/>
      <c r="BZ139" s="237"/>
      <c r="CA139" s="237"/>
      <c r="CB139" s="237"/>
      <c r="CC139" s="237"/>
      <c r="CD139" s="237"/>
      <c r="CE139" s="237"/>
      <c r="CF139" s="237"/>
      <c r="CG139" s="237"/>
      <c r="CH139" s="237"/>
      <c r="CI139" s="237"/>
      <c r="CJ139" s="237"/>
      <c r="CK139" s="237"/>
      <c r="CL139" s="237"/>
      <c r="CM139" s="237"/>
      <c r="CN139" s="237"/>
      <c r="CO139" s="237"/>
      <c r="CP139" s="237"/>
      <c r="CQ139" s="237"/>
      <c r="CR139" s="237"/>
      <c r="CS139" s="237"/>
      <c r="CT139" s="237"/>
      <c r="CU139" s="237"/>
      <c r="CV139" s="237"/>
      <c r="CW139" s="237"/>
      <c r="CX139" s="237"/>
      <c r="CY139" s="237"/>
      <c r="CZ139" s="237"/>
      <c r="DA139" s="237"/>
      <c r="DB139" s="237"/>
      <c r="DC139" s="237"/>
      <c r="DD139" s="237"/>
      <c r="DE139" s="237"/>
      <c r="DF139" s="237"/>
      <c r="DG139" s="237"/>
      <c r="DH139" s="237"/>
      <c r="DI139" s="237"/>
      <c r="DJ139" s="237"/>
      <c r="DK139" s="237"/>
      <c r="DL139" s="237"/>
      <c r="DM139" s="237"/>
      <c r="DN139" s="237"/>
      <c r="DO139" s="237"/>
      <c r="DP139" s="237"/>
      <c r="DQ139" s="237"/>
      <c r="DR139" s="237"/>
      <c r="DS139" s="237"/>
      <c r="DT139" s="237"/>
      <c r="DU139" s="237"/>
      <c r="DV139" s="237"/>
      <c r="DW139" s="237"/>
      <c r="DX139" s="237"/>
      <c r="DY139" s="237"/>
      <c r="DZ139" s="237"/>
      <c r="EA139" s="237"/>
      <c r="EB139" s="237"/>
      <c r="EC139" s="237"/>
      <c r="ED139" s="237"/>
      <c r="EE139" s="237"/>
      <c r="EF139" s="237"/>
      <c r="EG139" s="237"/>
      <c r="EH139" s="237"/>
      <c r="EI139" s="237"/>
      <c r="EJ139" s="237"/>
      <c r="EK139" s="237"/>
      <c r="EL139" s="237"/>
      <c r="EM139" s="237"/>
      <c r="EN139" s="237"/>
      <c r="EO139" s="237"/>
      <c r="EP139" s="237"/>
      <c r="EQ139" s="237"/>
      <c r="ER139" s="237"/>
      <c r="ES139" s="237"/>
      <c r="ET139" s="237"/>
      <c r="EU139" s="237"/>
      <c r="EV139" s="237"/>
      <c r="EW139" s="237"/>
      <c r="EX139" s="237"/>
      <c r="EY139" s="237"/>
      <c r="EZ139" s="237"/>
      <c r="FA139" s="237"/>
      <c r="FB139" s="237"/>
      <c r="FC139" s="237"/>
      <c r="FD139" s="237"/>
      <c r="FE139" s="237"/>
      <c r="FF139" s="237"/>
      <c r="FG139" s="237"/>
      <c r="FH139" s="237"/>
      <c r="FI139" s="237"/>
      <c r="FJ139" s="237"/>
      <c r="FK139" s="237"/>
      <c r="FL139" s="237"/>
      <c r="FM139" s="237"/>
      <c r="FN139" s="237"/>
      <c r="FO139" s="237"/>
      <c r="FP139" s="237"/>
      <c r="FQ139" s="237"/>
      <c r="FR139" s="237"/>
      <c r="FS139" s="237"/>
      <c r="FT139" s="237"/>
      <c r="FU139" s="237"/>
      <c r="FV139" s="237"/>
      <c r="FW139" s="237"/>
      <c r="FX139" s="237"/>
      <c r="FY139" s="237"/>
      <c r="FZ139" s="237"/>
      <c r="GA139" s="237"/>
      <c r="GB139" s="237"/>
      <c r="GC139" s="237"/>
      <c r="GD139" s="237"/>
      <c r="GE139" s="237"/>
      <c r="GF139" s="237"/>
      <c r="GG139" s="237"/>
      <c r="GH139" s="237"/>
      <c r="GI139" s="237"/>
      <c r="GJ139" s="237"/>
      <c r="GK139" s="237"/>
      <c r="GL139" s="237"/>
      <c r="GM139" s="237"/>
      <c r="GN139" s="237"/>
      <c r="GO139" s="237"/>
      <c r="GP139" s="237"/>
      <c r="GQ139" s="237"/>
      <c r="GR139" s="237"/>
      <c r="GS139" s="237"/>
      <c r="GT139" s="237"/>
      <c r="GU139" s="237"/>
      <c r="GV139" s="237"/>
      <c r="GW139" s="237"/>
      <c r="GX139" s="237"/>
      <c r="GY139" s="237"/>
      <c r="GZ139" s="237"/>
    </row>
    <row r="140" spans="7:208" s="5" customFormat="1">
      <c r="G140" s="167"/>
      <c r="H140" s="118"/>
      <c r="I140" s="20" t="s">
        <v>1704</v>
      </c>
      <c r="J140" s="188"/>
      <c r="K140" s="188"/>
      <c r="L140" s="532">
        <v>0</v>
      </c>
      <c r="M140" s="492">
        <v>0</v>
      </c>
      <c r="N140" s="492">
        <v>0</v>
      </c>
      <c r="O140" s="492">
        <v>0</v>
      </c>
      <c r="P140" s="492">
        <v>0</v>
      </c>
      <c r="Q140" s="492">
        <v>0</v>
      </c>
      <c r="R140" s="492">
        <v>0</v>
      </c>
      <c r="S140" s="492">
        <v>0</v>
      </c>
      <c r="T140" s="492">
        <v>0</v>
      </c>
      <c r="U140" s="492">
        <v>0</v>
      </c>
      <c r="V140" s="492">
        <v>1589100</v>
      </c>
      <c r="W140" s="492">
        <v>1550000</v>
      </c>
      <c r="X140" s="492">
        <v>1550000</v>
      </c>
      <c r="Y140" s="492">
        <v>1588749.9999999998</v>
      </c>
      <c r="Z140" s="492">
        <v>1628468.7499999995</v>
      </c>
      <c r="AA140" s="492">
        <v>1669180.4687499993</v>
      </c>
      <c r="AB140" s="492">
        <v>1710909.9804687491</v>
      </c>
      <c r="AC140" s="492">
        <v>1753682.7299804676</v>
      </c>
      <c r="AD140" s="492">
        <v>1797524.7982299791</v>
      </c>
      <c r="AE140" s="492">
        <v>1842462.9181857284</v>
      </c>
      <c r="AF140" s="492">
        <v>1888524.4911403714</v>
      </c>
      <c r="AG140" s="492">
        <v>1935737.6034188806</v>
      </c>
      <c r="AH140" s="492">
        <v>1984131.0435043524</v>
      </c>
      <c r="AI140" s="492">
        <v>2033734.3195919611</v>
      </c>
      <c r="AJ140" s="492">
        <v>2084577.6775817599</v>
      </c>
      <c r="AK140" s="492">
        <v>2136692.1195213036</v>
      </c>
      <c r="AL140" s="590">
        <v>2190109.4225093359</v>
      </c>
      <c r="AM140" s="237"/>
      <c r="AN140" s="237"/>
      <c r="AO140" s="237"/>
      <c r="AP140" s="237"/>
      <c r="AQ140" s="237"/>
      <c r="AR140" s="237"/>
      <c r="AS140" s="237"/>
      <c r="AT140" s="237"/>
      <c r="AU140" s="237"/>
      <c r="AV140" s="237"/>
      <c r="AW140" s="237"/>
      <c r="AX140" s="237"/>
      <c r="AY140" s="237"/>
      <c r="AZ140" s="237"/>
      <c r="BA140" s="237"/>
      <c r="BB140" s="237"/>
      <c r="BC140" s="237"/>
      <c r="BD140" s="237"/>
      <c r="BE140" s="237"/>
      <c r="BF140" s="237"/>
      <c r="BG140" s="237"/>
      <c r="BH140" s="237"/>
      <c r="BI140" s="237"/>
      <c r="BJ140" s="237"/>
      <c r="BK140" s="237"/>
      <c r="BL140" s="237"/>
      <c r="BM140" s="237"/>
      <c r="BN140" s="237"/>
      <c r="BO140" s="237"/>
      <c r="BP140" s="237"/>
      <c r="BQ140" s="237"/>
      <c r="BR140" s="237"/>
      <c r="BS140" s="237"/>
      <c r="BT140" s="237"/>
      <c r="BU140" s="237"/>
      <c r="BV140" s="237"/>
      <c r="BW140" s="237"/>
      <c r="BX140" s="237"/>
      <c r="BY140" s="237"/>
      <c r="BZ140" s="237"/>
      <c r="CA140" s="237"/>
      <c r="CB140" s="237"/>
      <c r="CC140" s="237"/>
      <c r="CD140" s="237"/>
      <c r="CE140" s="237"/>
      <c r="CF140" s="237"/>
      <c r="CG140" s="237"/>
      <c r="CH140" s="237"/>
      <c r="CI140" s="237"/>
      <c r="CJ140" s="237"/>
      <c r="CK140" s="237"/>
      <c r="CL140" s="237"/>
      <c r="CM140" s="237"/>
      <c r="CN140" s="237"/>
      <c r="CO140" s="237"/>
      <c r="CP140" s="237"/>
      <c r="CQ140" s="237"/>
      <c r="CR140" s="237"/>
      <c r="CS140" s="237"/>
      <c r="CT140" s="237"/>
      <c r="CU140" s="237"/>
      <c r="CV140" s="237"/>
      <c r="CW140" s="237"/>
      <c r="CX140" s="237"/>
      <c r="CY140" s="237"/>
      <c r="CZ140" s="237"/>
      <c r="DA140" s="237"/>
      <c r="DB140" s="237"/>
      <c r="DC140" s="237"/>
      <c r="DD140" s="237"/>
      <c r="DE140" s="237"/>
      <c r="DF140" s="237"/>
      <c r="DG140" s="237"/>
      <c r="DH140" s="237"/>
      <c r="DI140" s="237"/>
      <c r="DJ140" s="237"/>
      <c r="DK140" s="237"/>
      <c r="DL140" s="237"/>
      <c r="DM140" s="237"/>
      <c r="DN140" s="237"/>
      <c r="DO140" s="237"/>
      <c r="DP140" s="237"/>
      <c r="DQ140" s="237"/>
      <c r="DR140" s="237"/>
      <c r="DS140" s="237"/>
      <c r="DT140" s="237"/>
      <c r="DU140" s="237"/>
      <c r="DV140" s="237"/>
      <c r="DW140" s="237"/>
      <c r="DX140" s="237"/>
      <c r="DY140" s="237"/>
      <c r="DZ140" s="237"/>
      <c r="EA140" s="237"/>
      <c r="EB140" s="237"/>
      <c r="EC140" s="237"/>
      <c r="ED140" s="237"/>
      <c r="EE140" s="237"/>
      <c r="EF140" s="237"/>
      <c r="EG140" s="237"/>
      <c r="EH140" s="237"/>
      <c r="EI140" s="237"/>
      <c r="EJ140" s="237"/>
      <c r="EK140" s="237"/>
      <c r="EL140" s="237"/>
      <c r="EM140" s="237"/>
      <c r="EN140" s="237"/>
      <c r="EO140" s="237"/>
      <c r="EP140" s="237"/>
      <c r="EQ140" s="237"/>
      <c r="ER140" s="237"/>
      <c r="ES140" s="237"/>
      <c r="ET140" s="237"/>
      <c r="EU140" s="237"/>
      <c r="EV140" s="237"/>
      <c r="EW140" s="237"/>
      <c r="EX140" s="237"/>
      <c r="EY140" s="237"/>
      <c r="EZ140" s="237"/>
      <c r="FA140" s="237"/>
      <c r="FB140" s="237"/>
      <c r="FC140" s="237"/>
      <c r="FD140" s="237"/>
      <c r="FE140" s="237"/>
      <c r="FF140" s="237"/>
      <c r="FG140" s="237"/>
      <c r="FH140" s="237"/>
      <c r="FI140" s="237"/>
      <c r="FJ140" s="237"/>
      <c r="FK140" s="237"/>
      <c r="FL140" s="237"/>
      <c r="FM140" s="237"/>
      <c r="FN140" s="237"/>
      <c r="FO140" s="237"/>
      <c r="FP140" s="237"/>
      <c r="FQ140" s="237"/>
      <c r="FR140" s="237"/>
      <c r="FS140" s="237"/>
      <c r="FT140" s="237"/>
      <c r="FU140" s="237"/>
      <c r="FV140" s="237"/>
      <c r="FW140" s="237"/>
      <c r="FX140" s="237"/>
      <c r="FY140" s="237"/>
      <c r="FZ140" s="237"/>
      <c r="GA140" s="237"/>
      <c r="GB140" s="237"/>
      <c r="GC140" s="237"/>
      <c r="GD140" s="237"/>
      <c r="GE140" s="237"/>
      <c r="GF140" s="237"/>
      <c r="GG140" s="237"/>
      <c r="GH140" s="237"/>
      <c r="GI140" s="237"/>
      <c r="GJ140" s="237"/>
      <c r="GK140" s="237"/>
      <c r="GL140" s="237"/>
      <c r="GM140" s="237"/>
      <c r="GN140" s="237"/>
      <c r="GO140" s="237"/>
      <c r="GP140" s="237"/>
      <c r="GQ140" s="237"/>
      <c r="GR140" s="237"/>
      <c r="GS140" s="237"/>
      <c r="GT140" s="237"/>
      <c r="GU140" s="237"/>
      <c r="GV140" s="237"/>
      <c r="GW140" s="237"/>
      <c r="GX140" s="237"/>
      <c r="GY140" s="237"/>
      <c r="GZ140" s="237"/>
    </row>
    <row r="141" spans="7:208" s="5" customFormat="1">
      <c r="G141" s="167"/>
      <c r="H141" s="118"/>
      <c r="I141" s="20" t="s">
        <v>637</v>
      </c>
      <c r="J141" s="188"/>
      <c r="K141" s="188"/>
      <c r="L141" s="532">
        <v>0</v>
      </c>
      <c r="M141" s="492">
        <v>0</v>
      </c>
      <c r="N141" s="492">
        <v>0</v>
      </c>
      <c r="O141" s="492">
        <v>0</v>
      </c>
      <c r="P141" s="492">
        <v>0</v>
      </c>
      <c r="Q141" s="492">
        <v>0</v>
      </c>
      <c r="R141" s="492">
        <v>0</v>
      </c>
      <c r="S141" s="492">
        <v>0</v>
      </c>
      <c r="T141" s="492">
        <v>0</v>
      </c>
      <c r="U141" s="492">
        <v>0</v>
      </c>
      <c r="V141" s="492">
        <v>0</v>
      </c>
      <c r="W141" s="492">
        <v>0</v>
      </c>
      <c r="X141" s="492">
        <v>0</v>
      </c>
      <c r="Y141" s="492">
        <v>0</v>
      </c>
      <c r="Z141" s="492">
        <v>0</v>
      </c>
      <c r="AA141" s="492">
        <v>0</v>
      </c>
      <c r="AB141" s="492">
        <v>0</v>
      </c>
      <c r="AC141" s="492">
        <v>0</v>
      </c>
      <c r="AD141" s="492">
        <v>0</v>
      </c>
      <c r="AE141" s="492">
        <v>0</v>
      </c>
      <c r="AF141" s="492">
        <v>0</v>
      </c>
      <c r="AG141" s="492">
        <v>0</v>
      </c>
      <c r="AH141" s="492">
        <v>0</v>
      </c>
      <c r="AI141" s="492">
        <v>0</v>
      </c>
      <c r="AJ141" s="492">
        <v>0</v>
      </c>
      <c r="AK141" s="492">
        <v>0</v>
      </c>
      <c r="AL141" s="590">
        <v>0</v>
      </c>
      <c r="AM141" s="237"/>
      <c r="AN141" s="237"/>
      <c r="AO141" s="237"/>
      <c r="AP141" s="237"/>
      <c r="AQ141" s="237"/>
      <c r="AR141" s="237"/>
      <c r="AS141" s="237"/>
      <c r="AT141" s="237"/>
      <c r="AU141" s="237"/>
      <c r="AV141" s="237"/>
      <c r="AW141" s="237"/>
      <c r="AX141" s="237"/>
      <c r="AY141" s="237"/>
      <c r="AZ141" s="237"/>
      <c r="BA141" s="237"/>
      <c r="BB141" s="237"/>
      <c r="BC141" s="237"/>
      <c r="BD141" s="237"/>
      <c r="BE141" s="237"/>
      <c r="BF141" s="237"/>
      <c r="BG141" s="237"/>
      <c r="BH141" s="237"/>
      <c r="BI141" s="237"/>
      <c r="BJ141" s="237"/>
      <c r="BK141" s="237"/>
      <c r="BL141" s="237"/>
      <c r="BM141" s="237"/>
      <c r="BN141" s="237"/>
      <c r="BO141" s="237"/>
      <c r="BP141" s="237"/>
      <c r="BQ141" s="237"/>
      <c r="BR141" s="237"/>
      <c r="BS141" s="237"/>
      <c r="BT141" s="237"/>
      <c r="BU141" s="237"/>
      <c r="BV141" s="237"/>
      <c r="BW141" s="237"/>
      <c r="BX141" s="237"/>
      <c r="BY141" s="237"/>
      <c r="BZ141" s="237"/>
      <c r="CA141" s="237"/>
      <c r="CB141" s="237"/>
      <c r="CC141" s="237"/>
      <c r="CD141" s="237"/>
      <c r="CE141" s="237"/>
      <c r="CF141" s="237"/>
      <c r="CG141" s="237"/>
      <c r="CH141" s="237"/>
      <c r="CI141" s="237"/>
      <c r="CJ141" s="237"/>
      <c r="CK141" s="237"/>
      <c r="CL141" s="237"/>
      <c r="CM141" s="237"/>
      <c r="CN141" s="237"/>
      <c r="CO141" s="237"/>
      <c r="CP141" s="237"/>
      <c r="CQ141" s="237"/>
      <c r="CR141" s="237"/>
      <c r="CS141" s="237"/>
      <c r="CT141" s="237"/>
      <c r="CU141" s="237"/>
      <c r="CV141" s="237"/>
      <c r="CW141" s="237"/>
      <c r="CX141" s="237"/>
      <c r="CY141" s="237"/>
      <c r="CZ141" s="237"/>
      <c r="DA141" s="237"/>
      <c r="DB141" s="237"/>
      <c r="DC141" s="237"/>
      <c r="DD141" s="237"/>
      <c r="DE141" s="237"/>
      <c r="DF141" s="237"/>
      <c r="DG141" s="237"/>
      <c r="DH141" s="237"/>
      <c r="DI141" s="237"/>
      <c r="DJ141" s="237"/>
      <c r="DK141" s="237"/>
      <c r="DL141" s="237"/>
      <c r="DM141" s="237"/>
      <c r="DN141" s="237"/>
      <c r="DO141" s="237"/>
      <c r="DP141" s="237"/>
      <c r="DQ141" s="237"/>
      <c r="DR141" s="237"/>
      <c r="DS141" s="237"/>
      <c r="DT141" s="237"/>
      <c r="DU141" s="237"/>
      <c r="DV141" s="237"/>
      <c r="DW141" s="237"/>
      <c r="DX141" s="237"/>
      <c r="DY141" s="237"/>
      <c r="DZ141" s="237"/>
      <c r="EA141" s="237"/>
      <c r="EB141" s="237"/>
      <c r="EC141" s="237"/>
      <c r="ED141" s="237"/>
      <c r="EE141" s="237"/>
      <c r="EF141" s="237"/>
      <c r="EG141" s="237"/>
      <c r="EH141" s="237"/>
      <c r="EI141" s="237"/>
      <c r="EJ141" s="237"/>
      <c r="EK141" s="237"/>
      <c r="EL141" s="237"/>
      <c r="EM141" s="237"/>
      <c r="EN141" s="237"/>
      <c r="EO141" s="237"/>
      <c r="EP141" s="237"/>
      <c r="EQ141" s="237"/>
      <c r="ER141" s="237"/>
      <c r="ES141" s="237"/>
      <c r="ET141" s="237"/>
      <c r="EU141" s="237"/>
      <c r="EV141" s="237"/>
      <c r="EW141" s="237"/>
      <c r="EX141" s="237"/>
      <c r="EY141" s="237"/>
      <c r="EZ141" s="237"/>
      <c r="FA141" s="237"/>
      <c r="FB141" s="237"/>
      <c r="FC141" s="237"/>
      <c r="FD141" s="237"/>
      <c r="FE141" s="237"/>
      <c r="FF141" s="237"/>
      <c r="FG141" s="237"/>
      <c r="FH141" s="237"/>
      <c r="FI141" s="237"/>
      <c r="FJ141" s="237"/>
      <c r="FK141" s="237"/>
      <c r="FL141" s="237"/>
      <c r="FM141" s="237"/>
      <c r="FN141" s="237"/>
      <c r="FO141" s="237"/>
      <c r="FP141" s="237"/>
      <c r="FQ141" s="237"/>
      <c r="FR141" s="237"/>
      <c r="FS141" s="237"/>
      <c r="FT141" s="237"/>
      <c r="FU141" s="237"/>
      <c r="FV141" s="237"/>
      <c r="FW141" s="237"/>
      <c r="FX141" s="237"/>
      <c r="FY141" s="237"/>
      <c r="FZ141" s="237"/>
      <c r="GA141" s="237"/>
      <c r="GB141" s="237"/>
      <c r="GC141" s="237"/>
      <c r="GD141" s="237"/>
      <c r="GE141" s="237"/>
      <c r="GF141" s="237"/>
      <c r="GG141" s="237"/>
      <c r="GH141" s="237"/>
      <c r="GI141" s="237"/>
      <c r="GJ141" s="237"/>
      <c r="GK141" s="237"/>
      <c r="GL141" s="237"/>
      <c r="GM141" s="237"/>
      <c r="GN141" s="237"/>
      <c r="GO141" s="237"/>
      <c r="GP141" s="237"/>
      <c r="GQ141" s="237"/>
      <c r="GR141" s="237"/>
      <c r="GS141" s="237"/>
      <c r="GT141" s="237"/>
      <c r="GU141" s="237"/>
      <c r="GV141" s="237"/>
      <c r="GW141" s="237"/>
      <c r="GX141" s="237"/>
      <c r="GY141" s="237"/>
      <c r="GZ141" s="237"/>
    </row>
    <row r="142" spans="7:208" s="5" customFormat="1">
      <c r="G142" s="167"/>
      <c r="H142" s="118"/>
      <c r="I142" s="20" t="s">
        <v>1705</v>
      </c>
      <c r="J142" s="188"/>
      <c r="K142" s="188"/>
      <c r="L142" s="532">
        <v>0</v>
      </c>
      <c r="M142" s="492">
        <v>0</v>
      </c>
      <c r="N142" s="492">
        <v>0</v>
      </c>
      <c r="O142" s="492">
        <v>0</v>
      </c>
      <c r="P142" s="492">
        <v>0</v>
      </c>
      <c r="Q142" s="492">
        <v>0</v>
      </c>
      <c r="R142" s="492">
        <v>0</v>
      </c>
      <c r="S142" s="492">
        <v>0</v>
      </c>
      <c r="T142" s="492">
        <v>0</v>
      </c>
      <c r="U142" s="492">
        <v>0</v>
      </c>
      <c r="V142" s="492">
        <v>0</v>
      </c>
      <c r="W142" s="492">
        <v>624200</v>
      </c>
      <c r="X142" s="492">
        <v>636700</v>
      </c>
      <c r="Y142" s="492">
        <v>652617.5</v>
      </c>
      <c r="Z142" s="492">
        <v>668932.9375</v>
      </c>
      <c r="AA142" s="492">
        <v>685656.26093749993</v>
      </c>
      <c r="AB142" s="492">
        <v>702797.6674609374</v>
      </c>
      <c r="AC142" s="492">
        <v>720367.60914746078</v>
      </c>
      <c r="AD142" s="492">
        <v>738376.79937614722</v>
      </c>
      <c r="AE142" s="492">
        <v>756836.21936055087</v>
      </c>
      <c r="AF142" s="492">
        <v>775757.12484456459</v>
      </c>
      <c r="AG142" s="492">
        <v>795151.05296567862</v>
      </c>
      <c r="AH142" s="492">
        <v>815029.82928982051</v>
      </c>
      <c r="AI142" s="492">
        <v>835405.5750220659</v>
      </c>
      <c r="AJ142" s="492">
        <v>856290.7143976175</v>
      </c>
      <c r="AK142" s="492">
        <v>877697.98225755792</v>
      </c>
      <c r="AL142" s="590">
        <v>899640.43181399675</v>
      </c>
      <c r="AM142" s="237"/>
      <c r="AN142" s="237"/>
      <c r="AO142" s="237"/>
      <c r="AP142" s="237"/>
      <c r="AQ142" s="237"/>
      <c r="AR142" s="237"/>
      <c r="AS142" s="237"/>
      <c r="AT142" s="237"/>
      <c r="AU142" s="237"/>
      <c r="AV142" s="237"/>
      <c r="AW142" s="237"/>
      <c r="AX142" s="237"/>
      <c r="AY142" s="237"/>
      <c r="AZ142" s="237"/>
      <c r="BA142" s="237"/>
      <c r="BB142" s="237"/>
      <c r="BC142" s="237"/>
      <c r="BD142" s="237"/>
      <c r="BE142" s="237"/>
      <c r="BF142" s="237"/>
      <c r="BG142" s="237"/>
      <c r="BH142" s="237"/>
      <c r="BI142" s="237"/>
      <c r="BJ142" s="237"/>
      <c r="BK142" s="237"/>
      <c r="BL142" s="237"/>
      <c r="BM142" s="237"/>
      <c r="BN142" s="237"/>
      <c r="BO142" s="237"/>
      <c r="BP142" s="237"/>
      <c r="BQ142" s="237"/>
      <c r="BR142" s="237"/>
      <c r="BS142" s="237"/>
      <c r="BT142" s="237"/>
      <c r="BU142" s="237"/>
      <c r="BV142" s="237"/>
      <c r="BW142" s="237"/>
      <c r="BX142" s="237"/>
      <c r="BY142" s="237"/>
      <c r="BZ142" s="237"/>
      <c r="CA142" s="237"/>
      <c r="CB142" s="237"/>
      <c r="CC142" s="237"/>
      <c r="CD142" s="237"/>
      <c r="CE142" s="237"/>
      <c r="CF142" s="237"/>
      <c r="CG142" s="237"/>
      <c r="CH142" s="237"/>
      <c r="CI142" s="237"/>
      <c r="CJ142" s="237"/>
      <c r="CK142" s="237"/>
      <c r="CL142" s="237"/>
      <c r="CM142" s="237"/>
      <c r="CN142" s="237"/>
      <c r="CO142" s="237"/>
      <c r="CP142" s="237"/>
      <c r="CQ142" s="237"/>
      <c r="CR142" s="237"/>
      <c r="CS142" s="237"/>
      <c r="CT142" s="237"/>
      <c r="CU142" s="237"/>
      <c r="CV142" s="237"/>
      <c r="CW142" s="237"/>
      <c r="CX142" s="237"/>
      <c r="CY142" s="237"/>
      <c r="CZ142" s="237"/>
      <c r="DA142" s="237"/>
      <c r="DB142" s="237"/>
      <c r="DC142" s="237"/>
      <c r="DD142" s="237"/>
      <c r="DE142" s="237"/>
      <c r="DF142" s="237"/>
      <c r="DG142" s="237"/>
      <c r="DH142" s="237"/>
      <c r="DI142" s="237"/>
      <c r="DJ142" s="237"/>
      <c r="DK142" s="237"/>
      <c r="DL142" s="237"/>
      <c r="DM142" s="237"/>
      <c r="DN142" s="237"/>
      <c r="DO142" s="237"/>
      <c r="DP142" s="237"/>
      <c r="DQ142" s="237"/>
      <c r="DR142" s="237"/>
      <c r="DS142" s="237"/>
      <c r="DT142" s="237"/>
      <c r="DU142" s="237"/>
      <c r="DV142" s="237"/>
      <c r="DW142" s="237"/>
      <c r="DX142" s="237"/>
      <c r="DY142" s="237"/>
      <c r="DZ142" s="237"/>
      <c r="EA142" s="237"/>
      <c r="EB142" s="237"/>
      <c r="EC142" s="237"/>
      <c r="ED142" s="237"/>
      <c r="EE142" s="237"/>
      <c r="EF142" s="237"/>
      <c r="EG142" s="237"/>
      <c r="EH142" s="237"/>
      <c r="EI142" s="237"/>
      <c r="EJ142" s="237"/>
      <c r="EK142" s="237"/>
      <c r="EL142" s="237"/>
      <c r="EM142" s="237"/>
      <c r="EN142" s="237"/>
      <c r="EO142" s="237"/>
      <c r="EP142" s="237"/>
      <c r="EQ142" s="237"/>
      <c r="ER142" s="237"/>
      <c r="ES142" s="237"/>
      <c r="ET142" s="237"/>
      <c r="EU142" s="237"/>
      <c r="EV142" s="237"/>
      <c r="EW142" s="237"/>
      <c r="EX142" s="237"/>
      <c r="EY142" s="237"/>
      <c r="EZ142" s="237"/>
      <c r="FA142" s="237"/>
      <c r="FB142" s="237"/>
      <c r="FC142" s="237"/>
      <c r="FD142" s="237"/>
      <c r="FE142" s="237"/>
      <c r="FF142" s="237"/>
      <c r="FG142" s="237"/>
      <c r="FH142" s="237"/>
      <c r="FI142" s="237"/>
      <c r="FJ142" s="237"/>
      <c r="FK142" s="237"/>
      <c r="FL142" s="237"/>
      <c r="FM142" s="237"/>
      <c r="FN142" s="237"/>
      <c r="FO142" s="237"/>
      <c r="FP142" s="237"/>
      <c r="FQ142" s="237"/>
      <c r="FR142" s="237"/>
      <c r="FS142" s="237"/>
      <c r="FT142" s="237"/>
      <c r="FU142" s="237"/>
      <c r="FV142" s="237"/>
      <c r="FW142" s="237"/>
      <c r="FX142" s="237"/>
      <c r="FY142" s="237"/>
      <c r="FZ142" s="237"/>
      <c r="GA142" s="237"/>
      <c r="GB142" s="237"/>
      <c r="GC142" s="237"/>
      <c r="GD142" s="237"/>
      <c r="GE142" s="237"/>
      <c r="GF142" s="237"/>
      <c r="GG142" s="237"/>
      <c r="GH142" s="237"/>
      <c r="GI142" s="237"/>
      <c r="GJ142" s="237"/>
      <c r="GK142" s="237"/>
      <c r="GL142" s="237"/>
      <c r="GM142" s="237"/>
      <c r="GN142" s="237"/>
      <c r="GO142" s="237"/>
      <c r="GP142" s="237"/>
      <c r="GQ142" s="237"/>
      <c r="GR142" s="237"/>
      <c r="GS142" s="237"/>
      <c r="GT142" s="237"/>
      <c r="GU142" s="237"/>
      <c r="GV142" s="237"/>
      <c r="GW142" s="237"/>
      <c r="GX142" s="237"/>
      <c r="GY142" s="237"/>
      <c r="GZ142" s="237"/>
    </row>
    <row r="143" spans="7:208" s="5" customFormat="1">
      <c r="G143" s="167"/>
      <c r="H143" s="118"/>
      <c r="I143" s="20" t="s">
        <v>1706</v>
      </c>
      <c r="J143" s="188"/>
      <c r="K143" s="188"/>
      <c r="L143" s="532">
        <v>0</v>
      </c>
      <c r="M143" s="492">
        <v>0</v>
      </c>
      <c r="N143" s="492">
        <v>0</v>
      </c>
      <c r="O143" s="492">
        <v>0</v>
      </c>
      <c r="P143" s="492">
        <v>0</v>
      </c>
      <c r="Q143" s="492">
        <v>0</v>
      </c>
      <c r="R143" s="492">
        <v>0</v>
      </c>
      <c r="S143" s="492">
        <v>0</v>
      </c>
      <c r="T143" s="492">
        <v>0</v>
      </c>
      <c r="U143" s="492">
        <v>0</v>
      </c>
      <c r="V143" s="492">
        <v>0</v>
      </c>
      <c r="W143" s="492">
        <v>0</v>
      </c>
      <c r="X143" s="492">
        <v>0</v>
      </c>
      <c r="Y143" s="492">
        <v>0</v>
      </c>
      <c r="Z143" s="492">
        <v>0</v>
      </c>
      <c r="AA143" s="492">
        <v>0</v>
      </c>
      <c r="AB143" s="492">
        <v>0</v>
      </c>
      <c r="AC143" s="492">
        <v>0</v>
      </c>
      <c r="AD143" s="492">
        <v>0</v>
      </c>
      <c r="AE143" s="492">
        <v>0</v>
      </c>
      <c r="AF143" s="492">
        <v>0</v>
      </c>
      <c r="AG143" s="492">
        <v>0</v>
      </c>
      <c r="AH143" s="492">
        <v>0</v>
      </c>
      <c r="AI143" s="492">
        <v>0</v>
      </c>
      <c r="AJ143" s="492">
        <v>0</v>
      </c>
      <c r="AK143" s="492">
        <v>0</v>
      </c>
      <c r="AL143" s="590">
        <v>0</v>
      </c>
      <c r="AM143" s="237"/>
      <c r="AN143" s="237"/>
      <c r="AO143" s="237"/>
      <c r="AP143" s="237"/>
      <c r="AQ143" s="237"/>
      <c r="AR143" s="237"/>
      <c r="AS143" s="237"/>
      <c r="AT143" s="237"/>
      <c r="AU143" s="237"/>
      <c r="AV143" s="237"/>
      <c r="AW143" s="237"/>
      <c r="AX143" s="237"/>
      <c r="AY143" s="237"/>
      <c r="AZ143" s="237"/>
      <c r="BA143" s="237"/>
      <c r="BB143" s="237"/>
      <c r="BC143" s="237"/>
      <c r="BD143" s="237"/>
      <c r="BE143" s="237"/>
      <c r="BF143" s="237"/>
      <c r="BG143" s="237"/>
      <c r="BH143" s="237"/>
      <c r="BI143" s="237"/>
      <c r="BJ143" s="237"/>
      <c r="BK143" s="237"/>
      <c r="BL143" s="237"/>
      <c r="BM143" s="237"/>
      <c r="BN143" s="237"/>
      <c r="BO143" s="237"/>
      <c r="BP143" s="237"/>
      <c r="BQ143" s="237"/>
      <c r="BR143" s="237"/>
      <c r="BS143" s="237"/>
      <c r="BT143" s="237"/>
      <c r="BU143" s="237"/>
      <c r="BV143" s="237"/>
      <c r="BW143" s="237"/>
      <c r="BX143" s="237"/>
      <c r="BY143" s="237"/>
      <c r="BZ143" s="237"/>
      <c r="CA143" s="237"/>
      <c r="CB143" s="237"/>
      <c r="CC143" s="237"/>
      <c r="CD143" s="237"/>
      <c r="CE143" s="237"/>
      <c r="CF143" s="237"/>
      <c r="CG143" s="237"/>
      <c r="CH143" s="237"/>
      <c r="CI143" s="237"/>
      <c r="CJ143" s="237"/>
      <c r="CK143" s="237"/>
      <c r="CL143" s="237"/>
      <c r="CM143" s="237"/>
      <c r="CN143" s="237"/>
      <c r="CO143" s="237"/>
      <c r="CP143" s="237"/>
      <c r="CQ143" s="237"/>
      <c r="CR143" s="237"/>
      <c r="CS143" s="237"/>
      <c r="CT143" s="237"/>
      <c r="CU143" s="237"/>
      <c r="CV143" s="237"/>
      <c r="CW143" s="237"/>
      <c r="CX143" s="237"/>
      <c r="CY143" s="237"/>
      <c r="CZ143" s="237"/>
      <c r="DA143" s="237"/>
      <c r="DB143" s="237"/>
      <c r="DC143" s="237"/>
      <c r="DD143" s="237"/>
      <c r="DE143" s="237"/>
      <c r="DF143" s="237"/>
      <c r="DG143" s="237"/>
      <c r="DH143" s="237"/>
      <c r="DI143" s="237"/>
      <c r="DJ143" s="237"/>
      <c r="DK143" s="237"/>
      <c r="DL143" s="237"/>
      <c r="DM143" s="237"/>
      <c r="DN143" s="237"/>
      <c r="DO143" s="237"/>
      <c r="DP143" s="237"/>
      <c r="DQ143" s="237"/>
      <c r="DR143" s="237"/>
      <c r="DS143" s="237"/>
      <c r="DT143" s="237"/>
      <c r="DU143" s="237"/>
      <c r="DV143" s="237"/>
      <c r="DW143" s="237"/>
      <c r="DX143" s="237"/>
      <c r="DY143" s="237"/>
      <c r="DZ143" s="237"/>
      <c r="EA143" s="237"/>
      <c r="EB143" s="237"/>
      <c r="EC143" s="237"/>
      <c r="ED143" s="237"/>
      <c r="EE143" s="237"/>
      <c r="EF143" s="237"/>
      <c r="EG143" s="237"/>
      <c r="EH143" s="237"/>
      <c r="EI143" s="237"/>
      <c r="EJ143" s="237"/>
      <c r="EK143" s="237"/>
      <c r="EL143" s="237"/>
      <c r="EM143" s="237"/>
      <c r="EN143" s="237"/>
      <c r="EO143" s="237"/>
      <c r="EP143" s="237"/>
      <c r="EQ143" s="237"/>
      <c r="ER143" s="237"/>
      <c r="ES143" s="237"/>
      <c r="ET143" s="237"/>
      <c r="EU143" s="237"/>
      <c r="EV143" s="237"/>
      <c r="EW143" s="237"/>
      <c r="EX143" s="237"/>
      <c r="EY143" s="237"/>
      <c r="EZ143" s="237"/>
      <c r="FA143" s="237"/>
      <c r="FB143" s="237"/>
      <c r="FC143" s="237"/>
      <c r="FD143" s="237"/>
      <c r="FE143" s="237"/>
      <c r="FF143" s="237"/>
      <c r="FG143" s="237"/>
      <c r="FH143" s="237"/>
      <c r="FI143" s="237"/>
      <c r="FJ143" s="237"/>
      <c r="FK143" s="237"/>
      <c r="FL143" s="237"/>
      <c r="FM143" s="237"/>
      <c r="FN143" s="237"/>
      <c r="FO143" s="237"/>
      <c r="FP143" s="237"/>
      <c r="FQ143" s="237"/>
      <c r="FR143" s="237"/>
      <c r="FS143" s="237"/>
      <c r="FT143" s="237"/>
      <c r="FU143" s="237"/>
      <c r="FV143" s="237"/>
      <c r="FW143" s="237"/>
      <c r="FX143" s="237"/>
      <c r="FY143" s="237"/>
      <c r="FZ143" s="237"/>
      <c r="GA143" s="237"/>
      <c r="GB143" s="237"/>
      <c r="GC143" s="237"/>
      <c r="GD143" s="237"/>
      <c r="GE143" s="237"/>
      <c r="GF143" s="237"/>
      <c r="GG143" s="237"/>
      <c r="GH143" s="237"/>
      <c r="GI143" s="237"/>
      <c r="GJ143" s="237"/>
      <c r="GK143" s="237"/>
      <c r="GL143" s="237"/>
      <c r="GM143" s="237"/>
      <c r="GN143" s="237"/>
      <c r="GO143" s="237"/>
      <c r="GP143" s="237"/>
      <c r="GQ143" s="237"/>
      <c r="GR143" s="237"/>
      <c r="GS143" s="237"/>
      <c r="GT143" s="237"/>
      <c r="GU143" s="237"/>
      <c r="GV143" s="237"/>
      <c r="GW143" s="237"/>
      <c r="GX143" s="237"/>
      <c r="GY143" s="237"/>
      <c r="GZ143" s="237"/>
    </row>
    <row r="144" spans="7:208" s="5" customFormat="1">
      <c r="G144" s="167"/>
      <c r="H144" s="118"/>
      <c r="I144" s="20" t="s">
        <v>1708</v>
      </c>
      <c r="J144" s="585"/>
      <c r="K144" s="585"/>
      <c r="L144" s="1388">
        <v>0</v>
      </c>
      <c r="M144" s="569">
        <v>0</v>
      </c>
      <c r="N144" s="569">
        <v>0</v>
      </c>
      <c r="O144" s="569">
        <v>0</v>
      </c>
      <c r="P144" s="569">
        <v>0</v>
      </c>
      <c r="Q144" s="569">
        <v>0</v>
      </c>
      <c r="R144" s="569">
        <v>0</v>
      </c>
      <c r="S144" s="569">
        <v>0</v>
      </c>
      <c r="T144" s="569">
        <v>0</v>
      </c>
      <c r="U144" s="569">
        <v>0</v>
      </c>
      <c r="V144" s="569">
        <v>100000000</v>
      </c>
      <c r="W144" s="569">
        <v>0</v>
      </c>
      <c r="X144" s="569">
        <v>0</v>
      </c>
      <c r="Y144" s="569">
        <v>0</v>
      </c>
      <c r="Z144" s="569">
        <v>0</v>
      </c>
      <c r="AA144" s="569">
        <v>0</v>
      </c>
      <c r="AB144" s="569">
        <v>0</v>
      </c>
      <c r="AC144" s="569">
        <v>0</v>
      </c>
      <c r="AD144" s="569">
        <v>0</v>
      </c>
      <c r="AE144" s="569">
        <v>0</v>
      </c>
      <c r="AF144" s="569">
        <v>0</v>
      </c>
      <c r="AG144" s="569">
        <v>0</v>
      </c>
      <c r="AH144" s="569">
        <v>0</v>
      </c>
      <c r="AI144" s="569">
        <v>0</v>
      </c>
      <c r="AJ144" s="569">
        <v>0</v>
      </c>
      <c r="AK144" s="569">
        <v>0</v>
      </c>
      <c r="AL144" s="1790">
        <v>0</v>
      </c>
      <c r="AM144" s="237"/>
      <c r="AN144" s="237"/>
      <c r="AO144" s="237"/>
      <c r="AP144" s="237"/>
      <c r="AQ144" s="237"/>
      <c r="AR144" s="237"/>
      <c r="AS144" s="237"/>
      <c r="AT144" s="237"/>
      <c r="AU144" s="237"/>
      <c r="AV144" s="237"/>
      <c r="AW144" s="237"/>
      <c r="AX144" s="237"/>
      <c r="AY144" s="237"/>
      <c r="AZ144" s="237"/>
      <c r="BA144" s="237"/>
      <c r="BB144" s="237"/>
      <c r="BC144" s="237"/>
      <c r="BD144" s="237"/>
      <c r="BE144" s="237"/>
      <c r="BF144" s="237"/>
      <c r="BG144" s="237"/>
      <c r="BH144" s="237"/>
      <c r="BI144" s="237"/>
      <c r="BJ144" s="237"/>
      <c r="BK144" s="237"/>
      <c r="BL144" s="237"/>
      <c r="BM144" s="237"/>
      <c r="BN144" s="237"/>
      <c r="BO144" s="237"/>
      <c r="BP144" s="237"/>
      <c r="BQ144" s="237"/>
      <c r="BR144" s="237"/>
      <c r="BS144" s="237"/>
      <c r="BT144" s="237"/>
      <c r="BU144" s="237"/>
      <c r="BV144" s="237"/>
      <c r="BW144" s="237"/>
      <c r="BX144" s="237"/>
      <c r="BY144" s="237"/>
      <c r="BZ144" s="237"/>
      <c r="CA144" s="237"/>
      <c r="CB144" s="237"/>
      <c r="CC144" s="237"/>
      <c r="CD144" s="237"/>
      <c r="CE144" s="237"/>
      <c r="CF144" s="237"/>
      <c r="CG144" s="237"/>
      <c r="CH144" s="237"/>
      <c r="CI144" s="237"/>
      <c r="CJ144" s="237"/>
      <c r="CK144" s="237"/>
      <c r="CL144" s="237"/>
      <c r="CM144" s="237"/>
      <c r="CN144" s="237"/>
      <c r="CO144" s="237"/>
      <c r="CP144" s="237"/>
      <c r="CQ144" s="237"/>
      <c r="CR144" s="237"/>
      <c r="CS144" s="237"/>
      <c r="CT144" s="237"/>
      <c r="CU144" s="237"/>
      <c r="CV144" s="237"/>
      <c r="CW144" s="237"/>
      <c r="CX144" s="237"/>
      <c r="CY144" s="237"/>
      <c r="CZ144" s="237"/>
      <c r="DA144" s="237"/>
      <c r="DB144" s="237"/>
      <c r="DC144" s="237"/>
      <c r="DD144" s="237"/>
      <c r="DE144" s="237"/>
      <c r="DF144" s="237"/>
      <c r="DG144" s="237"/>
      <c r="DH144" s="237"/>
      <c r="DI144" s="237"/>
      <c r="DJ144" s="237"/>
      <c r="DK144" s="237"/>
      <c r="DL144" s="237"/>
      <c r="DM144" s="237"/>
      <c r="DN144" s="237"/>
      <c r="DO144" s="237"/>
      <c r="DP144" s="237"/>
      <c r="DQ144" s="237"/>
      <c r="DR144" s="237"/>
      <c r="DS144" s="237"/>
      <c r="DT144" s="237"/>
      <c r="DU144" s="237"/>
      <c r="DV144" s="237"/>
      <c r="DW144" s="237"/>
      <c r="DX144" s="237"/>
      <c r="DY144" s="237"/>
      <c r="DZ144" s="237"/>
      <c r="EA144" s="237"/>
      <c r="EB144" s="237"/>
      <c r="EC144" s="237"/>
      <c r="ED144" s="237"/>
      <c r="EE144" s="237"/>
      <c r="EF144" s="237"/>
      <c r="EG144" s="237"/>
      <c r="EH144" s="237"/>
      <c r="EI144" s="237"/>
      <c r="EJ144" s="237"/>
      <c r="EK144" s="237"/>
      <c r="EL144" s="237"/>
      <c r="EM144" s="237"/>
      <c r="EN144" s="237"/>
      <c r="EO144" s="237"/>
      <c r="EP144" s="237"/>
      <c r="EQ144" s="237"/>
      <c r="ER144" s="237"/>
      <c r="ES144" s="237"/>
      <c r="ET144" s="237"/>
      <c r="EU144" s="237"/>
      <c r="EV144" s="237"/>
      <c r="EW144" s="237"/>
      <c r="EX144" s="237"/>
      <c r="EY144" s="237"/>
      <c r="EZ144" s="237"/>
      <c r="FA144" s="237"/>
      <c r="FB144" s="237"/>
      <c r="FC144" s="237"/>
      <c r="FD144" s="237"/>
      <c r="FE144" s="237"/>
      <c r="FF144" s="237"/>
      <c r="FG144" s="237"/>
      <c r="FH144" s="237"/>
      <c r="FI144" s="237"/>
      <c r="FJ144" s="237"/>
      <c r="FK144" s="237"/>
      <c r="FL144" s="237"/>
      <c r="FM144" s="237"/>
      <c r="FN144" s="237"/>
      <c r="FO144" s="237"/>
      <c r="FP144" s="237"/>
      <c r="FQ144" s="237"/>
      <c r="FR144" s="237"/>
      <c r="FS144" s="237"/>
      <c r="FT144" s="237"/>
      <c r="FU144" s="237"/>
      <c r="FV144" s="237"/>
      <c r="FW144" s="237"/>
      <c r="FX144" s="237"/>
      <c r="FY144" s="237"/>
      <c r="FZ144" s="237"/>
      <c r="GA144" s="237"/>
      <c r="GB144" s="237"/>
      <c r="GC144" s="237"/>
      <c r="GD144" s="237"/>
      <c r="GE144" s="237"/>
      <c r="GF144" s="237"/>
      <c r="GG144" s="237"/>
      <c r="GH144" s="237"/>
      <c r="GI144" s="237"/>
      <c r="GJ144" s="237"/>
      <c r="GK144" s="237"/>
      <c r="GL144" s="237"/>
      <c r="GM144" s="237"/>
      <c r="GN144" s="237"/>
      <c r="GO144" s="237"/>
      <c r="GP144" s="237"/>
      <c r="GQ144" s="237"/>
      <c r="GR144" s="237"/>
      <c r="GS144" s="237"/>
      <c r="GT144" s="237"/>
      <c r="GU144" s="237"/>
      <c r="GV144" s="237"/>
      <c r="GW144" s="237"/>
      <c r="GX144" s="237"/>
      <c r="GY144" s="237"/>
      <c r="GZ144" s="237"/>
    </row>
    <row r="145" spans="7:208" s="5" customFormat="1">
      <c r="G145" s="525"/>
      <c r="H145" s="118"/>
      <c r="I145" s="182" t="s">
        <v>37</v>
      </c>
      <c r="J145" s="182"/>
      <c r="K145" s="182"/>
      <c r="L145" s="506">
        <v>0</v>
      </c>
      <c r="M145" s="526">
        <v>0</v>
      </c>
      <c r="N145" s="526">
        <v>0</v>
      </c>
      <c r="O145" s="526">
        <v>0</v>
      </c>
      <c r="P145" s="526">
        <v>0</v>
      </c>
      <c r="Q145" s="526">
        <v>0</v>
      </c>
      <c r="R145" s="526">
        <v>0</v>
      </c>
      <c r="S145" s="526">
        <v>0</v>
      </c>
      <c r="T145" s="526">
        <v>0</v>
      </c>
      <c r="U145" s="526">
        <v>0</v>
      </c>
      <c r="V145" s="526">
        <v>127991354.91</v>
      </c>
      <c r="W145" s="526">
        <v>27462998.370000001</v>
      </c>
      <c r="X145" s="526">
        <v>26634779.68</v>
      </c>
      <c r="Y145" s="526">
        <v>27300649.171999998</v>
      </c>
      <c r="Z145" s="526">
        <v>27983165.401299998</v>
      </c>
      <c r="AA145" s="526">
        <v>28682744.536332496</v>
      </c>
      <c r="AB145" s="526">
        <v>29399813.149740804</v>
      </c>
      <c r="AC145" s="526">
        <v>30134808.478484318</v>
      </c>
      <c r="AD145" s="526">
        <v>30888178.690446425</v>
      </c>
      <c r="AE145" s="526">
        <v>31660383.157707579</v>
      </c>
      <c r="AF145" s="526">
        <v>32451892.736650273</v>
      </c>
      <c r="AG145" s="526">
        <v>33263190.055066522</v>
      </c>
      <c r="AH145" s="526">
        <v>34094769.806443185</v>
      </c>
      <c r="AI145" s="526">
        <v>34947139.051604256</v>
      </c>
      <c r="AJ145" s="526">
        <v>35820817.527894363</v>
      </c>
      <c r="AK145" s="526">
        <v>36716337.966091722</v>
      </c>
      <c r="AL145" s="527">
        <v>37634246.415244013</v>
      </c>
      <c r="AM145" s="237"/>
      <c r="AN145" s="237"/>
      <c r="AO145" s="237"/>
      <c r="AP145" s="237"/>
      <c r="AQ145" s="237"/>
      <c r="AR145" s="237"/>
      <c r="AS145" s="237"/>
      <c r="AT145" s="237"/>
      <c r="AU145" s="237"/>
      <c r="AV145" s="237"/>
      <c r="AW145" s="237"/>
      <c r="AX145" s="237"/>
      <c r="AY145" s="237"/>
      <c r="AZ145" s="237"/>
      <c r="BA145" s="237"/>
      <c r="BB145" s="237"/>
      <c r="BC145" s="237"/>
      <c r="BD145" s="237"/>
      <c r="BE145" s="237"/>
      <c r="BF145" s="237"/>
      <c r="BG145" s="237"/>
      <c r="BH145" s="237"/>
      <c r="BI145" s="237"/>
      <c r="BJ145" s="237"/>
      <c r="BK145" s="237"/>
      <c r="BL145" s="237"/>
      <c r="BM145" s="237"/>
      <c r="BN145" s="237"/>
      <c r="BO145" s="237"/>
      <c r="BP145" s="237"/>
      <c r="BQ145" s="237"/>
      <c r="BR145" s="237"/>
      <c r="BS145" s="237"/>
      <c r="BT145" s="237"/>
      <c r="BU145" s="237"/>
      <c r="BV145" s="237"/>
      <c r="BW145" s="237"/>
      <c r="BX145" s="237"/>
      <c r="BY145" s="237"/>
      <c r="BZ145" s="237"/>
      <c r="CA145" s="237"/>
      <c r="CB145" s="237"/>
      <c r="CC145" s="237"/>
      <c r="CD145" s="237"/>
      <c r="CE145" s="237"/>
      <c r="CF145" s="237"/>
      <c r="CG145" s="237"/>
      <c r="CH145" s="237"/>
      <c r="CI145" s="237"/>
      <c r="CJ145" s="237"/>
      <c r="CK145" s="237"/>
      <c r="CL145" s="237"/>
      <c r="CM145" s="237"/>
      <c r="CN145" s="237"/>
      <c r="CO145" s="237"/>
      <c r="CP145" s="237"/>
      <c r="CQ145" s="237"/>
      <c r="CR145" s="237"/>
      <c r="CS145" s="237"/>
      <c r="CT145" s="237"/>
      <c r="CU145" s="237"/>
      <c r="CV145" s="237"/>
      <c r="CW145" s="237"/>
      <c r="CX145" s="237"/>
      <c r="CY145" s="237"/>
      <c r="CZ145" s="237"/>
      <c r="DA145" s="237"/>
      <c r="DB145" s="237"/>
      <c r="DC145" s="237"/>
      <c r="DD145" s="237"/>
      <c r="DE145" s="237"/>
      <c r="DF145" s="237"/>
      <c r="DG145" s="237"/>
      <c r="DH145" s="237"/>
      <c r="DI145" s="237"/>
      <c r="DJ145" s="237"/>
      <c r="DK145" s="237"/>
      <c r="DL145" s="237"/>
      <c r="DM145" s="237"/>
      <c r="DN145" s="237"/>
      <c r="DO145" s="237"/>
      <c r="DP145" s="237"/>
      <c r="DQ145" s="237"/>
      <c r="DR145" s="237"/>
      <c r="DS145" s="237"/>
      <c r="DT145" s="237"/>
      <c r="DU145" s="237"/>
      <c r="DV145" s="237"/>
      <c r="DW145" s="237"/>
      <c r="DX145" s="237"/>
      <c r="DY145" s="237"/>
      <c r="DZ145" s="237"/>
      <c r="EA145" s="237"/>
      <c r="EB145" s="237"/>
      <c r="EC145" s="237"/>
      <c r="ED145" s="237"/>
      <c r="EE145" s="237"/>
      <c r="EF145" s="237"/>
      <c r="EG145" s="237"/>
      <c r="EH145" s="237"/>
      <c r="EI145" s="237"/>
      <c r="EJ145" s="237"/>
      <c r="EK145" s="237"/>
      <c r="EL145" s="237"/>
      <c r="EM145" s="237"/>
      <c r="EN145" s="237"/>
      <c r="EO145" s="237"/>
      <c r="EP145" s="237"/>
      <c r="EQ145" s="237"/>
      <c r="ER145" s="237"/>
      <c r="ES145" s="237"/>
      <c r="ET145" s="237"/>
      <c r="EU145" s="237"/>
      <c r="EV145" s="237"/>
      <c r="EW145" s="237"/>
      <c r="EX145" s="237"/>
      <c r="EY145" s="237"/>
      <c r="EZ145" s="237"/>
      <c r="FA145" s="237"/>
      <c r="FB145" s="237"/>
      <c r="FC145" s="237"/>
      <c r="FD145" s="237"/>
      <c r="FE145" s="237"/>
      <c r="FF145" s="237"/>
      <c r="FG145" s="237"/>
      <c r="FH145" s="237"/>
      <c r="FI145" s="237"/>
      <c r="FJ145" s="237"/>
      <c r="FK145" s="237"/>
      <c r="FL145" s="237"/>
      <c r="FM145" s="237"/>
      <c r="FN145" s="237"/>
      <c r="FO145" s="237"/>
      <c r="FP145" s="237"/>
      <c r="FQ145" s="237"/>
      <c r="FR145" s="237"/>
      <c r="FS145" s="237"/>
      <c r="FT145" s="237"/>
      <c r="FU145" s="237"/>
      <c r="FV145" s="237"/>
      <c r="FW145" s="237"/>
      <c r="FX145" s="237"/>
      <c r="FY145" s="237"/>
      <c r="FZ145" s="237"/>
      <c r="GA145" s="237"/>
      <c r="GB145" s="237"/>
      <c r="GC145" s="237"/>
      <c r="GD145" s="237"/>
      <c r="GE145" s="237"/>
      <c r="GF145" s="237"/>
      <c r="GG145" s="237"/>
      <c r="GH145" s="237"/>
      <c r="GI145" s="237"/>
      <c r="GJ145" s="237"/>
      <c r="GK145" s="237"/>
      <c r="GL145" s="237"/>
      <c r="GM145" s="237"/>
      <c r="GN145" s="237"/>
      <c r="GO145" s="237"/>
      <c r="GP145" s="237"/>
      <c r="GQ145" s="237"/>
      <c r="GR145" s="237"/>
      <c r="GS145" s="237"/>
      <c r="GT145" s="237"/>
      <c r="GU145" s="237"/>
      <c r="GV145" s="237"/>
      <c r="GW145" s="237"/>
      <c r="GX145" s="237"/>
      <c r="GY145" s="237"/>
      <c r="GZ145" s="237"/>
    </row>
    <row r="146" spans="7:208" s="5" customFormat="1">
      <c r="G146" s="167"/>
      <c r="H146" s="118"/>
      <c r="I146" s="188"/>
      <c r="J146" s="188"/>
      <c r="K146" s="188"/>
      <c r="L146" s="532"/>
      <c r="M146" s="492"/>
      <c r="N146" s="492"/>
      <c r="O146" s="492"/>
      <c r="P146" s="492"/>
      <c r="Q146" s="492"/>
      <c r="R146" s="492"/>
      <c r="S146" s="492"/>
      <c r="T146" s="492"/>
      <c r="U146" s="492"/>
      <c r="V146" s="492"/>
      <c r="W146" s="492"/>
      <c r="X146" s="492"/>
      <c r="Y146" s="492"/>
      <c r="Z146" s="492"/>
      <c r="AA146" s="492"/>
      <c r="AB146" s="492"/>
      <c r="AC146" s="492"/>
      <c r="AD146" s="492"/>
      <c r="AE146" s="492"/>
      <c r="AF146" s="492"/>
      <c r="AG146" s="492"/>
      <c r="AH146" s="492"/>
      <c r="AI146" s="492"/>
      <c r="AJ146" s="492"/>
      <c r="AK146" s="492"/>
      <c r="AL146" s="590"/>
      <c r="AM146" s="237"/>
      <c r="AN146" s="237"/>
      <c r="AO146" s="237"/>
      <c r="AP146" s="237"/>
      <c r="AQ146" s="237"/>
      <c r="AR146" s="237"/>
      <c r="AS146" s="237"/>
      <c r="AT146" s="237"/>
      <c r="AU146" s="237"/>
      <c r="AV146" s="237"/>
      <c r="AW146" s="237"/>
      <c r="AX146" s="237"/>
      <c r="AY146" s="237"/>
      <c r="AZ146" s="237"/>
      <c r="BA146" s="237"/>
      <c r="BB146" s="237"/>
      <c r="BC146" s="237"/>
      <c r="BD146" s="237"/>
      <c r="BE146" s="237"/>
      <c r="BF146" s="237"/>
      <c r="BG146" s="237"/>
      <c r="BH146" s="237"/>
      <c r="BI146" s="237"/>
      <c r="BJ146" s="237"/>
      <c r="BK146" s="237"/>
      <c r="BL146" s="237"/>
      <c r="BM146" s="237"/>
      <c r="BN146" s="237"/>
      <c r="BO146" s="237"/>
      <c r="BP146" s="237"/>
      <c r="BQ146" s="237"/>
      <c r="BR146" s="237"/>
      <c r="BS146" s="237"/>
      <c r="BT146" s="237"/>
      <c r="BU146" s="237"/>
      <c r="BV146" s="237"/>
      <c r="BW146" s="237"/>
      <c r="BX146" s="237"/>
      <c r="BY146" s="237"/>
      <c r="BZ146" s="237"/>
      <c r="CA146" s="237"/>
      <c r="CB146" s="237"/>
      <c r="CC146" s="237"/>
      <c r="CD146" s="237"/>
      <c r="CE146" s="237"/>
      <c r="CF146" s="237"/>
      <c r="CG146" s="237"/>
      <c r="CH146" s="237"/>
      <c r="CI146" s="237"/>
      <c r="CJ146" s="237"/>
      <c r="CK146" s="237"/>
      <c r="CL146" s="237"/>
      <c r="CM146" s="237"/>
      <c r="CN146" s="237"/>
      <c r="CO146" s="237"/>
      <c r="CP146" s="237"/>
      <c r="CQ146" s="237"/>
      <c r="CR146" s="237"/>
      <c r="CS146" s="237"/>
      <c r="CT146" s="237"/>
      <c r="CU146" s="237"/>
      <c r="CV146" s="237"/>
      <c r="CW146" s="237"/>
      <c r="CX146" s="237"/>
      <c r="CY146" s="237"/>
      <c r="CZ146" s="237"/>
      <c r="DA146" s="237"/>
      <c r="DB146" s="237"/>
      <c r="DC146" s="237"/>
      <c r="DD146" s="237"/>
      <c r="DE146" s="237"/>
      <c r="DF146" s="237"/>
      <c r="DG146" s="237"/>
      <c r="DH146" s="237"/>
      <c r="DI146" s="237"/>
      <c r="DJ146" s="237"/>
      <c r="DK146" s="237"/>
      <c r="DL146" s="237"/>
      <c r="DM146" s="237"/>
      <c r="DN146" s="237"/>
      <c r="DO146" s="237"/>
      <c r="DP146" s="237"/>
      <c r="DQ146" s="237"/>
      <c r="DR146" s="237"/>
      <c r="DS146" s="237"/>
      <c r="DT146" s="237"/>
      <c r="DU146" s="237"/>
      <c r="DV146" s="237"/>
      <c r="DW146" s="237"/>
      <c r="DX146" s="237"/>
      <c r="DY146" s="237"/>
      <c r="DZ146" s="237"/>
      <c r="EA146" s="237"/>
      <c r="EB146" s="237"/>
      <c r="EC146" s="237"/>
      <c r="ED146" s="237"/>
      <c r="EE146" s="237"/>
      <c r="EF146" s="237"/>
      <c r="EG146" s="237"/>
      <c r="EH146" s="237"/>
      <c r="EI146" s="237"/>
      <c r="EJ146" s="237"/>
      <c r="EK146" s="237"/>
      <c r="EL146" s="237"/>
      <c r="EM146" s="237"/>
      <c r="EN146" s="237"/>
      <c r="EO146" s="237"/>
      <c r="EP146" s="237"/>
      <c r="EQ146" s="237"/>
      <c r="ER146" s="237"/>
      <c r="ES146" s="237"/>
      <c r="ET146" s="237"/>
      <c r="EU146" s="237"/>
      <c r="EV146" s="237"/>
      <c r="EW146" s="237"/>
      <c r="EX146" s="237"/>
      <c r="EY146" s="237"/>
      <c r="EZ146" s="237"/>
      <c r="FA146" s="237"/>
      <c r="FB146" s="237"/>
      <c r="FC146" s="237"/>
      <c r="FD146" s="237"/>
      <c r="FE146" s="237"/>
      <c r="FF146" s="237"/>
      <c r="FG146" s="237"/>
      <c r="FH146" s="237"/>
      <c r="FI146" s="237"/>
      <c r="FJ146" s="237"/>
      <c r="FK146" s="237"/>
      <c r="FL146" s="237"/>
      <c r="FM146" s="237"/>
      <c r="FN146" s="237"/>
      <c r="FO146" s="237"/>
      <c r="FP146" s="237"/>
      <c r="FQ146" s="237"/>
      <c r="FR146" s="237"/>
      <c r="FS146" s="237"/>
      <c r="FT146" s="237"/>
      <c r="FU146" s="237"/>
      <c r="FV146" s="237"/>
      <c r="FW146" s="237"/>
      <c r="FX146" s="237"/>
      <c r="FY146" s="237"/>
      <c r="FZ146" s="237"/>
      <c r="GA146" s="237"/>
      <c r="GB146" s="237"/>
      <c r="GC146" s="237"/>
      <c r="GD146" s="237"/>
      <c r="GE146" s="237"/>
      <c r="GF146" s="237"/>
      <c r="GG146" s="237"/>
      <c r="GH146" s="237"/>
      <c r="GI146" s="237"/>
      <c r="GJ146" s="237"/>
      <c r="GK146" s="237"/>
      <c r="GL146" s="237"/>
      <c r="GM146" s="237"/>
      <c r="GN146" s="237"/>
      <c r="GO146" s="237"/>
      <c r="GP146" s="237"/>
      <c r="GQ146" s="237"/>
      <c r="GR146" s="237"/>
      <c r="GS146" s="237"/>
      <c r="GT146" s="237"/>
      <c r="GU146" s="237"/>
      <c r="GV146" s="237"/>
      <c r="GW146" s="237"/>
      <c r="GX146" s="237"/>
      <c r="GY146" s="237"/>
      <c r="GZ146" s="237"/>
    </row>
    <row r="147" spans="7:208" s="5" customFormat="1">
      <c r="G147" s="181"/>
      <c r="H147" s="526" t="s">
        <v>710</v>
      </c>
      <c r="I147" s="188"/>
      <c r="J147" s="188"/>
      <c r="K147" s="188"/>
      <c r="L147" s="532">
        <v>0</v>
      </c>
      <c r="M147" s="492">
        <v>0</v>
      </c>
      <c r="N147" s="492">
        <v>0</v>
      </c>
      <c r="O147" s="492">
        <v>0</v>
      </c>
      <c r="P147" s="492">
        <v>0</v>
      </c>
      <c r="Q147" s="492">
        <v>0</v>
      </c>
      <c r="R147" s="492">
        <v>0</v>
      </c>
      <c r="S147" s="492">
        <v>0</v>
      </c>
      <c r="T147" s="492">
        <v>0</v>
      </c>
      <c r="U147" s="492">
        <v>0</v>
      </c>
      <c r="V147" s="492">
        <v>8596132.6400001515</v>
      </c>
      <c r="W147" s="492">
        <v>9500000</v>
      </c>
      <c r="X147" s="492">
        <v>19600000</v>
      </c>
      <c r="Y147" s="492">
        <v>18900000</v>
      </c>
      <c r="Z147" s="492">
        <v>9800000</v>
      </c>
      <c r="AA147" s="492">
        <v>33000000</v>
      </c>
      <c r="AB147" s="492">
        <v>42000000</v>
      </c>
      <c r="AC147" s="492">
        <v>49900000</v>
      </c>
      <c r="AD147" s="492">
        <v>49800000</v>
      </c>
      <c r="AE147" s="492">
        <v>38900000</v>
      </c>
      <c r="AF147" s="492">
        <v>35400000</v>
      </c>
      <c r="AG147" s="492">
        <v>44500000</v>
      </c>
      <c r="AH147" s="492">
        <v>30700000</v>
      </c>
      <c r="AI147" s="492">
        <v>30000000</v>
      </c>
      <c r="AJ147" s="492">
        <v>-35900000</v>
      </c>
      <c r="AK147" s="492">
        <v>62700000</v>
      </c>
      <c r="AL147" s="590">
        <v>8700000</v>
      </c>
      <c r="AM147" s="237"/>
      <c r="AN147" s="237"/>
      <c r="AO147" s="237"/>
      <c r="AP147" s="237"/>
      <c r="AQ147" s="237"/>
      <c r="AR147" s="237"/>
      <c r="AS147" s="237"/>
      <c r="AT147" s="237"/>
      <c r="AU147" s="237"/>
      <c r="AV147" s="237"/>
      <c r="AW147" s="237"/>
      <c r="AX147" s="237"/>
      <c r="AY147" s="237"/>
      <c r="AZ147" s="237"/>
      <c r="BA147" s="237"/>
      <c r="BB147" s="237"/>
      <c r="BC147" s="237"/>
      <c r="BD147" s="237"/>
      <c r="BE147" s="237"/>
      <c r="BF147" s="237"/>
      <c r="BG147" s="237"/>
      <c r="BH147" s="237"/>
      <c r="BI147" s="237"/>
      <c r="BJ147" s="237"/>
      <c r="BK147" s="237"/>
      <c r="BL147" s="237"/>
      <c r="BM147" s="237"/>
      <c r="BN147" s="237"/>
      <c r="BO147" s="237"/>
      <c r="BP147" s="237"/>
      <c r="BQ147" s="237"/>
      <c r="BR147" s="237"/>
      <c r="BS147" s="237"/>
      <c r="BT147" s="237"/>
      <c r="BU147" s="237"/>
      <c r="BV147" s="237"/>
      <c r="BW147" s="237"/>
      <c r="BX147" s="237"/>
      <c r="BY147" s="237"/>
      <c r="BZ147" s="237"/>
      <c r="CA147" s="237"/>
      <c r="CB147" s="237"/>
      <c r="CC147" s="237"/>
      <c r="CD147" s="237"/>
      <c r="CE147" s="237"/>
      <c r="CF147" s="237"/>
      <c r="CG147" s="237"/>
      <c r="CH147" s="237"/>
      <c r="CI147" s="237"/>
      <c r="CJ147" s="237"/>
      <c r="CK147" s="237"/>
      <c r="CL147" s="237"/>
      <c r="CM147" s="237"/>
      <c r="CN147" s="237"/>
      <c r="CO147" s="237"/>
      <c r="CP147" s="237"/>
      <c r="CQ147" s="237"/>
      <c r="CR147" s="237"/>
      <c r="CS147" s="237"/>
      <c r="CT147" s="237"/>
      <c r="CU147" s="237"/>
      <c r="CV147" s="237"/>
      <c r="CW147" s="237"/>
      <c r="CX147" s="237"/>
      <c r="CY147" s="237"/>
      <c r="CZ147" s="237"/>
      <c r="DA147" s="237"/>
      <c r="DB147" s="237"/>
      <c r="DC147" s="237"/>
      <c r="DD147" s="237"/>
      <c r="DE147" s="237"/>
      <c r="DF147" s="237"/>
      <c r="DG147" s="237"/>
      <c r="DH147" s="237"/>
      <c r="DI147" s="237"/>
      <c r="DJ147" s="237"/>
      <c r="DK147" s="237"/>
      <c r="DL147" s="237"/>
      <c r="DM147" s="237"/>
      <c r="DN147" s="237"/>
      <c r="DO147" s="237"/>
      <c r="DP147" s="237"/>
      <c r="DQ147" s="237"/>
      <c r="DR147" s="237"/>
      <c r="DS147" s="237"/>
      <c r="DT147" s="237"/>
      <c r="DU147" s="237"/>
      <c r="DV147" s="237"/>
      <c r="DW147" s="237"/>
      <c r="DX147" s="237"/>
      <c r="DY147" s="237"/>
      <c r="DZ147" s="237"/>
      <c r="EA147" s="237"/>
      <c r="EB147" s="237"/>
      <c r="EC147" s="237"/>
      <c r="ED147" s="237"/>
      <c r="EE147" s="237"/>
      <c r="EF147" s="237"/>
      <c r="EG147" s="237"/>
      <c r="EH147" s="237"/>
      <c r="EI147" s="237"/>
      <c r="EJ147" s="237"/>
      <c r="EK147" s="237"/>
      <c r="EL147" s="237"/>
      <c r="EM147" s="237"/>
      <c r="EN147" s="237"/>
      <c r="EO147" s="237"/>
      <c r="EP147" s="237"/>
      <c r="EQ147" s="237"/>
      <c r="ER147" s="237"/>
      <c r="ES147" s="237"/>
      <c r="ET147" s="237"/>
      <c r="EU147" s="237"/>
      <c r="EV147" s="237"/>
      <c r="EW147" s="237"/>
      <c r="EX147" s="237"/>
      <c r="EY147" s="237"/>
      <c r="EZ147" s="237"/>
      <c r="FA147" s="237"/>
      <c r="FB147" s="237"/>
      <c r="FC147" s="237"/>
      <c r="FD147" s="237"/>
      <c r="FE147" s="237"/>
      <c r="FF147" s="237"/>
      <c r="FG147" s="237"/>
      <c r="FH147" s="237"/>
      <c r="FI147" s="237"/>
      <c r="FJ147" s="237"/>
      <c r="FK147" s="237"/>
      <c r="FL147" s="237"/>
      <c r="FM147" s="237"/>
      <c r="FN147" s="237"/>
      <c r="FO147" s="237"/>
      <c r="FP147" s="237"/>
      <c r="FQ147" s="237"/>
      <c r="FR147" s="237"/>
      <c r="FS147" s="237"/>
      <c r="FT147" s="237"/>
      <c r="FU147" s="237"/>
      <c r="FV147" s="237"/>
      <c r="FW147" s="237"/>
      <c r="FX147" s="237"/>
      <c r="FY147" s="237"/>
      <c r="FZ147" s="237"/>
      <c r="GA147" s="237"/>
      <c r="GB147" s="237"/>
      <c r="GC147" s="237"/>
      <c r="GD147" s="237"/>
      <c r="GE147" s="237"/>
      <c r="GF147" s="237"/>
      <c r="GG147" s="237"/>
      <c r="GH147" s="237"/>
      <c r="GI147" s="237"/>
      <c r="GJ147" s="237"/>
      <c r="GK147" s="237"/>
      <c r="GL147" s="237"/>
      <c r="GM147" s="237"/>
      <c r="GN147" s="237"/>
      <c r="GO147" s="237"/>
      <c r="GP147" s="237"/>
      <c r="GQ147" s="237"/>
      <c r="GR147" s="237"/>
      <c r="GS147" s="237"/>
      <c r="GT147" s="237"/>
      <c r="GU147" s="237"/>
      <c r="GV147" s="237"/>
      <c r="GW147" s="237"/>
      <c r="GX147" s="237"/>
      <c r="GY147" s="237"/>
      <c r="GZ147" s="237"/>
    </row>
    <row r="148" spans="7:208" s="5" customFormat="1">
      <c r="G148" s="167"/>
      <c r="H148" s="118"/>
      <c r="I148" s="188"/>
      <c r="J148" s="188"/>
      <c r="K148" s="188"/>
      <c r="L148" s="532"/>
      <c r="M148" s="492"/>
      <c r="N148" s="492"/>
      <c r="O148" s="492"/>
      <c r="P148" s="492"/>
      <c r="Q148" s="492"/>
      <c r="R148" s="492"/>
      <c r="S148" s="492"/>
      <c r="T148" s="492"/>
      <c r="U148" s="492"/>
      <c r="V148" s="492"/>
      <c r="W148" s="492"/>
      <c r="X148" s="492"/>
      <c r="Y148" s="492"/>
      <c r="Z148" s="492"/>
      <c r="AA148" s="492"/>
      <c r="AB148" s="492"/>
      <c r="AC148" s="492"/>
      <c r="AD148" s="492"/>
      <c r="AE148" s="492"/>
      <c r="AF148" s="492"/>
      <c r="AG148" s="492"/>
      <c r="AH148" s="492"/>
      <c r="AI148" s="492"/>
      <c r="AJ148" s="492"/>
      <c r="AK148" s="492"/>
      <c r="AL148" s="590"/>
      <c r="AM148" s="237"/>
      <c r="AN148" s="237"/>
      <c r="AO148" s="237"/>
      <c r="AP148" s="237"/>
      <c r="AQ148" s="237"/>
      <c r="AR148" s="237"/>
      <c r="AS148" s="237"/>
      <c r="AT148" s="237"/>
      <c r="AU148" s="237"/>
      <c r="AV148" s="237"/>
      <c r="AW148" s="237"/>
      <c r="AX148" s="237"/>
      <c r="AY148" s="237"/>
      <c r="AZ148" s="237"/>
      <c r="BA148" s="237"/>
      <c r="BB148" s="237"/>
      <c r="BC148" s="237"/>
      <c r="BD148" s="237"/>
      <c r="BE148" s="237"/>
      <c r="BF148" s="237"/>
      <c r="BG148" s="237"/>
      <c r="BH148" s="237"/>
      <c r="BI148" s="237"/>
      <c r="BJ148" s="237"/>
      <c r="BK148" s="237"/>
      <c r="BL148" s="237"/>
      <c r="BM148" s="237"/>
      <c r="BN148" s="237"/>
      <c r="BO148" s="237"/>
      <c r="BP148" s="237"/>
      <c r="BQ148" s="237"/>
      <c r="BR148" s="237"/>
      <c r="BS148" s="237"/>
      <c r="BT148" s="237"/>
      <c r="BU148" s="237"/>
      <c r="BV148" s="237"/>
      <c r="BW148" s="237"/>
      <c r="BX148" s="237"/>
      <c r="BY148" s="237"/>
      <c r="BZ148" s="237"/>
      <c r="CA148" s="237"/>
      <c r="CB148" s="237"/>
      <c r="CC148" s="237"/>
      <c r="CD148" s="237"/>
      <c r="CE148" s="237"/>
      <c r="CF148" s="237"/>
      <c r="CG148" s="237"/>
      <c r="CH148" s="237"/>
      <c r="CI148" s="237"/>
      <c r="CJ148" s="237"/>
      <c r="CK148" s="237"/>
      <c r="CL148" s="237"/>
      <c r="CM148" s="237"/>
      <c r="CN148" s="237"/>
      <c r="CO148" s="237"/>
      <c r="CP148" s="237"/>
      <c r="CQ148" s="237"/>
      <c r="CR148" s="237"/>
      <c r="CS148" s="237"/>
      <c r="CT148" s="237"/>
      <c r="CU148" s="237"/>
      <c r="CV148" s="237"/>
      <c r="CW148" s="237"/>
      <c r="CX148" s="237"/>
      <c r="CY148" s="237"/>
      <c r="CZ148" s="237"/>
      <c r="DA148" s="237"/>
      <c r="DB148" s="237"/>
      <c r="DC148" s="237"/>
      <c r="DD148" s="237"/>
      <c r="DE148" s="237"/>
      <c r="DF148" s="237"/>
      <c r="DG148" s="237"/>
      <c r="DH148" s="237"/>
      <c r="DI148" s="237"/>
      <c r="DJ148" s="237"/>
      <c r="DK148" s="237"/>
      <c r="DL148" s="237"/>
      <c r="DM148" s="237"/>
      <c r="DN148" s="237"/>
      <c r="DO148" s="237"/>
      <c r="DP148" s="237"/>
      <c r="DQ148" s="237"/>
      <c r="DR148" s="237"/>
      <c r="DS148" s="237"/>
      <c r="DT148" s="237"/>
      <c r="DU148" s="237"/>
      <c r="DV148" s="237"/>
      <c r="DW148" s="237"/>
      <c r="DX148" s="237"/>
      <c r="DY148" s="237"/>
      <c r="DZ148" s="237"/>
      <c r="EA148" s="237"/>
      <c r="EB148" s="237"/>
      <c r="EC148" s="237"/>
      <c r="ED148" s="237"/>
      <c r="EE148" s="237"/>
      <c r="EF148" s="237"/>
      <c r="EG148" s="237"/>
      <c r="EH148" s="237"/>
      <c r="EI148" s="237"/>
      <c r="EJ148" s="237"/>
      <c r="EK148" s="237"/>
      <c r="EL148" s="237"/>
      <c r="EM148" s="237"/>
      <c r="EN148" s="237"/>
      <c r="EO148" s="237"/>
      <c r="EP148" s="237"/>
      <c r="EQ148" s="237"/>
      <c r="ER148" s="237"/>
      <c r="ES148" s="237"/>
      <c r="ET148" s="237"/>
      <c r="EU148" s="237"/>
      <c r="EV148" s="237"/>
      <c r="EW148" s="237"/>
      <c r="EX148" s="237"/>
      <c r="EY148" s="237"/>
      <c r="EZ148" s="237"/>
      <c r="FA148" s="237"/>
      <c r="FB148" s="237"/>
      <c r="FC148" s="237"/>
      <c r="FD148" s="237"/>
      <c r="FE148" s="237"/>
      <c r="FF148" s="237"/>
      <c r="FG148" s="237"/>
      <c r="FH148" s="237"/>
      <c r="FI148" s="237"/>
      <c r="FJ148" s="237"/>
      <c r="FK148" s="237"/>
      <c r="FL148" s="237"/>
      <c r="FM148" s="237"/>
      <c r="FN148" s="237"/>
      <c r="FO148" s="237"/>
      <c r="FP148" s="237"/>
      <c r="FQ148" s="237"/>
      <c r="FR148" s="237"/>
      <c r="FS148" s="237"/>
      <c r="FT148" s="237"/>
      <c r="FU148" s="237"/>
      <c r="FV148" s="237"/>
      <c r="FW148" s="237"/>
      <c r="FX148" s="237"/>
      <c r="FY148" s="237"/>
      <c r="FZ148" s="237"/>
      <c r="GA148" s="237"/>
      <c r="GB148" s="237"/>
      <c r="GC148" s="237"/>
      <c r="GD148" s="237"/>
      <c r="GE148" s="237"/>
      <c r="GF148" s="237"/>
      <c r="GG148" s="237"/>
      <c r="GH148" s="237"/>
      <c r="GI148" s="237"/>
      <c r="GJ148" s="237"/>
      <c r="GK148" s="237"/>
      <c r="GL148" s="237"/>
      <c r="GM148" s="237"/>
      <c r="GN148" s="237"/>
      <c r="GO148" s="237"/>
      <c r="GP148" s="237"/>
      <c r="GQ148" s="237"/>
      <c r="GR148" s="237"/>
      <c r="GS148" s="237"/>
      <c r="GT148" s="237"/>
      <c r="GU148" s="237"/>
      <c r="GV148" s="237"/>
      <c r="GW148" s="237"/>
      <c r="GX148" s="237"/>
      <c r="GY148" s="237"/>
      <c r="GZ148" s="237"/>
    </row>
    <row r="149" spans="7:208" s="5" customFormat="1">
      <c r="G149" s="612" t="s">
        <v>712</v>
      </c>
      <c r="H149" s="169"/>
      <c r="I149" s="613"/>
      <c r="J149" s="613"/>
      <c r="K149" s="169"/>
      <c r="L149" s="597">
        <v>0</v>
      </c>
      <c r="M149" s="614">
        <v>0</v>
      </c>
      <c r="N149" s="614">
        <v>0</v>
      </c>
      <c r="O149" s="614">
        <v>0</v>
      </c>
      <c r="P149" s="614">
        <v>0</v>
      </c>
      <c r="Q149" s="614">
        <v>0</v>
      </c>
      <c r="R149" s="614">
        <v>0</v>
      </c>
      <c r="S149" s="614">
        <v>0</v>
      </c>
      <c r="T149" s="614">
        <v>0</v>
      </c>
      <c r="U149" s="614">
        <v>0</v>
      </c>
      <c r="V149" s="614">
        <v>1311705958.5425835</v>
      </c>
      <c r="W149" s="614">
        <v>1255793873.6624401</v>
      </c>
      <c r="X149" s="614">
        <v>1260556317.4238603</v>
      </c>
      <c r="Y149" s="614">
        <v>1281858546.8100948</v>
      </c>
      <c r="Z149" s="614">
        <v>1305277904.3334632</v>
      </c>
      <c r="AA149" s="614">
        <v>1352108816.3915629</v>
      </c>
      <c r="AB149" s="614">
        <v>1397468255.6127119</v>
      </c>
      <c r="AC149" s="614">
        <v>1476052305.8381271</v>
      </c>
      <c r="AD149" s="614">
        <v>1553100111.8909397</v>
      </c>
      <c r="AE149" s="614">
        <v>1624995505.1593881</v>
      </c>
      <c r="AF149" s="614">
        <v>1688108692.9176905</v>
      </c>
      <c r="AG149" s="614">
        <v>1767150669.5259438</v>
      </c>
      <c r="AH149" s="614">
        <v>1863677554.3441939</v>
      </c>
      <c r="AI149" s="614">
        <v>1937225471.1475015</v>
      </c>
      <c r="AJ149" s="614">
        <v>1935405541.1948016</v>
      </c>
      <c r="AK149" s="614">
        <v>1980947310.8377957</v>
      </c>
      <c r="AL149" s="615">
        <v>2071611373.3576264</v>
      </c>
      <c r="AM149" s="237"/>
      <c r="AN149" s="237"/>
      <c r="AO149" s="237"/>
      <c r="AP149" s="237"/>
      <c r="AQ149" s="237"/>
      <c r="AR149" s="237"/>
      <c r="AS149" s="237"/>
      <c r="AT149" s="237"/>
      <c r="AU149" s="237"/>
      <c r="AV149" s="237"/>
      <c r="AW149" s="237"/>
      <c r="AX149" s="237"/>
      <c r="AY149" s="237"/>
      <c r="AZ149" s="237"/>
      <c r="BA149" s="237"/>
      <c r="BB149" s="237"/>
      <c r="BC149" s="237"/>
      <c r="BD149" s="237"/>
      <c r="BE149" s="237"/>
      <c r="BF149" s="237"/>
      <c r="BG149" s="237"/>
      <c r="BH149" s="237"/>
      <c r="BI149" s="237"/>
      <c r="BJ149" s="237"/>
      <c r="BK149" s="237"/>
      <c r="BL149" s="237"/>
      <c r="BM149" s="237"/>
      <c r="BN149" s="237"/>
      <c r="BO149" s="237"/>
      <c r="BP149" s="237"/>
      <c r="BQ149" s="237"/>
      <c r="BR149" s="237"/>
      <c r="BS149" s="237"/>
      <c r="BT149" s="237"/>
      <c r="BU149" s="237"/>
      <c r="BV149" s="237"/>
      <c r="BW149" s="237"/>
      <c r="BX149" s="237"/>
      <c r="BY149" s="237"/>
      <c r="BZ149" s="237"/>
      <c r="CA149" s="237"/>
      <c r="CB149" s="237"/>
      <c r="CC149" s="237"/>
      <c r="CD149" s="237"/>
      <c r="CE149" s="237"/>
      <c r="CF149" s="237"/>
      <c r="CG149" s="237"/>
      <c r="CH149" s="237"/>
      <c r="CI149" s="237"/>
      <c r="CJ149" s="237"/>
      <c r="CK149" s="237"/>
      <c r="CL149" s="237"/>
      <c r="CM149" s="237"/>
      <c r="CN149" s="237"/>
      <c r="CO149" s="237"/>
      <c r="CP149" s="237"/>
      <c r="CQ149" s="237"/>
      <c r="CR149" s="237"/>
      <c r="CS149" s="237"/>
      <c r="CT149" s="237"/>
      <c r="CU149" s="237"/>
      <c r="CV149" s="237"/>
      <c r="CW149" s="237"/>
      <c r="CX149" s="237"/>
      <c r="CY149" s="237"/>
      <c r="CZ149" s="237"/>
      <c r="DA149" s="237"/>
      <c r="DB149" s="237"/>
      <c r="DC149" s="237"/>
      <c r="DD149" s="237"/>
      <c r="DE149" s="237"/>
      <c r="DF149" s="237"/>
      <c r="DG149" s="237"/>
      <c r="DH149" s="237"/>
      <c r="DI149" s="237"/>
      <c r="DJ149" s="237"/>
      <c r="DK149" s="237"/>
      <c r="DL149" s="237"/>
      <c r="DM149" s="237"/>
      <c r="DN149" s="237"/>
      <c r="DO149" s="237"/>
      <c r="DP149" s="237"/>
      <c r="DQ149" s="237"/>
      <c r="DR149" s="237"/>
      <c r="DS149" s="237"/>
      <c r="DT149" s="237"/>
      <c r="DU149" s="237"/>
      <c r="DV149" s="237"/>
      <c r="DW149" s="237"/>
      <c r="DX149" s="237"/>
      <c r="DY149" s="237"/>
      <c r="DZ149" s="237"/>
      <c r="EA149" s="237"/>
      <c r="EB149" s="237"/>
      <c r="EC149" s="237"/>
      <c r="ED149" s="237"/>
      <c r="EE149" s="237"/>
      <c r="EF149" s="237"/>
      <c r="EG149" s="237"/>
      <c r="EH149" s="237"/>
      <c r="EI149" s="237"/>
      <c r="EJ149" s="237"/>
      <c r="EK149" s="237"/>
      <c r="EL149" s="237"/>
      <c r="EM149" s="237"/>
      <c r="EN149" s="237"/>
      <c r="EO149" s="237"/>
      <c r="EP149" s="237"/>
      <c r="EQ149" s="237"/>
      <c r="ER149" s="237"/>
      <c r="ES149" s="237"/>
      <c r="ET149" s="237"/>
      <c r="EU149" s="237"/>
      <c r="EV149" s="237"/>
      <c r="EW149" s="237"/>
      <c r="EX149" s="237"/>
      <c r="EY149" s="237"/>
      <c r="EZ149" s="237"/>
      <c r="FA149" s="237"/>
      <c r="FB149" s="237"/>
      <c r="FC149" s="237"/>
      <c r="FD149" s="237"/>
      <c r="FE149" s="237"/>
      <c r="FF149" s="237"/>
      <c r="FG149" s="237"/>
      <c r="FH149" s="237"/>
      <c r="FI149" s="237"/>
      <c r="FJ149" s="237"/>
      <c r="FK149" s="237"/>
      <c r="FL149" s="237"/>
      <c r="FM149" s="237"/>
      <c r="FN149" s="237"/>
      <c r="FO149" s="237"/>
      <c r="FP149" s="237"/>
      <c r="FQ149" s="237"/>
      <c r="FR149" s="237"/>
      <c r="FS149" s="237"/>
      <c r="FT149" s="237"/>
      <c r="FU149" s="237"/>
      <c r="FV149" s="237"/>
      <c r="FW149" s="237"/>
      <c r="FX149" s="237"/>
      <c r="FY149" s="237"/>
      <c r="FZ149" s="237"/>
      <c r="GA149" s="237"/>
      <c r="GB149" s="237"/>
      <c r="GC149" s="237"/>
      <c r="GD149" s="237"/>
      <c r="GE149" s="237"/>
      <c r="GF149" s="237"/>
      <c r="GG149" s="237"/>
      <c r="GH149" s="237"/>
      <c r="GI149" s="237"/>
      <c r="GJ149" s="237"/>
      <c r="GK149" s="237"/>
      <c r="GL149" s="237"/>
      <c r="GM149" s="237"/>
      <c r="GN149" s="237"/>
      <c r="GO149" s="237"/>
      <c r="GP149" s="237"/>
      <c r="GQ149" s="237"/>
      <c r="GR149" s="237"/>
      <c r="GS149" s="237"/>
      <c r="GT149" s="237"/>
      <c r="GU149" s="237"/>
      <c r="GV149" s="237"/>
      <c r="GW149" s="237"/>
      <c r="GX149" s="237"/>
      <c r="GY149" s="237"/>
      <c r="GZ149" s="237"/>
    </row>
    <row r="150" spans="7:208" s="5" customFormat="1">
      <c r="G150" s="525"/>
      <c r="H150" s="188"/>
      <c r="I150" s="188"/>
      <c r="J150" s="188"/>
      <c r="K150" s="166"/>
      <c r="L150" s="532"/>
      <c r="M150" s="492"/>
      <c r="N150" s="492"/>
      <c r="O150" s="492"/>
      <c r="P150" s="492"/>
      <c r="Q150" s="492"/>
      <c r="R150" s="492"/>
      <c r="S150" s="492"/>
      <c r="T150" s="492"/>
      <c r="U150" s="492"/>
      <c r="V150" s="492"/>
      <c r="W150" s="492"/>
      <c r="X150" s="492"/>
      <c r="Y150" s="492"/>
      <c r="Z150" s="492"/>
      <c r="AA150" s="492"/>
      <c r="AB150" s="492"/>
      <c r="AC150" s="492"/>
      <c r="AD150" s="492"/>
      <c r="AE150" s="492"/>
      <c r="AF150" s="492"/>
      <c r="AG150" s="492"/>
      <c r="AH150" s="492"/>
      <c r="AI150" s="492"/>
      <c r="AJ150" s="492"/>
      <c r="AK150" s="492"/>
      <c r="AL150" s="590"/>
      <c r="AM150" s="237"/>
      <c r="AN150" s="237"/>
      <c r="AO150" s="237"/>
      <c r="AP150" s="237"/>
      <c r="AQ150" s="237"/>
      <c r="AR150" s="237"/>
      <c r="AS150" s="237"/>
      <c r="AT150" s="237"/>
      <c r="AU150" s="237"/>
      <c r="AV150" s="237"/>
      <c r="AW150" s="237"/>
      <c r="AX150" s="237"/>
      <c r="AY150" s="237"/>
      <c r="AZ150" s="237"/>
      <c r="BA150" s="237"/>
      <c r="BB150" s="237"/>
      <c r="BC150" s="237"/>
      <c r="BD150" s="237"/>
      <c r="BE150" s="237"/>
      <c r="BF150" s="237"/>
      <c r="BG150" s="237"/>
      <c r="BH150" s="237"/>
      <c r="BI150" s="237"/>
      <c r="BJ150" s="237"/>
      <c r="BK150" s="237"/>
      <c r="BL150" s="237"/>
      <c r="BM150" s="237"/>
      <c r="BN150" s="237"/>
      <c r="BO150" s="237"/>
      <c r="BP150" s="237"/>
      <c r="BQ150" s="237"/>
      <c r="BR150" s="237"/>
      <c r="BS150" s="237"/>
      <c r="BT150" s="237"/>
      <c r="BU150" s="237"/>
      <c r="BV150" s="237"/>
      <c r="BW150" s="237"/>
      <c r="BX150" s="237"/>
      <c r="BY150" s="237"/>
      <c r="BZ150" s="237"/>
      <c r="CA150" s="237"/>
      <c r="CB150" s="237"/>
      <c r="CC150" s="237"/>
      <c r="CD150" s="237"/>
      <c r="CE150" s="237"/>
      <c r="CF150" s="237"/>
      <c r="CG150" s="237"/>
      <c r="CH150" s="237"/>
      <c r="CI150" s="237"/>
      <c r="CJ150" s="237"/>
      <c r="CK150" s="237"/>
      <c r="CL150" s="237"/>
      <c r="CM150" s="237"/>
      <c r="CN150" s="237"/>
      <c r="CO150" s="237"/>
      <c r="CP150" s="237"/>
      <c r="CQ150" s="237"/>
      <c r="CR150" s="237"/>
      <c r="CS150" s="237"/>
      <c r="CT150" s="237"/>
      <c r="CU150" s="237"/>
      <c r="CV150" s="237"/>
      <c r="CW150" s="237"/>
      <c r="CX150" s="237"/>
      <c r="CY150" s="237"/>
      <c r="CZ150" s="237"/>
      <c r="DA150" s="237"/>
      <c r="DB150" s="237"/>
      <c r="DC150" s="237"/>
      <c r="DD150" s="237"/>
      <c r="DE150" s="237"/>
      <c r="DF150" s="237"/>
      <c r="DG150" s="237"/>
      <c r="DH150" s="237"/>
      <c r="DI150" s="237"/>
      <c r="DJ150" s="237"/>
      <c r="DK150" s="237"/>
      <c r="DL150" s="237"/>
      <c r="DM150" s="237"/>
      <c r="DN150" s="237"/>
      <c r="DO150" s="237"/>
      <c r="DP150" s="237"/>
      <c r="DQ150" s="237"/>
      <c r="DR150" s="237"/>
      <c r="DS150" s="237"/>
      <c r="DT150" s="237"/>
      <c r="DU150" s="237"/>
      <c r="DV150" s="237"/>
      <c r="DW150" s="237"/>
      <c r="DX150" s="237"/>
      <c r="DY150" s="237"/>
      <c r="DZ150" s="237"/>
      <c r="EA150" s="237"/>
      <c r="EB150" s="237"/>
      <c r="EC150" s="237"/>
      <c r="ED150" s="237"/>
      <c r="EE150" s="237"/>
      <c r="EF150" s="237"/>
      <c r="EG150" s="237"/>
      <c r="EH150" s="237"/>
      <c r="EI150" s="237"/>
      <c r="EJ150" s="237"/>
      <c r="EK150" s="237"/>
      <c r="EL150" s="237"/>
      <c r="EM150" s="237"/>
      <c r="EN150" s="237"/>
      <c r="EO150" s="237"/>
      <c r="EP150" s="237"/>
      <c r="EQ150" s="237"/>
      <c r="ER150" s="237"/>
      <c r="ES150" s="237"/>
      <c r="ET150" s="237"/>
      <c r="EU150" s="237"/>
      <c r="EV150" s="237"/>
      <c r="EW150" s="237"/>
      <c r="EX150" s="237"/>
      <c r="EY150" s="237"/>
      <c r="EZ150" s="237"/>
      <c r="FA150" s="237"/>
      <c r="FB150" s="237"/>
      <c r="FC150" s="237"/>
      <c r="FD150" s="237"/>
      <c r="FE150" s="237"/>
      <c r="FF150" s="237"/>
      <c r="FG150" s="237"/>
      <c r="FH150" s="237"/>
      <c r="FI150" s="237"/>
      <c r="FJ150" s="237"/>
      <c r="FK150" s="237"/>
      <c r="FL150" s="237"/>
      <c r="FM150" s="237"/>
      <c r="FN150" s="237"/>
      <c r="FO150" s="237"/>
      <c r="FP150" s="237"/>
      <c r="FQ150" s="237"/>
      <c r="FR150" s="237"/>
      <c r="FS150" s="237"/>
      <c r="FT150" s="237"/>
      <c r="FU150" s="237"/>
      <c r="FV150" s="237"/>
      <c r="FW150" s="237"/>
      <c r="FX150" s="237"/>
      <c r="FY150" s="237"/>
      <c r="FZ150" s="237"/>
      <c r="GA150" s="237"/>
      <c r="GB150" s="237"/>
      <c r="GC150" s="237"/>
      <c r="GD150" s="237"/>
      <c r="GE150" s="237"/>
      <c r="GF150" s="237"/>
      <c r="GG150" s="237"/>
      <c r="GH150" s="237"/>
      <c r="GI150" s="237"/>
      <c r="GJ150" s="237"/>
      <c r="GK150" s="237"/>
      <c r="GL150" s="237"/>
      <c r="GM150" s="237"/>
      <c r="GN150" s="237"/>
      <c r="GO150" s="237"/>
      <c r="GP150" s="237"/>
      <c r="GQ150" s="237"/>
      <c r="GR150" s="237"/>
      <c r="GS150" s="237"/>
      <c r="GT150" s="237"/>
      <c r="GU150" s="237"/>
      <c r="GV150" s="237"/>
      <c r="GW150" s="237"/>
      <c r="GX150" s="237"/>
      <c r="GY150" s="237"/>
      <c r="GZ150" s="237"/>
    </row>
    <row r="151" spans="7:208" s="5" customFormat="1">
      <c r="G151" s="563" t="s">
        <v>713</v>
      </c>
      <c r="H151" s="175"/>
      <c r="I151" s="175"/>
      <c r="J151" s="175"/>
      <c r="K151" s="169"/>
      <c r="L151" s="597">
        <v>0</v>
      </c>
      <c r="M151" s="614">
        <v>0</v>
      </c>
      <c r="N151" s="614">
        <v>0</v>
      </c>
      <c r="O151" s="614">
        <v>0</v>
      </c>
      <c r="P151" s="614">
        <v>0</v>
      </c>
      <c r="Q151" s="614">
        <v>0</v>
      </c>
      <c r="R151" s="614">
        <v>0</v>
      </c>
      <c r="S151" s="614">
        <v>0</v>
      </c>
      <c r="T151" s="614">
        <v>0</v>
      </c>
      <c r="U151" s="614">
        <v>0</v>
      </c>
      <c r="V151" s="614">
        <v>1674178026.8925834</v>
      </c>
      <c r="W151" s="614">
        <v>1642042585.8408542</v>
      </c>
      <c r="X151" s="614">
        <v>1651507783.6377847</v>
      </c>
      <c r="Y151" s="614">
        <v>1686498346.8100948</v>
      </c>
      <c r="Z151" s="614">
        <v>1726293404.3334632</v>
      </c>
      <c r="AA151" s="614">
        <v>1790664716.3915629</v>
      </c>
      <c r="AB151" s="614">
        <v>1854371755.6127119</v>
      </c>
      <c r="AC151" s="614">
        <v>1948825605.8381271</v>
      </c>
      <c r="AD151" s="614">
        <v>2041467411.8909397</v>
      </c>
      <c r="AE151" s="614">
        <v>2129446905.1593881</v>
      </c>
      <c r="AF151" s="614">
        <v>2209180992.9176903</v>
      </c>
      <c r="AG151" s="614">
        <v>2305527869.5259438</v>
      </c>
      <c r="AH151" s="614">
        <v>2420040754.3441939</v>
      </c>
      <c r="AI151" s="614">
        <v>2512120471.1475015</v>
      </c>
      <c r="AJ151" s="614">
        <v>2529515141.1948013</v>
      </c>
      <c r="AK151" s="614">
        <v>2594979110.8377957</v>
      </c>
      <c r="AL151" s="615">
        <v>2706304673.3576264</v>
      </c>
      <c r="AM151" s="237"/>
      <c r="AN151" s="237"/>
      <c r="AO151" s="237"/>
      <c r="AP151" s="237"/>
      <c r="AQ151" s="237"/>
      <c r="AR151" s="237"/>
      <c r="AS151" s="237"/>
      <c r="AT151" s="237"/>
      <c r="AU151" s="237"/>
      <c r="AV151" s="237"/>
      <c r="AW151" s="237"/>
      <c r="AX151" s="237"/>
      <c r="AY151" s="237"/>
      <c r="AZ151" s="237"/>
      <c r="BA151" s="237"/>
      <c r="BB151" s="237"/>
      <c r="BC151" s="237"/>
      <c r="BD151" s="237"/>
      <c r="BE151" s="237"/>
      <c r="BF151" s="237"/>
      <c r="BG151" s="237"/>
      <c r="BH151" s="237"/>
      <c r="BI151" s="237"/>
      <c r="BJ151" s="237"/>
      <c r="BK151" s="237"/>
      <c r="BL151" s="237"/>
      <c r="BM151" s="237"/>
      <c r="BN151" s="237"/>
      <c r="BO151" s="237"/>
      <c r="BP151" s="237"/>
      <c r="BQ151" s="237"/>
      <c r="BR151" s="237"/>
      <c r="BS151" s="237"/>
      <c r="BT151" s="237"/>
      <c r="BU151" s="237"/>
      <c r="BV151" s="237"/>
      <c r="BW151" s="237"/>
      <c r="BX151" s="237"/>
      <c r="BY151" s="237"/>
      <c r="BZ151" s="237"/>
      <c r="CA151" s="237"/>
      <c r="CB151" s="237"/>
      <c r="CC151" s="237"/>
      <c r="CD151" s="237"/>
      <c r="CE151" s="237"/>
      <c r="CF151" s="237"/>
      <c r="CG151" s="237"/>
      <c r="CH151" s="237"/>
      <c r="CI151" s="237"/>
      <c r="CJ151" s="237"/>
      <c r="CK151" s="237"/>
      <c r="CL151" s="237"/>
      <c r="CM151" s="237"/>
      <c r="CN151" s="237"/>
      <c r="CO151" s="237"/>
      <c r="CP151" s="237"/>
      <c r="CQ151" s="237"/>
      <c r="CR151" s="237"/>
      <c r="CS151" s="237"/>
      <c r="CT151" s="237"/>
      <c r="CU151" s="237"/>
      <c r="CV151" s="237"/>
      <c r="CW151" s="237"/>
      <c r="CX151" s="237"/>
      <c r="CY151" s="237"/>
      <c r="CZ151" s="237"/>
      <c r="DA151" s="237"/>
      <c r="DB151" s="237"/>
      <c r="DC151" s="237"/>
      <c r="DD151" s="237"/>
      <c r="DE151" s="237"/>
      <c r="DF151" s="237"/>
      <c r="DG151" s="237"/>
      <c r="DH151" s="237"/>
      <c r="DI151" s="237"/>
      <c r="DJ151" s="237"/>
      <c r="DK151" s="237"/>
      <c r="DL151" s="237"/>
      <c r="DM151" s="237"/>
      <c r="DN151" s="237"/>
      <c r="DO151" s="237"/>
      <c r="DP151" s="237"/>
      <c r="DQ151" s="237"/>
      <c r="DR151" s="237"/>
      <c r="DS151" s="237"/>
      <c r="DT151" s="237"/>
      <c r="DU151" s="237"/>
      <c r="DV151" s="237"/>
      <c r="DW151" s="237"/>
      <c r="DX151" s="237"/>
      <c r="DY151" s="237"/>
      <c r="DZ151" s="237"/>
      <c r="EA151" s="237"/>
      <c r="EB151" s="237"/>
      <c r="EC151" s="237"/>
      <c r="ED151" s="237"/>
      <c r="EE151" s="237"/>
      <c r="EF151" s="237"/>
      <c r="EG151" s="237"/>
      <c r="EH151" s="237"/>
      <c r="EI151" s="237"/>
      <c r="EJ151" s="237"/>
      <c r="EK151" s="237"/>
      <c r="EL151" s="237"/>
      <c r="EM151" s="237"/>
      <c r="EN151" s="237"/>
      <c r="EO151" s="237"/>
      <c r="EP151" s="237"/>
      <c r="EQ151" s="237"/>
      <c r="ER151" s="237"/>
      <c r="ES151" s="237"/>
      <c r="ET151" s="237"/>
      <c r="EU151" s="237"/>
      <c r="EV151" s="237"/>
      <c r="EW151" s="237"/>
      <c r="EX151" s="237"/>
      <c r="EY151" s="237"/>
      <c r="EZ151" s="237"/>
      <c r="FA151" s="237"/>
      <c r="FB151" s="237"/>
      <c r="FC151" s="237"/>
      <c r="FD151" s="237"/>
      <c r="FE151" s="237"/>
      <c r="FF151" s="237"/>
      <c r="FG151" s="237"/>
      <c r="FH151" s="237"/>
      <c r="FI151" s="237"/>
      <c r="FJ151" s="237"/>
      <c r="FK151" s="237"/>
      <c r="FL151" s="237"/>
      <c r="FM151" s="237"/>
      <c r="FN151" s="237"/>
      <c r="FO151" s="237"/>
      <c r="FP151" s="237"/>
      <c r="FQ151" s="237"/>
      <c r="FR151" s="237"/>
      <c r="FS151" s="237"/>
      <c r="FT151" s="237"/>
      <c r="FU151" s="237"/>
      <c r="FV151" s="237"/>
      <c r="FW151" s="237"/>
      <c r="FX151" s="237"/>
      <c r="FY151" s="237"/>
      <c r="FZ151" s="237"/>
      <c r="GA151" s="237"/>
      <c r="GB151" s="237"/>
      <c r="GC151" s="237"/>
      <c r="GD151" s="237"/>
      <c r="GE151" s="237"/>
      <c r="GF151" s="237"/>
      <c r="GG151" s="237"/>
      <c r="GH151" s="237"/>
      <c r="GI151" s="237"/>
      <c r="GJ151" s="237"/>
      <c r="GK151" s="237"/>
      <c r="GL151" s="237"/>
      <c r="GM151" s="237"/>
      <c r="GN151" s="237"/>
      <c r="GO151" s="237"/>
      <c r="GP151" s="237"/>
      <c r="GQ151" s="237"/>
      <c r="GR151" s="237"/>
      <c r="GS151" s="237"/>
      <c r="GT151" s="237"/>
      <c r="GU151" s="237"/>
      <c r="GV151" s="237"/>
      <c r="GW151" s="237"/>
      <c r="GX151" s="237"/>
      <c r="GY151" s="237"/>
      <c r="GZ151" s="237"/>
    </row>
    <row r="152" spans="7:208" s="5" customFormat="1">
      <c r="G152" s="525"/>
      <c r="H152" s="188"/>
      <c r="I152" s="188"/>
      <c r="J152" s="188"/>
      <c r="K152" s="20"/>
      <c r="L152" s="532"/>
      <c r="M152" s="492"/>
      <c r="N152" s="492"/>
      <c r="O152" s="492"/>
      <c r="P152" s="492"/>
      <c r="Q152" s="492"/>
      <c r="R152" s="492"/>
      <c r="S152" s="492"/>
      <c r="T152" s="492"/>
      <c r="U152" s="492"/>
      <c r="V152" s="492"/>
      <c r="W152" s="492"/>
      <c r="X152" s="492"/>
      <c r="Y152" s="492"/>
      <c r="Z152" s="492"/>
      <c r="AA152" s="492"/>
      <c r="AB152" s="492"/>
      <c r="AC152" s="492"/>
      <c r="AD152" s="492"/>
      <c r="AE152" s="492"/>
      <c r="AF152" s="492"/>
      <c r="AG152" s="492"/>
      <c r="AH152" s="492"/>
      <c r="AI152" s="492"/>
      <c r="AJ152" s="492"/>
      <c r="AK152" s="492"/>
      <c r="AL152" s="590"/>
      <c r="AM152" s="237"/>
      <c r="AN152" s="237"/>
      <c r="AO152" s="237"/>
      <c r="AP152" s="237"/>
      <c r="AQ152" s="237"/>
      <c r="AR152" s="237"/>
      <c r="AS152" s="237"/>
      <c r="AT152" s="237"/>
      <c r="AU152" s="237"/>
      <c r="AV152" s="237"/>
      <c r="AW152" s="237"/>
      <c r="AX152" s="237"/>
      <c r="AY152" s="237"/>
      <c r="AZ152" s="237"/>
      <c r="BA152" s="237"/>
      <c r="BB152" s="237"/>
      <c r="BC152" s="237"/>
      <c r="BD152" s="237"/>
      <c r="BE152" s="237"/>
      <c r="BF152" s="237"/>
      <c r="BG152" s="237"/>
      <c r="BH152" s="237"/>
      <c r="BI152" s="237"/>
      <c r="BJ152" s="237"/>
      <c r="BK152" s="237"/>
      <c r="BL152" s="237"/>
      <c r="BM152" s="237"/>
      <c r="BN152" s="237"/>
      <c r="BO152" s="237"/>
      <c r="BP152" s="237"/>
      <c r="BQ152" s="237"/>
      <c r="BR152" s="237"/>
      <c r="BS152" s="237"/>
      <c r="BT152" s="237"/>
      <c r="BU152" s="237"/>
      <c r="BV152" s="237"/>
      <c r="BW152" s="237"/>
      <c r="BX152" s="237"/>
      <c r="BY152" s="237"/>
      <c r="BZ152" s="237"/>
      <c r="CA152" s="237"/>
      <c r="CB152" s="237"/>
      <c r="CC152" s="237"/>
      <c r="CD152" s="237"/>
      <c r="CE152" s="237"/>
      <c r="CF152" s="237"/>
      <c r="CG152" s="237"/>
      <c r="CH152" s="237"/>
      <c r="CI152" s="237"/>
      <c r="CJ152" s="237"/>
      <c r="CK152" s="237"/>
      <c r="CL152" s="237"/>
      <c r="CM152" s="237"/>
      <c r="CN152" s="237"/>
      <c r="CO152" s="237"/>
      <c r="CP152" s="237"/>
      <c r="CQ152" s="237"/>
      <c r="CR152" s="237"/>
      <c r="CS152" s="237"/>
      <c r="CT152" s="237"/>
      <c r="CU152" s="237"/>
      <c r="CV152" s="237"/>
      <c r="CW152" s="237"/>
      <c r="CX152" s="237"/>
      <c r="CY152" s="237"/>
      <c r="CZ152" s="237"/>
      <c r="DA152" s="237"/>
      <c r="DB152" s="237"/>
      <c r="DC152" s="237"/>
      <c r="DD152" s="237"/>
      <c r="DE152" s="237"/>
      <c r="DF152" s="237"/>
      <c r="DG152" s="237"/>
      <c r="DH152" s="237"/>
      <c r="DI152" s="237"/>
      <c r="DJ152" s="237"/>
      <c r="DK152" s="237"/>
      <c r="DL152" s="237"/>
      <c r="DM152" s="237"/>
      <c r="DN152" s="237"/>
      <c r="DO152" s="237"/>
      <c r="DP152" s="237"/>
      <c r="DQ152" s="237"/>
      <c r="DR152" s="237"/>
      <c r="DS152" s="237"/>
      <c r="DT152" s="237"/>
      <c r="DU152" s="237"/>
      <c r="DV152" s="237"/>
      <c r="DW152" s="237"/>
      <c r="DX152" s="237"/>
      <c r="DY152" s="237"/>
      <c r="DZ152" s="237"/>
      <c r="EA152" s="237"/>
      <c r="EB152" s="237"/>
      <c r="EC152" s="237"/>
      <c r="ED152" s="237"/>
      <c r="EE152" s="237"/>
      <c r="EF152" s="237"/>
      <c r="EG152" s="237"/>
      <c r="EH152" s="237"/>
      <c r="EI152" s="237"/>
      <c r="EJ152" s="237"/>
      <c r="EK152" s="237"/>
      <c r="EL152" s="237"/>
      <c r="EM152" s="237"/>
      <c r="EN152" s="237"/>
      <c r="EO152" s="237"/>
      <c r="EP152" s="237"/>
      <c r="EQ152" s="237"/>
      <c r="ER152" s="237"/>
      <c r="ES152" s="237"/>
      <c r="ET152" s="237"/>
      <c r="EU152" s="237"/>
      <c r="EV152" s="237"/>
      <c r="EW152" s="237"/>
      <c r="EX152" s="237"/>
      <c r="EY152" s="237"/>
      <c r="EZ152" s="237"/>
      <c r="FA152" s="237"/>
      <c r="FB152" s="237"/>
      <c r="FC152" s="237"/>
      <c r="FD152" s="237"/>
      <c r="FE152" s="237"/>
      <c r="FF152" s="237"/>
      <c r="FG152" s="237"/>
      <c r="FH152" s="237"/>
      <c r="FI152" s="237"/>
      <c r="FJ152" s="237"/>
      <c r="FK152" s="237"/>
      <c r="FL152" s="237"/>
      <c r="FM152" s="237"/>
      <c r="FN152" s="237"/>
      <c r="FO152" s="237"/>
      <c r="FP152" s="237"/>
      <c r="FQ152" s="237"/>
      <c r="FR152" s="237"/>
      <c r="FS152" s="237"/>
      <c r="FT152" s="237"/>
      <c r="FU152" s="237"/>
      <c r="FV152" s="237"/>
      <c r="FW152" s="237"/>
      <c r="FX152" s="237"/>
      <c r="FY152" s="237"/>
      <c r="FZ152" s="237"/>
      <c r="GA152" s="237"/>
      <c r="GB152" s="237"/>
      <c r="GC152" s="237"/>
      <c r="GD152" s="237"/>
      <c r="GE152" s="237"/>
      <c r="GF152" s="237"/>
      <c r="GG152" s="237"/>
      <c r="GH152" s="237"/>
      <c r="GI152" s="237"/>
      <c r="GJ152" s="237"/>
      <c r="GK152" s="237"/>
      <c r="GL152" s="237"/>
      <c r="GM152" s="237"/>
      <c r="GN152" s="237"/>
      <c r="GO152" s="237"/>
      <c r="GP152" s="237"/>
      <c r="GQ152" s="237"/>
      <c r="GR152" s="237"/>
      <c r="GS152" s="237"/>
      <c r="GT152" s="237"/>
      <c r="GU152" s="237"/>
      <c r="GV152" s="237"/>
      <c r="GW152" s="237"/>
      <c r="GX152" s="237"/>
      <c r="GY152" s="237"/>
      <c r="GZ152" s="237"/>
    </row>
    <row r="153" spans="7:208" s="5" customFormat="1">
      <c r="G153" s="525" t="s">
        <v>715</v>
      </c>
      <c r="H153" s="188"/>
      <c r="I153" s="188"/>
      <c r="J153" s="188"/>
      <c r="K153" s="20"/>
      <c r="L153" s="532"/>
      <c r="M153" s="492"/>
      <c r="N153" s="492"/>
      <c r="O153" s="492"/>
      <c r="P153" s="492"/>
      <c r="Q153" s="492"/>
      <c r="R153" s="492"/>
      <c r="S153" s="492"/>
      <c r="T153" s="492"/>
      <c r="U153" s="492"/>
      <c r="V153" s="492"/>
      <c r="W153" s="492"/>
      <c r="X153" s="492"/>
      <c r="Y153" s="492"/>
      <c r="Z153" s="492"/>
      <c r="AA153" s="492"/>
      <c r="AB153" s="492"/>
      <c r="AC153" s="492"/>
      <c r="AD153" s="492"/>
      <c r="AE153" s="492"/>
      <c r="AF153" s="492"/>
      <c r="AG153" s="492"/>
      <c r="AH153" s="492"/>
      <c r="AI153" s="492"/>
      <c r="AJ153" s="492"/>
      <c r="AK153" s="492"/>
      <c r="AL153" s="590"/>
      <c r="AM153" s="237"/>
      <c r="AN153" s="237"/>
      <c r="AO153" s="237"/>
      <c r="AP153" s="237"/>
      <c r="AQ153" s="237"/>
      <c r="AR153" s="237"/>
      <c r="AS153" s="237"/>
      <c r="AT153" s="237"/>
      <c r="AU153" s="237"/>
      <c r="AV153" s="237"/>
      <c r="AW153" s="237"/>
      <c r="AX153" s="237"/>
      <c r="AY153" s="237"/>
      <c r="AZ153" s="237"/>
      <c r="BA153" s="237"/>
      <c r="BB153" s="237"/>
      <c r="BC153" s="237"/>
      <c r="BD153" s="237"/>
      <c r="BE153" s="237"/>
      <c r="BF153" s="237"/>
      <c r="BG153" s="237"/>
      <c r="BH153" s="237"/>
      <c r="BI153" s="237"/>
      <c r="BJ153" s="237"/>
      <c r="BK153" s="237"/>
      <c r="BL153" s="237"/>
      <c r="BM153" s="237"/>
      <c r="BN153" s="237"/>
      <c r="BO153" s="237"/>
      <c r="BP153" s="237"/>
      <c r="BQ153" s="237"/>
      <c r="BR153" s="237"/>
      <c r="BS153" s="237"/>
      <c r="BT153" s="237"/>
      <c r="BU153" s="237"/>
      <c r="BV153" s="237"/>
      <c r="BW153" s="237"/>
      <c r="BX153" s="237"/>
      <c r="BY153" s="237"/>
      <c r="BZ153" s="237"/>
      <c r="CA153" s="237"/>
      <c r="CB153" s="237"/>
      <c r="CC153" s="237"/>
      <c r="CD153" s="237"/>
      <c r="CE153" s="237"/>
      <c r="CF153" s="237"/>
      <c r="CG153" s="237"/>
      <c r="CH153" s="237"/>
      <c r="CI153" s="237"/>
      <c r="CJ153" s="237"/>
      <c r="CK153" s="237"/>
      <c r="CL153" s="237"/>
      <c r="CM153" s="237"/>
      <c r="CN153" s="237"/>
      <c r="CO153" s="237"/>
      <c r="CP153" s="237"/>
      <c r="CQ153" s="237"/>
      <c r="CR153" s="237"/>
      <c r="CS153" s="237"/>
      <c r="CT153" s="237"/>
      <c r="CU153" s="237"/>
      <c r="CV153" s="237"/>
      <c r="CW153" s="237"/>
      <c r="CX153" s="237"/>
      <c r="CY153" s="237"/>
      <c r="CZ153" s="237"/>
      <c r="DA153" s="237"/>
      <c r="DB153" s="237"/>
      <c r="DC153" s="237"/>
      <c r="DD153" s="237"/>
      <c r="DE153" s="237"/>
      <c r="DF153" s="237"/>
      <c r="DG153" s="237"/>
      <c r="DH153" s="237"/>
      <c r="DI153" s="237"/>
      <c r="DJ153" s="237"/>
      <c r="DK153" s="237"/>
      <c r="DL153" s="237"/>
      <c r="DM153" s="237"/>
      <c r="DN153" s="237"/>
      <c r="DO153" s="237"/>
      <c r="DP153" s="237"/>
      <c r="DQ153" s="237"/>
      <c r="DR153" s="237"/>
      <c r="DS153" s="237"/>
      <c r="DT153" s="237"/>
      <c r="DU153" s="237"/>
      <c r="DV153" s="237"/>
      <c r="DW153" s="237"/>
      <c r="DX153" s="237"/>
      <c r="DY153" s="237"/>
      <c r="DZ153" s="237"/>
      <c r="EA153" s="237"/>
      <c r="EB153" s="237"/>
      <c r="EC153" s="237"/>
      <c r="ED153" s="237"/>
      <c r="EE153" s="237"/>
      <c r="EF153" s="237"/>
      <c r="EG153" s="237"/>
      <c r="EH153" s="237"/>
      <c r="EI153" s="237"/>
      <c r="EJ153" s="237"/>
      <c r="EK153" s="237"/>
      <c r="EL153" s="237"/>
      <c r="EM153" s="237"/>
      <c r="EN153" s="237"/>
      <c r="EO153" s="237"/>
      <c r="EP153" s="237"/>
      <c r="EQ153" s="237"/>
      <c r="ER153" s="237"/>
      <c r="ES153" s="237"/>
      <c r="ET153" s="237"/>
      <c r="EU153" s="237"/>
      <c r="EV153" s="237"/>
      <c r="EW153" s="237"/>
      <c r="EX153" s="237"/>
      <c r="EY153" s="237"/>
      <c r="EZ153" s="237"/>
      <c r="FA153" s="237"/>
      <c r="FB153" s="237"/>
      <c r="FC153" s="237"/>
      <c r="FD153" s="237"/>
      <c r="FE153" s="237"/>
      <c r="FF153" s="237"/>
      <c r="FG153" s="237"/>
      <c r="FH153" s="237"/>
      <c r="FI153" s="237"/>
      <c r="FJ153" s="237"/>
      <c r="FK153" s="237"/>
      <c r="FL153" s="237"/>
      <c r="FM153" s="237"/>
      <c r="FN153" s="237"/>
      <c r="FO153" s="237"/>
      <c r="FP153" s="237"/>
      <c r="FQ153" s="237"/>
      <c r="FR153" s="237"/>
      <c r="FS153" s="237"/>
      <c r="FT153" s="237"/>
      <c r="FU153" s="237"/>
      <c r="FV153" s="237"/>
      <c r="FW153" s="237"/>
      <c r="FX153" s="237"/>
      <c r="FY153" s="237"/>
      <c r="FZ153" s="237"/>
      <c r="GA153" s="237"/>
      <c r="GB153" s="237"/>
      <c r="GC153" s="237"/>
      <c r="GD153" s="237"/>
      <c r="GE153" s="237"/>
      <c r="GF153" s="237"/>
      <c r="GG153" s="237"/>
      <c r="GH153" s="237"/>
      <c r="GI153" s="237"/>
      <c r="GJ153" s="237"/>
      <c r="GK153" s="237"/>
      <c r="GL153" s="237"/>
      <c r="GM153" s="237"/>
      <c r="GN153" s="237"/>
      <c r="GO153" s="237"/>
      <c r="GP153" s="237"/>
      <c r="GQ153" s="237"/>
      <c r="GR153" s="237"/>
      <c r="GS153" s="237"/>
      <c r="GT153" s="237"/>
      <c r="GU153" s="237"/>
      <c r="GV153" s="237"/>
      <c r="GW153" s="237"/>
      <c r="GX153" s="237"/>
      <c r="GY153" s="237"/>
      <c r="GZ153" s="237"/>
    </row>
    <row r="154" spans="7:208" s="5" customFormat="1">
      <c r="G154" s="525"/>
      <c r="H154" s="20" t="s">
        <v>1709</v>
      </c>
      <c r="I154" s="20"/>
      <c r="J154" s="20"/>
      <c r="K154" s="20"/>
      <c r="L154" s="532">
        <v>0</v>
      </c>
      <c r="M154" s="492">
        <v>0</v>
      </c>
      <c r="N154" s="492">
        <v>0</v>
      </c>
      <c r="O154" s="492">
        <v>0</v>
      </c>
      <c r="P154" s="492">
        <v>0</v>
      </c>
      <c r="Q154" s="492">
        <v>0</v>
      </c>
      <c r="R154" s="492">
        <v>0</v>
      </c>
      <c r="S154" s="492">
        <v>0</v>
      </c>
      <c r="T154" s="492">
        <v>0</v>
      </c>
      <c r="U154" s="492">
        <v>0</v>
      </c>
      <c r="V154" s="492">
        <v>39697424</v>
      </c>
      <c r="W154" s="492">
        <v>36505276</v>
      </c>
      <c r="X154" s="492">
        <v>31961368.000000004</v>
      </c>
      <c r="Y154" s="492">
        <v>26481200.000000004</v>
      </c>
      <c r="Z154" s="492">
        <v>19734311</v>
      </c>
      <c r="AA154" s="492">
        <v>13081325.000000002</v>
      </c>
      <c r="AB154" s="492">
        <v>10287780</v>
      </c>
      <c r="AC154" s="492">
        <v>7554898.0000000009</v>
      </c>
      <c r="AD154" s="492">
        <v>3007666.0000000005</v>
      </c>
      <c r="AE154" s="492">
        <v>564249</v>
      </c>
      <c r="AF154" s="492">
        <v>36010</v>
      </c>
      <c r="AG154" s="492">
        <v>21052.000000000004</v>
      </c>
      <c r="AH154" s="492">
        <v>0</v>
      </c>
      <c r="AI154" s="492">
        <v>0</v>
      </c>
      <c r="AJ154" s="492">
        <v>0</v>
      </c>
      <c r="AK154" s="492">
        <v>0</v>
      </c>
      <c r="AL154" s="590">
        <v>0</v>
      </c>
      <c r="AM154" s="237"/>
      <c r="AN154" s="237"/>
      <c r="AO154" s="237"/>
      <c r="AP154" s="237"/>
      <c r="AQ154" s="237"/>
      <c r="AR154" s="237"/>
      <c r="AS154" s="237"/>
      <c r="AT154" s="237"/>
      <c r="AU154" s="237"/>
      <c r="AV154" s="237"/>
      <c r="AW154" s="237"/>
      <c r="AX154" s="237"/>
      <c r="AY154" s="237"/>
      <c r="AZ154" s="237"/>
      <c r="BA154" s="237"/>
      <c r="BB154" s="237"/>
      <c r="BC154" s="237"/>
      <c r="BD154" s="237"/>
      <c r="BE154" s="237"/>
      <c r="BF154" s="237"/>
      <c r="BG154" s="237"/>
      <c r="BH154" s="237"/>
      <c r="BI154" s="237"/>
      <c r="BJ154" s="237"/>
      <c r="BK154" s="237"/>
      <c r="BL154" s="237"/>
      <c r="BM154" s="237"/>
      <c r="BN154" s="237"/>
      <c r="BO154" s="237"/>
      <c r="BP154" s="237"/>
      <c r="BQ154" s="237"/>
      <c r="BR154" s="237"/>
      <c r="BS154" s="237"/>
      <c r="BT154" s="237"/>
      <c r="BU154" s="237"/>
      <c r="BV154" s="237"/>
      <c r="BW154" s="237"/>
      <c r="BX154" s="237"/>
      <c r="BY154" s="237"/>
      <c r="BZ154" s="237"/>
      <c r="CA154" s="237"/>
      <c r="CB154" s="237"/>
      <c r="CC154" s="237"/>
      <c r="CD154" s="237"/>
      <c r="CE154" s="237"/>
      <c r="CF154" s="237"/>
      <c r="CG154" s="237"/>
      <c r="CH154" s="237"/>
      <c r="CI154" s="237"/>
      <c r="CJ154" s="237"/>
      <c r="CK154" s="237"/>
      <c r="CL154" s="237"/>
      <c r="CM154" s="237"/>
      <c r="CN154" s="237"/>
      <c r="CO154" s="237"/>
      <c r="CP154" s="237"/>
      <c r="CQ154" s="237"/>
      <c r="CR154" s="237"/>
      <c r="CS154" s="237"/>
      <c r="CT154" s="237"/>
      <c r="CU154" s="237"/>
      <c r="CV154" s="237"/>
      <c r="CW154" s="237"/>
      <c r="CX154" s="237"/>
      <c r="CY154" s="237"/>
      <c r="CZ154" s="237"/>
      <c r="DA154" s="237"/>
      <c r="DB154" s="237"/>
      <c r="DC154" s="237"/>
      <c r="DD154" s="237"/>
      <c r="DE154" s="237"/>
      <c r="DF154" s="237"/>
      <c r="DG154" s="237"/>
      <c r="DH154" s="237"/>
      <c r="DI154" s="237"/>
      <c r="DJ154" s="237"/>
      <c r="DK154" s="237"/>
      <c r="DL154" s="237"/>
      <c r="DM154" s="237"/>
      <c r="DN154" s="237"/>
      <c r="DO154" s="237"/>
      <c r="DP154" s="237"/>
      <c r="DQ154" s="237"/>
      <c r="DR154" s="237"/>
      <c r="DS154" s="237"/>
      <c r="DT154" s="237"/>
      <c r="DU154" s="237"/>
      <c r="DV154" s="237"/>
      <c r="DW154" s="237"/>
      <c r="DX154" s="237"/>
      <c r="DY154" s="237"/>
      <c r="DZ154" s="237"/>
      <c r="EA154" s="237"/>
      <c r="EB154" s="237"/>
      <c r="EC154" s="237"/>
      <c r="ED154" s="237"/>
      <c r="EE154" s="237"/>
      <c r="EF154" s="237"/>
      <c r="EG154" s="237"/>
      <c r="EH154" s="237"/>
      <c r="EI154" s="237"/>
      <c r="EJ154" s="237"/>
      <c r="EK154" s="237"/>
      <c r="EL154" s="237"/>
      <c r="EM154" s="237"/>
      <c r="EN154" s="237"/>
      <c r="EO154" s="237"/>
      <c r="EP154" s="237"/>
      <c r="EQ154" s="237"/>
      <c r="ER154" s="237"/>
      <c r="ES154" s="237"/>
      <c r="ET154" s="237"/>
      <c r="EU154" s="237"/>
      <c r="EV154" s="237"/>
      <c r="EW154" s="237"/>
      <c r="EX154" s="237"/>
      <c r="EY154" s="237"/>
      <c r="EZ154" s="237"/>
      <c r="FA154" s="237"/>
      <c r="FB154" s="237"/>
      <c r="FC154" s="237"/>
      <c r="FD154" s="237"/>
      <c r="FE154" s="237"/>
      <c r="FF154" s="237"/>
      <c r="FG154" s="237"/>
      <c r="FH154" s="237"/>
      <c r="FI154" s="237"/>
      <c r="FJ154" s="237"/>
      <c r="FK154" s="237"/>
      <c r="FL154" s="237"/>
      <c r="FM154" s="237"/>
      <c r="FN154" s="237"/>
      <c r="FO154" s="237"/>
      <c r="FP154" s="237"/>
      <c r="FQ154" s="237"/>
      <c r="FR154" s="237"/>
      <c r="FS154" s="237"/>
      <c r="FT154" s="237"/>
      <c r="FU154" s="237"/>
      <c r="FV154" s="237"/>
      <c r="FW154" s="237"/>
      <c r="FX154" s="237"/>
      <c r="FY154" s="237"/>
      <c r="FZ154" s="237"/>
      <c r="GA154" s="237"/>
      <c r="GB154" s="237"/>
      <c r="GC154" s="237"/>
      <c r="GD154" s="237"/>
      <c r="GE154" s="237"/>
      <c r="GF154" s="237"/>
      <c r="GG154" s="237"/>
      <c r="GH154" s="237"/>
      <c r="GI154" s="237"/>
      <c r="GJ154" s="237"/>
      <c r="GK154" s="237"/>
      <c r="GL154" s="237"/>
      <c r="GM154" s="237"/>
      <c r="GN154" s="237"/>
      <c r="GO154" s="237"/>
      <c r="GP154" s="237"/>
      <c r="GQ154" s="237"/>
      <c r="GR154" s="237"/>
      <c r="GS154" s="237"/>
      <c r="GT154" s="237"/>
      <c r="GU154" s="237"/>
      <c r="GV154" s="237"/>
      <c r="GW154" s="237"/>
      <c r="GX154" s="237"/>
      <c r="GY154" s="237"/>
      <c r="GZ154" s="237"/>
    </row>
    <row r="155" spans="7:208" s="5" customFormat="1">
      <c r="G155" s="525"/>
      <c r="H155" s="20" t="s">
        <v>1710</v>
      </c>
      <c r="I155" s="20"/>
      <c r="J155" s="20"/>
      <c r="K155" s="20"/>
      <c r="L155" s="532">
        <v>0</v>
      </c>
      <c r="M155" s="492">
        <v>0</v>
      </c>
      <c r="N155" s="492">
        <v>0</v>
      </c>
      <c r="O155" s="492">
        <v>0</v>
      </c>
      <c r="P155" s="492">
        <v>0</v>
      </c>
      <c r="Q155" s="492">
        <v>0</v>
      </c>
      <c r="R155" s="492">
        <v>0</v>
      </c>
      <c r="S155" s="492">
        <v>0</v>
      </c>
      <c r="T155" s="492">
        <v>0</v>
      </c>
      <c r="U155" s="492">
        <v>0</v>
      </c>
      <c r="V155" s="492">
        <v>40393976.259999998</v>
      </c>
      <c r="W155" s="492">
        <v>23162001.259999998</v>
      </c>
      <c r="X155" s="492">
        <v>23322213.759999998</v>
      </c>
      <c r="Y155" s="492">
        <v>23272676.259999998</v>
      </c>
      <c r="Z155" s="492">
        <v>18825801.259999998</v>
      </c>
      <c r="AA155" s="492">
        <v>14358651.26</v>
      </c>
      <c r="AB155" s="492">
        <v>14340420</v>
      </c>
      <c r="AC155" s="492">
        <v>8378595</v>
      </c>
      <c r="AD155" s="492">
        <v>8519925</v>
      </c>
      <c r="AE155" s="492">
        <v>2487175</v>
      </c>
      <c r="AF155" s="492">
        <v>2488925</v>
      </c>
      <c r="AG155" s="492">
        <v>2487675</v>
      </c>
      <c r="AH155" s="492">
        <v>2488425</v>
      </c>
      <c r="AI155" s="492">
        <v>2485925</v>
      </c>
      <c r="AJ155" s="492">
        <v>2485175</v>
      </c>
      <c r="AK155" s="492">
        <v>2635925</v>
      </c>
      <c r="AL155" s="590">
        <v>2630425</v>
      </c>
      <c r="AM155" s="237"/>
      <c r="AN155" s="237"/>
      <c r="AO155" s="237"/>
      <c r="AP155" s="237"/>
      <c r="AQ155" s="237"/>
      <c r="AR155" s="237"/>
      <c r="AS155" s="237"/>
      <c r="AT155" s="237"/>
      <c r="AU155" s="237"/>
      <c r="AV155" s="237"/>
      <c r="AW155" s="237"/>
      <c r="AX155" s="237"/>
      <c r="AY155" s="237"/>
      <c r="AZ155" s="237"/>
      <c r="BA155" s="237"/>
      <c r="BB155" s="237"/>
      <c r="BC155" s="237"/>
      <c r="BD155" s="237"/>
      <c r="BE155" s="237"/>
      <c r="BF155" s="237"/>
      <c r="BG155" s="237"/>
      <c r="BH155" s="237"/>
      <c r="BI155" s="237"/>
      <c r="BJ155" s="237"/>
      <c r="BK155" s="237"/>
      <c r="BL155" s="237"/>
      <c r="BM155" s="237"/>
      <c r="BN155" s="237"/>
      <c r="BO155" s="237"/>
      <c r="BP155" s="237"/>
      <c r="BQ155" s="237"/>
      <c r="BR155" s="237"/>
      <c r="BS155" s="237"/>
      <c r="BT155" s="237"/>
      <c r="BU155" s="237"/>
      <c r="BV155" s="237"/>
      <c r="BW155" s="237"/>
      <c r="BX155" s="237"/>
      <c r="BY155" s="237"/>
      <c r="BZ155" s="237"/>
      <c r="CA155" s="237"/>
      <c r="CB155" s="237"/>
      <c r="CC155" s="237"/>
      <c r="CD155" s="237"/>
      <c r="CE155" s="237"/>
      <c r="CF155" s="237"/>
      <c r="CG155" s="237"/>
      <c r="CH155" s="237"/>
      <c r="CI155" s="237"/>
      <c r="CJ155" s="237"/>
      <c r="CK155" s="237"/>
      <c r="CL155" s="237"/>
      <c r="CM155" s="237"/>
      <c r="CN155" s="237"/>
      <c r="CO155" s="237"/>
      <c r="CP155" s="237"/>
      <c r="CQ155" s="237"/>
      <c r="CR155" s="237"/>
      <c r="CS155" s="237"/>
      <c r="CT155" s="237"/>
      <c r="CU155" s="237"/>
      <c r="CV155" s="237"/>
      <c r="CW155" s="237"/>
      <c r="CX155" s="237"/>
      <c r="CY155" s="237"/>
      <c r="CZ155" s="237"/>
      <c r="DA155" s="237"/>
      <c r="DB155" s="237"/>
      <c r="DC155" s="237"/>
      <c r="DD155" s="237"/>
      <c r="DE155" s="237"/>
      <c r="DF155" s="237"/>
      <c r="DG155" s="237"/>
      <c r="DH155" s="237"/>
      <c r="DI155" s="237"/>
      <c r="DJ155" s="237"/>
      <c r="DK155" s="237"/>
      <c r="DL155" s="237"/>
      <c r="DM155" s="237"/>
      <c r="DN155" s="237"/>
      <c r="DO155" s="237"/>
      <c r="DP155" s="237"/>
      <c r="DQ155" s="237"/>
      <c r="DR155" s="237"/>
      <c r="DS155" s="237"/>
      <c r="DT155" s="237"/>
      <c r="DU155" s="237"/>
      <c r="DV155" s="237"/>
      <c r="DW155" s="237"/>
      <c r="DX155" s="237"/>
      <c r="DY155" s="237"/>
      <c r="DZ155" s="237"/>
      <c r="EA155" s="237"/>
      <c r="EB155" s="237"/>
      <c r="EC155" s="237"/>
      <c r="ED155" s="237"/>
      <c r="EE155" s="237"/>
      <c r="EF155" s="237"/>
      <c r="EG155" s="237"/>
      <c r="EH155" s="237"/>
      <c r="EI155" s="237"/>
      <c r="EJ155" s="237"/>
      <c r="EK155" s="237"/>
      <c r="EL155" s="237"/>
      <c r="EM155" s="237"/>
      <c r="EN155" s="237"/>
      <c r="EO155" s="237"/>
      <c r="EP155" s="237"/>
      <c r="EQ155" s="237"/>
      <c r="ER155" s="237"/>
      <c r="ES155" s="237"/>
      <c r="ET155" s="237"/>
      <c r="EU155" s="237"/>
      <c r="EV155" s="237"/>
      <c r="EW155" s="237"/>
      <c r="EX155" s="237"/>
      <c r="EY155" s="237"/>
      <c r="EZ155" s="237"/>
      <c r="FA155" s="237"/>
      <c r="FB155" s="237"/>
      <c r="FC155" s="237"/>
      <c r="FD155" s="237"/>
      <c r="FE155" s="237"/>
      <c r="FF155" s="237"/>
      <c r="FG155" s="237"/>
      <c r="FH155" s="237"/>
      <c r="FI155" s="237"/>
      <c r="FJ155" s="237"/>
      <c r="FK155" s="237"/>
      <c r="FL155" s="237"/>
      <c r="FM155" s="237"/>
      <c r="FN155" s="237"/>
      <c r="FO155" s="237"/>
      <c r="FP155" s="237"/>
      <c r="FQ155" s="237"/>
      <c r="FR155" s="237"/>
      <c r="FS155" s="237"/>
      <c r="FT155" s="237"/>
      <c r="FU155" s="237"/>
      <c r="FV155" s="237"/>
      <c r="FW155" s="237"/>
      <c r="FX155" s="237"/>
      <c r="FY155" s="237"/>
      <c r="FZ155" s="237"/>
      <c r="GA155" s="237"/>
      <c r="GB155" s="237"/>
      <c r="GC155" s="237"/>
      <c r="GD155" s="237"/>
      <c r="GE155" s="237"/>
      <c r="GF155" s="237"/>
      <c r="GG155" s="237"/>
      <c r="GH155" s="237"/>
      <c r="GI155" s="237"/>
      <c r="GJ155" s="237"/>
      <c r="GK155" s="237"/>
      <c r="GL155" s="237"/>
      <c r="GM155" s="237"/>
      <c r="GN155" s="237"/>
      <c r="GO155" s="237"/>
      <c r="GP155" s="237"/>
      <c r="GQ155" s="237"/>
      <c r="GR155" s="237"/>
      <c r="GS155" s="237"/>
      <c r="GT155" s="237"/>
      <c r="GU155" s="237"/>
      <c r="GV155" s="237"/>
      <c r="GW155" s="237"/>
      <c r="GX155" s="237"/>
      <c r="GY155" s="237"/>
      <c r="GZ155" s="237"/>
    </row>
    <row r="156" spans="7:208" s="5" customFormat="1">
      <c r="G156" s="593"/>
      <c r="H156" s="20" t="s">
        <v>1232</v>
      </c>
      <c r="I156" s="188"/>
      <c r="J156" s="188"/>
      <c r="K156" s="188"/>
      <c r="L156" s="532">
        <v>0</v>
      </c>
      <c r="M156" s="492">
        <v>0</v>
      </c>
      <c r="N156" s="492">
        <v>0</v>
      </c>
      <c r="O156" s="492">
        <v>0</v>
      </c>
      <c r="P156" s="492">
        <v>0</v>
      </c>
      <c r="Q156" s="492">
        <v>0</v>
      </c>
      <c r="R156" s="492">
        <v>0</v>
      </c>
      <c r="S156" s="492">
        <v>0</v>
      </c>
      <c r="T156" s="492">
        <v>0</v>
      </c>
      <c r="U156" s="492">
        <v>0</v>
      </c>
      <c r="V156" s="492">
        <v>7511166.12126006</v>
      </c>
      <c r="W156" s="492">
        <v>16064906.340868561</v>
      </c>
      <c r="X156" s="492">
        <v>27334671.48511757</v>
      </c>
      <c r="Y156" s="492">
        <v>32482066.822754279</v>
      </c>
      <c r="Z156" s="492">
        <v>31030722.672702048</v>
      </c>
      <c r="AA156" s="492">
        <v>30842152.166233134</v>
      </c>
      <c r="AB156" s="492">
        <v>31314262.612407669</v>
      </c>
      <c r="AC156" s="492">
        <v>32008222.742289811</v>
      </c>
      <c r="AD156" s="492">
        <v>32758136.010857236</v>
      </c>
      <c r="AE156" s="492">
        <v>33512710.433694344</v>
      </c>
      <c r="AF156" s="492">
        <v>34275624.639252335</v>
      </c>
      <c r="AG156" s="492">
        <v>35399206.896739855</v>
      </c>
      <c r="AH156" s="492">
        <v>38813095.920086518</v>
      </c>
      <c r="AI156" s="492">
        <v>53557230.726746731</v>
      </c>
      <c r="AJ156" s="492">
        <v>83102318.010777265</v>
      </c>
      <c r="AK156" s="492">
        <v>122621118.44341397</v>
      </c>
      <c r="AL156" s="590">
        <v>165904516.25940105</v>
      </c>
      <c r="AM156" s="237"/>
      <c r="AN156" s="237"/>
      <c r="AO156" s="237"/>
      <c r="AP156" s="237"/>
      <c r="AQ156" s="237"/>
      <c r="AR156" s="237"/>
      <c r="AS156" s="237"/>
      <c r="AT156" s="237"/>
      <c r="AU156" s="237"/>
      <c r="AV156" s="237"/>
      <c r="AW156" s="237"/>
      <c r="AX156" s="237"/>
      <c r="AY156" s="237"/>
      <c r="AZ156" s="237"/>
      <c r="BA156" s="237"/>
      <c r="BB156" s="237"/>
      <c r="BC156" s="237"/>
      <c r="BD156" s="237"/>
      <c r="BE156" s="237"/>
      <c r="BF156" s="237"/>
      <c r="BG156" s="237"/>
      <c r="BH156" s="237"/>
      <c r="BI156" s="237"/>
      <c r="BJ156" s="237"/>
      <c r="BK156" s="237"/>
      <c r="BL156" s="237"/>
      <c r="BM156" s="237"/>
      <c r="BN156" s="237"/>
      <c r="BO156" s="237"/>
      <c r="BP156" s="237"/>
      <c r="BQ156" s="237"/>
      <c r="BR156" s="237"/>
      <c r="BS156" s="237"/>
      <c r="BT156" s="237"/>
      <c r="BU156" s="237"/>
      <c r="BV156" s="237"/>
      <c r="BW156" s="237"/>
      <c r="BX156" s="237"/>
      <c r="BY156" s="237"/>
      <c r="BZ156" s="237"/>
      <c r="CA156" s="237"/>
      <c r="CB156" s="237"/>
      <c r="CC156" s="237"/>
      <c r="CD156" s="237"/>
      <c r="CE156" s="237"/>
      <c r="CF156" s="237"/>
      <c r="CG156" s="237"/>
      <c r="CH156" s="237"/>
      <c r="CI156" s="237"/>
      <c r="CJ156" s="237"/>
      <c r="CK156" s="237"/>
      <c r="CL156" s="237"/>
      <c r="CM156" s="237"/>
      <c r="CN156" s="237"/>
      <c r="CO156" s="237"/>
      <c r="CP156" s="237"/>
      <c r="CQ156" s="237"/>
      <c r="CR156" s="237"/>
      <c r="CS156" s="237"/>
      <c r="CT156" s="237"/>
      <c r="CU156" s="237"/>
      <c r="CV156" s="237"/>
      <c r="CW156" s="237"/>
      <c r="CX156" s="237"/>
      <c r="CY156" s="237"/>
      <c r="CZ156" s="237"/>
      <c r="DA156" s="237"/>
      <c r="DB156" s="237"/>
      <c r="DC156" s="237"/>
      <c r="DD156" s="237"/>
      <c r="DE156" s="237"/>
      <c r="DF156" s="237"/>
      <c r="DG156" s="237"/>
      <c r="DH156" s="237"/>
      <c r="DI156" s="237"/>
      <c r="DJ156" s="237"/>
      <c r="DK156" s="237"/>
      <c r="DL156" s="237"/>
      <c r="DM156" s="237"/>
      <c r="DN156" s="237"/>
      <c r="DO156" s="237"/>
      <c r="DP156" s="237"/>
      <c r="DQ156" s="237"/>
      <c r="DR156" s="237"/>
      <c r="DS156" s="237"/>
      <c r="DT156" s="237"/>
      <c r="DU156" s="237"/>
      <c r="DV156" s="237"/>
      <c r="DW156" s="237"/>
      <c r="DX156" s="237"/>
      <c r="DY156" s="237"/>
      <c r="DZ156" s="237"/>
      <c r="EA156" s="237"/>
      <c r="EB156" s="237"/>
      <c r="EC156" s="237"/>
      <c r="ED156" s="237"/>
      <c r="EE156" s="237"/>
      <c r="EF156" s="237"/>
      <c r="EG156" s="237"/>
      <c r="EH156" s="237"/>
      <c r="EI156" s="237"/>
      <c r="EJ156" s="237"/>
      <c r="EK156" s="237"/>
      <c r="EL156" s="237"/>
      <c r="EM156" s="237"/>
      <c r="EN156" s="237"/>
      <c r="EO156" s="237"/>
      <c r="EP156" s="237"/>
      <c r="EQ156" s="237"/>
      <c r="ER156" s="237"/>
      <c r="ES156" s="237"/>
      <c r="ET156" s="237"/>
      <c r="EU156" s="237"/>
      <c r="EV156" s="237"/>
      <c r="EW156" s="237"/>
      <c r="EX156" s="237"/>
      <c r="EY156" s="237"/>
      <c r="EZ156" s="237"/>
      <c r="FA156" s="237"/>
      <c r="FB156" s="237"/>
      <c r="FC156" s="237"/>
      <c r="FD156" s="237"/>
      <c r="FE156" s="237"/>
      <c r="FF156" s="237"/>
      <c r="FG156" s="237"/>
      <c r="FH156" s="237"/>
      <c r="FI156" s="237"/>
      <c r="FJ156" s="237"/>
      <c r="FK156" s="237"/>
      <c r="FL156" s="237"/>
      <c r="FM156" s="237"/>
      <c r="FN156" s="237"/>
      <c r="FO156" s="237"/>
      <c r="FP156" s="237"/>
      <c r="FQ156" s="237"/>
      <c r="FR156" s="237"/>
      <c r="FS156" s="237"/>
      <c r="FT156" s="237"/>
      <c r="FU156" s="237"/>
      <c r="FV156" s="237"/>
      <c r="FW156" s="237"/>
      <c r="FX156" s="237"/>
      <c r="FY156" s="237"/>
      <c r="FZ156" s="237"/>
      <c r="GA156" s="237"/>
      <c r="GB156" s="237"/>
      <c r="GC156" s="237"/>
      <c r="GD156" s="237"/>
      <c r="GE156" s="237"/>
      <c r="GF156" s="237"/>
      <c r="GG156" s="237"/>
      <c r="GH156" s="237"/>
      <c r="GI156" s="237"/>
      <c r="GJ156" s="237"/>
      <c r="GK156" s="237"/>
      <c r="GL156" s="237"/>
      <c r="GM156" s="237"/>
      <c r="GN156" s="237"/>
      <c r="GO156" s="237"/>
      <c r="GP156" s="237"/>
      <c r="GQ156" s="237"/>
      <c r="GR156" s="237"/>
      <c r="GS156" s="237"/>
      <c r="GT156" s="237"/>
      <c r="GU156" s="237"/>
      <c r="GV156" s="237"/>
      <c r="GW156" s="237"/>
      <c r="GX156" s="237"/>
      <c r="GY156" s="237"/>
      <c r="GZ156" s="237"/>
    </row>
    <row r="157" spans="7:208" s="5" customFormat="1">
      <c r="G157" s="525"/>
      <c r="H157" s="20" t="s">
        <v>1713</v>
      </c>
      <c r="I157" s="20"/>
      <c r="J157" s="20"/>
      <c r="K157" s="188"/>
      <c r="L157" s="532">
        <v>0</v>
      </c>
      <c r="M157" s="492">
        <v>0</v>
      </c>
      <c r="N157" s="492">
        <v>0</v>
      </c>
      <c r="O157" s="492">
        <v>0</v>
      </c>
      <c r="P157" s="492">
        <v>0</v>
      </c>
      <c r="Q157" s="492">
        <v>0</v>
      </c>
      <c r="R157" s="492">
        <v>0</v>
      </c>
      <c r="S157" s="492">
        <v>0</v>
      </c>
      <c r="T157" s="492">
        <v>0</v>
      </c>
      <c r="U157" s="492">
        <v>0</v>
      </c>
      <c r="V157" s="492">
        <v>15559050.394941874</v>
      </c>
      <c r="W157" s="492">
        <v>17868970.102012791</v>
      </c>
      <c r="X157" s="492">
        <v>17344836.634678949</v>
      </c>
      <c r="Y157" s="492">
        <v>18432581.332795102</v>
      </c>
      <c r="Z157" s="492">
        <v>18801569.152287945</v>
      </c>
      <c r="AA157" s="492">
        <v>18852915.932922766</v>
      </c>
      <c r="AB157" s="492">
        <v>19394937.938870803</v>
      </c>
      <c r="AC157" s="492">
        <v>18909902.091963556</v>
      </c>
      <c r="AD157" s="492">
        <v>19496390.788924076</v>
      </c>
      <c r="AE157" s="492">
        <v>19873816.207815677</v>
      </c>
      <c r="AF157" s="492">
        <v>20227531.427251324</v>
      </c>
      <c r="AG157" s="492">
        <v>20638406.496448949</v>
      </c>
      <c r="AH157" s="492">
        <v>20920565.55698156</v>
      </c>
      <c r="AI157" s="492">
        <v>21331056.446583781</v>
      </c>
      <c r="AJ157" s="492">
        <v>21695003.517431509</v>
      </c>
      <c r="AK157" s="492">
        <v>22061827.223395418</v>
      </c>
      <c r="AL157" s="590">
        <v>22425898.477518227</v>
      </c>
      <c r="AM157" s="237"/>
      <c r="AN157" s="237"/>
      <c r="AO157" s="237"/>
      <c r="AP157" s="237"/>
      <c r="AQ157" s="237"/>
      <c r="AR157" s="237"/>
      <c r="AS157" s="237"/>
      <c r="AT157" s="237"/>
      <c r="AU157" s="237"/>
      <c r="AV157" s="237"/>
      <c r="AW157" s="237"/>
      <c r="AX157" s="237"/>
      <c r="AY157" s="237"/>
      <c r="AZ157" s="237"/>
      <c r="BA157" s="237"/>
      <c r="BB157" s="237"/>
      <c r="BC157" s="237"/>
      <c r="BD157" s="237"/>
      <c r="BE157" s="237"/>
      <c r="BF157" s="237"/>
      <c r="BG157" s="237"/>
      <c r="BH157" s="237"/>
      <c r="BI157" s="237"/>
      <c r="BJ157" s="237"/>
      <c r="BK157" s="237"/>
      <c r="BL157" s="237"/>
      <c r="BM157" s="237"/>
      <c r="BN157" s="237"/>
      <c r="BO157" s="237"/>
      <c r="BP157" s="237"/>
      <c r="BQ157" s="237"/>
      <c r="BR157" s="237"/>
      <c r="BS157" s="237"/>
      <c r="BT157" s="237"/>
      <c r="BU157" s="237"/>
      <c r="BV157" s="237"/>
      <c r="BW157" s="237"/>
      <c r="BX157" s="237"/>
      <c r="BY157" s="237"/>
      <c r="BZ157" s="237"/>
      <c r="CA157" s="237"/>
      <c r="CB157" s="237"/>
      <c r="CC157" s="237"/>
      <c r="CD157" s="237"/>
      <c r="CE157" s="237"/>
      <c r="CF157" s="237"/>
      <c r="CG157" s="237"/>
      <c r="CH157" s="237"/>
      <c r="CI157" s="237"/>
      <c r="CJ157" s="237"/>
      <c r="CK157" s="237"/>
      <c r="CL157" s="237"/>
      <c r="CM157" s="237"/>
      <c r="CN157" s="237"/>
      <c r="CO157" s="237"/>
      <c r="CP157" s="237"/>
      <c r="CQ157" s="237"/>
      <c r="CR157" s="237"/>
      <c r="CS157" s="237"/>
      <c r="CT157" s="237"/>
      <c r="CU157" s="237"/>
      <c r="CV157" s="237"/>
      <c r="CW157" s="237"/>
      <c r="CX157" s="237"/>
      <c r="CY157" s="237"/>
      <c r="CZ157" s="237"/>
      <c r="DA157" s="237"/>
      <c r="DB157" s="237"/>
      <c r="DC157" s="237"/>
      <c r="DD157" s="237"/>
      <c r="DE157" s="237"/>
      <c r="DF157" s="237"/>
      <c r="DG157" s="237"/>
      <c r="DH157" s="237"/>
      <c r="DI157" s="237"/>
      <c r="DJ157" s="237"/>
      <c r="DK157" s="237"/>
      <c r="DL157" s="237"/>
      <c r="DM157" s="237"/>
      <c r="DN157" s="237"/>
      <c r="DO157" s="237"/>
      <c r="DP157" s="237"/>
      <c r="DQ157" s="237"/>
      <c r="DR157" s="237"/>
      <c r="DS157" s="237"/>
      <c r="DT157" s="237"/>
      <c r="DU157" s="237"/>
      <c r="DV157" s="237"/>
      <c r="DW157" s="237"/>
      <c r="DX157" s="237"/>
      <c r="DY157" s="237"/>
      <c r="DZ157" s="237"/>
      <c r="EA157" s="237"/>
      <c r="EB157" s="237"/>
      <c r="EC157" s="237"/>
      <c r="ED157" s="237"/>
      <c r="EE157" s="237"/>
      <c r="EF157" s="237"/>
      <c r="EG157" s="237"/>
      <c r="EH157" s="237"/>
      <c r="EI157" s="237"/>
      <c r="EJ157" s="237"/>
      <c r="EK157" s="237"/>
      <c r="EL157" s="237"/>
      <c r="EM157" s="237"/>
      <c r="EN157" s="237"/>
      <c r="EO157" s="237"/>
      <c r="EP157" s="237"/>
      <c r="EQ157" s="237"/>
      <c r="ER157" s="237"/>
      <c r="ES157" s="237"/>
      <c r="ET157" s="237"/>
      <c r="EU157" s="237"/>
      <c r="EV157" s="237"/>
      <c r="EW157" s="237"/>
      <c r="EX157" s="237"/>
      <c r="EY157" s="237"/>
      <c r="EZ157" s="237"/>
      <c r="FA157" s="237"/>
      <c r="FB157" s="237"/>
      <c r="FC157" s="237"/>
      <c r="FD157" s="237"/>
      <c r="FE157" s="237"/>
      <c r="FF157" s="237"/>
      <c r="FG157" s="237"/>
      <c r="FH157" s="237"/>
      <c r="FI157" s="237"/>
      <c r="FJ157" s="237"/>
      <c r="FK157" s="237"/>
      <c r="FL157" s="237"/>
      <c r="FM157" s="237"/>
      <c r="FN157" s="237"/>
      <c r="FO157" s="237"/>
      <c r="FP157" s="237"/>
      <c r="FQ157" s="237"/>
      <c r="FR157" s="237"/>
      <c r="FS157" s="237"/>
      <c r="FT157" s="237"/>
      <c r="FU157" s="237"/>
      <c r="FV157" s="237"/>
      <c r="FW157" s="237"/>
      <c r="FX157" s="237"/>
      <c r="FY157" s="237"/>
      <c r="FZ157" s="237"/>
      <c r="GA157" s="237"/>
      <c r="GB157" s="237"/>
      <c r="GC157" s="237"/>
      <c r="GD157" s="237"/>
      <c r="GE157" s="237"/>
      <c r="GF157" s="237"/>
      <c r="GG157" s="237"/>
      <c r="GH157" s="237"/>
      <c r="GI157" s="237"/>
      <c r="GJ157" s="237"/>
      <c r="GK157" s="237"/>
      <c r="GL157" s="237"/>
      <c r="GM157" s="237"/>
      <c r="GN157" s="237"/>
      <c r="GO157" s="237"/>
      <c r="GP157" s="237"/>
      <c r="GQ157" s="237"/>
      <c r="GR157" s="237"/>
      <c r="GS157" s="237"/>
      <c r="GT157" s="237"/>
      <c r="GU157" s="237"/>
      <c r="GV157" s="237"/>
      <c r="GW157" s="237"/>
      <c r="GX157" s="237"/>
      <c r="GY157" s="237"/>
      <c r="GZ157" s="237"/>
    </row>
    <row r="158" spans="7:208" s="5" customFormat="1">
      <c r="G158" s="525"/>
      <c r="H158" s="20" t="s">
        <v>1221</v>
      </c>
      <c r="I158" s="20"/>
      <c r="J158" s="617"/>
      <c r="K158" s="188"/>
      <c r="L158" s="532">
        <v>0</v>
      </c>
      <c r="M158" s="492">
        <v>0</v>
      </c>
      <c r="N158" s="492">
        <v>0</v>
      </c>
      <c r="O158" s="492">
        <v>0</v>
      </c>
      <c r="P158" s="492">
        <v>0</v>
      </c>
      <c r="Q158" s="492">
        <v>0</v>
      </c>
      <c r="R158" s="492">
        <v>0</v>
      </c>
      <c r="S158" s="492">
        <v>0</v>
      </c>
      <c r="T158" s="492">
        <v>0</v>
      </c>
      <c r="U158" s="492">
        <v>0</v>
      </c>
      <c r="V158" s="492">
        <v>0</v>
      </c>
      <c r="W158" s="492">
        <v>5.5886244611022776E-2</v>
      </c>
      <c r="X158" s="492">
        <v>4.0785487128567562E-2</v>
      </c>
      <c r="Y158" s="492">
        <v>2.1725459324783186E-2</v>
      </c>
      <c r="Z158" s="492">
        <v>6.2065489046475263E-3</v>
      </c>
      <c r="AA158" s="492">
        <v>46574.821283496967</v>
      </c>
      <c r="AB158" s="492">
        <v>233177.76620470337</v>
      </c>
      <c r="AC158" s="492">
        <v>0</v>
      </c>
      <c r="AD158" s="492">
        <v>0</v>
      </c>
      <c r="AE158" s="492">
        <v>0</v>
      </c>
      <c r="AF158" s="492">
        <v>0</v>
      </c>
      <c r="AG158" s="492">
        <v>0</v>
      </c>
      <c r="AH158" s="492">
        <v>0</v>
      </c>
      <c r="AI158" s="492">
        <v>873943.50086497306</v>
      </c>
      <c r="AJ158" s="492">
        <v>924078.45279619703</v>
      </c>
      <c r="AK158" s="492">
        <v>977170.71510250506</v>
      </c>
      <c r="AL158" s="590">
        <v>1033399.8609023649</v>
      </c>
      <c r="AM158" s="237"/>
      <c r="AN158" s="237"/>
      <c r="AO158" s="237"/>
      <c r="AP158" s="237"/>
      <c r="AQ158" s="237"/>
      <c r="AR158" s="237"/>
      <c r="AS158" s="237"/>
      <c r="AT158" s="237"/>
      <c r="AU158" s="237"/>
      <c r="AV158" s="237"/>
      <c r="AW158" s="237"/>
      <c r="AX158" s="237"/>
      <c r="AY158" s="237"/>
      <c r="AZ158" s="237"/>
      <c r="BA158" s="237"/>
      <c r="BB158" s="237"/>
      <c r="BC158" s="237"/>
      <c r="BD158" s="237"/>
      <c r="BE158" s="237"/>
      <c r="BF158" s="237"/>
      <c r="BG158" s="237"/>
      <c r="BH158" s="237"/>
      <c r="BI158" s="237"/>
      <c r="BJ158" s="237"/>
      <c r="BK158" s="237"/>
      <c r="BL158" s="237"/>
      <c r="BM158" s="237"/>
      <c r="BN158" s="237"/>
      <c r="BO158" s="237"/>
      <c r="BP158" s="237"/>
      <c r="BQ158" s="237"/>
      <c r="BR158" s="237"/>
      <c r="BS158" s="237"/>
      <c r="BT158" s="237"/>
      <c r="BU158" s="237"/>
      <c r="BV158" s="237"/>
      <c r="BW158" s="237"/>
      <c r="BX158" s="237"/>
      <c r="BY158" s="237"/>
      <c r="BZ158" s="237"/>
      <c r="CA158" s="237"/>
      <c r="CB158" s="237"/>
      <c r="CC158" s="237"/>
      <c r="CD158" s="237"/>
      <c r="CE158" s="237"/>
      <c r="CF158" s="237"/>
      <c r="CG158" s="237"/>
      <c r="CH158" s="237"/>
      <c r="CI158" s="237"/>
      <c r="CJ158" s="237"/>
      <c r="CK158" s="237"/>
      <c r="CL158" s="237"/>
      <c r="CM158" s="237"/>
      <c r="CN158" s="237"/>
      <c r="CO158" s="237"/>
      <c r="CP158" s="237"/>
      <c r="CQ158" s="237"/>
      <c r="CR158" s="237"/>
      <c r="CS158" s="237"/>
      <c r="CT158" s="237"/>
      <c r="CU158" s="237"/>
      <c r="CV158" s="237"/>
      <c r="CW158" s="237"/>
      <c r="CX158" s="237"/>
      <c r="CY158" s="237"/>
      <c r="CZ158" s="237"/>
      <c r="DA158" s="237"/>
      <c r="DB158" s="237"/>
      <c r="DC158" s="237"/>
      <c r="DD158" s="237"/>
      <c r="DE158" s="237"/>
      <c r="DF158" s="237"/>
      <c r="DG158" s="237"/>
      <c r="DH158" s="237"/>
      <c r="DI158" s="237"/>
      <c r="DJ158" s="237"/>
      <c r="DK158" s="237"/>
      <c r="DL158" s="237"/>
      <c r="DM158" s="237"/>
      <c r="DN158" s="237"/>
      <c r="DO158" s="237"/>
      <c r="DP158" s="237"/>
      <c r="DQ158" s="237"/>
      <c r="DR158" s="237"/>
      <c r="DS158" s="237"/>
      <c r="DT158" s="237"/>
      <c r="DU158" s="237"/>
      <c r="DV158" s="237"/>
      <c r="DW158" s="237"/>
      <c r="DX158" s="237"/>
      <c r="DY158" s="237"/>
      <c r="DZ158" s="237"/>
      <c r="EA158" s="237"/>
      <c r="EB158" s="237"/>
      <c r="EC158" s="237"/>
      <c r="ED158" s="237"/>
      <c r="EE158" s="237"/>
      <c r="EF158" s="237"/>
      <c r="EG158" s="237"/>
      <c r="EH158" s="237"/>
      <c r="EI158" s="237"/>
      <c r="EJ158" s="237"/>
      <c r="EK158" s="237"/>
      <c r="EL158" s="237"/>
      <c r="EM158" s="237"/>
      <c r="EN158" s="237"/>
      <c r="EO158" s="237"/>
      <c r="EP158" s="237"/>
      <c r="EQ158" s="237"/>
      <c r="ER158" s="237"/>
      <c r="ES158" s="237"/>
      <c r="ET158" s="237"/>
      <c r="EU158" s="237"/>
      <c r="EV158" s="237"/>
      <c r="EW158" s="237"/>
      <c r="EX158" s="237"/>
      <c r="EY158" s="237"/>
      <c r="EZ158" s="237"/>
      <c r="FA158" s="237"/>
      <c r="FB158" s="237"/>
      <c r="FC158" s="237"/>
      <c r="FD158" s="237"/>
      <c r="FE158" s="237"/>
      <c r="FF158" s="237"/>
      <c r="FG158" s="237"/>
      <c r="FH158" s="237"/>
      <c r="FI158" s="237"/>
      <c r="FJ158" s="237"/>
      <c r="FK158" s="237"/>
      <c r="FL158" s="237"/>
      <c r="FM158" s="237"/>
      <c r="FN158" s="237"/>
      <c r="FO158" s="237"/>
      <c r="FP158" s="237"/>
      <c r="FQ158" s="237"/>
      <c r="FR158" s="237"/>
      <c r="FS158" s="237"/>
      <c r="FT158" s="237"/>
      <c r="FU158" s="237"/>
      <c r="FV158" s="237"/>
      <c r="FW158" s="237"/>
      <c r="FX158" s="237"/>
      <c r="FY158" s="237"/>
      <c r="FZ158" s="237"/>
      <c r="GA158" s="237"/>
      <c r="GB158" s="237"/>
      <c r="GC158" s="237"/>
      <c r="GD158" s="237"/>
      <c r="GE158" s="237"/>
      <c r="GF158" s="237"/>
      <c r="GG158" s="237"/>
      <c r="GH158" s="237"/>
      <c r="GI158" s="237"/>
      <c r="GJ158" s="237"/>
      <c r="GK158" s="237"/>
      <c r="GL158" s="237"/>
      <c r="GM158" s="237"/>
      <c r="GN158" s="237"/>
      <c r="GO158" s="237"/>
      <c r="GP158" s="237"/>
      <c r="GQ158" s="237"/>
      <c r="GR158" s="237"/>
      <c r="GS158" s="237"/>
      <c r="GT158" s="237"/>
      <c r="GU158" s="237"/>
      <c r="GV158" s="237"/>
      <c r="GW158" s="237"/>
      <c r="GX158" s="237"/>
      <c r="GY158" s="237"/>
      <c r="GZ158" s="237"/>
    </row>
    <row r="159" spans="7:208" s="5" customFormat="1">
      <c r="G159" s="593"/>
      <c r="H159" s="20" t="s">
        <v>1714</v>
      </c>
      <c r="I159" s="188"/>
      <c r="J159" s="188"/>
      <c r="K159" s="188"/>
      <c r="L159" s="532">
        <v>0</v>
      </c>
      <c r="M159" s="492">
        <v>0</v>
      </c>
      <c r="N159" s="492">
        <v>0</v>
      </c>
      <c r="O159" s="492">
        <v>0</v>
      </c>
      <c r="P159" s="492">
        <v>0</v>
      </c>
      <c r="Q159" s="492">
        <v>0</v>
      </c>
      <c r="R159" s="492">
        <v>0</v>
      </c>
      <c r="S159" s="492">
        <v>0</v>
      </c>
      <c r="T159" s="492">
        <v>0</v>
      </c>
      <c r="U159" s="492">
        <v>0</v>
      </c>
      <c r="V159" s="492">
        <v>1460239.8524999998</v>
      </c>
      <c r="W159" s="492">
        <v>1425574.4258249998</v>
      </c>
      <c r="X159" s="492">
        <v>1520281.92618225</v>
      </c>
      <c r="Y159" s="492">
        <v>1593866.6265859422</v>
      </c>
      <c r="Z159" s="492">
        <v>1711763.7871012371</v>
      </c>
      <c r="AA159" s="492">
        <v>1825763.7915533856</v>
      </c>
      <c r="AB159" s="492">
        <v>1960335.434039792</v>
      </c>
      <c r="AC159" s="492">
        <v>2092346.5352833041</v>
      </c>
      <c r="AD159" s="492">
        <v>2218488.7821997181</v>
      </c>
      <c r="AE159" s="492">
        <v>2352660.1350741331</v>
      </c>
      <c r="AF159" s="492">
        <v>2495399.8086934239</v>
      </c>
      <c r="AG159" s="492">
        <v>2647284.9993429249</v>
      </c>
      <c r="AH159" s="492">
        <v>2804682.7018955052</v>
      </c>
      <c r="AI159" s="492">
        <v>2965916.5974044008</v>
      </c>
      <c r="AJ159" s="492">
        <v>3136682.1709177289</v>
      </c>
      <c r="AK159" s="492">
        <v>3317558.9051617421</v>
      </c>
      <c r="AL159" s="590">
        <v>3509162.4599168245</v>
      </c>
      <c r="AM159" s="237"/>
      <c r="AN159" s="237"/>
      <c r="AO159" s="237"/>
      <c r="AP159" s="237"/>
      <c r="AQ159" s="237"/>
      <c r="AR159" s="237"/>
      <c r="AS159" s="237"/>
      <c r="AT159" s="237"/>
      <c r="AU159" s="237"/>
      <c r="AV159" s="237"/>
      <c r="AW159" s="237"/>
      <c r="AX159" s="237"/>
      <c r="AY159" s="237"/>
      <c r="AZ159" s="237"/>
      <c r="BA159" s="237"/>
      <c r="BB159" s="237"/>
      <c r="BC159" s="237"/>
      <c r="BD159" s="237"/>
      <c r="BE159" s="237"/>
      <c r="BF159" s="237"/>
      <c r="BG159" s="237"/>
      <c r="BH159" s="237"/>
      <c r="BI159" s="237"/>
      <c r="BJ159" s="237"/>
      <c r="BK159" s="237"/>
      <c r="BL159" s="237"/>
      <c r="BM159" s="237"/>
      <c r="BN159" s="237"/>
      <c r="BO159" s="237"/>
      <c r="BP159" s="237"/>
      <c r="BQ159" s="237"/>
      <c r="BR159" s="237"/>
      <c r="BS159" s="237"/>
      <c r="BT159" s="237"/>
      <c r="BU159" s="237"/>
      <c r="BV159" s="237"/>
      <c r="BW159" s="237"/>
      <c r="BX159" s="237"/>
      <c r="BY159" s="237"/>
      <c r="BZ159" s="237"/>
      <c r="CA159" s="237"/>
      <c r="CB159" s="237"/>
      <c r="CC159" s="237"/>
      <c r="CD159" s="237"/>
      <c r="CE159" s="237"/>
      <c r="CF159" s="237"/>
      <c r="CG159" s="237"/>
      <c r="CH159" s="237"/>
      <c r="CI159" s="237"/>
      <c r="CJ159" s="237"/>
      <c r="CK159" s="237"/>
      <c r="CL159" s="237"/>
      <c r="CM159" s="237"/>
      <c r="CN159" s="237"/>
      <c r="CO159" s="237"/>
      <c r="CP159" s="237"/>
      <c r="CQ159" s="237"/>
      <c r="CR159" s="237"/>
      <c r="CS159" s="237"/>
      <c r="CT159" s="237"/>
      <c r="CU159" s="237"/>
      <c r="CV159" s="237"/>
      <c r="CW159" s="237"/>
      <c r="CX159" s="237"/>
      <c r="CY159" s="237"/>
      <c r="CZ159" s="237"/>
      <c r="DA159" s="237"/>
      <c r="DB159" s="237"/>
      <c r="DC159" s="237"/>
      <c r="DD159" s="237"/>
      <c r="DE159" s="237"/>
      <c r="DF159" s="237"/>
      <c r="DG159" s="237"/>
      <c r="DH159" s="237"/>
      <c r="DI159" s="237"/>
      <c r="DJ159" s="237"/>
      <c r="DK159" s="237"/>
      <c r="DL159" s="237"/>
      <c r="DM159" s="237"/>
      <c r="DN159" s="237"/>
      <c r="DO159" s="237"/>
      <c r="DP159" s="237"/>
      <c r="DQ159" s="237"/>
      <c r="DR159" s="237"/>
      <c r="DS159" s="237"/>
      <c r="DT159" s="237"/>
      <c r="DU159" s="237"/>
      <c r="DV159" s="237"/>
      <c r="DW159" s="237"/>
      <c r="DX159" s="237"/>
      <c r="DY159" s="237"/>
      <c r="DZ159" s="237"/>
      <c r="EA159" s="237"/>
      <c r="EB159" s="237"/>
      <c r="EC159" s="237"/>
      <c r="ED159" s="237"/>
      <c r="EE159" s="237"/>
      <c r="EF159" s="237"/>
      <c r="EG159" s="237"/>
      <c r="EH159" s="237"/>
      <c r="EI159" s="237"/>
      <c r="EJ159" s="237"/>
      <c r="EK159" s="237"/>
      <c r="EL159" s="237"/>
      <c r="EM159" s="237"/>
      <c r="EN159" s="237"/>
      <c r="EO159" s="237"/>
      <c r="EP159" s="237"/>
      <c r="EQ159" s="237"/>
      <c r="ER159" s="237"/>
      <c r="ES159" s="237"/>
      <c r="ET159" s="237"/>
      <c r="EU159" s="237"/>
      <c r="EV159" s="237"/>
      <c r="EW159" s="237"/>
      <c r="EX159" s="237"/>
      <c r="EY159" s="237"/>
      <c r="EZ159" s="237"/>
      <c r="FA159" s="237"/>
      <c r="FB159" s="237"/>
      <c r="FC159" s="237"/>
      <c r="FD159" s="237"/>
      <c r="FE159" s="237"/>
      <c r="FF159" s="237"/>
      <c r="FG159" s="237"/>
      <c r="FH159" s="237"/>
      <c r="FI159" s="237"/>
      <c r="FJ159" s="237"/>
      <c r="FK159" s="237"/>
      <c r="FL159" s="237"/>
      <c r="FM159" s="237"/>
      <c r="FN159" s="237"/>
      <c r="FO159" s="237"/>
      <c r="FP159" s="237"/>
      <c r="FQ159" s="237"/>
      <c r="FR159" s="237"/>
      <c r="FS159" s="237"/>
      <c r="FT159" s="237"/>
      <c r="FU159" s="237"/>
      <c r="FV159" s="237"/>
      <c r="FW159" s="237"/>
      <c r="FX159" s="237"/>
      <c r="FY159" s="237"/>
      <c r="FZ159" s="237"/>
      <c r="GA159" s="237"/>
      <c r="GB159" s="237"/>
      <c r="GC159" s="237"/>
      <c r="GD159" s="237"/>
      <c r="GE159" s="237"/>
      <c r="GF159" s="237"/>
      <c r="GG159" s="237"/>
      <c r="GH159" s="237"/>
      <c r="GI159" s="237"/>
      <c r="GJ159" s="237"/>
      <c r="GK159" s="237"/>
      <c r="GL159" s="237"/>
      <c r="GM159" s="237"/>
      <c r="GN159" s="237"/>
      <c r="GO159" s="237"/>
      <c r="GP159" s="237"/>
      <c r="GQ159" s="237"/>
      <c r="GR159" s="237"/>
      <c r="GS159" s="237"/>
      <c r="GT159" s="237"/>
      <c r="GU159" s="237"/>
      <c r="GV159" s="237"/>
      <c r="GW159" s="237"/>
      <c r="GX159" s="237"/>
      <c r="GY159" s="237"/>
      <c r="GZ159" s="237"/>
    </row>
    <row r="160" spans="7:208" s="5" customFormat="1">
      <c r="G160" s="593"/>
      <c r="H160" s="20" t="s">
        <v>1323</v>
      </c>
      <c r="I160" s="188"/>
      <c r="J160" s="188"/>
      <c r="K160" s="188"/>
      <c r="L160" s="532">
        <v>0</v>
      </c>
      <c r="M160" s="492">
        <v>0</v>
      </c>
      <c r="N160" s="492">
        <v>0</v>
      </c>
      <c r="O160" s="492">
        <v>0</v>
      </c>
      <c r="P160" s="492">
        <v>0</v>
      </c>
      <c r="Q160" s="492">
        <v>0</v>
      </c>
      <c r="R160" s="492">
        <v>0</v>
      </c>
      <c r="S160" s="492">
        <v>0</v>
      </c>
      <c r="T160" s="492">
        <v>0</v>
      </c>
      <c r="U160" s="492">
        <v>0</v>
      </c>
      <c r="V160" s="492">
        <v>6119527.29</v>
      </c>
      <c r="W160" s="492">
        <v>5100000</v>
      </c>
      <c r="X160" s="492">
        <v>5202000</v>
      </c>
      <c r="Y160" s="492">
        <v>5306040</v>
      </c>
      <c r="Z160" s="492">
        <v>5412160.8000000007</v>
      </c>
      <c r="AA160" s="492">
        <v>5520404.0160000008</v>
      </c>
      <c r="AB160" s="492">
        <v>5630812.0963200005</v>
      </c>
      <c r="AC160" s="492">
        <v>5743428.3382464005</v>
      </c>
      <c r="AD160" s="492">
        <v>5858296.9050113279</v>
      </c>
      <c r="AE160" s="492">
        <v>5975462.8431115551</v>
      </c>
      <c r="AF160" s="492">
        <v>6094972.0999737857</v>
      </c>
      <c r="AG160" s="492">
        <v>6216871.5419732621</v>
      </c>
      <c r="AH160" s="492">
        <v>6341208.9728127271</v>
      </c>
      <c r="AI160" s="492">
        <v>6468033.1522689816</v>
      </c>
      <c r="AJ160" s="492">
        <v>6597393.8153143609</v>
      </c>
      <c r="AK160" s="492">
        <v>6729341.6916206488</v>
      </c>
      <c r="AL160" s="590">
        <v>6863928.5254530618</v>
      </c>
      <c r="AM160" s="237"/>
      <c r="AN160" s="237"/>
      <c r="AO160" s="237"/>
      <c r="AP160" s="237"/>
      <c r="AQ160" s="237"/>
      <c r="AR160" s="237"/>
      <c r="AS160" s="237"/>
      <c r="AT160" s="237"/>
      <c r="AU160" s="237"/>
      <c r="AV160" s="237"/>
      <c r="AW160" s="237"/>
      <c r="AX160" s="237"/>
      <c r="AY160" s="237"/>
      <c r="AZ160" s="237"/>
      <c r="BA160" s="237"/>
      <c r="BB160" s="237"/>
      <c r="BC160" s="237"/>
      <c r="BD160" s="237"/>
      <c r="BE160" s="237"/>
      <c r="BF160" s="237"/>
      <c r="BG160" s="237"/>
      <c r="BH160" s="237"/>
      <c r="BI160" s="237"/>
      <c r="BJ160" s="237"/>
      <c r="BK160" s="237"/>
      <c r="BL160" s="237"/>
      <c r="BM160" s="237"/>
      <c r="BN160" s="237"/>
      <c r="BO160" s="237"/>
      <c r="BP160" s="237"/>
      <c r="BQ160" s="237"/>
      <c r="BR160" s="237"/>
      <c r="BS160" s="237"/>
      <c r="BT160" s="237"/>
      <c r="BU160" s="237"/>
      <c r="BV160" s="237"/>
      <c r="BW160" s="237"/>
      <c r="BX160" s="237"/>
      <c r="BY160" s="237"/>
      <c r="BZ160" s="237"/>
      <c r="CA160" s="237"/>
      <c r="CB160" s="237"/>
      <c r="CC160" s="237"/>
      <c r="CD160" s="237"/>
      <c r="CE160" s="237"/>
      <c r="CF160" s="237"/>
      <c r="CG160" s="237"/>
      <c r="CH160" s="237"/>
      <c r="CI160" s="237"/>
      <c r="CJ160" s="237"/>
      <c r="CK160" s="237"/>
      <c r="CL160" s="237"/>
      <c r="CM160" s="237"/>
      <c r="CN160" s="237"/>
      <c r="CO160" s="237"/>
      <c r="CP160" s="237"/>
      <c r="CQ160" s="237"/>
      <c r="CR160" s="237"/>
      <c r="CS160" s="237"/>
      <c r="CT160" s="237"/>
      <c r="CU160" s="237"/>
      <c r="CV160" s="237"/>
      <c r="CW160" s="237"/>
      <c r="CX160" s="237"/>
      <c r="CY160" s="237"/>
      <c r="CZ160" s="237"/>
      <c r="DA160" s="237"/>
      <c r="DB160" s="237"/>
      <c r="DC160" s="237"/>
      <c r="DD160" s="237"/>
      <c r="DE160" s="237"/>
      <c r="DF160" s="237"/>
      <c r="DG160" s="237"/>
      <c r="DH160" s="237"/>
      <c r="DI160" s="237"/>
      <c r="DJ160" s="237"/>
      <c r="DK160" s="237"/>
      <c r="DL160" s="237"/>
      <c r="DM160" s="237"/>
      <c r="DN160" s="237"/>
      <c r="DO160" s="237"/>
      <c r="DP160" s="237"/>
      <c r="DQ160" s="237"/>
      <c r="DR160" s="237"/>
      <c r="DS160" s="237"/>
      <c r="DT160" s="237"/>
      <c r="DU160" s="237"/>
      <c r="DV160" s="237"/>
      <c r="DW160" s="237"/>
      <c r="DX160" s="237"/>
      <c r="DY160" s="237"/>
      <c r="DZ160" s="237"/>
      <c r="EA160" s="237"/>
      <c r="EB160" s="237"/>
      <c r="EC160" s="237"/>
      <c r="ED160" s="237"/>
      <c r="EE160" s="237"/>
      <c r="EF160" s="237"/>
      <c r="EG160" s="237"/>
      <c r="EH160" s="237"/>
      <c r="EI160" s="237"/>
      <c r="EJ160" s="237"/>
      <c r="EK160" s="237"/>
      <c r="EL160" s="237"/>
      <c r="EM160" s="237"/>
      <c r="EN160" s="237"/>
      <c r="EO160" s="237"/>
      <c r="EP160" s="237"/>
      <c r="EQ160" s="237"/>
      <c r="ER160" s="237"/>
      <c r="ES160" s="237"/>
      <c r="ET160" s="237"/>
      <c r="EU160" s="237"/>
      <c r="EV160" s="237"/>
      <c r="EW160" s="237"/>
      <c r="EX160" s="237"/>
      <c r="EY160" s="237"/>
      <c r="EZ160" s="237"/>
      <c r="FA160" s="237"/>
      <c r="FB160" s="237"/>
      <c r="FC160" s="237"/>
      <c r="FD160" s="237"/>
      <c r="FE160" s="237"/>
      <c r="FF160" s="237"/>
      <c r="FG160" s="237"/>
      <c r="FH160" s="237"/>
      <c r="FI160" s="237"/>
      <c r="FJ160" s="237"/>
      <c r="FK160" s="237"/>
      <c r="FL160" s="237"/>
      <c r="FM160" s="237"/>
      <c r="FN160" s="237"/>
      <c r="FO160" s="237"/>
      <c r="FP160" s="237"/>
      <c r="FQ160" s="237"/>
      <c r="FR160" s="237"/>
      <c r="FS160" s="237"/>
      <c r="FT160" s="237"/>
      <c r="FU160" s="237"/>
      <c r="FV160" s="237"/>
      <c r="FW160" s="237"/>
      <c r="FX160" s="237"/>
      <c r="FY160" s="237"/>
      <c r="FZ160" s="237"/>
      <c r="GA160" s="237"/>
      <c r="GB160" s="237"/>
      <c r="GC160" s="237"/>
      <c r="GD160" s="237"/>
      <c r="GE160" s="237"/>
      <c r="GF160" s="237"/>
      <c r="GG160" s="237"/>
      <c r="GH160" s="237"/>
      <c r="GI160" s="237"/>
      <c r="GJ160" s="237"/>
      <c r="GK160" s="237"/>
      <c r="GL160" s="237"/>
      <c r="GM160" s="237"/>
      <c r="GN160" s="237"/>
      <c r="GO160" s="237"/>
      <c r="GP160" s="237"/>
      <c r="GQ160" s="237"/>
      <c r="GR160" s="237"/>
      <c r="GS160" s="237"/>
      <c r="GT160" s="237"/>
      <c r="GU160" s="237"/>
      <c r="GV160" s="237"/>
      <c r="GW160" s="237"/>
      <c r="GX160" s="237"/>
      <c r="GY160" s="237"/>
      <c r="GZ160" s="237"/>
    </row>
    <row r="161" spans="7:208" s="5" customFormat="1">
      <c r="G161" s="525"/>
      <c r="H161" s="20" t="s">
        <v>1321</v>
      </c>
      <c r="I161" s="188"/>
      <c r="J161" s="188"/>
      <c r="K161" s="188"/>
      <c r="L161" s="532">
        <v>0</v>
      </c>
      <c r="M161" s="492">
        <v>0</v>
      </c>
      <c r="N161" s="492">
        <v>0</v>
      </c>
      <c r="O161" s="492">
        <v>0</v>
      </c>
      <c r="P161" s="492">
        <v>0</v>
      </c>
      <c r="Q161" s="492">
        <v>0</v>
      </c>
      <c r="R161" s="492">
        <v>0</v>
      </c>
      <c r="S161" s="492">
        <v>0</v>
      </c>
      <c r="T161" s="492">
        <v>0</v>
      </c>
      <c r="U161" s="492">
        <v>0</v>
      </c>
      <c r="V161" s="492">
        <v>0</v>
      </c>
      <c r="W161" s="492">
        <v>5113238.7310638828</v>
      </c>
      <c r="X161" s="492">
        <v>6075432.6151714241</v>
      </c>
      <c r="Y161" s="492">
        <v>6703653.5305570988</v>
      </c>
      <c r="Z161" s="492">
        <v>6890825.5431844499</v>
      </c>
      <c r="AA161" s="492">
        <v>7220687.4592921082</v>
      </c>
      <c r="AB161" s="492">
        <v>7785387.9292549929</v>
      </c>
      <c r="AC161" s="492">
        <v>8488099.4400610421</v>
      </c>
      <c r="AD161" s="492">
        <v>8761934.0637679603</v>
      </c>
      <c r="AE161" s="492">
        <v>9139806.4280392472</v>
      </c>
      <c r="AF161" s="492">
        <v>9863469.0062100235</v>
      </c>
      <c r="AG161" s="492">
        <v>10043781.007595785</v>
      </c>
      <c r="AH161" s="492">
        <v>10191251.134464838</v>
      </c>
      <c r="AI161" s="492">
        <v>10396272.486043239</v>
      </c>
      <c r="AJ161" s="492">
        <v>10598075.725789718</v>
      </c>
      <c r="AK161" s="492">
        <v>10777653.025871111</v>
      </c>
      <c r="AL161" s="590">
        <v>11216453.437113235</v>
      </c>
      <c r="AM161" s="237"/>
      <c r="AN161" s="237"/>
      <c r="AO161" s="237"/>
      <c r="AP161" s="237"/>
      <c r="AQ161" s="237"/>
      <c r="AR161" s="237"/>
      <c r="AS161" s="237"/>
      <c r="AT161" s="237"/>
      <c r="AU161" s="237"/>
      <c r="AV161" s="237"/>
      <c r="AW161" s="237"/>
      <c r="AX161" s="237"/>
      <c r="AY161" s="237"/>
      <c r="AZ161" s="237"/>
      <c r="BA161" s="237"/>
      <c r="BB161" s="237"/>
      <c r="BC161" s="237"/>
      <c r="BD161" s="237"/>
      <c r="BE161" s="237"/>
      <c r="BF161" s="237"/>
      <c r="BG161" s="237"/>
      <c r="BH161" s="237"/>
      <c r="BI161" s="237"/>
      <c r="BJ161" s="237"/>
      <c r="BK161" s="237"/>
      <c r="BL161" s="237"/>
      <c r="BM161" s="237"/>
      <c r="BN161" s="237"/>
      <c r="BO161" s="237"/>
      <c r="BP161" s="237"/>
      <c r="BQ161" s="237"/>
      <c r="BR161" s="237"/>
      <c r="BS161" s="237"/>
      <c r="BT161" s="237"/>
      <c r="BU161" s="237"/>
      <c r="BV161" s="237"/>
      <c r="BW161" s="237"/>
      <c r="BX161" s="237"/>
      <c r="BY161" s="237"/>
      <c r="BZ161" s="237"/>
      <c r="CA161" s="237"/>
      <c r="CB161" s="237"/>
      <c r="CC161" s="237"/>
      <c r="CD161" s="237"/>
      <c r="CE161" s="237"/>
      <c r="CF161" s="237"/>
      <c r="CG161" s="237"/>
      <c r="CH161" s="237"/>
      <c r="CI161" s="237"/>
      <c r="CJ161" s="237"/>
      <c r="CK161" s="237"/>
      <c r="CL161" s="237"/>
      <c r="CM161" s="237"/>
      <c r="CN161" s="237"/>
      <c r="CO161" s="237"/>
      <c r="CP161" s="237"/>
      <c r="CQ161" s="237"/>
      <c r="CR161" s="237"/>
      <c r="CS161" s="237"/>
      <c r="CT161" s="237"/>
      <c r="CU161" s="237"/>
      <c r="CV161" s="237"/>
      <c r="CW161" s="237"/>
      <c r="CX161" s="237"/>
      <c r="CY161" s="237"/>
      <c r="CZ161" s="237"/>
      <c r="DA161" s="237"/>
      <c r="DB161" s="237"/>
      <c r="DC161" s="237"/>
      <c r="DD161" s="237"/>
      <c r="DE161" s="237"/>
      <c r="DF161" s="237"/>
      <c r="DG161" s="237"/>
      <c r="DH161" s="237"/>
      <c r="DI161" s="237"/>
      <c r="DJ161" s="237"/>
      <c r="DK161" s="237"/>
      <c r="DL161" s="237"/>
      <c r="DM161" s="237"/>
      <c r="DN161" s="237"/>
      <c r="DO161" s="237"/>
      <c r="DP161" s="237"/>
      <c r="DQ161" s="237"/>
      <c r="DR161" s="237"/>
      <c r="DS161" s="237"/>
      <c r="DT161" s="237"/>
      <c r="DU161" s="237"/>
      <c r="DV161" s="237"/>
      <c r="DW161" s="237"/>
      <c r="DX161" s="237"/>
      <c r="DY161" s="237"/>
      <c r="DZ161" s="237"/>
      <c r="EA161" s="237"/>
      <c r="EB161" s="237"/>
      <c r="EC161" s="237"/>
      <c r="ED161" s="237"/>
      <c r="EE161" s="237"/>
      <c r="EF161" s="237"/>
      <c r="EG161" s="237"/>
      <c r="EH161" s="237"/>
      <c r="EI161" s="237"/>
      <c r="EJ161" s="237"/>
      <c r="EK161" s="237"/>
      <c r="EL161" s="237"/>
      <c r="EM161" s="237"/>
      <c r="EN161" s="237"/>
      <c r="EO161" s="237"/>
      <c r="EP161" s="237"/>
      <c r="EQ161" s="237"/>
      <c r="ER161" s="237"/>
      <c r="ES161" s="237"/>
      <c r="ET161" s="237"/>
      <c r="EU161" s="237"/>
      <c r="EV161" s="237"/>
      <c r="EW161" s="237"/>
      <c r="EX161" s="237"/>
      <c r="EY161" s="237"/>
      <c r="EZ161" s="237"/>
      <c r="FA161" s="237"/>
      <c r="FB161" s="237"/>
      <c r="FC161" s="237"/>
      <c r="FD161" s="237"/>
      <c r="FE161" s="237"/>
      <c r="FF161" s="237"/>
      <c r="FG161" s="237"/>
      <c r="FH161" s="237"/>
      <c r="FI161" s="237"/>
      <c r="FJ161" s="237"/>
      <c r="FK161" s="237"/>
      <c r="FL161" s="237"/>
      <c r="FM161" s="237"/>
      <c r="FN161" s="237"/>
      <c r="FO161" s="237"/>
      <c r="FP161" s="237"/>
      <c r="FQ161" s="237"/>
      <c r="FR161" s="237"/>
      <c r="FS161" s="237"/>
      <c r="FT161" s="237"/>
      <c r="FU161" s="237"/>
      <c r="FV161" s="237"/>
      <c r="FW161" s="237"/>
      <c r="FX161" s="237"/>
      <c r="FY161" s="237"/>
      <c r="FZ161" s="237"/>
      <c r="GA161" s="237"/>
      <c r="GB161" s="237"/>
      <c r="GC161" s="237"/>
      <c r="GD161" s="237"/>
      <c r="GE161" s="237"/>
      <c r="GF161" s="237"/>
      <c r="GG161" s="237"/>
      <c r="GH161" s="237"/>
      <c r="GI161" s="237"/>
      <c r="GJ161" s="237"/>
      <c r="GK161" s="237"/>
      <c r="GL161" s="237"/>
      <c r="GM161" s="237"/>
      <c r="GN161" s="237"/>
      <c r="GO161" s="237"/>
      <c r="GP161" s="237"/>
      <c r="GQ161" s="237"/>
      <c r="GR161" s="237"/>
      <c r="GS161" s="237"/>
      <c r="GT161" s="237"/>
      <c r="GU161" s="237"/>
      <c r="GV161" s="237"/>
      <c r="GW161" s="237"/>
      <c r="GX161" s="237"/>
      <c r="GY161" s="237"/>
      <c r="GZ161" s="237"/>
    </row>
    <row r="162" spans="7:208" s="5" customFormat="1">
      <c r="G162" s="593"/>
      <c r="H162" s="20" t="s">
        <v>1715</v>
      </c>
      <c r="I162" s="188"/>
      <c r="J162" s="188"/>
      <c r="K162" s="188"/>
      <c r="L162" s="532">
        <v>0</v>
      </c>
      <c r="M162" s="492">
        <v>0</v>
      </c>
      <c r="N162" s="492">
        <v>0</v>
      </c>
      <c r="O162" s="492">
        <v>0</v>
      </c>
      <c r="P162" s="492">
        <v>0</v>
      </c>
      <c r="Q162" s="492">
        <v>0</v>
      </c>
      <c r="R162" s="492">
        <v>0</v>
      </c>
      <c r="S162" s="492">
        <v>0</v>
      </c>
      <c r="T162" s="492">
        <v>0</v>
      </c>
      <c r="U162" s="492">
        <v>0</v>
      </c>
      <c r="V162" s="492">
        <v>999879.61000000685</v>
      </c>
      <c r="W162" s="492">
        <v>30532367.557299949</v>
      </c>
      <c r="X162" s="492">
        <v>36938311.535314165</v>
      </c>
      <c r="Y162" s="492">
        <v>44538220.602855079</v>
      </c>
      <c r="Z162" s="492">
        <v>57851313.067121096</v>
      </c>
      <c r="AA162" s="492">
        <v>71141101.155605063</v>
      </c>
      <c r="AB162" s="492">
        <v>76174081.495470554</v>
      </c>
      <c r="AC162" s="492">
        <v>87142803.310872272</v>
      </c>
      <c r="AD162" s="492">
        <v>93876820.738668337</v>
      </c>
      <c r="AE162" s="492">
        <v>104736525.56298369</v>
      </c>
      <c r="AF162" s="492">
        <v>107703329.26909597</v>
      </c>
      <c r="AG162" s="492">
        <v>110218016.85712591</v>
      </c>
      <c r="AH162" s="492">
        <v>112796385.67602703</v>
      </c>
      <c r="AI162" s="492">
        <v>115417997.2783819</v>
      </c>
      <c r="AJ162" s="492">
        <v>118100397.29652429</v>
      </c>
      <c r="AK162" s="492">
        <v>120695366.3405201</v>
      </c>
      <c r="AL162" s="590">
        <v>123512222.91855292</v>
      </c>
      <c r="AM162" s="237"/>
      <c r="AN162" s="237"/>
      <c r="AO162" s="237"/>
      <c r="AP162" s="237"/>
      <c r="AQ162" s="237"/>
      <c r="AR162" s="237"/>
      <c r="AS162" s="237"/>
      <c r="AT162" s="237"/>
      <c r="AU162" s="237"/>
      <c r="AV162" s="237"/>
      <c r="AW162" s="237"/>
      <c r="AX162" s="237"/>
      <c r="AY162" s="237"/>
      <c r="AZ162" s="237"/>
      <c r="BA162" s="237"/>
      <c r="BB162" s="237"/>
      <c r="BC162" s="237"/>
      <c r="BD162" s="237"/>
      <c r="BE162" s="237"/>
      <c r="BF162" s="237"/>
      <c r="BG162" s="237"/>
      <c r="BH162" s="237"/>
      <c r="BI162" s="237"/>
      <c r="BJ162" s="237"/>
      <c r="BK162" s="237"/>
      <c r="BL162" s="237"/>
      <c r="BM162" s="237"/>
      <c r="BN162" s="237"/>
      <c r="BO162" s="237"/>
      <c r="BP162" s="237"/>
      <c r="BQ162" s="237"/>
      <c r="BR162" s="237"/>
      <c r="BS162" s="237"/>
      <c r="BT162" s="237"/>
      <c r="BU162" s="237"/>
      <c r="BV162" s="237"/>
      <c r="BW162" s="237"/>
      <c r="BX162" s="237"/>
      <c r="BY162" s="237"/>
      <c r="BZ162" s="237"/>
      <c r="CA162" s="237"/>
      <c r="CB162" s="237"/>
      <c r="CC162" s="237"/>
      <c r="CD162" s="237"/>
      <c r="CE162" s="237"/>
      <c r="CF162" s="237"/>
      <c r="CG162" s="237"/>
      <c r="CH162" s="237"/>
      <c r="CI162" s="237"/>
      <c r="CJ162" s="237"/>
      <c r="CK162" s="237"/>
      <c r="CL162" s="237"/>
      <c r="CM162" s="237"/>
      <c r="CN162" s="237"/>
      <c r="CO162" s="237"/>
      <c r="CP162" s="237"/>
      <c r="CQ162" s="237"/>
      <c r="CR162" s="237"/>
      <c r="CS162" s="237"/>
      <c r="CT162" s="237"/>
      <c r="CU162" s="237"/>
      <c r="CV162" s="237"/>
      <c r="CW162" s="237"/>
      <c r="CX162" s="237"/>
      <c r="CY162" s="237"/>
      <c r="CZ162" s="237"/>
      <c r="DA162" s="237"/>
      <c r="DB162" s="237"/>
      <c r="DC162" s="237"/>
      <c r="DD162" s="237"/>
      <c r="DE162" s="237"/>
      <c r="DF162" s="237"/>
      <c r="DG162" s="237"/>
      <c r="DH162" s="237"/>
      <c r="DI162" s="237"/>
      <c r="DJ162" s="237"/>
      <c r="DK162" s="237"/>
      <c r="DL162" s="237"/>
      <c r="DM162" s="237"/>
      <c r="DN162" s="237"/>
      <c r="DO162" s="237"/>
      <c r="DP162" s="237"/>
      <c r="DQ162" s="237"/>
      <c r="DR162" s="237"/>
      <c r="DS162" s="237"/>
      <c r="DT162" s="237"/>
      <c r="DU162" s="237"/>
      <c r="DV162" s="237"/>
      <c r="DW162" s="237"/>
      <c r="DX162" s="237"/>
      <c r="DY162" s="237"/>
      <c r="DZ162" s="237"/>
      <c r="EA162" s="237"/>
      <c r="EB162" s="237"/>
      <c r="EC162" s="237"/>
      <c r="ED162" s="237"/>
      <c r="EE162" s="237"/>
      <c r="EF162" s="237"/>
      <c r="EG162" s="237"/>
      <c r="EH162" s="237"/>
      <c r="EI162" s="237"/>
      <c r="EJ162" s="237"/>
      <c r="EK162" s="237"/>
      <c r="EL162" s="237"/>
      <c r="EM162" s="237"/>
      <c r="EN162" s="237"/>
      <c r="EO162" s="237"/>
      <c r="EP162" s="237"/>
      <c r="EQ162" s="237"/>
      <c r="ER162" s="237"/>
      <c r="ES162" s="237"/>
      <c r="ET162" s="237"/>
      <c r="EU162" s="237"/>
      <c r="EV162" s="237"/>
      <c r="EW162" s="237"/>
      <c r="EX162" s="237"/>
      <c r="EY162" s="237"/>
      <c r="EZ162" s="237"/>
      <c r="FA162" s="237"/>
      <c r="FB162" s="237"/>
      <c r="FC162" s="237"/>
      <c r="FD162" s="237"/>
      <c r="FE162" s="237"/>
      <c r="FF162" s="237"/>
      <c r="FG162" s="237"/>
      <c r="FH162" s="237"/>
      <c r="FI162" s="237"/>
      <c r="FJ162" s="237"/>
      <c r="FK162" s="237"/>
      <c r="FL162" s="237"/>
      <c r="FM162" s="237"/>
      <c r="FN162" s="237"/>
      <c r="FO162" s="237"/>
      <c r="FP162" s="237"/>
      <c r="FQ162" s="237"/>
      <c r="FR162" s="237"/>
      <c r="FS162" s="237"/>
      <c r="FT162" s="237"/>
      <c r="FU162" s="237"/>
      <c r="FV162" s="237"/>
      <c r="FW162" s="237"/>
      <c r="FX162" s="237"/>
      <c r="FY162" s="237"/>
      <c r="FZ162" s="237"/>
      <c r="GA162" s="237"/>
      <c r="GB162" s="237"/>
      <c r="GC162" s="237"/>
      <c r="GD162" s="237"/>
      <c r="GE162" s="237"/>
      <c r="GF162" s="237"/>
      <c r="GG162" s="237"/>
      <c r="GH162" s="237"/>
      <c r="GI162" s="237"/>
      <c r="GJ162" s="237"/>
      <c r="GK162" s="237"/>
      <c r="GL162" s="237"/>
      <c r="GM162" s="237"/>
      <c r="GN162" s="237"/>
      <c r="GO162" s="237"/>
      <c r="GP162" s="237"/>
      <c r="GQ162" s="237"/>
      <c r="GR162" s="237"/>
      <c r="GS162" s="237"/>
      <c r="GT162" s="237"/>
      <c r="GU162" s="237"/>
      <c r="GV162" s="237"/>
      <c r="GW162" s="237"/>
      <c r="GX162" s="237"/>
      <c r="GY162" s="237"/>
      <c r="GZ162" s="237"/>
    </row>
    <row r="163" spans="7:208" s="5" customFormat="1" ht="15">
      <c r="G163" s="181"/>
      <c r="H163" s="20" t="s">
        <v>481</v>
      </c>
      <c r="I163" s="188"/>
      <c r="J163" s="188"/>
      <c r="K163" s="188"/>
      <c r="L163" s="532">
        <v>0</v>
      </c>
      <c r="M163" s="492">
        <v>0</v>
      </c>
      <c r="N163" s="492">
        <v>0</v>
      </c>
      <c r="O163" s="492">
        <v>0</v>
      </c>
      <c r="P163" s="492">
        <v>0</v>
      </c>
      <c r="Q163" s="492">
        <v>0</v>
      </c>
      <c r="R163" s="492">
        <v>0</v>
      </c>
      <c r="S163" s="492">
        <v>0</v>
      </c>
      <c r="T163" s="492">
        <v>0</v>
      </c>
      <c r="U163" s="492">
        <v>0</v>
      </c>
      <c r="V163" s="492">
        <v>0</v>
      </c>
      <c r="W163" s="492">
        <v>0</v>
      </c>
      <c r="X163" s="492">
        <v>0</v>
      </c>
      <c r="Y163" s="492">
        <v>0</v>
      </c>
      <c r="Z163" s="492">
        <v>0</v>
      </c>
      <c r="AA163" s="492">
        <v>0</v>
      </c>
      <c r="AB163" s="492">
        <v>0</v>
      </c>
      <c r="AC163" s="492">
        <v>0</v>
      </c>
      <c r="AD163" s="492">
        <v>0</v>
      </c>
      <c r="AE163" s="492">
        <v>0</v>
      </c>
      <c r="AF163" s="492">
        <v>0</v>
      </c>
      <c r="AG163" s="492">
        <v>0</v>
      </c>
      <c r="AH163" s="492">
        <v>0</v>
      </c>
      <c r="AI163" s="492">
        <v>0</v>
      </c>
      <c r="AJ163" s="492">
        <v>0</v>
      </c>
      <c r="AK163" s="492">
        <v>0</v>
      </c>
      <c r="AL163" s="590">
        <v>0</v>
      </c>
      <c r="AM163" s="237"/>
      <c r="AN163" s="237"/>
      <c r="AO163" s="237"/>
      <c r="AP163" s="237"/>
      <c r="AQ163" s="237"/>
      <c r="AR163" s="237"/>
      <c r="AS163" s="237"/>
      <c r="AT163" s="237"/>
      <c r="AU163" s="237"/>
      <c r="AV163" s="237"/>
      <c r="AW163" s="237"/>
      <c r="AX163" s="237"/>
      <c r="AY163" s="237"/>
      <c r="AZ163" s="237"/>
      <c r="BA163" s="237"/>
      <c r="BB163" s="237"/>
      <c r="BC163" s="237"/>
      <c r="BD163" s="237"/>
      <c r="BE163" s="237"/>
      <c r="BF163" s="237"/>
      <c r="BG163" s="237"/>
      <c r="BH163" s="237"/>
      <c r="BI163" s="237"/>
      <c r="BJ163" s="237"/>
      <c r="BK163" s="237"/>
      <c r="BL163" s="237"/>
      <c r="BM163" s="237"/>
      <c r="BN163" s="237"/>
      <c r="BO163" s="237"/>
      <c r="BP163" s="237"/>
      <c r="BQ163" s="237"/>
      <c r="BR163" s="237"/>
      <c r="BS163" s="237"/>
      <c r="BT163" s="237"/>
      <c r="BU163" s="237"/>
      <c r="BV163" s="237"/>
      <c r="BW163" s="237"/>
      <c r="BX163" s="237"/>
      <c r="BY163" s="237"/>
      <c r="BZ163" s="237"/>
      <c r="CA163" s="237"/>
      <c r="CB163" s="237"/>
      <c r="CC163" s="237"/>
      <c r="CD163" s="237"/>
      <c r="CE163" s="237"/>
      <c r="CF163" s="237"/>
      <c r="CG163" s="237"/>
      <c r="CH163" s="237"/>
      <c r="CI163" s="237"/>
      <c r="CJ163" s="237"/>
      <c r="CK163" s="237"/>
      <c r="CL163" s="237"/>
      <c r="CM163" s="237"/>
      <c r="CN163" s="237"/>
      <c r="CO163" s="237"/>
      <c r="CP163" s="237"/>
      <c r="CQ163" s="237"/>
      <c r="CR163" s="237"/>
      <c r="CS163" s="237"/>
      <c r="CT163" s="237"/>
      <c r="CU163" s="237"/>
      <c r="CV163" s="237"/>
      <c r="CW163" s="237"/>
      <c r="CX163" s="237"/>
      <c r="CY163" s="237"/>
      <c r="CZ163" s="237"/>
      <c r="DA163" s="237"/>
      <c r="DB163" s="237"/>
      <c r="DC163" s="237"/>
      <c r="DD163" s="237"/>
      <c r="DE163" s="237"/>
      <c r="DF163" s="237"/>
      <c r="DG163" s="237"/>
      <c r="DH163" s="237"/>
      <c r="DI163" s="237"/>
      <c r="DJ163" s="237"/>
      <c r="DK163" s="237"/>
      <c r="DL163" s="237"/>
      <c r="DM163" s="237"/>
      <c r="DN163" s="237"/>
      <c r="DO163" s="237"/>
      <c r="DP163" s="237"/>
      <c r="DQ163" s="237"/>
      <c r="DR163" s="237"/>
      <c r="DS163" s="237"/>
      <c r="DT163" s="237"/>
      <c r="DU163" s="237"/>
      <c r="DV163" s="237"/>
      <c r="DW163" s="237"/>
      <c r="DX163" s="237"/>
      <c r="DY163" s="237"/>
      <c r="DZ163" s="237"/>
      <c r="EA163" s="237"/>
      <c r="EB163" s="237"/>
      <c r="EC163" s="237"/>
      <c r="ED163" s="237"/>
      <c r="EE163" s="237"/>
      <c r="EF163" s="237"/>
      <c r="EG163" s="237"/>
      <c r="EH163" s="237"/>
      <c r="EI163" s="237"/>
      <c r="EJ163" s="237"/>
      <c r="EK163" s="237"/>
      <c r="EL163" s="237"/>
      <c r="EM163" s="237"/>
      <c r="EN163" s="237"/>
      <c r="EO163" s="237"/>
      <c r="EP163" s="237"/>
      <c r="EQ163" s="237"/>
      <c r="ER163" s="237"/>
      <c r="ES163" s="237"/>
      <c r="ET163" s="237"/>
      <c r="EU163" s="237"/>
      <c r="EV163" s="237"/>
      <c r="EW163" s="237"/>
      <c r="EX163" s="237"/>
      <c r="EY163" s="237"/>
      <c r="EZ163" s="237"/>
      <c r="FA163" s="237"/>
      <c r="FB163" s="237"/>
      <c r="FC163" s="237"/>
      <c r="FD163" s="237"/>
      <c r="FE163" s="237"/>
      <c r="FF163" s="237"/>
      <c r="FG163" s="237"/>
      <c r="FH163" s="237"/>
      <c r="FI163" s="237"/>
      <c r="FJ163" s="237"/>
      <c r="FK163" s="237"/>
      <c r="FL163" s="237"/>
      <c r="FM163" s="237"/>
      <c r="FN163" s="237"/>
      <c r="FO163" s="237"/>
      <c r="FP163" s="237"/>
      <c r="FQ163" s="237"/>
      <c r="FR163" s="237"/>
      <c r="FS163" s="237"/>
      <c r="FT163" s="237"/>
      <c r="FU163" s="237"/>
      <c r="FV163" s="237"/>
      <c r="FW163" s="237"/>
      <c r="FX163" s="237"/>
      <c r="FY163" s="237"/>
      <c r="FZ163" s="237"/>
      <c r="GA163" s="237"/>
      <c r="GB163" s="237"/>
      <c r="GC163" s="237"/>
      <c r="GD163" s="237"/>
      <c r="GE163" s="237"/>
      <c r="GF163" s="237"/>
      <c r="GG163" s="237"/>
      <c r="GH163" s="237"/>
      <c r="GI163" s="237"/>
      <c r="GJ163" s="237"/>
      <c r="GK163" s="237"/>
      <c r="GL163" s="237"/>
      <c r="GM163" s="237"/>
      <c r="GN163" s="237"/>
      <c r="GO163" s="237"/>
      <c r="GP163" s="237"/>
      <c r="GQ163" s="237"/>
      <c r="GR163" s="237"/>
      <c r="GS163" s="237"/>
      <c r="GT163" s="237"/>
      <c r="GU163" s="237"/>
      <c r="GV163" s="237"/>
      <c r="GW163" s="237"/>
      <c r="GX163" s="237"/>
      <c r="GY163" s="237"/>
      <c r="GZ163" s="237"/>
    </row>
    <row r="164" spans="7:208" s="5" customFormat="1" ht="15">
      <c r="G164" s="181"/>
      <c r="H164" s="20" t="s">
        <v>637</v>
      </c>
      <c r="I164" s="188"/>
      <c r="J164" s="188"/>
      <c r="K164" s="188"/>
      <c r="L164" s="532">
        <v>0</v>
      </c>
      <c r="M164" s="492">
        <v>0</v>
      </c>
      <c r="N164" s="492">
        <v>0</v>
      </c>
      <c r="O164" s="492">
        <v>0</v>
      </c>
      <c r="P164" s="492">
        <v>0</v>
      </c>
      <c r="Q164" s="492">
        <v>0</v>
      </c>
      <c r="R164" s="492">
        <v>0</v>
      </c>
      <c r="S164" s="492">
        <v>0</v>
      </c>
      <c r="T164" s="492">
        <v>0</v>
      </c>
      <c r="U164" s="492">
        <v>0</v>
      </c>
      <c r="V164" s="492">
        <v>0</v>
      </c>
      <c r="W164" s="492">
        <v>0</v>
      </c>
      <c r="X164" s="492">
        <v>0</v>
      </c>
      <c r="Y164" s="492">
        <v>0</v>
      </c>
      <c r="Z164" s="492">
        <v>0</v>
      </c>
      <c r="AA164" s="492">
        <v>0</v>
      </c>
      <c r="AB164" s="492">
        <v>0</v>
      </c>
      <c r="AC164" s="492">
        <v>0</v>
      </c>
      <c r="AD164" s="492">
        <v>0</v>
      </c>
      <c r="AE164" s="492">
        <v>0</v>
      </c>
      <c r="AF164" s="492">
        <v>0</v>
      </c>
      <c r="AG164" s="492">
        <v>0</v>
      </c>
      <c r="AH164" s="492">
        <v>0</v>
      </c>
      <c r="AI164" s="492">
        <v>0</v>
      </c>
      <c r="AJ164" s="492">
        <v>0</v>
      </c>
      <c r="AK164" s="492">
        <v>0</v>
      </c>
      <c r="AL164" s="590">
        <v>0</v>
      </c>
      <c r="AM164" s="237"/>
      <c r="AN164" s="237"/>
      <c r="AO164" s="237"/>
      <c r="AP164" s="237"/>
      <c r="AQ164" s="237"/>
      <c r="AR164" s="237"/>
      <c r="AS164" s="237"/>
      <c r="AT164" s="237"/>
      <c r="AU164" s="237"/>
      <c r="AV164" s="237"/>
      <c r="AW164" s="237"/>
      <c r="AX164" s="237"/>
      <c r="AY164" s="237"/>
      <c r="AZ164" s="237"/>
      <c r="BA164" s="237"/>
      <c r="BB164" s="237"/>
      <c r="BC164" s="237"/>
      <c r="BD164" s="237"/>
      <c r="BE164" s="237"/>
      <c r="BF164" s="237"/>
      <c r="BG164" s="237"/>
      <c r="BH164" s="237"/>
      <c r="BI164" s="237"/>
      <c r="BJ164" s="237"/>
      <c r="BK164" s="237"/>
      <c r="BL164" s="237"/>
      <c r="BM164" s="237"/>
      <c r="BN164" s="237"/>
      <c r="BO164" s="237"/>
      <c r="BP164" s="237"/>
      <c r="BQ164" s="237"/>
      <c r="BR164" s="237"/>
      <c r="BS164" s="237"/>
      <c r="BT164" s="237"/>
      <c r="BU164" s="237"/>
      <c r="BV164" s="237"/>
      <c r="BW164" s="237"/>
      <c r="BX164" s="237"/>
      <c r="BY164" s="237"/>
      <c r="BZ164" s="237"/>
      <c r="CA164" s="237"/>
      <c r="CB164" s="237"/>
      <c r="CC164" s="237"/>
      <c r="CD164" s="237"/>
      <c r="CE164" s="237"/>
      <c r="CF164" s="237"/>
      <c r="CG164" s="237"/>
      <c r="CH164" s="237"/>
      <c r="CI164" s="237"/>
      <c r="CJ164" s="237"/>
      <c r="CK164" s="237"/>
      <c r="CL164" s="237"/>
      <c r="CM164" s="237"/>
      <c r="CN164" s="237"/>
      <c r="CO164" s="237"/>
      <c r="CP164" s="237"/>
      <c r="CQ164" s="237"/>
      <c r="CR164" s="237"/>
      <c r="CS164" s="237"/>
      <c r="CT164" s="237"/>
      <c r="CU164" s="237"/>
      <c r="CV164" s="237"/>
      <c r="CW164" s="237"/>
      <c r="CX164" s="237"/>
      <c r="CY164" s="237"/>
      <c r="CZ164" s="237"/>
      <c r="DA164" s="237"/>
      <c r="DB164" s="237"/>
      <c r="DC164" s="237"/>
      <c r="DD164" s="237"/>
      <c r="DE164" s="237"/>
      <c r="DF164" s="237"/>
      <c r="DG164" s="237"/>
      <c r="DH164" s="237"/>
      <c r="DI164" s="237"/>
      <c r="DJ164" s="237"/>
      <c r="DK164" s="237"/>
      <c r="DL164" s="237"/>
      <c r="DM164" s="237"/>
      <c r="DN164" s="237"/>
      <c r="DO164" s="237"/>
      <c r="DP164" s="237"/>
      <c r="DQ164" s="237"/>
      <c r="DR164" s="237"/>
      <c r="DS164" s="237"/>
      <c r="DT164" s="237"/>
      <c r="DU164" s="237"/>
      <c r="DV164" s="237"/>
      <c r="DW164" s="237"/>
      <c r="DX164" s="237"/>
      <c r="DY164" s="237"/>
      <c r="DZ164" s="237"/>
      <c r="EA164" s="237"/>
      <c r="EB164" s="237"/>
      <c r="EC164" s="237"/>
      <c r="ED164" s="237"/>
      <c r="EE164" s="237"/>
      <c r="EF164" s="237"/>
      <c r="EG164" s="237"/>
      <c r="EH164" s="237"/>
      <c r="EI164" s="237"/>
      <c r="EJ164" s="237"/>
      <c r="EK164" s="237"/>
      <c r="EL164" s="237"/>
      <c r="EM164" s="237"/>
      <c r="EN164" s="237"/>
      <c r="EO164" s="237"/>
      <c r="EP164" s="237"/>
      <c r="EQ164" s="237"/>
      <c r="ER164" s="237"/>
      <c r="ES164" s="237"/>
      <c r="ET164" s="237"/>
      <c r="EU164" s="237"/>
      <c r="EV164" s="237"/>
      <c r="EW164" s="237"/>
      <c r="EX164" s="237"/>
      <c r="EY164" s="237"/>
      <c r="EZ164" s="237"/>
      <c r="FA164" s="237"/>
      <c r="FB164" s="237"/>
      <c r="FC164" s="237"/>
      <c r="FD164" s="237"/>
      <c r="FE164" s="237"/>
      <c r="FF164" s="237"/>
      <c r="FG164" s="237"/>
      <c r="FH164" s="237"/>
      <c r="FI164" s="237"/>
      <c r="FJ164" s="237"/>
      <c r="FK164" s="237"/>
      <c r="FL164" s="237"/>
      <c r="FM164" s="237"/>
      <c r="FN164" s="237"/>
      <c r="FO164" s="237"/>
      <c r="FP164" s="237"/>
      <c r="FQ164" s="237"/>
      <c r="FR164" s="237"/>
      <c r="FS164" s="237"/>
      <c r="FT164" s="237"/>
      <c r="FU164" s="237"/>
      <c r="FV164" s="237"/>
      <c r="FW164" s="237"/>
      <c r="FX164" s="237"/>
      <c r="FY164" s="237"/>
      <c r="FZ164" s="237"/>
      <c r="GA164" s="237"/>
      <c r="GB164" s="237"/>
      <c r="GC164" s="237"/>
      <c r="GD164" s="237"/>
      <c r="GE164" s="237"/>
      <c r="GF164" s="237"/>
      <c r="GG164" s="237"/>
      <c r="GH164" s="237"/>
      <c r="GI164" s="237"/>
      <c r="GJ164" s="237"/>
      <c r="GK164" s="237"/>
      <c r="GL164" s="237"/>
      <c r="GM164" s="237"/>
      <c r="GN164" s="237"/>
      <c r="GO164" s="237"/>
      <c r="GP164" s="237"/>
      <c r="GQ164" s="237"/>
      <c r="GR164" s="237"/>
      <c r="GS164" s="237"/>
      <c r="GT164" s="237"/>
      <c r="GU164" s="237"/>
      <c r="GV164" s="237"/>
      <c r="GW164" s="237"/>
      <c r="GX164" s="237"/>
      <c r="GY164" s="237"/>
      <c r="GZ164" s="237"/>
    </row>
    <row r="165" spans="7:208" s="5" customFormat="1">
      <c r="G165" s="525"/>
      <c r="H165" s="20" t="s">
        <v>637</v>
      </c>
      <c r="I165" s="188"/>
      <c r="J165" s="188"/>
      <c r="K165" s="20"/>
      <c r="L165" s="532">
        <v>0</v>
      </c>
      <c r="M165" s="492">
        <v>0</v>
      </c>
      <c r="N165" s="492">
        <v>0</v>
      </c>
      <c r="O165" s="492">
        <v>0</v>
      </c>
      <c r="P165" s="492">
        <v>0</v>
      </c>
      <c r="Q165" s="492">
        <v>0</v>
      </c>
      <c r="R165" s="492">
        <v>0</v>
      </c>
      <c r="S165" s="492">
        <v>0</v>
      </c>
      <c r="T165" s="492">
        <v>0</v>
      </c>
      <c r="U165" s="492">
        <v>0</v>
      </c>
      <c r="V165" s="492">
        <v>0</v>
      </c>
      <c r="W165" s="492">
        <v>0</v>
      </c>
      <c r="X165" s="492">
        <v>0</v>
      </c>
      <c r="Y165" s="492">
        <v>0</v>
      </c>
      <c r="Z165" s="492">
        <v>0</v>
      </c>
      <c r="AA165" s="492">
        <v>0</v>
      </c>
      <c r="AB165" s="492">
        <v>0</v>
      </c>
      <c r="AC165" s="492">
        <v>0</v>
      </c>
      <c r="AD165" s="492">
        <v>0</v>
      </c>
      <c r="AE165" s="492">
        <v>0</v>
      </c>
      <c r="AF165" s="492">
        <v>0</v>
      </c>
      <c r="AG165" s="492">
        <v>0</v>
      </c>
      <c r="AH165" s="492">
        <v>0</v>
      </c>
      <c r="AI165" s="492">
        <v>0</v>
      </c>
      <c r="AJ165" s="492">
        <v>0</v>
      </c>
      <c r="AK165" s="492">
        <v>0</v>
      </c>
      <c r="AL165" s="590">
        <v>0</v>
      </c>
      <c r="AM165" s="237"/>
      <c r="AN165" s="237"/>
      <c r="AO165" s="237"/>
      <c r="AP165" s="237"/>
      <c r="AQ165" s="237"/>
      <c r="AR165" s="237"/>
      <c r="AS165" s="237"/>
      <c r="AT165" s="237"/>
      <c r="AU165" s="237"/>
      <c r="AV165" s="237"/>
      <c r="AW165" s="237"/>
      <c r="AX165" s="237"/>
      <c r="AY165" s="237"/>
      <c r="AZ165" s="237"/>
      <c r="BA165" s="237"/>
      <c r="BB165" s="237"/>
      <c r="BC165" s="237"/>
      <c r="BD165" s="237"/>
      <c r="BE165" s="237"/>
      <c r="BF165" s="237"/>
      <c r="BG165" s="237"/>
      <c r="BH165" s="237"/>
      <c r="BI165" s="237"/>
      <c r="BJ165" s="237"/>
      <c r="BK165" s="237"/>
      <c r="BL165" s="237"/>
      <c r="BM165" s="237"/>
      <c r="BN165" s="237"/>
      <c r="BO165" s="237"/>
      <c r="BP165" s="237"/>
      <c r="BQ165" s="237"/>
      <c r="BR165" s="237"/>
      <c r="BS165" s="237"/>
      <c r="BT165" s="237"/>
      <c r="BU165" s="237"/>
      <c r="BV165" s="237"/>
      <c r="BW165" s="237"/>
      <c r="BX165" s="237"/>
      <c r="BY165" s="237"/>
      <c r="BZ165" s="237"/>
      <c r="CA165" s="237"/>
      <c r="CB165" s="237"/>
      <c r="CC165" s="237"/>
      <c r="CD165" s="237"/>
      <c r="CE165" s="237"/>
      <c r="CF165" s="237"/>
      <c r="CG165" s="237"/>
      <c r="CH165" s="237"/>
      <c r="CI165" s="237"/>
      <c r="CJ165" s="237"/>
      <c r="CK165" s="237"/>
      <c r="CL165" s="237"/>
      <c r="CM165" s="237"/>
      <c r="CN165" s="237"/>
      <c r="CO165" s="237"/>
      <c r="CP165" s="237"/>
      <c r="CQ165" s="237"/>
      <c r="CR165" s="237"/>
      <c r="CS165" s="237"/>
      <c r="CT165" s="237"/>
      <c r="CU165" s="237"/>
      <c r="CV165" s="237"/>
      <c r="CW165" s="237"/>
      <c r="CX165" s="237"/>
      <c r="CY165" s="237"/>
      <c r="CZ165" s="237"/>
      <c r="DA165" s="237"/>
      <c r="DB165" s="237"/>
      <c r="DC165" s="237"/>
      <c r="DD165" s="237"/>
      <c r="DE165" s="237"/>
      <c r="DF165" s="237"/>
      <c r="DG165" s="237"/>
      <c r="DH165" s="237"/>
      <c r="DI165" s="237"/>
      <c r="DJ165" s="237"/>
      <c r="DK165" s="237"/>
      <c r="DL165" s="237"/>
      <c r="DM165" s="237"/>
      <c r="DN165" s="237"/>
      <c r="DO165" s="237"/>
      <c r="DP165" s="237"/>
      <c r="DQ165" s="237"/>
      <c r="DR165" s="237"/>
      <c r="DS165" s="237"/>
      <c r="DT165" s="237"/>
      <c r="DU165" s="237"/>
      <c r="DV165" s="237"/>
      <c r="DW165" s="237"/>
      <c r="DX165" s="237"/>
      <c r="DY165" s="237"/>
      <c r="DZ165" s="237"/>
      <c r="EA165" s="237"/>
      <c r="EB165" s="237"/>
      <c r="EC165" s="237"/>
      <c r="ED165" s="237"/>
      <c r="EE165" s="237"/>
      <c r="EF165" s="237"/>
      <c r="EG165" s="237"/>
      <c r="EH165" s="237"/>
      <c r="EI165" s="237"/>
      <c r="EJ165" s="237"/>
      <c r="EK165" s="237"/>
      <c r="EL165" s="237"/>
      <c r="EM165" s="237"/>
      <c r="EN165" s="237"/>
      <c r="EO165" s="237"/>
      <c r="EP165" s="237"/>
      <c r="EQ165" s="237"/>
      <c r="ER165" s="237"/>
      <c r="ES165" s="237"/>
      <c r="ET165" s="237"/>
      <c r="EU165" s="237"/>
      <c r="EV165" s="237"/>
      <c r="EW165" s="237"/>
      <c r="EX165" s="237"/>
      <c r="EY165" s="237"/>
      <c r="EZ165" s="237"/>
      <c r="FA165" s="237"/>
      <c r="FB165" s="237"/>
      <c r="FC165" s="237"/>
      <c r="FD165" s="237"/>
      <c r="FE165" s="237"/>
      <c r="FF165" s="237"/>
      <c r="FG165" s="237"/>
      <c r="FH165" s="237"/>
      <c r="FI165" s="237"/>
      <c r="FJ165" s="237"/>
      <c r="FK165" s="237"/>
      <c r="FL165" s="237"/>
      <c r="FM165" s="237"/>
      <c r="FN165" s="237"/>
      <c r="FO165" s="237"/>
      <c r="FP165" s="237"/>
      <c r="FQ165" s="237"/>
      <c r="FR165" s="237"/>
      <c r="FS165" s="237"/>
      <c r="FT165" s="237"/>
      <c r="FU165" s="237"/>
      <c r="FV165" s="237"/>
      <c r="FW165" s="237"/>
      <c r="FX165" s="237"/>
      <c r="FY165" s="237"/>
      <c r="FZ165" s="237"/>
      <c r="GA165" s="237"/>
      <c r="GB165" s="237"/>
      <c r="GC165" s="237"/>
      <c r="GD165" s="237"/>
      <c r="GE165" s="237"/>
      <c r="GF165" s="237"/>
      <c r="GG165" s="237"/>
      <c r="GH165" s="237"/>
      <c r="GI165" s="237"/>
      <c r="GJ165" s="237"/>
      <c r="GK165" s="237"/>
      <c r="GL165" s="237"/>
      <c r="GM165" s="237"/>
      <c r="GN165" s="237"/>
      <c r="GO165" s="237"/>
      <c r="GP165" s="237"/>
      <c r="GQ165" s="237"/>
      <c r="GR165" s="237"/>
      <c r="GS165" s="237"/>
      <c r="GT165" s="237"/>
      <c r="GU165" s="237"/>
      <c r="GV165" s="237"/>
      <c r="GW165" s="237"/>
      <c r="GX165" s="237"/>
      <c r="GY165" s="237"/>
      <c r="GZ165" s="237"/>
    </row>
    <row r="166" spans="7:208" s="5" customFormat="1">
      <c r="G166" s="525"/>
      <c r="H166" s="20" t="s">
        <v>637</v>
      </c>
      <c r="I166" s="188"/>
      <c r="J166" s="188"/>
      <c r="K166" s="20"/>
      <c r="L166" s="532">
        <v>0</v>
      </c>
      <c r="M166" s="492">
        <v>0</v>
      </c>
      <c r="N166" s="492">
        <v>0</v>
      </c>
      <c r="O166" s="492">
        <v>0</v>
      </c>
      <c r="P166" s="492">
        <v>0</v>
      </c>
      <c r="Q166" s="492">
        <v>0</v>
      </c>
      <c r="R166" s="492">
        <v>0</v>
      </c>
      <c r="S166" s="492">
        <v>0</v>
      </c>
      <c r="T166" s="492">
        <v>0</v>
      </c>
      <c r="U166" s="492">
        <v>0</v>
      </c>
      <c r="V166" s="492">
        <v>0</v>
      </c>
      <c r="W166" s="492">
        <v>0</v>
      </c>
      <c r="X166" s="492">
        <v>0</v>
      </c>
      <c r="Y166" s="492">
        <v>0</v>
      </c>
      <c r="Z166" s="492">
        <v>0</v>
      </c>
      <c r="AA166" s="492">
        <v>0</v>
      </c>
      <c r="AB166" s="492">
        <v>0</v>
      </c>
      <c r="AC166" s="492">
        <v>0</v>
      </c>
      <c r="AD166" s="492">
        <v>0</v>
      </c>
      <c r="AE166" s="492">
        <v>0</v>
      </c>
      <c r="AF166" s="492">
        <v>0</v>
      </c>
      <c r="AG166" s="492">
        <v>0</v>
      </c>
      <c r="AH166" s="492">
        <v>0</v>
      </c>
      <c r="AI166" s="492">
        <v>0</v>
      </c>
      <c r="AJ166" s="492">
        <v>0</v>
      </c>
      <c r="AK166" s="492">
        <v>0</v>
      </c>
      <c r="AL166" s="590">
        <v>0</v>
      </c>
      <c r="AM166" s="237"/>
      <c r="AN166" s="237"/>
      <c r="AO166" s="237"/>
      <c r="AP166" s="237"/>
      <c r="AQ166" s="237"/>
      <c r="AR166" s="237"/>
      <c r="AS166" s="237"/>
      <c r="AT166" s="237"/>
      <c r="AU166" s="237"/>
      <c r="AV166" s="237"/>
      <c r="AW166" s="237"/>
      <c r="AX166" s="237"/>
      <c r="AY166" s="237"/>
      <c r="AZ166" s="237"/>
      <c r="BA166" s="237"/>
      <c r="BB166" s="237"/>
      <c r="BC166" s="237"/>
      <c r="BD166" s="237"/>
      <c r="BE166" s="237"/>
      <c r="BF166" s="237"/>
      <c r="BG166" s="237"/>
      <c r="BH166" s="237"/>
      <c r="BI166" s="237"/>
      <c r="BJ166" s="237"/>
      <c r="BK166" s="237"/>
      <c r="BL166" s="237"/>
      <c r="BM166" s="237"/>
      <c r="BN166" s="237"/>
      <c r="BO166" s="237"/>
      <c r="BP166" s="237"/>
      <c r="BQ166" s="237"/>
      <c r="BR166" s="237"/>
      <c r="BS166" s="237"/>
      <c r="BT166" s="237"/>
      <c r="BU166" s="237"/>
      <c r="BV166" s="237"/>
      <c r="BW166" s="237"/>
      <c r="BX166" s="237"/>
      <c r="BY166" s="237"/>
      <c r="BZ166" s="237"/>
      <c r="CA166" s="237"/>
      <c r="CB166" s="237"/>
      <c r="CC166" s="237"/>
      <c r="CD166" s="237"/>
      <c r="CE166" s="237"/>
      <c r="CF166" s="237"/>
      <c r="CG166" s="237"/>
      <c r="CH166" s="237"/>
      <c r="CI166" s="237"/>
      <c r="CJ166" s="237"/>
      <c r="CK166" s="237"/>
      <c r="CL166" s="237"/>
      <c r="CM166" s="237"/>
      <c r="CN166" s="237"/>
      <c r="CO166" s="237"/>
      <c r="CP166" s="237"/>
      <c r="CQ166" s="237"/>
      <c r="CR166" s="237"/>
      <c r="CS166" s="237"/>
      <c r="CT166" s="237"/>
      <c r="CU166" s="237"/>
      <c r="CV166" s="237"/>
      <c r="CW166" s="237"/>
      <c r="CX166" s="237"/>
      <c r="CY166" s="237"/>
      <c r="CZ166" s="237"/>
      <c r="DA166" s="237"/>
      <c r="DB166" s="237"/>
      <c r="DC166" s="237"/>
      <c r="DD166" s="237"/>
      <c r="DE166" s="237"/>
      <c r="DF166" s="237"/>
      <c r="DG166" s="237"/>
      <c r="DH166" s="237"/>
      <c r="DI166" s="237"/>
      <c r="DJ166" s="237"/>
      <c r="DK166" s="237"/>
      <c r="DL166" s="237"/>
      <c r="DM166" s="237"/>
      <c r="DN166" s="237"/>
      <c r="DO166" s="237"/>
      <c r="DP166" s="237"/>
      <c r="DQ166" s="237"/>
      <c r="DR166" s="237"/>
      <c r="DS166" s="237"/>
      <c r="DT166" s="237"/>
      <c r="DU166" s="237"/>
      <c r="DV166" s="237"/>
      <c r="DW166" s="237"/>
      <c r="DX166" s="237"/>
      <c r="DY166" s="237"/>
      <c r="DZ166" s="237"/>
      <c r="EA166" s="237"/>
      <c r="EB166" s="237"/>
      <c r="EC166" s="237"/>
      <c r="ED166" s="237"/>
      <c r="EE166" s="237"/>
      <c r="EF166" s="237"/>
      <c r="EG166" s="237"/>
      <c r="EH166" s="237"/>
      <c r="EI166" s="237"/>
      <c r="EJ166" s="237"/>
      <c r="EK166" s="237"/>
      <c r="EL166" s="237"/>
      <c r="EM166" s="237"/>
      <c r="EN166" s="237"/>
      <c r="EO166" s="237"/>
      <c r="EP166" s="237"/>
      <c r="EQ166" s="237"/>
      <c r="ER166" s="237"/>
      <c r="ES166" s="237"/>
      <c r="ET166" s="237"/>
      <c r="EU166" s="237"/>
      <c r="EV166" s="237"/>
      <c r="EW166" s="237"/>
      <c r="EX166" s="237"/>
      <c r="EY166" s="237"/>
      <c r="EZ166" s="237"/>
      <c r="FA166" s="237"/>
      <c r="FB166" s="237"/>
      <c r="FC166" s="237"/>
      <c r="FD166" s="237"/>
      <c r="FE166" s="237"/>
      <c r="FF166" s="237"/>
      <c r="FG166" s="237"/>
      <c r="FH166" s="237"/>
      <c r="FI166" s="237"/>
      <c r="FJ166" s="237"/>
      <c r="FK166" s="237"/>
      <c r="FL166" s="237"/>
      <c r="FM166" s="237"/>
      <c r="FN166" s="237"/>
      <c r="FO166" s="237"/>
      <c r="FP166" s="237"/>
      <c r="FQ166" s="237"/>
      <c r="FR166" s="237"/>
      <c r="FS166" s="237"/>
      <c r="FT166" s="237"/>
      <c r="FU166" s="237"/>
      <c r="FV166" s="237"/>
      <c r="FW166" s="237"/>
      <c r="FX166" s="237"/>
      <c r="FY166" s="237"/>
      <c r="FZ166" s="237"/>
      <c r="GA166" s="237"/>
      <c r="GB166" s="237"/>
      <c r="GC166" s="237"/>
      <c r="GD166" s="237"/>
      <c r="GE166" s="237"/>
      <c r="GF166" s="237"/>
      <c r="GG166" s="237"/>
      <c r="GH166" s="237"/>
      <c r="GI166" s="237"/>
      <c r="GJ166" s="237"/>
      <c r="GK166" s="237"/>
      <c r="GL166" s="237"/>
      <c r="GM166" s="237"/>
      <c r="GN166" s="237"/>
      <c r="GO166" s="237"/>
      <c r="GP166" s="237"/>
      <c r="GQ166" s="237"/>
      <c r="GR166" s="237"/>
      <c r="GS166" s="237"/>
      <c r="GT166" s="237"/>
      <c r="GU166" s="237"/>
      <c r="GV166" s="237"/>
      <c r="GW166" s="237"/>
      <c r="GX166" s="237"/>
      <c r="GY166" s="237"/>
      <c r="GZ166" s="237"/>
    </row>
    <row r="167" spans="7:208" s="5" customFormat="1">
      <c r="G167" s="593"/>
      <c r="H167" s="20" t="s">
        <v>1310</v>
      </c>
      <c r="I167" s="585"/>
      <c r="J167" s="585"/>
      <c r="K167" s="130"/>
      <c r="L167" s="1388">
        <v>0</v>
      </c>
      <c r="M167" s="569">
        <v>0</v>
      </c>
      <c r="N167" s="569">
        <v>0</v>
      </c>
      <c r="O167" s="569">
        <v>0</v>
      </c>
      <c r="P167" s="569">
        <v>0</v>
      </c>
      <c r="Q167" s="569">
        <v>0</v>
      </c>
      <c r="R167" s="569">
        <v>0</v>
      </c>
      <c r="S167" s="569">
        <v>0</v>
      </c>
      <c r="T167" s="569">
        <v>0</v>
      </c>
      <c r="U167" s="569">
        <v>0</v>
      </c>
      <c r="V167" s="569">
        <v>0</v>
      </c>
      <c r="W167" s="569">
        <v>0</v>
      </c>
      <c r="X167" s="569">
        <v>0</v>
      </c>
      <c r="Y167" s="569">
        <v>0</v>
      </c>
      <c r="Z167" s="569">
        <v>0</v>
      </c>
      <c r="AA167" s="569">
        <v>0</v>
      </c>
      <c r="AB167" s="569">
        <v>0</v>
      </c>
      <c r="AC167" s="569">
        <v>0</v>
      </c>
      <c r="AD167" s="569">
        <v>0</v>
      </c>
      <c r="AE167" s="569">
        <v>0</v>
      </c>
      <c r="AF167" s="569">
        <v>0</v>
      </c>
      <c r="AG167" s="569">
        <v>0</v>
      </c>
      <c r="AH167" s="569">
        <v>0</v>
      </c>
      <c r="AI167" s="569">
        <v>0</v>
      </c>
      <c r="AJ167" s="569">
        <v>0</v>
      </c>
      <c r="AK167" s="569">
        <v>0</v>
      </c>
      <c r="AL167" s="1790">
        <v>0</v>
      </c>
      <c r="AM167" s="237"/>
      <c r="AN167" s="237"/>
      <c r="AO167" s="237"/>
      <c r="AP167" s="237"/>
      <c r="AQ167" s="237"/>
      <c r="AR167" s="237"/>
      <c r="AS167" s="237"/>
      <c r="AT167" s="237"/>
      <c r="AU167" s="237"/>
      <c r="AV167" s="237"/>
      <c r="AW167" s="237"/>
      <c r="AX167" s="237"/>
      <c r="AY167" s="237"/>
      <c r="AZ167" s="237"/>
      <c r="BA167" s="237"/>
      <c r="BB167" s="237"/>
      <c r="BC167" s="237"/>
      <c r="BD167" s="237"/>
      <c r="BE167" s="237"/>
      <c r="BF167" s="237"/>
      <c r="BG167" s="237"/>
      <c r="BH167" s="237"/>
      <c r="BI167" s="237"/>
      <c r="BJ167" s="237"/>
      <c r="BK167" s="237"/>
      <c r="BL167" s="237"/>
      <c r="BM167" s="237"/>
      <c r="BN167" s="237"/>
      <c r="BO167" s="237"/>
      <c r="BP167" s="237"/>
      <c r="BQ167" s="237"/>
      <c r="BR167" s="237"/>
      <c r="BS167" s="237"/>
      <c r="BT167" s="237"/>
      <c r="BU167" s="237"/>
      <c r="BV167" s="237"/>
      <c r="BW167" s="237"/>
      <c r="BX167" s="237"/>
      <c r="BY167" s="237"/>
      <c r="BZ167" s="237"/>
      <c r="CA167" s="237"/>
      <c r="CB167" s="237"/>
      <c r="CC167" s="237"/>
      <c r="CD167" s="237"/>
      <c r="CE167" s="237"/>
      <c r="CF167" s="237"/>
      <c r="CG167" s="237"/>
      <c r="CH167" s="237"/>
      <c r="CI167" s="237"/>
      <c r="CJ167" s="237"/>
      <c r="CK167" s="237"/>
      <c r="CL167" s="237"/>
      <c r="CM167" s="237"/>
      <c r="CN167" s="237"/>
      <c r="CO167" s="237"/>
      <c r="CP167" s="237"/>
      <c r="CQ167" s="237"/>
      <c r="CR167" s="237"/>
      <c r="CS167" s="237"/>
      <c r="CT167" s="237"/>
      <c r="CU167" s="237"/>
      <c r="CV167" s="237"/>
      <c r="CW167" s="237"/>
      <c r="CX167" s="237"/>
      <c r="CY167" s="237"/>
      <c r="CZ167" s="237"/>
      <c r="DA167" s="237"/>
      <c r="DB167" s="237"/>
      <c r="DC167" s="237"/>
      <c r="DD167" s="237"/>
      <c r="DE167" s="237"/>
      <c r="DF167" s="237"/>
      <c r="DG167" s="237"/>
      <c r="DH167" s="237"/>
      <c r="DI167" s="237"/>
      <c r="DJ167" s="237"/>
      <c r="DK167" s="237"/>
      <c r="DL167" s="237"/>
      <c r="DM167" s="237"/>
      <c r="DN167" s="237"/>
      <c r="DO167" s="237"/>
      <c r="DP167" s="237"/>
      <c r="DQ167" s="237"/>
      <c r="DR167" s="237"/>
      <c r="DS167" s="237"/>
      <c r="DT167" s="237"/>
      <c r="DU167" s="237"/>
      <c r="DV167" s="237"/>
      <c r="DW167" s="237"/>
      <c r="DX167" s="237"/>
      <c r="DY167" s="237"/>
      <c r="DZ167" s="237"/>
      <c r="EA167" s="237"/>
      <c r="EB167" s="237"/>
      <c r="EC167" s="237"/>
      <c r="ED167" s="237"/>
      <c r="EE167" s="237"/>
      <c r="EF167" s="237"/>
      <c r="EG167" s="237"/>
      <c r="EH167" s="237"/>
      <c r="EI167" s="237"/>
      <c r="EJ167" s="237"/>
      <c r="EK167" s="237"/>
      <c r="EL167" s="237"/>
      <c r="EM167" s="237"/>
      <c r="EN167" s="237"/>
      <c r="EO167" s="237"/>
      <c r="EP167" s="237"/>
      <c r="EQ167" s="237"/>
      <c r="ER167" s="237"/>
      <c r="ES167" s="237"/>
      <c r="ET167" s="237"/>
      <c r="EU167" s="237"/>
      <c r="EV167" s="237"/>
      <c r="EW167" s="237"/>
      <c r="EX167" s="237"/>
      <c r="EY167" s="237"/>
      <c r="EZ167" s="237"/>
      <c r="FA167" s="237"/>
      <c r="FB167" s="237"/>
      <c r="FC167" s="237"/>
      <c r="FD167" s="237"/>
      <c r="FE167" s="237"/>
      <c r="FF167" s="237"/>
      <c r="FG167" s="237"/>
      <c r="FH167" s="237"/>
      <c r="FI167" s="237"/>
      <c r="FJ167" s="237"/>
      <c r="FK167" s="237"/>
      <c r="FL167" s="237"/>
      <c r="FM167" s="237"/>
      <c r="FN167" s="237"/>
      <c r="FO167" s="237"/>
      <c r="FP167" s="237"/>
      <c r="FQ167" s="237"/>
      <c r="FR167" s="237"/>
      <c r="FS167" s="237"/>
      <c r="FT167" s="237"/>
      <c r="FU167" s="237"/>
      <c r="FV167" s="237"/>
      <c r="FW167" s="237"/>
      <c r="FX167" s="237"/>
      <c r="FY167" s="237"/>
      <c r="FZ167" s="237"/>
      <c r="GA167" s="237"/>
      <c r="GB167" s="237"/>
      <c r="GC167" s="237"/>
      <c r="GD167" s="237"/>
      <c r="GE167" s="237"/>
      <c r="GF167" s="237"/>
      <c r="GG167" s="237"/>
      <c r="GH167" s="237"/>
      <c r="GI167" s="237"/>
      <c r="GJ167" s="237"/>
      <c r="GK167" s="237"/>
      <c r="GL167" s="237"/>
      <c r="GM167" s="237"/>
      <c r="GN167" s="237"/>
      <c r="GO167" s="237"/>
      <c r="GP167" s="237"/>
      <c r="GQ167" s="237"/>
      <c r="GR167" s="237"/>
      <c r="GS167" s="237"/>
      <c r="GT167" s="237"/>
      <c r="GU167" s="237"/>
      <c r="GV167" s="237"/>
      <c r="GW167" s="237"/>
      <c r="GX167" s="237"/>
      <c r="GY167" s="237"/>
      <c r="GZ167" s="237"/>
    </row>
    <row r="168" spans="7:208" s="5" customFormat="1">
      <c r="G168" s="525"/>
      <c r="H168" s="182" t="s">
        <v>37</v>
      </c>
      <c r="I168" s="182"/>
      <c r="J168" s="182"/>
      <c r="K168" s="118"/>
      <c r="L168" s="506">
        <v>0</v>
      </c>
      <c r="M168" s="526">
        <v>0</v>
      </c>
      <c r="N168" s="526">
        <v>0</v>
      </c>
      <c r="O168" s="526">
        <v>0</v>
      </c>
      <c r="P168" s="526">
        <v>0</v>
      </c>
      <c r="Q168" s="526">
        <v>0</v>
      </c>
      <c r="R168" s="526">
        <v>0</v>
      </c>
      <c r="S168" s="526">
        <v>0</v>
      </c>
      <c r="T168" s="526">
        <v>0</v>
      </c>
      <c r="U168" s="526">
        <v>0</v>
      </c>
      <c r="V168" s="526">
        <v>111741263.52870196</v>
      </c>
      <c r="W168" s="526">
        <v>135772334.47295642</v>
      </c>
      <c r="X168" s="526">
        <v>149699115.99724984</v>
      </c>
      <c r="Y168" s="526">
        <v>158810305.19727296</v>
      </c>
      <c r="Z168" s="526">
        <v>160258467.28860331</v>
      </c>
      <c r="AA168" s="526">
        <v>162889575.60288996</v>
      </c>
      <c r="AB168" s="526">
        <v>167121195.27256852</v>
      </c>
      <c r="AC168" s="526">
        <v>170318295.45871639</v>
      </c>
      <c r="AD168" s="526">
        <v>174497658.28942865</v>
      </c>
      <c r="AE168" s="526">
        <v>178642405.61071867</v>
      </c>
      <c r="AF168" s="526">
        <v>183185261.25047687</v>
      </c>
      <c r="AG168" s="526">
        <v>187672294.79922667</v>
      </c>
      <c r="AH168" s="526">
        <v>194355614.96226817</v>
      </c>
      <c r="AI168" s="526">
        <v>213496375.18829399</v>
      </c>
      <c r="AJ168" s="526">
        <v>246639123.98955107</v>
      </c>
      <c r="AK168" s="526">
        <v>289815961.34508544</v>
      </c>
      <c r="AL168" s="527">
        <v>337096006.93885767</v>
      </c>
      <c r="AM168" s="237"/>
      <c r="AN168" s="237"/>
      <c r="AO168" s="237"/>
      <c r="AP168" s="237"/>
      <c r="AQ168" s="237"/>
      <c r="AR168" s="237"/>
      <c r="AS168" s="237"/>
      <c r="AT168" s="237"/>
      <c r="AU168" s="237"/>
      <c r="AV168" s="237"/>
      <c r="AW168" s="237"/>
      <c r="AX168" s="237"/>
      <c r="AY168" s="237"/>
      <c r="AZ168" s="237"/>
      <c r="BA168" s="237"/>
      <c r="BB168" s="237"/>
      <c r="BC168" s="237"/>
      <c r="BD168" s="237"/>
      <c r="BE168" s="237"/>
      <c r="BF168" s="237"/>
      <c r="BG168" s="237"/>
      <c r="BH168" s="237"/>
      <c r="BI168" s="237"/>
      <c r="BJ168" s="237"/>
      <c r="BK168" s="237"/>
      <c r="BL168" s="237"/>
      <c r="BM168" s="237"/>
      <c r="BN168" s="237"/>
      <c r="BO168" s="237"/>
      <c r="BP168" s="237"/>
      <c r="BQ168" s="237"/>
      <c r="BR168" s="237"/>
      <c r="BS168" s="237"/>
      <c r="BT168" s="237"/>
      <c r="BU168" s="237"/>
      <c r="BV168" s="237"/>
      <c r="BW168" s="237"/>
      <c r="BX168" s="237"/>
      <c r="BY168" s="237"/>
      <c r="BZ168" s="237"/>
      <c r="CA168" s="237"/>
      <c r="CB168" s="237"/>
      <c r="CC168" s="237"/>
      <c r="CD168" s="237"/>
      <c r="CE168" s="237"/>
      <c r="CF168" s="237"/>
      <c r="CG168" s="237"/>
      <c r="CH168" s="237"/>
      <c r="CI168" s="237"/>
      <c r="CJ168" s="237"/>
      <c r="CK168" s="237"/>
      <c r="CL168" s="237"/>
      <c r="CM168" s="237"/>
      <c r="CN168" s="237"/>
      <c r="CO168" s="237"/>
      <c r="CP168" s="237"/>
      <c r="CQ168" s="237"/>
      <c r="CR168" s="237"/>
      <c r="CS168" s="237"/>
      <c r="CT168" s="237"/>
      <c r="CU168" s="237"/>
      <c r="CV168" s="237"/>
      <c r="CW168" s="237"/>
      <c r="CX168" s="237"/>
      <c r="CY168" s="237"/>
      <c r="CZ168" s="237"/>
      <c r="DA168" s="237"/>
      <c r="DB168" s="237"/>
      <c r="DC168" s="237"/>
      <c r="DD168" s="237"/>
      <c r="DE168" s="237"/>
      <c r="DF168" s="237"/>
      <c r="DG168" s="237"/>
      <c r="DH168" s="237"/>
      <c r="DI168" s="237"/>
      <c r="DJ168" s="237"/>
      <c r="DK168" s="237"/>
      <c r="DL168" s="237"/>
      <c r="DM168" s="237"/>
      <c r="DN168" s="237"/>
      <c r="DO168" s="237"/>
      <c r="DP168" s="237"/>
      <c r="DQ168" s="237"/>
      <c r="DR168" s="237"/>
      <c r="DS168" s="237"/>
      <c r="DT168" s="237"/>
      <c r="DU168" s="237"/>
      <c r="DV168" s="237"/>
      <c r="DW168" s="237"/>
      <c r="DX168" s="237"/>
      <c r="DY168" s="237"/>
      <c r="DZ168" s="237"/>
      <c r="EA168" s="237"/>
      <c r="EB168" s="237"/>
      <c r="EC168" s="237"/>
      <c r="ED168" s="237"/>
      <c r="EE168" s="237"/>
      <c r="EF168" s="237"/>
      <c r="EG168" s="237"/>
      <c r="EH168" s="237"/>
      <c r="EI168" s="237"/>
      <c r="EJ168" s="237"/>
      <c r="EK168" s="237"/>
      <c r="EL168" s="237"/>
      <c r="EM168" s="237"/>
      <c r="EN168" s="237"/>
      <c r="EO168" s="237"/>
      <c r="EP168" s="237"/>
      <c r="EQ168" s="237"/>
      <c r="ER168" s="237"/>
      <c r="ES168" s="237"/>
      <c r="ET168" s="237"/>
      <c r="EU168" s="237"/>
      <c r="EV168" s="237"/>
      <c r="EW168" s="237"/>
      <c r="EX168" s="237"/>
      <c r="EY168" s="237"/>
      <c r="EZ168" s="237"/>
      <c r="FA168" s="237"/>
      <c r="FB168" s="237"/>
      <c r="FC168" s="237"/>
      <c r="FD168" s="237"/>
      <c r="FE168" s="237"/>
      <c r="FF168" s="237"/>
      <c r="FG168" s="237"/>
      <c r="FH168" s="237"/>
      <c r="FI168" s="237"/>
      <c r="FJ168" s="237"/>
      <c r="FK168" s="237"/>
      <c r="FL168" s="237"/>
      <c r="FM168" s="237"/>
      <c r="FN168" s="237"/>
      <c r="FO168" s="237"/>
      <c r="FP168" s="237"/>
      <c r="FQ168" s="237"/>
      <c r="FR168" s="237"/>
      <c r="FS168" s="237"/>
      <c r="FT168" s="237"/>
      <c r="FU168" s="237"/>
      <c r="FV168" s="237"/>
      <c r="FW168" s="237"/>
      <c r="FX168" s="237"/>
      <c r="FY168" s="237"/>
      <c r="FZ168" s="237"/>
      <c r="GA168" s="237"/>
      <c r="GB168" s="237"/>
      <c r="GC168" s="237"/>
      <c r="GD168" s="237"/>
      <c r="GE168" s="237"/>
      <c r="GF168" s="237"/>
      <c r="GG168" s="237"/>
      <c r="GH168" s="237"/>
      <c r="GI168" s="237"/>
      <c r="GJ168" s="237"/>
      <c r="GK168" s="237"/>
      <c r="GL168" s="237"/>
      <c r="GM168" s="237"/>
      <c r="GN168" s="237"/>
      <c r="GO168" s="237"/>
      <c r="GP168" s="237"/>
      <c r="GQ168" s="237"/>
      <c r="GR168" s="237"/>
      <c r="GS168" s="237"/>
      <c r="GT168" s="237"/>
      <c r="GU168" s="237"/>
      <c r="GV168" s="237"/>
      <c r="GW168" s="237"/>
      <c r="GX168" s="237"/>
      <c r="GY168" s="237"/>
      <c r="GZ168" s="237"/>
    </row>
    <row r="169" spans="7:208" s="5" customFormat="1">
      <c r="G169" s="525"/>
      <c r="H169" s="188"/>
      <c r="I169" s="188"/>
      <c r="J169" s="188"/>
      <c r="K169" s="20"/>
      <c r="L169" s="532"/>
      <c r="M169" s="492"/>
      <c r="N169" s="492"/>
      <c r="O169" s="492"/>
      <c r="P169" s="492"/>
      <c r="Q169" s="492"/>
      <c r="R169" s="492"/>
      <c r="S169" s="492"/>
      <c r="T169" s="492"/>
      <c r="U169" s="492"/>
      <c r="V169" s="492"/>
      <c r="W169" s="492"/>
      <c r="X169" s="492"/>
      <c r="Y169" s="492"/>
      <c r="Z169" s="492"/>
      <c r="AA169" s="492"/>
      <c r="AB169" s="492"/>
      <c r="AC169" s="492"/>
      <c r="AD169" s="492"/>
      <c r="AE169" s="492"/>
      <c r="AF169" s="492"/>
      <c r="AG169" s="492"/>
      <c r="AH169" s="492"/>
      <c r="AI169" s="492"/>
      <c r="AJ169" s="492"/>
      <c r="AK169" s="492"/>
      <c r="AL169" s="590"/>
      <c r="AM169" s="237"/>
      <c r="AN169" s="237"/>
      <c r="AO169" s="237"/>
      <c r="AP169" s="237"/>
      <c r="AQ169" s="237"/>
      <c r="AR169" s="237"/>
      <c r="AS169" s="237"/>
      <c r="AT169" s="237"/>
      <c r="AU169" s="237"/>
      <c r="AV169" s="237"/>
      <c r="AW169" s="237"/>
      <c r="AX169" s="237"/>
      <c r="AY169" s="237"/>
      <c r="AZ169" s="237"/>
      <c r="BA169" s="237"/>
      <c r="BB169" s="237"/>
      <c r="BC169" s="237"/>
      <c r="BD169" s="237"/>
      <c r="BE169" s="237"/>
      <c r="BF169" s="237"/>
      <c r="BG169" s="237"/>
      <c r="BH169" s="237"/>
      <c r="BI169" s="237"/>
      <c r="BJ169" s="237"/>
      <c r="BK169" s="237"/>
      <c r="BL169" s="237"/>
      <c r="BM169" s="237"/>
      <c r="BN169" s="237"/>
      <c r="BO169" s="237"/>
      <c r="BP169" s="237"/>
      <c r="BQ169" s="237"/>
      <c r="BR169" s="237"/>
      <c r="BS169" s="237"/>
      <c r="BT169" s="237"/>
      <c r="BU169" s="237"/>
      <c r="BV169" s="237"/>
      <c r="BW169" s="237"/>
      <c r="BX169" s="237"/>
      <c r="BY169" s="237"/>
      <c r="BZ169" s="237"/>
      <c r="CA169" s="237"/>
      <c r="CB169" s="237"/>
      <c r="CC169" s="237"/>
      <c r="CD169" s="237"/>
      <c r="CE169" s="237"/>
      <c r="CF169" s="237"/>
      <c r="CG169" s="237"/>
      <c r="CH169" s="237"/>
      <c r="CI169" s="237"/>
      <c r="CJ169" s="237"/>
      <c r="CK169" s="237"/>
      <c r="CL169" s="237"/>
      <c r="CM169" s="237"/>
      <c r="CN169" s="237"/>
      <c r="CO169" s="237"/>
      <c r="CP169" s="237"/>
      <c r="CQ169" s="237"/>
      <c r="CR169" s="237"/>
      <c r="CS169" s="237"/>
      <c r="CT169" s="237"/>
      <c r="CU169" s="237"/>
      <c r="CV169" s="237"/>
      <c r="CW169" s="237"/>
      <c r="CX169" s="237"/>
      <c r="CY169" s="237"/>
      <c r="CZ169" s="237"/>
      <c r="DA169" s="237"/>
      <c r="DB169" s="237"/>
      <c r="DC169" s="237"/>
      <c r="DD169" s="237"/>
      <c r="DE169" s="237"/>
      <c r="DF169" s="237"/>
      <c r="DG169" s="237"/>
      <c r="DH169" s="237"/>
      <c r="DI169" s="237"/>
      <c r="DJ169" s="237"/>
      <c r="DK169" s="237"/>
      <c r="DL169" s="237"/>
      <c r="DM169" s="237"/>
      <c r="DN169" s="237"/>
      <c r="DO169" s="237"/>
      <c r="DP169" s="237"/>
      <c r="DQ169" s="237"/>
      <c r="DR169" s="237"/>
      <c r="DS169" s="237"/>
      <c r="DT169" s="237"/>
      <c r="DU169" s="237"/>
      <c r="DV169" s="237"/>
      <c r="DW169" s="237"/>
      <c r="DX169" s="237"/>
      <c r="DY169" s="237"/>
      <c r="DZ169" s="237"/>
      <c r="EA169" s="237"/>
      <c r="EB169" s="237"/>
      <c r="EC169" s="237"/>
      <c r="ED169" s="237"/>
      <c r="EE169" s="237"/>
      <c r="EF169" s="237"/>
      <c r="EG169" s="237"/>
      <c r="EH169" s="237"/>
      <c r="EI169" s="237"/>
      <c r="EJ169" s="237"/>
      <c r="EK169" s="237"/>
      <c r="EL169" s="237"/>
      <c r="EM169" s="237"/>
      <c r="EN169" s="237"/>
      <c r="EO169" s="237"/>
      <c r="EP169" s="237"/>
      <c r="EQ169" s="237"/>
      <c r="ER169" s="237"/>
      <c r="ES169" s="237"/>
      <c r="ET169" s="237"/>
      <c r="EU169" s="237"/>
      <c r="EV169" s="237"/>
      <c r="EW169" s="237"/>
      <c r="EX169" s="237"/>
      <c r="EY169" s="237"/>
      <c r="EZ169" s="237"/>
      <c r="FA169" s="237"/>
      <c r="FB169" s="237"/>
      <c r="FC169" s="237"/>
      <c r="FD169" s="237"/>
      <c r="FE169" s="237"/>
      <c r="FF169" s="237"/>
      <c r="FG169" s="237"/>
      <c r="FH169" s="237"/>
      <c r="FI169" s="237"/>
      <c r="FJ169" s="237"/>
      <c r="FK169" s="237"/>
      <c r="FL169" s="237"/>
      <c r="FM169" s="237"/>
      <c r="FN169" s="237"/>
      <c r="FO169" s="237"/>
      <c r="FP169" s="237"/>
      <c r="FQ169" s="237"/>
      <c r="FR169" s="237"/>
      <c r="FS169" s="237"/>
      <c r="FT169" s="237"/>
      <c r="FU169" s="237"/>
      <c r="FV169" s="237"/>
      <c r="FW169" s="237"/>
      <c r="FX169" s="237"/>
      <c r="FY169" s="237"/>
      <c r="FZ169" s="237"/>
      <c r="GA169" s="237"/>
      <c r="GB169" s="237"/>
      <c r="GC169" s="237"/>
      <c r="GD169" s="237"/>
      <c r="GE169" s="237"/>
      <c r="GF169" s="237"/>
      <c r="GG169" s="237"/>
      <c r="GH169" s="237"/>
      <c r="GI169" s="237"/>
      <c r="GJ169" s="237"/>
      <c r="GK169" s="237"/>
      <c r="GL169" s="237"/>
      <c r="GM169" s="237"/>
      <c r="GN169" s="237"/>
      <c r="GO169" s="237"/>
      <c r="GP169" s="237"/>
      <c r="GQ169" s="237"/>
      <c r="GR169" s="237"/>
      <c r="GS169" s="237"/>
      <c r="GT169" s="237"/>
      <c r="GU169" s="237"/>
      <c r="GV169" s="237"/>
      <c r="GW169" s="237"/>
      <c r="GX169" s="237"/>
      <c r="GY169" s="237"/>
      <c r="GZ169" s="237"/>
    </row>
    <row r="170" spans="7:208" s="5" customFormat="1">
      <c r="G170" s="563" t="s">
        <v>722</v>
      </c>
      <c r="H170" s="613"/>
      <c r="I170" s="613"/>
      <c r="J170" s="613"/>
      <c r="K170" s="169"/>
      <c r="L170" s="597">
        <v>0</v>
      </c>
      <c r="M170" s="614">
        <v>0</v>
      </c>
      <c r="N170" s="614">
        <v>0</v>
      </c>
      <c r="O170" s="614">
        <v>0</v>
      </c>
      <c r="P170" s="614">
        <v>0</v>
      </c>
      <c r="Q170" s="614">
        <v>0</v>
      </c>
      <c r="R170" s="614">
        <v>0</v>
      </c>
      <c r="S170" s="614">
        <v>0</v>
      </c>
      <c r="T170" s="614">
        <v>0</v>
      </c>
      <c r="U170" s="614">
        <v>0</v>
      </c>
      <c r="V170" s="614">
        <v>1562436763.3638813</v>
      </c>
      <c r="W170" s="614">
        <v>1506270251.3678977</v>
      </c>
      <c r="X170" s="614">
        <v>1501808667.6405349</v>
      </c>
      <c r="Y170" s="614">
        <v>1527688041.6128218</v>
      </c>
      <c r="Z170" s="614">
        <v>1566034937.0448599</v>
      </c>
      <c r="AA170" s="614">
        <v>1627775140.7886729</v>
      </c>
      <c r="AB170" s="614">
        <v>1687250560.3401434</v>
      </c>
      <c r="AC170" s="614">
        <v>1778507310.3794107</v>
      </c>
      <c r="AD170" s="614">
        <v>1866969753.601511</v>
      </c>
      <c r="AE170" s="614">
        <v>1950804499.5486693</v>
      </c>
      <c r="AF170" s="614">
        <v>2025995731.6672134</v>
      </c>
      <c r="AG170" s="614">
        <v>2117855574.726717</v>
      </c>
      <c r="AH170" s="614">
        <v>2225685139.3819256</v>
      </c>
      <c r="AI170" s="614">
        <v>2298624095.9592075</v>
      </c>
      <c r="AJ170" s="614">
        <v>2282876017.2052503</v>
      </c>
      <c r="AK170" s="614">
        <v>2305163149.4927101</v>
      </c>
      <c r="AL170" s="615">
        <v>2369208666.4187689</v>
      </c>
      <c r="AM170" s="237"/>
      <c r="AN170" s="237"/>
      <c r="AO170" s="237"/>
      <c r="AP170" s="237"/>
      <c r="AQ170" s="237"/>
      <c r="AR170" s="237"/>
      <c r="AS170" s="237"/>
      <c r="AT170" s="237"/>
      <c r="AU170" s="237"/>
      <c r="AV170" s="237"/>
      <c r="AW170" s="237"/>
      <c r="AX170" s="237"/>
      <c r="AY170" s="237"/>
      <c r="AZ170" s="237"/>
      <c r="BA170" s="237"/>
      <c r="BB170" s="237"/>
      <c r="BC170" s="237"/>
      <c r="BD170" s="237"/>
      <c r="BE170" s="237"/>
      <c r="BF170" s="237"/>
      <c r="BG170" s="237"/>
      <c r="BH170" s="237"/>
      <c r="BI170" s="237"/>
      <c r="BJ170" s="237"/>
      <c r="BK170" s="237"/>
      <c r="BL170" s="237"/>
      <c r="BM170" s="237"/>
      <c r="BN170" s="237"/>
      <c r="BO170" s="237"/>
      <c r="BP170" s="237"/>
      <c r="BQ170" s="237"/>
      <c r="BR170" s="237"/>
      <c r="BS170" s="237"/>
      <c r="BT170" s="237"/>
      <c r="BU170" s="237"/>
      <c r="BV170" s="237"/>
      <c r="BW170" s="237"/>
      <c r="BX170" s="237"/>
      <c r="BY170" s="237"/>
      <c r="BZ170" s="237"/>
      <c r="CA170" s="237"/>
      <c r="CB170" s="237"/>
      <c r="CC170" s="237"/>
      <c r="CD170" s="237"/>
      <c r="CE170" s="237"/>
      <c r="CF170" s="237"/>
      <c r="CG170" s="237"/>
      <c r="CH170" s="237"/>
      <c r="CI170" s="237"/>
      <c r="CJ170" s="237"/>
      <c r="CK170" s="237"/>
      <c r="CL170" s="237"/>
      <c r="CM170" s="237"/>
      <c r="CN170" s="237"/>
      <c r="CO170" s="237"/>
      <c r="CP170" s="237"/>
      <c r="CQ170" s="237"/>
      <c r="CR170" s="237"/>
      <c r="CS170" s="237"/>
      <c r="CT170" s="237"/>
      <c r="CU170" s="237"/>
      <c r="CV170" s="237"/>
      <c r="CW170" s="237"/>
      <c r="CX170" s="237"/>
      <c r="CY170" s="237"/>
      <c r="CZ170" s="237"/>
      <c r="DA170" s="237"/>
      <c r="DB170" s="237"/>
      <c r="DC170" s="237"/>
      <c r="DD170" s="237"/>
      <c r="DE170" s="237"/>
      <c r="DF170" s="237"/>
      <c r="DG170" s="237"/>
      <c r="DH170" s="237"/>
      <c r="DI170" s="237"/>
      <c r="DJ170" s="237"/>
      <c r="DK170" s="237"/>
      <c r="DL170" s="237"/>
      <c r="DM170" s="237"/>
      <c r="DN170" s="237"/>
      <c r="DO170" s="237"/>
      <c r="DP170" s="237"/>
      <c r="DQ170" s="237"/>
      <c r="DR170" s="237"/>
      <c r="DS170" s="237"/>
      <c r="DT170" s="237"/>
      <c r="DU170" s="237"/>
      <c r="DV170" s="237"/>
      <c r="DW170" s="237"/>
      <c r="DX170" s="237"/>
      <c r="DY170" s="237"/>
      <c r="DZ170" s="237"/>
      <c r="EA170" s="237"/>
      <c r="EB170" s="237"/>
      <c r="EC170" s="237"/>
      <c r="ED170" s="237"/>
      <c r="EE170" s="237"/>
      <c r="EF170" s="237"/>
      <c r="EG170" s="237"/>
      <c r="EH170" s="237"/>
      <c r="EI170" s="237"/>
      <c r="EJ170" s="237"/>
      <c r="EK170" s="237"/>
      <c r="EL170" s="237"/>
      <c r="EM170" s="237"/>
      <c r="EN170" s="237"/>
      <c r="EO170" s="237"/>
      <c r="EP170" s="237"/>
      <c r="EQ170" s="237"/>
      <c r="ER170" s="237"/>
      <c r="ES170" s="237"/>
      <c r="ET170" s="237"/>
      <c r="EU170" s="237"/>
      <c r="EV170" s="237"/>
      <c r="EW170" s="237"/>
      <c r="EX170" s="237"/>
      <c r="EY170" s="237"/>
      <c r="EZ170" s="237"/>
      <c r="FA170" s="237"/>
      <c r="FB170" s="237"/>
      <c r="FC170" s="237"/>
      <c r="FD170" s="237"/>
      <c r="FE170" s="237"/>
      <c r="FF170" s="237"/>
      <c r="FG170" s="237"/>
      <c r="FH170" s="237"/>
      <c r="FI170" s="237"/>
      <c r="FJ170" s="237"/>
      <c r="FK170" s="237"/>
      <c r="FL170" s="237"/>
      <c r="FM170" s="237"/>
      <c r="FN170" s="237"/>
      <c r="FO170" s="237"/>
      <c r="FP170" s="237"/>
      <c r="FQ170" s="237"/>
      <c r="FR170" s="237"/>
      <c r="FS170" s="237"/>
      <c r="FT170" s="237"/>
      <c r="FU170" s="237"/>
      <c r="FV170" s="237"/>
      <c r="FW170" s="237"/>
      <c r="FX170" s="237"/>
      <c r="FY170" s="237"/>
      <c r="FZ170" s="237"/>
      <c r="GA170" s="237"/>
      <c r="GB170" s="237"/>
      <c r="GC170" s="237"/>
      <c r="GD170" s="237"/>
      <c r="GE170" s="237"/>
      <c r="GF170" s="237"/>
      <c r="GG170" s="237"/>
      <c r="GH170" s="237"/>
      <c r="GI170" s="237"/>
      <c r="GJ170" s="237"/>
      <c r="GK170" s="237"/>
      <c r="GL170" s="237"/>
      <c r="GM170" s="237"/>
      <c r="GN170" s="237"/>
      <c r="GO170" s="237"/>
      <c r="GP170" s="237"/>
      <c r="GQ170" s="237"/>
      <c r="GR170" s="237"/>
      <c r="GS170" s="237"/>
      <c r="GT170" s="237"/>
      <c r="GU170" s="237"/>
      <c r="GV170" s="237"/>
      <c r="GW170" s="237"/>
      <c r="GX170" s="237"/>
      <c r="GY170" s="237"/>
      <c r="GZ170" s="237"/>
    </row>
    <row r="171" spans="7:208" s="5" customFormat="1" ht="15">
      <c r="G171" s="167"/>
      <c r="H171" s="188"/>
      <c r="I171" s="188"/>
      <c r="J171" s="188"/>
      <c r="K171" s="20"/>
      <c r="L171" s="532"/>
      <c r="M171" s="492"/>
      <c r="N171" s="492"/>
      <c r="O171" s="492"/>
      <c r="P171" s="492"/>
      <c r="Q171" s="492"/>
      <c r="R171" s="492"/>
      <c r="S171" s="492"/>
      <c r="T171" s="492"/>
      <c r="U171" s="492"/>
      <c r="V171" s="492"/>
      <c r="W171" s="492"/>
      <c r="X171" s="492"/>
      <c r="Y171" s="492"/>
      <c r="Z171" s="492"/>
      <c r="AA171" s="492"/>
      <c r="AB171" s="492"/>
      <c r="AC171" s="492"/>
      <c r="AD171" s="492"/>
      <c r="AE171" s="492"/>
      <c r="AF171" s="492"/>
      <c r="AG171" s="492"/>
      <c r="AH171" s="492"/>
      <c r="AI171" s="492"/>
      <c r="AJ171" s="492"/>
      <c r="AK171" s="492"/>
      <c r="AL171" s="590"/>
      <c r="AM171" s="237"/>
      <c r="AN171" s="237"/>
      <c r="AO171" s="237"/>
      <c r="AP171" s="237"/>
      <c r="AQ171" s="237"/>
      <c r="AR171" s="237"/>
      <c r="AS171" s="237"/>
      <c r="AT171" s="237"/>
      <c r="AU171" s="237"/>
      <c r="AV171" s="237"/>
      <c r="AW171" s="237"/>
      <c r="AX171" s="237"/>
      <c r="AY171" s="237"/>
      <c r="AZ171" s="237"/>
      <c r="BA171" s="237"/>
      <c r="BB171" s="237"/>
      <c r="BC171" s="237"/>
      <c r="BD171" s="237"/>
      <c r="BE171" s="237"/>
      <c r="BF171" s="237"/>
      <c r="BG171" s="237"/>
      <c r="BH171" s="237"/>
      <c r="BI171" s="237"/>
      <c r="BJ171" s="237"/>
      <c r="BK171" s="237"/>
      <c r="BL171" s="237"/>
      <c r="BM171" s="237"/>
      <c r="BN171" s="237"/>
      <c r="BO171" s="237"/>
      <c r="BP171" s="237"/>
      <c r="BQ171" s="237"/>
      <c r="BR171" s="237"/>
      <c r="BS171" s="237"/>
      <c r="BT171" s="237"/>
      <c r="BU171" s="237"/>
      <c r="BV171" s="237"/>
      <c r="BW171" s="237"/>
      <c r="BX171" s="237"/>
      <c r="BY171" s="237"/>
      <c r="BZ171" s="237"/>
      <c r="CA171" s="237"/>
      <c r="CB171" s="237"/>
      <c r="CC171" s="237"/>
      <c r="CD171" s="237"/>
      <c r="CE171" s="237"/>
      <c r="CF171" s="237"/>
      <c r="CG171" s="237"/>
      <c r="CH171" s="237"/>
      <c r="CI171" s="237"/>
      <c r="CJ171" s="237"/>
      <c r="CK171" s="237"/>
      <c r="CL171" s="237"/>
      <c r="CM171" s="237"/>
      <c r="CN171" s="237"/>
      <c r="CO171" s="237"/>
      <c r="CP171" s="237"/>
      <c r="CQ171" s="237"/>
      <c r="CR171" s="237"/>
      <c r="CS171" s="237"/>
      <c r="CT171" s="237"/>
      <c r="CU171" s="237"/>
      <c r="CV171" s="237"/>
      <c r="CW171" s="237"/>
      <c r="CX171" s="237"/>
      <c r="CY171" s="237"/>
      <c r="CZ171" s="237"/>
      <c r="DA171" s="237"/>
      <c r="DB171" s="237"/>
      <c r="DC171" s="237"/>
      <c r="DD171" s="237"/>
      <c r="DE171" s="237"/>
      <c r="DF171" s="237"/>
      <c r="DG171" s="237"/>
      <c r="DH171" s="237"/>
      <c r="DI171" s="237"/>
      <c r="DJ171" s="237"/>
      <c r="DK171" s="237"/>
      <c r="DL171" s="237"/>
      <c r="DM171" s="237"/>
      <c r="DN171" s="237"/>
      <c r="DO171" s="237"/>
      <c r="DP171" s="237"/>
      <c r="DQ171" s="237"/>
      <c r="DR171" s="237"/>
      <c r="DS171" s="237"/>
      <c r="DT171" s="237"/>
      <c r="DU171" s="237"/>
      <c r="DV171" s="237"/>
      <c r="DW171" s="237"/>
      <c r="DX171" s="237"/>
      <c r="DY171" s="237"/>
      <c r="DZ171" s="237"/>
      <c r="EA171" s="237"/>
      <c r="EB171" s="237"/>
      <c r="EC171" s="237"/>
      <c r="ED171" s="237"/>
      <c r="EE171" s="237"/>
      <c r="EF171" s="237"/>
      <c r="EG171" s="237"/>
      <c r="EH171" s="237"/>
      <c r="EI171" s="237"/>
      <c r="EJ171" s="237"/>
      <c r="EK171" s="237"/>
      <c r="EL171" s="237"/>
      <c r="EM171" s="237"/>
      <c r="EN171" s="237"/>
      <c r="EO171" s="237"/>
      <c r="EP171" s="237"/>
      <c r="EQ171" s="237"/>
      <c r="ER171" s="237"/>
      <c r="ES171" s="237"/>
      <c r="ET171" s="237"/>
      <c r="EU171" s="237"/>
      <c r="EV171" s="237"/>
      <c r="EW171" s="237"/>
      <c r="EX171" s="237"/>
      <c r="EY171" s="237"/>
      <c r="EZ171" s="237"/>
      <c r="FA171" s="237"/>
      <c r="FB171" s="237"/>
      <c r="FC171" s="237"/>
      <c r="FD171" s="237"/>
      <c r="FE171" s="237"/>
      <c r="FF171" s="237"/>
      <c r="FG171" s="237"/>
      <c r="FH171" s="237"/>
      <c r="FI171" s="237"/>
      <c r="FJ171" s="237"/>
      <c r="FK171" s="237"/>
      <c r="FL171" s="237"/>
      <c r="FM171" s="237"/>
      <c r="FN171" s="237"/>
      <c r="FO171" s="237"/>
      <c r="FP171" s="237"/>
      <c r="FQ171" s="237"/>
      <c r="FR171" s="237"/>
      <c r="FS171" s="237"/>
      <c r="FT171" s="237"/>
      <c r="FU171" s="237"/>
      <c r="FV171" s="237"/>
      <c r="FW171" s="237"/>
      <c r="FX171" s="237"/>
      <c r="FY171" s="237"/>
      <c r="FZ171" s="237"/>
      <c r="GA171" s="237"/>
      <c r="GB171" s="237"/>
      <c r="GC171" s="237"/>
      <c r="GD171" s="237"/>
      <c r="GE171" s="237"/>
      <c r="GF171" s="237"/>
      <c r="GG171" s="237"/>
      <c r="GH171" s="237"/>
      <c r="GI171" s="237"/>
      <c r="GJ171" s="237"/>
      <c r="GK171" s="237"/>
      <c r="GL171" s="237"/>
      <c r="GM171" s="237"/>
      <c r="GN171" s="237"/>
      <c r="GO171" s="237"/>
      <c r="GP171" s="237"/>
      <c r="GQ171" s="237"/>
      <c r="GR171" s="237"/>
      <c r="GS171" s="237"/>
      <c r="GT171" s="237"/>
      <c r="GU171" s="237"/>
      <c r="GV171" s="237"/>
      <c r="GW171" s="237"/>
      <c r="GX171" s="237"/>
      <c r="GY171" s="237"/>
      <c r="GZ171" s="237"/>
    </row>
    <row r="172" spans="7:208" s="5" customFormat="1" ht="15">
      <c r="G172" s="1396" t="s">
        <v>1272</v>
      </c>
      <c r="H172" s="585"/>
      <c r="I172" s="585"/>
      <c r="J172" s="585"/>
      <c r="K172" s="585"/>
      <c r="L172" s="1388" t="e">
        <v>#REF!</v>
      </c>
      <c r="M172" s="569" t="e">
        <v>#REF!</v>
      </c>
      <c r="N172" s="569" t="e">
        <v>#REF!</v>
      </c>
      <c r="O172" s="569" t="e">
        <v>#REF!</v>
      </c>
      <c r="P172" s="569" t="e">
        <v>#REF!</v>
      </c>
      <c r="Q172" s="569" t="e">
        <v>#REF!</v>
      </c>
      <c r="R172" s="569" t="e">
        <v>#REF!</v>
      </c>
      <c r="S172" s="569" t="e">
        <v>#REF!</v>
      </c>
      <c r="T172" s="569" t="e">
        <v>#REF!</v>
      </c>
      <c r="U172" s="569" t="e">
        <v>#REF!</v>
      </c>
      <c r="V172" s="569" t="e">
        <v>#REF!</v>
      </c>
      <c r="W172" s="569" t="e">
        <v>#REF!</v>
      </c>
      <c r="X172" s="569" t="e">
        <v>#REF!</v>
      </c>
      <c r="Y172" s="569" t="e">
        <v>#REF!</v>
      </c>
      <c r="Z172" s="569" t="e">
        <v>#REF!</v>
      </c>
      <c r="AA172" s="569" t="e">
        <v>#REF!</v>
      </c>
      <c r="AB172" s="569" t="e">
        <v>#REF!</v>
      </c>
      <c r="AC172" s="569" t="e">
        <v>#REF!</v>
      </c>
      <c r="AD172" s="569" t="e">
        <v>#REF!</v>
      </c>
      <c r="AE172" s="569" t="e">
        <v>#REF!</v>
      </c>
      <c r="AF172" s="569" t="e">
        <v>#REF!</v>
      </c>
      <c r="AG172" s="569" t="e">
        <v>#REF!</v>
      </c>
      <c r="AH172" s="569" t="e">
        <v>#REF!</v>
      </c>
      <c r="AI172" s="569" t="e">
        <v>#REF!</v>
      </c>
      <c r="AJ172" s="569" t="e">
        <v>#REF!</v>
      </c>
      <c r="AK172" s="569" t="e">
        <v>#REF!</v>
      </c>
      <c r="AL172" s="1790" t="e">
        <v>#REF!</v>
      </c>
      <c r="AM172" s="237"/>
      <c r="AN172" s="237"/>
      <c r="AO172" s="237"/>
      <c r="AP172" s="237"/>
      <c r="AQ172" s="237"/>
      <c r="AR172" s="237"/>
      <c r="AS172" s="237"/>
      <c r="AT172" s="237"/>
      <c r="AU172" s="237"/>
      <c r="AV172" s="237"/>
      <c r="AW172" s="237"/>
      <c r="AX172" s="237"/>
      <c r="AY172" s="237"/>
      <c r="AZ172" s="237"/>
      <c r="BA172" s="237"/>
      <c r="BB172" s="237"/>
      <c r="BC172" s="237"/>
      <c r="BD172" s="237"/>
      <c r="BE172" s="237"/>
      <c r="BF172" s="237"/>
      <c r="BG172" s="237"/>
      <c r="BH172" s="237"/>
      <c r="BI172" s="237"/>
      <c r="BJ172" s="237"/>
      <c r="BK172" s="237"/>
      <c r="BL172" s="237"/>
      <c r="BM172" s="237"/>
      <c r="BN172" s="237"/>
      <c r="BO172" s="237"/>
      <c r="BP172" s="237"/>
      <c r="BQ172" s="237"/>
      <c r="BR172" s="237"/>
      <c r="BS172" s="237"/>
      <c r="BT172" s="237"/>
      <c r="BU172" s="237"/>
      <c r="BV172" s="237"/>
      <c r="BW172" s="237"/>
      <c r="BX172" s="237"/>
      <c r="BY172" s="237"/>
      <c r="BZ172" s="237"/>
      <c r="CA172" s="237"/>
      <c r="CB172" s="237"/>
      <c r="CC172" s="237"/>
      <c r="CD172" s="237"/>
      <c r="CE172" s="237"/>
      <c r="CF172" s="237"/>
      <c r="CG172" s="237"/>
      <c r="CH172" s="237"/>
      <c r="CI172" s="237"/>
      <c r="CJ172" s="237"/>
      <c r="CK172" s="237"/>
      <c r="CL172" s="237"/>
      <c r="CM172" s="237"/>
      <c r="CN172" s="237"/>
      <c r="CO172" s="237"/>
      <c r="CP172" s="237"/>
      <c r="CQ172" s="237"/>
      <c r="CR172" s="237"/>
      <c r="CS172" s="237"/>
      <c r="CT172" s="237"/>
      <c r="CU172" s="237"/>
      <c r="CV172" s="237"/>
      <c r="CW172" s="237"/>
      <c r="CX172" s="237"/>
      <c r="CY172" s="237"/>
      <c r="CZ172" s="237"/>
      <c r="DA172" s="237"/>
      <c r="DB172" s="237"/>
      <c r="DC172" s="237"/>
      <c r="DD172" s="237"/>
      <c r="DE172" s="237"/>
      <c r="DF172" s="237"/>
      <c r="DG172" s="237"/>
      <c r="DH172" s="237"/>
      <c r="DI172" s="237"/>
      <c r="DJ172" s="237"/>
      <c r="DK172" s="237"/>
      <c r="DL172" s="237"/>
      <c r="DM172" s="237"/>
      <c r="DN172" s="237"/>
      <c r="DO172" s="237"/>
      <c r="DP172" s="237"/>
      <c r="DQ172" s="237"/>
      <c r="DR172" s="237"/>
      <c r="DS172" s="237"/>
      <c r="DT172" s="237"/>
      <c r="DU172" s="237"/>
      <c r="DV172" s="237"/>
      <c r="DW172" s="237"/>
      <c r="DX172" s="237"/>
      <c r="DY172" s="237"/>
      <c r="DZ172" s="237"/>
      <c r="EA172" s="237"/>
      <c r="EB172" s="237"/>
      <c r="EC172" s="237"/>
      <c r="ED172" s="237"/>
      <c r="EE172" s="237"/>
      <c r="EF172" s="237"/>
      <c r="EG172" s="237"/>
      <c r="EH172" s="237"/>
      <c r="EI172" s="237"/>
      <c r="EJ172" s="237"/>
      <c r="EK172" s="237"/>
      <c r="EL172" s="237"/>
      <c r="EM172" s="237"/>
      <c r="EN172" s="237"/>
      <c r="EO172" s="237"/>
      <c r="EP172" s="237"/>
      <c r="EQ172" s="237"/>
      <c r="ER172" s="237"/>
      <c r="ES172" s="237"/>
      <c r="ET172" s="237"/>
      <c r="EU172" s="237"/>
      <c r="EV172" s="237"/>
      <c r="EW172" s="237"/>
      <c r="EX172" s="237"/>
      <c r="EY172" s="237"/>
      <c r="EZ172" s="237"/>
      <c r="FA172" s="237"/>
      <c r="FB172" s="237"/>
      <c r="FC172" s="237"/>
      <c r="FD172" s="237"/>
      <c r="FE172" s="237"/>
      <c r="FF172" s="237"/>
      <c r="FG172" s="237"/>
      <c r="FH172" s="237"/>
      <c r="FI172" s="237"/>
      <c r="FJ172" s="237"/>
      <c r="FK172" s="237"/>
      <c r="FL172" s="237"/>
      <c r="FM172" s="237"/>
      <c r="FN172" s="237"/>
      <c r="FO172" s="237"/>
      <c r="FP172" s="237"/>
      <c r="FQ172" s="237"/>
      <c r="FR172" s="237"/>
      <c r="FS172" s="237"/>
      <c r="FT172" s="237"/>
      <c r="FU172" s="237"/>
      <c r="FV172" s="237"/>
      <c r="FW172" s="237"/>
      <c r="FX172" s="237"/>
      <c r="FY172" s="237"/>
      <c r="FZ172" s="237"/>
      <c r="GA172" s="237"/>
      <c r="GB172" s="237"/>
      <c r="GC172" s="237"/>
      <c r="GD172" s="237"/>
      <c r="GE172" s="237"/>
      <c r="GF172" s="237"/>
      <c r="GG172" s="237"/>
      <c r="GH172" s="237"/>
      <c r="GI172" s="237"/>
      <c r="GJ172" s="237"/>
      <c r="GK172" s="237"/>
      <c r="GL172" s="237"/>
      <c r="GM172" s="237"/>
      <c r="GN172" s="237"/>
      <c r="GO172" s="237"/>
      <c r="GP172" s="237"/>
      <c r="GQ172" s="237"/>
      <c r="GR172" s="237"/>
      <c r="GS172" s="237"/>
      <c r="GT172" s="237"/>
      <c r="GU172" s="237"/>
      <c r="GV172" s="237"/>
      <c r="GW172" s="237"/>
      <c r="GX172" s="237"/>
      <c r="GY172" s="237"/>
      <c r="GZ172" s="237"/>
    </row>
    <row r="173" spans="7:208" s="5" customFormat="1" ht="15">
      <c r="G173" s="156"/>
      <c r="L173" s="492"/>
      <c r="M173" s="492"/>
      <c r="N173" s="492"/>
      <c r="O173" s="492"/>
      <c r="P173" s="492"/>
      <c r="Q173" s="492"/>
      <c r="R173" s="492"/>
      <c r="S173" s="492"/>
      <c r="T173" s="492"/>
      <c r="U173" s="492"/>
      <c r="V173" s="492"/>
      <c r="W173" s="492"/>
      <c r="X173" s="492"/>
      <c r="Y173" s="492"/>
      <c r="Z173" s="492"/>
      <c r="AA173" s="492"/>
      <c r="AB173" s="492"/>
      <c r="AC173" s="237"/>
      <c r="AD173" s="237"/>
      <c r="AE173" s="237"/>
      <c r="AF173" s="237"/>
      <c r="AG173" s="237"/>
      <c r="AH173" s="237"/>
      <c r="AI173" s="237"/>
      <c r="AJ173" s="237"/>
      <c r="AK173" s="237"/>
      <c r="AL173" s="237"/>
      <c r="AM173" s="237"/>
      <c r="AN173" s="237"/>
      <c r="AO173" s="237"/>
      <c r="AP173" s="237"/>
      <c r="AQ173" s="237"/>
      <c r="AR173" s="237"/>
      <c r="AS173" s="237"/>
      <c r="AT173" s="237"/>
      <c r="AU173" s="237"/>
      <c r="AV173" s="237"/>
      <c r="AW173" s="237"/>
      <c r="AX173" s="237"/>
      <c r="AY173" s="237"/>
      <c r="AZ173" s="237"/>
      <c r="BA173" s="237"/>
      <c r="BB173" s="237"/>
      <c r="BC173" s="237"/>
      <c r="BD173" s="237"/>
      <c r="BE173" s="237"/>
      <c r="BF173" s="237"/>
      <c r="BG173" s="237"/>
      <c r="BH173" s="237"/>
      <c r="BI173" s="237"/>
      <c r="BJ173" s="237"/>
      <c r="BK173" s="237"/>
      <c r="BL173" s="237"/>
      <c r="BM173" s="237"/>
      <c r="BN173" s="237"/>
      <c r="BO173" s="237"/>
      <c r="BP173" s="237"/>
      <c r="BQ173" s="237"/>
      <c r="BR173" s="237"/>
      <c r="BS173" s="237"/>
      <c r="BT173" s="237"/>
      <c r="BU173" s="237"/>
      <c r="BV173" s="237"/>
      <c r="BW173" s="237"/>
      <c r="BX173" s="237"/>
      <c r="BY173" s="237"/>
      <c r="BZ173" s="237"/>
      <c r="CA173" s="237"/>
      <c r="CB173" s="237"/>
      <c r="CC173" s="237"/>
      <c r="CD173" s="237"/>
      <c r="CE173" s="237"/>
      <c r="CF173" s="237"/>
      <c r="CG173" s="237"/>
      <c r="CH173" s="237"/>
      <c r="CI173" s="237"/>
      <c r="CJ173" s="237"/>
      <c r="CK173" s="237"/>
      <c r="CL173" s="237"/>
      <c r="CM173" s="237"/>
      <c r="CN173" s="237"/>
      <c r="CO173" s="237"/>
      <c r="CP173" s="237"/>
      <c r="CQ173" s="237"/>
      <c r="CR173" s="237"/>
      <c r="CS173" s="237"/>
      <c r="CT173" s="237"/>
      <c r="CU173" s="237"/>
      <c r="CV173" s="237"/>
      <c r="CW173" s="237"/>
      <c r="CX173" s="237"/>
      <c r="CY173" s="237"/>
      <c r="CZ173" s="237"/>
      <c r="DA173" s="237"/>
      <c r="DB173" s="237"/>
      <c r="DC173" s="237"/>
      <c r="DD173" s="237"/>
      <c r="DE173" s="237"/>
      <c r="DF173" s="237"/>
      <c r="DG173" s="237"/>
      <c r="DH173" s="237"/>
      <c r="DI173" s="237"/>
      <c r="DJ173" s="237"/>
      <c r="DK173" s="237"/>
      <c r="DL173" s="237"/>
      <c r="DM173" s="237"/>
      <c r="DN173" s="237"/>
      <c r="DO173" s="237"/>
      <c r="DP173" s="237"/>
      <c r="DQ173" s="237"/>
      <c r="DR173" s="237"/>
      <c r="DS173" s="237"/>
      <c r="DT173" s="237"/>
      <c r="DU173" s="237"/>
      <c r="DV173" s="237"/>
      <c r="DW173" s="237"/>
      <c r="DX173" s="237"/>
      <c r="DY173" s="237"/>
      <c r="DZ173" s="237"/>
      <c r="EA173" s="237"/>
      <c r="EB173" s="237"/>
      <c r="EC173" s="237"/>
      <c r="ED173" s="237"/>
      <c r="EE173" s="237"/>
      <c r="EF173" s="237"/>
      <c r="EG173" s="237"/>
      <c r="EH173" s="237"/>
      <c r="EI173" s="237"/>
      <c r="EJ173" s="237"/>
      <c r="EK173" s="237"/>
      <c r="EL173" s="237"/>
      <c r="EM173" s="237"/>
      <c r="EN173" s="237"/>
      <c r="EO173" s="237"/>
      <c r="EP173" s="237"/>
      <c r="EQ173" s="237"/>
      <c r="ER173" s="237"/>
      <c r="ES173" s="237"/>
      <c r="ET173" s="237"/>
      <c r="EU173" s="237"/>
      <c r="EV173" s="237"/>
      <c r="EW173" s="237"/>
      <c r="EX173" s="237"/>
      <c r="EY173" s="237"/>
      <c r="EZ173" s="237"/>
      <c r="FA173" s="237"/>
      <c r="FB173" s="237"/>
      <c r="FC173" s="237"/>
      <c r="FD173" s="237"/>
      <c r="FE173" s="237"/>
      <c r="FF173" s="237"/>
      <c r="FG173" s="237"/>
      <c r="FH173" s="237"/>
      <c r="FI173" s="237"/>
      <c r="FJ173" s="237"/>
      <c r="FK173" s="237"/>
      <c r="FL173" s="237"/>
      <c r="FM173" s="237"/>
      <c r="FN173" s="237"/>
      <c r="FO173" s="237"/>
      <c r="FP173" s="237"/>
      <c r="FQ173" s="237"/>
      <c r="FR173" s="237"/>
      <c r="FS173" s="237"/>
      <c r="FT173" s="237"/>
      <c r="FU173" s="237"/>
      <c r="FV173" s="237"/>
      <c r="FW173" s="237"/>
      <c r="FX173" s="237"/>
      <c r="FY173" s="237"/>
      <c r="FZ173" s="237"/>
      <c r="GA173" s="237"/>
      <c r="GB173" s="237"/>
      <c r="GC173" s="237"/>
      <c r="GD173" s="237"/>
      <c r="GE173" s="237"/>
      <c r="GF173" s="237"/>
      <c r="GG173" s="237"/>
      <c r="GH173" s="237"/>
      <c r="GI173" s="237"/>
      <c r="GJ173" s="237"/>
      <c r="GK173" s="237"/>
      <c r="GL173" s="237"/>
      <c r="GM173" s="237"/>
      <c r="GN173" s="237"/>
      <c r="GO173" s="237"/>
      <c r="GP173" s="237"/>
      <c r="GQ173" s="237"/>
      <c r="GR173" s="237"/>
      <c r="GS173" s="237"/>
      <c r="GT173" s="237"/>
      <c r="GU173" s="237"/>
      <c r="GV173" s="237"/>
      <c r="GW173" s="237"/>
      <c r="GX173" s="237"/>
      <c r="GY173" s="237"/>
      <c r="GZ173" s="237"/>
    </row>
    <row r="174" spans="7:208" s="5" customFormat="1" ht="15">
      <c r="G174" s="156"/>
      <c r="L174" s="492"/>
      <c r="M174" s="492"/>
      <c r="N174" s="492"/>
      <c r="O174" s="492"/>
      <c r="P174" s="492"/>
      <c r="Q174" s="492"/>
      <c r="R174" s="492"/>
      <c r="S174" s="492"/>
      <c r="T174" s="492"/>
      <c r="U174" s="492"/>
      <c r="V174" s="492"/>
      <c r="W174" s="492"/>
      <c r="X174" s="492"/>
      <c r="Y174" s="492"/>
      <c r="Z174" s="492"/>
      <c r="AA174" s="492"/>
      <c r="AB174" s="492"/>
      <c r="AC174" s="492"/>
      <c r="AD174" s="492"/>
      <c r="AE174" s="492"/>
      <c r="AF174" s="492"/>
      <c r="AG174" s="492"/>
      <c r="AH174" s="492"/>
      <c r="AI174" s="492"/>
      <c r="AJ174" s="492"/>
      <c r="AK174" s="492"/>
      <c r="AL174" s="492"/>
      <c r="AM174" s="237"/>
      <c r="AN174" s="237"/>
      <c r="AO174" s="237"/>
      <c r="AP174" s="237"/>
      <c r="AQ174" s="237"/>
      <c r="AR174" s="237"/>
      <c r="AS174" s="237"/>
      <c r="AT174" s="237"/>
      <c r="AU174" s="237"/>
      <c r="AV174" s="237"/>
      <c r="AW174" s="237"/>
      <c r="AX174" s="237"/>
      <c r="AY174" s="237"/>
      <c r="AZ174" s="237"/>
      <c r="BA174" s="237"/>
      <c r="BB174" s="237"/>
      <c r="BC174" s="237"/>
      <c r="BD174" s="237"/>
      <c r="BE174" s="237"/>
      <c r="BF174" s="237"/>
      <c r="BG174" s="237"/>
      <c r="BH174" s="237"/>
      <c r="BI174" s="237"/>
      <c r="BJ174" s="237"/>
      <c r="BK174" s="237"/>
      <c r="BL174" s="237"/>
      <c r="BM174" s="237"/>
      <c r="BN174" s="237"/>
      <c r="BO174" s="237"/>
      <c r="BP174" s="237"/>
      <c r="BQ174" s="237"/>
      <c r="BR174" s="237"/>
      <c r="BS174" s="237"/>
      <c r="BT174" s="237"/>
      <c r="BU174" s="237"/>
      <c r="BV174" s="237"/>
      <c r="BW174" s="237"/>
      <c r="BX174" s="237"/>
      <c r="BY174" s="237"/>
      <c r="BZ174" s="237"/>
      <c r="CA174" s="237"/>
      <c r="CB174" s="237"/>
      <c r="CC174" s="237"/>
      <c r="CD174" s="237"/>
      <c r="CE174" s="237"/>
      <c r="CF174" s="237"/>
      <c r="CG174" s="237"/>
      <c r="CH174" s="237"/>
      <c r="CI174" s="237"/>
      <c r="CJ174" s="237"/>
      <c r="CK174" s="237"/>
      <c r="CL174" s="237"/>
      <c r="CM174" s="237"/>
      <c r="CN174" s="237"/>
      <c r="CO174" s="237"/>
      <c r="CP174" s="237"/>
      <c r="CQ174" s="237"/>
      <c r="CR174" s="237"/>
      <c r="CS174" s="237"/>
      <c r="CT174" s="237"/>
      <c r="CU174" s="237"/>
      <c r="CV174" s="237"/>
      <c r="CW174" s="237"/>
      <c r="CX174" s="237"/>
      <c r="CY174" s="237"/>
      <c r="CZ174" s="237"/>
      <c r="DA174" s="237"/>
      <c r="DB174" s="237"/>
      <c r="DC174" s="237"/>
      <c r="DD174" s="237"/>
      <c r="DE174" s="237"/>
      <c r="DF174" s="237"/>
      <c r="DG174" s="237"/>
      <c r="DH174" s="237"/>
      <c r="DI174" s="237"/>
      <c r="DJ174" s="237"/>
      <c r="DK174" s="237"/>
      <c r="DL174" s="237"/>
      <c r="DM174" s="237"/>
      <c r="DN174" s="237"/>
      <c r="DO174" s="237"/>
      <c r="DP174" s="237"/>
      <c r="DQ174" s="237"/>
      <c r="DR174" s="237"/>
      <c r="DS174" s="237"/>
      <c r="DT174" s="237"/>
      <c r="DU174" s="237"/>
      <c r="DV174" s="237"/>
      <c r="DW174" s="237"/>
      <c r="DX174" s="237"/>
      <c r="DY174" s="237"/>
      <c r="DZ174" s="237"/>
      <c r="EA174" s="237"/>
      <c r="EB174" s="237"/>
      <c r="EC174" s="237"/>
      <c r="ED174" s="237"/>
      <c r="EE174" s="237"/>
      <c r="EF174" s="237"/>
      <c r="EG174" s="237"/>
      <c r="EH174" s="237"/>
      <c r="EI174" s="237"/>
      <c r="EJ174" s="237"/>
      <c r="EK174" s="237"/>
      <c r="EL174" s="237"/>
      <c r="EM174" s="237"/>
      <c r="EN174" s="237"/>
      <c r="EO174" s="237"/>
      <c r="EP174" s="237"/>
      <c r="EQ174" s="237"/>
      <c r="ER174" s="237"/>
      <c r="ES174" s="237"/>
      <c r="ET174" s="237"/>
      <c r="EU174" s="237"/>
      <c r="EV174" s="237"/>
      <c r="EW174" s="237"/>
      <c r="EX174" s="237"/>
      <c r="EY174" s="237"/>
      <c r="EZ174" s="237"/>
      <c r="FA174" s="237"/>
      <c r="FB174" s="237"/>
      <c r="FC174" s="237"/>
      <c r="FD174" s="237"/>
      <c r="FE174" s="237"/>
      <c r="FF174" s="237"/>
      <c r="FG174" s="237"/>
      <c r="FH174" s="237"/>
      <c r="FI174" s="237"/>
      <c r="FJ174" s="237"/>
      <c r="FK174" s="237"/>
      <c r="FL174" s="237"/>
      <c r="FM174" s="237"/>
      <c r="FN174" s="237"/>
      <c r="FO174" s="237"/>
      <c r="FP174" s="237"/>
      <c r="FQ174" s="237"/>
      <c r="FR174" s="237"/>
      <c r="FS174" s="237"/>
      <c r="FT174" s="237"/>
      <c r="FU174" s="237"/>
      <c r="FV174" s="237"/>
      <c r="FW174" s="237"/>
      <c r="FX174" s="237"/>
      <c r="FY174" s="237"/>
      <c r="FZ174" s="237"/>
      <c r="GA174" s="237"/>
      <c r="GB174" s="237"/>
      <c r="GC174" s="237"/>
      <c r="GD174" s="237"/>
      <c r="GE174" s="237"/>
      <c r="GF174" s="237"/>
      <c r="GG174" s="237"/>
      <c r="GH174" s="237"/>
      <c r="GI174" s="237"/>
      <c r="GJ174" s="237"/>
      <c r="GK174" s="237"/>
      <c r="GL174" s="237"/>
      <c r="GM174" s="237"/>
      <c r="GN174" s="237"/>
      <c r="GO174" s="237"/>
      <c r="GP174" s="237"/>
      <c r="GQ174" s="237"/>
      <c r="GR174" s="237"/>
      <c r="GS174" s="237"/>
      <c r="GT174" s="237"/>
      <c r="GU174" s="237"/>
      <c r="GV174" s="237"/>
      <c r="GW174" s="237"/>
      <c r="GX174" s="237"/>
      <c r="GY174" s="237"/>
      <c r="GZ174" s="237"/>
    </row>
    <row r="175" spans="7:208" s="5" customFormat="1" ht="15">
      <c r="G175" s="156" t="s">
        <v>27</v>
      </c>
      <c r="L175" s="492"/>
      <c r="M175" s="492"/>
      <c r="N175" s="492"/>
      <c r="O175" s="492"/>
      <c r="P175" s="492"/>
      <c r="Q175" s="492"/>
      <c r="R175" s="492"/>
      <c r="S175" s="492"/>
      <c r="T175" s="492"/>
      <c r="U175" s="492"/>
      <c r="V175" s="492"/>
      <c r="W175" s="492"/>
      <c r="X175" s="492"/>
      <c r="Y175" s="492"/>
      <c r="Z175" s="492"/>
      <c r="AA175" s="492"/>
      <c r="AB175" s="492"/>
      <c r="AC175" s="492"/>
      <c r="AD175" s="492"/>
      <c r="AE175" s="492"/>
      <c r="AF175" s="492"/>
      <c r="AG175" s="492"/>
      <c r="AH175" s="492"/>
      <c r="AI175" s="492"/>
      <c r="AJ175" s="492"/>
      <c r="AK175" s="492"/>
      <c r="AL175" s="492"/>
      <c r="AM175" s="237"/>
      <c r="AN175" s="237"/>
      <c r="AO175" s="237"/>
      <c r="AP175" s="237"/>
      <c r="AQ175" s="237"/>
      <c r="AR175" s="237"/>
      <c r="AS175" s="237"/>
      <c r="AT175" s="237"/>
      <c r="AU175" s="237"/>
      <c r="AV175" s="237"/>
      <c r="AW175" s="237"/>
      <c r="AX175" s="237"/>
      <c r="AY175" s="237"/>
      <c r="AZ175" s="237"/>
      <c r="BA175" s="237"/>
      <c r="BB175" s="237"/>
      <c r="BC175" s="237"/>
      <c r="BD175" s="237"/>
      <c r="BE175" s="237"/>
      <c r="BF175" s="237"/>
      <c r="BG175" s="237"/>
      <c r="BH175" s="237"/>
      <c r="BI175" s="237"/>
      <c r="BJ175" s="237"/>
      <c r="BK175" s="237"/>
      <c r="BL175" s="237"/>
      <c r="BM175" s="237"/>
      <c r="BN175" s="237"/>
      <c r="BO175" s="237"/>
      <c r="BP175" s="237"/>
      <c r="BQ175" s="237"/>
      <c r="BR175" s="237"/>
      <c r="BS175" s="237"/>
      <c r="BT175" s="237"/>
      <c r="BU175" s="237"/>
      <c r="BV175" s="237"/>
      <c r="BW175" s="237"/>
      <c r="BX175" s="237"/>
      <c r="BY175" s="237"/>
      <c r="BZ175" s="237"/>
      <c r="CA175" s="237"/>
      <c r="CB175" s="237"/>
      <c r="CC175" s="237"/>
      <c r="CD175" s="237"/>
      <c r="CE175" s="237"/>
      <c r="CF175" s="237"/>
      <c r="CG175" s="237"/>
      <c r="CH175" s="237"/>
      <c r="CI175" s="237"/>
      <c r="CJ175" s="237"/>
      <c r="CK175" s="237"/>
      <c r="CL175" s="237"/>
      <c r="CM175" s="237"/>
      <c r="CN175" s="237"/>
      <c r="CO175" s="237"/>
      <c r="CP175" s="237"/>
      <c r="CQ175" s="237"/>
      <c r="CR175" s="237"/>
      <c r="CS175" s="237"/>
      <c r="CT175" s="237"/>
      <c r="CU175" s="237"/>
      <c r="CV175" s="237"/>
      <c r="CW175" s="237"/>
      <c r="CX175" s="237"/>
      <c r="CY175" s="237"/>
      <c r="CZ175" s="237"/>
      <c r="DA175" s="237"/>
      <c r="DB175" s="237"/>
      <c r="DC175" s="237"/>
      <c r="DD175" s="237"/>
      <c r="DE175" s="237"/>
      <c r="DF175" s="237"/>
      <c r="DG175" s="237"/>
      <c r="DH175" s="237"/>
      <c r="DI175" s="237"/>
      <c r="DJ175" s="237"/>
      <c r="DK175" s="237"/>
      <c r="DL175" s="237"/>
      <c r="DM175" s="237"/>
      <c r="DN175" s="237"/>
      <c r="DO175" s="237"/>
      <c r="DP175" s="237"/>
      <c r="DQ175" s="237"/>
      <c r="DR175" s="237"/>
      <c r="DS175" s="237"/>
      <c r="DT175" s="237"/>
      <c r="DU175" s="237"/>
      <c r="DV175" s="237"/>
      <c r="DW175" s="237"/>
      <c r="DX175" s="237"/>
      <c r="DY175" s="237"/>
      <c r="DZ175" s="237"/>
      <c r="EA175" s="237"/>
      <c r="EB175" s="237"/>
      <c r="EC175" s="237"/>
      <c r="ED175" s="237"/>
      <c r="EE175" s="237"/>
      <c r="EF175" s="237"/>
      <c r="EG175" s="237"/>
      <c r="EH175" s="237"/>
      <c r="EI175" s="237"/>
      <c r="EJ175" s="237"/>
      <c r="EK175" s="237"/>
      <c r="EL175" s="237"/>
      <c r="EM175" s="237"/>
      <c r="EN175" s="237"/>
      <c r="EO175" s="237"/>
      <c r="EP175" s="237"/>
      <c r="EQ175" s="237"/>
      <c r="ER175" s="237"/>
      <c r="ES175" s="237"/>
      <c r="ET175" s="237"/>
      <c r="EU175" s="237"/>
      <c r="EV175" s="237"/>
      <c r="EW175" s="237"/>
      <c r="EX175" s="237"/>
      <c r="EY175" s="237"/>
      <c r="EZ175" s="237"/>
      <c r="FA175" s="237"/>
      <c r="FB175" s="237"/>
      <c r="FC175" s="237"/>
      <c r="FD175" s="237"/>
      <c r="FE175" s="237"/>
      <c r="FF175" s="237"/>
      <c r="FG175" s="237"/>
      <c r="FH175" s="237"/>
      <c r="FI175" s="237"/>
      <c r="FJ175" s="237"/>
      <c r="FK175" s="237"/>
      <c r="FL175" s="237"/>
      <c r="FM175" s="237"/>
      <c r="FN175" s="237"/>
      <c r="FO175" s="237"/>
      <c r="FP175" s="237"/>
      <c r="FQ175" s="237"/>
      <c r="FR175" s="237"/>
      <c r="FS175" s="237"/>
      <c r="FT175" s="237"/>
      <c r="FU175" s="237"/>
      <c r="FV175" s="237"/>
      <c r="FW175" s="237"/>
      <c r="FX175" s="237"/>
      <c r="FY175" s="237"/>
      <c r="FZ175" s="237"/>
      <c r="GA175" s="237"/>
      <c r="GB175" s="237"/>
      <c r="GC175" s="237"/>
      <c r="GD175" s="237"/>
      <c r="GE175" s="237"/>
      <c r="GF175" s="237"/>
      <c r="GG175" s="237"/>
      <c r="GH175" s="237"/>
      <c r="GI175" s="237"/>
      <c r="GJ175" s="237"/>
      <c r="GK175" s="237"/>
      <c r="GL175" s="237"/>
      <c r="GM175" s="237"/>
      <c r="GN175" s="237"/>
      <c r="GO175" s="237"/>
      <c r="GP175" s="237"/>
      <c r="GQ175" s="237"/>
      <c r="GR175" s="237"/>
      <c r="GS175" s="237"/>
      <c r="GT175" s="237"/>
      <c r="GU175" s="237"/>
      <c r="GV175" s="237"/>
      <c r="GW175" s="237"/>
      <c r="GX175" s="237"/>
      <c r="GY175" s="237"/>
      <c r="GZ175" s="237"/>
    </row>
    <row r="176" spans="7:208" s="5" customFormat="1" ht="15">
      <c r="G176" s="156"/>
      <c r="H176" s="156" t="s">
        <v>1766</v>
      </c>
      <c r="L176" s="492"/>
      <c r="M176" s="492">
        <v>0</v>
      </c>
      <c r="N176" s="492">
        <v>0</v>
      </c>
      <c r="O176" s="492">
        <v>0</v>
      </c>
      <c r="P176" s="492">
        <v>0</v>
      </c>
      <c r="Q176" s="492">
        <v>0</v>
      </c>
      <c r="R176" s="492">
        <v>0</v>
      </c>
      <c r="S176" s="492">
        <v>0</v>
      </c>
      <c r="T176" s="492">
        <v>0</v>
      </c>
      <c r="U176" s="492">
        <v>0</v>
      </c>
      <c r="V176" s="492">
        <v>24925927.968999997</v>
      </c>
      <c r="W176" s="492">
        <v>29178395.783908639</v>
      </c>
      <c r="X176" s="492">
        <v>36503151.537912421</v>
      </c>
      <c r="Y176" s="492">
        <v>39269084.746522084</v>
      </c>
      <c r="Z176" s="492">
        <v>52204542.630996764</v>
      </c>
      <c r="AA176" s="492">
        <v>59375124.497248985</v>
      </c>
      <c r="AB176" s="492">
        <v>68903626.674600989</v>
      </c>
      <c r="AC176" s="492">
        <v>75993161.264138535</v>
      </c>
      <c r="AD176" s="492">
        <v>81337546.679135695</v>
      </c>
      <c r="AE176" s="492">
        <v>86320088.843627959</v>
      </c>
      <c r="AF176" s="492">
        <v>89816775.763143644</v>
      </c>
      <c r="AG176" s="492">
        <v>93497326.310224921</v>
      </c>
      <c r="AH176" s="492">
        <v>102134491.81087503</v>
      </c>
      <c r="AI176" s="492">
        <v>104060959.50633775</v>
      </c>
      <c r="AJ176" s="492">
        <v>108886351.57588919</v>
      </c>
      <c r="AK176" s="492">
        <v>114231366.35429096</v>
      </c>
      <c r="AL176" s="492">
        <v>119873324.25072517</v>
      </c>
      <c r="AM176" s="237"/>
      <c r="AN176" s="237"/>
      <c r="AO176" s="237"/>
      <c r="AP176" s="237"/>
      <c r="AQ176" s="237"/>
      <c r="AR176" s="237"/>
      <c r="AS176" s="237"/>
      <c r="AT176" s="237"/>
      <c r="AU176" s="237"/>
      <c r="AV176" s="237"/>
      <c r="AW176" s="237"/>
      <c r="AX176" s="237"/>
      <c r="AY176" s="237"/>
      <c r="AZ176" s="237"/>
      <c r="BA176" s="237"/>
      <c r="BB176" s="237"/>
      <c r="BC176" s="237"/>
      <c r="BD176" s="237"/>
      <c r="BE176" s="237"/>
      <c r="BF176" s="237"/>
      <c r="BG176" s="237"/>
      <c r="BH176" s="237"/>
      <c r="BI176" s="237"/>
      <c r="BJ176" s="237"/>
      <c r="BK176" s="237"/>
      <c r="BL176" s="237"/>
      <c r="BM176" s="237"/>
      <c r="BN176" s="237"/>
      <c r="BO176" s="237"/>
      <c r="BP176" s="237"/>
      <c r="BQ176" s="237"/>
      <c r="BR176" s="237"/>
      <c r="BS176" s="237"/>
      <c r="BT176" s="237"/>
      <c r="BU176" s="237"/>
      <c r="BV176" s="237"/>
      <c r="BW176" s="237"/>
      <c r="BX176" s="237"/>
      <c r="BY176" s="237"/>
      <c r="BZ176" s="237"/>
      <c r="CA176" s="237"/>
      <c r="CB176" s="237"/>
      <c r="CC176" s="237"/>
      <c r="CD176" s="237"/>
      <c r="CE176" s="237"/>
      <c r="CF176" s="237"/>
      <c r="CG176" s="237"/>
      <c r="CH176" s="237"/>
      <c r="CI176" s="237"/>
      <c r="CJ176" s="237"/>
      <c r="CK176" s="237"/>
      <c r="CL176" s="237"/>
      <c r="CM176" s="237"/>
      <c r="CN176" s="237"/>
      <c r="CO176" s="237"/>
      <c r="CP176" s="237"/>
      <c r="CQ176" s="237"/>
      <c r="CR176" s="237"/>
      <c r="CS176" s="237"/>
      <c r="CT176" s="237"/>
      <c r="CU176" s="237"/>
      <c r="CV176" s="237"/>
      <c r="CW176" s="237"/>
      <c r="CX176" s="237"/>
      <c r="CY176" s="237"/>
      <c r="CZ176" s="237"/>
      <c r="DA176" s="237"/>
      <c r="DB176" s="237"/>
      <c r="DC176" s="237"/>
      <c r="DD176" s="237"/>
      <c r="DE176" s="237"/>
      <c r="DF176" s="237"/>
      <c r="DG176" s="237"/>
      <c r="DH176" s="237"/>
      <c r="DI176" s="237"/>
      <c r="DJ176" s="237"/>
      <c r="DK176" s="237"/>
      <c r="DL176" s="237"/>
      <c r="DM176" s="237"/>
      <c r="DN176" s="237"/>
      <c r="DO176" s="237"/>
      <c r="DP176" s="237"/>
      <c r="DQ176" s="237"/>
      <c r="DR176" s="237"/>
      <c r="DS176" s="237"/>
      <c r="DT176" s="237"/>
      <c r="DU176" s="237"/>
      <c r="DV176" s="237"/>
      <c r="DW176" s="237"/>
      <c r="DX176" s="237"/>
      <c r="DY176" s="237"/>
      <c r="DZ176" s="237"/>
      <c r="EA176" s="237"/>
      <c r="EB176" s="237"/>
      <c r="EC176" s="237"/>
      <c r="ED176" s="237"/>
      <c r="EE176" s="237"/>
      <c r="EF176" s="237"/>
      <c r="EG176" s="237"/>
      <c r="EH176" s="237"/>
      <c r="EI176" s="237"/>
      <c r="EJ176" s="237"/>
      <c r="EK176" s="237"/>
      <c r="EL176" s="237"/>
      <c r="EM176" s="237"/>
      <c r="EN176" s="237"/>
      <c r="EO176" s="237"/>
      <c r="EP176" s="237"/>
      <c r="EQ176" s="237"/>
      <c r="ER176" s="237"/>
      <c r="ES176" s="237"/>
      <c r="ET176" s="237"/>
      <c r="EU176" s="237"/>
      <c r="EV176" s="237"/>
      <c r="EW176" s="237"/>
      <c r="EX176" s="237"/>
      <c r="EY176" s="237"/>
      <c r="EZ176" s="237"/>
      <c r="FA176" s="237"/>
      <c r="FB176" s="237"/>
      <c r="FC176" s="237"/>
      <c r="FD176" s="237"/>
      <c r="FE176" s="237"/>
      <c r="FF176" s="237"/>
      <c r="FG176" s="237"/>
      <c r="FH176" s="237"/>
      <c r="FI176" s="237"/>
      <c r="FJ176" s="237"/>
      <c r="FK176" s="237"/>
      <c r="FL176" s="237"/>
      <c r="FM176" s="237"/>
      <c r="FN176" s="237"/>
      <c r="FO176" s="237"/>
      <c r="FP176" s="237"/>
      <c r="FQ176" s="237"/>
      <c r="FR176" s="237"/>
      <c r="FS176" s="237"/>
      <c r="FT176" s="237"/>
      <c r="FU176" s="237"/>
      <c r="FV176" s="237"/>
      <c r="FW176" s="237"/>
      <c r="FX176" s="237"/>
      <c r="FY176" s="237"/>
      <c r="FZ176" s="237"/>
      <c r="GA176" s="237"/>
      <c r="GB176" s="237"/>
      <c r="GC176" s="237"/>
      <c r="GD176" s="237"/>
      <c r="GE176" s="237"/>
      <c r="GF176" s="237"/>
      <c r="GG176" s="237"/>
      <c r="GH176" s="237"/>
      <c r="GI176" s="237"/>
      <c r="GJ176" s="237"/>
      <c r="GK176" s="237"/>
      <c r="GL176" s="237"/>
      <c r="GM176" s="237"/>
      <c r="GN176" s="237"/>
      <c r="GO176" s="237"/>
      <c r="GP176" s="237"/>
      <c r="GQ176" s="237"/>
      <c r="GR176" s="237"/>
      <c r="GS176" s="237"/>
      <c r="GT176" s="237"/>
      <c r="GU176" s="237"/>
      <c r="GV176" s="237"/>
      <c r="GW176" s="237"/>
      <c r="GX176" s="237"/>
      <c r="GY176" s="237"/>
      <c r="GZ176" s="237"/>
    </row>
    <row r="177" spans="1:208">
      <c r="H177" s="156" t="s">
        <v>1767</v>
      </c>
      <c r="L177" s="492"/>
      <c r="M177" s="492">
        <v>0</v>
      </c>
      <c r="N177" s="492">
        <v>0</v>
      </c>
      <c r="O177" s="492">
        <v>0</v>
      </c>
      <c r="P177" s="492">
        <v>0</v>
      </c>
      <c r="Q177" s="492">
        <v>0</v>
      </c>
      <c r="R177" s="492">
        <v>0</v>
      </c>
      <c r="S177" s="492">
        <v>0</v>
      </c>
      <c r="T177" s="492">
        <v>0</v>
      </c>
      <c r="U177" s="492">
        <v>0</v>
      </c>
      <c r="V177" s="492">
        <v>53624594.5</v>
      </c>
      <c r="W177" s="492">
        <v>62160117.654461436</v>
      </c>
      <c r="X177" s="492">
        <v>61654767.594064496</v>
      </c>
      <c r="Y177" s="492">
        <v>59834359.596676081</v>
      </c>
      <c r="Z177" s="492">
        <v>59293306.308930919</v>
      </c>
      <c r="AA177" s="492">
        <v>58549791.054911748</v>
      </c>
      <c r="AB177" s="492">
        <v>48657631.562348261</v>
      </c>
      <c r="AC177" s="492">
        <v>48199555.430457182</v>
      </c>
      <c r="AD177" s="492">
        <v>48414991.677122608</v>
      </c>
      <c r="AE177" s="492">
        <v>45816664.17226173</v>
      </c>
      <c r="AF177" s="492">
        <v>45946291.942715116</v>
      </c>
      <c r="AG177" s="492">
        <v>51494692.033627808</v>
      </c>
      <c r="AH177" s="492">
        <v>54532714.793614194</v>
      </c>
      <c r="AI177" s="492">
        <v>51805374.273919031</v>
      </c>
      <c r="AJ177" s="492">
        <v>52097744.5372058</v>
      </c>
      <c r="AK177" s="492">
        <v>47201285.059797361</v>
      </c>
      <c r="AL177" s="492">
        <v>35772339.269069605</v>
      </c>
      <c r="AM177" s="237"/>
      <c r="AN177" s="237"/>
      <c r="AO177" s="237"/>
      <c r="AP177" s="237"/>
      <c r="AQ177" s="237"/>
      <c r="AR177" s="237"/>
      <c r="AS177" s="237"/>
      <c r="AT177" s="237"/>
      <c r="AU177" s="237"/>
      <c r="AV177" s="237"/>
      <c r="AW177" s="237"/>
      <c r="AX177" s="237"/>
      <c r="AY177" s="237"/>
      <c r="AZ177" s="237"/>
      <c r="BA177" s="237"/>
      <c r="BB177" s="237"/>
      <c r="BC177" s="237"/>
      <c r="BD177" s="237"/>
      <c r="BE177" s="237"/>
      <c r="BF177" s="237"/>
      <c r="BG177" s="237"/>
      <c r="BH177" s="237"/>
      <c r="BI177" s="237"/>
      <c r="BJ177" s="237"/>
      <c r="BK177" s="237"/>
      <c r="BL177" s="237"/>
      <c r="BM177" s="237"/>
      <c r="BN177" s="237"/>
      <c r="BO177" s="237"/>
      <c r="BP177" s="237"/>
      <c r="BQ177" s="237"/>
      <c r="BR177" s="237"/>
      <c r="BS177" s="237"/>
      <c r="BT177" s="237"/>
      <c r="BU177" s="237"/>
      <c r="BV177" s="237"/>
      <c r="BW177" s="237"/>
      <c r="BX177" s="237"/>
      <c r="BY177" s="237"/>
      <c r="BZ177" s="237"/>
      <c r="CA177" s="237"/>
      <c r="CB177" s="237"/>
      <c r="CC177" s="237"/>
      <c r="CD177" s="237"/>
      <c r="CE177" s="237"/>
      <c r="CF177" s="237"/>
      <c r="CG177" s="237"/>
      <c r="CH177" s="237"/>
      <c r="CI177" s="237"/>
      <c r="CJ177" s="237"/>
      <c r="CK177" s="237"/>
      <c r="CL177" s="237"/>
      <c r="CM177" s="237"/>
      <c r="CN177" s="237"/>
      <c r="CO177" s="237"/>
      <c r="CP177" s="237"/>
      <c r="CQ177" s="237"/>
      <c r="CR177" s="237"/>
      <c r="CS177" s="237"/>
      <c r="CT177" s="237"/>
      <c r="CU177" s="237"/>
      <c r="CV177" s="237"/>
      <c r="CW177" s="237"/>
      <c r="CX177" s="237"/>
      <c r="CY177" s="237"/>
      <c r="CZ177" s="237"/>
      <c r="DA177" s="237"/>
      <c r="DB177" s="237"/>
      <c r="DC177" s="237"/>
      <c r="DD177" s="237"/>
      <c r="DE177" s="237"/>
      <c r="DF177" s="237"/>
      <c r="DG177" s="237"/>
      <c r="DH177" s="237"/>
      <c r="DI177" s="237"/>
      <c r="DJ177" s="237"/>
      <c r="DK177" s="237"/>
      <c r="DL177" s="237"/>
      <c r="DM177" s="237"/>
      <c r="DN177" s="237"/>
      <c r="DO177" s="237"/>
      <c r="DP177" s="237"/>
      <c r="DQ177" s="237"/>
      <c r="DR177" s="237"/>
      <c r="DS177" s="237"/>
      <c r="DT177" s="237"/>
      <c r="DU177" s="237"/>
      <c r="DV177" s="237"/>
      <c r="DW177" s="237"/>
      <c r="DX177" s="237"/>
      <c r="DY177" s="237"/>
      <c r="DZ177" s="237"/>
      <c r="EA177" s="237"/>
      <c r="EB177" s="237"/>
      <c r="EC177" s="237"/>
      <c r="ED177" s="237"/>
      <c r="EE177" s="237"/>
      <c r="EF177" s="237"/>
      <c r="EG177" s="237"/>
      <c r="EH177" s="237"/>
      <c r="EI177" s="237"/>
      <c r="EJ177" s="237"/>
      <c r="EK177" s="237"/>
      <c r="EL177" s="237"/>
      <c r="EM177" s="237"/>
      <c r="EN177" s="237"/>
      <c r="EO177" s="237"/>
      <c r="EP177" s="237"/>
      <c r="EQ177" s="237"/>
      <c r="ER177" s="237"/>
      <c r="ES177" s="237"/>
      <c r="ET177" s="237"/>
      <c r="EU177" s="237"/>
      <c r="EV177" s="237"/>
      <c r="EW177" s="237"/>
      <c r="EX177" s="237"/>
      <c r="EY177" s="237"/>
      <c r="EZ177" s="237"/>
      <c r="FA177" s="237"/>
      <c r="FB177" s="237"/>
      <c r="FC177" s="237"/>
      <c r="FD177" s="237"/>
      <c r="FE177" s="237"/>
      <c r="FF177" s="237"/>
      <c r="FG177" s="237"/>
      <c r="FH177" s="237"/>
      <c r="FI177" s="237"/>
      <c r="FJ177" s="237"/>
      <c r="FK177" s="237"/>
      <c r="FL177" s="237"/>
      <c r="FM177" s="237"/>
      <c r="FN177" s="237"/>
      <c r="FO177" s="237"/>
      <c r="FP177" s="237"/>
      <c r="FQ177" s="237"/>
      <c r="FR177" s="237"/>
      <c r="FS177" s="237"/>
      <c r="FT177" s="237"/>
      <c r="FU177" s="237"/>
      <c r="FV177" s="237"/>
      <c r="FW177" s="237"/>
      <c r="FX177" s="237"/>
      <c r="FY177" s="237"/>
      <c r="FZ177" s="237"/>
      <c r="GA177" s="237"/>
      <c r="GB177" s="237"/>
      <c r="GC177" s="237"/>
      <c r="GD177" s="237"/>
      <c r="GE177" s="237"/>
      <c r="GF177" s="237"/>
      <c r="GG177" s="237"/>
      <c r="GH177" s="237"/>
      <c r="GI177" s="237"/>
      <c r="GJ177" s="237"/>
      <c r="GK177" s="237"/>
      <c r="GL177" s="237"/>
      <c r="GM177" s="237"/>
      <c r="GN177" s="237"/>
      <c r="GO177" s="237"/>
      <c r="GP177" s="237"/>
      <c r="GQ177" s="237"/>
      <c r="GR177" s="237"/>
      <c r="GS177" s="237"/>
      <c r="GT177" s="237"/>
      <c r="GU177" s="237"/>
      <c r="GV177" s="237"/>
      <c r="GW177" s="237"/>
      <c r="GX177" s="237"/>
      <c r="GY177" s="237"/>
      <c r="GZ177" s="237"/>
    </row>
    <row r="178" spans="1:208">
      <c r="H178" s="156" t="s">
        <v>31</v>
      </c>
      <c r="L178" s="492"/>
      <c r="M178" s="492">
        <v>0</v>
      </c>
      <c r="N178" s="492">
        <v>0</v>
      </c>
      <c r="O178" s="492">
        <v>0</v>
      </c>
      <c r="P178" s="492">
        <v>0</v>
      </c>
      <c r="Q178" s="492">
        <v>0</v>
      </c>
      <c r="R178" s="492">
        <v>0</v>
      </c>
      <c r="S178" s="492">
        <v>0</v>
      </c>
      <c r="T178" s="492">
        <v>0</v>
      </c>
      <c r="U178" s="492">
        <v>0</v>
      </c>
      <c r="V178" s="492">
        <v>76533695.099999994</v>
      </c>
      <c r="W178" s="492">
        <v>65524619.860991254</v>
      </c>
      <c r="X178" s="492">
        <v>66451886.271581158</v>
      </c>
      <c r="Y178" s="492">
        <v>59646719.750613563</v>
      </c>
      <c r="Z178" s="492">
        <v>54915360.292394809</v>
      </c>
      <c r="AA178" s="492">
        <v>56467329.908845074</v>
      </c>
      <c r="AB178" s="492">
        <v>57858047.408728547</v>
      </c>
      <c r="AC178" s="492">
        <v>58917307.30513455</v>
      </c>
      <c r="AD178" s="492">
        <v>60234397.662097163</v>
      </c>
      <c r="AE178" s="492">
        <v>61709807.541812427</v>
      </c>
      <c r="AF178" s="492">
        <v>63228322.036678903</v>
      </c>
      <c r="AG178" s="492">
        <v>64791388.088608086</v>
      </c>
      <c r="AH178" s="492">
        <v>64297887.764040865</v>
      </c>
      <c r="AI178" s="492">
        <v>65220508.775802337</v>
      </c>
      <c r="AJ178" s="492">
        <v>66882067.212633133</v>
      </c>
      <c r="AK178" s="492">
        <v>68594720.689839393</v>
      </c>
      <c r="AL178" s="492">
        <v>70360228.853639141</v>
      </c>
      <c r="AM178" s="237"/>
      <c r="AN178" s="237"/>
      <c r="AO178" s="237"/>
      <c r="AP178" s="237"/>
      <c r="AQ178" s="237"/>
      <c r="AR178" s="237"/>
      <c r="AS178" s="237"/>
      <c r="AT178" s="237"/>
      <c r="AU178" s="237"/>
      <c r="AV178" s="237"/>
      <c r="AW178" s="237"/>
      <c r="AX178" s="237"/>
      <c r="AY178" s="237"/>
      <c r="AZ178" s="237"/>
      <c r="BA178" s="237"/>
      <c r="BB178" s="237"/>
      <c r="BC178" s="237"/>
      <c r="BD178" s="237"/>
      <c r="BE178" s="237"/>
      <c r="BF178" s="237"/>
      <c r="BG178" s="237"/>
      <c r="BH178" s="237"/>
      <c r="BI178" s="237"/>
      <c r="BJ178" s="237"/>
      <c r="BK178" s="237"/>
      <c r="BL178" s="237"/>
      <c r="BM178" s="237"/>
      <c r="BN178" s="237"/>
      <c r="BO178" s="237"/>
      <c r="BP178" s="237"/>
      <c r="BQ178" s="237"/>
      <c r="BR178" s="237"/>
      <c r="BS178" s="237"/>
      <c r="BT178" s="237"/>
      <c r="BU178" s="237"/>
      <c r="BV178" s="237"/>
      <c r="BW178" s="237"/>
      <c r="BX178" s="237"/>
      <c r="BY178" s="237"/>
      <c r="BZ178" s="237"/>
      <c r="CA178" s="237"/>
      <c r="CB178" s="237"/>
      <c r="CC178" s="237"/>
      <c r="CD178" s="237"/>
      <c r="CE178" s="237"/>
      <c r="CF178" s="237"/>
      <c r="CG178" s="237"/>
      <c r="CH178" s="237"/>
      <c r="CI178" s="237"/>
      <c r="CJ178" s="237"/>
      <c r="CK178" s="237"/>
      <c r="CL178" s="237"/>
      <c r="CM178" s="237"/>
      <c r="CN178" s="237"/>
      <c r="CO178" s="237"/>
      <c r="CP178" s="237"/>
      <c r="CQ178" s="237"/>
      <c r="CR178" s="237"/>
      <c r="CS178" s="237"/>
      <c r="CT178" s="237"/>
      <c r="CU178" s="237"/>
      <c r="CV178" s="237"/>
      <c r="CW178" s="237"/>
      <c r="CX178" s="237"/>
      <c r="CY178" s="237"/>
      <c r="CZ178" s="237"/>
      <c r="DA178" s="237"/>
      <c r="DB178" s="237"/>
      <c r="DC178" s="237"/>
      <c r="DD178" s="237"/>
      <c r="DE178" s="237"/>
      <c r="DF178" s="237"/>
      <c r="DG178" s="237"/>
      <c r="DH178" s="237"/>
      <c r="DI178" s="237"/>
      <c r="DJ178" s="237"/>
      <c r="DK178" s="237"/>
      <c r="DL178" s="237"/>
      <c r="DM178" s="237"/>
      <c r="DN178" s="237"/>
      <c r="DO178" s="237"/>
      <c r="DP178" s="237"/>
      <c r="DQ178" s="237"/>
      <c r="DR178" s="237"/>
      <c r="DS178" s="237"/>
      <c r="DT178" s="237"/>
      <c r="DU178" s="237"/>
      <c r="DV178" s="237"/>
      <c r="DW178" s="237"/>
      <c r="DX178" s="237"/>
      <c r="DY178" s="237"/>
      <c r="DZ178" s="237"/>
      <c r="EA178" s="237"/>
      <c r="EB178" s="237"/>
      <c r="EC178" s="237"/>
      <c r="ED178" s="237"/>
      <c r="EE178" s="237"/>
      <c r="EF178" s="237"/>
      <c r="EG178" s="237"/>
      <c r="EH178" s="237"/>
      <c r="EI178" s="237"/>
      <c r="EJ178" s="237"/>
      <c r="EK178" s="237"/>
      <c r="EL178" s="237"/>
      <c r="EM178" s="237"/>
      <c r="EN178" s="237"/>
      <c r="EO178" s="237"/>
      <c r="EP178" s="237"/>
      <c r="EQ178" s="237"/>
      <c r="ER178" s="237"/>
      <c r="ES178" s="237"/>
      <c r="ET178" s="237"/>
      <c r="EU178" s="237"/>
      <c r="EV178" s="237"/>
      <c r="EW178" s="237"/>
      <c r="EX178" s="237"/>
      <c r="EY178" s="237"/>
      <c r="EZ178" s="237"/>
      <c r="FA178" s="237"/>
      <c r="FB178" s="237"/>
      <c r="FC178" s="237"/>
      <c r="FD178" s="237"/>
      <c r="FE178" s="237"/>
      <c r="FF178" s="237"/>
      <c r="FG178" s="237"/>
      <c r="FH178" s="237"/>
      <c r="FI178" s="237"/>
      <c r="FJ178" s="237"/>
      <c r="FK178" s="237"/>
      <c r="FL178" s="237"/>
      <c r="FM178" s="237"/>
      <c r="FN178" s="237"/>
      <c r="FO178" s="237"/>
      <c r="FP178" s="237"/>
      <c r="FQ178" s="237"/>
      <c r="FR178" s="237"/>
      <c r="FS178" s="237"/>
      <c r="FT178" s="237"/>
      <c r="FU178" s="237"/>
      <c r="FV178" s="237"/>
      <c r="FW178" s="237"/>
      <c r="FX178" s="237"/>
      <c r="FY178" s="237"/>
      <c r="FZ178" s="237"/>
      <c r="GA178" s="237"/>
      <c r="GB178" s="237"/>
      <c r="GC178" s="237"/>
      <c r="GD178" s="237"/>
      <c r="GE178" s="237"/>
      <c r="GF178" s="237"/>
      <c r="GG178" s="237"/>
      <c r="GH178" s="237"/>
      <c r="GI178" s="237"/>
      <c r="GJ178" s="237"/>
      <c r="GK178" s="237"/>
      <c r="GL178" s="237"/>
      <c r="GM178" s="237"/>
      <c r="GN178" s="237"/>
      <c r="GO178" s="237"/>
      <c r="GP178" s="237"/>
      <c r="GQ178" s="237"/>
      <c r="GR178" s="237"/>
      <c r="GS178" s="237"/>
      <c r="GT178" s="237"/>
      <c r="GU178" s="237"/>
      <c r="GV178" s="237"/>
      <c r="GW178" s="237"/>
      <c r="GX178" s="237"/>
      <c r="GY178" s="237"/>
      <c r="GZ178" s="237"/>
    </row>
    <row r="179" spans="1:208">
      <c r="H179" s="156" t="s">
        <v>32</v>
      </c>
      <c r="L179" s="492"/>
      <c r="M179" s="492">
        <v>0</v>
      </c>
      <c r="N179" s="492">
        <v>0</v>
      </c>
      <c r="O179" s="492">
        <v>0</v>
      </c>
      <c r="P179" s="492">
        <v>0</v>
      </c>
      <c r="Q179" s="492">
        <v>0</v>
      </c>
      <c r="R179" s="492">
        <v>0</v>
      </c>
      <c r="S179" s="492">
        <v>0</v>
      </c>
      <c r="T179" s="492">
        <v>0</v>
      </c>
      <c r="U179" s="492">
        <v>0</v>
      </c>
      <c r="V179" s="492">
        <v>490463423.25999999</v>
      </c>
      <c r="W179" s="492">
        <v>413711710.54841417</v>
      </c>
      <c r="X179" s="492">
        <v>417586245.89392436</v>
      </c>
      <c r="Y179" s="492">
        <v>431940449.17199999</v>
      </c>
      <c r="Z179" s="492">
        <v>448998665.40130001</v>
      </c>
      <c r="AA179" s="492">
        <v>467238644.53633249</v>
      </c>
      <c r="AB179" s="492">
        <v>486303313.14974082</v>
      </c>
      <c r="AC179" s="492">
        <v>502908108.47848433</v>
      </c>
      <c r="AD179" s="492">
        <v>519255478.69044644</v>
      </c>
      <c r="AE179" s="492">
        <v>536111783.15770757</v>
      </c>
      <c r="AF179" s="492">
        <v>553524192.73665023</v>
      </c>
      <c r="AG179" s="492">
        <v>571640390.05506647</v>
      </c>
      <c r="AH179" s="492">
        <v>590457969.80644321</v>
      </c>
      <c r="AI179" s="492">
        <v>609842139.05160427</v>
      </c>
      <c r="AJ179" s="492">
        <v>629930417.52789438</v>
      </c>
      <c r="AK179" s="492">
        <v>650748137.96609175</v>
      </c>
      <c r="AL179" s="492">
        <v>672327546.41524398</v>
      </c>
      <c r="AM179" s="237"/>
      <c r="AN179" s="237"/>
      <c r="AO179" s="237"/>
      <c r="AP179" s="237"/>
      <c r="AQ179" s="237"/>
      <c r="AR179" s="237"/>
      <c r="AS179" s="237"/>
      <c r="AT179" s="237"/>
      <c r="AU179" s="237"/>
      <c r="AV179" s="237"/>
      <c r="AW179" s="237"/>
      <c r="AX179" s="237"/>
      <c r="AY179" s="237"/>
      <c r="AZ179" s="237"/>
      <c r="BA179" s="237"/>
      <c r="BB179" s="237"/>
      <c r="BC179" s="237"/>
      <c r="BD179" s="237"/>
      <c r="BE179" s="237"/>
      <c r="BF179" s="237"/>
      <c r="BG179" s="237"/>
      <c r="BH179" s="237"/>
      <c r="BI179" s="237"/>
      <c r="BJ179" s="237"/>
      <c r="BK179" s="237"/>
      <c r="BL179" s="237"/>
      <c r="BM179" s="237"/>
      <c r="BN179" s="237"/>
      <c r="BO179" s="237"/>
      <c r="BP179" s="237"/>
      <c r="BQ179" s="237"/>
      <c r="BR179" s="237"/>
      <c r="BS179" s="237"/>
      <c r="BT179" s="237"/>
      <c r="BU179" s="237"/>
      <c r="BV179" s="237"/>
      <c r="BW179" s="237"/>
      <c r="BX179" s="237"/>
      <c r="BY179" s="237"/>
      <c r="BZ179" s="237"/>
      <c r="CA179" s="237"/>
      <c r="CB179" s="237"/>
      <c r="CC179" s="237"/>
      <c r="CD179" s="237"/>
      <c r="CE179" s="237"/>
      <c r="CF179" s="237"/>
      <c r="CG179" s="237"/>
      <c r="CH179" s="237"/>
      <c r="CI179" s="237"/>
      <c r="CJ179" s="237"/>
      <c r="CK179" s="237"/>
      <c r="CL179" s="237"/>
      <c r="CM179" s="237"/>
      <c r="CN179" s="237"/>
      <c r="CO179" s="237"/>
      <c r="CP179" s="237"/>
      <c r="CQ179" s="237"/>
      <c r="CR179" s="237"/>
      <c r="CS179" s="237"/>
      <c r="CT179" s="237"/>
      <c r="CU179" s="237"/>
      <c r="CV179" s="237"/>
      <c r="CW179" s="237"/>
      <c r="CX179" s="237"/>
      <c r="CY179" s="237"/>
      <c r="CZ179" s="237"/>
      <c r="DA179" s="237"/>
      <c r="DB179" s="237"/>
      <c r="DC179" s="237"/>
      <c r="DD179" s="237"/>
      <c r="DE179" s="237"/>
      <c r="DF179" s="237"/>
      <c r="DG179" s="237"/>
      <c r="DH179" s="237"/>
      <c r="DI179" s="237"/>
      <c r="DJ179" s="237"/>
      <c r="DK179" s="237"/>
      <c r="DL179" s="237"/>
      <c r="DM179" s="237"/>
      <c r="DN179" s="237"/>
      <c r="DO179" s="237"/>
      <c r="DP179" s="237"/>
      <c r="DQ179" s="237"/>
      <c r="DR179" s="237"/>
      <c r="DS179" s="237"/>
      <c r="DT179" s="237"/>
      <c r="DU179" s="237"/>
      <c r="DV179" s="237"/>
      <c r="DW179" s="237"/>
      <c r="DX179" s="237"/>
      <c r="DY179" s="237"/>
      <c r="DZ179" s="237"/>
      <c r="EA179" s="237"/>
      <c r="EB179" s="237"/>
      <c r="EC179" s="237"/>
      <c r="ED179" s="237"/>
      <c r="EE179" s="237"/>
      <c r="EF179" s="237"/>
      <c r="EG179" s="237"/>
      <c r="EH179" s="237"/>
      <c r="EI179" s="237"/>
      <c r="EJ179" s="237"/>
      <c r="EK179" s="237"/>
      <c r="EL179" s="237"/>
      <c r="EM179" s="237"/>
      <c r="EN179" s="237"/>
      <c r="EO179" s="237"/>
      <c r="EP179" s="237"/>
      <c r="EQ179" s="237"/>
      <c r="ER179" s="237"/>
      <c r="ES179" s="237"/>
      <c r="ET179" s="237"/>
      <c r="EU179" s="237"/>
      <c r="EV179" s="237"/>
      <c r="EW179" s="237"/>
      <c r="EX179" s="237"/>
      <c r="EY179" s="237"/>
      <c r="EZ179" s="237"/>
      <c r="FA179" s="237"/>
      <c r="FB179" s="237"/>
      <c r="FC179" s="237"/>
      <c r="FD179" s="237"/>
      <c r="FE179" s="237"/>
      <c r="FF179" s="237"/>
      <c r="FG179" s="237"/>
      <c r="FH179" s="237"/>
      <c r="FI179" s="237"/>
      <c r="FJ179" s="237"/>
      <c r="FK179" s="237"/>
      <c r="FL179" s="237"/>
      <c r="FM179" s="237"/>
      <c r="FN179" s="237"/>
      <c r="FO179" s="237"/>
      <c r="FP179" s="237"/>
      <c r="FQ179" s="237"/>
      <c r="FR179" s="237"/>
      <c r="FS179" s="237"/>
      <c r="FT179" s="237"/>
      <c r="FU179" s="237"/>
      <c r="FV179" s="237"/>
      <c r="FW179" s="237"/>
      <c r="FX179" s="237"/>
      <c r="FY179" s="237"/>
      <c r="FZ179" s="237"/>
      <c r="GA179" s="237"/>
      <c r="GB179" s="237"/>
      <c r="GC179" s="237"/>
      <c r="GD179" s="237"/>
      <c r="GE179" s="237"/>
      <c r="GF179" s="237"/>
      <c r="GG179" s="237"/>
      <c r="GH179" s="237"/>
      <c r="GI179" s="237"/>
      <c r="GJ179" s="237"/>
      <c r="GK179" s="237"/>
      <c r="GL179" s="237"/>
      <c r="GM179" s="237"/>
      <c r="GN179" s="237"/>
      <c r="GO179" s="237"/>
      <c r="GP179" s="237"/>
      <c r="GQ179" s="237"/>
      <c r="GR179" s="237"/>
      <c r="GS179" s="237"/>
      <c r="GT179" s="237"/>
      <c r="GU179" s="237"/>
      <c r="GV179" s="237"/>
      <c r="GW179" s="237"/>
      <c r="GX179" s="237"/>
      <c r="GY179" s="237"/>
      <c r="GZ179" s="237"/>
    </row>
    <row r="180" spans="1:208">
      <c r="H180" s="156" t="s">
        <v>572</v>
      </c>
      <c r="L180" s="492"/>
      <c r="M180" s="492">
        <v>0</v>
      </c>
      <c r="N180" s="492">
        <v>0</v>
      </c>
      <c r="O180" s="492">
        <v>0</v>
      </c>
      <c r="P180" s="492">
        <v>0</v>
      </c>
      <c r="Q180" s="492">
        <v>0</v>
      </c>
      <c r="R180" s="492">
        <v>0</v>
      </c>
      <c r="S180" s="492">
        <v>0</v>
      </c>
      <c r="T180" s="492">
        <v>0</v>
      </c>
      <c r="U180" s="492">
        <v>0</v>
      </c>
      <c r="V180" s="492">
        <v>426006956</v>
      </c>
      <c r="W180" s="492">
        <v>495708877.27815062</v>
      </c>
      <c r="X180" s="492">
        <v>515004362.14898604</v>
      </c>
      <c r="Y180" s="492">
        <v>549606259.35843229</v>
      </c>
      <c r="Z180" s="492">
        <v>569828214.64148664</v>
      </c>
      <c r="AA180" s="492">
        <v>598364586.43189073</v>
      </c>
      <c r="AB180" s="492">
        <v>663037152.02192926</v>
      </c>
      <c r="AC180" s="492">
        <v>733032026.01927531</v>
      </c>
      <c r="AD180" s="492">
        <v>797063687.9617362</v>
      </c>
      <c r="AE180" s="492">
        <v>873220771.68682253</v>
      </c>
      <c r="AF180" s="492">
        <v>934920261.01930368</v>
      </c>
      <c r="AG180" s="492">
        <v>998231587.91818285</v>
      </c>
      <c r="AH180" s="492">
        <v>1056643644.0428337</v>
      </c>
      <c r="AI180" s="492">
        <v>1103128226.2356527</v>
      </c>
      <c r="AJ180" s="492">
        <v>1140552994.1749778</v>
      </c>
      <c r="AK180" s="492">
        <v>1154608455.7554936</v>
      </c>
      <c r="AL180" s="492">
        <v>1174527240.6420441</v>
      </c>
      <c r="AM180" s="237"/>
      <c r="AN180" s="237"/>
      <c r="AO180" s="237"/>
      <c r="AP180" s="237"/>
      <c r="AQ180" s="237"/>
      <c r="AR180" s="237"/>
      <c r="AS180" s="237"/>
      <c r="AT180" s="237"/>
      <c r="AU180" s="237"/>
      <c r="AV180" s="237"/>
      <c r="AW180" s="237"/>
      <c r="AX180" s="237"/>
      <c r="AY180" s="237"/>
      <c r="AZ180" s="237"/>
      <c r="BA180" s="237"/>
      <c r="BB180" s="237"/>
      <c r="BC180" s="237"/>
      <c r="BD180" s="237"/>
      <c r="BE180" s="237"/>
      <c r="BF180" s="237"/>
      <c r="BG180" s="237"/>
      <c r="BH180" s="237"/>
      <c r="BI180" s="237"/>
      <c r="BJ180" s="237"/>
      <c r="BK180" s="237"/>
      <c r="BL180" s="237"/>
      <c r="BM180" s="237"/>
      <c r="BN180" s="237"/>
      <c r="BO180" s="237"/>
      <c r="BP180" s="237"/>
      <c r="BQ180" s="237"/>
      <c r="BR180" s="237"/>
      <c r="BS180" s="237"/>
      <c r="BT180" s="237"/>
      <c r="BU180" s="237"/>
      <c r="BV180" s="237"/>
      <c r="BW180" s="237"/>
      <c r="BX180" s="237"/>
      <c r="BY180" s="237"/>
      <c r="BZ180" s="237"/>
      <c r="CA180" s="237"/>
      <c r="CB180" s="237"/>
      <c r="CC180" s="237"/>
      <c r="CD180" s="237"/>
      <c r="CE180" s="237"/>
      <c r="CF180" s="237"/>
      <c r="CG180" s="237"/>
      <c r="CH180" s="237"/>
      <c r="CI180" s="237"/>
      <c r="CJ180" s="237"/>
      <c r="CK180" s="237"/>
      <c r="CL180" s="237"/>
      <c r="CM180" s="237"/>
      <c r="CN180" s="237"/>
      <c r="CO180" s="237"/>
      <c r="CP180" s="237"/>
      <c r="CQ180" s="237"/>
      <c r="CR180" s="237"/>
      <c r="CS180" s="237"/>
      <c r="CT180" s="237"/>
      <c r="CU180" s="237"/>
      <c r="CV180" s="237"/>
      <c r="CW180" s="237"/>
      <c r="CX180" s="237"/>
      <c r="CY180" s="237"/>
      <c r="CZ180" s="237"/>
      <c r="DA180" s="237"/>
      <c r="DB180" s="237"/>
      <c r="DC180" s="237"/>
      <c r="DD180" s="237"/>
      <c r="DE180" s="237"/>
      <c r="DF180" s="237"/>
      <c r="DG180" s="237"/>
      <c r="DH180" s="237"/>
      <c r="DI180" s="237"/>
      <c r="DJ180" s="237"/>
      <c r="DK180" s="237"/>
      <c r="DL180" s="237"/>
      <c r="DM180" s="237"/>
      <c r="DN180" s="237"/>
      <c r="DO180" s="237"/>
      <c r="DP180" s="237"/>
      <c r="DQ180" s="237"/>
      <c r="DR180" s="237"/>
      <c r="DS180" s="237"/>
      <c r="DT180" s="237"/>
      <c r="DU180" s="237"/>
      <c r="DV180" s="237"/>
      <c r="DW180" s="237"/>
      <c r="DX180" s="237"/>
      <c r="DY180" s="237"/>
      <c r="DZ180" s="237"/>
      <c r="EA180" s="237"/>
      <c r="EB180" s="237"/>
      <c r="EC180" s="237"/>
      <c r="ED180" s="237"/>
      <c r="EE180" s="237"/>
      <c r="EF180" s="237"/>
      <c r="EG180" s="237"/>
      <c r="EH180" s="237"/>
      <c r="EI180" s="237"/>
      <c r="EJ180" s="237"/>
      <c r="EK180" s="237"/>
      <c r="EL180" s="237"/>
      <c r="EM180" s="237"/>
      <c r="EN180" s="237"/>
      <c r="EO180" s="237"/>
      <c r="EP180" s="237"/>
      <c r="EQ180" s="237"/>
      <c r="ER180" s="237"/>
      <c r="ES180" s="237"/>
      <c r="ET180" s="237"/>
      <c r="EU180" s="237"/>
      <c r="EV180" s="237"/>
      <c r="EW180" s="237"/>
      <c r="EX180" s="237"/>
      <c r="EY180" s="237"/>
      <c r="EZ180" s="237"/>
      <c r="FA180" s="237"/>
      <c r="FB180" s="237"/>
      <c r="FC180" s="237"/>
      <c r="FD180" s="237"/>
      <c r="FE180" s="237"/>
      <c r="FF180" s="237"/>
      <c r="FG180" s="237"/>
      <c r="FH180" s="237"/>
      <c r="FI180" s="237"/>
      <c r="FJ180" s="237"/>
      <c r="FK180" s="237"/>
      <c r="FL180" s="237"/>
      <c r="FM180" s="237"/>
      <c r="FN180" s="237"/>
      <c r="FO180" s="237"/>
      <c r="FP180" s="237"/>
      <c r="FQ180" s="237"/>
      <c r="FR180" s="237"/>
      <c r="FS180" s="237"/>
      <c r="FT180" s="237"/>
      <c r="FU180" s="237"/>
      <c r="FV180" s="237"/>
      <c r="FW180" s="237"/>
      <c r="FX180" s="237"/>
      <c r="FY180" s="237"/>
      <c r="FZ180" s="237"/>
      <c r="GA180" s="237"/>
      <c r="GB180" s="237"/>
      <c r="GC180" s="237"/>
      <c r="GD180" s="237"/>
      <c r="GE180" s="237"/>
      <c r="GF180" s="237"/>
      <c r="GG180" s="237"/>
      <c r="GH180" s="237"/>
      <c r="GI180" s="237"/>
      <c r="GJ180" s="237"/>
      <c r="GK180" s="237"/>
      <c r="GL180" s="237"/>
      <c r="GM180" s="237"/>
      <c r="GN180" s="237"/>
      <c r="GO180" s="237"/>
      <c r="GP180" s="237"/>
      <c r="GQ180" s="237"/>
      <c r="GR180" s="237"/>
      <c r="GS180" s="237"/>
      <c r="GT180" s="237"/>
      <c r="GU180" s="237"/>
      <c r="GV180" s="237"/>
      <c r="GW180" s="237"/>
      <c r="GX180" s="237"/>
      <c r="GY180" s="237"/>
      <c r="GZ180" s="237"/>
    </row>
    <row r="181" spans="1:208">
      <c r="H181" s="156" t="s">
        <v>1769</v>
      </c>
      <c r="L181" s="492"/>
      <c r="M181" s="492">
        <v>0</v>
      </c>
      <c r="N181" s="492">
        <v>0</v>
      </c>
      <c r="O181" s="492">
        <v>0</v>
      </c>
      <c r="P181" s="492">
        <v>0</v>
      </c>
      <c r="Q181" s="492">
        <v>0</v>
      </c>
      <c r="R181" s="492">
        <v>0</v>
      </c>
      <c r="S181" s="492">
        <v>0</v>
      </c>
      <c r="T181" s="492">
        <v>0</v>
      </c>
      <c r="U181" s="492">
        <v>0</v>
      </c>
      <c r="V181" s="492">
        <v>594027297.42358315</v>
      </c>
      <c r="W181" s="492">
        <v>566258864.71492839</v>
      </c>
      <c r="X181" s="492">
        <v>534707370.19131631</v>
      </c>
      <c r="Y181" s="492">
        <v>527301474.1858508</v>
      </c>
      <c r="Z181" s="492">
        <v>531253315.05835414</v>
      </c>
      <c r="AA181" s="492">
        <v>517669239.96233398</v>
      </c>
      <c r="AB181" s="492">
        <v>487611984.79536414</v>
      </c>
      <c r="AC181" s="492">
        <v>479875447.34063721</v>
      </c>
      <c r="AD181" s="492">
        <v>485361309.22040147</v>
      </c>
      <c r="AE181" s="492">
        <v>487367789.75715566</v>
      </c>
      <c r="AF181" s="492">
        <v>486345149.41919905</v>
      </c>
      <c r="AG181" s="492">
        <v>481372485.12023348</v>
      </c>
      <c r="AH181" s="492">
        <v>521274046.12638706</v>
      </c>
      <c r="AI181" s="492">
        <v>548063263.30418539</v>
      </c>
      <c r="AJ181" s="492">
        <v>567065566.16620159</v>
      </c>
      <c r="AK181" s="492">
        <v>496895145.01228297</v>
      </c>
      <c r="AL181" s="492">
        <v>624743993.92690432</v>
      </c>
      <c r="AM181" s="237"/>
      <c r="AN181" s="237"/>
      <c r="AO181" s="237"/>
      <c r="AP181" s="237"/>
      <c r="AQ181" s="237"/>
      <c r="AR181" s="237"/>
      <c r="AS181" s="237"/>
      <c r="AT181" s="237"/>
      <c r="AU181" s="237"/>
      <c r="AV181" s="237"/>
      <c r="AW181" s="237"/>
      <c r="AX181" s="237"/>
      <c r="AY181" s="237"/>
      <c r="AZ181" s="237"/>
      <c r="BA181" s="237"/>
      <c r="BB181" s="237"/>
      <c r="BC181" s="237"/>
      <c r="BD181" s="237"/>
      <c r="BE181" s="237"/>
      <c r="BF181" s="237"/>
      <c r="BG181" s="237"/>
      <c r="BH181" s="237"/>
      <c r="BI181" s="237"/>
      <c r="BJ181" s="237"/>
      <c r="BK181" s="237"/>
      <c r="BL181" s="237"/>
      <c r="BM181" s="237"/>
      <c r="BN181" s="237"/>
      <c r="BO181" s="237"/>
      <c r="BP181" s="237"/>
      <c r="BQ181" s="237"/>
      <c r="BR181" s="237"/>
      <c r="BS181" s="237"/>
      <c r="BT181" s="237"/>
      <c r="BU181" s="237"/>
      <c r="BV181" s="237"/>
      <c r="BW181" s="237"/>
      <c r="BX181" s="237"/>
      <c r="BY181" s="237"/>
      <c r="BZ181" s="237"/>
      <c r="CA181" s="237"/>
      <c r="CB181" s="237"/>
      <c r="CC181" s="237"/>
      <c r="CD181" s="237"/>
      <c r="CE181" s="237"/>
      <c r="CF181" s="237"/>
      <c r="CG181" s="237"/>
      <c r="CH181" s="237"/>
      <c r="CI181" s="237"/>
      <c r="CJ181" s="237"/>
      <c r="CK181" s="237"/>
      <c r="CL181" s="237"/>
      <c r="CM181" s="237"/>
      <c r="CN181" s="237"/>
      <c r="CO181" s="237"/>
      <c r="CP181" s="237"/>
      <c r="CQ181" s="237"/>
      <c r="CR181" s="237"/>
      <c r="CS181" s="237"/>
      <c r="CT181" s="237"/>
      <c r="CU181" s="237"/>
      <c r="CV181" s="237"/>
      <c r="CW181" s="237"/>
      <c r="CX181" s="237"/>
      <c r="CY181" s="237"/>
      <c r="CZ181" s="237"/>
      <c r="DA181" s="237"/>
      <c r="DB181" s="237"/>
      <c r="DC181" s="237"/>
      <c r="DD181" s="237"/>
      <c r="DE181" s="237"/>
      <c r="DF181" s="237"/>
      <c r="DG181" s="237"/>
      <c r="DH181" s="237"/>
      <c r="DI181" s="237"/>
      <c r="DJ181" s="237"/>
      <c r="DK181" s="237"/>
      <c r="DL181" s="237"/>
      <c r="DM181" s="237"/>
      <c r="DN181" s="237"/>
      <c r="DO181" s="237"/>
      <c r="DP181" s="237"/>
      <c r="DQ181" s="237"/>
      <c r="DR181" s="237"/>
      <c r="DS181" s="237"/>
      <c r="DT181" s="237"/>
      <c r="DU181" s="237"/>
      <c r="DV181" s="237"/>
      <c r="DW181" s="237"/>
      <c r="DX181" s="237"/>
      <c r="DY181" s="237"/>
      <c r="DZ181" s="237"/>
      <c r="EA181" s="237"/>
      <c r="EB181" s="237"/>
      <c r="EC181" s="237"/>
      <c r="ED181" s="237"/>
      <c r="EE181" s="237"/>
      <c r="EF181" s="237"/>
      <c r="EG181" s="237"/>
      <c r="EH181" s="237"/>
      <c r="EI181" s="237"/>
      <c r="EJ181" s="237"/>
      <c r="EK181" s="237"/>
      <c r="EL181" s="237"/>
      <c r="EM181" s="237"/>
      <c r="EN181" s="237"/>
      <c r="EO181" s="237"/>
      <c r="EP181" s="237"/>
      <c r="EQ181" s="237"/>
      <c r="ER181" s="237"/>
      <c r="ES181" s="237"/>
      <c r="ET181" s="237"/>
      <c r="EU181" s="237"/>
      <c r="EV181" s="237"/>
      <c r="EW181" s="237"/>
      <c r="EX181" s="237"/>
      <c r="EY181" s="237"/>
      <c r="EZ181" s="237"/>
      <c r="FA181" s="237"/>
      <c r="FB181" s="237"/>
      <c r="FC181" s="237"/>
      <c r="FD181" s="237"/>
      <c r="FE181" s="237"/>
      <c r="FF181" s="237"/>
      <c r="FG181" s="237"/>
      <c r="FH181" s="237"/>
      <c r="FI181" s="237"/>
      <c r="FJ181" s="237"/>
      <c r="FK181" s="237"/>
      <c r="FL181" s="237"/>
      <c r="FM181" s="237"/>
      <c r="FN181" s="237"/>
      <c r="FO181" s="237"/>
      <c r="FP181" s="237"/>
      <c r="FQ181" s="237"/>
      <c r="FR181" s="237"/>
      <c r="FS181" s="237"/>
      <c r="FT181" s="237"/>
      <c r="FU181" s="237"/>
      <c r="FV181" s="237"/>
      <c r="FW181" s="237"/>
      <c r="FX181" s="237"/>
      <c r="FY181" s="237"/>
      <c r="FZ181" s="237"/>
      <c r="GA181" s="237"/>
      <c r="GB181" s="237"/>
      <c r="GC181" s="237"/>
      <c r="GD181" s="237"/>
      <c r="GE181" s="237"/>
      <c r="GF181" s="237"/>
      <c r="GG181" s="237"/>
      <c r="GH181" s="237"/>
      <c r="GI181" s="237"/>
      <c r="GJ181" s="237"/>
      <c r="GK181" s="237"/>
      <c r="GL181" s="237"/>
      <c r="GM181" s="237"/>
      <c r="GN181" s="237"/>
      <c r="GO181" s="237"/>
      <c r="GP181" s="237"/>
      <c r="GQ181" s="237"/>
      <c r="GR181" s="237"/>
      <c r="GS181" s="237"/>
      <c r="GT181" s="237"/>
      <c r="GU181" s="237"/>
      <c r="GV181" s="237"/>
      <c r="GW181" s="237"/>
      <c r="GX181" s="237"/>
      <c r="GY181" s="237"/>
      <c r="GZ181" s="237"/>
    </row>
    <row r="182" spans="1:208" s="29" customFormat="1">
      <c r="A182" s="418"/>
      <c r="B182" s="418"/>
      <c r="C182" s="490"/>
      <c r="G182" s="314"/>
      <c r="H182" s="314" t="s">
        <v>37</v>
      </c>
      <c r="L182" s="526"/>
      <c r="M182" s="526">
        <v>0</v>
      </c>
      <c r="N182" s="526">
        <v>0</v>
      </c>
      <c r="O182" s="526">
        <v>0</v>
      </c>
      <c r="P182" s="526">
        <v>0</v>
      </c>
      <c r="Q182" s="526">
        <v>0</v>
      </c>
      <c r="R182" s="526">
        <v>0</v>
      </c>
      <c r="S182" s="526">
        <v>0</v>
      </c>
      <c r="T182" s="526">
        <v>0</v>
      </c>
      <c r="U182" s="526">
        <v>0</v>
      </c>
      <c r="V182" s="526">
        <v>1665581894.252583</v>
      </c>
      <c r="W182" s="526">
        <v>1632542585.8408544</v>
      </c>
      <c r="X182" s="526">
        <v>1631907783.637785</v>
      </c>
      <c r="Y182" s="526">
        <v>1667598346.8100948</v>
      </c>
      <c r="Z182" s="526">
        <v>1716493404.3334634</v>
      </c>
      <c r="AA182" s="526">
        <v>1757664716.3915629</v>
      </c>
      <c r="AB182" s="526">
        <v>1812371755.6127121</v>
      </c>
      <c r="AC182" s="526">
        <v>1898925605.8381271</v>
      </c>
      <c r="AD182" s="526">
        <v>1991667411.8909395</v>
      </c>
      <c r="AE182" s="526">
        <v>2090546905.1593878</v>
      </c>
      <c r="AF182" s="526">
        <v>2173780992.9176908</v>
      </c>
      <c r="AG182" s="526">
        <v>2261027869.5259438</v>
      </c>
      <c r="AH182" s="526">
        <v>2389340754.3441939</v>
      </c>
      <c r="AI182" s="526">
        <v>2482120471.1475015</v>
      </c>
      <c r="AJ182" s="526">
        <v>2565415141.1948018</v>
      </c>
      <c r="AK182" s="526">
        <v>2532279110.8377962</v>
      </c>
      <c r="AL182" s="526">
        <v>2697604673.3576264</v>
      </c>
      <c r="AM182" s="490"/>
      <c r="AN182" s="490"/>
      <c r="AO182" s="490"/>
      <c r="AP182" s="490"/>
      <c r="AQ182" s="490"/>
      <c r="AR182" s="490"/>
      <c r="AS182" s="490"/>
      <c r="AT182" s="490"/>
      <c r="AU182" s="490"/>
      <c r="AV182" s="490"/>
      <c r="AW182" s="490"/>
      <c r="AX182" s="490"/>
      <c r="AY182" s="490"/>
      <c r="AZ182" s="490"/>
      <c r="BA182" s="490"/>
      <c r="BB182" s="490"/>
      <c r="BC182" s="490"/>
      <c r="BD182" s="490"/>
      <c r="BE182" s="490"/>
      <c r="BF182" s="490"/>
      <c r="BG182" s="490"/>
      <c r="BH182" s="490"/>
      <c r="BI182" s="490"/>
      <c r="BJ182" s="490"/>
      <c r="BK182" s="490"/>
      <c r="BL182" s="490"/>
      <c r="BM182" s="490"/>
      <c r="BN182" s="490"/>
      <c r="BO182" s="490"/>
      <c r="BP182" s="490"/>
      <c r="BQ182" s="490"/>
      <c r="BR182" s="490"/>
      <c r="BS182" s="490"/>
      <c r="BT182" s="490"/>
      <c r="BU182" s="490"/>
      <c r="BV182" s="490"/>
      <c r="BW182" s="490"/>
      <c r="BX182" s="490"/>
      <c r="BY182" s="490"/>
      <c r="BZ182" s="490"/>
      <c r="CA182" s="490"/>
      <c r="CB182" s="490"/>
      <c r="CC182" s="490"/>
      <c r="CD182" s="490"/>
      <c r="CE182" s="490"/>
      <c r="CF182" s="490"/>
      <c r="CG182" s="490"/>
      <c r="CH182" s="490"/>
      <c r="CI182" s="490"/>
      <c r="CJ182" s="490"/>
      <c r="CK182" s="490"/>
      <c r="CL182" s="490"/>
      <c r="CM182" s="490"/>
      <c r="CN182" s="490"/>
      <c r="CO182" s="490"/>
      <c r="CP182" s="490"/>
      <c r="CQ182" s="490"/>
      <c r="CR182" s="490"/>
      <c r="CS182" s="490"/>
      <c r="CT182" s="490"/>
      <c r="CU182" s="490"/>
      <c r="CV182" s="490"/>
      <c r="CW182" s="490"/>
      <c r="CX182" s="490"/>
      <c r="CY182" s="490"/>
      <c r="CZ182" s="490"/>
      <c r="DA182" s="490"/>
      <c r="DB182" s="490"/>
      <c r="DC182" s="490"/>
      <c r="DD182" s="490"/>
      <c r="DE182" s="490"/>
      <c r="DF182" s="490"/>
      <c r="DG182" s="490"/>
      <c r="DH182" s="490"/>
      <c r="DI182" s="490"/>
      <c r="DJ182" s="490"/>
      <c r="DK182" s="490"/>
      <c r="DL182" s="490"/>
      <c r="DM182" s="490"/>
      <c r="DN182" s="490"/>
      <c r="DO182" s="490"/>
      <c r="DP182" s="490"/>
      <c r="DQ182" s="490"/>
      <c r="DR182" s="490"/>
      <c r="DS182" s="490"/>
      <c r="DT182" s="490"/>
      <c r="DU182" s="490"/>
      <c r="DV182" s="490"/>
      <c r="DW182" s="490"/>
      <c r="DX182" s="490"/>
      <c r="DY182" s="490"/>
      <c r="DZ182" s="490"/>
      <c r="EA182" s="490"/>
      <c r="EB182" s="490"/>
      <c r="EC182" s="490"/>
      <c r="ED182" s="490"/>
      <c r="EE182" s="490"/>
      <c r="EF182" s="490"/>
      <c r="EG182" s="490"/>
      <c r="EH182" s="490"/>
      <c r="EI182" s="490"/>
      <c r="EJ182" s="490"/>
      <c r="EK182" s="490"/>
      <c r="EL182" s="490"/>
      <c r="EM182" s="490"/>
      <c r="EN182" s="490"/>
      <c r="EO182" s="490"/>
      <c r="EP182" s="490"/>
      <c r="EQ182" s="490"/>
      <c r="ER182" s="490"/>
      <c r="ES182" s="490"/>
      <c r="ET182" s="490"/>
      <c r="EU182" s="490"/>
      <c r="EV182" s="490"/>
      <c r="EW182" s="490"/>
      <c r="EX182" s="490"/>
      <c r="EY182" s="490"/>
      <c r="EZ182" s="490"/>
      <c r="FA182" s="490"/>
      <c r="FB182" s="490"/>
      <c r="FC182" s="490"/>
      <c r="FD182" s="490"/>
      <c r="FE182" s="490"/>
      <c r="FF182" s="490"/>
      <c r="FG182" s="490"/>
      <c r="FH182" s="490"/>
      <c r="FI182" s="490"/>
      <c r="FJ182" s="490"/>
      <c r="FK182" s="490"/>
      <c r="FL182" s="490"/>
      <c r="FM182" s="490"/>
      <c r="FN182" s="490"/>
      <c r="FO182" s="490"/>
      <c r="FP182" s="490"/>
      <c r="FQ182" s="490"/>
      <c r="FR182" s="490"/>
      <c r="FS182" s="490"/>
      <c r="FT182" s="490"/>
      <c r="FU182" s="490"/>
      <c r="FV182" s="490"/>
      <c r="FW182" s="490"/>
      <c r="FX182" s="490"/>
      <c r="FY182" s="490"/>
      <c r="FZ182" s="490"/>
      <c r="GA182" s="490"/>
      <c r="GB182" s="490"/>
      <c r="GC182" s="490"/>
      <c r="GD182" s="490"/>
      <c r="GE182" s="490"/>
      <c r="GF182" s="490"/>
      <c r="GG182" s="490"/>
      <c r="GH182" s="490"/>
      <c r="GI182" s="490"/>
      <c r="GJ182" s="490"/>
      <c r="GK182" s="490"/>
      <c r="GL182" s="490"/>
      <c r="GM182" s="490"/>
      <c r="GN182" s="490"/>
      <c r="GO182" s="490"/>
      <c r="GP182" s="490"/>
      <c r="GQ182" s="490"/>
      <c r="GR182" s="490"/>
      <c r="GS182" s="490"/>
      <c r="GT182" s="490"/>
      <c r="GU182" s="490"/>
      <c r="GV182" s="490"/>
      <c r="GW182" s="490"/>
      <c r="GX182" s="490"/>
      <c r="GY182" s="490"/>
      <c r="GZ182" s="490"/>
    </row>
    <row r="183" spans="1:208">
      <c r="H183" s="156"/>
      <c r="L183" s="492"/>
      <c r="M183" s="492"/>
      <c r="N183" s="492"/>
      <c r="O183" s="492"/>
      <c r="P183" s="492"/>
      <c r="Q183" s="492"/>
      <c r="R183" s="492"/>
      <c r="S183" s="492"/>
      <c r="T183" s="492"/>
      <c r="U183" s="492"/>
      <c r="V183" s="492"/>
      <c r="W183" s="492"/>
      <c r="X183" s="492"/>
      <c r="Y183" s="492"/>
      <c r="Z183" s="492"/>
      <c r="AA183" s="492"/>
      <c r="AB183" s="492"/>
      <c r="AC183" s="492"/>
      <c r="AD183" s="492"/>
      <c r="AE183" s="492"/>
      <c r="AF183" s="492"/>
      <c r="AG183" s="492"/>
      <c r="AH183" s="492"/>
      <c r="AI183" s="492"/>
      <c r="AJ183" s="492"/>
      <c r="AK183" s="492"/>
      <c r="AL183" s="492"/>
      <c r="AM183" s="237"/>
      <c r="AN183" s="237"/>
      <c r="AO183" s="237"/>
      <c r="AP183" s="237"/>
      <c r="AQ183" s="237"/>
      <c r="AR183" s="237"/>
      <c r="AS183" s="237"/>
      <c r="AT183" s="237"/>
      <c r="AU183" s="237"/>
      <c r="AV183" s="237"/>
      <c r="AW183" s="237"/>
      <c r="AX183" s="237"/>
      <c r="AY183" s="237"/>
      <c r="AZ183" s="237"/>
      <c r="BA183" s="237"/>
      <c r="BB183" s="237"/>
      <c r="BC183" s="237"/>
      <c r="BD183" s="237"/>
      <c r="BE183" s="237"/>
      <c r="BF183" s="237"/>
      <c r="BG183" s="237"/>
      <c r="BH183" s="237"/>
      <c r="BI183" s="237"/>
      <c r="BJ183" s="237"/>
      <c r="BK183" s="237"/>
      <c r="BL183" s="237"/>
      <c r="BM183" s="237"/>
      <c r="BN183" s="237"/>
      <c r="BO183" s="237"/>
      <c r="BP183" s="237"/>
      <c r="BQ183" s="237"/>
      <c r="BR183" s="237"/>
      <c r="BS183" s="237"/>
      <c r="BT183" s="237"/>
      <c r="BU183" s="237"/>
      <c r="BV183" s="237"/>
      <c r="BW183" s="237"/>
      <c r="BX183" s="237"/>
      <c r="BY183" s="237"/>
      <c r="BZ183" s="237"/>
      <c r="CA183" s="237"/>
      <c r="CB183" s="237"/>
      <c r="CC183" s="237"/>
      <c r="CD183" s="237"/>
      <c r="CE183" s="237"/>
      <c r="CF183" s="237"/>
      <c r="CG183" s="237"/>
      <c r="CH183" s="237"/>
      <c r="CI183" s="237"/>
      <c r="CJ183" s="237"/>
      <c r="CK183" s="237"/>
      <c r="CL183" s="237"/>
      <c r="CM183" s="237"/>
      <c r="CN183" s="237"/>
      <c r="CO183" s="237"/>
      <c r="CP183" s="237"/>
      <c r="CQ183" s="237"/>
      <c r="CR183" s="237"/>
      <c r="CS183" s="237"/>
      <c r="CT183" s="237"/>
      <c r="CU183" s="237"/>
      <c r="CV183" s="237"/>
      <c r="CW183" s="237"/>
      <c r="CX183" s="237"/>
      <c r="CY183" s="237"/>
      <c r="CZ183" s="237"/>
      <c r="DA183" s="237"/>
      <c r="DB183" s="237"/>
      <c r="DC183" s="237"/>
      <c r="DD183" s="237"/>
      <c r="DE183" s="237"/>
      <c r="DF183" s="237"/>
      <c r="DG183" s="237"/>
      <c r="DH183" s="237"/>
      <c r="DI183" s="237"/>
      <c r="DJ183" s="237"/>
      <c r="DK183" s="237"/>
      <c r="DL183" s="237"/>
      <c r="DM183" s="237"/>
      <c r="DN183" s="237"/>
      <c r="DO183" s="237"/>
      <c r="DP183" s="237"/>
      <c r="DQ183" s="237"/>
      <c r="DR183" s="237"/>
      <c r="DS183" s="237"/>
      <c r="DT183" s="237"/>
      <c r="DU183" s="237"/>
      <c r="DV183" s="237"/>
      <c r="DW183" s="237"/>
      <c r="DX183" s="237"/>
      <c r="DY183" s="237"/>
      <c r="DZ183" s="237"/>
      <c r="EA183" s="237"/>
      <c r="EB183" s="237"/>
      <c r="EC183" s="237"/>
      <c r="ED183" s="237"/>
      <c r="EE183" s="237"/>
      <c r="EF183" s="237"/>
      <c r="EG183" s="237"/>
      <c r="EH183" s="237"/>
      <c r="EI183" s="237"/>
      <c r="EJ183" s="237"/>
      <c r="EK183" s="237"/>
      <c r="EL183" s="237"/>
      <c r="EM183" s="237"/>
      <c r="EN183" s="237"/>
      <c r="EO183" s="237"/>
      <c r="EP183" s="237"/>
      <c r="EQ183" s="237"/>
      <c r="ER183" s="237"/>
      <c r="ES183" s="237"/>
      <c r="ET183" s="237"/>
      <c r="EU183" s="237"/>
      <c r="EV183" s="237"/>
      <c r="EW183" s="237"/>
      <c r="EX183" s="237"/>
      <c r="EY183" s="237"/>
      <c r="EZ183" s="237"/>
      <c r="FA183" s="237"/>
      <c r="FB183" s="237"/>
      <c r="FC183" s="237"/>
      <c r="FD183" s="237"/>
      <c r="FE183" s="237"/>
      <c r="FF183" s="237"/>
      <c r="FG183" s="237"/>
      <c r="FH183" s="237"/>
      <c r="FI183" s="237"/>
      <c r="FJ183" s="237"/>
      <c r="FK183" s="237"/>
      <c r="FL183" s="237"/>
      <c r="FM183" s="237"/>
      <c r="FN183" s="237"/>
      <c r="FO183" s="237"/>
      <c r="FP183" s="237"/>
      <c r="FQ183" s="237"/>
      <c r="FR183" s="237"/>
      <c r="FS183" s="237"/>
      <c r="FT183" s="237"/>
      <c r="FU183" s="237"/>
      <c r="FV183" s="237"/>
      <c r="FW183" s="237"/>
      <c r="FX183" s="237"/>
      <c r="FY183" s="237"/>
      <c r="FZ183" s="237"/>
      <c r="GA183" s="237"/>
      <c r="GB183" s="237"/>
      <c r="GC183" s="237"/>
      <c r="GD183" s="237"/>
      <c r="GE183" s="237"/>
      <c r="GF183" s="237"/>
      <c r="GG183" s="237"/>
      <c r="GH183" s="237"/>
      <c r="GI183" s="237"/>
      <c r="GJ183" s="237"/>
      <c r="GK183" s="237"/>
      <c r="GL183" s="237"/>
      <c r="GM183" s="237"/>
      <c r="GN183" s="237"/>
      <c r="GO183" s="237"/>
      <c r="GP183" s="237"/>
      <c r="GQ183" s="237"/>
      <c r="GR183" s="237"/>
      <c r="GS183" s="237"/>
      <c r="GT183" s="237"/>
      <c r="GU183" s="237"/>
      <c r="GV183" s="237"/>
      <c r="GW183" s="237"/>
      <c r="GX183" s="237"/>
      <c r="GY183" s="237"/>
      <c r="GZ183" s="237"/>
    </row>
    <row r="184" spans="1:208">
      <c r="G184" s="28" t="s">
        <v>1746</v>
      </c>
      <c r="M184" s="237">
        <v>0</v>
      </c>
      <c r="N184" s="237">
        <v>0</v>
      </c>
      <c r="O184" s="237">
        <v>0</v>
      </c>
      <c r="P184" s="237">
        <v>0</v>
      </c>
      <c r="Q184" s="237">
        <v>0</v>
      </c>
      <c r="R184" s="237">
        <v>0</v>
      </c>
      <c r="S184" s="237">
        <v>0</v>
      </c>
      <c r="T184" s="237">
        <v>0</v>
      </c>
      <c r="U184" s="237">
        <v>0</v>
      </c>
      <c r="V184" s="237">
        <v>126280570.05041826</v>
      </c>
      <c r="W184" s="237">
        <v>129666403.47174874</v>
      </c>
      <c r="X184" s="237">
        <v>136408741.65143239</v>
      </c>
      <c r="Y184" s="237">
        <v>148886002.12400725</v>
      </c>
      <c r="Z184" s="237">
        <v>158693819.3139675</v>
      </c>
      <c r="AA184" s="237">
        <v>171938829.4740327</v>
      </c>
      <c r="AB184" s="237">
        <v>212197625.74067721</v>
      </c>
      <c r="AC184" s="237">
        <v>262688844.67060626</v>
      </c>
      <c r="AD184" s="237">
        <v>312722297.46904266</v>
      </c>
      <c r="AE184" s="237">
        <v>363196972.79681408</v>
      </c>
      <c r="AF184" s="237">
        <v>407961399.9726761</v>
      </c>
      <c r="AG184" s="237">
        <v>452963834.08343172</v>
      </c>
      <c r="AH184" s="237">
        <v>487115067.56258017</v>
      </c>
      <c r="AI184" s="237">
        <v>518887666.93987286</v>
      </c>
      <c r="AJ184" s="237">
        <v>547450880.44915783</v>
      </c>
      <c r="AK184" s="237">
        <v>551944072.82947969</v>
      </c>
      <c r="AL184" s="237">
        <v>543805951.15359747</v>
      </c>
      <c r="AM184" s="237"/>
      <c r="AN184" s="237"/>
      <c r="AO184" s="237"/>
      <c r="AP184" s="237"/>
      <c r="AQ184" s="237"/>
      <c r="AR184" s="237"/>
      <c r="AS184" s="237"/>
      <c r="AT184" s="237"/>
      <c r="AU184" s="237"/>
      <c r="AV184" s="237"/>
      <c r="AW184" s="237"/>
      <c r="AX184" s="237"/>
      <c r="AY184" s="237"/>
      <c r="AZ184" s="237"/>
      <c r="BA184" s="237"/>
      <c r="BB184" s="237"/>
      <c r="BC184" s="237"/>
      <c r="BD184" s="237"/>
      <c r="BE184" s="237"/>
      <c r="BF184" s="237"/>
      <c r="BG184" s="237"/>
      <c r="BH184" s="237"/>
      <c r="BI184" s="237"/>
      <c r="BJ184" s="237"/>
      <c r="BK184" s="237"/>
      <c r="BL184" s="237"/>
      <c r="BM184" s="237"/>
      <c r="BN184" s="237"/>
      <c r="BO184" s="237"/>
      <c r="BP184" s="237"/>
      <c r="BQ184" s="237"/>
      <c r="BR184" s="237"/>
      <c r="BS184" s="237"/>
      <c r="BT184" s="237"/>
      <c r="BU184" s="237"/>
      <c r="BV184" s="237"/>
      <c r="BW184" s="237"/>
      <c r="BX184" s="237"/>
      <c r="BY184" s="237"/>
      <c r="BZ184" s="237"/>
      <c r="CA184" s="237"/>
      <c r="CB184" s="237"/>
      <c r="CC184" s="237"/>
      <c r="CD184" s="237"/>
      <c r="CE184" s="237"/>
      <c r="CF184" s="237"/>
      <c r="CG184" s="237"/>
      <c r="CH184" s="237"/>
      <c r="CI184" s="237"/>
      <c r="CJ184" s="237"/>
      <c r="CK184" s="237"/>
      <c r="CL184" s="237"/>
      <c r="CM184" s="237"/>
      <c r="CN184" s="237"/>
      <c r="CO184" s="237"/>
      <c r="CP184" s="237"/>
      <c r="CQ184" s="237"/>
      <c r="CR184" s="237"/>
      <c r="CS184" s="237"/>
      <c r="CT184" s="237"/>
      <c r="CU184" s="237"/>
      <c r="CV184" s="237"/>
      <c r="CW184" s="237"/>
      <c r="CX184" s="237"/>
      <c r="CY184" s="237"/>
      <c r="CZ184" s="237"/>
      <c r="DA184" s="237"/>
      <c r="DB184" s="237"/>
      <c r="DC184" s="237"/>
      <c r="DD184" s="237"/>
      <c r="DE184" s="237"/>
      <c r="DF184" s="237"/>
      <c r="DG184" s="237"/>
      <c r="DH184" s="237"/>
      <c r="DI184" s="237"/>
      <c r="DJ184" s="237"/>
      <c r="DK184" s="237"/>
      <c r="DL184" s="237"/>
      <c r="DM184" s="237"/>
      <c r="DN184" s="237"/>
      <c r="DO184" s="237"/>
      <c r="DP184" s="237"/>
      <c r="DQ184" s="237"/>
      <c r="DR184" s="237"/>
      <c r="DS184" s="237"/>
      <c r="DT184" s="237"/>
      <c r="DU184" s="237"/>
      <c r="DV184" s="237"/>
      <c r="DW184" s="237"/>
      <c r="DX184" s="237"/>
      <c r="DY184" s="237"/>
      <c r="DZ184" s="237"/>
      <c r="EA184" s="237"/>
      <c r="EB184" s="237"/>
      <c r="EC184" s="237"/>
      <c r="ED184" s="237"/>
      <c r="EE184" s="237"/>
      <c r="EF184" s="237"/>
      <c r="EG184" s="237"/>
      <c r="EH184" s="237"/>
      <c r="EI184" s="237"/>
      <c r="EJ184" s="237"/>
      <c r="EK184" s="237"/>
      <c r="EL184" s="237"/>
      <c r="EM184" s="237"/>
      <c r="EN184" s="237"/>
      <c r="EO184" s="237"/>
      <c r="EP184" s="237"/>
      <c r="EQ184" s="237"/>
      <c r="ER184" s="237"/>
      <c r="ES184" s="237"/>
      <c r="ET184" s="237"/>
      <c r="EU184" s="237"/>
      <c r="EV184" s="237"/>
      <c r="EW184" s="237"/>
      <c r="EX184" s="237"/>
      <c r="EY184" s="237"/>
      <c r="EZ184" s="237"/>
      <c r="FA184" s="237"/>
      <c r="FB184" s="237"/>
      <c r="FC184" s="237"/>
      <c r="FD184" s="237"/>
      <c r="FE184" s="237"/>
      <c r="FF184" s="237"/>
      <c r="FG184" s="237"/>
      <c r="FH184" s="237"/>
      <c r="FI184" s="237"/>
      <c r="FJ184" s="237"/>
      <c r="FK184" s="237"/>
      <c r="FL184" s="237"/>
      <c r="FM184" s="237"/>
      <c r="FN184" s="237"/>
      <c r="FO184" s="237"/>
      <c r="FP184" s="237"/>
      <c r="FQ184" s="237"/>
      <c r="FR184" s="237"/>
      <c r="FS184" s="237"/>
      <c r="FT184" s="237"/>
      <c r="FU184" s="237"/>
      <c r="FV184" s="237"/>
      <c r="FW184" s="237"/>
      <c r="FX184" s="237"/>
      <c r="FY184" s="237"/>
      <c r="FZ184" s="237"/>
      <c r="GA184" s="237"/>
      <c r="GB184" s="237"/>
      <c r="GC184" s="237"/>
      <c r="GD184" s="237"/>
      <c r="GE184" s="237"/>
      <c r="GF184" s="237"/>
      <c r="GG184" s="237"/>
      <c r="GH184" s="237"/>
      <c r="GI184" s="237"/>
      <c r="GJ184" s="237"/>
      <c r="GK184" s="237"/>
      <c r="GL184" s="237"/>
      <c r="GM184" s="237"/>
      <c r="GN184" s="237"/>
      <c r="GO184" s="237"/>
      <c r="GP184" s="237"/>
      <c r="GQ184" s="237"/>
      <c r="GR184" s="237"/>
      <c r="GS184" s="237"/>
      <c r="GT184" s="237"/>
      <c r="GU184" s="237"/>
      <c r="GV184" s="237"/>
      <c r="GW184" s="237"/>
      <c r="GX184" s="237"/>
      <c r="GY184" s="237"/>
      <c r="GZ184" s="237"/>
    </row>
    <row r="185" spans="1:208">
      <c r="G185" s="28" t="s">
        <v>1747</v>
      </c>
      <c r="L185" s="237"/>
      <c r="M185" s="237">
        <v>0</v>
      </c>
      <c r="N185" s="237">
        <v>0</v>
      </c>
      <c r="O185" s="237">
        <v>0</v>
      </c>
      <c r="P185" s="237">
        <v>0</v>
      </c>
      <c r="Q185" s="237">
        <v>0</v>
      </c>
      <c r="R185" s="237">
        <v>0</v>
      </c>
      <c r="S185" s="237">
        <v>0</v>
      </c>
      <c r="T185" s="237">
        <v>0</v>
      </c>
      <c r="U185" s="237">
        <v>0</v>
      </c>
      <c r="V185" s="237">
        <v>187964008.00000003</v>
      </c>
      <c r="W185" s="237">
        <v>182240060.08463502</v>
      </c>
      <c r="X185" s="237">
        <v>184626114.09681806</v>
      </c>
      <c r="Y185" s="237">
        <v>190110806.45319691</v>
      </c>
      <c r="Z185" s="237">
        <v>191031659.53921527</v>
      </c>
      <c r="AA185" s="237">
        <v>192554081.36745459</v>
      </c>
      <c r="AB185" s="237">
        <v>194070229.37810522</v>
      </c>
      <c r="AC185" s="237">
        <v>195784438.33306611</v>
      </c>
      <c r="AD185" s="237">
        <v>198358066.00372633</v>
      </c>
      <c r="AE185" s="237">
        <v>200788002.96549374</v>
      </c>
      <c r="AF185" s="237">
        <v>202444008.30841163</v>
      </c>
      <c r="AG185" s="237">
        <v>215852262.75122473</v>
      </c>
      <c r="AH185" s="237">
        <v>234541634.21594191</v>
      </c>
      <c r="AI185" s="237">
        <v>241661010.7072289</v>
      </c>
      <c r="AJ185" s="237">
        <v>243686473.25774789</v>
      </c>
      <c r="AK185" s="237">
        <v>245655939.98886144</v>
      </c>
      <c r="AL185" s="237">
        <v>247663009.55513149</v>
      </c>
      <c r="AM185" s="237"/>
      <c r="AN185" s="237"/>
      <c r="AO185" s="237"/>
      <c r="AP185" s="237"/>
      <c r="AQ185" s="237"/>
      <c r="AR185" s="237"/>
      <c r="AS185" s="237"/>
      <c r="AT185" s="237"/>
      <c r="AU185" s="237"/>
      <c r="AV185" s="237"/>
      <c r="AW185" s="237"/>
      <c r="AX185" s="237"/>
      <c r="AY185" s="237"/>
      <c r="AZ185" s="237"/>
      <c r="BA185" s="237"/>
      <c r="BB185" s="237"/>
      <c r="BC185" s="237"/>
      <c r="BD185" s="237"/>
      <c r="BE185" s="237"/>
      <c r="BF185" s="237"/>
      <c r="BG185" s="237"/>
      <c r="BH185" s="237"/>
      <c r="BI185" s="237"/>
      <c r="BJ185" s="237"/>
      <c r="BK185" s="237"/>
      <c r="BL185" s="237"/>
      <c r="BM185" s="237"/>
      <c r="BN185" s="237"/>
      <c r="BO185" s="237"/>
      <c r="BP185" s="237"/>
      <c r="BQ185" s="237"/>
      <c r="BR185" s="237"/>
      <c r="BS185" s="237"/>
      <c r="BT185" s="237"/>
      <c r="BU185" s="237"/>
      <c r="BV185" s="237"/>
      <c r="BW185" s="237"/>
      <c r="BX185" s="237"/>
      <c r="BY185" s="237"/>
      <c r="BZ185" s="237"/>
      <c r="CA185" s="237"/>
      <c r="CB185" s="237"/>
      <c r="CC185" s="237"/>
      <c r="CD185" s="237"/>
      <c r="CE185" s="237"/>
      <c r="CF185" s="237"/>
      <c r="CG185" s="237"/>
      <c r="CH185" s="237"/>
      <c r="CI185" s="237"/>
      <c r="CJ185" s="237"/>
      <c r="CK185" s="237"/>
      <c r="CL185" s="237"/>
      <c r="CM185" s="237"/>
      <c r="CN185" s="237"/>
      <c r="CO185" s="237"/>
      <c r="CP185" s="237"/>
      <c r="CQ185" s="237"/>
      <c r="CR185" s="237"/>
      <c r="CS185" s="237"/>
      <c r="CT185" s="237"/>
      <c r="CU185" s="237"/>
      <c r="CV185" s="237"/>
      <c r="CW185" s="237"/>
      <c r="CX185" s="237"/>
      <c r="CY185" s="237"/>
      <c r="CZ185" s="237"/>
      <c r="DA185" s="237"/>
      <c r="DB185" s="237"/>
      <c r="DC185" s="237"/>
      <c r="DD185" s="237"/>
      <c r="DE185" s="237"/>
      <c r="DF185" s="237"/>
      <c r="DG185" s="237"/>
      <c r="DH185" s="237"/>
      <c r="DI185" s="237"/>
      <c r="DJ185" s="237"/>
      <c r="DK185" s="237"/>
      <c r="DL185" s="237"/>
      <c r="DM185" s="237"/>
      <c r="DN185" s="237"/>
      <c r="DO185" s="237"/>
      <c r="DP185" s="237"/>
      <c r="DQ185" s="237"/>
      <c r="DR185" s="237"/>
      <c r="DS185" s="237"/>
      <c r="DT185" s="237"/>
      <c r="DU185" s="237"/>
      <c r="DV185" s="237"/>
      <c r="DW185" s="237"/>
      <c r="DX185" s="237"/>
      <c r="DY185" s="237"/>
      <c r="DZ185" s="237"/>
      <c r="EA185" s="237"/>
      <c r="EB185" s="237"/>
      <c r="EC185" s="237"/>
      <c r="ED185" s="237"/>
      <c r="EE185" s="237"/>
      <c r="EF185" s="237"/>
      <c r="EG185" s="237"/>
      <c r="EH185" s="237"/>
      <c r="EI185" s="237"/>
      <c r="EJ185" s="237"/>
      <c r="EK185" s="237"/>
      <c r="EL185" s="237"/>
      <c r="EM185" s="237"/>
      <c r="EN185" s="237"/>
      <c r="EO185" s="237"/>
      <c r="EP185" s="237"/>
      <c r="EQ185" s="237"/>
      <c r="ER185" s="237"/>
      <c r="ES185" s="237"/>
      <c r="ET185" s="237"/>
      <c r="EU185" s="237"/>
      <c r="EV185" s="237"/>
      <c r="EW185" s="237"/>
      <c r="EX185" s="237"/>
      <c r="EY185" s="237"/>
      <c r="EZ185" s="237"/>
      <c r="FA185" s="237"/>
      <c r="FB185" s="237"/>
      <c r="FC185" s="237"/>
      <c r="FD185" s="237"/>
      <c r="FE185" s="237"/>
      <c r="FF185" s="237"/>
      <c r="FG185" s="237"/>
      <c r="FH185" s="237"/>
      <c r="FI185" s="237"/>
      <c r="FJ185" s="237"/>
      <c r="FK185" s="237"/>
      <c r="FL185" s="237"/>
      <c r="FM185" s="237"/>
      <c r="FN185" s="237"/>
      <c r="FO185" s="237"/>
      <c r="FP185" s="237"/>
      <c r="FQ185" s="237"/>
      <c r="FR185" s="237"/>
      <c r="FS185" s="237"/>
      <c r="FT185" s="237"/>
      <c r="FU185" s="237"/>
      <c r="FV185" s="237"/>
      <c r="FW185" s="237"/>
      <c r="FX185" s="237"/>
      <c r="FY185" s="237"/>
      <c r="FZ185" s="237"/>
      <c r="GA185" s="237"/>
      <c r="GB185" s="237"/>
      <c r="GC185" s="237"/>
      <c r="GD185" s="237"/>
      <c r="GE185" s="237"/>
      <c r="GF185" s="237"/>
      <c r="GG185" s="237"/>
      <c r="GH185" s="237"/>
      <c r="GI185" s="237"/>
      <c r="GJ185" s="237"/>
      <c r="GK185" s="237"/>
      <c r="GL185" s="237"/>
      <c r="GM185" s="237"/>
      <c r="GN185" s="237"/>
      <c r="GO185" s="237"/>
      <c r="GP185" s="237"/>
      <c r="GQ185" s="237"/>
      <c r="GR185" s="237"/>
      <c r="GS185" s="237"/>
      <c r="GT185" s="237"/>
      <c r="GU185" s="237"/>
      <c r="GV185" s="237"/>
      <c r="GW185" s="237"/>
      <c r="GX185" s="237"/>
      <c r="GY185" s="237"/>
      <c r="GZ185" s="237"/>
    </row>
    <row r="186" spans="1:208">
      <c r="G186" s="28" t="s">
        <v>1748</v>
      </c>
      <c r="L186" s="237"/>
      <c r="M186" s="237">
        <v>0</v>
      </c>
      <c r="N186" s="237">
        <v>0</v>
      </c>
      <c r="O186" s="237">
        <v>0</v>
      </c>
      <c r="P186" s="237">
        <v>0</v>
      </c>
      <c r="Q186" s="237">
        <v>0</v>
      </c>
      <c r="R186" s="237">
        <v>0</v>
      </c>
      <c r="S186" s="237">
        <v>0</v>
      </c>
      <c r="T186" s="237">
        <v>0</v>
      </c>
      <c r="U186" s="237">
        <v>0</v>
      </c>
      <c r="V186" s="237">
        <v>111762377.94958174</v>
      </c>
      <c r="W186" s="237">
        <v>183802413.72176686</v>
      </c>
      <c r="X186" s="237">
        <v>193969506.40073559</v>
      </c>
      <c r="Y186" s="237">
        <v>210609450.78122821</v>
      </c>
      <c r="Z186" s="237">
        <v>220102735.78830382</v>
      </c>
      <c r="AA186" s="237">
        <v>233871675.59040347</v>
      </c>
      <c r="AB186" s="237">
        <v>256769296.90314689</v>
      </c>
      <c r="AC186" s="237">
        <v>274558743.01560277</v>
      </c>
      <c r="AD186" s="237">
        <v>285983324.48896718</v>
      </c>
      <c r="AE186" s="237">
        <v>309235795.92451459</v>
      </c>
      <c r="AF186" s="237">
        <v>324514852.73821592</v>
      </c>
      <c r="AG186" s="237">
        <v>329415491.08352649</v>
      </c>
      <c r="AH186" s="237">
        <v>334986942.26431161</v>
      </c>
      <c r="AI186" s="237">
        <v>342579548.58855104</v>
      </c>
      <c r="AJ186" s="237">
        <v>349415640.46807224</v>
      </c>
      <c r="AK186" s="237">
        <v>357008442.93715262</v>
      </c>
      <c r="AL186" s="237">
        <v>383058279.9333151</v>
      </c>
      <c r="AM186" s="237"/>
      <c r="AN186" s="237"/>
      <c r="AO186" s="237"/>
      <c r="AP186" s="237"/>
      <c r="AQ186" s="237"/>
      <c r="AR186" s="237"/>
      <c r="AS186" s="237"/>
      <c r="AT186" s="237"/>
      <c r="AU186" s="237"/>
      <c r="AV186" s="237"/>
      <c r="AW186" s="237"/>
      <c r="AX186" s="237"/>
      <c r="AY186" s="237"/>
      <c r="AZ186" s="237"/>
      <c r="BA186" s="237"/>
      <c r="BB186" s="237"/>
      <c r="BC186" s="237"/>
      <c r="BD186" s="237"/>
      <c r="BE186" s="237"/>
      <c r="BF186" s="237"/>
      <c r="BG186" s="237"/>
      <c r="BH186" s="237"/>
      <c r="BI186" s="237"/>
      <c r="BJ186" s="237"/>
      <c r="BK186" s="237"/>
      <c r="BL186" s="237"/>
      <c r="BM186" s="237"/>
      <c r="BN186" s="237"/>
      <c r="BO186" s="237"/>
      <c r="BP186" s="237"/>
      <c r="BQ186" s="237"/>
      <c r="BR186" s="237"/>
      <c r="BS186" s="237"/>
      <c r="BT186" s="237"/>
      <c r="BU186" s="237"/>
      <c r="BV186" s="237"/>
      <c r="BW186" s="237"/>
      <c r="BX186" s="237"/>
      <c r="BY186" s="237"/>
      <c r="BZ186" s="237"/>
      <c r="CA186" s="237"/>
      <c r="CB186" s="237"/>
      <c r="CC186" s="237"/>
      <c r="CD186" s="237"/>
      <c r="CE186" s="237"/>
      <c r="CF186" s="237"/>
      <c r="CG186" s="237"/>
      <c r="CH186" s="237"/>
      <c r="CI186" s="237"/>
      <c r="CJ186" s="237"/>
      <c r="CK186" s="237"/>
      <c r="CL186" s="237"/>
      <c r="CM186" s="237"/>
      <c r="CN186" s="237"/>
      <c r="CO186" s="237"/>
      <c r="CP186" s="237"/>
      <c r="CQ186" s="237"/>
      <c r="CR186" s="237"/>
      <c r="CS186" s="237"/>
      <c r="CT186" s="237"/>
      <c r="CU186" s="237"/>
      <c r="CV186" s="237"/>
      <c r="CW186" s="237"/>
      <c r="CX186" s="237"/>
      <c r="CY186" s="237"/>
      <c r="CZ186" s="237"/>
      <c r="DA186" s="237"/>
      <c r="DB186" s="237"/>
      <c r="DC186" s="237"/>
      <c r="DD186" s="237"/>
      <c r="DE186" s="237"/>
      <c r="DF186" s="237"/>
      <c r="DG186" s="237"/>
      <c r="DH186" s="237"/>
      <c r="DI186" s="237"/>
      <c r="DJ186" s="237"/>
      <c r="DK186" s="237"/>
      <c r="DL186" s="237"/>
      <c r="DM186" s="237"/>
      <c r="DN186" s="237"/>
      <c r="DO186" s="237"/>
      <c r="DP186" s="237"/>
      <c r="DQ186" s="237"/>
      <c r="DR186" s="237"/>
      <c r="DS186" s="237"/>
      <c r="DT186" s="237"/>
      <c r="DU186" s="237"/>
      <c r="DV186" s="237"/>
      <c r="DW186" s="237"/>
      <c r="DX186" s="237"/>
      <c r="DY186" s="237"/>
      <c r="DZ186" s="237"/>
      <c r="EA186" s="237"/>
      <c r="EB186" s="237"/>
      <c r="EC186" s="237"/>
      <c r="ED186" s="237"/>
      <c r="EE186" s="237"/>
      <c r="EF186" s="237"/>
      <c r="EG186" s="237"/>
      <c r="EH186" s="237"/>
      <c r="EI186" s="237"/>
      <c r="EJ186" s="237"/>
      <c r="EK186" s="237"/>
      <c r="EL186" s="237"/>
      <c r="EM186" s="237"/>
      <c r="EN186" s="237"/>
      <c r="EO186" s="237"/>
      <c r="EP186" s="237"/>
      <c r="EQ186" s="237"/>
      <c r="ER186" s="237"/>
      <c r="ES186" s="237"/>
      <c r="ET186" s="237"/>
      <c r="EU186" s="237"/>
      <c r="EV186" s="237"/>
      <c r="EW186" s="237"/>
      <c r="EX186" s="237"/>
      <c r="EY186" s="237"/>
      <c r="EZ186" s="237"/>
      <c r="FA186" s="237"/>
      <c r="FB186" s="237"/>
      <c r="FC186" s="237"/>
      <c r="FD186" s="237"/>
      <c r="FE186" s="237"/>
      <c r="FF186" s="237"/>
      <c r="FG186" s="237"/>
      <c r="FH186" s="237"/>
      <c r="FI186" s="237"/>
      <c r="FJ186" s="237"/>
      <c r="FK186" s="237"/>
      <c r="FL186" s="237"/>
      <c r="FM186" s="237"/>
      <c r="FN186" s="237"/>
      <c r="FO186" s="237"/>
      <c r="FP186" s="237"/>
      <c r="FQ186" s="237"/>
      <c r="FR186" s="237"/>
      <c r="FS186" s="237"/>
      <c r="FT186" s="237"/>
      <c r="FU186" s="237"/>
      <c r="FV186" s="237"/>
      <c r="FW186" s="237"/>
      <c r="FX186" s="237"/>
      <c r="FY186" s="237"/>
      <c r="FZ186" s="237"/>
      <c r="GA186" s="237"/>
      <c r="GB186" s="237"/>
      <c r="GC186" s="237"/>
      <c r="GD186" s="237"/>
      <c r="GE186" s="237"/>
      <c r="GF186" s="237"/>
      <c r="GG186" s="237"/>
      <c r="GH186" s="237"/>
      <c r="GI186" s="237"/>
      <c r="GJ186" s="237"/>
      <c r="GK186" s="237"/>
      <c r="GL186" s="237"/>
      <c r="GM186" s="237"/>
      <c r="GN186" s="237"/>
      <c r="GO186" s="237"/>
      <c r="GP186" s="237"/>
      <c r="GQ186" s="237"/>
      <c r="GR186" s="237"/>
      <c r="GS186" s="237"/>
      <c r="GT186" s="237"/>
      <c r="GU186" s="237"/>
      <c r="GV186" s="237"/>
      <c r="GW186" s="237"/>
      <c r="GX186" s="237"/>
      <c r="GY186" s="237"/>
      <c r="GZ186" s="237"/>
    </row>
    <row r="187" spans="1:208">
      <c r="G187" s="28"/>
      <c r="L187" s="237"/>
      <c r="M187" s="237"/>
      <c r="N187" s="237"/>
      <c r="O187" s="237"/>
      <c r="P187" s="237"/>
      <c r="Q187" s="237"/>
      <c r="R187" s="237"/>
      <c r="S187" s="237"/>
      <c r="T187" s="237"/>
      <c r="U187" s="237"/>
      <c r="V187" s="237"/>
      <c r="W187" s="237"/>
      <c r="X187" s="237"/>
      <c r="Y187" s="237"/>
      <c r="Z187" s="237"/>
      <c r="AA187" s="237"/>
      <c r="AB187" s="237"/>
      <c r="AC187" s="237"/>
      <c r="AD187" s="237"/>
      <c r="AE187" s="237"/>
      <c r="AF187" s="237"/>
      <c r="AG187" s="237"/>
      <c r="AH187" s="237"/>
      <c r="AI187" s="237"/>
      <c r="AJ187" s="237"/>
      <c r="AK187" s="237"/>
      <c r="AL187" s="237"/>
      <c r="AM187" s="237"/>
      <c r="AN187" s="237"/>
      <c r="AO187" s="237"/>
      <c r="AP187" s="237"/>
      <c r="AQ187" s="237"/>
      <c r="AR187" s="237"/>
      <c r="AS187" s="237"/>
      <c r="AT187" s="237"/>
      <c r="AU187" s="237"/>
      <c r="AV187" s="237"/>
      <c r="AW187" s="237"/>
      <c r="AX187" s="237"/>
      <c r="AY187" s="237"/>
      <c r="AZ187" s="237"/>
      <c r="BA187" s="237"/>
      <c r="BB187" s="237"/>
      <c r="BC187" s="237"/>
      <c r="BD187" s="237"/>
      <c r="BE187" s="237"/>
      <c r="BF187" s="237"/>
      <c r="BG187" s="237"/>
      <c r="BH187" s="237"/>
      <c r="BI187" s="237"/>
      <c r="BJ187" s="237"/>
      <c r="BK187" s="237"/>
      <c r="BL187" s="237"/>
      <c r="BM187" s="237"/>
      <c r="BN187" s="237"/>
      <c r="BO187" s="237"/>
      <c r="BP187" s="237"/>
      <c r="BQ187" s="237"/>
      <c r="BR187" s="237"/>
      <c r="BS187" s="237"/>
      <c r="BT187" s="237"/>
      <c r="BU187" s="237"/>
      <c r="BV187" s="237"/>
      <c r="BW187" s="237"/>
      <c r="BX187" s="237"/>
      <c r="BY187" s="237"/>
      <c r="BZ187" s="237"/>
      <c r="CA187" s="237"/>
      <c r="CB187" s="237"/>
      <c r="CC187" s="237"/>
      <c r="CD187" s="237"/>
      <c r="CE187" s="237"/>
      <c r="CF187" s="237"/>
      <c r="CG187" s="237"/>
      <c r="CH187" s="237"/>
      <c r="CI187" s="237"/>
      <c r="CJ187" s="237"/>
      <c r="CK187" s="237"/>
      <c r="CL187" s="237"/>
      <c r="CM187" s="237"/>
      <c r="CN187" s="237"/>
      <c r="CO187" s="237"/>
      <c r="CP187" s="237"/>
      <c r="CQ187" s="237"/>
      <c r="CR187" s="237"/>
      <c r="CS187" s="237"/>
      <c r="CT187" s="237"/>
      <c r="CU187" s="237"/>
      <c r="CV187" s="237"/>
      <c r="CW187" s="237"/>
      <c r="CX187" s="237"/>
      <c r="CY187" s="237"/>
      <c r="CZ187" s="237"/>
      <c r="DA187" s="237"/>
      <c r="DB187" s="237"/>
      <c r="DC187" s="237"/>
      <c r="DD187" s="237"/>
      <c r="DE187" s="237"/>
      <c r="DF187" s="237"/>
      <c r="DG187" s="237"/>
      <c r="DH187" s="237"/>
      <c r="DI187" s="237"/>
      <c r="DJ187" s="237"/>
      <c r="DK187" s="237"/>
      <c r="DL187" s="237"/>
      <c r="DM187" s="237"/>
      <c r="DN187" s="237"/>
      <c r="DO187" s="237"/>
      <c r="DP187" s="237"/>
      <c r="DQ187" s="237"/>
      <c r="DR187" s="237"/>
      <c r="DS187" s="237"/>
      <c r="DT187" s="237"/>
      <c r="DU187" s="237"/>
      <c r="DV187" s="237"/>
      <c r="DW187" s="237"/>
      <c r="DX187" s="237"/>
      <c r="DY187" s="237"/>
      <c r="DZ187" s="237"/>
      <c r="EA187" s="237"/>
      <c r="EB187" s="237"/>
      <c r="EC187" s="237"/>
      <c r="ED187" s="237"/>
      <c r="EE187" s="237"/>
      <c r="EF187" s="237"/>
      <c r="EG187" s="237"/>
      <c r="EH187" s="237"/>
      <c r="EI187" s="237"/>
      <c r="EJ187" s="237"/>
      <c r="EK187" s="237"/>
      <c r="EL187" s="237"/>
      <c r="EM187" s="237"/>
      <c r="EN187" s="237"/>
      <c r="EO187" s="237"/>
      <c r="EP187" s="237"/>
      <c r="EQ187" s="237"/>
      <c r="ER187" s="237"/>
      <c r="ES187" s="237"/>
      <c r="ET187" s="237"/>
      <c r="EU187" s="237"/>
      <c r="EV187" s="237"/>
      <c r="EW187" s="237"/>
      <c r="EX187" s="237"/>
      <c r="EY187" s="237"/>
      <c r="EZ187" s="237"/>
      <c r="FA187" s="237"/>
      <c r="FB187" s="237"/>
      <c r="FC187" s="237"/>
      <c r="FD187" s="237"/>
      <c r="FE187" s="237"/>
      <c r="FF187" s="237"/>
      <c r="FG187" s="237"/>
      <c r="FH187" s="237"/>
      <c r="FI187" s="237"/>
      <c r="FJ187" s="237"/>
      <c r="FK187" s="237"/>
      <c r="FL187" s="237"/>
      <c r="FM187" s="237"/>
      <c r="FN187" s="237"/>
      <c r="FO187" s="237"/>
      <c r="FP187" s="237"/>
      <c r="FQ187" s="237"/>
      <c r="FR187" s="237"/>
      <c r="FS187" s="237"/>
      <c r="FT187" s="237"/>
      <c r="FU187" s="237"/>
      <c r="FV187" s="237"/>
      <c r="FW187" s="237"/>
      <c r="FX187" s="237"/>
      <c r="FY187" s="237"/>
      <c r="FZ187" s="237"/>
      <c r="GA187" s="237"/>
      <c r="GB187" s="237"/>
      <c r="GC187" s="237"/>
      <c r="GD187" s="237"/>
      <c r="GE187" s="237"/>
      <c r="GF187" s="237"/>
      <c r="GG187" s="237"/>
      <c r="GH187" s="237"/>
      <c r="GI187" s="237"/>
      <c r="GJ187" s="237"/>
      <c r="GK187" s="237"/>
      <c r="GL187" s="237"/>
      <c r="GM187" s="237"/>
      <c r="GN187" s="237"/>
      <c r="GO187" s="237"/>
      <c r="GP187" s="237"/>
      <c r="GQ187" s="237"/>
      <c r="GR187" s="237"/>
      <c r="GS187" s="237"/>
      <c r="GT187" s="237"/>
      <c r="GU187" s="237"/>
      <c r="GV187" s="237"/>
      <c r="GW187" s="237"/>
      <c r="GX187" s="237"/>
      <c r="GY187" s="237"/>
      <c r="GZ187" s="237"/>
    </row>
    <row r="188" spans="1:208" ht="33">
      <c r="G188" s="1450" t="s">
        <v>611</v>
      </c>
      <c r="L188" s="237"/>
      <c r="M188" s="237"/>
      <c r="N188" s="237"/>
      <c r="O188" s="237"/>
      <c r="P188" s="237"/>
      <c r="Q188" s="237"/>
      <c r="R188" s="237"/>
      <c r="S188" s="237"/>
      <c r="T188" s="237"/>
      <c r="U188" s="237"/>
      <c r="V188" s="237"/>
      <c r="W188" s="237"/>
      <c r="X188" s="237"/>
      <c r="Y188" s="237"/>
      <c r="Z188" s="237"/>
      <c r="AA188" s="237"/>
      <c r="AB188" s="237"/>
      <c r="AC188" s="237"/>
      <c r="AD188" s="237"/>
      <c r="AE188" s="237"/>
      <c r="AF188" s="237"/>
      <c r="AG188" s="237"/>
      <c r="AH188" s="237"/>
      <c r="AI188" s="237"/>
      <c r="AJ188" s="237"/>
      <c r="AK188" s="237"/>
      <c r="AL188" s="237"/>
      <c r="AM188" s="237"/>
      <c r="AN188" s="237"/>
      <c r="AO188" s="237"/>
      <c r="AP188" s="237"/>
      <c r="AQ188" s="237"/>
      <c r="AR188" s="237"/>
      <c r="AS188" s="237"/>
      <c r="AT188" s="237"/>
      <c r="AU188" s="237"/>
      <c r="AV188" s="237"/>
      <c r="AW188" s="237"/>
      <c r="AX188" s="237"/>
      <c r="AY188" s="237"/>
      <c r="AZ188" s="237"/>
      <c r="BA188" s="237"/>
      <c r="BB188" s="237"/>
      <c r="BC188" s="237"/>
      <c r="BD188" s="237"/>
      <c r="BE188" s="237"/>
      <c r="BF188" s="237"/>
      <c r="BG188" s="237"/>
      <c r="BH188" s="237"/>
      <c r="BI188" s="237"/>
      <c r="BJ188" s="237"/>
      <c r="BK188" s="237"/>
      <c r="BL188" s="237"/>
      <c r="BM188" s="237"/>
      <c r="BN188" s="237"/>
      <c r="BO188" s="237"/>
      <c r="BP188" s="237"/>
      <c r="BQ188" s="237"/>
      <c r="BR188" s="237"/>
      <c r="BS188" s="237"/>
      <c r="BT188" s="237"/>
      <c r="BU188" s="237"/>
      <c r="BV188" s="237"/>
      <c r="BW188" s="237"/>
      <c r="BX188" s="237"/>
      <c r="BY188" s="237"/>
      <c r="BZ188" s="237"/>
      <c r="CA188" s="237"/>
      <c r="CB188" s="237"/>
      <c r="CC188" s="237"/>
      <c r="CD188" s="237"/>
      <c r="CE188" s="237"/>
      <c r="CF188" s="237"/>
      <c r="CG188" s="237"/>
      <c r="CH188" s="237"/>
      <c r="CI188" s="237"/>
      <c r="CJ188" s="237"/>
      <c r="CK188" s="237"/>
      <c r="CL188" s="237"/>
      <c r="CM188" s="237"/>
      <c r="CN188" s="237"/>
      <c r="CO188" s="237"/>
      <c r="CP188" s="237"/>
      <c r="CQ188" s="237"/>
      <c r="CR188" s="237"/>
      <c r="CS188" s="237"/>
      <c r="CT188" s="237"/>
      <c r="CU188" s="237"/>
      <c r="CV188" s="237"/>
      <c r="CW188" s="237"/>
      <c r="CX188" s="237"/>
      <c r="CY188" s="237"/>
      <c r="CZ188" s="237"/>
      <c r="DA188" s="237"/>
      <c r="DB188" s="237"/>
      <c r="DC188" s="237"/>
      <c r="DD188" s="237"/>
      <c r="DE188" s="237"/>
      <c r="DF188" s="237"/>
      <c r="DG188" s="237"/>
      <c r="DH188" s="237"/>
      <c r="DI188" s="237"/>
      <c r="DJ188" s="237"/>
      <c r="DK188" s="237"/>
      <c r="DL188" s="237"/>
      <c r="DM188" s="237"/>
      <c r="DN188" s="237"/>
      <c r="DO188" s="237"/>
      <c r="DP188" s="237"/>
      <c r="DQ188" s="237"/>
      <c r="DR188" s="237"/>
      <c r="DS188" s="237"/>
      <c r="DT188" s="237"/>
      <c r="DU188" s="237"/>
      <c r="DV188" s="237"/>
      <c r="DW188" s="237"/>
      <c r="DX188" s="237"/>
      <c r="DY188" s="237"/>
      <c r="DZ188" s="237"/>
      <c r="EA188" s="237"/>
      <c r="EB188" s="237"/>
      <c r="EC188" s="237"/>
      <c r="ED188" s="237"/>
      <c r="EE188" s="237"/>
      <c r="EF188" s="237"/>
      <c r="EG188" s="237"/>
      <c r="EH188" s="237"/>
      <c r="EI188" s="237"/>
      <c r="EJ188" s="237"/>
      <c r="EK188" s="237"/>
      <c r="EL188" s="237"/>
      <c r="EM188" s="237"/>
      <c r="EN188" s="237"/>
      <c r="EO188" s="237"/>
      <c r="EP188" s="237"/>
      <c r="EQ188" s="237"/>
      <c r="ER188" s="237"/>
      <c r="ES188" s="237"/>
      <c r="ET188" s="237"/>
      <c r="EU188" s="237"/>
      <c r="EV188" s="237"/>
      <c r="EW188" s="237"/>
      <c r="EX188" s="237"/>
      <c r="EY188" s="237"/>
      <c r="EZ188" s="237"/>
      <c r="FA188" s="237"/>
      <c r="FB188" s="237"/>
      <c r="FC188" s="237"/>
      <c r="FD188" s="237"/>
      <c r="FE188" s="237"/>
      <c r="FF188" s="237"/>
      <c r="FG188" s="237"/>
      <c r="FH188" s="237"/>
      <c r="FI188" s="237"/>
      <c r="FJ188" s="237"/>
      <c r="FK188" s="237"/>
      <c r="FL188" s="237"/>
      <c r="FM188" s="237"/>
      <c r="FN188" s="237"/>
      <c r="FO188" s="237"/>
      <c r="FP188" s="237"/>
      <c r="FQ188" s="237"/>
      <c r="FR188" s="237"/>
      <c r="FS188" s="237"/>
      <c r="FT188" s="237"/>
      <c r="FU188" s="237"/>
      <c r="FV188" s="237"/>
      <c r="FW188" s="237"/>
      <c r="FX188" s="237"/>
      <c r="FY188" s="237"/>
      <c r="FZ188" s="237"/>
      <c r="GA188" s="237"/>
      <c r="GB188" s="237"/>
      <c r="GC188" s="237"/>
      <c r="GD188" s="237"/>
      <c r="GE188" s="237"/>
      <c r="GF188" s="237"/>
      <c r="GG188" s="237"/>
      <c r="GH188" s="237"/>
      <c r="GI188" s="237"/>
      <c r="GJ188" s="237"/>
      <c r="GK188" s="237"/>
      <c r="GL188" s="237"/>
      <c r="GM188" s="237"/>
      <c r="GN188" s="237"/>
      <c r="GO188" s="237"/>
      <c r="GP188" s="237"/>
      <c r="GQ188" s="237"/>
      <c r="GR188" s="237"/>
      <c r="GS188" s="237"/>
      <c r="GT188" s="237"/>
      <c r="GU188" s="237"/>
      <c r="GV188" s="237"/>
      <c r="GW188" s="237"/>
      <c r="GX188" s="237"/>
      <c r="GY188" s="237"/>
      <c r="GZ188" s="237"/>
    </row>
    <row r="189" spans="1:208">
      <c r="G189" s="237"/>
      <c r="L189" s="237"/>
      <c r="M189" s="237"/>
      <c r="N189" s="237"/>
      <c r="O189" s="237"/>
      <c r="P189" s="237"/>
      <c r="Q189" s="237"/>
      <c r="R189" s="237"/>
      <c r="S189" s="237"/>
      <c r="T189" s="237"/>
      <c r="U189" s="237"/>
      <c r="V189" s="237"/>
      <c r="W189" s="237"/>
      <c r="X189" s="237"/>
      <c r="Y189" s="237"/>
      <c r="Z189" s="237"/>
      <c r="AA189" s="237"/>
      <c r="AB189" s="237"/>
      <c r="AC189" s="237"/>
      <c r="AD189" s="237"/>
      <c r="AE189" s="237"/>
      <c r="AF189" s="237"/>
      <c r="AG189" s="237"/>
      <c r="AH189" s="237"/>
      <c r="AI189" s="237"/>
      <c r="AJ189" s="237"/>
      <c r="AK189" s="237"/>
      <c r="AL189" s="237"/>
      <c r="AM189" s="237"/>
      <c r="AN189" s="237"/>
      <c r="AO189" s="237"/>
      <c r="AP189" s="237"/>
      <c r="AQ189" s="237"/>
      <c r="AR189" s="237"/>
      <c r="AS189" s="237"/>
      <c r="AT189" s="237"/>
      <c r="AU189" s="237"/>
      <c r="AV189" s="237"/>
      <c r="AW189" s="237"/>
      <c r="AX189" s="237"/>
      <c r="AY189" s="237"/>
      <c r="AZ189" s="237"/>
      <c r="BA189" s="237"/>
      <c r="BB189" s="237"/>
      <c r="BC189" s="237"/>
      <c r="BD189" s="237"/>
      <c r="BE189" s="237"/>
      <c r="BF189" s="237"/>
      <c r="BG189" s="237"/>
      <c r="BH189" s="237"/>
      <c r="BI189" s="237"/>
      <c r="BJ189" s="237"/>
      <c r="BK189" s="237"/>
      <c r="BL189" s="237"/>
      <c r="BM189" s="237"/>
      <c r="BN189" s="237"/>
      <c r="BO189" s="237"/>
      <c r="BP189" s="237"/>
      <c r="BQ189" s="237"/>
      <c r="BR189" s="237"/>
      <c r="BS189" s="237"/>
      <c r="BT189" s="237"/>
      <c r="BU189" s="237"/>
      <c r="BV189" s="237"/>
      <c r="BW189" s="237"/>
      <c r="BX189" s="237"/>
      <c r="BY189" s="237"/>
      <c r="BZ189" s="237"/>
      <c r="CA189" s="237"/>
      <c r="CB189" s="237"/>
      <c r="CC189" s="237"/>
      <c r="CD189" s="237"/>
      <c r="CE189" s="237"/>
      <c r="CF189" s="237"/>
      <c r="CG189" s="237"/>
      <c r="CH189" s="237"/>
      <c r="CI189" s="237"/>
      <c r="CJ189" s="237"/>
      <c r="CK189" s="237"/>
      <c r="CL189" s="237"/>
      <c r="CM189" s="237"/>
      <c r="CN189" s="237"/>
      <c r="CO189" s="237"/>
      <c r="CP189" s="237"/>
      <c r="CQ189" s="237"/>
      <c r="CR189" s="237"/>
      <c r="CS189" s="237"/>
      <c r="CT189" s="237"/>
      <c r="CU189" s="237"/>
      <c r="CV189" s="237"/>
      <c r="CW189" s="237"/>
      <c r="CX189" s="237"/>
      <c r="CY189" s="237"/>
      <c r="CZ189" s="237"/>
      <c r="DA189" s="237"/>
      <c r="DB189" s="237"/>
      <c r="DC189" s="237"/>
      <c r="DD189" s="237"/>
      <c r="DE189" s="237"/>
      <c r="DF189" s="237"/>
      <c r="DG189" s="237"/>
      <c r="DH189" s="237"/>
      <c r="DI189" s="237"/>
      <c r="DJ189" s="237"/>
      <c r="DK189" s="237"/>
      <c r="DL189" s="237"/>
      <c r="DM189" s="237"/>
      <c r="DN189" s="237"/>
      <c r="DO189" s="237"/>
      <c r="DP189" s="237"/>
      <c r="DQ189" s="237"/>
      <c r="DR189" s="237"/>
      <c r="DS189" s="237"/>
      <c r="DT189" s="237"/>
      <c r="DU189" s="237"/>
      <c r="DV189" s="237"/>
      <c r="DW189" s="237"/>
      <c r="DX189" s="237"/>
      <c r="DY189" s="237"/>
      <c r="DZ189" s="237"/>
      <c r="EA189" s="237"/>
      <c r="EB189" s="237"/>
      <c r="EC189" s="237"/>
      <c r="ED189" s="237"/>
      <c r="EE189" s="237"/>
      <c r="EF189" s="237"/>
      <c r="EG189" s="237"/>
      <c r="EH189" s="237"/>
      <c r="EI189" s="237"/>
      <c r="EJ189" s="237"/>
      <c r="EK189" s="237"/>
      <c r="EL189" s="237"/>
      <c r="EM189" s="237"/>
      <c r="EN189" s="237"/>
      <c r="EO189" s="237"/>
      <c r="EP189" s="237"/>
      <c r="EQ189" s="237"/>
      <c r="ER189" s="237"/>
      <c r="ES189" s="237"/>
      <c r="ET189" s="237"/>
      <c r="EU189" s="237"/>
      <c r="EV189" s="237"/>
      <c r="EW189" s="237"/>
      <c r="EX189" s="237"/>
      <c r="EY189" s="237"/>
      <c r="EZ189" s="237"/>
      <c r="FA189" s="237"/>
      <c r="FB189" s="237"/>
      <c r="FC189" s="237"/>
      <c r="FD189" s="237"/>
      <c r="FE189" s="237"/>
      <c r="FF189" s="237"/>
      <c r="FG189" s="237"/>
      <c r="FH189" s="237"/>
      <c r="FI189" s="237"/>
      <c r="FJ189" s="237"/>
      <c r="FK189" s="237"/>
      <c r="FL189" s="237"/>
      <c r="FM189" s="237"/>
      <c r="FN189" s="237"/>
      <c r="FO189" s="237"/>
      <c r="FP189" s="237"/>
      <c r="FQ189" s="237"/>
      <c r="FR189" s="237"/>
      <c r="FS189" s="237"/>
      <c r="FT189" s="237"/>
      <c r="FU189" s="237"/>
      <c r="FV189" s="237"/>
      <c r="FW189" s="237"/>
      <c r="FX189" s="237"/>
      <c r="FY189" s="237"/>
      <c r="FZ189" s="237"/>
      <c r="GA189" s="237"/>
      <c r="GB189" s="237"/>
      <c r="GC189" s="237"/>
      <c r="GD189" s="237"/>
      <c r="GE189" s="237"/>
      <c r="GF189" s="237"/>
      <c r="GG189" s="237"/>
      <c r="GH189" s="237"/>
      <c r="GI189" s="237"/>
      <c r="GJ189" s="237"/>
      <c r="GK189" s="237"/>
      <c r="GL189" s="237"/>
      <c r="GM189" s="237"/>
      <c r="GN189" s="237"/>
      <c r="GO189" s="237"/>
      <c r="GP189" s="237"/>
      <c r="GQ189" s="237"/>
      <c r="GR189" s="237"/>
      <c r="GS189" s="237"/>
      <c r="GT189" s="237"/>
      <c r="GU189" s="237"/>
      <c r="GV189" s="237"/>
      <c r="GW189" s="237"/>
      <c r="GX189" s="237"/>
      <c r="GY189" s="237"/>
      <c r="GZ189" s="237"/>
    </row>
    <row r="190" spans="1:208">
      <c r="G190" s="490" t="s">
        <v>1778</v>
      </c>
      <c r="L190" s="237"/>
      <c r="M190" s="237"/>
      <c r="N190" s="237"/>
      <c r="O190" s="237"/>
      <c r="P190" s="237"/>
      <c r="Q190" s="237"/>
      <c r="R190" s="237"/>
      <c r="S190" s="237"/>
      <c r="T190" s="237"/>
      <c r="U190" s="237"/>
      <c r="V190" s="237"/>
      <c r="W190" s="237"/>
      <c r="X190" s="237"/>
      <c r="Y190" s="237"/>
      <c r="Z190" s="237"/>
      <c r="AA190" s="237"/>
      <c r="AB190" s="237"/>
      <c r="AC190" s="237"/>
      <c r="AD190" s="237"/>
      <c r="AE190" s="237"/>
      <c r="AF190" s="237"/>
      <c r="AG190" s="237"/>
      <c r="AH190" s="237"/>
      <c r="AI190" s="237"/>
      <c r="AJ190" s="237"/>
      <c r="AK190" s="237"/>
      <c r="AL190" s="237"/>
      <c r="AM190" s="237"/>
      <c r="AN190" s="237"/>
      <c r="AO190" s="237"/>
      <c r="AP190" s="237"/>
      <c r="AQ190" s="237"/>
      <c r="AR190" s="237"/>
      <c r="AS190" s="237"/>
      <c r="AT190" s="237"/>
      <c r="AU190" s="237"/>
      <c r="AV190" s="237"/>
      <c r="AW190" s="237"/>
      <c r="AX190" s="237"/>
      <c r="AY190" s="237"/>
      <c r="AZ190" s="237"/>
      <c r="BA190" s="237"/>
      <c r="BB190" s="237"/>
      <c r="BC190" s="237"/>
      <c r="BD190" s="237"/>
      <c r="BE190" s="237"/>
      <c r="BF190" s="237"/>
      <c r="BG190" s="237"/>
      <c r="BH190" s="237"/>
      <c r="BI190" s="237"/>
      <c r="BJ190" s="237"/>
      <c r="BK190" s="237"/>
      <c r="BL190" s="237"/>
      <c r="BM190" s="237"/>
      <c r="BN190" s="237"/>
      <c r="BO190" s="237"/>
      <c r="BP190" s="237"/>
      <c r="BQ190" s="237"/>
      <c r="BR190" s="237"/>
      <c r="BS190" s="237"/>
      <c r="BT190" s="237"/>
      <c r="BU190" s="237"/>
      <c r="BV190" s="237"/>
      <c r="BW190" s="237"/>
      <c r="BX190" s="237"/>
      <c r="BY190" s="237"/>
      <c r="BZ190" s="237"/>
      <c r="CA190" s="237"/>
      <c r="CB190" s="237"/>
      <c r="CC190" s="237"/>
      <c r="CD190" s="237"/>
      <c r="CE190" s="237"/>
      <c r="CF190" s="237"/>
      <c r="CG190" s="237"/>
      <c r="CH190" s="237"/>
      <c r="CI190" s="237"/>
      <c r="CJ190" s="237"/>
      <c r="CK190" s="237"/>
      <c r="CL190" s="237"/>
      <c r="CM190" s="237"/>
      <c r="CN190" s="237"/>
      <c r="CO190" s="237"/>
      <c r="CP190" s="237"/>
      <c r="CQ190" s="237"/>
      <c r="CR190" s="237"/>
      <c r="CS190" s="237"/>
      <c r="CT190" s="237"/>
      <c r="CU190" s="237"/>
      <c r="CV190" s="237"/>
      <c r="CW190" s="237"/>
      <c r="CX190" s="237"/>
      <c r="CY190" s="237"/>
      <c r="CZ190" s="237"/>
      <c r="DA190" s="237"/>
      <c r="DB190" s="237"/>
      <c r="DC190" s="237"/>
      <c r="DD190" s="237"/>
      <c r="DE190" s="237"/>
      <c r="DF190" s="237"/>
      <c r="DG190" s="237"/>
      <c r="DH190" s="237"/>
      <c r="DI190" s="237"/>
      <c r="DJ190" s="237"/>
      <c r="DK190" s="237"/>
      <c r="DL190" s="237"/>
      <c r="DM190" s="237"/>
      <c r="DN190" s="237"/>
      <c r="DO190" s="237"/>
      <c r="DP190" s="237"/>
      <c r="DQ190" s="237"/>
      <c r="DR190" s="237"/>
      <c r="DS190" s="237"/>
      <c r="DT190" s="237"/>
      <c r="DU190" s="237"/>
      <c r="DV190" s="237"/>
      <c r="DW190" s="237"/>
      <c r="DX190" s="237"/>
      <c r="DY190" s="237"/>
      <c r="DZ190" s="237"/>
      <c r="EA190" s="237"/>
      <c r="EB190" s="237"/>
      <c r="EC190" s="237"/>
      <c r="ED190" s="237"/>
      <c r="EE190" s="237"/>
      <c r="EF190" s="237"/>
      <c r="EG190" s="237"/>
      <c r="EH190" s="237"/>
      <c r="EI190" s="237"/>
      <c r="EJ190" s="237"/>
      <c r="EK190" s="237"/>
      <c r="EL190" s="237"/>
      <c r="EM190" s="237"/>
      <c r="EN190" s="237"/>
      <c r="EO190" s="237"/>
      <c r="EP190" s="237"/>
      <c r="EQ190" s="237"/>
      <c r="ER190" s="237"/>
      <c r="ES190" s="237"/>
      <c r="ET190" s="237"/>
      <c r="EU190" s="237"/>
      <c r="EV190" s="237"/>
      <c r="EW190" s="237"/>
      <c r="EX190" s="237"/>
      <c r="EY190" s="237"/>
      <c r="EZ190" s="237"/>
      <c r="FA190" s="237"/>
      <c r="FB190" s="237"/>
      <c r="FC190" s="237"/>
      <c r="FD190" s="237"/>
      <c r="FE190" s="237"/>
      <c r="FF190" s="237"/>
      <c r="FG190" s="237"/>
      <c r="FH190" s="237"/>
      <c r="FI190" s="237"/>
      <c r="FJ190" s="237"/>
      <c r="FK190" s="237"/>
      <c r="FL190" s="237"/>
      <c r="FM190" s="237"/>
      <c r="FN190" s="237"/>
      <c r="FO190" s="237"/>
      <c r="FP190" s="237"/>
      <c r="FQ190" s="237"/>
      <c r="FR190" s="237"/>
      <c r="FS190" s="237"/>
      <c r="FT190" s="237"/>
      <c r="FU190" s="237"/>
      <c r="FV190" s="237"/>
      <c r="FW190" s="237"/>
      <c r="FX190" s="237"/>
      <c r="FY190" s="237"/>
      <c r="FZ190" s="237"/>
      <c r="GA190" s="237"/>
      <c r="GB190" s="237"/>
      <c r="GC190" s="237"/>
      <c r="GD190" s="237"/>
      <c r="GE190" s="237"/>
      <c r="GF190" s="237"/>
      <c r="GG190" s="237"/>
      <c r="GH190" s="237"/>
      <c r="GI190" s="237"/>
      <c r="GJ190" s="237"/>
      <c r="GK190" s="237"/>
      <c r="GL190" s="237"/>
      <c r="GM190" s="237"/>
      <c r="GN190" s="237"/>
      <c r="GO190" s="237"/>
      <c r="GP190" s="237"/>
      <c r="GQ190" s="237"/>
      <c r="GR190" s="237"/>
      <c r="GS190" s="237"/>
      <c r="GT190" s="237"/>
      <c r="GU190" s="237"/>
      <c r="GV190" s="237"/>
      <c r="GW190" s="237"/>
      <c r="GX190" s="237"/>
      <c r="GY190" s="237"/>
      <c r="GZ190" s="237"/>
    </row>
    <row r="191" spans="1:208">
      <c r="G191" s="1791"/>
      <c r="H191" s="1792"/>
      <c r="I191" s="1792"/>
      <c r="J191" s="1792"/>
      <c r="K191" s="1793" t="s">
        <v>22</v>
      </c>
      <c r="L191" s="1779">
        <v>2004</v>
      </c>
      <c r="M191" s="1780">
        <v>2005</v>
      </c>
      <c r="N191" s="1780">
        <v>2006</v>
      </c>
      <c r="O191" s="1780">
        <v>2007</v>
      </c>
      <c r="P191" s="1780">
        <v>2008</v>
      </c>
      <c r="Q191" s="1780">
        <v>2009</v>
      </c>
      <c r="R191" s="1780">
        <v>2010</v>
      </c>
      <c r="S191" s="1780">
        <v>2011</v>
      </c>
      <c r="T191" s="1780">
        <v>2012</v>
      </c>
      <c r="U191" s="1781">
        <v>2013</v>
      </c>
      <c r="V191" s="1114">
        <v>2014</v>
      </c>
      <c r="W191" s="1114">
        <v>2015</v>
      </c>
      <c r="X191" s="1114">
        <v>2016</v>
      </c>
      <c r="Y191" s="1114">
        <v>2017</v>
      </c>
      <c r="Z191" s="1114">
        <v>2018</v>
      </c>
      <c r="AA191" s="1114">
        <v>2019</v>
      </c>
      <c r="AB191" s="1114">
        <v>2020</v>
      </c>
      <c r="AC191" s="1114">
        <v>2021</v>
      </c>
      <c r="AD191" s="1114">
        <v>2022</v>
      </c>
      <c r="AE191" s="1114">
        <v>2023</v>
      </c>
      <c r="AF191" s="1114">
        <v>2024</v>
      </c>
      <c r="AG191" s="1114">
        <v>2025</v>
      </c>
      <c r="AH191" s="1114">
        <v>2026</v>
      </c>
      <c r="AI191" s="1114">
        <v>2027</v>
      </c>
      <c r="AJ191" s="1114">
        <v>2028</v>
      </c>
      <c r="AK191" s="1114">
        <v>2029</v>
      </c>
      <c r="AL191" s="1782">
        <v>2030</v>
      </c>
      <c r="AM191" s="158"/>
      <c r="AN191" s="158"/>
      <c r="AO191" s="158"/>
      <c r="AP191" s="158"/>
      <c r="AQ191" s="158"/>
      <c r="AR191" s="158"/>
      <c r="AS191" s="158"/>
      <c r="AT191" s="158"/>
      <c r="AU191" s="158"/>
      <c r="AV191" s="158"/>
      <c r="AW191" s="158"/>
      <c r="AX191" s="158"/>
      <c r="AY191" s="158"/>
      <c r="AZ191" s="158"/>
      <c r="BA191" s="158"/>
      <c r="BB191" s="158"/>
      <c r="BC191" s="158"/>
      <c r="BD191" s="158"/>
      <c r="BE191" s="158"/>
      <c r="BF191" s="158"/>
      <c r="BG191" s="158"/>
      <c r="BH191" s="158"/>
      <c r="BI191" s="158"/>
      <c r="BJ191" s="158"/>
      <c r="BK191" s="158"/>
      <c r="BL191" s="158"/>
      <c r="BM191" s="158"/>
      <c r="BN191" s="158"/>
      <c r="BO191" s="158"/>
      <c r="BP191" s="158"/>
      <c r="BQ191" s="158"/>
      <c r="BR191" s="158"/>
      <c r="BS191" s="158"/>
      <c r="BT191" s="158"/>
      <c r="BU191" s="158"/>
      <c r="BV191" s="158"/>
      <c r="BW191" s="158"/>
      <c r="BX191" s="158"/>
      <c r="BY191" s="158"/>
      <c r="BZ191" s="158"/>
      <c r="CA191" s="158"/>
      <c r="CB191" s="158"/>
      <c r="CC191" s="158"/>
      <c r="CD191" s="158"/>
      <c r="CE191" s="158"/>
      <c r="CF191" s="158"/>
      <c r="CG191" s="158"/>
      <c r="CH191" s="158"/>
      <c r="CI191" s="158"/>
      <c r="CJ191" s="158"/>
      <c r="CK191" s="158"/>
      <c r="CL191" s="158"/>
      <c r="CM191" s="158"/>
      <c r="CN191" s="158"/>
      <c r="CO191" s="158"/>
      <c r="CP191" s="158"/>
      <c r="CQ191" s="158"/>
      <c r="CR191" s="158"/>
      <c r="CS191" s="158"/>
      <c r="CT191" s="158"/>
      <c r="CU191" s="158"/>
      <c r="CV191" s="158"/>
      <c r="CW191" s="158"/>
      <c r="CX191" s="158"/>
      <c r="CY191" s="158"/>
      <c r="CZ191" s="158"/>
      <c r="DA191" s="158"/>
      <c r="DB191" s="158"/>
      <c r="DC191" s="158"/>
      <c r="DD191" s="158"/>
      <c r="DE191" s="158"/>
      <c r="DF191" s="158"/>
      <c r="DG191" s="158"/>
      <c r="DH191" s="158"/>
      <c r="DI191" s="158"/>
      <c r="DJ191" s="158"/>
      <c r="DK191" s="158"/>
      <c r="DL191" s="158"/>
      <c r="DM191" s="158"/>
      <c r="DN191" s="158"/>
      <c r="DO191" s="158"/>
      <c r="DP191" s="158"/>
      <c r="DQ191" s="158"/>
      <c r="DR191" s="158"/>
      <c r="DS191" s="158"/>
      <c r="DT191" s="158"/>
      <c r="DU191" s="158"/>
      <c r="DV191" s="158"/>
      <c r="DW191" s="158"/>
      <c r="DX191" s="158"/>
      <c r="DY191" s="158"/>
      <c r="DZ191" s="158"/>
      <c r="EA191" s="158"/>
      <c r="EB191" s="158"/>
      <c r="EC191" s="158"/>
      <c r="ED191" s="158"/>
      <c r="EE191" s="158"/>
      <c r="EF191" s="158"/>
      <c r="EG191" s="158"/>
      <c r="EH191" s="158"/>
      <c r="EI191" s="158"/>
      <c r="EJ191" s="158"/>
      <c r="EK191" s="158"/>
      <c r="EL191" s="158"/>
      <c r="EM191" s="158"/>
      <c r="EN191" s="158"/>
      <c r="EO191" s="158"/>
      <c r="EP191" s="158"/>
      <c r="EQ191" s="158"/>
      <c r="ER191" s="158"/>
      <c r="ES191" s="158"/>
      <c r="ET191" s="158"/>
      <c r="EU191" s="158"/>
      <c r="EV191" s="158"/>
      <c r="EW191" s="158"/>
      <c r="EX191" s="158"/>
      <c r="EY191" s="158"/>
      <c r="EZ191" s="158"/>
      <c r="FA191" s="158"/>
      <c r="FB191" s="158"/>
      <c r="FC191" s="158"/>
      <c r="FD191" s="158"/>
      <c r="FE191" s="158"/>
      <c r="FF191" s="158"/>
      <c r="FG191" s="158"/>
      <c r="FH191" s="158"/>
      <c r="FI191" s="158"/>
      <c r="FJ191" s="158"/>
      <c r="FK191" s="158"/>
      <c r="FL191" s="237"/>
      <c r="FM191" s="237"/>
      <c r="FN191" s="237"/>
      <c r="FO191" s="237"/>
      <c r="FP191" s="237"/>
      <c r="FQ191" s="237"/>
      <c r="FR191" s="237"/>
      <c r="FS191" s="237"/>
      <c r="FT191" s="237"/>
      <c r="FU191" s="237"/>
      <c r="FV191" s="237"/>
      <c r="FW191" s="237"/>
      <c r="FX191" s="237"/>
      <c r="FY191" s="237"/>
      <c r="FZ191" s="237"/>
      <c r="GA191" s="237"/>
      <c r="GB191" s="237"/>
      <c r="GC191" s="237"/>
      <c r="GD191" s="237"/>
      <c r="GE191" s="237"/>
      <c r="GF191" s="237"/>
      <c r="GG191" s="237"/>
      <c r="GH191" s="237"/>
      <c r="GI191" s="237"/>
      <c r="GJ191" s="237"/>
      <c r="GK191" s="237"/>
      <c r="GL191" s="237"/>
      <c r="GM191" s="237"/>
      <c r="GN191" s="237"/>
      <c r="GO191" s="237"/>
      <c r="GP191" s="237"/>
      <c r="GQ191" s="237"/>
      <c r="GR191" s="237"/>
      <c r="GS191" s="237"/>
      <c r="GT191" s="237"/>
      <c r="GU191" s="237"/>
      <c r="GV191" s="237"/>
      <c r="GW191" s="237"/>
      <c r="GX191" s="237"/>
      <c r="GY191" s="237"/>
      <c r="GZ191" s="237"/>
    </row>
    <row r="192" spans="1:208">
      <c r="G192" s="1794" t="s">
        <v>617</v>
      </c>
      <c r="H192" s="1795"/>
      <c r="I192" s="1795"/>
      <c r="J192" s="1795"/>
      <c r="K192" s="588"/>
      <c r="L192" s="237"/>
      <c r="M192" s="237"/>
      <c r="N192" s="237"/>
      <c r="O192" s="237"/>
      <c r="P192" s="237"/>
      <c r="Q192" s="237"/>
      <c r="R192" s="237"/>
      <c r="S192" s="237"/>
      <c r="T192" s="237"/>
      <c r="U192" s="237"/>
      <c r="V192" s="237"/>
      <c r="W192" s="237"/>
      <c r="X192" s="237"/>
      <c r="Y192" s="237"/>
      <c r="Z192" s="237"/>
      <c r="AA192" s="237"/>
      <c r="AB192" s="237"/>
      <c r="AC192" s="237"/>
      <c r="AD192" s="237"/>
      <c r="AE192" s="237"/>
      <c r="AF192" s="237"/>
      <c r="AG192" s="237"/>
      <c r="AH192" s="237"/>
      <c r="AI192" s="237"/>
      <c r="AJ192" s="237"/>
      <c r="AK192" s="237"/>
      <c r="AL192" s="237"/>
      <c r="AM192" s="237"/>
      <c r="AN192" s="237"/>
      <c r="AO192" s="237"/>
      <c r="AP192" s="237"/>
      <c r="AQ192" s="237"/>
      <c r="AR192" s="237"/>
      <c r="AS192" s="237"/>
      <c r="AT192" s="237"/>
      <c r="AU192" s="237"/>
      <c r="AV192" s="237"/>
      <c r="AW192" s="237"/>
      <c r="AX192" s="237"/>
      <c r="AY192" s="237"/>
      <c r="AZ192" s="237"/>
      <c r="BA192" s="237"/>
      <c r="BB192" s="237"/>
      <c r="BC192" s="237"/>
      <c r="BD192" s="237"/>
      <c r="BE192" s="237"/>
      <c r="BF192" s="237"/>
      <c r="BG192" s="237"/>
      <c r="BH192" s="237"/>
      <c r="BI192" s="237"/>
      <c r="BJ192" s="237"/>
      <c r="BK192" s="237"/>
      <c r="BL192" s="237"/>
      <c r="BM192" s="237"/>
      <c r="BN192" s="237"/>
      <c r="BO192" s="237"/>
      <c r="BP192" s="237"/>
      <c r="BQ192" s="237"/>
      <c r="BR192" s="237"/>
      <c r="BS192" s="237"/>
      <c r="BT192" s="237"/>
      <c r="BU192" s="237"/>
      <c r="BV192" s="237"/>
      <c r="BW192" s="237"/>
      <c r="BX192" s="237"/>
      <c r="BY192" s="237"/>
      <c r="BZ192" s="237"/>
      <c r="CA192" s="237"/>
      <c r="CB192" s="237"/>
      <c r="CC192" s="237"/>
      <c r="CD192" s="237"/>
      <c r="CE192" s="237"/>
      <c r="CF192" s="237"/>
      <c r="CG192" s="237"/>
      <c r="CH192" s="237"/>
      <c r="CI192" s="237"/>
      <c r="CJ192" s="237"/>
      <c r="CK192" s="237"/>
      <c r="CL192" s="237"/>
      <c r="CM192" s="237"/>
      <c r="CN192" s="237"/>
      <c r="CO192" s="237"/>
      <c r="CP192" s="237"/>
      <c r="CQ192" s="237"/>
      <c r="CR192" s="237"/>
      <c r="CS192" s="237"/>
      <c r="CT192" s="237"/>
      <c r="CU192" s="237"/>
      <c r="CV192" s="237"/>
      <c r="CW192" s="237"/>
      <c r="CX192" s="237"/>
      <c r="CY192" s="237"/>
      <c r="CZ192" s="237"/>
      <c r="DA192" s="237"/>
      <c r="DB192" s="237"/>
      <c r="DC192" s="237"/>
      <c r="DD192" s="237"/>
      <c r="DE192" s="237"/>
      <c r="DF192" s="237"/>
      <c r="DG192" s="237"/>
      <c r="DH192" s="237"/>
      <c r="DI192" s="237"/>
      <c r="DJ192" s="237"/>
      <c r="DK192" s="237"/>
      <c r="DL192" s="237"/>
      <c r="DM192" s="237"/>
      <c r="DN192" s="237"/>
      <c r="DO192" s="237"/>
      <c r="DP192" s="237"/>
      <c r="DQ192" s="237"/>
      <c r="DR192" s="237"/>
      <c r="DS192" s="237"/>
      <c r="DT192" s="237"/>
      <c r="DU192" s="237"/>
      <c r="DV192" s="237"/>
      <c r="DW192" s="237"/>
      <c r="DX192" s="237"/>
      <c r="DY192" s="237"/>
      <c r="DZ192" s="237"/>
      <c r="EA192" s="237"/>
      <c r="EB192" s="237"/>
      <c r="EC192" s="237"/>
      <c r="ED192" s="237"/>
      <c r="EE192" s="237"/>
      <c r="EF192" s="237"/>
      <c r="EG192" s="237"/>
      <c r="EH192" s="237"/>
      <c r="EI192" s="237"/>
      <c r="EJ192" s="237"/>
      <c r="EK192" s="237"/>
      <c r="EL192" s="237"/>
      <c r="EM192" s="237"/>
      <c r="EN192" s="237"/>
      <c r="EO192" s="237"/>
      <c r="EP192" s="237"/>
      <c r="EQ192" s="237"/>
      <c r="ER192" s="237"/>
      <c r="ES192" s="237"/>
      <c r="ET192" s="237"/>
      <c r="EU192" s="237"/>
      <c r="EV192" s="237"/>
      <c r="EW192" s="237"/>
      <c r="EX192" s="237"/>
      <c r="EY192" s="237"/>
      <c r="EZ192" s="237"/>
      <c r="FA192" s="237"/>
      <c r="FB192" s="237"/>
      <c r="FC192" s="237"/>
      <c r="FD192" s="237"/>
      <c r="FE192" s="237"/>
      <c r="FF192" s="237"/>
      <c r="FG192" s="237"/>
      <c r="FH192" s="237"/>
      <c r="FI192" s="237"/>
      <c r="FJ192" s="237"/>
      <c r="FK192" s="237"/>
      <c r="FL192" s="237"/>
      <c r="FM192" s="237"/>
      <c r="FN192" s="237"/>
      <c r="FO192" s="237"/>
      <c r="FP192" s="237"/>
      <c r="FQ192" s="237"/>
      <c r="FR192" s="237"/>
      <c r="FS192" s="237"/>
      <c r="FT192" s="237"/>
      <c r="FU192" s="237"/>
      <c r="FV192" s="237"/>
      <c r="FW192" s="237"/>
      <c r="FX192" s="237"/>
      <c r="FY192" s="237"/>
      <c r="FZ192" s="237"/>
      <c r="GA192" s="237"/>
      <c r="GB192" s="237"/>
      <c r="GC192" s="237"/>
      <c r="GD192" s="237"/>
      <c r="GE192" s="237"/>
      <c r="GF192" s="237"/>
      <c r="GG192" s="237"/>
      <c r="GH192" s="237"/>
      <c r="GI192" s="237"/>
      <c r="GJ192" s="237"/>
      <c r="GK192" s="237"/>
      <c r="GL192" s="237"/>
      <c r="GM192" s="237"/>
      <c r="GN192" s="237"/>
      <c r="GO192" s="237"/>
      <c r="GP192" s="237"/>
      <c r="GQ192" s="237"/>
      <c r="GR192" s="237"/>
      <c r="GS192" s="237"/>
      <c r="GT192" s="237"/>
      <c r="GU192" s="237"/>
      <c r="GV192" s="237"/>
      <c r="GW192" s="237"/>
      <c r="GX192" s="237"/>
      <c r="GY192" s="237"/>
      <c r="GZ192" s="237"/>
    </row>
    <row r="193" spans="7:208" s="5" customFormat="1" ht="15">
      <c r="G193" s="532" t="s">
        <v>620</v>
      </c>
      <c r="H193" s="492"/>
      <c r="I193" s="492"/>
      <c r="J193" s="492"/>
      <c r="K193" s="590"/>
      <c r="L193" s="600">
        <v>0</v>
      </c>
      <c r="M193" s="600">
        <v>0</v>
      </c>
      <c r="N193" s="600">
        <v>0</v>
      </c>
      <c r="O193" s="600">
        <v>0</v>
      </c>
      <c r="P193" s="600">
        <v>0</v>
      </c>
      <c r="Q193" s="600">
        <v>0</v>
      </c>
      <c r="R193" s="600">
        <v>0</v>
      </c>
      <c r="S193" s="600">
        <v>0</v>
      </c>
      <c r="T193" s="600">
        <v>0</v>
      </c>
      <c r="U193" s="600">
        <v>0</v>
      </c>
      <c r="V193" s="600">
        <v>256400370.42687535</v>
      </c>
      <c r="W193" s="600">
        <v>238451667.22042546</v>
      </c>
      <c r="X193" s="600">
        <v>244626616.06587818</v>
      </c>
      <c r="Y193" s="600">
        <v>239872890.26260334</v>
      </c>
      <c r="Z193" s="600">
        <v>236944287.61700577</v>
      </c>
      <c r="AA193" s="600">
        <v>233618592.30092835</v>
      </c>
      <c r="AB193" s="600">
        <v>232947787.96521878</v>
      </c>
      <c r="AC193" s="600">
        <v>235188812.43223196</v>
      </c>
      <c r="AD193" s="600">
        <v>240086194.00029111</v>
      </c>
      <c r="AE193" s="600">
        <v>245667045.9961983</v>
      </c>
      <c r="AF193" s="600">
        <v>251525298.1546604</v>
      </c>
      <c r="AG193" s="600">
        <v>255606461.61823198</v>
      </c>
      <c r="AH193" s="600">
        <v>319135730.79739726</v>
      </c>
      <c r="AI193" s="600">
        <v>418604651.16221893</v>
      </c>
      <c r="AJ193" s="600">
        <v>449108623.68226945</v>
      </c>
      <c r="AK193" s="600">
        <v>458928597.15740609</v>
      </c>
      <c r="AL193" s="1469">
        <v>458928574.65573287</v>
      </c>
      <c r="AM193" s="237"/>
      <c r="AN193" s="237"/>
      <c r="AO193" s="237"/>
      <c r="AP193" s="237"/>
      <c r="AQ193" s="237"/>
      <c r="AR193" s="237"/>
      <c r="AS193" s="237"/>
      <c r="AT193" s="237"/>
      <c r="AU193" s="237"/>
      <c r="AV193" s="237"/>
      <c r="AW193" s="237"/>
      <c r="AX193" s="237"/>
      <c r="AY193" s="237"/>
      <c r="AZ193" s="237"/>
      <c r="BA193" s="237"/>
      <c r="BB193" s="237"/>
      <c r="BC193" s="237"/>
      <c r="BD193" s="237"/>
      <c r="BE193" s="237"/>
      <c r="BF193" s="237"/>
      <c r="BG193" s="237"/>
      <c r="BH193" s="237"/>
      <c r="BI193" s="237"/>
      <c r="BJ193" s="237"/>
      <c r="BK193" s="237"/>
      <c r="BL193" s="237"/>
      <c r="BM193" s="237"/>
      <c r="BN193" s="237"/>
      <c r="BO193" s="237"/>
      <c r="BP193" s="237"/>
      <c r="BQ193" s="237"/>
      <c r="BR193" s="237"/>
      <c r="BS193" s="237"/>
      <c r="BT193" s="237"/>
      <c r="BU193" s="237"/>
      <c r="BV193" s="237"/>
      <c r="BW193" s="237"/>
      <c r="BX193" s="237"/>
      <c r="BY193" s="237"/>
      <c r="BZ193" s="237"/>
      <c r="CA193" s="237"/>
      <c r="CB193" s="237"/>
      <c r="CC193" s="237"/>
      <c r="CD193" s="237"/>
      <c r="CE193" s="237"/>
      <c r="CF193" s="237"/>
      <c r="CG193" s="237"/>
      <c r="CH193" s="237"/>
      <c r="CI193" s="237"/>
      <c r="CJ193" s="237"/>
      <c r="CK193" s="237"/>
      <c r="CL193" s="237"/>
      <c r="CM193" s="237"/>
      <c r="CN193" s="237"/>
      <c r="CO193" s="237"/>
      <c r="CP193" s="237"/>
      <c r="CQ193" s="237"/>
      <c r="CR193" s="237"/>
      <c r="CS193" s="237"/>
      <c r="CT193" s="237"/>
      <c r="CU193" s="237"/>
      <c r="CV193" s="237"/>
      <c r="CW193" s="237"/>
      <c r="CX193" s="237"/>
      <c r="CY193" s="237"/>
      <c r="CZ193" s="237"/>
      <c r="DA193" s="237"/>
      <c r="DB193" s="237"/>
      <c r="DC193" s="237"/>
      <c r="DD193" s="237"/>
      <c r="DE193" s="237"/>
      <c r="DF193" s="237"/>
      <c r="DG193" s="237"/>
      <c r="DH193" s="237"/>
      <c r="DI193" s="237"/>
      <c r="DJ193" s="237"/>
      <c r="DK193" s="237"/>
      <c r="DL193" s="237"/>
      <c r="DM193" s="237"/>
      <c r="DN193" s="237"/>
      <c r="DO193" s="237"/>
      <c r="DP193" s="237"/>
      <c r="DQ193" s="237"/>
      <c r="DR193" s="237"/>
      <c r="DS193" s="237"/>
      <c r="DT193" s="237"/>
      <c r="DU193" s="237"/>
      <c r="DV193" s="237"/>
      <c r="DW193" s="237"/>
      <c r="DX193" s="237"/>
      <c r="DY193" s="237"/>
      <c r="DZ193" s="237"/>
      <c r="EA193" s="237"/>
      <c r="EB193" s="237"/>
      <c r="EC193" s="237"/>
      <c r="ED193" s="237"/>
      <c r="EE193" s="237"/>
      <c r="EF193" s="237"/>
      <c r="EG193" s="237"/>
      <c r="EH193" s="237"/>
      <c r="EI193" s="237"/>
      <c r="EJ193" s="237"/>
      <c r="EK193" s="237"/>
      <c r="EL193" s="237"/>
      <c r="EM193" s="237"/>
      <c r="EN193" s="237"/>
      <c r="EO193" s="237"/>
      <c r="EP193" s="237"/>
      <c r="EQ193" s="237"/>
      <c r="ER193" s="237"/>
      <c r="ES193" s="237"/>
      <c r="ET193" s="237"/>
      <c r="EU193" s="237"/>
      <c r="EV193" s="237"/>
      <c r="EW193" s="237"/>
      <c r="EX193" s="237"/>
      <c r="EY193" s="237"/>
      <c r="EZ193" s="237"/>
      <c r="FA193" s="237"/>
      <c r="FB193" s="237"/>
      <c r="FC193" s="237"/>
      <c r="FD193" s="237"/>
      <c r="FE193" s="237"/>
      <c r="FF193" s="237"/>
      <c r="FG193" s="237"/>
      <c r="FH193" s="237"/>
      <c r="FI193" s="237"/>
      <c r="FJ193" s="237"/>
      <c r="FK193" s="237"/>
      <c r="FL193" s="237"/>
      <c r="FM193" s="237"/>
      <c r="FN193" s="237"/>
      <c r="FO193" s="237"/>
      <c r="FP193" s="237"/>
      <c r="FQ193" s="237"/>
      <c r="FR193" s="237"/>
      <c r="FS193" s="237"/>
      <c r="FT193" s="237"/>
      <c r="FU193" s="237"/>
      <c r="FV193" s="237"/>
      <c r="FW193" s="237"/>
      <c r="FX193" s="237"/>
      <c r="FY193" s="237"/>
      <c r="FZ193" s="237"/>
      <c r="GA193" s="237"/>
      <c r="GB193" s="237"/>
      <c r="GC193" s="237"/>
      <c r="GD193" s="237"/>
      <c r="GE193" s="237"/>
      <c r="GF193" s="237"/>
      <c r="GG193" s="237"/>
      <c r="GH193" s="237"/>
      <c r="GI193" s="237"/>
      <c r="GJ193" s="237"/>
      <c r="GK193" s="237"/>
      <c r="GL193" s="237"/>
      <c r="GM193" s="237"/>
      <c r="GN193" s="237"/>
      <c r="GO193" s="237"/>
      <c r="GP193" s="237"/>
      <c r="GQ193" s="237"/>
      <c r="GR193" s="237"/>
      <c r="GS193" s="237"/>
      <c r="GT193" s="237"/>
      <c r="GU193" s="237"/>
      <c r="GV193" s="237"/>
      <c r="GW193" s="237"/>
      <c r="GX193" s="237"/>
      <c r="GY193" s="237"/>
      <c r="GZ193" s="237"/>
    </row>
    <row r="194" spans="7:208" s="5" customFormat="1" ht="15">
      <c r="G194" s="532" t="s">
        <v>623</v>
      </c>
      <c r="H194" s="492"/>
      <c r="I194" s="492"/>
      <c r="J194" s="492"/>
      <c r="K194" s="590"/>
      <c r="L194" s="600">
        <v>0</v>
      </c>
      <c r="M194" s="600">
        <v>0</v>
      </c>
      <c r="N194" s="600">
        <v>0</v>
      </c>
      <c r="O194" s="600">
        <v>0</v>
      </c>
      <c r="P194" s="600">
        <v>0</v>
      </c>
      <c r="Q194" s="600">
        <v>0</v>
      </c>
      <c r="R194" s="600">
        <v>0</v>
      </c>
      <c r="S194" s="600">
        <v>0</v>
      </c>
      <c r="T194" s="600">
        <v>0</v>
      </c>
      <c r="U194" s="600">
        <v>0</v>
      </c>
      <c r="V194" s="600">
        <v>341380849.50136018</v>
      </c>
      <c r="W194" s="600">
        <v>308581158.25504971</v>
      </c>
      <c r="X194" s="600">
        <v>305018616.45107365</v>
      </c>
      <c r="Y194" s="600">
        <v>313104026.97261256</v>
      </c>
      <c r="Z194" s="600">
        <v>323594125.09596479</v>
      </c>
      <c r="AA194" s="600">
        <v>334555565.22097361</v>
      </c>
      <c r="AB194" s="600">
        <v>352749514.44152266</v>
      </c>
      <c r="AC194" s="600">
        <v>379649206.65941501</v>
      </c>
      <c r="AD194" s="600">
        <v>411464528.06458032</v>
      </c>
      <c r="AE194" s="600">
        <v>445404957.41663325</v>
      </c>
      <c r="AF194" s="600">
        <v>480681492.45145923</v>
      </c>
      <c r="AG194" s="600">
        <v>510405883.38312167</v>
      </c>
      <c r="AH194" s="600">
        <v>597496260.92991185</v>
      </c>
      <c r="AI194" s="600">
        <v>770818112.47265399</v>
      </c>
      <c r="AJ194" s="600">
        <v>944221728.25982273</v>
      </c>
      <c r="AK194" s="600">
        <v>1041422154.5755655</v>
      </c>
      <c r="AL194" s="1469">
        <v>1041434961.1927502</v>
      </c>
      <c r="AM194" s="237"/>
      <c r="AN194" s="237"/>
      <c r="AO194" s="237"/>
      <c r="AP194" s="237"/>
      <c r="AQ194" s="237"/>
      <c r="AR194" s="237"/>
      <c r="AS194" s="237"/>
      <c r="AT194" s="237"/>
      <c r="AU194" s="237"/>
      <c r="AV194" s="237"/>
      <c r="AW194" s="237"/>
      <c r="AX194" s="237"/>
      <c r="AY194" s="237"/>
      <c r="AZ194" s="237"/>
      <c r="BA194" s="237"/>
      <c r="BB194" s="237"/>
      <c r="BC194" s="237"/>
      <c r="BD194" s="237"/>
      <c r="BE194" s="237"/>
      <c r="BF194" s="237"/>
      <c r="BG194" s="237"/>
      <c r="BH194" s="237"/>
      <c r="BI194" s="237"/>
      <c r="BJ194" s="237"/>
      <c r="BK194" s="237"/>
      <c r="BL194" s="237"/>
      <c r="BM194" s="237"/>
      <c r="BN194" s="237"/>
      <c r="BO194" s="237"/>
      <c r="BP194" s="237"/>
      <c r="BQ194" s="237"/>
      <c r="BR194" s="237"/>
      <c r="BS194" s="237"/>
      <c r="BT194" s="237"/>
      <c r="BU194" s="237"/>
      <c r="BV194" s="237"/>
      <c r="BW194" s="237"/>
      <c r="BX194" s="237"/>
      <c r="BY194" s="237"/>
      <c r="BZ194" s="237"/>
      <c r="CA194" s="237"/>
      <c r="CB194" s="237"/>
      <c r="CC194" s="237"/>
      <c r="CD194" s="237"/>
      <c r="CE194" s="237"/>
      <c r="CF194" s="237"/>
      <c r="CG194" s="237"/>
      <c r="CH194" s="237"/>
      <c r="CI194" s="237"/>
      <c r="CJ194" s="237"/>
      <c r="CK194" s="237"/>
      <c r="CL194" s="237"/>
      <c r="CM194" s="237"/>
      <c r="CN194" s="237"/>
      <c r="CO194" s="237"/>
      <c r="CP194" s="237"/>
      <c r="CQ194" s="237"/>
      <c r="CR194" s="237"/>
      <c r="CS194" s="237"/>
      <c r="CT194" s="237"/>
      <c r="CU194" s="237"/>
      <c r="CV194" s="237"/>
      <c r="CW194" s="237"/>
      <c r="CX194" s="237"/>
      <c r="CY194" s="237"/>
      <c r="CZ194" s="237"/>
      <c r="DA194" s="237"/>
      <c r="DB194" s="237"/>
      <c r="DC194" s="237"/>
      <c r="DD194" s="237"/>
      <c r="DE194" s="237"/>
      <c r="DF194" s="237"/>
      <c r="DG194" s="237"/>
      <c r="DH194" s="237"/>
      <c r="DI194" s="237"/>
      <c r="DJ194" s="237"/>
      <c r="DK194" s="237"/>
      <c r="DL194" s="237"/>
      <c r="DM194" s="237"/>
      <c r="DN194" s="237"/>
      <c r="DO194" s="237"/>
      <c r="DP194" s="237"/>
      <c r="DQ194" s="237"/>
      <c r="DR194" s="237"/>
      <c r="DS194" s="237"/>
      <c r="DT194" s="237"/>
      <c r="DU194" s="237"/>
      <c r="DV194" s="237"/>
      <c r="DW194" s="237"/>
      <c r="DX194" s="237"/>
      <c r="DY194" s="237"/>
      <c r="DZ194" s="237"/>
      <c r="EA194" s="237"/>
      <c r="EB194" s="237"/>
      <c r="EC194" s="237"/>
      <c r="ED194" s="237"/>
      <c r="EE194" s="237"/>
      <c r="EF194" s="237"/>
      <c r="EG194" s="237"/>
      <c r="EH194" s="237"/>
      <c r="EI194" s="237"/>
      <c r="EJ194" s="237"/>
      <c r="EK194" s="237"/>
      <c r="EL194" s="237"/>
      <c r="EM194" s="237"/>
      <c r="EN194" s="237"/>
      <c r="EO194" s="237"/>
      <c r="EP194" s="237"/>
      <c r="EQ194" s="237"/>
      <c r="ER194" s="237"/>
      <c r="ES194" s="237"/>
      <c r="ET194" s="237"/>
      <c r="EU194" s="237"/>
      <c r="EV194" s="237"/>
      <c r="EW194" s="237"/>
      <c r="EX194" s="237"/>
      <c r="EY194" s="237"/>
      <c r="EZ194" s="237"/>
      <c r="FA194" s="237"/>
      <c r="FB194" s="237"/>
      <c r="FC194" s="237"/>
      <c r="FD194" s="237"/>
      <c r="FE194" s="237"/>
      <c r="FF194" s="237"/>
      <c r="FG194" s="237"/>
      <c r="FH194" s="237"/>
      <c r="FI194" s="237"/>
      <c r="FJ194" s="237"/>
      <c r="FK194" s="237"/>
      <c r="FL194" s="237"/>
      <c r="FM194" s="237"/>
      <c r="FN194" s="237"/>
      <c r="FO194" s="237"/>
      <c r="FP194" s="237"/>
      <c r="FQ194" s="237"/>
      <c r="FR194" s="237"/>
      <c r="FS194" s="237"/>
      <c r="FT194" s="237"/>
      <c r="FU194" s="237"/>
      <c r="FV194" s="237"/>
      <c r="FW194" s="237"/>
      <c r="FX194" s="237"/>
      <c r="FY194" s="237"/>
      <c r="FZ194" s="237"/>
      <c r="GA194" s="237"/>
      <c r="GB194" s="237"/>
      <c r="GC194" s="237"/>
      <c r="GD194" s="237"/>
      <c r="GE194" s="237"/>
      <c r="GF194" s="237"/>
      <c r="GG194" s="237"/>
      <c r="GH194" s="237"/>
      <c r="GI194" s="237"/>
      <c r="GJ194" s="237"/>
      <c r="GK194" s="237"/>
      <c r="GL194" s="237"/>
      <c r="GM194" s="237"/>
      <c r="GN194" s="237"/>
      <c r="GO194" s="237"/>
      <c r="GP194" s="237"/>
      <c r="GQ194" s="237"/>
      <c r="GR194" s="237"/>
      <c r="GS194" s="237"/>
      <c r="GT194" s="237"/>
      <c r="GU194" s="237"/>
      <c r="GV194" s="237"/>
      <c r="GW194" s="237"/>
      <c r="GX194" s="237"/>
      <c r="GY194" s="237"/>
      <c r="GZ194" s="237"/>
    </row>
    <row r="195" spans="7:208" s="5" customFormat="1" ht="15">
      <c r="G195" s="532" t="s">
        <v>625</v>
      </c>
      <c r="H195" s="492"/>
      <c r="I195" s="492"/>
      <c r="J195" s="492"/>
      <c r="K195" s="590"/>
      <c r="L195" s="600">
        <v>0</v>
      </c>
      <c r="M195" s="600">
        <v>0</v>
      </c>
      <c r="N195" s="600">
        <v>0</v>
      </c>
      <c r="O195" s="600">
        <v>0</v>
      </c>
      <c r="P195" s="600">
        <v>0</v>
      </c>
      <c r="Q195" s="600">
        <v>0</v>
      </c>
      <c r="R195" s="600">
        <v>0</v>
      </c>
      <c r="S195" s="600">
        <v>0</v>
      </c>
      <c r="T195" s="600">
        <v>0</v>
      </c>
      <c r="U195" s="600">
        <v>0</v>
      </c>
      <c r="V195" s="600">
        <v>117919985.7387879</v>
      </c>
      <c r="W195" s="600">
        <v>126006525.23485084</v>
      </c>
      <c r="X195" s="600">
        <v>143499999.99999997</v>
      </c>
      <c r="Y195" s="600">
        <v>143815620.06069642</v>
      </c>
      <c r="Z195" s="600">
        <v>148040211.79582807</v>
      </c>
      <c r="AA195" s="600">
        <v>157499726.32839686</v>
      </c>
      <c r="AB195" s="600">
        <v>165582116.15466428</v>
      </c>
      <c r="AC195" s="600">
        <v>170844274.33533537</v>
      </c>
      <c r="AD195" s="600">
        <v>176043753.30179131</v>
      </c>
      <c r="AE195" s="600">
        <v>181240889.19393408</v>
      </c>
      <c r="AF195" s="600">
        <v>186439643.9380042</v>
      </c>
      <c r="AG195" s="600">
        <v>189344719.97050443</v>
      </c>
      <c r="AH195" s="600">
        <v>243605922.85917145</v>
      </c>
      <c r="AI195" s="600">
        <v>320128515.1997667</v>
      </c>
      <c r="AJ195" s="600">
        <v>336668500.07842743</v>
      </c>
      <c r="AK195" s="600">
        <v>345405014.60089588</v>
      </c>
      <c r="AL195" s="1469">
        <v>345409262.12892878</v>
      </c>
      <c r="AM195" s="237"/>
      <c r="AN195" s="237"/>
      <c r="AO195" s="237"/>
      <c r="AP195" s="237"/>
      <c r="AQ195" s="237"/>
      <c r="AR195" s="237"/>
      <c r="AS195" s="237"/>
      <c r="AT195" s="237"/>
      <c r="AU195" s="237"/>
      <c r="AV195" s="237"/>
      <c r="AW195" s="237"/>
      <c r="AX195" s="237"/>
      <c r="AY195" s="237"/>
      <c r="AZ195" s="237"/>
      <c r="BA195" s="237"/>
      <c r="BB195" s="237"/>
      <c r="BC195" s="237"/>
      <c r="BD195" s="237"/>
      <c r="BE195" s="237"/>
      <c r="BF195" s="237"/>
      <c r="BG195" s="237"/>
      <c r="BH195" s="237"/>
      <c r="BI195" s="237"/>
      <c r="BJ195" s="237"/>
      <c r="BK195" s="237"/>
      <c r="BL195" s="237"/>
      <c r="BM195" s="237"/>
      <c r="BN195" s="237"/>
      <c r="BO195" s="237"/>
      <c r="BP195" s="237"/>
      <c r="BQ195" s="237"/>
      <c r="BR195" s="237"/>
      <c r="BS195" s="237"/>
      <c r="BT195" s="237"/>
      <c r="BU195" s="237"/>
      <c r="BV195" s="237"/>
      <c r="BW195" s="237"/>
      <c r="BX195" s="237"/>
      <c r="BY195" s="237"/>
      <c r="BZ195" s="237"/>
      <c r="CA195" s="237"/>
      <c r="CB195" s="237"/>
      <c r="CC195" s="237"/>
      <c r="CD195" s="237"/>
      <c r="CE195" s="237"/>
      <c r="CF195" s="237"/>
      <c r="CG195" s="237"/>
      <c r="CH195" s="237"/>
      <c r="CI195" s="237"/>
      <c r="CJ195" s="237"/>
      <c r="CK195" s="237"/>
      <c r="CL195" s="237"/>
      <c r="CM195" s="237"/>
      <c r="CN195" s="237"/>
      <c r="CO195" s="237"/>
      <c r="CP195" s="237"/>
      <c r="CQ195" s="237"/>
      <c r="CR195" s="237"/>
      <c r="CS195" s="237"/>
      <c r="CT195" s="237"/>
      <c r="CU195" s="237"/>
      <c r="CV195" s="237"/>
      <c r="CW195" s="237"/>
      <c r="CX195" s="237"/>
      <c r="CY195" s="237"/>
      <c r="CZ195" s="237"/>
      <c r="DA195" s="237"/>
      <c r="DB195" s="237"/>
      <c r="DC195" s="237"/>
      <c r="DD195" s="237"/>
      <c r="DE195" s="237"/>
      <c r="DF195" s="237"/>
      <c r="DG195" s="237"/>
      <c r="DH195" s="237"/>
      <c r="DI195" s="237"/>
      <c r="DJ195" s="237"/>
      <c r="DK195" s="237"/>
      <c r="DL195" s="237"/>
      <c r="DM195" s="237"/>
      <c r="DN195" s="237"/>
      <c r="DO195" s="237"/>
      <c r="DP195" s="237"/>
      <c r="DQ195" s="237"/>
      <c r="DR195" s="237"/>
      <c r="DS195" s="237"/>
      <c r="DT195" s="237"/>
      <c r="DU195" s="237"/>
      <c r="DV195" s="237"/>
      <c r="DW195" s="237"/>
      <c r="DX195" s="237"/>
      <c r="DY195" s="237"/>
      <c r="DZ195" s="237"/>
      <c r="EA195" s="237"/>
      <c r="EB195" s="237"/>
      <c r="EC195" s="237"/>
      <c r="ED195" s="237"/>
      <c r="EE195" s="237"/>
      <c r="EF195" s="237"/>
      <c r="EG195" s="237"/>
      <c r="EH195" s="237"/>
      <c r="EI195" s="237"/>
      <c r="EJ195" s="237"/>
      <c r="EK195" s="237"/>
      <c r="EL195" s="237"/>
      <c r="EM195" s="237"/>
      <c r="EN195" s="237"/>
      <c r="EO195" s="237"/>
      <c r="EP195" s="237"/>
      <c r="EQ195" s="237"/>
      <c r="ER195" s="237"/>
      <c r="ES195" s="237"/>
      <c r="ET195" s="237"/>
      <c r="EU195" s="237"/>
      <c r="EV195" s="237"/>
      <c r="EW195" s="237"/>
      <c r="EX195" s="237"/>
      <c r="EY195" s="237"/>
      <c r="EZ195" s="237"/>
      <c r="FA195" s="237"/>
      <c r="FB195" s="237"/>
      <c r="FC195" s="237"/>
      <c r="FD195" s="237"/>
      <c r="FE195" s="237"/>
      <c r="FF195" s="237"/>
      <c r="FG195" s="237"/>
      <c r="FH195" s="237"/>
      <c r="FI195" s="237"/>
      <c r="FJ195" s="237"/>
      <c r="FK195" s="237"/>
      <c r="FL195" s="237"/>
      <c r="FM195" s="237"/>
      <c r="FN195" s="237"/>
      <c r="FO195" s="237"/>
      <c r="FP195" s="237"/>
      <c r="FQ195" s="237"/>
      <c r="FR195" s="237"/>
      <c r="FS195" s="237"/>
      <c r="FT195" s="237"/>
      <c r="FU195" s="237"/>
      <c r="FV195" s="237"/>
      <c r="FW195" s="237"/>
      <c r="FX195" s="237"/>
      <c r="FY195" s="237"/>
      <c r="FZ195" s="237"/>
      <c r="GA195" s="237"/>
      <c r="GB195" s="237"/>
      <c r="GC195" s="237"/>
      <c r="GD195" s="237"/>
      <c r="GE195" s="237"/>
      <c r="GF195" s="237"/>
      <c r="GG195" s="237"/>
      <c r="GH195" s="237"/>
      <c r="GI195" s="237"/>
      <c r="GJ195" s="237"/>
      <c r="GK195" s="237"/>
      <c r="GL195" s="237"/>
      <c r="GM195" s="237"/>
      <c r="GN195" s="237"/>
      <c r="GO195" s="237"/>
      <c r="GP195" s="237"/>
      <c r="GQ195" s="237"/>
      <c r="GR195" s="237"/>
      <c r="GS195" s="237"/>
      <c r="GT195" s="237"/>
      <c r="GU195" s="237"/>
      <c r="GV195" s="237"/>
      <c r="GW195" s="237"/>
      <c r="GX195" s="237"/>
      <c r="GY195" s="237"/>
      <c r="GZ195" s="237"/>
    </row>
    <row r="196" spans="7:208" s="5" customFormat="1" ht="15">
      <c r="G196" s="532" t="s">
        <v>627</v>
      </c>
      <c r="H196" s="492"/>
      <c r="I196" s="492"/>
      <c r="J196" s="492"/>
      <c r="K196" s="590"/>
      <c r="L196" s="600">
        <v>0</v>
      </c>
      <c r="M196" s="600">
        <v>0</v>
      </c>
      <c r="N196" s="600">
        <v>0</v>
      </c>
      <c r="O196" s="600">
        <v>0</v>
      </c>
      <c r="P196" s="600">
        <v>0</v>
      </c>
      <c r="Q196" s="600">
        <v>0</v>
      </c>
      <c r="R196" s="600">
        <v>0</v>
      </c>
      <c r="S196" s="600">
        <v>0</v>
      </c>
      <c r="T196" s="600">
        <v>0</v>
      </c>
      <c r="U196" s="600">
        <v>0</v>
      </c>
      <c r="V196" s="600">
        <v>350326258.27416623</v>
      </c>
      <c r="W196" s="600">
        <v>253736949.53029838</v>
      </c>
      <c r="X196" s="600">
        <v>227824465.80429474</v>
      </c>
      <c r="Y196" s="600">
        <v>247332207.88138255</v>
      </c>
      <c r="Z196" s="600">
        <v>268566722.08734745</v>
      </c>
      <c r="AA196" s="600">
        <v>295443340.09261388</v>
      </c>
      <c r="AB196" s="600">
        <v>326671201.10925615</v>
      </c>
      <c r="AC196" s="600">
        <v>359004405.6718539</v>
      </c>
      <c r="AD196" s="600">
        <v>381980825.36944848</v>
      </c>
      <c r="AE196" s="600">
        <v>405652356.69016844</v>
      </c>
      <c r="AF196" s="600">
        <v>433626601.9082756</v>
      </c>
      <c r="AG196" s="600">
        <v>448173740.84761602</v>
      </c>
      <c r="AH196" s="600">
        <v>524555013.42178905</v>
      </c>
      <c r="AI196" s="600">
        <v>697140111.70367706</v>
      </c>
      <c r="AJ196" s="600">
        <v>808518900.12789905</v>
      </c>
      <c r="AK196" s="600">
        <v>827930612.88757467</v>
      </c>
      <c r="AL196" s="1469">
        <v>827940794.14823639</v>
      </c>
      <c r="AM196" s="237"/>
      <c r="AN196" s="237"/>
      <c r="AO196" s="237"/>
      <c r="AP196" s="237"/>
      <c r="AQ196" s="237"/>
      <c r="AR196" s="237"/>
      <c r="AS196" s="237"/>
      <c r="AT196" s="237"/>
      <c r="AU196" s="237"/>
      <c r="AV196" s="237"/>
      <c r="AW196" s="237"/>
      <c r="AX196" s="237"/>
      <c r="AY196" s="237"/>
      <c r="AZ196" s="237"/>
      <c r="BA196" s="237"/>
      <c r="BB196" s="237"/>
      <c r="BC196" s="237"/>
      <c r="BD196" s="237"/>
      <c r="BE196" s="237"/>
      <c r="BF196" s="237"/>
      <c r="BG196" s="237"/>
      <c r="BH196" s="237"/>
      <c r="BI196" s="237"/>
      <c r="BJ196" s="237"/>
      <c r="BK196" s="237"/>
      <c r="BL196" s="237"/>
      <c r="BM196" s="237"/>
      <c r="BN196" s="237"/>
      <c r="BO196" s="237"/>
      <c r="BP196" s="237"/>
      <c r="BQ196" s="237"/>
      <c r="BR196" s="237"/>
      <c r="BS196" s="237"/>
      <c r="BT196" s="237"/>
      <c r="BU196" s="237"/>
      <c r="BV196" s="237"/>
      <c r="BW196" s="237"/>
      <c r="BX196" s="237"/>
      <c r="BY196" s="237"/>
      <c r="BZ196" s="237"/>
      <c r="CA196" s="237"/>
      <c r="CB196" s="237"/>
      <c r="CC196" s="237"/>
      <c r="CD196" s="237"/>
      <c r="CE196" s="237"/>
      <c r="CF196" s="237"/>
      <c r="CG196" s="237"/>
      <c r="CH196" s="237"/>
      <c r="CI196" s="237"/>
      <c r="CJ196" s="237"/>
      <c r="CK196" s="237"/>
      <c r="CL196" s="237"/>
      <c r="CM196" s="237"/>
      <c r="CN196" s="237"/>
      <c r="CO196" s="237"/>
      <c r="CP196" s="237"/>
      <c r="CQ196" s="237"/>
      <c r="CR196" s="237"/>
      <c r="CS196" s="237"/>
      <c r="CT196" s="237"/>
      <c r="CU196" s="237"/>
      <c r="CV196" s="237"/>
      <c r="CW196" s="237"/>
      <c r="CX196" s="237"/>
      <c r="CY196" s="237"/>
      <c r="CZ196" s="237"/>
      <c r="DA196" s="237"/>
      <c r="DB196" s="237"/>
      <c r="DC196" s="237"/>
      <c r="DD196" s="237"/>
      <c r="DE196" s="237"/>
      <c r="DF196" s="237"/>
      <c r="DG196" s="237"/>
      <c r="DH196" s="237"/>
      <c r="DI196" s="237"/>
      <c r="DJ196" s="237"/>
      <c r="DK196" s="237"/>
      <c r="DL196" s="237"/>
      <c r="DM196" s="237"/>
      <c r="DN196" s="237"/>
      <c r="DO196" s="237"/>
      <c r="DP196" s="237"/>
      <c r="DQ196" s="237"/>
      <c r="DR196" s="237"/>
      <c r="DS196" s="237"/>
      <c r="DT196" s="237"/>
      <c r="DU196" s="237"/>
      <c r="DV196" s="237"/>
      <c r="DW196" s="237"/>
      <c r="DX196" s="237"/>
      <c r="DY196" s="237"/>
      <c r="DZ196" s="237"/>
      <c r="EA196" s="237"/>
      <c r="EB196" s="237"/>
      <c r="EC196" s="237"/>
      <c r="ED196" s="237"/>
      <c r="EE196" s="237"/>
      <c r="EF196" s="237"/>
      <c r="EG196" s="237"/>
      <c r="EH196" s="237"/>
      <c r="EI196" s="237"/>
      <c r="EJ196" s="237"/>
      <c r="EK196" s="237"/>
      <c r="EL196" s="237"/>
      <c r="EM196" s="237"/>
      <c r="EN196" s="237"/>
      <c r="EO196" s="237"/>
      <c r="EP196" s="237"/>
      <c r="EQ196" s="237"/>
      <c r="ER196" s="237"/>
      <c r="ES196" s="237"/>
      <c r="ET196" s="237"/>
      <c r="EU196" s="237"/>
      <c r="EV196" s="237"/>
      <c r="EW196" s="237"/>
      <c r="EX196" s="237"/>
      <c r="EY196" s="237"/>
      <c r="EZ196" s="237"/>
      <c r="FA196" s="237"/>
      <c r="FB196" s="237"/>
      <c r="FC196" s="237"/>
      <c r="FD196" s="237"/>
      <c r="FE196" s="237"/>
      <c r="FF196" s="237"/>
      <c r="FG196" s="237"/>
      <c r="FH196" s="237"/>
      <c r="FI196" s="237"/>
      <c r="FJ196" s="237"/>
      <c r="FK196" s="237"/>
      <c r="FL196" s="237"/>
      <c r="FM196" s="237"/>
      <c r="FN196" s="237"/>
      <c r="FO196" s="237"/>
      <c r="FP196" s="237"/>
      <c r="FQ196" s="237"/>
      <c r="FR196" s="237"/>
      <c r="FS196" s="237"/>
      <c r="FT196" s="237"/>
      <c r="FU196" s="237"/>
      <c r="FV196" s="237"/>
      <c r="FW196" s="237"/>
      <c r="FX196" s="237"/>
      <c r="FY196" s="237"/>
      <c r="FZ196" s="237"/>
      <c r="GA196" s="237"/>
      <c r="GB196" s="237"/>
      <c r="GC196" s="237"/>
      <c r="GD196" s="237"/>
      <c r="GE196" s="237"/>
      <c r="GF196" s="237"/>
      <c r="GG196" s="237"/>
      <c r="GH196" s="237"/>
      <c r="GI196" s="237"/>
      <c r="GJ196" s="237"/>
      <c r="GK196" s="237"/>
      <c r="GL196" s="237"/>
      <c r="GM196" s="237"/>
      <c r="GN196" s="237"/>
      <c r="GO196" s="237"/>
      <c r="GP196" s="237"/>
      <c r="GQ196" s="237"/>
      <c r="GR196" s="237"/>
      <c r="GS196" s="237"/>
      <c r="GT196" s="237"/>
      <c r="GU196" s="237"/>
      <c r="GV196" s="237"/>
      <c r="GW196" s="237"/>
      <c r="GX196" s="237"/>
      <c r="GY196" s="237"/>
      <c r="GZ196" s="237"/>
    </row>
    <row r="197" spans="7:208" s="5" customFormat="1" ht="15">
      <c r="G197" s="532" t="s">
        <v>553</v>
      </c>
      <c r="H197" s="492"/>
      <c r="I197" s="492"/>
      <c r="J197" s="492"/>
      <c r="K197" s="590"/>
      <c r="L197" s="600">
        <v>0</v>
      </c>
      <c r="M197" s="600">
        <v>0</v>
      </c>
      <c r="N197" s="600">
        <v>0</v>
      </c>
      <c r="O197" s="600">
        <v>0</v>
      </c>
      <c r="P197" s="600">
        <v>0</v>
      </c>
      <c r="Q197" s="600">
        <v>0</v>
      </c>
      <c r="R197" s="600">
        <v>0</v>
      </c>
      <c r="S197" s="600">
        <v>0</v>
      </c>
      <c r="T197" s="600">
        <v>0</v>
      </c>
      <c r="U197" s="600">
        <v>0</v>
      </c>
      <c r="V197" s="600">
        <v>81259466.344823048</v>
      </c>
      <c r="W197" s="600">
        <v>71750000.000000015</v>
      </c>
      <c r="X197" s="600">
        <v>71749999.999999985</v>
      </c>
      <c r="Y197" s="600">
        <v>71529704.737565219</v>
      </c>
      <c r="Z197" s="600">
        <v>71264459.854510933</v>
      </c>
      <c r="AA197" s="600">
        <v>71257578.624756575</v>
      </c>
      <c r="AB197" s="600">
        <v>71249578.477889657</v>
      </c>
      <c r="AC197" s="600">
        <v>71241738.969114855</v>
      </c>
      <c r="AD197" s="600">
        <v>71235365.315748885</v>
      </c>
      <c r="AE197" s="600">
        <v>71229878.746767342</v>
      </c>
      <c r="AF197" s="600">
        <v>71224516.825963631</v>
      </c>
      <c r="AG197" s="600">
        <v>71221408.429272324</v>
      </c>
      <c r="AH197" s="600">
        <v>96445376.690891787</v>
      </c>
      <c r="AI197" s="600">
        <v>128467543.51775071</v>
      </c>
      <c r="AJ197" s="600">
        <v>136080966.40419635</v>
      </c>
      <c r="AK197" s="600">
        <v>148849640.92591864</v>
      </c>
      <c r="AL197" s="1469">
        <v>155792047.38134447</v>
      </c>
      <c r="AM197" s="237"/>
      <c r="AN197" s="237"/>
      <c r="AO197" s="237"/>
      <c r="AP197" s="237"/>
      <c r="AQ197" s="237"/>
      <c r="AR197" s="237"/>
      <c r="AS197" s="237"/>
      <c r="AT197" s="237"/>
      <c r="AU197" s="237"/>
      <c r="AV197" s="237"/>
      <c r="AW197" s="237"/>
      <c r="AX197" s="237"/>
      <c r="AY197" s="237"/>
      <c r="AZ197" s="237"/>
      <c r="BA197" s="237"/>
      <c r="BB197" s="237"/>
      <c r="BC197" s="237"/>
      <c r="BD197" s="237"/>
      <c r="BE197" s="237"/>
      <c r="BF197" s="237"/>
      <c r="BG197" s="237"/>
      <c r="BH197" s="237"/>
      <c r="BI197" s="237"/>
      <c r="BJ197" s="237"/>
      <c r="BK197" s="237"/>
      <c r="BL197" s="237"/>
      <c r="BM197" s="237"/>
      <c r="BN197" s="237"/>
      <c r="BO197" s="237"/>
      <c r="BP197" s="237"/>
      <c r="BQ197" s="237"/>
      <c r="BR197" s="237"/>
      <c r="BS197" s="237"/>
      <c r="BT197" s="237"/>
      <c r="BU197" s="237"/>
      <c r="BV197" s="237"/>
      <c r="BW197" s="237"/>
      <c r="BX197" s="237"/>
      <c r="BY197" s="237"/>
      <c r="BZ197" s="237"/>
      <c r="CA197" s="237"/>
      <c r="CB197" s="237"/>
      <c r="CC197" s="237"/>
      <c r="CD197" s="237"/>
      <c r="CE197" s="237"/>
      <c r="CF197" s="237"/>
      <c r="CG197" s="237"/>
      <c r="CH197" s="237"/>
      <c r="CI197" s="237"/>
      <c r="CJ197" s="237"/>
      <c r="CK197" s="237"/>
      <c r="CL197" s="237"/>
      <c r="CM197" s="237"/>
      <c r="CN197" s="237"/>
      <c r="CO197" s="237"/>
      <c r="CP197" s="237"/>
      <c r="CQ197" s="237"/>
      <c r="CR197" s="237"/>
      <c r="CS197" s="237"/>
      <c r="CT197" s="237"/>
      <c r="CU197" s="237"/>
      <c r="CV197" s="237"/>
      <c r="CW197" s="237"/>
      <c r="CX197" s="237"/>
      <c r="CY197" s="237"/>
      <c r="CZ197" s="237"/>
      <c r="DA197" s="237"/>
      <c r="DB197" s="237"/>
      <c r="DC197" s="237"/>
      <c r="DD197" s="237"/>
      <c r="DE197" s="237"/>
      <c r="DF197" s="237"/>
      <c r="DG197" s="237"/>
      <c r="DH197" s="237"/>
      <c r="DI197" s="237"/>
      <c r="DJ197" s="237"/>
      <c r="DK197" s="237"/>
      <c r="DL197" s="237"/>
      <c r="DM197" s="237"/>
      <c r="DN197" s="237"/>
      <c r="DO197" s="237"/>
      <c r="DP197" s="237"/>
      <c r="DQ197" s="237"/>
      <c r="DR197" s="237"/>
      <c r="DS197" s="237"/>
      <c r="DT197" s="237"/>
      <c r="DU197" s="237"/>
      <c r="DV197" s="237"/>
      <c r="DW197" s="237"/>
      <c r="DX197" s="237"/>
      <c r="DY197" s="237"/>
      <c r="DZ197" s="237"/>
      <c r="EA197" s="237"/>
      <c r="EB197" s="237"/>
      <c r="EC197" s="237"/>
      <c r="ED197" s="237"/>
      <c r="EE197" s="237"/>
      <c r="EF197" s="237"/>
      <c r="EG197" s="237"/>
      <c r="EH197" s="237"/>
      <c r="EI197" s="237"/>
      <c r="EJ197" s="237"/>
      <c r="EK197" s="237"/>
      <c r="EL197" s="237"/>
      <c r="EM197" s="237"/>
      <c r="EN197" s="237"/>
      <c r="EO197" s="237"/>
      <c r="EP197" s="237"/>
      <c r="EQ197" s="237"/>
      <c r="ER197" s="237"/>
      <c r="ES197" s="237"/>
      <c r="ET197" s="237"/>
      <c r="EU197" s="237"/>
      <c r="EV197" s="237"/>
      <c r="EW197" s="237"/>
      <c r="EX197" s="237"/>
      <c r="EY197" s="237"/>
      <c r="EZ197" s="237"/>
      <c r="FA197" s="237"/>
      <c r="FB197" s="237"/>
      <c r="FC197" s="237"/>
      <c r="FD197" s="237"/>
      <c r="FE197" s="237"/>
      <c r="FF197" s="237"/>
      <c r="FG197" s="237"/>
      <c r="FH197" s="237"/>
      <c r="FI197" s="237"/>
      <c r="FJ197" s="237"/>
      <c r="FK197" s="237"/>
      <c r="FL197" s="237"/>
      <c r="FM197" s="237"/>
      <c r="FN197" s="237"/>
      <c r="FO197" s="237"/>
      <c r="FP197" s="237"/>
      <c r="FQ197" s="237"/>
      <c r="FR197" s="237"/>
      <c r="FS197" s="237"/>
      <c r="FT197" s="237"/>
      <c r="FU197" s="237"/>
      <c r="FV197" s="237"/>
      <c r="FW197" s="237"/>
      <c r="FX197" s="237"/>
      <c r="FY197" s="237"/>
      <c r="FZ197" s="237"/>
      <c r="GA197" s="237"/>
      <c r="GB197" s="237"/>
      <c r="GC197" s="237"/>
      <c r="GD197" s="237"/>
      <c r="GE197" s="237"/>
      <c r="GF197" s="237"/>
      <c r="GG197" s="237"/>
      <c r="GH197" s="237"/>
      <c r="GI197" s="237"/>
      <c r="GJ197" s="237"/>
      <c r="GK197" s="237"/>
      <c r="GL197" s="237"/>
      <c r="GM197" s="237"/>
      <c r="GN197" s="237"/>
      <c r="GO197" s="237"/>
      <c r="GP197" s="237"/>
      <c r="GQ197" s="237"/>
      <c r="GR197" s="237"/>
      <c r="GS197" s="237"/>
      <c r="GT197" s="237"/>
      <c r="GU197" s="237"/>
      <c r="GV197" s="237"/>
      <c r="GW197" s="237"/>
      <c r="GX197" s="237"/>
      <c r="GY197" s="237"/>
      <c r="GZ197" s="237"/>
    </row>
    <row r="198" spans="7:208" s="5" customFormat="1">
      <c r="G198" s="506" t="s">
        <v>37</v>
      </c>
      <c r="H198" s="492"/>
      <c r="I198" s="492"/>
      <c r="J198" s="492"/>
      <c r="K198" s="590"/>
      <c r="L198" s="800">
        <v>0</v>
      </c>
      <c r="M198" s="800">
        <v>0</v>
      </c>
      <c r="N198" s="800">
        <v>0</v>
      </c>
      <c r="O198" s="800">
        <v>0</v>
      </c>
      <c r="P198" s="800">
        <v>0</v>
      </c>
      <c r="Q198" s="800">
        <v>0</v>
      </c>
      <c r="R198" s="800">
        <v>0</v>
      </c>
      <c r="S198" s="800">
        <v>0</v>
      </c>
      <c r="T198" s="800">
        <v>0</v>
      </c>
      <c r="U198" s="800">
        <v>0</v>
      </c>
      <c r="V198" s="800">
        <v>1147286930.2860126</v>
      </c>
      <c r="W198" s="800">
        <v>998526300.24062443</v>
      </c>
      <c r="X198" s="800">
        <v>992719698.3212465</v>
      </c>
      <c r="Y198" s="800">
        <v>1015654449.91486</v>
      </c>
      <c r="Z198" s="800">
        <v>1048409806.450657</v>
      </c>
      <c r="AA198" s="800">
        <v>1092374802.5676694</v>
      </c>
      <c r="AB198" s="800">
        <v>1149200198.1485515</v>
      </c>
      <c r="AC198" s="800">
        <v>1215928438.067951</v>
      </c>
      <c r="AD198" s="800">
        <v>1280810666.0518601</v>
      </c>
      <c r="AE198" s="800">
        <v>1349195128.0437014</v>
      </c>
      <c r="AF198" s="800">
        <v>1423497553.2783632</v>
      </c>
      <c r="AG198" s="800">
        <v>1474752214.2487464</v>
      </c>
      <c r="AH198" s="800">
        <v>1781238304.6991615</v>
      </c>
      <c r="AI198" s="800">
        <v>2335158934.0560675</v>
      </c>
      <c r="AJ198" s="800">
        <v>2674598718.5526152</v>
      </c>
      <c r="AK198" s="800">
        <v>2822536020.1473608</v>
      </c>
      <c r="AL198" s="573">
        <v>2829505639.5069923</v>
      </c>
      <c r="AM198" s="237"/>
      <c r="AN198" s="237"/>
      <c r="AO198" s="237"/>
      <c r="AP198" s="237"/>
      <c r="AQ198" s="237"/>
      <c r="AR198" s="237"/>
      <c r="AS198" s="237"/>
      <c r="AT198" s="237"/>
      <c r="AU198" s="237"/>
      <c r="AV198" s="237"/>
      <c r="AW198" s="237"/>
      <c r="AX198" s="237"/>
      <c r="AY198" s="237"/>
      <c r="AZ198" s="237"/>
      <c r="BA198" s="237"/>
      <c r="BB198" s="237"/>
      <c r="BC198" s="237"/>
      <c r="BD198" s="237"/>
      <c r="BE198" s="237"/>
      <c r="BF198" s="237"/>
      <c r="BG198" s="237"/>
      <c r="BH198" s="237"/>
      <c r="BI198" s="237"/>
      <c r="BJ198" s="237"/>
      <c r="BK198" s="237"/>
      <c r="BL198" s="237"/>
      <c r="BM198" s="237"/>
      <c r="BN198" s="237"/>
      <c r="BO198" s="237"/>
      <c r="BP198" s="237"/>
      <c r="BQ198" s="237"/>
      <c r="BR198" s="237"/>
      <c r="BS198" s="237"/>
      <c r="BT198" s="237"/>
      <c r="BU198" s="237"/>
      <c r="BV198" s="237"/>
      <c r="BW198" s="237"/>
      <c r="BX198" s="237"/>
      <c r="BY198" s="237"/>
      <c r="BZ198" s="237"/>
      <c r="CA198" s="237"/>
      <c r="CB198" s="237"/>
      <c r="CC198" s="237"/>
      <c r="CD198" s="237"/>
      <c r="CE198" s="237"/>
      <c r="CF198" s="237"/>
      <c r="CG198" s="237"/>
      <c r="CH198" s="237"/>
      <c r="CI198" s="237"/>
      <c r="CJ198" s="237"/>
      <c r="CK198" s="237"/>
      <c r="CL198" s="237"/>
      <c r="CM198" s="237"/>
      <c r="CN198" s="237"/>
      <c r="CO198" s="237"/>
      <c r="CP198" s="237"/>
      <c r="CQ198" s="237"/>
      <c r="CR198" s="237"/>
      <c r="CS198" s="237"/>
      <c r="CT198" s="237"/>
      <c r="CU198" s="237"/>
      <c r="CV198" s="237"/>
      <c r="CW198" s="237"/>
      <c r="CX198" s="237"/>
      <c r="CY198" s="237"/>
      <c r="CZ198" s="237"/>
      <c r="DA198" s="237"/>
      <c r="DB198" s="237"/>
      <c r="DC198" s="237"/>
      <c r="DD198" s="237"/>
      <c r="DE198" s="237"/>
      <c r="DF198" s="237"/>
      <c r="DG198" s="237"/>
      <c r="DH198" s="237"/>
      <c r="DI198" s="237"/>
      <c r="DJ198" s="237"/>
      <c r="DK198" s="237"/>
      <c r="DL198" s="237"/>
      <c r="DM198" s="237"/>
      <c r="DN198" s="237"/>
      <c r="DO198" s="237"/>
      <c r="DP198" s="237"/>
      <c r="DQ198" s="237"/>
      <c r="DR198" s="237"/>
      <c r="DS198" s="237"/>
      <c r="DT198" s="237"/>
      <c r="DU198" s="237"/>
      <c r="DV198" s="237"/>
      <c r="DW198" s="237"/>
      <c r="DX198" s="237"/>
      <c r="DY198" s="237"/>
      <c r="DZ198" s="237"/>
      <c r="EA198" s="237"/>
      <c r="EB198" s="237"/>
      <c r="EC198" s="237"/>
      <c r="ED198" s="237"/>
      <c r="EE198" s="237"/>
      <c r="EF198" s="237"/>
      <c r="EG198" s="237"/>
      <c r="EH198" s="237"/>
      <c r="EI198" s="237"/>
      <c r="EJ198" s="237"/>
      <c r="EK198" s="237"/>
      <c r="EL198" s="237"/>
      <c r="EM198" s="237"/>
      <c r="EN198" s="237"/>
      <c r="EO198" s="237"/>
      <c r="EP198" s="237"/>
      <c r="EQ198" s="237"/>
      <c r="ER198" s="237"/>
      <c r="ES198" s="237"/>
      <c r="ET198" s="237"/>
      <c r="EU198" s="237"/>
      <c r="EV198" s="237"/>
      <c r="EW198" s="237"/>
      <c r="EX198" s="237"/>
      <c r="EY198" s="237"/>
      <c r="EZ198" s="237"/>
      <c r="FA198" s="237"/>
      <c r="FB198" s="237"/>
      <c r="FC198" s="237"/>
      <c r="FD198" s="237"/>
      <c r="FE198" s="237"/>
      <c r="FF198" s="237"/>
      <c r="FG198" s="237"/>
      <c r="FH198" s="237"/>
      <c r="FI198" s="237"/>
      <c r="FJ198" s="237"/>
      <c r="FK198" s="237"/>
      <c r="FL198" s="237"/>
      <c r="FM198" s="237"/>
      <c r="FN198" s="237"/>
      <c r="FO198" s="237"/>
      <c r="FP198" s="237"/>
      <c r="FQ198" s="237"/>
      <c r="FR198" s="237"/>
      <c r="FS198" s="237"/>
      <c r="FT198" s="237"/>
      <c r="FU198" s="237"/>
      <c r="FV198" s="237"/>
      <c r="FW198" s="237"/>
      <c r="FX198" s="237"/>
      <c r="FY198" s="237"/>
      <c r="FZ198" s="237"/>
      <c r="GA198" s="237"/>
      <c r="GB198" s="237"/>
      <c r="GC198" s="237"/>
      <c r="GD198" s="237"/>
      <c r="GE198" s="237"/>
      <c r="GF198" s="237"/>
      <c r="GG198" s="237"/>
      <c r="GH198" s="237"/>
      <c r="GI198" s="237"/>
      <c r="GJ198" s="237"/>
      <c r="GK198" s="237"/>
      <c r="GL198" s="237"/>
      <c r="GM198" s="237"/>
      <c r="GN198" s="237"/>
      <c r="GO198" s="237"/>
      <c r="GP198" s="237"/>
      <c r="GQ198" s="237"/>
      <c r="GR198" s="237"/>
      <c r="GS198" s="237"/>
      <c r="GT198" s="237"/>
      <c r="GU198" s="237"/>
      <c r="GV198" s="237"/>
      <c r="GW198" s="237"/>
      <c r="GX198" s="237"/>
      <c r="GY198" s="237"/>
      <c r="GZ198" s="237"/>
    </row>
    <row r="199" spans="7:208" s="5" customFormat="1">
      <c r="G199" s="506"/>
      <c r="H199" s="800"/>
      <c r="I199" s="800"/>
      <c r="J199" s="800"/>
      <c r="K199" s="573"/>
      <c r="L199" s="800"/>
      <c r="M199" s="800"/>
      <c r="N199" s="800"/>
      <c r="O199" s="800"/>
      <c r="P199" s="800"/>
      <c r="Q199" s="800"/>
      <c r="R199" s="800"/>
      <c r="S199" s="800"/>
      <c r="T199" s="800"/>
      <c r="U199" s="800"/>
      <c r="V199" s="800"/>
      <c r="W199" s="800"/>
      <c r="X199" s="800"/>
      <c r="Y199" s="800"/>
      <c r="Z199" s="800"/>
      <c r="AA199" s="800"/>
      <c r="AB199" s="800"/>
      <c r="AC199" s="800"/>
      <c r="AD199" s="800"/>
      <c r="AE199" s="800"/>
      <c r="AF199" s="800"/>
      <c r="AG199" s="800"/>
      <c r="AH199" s="800"/>
      <c r="AI199" s="800"/>
      <c r="AJ199" s="800"/>
      <c r="AK199" s="800"/>
      <c r="AL199" s="573"/>
    </row>
    <row r="200" spans="7:208" s="5" customFormat="1">
      <c r="G200" s="506" t="s">
        <v>1020</v>
      </c>
      <c r="H200" s="526"/>
      <c r="I200" s="526"/>
      <c r="J200" s="526"/>
      <c r="K200" s="527"/>
      <c r="L200" s="600">
        <v>0</v>
      </c>
      <c r="M200" s="600">
        <v>0</v>
      </c>
      <c r="N200" s="600">
        <v>0</v>
      </c>
      <c r="O200" s="600">
        <v>0</v>
      </c>
      <c r="P200" s="600">
        <v>0</v>
      </c>
      <c r="Q200" s="600">
        <v>0</v>
      </c>
      <c r="R200" s="600">
        <v>0</v>
      </c>
      <c r="S200" s="600">
        <v>0</v>
      </c>
      <c r="T200" s="600">
        <v>0</v>
      </c>
      <c r="U200" s="600">
        <v>0</v>
      </c>
      <c r="V200" s="600">
        <v>290259426.09398735</v>
      </c>
      <c r="W200" s="600">
        <v>286771700.73868883</v>
      </c>
      <c r="X200" s="600">
        <v>304910766.79860234</v>
      </c>
      <c r="Y200" s="600">
        <v>305177258.37026781</v>
      </c>
      <c r="Z200" s="600">
        <v>313156214.70332563</v>
      </c>
      <c r="AA200" s="600">
        <v>318727876.60072267</v>
      </c>
      <c r="AB200" s="600">
        <v>324600577.22156918</v>
      </c>
      <c r="AC200" s="600">
        <v>331924251.81829411</v>
      </c>
      <c r="AD200" s="600">
        <v>330889194.86915553</v>
      </c>
      <c r="AE200" s="600">
        <v>329419946.18766034</v>
      </c>
      <c r="AF200" s="600">
        <v>327857870.85487503</v>
      </c>
      <c r="AG200" s="600">
        <v>340530429.76165408</v>
      </c>
      <c r="AH200" s="600">
        <v>423407758.11874849</v>
      </c>
      <c r="AI200" s="600">
        <v>546361949.10803676</v>
      </c>
      <c r="AJ200" s="600">
        <v>611142750.61267853</v>
      </c>
      <c r="AK200" s="600">
        <v>625373117.90433788</v>
      </c>
      <c r="AL200" s="1469">
        <v>623011580.54132664</v>
      </c>
    </row>
    <row r="201" spans="7:208" s="5" customFormat="1">
      <c r="G201" s="506"/>
      <c r="H201" s="492"/>
      <c r="I201" s="492"/>
      <c r="J201" s="492"/>
      <c r="K201" s="590"/>
      <c r="L201" s="800"/>
      <c r="M201" s="800"/>
      <c r="N201" s="800"/>
      <c r="O201" s="800"/>
      <c r="P201" s="800"/>
      <c r="Q201" s="800"/>
      <c r="R201" s="800"/>
      <c r="S201" s="800"/>
      <c r="T201" s="800"/>
      <c r="U201" s="800"/>
      <c r="V201" s="800"/>
      <c r="W201" s="800"/>
      <c r="X201" s="800"/>
      <c r="Y201" s="800"/>
      <c r="Z201" s="800"/>
      <c r="AA201" s="800"/>
      <c r="AB201" s="800"/>
      <c r="AC201" s="800"/>
      <c r="AD201" s="800"/>
      <c r="AE201" s="800"/>
      <c r="AF201" s="800"/>
      <c r="AG201" s="800"/>
      <c r="AH201" s="800"/>
      <c r="AI201" s="800"/>
      <c r="AJ201" s="800"/>
      <c r="AK201" s="800"/>
      <c r="AL201" s="573"/>
    </row>
    <row r="202" spans="7:208" s="5" customFormat="1">
      <c r="G202" s="506" t="s">
        <v>636</v>
      </c>
      <c r="H202" s="492"/>
      <c r="I202" s="492"/>
      <c r="J202" s="492"/>
      <c r="K202" s="590"/>
      <c r="L202" s="800"/>
      <c r="M202" s="800"/>
      <c r="N202" s="800"/>
      <c r="O202" s="800"/>
      <c r="P202" s="800"/>
      <c r="Q202" s="800"/>
      <c r="R202" s="800"/>
      <c r="S202" s="800"/>
      <c r="T202" s="800"/>
      <c r="U202" s="800"/>
      <c r="V202" s="800"/>
      <c r="W202" s="800"/>
      <c r="X202" s="800"/>
      <c r="Y202" s="800"/>
      <c r="Z202" s="800"/>
      <c r="AA202" s="800"/>
      <c r="AB202" s="800"/>
      <c r="AC202" s="800"/>
      <c r="AD202" s="800"/>
      <c r="AE202" s="800"/>
      <c r="AF202" s="800"/>
      <c r="AG202" s="800"/>
      <c r="AH202" s="800"/>
      <c r="AI202" s="800"/>
      <c r="AJ202" s="800"/>
      <c r="AK202" s="800"/>
      <c r="AL202" s="573"/>
    </row>
    <row r="203" spans="7:208" s="5" customFormat="1" ht="15">
      <c r="G203" s="532" t="s">
        <v>639</v>
      </c>
      <c r="H203" s="492"/>
      <c r="I203" s="492"/>
      <c r="J203" s="492"/>
      <c r="K203" s="590"/>
      <c r="L203" s="600">
        <v>0</v>
      </c>
      <c r="M203" s="600">
        <v>0</v>
      </c>
      <c r="N203" s="600">
        <v>0</v>
      </c>
      <c r="O203" s="600">
        <v>0</v>
      </c>
      <c r="P203" s="600">
        <v>0</v>
      </c>
      <c r="Q203" s="600">
        <v>0</v>
      </c>
      <c r="R203" s="600">
        <v>0</v>
      </c>
      <c r="S203" s="600">
        <v>0</v>
      </c>
      <c r="T203" s="600">
        <v>0</v>
      </c>
      <c r="U203" s="600">
        <v>0</v>
      </c>
      <c r="V203" s="600">
        <v>0</v>
      </c>
      <c r="W203" s="600">
        <v>0</v>
      </c>
      <c r="X203" s="600">
        <v>0</v>
      </c>
      <c r="Y203" s="600">
        <v>0</v>
      </c>
      <c r="Z203" s="600">
        <v>0</v>
      </c>
      <c r="AA203" s="600">
        <v>0</v>
      </c>
      <c r="AB203" s="600">
        <v>0</v>
      </c>
      <c r="AC203" s="600">
        <v>0</v>
      </c>
      <c r="AD203" s="600">
        <v>0</v>
      </c>
      <c r="AE203" s="600">
        <v>0</v>
      </c>
      <c r="AF203" s="600">
        <v>0</v>
      </c>
      <c r="AG203" s="600">
        <v>0</v>
      </c>
      <c r="AH203" s="600">
        <v>0</v>
      </c>
      <c r="AI203" s="600">
        <v>0</v>
      </c>
      <c r="AJ203" s="600">
        <v>0</v>
      </c>
      <c r="AK203" s="600">
        <v>0</v>
      </c>
      <c r="AL203" s="1469">
        <v>0</v>
      </c>
    </row>
    <row r="204" spans="7:208" s="5" customFormat="1" ht="15">
      <c r="G204" s="532" t="s">
        <v>655</v>
      </c>
      <c r="H204" s="492"/>
      <c r="I204" s="492"/>
      <c r="J204" s="492"/>
      <c r="K204" s="590"/>
      <c r="L204" s="600">
        <v>0</v>
      </c>
      <c r="M204" s="600">
        <v>0</v>
      </c>
      <c r="N204" s="600">
        <v>0</v>
      </c>
      <c r="O204" s="600">
        <v>0</v>
      </c>
      <c r="P204" s="600">
        <v>0</v>
      </c>
      <c r="Q204" s="600">
        <v>0</v>
      </c>
      <c r="R204" s="600">
        <v>0</v>
      </c>
      <c r="S204" s="600">
        <v>0</v>
      </c>
      <c r="T204" s="600">
        <v>0</v>
      </c>
      <c r="U204" s="600">
        <v>0</v>
      </c>
      <c r="V204" s="600">
        <v>0</v>
      </c>
      <c r="W204" s="600">
        <v>0</v>
      </c>
      <c r="X204" s="600">
        <v>0</v>
      </c>
      <c r="Y204" s="600">
        <v>0</v>
      </c>
      <c r="Z204" s="600">
        <v>0</v>
      </c>
      <c r="AA204" s="600">
        <v>0</v>
      </c>
      <c r="AB204" s="600">
        <v>0</v>
      </c>
      <c r="AC204" s="600">
        <v>0</v>
      </c>
      <c r="AD204" s="600">
        <v>0</v>
      </c>
      <c r="AE204" s="600">
        <v>0</v>
      </c>
      <c r="AF204" s="600">
        <v>0</v>
      </c>
      <c r="AG204" s="600">
        <v>0</v>
      </c>
      <c r="AH204" s="600">
        <v>0</v>
      </c>
      <c r="AI204" s="600">
        <v>0</v>
      </c>
      <c r="AJ204" s="600">
        <v>0</v>
      </c>
      <c r="AK204" s="600">
        <v>0</v>
      </c>
      <c r="AL204" s="1469">
        <v>0</v>
      </c>
    </row>
    <row r="205" spans="7:208" s="5" customFormat="1" ht="15">
      <c r="G205" s="532" t="s">
        <v>656</v>
      </c>
      <c r="H205" s="492"/>
      <c r="I205" s="492"/>
      <c r="J205" s="492"/>
      <c r="K205" s="590"/>
      <c r="L205" s="600">
        <v>0</v>
      </c>
      <c r="M205" s="600">
        <v>0</v>
      </c>
      <c r="N205" s="600">
        <v>0</v>
      </c>
      <c r="O205" s="600">
        <v>0</v>
      </c>
      <c r="P205" s="600">
        <v>0</v>
      </c>
      <c r="Q205" s="600">
        <v>0</v>
      </c>
      <c r="R205" s="600">
        <v>0</v>
      </c>
      <c r="S205" s="600">
        <v>0</v>
      </c>
      <c r="T205" s="600">
        <v>0</v>
      </c>
      <c r="U205" s="600">
        <v>0</v>
      </c>
      <c r="V205" s="600">
        <v>0</v>
      </c>
      <c r="W205" s="600">
        <v>0</v>
      </c>
      <c r="X205" s="600">
        <v>0</v>
      </c>
      <c r="Y205" s="600">
        <v>0</v>
      </c>
      <c r="Z205" s="600">
        <v>0</v>
      </c>
      <c r="AA205" s="600">
        <v>0</v>
      </c>
      <c r="AB205" s="600">
        <v>0</v>
      </c>
      <c r="AC205" s="600">
        <v>0</v>
      </c>
      <c r="AD205" s="600">
        <v>0</v>
      </c>
      <c r="AE205" s="600">
        <v>0</v>
      </c>
      <c r="AF205" s="600">
        <v>0</v>
      </c>
      <c r="AG205" s="600">
        <v>0</v>
      </c>
      <c r="AH205" s="600">
        <v>0</v>
      </c>
      <c r="AI205" s="600">
        <v>0</v>
      </c>
      <c r="AJ205" s="600">
        <v>0</v>
      </c>
      <c r="AK205" s="600">
        <v>0</v>
      </c>
      <c r="AL205" s="1469">
        <v>0</v>
      </c>
    </row>
    <row r="206" spans="7:208" s="5" customFormat="1" ht="15">
      <c r="G206" s="532" t="s">
        <v>658</v>
      </c>
      <c r="H206" s="492"/>
      <c r="I206" s="492"/>
      <c r="J206" s="492"/>
      <c r="K206" s="590"/>
      <c r="L206" s="600">
        <v>0</v>
      </c>
      <c r="M206" s="600">
        <v>0</v>
      </c>
      <c r="N206" s="600">
        <v>0</v>
      </c>
      <c r="O206" s="600">
        <v>0</v>
      </c>
      <c r="P206" s="600">
        <v>0</v>
      </c>
      <c r="Q206" s="600">
        <v>0</v>
      </c>
      <c r="R206" s="600">
        <v>0</v>
      </c>
      <c r="S206" s="600">
        <v>0</v>
      </c>
      <c r="T206" s="600">
        <v>0</v>
      </c>
      <c r="U206" s="600">
        <v>0</v>
      </c>
      <c r="V206" s="600">
        <v>0</v>
      </c>
      <c r="W206" s="600">
        <v>0</v>
      </c>
      <c r="X206" s="600">
        <v>0</v>
      </c>
      <c r="Y206" s="600">
        <v>0</v>
      </c>
      <c r="Z206" s="600">
        <v>0</v>
      </c>
      <c r="AA206" s="600">
        <v>0</v>
      </c>
      <c r="AB206" s="600">
        <v>0</v>
      </c>
      <c r="AC206" s="600">
        <v>0</v>
      </c>
      <c r="AD206" s="600">
        <v>0</v>
      </c>
      <c r="AE206" s="600">
        <v>0</v>
      </c>
      <c r="AF206" s="600">
        <v>0</v>
      </c>
      <c r="AG206" s="600">
        <v>0</v>
      </c>
      <c r="AH206" s="600">
        <v>0</v>
      </c>
      <c r="AI206" s="600">
        <v>0</v>
      </c>
      <c r="AJ206" s="600">
        <v>0</v>
      </c>
      <c r="AK206" s="600">
        <v>0</v>
      </c>
      <c r="AL206" s="1469">
        <v>0</v>
      </c>
    </row>
    <row r="207" spans="7:208" s="5" customFormat="1" ht="15">
      <c r="G207" s="532" t="s">
        <v>637</v>
      </c>
      <c r="H207" s="492"/>
      <c r="I207" s="492"/>
      <c r="J207" s="492"/>
      <c r="K207" s="590"/>
      <c r="L207" s="600">
        <v>0</v>
      </c>
      <c r="M207" s="600">
        <v>0</v>
      </c>
      <c r="N207" s="600">
        <v>0</v>
      </c>
      <c r="O207" s="600">
        <v>0</v>
      </c>
      <c r="P207" s="600">
        <v>0</v>
      </c>
      <c r="Q207" s="600">
        <v>0</v>
      </c>
      <c r="R207" s="600">
        <v>0</v>
      </c>
      <c r="S207" s="600">
        <v>0</v>
      </c>
      <c r="T207" s="600">
        <v>0</v>
      </c>
      <c r="U207" s="600">
        <v>0</v>
      </c>
      <c r="V207" s="600">
        <v>0</v>
      </c>
      <c r="W207" s="600">
        <v>0</v>
      </c>
      <c r="X207" s="600">
        <v>0</v>
      </c>
      <c r="Y207" s="600">
        <v>0</v>
      </c>
      <c r="Z207" s="600">
        <v>0</v>
      </c>
      <c r="AA207" s="600">
        <v>0</v>
      </c>
      <c r="AB207" s="600">
        <v>0</v>
      </c>
      <c r="AC207" s="600">
        <v>0</v>
      </c>
      <c r="AD207" s="600">
        <v>0</v>
      </c>
      <c r="AE207" s="600">
        <v>0</v>
      </c>
      <c r="AF207" s="600">
        <v>0</v>
      </c>
      <c r="AG207" s="600">
        <v>0</v>
      </c>
      <c r="AH207" s="600">
        <v>0</v>
      </c>
      <c r="AI207" s="600">
        <v>0</v>
      </c>
      <c r="AJ207" s="600">
        <v>0</v>
      </c>
      <c r="AK207" s="600">
        <v>0</v>
      </c>
      <c r="AL207" s="1469">
        <v>0</v>
      </c>
    </row>
    <row r="208" spans="7:208" s="5" customFormat="1" ht="15">
      <c r="G208" s="532" t="s">
        <v>637</v>
      </c>
      <c r="H208" s="492"/>
      <c r="I208" s="492"/>
      <c r="J208" s="492"/>
      <c r="K208" s="590"/>
      <c r="L208" s="600">
        <v>0</v>
      </c>
      <c r="M208" s="600">
        <v>0</v>
      </c>
      <c r="N208" s="600">
        <v>0</v>
      </c>
      <c r="O208" s="600">
        <v>0</v>
      </c>
      <c r="P208" s="600">
        <v>0</v>
      </c>
      <c r="Q208" s="600">
        <v>0</v>
      </c>
      <c r="R208" s="600">
        <v>0</v>
      </c>
      <c r="S208" s="600">
        <v>0</v>
      </c>
      <c r="T208" s="600">
        <v>0</v>
      </c>
      <c r="U208" s="600">
        <v>0</v>
      </c>
      <c r="V208" s="600">
        <v>0</v>
      </c>
      <c r="W208" s="600">
        <v>0</v>
      </c>
      <c r="X208" s="600">
        <v>0</v>
      </c>
      <c r="Y208" s="600">
        <v>0</v>
      </c>
      <c r="Z208" s="600">
        <v>0</v>
      </c>
      <c r="AA208" s="600">
        <v>0</v>
      </c>
      <c r="AB208" s="600">
        <v>0</v>
      </c>
      <c r="AC208" s="600">
        <v>0</v>
      </c>
      <c r="AD208" s="600">
        <v>0</v>
      </c>
      <c r="AE208" s="600">
        <v>0</v>
      </c>
      <c r="AF208" s="600">
        <v>0</v>
      </c>
      <c r="AG208" s="600">
        <v>0</v>
      </c>
      <c r="AH208" s="600">
        <v>0</v>
      </c>
      <c r="AI208" s="600">
        <v>0</v>
      </c>
      <c r="AJ208" s="600">
        <v>0</v>
      </c>
      <c r="AK208" s="600">
        <v>0</v>
      </c>
      <c r="AL208" s="1469">
        <v>0</v>
      </c>
    </row>
    <row r="209" spans="7:38" s="5" customFormat="1" ht="15">
      <c r="G209" s="532" t="s">
        <v>637</v>
      </c>
      <c r="H209" s="492"/>
      <c r="I209" s="492"/>
      <c r="J209" s="492"/>
      <c r="K209" s="590"/>
      <c r="L209" s="1457">
        <v>0</v>
      </c>
      <c r="M209" s="1457">
        <v>0</v>
      </c>
      <c r="N209" s="1457">
        <v>0</v>
      </c>
      <c r="O209" s="1457">
        <v>0</v>
      </c>
      <c r="P209" s="1457">
        <v>0</v>
      </c>
      <c r="Q209" s="1457">
        <v>0</v>
      </c>
      <c r="R209" s="1457">
        <v>0</v>
      </c>
      <c r="S209" s="1457">
        <v>0</v>
      </c>
      <c r="T209" s="1457">
        <v>0</v>
      </c>
      <c r="U209" s="1457">
        <v>0</v>
      </c>
      <c r="V209" s="1457">
        <v>0</v>
      </c>
      <c r="W209" s="1457">
        <v>0</v>
      </c>
      <c r="X209" s="1457">
        <v>0</v>
      </c>
      <c r="Y209" s="1457">
        <v>0</v>
      </c>
      <c r="Z209" s="1457">
        <v>0</v>
      </c>
      <c r="AA209" s="1457">
        <v>0</v>
      </c>
      <c r="AB209" s="1457">
        <v>0</v>
      </c>
      <c r="AC209" s="1457">
        <v>0</v>
      </c>
      <c r="AD209" s="1457">
        <v>0</v>
      </c>
      <c r="AE209" s="1457">
        <v>0</v>
      </c>
      <c r="AF209" s="1457">
        <v>0</v>
      </c>
      <c r="AG209" s="1457">
        <v>0</v>
      </c>
      <c r="AH209" s="1457">
        <v>0</v>
      </c>
      <c r="AI209" s="1457">
        <v>0</v>
      </c>
      <c r="AJ209" s="1457">
        <v>0</v>
      </c>
      <c r="AK209" s="1457">
        <v>0</v>
      </c>
      <c r="AL209" s="1796">
        <v>0</v>
      </c>
    </row>
    <row r="210" spans="7:38" s="5" customFormat="1">
      <c r="G210" s="506" t="s">
        <v>37</v>
      </c>
      <c r="H210" s="492"/>
      <c r="I210" s="492"/>
      <c r="J210" s="492"/>
      <c r="K210" s="590"/>
      <c r="L210" s="800">
        <v>0</v>
      </c>
      <c r="M210" s="800">
        <v>0</v>
      </c>
      <c r="N210" s="800">
        <v>0</v>
      </c>
      <c r="O210" s="800">
        <v>0</v>
      </c>
      <c r="P210" s="800">
        <v>0</v>
      </c>
      <c r="Q210" s="800">
        <v>0</v>
      </c>
      <c r="R210" s="800">
        <v>0</v>
      </c>
      <c r="S210" s="800">
        <v>0</v>
      </c>
      <c r="T210" s="800">
        <v>0</v>
      </c>
      <c r="U210" s="800">
        <v>0</v>
      </c>
      <c r="V210" s="800">
        <v>0</v>
      </c>
      <c r="W210" s="800">
        <v>0</v>
      </c>
      <c r="X210" s="800">
        <v>0</v>
      </c>
      <c r="Y210" s="800">
        <v>0</v>
      </c>
      <c r="Z210" s="800">
        <v>0</v>
      </c>
      <c r="AA210" s="800">
        <v>0</v>
      </c>
      <c r="AB210" s="800">
        <v>0</v>
      </c>
      <c r="AC210" s="800">
        <v>0</v>
      </c>
      <c r="AD210" s="800">
        <v>0</v>
      </c>
      <c r="AE210" s="800">
        <v>0</v>
      </c>
      <c r="AF210" s="800">
        <v>0</v>
      </c>
      <c r="AG210" s="800">
        <v>0</v>
      </c>
      <c r="AH210" s="800">
        <v>0</v>
      </c>
      <c r="AI210" s="800">
        <v>0</v>
      </c>
      <c r="AJ210" s="800">
        <v>0</v>
      </c>
      <c r="AK210" s="800">
        <v>0</v>
      </c>
      <c r="AL210" s="573">
        <v>0</v>
      </c>
    </row>
    <row r="211" spans="7:38" s="5" customFormat="1">
      <c r="G211" s="506"/>
      <c r="H211" s="492"/>
      <c r="I211" s="492"/>
      <c r="J211" s="492"/>
      <c r="K211" s="590"/>
      <c r="L211" s="800"/>
      <c r="M211" s="800"/>
      <c r="N211" s="800"/>
      <c r="O211" s="800"/>
      <c r="P211" s="800"/>
      <c r="Q211" s="800"/>
      <c r="R211" s="800"/>
      <c r="S211" s="800"/>
      <c r="T211" s="800"/>
      <c r="U211" s="800"/>
      <c r="V211" s="800"/>
      <c r="W211" s="800"/>
      <c r="X211" s="800"/>
      <c r="Y211" s="800"/>
      <c r="Z211" s="800"/>
      <c r="AA211" s="800"/>
      <c r="AB211" s="800"/>
      <c r="AC211" s="800"/>
      <c r="AD211" s="800"/>
      <c r="AE211" s="800"/>
      <c r="AF211" s="800"/>
      <c r="AG211" s="800"/>
      <c r="AH211" s="800"/>
      <c r="AI211" s="800"/>
      <c r="AJ211" s="800"/>
      <c r="AK211" s="800"/>
      <c r="AL211" s="573"/>
    </row>
    <row r="212" spans="7:38" s="5" customFormat="1">
      <c r="G212" s="506" t="s">
        <v>1775</v>
      </c>
      <c r="H212" s="492"/>
      <c r="I212" s="492"/>
      <c r="J212" s="492"/>
      <c r="K212" s="590"/>
      <c r="L212" s="800">
        <v>0</v>
      </c>
      <c r="M212" s="800">
        <v>0</v>
      </c>
      <c r="N212" s="800">
        <v>0</v>
      </c>
      <c r="O212" s="800">
        <v>0</v>
      </c>
      <c r="P212" s="800">
        <v>0</v>
      </c>
      <c r="Q212" s="800">
        <v>0</v>
      </c>
      <c r="R212" s="800">
        <v>0</v>
      </c>
      <c r="S212" s="800">
        <v>0</v>
      </c>
      <c r="T212" s="800">
        <v>0</v>
      </c>
      <c r="U212" s="800">
        <v>0</v>
      </c>
      <c r="V212" s="800">
        <v>1437546356.3800001</v>
      </c>
      <c r="W212" s="800">
        <v>1285298000.9793134</v>
      </c>
      <c r="X212" s="800">
        <v>1297630465.1198487</v>
      </c>
      <c r="Y212" s="800">
        <v>1320831708.2851279</v>
      </c>
      <c r="Z212" s="800">
        <v>1361566021.1539826</v>
      </c>
      <c r="AA212" s="800">
        <v>1411102679.1683922</v>
      </c>
      <c r="AB212" s="800">
        <v>1473800775.3701205</v>
      </c>
      <c r="AC212" s="800">
        <v>1547852689.886245</v>
      </c>
      <c r="AD212" s="800">
        <v>1611699860.9210157</v>
      </c>
      <c r="AE212" s="800">
        <v>1678615074.2313619</v>
      </c>
      <c r="AF212" s="800">
        <v>1751355424.1332383</v>
      </c>
      <c r="AG212" s="800">
        <v>1815282644.0104005</v>
      </c>
      <c r="AH212" s="800">
        <v>2204646062.8179102</v>
      </c>
      <c r="AI212" s="800">
        <v>2881520883.1641045</v>
      </c>
      <c r="AJ212" s="800">
        <v>3285741469.1652937</v>
      </c>
      <c r="AK212" s="800">
        <v>3447909138.0516987</v>
      </c>
      <c r="AL212" s="573">
        <v>3452517220.0483189</v>
      </c>
    </row>
    <row r="213" spans="7:38" s="5" customFormat="1">
      <c r="G213" s="506"/>
      <c r="H213" s="492"/>
      <c r="I213" s="492"/>
      <c r="J213" s="492"/>
      <c r="K213" s="590"/>
      <c r="L213" s="800"/>
      <c r="M213" s="800"/>
      <c r="N213" s="800"/>
      <c r="O213" s="800"/>
      <c r="P213" s="800"/>
      <c r="Q213" s="800"/>
      <c r="R213" s="800"/>
      <c r="S213" s="800"/>
      <c r="T213" s="800"/>
      <c r="U213" s="800"/>
      <c r="V213" s="800"/>
      <c r="W213" s="800"/>
      <c r="X213" s="800"/>
      <c r="Y213" s="800"/>
      <c r="Z213" s="800"/>
      <c r="AA213" s="800"/>
      <c r="AB213" s="800"/>
      <c r="AC213" s="800"/>
      <c r="AD213" s="800"/>
      <c r="AE213" s="800"/>
      <c r="AF213" s="800"/>
      <c r="AG213" s="800"/>
      <c r="AH213" s="800"/>
      <c r="AI213" s="800"/>
      <c r="AJ213" s="800"/>
      <c r="AK213" s="800"/>
      <c r="AL213" s="573"/>
    </row>
    <row r="214" spans="7:38" s="5" customFormat="1">
      <c r="G214" s="506" t="s">
        <v>668</v>
      </c>
      <c r="H214" s="526"/>
      <c r="I214" s="526"/>
      <c r="J214" s="526"/>
      <c r="K214" s="527"/>
      <c r="L214" s="800"/>
      <c r="M214" s="800"/>
      <c r="N214" s="800"/>
      <c r="O214" s="800"/>
      <c r="P214" s="800"/>
      <c r="Q214" s="800"/>
      <c r="R214" s="800"/>
      <c r="S214" s="800"/>
      <c r="T214" s="800"/>
      <c r="U214" s="800"/>
      <c r="V214" s="800"/>
      <c r="W214" s="800"/>
      <c r="X214" s="800"/>
      <c r="Y214" s="800"/>
      <c r="Z214" s="800"/>
      <c r="AA214" s="800"/>
      <c r="AB214" s="800"/>
      <c r="AC214" s="800"/>
      <c r="AD214" s="800"/>
      <c r="AE214" s="800"/>
      <c r="AF214" s="800"/>
      <c r="AG214" s="800"/>
      <c r="AH214" s="800"/>
      <c r="AI214" s="800"/>
      <c r="AJ214" s="800"/>
      <c r="AK214" s="800"/>
      <c r="AL214" s="573"/>
    </row>
    <row r="215" spans="7:38" s="5" customFormat="1" ht="15">
      <c r="G215" s="532" t="s">
        <v>670</v>
      </c>
      <c r="H215" s="1013"/>
      <c r="I215" s="1013"/>
      <c r="J215" s="1013"/>
      <c r="K215" s="1797"/>
      <c r="L215" s="600">
        <v>0</v>
      </c>
      <c r="M215" s="600">
        <v>0</v>
      </c>
      <c r="N215" s="600">
        <v>0</v>
      </c>
      <c r="O215" s="600">
        <v>0</v>
      </c>
      <c r="P215" s="600">
        <v>0</v>
      </c>
      <c r="Q215" s="600">
        <v>0</v>
      </c>
      <c r="R215" s="600">
        <v>0</v>
      </c>
      <c r="S215" s="600">
        <v>0</v>
      </c>
      <c r="T215" s="600">
        <v>0</v>
      </c>
      <c r="U215" s="600">
        <v>0</v>
      </c>
      <c r="V215" s="600">
        <v>153999676.24999997</v>
      </c>
      <c r="W215" s="600">
        <v>161500000</v>
      </c>
      <c r="X215" s="600">
        <v>153500000</v>
      </c>
      <c r="Y215" s="600">
        <v>150000000</v>
      </c>
      <c r="Z215" s="600">
        <v>151500000</v>
      </c>
      <c r="AA215" s="600">
        <v>155500000</v>
      </c>
      <c r="AB215" s="600">
        <v>163500000</v>
      </c>
      <c r="AC215" s="600">
        <v>179000000.00000003</v>
      </c>
      <c r="AD215" s="600">
        <v>201500000</v>
      </c>
      <c r="AE215" s="600">
        <v>225000000.00000006</v>
      </c>
      <c r="AF215" s="600">
        <v>247999999.99999997</v>
      </c>
      <c r="AG215" s="600">
        <v>265999999.99999994</v>
      </c>
      <c r="AH215" s="600">
        <v>297000000</v>
      </c>
      <c r="AI215" s="600">
        <v>347000000</v>
      </c>
      <c r="AJ215" s="600">
        <v>397000000</v>
      </c>
      <c r="AK215" s="600">
        <v>447000000.00000012</v>
      </c>
      <c r="AL215" s="1469">
        <v>496999999.99999988</v>
      </c>
    </row>
    <row r="216" spans="7:38" s="5" customFormat="1" ht="15">
      <c r="G216" s="532" t="s">
        <v>109</v>
      </c>
      <c r="H216" s="1013"/>
      <c r="I216" s="1013"/>
      <c r="J216" s="1013"/>
      <c r="K216" s="1797"/>
      <c r="L216" s="600">
        <v>0</v>
      </c>
      <c r="M216" s="600">
        <v>0</v>
      </c>
      <c r="N216" s="600">
        <v>0</v>
      </c>
      <c r="O216" s="600">
        <v>0</v>
      </c>
      <c r="P216" s="600">
        <v>0</v>
      </c>
      <c r="Q216" s="600">
        <v>0</v>
      </c>
      <c r="R216" s="600">
        <v>0</v>
      </c>
      <c r="S216" s="600">
        <v>0</v>
      </c>
      <c r="T216" s="600">
        <v>0</v>
      </c>
      <c r="U216" s="600">
        <v>0</v>
      </c>
      <c r="V216" s="600">
        <v>28143449.999999996</v>
      </c>
      <c r="W216" s="600">
        <v>37285719.999999993</v>
      </c>
      <c r="X216" s="600">
        <v>42716449.999999978</v>
      </c>
      <c r="Y216" s="600">
        <v>42322749.999999985</v>
      </c>
      <c r="Z216" s="600">
        <v>43700699.999999993</v>
      </c>
      <c r="AA216" s="600">
        <v>46259749.999999993</v>
      </c>
      <c r="AB216" s="600">
        <v>47637700</v>
      </c>
      <c r="AC216" s="600">
        <v>47637700</v>
      </c>
      <c r="AD216" s="600">
        <v>47834550</v>
      </c>
      <c r="AE216" s="600">
        <v>48425099.999999978</v>
      </c>
      <c r="AF216" s="600">
        <v>49015649.99999997</v>
      </c>
      <c r="AG216" s="600">
        <v>49212499.999999978</v>
      </c>
      <c r="AH216" s="600">
        <v>67519549.999999985</v>
      </c>
      <c r="AI216" s="600">
        <v>88582500</v>
      </c>
      <c r="AJ216" s="600">
        <v>93503749.99999997</v>
      </c>
      <c r="AK216" s="600">
        <v>95669099.999999985</v>
      </c>
      <c r="AL216" s="1469">
        <v>107283249.99999999</v>
      </c>
    </row>
    <row r="217" spans="7:38" s="5" customFormat="1" ht="15">
      <c r="G217" s="532" t="s">
        <v>676</v>
      </c>
      <c r="H217" s="1013"/>
      <c r="I217" s="1013"/>
      <c r="J217" s="1013"/>
      <c r="K217" s="1797"/>
      <c r="L217" s="600">
        <v>0</v>
      </c>
      <c r="M217" s="1457">
        <v>0</v>
      </c>
      <c r="N217" s="1457">
        <v>0</v>
      </c>
      <c r="O217" s="1457">
        <v>0</v>
      </c>
      <c r="P217" s="1457">
        <v>0</v>
      </c>
      <c r="Q217" s="1457">
        <v>0</v>
      </c>
      <c r="R217" s="1457">
        <v>0</v>
      </c>
      <c r="S217" s="1457">
        <v>0</v>
      </c>
      <c r="T217" s="1457">
        <v>0</v>
      </c>
      <c r="U217" s="1457">
        <v>0</v>
      </c>
      <c r="V217" s="1457">
        <v>0</v>
      </c>
      <c r="W217" s="1457">
        <v>0</v>
      </c>
      <c r="X217" s="1457">
        <v>0</v>
      </c>
      <c r="Y217" s="1457">
        <v>0</v>
      </c>
      <c r="Z217" s="1457">
        <v>0</v>
      </c>
      <c r="AA217" s="1457">
        <v>0</v>
      </c>
      <c r="AB217" s="1457">
        <v>0</v>
      </c>
      <c r="AC217" s="1457">
        <v>0</v>
      </c>
      <c r="AD217" s="1457">
        <v>0</v>
      </c>
      <c r="AE217" s="1457">
        <v>0</v>
      </c>
      <c r="AF217" s="1457">
        <v>0</v>
      </c>
      <c r="AG217" s="1457">
        <v>0</v>
      </c>
      <c r="AH217" s="1457">
        <v>0</v>
      </c>
      <c r="AI217" s="1457">
        <v>0</v>
      </c>
      <c r="AJ217" s="1457">
        <v>0</v>
      </c>
      <c r="AK217" s="1457">
        <v>0</v>
      </c>
      <c r="AL217" s="1796">
        <v>0</v>
      </c>
    </row>
    <row r="218" spans="7:38" s="5" customFormat="1">
      <c r="G218" s="506" t="s">
        <v>37</v>
      </c>
      <c r="H218" s="800"/>
      <c r="I218" s="800"/>
      <c r="J218" s="800"/>
      <c r="K218" s="573"/>
      <c r="L218" s="1456">
        <v>0</v>
      </c>
      <c r="M218" s="1456">
        <v>0</v>
      </c>
      <c r="N218" s="1456">
        <v>0</v>
      </c>
      <c r="O218" s="1456">
        <v>0</v>
      </c>
      <c r="P218" s="1456">
        <v>0</v>
      </c>
      <c r="Q218" s="1456">
        <v>0</v>
      </c>
      <c r="R218" s="1456">
        <v>0</v>
      </c>
      <c r="S218" s="1456">
        <v>0</v>
      </c>
      <c r="T218" s="1456">
        <v>0</v>
      </c>
      <c r="U218" s="1456">
        <v>0</v>
      </c>
      <c r="V218" s="1456">
        <v>182143126.24999997</v>
      </c>
      <c r="W218" s="1456">
        <v>198785720</v>
      </c>
      <c r="X218" s="1456">
        <v>196216449.99999997</v>
      </c>
      <c r="Y218" s="1456">
        <v>192322750</v>
      </c>
      <c r="Z218" s="1456">
        <v>195200700</v>
      </c>
      <c r="AA218" s="1456">
        <v>201759750</v>
      </c>
      <c r="AB218" s="1456">
        <v>211137700</v>
      </c>
      <c r="AC218" s="1456">
        <v>226637700.00000003</v>
      </c>
      <c r="AD218" s="1456">
        <v>249334550</v>
      </c>
      <c r="AE218" s="1456">
        <v>273425100.00000006</v>
      </c>
      <c r="AF218" s="1456">
        <v>297015649.99999994</v>
      </c>
      <c r="AG218" s="1456">
        <v>315212499.99999994</v>
      </c>
      <c r="AH218" s="1456">
        <v>364519550</v>
      </c>
      <c r="AI218" s="1456">
        <v>435582500</v>
      </c>
      <c r="AJ218" s="1456">
        <v>490503750</v>
      </c>
      <c r="AK218" s="1456">
        <v>542669100.00000012</v>
      </c>
      <c r="AL218" s="1481">
        <v>604283249.99999988</v>
      </c>
    </row>
    <row r="219" spans="7:38" s="5" customFormat="1">
      <c r="G219" s="506"/>
      <c r="H219" s="526"/>
      <c r="I219" s="526"/>
      <c r="J219" s="526"/>
      <c r="K219" s="527"/>
      <c r="L219" s="800"/>
      <c r="M219" s="800"/>
      <c r="N219" s="800"/>
      <c r="O219" s="800"/>
      <c r="P219" s="800"/>
      <c r="Q219" s="800"/>
      <c r="R219" s="800"/>
      <c r="S219" s="800"/>
      <c r="T219" s="800"/>
      <c r="U219" s="800"/>
      <c r="V219" s="800"/>
      <c r="W219" s="800"/>
      <c r="X219" s="800"/>
      <c r="Y219" s="800"/>
      <c r="Z219" s="800"/>
      <c r="AA219" s="800"/>
      <c r="AB219" s="800"/>
      <c r="AC219" s="800"/>
      <c r="AD219" s="800"/>
      <c r="AE219" s="800"/>
      <c r="AF219" s="800"/>
      <c r="AG219" s="800"/>
      <c r="AH219" s="800"/>
      <c r="AI219" s="800"/>
      <c r="AJ219" s="800"/>
      <c r="AK219" s="800"/>
      <c r="AL219" s="573"/>
    </row>
    <row r="220" spans="7:38" s="5" customFormat="1">
      <c r="G220" s="506" t="s">
        <v>255</v>
      </c>
      <c r="H220" s="526"/>
      <c r="I220" s="526"/>
      <c r="J220" s="526"/>
      <c r="K220" s="527"/>
      <c r="L220" s="800">
        <v>0</v>
      </c>
      <c r="M220" s="800">
        <v>0</v>
      </c>
      <c r="N220" s="800">
        <v>0</v>
      </c>
      <c r="O220" s="800">
        <v>0</v>
      </c>
      <c r="P220" s="800">
        <v>0</v>
      </c>
      <c r="Q220" s="800">
        <v>0</v>
      </c>
      <c r="R220" s="800">
        <v>0</v>
      </c>
      <c r="S220" s="800">
        <v>0</v>
      </c>
      <c r="T220" s="800">
        <v>0</v>
      </c>
      <c r="U220" s="800">
        <v>0</v>
      </c>
      <c r="V220" s="800">
        <v>1619689482.6300001</v>
      </c>
      <c r="W220" s="800">
        <v>1484083720.9793134</v>
      </c>
      <c r="X220" s="800">
        <v>1493846915.1198487</v>
      </c>
      <c r="Y220" s="800">
        <v>1513154458.2851279</v>
      </c>
      <c r="Z220" s="800">
        <v>1556766721.1539826</v>
      </c>
      <c r="AA220" s="800">
        <v>1612862429.1683922</v>
      </c>
      <c r="AB220" s="800">
        <v>1684938475.3701205</v>
      </c>
      <c r="AC220" s="800">
        <v>1774490389.886245</v>
      </c>
      <c r="AD220" s="800">
        <v>1861034410.9210157</v>
      </c>
      <c r="AE220" s="800">
        <v>1952040174.2313619</v>
      </c>
      <c r="AF220" s="800">
        <v>2048371074.1332383</v>
      </c>
      <c r="AG220" s="800">
        <v>2130495144.0104005</v>
      </c>
      <c r="AH220" s="800">
        <v>2569165612.8179102</v>
      </c>
      <c r="AI220" s="800">
        <v>3317103383.1641045</v>
      </c>
      <c r="AJ220" s="800">
        <v>3776245219.1652937</v>
      </c>
      <c r="AK220" s="800">
        <v>3990578238.0516987</v>
      </c>
      <c r="AL220" s="573">
        <v>4056800470.0483189</v>
      </c>
    </row>
    <row r="221" spans="7:38" s="5" customFormat="1">
      <c r="G221" s="506"/>
      <c r="H221" s="526"/>
      <c r="I221" s="526"/>
      <c r="J221" s="526"/>
      <c r="K221" s="527"/>
      <c r="L221" s="800"/>
      <c r="M221" s="800"/>
      <c r="N221" s="800"/>
      <c r="O221" s="800"/>
      <c r="P221" s="800"/>
      <c r="Q221" s="800"/>
      <c r="R221" s="800"/>
      <c r="S221" s="800"/>
      <c r="T221" s="800"/>
      <c r="U221" s="800"/>
      <c r="V221" s="800"/>
      <c r="W221" s="800"/>
      <c r="X221" s="800"/>
      <c r="Y221" s="800"/>
      <c r="Z221" s="800"/>
      <c r="AA221" s="800"/>
      <c r="AB221" s="800"/>
      <c r="AC221" s="800"/>
      <c r="AD221" s="800"/>
      <c r="AE221" s="800"/>
      <c r="AF221" s="800"/>
      <c r="AG221" s="800"/>
      <c r="AH221" s="800"/>
      <c r="AI221" s="800"/>
      <c r="AJ221" s="800"/>
      <c r="AK221" s="800"/>
      <c r="AL221" s="573"/>
    </row>
    <row r="222" spans="7:38" s="5" customFormat="1">
      <c r="G222" s="506" t="s">
        <v>680</v>
      </c>
      <c r="H222" s="492"/>
      <c r="I222" s="492"/>
      <c r="J222" s="492"/>
      <c r="K222" s="590"/>
      <c r="L222" s="800"/>
      <c r="M222" s="800"/>
      <c r="N222" s="800"/>
      <c r="O222" s="800"/>
      <c r="P222" s="800"/>
      <c r="Q222" s="800"/>
      <c r="R222" s="800"/>
      <c r="S222" s="800"/>
      <c r="T222" s="800"/>
      <c r="U222" s="800"/>
      <c r="V222" s="800"/>
      <c r="W222" s="800"/>
      <c r="X222" s="800"/>
      <c r="Y222" s="800"/>
      <c r="Z222" s="800"/>
      <c r="AA222" s="800"/>
      <c r="AB222" s="800"/>
      <c r="AC222" s="800"/>
      <c r="AD222" s="800"/>
      <c r="AE222" s="800"/>
      <c r="AF222" s="800"/>
      <c r="AG222" s="800"/>
      <c r="AH222" s="800"/>
      <c r="AI222" s="800"/>
      <c r="AJ222" s="800"/>
      <c r="AK222" s="800"/>
      <c r="AL222" s="573"/>
    </row>
    <row r="223" spans="7:38" s="5" customFormat="1" ht="15">
      <c r="G223" s="532" t="s">
        <v>1709</v>
      </c>
      <c r="H223" s="1013"/>
      <c r="I223" s="1013"/>
      <c r="J223" s="1013"/>
      <c r="K223" s="1797"/>
      <c r="L223" s="600">
        <v>0</v>
      </c>
      <c r="M223" s="600">
        <v>0</v>
      </c>
      <c r="N223" s="600">
        <v>0</v>
      </c>
      <c r="O223" s="600">
        <v>0</v>
      </c>
      <c r="P223" s="600">
        <v>0</v>
      </c>
      <c r="Q223" s="600">
        <v>0</v>
      </c>
      <c r="R223" s="600">
        <v>0</v>
      </c>
      <c r="S223" s="600">
        <v>0</v>
      </c>
      <c r="T223" s="600">
        <v>0</v>
      </c>
      <c r="U223" s="600">
        <v>0</v>
      </c>
      <c r="V223" s="600">
        <v>39697424</v>
      </c>
      <c r="W223" s="600">
        <v>36505276</v>
      </c>
      <c r="X223" s="600">
        <v>31961368.000000004</v>
      </c>
      <c r="Y223" s="600">
        <v>26481200.000000004</v>
      </c>
      <c r="Z223" s="600">
        <v>19734311</v>
      </c>
      <c r="AA223" s="600">
        <v>13081325.000000002</v>
      </c>
      <c r="AB223" s="600">
        <v>10287780</v>
      </c>
      <c r="AC223" s="600">
        <v>7554898.0000000009</v>
      </c>
      <c r="AD223" s="600">
        <v>3007666.0000000005</v>
      </c>
      <c r="AE223" s="600">
        <v>564249</v>
      </c>
      <c r="AF223" s="600">
        <v>36010</v>
      </c>
      <c r="AG223" s="600">
        <v>21052.000000000004</v>
      </c>
      <c r="AH223" s="600">
        <v>0</v>
      </c>
      <c r="AI223" s="600">
        <v>0</v>
      </c>
      <c r="AJ223" s="600">
        <v>0</v>
      </c>
      <c r="AK223" s="600">
        <v>0</v>
      </c>
      <c r="AL223" s="1469">
        <v>0</v>
      </c>
    </row>
    <row r="224" spans="7:38" s="5" customFormat="1" ht="15">
      <c r="G224" s="532" t="s">
        <v>1710</v>
      </c>
      <c r="H224" s="1013"/>
      <c r="I224" s="1013"/>
      <c r="J224" s="1013"/>
      <c r="K224" s="1797"/>
      <c r="L224" s="600">
        <v>0</v>
      </c>
      <c r="M224" s="600">
        <v>0</v>
      </c>
      <c r="N224" s="600">
        <v>0</v>
      </c>
      <c r="O224" s="600">
        <v>0</v>
      </c>
      <c r="P224" s="600">
        <v>0</v>
      </c>
      <c r="Q224" s="600">
        <v>0</v>
      </c>
      <c r="R224" s="600">
        <v>0</v>
      </c>
      <c r="S224" s="600">
        <v>0</v>
      </c>
      <c r="T224" s="600">
        <v>0</v>
      </c>
      <c r="U224" s="600">
        <v>0</v>
      </c>
      <c r="V224" s="600">
        <v>40393976.259999998</v>
      </c>
      <c r="W224" s="600">
        <v>23162001.259999998</v>
      </c>
      <c r="X224" s="600">
        <v>23322213.759999998</v>
      </c>
      <c r="Y224" s="600">
        <v>23272676.259999998</v>
      </c>
      <c r="Z224" s="600">
        <v>18825801.259999998</v>
      </c>
      <c r="AA224" s="600">
        <v>14358651.26</v>
      </c>
      <c r="AB224" s="600">
        <v>14340420</v>
      </c>
      <c r="AC224" s="600">
        <v>8378595</v>
      </c>
      <c r="AD224" s="600">
        <v>8519925</v>
      </c>
      <c r="AE224" s="600">
        <v>2487175</v>
      </c>
      <c r="AF224" s="600">
        <v>2488925</v>
      </c>
      <c r="AG224" s="600">
        <v>2487675</v>
      </c>
      <c r="AH224" s="600">
        <v>2488425</v>
      </c>
      <c r="AI224" s="600">
        <v>2485925</v>
      </c>
      <c r="AJ224" s="600">
        <v>2485175</v>
      </c>
      <c r="AK224" s="600">
        <v>2635925</v>
      </c>
      <c r="AL224" s="1469">
        <v>2630425</v>
      </c>
    </row>
    <row r="225" spans="3:38" s="5" customFormat="1">
      <c r="C225" s="237"/>
      <c r="D225" s="29"/>
      <c r="G225" s="532" t="s">
        <v>1232</v>
      </c>
      <c r="H225" s="1013"/>
      <c r="I225" s="1013"/>
      <c r="J225" s="1013"/>
      <c r="K225" s="1797"/>
      <c r="L225" s="600">
        <v>0</v>
      </c>
      <c r="M225" s="600">
        <v>0</v>
      </c>
      <c r="N225" s="600">
        <v>0</v>
      </c>
      <c r="O225" s="600">
        <v>0</v>
      </c>
      <c r="P225" s="600">
        <v>0</v>
      </c>
      <c r="Q225" s="600">
        <v>0</v>
      </c>
      <c r="R225" s="600">
        <v>0</v>
      </c>
      <c r="S225" s="600">
        <v>0</v>
      </c>
      <c r="T225" s="600">
        <v>0</v>
      </c>
      <c r="U225" s="600">
        <v>0</v>
      </c>
      <c r="V225" s="600">
        <v>7511166.12126006</v>
      </c>
      <c r="W225" s="600">
        <v>16064906.340868561</v>
      </c>
      <c r="X225" s="600">
        <v>27334671.48511757</v>
      </c>
      <c r="Y225" s="600">
        <v>32482066.822754279</v>
      </c>
      <c r="Z225" s="600">
        <v>31030722.672702048</v>
      </c>
      <c r="AA225" s="600">
        <v>30842152.166233134</v>
      </c>
      <c r="AB225" s="600">
        <v>31314262.612407669</v>
      </c>
      <c r="AC225" s="600">
        <v>32008222.742289811</v>
      </c>
      <c r="AD225" s="600">
        <v>32758136.010857236</v>
      </c>
      <c r="AE225" s="600">
        <v>33512710.433694344</v>
      </c>
      <c r="AF225" s="600">
        <v>34275624.639252335</v>
      </c>
      <c r="AG225" s="600">
        <v>35399206.896739855</v>
      </c>
      <c r="AH225" s="600">
        <v>38813095.920086518</v>
      </c>
      <c r="AI225" s="600">
        <v>53557230.726746731</v>
      </c>
      <c r="AJ225" s="600">
        <v>83102318.010777265</v>
      </c>
      <c r="AK225" s="600">
        <v>122621118.44341397</v>
      </c>
      <c r="AL225" s="1469">
        <v>165904516.25940105</v>
      </c>
    </row>
    <row r="226" spans="3:38" s="5" customFormat="1">
      <c r="C226" s="492"/>
      <c r="D226" s="29"/>
      <c r="G226" s="532" t="s">
        <v>1713</v>
      </c>
      <c r="H226" s="1013"/>
      <c r="I226" s="1013"/>
      <c r="J226" s="1013"/>
      <c r="K226" s="1797"/>
      <c r="L226" s="600">
        <v>0</v>
      </c>
      <c r="M226" s="600">
        <v>0</v>
      </c>
      <c r="N226" s="600">
        <v>0</v>
      </c>
      <c r="O226" s="600">
        <v>0</v>
      </c>
      <c r="P226" s="600">
        <v>0</v>
      </c>
      <c r="Q226" s="600">
        <v>0</v>
      </c>
      <c r="R226" s="600">
        <v>0</v>
      </c>
      <c r="S226" s="600">
        <v>0</v>
      </c>
      <c r="T226" s="600">
        <v>0</v>
      </c>
      <c r="U226" s="600">
        <v>0</v>
      </c>
      <c r="V226" s="600">
        <v>15559050.394941874</v>
      </c>
      <c r="W226" s="600">
        <v>17868970.102012791</v>
      </c>
      <c r="X226" s="600">
        <v>17344836.634678949</v>
      </c>
      <c r="Y226" s="600">
        <v>18432581.332795102</v>
      </c>
      <c r="Z226" s="600">
        <v>18801569.152287945</v>
      </c>
      <c r="AA226" s="600">
        <v>18852915.932922766</v>
      </c>
      <c r="AB226" s="600">
        <v>19394937.938870803</v>
      </c>
      <c r="AC226" s="600">
        <v>18909902.091963556</v>
      </c>
      <c r="AD226" s="600">
        <v>19496390.788924076</v>
      </c>
      <c r="AE226" s="600">
        <v>19873816.207815677</v>
      </c>
      <c r="AF226" s="600">
        <v>20227531.427251324</v>
      </c>
      <c r="AG226" s="600">
        <v>20638406.496448949</v>
      </c>
      <c r="AH226" s="600">
        <v>20920565.55698156</v>
      </c>
      <c r="AI226" s="600">
        <v>21331056.446583781</v>
      </c>
      <c r="AJ226" s="600">
        <v>21695003.517431509</v>
      </c>
      <c r="AK226" s="600">
        <v>22061827.223395418</v>
      </c>
      <c r="AL226" s="1469">
        <v>22425898.477518227</v>
      </c>
    </row>
    <row r="227" spans="3:38" s="5" customFormat="1">
      <c r="C227" s="492"/>
      <c r="D227" s="29"/>
      <c r="G227" s="532" t="s">
        <v>1221</v>
      </c>
      <c r="H227" s="1013"/>
      <c r="I227" s="1013"/>
      <c r="J227" s="1013"/>
      <c r="K227" s="1797"/>
      <c r="L227" s="600">
        <v>0</v>
      </c>
      <c r="M227" s="600">
        <v>0</v>
      </c>
      <c r="N227" s="600">
        <v>0</v>
      </c>
      <c r="O227" s="600">
        <v>0</v>
      </c>
      <c r="P227" s="600">
        <v>0</v>
      </c>
      <c r="Q227" s="600">
        <v>0</v>
      </c>
      <c r="R227" s="600">
        <v>0</v>
      </c>
      <c r="S227" s="600">
        <v>0</v>
      </c>
      <c r="T227" s="600">
        <v>0</v>
      </c>
      <c r="U227" s="600">
        <v>0</v>
      </c>
      <c r="V227" s="600">
        <v>0</v>
      </c>
      <c r="W227" s="600">
        <v>5.5886244611022776E-2</v>
      </c>
      <c r="X227" s="600">
        <v>4.0785487128567562E-2</v>
      </c>
      <c r="Y227" s="600">
        <v>2.1725459324783186E-2</v>
      </c>
      <c r="Z227" s="600">
        <v>6.2065489046475263E-3</v>
      </c>
      <c r="AA227" s="600">
        <v>46574.821283496967</v>
      </c>
      <c r="AB227" s="600">
        <v>233177.76620470337</v>
      </c>
      <c r="AC227" s="600">
        <v>0</v>
      </c>
      <c r="AD227" s="600">
        <v>0</v>
      </c>
      <c r="AE227" s="600">
        <v>0</v>
      </c>
      <c r="AF227" s="600">
        <v>0</v>
      </c>
      <c r="AG227" s="600">
        <v>0</v>
      </c>
      <c r="AH227" s="600">
        <v>0</v>
      </c>
      <c r="AI227" s="600">
        <v>873943.50086497306</v>
      </c>
      <c r="AJ227" s="600">
        <v>924078.45279619703</v>
      </c>
      <c r="AK227" s="600">
        <v>977170.71510250506</v>
      </c>
      <c r="AL227" s="1469">
        <v>1033399.8609023649</v>
      </c>
    </row>
    <row r="228" spans="3:38" s="5" customFormat="1">
      <c r="C228" s="492"/>
      <c r="D228" s="29"/>
      <c r="G228" s="532" t="s">
        <v>1714</v>
      </c>
      <c r="H228" s="1013"/>
      <c r="I228" s="1013"/>
      <c r="J228" s="1013"/>
      <c r="K228" s="1797"/>
      <c r="L228" s="600">
        <v>0</v>
      </c>
      <c r="M228" s="600">
        <v>0</v>
      </c>
      <c r="N228" s="600">
        <v>0</v>
      </c>
      <c r="O228" s="600">
        <v>0</v>
      </c>
      <c r="P228" s="600">
        <v>0</v>
      </c>
      <c r="Q228" s="600">
        <v>0</v>
      </c>
      <c r="R228" s="600">
        <v>0</v>
      </c>
      <c r="S228" s="600">
        <v>0</v>
      </c>
      <c r="T228" s="600">
        <v>0</v>
      </c>
      <c r="U228" s="600">
        <v>0</v>
      </c>
      <c r="V228" s="600">
        <v>1460239.8524999998</v>
      </c>
      <c r="W228" s="600">
        <v>1425574.4258249998</v>
      </c>
      <c r="X228" s="600">
        <v>1520281.92618225</v>
      </c>
      <c r="Y228" s="600">
        <v>1593866.6265859422</v>
      </c>
      <c r="Z228" s="600">
        <v>1711763.7871012371</v>
      </c>
      <c r="AA228" s="600">
        <v>1825763.7915533856</v>
      </c>
      <c r="AB228" s="600">
        <v>1960335.434039792</v>
      </c>
      <c r="AC228" s="600">
        <v>2092346.5352833041</v>
      </c>
      <c r="AD228" s="600">
        <v>2218488.7821997181</v>
      </c>
      <c r="AE228" s="600">
        <v>2352660.1350741331</v>
      </c>
      <c r="AF228" s="600">
        <v>2495399.8086934239</v>
      </c>
      <c r="AG228" s="600">
        <v>2647284.9993429249</v>
      </c>
      <c r="AH228" s="600">
        <v>2804682.7018955052</v>
      </c>
      <c r="AI228" s="600">
        <v>2965916.5974044008</v>
      </c>
      <c r="AJ228" s="600">
        <v>3136682.1709177289</v>
      </c>
      <c r="AK228" s="600">
        <v>3317558.9051617421</v>
      </c>
      <c r="AL228" s="1469">
        <v>3509162.4599168245</v>
      </c>
    </row>
    <row r="229" spans="3:38" s="5" customFormat="1">
      <c r="C229" s="492"/>
      <c r="D229" s="29"/>
      <c r="G229" s="532" t="s">
        <v>1323</v>
      </c>
      <c r="H229" s="1013"/>
      <c r="I229" s="1013"/>
      <c r="J229" s="1013"/>
      <c r="K229" s="1797"/>
      <c r="L229" s="600">
        <v>0</v>
      </c>
      <c r="M229" s="600">
        <v>0</v>
      </c>
      <c r="N229" s="600">
        <v>0</v>
      </c>
      <c r="O229" s="600">
        <v>0</v>
      </c>
      <c r="P229" s="600">
        <v>0</v>
      </c>
      <c r="Q229" s="600">
        <v>0</v>
      </c>
      <c r="R229" s="600">
        <v>0</v>
      </c>
      <c r="S229" s="600">
        <v>0</v>
      </c>
      <c r="T229" s="600">
        <v>0</v>
      </c>
      <c r="U229" s="600">
        <v>0</v>
      </c>
      <c r="V229" s="600">
        <v>6119527.29</v>
      </c>
      <c r="W229" s="600">
        <v>5100000</v>
      </c>
      <c r="X229" s="600">
        <v>5202000</v>
      </c>
      <c r="Y229" s="600">
        <v>5306040</v>
      </c>
      <c r="Z229" s="600">
        <v>5412160.8000000007</v>
      </c>
      <c r="AA229" s="600">
        <v>5520404.0160000008</v>
      </c>
      <c r="AB229" s="600">
        <v>5630812.0963200005</v>
      </c>
      <c r="AC229" s="600">
        <v>5743428.3382464005</v>
      </c>
      <c r="AD229" s="600">
        <v>5858296.9050113279</v>
      </c>
      <c r="AE229" s="600">
        <v>5975462.8431115551</v>
      </c>
      <c r="AF229" s="600">
        <v>6094972.0999737857</v>
      </c>
      <c r="AG229" s="600">
        <v>6216871.5419732621</v>
      </c>
      <c r="AH229" s="600">
        <v>6341208.9728127271</v>
      </c>
      <c r="AI229" s="600">
        <v>6468033.1522689816</v>
      </c>
      <c r="AJ229" s="600">
        <v>6597393.8153143609</v>
      </c>
      <c r="AK229" s="600">
        <v>6729341.6916206488</v>
      </c>
      <c r="AL229" s="1469">
        <v>6863928.5254530618</v>
      </c>
    </row>
    <row r="230" spans="3:38" s="5" customFormat="1">
      <c r="C230" s="237"/>
      <c r="D230" s="29"/>
      <c r="G230" s="532" t="s">
        <v>1321</v>
      </c>
      <c r="H230" s="1013"/>
      <c r="I230" s="1013"/>
      <c r="J230" s="1013"/>
      <c r="K230" s="1797"/>
      <c r="L230" s="600">
        <v>0</v>
      </c>
      <c r="M230" s="600">
        <v>0</v>
      </c>
      <c r="N230" s="600">
        <v>0</v>
      </c>
      <c r="O230" s="600">
        <v>0</v>
      </c>
      <c r="P230" s="600">
        <v>0</v>
      </c>
      <c r="Q230" s="600">
        <v>0</v>
      </c>
      <c r="R230" s="600">
        <v>0</v>
      </c>
      <c r="S230" s="600">
        <v>0</v>
      </c>
      <c r="T230" s="600">
        <v>0</v>
      </c>
      <c r="U230" s="600">
        <v>0</v>
      </c>
      <c r="V230" s="600">
        <v>0</v>
      </c>
      <c r="W230" s="600">
        <v>5113238.7310638828</v>
      </c>
      <c r="X230" s="600">
        <v>6075432.6151714241</v>
      </c>
      <c r="Y230" s="600">
        <v>6703653.5305570988</v>
      </c>
      <c r="Z230" s="600">
        <v>6890825.5431844499</v>
      </c>
      <c r="AA230" s="600">
        <v>7220687.4592921082</v>
      </c>
      <c r="AB230" s="600">
        <v>7785387.9292549929</v>
      </c>
      <c r="AC230" s="600">
        <v>8488099.4400610421</v>
      </c>
      <c r="AD230" s="600">
        <v>8761934.0637679603</v>
      </c>
      <c r="AE230" s="600">
        <v>9139806.4280392472</v>
      </c>
      <c r="AF230" s="600">
        <v>9863469.0062100235</v>
      </c>
      <c r="AG230" s="600">
        <v>10043781.007595785</v>
      </c>
      <c r="AH230" s="600">
        <v>10191251.134464838</v>
      </c>
      <c r="AI230" s="600">
        <v>10396272.486043239</v>
      </c>
      <c r="AJ230" s="600">
        <v>10598075.725789718</v>
      </c>
      <c r="AK230" s="600">
        <v>10777653.025871111</v>
      </c>
      <c r="AL230" s="1469">
        <v>11216453.437113235</v>
      </c>
    </row>
    <row r="231" spans="3:38" s="5" customFormat="1">
      <c r="C231" s="492"/>
      <c r="D231" s="29"/>
      <c r="G231" s="532" t="s">
        <v>1715</v>
      </c>
      <c r="H231" s="1013"/>
      <c r="I231" s="1013"/>
      <c r="J231" s="1013"/>
      <c r="K231" s="1797"/>
      <c r="L231" s="600">
        <v>0</v>
      </c>
      <c r="M231" s="600">
        <v>0</v>
      </c>
      <c r="N231" s="600">
        <v>0</v>
      </c>
      <c r="O231" s="600">
        <v>0</v>
      </c>
      <c r="P231" s="600">
        <v>0</v>
      </c>
      <c r="Q231" s="600">
        <v>0</v>
      </c>
      <c r="R231" s="600">
        <v>0</v>
      </c>
      <c r="S231" s="600">
        <v>0</v>
      </c>
      <c r="T231" s="600">
        <v>0</v>
      </c>
      <c r="U231" s="600">
        <v>0</v>
      </c>
      <c r="V231" s="600">
        <v>999879.61000000685</v>
      </c>
      <c r="W231" s="600">
        <v>30532367.557299949</v>
      </c>
      <c r="X231" s="600">
        <v>36938311.535314165</v>
      </c>
      <c r="Y231" s="600">
        <v>44538220.602855079</v>
      </c>
      <c r="Z231" s="600">
        <v>57851313.067121096</v>
      </c>
      <c r="AA231" s="600">
        <v>71141101.155605063</v>
      </c>
      <c r="AB231" s="600">
        <v>76174081.495470554</v>
      </c>
      <c r="AC231" s="600">
        <v>87142803.310872272</v>
      </c>
      <c r="AD231" s="600">
        <v>93876820.738668337</v>
      </c>
      <c r="AE231" s="600">
        <v>104736525.56298369</v>
      </c>
      <c r="AF231" s="600">
        <v>107703329.26909597</v>
      </c>
      <c r="AG231" s="600">
        <v>110218016.85712591</v>
      </c>
      <c r="AH231" s="600">
        <v>112796385.67602703</v>
      </c>
      <c r="AI231" s="600">
        <v>115417997.2783819</v>
      </c>
      <c r="AJ231" s="600">
        <v>118100397.29652429</v>
      </c>
      <c r="AK231" s="600">
        <v>120695366.3405201</v>
      </c>
      <c r="AL231" s="1469">
        <v>123512222.91855292</v>
      </c>
    </row>
    <row r="232" spans="3:38" s="5" customFormat="1">
      <c r="C232" s="492"/>
      <c r="D232" s="29"/>
      <c r="G232" s="532" t="s">
        <v>481</v>
      </c>
      <c r="H232" s="1013"/>
      <c r="I232" s="1013"/>
      <c r="J232" s="1013"/>
      <c r="K232" s="1797"/>
      <c r="L232" s="600">
        <v>0</v>
      </c>
      <c r="M232" s="600">
        <v>0</v>
      </c>
      <c r="N232" s="600">
        <v>0</v>
      </c>
      <c r="O232" s="600">
        <v>0</v>
      </c>
      <c r="P232" s="600">
        <v>0</v>
      </c>
      <c r="Q232" s="600">
        <v>0</v>
      </c>
      <c r="R232" s="600">
        <v>0</v>
      </c>
      <c r="S232" s="600">
        <v>0</v>
      </c>
      <c r="T232" s="600">
        <v>0</v>
      </c>
      <c r="U232" s="600">
        <v>0</v>
      </c>
      <c r="V232" s="600">
        <v>0</v>
      </c>
      <c r="W232" s="600">
        <v>0</v>
      </c>
      <c r="X232" s="600">
        <v>0</v>
      </c>
      <c r="Y232" s="600">
        <v>0</v>
      </c>
      <c r="Z232" s="600">
        <v>0</v>
      </c>
      <c r="AA232" s="600">
        <v>0</v>
      </c>
      <c r="AB232" s="600">
        <v>0</v>
      </c>
      <c r="AC232" s="600">
        <v>0</v>
      </c>
      <c r="AD232" s="600">
        <v>0</v>
      </c>
      <c r="AE232" s="600">
        <v>0</v>
      </c>
      <c r="AF232" s="600">
        <v>0</v>
      </c>
      <c r="AG232" s="600">
        <v>0</v>
      </c>
      <c r="AH232" s="600">
        <v>0</v>
      </c>
      <c r="AI232" s="600">
        <v>0</v>
      </c>
      <c r="AJ232" s="600">
        <v>0</v>
      </c>
      <c r="AK232" s="600">
        <v>0</v>
      </c>
      <c r="AL232" s="1469">
        <v>0</v>
      </c>
    </row>
    <row r="233" spans="3:38" s="5" customFormat="1">
      <c r="C233" s="237"/>
      <c r="D233" s="29"/>
      <c r="G233" s="532" t="s">
        <v>637</v>
      </c>
      <c r="H233" s="1013"/>
      <c r="I233" s="1013"/>
      <c r="J233" s="1013"/>
      <c r="K233" s="1797"/>
      <c r="L233" s="600">
        <v>0</v>
      </c>
      <c r="M233" s="600">
        <v>0</v>
      </c>
      <c r="N233" s="600">
        <v>0</v>
      </c>
      <c r="O233" s="600">
        <v>0</v>
      </c>
      <c r="P233" s="600">
        <v>0</v>
      </c>
      <c r="Q233" s="600">
        <v>0</v>
      </c>
      <c r="R233" s="600">
        <v>0</v>
      </c>
      <c r="S233" s="600">
        <v>0</v>
      </c>
      <c r="T233" s="600">
        <v>0</v>
      </c>
      <c r="U233" s="600">
        <v>0</v>
      </c>
      <c r="V233" s="600">
        <v>0</v>
      </c>
      <c r="W233" s="600">
        <v>0</v>
      </c>
      <c r="X233" s="600">
        <v>0</v>
      </c>
      <c r="Y233" s="600">
        <v>0</v>
      </c>
      <c r="Z233" s="600">
        <v>0</v>
      </c>
      <c r="AA233" s="600">
        <v>0</v>
      </c>
      <c r="AB233" s="600">
        <v>0</v>
      </c>
      <c r="AC233" s="600">
        <v>0</v>
      </c>
      <c r="AD233" s="600">
        <v>0</v>
      </c>
      <c r="AE233" s="600">
        <v>0</v>
      </c>
      <c r="AF233" s="600">
        <v>0</v>
      </c>
      <c r="AG233" s="600">
        <v>0</v>
      </c>
      <c r="AH233" s="600">
        <v>0</v>
      </c>
      <c r="AI233" s="600">
        <v>0</v>
      </c>
      <c r="AJ233" s="600">
        <v>0</v>
      </c>
      <c r="AK233" s="600">
        <v>0</v>
      </c>
      <c r="AL233" s="1469">
        <v>0</v>
      </c>
    </row>
    <row r="234" spans="3:38" s="5" customFormat="1">
      <c r="C234" s="237"/>
      <c r="D234" s="29"/>
      <c r="G234" s="532" t="s">
        <v>637</v>
      </c>
      <c r="H234" s="1013"/>
      <c r="I234" s="1013"/>
      <c r="J234" s="1013"/>
      <c r="K234" s="1797"/>
      <c r="L234" s="600">
        <v>0</v>
      </c>
      <c r="M234" s="600">
        <v>0</v>
      </c>
      <c r="N234" s="600">
        <v>0</v>
      </c>
      <c r="O234" s="600">
        <v>0</v>
      </c>
      <c r="P234" s="600">
        <v>0</v>
      </c>
      <c r="Q234" s="600">
        <v>0</v>
      </c>
      <c r="R234" s="600">
        <v>0</v>
      </c>
      <c r="S234" s="600">
        <v>0</v>
      </c>
      <c r="T234" s="600">
        <v>0</v>
      </c>
      <c r="U234" s="600">
        <v>0</v>
      </c>
      <c r="V234" s="600">
        <v>0</v>
      </c>
      <c r="W234" s="600">
        <v>0</v>
      </c>
      <c r="X234" s="600">
        <v>0</v>
      </c>
      <c r="Y234" s="600">
        <v>0</v>
      </c>
      <c r="Z234" s="600">
        <v>0</v>
      </c>
      <c r="AA234" s="600">
        <v>0</v>
      </c>
      <c r="AB234" s="600">
        <v>0</v>
      </c>
      <c r="AC234" s="600">
        <v>0</v>
      </c>
      <c r="AD234" s="600">
        <v>0</v>
      </c>
      <c r="AE234" s="600">
        <v>0</v>
      </c>
      <c r="AF234" s="600">
        <v>0</v>
      </c>
      <c r="AG234" s="600">
        <v>0</v>
      </c>
      <c r="AH234" s="600">
        <v>0</v>
      </c>
      <c r="AI234" s="600">
        <v>0</v>
      </c>
      <c r="AJ234" s="600">
        <v>0</v>
      </c>
      <c r="AK234" s="600">
        <v>0</v>
      </c>
      <c r="AL234" s="1469">
        <v>0</v>
      </c>
    </row>
    <row r="235" spans="3:38" s="5" customFormat="1">
      <c r="C235" s="237"/>
      <c r="D235" s="29"/>
      <c r="G235" s="532" t="s">
        <v>637</v>
      </c>
      <c r="H235" s="1013"/>
      <c r="I235" s="1013"/>
      <c r="J235" s="1013"/>
      <c r="K235" s="1797"/>
      <c r="L235" s="600">
        <v>0</v>
      </c>
      <c r="M235" s="600">
        <v>0</v>
      </c>
      <c r="N235" s="600">
        <v>0</v>
      </c>
      <c r="O235" s="600">
        <v>0</v>
      </c>
      <c r="P235" s="600">
        <v>0</v>
      </c>
      <c r="Q235" s="600">
        <v>0</v>
      </c>
      <c r="R235" s="600">
        <v>0</v>
      </c>
      <c r="S235" s="600">
        <v>0</v>
      </c>
      <c r="T235" s="600">
        <v>0</v>
      </c>
      <c r="U235" s="600">
        <v>0</v>
      </c>
      <c r="V235" s="600">
        <v>0</v>
      </c>
      <c r="W235" s="600">
        <v>0</v>
      </c>
      <c r="X235" s="600">
        <v>0</v>
      </c>
      <c r="Y235" s="600">
        <v>0</v>
      </c>
      <c r="Z235" s="600">
        <v>0</v>
      </c>
      <c r="AA235" s="600">
        <v>0</v>
      </c>
      <c r="AB235" s="600">
        <v>0</v>
      </c>
      <c r="AC235" s="600">
        <v>0</v>
      </c>
      <c r="AD235" s="600">
        <v>0</v>
      </c>
      <c r="AE235" s="600">
        <v>0</v>
      </c>
      <c r="AF235" s="600">
        <v>0</v>
      </c>
      <c r="AG235" s="600">
        <v>0</v>
      </c>
      <c r="AH235" s="600">
        <v>0</v>
      </c>
      <c r="AI235" s="600">
        <v>0</v>
      </c>
      <c r="AJ235" s="600">
        <v>0</v>
      </c>
      <c r="AK235" s="600">
        <v>0</v>
      </c>
      <c r="AL235" s="1469">
        <v>0</v>
      </c>
    </row>
    <row r="236" spans="3:38" s="5" customFormat="1">
      <c r="C236" s="237"/>
      <c r="D236" s="29"/>
      <c r="G236" s="532" t="s">
        <v>1310</v>
      </c>
      <c r="H236" s="1013"/>
      <c r="I236" s="1013"/>
      <c r="J236" s="1013"/>
      <c r="K236" s="1797"/>
      <c r="L236" s="600">
        <v>0</v>
      </c>
      <c r="M236" s="600">
        <v>0</v>
      </c>
      <c r="N236" s="600">
        <v>0</v>
      </c>
      <c r="O236" s="600">
        <v>0</v>
      </c>
      <c r="P236" s="600">
        <v>0</v>
      </c>
      <c r="Q236" s="600">
        <v>0</v>
      </c>
      <c r="R236" s="600">
        <v>0</v>
      </c>
      <c r="S236" s="600">
        <v>0</v>
      </c>
      <c r="T236" s="600">
        <v>0</v>
      </c>
      <c r="U236" s="600">
        <v>0</v>
      </c>
      <c r="V236" s="600">
        <v>0</v>
      </c>
      <c r="W236" s="600">
        <v>0</v>
      </c>
      <c r="X236" s="600">
        <v>0</v>
      </c>
      <c r="Y236" s="600">
        <v>0</v>
      </c>
      <c r="Z236" s="600">
        <v>0</v>
      </c>
      <c r="AA236" s="600">
        <v>0</v>
      </c>
      <c r="AB236" s="600">
        <v>0</v>
      </c>
      <c r="AC236" s="600">
        <v>0</v>
      </c>
      <c r="AD236" s="600">
        <v>0</v>
      </c>
      <c r="AE236" s="600">
        <v>0</v>
      </c>
      <c r="AF236" s="600">
        <v>0</v>
      </c>
      <c r="AG236" s="600">
        <v>0</v>
      </c>
      <c r="AH236" s="600">
        <v>0</v>
      </c>
      <c r="AI236" s="600">
        <v>0</v>
      </c>
      <c r="AJ236" s="600">
        <v>0</v>
      </c>
      <c r="AK236" s="600">
        <v>0</v>
      </c>
      <c r="AL236" s="1469">
        <v>0</v>
      </c>
    </row>
    <row r="237" spans="3:38" s="5" customFormat="1">
      <c r="C237" s="237"/>
      <c r="D237" s="29"/>
      <c r="G237" s="533" t="s">
        <v>37</v>
      </c>
      <c r="H237" s="868"/>
      <c r="I237" s="868"/>
      <c r="J237" s="868"/>
      <c r="K237" s="1798"/>
      <c r="L237" s="1459">
        <v>0</v>
      </c>
      <c r="M237" s="1459">
        <v>0</v>
      </c>
      <c r="N237" s="1459">
        <v>0</v>
      </c>
      <c r="O237" s="1459">
        <v>0</v>
      </c>
      <c r="P237" s="1459">
        <v>0</v>
      </c>
      <c r="Q237" s="1459">
        <v>0</v>
      </c>
      <c r="R237" s="1459">
        <v>0</v>
      </c>
      <c r="S237" s="1459">
        <v>0</v>
      </c>
      <c r="T237" s="1459">
        <v>0</v>
      </c>
      <c r="U237" s="1459">
        <v>0</v>
      </c>
      <c r="V237" s="1459">
        <v>111741263.52870196</v>
      </c>
      <c r="W237" s="1459">
        <v>135772334.47295642</v>
      </c>
      <c r="X237" s="1459">
        <v>149699115.99724984</v>
      </c>
      <c r="Y237" s="1459">
        <v>158810305.19727296</v>
      </c>
      <c r="Z237" s="1459">
        <v>160258467.28860331</v>
      </c>
      <c r="AA237" s="1459">
        <v>162889575.60288996</v>
      </c>
      <c r="AB237" s="1459">
        <v>167121195.27256852</v>
      </c>
      <c r="AC237" s="1459">
        <v>170318295.45871639</v>
      </c>
      <c r="AD237" s="1459">
        <v>174497658.28942865</v>
      </c>
      <c r="AE237" s="1459">
        <v>178642405.61071867</v>
      </c>
      <c r="AF237" s="1459">
        <v>183185261.25047687</v>
      </c>
      <c r="AG237" s="1459">
        <v>187672294.79922667</v>
      </c>
      <c r="AH237" s="1459">
        <v>194355614.96226817</v>
      </c>
      <c r="AI237" s="1459">
        <v>213496375.18829399</v>
      </c>
      <c r="AJ237" s="1459">
        <v>246639123.98955107</v>
      </c>
      <c r="AK237" s="1459">
        <v>289815961.34508544</v>
      </c>
      <c r="AL237" s="596">
        <v>337096006.93885767</v>
      </c>
    </row>
    <row r="238" spans="3:38" s="5" customFormat="1">
      <c r="C238" s="237"/>
      <c r="D238" s="29"/>
      <c r="G238" s="1799" t="s">
        <v>23</v>
      </c>
      <c r="H238" s="1349"/>
      <c r="I238" s="1349"/>
      <c r="J238" s="1349"/>
      <c r="K238" s="1800"/>
      <c r="L238" s="1463">
        <v>0</v>
      </c>
      <c r="M238" s="1463">
        <v>0</v>
      </c>
      <c r="N238" s="1463">
        <v>0</v>
      </c>
      <c r="O238" s="1463">
        <v>0</v>
      </c>
      <c r="P238" s="1463">
        <v>0</v>
      </c>
      <c r="Q238" s="1463">
        <v>0</v>
      </c>
      <c r="R238" s="1463">
        <v>0</v>
      </c>
      <c r="S238" s="1463">
        <v>0</v>
      </c>
      <c r="T238" s="1463">
        <v>0</v>
      </c>
      <c r="U238" s="1463">
        <v>0</v>
      </c>
      <c r="V238" s="1463">
        <v>1731430746.1587021</v>
      </c>
      <c r="W238" s="1463">
        <v>1619856055.4522698</v>
      </c>
      <c r="X238" s="1463">
        <v>1643546031.1170986</v>
      </c>
      <c r="Y238" s="1463">
        <v>1671964763.4824009</v>
      </c>
      <c r="Z238" s="1463">
        <v>1717025188.4425859</v>
      </c>
      <c r="AA238" s="1463">
        <v>1775752004.7712822</v>
      </c>
      <c r="AB238" s="1463">
        <v>1852059670.642689</v>
      </c>
      <c r="AC238" s="1463">
        <v>1944808685.3449614</v>
      </c>
      <c r="AD238" s="1463">
        <v>2035532069.2104445</v>
      </c>
      <c r="AE238" s="1463">
        <v>2130682579.8420806</v>
      </c>
      <c r="AF238" s="1463">
        <v>2231556335.3837152</v>
      </c>
      <c r="AG238" s="1463">
        <v>2318167438.8096271</v>
      </c>
      <c r="AH238" s="1463">
        <v>2763521227.7801785</v>
      </c>
      <c r="AI238" s="1463">
        <v>3530599758.3523984</v>
      </c>
      <c r="AJ238" s="1463">
        <v>4022884343.1548448</v>
      </c>
      <c r="AK238" s="1463">
        <v>4280394199.3967843</v>
      </c>
      <c r="AL238" s="599">
        <v>4393896476.9871769</v>
      </c>
    </row>
    <row r="241" spans="7:38" s="5" customFormat="1">
      <c r="G241" s="1791"/>
      <c r="H241" s="1792"/>
      <c r="I241" s="1792"/>
      <c r="J241" s="1792"/>
      <c r="K241" s="1793" t="s">
        <v>22</v>
      </c>
      <c r="L241" s="1779">
        <v>2004</v>
      </c>
      <c r="M241" s="1780">
        <v>2005</v>
      </c>
      <c r="N241" s="1780">
        <v>2006</v>
      </c>
      <c r="O241" s="1780">
        <v>2007</v>
      </c>
      <c r="P241" s="1780">
        <v>2008</v>
      </c>
      <c r="Q241" s="1780">
        <v>2009</v>
      </c>
      <c r="R241" s="1780">
        <v>2010</v>
      </c>
      <c r="S241" s="1780">
        <v>2011</v>
      </c>
      <c r="T241" s="1780">
        <v>2012</v>
      </c>
      <c r="U241" s="1781">
        <v>2013</v>
      </c>
      <c r="V241" s="1114">
        <v>2014</v>
      </c>
      <c r="W241" s="1114">
        <v>2015</v>
      </c>
      <c r="X241" s="1114">
        <v>2016</v>
      </c>
      <c r="Y241" s="1114">
        <v>2017</v>
      </c>
      <c r="Z241" s="1114">
        <v>2018</v>
      </c>
      <c r="AA241" s="1114">
        <v>2019</v>
      </c>
      <c r="AB241" s="1114">
        <v>2020</v>
      </c>
      <c r="AC241" s="1114">
        <v>2021</v>
      </c>
      <c r="AD241" s="1114">
        <v>2022</v>
      </c>
      <c r="AE241" s="1114">
        <v>2023</v>
      </c>
      <c r="AF241" s="1114">
        <v>2024</v>
      </c>
      <c r="AG241" s="1114">
        <v>2025</v>
      </c>
      <c r="AH241" s="1114">
        <v>2026</v>
      </c>
      <c r="AI241" s="1114">
        <v>2027</v>
      </c>
      <c r="AJ241" s="1114">
        <v>2028</v>
      </c>
      <c r="AK241" s="1114">
        <v>2029</v>
      </c>
      <c r="AL241" s="1782">
        <v>2030</v>
      </c>
    </row>
    <row r="242" spans="7:38" s="5" customFormat="1" ht="15">
      <c r="H242" s="156" t="s">
        <v>2832</v>
      </c>
    </row>
    <row r="243" spans="7:38" s="5" customFormat="1" ht="15">
      <c r="H243" s="156"/>
      <c r="I243" s="5" t="s">
        <v>2833</v>
      </c>
    </row>
    <row r="244" spans="7:38" s="5" customFormat="1" ht="15">
      <c r="H244" s="156"/>
      <c r="J244" s="5" t="s">
        <v>2971</v>
      </c>
      <c r="L244" s="5">
        <v>0</v>
      </c>
      <c r="M244" s="5">
        <v>0</v>
      </c>
      <c r="N244" s="5">
        <v>0</v>
      </c>
      <c r="O244" s="5">
        <v>0</v>
      </c>
      <c r="P244" s="5">
        <v>0</v>
      </c>
      <c r="Q244" s="5">
        <v>0</v>
      </c>
      <c r="R244" s="5">
        <v>0</v>
      </c>
      <c r="S244" s="5">
        <v>0</v>
      </c>
      <c r="T244" s="5">
        <v>0</v>
      </c>
      <c r="U244" s="5">
        <v>95095000</v>
      </c>
      <c r="V244" s="5">
        <v>123335000</v>
      </c>
      <c r="W244" s="5">
        <v>127200000</v>
      </c>
      <c r="X244" s="5">
        <v>131440000</v>
      </c>
      <c r="Y244" s="5">
        <v>138870000</v>
      </c>
      <c r="Z244" s="5">
        <v>149820000</v>
      </c>
      <c r="AA244" s="5">
        <v>150125000</v>
      </c>
      <c r="AB244" s="5">
        <v>151580000</v>
      </c>
      <c r="AC244" s="5">
        <v>149535000</v>
      </c>
      <c r="AD244" s="5">
        <v>156960000</v>
      </c>
      <c r="AE244" s="5">
        <v>164070000</v>
      </c>
      <c r="AF244" s="5">
        <v>166333529.99919429</v>
      </c>
      <c r="AG244" s="5">
        <v>158384934.71559891</v>
      </c>
      <c r="AH244" s="5">
        <v>167252933.37013227</v>
      </c>
      <c r="AI244" s="5">
        <v>176315971.76343849</v>
      </c>
      <c r="AJ244" s="5">
        <v>182211843.9223884</v>
      </c>
      <c r="AK244" s="5">
        <v>130095411.81594379</v>
      </c>
      <c r="AL244" s="5">
        <v>202573131.3883729</v>
      </c>
    </row>
    <row r="245" spans="7:38" s="5" customFormat="1" ht="15">
      <c r="H245" s="156"/>
      <c r="J245" s="5" t="s">
        <v>1193</v>
      </c>
      <c r="L245" s="5">
        <v>0</v>
      </c>
      <c r="M245" s="5">
        <v>0</v>
      </c>
      <c r="N245" s="5">
        <v>0</v>
      </c>
      <c r="O245" s="5">
        <v>0</v>
      </c>
      <c r="P245" s="5">
        <v>0</v>
      </c>
      <c r="Q245" s="5">
        <v>0</v>
      </c>
      <c r="R245" s="5">
        <v>0</v>
      </c>
      <c r="S245" s="5">
        <v>0</v>
      </c>
      <c r="T245" s="5">
        <v>0</v>
      </c>
      <c r="U245" s="5">
        <v>190893225.34345722</v>
      </c>
      <c r="V245" s="5">
        <v>187107712.79049551</v>
      </c>
      <c r="W245" s="5">
        <v>182663399.17658687</v>
      </c>
      <c r="X245" s="5">
        <v>177292109.45891735</v>
      </c>
      <c r="Y245" s="5">
        <v>170849146.13575327</v>
      </c>
      <c r="Z245" s="5">
        <v>163418539.87833875</v>
      </c>
      <c r="AA245" s="5">
        <v>156409551.03231862</v>
      </c>
      <c r="AB245" s="5">
        <v>149532969.55410221</v>
      </c>
      <c r="AC245" s="5">
        <v>142474244.41468346</v>
      </c>
      <c r="AD245" s="5">
        <v>135962180.52734908</v>
      </c>
      <c r="AE245" s="5">
        <v>133615299.71474141</v>
      </c>
      <c r="AF245" s="5">
        <v>132237936.73968692</v>
      </c>
      <c r="AG245" s="5">
        <v>131076097.74756828</v>
      </c>
      <c r="AH245" s="5">
        <v>130022643.89825368</v>
      </c>
      <c r="AI245" s="5">
        <v>130153052.74184611</v>
      </c>
      <c r="AJ245" s="5">
        <v>130531633.49430634</v>
      </c>
      <c r="AK245" s="5">
        <v>131814675.49567235</v>
      </c>
      <c r="AL245" s="5">
        <v>131387949.13784978</v>
      </c>
    </row>
    <row r="246" spans="7:38" s="5" customFormat="1">
      <c r="G246" s="156"/>
      <c r="H246" s="156"/>
      <c r="I246" s="29"/>
      <c r="J246" s="29" t="s">
        <v>37</v>
      </c>
      <c r="L246" s="29">
        <v>0</v>
      </c>
      <c r="M246" s="29">
        <v>0</v>
      </c>
      <c r="N246" s="29">
        <v>0</v>
      </c>
      <c r="O246" s="29">
        <v>0</v>
      </c>
      <c r="P246" s="29">
        <v>0</v>
      </c>
      <c r="Q246" s="29">
        <v>0</v>
      </c>
      <c r="R246" s="29">
        <v>0</v>
      </c>
      <c r="S246" s="29">
        <v>0</v>
      </c>
      <c r="T246" s="29">
        <v>0</v>
      </c>
      <c r="U246" s="29">
        <v>285988225.34345722</v>
      </c>
      <c r="V246" s="29">
        <v>310442712.79049551</v>
      </c>
      <c r="W246" s="29">
        <v>309863399.17658687</v>
      </c>
      <c r="X246" s="29">
        <v>308732109.45891738</v>
      </c>
      <c r="Y246" s="29">
        <v>309719146.13575327</v>
      </c>
      <c r="Z246" s="29">
        <v>313238539.87833875</v>
      </c>
      <c r="AA246" s="29">
        <v>306534551.03231859</v>
      </c>
      <c r="AB246" s="29">
        <v>301112969.55410218</v>
      </c>
      <c r="AC246" s="29">
        <v>292009244.41468346</v>
      </c>
      <c r="AD246" s="29">
        <v>292922180.52734911</v>
      </c>
      <c r="AE246" s="29">
        <v>297685299.71474141</v>
      </c>
      <c r="AF246" s="29">
        <v>298571466.73888123</v>
      </c>
      <c r="AG246" s="29">
        <v>289461032.46316719</v>
      </c>
      <c r="AH246" s="29">
        <v>297275577.26838595</v>
      </c>
      <c r="AI246" s="29">
        <v>306469024.50528461</v>
      </c>
      <c r="AJ246" s="29">
        <v>312743477.41669476</v>
      </c>
      <c r="AK246" s="29">
        <v>261910087.31161612</v>
      </c>
      <c r="AL246" s="29">
        <v>333961080.52622271</v>
      </c>
    </row>
    <row r="250" spans="7:38" s="5" customFormat="1">
      <c r="G250" s="1791"/>
      <c r="H250" s="1792"/>
      <c r="I250" s="1792"/>
      <c r="J250" s="1792"/>
      <c r="K250" s="1793" t="s">
        <v>1828</v>
      </c>
      <c r="L250" s="1779">
        <v>2004</v>
      </c>
      <c r="M250" s="1780">
        <v>2005</v>
      </c>
      <c r="N250" s="1780">
        <v>2006</v>
      </c>
      <c r="O250" s="1780">
        <v>2007</v>
      </c>
      <c r="P250" s="1780">
        <v>2008</v>
      </c>
      <c r="Q250" s="1780">
        <v>2009</v>
      </c>
      <c r="R250" s="1780">
        <v>2010</v>
      </c>
      <c r="S250" s="1780">
        <v>2011</v>
      </c>
      <c r="T250" s="1780">
        <v>2012</v>
      </c>
      <c r="U250" s="1781">
        <v>2013</v>
      </c>
      <c r="V250" s="1114">
        <v>2014</v>
      </c>
      <c r="W250" s="1114">
        <v>2015</v>
      </c>
      <c r="X250" s="1114">
        <v>2016</v>
      </c>
      <c r="Y250" s="1114">
        <v>2017</v>
      </c>
      <c r="Z250" s="1114">
        <v>2018</v>
      </c>
      <c r="AA250" s="1114">
        <v>2019</v>
      </c>
      <c r="AB250" s="1114">
        <v>2020</v>
      </c>
      <c r="AC250" s="1114">
        <v>2021</v>
      </c>
      <c r="AD250" s="1114">
        <v>2022</v>
      </c>
      <c r="AE250" s="1114">
        <v>2023</v>
      </c>
      <c r="AF250" s="1114">
        <v>2024</v>
      </c>
      <c r="AG250" s="1114">
        <v>2025</v>
      </c>
      <c r="AH250" s="1114">
        <v>2026</v>
      </c>
      <c r="AI250" s="1114">
        <v>2027</v>
      </c>
      <c r="AJ250" s="1114">
        <v>2028</v>
      </c>
      <c r="AK250" s="1114">
        <v>2029</v>
      </c>
      <c r="AL250" s="1782">
        <v>2030</v>
      </c>
    </row>
    <row r="251" spans="7:38" s="5" customFormat="1" ht="15">
      <c r="G251" s="156" t="s">
        <v>2972</v>
      </c>
      <c r="N251" s="5" t="e">
        <v>#REF!</v>
      </c>
      <c r="O251" s="5" t="e">
        <v>#REF!</v>
      </c>
      <c r="P251" s="5" t="e">
        <v>#REF!</v>
      </c>
      <c r="Q251" s="5" t="e">
        <v>#REF!</v>
      </c>
      <c r="R251" s="5" t="e">
        <v>#REF!</v>
      </c>
      <c r="S251" s="5" t="e">
        <v>#REF!</v>
      </c>
      <c r="T251" s="5" t="e">
        <v>#REF!</v>
      </c>
      <c r="U251" s="5" t="e">
        <v>#REF!</v>
      </c>
      <c r="V251" s="5" t="e">
        <v>#REF!</v>
      </c>
      <c r="W251" s="5" t="e">
        <v>#REF!</v>
      </c>
      <c r="X251" s="5" t="e">
        <v>#REF!</v>
      </c>
      <c r="Y251" s="5" t="e">
        <v>#REF!</v>
      </c>
      <c r="Z251" s="5" t="e">
        <v>#REF!</v>
      </c>
      <c r="AA251" s="5" t="e">
        <v>#REF!</v>
      </c>
      <c r="AB251" s="5" t="e">
        <v>#REF!</v>
      </c>
      <c r="AC251" s="5" t="e">
        <v>#REF!</v>
      </c>
      <c r="AD251" s="5" t="e">
        <v>#REF!</v>
      </c>
      <c r="AE251" s="5" t="e">
        <v>#REF!</v>
      </c>
      <c r="AF251" s="5" t="e">
        <v>#REF!</v>
      </c>
      <c r="AG251" s="5" t="e">
        <v>#REF!</v>
      </c>
      <c r="AH251" s="5" t="e">
        <v>#REF!</v>
      </c>
      <c r="AI251" s="5" t="e">
        <v>#REF!</v>
      </c>
      <c r="AJ251" s="5" t="e">
        <v>#REF!</v>
      </c>
      <c r="AK251" s="5" t="e">
        <v>#REF!</v>
      </c>
      <c r="AL251" s="5" t="e">
        <v>#REF!</v>
      </c>
    </row>
    <row r="344" spans="1:2" s="5" customFormat="1" ht="15">
      <c r="A344" s="1751"/>
      <c r="B344" s="1751"/>
    </row>
    <row r="345" spans="1:2" s="5" customFormat="1" ht="15">
      <c r="A345" s="1751"/>
      <c r="B345" s="1751"/>
    </row>
    <row r="346" spans="1:2" s="5" customFormat="1" ht="15">
      <c r="A346" s="1751"/>
      <c r="B346" s="1751"/>
    </row>
    <row r="347" spans="1:2" s="5" customFormat="1" ht="15">
      <c r="A347" s="1751"/>
      <c r="B347" s="1751"/>
    </row>
    <row r="348" spans="1:2" s="5" customFormat="1" ht="15">
      <c r="A348" s="1751"/>
      <c r="B348" s="287"/>
    </row>
    <row r="349" spans="1:2" s="5" customFormat="1" ht="15">
      <c r="A349" s="1751"/>
      <c r="B349" s="1751"/>
    </row>
    <row r="350" spans="1:2" s="5" customFormat="1" ht="15">
      <c r="A350" s="1751"/>
      <c r="B350" s="1751"/>
    </row>
    <row r="366" spans="1:2" s="5" customFormat="1" ht="15">
      <c r="A366" s="1751"/>
      <c r="B366" s="1751"/>
    </row>
    <row r="367" spans="1:2" s="5" customFormat="1" ht="15">
      <c r="A367" s="1751"/>
      <c r="B367" s="1751"/>
    </row>
    <row r="368" spans="1:2" s="5" customFormat="1" ht="15">
      <c r="A368" s="1751"/>
      <c r="B368" s="1751"/>
    </row>
    <row r="369" spans="1:2" s="5" customFormat="1" ht="15">
      <c r="A369" s="1751"/>
      <c r="B369" s="1751"/>
    </row>
  </sheetData>
  <conditionalFormatting sqref="C266 C239 B395 B357 B290:B350 C119:C232 C3:C117 A13:A350">
    <cfRule type="cellIs" dxfId="150" priority="1" stopIfTrue="1" operator="greaterThan">
      <formula>0</formula>
    </cfRule>
  </conditionalFormatting>
  <conditionalFormatting sqref="B7:B10 B12:B289">
    <cfRule type="cellIs" dxfId="149" priority="2" stopIfTrue="1" operator="notEqual">
      <formula>0</formula>
    </cfRule>
  </conditionalFormatting>
  <printOptions horizontalCentered="1" gridLines="1"/>
  <pageMargins left="0.2" right="0.2" top="1" bottom="0.5" header="0.2" footer="0.2"/>
  <pageSetup paperSize="17" scale="70" orientation="portrait" r:id="rId1"/>
  <headerFooter alignWithMargins="0">
    <oddFooter>&amp;F</oddFooter>
  </headerFooter>
</worksheet>
</file>

<file path=xl/worksheets/sheet61.xml><?xml version="1.0" encoding="utf-8"?>
<worksheet xmlns="http://schemas.openxmlformats.org/spreadsheetml/2006/main" xmlns:r="http://schemas.openxmlformats.org/officeDocument/2006/relationships">
  <sheetPr>
    <pageSetUpPr fitToPage="1"/>
  </sheetPr>
  <dimension ref="D1:P156"/>
  <sheetViews>
    <sheetView topLeftCell="A40" zoomScale="55" zoomScaleNormal="55" workbookViewId="0">
      <selection sqref="A1:XFD1048576"/>
    </sheetView>
  </sheetViews>
  <sheetFormatPr defaultColWidth="8.88671875" defaultRowHeight="15"/>
  <cols>
    <col min="1" max="2" width="2.33203125" style="20" customWidth="1"/>
    <col min="3" max="3" width="3.33203125" style="20" customWidth="1"/>
    <col min="4" max="4" width="62.44140625" style="74" bestFit="1" customWidth="1"/>
    <col min="5" max="5" width="11.109375" style="74" bestFit="1" customWidth="1"/>
    <col min="6" max="6" width="6.5546875" style="20" bestFit="1" customWidth="1"/>
    <col min="7" max="16" width="7.6640625" style="20" bestFit="1" customWidth="1"/>
    <col min="17" max="16384" width="8.88671875" style="20"/>
  </cols>
  <sheetData>
    <row r="1" spans="4:16" ht="33">
      <c r="D1" s="1801" t="s">
        <v>2973</v>
      </c>
    </row>
    <row r="3" spans="4:16" ht="15" customHeight="1">
      <c r="D3" s="336" t="s">
        <v>2974</v>
      </c>
      <c r="E3" s="336"/>
    </row>
    <row r="4" spans="4:16" ht="15" customHeight="1">
      <c r="D4" s="720" t="s">
        <v>2975</v>
      </c>
      <c r="E4" s="720"/>
      <c r="F4" s="720"/>
      <c r="G4" s="720"/>
      <c r="H4" s="720"/>
      <c r="I4" s="720"/>
      <c r="J4" s="720"/>
      <c r="K4" s="720"/>
      <c r="L4" s="720"/>
      <c r="M4" s="720"/>
      <c r="N4" s="720"/>
      <c r="O4" s="720"/>
      <c r="P4" s="720"/>
    </row>
    <row r="5" spans="4:16" ht="15" customHeight="1">
      <c r="D5" s="1802" t="s">
        <v>2976</v>
      </c>
      <c r="E5" s="1802"/>
      <c r="F5" s="722">
        <v>2014</v>
      </c>
      <c r="G5" s="722">
        <v>2015</v>
      </c>
      <c r="H5" s="722">
        <v>2016</v>
      </c>
      <c r="I5" s="722">
        <v>2017</v>
      </c>
      <c r="J5" s="722">
        <v>2018</v>
      </c>
      <c r="K5" s="722">
        <v>2019</v>
      </c>
      <c r="L5" s="722">
        <v>2020</v>
      </c>
      <c r="M5" s="722">
        <v>2021</v>
      </c>
      <c r="N5" s="722">
        <v>2022</v>
      </c>
      <c r="O5" s="722">
        <v>2023</v>
      </c>
      <c r="P5" s="722">
        <v>2024</v>
      </c>
    </row>
    <row r="6" spans="4:16" ht="15" customHeight="1">
      <c r="D6" s="74" t="s">
        <v>2977</v>
      </c>
      <c r="F6" s="726">
        <v>148</v>
      </c>
      <c r="G6" s="726">
        <v>157</v>
      </c>
      <c r="H6" s="726">
        <v>154</v>
      </c>
      <c r="I6" s="726">
        <v>154</v>
      </c>
      <c r="J6" s="726">
        <v>154</v>
      </c>
      <c r="K6" s="726">
        <v>156</v>
      </c>
      <c r="L6" s="726">
        <v>160</v>
      </c>
      <c r="M6" s="726">
        <v>164</v>
      </c>
      <c r="N6" s="726">
        <v>168</v>
      </c>
      <c r="O6" s="726">
        <v>171</v>
      </c>
      <c r="P6" s="726">
        <v>176</v>
      </c>
    </row>
    <row r="7" spans="4:16" ht="15" customHeight="1">
      <c r="D7" s="74" t="s">
        <v>2978</v>
      </c>
      <c r="F7" s="726">
        <v>290</v>
      </c>
      <c r="G7" s="726">
        <v>290</v>
      </c>
      <c r="H7" s="726">
        <v>290</v>
      </c>
      <c r="I7" s="726">
        <v>290</v>
      </c>
      <c r="J7" s="726">
        <v>290</v>
      </c>
      <c r="K7" s="726">
        <v>290</v>
      </c>
      <c r="L7" s="726">
        <v>290</v>
      </c>
      <c r="M7" s="726">
        <v>290</v>
      </c>
      <c r="N7" s="726">
        <v>290</v>
      </c>
      <c r="O7" s="726">
        <v>290</v>
      </c>
      <c r="P7" s="726">
        <v>290</v>
      </c>
    </row>
    <row r="8" spans="4:16" ht="15" customHeight="1">
      <c r="F8" s="726"/>
      <c r="G8" s="726"/>
      <c r="H8" s="726"/>
      <c r="I8" s="726"/>
      <c r="J8" s="726"/>
      <c r="K8" s="726"/>
      <c r="L8" s="726"/>
      <c r="M8" s="726"/>
      <c r="N8" s="726"/>
      <c r="O8" s="726"/>
      <c r="P8" s="726"/>
    </row>
    <row r="9" spans="4:16" ht="15" customHeight="1">
      <c r="D9" s="74" t="s">
        <v>2979</v>
      </c>
      <c r="F9" s="726">
        <v>243</v>
      </c>
      <c r="G9" s="726">
        <v>255</v>
      </c>
      <c r="H9" s="726">
        <v>258</v>
      </c>
      <c r="I9" s="726">
        <v>267</v>
      </c>
      <c r="J9" s="726">
        <v>277</v>
      </c>
      <c r="K9" s="726">
        <v>291</v>
      </c>
      <c r="L9" s="726">
        <v>308</v>
      </c>
      <c r="M9" s="726">
        <v>328</v>
      </c>
      <c r="N9" s="726">
        <v>351</v>
      </c>
      <c r="O9" s="726">
        <v>373</v>
      </c>
      <c r="P9" s="726">
        <v>398</v>
      </c>
    </row>
    <row r="10" spans="4:16" ht="15" customHeight="1">
      <c r="F10" s="726"/>
      <c r="G10" s="726"/>
      <c r="H10" s="726"/>
      <c r="I10" s="726"/>
      <c r="J10" s="726"/>
      <c r="K10" s="726"/>
      <c r="L10" s="726"/>
      <c r="M10" s="726"/>
      <c r="N10" s="726"/>
      <c r="O10" s="726"/>
      <c r="P10" s="726"/>
    </row>
    <row r="11" spans="4:16" ht="15" customHeight="1">
      <c r="D11" s="74" t="s">
        <v>2980</v>
      </c>
      <c r="F11" s="726">
        <v>41</v>
      </c>
      <c r="G11" s="726">
        <v>41</v>
      </c>
      <c r="H11" s="726">
        <v>41</v>
      </c>
      <c r="I11" s="726">
        <v>41</v>
      </c>
      <c r="J11" s="726">
        <v>41</v>
      </c>
      <c r="K11" s="726">
        <v>41</v>
      </c>
      <c r="L11" s="726">
        <v>41</v>
      </c>
      <c r="M11" s="726">
        <v>41</v>
      </c>
      <c r="N11" s="726">
        <v>41</v>
      </c>
      <c r="O11" s="726">
        <v>41</v>
      </c>
      <c r="P11" s="726">
        <v>41</v>
      </c>
    </row>
    <row r="12" spans="4:16" ht="15" customHeight="1">
      <c r="F12" s="726"/>
      <c r="G12" s="726"/>
      <c r="H12" s="726"/>
      <c r="I12" s="726"/>
      <c r="J12" s="726"/>
      <c r="K12" s="726"/>
      <c r="L12" s="726"/>
      <c r="M12" s="726"/>
      <c r="N12" s="726"/>
      <c r="O12" s="726"/>
      <c r="P12" s="726"/>
    </row>
    <row r="13" spans="4:16" ht="15" customHeight="1">
      <c r="D13" s="74" t="s">
        <v>2981</v>
      </c>
      <c r="F13" s="726">
        <v>161</v>
      </c>
      <c r="G13" s="726">
        <v>125</v>
      </c>
      <c r="H13" s="726">
        <v>137</v>
      </c>
      <c r="I13" s="726">
        <v>148</v>
      </c>
      <c r="J13" s="726">
        <v>163</v>
      </c>
      <c r="K13" s="726">
        <v>179</v>
      </c>
      <c r="L13" s="726">
        <v>200</v>
      </c>
      <c r="M13" s="726">
        <v>215</v>
      </c>
      <c r="N13" s="726">
        <v>226</v>
      </c>
      <c r="O13" s="726">
        <v>243</v>
      </c>
      <c r="P13" s="726">
        <v>258</v>
      </c>
    </row>
    <row r="15" spans="4:16" ht="15" customHeight="1">
      <c r="D15" s="74" t="s">
        <v>810</v>
      </c>
      <c r="F15" s="726"/>
      <c r="G15" s="726"/>
      <c r="H15" s="726"/>
      <c r="I15" s="726"/>
      <c r="J15" s="726"/>
      <c r="K15" s="726"/>
      <c r="L15" s="726"/>
      <c r="M15" s="726"/>
      <c r="N15" s="726"/>
      <c r="O15" s="726"/>
      <c r="P15" s="726"/>
    </row>
    <row r="16" spans="4:16" ht="15" customHeight="1">
      <c r="E16" s="74" t="s">
        <v>532</v>
      </c>
      <c r="F16" s="726">
        <v>593</v>
      </c>
      <c r="G16" s="726">
        <v>578</v>
      </c>
      <c r="H16" s="726">
        <v>590</v>
      </c>
      <c r="I16" s="726">
        <v>610</v>
      </c>
      <c r="J16" s="726">
        <v>635</v>
      </c>
      <c r="K16" s="726">
        <v>667</v>
      </c>
      <c r="L16" s="726">
        <v>709</v>
      </c>
      <c r="M16" s="726">
        <v>748</v>
      </c>
      <c r="N16" s="726">
        <v>786</v>
      </c>
      <c r="O16" s="726">
        <v>828</v>
      </c>
      <c r="P16" s="726">
        <v>873</v>
      </c>
    </row>
    <row r="17" spans="4:16" ht="15" customHeight="1">
      <c r="E17" s="74" t="s">
        <v>811</v>
      </c>
      <c r="F17" s="726">
        <v>735</v>
      </c>
      <c r="G17" s="726">
        <v>711</v>
      </c>
      <c r="H17" s="726">
        <v>726</v>
      </c>
      <c r="I17" s="726">
        <v>746</v>
      </c>
      <c r="J17" s="726">
        <v>771</v>
      </c>
      <c r="K17" s="726">
        <v>801</v>
      </c>
      <c r="L17" s="726">
        <v>839</v>
      </c>
      <c r="M17" s="726">
        <v>874</v>
      </c>
      <c r="N17" s="726">
        <v>908</v>
      </c>
      <c r="O17" s="726">
        <v>947</v>
      </c>
      <c r="P17" s="726">
        <v>987</v>
      </c>
    </row>
    <row r="18" spans="4:16" ht="15" customHeight="1">
      <c r="F18" s="726"/>
      <c r="G18" s="726"/>
      <c r="H18" s="726"/>
      <c r="I18" s="726"/>
      <c r="J18" s="726"/>
      <c r="K18" s="726"/>
      <c r="L18" s="726"/>
      <c r="M18" s="726"/>
      <c r="N18" s="726"/>
      <c r="O18" s="726"/>
      <c r="P18" s="726"/>
    </row>
    <row r="19" spans="4:16" ht="15" customHeight="1">
      <c r="D19" s="74" t="s">
        <v>2982</v>
      </c>
      <c r="F19" s="726">
        <v>475</v>
      </c>
      <c r="G19" s="726">
        <v>475</v>
      </c>
      <c r="H19" s="726">
        <v>487</v>
      </c>
      <c r="I19" s="726">
        <v>507</v>
      </c>
      <c r="J19" s="726">
        <v>532</v>
      </c>
      <c r="K19" s="726">
        <v>564</v>
      </c>
      <c r="L19" s="726">
        <v>606</v>
      </c>
      <c r="M19" s="726">
        <v>645</v>
      </c>
      <c r="N19" s="726">
        <v>683</v>
      </c>
      <c r="O19" s="726">
        <v>725</v>
      </c>
      <c r="P19" s="726">
        <v>770</v>
      </c>
    </row>
    <row r="20" spans="4:16" ht="15" customHeight="1">
      <c r="D20" s="74" t="s">
        <v>2983</v>
      </c>
      <c r="F20" s="1803"/>
      <c r="G20" s="1803"/>
      <c r="H20" s="1803"/>
      <c r="I20" s="1803"/>
      <c r="J20" s="1803"/>
      <c r="K20" s="1803"/>
      <c r="L20" s="1803"/>
      <c r="M20" s="1803"/>
      <c r="N20" s="1803"/>
      <c r="O20" s="1803"/>
      <c r="P20" s="1803"/>
    </row>
    <row r="21" spans="4:16" ht="15" customHeight="1">
      <c r="F21" s="726"/>
      <c r="G21" s="726"/>
      <c r="H21" s="726"/>
      <c r="I21" s="726"/>
      <c r="J21" s="726"/>
      <c r="K21" s="726"/>
      <c r="L21" s="726"/>
      <c r="M21" s="726"/>
      <c r="N21" s="726"/>
      <c r="O21" s="726"/>
      <c r="P21" s="726"/>
    </row>
    <row r="22" spans="4:16" ht="14.25" customHeight="1">
      <c r="D22" s="74" t="s">
        <v>814</v>
      </c>
      <c r="F22" s="726">
        <v>297</v>
      </c>
      <c r="G22" s="726">
        <v>337</v>
      </c>
      <c r="H22" s="726">
        <v>343</v>
      </c>
      <c r="I22" s="726">
        <v>355</v>
      </c>
      <c r="J22" s="726">
        <v>360</v>
      </c>
      <c r="K22" s="726">
        <v>360</v>
      </c>
      <c r="L22" s="726">
        <v>360</v>
      </c>
      <c r="M22" s="726">
        <v>360</v>
      </c>
      <c r="N22" s="726">
        <v>360</v>
      </c>
      <c r="O22" s="726">
        <v>360</v>
      </c>
      <c r="P22" s="726">
        <v>360</v>
      </c>
    </row>
    <row r="23" spans="4:16" ht="15" customHeight="1">
      <c r="D23" s="74" t="s">
        <v>815</v>
      </c>
      <c r="F23" s="726"/>
      <c r="G23" s="726"/>
      <c r="H23" s="726"/>
      <c r="I23" s="726"/>
      <c r="J23" s="726"/>
      <c r="K23" s="726"/>
      <c r="L23" s="726"/>
      <c r="M23" s="726"/>
      <c r="N23" s="726"/>
      <c r="O23" s="726"/>
      <c r="P23" s="726"/>
    </row>
    <row r="24" spans="4:16" ht="15" customHeight="1">
      <c r="D24" s="20"/>
      <c r="E24" s="74" t="s">
        <v>532</v>
      </c>
      <c r="F24" s="726">
        <v>890</v>
      </c>
      <c r="G24" s="726">
        <v>915</v>
      </c>
      <c r="H24" s="726">
        <v>933</v>
      </c>
      <c r="I24" s="726">
        <v>965</v>
      </c>
      <c r="J24" s="726">
        <v>995</v>
      </c>
      <c r="K24" s="726">
        <v>1027</v>
      </c>
      <c r="L24" s="726">
        <v>1069</v>
      </c>
      <c r="M24" s="726">
        <v>1108</v>
      </c>
      <c r="N24" s="726">
        <v>1146</v>
      </c>
      <c r="O24" s="726">
        <v>1188</v>
      </c>
      <c r="P24" s="726">
        <v>1233</v>
      </c>
    </row>
    <row r="25" spans="4:16" ht="15" customHeight="1">
      <c r="D25" s="20"/>
      <c r="E25" s="74" t="s">
        <v>533</v>
      </c>
      <c r="F25" s="726">
        <v>1032</v>
      </c>
      <c r="G25" s="726">
        <v>1048</v>
      </c>
      <c r="H25" s="726">
        <v>1069</v>
      </c>
      <c r="I25" s="726">
        <v>1101</v>
      </c>
      <c r="J25" s="726">
        <v>1131</v>
      </c>
      <c r="K25" s="726">
        <v>1161</v>
      </c>
      <c r="L25" s="726">
        <v>1199</v>
      </c>
      <c r="M25" s="726">
        <v>1234</v>
      </c>
      <c r="N25" s="726">
        <v>1268</v>
      </c>
      <c r="O25" s="726">
        <v>1307</v>
      </c>
      <c r="P25" s="726">
        <v>1347</v>
      </c>
    </row>
    <row r="26" spans="4:16" ht="15" customHeight="1">
      <c r="F26" s="726"/>
      <c r="G26" s="726"/>
      <c r="H26" s="726"/>
      <c r="I26" s="726"/>
      <c r="J26" s="726"/>
      <c r="K26" s="726"/>
      <c r="L26" s="726"/>
      <c r="M26" s="726"/>
      <c r="N26" s="726"/>
      <c r="O26" s="726"/>
      <c r="P26" s="726"/>
    </row>
    <row r="27" spans="4:16" ht="15" customHeight="1">
      <c r="D27" s="74" t="s">
        <v>2984</v>
      </c>
      <c r="F27" s="726">
        <v>747</v>
      </c>
      <c r="G27" s="726">
        <v>787</v>
      </c>
      <c r="H27" s="726">
        <v>805</v>
      </c>
      <c r="I27" s="726">
        <v>837</v>
      </c>
      <c r="J27" s="726">
        <v>867</v>
      </c>
      <c r="K27" s="726">
        <v>899</v>
      </c>
      <c r="L27" s="726">
        <v>941</v>
      </c>
      <c r="M27" s="726">
        <v>980</v>
      </c>
      <c r="N27" s="726">
        <v>1018</v>
      </c>
      <c r="O27" s="726">
        <v>1060</v>
      </c>
      <c r="P27" s="726">
        <v>1105</v>
      </c>
    </row>
    <row r="28" spans="4:16" ht="15" customHeight="1">
      <c r="D28" s="74" t="s">
        <v>2985</v>
      </c>
      <c r="F28" s="1803"/>
      <c r="G28" s="1803"/>
      <c r="H28" s="1803"/>
      <c r="I28" s="1803"/>
      <c r="J28" s="1803"/>
      <c r="K28" s="1803"/>
      <c r="L28" s="1803"/>
      <c r="M28" s="1803"/>
      <c r="N28" s="1803"/>
      <c r="O28" s="1803"/>
      <c r="P28" s="1803"/>
    </row>
    <row r="29" spans="4:16" ht="15" customHeight="1">
      <c r="F29" s="726"/>
      <c r="G29" s="726"/>
      <c r="H29" s="726"/>
      <c r="I29" s="726"/>
      <c r="J29" s="726"/>
      <c r="K29" s="726"/>
      <c r="L29" s="726"/>
      <c r="M29" s="726"/>
      <c r="N29" s="726"/>
      <c r="O29" s="726"/>
      <c r="P29" s="726"/>
    </row>
    <row r="30" spans="4:16" ht="15" customHeight="1">
      <c r="D30" s="74" t="s">
        <v>818</v>
      </c>
      <c r="F30" s="726">
        <v>166</v>
      </c>
      <c r="G30" s="726">
        <v>157</v>
      </c>
      <c r="H30" s="726">
        <v>150</v>
      </c>
      <c r="I30" s="726">
        <v>150</v>
      </c>
      <c r="J30" s="726">
        <v>153</v>
      </c>
      <c r="K30" s="726">
        <v>158</v>
      </c>
      <c r="L30" s="726">
        <v>169</v>
      </c>
      <c r="M30" s="726">
        <v>189</v>
      </c>
      <c r="N30" s="726">
        <v>214</v>
      </c>
      <c r="O30" s="726">
        <v>236</v>
      </c>
      <c r="P30" s="726">
        <v>260</v>
      </c>
    </row>
    <row r="31" spans="4:16" ht="15" customHeight="1">
      <c r="F31" s="726"/>
      <c r="G31" s="726"/>
      <c r="H31" s="726"/>
      <c r="I31" s="726"/>
      <c r="J31" s="726"/>
      <c r="K31" s="726"/>
      <c r="L31" s="726"/>
      <c r="M31" s="726"/>
      <c r="N31" s="726"/>
      <c r="O31" s="726"/>
      <c r="P31" s="726"/>
    </row>
    <row r="32" spans="4:16" ht="15" customHeight="1">
      <c r="D32" s="74" t="s">
        <v>97</v>
      </c>
      <c r="F32" s="726">
        <v>8600</v>
      </c>
      <c r="G32" s="726">
        <v>11000</v>
      </c>
      <c r="H32" s="726">
        <v>10700</v>
      </c>
      <c r="I32" s="726">
        <v>10800</v>
      </c>
      <c r="J32" s="726">
        <v>11400</v>
      </c>
      <c r="K32" s="726">
        <v>12100</v>
      </c>
      <c r="L32" s="726">
        <v>12100</v>
      </c>
      <c r="M32" s="726">
        <v>12100</v>
      </c>
      <c r="N32" s="726">
        <v>12200</v>
      </c>
      <c r="O32" s="726">
        <v>12400</v>
      </c>
      <c r="P32" s="726">
        <v>12500</v>
      </c>
    </row>
    <row r="33" spans="4:16" ht="15" customHeight="1">
      <c r="F33" s="726"/>
      <c r="G33" s="726"/>
      <c r="H33" s="726"/>
      <c r="I33" s="726"/>
      <c r="J33" s="726"/>
      <c r="K33" s="726"/>
      <c r="L33" s="726"/>
      <c r="M33" s="726"/>
      <c r="N33" s="726"/>
      <c r="O33" s="726"/>
      <c r="P33" s="726"/>
    </row>
    <row r="34" spans="4:16" ht="15" customHeight="1">
      <c r="D34" s="74" t="s">
        <v>864</v>
      </c>
      <c r="F34" s="726">
        <v>445</v>
      </c>
      <c r="G34" s="726">
        <v>421</v>
      </c>
      <c r="H34" s="726">
        <v>436</v>
      </c>
      <c r="I34" s="726">
        <v>456</v>
      </c>
      <c r="J34" s="726">
        <v>481</v>
      </c>
      <c r="K34" s="726">
        <v>511</v>
      </c>
      <c r="L34" s="726">
        <v>549</v>
      </c>
      <c r="M34" s="726">
        <v>584</v>
      </c>
      <c r="N34" s="726">
        <v>618</v>
      </c>
      <c r="O34" s="726">
        <v>657</v>
      </c>
      <c r="P34" s="726">
        <v>697</v>
      </c>
    </row>
    <row r="35" spans="4:16" ht="15" customHeight="1">
      <c r="F35" s="727"/>
      <c r="G35" s="727"/>
      <c r="H35" s="727"/>
      <c r="I35" s="727"/>
      <c r="J35" s="727"/>
      <c r="K35" s="727"/>
      <c r="L35" s="727"/>
      <c r="M35" s="727"/>
      <c r="N35" s="727"/>
      <c r="O35" s="727"/>
      <c r="P35" s="727"/>
    </row>
    <row r="36" spans="4:16" ht="15" customHeight="1">
      <c r="D36" s="74" t="s">
        <v>2986</v>
      </c>
      <c r="F36" s="1804">
        <v>272</v>
      </c>
      <c r="G36" s="1804">
        <v>312</v>
      </c>
      <c r="H36" s="1804">
        <v>318</v>
      </c>
      <c r="I36" s="1804">
        <v>330</v>
      </c>
      <c r="J36" s="1804">
        <v>335</v>
      </c>
      <c r="K36" s="1804">
        <v>335</v>
      </c>
      <c r="L36" s="1804">
        <v>335</v>
      </c>
      <c r="M36" s="1804">
        <v>335</v>
      </c>
      <c r="N36" s="1804">
        <v>335</v>
      </c>
      <c r="O36" s="1804">
        <v>335</v>
      </c>
      <c r="P36" s="1804">
        <v>335</v>
      </c>
    </row>
    <row r="37" spans="4:16" ht="15" customHeight="1">
      <c r="D37" s="74" t="s">
        <v>2987</v>
      </c>
      <c r="F37" s="1804">
        <v>297</v>
      </c>
      <c r="G37" s="1804">
        <v>337</v>
      </c>
      <c r="H37" s="1804">
        <v>343</v>
      </c>
      <c r="I37" s="1804">
        <v>355</v>
      </c>
      <c r="J37" s="1804">
        <v>360</v>
      </c>
      <c r="K37" s="1804">
        <v>360</v>
      </c>
      <c r="L37" s="1804">
        <v>360</v>
      </c>
      <c r="M37" s="1804">
        <v>360</v>
      </c>
      <c r="N37" s="1804">
        <v>360</v>
      </c>
      <c r="O37" s="1804">
        <v>360</v>
      </c>
      <c r="P37" s="1804">
        <v>360</v>
      </c>
    </row>
    <row r="38" spans="4:16" ht="15" customHeight="1">
      <c r="D38" s="1805" t="s">
        <v>821</v>
      </c>
      <c r="E38" s="1805"/>
      <c r="F38" s="1804">
        <v>142</v>
      </c>
      <c r="G38" s="1804">
        <v>133</v>
      </c>
      <c r="H38" s="1804">
        <v>136</v>
      </c>
      <c r="I38" s="1804">
        <v>136</v>
      </c>
      <c r="J38" s="1804">
        <v>136</v>
      </c>
      <c r="K38" s="1804">
        <v>134</v>
      </c>
      <c r="L38" s="1804">
        <v>130</v>
      </c>
      <c r="M38" s="1804">
        <v>126</v>
      </c>
      <c r="N38" s="1804">
        <v>122</v>
      </c>
      <c r="O38" s="1804">
        <v>119</v>
      </c>
      <c r="P38" s="1804">
        <v>114</v>
      </c>
    </row>
    <row r="39" spans="4:16">
      <c r="D39" s="1805" t="s">
        <v>822</v>
      </c>
      <c r="E39" s="1806"/>
      <c r="F39" s="1804"/>
      <c r="G39" s="1804">
        <v>-15</v>
      </c>
      <c r="H39" s="1804">
        <v>12</v>
      </c>
      <c r="I39" s="1804">
        <v>20</v>
      </c>
      <c r="J39" s="1804">
        <v>25</v>
      </c>
      <c r="K39" s="1804">
        <v>32</v>
      </c>
      <c r="L39" s="1804">
        <v>42</v>
      </c>
      <c r="M39" s="1804">
        <v>39</v>
      </c>
      <c r="N39" s="1804">
        <v>38</v>
      </c>
      <c r="O39" s="1804">
        <v>42</v>
      </c>
      <c r="P39" s="1804">
        <v>45</v>
      </c>
    </row>
    <row r="40" spans="4:16" ht="15" customHeight="1">
      <c r="D40" s="74" t="s">
        <v>823</v>
      </c>
      <c r="F40" s="1804"/>
      <c r="G40" s="1804">
        <v>40</v>
      </c>
      <c r="H40" s="1804">
        <v>6</v>
      </c>
      <c r="I40" s="1804">
        <v>12</v>
      </c>
      <c r="J40" s="1804">
        <v>5</v>
      </c>
      <c r="K40" s="1804">
        <v>0</v>
      </c>
      <c r="L40" s="1804">
        <v>0</v>
      </c>
      <c r="M40" s="1804">
        <v>0</v>
      </c>
      <c r="N40" s="1804">
        <v>0</v>
      </c>
      <c r="O40" s="1804">
        <v>0</v>
      </c>
      <c r="P40" s="1804">
        <v>0</v>
      </c>
    </row>
    <row r="41" spans="4:16" ht="15" customHeight="1">
      <c r="D41" s="74" t="s">
        <v>824</v>
      </c>
      <c r="F41" s="731"/>
      <c r="G41" s="731">
        <v>25</v>
      </c>
      <c r="H41" s="731">
        <v>18</v>
      </c>
      <c r="I41" s="731">
        <v>32</v>
      </c>
      <c r="J41" s="731">
        <v>30</v>
      </c>
      <c r="K41" s="731">
        <v>32</v>
      </c>
      <c r="L41" s="731">
        <v>42</v>
      </c>
      <c r="M41" s="731">
        <v>39</v>
      </c>
      <c r="N41" s="731">
        <v>38</v>
      </c>
      <c r="O41" s="731">
        <v>42</v>
      </c>
      <c r="P41" s="731">
        <v>45</v>
      </c>
    </row>
    <row r="44" spans="4:16" ht="15" customHeight="1">
      <c r="D44" s="336" t="s">
        <v>2988</v>
      </c>
      <c r="E44" s="336"/>
    </row>
    <row r="45" spans="4:16" ht="15" customHeight="1">
      <c r="D45" s="720" t="s">
        <v>2975</v>
      </c>
      <c r="E45" s="720"/>
      <c r="F45" s="720"/>
      <c r="G45" s="720"/>
      <c r="H45" s="720"/>
      <c r="I45" s="720"/>
      <c r="J45" s="720"/>
      <c r="K45" s="720"/>
      <c r="L45" s="720"/>
      <c r="M45" s="720"/>
      <c r="N45" s="720"/>
      <c r="O45" s="720"/>
      <c r="P45" s="720"/>
    </row>
    <row r="46" spans="4:16" ht="15" customHeight="1">
      <c r="D46" s="1802" t="s">
        <v>2976</v>
      </c>
      <c r="E46" s="1802"/>
      <c r="F46" s="722">
        <v>2014</v>
      </c>
      <c r="G46" s="722">
        <v>2015</v>
      </c>
      <c r="H46" s="722">
        <v>2016</v>
      </c>
      <c r="I46" s="722">
        <v>2017</v>
      </c>
      <c r="J46" s="722">
        <v>2018</v>
      </c>
      <c r="K46" s="722">
        <v>2019</v>
      </c>
      <c r="L46" s="722">
        <v>2020</v>
      </c>
      <c r="M46" s="722">
        <v>2021</v>
      </c>
      <c r="N46" s="722">
        <v>2022</v>
      </c>
      <c r="O46" s="722">
        <v>2023</v>
      </c>
      <c r="P46" s="722">
        <v>2024</v>
      </c>
    </row>
    <row r="47" spans="4:16" ht="15" customHeight="1">
      <c r="D47" s="74" t="s">
        <v>2977</v>
      </c>
      <c r="F47" s="1807">
        <v>148</v>
      </c>
      <c r="G47" s="1807">
        <v>158</v>
      </c>
      <c r="H47" s="1807">
        <v>156</v>
      </c>
      <c r="I47" s="1807">
        <v>156</v>
      </c>
      <c r="J47" s="1807">
        <v>156</v>
      </c>
      <c r="K47" s="1807">
        <v>156</v>
      </c>
      <c r="L47" s="1807">
        <v>160</v>
      </c>
      <c r="M47" s="1807">
        <v>164</v>
      </c>
      <c r="N47" s="1807">
        <v>168</v>
      </c>
      <c r="O47" s="1807">
        <v>171</v>
      </c>
      <c r="P47" s="1807">
        <v>176</v>
      </c>
    </row>
    <row r="48" spans="4:16" ht="15" customHeight="1">
      <c r="D48" s="74" t="s">
        <v>2978</v>
      </c>
      <c r="F48" s="1807">
        <v>290</v>
      </c>
      <c r="G48" s="1807">
        <v>290</v>
      </c>
      <c r="H48" s="1807">
        <v>290</v>
      </c>
      <c r="I48" s="1807">
        <v>290</v>
      </c>
      <c r="J48" s="1807">
        <v>290</v>
      </c>
      <c r="K48" s="1807">
        <v>290</v>
      </c>
      <c r="L48" s="1807">
        <v>290</v>
      </c>
      <c r="M48" s="1807">
        <v>290</v>
      </c>
      <c r="N48" s="1807">
        <v>290</v>
      </c>
      <c r="O48" s="1807">
        <v>290</v>
      </c>
      <c r="P48" s="1807">
        <v>290</v>
      </c>
    </row>
    <row r="49" spans="4:16" ht="15" customHeight="1">
      <c r="F49" s="1807"/>
      <c r="G49" s="1807"/>
      <c r="H49" s="1807"/>
      <c r="I49" s="1807"/>
      <c r="J49" s="1807"/>
      <c r="K49" s="1807"/>
      <c r="L49" s="1807"/>
      <c r="M49" s="1807"/>
      <c r="N49" s="1807"/>
      <c r="O49" s="1807"/>
      <c r="P49" s="1807"/>
    </row>
    <row r="50" spans="4:16" ht="15" customHeight="1">
      <c r="D50" s="74" t="s">
        <v>2979</v>
      </c>
      <c r="F50" s="1807">
        <v>243</v>
      </c>
      <c r="G50" s="1807">
        <v>257</v>
      </c>
      <c r="H50" s="1807">
        <v>259</v>
      </c>
      <c r="I50" s="1807">
        <v>268</v>
      </c>
      <c r="J50" s="1807">
        <v>278</v>
      </c>
      <c r="K50" s="1807">
        <v>291</v>
      </c>
      <c r="L50" s="1807">
        <v>308</v>
      </c>
      <c r="M50" s="1807">
        <v>328</v>
      </c>
      <c r="N50" s="1807">
        <v>351</v>
      </c>
      <c r="O50" s="1807">
        <v>373</v>
      </c>
      <c r="P50" s="1807">
        <v>398</v>
      </c>
    </row>
    <row r="51" spans="4:16" ht="15" customHeight="1">
      <c r="F51" s="1807"/>
      <c r="G51" s="1807"/>
      <c r="H51" s="1807"/>
      <c r="I51" s="1807"/>
      <c r="J51" s="1807"/>
      <c r="K51" s="1807"/>
      <c r="L51" s="1807"/>
      <c r="M51" s="1807"/>
      <c r="N51" s="1807"/>
      <c r="O51" s="1807"/>
      <c r="P51" s="1807"/>
    </row>
    <row r="52" spans="4:16" ht="15" customHeight="1">
      <c r="D52" s="74" t="s">
        <v>2980</v>
      </c>
      <c r="F52" s="1807">
        <v>41</v>
      </c>
      <c r="G52" s="1807">
        <v>41</v>
      </c>
      <c r="H52" s="1807">
        <v>41</v>
      </c>
      <c r="I52" s="1807">
        <v>41</v>
      </c>
      <c r="J52" s="1807">
        <v>41</v>
      </c>
      <c r="K52" s="1807">
        <v>41</v>
      </c>
      <c r="L52" s="1807">
        <v>41</v>
      </c>
      <c r="M52" s="1807">
        <v>41</v>
      </c>
      <c r="N52" s="1807">
        <v>41</v>
      </c>
      <c r="O52" s="1807">
        <v>41</v>
      </c>
      <c r="P52" s="1807">
        <v>41</v>
      </c>
    </row>
    <row r="53" spans="4:16" ht="15" customHeight="1">
      <c r="F53" s="1807"/>
      <c r="G53" s="1807"/>
      <c r="H53" s="1807"/>
      <c r="I53" s="1807"/>
      <c r="J53" s="1807"/>
      <c r="K53" s="1807"/>
      <c r="L53" s="1807"/>
      <c r="M53" s="1807"/>
      <c r="N53" s="1807"/>
      <c r="O53" s="1807"/>
      <c r="P53" s="1807"/>
    </row>
    <row r="54" spans="4:16" ht="15" customHeight="1">
      <c r="D54" s="74" t="s">
        <v>2981</v>
      </c>
      <c r="F54" s="1807">
        <v>161</v>
      </c>
      <c r="G54" s="1807">
        <v>126</v>
      </c>
      <c r="H54" s="1807">
        <v>138</v>
      </c>
      <c r="I54" s="1807">
        <v>150</v>
      </c>
      <c r="J54" s="1807">
        <v>164</v>
      </c>
      <c r="K54" s="1807">
        <v>179</v>
      </c>
      <c r="L54" s="1807">
        <v>200</v>
      </c>
      <c r="M54" s="1807">
        <v>215</v>
      </c>
      <c r="N54" s="1807">
        <v>226</v>
      </c>
      <c r="O54" s="1807">
        <v>243</v>
      </c>
      <c r="P54" s="1807">
        <v>258</v>
      </c>
    </row>
    <row r="55" spans="4:16" ht="15" customHeight="1">
      <c r="F55" s="1808"/>
      <c r="G55" s="1808"/>
      <c r="H55" s="1808"/>
      <c r="I55" s="1808"/>
      <c r="J55" s="1808"/>
      <c r="K55" s="1808"/>
      <c r="L55" s="1808"/>
      <c r="M55" s="1808"/>
      <c r="N55" s="1808"/>
      <c r="O55" s="1808"/>
      <c r="P55" s="1808"/>
    </row>
    <row r="56" spans="4:16" ht="15" customHeight="1">
      <c r="D56" s="74" t="s">
        <v>810</v>
      </c>
      <c r="F56" s="1807"/>
      <c r="G56" s="1807"/>
      <c r="H56" s="1807"/>
      <c r="I56" s="1807"/>
      <c r="J56" s="1807"/>
      <c r="K56" s="1807"/>
      <c r="L56" s="1807"/>
      <c r="M56" s="1807"/>
      <c r="N56" s="1807"/>
      <c r="O56" s="1807"/>
      <c r="P56" s="1807"/>
    </row>
    <row r="57" spans="4:16" ht="15" customHeight="1">
      <c r="D57" s="20"/>
      <c r="E57" s="74" t="s">
        <v>532</v>
      </c>
      <c r="F57" s="1807">
        <v>593</v>
      </c>
      <c r="G57" s="1807">
        <v>582</v>
      </c>
      <c r="H57" s="1807">
        <v>594</v>
      </c>
      <c r="I57" s="1807">
        <v>615</v>
      </c>
      <c r="J57" s="1807">
        <v>639</v>
      </c>
      <c r="K57" s="1807">
        <v>667</v>
      </c>
      <c r="L57" s="1807">
        <v>709</v>
      </c>
      <c r="M57" s="1807">
        <v>748</v>
      </c>
      <c r="N57" s="1807">
        <v>786</v>
      </c>
      <c r="O57" s="1807">
        <v>828</v>
      </c>
      <c r="P57" s="1807">
        <v>873</v>
      </c>
    </row>
    <row r="58" spans="4:16" ht="15" customHeight="1">
      <c r="D58" s="20"/>
      <c r="E58" s="74" t="s">
        <v>811</v>
      </c>
      <c r="F58" s="1807">
        <v>735</v>
      </c>
      <c r="G58" s="1807">
        <v>714</v>
      </c>
      <c r="H58" s="1807">
        <v>728</v>
      </c>
      <c r="I58" s="1807">
        <v>749</v>
      </c>
      <c r="J58" s="1807">
        <v>773</v>
      </c>
      <c r="K58" s="1807">
        <v>801</v>
      </c>
      <c r="L58" s="1807">
        <v>839</v>
      </c>
      <c r="M58" s="1807">
        <v>874</v>
      </c>
      <c r="N58" s="1807">
        <v>908</v>
      </c>
      <c r="O58" s="1807">
        <v>947</v>
      </c>
      <c r="P58" s="1807">
        <v>987</v>
      </c>
    </row>
    <row r="59" spans="4:16" ht="15" customHeight="1">
      <c r="F59" s="1807"/>
      <c r="G59" s="1807"/>
      <c r="H59" s="1807"/>
      <c r="I59" s="1807"/>
      <c r="J59" s="1807"/>
      <c r="K59" s="1807"/>
      <c r="L59" s="1807"/>
      <c r="M59" s="1807"/>
      <c r="N59" s="1807"/>
      <c r="O59" s="1807"/>
      <c r="P59" s="1807"/>
    </row>
    <row r="60" spans="4:16" ht="15" customHeight="1">
      <c r="D60" s="74" t="s">
        <v>2982</v>
      </c>
      <c r="F60" s="1807">
        <v>475</v>
      </c>
      <c r="G60" s="1807">
        <v>475</v>
      </c>
      <c r="H60" s="1807">
        <v>487</v>
      </c>
      <c r="I60" s="1807">
        <v>508</v>
      </c>
      <c r="J60" s="1807">
        <v>532</v>
      </c>
      <c r="K60" s="1807">
        <v>560</v>
      </c>
      <c r="L60" s="1807">
        <v>602</v>
      </c>
      <c r="M60" s="1807">
        <v>641</v>
      </c>
      <c r="N60" s="1807">
        <v>679</v>
      </c>
      <c r="O60" s="1807">
        <v>721</v>
      </c>
      <c r="P60" s="1807">
        <v>766</v>
      </c>
    </row>
    <row r="61" spans="4:16" ht="15" customHeight="1">
      <c r="D61" s="74" t="s">
        <v>2983</v>
      </c>
      <c r="F61" s="1807"/>
      <c r="G61" s="1807"/>
      <c r="H61" s="1807"/>
      <c r="I61" s="1807"/>
      <c r="J61" s="1807"/>
      <c r="K61" s="1807"/>
      <c r="L61" s="1807"/>
      <c r="M61" s="1807"/>
      <c r="N61" s="1807"/>
      <c r="O61" s="1807"/>
      <c r="P61" s="1807"/>
    </row>
    <row r="62" spans="4:16" ht="15" customHeight="1">
      <c r="F62" s="1807"/>
      <c r="G62" s="1807"/>
      <c r="H62" s="1807"/>
      <c r="I62" s="1807"/>
      <c r="J62" s="1807"/>
      <c r="K62" s="1807"/>
      <c r="L62" s="1807"/>
      <c r="M62" s="1807"/>
      <c r="N62" s="1807"/>
      <c r="O62" s="1807"/>
      <c r="P62" s="1807"/>
    </row>
    <row r="63" spans="4:16" ht="15" customHeight="1">
      <c r="D63" s="74" t="s">
        <v>814</v>
      </c>
      <c r="F63" s="1807">
        <v>297</v>
      </c>
      <c r="G63" s="1807">
        <v>341</v>
      </c>
      <c r="H63" s="1807">
        <v>348</v>
      </c>
      <c r="I63" s="1807">
        <v>358</v>
      </c>
      <c r="J63" s="1807">
        <v>360</v>
      </c>
      <c r="K63" s="1807">
        <v>360</v>
      </c>
      <c r="L63" s="1807">
        <v>360</v>
      </c>
      <c r="M63" s="1807">
        <v>360</v>
      </c>
      <c r="N63" s="1807">
        <v>360</v>
      </c>
      <c r="O63" s="1807">
        <v>360</v>
      </c>
      <c r="P63" s="1807">
        <v>360</v>
      </c>
    </row>
    <row r="64" spans="4:16" ht="15" customHeight="1">
      <c r="D64" s="74" t="s">
        <v>815</v>
      </c>
      <c r="F64" s="1807"/>
      <c r="G64" s="1807"/>
      <c r="H64" s="1807"/>
      <c r="I64" s="1807"/>
      <c r="J64" s="1807"/>
      <c r="K64" s="1807"/>
      <c r="L64" s="1807"/>
      <c r="M64" s="1807"/>
      <c r="N64" s="1807"/>
      <c r="O64" s="1807"/>
      <c r="P64" s="1807"/>
    </row>
    <row r="65" spans="4:16" ht="15" customHeight="1">
      <c r="D65" s="20"/>
      <c r="E65" s="74" t="s">
        <v>532</v>
      </c>
      <c r="F65" s="1807">
        <v>890</v>
      </c>
      <c r="G65" s="1807">
        <v>923</v>
      </c>
      <c r="H65" s="1807">
        <v>942</v>
      </c>
      <c r="I65" s="1807">
        <v>973</v>
      </c>
      <c r="J65" s="1807">
        <v>999</v>
      </c>
      <c r="K65" s="1807">
        <v>1027</v>
      </c>
      <c r="L65" s="1807">
        <v>1069</v>
      </c>
      <c r="M65" s="1807">
        <v>1108</v>
      </c>
      <c r="N65" s="1807">
        <v>1146</v>
      </c>
      <c r="O65" s="1807">
        <v>1188</v>
      </c>
      <c r="P65" s="1807">
        <v>1233</v>
      </c>
    </row>
    <row r="66" spans="4:16" ht="15" customHeight="1">
      <c r="D66" s="20"/>
      <c r="E66" s="74" t="s">
        <v>533</v>
      </c>
      <c r="F66" s="1807">
        <v>1032</v>
      </c>
      <c r="G66" s="1807">
        <v>1055</v>
      </c>
      <c r="H66" s="1807">
        <v>1076</v>
      </c>
      <c r="I66" s="1807">
        <v>1107</v>
      </c>
      <c r="J66" s="1807">
        <v>1133</v>
      </c>
      <c r="K66" s="1807">
        <v>1161</v>
      </c>
      <c r="L66" s="1807">
        <v>1199</v>
      </c>
      <c r="M66" s="1807">
        <v>1234</v>
      </c>
      <c r="N66" s="1807">
        <v>1268</v>
      </c>
      <c r="O66" s="1807">
        <v>1307</v>
      </c>
      <c r="P66" s="1807">
        <v>1347</v>
      </c>
    </row>
    <row r="67" spans="4:16" ht="15" customHeight="1">
      <c r="F67" s="1807"/>
      <c r="G67" s="1807"/>
      <c r="H67" s="1807"/>
      <c r="I67" s="1807"/>
      <c r="J67" s="1807"/>
      <c r="K67" s="1807"/>
      <c r="L67" s="1807"/>
      <c r="M67" s="1807"/>
      <c r="N67" s="1807"/>
      <c r="O67" s="1807"/>
      <c r="P67" s="1807"/>
    </row>
    <row r="68" spans="4:16" ht="15" customHeight="1">
      <c r="D68" s="74" t="s">
        <v>2984</v>
      </c>
      <c r="F68" s="1807">
        <v>747</v>
      </c>
      <c r="G68" s="1807">
        <v>791</v>
      </c>
      <c r="H68" s="1807">
        <v>810</v>
      </c>
      <c r="I68" s="1807">
        <v>841</v>
      </c>
      <c r="J68" s="1807">
        <v>867</v>
      </c>
      <c r="K68" s="1807">
        <v>895</v>
      </c>
      <c r="L68" s="1807">
        <v>937</v>
      </c>
      <c r="M68" s="1807">
        <v>976</v>
      </c>
      <c r="N68" s="1807">
        <v>1014</v>
      </c>
      <c r="O68" s="1807">
        <v>1056</v>
      </c>
      <c r="P68" s="1807">
        <v>1101</v>
      </c>
    </row>
    <row r="69" spans="4:16" ht="15" customHeight="1">
      <c r="D69" s="74" t="s">
        <v>2985</v>
      </c>
      <c r="F69" s="1807"/>
      <c r="G69" s="1807"/>
      <c r="H69" s="1807"/>
      <c r="I69" s="1807"/>
      <c r="J69" s="1807"/>
      <c r="K69" s="1807"/>
      <c r="L69" s="1807"/>
      <c r="M69" s="1807"/>
      <c r="N69" s="1807"/>
      <c r="O69" s="1807"/>
      <c r="P69" s="1807"/>
    </row>
    <row r="70" spans="4:16" ht="15" customHeight="1">
      <c r="F70" s="1807"/>
      <c r="G70" s="1807"/>
      <c r="H70" s="1807"/>
      <c r="I70" s="1807"/>
      <c r="J70" s="1807"/>
      <c r="K70" s="1807"/>
      <c r="L70" s="1807"/>
      <c r="M70" s="1807"/>
      <c r="N70" s="1807"/>
      <c r="O70" s="1807"/>
      <c r="P70" s="1807"/>
    </row>
    <row r="71" spans="4:16" ht="15" customHeight="1">
      <c r="D71" s="74" t="s">
        <v>818</v>
      </c>
      <c r="F71" s="1807">
        <v>166</v>
      </c>
      <c r="G71" s="1807">
        <v>158</v>
      </c>
      <c r="H71" s="1807">
        <v>153</v>
      </c>
      <c r="I71" s="1807">
        <v>153</v>
      </c>
      <c r="J71" s="1807">
        <v>154</v>
      </c>
      <c r="K71" s="1807">
        <v>158</v>
      </c>
      <c r="L71" s="1807">
        <v>169</v>
      </c>
      <c r="M71" s="1807">
        <v>189</v>
      </c>
      <c r="N71" s="1807">
        <v>214</v>
      </c>
      <c r="O71" s="1807">
        <v>236</v>
      </c>
      <c r="P71" s="1807">
        <v>260</v>
      </c>
    </row>
    <row r="72" spans="4:16" ht="15" customHeight="1">
      <c r="F72" s="1807"/>
      <c r="G72" s="1807"/>
      <c r="H72" s="1807"/>
      <c r="I72" s="1807"/>
      <c r="J72" s="1807"/>
      <c r="K72" s="1807"/>
      <c r="L72" s="1807"/>
      <c r="M72" s="1807"/>
      <c r="N72" s="1807"/>
      <c r="O72" s="1807"/>
      <c r="P72" s="1807"/>
    </row>
    <row r="73" spans="4:16" ht="15" customHeight="1">
      <c r="D73" s="74" t="s">
        <v>97</v>
      </c>
      <c r="F73" s="1807">
        <v>8600</v>
      </c>
      <c r="G73" s="1807">
        <v>11100</v>
      </c>
      <c r="H73" s="1807">
        <v>10900</v>
      </c>
      <c r="I73" s="1807">
        <v>10900</v>
      </c>
      <c r="J73" s="1807">
        <v>11500</v>
      </c>
      <c r="K73" s="1807">
        <v>12100</v>
      </c>
      <c r="L73" s="1807">
        <v>12100</v>
      </c>
      <c r="M73" s="1807">
        <v>12100</v>
      </c>
      <c r="N73" s="1807">
        <v>12200</v>
      </c>
      <c r="O73" s="1807">
        <v>12400</v>
      </c>
      <c r="P73" s="1807">
        <v>12500</v>
      </c>
    </row>
    <row r="74" spans="4:16" ht="15" customHeight="1">
      <c r="F74" s="1809"/>
      <c r="G74" s="1809"/>
      <c r="H74" s="1809"/>
      <c r="I74" s="1809"/>
      <c r="J74" s="1809"/>
      <c r="K74" s="1809"/>
      <c r="L74" s="1809"/>
      <c r="M74" s="1809"/>
      <c r="N74" s="1809"/>
      <c r="O74" s="1809"/>
      <c r="P74" s="1809"/>
    </row>
    <row r="75" spans="4:16" ht="15" customHeight="1">
      <c r="F75" s="1809">
        <v>445</v>
      </c>
      <c r="G75" s="1809">
        <v>424</v>
      </c>
      <c r="H75" s="1809">
        <v>438</v>
      </c>
      <c r="I75" s="1809">
        <v>459</v>
      </c>
      <c r="J75" s="1809">
        <v>483</v>
      </c>
      <c r="K75" s="1809">
        <v>511</v>
      </c>
      <c r="L75" s="1809">
        <v>549</v>
      </c>
      <c r="M75" s="1809">
        <v>584</v>
      </c>
      <c r="N75" s="1809">
        <v>618</v>
      </c>
      <c r="O75" s="1809">
        <v>657</v>
      </c>
      <c r="P75" s="1809">
        <v>697</v>
      </c>
    </row>
    <row r="76" spans="4:16" ht="15" customHeight="1">
      <c r="F76" s="1809"/>
      <c r="G76" s="1809"/>
      <c r="H76" s="1809"/>
      <c r="I76" s="1809"/>
      <c r="J76" s="1809"/>
      <c r="K76" s="1809"/>
      <c r="L76" s="1809"/>
      <c r="M76" s="1809"/>
      <c r="N76" s="1809"/>
      <c r="O76" s="1809"/>
      <c r="P76" s="1809"/>
    </row>
    <row r="77" spans="4:16" ht="15" customHeight="1">
      <c r="D77" s="74" t="s">
        <v>2986</v>
      </c>
      <c r="F77" s="1810">
        <v>272</v>
      </c>
      <c r="G77" s="1810">
        <v>316</v>
      </c>
      <c r="H77" s="1810">
        <v>323</v>
      </c>
      <c r="I77" s="1810">
        <v>333</v>
      </c>
      <c r="J77" s="1810">
        <v>335</v>
      </c>
      <c r="K77" s="1810">
        <v>335</v>
      </c>
      <c r="L77" s="1810">
        <v>335</v>
      </c>
      <c r="M77" s="1810">
        <v>335</v>
      </c>
      <c r="N77" s="1810">
        <v>335</v>
      </c>
      <c r="O77" s="1810">
        <v>335</v>
      </c>
      <c r="P77" s="1810">
        <v>335</v>
      </c>
    </row>
    <row r="78" spans="4:16" ht="15" customHeight="1">
      <c r="D78" s="74" t="s">
        <v>2987</v>
      </c>
      <c r="F78" s="1810">
        <v>297</v>
      </c>
      <c r="G78" s="1810">
        <v>341</v>
      </c>
      <c r="H78" s="1810">
        <v>348</v>
      </c>
      <c r="I78" s="1810">
        <v>358</v>
      </c>
      <c r="J78" s="1810">
        <v>360</v>
      </c>
      <c r="K78" s="1810">
        <v>360</v>
      </c>
      <c r="L78" s="1810">
        <v>360</v>
      </c>
      <c r="M78" s="1810">
        <v>360</v>
      </c>
      <c r="N78" s="1810">
        <v>360</v>
      </c>
      <c r="O78" s="1810">
        <v>360</v>
      </c>
      <c r="P78" s="1810">
        <v>360</v>
      </c>
    </row>
    <row r="79" spans="4:16" ht="15" customHeight="1">
      <c r="D79" s="1805" t="s">
        <v>821</v>
      </c>
      <c r="E79" s="1805"/>
      <c r="F79" s="1810">
        <v>142</v>
      </c>
      <c r="G79" s="1810">
        <v>132</v>
      </c>
      <c r="H79" s="1810">
        <v>134</v>
      </c>
      <c r="I79" s="1810">
        <v>134</v>
      </c>
      <c r="J79" s="1810">
        <v>134</v>
      </c>
      <c r="K79" s="1810">
        <v>134</v>
      </c>
      <c r="L79" s="1810">
        <v>130</v>
      </c>
      <c r="M79" s="1810">
        <v>126</v>
      </c>
      <c r="N79" s="1810">
        <v>122</v>
      </c>
      <c r="O79" s="1810">
        <v>119</v>
      </c>
      <c r="P79" s="1810">
        <v>114</v>
      </c>
    </row>
    <row r="80" spans="4:16">
      <c r="D80" s="1805" t="s">
        <v>822</v>
      </c>
      <c r="E80" s="1806"/>
      <c r="F80" s="1810"/>
      <c r="G80" s="1810">
        <v>-11</v>
      </c>
      <c r="H80" s="1810">
        <v>12</v>
      </c>
      <c r="I80" s="1810">
        <v>21</v>
      </c>
      <c r="J80" s="1810">
        <v>24</v>
      </c>
      <c r="K80" s="1810">
        <v>28</v>
      </c>
      <c r="L80" s="1810">
        <v>42</v>
      </c>
      <c r="M80" s="1810">
        <v>39</v>
      </c>
      <c r="N80" s="1810">
        <v>38</v>
      </c>
      <c r="O80" s="1810">
        <v>42</v>
      </c>
      <c r="P80" s="1810">
        <v>45</v>
      </c>
    </row>
    <row r="81" spans="4:16" ht="15" customHeight="1">
      <c r="D81" s="74" t="s">
        <v>823</v>
      </c>
      <c r="F81" s="1810"/>
      <c r="G81" s="1810">
        <v>44</v>
      </c>
      <c r="H81" s="1810">
        <v>7</v>
      </c>
      <c r="I81" s="1810">
        <v>10</v>
      </c>
      <c r="J81" s="1810">
        <v>2</v>
      </c>
      <c r="K81" s="1810">
        <v>0</v>
      </c>
      <c r="L81" s="1810">
        <v>0</v>
      </c>
      <c r="M81" s="1810">
        <v>0</v>
      </c>
      <c r="N81" s="1810">
        <v>0</v>
      </c>
      <c r="O81" s="1810">
        <v>0</v>
      </c>
      <c r="P81" s="1810">
        <v>0</v>
      </c>
    </row>
    <row r="82" spans="4:16" ht="15" customHeight="1">
      <c r="D82" s="74" t="s">
        <v>824</v>
      </c>
      <c r="F82" s="1811"/>
      <c r="G82" s="1811">
        <v>33</v>
      </c>
      <c r="H82" s="1811">
        <v>19</v>
      </c>
      <c r="I82" s="1811">
        <v>31</v>
      </c>
      <c r="J82" s="1811">
        <v>26</v>
      </c>
      <c r="K82" s="1811">
        <v>28</v>
      </c>
      <c r="L82" s="1811">
        <v>42</v>
      </c>
      <c r="M82" s="1811">
        <v>39</v>
      </c>
      <c r="N82" s="1811">
        <v>38</v>
      </c>
      <c r="O82" s="1811">
        <v>42</v>
      </c>
      <c r="P82" s="1811">
        <v>45</v>
      </c>
    </row>
    <row r="85" spans="4:16" ht="15" customHeight="1">
      <c r="D85" s="336" t="s">
        <v>24</v>
      </c>
      <c r="E85" s="336"/>
    </row>
    <row r="86" spans="4:16" ht="15" customHeight="1">
      <c r="D86" s="720" t="s">
        <v>2975</v>
      </c>
      <c r="E86" s="720"/>
      <c r="F86" s="720"/>
      <c r="G86" s="720"/>
      <c r="H86" s="720"/>
      <c r="I86" s="720"/>
      <c r="J86" s="720"/>
      <c r="K86" s="720"/>
      <c r="L86" s="720"/>
      <c r="M86" s="720"/>
      <c r="N86" s="720"/>
      <c r="O86" s="720"/>
      <c r="P86" s="720"/>
    </row>
    <row r="87" spans="4:16" ht="15" customHeight="1">
      <c r="D87" s="1802" t="s">
        <v>2976</v>
      </c>
      <c r="E87" s="1802"/>
      <c r="F87" s="722">
        <v>2014</v>
      </c>
      <c r="G87" s="722">
        <v>2015</v>
      </c>
      <c r="H87" s="722">
        <v>2016</v>
      </c>
      <c r="I87" s="722">
        <v>2017</v>
      </c>
      <c r="J87" s="722">
        <v>2018</v>
      </c>
      <c r="K87" s="722">
        <v>2019</v>
      </c>
      <c r="L87" s="722">
        <v>2020</v>
      </c>
      <c r="M87" s="722">
        <v>2021</v>
      </c>
      <c r="N87" s="722">
        <v>2022</v>
      </c>
      <c r="O87" s="722">
        <v>2023</v>
      </c>
      <c r="P87" s="722">
        <v>2024</v>
      </c>
    </row>
    <row r="88" spans="4:16" ht="15" customHeight="1">
      <c r="D88" s="74" t="s">
        <v>2977</v>
      </c>
      <c r="F88" s="1804">
        <v>0</v>
      </c>
      <c r="G88" s="1804">
        <v>-1</v>
      </c>
      <c r="H88" s="1804">
        <v>-2</v>
      </c>
      <c r="I88" s="1804">
        <v>-2</v>
      </c>
      <c r="J88" s="1804">
        <v>-2</v>
      </c>
      <c r="K88" s="1804">
        <v>0</v>
      </c>
      <c r="L88" s="1804">
        <v>0</v>
      </c>
      <c r="M88" s="1804">
        <v>0</v>
      </c>
      <c r="N88" s="1804">
        <v>0</v>
      </c>
      <c r="O88" s="1804">
        <v>0</v>
      </c>
      <c r="P88" s="1804">
        <v>0</v>
      </c>
    </row>
    <row r="89" spans="4:16" ht="15" customHeight="1">
      <c r="D89" s="74" t="s">
        <v>2978</v>
      </c>
      <c r="F89" s="1804">
        <v>0</v>
      </c>
      <c r="G89" s="1804">
        <v>0</v>
      </c>
      <c r="H89" s="1804">
        <v>0</v>
      </c>
      <c r="I89" s="1804">
        <v>0</v>
      </c>
      <c r="J89" s="1804">
        <v>0</v>
      </c>
      <c r="K89" s="1804">
        <v>0</v>
      </c>
      <c r="L89" s="1804">
        <v>0</v>
      </c>
      <c r="M89" s="1804">
        <v>0</v>
      </c>
      <c r="N89" s="1804">
        <v>0</v>
      </c>
      <c r="O89" s="1804">
        <v>0</v>
      </c>
      <c r="P89" s="1804">
        <v>0</v>
      </c>
    </row>
    <row r="90" spans="4:16" ht="15" customHeight="1">
      <c r="F90" s="1804">
        <v>0</v>
      </c>
      <c r="G90" s="1804">
        <v>0</v>
      </c>
      <c r="H90" s="1804">
        <v>0</v>
      </c>
      <c r="I90" s="1804">
        <v>0</v>
      </c>
      <c r="J90" s="1804">
        <v>0</v>
      </c>
      <c r="K90" s="1804">
        <v>0</v>
      </c>
      <c r="L90" s="1804">
        <v>0</v>
      </c>
      <c r="M90" s="1804">
        <v>0</v>
      </c>
      <c r="N90" s="1804">
        <v>0</v>
      </c>
      <c r="O90" s="1804">
        <v>0</v>
      </c>
      <c r="P90" s="1804">
        <v>0</v>
      </c>
    </row>
    <row r="91" spans="4:16" ht="15" customHeight="1">
      <c r="D91" s="74" t="s">
        <v>2979</v>
      </c>
      <c r="F91" s="1804">
        <v>0</v>
      </c>
      <c r="G91" s="1804">
        <v>-2</v>
      </c>
      <c r="H91" s="1804">
        <v>-1</v>
      </c>
      <c r="I91" s="1804">
        <v>-1</v>
      </c>
      <c r="J91" s="1804">
        <v>-1</v>
      </c>
      <c r="K91" s="1804">
        <v>0</v>
      </c>
      <c r="L91" s="1804">
        <v>0</v>
      </c>
      <c r="M91" s="1804">
        <v>0</v>
      </c>
      <c r="N91" s="1804">
        <v>0</v>
      </c>
      <c r="O91" s="1804">
        <v>0</v>
      </c>
      <c r="P91" s="1804">
        <v>0</v>
      </c>
    </row>
    <row r="92" spans="4:16" ht="15" customHeight="1">
      <c r="F92" s="1804">
        <v>0</v>
      </c>
      <c r="G92" s="1804">
        <v>0</v>
      </c>
      <c r="H92" s="1804">
        <v>0</v>
      </c>
      <c r="I92" s="1804">
        <v>0</v>
      </c>
      <c r="J92" s="1804">
        <v>0</v>
      </c>
      <c r="K92" s="1804">
        <v>0</v>
      </c>
      <c r="L92" s="1804">
        <v>0</v>
      </c>
      <c r="M92" s="1804">
        <v>0</v>
      </c>
      <c r="N92" s="1804">
        <v>0</v>
      </c>
      <c r="O92" s="1804">
        <v>0</v>
      </c>
      <c r="P92" s="1804">
        <v>0</v>
      </c>
    </row>
    <row r="93" spans="4:16" ht="15" customHeight="1">
      <c r="D93" s="74" t="s">
        <v>2980</v>
      </c>
      <c r="F93" s="1804">
        <v>0</v>
      </c>
      <c r="G93" s="1804">
        <v>0</v>
      </c>
      <c r="H93" s="1804">
        <v>0</v>
      </c>
      <c r="I93" s="1804">
        <v>0</v>
      </c>
      <c r="J93" s="1804">
        <v>0</v>
      </c>
      <c r="K93" s="1804">
        <v>0</v>
      </c>
      <c r="L93" s="1804">
        <v>0</v>
      </c>
      <c r="M93" s="1804">
        <v>0</v>
      </c>
      <c r="N93" s="1804">
        <v>0</v>
      </c>
      <c r="O93" s="1804">
        <v>0</v>
      </c>
      <c r="P93" s="1804">
        <v>0</v>
      </c>
    </row>
    <row r="94" spans="4:16" ht="15" customHeight="1">
      <c r="F94" s="1804">
        <v>0</v>
      </c>
      <c r="G94" s="1804">
        <v>0</v>
      </c>
      <c r="H94" s="1804">
        <v>0</v>
      </c>
      <c r="I94" s="1804">
        <v>0</v>
      </c>
      <c r="J94" s="1804">
        <v>0</v>
      </c>
      <c r="K94" s="1804">
        <v>0</v>
      </c>
      <c r="L94" s="1804">
        <v>0</v>
      </c>
      <c r="M94" s="1804">
        <v>0</v>
      </c>
      <c r="N94" s="1804">
        <v>0</v>
      </c>
      <c r="O94" s="1804">
        <v>0</v>
      </c>
      <c r="P94" s="1804">
        <v>0</v>
      </c>
    </row>
    <row r="95" spans="4:16" ht="15" customHeight="1">
      <c r="D95" s="74" t="s">
        <v>2981</v>
      </c>
      <c r="F95" s="1804">
        <v>0</v>
      </c>
      <c r="G95" s="1804">
        <v>-1</v>
      </c>
      <c r="H95" s="1804">
        <v>-1</v>
      </c>
      <c r="I95" s="1804">
        <v>-2</v>
      </c>
      <c r="J95" s="1804">
        <v>-1</v>
      </c>
      <c r="K95" s="1804">
        <v>0</v>
      </c>
      <c r="L95" s="1804">
        <v>0</v>
      </c>
      <c r="M95" s="1804">
        <v>0</v>
      </c>
      <c r="N95" s="1804">
        <v>0</v>
      </c>
      <c r="O95" s="1804">
        <v>0</v>
      </c>
      <c r="P95" s="1804">
        <v>0</v>
      </c>
    </row>
    <row r="96" spans="4:16" ht="15" customHeight="1">
      <c r="F96" s="1804">
        <v>0</v>
      </c>
      <c r="G96" s="1804">
        <v>0</v>
      </c>
      <c r="H96" s="1804">
        <v>0</v>
      </c>
      <c r="I96" s="1804">
        <v>0</v>
      </c>
      <c r="J96" s="1804">
        <v>0</v>
      </c>
      <c r="K96" s="1804">
        <v>0</v>
      </c>
      <c r="L96" s="1804">
        <v>0</v>
      </c>
      <c r="M96" s="1804">
        <v>0</v>
      </c>
      <c r="N96" s="1804">
        <v>0</v>
      </c>
      <c r="O96" s="1804">
        <v>0</v>
      </c>
      <c r="P96" s="1804">
        <v>0</v>
      </c>
    </row>
    <row r="97" spans="4:16" ht="15" customHeight="1">
      <c r="D97" s="74" t="s">
        <v>810</v>
      </c>
      <c r="F97" s="1804">
        <v>0</v>
      </c>
      <c r="G97" s="1804">
        <v>0</v>
      </c>
      <c r="H97" s="1804">
        <v>0</v>
      </c>
      <c r="I97" s="1804">
        <v>0</v>
      </c>
      <c r="J97" s="1804">
        <v>0</v>
      </c>
      <c r="K97" s="1804">
        <v>0</v>
      </c>
      <c r="L97" s="1804">
        <v>0</v>
      </c>
      <c r="M97" s="1804">
        <v>0</v>
      </c>
      <c r="N97" s="1804">
        <v>0</v>
      </c>
      <c r="O97" s="1804">
        <v>0</v>
      </c>
      <c r="P97" s="1804">
        <v>0</v>
      </c>
    </row>
    <row r="98" spans="4:16" ht="15" customHeight="1">
      <c r="D98" s="20"/>
      <c r="E98" s="74" t="s">
        <v>532</v>
      </c>
      <c r="F98" s="1804">
        <v>0</v>
      </c>
      <c r="G98" s="1804">
        <v>-4</v>
      </c>
      <c r="H98" s="1804">
        <v>-4</v>
      </c>
      <c r="I98" s="1804">
        <v>-5</v>
      </c>
      <c r="J98" s="1804">
        <v>-4</v>
      </c>
      <c r="K98" s="1804">
        <v>0</v>
      </c>
      <c r="L98" s="1804">
        <v>0</v>
      </c>
      <c r="M98" s="1804">
        <v>0</v>
      </c>
      <c r="N98" s="1804">
        <v>0</v>
      </c>
      <c r="O98" s="1804">
        <v>0</v>
      </c>
      <c r="P98" s="1804">
        <v>0</v>
      </c>
    </row>
    <row r="99" spans="4:16" ht="15" customHeight="1">
      <c r="D99" s="20"/>
      <c r="E99" s="74" t="s">
        <v>811</v>
      </c>
      <c r="F99" s="1804">
        <v>0</v>
      </c>
      <c r="G99" s="1804">
        <v>-3</v>
      </c>
      <c r="H99" s="1804">
        <v>-2</v>
      </c>
      <c r="I99" s="1804">
        <v>-3</v>
      </c>
      <c r="J99" s="1804">
        <v>-2</v>
      </c>
      <c r="K99" s="1804">
        <v>0</v>
      </c>
      <c r="L99" s="1804">
        <v>0</v>
      </c>
      <c r="M99" s="1804">
        <v>0</v>
      </c>
      <c r="N99" s="1804">
        <v>0</v>
      </c>
      <c r="O99" s="1804">
        <v>0</v>
      </c>
      <c r="P99" s="1804">
        <v>0</v>
      </c>
    </row>
    <row r="100" spans="4:16" ht="15" customHeight="1">
      <c r="F100" s="1804">
        <v>0</v>
      </c>
      <c r="G100" s="1804">
        <v>0</v>
      </c>
      <c r="H100" s="1804">
        <v>0</v>
      </c>
      <c r="I100" s="1804">
        <v>0</v>
      </c>
      <c r="J100" s="1804">
        <v>0</v>
      </c>
      <c r="K100" s="1804">
        <v>0</v>
      </c>
      <c r="L100" s="1804">
        <v>0</v>
      </c>
      <c r="M100" s="1804">
        <v>0</v>
      </c>
      <c r="N100" s="1804">
        <v>0</v>
      </c>
      <c r="O100" s="1804">
        <v>0</v>
      </c>
      <c r="P100" s="1804">
        <v>0</v>
      </c>
    </row>
    <row r="101" spans="4:16" ht="15" customHeight="1">
      <c r="D101" s="74" t="s">
        <v>2982</v>
      </c>
      <c r="F101" s="1804">
        <v>0</v>
      </c>
      <c r="G101" s="1804">
        <v>0</v>
      </c>
      <c r="H101" s="1804">
        <v>0</v>
      </c>
      <c r="I101" s="1804">
        <v>-1</v>
      </c>
      <c r="J101" s="1804">
        <v>0</v>
      </c>
      <c r="K101" s="1804">
        <v>4</v>
      </c>
      <c r="L101" s="1804">
        <v>4</v>
      </c>
      <c r="M101" s="1804">
        <v>4</v>
      </c>
      <c r="N101" s="1804">
        <v>4</v>
      </c>
      <c r="O101" s="1804">
        <v>4</v>
      </c>
      <c r="P101" s="1804">
        <v>4</v>
      </c>
    </row>
    <row r="102" spans="4:16" ht="15" customHeight="1">
      <c r="D102" s="74" t="s">
        <v>2983</v>
      </c>
      <c r="F102" s="1804">
        <v>0</v>
      </c>
      <c r="G102" s="1804">
        <v>0</v>
      </c>
      <c r="H102" s="1804">
        <v>0</v>
      </c>
      <c r="I102" s="1804">
        <v>0</v>
      </c>
      <c r="J102" s="1804">
        <v>0</v>
      </c>
      <c r="K102" s="1804">
        <v>0</v>
      </c>
      <c r="L102" s="1804">
        <v>0</v>
      </c>
      <c r="M102" s="1804">
        <v>0</v>
      </c>
      <c r="N102" s="1804">
        <v>0</v>
      </c>
      <c r="O102" s="1804">
        <v>0</v>
      </c>
      <c r="P102" s="1804">
        <v>0</v>
      </c>
    </row>
    <row r="103" spans="4:16" ht="15" customHeight="1">
      <c r="F103" s="1804">
        <v>0</v>
      </c>
      <c r="G103" s="1804">
        <v>0</v>
      </c>
      <c r="H103" s="1804">
        <v>0</v>
      </c>
      <c r="I103" s="1804">
        <v>0</v>
      </c>
      <c r="J103" s="1804">
        <v>0</v>
      </c>
      <c r="K103" s="1804">
        <v>0</v>
      </c>
      <c r="L103" s="1804">
        <v>0</v>
      </c>
      <c r="M103" s="1804">
        <v>0</v>
      </c>
      <c r="N103" s="1804">
        <v>0</v>
      </c>
      <c r="O103" s="1804">
        <v>0</v>
      </c>
      <c r="P103" s="1804">
        <v>0</v>
      </c>
    </row>
    <row r="104" spans="4:16" ht="15" customHeight="1">
      <c r="D104" s="74" t="s">
        <v>814</v>
      </c>
      <c r="F104" s="1804">
        <v>0</v>
      </c>
      <c r="G104" s="1804">
        <v>-4</v>
      </c>
      <c r="H104" s="1804">
        <v>-5</v>
      </c>
      <c r="I104" s="1804">
        <v>-3</v>
      </c>
      <c r="J104" s="1804">
        <v>0</v>
      </c>
      <c r="K104" s="1804">
        <v>0</v>
      </c>
      <c r="L104" s="1804">
        <v>0</v>
      </c>
      <c r="M104" s="1804">
        <v>0</v>
      </c>
      <c r="N104" s="1804">
        <v>0</v>
      </c>
      <c r="O104" s="1804">
        <v>0</v>
      </c>
      <c r="P104" s="1804">
        <v>0</v>
      </c>
    </row>
    <row r="105" spans="4:16" ht="15" customHeight="1">
      <c r="D105" s="74" t="s">
        <v>815</v>
      </c>
      <c r="F105" s="1804">
        <v>0</v>
      </c>
      <c r="G105" s="1804">
        <v>0</v>
      </c>
      <c r="H105" s="1804">
        <v>0</v>
      </c>
      <c r="I105" s="1804">
        <v>0</v>
      </c>
      <c r="J105" s="1804">
        <v>0</v>
      </c>
      <c r="K105" s="1804">
        <v>0</v>
      </c>
      <c r="L105" s="1804">
        <v>0</v>
      </c>
      <c r="M105" s="1804">
        <v>0</v>
      </c>
      <c r="N105" s="1804">
        <v>0</v>
      </c>
      <c r="O105" s="1804">
        <v>0</v>
      </c>
      <c r="P105" s="1804">
        <v>0</v>
      </c>
    </row>
    <row r="106" spans="4:16" ht="15" customHeight="1">
      <c r="D106" s="20"/>
      <c r="E106" s="74" t="s">
        <v>532</v>
      </c>
      <c r="F106" s="1804">
        <v>0</v>
      </c>
      <c r="G106" s="1804">
        <v>-8</v>
      </c>
      <c r="H106" s="1804">
        <v>-9</v>
      </c>
      <c r="I106" s="1804">
        <v>-8</v>
      </c>
      <c r="J106" s="1804">
        <v>-4</v>
      </c>
      <c r="K106" s="1804">
        <v>0</v>
      </c>
      <c r="L106" s="1804">
        <v>0</v>
      </c>
      <c r="M106" s="1804">
        <v>0</v>
      </c>
      <c r="N106" s="1804">
        <v>0</v>
      </c>
      <c r="O106" s="1804">
        <v>0</v>
      </c>
      <c r="P106" s="1804">
        <v>0</v>
      </c>
    </row>
    <row r="107" spans="4:16" ht="15" customHeight="1">
      <c r="D107" s="20"/>
      <c r="E107" s="74" t="s">
        <v>533</v>
      </c>
      <c r="F107" s="1804">
        <v>0</v>
      </c>
      <c r="G107" s="1804">
        <v>-7</v>
      </c>
      <c r="H107" s="1804">
        <v>-7</v>
      </c>
      <c r="I107" s="1804">
        <v>-6</v>
      </c>
      <c r="J107" s="1804">
        <v>-2</v>
      </c>
      <c r="K107" s="1804">
        <v>0</v>
      </c>
      <c r="L107" s="1804">
        <v>0</v>
      </c>
      <c r="M107" s="1804">
        <v>0</v>
      </c>
      <c r="N107" s="1804">
        <v>0</v>
      </c>
      <c r="O107" s="1804">
        <v>0</v>
      </c>
      <c r="P107" s="1804">
        <v>0</v>
      </c>
    </row>
    <row r="108" spans="4:16" ht="15" customHeight="1">
      <c r="F108" s="1804">
        <v>0</v>
      </c>
      <c r="G108" s="1804">
        <v>0</v>
      </c>
      <c r="H108" s="1804">
        <v>0</v>
      </c>
      <c r="I108" s="1804">
        <v>0</v>
      </c>
      <c r="J108" s="1804">
        <v>0</v>
      </c>
      <c r="K108" s="1804">
        <v>0</v>
      </c>
      <c r="L108" s="1804">
        <v>0</v>
      </c>
      <c r="M108" s="1804">
        <v>0</v>
      </c>
      <c r="N108" s="1804">
        <v>0</v>
      </c>
      <c r="O108" s="1804">
        <v>0</v>
      </c>
      <c r="P108" s="1804">
        <v>0</v>
      </c>
    </row>
    <row r="109" spans="4:16" ht="15" customHeight="1">
      <c r="D109" s="74" t="s">
        <v>2984</v>
      </c>
      <c r="F109" s="1804">
        <v>0</v>
      </c>
      <c r="G109" s="1804">
        <v>-4</v>
      </c>
      <c r="H109" s="1804">
        <v>-5</v>
      </c>
      <c r="I109" s="1804">
        <v>-4</v>
      </c>
      <c r="J109" s="1804">
        <v>0</v>
      </c>
      <c r="K109" s="1804">
        <v>4</v>
      </c>
      <c r="L109" s="1804">
        <v>4</v>
      </c>
      <c r="M109" s="1804">
        <v>4</v>
      </c>
      <c r="N109" s="1804">
        <v>4</v>
      </c>
      <c r="O109" s="1804">
        <v>4</v>
      </c>
      <c r="P109" s="1804">
        <v>4</v>
      </c>
    </row>
    <row r="110" spans="4:16" ht="15" customHeight="1">
      <c r="D110" s="74" t="s">
        <v>2985</v>
      </c>
      <c r="F110" s="1804">
        <v>0</v>
      </c>
      <c r="G110" s="1804">
        <v>0</v>
      </c>
      <c r="H110" s="1804">
        <v>0</v>
      </c>
      <c r="I110" s="1804">
        <v>0</v>
      </c>
      <c r="J110" s="1804">
        <v>0</v>
      </c>
      <c r="K110" s="1804">
        <v>0</v>
      </c>
      <c r="L110" s="1804">
        <v>0</v>
      </c>
      <c r="M110" s="1804">
        <v>0</v>
      </c>
      <c r="N110" s="1804">
        <v>0</v>
      </c>
      <c r="O110" s="1804">
        <v>0</v>
      </c>
      <c r="P110" s="1804">
        <v>0</v>
      </c>
    </row>
    <row r="111" spans="4:16" ht="15" customHeight="1">
      <c r="F111" s="1804">
        <v>0</v>
      </c>
      <c r="G111" s="1804">
        <v>0</v>
      </c>
      <c r="H111" s="1804">
        <v>0</v>
      </c>
      <c r="I111" s="1804">
        <v>0</v>
      </c>
      <c r="J111" s="1804">
        <v>0</v>
      </c>
      <c r="K111" s="1804">
        <v>0</v>
      </c>
      <c r="L111" s="1804">
        <v>0</v>
      </c>
      <c r="M111" s="1804">
        <v>0</v>
      </c>
      <c r="N111" s="1804">
        <v>0</v>
      </c>
      <c r="O111" s="1804">
        <v>0</v>
      </c>
      <c r="P111" s="1804">
        <v>0</v>
      </c>
    </row>
    <row r="112" spans="4:16" ht="15" customHeight="1">
      <c r="D112" s="74" t="s">
        <v>818</v>
      </c>
      <c r="F112" s="1804">
        <v>0</v>
      </c>
      <c r="G112" s="1804">
        <v>-1</v>
      </c>
      <c r="H112" s="1804">
        <v>-3</v>
      </c>
      <c r="I112" s="1804">
        <v>-3</v>
      </c>
      <c r="J112" s="1804">
        <v>-1</v>
      </c>
      <c r="K112" s="1804">
        <v>0</v>
      </c>
      <c r="L112" s="1804">
        <v>0</v>
      </c>
      <c r="M112" s="1804">
        <v>0</v>
      </c>
      <c r="N112" s="1804">
        <v>0</v>
      </c>
      <c r="O112" s="1804">
        <v>0</v>
      </c>
      <c r="P112" s="1804">
        <v>0</v>
      </c>
    </row>
    <row r="113" spans="4:16" ht="15" customHeight="1">
      <c r="F113" s="1804">
        <v>0</v>
      </c>
      <c r="G113" s="1804">
        <v>0</v>
      </c>
      <c r="H113" s="1804">
        <v>0</v>
      </c>
      <c r="I113" s="1804">
        <v>0</v>
      </c>
      <c r="J113" s="1804">
        <v>0</v>
      </c>
      <c r="K113" s="1804">
        <v>0</v>
      </c>
      <c r="L113" s="1804">
        <v>0</v>
      </c>
      <c r="M113" s="1804">
        <v>0</v>
      </c>
      <c r="N113" s="1804">
        <v>0</v>
      </c>
      <c r="O113" s="1804">
        <v>0</v>
      </c>
      <c r="P113" s="1804">
        <v>0</v>
      </c>
    </row>
    <row r="114" spans="4:16" ht="15" customHeight="1">
      <c r="D114" s="74" t="s">
        <v>97</v>
      </c>
      <c r="F114" s="1804">
        <v>0</v>
      </c>
      <c r="G114" s="1804">
        <v>-100</v>
      </c>
      <c r="H114" s="1804">
        <v>-200</v>
      </c>
      <c r="I114" s="1804">
        <v>-100</v>
      </c>
      <c r="J114" s="1804">
        <v>-100</v>
      </c>
      <c r="K114" s="1804">
        <v>0</v>
      </c>
      <c r="L114" s="1804">
        <v>0</v>
      </c>
      <c r="M114" s="1804">
        <v>0</v>
      </c>
      <c r="N114" s="1804">
        <v>0</v>
      </c>
      <c r="O114" s="1804">
        <v>0</v>
      </c>
      <c r="P114" s="1804">
        <v>0</v>
      </c>
    </row>
    <row r="115" spans="4:16" ht="15" customHeight="1">
      <c r="F115" s="1804">
        <v>0</v>
      </c>
      <c r="G115" s="1804">
        <v>0</v>
      </c>
      <c r="H115" s="1804">
        <v>0</v>
      </c>
      <c r="I115" s="1804">
        <v>0</v>
      </c>
      <c r="J115" s="1804">
        <v>0</v>
      </c>
      <c r="K115" s="1804">
        <v>0</v>
      </c>
      <c r="L115" s="1804">
        <v>0</v>
      </c>
      <c r="M115" s="1804">
        <v>0</v>
      </c>
      <c r="N115" s="1804">
        <v>0</v>
      </c>
      <c r="O115" s="1804">
        <v>0</v>
      </c>
      <c r="P115" s="1804">
        <v>0</v>
      </c>
    </row>
    <row r="116" spans="4:16" ht="15" customHeight="1">
      <c r="F116" s="1804">
        <v>0</v>
      </c>
      <c r="G116" s="1804">
        <v>-3</v>
      </c>
      <c r="H116" s="1804">
        <v>-2</v>
      </c>
      <c r="I116" s="1804">
        <v>-3</v>
      </c>
      <c r="J116" s="1804">
        <v>-2</v>
      </c>
      <c r="K116" s="1804">
        <v>0</v>
      </c>
      <c r="L116" s="1804">
        <v>0</v>
      </c>
      <c r="M116" s="1804">
        <v>0</v>
      </c>
      <c r="N116" s="1804">
        <v>0</v>
      </c>
      <c r="O116" s="1804">
        <v>0</v>
      </c>
      <c r="P116" s="1804">
        <v>0</v>
      </c>
    </row>
    <row r="117" spans="4:16" ht="15" customHeight="1">
      <c r="F117" s="1804">
        <v>0</v>
      </c>
      <c r="G117" s="1804">
        <v>0</v>
      </c>
      <c r="H117" s="1804">
        <v>0</v>
      </c>
      <c r="I117" s="1804">
        <v>0</v>
      </c>
      <c r="J117" s="1804">
        <v>0</v>
      </c>
      <c r="K117" s="1804">
        <v>0</v>
      </c>
      <c r="L117" s="1804">
        <v>0</v>
      </c>
      <c r="M117" s="1804">
        <v>0</v>
      </c>
      <c r="N117" s="1804">
        <v>0</v>
      </c>
      <c r="O117" s="1804">
        <v>0</v>
      </c>
      <c r="P117" s="1804">
        <v>0</v>
      </c>
    </row>
    <row r="118" spans="4:16" ht="15" customHeight="1">
      <c r="D118" s="74" t="s">
        <v>2986</v>
      </c>
      <c r="F118" s="1804">
        <v>0</v>
      </c>
      <c r="G118" s="1804">
        <v>-4</v>
      </c>
      <c r="H118" s="1804">
        <v>-5</v>
      </c>
      <c r="I118" s="1804">
        <v>-3</v>
      </c>
      <c r="J118" s="1804">
        <v>0</v>
      </c>
      <c r="K118" s="1804">
        <v>0</v>
      </c>
      <c r="L118" s="1804">
        <v>0</v>
      </c>
      <c r="M118" s="1804">
        <v>0</v>
      </c>
      <c r="N118" s="1804">
        <v>0</v>
      </c>
      <c r="O118" s="1804">
        <v>0</v>
      </c>
      <c r="P118" s="1804">
        <v>0</v>
      </c>
    </row>
    <row r="119" spans="4:16" ht="15" customHeight="1">
      <c r="D119" s="74" t="s">
        <v>2987</v>
      </c>
      <c r="F119" s="1804">
        <v>0</v>
      </c>
      <c r="G119" s="1804">
        <v>-4</v>
      </c>
      <c r="H119" s="1804">
        <v>-5</v>
      </c>
      <c r="I119" s="1804">
        <v>-3</v>
      </c>
      <c r="J119" s="1804">
        <v>0</v>
      </c>
      <c r="K119" s="1804">
        <v>0</v>
      </c>
      <c r="L119" s="1804">
        <v>0</v>
      </c>
      <c r="M119" s="1804">
        <v>0</v>
      </c>
      <c r="N119" s="1804">
        <v>0</v>
      </c>
      <c r="O119" s="1804">
        <v>0</v>
      </c>
      <c r="P119" s="1804">
        <v>0</v>
      </c>
    </row>
    <row r="120" spans="4:16" ht="15" customHeight="1">
      <c r="D120" s="1805" t="s">
        <v>821</v>
      </c>
      <c r="E120" s="1805"/>
      <c r="F120" s="1804">
        <v>0</v>
      </c>
      <c r="G120" s="1804">
        <v>1</v>
      </c>
      <c r="H120" s="1804">
        <v>2</v>
      </c>
      <c r="I120" s="1804">
        <v>2</v>
      </c>
      <c r="J120" s="1804">
        <v>2</v>
      </c>
      <c r="K120" s="1804">
        <v>0</v>
      </c>
      <c r="L120" s="1804">
        <v>0</v>
      </c>
      <c r="M120" s="1804">
        <v>0</v>
      </c>
      <c r="N120" s="1804">
        <v>0</v>
      </c>
      <c r="O120" s="1804">
        <v>0</v>
      </c>
      <c r="P120" s="1804">
        <v>0</v>
      </c>
    </row>
    <row r="121" spans="4:16" ht="15" customHeight="1">
      <c r="D121" s="1805" t="s">
        <v>822</v>
      </c>
      <c r="E121" s="1806"/>
      <c r="F121" s="1804">
        <v>0</v>
      </c>
      <c r="G121" s="1804">
        <v>-4</v>
      </c>
      <c r="H121" s="1804">
        <v>0</v>
      </c>
      <c r="I121" s="1804">
        <v>-1</v>
      </c>
      <c r="J121" s="1804">
        <v>1</v>
      </c>
      <c r="K121" s="1804">
        <v>4</v>
      </c>
      <c r="L121" s="1804">
        <v>0</v>
      </c>
      <c r="M121" s="1804">
        <v>0</v>
      </c>
      <c r="N121" s="1804">
        <v>0</v>
      </c>
      <c r="O121" s="1804">
        <v>0</v>
      </c>
      <c r="P121" s="1804">
        <v>0</v>
      </c>
    </row>
    <row r="122" spans="4:16" ht="15" customHeight="1">
      <c r="D122" s="74" t="s">
        <v>823</v>
      </c>
      <c r="F122" s="1804">
        <v>0</v>
      </c>
      <c r="G122" s="1804">
        <v>-4</v>
      </c>
      <c r="H122" s="1804">
        <v>-1</v>
      </c>
      <c r="I122" s="1804">
        <v>2</v>
      </c>
      <c r="J122" s="1804">
        <v>3</v>
      </c>
      <c r="K122" s="1804">
        <v>0</v>
      </c>
      <c r="L122" s="1804">
        <v>0</v>
      </c>
      <c r="M122" s="1804">
        <v>0</v>
      </c>
      <c r="N122" s="1804">
        <v>0</v>
      </c>
      <c r="O122" s="1804">
        <v>0</v>
      </c>
      <c r="P122" s="1804">
        <v>0</v>
      </c>
    </row>
    <row r="123" spans="4:16" ht="15" customHeight="1">
      <c r="D123" s="74" t="s">
        <v>824</v>
      </c>
      <c r="F123" s="1804">
        <v>0</v>
      </c>
      <c r="G123" s="1804">
        <v>-8</v>
      </c>
      <c r="H123" s="1804">
        <v>-1</v>
      </c>
      <c r="I123" s="1804">
        <v>1</v>
      </c>
      <c r="J123" s="1804">
        <v>4</v>
      </c>
      <c r="K123" s="1804">
        <v>4</v>
      </c>
      <c r="L123" s="1804">
        <v>0</v>
      </c>
      <c r="M123" s="1804">
        <v>0</v>
      </c>
      <c r="N123" s="1804">
        <v>0</v>
      </c>
      <c r="O123" s="1804">
        <v>0</v>
      </c>
      <c r="P123" s="1804">
        <v>0</v>
      </c>
    </row>
    <row r="124" spans="4:16" ht="15" customHeight="1">
      <c r="F124" s="1804"/>
      <c r="G124" s="1804"/>
      <c r="H124" s="1804"/>
      <c r="I124" s="1804"/>
      <c r="J124" s="1804"/>
      <c r="K124" s="1804"/>
      <c r="L124" s="1804"/>
      <c r="M124" s="1804"/>
      <c r="N124" s="1804"/>
      <c r="O124" s="1804"/>
      <c r="P124" s="1804"/>
    </row>
    <row r="125" spans="4:16" ht="15" customHeight="1">
      <c r="F125" s="1804"/>
      <c r="G125" s="1804"/>
      <c r="H125" s="1804"/>
      <c r="I125" s="1804"/>
      <c r="J125" s="1804"/>
      <c r="K125" s="1804"/>
      <c r="L125" s="1804"/>
      <c r="M125" s="1804"/>
      <c r="N125" s="1804"/>
      <c r="O125" s="1804"/>
      <c r="P125" s="1804"/>
    </row>
    <row r="126" spans="4:16" ht="15" customHeight="1">
      <c r="F126" s="1804"/>
      <c r="G126" s="1804"/>
      <c r="H126" s="1804"/>
      <c r="I126" s="1804"/>
      <c r="J126" s="1804"/>
      <c r="K126" s="1804"/>
      <c r="L126" s="1804"/>
      <c r="M126" s="1804"/>
      <c r="N126" s="1804"/>
      <c r="O126" s="1804"/>
      <c r="P126" s="1804"/>
    </row>
    <row r="127" spans="4:16" ht="15" customHeight="1">
      <c r="F127" s="1804"/>
      <c r="G127" s="1804"/>
      <c r="H127" s="1804"/>
      <c r="I127" s="1804"/>
      <c r="J127" s="1804"/>
      <c r="K127" s="1804"/>
      <c r="L127" s="1804"/>
      <c r="M127" s="1804"/>
      <c r="N127" s="1804"/>
      <c r="O127" s="1804"/>
      <c r="P127" s="1804"/>
    </row>
    <row r="128" spans="4:16" ht="15" customHeight="1">
      <c r="F128" s="1804"/>
      <c r="G128" s="1804"/>
      <c r="H128" s="1804"/>
      <c r="I128" s="1804"/>
      <c r="J128" s="1804"/>
      <c r="K128" s="1804"/>
      <c r="L128" s="1804"/>
      <c r="M128" s="1804"/>
      <c r="N128" s="1804"/>
      <c r="O128" s="1804"/>
      <c r="P128" s="1804"/>
    </row>
    <row r="129" spans="6:16" s="20" customFormat="1" ht="15" customHeight="1">
      <c r="F129" s="1804"/>
      <c r="G129" s="1804"/>
      <c r="H129" s="1804"/>
      <c r="I129" s="1804"/>
      <c r="J129" s="1804"/>
      <c r="K129" s="1804"/>
      <c r="L129" s="1804"/>
      <c r="M129" s="1804"/>
      <c r="N129" s="1804"/>
      <c r="O129" s="1804"/>
      <c r="P129" s="1804"/>
    </row>
    <row r="130" spans="6:16" s="20" customFormat="1" ht="15" customHeight="1">
      <c r="F130" s="1804"/>
      <c r="G130" s="1804"/>
      <c r="H130" s="1804"/>
      <c r="I130" s="1804"/>
      <c r="J130" s="1804"/>
      <c r="K130" s="1804"/>
      <c r="L130" s="1804"/>
      <c r="M130" s="1804"/>
      <c r="N130" s="1804"/>
      <c r="O130" s="1804"/>
      <c r="P130" s="1804"/>
    </row>
    <row r="147" s="20" customFormat="1"/>
    <row r="148" s="20" customFormat="1"/>
    <row r="151" s="20" customFormat="1"/>
    <row r="154" s="20" customFormat="1"/>
    <row r="155" s="20" customFormat="1"/>
    <row r="156" s="20" customFormat="1"/>
  </sheetData>
  <printOptions horizontalCentered="1" gridLines="1"/>
  <pageMargins left="0.25" right="0.25" top="0.75" bottom="0.75" header="0.3" footer="0.3"/>
  <pageSetup scale="71" orientation="landscape" r:id="rId1"/>
  <headerFooter>
    <oddFooter>&amp;F</oddFooter>
  </headerFooter>
</worksheet>
</file>

<file path=xl/worksheets/sheet62.xml><?xml version="1.0" encoding="utf-8"?>
<worksheet xmlns="http://schemas.openxmlformats.org/spreadsheetml/2006/main" xmlns:r="http://schemas.openxmlformats.org/officeDocument/2006/relationships">
  <sheetPr codeName="Sheet441">
    <pageSetUpPr fitToPage="1"/>
  </sheetPr>
  <dimension ref="D1:AG130"/>
  <sheetViews>
    <sheetView topLeftCell="A52" workbookViewId="0">
      <selection sqref="A1:XFD1048576"/>
    </sheetView>
  </sheetViews>
  <sheetFormatPr defaultColWidth="8.88671875" defaultRowHeight="15" customHeight="1"/>
  <cols>
    <col min="1" max="2" width="2.33203125" style="20" customWidth="1"/>
    <col min="3" max="3" width="3.33203125" style="20" customWidth="1"/>
    <col min="4" max="4" width="2.33203125" style="156" customWidth="1"/>
    <col min="5" max="5" width="45.33203125" style="156" customWidth="1"/>
    <col min="6" max="7" width="7.33203125" style="20" bestFit="1" customWidth="1"/>
    <col min="8" max="22" width="7.6640625" style="20" bestFit="1" customWidth="1"/>
    <col min="23" max="24" width="7.33203125" style="20" bestFit="1" customWidth="1"/>
    <col min="25" max="28" width="7.77734375" style="20" bestFit="1" customWidth="1"/>
    <col min="29" max="30" width="8.21875" style="20" bestFit="1" customWidth="1"/>
    <col min="31" max="33" width="8.77734375" style="20" bestFit="1" customWidth="1"/>
    <col min="34" max="16384" width="8.88671875" style="20"/>
  </cols>
  <sheetData>
    <row r="1" spans="4:33" ht="33">
      <c r="D1" s="717" t="s">
        <v>803</v>
      </c>
    </row>
    <row r="3" spans="4:33" ht="15" customHeight="1">
      <c r="D3" s="314" t="s">
        <v>2989</v>
      </c>
      <c r="E3" s="314"/>
      <c r="M3" s="115"/>
    </row>
    <row r="4" spans="4:33" ht="15" customHeight="1">
      <c r="D4" s="720" t="s">
        <v>2975</v>
      </c>
      <c r="E4" s="720"/>
      <c r="F4" s="720"/>
      <c r="G4" s="720"/>
      <c r="H4" s="720"/>
      <c r="I4" s="720"/>
      <c r="J4" s="720"/>
      <c r="K4" s="720"/>
      <c r="L4" s="720"/>
      <c r="M4" s="720"/>
      <c r="N4" s="720"/>
      <c r="O4" s="720"/>
      <c r="P4" s="720"/>
      <c r="Q4" s="720"/>
      <c r="R4" s="720"/>
      <c r="S4" s="720"/>
      <c r="T4" s="720"/>
      <c r="U4" s="720"/>
      <c r="V4" s="720"/>
      <c r="W4" s="720"/>
      <c r="X4" s="720"/>
      <c r="Y4" s="720"/>
      <c r="Z4" s="720"/>
      <c r="AA4" s="720"/>
      <c r="AB4" s="720"/>
      <c r="AC4" s="720"/>
      <c r="AD4" s="720"/>
      <c r="AE4" s="720"/>
      <c r="AF4" s="720"/>
      <c r="AG4" s="720"/>
    </row>
    <row r="5" spans="4:33" ht="15" customHeight="1">
      <c r="D5" s="721" t="s">
        <v>2976</v>
      </c>
      <c r="E5" s="721"/>
      <c r="F5" s="722">
        <v>2003</v>
      </c>
      <c r="G5" s="722">
        <v>2004</v>
      </c>
      <c r="H5" s="722">
        <v>2005</v>
      </c>
      <c r="I5" s="722">
        <v>2006</v>
      </c>
      <c r="J5" s="722">
        <v>2007</v>
      </c>
      <c r="K5" s="722">
        <v>2008</v>
      </c>
      <c r="L5" s="722">
        <v>2009</v>
      </c>
      <c r="M5" s="722" t="s">
        <v>2990</v>
      </c>
      <c r="N5" s="722">
        <v>2011</v>
      </c>
      <c r="O5" s="722">
        <v>2012</v>
      </c>
      <c r="P5" s="722">
        <v>2013</v>
      </c>
      <c r="Q5" s="722">
        <v>2014</v>
      </c>
      <c r="R5" s="722">
        <v>2015</v>
      </c>
      <c r="S5" s="722">
        <v>2016</v>
      </c>
      <c r="T5" s="722">
        <v>2017</v>
      </c>
      <c r="U5" s="722">
        <v>2018</v>
      </c>
      <c r="V5" s="722">
        <v>2019</v>
      </c>
      <c r="W5" s="722">
        <v>2020</v>
      </c>
      <c r="X5" s="722">
        <v>2021</v>
      </c>
      <c r="Y5" s="722">
        <v>2022</v>
      </c>
      <c r="Z5" s="722">
        <v>2023</v>
      </c>
      <c r="AA5" s="722">
        <v>2024</v>
      </c>
      <c r="AB5" s="722">
        <v>2025</v>
      </c>
      <c r="AC5" s="722">
        <v>2026</v>
      </c>
      <c r="AD5" s="722">
        <v>2027</v>
      </c>
      <c r="AE5" s="722">
        <v>2028</v>
      </c>
      <c r="AF5" s="722">
        <v>2029</v>
      </c>
      <c r="AG5" s="722">
        <v>2030</v>
      </c>
    </row>
    <row r="6" spans="4:33" ht="15" customHeight="1">
      <c r="D6" s="156" t="s">
        <v>2977</v>
      </c>
      <c r="F6" s="726">
        <v>73</v>
      </c>
      <c r="G6" s="726">
        <v>73</v>
      </c>
      <c r="H6" s="726">
        <v>73</v>
      </c>
      <c r="I6" s="726">
        <v>73</v>
      </c>
      <c r="J6" s="726">
        <v>73</v>
      </c>
      <c r="K6" s="726">
        <v>73</v>
      </c>
      <c r="L6" s="726">
        <v>134</v>
      </c>
      <c r="M6" s="726">
        <v>170</v>
      </c>
      <c r="N6" s="726">
        <v>155</v>
      </c>
      <c r="O6" s="726">
        <v>164</v>
      </c>
      <c r="P6" s="726">
        <v>140</v>
      </c>
      <c r="Q6" s="726">
        <v>148</v>
      </c>
      <c r="R6" s="726">
        <v>157</v>
      </c>
      <c r="S6" s="726">
        <v>154</v>
      </c>
      <c r="T6" s="726">
        <v>154</v>
      </c>
      <c r="U6" s="726">
        <v>154</v>
      </c>
      <c r="V6" s="726">
        <v>156</v>
      </c>
      <c r="W6" s="726">
        <v>160</v>
      </c>
      <c r="X6" s="726">
        <v>164</v>
      </c>
      <c r="Y6" s="726">
        <v>168</v>
      </c>
      <c r="Z6" s="726">
        <v>171</v>
      </c>
      <c r="AA6" s="726">
        <v>176</v>
      </c>
      <c r="AB6" s="726">
        <v>176</v>
      </c>
      <c r="AC6" s="726">
        <v>276</v>
      </c>
      <c r="AD6" s="726">
        <v>304</v>
      </c>
      <c r="AE6" s="726">
        <v>316</v>
      </c>
      <c r="AF6" s="726">
        <v>316</v>
      </c>
      <c r="AG6" s="726">
        <v>316</v>
      </c>
    </row>
    <row r="7" spans="4:33" ht="15" customHeight="1">
      <c r="D7" s="156" t="s">
        <v>2978</v>
      </c>
      <c r="F7" s="726">
        <v>154</v>
      </c>
      <c r="G7" s="726">
        <v>154</v>
      </c>
      <c r="H7" s="726">
        <v>154</v>
      </c>
      <c r="I7" s="726">
        <v>169</v>
      </c>
      <c r="J7" s="726">
        <v>169</v>
      </c>
      <c r="K7" s="726">
        <v>171</v>
      </c>
      <c r="L7" s="726">
        <v>250</v>
      </c>
      <c r="M7" s="726">
        <v>280</v>
      </c>
      <c r="N7" s="726">
        <v>280</v>
      </c>
      <c r="O7" s="726">
        <v>290</v>
      </c>
      <c r="P7" s="726">
        <v>290</v>
      </c>
      <c r="Q7" s="726">
        <v>290</v>
      </c>
      <c r="R7" s="726">
        <v>290</v>
      </c>
      <c r="S7" s="726">
        <v>290</v>
      </c>
      <c r="T7" s="726">
        <v>290</v>
      </c>
      <c r="U7" s="726">
        <v>290</v>
      </c>
      <c r="V7" s="726">
        <v>290</v>
      </c>
      <c r="W7" s="726">
        <v>290</v>
      </c>
      <c r="X7" s="726">
        <v>290</v>
      </c>
      <c r="Y7" s="726">
        <v>290</v>
      </c>
      <c r="Z7" s="726">
        <v>290</v>
      </c>
      <c r="AA7" s="726">
        <v>290</v>
      </c>
      <c r="AB7" s="726">
        <v>297</v>
      </c>
      <c r="AC7" s="726">
        <v>304</v>
      </c>
      <c r="AD7" s="726">
        <v>312</v>
      </c>
      <c r="AE7" s="726">
        <v>320</v>
      </c>
      <c r="AF7" s="726">
        <v>328</v>
      </c>
      <c r="AG7" s="726">
        <v>336</v>
      </c>
    </row>
    <row r="8" spans="4:33" ht="15" customHeight="1">
      <c r="F8" s="726"/>
      <c r="G8" s="726"/>
      <c r="H8" s="726"/>
      <c r="I8" s="726"/>
      <c r="J8" s="726"/>
      <c r="K8" s="726"/>
      <c r="L8" s="726"/>
      <c r="M8" s="726"/>
      <c r="N8" s="726"/>
      <c r="O8" s="726"/>
      <c r="P8" s="726"/>
      <c r="Q8" s="726"/>
      <c r="R8" s="726"/>
      <c r="S8" s="726"/>
      <c r="T8" s="726"/>
      <c r="U8" s="726"/>
      <c r="V8" s="726"/>
      <c r="W8" s="726"/>
      <c r="X8" s="726"/>
      <c r="Y8" s="726"/>
      <c r="Z8" s="726"/>
      <c r="AA8" s="726"/>
      <c r="AB8" s="726"/>
      <c r="AC8" s="726"/>
      <c r="AD8" s="726"/>
      <c r="AE8" s="726"/>
      <c r="AF8" s="726"/>
      <c r="AG8" s="726"/>
    </row>
    <row r="9" spans="4:33" ht="15" customHeight="1">
      <c r="D9" s="156" t="s">
        <v>2979</v>
      </c>
      <c r="F9" s="726">
        <v>141</v>
      </c>
      <c r="G9" s="726">
        <v>163</v>
      </c>
      <c r="H9" s="726">
        <v>152</v>
      </c>
      <c r="I9" s="726">
        <v>152</v>
      </c>
      <c r="J9" s="726">
        <v>143</v>
      </c>
      <c r="K9" s="726">
        <v>143</v>
      </c>
      <c r="L9" s="726">
        <v>143</v>
      </c>
      <c r="M9" s="726">
        <v>154</v>
      </c>
      <c r="N9" s="726">
        <v>204</v>
      </c>
      <c r="O9" s="726">
        <v>217</v>
      </c>
      <c r="P9" s="726">
        <v>223</v>
      </c>
      <c r="Q9" s="726">
        <v>243</v>
      </c>
      <c r="R9" s="726">
        <v>255</v>
      </c>
      <c r="S9" s="726">
        <v>258</v>
      </c>
      <c r="T9" s="726">
        <v>267</v>
      </c>
      <c r="U9" s="726">
        <v>277</v>
      </c>
      <c r="V9" s="726">
        <v>291</v>
      </c>
      <c r="W9" s="726">
        <v>308</v>
      </c>
      <c r="X9" s="726">
        <v>328</v>
      </c>
      <c r="Y9" s="726">
        <v>351</v>
      </c>
      <c r="Z9" s="726">
        <v>373</v>
      </c>
      <c r="AA9" s="726">
        <v>398</v>
      </c>
      <c r="AB9" s="726">
        <v>409</v>
      </c>
      <c r="AC9" s="726">
        <v>580</v>
      </c>
      <c r="AD9" s="726">
        <v>690</v>
      </c>
      <c r="AE9" s="726">
        <v>799</v>
      </c>
      <c r="AF9" s="726">
        <v>799</v>
      </c>
      <c r="AG9" s="726">
        <v>799</v>
      </c>
    </row>
    <row r="10" spans="4:33" ht="15" customHeight="1">
      <c r="F10" s="726"/>
      <c r="G10" s="726"/>
      <c r="H10" s="726"/>
      <c r="I10" s="726"/>
      <c r="J10" s="726"/>
      <c r="K10" s="726"/>
      <c r="L10" s="726"/>
      <c r="M10" s="726"/>
      <c r="N10" s="726"/>
      <c r="O10" s="726"/>
      <c r="P10" s="726"/>
      <c r="Q10" s="726"/>
      <c r="R10" s="726"/>
      <c r="S10" s="726"/>
      <c r="T10" s="726"/>
      <c r="U10" s="726"/>
      <c r="V10" s="726"/>
      <c r="W10" s="726"/>
      <c r="X10" s="726"/>
      <c r="Y10" s="726"/>
      <c r="Z10" s="726"/>
      <c r="AA10" s="726"/>
      <c r="AB10" s="726"/>
      <c r="AC10" s="726"/>
      <c r="AD10" s="726"/>
      <c r="AE10" s="726"/>
      <c r="AF10" s="726"/>
      <c r="AG10" s="726"/>
    </row>
    <row r="11" spans="4:33" ht="15" customHeight="1">
      <c r="D11" s="156" t="s">
        <v>2980</v>
      </c>
      <c r="F11" s="726">
        <v>23</v>
      </c>
      <c r="G11" s="726">
        <v>30</v>
      </c>
      <c r="H11" s="726">
        <v>25</v>
      </c>
      <c r="I11" s="726">
        <v>25</v>
      </c>
      <c r="J11" s="726">
        <v>25</v>
      </c>
      <c r="K11" s="726">
        <v>25</v>
      </c>
      <c r="L11" s="726">
        <v>25</v>
      </c>
      <c r="M11" s="726">
        <v>41</v>
      </c>
      <c r="N11" s="726">
        <v>41</v>
      </c>
      <c r="O11" s="726">
        <v>43</v>
      </c>
      <c r="P11" s="726">
        <v>41</v>
      </c>
      <c r="Q11" s="726">
        <v>41</v>
      </c>
      <c r="R11" s="726">
        <v>41</v>
      </c>
      <c r="S11" s="726">
        <v>41</v>
      </c>
      <c r="T11" s="726">
        <v>41</v>
      </c>
      <c r="U11" s="726">
        <v>41</v>
      </c>
      <c r="V11" s="726">
        <v>41</v>
      </c>
      <c r="W11" s="726">
        <v>41</v>
      </c>
      <c r="X11" s="726">
        <v>41</v>
      </c>
      <c r="Y11" s="726">
        <v>41</v>
      </c>
      <c r="Z11" s="726">
        <v>41</v>
      </c>
      <c r="AA11" s="726">
        <v>41</v>
      </c>
      <c r="AB11" s="726">
        <v>41</v>
      </c>
      <c r="AC11" s="726">
        <v>74</v>
      </c>
      <c r="AD11" s="726">
        <v>74</v>
      </c>
      <c r="AE11" s="726">
        <v>84</v>
      </c>
      <c r="AF11" s="726">
        <v>88</v>
      </c>
      <c r="AG11" s="726">
        <v>92</v>
      </c>
    </row>
    <row r="12" spans="4:33" ht="15" customHeight="1">
      <c r="F12" s="726"/>
      <c r="G12" s="726"/>
      <c r="H12" s="726"/>
      <c r="I12" s="726"/>
      <c r="J12" s="726"/>
      <c r="K12" s="726"/>
      <c r="L12" s="726"/>
      <c r="M12" s="726"/>
      <c r="N12" s="726"/>
      <c r="O12" s="726"/>
      <c r="P12" s="726"/>
      <c r="Q12" s="726"/>
      <c r="R12" s="726"/>
      <c r="S12" s="726"/>
      <c r="T12" s="726"/>
      <c r="U12" s="726"/>
      <c r="V12" s="726"/>
      <c r="W12" s="726"/>
      <c r="X12" s="726"/>
      <c r="Y12" s="726"/>
      <c r="Z12" s="726"/>
      <c r="AA12" s="726"/>
      <c r="AB12" s="726"/>
      <c r="AC12" s="726"/>
      <c r="AD12" s="726"/>
      <c r="AE12" s="726"/>
      <c r="AF12" s="726"/>
      <c r="AG12" s="726"/>
    </row>
    <row r="13" spans="4:33" ht="15" customHeight="1">
      <c r="D13" s="156" t="s">
        <v>2981</v>
      </c>
      <c r="F13" s="726">
        <v>89</v>
      </c>
      <c r="G13" s="726">
        <v>60</v>
      </c>
      <c r="H13" s="726">
        <v>81</v>
      </c>
      <c r="I13" s="726">
        <v>81</v>
      </c>
      <c r="J13" s="726">
        <v>90</v>
      </c>
      <c r="K13" s="726">
        <v>110</v>
      </c>
      <c r="L13" s="726">
        <v>110</v>
      </c>
      <c r="M13" s="726">
        <v>119</v>
      </c>
      <c r="N13" s="726">
        <v>127</v>
      </c>
      <c r="O13" s="726">
        <v>136</v>
      </c>
      <c r="P13" s="726">
        <v>189</v>
      </c>
      <c r="Q13" s="726">
        <v>161</v>
      </c>
      <c r="R13" s="726">
        <v>125</v>
      </c>
      <c r="S13" s="726">
        <v>137</v>
      </c>
      <c r="T13" s="726">
        <v>148</v>
      </c>
      <c r="U13" s="726">
        <v>163</v>
      </c>
      <c r="V13" s="726">
        <v>179</v>
      </c>
      <c r="W13" s="726">
        <v>200</v>
      </c>
      <c r="X13" s="726">
        <v>215</v>
      </c>
      <c r="Y13" s="726">
        <v>226</v>
      </c>
      <c r="Z13" s="726">
        <v>243</v>
      </c>
      <c r="AA13" s="726">
        <v>258</v>
      </c>
      <c r="AB13" s="726">
        <v>258</v>
      </c>
      <c r="AC13" s="726">
        <v>358</v>
      </c>
      <c r="AD13" s="726">
        <v>457</v>
      </c>
      <c r="AE13" s="726">
        <v>477</v>
      </c>
      <c r="AF13" s="726">
        <v>477</v>
      </c>
      <c r="AG13" s="726">
        <v>477</v>
      </c>
    </row>
    <row r="15" spans="4:33" ht="15" customHeight="1">
      <c r="D15" s="156" t="s">
        <v>810</v>
      </c>
      <c r="F15" s="726"/>
      <c r="G15" s="726"/>
      <c r="H15" s="726"/>
      <c r="I15" s="726"/>
      <c r="J15" s="726"/>
      <c r="K15" s="726"/>
      <c r="L15" s="726"/>
      <c r="M15" s="726"/>
      <c r="N15" s="726"/>
      <c r="O15" s="726"/>
      <c r="P15" s="1812"/>
      <c r="Q15" s="726"/>
      <c r="R15" s="726"/>
      <c r="S15" s="726"/>
      <c r="T15" s="726"/>
      <c r="U15" s="726"/>
      <c r="V15" s="726"/>
      <c r="W15" s="726"/>
      <c r="X15" s="726"/>
      <c r="Y15" s="726"/>
      <c r="Z15" s="726"/>
      <c r="AA15" s="726"/>
      <c r="AB15" s="726"/>
      <c r="AC15" s="726"/>
      <c r="AD15" s="726"/>
      <c r="AE15" s="726"/>
      <c r="AF15" s="726"/>
      <c r="AG15" s="726"/>
    </row>
    <row r="16" spans="4:33" ht="15" customHeight="1">
      <c r="E16" s="156" t="s">
        <v>532</v>
      </c>
      <c r="F16" s="1812">
        <v>326</v>
      </c>
      <c r="G16" s="726">
        <v>326</v>
      </c>
      <c r="H16" s="726">
        <v>331</v>
      </c>
      <c r="I16" s="726">
        <v>331</v>
      </c>
      <c r="J16" s="726">
        <v>331</v>
      </c>
      <c r="K16" s="726">
        <v>351</v>
      </c>
      <c r="L16" s="726">
        <v>412</v>
      </c>
      <c r="M16" s="726">
        <v>484</v>
      </c>
      <c r="N16" s="726">
        <v>527</v>
      </c>
      <c r="O16" s="726">
        <v>560</v>
      </c>
      <c r="P16" s="1812">
        <v>593</v>
      </c>
      <c r="Q16" s="726">
        <v>593</v>
      </c>
      <c r="R16" s="726">
        <v>578</v>
      </c>
      <c r="S16" s="726">
        <v>590</v>
      </c>
      <c r="T16" s="726">
        <v>610</v>
      </c>
      <c r="U16" s="726">
        <v>635</v>
      </c>
      <c r="V16" s="726">
        <v>667</v>
      </c>
      <c r="W16" s="726">
        <v>709</v>
      </c>
      <c r="X16" s="726">
        <v>748</v>
      </c>
      <c r="Y16" s="726">
        <v>786</v>
      </c>
      <c r="Z16" s="726">
        <v>828</v>
      </c>
      <c r="AA16" s="726">
        <v>873</v>
      </c>
      <c r="AB16" s="726">
        <v>884</v>
      </c>
      <c r="AC16" s="726">
        <v>1288</v>
      </c>
      <c r="AD16" s="726">
        <v>1525</v>
      </c>
      <c r="AE16" s="726">
        <v>1676</v>
      </c>
      <c r="AF16" s="726">
        <v>1680</v>
      </c>
      <c r="AG16" s="726">
        <v>1684</v>
      </c>
    </row>
    <row r="17" spans="4:33" ht="15" customHeight="1">
      <c r="E17" s="156" t="s">
        <v>811</v>
      </c>
      <c r="F17" s="1812">
        <v>407</v>
      </c>
      <c r="G17" s="726">
        <v>407</v>
      </c>
      <c r="H17" s="726">
        <v>412</v>
      </c>
      <c r="I17" s="726">
        <v>427</v>
      </c>
      <c r="J17" s="726">
        <v>427</v>
      </c>
      <c r="K17" s="726">
        <v>449</v>
      </c>
      <c r="L17" s="726">
        <v>528</v>
      </c>
      <c r="M17" s="726">
        <v>594</v>
      </c>
      <c r="N17" s="726">
        <v>652</v>
      </c>
      <c r="O17" s="726">
        <v>686</v>
      </c>
      <c r="P17" s="1812">
        <v>743</v>
      </c>
      <c r="Q17" s="726">
        <v>735</v>
      </c>
      <c r="R17" s="726">
        <v>711</v>
      </c>
      <c r="S17" s="726">
        <v>726</v>
      </c>
      <c r="T17" s="726">
        <v>746</v>
      </c>
      <c r="U17" s="726">
        <v>771</v>
      </c>
      <c r="V17" s="726">
        <v>801</v>
      </c>
      <c r="W17" s="726">
        <v>839</v>
      </c>
      <c r="X17" s="726">
        <v>874</v>
      </c>
      <c r="Y17" s="726">
        <v>908</v>
      </c>
      <c r="Z17" s="726">
        <v>947</v>
      </c>
      <c r="AA17" s="726">
        <v>987</v>
      </c>
      <c r="AB17" s="726">
        <v>1005</v>
      </c>
      <c r="AC17" s="726">
        <v>1316</v>
      </c>
      <c r="AD17" s="726">
        <v>1533</v>
      </c>
      <c r="AE17" s="726">
        <v>1680</v>
      </c>
      <c r="AF17" s="726">
        <v>1692</v>
      </c>
      <c r="AG17" s="726">
        <v>1704</v>
      </c>
    </row>
    <row r="18" spans="4:33" ht="15" customHeight="1">
      <c r="F18" s="726"/>
      <c r="G18" s="726"/>
      <c r="H18" s="726"/>
      <c r="I18" s="726"/>
      <c r="J18" s="726"/>
      <c r="K18" s="726"/>
      <c r="L18" s="726"/>
      <c r="M18" s="726"/>
      <c r="N18" s="726"/>
      <c r="O18" s="726"/>
      <c r="P18" s="726"/>
      <c r="Q18" s="726"/>
      <c r="R18" s="726"/>
      <c r="S18" s="726"/>
      <c r="T18" s="726"/>
      <c r="U18" s="726"/>
      <c r="V18" s="726"/>
      <c r="W18" s="726"/>
      <c r="X18" s="726"/>
      <c r="Y18" s="726"/>
      <c r="Z18" s="726"/>
      <c r="AA18" s="726"/>
      <c r="AB18" s="726"/>
      <c r="AC18" s="726"/>
      <c r="AD18" s="726"/>
      <c r="AE18" s="726"/>
      <c r="AF18" s="726"/>
      <c r="AG18" s="726"/>
    </row>
    <row r="19" spans="4:33" ht="15" customHeight="1">
      <c r="D19" s="156" t="s">
        <v>2982</v>
      </c>
      <c r="F19" s="726">
        <v>233</v>
      </c>
      <c r="G19" s="726">
        <v>233</v>
      </c>
      <c r="H19" s="726">
        <v>238</v>
      </c>
      <c r="I19" s="726">
        <v>238</v>
      </c>
      <c r="J19" s="726">
        <v>238</v>
      </c>
      <c r="K19" s="726">
        <v>258</v>
      </c>
      <c r="L19" s="726">
        <v>294</v>
      </c>
      <c r="M19" s="726">
        <v>366</v>
      </c>
      <c r="N19" s="726">
        <v>409</v>
      </c>
      <c r="O19" s="726">
        <v>442</v>
      </c>
      <c r="P19" s="726">
        <v>475</v>
      </c>
      <c r="Q19" s="726">
        <v>475</v>
      </c>
      <c r="R19" s="726">
        <v>475</v>
      </c>
      <c r="S19" s="726">
        <v>487</v>
      </c>
      <c r="T19" s="726">
        <v>507</v>
      </c>
      <c r="U19" s="726">
        <v>532</v>
      </c>
      <c r="V19" s="726">
        <v>564</v>
      </c>
      <c r="W19" s="726">
        <v>606</v>
      </c>
      <c r="X19" s="726">
        <v>645</v>
      </c>
      <c r="Y19" s="726">
        <v>683</v>
      </c>
      <c r="Z19" s="726">
        <v>725</v>
      </c>
      <c r="AA19" s="726">
        <v>770</v>
      </c>
      <c r="AB19" s="726">
        <v>781</v>
      </c>
      <c r="AC19" s="726">
        <v>1185</v>
      </c>
      <c r="AD19" s="726">
        <v>1422</v>
      </c>
      <c r="AE19" s="726">
        <v>1573</v>
      </c>
      <c r="AF19" s="726">
        <v>1577</v>
      </c>
      <c r="AG19" s="726">
        <v>1581</v>
      </c>
    </row>
    <row r="20" spans="4:33" ht="15" customHeight="1">
      <c r="D20" s="156" t="s">
        <v>2983</v>
      </c>
      <c r="F20" s="726">
        <v>236</v>
      </c>
      <c r="G20" s="726">
        <v>236</v>
      </c>
      <c r="H20" s="726">
        <v>241</v>
      </c>
      <c r="I20" s="726">
        <v>241</v>
      </c>
      <c r="J20" s="726">
        <v>241</v>
      </c>
      <c r="K20" s="726">
        <v>261</v>
      </c>
      <c r="L20" s="726">
        <v>322</v>
      </c>
      <c r="M20" s="726">
        <v>416</v>
      </c>
      <c r="N20" s="726">
        <v>482</v>
      </c>
      <c r="O20" s="726">
        <v>537</v>
      </c>
      <c r="P20" s="1803"/>
      <c r="Q20" s="1803"/>
      <c r="R20" s="1803"/>
      <c r="S20" s="1803"/>
      <c r="T20" s="1803"/>
      <c r="U20" s="1803"/>
      <c r="V20" s="1803"/>
      <c r="W20" s="1803"/>
      <c r="X20" s="1803"/>
      <c r="Y20" s="1803"/>
      <c r="Z20" s="1803"/>
      <c r="AA20" s="1803"/>
      <c r="AB20" s="1803"/>
      <c r="AC20" s="1803"/>
      <c r="AD20" s="1803"/>
      <c r="AE20" s="1803"/>
      <c r="AF20" s="1803"/>
      <c r="AG20" s="1803"/>
    </row>
    <row r="21" spans="4:33" ht="15" customHeight="1">
      <c r="F21" s="726"/>
      <c r="G21" s="726"/>
      <c r="H21" s="726"/>
      <c r="I21" s="726"/>
      <c r="J21" s="726"/>
      <c r="K21" s="726"/>
      <c r="L21" s="726"/>
      <c r="M21" s="726"/>
      <c r="N21" s="726"/>
      <c r="O21" s="726"/>
      <c r="P21" s="726"/>
      <c r="Q21" s="726"/>
      <c r="R21" s="726"/>
      <c r="S21" s="726"/>
      <c r="T21" s="726"/>
      <c r="U21" s="726"/>
      <c r="V21" s="726"/>
      <c r="W21" s="726"/>
      <c r="X21" s="726"/>
      <c r="Y21" s="726"/>
      <c r="Z21" s="726"/>
      <c r="AA21" s="726"/>
      <c r="AB21" s="726"/>
      <c r="AC21" s="726"/>
      <c r="AD21" s="726"/>
      <c r="AE21" s="726"/>
      <c r="AF21" s="726"/>
      <c r="AG21" s="726"/>
    </row>
    <row r="22" spans="4:33" ht="14.25" customHeight="1">
      <c r="D22" s="156" t="s">
        <v>814</v>
      </c>
      <c r="F22" s="726">
        <v>82</v>
      </c>
      <c r="G22" s="726">
        <v>92</v>
      </c>
      <c r="H22" s="726">
        <v>112</v>
      </c>
      <c r="I22" s="726">
        <v>122</v>
      </c>
      <c r="J22" s="726">
        <v>147</v>
      </c>
      <c r="K22" s="726">
        <v>157</v>
      </c>
      <c r="L22" s="726">
        <v>167</v>
      </c>
      <c r="M22" s="726">
        <v>217</v>
      </c>
      <c r="N22" s="726">
        <v>217</v>
      </c>
      <c r="O22" s="726">
        <v>234</v>
      </c>
      <c r="P22" s="726">
        <v>254</v>
      </c>
      <c r="Q22" s="726">
        <v>297</v>
      </c>
      <c r="R22" s="726">
        <v>337</v>
      </c>
      <c r="S22" s="726">
        <v>343</v>
      </c>
      <c r="T22" s="726">
        <v>355</v>
      </c>
      <c r="U22" s="726">
        <v>360</v>
      </c>
      <c r="V22" s="726">
        <v>360</v>
      </c>
      <c r="W22" s="726">
        <v>360</v>
      </c>
      <c r="X22" s="726">
        <v>360</v>
      </c>
      <c r="Y22" s="726">
        <v>360</v>
      </c>
      <c r="Z22" s="726">
        <v>360</v>
      </c>
      <c r="AA22" s="726">
        <v>360</v>
      </c>
      <c r="AB22" s="726">
        <v>393</v>
      </c>
      <c r="AC22" s="726">
        <v>556</v>
      </c>
      <c r="AD22" s="726">
        <v>664</v>
      </c>
      <c r="AE22" s="726">
        <v>698</v>
      </c>
      <c r="AF22" s="726">
        <v>698</v>
      </c>
      <c r="AG22" s="726">
        <v>698</v>
      </c>
    </row>
    <row r="23" spans="4:33" ht="15" customHeight="1">
      <c r="D23" s="156" t="s">
        <v>815</v>
      </c>
      <c r="F23" s="726"/>
      <c r="G23" s="726"/>
      <c r="H23" s="726"/>
      <c r="I23" s="726"/>
      <c r="J23" s="726"/>
      <c r="K23" s="726"/>
      <c r="L23" s="726"/>
      <c r="M23" s="726"/>
      <c r="N23" s="726"/>
      <c r="O23" s="726"/>
      <c r="P23" s="726"/>
      <c r="Q23" s="726"/>
      <c r="R23" s="726"/>
      <c r="S23" s="726"/>
      <c r="T23" s="726"/>
      <c r="U23" s="726"/>
      <c r="V23" s="726"/>
      <c r="W23" s="726"/>
      <c r="X23" s="726"/>
      <c r="Y23" s="726"/>
      <c r="Z23" s="726"/>
      <c r="AA23" s="726"/>
      <c r="AB23" s="726"/>
      <c r="AC23" s="726"/>
      <c r="AD23" s="726"/>
      <c r="AE23" s="726"/>
      <c r="AF23" s="726"/>
      <c r="AG23" s="726"/>
    </row>
    <row r="24" spans="4:33" ht="15" customHeight="1">
      <c r="D24" s="20"/>
      <c r="E24" s="156" t="s">
        <v>532</v>
      </c>
      <c r="F24" s="726">
        <v>408</v>
      </c>
      <c r="G24" s="726">
        <v>418</v>
      </c>
      <c r="H24" s="726">
        <v>443</v>
      </c>
      <c r="I24" s="726">
        <v>453</v>
      </c>
      <c r="J24" s="726">
        <v>478</v>
      </c>
      <c r="K24" s="726">
        <v>508</v>
      </c>
      <c r="L24" s="726">
        <v>579</v>
      </c>
      <c r="M24" s="726">
        <v>701</v>
      </c>
      <c r="N24" s="726">
        <v>744</v>
      </c>
      <c r="O24" s="726">
        <v>794</v>
      </c>
      <c r="P24" s="726">
        <v>847</v>
      </c>
      <c r="Q24" s="726">
        <v>890</v>
      </c>
      <c r="R24" s="726">
        <v>915</v>
      </c>
      <c r="S24" s="726">
        <v>933</v>
      </c>
      <c r="T24" s="726">
        <v>965</v>
      </c>
      <c r="U24" s="726">
        <v>995</v>
      </c>
      <c r="V24" s="726">
        <v>1027</v>
      </c>
      <c r="W24" s="726">
        <v>1069</v>
      </c>
      <c r="X24" s="726">
        <v>1108</v>
      </c>
      <c r="Y24" s="726">
        <v>1146</v>
      </c>
      <c r="Z24" s="726">
        <v>1188</v>
      </c>
      <c r="AA24" s="726">
        <v>1233</v>
      </c>
      <c r="AB24" s="726">
        <v>1277</v>
      </c>
      <c r="AC24" s="726">
        <v>1844</v>
      </c>
      <c r="AD24" s="726">
        <v>2189</v>
      </c>
      <c r="AE24" s="726">
        <v>2374</v>
      </c>
      <c r="AF24" s="726">
        <v>2378</v>
      </c>
      <c r="AG24" s="726">
        <v>2382</v>
      </c>
    </row>
    <row r="25" spans="4:33" ht="15" customHeight="1">
      <c r="D25" s="20"/>
      <c r="E25" s="156" t="s">
        <v>533</v>
      </c>
      <c r="F25" s="726">
        <v>489</v>
      </c>
      <c r="G25" s="726">
        <v>499</v>
      </c>
      <c r="H25" s="726">
        <v>524</v>
      </c>
      <c r="I25" s="726">
        <v>549</v>
      </c>
      <c r="J25" s="726">
        <v>574</v>
      </c>
      <c r="K25" s="726">
        <v>606</v>
      </c>
      <c r="L25" s="726">
        <v>695</v>
      </c>
      <c r="M25" s="726">
        <v>811</v>
      </c>
      <c r="N25" s="726">
        <v>869</v>
      </c>
      <c r="O25" s="726">
        <v>920</v>
      </c>
      <c r="P25" s="726">
        <v>997</v>
      </c>
      <c r="Q25" s="726">
        <v>1032</v>
      </c>
      <c r="R25" s="726">
        <v>1048</v>
      </c>
      <c r="S25" s="726">
        <v>1069</v>
      </c>
      <c r="T25" s="726">
        <v>1101</v>
      </c>
      <c r="U25" s="726">
        <v>1131</v>
      </c>
      <c r="V25" s="726">
        <v>1161</v>
      </c>
      <c r="W25" s="726">
        <v>1199</v>
      </c>
      <c r="X25" s="726">
        <v>1234</v>
      </c>
      <c r="Y25" s="726">
        <v>1268</v>
      </c>
      <c r="Z25" s="726">
        <v>1307</v>
      </c>
      <c r="AA25" s="726">
        <v>1347</v>
      </c>
      <c r="AB25" s="726">
        <v>1398</v>
      </c>
      <c r="AC25" s="726">
        <v>1872</v>
      </c>
      <c r="AD25" s="726">
        <v>2197</v>
      </c>
      <c r="AE25" s="726">
        <v>2378</v>
      </c>
      <c r="AF25" s="726">
        <v>2390</v>
      </c>
      <c r="AG25" s="726">
        <v>2402</v>
      </c>
    </row>
    <row r="26" spans="4:33" ht="15" customHeight="1">
      <c r="F26" s="726"/>
      <c r="G26" s="726"/>
      <c r="H26" s="726"/>
      <c r="I26" s="726"/>
      <c r="J26" s="726"/>
      <c r="K26" s="726"/>
      <c r="L26" s="726"/>
      <c r="M26" s="726"/>
      <c r="N26" s="726"/>
      <c r="O26" s="726"/>
      <c r="P26" s="726"/>
      <c r="Q26" s="726"/>
      <c r="R26" s="726"/>
      <c r="S26" s="726"/>
      <c r="T26" s="726"/>
      <c r="U26" s="726"/>
      <c r="V26" s="726"/>
      <c r="W26" s="726"/>
      <c r="X26" s="726"/>
      <c r="Y26" s="726"/>
      <c r="Z26" s="726"/>
      <c r="AA26" s="726"/>
      <c r="AB26" s="726"/>
      <c r="AC26" s="726"/>
      <c r="AD26" s="726"/>
      <c r="AE26" s="726"/>
      <c r="AF26" s="726"/>
      <c r="AG26" s="726"/>
    </row>
    <row r="27" spans="4:33" ht="15" customHeight="1">
      <c r="D27" s="156" t="s">
        <v>2984</v>
      </c>
      <c r="F27" s="726">
        <v>290</v>
      </c>
      <c r="G27" s="726">
        <v>300</v>
      </c>
      <c r="H27" s="726">
        <v>325</v>
      </c>
      <c r="I27" s="726">
        <v>335</v>
      </c>
      <c r="J27" s="726">
        <v>360</v>
      </c>
      <c r="K27" s="726">
        <v>390</v>
      </c>
      <c r="L27" s="726">
        <v>436</v>
      </c>
      <c r="M27" s="726">
        <v>558</v>
      </c>
      <c r="N27" s="726">
        <v>601</v>
      </c>
      <c r="O27" s="726">
        <v>651</v>
      </c>
      <c r="P27" s="726">
        <v>704</v>
      </c>
      <c r="Q27" s="726">
        <v>747</v>
      </c>
      <c r="R27" s="726">
        <v>787</v>
      </c>
      <c r="S27" s="726">
        <v>805</v>
      </c>
      <c r="T27" s="726">
        <v>837</v>
      </c>
      <c r="U27" s="726">
        <v>867</v>
      </c>
      <c r="V27" s="726">
        <v>899</v>
      </c>
      <c r="W27" s="726">
        <v>941</v>
      </c>
      <c r="X27" s="726">
        <v>980</v>
      </c>
      <c r="Y27" s="726">
        <v>1018</v>
      </c>
      <c r="Z27" s="726">
        <v>1060</v>
      </c>
      <c r="AA27" s="726">
        <v>1105</v>
      </c>
      <c r="AB27" s="726">
        <v>1149</v>
      </c>
      <c r="AC27" s="726">
        <v>1716</v>
      </c>
      <c r="AD27" s="726">
        <v>2061</v>
      </c>
      <c r="AE27" s="726">
        <v>2246</v>
      </c>
      <c r="AF27" s="726">
        <v>2250</v>
      </c>
      <c r="AG27" s="726">
        <v>2254</v>
      </c>
    </row>
    <row r="28" spans="4:33" ht="15" customHeight="1">
      <c r="D28" s="156" t="s">
        <v>2985</v>
      </c>
      <c r="F28" s="726">
        <v>294</v>
      </c>
      <c r="G28" s="726">
        <v>304</v>
      </c>
      <c r="H28" s="726">
        <v>329</v>
      </c>
      <c r="I28" s="726">
        <v>339</v>
      </c>
      <c r="J28" s="726">
        <v>364</v>
      </c>
      <c r="K28" s="726">
        <v>394</v>
      </c>
      <c r="L28" s="726">
        <v>465</v>
      </c>
      <c r="M28" s="726">
        <v>615</v>
      </c>
      <c r="N28" s="726">
        <v>687</v>
      </c>
      <c r="O28" s="726">
        <v>765</v>
      </c>
      <c r="P28" s="1803"/>
      <c r="Q28" s="1803"/>
      <c r="R28" s="1803"/>
      <c r="S28" s="1803"/>
      <c r="T28" s="1803"/>
      <c r="U28" s="1803"/>
      <c r="V28" s="1803"/>
      <c r="W28" s="1803"/>
      <c r="X28" s="1803"/>
      <c r="Y28" s="1803"/>
      <c r="Z28" s="1803"/>
      <c r="AA28" s="1803"/>
      <c r="AB28" s="1803"/>
      <c r="AC28" s="1803"/>
      <c r="AD28" s="1803"/>
      <c r="AE28" s="1803"/>
      <c r="AF28" s="1803"/>
      <c r="AG28" s="1803"/>
    </row>
    <row r="29" spans="4:33" ht="15" customHeight="1">
      <c r="F29" s="726"/>
      <c r="G29" s="726"/>
      <c r="H29" s="726"/>
      <c r="I29" s="726"/>
      <c r="J29" s="726"/>
      <c r="K29" s="726"/>
      <c r="L29" s="726"/>
      <c r="M29" s="726"/>
      <c r="N29" s="726"/>
      <c r="O29" s="726"/>
      <c r="P29" s="726"/>
      <c r="Q29" s="726"/>
      <c r="R29" s="726"/>
      <c r="S29" s="726"/>
      <c r="T29" s="726"/>
      <c r="U29" s="726"/>
      <c r="V29" s="726"/>
      <c r="W29" s="726"/>
      <c r="X29" s="726"/>
      <c r="Y29" s="726"/>
      <c r="Z29" s="726"/>
      <c r="AA29" s="726"/>
      <c r="AB29" s="726"/>
      <c r="AC29" s="726"/>
      <c r="AD29" s="726"/>
      <c r="AE29" s="726"/>
      <c r="AF29" s="726"/>
      <c r="AG29" s="726"/>
    </row>
    <row r="30" spans="4:33" ht="15" customHeight="1">
      <c r="D30" s="156" t="s">
        <v>818</v>
      </c>
      <c r="F30" s="726">
        <v>80</v>
      </c>
      <c r="G30" s="726">
        <v>80</v>
      </c>
      <c r="H30" s="726">
        <v>80</v>
      </c>
      <c r="I30" s="726">
        <v>80</v>
      </c>
      <c r="J30" s="726">
        <v>80</v>
      </c>
      <c r="K30" s="726">
        <v>82</v>
      </c>
      <c r="L30" s="726">
        <v>92</v>
      </c>
      <c r="M30" s="726">
        <v>114</v>
      </c>
      <c r="N30" s="726">
        <v>125</v>
      </c>
      <c r="O30" s="726">
        <v>146</v>
      </c>
      <c r="P30" s="726">
        <v>142</v>
      </c>
      <c r="Q30" s="726">
        <v>166</v>
      </c>
      <c r="R30" s="726">
        <v>157</v>
      </c>
      <c r="S30" s="726">
        <v>150</v>
      </c>
      <c r="T30" s="726">
        <v>150</v>
      </c>
      <c r="U30" s="726">
        <v>153</v>
      </c>
      <c r="V30" s="726">
        <v>158</v>
      </c>
      <c r="W30" s="726">
        <v>169</v>
      </c>
      <c r="X30" s="726">
        <v>189</v>
      </c>
      <c r="Y30" s="726">
        <v>214</v>
      </c>
      <c r="Z30" s="726">
        <v>236</v>
      </c>
      <c r="AA30" s="726">
        <v>260</v>
      </c>
      <c r="AB30" s="726">
        <v>272</v>
      </c>
      <c r="AC30" s="726">
        <v>322</v>
      </c>
      <c r="AD30" s="726">
        <v>372</v>
      </c>
      <c r="AE30" s="726">
        <v>422</v>
      </c>
      <c r="AF30" s="726">
        <v>472</v>
      </c>
      <c r="AG30" s="726">
        <v>522</v>
      </c>
    </row>
    <row r="31" spans="4:33" ht="15" customHeight="1">
      <c r="F31" s="726"/>
      <c r="G31" s="726"/>
      <c r="H31" s="726"/>
      <c r="I31" s="726"/>
      <c r="J31" s="726"/>
      <c r="K31" s="726"/>
      <c r="L31" s="726"/>
      <c r="M31" s="726"/>
      <c r="N31" s="726"/>
      <c r="O31" s="726"/>
      <c r="P31" s="726"/>
      <c r="Q31" s="726"/>
      <c r="R31" s="726"/>
      <c r="S31" s="726"/>
      <c r="T31" s="726"/>
      <c r="U31" s="726"/>
      <c r="V31" s="726"/>
      <c r="W31" s="726"/>
      <c r="X31" s="726"/>
      <c r="Y31" s="726"/>
      <c r="Z31" s="726"/>
      <c r="AA31" s="726"/>
      <c r="AB31" s="726"/>
      <c r="AC31" s="726"/>
      <c r="AD31" s="726"/>
      <c r="AE31" s="726"/>
      <c r="AF31" s="726"/>
      <c r="AG31" s="726"/>
    </row>
    <row r="32" spans="4:33" ht="15" customHeight="1">
      <c r="D32" s="156" t="s">
        <v>97</v>
      </c>
      <c r="F32" s="726">
        <v>6100</v>
      </c>
      <c r="G32" s="726">
        <v>6100</v>
      </c>
      <c r="H32" s="726">
        <v>6800</v>
      </c>
      <c r="I32" s="726">
        <v>6800</v>
      </c>
      <c r="J32" s="726">
        <v>6800</v>
      </c>
      <c r="K32" s="726">
        <v>6800</v>
      </c>
      <c r="L32" s="726">
        <v>6800</v>
      </c>
      <c r="M32" s="726">
        <v>7200</v>
      </c>
      <c r="N32" s="726">
        <v>7200</v>
      </c>
      <c r="O32" s="726">
        <v>7400</v>
      </c>
      <c r="P32" s="726">
        <v>6400</v>
      </c>
      <c r="Q32" s="726">
        <v>8600</v>
      </c>
      <c r="R32" s="726">
        <v>11000</v>
      </c>
      <c r="S32" s="726">
        <v>10700</v>
      </c>
      <c r="T32" s="726">
        <v>10800</v>
      </c>
      <c r="U32" s="726">
        <v>11400</v>
      </c>
      <c r="V32" s="726">
        <v>12100</v>
      </c>
      <c r="W32" s="726">
        <v>12100</v>
      </c>
      <c r="X32" s="726">
        <v>12100</v>
      </c>
      <c r="Y32" s="726">
        <v>12200</v>
      </c>
      <c r="Z32" s="726">
        <v>12400</v>
      </c>
      <c r="AA32" s="726">
        <v>12500</v>
      </c>
      <c r="AB32" s="726">
        <v>12500</v>
      </c>
      <c r="AC32" s="726">
        <v>21800</v>
      </c>
      <c r="AD32" s="726">
        <v>23200</v>
      </c>
      <c r="AE32" s="726">
        <v>24300</v>
      </c>
      <c r="AF32" s="726">
        <v>24300</v>
      </c>
      <c r="AG32" s="726">
        <v>30200</v>
      </c>
    </row>
    <row r="33" spans="4:33" ht="15" customHeight="1">
      <c r="F33" s="726"/>
      <c r="G33" s="726"/>
      <c r="H33" s="726"/>
      <c r="I33" s="726"/>
      <c r="J33" s="726"/>
      <c r="K33" s="726"/>
      <c r="L33" s="726"/>
      <c r="M33" s="726"/>
      <c r="N33" s="726"/>
      <c r="O33" s="726"/>
      <c r="P33" s="726"/>
      <c r="Q33" s="726"/>
      <c r="R33" s="726"/>
      <c r="S33" s="726"/>
      <c r="T33" s="726"/>
      <c r="U33" s="726"/>
      <c r="V33" s="726"/>
      <c r="W33" s="726"/>
      <c r="X33" s="726"/>
      <c r="Y33" s="726"/>
      <c r="Z33" s="726"/>
      <c r="AA33" s="726"/>
      <c r="AB33" s="726"/>
      <c r="AC33" s="726"/>
      <c r="AD33" s="726"/>
      <c r="AE33" s="726"/>
      <c r="AF33" s="726"/>
      <c r="AG33" s="726"/>
    </row>
    <row r="34" spans="4:33" ht="15" customHeight="1">
      <c r="D34" s="156" t="s">
        <v>864</v>
      </c>
      <c r="F34" s="726">
        <v>253</v>
      </c>
      <c r="G34" s="726">
        <v>253</v>
      </c>
      <c r="H34" s="726">
        <v>258</v>
      </c>
      <c r="I34" s="726">
        <v>258</v>
      </c>
      <c r="J34" s="726">
        <v>258</v>
      </c>
      <c r="K34" s="726">
        <v>278</v>
      </c>
      <c r="L34" s="726">
        <v>278</v>
      </c>
      <c r="M34" s="726">
        <v>314</v>
      </c>
      <c r="N34" s="726">
        <v>372</v>
      </c>
      <c r="O34" s="726">
        <v>396</v>
      </c>
      <c r="P34" s="726">
        <v>453</v>
      </c>
      <c r="Q34" s="726">
        <v>445</v>
      </c>
      <c r="R34" s="726">
        <v>421</v>
      </c>
      <c r="S34" s="726">
        <v>436</v>
      </c>
      <c r="T34" s="726">
        <v>456</v>
      </c>
      <c r="U34" s="726">
        <v>481</v>
      </c>
      <c r="V34" s="726">
        <v>511</v>
      </c>
      <c r="W34" s="726">
        <v>549</v>
      </c>
      <c r="X34" s="726">
        <v>584</v>
      </c>
      <c r="Y34" s="726">
        <v>618</v>
      </c>
      <c r="Z34" s="726">
        <v>657</v>
      </c>
      <c r="AA34" s="726">
        <v>697</v>
      </c>
      <c r="AB34" s="726">
        <v>708</v>
      </c>
      <c r="AC34" s="726">
        <v>1012</v>
      </c>
      <c r="AD34" s="726">
        <v>1221</v>
      </c>
      <c r="AE34" s="726">
        <v>1360</v>
      </c>
      <c r="AF34" s="726">
        <v>1364</v>
      </c>
      <c r="AG34" s="726">
        <v>1368</v>
      </c>
    </row>
    <row r="35" spans="4:33" ht="15" customHeight="1">
      <c r="F35" s="727"/>
      <c r="G35" s="727"/>
      <c r="H35" s="727"/>
      <c r="I35" s="727"/>
      <c r="J35" s="727"/>
      <c r="K35" s="727"/>
      <c r="L35" s="727"/>
      <c r="M35" s="727"/>
      <c r="N35" s="727"/>
      <c r="O35" s="727"/>
      <c r="P35" s="727"/>
      <c r="Q35" s="727"/>
      <c r="R35" s="727"/>
      <c r="S35" s="727"/>
      <c r="T35" s="727"/>
      <c r="U35" s="727"/>
      <c r="V35" s="727"/>
      <c r="W35" s="727"/>
      <c r="X35" s="727"/>
      <c r="Y35" s="727"/>
      <c r="Z35" s="727"/>
      <c r="AA35" s="727"/>
      <c r="AB35" s="727"/>
      <c r="AC35" s="727"/>
      <c r="AD35" s="727"/>
      <c r="AE35" s="727"/>
      <c r="AF35" s="727"/>
      <c r="AG35" s="727"/>
    </row>
    <row r="36" spans="4:33" ht="15" customHeight="1">
      <c r="D36" s="156" t="s">
        <v>2986</v>
      </c>
      <c r="F36" s="724">
        <v>57</v>
      </c>
      <c r="G36" s="724">
        <v>67</v>
      </c>
      <c r="H36" s="724">
        <v>87</v>
      </c>
      <c r="I36" s="724">
        <v>97</v>
      </c>
      <c r="J36" s="724">
        <v>122</v>
      </c>
      <c r="K36" s="724">
        <v>132</v>
      </c>
      <c r="L36" s="724">
        <v>142</v>
      </c>
      <c r="M36" s="724">
        <v>192</v>
      </c>
      <c r="N36" s="724">
        <v>192</v>
      </c>
      <c r="O36" s="724">
        <v>209</v>
      </c>
      <c r="P36" s="724">
        <v>229</v>
      </c>
      <c r="Q36" s="724">
        <v>272</v>
      </c>
      <c r="R36" s="724">
        <v>312</v>
      </c>
      <c r="S36" s="724">
        <v>318</v>
      </c>
      <c r="T36" s="724">
        <v>330</v>
      </c>
      <c r="U36" s="724">
        <v>335</v>
      </c>
      <c r="V36" s="724">
        <v>335</v>
      </c>
      <c r="W36" s="724">
        <v>335</v>
      </c>
      <c r="X36" s="724">
        <v>335</v>
      </c>
      <c r="Y36" s="724">
        <v>335</v>
      </c>
      <c r="Z36" s="724">
        <v>335</v>
      </c>
      <c r="AA36" s="724">
        <v>335</v>
      </c>
      <c r="AB36" s="724">
        <v>368</v>
      </c>
      <c r="AC36" s="724">
        <v>531</v>
      </c>
      <c r="AD36" s="724">
        <v>639</v>
      </c>
      <c r="AE36" s="724">
        <v>673</v>
      </c>
      <c r="AF36" s="724">
        <v>673</v>
      </c>
      <c r="AG36" s="724">
        <v>673</v>
      </c>
    </row>
    <row r="37" spans="4:33" ht="15" customHeight="1">
      <c r="D37" s="156" t="s">
        <v>2987</v>
      </c>
      <c r="F37" s="724">
        <v>58</v>
      </c>
      <c r="G37" s="724">
        <v>68</v>
      </c>
      <c r="H37" s="724">
        <v>88</v>
      </c>
      <c r="I37" s="724">
        <v>98</v>
      </c>
      <c r="J37" s="724">
        <v>123</v>
      </c>
      <c r="K37" s="724">
        <v>133</v>
      </c>
      <c r="L37" s="724">
        <v>143</v>
      </c>
      <c r="M37" s="724">
        <v>199</v>
      </c>
      <c r="N37" s="724">
        <v>205</v>
      </c>
      <c r="O37" s="724">
        <v>228</v>
      </c>
      <c r="P37" s="724">
        <v>254</v>
      </c>
      <c r="Q37" s="724">
        <v>297</v>
      </c>
      <c r="R37" s="724">
        <v>337</v>
      </c>
      <c r="S37" s="724">
        <v>343</v>
      </c>
      <c r="T37" s="724">
        <v>355</v>
      </c>
      <c r="U37" s="724">
        <v>360</v>
      </c>
      <c r="V37" s="724">
        <v>360</v>
      </c>
      <c r="W37" s="724">
        <v>360</v>
      </c>
      <c r="X37" s="724">
        <v>360</v>
      </c>
      <c r="Y37" s="724">
        <v>360</v>
      </c>
      <c r="Z37" s="724">
        <v>360</v>
      </c>
      <c r="AA37" s="724">
        <v>360</v>
      </c>
      <c r="AB37" s="724">
        <v>393</v>
      </c>
      <c r="AC37" s="724">
        <v>556</v>
      </c>
      <c r="AD37" s="724">
        <v>664</v>
      </c>
      <c r="AE37" s="724">
        <v>698</v>
      </c>
      <c r="AF37" s="724">
        <v>698</v>
      </c>
      <c r="AG37" s="724">
        <v>698</v>
      </c>
    </row>
    <row r="38" spans="4:33" ht="15" customHeight="1">
      <c r="D38" s="728" t="s">
        <v>821</v>
      </c>
      <c r="E38" s="728"/>
      <c r="F38" s="724">
        <v>81</v>
      </c>
      <c r="G38" s="724">
        <v>81</v>
      </c>
      <c r="H38" s="724">
        <v>81</v>
      </c>
      <c r="I38" s="724">
        <v>96</v>
      </c>
      <c r="J38" s="724">
        <v>96</v>
      </c>
      <c r="K38" s="724">
        <v>98</v>
      </c>
      <c r="L38" s="724">
        <v>116</v>
      </c>
      <c r="M38" s="724">
        <v>110</v>
      </c>
      <c r="N38" s="724">
        <v>125</v>
      </c>
      <c r="O38" s="724">
        <v>126</v>
      </c>
      <c r="P38" s="724">
        <v>150</v>
      </c>
      <c r="Q38" s="724">
        <v>142</v>
      </c>
      <c r="R38" s="724">
        <v>133</v>
      </c>
      <c r="S38" s="724">
        <v>136</v>
      </c>
      <c r="T38" s="724">
        <v>136</v>
      </c>
      <c r="U38" s="724">
        <v>136</v>
      </c>
      <c r="V38" s="724">
        <v>134</v>
      </c>
      <c r="W38" s="724">
        <v>130</v>
      </c>
      <c r="X38" s="724">
        <v>126</v>
      </c>
      <c r="Y38" s="724">
        <v>122</v>
      </c>
      <c r="Z38" s="724">
        <v>119</v>
      </c>
      <c r="AA38" s="724">
        <v>114</v>
      </c>
      <c r="AB38" s="724">
        <v>121</v>
      </c>
      <c r="AC38" s="724">
        <v>28</v>
      </c>
      <c r="AD38" s="724">
        <v>8</v>
      </c>
      <c r="AE38" s="724">
        <v>4</v>
      </c>
      <c r="AF38" s="724">
        <v>12</v>
      </c>
      <c r="AG38" s="724">
        <v>20</v>
      </c>
    </row>
    <row r="39" spans="4:33">
      <c r="D39" s="728" t="s">
        <v>822</v>
      </c>
      <c r="E39" s="729"/>
      <c r="F39" s="730"/>
      <c r="G39" s="724">
        <v>0</v>
      </c>
      <c r="H39" s="724">
        <v>5</v>
      </c>
      <c r="I39" s="724">
        <v>0</v>
      </c>
      <c r="J39" s="724">
        <v>0</v>
      </c>
      <c r="K39" s="724">
        <v>20</v>
      </c>
      <c r="L39" s="724">
        <v>61</v>
      </c>
      <c r="M39" s="724">
        <v>72</v>
      </c>
      <c r="N39" s="724">
        <v>43</v>
      </c>
      <c r="O39" s="724">
        <v>33</v>
      </c>
      <c r="P39" s="724">
        <v>33</v>
      </c>
      <c r="Q39" s="724">
        <v>0</v>
      </c>
      <c r="R39" s="724">
        <v>-15</v>
      </c>
      <c r="S39" s="724">
        <v>12</v>
      </c>
      <c r="T39" s="724">
        <v>20</v>
      </c>
      <c r="U39" s="724">
        <v>25</v>
      </c>
      <c r="V39" s="724">
        <v>32</v>
      </c>
      <c r="W39" s="724">
        <v>42</v>
      </c>
      <c r="X39" s="724">
        <v>39</v>
      </c>
      <c r="Y39" s="724">
        <v>38</v>
      </c>
      <c r="Z39" s="724">
        <v>42</v>
      </c>
      <c r="AA39" s="724">
        <v>45</v>
      </c>
      <c r="AB39" s="724">
        <v>11</v>
      </c>
      <c r="AC39" s="724">
        <v>404</v>
      </c>
      <c r="AD39" s="724">
        <v>237</v>
      </c>
      <c r="AE39" s="724">
        <v>151</v>
      </c>
      <c r="AF39" s="724">
        <v>4</v>
      </c>
      <c r="AG39" s="724">
        <v>4</v>
      </c>
    </row>
    <row r="40" spans="4:33" ht="15" customHeight="1">
      <c r="D40" s="156" t="s">
        <v>823</v>
      </c>
      <c r="F40" s="726"/>
      <c r="G40" s="724">
        <v>10</v>
      </c>
      <c r="H40" s="724">
        <v>20</v>
      </c>
      <c r="I40" s="724">
        <v>10</v>
      </c>
      <c r="J40" s="724">
        <v>25</v>
      </c>
      <c r="K40" s="724">
        <v>10</v>
      </c>
      <c r="L40" s="724">
        <v>10</v>
      </c>
      <c r="M40" s="724">
        <v>50</v>
      </c>
      <c r="N40" s="724">
        <v>0</v>
      </c>
      <c r="O40" s="724">
        <v>17</v>
      </c>
      <c r="P40" s="724">
        <v>20</v>
      </c>
      <c r="Q40" s="724">
        <v>43</v>
      </c>
      <c r="R40" s="724">
        <v>40</v>
      </c>
      <c r="S40" s="724">
        <v>6</v>
      </c>
      <c r="T40" s="724">
        <v>12</v>
      </c>
      <c r="U40" s="724">
        <v>5</v>
      </c>
      <c r="V40" s="724">
        <v>0</v>
      </c>
      <c r="W40" s="724">
        <v>0</v>
      </c>
      <c r="X40" s="724">
        <v>0</v>
      </c>
      <c r="Y40" s="724">
        <v>0</v>
      </c>
      <c r="Z40" s="724">
        <v>0</v>
      </c>
      <c r="AA40" s="724">
        <v>0</v>
      </c>
      <c r="AB40" s="724">
        <v>33</v>
      </c>
      <c r="AC40" s="724">
        <v>163</v>
      </c>
      <c r="AD40" s="724">
        <v>108</v>
      </c>
      <c r="AE40" s="724">
        <v>34</v>
      </c>
      <c r="AF40" s="724">
        <v>0</v>
      </c>
      <c r="AG40" s="724">
        <v>0</v>
      </c>
    </row>
    <row r="41" spans="4:33" ht="15" customHeight="1">
      <c r="D41" s="156" t="s">
        <v>824</v>
      </c>
      <c r="F41" s="727"/>
      <c r="G41" s="731">
        <v>10</v>
      </c>
      <c r="H41" s="731">
        <v>25</v>
      </c>
      <c r="I41" s="731">
        <v>10</v>
      </c>
      <c r="J41" s="731">
        <v>25</v>
      </c>
      <c r="K41" s="731">
        <v>30</v>
      </c>
      <c r="L41" s="731">
        <v>71</v>
      </c>
      <c r="M41" s="731">
        <v>122</v>
      </c>
      <c r="N41" s="731">
        <v>43</v>
      </c>
      <c r="O41" s="731">
        <v>50</v>
      </c>
      <c r="P41" s="731">
        <v>53</v>
      </c>
      <c r="Q41" s="731">
        <v>43</v>
      </c>
      <c r="R41" s="731">
        <v>25</v>
      </c>
      <c r="S41" s="731">
        <v>18</v>
      </c>
      <c r="T41" s="731">
        <v>32</v>
      </c>
      <c r="U41" s="731">
        <v>30</v>
      </c>
      <c r="V41" s="731">
        <v>32</v>
      </c>
      <c r="W41" s="731">
        <v>42</v>
      </c>
      <c r="X41" s="731">
        <v>39</v>
      </c>
      <c r="Y41" s="731">
        <v>38</v>
      </c>
      <c r="Z41" s="731">
        <v>42</v>
      </c>
      <c r="AA41" s="731">
        <v>45</v>
      </c>
      <c r="AB41" s="731">
        <v>44</v>
      </c>
      <c r="AC41" s="731">
        <v>567</v>
      </c>
      <c r="AD41" s="731">
        <v>345</v>
      </c>
      <c r="AE41" s="731">
        <v>185</v>
      </c>
      <c r="AF41" s="731">
        <v>4</v>
      </c>
      <c r="AG41" s="731">
        <v>4</v>
      </c>
    </row>
    <row r="42" spans="4:33" ht="15" customHeight="1">
      <c r="D42" s="156" t="s">
        <v>2991</v>
      </c>
    </row>
    <row r="44" spans="4:33" ht="15" customHeight="1">
      <c r="D44" s="314" t="s">
        <v>353</v>
      </c>
      <c r="E44" s="314"/>
    </row>
    <row r="45" spans="4:33" ht="15" customHeight="1">
      <c r="D45" s="720" t="s">
        <v>2975</v>
      </c>
      <c r="E45" s="720"/>
      <c r="F45" s="720"/>
      <c r="G45" s="720"/>
      <c r="H45" s="720"/>
      <c r="I45" s="720"/>
      <c r="J45" s="720"/>
      <c r="K45" s="720"/>
      <c r="L45" s="720"/>
      <c r="M45" s="720"/>
      <c r="N45" s="720"/>
      <c r="O45" s="720"/>
      <c r="P45" s="720"/>
      <c r="Q45" s="720"/>
      <c r="R45" s="720"/>
      <c r="S45" s="720"/>
      <c r="T45" s="720"/>
      <c r="U45" s="720"/>
      <c r="V45" s="720"/>
      <c r="W45" s="720"/>
      <c r="X45" s="720"/>
      <c r="Y45" s="720"/>
      <c r="Z45" s="720"/>
      <c r="AA45" s="720"/>
      <c r="AB45" s="720"/>
      <c r="AC45" s="720"/>
      <c r="AD45" s="720"/>
      <c r="AE45" s="720"/>
      <c r="AF45" s="720"/>
      <c r="AG45" s="720"/>
    </row>
    <row r="46" spans="4:33" ht="15" customHeight="1">
      <c r="D46" s="721" t="s">
        <v>2976</v>
      </c>
      <c r="E46" s="721"/>
      <c r="F46" s="722">
        <v>2003</v>
      </c>
      <c r="G46" s="722">
        <v>2004</v>
      </c>
      <c r="H46" s="722">
        <v>2005</v>
      </c>
      <c r="I46" s="722">
        <v>2006</v>
      </c>
      <c r="J46" s="722">
        <v>2007</v>
      </c>
      <c r="K46" s="722">
        <v>2008</v>
      </c>
      <c r="L46" s="722">
        <v>2009</v>
      </c>
      <c r="M46" s="722">
        <v>2010</v>
      </c>
      <c r="N46" s="722">
        <v>2011</v>
      </c>
      <c r="O46" s="722">
        <v>2012</v>
      </c>
      <c r="P46" s="722">
        <v>2013</v>
      </c>
      <c r="Q46" s="722">
        <v>2014</v>
      </c>
      <c r="R46" s="722">
        <v>2015</v>
      </c>
      <c r="S46" s="722">
        <v>2016</v>
      </c>
      <c r="T46" s="722">
        <v>2017</v>
      </c>
      <c r="U46" s="722">
        <v>2018</v>
      </c>
      <c r="V46" s="722">
        <v>2019</v>
      </c>
      <c r="W46" s="722">
        <v>2020</v>
      </c>
      <c r="X46" s="722">
        <v>2021</v>
      </c>
      <c r="Y46" s="722">
        <v>2022</v>
      </c>
      <c r="Z46" s="722">
        <v>2023</v>
      </c>
      <c r="AA46" s="722">
        <v>2024</v>
      </c>
      <c r="AB46" s="722">
        <v>2025</v>
      </c>
      <c r="AC46" s="722">
        <v>2026</v>
      </c>
      <c r="AD46" s="722">
        <v>2027</v>
      </c>
      <c r="AE46" s="722">
        <v>2028</v>
      </c>
      <c r="AF46" s="722">
        <v>2029</v>
      </c>
      <c r="AG46" s="722">
        <v>2030</v>
      </c>
    </row>
    <row r="47" spans="4:33" ht="15" customHeight="1">
      <c r="D47" s="156" t="s">
        <v>2977</v>
      </c>
      <c r="F47" s="726">
        <v>73</v>
      </c>
      <c r="G47" s="726">
        <v>73</v>
      </c>
      <c r="H47" s="726">
        <v>73</v>
      </c>
      <c r="I47" s="726">
        <v>73</v>
      </c>
      <c r="J47" s="726">
        <v>73</v>
      </c>
      <c r="K47" s="726">
        <v>73</v>
      </c>
      <c r="L47" s="726">
        <v>134</v>
      </c>
      <c r="M47" s="726">
        <v>142</v>
      </c>
      <c r="N47" s="726">
        <v>142</v>
      </c>
      <c r="O47" s="726">
        <v>143</v>
      </c>
      <c r="P47" s="726">
        <v>144</v>
      </c>
      <c r="Q47" s="726">
        <v>153</v>
      </c>
      <c r="R47" s="726">
        <v>155</v>
      </c>
      <c r="S47" s="726">
        <v>178</v>
      </c>
      <c r="T47" s="726">
        <v>203</v>
      </c>
      <c r="U47" s="726">
        <v>203</v>
      </c>
      <c r="V47" s="726">
        <v>203</v>
      </c>
      <c r="W47" s="726">
        <v>207</v>
      </c>
      <c r="X47" s="726">
        <v>207</v>
      </c>
      <c r="Y47" s="726">
        <v>209</v>
      </c>
      <c r="Z47" s="726">
        <v>211</v>
      </c>
      <c r="AA47" s="726">
        <v>213</v>
      </c>
      <c r="AB47" s="726">
        <v>215</v>
      </c>
      <c r="AC47" s="726">
        <v>218</v>
      </c>
      <c r="AD47" s="726">
        <v>218</v>
      </c>
      <c r="AE47" s="726">
        <v>218</v>
      </c>
      <c r="AF47" s="726">
        <v>218</v>
      </c>
      <c r="AG47" s="726">
        <v>240</v>
      </c>
    </row>
    <row r="48" spans="4:33" ht="15" customHeight="1">
      <c r="D48" s="156" t="s">
        <v>2978</v>
      </c>
      <c r="F48" s="726">
        <v>154</v>
      </c>
      <c r="G48" s="726">
        <v>154</v>
      </c>
      <c r="H48" s="726">
        <v>154</v>
      </c>
      <c r="I48" s="726">
        <v>169</v>
      </c>
      <c r="J48" s="726">
        <v>169</v>
      </c>
      <c r="K48" s="726">
        <v>171</v>
      </c>
      <c r="L48" s="726">
        <v>250</v>
      </c>
      <c r="M48" s="726">
        <v>280</v>
      </c>
      <c r="N48" s="726">
        <v>280</v>
      </c>
      <c r="O48" s="726">
        <v>290</v>
      </c>
      <c r="P48" s="726">
        <v>290</v>
      </c>
      <c r="Q48" s="726">
        <v>290</v>
      </c>
      <c r="R48" s="726">
        <v>290</v>
      </c>
      <c r="S48" s="726">
        <v>290</v>
      </c>
      <c r="T48" s="726">
        <v>290</v>
      </c>
      <c r="U48" s="726">
        <v>290</v>
      </c>
      <c r="V48" s="726">
        <v>290</v>
      </c>
      <c r="W48" s="726">
        <v>290</v>
      </c>
      <c r="X48" s="726">
        <v>290</v>
      </c>
      <c r="Y48" s="726">
        <v>290</v>
      </c>
      <c r="Z48" s="726">
        <v>290</v>
      </c>
      <c r="AA48" s="726">
        <v>290</v>
      </c>
      <c r="AB48" s="726">
        <v>297</v>
      </c>
      <c r="AC48" s="726">
        <v>304</v>
      </c>
      <c r="AD48" s="726">
        <v>312</v>
      </c>
      <c r="AE48" s="726">
        <v>320</v>
      </c>
      <c r="AF48" s="726">
        <v>328</v>
      </c>
      <c r="AG48" s="726">
        <v>336</v>
      </c>
    </row>
    <row r="49" spans="4:33" ht="15" customHeight="1">
      <c r="F49" s="726"/>
      <c r="G49" s="726"/>
      <c r="H49" s="726"/>
      <c r="I49" s="726"/>
      <c r="J49" s="726"/>
      <c r="K49" s="726"/>
      <c r="L49" s="726"/>
      <c r="M49" s="726"/>
      <c r="N49" s="726"/>
      <c r="O49" s="726"/>
      <c r="P49" s="726"/>
      <c r="Q49" s="726"/>
      <c r="R49" s="726"/>
      <c r="S49" s="726"/>
      <c r="T49" s="726"/>
      <c r="U49" s="726"/>
      <c r="V49" s="726"/>
      <c r="W49" s="726"/>
      <c r="X49" s="726"/>
      <c r="Y49" s="726"/>
      <c r="Z49" s="726"/>
      <c r="AA49" s="726"/>
      <c r="AB49" s="726"/>
      <c r="AC49" s="726"/>
      <c r="AD49" s="726"/>
      <c r="AE49" s="726"/>
      <c r="AF49" s="726"/>
      <c r="AG49" s="726"/>
    </row>
    <row r="50" spans="4:33" ht="15" customHeight="1">
      <c r="D50" s="156" t="s">
        <v>2979</v>
      </c>
      <c r="F50" s="726">
        <v>141</v>
      </c>
      <c r="G50" s="726">
        <v>163</v>
      </c>
      <c r="H50" s="726">
        <v>152</v>
      </c>
      <c r="I50" s="726">
        <v>152</v>
      </c>
      <c r="J50" s="726">
        <v>143</v>
      </c>
      <c r="K50" s="726">
        <v>143</v>
      </c>
      <c r="L50" s="726">
        <v>143</v>
      </c>
      <c r="M50" s="726">
        <v>147</v>
      </c>
      <c r="N50" s="726">
        <v>153</v>
      </c>
      <c r="O50" s="726">
        <v>161</v>
      </c>
      <c r="P50" s="726">
        <v>169</v>
      </c>
      <c r="Q50" s="726">
        <v>177</v>
      </c>
      <c r="R50" s="726">
        <v>189</v>
      </c>
      <c r="S50" s="726">
        <v>190</v>
      </c>
      <c r="T50" s="726">
        <v>191</v>
      </c>
      <c r="U50" s="726">
        <v>191</v>
      </c>
      <c r="V50" s="726">
        <v>199</v>
      </c>
      <c r="W50" s="726">
        <v>199</v>
      </c>
      <c r="X50" s="726">
        <v>199</v>
      </c>
      <c r="Y50" s="726">
        <v>200</v>
      </c>
      <c r="Z50" s="726">
        <v>203</v>
      </c>
      <c r="AA50" s="726">
        <v>204</v>
      </c>
      <c r="AB50" s="726">
        <v>206</v>
      </c>
      <c r="AC50" s="726">
        <v>206</v>
      </c>
      <c r="AD50" s="726">
        <v>206</v>
      </c>
      <c r="AE50" s="726">
        <v>206</v>
      </c>
      <c r="AF50" s="726">
        <v>206</v>
      </c>
      <c r="AG50" s="726">
        <v>206</v>
      </c>
    </row>
    <row r="51" spans="4:33" ht="15" customHeight="1">
      <c r="F51" s="726"/>
      <c r="G51" s="726"/>
      <c r="H51" s="726"/>
      <c r="I51" s="726"/>
      <c r="J51" s="726"/>
      <c r="K51" s="726"/>
      <c r="L51" s="726"/>
      <c r="M51" s="726"/>
      <c r="N51" s="726"/>
      <c r="O51" s="726"/>
      <c r="P51" s="726"/>
      <c r="Q51" s="726"/>
      <c r="R51" s="726"/>
      <c r="S51" s="726"/>
      <c r="T51" s="726"/>
      <c r="U51" s="726"/>
      <c r="V51" s="726"/>
      <c r="W51" s="726"/>
      <c r="X51" s="726"/>
      <c r="Y51" s="726"/>
      <c r="Z51" s="726"/>
      <c r="AA51" s="726"/>
      <c r="AB51" s="726"/>
      <c r="AC51" s="726"/>
      <c r="AD51" s="726"/>
      <c r="AE51" s="726"/>
      <c r="AF51" s="726"/>
      <c r="AG51" s="726"/>
    </row>
    <row r="52" spans="4:33" ht="15" customHeight="1">
      <c r="D52" s="156" t="s">
        <v>2980</v>
      </c>
      <c r="F52" s="726">
        <v>23</v>
      </c>
      <c r="G52" s="726">
        <v>30</v>
      </c>
      <c r="H52" s="726">
        <v>25</v>
      </c>
      <c r="I52" s="726">
        <v>25</v>
      </c>
      <c r="J52" s="726">
        <v>25</v>
      </c>
      <c r="K52" s="726">
        <v>25</v>
      </c>
      <c r="L52" s="726">
        <v>25</v>
      </c>
      <c r="M52" s="726">
        <v>30</v>
      </c>
      <c r="N52" s="726">
        <v>32</v>
      </c>
      <c r="O52" s="726">
        <v>36</v>
      </c>
      <c r="P52" s="726">
        <v>37</v>
      </c>
      <c r="Q52" s="726">
        <v>37</v>
      </c>
      <c r="R52" s="726">
        <v>40</v>
      </c>
      <c r="S52" s="726">
        <v>40</v>
      </c>
      <c r="T52" s="726">
        <v>40</v>
      </c>
      <c r="U52" s="726">
        <v>40</v>
      </c>
      <c r="V52" s="726">
        <v>40</v>
      </c>
      <c r="W52" s="726">
        <v>40</v>
      </c>
      <c r="X52" s="726">
        <v>40</v>
      </c>
      <c r="Y52" s="726">
        <v>40</v>
      </c>
      <c r="Z52" s="726">
        <v>40</v>
      </c>
      <c r="AA52" s="726">
        <v>40</v>
      </c>
      <c r="AB52" s="726">
        <v>40</v>
      </c>
      <c r="AC52" s="726">
        <v>40</v>
      </c>
      <c r="AD52" s="726">
        <v>40</v>
      </c>
      <c r="AE52" s="726">
        <v>40</v>
      </c>
      <c r="AF52" s="726">
        <v>40</v>
      </c>
      <c r="AG52" s="726">
        <v>41</v>
      </c>
    </row>
    <row r="53" spans="4:33" ht="15" customHeight="1">
      <c r="F53" s="726"/>
      <c r="G53" s="726"/>
      <c r="H53" s="726"/>
      <c r="I53" s="726"/>
      <c r="J53" s="726"/>
      <c r="K53" s="726"/>
      <c r="L53" s="726"/>
      <c r="M53" s="726"/>
      <c r="N53" s="726"/>
      <c r="O53" s="726"/>
      <c r="P53" s="726"/>
      <c r="Q53" s="726"/>
      <c r="R53" s="726"/>
      <c r="S53" s="726"/>
      <c r="T53" s="726"/>
      <c r="U53" s="726"/>
      <c r="V53" s="726"/>
      <c r="W53" s="726"/>
      <c r="X53" s="726"/>
      <c r="Y53" s="726"/>
      <c r="Z53" s="726"/>
      <c r="AA53" s="726"/>
      <c r="AB53" s="726"/>
      <c r="AC53" s="726"/>
      <c r="AD53" s="726"/>
      <c r="AE53" s="726"/>
      <c r="AF53" s="726"/>
      <c r="AG53" s="726"/>
    </row>
    <row r="54" spans="4:33" ht="15" customHeight="1">
      <c r="D54" s="156" t="s">
        <v>2981</v>
      </c>
      <c r="F54" s="726">
        <v>89</v>
      </c>
      <c r="G54" s="726">
        <v>60</v>
      </c>
      <c r="H54" s="726">
        <v>81</v>
      </c>
      <c r="I54" s="726">
        <v>81</v>
      </c>
      <c r="J54" s="726">
        <v>90</v>
      </c>
      <c r="K54" s="726">
        <v>110</v>
      </c>
      <c r="L54" s="726">
        <v>110</v>
      </c>
      <c r="M54" s="726">
        <v>124</v>
      </c>
      <c r="N54" s="726">
        <v>135</v>
      </c>
      <c r="O54" s="726">
        <v>135</v>
      </c>
      <c r="P54" s="726">
        <v>137</v>
      </c>
      <c r="Q54" s="726">
        <v>139</v>
      </c>
      <c r="R54" s="726">
        <v>140</v>
      </c>
      <c r="S54" s="726">
        <v>141</v>
      </c>
      <c r="T54" s="726">
        <v>141</v>
      </c>
      <c r="U54" s="726">
        <v>141</v>
      </c>
      <c r="V54" s="726">
        <v>149</v>
      </c>
      <c r="W54" s="726">
        <v>149</v>
      </c>
      <c r="X54" s="726">
        <v>149</v>
      </c>
      <c r="Y54" s="726">
        <v>153</v>
      </c>
      <c r="Z54" s="726">
        <v>155</v>
      </c>
      <c r="AA54" s="726">
        <v>160</v>
      </c>
      <c r="AB54" s="726">
        <v>160</v>
      </c>
      <c r="AC54" s="726">
        <v>160</v>
      </c>
      <c r="AD54" s="726">
        <v>165</v>
      </c>
      <c r="AE54" s="726">
        <v>177</v>
      </c>
      <c r="AF54" s="726">
        <v>177</v>
      </c>
      <c r="AG54" s="726">
        <v>225</v>
      </c>
    </row>
    <row r="56" spans="4:33" ht="15" customHeight="1">
      <c r="D56" s="156" t="s">
        <v>810</v>
      </c>
      <c r="F56" s="1812"/>
      <c r="G56" s="1812"/>
      <c r="H56" s="1812"/>
      <c r="I56" s="1812"/>
      <c r="J56" s="1812"/>
      <c r="K56" s="1812"/>
      <c r="L56" s="1812"/>
      <c r="M56" s="1812"/>
      <c r="N56" s="1812"/>
      <c r="O56" s="1812"/>
      <c r="P56" s="1812"/>
      <c r="Q56" s="1812"/>
      <c r="R56" s="1812"/>
      <c r="S56" s="1812"/>
      <c r="T56" s="1812"/>
      <c r="U56" s="1812"/>
      <c r="V56" s="1812"/>
      <c r="W56" s="1812"/>
      <c r="X56" s="1812"/>
      <c r="Y56" s="1812"/>
      <c r="Z56" s="1812"/>
      <c r="AA56" s="1812"/>
      <c r="AB56" s="1812"/>
      <c r="AC56" s="1812"/>
      <c r="AD56" s="1812"/>
      <c r="AE56" s="1812"/>
      <c r="AF56" s="1812"/>
      <c r="AG56" s="1812"/>
    </row>
    <row r="57" spans="4:33" ht="15" customHeight="1">
      <c r="D57" s="20"/>
      <c r="E57" s="156" t="s">
        <v>532</v>
      </c>
      <c r="F57" s="1812">
        <v>326</v>
      </c>
      <c r="G57" s="1812">
        <v>326</v>
      </c>
      <c r="H57" s="1812">
        <v>331</v>
      </c>
      <c r="I57" s="1812">
        <v>331</v>
      </c>
      <c r="J57" s="1812">
        <v>331</v>
      </c>
      <c r="K57" s="1812">
        <v>351</v>
      </c>
      <c r="L57" s="1812">
        <v>412</v>
      </c>
      <c r="M57" s="1812">
        <v>443</v>
      </c>
      <c r="N57" s="1812">
        <v>462</v>
      </c>
      <c r="O57" s="1812">
        <v>475</v>
      </c>
      <c r="P57" s="1812">
        <v>487</v>
      </c>
      <c r="Q57" s="1812">
        <v>506</v>
      </c>
      <c r="R57" s="1812">
        <v>524</v>
      </c>
      <c r="S57" s="1812">
        <v>549</v>
      </c>
      <c r="T57" s="1812">
        <v>575</v>
      </c>
      <c r="U57" s="1812">
        <v>575</v>
      </c>
      <c r="V57" s="1812">
        <v>591</v>
      </c>
      <c r="W57" s="1812">
        <v>595</v>
      </c>
      <c r="X57" s="1812">
        <v>595</v>
      </c>
      <c r="Y57" s="1812">
        <v>602</v>
      </c>
      <c r="Z57" s="1812">
        <v>609</v>
      </c>
      <c r="AA57" s="1812">
        <v>617</v>
      </c>
      <c r="AB57" s="1812">
        <v>621</v>
      </c>
      <c r="AC57" s="1812">
        <v>624</v>
      </c>
      <c r="AD57" s="1812">
        <v>629</v>
      </c>
      <c r="AE57" s="1812">
        <v>641</v>
      </c>
      <c r="AF57" s="1812">
        <v>641</v>
      </c>
      <c r="AG57" s="1812">
        <v>712</v>
      </c>
    </row>
    <row r="58" spans="4:33" ht="15" customHeight="1">
      <c r="D58" s="20"/>
      <c r="E58" s="156" t="s">
        <v>811</v>
      </c>
      <c r="F58" s="1812">
        <v>407</v>
      </c>
      <c r="G58" s="1812">
        <v>407</v>
      </c>
      <c r="H58" s="1812">
        <v>412</v>
      </c>
      <c r="I58" s="1812">
        <v>427</v>
      </c>
      <c r="J58" s="1812">
        <v>427</v>
      </c>
      <c r="K58" s="1812">
        <v>449</v>
      </c>
      <c r="L58" s="1812">
        <v>528</v>
      </c>
      <c r="M58" s="1812">
        <v>581</v>
      </c>
      <c r="N58" s="1812">
        <v>600</v>
      </c>
      <c r="O58" s="1812">
        <v>622</v>
      </c>
      <c r="P58" s="1812">
        <v>633</v>
      </c>
      <c r="Q58" s="1812">
        <v>643</v>
      </c>
      <c r="R58" s="1812">
        <v>659</v>
      </c>
      <c r="S58" s="1812">
        <v>661</v>
      </c>
      <c r="T58" s="1812">
        <v>662</v>
      </c>
      <c r="U58" s="1812">
        <v>662</v>
      </c>
      <c r="V58" s="1812">
        <v>678</v>
      </c>
      <c r="W58" s="1812">
        <v>678</v>
      </c>
      <c r="X58" s="1812">
        <v>678</v>
      </c>
      <c r="Y58" s="1812">
        <v>683</v>
      </c>
      <c r="Z58" s="1812">
        <v>688</v>
      </c>
      <c r="AA58" s="1812">
        <v>694</v>
      </c>
      <c r="AB58" s="1812">
        <v>703</v>
      </c>
      <c r="AC58" s="1812">
        <v>710</v>
      </c>
      <c r="AD58" s="1812">
        <v>723</v>
      </c>
      <c r="AE58" s="1812">
        <v>743</v>
      </c>
      <c r="AF58" s="1812">
        <v>751</v>
      </c>
      <c r="AG58" s="1812">
        <v>808</v>
      </c>
    </row>
    <row r="59" spans="4:33" ht="15" customHeight="1">
      <c r="F59" s="726"/>
      <c r="G59" s="726"/>
      <c r="H59" s="726"/>
      <c r="I59" s="726"/>
      <c r="J59" s="726"/>
      <c r="K59" s="726"/>
      <c r="L59" s="726"/>
      <c r="M59" s="726"/>
      <c r="N59" s="726"/>
      <c r="O59" s="726"/>
      <c r="P59" s="726"/>
      <c r="Q59" s="726"/>
      <c r="R59" s="726"/>
      <c r="S59" s="726"/>
      <c r="T59" s="726"/>
      <c r="U59" s="726"/>
      <c r="V59" s="726"/>
      <c r="W59" s="726"/>
      <c r="X59" s="726"/>
      <c r="Y59" s="726"/>
      <c r="Z59" s="726"/>
      <c r="AA59" s="726"/>
      <c r="AB59" s="726"/>
      <c r="AC59" s="726"/>
      <c r="AD59" s="726"/>
      <c r="AE59" s="726"/>
      <c r="AF59" s="726"/>
      <c r="AG59" s="726"/>
    </row>
    <row r="60" spans="4:33" ht="15" customHeight="1">
      <c r="D60" s="156" t="s">
        <v>2982</v>
      </c>
      <c r="F60" s="726">
        <v>233</v>
      </c>
      <c r="G60" s="726">
        <v>233</v>
      </c>
      <c r="H60" s="726">
        <v>238</v>
      </c>
      <c r="I60" s="726">
        <v>238</v>
      </c>
      <c r="J60" s="726">
        <v>238</v>
      </c>
      <c r="K60" s="726">
        <v>258</v>
      </c>
      <c r="L60" s="726">
        <v>294</v>
      </c>
      <c r="M60" s="726">
        <v>325</v>
      </c>
      <c r="N60" s="726">
        <v>344</v>
      </c>
      <c r="O60" s="726">
        <v>357</v>
      </c>
      <c r="P60" s="726">
        <v>369</v>
      </c>
      <c r="Q60" s="726">
        <v>388</v>
      </c>
      <c r="R60" s="726">
        <v>406</v>
      </c>
      <c r="S60" s="726">
        <v>431</v>
      </c>
      <c r="T60" s="726">
        <v>457</v>
      </c>
      <c r="U60" s="726">
        <v>457</v>
      </c>
      <c r="V60" s="726">
        <v>473</v>
      </c>
      <c r="W60" s="726">
        <v>477</v>
      </c>
      <c r="X60" s="726">
        <v>477</v>
      </c>
      <c r="Y60" s="726">
        <v>484</v>
      </c>
      <c r="Z60" s="726">
        <v>491</v>
      </c>
      <c r="AA60" s="726">
        <v>499</v>
      </c>
      <c r="AB60" s="726">
        <v>503</v>
      </c>
      <c r="AC60" s="726">
        <v>506</v>
      </c>
      <c r="AD60" s="726">
        <v>511</v>
      </c>
      <c r="AE60" s="726">
        <v>523</v>
      </c>
      <c r="AF60" s="726">
        <v>523</v>
      </c>
      <c r="AG60" s="726">
        <v>594</v>
      </c>
    </row>
    <row r="61" spans="4:33" ht="15" customHeight="1">
      <c r="D61" s="156" t="s">
        <v>2983</v>
      </c>
      <c r="F61" s="726">
        <v>236</v>
      </c>
      <c r="G61" s="726">
        <v>236</v>
      </c>
      <c r="H61" s="726">
        <v>241</v>
      </c>
      <c r="I61" s="726">
        <v>241</v>
      </c>
      <c r="J61" s="726">
        <v>241</v>
      </c>
      <c r="K61" s="726">
        <v>261</v>
      </c>
      <c r="L61" s="726">
        <v>322</v>
      </c>
      <c r="M61" s="726">
        <v>353</v>
      </c>
      <c r="N61" s="726">
        <v>372</v>
      </c>
      <c r="O61" s="726">
        <v>385</v>
      </c>
      <c r="P61" s="726">
        <v>397</v>
      </c>
      <c r="Q61" s="726">
        <v>416</v>
      </c>
      <c r="R61" s="726">
        <v>434</v>
      </c>
      <c r="S61" s="726">
        <v>459</v>
      </c>
      <c r="T61" s="726">
        <v>485</v>
      </c>
      <c r="U61" s="726">
        <v>485</v>
      </c>
      <c r="V61" s="726">
        <v>501</v>
      </c>
      <c r="W61" s="726">
        <v>505</v>
      </c>
      <c r="X61" s="726">
        <v>505</v>
      </c>
      <c r="Y61" s="726">
        <v>512</v>
      </c>
      <c r="Z61" s="726">
        <v>519</v>
      </c>
      <c r="AA61" s="726">
        <v>527</v>
      </c>
      <c r="AB61" s="726">
        <v>531</v>
      </c>
      <c r="AC61" s="726">
        <v>534</v>
      </c>
      <c r="AD61" s="726">
        <v>539</v>
      </c>
      <c r="AE61" s="726">
        <v>551</v>
      </c>
      <c r="AF61" s="726">
        <v>551</v>
      </c>
      <c r="AG61" s="726">
        <v>622</v>
      </c>
    </row>
    <row r="62" spans="4:33" ht="15" customHeight="1">
      <c r="F62" s="726"/>
      <c r="G62" s="726"/>
      <c r="H62" s="726"/>
      <c r="I62" s="726"/>
      <c r="J62" s="726"/>
      <c r="K62" s="726"/>
      <c r="L62" s="726"/>
      <c r="M62" s="726"/>
      <c r="N62" s="726"/>
      <c r="O62" s="726"/>
      <c r="P62" s="726"/>
      <c r="Q62" s="726"/>
      <c r="R62" s="726"/>
      <c r="S62" s="726"/>
      <c r="T62" s="726"/>
      <c r="U62" s="726"/>
      <c r="V62" s="726"/>
      <c r="W62" s="726"/>
      <c r="X62" s="726"/>
      <c r="Y62" s="726"/>
      <c r="Z62" s="726"/>
      <c r="AA62" s="726"/>
      <c r="AB62" s="726"/>
      <c r="AC62" s="726"/>
      <c r="AD62" s="726"/>
      <c r="AE62" s="726"/>
      <c r="AF62" s="726"/>
      <c r="AG62" s="726"/>
    </row>
    <row r="63" spans="4:33" ht="15" customHeight="1">
      <c r="D63" s="156" t="s">
        <v>814</v>
      </c>
      <c r="F63" s="726">
        <v>82</v>
      </c>
      <c r="G63" s="726">
        <v>92</v>
      </c>
      <c r="H63" s="726">
        <v>112</v>
      </c>
      <c r="I63" s="726">
        <v>122</v>
      </c>
      <c r="J63" s="726">
        <v>147</v>
      </c>
      <c r="K63" s="726">
        <v>157</v>
      </c>
      <c r="L63" s="726">
        <v>167</v>
      </c>
      <c r="M63" s="726">
        <v>171</v>
      </c>
      <c r="N63" s="726">
        <v>180</v>
      </c>
      <c r="O63" s="726">
        <v>185</v>
      </c>
      <c r="P63" s="726">
        <v>193</v>
      </c>
      <c r="Q63" s="726">
        <v>197</v>
      </c>
      <c r="R63" s="726">
        <v>199</v>
      </c>
      <c r="S63" s="726">
        <v>199</v>
      </c>
      <c r="T63" s="726">
        <v>199</v>
      </c>
      <c r="U63" s="726">
        <v>199</v>
      </c>
      <c r="V63" s="726">
        <v>203</v>
      </c>
      <c r="W63" s="726">
        <v>203</v>
      </c>
      <c r="X63" s="726">
        <v>203</v>
      </c>
      <c r="Y63" s="726">
        <v>203</v>
      </c>
      <c r="Z63" s="726">
        <v>203</v>
      </c>
      <c r="AA63" s="726">
        <v>203</v>
      </c>
      <c r="AB63" s="726">
        <v>203</v>
      </c>
      <c r="AC63" s="726">
        <v>205</v>
      </c>
      <c r="AD63" s="726">
        <v>206</v>
      </c>
      <c r="AE63" s="726">
        <v>233</v>
      </c>
      <c r="AF63" s="726">
        <v>233</v>
      </c>
      <c r="AG63" s="726">
        <v>258</v>
      </c>
    </row>
    <row r="64" spans="4:33" ht="15" customHeight="1">
      <c r="D64" s="156" t="s">
        <v>815</v>
      </c>
      <c r="F64" s="726"/>
      <c r="G64" s="726"/>
      <c r="H64" s="726"/>
      <c r="I64" s="726"/>
      <c r="J64" s="726"/>
      <c r="K64" s="726"/>
      <c r="L64" s="726"/>
      <c r="M64" s="726"/>
      <c r="N64" s="726"/>
      <c r="O64" s="726"/>
      <c r="P64" s="726"/>
      <c r="Q64" s="726"/>
      <c r="R64" s="726"/>
      <c r="S64" s="726"/>
      <c r="T64" s="726"/>
      <c r="U64" s="726"/>
      <c r="V64" s="726"/>
      <c r="W64" s="726"/>
      <c r="X64" s="726"/>
      <c r="Y64" s="726"/>
      <c r="Z64" s="726"/>
      <c r="AA64" s="726"/>
      <c r="AB64" s="726"/>
      <c r="AC64" s="726"/>
      <c r="AD64" s="726"/>
      <c r="AE64" s="726"/>
      <c r="AF64" s="726"/>
      <c r="AG64" s="726"/>
    </row>
    <row r="65" spans="4:33" ht="15" customHeight="1">
      <c r="D65" s="20"/>
      <c r="E65" s="156" t="s">
        <v>532</v>
      </c>
      <c r="F65" s="726">
        <v>408</v>
      </c>
      <c r="G65" s="726">
        <v>418</v>
      </c>
      <c r="H65" s="726">
        <v>443</v>
      </c>
      <c r="I65" s="726">
        <v>453</v>
      </c>
      <c r="J65" s="726">
        <v>478</v>
      </c>
      <c r="K65" s="726">
        <v>508</v>
      </c>
      <c r="L65" s="726">
        <v>579</v>
      </c>
      <c r="M65" s="726">
        <v>614</v>
      </c>
      <c r="N65" s="726">
        <v>642</v>
      </c>
      <c r="O65" s="726">
        <v>660</v>
      </c>
      <c r="P65" s="726">
        <v>680</v>
      </c>
      <c r="Q65" s="726">
        <v>703</v>
      </c>
      <c r="R65" s="726">
        <v>723</v>
      </c>
      <c r="S65" s="726">
        <v>748</v>
      </c>
      <c r="T65" s="726">
        <v>774</v>
      </c>
      <c r="U65" s="726">
        <v>774</v>
      </c>
      <c r="V65" s="726">
        <v>794</v>
      </c>
      <c r="W65" s="726">
        <v>798</v>
      </c>
      <c r="X65" s="726">
        <v>798</v>
      </c>
      <c r="Y65" s="726">
        <v>805</v>
      </c>
      <c r="Z65" s="726">
        <v>812</v>
      </c>
      <c r="AA65" s="726">
        <v>820</v>
      </c>
      <c r="AB65" s="726">
        <v>824</v>
      </c>
      <c r="AC65" s="726">
        <v>829</v>
      </c>
      <c r="AD65" s="726">
        <v>835</v>
      </c>
      <c r="AE65" s="726">
        <v>874</v>
      </c>
      <c r="AF65" s="726">
        <v>874</v>
      </c>
      <c r="AG65" s="726">
        <v>970</v>
      </c>
    </row>
    <row r="66" spans="4:33" ht="15" customHeight="1">
      <c r="D66" s="20"/>
      <c r="E66" s="156" t="s">
        <v>533</v>
      </c>
      <c r="F66" s="726">
        <v>489</v>
      </c>
      <c r="G66" s="726">
        <v>499</v>
      </c>
      <c r="H66" s="726">
        <v>524</v>
      </c>
      <c r="I66" s="726">
        <v>549</v>
      </c>
      <c r="J66" s="726">
        <v>574</v>
      </c>
      <c r="K66" s="726">
        <v>606</v>
      </c>
      <c r="L66" s="726">
        <v>695</v>
      </c>
      <c r="M66" s="726">
        <v>752</v>
      </c>
      <c r="N66" s="726">
        <v>780</v>
      </c>
      <c r="O66" s="726">
        <v>807</v>
      </c>
      <c r="P66" s="726">
        <v>826</v>
      </c>
      <c r="Q66" s="726">
        <v>840</v>
      </c>
      <c r="R66" s="726">
        <v>858</v>
      </c>
      <c r="S66" s="726">
        <v>860</v>
      </c>
      <c r="T66" s="726">
        <v>861</v>
      </c>
      <c r="U66" s="726">
        <v>861</v>
      </c>
      <c r="V66" s="726">
        <v>881</v>
      </c>
      <c r="W66" s="726">
        <v>881</v>
      </c>
      <c r="X66" s="726">
        <v>881</v>
      </c>
      <c r="Y66" s="726">
        <v>886</v>
      </c>
      <c r="Z66" s="726">
        <v>891</v>
      </c>
      <c r="AA66" s="726">
        <v>897</v>
      </c>
      <c r="AB66" s="726">
        <v>906</v>
      </c>
      <c r="AC66" s="726">
        <v>915</v>
      </c>
      <c r="AD66" s="726">
        <v>929</v>
      </c>
      <c r="AE66" s="726">
        <v>976</v>
      </c>
      <c r="AF66" s="726">
        <v>984</v>
      </c>
      <c r="AG66" s="726">
        <v>1066</v>
      </c>
    </row>
    <row r="67" spans="4:33" ht="15" customHeight="1">
      <c r="F67" s="726"/>
      <c r="G67" s="726"/>
      <c r="H67" s="726"/>
      <c r="I67" s="726"/>
      <c r="J67" s="726"/>
      <c r="K67" s="726"/>
      <c r="L67" s="726"/>
      <c r="M67" s="726"/>
      <c r="N67" s="726"/>
      <c r="O67" s="726"/>
      <c r="P67" s="726"/>
      <c r="Q67" s="726"/>
      <c r="R67" s="726"/>
      <c r="S67" s="726"/>
      <c r="T67" s="726"/>
      <c r="U67" s="726"/>
      <c r="V67" s="726"/>
      <c r="W67" s="726"/>
      <c r="X67" s="726"/>
      <c r="Y67" s="726"/>
      <c r="Z67" s="726"/>
      <c r="AA67" s="726"/>
      <c r="AB67" s="726"/>
      <c r="AC67" s="726"/>
      <c r="AD67" s="726"/>
      <c r="AE67" s="726"/>
      <c r="AF67" s="726"/>
      <c r="AG67" s="726"/>
    </row>
    <row r="68" spans="4:33" ht="15" customHeight="1">
      <c r="D68" s="156" t="s">
        <v>2984</v>
      </c>
      <c r="F68" s="726">
        <v>290</v>
      </c>
      <c r="G68" s="726">
        <v>300</v>
      </c>
      <c r="H68" s="726">
        <v>325</v>
      </c>
      <c r="I68" s="726">
        <v>335</v>
      </c>
      <c r="J68" s="726">
        <v>360</v>
      </c>
      <c r="K68" s="726">
        <v>390</v>
      </c>
      <c r="L68" s="726">
        <v>436</v>
      </c>
      <c r="M68" s="726">
        <v>471</v>
      </c>
      <c r="N68" s="726">
        <v>499</v>
      </c>
      <c r="O68" s="726">
        <v>517</v>
      </c>
      <c r="P68" s="726">
        <v>537</v>
      </c>
      <c r="Q68" s="726">
        <v>560</v>
      </c>
      <c r="R68" s="726">
        <v>580</v>
      </c>
      <c r="S68" s="726">
        <v>605</v>
      </c>
      <c r="T68" s="726">
        <v>631</v>
      </c>
      <c r="U68" s="726">
        <v>631</v>
      </c>
      <c r="V68" s="726">
        <v>651</v>
      </c>
      <c r="W68" s="726">
        <v>655</v>
      </c>
      <c r="X68" s="726">
        <v>655</v>
      </c>
      <c r="Y68" s="726">
        <v>662</v>
      </c>
      <c r="Z68" s="726">
        <v>669</v>
      </c>
      <c r="AA68" s="726">
        <v>677</v>
      </c>
      <c r="AB68" s="726">
        <v>681</v>
      </c>
      <c r="AC68" s="726">
        <v>686</v>
      </c>
      <c r="AD68" s="726">
        <v>692</v>
      </c>
      <c r="AE68" s="726">
        <v>731</v>
      </c>
      <c r="AF68" s="726">
        <v>731</v>
      </c>
      <c r="AG68" s="726">
        <v>827</v>
      </c>
    </row>
    <row r="69" spans="4:33" ht="15" customHeight="1">
      <c r="D69" s="156" t="s">
        <v>2985</v>
      </c>
      <c r="F69" s="726">
        <v>294</v>
      </c>
      <c r="G69" s="726">
        <v>304</v>
      </c>
      <c r="H69" s="726">
        <v>329</v>
      </c>
      <c r="I69" s="726">
        <v>339</v>
      </c>
      <c r="J69" s="726">
        <v>364</v>
      </c>
      <c r="K69" s="726">
        <v>394</v>
      </c>
      <c r="L69" s="726">
        <v>465</v>
      </c>
      <c r="M69" s="726">
        <v>500</v>
      </c>
      <c r="N69" s="726">
        <v>528</v>
      </c>
      <c r="O69" s="726">
        <v>546</v>
      </c>
      <c r="P69" s="726">
        <v>566</v>
      </c>
      <c r="Q69" s="726">
        <v>589</v>
      </c>
      <c r="R69" s="726">
        <v>609</v>
      </c>
      <c r="S69" s="726">
        <v>634</v>
      </c>
      <c r="T69" s="726">
        <v>660</v>
      </c>
      <c r="U69" s="726">
        <v>660</v>
      </c>
      <c r="V69" s="726">
        <v>680</v>
      </c>
      <c r="W69" s="726">
        <v>684</v>
      </c>
      <c r="X69" s="726">
        <v>684</v>
      </c>
      <c r="Y69" s="726">
        <v>691</v>
      </c>
      <c r="Z69" s="726">
        <v>698</v>
      </c>
      <c r="AA69" s="726">
        <v>706</v>
      </c>
      <c r="AB69" s="726">
        <v>710</v>
      </c>
      <c r="AC69" s="726">
        <v>715</v>
      </c>
      <c r="AD69" s="726">
        <v>721</v>
      </c>
      <c r="AE69" s="726">
        <v>760</v>
      </c>
      <c r="AF69" s="726">
        <v>760</v>
      </c>
      <c r="AG69" s="726">
        <v>856</v>
      </c>
    </row>
    <row r="70" spans="4:33" ht="15" customHeight="1">
      <c r="F70" s="726"/>
      <c r="G70" s="726"/>
      <c r="H70" s="726"/>
      <c r="I70" s="726"/>
      <c r="J70" s="726"/>
      <c r="K70" s="726"/>
      <c r="L70" s="726"/>
      <c r="M70" s="726"/>
      <c r="N70" s="726"/>
      <c r="O70" s="726"/>
      <c r="P70" s="726"/>
      <c r="Q70" s="726"/>
      <c r="R70" s="726"/>
      <c r="S70" s="726"/>
      <c r="T70" s="726"/>
      <c r="U70" s="726"/>
      <c r="V70" s="726"/>
      <c r="W70" s="726"/>
      <c r="X70" s="726"/>
      <c r="Y70" s="726"/>
      <c r="Z70" s="726"/>
      <c r="AA70" s="726"/>
      <c r="AB70" s="726"/>
      <c r="AC70" s="726"/>
      <c r="AD70" s="726"/>
      <c r="AE70" s="726"/>
      <c r="AF70" s="726"/>
      <c r="AG70" s="726"/>
    </row>
    <row r="71" spans="4:33" ht="15" customHeight="1">
      <c r="D71" s="156" t="s">
        <v>818</v>
      </c>
      <c r="F71" s="726">
        <v>80</v>
      </c>
      <c r="G71" s="726">
        <v>80</v>
      </c>
      <c r="H71" s="726">
        <v>80</v>
      </c>
      <c r="I71" s="726">
        <v>80</v>
      </c>
      <c r="J71" s="726">
        <v>80</v>
      </c>
      <c r="K71" s="726">
        <v>82</v>
      </c>
      <c r="L71" s="726">
        <v>92</v>
      </c>
      <c r="M71" s="726">
        <v>114</v>
      </c>
      <c r="N71" s="726">
        <v>125</v>
      </c>
      <c r="O71" s="726">
        <v>146</v>
      </c>
      <c r="P71" s="726">
        <v>142</v>
      </c>
      <c r="Q71" s="726">
        <v>166</v>
      </c>
      <c r="R71" s="726">
        <v>157</v>
      </c>
      <c r="S71" s="726">
        <v>150</v>
      </c>
      <c r="T71" s="726">
        <v>150</v>
      </c>
      <c r="U71" s="726">
        <v>153</v>
      </c>
      <c r="V71" s="726">
        <v>158</v>
      </c>
      <c r="W71" s="726">
        <v>169</v>
      </c>
      <c r="X71" s="726">
        <v>189</v>
      </c>
      <c r="Y71" s="726">
        <v>214</v>
      </c>
      <c r="Z71" s="726">
        <v>236</v>
      </c>
      <c r="AA71" s="726">
        <v>260</v>
      </c>
      <c r="AB71" s="726">
        <v>272</v>
      </c>
      <c r="AC71" s="726">
        <v>322</v>
      </c>
      <c r="AD71" s="726">
        <v>372</v>
      </c>
      <c r="AE71" s="726">
        <v>422</v>
      </c>
      <c r="AF71" s="726">
        <v>472</v>
      </c>
      <c r="AG71" s="726">
        <v>522</v>
      </c>
    </row>
    <row r="72" spans="4:33" ht="15" customHeight="1">
      <c r="F72" s="726"/>
      <c r="G72" s="726"/>
      <c r="H72" s="726"/>
      <c r="I72" s="726"/>
      <c r="J72" s="726"/>
      <c r="K72" s="726"/>
      <c r="L72" s="726"/>
      <c r="M72" s="726"/>
      <c r="N72" s="726"/>
      <c r="O72" s="726"/>
      <c r="P72" s="726"/>
      <c r="Q72" s="726"/>
      <c r="R72" s="726"/>
      <c r="S72" s="726"/>
      <c r="T72" s="726"/>
      <c r="U72" s="726"/>
      <c r="V72" s="726"/>
      <c r="W72" s="726"/>
      <c r="X72" s="726"/>
      <c r="Y72" s="726"/>
      <c r="Z72" s="726"/>
      <c r="AA72" s="726"/>
      <c r="AB72" s="726"/>
      <c r="AC72" s="726"/>
      <c r="AD72" s="726"/>
      <c r="AE72" s="726"/>
      <c r="AF72" s="726"/>
      <c r="AG72" s="726"/>
    </row>
    <row r="73" spans="4:33" ht="15" customHeight="1">
      <c r="D73" s="156" t="s">
        <v>97</v>
      </c>
      <c r="F73" s="726">
        <v>6100</v>
      </c>
      <c r="G73" s="726">
        <v>6100</v>
      </c>
      <c r="H73" s="726">
        <v>6800</v>
      </c>
      <c r="I73" s="726">
        <v>6800</v>
      </c>
      <c r="J73" s="726">
        <v>6800</v>
      </c>
      <c r="K73" s="726">
        <v>6800</v>
      </c>
      <c r="L73" s="726">
        <v>6800</v>
      </c>
      <c r="M73" s="726">
        <v>7200</v>
      </c>
      <c r="N73" s="726">
        <v>7200</v>
      </c>
      <c r="O73" s="726">
        <v>7400</v>
      </c>
      <c r="P73" s="726">
        <v>6400</v>
      </c>
      <c r="Q73" s="726">
        <v>8600</v>
      </c>
      <c r="R73" s="726">
        <v>11000</v>
      </c>
      <c r="S73" s="726">
        <v>10700</v>
      </c>
      <c r="T73" s="726">
        <v>10800</v>
      </c>
      <c r="U73" s="726">
        <v>11400</v>
      </c>
      <c r="V73" s="726">
        <v>12100</v>
      </c>
      <c r="W73" s="726">
        <v>12100</v>
      </c>
      <c r="X73" s="726">
        <v>12100</v>
      </c>
      <c r="Y73" s="726">
        <v>12200</v>
      </c>
      <c r="Z73" s="726">
        <v>12400</v>
      </c>
      <c r="AA73" s="726">
        <v>12500</v>
      </c>
      <c r="AB73" s="726">
        <v>12500</v>
      </c>
      <c r="AC73" s="726">
        <v>21800</v>
      </c>
      <c r="AD73" s="726">
        <v>23200</v>
      </c>
      <c r="AE73" s="726">
        <v>24300</v>
      </c>
      <c r="AF73" s="726">
        <v>24300</v>
      </c>
      <c r="AG73" s="726">
        <v>30200</v>
      </c>
    </row>
    <row r="74" spans="4:33" ht="15" customHeight="1">
      <c r="F74" s="727"/>
      <c r="G74" s="727"/>
      <c r="H74" s="727"/>
      <c r="I74" s="727"/>
      <c r="J74" s="727"/>
      <c r="K74" s="727"/>
      <c r="L74" s="727"/>
      <c r="M74" s="727"/>
      <c r="N74" s="727"/>
      <c r="O74" s="727"/>
      <c r="P74" s="727"/>
      <c r="Q74" s="727"/>
      <c r="R74" s="727"/>
      <c r="S74" s="727"/>
      <c r="T74" s="727"/>
      <c r="U74" s="727"/>
      <c r="V74" s="727"/>
      <c r="W74" s="727"/>
      <c r="X74" s="727"/>
      <c r="Y74" s="727"/>
      <c r="Z74" s="727"/>
      <c r="AA74" s="727"/>
      <c r="AB74" s="727"/>
      <c r="AC74" s="727"/>
      <c r="AD74" s="727"/>
      <c r="AE74" s="727"/>
      <c r="AF74" s="727"/>
      <c r="AG74" s="727"/>
    </row>
    <row r="75" spans="4:33" ht="15" customHeight="1">
      <c r="F75" s="727"/>
      <c r="G75" s="727"/>
      <c r="H75" s="727"/>
      <c r="I75" s="727"/>
      <c r="J75" s="727"/>
      <c r="K75" s="727"/>
      <c r="L75" s="727"/>
      <c r="M75" s="727"/>
      <c r="N75" s="727"/>
      <c r="O75" s="727"/>
      <c r="P75" s="727"/>
      <c r="Q75" s="727"/>
      <c r="R75" s="727"/>
      <c r="S75" s="727"/>
      <c r="T75" s="727"/>
      <c r="U75" s="727"/>
      <c r="V75" s="727"/>
      <c r="W75" s="727"/>
      <c r="X75" s="727"/>
      <c r="Y75" s="727"/>
      <c r="Z75" s="727"/>
      <c r="AA75" s="727"/>
      <c r="AB75" s="727"/>
      <c r="AC75" s="727"/>
      <c r="AD75" s="727"/>
      <c r="AE75" s="727"/>
      <c r="AF75" s="727"/>
      <c r="AG75" s="727"/>
    </row>
    <row r="76" spans="4:33" ht="15" customHeight="1">
      <c r="F76" s="727"/>
      <c r="G76" s="727"/>
      <c r="H76" s="727"/>
      <c r="I76" s="727"/>
      <c r="J76" s="727"/>
      <c r="K76" s="727"/>
      <c r="L76" s="727"/>
      <c r="M76" s="727"/>
      <c r="N76" s="727"/>
      <c r="O76" s="727"/>
      <c r="P76" s="727"/>
      <c r="Q76" s="727"/>
      <c r="R76" s="727"/>
      <c r="S76" s="727"/>
      <c r="T76" s="727"/>
      <c r="U76" s="727"/>
      <c r="V76" s="727"/>
      <c r="W76" s="727"/>
      <c r="X76" s="727"/>
      <c r="Y76" s="727"/>
      <c r="Z76" s="727"/>
      <c r="AA76" s="727"/>
      <c r="AB76" s="727"/>
      <c r="AC76" s="727"/>
      <c r="AD76" s="727"/>
      <c r="AE76" s="727"/>
      <c r="AF76" s="727"/>
      <c r="AG76" s="727"/>
    </row>
    <row r="77" spans="4:33" ht="15" customHeight="1">
      <c r="D77" s="156" t="s">
        <v>2986</v>
      </c>
      <c r="F77" s="724">
        <v>57</v>
      </c>
      <c r="G77" s="724">
        <v>67</v>
      </c>
      <c r="H77" s="724">
        <v>87</v>
      </c>
      <c r="I77" s="724">
        <v>97</v>
      </c>
      <c r="J77" s="724">
        <v>122</v>
      </c>
      <c r="K77" s="724">
        <v>132</v>
      </c>
      <c r="L77" s="724">
        <v>142</v>
      </c>
      <c r="M77" s="724">
        <v>146</v>
      </c>
      <c r="N77" s="724">
        <v>155</v>
      </c>
      <c r="O77" s="724">
        <v>160</v>
      </c>
      <c r="P77" s="724">
        <v>168</v>
      </c>
      <c r="Q77" s="724">
        <v>172</v>
      </c>
      <c r="R77" s="724">
        <v>174</v>
      </c>
      <c r="S77" s="724">
        <v>174</v>
      </c>
      <c r="T77" s="724">
        <v>174</v>
      </c>
      <c r="U77" s="724">
        <v>174</v>
      </c>
      <c r="V77" s="724">
        <v>178</v>
      </c>
      <c r="W77" s="724">
        <v>178</v>
      </c>
      <c r="X77" s="724">
        <v>178</v>
      </c>
      <c r="Y77" s="724">
        <v>178</v>
      </c>
      <c r="Z77" s="724">
        <v>178</v>
      </c>
      <c r="AA77" s="724">
        <v>178</v>
      </c>
      <c r="AB77" s="724">
        <v>178</v>
      </c>
      <c r="AC77" s="724">
        <v>180</v>
      </c>
      <c r="AD77" s="724">
        <v>181</v>
      </c>
      <c r="AE77" s="724">
        <v>208</v>
      </c>
      <c r="AF77" s="724">
        <v>208</v>
      </c>
      <c r="AG77" s="724">
        <v>233</v>
      </c>
    </row>
    <row r="78" spans="4:33" ht="15" customHeight="1">
      <c r="D78" s="156" t="s">
        <v>2987</v>
      </c>
      <c r="F78" s="724">
        <v>58</v>
      </c>
      <c r="G78" s="724">
        <v>68</v>
      </c>
      <c r="H78" s="724">
        <v>88</v>
      </c>
      <c r="I78" s="724">
        <v>98</v>
      </c>
      <c r="J78" s="724">
        <v>123</v>
      </c>
      <c r="K78" s="724">
        <v>133</v>
      </c>
      <c r="L78" s="724">
        <v>143</v>
      </c>
      <c r="M78" s="724">
        <v>147</v>
      </c>
      <c r="N78" s="724">
        <v>156</v>
      </c>
      <c r="O78" s="724">
        <v>161</v>
      </c>
      <c r="P78" s="724">
        <v>169</v>
      </c>
      <c r="Q78" s="724">
        <v>173</v>
      </c>
      <c r="R78" s="724">
        <v>175</v>
      </c>
      <c r="S78" s="724">
        <v>175</v>
      </c>
      <c r="T78" s="724">
        <v>175</v>
      </c>
      <c r="U78" s="724">
        <v>175</v>
      </c>
      <c r="V78" s="724">
        <v>179</v>
      </c>
      <c r="W78" s="724">
        <v>179</v>
      </c>
      <c r="X78" s="724">
        <v>179</v>
      </c>
      <c r="Y78" s="724">
        <v>179</v>
      </c>
      <c r="Z78" s="724">
        <v>179</v>
      </c>
      <c r="AA78" s="724">
        <v>179</v>
      </c>
      <c r="AB78" s="724">
        <v>179</v>
      </c>
      <c r="AC78" s="724">
        <v>181</v>
      </c>
      <c r="AD78" s="724">
        <v>182</v>
      </c>
      <c r="AE78" s="724">
        <v>209</v>
      </c>
      <c r="AF78" s="724">
        <v>209</v>
      </c>
      <c r="AG78" s="724">
        <v>234</v>
      </c>
    </row>
    <row r="79" spans="4:33" ht="15" customHeight="1">
      <c r="D79" s="728" t="s">
        <v>821</v>
      </c>
      <c r="E79" s="728"/>
      <c r="F79" s="724">
        <v>81</v>
      </c>
      <c r="G79" s="724">
        <v>81</v>
      </c>
      <c r="H79" s="724">
        <v>81</v>
      </c>
      <c r="I79" s="724">
        <v>96</v>
      </c>
      <c r="J79" s="724">
        <v>96</v>
      </c>
      <c r="K79" s="724">
        <v>98</v>
      </c>
      <c r="L79" s="724">
        <v>116</v>
      </c>
      <c r="M79" s="724">
        <v>138</v>
      </c>
      <c r="N79" s="724">
        <v>138</v>
      </c>
      <c r="O79" s="724">
        <v>147</v>
      </c>
      <c r="P79" s="724">
        <v>146</v>
      </c>
      <c r="Q79" s="724">
        <v>137</v>
      </c>
      <c r="R79" s="724">
        <v>135</v>
      </c>
      <c r="S79" s="724">
        <v>112</v>
      </c>
      <c r="T79" s="724">
        <v>87</v>
      </c>
      <c r="U79" s="724">
        <v>87</v>
      </c>
      <c r="V79" s="724">
        <v>87</v>
      </c>
      <c r="W79" s="724">
        <v>83</v>
      </c>
      <c r="X79" s="724">
        <v>83</v>
      </c>
      <c r="Y79" s="724">
        <v>81</v>
      </c>
      <c r="Z79" s="724">
        <v>79</v>
      </c>
      <c r="AA79" s="724">
        <v>77</v>
      </c>
      <c r="AB79" s="724">
        <v>82</v>
      </c>
      <c r="AC79" s="724">
        <v>86</v>
      </c>
      <c r="AD79" s="724">
        <v>94</v>
      </c>
      <c r="AE79" s="724">
        <v>102</v>
      </c>
      <c r="AF79" s="724">
        <v>110</v>
      </c>
      <c r="AG79" s="724">
        <v>96</v>
      </c>
    </row>
    <row r="80" spans="4:33">
      <c r="D80" s="728" t="s">
        <v>822</v>
      </c>
      <c r="E80" s="729"/>
      <c r="F80" s="730"/>
      <c r="G80" s="724">
        <v>0</v>
      </c>
      <c r="H80" s="724">
        <v>5</v>
      </c>
      <c r="I80" s="724">
        <v>0</v>
      </c>
      <c r="J80" s="724">
        <v>0</v>
      </c>
      <c r="K80" s="724">
        <v>20</v>
      </c>
      <c r="L80" s="724">
        <v>61</v>
      </c>
      <c r="M80" s="724">
        <v>31</v>
      </c>
      <c r="N80" s="724">
        <v>19</v>
      </c>
      <c r="O80" s="724">
        <v>13</v>
      </c>
      <c r="P80" s="724">
        <v>12</v>
      </c>
      <c r="Q80" s="724">
        <v>19</v>
      </c>
      <c r="R80" s="724">
        <v>18</v>
      </c>
      <c r="S80" s="724">
        <v>25</v>
      </c>
      <c r="T80" s="724">
        <v>26</v>
      </c>
      <c r="U80" s="724">
        <v>0</v>
      </c>
      <c r="V80" s="724">
        <v>16</v>
      </c>
      <c r="W80" s="724">
        <v>4</v>
      </c>
      <c r="X80" s="724">
        <v>0</v>
      </c>
      <c r="Y80" s="724">
        <v>7</v>
      </c>
      <c r="Z80" s="724">
        <v>7</v>
      </c>
      <c r="AA80" s="724">
        <v>8</v>
      </c>
      <c r="AB80" s="724">
        <v>4</v>
      </c>
      <c r="AC80" s="724">
        <v>3</v>
      </c>
      <c r="AD80" s="724">
        <v>5</v>
      </c>
      <c r="AE80" s="724">
        <v>12</v>
      </c>
      <c r="AF80" s="724">
        <v>0</v>
      </c>
      <c r="AG80" s="724">
        <v>71</v>
      </c>
    </row>
    <row r="81" spans="4:33" ht="15" customHeight="1">
      <c r="D81" s="156" t="s">
        <v>823</v>
      </c>
      <c r="F81" s="726"/>
      <c r="G81" s="724">
        <v>10</v>
      </c>
      <c r="H81" s="724">
        <v>20</v>
      </c>
      <c r="I81" s="724">
        <v>10</v>
      </c>
      <c r="J81" s="724">
        <v>25</v>
      </c>
      <c r="K81" s="724">
        <v>10</v>
      </c>
      <c r="L81" s="724">
        <v>10</v>
      </c>
      <c r="M81" s="724">
        <v>4</v>
      </c>
      <c r="N81" s="724">
        <v>9</v>
      </c>
      <c r="O81" s="724">
        <v>5</v>
      </c>
      <c r="P81" s="724">
        <v>8</v>
      </c>
      <c r="Q81" s="724">
        <v>4</v>
      </c>
      <c r="R81" s="724">
        <v>2</v>
      </c>
      <c r="S81" s="724">
        <v>0</v>
      </c>
      <c r="T81" s="724">
        <v>0</v>
      </c>
      <c r="U81" s="724">
        <v>0</v>
      </c>
      <c r="V81" s="724">
        <v>4</v>
      </c>
      <c r="W81" s="724">
        <v>0</v>
      </c>
      <c r="X81" s="724">
        <v>0</v>
      </c>
      <c r="Y81" s="724">
        <v>0</v>
      </c>
      <c r="Z81" s="724">
        <v>0</v>
      </c>
      <c r="AA81" s="724">
        <v>0</v>
      </c>
      <c r="AB81" s="724">
        <v>0</v>
      </c>
      <c r="AC81" s="724">
        <v>2</v>
      </c>
      <c r="AD81" s="724">
        <v>1</v>
      </c>
      <c r="AE81" s="724">
        <v>27</v>
      </c>
      <c r="AF81" s="724">
        <v>0</v>
      </c>
      <c r="AG81" s="724">
        <v>25</v>
      </c>
    </row>
    <row r="82" spans="4:33" ht="15" customHeight="1">
      <c r="D82" s="156" t="s">
        <v>824</v>
      </c>
      <c r="F82" s="727"/>
      <c r="G82" s="731">
        <v>10</v>
      </c>
      <c r="H82" s="731">
        <v>25</v>
      </c>
      <c r="I82" s="731">
        <v>10</v>
      </c>
      <c r="J82" s="731">
        <v>25</v>
      </c>
      <c r="K82" s="731">
        <v>30</v>
      </c>
      <c r="L82" s="731">
        <v>71</v>
      </c>
      <c r="M82" s="731">
        <v>35</v>
      </c>
      <c r="N82" s="731">
        <v>28</v>
      </c>
      <c r="O82" s="731">
        <v>18</v>
      </c>
      <c r="P82" s="731">
        <v>20</v>
      </c>
      <c r="Q82" s="731">
        <v>23</v>
      </c>
      <c r="R82" s="731">
        <v>20</v>
      </c>
      <c r="S82" s="731">
        <v>25</v>
      </c>
      <c r="T82" s="731">
        <v>26</v>
      </c>
      <c r="U82" s="731">
        <v>0</v>
      </c>
      <c r="V82" s="731">
        <v>20</v>
      </c>
      <c r="W82" s="731">
        <v>4</v>
      </c>
      <c r="X82" s="731">
        <v>0</v>
      </c>
      <c r="Y82" s="731">
        <v>7</v>
      </c>
      <c r="Z82" s="731">
        <v>7</v>
      </c>
      <c r="AA82" s="731">
        <v>8</v>
      </c>
      <c r="AB82" s="731">
        <v>4</v>
      </c>
      <c r="AC82" s="731">
        <v>5</v>
      </c>
      <c r="AD82" s="731">
        <v>6</v>
      </c>
      <c r="AE82" s="731">
        <v>39</v>
      </c>
      <c r="AF82" s="731">
        <v>0</v>
      </c>
      <c r="AG82" s="731">
        <v>96</v>
      </c>
    </row>
    <row r="85" spans="4:33" ht="15" customHeight="1">
      <c r="D85" s="314" t="s">
        <v>351</v>
      </c>
      <c r="E85" s="314"/>
    </row>
    <row r="86" spans="4:33" ht="15" customHeight="1">
      <c r="D86" s="720" t="s">
        <v>2975</v>
      </c>
      <c r="E86" s="720"/>
      <c r="F86" s="720"/>
      <c r="G86" s="720"/>
      <c r="H86" s="720"/>
      <c r="I86" s="720"/>
      <c r="J86" s="720"/>
      <c r="K86" s="720"/>
      <c r="L86" s="720"/>
      <c r="M86" s="720"/>
      <c r="N86" s="720"/>
      <c r="O86" s="720"/>
      <c r="P86" s="720"/>
      <c r="Q86" s="720"/>
      <c r="R86" s="720"/>
      <c r="S86" s="720"/>
      <c r="T86" s="720"/>
      <c r="U86" s="720"/>
      <c r="V86" s="720"/>
      <c r="W86" s="720"/>
      <c r="X86" s="720"/>
      <c r="Y86" s="720"/>
      <c r="Z86" s="720"/>
      <c r="AA86" s="720"/>
      <c r="AB86" s="720"/>
      <c r="AC86" s="720"/>
      <c r="AD86" s="720"/>
      <c r="AE86" s="720"/>
      <c r="AF86" s="720"/>
      <c r="AG86" s="720"/>
    </row>
    <row r="87" spans="4:33" ht="15" customHeight="1">
      <c r="D87" s="721" t="s">
        <v>2976</v>
      </c>
      <c r="E87" s="721"/>
      <c r="F87" s="722">
        <v>2003</v>
      </c>
      <c r="G87" s="722">
        <v>2004</v>
      </c>
      <c r="H87" s="722">
        <v>2005</v>
      </c>
      <c r="I87" s="722">
        <v>2006</v>
      </c>
      <c r="J87" s="722">
        <v>2007</v>
      </c>
      <c r="K87" s="722">
        <v>2008</v>
      </c>
      <c r="L87" s="722">
        <v>2009</v>
      </c>
      <c r="M87" s="722">
        <v>2010</v>
      </c>
      <c r="N87" s="722">
        <v>2011</v>
      </c>
      <c r="O87" s="722">
        <v>2012</v>
      </c>
      <c r="P87" s="722">
        <v>2013</v>
      </c>
      <c r="Q87" s="722">
        <v>2014</v>
      </c>
      <c r="R87" s="722">
        <v>2015</v>
      </c>
      <c r="S87" s="722">
        <v>2016</v>
      </c>
      <c r="T87" s="722">
        <v>2017</v>
      </c>
      <c r="U87" s="722">
        <v>2018</v>
      </c>
      <c r="V87" s="722">
        <v>2019</v>
      </c>
      <c r="W87" s="722">
        <v>2020</v>
      </c>
      <c r="X87" s="722">
        <v>2021</v>
      </c>
      <c r="Y87" s="722">
        <v>2022</v>
      </c>
      <c r="Z87" s="722">
        <v>2023</v>
      </c>
      <c r="AA87" s="722">
        <v>2024</v>
      </c>
      <c r="AB87" s="722">
        <v>2025</v>
      </c>
      <c r="AC87" s="722">
        <v>2026</v>
      </c>
      <c r="AD87" s="722">
        <v>2027</v>
      </c>
      <c r="AE87" s="722">
        <v>2028</v>
      </c>
      <c r="AF87" s="722">
        <v>2029</v>
      </c>
      <c r="AG87" s="722">
        <v>2030</v>
      </c>
    </row>
    <row r="88" spans="4:33" ht="15" customHeight="1">
      <c r="D88" s="156" t="s">
        <v>2977</v>
      </c>
      <c r="F88" s="726">
        <v>73</v>
      </c>
      <c r="G88" s="726">
        <v>73</v>
      </c>
      <c r="H88" s="726">
        <v>73</v>
      </c>
      <c r="I88" s="726">
        <v>73</v>
      </c>
      <c r="J88" s="726">
        <v>73</v>
      </c>
      <c r="K88" s="726">
        <v>73</v>
      </c>
      <c r="L88" s="726">
        <v>134</v>
      </c>
      <c r="M88" s="726">
        <v>132</v>
      </c>
      <c r="N88" s="726">
        <v>132</v>
      </c>
      <c r="O88" s="726">
        <v>132</v>
      </c>
      <c r="P88" s="726">
        <v>132</v>
      </c>
      <c r="Q88" s="726">
        <v>132</v>
      </c>
      <c r="R88" s="726">
        <v>142</v>
      </c>
      <c r="S88" s="726">
        <v>164</v>
      </c>
      <c r="T88" s="726">
        <v>186</v>
      </c>
      <c r="U88" s="726">
        <v>186</v>
      </c>
      <c r="V88" s="726">
        <v>186</v>
      </c>
      <c r="W88" s="726">
        <v>192</v>
      </c>
      <c r="X88" s="726">
        <v>192</v>
      </c>
      <c r="Y88" s="726">
        <v>192</v>
      </c>
      <c r="Z88" s="726">
        <v>196</v>
      </c>
      <c r="AA88" s="726">
        <v>198</v>
      </c>
      <c r="AB88" s="726">
        <v>200</v>
      </c>
      <c r="AC88" s="726">
        <v>202</v>
      </c>
      <c r="AD88" s="726">
        <v>202</v>
      </c>
      <c r="AE88" s="726">
        <v>202</v>
      </c>
      <c r="AF88" s="726">
        <v>202</v>
      </c>
      <c r="AG88" s="726">
        <v>218</v>
      </c>
    </row>
    <row r="89" spans="4:33" ht="15" customHeight="1">
      <c r="D89" s="156" t="s">
        <v>2978</v>
      </c>
      <c r="F89" s="726">
        <v>154</v>
      </c>
      <c r="G89" s="726">
        <v>154</v>
      </c>
      <c r="H89" s="726">
        <v>154</v>
      </c>
      <c r="I89" s="726">
        <v>169</v>
      </c>
      <c r="J89" s="726">
        <v>169</v>
      </c>
      <c r="K89" s="726">
        <v>171</v>
      </c>
      <c r="L89" s="726">
        <v>250</v>
      </c>
      <c r="M89" s="726">
        <v>280</v>
      </c>
      <c r="N89" s="726">
        <v>280</v>
      </c>
      <c r="O89" s="726">
        <v>290</v>
      </c>
      <c r="P89" s="726">
        <v>290</v>
      </c>
      <c r="Q89" s="726">
        <v>290</v>
      </c>
      <c r="R89" s="726">
        <v>290</v>
      </c>
      <c r="S89" s="726">
        <v>290</v>
      </c>
      <c r="T89" s="726">
        <v>290</v>
      </c>
      <c r="U89" s="726">
        <v>290</v>
      </c>
      <c r="V89" s="726">
        <v>290</v>
      </c>
      <c r="W89" s="726">
        <v>290</v>
      </c>
      <c r="X89" s="726">
        <v>290</v>
      </c>
      <c r="Y89" s="726">
        <v>290</v>
      </c>
      <c r="Z89" s="726">
        <v>290</v>
      </c>
      <c r="AA89" s="726">
        <v>290</v>
      </c>
      <c r="AB89" s="726">
        <v>297</v>
      </c>
      <c r="AC89" s="726">
        <v>304</v>
      </c>
      <c r="AD89" s="726">
        <v>312</v>
      </c>
      <c r="AE89" s="726">
        <v>320</v>
      </c>
      <c r="AF89" s="726">
        <v>328</v>
      </c>
      <c r="AG89" s="726">
        <v>336</v>
      </c>
    </row>
    <row r="90" spans="4:33" ht="15" customHeight="1">
      <c r="F90" s="726"/>
      <c r="G90" s="726"/>
      <c r="H90" s="726"/>
      <c r="I90" s="726"/>
      <c r="J90" s="726"/>
      <c r="K90" s="726"/>
      <c r="L90" s="726"/>
      <c r="M90" s="726"/>
      <c r="N90" s="726"/>
      <c r="O90" s="726"/>
      <c r="P90" s="726"/>
      <c r="Q90" s="726"/>
      <c r="R90" s="726"/>
      <c r="S90" s="726"/>
      <c r="T90" s="726"/>
      <c r="U90" s="726"/>
      <c r="V90" s="726"/>
      <c r="W90" s="726"/>
      <c r="X90" s="726"/>
      <c r="Y90" s="726"/>
      <c r="Z90" s="726"/>
      <c r="AA90" s="726"/>
      <c r="AB90" s="726"/>
      <c r="AC90" s="726"/>
      <c r="AD90" s="726"/>
      <c r="AE90" s="726"/>
      <c r="AF90" s="726"/>
      <c r="AG90" s="726"/>
    </row>
    <row r="91" spans="4:33" ht="15" customHeight="1">
      <c r="D91" s="156" t="s">
        <v>2979</v>
      </c>
      <c r="F91" s="726">
        <v>141</v>
      </c>
      <c r="G91" s="726">
        <v>163</v>
      </c>
      <c r="H91" s="726">
        <v>152</v>
      </c>
      <c r="I91" s="726">
        <v>152</v>
      </c>
      <c r="J91" s="726">
        <v>143</v>
      </c>
      <c r="K91" s="726">
        <v>143</v>
      </c>
      <c r="L91" s="726">
        <v>143</v>
      </c>
      <c r="M91" s="726">
        <v>171</v>
      </c>
      <c r="N91" s="726">
        <v>178</v>
      </c>
      <c r="O91" s="726">
        <v>189</v>
      </c>
      <c r="P91" s="726">
        <v>197</v>
      </c>
      <c r="Q91" s="726">
        <v>203</v>
      </c>
      <c r="R91" s="726">
        <v>216</v>
      </c>
      <c r="S91" s="726">
        <v>218</v>
      </c>
      <c r="T91" s="726">
        <v>218</v>
      </c>
      <c r="U91" s="726">
        <v>218</v>
      </c>
      <c r="V91" s="726">
        <v>225</v>
      </c>
      <c r="W91" s="726">
        <v>225</v>
      </c>
      <c r="X91" s="726">
        <v>225</v>
      </c>
      <c r="Y91" s="726">
        <v>226</v>
      </c>
      <c r="Z91" s="726">
        <v>229</v>
      </c>
      <c r="AA91" s="726">
        <v>232</v>
      </c>
      <c r="AB91" s="726">
        <v>234</v>
      </c>
      <c r="AC91" s="726">
        <v>234</v>
      </c>
      <c r="AD91" s="726">
        <v>234</v>
      </c>
      <c r="AE91" s="726">
        <v>234</v>
      </c>
      <c r="AF91" s="726">
        <v>234</v>
      </c>
      <c r="AG91" s="726">
        <v>234</v>
      </c>
    </row>
    <row r="92" spans="4:33" ht="15" customHeight="1">
      <c r="F92" s="726"/>
      <c r="G92" s="726"/>
      <c r="H92" s="726"/>
      <c r="I92" s="726"/>
      <c r="J92" s="726"/>
      <c r="K92" s="726"/>
      <c r="L92" s="726"/>
      <c r="M92" s="726"/>
      <c r="N92" s="726"/>
      <c r="O92" s="726"/>
      <c r="P92" s="726"/>
      <c r="Q92" s="726"/>
      <c r="R92" s="726"/>
      <c r="S92" s="726"/>
      <c r="T92" s="726"/>
      <c r="U92" s="726"/>
      <c r="V92" s="726"/>
      <c r="W92" s="726"/>
      <c r="X92" s="726"/>
      <c r="Y92" s="726"/>
      <c r="Z92" s="726"/>
      <c r="AA92" s="726"/>
      <c r="AB92" s="726"/>
      <c r="AC92" s="726"/>
      <c r="AD92" s="726"/>
      <c r="AE92" s="726"/>
      <c r="AF92" s="726"/>
      <c r="AG92" s="726"/>
    </row>
    <row r="93" spans="4:33" ht="15" customHeight="1">
      <c r="D93" s="156" t="s">
        <v>2980</v>
      </c>
      <c r="F93" s="726">
        <v>23</v>
      </c>
      <c r="G93" s="726">
        <v>30</v>
      </c>
      <c r="H93" s="726">
        <v>25</v>
      </c>
      <c r="I93" s="726">
        <v>25</v>
      </c>
      <c r="J93" s="726">
        <v>25</v>
      </c>
      <c r="K93" s="726">
        <v>25</v>
      </c>
      <c r="L93" s="726">
        <v>25</v>
      </c>
      <c r="M93" s="726">
        <v>34</v>
      </c>
      <c r="N93" s="726">
        <v>38</v>
      </c>
      <c r="O93" s="726">
        <v>39</v>
      </c>
      <c r="P93" s="726">
        <v>41</v>
      </c>
      <c r="Q93" s="726">
        <v>43</v>
      </c>
      <c r="R93" s="726">
        <v>44</v>
      </c>
      <c r="S93" s="726">
        <v>45</v>
      </c>
      <c r="T93" s="726">
        <v>45</v>
      </c>
      <c r="U93" s="726">
        <v>45</v>
      </c>
      <c r="V93" s="726">
        <v>45</v>
      </c>
      <c r="W93" s="726">
        <v>45</v>
      </c>
      <c r="X93" s="726">
        <v>45</v>
      </c>
      <c r="Y93" s="726">
        <v>45</v>
      </c>
      <c r="Z93" s="726">
        <v>45</v>
      </c>
      <c r="AA93" s="726">
        <v>45</v>
      </c>
      <c r="AB93" s="726">
        <v>46</v>
      </c>
      <c r="AC93" s="726">
        <v>46</v>
      </c>
      <c r="AD93" s="726">
        <v>46</v>
      </c>
      <c r="AE93" s="726">
        <v>46</v>
      </c>
      <c r="AF93" s="726">
        <v>46</v>
      </c>
      <c r="AG93" s="726">
        <v>51</v>
      </c>
    </row>
    <row r="94" spans="4:33" ht="15" customHeight="1">
      <c r="F94" s="726"/>
      <c r="G94" s="726"/>
      <c r="H94" s="726"/>
      <c r="I94" s="726"/>
      <c r="J94" s="726"/>
      <c r="K94" s="726"/>
      <c r="L94" s="726"/>
      <c r="M94" s="726"/>
      <c r="N94" s="726"/>
      <c r="O94" s="726"/>
      <c r="P94" s="726"/>
      <c r="Q94" s="726"/>
      <c r="R94" s="726"/>
      <c r="S94" s="726"/>
      <c r="T94" s="726"/>
      <c r="U94" s="726"/>
      <c r="V94" s="726"/>
      <c r="W94" s="726"/>
      <c r="X94" s="726"/>
      <c r="Y94" s="726"/>
      <c r="Z94" s="726"/>
      <c r="AA94" s="726"/>
      <c r="AB94" s="726"/>
      <c r="AC94" s="726"/>
      <c r="AD94" s="726"/>
      <c r="AE94" s="726"/>
      <c r="AF94" s="726"/>
      <c r="AG94" s="726"/>
    </row>
    <row r="95" spans="4:33" ht="15" customHeight="1">
      <c r="D95" s="156" t="s">
        <v>2981</v>
      </c>
      <c r="F95" s="726">
        <v>89</v>
      </c>
      <c r="G95" s="726">
        <v>60</v>
      </c>
      <c r="H95" s="726">
        <v>81</v>
      </c>
      <c r="I95" s="726">
        <v>81</v>
      </c>
      <c r="J95" s="726">
        <v>90</v>
      </c>
      <c r="K95" s="726">
        <v>110</v>
      </c>
      <c r="L95" s="726">
        <v>110</v>
      </c>
      <c r="M95" s="726">
        <v>126</v>
      </c>
      <c r="N95" s="726">
        <v>138</v>
      </c>
      <c r="O95" s="726">
        <v>138</v>
      </c>
      <c r="P95" s="726">
        <v>138</v>
      </c>
      <c r="Q95" s="726">
        <v>138</v>
      </c>
      <c r="R95" s="726">
        <v>138</v>
      </c>
      <c r="S95" s="726">
        <v>138</v>
      </c>
      <c r="T95" s="726">
        <v>138</v>
      </c>
      <c r="U95" s="726">
        <v>138</v>
      </c>
      <c r="V95" s="726">
        <v>150</v>
      </c>
      <c r="W95" s="726">
        <v>150</v>
      </c>
      <c r="X95" s="726">
        <v>150</v>
      </c>
      <c r="Y95" s="726">
        <v>155</v>
      </c>
      <c r="Z95" s="726">
        <v>157</v>
      </c>
      <c r="AA95" s="726">
        <v>161</v>
      </c>
      <c r="AB95" s="726">
        <v>161</v>
      </c>
      <c r="AC95" s="726">
        <v>163</v>
      </c>
      <c r="AD95" s="726">
        <v>168</v>
      </c>
      <c r="AE95" s="726">
        <v>180</v>
      </c>
      <c r="AF95" s="726">
        <v>180</v>
      </c>
      <c r="AG95" s="726">
        <v>230</v>
      </c>
    </row>
    <row r="97" spans="4:33" ht="15" customHeight="1">
      <c r="D97" s="156" t="s">
        <v>810</v>
      </c>
      <c r="F97" s="1812"/>
      <c r="G97" s="1812"/>
      <c r="H97" s="1812"/>
      <c r="I97" s="1812"/>
      <c r="J97" s="1812"/>
      <c r="K97" s="1812"/>
      <c r="L97" s="1812"/>
      <c r="M97" s="1812"/>
      <c r="N97" s="1812"/>
      <c r="O97" s="1812"/>
      <c r="P97" s="1812"/>
      <c r="Q97" s="1812"/>
      <c r="R97" s="1812"/>
      <c r="S97" s="1812"/>
      <c r="T97" s="1812"/>
      <c r="U97" s="1812"/>
      <c r="V97" s="1812"/>
      <c r="W97" s="1812"/>
      <c r="X97" s="1812"/>
      <c r="Y97" s="1812"/>
      <c r="Z97" s="1812"/>
      <c r="AA97" s="1812"/>
      <c r="AB97" s="1812"/>
      <c r="AC97" s="1812"/>
      <c r="AD97" s="1812"/>
      <c r="AE97" s="1812"/>
      <c r="AF97" s="1812"/>
      <c r="AG97" s="1812"/>
    </row>
    <row r="98" spans="4:33" ht="15" customHeight="1">
      <c r="D98" s="20"/>
      <c r="E98" s="156" t="s">
        <v>532</v>
      </c>
      <c r="F98" s="1812">
        <v>326</v>
      </c>
      <c r="G98" s="1812">
        <v>326</v>
      </c>
      <c r="H98" s="1812">
        <v>331</v>
      </c>
      <c r="I98" s="1812">
        <v>331</v>
      </c>
      <c r="J98" s="1812">
        <v>331</v>
      </c>
      <c r="K98" s="1812">
        <v>351</v>
      </c>
      <c r="L98" s="1812">
        <v>412</v>
      </c>
      <c r="M98" s="1812">
        <v>463</v>
      </c>
      <c r="N98" s="1812">
        <v>486</v>
      </c>
      <c r="O98" s="1812">
        <v>498</v>
      </c>
      <c r="P98" s="1812">
        <v>508</v>
      </c>
      <c r="Q98" s="1812">
        <v>516</v>
      </c>
      <c r="R98" s="1812">
        <v>540</v>
      </c>
      <c r="S98" s="1812">
        <v>565</v>
      </c>
      <c r="T98" s="1812">
        <v>587</v>
      </c>
      <c r="U98" s="1812">
        <v>587</v>
      </c>
      <c r="V98" s="1812">
        <v>606</v>
      </c>
      <c r="W98" s="1812">
        <v>612</v>
      </c>
      <c r="X98" s="1812">
        <v>612</v>
      </c>
      <c r="Y98" s="1812">
        <v>618</v>
      </c>
      <c r="Z98" s="1812">
        <v>627</v>
      </c>
      <c r="AA98" s="1812">
        <v>636</v>
      </c>
      <c r="AB98" s="1812">
        <v>641</v>
      </c>
      <c r="AC98" s="1812">
        <v>645</v>
      </c>
      <c r="AD98" s="1812">
        <v>650</v>
      </c>
      <c r="AE98" s="1812">
        <v>662</v>
      </c>
      <c r="AF98" s="1812">
        <v>662</v>
      </c>
      <c r="AG98" s="1812">
        <v>733</v>
      </c>
    </row>
    <row r="99" spans="4:33" ht="15" customHeight="1">
      <c r="D99" s="20"/>
      <c r="E99" s="156" t="s">
        <v>811</v>
      </c>
      <c r="F99" s="1812">
        <v>407</v>
      </c>
      <c r="G99" s="1812">
        <v>407</v>
      </c>
      <c r="H99" s="1812">
        <v>412</v>
      </c>
      <c r="I99" s="1812">
        <v>427</v>
      </c>
      <c r="J99" s="1812">
        <v>427</v>
      </c>
      <c r="K99" s="1812">
        <v>449</v>
      </c>
      <c r="L99" s="1812">
        <v>528</v>
      </c>
      <c r="M99" s="1812">
        <v>611</v>
      </c>
      <c r="N99" s="1812">
        <v>634</v>
      </c>
      <c r="O99" s="1812">
        <v>656</v>
      </c>
      <c r="P99" s="1812">
        <v>666</v>
      </c>
      <c r="Q99" s="1812">
        <v>674</v>
      </c>
      <c r="R99" s="1812">
        <v>688</v>
      </c>
      <c r="S99" s="1812">
        <v>691</v>
      </c>
      <c r="T99" s="1812">
        <v>691</v>
      </c>
      <c r="U99" s="1812">
        <v>691</v>
      </c>
      <c r="V99" s="1812">
        <v>710</v>
      </c>
      <c r="W99" s="1812">
        <v>710</v>
      </c>
      <c r="X99" s="1812">
        <v>710</v>
      </c>
      <c r="Y99" s="1812">
        <v>716</v>
      </c>
      <c r="Z99" s="1812">
        <v>721</v>
      </c>
      <c r="AA99" s="1812">
        <v>728</v>
      </c>
      <c r="AB99" s="1812">
        <v>738</v>
      </c>
      <c r="AC99" s="1812">
        <v>747</v>
      </c>
      <c r="AD99" s="1812">
        <v>760</v>
      </c>
      <c r="AE99" s="1812">
        <v>780</v>
      </c>
      <c r="AF99" s="1812">
        <v>788</v>
      </c>
      <c r="AG99" s="1812">
        <v>851</v>
      </c>
    </row>
    <row r="100" spans="4:33" ht="15" customHeight="1">
      <c r="F100" s="726"/>
      <c r="G100" s="726"/>
      <c r="H100" s="726"/>
      <c r="I100" s="726"/>
      <c r="J100" s="726"/>
      <c r="K100" s="726"/>
      <c r="L100" s="726"/>
      <c r="M100" s="726"/>
      <c r="N100" s="726"/>
      <c r="O100" s="726"/>
      <c r="P100" s="726"/>
      <c r="Q100" s="726"/>
      <c r="R100" s="726"/>
      <c r="S100" s="726"/>
      <c r="T100" s="726"/>
      <c r="U100" s="726"/>
      <c r="V100" s="726"/>
      <c r="W100" s="726"/>
      <c r="X100" s="726"/>
      <c r="Y100" s="726"/>
      <c r="Z100" s="726"/>
      <c r="AA100" s="726"/>
      <c r="AB100" s="726"/>
      <c r="AC100" s="726"/>
      <c r="AD100" s="726"/>
      <c r="AE100" s="726"/>
      <c r="AF100" s="726"/>
      <c r="AG100" s="726"/>
    </row>
    <row r="101" spans="4:33" ht="15" customHeight="1">
      <c r="D101" s="156" t="s">
        <v>2982</v>
      </c>
      <c r="F101" s="726">
        <v>233</v>
      </c>
      <c r="G101" s="726">
        <v>233</v>
      </c>
      <c r="H101" s="726">
        <v>238</v>
      </c>
      <c r="I101" s="726">
        <v>238</v>
      </c>
      <c r="J101" s="726">
        <v>238</v>
      </c>
      <c r="K101" s="726">
        <v>258</v>
      </c>
      <c r="L101" s="726">
        <v>294</v>
      </c>
      <c r="M101" s="726">
        <v>345</v>
      </c>
      <c r="N101" s="726">
        <v>368</v>
      </c>
      <c r="O101" s="726">
        <v>380</v>
      </c>
      <c r="P101" s="726">
        <v>390</v>
      </c>
      <c r="Q101" s="726">
        <v>398</v>
      </c>
      <c r="R101" s="726">
        <v>422</v>
      </c>
      <c r="S101" s="726">
        <v>447</v>
      </c>
      <c r="T101" s="726">
        <v>469</v>
      </c>
      <c r="U101" s="726">
        <v>469</v>
      </c>
      <c r="V101" s="726">
        <v>488</v>
      </c>
      <c r="W101" s="726">
        <v>494</v>
      </c>
      <c r="X101" s="726">
        <v>494</v>
      </c>
      <c r="Y101" s="726">
        <v>500</v>
      </c>
      <c r="Z101" s="726">
        <v>509</v>
      </c>
      <c r="AA101" s="726">
        <v>518</v>
      </c>
      <c r="AB101" s="726">
        <v>523</v>
      </c>
      <c r="AC101" s="726">
        <v>527</v>
      </c>
      <c r="AD101" s="726">
        <v>532</v>
      </c>
      <c r="AE101" s="726">
        <v>544</v>
      </c>
      <c r="AF101" s="726">
        <v>544</v>
      </c>
      <c r="AG101" s="726">
        <v>615</v>
      </c>
    </row>
    <row r="102" spans="4:33" ht="15" customHeight="1">
      <c r="D102" s="156" t="s">
        <v>2983</v>
      </c>
      <c r="F102" s="726">
        <v>236</v>
      </c>
      <c r="G102" s="726">
        <v>236</v>
      </c>
      <c r="H102" s="726">
        <v>241</v>
      </c>
      <c r="I102" s="726">
        <v>241</v>
      </c>
      <c r="J102" s="726">
        <v>241</v>
      </c>
      <c r="K102" s="726">
        <v>261</v>
      </c>
      <c r="L102" s="726">
        <v>322</v>
      </c>
      <c r="M102" s="726">
        <v>373</v>
      </c>
      <c r="N102" s="726">
        <v>396</v>
      </c>
      <c r="O102" s="726">
        <v>408</v>
      </c>
      <c r="P102" s="726">
        <v>418</v>
      </c>
      <c r="Q102" s="726">
        <v>426</v>
      </c>
      <c r="R102" s="726">
        <v>450</v>
      </c>
      <c r="S102" s="726">
        <v>475</v>
      </c>
      <c r="T102" s="726">
        <v>497</v>
      </c>
      <c r="U102" s="726">
        <v>497</v>
      </c>
      <c r="V102" s="726">
        <v>516</v>
      </c>
      <c r="W102" s="726">
        <v>522</v>
      </c>
      <c r="X102" s="726">
        <v>522</v>
      </c>
      <c r="Y102" s="726">
        <v>528</v>
      </c>
      <c r="Z102" s="726">
        <v>537</v>
      </c>
      <c r="AA102" s="726">
        <v>546</v>
      </c>
      <c r="AB102" s="726">
        <v>551</v>
      </c>
      <c r="AC102" s="726">
        <v>555</v>
      </c>
      <c r="AD102" s="726">
        <v>560</v>
      </c>
      <c r="AE102" s="726">
        <v>572</v>
      </c>
      <c r="AF102" s="726">
        <v>572</v>
      </c>
      <c r="AG102" s="726">
        <v>643</v>
      </c>
    </row>
    <row r="103" spans="4:33" ht="15" customHeight="1">
      <c r="F103" s="726"/>
      <c r="G103" s="726"/>
      <c r="H103" s="726"/>
      <c r="I103" s="726"/>
      <c r="J103" s="726"/>
      <c r="K103" s="726"/>
      <c r="L103" s="726"/>
      <c r="M103" s="726"/>
      <c r="N103" s="726"/>
      <c r="O103" s="726"/>
      <c r="P103" s="726"/>
      <c r="Q103" s="726"/>
      <c r="R103" s="726"/>
      <c r="S103" s="726"/>
      <c r="T103" s="726"/>
      <c r="U103" s="726"/>
      <c r="V103" s="726"/>
      <c r="W103" s="726"/>
      <c r="X103" s="726"/>
      <c r="Y103" s="726"/>
      <c r="Z103" s="726"/>
      <c r="AA103" s="726"/>
      <c r="AB103" s="726"/>
      <c r="AC103" s="726"/>
      <c r="AD103" s="726"/>
      <c r="AE103" s="726"/>
      <c r="AF103" s="726"/>
      <c r="AG103" s="726"/>
    </row>
    <row r="104" spans="4:33" ht="15" customHeight="1">
      <c r="D104" s="156" t="s">
        <v>814</v>
      </c>
      <c r="F104" s="726">
        <v>82</v>
      </c>
      <c r="G104" s="726">
        <v>92</v>
      </c>
      <c r="H104" s="726">
        <v>112</v>
      </c>
      <c r="I104" s="726">
        <v>122</v>
      </c>
      <c r="J104" s="726">
        <v>147</v>
      </c>
      <c r="K104" s="726">
        <v>157</v>
      </c>
      <c r="L104" s="726">
        <v>167</v>
      </c>
      <c r="M104" s="726">
        <v>202</v>
      </c>
      <c r="N104" s="726">
        <v>205</v>
      </c>
      <c r="O104" s="726">
        <v>216</v>
      </c>
      <c r="P104" s="726">
        <v>222</v>
      </c>
      <c r="Q104" s="726">
        <v>229</v>
      </c>
      <c r="R104" s="726">
        <v>229</v>
      </c>
      <c r="S104" s="726">
        <v>229</v>
      </c>
      <c r="T104" s="726">
        <v>229</v>
      </c>
      <c r="U104" s="726">
        <v>229</v>
      </c>
      <c r="V104" s="726">
        <v>234</v>
      </c>
      <c r="W104" s="726">
        <v>234</v>
      </c>
      <c r="X104" s="726">
        <v>234</v>
      </c>
      <c r="Y104" s="726">
        <v>234</v>
      </c>
      <c r="Z104" s="726">
        <v>234</v>
      </c>
      <c r="AA104" s="726">
        <v>234</v>
      </c>
      <c r="AB104" s="726">
        <v>234</v>
      </c>
      <c r="AC104" s="726">
        <v>235</v>
      </c>
      <c r="AD104" s="726">
        <v>235</v>
      </c>
      <c r="AE104" s="726">
        <v>268</v>
      </c>
      <c r="AF104" s="726">
        <v>268</v>
      </c>
      <c r="AG104" s="726">
        <v>295</v>
      </c>
    </row>
    <row r="105" spans="4:33" ht="15" customHeight="1">
      <c r="D105" s="156" t="s">
        <v>815</v>
      </c>
      <c r="F105" s="726"/>
      <c r="G105" s="726"/>
      <c r="H105" s="726"/>
      <c r="I105" s="726"/>
      <c r="J105" s="726"/>
      <c r="K105" s="726"/>
      <c r="L105" s="726"/>
      <c r="M105" s="726"/>
      <c r="N105" s="726"/>
      <c r="O105" s="726"/>
      <c r="P105" s="726"/>
      <c r="Q105" s="726"/>
      <c r="R105" s="726"/>
      <c r="S105" s="726"/>
      <c r="T105" s="726"/>
      <c r="U105" s="726"/>
      <c r="V105" s="726"/>
      <c r="W105" s="726"/>
      <c r="X105" s="726"/>
      <c r="Y105" s="726"/>
      <c r="Z105" s="726"/>
      <c r="AA105" s="726"/>
      <c r="AB105" s="726"/>
      <c r="AC105" s="726"/>
      <c r="AD105" s="726"/>
      <c r="AE105" s="726"/>
      <c r="AF105" s="726"/>
      <c r="AG105" s="726"/>
    </row>
    <row r="106" spans="4:33" ht="15" customHeight="1">
      <c r="D106" s="20"/>
      <c r="E106" s="156" t="s">
        <v>532</v>
      </c>
      <c r="F106" s="726">
        <v>408</v>
      </c>
      <c r="G106" s="726">
        <v>418</v>
      </c>
      <c r="H106" s="726">
        <v>443</v>
      </c>
      <c r="I106" s="726">
        <v>453</v>
      </c>
      <c r="J106" s="726">
        <v>478</v>
      </c>
      <c r="K106" s="726">
        <v>508</v>
      </c>
      <c r="L106" s="726">
        <v>579</v>
      </c>
      <c r="M106" s="726">
        <v>665</v>
      </c>
      <c r="N106" s="726">
        <v>691</v>
      </c>
      <c r="O106" s="726">
        <v>714</v>
      </c>
      <c r="P106" s="726">
        <v>730</v>
      </c>
      <c r="Q106" s="726">
        <v>745</v>
      </c>
      <c r="R106" s="726">
        <v>769</v>
      </c>
      <c r="S106" s="726">
        <v>794</v>
      </c>
      <c r="T106" s="726">
        <v>816</v>
      </c>
      <c r="U106" s="726">
        <v>816</v>
      </c>
      <c r="V106" s="726">
        <v>840</v>
      </c>
      <c r="W106" s="726">
        <v>846</v>
      </c>
      <c r="X106" s="726">
        <v>846</v>
      </c>
      <c r="Y106" s="726">
        <v>852</v>
      </c>
      <c r="Z106" s="726">
        <v>861</v>
      </c>
      <c r="AA106" s="726">
        <v>870</v>
      </c>
      <c r="AB106" s="726">
        <v>875</v>
      </c>
      <c r="AC106" s="726">
        <v>880</v>
      </c>
      <c r="AD106" s="726">
        <v>885</v>
      </c>
      <c r="AE106" s="726">
        <v>930</v>
      </c>
      <c r="AF106" s="726">
        <v>930</v>
      </c>
      <c r="AG106" s="726">
        <v>1028</v>
      </c>
    </row>
    <row r="107" spans="4:33" ht="15" customHeight="1">
      <c r="D107" s="20"/>
      <c r="E107" s="156" t="s">
        <v>533</v>
      </c>
      <c r="F107" s="726">
        <v>489</v>
      </c>
      <c r="G107" s="726">
        <v>499</v>
      </c>
      <c r="H107" s="726">
        <v>524</v>
      </c>
      <c r="I107" s="726">
        <v>549</v>
      </c>
      <c r="J107" s="726">
        <v>574</v>
      </c>
      <c r="K107" s="726">
        <v>606</v>
      </c>
      <c r="L107" s="726">
        <v>695</v>
      </c>
      <c r="M107" s="726">
        <v>813</v>
      </c>
      <c r="N107" s="726">
        <v>839</v>
      </c>
      <c r="O107" s="726">
        <v>872</v>
      </c>
      <c r="P107" s="726">
        <v>888</v>
      </c>
      <c r="Q107" s="726">
        <v>903</v>
      </c>
      <c r="R107" s="726">
        <v>917</v>
      </c>
      <c r="S107" s="726">
        <v>920</v>
      </c>
      <c r="T107" s="726">
        <v>920</v>
      </c>
      <c r="U107" s="726">
        <v>920</v>
      </c>
      <c r="V107" s="726">
        <v>944</v>
      </c>
      <c r="W107" s="726">
        <v>944</v>
      </c>
      <c r="X107" s="726">
        <v>944</v>
      </c>
      <c r="Y107" s="726">
        <v>950</v>
      </c>
      <c r="Z107" s="726">
        <v>955</v>
      </c>
      <c r="AA107" s="726">
        <v>962</v>
      </c>
      <c r="AB107" s="726">
        <v>972</v>
      </c>
      <c r="AC107" s="726">
        <v>982</v>
      </c>
      <c r="AD107" s="726">
        <v>995</v>
      </c>
      <c r="AE107" s="726">
        <v>1048</v>
      </c>
      <c r="AF107" s="726">
        <v>1056</v>
      </c>
      <c r="AG107" s="726">
        <v>1146</v>
      </c>
    </row>
    <row r="108" spans="4:33" ht="15" customHeight="1">
      <c r="F108" s="726"/>
      <c r="G108" s="726"/>
      <c r="H108" s="726"/>
      <c r="I108" s="726"/>
      <c r="J108" s="726"/>
      <c r="K108" s="726"/>
      <c r="L108" s="726"/>
      <c r="M108" s="726"/>
      <c r="N108" s="726"/>
      <c r="O108" s="726"/>
      <c r="P108" s="726"/>
      <c r="Q108" s="726"/>
      <c r="R108" s="726"/>
      <c r="S108" s="726"/>
      <c r="T108" s="726"/>
      <c r="U108" s="726"/>
      <c r="V108" s="726"/>
      <c r="W108" s="726"/>
      <c r="X108" s="726"/>
      <c r="Y108" s="726"/>
      <c r="Z108" s="726"/>
      <c r="AA108" s="726"/>
      <c r="AB108" s="726"/>
      <c r="AC108" s="726"/>
      <c r="AD108" s="726"/>
      <c r="AE108" s="726"/>
      <c r="AF108" s="726"/>
      <c r="AG108" s="726"/>
    </row>
    <row r="109" spans="4:33" ht="15" customHeight="1">
      <c r="D109" s="156" t="s">
        <v>2984</v>
      </c>
      <c r="F109" s="726">
        <v>290</v>
      </c>
      <c r="G109" s="726">
        <v>300</v>
      </c>
      <c r="H109" s="726">
        <v>325</v>
      </c>
      <c r="I109" s="726">
        <v>335</v>
      </c>
      <c r="J109" s="726">
        <v>360</v>
      </c>
      <c r="K109" s="726">
        <v>390</v>
      </c>
      <c r="L109" s="726">
        <v>436</v>
      </c>
      <c r="M109" s="726">
        <v>522</v>
      </c>
      <c r="N109" s="726">
        <v>548</v>
      </c>
      <c r="O109" s="726">
        <v>571</v>
      </c>
      <c r="P109" s="726">
        <v>587</v>
      </c>
      <c r="Q109" s="726">
        <v>602</v>
      </c>
      <c r="R109" s="726">
        <v>626</v>
      </c>
      <c r="S109" s="726">
        <v>651</v>
      </c>
      <c r="T109" s="726">
        <v>673</v>
      </c>
      <c r="U109" s="726">
        <v>673</v>
      </c>
      <c r="V109" s="726">
        <v>697</v>
      </c>
      <c r="W109" s="726">
        <v>703</v>
      </c>
      <c r="X109" s="726">
        <v>703</v>
      </c>
      <c r="Y109" s="726">
        <v>709</v>
      </c>
      <c r="Z109" s="726">
        <v>718</v>
      </c>
      <c r="AA109" s="726">
        <v>727</v>
      </c>
      <c r="AB109" s="726">
        <v>732</v>
      </c>
      <c r="AC109" s="726">
        <v>737</v>
      </c>
      <c r="AD109" s="726">
        <v>742</v>
      </c>
      <c r="AE109" s="726">
        <v>787</v>
      </c>
      <c r="AF109" s="726">
        <v>787</v>
      </c>
      <c r="AG109" s="726">
        <v>885</v>
      </c>
    </row>
    <row r="110" spans="4:33" ht="15" customHeight="1">
      <c r="D110" s="156" t="s">
        <v>2985</v>
      </c>
      <c r="F110" s="726">
        <v>294</v>
      </c>
      <c r="G110" s="726">
        <v>304</v>
      </c>
      <c r="H110" s="726">
        <v>329</v>
      </c>
      <c r="I110" s="726">
        <v>339</v>
      </c>
      <c r="J110" s="726">
        <v>364</v>
      </c>
      <c r="K110" s="726">
        <v>394</v>
      </c>
      <c r="L110" s="726">
        <v>465</v>
      </c>
      <c r="M110" s="726">
        <v>551</v>
      </c>
      <c r="N110" s="726">
        <v>577</v>
      </c>
      <c r="O110" s="726">
        <v>600</v>
      </c>
      <c r="P110" s="726">
        <v>616</v>
      </c>
      <c r="Q110" s="726">
        <v>631</v>
      </c>
      <c r="R110" s="726">
        <v>655</v>
      </c>
      <c r="S110" s="726">
        <v>680</v>
      </c>
      <c r="T110" s="726">
        <v>702</v>
      </c>
      <c r="U110" s="726">
        <v>702</v>
      </c>
      <c r="V110" s="726">
        <v>726</v>
      </c>
      <c r="W110" s="726">
        <v>732</v>
      </c>
      <c r="X110" s="726">
        <v>732</v>
      </c>
      <c r="Y110" s="726">
        <v>738</v>
      </c>
      <c r="Z110" s="726">
        <v>747</v>
      </c>
      <c r="AA110" s="726">
        <v>756</v>
      </c>
      <c r="AB110" s="726">
        <v>761</v>
      </c>
      <c r="AC110" s="726">
        <v>766</v>
      </c>
      <c r="AD110" s="726">
        <v>771</v>
      </c>
      <c r="AE110" s="726">
        <v>816</v>
      </c>
      <c r="AF110" s="726">
        <v>816</v>
      </c>
      <c r="AG110" s="726">
        <v>914</v>
      </c>
    </row>
    <row r="111" spans="4:33" ht="15" customHeight="1">
      <c r="F111" s="726"/>
      <c r="G111" s="726"/>
      <c r="H111" s="726"/>
      <c r="I111" s="726"/>
      <c r="J111" s="726"/>
      <c r="K111" s="726"/>
      <c r="L111" s="726"/>
      <c r="M111" s="726"/>
      <c r="N111" s="726"/>
      <c r="O111" s="726"/>
      <c r="P111" s="726"/>
      <c r="Q111" s="726"/>
      <c r="R111" s="726"/>
      <c r="S111" s="726"/>
      <c r="T111" s="726"/>
      <c r="U111" s="726"/>
      <c r="V111" s="726"/>
      <c r="W111" s="726"/>
      <c r="X111" s="726"/>
      <c r="Y111" s="726"/>
      <c r="Z111" s="726"/>
      <c r="AA111" s="726"/>
      <c r="AB111" s="726"/>
      <c r="AC111" s="726"/>
      <c r="AD111" s="726"/>
      <c r="AE111" s="726"/>
      <c r="AF111" s="726"/>
      <c r="AG111" s="726"/>
    </row>
    <row r="112" spans="4:33" ht="15" customHeight="1">
      <c r="D112" s="156" t="s">
        <v>818</v>
      </c>
      <c r="F112" s="726">
        <v>80</v>
      </c>
      <c r="G112" s="726">
        <v>80</v>
      </c>
      <c r="H112" s="726">
        <v>80</v>
      </c>
      <c r="I112" s="726">
        <v>80</v>
      </c>
      <c r="J112" s="726">
        <v>80</v>
      </c>
      <c r="K112" s="726">
        <v>82</v>
      </c>
      <c r="L112" s="726">
        <v>92</v>
      </c>
      <c r="M112" s="726">
        <v>114</v>
      </c>
      <c r="N112" s="726">
        <v>125</v>
      </c>
      <c r="O112" s="726">
        <v>146</v>
      </c>
      <c r="P112" s="726">
        <v>142</v>
      </c>
      <c r="Q112" s="726">
        <v>166</v>
      </c>
      <c r="R112" s="726">
        <v>157</v>
      </c>
      <c r="S112" s="726">
        <v>150</v>
      </c>
      <c r="T112" s="726">
        <v>150</v>
      </c>
      <c r="U112" s="726">
        <v>153</v>
      </c>
      <c r="V112" s="726">
        <v>158</v>
      </c>
      <c r="W112" s="726">
        <v>169</v>
      </c>
      <c r="X112" s="726">
        <v>189</v>
      </c>
      <c r="Y112" s="726">
        <v>214</v>
      </c>
      <c r="Z112" s="726">
        <v>236</v>
      </c>
      <c r="AA112" s="726">
        <v>260</v>
      </c>
      <c r="AB112" s="726">
        <v>272</v>
      </c>
      <c r="AC112" s="726">
        <v>322</v>
      </c>
      <c r="AD112" s="726">
        <v>372</v>
      </c>
      <c r="AE112" s="726">
        <v>422</v>
      </c>
      <c r="AF112" s="726">
        <v>472</v>
      </c>
      <c r="AG112" s="726">
        <v>522</v>
      </c>
    </row>
    <row r="113" spans="4:33" ht="15" customHeight="1">
      <c r="F113" s="726"/>
      <c r="G113" s="726"/>
      <c r="H113" s="726"/>
      <c r="I113" s="726"/>
      <c r="J113" s="726"/>
      <c r="K113" s="726"/>
      <c r="L113" s="726"/>
      <c r="M113" s="726"/>
      <c r="N113" s="726"/>
      <c r="O113" s="726"/>
      <c r="P113" s="726"/>
      <c r="Q113" s="726"/>
      <c r="R113" s="726"/>
      <c r="S113" s="726"/>
      <c r="T113" s="726"/>
      <c r="U113" s="726"/>
      <c r="V113" s="726"/>
      <c r="W113" s="726"/>
      <c r="X113" s="726"/>
      <c r="Y113" s="726"/>
      <c r="Z113" s="726"/>
      <c r="AA113" s="726"/>
      <c r="AB113" s="726"/>
      <c r="AC113" s="726"/>
      <c r="AD113" s="726"/>
      <c r="AE113" s="726"/>
      <c r="AF113" s="726"/>
      <c r="AG113" s="726"/>
    </row>
    <row r="114" spans="4:33" ht="15" customHeight="1">
      <c r="D114" s="156" t="s">
        <v>97</v>
      </c>
      <c r="F114" s="726">
        <v>6100</v>
      </c>
      <c r="G114" s="726">
        <v>6100</v>
      </c>
      <c r="H114" s="726">
        <v>6800</v>
      </c>
      <c r="I114" s="726">
        <v>6800</v>
      </c>
      <c r="J114" s="726">
        <v>6800</v>
      </c>
      <c r="K114" s="726">
        <v>6800</v>
      </c>
      <c r="L114" s="726">
        <v>6800</v>
      </c>
      <c r="M114" s="726">
        <v>7200</v>
      </c>
      <c r="N114" s="726">
        <v>7200</v>
      </c>
      <c r="O114" s="726">
        <v>7400</v>
      </c>
      <c r="P114" s="726">
        <v>6400</v>
      </c>
      <c r="Q114" s="726">
        <v>8600</v>
      </c>
      <c r="R114" s="726">
        <v>11000</v>
      </c>
      <c r="S114" s="726">
        <v>10700</v>
      </c>
      <c r="T114" s="726">
        <v>10800</v>
      </c>
      <c r="U114" s="726">
        <v>11400</v>
      </c>
      <c r="V114" s="726">
        <v>12100</v>
      </c>
      <c r="W114" s="726">
        <v>12100</v>
      </c>
      <c r="X114" s="726">
        <v>12100</v>
      </c>
      <c r="Y114" s="726">
        <v>12200</v>
      </c>
      <c r="Z114" s="726">
        <v>12400</v>
      </c>
      <c r="AA114" s="726">
        <v>12500</v>
      </c>
      <c r="AB114" s="726">
        <v>12500</v>
      </c>
      <c r="AC114" s="726">
        <v>21800</v>
      </c>
      <c r="AD114" s="726">
        <v>23200</v>
      </c>
      <c r="AE114" s="726">
        <v>24300</v>
      </c>
      <c r="AF114" s="726">
        <v>24300</v>
      </c>
      <c r="AG114" s="726">
        <v>30200</v>
      </c>
    </row>
    <row r="115" spans="4:33" ht="15" customHeight="1">
      <c r="F115" s="727"/>
      <c r="G115" s="727"/>
      <c r="H115" s="727"/>
      <c r="I115" s="727"/>
      <c r="J115" s="727"/>
      <c r="K115" s="727"/>
      <c r="L115" s="727"/>
      <c r="M115" s="727"/>
      <c r="N115" s="727"/>
      <c r="O115" s="727"/>
      <c r="P115" s="727"/>
      <c r="Q115" s="727"/>
      <c r="R115" s="727"/>
      <c r="S115" s="727"/>
      <c r="T115" s="727"/>
      <c r="U115" s="727"/>
      <c r="V115" s="727"/>
      <c r="W115" s="727"/>
      <c r="X115" s="727"/>
      <c r="Y115" s="727"/>
      <c r="Z115" s="727"/>
      <c r="AA115" s="727"/>
      <c r="AB115" s="727"/>
      <c r="AC115" s="727"/>
      <c r="AD115" s="727"/>
      <c r="AE115" s="727"/>
      <c r="AF115" s="727"/>
      <c r="AG115" s="727"/>
    </row>
    <row r="116" spans="4:33" ht="15" customHeight="1">
      <c r="F116" s="727"/>
      <c r="G116" s="727"/>
      <c r="H116" s="727"/>
      <c r="I116" s="727"/>
      <c r="J116" s="727"/>
      <c r="K116" s="727"/>
      <c r="L116" s="727"/>
      <c r="M116" s="727"/>
      <c r="N116" s="727"/>
      <c r="O116" s="727"/>
      <c r="P116" s="727"/>
      <c r="Q116" s="727"/>
      <c r="R116" s="727"/>
      <c r="S116" s="727"/>
      <c r="T116" s="727"/>
      <c r="U116" s="727"/>
      <c r="V116" s="727"/>
      <c r="W116" s="727"/>
      <c r="X116" s="727"/>
      <c r="Y116" s="727"/>
      <c r="Z116" s="727"/>
      <c r="AA116" s="727"/>
      <c r="AB116" s="727"/>
      <c r="AC116" s="727"/>
      <c r="AD116" s="727"/>
      <c r="AE116" s="727"/>
      <c r="AF116" s="727"/>
      <c r="AG116" s="727"/>
    </row>
    <row r="117" spans="4:33" ht="15" customHeight="1">
      <c r="F117" s="727"/>
      <c r="G117" s="727"/>
      <c r="H117" s="727"/>
      <c r="I117" s="727"/>
      <c r="J117" s="727"/>
      <c r="K117" s="727"/>
      <c r="L117" s="727"/>
      <c r="M117" s="727"/>
      <c r="N117" s="727"/>
      <c r="O117" s="727"/>
      <c r="P117" s="727"/>
      <c r="Q117" s="727"/>
      <c r="R117" s="727"/>
      <c r="S117" s="727"/>
      <c r="T117" s="727"/>
      <c r="U117" s="727"/>
      <c r="V117" s="727"/>
      <c r="W117" s="727"/>
      <c r="X117" s="727"/>
      <c r="Y117" s="727"/>
      <c r="Z117" s="727"/>
      <c r="AA117" s="727"/>
      <c r="AB117" s="727"/>
      <c r="AC117" s="727"/>
      <c r="AD117" s="727"/>
      <c r="AE117" s="727"/>
      <c r="AF117" s="727"/>
      <c r="AG117" s="727"/>
    </row>
    <row r="118" spans="4:33" ht="15" customHeight="1">
      <c r="D118" s="156" t="s">
        <v>2986</v>
      </c>
      <c r="F118" s="724">
        <v>57</v>
      </c>
      <c r="G118" s="724">
        <v>67</v>
      </c>
      <c r="H118" s="724">
        <v>87</v>
      </c>
      <c r="I118" s="724">
        <v>97</v>
      </c>
      <c r="J118" s="724">
        <v>122</v>
      </c>
      <c r="K118" s="724">
        <v>132</v>
      </c>
      <c r="L118" s="724">
        <v>142</v>
      </c>
      <c r="M118" s="724">
        <v>177</v>
      </c>
      <c r="N118" s="724">
        <v>180</v>
      </c>
      <c r="O118" s="724">
        <v>191</v>
      </c>
      <c r="P118" s="724">
        <v>197</v>
      </c>
      <c r="Q118" s="724">
        <v>204</v>
      </c>
      <c r="R118" s="724">
        <v>204</v>
      </c>
      <c r="S118" s="724">
        <v>204</v>
      </c>
      <c r="T118" s="724">
        <v>204</v>
      </c>
      <c r="U118" s="724">
        <v>204</v>
      </c>
      <c r="V118" s="724">
        <v>209</v>
      </c>
      <c r="W118" s="724">
        <v>209</v>
      </c>
      <c r="X118" s="724">
        <v>209</v>
      </c>
      <c r="Y118" s="724">
        <v>209</v>
      </c>
      <c r="Z118" s="724">
        <v>209</v>
      </c>
      <c r="AA118" s="724">
        <v>209</v>
      </c>
      <c r="AB118" s="724">
        <v>209</v>
      </c>
      <c r="AC118" s="724">
        <v>210</v>
      </c>
      <c r="AD118" s="724">
        <v>210</v>
      </c>
      <c r="AE118" s="724">
        <v>243</v>
      </c>
      <c r="AF118" s="724">
        <v>243</v>
      </c>
      <c r="AG118" s="724">
        <v>270</v>
      </c>
    </row>
    <row r="119" spans="4:33" ht="15" customHeight="1">
      <c r="D119" s="156" t="s">
        <v>2987</v>
      </c>
      <c r="F119" s="724">
        <v>58</v>
      </c>
      <c r="G119" s="724">
        <v>68</v>
      </c>
      <c r="H119" s="724">
        <v>88</v>
      </c>
      <c r="I119" s="724">
        <v>98</v>
      </c>
      <c r="J119" s="724">
        <v>123</v>
      </c>
      <c r="K119" s="724">
        <v>133</v>
      </c>
      <c r="L119" s="724">
        <v>143</v>
      </c>
      <c r="M119" s="724">
        <v>178</v>
      </c>
      <c r="N119" s="724">
        <v>181</v>
      </c>
      <c r="O119" s="724">
        <v>192</v>
      </c>
      <c r="P119" s="724">
        <v>198</v>
      </c>
      <c r="Q119" s="724">
        <v>205</v>
      </c>
      <c r="R119" s="724">
        <v>205</v>
      </c>
      <c r="S119" s="724">
        <v>205</v>
      </c>
      <c r="T119" s="724">
        <v>205</v>
      </c>
      <c r="U119" s="724">
        <v>205</v>
      </c>
      <c r="V119" s="724">
        <v>210</v>
      </c>
      <c r="W119" s="724">
        <v>210</v>
      </c>
      <c r="X119" s="724">
        <v>210</v>
      </c>
      <c r="Y119" s="724">
        <v>210</v>
      </c>
      <c r="Z119" s="724">
        <v>210</v>
      </c>
      <c r="AA119" s="724">
        <v>210</v>
      </c>
      <c r="AB119" s="724">
        <v>210</v>
      </c>
      <c r="AC119" s="724">
        <v>211</v>
      </c>
      <c r="AD119" s="724">
        <v>211</v>
      </c>
      <c r="AE119" s="724">
        <v>244</v>
      </c>
      <c r="AF119" s="724">
        <v>244</v>
      </c>
      <c r="AG119" s="724">
        <v>271</v>
      </c>
    </row>
    <row r="120" spans="4:33" ht="15" customHeight="1">
      <c r="D120" s="728" t="s">
        <v>821</v>
      </c>
      <c r="E120" s="728"/>
      <c r="F120" s="724">
        <v>81</v>
      </c>
      <c r="G120" s="724">
        <v>81</v>
      </c>
      <c r="H120" s="724">
        <v>81</v>
      </c>
      <c r="I120" s="724">
        <v>96</v>
      </c>
      <c r="J120" s="724">
        <v>96</v>
      </c>
      <c r="K120" s="724">
        <v>98</v>
      </c>
      <c r="L120" s="724">
        <v>116</v>
      </c>
      <c r="M120" s="724">
        <v>148</v>
      </c>
      <c r="N120" s="724">
        <v>148</v>
      </c>
      <c r="O120" s="724">
        <v>158</v>
      </c>
      <c r="P120" s="724">
        <v>158</v>
      </c>
      <c r="Q120" s="724">
        <v>158</v>
      </c>
      <c r="R120" s="724">
        <v>148</v>
      </c>
      <c r="S120" s="724">
        <v>126</v>
      </c>
      <c r="T120" s="724">
        <v>104</v>
      </c>
      <c r="U120" s="724">
        <v>104</v>
      </c>
      <c r="V120" s="724">
        <v>104</v>
      </c>
      <c r="W120" s="724">
        <v>98</v>
      </c>
      <c r="X120" s="724">
        <v>98</v>
      </c>
      <c r="Y120" s="724">
        <v>98</v>
      </c>
      <c r="Z120" s="724">
        <v>94</v>
      </c>
      <c r="AA120" s="724">
        <v>92</v>
      </c>
      <c r="AB120" s="724">
        <v>97</v>
      </c>
      <c r="AC120" s="724">
        <v>102</v>
      </c>
      <c r="AD120" s="724">
        <v>110</v>
      </c>
      <c r="AE120" s="724">
        <v>118</v>
      </c>
      <c r="AF120" s="724">
        <v>126</v>
      </c>
      <c r="AG120" s="724">
        <v>118</v>
      </c>
    </row>
    <row r="121" spans="4:33" ht="15" customHeight="1">
      <c r="D121" s="728" t="s">
        <v>822</v>
      </c>
      <c r="E121" s="729"/>
      <c r="F121" s="730"/>
      <c r="G121" s="724">
        <v>0</v>
      </c>
      <c r="H121" s="724">
        <v>5</v>
      </c>
      <c r="I121" s="724">
        <v>0</v>
      </c>
      <c r="J121" s="724">
        <v>0</v>
      </c>
      <c r="K121" s="724">
        <v>20</v>
      </c>
      <c r="L121" s="724">
        <v>61</v>
      </c>
      <c r="M121" s="724">
        <v>51</v>
      </c>
      <c r="N121" s="724">
        <v>23</v>
      </c>
      <c r="O121" s="724">
        <v>12</v>
      </c>
      <c r="P121" s="724">
        <v>10</v>
      </c>
      <c r="Q121" s="724">
        <v>8</v>
      </c>
      <c r="R121" s="724">
        <v>24</v>
      </c>
      <c r="S121" s="724">
        <v>25</v>
      </c>
      <c r="T121" s="724">
        <v>22</v>
      </c>
      <c r="U121" s="724">
        <v>0</v>
      </c>
      <c r="V121" s="724">
        <v>19</v>
      </c>
      <c r="W121" s="724">
        <v>6</v>
      </c>
      <c r="X121" s="724">
        <v>0</v>
      </c>
      <c r="Y121" s="724">
        <v>6</v>
      </c>
      <c r="Z121" s="724">
        <v>9</v>
      </c>
      <c r="AA121" s="724">
        <v>9</v>
      </c>
      <c r="AB121" s="724">
        <v>5</v>
      </c>
      <c r="AC121" s="724">
        <v>4</v>
      </c>
      <c r="AD121" s="724">
        <v>5</v>
      </c>
      <c r="AE121" s="724">
        <v>12</v>
      </c>
      <c r="AF121" s="724">
        <v>0</v>
      </c>
      <c r="AG121" s="724">
        <v>71</v>
      </c>
    </row>
    <row r="122" spans="4:33" ht="15" customHeight="1">
      <c r="D122" s="156" t="s">
        <v>823</v>
      </c>
      <c r="F122" s="726"/>
      <c r="G122" s="724">
        <v>10</v>
      </c>
      <c r="H122" s="724">
        <v>20</v>
      </c>
      <c r="I122" s="724">
        <v>10</v>
      </c>
      <c r="J122" s="724">
        <v>25</v>
      </c>
      <c r="K122" s="724">
        <v>10</v>
      </c>
      <c r="L122" s="724">
        <v>10</v>
      </c>
      <c r="M122" s="724">
        <v>35</v>
      </c>
      <c r="N122" s="724">
        <v>3</v>
      </c>
      <c r="O122" s="724">
        <v>11</v>
      </c>
      <c r="P122" s="724">
        <v>6</v>
      </c>
      <c r="Q122" s="724">
        <v>7</v>
      </c>
      <c r="R122" s="724">
        <v>0</v>
      </c>
      <c r="S122" s="724">
        <v>0</v>
      </c>
      <c r="T122" s="724">
        <v>0</v>
      </c>
      <c r="U122" s="724">
        <v>0</v>
      </c>
      <c r="V122" s="724">
        <v>5</v>
      </c>
      <c r="W122" s="724">
        <v>0</v>
      </c>
      <c r="X122" s="724">
        <v>0</v>
      </c>
      <c r="Y122" s="724">
        <v>0</v>
      </c>
      <c r="Z122" s="724">
        <v>0</v>
      </c>
      <c r="AA122" s="724">
        <v>0</v>
      </c>
      <c r="AB122" s="724">
        <v>0</v>
      </c>
      <c r="AC122" s="724">
        <v>1</v>
      </c>
      <c r="AD122" s="724">
        <v>0</v>
      </c>
      <c r="AE122" s="724">
        <v>33</v>
      </c>
      <c r="AF122" s="724">
        <v>0</v>
      </c>
      <c r="AG122" s="724">
        <v>27</v>
      </c>
    </row>
    <row r="123" spans="4:33" ht="15" customHeight="1">
      <c r="D123" s="156" t="s">
        <v>824</v>
      </c>
      <c r="G123" s="23">
        <v>10</v>
      </c>
      <c r="H123" s="23">
        <v>25</v>
      </c>
      <c r="I123" s="23">
        <v>10</v>
      </c>
      <c r="J123" s="23">
        <v>25</v>
      </c>
      <c r="K123" s="23">
        <v>30</v>
      </c>
      <c r="L123" s="23">
        <v>71</v>
      </c>
      <c r="M123" s="23">
        <v>86</v>
      </c>
      <c r="N123" s="23">
        <v>26</v>
      </c>
      <c r="O123" s="23">
        <v>23</v>
      </c>
      <c r="P123" s="23">
        <v>16</v>
      </c>
      <c r="Q123" s="23">
        <v>15</v>
      </c>
      <c r="R123" s="23">
        <v>24</v>
      </c>
      <c r="S123" s="23">
        <v>25</v>
      </c>
      <c r="T123" s="23">
        <v>22</v>
      </c>
      <c r="U123" s="23">
        <v>0</v>
      </c>
      <c r="V123" s="23">
        <v>24</v>
      </c>
      <c r="W123" s="23">
        <v>6</v>
      </c>
      <c r="X123" s="23">
        <v>0</v>
      </c>
      <c r="Y123" s="23">
        <v>6</v>
      </c>
      <c r="Z123" s="23">
        <v>9</v>
      </c>
      <c r="AA123" s="23">
        <v>9</v>
      </c>
      <c r="AB123" s="23">
        <v>5</v>
      </c>
      <c r="AC123" s="23">
        <v>5</v>
      </c>
      <c r="AD123" s="23">
        <v>5</v>
      </c>
      <c r="AE123" s="23">
        <v>45</v>
      </c>
      <c r="AF123" s="23">
        <v>0</v>
      </c>
      <c r="AG123" s="23">
        <v>98</v>
      </c>
    </row>
    <row r="127" spans="4:33" ht="15" customHeight="1">
      <c r="D127" s="156" t="s">
        <v>824</v>
      </c>
    </row>
    <row r="128" spans="4:33" ht="15" customHeight="1">
      <c r="E128" s="156" t="s">
        <v>2992</v>
      </c>
      <c r="G128" s="23">
        <v>10</v>
      </c>
      <c r="H128" s="23">
        <v>25</v>
      </c>
      <c r="I128" s="23">
        <v>10</v>
      </c>
      <c r="J128" s="23">
        <v>25</v>
      </c>
      <c r="K128" s="23">
        <v>30</v>
      </c>
      <c r="L128" s="23">
        <v>71</v>
      </c>
      <c r="M128" s="23">
        <v>35</v>
      </c>
      <c r="N128" s="23">
        <v>28</v>
      </c>
      <c r="O128" s="23">
        <v>18</v>
      </c>
      <c r="P128" s="23">
        <v>20</v>
      </c>
      <c r="Q128" s="23">
        <v>23</v>
      </c>
      <c r="R128" s="23">
        <v>20</v>
      </c>
      <c r="S128" s="23">
        <v>25</v>
      </c>
      <c r="T128" s="23">
        <v>26</v>
      </c>
      <c r="U128" s="23">
        <v>0</v>
      </c>
      <c r="V128" s="23">
        <v>20</v>
      </c>
      <c r="W128" s="23">
        <v>4</v>
      </c>
      <c r="X128" s="23">
        <v>0</v>
      </c>
      <c r="Y128" s="23">
        <v>7</v>
      </c>
      <c r="Z128" s="23">
        <v>7</v>
      </c>
      <c r="AA128" s="23">
        <v>8</v>
      </c>
      <c r="AB128" s="23">
        <v>4</v>
      </c>
      <c r="AC128" s="23">
        <v>5</v>
      </c>
      <c r="AD128" s="23">
        <v>6</v>
      </c>
      <c r="AE128" s="23">
        <v>39</v>
      </c>
      <c r="AF128" s="23">
        <v>0</v>
      </c>
      <c r="AG128" s="23">
        <v>96</v>
      </c>
    </row>
    <row r="129" spans="5:33" ht="15" customHeight="1">
      <c r="E129" s="156" t="s">
        <v>104</v>
      </c>
      <c r="G129" s="23">
        <v>10</v>
      </c>
      <c r="H129" s="23">
        <v>25</v>
      </c>
      <c r="I129" s="23">
        <v>10</v>
      </c>
      <c r="J129" s="23">
        <v>25</v>
      </c>
      <c r="K129" s="23">
        <v>30</v>
      </c>
      <c r="L129" s="23">
        <v>71</v>
      </c>
      <c r="M129" s="23">
        <v>122</v>
      </c>
      <c r="N129" s="23">
        <v>43</v>
      </c>
      <c r="O129" s="23">
        <v>50</v>
      </c>
      <c r="P129" s="23">
        <v>53</v>
      </c>
      <c r="Q129" s="23">
        <v>43</v>
      </c>
      <c r="R129" s="23">
        <v>25</v>
      </c>
      <c r="S129" s="23">
        <v>18</v>
      </c>
      <c r="T129" s="23">
        <v>32</v>
      </c>
      <c r="U129" s="23">
        <v>30</v>
      </c>
      <c r="V129" s="23">
        <v>32</v>
      </c>
      <c r="W129" s="23">
        <v>42</v>
      </c>
      <c r="X129" s="23">
        <v>39</v>
      </c>
      <c r="Y129" s="23">
        <v>38</v>
      </c>
      <c r="Z129" s="23">
        <v>42</v>
      </c>
      <c r="AA129" s="23">
        <v>45</v>
      </c>
      <c r="AB129" s="23">
        <v>44</v>
      </c>
      <c r="AC129" s="23">
        <v>567</v>
      </c>
      <c r="AD129" s="23">
        <v>345</v>
      </c>
      <c r="AE129" s="23">
        <v>185</v>
      </c>
      <c r="AF129" s="23">
        <v>4</v>
      </c>
      <c r="AG129" s="23">
        <v>4</v>
      </c>
    </row>
    <row r="130" spans="5:33" ht="15" customHeight="1">
      <c r="E130" s="156" t="s">
        <v>2993</v>
      </c>
      <c r="G130" s="23">
        <v>10</v>
      </c>
      <c r="H130" s="23">
        <v>25</v>
      </c>
      <c r="I130" s="23">
        <v>10</v>
      </c>
      <c r="J130" s="23">
        <v>25</v>
      </c>
      <c r="K130" s="23">
        <v>30</v>
      </c>
      <c r="L130" s="23">
        <v>71</v>
      </c>
      <c r="M130" s="23">
        <v>86</v>
      </c>
      <c r="N130" s="23">
        <v>26</v>
      </c>
      <c r="O130" s="23">
        <v>23</v>
      </c>
      <c r="P130" s="23">
        <v>16</v>
      </c>
      <c r="Q130" s="23">
        <v>15</v>
      </c>
      <c r="R130" s="23">
        <v>24</v>
      </c>
      <c r="S130" s="23">
        <v>25</v>
      </c>
      <c r="T130" s="23">
        <v>22</v>
      </c>
      <c r="U130" s="23">
        <v>0</v>
      </c>
      <c r="V130" s="23">
        <v>24</v>
      </c>
      <c r="W130" s="23">
        <v>6</v>
      </c>
      <c r="X130" s="23">
        <v>0</v>
      </c>
      <c r="Y130" s="23">
        <v>6</v>
      </c>
      <c r="Z130" s="23">
        <v>9</v>
      </c>
      <c r="AA130" s="23">
        <v>9</v>
      </c>
      <c r="AB130" s="23">
        <v>5</v>
      </c>
      <c r="AC130" s="23">
        <v>5</v>
      </c>
      <c r="AD130" s="23">
        <v>5</v>
      </c>
      <c r="AE130" s="23">
        <v>45</v>
      </c>
      <c r="AF130" s="23">
        <v>0</v>
      </c>
      <c r="AG130" s="23">
        <v>98</v>
      </c>
    </row>
  </sheetData>
  <printOptions horizontalCentered="1" gridLines="1"/>
  <pageMargins left="0.2" right="0.2" top="1.52" bottom="0.5" header="0.2" footer="0.2"/>
  <pageSetup scale="61" orientation="landscape" r:id="rId1"/>
  <headerFooter alignWithMargins="0">
    <oddFooter>&amp;F</oddFooter>
  </headerFooter>
  <colBreaks count="1" manualBreakCount="1">
    <brk id="11" max="1048575" man="1"/>
  </colBreaks>
</worksheet>
</file>

<file path=xl/worksheets/sheet63.xml><?xml version="1.0" encoding="utf-8"?>
<worksheet xmlns="http://schemas.openxmlformats.org/spreadsheetml/2006/main" xmlns:r="http://schemas.openxmlformats.org/officeDocument/2006/relationships">
  <sheetPr codeName="Sheet109">
    <pageSetUpPr fitToPage="1"/>
  </sheetPr>
  <dimension ref="A1:IV322"/>
  <sheetViews>
    <sheetView topLeftCell="A43" workbookViewId="0">
      <selection sqref="A1:XFD1048576"/>
    </sheetView>
  </sheetViews>
  <sheetFormatPr defaultRowHeight="15"/>
  <cols>
    <col min="1" max="2" width="6.6640625" style="1815" customWidth="1"/>
    <col min="3" max="4" width="8.33203125" customWidth="1"/>
    <col min="5" max="5" width="5.88671875" customWidth="1"/>
    <col min="6" max="6" width="4.21875" customWidth="1"/>
    <col min="7" max="7" width="37.33203125" bestFit="1" customWidth="1"/>
    <col min="8" max="12" width="9.6640625" customWidth="1"/>
    <col min="13" max="18" width="1.33203125" customWidth="1"/>
    <col min="19" max="19" width="12.33203125" customWidth="1"/>
    <col min="20" max="20" width="15.21875" customWidth="1"/>
    <col min="21" max="21" width="14.77734375" customWidth="1"/>
    <col min="22" max="22" width="13.33203125" customWidth="1"/>
    <col min="23" max="23" width="15.21875" customWidth="1"/>
    <col min="24" max="27" width="13.33203125" customWidth="1"/>
    <col min="28" max="28" width="16.109375" customWidth="1"/>
    <col min="29" max="29" width="15.77734375" customWidth="1"/>
    <col min="30" max="30" width="13.77734375" customWidth="1"/>
    <col min="31" max="48" width="13.33203125" customWidth="1"/>
  </cols>
  <sheetData>
    <row r="1" spans="1:48" ht="33">
      <c r="A1" s="1813" t="s">
        <v>14</v>
      </c>
      <c r="B1" s="1814" t="s">
        <v>15</v>
      </c>
      <c r="D1" s="717" t="s">
        <v>803</v>
      </c>
    </row>
    <row r="3" spans="1:48">
      <c r="A3" s="1815" t="s">
        <v>18</v>
      </c>
    </row>
    <row r="4" spans="1:48" ht="15.75">
      <c r="A4" s="1816">
        <v>0</v>
      </c>
      <c r="B4" s="1817" t="s">
        <v>127</v>
      </c>
      <c r="C4" s="888"/>
      <c r="D4" s="888"/>
      <c r="E4" s="888"/>
      <c r="F4" s="888"/>
      <c r="G4" s="1818" t="s">
        <v>1394</v>
      </c>
      <c r="H4" s="1819">
        <v>1990</v>
      </c>
      <c r="I4" s="1819">
        <v>1991</v>
      </c>
      <c r="J4" s="1819">
        <v>1992</v>
      </c>
      <c r="K4" s="1819">
        <v>1993</v>
      </c>
      <c r="L4" s="1819">
        <v>1994</v>
      </c>
      <c r="M4" s="1819">
        <v>1995</v>
      </c>
      <c r="N4" s="1819">
        <v>1996</v>
      </c>
      <c r="O4" s="1819">
        <v>1997</v>
      </c>
      <c r="P4" s="1819">
        <v>1998</v>
      </c>
      <c r="Q4" s="1819">
        <v>1999</v>
      </c>
      <c r="R4" s="1819">
        <v>2000</v>
      </c>
      <c r="S4" s="1819">
        <v>2001</v>
      </c>
      <c r="T4" s="1819">
        <v>2002</v>
      </c>
      <c r="U4" s="1819">
        <v>2003</v>
      </c>
      <c r="V4" s="1819">
        <v>2004</v>
      </c>
      <c r="W4" s="1819">
        <v>2005</v>
      </c>
      <c r="X4" s="1819">
        <v>2006</v>
      </c>
      <c r="Y4" s="1819">
        <v>2007</v>
      </c>
      <c r="Z4" s="1819">
        <v>2008</v>
      </c>
      <c r="AA4" s="1819">
        <v>2009</v>
      </c>
      <c r="AB4" s="1819">
        <v>2010</v>
      </c>
      <c r="AC4" s="1819">
        <v>2011</v>
      </c>
      <c r="AD4" s="1819">
        <v>2012</v>
      </c>
      <c r="AE4" s="1819">
        <v>2013</v>
      </c>
      <c r="AF4" s="1819">
        <v>2014</v>
      </c>
      <c r="AG4" s="1819">
        <v>2015</v>
      </c>
      <c r="AH4" s="1819">
        <v>2016</v>
      </c>
      <c r="AI4" s="1819">
        <v>2017</v>
      </c>
      <c r="AJ4" s="1819">
        <v>2018</v>
      </c>
      <c r="AK4" s="1819">
        <v>2019</v>
      </c>
      <c r="AL4" s="1819">
        <v>2020</v>
      </c>
      <c r="AM4" s="1819">
        <v>2021</v>
      </c>
      <c r="AN4" s="1819">
        <v>2022</v>
      </c>
      <c r="AO4" s="1819">
        <v>2023</v>
      </c>
      <c r="AP4" s="1819">
        <v>2024</v>
      </c>
      <c r="AQ4" s="1819">
        <v>2025</v>
      </c>
      <c r="AR4" s="1819">
        <v>2026</v>
      </c>
      <c r="AS4" s="1819">
        <v>2027</v>
      </c>
      <c r="AT4" s="1819">
        <v>2028</v>
      </c>
      <c r="AU4" s="1819">
        <v>2029</v>
      </c>
      <c r="AV4" s="1819">
        <v>2030</v>
      </c>
    </row>
    <row r="5" spans="1:48" ht="15.75">
      <c r="A5" s="1813"/>
      <c r="B5" s="1820"/>
      <c r="E5" s="2" t="s">
        <v>2994</v>
      </c>
    </row>
    <row r="6" spans="1:48" ht="15.75">
      <c r="A6" s="1813"/>
      <c r="B6" s="1820"/>
      <c r="F6" s="29" t="s">
        <v>1561</v>
      </c>
    </row>
    <row r="7" spans="1:48" ht="15.75">
      <c r="A7" s="1813"/>
      <c r="B7" s="1820"/>
      <c r="C7" s="19"/>
      <c r="F7" s="8">
        <v>1</v>
      </c>
      <c r="G7" s="8" t="s">
        <v>4676</v>
      </c>
      <c r="V7" s="8">
        <v>0</v>
      </c>
      <c r="W7" s="8">
        <v>0</v>
      </c>
      <c r="X7" s="8">
        <v>0</v>
      </c>
      <c r="Y7" s="8">
        <v>0</v>
      </c>
      <c r="Z7" s="8">
        <v>0</v>
      </c>
      <c r="AA7" s="8">
        <v>0</v>
      </c>
      <c r="AB7" s="8">
        <v>0</v>
      </c>
      <c r="AC7" s="8">
        <v>0</v>
      </c>
      <c r="AD7" s="8">
        <v>0</v>
      </c>
      <c r="AE7" s="8">
        <v>12197927.09</v>
      </c>
      <c r="AF7" s="8">
        <v>11957255.960000001</v>
      </c>
      <c r="AG7" s="8">
        <v>12246219.46325</v>
      </c>
      <c r="AH7" s="8">
        <v>12552374.949831249</v>
      </c>
      <c r="AI7" s="8">
        <v>12866184.323577028</v>
      </c>
      <c r="AJ7" s="8">
        <v>13187838.931666452</v>
      </c>
      <c r="AK7" s="8">
        <v>13517534.904958112</v>
      </c>
      <c r="AL7" s="8">
        <v>13855473.277582064</v>
      </c>
      <c r="AM7" s="8">
        <v>14201860.109521613</v>
      </c>
      <c r="AN7" s="8">
        <v>14556906.612259652</v>
      </c>
      <c r="AO7" s="8">
        <v>14920829.277566142</v>
      </c>
      <c r="AP7" s="8">
        <v>15293850.009505294</v>
      </c>
      <c r="AQ7" s="8">
        <v>15676196.259742927</v>
      </c>
      <c r="AR7" s="8">
        <v>16068101.166236497</v>
      </c>
      <c r="AS7" s="8">
        <v>16469803.695392409</v>
      </c>
      <c r="AT7" s="8">
        <v>16881548.787777219</v>
      </c>
      <c r="AU7" s="8">
        <v>17303587.507471647</v>
      </c>
      <c r="AV7" s="8">
        <v>17736177.195158437</v>
      </c>
    </row>
    <row r="8" spans="1:48" ht="15.75">
      <c r="A8" s="1813"/>
      <c r="B8" s="1820"/>
      <c r="F8" s="8">
        <v>2</v>
      </c>
      <c r="G8" s="8" t="s">
        <v>2899</v>
      </c>
      <c r="V8" s="8">
        <v>0</v>
      </c>
      <c r="W8" s="8">
        <v>0</v>
      </c>
      <c r="X8" s="8">
        <v>0</v>
      </c>
      <c r="Y8" s="8">
        <v>0</v>
      </c>
      <c r="Z8" s="8">
        <v>0</v>
      </c>
      <c r="AA8" s="8">
        <v>0</v>
      </c>
      <c r="AB8" s="8">
        <v>0</v>
      </c>
      <c r="AC8" s="8">
        <v>0</v>
      </c>
      <c r="AD8" s="8">
        <v>0</v>
      </c>
      <c r="AE8" s="8">
        <v>2425185</v>
      </c>
      <c r="AF8" s="8">
        <v>5885501.8750000019</v>
      </c>
      <c r="AG8" s="8">
        <v>8595539.7916666679</v>
      </c>
      <c r="AH8" s="8">
        <v>9419510.0331442188</v>
      </c>
      <c r="AI8" s="8">
        <v>7202991.4796284065</v>
      </c>
      <c r="AJ8" s="8">
        <v>5921803.9433682756</v>
      </c>
      <c r="AK8" s="8">
        <v>6210577.094439555</v>
      </c>
      <c r="AL8" s="8">
        <v>6513603.6711605676</v>
      </c>
      <c r="AM8" s="8">
        <v>6831591.6556458268</v>
      </c>
      <c r="AN8" s="8">
        <v>7165284.3104087235</v>
      </c>
      <c r="AO8" s="8">
        <v>7515461.9393763933</v>
      </c>
      <c r="AP8" s="8">
        <v>7882943.7368792268</v>
      </c>
      <c r="AQ8" s="8">
        <v>8268589.7290119166</v>
      </c>
      <c r="AR8" s="8">
        <v>8673302.8119825199</v>
      </c>
      <c r="AS8" s="8">
        <v>9098030.892297022</v>
      </c>
      <c r="AT8" s="8">
        <v>9543769.133869011</v>
      </c>
      <c r="AU8" s="8">
        <v>10011562.317398667</v>
      </c>
      <c r="AV8" s="8">
        <v>10502507.317632306</v>
      </c>
    </row>
    <row r="9" spans="1:48" ht="15.75">
      <c r="A9" s="1813"/>
      <c r="B9" s="1820"/>
      <c r="F9" s="8">
        <v>3</v>
      </c>
      <c r="G9" s="8" t="s">
        <v>4677</v>
      </c>
      <c r="V9" s="8">
        <v>0</v>
      </c>
      <c r="W9" s="8">
        <v>0</v>
      </c>
      <c r="X9" s="8">
        <v>0</v>
      </c>
      <c r="Y9" s="8">
        <v>0</v>
      </c>
      <c r="Z9" s="8">
        <v>0</v>
      </c>
      <c r="AA9" s="8">
        <v>0</v>
      </c>
      <c r="AB9" s="8">
        <v>0</v>
      </c>
      <c r="AC9" s="8">
        <v>0</v>
      </c>
      <c r="AD9" s="8">
        <v>0</v>
      </c>
      <c r="AE9" s="8">
        <v>5156305.5599999996</v>
      </c>
      <c r="AF9" s="8">
        <v>3892766.0143593624</v>
      </c>
      <c r="AG9" s="8">
        <v>6103028.11675</v>
      </c>
      <c r="AH9" s="8">
        <v>4471064.0982500007</v>
      </c>
      <c r="AI9" s="8">
        <v>3972647.0024999999</v>
      </c>
      <c r="AJ9" s="8">
        <v>4046501.7525000004</v>
      </c>
      <c r="AK9" s="8">
        <v>4120356.5025000009</v>
      </c>
      <c r="AL9" s="8">
        <v>4194211.2525000004</v>
      </c>
      <c r="AM9" s="8">
        <v>3911287.9738875004</v>
      </c>
      <c r="AN9" s="8">
        <v>3860069.6084125005</v>
      </c>
      <c r="AO9" s="8">
        <v>3925728.2171625011</v>
      </c>
      <c r="AP9" s="8">
        <v>3991386.8259125007</v>
      </c>
      <c r="AQ9" s="8">
        <v>4057045.4346625009</v>
      </c>
      <c r="AR9" s="8">
        <v>2020328.5144125</v>
      </c>
      <c r="AS9" s="8">
        <v>1351845.4145375004</v>
      </c>
      <c r="AT9" s="8">
        <v>1373037.5357875002</v>
      </c>
      <c r="AU9" s="8">
        <v>1394229.6570375003</v>
      </c>
      <c r="AV9" s="8">
        <v>1415421.7782875001</v>
      </c>
    </row>
    <row r="10" spans="1:48" ht="15.75">
      <c r="A10" s="1813"/>
      <c r="B10" s="1820"/>
      <c r="F10" s="8">
        <v>4</v>
      </c>
      <c r="G10" s="8" t="s">
        <v>4678</v>
      </c>
      <c r="V10" s="8">
        <v>0</v>
      </c>
      <c r="W10" s="8">
        <v>0</v>
      </c>
      <c r="X10" s="8">
        <v>0</v>
      </c>
      <c r="Y10" s="8">
        <v>0</v>
      </c>
      <c r="Z10" s="8">
        <v>0</v>
      </c>
      <c r="AA10" s="8">
        <v>0</v>
      </c>
      <c r="AB10" s="8">
        <v>0</v>
      </c>
      <c r="AC10" s="8">
        <v>0</v>
      </c>
      <c r="AD10" s="8">
        <v>0</v>
      </c>
      <c r="AE10" s="8">
        <v>182309.85937499997</v>
      </c>
      <c r="AF10" s="8">
        <v>1034087.807625</v>
      </c>
      <c r="AG10" s="8">
        <v>1523621.15599125</v>
      </c>
      <c r="AH10" s="8">
        <v>1704102.5135652185</v>
      </c>
      <c r="AI10" s="8">
        <v>1728799.9236748982</v>
      </c>
      <c r="AJ10" s="8">
        <v>1753880.2837094448</v>
      </c>
      <c r="AK10" s="8">
        <v>1779243.8313797193</v>
      </c>
      <c r="AL10" s="8">
        <v>1804891.0406098338</v>
      </c>
      <c r="AM10" s="8">
        <v>1815980.0597031908</v>
      </c>
      <c r="AN10" s="8">
        <v>1811981.8346824821</v>
      </c>
      <c r="AO10" s="8">
        <v>1806957.2816219397</v>
      </c>
      <c r="AP10" s="8">
        <v>1800868.2502716428</v>
      </c>
      <c r="AQ10" s="8">
        <v>1793665.0089803003</v>
      </c>
      <c r="AR10" s="8">
        <v>1785179.5914491506</v>
      </c>
      <c r="AS10" s="8">
        <v>1775613.3679966086</v>
      </c>
      <c r="AT10" s="8">
        <v>1764789.9418082549</v>
      </c>
      <c r="AU10" s="8">
        <v>1752664.1898899537</v>
      </c>
      <c r="AV10" s="8">
        <v>1739178.0129288563</v>
      </c>
    </row>
    <row r="11" spans="1:48" ht="15.75">
      <c r="A11" s="1813"/>
      <c r="B11" s="1820"/>
      <c r="F11" s="8">
        <v>5</v>
      </c>
      <c r="G11" s="8" t="s">
        <v>4679</v>
      </c>
      <c r="V11" s="8">
        <v>0</v>
      </c>
      <c r="W11" s="8">
        <v>0</v>
      </c>
      <c r="X11" s="8">
        <v>0</v>
      </c>
      <c r="Y11" s="8">
        <v>0</v>
      </c>
      <c r="Z11" s="8">
        <v>0</v>
      </c>
      <c r="AA11" s="8">
        <v>0</v>
      </c>
      <c r="AB11" s="8">
        <v>0</v>
      </c>
      <c r="AC11" s="8">
        <v>0</v>
      </c>
      <c r="AD11" s="8">
        <v>0</v>
      </c>
      <c r="AE11" s="8">
        <v>1884610</v>
      </c>
      <c r="AF11" s="8">
        <v>1931670</v>
      </c>
      <c r="AG11" s="8">
        <v>1979900.0000000002</v>
      </c>
      <c r="AH11" s="8">
        <v>2029430.0000000002</v>
      </c>
      <c r="AI11" s="8">
        <v>2080129.9999999998</v>
      </c>
      <c r="AJ11" s="8">
        <v>2132130</v>
      </c>
      <c r="AK11" s="8">
        <v>2185430</v>
      </c>
      <c r="AL11" s="8">
        <v>2240030</v>
      </c>
      <c r="AM11" s="8">
        <v>2296060</v>
      </c>
      <c r="AN11" s="8">
        <v>2353520</v>
      </c>
      <c r="AO11" s="8">
        <v>2412280</v>
      </c>
      <c r="AP11" s="8">
        <v>2472600</v>
      </c>
      <c r="AQ11" s="8">
        <v>2534480</v>
      </c>
      <c r="AR11" s="8">
        <v>2597790</v>
      </c>
      <c r="AS11" s="8">
        <v>2662790</v>
      </c>
      <c r="AT11" s="8">
        <v>2729350</v>
      </c>
      <c r="AU11" s="8">
        <v>2797600</v>
      </c>
      <c r="AV11" s="8">
        <v>2867540</v>
      </c>
    </row>
    <row r="12" spans="1:48" ht="15.75">
      <c r="A12" s="1813"/>
      <c r="B12" s="1820"/>
      <c r="F12" s="8">
        <v>6</v>
      </c>
      <c r="G12" s="8" t="s">
        <v>907</v>
      </c>
      <c r="V12" s="8">
        <v>0</v>
      </c>
      <c r="W12" s="8">
        <v>0</v>
      </c>
      <c r="X12" s="8">
        <v>0</v>
      </c>
      <c r="Y12" s="8">
        <v>0</v>
      </c>
      <c r="Z12" s="8">
        <v>0</v>
      </c>
      <c r="AA12" s="8">
        <v>0</v>
      </c>
      <c r="AB12" s="8">
        <v>0</v>
      </c>
      <c r="AC12" s="8">
        <v>0</v>
      </c>
      <c r="AD12" s="8">
        <v>0</v>
      </c>
      <c r="AE12" s="8">
        <v>7921440</v>
      </c>
      <c r="AF12" s="8">
        <v>5678022.8000000007</v>
      </c>
      <c r="AG12" s="8">
        <v>5820800</v>
      </c>
      <c r="AH12" s="8">
        <v>5967242.6666666651</v>
      </c>
      <c r="AI12" s="8">
        <v>0</v>
      </c>
      <c r="AJ12" s="8">
        <v>0</v>
      </c>
      <c r="AK12" s="8">
        <v>0</v>
      </c>
      <c r="AL12" s="8">
        <v>0</v>
      </c>
      <c r="AM12" s="8">
        <v>0</v>
      </c>
      <c r="AN12" s="8">
        <v>0</v>
      </c>
      <c r="AO12" s="8">
        <v>0</v>
      </c>
      <c r="AP12" s="8">
        <v>0</v>
      </c>
      <c r="AQ12" s="8">
        <v>0</v>
      </c>
      <c r="AR12" s="8">
        <v>0</v>
      </c>
      <c r="AS12" s="8">
        <v>0</v>
      </c>
      <c r="AT12" s="8">
        <v>0</v>
      </c>
      <c r="AU12" s="8">
        <v>0</v>
      </c>
      <c r="AV12" s="8">
        <v>0</v>
      </c>
    </row>
    <row r="13" spans="1:48" ht="15.75">
      <c r="A13" s="1813"/>
      <c r="B13" s="1820"/>
      <c r="F13" s="8">
        <v>7</v>
      </c>
      <c r="G13" s="8" t="s">
        <v>4680</v>
      </c>
      <c r="V13" s="8">
        <v>0</v>
      </c>
      <c r="W13" s="8">
        <v>0</v>
      </c>
      <c r="X13" s="8">
        <v>0</v>
      </c>
      <c r="Y13" s="8">
        <v>0</v>
      </c>
      <c r="Z13" s="8">
        <v>0</v>
      </c>
      <c r="AA13" s="8">
        <v>0</v>
      </c>
      <c r="AB13" s="8">
        <v>0</v>
      </c>
      <c r="AC13" s="8">
        <v>0</v>
      </c>
      <c r="AD13" s="8">
        <v>0</v>
      </c>
      <c r="AE13" s="8">
        <v>0</v>
      </c>
      <c r="AF13" s="8">
        <v>0</v>
      </c>
      <c r="AG13" s="8">
        <v>2813700</v>
      </c>
      <c r="AH13" s="8">
        <v>5627400</v>
      </c>
      <c r="AI13" s="8">
        <v>5627400</v>
      </c>
      <c r="AJ13" s="8">
        <v>3481980</v>
      </c>
      <c r="AK13" s="8">
        <v>3570126.7433636505</v>
      </c>
      <c r="AL13" s="8">
        <v>3660504.932159387</v>
      </c>
      <c r="AM13" s="8">
        <v>3753171.0556972702</v>
      </c>
      <c r="AN13" s="8">
        <v>3848183.033321043</v>
      </c>
      <c r="AO13" s="8">
        <v>3945600.2506096284</v>
      </c>
      <c r="AP13" s="8">
        <v>4045483.5964950281</v>
      </c>
      <c r="AQ13" s="8">
        <v>4147895.5013198997</v>
      </c>
      <c r="AR13" s="8">
        <v>4252899.9758585496</v>
      </c>
      <c r="AS13" s="8">
        <v>4360562.6513257483</v>
      </c>
      <c r="AT13" s="8">
        <v>4470950.8203983838</v>
      </c>
      <c r="AU13" s="8">
        <v>4584133.4792755637</v>
      </c>
      <c r="AV13" s="8">
        <v>4700181.3708034931</v>
      </c>
    </row>
    <row r="14" spans="1:48" ht="15.75">
      <c r="A14" s="1813"/>
      <c r="B14" s="1820"/>
      <c r="C14" s="28"/>
      <c r="F14" s="8">
        <v>8</v>
      </c>
      <c r="G14" s="8" t="s">
        <v>4681</v>
      </c>
      <c r="V14" s="8">
        <v>0</v>
      </c>
      <c r="W14" s="8">
        <v>0</v>
      </c>
      <c r="X14" s="8">
        <v>0</v>
      </c>
      <c r="Y14" s="8">
        <v>0</v>
      </c>
      <c r="Z14" s="8">
        <v>0</v>
      </c>
      <c r="AA14" s="8">
        <v>0</v>
      </c>
      <c r="AB14" s="8">
        <v>0</v>
      </c>
      <c r="AC14" s="8">
        <v>0</v>
      </c>
      <c r="AD14" s="8">
        <v>0</v>
      </c>
      <c r="AE14" s="8">
        <v>0</v>
      </c>
      <c r="AF14" s="8">
        <v>0</v>
      </c>
      <c r="AG14" s="8">
        <v>1333333.3333333333</v>
      </c>
      <c r="AH14" s="8">
        <v>1333333.3333333333</v>
      </c>
      <c r="AI14" s="8">
        <v>1333333.3333333333</v>
      </c>
      <c r="AJ14" s="8">
        <v>0</v>
      </c>
      <c r="AK14" s="8">
        <v>0</v>
      </c>
      <c r="AL14" s="8">
        <v>0</v>
      </c>
      <c r="AM14" s="8">
        <v>0</v>
      </c>
      <c r="AN14" s="8">
        <v>0</v>
      </c>
      <c r="AO14" s="8">
        <v>0</v>
      </c>
      <c r="AP14" s="8">
        <v>0</v>
      </c>
      <c r="AQ14" s="8">
        <v>0</v>
      </c>
      <c r="AR14" s="8">
        <v>0</v>
      </c>
      <c r="AS14" s="8">
        <v>0</v>
      </c>
      <c r="AT14" s="8">
        <v>0</v>
      </c>
      <c r="AU14" s="8">
        <v>0</v>
      </c>
      <c r="AV14" s="8">
        <v>0</v>
      </c>
    </row>
    <row r="15" spans="1:48" ht="15.75">
      <c r="A15" s="1813"/>
      <c r="B15" s="1820"/>
      <c r="C15" s="28"/>
      <c r="F15" s="8">
        <v>9</v>
      </c>
      <c r="G15" s="8" t="s">
        <v>4682</v>
      </c>
      <c r="V15" s="8">
        <v>0</v>
      </c>
      <c r="W15" s="8">
        <v>0</v>
      </c>
      <c r="X15" s="8">
        <v>0</v>
      </c>
      <c r="Y15" s="8">
        <v>0</v>
      </c>
      <c r="Z15" s="8">
        <v>0</v>
      </c>
      <c r="AA15" s="8">
        <v>0</v>
      </c>
      <c r="AB15" s="8">
        <v>0</v>
      </c>
      <c r="AC15" s="8">
        <v>0</v>
      </c>
      <c r="AD15" s="8">
        <v>0</v>
      </c>
      <c r="AE15" s="8">
        <v>4300504.4289604733</v>
      </c>
      <c r="AF15" s="8">
        <v>6078869.5175424851</v>
      </c>
      <c r="AG15" s="8">
        <v>6025000.0000000019</v>
      </c>
      <c r="AH15" s="8">
        <v>8459709.8500071112</v>
      </c>
      <c r="AI15" s="8">
        <v>8673868.4244617373</v>
      </c>
      <c r="AJ15" s="8">
        <v>7848978.7068328187</v>
      </c>
      <c r="AK15" s="8">
        <v>8047676.548789965</v>
      </c>
      <c r="AL15" s="8">
        <v>8251404.4505642056</v>
      </c>
      <c r="AM15" s="8">
        <v>8460289.7487260476</v>
      </c>
      <c r="AN15" s="8">
        <v>8674463.0033866353</v>
      </c>
      <c r="AO15" s="8">
        <v>8894058.0798020698</v>
      </c>
      <c r="AP15" s="8">
        <v>9119212.2320435271</v>
      </c>
      <c r="AQ15" s="8">
        <v>9350066.1887855548</v>
      </c>
      <c r="AR15" s="8">
        <v>9586764.2412660476</v>
      </c>
      <c r="AS15" s="8">
        <v>9829454.3334729839</v>
      </c>
      <c r="AT15" s="8">
        <v>10078288.154614223</v>
      </c>
      <c r="AU15" s="8">
        <v>10333421.233928204</v>
      </c>
      <c r="AV15" s="8">
        <v>10595013.037894789</v>
      </c>
    </row>
    <row r="16" spans="1:48" ht="15.75">
      <c r="A16" s="1813"/>
      <c r="B16" s="1820"/>
      <c r="F16" s="8">
        <v>10</v>
      </c>
      <c r="G16" s="8" t="s">
        <v>4683</v>
      </c>
      <c r="V16" s="8">
        <v>0</v>
      </c>
      <c r="W16" s="8">
        <v>0</v>
      </c>
      <c r="X16" s="8">
        <v>0</v>
      </c>
      <c r="Y16" s="8">
        <v>0</v>
      </c>
      <c r="Z16" s="8">
        <v>0</v>
      </c>
      <c r="AA16" s="8">
        <v>0</v>
      </c>
      <c r="AB16" s="8">
        <v>0</v>
      </c>
      <c r="AC16" s="8">
        <v>0</v>
      </c>
      <c r="AD16" s="8">
        <v>0</v>
      </c>
      <c r="AE16" s="8">
        <v>1505288.8011234193</v>
      </c>
      <c r="AF16" s="8">
        <v>3528868.9259024481</v>
      </c>
      <c r="AG16" s="8">
        <v>5900000.0000000009</v>
      </c>
      <c r="AH16" s="8">
        <v>6049359.2110941308</v>
      </c>
      <c r="AI16" s="8">
        <v>6202499.4686185429</v>
      </c>
      <c r="AJ16" s="8">
        <v>6359516.4902193286</v>
      </c>
      <c r="AK16" s="8">
        <v>6520508.4166463204</v>
      </c>
      <c r="AL16" s="8">
        <v>6685575.8730942793</v>
      </c>
      <c r="AM16" s="8">
        <v>6854822.0320968712</v>
      </c>
      <c r="AN16" s="8">
        <v>7028352.6780129159</v>
      </c>
      <c r="AO16" s="8">
        <v>7206276.2731450023</v>
      </c>
      <c r="AP16" s="8">
        <v>7388704.0255320007</v>
      </c>
      <c r="AQ16" s="8">
        <v>7575749.9584576776</v>
      </c>
      <c r="AR16" s="8">
        <v>7767530.9817189686</v>
      </c>
      <c r="AS16" s="8">
        <v>7964166.9646984227</v>
      </c>
      <c r="AT16" s="8">
        <v>8165780.8112864355</v>
      </c>
      <c r="AU16" s="8">
        <v>8372498.5367002226</v>
      </c>
      <c r="AV16" s="8">
        <v>8584449.3462473899</v>
      </c>
    </row>
    <row r="17" spans="1:48" ht="15.75">
      <c r="A17" s="1813"/>
      <c r="B17" s="1820"/>
      <c r="F17" s="8">
        <v>11</v>
      </c>
      <c r="G17" s="8" t="s">
        <v>4684</v>
      </c>
      <c r="V17" s="8">
        <v>0</v>
      </c>
      <c r="W17" s="8">
        <v>0</v>
      </c>
      <c r="X17" s="8">
        <v>0</v>
      </c>
      <c r="Y17" s="8">
        <v>0</v>
      </c>
      <c r="Z17" s="8">
        <v>0</v>
      </c>
      <c r="AA17" s="8">
        <v>0</v>
      </c>
      <c r="AB17" s="8">
        <v>0</v>
      </c>
      <c r="AC17" s="8">
        <v>0</v>
      </c>
      <c r="AD17" s="8">
        <v>0</v>
      </c>
      <c r="AE17" s="8">
        <v>0</v>
      </c>
      <c r="AF17" s="8">
        <v>943600.00000000023</v>
      </c>
      <c r="AG17" s="8">
        <v>1887200.0000000007</v>
      </c>
      <c r="AH17" s="8">
        <v>1887200.0000000007</v>
      </c>
      <c r="AI17" s="8">
        <v>1887200.0000000007</v>
      </c>
      <c r="AJ17" s="8">
        <v>1887200.0000000007</v>
      </c>
      <c r="AK17" s="8">
        <v>1887200.0000000007</v>
      </c>
      <c r="AL17" s="8">
        <v>1887200.0000000007</v>
      </c>
      <c r="AM17" s="8">
        <v>1887200.0000000007</v>
      </c>
      <c r="AN17" s="8">
        <v>1887200.0000000007</v>
      </c>
      <c r="AO17" s="8">
        <v>1887200.0000000007</v>
      </c>
      <c r="AP17" s="8">
        <v>1887200.0000000007</v>
      </c>
      <c r="AQ17" s="8">
        <v>1887200.0000000007</v>
      </c>
      <c r="AR17" s="8">
        <v>1887200.0000000007</v>
      </c>
      <c r="AS17" s="8">
        <v>1887200.0000000007</v>
      </c>
      <c r="AT17" s="8">
        <v>1887200.0000000007</v>
      </c>
      <c r="AU17" s="8">
        <v>1887200.0000000007</v>
      </c>
      <c r="AV17" s="8">
        <v>1887200.0000000007</v>
      </c>
    </row>
    <row r="18" spans="1:48" ht="15.75">
      <c r="A18" s="1813"/>
      <c r="B18" s="1820"/>
      <c r="F18" s="8">
        <v>12</v>
      </c>
      <c r="G18" s="8" t="s">
        <v>2901</v>
      </c>
      <c r="V18" s="8">
        <v>0</v>
      </c>
      <c r="W18" s="8">
        <v>0</v>
      </c>
      <c r="X18" s="8">
        <v>0</v>
      </c>
      <c r="Y18" s="8">
        <v>0</v>
      </c>
      <c r="Z18" s="8">
        <v>0</v>
      </c>
      <c r="AA18" s="8">
        <v>0</v>
      </c>
      <c r="AB18" s="8">
        <v>0</v>
      </c>
      <c r="AC18" s="8">
        <v>0</v>
      </c>
      <c r="AD18" s="8">
        <v>0</v>
      </c>
      <c r="AE18" s="8">
        <v>3019496.2499999995</v>
      </c>
      <c r="AF18" s="8">
        <v>3317092.3476562495</v>
      </c>
      <c r="AG18" s="8">
        <v>2375000.0000000005</v>
      </c>
      <c r="AH18" s="8">
        <v>5611874.9999999981</v>
      </c>
      <c r="AI18" s="8">
        <v>5752171.875</v>
      </c>
      <c r="AJ18" s="8">
        <v>4980619.1406249981</v>
      </c>
      <c r="AK18" s="8">
        <v>5105134.6191406231</v>
      </c>
      <c r="AL18" s="8">
        <v>5232762.9846191378</v>
      </c>
      <c r="AM18" s="8">
        <v>5363582.0592346154</v>
      </c>
      <c r="AN18" s="8">
        <v>5497671.6107154805</v>
      </c>
      <c r="AO18" s="8">
        <v>5635113.400983368</v>
      </c>
      <c r="AP18" s="8">
        <v>5775991.2360079503</v>
      </c>
      <c r="AQ18" s="8">
        <v>5920391.0169081502</v>
      </c>
      <c r="AR18" s="8">
        <v>6068400.7923308508</v>
      </c>
      <c r="AS18" s="8">
        <v>6220110.8121391218</v>
      </c>
      <c r="AT18" s="8">
        <v>6375613.5824426012</v>
      </c>
      <c r="AU18" s="8">
        <v>6535003.9220036631</v>
      </c>
      <c r="AV18" s="8">
        <v>6698379.0200537546</v>
      </c>
    </row>
    <row r="19" spans="1:48" ht="15.75">
      <c r="A19" s="1813"/>
      <c r="B19" s="1820"/>
      <c r="F19" s="8">
        <v>13</v>
      </c>
      <c r="G19" s="8" t="s">
        <v>4685</v>
      </c>
      <c r="V19" s="8">
        <v>0</v>
      </c>
      <c r="W19" s="8">
        <v>0</v>
      </c>
      <c r="X19" s="8">
        <v>0</v>
      </c>
      <c r="Y19" s="8">
        <v>0</v>
      </c>
      <c r="Z19" s="8">
        <v>0</v>
      </c>
      <c r="AA19" s="8">
        <v>0</v>
      </c>
      <c r="AB19" s="8">
        <v>0</v>
      </c>
      <c r="AC19" s="8">
        <v>0</v>
      </c>
      <c r="AD19" s="8">
        <v>0</v>
      </c>
      <c r="AE19" s="8">
        <v>62000</v>
      </c>
      <c r="AF19" s="8">
        <v>62000</v>
      </c>
      <c r="AG19" s="8">
        <v>15000</v>
      </c>
      <c r="AH19" s="8">
        <v>15000</v>
      </c>
      <c r="AI19" s="8">
        <v>987000</v>
      </c>
      <c r="AJ19" s="8">
        <v>1974000</v>
      </c>
      <c r="AK19" s="8">
        <v>1974000</v>
      </c>
      <c r="AL19" s="8">
        <v>1974000</v>
      </c>
      <c r="AM19" s="8">
        <v>1974000</v>
      </c>
      <c r="AN19" s="8">
        <v>1974000</v>
      </c>
      <c r="AO19" s="8">
        <v>1974000</v>
      </c>
      <c r="AP19" s="8">
        <v>1974000</v>
      </c>
      <c r="AQ19" s="8">
        <v>1974000</v>
      </c>
      <c r="AR19" s="8">
        <v>1974000</v>
      </c>
      <c r="AS19" s="8">
        <v>1974000</v>
      </c>
      <c r="AT19" s="8">
        <v>1974000</v>
      </c>
      <c r="AU19" s="8">
        <v>1974000</v>
      </c>
      <c r="AV19" s="8">
        <v>1974000</v>
      </c>
    </row>
    <row r="20" spans="1:48" ht="15.75">
      <c r="A20" s="1813"/>
      <c r="B20" s="1820"/>
      <c r="F20" s="8">
        <v>14</v>
      </c>
      <c r="G20" s="8" t="s">
        <v>4686</v>
      </c>
      <c r="V20" s="8">
        <v>0</v>
      </c>
      <c r="W20" s="8">
        <v>0</v>
      </c>
      <c r="X20" s="8">
        <v>0</v>
      </c>
      <c r="Y20" s="8">
        <v>0</v>
      </c>
      <c r="Z20" s="8">
        <v>0</v>
      </c>
      <c r="AA20" s="8">
        <v>0</v>
      </c>
      <c r="AB20" s="8">
        <v>0</v>
      </c>
      <c r="AC20" s="8">
        <v>0</v>
      </c>
      <c r="AD20" s="8">
        <v>0</v>
      </c>
      <c r="AE20" s="8">
        <v>0</v>
      </c>
      <c r="AF20" s="8">
        <v>7590000</v>
      </c>
      <c r="AG20" s="8">
        <v>7590000</v>
      </c>
      <c r="AH20" s="8">
        <v>0</v>
      </c>
      <c r="AI20" s="8">
        <v>0</v>
      </c>
      <c r="AJ20" s="8">
        <v>0</v>
      </c>
      <c r="AK20" s="8">
        <v>0</v>
      </c>
      <c r="AL20" s="8">
        <v>0</v>
      </c>
      <c r="AM20" s="8">
        <v>0</v>
      </c>
      <c r="AN20" s="8">
        <v>0</v>
      </c>
      <c r="AO20" s="8">
        <v>0</v>
      </c>
      <c r="AP20" s="8">
        <v>0</v>
      </c>
      <c r="AQ20" s="8">
        <v>0</v>
      </c>
      <c r="AR20" s="8">
        <v>0</v>
      </c>
      <c r="AS20" s="8">
        <v>0</v>
      </c>
      <c r="AT20" s="8">
        <v>0</v>
      </c>
      <c r="AU20" s="8">
        <v>0</v>
      </c>
      <c r="AV20" s="8">
        <v>0</v>
      </c>
    </row>
    <row r="21" spans="1:48" ht="15.75">
      <c r="A21" s="1813"/>
      <c r="B21" s="1820"/>
      <c r="F21" s="8">
        <v>15</v>
      </c>
      <c r="G21" s="8" t="s">
        <v>4687</v>
      </c>
      <c r="V21" s="8">
        <v>0</v>
      </c>
      <c r="W21" s="8">
        <v>0</v>
      </c>
      <c r="X21" s="8">
        <v>0</v>
      </c>
      <c r="Y21" s="8">
        <v>0</v>
      </c>
      <c r="Z21" s="8">
        <v>0</v>
      </c>
      <c r="AA21" s="8">
        <v>0</v>
      </c>
      <c r="AB21" s="8">
        <v>0</v>
      </c>
      <c r="AC21" s="8">
        <v>0</v>
      </c>
      <c r="AD21" s="8">
        <v>0</v>
      </c>
      <c r="AE21" s="8">
        <v>312999.99747273343</v>
      </c>
      <c r="AF21" s="8">
        <v>320923.6301329016</v>
      </c>
      <c r="AG21" s="8">
        <v>316278</v>
      </c>
      <c r="AH21" s="8">
        <v>324284.61568922532</v>
      </c>
      <c r="AI21" s="8">
        <v>332493.91981961613</v>
      </c>
      <c r="AJ21" s="8">
        <v>340911.04347348952</v>
      </c>
      <c r="AK21" s="8">
        <v>349541.24762712972</v>
      </c>
      <c r="AL21" s="8">
        <v>358389.92643906974</v>
      </c>
      <c r="AM21" s="8">
        <v>367462.61062161595</v>
      </c>
      <c r="AN21" s="8">
        <v>376764.97089772345</v>
      </c>
      <c r="AO21" s="8">
        <v>386302.82154538226</v>
      </c>
      <c r="AP21" s="8">
        <v>396082.12403173052</v>
      </c>
      <c r="AQ21" s="8">
        <v>406108.99073916557</v>
      </c>
      <c r="AR21" s="8">
        <v>416389.68878578173</v>
      </c>
      <c r="AS21" s="8">
        <v>426930.64394252322</v>
      </c>
      <c r="AT21" s="8">
        <v>437738.44464950025</v>
      </c>
      <c r="AU21" s="8">
        <v>448819.8461339784</v>
      </c>
      <c r="AV21" s="8">
        <v>460181.77463261568</v>
      </c>
    </row>
    <row r="22" spans="1:48" ht="15.75">
      <c r="A22" s="1813"/>
      <c r="B22" s="1820"/>
      <c r="F22" s="8">
        <v>16</v>
      </c>
      <c r="G22" s="8" t="s">
        <v>4688</v>
      </c>
      <c r="V22" s="8">
        <v>0</v>
      </c>
      <c r="W22" s="8">
        <v>0</v>
      </c>
      <c r="X22" s="8">
        <v>0</v>
      </c>
      <c r="Y22" s="8">
        <v>0</v>
      </c>
      <c r="Z22" s="8">
        <v>0</v>
      </c>
      <c r="AA22" s="8">
        <v>0</v>
      </c>
      <c r="AB22" s="8">
        <v>0</v>
      </c>
      <c r="AC22" s="8">
        <v>0</v>
      </c>
      <c r="AD22" s="8">
        <v>0</v>
      </c>
      <c r="AE22" s="8">
        <v>0</v>
      </c>
      <c r="AF22" s="8">
        <v>0</v>
      </c>
      <c r="AG22" s="8">
        <v>1000000.0000000001</v>
      </c>
      <c r="AH22" s="8">
        <v>1000000.0000000001</v>
      </c>
      <c r="AI22" s="8">
        <v>1000000.0000000001</v>
      </c>
      <c r="AJ22" s="8">
        <v>1000000.0000000001</v>
      </c>
      <c r="AK22" s="8">
        <v>1200000</v>
      </c>
      <c r="AL22" s="8">
        <v>1200000</v>
      </c>
      <c r="AM22" s="8">
        <v>1200000</v>
      </c>
      <c r="AN22" s="8">
        <v>1200000</v>
      </c>
      <c r="AO22" s="8">
        <v>1200000</v>
      </c>
      <c r="AP22" s="8">
        <v>1200000</v>
      </c>
      <c r="AQ22" s="8">
        <v>1200000</v>
      </c>
      <c r="AR22" s="8">
        <v>1200000</v>
      </c>
      <c r="AS22" s="8">
        <v>1200000</v>
      </c>
      <c r="AT22" s="8">
        <v>1200000</v>
      </c>
      <c r="AU22" s="8">
        <v>1200000</v>
      </c>
      <c r="AV22" s="8">
        <v>1200000</v>
      </c>
    </row>
    <row r="23" spans="1:48" ht="15.75">
      <c r="A23" s="1813"/>
      <c r="B23" s="1820"/>
      <c r="F23" s="8">
        <v>17</v>
      </c>
      <c r="G23" s="8" t="s">
        <v>543</v>
      </c>
      <c r="V23" s="8">
        <v>0</v>
      </c>
      <c r="W23" s="8">
        <v>0</v>
      </c>
      <c r="X23" s="8">
        <v>0</v>
      </c>
      <c r="Y23" s="8">
        <v>0</v>
      </c>
      <c r="Z23" s="8">
        <v>0</v>
      </c>
      <c r="AA23" s="8">
        <v>0</v>
      </c>
      <c r="AB23" s="8">
        <v>0</v>
      </c>
      <c r="AC23" s="8">
        <v>0</v>
      </c>
      <c r="AD23" s="8">
        <v>0</v>
      </c>
      <c r="AE23" s="8" t="s">
        <v>543</v>
      </c>
      <c r="AF23" s="8" t="s">
        <v>543</v>
      </c>
      <c r="AG23" s="8" t="s">
        <v>543</v>
      </c>
      <c r="AH23" s="8" t="s">
        <v>543</v>
      </c>
      <c r="AI23" s="8" t="s">
        <v>543</v>
      </c>
      <c r="AJ23" s="8" t="s">
        <v>543</v>
      </c>
      <c r="AK23" s="8" t="s">
        <v>543</v>
      </c>
      <c r="AL23" s="8" t="s">
        <v>543</v>
      </c>
      <c r="AM23" s="8" t="s">
        <v>543</v>
      </c>
      <c r="AN23" s="8" t="s">
        <v>543</v>
      </c>
      <c r="AO23" s="8" t="s">
        <v>543</v>
      </c>
      <c r="AP23" s="8" t="s">
        <v>543</v>
      </c>
      <c r="AQ23" s="8" t="s">
        <v>543</v>
      </c>
      <c r="AR23" s="8" t="s">
        <v>543</v>
      </c>
      <c r="AS23" s="8" t="s">
        <v>543</v>
      </c>
      <c r="AT23" s="8" t="s">
        <v>543</v>
      </c>
      <c r="AU23" s="8" t="s">
        <v>543</v>
      </c>
      <c r="AV23" s="8" t="s">
        <v>543</v>
      </c>
    </row>
    <row r="24" spans="1:48" ht="15.75">
      <c r="A24" s="1813"/>
      <c r="B24" s="1820"/>
      <c r="F24" s="8">
        <v>18</v>
      </c>
      <c r="G24" s="8" t="s">
        <v>543</v>
      </c>
      <c r="V24" s="8">
        <v>0</v>
      </c>
      <c r="W24" s="8">
        <v>0</v>
      </c>
      <c r="X24" s="8">
        <v>0</v>
      </c>
      <c r="Y24" s="8">
        <v>0</v>
      </c>
      <c r="Z24" s="8">
        <v>0</v>
      </c>
      <c r="AA24" s="8">
        <v>0</v>
      </c>
      <c r="AB24" s="8">
        <v>0</v>
      </c>
      <c r="AC24" s="8">
        <v>0</v>
      </c>
      <c r="AD24" s="8">
        <v>0</v>
      </c>
      <c r="AE24" s="8" t="s">
        <v>543</v>
      </c>
      <c r="AF24" s="8" t="s">
        <v>543</v>
      </c>
      <c r="AG24" s="8" t="s">
        <v>543</v>
      </c>
      <c r="AH24" s="8" t="s">
        <v>543</v>
      </c>
      <c r="AI24" s="8" t="s">
        <v>543</v>
      </c>
      <c r="AJ24" s="8" t="s">
        <v>543</v>
      </c>
      <c r="AK24" s="8" t="s">
        <v>543</v>
      </c>
      <c r="AL24" s="8" t="s">
        <v>543</v>
      </c>
      <c r="AM24" s="8" t="s">
        <v>543</v>
      </c>
      <c r="AN24" s="8" t="s">
        <v>543</v>
      </c>
      <c r="AO24" s="8" t="s">
        <v>543</v>
      </c>
      <c r="AP24" s="8" t="s">
        <v>543</v>
      </c>
      <c r="AQ24" s="8" t="s">
        <v>543</v>
      </c>
      <c r="AR24" s="8" t="s">
        <v>543</v>
      </c>
      <c r="AS24" s="8" t="s">
        <v>543</v>
      </c>
      <c r="AT24" s="8" t="s">
        <v>543</v>
      </c>
      <c r="AU24" s="8" t="s">
        <v>543</v>
      </c>
      <c r="AV24" s="8" t="s">
        <v>543</v>
      </c>
    </row>
    <row r="25" spans="1:48" ht="15.75">
      <c r="A25" s="1813"/>
      <c r="B25" s="1820"/>
      <c r="F25" s="8">
        <v>19</v>
      </c>
      <c r="G25" s="8" t="s">
        <v>543</v>
      </c>
      <c r="V25" s="8">
        <v>0</v>
      </c>
      <c r="W25" s="8">
        <v>0</v>
      </c>
      <c r="X25" s="8">
        <v>0</v>
      </c>
      <c r="Y25" s="8">
        <v>0</v>
      </c>
      <c r="Z25" s="8">
        <v>0</v>
      </c>
      <c r="AA25" s="8">
        <v>0</v>
      </c>
      <c r="AB25" s="8">
        <v>0</v>
      </c>
      <c r="AC25" s="8">
        <v>0</v>
      </c>
      <c r="AD25" s="8">
        <v>0</v>
      </c>
      <c r="AE25" s="8" t="s">
        <v>543</v>
      </c>
      <c r="AF25" s="8" t="s">
        <v>543</v>
      </c>
      <c r="AG25" s="8" t="s">
        <v>543</v>
      </c>
      <c r="AH25" s="8" t="s">
        <v>543</v>
      </c>
      <c r="AI25" s="8" t="s">
        <v>543</v>
      </c>
      <c r="AJ25" s="8" t="s">
        <v>543</v>
      </c>
      <c r="AK25" s="8" t="s">
        <v>543</v>
      </c>
      <c r="AL25" s="8" t="s">
        <v>543</v>
      </c>
      <c r="AM25" s="8" t="s">
        <v>543</v>
      </c>
      <c r="AN25" s="8" t="s">
        <v>543</v>
      </c>
      <c r="AO25" s="8" t="s">
        <v>543</v>
      </c>
      <c r="AP25" s="8" t="s">
        <v>543</v>
      </c>
      <c r="AQ25" s="8" t="s">
        <v>543</v>
      </c>
      <c r="AR25" s="8" t="s">
        <v>543</v>
      </c>
      <c r="AS25" s="8" t="s">
        <v>543</v>
      </c>
      <c r="AT25" s="8" t="s">
        <v>543</v>
      </c>
      <c r="AU25" s="8" t="s">
        <v>543</v>
      </c>
      <c r="AV25" s="8" t="s">
        <v>543</v>
      </c>
    </row>
    <row r="26" spans="1:48" ht="15.75">
      <c r="A26" s="1813"/>
      <c r="B26" s="1820"/>
      <c r="F26" s="8">
        <v>20</v>
      </c>
      <c r="G26" s="8" t="s">
        <v>543</v>
      </c>
      <c r="V26" s="8">
        <v>0</v>
      </c>
      <c r="W26" s="8">
        <v>0</v>
      </c>
      <c r="X26" s="8">
        <v>0</v>
      </c>
      <c r="Y26" s="8">
        <v>0</v>
      </c>
      <c r="Z26" s="8">
        <v>0</v>
      </c>
      <c r="AA26" s="8">
        <v>0</v>
      </c>
      <c r="AB26" s="8">
        <v>0</v>
      </c>
      <c r="AC26" s="8">
        <v>0</v>
      </c>
      <c r="AD26" s="8">
        <v>0</v>
      </c>
      <c r="AE26" s="8" t="s">
        <v>543</v>
      </c>
      <c r="AF26" s="8" t="s">
        <v>543</v>
      </c>
      <c r="AG26" s="8" t="s">
        <v>543</v>
      </c>
      <c r="AH26" s="8" t="s">
        <v>543</v>
      </c>
      <c r="AI26" s="8" t="s">
        <v>543</v>
      </c>
      <c r="AJ26" s="8" t="s">
        <v>543</v>
      </c>
      <c r="AK26" s="8" t="s">
        <v>543</v>
      </c>
      <c r="AL26" s="8" t="s">
        <v>543</v>
      </c>
      <c r="AM26" s="8" t="s">
        <v>543</v>
      </c>
      <c r="AN26" s="8" t="s">
        <v>543</v>
      </c>
      <c r="AO26" s="8" t="s">
        <v>543</v>
      </c>
      <c r="AP26" s="8" t="s">
        <v>543</v>
      </c>
      <c r="AQ26" s="8" t="s">
        <v>543</v>
      </c>
      <c r="AR26" s="8" t="s">
        <v>543</v>
      </c>
      <c r="AS26" s="8" t="s">
        <v>543</v>
      </c>
      <c r="AT26" s="8" t="s">
        <v>543</v>
      </c>
      <c r="AU26" s="8" t="s">
        <v>543</v>
      </c>
      <c r="AV26" s="8" t="s">
        <v>543</v>
      </c>
    </row>
    <row r="27" spans="1:48" ht="15.75">
      <c r="A27" s="1813"/>
      <c r="B27" s="1821"/>
      <c r="F27" s="8">
        <v>21</v>
      </c>
      <c r="G27" s="8" t="s">
        <v>543</v>
      </c>
      <c r="V27" s="8">
        <v>0</v>
      </c>
      <c r="W27" s="8">
        <v>0</v>
      </c>
      <c r="X27" s="8">
        <v>0</v>
      </c>
      <c r="Y27" s="8">
        <v>0</v>
      </c>
      <c r="Z27" s="8">
        <v>0</v>
      </c>
      <c r="AA27" s="8">
        <v>0</v>
      </c>
      <c r="AB27" s="8">
        <v>0</v>
      </c>
      <c r="AC27" s="8">
        <v>0</v>
      </c>
      <c r="AD27" s="8">
        <v>0</v>
      </c>
      <c r="AE27" s="8" t="s">
        <v>543</v>
      </c>
      <c r="AF27" s="8" t="s">
        <v>543</v>
      </c>
      <c r="AG27" s="8" t="s">
        <v>543</v>
      </c>
      <c r="AH27" s="8" t="s">
        <v>543</v>
      </c>
      <c r="AI27" s="8" t="s">
        <v>543</v>
      </c>
      <c r="AJ27" s="8" t="s">
        <v>543</v>
      </c>
      <c r="AK27" s="8" t="s">
        <v>543</v>
      </c>
      <c r="AL27" s="8" t="s">
        <v>543</v>
      </c>
      <c r="AM27" s="8" t="s">
        <v>543</v>
      </c>
      <c r="AN27" s="8" t="s">
        <v>543</v>
      </c>
      <c r="AO27" s="8" t="s">
        <v>543</v>
      </c>
      <c r="AP27" s="8" t="s">
        <v>543</v>
      </c>
      <c r="AQ27" s="8" t="s">
        <v>543</v>
      </c>
      <c r="AR27" s="8" t="s">
        <v>543</v>
      </c>
      <c r="AS27" s="8" t="s">
        <v>543</v>
      </c>
      <c r="AT27" s="8" t="s">
        <v>543</v>
      </c>
      <c r="AU27" s="8" t="s">
        <v>543</v>
      </c>
      <c r="AV27" s="8" t="s">
        <v>543</v>
      </c>
    </row>
    <row r="28" spans="1:48" ht="15.75">
      <c r="A28" s="1813"/>
      <c r="B28" s="1820"/>
      <c r="F28" s="8">
        <v>22</v>
      </c>
      <c r="G28" s="8" t="s">
        <v>543</v>
      </c>
      <c r="V28" s="8">
        <v>0</v>
      </c>
      <c r="W28" s="8">
        <v>0</v>
      </c>
      <c r="X28" s="8">
        <v>0</v>
      </c>
      <c r="Y28" s="8">
        <v>0</v>
      </c>
      <c r="Z28" s="8">
        <v>0</v>
      </c>
      <c r="AA28" s="8">
        <v>0</v>
      </c>
      <c r="AB28" s="8">
        <v>0</v>
      </c>
      <c r="AC28" s="8">
        <v>0</v>
      </c>
      <c r="AD28" s="8">
        <v>0</v>
      </c>
      <c r="AE28" s="8" t="s">
        <v>543</v>
      </c>
      <c r="AF28" s="8" t="s">
        <v>543</v>
      </c>
      <c r="AG28" s="8" t="s">
        <v>543</v>
      </c>
      <c r="AH28" s="8" t="s">
        <v>543</v>
      </c>
      <c r="AI28" s="8" t="s">
        <v>543</v>
      </c>
      <c r="AJ28" s="8" t="s">
        <v>543</v>
      </c>
      <c r="AK28" s="8" t="s">
        <v>543</v>
      </c>
      <c r="AL28" s="8" t="s">
        <v>543</v>
      </c>
      <c r="AM28" s="8" t="s">
        <v>543</v>
      </c>
      <c r="AN28" s="8" t="s">
        <v>543</v>
      </c>
      <c r="AO28" s="8" t="s">
        <v>543</v>
      </c>
      <c r="AP28" s="8" t="s">
        <v>543</v>
      </c>
      <c r="AQ28" s="8" t="s">
        <v>543</v>
      </c>
      <c r="AR28" s="8" t="s">
        <v>543</v>
      </c>
      <c r="AS28" s="8" t="s">
        <v>543</v>
      </c>
      <c r="AT28" s="8" t="s">
        <v>543</v>
      </c>
      <c r="AU28" s="8" t="s">
        <v>543</v>
      </c>
      <c r="AV28" s="8" t="s">
        <v>543</v>
      </c>
    </row>
    <row r="29" spans="1:48" ht="15.75">
      <c r="A29" s="1813"/>
      <c r="B29" s="1820"/>
      <c r="F29" s="8">
        <v>23</v>
      </c>
      <c r="G29" s="8" t="s">
        <v>543</v>
      </c>
      <c r="V29" s="8">
        <v>0</v>
      </c>
      <c r="W29" s="8">
        <v>0</v>
      </c>
      <c r="X29" s="8">
        <v>0</v>
      </c>
      <c r="Y29" s="8">
        <v>0</v>
      </c>
      <c r="Z29" s="8">
        <v>0</v>
      </c>
      <c r="AA29" s="8">
        <v>0</v>
      </c>
      <c r="AB29" s="8">
        <v>0</v>
      </c>
      <c r="AC29" s="8">
        <v>0</v>
      </c>
      <c r="AD29" s="8">
        <v>0</v>
      </c>
      <c r="AE29" s="8" t="s">
        <v>543</v>
      </c>
      <c r="AF29" s="8" t="s">
        <v>543</v>
      </c>
      <c r="AG29" s="8" t="s">
        <v>543</v>
      </c>
      <c r="AH29" s="8" t="s">
        <v>543</v>
      </c>
      <c r="AI29" s="8" t="s">
        <v>543</v>
      </c>
      <c r="AJ29" s="8" t="s">
        <v>543</v>
      </c>
      <c r="AK29" s="8" t="s">
        <v>543</v>
      </c>
      <c r="AL29" s="8" t="s">
        <v>543</v>
      </c>
      <c r="AM29" s="8" t="s">
        <v>543</v>
      </c>
      <c r="AN29" s="8" t="s">
        <v>543</v>
      </c>
      <c r="AO29" s="8" t="s">
        <v>543</v>
      </c>
      <c r="AP29" s="8" t="s">
        <v>543</v>
      </c>
      <c r="AQ29" s="8" t="s">
        <v>543</v>
      </c>
      <c r="AR29" s="8" t="s">
        <v>543</v>
      </c>
      <c r="AS29" s="8" t="s">
        <v>543</v>
      </c>
      <c r="AT29" s="8" t="s">
        <v>543</v>
      </c>
      <c r="AU29" s="8" t="s">
        <v>543</v>
      </c>
      <c r="AV29" s="8" t="s">
        <v>543</v>
      </c>
    </row>
    <row r="30" spans="1:48" ht="15.75">
      <c r="A30" s="1813"/>
      <c r="B30" s="1820"/>
      <c r="F30" s="8">
        <v>24</v>
      </c>
      <c r="G30" s="8" t="s">
        <v>543</v>
      </c>
      <c r="V30" s="8">
        <v>0</v>
      </c>
      <c r="W30" s="8">
        <v>0</v>
      </c>
      <c r="X30" s="8">
        <v>0</v>
      </c>
      <c r="Y30" s="8">
        <v>0</v>
      </c>
      <c r="Z30" s="8">
        <v>0</v>
      </c>
      <c r="AA30" s="8">
        <v>0</v>
      </c>
      <c r="AB30" s="8">
        <v>0</v>
      </c>
      <c r="AC30" s="8">
        <v>0</v>
      </c>
      <c r="AD30" s="8">
        <v>0</v>
      </c>
      <c r="AE30" s="8" t="s">
        <v>543</v>
      </c>
      <c r="AF30" s="8" t="s">
        <v>543</v>
      </c>
      <c r="AG30" s="8" t="s">
        <v>543</v>
      </c>
      <c r="AH30" s="8" t="s">
        <v>543</v>
      </c>
      <c r="AI30" s="8" t="s">
        <v>543</v>
      </c>
      <c r="AJ30" s="8" t="s">
        <v>543</v>
      </c>
      <c r="AK30" s="8" t="s">
        <v>543</v>
      </c>
      <c r="AL30" s="8" t="s">
        <v>543</v>
      </c>
      <c r="AM30" s="8" t="s">
        <v>543</v>
      </c>
      <c r="AN30" s="8" t="s">
        <v>543</v>
      </c>
      <c r="AO30" s="8" t="s">
        <v>543</v>
      </c>
      <c r="AP30" s="8" t="s">
        <v>543</v>
      </c>
      <c r="AQ30" s="8" t="s">
        <v>543</v>
      </c>
      <c r="AR30" s="8" t="s">
        <v>543</v>
      </c>
      <c r="AS30" s="8" t="s">
        <v>543</v>
      </c>
      <c r="AT30" s="8" t="s">
        <v>543</v>
      </c>
      <c r="AU30" s="8" t="s">
        <v>543</v>
      </c>
      <c r="AV30" s="8" t="s">
        <v>543</v>
      </c>
    </row>
    <row r="31" spans="1:48" ht="15.75">
      <c r="A31" s="1813"/>
      <c r="B31" s="1820"/>
      <c r="F31" s="8">
        <v>25</v>
      </c>
      <c r="G31" s="8" t="s">
        <v>543</v>
      </c>
      <c r="V31" s="8">
        <v>0</v>
      </c>
      <c r="W31" s="8">
        <v>0</v>
      </c>
      <c r="X31" s="8">
        <v>0</v>
      </c>
      <c r="Y31" s="8">
        <v>0</v>
      </c>
      <c r="Z31" s="8">
        <v>0</v>
      </c>
      <c r="AA31" s="8">
        <v>0</v>
      </c>
      <c r="AB31" s="8">
        <v>0</v>
      </c>
      <c r="AC31" s="8">
        <v>0</v>
      </c>
      <c r="AD31" s="8">
        <v>0</v>
      </c>
      <c r="AE31" s="8" t="s">
        <v>543</v>
      </c>
      <c r="AF31" s="8" t="s">
        <v>543</v>
      </c>
      <c r="AG31" s="8" t="s">
        <v>543</v>
      </c>
      <c r="AH31" s="8" t="s">
        <v>543</v>
      </c>
      <c r="AI31" s="8" t="s">
        <v>543</v>
      </c>
      <c r="AJ31" s="8" t="s">
        <v>543</v>
      </c>
      <c r="AK31" s="8" t="s">
        <v>543</v>
      </c>
      <c r="AL31" s="8" t="s">
        <v>543</v>
      </c>
      <c r="AM31" s="8" t="s">
        <v>543</v>
      </c>
      <c r="AN31" s="8" t="s">
        <v>543</v>
      </c>
      <c r="AO31" s="8" t="s">
        <v>543</v>
      </c>
      <c r="AP31" s="8" t="s">
        <v>543</v>
      </c>
      <c r="AQ31" s="8" t="s">
        <v>543</v>
      </c>
      <c r="AR31" s="8" t="s">
        <v>543</v>
      </c>
      <c r="AS31" s="8" t="s">
        <v>543</v>
      </c>
      <c r="AT31" s="8" t="s">
        <v>543</v>
      </c>
      <c r="AU31" s="8" t="s">
        <v>543</v>
      </c>
      <c r="AV31" s="8" t="s">
        <v>543</v>
      </c>
    </row>
    <row r="32" spans="1:48" ht="15.75">
      <c r="A32" s="1813"/>
      <c r="B32" s="1820"/>
      <c r="F32" s="8">
        <v>26</v>
      </c>
      <c r="G32" s="8" t="s">
        <v>543</v>
      </c>
      <c r="V32" s="8">
        <v>0</v>
      </c>
      <c r="W32" s="8">
        <v>0</v>
      </c>
      <c r="X32" s="8">
        <v>0</v>
      </c>
      <c r="Y32" s="8">
        <v>0</v>
      </c>
      <c r="Z32" s="8">
        <v>0</v>
      </c>
      <c r="AA32" s="8">
        <v>0</v>
      </c>
      <c r="AB32" s="8">
        <v>0</v>
      </c>
      <c r="AC32" s="8">
        <v>0</v>
      </c>
      <c r="AD32" s="8">
        <v>0</v>
      </c>
      <c r="AE32" s="8" t="s">
        <v>543</v>
      </c>
      <c r="AF32" s="8" t="s">
        <v>543</v>
      </c>
      <c r="AG32" s="8" t="s">
        <v>543</v>
      </c>
      <c r="AH32" s="8" t="s">
        <v>543</v>
      </c>
      <c r="AI32" s="8" t="s">
        <v>543</v>
      </c>
      <c r="AJ32" s="8" t="s">
        <v>543</v>
      </c>
      <c r="AK32" s="8" t="s">
        <v>543</v>
      </c>
      <c r="AL32" s="8" t="s">
        <v>543</v>
      </c>
      <c r="AM32" s="8" t="s">
        <v>543</v>
      </c>
      <c r="AN32" s="8" t="s">
        <v>543</v>
      </c>
      <c r="AO32" s="8" t="s">
        <v>543</v>
      </c>
      <c r="AP32" s="8" t="s">
        <v>543</v>
      </c>
      <c r="AQ32" s="8" t="s">
        <v>543</v>
      </c>
      <c r="AR32" s="8" t="s">
        <v>543</v>
      </c>
      <c r="AS32" s="8" t="s">
        <v>543</v>
      </c>
      <c r="AT32" s="8" t="s">
        <v>543</v>
      </c>
      <c r="AU32" s="8" t="s">
        <v>543</v>
      </c>
      <c r="AV32" s="8" t="s">
        <v>543</v>
      </c>
    </row>
    <row r="33" spans="1:48">
      <c r="A33" s="1822"/>
      <c r="B33" s="1822"/>
      <c r="C33" s="1014"/>
      <c r="F33" s="8">
        <v>27</v>
      </c>
      <c r="G33" s="8" t="s">
        <v>543</v>
      </c>
      <c r="V33" s="8">
        <v>0</v>
      </c>
      <c r="W33" s="8">
        <v>0</v>
      </c>
      <c r="X33" s="8">
        <v>0</v>
      </c>
      <c r="Y33" s="8">
        <v>0</v>
      </c>
      <c r="Z33" s="8">
        <v>0</v>
      </c>
      <c r="AA33" s="8">
        <v>0</v>
      </c>
      <c r="AB33" s="8">
        <v>0</v>
      </c>
      <c r="AC33" s="8">
        <v>0</v>
      </c>
      <c r="AD33" s="8">
        <v>0</v>
      </c>
      <c r="AE33" s="8" t="s">
        <v>543</v>
      </c>
      <c r="AF33" s="8" t="s">
        <v>543</v>
      </c>
      <c r="AG33" s="8" t="s">
        <v>543</v>
      </c>
      <c r="AH33" s="8" t="s">
        <v>543</v>
      </c>
      <c r="AI33" s="8" t="s">
        <v>543</v>
      </c>
      <c r="AJ33" s="8" t="s">
        <v>543</v>
      </c>
      <c r="AK33" s="8" t="s">
        <v>543</v>
      </c>
      <c r="AL33" s="8" t="s">
        <v>543</v>
      </c>
      <c r="AM33" s="8" t="s">
        <v>543</v>
      </c>
      <c r="AN33" s="8" t="s">
        <v>543</v>
      </c>
      <c r="AO33" s="8" t="s">
        <v>543</v>
      </c>
      <c r="AP33" s="8" t="s">
        <v>543</v>
      </c>
      <c r="AQ33" s="8" t="s">
        <v>543</v>
      </c>
      <c r="AR33" s="8" t="s">
        <v>543</v>
      </c>
      <c r="AS33" s="8" t="s">
        <v>543</v>
      </c>
      <c r="AT33" s="8" t="s">
        <v>543</v>
      </c>
      <c r="AU33" s="8" t="s">
        <v>543</v>
      </c>
      <c r="AV33" s="8" t="s">
        <v>543</v>
      </c>
    </row>
    <row r="34" spans="1:48">
      <c r="A34" s="1822"/>
      <c r="B34" s="1822"/>
      <c r="C34" s="1014"/>
      <c r="F34" s="8">
        <v>28</v>
      </c>
      <c r="G34" s="8" t="s">
        <v>543</v>
      </c>
      <c r="V34" s="8">
        <v>0</v>
      </c>
      <c r="W34" s="8">
        <v>0</v>
      </c>
      <c r="X34" s="8">
        <v>0</v>
      </c>
      <c r="Y34" s="8">
        <v>0</v>
      </c>
      <c r="Z34" s="8">
        <v>0</v>
      </c>
      <c r="AA34" s="8">
        <v>0</v>
      </c>
      <c r="AB34" s="8">
        <v>0</v>
      </c>
      <c r="AC34" s="8">
        <v>0</v>
      </c>
      <c r="AD34" s="8">
        <v>0</v>
      </c>
      <c r="AE34" s="8" t="s">
        <v>543</v>
      </c>
      <c r="AF34" s="8" t="s">
        <v>543</v>
      </c>
      <c r="AG34" s="8" t="s">
        <v>543</v>
      </c>
      <c r="AH34" s="8" t="s">
        <v>543</v>
      </c>
      <c r="AI34" s="8" t="s">
        <v>543</v>
      </c>
      <c r="AJ34" s="8" t="s">
        <v>543</v>
      </c>
      <c r="AK34" s="8" t="s">
        <v>543</v>
      </c>
      <c r="AL34" s="8" t="s">
        <v>543</v>
      </c>
      <c r="AM34" s="8" t="s">
        <v>543</v>
      </c>
      <c r="AN34" s="8" t="s">
        <v>543</v>
      </c>
      <c r="AO34" s="8" t="s">
        <v>543</v>
      </c>
      <c r="AP34" s="8" t="s">
        <v>543</v>
      </c>
      <c r="AQ34" s="8" t="s">
        <v>543</v>
      </c>
      <c r="AR34" s="8" t="s">
        <v>543</v>
      </c>
      <c r="AS34" s="8" t="s">
        <v>543</v>
      </c>
      <c r="AT34" s="8" t="s">
        <v>543</v>
      </c>
      <c r="AU34" s="8" t="s">
        <v>543</v>
      </c>
      <c r="AV34" s="8" t="s">
        <v>543</v>
      </c>
    </row>
    <row r="35" spans="1:48">
      <c r="A35" s="1822"/>
      <c r="B35" s="1822"/>
      <c r="C35" s="1014"/>
      <c r="F35" s="8">
        <v>29</v>
      </c>
      <c r="G35" s="8" t="s">
        <v>543</v>
      </c>
      <c r="V35" s="8">
        <v>0</v>
      </c>
      <c r="W35" s="8">
        <v>0</v>
      </c>
      <c r="X35" s="8">
        <v>0</v>
      </c>
      <c r="Y35" s="8">
        <v>0</v>
      </c>
      <c r="Z35" s="8">
        <v>0</v>
      </c>
      <c r="AA35" s="8">
        <v>0</v>
      </c>
      <c r="AB35" s="8">
        <v>0</v>
      </c>
      <c r="AC35" s="8">
        <v>0</v>
      </c>
      <c r="AD35" s="8">
        <v>0</v>
      </c>
      <c r="AE35" s="8" t="s">
        <v>543</v>
      </c>
      <c r="AF35" s="8" t="s">
        <v>543</v>
      </c>
      <c r="AG35" s="8" t="s">
        <v>543</v>
      </c>
      <c r="AH35" s="8" t="s">
        <v>543</v>
      </c>
      <c r="AI35" s="8" t="s">
        <v>543</v>
      </c>
      <c r="AJ35" s="8" t="s">
        <v>543</v>
      </c>
      <c r="AK35" s="8" t="s">
        <v>543</v>
      </c>
      <c r="AL35" s="8" t="s">
        <v>543</v>
      </c>
      <c r="AM35" s="8" t="s">
        <v>543</v>
      </c>
      <c r="AN35" s="8" t="s">
        <v>543</v>
      </c>
      <c r="AO35" s="8" t="s">
        <v>543</v>
      </c>
      <c r="AP35" s="8" t="s">
        <v>543</v>
      </c>
      <c r="AQ35" s="8" t="s">
        <v>543</v>
      </c>
      <c r="AR35" s="8" t="s">
        <v>543</v>
      </c>
      <c r="AS35" s="8" t="s">
        <v>543</v>
      </c>
      <c r="AT35" s="8" t="s">
        <v>543</v>
      </c>
      <c r="AU35" s="8" t="s">
        <v>543</v>
      </c>
      <c r="AV35" s="8" t="s">
        <v>543</v>
      </c>
    </row>
    <row r="36" spans="1:48">
      <c r="A36" s="1822"/>
      <c r="B36" s="1822"/>
      <c r="F36" s="8">
        <v>30</v>
      </c>
      <c r="G36" s="8" t="s">
        <v>543</v>
      </c>
      <c r="V36" s="8">
        <v>0</v>
      </c>
      <c r="W36" s="8">
        <v>0</v>
      </c>
      <c r="X36" s="8">
        <v>0</v>
      </c>
      <c r="Y36" s="8">
        <v>0</v>
      </c>
      <c r="Z36" s="8">
        <v>0</v>
      </c>
      <c r="AA36" s="8">
        <v>0</v>
      </c>
      <c r="AB36" s="8">
        <v>0</v>
      </c>
      <c r="AC36" s="8">
        <v>0</v>
      </c>
      <c r="AD36" s="8">
        <v>0</v>
      </c>
      <c r="AE36" s="8" t="s">
        <v>543</v>
      </c>
      <c r="AF36" s="8" t="s">
        <v>543</v>
      </c>
      <c r="AG36" s="8" t="s">
        <v>543</v>
      </c>
      <c r="AH36" s="8" t="s">
        <v>543</v>
      </c>
      <c r="AI36" s="8" t="s">
        <v>543</v>
      </c>
      <c r="AJ36" s="8" t="s">
        <v>543</v>
      </c>
      <c r="AK36" s="8" t="s">
        <v>543</v>
      </c>
      <c r="AL36" s="8" t="s">
        <v>543</v>
      </c>
      <c r="AM36" s="8" t="s">
        <v>543</v>
      </c>
      <c r="AN36" s="8" t="s">
        <v>543</v>
      </c>
      <c r="AO36" s="8" t="s">
        <v>543</v>
      </c>
      <c r="AP36" s="8" t="s">
        <v>543</v>
      </c>
      <c r="AQ36" s="8" t="s">
        <v>543</v>
      </c>
      <c r="AR36" s="8" t="s">
        <v>543</v>
      </c>
      <c r="AS36" s="8" t="s">
        <v>543</v>
      </c>
      <c r="AT36" s="8" t="s">
        <v>543</v>
      </c>
      <c r="AU36" s="8" t="s">
        <v>543</v>
      </c>
      <c r="AV36" s="8" t="s">
        <v>543</v>
      </c>
    </row>
    <row r="37" spans="1:48">
      <c r="A37" s="1822"/>
      <c r="B37" s="1822"/>
      <c r="F37" s="8">
        <v>31</v>
      </c>
      <c r="G37" s="8" t="s">
        <v>543</v>
      </c>
      <c r="V37" s="8">
        <v>0</v>
      </c>
      <c r="W37" s="8">
        <v>0</v>
      </c>
      <c r="X37" s="8">
        <v>0</v>
      </c>
      <c r="Y37" s="8">
        <v>0</v>
      </c>
      <c r="Z37" s="8">
        <v>0</v>
      </c>
      <c r="AA37" s="8">
        <v>0</v>
      </c>
      <c r="AB37" s="8">
        <v>0</v>
      </c>
      <c r="AC37" s="8">
        <v>0</v>
      </c>
      <c r="AD37" s="8">
        <v>0</v>
      </c>
      <c r="AE37" s="8" t="s">
        <v>543</v>
      </c>
      <c r="AF37" s="8" t="s">
        <v>543</v>
      </c>
      <c r="AG37" s="8" t="s">
        <v>543</v>
      </c>
      <c r="AH37" s="8" t="s">
        <v>543</v>
      </c>
      <c r="AI37" s="8" t="s">
        <v>543</v>
      </c>
      <c r="AJ37" s="8" t="s">
        <v>543</v>
      </c>
      <c r="AK37" s="8" t="s">
        <v>543</v>
      </c>
      <c r="AL37" s="8" t="s">
        <v>543</v>
      </c>
      <c r="AM37" s="8" t="s">
        <v>543</v>
      </c>
      <c r="AN37" s="8" t="s">
        <v>543</v>
      </c>
      <c r="AO37" s="8" t="s">
        <v>543</v>
      </c>
      <c r="AP37" s="8" t="s">
        <v>543</v>
      </c>
      <c r="AQ37" s="8" t="s">
        <v>543</v>
      </c>
      <c r="AR37" s="8" t="s">
        <v>543</v>
      </c>
      <c r="AS37" s="8" t="s">
        <v>543</v>
      </c>
      <c r="AT37" s="8" t="s">
        <v>543</v>
      </c>
      <c r="AU37" s="8" t="s">
        <v>543</v>
      </c>
      <c r="AV37" s="8" t="s">
        <v>543</v>
      </c>
    </row>
    <row r="38" spans="1:48">
      <c r="A38" s="1822"/>
      <c r="B38" s="1822"/>
      <c r="F38" s="8">
        <v>32</v>
      </c>
      <c r="G38" s="8" t="s">
        <v>543</v>
      </c>
      <c r="V38" s="8">
        <v>0</v>
      </c>
      <c r="W38" s="8">
        <v>0</v>
      </c>
      <c r="X38" s="8">
        <v>0</v>
      </c>
      <c r="Y38" s="8">
        <v>0</v>
      </c>
      <c r="Z38" s="8">
        <v>0</v>
      </c>
      <c r="AA38" s="8">
        <v>0</v>
      </c>
      <c r="AB38" s="8">
        <v>0</v>
      </c>
      <c r="AC38" s="8">
        <v>0</v>
      </c>
      <c r="AD38" s="8">
        <v>0</v>
      </c>
      <c r="AE38" s="8" t="s">
        <v>543</v>
      </c>
      <c r="AF38" s="8" t="s">
        <v>543</v>
      </c>
      <c r="AG38" s="8" t="s">
        <v>543</v>
      </c>
      <c r="AH38" s="8" t="s">
        <v>543</v>
      </c>
      <c r="AI38" s="8" t="s">
        <v>543</v>
      </c>
      <c r="AJ38" s="8" t="s">
        <v>543</v>
      </c>
      <c r="AK38" s="8" t="s">
        <v>543</v>
      </c>
      <c r="AL38" s="8" t="s">
        <v>543</v>
      </c>
      <c r="AM38" s="8" t="s">
        <v>543</v>
      </c>
      <c r="AN38" s="8" t="s">
        <v>543</v>
      </c>
      <c r="AO38" s="8" t="s">
        <v>543</v>
      </c>
      <c r="AP38" s="8" t="s">
        <v>543</v>
      </c>
      <c r="AQ38" s="8" t="s">
        <v>543</v>
      </c>
      <c r="AR38" s="8" t="s">
        <v>543</v>
      </c>
      <c r="AS38" s="8" t="s">
        <v>543</v>
      </c>
      <c r="AT38" s="8" t="s">
        <v>543</v>
      </c>
      <c r="AU38" s="8" t="s">
        <v>543</v>
      </c>
      <c r="AV38" s="8" t="s">
        <v>543</v>
      </c>
    </row>
    <row r="39" spans="1:48">
      <c r="A39" s="1822"/>
      <c r="B39" s="1822"/>
      <c r="F39" s="8">
        <v>33</v>
      </c>
      <c r="G39" s="8" t="s">
        <v>543</v>
      </c>
      <c r="V39" s="8">
        <v>0</v>
      </c>
      <c r="W39" s="8">
        <v>0</v>
      </c>
      <c r="X39" s="8">
        <v>0</v>
      </c>
      <c r="Y39" s="8">
        <v>0</v>
      </c>
      <c r="Z39" s="8">
        <v>0</v>
      </c>
      <c r="AA39" s="8">
        <v>0</v>
      </c>
      <c r="AB39" s="8">
        <v>0</v>
      </c>
      <c r="AC39" s="8">
        <v>0</v>
      </c>
      <c r="AD39" s="8">
        <v>0</v>
      </c>
      <c r="AE39" s="8" t="s">
        <v>543</v>
      </c>
      <c r="AF39" s="8" t="s">
        <v>543</v>
      </c>
      <c r="AG39" s="8" t="s">
        <v>543</v>
      </c>
      <c r="AH39" s="8" t="s">
        <v>543</v>
      </c>
      <c r="AI39" s="8" t="s">
        <v>543</v>
      </c>
      <c r="AJ39" s="8" t="s">
        <v>543</v>
      </c>
      <c r="AK39" s="8" t="s">
        <v>543</v>
      </c>
      <c r="AL39" s="8" t="s">
        <v>543</v>
      </c>
      <c r="AM39" s="8" t="s">
        <v>543</v>
      </c>
      <c r="AN39" s="8" t="s">
        <v>543</v>
      </c>
      <c r="AO39" s="8" t="s">
        <v>543</v>
      </c>
      <c r="AP39" s="8" t="s">
        <v>543</v>
      </c>
      <c r="AQ39" s="8" t="s">
        <v>543</v>
      </c>
      <c r="AR39" s="8" t="s">
        <v>543</v>
      </c>
      <c r="AS39" s="8" t="s">
        <v>543</v>
      </c>
      <c r="AT39" s="8" t="s">
        <v>543</v>
      </c>
      <c r="AU39" s="8" t="s">
        <v>543</v>
      </c>
      <c r="AV39" s="8" t="s">
        <v>543</v>
      </c>
    </row>
    <row r="40" spans="1:48">
      <c r="A40" s="1822"/>
      <c r="B40" s="1822"/>
      <c r="F40" s="8">
        <v>34</v>
      </c>
      <c r="G40" s="8" t="s">
        <v>543</v>
      </c>
      <c r="V40" s="8">
        <v>0</v>
      </c>
      <c r="W40" s="8">
        <v>0</v>
      </c>
      <c r="X40" s="8">
        <v>0</v>
      </c>
      <c r="Y40" s="8">
        <v>0</v>
      </c>
      <c r="Z40" s="8">
        <v>0</v>
      </c>
      <c r="AA40" s="8">
        <v>0</v>
      </c>
      <c r="AB40" s="8">
        <v>0</v>
      </c>
      <c r="AC40" s="8">
        <v>0</v>
      </c>
      <c r="AD40" s="8">
        <v>0</v>
      </c>
      <c r="AE40" s="8" t="s">
        <v>543</v>
      </c>
      <c r="AF40" s="8" t="s">
        <v>543</v>
      </c>
      <c r="AG40" s="8" t="s">
        <v>543</v>
      </c>
      <c r="AH40" s="8" t="s">
        <v>543</v>
      </c>
      <c r="AI40" s="8" t="s">
        <v>543</v>
      </c>
      <c r="AJ40" s="8" t="s">
        <v>543</v>
      </c>
      <c r="AK40" s="8" t="s">
        <v>543</v>
      </c>
      <c r="AL40" s="8" t="s">
        <v>543</v>
      </c>
      <c r="AM40" s="8" t="s">
        <v>543</v>
      </c>
      <c r="AN40" s="8" t="s">
        <v>543</v>
      </c>
      <c r="AO40" s="8" t="s">
        <v>543</v>
      </c>
      <c r="AP40" s="8" t="s">
        <v>543</v>
      </c>
      <c r="AQ40" s="8" t="s">
        <v>543</v>
      </c>
      <c r="AR40" s="8" t="s">
        <v>543</v>
      </c>
      <c r="AS40" s="8" t="s">
        <v>543</v>
      </c>
      <c r="AT40" s="8" t="s">
        <v>543</v>
      </c>
      <c r="AU40" s="8" t="s">
        <v>543</v>
      </c>
      <c r="AV40" s="8" t="s">
        <v>543</v>
      </c>
    </row>
    <row r="41" spans="1:48">
      <c r="A41" s="1822"/>
      <c r="B41" s="1822"/>
      <c r="F41" s="8">
        <v>35</v>
      </c>
      <c r="G41" s="8" t="s">
        <v>543</v>
      </c>
      <c r="V41" s="8">
        <v>0</v>
      </c>
      <c r="W41" s="8">
        <v>0</v>
      </c>
      <c r="X41" s="8">
        <v>0</v>
      </c>
      <c r="Y41" s="8">
        <v>0</v>
      </c>
      <c r="Z41" s="8">
        <v>0</v>
      </c>
      <c r="AA41" s="8">
        <v>0</v>
      </c>
      <c r="AB41" s="8">
        <v>0</v>
      </c>
      <c r="AC41" s="8">
        <v>0</v>
      </c>
      <c r="AD41" s="8">
        <v>0</v>
      </c>
      <c r="AE41" s="8" t="s">
        <v>543</v>
      </c>
      <c r="AF41" s="8" t="s">
        <v>543</v>
      </c>
      <c r="AG41" s="8" t="s">
        <v>543</v>
      </c>
      <c r="AH41" s="8" t="s">
        <v>543</v>
      </c>
      <c r="AI41" s="8" t="s">
        <v>543</v>
      </c>
      <c r="AJ41" s="8" t="s">
        <v>543</v>
      </c>
      <c r="AK41" s="8" t="s">
        <v>543</v>
      </c>
      <c r="AL41" s="8" t="s">
        <v>543</v>
      </c>
      <c r="AM41" s="8" t="s">
        <v>543</v>
      </c>
      <c r="AN41" s="8" t="s">
        <v>543</v>
      </c>
      <c r="AO41" s="8" t="s">
        <v>543</v>
      </c>
      <c r="AP41" s="8" t="s">
        <v>543</v>
      </c>
      <c r="AQ41" s="8" t="s">
        <v>543</v>
      </c>
      <c r="AR41" s="8" t="s">
        <v>543</v>
      </c>
      <c r="AS41" s="8" t="s">
        <v>543</v>
      </c>
      <c r="AT41" s="8" t="s">
        <v>543</v>
      </c>
      <c r="AU41" s="8" t="s">
        <v>543</v>
      </c>
      <c r="AV41" s="8" t="s">
        <v>543</v>
      </c>
    </row>
    <row r="42" spans="1:48">
      <c r="A42" s="1822"/>
      <c r="B42" s="1822"/>
      <c r="F42" s="8">
        <v>36</v>
      </c>
      <c r="G42" s="8" t="s">
        <v>543</v>
      </c>
      <c r="V42" s="8">
        <v>0</v>
      </c>
      <c r="W42" s="8">
        <v>0</v>
      </c>
      <c r="X42" s="8">
        <v>0</v>
      </c>
      <c r="Y42" s="8">
        <v>0</v>
      </c>
      <c r="Z42" s="8">
        <v>0</v>
      </c>
      <c r="AA42" s="8">
        <v>0</v>
      </c>
      <c r="AB42" s="8">
        <v>0</v>
      </c>
      <c r="AC42" s="8">
        <v>0</v>
      </c>
      <c r="AD42" s="8">
        <v>0</v>
      </c>
      <c r="AE42" s="8" t="s">
        <v>543</v>
      </c>
      <c r="AF42" s="8" t="s">
        <v>543</v>
      </c>
      <c r="AG42" s="8" t="s">
        <v>543</v>
      </c>
      <c r="AH42" s="8" t="s">
        <v>543</v>
      </c>
      <c r="AI42" s="8" t="s">
        <v>543</v>
      </c>
      <c r="AJ42" s="8" t="s">
        <v>543</v>
      </c>
      <c r="AK42" s="8" t="s">
        <v>543</v>
      </c>
      <c r="AL42" s="8" t="s">
        <v>543</v>
      </c>
      <c r="AM42" s="8" t="s">
        <v>543</v>
      </c>
      <c r="AN42" s="8" t="s">
        <v>543</v>
      </c>
      <c r="AO42" s="8" t="s">
        <v>543</v>
      </c>
      <c r="AP42" s="8" t="s">
        <v>543</v>
      </c>
      <c r="AQ42" s="8" t="s">
        <v>543</v>
      </c>
      <c r="AR42" s="8" t="s">
        <v>543</v>
      </c>
      <c r="AS42" s="8" t="s">
        <v>543</v>
      </c>
      <c r="AT42" s="8" t="s">
        <v>543</v>
      </c>
      <c r="AU42" s="8" t="s">
        <v>543</v>
      </c>
      <c r="AV42" s="8" t="s">
        <v>543</v>
      </c>
    </row>
    <row r="43" spans="1:48">
      <c r="A43" s="1822"/>
      <c r="B43" s="1822"/>
      <c r="F43" s="8">
        <v>37</v>
      </c>
      <c r="G43" s="8" t="s">
        <v>543</v>
      </c>
      <c r="V43" s="8">
        <v>0</v>
      </c>
      <c r="W43" s="8">
        <v>0</v>
      </c>
      <c r="X43" s="8">
        <v>0</v>
      </c>
      <c r="Y43" s="8">
        <v>0</v>
      </c>
      <c r="Z43" s="8">
        <v>0</v>
      </c>
      <c r="AA43" s="8">
        <v>0</v>
      </c>
      <c r="AB43" s="8">
        <v>0</v>
      </c>
      <c r="AC43" s="8">
        <v>0</v>
      </c>
      <c r="AD43" s="8">
        <v>0</v>
      </c>
      <c r="AE43" s="8" t="s">
        <v>543</v>
      </c>
      <c r="AF43" s="8" t="s">
        <v>543</v>
      </c>
      <c r="AG43" s="8" t="s">
        <v>543</v>
      </c>
      <c r="AH43" s="8" t="s">
        <v>543</v>
      </c>
      <c r="AI43" s="8" t="s">
        <v>543</v>
      </c>
      <c r="AJ43" s="8" t="s">
        <v>543</v>
      </c>
      <c r="AK43" s="8" t="s">
        <v>543</v>
      </c>
      <c r="AL43" s="8" t="s">
        <v>543</v>
      </c>
      <c r="AM43" s="8" t="s">
        <v>543</v>
      </c>
      <c r="AN43" s="8" t="s">
        <v>543</v>
      </c>
      <c r="AO43" s="8" t="s">
        <v>543</v>
      </c>
      <c r="AP43" s="8" t="s">
        <v>543</v>
      </c>
      <c r="AQ43" s="8" t="s">
        <v>543</v>
      </c>
      <c r="AR43" s="8" t="s">
        <v>543</v>
      </c>
      <c r="AS43" s="8" t="s">
        <v>543</v>
      </c>
      <c r="AT43" s="8" t="s">
        <v>543</v>
      </c>
      <c r="AU43" s="8" t="s">
        <v>543</v>
      </c>
      <c r="AV43" s="8" t="s">
        <v>543</v>
      </c>
    </row>
    <row r="44" spans="1:48">
      <c r="A44" s="1822"/>
      <c r="B44" s="1822"/>
      <c r="F44" s="8">
        <v>38</v>
      </c>
      <c r="G44" s="8" t="s">
        <v>543</v>
      </c>
      <c r="V44" s="8">
        <v>0</v>
      </c>
      <c r="W44" s="8">
        <v>0</v>
      </c>
      <c r="X44" s="8">
        <v>0</v>
      </c>
      <c r="Y44" s="8">
        <v>0</v>
      </c>
      <c r="Z44" s="8">
        <v>0</v>
      </c>
      <c r="AA44" s="8">
        <v>0</v>
      </c>
      <c r="AB44" s="8">
        <v>0</v>
      </c>
      <c r="AC44" s="8">
        <v>0</v>
      </c>
      <c r="AD44" s="8">
        <v>0</v>
      </c>
      <c r="AE44" s="8" t="s">
        <v>543</v>
      </c>
      <c r="AF44" s="8" t="s">
        <v>543</v>
      </c>
      <c r="AG44" s="8" t="s">
        <v>543</v>
      </c>
      <c r="AH44" s="8" t="s">
        <v>543</v>
      </c>
      <c r="AI44" s="8" t="s">
        <v>543</v>
      </c>
      <c r="AJ44" s="8" t="s">
        <v>543</v>
      </c>
      <c r="AK44" s="8" t="s">
        <v>543</v>
      </c>
      <c r="AL44" s="8" t="s">
        <v>543</v>
      </c>
      <c r="AM44" s="8" t="s">
        <v>543</v>
      </c>
      <c r="AN44" s="8" t="s">
        <v>543</v>
      </c>
      <c r="AO44" s="8" t="s">
        <v>543</v>
      </c>
      <c r="AP44" s="8" t="s">
        <v>543</v>
      </c>
      <c r="AQ44" s="8" t="s">
        <v>543</v>
      </c>
      <c r="AR44" s="8" t="s">
        <v>543</v>
      </c>
      <c r="AS44" s="8" t="s">
        <v>543</v>
      </c>
      <c r="AT44" s="8" t="s">
        <v>543</v>
      </c>
      <c r="AU44" s="8" t="s">
        <v>543</v>
      </c>
      <c r="AV44" s="8" t="s">
        <v>543</v>
      </c>
    </row>
    <row r="45" spans="1:48">
      <c r="A45" s="1822"/>
      <c r="B45" s="1822"/>
      <c r="F45" s="8">
        <v>39</v>
      </c>
      <c r="G45" s="8" t="s">
        <v>543</v>
      </c>
      <c r="V45" s="8">
        <v>0</v>
      </c>
      <c r="W45" s="8">
        <v>0</v>
      </c>
      <c r="X45" s="8">
        <v>0</v>
      </c>
      <c r="Y45" s="8">
        <v>0</v>
      </c>
      <c r="Z45" s="8">
        <v>0</v>
      </c>
      <c r="AA45" s="8">
        <v>0</v>
      </c>
      <c r="AB45" s="8">
        <v>0</v>
      </c>
      <c r="AC45" s="8">
        <v>0</v>
      </c>
      <c r="AD45" s="8">
        <v>0</v>
      </c>
      <c r="AE45" s="8" t="s">
        <v>543</v>
      </c>
      <c r="AF45" s="8" t="s">
        <v>543</v>
      </c>
      <c r="AG45" s="8" t="s">
        <v>543</v>
      </c>
      <c r="AH45" s="8" t="s">
        <v>543</v>
      </c>
      <c r="AI45" s="8" t="s">
        <v>543</v>
      </c>
      <c r="AJ45" s="8" t="s">
        <v>543</v>
      </c>
      <c r="AK45" s="8" t="s">
        <v>543</v>
      </c>
      <c r="AL45" s="8" t="s">
        <v>543</v>
      </c>
      <c r="AM45" s="8" t="s">
        <v>543</v>
      </c>
      <c r="AN45" s="8" t="s">
        <v>543</v>
      </c>
      <c r="AO45" s="8" t="s">
        <v>543</v>
      </c>
      <c r="AP45" s="8" t="s">
        <v>543</v>
      </c>
      <c r="AQ45" s="8" t="s">
        <v>543</v>
      </c>
      <c r="AR45" s="8" t="s">
        <v>543</v>
      </c>
      <c r="AS45" s="8" t="s">
        <v>543</v>
      </c>
      <c r="AT45" s="8" t="s">
        <v>543</v>
      </c>
      <c r="AU45" s="8" t="s">
        <v>543</v>
      </c>
      <c r="AV45" s="8" t="s">
        <v>543</v>
      </c>
    </row>
    <row r="46" spans="1:48">
      <c r="A46" s="1822"/>
      <c r="B46" s="1822"/>
      <c r="F46" s="8">
        <v>40</v>
      </c>
      <c r="G46" s="8" t="s">
        <v>543</v>
      </c>
      <c r="V46" s="8">
        <v>0</v>
      </c>
      <c r="W46" s="8">
        <v>0</v>
      </c>
      <c r="X46" s="8">
        <v>0</v>
      </c>
      <c r="Y46" s="8">
        <v>0</v>
      </c>
      <c r="Z46" s="8">
        <v>0</v>
      </c>
      <c r="AA46" s="8">
        <v>0</v>
      </c>
      <c r="AB46" s="8">
        <v>0</v>
      </c>
      <c r="AC46" s="8">
        <v>0</v>
      </c>
      <c r="AD46" s="8">
        <v>0</v>
      </c>
      <c r="AE46" s="8" t="s">
        <v>543</v>
      </c>
      <c r="AF46" s="8" t="s">
        <v>543</v>
      </c>
      <c r="AG46" s="8" t="s">
        <v>543</v>
      </c>
      <c r="AH46" s="8" t="s">
        <v>543</v>
      </c>
      <c r="AI46" s="8" t="s">
        <v>543</v>
      </c>
      <c r="AJ46" s="8" t="s">
        <v>543</v>
      </c>
      <c r="AK46" s="8" t="s">
        <v>543</v>
      </c>
      <c r="AL46" s="8" t="s">
        <v>543</v>
      </c>
      <c r="AM46" s="8" t="s">
        <v>543</v>
      </c>
      <c r="AN46" s="8" t="s">
        <v>543</v>
      </c>
      <c r="AO46" s="8" t="s">
        <v>543</v>
      </c>
      <c r="AP46" s="8" t="s">
        <v>543</v>
      </c>
      <c r="AQ46" s="8" t="s">
        <v>543</v>
      </c>
      <c r="AR46" s="8" t="s">
        <v>543</v>
      </c>
      <c r="AS46" s="8" t="s">
        <v>543</v>
      </c>
      <c r="AT46" s="8" t="s">
        <v>543</v>
      </c>
      <c r="AU46" s="8" t="s">
        <v>543</v>
      </c>
      <c r="AV46" s="8" t="s">
        <v>543</v>
      </c>
    </row>
    <row r="47" spans="1:48">
      <c r="F47" s="8">
        <v>41</v>
      </c>
      <c r="G47" s="8" t="s">
        <v>543</v>
      </c>
      <c r="V47" s="8">
        <v>0</v>
      </c>
      <c r="W47" s="8">
        <v>0</v>
      </c>
      <c r="X47" s="8">
        <v>0</v>
      </c>
      <c r="Y47" s="8">
        <v>0</v>
      </c>
      <c r="Z47" s="8">
        <v>0</v>
      </c>
      <c r="AA47" s="8">
        <v>0</v>
      </c>
      <c r="AB47" s="8">
        <v>0</v>
      </c>
      <c r="AC47" s="8">
        <v>0</v>
      </c>
      <c r="AD47" s="8">
        <v>0</v>
      </c>
      <c r="AE47" s="8" t="s">
        <v>543</v>
      </c>
      <c r="AF47" s="8" t="s">
        <v>543</v>
      </c>
      <c r="AG47" s="8" t="s">
        <v>543</v>
      </c>
      <c r="AH47" s="8" t="s">
        <v>543</v>
      </c>
      <c r="AI47" s="8" t="s">
        <v>543</v>
      </c>
      <c r="AJ47" s="8" t="s">
        <v>543</v>
      </c>
      <c r="AK47" s="8" t="s">
        <v>543</v>
      </c>
      <c r="AL47" s="8" t="s">
        <v>543</v>
      </c>
      <c r="AM47" s="8" t="s">
        <v>543</v>
      </c>
      <c r="AN47" s="8" t="s">
        <v>543</v>
      </c>
      <c r="AO47" s="8" t="s">
        <v>543</v>
      </c>
      <c r="AP47" s="8" t="s">
        <v>543</v>
      </c>
      <c r="AQ47" s="8" t="s">
        <v>543</v>
      </c>
      <c r="AR47" s="8" t="s">
        <v>543</v>
      </c>
      <c r="AS47" s="8" t="s">
        <v>543</v>
      </c>
      <c r="AT47" s="8" t="s">
        <v>543</v>
      </c>
      <c r="AU47" s="8" t="s">
        <v>543</v>
      </c>
      <c r="AV47" s="8" t="s">
        <v>543</v>
      </c>
    </row>
    <row r="49" spans="1:48" s="2" customFormat="1" ht="15.75">
      <c r="A49" s="1823"/>
      <c r="B49" s="1823"/>
      <c r="F49" s="2" t="s">
        <v>2995</v>
      </c>
      <c r="V49" s="24">
        <v>0</v>
      </c>
      <c r="W49" s="24">
        <v>0</v>
      </c>
      <c r="X49" s="24">
        <v>0</v>
      </c>
      <c r="Y49" s="24">
        <v>0</v>
      </c>
      <c r="Z49" s="24">
        <v>0</v>
      </c>
      <c r="AA49" s="24">
        <v>0</v>
      </c>
      <c r="AB49" s="24">
        <v>0</v>
      </c>
      <c r="AC49" s="24">
        <v>0</v>
      </c>
      <c r="AD49" s="24">
        <v>76533695.099999994</v>
      </c>
      <c r="AE49" s="24">
        <v>38968066.986931622</v>
      </c>
      <c r="AF49" s="24">
        <v>52220658.878218442</v>
      </c>
      <c r="AG49" s="24">
        <v>65524619.860991254</v>
      </c>
      <c r="AH49" s="24">
        <v>66451886.271581158</v>
      </c>
      <c r="AI49" s="24">
        <v>59646719.750613563</v>
      </c>
      <c r="AJ49" s="24">
        <v>54915360.292394809</v>
      </c>
      <c r="AK49" s="24">
        <v>56467329.908845074</v>
      </c>
      <c r="AL49" s="24">
        <v>57858047.408728547</v>
      </c>
      <c r="AM49" s="24">
        <v>58917307.30513455</v>
      </c>
      <c r="AN49" s="24">
        <v>60234397.662097163</v>
      </c>
      <c r="AO49" s="24">
        <v>61709807.541812427</v>
      </c>
      <c r="AP49" s="24">
        <v>63228322.036678903</v>
      </c>
      <c r="AQ49" s="24">
        <v>64791388.088608086</v>
      </c>
      <c r="AR49" s="24">
        <v>64297887.764040865</v>
      </c>
      <c r="AS49" s="24">
        <v>65220508.775802337</v>
      </c>
      <c r="AT49" s="24">
        <v>66882067.212633133</v>
      </c>
      <c r="AU49" s="24">
        <v>68594720.689839393</v>
      </c>
      <c r="AV49" s="24">
        <v>70360228.853639141</v>
      </c>
    </row>
    <row r="50" spans="1:48">
      <c r="V50" s="8"/>
      <c r="W50" s="8"/>
      <c r="X50" s="8"/>
      <c r="Y50" s="8"/>
      <c r="Z50" s="8"/>
      <c r="AA50" s="8"/>
      <c r="AB50" s="8"/>
      <c r="AC50" s="8"/>
      <c r="AD50" s="8"/>
      <c r="AE50" s="8"/>
      <c r="AF50" s="8"/>
      <c r="AG50" s="8"/>
      <c r="AH50" s="8"/>
      <c r="AI50" s="8"/>
      <c r="AJ50" s="8"/>
      <c r="AK50" s="8"/>
      <c r="AL50" s="8"/>
      <c r="AM50" s="8"/>
      <c r="AN50" s="8"/>
      <c r="AO50" s="8"/>
      <c r="AP50" s="8"/>
      <c r="AQ50" s="8"/>
      <c r="AR50" s="8"/>
      <c r="AS50" s="8"/>
      <c r="AT50" s="8"/>
      <c r="AU50" s="8"/>
      <c r="AV50" s="8"/>
    </row>
    <row r="53" spans="1:48" ht="15.75">
      <c r="F53" s="29" t="s">
        <v>1562</v>
      </c>
      <c r="V53" s="8">
        <v>0</v>
      </c>
      <c r="W53" s="8">
        <v>0</v>
      </c>
      <c r="X53" s="8">
        <v>0</v>
      </c>
      <c r="Y53" s="8">
        <v>0</v>
      </c>
      <c r="Z53" s="8">
        <v>0</v>
      </c>
      <c r="AA53" s="8">
        <v>0</v>
      </c>
      <c r="AB53" s="8">
        <v>0</v>
      </c>
      <c r="AC53" s="8">
        <v>0</v>
      </c>
      <c r="AD53" s="8">
        <v>0</v>
      </c>
      <c r="AE53" s="8">
        <v>38968066.986931622</v>
      </c>
      <c r="AF53" s="8">
        <v>52220658.87821845</v>
      </c>
      <c r="AG53" s="8">
        <v>65524619.860991254</v>
      </c>
      <c r="AH53" s="8">
        <v>66451886.271581158</v>
      </c>
      <c r="AI53" s="8">
        <v>59646719.750613563</v>
      </c>
      <c r="AJ53" s="8">
        <v>54915360.292394809</v>
      </c>
      <c r="AK53" s="8">
        <v>56467329.908845074</v>
      </c>
      <c r="AL53" s="8">
        <v>57858047.408728547</v>
      </c>
      <c r="AM53" s="8">
        <v>58917307.30513455</v>
      </c>
      <c r="AN53" s="8">
        <v>60234397.662097156</v>
      </c>
      <c r="AO53" s="8">
        <v>61709807.541812435</v>
      </c>
      <c r="AP53" s="8">
        <v>63228322.036678903</v>
      </c>
      <c r="AQ53" s="8">
        <v>64791388.088608086</v>
      </c>
      <c r="AR53" s="8">
        <v>64297887.764040872</v>
      </c>
      <c r="AS53" s="8">
        <v>65220508.775802329</v>
      </c>
      <c r="AT53" s="8">
        <v>66882067.212633133</v>
      </c>
      <c r="AU53" s="8">
        <v>68594720.689839408</v>
      </c>
      <c r="AV53" s="8">
        <v>70360228.853639141</v>
      </c>
    </row>
    <row r="54" spans="1:48" ht="15.75">
      <c r="C54" s="1014"/>
      <c r="F54" s="29" t="s">
        <v>1563</v>
      </c>
      <c r="V54" s="8">
        <v>0</v>
      </c>
      <c r="W54" s="8">
        <v>0</v>
      </c>
      <c r="X54" s="8">
        <v>0</v>
      </c>
      <c r="Y54" s="8">
        <v>0</v>
      </c>
      <c r="Z54" s="8">
        <v>0</v>
      </c>
      <c r="AA54" s="8">
        <v>0</v>
      </c>
      <c r="AB54" s="8">
        <v>0</v>
      </c>
      <c r="AC54" s="8">
        <v>0</v>
      </c>
      <c r="AD54" s="8">
        <v>0</v>
      </c>
      <c r="AE54" s="8">
        <v>0</v>
      </c>
      <c r="AF54" s="8">
        <v>0</v>
      </c>
      <c r="AG54" s="8">
        <v>0</v>
      </c>
      <c r="AH54" s="8">
        <v>0</v>
      </c>
      <c r="AI54" s="8">
        <v>0</v>
      </c>
      <c r="AJ54" s="8">
        <v>0</v>
      </c>
      <c r="AK54" s="8">
        <v>0</v>
      </c>
      <c r="AL54" s="8">
        <v>0</v>
      </c>
      <c r="AM54" s="8">
        <v>0</v>
      </c>
      <c r="AN54" s="8">
        <v>0</v>
      </c>
      <c r="AO54" s="8">
        <v>0</v>
      </c>
      <c r="AP54" s="8">
        <v>0</v>
      </c>
      <c r="AQ54" s="8">
        <v>0</v>
      </c>
      <c r="AR54" s="8">
        <v>0</v>
      </c>
      <c r="AS54" s="8">
        <v>0</v>
      </c>
      <c r="AT54" s="8">
        <v>0</v>
      </c>
      <c r="AU54" s="8">
        <v>0</v>
      </c>
      <c r="AV54" s="8">
        <v>0</v>
      </c>
    </row>
    <row r="55" spans="1:48" ht="15.75">
      <c r="F55" s="29" t="s">
        <v>1564</v>
      </c>
      <c r="V55" s="8">
        <v>0</v>
      </c>
      <c r="W55" s="8">
        <v>0</v>
      </c>
      <c r="X55" s="8">
        <v>0</v>
      </c>
      <c r="Y55" s="8">
        <v>0</v>
      </c>
      <c r="Z55" s="8">
        <v>0</v>
      </c>
      <c r="AA55" s="8">
        <v>0</v>
      </c>
      <c r="AB55" s="8">
        <v>0</v>
      </c>
      <c r="AC55" s="8">
        <v>0</v>
      </c>
      <c r="AD55" s="8">
        <v>0</v>
      </c>
      <c r="AE55" s="8">
        <v>0</v>
      </c>
      <c r="AF55" s="8">
        <v>0</v>
      </c>
      <c r="AG55" s="8">
        <v>0</v>
      </c>
      <c r="AH55" s="8">
        <v>0</v>
      </c>
      <c r="AI55" s="8">
        <v>0</v>
      </c>
      <c r="AJ55" s="8">
        <v>0</v>
      </c>
      <c r="AK55" s="8">
        <v>0</v>
      </c>
      <c r="AL55" s="8">
        <v>0</v>
      </c>
      <c r="AM55" s="8">
        <v>0</v>
      </c>
      <c r="AN55" s="8">
        <v>0</v>
      </c>
      <c r="AO55" s="8">
        <v>0</v>
      </c>
      <c r="AP55" s="8">
        <v>0</v>
      </c>
      <c r="AQ55" s="8">
        <v>0</v>
      </c>
      <c r="AR55" s="8">
        <v>0</v>
      </c>
      <c r="AS55" s="8">
        <v>0</v>
      </c>
      <c r="AT55" s="8">
        <v>0</v>
      </c>
      <c r="AU55" s="8">
        <v>0</v>
      </c>
      <c r="AV55" s="8">
        <v>0</v>
      </c>
    </row>
    <row r="56" spans="1:48" ht="15.75">
      <c r="F56" s="29" t="s">
        <v>1565</v>
      </c>
      <c r="V56" s="8">
        <v>0</v>
      </c>
      <c r="W56" s="8">
        <v>0</v>
      </c>
      <c r="X56" s="8">
        <v>0</v>
      </c>
      <c r="Y56" s="8">
        <v>0</v>
      </c>
      <c r="Z56" s="8">
        <v>0</v>
      </c>
      <c r="AA56" s="8">
        <v>0</v>
      </c>
      <c r="AB56" s="8">
        <v>0</v>
      </c>
      <c r="AC56" s="8">
        <v>0</v>
      </c>
      <c r="AD56" s="8">
        <v>0</v>
      </c>
      <c r="AE56" s="8">
        <v>0</v>
      </c>
      <c r="AF56" s="8">
        <v>0</v>
      </c>
      <c r="AG56" s="8">
        <v>0</v>
      </c>
      <c r="AH56" s="8">
        <v>0</v>
      </c>
      <c r="AI56" s="8">
        <v>0</v>
      </c>
      <c r="AJ56" s="8">
        <v>0</v>
      </c>
      <c r="AK56" s="8">
        <v>0</v>
      </c>
      <c r="AL56" s="8">
        <v>0</v>
      </c>
      <c r="AM56" s="8">
        <v>0</v>
      </c>
      <c r="AN56" s="8">
        <v>0</v>
      </c>
      <c r="AO56" s="8">
        <v>0</v>
      </c>
      <c r="AP56" s="8">
        <v>0</v>
      </c>
      <c r="AQ56" s="8">
        <v>0</v>
      </c>
      <c r="AR56" s="8">
        <v>0</v>
      </c>
      <c r="AS56" s="8">
        <v>0</v>
      </c>
      <c r="AT56" s="8">
        <v>0</v>
      </c>
      <c r="AU56" s="8">
        <v>0</v>
      </c>
      <c r="AV56" s="8">
        <v>0</v>
      </c>
    </row>
    <row r="59" spans="1:48" ht="15.75">
      <c r="F59" s="29" t="s">
        <v>2996</v>
      </c>
      <c r="V59" s="8">
        <v>0</v>
      </c>
      <c r="W59" s="8">
        <v>0</v>
      </c>
      <c r="X59" s="8">
        <v>0</v>
      </c>
      <c r="Y59" s="8">
        <v>0</v>
      </c>
      <c r="Z59" s="8">
        <v>0</v>
      </c>
      <c r="AA59" s="8">
        <v>0</v>
      </c>
      <c r="AB59" s="8">
        <v>0</v>
      </c>
      <c r="AC59" s="8">
        <v>0</v>
      </c>
      <c r="AD59" s="8">
        <v>0</v>
      </c>
      <c r="AE59" s="8">
        <v>0</v>
      </c>
      <c r="AF59" s="8">
        <v>0</v>
      </c>
      <c r="AG59" s="8">
        <v>0</v>
      </c>
      <c r="AH59" s="8">
        <v>0</v>
      </c>
      <c r="AI59" s="8">
        <v>0</v>
      </c>
      <c r="AJ59" s="8">
        <v>0</v>
      </c>
      <c r="AK59" s="8">
        <v>0</v>
      </c>
      <c r="AL59" s="8">
        <v>0</v>
      </c>
      <c r="AM59" s="8">
        <v>0</v>
      </c>
      <c r="AN59" s="8">
        <v>0</v>
      </c>
      <c r="AO59" s="8">
        <v>0</v>
      </c>
      <c r="AP59" s="8">
        <v>0</v>
      </c>
      <c r="AQ59" s="8">
        <v>0</v>
      </c>
      <c r="AR59" s="8">
        <v>0</v>
      </c>
      <c r="AS59" s="8">
        <v>0</v>
      </c>
      <c r="AT59" s="8">
        <v>0</v>
      </c>
      <c r="AU59" s="8">
        <v>0</v>
      </c>
      <c r="AV59" s="8">
        <v>0</v>
      </c>
    </row>
    <row r="67" spans="1:2">
      <c r="A67" s="1824"/>
      <c r="B67" s="1825"/>
    </row>
    <row r="137" spans="1:48">
      <c r="A137" s="1824"/>
      <c r="B137" s="1824"/>
    </row>
    <row r="138" spans="1:48" ht="15.75">
      <c r="A138" s="1824"/>
      <c r="B138" s="1824"/>
      <c r="D138" s="708" t="s">
        <v>1450</v>
      </c>
      <c r="E138" s="1826"/>
      <c r="F138" s="1827"/>
      <c r="G138" s="1827"/>
    </row>
    <row r="139" spans="1:48">
      <c r="A139" s="1824"/>
      <c r="B139" s="1824"/>
      <c r="D139" s="492"/>
      <c r="E139" s="1828" t="s">
        <v>2997</v>
      </c>
      <c r="F139" s="511"/>
      <c r="G139" s="492"/>
      <c r="AB139" s="8"/>
      <c r="AC139" s="8"/>
      <c r="AF139" s="8"/>
      <c r="AG139" s="8">
        <v>16527005.992978543</v>
      </c>
      <c r="AH139" s="8">
        <v>7000517.3437499991</v>
      </c>
      <c r="AI139" s="8">
        <v>7056147.902999999</v>
      </c>
      <c r="AJ139" s="8">
        <v>5444188.3935833331</v>
      </c>
      <c r="AK139" s="8">
        <v>3568720.8004583335</v>
      </c>
      <c r="AL139" s="8">
        <v>4243696.7997083329</v>
      </c>
      <c r="AM139" s="8">
        <v>4910830.7785833329</v>
      </c>
      <c r="AN139" s="8">
        <v>3330774.7835833333</v>
      </c>
      <c r="AO139" s="8">
        <v>2570170.2287916662</v>
      </c>
      <c r="AP139" s="8">
        <v>1773232.7334166667</v>
      </c>
      <c r="AQ139" s="8">
        <v>784665.45266666671</v>
      </c>
      <c r="AR139" s="8">
        <v>36390.497500000056</v>
      </c>
      <c r="AS139" s="8">
        <v>458461.73683333333</v>
      </c>
      <c r="AT139" s="8">
        <v>463015.02012500004</v>
      </c>
      <c r="AU139" s="8">
        <v>322230.88945833337</v>
      </c>
      <c r="AV139" s="8">
        <v>215264.65741666665</v>
      </c>
    </row>
    <row r="140" spans="1:48">
      <c r="A140" s="1824"/>
      <c r="B140" s="1824"/>
      <c r="D140" s="1827"/>
      <c r="E140" s="1828" t="s">
        <v>643</v>
      </c>
      <c r="F140" s="511"/>
      <c r="G140" s="1827"/>
      <c r="AB140" s="8"/>
      <c r="AC140" s="8"/>
      <c r="AF140" s="8"/>
      <c r="AG140" s="8">
        <v>167275407.72878832</v>
      </c>
      <c r="AH140" s="8">
        <v>186968989.05698559</v>
      </c>
      <c r="AI140" s="8">
        <v>203553302.87822822</v>
      </c>
      <c r="AJ140" s="8">
        <v>214658547.39472049</v>
      </c>
      <c r="AK140" s="8">
        <v>230302954.78994513</v>
      </c>
      <c r="AL140" s="8">
        <v>252525600.10343856</v>
      </c>
      <c r="AM140" s="8">
        <v>269647912.23701942</v>
      </c>
      <c r="AN140" s="8">
        <v>282652549.70538384</v>
      </c>
      <c r="AO140" s="8">
        <v>306665625.69572294</v>
      </c>
      <c r="AP140" s="8">
        <v>322741620.00479931</v>
      </c>
      <c r="AQ140" s="8">
        <v>328630825.63085979</v>
      </c>
      <c r="AR140" s="8">
        <v>334950551.76681161</v>
      </c>
      <c r="AS140" s="8">
        <v>342121086.85171771</v>
      </c>
      <c r="AT140" s="8">
        <v>348952625.44794726</v>
      </c>
      <c r="AU140" s="8">
        <v>356686212.04769427</v>
      </c>
      <c r="AV140" s="8">
        <v>382843015.27589846</v>
      </c>
    </row>
    <row r="141" spans="1:48">
      <c r="A141" s="1824"/>
      <c r="B141" s="1824"/>
      <c r="D141" s="1827"/>
      <c r="E141" s="492" t="s">
        <v>2998</v>
      </c>
      <c r="F141" s="492"/>
      <c r="G141" s="1827"/>
      <c r="AB141" s="8"/>
      <c r="AC141" s="8"/>
      <c r="AF141" s="8"/>
      <c r="AG141" s="8">
        <v>0</v>
      </c>
      <c r="AH141" s="8">
        <v>5120214.4532535039</v>
      </c>
      <c r="AI141" s="8">
        <v>14758475.972556997</v>
      </c>
      <c r="AJ141" s="8">
        <v>24344683.811806489</v>
      </c>
      <c r="AK141" s="8">
        <v>45611782.838416994</v>
      </c>
      <c r="AL141" s="8">
        <v>91179276.967832223</v>
      </c>
      <c r="AM141" s="8">
        <v>147629544.03531849</v>
      </c>
      <c r="AN141" s="8">
        <v>203789131.59919989</v>
      </c>
      <c r="AO141" s="8">
        <v>259493448.87826025</v>
      </c>
      <c r="AP141" s="8">
        <v>301973282.33017927</v>
      </c>
      <c r="AQ141" s="8">
        <v>339809672.52596664</v>
      </c>
      <c r="AR141" s="8">
        <v>382213784.97590935</v>
      </c>
      <c r="AS141" s="8">
        <v>424434466.89983124</v>
      </c>
      <c r="AT141" s="8">
        <v>451920751.03590119</v>
      </c>
      <c r="AU141" s="8">
        <v>461912285.77651304</v>
      </c>
      <c r="AV141" s="8">
        <v>460899803.4787696</v>
      </c>
    </row>
    <row r="142" spans="1:48">
      <c r="A142" s="1824"/>
      <c r="B142" s="1824"/>
      <c r="D142" s="1827"/>
      <c r="E142" s="492" t="s">
        <v>2999</v>
      </c>
      <c r="F142" s="1829"/>
      <c r="G142" s="1827"/>
      <c r="AB142" s="8"/>
      <c r="AC142" s="8"/>
      <c r="AF142" s="8"/>
      <c r="AG142" s="8">
        <v>311906463.55638373</v>
      </c>
      <c r="AH142" s="8">
        <v>315914641.29499698</v>
      </c>
      <c r="AI142" s="8">
        <v>324238332.60464716</v>
      </c>
      <c r="AJ142" s="8">
        <v>325380795.04137629</v>
      </c>
      <c r="AK142" s="8">
        <v>318881128.00307029</v>
      </c>
      <c r="AL142" s="8">
        <v>315088578.15095019</v>
      </c>
      <c r="AM142" s="8">
        <v>310843738.96835387</v>
      </c>
      <c r="AN142" s="8">
        <v>307291231.87356913</v>
      </c>
      <c r="AO142" s="8">
        <v>304491526.88404763</v>
      </c>
      <c r="AP142" s="8">
        <v>308432125.95090848</v>
      </c>
      <c r="AQ142" s="8">
        <v>329006424.30868983</v>
      </c>
      <c r="AR142" s="8">
        <v>339442916.80261266</v>
      </c>
      <c r="AS142" s="8">
        <v>336114210.74727041</v>
      </c>
      <c r="AT142" s="8">
        <v>339216602.67100441</v>
      </c>
      <c r="AU142" s="8">
        <v>335687727.0418281</v>
      </c>
      <c r="AV142" s="8">
        <v>330569157.22995943</v>
      </c>
    </row>
    <row r="143" spans="1:48" ht="15.75">
      <c r="A143" s="1824"/>
      <c r="B143" s="1824"/>
      <c r="D143" s="1827"/>
      <c r="E143" s="526" t="s">
        <v>37</v>
      </c>
      <c r="F143" s="1827"/>
      <c r="G143" s="1827"/>
      <c r="AB143" s="24"/>
      <c r="AC143" s="24"/>
      <c r="AF143" s="24"/>
      <c r="AG143" s="24">
        <v>495708877.27815056</v>
      </c>
      <c r="AH143" s="24">
        <v>515004362.1489861</v>
      </c>
      <c r="AI143" s="24">
        <v>549606259.35843241</v>
      </c>
      <c r="AJ143" s="24">
        <v>569828214.64148664</v>
      </c>
      <c r="AK143" s="24">
        <v>598364586.43189073</v>
      </c>
      <c r="AL143" s="24">
        <v>663037152.02192926</v>
      </c>
      <c r="AM143" s="24">
        <v>733032026.01927519</v>
      </c>
      <c r="AN143" s="24">
        <v>797063687.9617362</v>
      </c>
      <c r="AO143" s="24">
        <v>873220771.68682253</v>
      </c>
      <c r="AP143" s="24">
        <v>934920261.0193038</v>
      </c>
      <c r="AQ143" s="24">
        <v>998231587.91818285</v>
      </c>
      <c r="AR143" s="24">
        <v>1056643644.0428337</v>
      </c>
      <c r="AS143" s="24">
        <v>1103128226.2356527</v>
      </c>
      <c r="AT143" s="24">
        <v>1140552994.1749778</v>
      </c>
      <c r="AU143" s="24">
        <v>1154608455.7554939</v>
      </c>
      <c r="AV143" s="24">
        <v>1174527240.6420441</v>
      </c>
    </row>
    <row r="144" spans="1:48">
      <c r="A144" s="1824"/>
      <c r="B144" s="1824"/>
    </row>
    <row r="145" spans="1:48">
      <c r="A145" s="1824"/>
      <c r="B145" s="1825">
        <v>0</v>
      </c>
      <c r="E145" t="s">
        <v>41</v>
      </c>
      <c r="AB145" s="8"/>
      <c r="AC145" s="8"/>
      <c r="AF145" s="8"/>
      <c r="AG145" s="8">
        <v>0</v>
      </c>
      <c r="AH145" s="8">
        <v>0</v>
      </c>
      <c r="AI145" s="8">
        <v>0</v>
      </c>
      <c r="AJ145" s="8">
        <v>0</v>
      </c>
      <c r="AK145" s="8">
        <v>0</v>
      </c>
      <c r="AL145" s="8">
        <v>0</v>
      </c>
      <c r="AM145" s="8">
        <v>0</v>
      </c>
      <c r="AN145" s="8">
        <v>0</v>
      </c>
      <c r="AO145" s="8">
        <v>0</v>
      </c>
      <c r="AP145" s="8">
        <v>0</v>
      </c>
      <c r="AQ145" s="8">
        <v>0</v>
      </c>
      <c r="AR145" s="8">
        <v>0</v>
      </c>
      <c r="AS145" s="8">
        <v>0</v>
      </c>
      <c r="AT145" s="8">
        <v>0</v>
      </c>
      <c r="AU145" s="8">
        <v>0</v>
      </c>
      <c r="AV145" s="8">
        <v>0</v>
      </c>
    </row>
    <row r="146" spans="1:48">
      <c r="A146" s="1824"/>
    </row>
    <row r="151" spans="1:48" ht="15.75">
      <c r="A151" s="1824"/>
      <c r="D151" s="29" t="s">
        <v>931</v>
      </c>
      <c r="S151" s="8">
        <v>120224000</v>
      </c>
      <c r="T151" s="8">
        <v>132714000</v>
      </c>
      <c r="U151" s="8">
        <v>148497000</v>
      </c>
      <c r="V151" s="8">
        <v>159100000</v>
      </c>
      <c r="W151" s="8">
        <v>153000000</v>
      </c>
      <c r="X151" s="8">
        <v>158900000</v>
      </c>
      <c r="Y151" s="8">
        <v>167000000</v>
      </c>
      <c r="Z151" s="8">
        <v>209000000</v>
      </c>
      <c r="AA151" s="8">
        <v>216400000</v>
      </c>
      <c r="AB151" s="8">
        <v>218100000</v>
      </c>
      <c r="AC151" s="8">
        <v>190900000</v>
      </c>
      <c r="AD151" s="8">
        <v>190430000</v>
      </c>
      <c r="AE151" s="8">
        <v>198000000</v>
      </c>
      <c r="AF151" s="8">
        <v>202100000</v>
      </c>
      <c r="AG151" s="8">
        <v>204500000</v>
      </c>
      <c r="AH151" s="8">
        <v>206400000</v>
      </c>
      <c r="AI151" s="8">
        <v>209500000</v>
      </c>
      <c r="AJ151" s="8">
        <v>215600000</v>
      </c>
      <c r="AK151" s="8">
        <v>223200000</v>
      </c>
      <c r="AL151" s="8">
        <v>235000000</v>
      </c>
      <c r="AM151" s="8">
        <v>244800000</v>
      </c>
      <c r="AN151" s="8">
        <v>252000000</v>
      </c>
      <c r="AO151" s="8">
        <v>262500000</v>
      </c>
      <c r="AP151" s="8">
        <v>275700000</v>
      </c>
      <c r="AQ151" s="8">
        <v>279400000</v>
      </c>
      <c r="AR151" s="8">
        <v>279400000</v>
      </c>
      <c r="AS151" s="8">
        <v>279400000</v>
      </c>
      <c r="AT151" s="8">
        <v>279400000</v>
      </c>
      <c r="AU151" s="8">
        <v>279400000</v>
      </c>
      <c r="AV151" s="8">
        <v>279400000</v>
      </c>
    </row>
    <row r="152" spans="1:48" ht="15.75">
      <c r="A152" s="1824"/>
      <c r="D152" s="29" t="s">
        <v>932</v>
      </c>
      <c r="S152" s="8">
        <v>288100000</v>
      </c>
      <c r="T152" s="8">
        <v>318478000</v>
      </c>
      <c r="U152" s="8">
        <v>353000000</v>
      </c>
      <c r="V152" s="8">
        <v>377400000</v>
      </c>
      <c r="W152" s="8">
        <v>382800000</v>
      </c>
      <c r="X152" s="8">
        <v>390100000</v>
      </c>
      <c r="Y152" s="8">
        <v>411000000</v>
      </c>
      <c r="Z152" s="8">
        <v>479300000</v>
      </c>
      <c r="AA152" s="8">
        <v>534700000</v>
      </c>
      <c r="AB152" s="8">
        <v>541800000</v>
      </c>
      <c r="AC152" s="8">
        <v>483100000</v>
      </c>
      <c r="AD152" s="8">
        <v>458300000</v>
      </c>
      <c r="AE152" s="8">
        <v>473500000</v>
      </c>
      <c r="AF152" s="8">
        <v>487000000</v>
      </c>
      <c r="AG152" s="8">
        <v>482700000</v>
      </c>
      <c r="AH152" s="8">
        <v>491200000</v>
      </c>
      <c r="AI152" s="8">
        <v>504100000</v>
      </c>
      <c r="AJ152" s="8">
        <v>523700000</v>
      </c>
      <c r="AK152" s="8">
        <v>545100000</v>
      </c>
      <c r="AL152" s="8">
        <v>567800000</v>
      </c>
      <c r="AM152" s="8">
        <v>590400000</v>
      </c>
      <c r="AN152" s="8">
        <v>613500000</v>
      </c>
      <c r="AO152" s="8">
        <v>633000000</v>
      </c>
      <c r="AP152" s="8">
        <v>638900000</v>
      </c>
      <c r="AQ152" s="8">
        <v>638900000</v>
      </c>
      <c r="AR152" s="8">
        <v>638900000</v>
      </c>
      <c r="AS152" s="8">
        <v>638900000</v>
      </c>
      <c r="AT152" s="8">
        <v>638900000</v>
      </c>
      <c r="AU152" s="8">
        <v>638900000</v>
      </c>
      <c r="AV152" s="8">
        <v>638900000</v>
      </c>
    </row>
    <row r="153" spans="1:48" ht="15.75">
      <c r="A153" s="1824"/>
      <c r="D153" s="29" t="s">
        <v>3000</v>
      </c>
      <c r="S153" s="8">
        <v>0</v>
      </c>
      <c r="T153" s="8">
        <v>0</v>
      </c>
      <c r="U153" s="8">
        <v>0</v>
      </c>
      <c r="V153" s="8">
        <v>0</v>
      </c>
      <c r="W153" s="8">
        <v>0</v>
      </c>
      <c r="X153" s="8">
        <v>0</v>
      </c>
      <c r="Y153" s="8">
        <v>0</v>
      </c>
      <c r="Z153" s="8">
        <v>0</v>
      </c>
      <c r="AA153" s="8">
        <v>0</v>
      </c>
      <c r="AB153" s="8">
        <v>0</v>
      </c>
      <c r="AC153" s="8">
        <v>0</v>
      </c>
      <c r="AD153" s="8">
        <v>0</v>
      </c>
      <c r="AE153" s="8">
        <v>0</v>
      </c>
      <c r="AF153" s="8">
        <v>0</v>
      </c>
      <c r="AG153" s="8">
        <v>0</v>
      </c>
      <c r="AH153" s="8">
        <v>0</v>
      </c>
      <c r="AI153" s="8">
        <v>0</v>
      </c>
      <c r="AJ153" s="8">
        <v>0</v>
      </c>
      <c r="AK153" s="8">
        <v>0</v>
      </c>
      <c r="AL153" s="8">
        <v>0</v>
      </c>
      <c r="AM153" s="8">
        <v>0</v>
      </c>
      <c r="AN153" s="8">
        <v>0</v>
      </c>
      <c r="AO153" s="8">
        <v>0</v>
      </c>
      <c r="AP153" s="8">
        <v>0</v>
      </c>
      <c r="AQ153" s="8">
        <v>0</v>
      </c>
      <c r="AR153" s="8">
        <v>0</v>
      </c>
      <c r="AS153" s="8">
        <v>0</v>
      </c>
      <c r="AT153" s="8">
        <v>0</v>
      </c>
      <c r="AU153" s="8">
        <v>0</v>
      </c>
      <c r="AV153" s="8">
        <v>0</v>
      </c>
    </row>
    <row r="154" spans="1:48" ht="15.75">
      <c r="A154" s="1824"/>
      <c r="D154" s="29" t="s">
        <v>972</v>
      </c>
      <c r="S154" s="8">
        <v>33400000</v>
      </c>
      <c r="T154" s="8">
        <v>0</v>
      </c>
      <c r="U154" s="8">
        <v>36300000</v>
      </c>
      <c r="V154" s="8">
        <v>0</v>
      </c>
      <c r="W154" s="8">
        <v>0</v>
      </c>
      <c r="X154" s="8">
        <v>0</v>
      </c>
      <c r="Y154" s="8">
        <v>0</v>
      </c>
      <c r="Z154" s="8">
        <v>0</v>
      </c>
      <c r="AA154" s="8">
        <v>0</v>
      </c>
      <c r="AB154" s="8">
        <v>0</v>
      </c>
      <c r="AC154" s="8">
        <v>0</v>
      </c>
      <c r="AD154" s="8">
        <v>0</v>
      </c>
      <c r="AE154" s="8">
        <v>0</v>
      </c>
      <c r="AF154" s="8">
        <v>0</v>
      </c>
      <c r="AG154" s="8">
        <v>0</v>
      </c>
      <c r="AH154" s="8">
        <v>0</v>
      </c>
      <c r="AI154" s="8">
        <v>0</v>
      </c>
      <c r="AJ154" s="8">
        <v>0</v>
      </c>
      <c r="AK154" s="8">
        <v>0</v>
      </c>
      <c r="AL154" s="8">
        <v>0</v>
      </c>
      <c r="AM154" s="8">
        <v>0</v>
      </c>
      <c r="AN154" s="8">
        <v>0</v>
      </c>
      <c r="AO154" s="8">
        <v>0</v>
      </c>
      <c r="AP154" s="8">
        <v>0</v>
      </c>
      <c r="AQ154" s="8">
        <v>0</v>
      </c>
      <c r="AR154" s="8">
        <v>0</v>
      </c>
      <c r="AS154" s="8">
        <v>0</v>
      </c>
      <c r="AT154" s="8">
        <v>0</v>
      </c>
      <c r="AU154" s="8">
        <v>0</v>
      </c>
      <c r="AV154" s="8">
        <v>0</v>
      </c>
    </row>
    <row r="155" spans="1:48" ht="15.75">
      <c r="A155" s="1824"/>
      <c r="D155" s="2" t="s">
        <v>997</v>
      </c>
      <c r="S155" s="8">
        <v>50100000</v>
      </c>
      <c r="T155" s="8">
        <v>0</v>
      </c>
      <c r="U155" s="8">
        <v>0</v>
      </c>
      <c r="V155" s="8">
        <v>0</v>
      </c>
      <c r="W155" s="8">
        <v>0</v>
      </c>
      <c r="X155" s="8">
        <v>0</v>
      </c>
      <c r="Y155" s="8">
        <v>0</v>
      </c>
      <c r="Z155" s="8">
        <v>0</v>
      </c>
      <c r="AA155" s="8">
        <v>0</v>
      </c>
      <c r="AB155" s="8">
        <v>0</v>
      </c>
      <c r="AC155" s="8">
        <v>0</v>
      </c>
      <c r="AD155" s="8">
        <v>0</v>
      </c>
      <c r="AE155" s="8">
        <v>0</v>
      </c>
      <c r="AF155" s="8">
        <v>0</v>
      </c>
      <c r="AG155" s="8">
        <v>0</v>
      </c>
      <c r="AH155" s="8">
        <v>0</v>
      </c>
      <c r="AI155" s="8">
        <v>0</v>
      </c>
      <c r="AJ155" s="8">
        <v>0</v>
      </c>
      <c r="AK155" s="8">
        <v>0</v>
      </c>
      <c r="AL155" s="8">
        <v>0</v>
      </c>
      <c r="AM155" s="8">
        <v>0</v>
      </c>
      <c r="AN155" s="8">
        <v>0</v>
      </c>
      <c r="AO155" s="8">
        <v>0</v>
      </c>
      <c r="AP155" s="8">
        <v>0</v>
      </c>
      <c r="AQ155" s="8">
        <v>0</v>
      </c>
      <c r="AR155" s="8">
        <v>0</v>
      </c>
      <c r="AS155" s="8">
        <v>0</v>
      </c>
      <c r="AT155" s="8">
        <v>0</v>
      </c>
      <c r="AU155" s="8">
        <v>0</v>
      </c>
      <c r="AV155" s="8">
        <v>0</v>
      </c>
    </row>
    <row r="162" spans="1:48" ht="15.75">
      <c r="A162" s="1824"/>
      <c r="B162" s="1824"/>
      <c r="C162" s="2"/>
      <c r="D162" s="2" t="s">
        <v>3001</v>
      </c>
      <c r="G162" s="8"/>
      <c r="H162" s="8"/>
      <c r="I162" s="8"/>
      <c r="J162" s="8"/>
      <c r="K162" s="8"/>
      <c r="L162" s="8"/>
      <c r="M162" s="8"/>
      <c r="N162" s="8"/>
      <c r="O162" s="8"/>
      <c r="P162" s="8"/>
      <c r="Q162" s="8"/>
      <c r="R162" s="8"/>
      <c r="S162" s="8"/>
      <c r="T162" s="8"/>
      <c r="U162" s="8"/>
      <c r="V162" s="8"/>
    </row>
    <row r="163" spans="1:48">
      <c r="A163" s="1824"/>
      <c r="B163" s="1824"/>
      <c r="F163" s="39" t="s">
        <v>1650</v>
      </c>
      <c r="G163" s="39"/>
      <c r="H163" s="39"/>
      <c r="I163" s="39"/>
      <c r="J163" s="39"/>
      <c r="K163" s="39"/>
      <c r="L163" s="39"/>
      <c r="M163" s="39"/>
      <c r="N163" s="39"/>
      <c r="O163" s="39"/>
      <c r="P163" s="39"/>
      <c r="Q163" s="39"/>
      <c r="R163" s="39"/>
      <c r="S163" s="39"/>
      <c r="T163" s="39"/>
      <c r="U163" s="39"/>
      <c r="V163" s="39"/>
    </row>
    <row r="164" spans="1:48">
      <c r="A164" s="1824"/>
      <c r="B164" s="1824"/>
      <c r="F164" s="39"/>
      <c r="G164" s="39" t="s">
        <v>129</v>
      </c>
      <c r="H164" s="39"/>
      <c r="I164" s="39"/>
      <c r="J164" s="39"/>
      <c r="K164" s="39"/>
      <c r="L164" s="39"/>
      <c r="M164" s="39"/>
      <c r="N164" s="39"/>
      <c r="O164" s="39"/>
      <c r="P164" s="39"/>
      <c r="Q164" s="39"/>
      <c r="R164" s="39"/>
      <c r="S164" s="39"/>
      <c r="T164" s="39"/>
      <c r="U164" s="39"/>
      <c r="V164" s="39"/>
      <c r="W164" s="39"/>
      <c r="X164" s="39"/>
      <c r="Y164" s="39"/>
      <c r="Z164" s="39"/>
      <c r="AA164" s="39"/>
      <c r="AB164" s="39"/>
      <c r="AC164" s="39"/>
      <c r="AD164" s="39"/>
      <c r="AE164" s="39"/>
      <c r="AF164" s="39"/>
      <c r="AG164" s="39"/>
      <c r="AH164" s="39"/>
      <c r="AI164" s="39"/>
      <c r="AJ164" s="39"/>
      <c r="AK164" s="39"/>
      <c r="AL164" s="39"/>
      <c r="AM164" s="39"/>
      <c r="AN164" s="39"/>
      <c r="AO164" s="39"/>
      <c r="AP164" s="39"/>
      <c r="AQ164" s="39"/>
      <c r="AR164" s="39"/>
      <c r="AS164" s="39"/>
      <c r="AT164" s="39"/>
      <c r="AU164" s="39"/>
      <c r="AV164" s="39"/>
    </row>
    <row r="165" spans="1:48">
      <c r="A165" s="1824"/>
      <c r="B165" s="1824"/>
      <c r="G165" s="39" t="s">
        <v>121</v>
      </c>
      <c r="H165" s="39"/>
      <c r="I165" s="39"/>
      <c r="J165" s="39"/>
      <c r="K165" s="39"/>
      <c r="L165" s="39"/>
      <c r="M165" s="39"/>
      <c r="N165" s="39"/>
      <c r="O165" s="39"/>
      <c r="P165" s="39"/>
      <c r="Q165" s="39"/>
      <c r="R165" s="39"/>
      <c r="S165" s="39"/>
      <c r="T165" s="39"/>
      <c r="U165" s="39"/>
      <c r="V165" s="39"/>
      <c r="W165" s="39"/>
      <c r="X165" s="39"/>
      <c r="Y165" s="39"/>
      <c r="Z165" s="39"/>
      <c r="AA165" s="39"/>
      <c r="AB165" s="39"/>
      <c r="AC165" s="39"/>
      <c r="AD165" s="39"/>
      <c r="AE165" s="39"/>
      <c r="AF165" s="39"/>
      <c r="AG165" s="39"/>
      <c r="AH165" s="39"/>
      <c r="AI165" s="39"/>
      <c r="AJ165" s="39"/>
      <c r="AK165" s="39"/>
      <c r="AL165" s="39"/>
      <c r="AM165" s="39"/>
      <c r="AN165" s="39"/>
      <c r="AO165" s="39"/>
      <c r="AP165" s="39"/>
      <c r="AQ165" s="39"/>
      <c r="AR165" s="39"/>
      <c r="AS165" s="39"/>
      <c r="AT165" s="39"/>
      <c r="AU165" s="39"/>
      <c r="AV165" s="39"/>
    </row>
    <row r="166" spans="1:48">
      <c r="A166" s="1824"/>
      <c r="B166" s="1824"/>
      <c r="G166" s="39" t="s">
        <v>1620</v>
      </c>
      <c r="H166" s="39"/>
      <c r="I166" s="39"/>
      <c r="J166" s="39"/>
      <c r="K166" s="39"/>
      <c r="L166" s="39"/>
      <c r="M166" s="39"/>
      <c r="N166" s="39"/>
      <c r="O166" s="39"/>
      <c r="P166" s="39"/>
      <c r="Q166" s="39"/>
      <c r="R166" s="39"/>
      <c r="S166" s="39"/>
      <c r="T166" s="39"/>
      <c r="U166" s="39"/>
      <c r="V166" s="39"/>
      <c r="W166" s="39"/>
      <c r="X166" s="39"/>
      <c r="Y166" s="39"/>
      <c r="Z166" s="39"/>
      <c r="AA166" s="39"/>
      <c r="AB166" s="39"/>
      <c r="AC166" s="39"/>
      <c r="AD166" s="39"/>
      <c r="AE166" s="39"/>
      <c r="AF166" s="39"/>
      <c r="AG166" s="39"/>
      <c r="AH166" s="39"/>
      <c r="AI166" s="39"/>
      <c r="AJ166" s="39"/>
      <c r="AK166" s="39"/>
      <c r="AL166" s="39"/>
      <c r="AM166" s="39"/>
      <c r="AN166" s="39"/>
      <c r="AO166" s="39"/>
      <c r="AP166" s="39"/>
      <c r="AQ166" s="39"/>
      <c r="AR166" s="39"/>
      <c r="AS166" s="39"/>
      <c r="AT166" s="39"/>
      <c r="AU166" s="39"/>
      <c r="AV166" s="39"/>
    </row>
    <row r="167" spans="1:48">
      <c r="A167" s="1824"/>
      <c r="B167" s="1824"/>
      <c r="G167" s="39" t="s">
        <v>1535</v>
      </c>
      <c r="H167" s="39"/>
      <c r="I167" s="39"/>
      <c r="J167" s="39"/>
      <c r="K167" s="39"/>
      <c r="L167" s="39"/>
      <c r="M167" s="39"/>
      <c r="N167" s="39"/>
      <c r="O167" s="39"/>
      <c r="P167" s="39"/>
      <c r="Q167" s="39"/>
      <c r="R167" s="39"/>
      <c r="S167" s="39"/>
      <c r="T167" s="39"/>
      <c r="U167" s="39"/>
      <c r="V167" s="39"/>
      <c r="W167" s="39"/>
      <c r="X167" s="39"/>
      <c r="Y167" s="39"/>
      <c r="Z167" s="39"/>
      <c r="AA167" s="39"/>
      <c r="AB167" s="39"/>
      <c r="AC167" s="39"/>
      <c r="AD167" s="39"/>
      <c r="AE167" s="39"/>
      <c r="AF167" s="39"/>
      <c r="AG167" s="39"/>
      <c r="AH167" s="39"/>
      <c r="AI167" s="39"/>
      <c r="AJ167" s="39"/>
      <c r="AK167" s="39"/>
      <c r="AL167" s="39"/>
      <c r="AM167" s="39"/>
      <c r="AN167" s="39"/>
      <c r="AO167" s="39"/>
      <c r="AP167" s="39"/>
      <c r="AQ167" s="39"/>
      <c r="AR167" s="39"/>
      <c r="AS167" s="39"/>
      <c r="AT167" s="39"/>
      <c r="AU167" s="39"/>
      <c r="AV167" s="39"/>
    </row>
    <row r="168" spans="1:48">
      <c r="A168" s="1824"/>
      <c r="B168" s="1824"/>
      <c r="G168" s="39" t="s">
        <v>1362</v>
      </c>
      <c r="H168" s="39"/>
      <c r="I168" s="39"/>
      <c r="J168" s="39"/>
      <c r="K168" s="39"/>
      <c r="L168" s="39"/>
      <c r="M168" s="39"/>
      <c r="N168" s="39"/>
      <c r="O168" s="39"/>
      <c r="P168" s="39"/>
      <c r="Q168" s="39"/>
      <c r="R168" s="39"/>
      <c r="S168" s="39"/>
      <c r="T168" s="39"/>
      <c r="U168" s="39"/>
      <c r="V168" s="39"/>
      <c r="W168" s="39"/>
      <c r="X168" s="39"/>
      <c r="Y168" s="39"/>
      <c r="Z168" s="39"/>
      <c r="AA168" s="39"/>
      <c r="AB168" s="39"/>
      <c r="AC168" s="39"/>
      <c r="AD168" s="39"/>
      <c r="AE168" s="39"/>
      <c r="AF168" s="39"/>
      <c r="AG168" s="39"/>
      <c r="AH168" s="39"/>
      <c r="AI168" s="39"/>
      <c r="AJ168" s="39"/>
      <c r="AK168" s="39"/>
      <c r="AL168" s="39"/>
      <c r="AM168" s="39"/>
      <c r="AN168" s="39"/>
      <c r="AO168" s="39"/>
      <c r="AP168" s="39"/>
      <c r="AQ168" s="39"/>
      <c r="AR168" s="39"/>
      <c r="AS168" s="39"/>
      <c r="AT168" s="39"/>
      <c r="AU168" s="39"/>
      <c r="AV168" s="39"/>
    </row>
    <row r="169" spans="1:48">
      <c r="A169" s="1824"/>
      <c r="B169" s="1824"/>
      <c r="G169" s="39" t="s">
        <v>1378</v>
      </c>
      <c r="H169" s="39"/>
      <c r="I169" s="39"/>
      <c r="J169" s="39"/>
      <c r="K169" s="39"/>
      <c r="L169" s="39"/>
      <c r="M169" s="39"/>
      <c r="N169" s="39"/>
      <c r="O169" s="39"/>
      <c r="P169" s="39"/>
      <c r="Q169" s="39"/>
      <c r="R169" s="39"/>
      <c r="S169" s="39"/>
      <c r="T169" s="39"/>
      <c r="U169" s="39"/>
      <c r="V169" s="39"/>
      <c r="W169" s="39"/>
      <c r="X169" s="39"/>
      <c r="Y169" s="39"/>
      <c r="Z169" s="39"/>
      <c r="AA169" s="39"/>
      <c r="AB169" s="39"/>
      <c r="AC169" s="39"/>
      <c r="AD169" s="39"/>
      <c r="AE169" s="39"/>
      <c r="AF169" s="39"/>
      <c r="AG169" s="39"/>
      <c r="AH169" s="39"/>
      <c r="AI169" s="39"/>
      <c r="AJ169" s="39"/>
      <c r="AK169" s="39"/>
      <c r="AL169" s="39"/>
      <c r="AM169" s="39"/>
      <c r="AN169" s="39"/>
      <c r="AO169" s="39"/>
      <c r="AP169" s="39"/>
      <c r="AQ169" s="39"/>
      <c r="AR169" s="39"/>
      <c r="AS169" s="39"/>
      <c r="AT169" s="39"/>
      <c r="AU169" s="39"/>
      <c r="AV169" s="39"/>
    </row>
    <row r="170" spans="1:48">
      <c r="A170" s="1824"/>
      <c r="B170" s="1824"/>
      <c r="G170" s="39"/>
      <c r="H170" s="39"/>
      <c r="I170" s="39"/>
      <c r="J170" s="39"/>
      <c r="K170" s="39"/>
      <c r="L170" s="39"/>
      <c r="M170" s="39"/>
      <c r="N170" s="39"/>
      <c r="O170" s="39"/>
      <c r="P170" s="39"/>
      <c r="Q170" s="39"/>
      <c r="R170" s="39"/>
      <c r="S170" s="39"/>
      <c r="T170" s="39"/>
      <c r="U170" s="39"/>
      <c r="V170" s="39"/>
      <c r="W170" s="39"/>
      <c r="X170" s="39"/>
      <c r="Y170" s="39"/>
      <c r="Z170" s="39"/>
      <c r="AA170" s="39"/>
      <c r="AB170" s="39"/>
      <c r="AC170" s="39"/>
      <c r="AD170" s="39"/>
      <c r="AE170" s="39"/>
      <c r="AF170" s="39"/>
      <c r="AG170" s="39"/>
      <c r="AH170" s="39"/>
      <c r="AI170" s="39"/>
      <c r="AJ170" s="39"/>
      <c r="AK170" s="39"/>
      <c r="AL170" s="39"/>
      <c r="AM170" s="39"/>
      <c r="AN170" s="39"/>
      <c r="AO170" s="39"/>
      <c r="AP170" s="39"/>
      <c r="AQ170" s="39"/>
      <c r="AR170" s="39"/>
      <c r="AS170" s="39"/>
      <c r="AT170" s="39"/>
      <c r="AU170" s="39"/>
      <c r="AV170" s="39"/>
    </row>
    <row r="171" spans="1:48" ht="15.75">
      <c r="A171" s="1824"/>
      <c r="B171" s="1824"/>
      <c r="C171" s="2"/>
      <c r="D171" s="2"/>
      <c r="F171" s="39" t="s">
        <v>926</v>
      </c>
      <c r="G171" s="39"/>
      <c r="H171" s="39">
        <v>2489491</v>
      </c>
      <c r="I171" s="39">
        <v>2255377.6000000006</v>
      </c>
      <c r="J171" s="39">
        <v>1906169.3</v>
      </c>
      <c r="K171" s="39">
        <v>1900373.4</v>
      </c>
      <c r="L171" s="39">
        <v>1908155.1</v>
      </c>
      <c r="M171" s="39">
        <v>1569760.9000000001</v>
      </c>
      <c r="N171" s="39">
        <v>1605439.5</v>
      </c>
      <c r="O171" s="39">
        <v>1726883.5</v>
      </c>
      <c r="P171" s="39">
        <v>1517280.7000000002</v>
      </c>
      <c r="Q171" s="39">
        <v>1534399.8</v>
      </c>
      <c r="R171" s="39">
        <v>2076186.7000000002</v>
      </c>
      <c r="S171" s="39">
        <v>2165273</v>
      </c>
      <c r="T171" s="39">
        <v>2326298.9000000004</v>
      </c>
      <c r="U171" s="39">
        <v>2270892.7000000002</v>
      </c>
      <c r="V171" s="39">
        <v>2439826.6000000006</v>
      </c>
      <c r="W171" s="39">
        <v>2088925.6000000003</v>
      </c>
      <c r="X171" s="39">
        <v>2115632.4</v>
      </c>
      <c r="Y171" s="39">
        <v>2355347.2999999998</v>
      </c>
      <c r="Z171" s="39">
        <v>2262888.2999999998</v>
      </c>
      <c r="AA171" s="39">
        <v>2156488.8000000003</v>
      </c>
      <c r="AB171" s="39">
        <v>1758435.6</v>
      </c>
      <c r="AC171" s="39">
        <v>1608864.3</v>
      </c>
      <c r="AD171" s="39">
        <v>1704382.1</v>
      </c>
      <c r="AE171" s="39">
        <v>1864401.9999999998</v>
      </c>
      <c r="AF171" s="39">
        <v>1972268.6999999997</v>
      </c>
      <c r="AG171" s="39">
        <v>1750000</v>
      </c>
      <c r="AH171" s="39">
        <v>1749999.9999999995</v>
      </c>
      <c r="AI171" s="39">
        <v>1750000</v>
      </c>
      <c r="AJ171" s="39">
        <v>1749999.9999999995</v>
      </c>
      <c r="AK171" s="39">
        <v>1750000.0000000007</v>
      </c>
      <c r="AL171" s="39">
        <v>1750000.0000000005</v>
      </c>
      <c r="AM171" s="39">
        <v>1750000.0000000002</v>
      </c>
      <c r="AN171" s="39">
        <v>1750000.0000000002</v>
      </c>
      <c r="AO171" s="39">
        <v>1750000.0000000005</v>
      </c>
      <c r="AP171" s="39">
        <v>1750000</v>
      </c>
      <c r="AQ171" s="39">
        <v>1749999.9999999995</v>
      </c>
      <c r="AR171" s="39">
        <v>1750000</v>
      </c>
      <c r="AS171" s="39">
        <v>1750000</v>
      </c>
      <c r="AT171" s="39">
        <v>1750000.0000000005</v>
      </c>
      <c r="AU171" s="39">
        <v>1750000</v>
      </c>
      <c r="AV171" s="39">
        <v>1749999.9999999995</v>
      </c>
    </row>
    <row r="172" spans="1:48">
      <c r="A172" s="1824"/>
      <c r="B172" s="1824"/>
      <c r="G172" s="39"/>
      <c r="H172" s="39"/>
      <c r="I172" s="39"/>
      <c r="J172" s="39"/>
      <c r="K172" s="39"/>
      <c r="L172" s="39"/>
      <c r="M172" s="39"/>
      <c r="N172" s="39"/>
      <c r="O172" s="39"/>
      <c r="P172" s="39"/>
      <c r="Q172" s="39"/>
      <c r="R172" s="8"/>
      <c r="S172" s="8"/>
      <c r="T172" s="8"/>
      <c r="U172" s="8"/>
      <c r="V172" s="8"/>
      <c r="W172" s="8"/>
      <c r="X172" s="8"/>
      <c r="Y172" s="8"/>
      <c r="Z172" s="8"/>
      <c r="AA172" s="8"/>
      <c r="AB172" s="8"/>
      <c r="AC172" s="8"/>
      <c r="AD172" s="8"/>
      <c r="AE172" s="8"/>
      <c r="AF172" s="8"/>
      <c r="AG172" s="8"/>
      <c r="AH172" s="8"/>
      <c r="AI172" s="8"/>
      <c r="AJ172" s="8"/>
      <c r="AK172" s="8"/>
      <c r="AL172" s="8"/>
      <c r="AM172" s="8"/>
      <c r="AN172" s="8"/>
      <c r="AO172" s="8"/>
      <c r="AP172" s="8"/>
      <c r="AQ172" s="8"/>
      <c r="AR172" s="8"/>
      <c r="AS172" s="8"/>
      <c r="AT172" s="8"/>
      <c r="AU172" s="8"/>
      <c r="AV172" s="8"/>
    </row>
    <row r="173" spans="1:48">
      <c r="A173" s="1824"/>
      <c r="B173" s="1824"/>
      <c r="G173" s="39"/>
      <c r="H173" s="39"/>
      <c r="I173" s="39"/>
      <c r="J173" s="39"/>
      <c r="K173" s="39"/>
      <c r="L173" s="39"/>
      <c r="M173" s="39"/>
      <c r="N173" s="39"/>
      <c r="O173" s="39"/>
      <c r="P173" s="39"/>
      <c r="Q173" s="39"/>
      <c r="R173" s="39"/>
      <c r="S173" s="39"/>
      <c r="T173" s="39"/>
      <c r="U173" s="39"/>
      <c r="V173" s="39"/>
    </row>
    <row r="174" spans="1:48" ht="15.75">
      <c r="A174" s="1824"/>
      <c r="B174" s="1824"/>
      <c r="D174" s="2" t="s">
        <v>3002</v>
      </c>
      <c r="G174" s="39"/>
      <c r="H174" s="39"/>
      <c r="I174" s="39"/>
      <c r="J174" s="39"/>
      <c r="K174" s="39"/>
      <c r="L174" s="39"/>
      <c r="M174" s="39"/>
      <c r="N174" s="39"/>
      <c r="O174" s="39"/>
      <c r="P174" s="39"/>
      <c r="Q174" s="39"/>
      <c r="R174" s="39"/>
      <c r="S174" s="39"/>
      <c r="T174" s="39"/>
      <c r="U174" s="39"/>
      <c r="V174" s="39"/>
      <c r="W174" s="39">
        <v>0</v>
      </c>
      <c r="X174" s="39">
        <v>0</v>
      </c>
      <c r="Y174" s="39">
        <v>0</v>
      </c>
      <c r="Z174" s="39">
        <v>0</v>
      </c>
      <c r="AA174" s="39">
        <v>0</v>
      </c>
      <c r="AB174" s="39"/>
      <c r="AC174" s="39"/>
      <c r="AD174" s="39"/>
      <c r="AE174" s="39">
        <v>347425.67999999993</v>
      </c>
      <c r="AF174" s="39">
        <v>1008977.32</v>
      </c>
      <c r="AG174" s="39">
        <v>882283.33333333326</v>
      </c>
      <c r="AH174" s="39">
        <v>882129.99999999988</v>
      </c>
      <c r="AI174" s="39">
        <v>869361.66666666651</v>
      </c>
      <c r="AJ174" s="39">
        <v>871510.99999999988</v>
      </c>
      <c r="AK174" s="39">
        <v>874451.99999999988</v>
      </c>
      <c r="AL174" s="39">
        <v>904393</v>
      </c>
      <c r="AM174" s="39">
        <v>936833.99999999988</v>
      </c>
      <c r="AN174" s="39">
        <v>949144.99999999988</v>
      </c>
      <c r="AO174" s="39">
        <v>946456.99999999988</v>
      </c>
      <c r="AP174" s="39">
        <v>943768</v>
      </c>
      <c r="AQ174" s="39">
        <v>943579.99999999988</v>
      </c>
      <c r="AR174" s="39">
        <v>943390.99999999988</v>
      </c>
      <c r="AS174" s="39">
        <v>913201.99999999977</v>
      </c>
      <c r="AT174" s="39">
        <v>913013.99999999988</v>
      </c>
      <c r="AU174" s="39">
        <v>912825</v>
      </c>
      <c r="AV174" s="39">
        <v>912637</v>
      </c>
    </row>
    <row r="175" spans="1:48" ht="15.75">
      <c r="A175" s="1824"/>
      <c r="B175" s="1824"/>
      <c r="D175" s="2" t="s">
        <v>3003</v>
      </c>
      <c r="G175" s="39"/>
      <c r="H175" s="39"/>
      <c r="I175" s="39"/>
      <c r="J175" s="39"/>
      <c r="K175" s="39"/>
      <c r="L175" s="39"/>
      <c r="M175" s="39"/>
      <c r="N175" s="39"/>
      <c r="O175" s="39"/>
      <c r="P175" s="39"/>
      <c r="Q175" s="39"/>
      <c r="R175" s="39"/>
      <c r="S175" s="39"/>
      <c r="T175" s="39"/>
      <c r="U175" s="39"/>
      <c r="V175" s="39"/>
      <c r="W175" s="39">
        <v>0</v>
      </c>
      <c r="X175" s="39">
        <v>0</v>
      </c>
      <c r="Y175" s="39">
        <v>0</v>
      </c>
      <c r="Z175" s="39">
        <v>0</v>
      </c>
      <c r="AA175" s="39">
        <v>0</v>
      </c>
      <c r="AB175" s="39"/>
      <c r="AC175" s="39"/>
      <c r="AD175" s="39"/>
      <c r="AE175" s="39">
        <v>136766</v>
      </c>
      <c r="AF175" s="39">
        <v>538579.75</v>
      </c>
      <c r="AG175" s="39">
        <v>511447.5</v>
      </c>
      <c r="AH175" s="39">
        <v>506409</v>
      </c>
      <c r="AI175" s="39">
        <v>509943</v>
      </c>
      <c r="AJ175" s="39">
        <v>520545</v>
      </c>
      <c r="AK175" s="39">
        <v>520545</v>
      </c>
      <c r="AL175" s="39">
        <v>520545</v>
      </c>
      <c r="AM175" s="39">
        <v>520545</v>
      </c>
      <c r="AN175" s="39">
        <v>520545</v>
      </c>
      <c r="AO175" s="39">
        <v>520545</v>
      </c>
      <c r="AP175" s="39">
        <v>520545</v>
      </c>
      <c r="AQ175" s="39">
        <v>520545</v>
      </c>
      <c r="AR175" s="39">
        <v>520545</v>
      </c>
      <c r="AS175" s="39">
        <v>520545</v>
      </c>
      <c r="AT175" s="39">
        <v>520545</v>
      </c>
      <c r="AU175" s="39">
        <v>520545</v>
      </c>
      <c r="AV175" s="39">
        <v>520545</v>
      </c>
    </row>
    <row r="176" spans="1:48" ht="15.75">
      <c r="A176" s="1824"/>
      <c r="B176" s="1824"/>
      <c r="D176" s="2" t="s">
        <v>3004</v>
      </c>
      <c r="V176" s="39"/>
      <c r="W176" s="39">
        <v>0</v>
      </c>
      <c r="X176" s="39">
        <v>0</v>
      </c>
      <c r="Y176" s="39">
        <v>0</v>
      </c>
      <c r="Z176" s="39">
        <v>0</v>
      </c>
      <c r="AA176" s="39">
        <v>0</v>
      </c>
      <c r="AB176" s="39"/>
      <c r="AC176" s="39"/>
      <c r="AD176" s="39"/>
      <c r="AE176" s="39">
        <v>133446.5</v>
      </c>
      <c r="AF176" s="39">
        <v>529770.25</v>
      </c>
      <c r="AG176" s="39">
        <v>516902.49999999994</v>
      </c>
      <c r="AH176" s="39">
        <v>514440.99999999994</v>
      </c>
      <c r="AI176" s="39">
        <v>516156.99999999994</v>
      </c>
      <c r="AJ176" s="39">
        <v>521304.99999999994</v>
      </c>
      <c r="AK176" s="39">
        <v>521304.99999999994</v>
      </c>
      <c r="AL176" s="39">
        <v>521304.99999999994</v>
      </c>
      <c r="AM176" s="39">
        <v>521304.99999999994</v>
      </c>
      <c r="AN176" s="39">
        <v>521304.99999999994</v>
      </c>
      <c r="AO176" s="39">
        <v>521304.99999999994</v>
      </c>
      <c r="AP176" s="39">
        <v>521304.99999999994</v>
      </c>
      <c r="AQ176" s="39">
        <v>521304.99999999994</v>
      </c>
      <c r="AR176" s="39">
        <v>521304.99999999994</v>
      </c>
      <c r="AS176" s="39">
        <v>521304.99999999994</v>
      </c>
      <c r="AT176" s="39">
        <v>521304.99999999994</v>
      </c>
      <c r="AU176" s="39">
        <v>521304.99999999994</v>
      </c>
      <c r="AV176" s="39">
        <v>521304.99999999994</v>
      </c>
    </row>
    <row r="177" spans="1:48" ht="15.75">
      <c r="A177" s="1824"/>
      <c r="B177" s="1824"/>
      <c r="C177" s="24"/>
      <c r="D177" s="2" t="s">
        <v>3005</v>
      </c>
      <c r="W177" s="39">
        <v>0</v>
      </c>
      <c r="X177" s="39">
        <v>0</v>
      </c>
      <c r="Y177" s="39">
        <v>0</v>
      </c>
      <c r="Z177" s="39">
        <v>0</v>
      </c>
      <c r="AA177" s="39">
        <v>0</v>
      </c>
      <c r="AB177" s="39"/>
      <c r="AC177" s="39"/>
      <c r="AD177" s="39"/>
      <c r="AE177" s="39">
        <v>246668.74999999997</v>
      </c>
      <c r="AF177" s="39">
        <v>969174.99999999988</v>
      </c>
      <c r="AG177" s="39">
        <v>914175</v>
      </c>
      <c r="AH177" s="39">
        <v>906675</v>
      </c>
      <c r="AI177" s="39">
        <v>911925</v>
      </c>
      <c r="AJ177" s="39">
        <v>927675</v>
      </c>
      <c r="AK177" s="39">
        <v>927675</v>
      </c>
      <c r="AL177" s="39">
        <v>927675</v>
      </c>
      <c r="AM177" s="39">
        <v>927675</v>
      </c>
      <c r="AN177" s="39">
        <v>927675</v>
      </c>
      <c r="AO177" s="39">
        <v>927675</v>
      </c>
      <c r="AP177" s="39">
        <v>927675</v>
      </c>
      <c r="AQ177" s="39">
        <v>927675</v>
      </c>
      <c r="AR177" s="39">
        <v>927675</v>
      </c>
      <c r="AS177" s="39">
        <v>927675</v>
      </c>
      <c r="AT177" s="39">
        <v>927675</v>
      </c>
      <c r="AU177" s="39">
        <v>927675</v>
      </c>
      <c r="AV177" s="39">
        <v>927675</v>
      </c>
    </row>
    <row r="178" spans="1:48" ht="15.75">
      <c r="A178" s="1824"/>
      <c r="B178" s="1824"/>
      <c r="D178" s="2" t="s">
        <v>3006</v>
      </c>
      <c r="W178" s="39">
        <v>0</v>
      </c>
      <c r="X178" s="39">
        <v>0</v>
      </c>
      <c r="Y178" s="39">
        <v>0</v>
      </c>
      <c r="Z178" s="39">
        <v>0</v>
      </c>
      <c r="AA178" s="39">
        <v>0</v>
      </c>
      <c r="AB178" s="39"/>
      <c r="AC178" s="39"/>
      <c r="AD178" s="39"/>
      <c r="AE178" s="39" t="e">
        <v>#DIV/0!</v>
      </c>
      <c r="AF178" s="39">
        <v>165.61227826256393</v>
      </c>
      <c r="AG178" s="39">
        <v>178.16031993607064</v>
      </c>
      <c r="AH178" s="39">
        <v>200.35024837466165</v>
      </c>
      <c r="AI178" s="39">
        <v>220.47434719789962</v>
      </c>
      <c r="AJ178" s="39">
        <v>228.35428194710235</v>
      </c>
      <c r="AK178" s="39">
        <v>242.96055866134003</v>
      </c>
      <c r="AL178" s="39">
        <v>265.61152599936906</v>
      </c>
      <c r="AM178" s="39">
        <v>288.12198269134029</v>
      </c>
      <c r="AN178" s="39">
        <v>299.53057109936981</v>
      </c>
      <c r="AO178" s="39">
        <v>317.1021313045556</v>
      </c>
      <c r="AP178" s="39">
        <v>339.28100016243093</v>
      </c>
      <c r="AQ178" s="39">
        <v>345.68512361829085</v>
      </c>
      <c r="AR178" s="39">
        <v>351.87923383858072</v>
      </c>
      <c r="AS178" s="39">
        <v>359.49252151024797</v>
      </c>
      <c r="AT178" s="39">
        <v>367.01355212940723</v>
      </c>
      <c r="AU178" s="39">
        <v>374.51674129285328</v>
      </c>
      <c r="AV178" s="39">
        <v>396.82877957749815</v>
      </c>
    </row>
    <row r="181" spans="1:48" ht="15.75">
      <c r="A181" s="1824"/>
      <c r="B181" s="1824"/>
      <c r="D181" s="24" t="s">
        <v>3007</v>
      </c>
      <c r="V181" t="s">
        <v>3008</v>
      </c>
    </row>
    <row r="182" spans="1:48">
      <c r="A182" s="1824"/>
      <c r="B182" s="1824"/>
      <c r="E182" t="s">
        <v>121</v>
      </c>
      <c r="V182" s="39">
        <v>0</v>
      </c>
      <c r="W182" s="39">
        <v>0</v>
      </c>
      <c r="X182" s="39">
        <v>0</v>
      </c>
      <c r="Y182" s="39">
        <v>0</v>
      </c>
      <c r="Z182" s="39">
        <v>0</v>
      </c>
      <c r="AA182" s="39">
        <v>0</v>
      </c>
      <c r="AB182" s="39">
        <v>0</v>
      </c>
      <c r="AC182" s="39">
        <v>0</v>
      </c>
      <c r="AD182" s="39">
        <v>0</v>
      </c>
      <c r="AE182" s="39">
        <v>0</v>
      </c>
      <c r="AF182" s="39">
        <v>845.30696820628862</v>
      </c>
      <c r="AG182" s="39">
        <v>847.44205655117469</v>
      </c>
      <c r="AH182" s="39">
        <v>858.36036143260981</v>
      </c>
      <c r="AI182" s="39">
        <v>876.62481806627966</v>
      </c>
      <c r="AJ182" s="39">
        <v>906.8545490759135</v>
      </c>
      <c r="AK182" s="39">
        <v>939.86637583555432</v>
      </c>
      <c r="AL182" s="39">
        <v>992.9459403168986</v>
      </c>
      <c r="AM182" s="39">
        <v>1040.1779428554851</v>
      </c>
      <c r="AN182" s="39">
        <v>1091.0372676454288</v>
      </c>
      <c r="AO182" s="39">
        <v>1144.6881912350357</v>
      </c>
      <c r="AP182" s="39">
        <v>1201.0850661206357</v>
      </c>
      <c r="AQ182" s="39">
        <v>1236.6631595135757</v>
      </c>
      <c r="AR182" s="39">
        <v>1753.5240810601613</v>
      </c>
      <c r="AS182" s="39">
        <v>2070.0056152042898</v>
      </c>
      <c r="AT182" s="39">
        <v>2264.7576515300984</v>
      </c>
      <c r="AU182" s="39">
        <v>2295.9395596503014</v>
      </c>
      <c r="AV182" s="39">
        <v>2340.8407100080576</v>
      </c>
    </row>
    <row r="183" spans="1:48">
      <c r="A183" s="1824"/>
      <c r="B183" s="1824"/>
      <c r="V183" s="39"/>
      <c r="W183" s="39"/>
      <c r="X183" s="39"/>
      <c r="Y183" s="39"/>
      <c r="Z183" s="39"/>
      <c r="AA183" s="39"/>
      <c r="AB183" s="39"/>
      <c r="AC183" s="39"/>
      <c r="AD183" s="39"/>
      <c r="AE183" s="39"/>
      <c r="AF183" s="39"/>
      <c r="AG183" s="39"/>
      <c r="AH183" s="39"/>
      <c r="AI183" s="39"/>
      <c r="AJ183" s="39"/>
      <c r="AK183" s="39"/>
      <c r="AL183" s="39"/>
      <c r="AM183" s="39"/>
      <c r="AN183" s="39"/>
      <c r="AO183" s="39"/>
      <c r="AP183" s="39"/>
      <c r="AQ183" s="39"/>
      <c r="AR183" s="39"/>
      <c r="AS183" s="39"/>
      <c r="AT183" s="39"/>
      <c r="AU183" s="39"/>
      <c r="AV183" s="39"/>
    </row>
    <row r="184" spans="1:48">
      <c r="A184" s="1824"/>
      <c r="B184" s="1824"/>
      <c r="V184" s="39"/>
      <c r="W184" s="39"/>
      <c r="X184" s="39"/>
      <c r="Y184" s="39"/>
      <c r="Z184" s="39"/>
      <c r="AA184" s="39"/>
      <c r="AB184" s="39"/>
      <c r="AC184" s="39"/>
      <c r="AD184" s="39"/>
      <c r="AE184" s="39"/>
      <c r="AF184" s="39"/>
      <c r="AG184" s="39"/>
      <c r="AH184" s="39"/>
      <c r="AI184" s="39"/>
      <c r="AJ184" s="39"/>
      <c r="AK184" s="39"/>
      <c r="AL184" s="39"/>
      <c r="AM184" s="39"/>
      <c r="AN184" s="39"/>
      <c r="AO184" s="39"/>
      <c r="AP184" s="39"/>
      <c r="AQ184" s="39"/>
      <c r="AR184" s="39"/>
      <c r="AS184" s="39"/>
      <c r="AT184" s="39"/>
      <c r="AU184" s="39"/>
      <c r="AV184" s="39"/>
    </row>
    <row r="185" spans="1:48">
      <c r="A185" s="1824"/>
      <c r="B185" s="1824"/>
      <c r="W185" s="39"/>
      <c r="X185" s="39"/>
      <c r="Y185" s="39"/>
      <c r="Z185" s="39"/>
      <c r="AA185" s="39"/>
      <c r="AB185" s="39"/>
      <c r="AC185" s="39"/>
      <c r="AD185" s="39"/>
      <c r="AE185" s="39"/>
      <c r="AF185" s="39"/>
      <c r="AG185" s="39"/>
      <c r="AH185" s="39"/>
      <c r="AI185" s="39"/>
      <c r="AJ185" s="39"/>
      <c r="AK185" s="39"/>
      <c r="AL185" s="39"/>
      <c r="AM185" s="39"/>
      <c r="AN185" s="39"/>
      <c r="AO185" s="39"/>
      <c r="AP185" s="39"/>
      <c r="AQ185" s="39"/>
      <c r="AR185" s="39"/>
      <c r="AS185" s="39"/>
      <c r="AT185" s="39"/>
      <c r="AU185" s="39"/>
      <c r="AV185" s="39"/>
    </row>
    <row r="186" spans="1:48" ht="15.75">
      <c r="A186" s="1824"/>
      <c r="B186" s="1824"/>
      <c r="D186" s="2" t="s">
        <v>3009</v>
      </c>
      <c r="G186" s="28"/>
      <c r="H186" s="28"/>
      <c r="I186" s="28"/>
      <c r="J186" s="28"/>
      <c r="K186" s="28"/>
      <c r="L186" s="28"/>
      <c r="M186" s="28"/>
      <c r="N186" s="28"/>
      <c r="O186" s="28"/>
      <c r="P186" s="28"/>
      <c r="Q186" s="28"/>
      <c r="W186" s="39"/>
      <c r="X186" s="39"/>
      <c r="Y186" s="39"/>
      <c r="Z186" s="39"/>
      <c r="AA186" s="39"/>
      <c r="AB186" s="39"/>
      <c r="AC186" s="39"/>
      <c r="AD186" s="39"/>
      <c r="AE186" s="39"/>
      <c r="AF186" s="39"/>
      <c r="AG186" s="39"/>
      <c r="AH186" s="39"/>
      <c r="AI186" s="39"/>
      <c r="AJ186" s="39"/>
      <c r="AK186" s="39"/>
      <c r="AL186" s="39"/>
      <c r="AM186" s="39"/>
      <c r="AN186" s="39"/>
      <c r="AO186" s="39"/>
      <c r="AP186" s="39"/>
      <c r="AQ186" s="39"/>
      <c r="AR186" s="39"/>
      <c r="AS186" s="39"/>
      <c r="AT186" s="39"/>
      <c r="AU186" s="39"/>
      <c r="AV186" s="39"/>
    </row>
    <row r="187" spans="1:48">
      <c r="A187" s="1824"/>
      <c r="B187" s="1824"/>
      <c r="D187" t="s">
        <v>1900</v>
      </c>
      <c r="H187" s="28"/>
      <c r="I187" s="28"/>
      <c r="J187" s="28"/>
      <c r="K187" s="28"/>
      <c r="L187" s="28"/>
      <c r="M187" s="28"/>
      <c r="N187" s="28"/>
      <c r="O187" s="28"/>
      <c r="P187" s="28"/>
      <c r="Q187" s="28"/>
      <c r="W187" s="39"/>
      <c r="X187" s="39"/>
      <c r="Y187" s="39"/>
      <c r="Z187" s="39"/>
      <c r="AA187" s="39"/>
      <c r="AB187" s="39"/>
      <c r="AC187" s="39"/>
      <c r="AD187" s="39"/>
      <c r="AE187" s="39"/>
      <c r="AF187" s="39"/>
      <c r="AG187" s="39"/>
      <c r="AH187" s="39"/>
      <c r="AI187" s="39"/>
      <c r="AJ187" s="39"/>
      <c r="AK187" s="39"/>
      <c r="AL187" s="39"/>
      <c r="AM187" s="39"/>
      <c r="AN187" s="39"/>
      <c r="AO187" s="39"/>
      <c r="AP187" s="39"/>
      <c r="AQ187" s="39"/>
      <c r="AR187" s="39"/>
      <c r="AS187" s="39"/>
      <c r="AT187" s="39"/>
      <c r="AU187" s="39"/>
      <c r="AV187" s="39"/>
    </row>
    <row r="188" spans="1:48" ht="15.75">
      <c r="A188" s="1824"/>
      <c r="B188" s="1824"/>
      <c r="E188" t="s">
        <v>2833</v>
      </c>
      <c r="H188" s="19"/>
      <c r="I188" s="19"/>
      <c r="J188" s="19"/>
      <c r="K188" s="19"/>
      <c r="L188" s="19"/>
      <c r="M188" s="19"/>
      <c r="N188" s="19"/>
      <c r="O188" s="19"/>
      <c r="P188" s="19"/>
      <c r="Q188" s="19"/>
      <c r="W188" s="39"/>
      <c r="X188" s="39"/>
      <c r="Y188" s="39"/>
      <c r="Z188" s="39"/>
      <c r="AA188" s="39"/>
      <c r="AB188" s="39"/>
      <c r="AC188" s="39"/>
      <c r="AD188" s="39"/>
      <c r="AE188" s="39"/>
      <c r="AF188" s="39"/>
      <c r="AG188" s="39"/>
      <c r="AH188" s="39"/>
      <c r="AI188" s="39"/>
      <c r="AJ188" s="39"/>
      <c r="AK188" s="39"/>
      <c r="AL188" s="39"/>
      <c r="AM188" s="39"/>
      <c r="AN188" s="39"/>
      <c r="AO188" s="39"/>
      <c r="AP188" s="39"/>
      <c r="AQ188" s="39"/>
      <c r="AR188" s="39"/>
      <c r="AS188" s="39"/>
      <c r="AT188" s="39"/>
      <c r="AU188" s="39"/>
      <c r="AV188" s="39"/>
    </row>
    <row r="189" spans="1:48">
      <c r="A189" s="1824"/>
      <c r="B189" s="1824"/>
      <c r="F189" t="s">
        <v>2838</v>
      </c>
    </row>
    <row r="190" spans="1:48">
      <c r="A190" s="1824"/>
      <c r="B190" s="1824"/>
      <c r="G190" s="28" t="s">
        <v>135</v>
      </c>
      <c r="V190" s="39">
        <v>0</v>
      </c>
      <c r="W190" s="39">
        <v>0</v>
      </c>
      <c r="X190" s="39">
        <v>0</v>
      </c>
      <c r="Y190" s="39">
        <v>0</v>
      </c>
      <c r="Z190" s="39">
        <v>0</v>
      </c>
      <c r="AA190" s="39">
        <v>0</v>
      </c>
      <c r="AB190" s="39">
        <v>0</v>
      </c>
      <c r="AC190" s="39">
        <v>0</v>
      </c>
      <c r="AD190" s="39">
        <v>4171935000</v>
      </c>
      <c r="AE190" s="39">
        <v>4075025000</v>
      </c>
      <c r="AF190" s="39">
        <v>3949765000</v>
      </c>
      <c r="AG190" s="39">
        <v>3792165000</v>
      </c>
      <c r="AH190" s="39">
        <v>3623340000</v>
      </c>
      <c r="AI190" s="39">
        <v>3442715000</v>
      </c>
      <c r="AJ190" s="39">
        <v>3281890000</v>
      </c>
      <c r="AK190" s="39">
        <v>3120350000</v>
      </c>
      <c r="AL190" s="39">
        <v>2943380000</v>
      </c>
      <c r="AM190" s="39">
        <v>2727055000</v>
      </c>
      <c r="AN190" s="39">
        <v>2546570000</v>
      </c>
      <c r="AO190" s="39">
        <v>2368735000</v>
      </c>
      <c r="AP190" s="39">
        <v>2208625000</v>
      </c>
      <c r="AQ190" s="39">
        <v>2048295000</v>
      </c>
      <c r="AR190" s="39">
        <v>1885250000</v>
      </c>
      <c r="AS190" s="39">
        <v>1732355000</v>
      </c>
      <c r="AT190" s="39">
        <v>1576210000</v>
      </c>
      <c r="AU190" s="39">
        <v>1455775000</v>
      </c>
      <c r="AV190" s="39">
        <v>1307515000</v>
      </c>
    </row>
    <row r="191" spans="1:48">
      <c r="A191" s="1824"/>
      <c r="B191" s="1824"/>
      <c r="G191" s="28" t="s">
        <v>2794</v>
      </c>
      <c r="V191" s="39">
        <v>0</v>
      </c>
      <c r="W191" s="39">
        <v>0</v>
      </c>
      <c r="X191" s="39">
        <v>0</v>
      </c>
      <c r="Y191" s="39">
        <v>0</v>
      </c>
      <c r="Z191" s="39">
        <v>0</v>
      </c>
      <c r="AA191" s="39">
        <v>0</v>
      </c>
      <c r="AB191" s="39">
        <v>0</v>
      </c>
      <c r="AC191" s="39">
        <v>0</v>
      </c>
      <c r="AD191" s="39">
        <v>470995000</v>
      </c>
      <c r="AE191" s="39">
        <v>472810000</v>
      </c>
      <c r="AF191" s="39">
        <v>474735000</v>
      </c>
      <c r="AG191" s="39">
        <v>505135000</v>
      </c>
      <c r="AH191" s="39">
        <v>542520000</v>
      </c>
      <c r="AI191" s="39">
        <v>584275000</v>
      </c>
      <c r="AJ191" s="39">
        <v>595280000</v>
      </c>
      <c r="AK191" s="39">
        <v>606695000</v>
      </c>
      <c r="AL191" s="39">
        <v>632085000</v>
      </c>
      <c r="AM191" s="39">
        <v>698875000</v>
      </c>
      <c r="AN191" s="39">
        <v>722400000</v>
      </c>
      <c r="AO191" s="39">
        <v>736165000</v>
      </c>
      <c r="AP191" s="39">
        <v>730850000</v>
      </c>
      <c r="AQ191" s="39">
        <v>735855000</v>
      </c>
      <c r="AR191" s="39">
        <v>737235000</v>
      </c>
      <c r="AS191" s="39">
        <v>722045000</v>
      </c>
      <c r="AT191" s="39">
        <v>707245000</v>
      </c>
      <c r="AU191" s="39">
        <v>712395000</v>
      </c>
      <c r="AV191" s="39">
        <v>676690000</v>
      </c>
    </row>
    <row r="192" spans="1:48" ht="15.75">
      <c r="A192" s="1824"/>
      <c r="B192" s="1824"/>
      <c r="G192" s="2" t="s">
        <v>37</v>
      </c>
      <c r="V192" s="29">
        <v>0</v>
      </c>
      <c r="W192" s="29">
        <v>0</v>
      </c>
      <c r="X192" s="29">
        <v>0</v>
      </c>
      <c r="Y192" s="29">
        <v>0</v>
      </c>
      <c r="Z192" s="29">
        <v>0</v>
      </c>
      <c r="AA192" s="29">
        <v>0</v>
      </c>
      <c r="AB192" s="29">
        <v>0</v>
      </c>
      <c r="AC192" s="29">
        <v>0</v>
      </c>
      <c r="AD192" s="29">
        <v>4642930000</v>
      </c>
      <c r="AE192" s="29">
        <v>4547835000</v>
      </c>
      <c r="AF192" s="29">
        <v>4424500000</v>
      </c>
      <c r="AG192" s="29">
        <v>4297300000</v>
      </c>
      <c r="AH192" s="29">
        <v>4165860000</v>
      </c>
      <c r="AI192" s="29">
        <v>4026990000</v>
      </c>
      <c r="AJ192" s="29">
        <v>3877170000</v>
      </c>
      <c r="AK192" s="29">
        <v>3727045000</v>
      </c>
      <c r="AL192" s="29">
        <v>3575465000</v>
      </c>
      <c r="AM192" s="29">
        <v>3425930000</v>
      </c>
      <c r="AN192" s="29">
        <v>3268970000</v>
      </c>
      <c r="AO192" s="29">
        <v>3104900000</v>
      </c>
      <c r="AP192" s="29">
        <v>2939475000</v>
      </c>
      <c r="AQ192" s="29">
        <v>2784150000</v>
      </c>
      <c r="AR192" s="29">
        <v>2622485000</v>
      </c>
      <c r="AS192" s="29">
        <v>2454400000</v>
      </c>
      <c r="AT192" s="29">
        <v>2283455000</v>
      </c>
      <c r="AU192" s="29">
        <v>2168170000</v>
      </c>
      <c r="AV192" s="29">
        <v>1984205000</v>
      </c>
    </row>
    <row r="193" spans="1:48">
      <c r="A193" s="1824"/>
      <c r="B193" s="1824"/>
      <c r="F193" t="s">
        <v>2839</v>
      </c>
      <c r="V193" s="39"/>
      <c r="W193" s="39"/>
      <c r="X193" s="39"/>
      <c r="Y193" s="39"/>
      <c r="Z193" s="39"/>
      <c r="AA193" s="39"/>
      <c r="AB193" s="39"/>
      <c r="AC193" s="39"/>
      <c r="AD193" s="39"/>
      <c r="AE193" s="39"/>
      <c r="AF193" s="39"/>
      <c r="AG193" s="39"/>
      <c r="AH193" s="39"/>
      <c r="AI193" s="39"/>
      <c r="AJ193" s="39"/>
      <c r="AK193" s="39"/>
      <c r="AL193" s="39"/>
      <c r="AM193" s="39"/>
      <c r="AN193" s="39"/>
      <c r="AO193" s="39"/>
      <c r="AP193" s="39"/>
      <c r="AQ193" s="39"/>
      <c r="AR193" s="39"/>
      <c r="AS193" s="39"/>
      <c r="AT193" s="39"/>
      <c r="AU193" s="39"/>
      <c r="AV193" s="39"/>
    </row>
    <row r="194" spans="1:48">
      <c r="A194" s="1824"/>
      <c r="B194" s="1824"/>
      <c r="G194" t="s">
        <v>135</v>
      </c>
      <c r="V194" s="39">
        <v>0</v>
      </c>
      <c r="W194" s="39">
        <v>0</v>
      </c>
      <c r="X194" s="39">
        <v>0</v>
      </c>
      <c r="Y194" s="39">
        <v>0</v>
      </c>
      <c r="Z194" s="39">
        <v>0</v>
      </c>
      <c r="AA194" s="39">
        <v>0</v>
      </c>
      <c r="AB194" s="39">
        <v>0</v>
      </c>
      <c r="AC194" s="39">
        <v>0</v>
      </c>
      <c r="AD194" s="39">
        <v>0</v>
      </c>
      <c r="AE194" s="39">
        <v>0</v>
      </c>
      <c r="AF194" s="39">
        <v>0</v>
      </c>
      <c r="AG194" s="39">
        <v>0</v>
      </c>
      <c r="AH194" s="39">
        <v>0</v>
      </c>
      <c r="AI194" s="39">
        <v>0</v>
      </c>
      <c r="AJ194" s="39">
        <v>0</v>
      </c>
      <c r="AK194" s="39">
        <v>0</v>
      </c>
      <c r="AL194" s="39">
        <v>0</v>
      </c>
      <c r="AM194" s="39">
        <v>0</v>
      </c>
      <c r="AN194" s="39">
        <v>100000000</v>
      </c>
      <c r="AO194" s="39">
        <v>230000000</v>
      </c>
      <c r="AP194" s="39">
        <v>359091470.00080568</v>
      </c>
      <c r="AQ194" s="39">
        <v>486031535.28520679</v>
      </c>
      <c r="AR194" s="39">
        <v>640443601.91507447</v>
      </c>
      <c r="AS194" s="39">
        <v>802212630.15163589</v>
      </c>
      <c r="AT194" s="39">
        <v>960945786.22924745</v>
      </c>
      <c r="AU194" s="39">
        <v>1106135374.4133036</v>
      </c>
      <c r="AV194" s="39">
        <v>1227527243.0249307</v>
      </c>
    </row>
    <row r="195" spans="1:48">
      <c r="A195" s="1824"/>
      <c r="B195" s="1824"/>
      <c r="G195" t="s">
        <v>2794</v>
      </c>
      <c r="V195" s="39">
        <v>0</v>
      </c>
      <c r="W195" s="39">
        <v>0</v>
      </c>
      <c r="X195" s="39">
        <v>0</v>
      </c>
      <c r="Y195" s="39">
        <v>0</v>
      </c>
      <c r="Z195" s="39">
        <v>0</v>
      </c>
      <c r="AA195" s="39">
        <v>0</v>
      </c>
      <c r="AB195" s="39">
        <v>0</v>
      </c>
      <c r="AC195" s="39">
        <v>0</v>
      </c>
      <c r="AD195" s="39">
        <v>0</v>
      </c>
      <c r="AE195" s="39">
        <v>0</v>
      </c>
      <c r="AF195" s="39">
        <v>0</v>
      </c>
      <c r="AG195" s="39">
        <v>0</v>
      </c>
      <c r="AH195" s="39">
        <v>0</v>
      </c>
      <c r="AI195" s="39">
        <v>10000000</v>
      </c>
      <c r="AJ195" s="39">
        <v>60000000</v>
      </c>
      <c r="AK195" s="39">
        <v>150000000</v>
      </c>
      <c r="AL195" s="39">
        <v>270000000</v>
      </c>
      <c r="AM195" s="39">
        <v>390000000</v>
      </c>
      <c r="AN195" s="39">
        <v>420000000</v>
      </c>
      <c r="AO195" s="39">
        <v>420000000</v>
      </c>
      <c r="AP195" s="39">
        <v>420000000</v>
      </c>
      <c r="AQ195" s="39">
        <v>420000000</v>
      </c>
      <c r="AR195" s="39">
        <v>420000000</v>
      </c>
      <c r="AS195" s="39">
        <v>420000000</v>
      </c>
      <c r="AT195" s="39">
        <v>420000000</v>
      </c>
      <c r="AU195" s="39">
        <v>420000000</v>
      </c>
      <c r="AV195" s="39">
        <v>420000000</v>
      </c>
    </row>
    <row r="196" spans="1:48" ht="15.75">
      <c r="A196" s="1824"/>
      <c r="B196" s="1824"/>
      <c r="G196" s="2" t="s">
        <v>37</v>
      </c>
      <c r="V196" s="29">
        <v>0</v>
      </c>
      <c r="W196" s="29">
        <v>0</v>
      </c>
      <c r="X196" s="29">
        <v>0</v>
      </c>
      <c r="Y196" s="29">
        <v>0</v>
      </c>
      <c r="Z196" s="29">
        <v>0</v>
      </c>
      <c r="AA196" s="29">
        <v>0</v>
      </c>
      <c r="AB196" s="29">
        <v>0</v>
      </c>
      <c r="AC196" s="29">
        <v>0</v>
      </c>
      <c r="AD196" s="29">
        <v>0</v>
      </c>
      <c r="AE196" s="29">
        <v>0</v>
      </c>
      <c r="AF196" s="29">
        <v>0</v>
      </c>
      <c r="AG196" s="29">
        <v>0</v>
      </c>
      <c r="AH196" s="29">
        <v>0</v>
      </c>
      <c r="AI196" s="29">
        <v>10000000</v>
      </c>
      <c r="AJ196" s="29">
        <v>60000000</v>
      </c>
      <c r="AK196" s="29">
        <v>150000000</v>
      </c>
      <c r="AL196" s="29">
        <v>270000000</v>
      </c>
      <c r="AM196" s="29">
        <v>390000000</v>
      </c>
      <c r="AN196" s="29">
        <v>520000000</v>
      </c>
      <c r="AO196" s="29">
        <v>650000000</v>
      </c>
      <c r="AP196" s="29">
        <v>779091470.00080562</v>
      </c>
      <c r="AQ196" s="29">
        <v>906031535.28520679</v>
      </c>
      <c r="AR196" s="29">
        <v>1060443601.9150745</v>
      </c>
      <c r="AS196" s="29">
        <v>1222212630.1516359</v>
      </c>
      <c r="AT196" s="29">
        <v>1380945786.2292476</v>
      </c>
      <c r="AU196" s="29">
        <v>1526135374.4133036</v>
      </c>
      <c r="AV196" s="29">
        <v>1647527243.0249307</v>
      </c>
    </row>
    <row r="197" spans="1:48">
      <c r="A197" s="1824"/>
      <c r="B197" s="1824"/>
      <c r="F197" t="s">
        <v>2840</v>
      </c>
      <c r="V197" s="39"/>
      <c r="W197" s="39"/>
      <c r="X197" s="39"/>
      <c r="Y197" s="39"/>
      <c r="Z197" s="39"/>
      <c r="AA197" s="39"/>
      <c r="AB197" s="39"/>
      <c r="AC197" s="39"/>
      <c r="AD197" s="39"/>
      <c r="AE197" s="39"/>
      <c r="AF197" s="39"/>
      <c r="AG197" s="39"/>
      <c r="AH197" s="39"/>
      <c r="AI197" s="39"/>
      <c r="AJ197" s="39"/>
      <c r="AK197" s="39"/>
      <c r="AL197" s="39"/>
      <c r="AM197" s="39"/>
      <c r="AN197" s="39"/>
      <c r="AO197" s="39"/>
      <c r="AP197" s="39"/>
      <c r="AQ197" s="39"/>
      <c r="AR197" s="39"/>
      <c r="AS197" s="39"/>
      <c r="AT197" s="39"/>
      <c r="AU197" s="39"/>
      <c r="AV197" s="39"/>
    </row>
    <row r="198" spans="1:48">
      <c r="A198" s="1824"/>
      <c r="B198" s="1824"/>
      <c r="G198" t="s">
        <v>135</v>
      </c>
      <c r="V198" s="39">
        <v>0</v>
      </c>
      <c r="W198" s="39">
        <v>0</v>
      </c>
      <c r="X198" s="39">
        <v>0</v>
      </c>
      <c r="Y198" s="39">
        <v>0</v>
      </c>
      <c r="Z198" s="39">
        <v>0</v>
      </c>
      <c r="AA198" s="39">
        <v>0</v>
      </c>
      <c r="AB198" s="39">
        <v>0</v>
      </c>
      <c r="AC198" s="39">
        <v>0</v>
      </c>
      <c r="AD198" s="39">
        <v>4171935000</v>
      </c>
      <c r="AE198" s="39">
        <v>4075025000</v>
      </c>
      <c r="AF198" s="39">
        <v>3949765000</v>
      </c>
      <c r="AG198" s="39">
        <v>3792165000</v>
      </c>
      <c r="AH198" s="39">
        <v>3623340000</v>
      </c>
      <c r="AI198" s="39">
        <v>3442715000</v>
      </c>
      <c r="AJ198" s="39">
        <v>3281890000</v>
      </c>
      <c r="AK198" s="39">
        <v>3120350000</v>
      </c>
      <c r="AL198" s="39">
        <v>2943380000</v>
      </c>
      <c r="AM198" s="39">
        <v>2727055000</v>
      </c>
      <c r="AN198" s="39">
        <v>2646570000</v>
      </c>
      <c r="AO198" s="39">
        <v>2598735000</v>
      </c>
      <c r="AP198" s="39">
        <v>2567716470.0008059</v>
      </c>
      <c r="AQ198" s="39">
        <v>2534326535.2852068</v>
      </c>
      <c r="AR198" s="39">
        <v>2525693601.9150743</v>
      </c>
      <c r="AS198" s="39">
        <v>2534567630.1516361</v>
      </c>
      <c r="AT198" s="39">
        <v>2537155786.2292476</v>
      </c>
      <c r="AU198" s="39">
        <v>2561910374.4133034</v>
      </c>
      <c r="AV198" s="39">
        <v>2535042243.024931</v>
      </c>
    </row>
    <row r="199" spans="1:48">
      <c r="A199" s="1824"/>
      <c r="B199" s="1824"/>
      <c r="G199" t="s">
        <v>2794</v>
      </c>
      <c r="V199" s="39">
        <v>0</v>
      </c>
      <c r="W199" s="39">
        <v>0</v>
      </c>
      <c r="X199" s="39">
        <v>0</v>
      </c>
      <c r="Y199" s="39">
        <v>0</v>
      </c>
      <c r="Z199" s="39">
        <v>0</v>
      </c>
      <c r="AA199" s="39">
        <v>0</v>
      </c>
      <c r="AB199" s="39">
        <v>0</v>
      </c>
      <c r="AC199" s="39">
        <v>0</v>
      </c>
      <c r="AD199" s="39">
        <v>470995000</v>
      </c>
      <c r="AE199" s="39">
        <v>472810000</v>
      </c>
      <c r="AF199" s="39">
        <v>474735000</v>
      </c>
      <c r="AG199" s="39">
        <v>505135000</v>
      </c>
      <c r="AH199" s="39">
        <v>542520000</v>
      </c>
      <c r="AI199" s="39">
        <v>594275000</v>
      </c>
      <c r="AJ199" s="39">
        <v>655280000</v>
      </c>
      <c r="AK199" s="39">
        <v>756695000</v>
      </c>
      <c r="AL199" s="39">
        <v>902085000</v>
      </c>
      <c r="AM199" s="39">
        <v>1088875000</v>
      </c>
      <c r="AN199" s="39">
        <v>1142400000</v>
      </c>
      <c r="AO199" s="39">
        <v>1156165000</v>
      </c>
      <c r="AP199" s="39">
        <v>1150850000</v>
      </c>
      <c r="AQ199" s="39">
        <v>1155855000</v>
      </c>
      <c r="AR199" s="39">
        <v>1157235000</v>
      </c>
      <c r="AS199" s="39">
        <v>1142045000</v>
      </c>
      <c r="AT199" s="39">
        <v>1127245000</v>
      </c>
      <c r="AU199" s="39">
        <v>1132395000</v>
      </c>
      <c r="AV199" s="39">
        <v>1096690000</v>
      </c>
    </row>
    <row r="200" spans="1:48" ht="15.75">
      <c r="A200" s="1824"/>
      <c r="B200" s="1824"/>
      <c r="G200" s="2" t="s">
        <v>37</v>
      </c>
      <c r="V200" s="29">
        <v>0</v>
      </c>
      <c r="W200" s="29">
        <v>0</v>
      </c>
      <c r="X200" s="29">
        <v>0</v>
      </c>
      <c r="Y200" s="29">
        <v>0</v>
      </c>
      <c r="Z200" s="29">
        <v>0</v>
      </c>
      <c r="AA200" s="29">
        <v>0</v>
      </c>
      <c r="AB200" s="29">
        <v>0</v>
      </c>
      <c r="AC200" s="29">
        <v>0</v>
      </c>
      <c r="AD200" s="29">
        <v>4642930000</v>
      </c>
      <c r="AE200" s="29">
        <v>4547835000</v>
      </c>
      <c r="AF200" s="29">
        <v>4424500000</v>
      </c>
      <c r="AG200" s="29">
        <v>4297300000</v>
      </c>
      <c r="AH200" s="29">
        <v>4165860000</v>
      </c>
      <c r="AI200" s="29">
        <v>4036990000</v>
      </c>
      <c r="AJ200" s="29">
        <v>3937170000</v>
      </c>
      <c r="AK200" s="29">
        <v>3877045000</v>
      </c>
      <c r="AL200" s="29">
        <v>3845465000</v>
      </c>
      <c r="AM200" s="29">
        <v>3815930000</v>
      </c>
      <c r="AN200" s="29">
        <v>3788970000</v>
      </c>
      <c r="AO200" s="29">
        <v>3754900000</v>
      </c>
      <c r="AP200" s="29">
        <v>3718566470.0008059</v>
      </c>
      <c r="AQ200" s="29">
        <v>3690181535.2852068</v>
      </c>
      <c r="AR200" s="29">
        <v>3682928601.9150743</v>
      </c>
      <c r="AS200" s="29">
        <v>3676612630.1516361</v>
      </c>
      <c r="AT200" s="29">
        <v>3664400786.2292476</v>
      </c>
      <c r="AU200" s="29">
        <v>3694305374.4133034</v>
      </c>
      <c r="AV200" s="29">
        <v>3631732243.024931</v>
      </c>
    </row>
    <row r="201" spans="1:48" ht="15.75">
      <c r="A201" s="1824"/>
      <c r="B201" s="1824"/>
      <c r="E201" t="s">
        <v>2834</v>
      </c>
      <c r="V201" s="29">
        <v>0</v>
      </c>
      <c r="W201" s="29">
        <v>0</v>
      </c>
      <c r="X201" s="29">
        <v>0</v>
      </c>
      <c r="Y201" s="29">
        <v>0</v>
      </c>
      <c r="Z201" s="29">
        <v>0</v>
      </c>
      <c r="AA201" s="29">
        <v>0</v>
      </c>
      <c r="AB201" s="29">
        <v>0</v>
      </c>
      <c r="AC201" s="29">
        <v>0</v>
      </c>
      <c r="AD201" s="29">
        <v>0</v>
      </c>
      <c r="AE201" s="29">
        <v>165085000</v>
      </c>
      <c r="AF201" s="29">
        <v>132275000</v>
      </c>
      <c r="AG201" s="29">
        <v>115210000</v>
      </c>
      <c r="AH201" s="29">
        <v>97175000</v>
      </c>
      <c r="AI201" s="29">
        <v>78390000</v>
      </c>
      <c r="AJ201" s="29">
        <v>63220000</v>
      </c>
      <c r="AK201" s="29">
        <v>51820000</v>
      </c>
      <c r="AL201" s="29">
        <v>39950000</v>
      </c>
      <c r="AM201" s="29">
        <v>33515000</v>
      </c>
      <c r="AN201" s="29">
        <v>26660000</v>
      </c>
      <c r="AO201" s="29">
        <v>25495000</v>
      </c>
      <c r="AP201" s="29">
        <v>24270000</v>
      </c>
      <c r="AQ201" s="29">
        <v>22985000</v>
      </c>
      <c r="AR201" s="29">
        <v>21635000</v>
      </c>
      <c r="AS201" s="29">
        <v>20220000</v>
      </c>
      <c r="AT201" s="29">
        <v>18735000</v>
      </c>
      <c r="AU201" s="29">
        <v>17025000</v>
      </c>
      <c r="AV201" s="29">
        <v>15235000</v>
      </c>
    </row>
    <row r="202" spans="1:48" ht="15.75">
      <c r="A202" s="1824"/>
      <c r="B202" s="1824"/>
      <c r="D202" s="2" t="s">
        <v>37</v>
      </c>
      <c r="V202" s="29">
        <v>0</v>
      </c>
      <c r="W202" s="29">
        <v>0</v>
      </c>
      <c r="X202" s="29">
        <v>0</v>
      </c>
      <c r="Y202" s="29">
        <v>0</v>
      </c>
      <c r="Z202" s="29">
        <v>0</v>
      </c>
      <c r="AA202" s="29">
        <v>0</v>
      </c>
      <c r="AB202" s="29">
        <v>0</v>
      </c>
      <c r="AC202" s="29">
        <v>0</v>
      </c>
      <c r="AD202" s="29">
        <v>4642930000</v>
      </c>
      <c r="AE202" s="29">
        <v>4712920000</v>
      </c>
      <c r="AF202" s="29">
        <v>4556775000</v>
      </c>
      <c r="AG202" s="29">
        <v>4412510000</v>
      </c>
      <c r="AH202" s="29">
        <v>4263035000</v>
      </c>
      <c r="AI202" s="29">
        <v>4115380000</v>
      </c>
      <c r="AJ202" s="29">
        <v>4000390000</v>
      </c>
      <c r="AK202" s="29">
        <v>3928865000</v>
      </c>
      <c r="AL202" s="29">
        <v>3885415000</v>
      </c>
      <c r="AM202" s="29">
        <v>3849445000</v>
      </c>
      <c r="AN202" s="29">
        <v>3815630000</v>
      </c>
      <c r="AO202" s="29">
        <v>3780395000</v>
      </c>
      <c r="AP202" s="29">
        <v>3742836470.0008059</v>
      </c>
      <c r="AQ202" s="29">
        <v>3713166535.2852068</v>
      </c>
      <c r="AR202" s="29">
        <v>3704563601.9150743</v>
      </c>
      <c r="AS202" s="29">
        <v>3696832630.1516361</v>
      </c>
      <c r="AT202" s="29">
        <v>3683135786.2292476</v>
      </c>
      <c r="AU202" s="29">
        <v>3711330374.4133034</v>
      </c>
      <c r="AV202" s="29">
        <v>3646967243.024931</v>
      </c>
    </row>
    <row r="203" spans="1:48" ht="15.75">
      <c r="A203" s="1824"/>
      <c r="B203" s="1824"/>
      <c r="D203" s="2"/>
    </row>
    <row r="204" spans="1:48">
      <c r="A204" s="1824"/>
      <c r="B204" s="1824"/>
      <c r="D204" t="s">
        <v>3010</v>
      </c>
      <c r="E204" t="s">
        <v>1897</v>
      </c>
      <c r="V204" s="39">
        <v>0</v>
      </c>
      <c r="W204" s="39">
        <v>0</v>
      </c>
      <c r="X204" s="39">
        <v>0</v>
      </c>
      <c r="Y204" s="39">
        <v>0</v>
      </c>
      <c r="Z204" s="39">
        <v>0</v>
      </c>
      <c r="AA204" s="39">
        <v>0</v>
      </c>
      <c r="AB204" s="39">
        <v>0</v>
      </c>
      <c r="AC204" s="39">
        <v>0</v>
      </c>
      <c r="AD204" s="39">
        <v>0</v>
      </c>
      <c r="AE204" s="39">
        <v>95095000</v>
      </c>
      <c r="AF204" s="39">
        <v>123335000</v>
      </c>
      <c r="AG204" s="39">
        <v>127200000</v>
      </c>
      <c r="AH204" s="39">
        <v>131440000</v>
      </c>
      <c r="AI204" s="39">
        <v>138870000</v>
      </c>
      <c r="AJ204" s="39">
        <v>149820000</v>
      </c>
      <c r="AK204" s="39">
        <v>150125000</v>
      </c>
      <c r="AL204" s="39">
        <v>151580000</v>
      </c>
      <c r="AM204" s="39">
        <v>149535000</v>
      </c>
      <c r="AN204" s="39">
        <v>156960000</v>
      </c>
      <c r="AO204" s="39">
        <v>164070000</v>
      </c>
      <c r="AP204" s="39">
        <v>166333529.99919429</v>
      </c>
      <c r="AQ204" s="39">
        <v>158384934.71559891</v>
      </c>
      <c r="AR204" s="39">
        <v>167252933.37013227</v>
      </c>
      <c r="AS204" s="39">
        <v>176315971.76343849</v>
      </c>
      <c r="AT204" s="39">
        <v>182211843.9223884</v>
      </c>
      <c r="AU204" s="39">
        <v>130095411.81594379</v>
      </c>
      <c r="AV204" s="39">
        <v>202573131.3883729</v>
      </c>
    </row>
    <row r="205" spans="1:48">
      <c r="A205" s="1824"/>
      <c r="B205" s="1824"/>
      <c r="E205" t="s">
        <v>1898</v>
      </c>
      <c r="V205" s="39">
        <v>0</v>
      </c>
      <c r="W205" s="39">
        <v>0</v>
      </c>
      <c r="X205" s="39">
        <v>0</v>
      </c>
      <c r="Y205" s="39">
        <v>0</v>
      </c>
      <c r="Z205" s="39">
        <v>0</v>
      </c>
      <c r="AA205" s="39">
        <v>0</v>
      </c>
      <c r="AB205" s="39">
        <v>0</v>
      </c>
      <c r="AC205" s="39">
        <v>0</v>
      </c>
      <c r="AD205" s="39">
        <v>0</v>
      </c>
      <c r="AE205" s="39">
        <v>190893225.34345722</v>
      </c>
      <c r="AF205" s="39">
        <v>187107712.79049551</v>
      </c>
      <c r="AG205" s="39">
        <v>182663399.17658687</v>
      </c>
      <c r="AH205" s="39">
        <v>177292109.45891735</v>
      </c>
      <c r="AI205" s="39">
        <v>170849146.13575327</v>
      </c>
      <c r="AJ205" s="39">
        <v>163418539.87833875</v>
      </c>
      <c r="AK205" s="39">
        <v>156409551.03231862</v>
      </c>
      <c r="AL205" s="39">
        <v>149532969.55410221</v>
      </c>
      <c r="AM205" s="39">
        <v>142474244.41468346</v>
      </c>
      <c r="AN205" s="39">
        <v>135962180.52734908</v>
      </c>
      <c r="AO205" s="39">
        <v>133615299.71474141</v>
      </c>
      <c r="AP205" s="39">
        <v>132237936.73968692</v>
      </c>
      <c r="AQ205" s="39">
        <v>131076097.74756828</v>
      </c>
      <c r="AR205" s="39">
        <v>130022643.89825368</v>
      </c>
      <c r="AS205" s="39">
        <v>130153052.74184611</v>
      </c>
      <c r="AT205" s="39">
        <v>130531633.49430634</v>
      </c>
      <c r="AU205" s="39">
        <v>131814675.49567235</v>
      </c>
      <c r="AV205" s="39">
        <v>131387949.13784978</v>
      </c>
    </row>
    <row r="206" spans="1:48">
      <c r="A206" s="1824"/>
      <c r="B206" s="1824"/>
      <c r="D206" t="s">
        <v>3011</v>
      </c>
      <c r="E206" t="s">
        <v>1897</v>
      </c>
      <c r="V206" s="39">
        <v>0</v>
      </c>
      <c r="W206" s="39">
        <v>0</v>
      </c>
      <c r="X206" s="39">
        <v>0</v>
      </c>
      <c r="Y206" s="39">
        <v>0</v>
      </c>
      <c r="Z206" s="39">
        <v>0</v>
      </c>
      <c r="AA206" s="39">
        <v>0</v>
      </c>
      <c r="AB206" s="39">
        <v>0</v>
      </c>
      <c r="AC206" s="39">
        <v>0</v>
      </c>
      <c r="AD206" s="39">
        <v>0</v>
      </c>
      <c r="AE206" s="39">
        <v>31460000</v>
      </c>
      <c r="AF206" s="39">
        <v>32810000</v>
      </c>
      <c r="AG206" s="39">
        <v>17065000</v>
      </c>
      <c r="AH206" s="39">
        <v>18035000</v>
      </c>
      <c r="AI206" s="39">
        <v>18785000</v>
      </c>
      <c r="AJ206" s="39">
        <v>15170000</v>
      </c>
      <c r="AK206" s="39">
        <v>11400000</v>
      </c>
      <c r="AL206" s="39">
        <v>11870000</v>
      </c>
      <c r="AM206" s="39">
        <v>6435000</v>
      </c>
      <c r="AN206" s="39">
        <v>6855000</v>
      </c>
      <c r="AO206" s="39">
        <v>1165000</v>
      </c>
      <c r="AP206" s="39">
        <v>1225000</v>
      </c>
      <c r="AQ206" s="39">
        <v>1285000</v>
      </c>
      <c r="AR206" s="39">
        <v>1350000</v>
      </c>
      <c r="AS206" s="39">
        <v>1415000</v>
      </c>
      <c r="AT206" s="39">
        <v>1485000</v>
      </c>
      <c r="AU206" s="39">
        <v>1710000</v>
      </c>
      <c r="AV206" s="39">
        <v>1790000</v>
      </c>
    </row>
    <row r="207" spans="1:48">
      <c r="A207" s="1824"/>
      <c r="B207" s="1824"/>
      <c r="E207" t="s">
        <v>1898</v>
      </c>
      <c r="V207" s="39">
        <v>0</v>
      </c>
      <c r="W207" s="39">
        <v>0</v>
      </c>
      <c r="X207" s="39">
        <v>0</v>
      </c>
      <c r="Y207" s="39">
        <v>0</v>
      </c>
      <c r="Z207" s="39">
        <v>0</v>
      </c>
      <c r="AA207" s="39">
        <v>0</v>
      </c>
      <c r="AB207" s="39">
        <v>0</v>
      </c>
      <c r="AC207" s="39">
        <v>0</v>
      </c>
      <c r="AD207" s="39">
        <v>0</v>
      </c>
      <c r="AE207" s="39">
        <v>8915526.2599999998</v>
      </c>
      <c r="AF207" s="39">
        <v>7583976.2599999998</v>
      </c>
      <c r="AG207" s="39">
        <v>6097001.2599999998</v>
      </c>
      <c r="AH207" s="39">
        <v>5287213.76</v>
      </c>
      <c r="AI207" s="39">
        <v>4487676.26</v>
      </c>
      <c r="AJ207" s="39">
        <v>3655801.26</v>
      </c>
      <c r="AK207" s="39">
        <v>2958651.26</v>
      </c>
      <c r="AL207" s="39">
        <v>2470420</v>
      </c>
      <c r="AM207" s="39">
        <v>1943595</v>
      </c>
      <c r="AN207" s="39">
        <v>1664925</v>
      </c>
      <c r="AO207" s="39">
        <v>1322175</v>
      </c>
      <c r="AP207" s="39">
        <v>1263925</v>
      </c>
      <c r="AQ207" s="39">
        <v>1202675</v>
      </c>
      <c r="AR207" s="39">
        <v>1138425</v>
      </c>
      <c r="AS207" s="39">
        <v>1070925</v>
      </c>
      <c r="AT207" s="39">
        <v>1000175</v>
      </c>
      <c r="AU207" s="39">
        <v>925925</v>
      </c>
      <c r="AV207" s="39">
        <v>840425</v>
      </c>
    </row>
    <row r="208" spans="1:48" ht="15.75">
      <c r="A208" s="1824"/>
      <c r="B208" s="1824"/>
      <c r="D208" t="s">
        <v>37</v>
      </c>
      <c r="E208" t="s">
        <v>1897</v>
      </c>
      <c r="G208" s="2"/>
      <c r="H208" s="2"/>
      <c r="I208" s="2"/>
      <c r="J208" s="2"/>
      <c r="K208" s="2"/>
      <c r="L208" s="2"/>
      <c r="M208" s="2"/>
      <c r="N208" s="2"/>
      <c r="O208" s="2"/>
      <c r="P208" s="2"/>
      <c r="Q208" s="2"/>
      <c r="V208" s="39">
        <v>0</v>
      </c>
      <c r="W208" s="39">
        <v>0</v>
      </c>
      <c r="X208" s="39">
        <v>0</v>
      </c>
      <c r="Y208" s="39">
        <v>0</v>
      </c>
      <c r="Z208" s="39">
        <v>0</v>
      </c>
      <c r="AA208" s="39">
        <v>0</v>
      </c>
      <c r="AB208" s="39">
        <v>0</v>
      </c>
      <c r="AC208" s="39">
        <v>0</v>
      </c>
      <c r="AD208" s="39">
        <v>0</v>
      </c>
      <c r="AE208" s="39">
        <v>126555000</v>
      </c>
      <c r="AF208" s="39">
        <v>156145000</v>
      </c>
      <c r="AG208" s="39">
        <v>144265000</v>
      </c>
      <c r="AH208" s="39">
        <v>149475000</v>
      </c>
      <c r="AI208" s="39">
        <v>157655000</v>
      </c>
      <c r="AJ208" s="39">
        <v>164990000</v>
      </c>
      <c r="AK208" s="39">
        <v>161525000</v>
      </c>
      <c r="AL208" s="39">
        <v>163450000</v>
      </c>
      <c r="AM208" s="39">
        <v>155970000</v>
      </c>
      <c r="AN208" s="39">
        <v>163815000</v>
      </c>
      <c r="AO208" s="39">
        <v>165235000</v>
      </c>
      <c r="AP208" s="39">
        <v>167558529.99919429</v>
      </c>
      <c r="AQ208" s="39">
        <v>159669934.71559891</v>
      </c>
      <c r="AR208" s="39">
        <v>168602933.37013227</v>
      </c>
      <c r="AS208" s="39">
        <v>177730971.76343849</v>
      </c>
      <c r="AT208" s="39">
        <v>183696843.9223884</v>
      </c>
      <c r="AU208" s="39">
        <v>131805411.81594379</v>
      </c>
      <c r="AV208" s="39">
        <v>204363131.3883729</v>
      </c>
    </row>
    <row r="209" spans="3:48">
      <c r="E209" t="s">
        <v>1898</v>
      </c>
      <c r="V209" s="39">
        <v>0</v>
      </c>
      <c r="W209" s="39">
        <v>0</v>
      </c>
      <c r="X209" s="39">
        <v>0</v>
      </c>
      <c r="Y209" s="39">
        <v>0</v>
      </c>
      <c r="Z209" s="39">
        <v>0</v>
      </c>
      <c r="AA209" s="39">
        <v>0</v>
      </c>
      <c r="AB209" s="39">
        <v>0</v>
      </c>
      <c r="AC209" s="39">
        <v>0</v>
      </c>
      <c r="AD209" s="39">
        <v>0</v>
      </c>
      <c r="AE209" s="39">
        <v>199808751.60345721</v>
      </c>
      <c r="AF209" s="39">
        <v>194691689.05049551</v>
      </c>
      <c r="AG209" s="39">
        <v>188760400.43658686</v>
      </c>
      <c r="AH209" s="39">
        <v>182579323.21891734</v>
      </c>
      <c r="AI209" s="39">
        <v>175336822.39575326</v>
      </c>
      <c r="AJ209" s="39">
        <v>167074341.13833874</v>
      </c>
      <c r="AK209" s="39">
        <v>159368202.29231861</v>
      </c>
      <c r="AL209" s="39">
        <v>152003389.55410221</v>
      </c>
      <c r="AM209" s="39">
        <v>144417839.41468346</v>
      </c>
      <c r="AN209" s="39">
        <v>137627105.52734908</v>
      </c>
      <c r="AO209" s="39">
        <v>134937474.71474141</v>
      </c>
      <c r="AP209" s="39">
        <v>133501861.73968692</v>
      </c>
      <c r="AQ209" s="39">
        <v>132278772.74756828</v>
      </c>
      <c r="AR209" s="39">
        <v>131161068.89825368</v>
      </c>
      <c r="AS209" s="39">
        <v>131223977.74184611</v>
      </c>
      <c r="AT209" s="39">
        <v>131531808.49430634</v>
      </c>
      <c r="AU209" s="39">
        <v>132740600.49567235</v>
      </c>
      <c r="AV209" s="39">
        <v>132228374.13784978</v>
      </c>
    </row>
    <row r="210" spans="3:48">
      <c r="E210" t="s">
        <v>37</v>
      </c>
      <c r="V210" s="8">
        <v>0</v>
      </c>
      <c r="W210" s="8">
        <v>0</v>
      </c>
      <c r="X210" s="8">
        <v>0</v>
      </c>
      <c r="Y210" s="8">
        <v>0</v>
      </c>
      <c r="Z210" s="8">
        <v>0</v>
      </c>
      <c r="AA210" s="8">
        <v>0</v>
      </c>
      <c r="AB210" s="8">
        <v>0</v>
      </c>
      <c r="AC210" s="8">
        <v>0</v>
      </c>
      <c r="AD210" s="8">
        <v>0</v>
      </c>
      <c r="AE210" s="8">
        <v>326363751.60345721</v>
      </c>
      <c r="AF210" s="8">
        <v>350836689.05049551</v>
      </c>
      <c r="AG210" s="8">
        <v>333025400.43658686</v>
      </c>
      <c r="AH210" s="8">
        <v>332054323.21891737</v>
      </c>
      <c r="AI210" s="8">
        <v>332991822.39575326</v>
      </c>
      <c r="AJ210" s="8">
        <v>332064341.13833874</v>
      </c>
      <c r="AK210" s="8">
        <v>320893202.29231858</v>
      </c>
      <c r="AL210" s="8">
        <v>315453389.55410218</v>
      </c>
      <c r="AM210" s="8">
        <v>300387839.41468346</v>
      </c>
      <c r="AN210" s="8">
        <v>301442105.52734911</v>
      </c>
      <c r="AO210" s="8">
        <v>300172474.71474141</v>
      </c>
      <c r="AP210" s="8">
        <v>301060391.73888123</v>
      </c>
      <c r="AQ210" s="8">
        <v>291948707.46316719</v>
      </c>
      <c r="AR210" s="8">
        <v>299764002.26838595</v>
      </c>
      <c r="AS210" s="8">
        <v>308954949.50528461</v>
      </c>
      <c r="AT210" s="8">
        <v>315228652.41669476</v>
      </c>
      <c r="AU210" s="8">
        <v>264546012.31161612</v>
      </c>
      <c r="AV210" s="8">
        <v>336591505.52622271</v>
      </c>
    </row>
    <row r="211" spans="3:48" ht="15.75">
      <c r="G211" s="2"/>
      <c r="H211" s="2"/>
      <c r="I211" s="2"/>
      <c r="J211" s="2"/>
      <c r="K211" s="2"/>
      <c r="L211" s="2"/>
      <c r="M211" s="2"/>
      <c r="N211" s="2"/>
      <c r="O211" s="2"/>
      <c r="P211" s="2"/>
      <c r="Q211" s="2"/>
      <c r="V211" s="39"/>
      <c r="W211" s="29"/>
      <c r="X211" s="29"/>
      <c r="Y211" s="29"/>
      <c r="Z211" s="29"/>
      <c r="AA211" s="29"/>
      <c r="AB211" s="29"/>
      <c r="AC211" s="29"/>
      <c r="AD211" s="29"/>
      <c r="AE211" s="29"/>
      <c r="AF211" s="29"/>
      <c r="AG211" s="29"/>
      <c r="AH211" s="29"/>
      <c r="AI211" s="29"/>
      <c r="AJ211" s="29"/>
      <c r="AK211" s="29"/>
      <c r="AL211" s="29"/>
      <c r="AM211" s="29"/>
      <c r="AN211" s="29"/>
      <c r="AO211" s="29"/>
      <c r="AP211" s="29"/>
      <c r="AQ211" s="29"/>
      <c r="AR211" s="29"/>
      <c r="AS211" s="29"/>
      <c r="AT211" s="29"/>
      <c r="AU211" s="29"/>
      <c r="AV211" s="29"/>
    </row>
    <row r="212" spans="3:48" ht="15.75">
      <c r="C212" s="2"/>
      <c r="D212" s="2" t="s">
        <v>3012</v>
      </c>
    </row>
    <row r="213" spans="3:48">
      <c r="F213" s="8" t="s">
        <v>1355</v>
      </c>
      <c r="G213" s="8" t="s">
        <v>1338</v>
      </c>
      <c r="H213" s="5"/>
      <c r="I213" s="5"/>
      <c r="J213" s="5"/>
      <c r="K213" s="5"/>
      <c r="L213" s="5"/>
      <c r="M213" s="5"/>
      <c r="N213" s="5"/>
      <c r="O213" s="5"/>
      <c r="P213" s="5"/>
      <c r="Q213" s="5"/>
      <c r="R213" s="5"/>
      <c r="S213" s="5"/>
      <c r="T213" s="5">
        <v>0</v>
      </c>
      <c r="U213" s="5">
        <v>0</v>
      </c>
      <c r="V213" s="5">
        <v>0</v>
      </c>
      <c r="W213" s="5">
        <v>0</v>
      </c>
      <c r="X213" s="5">
        <v>0</v>
      </c>
      <c r="Y213" s="5">
        <v>0</v>
      </c>
      <c r="Z213" s="5">
        <v>0</v>
      </c>
      <c r="AA213" s="5">
        <v>0</v>
      </c>
      <c r="AB213" s="5">
        <v>0</v>
      </c>
      <c r="AC213" s="5">
        <v>0</v>
      </c>
      <c r="AD213" s="5">
        <v>0</v>
      </c>
      <c r="AE213" s="5">
        <v>0</v>
      </c>
      <c r="AF213" s="5">
        <v>0</v>
      </c>
      <c r="AG213" s="5">
        <v>0</v>
      </c>
      <c r="AH213" s="5">
        <v>0</v>
      </c>
      <c r="AI213" s="5">
        <v>0</v>
      </c>
      <c r="AJ213" s="5">
        <v>0</v>
      </c>
      <c r="AK213" s="5">
        <v>0</v>
      </c>
      <c r="AL213" s="5">
        <v>0</v>
      </c>
      <c r="AM213" s="5">
        <v>0</v>
      </c>
      <c r="AN213" s="5">
        <v>0</v>
      </c>
      <c r="AO213" s="5">
        <v>0</v>
      </c>
      <c r="AP213" s="5">
        <v>0</v>
      </c>
      <c r="AQ213" s="5">
        <v>0</v>
      </c>
      <c r="AR213" s="5">
        <v>0</v>
      </c>
      <c r="AS213" s="5">
        <v>0</v>
      </c>
      <c r="AT213" s="5">
        <v>0</v>
      </c>
      <c r="AU213" s="5">
        <v>0</v>
      </c>
      <c r="AV213" s="5">
        <v>0</v>
      </c>
    </row>
    <row r="214" spans="3:48">
      <c r="F214" s="8" t="s">
        <v>1355</v>
      </c>
      <c r="G214" s="8" t="s">
        <v>498</v>
      </c>
      <c r="H214" s="5"/>
      <c r="I214" s="5"/>
      <c r="J214" s="5"/>
      <c r="K214" s="5"/>
      <c r="L214" s="5"/>
      <c r="M214" s="5"/>
      <c r="N214" s="5"/>
      <c r="O214" s="5"/>
      <c r="P214" s="5"/>
      <c r="Q214" s="5"/>
      <c r="R214" s="5"/>
      <c r="S214" s="5"/>
      <c r="T214" s="5">
        <v>0</v>
      </c>
      <c r="U214" s="5">
        <v>0</v>
      </c>
      <c r="V214" s="5">
        <v>0</v>
      </c>
      <c r="W214" s="5">
        <v>0</v>
      </c>
      <c r="X214" s="5">
        <v>0</v>
      </c>
      <c r="Y214" s="5">
        <v>0</v>
      </c>
      <c r="Z214" s="5">
        <v>0</v>
      </c>
      <c r="AA214" s="5">
        <v>0</v>
      </c>
      <c r="AB214" s="5">
        <v>0</v>
      </c>
      <c r="AC214" s="5">
        <v>0</v>
      </c>
      <c r="AD214" s="5">
        <v>0</v>
      </c>
      <c r="AE214" s="5">
        <v>346008343.63503575</v>
      </c>
      <c r="AF214" s="5">
        <v>294672886.02739912</v>
      </c>
      <c r="AG214" s="5">
        <v>286307171.49744016</v>
      </c>
      <c r="AH214" s="5">
        <v>287209282.20925981</v>
      </c>
      <c r="AI214" s="5">
        <v>280041624.327977</v>
      </c>
      <c r="AJ214" s="5">
        <v>278136433.64880401</v>
      </c>
      <c r="AK214" s="5">
        <v>271343736.26729542</v>
      </c>
      <c r="AL214" s="5">
        <v>261927003.46720847</v>
      </c>
      <c r="AM214" s="5">
        <v>249206108.09490621</v>
      </c>
      <c r="AN214" s="5">
        <v>241066256.9043659</v>
      </c>
      <c r="AO214" s="5">
        <v>242722480.28108013</v>
      </c>
      <c r="AP214" s="5">
        <v>269252035.34224141</v>
      </c>
      <c r="AQ214" s="5">
        <v>284286450.78695834</v>
      </c>
      <c r="AR214" s="5">
        <v>539308108.35991871</v>
      </c>
      <c r="AS214" s="5">
        <v>1321661976.0694156</v>
      </c>
      <c r="AT214" s="5">
        <v>2500325334.9964156</v>
      </c>
      <c r="AU214" s="5">
        <v>3834300459.4508705</v>
      </c>
      <c r="AV214" s="5">
        <v>5180830208.265316</v>
      </c>
    </row>
    <row r="215" spans="3:48">
      <c r="C215" s="1830" t="s">
        <v>3013</v>
      </c>
      <c r="F215" s="5" t="s">
        <v>1355</v>
      </c>
      <c r="G215" s="5" t="s">
        <v>1353</v>
      </c>
      <c r="H215" s="5"/>
      <c r="I215" s="5"/>
      <c r="J215" s="5"/>
      <c r="K215" s="5"/>
      <c r="L215" s="5"/>
      <c r="M215" s="5"/>
      <c r="N215" s="5"/>
      <c r="O215" s="5"/>
      <c r="P215" s="5"/>
      <c r="Q215" s="5"/>
      <c r="R215" s="5"/>
      <c r="S215" s="5"/>
      <c r="T215" s="5">
        <v>0</v>
      </c>
      <c r="U215" s="5">
        <v>0</v>
      </c>
      <c r="V215" s="5">
        <v>0</v>
      </c>
      <c r="W215" s="5">
        <v>0</v>
      </c>
      <c r="X215" s="5">
        <v>0</v>
      </c>
      <c r="Y215" s="5">
        <v>0</v>
      </c>
      <c r="Z215" s="5">
        <v>0</v>
      </c>
      <c r="AA215" s="5">
        <v>0</v>
      </c>
      <c r="AB215" s="5">
        <v>0</v>
      </c>
      <c r="AC215" s="5">
        <v>0</v>
      </c>
      <c r="AD215" s="5">
        <v>0</v>
      </c>
      <c r="AE215" s="5">
        <v>4862500</v>
      </c>
      <c r="AF215" s="5">
        <v>4373500</v>
      </c>
      <c r="AG215" s="5">
        <v>13594</v>
      </c>
      <c r="AH215" s="5">
        <v>13594</v>
      </c>
      <c r="AI215" s="5">
        <v>13594</v>
      </c>
      <c r="AJ215" s="5">
        <v>13594</v>
      </c>
      <c r="AK215" s="5">
        <v>13594</v>
      </c>
      <c r="AL215" s="5">
        <v>5054818.4264520407</v>
      </c>
      <c r="AM215" s="5">
        <v>11779149.17342186</v>
      </c>
      <c r="AN215" s="5">
        <v>12569952.000332832</v>
      </c>
      <c r="AO215" s="5">
        <v>7913691.7979620695</v>
      </c>
      <c r="AP215" s="5">
        <v>13594</v>
      </c>
      <c r="AQ215" s="5">
        <v>657667.4719273448</v>
      </c>
      <c r="AR215" s="5">
        <v>70176266.275950193</v>
      </c>
      <c r="AS215" s="5">
        <v>252409716.07430881</v>
      </c>
      <c r="AT215" s="5">
        <v>503974935.6370855</v>
      </c>
      <c r="AU215" s="5">
        <v>776376619.31455112</v>
      </c>
      <c r="AV215" s="5">
        <v>1017826047.4182667</v>
      </c>
    </row>
    <row r="216" spans="3:48">
      <c r="F216" s="8" t="s">
        <v>1355</v>
      </c>
      <c r="G216" s="8" t="s">
        <v>1284</v>
      </c>
      <c r="H216" s="5"/>
      <c r="I216" s="5"/>
      <c r="J216" s="5"/>
      <c r="K216" s="5"/>
      <c r="L216" s="5"/>
      <c r="M216" s="5"/>
      <c r="N216" s="5"/>
      <c r="O216" s="5"/>
      <c r="P216" s="5"/>
      <c r="Q216" s="5"/>
      <c r="R216" s="5"/>
      <c r="S216" s="5"/>
      <c r="T216" s="5">
        <v>0</v>
      </c>
      <c r="U216" s="5">
        <v>0</v>
      </c>
      <c r="V216" s="5">
        <v>0</v>
      </c>
      <c r="W216" s="5">
        <v>0</v>
      </c>
      <c r="X216" s="5">
        <v>0</v>
      </c>
      <c r="Y216" s="5">
        <v>0</v>
      </c>
      <c r="Z216" s="5">
        <v>0</v>
      </c>
      <c r="AA216" s="5">
        <v>0</v>
      </c>
      <c r="AB216" s="5">
        <v>0</v>
      </c>
      <c r="AC216" s="5">
        <v>0</v>
      </c>
      <c r="AD216" s="5">
        <v>0</v>
      </c>
      <c r="AE216" s="5">
        <v>197284000.50601479</v>
      </c>
      <c r="AF216" s="5">
        <v>201384000.50601479</v>
      </c>
      <c r="AG216" s="5">
        <v>203784000.50601479</v>
      </c>
      <c r="AH216" s="5">
        <v>205684000.50601479</v>
      </c>
      <c r="AI216" s="5">
        <v>208784000.50601479</v>
      </c>
      <c r="AJ216" s="5">
        <v>214884000.50601479</v>
      </c>
      <c r="AK216" s="5">
        <v>222484000.50601479</v>
      </c>
      <c r="AL216" s="5">
        <v>234284000.50601479</v>
      </c>
      <c r="AM216" s="5">
        <v>244084000.50601482</v>
      </c>
      <c r="AN216" s="5">
        <v>251284000.50601482</v>
      </c>
      <c r="AO216" s="5">
        <v>261784000.50601482</v>
      </c>
      <c r="AP216" s="5">
        <v>274984000.50601482</v>
      </c>
      <c r="AQ216" s="5">
        <v>278684000.50601482</v>
      </c>
      <c r="AR216" s="5">
        <v>278684000.50601482</v>
      </c>
      <c r="AS216" s="5">
        <v>278684000.50601482</v>
      </c>
      <c r="AT216" s="5">
        <v>278684000.50601482</v>
      </c>
      <c r="AU216" s="5">
        <v>278684000.50601482</v>
      </c>
      <c r="AV216" s="5">
        <v>278684000.50601482</v>
      </c>
    </row>
    <row r="217" spans="3:48">
      <c r="F217" s="8" t="s">
        <v>1355</v>
      </c>
      <c r="G217" s="8" t="s">
        <v>257</v>
      </c>
      <c r="H217" s="5"/>
      <c r="I217" s="5"/>
      <c r="J217" s="5"/>
      <c r="K217" s="5"/>
      <c r="L217" s="5"/>
      <c r="M217" s="5"/>
      <c r="N217" s="5"/>
      <c r="O217" s="5"/>
      <c r="P217" s="5"/>
      <c r="Q217" s="5"/>
      <c r="R217" s="5"/>
      <c r="S217" s="5"/>
      <c r="T217" s="5">
        <v>0</v>
      </c>
      <c r="U217" s="5">
        <v>0</v>
      </c>
      <c r="V217" s="5">
        <v>0</v>
      </c>
      <c r="W217" s="5">
        <v>0</v>
      </c>
      <c r="X217" s="5">
        <v>0</v>
      </c>
      <c r="Y217" s="5">
        <v>0</v>
      </c>
      <c r="Z217" s="5">
        <v>0</v>
      </c>
      <c r="AA217" s="5">
        <v>0</v>
      </c>
      <c r="AB217" s="5">
        <v>0</v>
      </c>
      <c r="AC217" s="5">
        <v>0</v>
      </c>
      <c r="AD217" s="5">
        <v>0</v>
      </c>
      <c r="AE217" s="5">
        <v>24909600</v>
      </c>
      <c r="AF217" s="5">
        <v>119909600</v>
      </c>
      <c r="AG217" s="5">
        <v>119909600</v>
      </c>
      <c r="AH217" s="5">
        <v>119909600</v>
      </c>
      <c r="AI217" s="5">
        <v>119909600</v>
      </c>
      <c r="AJ217" s="5">
        <v>119909600</v>
      </c>
      <c r="AK217" s="5">
        <v>119909600</v>
      </c>
      <c r="AL217" s="5">
        <v>119909600</v>
      </c>
      <c r="AM217" s="5">
        <v>119909600</v>
      </c>
      <c r="AN217" s="5">
        <v>119909600</v>
      </c>
      <c r="AO217" s="5">
        <v>119909600</v>
      </c>
      <c r="AP217" s="5">
        <v>119909600</v>
      </c>
      <c r="AQ217" s="5">
        <v>119909600</v>
      </c>
      <c r="AR217" s="5">
        <v>119909600</v>
      </c>
      <c r="AS217" s="5">
        <v>119909600</v>
      </c>
      <c r="AT217" s="5">
        <v>119909600</v>
      </c>
      <c r="AU217" s="5">
        <v>119909600</v>
      </c>
      <c r="AV217" s="5">
        <v>119909600</v>
      </c>
    </row>
    <row r="218" spans="3:48">
      <c r="F218" s="8" t="s">
        <v>1355</v>
      </c>
      <c r="G218" s="8" t="s">
        <v>1344</v>
      </c>
      <c r="H218" s="5"/>
      <c r="I218" s="5"/>
      <c r="J218" s="5"/>
      <c r="K218" s="5"/>
      <c r="L218" s="5"/>
      <c r="M218" s="5"/>
      <c r="N218" s="5"/>
      <c r="O218" s="5"/>
      <c r="P218" s="5"/>
      <c r="Q218" s="5"/>
      <c r="R218" s="5"/>
      <c r="S218" s="5"/>
      <c r="T218" s="5">
        <v>0</v>
      </c>
      <c r="U218" s="5">
        <v>0</v>
      </c>
      <c r="V218" s="5">
        <v>0</v>
      </c>
      <c r="W218" s="5">
        <v>0</v>
      </c>
      <c r="X218" s="5">
        <v>0</v>
      </c>
      <c r="Y218" s="5">
        <v>0</v>
      </c>
      <c r="Z218" s="5">
        <v>0</v>
      </c>
      <c r="AA218" s="5">
        <v>0</v>
      </c>
      <c r="AB218" s="5">
        <v>0</v>
      </c>
      <c r="AC218" s="5">
        <v>0</v>
      </c>
      <c r="AD218" s="5">
        <v>0</v>
      </c>
      <c r="AE218" s="5">
        <v>34162824.307263263</v>
      </c>
      <c r="AF218" s="5">
        <v>48240001.181018732</v>
      </c>
      <c r="AG218" s="5">
        <v>38779091.32239268</v>
      </c>
      <c r="AH218" s="5">
        <v>29915228.089886837</v>
      </c>
      <c r="AI218" s="5">
        <v>22549302.643475406</v>
      </c>
      <c r="AJ218" s="5">
        <v>15186277.431770943</v>
      </c>
      <c r="AK218" s="5">
        <v>7066263.1929986104</v>
      </c>
      <c r="AL218" s="5">
        <v>9129686.5966105685</v>
      </c>
      <c r="AM218" s="5">
        <v>11109330.728777297</v>
      </c>
      <c r="AN218" s="5">
        <v>12523036.411910526</v>
      </c>
      <c r="AO218" s="5">
        <v>16758747.920259155</v>
      </c>
      <c r="AP218" s="5">
        <v>20504633.123084106</v>
      </c>
      <c r="AQ218" s="5">
        <v>17465713.490123086</v>
      </c>
      <c r="AR218" s="5">
        <v>36405930.549124517</v>
      </c>
      <c r="AS218" s="5">
        <v>90297900.246165127</v>
      </c>
      <c r="AT218" s="5">
        <v>153438523.71643054</v>
      </c>
      <c r="AU218" s="5">
        <v>232476804.14349777</v>
      </c>
      <c r="AV218" s="5">
        <v>332089430.85488594</v>
      </c>
    </row>
    <row r="219" spans="3:48">
      <c r="F219" s="8" t="s">
        <v>1355</v>
      </c>
      <c r="G219" s="8" t="s">
        <v>266</v>
      </c>
      <c r="H219" s="5"/>
      <c r="I219" s="5"/>
      <c r="J219" s="5"/>
      <c r="K219" s="5"/>
      <c r="L219" s="5"/>
      <c r="M219" s="5"/>
      <c r="N219" s="5"/>
      <c r="O219" s="5"/>
      <c r="P219" s="5"/>
      <c r="Q219" s="5"/>
      <c r="R219" s="5"/>
      <c r="S219" s="5"/>
      <c r="T219" s="5">
        <v>0</v>
      </c>
      <c r="U219" s="5">
        <v>0</v>
      </c>
      <c r="V219" s="5">
        <v>0</v>
      </c>
      <c r="W219" s="5">
        <v>0</v>
      </c>
      <c r="X219" s="5">
        <v>0</v>
      </c>
      <c r="Y219" s="5">
        <v>0</v>
      </c>
      <c r="Z219" s="5">
        <v>0</v>
      </c>
      <c r="AA219" s="5">
        <v>0</v>
      </c>
      <c r="AB219" s="5">
        <v>0</v>
      </c>
      <c r="AC219" s="5">
        <v>0</v>
      </c>
      <c r="AD219" s="5">
        <v>0</v>
      </c>
      <c r="AE219" s="5">
        <v>170012867.92476067</v>
      </c>
      <c r="AF219" s="5">
        <v>169182867.9247607</v>
      </c>
      <c r="AG219" s="5">
        <v>173382867.92476058</v>
      </c>
      <c r="AH219" s="5">
        <v>179082867.92476058</v>
      </c>
      <c r="AI219" s="5">
        <v>185482867.92476058</v>
      </c>
      <c r="AJ219" s="5">
        <v>192882867.9247607</v>
      </c>
      <c r="AK219" s="5">
        <v>200282867.92476058</v>
      </c>
      <c r="AL219" s="5">
        <v>207882867.92476058</v>
      </c>
      <c r="AM219" s="5">
        <v>213982867.92476058</v>
      </c>
      <c r="AN219" s="5">
        <v>222082867.92476058</v>
      </c>
      <c r="AO219" s="5">
        <v>228782867.92476058</v>
      </c>
      <c r="AP219" s="5">
        <v>237882867.92476058</v>
      </c>
      <c r="AQ219" s="5">
        <v>248482867.92476058</v>
      </c>
      <c r="AR219" s="5">
        <v>254682867.92476058</v>
      </c>
      <c r="AS219" s="5">
        <v>260682867.92476058</v>
      </c>
      <c r="AT219" s="5">
        <v>266282867.92476082</v>
      </c>
      <c r="AU219" s="5">
        <v>273982867.92476082</v>
      </c>
      <c r="AV219" s="5">
        <v>273982867.92476082</v>
      </c>
    </row>
    <row r="220" spans="3:48">
      <c r="F220" s="8" t="s">
        <v>1355</v>
      </c>
      <c r="G220" s="8" t="s">
        <v>1303</v>
      </c>
      <c r="H220" s="5"/>
      <c r="I220" s="5"/>
      <c r="J220" s="5"/>
      <c r="K220" s="5"/>
      <c r="L220" s="5"/>
      <c r="M220" s="5"/>
      <c r="N220" s="5"/>
      <c r="O220" s="5"/>
      <c r="P220" s="5"/>
      <c r="Q220" s="5"/>
      <c r="R220" s="5"/>
      <c r="S220" s="5"/>
      <c r="T220" s="5">
        <v>0</v>
      </c>
      <c r="U220" s="5">
        <v>0</v>
      </c>
      <c r="V220" s="5">
        <v>0</v>
      </c>
      <c r="W220" s="5">
        <v>0</v>
      </c>
      <c r="X220" s="5">
        <v>0</v>
      </c>
      <c r="Y220" s="5">
        <v>0</v>
      </c>
      <c r="Z220" s="5">
        <v>0</v>
      </c>
      <c r="AA220" s="5">
        <v>0</v>
      </c>
      <c r="AB220" s="5">
        <v>0</v>
      </c>
      <c r="AC220" s="5">
        <v>0</v>
      </c>
      <c r="AD220" s="5">
        <v>0</v>
      </c>
      <c r="AE220" s="5">
        <v>58546743.172285907</v>
      </c>
      <c r="AF220" s="5">
        <v>153546743.17228591</v>
      </c>
      <c r="AG220" s="5">
        <v>148546743.17228594</v>
      </c>
      <c r="AH220" s="5">
        <v>90678441.172285914</v>
      </c>
      <c r="AI220" s="5">
        <v>15871332.172285914</v>
      </c>
      <c r="AJ220" s="5">
        <v>0</v>
      </c>
      <c r="AK220" s="5">
        <v>0</v>
      </c>
      <c r="AL220" s="5">
        <v>0</v>
      </c>
      <c r="AM220" s="5">
        <v>0</v>
      </c>
      <c r="AN220" s="5">
        <v>0</v>
      </c>
      <c r="AO220" s="5">
        <v>0</v>
      </c>
      <c r="AP220" s="5">
        <v>0</v>
      </c>
      <c r="AQ220" s="5">
        <v>0</v>
      </c>
      <c r="AR220" s="5">
        <v>0</v>
      </c>
      <c r="AS220" s="5">
        <v>0</v>
      </c>
      <c r="AT220" s="5">
        <v>0</v>
      </c>
      <c r="AU220" s="5">
        <v>0</v>
      </c>
      <c r="AV220" s="5">
        <v>0</v>
      </c>
    </row>
    <row r="221" spans="3:48">
      <c r="F221" s="8" t="s">
        <v>1355</v>
      </c>
      <c r="G221" s="8" t="s">
        <v>262</v>
      </c>
      <c r="H221" s="5"/>
      <c r="I221" s="5"/>
      <c r="J221" s="5"/>
      <c r="K221" s="5"/>
      <c r="L221" s="5"/>
      <c r="M221" s="5"/>
      <c r="N221" s="5"/>
      <c r="O221" s="5"/>
      <c r="P221" s="5"/>
      <c r="Q221" s="5"/>
      <c r="R221" s="5"/>
      <c r="S221" s="5"/>
      <c r="T221" s="5">
        <v>0</v>
      </c>
      <c r="U221" s="5">
        <v>0</v>
      </c>
      <c r="V221" s="5">
        <v>0</v>
      </c>
      <c r="W221" s="5">
        <v>0</v>
      </c>
      <c r="X221" s="5">
        <v>0</v>
      </c>
      <c r="Y221" s="5">
        <v>0</v>
      </c>
      <c r="Z221" s="5">
        <v>0</v>
      </c>
      <c r="AA221" s="5">
        <v>0</v>
      </c>
      <c r="AB221" s="5">
        <v>0</v>
      </c>
      <c r="AC221" s="5">
        <v>0</v>
      </c>
      <c r="AD221" s="5">
        <v>0</v>
      </c>
      <c r="AE221" s="5">
        <v>196856681.7426329</v>
      </c>
      <c r="AF221" s="5">
        <v>197285456.43263292</v>
      </c>
      <c r="AG221" s="5">
        <v>197785456.43263292</v>
      </c>
      <c r="AH221" s="5">
        <v>204185456.43263292</v>
      </c>
      <c r="AI221" s="5">
        <v>208885456.43263292</v>
      </c>
      <c r="AJ221" s="5">
        <v>199185456.43263292</v>
      </c>
      <c r="AK221" s="5">
        <v>197685456.43263292</v>
      </c>
      <c r="AL221" s="5">
        <v>195385456.43263292</v>
      </c>
      <c r="AM221" s="5">
        <v>204685456.43263292</v>
      </c>
      <c r="AN221" s="5">
        <v>212785456.43263292</v>
      </c>
      <c r="AO221" s="5">
        <v>211285456.43263292</v>
      </c>
      <c r="AP221" s="5">
        <v>203385456.43263298</v>
      </c>
      <c r="AQ221" s="5">
        <v>213285456.43263298</v>
      </c>
      <c r="AR221" s="5">
        <v>218185456.43263298</v>
      </c>
      <c r="AS221" s="5">
        <v>227485456.43263292</v>
      </c>
      <c r="AT221" s="5">
        <v>182685456.43263292</v>
      </c>
      <c r="AU221" s="5">
        <v>240485456.43263295</v>
      </c>
      <c r="AV221" s="5">
        <v>249185456.43263292</v>
      </c>
    </row>
    <row r="222" spans="3:48">
      <c r="F222" s="8" t="s">
        <v>1355</v>
      </c>
      <c r="G222" s="8" t="s">
        <v>263</v>
      </c>
      <c r="H222" s="5"/>
      <c r="I222" s="5"/>
      <c r="J222" s="5"/>
      <c r="K222" s="5"/>
      <c r="L222" s="5"/>
      <c r="M222" s="5"/>
      <c r="N222" s="5"/>
      <c r="O222" s="5"/>
      <c r="P222" s="5"/>
      <c r="Q222" s="5"/>
      <c r="R222" s="5"/>
      <c r="S222" s="5"/>
      <c r="T222" s="5">
        <v>0</v>
      </c>
      <c r="U222" s="5">
        <v>0</v>
      </c>
      <c r="V222" s="5">
        <v>0</v>
      </c>
      <c r="W222" s="5">
        <v>0</v>
      </c>
      <c r="X222" s="5">
        <v>0</v>
      </c>
      <c r="Y222" s="5">
        <v>0</v>
      </c>
      <c r="Z222" s="5">
        <v>0</v>
      </c>
      <c r="AA222" s="5">
        <v>0</v>
      </c>
      <c r="AB222" s="5">
        <v>0</v>
      </c>
      <c r="AC222" s="5">
        <v>0</v>
      </c>
      <c r="AD222" s="5">
        <v>0</v>
      </c>
      <c r="AE222" s="5">
        <v>60779409.894871011</v>
      </c>
      <c r="AF222" s="5">
        <v>68179409.894871026</v>
      </c>
      <c r="AG222" s="5">
        <v>70979409.894871026</v>
      </c>
      <c r="AH222" s="5">
        <v>76979409.894871026</v>
      </c>
      <c r="AI222" s="5">
        <v>82079409.894871026</v>
      </c>
      <c r="AJ222" s="5">
        <v>88379409.894871026</v>
      </c>
      <c r="AK222" s="5">
        <v>108179409.89487103</v>
      </c>
      <c r="AL222" s="5">
        <v>133279409.894871</v>
      </c>
      <c r="AM222" s="5">
        <v>158179409.89487103</v>
      </c>
      <c r="AN222" s="5">
        <v>184679409.89487106</v>
      </c>
      <c r="AO222" s="5">
        <v>207979409.89487112</v>
      </c>
      <c r="AP222" s="5">
        <v>228979409.89487112</v>
      </c>
      <c r="AQ222" s="5">
        <v>249279409.89487106</v>
      </c>
      <c r="AR222" s="5">
        <v>268979409.894871</v>
      </c>
      <c r="AS222" s="5">
        <v>283679409.89487094</v>
      </c>
      <c r="AT222" s="5">
        <v>286979409.89487088</v>
      </c>
      <c r="AU222" s="5">
        <v>284279409.89487088</v>
      </c>
      <c r="AV222" s="5">
        <v>284279409.89487088</v>
      </c>
    </row>
    <row r="223" spans="3:48">
      <c r="F223" s="8" t="s">
        <v>1355</v>
      </c>
      <c r="G223" s="25" t="s">
        <v>259</v>
      </c>
      <c r="H223" s="5"/>
      <c r="I223" s="5"/>
      <c r="J223" s="5"/>
      <c r="K223" s="5"/>
      <c r="L223" s="5"/>
      <c r="M223" s="5"/>
      <c r="N223" s="5"/>
      <c r="O223" s="5"/>
      <c r="P223" s="5"/>
      <c r="Q223" s="5"/>
      <c r="R223" s="5"/>
      <c r="S223" s="5"/>
      <c r="T223" s="5"/>
      <c r="U223" s="5"/>
      <c r="V223" s="5"/>
      <c r="W223" s="5"/>
      <c r="X223" s="5"/>
      <c r="Y223" s="5"/>
      <c r="Z223" s="5"/>
      <c r="AA223" s="5"/>
      <c r="AB223" s="5"/>
      <c r="AC223" s="5"/>
      <c r="AD223" s="5"/>
      <c r="AE223" s="5">
        <v>5482732.309639019</v>
      </c>
      <c r="AF223" s="5">
        <v>2980090.2596390173</v>
      </c>
      <c r="AG223" s="5">
        <v>2580090.2596390173</v>
      </c>
      <c r="AH223" s="5">
        <v>2180090.2596390173</v>
      </c>
      <c r="AI223" s="5">
        <v>1780090.2596390173</v>
      </c>
      <c r="AJ223" s="5">
        <v>1480090.2596390173</v>
      </c>
      <c r="AK223" s="5">
        <v>1180090.2596390173</v>
      </c>
      <c r="AL223" s="5">
        <v>980090.25963901728</v>
      </c>
      <c r="AM223" s="5">
        <v>780090.25963901728</v>
      </c>
      <c r="AN223" s="5">
        <v>680090.25963901728</v>
      </c>
      <c r="AO223" s="5">
        <v>580090.25963901728</v>
      </c>
      <c r="AP223" s="5">
        <v>580090.25963901728</v>
      </c>
      <c r="AQ223" s="5">
        <v>580090.25963901728</v>
      </c>
      <c r="AR223" s="5">
        <v>480090.25963901728</v>
      </c>
      <c r="AS223" s="5">
        <v>480090.25963901728</v>
      </c>
      <c r="AT223" s="5">
        <v>480090.25963901728</v>
      </c>
      <c r="AU223" s="5">
        <v>380090.25963901728</v>
      </c>
      <c r="AV223" s="5">
        <v>380090.25963901728</v>
      </c>
    </row>
    <row r="224" spans="3:48">
      <c r="F224" s="8" t="s">
        <v>1355</v>
      </c>
      <c r="G224" s="8" t="s">
        <v>1197</v>
      </c>
      <c r="H224" s="5"/>
      <c r="I224" s="5"/>
      <c r="J224" s="5"/>
      <c r="K224" s="5"/>
      <c r="L224" s="5"/>
      <c r="M224" s="5"/>
      <c r="N224" s="5"/>
      <c r="O224" s="5"/>
      <c r="P224" s="5"/>
      <c r="Q224" s="5"/>
      <c r="R224" s="5"/>
      <c r="S224" s="5"/>
      <c r="T224" s="5">
        <v>0</v>
      </c>
      <c r="U224" s="5">
        <v>0</v>
      </c>
      <c r="V224" s="5">
        <v>0</v>
      </c>
      <c r="W224" s="5">
        <v>0</v>
      </c>
      <c r="X224" s="5">
        <v>0</v>
      </c>
      <c r="Y224" s="5">
        <v>0</v>
      </c>
      <c r="Z224" s="5">
        <v>0</v>
      </c>
      <c r="AA224" s="5">
        <v>0</v>
      </c>
      <c r="AB224" s="5">
        <v>0</v>
      </c>
      <c r="AC224" s="5">
        <v>0</v>
      </c>
      <c r="AD224" s="5">
        <v>0</v>
      </c>
      <c r="AE224" s="5">
        <v>74027885.57218416</v>
      </c>
      <c r="AF224" s="5">
        <v>4041375.6900183856</v>
      </c>
      <c r="AG224" s="5">
        <v>18393618.36640504</v>
      </c>
      <c r="AH224" s="5">
        <v>18928348.544575565</v>
      </c>
      <c r="AI224" s="5">
        <v>45336884.791398093</v>
      </c>
      <c r="AJ224" s="5">
        <v>35466169.280012891</v>
      </c>
      <c r="AK224" s="5">
        <v>42936709.964594305</v>
      </c>
      <c r="AL224" s="5">
        <v>46343280.726876348</v>
      </c>
      <c r="AM224" s="5">
        <v>45452434.248721004</v>
      </c>
      <c r="AN224" s="5">
        <v>46905179.868501961</v>
      </c>
      <c r="AO224" s="5">
        <v>51463198.701391697</v>
      </c>
      <c r="AP224" s="5">
        <v>63165310.22436896</v>
      </c>
      <c r="AQ224" s="5">
        <v>60171335.634445742</v>
      </c>
      <c r="AR224" s="5">
        <v>64101087.137951493</v>
      </c>
      <c r="AS224" s="5">
        <v>67602510.500054538</v>
      </c>
      <c r="AT224" s="5">
        <v>69170629.250502944</v>
      </c>
      <c r="AU224" s="5">
        <v>66946565.919936776</v>
      </c>
      <c r="AV224" s="5">
        <v>8151035.5986511111</v>
      </c>
    </row>
    <row r="225" spans="1:48">
      <c r="A225" s="1824"/>
      <c r="F225" s="8" t="s">
        <v>1355</v>
      </c>
      <c r="G225" s="8" t="s">
        <v>277</v>
      </c>
      <c r="H225" s="5" t="s">
        <v>1324</v>
      </c>
      <c r="I225" s="5"/>
      <c r="J225" s="5"/>
      <c r="K225" s="5"/>
      <c r="L225" s="5"/>
      <c r="M225" s="5"/>
      <c r="N225" s="5"/>
      <c r="O225" s="5"/>
      <c r="P225" s="5"/>
      <c r="Q225" s="5"/>
      <c r="R225" s="5"/>
      <c r="S225" s="5"/>
      <c r="T225" s="5">
        <v>0</v>
      </c>
      <c r="U225" s="5">
        <v>0</v>
      </c>
      <c r="V225" s="5">
        <v>0</v>
      </c>
      <c r="W225" s="5">
        <v>0</v>
      </c>
      <c r="X225" s="5">
        <v>0</v>
      </c>
      <c r="Y225" s="5">
        <v>0</v>
      </c>
      <c r="Z225" s="5">
        <v>0</v>
      </c>
      <c r="AA225" s="5">
        <v>0</v>
      </c>
      <c r="AB225" s="5">
        <v>0</v>
      </c>
      <c r="AC225" s="5">
        <v>0</v>
      </c>
      <c r="AD225" s="5">
        <v>0</v>
      </c>
      <c r="AE225" s="5">
        <v>66040025.682803847</v>
      </c>
      <c r="AF225" s="5">
        <v>66040025.682803847</v>
      </c>
      <c r="AG225" s="5">
        <v>66040025.682803847</v>
      </c>
      <c r="AH225" s="5">
        <v>66040025.682803847</v>
      </c>
      <c r="AI225" s="5">
        <v>66040025.682803847</v>
      </c>
      <c r="AJ225" s="5">
        <v>66040025.682803847</v>
      </c>
      <c r="AK225" s="5">
        <v>66040025.682803847</v>
      </c>
      <c r="AL225" s="5">
        <v>66040025.682803847</v>
      </c>
      <c r="AM225" s="5">
        <v>66040025.682803847</v>
      </c>
      <c r="AN225" s="5">
        <v>66040025.682803847</v>
      </c>
      <c r="AO225" s="5">
        <v>66040025.682803847</v>
      </c>
      <c r="AP225" s="5">
        <v>66040025.682803847</v>
      </c>
      <c r="AQ225" s="5">
        <v>66040025.682803847</v>
      </c>
      <c r="AR225" s="5">
        <v>66040025.682803847</v>
      </c>
      <c r="AS225" s="5">
        <v>66040025.682803847</v>
      </c>
      <c r="AT225" s="5">
        <v>66040025.682803847</v>
      </c>
      <c r="AU225" s="5">
        <v>66040025.682803847</v>
      </c>
      <c r="AV225" s="5">
        <v>66040025.682803847</v>
      </c>
    </row>
    <row r="226" spans="1:48">
      <c r="A226" s="1824"/>
      <c r="C226" s="1831"/>
      <c r="F226" s="8" t="s">
        <v>1355</v>
      </c>
      <c r="G226" s="8" t="s">
        <v>277</v>
      </c>
      <c r="H226" s="5" t="s">
        <v>1325</v>
      </c>
      <c r="I226" s="5"/>
      <c r="J226" s="5"/>
      <c r="K226" s="5"/>
      <c r="L226" s="5"/>
      <c r="M226" s="5"/>
      <c r="N226" s="5"/>
      <c r="O226" s="5"/>
      <c r="P226" s="5"/>
      <c r="Q226" s="5"/>
      <c r="R226" s="5"/>
      <c r="S226" s="5"/>
      <c r="T226" s="5"/>
      <c r="U226" s="5"/>
      <c r="V226" s="5"/>
      <c r="W226" s="5"/>
      <c r="X226" s="5"/>
      <c r="Y226" s="5"/>
      <c r="Z226" s="5"/>
      <c r="AA226" s="5"/>
      <c r="AB226" s="5"/>
      <c r="AC226" s="5"/>
      <c r="AD226" s="5"/>
      <c r="AE226" s="5">
        <v>50052481.131980598</v>
      </c>
      <c r="AF226" s="5">
        <v>50052481.131980598</v>
      </c>
      <c r="AG226" s="5">
        <v>50052481.131980598</v>
      </c>
      <c r="AH226" s="5">
        <v>50052481.131980598</v>
      </c>
      <c r="AI226" s="5">
        <v>50052481.131980598</v>
      </c>
      <c r="AJ226" s="5">
        <v>50052481.131980598</v>
      </c>
      <c r="AK226" s="5">
        <v>50052481.131980598</v>
      </c>
      <c r="AL226" s="5">
        <v>50052481.131980598</v>
      </c>
      <c r="AM226" s="5">
        <v>50052481.131980598</v>
      </c>
      <c r="AN226" s="5">
        <v>50052481.131980598</v>
      </c>
      <c r="AO226" s="5">
        <v>50052481.131980598</v>
      </c>
      <c r="AP226" s="5">
        <v>50052481.131980598</v>
      </c>
      <c r="AQ226" s="5">
        <v>50052481.131980598</v>
      </c>
      <c r="AR226" s="5">
        <v>50052481.131980598</v>
      </c>
      <c r="AS226" s="5">
        <v>50052481.131980598</v>
      </c>
      <c r="AT226" s="5">
        <v>50052481.131980598</v>
      </c>
      <c r="AU226" s="5">
        <v>50052481.131980598</v>
      </c>
      <c r="AV226" s="5">
        <v>50052481.131980598</v>
      </c>
    </row>
    <row r="227" spans="1:48">
      <c r="A227" s="1824"/>
      <c r="C227" s="1831"/>
      <c r="F227" s="8" t="s">
        <v>1355</v>
      </c>
      <c r="G227" s="8" t="s">
        <v>277</v>
      </c>
      <c r="H227" s="5" t="s">
        <v>1326</v>
      </c>
      <c r="I227" s="5"/>
      <c r="J227" s="5"/>
      <c r="K227" s="5"/>
      <c r="L227" s="5"/>
      <c r="M227" s="5"/>
      <c r="N227" s="5"/>
      <c r="O227" s="5"/>
      <c r="P227" s="5"/>
      <c r="Q227" s="5"/>
      <c r="R227" s="5"/>
      <c r="S227" s="5"/>
      <c r="T227" s="5"/>
      <c r="U227" s="5"/>
      <c r="V227" s="5"/>
      <c r="W227" s="5"/>
      <c r="X227" s="5"/>
      <c r="Y227" s="5"/>
      <c r="Z227" s="5"/>
      <c r="AA227" s="5"/>
      <c r="AB227" s="5"/>
      <c r="AC227" s="5"/>
      <c r="AD227" s="5"/>
      <c r="AE227" s="5">
        <v>932330.37500411912</v>
      </c>
      <c r="AF227" s="5">
        <v>932330.37500413507</v>
      </c>
      <c r="AG227" s="5">
        <v>932330.37500413507</v>
      </c>
      <c r="AH227" s="5">
        <v>932330.37500413507</v>
      </c>
      <c r="AI227" s="5">
        <v>932330.37500413507</v>
      </c>
      <c r="AJ227" s="5">
        <v>932330.37500414997</v>
      </c>
      <c r="AK227" s="5">
        <v>932330.37500413507</v>
      </c>
      <c r="AL227" s="5">
        <v>932330.37500414997</v>
      </c>
      <c r="AM227" s="5">
        <v>932330.37500413507</v>
      </c>
      <c r="AN227" s="5">
        <v>932330.37500413507</v>
      </c>
      <c r="AO227" s="5">
        <v>932330.37500413507</v>
      </c>
      <c r="AP227" s="5">
        <v>932330.37500413507</v>
      </c>
      <c r="AQ227" s="5">
        <v>932330.37500412017</v>
      </c>
      <c r="AR227" s="5">
        <v>932330.37500412017</v>
      </c>
      <c r="AS227" s="5">
        <v>932330.37500410527</v>
      </c>
      <c r="AT227" s="5">
        <v>932330.37500410527</v>
      </c>
      <c r="AU227" s="5">
        <v>932330.37500409037</v>
      </c>
      <c r="AV227" s="5">
        <v>932330.37500410527</v>
      </c>
    </row>
    <row r="228" spans="1:48">
      <c r="A228" s="1824"/>
      <c r="F228" s="8" t="s">
        <v>1355</v>
      </c>
      <c r="G228" s="8" t="s">
        <v>1223</v>
      </c>
      <c r="H228" s="5"/>
      <c r="I228" s="5"/>
      <c r="J228" s="5"/>
      <c r="K228" s="5"/>
      <c r="L228" s="5"/>
      <c r="M228" s="5"/>
      <c r="N228" s="5"/>
      <c r="O228" s="5"/>
      <c r="P228" s="5"/>
      <c r="Q228" s="5"/>
      <c r="R228" s="5"/>
      <c r="S228" s="5"/>
      <c r="T228" s="5">
        <v>0</v>
      </c>
      <c r="U228" s="5">
        <v>0</v>
      </c>
      <c r="V228" s="5">
        <v>0</v>
      </c>
      <c r="W228" s="5">
        <v>0</v>
      </c>
      <c r="X228" s="5">
        <v>0</v>
      </c>
      <c r="Y228" s="5">
        <v>0</v>
      </c>
      <c r="Z228" s="5">
        <v>0</v>
      </c>
      <c r="AA228" s="5">
        <v>0</v>
      </c>
      <c r="AB228" s="5">
        <v>0</v>
      </c>
      <c r="AC228" s="5">
        <v>0</v>
      </c>
      <c r="AD228" s="5">
        <v>0</v>
      </c>
      <c r="AE228" s="5">
        <v>24909588.201258086</v>
      </c>
      <c r="AF228" s="5">
        <v>24909588.201258086</v>
      </c>
      <c r="AG228" s="5">
        <v>24909588.201258086</v>
      </c>
      <c r="AH228" s="5">
        <v>24909588.201258086</v>
      </c>
      <c r="AI228" s="5">
        <v>24909588.201258086</v>
      </c>
      <c r="AJ228" s="5">
        <v>24909588.201258086</v>
      </c>
      <c r="AK228" s="5">
        <v>24909588.201258086</v>
      </c>
      <c r="AL228" s="5">
        <v>24909588.201258086</v>
      </c>
      <c r="AM228" s="5">
        <v>24909588.201258086</v>
      </c>
      <c r="AN228" s="5">
        <v>24909588.201258086</v>
      </c>
      <c r="AO228" s="5">
        <v>24909588.201258086</v>
      </c>
      <c r="AP228" s="5">
        <v>24909588.201258086</v>
      </c>
      <c r="AQ228" s="5">
        <v>24909588.201258086</v>
      </c>
      <c r="AR228" s="5">
        <v>24909588.201258086</v>
      </c>
      <c r="AS228" s="5">
        <v>24909588.201258086</v>
      </c>
      <c r="AT228" s="5">
        <v>24909588.201258086</v>
      </c>
      <c r="AU228" s="5">
        <v>24909588.201258086</v>
      </c>
      <c r="AV228" s="5">
        <v>24909588.201258086</v>
      </c>
    </row>
    <row r="229" spans="1:48">
      <c r="A229" s="1824"/>
      <c r="F229" s="8" t="s">
        <v>1355</v>
      </c>
      <c r="G229" s="8" t="s">
        <v>1201</v>
      </c>
      <c r="H229" s="5"/>
      <c r="I229" s="5"/>
      <c r="J229" s="5"/>
      <c r="K229" s="5"/>
      <c r="L229" s="5"/>
      <c r="M229" s="5"/>
      <c r="N229" s="5"/>
      <c r="O229" s="5"/>
      <c r="P229" s="5"/>
      <c r="Q229" s="5"/>
      <c r="R229" s="5"/>
      <c r="S229" s="5"/>
      <c r="T229" s="5">
        <v>0</v>
      </c>
      <c r="U229" s="5">
        <v>0</v>
      </c>
      <c r="V229" s="5">
        <v>0</v>
      </c>
      <c r="W229" s="5">
        <v>0</v>
      </c>
      <c r="X229" s="5">
        <v>0</v>
      </c>
      <c r="Y229" s="5">
        <v>0</v>
      </c>
      <c r="Z229" s="5">
        <v>0</v>
      </c>
      <c r="AA229" s="5">
        <v>0</v>
      </c>
      <c r="AB229" s="5">
        <v>0</v>
      </c>
      <c r="AC229" s="5">
        <v>0</v>
      </c>
      <c r="AD229" s="5">
        <v>0</v>
      </c>
      <c r="AE229" s="5">
        <v>78693.484873143418</v>
      </c>
      <c r="AF229" s="5">
        <v>79139.889837175506</v>
      </c>
      <c r="AG229" s="5">
        <v>80053.295882549166</v>
      </c>
      <c r="AH229" s="5">
        <v>81667.06358789248</v>
      </c>
      <c r="AI229" s="5">
        <v>83730.194235251285</v>
      </c>
      <c r="AJ229" s="5">
        <v>85845.553283605623</v>
      </c>
      <c r="AK229" s="5">
        <v>88014.462901221486</v>
      </c>
      <c r="AL229" s="5">
        <v>90238.278727213881</v>
      </c>
      <c r="AM229" s="5">
        <v>92518.390718865412</v>
      </c>
      <c r="AN229" s="5">
        <v>94856.224020394802</v>
      </c>
      <c r="AO229" s="5">
        <v>97253.23985371842</v>
      </c>
      <c r="AP229" s="5">
        <v>99710.936431761598</v>
      </c>
      <c r="AQ229" s="5">
        <v>102230.84989489042</v>
      </c>
      <c r="AR229" s="5">
        <v>104814.55527104947</v>
      </c>
      <c r="AS229" s="5">
        <v>107463.6674602056</v>
      </c>
      <c r="AT229" s="5">
        <v>110179.84224371295</v>
      </c>
      <c r="AU229" s="5">
        <v>112964.77731923021</v>
      </c>
      <c r="AV229" s="5">
        <v>115820.2133618369</v>
      </c>
    </row>
    <row r="230" spans="1:48">
      <c r="A230" s="1824"/>
      <c r="F230" s="8" t="s">
        <v>1355</v>
      </c>
      <c r="G230" s="8" t="s">
        <v>1224</v>
      </c>
      <c r="H230" s="5"/>
      <c r="I230" s="5"/>
      <c r="J230" s="5"/>
      <c r="K230" s="5"/>
      <c r="L230" s="5"/>
      <c r="M230" s="5"/>
      <c r="N230" s="5"/>
      <c r="O230" s="5"/>
      <c r="P230" s="5"/>
      <c r="Q230" s="5"/>
      <c r="R230" s="5"/>
      <c r="S230" s="5"/>
      <c r="T230" s="5">
        <v>0</v>
      </c>
      <c r="U230" s="5">
        <v>0</v>
      </c>
      <c r="V230" s="5">
        <v>0</v>
      </c>
      <c r="W230" s="5">
        <v>0</v>
      </c>
      <c r="X230" s="5">
        <v>0</v>
      </c>
      <c r="Y230" s="5">
        <v>0</v>
      </c>
      <c r="Z230" s="5">
        <v>0</v>
      </c>
      <c r="AA230" s="5">
        <v>0</v>
      </c>
      <c r="AB230" s="5">
        <v>0</v>
      </c>
      <c r="AC230" s="5">
        <v>0</v>
      </c>
      <c r="AD230" s="5">
        <v>0</v>
      </c>
      <c r="AE230" s="5">
        <v>624717.10601575614</v>
      </c>
      <c r="AF230" s="5">
        <v>624717.10601575614</v>
      </c>
      <c r="AG230" s="5">
        <v>624717.10601575614</v>
      </c>
      <c r="AH230" s="5">
        <v>624717.10601575614</v>
      </c>
      <c r="AI230" s="5">
        <v>624717.10601575614</v>
      </c>
      <c r="AJ230" s="5">
        <v>624717.10601575614</v>
      </c>
      <c r="AK230" s="5">
        <v>624717.10601575614</v>
      </c>
      <c r="AL230" s="5">
        <v>624717.10601575614</v>
      </c>
      <c r="AM230" s="5">
        <v>624717.10601575614</v>
      </c>
      <c r="AN230" s="5">
        <v>624717.10601575614</v>
      </c>
      <c r="AO230" s="5">
        <v>624717.10601575614</v>
      </c>
      <c r="AP230" s="5">
        <v>624717.10601575614</v>
      </c>
      <c r="AQ230" s="5">
        <v>624717.10601575614</v>
      </c>
      <c r="AR230" s="5">
        <v>624717.10601575614</v>
      </c>
      <c r="AS230" s="5">
        <v>624717.10601575614</v>
      </c>
      <c r="AT230" s="5">
        <v>624717.10601575614</v>
      </c>
      <c r="AU230" s="5">
        <v>624717.10601575614</v>
      </c>
      <c r="AV230" s="5">
        <v>624717.10601575614</v>
      </c>
    </row>
    <row r="231" spans="1:48">
      <c r="A231" s="1824"/>
      <c r="F231" s="8" t="s">
        <v>1355</v>
      </c>
      <c r="G231" s="8" t="s">
        <v>1226</v>
      </c>
      <c r="H231" s="5"/>
      <c r="I231" s="5"/>
      <c r="J231" s="5"/>
      <c r="K231" s="5"/>
      <c r="L231" s="5"/>
      <c r="M231" s="5"/>
      <c r="N231" s="5"/>
      <c r="O231" s="5"/>
      <c r="P231" s="5"/>
      <c r="Q231" s="5"/>
      <c r="R231" s="5"/>
      <c r="S231" s="5"/>
      <c r="T231" s="5">
        <v>0</v>
      </c>
      <c r="U231" s="5">
        <v>0</v>
      </c>
      <c r="V231" s="5">
        <v>0</v>
      </c>
      <c r="W231" s="5">
        <v>0</v>
      </c>
      <c r="X231" s="5">
        <v>0</v>
      </c>
      <c r="Y231" s="5">
        <v>0</v>
      </c>
      <c r="Z231" s="5">
        <v>0</v>
      </c>
      <c r="AA231" s="5">
        <v>0</v>
      </c>
      <c r="AB231" s="5">
        <v>0</v>
      </c>
      <c r="AC231" s="5">
        <v>0</v>
      </c>
      <c r="AD231" s="5">
        <v>0</v>
      </c>
      <c r="AE231" s="5">
        <v>122665760.99731797</v>
      </c>
      <c r="AF231" s="5">
        <v>122665760.99731797</v>
      </c>
      <c r="AG231" s="5">
        <v>108442518.11507365</v>
      </c>
      <c r="AH231" s="5">
        <v>108280995.1658549</v>
      </c>
      <c r="AI231" s="5">
        <v>92647732.499002218</v>
      </c>
      <c r="AJ231" s="5">
        <v>92205352.755698651</v>
      </c>
      <c r="AK231" s="5">
        <v>92066350.021323651</v>
      </c>
      <c r="AL231" s="5">
        <v>92066350.021323651</v>
      </c>
      <c r="AM231" s="5">
        <v>91677635.177573651</v>
      </c>
      <c r="AN231" s="5">
        <v>95514606.609360725</v>
      </c>
      <c r="AO231" s="5">
        <v>93707269.470683917</v>
      </c>
      <c r="AP231" s="5">
        <v>87022341.33200711</v>
      </c>
      <c r="AQ231" s="5">
        <v>91681204.193330303</v>
      </c>
      <c r="AR231" s="5">
        <v>97478258.484189615</v>
      </c>
      <c r="AS231" s="5">
        <v>103645809.91822764</v>
      </c>
      <c r="AT231" s="5">
        <v>102751359.92518234</v>
      </c>
      <c r="AU231" s="5">
        <v>108890514.21604165</v>
      </c>
      <c r="AV231" s="5">
        <v>114262274.22054355</v>
      </c>
    </row>
    <row r="232" spans="1:48">
      <c r="A232" s="1824"/>
      <c r="F232" s="8">
        <v>0</v>
      </c>
      <c r="G232" s="8" t="s">
        <v>1202</v>
      </c>
      <c r="H232" s="5"/>
      <c r="I232" s="5"/>
      <c r="J232" s="5"/>
      <c r="K232" s="5"/>
      <c r="L232" s="5"/>
      <c r="M232" s="5"/>
      <c r="N232" s="5"/>
      <c r="O232" s="5"/>
      <c r="P232" s="5"/>
      <c r="Q232" s="5"/>
      <c r="R232" s="5"/>
      <c r="S232" s="5"/>
      <c r="T232" s="5">
        <v>0</v>
      </c>
      <c r="U232" s="5">
        <v>0</v>
      </c>
      <c r="V232" s="5">
        <v>0</v>
      </c>
      <c r="W232" s="5">
        <v>0</v>
      </c>
      <c r="X232" s="5">
        <v>0</v>
      </c>
      <c r="Y232" s="5">
        <v>0</v>
      </c>
      <c r="Z232" s="5">
        <v>0</v>
      </c>
      <c r="AA232" s="5">
        <v>0</v>
      </c>
      <c r="AB232" s="5">
        <v>0</v>
      </c>
      <c r="AC232" s="5">
        <v>0</v>
      </c>
      <c r="AD232" s="5">
        <v>0</v>
      </c>
      <c r="AE232" s="5">
        <v>840322.52839489572</v>
      </c>
      <c r="AF232" s="5">
        <v>845086.49290959665</v>
      </c>
      <c r="AG232" s="5">
        <v>854834.22050735832</v>
      </c>
      <c r="AH232" s="5">
        <v>872056.09907650715</v>
      </c>
      <c r="AI232" s="5">
        <v>894073.50924245396</v>
      </c>
      <c r="AJ232" s="5">
        <v>916648.2928003876</v>
      </c>
      <c r="AK232" s="5">
        <v>939794.5597249032</v>
      </c>
      <c r="AL232" s="5">
        <v>963526.77718630352</v>
      </c>
      <c r="AM232" s="5">
        <v>987859.77859305113</v>
      </c>
      <c r="AN232" s="5">
        <v>1012808.7728631316</v>
      </c>
      <c r="AO232" s="5">
        <v>1038389.3539301225</v>
      </c>
      <c r="AP232" s="5">
        <v>1064617.510489909</v>
      </c>
      <c r="AQ232" s="5">
        <v>1091509.6359941403</v>
      </c>
      <c r="AR232" s="5">
        <v>1119082.5388966692</v>
      </c>
      <c r="AS232" s="5">
        <v>1147353.453159384</v>
      </c>
      <c r="AT232" s="5">
        <v>1176340.0490239952</v>
      </c>
      <c r="AU232" s="5">
        <v>1206060.4440565121</v>
      </c>
      <c r="AV232" s="5">
        <v>1236533.2144713106</v>
      </c>
    </row>
    <row r="233" spans="1:48">
      <c r="A233" s="1824"/>
      <c r="F233" s="8">
        <v>0</v>
      </c>
      <c r="G233" s="8" t="s">
        <v>1331</v>
      </c>
      <c r="H233" s="5"/>
      <c r="I233" s="5"/>
      <c r="J233" s="5"/>
      <c r="K233" s="5"/>
      <c r="L233" s="5"/>
      <c r="M233" s="5"/>
      <c r="N233" s="5"/>
      <c r="O233" s="5"/>
      <c r="P233" s="5"/>
      <c r="Q233" s="5"/>
      <c r="R233" s="5"/>
      <c r="S233" s="5"/>
      <c r="T233" s="5">
        <v>0</v>
      </c>
      <c r="U233" s="5">
        <v>0</v>
      </c>
      <c r="V233" s="5">
        <v>0</v>
      </c>
      <c r="W233" s="5">
        <v>0</v>
      </c>
      <c r="X233" s="5">
        <v>0</v>
      </c>
      <c r="Y233" s="5">
        <v>0</v>
      </c>
      <c r="Z233" s="5">
        <v>0</v>
      </c>
      <c r="AA233" s="5">
        <v>0</v>
      </c>
      <c r="AB233" s="5">
        <v>0</v>
      </c>
      <c r="AC233" s="5">
        <v>0</v>
      </c>
      <c r="AD233" s="5">
        <v>0</v>
      </c>
      <c r="AE233" s="5">
        <v>0</v>
      </c>
      <c r="AF233" s="5">
        <v>0</v>
      </c>
      <c r="AG233" s="5">
        <v>0</v>
      </c>
      <c r="AH233" s="5">
        <v>0</v>
      </c>
      <c r="AI233" s="5">
        <v>0</v>
      </c>
      <c r="AJ233" s="5">
        <v>0</v>
      </c>
      <c r="AK233" s="5">
        <v>0</v>
      </c>
      <c r="AL233" s="5">
        <v>0</v>
      </c>
      <c r="AM233" s="5">
        <v>0</v>
      </c>
      <c r="AN233" s="5">
        <v>0</v>
      </c>
      <c r="AO233" s="5">
        <v>0</v>
      </c>
      <c r="AP233" s="5">
        <v>0</v>
      </c>
      <c r="AQ233" s="5">
        <v>0</v>
      </c>
      <c r="AR233" s="5">
        <v>0</v>
      </c>
      <c r="AS233" s="5">
        <v>0</v>
      </c>
      <c r="AT233" s="5">
        <v>0</v>
      </c>
      <c r="AU233" s="5">
        <v>0</v>
      </c>
      <c r="AV233" s="5">
        <v>0</v>
      </c>
    </row>
    <row r="234" spans="1:48">
      <c r="A234" s="1824"/>
      <c r="F234" s="8" t="s">
        <v>1355</v>
      </c>
      <c r="G234" s="8" t="s">
        <v>1225</v>
      </c>
      <c r="H234" s="5"/>
      <c r="I234" s="5"/>
      <c r="J234" s="5"/>
      <c r="K234" s="5"/>
      <c r="L234" s="5"/>
      <c r="M234" s="5"/>
      <c r="N234" s="5"/>
      <c r="O234" s="5"/>
      <c r="P234" s="5"/>
      <c r="Q234" s="5"/>
      <c r="R234" s="5"/>
      <c r="S234" s="5"/>
      <c r="T234" s="5">
        <v>0</v>
      </c>
      <c r="U234" s="5">
        <v>0</v>
      </c>
      <c r="V234" s="5">
        <v>0</v>
      </c>
      <c r="W234" s="5">
        <v>0</v>
      </c>
      <c r="X234" s="5">
        <v>0</v>
      </c>
      <c r="Y234" s="5">
        <v>0</v>
      </c>
      <c r="Z234" s="5">
        <v>0</v>
      </c>
      <c r="AA234" s="5">
        <v>0</v>
      </c>
      <c r="AB234" s="5">
        <v>0</v>
      </c>
      <c r="AC234" s="5">
        <v>0</v>
      </c>
      <c r="AD234" s="5">
        <v>0</v>
      </c>
      <c r="AE234" s="5">
        <v>173707.9678446195</v>
      </c>
      <c r="AF234" s="5">
        <v>173707.9678446195</v>
      </c>
      <c r="AG234" s="5">
        <v>173707.9678446195</v>
      </c>
      <c r="AH234" s="5">
        <v>173707.9678446195</v>
      </c>
      <c r="AI234" s="5">
        <v>173707.9678446195</v>
      </c>
      <c r="AJ234" s="5">
        <v>173707.9678446195</v>
      </c>
      <c r="AK234" s="5">
        <v>173707.9678446195</v>
      </c>
      <c r="AL234" s="5">
        <v>173707.9678446195</v>
      </c>
      <c r="AM234" s="5">
        <v>173707.9678446195</v>
      </c>
      <c r="AN234" s="5">
        <v>173707.9678446195</v>
      </c>
      <c r="AO234" s="5">
        <v>173707.9678446195</v>
      </c>
      <c r="AP234" s="5">
        <v>173707.9678446195</v>
      </c>
      <c r="AQ234" s="5">
        <v>173707.9678446195</v>
      </c>
      <c r="AR234" s="5">
        <v>173707.9678446195</v>
      </c>
      <c r="AS234" s="5">
        <v>173707.9678446195</v>
      </c>
      <c r="AT234" s="5">
        <v>173707.9678446195</v>
      </c>
      <c r="AU234" s="5">
        <v>173707.9678446195</v>
      </c>
      <c r="AV234" s="5">
        <v>173707.9678446195</v>
      </c>
    </row>
    <row r="235" spans="1:48">
      <c r="A235" s="1824"/>
      <c r="F235" s="8">
        <v>0</v>
      </c>
      <c r="G235" s="8" t="s">
        <v>1335</v>
      </c>
      <c r="H235" s="5"/>
      <c r="I235" s="5"/>
      <c r="J235" s="5"/>
      <c r="K235" s="5"/>
      <c r="L235" s="5"/>
      <c r="M235" s="5"/>
      <c r="N235" s="5"/>
      <c r="O235" s="5"/>
      <c r="P235" s="5"/>
      <c r="Q235" s="5"/>
      <c r="R235" s="5"/>
      <c r="S235" s="5"/>
      <c r="T235" s="5">
        <v>0</v>
      </c>
      <c r="U235" s="5">
        <v>0</v>
      </c>
      <c r="V235" s="5">
        <v>0</v>
      </c>
      <c r="W235" s="5">
        <v>0</v>
      </c>
      <c r="X235" s="5">
        <v>0</v>
      </c>
      <c r="Y235" s="5">
        <v>0</v>
      </c>
      <c r="Z235" s="5">
        <v>0</v>
      </c>
      <c r="AA235" s="5">
        <v>0</v>
      </c>
      <c r="AB235" s="5">
        <v>0</v>
      </c>
      <c r="AC235" s="5">
        <v>0</v>
      </c>
      <c r="AD235" s="5">
        <v>0</v>
      </c>
      <c r="AE235" s="5">
        <v>0</v>
      </c>
      <c r="AF235" s="5">
        <v>0</v>
      </c>
      <c r="AG235" s="5">
        <v>0</v>
      </c>
      <c r="AH235" s="5">
        <v>0</v>
      </c>
      <c r="AI235" s="5">
        <v>0</v>
      </c>
      <c r="AJ235" s="5">
        <v>0</v>
      </c>
      <c r="AK235" s="5">
        <v>0</v>
      </c>
      <c r="AL235" s="5">
        <v>0</v>
      </c>
      <c r="AM235" s="5">
        <v>0</v>
      </c>
      <c r="AN235" s="5">
        <v>0</v>
      </c>
      <c r="AO235" s="5">
        <v>0</v>
      </c>
      <c r="AP235" s="5">
        <v>0</v>
      </c>
      <c r="AQ235" s="5">
        <v>0</v>
      </c>
      <c r="AR235" s="5">
        <v>0</v>
      </c>
      <c r="AS235" s="5">
        <v>0</v>
      </c>
      <c r="AT235" s="5">
        <v>0</v>
      </c>
      <c r="AU235" s="5">
        <v>0</v>
      </c>
      <c r="AV235" s="5">
        <v>0</v>
      </c>
    </row>
    <row r="236" spans="1:48">
      <c r="A236" s="1824"/>
      <c r="F236" s="8">
        <v>0</v>
      </c>
      <c r="G236" s="8" t="s">
        <v>23</v>
      </c>
      <c r="H236" s="5"/>
      <c r="I236" s="5"/>
      <c r="J236" s="5"/>
      <c r="K236" s="5"/>
      <c r="L236" s="5"/>
      <c r="M236" s="5"/>
      <c r="N236" s="5"/>
      <c r="O236" s="5"/>
      <c r="P236" s="5"/>
      <c r="Q236" s="5"/>
      <c r="R236" s="5"/>
      <c r="S236" s="5"/>
      <c r="T236" s="5">
        <v>0</v>
      </c>
      <c r="U236" s="5">
        <v>0</v>
      </c>
      <c r="V236" s="5">
        <v>0</v>
      </c>
      <c r="W236" s="5">
        <v>0</v>
      </c>
      <c r="X236" s="5">
        <v>0</v>
      </c>
      <c r="Y236" s="5">
        <v>0</v>
      </c>
      <c r="Z236" s="5">
        <v>0</v>
      </c>
      <c r="AA236" s="5">
        <v>0</v>
      </c>
      <c r="AB236" s="5">
        <v>0</v>
      </c>
      <c r="AC236" s="5">
        <v>0</v>
      </c>
      <c r="AD236" s="5">
        <v>0</v>
      </c>
      <c r="AE236" s="5">
        <v>1439251216.5401807</v>
      </c>
      <c r="AF236" s="5">
        <v>1530118768.9336126</v>
      </c>
      <c r="AG236" s="5">
        <v>1512571899.4728127</v>
      </c>
      <c r="AH236" s="5">
        <v>1466733887.8273528</v>
      </c>
      <c r="AI236" s="5">
        <v>1407092549.6204419</v>
      </c>
      <c r="AJ236" s="5">
        <v>1381464596.4451962</v>
      </c>
      <c r="AK236" s="5">
        <v>1406908737.9516635</v>
      </c>
      <c r="AL236" s="5">
        <v>1450029179.7772102</v>
      </c>
      <c r="AM236" s="5">
        <v>1494659311.0755377</v>
      </c>
      <c r="AN236" s="5">
        <v>1543840972.2741811</v>
      </c>
      <c r="AO236" s="5">
        <v>1586755306.2479863</v>
      </c>
      <c r="AP236" s="5">
        <v>1649576517.9514492</v>
      </c>
      <c r="AQ236" s="5">
        <v>1708410387.5454993</v>
      </c>
      <c r="AR236" s="5">
        <v>2092347823.3841276</v>
      </c>
      <c r="AS236" s="5">
        <v>3150527005.4116158</v>
      </c>
      <c r="AT236" s="5">
        <v>4608701578.8997107</v>
      </c>
      <c r="AU236" s="5">
        <v>6360764263.7490997</v>
      </c>
      <c r="AV236" s="5">
        <v>8003665625.268321</v>
      </c>
    </row>
    <row r="237" spans="1:48">
      <c r="A237" s="1824"/>
      <c r="F237" s="8">
        <v>0</v>
      </c>
      <c r="G237" s="8" t="s">
        <v>1336</v>
      </c>
      <c r="H237" s="5"/>
      <c r="I237" s="5"/>
      <c r="J237" s="5"/>
      <c r="K237" s="5"/>
      <c r="L237" s="5"/>
      <c r="M237" s="5"/>
      <c r="N237" s="5"/>
      <c r="O237" s="5"/>
      <c r="P237" s="5"/>
      <c r="Q237" s="5"/>
      <c r="R237" s="5"/>
      <c r="S237" s="5"/>
      <c r="T237" s="5">
        <v>0</v>
      </c>
      <c r="U237" s="5">
        <v>0</v>
      </c>
      <c r="V237" s="5">
        <v>0</v>
      </c>
      <c r="W237" s="5">
        <v>0</v>
      </c>
      <c r="X237" s="5">
        <v>0</v>
      </c>
      <c r="Y237" s="5">
        <v>0</v>
      </c>
      <c r="Z237" s="5">
        <v>0</v>
      </c>
      <c r="AA237" s="5">
        <v>0</v>
      </c>
      <c r="AB237" s="5">
        <v>0</v>
      </c>
      <c r="AC237" s="5">
        <v>0</v>
      </c>
      <c r="AD237" s="5">
        <v>0</v>
      </c>
      <c r="AE237" s="5">
        <v>1364304314.9547286</v>
      </c>
      <c r="AF237" s="5">
        <v>1525153166.8608472</v>
      </c>
      <c r="AG237" s="5">
        <v>1493243393.5900178</v>
      </c>
      <c r="AH237" s="5">
        <v>1446851816.1201129</v>
      </c>
      <c r="AI237" s="5">
        <v>1360777861.125566</v>
      </c>
      <c r="AJ237" s="5">
        <v>1344995933.3190992</v>
      </c>
      <c r="AK237" s="5">
        <v>1362944218.9644432</v>
      </c>
      <c r="AL237" s="5">
        <v>1402632133.9944203</v>
      </c>
      <c r="AM237" s="5">
        <v>1448126498.6575046</v>
      </c>
      <c r="AN237" s="5">
        <v>1495828127.4087956</v>
      </c>
      <c r="AO237" s="5">
        <v>1534156464.9528108</v>
      </c>
      <c r="AP237" s="5">
        <v>1585246879.2801585</v>
      </c>
      <c r="AQ237" s="5">
        <v>1647045311.4251645</v>
      </c>
      <c r="AR237" s="5">
        <v>2027022839.1520085</v>
      </c>
      <c r="AS237" s="5">
        <v>3081669677.7909417</v>
      </c>
      <c r="AT237" s="5">
        <v>4538244429.7579393</v>
      </c>
      <c r="AU237" s="5">
        <v>6292498672.6077871</v>
      </c>
      <c r="AV237" s="5">
        <v>7994162236.2418375</v>
      </c>
    </row>
    <row r="238" spans="1:48">
      <c r="A238" s="1824"/>
      <c r="F238" s="8">
        <v>0</v>
      </c>
      <c r="G238" s="8" t="s">
        <v>1356</v>
      </c>
      <c r="H238" s="5"/>
      <c r="I238" s="5"/>
      <c r="J238" s="5"/>
      <c r="K238" s="5"/>
      <c r="L238" s="5"/>
      <c r="M238" s="5"/>
      <c r="N238" s="5"/>
      <c r="O238" s="5"/>
      <c r="P238" s="5"/>
      <c r="Q238" s="5"/>
      <c r="R238" s="5"/>
      <c r="S238" s="5"/>
      <c r="T238" s="5">
        <v>0</v>
      </c>
      <c r="U238" s="5">
        <v>0</v>
      </c>
      <c r="V238" s="5">
        <v>0</v>
      </c>
      <c r="W238" s="5">
        <v>0</v>
      </c>
      <c r="X238" s="5">
        <v>0</v>
      </c>
      <c r="Y238" s="5">
        <v>0</v>
      </c>
      <c r="Z238" s="5">
        <v>0</v>
      </c>
      <c r="AA238" s="5">
        <v>0</v>
      </c>
      <c r="AB238" s="5">
        <v>0</v>
      </c>
      <c r="AC238" s="5">
        <v>0</v>
      </c>
      <c r="AD238" s="5">
        <v>0</v>
      </c>
      <c r="AE238" s="5">
        <v>1438410894.0117857</v>
      </c>
      <c r="AF238" s="5">
        <v>1529273682.4407029</v>
      </c>
      <c r="AG238" s="5">
        <v>1511717065.2523053</v>
      </c>
      <c r="AH238" s="5">
        <v>1465861831.7282763</v>
      </c>
      <c r="AI238" s="5">
        <v>1406198476.1111994</v>
      </c>
      <c r="AJ238" s="5">
        <v>1380547948.1523957</v>
      </c>
      <c r="AK238" s="5">
        <v>1405968943.3919387</v>
      </c>
      <c r="AL238" s="5">
        <v>1449065653.0000238</v>
      </c>
      <c r="AM238" s="5">
        <v>1493671451.2969446</v>
      </c>
      <c r="AN238" s="5">
        <v>1542828163.501318</v>
      </c>
      <c r="AO238" s="5">
        <v>1585716916.8940561</v>
      </c>
      <c r="AP238" s="5">
        <v>1648511900.4409592</v>
      </c>
      <c r="AQ238" s="5">
        <v>1707318877.9095051</v>
      </c>
      <c r="AR238" s="5">
        <v>2091228740.8452311</v>
      </c>
      <c r="AS238" s="5">
        <v>3149379651.9584565</v>
      </c>
      <c r="AT238" s="5">
        <v>4607525238.850687</v>
      </c>
      <c r="AU238" s="5">
        <v>6359558203.3050432</v>
      </c>
      <c r="AV238" s="5">
        <v>8002429092.0538502</v>
      </c>
    </row>
    <row r="239" spans="1:48">
      <c r="A239" s="1824"/>
      <c r="G239" s="8"/>
      <c r="H239" s="5"/>
      <c r="I239" s="5"/>
      <c r="J239" s="5"/>
    </row>
    <row r="240" spans="1:48">
      <c r="A240" s="1824"/>
      <c r="G240" s="8"/>
      <c r="H240" s="5"/>
      <c r="I240" s="5"/>
      <c r="J240" s="5"/>
    </row>
    <row r="241" spans="1:256">
      <c r="A241" s="1824"/>
      <c r="B241" s="1825">
        <v>0</v>
      </c>
      <c r="G241" s="8" t="s">
        <v>827</v>
      </c>
      <c r="H241" s="5">
        <v>0</v>
      </c>
      <c r="I241" s="5">
        <v>0</v>
      </c>
      <c r="J241" s="5">
        <v>0</v>
      </c>
      <c r="K241" s="5">
        <v>0</v>
      </c>
      <c r="L241" s="5">
        <v>0</v>
      </c>
      <c r="M241" s="5">
        <v>0</v>
      </c>
      <c r="N241" s="5">
        <v>0</v>
      </c>
      <c r="O241" s="5">
        <v>0</v>
      </c>
      <c r="P241" s="5">
        <v>0</v>
      </c>
      <c r="Q241" s="5">
        <v>0</v>
      </c>
      <c r="R241" s="5">
        <v>0</v>
      </c>
      <c r="S241" s="5">
        <v>0</v>
      </c>
      <c r="T241" s="5">
        <v>0</v>
      </c>
      <c r="U241" s="5">
        <v>0</v>
      </c>
      <c r="V241" s="5">
        <v>0</v>
      </c>
      <c r="W241" s="5">
        <v>0</v>
      </c>
      <c r="X241" s="5">
        <v>0</v>
      </c>
      <c r="Y241" s="5">
        <v>0</v>
      </c>
      <c r="Z241" s="5">
        <v>0</v>
      </c>
      <c r="AA241" s="5">
        <v>0</v>
      </c>
      <c r="AB241" s="5">
        <v>0</v>
      </c>
      <c r="AC241" s="5">
        <v>0</v>
      </c>
      <c r="AD241" s="5">
        <v>0</v>
      </c>
      <c r="AE241" s="5">
        <v>0</v>
      </c>
      <c r="AF241" s="5">
        <v>0</v>
      </c>
      <c r="AG241" s="5">
        <v>0</v>
      </c>
      <c r="AH241" s="5">
        <v>0</v>
      </c>
      <c r="AI241" s="5">
        <v>0</v>
      </c>
      <c r="AJ241" s="5">
        <v>0</v>
      </c>
      <c r="AK241" s="5">
        <v>0</v>
      </c>
      <c r="AL241" s="5">
        <v>0</v>
      </c>
      <c r="AM241" s="5">
        <v>0</v>
      </c>
      <c r="AN241" s="5">
        <v>0</v>
      </c>
      <c r="AO241" s="5">
        <v>0</v>
      </c>
      <c r="AP241" s="5">
        <v>0</v>
      </c>
      <c r="AQ241" s="5">
        <v>0</v>
      </c>
      <c r="AR241" s="5">
        <v>0</v>
      </c>
      <c r="AS241" s="5">
        <v>0</v>
      </c>
      <c r="AT241" s="5">
        <v>0</v>
      </c>
      <c r="AU241" s="5">
        <v>0</v>
      </c>
      <c r="AV241" s="5">
        <v>0</v>
      </c>
    </row>
    <row r="243" spans="1:256">
      <c r="A243" s="1824"/>
      <c r="B243" s="1824"/>
    </row>
    <row r="244" spans="1:256" ht="15.75">
      <c r="A244" s="1824"/>
      <c r="B244" s="1824"/>
      <c r="D244" s="2"/>
      <c r="V244" s="1832"/>
      <c r="W244" s="1832"/>
      <c r="X244" s="1832"/>
      <c r="Y244" s="1832"/>
      <c r="Z244" s="1832"/>
      <c r="AA244" s="1832"/>
      <c r="AB244" s="1832"/>
      <c r="AC244" s="1832"/>
      <c r="AD244" s="1832"/>
      <c r="AE244" s="1832"/>
      <c r="AF244" s="1832"/>
      <c r="AG244" s="1832"/>
      <c r="AH244" s="1832"/>
      <c r="AI244" s="1832"/>
      <c r="AJ244" s="1832"/>
      <c r="AK244" s="1832"/>
      <c r="AL244" s="1832"/>
      <c r="AM244" s="1832"/>
      <c r="AN244" s="1832"/>
      <c r="AO244" s="1832"/>
      <c r="AP244" s="1832"/>
      <c r="AQ244" s="1832"/>
      <c r="AR244" s="1832"/>
      <c r="AS244" s="1832"/>
      <c r="AT244" s="1832"/>
      <c r="AU244" s="1832"/>
      <c r="AV244" s="1832"/>
    </row>
    <row r="245" spans="1:256" ht="15.75">
      <c r="A245" s="1824"/>
      <c r="B245" s="1824"/>
      <c r="C245" s="2"/>
      <c r="D245" s="2" t="s">
        <v>3014</v>
      </c>
      <c r="E245" s="2"/>
      <c r="F245" s="2"/>
      <c r="H245" s="2"/>
      <c r="I245" s="2"/>
      <c r="J245" s="2"/>
      <c r="K245" s="2"/>
      <c r="L245" s="2"/>
      <c r="M245" s="2"/>
      <c r="N245" s="2"/>
      <c r="O245" s="2"/>
      <c r="P245" s="2"/>
      <c r="Q245" s="2"/>
      <c r="R245" s="2"/>
      <c r="S245" s="2"/>
      <c r="T245" s="2"/>
      <c r="U245" s="2"/>
      <c r="V245" s="1832">
        <v>27199255.390000004</v>
      </c>
      <c r="W245" s="1832">
        <v>32418157.229999997</v>
      </c>
      <c r="X245" s="1832">
        <v>34533827.789999999</v>
      </c>
      <c r="Y245" s="1832">
        <v>39435384.199999996</v>
      </c>
      <c r="Z245" s="1832">
        <v>64786955.179999992</v>
      </c>
      <c r="AA245" s="1832">
        <v>36402446.460000001</v>
      </c>
      <c r="AB245" s="1832">
        <v>23857246.509999998</v>
      </c>
      <c r="AC245" s="1832">
        <v>3418110.07</v>
      </c>
      <c r="AD245" s="1832">
        <v>3128666.9699999997</v>
      </c>
      <c r="AE245" s="1832">
        <v>855220.93</v>
      </c>
      <c r="AF245" s="1832">
        <v>7731858.6712784451</v>
      </c>
      <c r="AG245" s="1832">
        <v>16193906.135010896</v>
      </c>
      <c r="AH245" s="1832">
        <v>27707878.714069344</v>
      </c>
      <c r="AI245" s="1832">
        <v>33285340.402724124</v>
      </c>
      <c r="AJ245" s="1832">
        <v>32040708.245727371</v>
      </c>
      <c r="AK245" s="1832">
        <v>31822137.11643957</v>
      </c>
      <c r="AL245" s="1832">
        <v>32430204.374689698</v>
      </c>
      <c r="AM245" s="1832">
        <v>33155609.420384452</v>
      </c>
      <c r="AN245" s="1832">
        <v>33912546.0624253</v>
      </c>
      <c r="AO245" s="1832">
        <v>34742251.127907246</v>
      </c>
      <c r="AP245" s="1832">
        <v>35708406.3775528</v>
      </c>
      <c r="AQ245" s="1832">
        <v>36940834.677697822</v>
      </c>
      <c r="AR245" s="1832">
        <v>40366420.303272583</v>
      </c>
      <c r="AS245" s="1832">
        <v>55203439.958050787</v>
      </c>
      <c r="AT245" s="1832">
        <v>84811893.218211338</v>
      </c>
      <c r="AU245" s="1832">
        <v>124322494.77061714</v>
      </c>
      <c r="AV245" s="1832">
        <v>166843187.38977128</v>
      </c>
      <c r="AW245" s="2"/>
      <c r="AX245" s="2"/>
      <c r="AY245" s="2"/>
      <c r="AZ245" s="2"/>
      <c r="BA245" s="2"/>
      <c r="BB245" s="2"/>
      <c r="BC245" s="2"/>
      <c r="BD245" s="2"/>
      <c r="BE245" s="2"/>
      <c r="BF245" s="2"/>
      <c r="BG245" s="2"/>
      <c r="BH245" s="2"/>
      <c r="BI245" s="2"/>
      <c r="BJ245" s="2"/>
      <c r="BK245" s="2"/>
      <c r="BL245" s="2"/>
      <c r="BM245" s="2"/>
      <c r="BN245" s="2"/>
      <c r="BO245" s="2"/>
      <c r="BP245" s="2"/>
      <c r="BQ245" s="2"/>
      <c r="BR245" s="2"/>
      <c r="BS245" s="2"/>
      <c r="BT245" s="2"/>
      <c r="BU245" s="2"/>
      <c r="BV245" s="2"/>
      <c r="BW245" s="2"/>
      <c r="BX245" s="2"/>
      <c r="BY245" s="2"/>
      <c r="BZ245" s="2"/>
      <c r="CA245" s="2"/>
      <c r="CB245" s="2"/>
      <c r="CC245" s="2"/>
      <c r="CD245" s="2"/>
      <c r="CE245" s="2"/>
      <c r="CF245" s="2"/>
      <c r="CG245" s="2"/>
      <c r="CH245" s="2"/>
      <c r="CI245" s="2"/>
      <c r="CJ245" s="2"/>
      <c r="CK245" s="2"/>
      <c r="CL245" s="2"/>
      <c r="CM245" s="2"/>
      <c r="CN245" s="2"/>
      <c r="CO245" s="2"/>
      <c r="CP245" s="2"/>
      <c r="CQ245" s="2"/>
      <c r="CR245" s="2"/>
      <c r="CS245" s="2"/>
      <c r="CT245" s="2"/>
      <c r="CU245" s="2"/>
      <c r="CV245" s="2"/>
      <c r="CW245" s="2"/>
      <c r="CX245" s="2"/>
      <c r="CY245" s="2"/>
      <c r="CZ245" s="2"/>
      <c r="DA245" s="2"/>
      <c r="DB245" s="2"/>
      <c r="DC245" s="2"/>
      <c r="DD245" s="2"/>
      <c r="DE245" s="2"/>
      <c r="DF245" s="2"/>
      <c r="DG245" s="2"/>
      <c r="DH245" s="2"/>
      <c r="DI245" s="2"/>
      <c r="DJ245" s="2"/>
      <c r="DK245" s="2"/>
      <c r="DL245" s="2"/>
      <c r="DM245" s="2"/>
      <c r="DN245" s="2"/>
      <c r="DO245" s="2"/>
      <c r="DP245" s="2"/>
      <c r="DQ245" s="2"/>
      <c r="DR245" s="2"/>
      <c r="DS245" s="2"/>
      <c r="DT245" s="2"/>
      <c r="DU245" s="2"/>
      <c r="DV245" s="2"/>
      <c r="DW245" s="2"/>
      <c r="DX245" s="2"/>
      <c r="DY245" s="2"/>
      <c r="DZ245" s="2"/>
      <c r="EA245" s="2"/>
      <c r="EB245" s="2"/>
      <c r="EC245" s="2"/>
      <c r="ED245" s="2"/>
      <c r="EE245" s="2"/>
      <c r="EF245" s="2"/>
      <c r="EG245" s="2"/>
      <c r="EH245" s="2"/>
      <c r="EI245" s="2"/>
      <c r="EJ245" s="2"/>
      <c r="EK245" s="2"/>
      <c r="EL245" s="2"/>
      <c r="EM245" s="2"/>
      <c r="EN245" s="2"/>
      <c r="EO245" s="2"/>
      <c r="EP245" s="2"/>
      <c r="EQ245" s="2"/>
      <c r="ER245" s="2"/>
      <c r="ES245" s="2"/>
      <c r="ET245" s="2"/>
      <c r="EU245" s="2"/>
      <c r="EV245" s="2"/>
      <c r="EW245" s="2"/>
      <c r="EX245" s="2"/>
      <c r="EY245" s="2"/>
      <c r="EZ245" s="2"/>
      <c r="FA245" s="2"/>
      <c r="FB245" s="2"/>
      <c r="FC245" s="2"/>
      <c r="FD245" s="2"/>
      <c r="FE245" s="2"/>
      <c r="FF245" s="2"/>
      <c r="FG245" s="2"/>
      <c r="FH245" s="2"/>
      <c r="FI245" s="2"/>
      <c r="FJ245" s="2"/>
      <c r="FK245" s="2"/>
      <c r="FL245" s="2"/>
      <c r="FM245" s="2"/>
      <c r="FN245" s="2"/>
      <c r="FO245" s="2"/>
      <c r="FP245" s="2"/>
      <c r="FQ245" s="2"/>
      <c r="FR245" s="2"/>
      <c r="FS245" s="2"/>
      <c r="FT245" s="2"/>
      <c r="FU245" s="2"/>
      <c r="FV245" s="2"/>
      <c r="FW245" s="2"/>
      <c r="FX245" s="2"/>
      <c r="FY245" s="2"/>
      <c r="FZ245" s="2"/>
      <c r="GA245" s="2"/>
      <c r="GB245" s="2"/>
      <c r="GC245" s="2"/>
      <c r="GD245" s="2"/>
      <c r="GE245" s="2"/>
      <c r="GF245" s="2"/>
      <c r="GG245" s="2"/>
      <c r="GH245" s="2"/>
      <c r="GI245" s="2"/>
      <c r="GJ245" s="2"/>
      <c r="GK245" s="2"/>
      <c r="GL245" s="2"/>
      <c r="GM245" s="2"/>
      <c r="GN245" s="2"/>
      <c r="GO245" s="2"/>
      <c r="GP245" s="2"/>
      <c r="GQ245" s="2"/>
      <c r="GR245" s="2"/>
      <c r="GS245" s="2"/>
      <c r="GT245" s="2"/>
      <c r="GU245" s="2"/>
      <c r="GV245" s="2"/>
      <c r="GW245" s="2"/>
      <c r="GX245" s="2"/>
      <c r="GY245" s="2"/>
      <c r="GZ245" s="2"/>
      <c r="HA245" s="2"/>
      <c r="HB245" s="2"/>
      <c r="HC245" s="2"/>
      <c r="HD245" s="2"/>
      <c r="HE245" s="2"/>
      <c r="HF245" s="2"/>
      <c r="HG245" s="2"/>
      <c r="HH245" s="2"/>
      <c r="HI245" s="2"/>
      <c r="HJ245" s="2"/>
      <c r="HK245" s="2"/>
      <c r="HL245" s="2"/>
      <c r="HM245" s="2"/>
      <c r="HN245" s="2"/>
      <c r="HO245" s="2"/>
      <c r="HP245" s="2"/>
      <c r="HQ245" s="2"/>
      <c r="HR245" s="2"/>
      <c r="HS245" s="2"/>
      <c r="HT245" s="2"/>
      <c r="HU245" s="2"/>
      <c r="HV245" s="2"/>
      <c r="HW245" s="2"/>
      <c r="HX245" s="2"/>
      <c r="HY245" s="2"/>
      <c r="HZ245" s="2"/>
      <c r="IA245" s="2"/>
      <c r="IB245" s="2"/>
      <c r="IC245" s="2"/>
      <c r="ID245" s="2"/>
      <c r="IE245" s="2"/>
      <c r="IF245" s="2"/>
      <c r="IG245" s="2"/>
      <c r="IH245" s="2"/>
      <c r="II245" s="2"/>
      <c r="IJ245" s="2"/>
      <c r="IK245" s="2"/>
      <c r="IL245" s="2"/>
      <c r="IM245" s="2"/>
      <c r="IN245" s="2"/>
      <c r="IO245" s="2"/>
      <c r="IP245" s="2"/>
      <c r="IQ245" s="2"/>
      <c r="IR245" s="2"/>
      <c r="IS245" s="2"/>
      <c r="IT245" s="2"/>
      <c r="IU245" s="2"/>
      <c r="IV245" s="2"/>
    </row>
    <row r="246" spans="1:256">
      <c r="A246" s="1824"/>
      <c r="B246" s="1824"/>
    </row>
    <row r="247" spans="1:256" ht="15.75">
      <c r="A247" s="1824"/>
      <c r="B247" s="1824"/>
      <c r="D247" s="314" t="s">
        <v>3015</v>
      </c>
      <c r="E247" s="156"/>
    </row>
    <row r="248" spans="1:256" ht="15.75">
      <c r="A248" s="1824"/>
      <c r="B248" s="1824"/>
      <c r="D248" s="526" t="s">
        <v>1111</v>
      </c>
      <c r="E248" s="156"/>
    </row>
    <row r="249" spans="1:256">
      <c r="A249" s="1824"/>
      <c r="B249" s="1824"/>
      <c r="D249" s="156"/>
      <c r="E249" s="492" t="s">
        <v>532</v>
      </c>
      <c r="V249" s="8">
        <v>1970410.1000000003</v>
      </c>
      <c r="W249" s="8">
        <v>1512155.4000000001</v>
      </c>
      <c r="X249" s="8">
        <v>1624227.9</v>
      </c>
      <c r="Y249" s="8">
        <v>1896300.5</v>
      </c>
      <c r="Z249" s="8">
        <v>1734084.3</v>
      </c>
      <c r="AA249" s="8">
        <v>1720028.2000000002</v>
      </c>
      <c r="AB249" s="8">
        <v>1493279.7</v>
      </c>
      <c r="AC249" s="8">
        <v>1340766.3</v>
      </c>
      <c r="AD249" s="8">
        <v>1344827.7</v>
      </c>
      <c r="AE249" s="8">
        <v>1646652.3092386355</v>
      </c>
      <c r="AF249" s="8">
        <v>1663854.6465949791</v>
      </c>
      <c r="AG249" s="8">
        <v>1568846.9100000001</v>
      </c>
      <c r="AH249" s="8">
        <v>1571060.7347918951</v>
      </c>
      <c r="AI249" s="8">
        <v>1557616.1705363849</v>
      </c>
      <c r="AJ249" s="8">
        <v>1538599.2702402973</v>
      </c>
      <c r="AK249" s="8">
        <v>1508597.1818964602</v>
      </c>
      <c r="AL249" s="8">
        <v>1477453.331666138</v>
      </c>
      <c r="AM249" s="8">
        <v>1454102.9221666567</v>
      </c>
      <c r="AN249" s="8">
        <v>1448451.4234867808</v>
      </c>
      <c r="AO249" s="8">
        <v>1450950.768677393</v>
      </c>
      <c r="AP249" s="8">
        <v>1452309.6430830387</v>
      </c>
      <c r="AQ249" s="8">
        <v>1452309.4410126817</v>
      </c>
      <c r="AR249" s="8">
        <v>1452305.9160034973</v>
      </c>
      <c r="AS249" s="8">
        <v>1452305.833468427</v>
      </c>
      <c r="AT249" s="8">
        <v>1452305.7596315357</v>
      </c>
      <c r="AU249" s="8">
        <v>1452305.6872069812</v>
      </c>
      <c r="AV249" s="8">
        <v>1452305.6159991547</v>
      </c>
    </row>
    <row r="250" spans="1:256">
      <c r="A250" s="1824"/>
      <c r="B250" s="1824"/>
      <c r="D250" s="156"/>
      <c r="E250" s="492" t="s">
        <v>533</v>
      </c>
      <c r="V250" s="8">
        <v>89373</v>
      </c>
      <c r="W250" s="8">
        <v>212494</v>
      </c>
      <c r="X250" s="8">
        <v>39765.4</v>
      </c>
      <c r="Y250" s="8">
        <v>72354</v>
      </c>
      <c r="Z250" s="8">
        <v>291724.79999999999</v>
      </c>
      <c r="AA250" s="8">
        <v>236660.09999999998</v>
      </c>
      <c r="AB250" s="8">
        <v>86978.599999999991</v>
      </c>
      <c r="AC250" s="8">
        <v>34279.699999999997</v>
      </c>
      <c r="AD250" s="8">
        <v>660.1</v>
      </c>
      <c r="AE250" s="8">
        <v>23133.8</v>
      </c>
      <c r="AF250" s="8">
        <v>0</v>
      </c>
      <c r="AG250" s="8">
        <v>0</v>
      </c>
      <c r="AH250" s="8">
        <v>0</v>
      </c>
      <c r="AI250" s="8">
        <v>0</v>
      </c>
      <c r="AJ250" s="8">
        <v>0</v>
      </c>
      <c r="AK250" s="8">
        <v>0</v>
      </c>
      <c r="AL250" s="8">
        <v>0</v>
      </c>
      <c r="AM250" s="8">
        <v>0</v>
      </c>
      <c r="AN250" s="8">
        <v>0</v>
      </c>
      <c r="AO250" s="8">
        <v>0</v>
      </c>
      <c r="AP250" s="8">
        <v>0</v>
      </c>
      <c r="AQ250" s="8">
        <v>0</v>
      </c>
      <c r="AR250" s="8">
        <v>0</v>
      </c>
      <c r="AS250" s="8">
        <v>0</v>
      </c>
      <c r="AT250" s="8">
        <v>0</v>
      </c>
      <c r="AU250" s="8">
        <v>0</v>
      </c>
      <c r="AV250" s="8">
        <v>0</v>
      </c>
    </row>
    <row r="251" spans="1:256">
      <c r="A251" s="1824"/>
      <c r="B251" s="1824"/>
      <c r="D251" s="156"/>
      <c r="E251" s="492" t="s">
        <v>1091</v>
      </c>
      <c r="V251" s="8">
        <v>1309711.2000000002</v>
      </c>
      <c r="W251" s="8">
        <v>1179705.4000000001</v>
      </c>
      <c r="X251" s="8">
        <v>1185823.8999999999</v>
      </c>
      <c r="Y251" s="8">
        <v>1296371.7</v>
      </c>
      <c r="Z251" s="8">
        <v>1218192.1000000001</v>
      </c>
      <c r="AA251" s="8">
        <v>1108596</v>
      </c>
      <c r="AB251" s="8">
        <v>971024.4</v>
      </c>
      <c r="AC251" s="8">
        <v>952678.70000000007</v>
      </c>
      <c r="AD251" s="8">
        <v>915446.60000000009</v>
      </c>
      <c r="AE251" s="8">
        <v>985609.32899999991</v>
      </c>
      <c r="AF251" s="8">
        <v>989891.27602593857</v>
      </c>
      <c r="AG251" s="8">
        <v>910164.00744132709</v>
      </c>
      <c r="AH251" s="8">
        <v>897623.0994710658</v>
      </c>
      <c r="AI251" s="8">
        <v>876030.35321404762</v>
      </c>
      <c r="AJ251" s="8">
        <v>876579.55759474915</v>
      </c>
      <c r="AK251" s="8">
        <v>885355.21277978527</v>
      </c>
      <c r="AL251" s="8">
        <v>901668.27005991433</v>
      </c>
      <c r="AM251" s="8">
        <v>922011.81060637254</v>
      </c>
      <c r="AN251" s="8">
        <v>919136.65241432097</v>
      </c>
      <c r="AO251" s="8">
        <v>915055.40607683442</v>
      </c>
      <c r="AP251" s="8">
        <v>910716.30793020828</v>
      </c>
      <c r="AQ251" s="8">
        <v>908372.68492010597</v>
      </c>
      <c r="AR251" s="8">
        <v>907242.98684634024</v>
      </c>
      <c r="AS251" s="8">
        <v>903350.65548726614</v>
      </c>
      <c r="AT251" s="8">
        <v>899580.31529805355</v>
      </c>
      <c r="AU251" s="8">
        <v>895950.02565091394</v>
      </c>
      <c r="AV251" s="8">
        <v>892566.73429989477</v>
      </c>
    </row>
    <row r="252" spans="1:256">
      <c r="A252" s="1824"/>
      <c r="B252" s="1824"/>
      <c r="D252" s="156"/>
      <c r="E252" s="492" t="s">
        <v>1112</v>
      </c>
      <c r="V252" s="8">
        <v>750071.90000000014</v>
      </c>
      <c r="W252" s="8">
        <v>544944</v>
      </c>
      <c r="X252" s="8">
        <v>478169.39999999997</v>
      </c>
      <c r="Y252" s="8">
        <v>672282.79999999993</v>
      </c>
      <c r="Z252" s="8">
        <v>807616.99999999988</v>
      </c>
      <c r="AA252" s="8">
        <v>848092.3</v>
      </c>
      <c r="AB252" s="8">
        <v>609233.9</v>
      </c>
      <c r="AC252" s="8">
        <v>422367.29999999993</v>
      </c>
      <c r="AD252" s="8">
        <v>430041.2</v>
      </c>
      <c r="AE252" s="8">
        <v>684176.78023863561</v>
      </c>
      <c r="AF252" s="8">
        <v>673963.37056904053</v>
      </c>
      <c r="AG252" s="8">
        <v>658682.90255867306</v>
      </c>
      <c r="AH252" s="8">
        <v>673437.63532082934</v>
      </c>
      <c r="AI252" s="8">
        <v>681585.81732233742</v>
      </c>
      <c r="AJ252" s="8">
        <v>662019.71264554816</v>
      </c>
      <c r="AK252" s="8">
        <v>623241.96911667509</v>
      </c>
      <c r="AL252" s="8">
        <v>575785.06160622369</v>
      </c>
      <c r="AM252" s="8">
        <v>532091.11156028428</v>
      </c>
      <c r="AN252" s="8">
        <v>529314.77107245987</v>
      </c>
      <c r="AO252" s="8">
        <v>535895.36260055867</v>
      </c>
      <c r="AP252" s="8">
        <v>541593.33515283035</v>
      </c>
      <c r="AQ252" s="8">
        <v>543936.75609257573</v>
      </c>
      <c r="AR252" s="8">
        <v>545062.92915715696</v>
      </c>
      <c r="AS252" s="8">
        <v>548955.17798116081</v>
      </c>
      <c r="AT252" s="8">
        <v>552725.44433348218</v>
      </c>
      <c r="AU252" s="8">
        <v>556355.66155606741</v>
      </c>
      <c r="AV252" s="8">
        <v>559738.88169925997</v>
      </c>
    </row>
    <row r="253" spans="1:256" ht="15.75">
      <c r="A253" s="1824"/>
      <c r="B253" s="1824"/>
      <c r="D253" s="156"/>
      <c r="E253" s="526" t="s">
        <v>37</v>
      </c>
      <c r="V253" s="24">
        <v>2059783.1000000003</v>
      </c>
      <c r="W253" s="24">
        <v>1724649.4000000001</v>
      </c>
      <c r="X253" s="24">
        <v>1663993.2999999998</v>
      </c>
      <c r="Y253" s="24">
        <v>1968654.5</v>
      </c>
      <c r="Z253" s="24">
        <v>2025809.1</v>
      </c>
      <c r="AA253" s="24">
        <v>1956688.3</v>
      </c>
      <c r="AB253" s="24">
        <v>1580258.3</v>
      </c>
      <c r="AC253" s="24">
        <v>1375046</v>
      </c>
      <c r="AD253" s="24">
        <v>1345487.8</v>
      </c>
      <c r="AE253" s="24">
        <v>1669786.1092386355</v>
      </c>
      <c r="AF253" s="24">
        <v>1663854.6465949791</v>
      </c>
      <c r="AG253" s="24">
        <v>1568846.9100000001</v>
      </c>
      <c r="AH253" s="24">
        <v>1571060.7347918951</v>
      </c>
      <c r="AI253" s="24">
        <v>1557616.1705363849</v>
      </c>
      <c r="AJ253" s="24">
        <v>1538599.2702402973</v>
      </c>
      <c r="AK253" s="24">
        <v>1508597.1818964602</v>
      </c>
      <c r="AL253" s="24">
        <v>1477453.331666138</v>
      </c>
      <c r="AM253" s="24">
        <v>1454102.9221666567</v>
      </c>
      <c r="AN253" s="24">
        <v>1448451.4234867808</v>
      </c>
      <c r="AO253" s="24">
        <v>1450950.768677393</v>
      </c>
      <c r="AP253" s="24">
        <v>1452309.6430830387</v>
      </c>
      <c r="AQ253" s="24">
        <v>1452309.4410126817</v>
      </c>
      <c r="AR253" s="24">
        <v>1452305.9160034973</v>
      </c>
      <c r="AS253" s="24">
        <v>1452305.833468427</v>
      </c>
      <c r="AT253" s="24">
        <v>1452305.7596315357</v>
      </c>
      <c r="AU253" s="24">
        <v>1452305.6872069812</v>
      </c>
      <c r="AV253" s="24">
        <v>1452305.6159991547</v>
      </c>
    </row>
    <row r="254" spans="1:256" ht="15.75">
      <c r="A254" s="1824"/>
      <c r="B254" s="1824"/>
      <c r="D254" s="314" t="s">
        <v>535</v>
      </c>
      <c r="E254" s="156"/>
      <c r="V254" s="8"/>
      <c r="W254" s="8"/>
      <c r="X254" s="8"/>
      <c r="Y254" s="8"/>
      <c r="Z254" s="8"/>
      <c r="AA254" s="8"/>
      <c r="AB254" s="8"/>
      <c r="AC254" s="8"/>
      <c r="AD254" s="8"/>
      <c r="AE254" s="8"/>
      <c r="AF254" s="8"/>
      <c r="AG254" s="8"/>
      <c r="AH254" s="8"/>
      <c r="AI254" s="8"/>
      <c r="AJ254" s="8"/>
      <c r="AK254" s="8"/>
      <c r="AL254" s="8"/>
      <c r="AM254" s="8"/>
      <c r="AN254" s="8"/>
      <c r="AO254" s="8"/>
      <c r="AP254" s="8"/>
      <c r="AQ254" s="8"/>
      <c r="AR254" s="8"/>
      <c r="AS254" s="8"/>
      <c r="AT254" s="8"/>
      <c r="AU254" s="8"/>
      <c r="AV254" s="8"/>
    </row>
    <row r="255" spans="1:256">
      <c r="A255" s="1824"/>
      <c r="B255" s="1824"/>
      <c r="D255" s="156"/>
      <c r="E255" s="492" t="s">
        <v>1091</v>
      </c>
      <c r="V255" s="8">
        <v>60107.1</v>
      </c>
      <c r="W255" s="8">
        <v>82377.100000000006</v>
      </c>
      <c r="X255" s="8">
        <v>79528.5</v>
      </c>
      <c r="Y255" s="8">
        <v>47801.5</v>
      </c>
      <c r="Z255" s="8">
        <v>0</v>
      </c>
      <c r="AA255" s="8">
        <v>0</v>
      </c>
      <c r="AB255" s="8">
        <v>0</v>
      </c>
      <c r="AC255" s="8">
        <v>14214.8</v>
      </c>
      <c r="AD255" s="8">
        <v>39065</v>
      </c>
      <c r="AE255" s="8">
        <v>0</v>
      </c>
      <c r="AF255" s="8">
        <v>0</v>
      </c>
      <c r="AG255" s="8">
        <v>0</v>
      </c>
      <c r="AH255" s="8">
        <v>0</v>
      </c>
      <c r="AI255" s="8">
        <v>0</v>
      </c>
      <c r="AJ255" s="8">
        <v>0</v>
      </c>
      <c r="AK255" s="8">
        <v>0</v>
      </c>
      <c r="AL255" s="8">
        <v>0</v>
      </c>
      <c r="AM255" s="8">
        <v>0</v>
      </c>
      <c r="AN255" s="8">
        <v>0</v>
      </c>
      <c r="AO255" s="8">
        <v>0</v>
      </c>
      <c r="AP255" s="8">
        <v>0</v>
      </c>
      <c r="AQ255" s="8">
        <v>0</v>
      </c>
      <c r="AR255" s="8">
        <v>0</v>
      </c>
      <c r="AS255" s="8">
        <v>0</v>
      </c>
      <c r="AT255" s="8">
        <v>0</v>
      </c>
      <c r="AU255" s="8">
        <v>0</v>
      </c>
      <c r="AV255" s="8">
        <v>0</v>
      </c>
    </row>
    <row r="256" spans="1:256">
      <c r="A256" s="1824"/>
      <c r="B256" s="1824"/>
      <c r="D256" s="156"/>
      <c r="E256" s="492" t="s">
        <v>1112</v>
      </c>
      <c r="V256" s="8">
        <v>88829.5</v>
      </c>
      <c r="W256" s="8">
        <v>87760.3</v>
      </c>
      <c r="X256" s="8">
        <v>179692.59999999998</v>
      </c>
      <c r="Y256" s="8">
        <v>140912.59999999998</v>
      </c>
      <c r="Z256" s="8">
        <v>0</v>
      </c>
      <c r="AA256" s="8">
        <v>-0.1</v>
      </c>
      <c r="AB256" s="8">
        <v>0</v>
      </c>
      <c r="AC256" s="8">
        <v>36156.200000000004</v>
      </c>
      <c r="AD256" s="8">
        <v>134024.20000000001</v>
      </c>
      <c r="AE256" s="8">
        <v>0</v>
      </c>
      <c r="AF256" s="8">
        <v>0</v>
      </c>
      <c r="AG256" s="8">
        <v>0</v>
      </c>
      <c r="AH256" s="8">
        <v>0</v>
      </c>
      <c r="AI256" s="8">
        <v>0</v>
      </c>
      <c r="AJ256" s="8">
        <v>0</v>
      </c>
      <c r="AK256" s="8">
        <v>0</v>
      </c>
      <c r="AL256" s="8">
        <v>0</v>
      </c>
      <c r="AM256" s="8">
        <v>0</v>
      </c>
      <c r="AN256" s="8">
        <v>0</v>
      </c>
      <c r="AO256" s="8">
        <v>0</v>
      </c>
      <c r="AP256" s="8">
        <v>0</v>
      </c>
      <c r="AQ256" s="8">
        <v>0</v>
      </c>
      <c r="AR256" s="8">
        <v>0</v>
      </c>
      <c r="AS256" s="8">
        <v>0</v>
      </c>
      <c r="AT256" s="8">
        <v>0</v>
      </c>
      <c r="AU256" s="8">
        <v>0</v>
      </c>
      <c r="AV256" s="8">
        <v>0</v>
      </c>
    </row>
    <row r="257" spans="1:48" ht="15.75">
      <c r="A257" s="1824"/>
      <c r="B257" s="1824"/>
      <c r="D257" s="156"/>
      <c r="E257" s="526" t="s">
        <v>37</v>
      </c>
      <c r="V257" s="24">
        <v>148936.6</v>
      </c>
      <c r="W257" s="24">
        <v>170137.40000000002</v>
      </c>
      <c r="X257" s="24">
        <v>259221.09999999998</v>
      </c>
      <c r="Y257" s="24">
        <v>188714.09999999998</v>
      </c>
      <c r="Z257" s="24">
        <v>0</v>
      </c>
      <c r="AA257" s="24">
        <v>-0.1</v>
      </c>
      <c r="AB257" s="24">
        <v>0</v>
      </c>
      <c r="AC257" s="24">
        <v>50371</v>
      </c>
      <c r="AD257" s="24">
        <v>173089.2</v>
      </c>
      <c r="AE257" s="24">
        <v>0</v>
      </c>
      <c r="AF257" s="24">
        <v>0</v>
      </c>
      <c r="AG257" s="24">
        <v>0</v>
      </c>
      <c r="AH257" s="24">
        <v>0</v>
      </c>
      <c r="AI257" s="24">
        <v>0</v>
      </c>
      <c r="AJ257" s="24">
        <v>0</v>
      </c>
      <c r="AK257" s="24">
        <v>0</v>
      </c>
      <c r="AL257" s="24">
        <v>0</v>
      </c>
      <c r="AM257" s="24">
        <v>0</v>
      </c>
      <c r="AN257" s="24">
        <v>0</v>
      </c>
      <c r="AO257" s="24">
        <v>0</v>
      </c>
      <c r="AP257" s="24">
        <v>0</v>
      </c>
      <c r="AQ257" s="24">
        <v>0</v>
      </c>
      <c r="AR257" s="24">
        <v>0</v>
      </c>
      <c r="AS257" s="24">
        <v>0</v>
      </c>
      <c r="AT257" s="24">
        <v>0</v>
      </c>
      <c r="AU257" s="24">
        <v>0</v>
      </c>
      <c r="AV257" s="24">
        <v>0</v>
      </c>
    </row>
    <row r="258" spans="1:48" ht="15.75">
      <c r="A258" s="1824"/>
      <c r="B258" s="1824"/>
      <c r="D258" s="314" t="s">
        <v>1113</v>
      </c>
      <c r="E258" s="156"/>
      <c r="V258" s="8"/>
      <c r="W258" s="8"/>
      <c r="X258" s="8"/>
      <c r="Y258" s="8"/>
      <c r="Z258" s="8"/>
      <c r="AA258" s="8"/>
      <c r="AB258" s="8"/>
      <c r="AC258" s="8"/>
      <c r="AD258" s="8"/>
      <c r="AE258" s="8"/>
      <c r="AF258" s="8"/>
      <c r="AG258" s="8"/>
      <c r="AH258" s="8"/>
      <c r="AI258" s="8"/>
      <c r="AJ258" s="8"/>
      <c r="AK258" s="8"/>
      <c r="AL258" s="8"/>
      <c r="AM258" s="8"/>
      <c r="AN258" s="8"/>
      <c r="AO258" s="8"/>
      <c r="AP258" s="8"/>
      <c r="AQ258" s="8"/>
      <c r="AR258" s="8"/>
      <c r="AS258" s="8"/>
      <c r="AT258" s="8"/>
      <c r="AU258" s="8"/>
      <c r="AV258" s="8"/>
    </row>
    <row r="259" spans="1:48">
      <c r="A259" s="1824"/>
      <c r="B259" s="1824"/>
      <c r="D259" s="156"/>
      <c r="E259" s="492" t="s">
        <v>1091</v>
      </c>
      <c r="V259" s="8">
        <v>119757.50000000001</v>
      </c>
      <c r="W259" s="8">
        <v>85451</v>
      </c>
      <c r="X259" s="8">
        <v>100724</v>
      </c>
      <c r="Y259" s="8">
        <v>117083.40000000001</v>
      </c>
      <c r="Z259" s="8">
        <v>89630.299999999988</v>
      </c>
      <c r="AA259" s="8">
        <v>55815.100000000006</v>
      </c>
      <c r="AB259" s="8">
        <v>27179.000000000004</v>
      </c>
      <c r="AC259" s="8">
        <v>21291.599999999999</v>
      </c>
      <c r="AD259" s="8">
        <v>23064.300000000003</v>
      </c>
      <c r="AE259" s="8">
        <v>15970.699999999999</v>
      </c>
      <c r="AF259" s="8">
        <v>0</v>
      </c>
      <c r="AG259" s="8">
        <v>0</v>
      </c>
      <c r="AH259" s="8">
        <v>0</v>
      </c>
      <c r="AI259" s="8">
        <v>0</v>
      </c>
      <c r="AJ259" s="8">
        <v>0</v>
      </c>
      <c r="AK259" s="8">
        <v>0</v>
      </c>
      <c r="AL259" s="8">
        <v>0</v>
      </c>
      <c r="AM259" s="8">
        <v>0</v>
      </c>
      <c r="AN259" s="8">
        <v>0</v>
      </c>
      <c r="AO259" s="8">
        <v>0</v>
      </c>
      <c r="AP259" s="8">
        <v>0</v>
      </c>
      <c r="AQ259" s="8">
        <v>0</v>
      </c>
      <c r="AR259" s="8">
        <v>0</v>
      </c>
      <c r="AS259" s="8">
        <v>0</v>
      </c>
      <c r="AT259" s="8">
        <v>0</v>
      </c>
      <c r="AU259" s="8">
        <v>0</v>
      </c>
      <c r="AV259" s="8">
        <v>0</v>
      </c>
    </row>
    <row r="260" spans="1:48">
      <c r="A260" s="1824"/>
      <c r="B260" s="1824"/>
      <c r="D260" s="156"/>
      <c r="E260" s="492" t="s">
        <v>1112</v>
      </c>
      <c r="V260" s="8">
        <v>29910.200000000004</v>
      </c>
      <c r="W260" s="8">
        <v>18675.5</v>
      </c>
      <c r="X260" s="8">
        <v>19033.600000000002</v>
      </c>
      <c r="Y260" s="8">
        <v>24458.3</v>
      </c>
      <c r="Z260" s="8">
        <v>24121.200000000001</v>
      </c>
      <c r="AA260" s="8">
        <v>16353.300000000001</v>
      </c>
      <c r="AB260" s="8">
        <v>6372.3</v>
      </c>
      <c r="AC260" s="8">
        <v>5648.7</v>
      </c>
      <c r="AD260" s="8">
        <v>6136.8999999999987</v>
      </c>
      <c r="AE260" s="8">
        <v>3482.7999999999997</v>
      </c>
      <c r="AF260" s="8">
        <v>0</v>
      </c>
      <c r="AG260" s="8">
        <v>0</v>
      </c>
      <c r="AH260" s="8">
        <v>0</v>
      </c>
      <c r="AI260" s="8">
        <v>0</v>
      </c>
      <c r="AJ260" s="8">
        <v>0</v>
      </c>
      <c r="AK260" s="8">
        <v>0</v>
      </c>
      <c r="AL260" s="8">
        <v>0</v>
      </c>
      <c r="AM260" s="8">
        <v>0</v>
      </c>
      <c r="AN260" s="8">
        <v>0</v>
      </c>
      <c r="AO260" s="8">
        <v>0</v>
      </c>
      <c r="AP260" s="8">
        <v>0</v>
      </c>
      <c r="AQ260" s="8">
        <v>0</v>
      </c>
      <c r="AR260" s="8">
        <v>0</v>
      </c>
      <c r="AS260" s="8">
        <v>0</v>
      </c>
      <c r="AT260" s="8">
        <v>0</v>
      </c>
      <c r="AU260" s="8">
        <v>0</v>
      </c>
      <c r="AV260" s="8">
        <v>0</v>
      </c>
    </row>
    <row r="261" spans="1:48" ht="15.75">
      <c r="A261" s="1824"/>
      <c r="B261" s="1824"/>
      <c r="D261" s="156"/>
      <c r="E261" s="526" t="s">
        <v>37</v>
      </c>
      <c r="V261" s="24">
        <v>149667.70000000001</v>
      </c>
      <c r="W261" s="24">
        <v>104126.5</v>
      </c>
      <c r="X261" s="24">
        <v>119757.6</v>
      </c>
      <c r="Y261" s="24">
        <v>141541.70000000001</v>
      </c>
      <c r="Z261" s="24">
        <v>113751.49999999999</v>
      </c>
      <c r="AA261" s="24">
        <v>72168.400000000009</v>
      </c>
      <c r="AB261" s="24">
        <v>33551.300000000003</v>
      </c>
      <c r="AC261" s="24">
        <v>26940.3</v>
      </c>
      <c r="AD261" s="24">
        <v>29201.200000000001</v>
      </c>
      <c r="AE261" s="24">
        <v>19453.5</v>
      </c>
      <c r="AF261" s="24">
        <v>0</v>
      </c>
      <c r="AG261" s="24">
        <v>0</v>
      </c>
      <c r="AH261" s="24">
        <v>0</v>
      </c>
      <c r="AI261" s="24">
        <v>0</v>
      </c>
      <c r="AJ261" s="24">
        <v>0</v>
      </c>
      <c r="AK261" s="24">
        <v>0</v>
      </c>
      <c r="AL261" s="24">
        <v>0</v>
      </c>
      <c r="AM261" s="24">
        <v>0</v>
      </c>
      <c r="AN261" s="24">
        <v>0</v>
      </c>
      <c r="AO261" s="24">
        <v>0</v>
      </c>
      <c r="AP261" s="24">
        <v>0</v>
      </c>
      <c r="AQ261" s="24">
        <v>0</v>
      </c>
      <c r="AR261" s="24">
        <v>0</v>
      </c>
      <c r="AS261" s="24">
        <v>0</v>
      </c>
      <c r="AT261" s="24">
        <v>0</v>
      </c>
      <c r="AU261" s="24">
        <v>0</v>
      </c>
      <c r="AV261" s="24">
        <v>0</v>
      </c>
    </row>
    <row r="262" spans="1:48" ht="15.75">
      <c r="A262" s="1824"/>
      <c r="B262" s="1824"/>
      <c r="D262" s="314" t="s">
        <v>1114</v>
      </c>
      <c r="E262" s="314"/>
      <c r="V262" s="8"/>
      <c r="W262" s="8"/>
      <c r="X262" s="8"/>
      <c r="Y262" s="8"/>
      <c r="Z262" s="8"/>
      <c r="AA262" s="8"/>
      <c r="AB262" s="8"/>
      <c r="AC262" s="8"/>
      <c r="AD262" s="8"/>
      <c r="AE262" s="8"/>
      <c r="AF262" s="8"/>
      <c r="AG262" s="8"/>
      <c r="AH262" s="8"/>
      <c r="AI262" s="8"/>
      <c r="AJ262" s="8"/>
      <c r="AK262" s="8"/>
      <c r="AL262" s="8"/>
      <c r="AM262" s="8"/>
      <c r="AN262" s="8"/>
      <c r="AO262" s="8"/>
      <c r="AP262" s="8"/>
      <c r="AQ262" s="8"/>
      <c r="AR262" s="8"/>
      <c r="AS262" s="8"/>
      <c r="AT262" s="8"/>
      <c r="AU262" s="8"/>
      <c r="AV262" s="8"/>
    </row>
    <row r="263" spans="1:48">
      <c r="A263" s="1824"/>
      <c r="B263" s="1824"/>
      <c r="D263" s="5"/>
      <c r="E263" s="156" t="s">
        <v>1091</v>
      </c>
      <c r="V263" s="8">
        <v>49646.6</v>
      </c>
      <c r="W263" s="8">
        <v>0</v>
      </c>
      <c r="X263" s="8">
        <v>36000</v>
      </c>
      <c r="Y263" s="8">
        <v>0</v>
      </c>
      <c r="Z263" s="8">
        <v>0</v>
      </c>
      <c r="AA263" s="8">
        <v>0</v>
      </c>
      <c r="AB263" s="8">
        <v>0</v>
      </c>
      <c r="AC263" s="8">
        <v>0</v>
      </c>
      <c r="AD263" s="8">
        <v>0</v>
      </c>
      <c r="AE263" s="8">
        <v>0</v>
      </c>
      <c r="AF263" s="8">
        <v>0</v>
      </c>
      <c r="AG263" s="8">
        <v>0</v>
      </c>
      <c r="AH263" s="8">
        <v>0</v>
      </c>
      <c r="AI263" s="8">
        <v>0</v>
      </c>
      <c r="AJ263" s="8">
        <v>0</v>
      </c>
      <c r="AK263" s="8">
        <v>0</v>
      </c>
      <c r="AL263" s="8">
        <v>0</v>
      </c>
      <c r="AM263" s="8">
        <v>0</v>
      </c>
      <c r="AN263" s="8">
        <v>0</v>
      </c>
      <c r="AO263" s="8">
        <v>0</v>
      </c>
      <c r="AP263" s="8">
        <v>0</v>
      </c>
      <c r="AQ263" s="8">
        <v>0</v>
      </c>
      <c r="AR263" s="8">
        <v>0</v>
      </c>
      <c r="AS263" s="8">
        <v>0</v>
      </c>
      <c r="AT263" s="8">
        <v>0</v>
      </c>
      <c r="AU263" s="8">
        <v>0</v>
      </c>
      <c r="AV263" s="8">
        <v>0</v>
      </c>
    </row>
    <row r="264" spans="1:48">
      <c r="A264" s="1824"/>
      <c r="B264" s="1824"/>
      <c r="D264" s="5"/>
      <c r="E264" s="156" t="s">
        <v>1112</v>
      </c>
      <c r="V264" s="8">
        <v>11792.6</v>
      </c>
      <c r="W264" s="8">
        <v>65012.3</v>
      </c>
      <c r="X264" s="8">
        <v>1660.4</v>
      </c>
      <c r="Y264" s="8">
        <v>0</v>
      </c>
      <c r="Z264" s="8">
        <v>50202.8</v>
      </c>
      <c r="AA264" s="8">
        <v>13388.1</v>
      </c>
      <c r="AB264" s="8">
        <v>0</v>
      </c>
      <c r="AC264" s="8">
        <v>0</v>
      </c>
      <c r="AD264" s="8">
        <v>0</v>
      </c>
      <c r="AE264" s="8">
        <v>0</v>
      </c>
      <c r="AF264" s="8">
        <v>0</v>
      </c>
      <c r="AG264" s="8">
        <v>0</v>
      </c>
      <c r="AH264" s="8">
        <v>0</v>
      </c>
      <c r="AI264" s="8">
        <v>0</v>
      </c>
      <c r="AJ264" s="8">
        <v>0</v>
      </c>
      <c r="AK264" s="8">
        <v>0</v>
      </c>
      <c r="AL264" s="8">
        <v>0</v>
      </c>
      <c r="AM264" s="8">
        <v>0</v>
      </c>
      <c r="AN264" s="8">
        <v>0</v>
      </c>
      <c r="AO264" s="8">
        <v>0</v>
      </c>
      <c r="AP264" s="8">
        <v>0</v>
      </c>
      <c r="AQ264" s="8">
        <v>0</v>
      </c>
      <c r="AR264" s="8">
        <v>0</v>
      </c>
      <c r="AS264" s="8">
        <v>0</v>
      </c>
      <c r="AT264" s="8">
        <v>0</v>
      </c>
      <c r="AU264" s="8">
        <v>0</v>
      </c>
      <c r="AV264" s="8">
        <v>0</v>
      </c>
    </row>
    <row r="265" spans="1:48" ht="15.75">
      <c r="A265" s="1824"/>
      <c r="B265" s="1824"/>
      <c r="D265" s="5"/>
      <c r="E265" s="314" t="s">
        <v>37</v>
      </c>
      <c r="V265" s="24">
        <v>61439.199999999997</v>
      </c>
      <c r="W265" s="24">
        <v>65012.3</v>
      </c>
      <c r="X265" s="24">
        <v>37660.400000000001</v>
      </c>
      <c r="Y265" s="24">
        <v>0</v>
      </c>
      <c r="Z265" s="24">
        <v>50202.8</v>
      </c>
      <c r="AA265" s="24">
        <v>13388.1</v>
      </c>
      <c r="AB265" s="24">
        <v>0</v>
      </c>
      <c r="AC265" s="24">
        <v>0</v>
      </c>
      <c r="AD265" s="24">
        <v>0</v>
      </c>
      <c r="AE265" s="24">
        <v>0</v>
      </c>
      <c r="AF265" s="24">
        <v>0</v>
      </c>
      <c r="AG265" s="24">
        <v>0</v>
      </c>
      <c r="AH265" s="24">
        <v>0</v>
      </c>
      <c r="AI265" s="24">
        <v>0</v>
      </c>
      <c r="AJ265" s="24">
        <v>0</v>
      </c>
      <c r="AK265" s="24">
        <v>0</v>
      </c>
      <c r="AL265" s="24">
        <v>0</v>
      </c>
      <c r="AM265" s="24">
        <v>0</v>
      </c>
      <c r="AN265" s="24">
        <v>0</v>
      </c>
      <c r="AO265" s="24">
        <v>0</v>
      </c>
      <c r="AP265" s="24">
        <v>0</v>
      </c>
      <c r="AQ265" s="24">
        <v>0</v>
      </c>
      <c r="AR265" s="24">
        <v>0</v>
      </c>
      <c r="AS265" s="24">
        <v>0</v>
      </c>
      <c r="AT265" s="24">
        <v>0</v>
      </c>
      <c r="AU265" s="24">
        <v>0</v>
      </c>
      <c r="AV265" s="24">
        <v>0</v>
      </c>
    </row>
    <row r="266" spans="1:48" ht="15.75">
      <c r="A266" s="1824"/>
      <c r="B266" s="1824"/>
      <c r="D266" s="314" t="s">
        <v>1115</v>
      </c>
      <c r="E266" s="156"/>
      <c r="V266" s="8"/>
      <c r="W266" s="8"/>
      <c r="X266" s="8"/>
      <c r="Y266" s="8"/>
      <c r="Z266" s="8"/>
      <c r="AA266" s="8"/>
      <c r="AB266" s="8"/>
      <c r="AC266" s="8"/>
      <c r="AD266" s="8"/>
      <c r="AE266" s="8"/>
      <c r="AF266" s="8"/>
      <c r="AG266" s="8"/>
      <c r="AH266" s="8"/>
      <c r="AI266" s="8"/>
      <c r="AJ266" s="8"/>
      <c r="AK266" s="8"/>
      <c r="AL266" s="8"/>
      <c r="AM266" s="8"/>
      <c r="AN266" s="8"/>
      <c r="AO266" s="8"/>
      <c r="AP266" s="8"/>
      <c r="AQ266" s="8"/>
      <c r="AR266" s="8"/>
      <c r="AS266" s="8"/>
      <c r="AT266" s="8"/>
      <c r="AU266" s="8"/>
      <c r="AV266" s="8"/>
    </row>
    <row r="267" spans="1:48">
      <c r="A267" s="1824"/>
      <c r="B267" s="1824"/>
      <c r="D267" s="156"/>
      <c r="E267" s="492" t="s">
        <v>1091</v>
      </c>
      <c r="V267" s="8">
        <v>1539222.4000000004</v>
      </c>
      <c r="W267" s="8">
        <v>1347533.5000000002</v>
      </c>
      <c r="X267" s="8">
        <v>1402076.4</v>
      </c>
      <c r="Y267" s="8">
        <v>1461256.5999999999</v>
      </c>
      <c r="Z267" s="8">
        <v>1307822.4000000001</v>
      </c>
      <c r="AA267" s="8">
        <v>1164411.1000000001</v>
      </c>
      <c r="AB267" s="8">
        <v>998203.4</v>
      </c>
      <c r="AC267" s="8">
        <v>988185.10000000009</v>
      </c>
      <c r="AD267" s="8">
        <v>977575.90000000014</v>
      </c>
      <c r="AE267" s="8">
        <v>1001580.0289999999</v>
      </c>
      <c r="AF267" s="8">
        <v>989891.27602593857</v>
      </c>
      <c r="AG267" s="8">
        <v>910164.00744132709</v>
      </c>
      <c r="AH267" s="8">
        <v>897623.0994710658</v>
      </c>
      <c r="AI267" s="8">
        <v>876030.35321404762</v>
      </c>
      <c r="AJ267" s="8">
        <v>876579.55759474915</v>
      </c>
      <c r="AK267" s="8">
        <v>885355.21277978527</v>
      </c>
      <c r="AL267" s="8">
        <v>901668.27005991433</v>
      </c>
      <c r="AM267" s="8">
        <v>922011.81060637254</v>
      </c>
      <c r="AN267" s="8">
        <v>919136.65241432097</v>
      </c>
      <c r="AO267" s="8">
        <v>915055.40607683442</v>
      </c>
      <c r="AP267" s="8">
        <v>910716.30793020828</v>
      </c>
      <c r="AQ267" s="8">
        <v>908372.68492010597</v>
      </c>
      <c r="AR267" s="8">
        <v>907242.98684634024</v>
      </c>
      <c r="AS267" s="8">
        <v>903350.65548726614</v>
      </c>
      <c r="AT267" s="8">
        <v>899580.31529805355</v>
      </c>
      <c r="AU267" s="8">
        <v>895950.02565091394</v>
      </c>
      <c r="AV267" s="8">
        <v>892566.73429989477</v>
      </c>
    </row>
    <row r="268" spans="1:48">
      <c r="A268" s="1824"/>
      <c r="B268" s="1824"/>
      <c r="D268" s="156"/>
      <c r="E268" s="492" t="s">
        <v>1112</v>
      </c>
      <c r="V268" s="8">
        <v>880604.20000000007</v>
      </c>
      <c r="W268" s="8">
        <v>716392.10000000009</v>
      </c>
      <c r="X268" s="8">
        <v>678556</v>
      </c>
      <c r="Y268" s="8">
        <v>837653.7</v>
      </c>
      <c r="Z268" s="8">
        <v>881940.99999999988</v>
      </c>
      <c r="AA268" s="8">
        <v>877833.60000000009</v>
      </c>
      <c r="AB268" s="8">
        <v>615606.20000000007</v>
      </c>
      <c r="AC268" s="8">
        <v>464172.19999999995</v>
      </c>
      <c r="AD268" s="8">
        <v>570202.30000000005</v>
      </c>
      <c r="AE268" s="8">
        <v>687659.58023863565</v>
      </c>
      <c r="AF268" s="8">
        <v>673963.37056904053</v>
      </c>
      <c r="AG268" s="8">
        <v>658682.90255867306</v>
      </c>
      <c r="AH268" s="8">
        <v>673437.63532082934</v>
      </c>
      <c r="AI268" s="8">
        <v>681585.81732233742</v>
      </c>
      <c r="AJ268" s="8">
        <v>662019.71264554816</v>
      </c>
      <c r="AK268" s="8">
        <v>623241.96911667509</v>
      </c>
      <c r="AL268" s="8">
        <v>575785.06160622369</v>
      </c>
      <c r="AM268" s="8">
        <v>532091.11156028428</v>
      </c>
      <c r="AN268" s="8">
        <v>529314.77107245987</v>
      </c>
      <c r="AO268" s="8">
        <v>535895.36260055867</v>
      </c>
      <c r="AP268" s="8">
        <v>541593.33515283035</v>
      </c>
      <c r="AQ268" s="8">
        <v>543936.75609257573</v>
      </c>
      <c r="AR268" s="8">
        <v>545062.92915715696</v>
      </c>
      <c r="AS268" s="8">
        <v>548955.17798116081</v>
      </c>
      <c r="AT268" s="8">
        <v>552725.44433348218</v>
      </c>
      <c r="AU268" s="8">
        <v>556355.66155606741</v>
      </c>
      <c r="AV268" s="8">
        <v>559738.88169925997</v>
      </c>
    </row>
    <row r="269" spans="1:48" ht="15.75">
      <c r="A269" s="1824"/>
      <c r="B269" s="1824"/>
      <c r="D269" s="156"/>
      <c r="E269" s="526" t="s">
        <v>37</v>
      </c>
      <c r="V269" s="24">
        <v>2419826.6000000006</v>
      </c>
      <c r="W269" s="24">
        <v>2063925.6000000003</v>
      </c>
      <c r="X269" s="24">
        <v>2080632.4</v>
      </c>
      <c r="Y269" s="24">
        <v>2298910.3000000003</v>
      </c>
      <c r="Z269" s="24">
        <v>2189763.4</v>
      </c>
      <c r="AA269" s="24">
        <v>2042244.7</v>
      </c>
      <c r="AB269" s="24">
        <v>1613809.6</v>
      </c>
      <c r="AC269" s="24">
        <v>1452357.3</v>
      </c>
      <c r="AD269" s="24">
        <v>1547778.2</v>
      </c>
      <c r="AE269" s="24">
        <v>1689239.6092386355</v>
      </c>
      <c r="AF269" s="24">
        <v>1663854.6465949791</v>
      </c>
      <c r="AG269" s="24">
        <v>1568846.9100000001</v>
      </c>
      <c r="AH269" s="24">
        <v>1571060.7347918951</v>
      </c>
      <c r="AI269" s="24">
        <v>1557616.1705363849</v>
      </c>
      <c r="AJ269" s="24">
        <v>1538599.2702402973</v>
      </c>
      <c r="AK269" s="24">
        <v>1508597.1818964602</v>
      </c>
      <c r="AL269" s="24">
        <v>1477453.331666138</v>
      </c>
      <c r="AM269" s="24">
        <v>1454102.9221666567</v>
      </c>
      <c r="AN269" s="24">
        <v>1448451.4234867808</v>
      </c>
      <c r="AO269" s="24">
        <v>1450950.768677393</v>
      </c>
      <c r="AP269" s="24">
        <v>1452309.6430830387</v>
      </c>
      <c r="AQ269" s="24">
        <v>1452309.4410126817</v>
      </c>
      <c r="AR269" s="24">
        <v>1452305.9160034973</v>
      </c>
      <c r="AS269" s="24">
        <v>1452305.833468427</v>
      </c>
      <c r="AT269" s="24">
        <v>1452305.7596315357</v>
      </c>
      <c r="AU269" s="24">
        <v>1452305.6872069812</v>
      </c>
      <c r="AV269" s="24">
        <v>1452305.6159991547</v>
      </c>
    </row>
    <row r="270" spans="1:48" ht="15.75">
      <c r="A270" s="1824"/>
      <c r="B270" s="1824"/>
      <c r="D270" s="314" t="s">
        <v>1116</v>
      </c>
      <c r="E270" s="314"/>
      <c r="V270" s="8"/>
      <c r="W270" s="8"/>
      <c r="X270" s="8"/>
      <c r="Y270" s="8"/>
      <c r="Z270" s="8"/>
      <c r="AA270" s="8"/>
      <c r="AB270" s="8"/>
      <c r="AC270" s="8"/>
      <c r="AD270" s="8"/>
      <c r="AE270" s="8"/>
      <c r="AF270" s="8"/>
      <c r="AG270" s="8"/>
      <c r="AH270" s="8"/>
      <c r="AI270" s="8"/>
      <c r="AJ270" s="8"/>
      <c r="AK270" s="8"/>
      <c r="AL270" s="8"/>
      <c r="AM270" s="8"/>
      <c r="AN270" s="8"/>
      <c r="AO270" s="8"/>
      <c r="AP270" s="8"/>
      <c r="AQ270" s="8"/>
      <c r="AR270" s="8"/>
      <c r="AS270" s="8"/>
      <c r="AT270" s="8"/>
      <c r="AU270" s="8"/>
      <c r="AV270" s="8"/>
    </row>
    <row r="271" spans="1:48" ht="15.75">
      <c r="A271" s="1824"/>
      <c r="B271" s="1824"/>
      <c r="D271" s="314" t="s">
        <v>1117</v>
      </c>
      <c r="E271" s="314"/>
      <c r="V271" s="8"/>
      <c r="W271" s="8"/>
      <c r="X271" s="8"/>
      <c r="Y271" s="8"/>
      <c r="Z271" s="8"/>
      <c r="AA271" s="8"/>
      <c r="AB271" s="8"/>
      <c r="AC271" s="8"/>
      <c r="AD271" s="8"/>
      <c r="AE271" s="8"/>
      <c r="AF271" s="8"/>
      <c r="AG271" s="8"/>
      <c r="AH271" s="8"/>
      <c r="AI271" s="8"/>
      <c r="AJ271" s="8"/>
      <c r="AK271" s="8"/>
      <c r="AL271" s="8"/>
      <c r="AM271" s="8"/>
      <c r="AN271" s="8"/>
      <c r="AO271" s="8"/>
      <c r="AP271" s="8"/>
      <c r="AQ271" s="8"/>
      <c r="AR271" s="8"/>
      <c r="AS271" s="8"/>
      <c r="AT271" s="8"/>
      <c r="AU271" s="8"/>
      <c r="AV271" s="8"/>
    </row>
    <row r="272" spans="1:48">
      <c r="A272" s="1824"/>
      <c r="B272" s="1824"/>
      <c r="D272" s="5"/>
      <c r="E272" s="156" t="s">
        <v>1091</v>
      </c>
      <c r="V272" s="8">
        <v>0</v>
      </c>
      <c r="W272" s="8">
        <v>0</v>
      </c>
      <c r="X272" s="8">
        <v>0</v>
      </c>
      <c r="Y272" s="8">
        <v>0</v>
      </c>
      <c r="Z272" s="8">
        <v>0</v>
      </c>
      <c r="AA272" s="8">
        <v>0</v>
      </c>
      <c r="AB272" s="8">
        <v>0</v>
      </c>
      <c r="AC272" s="8">
        <v>0</v>
      </c>
      <c r="AD272" s="8">
        <v>0</v>
      </c>
      <c r="AE272" s="8">
        <v>0</v>
      </c>
      <c r="AF272" s="8">
        <v>0</v>
      </c>
      <c r="AG272" s="8">
        <v>0</v>
      </c>
      <c r="AH272" s="8">
        <v>0</v>
      </c>
      <c r="AI272" s="8">
        <v>0</v>
      </c>
      <c r="AJ272" s="8">
        <v>0</v>
      </c>
      <c r="AK272" s="8">
        <v>0</v>
      </c>
      <c r="AL272" s="8">
        <v>0</v>
      </c>
      <c r="AM272" s="8">
        <v>0</v>
      </c>
      <c r="AN272" s="8">
        <v>0</v>
      </c>
      <c r="AO272" s="8">
        <v>0</v>
      </c>
      <c r="AP272" s="8">
        <v>0</v>
      </c>
      <c r="AQ272" s="8">
        <v>0</v>
      </c>
      <c r="AR272" s="8">
        <v>0</v>
      </c>
      <c r="AS272" s="8">
        <v>0</v>
      </c>
      <c r="AT272" s="8">
        <v>0</v>
      </c>
      <c r="AU272" s="8">
        <v>0</v>
      </c>
      <c r="AV272" s="8">
        <v>0</v>
      </c>
    </row>
    <row r="273" spans="1:48">
      <c r="A273" s="1824"/>
      <c r="B273" s="1824"/>
      <c r="D273" s="5"/>
      <c r="E273" s="156" t="s">
        <v>1112</v>
      </c>
      <c r="V273" s="8">
        <v>0</v>
      </c>
      <c r="W273" s="8">
        <v>0</v>
      </c>
      <c r="X273" s="8">
        <v>0</v>
      </c>
      <c r="Y273" s="8">
        <v>0</v>
      </c>
      <c r="Z273" s="8">
        <v>0</v>
      </c>
      <c r="AA273" s="8">
        <v>0</v>
      </c>
      <c r="AB273" s="8">
        <v>0</v>
      </c>
      <c r="AC273" s="8">
        <v>0</v>
      </c>
      <c r="AD273" s="8">
        <v>0</v>
      </c>
      <c r="AE273" s="8">
        <v>0</v>
      </c>
      <c r="AF273" s="8">
        <v>0</v>
      </c>
      <c r="AG273" s="8">
        <v>0</v>
      </c>
      <c r="AH273" s="8">
        <v>0</v>
      </c>
      <c r="AI273" s="8">
        <v>7303.9593462190605</v>
      </c>
      <c r="AJ273" s="8">
        <v>16000.407974390291</v>
      </c>
      <c r="AK273" s="8">
        <v>16000.442646637039</v>
      </c>
      <c r="AL273" s="8">
        <v>16000.483698850068</v>
      </c>
      <c r="AM273" s="8">
        <v>15999.461759191579</v>
      </c>
      <c r="AN273" s="8">
        <v>15999.464066538059</v>
      </c>
      <c r="AO273" s="8">
        <v>15999.490258284452</v>
      </c>
      <c r="AP273" s="8">
        <v>15999.481728825618</v>
      </c>
      <c r="AQ273" s="8">
        <v>15999.492589173951</v>
      </c>
      <c r="AR273" s="8">
        <v>15999.682042136519</v>
      </c>
      <c r="AS273" s="8">
        <v>15999.686478015348</v>
      </c>
      <c r="AT273" s="8">
        <v>15999.690446407219</v>
      </c>
      <c r="AU273" s="8">
        <v>15999.694338892499</v>
      </c>
      <c r="AV273" s="8">
        <v>15999.69816598428</v>
      </c>
    </row>
    <row r="274" spans="1:48" ht="15.75">
      <c r="A274" s="1824"/>
      <c r="B274" s="1824"/>
      <c r="D274" s="5"/>
      <c r="E274" s="314" t="s">
        <v>37</v>
      </c>
      <c r="V274" s="24">
        <v>0</v>
      </c>
      <c r="W274" s="24">
        <v>0</v>
      </c>
      <c r="X274" s="24">
        <v>0</v>
      </c>
      <c r="Y274" s="24">
        <v>0</v>
      </c>
      <c r="Z274" s="24">
        <v>0</v>
      </c>
      <c r="AA274" s="24">
        <v>0</v>
      </c>
      <c r="AB274" s="24">
        <v>0</v>
      </c>
      <c r="AC274" s="24">
        <v>0</v>
      </c>
      <c r="AD274" s="24">
        <v>0</v>
      </c>
      <c r="AE274" s="24">
        <v>0</v>
      </c>
      <c r="AF274" s="24">
        <v>0</v>
      </c>
      <c r="AG274" s="24">
        <v>0</v>
      </c>
      <c r="AH274" s="24">
        <v>0</v>
      </c>
      <c r="AI274" s="24">
        <v>7303.9593462190605</v>
      </c>
      <c r="AJ274" s="24">
        <v>16000.407974390291</v>
      </c>
      <c r="AK274" s="24">
        <v>16000.442646637039</v>
      </c>
      <c r="AL274" s="24">
        <v>16000.483698850068</v>
      </c>
      <c r="AM274" s="24">
        <v>15999.461759191579</v>
      </c>
      <c r="AN274" s="24">
        <v>15999.464066538059</v>
      </c>
      <c r="AO274" s="24">
        <v>15999.490258284452</v>
      </c>
      <c r="AP274" s="24">
        <v>15999.481728825618</v>
      </c>
      <c r="AQ274" s="24">
        <v>15999.492589173951</v>
      </c>
      <c r="AR274" s="24">
        <v>15999.682042136519</v>
      </c>
      <c r="AS274" s="24">
        <v>15999.686478015348</v>
      </c>
      <c r="AT274" s="24">
        <v>15999.690446407219</v>
      </c>
      <c r="AU274" s="24">
        <v>15999.694338892499</v>
      </c>
      <c r="AV274" s="24">
        <v>15999.69816598428</v>
      </c>
    </row>
    <row r="275" spans="1:48" ht="15.75">
      <c r="A275" s="1824"/>
      <c r="B275" s="1824"/>
      <c r="D275" s="314" t="s">
        <v>1118</v>
      </c>
      <c r="E275" s="314"/>
      <c r="V275" s="8"/>
      <c r="W275" s="8"/>
      <c r="X275" s="8"/>
      <c r="Y275" s="8"/>
      <c r="Z275" s="8"/>
      <c r="AA275" s="8"/>
      <c r="AB275" s="8"/>
      <c r="AC275" s="8"/>
      <c r="AD275" s="8"/>
      <c r="AE275" s="8"/>
      <c r="AF275" s="8"/>
      <c r="AG275" s="8"/>
      <c r="AH275" s="8"/>
      <c r="AI275" s="8"/>
      <c r="AJ275" s="8"/>
      <c r="AK275" s="8"/>
      <c r="AL275" s="8"/>
      <c r="AM275" s="8"/>
      <c r="AN275" s="8"/>
      <c r="AO275" s="8"/>
      <c r="AP275" s="8"/>
      <c r="AQ275" s="8"/>
      <c r="AR275" s="8"/>
      <c r="AS275" s="8"/>
      <c r="AT275" s="8"/>
      <c r="AU275" s="8"/>
      <c r="AV275" s="8"/>
    </row>
    <row r="276" spans="1:48">
      <c r="A276" s="1824"/>
      <c r="B276" s="1824"/>
      <c r="D276" s="5"/>
      <c r="E276" s="156" t="s">
        <v>1091</v>
      </c>
      <c r="V276" s="8">
        <v>0</v>
      </c>
      <c r="W276" s="8">
        <v>0</v>
      </c>
      <c r="X276" s="8">
        <v>0</v>
      </c>
      <c r="Y276" s="8">
        <v>0</v>
      </c>
      <c r="Z276" s="8">
        <v>0</v>
      </c>
      <c r="AA276" s="8">
        <v>0</v>
      </c>
      <c r="AB276" s="8">
        <v>0</v>
      </c>
      <c r="AC276" s="8">
        <v>0</v>
      </c>
      <c r="AD276" s="8">
        <v>0</v>
      </c>
      <c r="AE276" s="8">
        <v>0</v>
      </c>
      <c r="AF276" s="8">
        <v>0</v>
      </c>
      <c r="AG276" s="8">
        <v>0</v>
      </c>
      <c r="AH276" s="8">
        <v>0</v>
      </c>
      <c r="AI276" s="8">
        <v>0</v>
      </c>
      <c r="AJ276" s="8">
        <v>0</v>
      </c>
      <c r="AK276" s="8">
        <v>0</v>
      </c>
      <c r="AL276" s="8">
        <v>0</v>
      </c>
      <c r="AM276" s="8">
        <v>0</v>
      </c>
      <c r="AN276" s="8">
        <v>0</v>
      </c>
      <c r="AO276" s="8">
        <v>0</v>
      </c>
      <c r="AP276" s="8">
        <v>0</v>
      </c>
      <c r="AQ276" s="8">
        <v>0</v>
      </c>
      <c r="AR276" s="8">
        <v>0</v>
      </c>
      <c r="AS276" s="8">
        <v>0</v>
      </c>
      <c r="AT276" s="8">
        <v>0</v>
      </c>
      <c r="AU276" s="8">
        <v>0</v>
      </c>
      <c r="AV276" s="8">
        <v>0</v>
      </c>
    </row>
    <row r="277" spans="1:48">
      <c r="A277" s="1824"/>
      <c r="B277" s="1824"/>
      <c r="D277" s="5"/>
      <c r="E277" s="156" t="s">
        <v>1112</v>
      </c>
      <c r="V277" s="8">
        <v>0</v>
      </c>
      <c r="W277" s="8">
        <v>0</v>
      </c>
      <c r="X277" s="8">
        <v>0</v>
      </c>
      <c r="Y277" s="8">
        <v>0</v>
      </c>
      <c r="Z277" s="8">
        <v>0</v>
      </c>
      <c r="AA277" s="8">
        <v>0</v>
      </c>
      <c r="AB277" s="8">
        <v>0</v>
      </c>
      <c r="AC277" s="8">
        <v>0</v>
      </c>
      <c r="AD277" s="8">
        <v>0</v>
      </c>
      <c r="AE277" s="8">
        <v>25109.857718028168</v>
      </c>
      <c r="AF277" s="8">
        <v>56553.800281971831</v>
      </c>
      <c r="AG277" s="8">
        <v>56199.999999999993</v>
      </c>
      <c r="AH277" s="8">
        <v>55346.101842022392</v>
      </c>
      <c r="AI277" s="8">
        <v>57245.397361572061</v>
      </c>
      <c r="AJ277" s="8">
        <v>56201.433010045832</v>
      </c>
      <c r="AK277" s="8">
        <v>56201.554796312565</v>
      </c>
      <c r="AL277" s="8">
        <v>56201.698992210855</v>
      </c>
      <c r="AM277" s="8">
        <v>56198.109429160402</v>
      </c>
      <c r="AN277" s="8">
        <v>56198.117533714976</v>
      </c>
      <c r="AO277" s="8">
        <v>56198.209532224129</v>
      </c>
      <c r="AP277" s="8">
        <v>56198.179572499968</v>
      </c>
      <c r="AQ277" s="8">
        <v>56198.217719473505</v>
      </c>
      <c r="AR277" s="8">
        <v>56198.883173004564</v>
      </c>
      <c r="AS277" s="8">
        <v>56198.898754028924</v>
      </c>
      <c r="AT277" s="8">
        <v>56198.912693005404</v>
      </c>
      <c r="AU277" s="8">
        <v>56198.926365359919</v>
      </c>
      <c r="AV277" s="8">
        <v>56198.939808019742</v>
      </c>
    </row>
    <row r="278" spans="1:48" ht="15.75">
      <c r="A278" s="1824"/>
      <c r="B278" s="1824"/>
      <c r="D278" s="5"/>
      <c r="E278" s="156" t="s">
        <v>37</v>
      </c>
      <c r="V278" s="24">
        <v>0</v>
      </c>
      <c r="W278" s="24">
        <v>0</v>
      </c>
      <c r="X278" s="24">
        <v>0</v>
      </c>
      <c r="Y278" s="24">
        <v>0</v>
      </c>
      <c r="Z278" s="24">
        <v>0</v>
      </c>
      <c r="AA278" s="24">
        <v>0</v>
      </c>
      <c r="AB278" s="24">
        <v>0</v>
      </c>
      <c r="AC278" s="24">
        <v>0</v>
      </c>
      <c r="AD278" s="24">
        <v>0</v>
      </c>
      <c r="AE278" s="24">
        <v>25109.857718028168</v>
      </c>
      <c r="AF278" s="24">
        <v>56553.800281971831</v>
      </c>
      <c r="AG278" s="24">
        <v>56199.999999999993</v>
      </c>
      <c r="AH278" s="24">
        <v>55346.101842022392</v>
      </c>
      <c r="AI278" s="24">
        <v>57245.397361572061</v>
      </c>
      <c r="AJ278" s="24">
        <v>56201.433010045832</v>
      </c>
      <c r="AK278" s="24">
        <v>56201.554796312565</v>
      </c>
      <c r="AL278" s="24">
        <v>56201.698992210855</v>
      </c>
      <c r="AM278" s="24">
        <v>56198.109429160402</v>
      </c>
      <c r="AN278" s="24">
        <v>56198.117533714976</v>
      </c>
      <c r="AO278" s="24">
        <v>56198.209532224129</v>
      </c>
      <c r="AP278" s="24">
        <v>56198.179572499968</v>
      </c>
      <c r="AQ278" s="24">
        <v>56198.217719473505</v>
      </c>
      <c r="AR278" s="24">
        <v>56198.883173004564</v>
      </c>
      <c r="AS278" s="24">
        <v>56198.898754028924</v>
      </c>
      <c r="AT278" s="24">
        <v>56198.912693005404</v>
      </c>
      <c r="AU278" s="24">
        <v>56198.926365359919</v>
      </c>
      <c r="AV278" s="24">
        <v>56198.939808019742</v>
      </c>
    </row>
    <row r="279" spans="1:48" ht="15.75">
      <c r="A279" s="1824"/>
      <c r="B279" s="1824"/>
      <c r="D279" s="314" t="s">
        <v>1119</v>
      </c>
      <c r="E279" s="314"/>
      <c r="V279" s="8"/>
      <c r="W279" s="8"/>
      <c r="X279" s="8"/>
      <c r="Y279" s="8"/>
      <c r="Z279" s="8"/>
      <c r="AA279" s="8"/>
      <c r="AB279" s="8"/>
      <c r="AC279" s="8"/>
      <c r="AD279" s="8"/>
      <c r="AE279" s="8"/>
      <c r="AF279" s="8"/>
      <c r="AG279" s="8"/>
      <c r="AH279" s="8"/>
      <c r="AI279" s="8"/>
      <c r="AJ279" s="8"/>
      <c r="AK279" s="8"/>
      <c r="AL279" s="8"/>
      <c r="AM279" s="8"/>
      <c r="AN279" s="8"/>
      <c r="AO279" s="8"/>
      <c r="AP279" s="8"/>
      <c r="AQ279" s="8"/>
      <c r="AR279" s="8"/>
      <c r="AS279" s="8"/>
      <c r="AT279" s="8"/>
      <c r="AU279" s="8"/>
      <c r="AV279" s="8"/>
    </row>
    <row r="280" spans="1:48">
      <c r="A280" s="1824"/>
      <c r="B280" s="1824"/>
      <c r="D280" s="5"/>
      <c r="E280" s="156" t="s">
        <v>1091</v>
      </c>
      <c r="V280" s="8">
        <v>0</v>
      </c>
      <c r="W280" s="8">
        <v>0</v>
      </c>
      <c r="X280" s="8">
        <v>0</v>
      </c>
      <c r="Y280" s="8">
        <v>0</v>
      </c>
      <c r="Z280" s="8">
        <v>0</v>
      </c>
      <c r="AA280" s="8">
        <v>0</v>
      </c>
      <c r="AB280" s="8">
        <v>0</v>
      </c>
      <c r="AC280" s="8">
        <v>0</v>
      </c>
      <c r="AD280" s="8">
        <v>0</v>
      </c>
      <c r="AE280" s="8">
        <v>0</v>
      </c>
      <c r="AF280" s="8">
        <v>0</v>
      </c>
      <c r="AG280" s="8">
        <v>0</v>
      </c>
      <c r="AH280" s="8">
        <v>0</v>
      </c>
      <c r="AI280" s="8">
        <v>0</v>
      </c>
      <c r="AJ280" s="8">
        <v>0</v>
      </c>
      <c r="AK280" s="8">
        <v>0</v>
      </c>
      <c r="AL280" s="8">
        <v>0</v>
      </c>
      <c r="AM280" s="8">
        <v>0</v>
      </c>
      <c r="AN280" s="8">
        <v>0</v>
      </c>
      <c r="AO280" s="8">
        <v>0</v>
      </c>
      <c r="AP280" s="8">
        <v>0</v>
      </c>
      <c r="AQ280" s="8">
        <v>0</v>
      </c>
      <c r="AR280" s="8">
        <v>0</v>
      </c>
      <c r="AS280" s="8">
        <v>0</v>
      </c>
      <c r="AT280" s="8">
        <v>0</v>
      </c>
      <c r="AU280" s="8">
        <v>0</v>
      </c>
      <c r="AV280" s="8">
        <v>0</v>
      </c>
    </row>
    <row r="281" spans="1:48">
      <c r="A281" s="1824"/>
      <c r="B281" s="1824"/>
      <c r="D281" s="5"/>
      <c r="E281" s="156" t="s">
        <v>1112</v>
      </c>
      <c r="V281" s="8">
        <v>0</v>
      </c>
      <c r="W281" s="8">
        <v>0</v>
      </c>
      <c r="X281" s="8">
        <v>0</v>
      </c>
      <c r="Y281" s="8">
        <v>0</v>
      </c>
      <c r="Z281" s="8">
        <v>0</v>
      </c>
      <c r="AA281" s="8">
        <v>0</v>
      </c>
      <c r="AB281" s="8">
        <v>0</v>
      </c>
      <c r="AC281" s="8">
        <v>0</v>
      </c>
      <c r="AD281" s="8">
        <v>0</v>
      </c>
      <c r="AE281" s="8">
        <v>10723.07091161344</v>
      </c>
      <c r="AF281" s="8">
        <v>24377.634088386549</v>
      </c>
      <c r="AG281" s="8">
        <v>24953.09</v>
      </c>
      <c r="AH281" s="8">
        <v>25112.555106255702</v>
      </c>
      <c r="AI281" s="8">
        <v>25974.335101780911</v>
      </c>
      <c r="AJ281" s="8">
        <v>25500.650209184503</v>
      </c>
      <c r="AK281" s="8">
        <v>25500.705468077758</v>
      </c>
      <c r="AL281" s="8">
        <v>25500.770895042297</v>
      </c>
      <c r="AM281" s="8">
        <v>25499.142178711572</v>
      </c>
      <c r="AN281" s="8">
        <v>25499.145856045052</v>
      </c>
      <c r="AO281" s="8">
        <v>25499.187599140838</v>
      </c>
      <c r="AP281" s="8">
        <v>25499.174005315832</v>
      </c>
      <c r="AQ281" s="8">
        <v>25499.19131399598</v>
      </c>
      <c r="AR281" s="8">
        <v>25499.493254655077</v>
      </c>
      <c r="AS281" s="8">
        <v>25499.500324336968</v>
      </c>
      <c r="AT281" s="8">
        <v>25499.506648961531</v>
      </c>
      <c r="AU281" s="8">
        <v>25499.51285260994</v>
      </c>
      <c r="AV281" s="8">
        <v>25499.518952037422</v>
      </c>
    </row>
    <row r="282" spans="1:48" ht="15.75">
      <c r="A282" s="1824"/>
      <c r="B282" s="1824"/>
      <c r="D282" s="5"/>
      <c r="E282" s="314" t="s">
        <v>37</v>
      </c>
      <c r="V282" s="24">
        <v>0</v>
      </c>
      <c r="W282" s="24">
        <v>0</v>
      </c>
      <c r="X282" s="24">
        <v>0</v>
      </c>
      <c r="Y282" s="24">
        <v>0</v>
      </c>
      <c r="Z282" s="24">
        <v>0</v>
      </c>
      <c r="AA282" s="24">
        <v>0</v>
      </c>
      <c r="AB282" s="24">
        <v>0</v>
      </c>
      <c r="AC282" s="24">
        <v>0</v>
      </c>
      <c r="AD282" s="24">
        <v>0</v>
      </c>
      <c r="AE282" s="24">
        <v>10723.07091161344</v>
      </c>
      <c r="AF282" s="24">
        <v>24377.634088386549</v>
      </c>
      <c r="AG282" s="24">
        <v>24953.09</v>
      </c>
      <c r="AH282" s="24">
        <v>25112.555106255702</v>
      </c>
      <c r="AI282" s="24">
        <v>25974.335101780911</v>
      </c>
      <c r="AJ282" s="24">
        <v>25500.650209184503</v>
      </c>
      <c r="AK282" s="24">
        <v>25500.705468077758</v>
      </c>
      <c r="AL282" s="24">
        <v>25500.770895042297</v>
      </c>
      <c r="AM282" s="24">
        <v>25499.142178711572</v>
      </c>
      <c r="AN282" s="24">
        <v>25499.145856045052</v>
      </c>
      <c r="AO282" s="24">
        <v>25499.187599140838</v>
      </c>
      <c r="AP282" s="24">
        <v>25499.174005315832</v>
      </c>
      <c r="AQ282" s="24">
        <v>25499.19131399598</v>
      </c>
      <c r="AR282" s="24">
        <v>25499.493254655077</v>
      </c>
      <c r="AS282" s="24">
        <v>25499.500324336968</v>
      </c>
      <c r="AT282" s="24">
        <v>25499.506648961531</v>
      </c>
      <c r="AU282" s="24">
        <v>25499.51285260994</v>
      </c>
      <c r="AV282" s="24">
        <v>25499.518952037422</v>
      </c>
    </row>
    <row r="283" spans="1:48" ht="15.75">
      <c r="A283" s="1824"/>
      <c r="B283" s="1824"/>
      <c r="D283" s="314" t="s">
        <v>1120</v>
      </c>
      <c r="E283" s="314"/>
      <c r="H283" s="39"/>
      <c r="I283" s="39"/>
      <c r="J283" s="39"/>
      <c r="K283" s="39"/>
      <c r="L283" s="39"/>
      <c r="M283" s="39"/>
      <c r="N283" s="39"/>
      <c r="O283" s="39"/>
      <c r="P283" s="39"/>
      <c r="Q283" s="39"/>
      <c r="R283" s="39"/>
      <c r="S283" s="39"/>
      <c r="T283" s="39"/>
      <c r="U283" s="39"/>
      <c r="V283" s="8">
        <v>0</v>
      </c>
      <c r="W283" s="8">
        <v>0</v>
      </c>
      <c r="X283" s="8">
        <v>0</v>
      </c>
      <c r="Y283" s="8">
        <v>0</v>
      </c>
      <c r="Z283" s="8">
        <v>0</v>
      </c>
      <c r="AA283" s="8">
        <v>0</v>
      </c>
      <c r="AB283" s="8">
        <v>0</v>
      </c>
      <c r="AC283" s="8">
        <v>0</v>
      </c>
      <c r="AD283" s="8">
        <v>0</v>
      </c>
      <c r="AE283" s="8">
        <v>0</v>
      </c>
      <c r="AF283" s="8">
        <v>0</v>
      </c>
      <c r="AG283" s="8">
        <v>0</v>
      </c>
      <c r="AH283" s="8">
        <v>0</v>
      </c>
      <c r="AI283" s="8">
        <v>0</v>
      </c>
      <c r="AJ283" s="8">
        <v>0</v>
      </c>
      <c r="AK283" s="8">
        <v>0</v>
      </c>
      <c r="AL283" s="8">
        <v>0</v>
      </c>
      <c r="AM283" s="8">
        <v>0</v>
      </c>
      <c r="AN283" s="8">
        <v>0</v>
      </c>
      <c r="AO283" s="8">
        <v>0</v>
      </c>
      <c r="AP283" s="8">
        <v>0</v>
      </c>
      <c r="AQ283" s="8">
        <v>0</v>
      </c>
      <c r="AR283" s="8">
        <v>0</v>
      </c>
      <c r="AS283" s="8">
        <v>0</v>
      </c>
      <c r="AT283" s="8">
        <v>0</v>
      </c>
      <c r="AU283" s="8">
        <v>0</v>
      </c>
      <c r="AV283" s="8">
        <v>0</v>
      </c>
    </row>
    <row r="284" spans="1:48">
      <c r="A284" s="1824"/>
      <c r="B284" s="1824"/>
      <c r="D284" s="5"/>
      <c r="E284" s="156" t="s">
        <v>1091</v>
      </c>
      <c r="H284" s="39"/>
      <c r="I284" s="39"/>
      <c r="J284" s="39"/>
      <c r="K284" s="39"/>
      <c r="L284" s="39"/>
      <c r="M284" s="39"/>
      <c r="N284" s="39"/>
      <c r="O284" s="39"/>
      <c r="P284" s="39"/>
      <c r="Q284" s="39"/>
      <c r="R284" s="39"/>
      <c r="S284" s="39"/>
      <c r="T284" s="39"/>
      <c r="U284" s="39"/>
      <c r="V284" s="8"/>
      <c r="W284" s="8"/>
      <c r="X284" s="8"/>
      <c r="Y284" s="8"/>
      <c r="Z284" s="8"/>
      <c r="AA284" s="8"/>
      <c r="AB284" s="8"/>
      <c r="AC284" s="8"/>
      <c r="AD284" s="8"/>
      <c r="AE284" s="8"/>
      <c r="AF284" s="8"/>
      <c r="AG284" s="8"/>
      <c r="AH284" s="8"/>
      <c r="AI284" s="8"/>
      <c r="AJ284" s="8"/>
      <c r="AK284" s="8"/>
      <c r="AL284" s="8"/>
      <c r="AM284" s="8"/>
      <c r="AN284" s="8"/>
      <c r="AO284" s="8"/>
      <c r="AP284" s="8"/>
      <c r="AQ284" s="8"/>
      <c r="AR284" s="8"/>
      <c r="AS284" s="8"/>
      <c r="AT284" s="8"/>
      <c r="AU284" s="8"/>
      <c r="AV284" s="8"/>
    </row>
    <row r="285" spans="1:48">
      <c r="A285" s="1824"/>
      <c r="B285" s="1824"/>
      <c r="D285" s="5"/>
      <c r="E285" s="156" t="s">
        <v>1112</v>
      </c>
      <c r="H285" s="39"/>
      <c r="I285" s="39"/>
      <c r="J285" s="39"/>
      <c r="K285" s="39"/>
      <c r="L285" s="39"/>
      <c r="M285" s="39"/>
      <c r="N285" s="39"/>
      <c r="O285" s="39"/>
      <c r="P285" s="39"/>
      <c r="Q285" s="39"/>
      <c r="R285" s="39"/>
      <c r="S285" s="39"/>
      <c r="T285" s="39"/>
      <c r="U285" s="39"/>
      <c r="V285" s="8">
        <v>20000.000000000004</v>
      </c>
      <c r="W285" s="8">
        <v>25000</v>
      </c>
      <c r="X285" s="8">
        <v>35000</v>
      </c>
      <c r="Y285" s="8">
        <v>56437.000000000007</v>
      </c>
      <c r="Z285" s="8">
        <v>73124.900000000009</v>
      </c>
      <c r="AA285" s="8">
        <v>114244.1</v>
      </c>
      <c r="AB285" s="8">
        <v>144626</v>
      </c>
      <c r="AC285" s="8">
        <v>156507</v>
      </c>
      <c r="AD285" s="8">
        <v>156603.9</v>
      </c>
      <c r="AE285" s="8">
        <v>139329.46213172271</v>
      </c>
      <c r="AF285" s="8">
        <v>100629.53786827726</v>
      </c>
      <c r="AG285" s="8">
        <v>99999.999999999985</v>
      </c>
      <c r="AH285" s="8">
        <v>98480.608259826316</v>
      </c>
      <c r="AI285" s="8">
        <v>101860.13765404285</v>
      </c>
      <c r="AJ285" s="8">
        <v>113698.23856608162</v>
      </c>
      <c r="AK285" s="8">
        <v>143700.11519251292</v>
      </c>
      <c r="AL285" s="8">
        <v>174843.71474775914</v>
      </c>
      <c r="AM285" s="8">
        <v>198200.36446627986</v>
      </c>
      <c r="AN285" s="8">
        <v>203851.84905692132</v>
      </c>
      <c r="AO285" s="8">
        <v>201352.34393295791</v>
      </c>
      <c r="AP285" s="8">
        <v>199993.52161032011</v>
      </c>
      <c r="AQ285" s="8">
        <v>199993.65736467432</v>
      </c>
      <c r="AR285" s="8">
        <v>199996.02552670654</v>
      </c>
      <c r="AS285" s="8">
        <v>199996.0809751919</v>
      </c>
      <c r="AT285" s="8">
        <v>199996.13058009039</v>
      </c>
      <c r="AU285" s="8">
        <v>199996.17923615631</v>
      </c>
      <c r="AV285" s="8">
        <v>199996.22707480329</v>
      </c>
    </row>
    <row r="286" spans="1:48" ht="15.75">
      <c r="A286" s="1824"/>
      <c r="B286" s="1824"/>
      <c r="D286" s="5"/>
      <c r="E286" s="156" t="s">
        <v>37</v>
      </c>
      <c r="V286" s="24">
        <v>20000.000000000004</v>
      </c>
      <c r="W286" s="24">
        <v>25000</v>
      </c>
      <c r="X286" s="24">
        <v>35000</v>
      </c>
      <c r="Y286" s="24">
        <v>56437.000000000007</v>
      </c>
      <c r="Z286" s="24">
        <v>73124.900000000009</v>
      </c>
      <c r="AA286" s="24">
        <v>114244.1</v>
      </c>
      <c r="AB286" s="24">
        <v>144626</v>
      </c>
      <c r="AC286" s="24">
        <v>156507</v>
      </c>
      <c r="AD286" s="24">
        <v>156603.9</v>
      </c>
      <c r="AE286" s="24">
        <v>139329.46213172271</v>
      </c>
      <c r="AF286" s="24">
        <v>100629.53786827726</v>
      </c>
      <c r="AG286" s="24">
        <v>99999.999999999985</v>
      </c>
      <c r="AH286" s="24">
        <v>98480.608259826316</v>
      </c>
      <c r="AI286" s="24">
        <v>101860.13765404285</v>
      </c>
      <c r="AJ286" s="24">
        <v>113698.23856608162</v>
      </c>
      <c r="AK286" s="24">
        <v>143700.11519251292</v>
      </c>
      <c r="AL286" s="24">
        <v>174843.71474775914</v>
      </c>
      <c r="AM286" s="24">
        <v>198200.36446627986</v>
      </c>
      <c r="AN286" s="24">
        <v>203851.84905692132</v>
      </c>
      <c r="AO286" s="24">
        <v>201352.34393295791</v>
      </c>
      <c r="AP286" s="24">
        <v>199993.52161032011</v>
      </c>
      <c r="AQ286" s="24">
        <v>199993.65736467432</v>
      </c>
      <c r="AR286" s="24">
        <v>199996.02552670654</v>
      </c>
      <c r="AS286" s="24">
        <v>199996.0809751919</v>
      </c>
      <c r="AT286" s="24">
        <v>199996.13058009039</v>
      </c>
      <c r="AU286" s="24">
        <v>199996.17923615631</v>
      </c>
      <c r="AV286" s="24">
        <v>199996.22707480329</v>
      </c>
    </row>
    <row r="287" spans="1:48" ht="15.75">
      <c r="A287" s="1824"/>
      <c r="B287" s="1824"/>
      <c r="D287" s="314" t="s">
        <v>1121</v>
      </c>
      <c r="E287" s="314"/>
      <c r="V287" s="8"/>
      <c r="W287" s="8"/>
      <c r="X287" s="8"/>
      <c r="Y287" s="8"/>
      <c r="Z287" s="8"/>
      <c r="AA287" s="8"/>
      <c r="AB287" s="8"/>
      <c r="AC287" s="8"/>
      <c r="AD287" s="8"/>
      <c r="AE287" s="8"/>
      <c r="AF287" s="8"/>
      <c r="AG287" s="8"/>
      <c r="AH287" s="8"/>
      <c r="AI287" s="8"/>
      <c r="AJ287" s="8"/>
      <c r="AK287" s="8"/>
      <c r="AL287" s="8"/>
      <c r="AM287" s="8"/>
      <c r="AN287" s="8"/>
      <c r="AO287" s="8"/>
      <c r="AP287" s="8"/>
      <c r="AQ287" s="8"/>
      <c r="AR287" s="8"/>
      <c r="AS287" s="8"/>
      <c r="AT287" s="8"/>
      <c r="AU287" s="8"/>
      <c r="AV287" s="8"/>
    </row>
    <row r="288" spans="1:48">
      <c r="A288" s="1824"/>
      <c r="B288" s="1824"/>
      <c r="D288" s="5"/>
      <c r="E288" s="156" t="s">
        <v>1091</v>
      </c>
      <c r="V288" s="8">
        <v>0</v>
      </c>
      <c r="W288" s="8">
        <v>0</v>
      </c>
      <c r="X288" s="8">
        <v>0</v>
      </c>
      <c r="Y288" s="8">
        <v>0</v>
      </c>
      <c r="Z288" s="8">
        <v>0</v>
      </c>
      <c r="AA288" s="8">
        <v>0</v>
      </c>
      <c r="AB288" s="8">
        <v>0</v>
      </c>
      <c r="AC288" s="8">
        <v>0</v>
      </c>
      <c r="AD288" s="8">
        <v>0</v>
      </c>
      <c r="AE288" s="8">
        <v>0</v>
      </c>
      <c r="AF288" s="8">
        <v>0</v>
      </c>
      <c r="AG288" s="8">
        <v>0</v>
      </c>
      <c r="AH288" s="8">
        <v>0</v>
      </c>
      <c r="AI288" s="8">
        <v>0</v>
      </c>
      <c r="AJ288" s="8">
        <v>0</v>
      </c>
      <c r="AK288" s="8">
        <v>0</v>
      </c>
      <c r="AL288" s="8">
        <v>0</v>
      </c>
      <c r="AM288" s="8">
        <v>0</v>
      </c>
      <c r="AN288" s="8">
        <v>0</v>
      </c>
      <c r="AO288" s="8">
        <v>0</v>
      </c>
      <c r="AP288" s="8">
        <v>0</v>
      </c>
      <c r="AQ288" s="8">
        <v>0</v>
      </c>
      <c r="AR288" s="8">
        <v>0</v>
      </c>
      <c r="AS288" s="8">
        <v>0</v>
      </c>
      <c r="AT288" s="8">
        <v>0</v>
      </c>
      <c r="AU288" s="8">
        <v>0</v>
      </c>
      <c r="AV288" s="8">
        <v>0</v>
      </c>
    </row>
    <row r="289" spans="1:48">
      <c r="A289" s="1824"/>
      <c r="B289" s="1824"/>
      <c r="D289" s="5"/>
      <c r="E289" s="156" t="s">
        <v>1112</v>
      </c>
      <c r="V289" s="8">
        <v>20000.000000000004</v>
      </c>
      <c r="W289" s="8">
        <v>25000</v>
      </c>
      <c r="X289" s="8">
        <v>35000</v>
      </c>
      <c r="Y289" s="8">
        <v>56437.000000000007</v>
      </c>
      <c r="Z289" s="8">
        <v>73124.900000000009</v>
      </c>
      <c r="AA289" s="8">
        <v>114244.1</v>
      </c>
      <c r="AB289" s="8">
        <v>144626</v>
      </c>
      <c r="AC289" s="8">
        <v>156507</v>
      </c>
      <c r="AD289" s="8">
        <v>156603.9</v>
      </c>
      <c r="AE289" s="8">
        <v>175162.39076136431</v>
      </c>
      <c r="AF289" s="8">
        <v>181560.97223863564</v>
      </c>
      <c r="AG289" s="8">
        <v>181153.08999999997</v>
      </c>
      <c r="AH289" s="8">
        <v>178939.26520810439</v>
      </c>
      <c r="AI289" s="8">
        <v>192383.82946361488</v>
      </c>
      <c r="AJ289" s="8">
        <v>211400.72975970226</v>
      </c>
      <c r="AK289" s="8">
        <v>241402.81810354028</v>
      </c>
      <c r="AL289" s="8">
        <v>272546.66833386233</v>
      </c>
      <c r="AM289" s="8">
        <v>295897.07783334341</v>
      </c>
      <c r="AN289" s="8">
        <v>301548.57651321939</v>
      </c>
      <c r="AO289" s="8">
        <v>299049.23132260732</v>
      </c>
      <c r="AP289" s="8">
        <v>297690.35691696149</v>
      </c>
      <c r="AQ289" s="8">
        <v>297690.55898731772</v>
      </c>
      <c r="AR289" s="8">
        <v>297694.08399650268</v>
      </c>
      <c r="AS289" s="8">
        <v>297694.16653157317</v>
      </c>
      <c r="AT289" s="8">
        <v>297694.24036846455</v>
      </c>
      <c r="AU289" s="8">
        <v>297694.31279301865</v>
      </c>
      <c r="AV289" s="8">
        <v>297694.38400084473</v>
      </c>
    </row>
    <row r="290" spans="1:48" ht="15.75">
      <c r="A290" s="1824"/>
      <c r="B290" s="1824"/>
      <c r="D290" s="5"/>
      <c r="E290" s="314" t="s">
        <v>37</v>
      </c>
      <c r="V290" s="24">
        <v>20000.000000000004</v>
      </c>
      <c r="W290" s="24">
        <v>25000</v>
      </c>
      <c r="X290" s="24">
        <v>35000</v>
      </c>
      <c r="Y290" s="24">
        <v>56437.000000000007</v>
      </c>
      <c r="Z290" s="24">
        <v>73124.900000000009</v>
      </c>
      <c r="AA290" s="24">
        <v>114244.1</v>
      </c>
      <c r="AB290" s="24">
        <v>144626</v>
      </c>
      <c r="AC290" s="24">
        <v>156507</v>
      </c>
      <c r="AD290" s="24">
        <v>156603.9</v>
      </c>
      <c r="AE290" s="24">
        <v>175162.39076136431</v>
      </c>
      <c r="AF290" s="24">
        <v>181560.97223863564</v>
      </c>
      <c r="AG290" s="24">
        <v>181153.08999999997</v>
      </c>
      <c r="AH290" s="24">
        <v>178939.26520810439</v>
      </c>
      <c r="AI290" s="24">
        <v>192383.82946361488</v>
      </c>
      <c r="AJ290" s="24">
        <v>211400.72975970226</v>
      </c>
      <c r="AK290" s="24">
        <v>241402.81810354028</v>
      </c>
      <c r="AL290" s="24">
        <v>272546.66833386233</v>
      </c>
      <c r="AM290" s="24">
        <v>295897.07783334341</v>
      </c>
      <c r="AN290" s="24">
        <v>301548.57651321939</v>
      </c>
      <c r="AO290" s="24">
        <v>299049.23132260732</v>
      </c>
      <c r="AP290" s="24">
        <v>297690.35691696149</v>
      </c>
      <c r="AQ290" s="24">
        <v>297690.55898731772</v>
      </c>
      <c r="AR290" s="24">
        <v>297694.08399650268</v>
      </c>
      <c r="AS290" s="24">
        <v>297694.16653157317</v>
      </c>
      <c r="AT290" s="24">
        <v>297694.24036846455</v>
      </c>
      <c r="AU290" s="24">
        <v>297694.31279301865</v>
      </c>
      <c r="AV290" s="24">
        <v>297694.38400084473</v>
      </c>
    </row>
    <row r="291" spans="1:48" ht="15.75">
      <c r="A291" s="1824"/>
      <c r="D291" s="314" t="s">
        <v>1122</v>
      </c>
      <c r="E291" s="314"/>
      <c r="V291" s="8"/>
      <c r="W291" s="8"/>
      <c r="X291" s="8"/>
      <c r="Y291" s="8"/>
      <c r="Z291" s="8"/>
      <c r="AA291" s="8"/>
      <c r="AB291" s="8"/>
      <c r="AC291" s="8"/>
      <c r="AD291" s="8"/>
      <c r="AE291" s="8"/>
      <c r="AF291" s="8"/>
      <c r="AG291" s="8"/>
      <c r="AH291" s="8"/>
      <c r="AI291" s="8"/>
      <c r="AJ291" s="8"/>
      <c r="AK291" s="8"/>
      <c r="AL291" s="8"/>
      <c r="AM291" s="8"/>
      <c r="AN291" s="8"/>
      <c r="AO291" s="8"/>
      <c r="AP291" s="8"/>
      <c r="AQ291" s="8"/>
      <c r="AR291" s="8"/>
      <c r="AS291" s="8"/>
      <c r="AT291" s="8"/>
      <c r="AU291" s="8"/>
      <c r="AV291" s="8"/>
    </row>
    <row r="292" spans="1:48">
      <c r="A292" s="1824"/>
      <c r="B292" s="1825"/>
      <c r="D292" s="5"/>
      <c r="E292" s="156" t="s">
        <v>1091</v>
      </c>
      <c r="V292" s="8">
        <v>1539222.4000000004</v>
      </c>
      <c r="W292" s="8">
        <v>1347533.5000000002</v>
      </c>
      <c r="X292" s="8">
        <v>1402076.4</v>
      </c>
      <c r="Y292" s="8">
        <v>1461256.5999999999</v>
      </c>
      <c r="Z292" s="8">
        <v>1307822.4000000001</v>
      </c>
      <c r="AA292" s="8">
        <v>1164411.1000000001</v>
      </c>
      <c r="AB292" s="8">
        <v>998203.4</v>
      </c>
      <c r="AC292" s="8">
        <v>988185.10000000009</v>
      </c>
      <c r="AD292" s="8">
        <v>977575.90000000014</v>
      </c>
      <c r="AE292" s="8">
        <v>1001580.0289999999</v>
      </c>
      <c r="AF292" s="8">
        <v>989891.27602593857</v>
      </c>
      <c r="AG292" s="8">
        <v>910164.00744132709</v>
      </c>
      <c r="AH292" s="8">
        <v>897623.0994710658</v>
      </c>
      <c r="AI292" s="8">
        <v>876030.35321404762</v>
      </c>
      <c r="AJ292" s="8">
        <v>876579.55759474915</v>
      </c>
      <c r="AK292" s="8">
        <v>885355.21277978527</v>
      </c>
      <c r="AL292" s="8">
        <v>901668.27005991433</v>
      </c>
      <c r="AM292" s="8">
        <v>922011.81060637254</v>
      </c>
      <c r="AN292" s="8">
        <v>919136.65241432097</v>
      </c>
      <c r="AO292" s="8">
        <v>915055.40607683442</v>
      </c>
      <c r="AP292" s="8">
        <v>910716.30793020828</v>
      </c>
      <c r="AQ292" s="8">
        <v>908372.68492010597</v>
      </c>
      <c r="AR292" s="8">
        <v>907242.98684634024</v>
      </c>
      <c r="AS292" s="8">
        <v>903350.65548726614</v>
      </c>
      <c r="AT292" s="8">
        <v>899580.31529805355</v>
      </c>
      <c r="AU292" s="8">
        <v>895950.02565091394</v>
      </c>
      <c r="AV292" s="8">
        <v>892566.73429989477</v>
      </c>
    </row>
    <row r="293" spans="1:48">
      <c r="A293" s="1824"/>
      <c r="D293" s="5"/>
      <c r="E293" s="156" t="s">
        <v>1112</v>
      </c>
      <c r="V293" s="8">
        <v>900604.20000000007</v>
      </c>
      <c r="W293" s="8">
        <v>741392.10000000009</v>
      </c>
      <c r="X293" s="8">
        <v>713556</v>
      </c>
      <c r="Y293" s="8">
        <v>894090.7</v>
      </c>
      <c r="Z293" s="8">
        <v>955065.89999999991</v>
      </c>
      <c r="AA293" s="8">
        <v>992077.70000000007</v>
      </c>
      <c r="AB293" s="8">
        <v>760232.20000000007</v>
      </c>
      <c r="AC293" s="8">
        <v>620679.19999999995</v>
      </c>
      <c r="AD293" s="8">
        <v>726806.20000000007</v>
      </c>
      <c r="AE293" s="8">
        <v>862821.9709999999</v>
      </c>
      <c r="AF293" s="8">
        <v>855524.34280767618</v>
      </c>
      <c r="AG293" s="8">
        <v>839835.99255867302</v>
      </c>
      <c r="AH293" s="8">
        <v>852376.90052893374</v>
      </c>
      <c r="AI293" s="8">
        <v>873969.64678595227</v>
      </c>
      <c r="AJ293" s="8">
        <v>873420.44240525039</v>
      </c>
      <c r="AK293" s="8">
        <v>864644.78722021542</v>
      </c>
      <c r="AL293" s="8">
        <v>848331.72994008602</v>
      </c>
      <c r="AM293" s="8">
        <v>827988.18939362769</v>
      </c>
      <c r="AN293" s="8">
        <v>830863.34758567926</v>
      </c>
      <c r="AO293" s="8">
        <v>834944.59392316593</v>
      </c>
      <c r="AP293" s="8">
        <v>839283.69206979184</v>
      </c>
      <c r="AQ293" s="8">
        <v>841627.31507989345</v>
      </c>
      <c r="AR293" s="8">
        <v>842757.01315365965</v>
      </c>
      <c r="AS293" s="8">
        <v>846649.34451273398</v>
      </c>
      <c r="AT293" s="8">
        <v>850419.6847019468</v>
      </c>
      <c r="AU293" s="8">
        <v>854049.97434908606</v>
      </c>
      <c r="AV293" s="8">
        <v>857433.26570010465</v>
      </c>
    </row>
    <row r="294" spans="1:48" ht="15.75">
      <c r="A294" s="1824"/>
      <c r="D294" s="5"/>
      <c r="E294" s="314" t="s">
        <v>37</v>
      </c>
      <c r="V294" s="24">
        <v>2439826.6000000006</v>
      </c>
      <c r="W294" s="24">
        <v>2088925.6000000003</v>
      </c>
      <c r="X294" s="24">
        <v>2115632.4</v>
      </c>
      <c r="Y294" s="24">
        <v>2355347.2999999998</v>
      </c>
      <c r="Z294" s="24">
        <v>2262888.2999999998</v>
      </c>
      <c r="AA294" s="24">
        <v>2156488.8000000003</v>
      </c>
      <c r="AB294" s="24">
        <v>1758435.6</v>
      </c>
      <c r="AC294" s="24">
        <v>1608864.3</v>
      </c>
      <c r="AD294" s="24">
        <v>1704382.1</v>
      </c>
      <c r="AE294" s="24">
        <v>1864401.9999999998</v>
      </c>
      <c r="AF294" s="24">
        <v>1845415.6188336147</v>
      </c>
      <c r="AG294" s="24">
        <v>1750000</v>
      </c>
      <c r="AH294" s="24">
        <v>1749999.9999999995</v>
      </c>
      <c r="AI294" s="24">
        <v>1750000</v>
      </c>
      <c r="AJ294" s="24">
        <v>1749999.9999999995</v>
      </c>
      <c r="AK294" s="24">
        <v>1750000.0000000007</v>
      </c>
      <c r="AL294" s="24">
        <v>1750000.0000000005</v>
      </c>
      <c r="AM294" s="24">
        <v>1750000.0000000002</v>
      </c>
      <c r="AN294" s="24">
        <v>1750000.0000000002</v>
      </c>
      <c r="AO294" s="24">
        <v>1750000.0000000005</v>
      </c>
      <c r="AP294" s="24">
        <v>1750000</v>
      </c>
      <c r="AQ294" s="24">
        <v>1749999.9999999995</v>
      </c>
      <c r="AR294" s="24">
        <v>1750000</v>
      </c>
      <c r="AS294" s="24">
        <v>1750000</v>
      </c>
      <c r="AT294" s="24">
        <v>1750000.0000000005</v>
      </c>
      <c r="AU294" s="24">
        <v>1750000</v>
      </c>
      <c r="AV294" s="24">
        <v>1749999.9999999995</v>
      </c>
    </row>
    <row r="296" spans="1:48">
      <c r="A296" s="1824"/>
    </row>
    <row r="297" spans="1:48">
      <c r="A297" s="1824"/>
      <c r="B297" s="1825">
        <v>0</v>
      </c>
      <c r="D297" t="s">
        <v>41</v>
      </c>
      <c r="V297" s="8">
        <v>0</v>
      </c>
      <c r="W297" s="8">
        <v>0</v>
      </c>
      <c r="X297" s="8">
        <v>0</v>
      </c>
      <c r="Y297" s="8">
        <v>0</v>
      </c>
      <c r="Z297" s="8">
        <v>0</v>
      </c>
      <c r="AA297" s="8">
        <v>0</v>
      </c>
      <c r="AB297" s="8">
        <v>0</v>
      </c>
      <c r="AC297" s="8">
        <v>0</v>
      </c>
      <c r="AD297" s="1833"/>
      <c r="AE297" s="8">
        <v>0</v>
      </c>
      <c r="AF297" s="8">
        <v>126853.08116638497</v>
      </c>
      <c r="AG297" s="8">
        <v>0</v>
      </c>
      <c r="AH297" s="8">
        <v>0</v>
      </c>
      <c r="AI297" s="8">
        <v>0</v>
      </c>
      <c r="AJ297" s="8">
        <v>0</v>
      </c>
      <c r="AK297" s="8">
        <v>0</v>
      </c>
      <c r="AL297" s="8">
        <v>0</v>
      </c>
      <c r="AM297" s="8">
        <v>0</v>
      </c>
      <c r="AN297" s="8">
        <v>0</v>
      </c>
      <c r="AO297" s="8">
        <v>0</v>
      </c>
      <c r="AP297" s="8">
        <v>0</v>
      </c>
      <c r="AQ297" s="8">
        <v>0</v>
      </c>
      <c r="AR297" s="8">
        <v>0</v>
      </c>
      <c r="AS297" s="8">
        <v>0</v>
      </c>
      <c r="AT297" s="8">
        <v>0</v>
      </c>
      <c r="AU297" s="8">
        <v>0</v>
      </c>
      <c r="AV297" s="8">
        <v>0</v>
      </c>
    </row>
    <row r="300" spans="1:48">
      <c r="A300" s="1824"/>
    </row>
    <row r="301" spans="1:48">
      <c r="A301" s="1824"/>
      <c r="D301" t="s">
        <v>540</v>
      </c>
      <c r="V301">
        <v>2.5</v>
      </c>
      <c r="W301">
        <v>2.5099999999999998</v>
      </c>
      <c r="X301">
        <v>1.84</v>
      </c>
      <c r="Y301">
        <v>2.21</v>
      </c>
      <c r="Z301">
        <v>1.75906645931482</v>
      </c>
      <c r="AA301">
        <v>1.79</v>
      </c>
      <c r="AB301">
        <v>1.6052198960536461</v>
      </c>
      <c r="AC301">
        <v>1.4781337485054165</v>
      </c>
      <c r="AD301">
        <v>1.8084683795801964</v>
      </c>
      <c r="AE301">
        <v>2.38</v>
      </c>
      <c r="AF301">
        <v>2.72</v>
      </c>
      <c r="AG301">
        <v>1.98</v>
      </c>
      <c r="AH301">
        <v>1.98</v>
      </c>
      <c r="AI301">
        <v>1.96</v>
      </c>
      <c r="AJ301">
        <v>1.95</v>
      </c>
      <c r="AK301">
        <v>2.04</v>
      </c>
      <c r="AL301">
        <v>2.1800000000000002</v>
      </c>
      <c r="AM301">
        <v>2.4</v>
      </c>
      <c r="AN301">
        <v>2.57</v>
      </c>
      <c r="AO301">
        <v>2.69</v>
      </c>
      <c r="AP301">
        <v>2.87</v>
      </c>
      <c r="AQ301">
        <v>3.09</v>
      </c>
      <c r="AR301">
        <v>4.3099999999999996</v>
      </c>
      <c r="AS301">
        <v>6.56</v>
      </c>
      <c r="AT301">
        <v>7.89</v>
      </c>
      <c r="AU301">
        <v>10.26</v>
      </c>
      <c r="AV301">
        <v>8.24</v>
      </c>
    </row>
    <row r="302" spans="1:48">
      <c r="A302" s="1824"/>
      <c r="D302" t="s">
        <v>3016</v>
      </c>
      <c r="V302">
        <v>2</v>
      </c>
      <c r="W302">
        <v>2</v>
      </c>
      <c r="X302">
        <v>2</v>
      </c>
      <c r="Y302">
        <v>2</v>
      </c>
      <c r="Z302">
        <v>2</v>
      </c>
      <c r="AA302">
        <v>2</v>
      </c>
      <c r="AB302">
        <v>2</v>
      </c>
      <c r="AC302">
        <v>2</v>
      </c>
      <c r="AD302">
        <v>2</v>
      </c>
      <c r="AE302">
        <v>2</v>
      </c>
      <c r="AF302">
        <v>2</v>
      </c>
      <c r="AG302">
        <v>2</v>
      </c>
      <c r="AH302">
        <v>2</v>
      </c>
      <c r="AI302">
        <v>2</v>
      </c>
      <c r="AJ302">
        <v>2</v>
      </c>
      <c r="AK302">
        <v>2</v>
      </c>
      <c r="AL302">
        <v>2</v>
      </c>
      <c r="AM302">
        <v>2</v>
      </c>
      <c r="AN302">
        <v>2</v>
      </c>
      <c r="AO302">
        <v>2</v>
      </c>
      <c r="AP302">
        <v>2</v>
      </c>
      <c r="AQ302">
        <v>2</v>
      </c>
      <c r="AR302">
        <v>2</v>
      </c>
      <c r="AS302">
        <v>2</v>
      </c>
      <c r="AT302">
        <v>2</v>
      </c>
      <c r="AU302">
        <v>2</v>
      </c>
      <c r="AV302">
        <v>2</v>
      </c>
    </row>
    <row r="303" spans="1:48">
      <c r="A303" s="1824"/>
      <c r="D303" t="s">
        <v>539</v>
      </c>
      <c r="V303">
        <v>1.61</v>
      </c>
      <c r="W303">
        <v>1.54</v>
      </c>
      <c r="X303">
        <v>1.25</v>
      </c>
      <c r="Y303">
        <v>1.69</v>
      </c>
      <c r="Z303">
        <v>1.26749850306624</v>
      </c>
      <c r="AA303">
        <v>1.29</v>
      </c>
      <c r="AB303">
        <v>1.0861838696573942</v>
      </c>
      <c r="AC303">
        <v>1.0303964746616303</v>
      </c>
      <c r="AD303">
        <v>1.3061069801379774</v>
      </c>
      <c r="AE303">
        <v>1.83</v>
      </c>
      <c r="AF303">
        <v>2.04</v>
      </c>
      <c r="AG303">
        <v>1.62</v>
      </c>
      <c r="AH303">
        <v>1.6</v>
      </c>
      <c r="AI303">
        <v>1.54</v>
      </c>
      <c r="AJ303">
        <v>1.53</v>
      </c>
      <c r="AK303">
        <v>1.57</v>
      </c>
      <c r="AL303">
        <v>1.52</v>
      </c>
      <c r="AM303">
        <v>1.51</v>
      </c>
      <c r="AN303">
        <v>1.47</v>
      </c>
      <c r="AO303">
        <v>1.43</v>
      </c>
      <c r="AP303">
        <v>1.42</v>
      </c>
      <c r="AQ303">
        <v>1.41</v>
      </c>
      <c r="AR303">
        <v>1.91</v>
      </c>
      <c r="AS303">
        <v>2.83</v>
      </c>
      <c r="AT303">
        <v>3.32</v>
      </c>
      <c r="AU303">
        <v>3.88</v>
      </c>
      <c r="AV303">
        <v>3.65</v>
      </c>
    </row>
    <row r="304" spans="1:48">
      <c r="A304" s="1824"/>
      <c r="D304" t="s">
        <v>3016</v>
      </c>
      <c r="V304">
        <v>1.2</v>
      </c>
      <c r="W304">
        <v>1.2</v>
      </c>
      <c r="X304">
        <v>1.2</v>
      </c>
      <c r="Y304">
        <v>1.2</v>
      </c>
      <c r="Z304">
        <v>1.2</v>
      </c>
      <c r="AA304">
        <v>1.2</v>
      </c>
      <c r="AB304">
        <v>1.2</v>
      </c>
      <c r="AC304">
        <v>1.2</v>
      </c>
      <c r="AD304">
        <v>1.2</v>
      </c>
      <c r="AE304">
        <v>1.2</v>
      </c>
      <c r="AF304">
        <v>1.2</v>
      </c>
      <c r="AG304">
        <v>1.2</v>
      </c>
      <c r="AH304">
        <v>1.2</v>
      </c>
      <c r="AI304">
        <v>1.2</v>
      </c>
      <c r="AJ304">
        <v>1.2</v>
      </c>
      <c r="AK304">
        <v>1.2</v>
      </c>
      <c r="AL304">
        <v>1.2</v>
      </c>
      <c r="AM304">
        <v>1.2</v>
      </c>
      <c r="AN304">
        <v>1.2</v>
      </c>
      <c r="AO304">
        <v>1.2</v>
      </c>
      <c r="AP304">
        <v>1.2</v>
      </c>
      <c r="AQ304">
        <v>1.2</v>
      </c>
      <c r="AR304">
        <v>1.2</v>
      </c>
      <c r="AS304">
        <v>1.2</v>
      </c>
      <c r="AT304">
        <v>1.2</v>
      </c>
      <c r="AU304">
        <v>1.2</v>
      </c>
      <c r="AV304">
        <v>1.2</v>
      </c>
    </row>
    <row r="308" spans="1:48">
      <c r="A308" s="1824"/>
      <c r="B308" s="1824"/>
    </row>
    <row r="309" spans="1:48" ht="15.75">
      <c r="A309" s="1824"/>
      <c r="B309" s="1824"/>
      <c r="D309" s="2" t="s">
        <v>1543</v>
      </c>
    </row>
    <row r="310" spans="1:48">
      <c r="A310" s="1824"/>
      <c r="B310" s="1824"/>
      <c r="E310" s="28" t="s">
        <v>1544</v>
      </c>
      <c r="F310" s="5"/>
      <c r="G310" s="156"/>
    </row>
    <row r="311" spans="1:48">
      <c r="A311" s="1824"/>
      <c r="B311" s="1824"/>
      <c r="E311" s="5"/>
      <c r="F311" s="5" t="s">
        <v>1545</v>
      </c>
      <c r="G311" s="156"/>
      <c r="AD311" s="39"/>
      <c r="AE311" s="39"/>
      <c r="AF311" s="39"/>
      <c r="AG311" s="39">
        <v>0</v>
      </c>
      <c r="AH311" s="39">
        <v>0</v>
      </c>
      <c r="AI311" s="39">
        <v>0</v>
      </c>
      <c r="AJ311" s="39">
        <v>0</v>
      </c>
      <c r="AK311" s="39">
        <v>0</v>
      </c>
      <c r="AL311" s="39">
        <v>0</v>
      </c>
      <c r="AM311" s="39">
        <v>0</v>
      </c>
      <c r="AN311" s="39">
        <v>1125000.0000000002</v>
      </c>
      <c r="AO311" s="39">
        <v>5962500.0000000009</v>
      </c>
      <c r="AP311" s="39">
        <v>12721029.999194307</v>
      </c>
      <c r="AQ311" s="39">
        <v>20660648.997341216</v>
      </c>
      <c r="AR311" s="39">
        <v>29210326.995246418</v>
      </c>
      <c r="AS311" s="39">
        <v>38885004.993151613</v>
      </c>
      <c r="AT311" s="39">
        <v>49169741.990815103</v>
      </c>
      <c r="AU311" s="39">
        <v>59705390.988156319</v>
      </c>
      <c r="AV311" s="39">
        <v>69769392.985416979</v>
      </c>
    </row>
    <row r="312" spans="1:48">
      <c r="A312" s="1824"/>
      <c r="B312" s="1824"/>
      <c r="E312" s="5"/>
      <c r="F312" s="5" t="s">
        <v>1546</v>
      </c>
      <c r="G312" s="156"/>
      <c r="AD312" s="39"/>
      <c r="AE312" s="39"/>
      <c r="AF312" s="39"/>
      <c r="AG312" s="39">
        <v>283263367.58999997</v>
      </c>
      <c r="AH312" s="39">
        <v>281562744.88999999</v>
      </c>
      <c r="AI312" s="39">
        <v>281796230.75</v>
      </c>
      <c r="AJ312" s="39">
        <v>285437557.81</v>
      </c>
      <c r="AK312" s="39">
        <v>255342284.18000001</v>
      </c>
      <c r="AL312" s="39">
        <v>227519221.63</v>
      </c>
      <c r="AM312" s="39">
        <v>225771899.75</v>
      </c>
      <c r="AN312" s="39">
        <v>220407921.75</v>
      </c>
      <c r="AO312" s="39">
        <v>220207552.56999999</v>
      </c>
      <c r="AP312" s="39">
        <v>194925013.29000002</v>
      </c>
      <c r="AQ312" s="39">
        <v>187078583.56</v>
      </c>
      <c r="AR312" s="39">
        <v>181785096.07999998</v>
      </c>
      <c r="AS312" s="39">
        <v>181684408.12</v>
      </c>
      <c r="AT312" s="39">
        <v>177878402.51999998</v>
      </c>
      <c r="AU312" s="39">
        <v>182694870.81999999</v>
      </c>
      <c r="AV312" s="39">
        <v>199058591.87</v>
      </c>
    </row>
    <row r="313" spans="1:48">
      <c r="A313" s="1824"/>
      <c r="B313" s="1824"/>
      <c r="E313" s="28" t="s">
        <v>1547</v>
      </c>
      <c r="F313" s="5"/>
      <c r="G313" s="156"/>
    </row>
    <row r="314" spans="1:48">
      <c r="A314" s="1824"/>
      <c r="B314" s="1824"/>
      <c r="E314" s="5"/>
      <c r="F314" s="5" t="s">
        <v>1545</v>
      </c>
      <c r="G314" s="156"/>
      <c r="AD314" s="39"/>
      <c r="AE314" s="39"/>
      <c r="AF314" s="39"/>
      <c r="AG314" s="39">
        <v>0</v>
      </c>
      <c r="AH314" s="39">
        <v>0</v>
      </c>
      <c r="AI314" s="39">
        <v>30800</v>
      </c>
      <c r="AJ314" s="39">
        <v>200200</v>
      </c>
      <c r="AK314" s="39">
        <v>554400</v>
      </c>
      <c r="AL314" s="39">
        <v>1062600</v>
      </c>
      <c r="AM314" s="39">
        <v>1617000</v>
      </c>
      <c r="AN314" s="39">
        <v>1894200</v>
      </c>
      <c r="AO314" s="39">
        <v>1940400</v>
      </c>
      <c r="AP314" s="39">
        <v>1940400</v>
      </c>
      <c r="AQ314" s="39">
        <v>1940400</v>
      </c>
      <c r="AR314" s="39">
        <v>1940400</v>
      </c>
      <c r="AS314" s="39">
        <v>1940400</v>
      </c>
      <c r="AT314" s="39">
        <v>1940400</v>
      </c>
      <c r="AU314" s="39">
        <v>1940400</v>
      </c>
      <c r="AV314" s="39">
        <v>1940400</v>
      </c>
    </row>
    <row r="315" spans="1:48">
      <c r="A315" s="1824"/>
      <c r="B315" s="1824"/>
      <c r="E315" s="5"/>
      <c r="F315" s="5" t="s">
        <v>1546</v>
      </c>
      <c r="G315" s="156"/>
      <c r="AD315" s="39"/>
      <c r="AE315" s="39"/>
      <c r="AF315" s="39"/>
      <c r="AG315" s="39">
        <v>2913830.8333333335</v>
      </c>
      <c r="AH315" s="39">
        <v>4831880.0000000009</v>
      </c>
      <c r="AI315" s="39">
        <v>6791322.7499999991</v>
      </c>
      <c r="AJ315" s="39">
        <v>6811073.4999999981</v>
      </c>
      <c r="AK315" s="39">
        <v>30565379</v>
      </c>
      <c r="AL315" s="39">
        <v>54187180.875</v>
      </c>
      <c r="AM315" s="39">
        <v>48708431.149999999</v>
      </c>
      <c r="AN315" s="39">
        <v>56160215.774999999</v>
      </c>
      <c r="AO315" s="39">
        <v>57926478.325000003</v>
      </c>
      <c r="AP315" s="39">
        <v>79148607.641666666</v>
      </c>
      <c r="AQ315" s="39">
        <v>71930606.566666663</v>
      </c>
      <c r="AR315" s="39">
        <v>78577147.866666675</v>
      </c>
      <c r="AS315" s="39">
        <v>80122285.408333331</v>
      </c>
      <c r="AT315" s="39">
        <v>81668249.200000003</v>
      </c>
      <c r="AU315" s="39">
        <v>16056114.350000001</v>
      </c>
      <c r="AV315" s="39">
        <v>62257430.549999997</v>
      </c>
    </row>
    <row r="316" spans="1:48">
      <c r="A316" s="1824"/>
      <c r="B316" s="1824"/>
      <c r="E316" s="28" t="s">
        <v>1548</v>
      </c>
      <c r="F316" s="5"/>
      <c r="G316" s="156"/>
      <c r="AD316" s="39"/>
      <c r="AE316" s="39"/>
      <c r="AF316" s="39"/>
      <c r="AG316" s="39">
        <v>23686200.753253557</v>
      </c>
      <c r="AH316" s="39">
        <v>22337484.568917356</v>
      </c>
      <c r="AI316" s="39">
        <v>21100792.635753259</v>
      </c>
      <c r="AJ316" s="39">
        <v>20789708.568338741</v>
      </c>
      <c r="AK316" s="39">
        <v>20072487.852318607</v>
      </c>
      <c r="AL316" s="39">
        <v>18343967.049102195</v>
      </c>
      <c r="AM316" s="39">
        <v>15911913.514683455</v>
      </c>
      <c r="AN316" s="39">
        <v>13334843.002349064</v>
      </c>
      <c r="AO316" s="39">
        <v>11648368.819741391</v>
      </c>
      <c r="AP316" s="39">
        <v>9836415.8080202471</v>
      </c>
      <c r="AQ316" s="39">
        <v>7850793.3391593201</v>
      </c>
      <c r="AR316" s="39">
        <v>5762606.3264728989</v>
      </c>
      <c r="AS316" s="39">
        <v>3836925.9837996578</v>
      </c>
      <c r="AT316" s="39">
        <v>2086683.7058796235</v>
      </c>
      <c r="AU316" s="39">
        <v>1513311.1534598165</v>
      </c>
      <c r="AV316" s="39">
        <v>935265.12080570788</v>
      </c>
    </row>
    <row r="317" spans="1:48">
      <c r="A317" s="1824"/>
      <c r="B317" s="1824"/>
      <c r="E317" s="1205" t="s">
        <v>1549</v>
      </c>
      <c r="F317" s="5"/>
      <c r="G317" s="156"/>
      <c r="AD317" s="39"/>
      <c r="AE317" s="39"/>
      <c r="AF317" s="39"/>
      <c r="AG317" s="39">
        <v>23162001.259999998</v>
      </c>
      <c r="AH317" s="39">
        <v>23322213.759999998</v>
      </c>
      <c r="AI317" s="39">
        <v>23272676.259999998</v>
      </c>
      <c r="AJ317" s="39">
        <v>18825801.259999998</v>
      </c>
      <c r="AK317" s="39">
        <v>14358651.26</v>
      </c>
      <c r="AL317" s="39">
        <v>14340420</v>
      </c>
      <c r="AM317" s="39">
        <v>8378595.0000000009</v>
      </c>
      <c r="AN317" s="39">
        <v>8519925</v>
      </c>
      <c r="AO317" s="39">
        <v>2487175</v>
      </c>
      <c r="AP317" s="39">
        <v>2488925</v>
      </c>
      <c r="AQ317" s="39">
        <v>2487675</v>
      </c>
      <c r="AR317" s="39">
        <v>2488425</v>
      </c>
      <c r="AS317" s="39">
        <v>2485925</v>
      </c>
      <c r="AT317" s="39">
        <v>2485175</v>
      </c>
      <c r="AU317" s="39">
        <v>2635925</v>
      </c>
      <c r="AV317" s="39">
        <v>2630425</v>
      </c>
    </row>
    <row r="318" spans="1:48">
      <c r="A318" s="1824"/>
      <c r="B318" s="1824"/>
      <c r="E318" s="279" t="s">
        <v>1551</v>
      </c>
      <c r="F318" s="5"/>
      <c r="G318" s="156"/>
      <c r="AD318" s="39"/>
      <c r="AE318" s="39"/>
      <c r="AF318" s="39"/>
      <c r="AG318" s="39">
        <v>0</v>
      </c>
      <c r="AH318" s="39">
        <v>0</v>
      </c>
      <c r="AI318" s="39">
        <v>0</v>
      </c>
      <c r="AJ318" s="39">
        <v>0</v>
      </c>
      <c r="AK318" s="39">
        <v>0</v>
      </c>
      <c r="AL318" s="39">
        <v>0</v>
      </c>
      <c r="AM318" s="39">
        <v>0</v>
      </c>
      <c r="AN318" s="39">
        <v>0</v>
      </c>
      <c r="AO318" s="39">
        <v>0</v>
      </c>
      <c r="AP318" s="39">
        <v>0</v>
      </c>
      <c r="AQ318" s="39">
        <v>0</v>
      </c>
      <c r="AR318" s="39">
        <v>0</v>
      </c>
      <c r="AS318" s="39">
        <v>0</v>
      </c>
      <c r="AT318" s="39">
        <v>0</v>
      </c>
      <c r="AU318" s="39">
        <v>0</v>
      </c>
      <c r="AV318" s="39">
        <v>0</v>
      </c>
    </row>
    <row r="319" spans="1:48">
      <c r="A319" s="1824"/>
      <c r="B319" s="1824"/>
      <c r="E319" s="28" t="s">
        <v>483</v>
      </c>
      <c r="F319" s="5"/>
      <c r="G319" s="156"/>
      <c r="AD319" s="39"/>
      <c r="AE319" s="39"/>
      <c r="AF319" s="39"/>
      <c r="AG319" s="39">
        <v>3874686.6494246577</v>
      </c>
      <c r="AH319" s="39">
        <v>3709809.2469589049</v>
      </c>
      <c r="AI319" s="39">
        <v>5366414.0646575345</v>
      </c>
      <c r="AJ319" s="39">
        <v>6245736.1945753423</v>
      </c>
      <c r="AK319" s="39">
        <v>6832799.9445753405</v>
      </c>
      <c r="AL319" s="39">
        <v>7215357.5158219179</v>
      </c>
      <c r="AM319" s="39">
        <v>8544370.2005136982</v>
      </c>
      <c r="AN319" s="39">
        <v>7938405.5272123283</v>
      </c>
      <c r="AO319" s="39">
        <v>7945678.3575342465</v>
      </c>
      <c r="AP319" s="39">
        <v>7562281.6539178062</v>
      </c>
      <c r="AQ319" s="39">
        <v>7471142.9409862999</v>
      </c>
      <c r="AR319" s="39">
        <v>7036299.0150410961</v>
      </c>
      <c r="AS319" s="39">
        <v>7244634.2297808211</v>
      </c>
      <c r="AT319" s="39">
        <v>6722738.4815068487</v>
      </c>
      <c r="AU319" s="39">
        <v>6970892.8565068487</v>
      </c>
      <c r="AV319" s="39">
        <v>6498910.2535616439</v>
      </c>
    </row>
    <row r="320" spans="1:48">
      <c r="A320" s="1824"/>
      <c r="B320" s="1824"/>
      <c r="E320" s="188" t="s">
        <v>687</v>
      </c>
      <c r="F320" s="5"/>
      <c r="G320" s="156"/>
      <c r="AD320" s="39"/>
      <c r="AE320" s="39"/>
      <c r="AF320" s="39"/>
      <c r="AG320" s="39">
        <v>1263820</v>
      </c>
      <c r="AH320" s="39">
        <v>1263820</v>
      </c>
      <c r="AI320" s="39">
        <v>1263820</v>
      </c>
      <c r="AJ320" s="39">
        <v>1263820</v>
      </c>
      <c r="AK320" s="39">
        <v>1263820</v>
      </c>
      <c r="AL320" s="39">
        <v>1263820</v>
      </c>
      <c r="AM320" s="39">
        <v>1263820</v>
      </c>
      <c r="AN320" s="39">
        <v>1263820</v>
      </c>
      <c r="AO320" s="39">
        <v>1263820</v>
      </c>
      <c r="AP320" s="39">
        <v>1263820</v>
      </c>
      <c r="AQ320" s="39">
        <v>0</v>
      </c>
      <c r="AR320" s="39">
        <v>0</v>
      </c>
      <c r="AS320" s="39">
        <v>0</v>
      </c>
      <c r="AT320" s="39">
        <v>0</v>
      </c>
      <c r="AU320" s="39">
        <v>0</v>
      </c>
      <c r="AV320" s="39">
        <v>0</v>
      </c>
    </row>
    <row r="321" spans="1:48">
      <c r="A321" s="1824"/>
      <c r="B321" s="1824"/>
      <c r="E321" s="188" t="s">
        <v>482</v>
      </c>
      <c r="F321" s="5"/>
      <c r="G321" s="156"/>
      <c r="AD321" s="39"/>
      <c r="AE321" s="39"/>
      <c r="AF321" s="39"/>
      <c r="AG321" s="39">
        <v>-12320582.274559997</v>
      </c>
      <c r="AH321" s="39">
        <v>-12320582.274559997</v>
      </c>
      <c r="AI321" s="39">
        <v>-12320582.274559997</v>
      </c>
      <c r="AJ321" s="39">
        <v>-12320582.274559997</v>
      </c>
      <c r="AK321" s="39">
        <v>-12320582.274559997</v>
      </c>
      <c r="AL321" s="39">
        <v>-12320582.274559997</v>
      </c>
      <c r="AM321" s="39">
        <v>-12320582.274559997</v>
      </c>
      <c r="AN321" s="39">
        <v>-12283021.834159998</v>
      </c>
      <c r="AO321" s="39">
        <v>-12014183.315119999</v>
      </c>
      <c r="AP321" s="39">
        <v>-11541343.973599998</v>
      </c>
      <c r="AQ321" s="39">
        <v>-11047365.283919999</v>
      </c>
      <c r="AR321" s="39">
        <v>-10526255.157039998</v>
      </c>
      <c r="AS321" s="39">
        <v>-10136320.430879999</v>
      </c>
      <c r="AT321" s="39">
        <v>-9885824.7319999989</v>
      </c>
      <c r="AU321" s="39">
        <v>-9621760.1558400001</v>
      </c>
      <c r="AV321" s="39">
        <v>-9346421.8528799992</v>
      </c>
    </row>
    <row r="322" spans="1:48" ht="15.75">
      <c r="A322" s="1824"/>
      <c r="B322" s="1824"/>
      <c r="E322" s="182" t="s">
        <v>1550</v>
      </c>
      <c r="F322" s="5"/>
      <c r="G322" s="156"/>
      <c r="AD322" s="29"/>
      <c r="AE322" s="29"/>
      <c r="AF322" s="29"/>
      <c r="AG322" s="29">
        <v>325843324.81145155</v>
      </c>
      <c r="AH322" s="29">
        <v>324707370.19131625</v>
      </c>
      <c r="AI322" s="29">
        <v>327301474.1858508</v>
      </c>
      <c r="AJ322" s="29">
        <v>327253315.05835414</v>
      </c>
      <c r="AK322" s="29">
        <v>316669239.96233398</v>
      </c>
      <c r="AL322" s="29">
        <v>311611984.79536414</v>
      </c>
      <c r="AM322" s="29">
        <v>297875447.34063721</v>
      </c>
      <c r="AN322" s="29">
        <v>298361309.22040141</v>
      </c>
      <c r="AO322" s="29">
        <v>297367789.7571556</v>
      </c>
      <c r="AP322" s="29">
        <v>298345149.41919905</v>
      </c>
      <c r="AQ322" s="29">
        <v>288372485.12023348</v>
      </c>
      <c r="AR322" s="29">
        <v>296274046.12638706</v>
      </c>
      <c r="AS322" s="29">
        <v>306063263.30418539</v>
      </c>
      <c r="AT322" s="29">
        <v>312065566.16620153</v>
      </c>
      <c r="AU322" s="29">
        <v>261895145.01228294</v>
      </c>
      <c r="AV322" s="29">
        <v>333743993.92690432</v>
      </c>
    </row>
  </sheetData>
  <conditionalFormatting sqref="A33:B46 B61">
    <cfRule type="cellIs" dxfId="148" priority="1" stopIfTrue="1" operator="greaterThan">
      <formula>0</formula>
    </cfRule>
  </conditionalFormatting>
  <printOptions gridLines="1"/>
  <pageMargins left="0.2" right="0.2" top="0.2" bottom="0.2" header="0.2" footer="0.2"/>
  <pageSetup scale="15" orientation="portrait" r:id="rId1"/>
  <headerFooter alignWithMargins="0"/>
</worksheet>
</file>

<file path=xl/worksheets/sheet64.xml><?xml version="1.0" encoding="utf-8"?>
<worksheet xmlns="http://schemas.openxmlformats.org/spreadsheetml/2006/main" xmlns:r="http://schemas.openxmlformats.org/officeDocument/2006/relationships">
  <sheetPr codeName="Sheet61">
    <pageSetUpPr fitToPage="1"/>
  </sheetPr>
  <dimension ref="A1:R359"/>
  <sheetViews>
    <sheetView topLeftCell="A25" workbookViewId="0">
      <selection sqref="A1:XFD1048576"/>
    </sheetView>
  </sheetViews>
  <sheetFormatPr defaultRowHeight="15"/>
  <cols>
    <col min="1" max="1" width="5.33203125" style="207" customWidth="1"/>
    <col min="2" max="2" width="9.21875" style="207" customWidth="1"/>
    <col min="4" max="4" width="3.77734375" customWidth="1"/>
    <col min="5" max="5" width="2.88671875" customWidth="1"/>
    <col min="6" max="6" width="33.77734375" customWidth="1"/>
    <col min="7" max="7" width="7.6640625" bestFit="1" customWidth="1"/>
    <col min="8" max="8" width="7.77734375" bestFit="1" customWidth="1"/>
    <col min="9" max="12" width="6.6640625" customWidth="1"/>
    <col min="13" max="13" width="5.77734375" customWidth="1"/>
    <col min="14" max="15" width="8.88671875" bestFit="1" customWidth="1"/>
    <col min="16" max="18" width="8.77734375" bestFit="1" customWidth="1"/>
  </cols>
  <sheetData>
    <row r="1" spans="1:18" ht="16.5" thickBot="1">
      <c r="A1" s="202" t="s">
        <v>14</v>
      </c>
      <c r="B1" s="203" t="s">
        <v>15</v>
      </c>
    </row>
    <row r="2" spans="1:18" ht="33.75">
      <c r="D2" s="1834" t="s">
        <v>3017</v>
      </c>
    </row>
    <row r="3" spans="1:18">
      <c r="A3" s="207" t="s">
        <v>18</v>
      </c>
    </row>
    <row r="4" spans="1:18" ht="15.75">
      <c r="A4" s="221">
        <v>0</v>
      </c>
      <c r="B4" s="1115" t="s">
        <v>127</v>
      </c>
      <c r="D4" s="2" t="s">
        <v>20</v>
      </c>
      <c r="E4" s="492"/>
      <c r="F4" s="1835"/>
      <c r="G4" s="492"/>
      <c r="H4" s="492"/>
      <c r="I4" s="492"/>
      <c r="J4" s="492"/>
      <c r="K4" s="492"/>
      <c r="L4" s="492"/>
      <c r="N4" s="2" t="s">
        <v>3018</v>
      </c>
    </row>
    <row r="5" spans="1:18" ht="15.75">
      <c r="A5" s="226"/>
      <c r="B5" s="226"/>
      <c r="D5" s="1836" t="s">
        <v>22</v>
      </c>
      <c r="E5" s="1491"/>
      <c r="F5" s="1491"/>
      <c r="G5" s="1491">
        <v>2012</v>
      </c>
      <c r="H5" s="1491">
        <v>2013</v>
      </c>
      <c r="I5" s="1491">
        <v>2014</v>
      </c>
      <c r="J5" s="1491">
        <v>2015</v>
      </c>
      <c r="K5" s="1491">
        <v>2016</v>
      </c>
      <c r="L5" s="1491">
        <v>2017</v>
      </c>
      <c r="N5" s="1491">
        <v>2013</v>
      </c>
      <c r="O5" s="1491">
        <v>2014</v>
      </c>
      <c r="P5" s="1491">
        <v>2015</v>
      </c>
      <c r="Q5" s="1491">
        <v>2016</v>
      </c>
      <c r="R5" s="1491">
        <v>2017</v>
      </c>
    </row>
    <row r="6" spans="1:18" ht="15.75">
      <c r="A6" s="1116" t="s">
        <v>600</v>
      </c>
      <c r="B6" s="1117"/>
      <c r="D6" s="526" t="s">
        <v>572</v>
      </c>
      <c r="E6" s="492"/>
      <c r="F6" s="1835"/>
      <c r="G6" s="492"/>
      <c r="H6" s="492"/>
      <c r="I6" s="492"/>
      <c r="J6" s="492"/>
      <c r="K6" s="492"/>
      <c r="L6" s="492"/>
    </row>
    <row r="7" spans="1:18">
      <c r="A7" s="1118"/>
      <c r="B7" s="476"/>
      <c r="D7" s="492"/>
      <c r="E7" s="492" t="s">
        <v>3019</v>
      </c>
      <c r="F7" s="1835"/>
      <c r="G7" s="1183">
        <v>0</v>
      </c>
      <c r="H7" s="1183">
        <v>0</v>
      </c>
      <c r="I7" s="1183">
        <v>153.94544599999998</v>
      </c>
      <c r="J7" s="1183">
        <v>161.92535719174873</v>
      </c>
      <c r="K7" s="1183">
        <v>169.95701107143242</v>
      </c>
      <c r="L7" s="1183">
        <v>183.56715801200727</v>
      </c>
      <c r="N7" s="898">
        <v>0</v>
      </c>
      <c r="O7" s="898">
        <v>153.94544599999998</v>
      </c>
      <c r="P7" s="898">
        <v>7.9799111917487551</v>
      </c>
      <c r="Q7" s="898">
        <v>8.031653879683688</v>
      </c>
      <c r="R7" s="898">
        <v>13.61014694057485</v>
      </c>
    </row>
    <row r="8" spans="1:18">
      <c r="A8" s="1119"/>
      <c r="B8" s="476"/>
      <c r="D8" s="492"/>
      <c r="E8" s="492" t="s">
        <v>641</v>
      </c>
      <c r="F8" s="1835"/>
      <c r="G8" s="1183">
        <v>0</v>
      </c>
      <c r="H8" s="1183">
        <v>0</v>
      </c>
      <c r="I8" s="1183">
        <v>187.96400800000004</v>
      </c>
      <c r="J8" s="1183">
        <v>182.24006008463502</v>
      </c>
      <c r="K8" s="1183">
        <v>184.62611409681807</v>
      </c>
      <c r="L8" s="1183">
        <v>190.11080645319691</v>
      </c>
      <c r="N8" s="898">
        <v>0</v>
      </c>
      <c r="O8" s="898">
        <v>187.96400800000004</v>
      </c>
      <c r="P8" s="898">
        <v>-5.7239479153650166</v>
      </c>
      <c r="Q8" s="898">
        <v>2.3860540121830525</v>
      </c>
      <c r="R8" s="898">
        <v>5.4846923563788437</v>
      </c>
    </row>
    <row r="9" spans="1:18">
      <c r="A9" s="1212"/>
      <c r="B9" s="479"/>
      <c r="D9" s="492"/>
      <c r="E9" s="492" t="s">
        <v>3020</v>
      </c>
      <c r="F9" s="1835"/>
      <c r="G9" s="1183">
        <v>0</v>
      </c>
      <c r="H9" s="1183">
        <v>0</v>
      </c>
      <c r="I9" s="1183">
        <v>117.93988900000004</v>
      </c>
      <c r="J9" s="1183">
        <v>189.53071014545498</v>
      </c>
      <c r="K9" s="1183">
        <v>196.76852845698559</v>
      </c>
      <c r="L9" s="1183">
        <v>212.5728333282282</v>
      </c>
      <c r="N9" s="898">
        <v>0</v>
      </c>
      <c r="O9" s="898">
        <v>117.93988900000004</v>
      </c>
      <c r="P9" s="898">
        <v>71.590821145454939</v>
      </c>
      <c r="Q9" s="898">
        <v>7.2378183115306172</v>
      </c>
      <c r="R9" s="898">
        <v>15.804304871242607</v>
      </c>
    </row>
    <row r="10" spans="1:18">
      <c r="A10" s="1119"/>
      <c r="B10" s="479"/>
      <c r="D10" s="492"/>
      <c r="E10" s="492" t="s">
        <v>3021</v>
      </c>
      <c r="F10" s="1835"/>
      <c r="G10" s="1183">
        <v>0</v>
      </c>
      <c r="H10" s="1183">
        <v>0</v>
      </c>
      <c r="I10" s="1183">
        <v>-33.842387000000002</v>
      </c>
      <c r="J10" s="1183">
        <v>-37.987250143688129</v>
      </c>
      <c r="K10" s="1183">
        <v>-36.34729147625</v>
      </c>
      <c r="L10" s="1183">
        <v>-36.644538435000001</v>
      </c>
      <c r="N10" s="898">
        <v>0</v>
      </c>
      <c r="O10" s="898">
        <v>-33.842387000000002</v>
      </c>
      <c r="P10" s="898">
        <v>-4.1448631436881271</v>
      </c>
      <c r="Q10" s="898">
        <v>1.6399586674381297</v>
      </c>
      <c r="R10" s="898">
        <v>-0.29724695875000151</v>
      </c>
    </row>
    <row r="11" spans="1:18" ht="15.75">
      <c r="A11" s="1119"/>
      <c r="B11" s="1120"/>
      <c r="E11" s="526" t="s">
        <v>37</v>
      </c>
      <c r="G11" s="1093">
        <v>0</v>
      </c>
      <c r="H11" s="1093">
        <v>0</v>
      </c>
      <c r="I11" s="1093">
        <v>426.00695600000006</v>
      </c>
      <c r="J11" s="1093">
        <v>495.70887727815068</v>
      </c>
      <c r="K11" s="1093">
        <v>515.00436214898605</v>
      </c>
      <c r="L11" s="1093">
        <v>549.60625935843245</v>
      </c>
      <c r="N11" s="1093">
        <v>0</v>
      </c>
      <c r="O11" s="1093">
        <v>426.00695600000006</v>
      </c>
      <c r="P11" s="1093">
        <v>69.70192127815055</v>
      </c>
      <c r="Q11" s="1093">
        <v>19.295484870835487</v>
      </c>
      <c r="R11" s="1093">
        <v>34.6018972094463</v>
      </c>
    </row>
    <row r="12" spans="1:18">
      <c r="A12" s="1119"/>
      <c r="B12" s="1120"/>
    </row>
    <row r="13" spans="1:18" ht="15.75">
      <c r="A13" s="1119"/>
      <c r="B13" s="1120"/>
      <c r="E13" s="2" t="s">
        <v>3022</v>
      </c>
      <c r="G13" s="1837" t="s">
        <v>3023</v>
      </c>
      <c r="H13" s="898">
        <v>0.24666874999999996</v>
      </c>
      <c r="I13" s="898">
        <v>0.9691749999999999</v>
      </c>
      <c r="J13" s="898">
        <v>0.91417499999999996</v>
      </c>
      <c r="K13" s="898">
        <v>0.90667500000000001</v>
      </c>
      <c r="L13" s="898">
        <v>0.91192499999999999</v>
      </c>
      <c r="N13" s="898"/>
      <c r="O13" s="898">
        <v>0.72250624999999991</v>
      </c>
      <c r="P13" s="898">
        <v>-5.4999999999999938E-2</v>
      </c>
      <c r="Q13" s="898">
        <v>-7.4999999999999512E-3</v>
      </c>
      <c r="R13" s="898">
        <v>5.2499999999999769E-3</v>
      </c>
    </row>
    <row r="14" spans="1:18">
      <c r="A14" s="1119"/>
      <c r="B14" s="1120"/>
    </row>
    <row r="15" spans="1:18">
      <c r="A15" s="1121"/>
      <c r="B15" s="1122"/>
      <c r="E15" t="s">
        <v>2998</v>
      </c>
      <c r="G15" s="1837" t="s">
        <v>3023</v>
      </c>
      <c r="H15" s="894">
        <v>0</v>
      </c>
      <c r="I15" s="894">
        <v>0</v>
      </c>
      <c r="J15" s="894">
        <v>0</v>
      </c>
      <c r="K15" s="894">
        <v>5.1202144532535039</v>
      </c>
      <c r="L15" s="894">
        <v>14.758475972556997</v>
      </c>
    </row>
    <row r="16" spans="1:18" ht="15.75">
      <c r="A16" s="1123"/>
      <c r="B16" s="1124"/>
    </row>
    <row r="17" spans="1:12" ht="15.75">
      <c r="A17" s="1489"/>
      <c r="B17" s="1335"/>
      <c r="E17" s="492" t="s">
        <v>41</v>
      </c>
      <c r="G17" s="8">
        <v>0</v>
      </c>
      <c r="H17" s="8">
        <v>0</v>
      </c>
      <c r="I17" s="8">
        <v>0</v>
      </c>
      <c r="J17" s="8">
        <v>0</v>
      </c>
      <c r="K17" s="8">
        <v>0</v>
      </c>
      <c r="L17" s="8">
        <v>0</v>
      </c>
    </row>
    <row r="18" spans="1:12">
      <c r="A18" s="432"/>
      <c r="B18" s="432"/>
    </row>
    <row r="19" spans="1:12">
      <c r="A19" s="432"/>
      <c r="B19" s="432"/>
    </row>
    <row r="20" spans="1:12">
      <c r="A20" s="432"/>
      <c r="B20" s="432"/>
    </row>
    <row r="21" spans="1:12">
      <c r="A21" s="432"/>
      <c r="B21" s="432"/>
    </row>
    <row r="22" spans="1:12">
      <c r="A22" s="432"/>
      <c r="B22" s="432"/>
    </row>
    <row r="23" spans="1:12">
      <c r="A23" s="432"/>
      <c r="B23" s="432"/>
    </row>
    <row r="25" spans="1:12">
      <c r="A25" s="432"/>
      <c r="B25" s="432"/>
    </row>
    <row r="26" spans="1:12">
      <c r="A26" s="432"/>
      <c r="B26" s="432"/>
    </row>
    <row r="27" spans="1:12">
      <c r="A27" s="432"/>
      <c r="B27" s="432"/>
    </row>
    <row r="28" spans="1:12">
      <c r="A28" s="432"/>
      <c r="B28" s="432"/>
    </row>
    <row r="46" spans="1:2" ht="15.75">
      <c r="A46" s="257"/>
      <c r="B46" s="257"/>
    </row>
    <row r="47" spans="1:2" ht="15.75">
      <c r="A47" s="257"/>
      <c r="B47" s="257"/>
    </row>
    <row r="51" spans="1:2" ht="15.75">
      <c r="A51" s="257"/>
      <c r="B51" s="257"/>
    </row>
    <row r="57" spans="1:2" ht="15.75">
      <c r="A57" s="257"/>
      <c r="B57" s="257"/>
    </row>
    <row r="330" spans="1:2">
      <c r="B330" s="266"/>
    </row>
    <row r="331" spans="1:2">
      <c r="B331" s="266"/>
    </row>
    <row r="332" spans="1:2">
      <c r="B332" s="266"/>
    </row>
    <row r="333" spans="1:2">
      <c r="B333" s="266"/>
    </row>
    <row r="334" spans="1:2">
      <c r="A334" s="266"/>
    </row>
    <row r="335" spans="1:2">
      <c r="A335" s="266"/>
      <c r="B335" s="266"/>
    </row>
    <row r="336" spans="1:2">
      <c r="A336" s="266"/>
      <c r="B336" s="266"/>
    </row>
    <row r="337" spans="1:2">
      <c r="A337" s="266"/>
    </row>
    <row r="338" spans="1:2">
      <c r="A338" s="266"/>
    </row>
    <row r="339" spans="1:2">
      <c r="A339" s="266"/>
    </row>
    <row r="340" spans="1:2">
      <c r="A340" s="266"/>
    </row>
    <row r="352" spans="1:2">
      <c r="B352" s="266"/>
    </row>
    <row r="353" spans="1:2">
      <c r="B353" s="266"/>
    </row>
    <row r="354" spans="1:2">
      <c r="B354" s="266"/>
    </row>
    <row r="355" spans="1:2">
      <c r="B355" s="266"/>
    </row>
    <row r="356" spans="1:2">
      <c r="A356" s="266"/>
    </row>
    <row r="357" spans="1:2">
      <c r="A357" s="266"/>
    </row>
    <row r="358" spans="1:2">
      <c r="A358" s="266"/>
    </row>
    <row r="359" spans="1:2">
      <c r="A359" s="266"/>
    </row>
  </sheetData>
  <conditionalFormatting sqref="B7:B15">
    <cfRule type="cellIs" dxfId="147" priority="2" stopIfTrue="1" operator="notEqual">
      <formula>0</formula>
    </cfRule>
  </conditionalFormatting>
  <conditionalFormatting sqref="B393 B355 A18:B352">
    <cfRule type="cellIs" dxfId="146" priority="1" stopIfTrue="1" operator="greaterThan">
      <formula>0</formula>
    </cfRule>
  </conditionalFormatting>
  <pageMargins left="0.7" right="0.7" top="0.75" bottom="0.75" header="0.3" footer="0.3"/>
  <pageSetup orientation="landscape" r:id="rId1"/>
  <headerFooter>
    <oddFooter>&amp;F</oddFooter>
  </headerFooter>
</worksheet>
</file>

<file path=xl/worksheets/sheet65.xml><?xml version="1.0" encoding="utf-8"?>
<worksheet xmlns="http://schemas.openxmlformats.org/spreadsheetml/2006/main" xmlns:r="http://schemas.openxmlformats.org/officeDocument/2006/relationships">
  <sheetPr codeName="Sheet115">
    <pageSetUpPr fitToPage="1"/>
  </sheetPr>
  <dimension ref="A1:IV368"/>
  <sheetViews>
    <sheetView workbookViewId="0">
      <selection sqref="A1:XFD1048576"/>
    </sheetView>
  </sheetViews>
  <sheetFormatPr defaultColWidth="8.88671875" defaultRowHeight="15.75"/>
  <cols>
    <col min="1" max="1" width="5.33203125" style="207" customWidth="1"/>
    <col min="2" max="2" width="9.21875" style="207" customWidth="1"/>
    <col min="3" max="3" width="4.88671875" style="5" customWidth="1"/>
    <col min="4" max="4" width="2.88671875" style="5" customWidth="1"/>
    <col min="5" max="5" width="3.21875" style="29" customWidth="1"/>
    <col min="6" max="6" width="47.109375" style="5" customWidth="1"/>
    <col min="7" max="18" width="6.33203125" style="5" customWidth="1"/>
    <col min="19" max="19" width="10.21875" style="5" customWidth="1"/>
    <col min="20" max="20" width="14.77734375" style="5" customWidth="1"/>
    <col min="21" max="21" width="15.44140625" style="5" customWidth="1"/>
    <col min="22" max="36" width="10.21875" style="5" customWidth="1"/>
    <col min="37" max="16384" width="8.88671875" style="5"/>
  </cols>
  <sheetData>
    <row r="1" spans="1:46" ht="16.5" thickBot="1">
      <c r="A1" s="202" t="s">
        <v>14</v>
      </c>
      <c r="B1" s="203" t="s">
        <v>15</v>
      </c>
    </row>
    <row r="3" spans="1:46">
      <c r="A3" s="207" t="s">
        <v>18</v>
      </c>
      <c r="J3" s="724" t="s">
        <v>1187</v>
      </c>
    </row>
    <row r="4" spans="1:46">
      <c r="A4" s="221">
        <v>0</v>
      </c>
      <c r="B4" s="222" t="s">
        <v>127</v>
      </c>
      <c r="J4" s="887">
        <v>1000</v>
      </c>
      <c r="K4" s="5" t="s">
        <v>613</v>
      </c>
    </row>
    <row r="5" spans="1:46">
      <c r="A5" s="432"/>
      <c r="B5" s="432"/>
    </row>
    <row r="6" spans="1:46" ht="33">
      <c r="A6" s="432"/>
      <c r="B6" s="432"/>
      <c r="E6" s="994" t="s">
        <v>3024</v>
      </c>
      <c r="F6" s="994"/>
      <c r="G6" s="994"/>
      <c r="H6" s="994"/>
      <c r="I6" s="994"/>
    </row>
    <row r="7" spans="1:46">
      <c r="A7" s="432"/>
      <c r="B7" s="432"/>
      <c r="F7" s="5" t="s">
        <v>3025</v>
      </c>
    </row>
    <row r="8" spans="1:46">
      <c r="A8" s="432"/>
      <c r="B8" s="432"/>
      <c r="E8" s="29" t="s">
        <v>543</v>
      </c>
      <c r="F8" s="5" t="s">
        <v>3026</v>
      </c>
    </row>
    <row r="9" spans="1:46">
      <c r="A9" s="432"/>
      <c r="B9" s="432"/>
      <c r="E9" s="1838"/>
      <c r="F9" s="1839" t="s">
        <v>22</v>
      </c>
      <c r="G9" s="224">
        <v>2001</v>
      </c>
      <c r="H9" s="224">
        <v>2002</v>
      </c>
      <c r="I9" s="224">
        <v>2003</v>
      </c>
      <c r="J9" s="224">
        <v>2004</v>
      </c>
      <c r="K9" s="224">
        <v>2005</v>
      </c>
      <c r="L9" s="224">
        <v>2006</v>
      </c>
      <c r="M9" s="224">
        <v>2007</v>
      </c>
      <c r="N9" s="224">
        <v>2008</v>
      </c>
      <c r="O9" s="224">
        <v>2009</v>
      </c>
      <c r="P9" s="224">
        <v>2010</v>
      </c>
      <c r="Q9" s="224">
        <v>2011</v>
      </c>
      <c r="R9" s="224">
        <v>2012</v>
      </c>
      <c r="S9" s="224">
        <v>2013</v>
      </c>
      <c r="T9" s="224">
        <v>2014</v>
      </c>
      <c r="U9" s="224">
        <v>2015</v>
      </c>
      <c r="V9" s="224">
        <v>2016</v>
      </c>
      <c r="W9" s="224">
        <v>2017</v>
      </c>
      <c r="X9" s="224">
        <v>2018</v>
      </c>
      <c r="Y9" s="224">
        <v>2019</v>
      </c>
      <c r="Z9" s="224">
        <v>2020</v>
      </c>
      <c r="AA9" s="224">
        <v>2021</v>
      </c>
      <c r="AB9" s="224">
        <v>2022</v>
      </c>
      <c r="AC9" s="224">
        <v>2023</v>
      </c>
      <c r="AD9" s="224">
        <v>2024</v>
      </c>
      <c r="AE9" s="224">
        <v>2025</v>
      </c>
      <c r="AF9" s="224">
        <v>2026</v>
      </c>
      <c r="AG9" s="224">
        <v>2027</v>
      </c>
      <c r="AH9" s="224">
        <v>2028</v>
      </c>
      <c r="AI9" s="224">
        <v>2029</v>
      </c>
      <c r="AJ9" s="224">
        <v>2030</v>
      </c>
      <c r="AK9" s="258"/>
      <c r="AL9" s="258"/>
      <c r="AM9" s="258"/>
      <c r="AN9" s="258"/>
      <c r="AO9" s="258"/>
      <c r="AP9" s="258"/>
      <c r="AQ9" s="258"/>
      <c r="AR9" s="258"/>
      <c r="AS9" s="258"/>
      <c r="AT9" s="258"/>
    </row>
    <row r="10" spans="1:46">
      <c r="A10" s="432"/>
      <c r="B10" s="432"/>
      <c r="E10" s="29" t="s">
        <v>3027</v>
      </c>
      <c r="J10" s="251"/>
      <c r="K10" s="251"/>
      <c r="L10" s="251"/>
      <c r="M10" s="251"/>
      <c r="N10" s="251"/>
      <c r="O10" s="251"/>
      <c r="P10" s="251"/>
      <c r="Q10" s="251"/>
      <c r="R10" s="251"/>
      <c r="S10" s="251"/>
      <c r="T10" s="251">
        <v>1.9722686999999997</v>
      </c>
      <c r="U10" s="251">
        <v>1.75</v>
      </c>
      <c r="V10" s="251">
        <v>1.7499999999999996</v>
      </c>
      <c r="W10" s="251">
        <v>1.75</v>
      </c>
      <c r="X10" s="251">
        <v>1.7499999999999996</v>
      </c>
      <c r="Y10" s="251">
        <v>1.7500000000000007</v>
      </c>
      <c r="Z10" s="251">
        <v>1.7500000000000004</v>
      </c>
      <c r="AA10" s="251">
        <v>1.7500000000000002</v>
      </c>
      <c r="AB10" s="251">
        <v>1.7500000000000002</v>
      </c>
      <c r="AC10" s="251">
        <v>1.7500000000000004</v>
      </c>
      <c r="AD10" s="251">
        <v>1.75</v>
      </c>
      <c r="AE10" s="251">
        <v>1.7499999999999996</v>
      </c>
      <c r="AF10" s="251">
        <v>1.75</v>
      </c>
      <c r="AG10" s="251">
        <v>1.75</v>
      </c>
      <c r="AH10" s="251">
        <v>1.7500000000000004</v>
      </c>
      <c r="AI10" s="251">
        <v>1.75</v>
      </c>
      <c r="AJ10" s="251">
        <v>1.7499999999999996</v>
      </c>
    </row>
    <row r="11" spans="1:46">
      <c r="A11" s="432"/>
      <c r="B11" s="432"/>
      <c r="E11" s="29" t="s">
        <v>543</v>
      </c>
    </row>
    <row r="12" spans="1:46">
      <c r="A12" s="432"/>
      <c r="B12" s="432"/>
      <c r="E12" s="29" t="s">
        <v>3028</v>
      </c>
    </row>
    <row r="13" spans="1:46">
      <c r="A13" s="432"/>
      <c r="B13" s="432"/>
      <c r="F13" s="5" t="s">
        <v>3029</v>
      </c>
      <c r="T13" s="5">
        <v>1147286.9302860126</v>
      </c>
      <c r="U13" s="5">
        <v>1003639.5389716884</v>
      </c>
      <c r="V13" s="5">
        <v>998795.13093641796</v>
      </c>
      <c r="W13" s="5">
        <v>1022358.103445417</v>
      </c>
      <c r="X13" s="5">
        <v>1055300.6319938414</v>
      </c>
      <c r="Y13" s="5">
        <v>1099595.4900269615</v>
      </c>
      <c r="Z13" s="5">
        <v>1156985.5860778063</v>
      </c>
      <c r="AA13" s="5">
        <v>1224416.537508012</v>
      </c>
      <c r="AB13" s="5">
        <v>1289572.6001156282</v>
      </c>
      <c r="AC13" s="5">
        <v>1358334.9344717406</v>
      </c>
      <c r="AD13" s="5">
        <v>1433361.0222845734</v>
      </c>
      <c r="AE13" s="5">
        <v>1484795.9952563422</v>
      </c>
      <c r="AF13" s="5">
        <v>1791429.5558336263</v>
      </c>
      <c r="AG13" s="5">
        <v>2345555.2065421105</v>
      </c>
      <c r="AH13" s="5">
        <v>2685196.7942784047</v>
      </c>
      <c r="AI13" s="5">
        <v>2833313.673173232</v>
      </c>
      <c r="AJ13" s="5">
        <v>2840722.0929441056</v>
      </c>
    </row>
    <row r="14" spans="1:46">
      <c r="A14" s="432"/>
      <c r="B14" s="432"/>
      <c r="F14" s="5" t="s">
        <v>3030</v>
      </c>
      <c r="T14" s="5">
        <v>0</v>
      </c>
      <c r="U14" s="5">
        <v>0</v>
      </c>
      <c r="V14" s="5">
        <v>0</v>
      </c>
      <c r="W14" s="5">
        <v>0</v>
      </c>
      <c r="X14" s="5">
        <v>0</v>
      </c>
      <c r="Y14" s="5">
        <v>0</v>
      </c>
      <c r="Z14" s="5">
        <v>0</v>
      </c>
      <c r="AA14" s="5">
        <v>0</v>
      </c>
      <c r="AB14" s="5">
        <v>0</v>
      </c>
      <c r="AC14" s="5">
        <v>0</v>
      </c>
      <c r="AD14" s="5">
        <v>0</v>
      </c>
      <c r="AE14" s="5">
        <v>0</v>
      </c>
      <c r="AF14" s="5">
        <v>0</v>
      </c>
      <c r="AG14" s="5">
        <v>0</v>
      </c>
      <c r="AH14" s="5">
        <v>0</v>
      </c>
      <c r="AI14" s="5">
        <v>0</v>
      </c>
      <c r="AJ14" s="5">
        <v>0</v>
      </c>
    </row>
    <row r="15" spans="1:46">
      <c r="A15" s="432"/>
      <c r="B15" s="432"/>
      <c r="F15" s="5" t="s">
        <v>1020</v>
      </c>
      <c r="T15" s="5">
        <v>290259.42609398736</v>
      </c>
      <c r="U15" s="5">
        <v>286771.70073868881</v>
      </c>
      <c r="V15" s="5">
        <v>304910.76679860236</v>
      </c>
      <c r="W15" s="5">
        <v>305177.25837026781</v>
      </c>
      <c r="X15" s="5">
        <v>313156.21470332565</v>
      </c>
      <c r="Y15" s="5">
        <v>318727.87660072267</v>
      </c>
      <c r="Z15" s="5">
        <v>324600.5772215692</v>
      </c>
      <c r="AA15" s="5">
        <v>331924.25181829411</v>
      </c>
      <c r="AB15" s="5">
        <v>330889.19486915553</v>
      </c>
      <c r="AC15" s="5">
        <v>329419.94618766033</v>
      </c>
      <c r="AD15" s="5">
        <v>327857.87085487501</v>
      </c>
      <c r="AE15" s="5">
        <v>340530.42976165406</v>
      </c>
      <c r="AF15" s="5">
        <v>423407.75811874849</v>
      </c>
      <c r="AG15" s="5">
        <v>546361.9491080367</v>
      </c>
      <c r="AH15" s="5">
        <v>611142.75061267847</v>
      </c>
      <c r="AI15" s="5">
        <v>625373.11790433794</v>
      </c>
      <c r="AJ15" s="5">
        <v>623011.58054132666</v>
      </c>
    </row>
    <row r="16" spans="1:46">
      <c r="A16" s="432"/>
      <c r="B16" s="432"/>
      <c r="F16" s="492" t="s">
        <v>1021</v>
      </c>
      <c r="G16" s="492"/>
      <c r="H16" s="492"/>
      <c r="I16" s="492"/>
      <c r="T16" s="5">
        <v>153999.67624999996</v>
      </c>
      <c r="U16" s="5">
        <v>161500</v>
      </c>
      <c r="V16" s="5">
        <v>153500</v>
      </c>
      <c r="W16" s="5">
        <v>150000</v>
      </c>
      <c r="X16" s="5">
        <v>151500</v>
      </c>
      <c r="Y16" s="5">
        <v>155500</v>
      </c>
      <c r="Z16" s="5">
        <v>163500</v>
      </c>
      <c r="AA16" s="5">
        <v>179000.00000000003</v>
      </c>
      <c r="AB16" s="5">
        <v>201500</v>
      </c>
      <c r="AC16" s="5">
        <v>225000.00000000006</v>
      </c>
      <c r="AD16" s="5">
        <v>247999.99999999997</v>
      </c>
      <c r="AE16" s="5">
        <v>265999.99999999994</v>
      </c>
      <c r="AF16" s="5">
        <v>297000</v>
      </c>
      <c r="AG16" s="5">
        <v>347000</v>
      </c>
      <c r="AH16" s="5">
        <v>397000</v>
      </c>
      <c r="AI16" s="5">
        <v>447000.00000000012</v>
      </c>
      <c r="AJ16" s="5">
        <v>496999.99999999988</v>
      </c>
    </row>
    <row r="17" spans="1:256">
      <c r="A17" s="432"/>
      <c r="B17" s="432"/>
      <c r="F17" s="492" t="s">
        <v>109</v>
      </c>
      <c r="G17" s="492"/>
      <c r="H17" s="492"/>
      <c r="I17" s="492"/>
      <c r="T17" s="5">
        <v>28143.449999999997</v>
      </c>
      <c r="U17" s="5">
        <v>37285.719999999994</v>
      </c>
      <c r="V17" s="5">
        <v>42716.449999999975</v>
      </c>
      <c r="W17" s="5">
        <v>42322.749999999985</v>
      </c>
      <c r="X17" s="5">
        <v>43700.69999999999</v>
      </c>
      <c r="Y17" s="5">
        <v>46259.749999999993</v>
      </c>
      <c r="Z17" s="5">
        <v>47637.7</v>
      </c>
      <c r="AA17" s="5">
        <v>47637.7</v>
      </c>
      <c r="AB17" s="5">
        <v>47834.55</v>
      </c>
      <c r="AC17" s="5">
        <v>48425.099999999977</v>
      </c>
      <c r="AD17" s="5">
        <v>49015.649999999972</v>
      </c>
      <c r="AE17" s="5">
        <v>49212.499999999978</v>
      </c>
      <c r="AF17" s="5">
        <v>67519.549999999988</v>
      </c>
      <c r="AG17" s="5">
        <v>88582.5</v>
      </c>
      <c r="AH17" s="5">
        <v>93503.749999999971</v>
      </c>
      <c r="AI17" s="5">
        <v>95669.099999999991</v>
      </c>
      <c r="AJ17" s="5">
        <v>107283.24999999999</v>
      </c>
    </row>
    <row r="18" spans="1:256">
      <c r="A18" s="432"/>
      <c r="B18" s="432"/>
      <c r="F18" s="492" t="s">
        <v>676</v>
      </c>
      <c r="G18" s="492"/>
      <c r="H18" s="492"/>
      <c r="I18" s="492"/>
      <c r="T18" s="5">
        <v>0</v>
      </c>
      <c r="U18" s="5">
        <v>0</v>
      </c>
      <c r="V18" s="5">
        <v>0</v>
      </c>
      <c r="W18" s="5">
        <v>0</v>
      </c>
      <c r="X18" s="5">
        <v>0</v>
      </c>
      <c r="Y18" s="5">
        <v>0</v>
      </c>
      <c r="Z18" s="5">
        <v>0</v>
      </c>
      <c r="AA18" s="5">
        <v>0</v>
      </c>
      <c r="AB18" s="5">
        <v>0</v>
      </c>
      <c r="AC18" s="5">
        <v>0</v>
      </c>
      <c r="AD18" s="5">
        <v>0</v>
      </c>
      <c r="AE18" s="5">
        <v>0</v>
      </c>
      <c r="AF18" s="5">
        <v>0</v>
      </c>
      <c r="AG18" s="5">
        <v>0</v>
      </c>
      <c r="AH18" s="5">
        <v>0</v>
      </c>
      <c r="AI18" s="5">
        <v>0</v>
      </c>
      <c r="AJ18" s="5">
        <v>0</v>
      </c>
    </row>
    <row r="19" spans="1:256">
      <c r="A19" s="432"/>
      <c r="B19" s="432"/>
      <c r="F19" s="5" t="s">
        <v>482</v>
      </c>
      <c r="G19" s="492"/>
      <c r="H19" s="492"/>
      <c r="I19" s="492"/>
      <c r="T19" s="5">
        <v>13016.58224</v>
      </c>
      <c r="U19" s="5">
        <v>12320.582274559996</v>
      </c>
      <c r="V19" s="5">
        <v>12320.582274559996</v>
      </c>
      <c r="W19" s="5">
        <v>12320.582274559996</v>
      </c>
      <c r="X19" s="5">
        <v>12320.582274559996</v>
      </c>
      <c r="Y19" s="5">
        <v>12320.582274559996</v>
      </c>
      <c r="Z19" s="5">
        <v>12320.582274559996</v>
      </c>
      <c r="AA19" s="5">
        <v>12320.582274559996</v>
      </c>
      <c r="AB19" s="5">
        <v>12283.021834159998</v>
      </c>
      <c r="AC19" s="5">
        <v>12014.183315119999</v>
      </c>
      <c r="AD19" s="5">
        <v>11541.343973599998</v>
      </c>
      <c r="AE19" s="5">
        <v>11047.365283919999</v>
      </c>
      <c r="AF19" s="5">
        <v>10526.255157039997</v>
      </c>
      <c r="AG19" s="5">
        <v>10136.32043088</v>
      </c>
      <c r="AH19" s="5">
        <v>9885.8247319999991</v>
      </c>
      <c r="AI19" s="5">
        <v>9621.7601558400002</v>
      </c>
      <c r="AJ19" s="5">
        <v>9346.4218528799993</v>
      </c>
    </row>
    <row r="20" spans="1:256">
      <c r="A20" s="432"/>
      <c r="B20" s="432"/>
      <c r="C20" s="29"/>
      <c r="F20" s="492" t="s">
        <v>1232</v>
      </c>
      <c r="G20" s="492"/>
      <c r="H20" s="492"/>
      <c r="I20" s="492"/>
      <c r="T20" s="5">
        <v>7511.1661212600602</v>
      </c>
      <c r="U20" s="5">
        <v>16064.90634086856</v>
      </c>
      <c r="V20" s="5">
        <v>27334.671485117571</v>
      </c>
      <c r="W20" s="5">
        <v>32482.066822754277</v>
      </c>
      <c r="X20" s="5">
        <v>31030.72267270205</v>
      </c>
      <c r="Y20" s="5">
        <v>30842.152166233132</v>
      </c>
      <c r="Z20" s="5">
        <v>31314.262612407671</v>
      </c>
      <c r="AA20" s="5">
        <v>32008.22274228981</v>
      </c>
      <c r="AB20" s="5">
        <v>32758.136010857237</v>
      </c>
      <c r="AC20" s="5">
        <v>33512.710433694345</v>
      </c>
      <c r="AD20" s="5">
        <v>34275.624639252332</v>
      </c>
      <c r="AE20" s="5">
        <v>35399.206896739852</v>
      </c>
      <c r="AF20" s="5">
        <v>38813.095920086518</v>
      </c>
      <c r="AG20" s="5">
        <v>53557.230726746733</v>
      </c>
      <c r="AH20" s="5">
        <v>83102.318010777264</v>
      </c>
      <c r="AI20" s="5">
        <v>122621.11844341397</v>
      </c>
      <c r="AJ20" s="5">
        <v>165904.51625940105</v>
      </c>
    </row>
    <row r="21" spans="1:256">
      <c r="A21" s="432"/>
      <c r="B21" s="432"/>
      <c r="F21" s="492" t="s">
        <v>1219</v>
      </c>
      <c r="G21" s="492"/>
      <c r="H21" s="492"/>
      <c r="I21" s="492"/>
      <c r="T21" s="5">
        <v>15559.050394941874</v>
      </c>
      <c r="U21" s="5">
        <v>17868.97010201279</v>
      </c>
      <c r="V21" s="5">
        <v>17344.836634678948</v>
      </c>
      <c r="W21" s="5">
        <v>18432.581332795104</v>
      </c>
      <c r="X21" s="5">
        <v>18801.569152287946</v>
      </c>
      <c r="Y21" s="5">
        <v>18852.915932922766</v>
      </c>
      <c r="Z21" s="5">
        <v>19394.937938870804</v>
      </c>
      <c r="AA21" s="5">
        <v>18909.902091963555</v>
      </c>
      <c r="AB21" s="5">
        <v>19496.390788924076</v>
      </c>
      <c r="AC21" s="5">
        <v>19873.816207815678</v>
      </c>
      <c r="AD21" s="5">
        <v>20227.531427251324</v>
      </c>
      <c r="AE21" s="5">
        <v>20638.406496448948</v>
      </c>
      <c r="AF21" s="5">
        <v>20920.565556981561</v>
      </c>
      <c r="AG21" s="5">
        <v>21331.056446583782</v>
      </c>
      <c r="AH21" s="5">
        <v>21695.003517431509</v>
      </c>
      <c r="AI21" s="5">
        <v>22061.827223395419</v>
      </c>
      <c r="AJ21" s="5">
        <v>22425.898477518225</v>
      </c>
    </row>
    <row r="22" spans="1:256">
      <c r="A22" s="432"/>
      <c r="B22" s="432"/>
      <c r="F22" s="492" t="s">
        <v>1323</v>
      </c>
      <c r="G22" s="492"/>
      <c r="H22" s="492"/>
      <c r="I22" s="492"/>
      <c r="T22" s="5">
        <v>6119.52729</v>
      </c>
      <c r="U22" s="5">
        <v>5100</v>
      </c>
      <c r="V22" s="5">
        <v>5202</v>
      </c>
      <c r="W22" s="5">
        <v>5306.04</v>
      </c>
      <c r="X22" s="5">
        <v>5412.1608000000006</v>
      </c>
      <c r="Y22" s="5">
        <v>5520.4040160000004</v>
      </c>
      <c r="Z22" s="5">
        <v>5630.8120963200008</v>
      </c>
      <c r="AA22" s="5">
        <v>5743.4283382464</v>
      </c>
      <c r="AB22" s="5">
        <v>5858.2969050113279</v>
      </c>
      <c r="AC22" s="5">
        <v>5975.4628431115552</v>
      </c>
      <c r="AD22" s="5">
        <v>6094.9720999737856</v>
      </c>
      <c r="AE22" s="5">
        <v>6216.8715419732625</v>
      </c>
      <c r="AF22" s="5">
        <v>6341.2089728127266</v>
      </c>
      <c r="AG22" s="5">
        <v>6468.0331522689812</v>
      </c>
      <c r="AH22" s="5">
        <v>6597.3938153143608</v>
      </c>
      <c r="AI22" s="5">
        <v>6729.3416916206488</v>
      </c>
      <c r="AJ22" s="5">
        <v>6863.9285254530614</v>
      </c>
    </row>
    <row r="23" spans="1:256">
      <c r="A23" s="432"/>
      <c r="B23" s="432"/>
      <c r="F23" s="156" t="s">
        <v>1221</v>
      </c>
      <c r="G23" s="156"/>
      <c r="H23" s="156"/>
      <c r="I23" s="156"/>
      <c r="T23" s="5">
        <v>0</v>
      </c>
      <c r="U23" s="5">
        <v>5.5886244611022776E-5</v>
      </c>
      <c r="V23" s="5">
        <v>4.0785487128567562E-5</v>
      </c>
      <c r="W23" s="5">
        <v>2.1725459324783184E-5</v>
      </c>
      <c r="X23" s="5">
        <v>6.2065489046475263E-6</v>
      </c>
      <c r="Y23" s="5">
        <v>46.574821283496966</v>
      </c>
      <c r="Z23" s="5">
        <v>233.17776620470337</v>
      </c>
      <c r="AA23" s="5">
        <v>0</v>
      </c>
      <c r="AB23" s="5">
        <v>0</v>
      </c>
      <c r="AC23" s="5">
        <v>0</v>
      </c>
      <c r="AD23" s="5">
        <v>0</v>
      </c>
      <c r="AE23" s="5">
        <v>0</v>
      </c>
      <c r="AF23" s="5">
        <v>0</v>
      </c>
      <c r="AG23" s="5">
        <v>873.94350086497309</v>
      </c>
      <c r="AH23" s="5">
        <v>924.07845279619698</v>
      </c>
      <c r="AI23" s="5">
        <v>977.17071510250503</v>
      </c>
      <c r="AJ23" s="5">
        <v>1033.3998609023649</v>
      </c>
    </row>
    <row r="24" spans="1:256">
      <c r="A24" s="432"/>
      <c r="B24" s="432"/>
      <c r="F24" s="156" t="s">
        <v>481</v>
      </c>
      <c r="G24" s="156"/>
      <c r="H24" s="156"/>
      <c r="I24" s="156"/>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1:256">
      <c r="F25" s="156" t="s">
        <v>1474</v>
      </c>
      <c r="G25" s="156"/>
      <c r="H25" s="156"/>
      <c r="I25" s="156"/>
      <c r="T25" s="5">
        <v>1460.2398524999999</v>
      </c>
      <c r="U25" s="5">
        <v>1425.5744258249997</v>
      </c>
      <c r="V25" s="5">
        <v>1520.2819261822501</v>
      </c>
      <c r="W25" s="5">
        <v>1593.8666265859422</v>
      </c>
      <c r="X25" s="5">
        <v>1711.7637871012371</v>
      </c>
      <c r="Y25" s="5">
        <v>1825.7637915533855</v>
      </c>
      <c r="Z25" s="5">
        <v>1960.3354340397921</v>
      </c>
      <c r="AA25" s="5">
        <v>2092.3465352833041</v>
      </c>
      <c r="AB25" s="5">
        <v>2218.4887821997181</v>
      </c>
      <c r="AC25" s="5">
        <v>2352.660135074133</v>
      </c>
      <c r="AD25" s="5">
        <v>2495.3998086934239</v>
      </c>
      <c r="AE25" s="5">
        <v>2647.2849993429249</v>
      </c>
      <c r="AF25" s="5">
        <v>2804.682701895505</v>
      </c>
      <c r="AG25" s="5">
        <v>2965.9165974044008</v>
      </c>
      <c r="AH25" s="5">
        <v>3136.6821709177289</v>
      </c>
      <c r="AI25" s="5">
        <v>3317.5589051617421</v>
      </c>
      <c r="AJ25" s="5">
        <v>3509.1624599168244</v>
      </c>
    </row>
    <row r="26" spans="1:256">
      <c r="D26" s="29"/>
      <c r="F26" s="314" t="s">
        <v>1040</v>
      </c>
      <c r="G26" s="314"/>
      <c r="H26" s="314"/>
      <c r="I26" s="314"/>
      <c r="J26" s="29"/>
      <c r="K26" s="29"/>
      <c r="L26" s="29"/>
      <c r="M26" s="29"/>
      <c r="N26" s="29"/>
      <c r="O26" s="29"/>
      <c r="P26" s="29"/>
      <c r="Q26" s="29"/>
      <c r="R26" s="29"/>
      <c r="S26" s="29"/>
      <c r="T26" s="29">
        <v>1663356.0485287018</v>
      </c>
      <c r="U26" s="29">
        <v>1541976.9929095295</v>
      </c>
      <c r="V26" s="29">
        <v>1563644.7200963446</v>
      </c>
      <c r="W26" s="29">
        <v>1589993.2488941054</v>
      </c>
      <c r="X26" s="29">
        <v>1632934.3453900246</v>
      </c>
      <c r="Y26" s="29">
        <v>1689491.5096302372</v>
      </c>
      <c r="Z26" s="29">
        <v>1763577.9714217784</v>
      </c>
      <c r="AA26" s="29">
        <v>1854052.9713086491</v>
      </c>
      <c r="AB26" s="29">
        <v>1942410.6793059364</v>
      </c>
      <c r="AC26" s="29">
        <v>2034908.8135942165</v>
      </c>
      <c r="AD26" s="29">
        <v>2132869.4150882191</v>
      </c>
      <c r="AE26" s="29">
        <v>2216488.0602364214</v>
      </c>
      <c r="AF26" s="29">
        <v>2658762.6722611906</v>
      </c>
      <c r="AG26" s="29">
        <v>3422832.1565048965</v>
      </c>
      <c r="AH26" s="29">
        <v>3912184.5955903204</v>
      </c>
      <c r="AI26" s="29">
        <v>4166684.6682121046</v>
      </c>
      <c r="AJ26" s="29">
        <v>4277100.2509215036</v>
      </c>
      <c r="AK26" s="29"/>
      <c r="AL26" s="29"/>
      <c r="AM26" s="29"/>
      <c r="AN26" s="29"/>
      <c r="AO26" s="29"/>
      <c r="AP26" s="29"/>
      <c r="AQ26" s="29"/>
      <c r="AR26" s="29"/>
      <c r="AS26" s="29"/>
      <c r="AT26" s="29"/>
      <c r="AU26" s="29"/>
      <c r="AV26" s="29"/>
      <c r="AW26" s="29"/>
      <c r="AX26" s="29"/>
      <c r="AY26" s="29"/>
      <c r="AZ26" s="29"/>
      <c r="BA26" s="29"/>
      <c r="BB26" s="29"/>
      <c r="BC26" s="29"/>
      <c r="BD26" s="29"/>
      <c r="BE26" s="29"/>
      <c r="BF26" s="29"/>
      <c r="BG26" s="29"/>
      <c r="BH26" s="29"/>
      <c r="BI26" s="29"/>
      <c r="BJ26" s="29"/>
      <c r="BK26" s="29"/>
      <c r="BL26" s="29"/>
      <c r="BM26" s="29"/>
      <c r="BN26" s="29"/>
      <c r="BO26" s="29"/>
      <c r="BP26" s="29"/>
      <c r="BQ26" s="29"/>
      <c r="BR26" s="29"/>
      <c r="BS26" s="29"/>
      <c r="BT26" s="29"/>
      <c r="BU26" s="29"/>
      <c r="BV26" s="29"/>
      <c r="BW26" s="29"/>
      <c r="BX26" s="29"/>
      <c r="BY26" s="29"/>
      <c r="BZ26" s="29"/>
      <c r="CA26" s="29"/>
      <c r="CB26" s="29"/>
      <c r="CC26" s="29"/>
      <c r="CD26" s="29"/>
      <c r="CE26" s="29"/>
      <c r="CF26" s="29"/>
      <c r="CG26" s="29"/>
      <c r="CH26" s="29"/>
      <c r="CI26" s="29"/>
      <c r="CJ26" s="29"/>
      <c r="CK26" s="29"/>
      <c r="CL26" s="29"/>
      <c r="CM26" s="29"/>
      <c r="CN26" s="29"/>
      <c r="CO26" s="29"/>
      <c r="CP26" s="29"/>
      <c r="CQ26" s="29"/>
      <c r="CR26" s="29"/>
      <c r="CS26" s="29"/>
      <c r="CT26" s="29"/>
      <c r="CU26" s="29"/>
      <c r="CV26" s="29"/>
      <c r="CW26" s="29"/>
      <c r="CX26" s="29"/>
      <c r="CY26" s="29"/>
      <c r="CZ26" s="29"/>
      <c r="DA26" s="29"/>
      <c r="DB26" s="29"/>
      <c r="DC26" s="29"/>
      <c r="DD26" s="29"/>
      <c r="DE26" s="29"/>
      <c r="DF26" s="29"/>
      <c r="DG26" s="29"/>
      <c r="DH26" s="29"/>
      <c r="DI26" s="29"/>
      <c r="DJ26" s="29"/>
      <c r="DK26" s="29"/>
      <c r="DL26" s="29"/>
      <c r="DM26" s="29"/>
      <c r="DN26" s="29"/>
      <c r="DO26" s="29"/>
      <c r="DP26" s="29"/>
      <c r="DQ26" s="29"/>
      <c r="DR26" s="29"/>
      <c r="DS26" s="29"/>
      <c r="DT26" s="29"/>
      <c r="DU26" s="29"/>
      <c r="DV26" s="29"/>
      <c r="DW26" s="29"/>
      <c r="DX26" s="29"/>
      <c r="DY26" s="29"/>
      <c r="DZ26" s="29"/>
      <c r="EA26" s="29"/>
      <c r="EB26" s="29"/>
      <c r="EC26" s="29"/>
      <c r="ED26" s="29"/>
      <c r="EE26" s="29"/>
      <c r="EF26" s="29"/>
      <c r="EG26" s="29"/>
      <c r="EH26" s="29"/>
      <c r="EI26" s="29"/>
      <c r="EJ26" s="29"/>
      <c r="EK26" s="29"/>
      <c r="EL26" s="29"/>
      <c r="EM26" s="29"/>
      <c r="EN26" s="29"/>
      <c r="EO26" s="29"/>
      <c r="EP26" s="29"/>
      <c r="EQ26" s="29"/>
      <c r="ER26" s="29"/>
      <c r="ES26" s="29"/>
      <c r="ET26" s="29"/>
      <c r="EU26" s="29"/>
      <c r="EV26" s="29"/>
      <c r="EW26" s="29"/>
      <c r="EX26" s="29"/>
      <c r="EY26" s="29"/>
      <c r="EZ26" s="29"/>
      <c r="FA26" s="29"/>
      <c r="FB26" s="29"/>
      <c r="FC26" s="29"/>
      <c r="FD26" s="29"/>
      <c r="FE26" s="29"/>
      <c r="FF26" s="29"/>
      <c r="FG26" s="29"/>
      <c r="FH26" s="29"/>
      <c r="FI26" s="29"/>
      <c r="FJ26" s="29"/>
      <c r="FK26" s="29"/>
      <c r="FL26" s="29"/>
      <c r="FM26" s="29"/>
      <c r="FN26" s="29"/>
      <c r="FO26" s="29"/>
      <c r="FP26" s="29"/>
      <c r="FQ26" s="29"/>
      <c r="FR26" s="29"/>
      <c r="FS26" s="29"/>
      <c r="FT26" s="29"/>
      <c r="FU26" s="29"/>
      <c r="FV26" s="29"/>
      <c r="FW26" s="29"/>
      <c r="FX26" s="29"/>
      <c r="FY26" s="29"/>
      <c r="FZ26" s="29"/>
      <c r="GA26" s="29"/>
      <c r="GB26" s="29"/>
      <c r="GC26" s="29"/>
      <c r="GD26" s="29"/>
      <c r="GE26" s="29"/>
      <c r="GF26" s="29"/>
      <c r="GG26" s="29"/>
      <c r="GH26" s="29"/>
      <c r="GI26" s="29"/>
      <c r="GJ26" s="29"/>
      <c r="GK26" s="29"/>
      <c r="GL26" s="29"/>
      <c r="GM26" s="29"/>
      <c r="GN26" s="29"/>
      <c r="GO26" s="29"/>
      <c r="GP26" s="29"/>
      <c r="GQ26" s="29"/>
      <c r="GR26" s="29"/>
      <c r="GS26" s="29"/>
      <c r="GT26" s="29"/>
      <c r="GU26" s="29"/>
      <c r="GV26" s="29"/>
      <c r="GW26" s="29"/>
      <c r="GX26" s="29"/>
      <c r="GY26" s="29"/>
      <c r="GZ26" s="29"/>
      <c r="HA26" s="29"/>
      <c r="HB26" s="29"/>
      <c r="HC26" s="29"/>
      <c r="HD26" s="29"/>
      <c r="HE26" s="29"/>
      <c r="HF26" s="29"/>
      <c r="HG26" s="29"/>
      <c r="HH26" s="29"/>
      <c r="HI26" s="29"/>
      <c r="HJ26" s="29"/>
      <c r="HK26" s="29"/>
      <c r="HL26" s="29"/>
      <c r="HM26" s="29"/>
      <c r="HN26" s="29"/>
      <c r="HO26" s="29"/>
      <c r="HP26" s="29"/>
      <c r="HQ26" s="29"/>
      <c r="HR26" s="29"/>
      <c r="HS26" s="29"/>
      <c r="HT26" s="29"/>
      <c r="HU26" s="29"/>
      <c r="HV26" s="29"/>
      <c r="HW26" s="29"/>
      <c r="HX26" s="29"/>
      <c r="HY26" s="29"/>
      <c r="HZ26" s="29"/>
      <c r="IA26" s="29"/>
      <c r="IB26" s="29"/>
      <c r="IC26" s="29"/>
      <c r="ID26" s="29"/>
      <c r="IE26" s="29"/>
      <c r="IF26" s="29"/>
      <c r="IG26" s="29"/>
      <c r="IH26" s="29"/>
      <c r="II26" s="29"/>
      <c r="IJ26" s="29"/>
      <c r="IK26" s="29"/>
      <c r="IL26" s="29"/>
      <c r="IM26" s="29"/>
      <c r="IN26" s="29"/>
      <c r="IO26" s="29"/>
      <c r="IP26" s="29"/>
      <c r="IQ26" s="29"/>
      <c r="IR26" s="29"/>
      <c r="IS26" s="29"/>
      <c r="IT26" s="29"/>
      <c r="IU26" s="29"/>
      <c r="IV26" s="29"/>
    </row>
    <row r="27" spans="1:256">
      <c r="E27" s="29" t="s">
        <v>543</v>
      </c>
    </row>
    <row r="28" spans="1:256">
      <c r="E28" s="29" t="s">
        <v>3031</v>
      </c>
    </row>
    <row r="29" spans="1:256">
      <c r="F29" s="5" t="s">
        <v>3032</v>
      </c>
      <c r="T29" s="5">
        <v>362472.06835000002</v>
      </c>
      <c r="U29" s="5">
        <v>386248.71217841416</v>
      </c>
      <c r="V29" s="5">
        <v>390951.46621392434</v>
      </c>
      <c r="W29" s="5">
        <v>404639.8</v>
      </c>
      <c r="X29" s="5">
        <v>421015.5</v>
      </c>
      <c r="Y29" s="5">
        <v>438555.9</v>
      </c>
      <c r="Z29" s="5">
        <v>456903.5</v>
      </c>
      <c r="AA29" s="5">
        <v>472773.3</v>
      </c>
      <c r="AB29" s="5">
        <v>488367.3</v>
      </c>
      <c r="AC29" s="5">
        <v>504451.4</v>
      </c>
      <c r="AD29" s="5">
        <v>521072.3</v>
      </c>
      <c r="AE29" s="5">
        <v>538377.19999999995</v>
      </c>
      <c r="AF29" s="5">
        <v>556363.19999999995</v>
      </c>
      <c r="AG29" s="5">
        <v>574895</v>
      </c>
      <c r="AH29" s="5">
        <v>594109.6</v>
      </c>
      <c r="AI29" s="5">
        <v>614031.80000000005</v>
      </c>
      <c r="AJ29" s="5">
        <v>634693.30000000005</v>
      </c>
    </row>
    <row r="30" spans="1:256">
      <c r="F30" s="5" t="s">
        <v>690</v>
      </c>
      <c r="T30" s="5">
        <v>7272.35275</v>
      </c>
      <c r="U30" s="5">
        <v>3874.6866494246578</v>
      </c>
      <c r="V30" s="5">
        <v>3709.8092469589051</v>
      </c>
      <c r="W30" s="5">
        <v>5366.4140646575343</v>
      </c>
      <c r="X30" s="5">
        <v>6245.7361945753428</v>
      </c>
      <c r="Y30" s="5">
        <v>6832.7999445753403</v>
      </c>
      <c r="Z30" s="5">
        <v>7215.3575158219182</v>
      </c>
      <c r="AA30" s="5">
        <v>8544.3702005136984</v>
      </c>
      <c r="AB30" s="5">
        <v>7938.4055272123287</v>
      </c>
      <c r="AC30" s="5">
        <v>7945.678357534247</v>
      </c>
      <c r="AD30" s="5">
        <v>7562.2816539178066</v>
      </c>
      <c r="AE30" s="5">
        <v>7471.1429409862994</v>
      </c>
      <c r="AF30" s="5">
        <v>7036.299015041096</v>
      </c>
      <c r="AG30" s="5">
        <v>7244.6342297808214</v>
      </c>
      <c r="AH30" s="5">
        <v>6722.738481506849</v>
      </c>
      <c r="AI30" s="5">
        <v>6970.8928565068491</v>
      </c>
      <c r="AJ30" s="5">
        <v>6498.9102535616439</v>
      </c>
    </row>
    <row r="31" spans="1:256" s="29" customFormat="1">
      <c r="A31" s="207"/>
      <c r="B31" s="207"/>
      <c r="C31" s="5"/>
      <c r="D31" s="5"/>
      <c r="F31" s="5" t="s">
        <v>3033</v>
      </c>
      <c r="G31" s="5"/>
      <c r="H31" s="5"/>
      <c r="I31" s="5"/>
      <c r="J31" s="5"/>
      <c r="K31" s="5"/>
      <c r="L31" s="5"/>
      <c r="M31" s="5"/>
      <c r="N31" s="5"/>
      <c r="O31" s="5"/>
      <c r="P31" s="5"/>
      <c r="Q31" s="5"/>
      <c r="R31" s="5"/>
      <c r="S31" s="5"/>
      <c r="T31" s="1141">
        <v>17341.699999999997</v>
      </c>
      <c r="U31" s="1141">
        <v>19822.100000000002</v>
      </c>
      <c r="V31" s="1141">
        <v>18444.5</v>
      </c>
      <c r="W31" s="1141">
        <v>18905.612499999999</v>
      </c>
      <c r="X31" s="1141">
        <v>19378.252812499999</v>
      </c>
      <c r="Y31" s="1141">
        <v>19862.709132812495</v>
      </c>
      <c r="Z31" s="1141">
        <v>20359.276861132807</v>
      </c>
      <c r="AA31" s="1141">
        <v>20868.25878266112</v>
      </c>
      <c r="AB31" s="1141">
        <v>21389.965252227652</v>
      </c>
      <c r="AC31" s="1141">
        <v>21924.714383533337</v>
      </c>
      <c r="AD31" s="1141">
        <v>22472.832243121673</v>
      </c>
      <c r="AE31" s="1141">
        <v>23034.653049199711</v>
      </c>
      <c r="AF31" s="1141">
        <v>23610.5193754297</v>
      </c>
      <c r="AG31" s="1141">
        <v>24200.782359815443</v>
      </c>
      <c r="AH31" s="1141">
        <v>24805.801918810823</v>
      </c>
      <c r="AI31" s="1141">
        <v>25425.946966781092</v>
      </c>
      <c r="AJ31" s="1141">
        <v>26061.595640950625</v>
      </c>
      <c r="AK31" s="5"/>
      <c r="AL31" s="5"/>
      <c r="AM31" s="5"/>
      <c r="AN31" s="5"/>
      <c r="AO31" s="5"/>
      <c r="AP31" s="5"/>
      <c r="AQ31" s="5"/>
      <c r="AR31" s="5"/>
      <c r="AS31" s="5"/>
      <c r="AT31" s="5"/>
      <c r="AU31" s="5"/>
      <c r="AV31" s="5"/>
      <c r="AW31" s="5"/>
      <c r="AX31" s="5"/>
      <c r="AY31" s="5"/>
      <c r="AZ31" s="5"/>
      <c r="BA31" s="5"/>
      <c r="BB31" s="5"/>
      <c r="BC31" s="5"/>
      <c r="BD31" s="5"/>
      <c r="BE31" s="5"/>
      <c r="BF31" s="5"/>
      <c r="BG31" s="5"/>
      <c r="BH31" s="5"/>
      <c r="BI31" s="5"/>
      <c r="BJ31" s="5"/>
      <c r="BK31" s="5"/>
      <c r="BL31" s="5"/>
      <c r="BM31" s="5"/>
      <c r="BN31" s="5"/>
      <c r="BO31" s="5"/>
      <c r="BP31" s="5"/>
      <c r="BQ31" s="5"/>
      <c r="BR31" s="5"/>
      <c r="BS31" s="5"/>
      <c r="BT31" s="5"/>
      <c r="BU31" s="5"/>
      <c r="BV31" s="5"/>
      <c r="BW31" s="5"/>
      <c r="BX31" s="5"/>
      <c r="BY31" s="5"/>
      <c r="BZ31" s="5"/>
      <c r="CA31" s="5"/>
      <c r="CB31" s="5"/>
      <c r="CC31" s="5"/>
      <c r="CD31" s="5"/>
      <c r="CE31" s="5"/>
      <c r="CF31" s="5"/>
      <c r="CG31" s="5"/>
      <c r="CH31" s="5"/>
      <c r="CI31" s="5"/>
      <c r="CJ31" s="5"/>
      <c r="CK31" s="5"/>
      <c r="CL31" s="5"/>
      <c r="CM31" s="5"/>
      <c r="CN31" s="5"/>
      <c r="CO31" s="5"/>
      <c r="CP31" s="5"/>
      <c r="CQ31" s="5"/>
      <c r="CR31" s="5"/>
      <c r="CS31" s="5"/>
      <c r="CT31" s="5"/>
      <c r="CU31" s="5"/>
      <c r="CV31" s="5"/>
      <c r="CW31" s="5"/>
      <c r="CX31" s="5"/>
      <c r="CY31" s="5"/>
      <c r="CZ31" s="5"/>
      <c r="DA31" s="5"/>
      <c r="DB31" s="5"/>
      <c r="DC31" s="5"/>
      <c r="DD31" s="5"/>
      <c r="DE31" s="5"/>
      <c r="DF31" s="5"/>
      <c r="DG31" s="5"/>
      <c r="DH31" s="5"/>
      <c r="DI31" s="5"/>
      <c r="DJ31" s="5"/>
      <c r="DK31" s="5"/>
      <c r="DL31" s="5"/>
      <c r="DM31" s="5"/>
      <c r="DN31" s="5"/>
      <c r="DO31" s="5"/>
      <c r="DP31" s="5"/>
      <c r="DQ31" s="5"/>
      <c r="DR31" s="5"/>
      <c r="DS31" s="5"/>
      <c r="DT31" s="5"/>
      <c r="DU31" s="5"/>
      <c r="DV31" s="5"/>
      <c r="DW31" s="5"/>
      <c r="DX31" s="5"/>
      <c r="DY31" s="5"/>
      <c r="DZ31" s="5"/>
      <c r="EA31" s="5"/>
      <c r="EB31" s="5"/>
      <c r="EC31" s="5"/>
      <c r="ED31" s="5"/>
      <c r="EE31" s="5"/>
      <c r="EF31" s="5"/>
      <c r="EG31" s="5"/>
      <c r="EH31" s="5"/>
      <c r="EI31" s="5"/>
      <c r="EJ31" s="5"/>
      <c r="EK31" s="5"/>
      <c r="EL31" s="5"/>
      <c r="EM31" s="5"/>
      <c r="EN31" s="5"/>
      <c r="EO31" s="5"/>
      <c r="EP31" s="5"/>
      <c r="EQ31" s="5"/>
      <c r="ER31" s="5"/>
      <c r="ES31" s="5"/>
      <c r="ET31" s="5"/>
      <c r="EU31" s="5"/>
      <c r="EV31" s="5"/>
      <c r="EW31" s="5"/>
      <c r="EX31" s="5"/>
      <c r="EY31" s="5"/>
      <c r="EZ31" s="5"/>
      <c r="FA31" s="5"/>
      <c r="FB31" s="5"/>
      <c r="FC31" s="5"/>
      <c r="FD31" s="5"/>
      <c r="FE31" s="5"/>
      <c r="FF31" s="5"/>
      <c r="FG31" s="5"/>
      <c r="FH31" s="5"/>
      <c r="FI31" s="5"/>
      <c r="FJ31" s="5"/>
      <c r="FK31" s="5"/>
      <c r="FL31" s="5"/>
      <c r="FM31" s="5"/>
      <c r="FN31" s="5"/>
      <c r="FO31" s="5"/>
      <c r="FP31" s="5"/>
      <c r="FQ31" s="5"/>
      <c r="FR31" s="5"/>
      <c r="FS31" s="5"/>
      <c r="FT31" s="5"/>
      <c r="FU31" s="5"/>
      <c r="FV31" s="5"/>
      <c r="FW31" s="5"/>
      <c r="FX31" s="5"/>
      <c r="FY31" s="5"/>
      <c r="FZ31" s="5"/>
      <c r="GA31" s="5"/>
      <c r="GB31" s="5"/>
      <c r="GC31" s="5"/>
      <c r="GD31" s="5"/>
      <c r="GE31" s="5"/>
      <c r="GF31" s="5"/>
      <c r="GG31" s="5"/>
      <c r="GH31" s="5"/>
      <c r="GI31" s="5"/>
      <c r="GJ31" s="5"/>
      <c r="GK31" s="5"/>
      <c r="GL31" s="5"/>
      <c r="GM31" s="5"/>
      <c r="GN31" s="5"/>
      <c r="GO31" s="5"/>
      <c r="GP31" s="5"/>
      <c r="GQ31" s="5"/>
      <c r="GR31" s="5"/>
      <c r="GS31" s="5"/>
      <c r="GT31" s="5"/>
      <c r="GU31" s="5"/>
      <c r="GV31" s="5"/>
      <c r="GW31" s="5"/>
      <c r="GX31" s="5"/>
      <c r="GY31" s="5"/>
      <c r="GZ31" s="5"/>
      <c r="HA31" s="5"/>
      <c r="HB31" s="5"/>
      <c r="HC31" s="5"/>
      <c r="HD31" s="5"/>
      <c r="HE31" s="5"/>
      <c r="HF31" s="5"/>
      <c r="HG31" s="5"/>
      <c r="HH31" s="5"/>
      <c r="HI31" s="5"/>
      <c r="HJ31" s="5"/>
      <c r="HK31" s="5"/>
      <c r="HL31" s="5"/>
      <c r="HM31" s="5"/>
      <c r="HN31" s="5"/>
      <c r="HO31" s="5"/>
      <c r="HP31" s="5"/>
      <c r="HQ31" s="5"/>
      <c r="HR31" s="5"/>
      <c r="HS31" s="5"/>
      <c r="HT31" s="5"/>
      <c r="HU31" s="5"/>
      <c r="HV31" s="5"/>
      <c r="HW31" s="5"/>
      <c r="HX31" s="5"/>
      <c r="HY31" s="5"/>
      <c r="HZ31" s="5"/>
      <c r="IA31" s="5"/>
      <c r="IB31" s="5"/>
      <c r="IC31" s="5"/>
      <c r="ID31" s="5"/>
      <c r="IE31" s="5"/>
      <c r="IF31" s="5"/>
      <c r="IG31" s="5"/>
      <c r="IH31" s="5"/>
      <c r="II31" s="5"/>
      <c r="IJ31" s="5"/>
      <c r="IK31" s="5"/>
      <c r="IL31" s="5"/>
      <c r="IM31" s="5"/>
      <c r="IN31" s="5"/>
      <c r="IO31" s="5"/>
      <c r="IP31" s="5"/>
      <c r="IQ31" s="5"/>
      <c r="IR31" s="5"/>
      <c r="IS31" s="5"/>
      <c r="IT31" s="5"/>
      <c r="IU31" s="5"/>
      <c r="IV31" s="5"/>
    </row>
    <row r="32" spans="1:256">
      <c r="A32" s="432"/>
      <c r="B32" s="432"/>
      <c r="F32" s="156" t="s">
        <v>3034</v>
      </c>
      <c r="G32" s="156"/>
      <c r="H32" s="156"/>
      <c r="I32" s="156"/>
      <c r="T32" s="5">
        <v>283683.30657518154</v>
      </c>
      <c r="U32" s="5">
        <v>360794.21314675664</v>
      </c>
      <c r="V32" s="5">
        <v>373695.10315380362</v>
      </c>
      <c r="W32" s="5">
        <v>395764.1093314251</v>
      </c>
      <c r="X32" s="5">
        <v>407790.20693393575</v>
      </c>
      <c r="Y32" s="5">
        <v>424957.03615739971</v>
      </c>
      <c r="Z32" s="5">
        <v>448695.8294815438</v>
      </c>
      <c r="AA32" s="5">
        <v>467532.35057008552</v>
      </c>
      <c r="AB32" s="5">
        <v>481010.61570911016</v>
      </c>
      <c r="AC32" s="5">
        <v>507453.6286612167</v>
      </c>
      <c r="AD32" s="5">
        <v>525185.62831321091</v>
      </c>
      <c r="AE32" s="5">
        <v>544483.0883820845</v>
      </c>
      <c r="AF32" s="5">
        <v>569492.18598275352</v>
      </c>
      <c r="AG32" s="5">
        <v>583782.09755894658</v>
      </c>
      <c r="AH32" s="5">
        <v>592639.09870569513</v>
      </c>
      <c r="AI32" s="5">
        <v>602342.15203655581</v>
      </c>
      <c r="AJ32" s="5">
        <v>630506.02483102994</v>
      </c>
    </row>
    <row r="33" spans="1:256">
      <c r="A33" s="432"/>
      <c r="B33" s="432"/>
      <c r="F33" s="5" t="s">
        <v>28</v>
      </c>
      <c r="T33" s="5">
        <v>24925.927968999997</v>
      </c>
      <c r="U33" s="5">
        <v>29178.39578390864</v>
      </c>
      <c r="V33" s="5">
        <v>36503.151537912418</v>
      </c>
      <c r="W33" s="5">
        <v>39269.084746522087</v>
      </c>
      <c r="X33" s="5">
        <v>52204.542630996766</v>
      </c>
      <c r="Y33" s="5">
        <v>59375.124497248988</v>
      </c>
      <c r="Z33" s="5">
        <v>68903.626674600993</v>
      </c>
      <c r="AA33" s="5">
        <v>75993.161264138529</v>
      </c>
      <c r="AB33" s="5">
        <v>81337.546679135688</v>
      </c>
      <c r="AC33" s="5">
        <v>86320.088843627964</v>
      </c>
      <c r="AD33" s="5">
        <v>89816.77576314364</v>
      </c>
      <c r="AE33" s="5">
        <v>93497.326310224918</v>
      </c>
      <c r="AF33" s="5">
        <v>102134.49181087503</v>
      </c>
      <c r="AG33" s="5">
        <v>104060.95950633775</v>
      </c>
      <c r="AH33" s="5">
        <v>108886.35157588919</v>
      </c>
      <c r="AI33" s="5">
        <v>114231.36635429096</v>
      </c>
      <c r="AJ33" s="5">
        <v>119873.32425072517</v>
      </c>
    </row>
    <row r="34" spans="1:256">
      <c r="A34" s="432"/>
      <c r="B34" s="432"/>
      <c r="F34" s="5" t="s">
        <v>3035</v>
      </c>
      <c r="P34" s="29"/>
      <c r="Q34" s="29"/>
      <c r="R34" s="29"/>
      <c r="S34" s="29"/>
      <c r="T34" s="5">
        <v>76533.695099999997</v>
      </c>
      <c r="U34" s="5">
        <v>65524.619860991254</v>
      </c>
      <c r="V34" s="5">
        <v>66451.886271581156</v>
      </c>
      <c r="W34" s="5">
        <v>59646.719750613564</v>
      </c>
      <c r="X34" s="5">
        <v>54915.360292394813</v>
      </c>
      <c r="Y34" s="5">
        <v>56467.329908845073</v>
      </c>
      <c r="Z34" s="5">
        <v>57858.047408728547</v>
      </c>
      <c r="AA34" s="5">
        <v>58917.307305134549</v>
      </c>
      <c r="AB34" s="5">
        <v>60234.397662097166</v>
      </c>
      <c r="AC34" s="5">
        <v>61709.807541812428</v>
      </c>
      <c r="AD34" s="5">
        <v>63228.322036678903</v>
      </c>
      <c r="AE34" s="5">
        <v>64791.388088608088</v>
      </c>
      <c r="AF34" s="5">
        <v>64297.887764040868</v>
      </c>
      <c r="AG34" s="5">
        <v>65220.508775802336</v>
      </c>
      <c r="AH34" s="5">
        <v>66882.067212633134</v>
      </c>
      <c r="AI34" s="5">
        <v>68594.720689839392</v>
      </c>
      <c r="AJ34" s="5">
        <v>70360.228853639142</v>
      </c>
    </row>
    <row r="35" spans="1:256">
      <c r="F35" s="5" t="s">
        <v>675</v>
      </c>
      <c r="P35" s="29"/>
      <c r="Q35" s="29"/>
      <c r="R35" s="29"/>
      <c r="S35" s="29"/>
      <c r="T35" s="5">
        <v>53624.594499999999</v>
      </c>
      <c r="U35" s="5">
        <v>62160.117654461435</v>
      </c>
      <c r="V35" s="5">
        <v>61654.767594064499</v>
      </c>
      <c r="W35" s="5">
        <v>59834.359596676084</v>
      </c>
      <c r="X35" s="5">
        <v>59293.306308930922</v>
      </c>
      <c r="Y35" s="5">
        <v>58549.791054911744</v>
      </c>
      <c r="Z35" s="5">
        <v>48657.631562348259</v>
      </c>
      <c r="AA35" s="5">
        <v>48199.555430457185</v>
      </c>
      <c r="AB35" s="5">
        <v>48414.991677122605</v>
      </c>
      <c r="AC35" s="5">
        <v>45816.664172261728</v>
      </c>
      <c r="AD35" s="5">
        <v>45946.291942715114</v>
      </c>
      <c r="AE35" s="5">
        <v>51494.692033627805</v>
      </c>
      <c r="AF35" s="5">
        <v>54532.714793614192</v>
      </c>
      <c r="AG35" s="5">
        <v>51805.374273919027</v>
      </c>
      <c r="AH35" s="5">
        <v>52097.744537205799</v>
      </c>
      <c r="AI35" s="5">
        <v>47201.285059797359</v>
      </c>
      <c r="AJ35" s="5">
        <v>35772.339269069606</v>
      </c>
    </row>
    <row r="36" spans="1:256">
      <c r="F36" s="5" t="s">
        <v>507</v>
      </c>
      <c r="P36" s="29"/>
      <c r="Q36" s="29"/>
      <c r="R36" s="29"/>
      <c r="S36" s="29"/>
      <c r="T36" s="5">
        <v>0</v>
      </c>
      <c r="U36" s="5">
        <v>0</v>
      </c>
      <c r="V36" s="5">
        <v>0</v>
      </c>
      <c r="W36" s="5">
        <v>0</v>
      </c>
      <c r="X36" s="5">
        <v>0</v>
      </c>
      <c r="Y36" s="5">
        <v>0</v>
      </c>
      <c r="Z36" s="5">
        <v>0</v>
      </c>
      <c r="AA36" s="5">
        <v>0</v>
      </c>
      <c r="AB36" s="5">
        <v>0</v>
      </c>
      <c r="AC36" s="5">
        <v>0</v>
      </c>
      <c r="AD36" s="5">
        <v>0</v>
      </c>
      <c r="AE36" s="5">
        <v>0</v>
      </c>
      <c r="AF36" s="5">
        <v>0</v>
      </c>
      <c r="AG36" s="5">
        <v>0</v>
      </c>
      <c r="AH36" s="5">
        <v>0</v>
      </c>
      <c r="AI36" s="5">
        <v>0</v>
      </c>
      <c r="AJ36" s="5">
        <v>0</v>
      </c>
    </row>
    <row r="37" spans="1:256">
      <c r="C37" s="29"/>
      <c r="D37" s="29"/>
      <c r="F37" s="29" t="s">
        <v>1744</v>
      </c>
      <c r="G37" s="29"/>
      <c r="H37" s="29"/>
      <c r="I37" s="29"/>
      <c r="J37" s="29"/>
      <c r="K37" s="29"/>
      <c r="L37" s="29"/>
      <c r="M37" s="29"/>
      <c r="N37" s="29"/>
      <c r="O37" s="29"/>
      <c r="P37" s="29"/>
      <c r="Q37" s="29"/>
      <c r="R37" s="29"/>
      <c r="S37" s="29"/>
      <c r="T37" s="29">
        <v>825853.64524418151</v>
      </c>
      <c r="U37" s="29">
        <v>927602.84527395677</v>
      </c>
      <c r="V37" s="29">
        <v>951410.68401824497</v>
      </c>
      <c r="W37" s="29">
        <v>983426.09998989431</v>
      </c>
      <c r="X37" s="29">
        <v>1020842.9051733336</v>
      </c>
      <c r="Y37" s="29">
        <v>1064600.6906957934</v>
      </c>
      <c r="Z37" s="29">
        <v>1108593.2695041762</v>
      </c>
      <c r="AA37" s="29">
        <v>1152828.3035529905</v>
      </c>
      <c r="AB37" s="29">
        <v>1188693.2225069057</v>
      </c>
      <c r="AC37" s="29">
        <v>1235621.9819599865</v>
      </c>
      <c r="AD37" s="29">
        <v>1275284.431952788</v>
      </c>
      <c r="AE37" s="29">
        <v>1323149.4908047311</v>
      </c>
      <c r="AF37" s="29">
        <v>1377467.2987417541</v>
      </c>
      <c r="AG37" s="29">
        <v>1411209.356704602</v>
      </c>
      <c r="AH37" s="29">
        <v>1446143.4024317409</v>
      </c>
      <c r="AI37" s="29">
        <v>1478798.1639637714</v>
      </c>
      <c r="AJ37" s="29">
        <v>1523765.7230989761</v>
      </c>
      <c r="AK37" s="29"/>
      <c r="AL37" s="29"/>
      <c r="AM37" s="29"/>
      <c r="AN37" s="29"/>
      <c r="AO37" s="29"/>
      <c r="AP37" s="29"/>
      <c r="AQ37" s="29"/>
      <c r="AR37" s="29"/>
      <c r="AS37" s="29"/>
      <c r="AT37" s="29"/>
      <c r="AU37" s="29"/>
      <c r="AV37" s="29"/>
      <c r="AW37" s="29"/>
      <c r="AX37" s="29"/>
      <c r="AY37" s="29"/>
      <c r="AZ37" s="29"/>
      <c r="BA37" s="29"/>
      <c r="BB37" s="29"/>
      <c r="BC37" s="29"/>
      <c r="BD37" s="29"/>
      <c r="BE37" s="29"/>
      <c r="BF37" s="29"/>
      <c r="BG37" s="29"/>
      <c r="BH37" s="29"/>
      <c r="BI37" s="29"/>
      <c r="BJ37" s="29"/>
      <c r="BK37" s="29"/>
      <c r="BL37" s="29"/>
      <c r="BM37" s="29"/>
      <c r="BN37" s="29"/>
      <c r="BO37" s="29"/>
      <c r="BP37" s="29"/>
      <c r="BQ37" s="29"/>
      <c r="BR37" s="29"/>
      <c r="BS37" s="29"/>
      <c r="BT37" s="29"/>
      <c r="BU37" s="29"/>
      <c r="BV37" s="29"/>
      <c r="BW37" s="29"/>
      <c r="BX37" s="29"/>
      <c r="BY37" s="29"/>
      <c r="BZ37" s="29"/>
      <c r="CA37" s="29"/>
      <c r="CB37" s="29"/>
      <c r="CC37" s="29"/>
      <c r="CD37" s="29"/>
      <c r="CE37" s="29"/>
      <c r="CF37" s="29"/>
      <c r="CG37" s="29"/>
      <c r="CH37" s="29"/>
      <c r="CI37" s="29"/>
      <c r="CJ37" s="29"/>
      <c r="CK37" s="29"/>
      <c r="CL37" s="29"/>
      <c r="CM37" s="29"/>
      <c r="CN37" s="29"/>
      <c r="CO37" s="29"/>
      <c r="CP37" s="29"/>
      <c r="CQ37" s="29"/>
      <c r="CR37" s="29"/>
      <c r="CS37" s="29"/>
      <c r="CT37" s="29"/>
      <c r="CU37" s="29"/>
      <c r="CV37" s="29"/>
      <c r="CW37" s="29"/>
      <c r="CX37" s="29"/>
      <c r="CY37" s="29"/>
      <c r="CZ37" s="29"/>
      <c r="DA37" s="29"/>
      <c r="DB37" s="29"/>
      <c r="DC37" s="29"/>
      <c r="DD37" s="29"/>
      <c r="DE37" s="29"/>
      <c r="DF37" s="29"/>
      <c r="DG37" s="29"/>
      <c r="DH37" s="29"/>
      <c r="DI37" s="29"/>
      <c r="DJ37" s="29"/>
      <c r="DK37" s="29"/>
      <c r="DL37" s="29"/>
      <c r="DM37" s="29"/>
      <c r="DN37" s="29"/>
      <c r="DO37" s="29"/>
      <c r="DP37" s="29"/>
      <c r="DQ37" s="29"/>
      <c r="DR37" s="29"/>
      <c r="DS37" s="29"/>
      <c r="DT37" s="29"/>
      <c r="DU37" s="29"/>
      <c r="DV37" s="29"/>
      <c r="DW37" s="29"/>
      <c r="DX37" s="29"/>
      <c r="DY37" s="29"/>
      <c r="DZ37" s="29"/>
      <c r="EA37" s="29"/>
      <c r="EB37" s="29"/>
      <c r="EC37" s="29"/>
      <c r="ED37" s="29"/>
      <c r="EE37" s="29"/>
      <c r="EF37" s="29"/>
      <c r="EG37" s="29"/>
      <c r="EH37" s="29"/>
      <c r="EI37" s="29"/>
      <c r="EJ37" s="29"/>
      <c r="EK37" s="29"/>
      <c r="EL37" s="29"/>
      <c r="EM37" s="29"/>
      <c r="EN37" s="29"/>
      <c r="EO37" s="29"/>
      <c r="EP37" s="29"/>
      <c r="EQ37" s="29"/>
      <c r="ER37" s="29"/>
      <c r="ES37" s="29"/>
      <c r="ET37" s="29"/>
      <c r="EU37" s="29"/>
      <c r="EV37" s="29"/>
      <c r="EW37" s="29"/>
      <c r="EX37" s="29"/>
      <c r="EY37" s="29"/>
      <c r="EZ37" s="29"/>
      <c r="FA37" s="29"/>
      <c r="FB37" s="29"/>
      <c r="FC37" s="29"/>
      <c r="FD37" s="29"/>
      <c r="FE37" s="29"/>
      <c r="FF37" s="29"/>
      <c r="FG37" s="29"/>
      <c r="FH37" s="29"/>
      <c r="FI37" s="29"/>
      <c r="FJ37" s="29"/>
      <c r="FK37" s="29"/>
      <c r="FL37" s="29"/>
      <c r="FM37" s="29"/>
      <c r="FN37" s="29"/>
      <c r="FO37" s="29"/>
      <c r="FP37" s="29"/>
      <c r="FQ37" s="29"/>
      <c r="FR37" s="29"/>
      <c r="FS37" s="29"/>
      <c r="FT37" s="29"/>
      <c r="FU37" s="29"/>
      <c r="FV37" s="29"/>
      <c r="FW37" s="29"/>
      <c r="FX37" s="29"/>
      <c r="FY37" s="29"/>
      <c r="FZ37" s="29"/>
      <c r="GA37" s="29"/>
      <c r="GB37" s="29"/>
      <c r="GC37" s="29"/>
      <c r="GD37" s="29"/>
      <c r="GE37" s="29"/>
      <c r="GF37" s="29"/>
      <c r="GG37" s="29"/>
      <c r="GH37" s="29"/>
      <c r="GI37" s="29"/>
      <c r="GJ37" s="29"/>
      <c r="GK37" s="29"/>
      <c r="GL37" s="29"/>
      <c r="GM37" s="29"/>
      <c r="GN37" s="29"/>
      <c r="GO37" s="29"/>
      <c r="GP37" s="29"/>
      <c r="GQ37" s="29"/>
      <c r="GR37" s="29"/>
      <c r="GS37" s="29"/>
      <c r="GT37" s="29"/>
      <c r="GU37" s="29"/>
      <c r="GV37" s="29"/>
      <c r="GW37" s="29"/>
      <c r="GX37" s="29"/>
      <c r="GY37" s="29"/>
      <c r="GZ37" s="29"/>
      <c r="HA37" s="29"/>
      <c r="HB37" s="29"/>
      <c r="HC37" s="29"/>
      <c r="HD37" s="29"/>
      <c r="HE37" s="29"/>
      <c r="HF37" s="29"/>
      <c r="HG37" s="29"/>
      <c r="HH37" s="29"/>
      <c r="HI37" s="29"/>
      <c r="HJ37" s="29"/>
      <c r="HK37" s="29"/>
      <c r="HL37" s="29"/>
      <c r="HM37" s="29"/>
      <c r="HN37" s="29"/>
      <c r="HO37" s="29"/>
      <c r="HP37" s="29"/>
      <c r="HQ37" s="29"/>
      <c r="HR37" s="29"/>
      <c r="HS37" s="29"/>
      <c r="HT37" s="29"/>
      <c r="HU37" s="29"/>
      <c r="HV37" s="29"/>
      <c r="HW37" s="29"/>
      <c r="HX37" s="29"/>
      <c r="HY37" s="29"/>
      <c r="HZ37" s="29"/>
      <c r="IA37" s="29"/>
      <c r="IB37" s="29"/>
      <c r="IC37" s="29"/>
      <c r="ID37" s="29"/>
      <c r="IE37" s="29"/>
      <c r="IF37" s="29"/>
      <c r="IG37" s="29"/>
      <c r="IH37" s="29"/>
      <c r="II37" s="29"/>
      <c r="IJ37" s="29"/>
      <c r="IK37" s="29"/>
      <c r="IL37" s="29"/>
      <c r="IM37" s="29"/>
      <c r="IN37" s="29"/>
      <c r="IO37" s="29"/>
      <c r="IP37" s="29"/>
      <c r="IQ37" s="29"/>
      <c r="IR37" s="29"/>
      <c r="IS37" s="29"/>
      <c r="IT37" s="29"/>
      <c r="IU37" s="29"/>
      <c r="IV37" s="29"/>
    </row>
    <row r="38" spans="1:256">
      <c r="E38" s="29" t="s">
        <v>543</v>
      </c>
    </row>
    <row r="39" spans="1:256">
      <c r="E39" s="29" t="s">
        <v>3036</v>
      </c>
      <c r="J39" s="887" t="s">
        <v>3037</v>
      </c>
      <c r="T39" s="5">
        <v>0</v>
      </c>
      <c r="U39" s="5">
        <v>0</v>
      </c>
      <c r="V39" s="5">
        <v>0</v>
      </c>
      <c r="W39" s="5">
        <v>0</v>
      </c>
      <c r="X39" s="5">
        <v>0</v>
      </c>
      <c r="Y39" s="5">
        <v>0</v>
      </c>
      <c r="Z39" s="5">
        <v>0</v>
      </c>
      <c r="AA39" s="5">
        <v>0</v>
      </c>
      <c r="AB39" s="5">
        <v>0</v>
      </c>
      <c r="AC39" s="5">
        <v>0</v>
      </c>
      <c r="AD39" s="5">
        <v>0</v>
      </c>
      <c r="AE39" s="5">
        <v>0</v>
      </c>
      <c r="AF39" s="5">
        <v>0</v>
      </c>
      <c r="AG39" s="5">
        <v>0</v>
      </c>
      <c r="AH39" s="5">
        <v>0</v>
      </c>
      <c r="AI39" s="5">
        <v>0</v>
      </c>
      <c r="AJ39" s="5">
        <v>0</v>
      </c>
    </row>
    <row r="41" spans="1:256">
      <c r="C41" s="29"/>
      <c r="D41" s="29"/>
      <c r="E41" s="29" t="s">
        <v>3038</v>
      </c>
      <c r="F41" s="29"/>
      <c r="G41" s="29"/>
      <c r="H41" s="29"/>
      <c r="I41" s="29"/>
      <c r="J41" s="29"/>
      <c r="K41" s="29"/>
      <c r="L41" s="29"/>
      <c r="M41" s="29"/>
      <c r="N41" s="29"/>
      <c r="O41" s="29"/>
      <c r="P41" s="29"/>
      <c r="Q41" s="29"/>
      <c r="R41" s="29"/>
      <c r="S41" s="29"/>
      <c r="T41" s="29">
        <v>837502.40328452026</v>
      </c>
      <c r="U41" s="29">
        <v>614374.14763557271</v>
      </c>
      <c r="V41" s="29">
        <v>612234.03607809963</v>
      </c>
      <c r="W41" s="29">
        <v>606567.14890421112</v>
      </c>
      <c r="X41" s="29">
        <v>612091.440216691</v>
      </c>
      <c r="Y41" s="29">
        <v>624890.81893444387</v>
      </c>
      <c r="Z41" s="29">
        <v>654984.70191760221</v>
      </c>
      <c r="AA41" s="29">
        <v>701224.66775565851</v>
      </c>
      <c r="AB41" s="29">
        <v>753717.45679903077</v>
      </c>
      <c r="AC41" s="29">
        <v>799286.83163422998</v>
      </c>
      <c r="AD41" s="29">
        <v>857584.98313543107</v>
      </c>
      <c r="AE41" s="29">
        <v>893338.56943169027</v>
      </c>
      <c r="AF41" s="29">
        <v>1281295.3735194365</v>
      </c>
      <c r="AG41" s="29">
        <v>2011622.7998002945</v>
      </c>
      <c r="AH41" s="29">
        <v>2466041.1931585795</v>
      </c>
      <c r="AI41" s="29">
        <v>2687886.5042483332</v>
      </c>
      <c r="AJ41" s="29">
        <v>2753334.5278225276</v>
      </c>
      <c r="AK41" s="29"/>
      <c r="AL41" s="29"/>
      <c r="AM41" s="29"/>
      <c r="AN41" s="29"/>
      <c r="AO41" s="29"/>
      <c r="AP41" s="29"/>
      <c r="AQ41" s="29"/>
      <c r="AR41" s="29"/>
      <c r="AS41" s="29"/>
      <c r="AT41" s="29"/>
      <c r="AU41" s="29"/>
      <c r="AV41" s="29"/>
      <c r="AW41" s="29"/>
      <c r="AX41" s="29"/>
      <c r="AY41" s="29"/>
      <c r="AZ41" s="29"/>
      <c r="BA41" s="29"/>
      <c r="BB41" s="29"/>
      <c r="BC41" s="29"/>
      <c r="BD41" s="29"/>
      <c r="BE41" s="29"/>
      <c r="BF41" s="29"/>
      <c r="BG41" s="29"/>
      <c r="BH41" s="29"/>
      <c r="BI41" s="29"/>
      <c r="BJ41" s="29"/>
      <c r="BK41" s="29"/>
      <c r="BL41" s="29"/>
      <c r="BM41" s="29"/>
      <c r="BN41" s="29"/>
      <c r="BO41" s="29"/>
      <c r="BP41" s="29"/>
      <c r="BQ41" s="29"/>
      <c r="BR41" s="29"/>
      <c r="BS41" s="29"/>
      <c r="BT41" s="29"/>
      <c r="BU41" s="29"/>
      <c r="BV41" s="29"/>
      <c r="BW41" s="29"/>
      <c r="BX41" s="29"/>
      <c r="BY41" s="29"/>
      <c r="BZ41" s="29"/>
      <c r="CA41" s="29"/>
      <c r="CB41" s="29"/>
      <c r="CC41" s="29"/>
      <c r="CD41" s="29"/>
      <c r="CE41" s="29"/>
      <c r="CF41" s="29"/>
      <c r="CG41" s="29"/>
      <c r="CH41" s="29"/>
      <c r="CI41" s="29"/>
      <c r="CJ41" s="29"/>
      <c r="CK41" s="29"/>
      <c r="CL41" s="29"/>
      <c r="CM41" s="29"/>
      <c r="CN41" s="29"/>
      <c r="CO41" s="29"/>
      <c r="CP41" s="29"/>
      <c r="CQ41" s="29"/>
      <c r="CR41" s="29"/>
      <c r="CS41" s="29"/>
      <c r="CT41" s="29"/>
      <c r="CU41" s="29"/>
      <c r="CV41" s="29"/>
      <c r="CW41" s="29"/>
      <c r="CX41" s="29"/>
      <c r="CY41" s="29"/>
      <c r="CZ41" s="29"/>
      <c r="DA41" s="29"/>
      <c r="DB41" s="29"/>
      <c r="DC41" s="29"/>
      <c r="DD41" s="29"/>
      <c r="DE41" s="29"/>
      <c r="DF41" s="29"/>
      <c r="DG41" s="29"/>
      <c r="DH41" s="29"/>
      <c r="DI41" s="29"/>
      <c r="DJ41" s="29"/>
      <c r="DK41" s="29"/>
      <c r="DL41" s="29"/>
      <c r="DM41" s="29"/>
      <c r="DN41" s="29"/>
      <c r="DO41" s="29"/>
      <c r="DP41" s="29"/>
      <c r="DQ41" s="29"/>
      <c r="DR41" s="29"/>
      <c r="DS41" s="29"/>
      <c r="DT41" s="29"/>
      <c r="DU41" s="29"/>
      <c r="DV41" s="29"/>
      <c r="DW41" s="29"/>
      <c r="DX41" s="29"/>
      <c r="DY41" s="29"/>
      <c r="DZ41" s="29"/>
      <c r="EA41" s="29"/>
      <c r="EB41" s="29"/>
      <c r="EC41" s="29"/>
      <c r="ED41" s="29"/>
      <c r="EE41" s="29"/>
      <c r="EF41" s="29"/>
      <c r="EG41" s="29"/>
      <c r="EH41" s="29"/>
      <c r="EI41" s="29"/>
      <c r="EJ41" s="29"/>
      <c r="EK41" s="29"/>
      <c r="EL41" s="29"/>
      <c r="EM41" s="29"/>
      <c r="EN41" s="29"/>
      <c r="EO41" s="29"/>
      <c r="EP41" s="29"/>
      <c r="EQ41" s="29"/>
      <c r="ER41" s="29"/>
      <c r="ES41" s="29"/>
      <c r="ET41" s="29"/>
      <c r="EU41" s="29"/>
      <c r="EV41" s="29"/>
      <c r="EW41" s="29"/>
      <c r="EX41" s="29"/>
      <c r="EY41" s="29"/>
      <c r="EZ41" s="29"/>
      <c r="FA41" s="29"/>
      <c r="FB41" s="29"/>
      <c r="FC41" s="29"/>
      <c r="FD41" s="29"/>
      <c r="FE41" s="29"/>
      <c r="FF41" s="29"/>
      <c r="FG41" s="29"/>
      <c r="FH41" s="29"/>
      <c r="FI41" s="29"/>
      <c r="FJ41" s="29"/>
      <c r="FK41" s="29"/>
      <c r="FL41" s="29"/>
      <c r="FM41" s="29"/>
      <c r="FN41" s="29"/>
      <c r="FO41" s="29"/>
      <c r="FP41" s="29"/>
      <c r="FQ41" s="29"/>
      <c r="FR41" s="29"/>
      <c r="FS41" s="29"/>
      <c r="FT41" s="29"/>
      <c r="FU41" s="29"/>
      <c r="FV41" s="29"/>
      <c r="FW41" s="29"/>
      <c r="FX41" s="29"/>
      <c r="FY41" s="29"/>
      <c r="FZ41" s="29"/>
      <c r="GA41" s="29"/>
      <c r="GB41" s="29"/>
      <c r="GC41" s="29"/>
      <c r="GD41" s="29"/>
      <c r="GE41" s="29"/>
      <c r="GF41" s="29"/>
      <c r="GG41" s="29"/>
      <c r="GH41" s="29"/>
      <c r="GI41" s="29"/>
      <c r="GJ41" s="29"/>
      <c r="GK41" s="29"/>
      <c r="GL41" s="29"/>
      <c r="GM41" s="29"/>
      <c r="GN41" s="29"/>
      <c r="GO41" s="29"/>
      <c r="GP41" s="29"/>
      <c r="GQ41" s="29"/>
      <c r="GR41" s="29"/>
      <c r="GS41" s="29"/>
      <c r="GT41" s="29"/>
      <c r="GU41" s="29"/>
      <c r="GV41" s="29"/>
      <c r="GW41" s="29"/>
      <c r="GX41" s="29"/>
      <c r="GY41" s="29"/>
      <c r="GZ41" s="29"/>
      <c r="HA41" s="29"/>
      <c r="HB41" s="29"/>
      <c r="HC41" s="29"/>
      <c r="HD41" s="29"/>
      <c r="HE41" s="29"/>
      <c r="HF41" s="29"/>
      <c r="HG41" s="29"/>
      <c r="HH41" s="29"/>
      <c r="HI41" s="29"/>
      <c r="HJ41" s="29"/>
      <c r="HK41" s="29"/>
      <c r="HL41" s="29"/>
      <c r="HM41" s="29"/>
      <c r="HN41" s="29"/>
      <c r="HO41" s="29"/>
      <c r="HP41" s="29"/>
      <c r="HQ41" s="29"/>
      <c r="HR41" s="29"/>
      <c r="HS41" s="29"/>
      <c r="HT41" s="29"/>
      <c r="HU41" s="29"/>
      <c r="HV41" s="29"/>
      <c r="HW41" s="29"/>
      <c r="HX41" s="29"/>
      <c r="HY41" s="29"/>
      <c r="HZ41" s="29"/>
      <c r="IA41" s="29"/>
      <c r="IB41" s="29"/>
      <c r="IC41" s="29"/>
      <c r="ID41" s="29"/>
      <c r="IE41" s="29"/>
      <c r="IF41" s="29"/>
      <c r="IG41" s="29"/>
      <c r="IH41" s="29"/>
      <c r="II41" s="29"/>
      <c r="IJ41" s="29"/>
      <c r="IK41" s="29"/>
      <c r="IL41" s="29"/>
      <c r="IM41" s="29"/>
      <c r="IN41" s="29"/>
      <c r="IO41" s="29"/>
      <c r="IP41" s="29"/>
      <c r="IQ41" s="29"/>
      <c r="IR41" s="29"/>
      <c r="IS41" s="29"/>
      <c r="IT41" s="29"/>
      <c r="IU41" s="29"/>
      <c r="IV41" s="29"/>
    </row>
    <row r="43" spans="1:256">
      <c r="E43" s="490" t="s">
        <v>540</v>
      </c>
      <c r="F43" s="237"/>
      <c r="G43" s="237"/>
      <c r="H43" s="237"/>
      <c r="I43" s="237"/>
    </row>
    <row r="44" spans="1:256">
      <c r="E44" s="490"/>
      <c r="F44" s="237" t="s">
        <v>3039</v>
      </c>
      <c r="G44" s="237"/>
      <c r="H44" s="237"/>
      <c r="I44" s="237"/>
      <c r="T44" s="5">
        <v>0</v>
      </c>
      <c r="U44" s="5">
        <v>0</v>
      </c>
      <c r="V44" s="5">
        <v>0</v>
      </c>
      <c r="W44" s="5">
        <v>0</v>
      </c>
      <c r="X44" s="5">
        <v>0</v>
      </c>
      <c r="Y44" s="5">
        <v>0</v>
      </c>
      <c r="Z44" s="5">
        <v>0</v>
      </c>
      <c r="AA44" s="5">
        <v>0</v>
      </c>
      <c r="AB44" s="5">
        <v>0</v>
      </c>
      <c r="AC44" s="5">
        <v>0</v>
      </c>
      <c r="AD44" s="5">
        <v>0</v>
      </c>
      <c r="AE44" s="5">
        <v>0</v>
      </c>
      <c r="AF44" s="5">
        <v>0</v>
      </c>
      <c r="AG44" s="5">
        <v>0</v>
      </c>
      <c r="AH44" s="5">
        <v>0</v>
      </c>
      <c r="AI44" s="5">
        <v>0</v>
      </c>
      <c r="AJ44" s="5">
        <v>0</v>
      </c>
    </row>
    <row r="45" spans="1:256">
      <c r="E45" s="490"/>
      <c r="F45" s="237" t="s">
        <v>3040</v>
      </c>
      <c r="G45" s="237"/>
      <c r="H45" s="237"/>
      <c r="I45" s="237"/>
      <c r="T45" s="5">
        <v>307513.8497535832</v>
      </c>
      <c r="U45" s="5">
        <v>309863.39917658689</v>
      </c>
      <c r="V45" s="5">
        <v>308732.1094589174</v>
      </c>
      <c r="W45" s="5">
        <v>309719.14613575325</v>
      </c>
      <c r="X45" s="5">
        <v>313238.53987833875</v>
      </c>
      <c r="Y45" s="5">
        <v>306534.55103231862</v>
      </c>
      <c r="Z45" s="5">
        <v>301112.96955410216</v>
      </c>
      <c r="AA45" s="5">
        <v>292009.24441468349</v>
      </c>
      <c r="AB45" s="5">
        <v>292922.18052734912</v>
      </c>
      <c r="AC45" s="5">
        <v>297685.29971474141</v>
      </c>
      <c r="AD45" s="5">
        <v>298571.46673888125</v>
      </c>
      <c r="AE45" s="5">
        <v>289461.03246316721</v>
      </c>
      <c r="AF45" s="5">
        <v>297275.57726838597</v>
      </c>
      <c r="AG45" s="5">
        <v>306469.02450528461</v>
      </c>
      <c r="AH45" s="5">
        <v>312743.47741669475</v>
      </c>
      <c r="AI45" s="5">
        <v>261910.08731161611</v>
      </c>
      <c r="AJ45" s="5">
        <v>333961.08052622271</v>
      </c>
    </row>
    <row r="46" spans="1:256">
      <c r="E46" s="490"/>
      <c r="F46" s="490" t="s">
        <v>3041</v>
      </c>
      <c r="G46" s="490"/>
      <c r="H46" s="490"/>
      <c r="I46" s="490"/>
      <c r="K46" s="29"/>
      <c r="L46" s="29"/>
      <c r="M46" s="29"/>
      <c r="N46" s="29"/>
      <c r="O46" s="29"/>
      <c r="P46" s="29"/>
      <c r="Q46" s="29"/>
      <c r="R46" s="29"/>
      <c r="S46" s="29"/>
      <c r="T46" s="29">
        <v>307513.8497535832</v>
      </c>
      <c r="U46" s="29">
        <v>309863.39917658689</v>
      </c>
      <c r="V46" s="29">
        <v>308732.1094589174</v>
      </c>
      <c r="W46" s="29">
        <v>309719.14613575325</v>
      </c>
      <c r="X46" s="29">
        <v>313238.53987833875</v>
      </c>
      <c r="Y46" s="29">
        <v>306534.55103231862</v>
      </c>
      <c r="Z46" s="29">
        <v>301112.96955410216</v>
      </c>
      <c r="AA46" s="29">
        <v>292009.24441468349</v>
      </c>
      <c r="AB46" s="29">
        <v>292922.18052734912</v>
      </c>
      <c r="AC46" s="29">
        <v>297685.29971474141</v>
      </c>
      <c r="AD46" s="29">
        <v>298571.46673888125</v>
      </c>
      <c r="AE46" s="29">
        <v>289461.03246316721</v>
      </c>
      <c r="AF46" s="29">
        <v>297275.57726838597</v>
      </c>
      <c r="AG46" s="29">
        <v>306469.02450528461</v>
      </c>
      <c r="AH46" s="29">
        <v>312743.47741669475</v>
      </c>
      <c r="AI46" s="29">
        <v>261910.08731161611</v>
      </c>
      <c r="AJ46" s="29">
        <v>333961.08052622271</v>
      </c>
    </row>
    <row r="47" spans="1:256">
      <c r="E47" s="490" t="s">
        <v>543</v>
      </c>
      <c r="F47" s="237"/>
      <c r="G47" s="237"/>
      <c r="H47" s="237"/>
      <c r="I47" s="237"/>
      <c r="S47" s="251"/>
    </row>
    <row r="48" spans="1:256">
      <c r="C48" s="514" t="s">
        <v>3042</v>
      </c>
      <c r="D48" s="29"/>
      <c r="E48" s="5"/>
      <c r="F48" s="490" t="s">
        <v>540</v>
      </c>
      <c r="G48" s="1840">
        <v>2.4300000000000002</v>
      </c>
      <c r="H48" s="1840">
        <v>2.4500000000000002</v>
      </c>
      <c r="I48" s="1840">
        <v>3.29</v>
      </c>
      <c r="J48" s="1840">
        <v>2.5</v>
      </c>
      <c r="K48" s="1840">
        <v>2.5099999999999998</v>
      </c>
      <c r="L48" s="1840">
        <v>1.84</v>
      </c>
      <c r="M48" s="1840">
        <v>2.21</v>
      </c>
      <c r="N48" s="1840">
        <v>1.75906645931482</v>
      </c>
      <c r="O48" s="1840">
        <v>1.79</v>
      </c>
      <c r="P48" s="1841">
        <v>1.6052198960536461</v>
      </c>
      <c r="Q48" s="1841">
        <v>1.4781337485054165</v>
      </c>
      <c r="R48" s="1841">
        <v>1.8084683795801964</v>
      </c>
      <c r="S48" s="1841">
        <v>2.38</v>
      </c>
      <c r="T48" s="294">
        <v>2.72</v>
      </c>
      <c r="U48" s="294">
        <v>1.98</v>
      </c>
      <c r="V48" s="294">
        <v>1.98</v>
      </c>
      <c r="W48" s="294">
        <v>1.96</v>
      </c>
      <c r="X48" s="294">
        <v>1.95</v>
      </c>
      <c r="Y48" s="294">
        <v>2.04</v>
      </c>
      <c r="Z48" s="294">
        <v>2.1800000000000002</v>
      </c>
      <c r="AA48" s="294">
        <v>2.4</v>
      </c>
      <c r="AB48" s="294">
        <v>2.57</v>
      </c>
      <c r="AC48" s="294">
        <v>2.69</v>
      </c>
      <c r="AD48" s="294">
        <v>2.87</v>
      </c>
      <c r="AE48" s="294">
        <v>3.09</v>
      </c>
      <c r="AF48" s="294">
        <v>4.3099999999999996</v>
      </c>
      <c r="AG48" s="294">
        <v>6.56</v>
      </c>
      <c r="AH48" s="294">
        <v>7.89</v>
      </c>
      <c r="AI48" s="294">
        <v>10.26</v>
      </c>
      <c r="AJ48" s="294">
        <v>8.24</v>
      </c>
      <c r="AK48" s="29"/>
      <c r="AL48" s="29"/>
      <c r="AM48" s="29"/>
      <c r="AN48" s="29"/>
      <c r="AO48" s="29"/>
      <c r="AP48" s="29"/>
      <c r="AQ48" s="29"/>
      <c r="AR48" s="29"/>
      <c r="AS48" s="29"/>
      <c r="AT48" s="29"/>
      <c r="AU48" s="29"/>
      <c r="AV48" s="29"/>
      <c r="AW48" s="29"/>
      <c r="AX48" s="29"/>
      <c r="AY48" s="29"/>
      <c r="AZ48" s="29"/>
      <c r="BA48" s="29"/>
      <c r="BB48" s="29"/>
      <c r="BC48" s="29"/>
      <c r="BD48" s="29"/>
      <c r="BE48" s="29"/>
      <c r="BF48" s="29"/>
      <c r="BG48" s="29"/>
      <c r="BH48" s="29"/>
      <c r="BI48" s="29"/>
      <c r="BJ48" s="29"/>
      <c r="BK48" s="29"/>
      <c r="BL48" s="29"/>
      <c r="BM48" s="29"/>
      <c r="BN48" s="29"/>
      <c r="BO48" s="29"/>
      <c r="BP48" s="29"/>
      <c r="BQ48" s="29"/>
      <c r="BR48" s="29"/>
      <c r="BS48" s="29"/>
      <c r="BT48" s="29"/>
      <c r="BU48" s="29"/>
      <c r="BV48" s="29"/>
      <c r="BW48" s="29"/>
      <c r="BX48" s="29"/>
      <c r="BY48" s="29"/>
      <c r="BZ48" s="29"/>
      <c r="CA48" s="29"/>
      <c r="CB48" s="29"/>
      <c r="CC48" s="29"/>
      <c r="CD48" s="29"/>
      <c r="CE48" s="29"/>
      <c r="CF48" s="29"/>
      <c r="CG48" s="29"/>
      <c r="CH48" s="29"/>
      <c r="CI48" s="29"/>
      <c r="CJ48" s="29"/>
      <c r="CK48" s="29"/>
      <c r="CL48" s="29"/>
      <c r="CM48" s="29"/>
      <c r="CN48" s="29"/>
      <c r="CO48" s="29"/>
      <c r="CP48" s="29"/>
      <c r="CQ48" s="29"/>
      <c r="CR48" s="29"/>
      <c r="CS48" s="29"/>
      <c r="CT48" s="29"/>
      <c r="CU48" s="29"/>
      <c r="CV48" s="29"/>
      <c r="CW48" s="29"/>
      <c r="CX48" s="29"/>
      <c r="CY48" s="29"/>
      <c r="CZ48" s="29"/>
      <c r="DA48" s="29"/>
      <c r="DB48" s="29"/>
      <c r="DC48" s="29"/>
      <c r="DD48" s="29"/>
      <c r="DE48" s="29"/>
      <c r="DF48" s="29"/>
      <c r="DG48" s="29"/>
      <c r="DH48" s="29"/>
      <c r="DI48" s="29"/>
      <c r="DJ48" s="29"/>
      <c r="DK48" s="29"/>
      <c r="DL48" s="29"/>
      <c r="DM48" s="29"/>
      <c r="DN48" s="29"/>
      <c r="DO48" s="29"/>
      <c r="DP48" s="29"/>
      <c r="DQ48" s="29"/>
      <c r="DR48" s="29"/>
      <c r="DS48" s="29"/>
      <c r="DT48" s="29"/>
      <c r="DU48" s="29"/>
      <c r="DV48" s="29"/>
      <c r="DW48" s="29"/>
      <c r="DX48" s="29"/>
      <c r="DY48" s="29"/>
      <c r="DZ48" s="29"/>
      <c r="EA48" s="29"/>
      <c r="EB48" s="29"/>
      <c r="EC48" s="29"/>
      <c r="ED48" s="29"/>
      <c r="EE48" s="29"/>
      <c r="EF48" s="29"/>
      <c r="EG48" s="29"/>
      <c r="EH48" s="29"/>
      <c r="EI48" s="29"/>
      <c r="EJ48" s="29"/>
      <c r="EK48" s="29"/>
      <c r="EL48" s="29"/>
      <c r="EM48" s="29"/>
      <c r="EN48" s="29"/>
      <c r="EO48" s="29"/>
      <c r="EP48" s="29"/>
      <c r="EQ48" s="29"/>
      <c r="ER48" s="29"/>
      <c r="ES48" s="29"/>
      <c r="ET48" s="29"/>
      <c r="EU48" s="29"/>
      <c r="EV48" s="29"/>
      <c r="EW48" s="29"/>
      <c r="EX48" s="29"/>
      <c r="EY48" s="29"/>
      <c r="EZ48" s="29"/>
      <c r="FA48" s="29"/>
      <c r="FB48" s="29"/>
      <c r="FC48" s="29"/>
      <c r="FD48" s="29"/>
      <c r="FE48" s="29"/>
      <c r="FF48" s="29"/>
      <c r="FG48" s="29"/>
      <c r="FH48" s="29"/>
      <c r="FI48" s="29"/>
      <c r="FJ48" s="29"/>
      <c r="FK48" s="29"/>
      <c r="FL48" s="29"/>
      <c r="FM48" s="29"/>
      <c r="FN48" s="29"/>
      <c r="FO48" s="29"/>
      <c r="FP48" s="29"/>
      <c r="FQ48" s="29"/>
      <c r="FR48" s="29"/>
      <c r="FS48" s="29"/>
      <c r="FT48" s="29"/>
      <c r="FU48" s="29"/>
      <c r="FV48" s="29"/>
      <c r="FW48" s="29"/>
      <c r="FX48" s="29"/>
      <c r="FY48" s="29"/>
      <c r="FZ48" s="29"/>
      <c r="GA48" s="29"/>
      <c r="GB48" s="29"/>
      <c r="GC48" s="29"/>
      <c r="GD48" s="29"/>
      <c r="GE48" s="29"/>
      <c r="GF48" s="29"/>
      <c r="GG48" s="29"/>
      <c r="GH48" s="29"/>
      <c r="GI48" s="29"/>
      <c r="GJ48" s="29"/>
      <c r="GK48" s="29"/>
      <c r="GL48" s="29"/>
      <c r="GM48" s="29"/>
      <c r="GN48" s="29"/>
      <c r="GO48" s="29"/>
      <c r="GP48" s="29"/>
      <c r="GQ48" s="29"/>
      <c r="GR48" s="29"/>
      <c r="GS48" s="29"/>
      <c r="GT48" s="29"/>
      <c r="GU48" s="29"/>
      <c r="GV48" s="29"/>
      <c r="GW48" s="29"/>
      <c r="GX48" s="29"/>
      <c r="GY48" s="29"/>
      <c r="GZ48" s="29"/>
      <c r="HA48" s="29"/>
      <c r="HB48" s="29"/>
      <c r="HC48" s="29"/>
      <c r="HD48" s="29"/>
      <c r="HE48" s="29"/>
      <c r="HF48" s="29"/>
      <c r="HG48" s="29"/>
      <c r="HH48" s="29"/>
      <c r="HI48" s="29"/>
      <c r="HJ48" s="29"/>
      <c r="HK48" s="29"/>
      <c r="HL48" s="29"/>
      <c r="HM48" s="29"/>
      <c r="HN48" s="29"/>
      <c r="HO48" s="29"/>
      <c r="HP48" s="29"/>
      <c r="HQ48" s="29"/>
      <c r="HR48" s="29"/>
      <c r="HS48" s="29"/>
      <c r="HT48" s="29"/>
      <c r="HU48" s="29"/>
      <c r="HV48" s="29"/>
      <c r="HW48" s="29"/>
      <c r="HX48" s="29"/>
      <c r="HY48" s="29"/>
      <c r="HZ48" s="29"/>
      <c r="IA48" s="29"/>
      <c r="IB48" s="29"/>
      <c r="IC48" s="29"/>
      <c r="ID48" s="29"/>
      <c r="IE48" s="29"/>
      <c r="IF48" s="29"/>
      <c r="IG48" s="29"/>
      <c r="IH48" s="29"/>
      <c r="II48" s="29"/>
      <c r="IJ48" s="29"/>
      <c r="IK48" s="29"/>
      <c r="IL48" s="29"/>
      <c r="IM48" s="29"/>
      <c r="IN48" s="29"/>
      <c r="IO48" s="29"/>
      <c r="IP48" s="29"/>
      <c r="IQ48" s="29"/>
      <c r="IR48" s="29"/>
      <c r="IS48" s="29"/>
      <c r="IT48" s="29"/>
      <c r="IU48" s="29"/>
      <c r="IV48" s="29"/>
    </row>
    <row r="49" spans="1:256" ht="15">
      <c r="E49" s="5"/>
      <c r="F49" s="5" t="s">
        <v>3016</v>
      </c>
      <c r="G49" s="251">
        <v>2</v>
      </c>
      <c r="H49" s="251">
        <v>2</v>
      </c>
      <c r="I49" s="251">
        <v>2</v>
      </c>
      <c r="J49" s="251">
        <v>2</v>
      </c>
      <c r="K49" s="251">
        <v>2</v>
      </c>
      <c r="L49" s="251">
        <v>2</v>
      </c>
      <c r="M49" s="251">
        <v>2</v>
      </c>
      <c r="N49" s="251">
        <v>2</v>
      </c>
      <c r="O49" s="251">
        <v>2</v>
      </c>
      <c r="P49" s="251">
        <v>2</v>
      </c>
      <c r="Q49" s="251">
        <v>2</v>
      </c>
      <c r="R49" s="251">
        <v>2</v>
      </c>
      <c r="S49" s="251">
        <v>2</v>
      </c>
      <c r="T49" s="251">
        <v>2</v>
      </c>
      <c r="U49" s="251">
        <v>2</v>
      </c>
      <c r="V49" s="251">
        <v>2</v>
      </c>
      <c r="W49" s="251">
        <v>2</v>
      </c>
      <c r="X49" s="251">
        <v>2</v>
      </c>
      <c r="Y49" s="251">
        <v>2</v>
      </c>
      <c r="Z49" s="251">
        <v>2</v>
      </c>
      <c r="AA49" s="251">
        <v>2</v>
      </c>
      <c r="AB49" s="251">
        <v>2</v>
      </c>
      <c r="AC49" s="251">
        <v>2</v>
      </c>
      <c r="AD49" s="251">
        <v>2</v>
      </c>
      <c r="AE49" s="251">
        <v>2</v>
      </c>
      <c r="AF49" s="251">
        <v>2</v>
      </c>
      <c r="AG49" s="251">
        <v>2</v>
      </c>
      <c r="AH49" s="251">
        <v>2</v>
      </c>
      <c r="AI49" s="251">
        <v>2</v>
      </c>
      <c r="AJ49" s="251">
        <v>2</v>
      </c>
    </row>
    <row r="50" spans="1:256">
      <c r="E50" s="29" t="s">
        <v>543</v>
      </c>
    </row>
    <row r="51" spans="1:256" s="29" customFormat="1">
      <c r="A51" s="207"/>
      <c r="B51" s="207"/>
      <c r="C51" s="5"/>
      <c r="D51" s="5"/>
      <c r="E51" s="29" t="s">
        <v>668</v>
      </c>
      <c r="F51" s="5"/>
      <c r="G51" s="5"/>
      <c r="H51" s="5"/>
      <c r="I51" s="5"/>
      <c r="J51" s="5"/>
      <c r="K51" s="5"/>
      <c r="L51" s="5"/>
      <c r="M51" s="5"/>
      <c r="N51" s="5"/>
      <c r="O51" s="5"/>
      <c r="P51" s="5"/>
      <c r="Q51" s="5"/>
      <c r="R51" s="5"/>
      <c r="S51" s="5"/>
      <c r="T51" s="5"/>
      <c r="U51" s="5"/>
      <c r="V51" s="5"/>
      <c r="W51" s="5"/>
      <c r="X51" s="5"/>
      <c r="Y51" s="5"/>
      <c r="Z51" s="5"/>
      <c r="AA51" s="5"/>
      <c r="AB51" s="5"/>
      <c r="AC51" s="5"/>
      <c r="AD51" s="5"/>
      <c r="AE51" s="5"/>
      <c r="AF51" s="5"/>
      <c r="AG51" s="5"/>
      <c r="AH51" s="5"/>
      <c r="AI51" s="5"/>
      <c r="AJ51" s="5"/>
      <c r="AK51" s="5"/>
      <c r="AL51" s="5"/>
      <c r="AM51" s="5"/>
      <c r="AN51" s="5"/>
      <c r="AO51" s="5"/>
      <c r="AP51" s="5"/>
      <c r="AQ51" s="5"/>
      <c r="AR51" s="5"/>
      <c r="AS51" s="5"/>
      <c r="AT51" s="5"/>
      <c r="AU51" s="5"/>
      <c r="AV51" s="5"/>
      <c r="AW51" s="5"/>
      <c r="AX51" s="5"/>
      <c r="AY51" s="5"/>
      <c r="AZ51" s="5"/>
      <c r="BA51" s="5"/>
      <c r="BB51" s="5"/>
      <c r="BC51" s="5"/>
      <c r="BD51" s="5"/>
      <c r="BE51" s="5"/>
      <c r="BF51" s="5"/>
      <c r="BG51" s="5"/>
      <c r="BH51" s="5"/>
      <c r="BI51" s="5"/>
      <c r="BJ51" s="5"/>
      <c r="BK51" s="5"/>
      <c r="BL51" s="5"/>
      <c r="BM51" s="5"/>
      <c r="BN51" s="5"/>
      <c r="BO51" s="5"/>
      <c r="BP51" s="5"/>
      <c r="BQ51" s="5"/>
      <c r="BR51" s="5"/>
      <c r="BS51" s="5"/>
      <c r="BT51" s="5"/>
      <c r="BU51" s="5"/>
      <c r="BV51" s="5"/>
      <c r="BW51" s="5"/>
      <c r="BX51" s="5"/>
      <c r="BY51" s="5"/>
      <c r="BZ51" s="5"/>
      <c r="CA51" s="5"/>
      <c r="CB51" s="5"/>
      <c r="CC51" s="5"/>
      <c r="CD51" s="5"/>
      <c r="CE51" s="5"/>
      <c r="CF51" s="5"/>
      <c r="CG51" s="5"/>
      <c r="CH51" s="5"/>
      <c r="CI51" s="5"/>
      <c r="CJ51" s="5"/>
      <c r="CK51" s="5"/>
      <c r="CL51" s="5"/>
      <c r="CM51" s="5"/>
      <c r="CN51" s="5"/>
      <c r="CO51" s="5"/>
      <c r="CP51" s="5"/>
      <c r="CQ51" s="5"/>
      <c r="CR51" s="5"/>
      <c r="CS51" s="5"/>
      <c r="CT51" s="5"/>
      <c r="CU51" s="5"/>
      <c r="CV51" s="5"/>
      <c r="CW51" s="5"/>
      <c r="CX51" s="5"/>
      <c r="CY51" s="5"/>
      <c r="CZ51" s="5"/>
      <c r="DA51" s="5"/>
      <c r="DB51" s="5"/>
      <c r="DC51" s="5"/>
      <c r="DD51" s="5"/>
      <c r="DE51" s="5"/>
      <c r="DF51" s="5"/>
      <c r="DG51" s="5"/>
      <c r="DH51" s="5"/>
      <c r="DI51" s="5"/>
      <c r="DJ51" s="5"/>
      <c r="DK51" s="5"/>
      <c r="DL51" s="5"/>
      <c r="DM51" s="5"/>
      <c r="DN51" s="5"/>
      <c r="DO51" s="5"/>
      <c r="DP51" s="5"/>
      <c r="DQ51" s="5"/>
      <c r="DR51" s="5"/>
      <c r="DS51" s="5"/>
      <c r="DT51" s="5"/>
      <c r="DU51" s="5"/>
      <c r="DV51" s="5"/>
      <c r="DW51" s="5"/>
      <c r="DX51" s="5"/>
      <c r="DY51" s="5"/>
      <c r="DZ51" s="5"/>
      <c r="EA51" s="5"/>
      <c r="EB51" s="5"/>
      <c r="EC51" s="5"/>
      <c r="ED51" s="5"/>
      <c r="EE51" s="5"/>
      <c r="EF51" s="5"/>
      <c r="EG51" s="5"/>
      <c r="EH51" s="5"/>
      <c r="EI51" s="5"/>
      <c r="EJ51" s="5"/>
      <c r="EK51" s="5"/>
      <c r="EL51" s="5"/>
      <c r="EM51" s="5"/>
      <c r="EN51" s="5"/>
      <c r="EO51" s="5"/>
      <c r="EP51" s="5"/>
      <c r="EQ51" s="5"/>
      <c r="ER51" s="5"/>
      <c r="ES51" s="5"/>
      <c r="ET51" s="5"/>
      <c r="EU51" s="5"/>
      <c r="EV51" s="5"/>
      <c r="EW51" s="5"/>
      <c r="EX51" s="5"/>
      <c r="EY51" s="5"/>
      <c r="EZ51" s="5"/>
      <c r="FA51" s="5"/>
      <c r="FB51" s="5"/>
      <c r="FC51" s="5"/>
      <c r="FD51" s="5"/>
      <c r="FE51" s="5"/>
      <c r="FF51" s="5"/>
      <c r="FG51" s="5"/>
      <c r="FH51" s="5"/>
      <c r="FI51" s="5"/>
      <c r="FJ51" s="5"/>
      <c r="FK51" s="5"/>
      <c r="FL51" s="5"/>
      <c r="FM51" s="5"/>
      <c r="FN51" s="5"/>
      <c r="FO51" s="5"/>
      <c r="FP51" s="5"/>
      <c r="FQ51" s="5"/>
      <c r="FR51" s="5"/>
      <c r="FS51" s="5"/>
      <c r="FT51" s="5"/>
      <c r="FU51" s="5"/>
      <c r="FV51" s="5"/>
      <c r="FW51" s="5"/>
      <c r="FX51" s="5"/>
      <c r="FY51" s="5"/>
      <c r="FZ51" s="5"/>
      <c r="GA51" s="5"/>
      <c r="GB51" s="5"/>
      <c r="GC51" s="5"/>
      <c r="GD51" s="5"/>
      <c r="GE51" s="5"/>
      <c r="GF51" s="5"/>
      <c r="GG51" s="5"/>
      <c r="GH51" s="5"/>
      <c r="GI51" s="5"/>
      <c r="GJ51" s="5"/>
      <c r="GK51" s="5"/>
      <c r="GL51" s="5"/>
      <c r="GM51" s="5"/>
      <c r="GN51" s="5"/>
      <c r="GO51" s="5"/>
      <c r="GP51" s="5"/>
      <c r="GQ51" s="5"/>
      <c r="GR51" s="5"/>
      <c r="GS51" s="5"/>
      <c r="GT51" s="5"/>
      <c r="GU51" s="5"/>
      <c r="GV51" s="5"/>
      <c r="GW51" s="5"/>
      <c r="GX51" s="5"/>
      <c r="GY51" s="5"/>
      <c r="GZ51" s="5"/>
      <c r="HA51" s="5"/>
      <c r="HB51" s="5"/>
      <c r="HC51" s="5"/>
      <c r="HD51" s="5"/>
      <c r="HE51" s="5"/>
      <c r="HF51" s="5"/>
      <c r="HG51" s="5"/>
      <c r="HH51" s="5"/>
      <c r="HI51" s="5"/>
      <c r="HJ51" s="5"/>
      <c r="HK51" s="5"/>
      <c r="HL51" s="5"/>
      <c r="HM51" s="5"/>
      <c r="HN51" s="5"/>
      <c r="HO51" s="5"/>
      <c r="HP51" s="5"/>
      <c r="HQ51" s="5"/>
      <c r="HR51" s="5"/>
      <c r="HS51" s="5"/>
      <c r="HT51" s="5"/>
      <c r="HU51" s="5"/>
      <c r="HV51" s="5"/>
      <c r="HW51" s="5"/>
      <c r="HX51" s="5"/>
      <c r="HY51" s="5"/>
      <c r="HZ51" s="5"/>
      <c r="IA51" s="5"/>
      <c r="IB51" s="5"/>
      <c r="IC51" s="5"/>
      <c r="ID51" s="5"/>
      <c r="IE51" s="5"/>
      <c r="IF51" s="5"/>
      <c r="IG51" s="5"/>
      <c r="IH51" s="5"/>
      <c r="II51" s="5"/>
      <c r="IJ51" s="5"/>
      <c r="IK51" s="5"/>
      <c r="IL51" s="5"/>
      <c r="IM51" s="5"/>
      <c r="IN51" s="5"/>
      <c r="IO51" s="5"/>
      <c r="IP51" s="5"/>
      <c r="IQ51" s="5"/>
      <c r="IR51" s="5"/>
      <c r="IS51" s="5"/>
      <c r="IT51" s="5"/>
      <c r="IU51" s="5"/>
      <c r="IV51" s="5"/>
    </row>
    <row r="52" spans="1:256">
      <c r="F52" s="5" t="s">
        <v>113</v>
      </c>
      <c r="T52" s="5">
        <v>307513.8497535832</v>
      </c>
      <c r="U52" s="5">
        <v>309863.39917658689</v>
      </c>
      <c r="V52" s="5">
        <v>308732.1094589174</v>
      </c>
      <c r="W52" s="5">
        <v>309719.14613575325</v>
      </c>
      <c r="X52" s="5">
        <v>313238.53987833875</v>
      </c>
      <c r="Y52" s="5">
        <v>306534.55103231862</v>
      </c>
      <c r="Z52" s="5">
        <v>301112.96955410216</v>
      </c>
      <c r="AA52" s="5">
        <v>292009.24441468349</v>
      </c>
      <c r="AB52" s="5">
        <v>292922.18052734912</v>
      </c>
      <c r="AC52" s="5">
        <v>297685.29971474141</v>
      </c>
      <c r="AD52" s="5">
        <v>298571.46673888125</v>
      </c>
      <c r="AE52" s="5">
        <v>289461.03246316721</v>
      </c>
      <c r="AF52" s="5">
        <v>297275.57726838597</v>
      </c>
      <c r="AG52" s="5">
        <v>306469.02450528461</v>
      </c>
      <c r="AH52" s="5">
        <v>312743.47741669475</v>
      </c>
      <c r="AI52" s="5">
        <v>261910.08731161611</v>
      </c>
      <c r="AJ52" s="5">
        <v>333961.08052622271</v>
      </c>
    </row>
    <row r="53" spans="1:256" s="29" customFormat="1">
      <c r="A53" s="257"/>
      <c r="B53" s="257"/>
      <c r="C53" s="237"/>
      <c r="D53" s="237"/>
      <c r="E53" s="490"/>
      <c r="F53" s="237" t="s">
        <v>3043</v>
      </c>
      <c r="G53" s="237"/>
      <c r="H53" s="237"/>
      <c r="I53" s="237"/>
      <c r="J53" s="237"/>
      <c r="K53" s="237"/>
      <c r="L53" s="237"/>
      <c r="M53" s="237"/>
      <c r="N53" s="237"/>
      <c r="O53" s="237"/>
      <c r="P53" s="237"/>
      <c r="Q53" s="237"/>
      <c r="R53" s="237"/>
      <c r="S53" s="237"/>
      <c r="T53" s="237">
        <v>0</v>
      </c>
      <c r="U53" s="237">
        <v>0</v>
      </c>
      <c r="V53" s="237">
        <v>0</v>
      </c>
      <c r="W53" s="237">
        <v>0</v>
      </c>
      <c r="X53" s="237">
        <v>0</v>
      </c>
      <c r="Y53" s="237">
        <v>0</v>
      </c>
      <c r="Z53" s="237">
        <v>0</v>
      </c>
      <c r="AA53" s="237">
        <v>0</v>
      </c>
      <c r="AB53" s="237">
        <v>0</v>
      </c>
      <c r="AC53" s="237">
        <v>0</v>
      </c>
      <c r="AD53" s="237">
        <v>0</v>
      </c>
      <c r="AE53" s="237">
        <v>0</v>
      </c>
      <c r="AF53" s="237">
        <v>0</v>
      </c>
      <c r="AG53" s="237">
        <v>0</v>
      </c>
      <c r="AH53" s="237">
        <v>0</v>
      </c>
      <c r="AI53" s="237">
        <v>0</v>
      </c>
      <c r="AJ53" s="237">
        <v>0</v>
      </c>
      <c r="AK53" s="237"/>
      <c r="AL53" s="237"/>
      <c r="AM53" s="237"/>
      <c r="AN53" s="237"/>
      <c r="AO53" s="237"/>
      <c r="AP53" s="237"/>
      <c r="AQ53" s="237"/>
      <c r="AR53" s="237"/>
      <c r="AS53" s="237"/>
      <c r="AT53" s="237"/>
      <c r="AU53" s="237"/>
      <c r="AV53" s="237"/>
      <c r="AW53" s="237"/>
      <c r="AX53" s="237"/>
      <c r="AY53" s="237"/>
      <c r="AZ53" s="237"/>
      <c r="BA53" s="237"/>
      <c r="BB53" s="237"/>
      <c r="BC53" s="237"/>
      <c r="BD53" s="237"/>
      <c r="BE53" s="237"/>
      <c r="BF53" s="237"/>
      <c r="BG53" s="237"/>
      <c r="BH53" s="237"/>
      <c r="BI53" s="237"/>
      <c r="BJ53" s="237"/>
      <c r="BK53" s="237"/>
      <c r="BL53" s="237"/>
      <c r="BM53" s="237"/>
      <c r="BN53" s="237"/>
      <c r="BO53" s="237"/>
      <c r="BP53" s="237"/>
      <c r="BQ53" s="237"/>
      <c r="BR53" s="237"/>
      <c r="BS53" s="237"/>
      <c r="BT53" s="237"/>
      <c r="BU53" s="237"/>
      <c r="BV53" s="237"/>
      <c r="BW53" s="237"/>
      <c r="BX53" s="237"/>
      <c r="BY53" s="237"/>
      <c r="BZ53" s="237"/>
      <c r="CA53" s="237"/>
      <c r="CB53" s="237"/>
      <c r="CC53" s="237"/>
      <c r="CD53" s="237"/>
      <c r="CE53" s="237"/>
      <c r="CF53" s="237"/>
      <c r="CG53" s="237"/>
      <c r="CH53" s="237"/>
      <c r="CI53" s="237"/>
      <c r="CJ53" s="237"/>
      <c r="CK53" s="237"/>
      <c r="CL53" s="237"/>
      <c r="CM53" s="237"/>
      <c r="CN53" s="237"/>
      <c r="CO53" s="237"/>
      <c r="CP53" s="237"/>
      <c r="CQ53" s="237"/>
      <c r="CR53" s="237"/>
      <c r="CS53" s="237"/>
      <c r="CT53" s="237"/>
      <c r="CU53" s="237"/>
      <c r="CV53" s="237"/>
      <c r="CW53" s="237"/>
      <c r="CX53" s="237"/>
      <c r="CY53" s="237"/>
      <c r="CZ53" s="237"/>
      <c r="DA53" s="237"/>
      <c r="DB53" s="237"/>
      <c r="DC53" s="237"/>
      <c r="DD53" s="237"/>
      <c r="DE53" s="237"/>
      <c r="DF53" s="237"/>
      <c r="DG53" s="237"/>
      <c r="DH53" s="237"/>
      <c r="DI53" s="237"/>
      <c r="DJ53" s="237"/>
      <c r="DK53" s="237"/>
      <c r="DL53" s="237"/>
      <c r="DM53" s="237"/>
      <c r="DN53" s="237"/>
      <c r="DO53" s="237"/>
      <c r="DP53" s="237"/>
      <c r="DQ53" s="237"/>
      <c r="DR53" s="237"/>
      <c r="DS53" s="237"/>
      <c r="DT53" s="237"/>
      <c r="DU53" s="237"/>
      <c r="DV53" s="237"/>
      <c r="DW53" s="237"/>
      <c r="DX53" s="237"/>
      <c r="DY53" s="237"/>
      <c r="DZ53" s="237"/>
      <c r="EA53" s="237"/>
      <c r="EB53" s="237"/>
      <c r="EC53" s="237"/>
      <c r="ED53" s="237"/>
      <c r="EE53" s="237"/>
      <c r="EF53" s="237"/>
      <c r="EG53" s="237"/>
      <c r="EH53" s="237"/>
      <c r="EI53" s="237"/>
      <c r="EJ53" s="237"/>
      <c r="EK53" s="237"/>
      <c r="EL53" s="237"/>
      <c r="EM53" s="237"/>
      <c r="EN53" s="237"/>
      <c r="EO53" s="237"/>
      <c r="EP53" s="237"/>
      <c r="EQ53" s="237"/>
      <c r="ER53" s="237"/>
      <c r="ES53" s="237"/>
      <c r="ET53" s="237"/>
      <c r="EU53" s="237"/>
      <c r="EV53" s="237"/>
      <c r="EW53" s="237"/>
      <c r="EX53" s="237"/>
      <c r="EY53" s="237"/>
      <c r="EZ53" s="237"/>
      <c r="FA53" s="237"/>
      <c r="FB53" s="237"/>
      <c r="FC53" s="237"/>
      <c r="FD53" s="237"/>
      <c r="FE53" s="237"/>
      <c r="FF53" s="237"/>
      <c r="FG53" s="237"/>
      <c r="FH53" s="237"/>
      <c r="FI53" s="237"/>
      <c r="FJ53" s="237"/>
      <c r="FK53" s="237"/>
      <c r="FL53" s="237"/>
      <c r="FM53" s="237"/>
      <c r="FN53" s="237"/>
      <c r="FO53" s="237"/>
      <c r="FP53" s="237"/>
      <c r="FQ53" s="237"/>
      <c r="FR53" s="237"/>
      <c r="FS53" s="237"/>
      <c r="FT53" s="237"/>
      <c r="FU53" s="237"/>
      <c r="FV53" s="237"/>
      <c r="FW53" s="237"/>
      <c r="FX53" s="237"/>
      <c r="FY53" s="237"/>
      <c r="FZ53" s="237"/>
      <c r="GA53" s="237"/>
      <c r="GB53" s="237"/>
      <c r="GC53" s="237"/>
      <c r="GD53" s="237"/>
      <c r="GE53" s="237"/>
      <c r="GF53" s="237"/>
      <c r="GG53" s="237"/>
      <c r="GH53" s="237"/>
      <c r="GI53" s="237"/>
      <c r="GJ53" s="237"/>
      <c r="GK53" s="237"/>
      <c r="GL53" s="237"/>
      <c r="GM53" s="237"/>
      <c r="GN53" s="237"/>
      <c r="GO53" s="237"/>
      <c r="GP53" s="237"/>
      <c r="GQ53" s="237"/>
      <c r="GR53" s="237"/>
      <c r="GS53" s="237"/>
      <c r="GT53" s="237"/>
      <c r="GU53" s="237"/>
      <c r="GV53" s="237"/>
      <c r="GW53" s="237"/>
      <c r="GX53" s="237"/>
      <c r="GY53" s="237"/>
      <c r="GZ53" s="237"/>
      <c r="HA53" s="237"/>
      <c r="HB53" s="237"/>
      <c r="HC53" s="237"/>
      <c r="HD53" s="237"/>
      <c r="HE53" s="237"/>
      <c r="HF53" s="237"/>
      <c r="HG53" s="237"/>
      <c r="HH53" s="237"/>
      <c r="HI53" s="237"/>
      <c r="HJ53" s="237"/>
      <c r="HK53" s="237"/>
      <c r="HL53" s="237"/>
      <c r="HM53" s="237"/>
      <c r="HN53" s="237"/>
      <c r="HO53" s="237"/>
      <c r="HP53" s="237"/>
      <c r="HQ53" s="237"/>
      <c r="HR53" s="237"/>
      <c r="HS53" s="237"/>
      <c r="HT53" s="237"/>
      <c r="HU53" s="237"/>
      <c r="HV53" s="237"/>
      <c r="HW53" s="237"/>
      <c r="HX53" s="237"/>
      <c r="HY53" s="237"/>
      <c r="HZ53" s="237"/>
      <c r="IA53" s="237"/>
      <c r="IB53" s="237"/>
      <c r="IC53" s="237"/>
      <c r="ID53" s="237"/>
      <c r="IE53" s="237"/>
      <c r="IF53" s="237"/>
      <c r="IG53" s="237"/>
      <c r="IH53" s="237"/>
      <c r="II53" s="237"/>
      <c r="IJ53" s="237"/>
      <c r="IK53" s="237"/>
      <c r="IL53" s="237"/>
      <c r="IM53" s="237"/>
      <c r="IN53" s="237"/>
      <c r="IO53" s="237"/>
      <c r="IP53" s="237"/>
      <c r="IQ53" s="237"/>
      <c r="IR53" s="237"/>
      <c r="IS53" s="237"/>
      <c r="IT53" s="237"/>
      <c r="IU53" s="237"/>
      <c r="IV53" s="237"/>
    </row>
    <row r="54" spans="1:256" s="29" customFormat="1">
      <c r="A54" s="257"/>
      <c r="B54" s="257"/>
      <c r="D54" s="237"/>
      <c r="E54" s="490"/>
      <c r="F54" s="237" t="s">
        <v>3044</v>
      </c>
      <c r="G54" s="237"/>
      <c r="H54" s="237"/>
      <c r="I54" s="237"/>
      <c r="J54" s="237"/>
      <c r="K54" s="237"/>
      <c r="L54" s="237"/>
      <c r="M54" s="237"/>
      <c r="N54" s="237"/>
      <c r="O54" s="237"/>
      <c r="P54" s="237"/>
      <c r="Q54" s="237"/>
      <c r="R54" s="237"/>
      <c r="S54" s="237"/>
      <c r="T54" s="1842">
        <v>1263.82</v>
      </c>
      <c r="U54" s="237">
        <v>1263.82</v>
      </c>
      <c r="V54" s="237">
        <v>1263.82</v>
      </c>
      <c r="W54" s="237">
        <v>1263.82</v>
      </c>
      <c r="X54" s="237">
        <v>1263.82</v>
      </c>
      <c r="Y54" s="237">
        <v>1263.82</v>
      </c>
      <c r="Z54" s="237">
        <v>1263.82</v>
      </c>
      <c r="AA54" s="237">
        <v>1263.82</v>
      </c>
      <c r="AB54" s="237">
        <v>1263.82</v>
      </c>
      <c r="AC54" s="237">
        <v>1263.82</v>
      </c>
      <c r="AD54" s="237">
        <v>1263.82</v>
      </c>
      <c r="AE54" s="237">
        <v>0</v>
      </c>
      <c r="AF54" s="237">
        <v>0</v>
      </c>
      <c r="AG54" s="237">
        <v>0</v>
      </c>
      <c r="AH54" s="237">
        <v>0</v>
      </c>
      <c r="AI54" s="237">
        <v>0</v>
      </c>
      <c r="AJ54" s="237">
        <v>0</v>
      </c>
      <c r="AK54" s="237"/>
      <c r="AL54" s="237"/>
      <c r="AM54" s="237"/>
      <c r="AN54" s="237"/>
      <c r="AO54" s="237"/>
      <c r="AP54" s="237"/>
      <c r="AQ54" s="237"/>
      <c r="AR54" s="237"/>
      <c r="AS54" s="237"/>
      <c r="AT54" s="237"/>
      <c r="AU54" s="237"/>
      <c r="AV54" s="237"/>
      <c r="AW54" s="237"/>
      <c r="AX54" s="237"/>
      <c r="AY54" s="237"/>
      <c r="AZ54" s="237"/>
      <c r="BA54" s="237"/>
      <c r="BB54" s="237"/>
      <c r="BC54" s="237"/>
      <c r="BD54" s="237"/>
      <c r="BE54" s="237"/>
      <c r="BF54" s="237"/>
      <c r="BG54" s="237"/>
      <c r="BH54" s="237"/>
      <c r="BI54" s="237"/>
      <c r="BJ54" s="237"/>
      <c r="BK54" s="237"/>
      <c r="BL54" s="237"/>
      <c r="BM54" s="237"/>
      <c r="BN54" s="237"/>
      <c r="BO54" s="237"/>
      <c r="BP54" s="237"/>
      <c r="BQ54" s="237"/>
      <c r="BR54" s="237"/>
      <c r="BS54" s="237"/>
      <c r="BT54" s="237"/>
      <c r="BU54" s="237"/>
      <c r="BV54" s="237"/>
      <c r="BW54" s="237"/>
      <c r="BX54" s="237"/>
      <c r="BY54" s="237"/>
      <c r="BZ54" s="237"/>
      <c r="CA54" s="237"/>
      <c r="CB54" s="237"/>
      <c r="CC54" s="237"/>
      <c r="CD54" s="237"/>
      <c r="CE54" s="237"/>
      <c r="CF54" s="237"/>
      <c r="CG54" s="237"/>
      <c r="CH54" s="237"/>
      <c r="CI54" s="237"/>
      <c r="CJ54" s="237"/>
      <c r="CK54" s="237"/>
      <c r="CL54" s="237"/>
      <c r="CM54" s="237"/>
      <c r="CN54" s="237"/>
      <c r="CO54" s="237"/>
      <c r="CP54" s="237"/>
      <c r="CQ54" s="237"/>
      <c r="CR54" s="237"/>
      <c r="CS54" s="237"/>
      <c r="CT54" s="237"/>
      <c r="CU54" s="237"/>
      <c r="CV54" s="237"/>
      <c r="CW54" s="237"/>
      <c r="CX54" s="237"/>
      <c r="CY54" s="237"/>
      <c r="CZ54" s="237"/>
      <c r="DA54" s="237"/>
      <c r="DB54" s="237"/>
      <c r="DC54" s="237"/>
      <c r="DD54" s="237"/>
      <c r="DE54" s="237"/>
      <c r="DF54" s="237"/>
      <c r="DG54" s="237"/>
      <c r="DH54" s="237"/>
      <c r="DI54" s="237"/>
      <c r="DJ54" s="237"/>
      <c r="DK54" s="237"/>
      <c r="DL54" s="237"/>
      <c r="DM54" s="237"/>
      <c r="DN54" s="237"/>
      <c r="DO54" s="237"/>
      <c r="DP54" s="237"/>
      <c r="DQ54" s="237"/>
      <c r="DR54" s="237"/>
      <c r="DS54" s="237"/>
      <c r="DT54" s="237"/>
      <c r="DU54" s="237"/>
      <c r="DV54" s="237"/>
      <c r="DW54" s="237"/>
      <c r="DX54" s="237"/>
      <c r="DY54" s="237"/>
      <c r="DZ54" s="237"/>
      <c r="EA54" s="237"/>
      <c r="EB54" s="237"/>
      <c r="EC54" s="237"/>
      <c r="ED54" s="237"/>
      <c r="EE54" s="237"/>
      <c r="EF54" s="237"/>
      <c r="EG54" s="237"/>
      <c r="EH54" s="237"/>
      <c r="EI54" s="237"/>
      <c r="EJ54" s="237"/>
      <c r="EK54" s="237"/>
      <c r="EL54" s="237"/>
      <c r="EM54" s="237"/>
      <c r="EN54" s="237"/>
      <c r="EO54" s="237"/>
      <c r="EP54" s="237"/>
      <c r="EQ54" s="237"/>
      <c r="ER54" s="237"/>
      <c r="ES54" s="237"/>
      <c r="ET54" s="237"/>
      <c r="EU54" s="237"/>
      <c r="EV54" s="237"/>
      <c r="EW54" s="237"/>
      <c r="EX54" s="237"/>
      <c r="EY54" s="237"/>
      <c r="EZ54" s="237"/>
      <c r="FA54" s="237"/>
      <c r="FB54" s="237"/>
      <c r="FC54" s="237"/>
      <c r="FD54" s="237"/>
      <c r="FE54" s="237"/>
      <c r="FF54" s="237"/>
      <c r="FG54" s="237"/>
      <c r="FH54" s="237"/>
      <c r="FI54" s="237"/>
      <c r="FJ54" s="237"/>
      <c r="FK54" s="237"/>
      <c r="FL54" s="237"/>
      <c r="FM54" s="237"/>
      <c r="FN54" s="237"/>
      <c r="FO54" s="237"/>
      <c r="FP54" s="237"/>
      <c r="FQ54" s="237"/>
      <c r="FR54" s="237"/>
      <c r="FS54" s="237"/>
      <c r="FT54" s="237"/>
      <c r="FU54" s="237"/>
      <c r="FV54" s="237"/>
      <c r="FW54" s="237"/>
      <c r="FX54" s="237"/>
      <c r="FY54" s="237"/>
      <c r="FZ54" s="237"/>
      <c r="GA54" s="237"/>
      <c r="GB54" s="237"/>
      <c r="GC54" s="237"/>
      <c r="GD54" s="237"/>
      <c r="GE54" s="237"/>
      <c r="GF54" s="237"/>
      <c r="GG54" s="237"/>
      <c r="GH54" s="237"/>
      <c r="GI54" s="237"/>
      <c r="GJ54" s="237"/>
      <c r="GK54" s="237"/>
      <c r="GL54" s="237"/>
      <c r="GM54" s="237"/>
      <c r="GN54" s="237"/>
      <c r="GO54" s="237"/>
      <c r="GP54" s="237"/>
      <c r="GQ54" s="237"/>
      <c r="GR54" s="237"/>
      <c r="GS54" s="237"/>
      <c r="GT54" s="237"/>
      <c r="GU54" s="237"/>
      <c r="GV54" s="237"/>
      <c r="GW54" s="237"/>
      <c r="GX54" s="237"/>
      <c r="GY54" s="237"/>
      <c r="GZ54" s="237"/>
      <c r="HA54" s="237"/>
      <c r="HB54" s="237"/>
      <c r="HC54" s="237"/>
      <c r="HD54" s="237"/>
      <c r="HE54" s="237"/>
      <c r="HF54" s="237"/>
      <c r="HG54" s="237"/>
      <c r="HH54" s="237"/>
      <c r="HI54" s="237"/>
      <c r="HJ54" s="237"/>
      <c r="HK54" s="237"/>
      <c r="HL54" s="237"/>
      <c r="HM54" s="237"/>
      <c r="HN54" s="237"/>
      <c r="HO54" s="237"/>
      <c r="HP54" s="237"/>
      <c r="HQ54" s="237"/>
      <c r="HR54" s="237"/>
      <c r="HS54" s="237"/>
      <c r="HT54" s="237"/>
      <c r="HU54" s="237"/>
      <c r="HV54" s="237"/>
      <c r="HW54" s="237"/>
      <c r="HX54" s="237"/>
      <c r="HY54" s="237"/>
      <c r="HZ54" s="237"/>
      <c r="IA54" s="237"/>
      <c r="IB54" s="237"/>
      <c r="IC54" s="237"/>
      <c r="ID54" s="237"/>
      <c r="IE54" s="237"/>
      <c r="IF54" s="237"/>
      <c r="IG54" s="237"/>
      <c r="IH54" s="237"/>
      <c r="II54" s="237"/>
      <c r="IJ54" s="237"/>
      <c r="IK54" s="237"/>
      <c r="IL54" s="237"/>
      <c r="IM54" s="237"/>
      <c r="IN54" s="237"/>
      <c r="IO54" s="237"/>
      <c r="IP54" s="237"/>
      <c r="IQ54" s="237"/>
      <c r="IR54" s="237"/>
      <c r="IS54" s="237"/>
      <c r="IT54" s="237"/>
      <c r="IU54" s="237"/>
      <c r="IV54" s="237"/>
    </row>
    <row r="55" spans="1:256">
      <c r="C55" s="237"/>
      <c r="D55" s="29"/>
      <c r="F55" s="5" t="s">
        <v>3045</v>
      </c>
      <c r="T55" s="1201">
        <v>101626.34581481849</v>
      </c>
      <c r="U55" s="1201">
        <v>67877.020574094029</v>
      </c>
      <c r="V55" s="1201">
        <v>72409.57945986827</v>
      </c>
      <c r="W55" s="1201">
        <v>82822.729424152159</v>
      </c>
      <c r="X55" s="1201">
        <v>84452.383640429733</v>
      </c>
      <c r="Y55" s="1201">
        <v>89185.124118885986</v>
      </c>
      <c r="Z55" s="1201">
        <v>127879.46104491498</v>
      </c>
      <c r="AA55" s="1201">
        <v>170801.97413831734</v>
      </c>
      <c r="AB55" s="1201">
        <v>219168.58551395766</v>
      </c>
      <c r="AC55" s="1201">
        <v>260466.36846262208</v>
      </c>
      <c r="AD55" s="1201">
        <v>301995.29343699676</v>
      </c>
      <c r="AE55" s="1201">
        <v>343509.43067897251</v>
      </c>
      <c r="AF55" s="1201">
        <v>374355.07238405314</v>
      </c>
      <c r="AG55" s="1201">
        <v>403928.13139832421</v>
      </c>
      <c r="AH55" s="1201">
        <v>429813.49817275861</v>
      </c>
      <c r="AI55" s="1201">
        <v>431570.93737841793</v>
      </c>
      <c r="AJ55" s="1201">
        <v>420508.99289246125</v>
      </c>
    </row>
    <row r="56" spans="1:256">
      <c r="C56" s="29"/>
      <c r="D56" s="29"/>
      <c r="F56" s="29" t="s">
        <v>3046</v>
      </c>
      <c r="G56" s="29"/>
      <c r="H56" s="29"/>
      <c r="I56" s="29"/>
      <c r="J56" s="29"/>
      <c r="K56" s="29"/>
      <c r="L56" s="29"/>
      <c r="M56" s="29"/>
      <c r="N56" s="29"/>
      <c r="O56" s="29"/>
      <c r="P56" s="29"/>
      <c r="Q56" s="29"/>
      <c r="R56" s="29"/>
      <c r="S56" s="29"/>
      <c r="T56" s="29">
        <v>410404.01556840166</v>
      </c>
      <c r="U56" s="29">
        <v>379004.23975068092</v>
      </c>
      <c r="V56" s="29">
        <v>382405.50891878566</v>
      </c>
      <c r="W56" s="29">
        <v>393805.69555990543</v>
      </c>
      <c r="X56" s="29">
        <v>398954.74351876846</v>
      </c>
      <c r="Y56" s="29">
        <v>396983.49515120464</v>
      </c>
      <c r="Z56" s="29">
        <v>430256.25059901713</v>
      </c>
      <c r="AA56" s="29">
        <v>464075.03855300084</v>
      </c>
      <c r="AB56" s="29">
        <v>513354.58604130679</v>
      </c>
      <c r="AC56" s="29">
        <v>559415.48817736353</v>
      </c>
      <c r="AD56" s="29">
        <v>601830.58017587801</v>
      </c>
      <c r="AE56" s="29">
        <v>632970.46314213972</v>
      </c>
      <c r="AF56" s="29">
        <v>671630.64965243917</v>
      </c>
      <c r="AG56" s="29">
        <v>710397.15590360877</v>
      </c>
      <c r="AH56" s="29">
        <v>742556.97558945336</v>
      </c>
      <c r="AI56" s="29">
        <v>693481.0246900341</v>
      </c>
      <c r="AJ56" s="29">
        <v>754470.07341868395</v>
      </c>
      <c r="AK56" s="29"/>
      <c r="AL56" s="29"/>
      <c r="AM56" s="29"/>
      <c r="AN56" s="29"/>
      <c r="AO56" s="29"/>
      <c r="AP56" s="29"/>
      <c r="AQ56" s="29"/>
      <c r="AR56" s="29"/>
      <c r="AS56" s="29"/>
      <c r="AT56" s="29"/>
      <c r="AU56" s="29"/>
      <c r="AV56" s="29"/>
      <c r="AW56" s="29"/>
      <c r="AX56" s="29"/>
      <c r="AY56" s="29"/>
      <c r="AZ56" s="29"/>
      <c r="BA56" s="29"/>
      <c r="BB56" s="29"/>
      <c r="BC56" s="29"/>
      <c r="BD56" s="29"/>
      <c r="BE56" s="29"/>
      <c r="BF56" s="29"/>
      <c r="BG56" s="29"/>
      <c r="BH56" s="29"/>
      <c r="BI56" s="29"/>
      <c r="BJ56" s="29"/>
      <c r="BK56" s="29"/>
      <c r="BL56" s="29"/>
      <c r="BM56" s="29"/>
      <c r="BN56" s="29"/>
      <c r="BO56" s="29"/>
      <c r="BP56" s="29"/>
      <c r="BQ56" s="29"/>
      <c r="BR56" s="29"/>
      <c r="BS56" s="29"/>
      <c r="BT56" s="29"/>
      <c r="BU56" s="29"/>
      <c r="BV56" s="29"/>
      <c r="BW56" s="29"/>
      <c r="BX56" s="29"/>
      <c r="BY56" s="29"/>
      <c r="BZ56" s="29"/>
      <c r="CA56" s="29"/>
      <c r="CB56" s="29"/>
      <c r="CC56" s="29"/>
      <c r="CD56" s="29"/>
      <c r="CE56" s="29"/>
      <c r="CF56" s="29"/>
      <c r="CG56" s="29"/>
      <c r="CH56" s="29"/>
      <c r="CI56" s="29"/>
      <c r="CJ56" s="29"/>
      <c r="CK56" s="29"/>
      <c r="CL56" s="29"/>
      <c r="CM56" s="29"/>
      <c r="CN56" s="29"/>
      <c r="CO56" s="29"/>
      <c r="CP56" s="29"/>
      <c r="CQ56" s="29"/>
      <c r="CR56" s="29"/>
      <c r="CS56" s="29"/>
      <c r="CT56" s="29"/>
      <c r="CU56" s="29"/>
      <c r="CV56" s="29"/>
      <c r="CW56" s="29"/>
      <c r="CX56" s="29"/>
      <c r="CY56" s="29"/>
      <c r="CZ56" s="29"/>
      <c r="DA56" s="29"/>
      <c r="DB56" s="29"/>
      <c r="DC56" s="29"/>
      <c r="DD56" s="29"/>
      <c r="DE56" s="29"/>
      <c r="DF56" s="29"/>
      <c r="DG56" s="29"/>
      <c r="DH56" s="29"/>
      <c r="DI56" s="29"/>
      <c r="DJ56" s="29"/>
      <c r="DK56" s="29"/>
      <c r="DL56" s="29"/>
      <c r="DM56" s="29"/>
      <c r="DN56" s="29"/>
      <c r="DO56" s="29"/>
      <c r="DP56" s="29"/>
      <c r="DQ56" s="29"/>
      <c r="DR56" s="29"/>
      <c r="DS56" s="29"/>
      <c r="DT56" s="29"/>
      <c r="DU56" s="29"/>
      <c r="DV56" s="29"/>
      <c r="DW56" s="29"/>
      <c r="DX56" s="29"/>
      <c r="DY56" s="29"/>
      <c r="DZ56" s="29"/>
      <c r="EA56" s="29"/>
      <c r="EB56" s="29"/>
      <c r="EC56" s="29"/>
      <c r="ED56" s="29"/>
      <c r="EE56" s="29"/>
      <c r="EF56" s="29"/>
      <c r="EG56" s="29"/>
      <c r="EH56" s="29"/>
      <c r="EI56" s="29"/>
      <c r="EJ56" s="29"/>
      <c r="EK56" s="29"/>
      <c r="EL56" s="29"/>
      <c r="EM56" s="29"/>
      <c r="EN56" s="29"/>
      <c r="EO56" s="29"/>
      <c r="EP56" s="29"/>
      <c r="EQ56" s="29"/>
      <c r="ER56" s="29"/>
      <c r="ES56" s="29"/>
      <c r="ET56" s="29"/>
      <c r="EU56" s="29"/>
      <c r="EV56" s="29"/>
      <c r="EW56" s="29"/>
      <c r="EX56" s="29"/>
      <c r="EY56" s="29"/>
      <c r="EZ56" s="29"/>
      <c r="FA56" s="29"/>
      <c r="FB56" s="29"/>
      <c r="FC56" s="29"/>
      <c r="FD56" s="29"/>
      <c r="FE56" s="29"/>
      <c r="FF56" s="29"/>
      <c r="FG56" s="29"/>
      <c r="FH56" s="29"/>
      <c r="FI56" s="29"/>
      <c r="FJ56" s="29"/>
      <c r="FK56" s="29"/>
      <c r="FL56" s="29"/>
      <c r="FM56" s="29"/>
      <c r="FN56" s="29"/>
      <c r="FO56" s="29"/>
      <c r="FP56" s="29"/>
      <c r="FQ56" s="29"/>
      <c r="FR56" s="29"/>
      <c r="FS56" s="29"/>
      <c r="FT56" s="29"/>
      <c r="FU56" s="29"/>
      <c r="FV56" s="29"/>
      <c r="FW56" s="29"/>
      <c r="FX56" s="29"/>
      <c r="FY56" s="29"/>
      <c r="FZ56" s="29"/>
      <c r="GA56" s="29"/>
      <c r="GB56" s="29"/>
      <c r="GC56" s="29"/>
      <c r="GD56" s="29"/>
      <c r="GE56" s="29"/>
      <c r="GF56" s="29"/>
      <c r="GG56" s="29"/>
      <c r="GH56" s="29"/>
      <c r="GI56" s="29"/>
      <c r="GJ56" s="29"/>
      <c r="GK56" s="29"/>
      <c r="GL56" s="29"/>
      <c r="GM56" s="29"/>
      <c r="GN56" s="29"/>
      <c r="GO56" s="29"/>
      <c r="GP56" s="29"/>
      <c r="GQ56" s="29"/>
      <c r="GR56" s="29"/>
      <c r="GS56" s="29"/>
      <c r="GT56" s="29"/>
      <c r="GU56" s="29"/>
      <c r="GV56" s="29"/>
      <c r="GW56" s="29"/>
      <c r="GX56" s="29"/>
      <c r="GY56" s="29"/>
      <c r="GZ56" s="29"/>
      <c r="HA56" s="29"/>
      <c r="HB56" s="29"/>
      <c r="HC56" s="29"/>
      <c r="HD56" s="29"/>
      <c r="HE56" s="29"/>
      <c r="HF56" s="29"/>
      <c r="HG56" s="29"/>
      <c r="HH56" s="29"/>
      <c r="HI56" s="29"/>
      <c r="HJ56" s="29"/>
      <c r="HK56" s="29"/>
      <c r="HL56" s="29"/>
      <c r="HM56" s="29"/>
      <c r="HN56" s="29"/>
      <c r="HO56" s="29"/>
      <c r="HP56" s="29"/>
      <c r="HQ56" s="29"/>
      <c r="HR56" s="29"/>
      <c r="HS56" s="29"/>
      <c r="HT56" s="29"/>
      <c r="HU56" s="29"/>
      <c r="HV56" s="29"/>
      <c r="HW56" s="29"/>
      <c r="HX56" s="29"/>
      <c r="HY56" s="29"/>
      <c r="HZ56" s="29"/>
      <c r="IA56" s="29"/>
      <c r="IB56" s="29"/>
      <c r="IC56" s="29"/>
      <c r="ID56" s="29"/>
      <c r="IE56" s="29"/>
      <c r="IF56" s="29"/>
      <c r="IG56" s="29"/>
      <c r="IH56" s="29"/>
      <c r="II56" s="29"/>
      <c r="IJ56" s="29"/>
      <c r="IK56" s="29"/>
      <c r="IL56" s="29"/>
      <c r="IM56" s="29"/>
      <c r="IN56" s="29"/>
      <c r="IO56" s="29"/>
      <c r="IP56" s="29"/>
      <c r="IQ56" s="29"/>
      <c r="IR56" s="29"/>
      <c r="IS56" s="29"/>
      <c r="IT56" s="29"/>
      <c r="IU56" s="29"/>
      <c r="IV56" s="29"/>
    </row>
    <row r="57" spans="1:256">
      <c r="E57" s="29" t="s">
        <v>543</v>
      </c>
      <c r="S57" s="251"/>
    </row>
    <row r="58" spans="1:256" s="29" customFormat="1">
      <c r="A58" s="257"/>
      <c r="B58" s="257"/>
      <c r="F58" s="29" t="s">
        <v>539</v>
      </c>
      <c r="G58" s="1840">
        <v>1.38</v>
      </c>
      <c r="H58" s="1840">
        <v>1.92</v>
      </c>
      <c r="I58" s="1840">
        <v>2.0099999999999998</v>
      </c>
      <c r="J58" s="1840">
        <v>1.61</v>
      </c>
      <c r="K58" s="1840">
        <v>1.54</v>
      </c>
      <c r="L58" s="1840">
        <v>1.25</v>
      </c>
      <c r="M58" s="1840">
        <v>1.69</v>
      </c>
      <c r="N58" s="1840">
        <v>1.26749850306624</v>
      </c>
      <c r="O58" s="1840">
        <v>1.29</v>
      </c>
      <c r="P58" s="1840">
        <v>1.0861838696573942</v>
      </c>
      <c r="Q58" s="1840">
        <v>1.0303964746616303</v>
      </c>
      <c r="R58" s="1840">
        <v>1.3061069801379774</v>
      </c>
      <c r="S58" s="1840">
        <v>1.83</v>
      </c>
      <c r="T58" s="294">
        <v>2.04</v>
      </c>
      <c r="U58" s="294">
        <v>1.62</v>
      </c>
      <c r="V58" s="294">
        <v>1.6</v>
      </c>
      <c r="W58" s="294">
        <v>1.54</v>
      </c>
      <c r="X58" s="294">
        <v>1.53</v>
      </c>
      <c r="Y58" s="294">
        <v>1.57</v>
      </c>
      <c r="Z58" s="294">
        <v>1.52</v>
      </c>
      <c r="AA58" s="294">
        <v>1.51</v>
      </c>
      <c r="AB58" s="294">
        <v>1.47</v>
      </c>
      <c r="AC58" s="294">
        <v>1.43</v>
      </c>
      <c r="AD58" s="294">
        <v>1.42</v>
      </c>
      <c r="AE58" s="294">
        <v>1.41</v>
      </c>
      <c r="AF58" s="294">
        <v>1.91</v>
      </c>
      <c r="AG58" s="294">
        <v>2.83</v>
      </c>
      <c r="AH58" s="294">
        <v>3.32</v>
      </c>
      <c r="AI58" s="294">
        <v>3.88</v>
      </c>
      <c r="AJ58" s="294">
        <v>3.65</v>
      </c>
    </row>
    <row r="59" spans="1:256">
      <c r="F59" s="5" t="s">
        <v>3016</v>
      </c>
      <c r="G59" s="251">
        <v>1.2</v>
      </c>
      <c r="H59" s="251">
        <v>1.2</v>
      </c>
      <c r="I59" s="251">
        <v>1.2</v>
      </c>
      <c r="J59" s="251">
        <v>1.2</v>
      </c>
      <c r="K59" s="251">
        <v>1.2</v>
      </c>
      <c r="L59" s="251">
        <v>1.2</v>
      </c>
      <c r="M59" s="251">
        <v>1.2</v>
      </c>
      <c r="N59" s="251">
        <v>1.2</v>
      </c>
      <c r="O59" s="251">
        <v>1.2</v>
      </c>
      <c r="P59" s="251">
        <v>1.2</v>
      </c>
      <c r="Q59" s="251">
        <v>1.2</v>
      </c>
      <c r="R59" s="251">
        <v>1.2</v>
      </c>
      <c r="S59" s="251">
        <v>1.2</v>
      </c>
      <c r="T59" s="251">
        <v>1.2</v>
      </c>
      <c r="U59" s="251">
        <v>1.2</v>
      </c>
      <c r="V59" s="251">
        <v>1.2</v>
      </c>
      <c r="W59" s="251">
        <v>1.2</v>
      </c>
      <c r="X59" s="251">
        <v>1.2</v>
      </c>
      <c r="Y59" s="251">
        <v>1.2</v>
      </c>
      <c r="Z59" s="251">
        <v>1.2</v>
      </c>
      <c r="AA59" s="251">
        <v>1.2</v>
      </c>
      <c r="AB59" s="251">
        <v>1.2</v>
      </c>
      <c r="AC59" s="251">
        <v>1.2</v>
      </c>
      <c r="AD59" s="251">
        <v>1.2</v>
      </c>
      <c r="AE59" s="251">
        <v>1.2</v>
      </c>
      <c r="AF59" s="251">
        <v>1.2</v>
      </c>
      <c r="AG59" s="251">
        <v>1.2</v>
      </c>
      <c r="AH59" s="251">
        <v>1.2</v>
      </c>
      <c r="AI59" s="251">
        <v>1.2</v>
      </c>
      <c r="AJ59" s="251">
        <v>1.2</v>
      </c>
    </row>
    <row r="60" spans="1:256">
      <c r="E60" s="29" t="s">
        <v>543</v>
      </c>
    </row>
    <row r="61" spans="1:256">
      <c r="E61" s="29" t="s">
        <v>1443</v>
      </c>
      <c r="T61" s="5">
        <v>427098.3877161186</v>
      </c>
      <c r="U61" s="5">
        <v>235369.90788489179</v>
      </c>
      <c r="V61" s="5">
        <v>229828.52715931396</v>
      </c>
      <c r="W61" s="5">
        <v>212761.45334430569</v>
      </c>
      <c r="X61" s="5">
        <v>213136.69669792254</v>
      </c>
      <c r="Y61" s="5">
        <v>227907.32378323923</v>
      </c>
      <c r="Z61" s="5">
        <v>224728.45131858508</v>
      </c>
      <c r="AA61" s="5">
        <v>237149.62920265767</v>
      </c>
      <c r="AB61" s="5">
        <v>240362.87075772398</v>
      </c>
      <c r="AC61" s="5">
        <v>239871.34345686645</v>
      </c>
      <c r="AD61" s="5">
        <v>255754.40295955306</v>
      </c>
      <c r="AE61" s="5">
        <v>260368.10628955055</v>
      </c>
      <c r="AF61" s="5">
        <v>609664.72386699729</v>
      </c>
      <c r="AG61" s="5">
        <v>1301225.6438966857</v>
      </c>
      <c r="AH61" s="5">
        <v>1723484.2175691263</v>
      </c>
      <c r="AI61" s="5">
        <v>1994405.4795582991</v>
      </c>
      <c r="AJ61" s="5">
        <v>1998864.4544038437</v>
      </c>
    </row>
    <row r="62" spans="1:256" ht="15">
      <c r="E62" s="5"/>
    </row>
    <row r="63" spans="1:256">
      <c r="E63" s="29" t="s">
        <v>543</v>
      </c>
    </row>
    <row r="64" spans="1:256" s="29" customFormat="1">
      <c r="A64" s="257"/>
      <c r="B64" s="257"/>
      <c r="C64" s="5"/>
      <c r="D64" s="5"/>
      <c r="E64" s="29" t="s">
        <v>3047</v>
      </c>
      <c r="F64" s="5"/>
      <c r="G64" s="5"/>
      <c r="H64" s="5"/>
      <c r="I64" s="5"/>
      <c r="J64" s="5"/>
      <c r="K64" s="5"/>
      <c r="L64" s="5"/>
      <c r="M64" s="5"/>
      <c r="N64" s="5"/>
      <c r="O64" s="5"/>
      <c r="P64" s="5"/>
      <c r="Q64" s="5"/>
      <c r="R64" s="5"/>
      <c r="S64" s="5"/>
      <c r="T64" s="5"/>
      <c r="U64" s="5"/>
      <c r="V64" s="5"/>
      <c r="W64" s="5"/>
      <c r="X64" s="5"/>
      <c r="Y64" s="5"/>
      <c r="Z64" s="5"/>
      <c r="AA64" s="5"/>
      <c r="AB64" s="5"/>
      <c r="AC64" s="5"/>
      <c r="AD64" s="5"/>
      <c r="AE64" s="5"/>
      <c r="AF64" s="5"/>
      <c r="AG64" s="5"/>
      <c r="AH64" s="5"/>
      <c r="AI64" s="5"/>
      <c r="AJ64" s="5"/>
      <c r="AK64" s="5"/>
      <c r="AL64" s="5"/>
      <c r="AM64" s="5"/>
      <c r="AN64" s="5"/>
      <c r="AO64" s="5"/>
      <c r="AP64" s="5"/>
      <c r="AQ64" s="5"/>
      <c r="AR64" s="5"/>
      <c r="AS64" s="5"/>
      <c r="AT64" s="5"/>
      <c r="AU64" s="5"/>
      <c r="AV64" s="5"/>
      <c r="AW64" s="5"/>
      <c r="AX64" s="5"/>
      <c r="AY64" s="5"/>
      <c r="AZ64" s="5"/>
      <c r="BA64" s="5"/>
      <c r="BB64" s="5"/>
      <c r="BC64" s="5"/>
      <c r="BD64" s="5"/>
      <c r="BE64" s="5"/>
      <c r="BF64" s="5"/>
      <c r="BG64" s="5"/>
      <c r="BH64" s="5"/>
      <c r="BI64" s="5"/>
      <c r="BJ64" s="5"/>
      <c r="BK64" s="5"/>
      <c r="BL64" s="5"/>
      <c r="BM64" s="5"/>
      <c r="BN64" s="5"/>
      <c r="BO64" s="5"/>
      <c r="BP64" s="5"/>
      <c r="BQ64" s="5"/>
      <c r="BR64" s="5"/>
      <c r="BS64" s="5"/>
      <c r="BT64" s="5"/>
      <c r="BU64" s="5"/>
      <c r="BV64" s="5"/>
      <c r="BW64" s="5"/>
      <c r="BX64" s="5"/>
      <c r="BY64" s="5"/>
      <c r="BZ64" s="5"/>
      <c r="CA64" s="5"/>
      <c r="CB64" s="5"/>
      <c r="CC64" s="5"/>
      <c r="CD64" s="5"/>
      <c r="CE64" s="5"/>
      <c r="CF64" s="5"/>
      <c r="CG64" s="5"/>
      <c r="CH64" s="5"/>
      <c r="CI64" s="5"/>
      <c r="CJ64" s="5"/>
      <c r="CK64" s="5"/>
      <c r="CL64" s="5"/>
      <c r="CM64" s="5"/>
      <c r="CN64" s="5"/>
      <c r="CO64" s="5"/>
      <c r="CP64" s="5"/>
      <c r="CQ64" s="5"/>
      <c r="CR64" s="5"/>
      <c r="CS64" s="5"/>
      <c r="CT64" s="5"/>
      <c r="CU64" s="5"/>
      <c r="CV64" s="5"/>
      <c r="CW64" s="5"/>
      <c r="CX64" s="5"/>
      <c r="CY64" s="5"/>
      <c r="CZ64" s="5"/>
      <c r="DA64" s="5"/>
      <c r="DB64" s="5"/>
      <c r="DC64" s="5"/>
      <c r="DD64" s="5"/>
      <c r="DE64" s="5"/>
      <c r="DF64" s="5"/>
      <c r="DG64" s="5"/>
      <c r="DH64" s="5"/>
      <c r="DI64" s="5"/>
      <c r="DJ64" s="5"/>
      <c r="DK64" s="5"/>
      <c r="DL64" s="5"/>
      <c r="DM64" s="5"/>
      <c r="DN64" s="5"/>
      <c r="DO64" s="5"/>
      <c r="DP64" s="5"/>
      <c r="DQ64" s="5"/>
      <c r="DR64" s="5"/>
      <c r="DS64" s="5"/>
      <c r="DT64" s="5"/>
      <c r="DU64" s="5"/>
      <c r="DV64" s="5"/>
      <c r="DW64" s="5"/>
      <c r="DX64" s="5"/>
      <c r="DY64" s="5"/>
      <c r="DZ64" s="5"/>
      <c r="EA64" s="5"/>
      <c r="EB64" s="5"/>
      <c r="EC64" s="5"/>
      <c r="ED64" s="5"/>
      <c r="EE64" s="5"/>
      <c r="EF64" s="5"/>
      <c r="EG64" s="5"/>
      <c r="EH64" s="5"/>
      <c r="EI64" s="5"/>
      <c r="EJ64" s="5"/>
      <c r="EK64" s="5"/>
      <c r="EL64" s="5"/>
      <c r="EM64" s="5"/>
      <c r="EN64" s="5"/>
      <c r="EO64" s="5"/>
      <c r="EP64" s="5"/>
      <c r="EQ64" s="5"/>
      <c r="ER64" s="5"/>
      <c r="ES64" s="5"/>
      <c r="ET64" s="5"/>
      <c r="EU64" s="5"/>
      <c r="EV64" s="5"/>
      <c r="EW64" s="5"/>
      <c r="EX64" s="5"/>
      <c r="EY64" s="5"/>
      <c r="EZ64" s="5"/>
      <c r="FA64" s="5"/>
      <c r="FB64" s="5"/>
      <c r="FC64" s="5"/>
      <c r="FD64" s="5"/>
      <c r="FE64" s="5"/>
      <c r="FF64" s="5"/>
      <c r="FG64" s="5"/>
      <c r="FH64" s="5"/>
      <c r="FI64" s="5"/>
      <c r="FJ64" s="5"/>
      <c r="FK64" s="5"/>
      <c r="FL64" s="5"/>
      <c r="FM64" s="5"/>
      <c r="FN64" s="5"/>
      <c r="FO64" s="5"/>
      <c r="FP64" s="5"/>
      <c r="FQ64" s="5"/>
      <c r="FR64" s="5"/>
      <c r="FS64" s="5"/>
      <c r="FT64" s="5"/>
      <c r="FU64" s="5"/>
      <c r="FV64" s="5"/>
      <c r="FW64" s="5"/>
      <c r="FX64" s="5"/>
      <c r="FY64" s="5"/>
      <c r="FZ64" s="5"/>
      <c r="GA64" s="5"/>
      <c r="GB64" s="5"/>
      <c r="GC64" s="5"/>
      <c r="GD64" s="5"/>
      <c r="GE64" s="5"/>
      <c r="GF64" s="5"/>
      <c r="GG64" s="5"/>
      <c r="GH64" s="5"/>
      <c r="GI64" s="5"/>
      <c r="GJ64" s="5"/>
      <c r="GK64" s="5"/>
      <c r="GL64" s="5"/>
      <c r="GM64" s="5"/>
      <c r="GN64" s="5"/>
      <c r="GO64" s="5"/>
      <c r="GP64" s="5"/>
      <c r="GQ64" s="5"/>
      <c r="GR64" s="5"/>
      <c r="GS64" s="5"/>
      <c r="GT64" s="5"/>
      <c r="GU64" s="5"/>
      <c r="GV64" s="5"/>
      <c r="GW64" s="5"/>
      <c r="GX64" s="5"/>
      <c r="GY64" s="5"/>
      <c r="GZ64" s="5"/>
      <c r="HA64" s="5"/>
      <c r="HB64" s="5"/>
      <c r="HC64" s="5"/>
      <c r="HD64" s="5"/>
      <c r="HE64" s="5"/>
      <c r="HF64" s="5"/>
      <c r="HG64" s="5"/>
      <c r="HH64" s="5"/>
      <c r="HI64" s="5"/>
      <c r="HJ64" s="5"/>
      <c r="HK64" s="5"/>
      <c r="HL64" s="5"/>
      <c r="HM64" s="5"/>
      <c r="HN64" s="5"/>
      <c r="HO64" s="5"/>
      <c r="HP64" s="5"/>
      <c r="HQ64" s="5"/>
      <c r="HR64" s="5"/>
      <c r="HS64" s="5"/>
      <c r="HT64" s="5"/>
      <c r="HU64" s="5"/>
      <c r="HV64" s="5"/>
      <c r="HW64" s="5"/>
      <c r="HX64" s="5"/>
      <c r="HY64" s="5"/>
      <c r="HZ64" s="5"/>
      <c r="IA64" s="5"/>
      <c r="IB64" s="5"/>
      <c r="IC64" s="5"/>
      <c r="ID64" s="5"/>
      <c r="IE64" s="5"/>
      <c r="IF64" s="5"/>
      <c r="IG64" s="5"/>
      <c r="IH64" s="5"/>
      <c r="II64" s="5"/>
      <c r="IJ64" s="5"/>
      <c r="IK64" s="5"/>
      <c r="IL64" s="5"/>
      <c r="IM64" s="5"/>
      <c r="IN64" s="5"/>
      <c r="IO64" s="5"/>
      <c r="IP64" s="5"/>
      <c r="IQ64" s="5"/>
      <c r="IR64" s="5"/>
      <c r="IS64" s="5"/>
      <c r="IT64" s="5"/>
      <c r="IU64" s="5"/>
      <c r="IV64" s="5"/>
    </row>
    <row r="65" spans="2:36">
      <c r="F65" s="5" t="s">
        <v>3048</v>
      </c>
      <c r="T65" s="5">
        <v>40393.976259999996</v>
      </c>
      <c r="U65" s="5">
        <v>23162.001259999997</v>
      </c>
      <c r="V65" s="5">
        <v>23322.213759999999</v>
      </c>
      <c r="W65" s="5">
        <v>23272.676259999997</v>
      </c>
      <c r="X65" s="5">
        <v>18825.801259999997</v>
      </c>
      <c r="Y65" s="5">
        <v>14358.651260000001</v>
      </c>
      <c r="Z65" s="5">
        <v>14340.42</v>
      </c>
      <c r="AA65" s="5">
        <v>8378.5949999999993</v>
      </c>
      <c r="AB65" s="5">
        <v>8519.9249999999993</v>
      </c>
      <c r="AC65" s="5">
        <v>2487.1750000000002</v>
      </c>
      <c r="AD65" s="5">
        <v>2488.9250000000002</v>
      </c>
      <c r="AE65" s="5">
        <v>2487.6750000000002</v>
      </c>
      <c r="AF65" s="5">
        <v>2488.4250000000002</v>
      </c>
      <c r="AG65" s="5">
        <v>2485.9250000000002</v>
      </c>
      <c r="AH65" s="5">
        <v>2485.1750000000002</v>
      </c>
      <c r="AI65" s="5">
        <v>2635.9250000000002</v>
      </c>
      <c r="AJ65" s="5">
        <v>2630.4250000000002</v>
      </c>
    </row>
    <row r="66" spans="2:36">
      <c r="F66" s="5" t="s">
        <v>3049</v>
      </c>
      <c r="T66" s="5">
        <v>40697.303610000003</v>
      </c>
      <c r="U66" s="5">
        <v>67037.643557299947</v>
      </c>
      <c r="V66" s="5">
        <v>68899.679535314164</v>
      </c>
      <c r="W66" s="5">
        <v>71019.420602855083</v>
      </c>
      <c r="X66" s="5">
        <v>77585.624067121098</v>
      </c>
      <c r="Y66" s="5">
        <v>84222.426155605062</v>
      </c>
      <c r="Z66" s="5">
        <v>86461.861495470555</v>
      </c>
      <c r="AA66" s="5">
        <v>94697.701310872275</v>
      </c>
      <c r="AB66" s="5">
        <v>96884.486738668333</v>
      </c>
      <c r="AC66" s="5">
        <v>105300.77456298369</v>
      </c>
      <c r="AD66" s="5">
        <v>107739.33926909597</v>
      </c>
      <c r="AE66" s="5">
        <v>110239.06885712591</v>
      </c>
      <c r="AF66" s="5">
        <v>112796.38567602703</v>
      </c>
      <c r="AG66" s="5">
        <v>115417.9972783819</v>
      </c>
      <c r="AH66" s="5">
        <v>118100.39729652429</v>
      </c>
      <c r="AI66" s="5">
        <v>120695.36634052009</v>
      </c>
      <c r="AJ66" s="5">
        <v>123512.22291855291</v>
      </c>
    </row>
    <row r="67" spans="2:36">
      <c r="E67" s="29" t="s">
        <v>543</v>
      </c>
      <c r="F67" s="5" t="s">
        <v>3050</v>
      </c>
      <c r="T67" s="5">
        <v>0</v>
      </c>
      <c r="U67" s="5">
        <v>0</v>
      </c>
      <c r="V67" s="5">
        <v>0</v>
      </c>
      <c r="W67" s="5">
        <v>0</v>
      </c>
      <c r="X67" s="5">
        <v>0</v>
      </c>
      <c r="Y67" s="5">
        <v>0</v>
      </c>
      <c r="Z67" s="5">
        <v>0</v>
      </c>
      <c r="AA67" s="5">
        <v>0</v>
      </c>
      <c r="AB67" s="5">
        <v>0</v>
      </c>
      <c r="AC67" s="5">
        <v>0</v>
      </c>
      <c r="AD67" s="5">
        <v>0</v>
      </c>
      <c r="AE67" s="5">
        <v>0</v>
      </c>
      <c r="AF67" s="5">
        <v>0</v>
      </c>
      <c r="AG67" s="5">
        <v>0</v>
      </c>
      <c r="AH67" s="5">
        <v>0</v>
      </c>
      <c r="AI67" s="5">
        <v>0</v>
      </c>
      <c r="AJ67" s="5">
        <v>0</v>
      </c>
    </row>
    <row r="69" spans="2:36">
      <c r="E69" s="29" t="s">
        <v>575</v>
      </c>
    </row>
    <row r="70" spans="2:36">
      <c r="F70" s="5" t="s">
        <v>3051</v>
      </c>
      <c r="T70" s="5">
        <v>1731430746.1587021</v>
      </c>
      <c r="U70" s="5">
        <v>1619856055.4522698</v>
      </c>
      <c r="V70" s="5">
        <v>1643546031.1170986</v>
      </c>
      <c r="W70" s="5">
        <v>1671964763.4824009</v>
      </c>
      <c r="X70" s="5">
        <v>1717025188.4425859</v>
      </c>
      <c r="Y70" s="5">
        <v>1775752004.7712822</v>
      </c>
      <c r="Z70" s="5">
        <v>1852059670.642689</v>
      </c>
      <c r="AA70" s="5">
        <v>1944808685.3449614</v>
      </c>
      <c r="AB70" s="5">
        <v>2035532069.2104445</v>
      </c>
      <c r="AC70" s="5">
        <v>2130682579.8420806</v>
      </c>
      <c r="AD70" s="5">
        <v>2231556335.3837152</v>
      </c>
      <c r="AE70" s="5">
        <v>2318167438.8096271</v>
      </c>
      <c r="AF70" s="5">
        <v>2763521227.7801785</v>
      </c>
      <c r="AG70" s="5">
        <v>3530599758.3523984</v>
      </c>
      <c r="AH70" s="5">
        <v>4022884343.1548448</v>
      </c>
      <c r="AI70" s="5">
        <v>4280394199.3967843</v>
      </c>
      <c r="AJ70" s="5">
        <v>4393896476.9871769</v>
      </c>
    </row>
    <row r="71" spans="2:36">
      <c r="F71" s="5" t="s">
        <v>3052</v>
      </c>
      <c r="T71" s="5">
        <v>1650339466.2887018</v>
      </c>
      <c r="U71" s="5">
        <v>1529656410.6349697</v>
      </c>
      <c r="V71" s="5">
        <v>1551324137.8217847</v>
      </c>
      <c r="W71" s="5">
        <v>1577672666.6195455</v>
      </c>
      <c r="X71" s="5">
        <v>1620613763.1154647</v>
      </c>
      <c r="Y71" s="5">
        <v>1677170927.3556774</v>
      </c>
      <c r="Z71" s="5">
        <v>1751257389.1472185</v>
      </c>
      <c r="AA71" s="5">
        <v>1841732389.0340891</v>
      </c>
      <c r="AB71" s="5">
        <v>1930127657.4717765</v>
      </c>
      <c r="AC71" s="5">
        <v>2022894630.2790966</v>
      </c>
      <c r="AD71" s="5">
        <v>2121328071.1146193</v>
      </c>
      <c r="AE71" s="5">
        <v>2205440694.9525013</v>
      </c>
      <c r="AF71" s="5">
        <v>2648236417.1041508</v>
      </c>
      <c r="AG71" s="5">
        <v>3412695836.0740166</v>
      </c>
      <c r="AH71" s="5">
        <v>3902298770.8583202</v>
      </c>
      <c r="AI71" s="5">
        <v>4157062908.0562649</v>
      </c>
      <c r="AJ71" s="5">
        <v>4267753829.0686235</v>
      </c>
    </row>
    <row r="72" spans="2:36">
      <c r="F72" s="492" t="s">
        <v>3053</v>
      </c>
      <c r="G72" s="492"/>
      <c r="H72" s="492"/>
      <c r="I72" s="492"/>
      <c r="T72" s="5">
        <v>81091279.870000005</v>
      </c>
      <c r="U72" s="5">
        <v>90199644.817299947</v>
      </c>
      <c r="V72" s="5">
        <v>92221893.295314163</v>
      </c>
      <c r="W72" s="5">
        <v>94292096.862855077</v>
      </c>
      <c r="X72" s="5">
        <v>96411425.327121094</v>
      </c>
      <c r="Y72" s="5">
        <v>98581077.415605068</v>
      </c>
      <c r="Z72" s="5">
        <v>100802281.49547055</v>
      </c>
      <c r="AA72" s="5">
        <v>103076296.31087227</v>
      </c>
      <c r="AB72" s="5">
        <v>105404411.73866834</v>
      </c>
      <c r="AC72" s="5">
        <v>107787949.56298369</v>
      </c>
      <c r="AD72" s="5">
        <v>110228264.26909597</v>
      </c>
      <c r="AE72" s="5">
        <v>112726743.85712591</v>
      </c>
      <c r="AF72" s="5">
        <v>115284810.67602703</v>
      </c>
      <c r="AG72" s="5">
        <v>117903922.2783819</v>
      </c>
      <c r="AH72" s="5">
        <v>120585572.29652429</v>
      </c>
      <c r="AI72" s="5">
        <v>123331291.3405201</v>
      </c>
      <c r="AJ72" s="5">
        <v>126142647.91855292</v>
      </c>
    </row>
    <row r="73" spans="2:36">
      <c r="F73" s="492" t="s">
        <v>3054</v>
      </c>
      <c r="G73" s="492"/>
      <c r="H73" s="492"/>
      <c r="I73" s="492"/>
      <c r="T73" s="5">
        <v>0</v>
      </c>
      <c r="U73" s="5">
        <v>0</v>
      </c>
      <c r="V73" s="5">
        <v>0</v>
      </c>
      <c r="W73" s="5">
        <v>0</v>
      </c>
      <c r="X73" s="5">
        <v>0</v>
      </c>
      <c r="Y73" s="5">
        <v>0</v>
      </c>
      <c r="Z73" s="5">
        <v>0</v>
      </c>
      <c r="AA73" s="5">
        <v>0</v>
      </c>
      <c r="AB73" s="5">
        <v>0</v>
      </c>
      <c r="AC73" s="5">
        <v>0</v>
      </c>
      <c r="AD73" s="5">
        <v>0</v>
      </c>
      <c r="AE73" s="5">
        <v>0</v>
      </c>
      <c r="AF73" s="5">
        <v>0</v>
      </c>
      <c r="AG73" s="5">
        <v>0</v>
      </c>
      <c r="AH73" s="5">
        <v>0</v>
      </c>
      <c r="AI73" s="5">
        <v>0</v>
      </c>
      <c r="AJ73" s="5">
        <v>0</v>
      </c>
    </row>
    <row r="74" spans="2:36">
      <c r="F74" s="5" t="s">
        <v>37</v>
      </c>
      <c r="T74" s="5">
        <v>1731430746.1587019</v>
      </c>
      <c r="U74" s="5">
        <v>1619856055.4522696</v>
      </c>
      <c r="V74" s="5">
        <v>1643546031.1170988</v>
      </c>
      <c r="W74" s="5">
        <v>1671964763.4824004</v>
      </c>
      <c r="X74" s="5">
        <v>1717025188.4425857</v>
      </c>
      <c r="Y74" s="5">
        <v>1775752004.7712824</v>
      </c>
      <c r="Z74" s="5">
        <v>1852059670.642689</v>
      </c>
      <c r="AA74" s="5">
        <v>1944808685.3449614</v>
      </c>
      <c r="AB74" s="5">
        <v>2035532069.2104449</v>
      </c>
      <c r="AC74" s="5">
        <v>2130682579.8420804</v>
      </c>
      <c r="AD74" s="5">
        <v>2231556335.3837152</v>
      </c>
      <c r="AE74" s="5">
        <v>2318167438.8096271</v>
      </c>
      <c r="AF74" s="5">
        <v>2763521227.7801776</v>
      </c>
      <c r="AG74" s="5">
        <v>3530599758.3523984</v>
      </c>
      <c r="AH74" s="5">
        <v>4022884343.1548443</v>
      </c>
      <c r="AI74" s="5">
        <v>4280394199.3967848</v>
      </c>
      <c r="AJ74" s="5">
        <v>4393896476.9871769</v>
      </c>
    </row>
    <row r="75" spans="2:36">
      <c r="B75" s="207">
        <v>0</v>
      </c>
      <c r="F75" s="5" t="s">
        <v>3055</v>
      </c>
      <c r="T75" s="5">
        <v>0</v>
      </c>
      <c r="U75" s="5">
        <v>0</v>
      </c>
      <c r="V75" s="5">
        <v>0</v>
      </c>
      <c r="W75" s="5">
        <v>0</v>
      </c>
      <c r="X75" s="5">
        <v>0</v>
      </c>
      <c r="Y75" s="5">
        <v>0</v>
      </c>
      <c r="Z75" s="5">
        <v>0</v>
      </c>
      <c r="AA75" s="5">
        <v>0</v>
      </c>
      <c r="AB75" s="5">
        <v>0</v>
      </c>
      <c r="AC75" s="5">
        <v>0</v>
      </c>
      <c r="AD75" s="5">
        <v>0</v>
      </c>
      <c r="AE75" s="5">
        <v>0</v>
      </c>
      <c r="AF75" s="5">
        <v>0</v>
      </c>
      <c r="AG75" s="5">
        <v>0</v>
      </c>
      <c r="AH75" s="5">
        <v>0</v>
      </c>
      <c r="AI75" s="5">
        <v>0</v>
      </c>
      <c r="AJ75" s="5">
        <v>0</v>
      </c>
    </row>
    <row r="76" spans="2:36">
      <c r="F76" s="5" t="s">
        <v>543</v>
      </c>
    </row>
    <row r="77" spans="2:36">
      <c r="F77" s="5" t="s">
        <v>3056</v>
      </c>
      <c r="T77" s="5">
        <v>1236257660.8125832</v>
      </c>
      <c r="U77" s="5">
        <v>1306607085.0246377</v>
      </c>
      <c r="V77" s="5">
        <v>1333816192.9370308</v>
      </c>
      <c r="W77" s="5">
        <v>1377231795.5497997</v>
      </c>
      <c r="X77" s="5">
        <v>1419797648.6921022</v>
      </c>
      <c r="Y77" s="5">
        <v>1461584185.846998</v>
      </c>
      <c r="Z77" s="5">
        <v>1538849520.1031933</v>
      </c>
      <c r="AA77" s="5">
        <v>1616903342.1059914</v>
      </c>
      <c r="AB77" s="5">
        <v>1702047808.5482125</v>
      </c>
      <c r="AC77" s="5">
        <v>1795037470.1373501</v>
      </c>
      <c r="AD77" s="5">
        <v>1877115012.1286659</v>
      </c>
      <c r="AE77" s="5">
        <v>1956119953.9468708</v>
      </c>
      <c r="AF77" s="5">
        <v>2049097948.3941934</v>
      </c>
      <c r="AG77" s="5">
        <v>2121606512.6082106</v>
      </c>
      <c r="AH77" s="5">
        <v>2188700378.021194</v>
      </c>
      <c r="AI77" s="5">
        <v>2172279188.6538053</v>
      </c>
      <c r="AJ77" s="5">
        <v>2278235796.5176601</v>
      </c>
    </row>
    <row r="78" spans="2:36">
      <c r="F78" s="280"/>
      <c r="G78" s="280"/>
      <c r="H78" s="280"/>
      <c r="I78" s="280"/>
    </row>
    <row r="79" spans="2:36">
      <c r="F79" s="5" t="s">
        <v>3057</v>
      </c>
    </row>
    <row r="80" spans="2:36">
      <c r="F80" s="5" t="s">
        <v>3058</v>
      </c>
      <c r="T80" s="5">
        <v>1674178026.8925834</v>
      </c>
      <c r="U80" s="5">
        <v>1642042585.8408542</v>
      </c>
      <c r="V80" s="5">
        <v>1651507783.6377847</v>
      </c>
      <c r="W80" s="5">
        <v>1686498346.8100948</v>
      </c>
      <c r="X80" s="5">
        <v>1726293404.3334632</v>
      </c>
      <c r="Y80" s="5">
        <v>1790664716.3915629</v>
      </c>
      <c r="Z80" s="5">
        <v>1854371755.6127119</v>
      </c>
      <c r="AA80" s="5">
        <v>1948825605.8381271</v>
      </c>
      <c r="AB80" s="5">
        <v>2041467411.8909397</v>
      </c>
      <c r="AC80" s="5">
        <v>2129446905.1593881</v>
      </c>
      <c r="AD80" s="5">
        <v>2209180992.9176903</v>
      </c>
      <c r="AE80" s="5">
        <v>2305527869.5259438</v>
      </c>
      <c r="AF80" s="5">
        <v>2420040754.3441939</v>
      </c>
      <c r="AG80" s="5">
        <v>2512120471.1475015</v>
      </c>
      <c r="AH80" s="5">
        <v>2529515141.1948013</v>
      </c>
      <c r="AI80" s="5">
        <v>2594979110.8377957</v>
      </c>
      <c r="AJ80" s="5">
        <v>2706304673.3576264</v>
      </c>
    </row>
    <row r="81" spans="2:36">
      <c r="E81" s="29" t="s">
        <v>3059</v>
      </c>
      <c r="F81" s="5" t="s">
        <v>482</v>
      </c>
      <c r="T81" s="5">
        <v>13016582.24</v>
      </c>
      <c r="U81" s="5">
        <v>12320582.274559997</v>
      </c>
      <c r="V81" s="5">
        <v>12320582.274559997</v>
      </c>
      <c r="W81" s="5">
        <v>12320582.274559997</v>
      </c>
      <c r="X81" s="5">
        <v>12320582.274559997</v>
      </c>
      <c r="Y81" s="5">
        <v>12320582.274559997</v>
      </c>
      <c r="Z81" s="5">
        <v>12320582.274559997</v>
      </c>
      <c r="AA81" s="5">
        <v>12320582.274559997</v>
      </c>
      <c r="AB81" s="5">
        <v>12283021.834159998</v>
      </c>
      <c r="AC81" s="5">
        <v>12014183.315119999</v>
      </c>
      <c r="AD81" s="5">
        <v>11541343.973599998</v>
      </c>
      <c r="AE81" s="5">
        <v>11047365.283919999</v>
      </c>
      <c r="AF81" s="5">
        <v>10526255.157039998</v>
      </c>
      <c r="AG81" s="5">
        <v>10136320.430879999</v>
      </c>
      <c r="AH81" s="5">
        <v>9885824.7319999989</v>
      </c>
      <c r="AI81" s="5">
        <v>9621760.1558400001</v>
      </c>
      <c r="AJ81" s="5">
        <v>9346421.8528799992</v>
      </c>
    </row>
    <row r="82" spans="2:36">
      <c r="E82" s="29" t="s">
        <v>3060</v>
      </c>
      <c r="F82" s="5" t="s">
        <v>678</v>
      </c>
      <c r="T82" s="5">
        <v>-76533695.099999994</v>
      </c>
      <c r="U82" s="5">
        <v>-65524619.860991254</v>
      </c>
      <c r="V82" s="5">
        <v>-66451886.271581158</v>
      </c>
      <c r="W82" s="5">
        <v>-59646719.750613563</v>
      </c>
      <c r="X82" s="5">
        <v>-54915360.292394809</v>
      </c>
      <c r="Y82" s="5">
        <v>-56467329.908845074</v>
      </c>
      <c r="Z82" s="5">
        <v>-57858047.408728547</v>
      </c>
      <c r="AA82" s="5">
        <v>-58917307.30513455</v>
      </c>
      <c r="AB82" s="5">
        <v>-60234397.662097163</v>
      </c>
      <c r="AC82" s="5">
        <v>-61709807.541812427</v>
      </c>
      <c r="AD82" s="5">
        <v>-63228322.036678903</v>
      </c>
      <c r="AE82" s="5">
        <v>-64791388.088608086</v>
      </c>
      <c r="AF82" s="5">
        <v>-64297887.764040865</v>
      </c>
      <c r="AG82" s="5">
        <v>-65220508.775802337</v>
      </c>
      <c r="AH82" s="5">
        <v>-66882067.212633133</v>
      </c>
      <c r="AI82" s="5">
        <v>-68594720.689839393</v>
      </c>
      <c r="AJ82" s="5">
        <v>-70360228.853639141</v>
      </c>
    </row>
    <row r="83" spans="2:36">
      <c r="E83" s="29" t="s">
        <v>3059</v>
      </c>
      <c r="F83" s="5" t="s">
        <v>3061</v>
      </c>
      <c r="T83" s="5">
        <v>76533695.099999994</v>
      </c>
      <c r="U83" s="5">
        <v>65524619.860991254</v>
      </c>
      <c r="V83" s="5">
        <v>66451886.271581158</v>
      </c>
      <c r="W83" s="5">
        <v>59646719.750613563</v>
      </c>
      <c r="X83" s="5">
        <v>54915360.292394809</v>
      </c>
      <c r="Y83" s="5">
        <v>56467329.908845074</v>
      </c>
      <c r="Z83" s="5">
        <v>57858047.408728547</v>
      </c>
      <c r="AA83" s="5">
        <v>58917307.30513455</v>
      </c>
      <c r="AB83" s="5">
        <v>60234397.662097163</v>
      </c>
      <c r="AC83" s="5">
        <v>61709807.541812427</v>
      </c>
      <c r="AD83" s="5">
        <v>63228322.036678903</v>
      </c>
      <c r="AE83" s="5">
        <v>64791388.088608086</v>
      </c>
      <c r="AF83" s="5">
        <v>64297887.764040865</v>
      </c>
      <c r="AG83" s="5">
        <v>65220508.775802337</v>
      </c>
      <c r="AH83" s="5">
        <v>66882067.212633133</v>
      </c>
      <c r="AI83" s="5">
        <v>68594720.689839393</v>
      </c>
      <c r="AJ83" s="5">
        <v>70360228.853639141</v>
      </c>
    </row>
    <row r="84" spans="2:36">
      <c r="E84" s="29" t="s">
        <v>3060</v>
      </c>
      <c r="F84" s="5" t="s">
        <v>3062</v>
      </c>
      <c r="T84" s="5">
        <v>-8596132.6400001515</v>
      </c>
      <c r="U84" s="5">
        <v>-9500000</v>
      </c>
      <c r="V84" s="5">
        <v>-19600000</v>
      </c>
      <c r="W84" s="5">
        <v>-18900000</v>
      </c>
      <c r="X84" s="5">
        <v>-9800000</v>
      </c>
      <c r="Y84" s="5">
        <v>-33000000</v>
      </c>
      <c r="Z84" s="5">
        <v>-42000000</v>
      </c>
      <c r="AA84" s="5">
        <v>-49900000</v>
      </c>
      <c r="AB84" s="5">
        <v>-49800000</v>
      </c>
      <c r="AC84" s="5">
        <v>-38900000</v>
      </c>
      <c r="AD84" s="5">
        <v>-35400000</v>
      </c>
      <c r="AE84" s="5">
        <v>-44500000</v>
      </c>
      <c r="AF84" s="5">
        <v>-30700000</v>
      </c>
      <c r="AG84" s="5">
        <v>-30000000</v>
      </c>
      <c r="AH84" s="5">
        <v>35900000</v>
      </c>
      <c r="AI84" s="5">
        <v>-62700000</v>
      </c>
      <c r="AJ84" s="5">
        <v>-8700000</v>
      </c>
    </row>
    <row r="85" spans="2:36">
      <c r="E85" s="29" t="s">
        <v>3060</v>
      </c>
      <c r="F85" s="5" t="s">
        <v>691</v>
      </c>
      <c r="T85" s="5">
        <v>0</v>
      </c>
      <c r="U85" s="5">
        <v>0</v>
      </c>
      <c r="V85" s="5">
        <v>0</v>
      </c>
      <c r="W85" s="5">
        <v>0</v>
      </c>
      <c r="X85" s="5">
        <v>0</v>
      </c>
      <c r="Y85" s="5">
        <v>0</v>
      </c>
      <c r="Z85" s="5">
        <v>0</v>
      </c>
      <c r="AA85" s="5">
        <v>0</v>
      </c>
      <c r="AB85" s="5">
        <v>0</v>
      </c>
      <c r="AC85" s="5">
        <v>0</v>
      </c>
      <c r="AD85" s="5">
        <v>0</v>
      </c>
      <c r="AE85" s="5">
        <v>0</v>
      </c>
      <c r="AF85" s="5">
        <v>0</v>
      </c>
      <c r="AG85" s="5">
        <v>0</v>
      </c>
      <c r="AH85" s="5">
        <v>0</v>
      </c>
      <c r="AI85" s="5">
        <v>0</v>
      </c>
      <c r="AJ85" s="5">
        <v>0</v>
      </c>
    </row>
    <row r="86" spans="2:36">
      <c r="E86" s="29" t="s">
        <v>3060</v>
      </c>
      <c r="F86" s="5" t="s">
        <v>3063</v>
      </c>
      <c r="T86" s="5">
        <v>-225000000</v>
      </c>
      <c r="U86" s="5">
        <v>-240415539.90347689</v>
      </c>
      <c r="V86" s="5">
        <v>-210000000</v>
      </c>
      <c r="W86" s="5">
        <v>-200000000</v>
      </c>
      <c r="X86" s="5">
        <v>-204000000</v>
      </c>
      <c r="Y86" s="5">
        <v>-201000000</v>
      </c>
      <c r="Z86" s="5">
        <v>-176000000</v>
      </c>
      <c r="AA86" s="5">
        <v>-182000000</v>
      </c>
      <c r="AB86" s="5">
        <v>-187000000</v>
      </c>
      <c r="AC86" s="5">
        <v>-190000000</v>
      </c>
      <c r="AD86" s="5">
        <v>-188000000</v>
      </c>
      <c r="AE86" s="5">
        <v>-193000000</v>
      </c>
      <c r="AF86" s="5">
        <v>-225000000</v>
      </c>
      <c r="AG86" s="5">
        <v>-242000000</v>
      </c>
      <c r="AH86" s="5">
        <v>-255000000</v>
      </c>
      <c r="AI86" s="5">
        <v>-235000000</v>
      </c>
      <c r="AJ86" s="5">
        <v>-291000000</v>
      </c>
    </row>
    <row r="87" spans="2:36">
      <c r="E87" s="29" t="s">
        <v>3060</v>
      </c>
      <c r="F87" s="5" t="s">
        <v>478</v>
      </c>
      <c r="T87" s="5">
        <v>-7124654.9100000001</v>
      </c>
      <c r="U87" s="5">
        <v>-7640898.3700000001</v>
      </c>
      <c r="V87" s="5">
        <v>-8190279.6799999997</v>
      </c>
      <c r="W87" s="5">
        <v>-8395036.6719999984</v>
      </c>
      <c r="X87" s="5">
        <v>-8604912.5887999982</v>
      </c>
      <c r="Y87" s="5">
        <v>-8820035.4035199974</v>
      </c>
      <c r="Z87" s="5">
        <v>-9040536.288607996</v>
      </c>
      <c r="AA87" s="5">
        <v>-9266549.6958231945</v>
      </c>
      <c r="AB87" s="5">
        <v>-9498213.4382187743</v>
      </c>
      <c r="AC87" s="5">
        <v>-9735668.7741742432</v>
      </c>
      <c r="AD87" s="5">
        <v>-9979060.4935285989</v>
      </c>
      <c r="AE87" s="5">
        <v>-10228537.005866813</v>
      </c>
      <c r="AF87" s="5">
        <v>-10484250.431013482</v>
      </c>
      <c r="AG87" s="5">
        <v>-10746356.691788819</v>
      </c>
      <c r="AH87" s="5">
        <v>-11015015.609083539</v>
      </c>
      <c r="AI87" s="5">
        <v>-11290390.999310626</v>
      </c>
      <c r="AJ87" s="5">
        <v>-11572650.774293391</v>
      </c>
    </row>
    <row r="88" spans="2:36">
      <c r="E88" s="29" t="s">
        <v>3060</v>
      </c>
      <c r="F88" s="5" t="s">
        <v>1702</v>
      </c>
      <c r="T88" s="5">
        <v>-3525000</v>
      </c>
      <c r="U88" s="5">
        <v>0</v>
      </c>
      <c r="V88" s="5">
        <v>0</v>
      </c>
      <c r="W88" s="5">
        <v>0</v>
      </c>
      <c r="X88" s="5">
        <v>0</v>
      </c>
      <c r="Y88" s="5">
        <v>0</v>
      </c>
      <c r="Z88" s="5">
        <v>0</v>
      </c>
      <c r="AA88" s="5">
        <v>0</v>
      </c>
      <c r="AB88" s="5">
        <v>0</v>
      </c>
      <c r="AC88" s="5">
        <v>0</v>
      </c>
      <c r="AD88" s="5">
        <v>0</v>
      </c>
      <c r="AE88" s="5">
        <v>0</v>
      </c>
      <c r="AF88" s="5">
        <v>0</v>
      </c>
      <c r="AG88" s="5">
        <v>0</v>
      </c>
      <c r="AH88" s="5">
        <v>0</v>
      </c>
      <c r="AI88" s="5">
        <v>0</v>
      </c>
      <c r="AJ88" s="5">
        <v>0</v>
      </c>
    </row>
    <row r="89" spans="2:36">
      <c r="E89" s="29" t="s">
        <v>3060</v>
      </c>
      <c r="F89" s="5" t="s">
        <v>1708</v>
      </c>
      <c r="T89" s="5">
        <v>-100000000</v>
      </c>
      <c r="U89" s="5">
        <v>0</v>
      </c>
      <c r="V89" s="5">
        <v>0</v>
      </c>
      <c r="W89" s="5">
        <v>0</v>
      </c>
      <c r="X89" s="5">
        <v>0</v>
      </c>
      <c r="Y89" s="5">
        <v>0</v>
      </c>
      <c r="Z89" s="5">
        <v>0</v>
      </c>
      <c r="AA89" s="5">
        <v>0</v>
      </c>
      <c r="AB89" s="5">
        <v>0</v>
      </c>
      <c r="AC89" s="5">
        <v>0</v>
      </c>
      <c r="AD89" s="5">
        <v>0</v>
      </c>
      <c r="AE89" s="5">
        <v>0</v>
      </c>
      <c r="AF89" s="5">
        <v>0</v>
      </c>
      <c r="AG89" s="5">
        <v>0</v>
      </c>
      <c r="AH89" s="5">
        <v>0</v>
      </c>
      <c r="AI89" s="5">
        <v>0</v>
      </c>
      <c r="AJ89" s="5">
        <v>0</v>
      </c>
    </row>
    <row r="90" spans="2:36">
      <c r="D90" s="1148" t="s">
        <v>3064</v>
      </c>
      <c r="E90" s="29" t="s">
        <v>3059</v>
      </c>
      <c r="F90" s="5" t="s">
        <v>3065</v>
      </c>
      <c r="T90" s="5">
        <v>0</v>
      </c>
      <c r="U90" s="5">
        <v>0</v>
      </c>
      <c r="V90" s="5">
        <v>0</v>
      </c>
      <c r="W90" s="5">
        <v>0</v>
      </c>
      <c r="X90" s="5">
        <v>0</v>
      </c>
      <c r="Y90" s="5">
        <v>0</v>
      </c>
      <c r="Z90" s="5">
        <v>0</v>
      </c>
      <c r="AA90" s="5">
        <v>0</v>
      </c>
      <c r="AB90" s="5">
        <v>0</v>
      </c>
      <c r="AC90" s="5">
        <v>0</v>
      </c>
      <c r="AD90" s="5">
        <v>0</v>
      </c>
      <c r="AE90" s="5">
        <v>0</v>
      </c>
      <c r="AF90" s="5">
        <v>0</v>
      </c>
      <c r="AG90" s="5">
        <v>0</v>
      </c>
      <c r="AH90" s="5">
        <v>0</v>
      </c>
      <c r="AI90" s="5">
        <v>0</v>
      </c>
      <c r="AJ90" s="5">
        <v>0</v>
      </c>
    </row>
    <row r="91" spans="2:36">
      <c r="E91" s="29" t="s">
        <v>3060</v>
      </c>
      <c r="F91" s="5" t="s">
        <v>3049</v>
      </c>
      <c r="T91" s="5">
        <v>-40697303.609999999</v>
      </c>
      <c r="U91" s="5">
        <v>-67037643.557299949</v>
      </c>
      <c r="V91" s="5">
        <v>-68899679.535314158</v>
      </c>
      <c r="W91" s="5">
        <v>-71019420.602855086</v>
      </c>
      <c r="X91" s="5">
        <v>-77585624.067121103</v>
      </c>
      <c r="Y91" s="5">
        <v>-84222426.155605063</v>
      </c>
      <c r="Z91" s="5">
        <v>-86461861.495470554</v>
      </c>
      <c r="AA91" s="5">
        <v>-94697701.310872272</v>
      </c>
      <c r="AB91" s="5">
        <v>-96884486.738668337</v>
      </c>
      <c r="AC91" s="5">
        <v>-105300774.56298369</v>
      </c>
      <c r="AD91" s="5">
        <v>-107739339.26909597</v>
      </c>
      <c r="AE91" s="5">
        <v>-110239068.85712591</v>
      </c>
      <c r="AF91" s="5">
        <v>-112796385.67602703</v>
      </c>
      <c r="AG91" s="5">
        <v>-115417997.2783819</v>
      </c>
      <c r="AH91" s="5">
        <v>-118100397.29652429</v>
      </c>
      <c r="AI91" s="5">
        <v>-120695366.3405201</v>
      </c>
      <c r="AJ91" s="5">
        <v>-123512222.91855292</v>
      </c>
    </row>
    <row r="92" spans="2:36">
      <c r="E92" s="29" t="s">
        <v>3060</v>
      </c>
      <c r="F92" s="5" t="s">
        <v>3066</v>
      </c>
      <c r="T92" s="5">
        <v>0</v>
      </c>
      <c r="U92" s="5">
        <v>0</v>
      </c>
      <c r="V92" s="5">
        <v>0</v>
      </c>
      <c r="W92" s="5">
        <v>0</v>
      </c>
      <c r="X92" s="5">
        <v>0</v>
      </c>
      <c r="Y92" s="5">
        <v>0</v>
      </c>
      <c r="Z92" s="5">
        <v>0</v>
      </c>
      <c r="AA92" s="5">
        <v>0</v>
      </c>
      <c r="AB92" s="5">
        <v>0</v>
      </c>
      <c r="AC92" s="5">
        <v>0</v>
      </c>
      <c r="AD92" s="5">
        <v>0</v>
      </c>
      <c r="AE92" s="5">
        <v>0</v>
      </c>
      <c r="AF92" s="5">
        <v>0</v>
      </c>
      <c r="AG92" s="5">
        <v>0</v>
      </c>
      <c r="AH92" s="5">
        <v>0</v>
      </c>
      <c r="AI92" s="5">
        <v>0</v>
      </c>
      <c r="AJ92" s="5">
        <v>0</v>
      </c>
    </row>
    <row r="93" spans="2:36">
      <c r="E93" s="29" t="s">
        <v>3060</v>
      </c>
      <c r="F93" s="5" t="s">
        <v>3048</v>
      </c>
      <c r="T93" s="5">
        <v>-40393976.259999998</v>
      </c>
      <c r="U93" s="5">
        <v>-23162001.259999998</v>
      </c>
      <c r="V93" s="5">
        <v>-23322213.759999998</v>
      </c>
      <c r="W93" s="5">
        <v>-23272676.259999998</v>
      </c>
      <c r="X93" s="5">
        <v>-18825801.259999998</v>
      </c>
      <c r="Y93" s="5">
        <v>-14358651.26</v>
      </c>
      <c r="Z93" s="5">
        <v>-14340420</v>
      </c>
      <c r="AA93" s="5">
        <v>-8378594.9999999991</v>
      </c>
      <c r="AB93" s="5">
        <v>-8519925</v>
      </c>
      <c r="AC93" s="5">
        <v>-2487175</v>
      </c>
      <c r="AD93" s="5">
        <v>-2488925</v>
      </c>
      <c r="AE93" s="5">
        <v>-2487675</v>
      </c>
      <c r="AF93" s="5">
        <v>-2488425</v>
      </c>
      <c r="AG93" s="5">
        <v>-2485925</v>
      </c>
      <c r="AH93" s="5">
        <v>-2485175</v>
      </c>
      <c r="AI93" s="5">
        <v>-2635925</v>
      </c>
      <c r="AJ93" s="5">
        <v>-2630425</v>
      </c>
    </row>
    <row r="94" spans="2:36">
      <c r="F94" s="5" t="s">
        <v>1682</v>
      </c>
      <c r="T94" s="5">
        <v>1261857541.7125833</v>
      </c>
      <c r="U94" s="5">
        <v>1306607085.0246375</v>
      </c>
      <c r="V94" s="5">
        <v>1333816192.9370306</v>
      </c>
      <c r="W94" s="5">
        <v>1377231795.5497997</v>
      </c>
      <c r="X94" s="5">
        <v>1419797648.6921022</v>
      </c>
      <c r="Y94" s="5">
        <v>1461584185.8469977</v>
      </c>
      <c r="Z94" s="5">
        <v>1538849520.1031933</v>
      </c>
      <c r="AA94" s="5">
        <v>1616903342.1059916</v>
      </c>
      <c r="AB94" s="5">
        <v>1702047808.5482125</v>
      </c>
      <c r="AC94" s="5">
        <v>1795037470.1373501</v>
      </c>
      <c r="AD94" s="5">
        <v>1877115012.1286657</v>
      </c>
      <c r="AE94" s="5">
        <v>1956119953.9468708</v>
      </c>
      <c r="AF94" s="5">
        <v>2049097948.3941934</v>
      </c>
      <c r="AG94" s="5">
        <v>2121606512.608211</v>
      </c>
      <c r="AH94" s="5">
        <v>2188700378.0211935</v>
      </c>
      <c r="AI94" s="5">
        <v>2172279188.6538053</v>
      </c>
      <c r="AJ94" s="5">
        <v>2278235796.5176601</v>
      </c>
    </row>
    <row r="96" spans="2:36">
      <c r="B96" s="207">
        <v>0</v>
      </c>
      <c r="F96" s="5" t="s">
        <v>827</v>
      </c>
      <c r="T96" s="1843">
        <v>0</v>
      </c>
      <c r="U96" s="5">
        <v>0</v>
      </c>
      <c r="V96" s="5">
        <v>0</v>
      </c>
      <c r="W96" s="5">
        <v>0</v>
      </c>
      <c r="X96" s="5">
        <v>0</v>
      </c>
      <c r="Y96" s="5">
        <v>0</v>
      </c>
      <c r="Z96" s="5">
        <v>0</v>
      </c>
      <c r="AA96" s="5">
        <v>0</v>
      </c>
      <c r="AB96" s="5">
        <v>0</v>
      </c>
      <c r="AC96" s="5">
        <v>0</v>
      </c>
      <c r="AD96" s="5">
        <v>0</v>
      </c>
      <c r="AE96" s="5">
        <v>0</v>
      </c>
      <c r="AF96" s="5">
        <v>0</v>
      </c>
      <c r="AG96" s="5">
        <v>0</v>
      </c>
      <c r="AH96" s="5">
        <v>0</v>
      </c>
      <c r="AI96" s="5">
        <v>0</v>
      </c>
      <c r="AJ96" s="5">
        <v>0</v>
      </c>
    </row>
    <row r="97" spans="5:20">
      <c r="E97" s="29" t="s">
        <v>543</v>
      </c>
    </row>
    <row r="98" spans="5:20">
      <c r="E98" s="29" t="s">
        <v>543</v>
      </c>
    </row>
    <row r="99" spans="5:20">
      <c r="E99" s="29" t="s">
        <v>543</v>
      </c>
    </row>
    <row r="100" spans="5:20">
      <c r="E100" s="29" t="s">
        <v>543</v>
      </c>
    </row>
    <row r="101" spans="5:20">
      <c r="E101" s="29" t="s">
        <v>543</v>
      </c>
      <c r="S101" s="1843"/>
      <c r="T101" s="1843">
        <v>26863.7009</v>
      </c>
    </row>
    <row r="102" spans="5:20">
      <c r="E102" s="29" t="s">
        <v>543</v>
      </c>
      <c r="S102" s="1843" t="s">
        <v>3067</v>
      </c>
      <c r="T102" s="1843">
        <v>25599.8809</v>
      </c>
    </row>
    <row r="103" spans="5:20">
      <c r="E103" s="29" t="s">
        <v>543</v>
      </c>
    </row>
    <row r="104" spans="5:20">
      <c r="E104" s="29" t="s">
        <v>543</v>
      </c>
    </row>
    <row r="105" spans="5:20">
      <c r="E105" s="29" t="s">
        <v>543</v>
      </c>
    </row>
    <row r="106" spans="5:20">
      <c r="E106" s="29" t="s">
        <v>543</v>
      </c>
    </row>
    <row r="107" spans="5:20">
      <c r="E107" s="29" t="s">
        <v>543</v>
      </c>
    </row>
    <row r="108" spans="5:20">
      <c r="E108" s="29" t="s">
        <v>543</v>
      </c>
    </row>
    <row r="109" spans="5:20">
      <c r="E109" s="29" t="s">
        <v>543</v>
      </c>
    </row>
    <row r="110" spans="5:20">
      <c r="E110" s="29" t="s">
        <v>543</v>
      </c>
    </row>
    <row r="111" spans="5:20">
      <c r="E111" s="29" t="s">
        <v>543</v>
      </c>
    </row>
    <row r="112" spans="5:20">
      <c r="E112" s="29" t="s">
        <v>543</v>
      </c>
    </row>
    <row r="113" spans="5:5">
      <c r="E113" s="29" t="s">
        <v>543</v>
      </c>
    </row>
    <row r="114" spans="5:5">
      <c r="E114" s="29" t="s">
        <v>543</v>
      </c>
    </row>
    <row r="115" spans="5:5">
      <c r="E115" s="29" t="s">
        <v>543</v>
      </c>
    </row>
    <row r="116" spans="5:5">
      <c r="E116" s="29" t="s">
        <v>543</v>
      </c>
    </row>
    <row r="117" spans="5:5">
      <c r="E117" s="29" t="s">
        <v>543</v>
      </c>
    </row>
    <row r="118" spans="5:5">
      <c r="E118" s="29" t="s">
        <v>543</v>
      </c>
    </row>
    <row r="119" spans="5:5">
      <c r="E119" s="29" t="s">
        <v>543</v>
      </c>
    </row>
    <row r="120" spans="5:5">
      <c r="E120" s="29" t="s">
        <v>543</v>
      </c>
    </row>
    <row r="121" spans="5:5">
      <c r="E121" s="29" t="s">
        <v>543</v>
      </c>
    </row>
    <row r="122" spans="5:5">
      <c r="E122" s="29" t="s">
        <v>543</v>
      </c>
    </row>
    <row r="123" spans="5:5">
      <c r="E123" s="29" t="s">
        <v>543</v>
      </c>
    </row>
    <row r="124" spans="5:5">
      <c r="E124" s="29" t="s">
        <v>543</v>
      </c>
    </row>
    <row r="125" spans="5:5">
      <c r="E125" s="29" t="s">
        <v>543</v>
      </c>
    </row>
    <row r="126" spans="5:5">
      <c r="E126" s="29" t="s">
        <v>543</v>
      </c>
    </row>
    <row r="127" spans="5:5">
      <c r="E127" s="29" t="s">
        <v>543</v>
      </c>
    </row>
    <row r="128" spans="5:5">
      <c r="E128" s="29" t="s">
        <v>543</v>
      </c>
    </row>
    <row r="339" spans="1:2">
      <c r="B339" s="266"/>
    </row>
    <row r="340" spans="1:2">
      <c r="B340" s="266"/>
    </row>
    <row r="341" spans="1:2">
      <c r="B341" s="266"/>
    </row>
    <row r="342" spans="1:2">
      <c r="B342" s="266"/>
    </row>
    <row r="343" spans="1:2">
      <c r="A343" s="266"/>
    </row>
    <row r="344" spans="1:2">
      <c r="A344" s="266"/>
      <c r="B344" s="266"/>
    </row>
    <row r="345" spans="1:2">
      <c r="A345" s="266"/>
      <c r="B345" s="266"/>
    </row>
    <row r="346" spans="1:2">
      <c r="A346" s="266"/>
    </row>
    <row r="347" spans="1:2">
      <c r="A347" s="266"/>
    </row>
    <row r="348" spans="1:2">
      <c r="A348" s="266"/>
    </row>
    <row r="349" spans="1:2">
      <c r="A349" s="266"/>
    </row>
    <row r="361" spans="1:2">
      <c r="B361" s="266"/>
    </row>
    <row r="362" spans="1:2">
      <c r="B362" s="266"/>
    </row>
    <row r="363" spans="1:2">
      <c r="B363" s="266"/>
    </row>
    <row r="364" spans="1:2">
      <c r="B364" s="266"/>
    </row>
    <row r="365" spans="1:2">
      <c r="A365" s="266"/>
    </row>
    <row r="366" spans="1:2">
      <c r="A366" s="266"/>
    </row>
    <row r="367" spans="1:2">
      <c r="A367" s="266"/>
    </row>
    <row r="368" spans="1:2">
      <c r="A368" s="266"/>
    </row>
  </sheetData>
  <conditionalFormatting sqref="J117:AJ117">
    <cfRule type="cellIs" dxfId="145" priority="2" stopIfTrue="1" operator="notEqual">
      <formula>0</formula>
    </cfRule>
  </conditionalFormatting>
  <conditionalFormatting sqref="B7:B15">
    <cfRule type="cellIs" dxfId="144" priority="3" stopIfTrue="1" operator="notEqual">
      <formula>0</formula>
    </cfRule>
  </conditionalFormatting>
  <conditionalFormatting sqref="B402 B364 A5:B361">
    <cfRule type="cellIs" dxfId="143" priority="4" stopIfTrue="1" operator="greaterThan">
      <formula>0</formula>
    </cfRule>
  </conditionalFormatting>
  <conditionalFormatting sqref="T48:AJ48 J48:R48">
    <cfRule type="cellIs" dxfId="142" priority="5" stopIfTrue="1" operator="lessThan">
      <formula>1.2</formula>
    </cfRule>
  </conditionalFormatting>
  <conditionalFormatting sqref="T74:AJ74">
    <cfRule type="cellIs" dxfId="141" priority="6" stopIfTrue="1" operator="lessThan">
      <formula>2</formula>
    </cfRule>
  </conditionalFormatting>
  <conditionalFormatting sqref="S48">
    <cfRule type="cellIs" dxfId="140" priority="1" stopIfTrue="1" operator="lessThan">
      <formula>1.2</formula>
    </cfRule>
  </conditionalFormatting>
  <dataValidations count="1">
    <dataValidation type="list" allowBlank="1" showInputMessage="1" showErrorMessage="1" sqref="J39">
      <formula1>"Yes, No"</formula1>
    </dataValidation>
  </dataValidations>
  <printOptions horizontalCentered="1" gridLines="1"/>
  <pageMargins left="0.2" right="0.2" top="0.5" bottom="0.5" header="0.2" footer="0.2"/>
  <pageSetup paperSize="5" scale="62" orientation="landscape" r:id="rId1"/>
  <headerFooter alignWithMargins="0">
    <oddFooter>&amp;F</oddFooter>
  </headerFooter>
  <legacyDrawing r:id="rId2"/>
</worksheet>
</file>

<file path=xl/worksheets/sheet66.xml><?xml version="1.0" encoding="utf-8"?>
<worksheet xmlns="http://schemas.openxmlformats.org/spreadsheetml/2006/main" xmlns:r="http://schemas.openxmlformats.org/officeDocument/2006/relationships">
  <sheetPr codeName="Sheet64">
    <pageSetUpPr fitToPage="1"/>
  </sheetPr>
  <dimension ref="A1:IN327"/>
  <sheetViews>
    <sheetView workbookViewId="0">
      <selection sqref="A1:XFD1048576"/>
    </sheetView>
  </sheetViews>
  <sheetFormatPr defaultColWidth="8.88671875" defaultRowHeight="15"/>
  <cols>
    <col min="1" max="2" width="6" style="207" customWidth="1"/>
    <col min="3" max="3" width="8.88671875" style="5" customWidth="1"/>
    <col min="4" max="4" width="2.33203125" style="5" customWidth="1"/>
    <col min="5" max="5" width="40.33203125" style="5" customWidth="1"/>
    <col min="6" max="9" width="12.33203125" hidden="1" customWidth="1"/>
    <col min="10" max="10" width="8.88671875" hidden="1" customWidth="1"/>
    <col min="11" max="11" width="8.6640625" hidden="1" customWidth="1"/>
    <col min="12" max="12" width="9.109375" hidden="1" customWidth="1"/>
    <col min="13" max="13" width="12.109375" hidden="1" customWidth="1"/>
    <col min="14" max="15" width="12.33203125" hidden="1" customWidth="1"/>
    <col min="16" max="18" width="12.33203125" style="5" hidden="1" customWidth="1"/>
    <col min="19" max="39" width="12.33203125" style="5" customWidth="1"/>
    <col min="40" max="16384" width="8.88671875" style="5"/>
  </cols>
  <sheetData>
    <row r="1" spans="1:248" ht="33.75" thickBot="1">
      <c r="A1" s="202" t="s">
        <v>14</v>
      </c>
      <c r="B1" s="203" t="s">
        <v>15</v>
      </c>
      <c r="D1" s="994" t="s">
        <v>3068</v>
      </c>
    </row>
    <row r="3" spans="1:248">
      <c r="A3" s="207" t="s">
        <v>18</v>
      </c>
    </row>
    <row r="4" spans="1:248" ht="15.75">
      <c r="A4" s="221">
        <v>0</v>
      </c>
      <c r="B4" s="1115" t="s">
        <v>127</v>
      </c>
      <c r="D4" s="1167" t="s">
        <v>1187</v>
      </c>
      <c r="E4" s="887">
        <v>1000000</v>
      </c>
    </row>
    <row r="5" spans="1:248" ht="15.75">
      <c r="A5" s="226"/>
      <c r="B5" s="226"/>
      <c r="D5" s="1169" t="s">
        <v>1395</v>
      </c>
      <c r="E5" s="1167" t="s">
        <v>4673</v>
      </c>
    </row>
    <row r="6" spans="1:248" ht="15.75">
      <c r="A6" s="1116" t="s">
        <v>600</v>
      </c>
      <c r="B6" s="1117"/>
      <c r="E6" s="156"/>
    </row>
    <row r="7" spans="1:248">
      <c r="A7" s="1118"/>
      <c r="B7" s="476"/>
      <c r="D7" s="156"/>
      <c r="E7" s="1844"/>
      <c r="P7" s="1845">
        <v>2007</v>
      </c>
      <c r="Q7" s="1845">
        <v>2008</v>
      </c>
      <c r="R7" s="1845">
        <v>2009</v>
      </c>
      <c r="S7" s="1845">
        <v>2010</v>
      </c>
      <c r="T7" s="1845">
        <v>2011</v>
      </c>
      <c r="U7" s="1845">
        <v>2012</v>
      </c>
      <c r="V7" s="1845">
        <v>2013</v>
      </c>
      <c r="W7" s="1845">
        <v>2014</v>
      </c>
      <c r="X7" s="1845">
        <v>2015</v>
      </c>
      <c r="Y7" s="1845">
        <v>2016</v>
      </c>
      <c r="Z7" s="1845">
        <v>2017</v>
      </c>
      <c r="AA7" s="1845">
        <v>2018</v>
      </c>
      <c r="AB7" s="1845">
        <v>2019</v>
      </c>
      <c r="AC7" s="1845">
        <v>2020</v>
      </c>
      <c r="AD7" s="1845">
        <v>2021</v>
      </c>
      <c r="AE7" s="1845">
        <v>2022</v>
      </c>
      <c r="AF7" s="1845">
        <v>2023</v>
      </c>
      <c r="AG7" s="1845">
        <v>2024</v>
      </c>
      <c r="AH7" s="1845">
        <v>2025</v>
      </c>
      <c r="AI7" s="1845">
        <v>2026</v>
      </c>
      <c r="AJ7" s="1845">
        <v>2027</v>
      </c>
      <c r="AK7" s="1845">
        <v>2028</v>
      </c>
      <c r="AL7" s="1845">
        <v>2029</v>
      </c>
      <c r="AM7" s="1845">
        <v>2030</v>
      </c>
    </row>
    <row r="8" spans="1:248" ht="15.75">
      <c r="A8" s="1212"/>
      <c r="B8" s="479"/>
      <c r="D8" s="1846" t="s">
        <v>4674</v>
      </c>
      <c r="E8" s="1190"/>
      <c r="P8" s="1847"/>
      <c r="Q8" s="1847"/>
      <c r="R8" s="1847"/>
      <c r="S8" s="1847"/>
      <c r="T8" s="1847"/>
      <c r="U8" s="1847"/>
      <c r="V8" s="1847"/>
      <c r="W8" s="1847"/>
      <c r="X8" s="1847"/>
      <c r="Y8" s="1847"/>
      <c r="Z8" s="1847"/>
      <c r="AA8" s="1847"/>
      <c r="AB8" s="1847"/>
      <c r="AC8" s="1847"/>
      <c r="AD8" s="1847"/>
      <c r="AE8" s="1847"/>
      <c r="AF8" s="1847"/>
      <c r="AG8" s="1847"/>
      <c r="AH8" s="1847"/>
      <c r="AI8" s="1847"/>
      <c r="AJ8" s="1847"/>
      <c r="AK8" s="1847"/>
      <c r="AL8" s="1847"/>
      <c r="AM8" s="1847"/>
    </row>
    <row r="9" spans="1:248" ht="15.75">
      <c r="A9" s="1119"/>
      <c r="B9" s="479"/>
      <c r="D9" s="1848" t="s">
        <v>4675</v>
      </c>
      <c r="E9" s="1849"/>
      <c r="P9" s="1850"/>
      <c r="Q9" s="1850"/>
      <c r="R9" s="1850"/>
      <c r="S9" s="1850"/>
      <c r="T9" s="1850"/>
      <c r="U9" s="1850"/>
      <c r="V9" s="1850"/>
      <c r="W9" s="1850"/>
      <c r="X9" s="1850"/>
      <c r="Y9" s="1850"/>
      <c r="Z9" s="1850"/>
      <c r="AA9" s="1850"/>
      <c r="AB9" s="1850"/>
      <c r="AC9" s="1850"/>
      <c r="AD9" s="1850"/>
      <c r="AE9" s="1850"/>
      <c r="AF9" s="1850"/>
      <c r="AG9" s="1850"/>
      <c r="AH9" s="1850"/>
      <c r="AI9" s="1850"/>
      <c r="AJ9" s="1850"/>
      <c r="AK9" s="1850"/>
      <c r="AL9" s="1850"/>
      <c r="AM9" s="1850"/>
    </row>
    <row r="10" spans="1:248">
      <c r="A10" s="1119"/>
      <c r="B10" s="1120"/>
      <c r="D10" s="1350"/>
      <c r="E10" s="400"/>
      <c r="P10" s="400"/>
      <c r="Q10" s="400"/>
      <c r="R10" s="400"/>
      <c r="S10" s="400"/>
      <c r="T10" s="400"/>
      <c r="U10" s="400"/>
      <c r="V10" s="400"/>
      <c r="W10" s="400"/>
      <c r="X10" s="400"/>
      <c r="Y10" s="400"/>
      <c r="Z10" s="400"/>
      <c r="AA10" s="400"/>
      <c r="AB10" s="400"/>
      <c r="AC10" s="400"/>
      <c r="AD10" s="400"/>
      <c r="AE10" s="400"/>
      <c r="AF10" s="400"/>
      <c r="AG10" s="400"/>
      <c r="AH10" s="400"/>
      <c r="AI10" s="400"/>
      <c r="AJ10" s="400"/>
      <c r="AK10" s="400"/>
      <c r="AL10" s="400"/>
      <c r="AM10" s="400"/>
      <c r="AN10" s="156"/>
      <c r="AO10" s="156"/>
      <c r="AP10" s="156"/>
      <c r="AQ10" s="156"/>
      <c r="AR10" s="156"/>
      <c r="AS10" s="156"/>
      <c r="AT10" s="156"/>
      <c r="AU10" s="156"/>
      <c r="AV10" s="156"/>
      <c r="AW10" s="156"/>
      <c r="AX10" s="156"/>
      <c r="AY10" s="156"/>
      <c r="AZ10" s="156"/>
      <c r="BA10" s="156"/>
      <c r="BB10" s="156"/>
      <c r="BC10" s="156"/>
      <c r="BD10" s="156"/>
      <c r="BE10" s="156"/>
      <c r="BF10" s="156"/>
      <c r="BG10" s="156"/>
      <c r="BH10" s="156"/>
      <c r="BI10" s="156"/>
      <c r="BJ10" s="156"/>
      <c r="BK10" s="156"/>
      <c r="BL10" s="156"/>
      <c r="BM10" s="156"/>
      <c r="BN10" s="156"/>
      <c r="BO10" s="156"/>
      <c r="BP10" s="156"/>
      <c r="BQ10" s="156"/>
      <c r="BR10" s="156"/>
      <c r="BS10" s="156"/>
      <c r="BT10" s="156"/>
      <c r="BU10" s="156"/>
      <c r="BV10" s="156"/>
      <c r="BW10" s="156"/>
      <c r="BX10" s="156"/>
      <c r="BY10" s="156"/>
      <c r="BZ10" s="156"/>
      <c r="CA10" s="156"/>
      <c r="CB10" s="156"/>
      <c r="CC10" s="156"/>
      <c r="CD10" s="156"/>
      <c r="CE10" s="156"/>
      <c r="CF10" s="156"/>
      <c r="CG10" s="156"/>
      <c r="CH10" s="156"/>
      <c r="CI10" s="156"/>
      <c r="CJ10" s="156"/>
      <c r="CK10" s="156"/>
      <c r="CL10" s="156"/>
      <c r="CM10" s="156"/>
      <c r="CN10" s="156"/>
      <c r="CO10" s="156"/>
      <c r="CP10" s="156"/>
      <c r="CQ10" s="156"/>
      <c r="CR10" s="156"/>
      <c r="CS10" s="156"/>
      <c r="CT10" s="156"/>
      <c r="CU10" s="156"/>
      <c r="CV10" s="156"/>
      <c r="CW10" s="156"/>
      <c r="CX10" s="156"/>
      <c r="CY10" s="156"/>
      <c r="CZ10" s="156"/>
      <c r="DA10" s="156"/>
      <c r="DB10" s="156"/>
      <c r="DC10" s="156"/>
      <c r="DD10" s="156"/>
      <c r="DE10" s="156"/>
      <c r="DF10" s="156"/>
      <c r="DG10" s="156"/>
      <c r="DH10" s="156"/>
      <c r="DI10" s="156"/>
      <c r="DJ10" s="156"/>
      <c r="DK10" s="156"/>
      <c r="DL10" s="156"/>
      <c r="DM10" s="156"/>
      <c r="DN10" s="156"/>
      <c r="DO10" s="156"/>
      <c r="DP10" s="156"/>
      <c r="DQ10" s="156"/>
      <c r="DR10" s="156"/>
      <c r="DS10" s="156"/>
      <c r="DT10" s="156"/>
      <c r="DU10" s="156"/>
      <c r="DV10" s="156"/>
      <c r="DW10" s="156"/>
      <c r="DX10" s="156"/>
      <c r="DY10" s="156"/>
      <c r="DZ10" s="156"/>
      <c r="EA10" s="156"/>
      <c r="EB10" s="156"/>
      <c r="EC10" s="156"/>
      <c r="ED10" s="156"/>
      <c r="EE10" s="156"/>
      <c r="EF10" s="156"/>
      <c r="EG10" s="156"/>
      <c r="EH10" s="156"/>
      <c r="EI10" s="156"/>
      <c r="EJ10" s="156"/>
      <c r="EK10" s="156"/>
      <c r="EL10" s="156"/>
      <c r="EM10" s="156"/>
      <c r="EN10" s="156"/>
      <c r="EO10" s="156"/>
      <c r="EP10" s="156"/>
      <c r="EQ10" s="156"/>
      <c r="ER10" s="156"/>
      <c r="ES10" s="156"/>
      <c r="ET10" s="156"/>
      <c r="EU10" s="156"/>
      <c r="EV10" s="156"/>
      <c r="EW10" s="156"/>
      <c r="EX10" s="156"/>
      <c r="EY10" s="156"/>
      <c r="EZ10" s="156"/>
      <c r="FA10" s="156"/>
      <c r="FB10" s="156"/>
      <c r="FC10" s="156"/>
      <c r="FD10" s="156"/>
      <c r="FE10" s="156"/>
      <c r="FF10" s="156"/>
      <c r="FG10" s="156"/>
      <c r="FH10" s="156"/>
      <c r="FI10" s="156"/>
      <c r="FJ10" s="156"/>
      <c r="FK10" s="156"/>
      <c r="FL10" s="156"/>
      <c r="FM10" s="156"/>
      <c r="FN10" s="156"/>
      <c r="FO10" s="156"/>
      <c r="FP10" s="156"/>
      <c r="FQ10" s="156"/>
      <c r="FR10" s="156"/>
      <c r="FS10" s="156"/>
      <c r="FT10" s="156"/>
      <c r="FU10" s="156"/>
      <c r="FV10" s="156"/>
      <c r="FW10" s="156"/>
      <c r="FX10" s="156"/>
      <c r="FY10" s="156"/>
      <c r="FZ10" s="156"/>
      <c r="GA10" s="156"/>
      <c r="GB10" s="156"/>
      <c r="GC10" s="156"/>
      <c r="GD10" s="156"/>
      <c r="GE10" s="156"/>
      <c r="GF10" s="156"/>
      <c r="GG10" s="156"/>
      <c r="GH10" s="156"/>
      <c r="GI10" s="156"/>
      <c r="GJ10" s="156"/>
      <c r="GK10" s="156"/>
      <c r="GL10" s="156"/>
      <c r="GM10" s="156"/>
      <c r="GN10" s="156"/>
      <c r="GO10" s="156"/>
      <c r="GP10" s="156"/>
      <c r="GQ10" s="156"/>
      <c r="GR10" s="156"/>
      <c r="GS10" s="156"/>
      <c r="GT10" s="156"/>
      <c r="GU10" s="156"/>
      <c r="GV10" s="156"/>
      <c r="GW10" s="156"/>
      <c r="GX10" s="156"/>
      <c r="GY10" s="156"/>
      <c r="GZ10" s="156"/>
      <c r="HA10" s="156"/>
      <c r="HB10" s="156"/>
      <c r="HC10" s="156"/>
      <c r="HD10" s="156"/>
      <c r="HE10" s="156"/>
      <c r="HF10" s="156"/>
      <c r="HG10" s="156"/>
      <c r="HH10" s="156"/>
      <c r="HI10" s="156"/>
      <c r="HJ10" s="156"/>
      <c r="HK10" s="156"/>
      <c r="HL10" s="156"/>
      <c r="HM10" s="156"/>
      <c r="HN10" s="156"/>
      <c r="HO10" s="156"/>
      <c r="HP10" s="156"/>
      <c r="HQ10" s="156"/>
      <c r="HR10" s="156"/>
      <c r="HS10" s="156"/>
      <c r="HT10" s="156"/>
      <c r="HU10" s="156"/>
      <c r="HV10" s="156"/>
      <c r="HW10" s="156"/>
      <c r="HX10" s="156"/>
      <c r="HY10" s="156"/>
      <c r="HZ10" s="156"/>
      <c r="IA10" s="156"/>
      <c r="IB10" s="156"/>
      <c r="IC10" s="156"/>
      <c r="ID10" s="156"/>
      <c r="IE10" s="156"/>
      <c r="IF10" s="156"/>
      <c r="IG10" s="156"/>
      <c r="IH10" s="156"/>
      <c r="II10" s="156"/>
      <c r="IJ10" s="156"/>
      <c r="IK10" s="156"/>
      <c r="IL10" s="156"/>
      <c r="IM10" s="156"/>
      <c r="IN10" s="156"/>
    </row>
    <row r="11" spans="1:248">
      <c r="A11" s="1119"/>
      <c r="B11" s="1120"/>
      <c r="D11" s="1346"/>
      <c r="E11" s="156"/>
      <c r="P11" s="156"/>
      <c r="Q11" s="156"/>
      <c r="R11" s="156"/>
      <c r="S11" s="156"/>
      <c r="T11" s="156"/>
      <c r="U11" s="156"/>
      <c r="V11" s="156"/>
      <c r="W11" s="156"/>
      <c r="X11" s="156"/>
      <c r="Y11" s="156"/>
      <c r="Z11" s="156"/>
      <c r="AA11" s="156"/>
      <c r="AB11" s="156"/>
      <c r="AC11" s="156"/>
      <c r="AD11" s="156"/>
      <c r="AE11" s="156"/>
      <c r="AF11" s="156"/>
      <c r="AG11" s="156"/>
      <c r="AH11" s="156"/>
      <c r="AI11" s="156"/>
      <c r="AJ11" s="156"/>
      <c r="AK11" s="156"/>
      <c r="AL11" s="156"/>
      <c r="AM11" s="156"/>
      <c r="AN11" s="156"/>
      <c r="AO11" s="156"/>
      <c r="AP11" s="156"/>
      <c r="AQ11" s="156"/>
      <c r="AR11" s="156"/>
      <c r="AS11" s="156"/>
      <c r="AT11" s="156"/>
      <c r="AU11" s="156"/>
      <c r="AV11" s="156"/>
      <c r="AW11" s="156"/>
      <c r="AX11" s="156"/>
      <c r="AY11" s="156"/>
      <c r="AZ11" s="156"/>
      <c r="BA11" s="156"/>
      <c r="BB11" s="156"/>
      <c r="BC11" s="156"/>
      <c r="BD11" s="156"/>
      <c r="BE11" s="156"/>
      <c r="BF11" s="156"/>
      <c r="BG11" s="156"/>
      <c r="BH11" s="156"/>
      <c r="BI11" s="156"/>
      <c r="BJ11" s="156"/>
      <c r="BK11" s="156"/>
      <c r="BL11" s="156"/>
      <c r="BM11" s="156"/>
      <c r="BN11" s="156"/>
      <c r="BO11" s="156"/>
      <c r="BP11" s="156"/>
      <c r="BQ11" s="156"/>
      <c r="BR11" s="156"/>
      <c r="BS11" s="156"/>
      <c r="BT11" s="156"/>
      <c r="BU11" s="156"/>
      <c r="BV11" s="156"/>
      <c r="BW11" s="156"/>
      <c r="BX11" s="156"/>
      <c r="BY11" s="156"/>
      <c r="BZ11" s="156"/>
      <c r="CA11" s="156"/>
      <c r="CB11" s="156"/>
      <c r="CC11" s="156"/>
      <c r="CD11" s="156"/>
      <c r="CE11" s="156"/>
      <c r="CF11" s="156"/>
      <c r="CG11" s="156"/>
      <c r="CH11" s="156"/>
      <c r="CI11" s="156"/>
      <c r="CJ11" s="156"/>
      <c r="CK11" s="156"/>
      <c r="CL11" s="156"/>
      <c r="CM11" s="156"/>
      <c r="CN11" s="156"/>
      <c r="CO11" s="156"/>
      <c r="CP11" s="156"/>
      <c r="CQ11" s="156"/>
      <c r="CR11" s="156"/>
      <c r="CS11" s="156"/>
      <c r="CT11" s="156"/>
      <c r="CU11" s="156"/>
      <c r="CV11" s="156"/>
      <c r="CW11" s="156"/>
      <c r="CX11" s="156"/>
      <c r="CY11" s="156"/>
      <c r="CZ11" s="156"/>
      <c r="DA11" s="156"/>
      <c r="DB11" s="156"/>
      <c r="DC11" s="156"/>
      <c r="DD11" s="156"/>
      <c r="DE11" s="156"/>
      <c r="DF11" s="156"/>
      <c r="DG11" s="156"/>
      <c r="DH11" s="156"/>
      <c r="DI11" s="156"/>
      <c r="DJ11" s="156"/>
      <c r="DK11" s="156"/>
      <c r="DL11" s="156"/>
      <c r="DM11" s="156"/>
      <c r="DN11" s="156"/>
      <c r="DO11" s="156"/>
      <c r="DP11" s="156"/>
      <c r="DQ11" s="156"/>
      <c r="DR11" s="156"/>
      <c r="DS11" s="156"/>
      <c r="DT11" s="156"/>
      <c r="DU11" s="156"/>
      <c r="DV11" s="156"/>
      <c r="DW11" s="156"/>
      <c r="DX11" s="156"/>
      <c r="DY11" s="156"/>
      <c r="DZ11" s="156"/>
      <c r="EA11" s="156"/>
      <c r="EB11" s="156"/>
      <c r="EC11" s="156"/>
      <c r="ED11" s="156"/>
      <c r="EE11" s="156"/>
      <c r="EF11" s="156"/>
      <c r="EG11" s="156"/>
      <c r="EH11" s="156"/>
      <c r="EI11" s="156"/>
      <c r="EJ11" s="156"/>
      <c r="EK11" s="156"/>
      <c r="EL11" s="156"/>
      <c r="EM11" s="156"/>
      <c r="EN11" s="156"/>
      <c r="EO11" s="156"/>
      <c r="EP11" s="156"/>
      <c r="EQ11" s="156"/>
      <c r="ER11" s="156"/>
      <c r="ES11" s="156"/>
      <c r="ET11" s="156"/>
      <c r="EU11" s="156"/>
      <c r="EV11" s="156"/>
      <c r="EW11" s="156"/>
      <c r="EX11" s="156"/>
      <c r="EY11" s="156"/>
      <c r="EZ11" s="156"/>
      <c r="FA11" s="156"/>
      <c r="FB11" s="156"/>
      <c r="FC11" s="156"/>
      <c r="FD11" s="156"/>
      <c r="FE11" s="156"/>
      <c r="FF11" s="156"/>
      <c r="FG11" s="156"/>
      <c r="FH11" s="156"/>
      <c r="FI11" s="156"/>
      <c r="FJ11" s="156"/>
      <c r="FK11" s="156"/>
      <c r="FL11" s="156"/>
      <c r="FM11" s="156"/>
      <c r="FN11" s="156"/>
      <c r="FO11" s="156"/>
      <c r="FP11" s="156"/>
      <c r="FQ11" s="156"/>
      <c r="FR11" s="156"/>
      <c r="FS11" s="156"/>
      <c r="FT11" s="156"/>
      <c r="FU11" s="156"/>
      <c r="FV11" s="156"/>
      <c r="FW11" s="156"/>
      <c r="FX11" s="156"/>
      <c r="FY11" s="156"/>
      <c r="FZ11" s="156"/>
      <c r="GA11" s="156"/>
      <c r="GB11" s="156"/>
      <c r="GC11" s="156"/>
      <c r="GD11" s="156"/>
      <c r="GE11" s="156"/>
      <c r="GF11" s="156"/>
      <c r="GG11" s="156"/>
      <c r="GH11" s="156"/>
      <c r="GI11" s="156"/>
      <c r="GJ11" s="156"/>
      <c r="GK11" s="156"/>
      <c r="GL11" s="156"/>
      <c r="GM11" s="156"/>
      <c r="GN11" s="156"/>
      <c r="GO11" s="156"/>
      <c r="GP11" s="156"/>
      <c r="GQ11" s="156"/>
      <c r="GR11" s="156"/>
      <c r="GS11" s="156"/>
      <c r="GT11" s="156"/>
      <c r="GU11" s="156"/>
      <c r="GV11" s="156"/>
      <c r="GW11" s="156"/>
      <c r="GX11" s="156"/>
      <c r="GY11" s="156"/>
      <c r="GZ11" s="156"/>
      <c r="HA11" s="156"/>
      <c r="HB11" s="156"/>
      <c r="HC11" s="156"/>
      <c r="HD11" s="156"/>
      <c r="HE11" s="156"/>
      <c r="HF11" s="156"/>
      <c r="HG11" s="156"/>
      <c r="HH11" s="156"/>
      <c r="HI11" s="156"/>
      <c r="HJ11" s="156"/>
      <c r="HK11" s="156"/>
      <c r="HL11" s="156"/>
      <c r="HM11" s="156"/>
      <c r="HN11" s="156"/>
      <c r="HO11" s="156"/>
      <c r="HP11" s="156"/>
      <c r="HQ11" s="156"/>
      <c r="HR11" s="156"/>
      <c r="HS11" s="156"/>
      <c r="HT11" s="156"/>
      <c r="HU11" s="156"/>
      <c r="HV11" s="156"/>
      <c r="HW11" s="156"/>
      <c r="HX11" s="156"/>
      <c r="HY11" s="156"/>
      <c r="HZ11" s="156"/>
      <c r="IA11" s="156"/>
      <c r="IB11" s="156"/>
      <c r="IC11" s="156"/>
      <c r="ID11" s="156"/>
      <c r="IE11" s="156"/>
      <c r="IF11" s="156"/>
      <c r="IG11" s="156"/>
      <c r="IH11" s="156"/>
      <c r="II11" s="156"/>
      <c r="IJ11" s="156"/>
      <c r="IK11" s="156"/>
      <c r="IL11" s="156"/>
      <c r="IM11" s="156"/>
      <c r="IN11" s="156"/>
    </row>
    <row r="12" spans="1:248" ht="15.75">
      <c r="A12" s="1119"/>
      <c r="B12" s="1120"/>
      <c r="D12" s="1347" t="s">
        <v>22</v>
      </c>
      <c r="E12" s="332"/>
      <c r="P12" s="1851">
        <v>2007</v>
      </c>
      <c r="Q12" s="1851">
        <v>2008</v>
      </c>
      <c r="R12" s="1851">
        <v>2009</v>
      </c>
      <c r="S12" s="1851">
        <v>2010</v>
      </c>
      <c r="T12" s="1851">
        <v>2011</v>
      </c>
      <c r="U12" s="1851">
        <v>2012</v>
      </c>
      <c r="V12" s="1851">
        <v>2013</v>
      </c>
      <c r="W12" s="1851">
        <v>2014</v>
      </c>
      <c r="X12" s="1851">
        <v>2015</v>
      </c>
      <c r="Y12" s="1851">
        <v>2016</v>
      </c>
      <c r="Z12" s="1851">
        <v>2017</v>
      </c>
      <c r="AA12" s="1851">
        <v>2018</v>
      </c>
      <c r="AB12" s="1851">
        <v>2019</v>
      </c>
      <c r="AC12" s="1851">
        <v>2020</v>
      </c>
      <c r="AD12" s="1851">
        <v>2021</v>
      </c>
      <c r="AE12" s="1851">
        <v>2022</v>
      </c>
      <c r="AF12" s="1851">
        <v>2023</v>
      </c>
      <c r="AG12" s="1851">
        <v>2024</v>
      </c>
      <c r="AH12" s="1851">
        <v>2025</v>
      </c>
      <c r="AI12" s="1851">
        <v>2026</v>
      </c>
      <c r="AJ12" s="1851">
        <v>2027</v>
      </c>
      <c r="AK12" s="1851">
        <v>2028</v>
      </c>
      <c r="AL12" s="1851">
        <v>2029</v>
      </c>
      <c r="AM12" s="1851">
        <v>2030</v>
      </c>
      <c r="AN12" s="156"/>
      <c r="AO12" s="156"/>
      <c r="AP12" s="156"/>
      <c r="AQ12" s="156"/>
      <c r="AR12" s="156"/>
      <c r="AS12" s="156"/>
      <c r="AT12" s="156"/>
      <c r="AU12" s="156"/>
      <c r="AV12" s="156"/>
      <c r="AW12" s="156"/>
      <c r="AX12" s="156"/>
      <c r="AY12" s="156"/>
      <c r="AZ12" s="156"/>
      <c r="BA12" s="156"/>
      <c r="BB12" s="156"/>
      <c r="BC12" s="156"/>
      <c r="BD12" s="156"/>
      <c r="BE12" s="156"/>
      <c r="BF12" s="156"/>
      <c r="BG12" s="156"/>
      <c r="BH12" s="156"/>
      <c r="BI12" s="156"/>
      <c r="BJ12" s="156"/>
      <c r="BK12" s="156"/>
      <c r="BL12" s="156"/>
      <c r="BM12" s="156"/>
      <c r="BN12" s="156"/>
      <c r="BO12" s="156"/>
      <c r="BP12" s="156"/>
      <c r="BQ12" s="156"/>
      <c r="BR12" s="156"/>
      <c r="BS12" s="156"/>
      <c r="BT12" s="156"/>
      <c r="BU12" s="156"/>
      <c r="BV12" s="156"/>
      <c r="BW12" s="156"/>
      <c r="BX12" s="156"/>
      <c r="BY12" s="156"/>
      <c r="BZ12" s="156"/>
      <c r="CA12" s="156"/>
      <c r="CB12" s="156"/>
      <c r="CC12" s="156"/>
      <c r="CD12" s="156"/>
      <c r="CE12" s="156"/>
      <c r="CF12" s="156"/>
      <c r="CG12" s="156"/>
      <c r="CH12" s="156"/>
      <c r="CI12" s="156"/>
      <c r="CJ12" s="156"/>
      <c r="CK12" s="156"/>
      <c r="CL12" s="156"/>
      <c r="CM12" s="156"/>
      <c r="CN12" s="156"/>
      <c r="CO12" s="156"/>
      <c r="CP12" s="156"/>
      <c r="CQ12" s="156"/>
      <c r="CR12" s="156"/>
      <c r="CS12" s="156"/>
      <c r="CT12" s="156"/>
      <c r="CU12" s="156"/>
      <c r="CV12" s="156"/>
      <c r="CW12" s="156"/>
      <c r="CX12" s="156"/>
      <c r="CY12" s="156"/>
      <c r="CZ12" s="156"/>
      <c r="DA12" s="156"/>
      <c r="DB12" s="156"/>
      <c r="DC12" s="156"/>
      <c r="DD12" s="156"/>
      <c r="DE12" s="156"/>
      <c r="DF12" s="156"/>
      <c r="DG12" s="156"/>
      <c r="DH12" s="156"/>
      <c r="DI12" s="156"/>
      <c r="DJ12" s="156"/>
      <c r="DK12" s="156"/>
      <c r="DL12" s="156"/>
      <c r="DM12" s="156"/>
      <c r="DN12" s="156"/>
      <c r="DO12" s="156"/>
      <c r="DP12" s="156"/>
      <c r="DQ12" s="156"/>
      <c r="DR12" s="156"/>
      <c r="DS12" s="156"/>
      <c r="DT12" s="156"/>
      <c r="DU12" s="156"/>
      <c r="DV12" s="156"/>
      <c r="DW12" s="156"/>
      <c r="DX12" s="156"/>
      <c r="DY12" s="156"/>
      <c r="DZ12" s="156"/>
      <c r="EA12" s="156"/>
      <c r="EB12" s="156"/>
      <c r="EC12" s="156"/>
      <c r="ED12" s="156"/>
      <c r="EE12" s="156"/>
      <c r="EF12" s="156"/>
      <c r="EG12" s="156"/>
      <c r="EH12" s="156"/>
      <c r="EI12" s="156"/>
      <c r="EJ12" s="156"/>
      <c r="EK12" s="156"/>
      <c r="EL12" s="156"/>
      <c r="EM12" s="156"/>
      <c r="EN12" s="156"/>
      <c r="EO12" s="156"/>
      <c r="EP12" s="156"/>
      <c r="EQ12" s="156"/>
      <c r="ER12" s="156"/>
      <c r="ES12" s="156"/>
      <c r="ET12" s="156"/>
      <c r="EU12" s="156"/>
      <c r="EV12" s="156"/>
      <c r="EW12" s="156"/>
      <c r="EX12" s="156"/>
      <c r="EY12" s="156"/>
      <c r="EZ12" s="156"/>
      <c r="FA12" s="156"/>
      <c r="FB12" s="156"/>
      <c r="FC12" s="156"/>
      <c r="FD12" s="156"/>
      <c r="FE12" s="156"/>
      <c r="FF12" s="156"/>
      <c r="FG12" s="156"/>
      <c r="FH12" s="156"/>
      <c r="FI12" s="156"/>
      <c r="FJ12" s="156"/>
      <c r="FK12" s="156"/>
      <c r="FL12" s="156"/>
      <c r="FM12" s="156"/>
      <c r="FN12" s="156"/>
      <c r="FO12" s="156"/>
      <c r="FP12" s="156"/>
      <c r="FQ12" s="156"/>
      <c r="FR12" s="156"/>
      <c r="FS12" s="156"/>
      <c r="FT12" s="156"/>
      <c r="FU12" s="156"/>
      <c r="FV12" s="156"/>
      <c r="FW12" s="156"/>
      <c r="FX12" s="156"/>
      <c r="FY12" s="156"/>
      <c r="FZ12" s="156"/>
      <c r="GA12" s="156"/>
      <c r="GB12" s="156"/>
      <c r="GC12" s="156"/>
      <c r="GD12" s="156"/>
      <c r="GE12" s="156"/>
      <c r="GF12" s="156"/>
      <c r="GG12" s="156"/>
      <c r="GH12" s="156"/>
      <c r="GI12" s="156"/>
      <c r="GJ12" s="156"/>
      <c r="GK12" s="156"/>
      <c r="GL12" s="156"/>
      <c r="GM12" s="156"/>
      <c r="GN12" s="156"/>
      <c r="GO12" s="156"/>
      <c r="GP12" s="156"/>
      <c r="GQ12" s="156"/>
      <c r="GR12" s="156"/>
      <c r="GS12" s="156"/>
      <c r="GT12" s="156"/>
      <c r="GU12" s="156"/>
      <c r="GV12" s="156"/>
      <c r="GW12" s="156"/>
      <c r="GX12" s="156"/>
      <c r="GY12" s="156"/>
      <c r="GZ12" s="156"/>
      <c r="HA12" s="156"/>
      <c r="HB12" s="156"/>
      <c r="HC12" s="156"/>
      <c r="HD12" s="156"/>
      <c r="HE12" s="156"/>
      <c r="HF12" s="156"/>
      <c r="HG12" s="156"/>
      <c r="HH12" s="156"/>
      <c r="HI12" s="156"/>
      <c r="HJ12" s="156"/>
      <c r="HK12" s="156"/>
      <c r="HL12" s="156"/>
      <c r="HM12" s="156"/>
      <c r="HN12" s="156"/>
      <c r="HO12" s="156"/>
      <c r="HP12" s="156"/>
      <c r="HQ12" s="156"/>
      <c r="HR12" s="156"/>
      <c r="HS12" s="156"/>
      <c r="HT12" s="156"/>
      <c r="HU12" s="156"/>
      <c r="HV12" s="156"/>
      <c r="HW12" s="156"/>
      <c r="HX12" s="156"/>
      <c r="HY12" s="156"/>
      <c r="HZ12" s="156"/>
      <c r="IA12" s="156"/>
      <c r="IB12" s="156"/>
      <c r="IC12" s="156"/>
      <c r="ID12" s="156"/>
      <c r="IE12" s="156"/>
      <c r="IF12" s="156"/>
      <c r="IG12" s="156"/>
      <c r="IH12" s="156"/>
      <c r="II12" s="156"/>
      <c r="IJ12" s="156"/>
      <c r="IK12" s="156"/>
      <c r="IL12" s="156"/>
      <c r="IM12" s="156"/>
      <c r="IN12" s="156"/>
    </row>
    <row r="13" spans="1:248" ht="15.75">
      <c r="A13" s="1121"/>
      <c r="B13" s="1122"/>
      <c r="D13" s="1353" t="s">
        <v>1497</v>
      </c>
      <c r="E13" s="314"/>
      <c r="P13" s="156"/>
      <c r="Q13" s="156"/>
      <c r="R13" s="156"/>
      <c r="S13" s="156"/>
      <c r="T13" s="156"/>
      <c r="U13" s="156"/>
      <c r="V13" s="156"/>
      <c r="W13" s="156"/>
      <c r="X13" s="156"/>
      <c r="Y13" s="156"/>
      <c r="Z13" s="156"/>
      <c r="AA13" s="156"/>
      <c r="AB13" s="156"/>
      <c r="AC13" s="156"/>
      <c r="AD13" s="156"/>
      <c r="AE13" s="156"/>
      <c r="AF13" s="156"/>
      <c r="AG13" s="156"/>
      <c r="AH13" s="156"/>
      <c r="AI13" s="156"/>
      <c r="AJ13" s="156"/>
      <c r="AK13" s="156"/>
      <c r="AL13" s="156"/>
      <c r="AM13" s="156"/>
      <c r="AN13" s="156"/>
      <c r="AO13" s="156"/>
      <c r="AP13" s="156"/>
      <c r="AQ13" s="156"/>
      <c r="AR13" s="156"/>
      <c r="AS13" s="156"/>
      <c r="AT13" s="156"/>
      <c r="AU13" s="156"/>
      <c r="AV13" s="156"/>
      <c r="AW13" s="156"/>
      <c r="AX13" s="156"/>
      <c r="AY13" s="156"/>
      <c r="AZ13" s="156"/>
      <c r="BA13" s="156"/>
      <c r="BB13" s="156"/>
      <c r="BC13" s="156"/>
      <c r="BD13" s="156"/>
      <c r="BE13" s="156"/>
      <c r="BF13" s="156"/>
      <c r="BG13" s="156"/>
      <c r="BH13" s="156"/>
      <c r="BI13" s="156"/>
      <c r="BJ13" s="156"/>
      <c r="BK13" s="156"/>
      <c r="BL13" s="156"/>
      <c r="BM13" s="156"/>
      <c r="BN13" s="156"/>
      <c r="BO13" s="156"/>
      <c r="BP13" s="156"/>
      <c r="BQ13" s="156"/>
      <c r="BR13" s="156"/>
      <c r="BS13" s="156"/>
      <c r="BT13" s="156"/>
      <c r="BU13" s="156"/>
      <c r="BV13" s="156"/>
      <c r="BW13" s="156"/>
      <c r="BX13" s="156"/>
      <c r="BY13" s="156"/>
      <c r="BZ13" s="156"/>
      <c r="CA13" s="156"/>
      <c r="CB13" s="156"/>
      <c r="CC13" s="156"/>
      <c r="CD13" s="156"/>
      <c r="CE13" s="156"/>
      <c r="CF13" s="156"/>
      <c r="CG13" s="156"/>
      <c r="CH13" s="156"/>
      <c r="CI13" s="156"/>
      <c r="CJ13" s="156"/>
      <c r="CK13" s="156"/>
      <c r="CL13" s="156"/>
      <c r="CM13" s="156"/>
      <c r="CN13" s="156"/>
      <c r="CO13" s="156"/>
      <c r="CP13" s="156"/>
      <c r="CQ13" s="156"/>
      <c r="CR13" s="156"/>
      <c r="CS13" s="156"/>
      <c r="CT13" s="156"/>
      <c r="CU13" s="156"/>
      <c r="CV13" s="156"/>
      <c r="CW13" s="156"/>
      <c r="CX13" s="156"/>
      <c r="CY13" s="156"/>
      <c r="CZ13" s="156"/>
      <c r="DA13" s="156"/>
      <c r="DB13" s="156"/>
      <c r="DC13" s="156"/>
      <c r="DD13" s="156"/>
      <c r="DE13" s="156"/>
      <c r="DF13" s="156"/>
      <c r="DG13" s="156"/>
      <c r="DH13" s="156"/>
      <c r="DI13" s="156"/>
      <c r="DJ13" s="156"/>
      <c r="DK13" s="156"/>
      <c r="DL13" s="156"/>
      <c r="DM13" s="156"/>
      <c r="DN13" s="156"/>
      <c r="DO13" s="156"/>
      <c r="DP13" s="156"/>
      <c r="DQ13" s="156"/>
      <c r="DR13" s="156"/>
      <c r="DS13" s="156"/>
      <c r="DT13" s="156"/>
      <c r="DU13" s="156"/>
      <c r="DV13" s="156"/>
      <c r="DW13" s="156"/>
      <c r="DX13" s="156"/>
      <c r="DY13" s="156"/>
      <c r="DZ13" s="156"/>
      <c r="EA13" s="156"/>
      <c r="EB13" s="156"/>
      <c r="EC13" s="156"/>
      <c r="ED13" s="156"/>
      <c r="EE13" s="156"/>
      <c r="EF13" s="156"/>
      <c r="EG13" s="156"/>
      <c r="EH13" s="156"/>
      <c r="EI13" s="156"/>
      <c r="EJ13" s="156"/>
      <c r="EK13" s="156"/>
      <c r="EL13" s="156"/>
      <c r="EM13" s="156"/>
      <c r="EN13" s="156"/>
      <c r="EO13" s="156"/>
      <c r="EP13" s="156"/>
      <c r="EQ13" s="156"/>
      <c r="ER13" s="156"/>
      <c r="ES13" s="156"/>
      <c r="ET13" s="156"/>
      <c r="EU13" s="156"/>
      <c r="EV13" s="156"/>
      <c r="EW13" s="156"/>
      <c r="EX13" s="156"/>
      <c r="EY13" s="156"/>
      <c r="EZ13" s="156"/>
      <c r="FA13" s="156"/>
      <c r="FB13" s="156"/>
      <c r="FC13" s="156"/>
      <c r="FD13" s="156"/>
      <c r="FE13" s="156"/>
      <c r="FF13" s="156"/>
      <c r="FG13" s="156"/>
      <c r="FH13" s="156"/>
      <c r="FI13" s="156"/>
      <c r="FJ13" s="156"/>
      <c r="FK13" s="156"/>
      <c r="FL13" s="156"/>
      <c r="FM13" s="156"/>
      <c r="FN13" s="156"/>
      <c r="FO13" s="156"/>
      <c r="FP13" s="156"/>
      <c r="FQ13" s="156"/>
      <c r="FR13" s="156"/>
      <c r="FS13" s="156"/>
      <c r="FT13" s="156"/>
      <c r="FU13" s="156"/>
      <c r="FV13" s="156"/>
      <c r="FW13" s="156"/>
      <c r="FX13" s="156"/>
      <c r="FY13" s="156"/>
      <c r="FZ13" s="156"/>
      <c r="GA13" s="156"/>
      <c r="GB13" s="156"/>
      <c r="GC13" s="156"/>
      <c r="GD13" s="156"/>
      <c r="GE13" s="156"/>
      <c r="GF13" s="156"/>
      <c r="GG13" s="156"/>
      <c r="GH13" s="156"/>
      <c r="GI13" s="156"/>
      <c r="GJ13" s="156"/>
      <c r="GK13" s="156"/>
      <c r="GL13" s="156"/>
      <c r="GM13" s="156"/>
      <c r="GN13" s="156"/>
      <c r="GO13" s="156"/>
      <c r="GP13" s="156"/>
      <c r="GQ13" s="156"/>
      <c r="GR13" s="156"/>
      <c r="GS13" s="156"/>
      <c r="GT13" s="156"/>
      <c r="GU13" s="156"/>
      <c r="GV13" s="156"/>
      <c r="GW13" s="156"/>
      <c r="GX13" s="156"/>
      <c r="GY13" s="156"/>
      <c r="GZ13" s="156"/>
      <c r="HA13" s="156"/>
      <c r="HB13" s="156"/>
      <c r="HC13" s="156"/>
      <c r="HD13" s="156"/>
      <c r="HE13" s="156"/>
      <c r="HF13" s="156"/>
      <c r="HG13" s="156"/>
      <c r="HH13" s="156"/>
      <c r="HI13" s="156"/>
      <c r="HJ13" s="156"/>
      <c r="HK13" s="156"/>
      <c r="HL13" s="156"/>
      <c r="HM13" s="156"/>
      <c r="HN13" s="156"/>
      <c r="HO13" s="156"/>
      <c r="HP13" s="156"/>
      <c r="HQ13" s="156"/>
      <c r="HR13" s="156"/>
      <c r="HS13" s="156"/>
      <c r="HT13" s="156"/>
      <c r="HU13" s="156"/>
      <c r="HV13" s="156"/>
      <c r="HW13" s="156"/>
      <c r="HX13" s="156"/>
      <c r="HY13" s="156"/>
      <c r="HZ13" s="156"/>
      <c r="IA13" s="156"/>
      <c r="IB13" s="156"/>
      <c r="IC13" s="156"/>
      <c r="ID13" s="156"/>
      <c r="IE13" s="156"/>
      <c r="IF13" s="156"/>
      <c r="IG13" s="156"/>
      <c r="IH13" s="156"/>
      <c r="II13" s="156"/>
      <c r="IJ13" s="156"/>
      <c r="IK13" s="156"/>
      <c r="IL13" s="156"/>
      <c r="IM13" s="156"/>
      <c r="IN13" s="156"/>
    </row>
    <row r="14" spans="1:248" ht="15.75">
      <c r="A14" s="1123"/>
      <c r="B14" s="1124"/>
      <c r="D14" s="1852"/>
      <c r="E14" s="156" t="s">
        <v>3069</v>
      </c>
      <c r="P14" s="724">
        <v>0</v>
      </c>
      <c r="Q14" s="724">
        <v>0</v>
      </c>
      <c r="R14" s="724">
        <v>0</v>
      </c>
      <c r="S14" s="724">
        <v>0</v>
      </c>
      <c r="T14" s="724">
        <v>0</v>
      </c>
      <c r="U14" s="724">
        <v>0</v>
      </c>
      <c r="V14" s="724">
        <v>0</v>
      </c>
      <c r="W14" s="724">
        <v>464.05392326000003</v>
      </c>
      <c r="X14" s="724">
        <v>387.14601054841415</v>
      </c>
      <c r="Y14" s="724">
        <v>389.94203289392436</v>
      </c>
      <c r="Z14" s="724">
        <v>404.28674917200004</v>
      </c>
      <c r="AA14" s="724">
        <v>420.63586540129995</v>
      </c>
      <c r="AB14" s="724">
        <v>437.87574453633249</v>
      </c>
      <c r="AC14" s="724">
        <v>455.65171314974077</v>
      </c>
      <c r="AD14" s="724">
        <v>470.78140847848431</v>
      </c>
      <c r="AE14" s="724">
        <v>486.4282786904464</v>
      </c>
      <c r="AF14" s="724">
        <v>502.61338315770757</v>
      </c>
      <c r="AG14" s="724">
        <v>519.35109273665023</v>
      </c>
      <c r="AH14" s="724">
        <v>536.70309005506658</v>
      </c>
      <c r="AI14" s="724">
        <v>554.69176980644318</v>
      </c>
      <c r="AJ14" s="724">
        <v>573.33913905160432</v>
      </c>
      <c r="AK14" s="724">
        <v>592.6709175278944</v>
      </c>
      <c r="AL14" s="724">
        <v>612.71133796609172</v>
      </c>
      <c r="AM14" s="724">
        <v>633.48704641524398</v>
      </c>
    </row>
    <row r="15" spans="1:248" s="514" customFormat="1">
      <c r="A15" s="432"/>
      <c r="B15" s="432"/>
      <c r="D15" s="1852"/>
      <c r="E15" s="156" t="s">
        <v>3070</v>
      </c>
      <c r="F15" s="926"/>
      <c r="G15" s="926"/>
      <c r="H15" s="926"/>
      <c r="I15" s="926"/>
      <c r="J15" s="926"/>
      <c r="K15" s="926"/>
      <c r="L15" s="926"/>
      <c r="M15" s="926"/>
      <c r="N15" s="926"/>
      <c r="O15" s="926"/>
      <c r="P15" s="724">
        <v>0</v>
      </c>
      <c r="Q15" s="724">
        <v>0</v>
      </c>
      <c r="R15" s="724">
        <v>0</v>
      </c>
      <c r="S15" s="724">
        <v>0</v>
      </c>
      <c r="T15" s="724">
        <v>0</v>
      </c>
      <c r="U15" s="724">
        <v>0</v>
      </c>
      <c r="V15" s="724">
        <v>0</v>
      </c>
      <c r="W15" s="724">
        <v>26.409500000000001</v>
      </c>
      <c r="X15" s="724">
        <v>26.5657</v>
      </c>
      <c r="Y15" s="724">
        <v>27.644213000000001</v>
      </c>
      <c r="Z15" s="724">
        <v>27.653700000000001</v>
      </c>
      <c r="AA15" s="724">
        <v>28.3628</v>
      </c>
      <c r="AB15" s="724">
        <v>29.3629</v>
      </c>
      <c r="AC15" s="724">
        <v>30.651599999999998</v>
      </c>
      <c r="AD15" s="724">
        <v>32.1267</v>
      </c>
      <c r="AE15" s="724">
        <v>32.827199999999998</v>
      </c>
      <c r="AF15" s="724">
        <v>33.498399999999997</v>
      </c>
      <c r="AG15" s="724">
        <v>34.173099999999998</v>
      </c>
      <c r="AH15" s="724">
        <v>34.9373</v>
      </c>
      <c r="AI15" s="724">
        <v>35.766199999999998</v>
      </c>
      <c r="AJ15" s="724">
        <v>36.503</v>
      </c>
      <c r="AK15" s="724">
        <v>37.259500000000003</v>
      </c>
      <c r="AL15" s="724">
        <v>38.036799999999999</v>
      </c>
      <c r="AM15" s="724">
        <v>38.840499999999999</v>
      </c>
    </row>
    <row r="16" spans="1:248" s="514" customFormat="1">
      <c r="A16" s="432"/>
      <c r="B16" s="432"/>
      <c r="D16" s="1346"/>
      <c r="E16" s="156" t="s">
        <v>3071</v>
      </c>
      <c r="F16" s="926"/>
      <c r="G16" s="926"/>
      <c r="H16" s="926"/>
      <c r="I16" s="926"/>
      <c r="J16" s="926"/>
      <c r="K16" s="926"/>
      <c r="L16" s="926"/>
      <c r="M16" s="926"/>
      <c r="N16" s="926"/>
      <c r="O16" s="926"/>
      <c r="P16" s="156">
        <v>0</v>
      </c>
      <c r="Q16" s="156">
        <v>0</v>
      </c>
      <c r="R16" s="156">
        <v>0</v>
      </c>
      <c r="S16" s="156">
        <v>0</v>
      </c>
      <c r="T16" s="156">
        <v>0</v>
      </c>
      <c r="U16" s="156">
        <v>0</v>
      </c>
      <c r="V16" s="156">
        <v>0</v>
      </c>
      <c r="W16" s="156">
        <v>355.556127</v>
      </c>
      <c r="X16" s="156">
        <v>328.43346954936231</v>
      </c>
      <c r="Y16" s="156">
        <v>328.03537309200044</v>
      </c>
      <c r="Z16" s="156">
        <v>346.0529564802041</v>
      </c>
      <c r="AA16" s="156">
        <v>355.16966724676615</v>
      </c>
      <c r="AB16" s="156">
        <v>368.06163164194561</v>
      </c>
      <c r="AC16" s="156">
        <v>410.51155191849068</v>
      </c>
      <c r="AD16" s="156">
        <v>463.38411378225595</v>
      </c>
      <c r="AE16" s="156">
        <v>514.41113825635239</v>
      </c>
      <c r="AF16" s="156">
        <v>566.55514599109961</v>
      </c>
      <c r="AG16" s="156">
        <v>612.17864101450436</v>
      </c>
      <c r="AH16" s="156">
        <v>669.60076228732305</v>
      </c>
      <c r="AI16" s="156">
        <v>721.69309227602218</v>
      </c>
      <c r="AJ16" s="156">
        <v>761.00713938393483</v>
      </c>
      <c r="AK16" s="156">
        <v>791.60036872703063</v>
      </c>
      <c r="AL16" s="156">
        <v>797.92224370779945</v>
      </c>
      <c r="AM16" s="156">
        <v>791.6842253661456</v>
      </c>
    </row>
    <row r="17" spans="1:39" s="514" customFormat="1">
      <c r="A17" s="432"/>
      <c r="B17" s="432"/>
      <c r="D17" s="1852"/>
      <c r="E17" s="156" t="s">
        <v>3072</v>
      </c>
      <c r="F17" s="926"/>
      <c r="G17" s="926"/>
      <c r="H17" s="926"/>
      <c r="I17" s="926"/>
      <c r="J17" s="926"/>
      <c r="K17" s="926"/>
      <c r="L17" s="926"/>
      <c r="M17" s="926"/>
      <c r="N17" s="926"/>
      <c r="O17" s="926"/>
      <c r="P17" s="724">
        <v>0</v>
      </c>
      <c r="Q17" s="724">
        <v>0</v>
      </c>
      <c r="R17" s="724">
        <v>0</v>
      </c>
      <c r="S17" s="724">
        <v>0</v>
      </c>
      <c r="T17" s="724">
        <v>0</v>
      </c>
      <c r="U17" s="724">
        <v>0</v>
      </c>
      <c r="V17" s="724">
        <v>0</v>
      </c>
      <c r="W17" s="724">
        <v>70.450829000000013</v>
      </c>
      <c r="X17" s="724">
        <v>167.27540772878831</v>
      </c>
      <c r="Y17" s="724">
        <v>186.96898905698558</v>
      </c>
      <c r="Z17" s="724">
        <v>203.55330287822821</v>
      </c>
      <c r="AA17" s="724">
        <v>214.6585473947205</v>
      </c>
      <c r="AB17" s="724">
        <v>230.30295478994512</v>
      </c>
      <c r="AC17" s="724">
        <v>252.52560010343856</v>
      </c>
      <c r="AD17" s="724">
        <v>269.6479122370194</v>
      </c>
      <c r="AE17" s="724">
        <v>282.65254970538382</v>
      </c>
      <c r="AF17" s="724">
        <v>306.66562569572295</v>
      </c>
      <c r="AG17" s="724">
        <v>322.7416200047993</v>
      </c>
      <c r="AH17" s="724">
        <v>328.63082563085982</v>
      </c>
      <c r="AI17" s="724">
        <v>334.9505517668116</v>
      </c>
      <c r="AJ17" s="724">
        <v>342.12108685171773</v>
      </c>
      <c r="AK17" s="724">
        <v>348.95262544794724</v>
      </c>
      <c r="AL17" s="724">
        <v>356.68621204769426</v>
      </c>
      <c r="AM17" s="724">
        <v>382.84301527589844</v>
      </c>
    </row>
    <row r="18" spans="1:39" s="514" customFormat="1">
      <c r="A18" s="432"/>
      <c r="B18" s="432"/>
      <c r="D18" s="1852"/>
      <c r="E18" s="156" t="s">
        <v>28</v>
      </c>
      <c r="F18" s="926"/>
      <c r="G18" s="926"/>
      <c r="H18" s="926"/>
      <c r="I18" s="926"/>
      <c r="J18" s="926"/>
      <c r="K18" s="926"/>
      <c r="L18" s="926"/>
      <c r="M18" s="926"/>
      <c r="N18" s="926"/>
      <c r="O18" s="926"/>
      <c r="P18" s="724">
        <v>0</v>
      </c>
      <c r="Q18" s="724">
        <v>0</v>
      </c>
      <c r="R18" s="724">
        <v>0</v>
      </c>
      <c r="S18" s="724">
        <v>0</v>
      </c>
      <c r="T18" s="724">
        <v>0</v>
      </c>
      <c r="U18" s="724">
        <v>0</v>
      </c>
      <c r="V18" s="724">
        <v>0</v>
      </c>
      <c r="W18" s="724">
        <v>24.925927968999996</v>
      </c>
      <c r="X18" s="724">
        <v>29.178395783908638</v>
      </c>
      <c r="Y18" s="724">
        <v>36.503151537912423</v>
      </c>
      <c r="Z18" s="724">
        <v>39.269084746522083</v>
      </c>
      <c r="AA18" s="724">
        <v>52.204542630996762</v>
      </c>
      <c r="AB18" s="724">
        <v>59.375124497248983</v>
      </c>
      <c r="AC18" s="724">
        <v>68.903626674600986</v>
      </c>
      <c r="AD18" s="724">
        <v>75.993161264138536</v>
      </c>
      <c r="AE18" s="724">
        <v>81.337546679135698</v>
      </c>
      <c r="AF18" s="724">
        <v>86.320088843627957</v>
      </c>
      <c r="AG18" s="724">
        <v>89.816775763143639</v>
      </c>
      <c r="AH18" s="724">
        <v>93.497326310224921</v>
      </c>
      <c r="AI18" s="724">
        <v>102.13449181087503</v>
      </c>
      <c r="AJ18" s="724">
        <v>104.06095950633775</v>
      </c>
      <c r="AK18" s="724">
        <v>108.88635157588918</v>
      </c>
      <c r="AL18" s="724">
        <v>114.23136635429096</v>
      </c>
      <c r="AM18" s="724">
        <v>119.87332425072516</v>
      </c>
    </row>
    <row r="19" spans="1:39" s="514" customFormat="1">
      <c r="A19" s="432"/>
      <c r="B19" s="432"/>
      <c r="D19" s="1852"/>
      <c r="E19" s="156" t="s">
        <v>31</v>
      </c>
      <c r="F19" s="926"/>
      <c r="G19" s="926"/>
      <c r="H19" s="926"/>
      <c r="I19" s="926"/>
      <c r="J19" s="926"/>
      <c r="K19" s="926"/>
      <c r="L19" s="926"/>
      <c r="M19" s="926"/>
      <c r="N19" s="926"/>
      <c r="O19" s="926"/>
      <c r="P19" s="724">
        <v>0</v>
      </c>
      <c r="Q19" s="724">
        <v>0</v>
      </c>
      <c r="R19" s="724">
        <v>0</v>
      </c>
      <c r="S19" s="724">
        <v>0</v>
      </c>
      <c r="T19" s="724">
        <v>0</v>
      </c>
      <c r="U19" s="724">
        <v>0</v>
      </c>
      <c r="V19" s="724">
        <v>0</v>
      </c>
      <c r="W19" s="724">
        <v>76.533695099999989</v>
      </c>
      <c r="X19" s="724">
        <v>65.524619860991251</v>
      </c>
      <c r="Y19" s="724">
        <v>66.451886271581159</v>
      </c>
      <c r="Z19" s="724">
        <v>59.646719750613563</v>
      </c>
      <c r="AA19" s="724">
        <v>54.915360292394809</v>
      </c>
      <c r="AB19" s="724">
        <v>56.467329908845073</v>
      </c>
      <c r="AC19" s="724">
        <v>57.858047408728545</v>
      </c>
      <c r="AD19" s="724">
        <v>58.91730730513455</v>
      </c>
      <c r="AE19" s="724">
        <v>60.234397662097166</v>
      </c>
      <c r="AF19" s="724">
        <v>61.709807541812424</v>
      </c>
      <c r="AG19" s="724">
        <v>63.228322036678904</v>
      </c>
      <c r="AH19" s="724">
        <v>64.791388088608088</v>
      </c>
      <c r="AI19" s="724">
        <v>64.297887764040865</v>
      </c>
      <c r="AJ19" s="724">
        <v>65.22050877580233</v>
      </c>
      <c r="AK19" s="724">
        <v>66.882067212633132</v>
      </c>
      <c r="AL19" s="724">
        <v>68.594720689839392</v>
      </c>
      <c r="AM19" s="724">
        <v>70.360228853639143</v>
      </c>
    </row>
    <row r="20" spans="1:39" s="514" customFormat="1">
      <c r="A20" s="432"/>
      <c r="B20" s="432"/>
      <c r="D20" s="1852"/>
      <c r="E20" s="156" t="s">
        <v>30</v>
      </c>
      <c r="F20" s="926"/>
      <c r="G20" s="926"/>
      <c r="H20" s="926"/>
      <c r="I20" s="926"/>
      <c r="J20" s="926"/>
      <c r="K20" s="926"/>
      <c r="L20" s="926"/>
      <c r="M20" s="926"/>
      <c r="N20" s="926"/>
      <c r="O20" s="926"/>
      <c r="P20" s="724">
        <v>0</v>
      </c>
      <c r="Q20" s="724">
        <v>0</v>
      </c>
      <c r="R20" s="724">
        <v>0</v>
      </c>
      <c r="S20" s="724">
        <v>0</v>
      </c>
      <c r="T20" s="724">
        <v>0</v>
      </c>
      <c r="U20" s="724">
        <v>0</v>
      </c>
      <c r="V20" s="724">
        <v>0</v>
      </c>
      <c r="W20" s="724">
        <v>53.624594500000001</v>
      </c>
      <c r="X20" s="724">
        <v>62.160117654461438</v>
      </c>
      <c r="Y20" s="724">
        <v>61.654767594064495</v>
      </c>
      <c r="Z20" s="724">
        <v>59.83435959667608</v>
      </c>
      <c r="AA20" s="724">
        <v>59.293306308930916</v>
      </c>
      <c r="AB20" s="724">
        <v>58.549791054911751</v>
      </c>
      <c r="AC20" s="724">
        <v>48.657631562348264</v>
      </c>
      <c r="AD20" s="724">
        <v>48.199555430457181</v>
      </c>
      <c r="AE20" s="724">
        <v>48.414991677122607</v>
      </c>
      <c r="AF20" s="724">
        <v>45.816664172261731</v>
      </c>
      <c r="AG20" s="724">
        <v>45.946291942715114</v>
      </c>
      <c r="AH20" s="724">
        <v>51.494692033627807</v>
      </c>
      <c r="AI20" s="724">
        <v>54.532714793614197</v>
      </c>
      <c r="AJ20" s="724">
        <v>51.805374273919028</v>
      </c>
      <c r="AK20" s="724">
        <v>52.097744537205799</v>
      </c>
      <c r="AL20" s="724">
        <v>47.201285059797364</v>
      </c>
      <c r="AM20" s="724">
        <v>35.772339269069604</v>
      </c>
    </row>
    <row r="21" spans="1:39" s="514" customFormat="1">
      <c r="A21" s="432"/>
      <c r="B21" s="432"/>
      <c r="D21" s="1852"/>
      <c r="E21" s="156" t="s">
        <v>507</v>
      </c>
      <c r="F21" s="926"/>
      <c r="G21" s="926"/>
      <c r="H21" s="926"/>
      <c r="I21" s="926"/>
      <c r="J21" s="926"/>
      <c r="K21" s="926"/>
      <c r="L21" s="926"/>
      <c r="M21" s="926"/>
      <c r="N21" s="926"/>
      <c r="O21" s="926"/>
      <c r="P21" s="724"/>
      <c r="Q21" s="724"/>
      <c r="R21" s="724"/>
      <c r="S21" s="724">
        <v>0</v>
      </c>
      <c r="T21" s="724">
        <v>0</v>
      </c>
      <c r="U21" s="724">
        <v>0</v>
      </c>
      <c r="V21" s="724">
        <v>0</v>
      </c>
      <c r="W21" s="724">
        <v>0</v>
      </c>
      <c r="X21" s="724">
        <v>0</v>
      </c>
      <c r="Y21" s="724">
        <v>0</v>
      </c>
      <c r="Z21" s="724">
        <v>0</v>
      </c>
      <c r="AA21" s="724">
        <v>0</v>
      </c>
      <c r="AB21" s="724">
        <v>0</v>
      </c>
      <c r="AC21" s="724">
        <v>0</v>
      </c>
      <c r="AD21" s="724">
        <v>0</v>
      </c>
      <c r="AE21" s="724">
        <v>0</v>
      </c>
      <c r="AF21" s="724">
        <v>0</v>
      </c>
      <c r="AG21" s="724">
        <v>0</v>
      </c>
      <c r="AH21" s="724">
        <v>0</v>
      </c>
      <c r="AI21" s="724">
        <v>0</v>
      </c>
      <c r="AJ21" s="724">
        <v>0</v>
      </c>
      <c r="AK21" s="724">
        <v>0</v>
      </c>
      <c r="AL21" s="724">
        <v>0</v>
      </c>
      <c r="AM21" s="724">
        <v>0</v>
      </c>
    </row>
    <row r="22" spans="1:39" s="514" customFormat="1">
      <c r="A22" s="432"/>
      <c r="B22" s="432"/>
      <c r="D22" s="1852"/>
      <c r="E22" s="156" t="s">
        <v>3073</v>
      </c>
      <c r="F22" s="926"/>
      <c r="G22" s="926"/>
      <c r="H22" s="926"/>
      <c r="I22" s="926"/>
      <c r="J22" s="926"/>
      <c r="K22" s="926"/>
      <c r="L22" s="926"/>
      <c r="M22" s="926"/>
      <c r="N22" s="926"/>
      <c r="O22" s="926"/>
      <c r="P22" s="724">
        <v>0</v>
      </c>
      <c r="Q22" s="724">
        <v>0</v>
      </c>
      <c r="R22" s="724">
        <v>0</v>
      </c>
      <c r="S22" s="724">
        <v>0</v>
      </c>
      <c r="T22" s="724">
        <v>0</v>
      </c>
      <c r="U22" s="724">
        <v>0</v>
      </c>
      <c r="V22" s="724">
        <v>0</v>
      </c>
      <c r="W22" s="724">
        <v>594.02729742358315</v>
      </c>
      <c r="X22" s="724">
        <v>566.25886471492834</v>
      </c>
      <c r="Y22" s="724">
        <v>534.70737019131627</v>
      </c>
      <c r="Z22" s="724">
        <v>527.30147418585079</v>
      </c>
      <c r="AA22" s="724">
        <v>531.25331505835413</v>
      </c>
      <c r="AB22" s="724">
        <v>517.66923996233402</v>
      </c>
      <c r="AC22" s="724">
        <v>487.61198479536415</v>
      </c>
      <c r="AD22" s="724">
        <v>479.87544734063721</v>
      </c>
      <c r="AE22" s="724">
        <v>485.36130922040144</v>
      </c>
      <c r="AF22" s="724">
        <v>487.36778975715566</v>
      </c>
      <c r="AG22" s="724">
        <v>486.34514941919906</v>
      </c>
      <c r="AH22" s="724">
        <v>481.37248512023348</v>
      </c>
      <c r="AI22" s="724">
        <v>521.27404612638702</v>
      </c>
      <c r="AJ22" s="724">
        <v>548.0632633041854</v>
      </c>
      <c r="AK22" s="724">
        <v>567.06556616620162</v>
      </c>
      <c r="AL22" s="724">
        <v>496.89514501228297</v>
      </c>
      <c r="AM22" s="724">
        <v>624.7439939269043</v>
      </c>
    </row>
    <row r="23" spans="1:39" s="514" customFormat="1">
      <c r="A23" s="432"/>
      <c r="B23" s="432"/>
      <c r="D23" s="1852"/>
      <c r="E23" s="156" t="s">
        <v>3074</v>
      </c>
      <c r="F23"/>
      <c r="G23"/>
      <c r="H23"/>
      <c r="I23"/>
      <c r="J23"/>
      <c r="K23"/>
      <c r="L23"/>
      <c r="M23"/>
      <c r="N23"/>
      <c r="O23"/>
      <c r="P23" s="724">
        <v>0</v>
      </c>
      <c r="Q23" s="724">
        <v>0</v>
      </c>
      <c r="R23" s="724">
        <v>0</v>
      </c>
      <c r="S23" s="724">
        <v>0</v>
      </c>
      <c r="T23" s="724">
        <v>0</v>
      </c>
      <c r="U23" s="724">
        <v>0</v>
      </c>
      <c r="V23" s="724">
        <v>0</v>
      </c>
      <c r="W23" s="724">
        <v>8.5961326400001514</v>
      </c>
      <c r="X23" s="724">
        <v>9.5</v>
      </c>
      <c r="Y23" s="724">
        <v>19.600000000000001</v>
      </c>
      <c r="Z23" s="724">
        <v>18.899999999999999</v>
      </c>
      <c r="AA23" s="724">
        <v>9.8000000000000007</v>
      </c>
      <c r="AB23" s="724">
        <v>33</v>
      </c>
      <c r="AC23" s="724">
        <v>42</v>
      </c>
      <c r="AD23" s="724">
        <v>49.9</v>
      </c>
      <c r="AE23" s="724">
        <v>49.8</v>
      </c>
      <c r="AF23" s="724">
        <v>38.9</v>
      </c>
      <c r="AG23" s="724">
        <v>35.4</v>
      </c>
      <c r="AH23" s="724">
        <v>44.5</v>
      </c>
      <c r="AI23" s="724">
        <v>30.7</v>
      </c>
      <c r="AJ23" s="724">
        <v>30</v>
      </c>
      <c r="AK23" s="724">
        <v>-35.9</v>
      </c>
      <c r="AL23" s="724">
        <v>62.7</v>
      </c>
      <c r="AM23" s="724">
        <v>8.6999999999999993</v>
      </c>
    </row>
    <row r="24" spans="1:39" s="514" customFormat="1" ht="15.75">
      <c r="A24" s="432"/>
      <c r="B24" s="432"/>
      <c r="D24" s="1852"/>
      <c r="E24" s="706" t="s">
        <v>3058</v>
      </c>
      <c r="F24"/>
      <c r="G24"/>
      <c r="H24"/>
      <c r="I24"/>
      <c r="J24"/>
      <c r="K24"/>
      <c r="L24"/>
      <c r="M24"/>
      <c r="N24"/>
      <c r="O24"/>
      <c r="P24" s="1853">
        <v>0</v>
      </c>
      <c r="Q24" s="1853">
        <v>0</v>
      </c>
      <c r="R24" s="1853">
        <v>0</v>
      </c>
      <c r="S24" s="1853">
        <v>0</v>
      </c>
      <c r="T24" s="1853">
        <v>0</v>
      </c>
      <c r="U24" s="1853">
        <v>0</v>
      </c>
      <c r="V24" s="1853">
        <v>0</v>
      </c>
      <c r="W24" s="1853">
        <v>1674.1780268925834</v>
      </c>
      <c r="X24" s="1853">
        <v>1642.0425858408544</v>
      </c>
      <c r="Y24" s="1853">
        <v>1651.5077836377845</v>
      </c>
      <c r="Z24" s="1853">
        <v>1686.498346810095</v>
      </c>
      <c r="AA24" s="1853">
        <v>1726.2934043334628</v>
      </c>
      <c r="AB24" s="1853">
        <v>1790.6647163915632</v>
      </c>
      <c r="AC24" s="1853">
        <v>1854.3717556127119</v>
      </c>
      <c r="AD24" s="1853">
        <v>1948.8256058381273</v>
      </c>
      <c r="AE24" s="1853">
        <v>2041.4674118909393</v>
      </c>
      <c r="AF24" s="1853">
        <v>2129.4469051593878</v>
      </c>
      <c r="AG24" s="1853">
        <v>2209.1809929176907</v>
      </c>
      <c r="AH24" s="1853">
        <v>2305.527869525944</v>
      </c>
      <c r="AI24" s="1853">
        <v>2420.0407543441938</v>
      </c>
      <c r="AJ24" s="1853">
        <v>2512.1204711475016</v>
      </c>
      <c r="AK24" s="1853">
        <v>2529.5151411948018</v>
      </c>
      <c r="AL24" s="1853">
        <v>2594.9791108377958</v>
      </c>
      <c r="AM24" s="1853">
        <v>2706.3046733576261</v>
      </c>
    </row>
    <row r="25" spans="1:39">
      <c r="D25" s="1346"/>
      <c r="E25" s="156"/>
      <c r="P25" s="156"/>
      <c r="Q25" s="156"/>
      <c r="R25" s="156"/>
      <c r="S25" s="156"/>
      <c r="T25" s="156"/>
      <c r="U25" s="156"/>
      <c r="V25" s="156"/>
      <c r="W25" s="156"/>
      <c r="X25" s="156"/>
      <c r="Y25" s="156"/>
      <c r="Z25" s="156"/>
      <c r="AA25" s="156"/>
      <c r="AB25" s="156"/>
      <c r="AC25" s="156"/>
      <c r="AD25" s="156"/>
      <c r="AE25" s="156"/>
      <c r="AF25" s="156"/>
      <c r="AG25" s="156"/>
      <c r="AH25" s="156"/>
      <c r="AI25" s="156"/>
      <c r="AJ25" s="156"/>
      <c r="AK25" s="156"/>
      <c r="AL25" s="156"/>
      <c r="AM25" s="156"/>
    </row>
    <row r="26" spans="1:39" ht="15.75">
      <c r="D26" s="1353" t="s">
        <v>3075</v>
      </c>
      <c r="E26" s="314"/>
      <c r="P26" s="314"/>
      <c r="Q26" s="314"/>
      <c r="R26" s="314"/>
      <c r="S26" s="314"/>
      <c r="T26" s="314"/>
      <c r="U26" s="314"/>
      <c r="V26" s="314"/>
      <c r="W26" s="314"/>
      <c r="X26" s="314"/>
      <c r="Y26" s="314"/>
      <c r="Z26" s="314"/>
      <c r="AA26" s="314"/>
      <c r="AB26" s="314"/>
      <c r="AC26" s="314"/>
      <c r="AD26" s="314"/>
      <c r="AE26" s="314"/>
      <c r="AF26" s="314"/>
      <c r="AG26" s="314"/>
      <c r="AH26" s="314"/>
      <c r="AI26" s="314"/>
      <c r="AJ26" s="314"/>
      <c r="AK26" s="314"/>
      <c r="AL26" s="314"/>
      <c r="AM26" s="314"/>
    </row>
    <row r="27" spans="1:39" ht="15.75">
      <c r="D27" s="1353"/>
      <c r="E27" s="156" t="s">
        <v>3076</v>
      </c>
      <c r="P27" s="156">
        <v>0</v>
      </c>
      <c r="Q27" s="156">
        <v>0</v>
      </c>
      <c r="R27" s="156">
        <v>0</v>
      </c>
      <c r="S27" s="156">
        <v>0</v>
      </c>
      <c r="T27" s="156">
        <v>0</v>
      </c>
      <c r="U27" s="156">
        <v>0</v>
      </c>
      <c r="V27" s="156">
        <v>0</v>
      </c>
      <c r="W27" s="156">
        <v>-80.09140026</v>
      </c>
      <c r="X27" s="156">
        <v>-59.667277259999999</v>
      </c>
      <c r="Y27" s="156">
        <v>-55.283581760000004</v>
      </c>
      <c r="Z27" s="156">
        <v>-49.753876259999998</v>
      </c>
      <c r="AA27" s="156">
        <v>-38.560112259999997</v>
      </c>
      <c r="AB27" s="156">
        <v>-27.439976260000002</v>
      </c>
      <c r="AC27" s="156">
        <v>-24.6282</v>
      </c>
      <c r="AD27" s="156">
        <v>-15.933493000000002</v>
      </c>
      <c r="AE27" s="156">
        <v>-11.527591000000001</v>
      </c>
      <c r="AF27" s="156">
        <v>-3.0514239999999999</v>
      </c>
      <c r="AG27" s="156">
        <v>-2.5249350000000002</v>
      </c>
      <c r="AH27" s="156">
        <v>-2.5087269999999999</v>
      </c>
      <c r="AI27" s="156">
        <v>-2.4884249999999999</v>
      </c>
      <c r="AJ27" s="156">
        <v>-2.4859249999999999</v>
      </c>
      <c r="AK27" s="156">
        <v>-2.4851749999999999</v>
      </c>
      <c r="AL27" s="156">
        <v>-2.6359249999999999</v>
      </c>
      <c r="AM27" s="156">
        <v>-2.6304249999999998</v>
      </c>
    </row>
    <row r="28" spans="1:39" ht="15.75">
      <c r="D28" s="1353"/>
      <c r="E28" s="156" t="s">
        <v>1323</v>
      </c>
      <c r="P28" s="156">
        <v>0</v>
      </c>
      <c r="Q28" s="156">
        <v>0</v>
      </c>
      <c r="R28" s="156">
        <v>0</v>
      </c>
      <c r="S28" s="156">
        <v>0</v>
      </c>
      <c r="T28" s="156">
        <v>0</v>
      </c>
      <c r="U28" s="156">
        <v>0</v>
      </c>
      <c r="V28" s="156">
        <v>0</v>
      </c>
      <c r="W28" s="156">
        <v>-6.1195272899999997</v>
      </c>
      <c r="X28" s="156">
        <v>-5.0999999999999996</v>
      </c>
      <c r="Y28" s="156">
        <v>-5.202</v>
      </c>
      <c r="Z28" s="156">
        <v>-5.3060400000000003</v>
      </c>
      <c r="AA28" s="156">
        <v>-5.4121608000000005</v>
      </c>
      <c r="AB28" s="156">
        <v>-5.5204040160000005</v>
      </c>
      <c r="AC28" s="156">
        <v>-5.6308120963200006</v>
      </c>
      <c r="AD28" s="156">
        <v>-5.7434283382464004</v>
      </c>
      <c r="AE28" s="156">
        <v>-5.8582969050113283</v>
      </c>
      <c r="AF28" s="156">
        <v>-5.9754628431115551</v>
      </c>
      <c r="AG28" s="156">
        <v>-6.094972099973786</v>
      </c>
      <c r="AH28" s="156">
        <v>-6.2168715419732621</v>
      </c>
      <c r="AI28" s="156">
        <v>-6.3412089728127272</v>
      </c>
      <c r="AJ28" s="156">
        <v>-6.4680331522689816</v>
      </c>
      <c r="AK28" s="156">
        <v>-6.5973938153143612</v>
      </c>
      <c r="AL28" s="156">
        <v>-6.7293416916206485</v>
      </c>
      <c r="AM28" s="156">
        <v>-6.863928525453062</v>
      </c>
    </row>
    <row r="29" spans="1:39" ht="15.75">
      <c r="D29" s="1353"/>
      <c r="E29" s="156" t="s">
        <v>3077</v>
      </c>
      <c r="P29" s="156">
        <v>0</v>
      </c>
      <c r="Q29" s="156">
        <v>0</v>
      </c>
      <c r="R29" s="156">
        <v>0</v>
      </c>
      <c r="S29" s="156">
        <v>0</v>
      </c>
      <c r="T29" s="156">
        <v>0</v>
      </c>
      <c r="U29" s="156">
        <v>0</v>
      </c>
      <c r="V29" s="156">
        <v>0</v>
      </c>
      <c r="W29" s="156">
        <v>0</v>
      </c>
      <c r="X29" s="156">
        <v>-5.1132387310638832</v>
      </c>
      <c r="Y29" s="156">
        <v>-6.0754326151714242</v>
      </c>
      <c r="Z29" s="156">
        <v>-6.7036535305570988</v>
      </c>
      <c r="AA29" s="156">
        <v>-6.8908255431844498</v>
      </c>
      <c r="AB29" s="156">
        <v>-7.2206874592921082</v>
      </c>
      <c r="AC29" s="156">
        <v>-7.785387929254993</v>
      </c>
      <c r="AD29" s="156">
        <v>-8.4880994400610419</v>
      </c>
      <c r="AE29" s="156">
        <v>-8.7619340637679599</v>
      </c>
      <c r="AF29" s="156">
        <v>-9.1398064280392468</v>
      </c>
      <c r="AG29" s="156">
        <v>-9.863469006210023</v>
      </c>
      <c r="AH29" s="156">
        <v>-10.043781007595785</v>
      </c>
      <c r="AI29" s="156">
        <v>-10.191251134464837</v>
      </c>
      <c r="AJ29" s="156">
        <v>-10.396272486043239</v>
      </c>
      <c r="AK29" s="156">
        <v>-10.598075725789718</v>
      </c>
      <c r="AL29" s="156">
        <v>-10.777653025871111</v>
      </c>
      <c r="AM29" s="156">
        <v>-11.216453437113234</v>
      </c>
    </row>
    <row r="30" spans="1:39" ht="15.75">
      <c r="D30" s="1353"/>
      <c r="E30" s="156" t="s">
        <v>482</v>
      </c>
      <c r="P30" s="156">
        <v>0</v>
      </c>
      <c r="Q30" s="156">
        <v>0</v>
      </c>
      <c r="R30" s="156">
        <v>0</v>
      </c>
      <c r="S30" s="156">
        <v>0</v>
      </c>
      <c r="T30" s="156">
        <v>0</v>
      </c>
      <c r="U30" s="156">
        <v>0</v>
      </c>
      <c r="V30" s="156">
        <v>0</v>
      </c>
      <c r="W30" s="156">
        <v>-0.9998796100000068</v>
      </c>
      <c r="X30" s="156">
        <v>-30.532367557299949</v>
      </c>
      <c r="Y30" s="156">
        <v>-36.938311535314163</v>
      </c>
      <c r="Z30" s="156">
        <v>-44.538220602855077</v>
      </c>
      <c r="AA30" s="156">
        <v>-57.851313067121097</v>
      </c>
      <c r="AB30" s="156">
        <v>-71.141101155605057</v>
      </c>
      <c r="AC30" s="156">
        <v>-76.17408149547056</v>
      </c>
      <c r="AD30" s="156">
        <v>-87.142803310872267</v>
      </c>
      <c r="AE30" s="156">
        <v>-93.876820738668343</v>
      </c>
      <c r="AF30" s="156">
        <v>-104.73652556298369</v>
      </c>
      <c r="AG30" s="156">
        <v>-107.70332926909597</v>
      </c>
      <c r="AH30" s="156">
        <v>-110.2180168571259</v>
      </c>
      <c r="AI30" s="156">
        <v>-112.79638567602703</v>
      </c>
      <c r="AJ30" s="156">
        <v>-115.4179972783819</v>
      </c>
      <c r="AK30" s="156">
        <v>-118.10039729652429</v>
      </c>
      <c r="AL30" s="156">
        <v>-120.6953663405201</v>
      </c>
      <c r="AM30" s="156">
        <v>-123.51222291855292</v>
      </c>
    </row>
    <row r="31" spans="1:39" ht="15.75">
      <c r="D31" s="1353"/>
      <c r="E31" s="156" t="s">
        <v>187</v>
      </c>
      <c r="P31" s="156">
        <v>0</v>
      </c>
      <c r="Q31" s="156">
        <v>0</v>
      </c>
      <c r="R31" s="156">
        <v>0</v>
      </c>
      <c r="S31" s="156">
        <v>0</v>
      </c>
      <c r="T31" s="156">
        <v>0</v>
      </c>
      <c r="U31" s="156">
        <v>0</v>
      </c>
      <c r="V31" s="156">
        <v>0</v>
      </c>
      <c r="W31" s="156">
        <v>-7.51116612126006</v>
      </c>
      <c r="X31" s="156">
        <v>-16.064906340868561</v>
      </c>
      <c r="Y31" s="156">
        <v>-27.334671485117571</v>
      </c>
      <c r="Z31" s="156">
        <v>-32.482066822754277</v>
      </c>
      <c r="AA31" s="156">
        <v>-31.030722672702048</v>
      </c>
      <c r="AB31" s="156">
        <v>-30.842152166233134</v>
      </c>
      <c r="AC31" s="156">
        <v>-31.314262612407671</v>
      </c>
      <c r="AD31" s="156">
        <v>-32.00822274228981</v>
      </c>
      <c r="AE31" s="156">
        <v>-32.758136010857235</v>
      </c>
      <c r="AF31" s="156">
        <v>-33.512710433694345</v>
      </c>
      <c r="AG31" s="156">
        <v>-34.275624639252335</v>
      </c>
      <c r="AH31" s="156">
        <v>-35.399206896739855</v>
      </c>
      <c r="AI31" s="156">
        <v>-38.813095920086518</v>
      </c>
      <c r="AJ31" s="156">
        <v>-53.557230726746731</v>
      </c>
      <c r="AK31" s="156">
        <v>-83.102318010777267</v>
      </c>
      <c r="AL31" s="156">
        <v>-122.62111844341398</v>
      </c>
      <c r="AM31" s="156">
        <v>-165.90451625940105</v>
      </c>
    </row>
    <row r="32" spans="1:39" ht="15.75">
      <c r="D32" s="1353"/>
      <c r="E32" s="332" t="s">
        <v>3078</v>
      </c>
      <c r="P32" s="332">
        <v>0</v>
      </c>
      <c r="Q32" s="332">
        <v>0</v>
      </c>
      <c r="R32" s="332">
        <v>0</v>
      </c>
      <c r="S32" s="332">
        <v>0</v>
      </c>
      <c r="T32" s="332">
        <v>0</v>
      </c>
      <c r="U32" s="332">
        <v>0</v>
      </c>
      <c r="V32" s="332">
        <v>0</v>
      </c>
      <c r="W32" s="332">
        <v>-17.019290247441873</v>
      </c>
      <c r="X32" s="332">
        <v>-19.294544583724036</v>
      </c>
      <c r="Y32" s="332">
        <v>-18.865118601646685</v>
      </c>
      <c r="Z32" s="332">
        <v>-20.026447981106504</v>
      </c>
      <c r="AA32" s="332">
        <v>-20.513332945595732</v>
      </c>
      <c r="AB32" s="332">
        <v>-20.725254545759647</v>
      </c>
      <c r="AC32" s="332">
        <v>-21.5884511391153</v>
      </c>
      <c r="AD32" s="332">
        <v>-21.00224862724686</v>
      </c>
      <c r="AE32" s="332">
        <v>-21.714879571123792</v>
      </c>
      <c r="AF32" s="332">
        <v>-22.226476342889807</v>
      </c>
      <c r="AG32" s="332">
        <v>-22.722931235944749</v>
      </c>
      <c r="AH32" s="332">
        <v>-23.285691495791873</v>
      </c>
      <c r="AI32" s="332">
        <v>-23.725248258877066</v>
      </c>
      <c r="AJ32" s="332">
        <v>-25.170916544853153</v>
      </c>
      <c r="AK32" s="332">
        <v>-25.755764141145438</v>
      </c>
      <c r="AL32" s="332">
        <v>-26.356556843659668</v>
      </c>
      <c r="AM32" s="332">
        <v>-26.968460798337418</v>
      </c>
    </row>
    <row r="33" spans="1:41" ht="15.75">
      <c r="D33" s="1353"/>
      <c r="E33" s="314" t="s">
        <v>3079</v>
      </c>
      <c r="P33" s="557">
        <v>0</v>
      </c>
      <c r="Q33" s="557">
        <v>0</v>
      </c>
      <c r="R33" s="557">
        <v>0</v>
      </c>
      <c r="S33" s="557">
        <v>0</v>
      </c>
      <c r="T33" s="557">
        <v>0</v>
      </c>
      <c r="U33" s="557">
        <v>0</v>
      </c>
      <c r="V33" s="557">
        <v>0</v>
      </c>
      <c r="W33" s="557">
        <v>-111.74126352870194</v>
      </c>
      <c r="X33" s="557">
        <v>-135.77233447295643</v>
      </c>
      <c r="Y33" s="557">
        <v>-149.69911599724986</v>
      </c>
      <c r="Z33" s="557">
        <v>-158.81030519727295</v>
      </c>
      <c r="AA33" s="557">
        <v>-160.2584672886033</v>
      </c>
      <c r="AB33" s="557">
        <v>-162.88957560288992</v>
      </c>
      <c r="AC33" s="557">
        <v>-167.12119527256854</v>
      </c>
      <c r="AD33" s="557">
        <v>-170.31829545871639</v>
      </c>
      <c r="AE33" s="557">
        <v>-174.49765828942867</v>
      </c>
      <c r="AF33" s="557">
        <v>-178.64240561071864</v>
      </c>
      <c r="AG33" s="557">
        <v>-183.18526125047686</v>
      </c>
      <c r="AH33" s="557">
        <v>-187.67229479922668</v>
      </c>
      <c r="AI33" s="557">
        <v>-194.35561496226816</v>
      </c>
      <c r="AJ33" s="557">
        <v>-213.496375188294</v>
      </c>
      <c r="AK33" s="557">
        <v>-246.63912398955108</v>
      </c>
      <c r="AL33" s="557">
        <v>-289.8159613450855</v>
      </c>
      <c r="AM33" s="557">
        <v>-337.09600693885773</v>
      </c>
    </row>
    <row r="34" spans="1:41" ht="15.75">
      <c r="D34" s="1353"/>
      <c r="E34" s="314"/>
      <c r="P34" s="314"/>
      <c r="Q34" s="314"/>
      <c r="R34" s="314"/>
      <c r="S34" s="314"/>
      <c r="T34" s="314"/>
      <c r="U34" s="314"/>
      <c r="V34" s="314"/>
      <c r="W34" s="314"/>
      <c r="X34" s="314"/>
      <c r="Y34" s="314"/>
      <c r="Z34" s="314"/>
      <c r="AA34" s="314"/>
      <c r="AB34" s="314"/>
      <c r="AC34" s="314"/>
      <c r="AD34" s="314"/>
      <c r="AE34" s="314"/>
      <c r="AF34" s="314"/>
      <c r="AG34" s="314"/>
      <c r="AH34" s="314"/>
      <c r="AI34" s="314"/>
      <c r="AJ34" s="314"/>
      <c r="AK34" s="314"/>
      <c r="AL34" s="314"/>
      <c r="AM34" s="314"/>
    </row>
    <row r="35" spans="1:41" ht="15.75">
      <c r="D35" s="705" t="s">
        <v>3080</v>
      </c>
      <c r="E35" s="706"/>
      <c r="P35" s="566">
        <v>0</v>
      </c>
      <c r="Q35" s="566">
        <v>0</v>
      </c>
      <c r="R35" s="566">
        <v>0</v>
      </c>
      <c r="S35" s="566">
        <v>0</v>
      </c>
      <c r="T35" s="566">
        <v>0</v>
      </c>
      <c r="U35" s="566">
        <v>0</v>
      </c>
      <c r="V35" s="566">
        <v>0</v>
      </c>
      <c r="W35" s="566">
        <v>1562.4367633638815</v>
      </c>
      <c r="X35" s="566">
        <v>1506.270251367898</v>
      </c>
      <c r="Y35" s="566">
        <v>1501.8086676405346</v>
      </c>
      <c r="Z35" s="566">
        <v>1527.688041612822</v>
      </c>
      <c r="AA35" s="566">
        <v>1566.0349370448596</v>
      </c>
      <c r="AB35" s="566">
        <v>1627.7751407886733</v>
      </c>
      <c r="AC35" s="566">
        <v>1687.2505603401435</v>
      </c>
      <c r="AD35" s="566">
        <v>1778.5073103794109</v>
      </c>
      <c r="AE35" s="566">
        <v>1866.9697536015105</v>
      </c>
      <c r="AF35" s="566">
        <v>1950.8044995486691</v>
      </c>
      <c r="AG35" s="566">
        <v>2025.9957316672139</v>
      </c>
      <c r="AH35" s="566">
        <v>2117.8555747267174</v>
      </c>
      <c r="AI35" s="566">
        <v>2225.6851393819256</v>
      </c>
      <c r="AJ35" s="566">
        <v>2298.6240959592078</v>
      </c>
      <c r="AK35" s="566">
        <v>2282.8760172052507</v>
      </c>
      <c r="AL35" s="566">
        <v>2305.1631494927105</v>
      </c>
      <c r="AM35" s="566">
        <v>2369.2086664187682</v>
      </c>
    </row>
    <row r="36" spans="1:41" ht="15.75">
      <c r="D36" s="1353"/>
      <c r="E36" s="314"/>
      <c r="P36" s="708"/>
      <c r="Q36" s="708"/>
      <c r="R36" s="708"/>
      <c r="S36" s="708"/>
      <c r="T36" s="708"/>
      <c r="U36" s="708"/>
      <c r="V36" s="708"/>
      <c r="W36" s="708"/>
      <c r="X36" s="708"/>
      <c r="Y36" s="708"/>
      <c r="Z36" s="708"/>
      <c r="AA36" s="708"/>
      <c r="AB36" s="708"/>
      <c r="AC36" s="708"/>
      <c r="AD36" s="708"/>
      <c r="AE36" s="708"/>
      <c r="AF36" s="708"/>
      <c r="AG36" s="708"/>
      <c r="AH36" s="708"/>
      <c r="AI36" s="708"/>
      <c r="AJ36" s="708"/>
      <c r="AK36" s="708"/>
      <c r="AL36" s="708"/>
      <c r="AM36" s="708"/>
      <c r="AN36" s="156"/>
      <c r="AO36" s="156"/>
    </row>
    <row r="37" spans="1:41" s="29" customFormat="1" ht="15.75">
      <c r="A37" s="257"/>
      <c r="B37" s="257"/>
      <c r="D37" s="1342" t="s">
        <v>3081</v>
      </c>
      <c r="E37" s="314"/>
      <c r="F37"/>
      <c r="G37"/>
      <c r="H37"/>
      <c r="I37"/>
      <c r="J37"/>
      <c r="K37"/>
      <c r="L37"/>
      <c r="M37"/>
      <c r="N37"/>
      <c r="O37"/>
      <c r="P37" s="314">
        <v>0</v>
      </c>
      <c r="Q37" s="314">
        <v>0</v>
      </c>
      <c r="R37" s="314">
        <v>0</v>
      </c>
      <c r="S37" s="314">
        <v>0</v>
      </c>
      <c r="T37" s="314">
        <v>0</v>
      </c>
      <c r="U37" s="314">
        <v>0</v>
      </c>
      <c r="V37" s="314">
        <v>0</v>
      </c>
      <c r="W37" s="314">
        <v>1619.6894826300002</v>
      </c>
      <c r="X37" s="314">
        <v>1484.0837209793133</v>
      </c>
      <c r="Y37" s="314">
        <v>1493.8469151198487</v>
      </c>
      <c r="Z37" s="314">
        <v>1513.1544582851279</v>
      </c>
      <c r="AA37" s="314">
        <v>1556.7667211539826</v>
      </c>
      <c r="AB37" s="314">
        <v>1612.8624291683923</v>
      </c>
      <c r="AC37" s="314">
        <v>1684.9384753701206</v>
      </c>
      <c r="AD37" s="314">
        <v>1774.4903898862451</v>
      </c>
      <c r="AE37" s="314">
        <v>1861.0344109210157</v>
      </c>
      <c r="AF37" s="314">
        <v>1952.0401742313618</v>
      </c>
      <c r="AG37" s="314">
        <v>2048.3710741332384</v>
      </c>
      <c r="AH37" s="314">
        <v>2130.4951440104005</v>
      </c>
      <c r="AI37" s="314">
        <v>2569.1656128179102</v>
      </c>
      <c r="AJ37" s="314">
        <v>3317.1033831641043</v>
      </c>
      <c r="AK37" s="314">
        <v>3776.2452191652937</v>
      </c>
      <c r="AL37" s="314">
        <v>3990.5782380516985</v>
      </c>
      <c r="AM37" s="314">
        <v>4056.8004700483189</v>
      </c>
      <c r="AN37" s="314"/>
      <c r="AO37" s="314"/>
    </row>
    <row r="38" spans="1:41" ht="15.75">
      <c r="D38" s="1353"/>
      <c r="E38" s="314"/>
      <c r="P38" s="557"/>
      <c r="Q38" s="557"/>
      <c r="R38" s="557"/>
      <c r="S38" s="557"/>
      <c r="T38" s="557"/>
      <c r="U38" s="557"/>
      <c r="V38" s="557"/>
      <c r="W38" s="557"/>
      <c r="X38" s="557"/>
      <c r="Y38" s="557"/>
      <c r="Z38" s="557"/>
      <c r="AA38" s="557"/>
      <c r="AB38" s="557"/>
      <c r="AC38" s="557"/>
      <c r="AD38" s="557"/>
      <c r="AE38" s="557"/>
      <c r="AF38" s="557"/>
      <c r="AG38" s="557"/>
      <c r="AH38" s="557"/>
      <c r="AI38" s="557"/>
      <c r="AJ38" s="557"/>
      <c r="AK38" s="557"/>
      <c r="AL38" s="557"/>
      <c r="AM38" s="557"/>
      <c r="AN38" s="156"/>
      <c r="AO38" s="156"/>
    </row>
    <row r="39" spans="1:41" ht="15.75">
      <c r="D39" s="1353" t="s">
        <v>1571</v>
      </c>
      <c r="E39" s="1196"/>
      <c r="P39" s="708"/>
      <c r="Q39" s="708"/>
      <c r="R39" s="708"/>
      <c r="S39" s="708"/>
      <c r="T39" s="708"/>
      <c r="U39" s="708"/>
      <c r="V39" s="708"/>
      <c r="W39" s="708"/>
      <c r="X39" s="708"/>
      <c r="Y39" s="708"/>
      <c r="Z39" s="708"/>
      <c r="AA39" s="708"/>
      <c r="AB39" s="708"/>
      <c r="AC39" s="708"/>
      <c r="AD39" s="708"/>
      <c r="AE39" s="708"/>
      <c r="AF39" s="708"/>
      <c r="AG39" s="708"/>
      <c r="AH39" s="708"/>
      <c r="AI39" s="708"/>
      <c r="AJ39" s="708"/>
      <c r="AK39" s="708"/>
      <c r="AL39" s="708"/>
      <c r="AM39" s="708"/>
      <c r="AN39" s="156"/>
      <c r="AO39" s="156"/>
    </row>
    <row r="40" spans="1:41" ht="15.75">
      <c r="D40" s="1353"/>
      <c r="E40" s="314" t="s">
        <v>932</v>
      </c>
      <c r="P40" s="708">
        <v>411</v>
      </c>
      <c r="Q40" s="708">
        <v>479.3</v>
      </c>
      <c r="R40" s="708">
        <v>534.70000000000005</v>
      </c>
      <c r="S40" s="708">
        <v>541.79999999999995</v>
      </c>
      <c r="T40" s="708">
        <v>483.1</v>
      </c>
      <c r="U40" s="708">
        <v>458.3</v>
      </c>
      <c r="V40" s="708">
        <v>473.5</v>
      </c>
      <c r="W40" s="708">
        <v>487</v>
      </c>
      <c r="X40" s="708">
        <v>482.7</v>
      </c>
      <c r="Y40" s="708">
        <v>491.2</v>
      </c>
      <c r="Z40" s="708">
        <v>504.1</v>
      </c>
      <c r="AA40" s="708">
        <v>523.70000000000005</v>
      </c>
      <c r="AB40" s="708">
        <v>545.1</v>
      </c>
      <c r="AC40" s="708">
        <v>567.79999999999995</v>
      </c>
      <c r="AD40" s="708">
        <v>590.4</v>
      </c>
      <c r="AE40" s="708">
        <v>613.5</v>
      </c>
      <c r="AF40" s="708">
        <v>633</v>
      </c>
      <c r="AG40" s="708">
        <v>638.9</v>
      </c>
      <c r="AH40" s="708">
        <v>638.9</v>
      </c>
      <c r="AI40" s="708">
        <v>638.9</v>
      </c>
      <c r="AJ40" s="708">
        <v>638.9</v>
      </c>
      <c r="AK40" s="708">
        <v>638.9</v>
      </c>
      <c r="AL40" s="708">
        <v>638.9</v>
      </c>
      <c r="AM40" s="708">
        <v>638.9</v>
      </c>
      <c r="AN40" s="156"/>
      <c r="AO40" s="156"/>
    </row>
    <row r="41" spans="1:41" ht="15.75">
      <c r="D41" s="1353"/>
      <c r="E41" s="314" t="s">
        <v>3082</v>
      </c>
      <c r="P41" s="708">
        <v>290.35811852</v>
      </c>
      <c r="Q41" s="708">
        <v>285.41195819000006</v>
      </c>
      <c r="R41" s="708">
        <v>324.14233889999997</v>
      </c>
      <c r="S41" s="708">
        <v>296.54230779</v>
      </c>
      <c r="T41" s="708">
        <v>246.17700482999999</v>
      </c>
      <c r="U41" s="708">
        <v>317.83024114</v>
      </c>
      <c r="V41" s="708">
        <v>427.11534215</v>
      </c>
      <c r="W41" s="708">
        <v>379.87988454236341</v>
      </c>
      <c r="X41" s="708">
        <v>382.44668441006041</v>
      </c>
      <c r="Y41" s="708">
        <v>386.68632815495727</v>
      </c>
      <c r="Z41" s="708">
        <v>375.47717105987408</v>
      </c>
      <c r="AA41" s="708">
        <v>373.84663958866122</v>
      </c>
      <c r="AB41" s="708">
        <v>363.26239266895914</v>
      </c>
      <c r="AC41" s="708">
        <v>356.48266267849158</v>
      </c>
      <c r="AD41" s="708">
        <v>331.9771817650211</v>
      </c>
      <c r="AE41" s="708">
        <v>318.19360725762346</v>
      </c>
      <c r="AF41" s="708">
        <v>316.58572793433501</v>
      </c>
      <c r="AG41" s="708">
        <v>341.22187317179396</v>
      </c>
      <c r="AH41" s="708">
        <v>351.36322796352385</v>
      </c>
      <c r="AI41" s="708">
        <v>444.20061073167847</v>
      </c>
      <c r="AJ41" s="708">
        <v>1128.6784035230125</v>
      </c>
      <c r="AK41" s="708">
        <v>2250.7620878392386</v>
      </c>
      <c r="AL41" s="708">
        <v>3583.3191981788336</v>
      </c>
      <c r="AM41" s="708">
        <v>4928.3864895852666</v>
      </c>
      <c r="AN41" s="156"/>
      <c r="AO41" s="156"/>
    </row>
    <row r="42" spans="1:41" ht="15.75">
      <c r="D42" s="1353"/>
      <c r="E42" s="314" t="s">
        <v>931</v>
      </c>
      <c r="P42" s="708">
        <v>167</v>
      </c>
      <c r="Q42" s="708">
        <v>209</v>
      </c>
      <c r="R42" s="708">
        <v>216.4</v>
      </c>
      <c r="S42" s="708">
        <v>218.1</v>
      </c>
      <c r="T42" s="708">
        <v>190.9</v>
      </c>
      <c r="U42" s="708">
        <v>190.43</v>
      </c>
      <c r="V42" s="708">
        <v>198</v>
      </c>
      <c r="W42" s="708">
        <v>202.1</v>
      </c>
      <c r="X42" s="708">
        <v>204.5</v>
      </c>
      <c r="Y42" s="708">
        <v>206.4</v>
      </c>
      <c r="Z42" s="708">
        <v>209.5</v>
      </c>
      <c r="AA42" s="708">
        <v>215.6</v>
      </c>
      <c r="AB42" s="708">
        <v>223.2</v>
      </c>
      <c r="AC42" s="708">
        <v>235</v>
      </c>
      <c r="AD42" s="708">
        <v>244.8</v>
      </c>
      <c r="AE42" s="708">
        <v>252</v>
      </c>
      <c r="AF42" s="708">
        <v>262.5</v>
      </c>
      <c r="AG42" s="708">
        <v>275.7</v>
      </c>
      <c r="AH42" s="708">
        <v>279.39999999999998</v>
      </c>
      <c r="AI42" s="708">
        <v>279.39999999999998</v>
      </c>
      <c r="AJ42" s="708">
        <v>279.39999999999998</v>
      </c>
      <c r="AK42" s="708">
        <v>279.39999999999998</v>
      </c>
      <c r="AL42" s="708">
        <v>279.39999999999998</v>
      </c>
      <c r="AM42" s="708">
        <v>279.39999999999998</v>
      </c>
      <c r="AN42" s="156"/>
      <c r="AO42" s="156"/>
    </row>
    <row r="43" spans="1:41" ht="15.75">
      <c r="D43" s="506"/>
      <c r="E43" s="526"/>
      <c r="P43" s="557"/>
      <c r="Q43" s="557"/>
      <c r="R43" s="557"/>
      <c r="S43" s="557"/>
      <c r="T43" s="557"/>
      <c r="U43" s="557"/>
      <c r="V43" s="557"/>
      <c r="W43" s="557"/>
      <c r="X43" s="557"/>
      <c r="Y43" s="557"/>
      <c r="Z43" s="557"/>
      <c r="AA43" s="557"/>
      <c r="AB43" s="557"/>
      <c r="AC43" s="557"/>
      <c r="AD43" s="557"/>
      <c r="AE43" s="557"/>
      <c r="AF43" s="557"/>
      <c r="AG43" s="557"/>
      <c r="AH43" s="557"/>
      <c r="AI43" s="557"/>
      <c r="AJ43" s="557"/>
      <c r="AK43" s="557"/>
      <c r="AL43" s="557"/>
      <c r="AM43" s="557"/>
      <c r="AN43" s="156"/>
      <c r="AO43" s="156"/>
    </row>
    <row r="44" spans="1:41">
      <c r="E44" s="156"/>
      <c r="P44" s="156"/>
      <c r="Q44" s="156"/>
      <c r="R44" s="156"/>
      <c r="S44" s="156"/>
      <c r="T44" s="156"/>
      <c r="U44" s="156"/>
      <c r="V44" s="156"/>
      <c r="W44" s="156"/>
      <c r="X44" s="156"/>
      <c r="Y44" s="156"/>
      <c r="Z44" s="156"/>
      <c r="AA44" s="156"/>
      <c r="AB44" s="156"/>
      <c r="AC44" s="156"/>
      <c r="AD44" s="156"/>
      <c r="AE44" s="156"/>
      <c r="AF44" s="156"/>
      <c r="AG44" s="156"/>
      <c r="AH44" s="156"/>
      <c r="AI44" s="156"/>
      <c r="AJ44" s="156"/>
      <c r="AK44" s="156"/>
      <c r="AL44" s="156"/>
      <c r="AM44" s="156"/>
      <c r="AN44" s="156"/>
      <c r="AO44" s="156"/>
    </row>
    <row r="45" spans="1:41">
      <c r="P45" s="156"/>
      <c r="Q45" s="156"/>
      <c r="R45" s="156"/>
      <c r="S45" s="156"/>
      <c r="T45" s="156"/>
      <c r="U45" s="156"/>
      <c r="V45" s="156"/>
      <c r="W45" s="156"/>
      <c r="X45" s="156"/>
      <c r="Y45" s="156"/>
      <c r="Z45" s="156"/>
      <c r="AA45" s="156"/>
      <c r="AB45" s="156"/>
      <c r="AC45" s="156"/>
      <c r="AD45" s="156"/>
      <c r="AE45" s="156"/>
      <c r="AF45" s="156"/>
      <c r="AG45" s="156"/>
      <c r="AH45" s="156"/>
      <c r="AI45" s="156"/>
      <c r="AJ45" s="156"/>
      <c r="AK45" s="156"/>
      <c r="AL45" s="156"/>
      <c r="AM45" s="156"/>
      <c r="AN45" s="156"/>
      <c r="AO45" s="156"/>
    </row>
    <row r="46" spans="1:41">
      <c r="P46" s="156"/>
      <c r="Q46" s="156"/>
      <c r="R46" s="156"/>
      <c r="S46" s="156"/>
      <c r="T46" s="156"/>
      <c r="U46" s="156"/>
      <c r="V46" s="156"/>
      <c r="W46" s="156"/>
      <c r="X46" s="156"/>
      <c r="Y46" s="156"/>
      <c r="Z46" s="156"/>
      <c r="AA46" s="156"/>
      <c r="AB46" s="156"/>
      <c r="AC46" s="156"/>
      <c r="AD46" s="156"/>
      <c r="AE46" s="156"/>
      <c r="AF46" s="156"/>
      <c r="AG46" s="156"/>
      <c r="AH46" s="156"/>
      <c r="AI46" s="156"/>
      <c r="AJ46" s="156"/>
      <c r="AK46" s="156"/>
      <c r="AL46" s="156"/>
      <c r="AM46" s="156"/>
      <c r="AN46" s="156"/>
      <c r="AO46" s="156"/>
    </row>
    <row r="47" spans="1:41">
      <c r="D47" s="5" t="s">
        <v>575</v>
      </c>
      <c r="P47" s="156"/>
      <c r="Q47" s="156"/>
      <c r="R47" s="156"/>
      <c r="S47" s="156"/>
      <c r="T47" s="156"/>
      <c r="U47" s="156"/>
      <c r="V47" s="156"/>
      <c r="W47" s="156"/>
      <c r="X47" s="156"/>
      <c r="Y47" s="156"/>
      <c r="Z47" s="156"/>
      <c r="AA47" s="156"/>
      <c r="AB47" s="156"/>
      <c r="AC47" s="156"/>
      <c r="AD47" s="156"/>
      <c r="AE47" s="156"/>
      <c r="AF47" s="156"/>
      <c r="AG47" s="156"/>
      <c r="AH47" s="156"/>
      <c r="AI47" s="156"/>
      <c r="AJ47" s="156"/>
      <c r="AK47" s="156"/>
      <c r="AL47" s="156"/>
      <c r="AM47" s="156"/>
      <c r="AN47" s="156"/>
      <c r="AO47" s="156"/>
    </row>
    <row r="48" spans="1:41">
      <c r="D48" s="5" t="s">
        <v>3083</v>
      </c>
      <c r="P48" s="156"/>
      <c r="Q48" s="156"/>
      <c r="R48" s="156"/>
      <c r="S48" s="156"/>
      <c r="T48" s="156"/>
      <c r="U48" s="156"/>
      <c r="V48" s="156"/>
      <c r="W48" s="156"/>
      <c r="X48" s="156"/>
      <c r="Y48" s="156"/>
      <c r="Z48" s="156"/>
      <c r="AA48" s="156"/>
      <c r="AB48" s="156"/>
      <c r="AC48" s="156"/>
      <c r="AD48" s="156"/>
      <c r="AE48" s="156"/>
      <c r="AF48" s="156"/>
      <c r="AG48" s="156"/>
      <c r="AH48" s="156"/>
      <c r="AI48" s="156"/>
      <c r="AJ48" s="156"/>
      <c r="AK48" s="156"/>
      <c r="AL48" s="156"/>
      <c r="AM48" s="156"/>
      <c r="AN48" s="156"/>
      <c r="AO48" s="156"/>
    </row>
    <row r="49" spans="2:41">
      <c r="E49" s="5" t="s">
        <v>1498</v>
      </c>
      <c r="P49" s="156">
        <v>0</v>
      </c>
      <c r="Q49" s="156">
        <v>0</v>
      </c>
      <c r="R49" s="156">
        <v>0</v>
      </c>
      <c r="S49" s="156">
        <v>0</v>
      </c>
      <c r="T49" s="156">
        <v>0</v>
      </c>
      <c r="U49" s="156">
        <v>0</v>
      </c>
      <c r="V49" s="156">
        <v>0</v>
      </c>
      <c r="W49" s="156">
        <v>1674178026.8925834</v>
      </c>
      <c r="X49" s="156">
        <v>1642042585.8408544</v>
      </c>
      <c r="Y49" s="156">
        <v>1651507783.6377845</v>
      </c>
      <c r="Z49" s="156">
        <v>1686498346.8100951</v>
      </c>
      <c r="AA49" s="156">
        <v>1726293404.3334627</v>
      </c>
      <c r="AB49" s="156">
        <v>1790664716.3915632</v>
      </c>
      <c r="AC49" s="156">
        <v>1854371755.6127119</v>
      </c>
      <c r="AD49" s="156">
        <v>1948825605.8381274</v>
      </c>
      <c r="AE49" s="156">
        <v>2041467411.8909392</v>
      </c>
      <c r="AF49" s="156">
        <v>2129446905.1593878</v>
      </c>
      <c r="AG49" s="156">
        <v>2209180992.9176908</v>
      </c>
      <c r="AH49" s="156">
        <v>2305527869.5259438</v>
      </c>
      <c r="AI49" s="156">
        <v>2420040754.3441939</v>
      </c>
      <c r="AJ49" s="156">
        <v>2512120471.1475015</v>
      </c>
      <c r="AK49" s="156">
        <v>2529515141.1948018</v>
      </c>
      <c r="AL49" s="156">
        <v>2594979110.8377957</v>
      </c>
      <c r="AM49" s="156">
        <v>2706304673.357626</v>
      </c>
      <c r="AN49" s="156"/>
      <c r="AO49" s="156"/>
    </row>
    <row r="50" spans="2:41">
      <c r="E50" s="5" t="s">
        <v>3084</v>
      </c>
      <c r="P50" s="156">
        <v>0</v>
      </c>
      <c r="Q50" s="156">
        <v>0</v>
      </c>
      <c r="R50" s="156">
        <v>0</v>
      </c>
      <c r="S50" s="156">
        <v>0</v>
      </c>
      <c r="T50" s="156">
        <v>0</v>
      </c>
      <c r="U50" s="156">
        <v>0</v>
      </c>
      <c r="V50" s="156">
        <v>0</v>
      </c>
      <c r="W50" s="156">
        <v>1674178026.8925834</v>
      </c>
      <c r="X50" s="156">
        <v>1642042585.8408542</v>
      </c>
      <c r="Y50" s="156">
        <v>1651507783.6377847</v>
      </c>
      <c r="Z50" s="156">
        <v>1686498346.8100948</v>
      </c>
      <c r="AA50" s="156">
        <v>1726293404.3334632</v>
      </c>
      <c r="AB50" s="156">
        <v>1790664716.3915629</v>
      </c>
      <c r="AC50" s="156">
        <v>1854371755.6127119</v>
      </c>
      <c r="AD50" s="156">
        <v>1948825605.8381271</v>
      </c>
      <c r="AE50" s="156">
        <v>2041467411.8909397</v>
      </c>
      <c r="AF50" s="156">
        <v>2129446905.1593881</v>
      </c>
      <c r="AG50" s="156">
        <v>2209180992.9176903</v>
      </c>
      <c r="AH50" s="156">
        <v>2305527869.5259438</v>
      </c>
      <c r="AI50" s="156">
        <v>2420040754.3441939</v>
      </c>
      <c r="AJ50" s="156">
        <v>2512120471.1475015</v>
      </c>
      <c r="AK50" s="156">
        <v>2529515141.1948013</v>
      </c>
      <c r="AL50" s="156">
        <v>2594979110.8377957</v>
      </c>
      <c r="AM50" s="156">
        <v>2706304673.3576264</v>
      </c>
      <c r="AN50" s="156"/>
      <c r="AO50" s="156"/>
    </row>
    <row r="51" spans="2:41">
      <c r="B51" s="207">
        <v>0</v>
      </c>
      <c r="E51" s="5" t="s">
        <v>41</v>
      </c>
      <c r="P51" s="5">
        <v>0</v>
      </c>
      <c r="Q51" s="5">
        <v>0</v>
      </c>
      <c r="R51" s="5">
        <v>0</v>
      </c>
      <c r="S51" s="5">
        <v>0</v>
      </c>
      <c r="T51" s="5">
        <v>0</v>
      </c>
      <c r="U51" s="5">
        <v>0</v>
      </c>
      <c r="V51" s="5">
        <v>0</v>
      </c>
      <c r="W51" s="5">
        <v>0</v>
      </c>
      <c r="X51" s="5">
        <v>0</v>
      </c>
      <c r="Y51" s="5">
        <v>0</v>
      </c>
      <c r="Z51" s="5">
        <v>0</v>
      </c>
      <c r="AA51" s="5">
        <v>0</v>
      </c>
      <c r="AB51" s="5">
        <v>0</v>
      </c>
      <c r="AC51" s="5">
        <v>0</v>
      </c>
      <c r="AD51" s="5">
        <v>0</v>
      </c>
      <c r="AE51" s="5">
        <v>0</v>
      </c>
      <c r="AF51" s="5">
        <v>0</v>
      </c>
      <c r="AG51" s="5">
        <v>0</v>
      </c>
      <c r="AH51" s="5">
        <v>0</v>
      </c>
      <c r="AI51" s="5">
        <v>0</v>
      </c>
      <c r="AJ51" s="5">
        <v>0</v>
      </c>
      <c r="AK51" s="5">
        <v>0</v>
      </c>
      <c r="AL51" s="5">
        <v>0</v>
      </c>
      <c r="AM51" s="156">
        <v>0</v>
      </c>
      <c r="AN51" s="156"/>
      <c r="AO51" s="156"/>
    </row>
    <row r="52" spans="2:41">
      <c r="B52" s="207">
        <v>0</v>
      </c>
      <c r="E52" s="5" t="s">
        <v>3085</v>
      </c>
      <c r="P52" s="156">
        <v>0</v>
      </c>
      <c r="Q52" s="156">
        <v>0</v>
      </c>
      <c r="R52" s="156">
        <v>0</v>
      </c>
      <c r="S52" s="156">
        <v>0</v>
      </c>
      <c r="T52" s="156">
        <v>0</v>
      </c>
      <c r="U52" s="156">
        <v>0</v>
      </c>
      <c r="V52" s="156">
        <v>0</v>
      </c>
      <c r="W52" s="156">
        <v>0</v>
      </c>
      <c r="X52" s="156">
        <v>0</v>
      </c>
      <c r="Y52" s="156">
        <v>0</v>
      </c>
      <c r="Z52" s="156">
        <v>0</v>
      </c>
      <c r="AA52" s="156">
        <v>0</v>
      </c>
      <c r="AB52" s="156">
        <v>0</v>
      </c>
      <c r="AC52" s="156">
        <v>0</v>
      </c>
      <c r="AD52" s="156">
        <v>0</v>
      </c>
      <c r="AE52" s="156">
        <v>0</v>
      </c>
      <c r="AF52" s="156">
        <v>0</v>
      </c>
      <c r="AG52" s="156">
        <v>0</v>
      </c>
      <c r="AH52" s="156">
        <v>0</v>
      </c>
      <c r="AI52" s="156">
        <v>0</v>
      </c>
      <c r="AJ52" s="156">
        <v>0</v>
      </c>
      <c r="AK52" s="156">
        <v>0</v>
      </c>
      <c r="AL52" s="156">
        <v>0</v>
      </c>
      <c r="AM52" s="156">
        <v>0</v>
      </c>
      <c r="AN52" s="156"/>
      <c r="AO52" s="156"/>
    </row>
    <row r="53" spans="2:41">
      <c r="D53" s="5" t="s">
        <v>3086</v>
      </c>
      <c r="P53" s="156"/>
      <c r="Q53" s="156"/>
      <c r="R53" s="156"/>
      <c r="S53" s="156"/>
      <c r="T53" s="156"/>
      <c r="U53" s="156"/>
      <c r="V53" s="156"/>
      <c r="W53" s="156"/>
      <c r="X53" s="156"/>
      <c r="Y53" s="156"/>
      <c r="Z53" s="156"/>
      <c r="AA53" s="156"/>
      <c r="AB53" s="156"/>
      <c r="AC53" s="156"/>
      <c r="AD53" s="156"/>
      <c r="AE53" s="156"/>
      <c r="AF53" s="156"/>
      <c r="AG53" s="156"/>
      <c r="AH53" s="156"/>
      <c r="AI53" s="156"/>
      <c r="AJ53" s="156"/>
      <c r="AK53" s="156"/>
      <c r="AL53" s="156"/>
      <c r="AM53" s="156"/>
      <c r="AN53" s="156"/>
      <c r="AO53" s="156"/>
    </row>
    <row r="54" spans="2:41">
      <c r="E54" s="5" t="s">
        <v>1498</v>
      </c>
      <c r="P54" s="156">
        <v>0</v>
      </c>
      <c r="Q54" s="156">
        <v>0</v>
      </c>
      <c r="R54" s="156">
        <v>0</v>
      </c>
      <c r="S54" s="156">
        <v>0</v>
      </c>
      <c r="T54" s="156">
        <v>0</v>
      </c>
      <c r="U54" s="156">
        <v>0</v>
      </c>
      <c r="V54" s="156">
        <v>0</v>
      </c>
      <c r="W54" s="156">
        <v>1562436763.3638816</v>
      </c>
      <c r="X54" s="156">
        <v>1506270251.367898</v>
      </c>
      <c r="Y54" s="156">
        <v>1501808667.6405346</v>
      </c>
      <c r="Z54" s="156">
        <v>1527688041.6128221</v>
      </c>
      <c r="AA54" s="156">
        <v>1566034937.0448596</v>
      </c>
      <c r="AB54" s="156">
        <v>1627775140.7886734</v>
      </c>
      <c r="AC54" s="156">
        <v>1687250560.3401434</v>
      </c>
      <c r="AD54" s="156">
        <v>1778507310.379411</v>
      </c>
      <c r="AE54" s="156">
        <v>1866969753.6015105</v>
      </c>
      <c r="AF54" s="156">
        <v>1950804499.5486691</v>
      </c>
      <c r="AG54" s="156">
        <v>2025995731.6672139</v>
      </c>
      <c r="AH54" s="156">
        <v>2117855574.7267172</v>
      </c>
      <c r="AI54" s="156">
        <v>2225685139.3819256</v>
      </c>
      <c r="AJ54" s="156">
        <v>2298624095.959208</v>
      </c>
      <c r="AK54" s="156">
        <v>2282876017.2052507</v>
      </c>
      <c r="AL54" s="156">
        <v>2305163149.4927106</v>
      </c>
      <c r="AM54" s="156">
        <v>2369208666.4187684</v>
      </c>
      <c r="AN54" s="156"/>
      <c r="AO54" s="156"/>
    </row>
    <row r="55" spans="2:41">
      <c r="E55" s="5" t="s">
        <v>3087</v>
      </c>
      <c r="P55" s="5">
        <v>0</v>
      </c>
      <c r="Q55" s="5">
        <v>0</v>
      </c>
      <c r="R55" s="5">
        <v>0</v>
      </c>
      <c r="S55" s="5">
        <v>0</v>
      </c>
      <c r="T55" s="5">
        <v>0</v>
      </c>
      <c r="U55" s="5">
        <v>0</v>
      </c>
      <c r="V55" s="5">
        <v>0</v>
      </c>
      <c r="W55" s="5">
        <v>1562436763.3638813</v>
      </c>
      <c r="X55" s="5">
        <v>1506270251.3678977</v>
      </c>
      <c r="Y55" s="5">
        <v>1501808667.6405349</v>
      </c>
      <c r="Z55" s="5">
        <v>1527688041.6128218</v>
      </c>
      <c r="AA55" s="5">
        <v>1566034937.0448599</v>
      </c>
      <c r="AB55" s="5">
        <v>1627775140.7886729</v>
      </c>
      <c r="AC55" s="5">
        <v>1687250560.3401434</v>
      </c>
      <c r="AD55" s="5">
        <v>1778507310.3794107</v>
      </c>
      <c r="AE55" s="5">
        <v>1866969753.601511</v>
      </c>
      <c r="AF55" s="5">
        <v>1950804499.5486693</v>
      </c>
      <c r="AG55" s="5">
        <v>2025995731.6672134</v>
      </c>
      <c r="AH55" s="5">
        <v>2117855574.726717</v>
      </c>
      <c r="AI55" s="5">
        <v>2225685139.3819256</v>
      </c>
      <c r="AJ55" s="5">
        <v>2298624095.9592075</v>
      </c>
      <c r="AK55" s="5">
        <v>2282876017.2052503</v>
      </c>
      <c r="AL55" s="5">
        <v>2305163149.4927101</v>
      </c>
      <c r="AM55" s="156">
        <v>2369208666.4187689</v>
      </c>
    </row>
    <row r="56" spans="2:41">
      <c r="B56" s="207">
        <v>0</v>
      </c>
      <c r="E56" s="5" t="s">
        <v>41</v>
      </c>
      <c r="P56" s="5">
        <v>0</v>
      </c>
      <c r="Q56" s="5">
        <v>0</v>
      </c>
      <c r="R56" s="5">
        <v>0</v>
      </c>
      <c r="S56" s="5">
        <v>0</v>
      </c>
      <c r="T56" s="5">
        <v>0</v>
      </c>
      <c r="U56" s="5">
        <v>0</v>
      </c>
      <c r="V56" s="5">
        <v>0</v>
      </c>
      <c r="W56" s="5">
        <v>0</v>
      </c>
      <c r="X56" s="5">
        <v>0</v>
      </c>
      <c r="Y56" s="5">
        <v>0</v>
      </c>
      <c r="Z56" s="5">
        <v>0</v>
      </c>
      <c r="AA56" s="5">
        <v>0</v>
      </c>
      <c r="AB56" s="5">
        <v>0</v>
      </c>
      <c r="AC56" s="5">
        <v>0</v>
      </c>
      <c r="AD56" s="5">
        <v>0</v>
      </c>
      <c r="AE56" s="5">
        <v>0</v>
      </c>
      <c r="AF56" s="5">
        <v>0</v>
      </c>
      <c r="AG56" s="5">
        <v>0</v>
      </c>
      <c r="AH56" s="5">
        <v>0</v>
      </c>
      <c r="AI56" s="5">
        <v>0</v>
      </c>
      <c r="AJ56" s="5">
        <v>0</v>
      </c>
      <c r="AK56" s="5">
        <v>0</v>
      </c>
      <c r="AL56" s="5">
        <v>0</v>
      </c>
      <c r="AM56" s="156">
        <v>0</v>
      </c>
    </row>
    <row r="57" spans="2:41">
      <c r="AM57" s="156"/>
    </row>
    <row r="58" spans="2:41">
      <c r="AM58" s="156"/>
    </row>
    <row r="59" spans="2:41">
      <c r="AM59" s="156"/>
    </row>
    <row r="60" spans="2:41">
      <c r="AM60" s="156"/>
    </row>
    <row r="61" spans="2:41">
      <c r="AM61" s="156"/>
    </row>
    <row r="62" spans="2:41">
      <c r="AM62" s="156"/>
    </row>
    <row r="63" spans="2:41">
      <c r="AM63" s="156"/>
    </row>
    <row r="64" spans="2:41">
      <c r="AM64" s="156"/>
    </row>
    <row r="65" spans="39:39">
      <c r="AM65" s="156"/>
    </row>
    <row r="66" spans="39:39">
      <c r="AM66" s="156"/>
    </row>
    <row r="67" spans="39:39">
      <c r="AM67" s="156"/>
    </row>
    <row r="68" spans="39:39">
      <c r="AM68" s="156"/>
    </row>
    <row r="69" spans="39:39">
      <c r="AM69" s="156"/>
    </row>
    <row r="70" spans="39:39">
      <c r="AM70" s="156"/>
    </row>
    <row r="71" spans="39:39">
      <c r="AM71" s="156"/>
    </row>
    <row r="72" spans="39:39">
      <c r="AM72" s="156"/>
    </row>
    <row r="302" spans="1:2">
      <c r="A302" s="266"/>
      <c r="B302" s="266"/>
    </row>
    <row r="303" spans="1:2">
      <c r="A303" s="266"/>
      <c r="B303" s="266"/>
    </row>
    <row r="304" spans="1:2">
      <c r="A304" s="266"/>
      <c r="B304" s="266"/>
    </row>
    <row r="305" spans="1:2">
      <c r="A305" s="266"/>
      <c r="B305" s="266"/>
    </row>
    <row r="306" spans="1:2">
      <c r="A306" s="266"/>
    </row>
    <row r="307" spans="1:2">
      <c r="A307" s="266"/>
      <c r="B307" s="266"/>
    </row>
    <row r="308" spans="1:2">
      <c r="A308" s="266"/>
      <c r="B308" s="266"/>
    </row>
    <row r="324" spans="1:2">
      <c r="A324" s="266"/>
      <c r="B324" s="266"/>
    </row>
    <row r="325" spans="1:2">
      <c r="A325" s="266"/>
      <c r="B325" s="266"/>
    </row>
    <row r="326" spans="1:2">
      <c r="A326" s="266"/>
      <c r="B326" s="266"/>
    </row>
    <row r="327" spans="1:2">
      <c r="A327" s="266"/>
      <c r="B327" s="266"/>
    </row>
  </sheetData>
  <conditionalFormatting sqref="B7:B13">
    <cfRule type="cellIs" dxfId="139" priority="1" stopIfTrue="1" operator="notEqual">
      <formula>0</formula>
    </cfRule>
  </conditionalFormatting>
  <conditionalFormatting sqref="B345 B307 A15:B300">
    <cfRule type="cellIs" dxfId="138" priority="2" stopIfTrue="1" operator="greaterThan">
      <formula>0</formula>
    </cfRule>
  </conditionalFormatting>
  <pageMargins left="0.75" right="0.75" top="0.49" bottom="0.46" header="0.5" footer="0.5"/>
  <pageSetup paperSize="17" fitToWidth="2" orientation="portrait" r:id="rId1"/>
  <headerFooter alignWithMargins="0"/>
</worksheet>
</file>

<file path=xl/worksheets/sheet67.xml><?xml version="1.0" encoding="utf-8"?>
<worksheet xmlns="http://schemas.openxmlformats.org/spreadsheetml/2006/main" xmlns:r="http://schemas.openxmlformats.org/officeDocument/2006/relationships">
  <sheetPr codeName="Sheet50">
    <pageSetUpPr fitToPage="1"/>
  </sheetPr>
  <dimension ref="A1:BF407"/>
  <sheetViews>
    <sheetView topLeftCell="A85" workbookViewId="0">
      <selection sqref="A1:XFD1048576"/>
    </sheetView>
  </sheetViews>
  <sheetFormatPr defaultColWidth="7.88671875" defaultRowHeight="15"/>
  <cols>
    <col min="1" max="1" width="3.33203125" style="419" customWidth="1"/>
    <col min="2" max="2" width="5" style="419" customWidth="1"/>
    <col min="3" max="4" width="3.77734375" style="1854" customWidth="1"/>
    <col min="5" max="6" width="10.21875" style="1854" customWidth="1"/>
    <col min="7" max="7" width="19.21875" style="1854" customWidth="1"/>
    <col min="8" max="8" width="15.21875" style="1854" customWidth="1"/>
    <col min="9" max="9" width="22.109375" style="1854" customWidth="1"/>
    <col min="10" max="10" width="20.21875" style="1854" customWidth="1"/>
    <col min="11" max="11" width="9.33203125" style="1854" bestFit="1" customWidth="1"/>
    <col min="12" max="12" width="13.44140625" style="1854" customWidth="1"/>
    <col min="13" max="13" width="11" style="1854" customWidth="1"/>
    <col min="14" max="14" width="9.21875" style="1854" bestFit="1" customWidth="1"/>
    <col min="15" max="15" width="13.21875" style="1854" bestFit="1" customWidth="1"/>
    <col min="16" max="16" width="23.5546875" style="1854" bestFit="1" customWidth="1"/>
    <col min="17" max="17" width="12.77734375" style="1854" customWidth="1"/>
    <col min="18" max="18" width="12.44140625" style="1854" customWidth="1"/>
    <col min="19" max="19" width="16.77734375" style="1856" customWidth="1"/>
    <col min="20" max="20" width="3.21875" style="1854" bestFit="1" customWidth="1"/>
    <col min="21" max="21" width="17.77734375" style="1854" bestFit="1" customWidth="1"/>
    <col min="22" max="22" width="15.21875" style="1854" bestFit="1" customWidth="1"/>
    <col min="23" max="23" width="11.77734375" style="1854" customWidth="1"/>
    <col min="24" max="24" width="15.21875" style="1854" customWidth="1"/>
    <col min="25" max="25" width="10.77734375" style="1854" customWidth="1"/>
    <col min="26" max="26" width="13.21875" style="1854" customWidth="1"/>
    <col min="27" max="27" width="14.21875" style="1854" customWidth="1"/>
    <col min="28" max="29" width="11.88671875" style="1854" customWidth="1"/>
    <col min="30" max="16384" width="7.88671875" style="1854"/>
  </cols>
  <sheetData>
    <row r="1" spans="1:58" ht="33">
      <c r="A1" s="1293" t="s">
        <v>14</v>
      </c>
      <c r="B1" s="1294" t="s">
        <v>15</v>
      </c>
      <c r="E1" s="1855" t="s">
        <v>149</v>
      </c>
      <c r="F1" s="1855"/>
    </row>
    <row r="2" spans="1:58">
      <c r="E2" s="1857"/>
      <c r="F2" s="1857"/>
    </row>
    <row r="3" spans="1:58" ht="15.75">
      <c r="A3" s="419" t="s">
        <v>18</v>
      </c>
      <c r="E3" s="1857"/>
      <c r="F3" s="1858" t="s">
        <v>599</v>
      </c>
      <c r="G3" s="1854" t="s">
        <v>3088</v>
      </c>
    </row>
    <row r="4" spans="1:58" ht="15.75">
      <c r="A4" s="1296">
        <v>0</v>
      </c>
      <c r="B4" s="1859" t="s">
        <v>127</v>
      </c>
      <c r="E4" s="1857"/>
      <c r="F4" s="1858" t="s">
        <v>3089</v>
      </c>
      <c r="G4" s="1860">
        <v>41592</v>
      </c>
    </row>
    <row r="5" spans="1:58" ht="15.75">
      <c r="A5" s="1299"/>
      <c r="B5" s="1299"/>
      <c r="E5" s="1857"/>
      <c r="F5" s="1857"/>
    </row>
    <row r="6" spans="1:58">
      <c r="E6" s="1857"/>
      <c r="F6" s="1857"/>
    </row>
    <row r="7" spans="1:58" s="1862" customFormat="1" ht="15.75">
      <c r="A7" s="419"/>
      <c r="B7" s="419"/>
      <c r="C7" s="1854"/>
      <c r="D7" s="1854"/>
      <c r="E7" s="1861" t="s">
        <v>224</v>
      </c>
      <c r="F7" s="1854"/>
      <c r="G7" s="1854"/>
      <c r="H7" s="1861" t="s">
        <v>3090</v>
      </c>
      <c r="I7" s="1854"/>
      <c r="J7" s="1854"/>
      <c r="K7" s="1854"/>
      <c r="L7" s="1854"/>
      <c r="M7" s="1854"/>
      <c r="N7" s="1854"/>
      <c r="O7" s="1854"/>
      <c r="P7" s="1854"/>
      <c r="Q7" s="1854"/>
      <c r="R7" s="1854"/>
      <c r="S7" s="1856"/>
      <c r="T7" s="1854"/>
      <c r="U7" s="1854"/>
      <c r="V7" s="1854"/>
      <c r="W7" s="1854"/>
      <c r="X7" s="1854"/>
      <c r="Y7" s="1854"/>
      <c r="Z7" s="1854"/>
      <c r="AA7" s="1854"/>
      <c r="AB7" s="1854"/>
      <c r="AC7" s="1854"/>
      <c r="AD7" s="1854"/>
      <c r="AE7" s="1854"/>
      <c r="AF7" s="1854"/>
      <c r="AG7" s="1854"/>
      <c r="AH7" s="1854"/>
      <c r="AI7" s="1854"/>
      <c r="AJ7" s="1854"/>
      <c r="AK7" s="1854"/>
      <c r="AL7" s="1854"/>
      <c r="AM7" s="1854"/>
      <c r="AN7" s="1854"/>
      <c r="AO7" s="1854"/>
      <c r="AP7" s="1854"/>
      <c r="AQ7" s="1854"/>
      <c r="AR7" s="1854"/>
      <c r="AS7" s="1854"/>
      <c r="AT7" s="1854"/>
      <c r="AU7" s="1854"/>
      <c r="AV7" s="1854"/>
      <c r="AW7" s="1854"/>
      <c r="AX7" s="1854"/>
      <c r="AY7" s="1854"/>
      <c r="AZ7" s="1854"/>
      <c r="BA7" s="1854"/>
      <c r="BB7" s="1854"/>
      <c r="BC7" s="1854"/>
      <c r="BD7" s="1854"/>
      <c r="BE7" s="1854"/>
      <c r="BF7" s="1854"/>
    </row>
    <row r="8" spans="1:58" ht="15.75">
      <c r="E8" s="1863"/>
      <c r="F8" s="195" t="s">
        <v>3091</v>
      </c>
      <c r="H8" s="1861" t="s">
        <v>3092</v>
      </c>
    </row>
    <row r="9" spans="1:58" ht="18">
      <c r="E9" s="1864"/>
      <c r="F9" s="1865" t="s">
        <v>3093</v>
      </c>
      <c r="J9" s="1866">
        <v>41592</v>
      </c>
      <c r="K9" s="1866">
        <v>41592</v>
      </c>
      <c r="L9" s="1866">
        <v>41592</v>
      </c>
      <c r="M9" s="1866">
        <v>41592</v>
      </c>
      <c r="N9" s="1866">
        <v>41592</v>
      </c>
      <c r="Q9" s="1866">
        <v>41592</v>
      </c>
      <c r="R9" s="1866">
        <v>41592</v>
      </c>
      <c r="S9" s="1867"/>
      <c r="W9" s="1866">
        <v>40078</v>
      </c>
      <c r="Z9" s="1868">
        <v>41592</v>
      </c>
    </row>
    <row r="10" spans="1:58" ht="18">
      <c r="E10" s="1869"/>
      <c r="F10" s="1865" t="s">
        <v>3094</v>
      </c>
      <c r="Z10" s="1870" t="s">
        <v>3095</v>
      </c>
    </row>
    <row r="11" spans="1:58">
      <c r="J11" s="1854" t="s">
        <v>3096</v>
      </c>
      <c r="Z11" s="1854" t="s">
        <v>3097</v>
      </c>
    </row>
    <row r="12" spans="1:58">
      <c r="J12" s="1856" t="s">
        <v>3098</v>
      </c>
      <c r="Z12" s="1870" t="s">
        <v>3099</v>
      </c>
    </row>
    <row r="13" spans="1:58" ht="15.75">
      <c r="C13" s="1862"/>
      <c r="D13" s="1862"/>
      <c r="E13" s="1862"/>
      <c r="F13" s="1862"/>
      <c r="G13" s="1862"/>
      <c r="H13" s="1862"/>
      <c r="I13" s="1871" t="s">
        <v>3100</v>
      </c>
      <c r="J13" s="1856" t="s">
        <v>3101</v>
      </c>
      <c r="Q13" s="1862"/>
      <c r="S13" s="1872"/>
      <c r="T13" s="1862"/>
      <c r="U13" s="1862"/>
      <c r="V13" s="1862"/>
      <c r="W13" s="1862"/>
      <c r="X13" s="1862" t="s">
        <v>3102</v>
      </c>
      <c r="Z13" s="1873"/>
      <c r="AB13" s="1870" t="s">
        <v>3103</v>
      </c>
      <c r="AC13" s="1870"/>
      <c r="AE13" s="1862"/>
      <c r="AF13" s="1862"/>
      <c r="AG13" s="1862"/>
      <c r="AH13" s="1862"/>
      <c r="AI13" s="1862"/>
      <c r="AJ13" s="1862"/>
      <c r="AK13" s="1862"/>
      <c r="AL13" s="1862"/>
      <c r="AM13" s="1862"/>
      <c r="AN13" s="1862"/>
      <c r="AO13" s="1862"/>
      <c r="AP13" s="1862"/>
      <c r="AQ13" s="1862"/>
      <c r="AR13" s="1862"/>
      <c r="AS13" s="1862"/>
      <c r="AT13" s="1862"/>
      <c r="AU13" s="1862"/>
      <c r="AV13" s="1862"/>
      <c r="AW13" s="1862"/>
      <c r="AX13" s="1862"/>
      <c r="AY13" s="1862"/>
      <c r="AZ13" s="1862"/>
      <c r="BA13" s="1862"/>
      <c r="BB13" s="1862"/>
      <c r="BC13" s="1862"/>
      <c r="BD13" s="1862"/>
      <c r="BE13" s="1862"/>
      <c r="BF13" s="1862"/>
    </row>
    <row r="14" spans="1:58" ht="15.75">
      <c r="E14" s="1874" t="s">
        <v>1057</v>
      </c>
      <c r="F14" s="1875" t="s">
        <v>1008</v>
      </c>
      <c r="G14" s="1874" t="s">
        <v>22</v>
      </c>
      <c r="H14" s="1875" t="s">
        <v>22</v>
      </c>
      <c r="I14" s="1876"/>
      <c r="J14" s="1877"/>
      <c r="K14" s="1877"/>
      <c r="L14" s="1877"/>
      <c r="M14" s="1877"/>
      <c r="N14" s="1877"/>
      <c r="O14" s="1877"/>
      <c r="P14" s="1878"/>
      <c r="S14" s="1879"/>
      <c r="T14" s="1880"/>
      <c r="U14" s="1881"/>
      <c r="V14" s="1882" t="s">
        <v>3104</v>
      </c>
      <c r="W14" s="1883"/>
      <c r="X14" s="1884"/>
      <c r="Z14" s="1885"/>
      <c r="AB14" s="1886" t="s">
        <v>3105</v>
      </c>
      <c r="AC14" s="1887"/>
      <c r="AD14" s="1888"/>
    </row>
    <row r="15" spans="1:58" ht="15.75">
      <c r="E15" s="1889"/>
      <c r="F15" s="1890"/>
      <c r="G15" s="1889" t="s">
        <v>1773</v>
      </c>
      <c r="H15" s="1890" t="s">
        <v>1778</v>
      </c>
      <c r="I15" s="1891" t="s">
        <v>3106</v>
      </c>
      <c r="J15" s="1892" t="s">
        <v>3107</v>
      </c>
      <c r="K15" s="1892" t="s">
        <v>115</v>
      </c>
      <c r="L15" s="1892" t="s">
        <v>3108</v>
      </c>
      <c r="M15" s="1892" t="s">
        <v>3109</v>
      </c>
      <c r="N15" s="1892"/>
      <c r="O15" s="1892" t="s">
        <v>3110</v>
      </c>
      <c r="P15" s="1892" t="s">
        <v>3111</v>
      </c>
      <c r="Q15" s="1893" t="s">
        <v>3112</v>
      </c>
      <c r="R15" s="1893" t="s">
        <v>3113</v>
      </c>
      <c r="S15" s="1894"/>
      <c r="T15" s="1895"/>
      <c r="U15" s="1896" t="s">
        <v>3114</v>
      </c>
      <c r="V15" s="1897" t="s">
        <v>3115</v>
      </c>
      <c r="W15" s="1898" t="s">
        <v>3116</v>
      </c>
      <c r="X15" s="1899" t="s">
        <v>3116</v>
      </c>
      <c r="Z15" s="1885"/>
      <c r="AB15" s="1900" t="s">
        <v>3115</v>
      </c>
      <c r="AC15" s="1901" t="s">
        <v>3116</v>
      </c>
      <c r="AD15" s="1902" t="s">
        <v>3116</v>
      </c>
    </row>
    <row r="16" spans="1:58" ht="15.75">
      <c r="E16" s="1889"/>
      <c r="F16" s="1890"/>
      <c r="G16" s="1889"/>
      <c r="H16" s="1890"/>
      <c r="I16" s="1892"/>
      <c r="J16" s="1892" t="s">
        <v>3117</v>
      </c>
      <c r="K16" s="1892" t="s">
        <v>3118</v>
      </c>
      <c r="L16" s="1892" t="s">
        <v>3119</v>
      </c>
      <c r="M16" s="1892" t="s">
        <v>3119</v>
      </c>
      <c r="N16" s="1892" t="s">
        <v>3120</v>
      </c>
      <c r="O16" s="1892"/>
      <c r="P16" s="1892"/>
      <c r="Q16" s="1893" t="s">
        <v>3121</v>
      </c>
      <c r="R16" s="1893" t="s">
        <v>3122</v>
      </c>
      <c r="S16" s="1903" t="s">
        <v>3118</v>
      </c>
      <c r="T16" s="1904">
        <v>1</v>
      </c>
      <c r="U16" s="1905" t="s">
        <v>3123</v>
      </c>
      <c r="V16" s="1906">
        <v>54800</v>
      </c>
      <c r="W16" s="1907">
        <v>1.6455025958293495E-3</v>
      </c>
      <c r="X16" s="1908"/>
      <c r="Z16" s="1885"/>
      <c r="AB16" s="1909">
        <v>190400</v>
      </c>
      <c r="AC16" s="1910">
        <v>7.6759785782940394E-4</v>
      </c>
      <c r="AD16" s="1911"/>
    </row>
    <row r="17" spans="4:31" ht="15.75">
      <c r="E17" s="1889"/>
      <c r="F17" s="1890"/>
      <c r="G17" s="1889"/>
      <c r="H17" s="1912" t="s">
        <v>3124</v>
      </c>
      <c r="I17" s="1913"/>
      <c r="J17" s="1892"/>
      <c r="K17" s="1914" t="s">
        <v>3125</v>
      </c>
      <c r="L17" s="1914" t="s">
        <v>3125</v>
      </c>
      <c r="M17" s="1914" t="s">
        <v>3126</v>
      </c>
      <c r="N17" s="1914"/>
      <c r="O17" s="1914"/>
      <c r="P17" s="1892"/>
      <c r="Q17" s="1893" t="s">
        <v>3127</v>
      </c>
      <c r="R17" s="1893" t="s">
        <v>3128</v>
      </c>
      <c r="S17" s="1915"/>
      <c r="T17" s="1904">
        <v>2</v>
      </c>
      <c r="U17" s="1905" t="s">
        <v>3129</v>
      </c>
      <c r="V17" s="1906">
        <v>1862499.8282604164</v>
      </c>
      <c r="W17" s="1907">
        <v>5.5926063907558991E-2</v>
      </c>
      <c r="X17" s="1916"/>
      <c r="Z17" s="1885"/>
      <c r="AB17" s="1909">
        <v>34260306.666666664</v>
      </c>
      <c r="AC17" s="1910">
        <v>0.13812047272012487</v>
      </c>
      <c r="AD17" s="1917"/>
    </row>
    <row r="18" spans="4:31" ht="15.75">
      <c r="E18" s="1918"/>
      <c r="F18" s="1919"/>
      <c r="G18" s="1918"/>
      <c r="H18" s="1919"/>
      <c r="I18" s="1914" t="s">
        <v>3130</v>
      </c>
      <c r="J18" s="1892" t="s">
        <v>3131</v>
      </c>
      <c r="K18" s="1892" t="s">
        <v>3132</v>
      </c>
      <c r="L18" s="1892" t="s">
        <v>3132</v>
      </c>
      <c r="M18" s="1892"/>
      <c r="N18" s="1892" t="s">
        <v>3132</v>
      </c>
      <c r="O18" s="1892" t="s">
        <v>3132</v>
      </c>
      <c r="P18" s="1892" t="s">
        <v>3133</v>
      </c>
      <c r="Q18" s="1893" t="s">
        <v>3134</v>
      </c>
      <c r="R18" s="1893" t="s">
        <v>3135</v>
      </c>
      <c r="S18" s="1915"/>
      <c r="T18" s="1904">
        <v>3</v>
      </c>
      <c r="U18" s="1905" t="s">
        <v>3136</v>
      </c>
      <c r="V18" s="1906">
        <v>4505492.3371041669</v>
      </c>
      <c r="W18" s="1907">
        <v>0.13528830905463776</v>
      </c>
      <c r="X18" s="1916"/>
      <c r="Z18" s="1885"/>
      <c r="AB18" s="1909">
        <v>41116653</v>
      </c>
      <c r="AC18" s="1910">
        <v>0.16576184224745238</v>
      </c>
      <c r="AD18" s="1917"/>
    </row>
    <row r="19" spans="4:31" ht="15.75">
      <c r="D19" s="1854" t="s">
        <v>806</v>
      </c>
      <c r="E19" s="1915">
        <v>1</v>
      </c>
      <c r="F19" s="1920">
        <v>2009</v>
      </c>
      <c r="G19" s="1920">
        <v>2009</v>
      </c>
      <c r="H19" s="1921">
        <v>2009</v>
      </c>
      <c r="I19" s="1922">
        <v>121119.29999999999</v>
      </c>
      <c r="J19" s="1923">
        <v>13929353.789000001</v>
      </c>
      <c r="K19" s="1924">
        <v>56.87</v>
      </c>
      <c r="L19" s="1925">
        <v>93</v>
      </c>
      <c r="M19" s="1926">
        <v>80</v>
      </c>
      <c r="N19" s="1927">
        <v>0</v>
      </c>
      <c r="O19" s="1928">
        <v>57.654344281202818</v>
      </c>
      <c r="P19" s="1929">
        <v>803087.75896568294</v>
      </c>
      <c r="Q19" s="1930">
        <v>7.2953025277714092</v>
      </c>
      <c r="R19" s="1931"/>
      <c r="S19" s="1915"/>
      <c r="T19" s="1904">
        <v>4</v>
      </c>
      <c r="U19" s="1905" t="s">
        <v>3137</v>
      </c>
      <c r="V19" s="1906">
        <v>3723834.4065729175</v>
      </c>
      <c r="W19" s="1907">
        <v>0.11181713836595585</v>
      </c>
      <c r="X19" s="1916"/>
      <c r="Z19" s="1885"/>
      <c r="AA19" s="1932">
        <v>42186</v>
      </c>
      <c r="AB19" s="1909">
        <v>16700165.333333334</v>
      </c>
      <c r="AC19" s="1910">
        <v>6.7326739155795901E-2</v>
      </c>
      <c r="AD19" s="1917"/>
    </row>
    <row r="20" spans="4:31" ht="15.75">
      <c r="D20" s="1854" t="s">
        <v>3138</v>
      </c>
      <c r="E20" s="1915">
        <v>2</v>
      </c>
      <c r="F20" s="1920">
        <v>2009</v>
      </c>
      <c r="G20" s="1920">
        <v>2009</v>
      </c>
      <c r="H20" s="1921">
        <v>2009</v>
      </c>
      <c r="I20" s="1933">
        <v>88208.900000000009</v>
      </c>
      <c r="J20" s="1923">
        <v>11141140</v>
      </c>
      <c r="K20" s="1924">
        <v>56.87</v>
      </c>
      <c r="L20" s="1934">
        <v>93</v>
      </c>
      <c r="M20" s="1926">
        <v>80</v>
      </c>
      <c r="N20" s="1927">
        <v>0</v>
      </c>
      <c r="O20" s="1935">
        <v>57.654344281202818</v>
      </c>
      <c r="P20" s="1936">
        <v>642335.12124508002</v>
      </c>
      <c r="Q20" s="1930">
        <v>7.2953025277714092</v>
      </c>
      <c r="R20" s="1931"/>
      <c r="S20" s="1915"/>
      <c r="T20" s="1904">
        <v>5</v>
      </c>
      <c r="U20" s="1905" t="s">
        <v>3139</v>
      </c>
      <c r="V20" s="1906">
        <v>2099914.291697917</v>
      </c>
      <c r="W20" s="1907">
        <v>6.3055007627884532E-2</v>
      </c>
      <c r="X20" s="1937">
        <v>0.36773202155186652</v>
      </c>
      <c r="Y20" s="1938" t="s">
        <v>3140</v>
      </c>
      <c r="Z20" s="1939">
        <v>0.3587777303289405</v>
      </c>
      <c r="AA20" s="1939">
        <v>0.32569534979994347</v>
      </c>
      <c r="AB20" s="1909">
        <v>27040230.333333332</v>
      </c>
      <c r="AC20" s="1910">
        <v>0.10901272520525386</v>
      </c>
      <c r="AD20" s="1940">
        <v>0.4809893771864564</v>
      </c>
      <c r="AE20" s="1854" t="s">
        <v>3141</v>
      </c>
    </row>
    <row r="21" spans="4:31" ht="15.75">
      <c r="D21" s="1854" t="s">
        <v>3142</v>
      </c>
      <c r="E21" s="1915">
        <v>3</v>
      </c>
      <c r="F21" s="1920">
        <v>2009</v>
      </c>
      <c r="G21" s="1920">
        <v>2009</v>
      </c>
      <c r="H21" s="1921">
        <v>2009</v>
      </c>
      <c r="I21" s="1933">
        <v>135686.90000000002</v>
      </c>
      <c r="J21" s="1923">
        <v>14524361.91</v>
      </c>
      <c r="K21" s="1924">
        <v>56.87</v>
      </c>
      <c r="L21" s="1934">
        <v>93</v>
      </c>
      <c r="M21" s="1926">
        <v>80</v>
      </c>
      <c r="N21" s="1927">
        <v>0</v>
      </c>
      <c r="O21" s="1935">
        <v>57.654344281202818</v>
      </c>
      <c r="P21" s="1936">
        <v>837392.56202392851</v>
      </c>
      <c r="Q21" s="1930">
        <v>7.2953025277714092</v>
      </c>
      <c r="R21" s="1931"/>
      <c r="S21" s="1941" t="s">
        <v>3143</v>
      </c>
      <c r="T21" s="1904">
        <v>6</v>
      </c>
      <c r="U21" s="1905" t="s">
        <v>3144</v>
      </c>
      <c r="V21" s="1906">
        <v>3288431.5</v>
      </c>
      <c r="W21" s="1907">
        <v>9.8743112581332143E-2</v>
      </c>
      <c r="X21" s="1942">
        <v>9.8743112581332143E-2</v>
      </c>
      <c r="Y21" s="1854" t="s">
        <v>3145</v>
      </c>
      <c r="Z21" s="1943">
        <v>9.8743112581332143E-2</v>
      </c>
      <c r="AB21" s="1909">
        <v>6808734</v>
      </c>
      <c r="AC21" s="1910">
        <v>2.744942034102011E-2</v>
      </c>
      <c r="AD21" s="1917"/>
    </row>
    <row r="22" spans="4:31" ht="15.75">
      <c r="D22" s="1854" t="s">
        <v>3146</v>
      </c>
      <c r="E22" s="1915">
        <v>4</v>
      </c>
      <c r="F22" s="1920">
        <v>2009</v>
      </c>
      <c r="G22" s="1920">
        <v>2009</v>
      </c>
      <c r="H22" s="1921">
        <v>2010</v>
      </c>
      <c r="I22" s="1933">
        <v>179166.69999999995</v>
      </c>
      <c r="J22" s="1923">
        <v>17917449</v>
      </c>
      <c r="K22" s="1924">
        <v>56.87</v>
      </c>
      <c r="L22" s="1934">
        <v>93</v>
      </c>
      <c r="M22" s="1926">
        <v>80</v>
      </c>
      <c r="N22" s="1927">
        <v>0</v>
      </c>
      <c r="O22" s="1935">
        <v>57.654344281202818</v>
      </c>
      <c r="P22" s="1936">
        <v>1033018.7732868931</v>
      </c>
      <c r="Q22" s="1930">
        <v>7.2953025277714092</v>
      </c>
      <c r="R22" s="1931"/>
      <c r="S22" s="1944" t="s">
        <v>3147</v>
      </c>
      <c r="T22" s="1904">
        <v>7</v>
      </c>
      <c r="U22" s="1905" t="s">
        <v>3148</v>
      </c>
      <c r="V22" s="1906">
        <v>1819676.7708333333</v>
      </c>
      <c r="W22" s="1907">
        <v>5.4640197992274049E-2</v>
      </c>
      <c r="X22" s="1916"/>
      <c r="Z22" s="1885"/>
      <c r="AB22" s="1909">
        <v>1321724</v>
      </c>
      <c r="AC22" s="1910">
        <v>5.3285320958073061E-3</v>
      </c>
      <c r="AD22" s="1917"/>
    </row>
    <row r="23" spans="4:31" ht="15.75">
      <c r="D23" s="1854" t="s">
        <v>3149</v>
      </c>
      <c r="E23" s="1915">
        <v>5</v>
      </c>
      <c r="F23" s="1920">
        <v>2009</v>
      </c>
      <c r="G23" s="1920">
        <v>2009</v>
      </c>
      <c r="H23" s="1921">
        <v>2010</v>
      </c>
      <c r="I23" s="1933">
        <v>204442.6</v>
      </c>
      <c r="J23" s="1923">
        <v>21238940</v>
      </c>
      <c r="K23" s="1924">
        <v>56.87</v>
      </c>
      <c r="L23" s="1934">
        <v>93</v>
      </c>
      <c r="M23" s="1926">
        <v>80</v>
      </c>
      <c r="N23" s="1927">
        <v>0</v>
      </c>
      <c r="O23" s="1935">
        <v>57.654344281202818</v>
      </c>
      <c r="P23" s="1936">
        <v>1224517.1589278097</v>
      </c>
      <c r="Q23" s="1930">
        <v>3.3753000000000002</v>
      </c>
      <c r="R23" s="1931"/>
      <c r="S23" s="1944" t="s">
        <v>3147</v>
      </c>
      <c r="T23" s="1904">
        <v>8</v>
      </c>
      <c r="U23" s="1905" t="s">
        <v>3150</v>
      </c>
      <c r="V23" s="1906">
        <v>1147172.7916666667</v>
      </c>
      <c r="W23" s="1907">
        <v>3.4446638805698933E-2</v>
      </c>
      <c r="X23" s="1916"/>
      <c r="Z23" s="1885"/>
      <c r="AB23" s="1909">
        <v>18684320</v>
      </c>
      <c r="AC23" s="1910">
        <v>7.5325861381297737E-2</v>
      </c>
      <c r="AD23" s="1917"/>
    </row>
    <row r="24" spans="4:31" ht="15.75">
      <c r="D24" s="1854" t="s">
        <v>3151</v>
      </c>
      <c r="E24" s="1915">
        <v>6</v>
      </c>
      <c r="F24" s="1920">
        <v>2009</v>
      </c>
      <c r="G24" s="1920">
        <v>2009</v>
      </c>
      <c r="H24" s="1921">
        <v>2010</v>
      </c>
      <c r="I24" s="1933">
        <v>199961</v>
      </c>
      <c r="J24" s="1923">
        <v>25683827</v>
      </c>
      <c r="K24" s="1924">
        <v>56.87</v>
      </c>
      <c r="L24" s="1934">
        <v>93</v>
      </c>
      <c r="M24" s="1926">
        <v>120</v>
      </c>
      <c r="N24" s="1927">
        <v>51.785089999999997</v>
      </c>
      <c r="O24" s="1935">
        <v>77.735791028271024</v>
      </c>
      <c r="P24" s="1936">
        <v>1996552.6084782651</v>
      </c>
      <c r="Q24" s="1930">
        <v>3.5171000000000001</v>
      </c>
      <c r="R24" s="1931"/>
      <c r="S24" s="1944" t="s">
        <v>3147</v>
      </c>
      <c r="T24" s="1904">
        <v>9</v>
      </c>
      <c r="U24" s="1905" t="s">
        <v>3152</v>
      </c>
      <c r="V24" s="1906">
        <v>1101739.0416666667</v>
      </c>
      <c r="W24" s="1907">
        <v>3.3082380528997077E-2</v>
      </c>
      <c r="X24" s="1940">
        <v>0.23802774655697753</v>
      </c>
      <c r="Y24" s="1854" t="s">
        <v>3153</v>
      </c>
      <c r="Z24" s="1945">
        <v>0.20494536602798044</v>
      </c>
      <c r="AA24" s="1932">
        <v>42736</v>
      </c>
      <c r="AB24" s="1909">
        <v>19045204.333333332</v>
      </c>
      <c r="AC24" s="1910">
        <v>7.6780767059821148E-2</v>
      </c>
      <c r="AD24" s="1940"/>
    </row>
    <row r="25" spans="4:31" ht="15.75">
      <c r="D25" s="1854" t="s">
        <v>3154</v>
      </c>
      <c r="E25" s="1915">
        <v>7</v>
      </c>
      <c r="F25" s="1920">
        <v>2009</v>
      </c>
      <c r="G25" s="1920">
        <v>2010</v>
      </c>
      <c r="H25" s="1921">
        <v>2010</v>
      </c>
      <c r="I25" s="1933">
        <v>206943.00000000003</v>
      </c>
      <c r="J25" s="1946">
        <v>33808968.730000004</v>
      </c>
      <c r="K25" s="1924">
        <v>56.87</v>
      </c>
      <c r="L25" s="1934">
        <v>93</v>
      </c>
      <c r="M25" s="1926">
        <v>120</v>
      </c>
      <c r="N25" s="1927">
        <v>54.677279999999996</v>
      </c>
      <c r="O25" s="1935">
        <v>78.325584359417462</v>
      </c>
      <c r="P25" s="1936">
        <v>2648107.2323665223</v>
      </c>
      <c r="Q25" s="1930">
        <v>3.8832</v>
      </c>
      <c r="R25" s="1931"/>
      <c r="S25" s="1947" t="s">
        <v>3155</v>
      </c>
      <c r="T25" s="1904">
        <v>10</v>
      </c>
      <c r="U25" s="1905" t="s">
        <v>3156</v>
      </c>
      <c r="V25" s="1906">
        <v>1910035.5208333333</v>
      </c>
      <c r="W25" s="1907">
        <v>5.7353438095940026E-2</v>
      </c>
      <c r="X25" s="1916"/>
      <c r="Z25" s="1885"/>
      <c r="AB25" s="1909">
        <v>7990952</v>
      </c>
      <c r="AC25" s="1910">
        <v>3.2215533808915918E-2</v>
      </c>
      <c r="AD25" s="1917"/>
    </row>
    <row r="26" spans="4:31" ht="15.75">
      <c r="D26" s="1854" t="s">
        <v>3157</v>
      </c>
      <c r="E26" s="1915">
        <v>8</v>
      </c>
      <c r="F26" s="1920">
        <v>2009</v>
      </c>
      <c r="G26" s="1920">
        <v>2010</v>
      </c>
      <c r="H26" s="1921">
        <v>2010</v>
      </c>
      <c r="I26" s="1933">
        <v>202426.40000000002</v>
      </c>
      <c r="J26" s="1946">
        <v>33879743</v>
      </c>
      <c r="K26" s="1924">
        <v>56.87</v>
      </c>
      <c r="L26" s="1934">
        <v>93</v>
      </c>
      <c r="M26" s="1926">
        <v>120</v>
      </c>
      <c r="N26" s="1927">
        <v>52.398920000000004</v>
      </c>
      <c r="O26" s="1935">
        <v>77.860967050751441</v>
      </c>
      <c r="P26" s="1936">
        <v>2637909.5534109268</v>
      </c>
      <c r="Q26" s="1930">
        <v>3.5948000000000002</v>
      </c>
      <c r="R26" s="1931"/>
      <c r="S26" s="1947" t="s">
        <v>3155</v>
      </c>
      <c r="T26" s="1904">
        <v>11</v>
      </c>
      <c r="U26" s="1905" t="s">
        <v>3158</v>
      </c>
      <c r="V26" s="1906">
        <v>388133.79166666669</v>
      </c>
      <c r="W26" s="1907">
        <v>1.1654656235704159E-2</v>
      </c>
      <c r="X26" s="1916"/>
      <c r="Z26" s="1885"/>
      <c r="AB26" s="1909">
        <v>3509622</v>
      </c>
      <c r="AC26" s="1910">
        <v>1.4149045845540695E-2</v>
      </c>
      <c r="AD26" s="1917"/>
    </row>
    <row r="27" spans="4:31" ht="15.75">
      <c r="D27" s="1854" t="s">
        <v>3159</v>
      </c>
      <c r="E27" s="1915">
        <v>9</v>
      </c>
      <c r="F27" s="1920">
        <v>2009</v>
      </c>
      <c r="G27" s="1920">
        <v>2010</v>
      </c>
      <c r="H27" s="1921">
        <v>2010</v>
      </c>
      <c r="I27" s="1933">
        <v>176351.5</v>
      </c>
      <c r="J27" s="1946">
        <v>28553849</v>
      </c>
      <c r="K27" s="1924">
        <v>56.87</v>
      </c>
      <c r="L27" s="1934">
        <v>93</v>
      </c>
      <c r="M27" s="1926">
        <v>120</v>
      </c>
      <c r="N27" s="1927">
        <v>49.325029999999998</v>
      </c>
      <c r="O27" s="1935">
        <v>77.23412032813718</v>
      </c>
      <c r="P27" s="1936">
        <v>2205331.4094974594</v>
      </c>
      <c r="Q27" s="1930">
        <v>3.2057000000000002</v>
      </c>
      <c r="R27" s="1931"/>
      <c r="S27" s="1947" t="s">
        <v>3155</v>
      </c>
      <c r="T27" s="1904">
        <v>12</v>
      </c>
      <c r="U27" s="1905" t="s">
        <v>3160</v>
      </c>
      <c r="V27" s="1906">
        <v>444546.51041666669</v>
      </c>
      <c r="W27" s="1907">
        <v>1.3348584614188029E-2</v>
      </c>
      <c r="X27" s="1948"/>
      <c r="Z27" s="1885"/>
      <c r="AB27" s="1909">
        <v>15686598.333333334</v>
      </c>
      <c r="AC27" s="1910">
        <v>6.3240542422778184E-2</v>
      </c>
      <c r="AD27" s="1940"/>
    </row>
    <row r="28" spans="4:31" ht="15.75">
      <c r="D28" s="1854" t="s">
        <v>3161</v>
      </c>
      <c r="E28" s="1915">
        <v>10</v>
      </c>
      <c r="F28" s="1920">
        <v>2009</v>
      </c>
      <c r="G28" s="1920">
        <v>2010</v>
      </c>
      <c r="H28" s="1921">
        <v>2010</v>
      </c>
      <c r="I28" s="1933">
        <v>161908.09999999998</v>
      </c>
      <c r="J28" s="1946">
        <v>28597429</v>
      </c>
      <c r="K28" s="1924">
        <v>56.87</v>
      </c>
      <c r="L28" s="1934">
        <v>93</v>
      </c>
      <c r="M28" s="1926">
        <v>80</v>
      </c>
      <c r="N28" s="1927">
        <v>51.790612902291265</v>
      </c>
      <c r="O28" s="1935">
        <v>68.215807430497364</v>
      </c>
      <c r="P28" s="1936">
        <v>1950796.7096713209</v>
      </c>
      <c r="Q28" s="1930">
        <v>3.5177991015558567</v>
      </c>
      <c r="R28" s="1931"/>
      <c r="S28" s="1949" t="s">
        <v>3147</v>
      </c>
      <c r="T28" s="1904">
        <v>13</v>
      </c>
      <c r="U28" s="1905" t="s">
        <v>3162</v>
      </c>
      <c r="V28" s="1906">
        <v>1875046.28125</v>
      </c>
      <c r="W28" s="1907">
        <v>5.6302801516369405E-2</v>
      </c>
      <c r="X28" s="1916"/>
      <c r="Z28" s="1885"/>
      <c r="AB28" s="1909">
        <v>26458875</v>
      </c>
      <c r="AC28" s="1910">
        <v>0.10666899039168051</v>
      </c>
      <c r="AD28" s="1917"/>
    </row>
    <row r="29" spans="4:31" ht="15.75">
      <c r="D29" s="1854" t="s">
        <v>3163</v>
      </c>
      <c r="E29" s="1915">
        <v>11</v>
      </c>
      <c r="F29" s="1920">
        <v>2009</v>
      </c>
      <c r="G29" s="1920">
        <v>2010</v>
      </c>
      <c r="H29" s="1921">
        <v>2010</v>
      </c>
      <c r="I29" s="1933">
        <v>140377.20000000001</v>
      </c>
      <c r="J29" s="1946">
        <v>13665605</v>
      </c>
      <c r="K29" s="1924">
        <v>56.87</v>
      </c>
      <c r="L29" s="1934">
        <v>93</v>
      </c>
      <c r="M29" s="1926">
        <v>80</v>
      </c>
      <c r="N29" s="1927">
        <v>60.620016125778768</v>
      </c>
      <c r="O29" s="1935">
        <v>70.016354123216658</v>
      </c>
      <c r="P29" s="1936">
        <v>956815.83898800018</v>
      </c>
      <c r="Q29" s="1930">
        <v>4.6354450792125022</v>
      </c>
      <c r="R29" s="1931"/>
      <c r="S29" s="1947" t="s">
        <v>3155</v>
      </c>
      <c r="T29" s="1950">
        <v>14</v>
      </c>
      <c r="U29" s="1905" t="s">
        <v>3164</v>
      </c>
      <c r="V29" s="1906">
        <v>306860.70833333331</v>
      </c>
      <c r="W29" s="1951">
        <v>9.2142352576739563E-3</v>
      </c>
      <c r="X29" s="1952">
        <v>9.1570914203506174E-2</v>
      </c>
      <c r="Y29" s="1854" t="s">
        <v>3165</v>
      </c>
      <c r="Z29" s="1945">
        <v>9.1570914203506174E-2</v>
      </c>
      <c r="AB29" s="1909">
        <v>1691161</v>
      </c>
      <c r="AC29" s="1910">
        <v>6.8179178615789529E-3</v>
      </c>
      <c r="AD29" s="1940">
        <v>0.40797661120844053</v>
      </c>
      <c r="AE29" s="1854" t="s">
        <v>3166</v>
      </c>
    </row>
    <row r="30" spans="4:31" ht="15.75">
      <c r="D30" s="1854" t="s">
        <v>3167</v>
      </c>
      <c r="E30" s="1915">
        <v>12</v>
      </c>
      <c r="F30" s="1920">
        <v>2009</v>
      </c>
      <c r="G30" s="1920">
        <v>2010</v>
      </c>
      <c r="H30" s="1921">
        <v>2010</v>
      </c>
      <c r="I30" s="1933">
        <v>104559.4</v>
      </c>
      <c r="J30" s="1946">
        <v>13291577</v>
      </c>
      <c r="K30" s="1924">
        <v>56.87</v>
      </c>
      <c r="L30" s="1934">
        <v>93</v>
      </c>
      <c r="M30" s="1926">
        <v>80</v>
      </c>
      <c r="N30" s="1927">
        <v>65.837801938559736</v>
      </c>
      <c r="O30" s="1935">
        <v>71.080397383074668</v>
      </c>
      <c r="P30" s="1936">
        <v>944770.57500773552</v>
      </c>
      <c r="Q30" s="1930">
        <v>5.2959242960202193</v>
      </c>
      <c r="R30" s="1931"/>
      <c r="S30" s="1915" t="s">
        <v>3120</v>
      </c>
      <c r="T30" s="1950">
        <v>15</v>
      </c>
      <c r="U30" s="1905" t="s">
        <v>3120</v>
      </c>
      <c r="V30" s="1906">
        <v>6791332.9751958335</v>
      </c>
      <c r="W30" s="1951">
        <v>0.20392620510631757</v>
      </c>
      <c r="X30" s="1937">
        <v>0.20392620510631757</v>
      </c>
      <c r="Y30" s="1854" t="s">
        <v>3168</v>
      </c>
      <c r="Z30" s="1943">
        <v>0.20392620510631757</v>
      </c>
      <c r="AB30" s="1900">
        <v>27541603.45026667</v>
      </c>
      <c r="AC30" s="1953">
        <v>0.11103401160510303</v>
      </c>
      <c r="AD30" s="1940">
        <v>0.11103401160510303</v>
      </c>
      <c r="AE30" s="1854" t="s">
        <v>3169</v>
      </c>
    </row>
    <row r="31" spans="4:31" ht="15.75">
      <c r="D31" s="1854" t="s">
        <v>806</v>
      </c>
      <c r="E31" s="1915">
        <v>1</v>
      </c>
      <c r="F31" s="1920">
        <v>2010</v>
      </c>
      <c r="G31" s="1920">
        <v>2010</v>
      </c>
      <c r="H31" s="1921">
        <v>2010</v>
      </c>
      <c r="I31" s="1933">
        <v>114863.7</v>
      </c>
      <c r="J31" s="1946">
        <v>14936042</v>
      </c>
      <c r="K31" s="1924">
        <v>56.91</v>
      </c>
      <c r="L31" s="1934">
        <v>93</v>
      </c>
      <c r="M31" s="1926">
        <v>80</v>
      </c>
      <c r="N31" s="1927">
        <v>68.14081612577877</v>
      </c>
      <c r="O31" s="1935">
        <v>71.564751607442318</v>
      </c>
      <c r="P31" s="1936">
        <v>1068894.1357283259</v>
      </c>
      <c r="Q31" s="1930">
        <v>5.587445079212503</v>
      </c>
      <c r="R31" s="1931"/>
      <c r="S31" s="1944" t="s">
        <v>3147</v>
      </c>
      <c r="T31" s="1895">
        <v>16</v>
      </c>
      <c r="U31" s="1896" t="s">
        <v>3170</v>
      </c>
      <c r="V31" s="1897">
        <v>1983378.1405020833</v>
      </c>
      <c r="W31" s="1954">
        <v>5.9555727713638068E-2</v>
      </c>
      <c r="X31" s="1948"/>
      <c r="Z31" s="1943"/>
      <c r="AB31" s="1900">
        <v>248046549.45026666</v>
      </c>
      <c r="AC31" s="1953">
        <v>1</v>
      </c>
      <c r="AD31" s="1940">
        <v>1</v>
      </c>
    </row>
    <row r="32" spans="4:31" ht="15.75">
      <c r="D32" s="1854" t="s">
        <v>3138</v>
      </c>
      <c r="E32" s="1915">
        <v>2</v>
      </c>
      <c r="F32" s="1920">
        <v>2010</v>
      </c>
      <c r="G32" s="1920">
        <v>2010</v>
      </c>
      <c r="H32" s="1921">
        <v>2010</v>
      </c>
      <c r="I32" s="1933">
        <v>66894.7</v>
      </c>
      <c r="J32" s="1946">
        <v>9728810</v>
      </c>
      <c r="K32" s="1924">
        <v>56.91</v>
      </c>
      <c r="L32" s="1934">
        <v>93</v>
      </c>
      <c r="M32" s="1926">
        <v>80</v>
      </c>
      <c r="N32" s="1927">
        <v>68.417316125778768</v>
      </c>
      <c r="O32" s="1935">
        <v>71.621137203154206</v>
      </c>
      <c r="P32" s="1936">
        <v>696788.43583341863</v>
      </c>
      <c r="Q32" s="1930">
        <v>5.6224450792125023</v>
      </c>
      <c r="R32" s="1931"/>
      <c r="S32" s="1955"/>
      <c r="T32" s="1956"/>
      <c r="U32" s="1957" t="s">
        <v>23</v>
      </c>
      <c r="V32" s="1958">
        <v>33302894.896000005</v>
      </c>
      <c r="W32" s="1959">
        <v>0.99999999999999989</v>
      </c>
      <c r="X32" s="1959">
        <v>0.99999999999999989</v>
      </c>
      <c r="Z32" s="1943">
        <v>0.95796332824807673</v>
      </c>
      <c r="AB32" s="1960"/>
      <c r="AC32" s="1961"/>
      <c r="AD32" s="1961"/>
    </row>
    <row r="33" spans="4:26" ht="15.75">
      <c r="D33" s="1854" t="s">
        <v>3142</v>
      </c>
      <c r="E33" s="1915">
        <v>3</v>
      </c>
      <c r="F33" s="1920">
        <v>2010</v>
      </c>
      <c r="G33" s="1920">
        <v>2010</v>
      </c>
      <c r="H33" s="1921">
        <v>2010</v>
      </c>
      <c r="I33" s="1933">
        <v>115683.30000000002</v>
      </c>
      <c r="J33" s="1946">
        <v>15822362</v>
      </c>
      <c r="K33" s="1924">
        <v>56.91</v>
      </c>
      <c r="L33" s="1934">
        <v>93</v>
      </c>
      <c r="M33" s="1926">
        <v>80</v>
      </c>
      <c r="N33" s="1927">
        <v>68.14081612577877</v>
      </c>
      <c r="O33" s="1935">
        <v>71.564751607442318</v>
      </c>
      <c r="P33" s="1936">
        <v>1132323.4063730342</v>
      </c>
      <c r="Q33" s="1930">
        <v>5.587445079212503</v>
      </c>
      <c r="R33" s="1931"/>
      <c r="Z33" s="1854" t="s">
        <v>3171</v>
      </c>
    </row>
    <row r="34" spans="4:26" ht="15.75">
      <c r="D34" s="1854" t="s">
        <v>3146</v>
      </c>
      <c r="E34" s="1915">
        <v>4</v>
      </c>
      <c r="F34" s="1920">
        <v>2010</v>
      </c>
      <c r="G34" s="1920">
        <v>2010</v>
      </c>
      <c r="H34" s="1921">
        <v>2011</v>
      </c>
      <c r="I34" s="1933">
        <v>145681.5</v>
      </c>
      <c r="J34" s="1946">
        <v>24751374</v>
      </c>
      <c r="K34" s="1924">
        <v>56.91</v>
      </c>
      <c r="L34" s="1934">
        <v>93</v>
      </c>
      <c r="M34" s="1926">
        <v>80</v>
      </c>
      <c r="N34" s="1927">
        <v>68.022316125778772</v>
      </c>
      <c r="O34" s="1935">
        <v>71.540586352137211</v>
      </c>
      <c r="P34" s="1936">
        <v>1770727.8089810438</v>
      </c>
      <c r="Q34" s="1930">
        <v>5.5724450792125024</v>
      </c>
      <c r="R34" s="1931"/>
      <c r="S34" s="1930"/>
    </row>
    <row r="35" spans="4:26" ht="15.75">
      <c r="D35" s="1854" t="s">
        <v>3149</v>
      </c>
      <c r="E35" s="1915">
        <v>5</v>
      </c>
      <c r="F35" s="1920">
        <v>2010</v>
      </c>
      <c r="G35" s="1920">
        <v>2010</v>
      </c>
      <c r="H35" s="1921">
        <v>2011</v>
      </c>
      <c r="I35" s="1933">
        <v>162925</v>
      </c>
      <c r="J35" s="1946">
        <v>19988140</v>
      </c>
      <c r="K35" s="1924">
        <v>56.91</v>
      </c>
      <c r="L35" s="1934">
        <v>93</v>
      </c>
      <c r="M35" s="1926">
        <v>80</v>
      </c>
      <c r="N35" s="1927">
        <v>68.31461612577877</v>
      </c>
      <c r="O35" s="1935">
        <v>71.600193981889788</v>
      </c>
      <c r="P35" s="1936">
        <v>1431154.7013371706</v>
      </c>
      <c r="Q35" s="1930">
        <v>5.6094450792125023</v>
      </c>
      <c r="R35" s="1931"/>
      <c r="S35" s="1930"/>
      <c r="V35" s="195"/>
    </row>
    <row r="36" spans="4:26" ht="15.75">
      <c r="D36" s="1854" t="s">
        <v>3151</v>
      </c>
      <c r="E36" s="1915">
        <v>6</v>
      </c>
      <c r="F36" s="1920">
        <v>2010</v>
      </c>
      <c r="G36" s="1920">
        <v>2010</v>
      </c>
      <c r="H36" s="1921">
        <v>2011</v>
      </c>
      <c r="I36" s="1933">
        <v>159821.79999999999</v>
      </c>
      <c r="J36" s="1946">
        <v>23612349.969000001</v>
      </c>
      <c r="K36" s="1924">
        <v>56.91</v>
      </c>
      <c r="L36" s="1934">
        <v>93</v>
      </c>
      <c r="M36" s="1926">
        <v>120</v>
      </c>
      <c r="N36" s="1927">
        <v>68.907116125778771</v>
      </c>
      <c r="O36" s="1935">
        <v>81.242130120694384</v>
      </c>
      <c r="P36" s="1936">
        <v>1918317.6086368721</v>
      </c>
      <c r="Q36" s="1930">
        <v>5.6844450792125025</v>
      </c>
      <c r="R36" s="1931"/>
      <c r="S36" s="1930"/>
      <c r="V36" s="195"/>
    </row>
    <row r="37" spans="4:26" ht="15.75">
      <c r="D37" s="1854" t="s">
        <v>3154</v>
      </c>
      <c r="E37" s="1915">
        <v>7</v>
      </c>
      <c r="F37" s="1920">
        <v>2010</v>
      </c>
      <c r="G37" s="1920">
        <v>2011</v>
      </c>
      <c r="H37" s="1921">
        <v>2011</v>
      </c>
      <c r="I37" s="1933">
        <v>165825.5</v>
      </c>
      <c r="J37" s="1946">
        <v>31634724</v>
      </c>
      <c r="K37" s="1924">
        <v>56.91</v>
      </c>
      <c r="L37" s="1934">
        <v>93</v>
      </c>
      <c r="M37" s="1926">
        <v>120</v>
      </c>
      <c r="N37" s="1927">
        <v>69.657616125778773</v>
      </c>
      <c r="O37" s="1935">
        <v>81.39517673762667</v>
      </c>
      <c r="P37" s="1936">
        <v>2574913.9510260401</v>
      </c>
      <c r="Q37" s="1930">
        <v>5.7794450792125023</v>
      </c>
      <c r="R37" s="1931"/>
      <c r="S37" s="1930"/>
      <c r="V37" s="195"/>
    </row>
    <row r="38" spans="4:26" ht="15.75">
      <c r="D38" s="1854" t="s">
        <v>3157</v>
      </c>
      <c r="E38" s="1915">
        <v>8</v>
      </c>
      <c r="F38" s="1920">
        <v>2010</v>
      </c>
      <c r="G38" s="1920">
        <v>2011</v>
      </c>
      <c r="H38" s="1921">
        <v>2011</v>
      </c>
      <c r="I38" s="1933">
        <v>176042.5</v>
      </c>
      <c r="J38" s="1946">
        <v>34321277</v>
      </c>
      <c r="K38" s="1924">
        <v>56.91</v>
      </c>
      <c r="L38" s="1934">
        <v>93</v>
      </c>
      <c r="M38" s="1926">
        <v>120</v>
      </c>
      <c r="N38" s="1927">
        <v>70.376516125778764</v>
      </c>
      <c r="O38" s="1935">
        <v>81.541779286477606</v>
      </c>
      <c r="P38" s="1936">
        <v>2798617.9939640602</v>
      </c>
      <c r="Q38" s="1930">
        <v>5.8704450792125025</v>
      </c>
      <c r="R38" s="1931"/>
      <c r="S38" s="1930"/>
      <c r="V38" s="195"/>
    </row>
    <row r="39" spans="4:26" ht="15.75">
      <c r="D39" s="1854" t="s">
        <v>3159</v>
      </c>
      <c r="E39" s="1915">
        <v>9</v>
      </c>
      <c r="F39" s="1920">
        <v>2010</v>
      </c>
      <c r="G39" s="1920">
        <v>2011</v>
      </c>
      <c r="H39" s="1921">
        <v>2011</v>
      </c>
      <c r="I39" s="1933">
        <v>172086.80000000002</v>
      </c>
      <c r="J39" s="1946">
        <v>34311516.467</v>
      </c>
      <c r="K39" s="1924">
        <v>56.91</v>
      </c>
      <c r="L39" s="1934">
        <v>93</v>
      </c>
      <c r="M39" s="1926">
        <v>120</v>
      </c>
      <c r="N39" s="1927">
        <v>71.008516125778769</v>
      </c>
      <c r="O39" s="1935">
        <v>81.6706606481048</v>
      </c>
      <c r="P39" s="1936">
        <v>2802244.2176982169</v>
      </c>
      <c r="Q39" s="1930">
        <v>5.9504450792125025</v>
      </c>
      <c r="R39" s="1931"/>
      <c r="S39" s="1930"/>
      <c r="V39" s="195"/>
    </row>
    <row r="40" spans="4:26" ht="15.75">
      <c r="D40" s="1854" t="s">
        <v>3161</v>
      </c>
      <c r="E40" s="1915">
        <v>10</v>
      </c>
      <c r="F40" s="1920">
        <v>2010</v>
      </c>
      <c r="G40" s="1920">
        <v>2011</v>
      </c>
      <c r="H40" s="1921">
        <v>2011</v>
      </c>
      <c r="I40" s="1933">
        <v>131537.60000000001</v>
      </c>
      <c r="J40" s="1946">
        <v>27000532.004000001</v>
      </c>
      <c r="K40" s="1924">
        <v>56.91</v>
      </c>
      <c r="L40" s="1934">
        <v>93</v>
      </c>
      <c r="M40" s="1926">
        <v>80</v>
      </c>
      <c r="N40" s="1927">
        <v>72.272516125778765</v>
      </c>
      <c r="O40" s="1935">
        <v>72.407313509080083</v>
      </c>
      <c r="P40" s="1936">
        <v>1955035.9857255784</v>
      </c>
      <c r="Q40" s="1930">
        <v>6.1104450792125027</v>
      </c>
      <c r="R40" s="1931"/>
      <c r="S40" s="1930"/>
      <c r="V40" s="195"/>
    </row>
    <row r="41" spans="4:26" ht="15.75">
      <c r="D41" s="1854" t="s">
        <v>3163</v>
      </c>
      <c r="E41" s="1915">
        <v>11</v>
      </c>
      <c r="F41" s="1920">
        <v>2010</v>
      </c>
      <c r="G41" s="1920">
        <v>2011</v>
      </c>
      <c r="H41" s="1921">
        <v>2011</v>
      </c>
      <c r="I41" s="1933">
        <v>139624.9</v>
      </c>
      <c r="J41" s="1946">
        <v>30846639</v>
      </c>
      <c r="K41" s="1924">
        <v>56.91</v>
      </c>
      <c r="L41" s="1934">
        <v>93</v>
      </c>
      <c r="M41" s="1926">
        <v>80</v>
      </c>
      <c r="N41" s="1927">
        <v>75.140216125778764</v>
      </c>
      <c r="O41" s="1935">
        <v>72.992112687463475</v>
      </c>
      <c r="P41" s="1936">
        <v>2251561.3499175059</v>
      </c>
      <c r="Q41" s="1930">
        <v>6.4734450792125022</v>
      </c>
      <c r="R41" s="1931"/>
      <c r="S41" s="1930"/>
      <c r="V41" s="195"/>
    </row>
    <row r="42" spans="4:26" ht="15.75">
      <c r="D42" s="1854" t="s">
        <v>3167</v>
      </c>
      <c r="E42" s="1915">
        <v>12</v>
      </c>
      <c r="F42" s="1920">
        <v>2010</v>
      </c>
      <c r="G42" s="1920">
        <v>2011</v>
      </c>
      <c r="H42" s="1921">
        <v>2011</v>
      </c>
      <c r="I42" s="1933">
        <v>107833.2</v>
      </c>
      <c r="J42" s="1946">
        <v>20470286</v>
      </c>
      <c r="K42" s="1924">
        <v>56.91</v>
      </c>
      <c r="L42" s="1934">
        <v>93</v>
      </c>
      <c r="M42" s="1926">
        <v>80</v>
      </c>
      <c r="N42" s="1927">
        <v>77.921016125778777</v>
      </c>
      <c r="O42" s="1935">
        <v>73.559190678623125</v>
      </c>
      <c r="P42" s="1936">
        <v>1505777.6711199493</v>
      </c>
      <c r="Q42" s="1930">
        <v>6.8254450792125025</v>
      </c>
      <c r="R42" s="1931"/>
      <c r="S42" s="1930"/>
      <c r="V42" s="195"/>
    </row>
    <row r="43" spans="4:26" ht="15.75">
      <c r="D43" s="1854" t="s">
        <v>806</v>
      </c>
      <c r="E43" s="1915">
        <v>1</v>
      </c>
      <c r="F43" s="1920">
        <v>2011</v>
      </c>
      <c r="G43" s="1920">
        <v>2011</v>
      </c>
      <c r="H43" s="1921">
        <v>2011</v>
      </c>
      <c r="I43" s="1933">
        <v>93082.60000000002</v>
      </c>
      <c r="J43" s="1946">
        <v>19018813</v>
      </c>
      <c r="K43" s="1924">
        <v>56.94</v>
      </c>
      <c r="L43" s="1934">
        <v>93</v>
      </c>
      <c r="M43" s="1926">
        <v>80</v>
      </c>
      <c r="N43" s="1927">
        <v>79.489001938559738</v>
      </c>
      <c r="O43" s="1935">
        <v>73.889976035730655</v>
      </c>
      <c r="P43" s="1936">
        <v>1405299.6367980426</v>
      </c>
      <c r="Q43" s="1930">
        <v>7.0239242960202199</v>
      </c>
      <c r="R43" s="1931"/>
      <c r="S43" s="1962"/>
      <c r="V43" s="195"/>
    </row>
    <row r="44" spans="4:26" ht="15.75">
      <c r="D44" s="1854" t="s">
        <v>3138</v>
      </c>
      <c r="E44" s="1915">
        <v>2</v>
      </c>
      <c r="F44" s="1920">
        <v>2011</v>
      </c>
      <c r="G44" s="1920">
        <v>2011</v>
      </c>
      <c r="H44" s="1921">
        <v>2011</v>
      </c>
      <c r="I44" s="1933">
        <v>103436.90000000001</v>
      </c>
      <c r="J44" s="1946">
        <v>21831145</v>
      </c>
      <c r="K44" s="1924">
        <v>56.94</v>
      </c>
      <c r="L44" s="1934">
        <v>93</v>
      </c>
      <c r="M44" s="1926">
        <v>80</v>
      </c>
      <c r="N44" s="1927">
        <v>79.410001938559731</v>
      </c>
      <c r="O44" s="1935">
        <v>73.87386586552725</v>
      </c>
      <c r="P44" s="1936">
        <v>1612751.0774208759</v>
      </c>
      <c r="Q44" s="1930">
        <v>7.0139242960202193</v>
      </c>
      <c r="R44" s="1931"/>
      <c r="S44" s="1930"/>
      <c r="V44" s="195"/>
    </row>
    <row r="45" spans="4:26" ht="15.75">
      <c r="D45" s="1854" t="s">
        <v>3142</v>
      </c>
      <c r="E45" s="1915">
        <v>3</v>
      </c>
      <c r="F45" s="1920">
        <v>2011</v>
      </c>
      <c r="G45" s="1920">
        <v>2011</v>
      </c>
      <c r="H45" s="1921">
        <v>2011</v>
      </c>
      <c r="I45" s="1933">
        <v>81935.7</v>
      </c>
      <c r="J45" s="1946">
        <v>15726465.4</v>
      </c>
      <c r="K45" s="1924">
        <v>56.94</v>
      </c>
      <c r="L45" s="1934">
        <v>93</v>
      </c>
      <c r="M45" s="1926">
        <v>80</v>
      </c>
      <c r="N45" s="1927">
        <v>78.027501938559737</v>
      </c>
      <c r="O45" s="1935">
        <v>73.59193788696777</v>
      </c>
      <c r="P45" s="1936">
        <v>1157341.0648983479</v>
      </c>
      <c r="Q45" s="1930">
        <v>6.8389242960202195</v>
      </c>
      <c r="R45" s="1931"/>
      <c r="S45" s="1930"/>
      <c r="V45" s="195"/>
    </row>
    <row r="46" spans="4:26" ht="15.75">
      <c r="D46" s="1854" t="s">
        <v>3146</v>
      </c>
      <c r="E46" s="1915">
        <v>4</v>
      </c>
      <c r="F46" s="1920">
        <v>2011</v>
      </c>
      <c r="G46" s="1920">
        <v>2011</v>
      </c>
      <c r="H46" s="1921">
        <v>2012</v>
      </c>
      <c r="I46" s="1933">
        <v>98933.799999999988</v>
      </c>
      <c r="J46" s="1946">
        <v>21550651</v>
      </c>
      <c r="K46" s="1924">
        <v>56.94</v>
      </c>
      <c r="L46" s="1934">
        <v>93</v>
      </c>
      <c r="M46" s="1926">
        <v>80</v>
      </c>
      <c r="N46" s="1927">
        <v>73.761501938559732</v>
      </c>
      <c r="O46" s="1935">
        <v>72.721988695984223</v>
      </c>
      <c r="P46" s="1936">
        <v>1567206.1984131013</v>
      </c>
      <c r="Q46" s="1930">
        <v>6.2989242960202194</v>
      </c>
      <c r="R46" s="1931"/>
      <c r="S46" s="1930"/>
      <c r="V46" s="195"/>
    </row>
    <row r="47" spans="4:26" ht="15.75">
      <c r="D47" s="1854" t="s">
        <v>3149</v>
      </c>
      <c r="E47" s="1915">
        <v>5</v>
      </c>
      <c r="F47" s="1920">
        <v>2011</v>
      </c>
      <c r="G47" s="1920">
        <v>2011</v>
      </c>
      <c r="H47" s="1921">
        <v>2012</v>
      </c>
      <c r="I47" s="1933">
        <v>129571.7</v>
      </c>
      <c r="J47" s="1946">
        <v>26809174</v>
      </c>
      <c r="K47" s="1924">
        <v>56.94</v>
      </c>
      <c r="L47" s="1934">
        <v>93</v>
      </c>
      <c r="M47" s="1926">
        <v>80</v>
      </c>
      <c r="N47" s="1927">
        <v>73.40600193855974</v>
      </c>
      <c r="O47" s="1935">
        <v>72.649492930068917</v>
      </c>
      <c r="P47" s="1936">
        <v>1947672.8969739873</v>
      </c>
      <c r="Q47" s="1930">
        <v>6.2539242960202195</v>
      </c>
      <c r="R47" s="1931"/>
      <c r="S47" s="1930"/>
      <c r="V47" s="195"/>
    </row>
    <row r="48" spans="4:26" ht="15.75">
      <c r="D48" s="1854" t="s">
        <v>3151</v>
      </c>
      <c r="E48" s="1915">
        <v>6</v>
      </c>
      <c r="F48" s="1920">
        <v>2011</v>
      </c>
      <c r="G48" s="1920">
        <v>2011</v>
      </c>
      <c r="H48" s="1921">
        <v>2012</v>
      </c>
      <c r="I48" s="1933">
        <v>208953.1</v>
      </c>
      <c r="J48" s="1946">
        <v>44126025</v>
      </c>
      <c r="K48" s="1924">
        <v>56.94</v>
      </c>
      <c r="L48" s="1934">
        <v>93</v>
      </c>
      <c r="M48" s="1926">
        <v>120</v>
      </c>
      <c r="N48" s="1927">
        <v>73.959001938559737</v>
      </c>
      <c r="O48" s="1935">
        <v>82.28337398377181</v>
      </c>
      <c r="P48" s="1936">
        <v>3630838.2174922642</v>
      </c>
      <c r="Q48" s="1930">
        <v>6.3239242960202198</v>
      </c>
      <c r="R48" s="1931"/>
      <c r="S48" s="1930"/>
      <c r="V48" s="195"/>
    </row>
    <row r="49" spans="4:22" ht="15.75">
      <c r="D49" s="1854" t="s">
        <v>3154</v>
      </c>
      <c r="E49" s="1915">
        <v>7</v>
      </c>
      <c r="F49" s="1920">
        <v>2011</v>
      </c>
      <c r="G49" s="1920">
        <v>2012</v>
      </c>
      <c r="H49" s="1921">
        <v>2012</v>
      </c>
      <c r="I49" s="1933">
        <v>206083.4</v>
      </c>
      <c r="J49" s="1946">
        <v>52341595</v>
      </c>
      <c r="K49" s="1924">
        <v>56.94</v>
      </c>
      <c r="L49" s="1934">
        <v>93</v>
      </c>
      <c r="M49" s="1926">
        <v>120</v>
      </c>
      <c r="N49" s="1927">
        <v>64.033249999999995</v>
      </c>
      <c r="O49" s="1935">
        <v>80.259253058114652</v>
      </c>
      <c r="P49" s="1936">
        <v>4200897.3185703484</v>
      </c>
      <c r="Q49" s="1930">
        <v>5.0674999999999999</v>
      </c>
      <c r="R49" s="1931"/>
      <c r="S49" s="1930"/>
      <c r="V49" s="195"/>
    </row>
    <row r="50" spans="4:22" ht="15.75">
      <c r="D50" s="1854" t="s">
        <v>3157</v>
      </c>
      <c r="E50" s="1915">
        <v>8</v>
      </c>
      <c r="F50" s="1920">
        <v>2011</v>
      </c>
      <c r="G50" s="1920">
        <v>2012</v>
      </c>
      <c r="H50" s="1921">
        <v>2012</v>
      </c>
      <c r="I50" s="1933">
        <v>209507.50000000003</v>
      </c>
      <c r="J50" s="1946">
        <v>54435487.872000001</v>
      </c>
      <c r="K50" s="1924">
        <v>56.94</v>
      </c>
      <c r="L50" s="1934">
        <v>93</v>
      </c>
      <c r="M50" s="1926">
        <v>120</v>
      </c>
      <c r="N50" s="1927">
        <v>63.591639999999998</v>
      </c>
      <c r="O50" s="1935">
        <v>80.169197206677651</v>
      </c>
      <c r="P50" s="1936">
        <v>4364049.362252078</v>
      </c>
      <c r="Q50" s="1930">
        <v>5.0115999999999996</v>
      </c>
      <c r="R50" s="1931"/>
      <c r="S50" s="1930"/>
      <c r="V50" s="195"/>
    </row>
    <row r="51" spans="4:22" ht="15.75">
      <c r="D51" s="1854" t="s">
        <v>3159</v>
      </c>
      <c r="E51" s="1915">
        <v>9</v>
      </c>
      <c r="F51" s="1920">
        <v>2011</v>
      </c>
      <c r="G51" s="1920">
        <v>2012</v>
      </c>
      <c r="H51" s="1921">
        <v>2012</v>
      </c>
      <c r="I51" s="1933">
        <v>196779.99999999997</v>
      </c>
      <c r="J51" s="1946">
        <v>49327513.298</v>
      </c>
      <c r="K51" s="1924">
        <v>56.94</v>
      </c>
      <c r="L51" s="1934">
        <v>93</v>
      </c>
      <c r="M51" s="1926">
        <v>120</v>
      </c>
      <c r="N51" s="1927">
        <v>60.600700000000003</v>
      </c>
      <c r="O51" s="1935">
        <v>79.559266162776964</v>
      </c>
      <c r="P51" s="1936">
        <v>3924460.7596235024</v>
      </c>
      <c r="Q51" s="1930">
        <v>4.633</v>
      </c>
      <c r="R51" s="1931"/>
      <c r="S51" s="1930"/>
      <c r="V51" s="195"/>
    </row>
    <row r="52" spans="4:22" ht="15.75">
      <c r="E52" s="1915">
        <v>10</v>
      </c>
      <c r="F52" s="1920">
        <v>2011</v>
      </c>
      <c r="G52" s="1920">
        <v>2012</v>
      </c>
      <c r="H52" s="1921">
        <v>2012</v>
      </c>
      <c r="I52" s="1933">
        <v>134195.30000000002</v>
      </c>
      <c r="J52" s="1963">
        <v>22195214.433333337</v>
      </c>
      <c r="K52" s="1924">
        <v>56.94</v>
      </c>
      <c r="L52" s="1934">
        <v>93</v>
      </c>
      <c r="M52" s="1926">
        <v>80</v>
      </c>
      <c r="N52" s="1927">
        <v>59.950530000000001</v>
      </c>
      <c r="O52" s="1935">
        <v>69.90556959972389</v>
      </c>
      <c r="P52" s="1936">
        <v>1551569.1073501799</v>
      </c>
      <c r="Q52" s="1930">
        <v>4.5507</v>
      </c>
      <c r="R52" s="1931"/>
      <c r="S52" s="1930"/>
    </row>
    <row r="53" spans="4:22" ht="15.75">
      <c r="E53" s="1915">
        <v>11</v>
      </c>
      <c r="F53" s="1920">
        <v>2011</v>
      </c>
      <c r="G53" s="1920">
        <v>2012</v>
      </c>
      <c r="H53" s="1921">
        <v>2012</v>
      </c>
      <c r="I53" s="1933">
        <v>93090.400000000009</v>
      </c>
      <c r="J53" s="1963">
        <v>11220206.133333335</v>
      </c>
      <c r="K53" s="1924">
        <v>56.94</v>
      </c>
      <c r="L53" s="1934">
        <v>93</v>
      </c>
      <c r="M53" s="1926">
        <v>80</v>
      </c>
      <c r="N53" s="1927">
        <v>59.739599999999996</v>
      </c>
      <c r="O53" s="1935">
        <v>69.862555445280805</v>
      </c>
      <c r="P53" s="1936">
        <v>783872.27309747983</v>
      </c>
      <c r="Q53" s="1930">
        <v>4.524</v>
      </c>
      <c r="R53" s="1931"/>
      <c r="S53" s="1930"/>
    </row>
    <row r="54" spans="4:22" ht="15.75">
      <c r="E54" s="1915">
        <v>12</v>
      </c>
      <c r="F54" s="1920">
        <v>2011</v>
      </c>
      <c r="G54" s="1920">
        <v>2012</v>
      </c>
      <c r="H54" s="1921">
        <v>2012</v>
      </c>
      <c r="I54" s="1933">
        <v>97598.2</v>
      </c>
      <c r="J54" s="1963">
        <v>12423788.733333329</v>
      </c>
      <c r="K54" s="1924">
        <v>56.94</v>
      </c>
      <c r="L54" s="1934">
        <v>93</v>
      </c>
      <c r="M54" s="1926">
        <v>80</v>
      </c>
      <c r="N54" s="1927">
        <v>61.635599999999997</v>
      </c>
      <c r="O54" s="1935">
        <v>70.249199530162386</v>
      </c>
      <c r="P54" s="1936">
        <v>872761.21364851645</v>
      </c>
      <c r="Q54" s="1930">
        <v>4.7639999999999993</v>
      </c>
      <c r="R54" s="1931"/>
      <c r="S54" s="1930"/>
    </row>
    <row r="55" spans="4:22" ht="15.75">
      <c r="E55" s="1915">
        <v>1</v>
      </c>
      <c r="F55" s="1920">
        <v>2012</v>
      </c>
      <c r="G55" s="1920">
        <v>2012</v>
      </c>
      <c r="H55" s="1921">
        <v>2012</v>
      </c>
      <c r="I55" s="1933">
        <v>98204.5</v>
      </c>
      <c r="J55" s="1964">
        <v>11792081.262935456</v>
      </c>
      <c r="K55" s="1924">
        <v>57.02</v>
      </c>
      <c r="L55" s="1934">
        <v>93</v>
      </c>
      <c r="M55" s="1926">
        <v>80</v>
      </c>
      <c r="N55" s="1927">
        <v>62.678399999999996</v>
      </c>
      <c r="O55" s="1935">
        <v>70.491272338571406</v>
      </c>
      <c r="P55" s="1936">
        <v>831238.81174414826</v>
      </c>
      <c r="Q55" s="1930">
        <v>4.8959999999999999</v>
      </c>
      <c r="R55" s="1931"/>
      <c r="S55" s="1930"/>
    </row>
    <row r="56" spans="4:22" ht="15.75">
      <c r="E56" s="1915">
        <v>2</v>
      </c>
      <c r="F56" s="1920">
        <v>2012</v>
      </c>
      <c r="G56" s="1920">
        <v>2012</v>
      </c>
      <c r="H56" s="1921">
        <v>2012</v>
      </c>
      <c r="I56" s="1933">
        <v>90881.1</v>
      </c>
      <c r="J56" s="1964">
        <v>9960027.9333796259</v>
      </c>
      <c r="K56" s="1924">
        <v>57.02</v>
      </c>
      <c r="L56" s="1934">
        <v>93</v>
      </c>
      <c r="M56" s="1926">
        <v>80</v>
      </c>
      <c r="N56" s="1927">
        <v>62.796899999999994</v>
      </c>
      <c r="O56" s="1935">
        <v>70.515437593876499</v>
      </c>
      <c r="P56" s="1936">
        <v>702335.72816949768</v>
      </c>
      <c r="Q56" s="1930">
        <v>4.9109999999999996</v>
      </c>
      <c r="R56" s="1931"/>
      <c r="S56" s="1930"/>
    </row>
    <row r="57" spans="4:22" ht="15.75">
      <c r="E57" s="1915">
        <v>3</v>
      </c>
      <c r="F57" s="1920">
        <v>2012</v>
      </c>
      <c r="G57" s="1920">
        <v>2012</v>
      </c>
      <c r="H57" s="1921">
        <v>2012</v>
      </c>
      <c r="I57" s="1933">
        <v>114827.89999999998</v>
      </c>
      <c r="J57" s="1964">
        <v>15950662.703050481</v>
      </c>
      <c r="K57" s="1924">
        <v>57.02</v>
      </c>
      <c r="L57" s="1934">
        <v>93</v>
      </c>
      <c r="M57" s="1926">
        <v>80</v>
      </c>
      <c r="N57" s="1927">
        <v>62.567799999999991</v>
      </c>
      <c r="O57" s="1935">
        <v>70.468718100286651</v>
      </c>
      <c r="P57" s="1936">
        <v>1124022.7535340206</v>
      </c>
      <c r="Q57" s="1930">
        <v>4.8819999999999997</v>
      </c>
      <c r="R57" s="1931"/>
      <c r="S57" s="1930"/>
    </row>
    <row r="58" spans="4:22" ht="15.75">
      <c r="E58" s="1915">
        <v>4</v>
      </c>
      <c r="F58" s="1920">
        <v>2012</v>
      </c>
      <c r="G58" s="1920">
        <v>2012</v>
      </c>
      <c r="H58" s="1921">
        <v>2013</v>
      </c>
      <c r="I58" s="1933">
        <v>132146.5</v>
      </c>
      <c r="J58" s="1964">
        <v>20283158.373537645</v>
      </c>
      <c r="K58" s="1924">
        <v>57.02</v>
      </c>
      <c r="L58" s="1934">
        <v>93</v>
      </c>
      <c r="M58" s="1926">
        <v>80</v>
      </c>
      <c r="N58" s="1927">
        <v>62.512500000000003</v>
      </c>
      <c r="O58" s="1935">
        <v>70.457440981144273</v>
      </c>
      <c r="P58" s="1936">
        <v>1429099.4340147309</v>
      </c>
      <c r="Q58" s="1930">
        <v>4.875</v>
      </c>
      <c r="R58" s="1931"/>
      <c r="S58" s="1930"/>
    </row>
    <row r="59" spans="4:22" ht="15.75">
      <c r="E59" s="1915">
        <v>5</v>
      </c>
      <c r="F59" s="1920">
        <v>2012</v>
      </c>
      <c r="G59" s="1920">
        <v>2012</v>
      </c>
      <c r="H59" s="1921">
        <v>2013</v>
      </c>
      <c r="I59" s="1933">
        <v>156583.80000000002</v>
      </c>
      <c r="J59" s="1964">
        <v>26396498.738717042</v>
      </c>
      <c r="K59" s="1924">
        <v>57.02</v>
      </c>
      <c r="L59" s="1934">
        <v>93</v>
      </c>
      <c r="M59" s="1926">
        <v>80</v>
      </c>
      <c r="N59" s="1927">
        <v>62.8048</v>
      </c>
      <c r="O59" s="1935">
        <v>70.51704861089685</v>
      </c>
      <c r="P59" s="1936">
        <v>1861403.1847155872</v>
      </c>
      <c r="Q59" s="1930">
        <v>4.9119999999999999</v>
      </c>
      <c r="R59" s="1931"/>
      <c r="S59" s="1930"/>
    </row>
    <row r="60" spans="4:22" ht="15.75">
      <c r="E60" s="1915">
        <v>6</v>
      </c>
      <c r="F60" s="1920">
        <v>2012</v>
      </c>
      <c r="G60" s="1920">
        <v>2012</v>
      </c>
      <c r="H60" s="1921">
        <v>2013</v>
      </c>
      <c r="I60" s="1933">
        <v>174483.5</v>
      </c>
      <c r="J60" s="1964">
        <v>30874364.891467199</v>
      </c>
      <c r="K60" s="1924">
        <v>57.02</v>
      </c>
      <c r="L60" s="1934">
        <v>93</v>
      </c>
      <c r="M60" s="1926">
        <v>120</v>
      </c>
      <c r="N60" s="1927">
        <v>63.128699999999995</v>
      </c>
      <c r="O60" s="1935">
        <v>80.104210171009882</v>
      </c>
      <c r="P60" s="1936">
        <v>2473166.6141625373</v>
      </c>
      <c r="Q60" s="1930">
        <v>4.9529999999999994</v>
      </c>
      <c r="R60" s="1931"/>
      <c r="S60" s="1930"/>
    </row>
    <row r="61" spans="4:22" ht="15.75">
      <c r="E61" s="1915">
        <v>7</v>
      </c>
      <c r="F61" s="1920">
        <v>2012</v>
      </c>
      <c r="G61" s="1920">
        <v>2013</v>
      </c>
      <c r="H61" s="1921">
        <v>2013</v>
      </c>
      <c r="I61" s="1933">
        <v>179259.1</v>
      </c>
      <c r="J61" s="1964">
        <v>32069049.584455002</v>
      </c>
      <c r="K61" s="1924">
        <v>57.02</v>
      </c>
      <c r="L61" s="1934">
        <v>93</v>
      </c>
      <c r="M61" s="1926">
        <v>120</v>
      </c>
      <c r="N61" s="1927">
        <v>63.5</v>
      </c>
      <c r="O61" s="1935">
        <v>80.179927970965863</v>
      </c>
      <c r="P61" s="1936">
        <v>2571294.0857789349</v>
      </c>
      <c r="Q61" s="1930">
        <v>5</v>
      </c>
      <c r="R61" s="1931"/>
      <c r="S61" s="1930"/>
    </row>
    <row r="62" spans="4:22" ht="15.75">
      <c r="E62" s="1915">
        <v>8</v>
      </c>
      <c r="F62" s="1920">
        <v>2012</v>
      </c>
      <c r="G62" s="1920">
        <v>2013</v>
      </c>
      <c r="H62" s="1921">
        <v>2013</v>
      </c>
      <c r="I62" s="1933">
        <v>189877.1</v>
      </c>
      <c r="J62" s="1964">
        <v>34725294.2594999</v>
      </c>
      <c r="K62" s="1924">
        <v>57.02</v>
      </c>
      <c r="L62" s="1934">
        <v>93</v>
      </c>
      <c r="M62" s="1926">
        <v>120</v>
      </c>
      <c r="N62" s="1927">
        <v>63.713300000000004</v>
      </c>
      <c r="O62" s="1935">
        <v>80.223425430515036</v>
      </c>
      <c r="P62" s="1936">
        <v>2785782.0545796817</v>
      </c>
      <c r="Q62" s="1930">
        <v>5.0270000000000001</v>
      </c>
      <c r="R62" s="1931"/>
      <c r="S62" s="1930"/>
    </row>
    <row r="63" spans="4:22" ht="15.75">
      <c r="E63" s="1915">
        <v>9</v>
      </c>
      <c r="F63" s="1920">
        <v>2012</v>
      </c>
      <c r="G63" s="1920">
        <v>2013</v>
      </c>
      <c r="H63" s="1921">
        <v>2013</v>
      </c>
      <c r="I63" s="1933">
        <v>178210.79999999996</v>
      </c>
      <c r="J63" s="1964">
        <v>31806802.335175496</v>
      </c>
      <c r="K63" s="1924">
        <v>57.02</v>
      </c>
      <c r="L63" s="1934">
        <v>93</v>
      </c>
      <c r="M63" s="1926">
        <v>120</v>
      </c>
      <c r="N63" s="1927">
        <v>63.729100000000003</v>
      </c>
      <c r="O63" s="1935">
        <v>80.226647464555725</v>
      </c>
      <c r="P63" s="1936">
        <v>2551753.1179189323</v>
      </c>
      <c r="Q63" s="1930">
        <v>5.0289999999999999</v>
      </c>
      <c r="R63" s="1931"/>
      <c r="S63" s="1930"/>
    </row>
    <row r="64" spans="4:22" ht="15.75">
      <c r="E64" s="1915">
        <v>10</v>
      </c>
      <c r="F64" s="1920">
        <v>2012</v>
      </c>
      <c r="G64" s="1920">
        <v>2013</v>
      </c>
      <c r="H64" s="1921">
        <v>2013</v>
      </c>
      <c r="I64" s="1933">
        <v>191743.89999999997</v>
      </c>
      <c r="J64" s="1964">
        <v>35192300.998939879</v>
      </c>
      <c r="K64" s="1924">
        <v>57.02</v>
      </c>
      <c r="L64" s="1934">
        <v>93</v>
      </c>
      <c r="M64" s="1926">
        <v>80</v>
      </c>
      <c r="N64" s="1927">
        <v>64.045099999999991</v>
      </c>
      <c r="O64" s="1935">
        <v>70.769978283090211</v>
      </c>
      <c r="P64" s="1936">
        <v>2490558.3774269489</v>
      </c>
      <c r="Q64" s="1930">
        <v>5.069</v>
      </c>
      <c r="R64" s="1931"/>
      <c r="S64" s="1930"/>
    </row>
    <row r="65" spans="5:19" ht="15.75">
      <c r="E65" s="1915">
        <v>11</v>
      </c>
      <c r="F65" s="1920">
        <v>2012</v>
      </c>
      <c r="G65" s="1920">
        <v>2013</v>
      </c>
      <c r="H65" s="1921">
        <v>2013</v>
      </c>
      <c r="I65" s="1933">
        <v>149522</v>
      </c>
      <c r="J65" s="1964">
        <v>24629888.393432416</v>
      </c>
      <c r="K65" s="1924">
        <v>57.02</v>
      </c>
      <c r="L65" s="1934">
        <v>93</v>
      </c>
      <c r="M65" s="1926">
        <v>80</v>
      </c>
      <c r="N65" s="1927">
        <v>65.214299999999994</v>
      </c>
      <c r="O65" s="1935">
        <v>71.008408802100519</v>
      </c>
      <c r="P65" s="1936">
        <v>1748929.1837909599</v>
      </c>
      <c r="Q65" s="1930">
        <v>5.2169999999999996</v>
      </c>
      <c r="R65" s="1931"/>
      <c r="S65" s="1930"/>
    </row>
    <row r="66" spans="5:19" ht="15.75">
      <c r="E66" s="1915">
        <v>12</v>
      </c>
      <c r="F66" s="1920">
        <v>2012</v>
      </c>
      <c r="G66" s="1920">
        <v>2013</v>
      </c>
      <c r="H66" s="1921">
        <v>2013</v>
      </c>
      <c r="I66" s="1933">
        <v>89901.2</v>
      </c>
      <c r="J66" s="1964">
        <v>9714891.9231068268</v>
      </c>
      <c r="K66" s="1924">
        <v>57.02</v>
      </c>
      <c r="L66" s="1934">
        <v>93</v>
      </c>
      <c r="M66" s="1926">
        <v>80</v>
      </c>
      <c r="N66" s="1927">
        <v>67.244600000000005</v>
      </c>
      <c r="O66" s="1935">
        <v>71.422440176327882</v>
      </c>
      <c r="P66" s="1936">
        <v>693861.28719758836</v>
      </c>
      <c r="Q66" s="1930">
        <v>5.4740000000000002</v>
      </c>
      <c r="R66" s="1931"/>
      <c r="S66" s="1930"/>
    </row>
    <row r="67" spans="5:19" ht="15.75">
      <c r="E67" s="1915">
        <v>1</v>
      </c>
      <c r="F67" s="1920">
        <v>2013</v>
      </c>
      <c r="G67" s="1920">
        <v>2013</v>
      </c>
      <c r="H67" s="1921">
        <v>2013</v>
      </c>
      <c r="I67" s="1933">
        <v>103553.1</v>
      </c>
      <c r="J67" s="1964">
        <v>13130110.107251259</v>
      </c>
      <c r="K67" s="1924">
        <v>57.07</v>
      </c>
      <c r="L67" s="1934">
        <v>93</v>
      </c>
      <c r="M67" s="1926">
        <v>80</v>
      </c>
      <c r="N67" s="1927">
        <v>68.366399999999999</v>
      </c>
      <c r="O67" s="1935">
        <v>71.66959119429373</v>
      </c>
      <c r="P67" s="1936">
        <v>941029.62372276187</v>
      </c>
      <c r="Q67" s="1930">
        <v>5.6159999999999997</v>
      </c>
      <c r="R67" s="1931"/>
      <c r="S67" s="1930"/>
    </row>
    <row r="68" spans="5:19" ht="15.75">
      <c r="E68" s="1915">
        <v>2</v>
      </c>
      <c r="F68" s="1920">
        <v>2013</v>
      </c>
      <c r="G68" s="1920">
        <v>2013</v>
      </c>
      <c r="H68" s="1921">
        <v>2013</v>
      </c>
      <c r="I68" s="1933">
        <v>99617.700000000012</v>
      </c>
      <c r="J68" s="1964">
        <v>12145613.470015271</v>
      </c>
      <c r="K68" s="1924">
        <v>57.07</v>
      </c>
      <c r="L68" s="1934">
        <v>93</v>
      </c>
      <c r="M68" s="1926">
        <v>80</v>
      </c>
      <c r="N68" s="1927">
        <v>68.255799999999994</v>
      </c>
      <c r="O68" s="1935">
        <v>71.647036956008975</v>
      </c>
      <c r="P68" s="1936">
        <v>870197.21713958459</v>
      </c>
      <c r="Q68" s="1930">
        <v>5.6020000000000003</v>
      </c>
      <c r="R68" s="1931"/>
      <c r="S68" s="1930"/>
    </row>
    <row r="69" spans="5:19" ht="15.75">
      <c r="E69" s="1915">
        <v>3</v>
      </c>
      <c r="F69" s="1920">
        <v>2013</v>
      </c>
      <c r="G69" s="1920">
        <v>2013</v>
      </c>
      <c r="H69" s="1921">
        <v>2013</v>
      </c>
      <c r="I69" s="1933">
        <v>141504.50000000003</v>
      </c>
      <c r="J69" s="1964">
        <v>22624196.014248729</v>
      </c>
      <c r="K69" s="1924">
        <v>57.07</v>
      </c>
      <c r="L69" s="1934">
        <v>93</v>
      </c>
      <c r="M69" s="1926">
        <v>80</v>
      </c>
      <c r="N69" s="1927">
        <v>67.821299999999994</v>
      </c>
      <c r="O69" s="1935">
        <v>71.558431019890278</v>
      </c>
      <c r="P69" s="1936">
        <v>1618951.9698660942</v>
      </c>
      <c r="Q69" s="1930">
        <v>5.5469999999999997</v>
      </c>
      <c r="R69" s="1931"/>
      <c r="S69" s="1930"/>
    </row>
    <row r="70" spans="5:19" ht="15.75">
      <c r="E70" s="1915">
        <v>4</v>
      </c>
      <c r="F70" s="1920">
        <v>2013</v>
      </c>
      <c r="G70" s="1920">
        <v>2013</v>
      </c>
      <c r="H70" s="1921">
        <v>2014</v>
      </c>
      <c r="I70" s="1933">
        <v>174873.49999999997</v>
      </c>
      <c r="J70" s="1964">
        <v>30971928.973522898</v>
      </c>
      <c r="K70" s="1924">
        <v>57.07</v>
      </c>
      <c r="L70" s="1934">
        <v>93</v>
      </c>
      <c r="M70" s="1926">
        <v>80</v>
      </c>
      <c r="N70" s="1927">
        <v>66.991799999999998</v>
      </c>
      <c r="O70" s="1935">
        <v>71.389274232754588</v>
      </c>
      <c r="P70" s="1936">
        <v>2211063.5310082235</v>
      </c>
      <c r="Q70" s="1930">
        <v>5.4420000000000002</v>
      </c>
      <c r="R70" s="1931"/>
      <c r="S70" s="1930"/>
    </row>
    <row r="71" spans="5:19" ht="15.75">
      <c r="E71" s="1915">
        <v>5</v>
      </c>
      <c r="F71" s="1920">
        <v>2013</v>
      </c>
      <c r="G71" s="1920">
        <v>2013</v>
      </c>
      <c r="H71" s="1921">
        <v>2014</v>
      </c>
      <c r="I71" s="1933">
        <v>179006.19999999998</v>
      </c>
      <c r="J71" s="1964">
        <v>32005783.029706556</v>
      </c>
      <c r="K71" s="1924">
        <v>57.07</v>
      </c>
      <c r="L71" s="1934">
        <v>93</v>
      </c>
      <c r="M71" s="1926">
        <v>80</v>
      </c>
      <c r="N71" s="1927">
        <v>67.134</v>
      </c>
      <c r="O71" s="1935">
        <v>71.418272539120707</v>
      </c>
      <c r="P71" s="1936">
        <v>2285797.7352435472</v>
      </c>
      <c r="Q71" s="1930">
        <v>5.46</v>
      </c>
      <c r="R71" s="1931"/>
      <c r="S71" s="1930"/>
    </row>
    <row r="72" spans="5:19" ht="15.75">
      <c r="E72" s="1915">
        <v>6</v>
      </c>
      <c r="F72" s="1920">
        <v>2013</v>
      </c>
      <c r="G72" s="1920">
        <v>2013</v>
      </c>
      <c r="H72" s="1921">
        <v>2014</v>
      </c>
      <c r="I72" s="1933">
        <v>187332.90000000002</v>
      </c>
      <c r="J72" s="1964">
        <v>34088826.214458533</v>
      </c>
      <c r="K72" s="1924">
        <v>57.07</v>
      </c>
      <c r="L72" s="1934">
        <v>93</v>
      </c>
      <c r="M72" s="1926">
        <v>120</v>
      </c>
      <c r="N72" s="1927">
        <v>67.371000000000009</v>
      </c>
      <c r="O72" s="1935">
        <v>80.987712912010011</v>
      </c>
      <c r="P72" s="1936">
        <v>2760776.0709639685</v>
      </c>
      <c r="Q72" s="1930">
        <v>5.49</v>
      </c>
      <c r="R72" s="1931"/>
      <c r="S72" s="1930"/>
    </row>
    <row r="73" spans="5:19" ht="15.75">
      <c r="E73" s="1915">
        <v>7</v>
      </c>
      <c r="F73" s="1920">
        <v>2013</v>
      </c>
      <c r="G73" s="1920">
        <v>2014</v>
      </c>
      <c r="H73" s="1921">
        <v>2014</v>
      </c>
      <c r="I73" s="1933">
        <v>196594.10000000003</v>
      </c>
      <c r="J73" s="1964">
        <v>36405647.949674755</v>
      </c>
      <c r="K73" s="1924">
        <v>57.07</v>
      </c>
      <c r="L73" s="1934">
        <v>93</v>
      </c>
      <c r="M73" s="1926">
        <v>120</v>
      </c>
      <c r="N73" s="1927">
        <v>67.663299999999992</v>
      </c>
      <c r="O73" s="1935">
        <v>81.047320541762588</v>
      </c>
      <c r="P73" s="1936">
        <v>2950580.2189078517</v>
      </c>
      <c r="Q73" s="1930">
        <v>5.5270000000000001</v>
      </c>
      <c r="R73" s="1931"/>
      <c r="S73" s="1930"/>
    </row>
    <row r="74" spans="5:19" ht="15.75">
      <c r="E74" s="1915">
        <v>8</v>
      </c>
      <c r="F74" s="1920">
        <v>2013</v>
      </c>
      <c r="G74" s="1920">
        <v>2014</v>
      </c>
      <c r="H74" s="1921">
        <v>2014</v>
      </c>
      <c r="I74" s="1933">
        <v>194729.19999999998</v>
      </c>
      <c r="J74" s="1964">
        <v>35939116.522429384</v>
      </c>
      <c r="K74" s="1924">
        <v>57.07</v>
      </c>
      <c r="L74" s="1934">
        <v>93</v>
      </c>
      <c r="M74" s="1926">
        <v>120</v>
      </c>
      <c r="N74" s="1927">
        <v>67.821299999999994</v>
      </c>
      <c r="O74" s="1935">
        <v>81.079540882169383</v>
      </c>
      <c r="P74" s="1936">
        <v>2913927.0673493622</v>
      </c>
      <c r="Q74" s="1930">
        <v>5.5469999999999997</v>
      </c>
      <c r="R74" s="1931"/>
      <c r="S74" s="1930"/>
    </row>
    <row r="75" spans="5:19" ht="15.75">
      <c r="E75" s="1915">
        <v>9</v>
      </c>
      <c r="F75" s="1920">
        <v>2013</v>
      </c>
      <c r="G75" s="1920">
        <v>2014</v>
      </c>
      <c r="H75" s="1921">
        <v>2014</v>
      </c>
      <c r="I75" s="1933">
        <v>194641.19999999998</v>
      </c>
      <c r="J75" s="1964">
        <v>35917102.062888607</v>
      </c>
      <c r="K75" s="1924">
        <v>57.07</v>
      </c>
      <c r="L75" s="1934">
        <v>93</v>
      </c>
      <c r="M75" s="1926">
        <v>120</v>
      </c>
      <c r="N75" s="1927">
        <v>67.852900000000005</v>
      </c>
      <c r="O75" s="1935">
        <v>81.085984950250747</v>
      </c>
      <c r="P75" s="1936">
        <v>2912373.5973280058</v>
      </c>
      <c r="Q75" s="1930">
        <v>5.5510000000000002</v>
      </c>
      <c r="R75" s="1965">
        <v>43.31</v>
      </c>
      <c r="S75" s="1930"/>
    </row>
    <row r="76" spans="5:19" ht="15.75">
      <c r="E76" s="1915">
        <v>10</v>
      </c>
      <c r="F76" s="1920">
        <v>2013</v>
      </c>
      <c r="G76" s="1920">
        <v>2014</v>
      </c>
      <c r="H76" s="1921">
        <v>2014</v>
      </c>
      <c r="I76" s="1933">
        <v>180277.00000000006</v>
      </c>
      <c r="J76" s="1964">
        <v>32323691.838620413</v>
      </c>
      <c r="K76" s="1924">
        <v>57.07</v>
      </c>
      <c r="L76" s="1934">
        <v>93</v>
      </c>
      <c r="M76" s="1926">
        <v>80</v>
      </c>
      <c r="N76" s="1927">
        <v>68.121499999999997</v>
      </c>
      <c r="O76" s="1935">
        <v>71.619649666663207</v>
      </c>
      <c r="P76" s="1936">
        <v>2315011.4854151746</v>
      </c>
      <c r="Q76" s="1930">
        <v>5.585</v>
      </c>
      <c r="R76" s="1965">
        <v>39.225000000000001</v>
      </c>
      <c r="S76" s="1930"/>
    </row>
    <row r="77" spans="5:19" ht="15.75">
      <c r="E77" s="1915">
        <v>11</v>
      </c>
      <c r="F77" s="1920">
        <v>2013</v>
      </c>
      <c r="G77" s="1920">
        <v>2014</v>
      </c>
      <c r="H77" s="1921">
        <v>2014</v>
      </c>
      <c r="I77" s="1933">
        <v>154264</v>
      </c>
      <c r="J77" s="1964">
        <v>25816167.565504644</v>
      </c>
      <c r="K77" s="1924">
        <v>57.07</v>
      </c>
      <c r="L77" s="1934">
        <v>93</v>
      </c>
      <c r="M77" s="1966">
        <v>79.509999999999991</v>
      </c>
      <c r="N77" s="1927">
        <v>58.095610000000001</v>
      </c>
      <c r="O77" s="1935">
        <v>69.458474370336901</v>
      </c>
      <c r="P77" s="1936">
        <v>1793151.6131889271</v>
      </c>
      <c r="Q77" s="1930">
        <v>4.3159000000000001</v>
      </c>
      <c r="R77" s="1965">
        <v>39.525000000000006</v>
      </c>
      <c r="S77" s="1930"/>
    </row>
    <row r="78" spans="5:19" ht="15.75">
      <c r="E78" s="1915">
        <v>12</v>
      </c>
      <c r="F78" s="1920">
        <v>2013</v>
      </c>
      <c r="G78" s="1920">
        <v>2014</v>
      </c>
      <c r="H78" s="1921">
        <v>2014</v>
      </c>
      <c r="I78" s="1933">
        <v>118162.00000000001</v>
      </c>
      <c r="J78" s="1964">
        <v>16784735.538901616</v>
      </c>
      <c r="K78" s="1924">
        <v>57.07</v>
      </c>
      <c r="L78" s="1934">
        <v>93</v>
      </c>
      <c r="M78" s="1966">
        <v>79.509999999999991</v>
      </c>
      <c r="N78" s="1927">
        <v>56.121400000000001</v>
      </c>
      <c r="O78" s="1935">
        <v>69.055881216953964</v>
      </c>
      <c r="P78" s="1936">
        <v>1159084.7036323757</v>
      </c>
      <c r="Q78" s="1967">
        <v>4.0659999999999998</v>
      </c>
      <c r="R78" s="1965">
        <v>39.275000000000006</v>
      </c>
      <c r="S78" s="1930"/>
    </row>
    <row r="79" spans="5:19" ht="15.75">
      <c r="E79" s="1915">
        <v>1</v>
      </c>
      <c r="F79" s="1920">
        <v>2014</v>
      </c>
      <c r="G79" s="1920">
        <v>2014</v>
      </c>
      <c r="H79" s="1921">
        <v>2014</v>
      </c>
      <c r="I79" s="1933">
        <v>103152.91382397599</v>
      </c>
      <c r="J79" s="1964">
        <v>13029997.807468779</v>
      </c>
      <c r="K79" s="1924">
        <v>57.12</v>
      </c>
      <c r="L79" s="1934">
        <v>93</v>
      </c>
      <c r="M79" s="1968">
        <v>39.325000000000003</v>
      </c>
      <c r="N79" s="1927">
        <v>56.532200000000003</v>
      </c>
      <c r="O79" s="1935">
        <v>59.592895707697082</v>
      </c>
      <c r="P79" s="1936">
        <v>776495.30041200866</v>
      </c>
      <c r="Q79" s="1967">
        <v>4.1180000000000003</v>
      </c>
      <c r="R79" s="1965">
        <v>39.325000000000003</v>
      </c>
      <c r="S79" s="1930"/>
    </row>
    <row r="80" spans="5:19" ht="15.75">
      <c r="E80" s="1915">
        <v>2</v>
      </c>
      <c r="F80" s="1920">
        <v>2014</v>
      </c>
      <c r="G80" s="1920">
        <v>2014</v>
      </c>
      <c r="H80" s="1921">
        <v>2014</v>
      </c>
      <c r="I80" s="1933">
        <v>84064.599422530111</v>
      </c>
      <c r="J80" s="1964">
        <v>8254782.7496025553</v>
      </c>
      <c r="K80" s="1924">
        <v>57.12</v>
      </c>
      <c r="L80" s="1934">
        <v>93</v>
      </c>
      <c r="M80" s="1968">
        <v>39.325000000000003</v>
      </c>
      <c r="N80" s="1927">
        <v>56.555900000000001</v>
      </c>
      <c r="O80" s="1935">
        <v>59.597728758758102</v>
      </c>
      <c r="P80" s="1936">
        <v>491966.30327328847</v>
      </c>
      <c r="Q80" s="1967">
        <v>4.1210000000000004</v>
      </c>
      <c r="R80" s="1965">
        <v>39.325000000000003</v>
      </c>
      <c r="S80" s="1930"/>
    </row>
    <row r="81" spans="5:19" ht="15.75">
      <c r="E81" s="1915">
        <v>3</v>
      </c>
      <c r="F81" s="1920">
        <v>2014</v>
      </c>
      <c r="G81" s="1920">
        <v>2014</v>
      </c>
      <c r="H81" s="1921">
        <v>2014</v>
      </c>
      <c r="I81" s="1933">
        <v>120746.8955284338</v>
      </c>
      <c r="J81" s="1964">
        <v>17431384.152854297</v>
      </c>
      <c r="K81" s="1924">
        <v>57.12</v>
      </c>
      <c r="L81" s="1934">
        <v>93</v>
      </c>
      <c r="M81" s="1968">
        <v>39.774999999999999</v>
      </c>
      <c r="N81" s="1927">
        <v>56.500599999999999</v>
      </c>
      <c r="O81" s="1935">
        <v>59.693564125566361</v>
      </c>
      <c r="P81" s="1936">
        <v>1040541.4477257893</v>
      </c>
      <c r="Q81" s="1967">
        <v>4.1139999999999999</v>
      </c>
      <c r="R81" s="1965">
        <v>39.774999999999999</v>
      </c>
      <c r="S81" s="1930"/>
    </row>
    <row r="82" spans="5:19" ht="15.75">
      <c r="E82" s="1915">
        <v>4</v>
      </c>
      <c r="F82" s="1920">
        <v>2014</v>
      </c>
      <c r="G82" s="1920">
        <v>2014</v>
      </c>
      <c r="H82" s="1921">
        <v>2015</v>
      </c>
      <c r="I82" s="1933">
        <v>142853.34049313253</v>
      </c>
      <c r="J82" s="1964">
        <v>22961627.769510373</v>
      </c>
      <c r="K82" s="1924">
        <v>57.12</v>
      </c>
      <c r="L82" s="1934">
        <v>93</v>
      </c>
      <c r="M82" s="1968">
        <v>37.274999999999999</v>
      </c>
      <c r="N82" s="1927">
        <v>56.413699999999999</v>
      </c>
      <c r="O82" s="1935">
        <v>59.080773571950175</v>
      </c>
      <c r="P82" s="1936">
        <v>1356590.7310938456</v>
      </c>
      <c r="Q82" s="1967">
        <v>4.1029999999999998</v>
      </c>
      <c r="R82" s="1965">
        <v>37.274999999999999</v>
      </c>
      <c r="S82" s="1930"/>
    </row>
    <row r="83" spans="5:19" ht="15.75">
      <c r="E83" s="1915">
        <v>5</v>
      </c>
      <c r="F83" s="1920">
        <v>2014</v>
      </c>
      <c r="G83" s="1920">
        <v>2014</v>
      </c>
      <c r="H83" s="1921">
        <v>2015</v>
      </c>
      <c r="I83" s="1933">
        <v>164842.04288698806</v>
      </c>
      <c r="J83" s="1964">
        <v>28462416.396824915</v>
      </c>
      <c r="K83" s="1924">
        <v>57.12</v>
      </c>
      <c r="L83" s="1934">
        <v>93</v>
      </c>
      <c r="M83" s="1968">
        <v>36.450000000000003</v>
      </c>
      <c r="N83" s="1927">
        <v>56.642800000000001</v>
      </c>
      <c r="O83" s="1935">
        <v>58.931120174630536</v>
      </c>
      <c r="P83" s="1936">
        <v>1677322.0811416637</v>
      </c>
      <c r="Q83" s="1967">
        <v>4.1319999999999997</v>
      </c>
      <c r="R83" s="1965">
        <v>36.450000000000003</v>
      </c>
      <c r="S83" s="1930"/>
    </row>
    <row r="84" spans="5:19" ht="15.75">
      <c r="E84" s="1915">
        <v>6</v>
      </c>
      <c r="F84" s="1920">
        <v>2014</v>
      </c>
      <c r="G84" s="1920">
        <v>2014</v>
      </c>
      <c r="H84" s="1921">
        <v>2015</v>
      </c>
      <c r="I84" s="1933">
        <v>191088.32667855424</v>
      </c>
      <c r="J84" s="1969">
        <v>36599868.354132652</v>
      </c>
      <c r="K84" s="1924">
        <v>57.12</v>
      </c>
      <c r="L84" s="1934">
        <v>93</v>
      </c>
      <c r="M84" s="1968">
        <v>36.049999999999997</v>
      </c>
      <c r="N84" s="1927">
        <v>56.9193</v>
      </c>
      <c r="O84" s="1935">
        <v>58.892294671719633</v>
      </c>
      <c r="P84" s="1936">
        <v>2155450.2320577265</v>
      </c>
      <c r="Q84" s="1967">
        <v>4.1669999999999998</v>
      </c>
      <c r="R84" s="1965">
        <v>36.049999999999997</v>
      </c>
      <c r="S84" s="1930"/>
    </row>
    <row r="85" spans="5:19" ht="15.75">
      <c r="E85" s="1915">
        <v>7</v>
      </c>
      <c r="F85" s="1920">
        <v>2014</v>
      </c>
      <c r="G85" s="1920">
        <v>2015</v>
      </c>
      <c r="H85" s="1921">
        <v>2015</v>
      </c>
      <c r="I85" s="1933">
        <v>196736.8571857897</v>
      </c>
      <c r="J85" s="1969">
        <v>38076327.035618931</v>
      </c>
      <c r="K85" s="1924">
        <v>57.12</v>
      </c>
      <c r="L85" s="1934">
        <v>93</v>
      </c>
      <c r="M85" s="1968">
        <v>43.35</v>
      </c>
      <c r="N85" s="1927">
        <v>57.235299999999995</v>
      </c>
      <c r="O85" s="1935">
        <v>60.69433790239917</v>
      </c>
      <c r="P85" s="1936">
        <v>2311017.459182112</v>
      </c>
      <c r="Q85" s="1967">
        <v>4.2069999999999999</v>
      </c>
      <c r="R85" s="1965">
        <v>43.35</v>
      </c>
      <c r="S85" s="1930"/>
    </row>
    <row r="86" spans="5:19" ht="15.75">
      <c r="E86" s="1915">
        <v>8</v>
      </c>
      <c r="F86" s="1920">
        <v>2014</v>
      </c>
      <c r="G86" s="1920">
        <v>2015</v>
      </c>
      <c r="H86" s="1921">
        <v>2015</v>
      </c>
      <c r="I86" s="1933">
        <v>207493.04442469982</v>
      </c>
      <c r="J86" s="1969">
        <v>40887866.427720651</v>
      </c>
      <c r="K86" s="1924">
        <v>57.12</v>
      </c>
      <c r="L86" s="1934">
        <v>93</v>
      </c>
      <c r="M86" s="1968">
        <v>43.35</v>
      </c>
      <c r="N86" s="1927">
        <v>57.353799999999993</v>
      </c>
      <c r="O86" s="1935">
        <v>60.718503157704262</v>
      </c>
      <c r="P86" s="1936">
        <v>2482650.0468033468</v>
      </c>
      <c r="Q86" s="1967">
        <v>4.2219999999999995</v>
      </c>
      <c r="R86" s="1965">
        <v>43.35</v>
      </c>
      <c r="S86" s="1930"/>
    </row>
    <row r="87" spans="5:19" ht="15.75">
      <c r="E87" s="1915">
        <v>9</v>
      </c>
      <c r="F87" s="1920">
        <v>2014</v>
      </c>
      <c r="G87" s="1920">
        <v>2015</v>
      </c>
      <c r="H87" s="1921">
        <v>2015</v>
      </c>
      <c r="I87" s="1933">
        <v>186402.91349615497</v>
      </c>
      <c r="J87" s="1969">
        <v>35375157.084424123</v>
      </c>
      <c r="K87" s="1924">
        <v>57.12</v>
      </c>
      <c r="L87" s="1934">
        <v>93</v>
      </c>
      <c r="M87" s="1968">
        <v>42.975000000000001</v>
      </c>
      <c r="N87" s="1927">
        <v>57.282699999999998</v>
      </c>
      <c r="O87" s="1935">
        <v>60.614743599562345</v>
      </c>
      <c r="P87" s="1936">
        <v>2144256.0764666097</v>
      </c>
      <c r="Q87" s="1967">
        <v>4.2130000000000001</v>
      </c>
      <c r="R87" s="1965">
        <v>42.975000000000001</v>
      </c>
      <c r="S87" s="1930"/>
    </row>
    <row r="88" spans="5:19" ht="15.75">
      <c r="E88" s="1915">
        <v>10</v>
      </c>
      <c r="F88" s="1920">
        <v>2014</v>
      </c>
      <c r="G88" s="1920">
        <v>2015</v>
      </c>
      <c r="H88" s="1921">
        <v>2015</v>
      </c>
      <c r="I88" s="1933">
        <v>155957.72904861244</v>
      </c>
      <c r="J88" s="1969">
        <v>27417148.03597419</v>
      </c>
      <c r="K88" s="1924">
        <v>57.12</v>
      </c>
      <c r="L88" s="1934">
        <v>93</v>
      </c>
      <c r="M88" s="1968">
        <v>41.3</v>
      </c>
      <c r="N88" s="1927">
        <v>57.377499999999998</v>
      </c>
      <c r="O88" s="1935">
        <v>60.235379328323475</v>
      </c>
      <c r="P88" s="1936">
        <v>1651482.3120477041</v>
      </c>
      <c r="Q88" s="1967">
        <v>4.2249999999999996</v>
      </c>
      <c r="R88" s="1965">
        <v>41.3</v>
      </c>
      <c r="S88" s="1930"/>
    </row>
    <row r="89" spans="5:19" ht="15.75">
      <c r="E89" s="1915">
        <v>11</v>
      </c>
      <c r="F89" s="1920">
        <v>2014</v>
      </c>
      <c r="G89" s="1920">
        <v>2015</v>
      </c>
      <c r="H89" s="1921">
        <v>2015</v>
      </c>
      <c r="I89" s="1933">
        <v>127816.09930194617</v>
      </c>
      <c r="J89" s="1969">
        <v>20061260.783986304</v>
      </c>
      <c r="K89" s="1924">
        <v>57.12</v>
      </c>
      <c r="L89" s="1934">
        <v>93</v>
      </c>
      <c r="M89" s="1968">
        <v>41.3</v>
      </c>
      <c r="N89" s="1927">
        <v>57.8752</v>
      </c>
      <c r="O89" s="1935">
        <v>60.336873400604894</v>
      </c>
      <c r="P89" s="1936">
        <v>1210433.7521799013</v>
      </c>
      <c r="Q89" s="1967">
        <v>4.2880000000000003</v>
      </c>
      <c r="R89" s="1965">
        <v>41.3</v>
      </c>
      <c r="S89" s="1930"/>
    </row>
    <row r="90" spans="5:19" ht="15.75">
      <c r="E90" s="1915">
        <v>12</v>
      </c>
      <c r="F90" s="1920">
        <v>2014</v>
      </c>
      <c r="G90" s="1920">
        <v>2015</v>
      </c>
      <c r="H90" s="1921">
        <v>2015</v>
      </c>
      <c r="I90" s="1933">
        <v>97453.065717751146</v>
      </c>
      <c r="J90" s="1969">
        <v>12124724.993975108</v>
      </c>
      <c r="K90" s="1924">
        <v>57.12</v>
      </c>
      <c r="L90" s="1934">
        <v>93</v>
      </c>
      <c r="M90" s="1968">
        <v>41.3</v>
      </c>
      <c r="N90" s="1927">
        <v>58.886400000000002</v>
      </c>
      <c r="O90" s="1935">
        <v>60.5430835792084</v>
      </c>
      <c r="P90" s="1936">
        <v>734068.23868515203</v>
      </c>
      <c r="Q90" s="1967">
        <v>4.4160000000000004</v>
      </c>
      <c r="R90" s="1965">
        <v>41.3</v>
      </c>
      <c r="S90" s="1930"/>
    </row>
    <row r="91" spans="5:19" ht="15.75">
      <c r="E91" s="1915">
        <v>1</v>
      </c>
      <c r="F91" s="1920">
        <v>2015</v>
      </c>
      <c r="G91" s="1920">
        <v>2015</v>
      </c>
      <c r="H91" s="1921">
        <v>2015</v>
      </c>
      <c r="I91" s="1933">
        <v>99429.04415620667</v>
      </c>
      <c r="J91" s="1969">
        <v>12641222.252182404</v>
      </c>
      <c r="K91" s="1924">
        <v>57.17</v>
      </c>
      <c r="L91" s="1934">
        <v>93</v>
      </c>
      <c r="M91" s="1968">
        <v>42.1</v>
      </c>
      <c r="N91" s="1970">
        <v>42.1</v>
      </c>
      <c r="O91" s="1935">
        <v>57.328705528134897</v>
      </c>
      <c r="P91" s="1936">
        <v>724704.90801107115</v>
      </c>
      <c r="Q91" s="1967">
        <v>4.4960000000000004</v>
      </c>
      <c r="R91" s="1965">
        <v>42.1</v>
      </c>
      <c r="S91" s="1930"/>
    </row>
    <row r="92" spans="5:19" ht="15.75">
      <c r="E92" s="1915">
        <v>2</v>
      </c>
      <c r="F92" s="1920">
        <v>2015</v>
      </c>
      <c r="G92" s="1920">
        <v>2015</v>
      </c>
      <c r="H92" s="1921">
        <v>2015</v>
      </c>
      <c r="I92" s="1933">
        <v>80721.129829708647</v>
      </c>
      <c r="J92" s="1969">
        <v>7751195.9905771948</v>
      </c>
      <c r="K92" s="1924">
        <v>57.17</v>
      </c>
      <c r="L92" s="1934">
        <v>93</v>
      </c>
      <c r="M92" s="1968">
        <v>42.1</v>
      </c>
      <c r="N92" s="1970">
        <v>42.1</v>
      </c>
      <c r="O92" s="1935">
        <v>57.328705528134897</v>
      </c>
      <c r="P92" s="1936">
        <v>444366.03243465989</v>
      </c>
      <c r="Q92" s="1967">
        <v>4.492</v>
      </c>
      <c r="R92" s="1965">
        <v>42.1</v>
      </c>
      <c r="S92" s="1930"/>
    </row>
    <row r="93" spans="5:19" ht="15.75">
      <c r="E93" s="1915">
        <v>3</v>
      </c>
      <c r="F93" s="1920">
        <v>2015</v>
      </c>
      <c r="G93" s="1920">
        <v>2015</v>
      </c>
      <c r="H93" s="1921">
        <v>2015</v>
      </c>
      <c r="I93" s="1933">
        <v>116240.69737639818</v>
      </c>
      <c r="J93" s="1969">
        <v>17035588.41791229</v>
      </c>
      <c r="K93" s="1924">
        <v>57.17</v>
      </c>
      <c r="L93" s="1934">
        <v>93</v>
      </c>
      <c r="M93" s="1968">
        <v>42.1</v>
      </c>
      <c r="N93" s="1970">
        <v>42.1</v>
      </c>
      <c r="O93" s="1935">
        <v>57.328705528134897</v>
      </c>
      <c r="P93" s="1936">
        <v>976628.23190899903</v>
      </c>
      <c r="Q93" s="1967">
        <v>4.4540000000000006</v>
      </c>
      <c r="R93" s="1965">
        <v>42.1</v>
      </c>
      <c r="S93" s="1930"/>
    </row>
    <row r="94" spans="5:19" ht="15.75">
      <c r="E94" s="1915">
        <v>4</v>
      </c>
      <c r="F94" s="1920">
        <v>2015</v>
      </c>
      <c r="G94" s="1920">
        <v>2015</v>
      </c>
      <c r="H94" s="1921">
        <v>2016</v>
      </c>
      <c r="I94" s="1933">
        <v>136956.23412295931</v>
      </c>
      <c r="J94" s="1969">
        <v>22450383.298090365</v>
      </c>
      <c r="K94" s="1924">
        <v>57.17</v>
      </c>
      <c r="L94" s="1934">
        <v>93</v>
      </c>
      <c r="M94" s="1968">
        <v>37.700000000000003</v>
      </c>
      <c r="N94" s="1970">
        <v>37.700000000000003</v>
      </c>
      <c r="O94" s="1935">
        <v>55.384108140816394</v>
      </c>
      <c r="P94" s="1936">
        <v>1243394.4563842148</v>
      </c>
      <c r="Q94" s="1967">
        <v>4.3079999999999998</v>
      </c>
      <c r="R94" s="1965">
        <v>37.700000000000003</v>
      </c>
      <c r="S94" s="1930"/>
    </row>
    <row r="95" spans="5:19" ht="15.75">
      <c r="E95" s="1915">
        <v>5</v>
      </c>
      <c r="F95" s="1920">
        <v>2015</v>
      </c>
      <c r="G95" s="1920">
        <v>2015</v>
      </c>
      <c r="H95" s="1921">
        <v>2016</v>
      </c>
      <c r="I95" s="1933">
        <v>159100.13676151418</v>
      </c>
      <c r="J95" s="1969">
        <v>28238536.031053632</v>
      </c>
      <c r="K95" s="1924">
        <v>57.17</v>
      </c>
      <c r="L95" s="1934">
        <v>93</v>
      </c>
      <c r="M95" s="1968">
        <v>37.849999999999994</v>
      </c>
      <c r="N95" s="1970">
        <v>37.849999999999994</v>
      </c>
      <c r="O95" s="1935">
        <v>55.450401233565884</v>
      </c>
      <c r="P95" s="1936">
        <v>1565838.1531704308</v>
      </c>
      <c r="Q95" s="1967">
        <v>4.32</v>
      </c>
      <c r="R95" s="1965">
        <v>37.849999999999994</v>
      </c>
      <c r="S95" s="1930"/>
    </row>
    <row r="96" spans="5:19" ht="15.75">
      <c r="E96" s="1915">
        <v>6</v>
      </c>
      <c r="F96" s="1920">
        <v>2015</v>
      </c>
      <c r="G96" s="1920">
        <v>2015</v>
      </c>
      <c r="H96" s="1921">
        <v>2016</v>
      </c>
      <c r="I96" s="1933">
        <v>185693.04857825889</v>
      </c>
      <c r="J96" s="1969">
        <v>35189606.839211203</v>
      </c>
      <c r="K96" s="1924">
        <v>57.17</v>
      </c>
      <c r="L96" s="1934">
        <v>93</v>
      </c>
      <c r="M96" s="1968">
        <v>37.849999999999994</v>
      </c>
      <c r="N96" s="1970">
        <v>37.849999999999994</v>
      </c>
      <c r="O96" s="1935">
        <v>55.450401233565884</v>
      </c>
      <c r="P96" s="1936">
        <v>1951277.8184856954</v>
      </c>
      <c r="Q96" s="1967">
        <v>4.3450000000000006</v>
      </c>
      <c r="R96" s="1965">
        <v>37.849999999999994</v>
      </c>
      <c r="S96" s="1930"/>
    </row>
    <row r="97" spans="5:19" ht="15.75">
      <c r="E97" s="1915">
        <v>7</v>
      </c>
      <c r="F97" s="1920">
        <v>2015</v>
      </c>
      <c r="G97" s="1920">
        <v>2016</v>
      </c>
      <c r="H97" s="1921">
        <v>2016</v>
      </c>
      <c r="I97" s="1933">
        <v>202858.0218226522</v>
      </c>
      <c r="J97" s="1969">
        <v>39676326.656285882</v>
      </c>
      <c r="K97" s="1924">
        <v>57.17</v>
      </c>
      <c r="L97" s="1934">
        <v>93</v>
      </c>
      <c r="M97" s="1968">
        <v>43.725000000000001</v>
      </c>
      <c r="N97" s="1970">
        <v>43.725000000000001</v>
      </c>
      <c r="O97" s="1935">
        <v>58.046880699587746</v>
      </c>
      <c r="P97" s="1936">
        <v>2303087.0000152998</v>
      </c>
      <c r="Q97" s="1967">
        <v>4.37</v>
      </c>
      <c r="R97" s="1965">
        <v>43.725000000000001</v>
      </c>
      <c r="S97" s="1930"/>
    </row>
    <row r="98" spans="5:19" ht="15.75">
      <c r="E98" s="1915">
        <v>8</v>
      </c>
      <c r="F98" s="1920">
        <v>2015</v>
      </c>
      <c r="G98" s="1920">
        <v>2016</v>
      </c>
      <c r="H98" s="1921">
        <v>2016</v>
      </c>
      <c r="I98" s="1933">
        <v>212396.94956838398</v>
      </c>
      <c r="J98" s="1969">
        <v>42169688.89699883</v>
      </c>
      <c r="K98" s="1924">
        <v>57.17</v>
      </c>
      <c r="L98" s="1934">
        <v>93</v>
      </c>
      <c r="M98" s="1968">
        <v>43.725000000000001</v>
      </c>
      <c r="N98" s="1970">
        <v>43.725000000000001</v>
      </c>
      <c r="O98" s="1935">
        <v>58.046880699587746</v>
      </c>
      <c r="P98" s="1936">
        <v>2447818.9005428208</v>
      </c>
      <c r="Q98" s="1967">
        <v>4.3819999999999997</v>
      </c>
      <c r="R98" s="1965">
        <v>43.725000000000001</v>
      </c>
      <c r="S98" s="1930"/>
    </row>
    <row r="99" spans="5:19" ht="15.75">
      <c r="E99" s="1915">
        <v>9</v>
      </c>
      <c r="F99" s="1920">
        <v>2015</v>
      </c>
      <c r="G99" s="1920">
        <v>2016</v>
      </c>
      <c r="H99" s="1921">
        <v>2016</v>
      </c>
      <c r="I99" s="1933">
        <v>192464.66175326891</v>
      </c>
      <c r="J99" s="1969">
        <v>36959625.970222972</v>
      </c>
      <c r="K99" s="1924">
        <v>57.17</v>
      </c>
      <c r="L99" s="1934">
        <v>93</v>
      </c>
      <c r="M99" s="1968">
        <v>43.725000000000001</v>
      </c>
      <c r="N99" s="1970">
        <v>43.725000000000001</v>
      </c>
      <c r="O99" s="1935">
        <v>58.046880699587746</v>
      </c>
      <c r="P99" s="1936">
        <v>2145390.9993949179</v>
      </c>
      <c r="Q99" s="1967">
        <v>4.38</v>
      </c>
      <c r="R99" s="1965">
        <v>43.725000000000001</v>
      </c>
      <c r="S99" s="1930"/>
    </row>
    <row r="100" spans="5:19" ht="15.75">
      <c r="E100" s="1915">
        <v>10</v>
      </c>
      <c r="F100" s="1920">
        <v>2015</v>
      </c>
      <c r="G100" s="1920">
        <v>2016</v>
      </c>
      <c r="H100" s="1921">
        <v>2016</v>
      </c>
      <c r="I100" s="1933">
        <v>157945.60998073287</v>
      </c>
      <c r="J100" s="1969">
        <v>27936756.464437243</v>
      </c>
      <c r="K100" s="1924">
        <v>57.17</v>
      </c>
      <c r="L100" s="1934">
        <v>93</v>
      </c>
      <c r="M100" s="1968">
        <v>42.95</v>
      </c>
      <c r="N100" s="1970">
        <v>42.95</v>
      </c>
      <c r="O100" s="1935">
        <v>57.704366387048694</v>
      </c>
      <c r="P100" s="1936">
        <v>1612072.8306896377</v>
      </c>
      <c r="Q100" s="1967">
        <v>4.3979999999999997</v>
      </c>
      <c r="R100" s="1965">
        <v>42.95</v>
      </c>
      <c r="S100" s="1930"/>
    </row>
    <row r="101" spans="5:19" ht="15.75">
      <c r="E101" s="1915">
        <v>11</v>
      </c>
      <c r="F101" s="1920">
        <v>2015</v>
      </c>
      <c r="G101" s="1920">
        <v>2016</v>
      </c>
      <c r="H101" s="1921">
        <v>2016</v>
      </c>
      <c r="I101" s="1933">
        <v>129380.89758436635</v>
      </c>
      <c r="J101" s="1969">
        <v>20470280.440673057</v>
      </c>
      <c r="K101" s="1924">
        <v>57.17</v>
      </c>
      <c r="L101" s="1934">
        <v>93</v>
      </c>
      <c r="M101" s="1968">
        <v>42.95</v>
      </c>
      <c r="N101" s="1970">
        <v>42.95</v>
      </c>
      <c r="O101" s="1935">
        <v>57.704366387048694</v>
      </c>
      <c r="P101" s="1936">
        <v>1181224.5625942347</v>
      </c>
      <c r="Q101" s="1967">
        <v>4.4630000000000001</v>
      </c>
      <c r="R101" s="1965">
        <v>42.95</v>
      </c>
      <c r="S101" s="1930"/>
    </row>
    <row r="102" spans="5:19" ht="15.75">
      <c r="E102" s="1915">
        <v>12</v>
      </c>
      <c r="F102" s="1920">
        <v>2015</v>
      </c>
      <c r="G102" s="1920">
        <v>2016</v>
      </c>
      <c r="H102" s="1921">
        <v>2016</v>
      </c>
      <c r="I102" s="1933">
        <v>98748.375599365914</v>
      </c>
      <c r="J102" s="1969">
        <v>12463303.588438813</v>
      </c>
      <c r="K102" s="1924">
        <v>57.17</v>
      </c>
      <c r="L102" s="1934">
        <v>93</v>
      </c>
      <c r="M102" s="1968">
        <v>42.75</v>
      </c>
      <c r="N102" s="1970">
        <v>42.75</v>
      </c>
      <c r="O102" s="1935">
        <v>57.615975596716041</v>
      </c>
      <c r="P102" s="1936">
        <v>718085.3954059541</v>
      </c>
      <c r="Q102" s="1967">
        <v>4.6020000000000003</v>
      </c>
      <c r="R102" s="1965">
        <v>42.75</v>
      </c>
      <c r="S102" s="1930"/>
    </row>
    <row r="103" spans="5:19" ht="15.75">
      <c r="E103" s="1915">
        <v>1</v>
      </c>
      <c r="F103" s="1920">
        <v>2016</v>
      </c>
      <c r="G103" s="1920">
        <v>2016</v>
      </c>
      <c r="H103" s="1921">
        <v>2016</v>
      </c>
      <c r="I103" s="1933">
        <v>95979.100335980096</v>
      </c>
      <c r="J103" s="1969">
        <v>11739447.976999026</v>
      </c>
      <c r="K103" s="1924">
        <v>57.22</v>
      </c>
      <c r="L103" s="1934">
        <v>93</v>
      </c>
      <c r="M103" s="1971">
        <v>53.025000000000006</v>
      </c>
      <c r="N103" s="1970">
        <v>53.025000000000006</v>
      </c>
      <c r="O103" s="1935">
        <v>62.175439051133985</v>
      </c>
      <c r="P103" s="1936">
        <v>729905.33218786109</v>
      </c>
      <c r="Q103" s="1967">
        <v>4.6840000000000002</v>
      </c>
      <c r="R103" s="1965">
        <v>43.025000000000006</v>
      </c>
      <c r="S103" s="1930"/>
    </row>
    <row r="104" spans="5:19" ht="15.75">
      <c r="E104" s="1915">
        <v>2</v>
      </c>
      <c r="F104" s="1920">
        <v>2016</v>
      </c>
      <c r="G104" s="1920">
        <v>2016</v>
      </c>
      <c r="H104" s="1921">
        <v>2016</v>
      </c>
      <c r="I104" s="1933">
        <v>77888.665755321505</v>
      </c>
      <c r="J104" s="1969">
        <v>7010823.5756154694</v>
      </c>
      <c r="K104" s="1924">
        <v>57.22</v>
      </c>
      <c r="L104" s="1934">
        <v>93</v>
      </c>
      <c r="M104" s="1971">
        <v>53.025000000000006</v>
      </c>
      <c r="N104" s="1970">
        <v>53.025000000000006</v>
      </c>
      <c r="O104" s="1935">
        <v>62.175439051133985</v>
      </c>
      <c r="P104" s="1936">
        <v>435901.03392393288</v>
      </c>
      <c r="Q104" s="1967">
        <v>4.6740000000000004</v>
      </c>
      <c r="R104" s="1965">
        <v>43.025000000000006</v>
      </c>
      <c r="S104" s="1930"/>
    </row>
    <row r="105" spans="5:19" ht="15.75">
      <c r="E105" s="1915">
        <v>3</v>
      </c>
      <c r="F105" s="1920">
        <v>2016</v>
      </c>
      <c r="G105" s="1920">
        <v>2016</v>
      </c>
      <c r="H105" s="1921">
        <v>2016</v>
      </c>
      <c r="I105" s="1933">
        <v>113265.3543368617</v>
      </c>
      <c r="J105" s="1969">
        <v>16257869.141102815</v>
      </c>
      <c r="K105" s="1924">
        <v>57.22</v>
      </c>
      <c r="L105" s="1934">
        <v>93</v>
      </c>
      <c r="M105" s="1971">
        <v>53.025000000000006</v>
      </c>
      <c r="N105" s="1970">
        <v>53.025000000000006</v>
      </c>
      <c r="O105" s="1935">
        <v>62.175439051133985</v>
      </c>
      <c r="P105" s="1936">
        <v>1010840.1518839501</v>
      </c>
      <c r="Q105" s="1967">
        <v>4.6150000000000002</v>
      </c>
      <c r="R105" s="1965">
        <v>43.025000000000006</v>
      </c>
      <c r="S105" s="1930"/>
    </row>
    <row r="106" spans="5:19" ht="15.75">
      <c r="E106" s="1915">
        <v>4</v>
      </c>
      <c r="F106" s="1920">
        <v>2016</v>
      </c>
      <c r="G106" s="1920">
        <v>2016</v>
      </c>
      <c r="H106" s="1921">
        <v>2017</v>
      </c>
      <c r="I106" s="1933">
        <v>133675.57259169474</v>
      </c>
      <c r="J106" s="1969">
        <v>21592857.399513908</v>
      </c>
      <c r="K106" s="1924">
        <v>57.22</v>
      </c>
      <c r="L106" s="1934">
        <v>93</v>
      </c>
      <c r="M106" s="1971">
        <v>50.575000000000003</v>
      </c>
      <c r="N106" s="1970">
        <v>50.575000000000003</v>
      </c>
      <c r="O106" s="1935">
        <v>61.092651869558921</v>
      </c>
      <c r="P106" s="1936">
        <v>1319164.9199775327</v>
      </c>
      <c r="Q106" s="1967">
        <v>4.4249999999999998</v>
      </c>
      <c r="R106" s="1965">
        <v>40.575000000000003</v>
      </c>
      <c r="S106" s="1930"/>
    </row>
    <row r="107" spans="5:19" ht="15.75">
      <c r="E107" s="1915">
        <v>5</v>
      </c>
      <c r="F107" s="1920">
        <v>2016</v>
      </c>
      <c r="G107" s="1920">
        <v>2016</v>
      </c>
      <c r="H107" s="1921">
        <v>2017</v>
      </c>
      <c r="I107" s="1933">
        <v>154735.61497164326</v>
      </c>
      <c r="J107" s="1969">
        <v>27097701.954131056</v>
      </c>
      <c r="K107" s="1924">
        <v>57.22</v>
      </c>
      <c r="L107" s="1934">
        <v>93</v>
      </c>
      <c r="M107" s="1971">
        <v>50.575000000000003</v>
      </c>
      <c r="N107" s="1970">
        <v>50.575000000000003</v>
      </c>
      <c r="O107" s="1935">
        <v>61.092651869558921</v>
      </c>
      <c r="P107" s="1936">
        <v>1655470.471948795</v>
      </c>
      <c r="Q107" s="1967">
        <v>4.4369999999999994</v>
      </c>
      <c r="R107" s="1965">
        <v>40.575000000000003</v>
      </c>
      <c r="S107" s="1930"/>
    </row>
    <row r="108" spans="5:19" ht="15.75">
      <c r="E108" s="1915">
        <v>6</v>
      </c>
      <c r="F108" s="1920">
        <v>2016</v>
      </c>
      <c r="G108" s="1920">
        <v>2016</v>
      </c>
      <c r="H108" s="1921">
        <v>2017</v>
      </c>
      <c r="I108" s="1933">
        <v>180661.17569972819</v>
      </c>
      <c r="J108" s="1969">
        <v>33874335.126307212</v>
      </c>
      <c r="K108" s="1924">
        <v>57.22</v>
      </c>
      <c r="L108" s="1934">
        <v>93</v>
      </c>
      <c r="M108" s="1971">
        <v>50.575000000000003</v>
      </c>
      <c r="N108" s="1970">
        <v>50.575000000000003</v>
      </c>
      <c r="O108" s="1935">
        <v>61.092651869558921</v>
      </c>
      <c r="P108" s="1936">
        <v>2069472.9631842577</v>
      </c>
      <c r="Q108" s="1967">
        <v>4.4619999999999997</v>
      </c>
      <c r="R108" s="1965">
        <v>40.575000000000003</v>
      </c>
      <c r="S108" s="1930"/>
    </row>
    <row r="109" spans="5:19" ht="15.75">
      <c r="E109" s="1915">
        <v>7</v>
      </c>
      <c r="F109" s="1920">
        <v>2016</v>
      </c>
      <c r="G109" s="1920">
        <v>2017</v>
      </c>
      <c r="H109" s="1921">
        <v>2017</v>
      </c>
      <c r="I109" s="1933">
        <v>202016.56255572001</v>
      </c>
      <c r="J109" s="1969">
        <v>39456379.213639036</v>
      </c>
      <c r="K109" s="1924">
        <v>57.22</v>
      </c>
      <c r="L109" s="1934">
        <v>93</v>
      </c>
      <c r="M109" s="1971">
        <v>53.674999999999997</v>
      </c>
      <c r="N109" s="1970">
        <v>53.674999999999997</v>
      </c>
      <c r="O109" s="1935">
        <v>62.462709119715129</v>
      </c>
      <c r="P109" s="1936">
        <v>2464552.3377387095</v>
      </c>
      <c r="Q109" s="1967">
        <v>4.49</v>
      </c>
      <c r="R109" s="1965">
        <v>43.674999999999997</v>
      </c>
      <c r="S109" s="1930"/>
    </row>
    <row r="110" spans="5:19" ht="15.75">
      <c r="E110" s="1915">
        <v>8</v>
      </c>
      <c r="F110" s="1920">
        <v>2016</v>
      </c>
      <c r="G110" s="1920">
        <v>2017</v>
      </c>
      <c r="H110" s="1921">
        <v>2017</v>
      </c>
      <c r="I110" s="1933">
        <v>211464.43457689905</v>
      </c>
      <c r="J110" s="1969">
        <v>41925940.571123563</v>
      </c>
      <c r="K110" s="1924">
        <v>57.22</v>
      </c>
      <c r="L110" s="1934">
        <v>93</v>
      </c>
      <c r="M110" s="1971">
        <v>53.674999999999997</v>
      </c>
      <c r="N110" s="1970">
        <v>53.674999999999997</v>
      </c>
      <c r="O110" s="1935">
        <v>62.462709119715129</v>
      </c>
      <c r="P110" s="1936">
        <v>2618807.8304645545</v>
      </c>
      <c r="Q110" s="1967">
        <v>4.5030000000000001</v>
      </c>
      <c r="R110" s="1965">
        <v>43.674999999999997</v>
      </c>
      <c r="S110" s="1930"/>
    </row>
    <row r="111" spans="5:19" ht="15.75">
      <c r="E111" s="1915">
        <v>9</v>
      </c>
      <c r="F111" s="1920">
        <v>2016</v>
      </c>
      <c r="G111" s="1920">
        <v>2017</v>
      </c>
      <c r="H111" s="1921">
        <v>2017</v>
      </c>
      <c r="I111" s="1933">
        <v>191169.07517220112</v>
      </c>
      <c r="J111" s="1969">
        <v>36620975.049813785</v>
      </c>
      <c r="K111" s="1924">
        <v>57.22</v>
      </c>
      <c r="L111" s="1934">
        <v>93</v>
      </c>
      <c r="M111" s="1971">
        <v>53.674999999999997</v>
      </c>
      <c r="N111" s="1970">
        <v>53.674999999999997</v>
      </c>
      <c r="O111" s="1935">
        <v>62.462709119715129</v>
      </c>
      <c r="P111" s="1936">
        <v>2287445.3122168635</v>
      </c>
      <c r="Q111" s="1967">
        <v>4.5010000000000003</v>
      </c>
      <c r="R111" s="1965">
        <v>43.674999999999997</v>
      </c>
      <c r="S111" s="1930"/>
    </row>
    <row r="112" spans="5:19" ht="15.75">
      <c r="E112" s="1915">
        <v>10</v>
      </c>
      <c r="F112" s="1920">
        <v>2016</v>
      </c>
      <c r="G112" s="1920">
        <v>2017</v>
      </c>
      <c r="H112" s="1921">
        <v>2017</v>
      </c>
      <c r="I112" s="1933">
        <v>156874.60626982653</v>
      </c>
      <c r="J112" s="1969">
        <v>27656808.834722552</v>
      </c>
      <c r="K112" s="1924">
        <v>57.22</v>
      </c>
      <c r="L112" s="1934">
        <v>93</v>
      </c>
      <c r="M112" s="1971">
        <v>54.275000000000006</v>
      </c>
      <c r="N112" s="1970">
        <v>54.275000000000006</v>
      </c>
      <c r="O112" s="1935">
        <v>62.727881490713109</v>
      </c>
      <c r="P112" s="1936">
        <v>1734853.0269957837</v>
      </c>
      <c r="Q112" s="1967">
        <v>4.5250000000000004</v>
      </c>
      <c r="R112" s="1965">
        <v>44.275000000000006</v>
      </c>
      <c r="S112" s="1930"/>
    </row>
    <row r="113" spans="5:19" ht="15.75">
      <c r="E113" s="1915">
        <v>11</v>
      </c>
      <c r="F113" s="1920">
        <v>2016</v>
      </c>
      <c r="G113" s="1920">
        <v>2017</v>
      </c>
      <c r="H113" s="1921">
        <v>2017</v>
      </c>
      <c r="I113" s="1933">
        <v>128659.37898522419</v>
      </c>
      <c r="J113" s="1969">
        <v>20281684.061810855</v>
      </c>
      <c r="K113" s="1924">
        <v>57.22</v>
      </c>
      <c r="L113" s="1934">
        <v>93</v>
      </c>
      <c r="M113" s="1971">
        <v>54.275000000000006</v>
      </c>
      <c r="N113" s="1970">
        <v>54.275000000000006</v>
      </c>
      <c r="O113" s="1935">
        <v>62.727881490713109</v>
      </c>
      <c r="P113" s="1936">
        <v>1272227.0742613561</v>
      </c>
      <c r="Q113" s="1967">
        <v>4.5880000000000001</v>
      </c>
      <c r="R113" s="1965">
        <v>44.275000000000006</v>
      </c>
      <c r="S113" s="1930"/>
    </row>
    <row r="114" spans="5:19" ht="15.75">
      <c r="E114" s="1915">
        <v>12</v>
      </c>
      <c r="F114" s="1920">
        <v>2016</v>
      </c>
      <c r="G114" s="1920">
        <v>2017</v>
      </c>
      <c r="H114" s="1921">
        <v>2017</v>
      </c>
      <c r="I114" s="1933">
        <v>98232.301692831417</v>
      </c>
      <c r="J114" s="1969">
        <v>12328408.008320164</v>
      </c>
      <c r="K114" s="1924">
        <v>57.22</v>
      </c>
      <c r="L114" s="1934">
        <v>93</v>
      </c>
      <c r="M114" s="1971">
        <v>54.275000000000006</v>
      </c>
      <c r="N114" s="1970">
        <v>54.275000000000006</v>
      </c>
      <c r="O114" s="1935">
        <v>62.727881490713109</v>
      </c>
      <c r="P114" s="1936">
        <v>773334.91651506571</v>
      </c>
      <c r="Q114" s="1967">
        <v>4.7430000000000003</v>
      </c>
      <c r="R114" s="1965">
        <v>44.275000000000006</v>
      </c>
      <c r="S114" s="1930"/>
    </row>
    <row r="115" spans="5:19" ht="15.75">
      <c r="E115" s="1915">
        <v>1</v>
      </c>
      <c r="F115" s="1920">
        <v>2017</v>
      </c>
      <c r="G115" s="1920">
        <v>2017</v>
      </c>
      <c r="H115" s="1921">
        <v>2017</v>
      </c>
      <c r="I115" s="1933">
        <v>96847.991159435915</v>
      </c>
      <c r="J115" s="1969">
        <v>11966565.702204159</v>
      </c>
      <c r="K115" s="1924">
        <v>57.27</v>
      </c>
      <c r="L115" s="1934">
        <v>93</v>
      </c>
      <c r="M115" s="1971">
        <v>54.3</v>
      </c>
      <c r="N115" s="1970">
        <v>54.3</v>
      </c>
      <c r="O115" s="1935">
        <v>62.757316940582278</v>
      </c>
      <c r="P115" s="1936">
        <v>750989.55646352796</v>
      </c>
      <c r="Q115" s="1967">
        <v>4.819</v>
      </c>
      <c r="R115" s="1965">
        <v>44.3</v>
      </c>
      <c r="S115" s="1930"/>
    </row>
    <row r="116" spans="5:19" ht="15.75">
      <c r="E116" s="1915">
        <v>2</v>
      </c>
      <c r="F116" s="1920">
        <v>2017</v>
      </c>
      <c r="G116" s="1920">
        <v>2017</v>
      </c>
      <c r="H116" s="1921">
        <v>2017</v>
      </c>
      <c r="I116" s="1933">
        <v>78615.63862102745</v>
      </c>
      <c r="J116" s="1969">
        <v>7200845.6348752417</v>
      </c>
      <c r="K116" s="1924">
        <v>57.32</v>
      </c>
      <c r="L116" s="1934">
        <v>93</v>
      </c>
      <c r="M116" s="1971">
        <v>54.3</v>
      </c>
      <c r="N116" s="1970">
        <v>54.3</v>
      </c>
      <c r="O116" s="1935">
        <v>62.775703541659873</v>
      </c>
      <c r="P116" s="1936">
        <v>452038.15082418377</v>
      </c>
      <c r="Q116" s="1967">
        <v>4.8040000000000003</v>
      </c>
      <c r="R116" s="1965">
        <v>44.3</v>
      </c>
      <c r="S116" s="1930"/>
    </row>
    <row r="117" spans="5:19" ht="15.75">
      <c r="E117" s="1915">
        <v>3</v>
      </c>
      <c r="F117" s="1920">
        <v>2017</v>
      </c>
      <c r="G117" s="1920">
        <v>2017</v>
      </c>
      <c r="H117" s="1921">
        <v>2017</v>
      </c>
      <c r="I117" s="1933">
        <v>114095.7368385497</v>
      </c>
      <c r="J117" s="1969">
        <v>16474921.249080466</v>
      </c>
      <c r="K117" s="1924">
        <v>57.32</v>
      </c>
      <c r="L117" s="1934">
        <v>93</v>
      </c>
      <c r="M117" s="1971">
        <v>54.3</v>
      </c>
      <c r="N117" s="1970">
        <v>54.3</v>
      </c>
      <c r="O117" s="1935">
        <v>62.775703541659873</v>
      </c>
      <c r="P117" s="1936">
        <v>1034224.7722044681</v>
      </c>
      <c r="Q117" s="1967">
        <v>4.7389999999999999</v>
      </c>
      <c r="R117" s="1965">
        <v>44.3</v>
      </c>
      <c r="S117" s="1930"/>
    </row>
    <row r="118" spans="5:19" ht="15.75">
      <c r="E118" s="1915">
        <v>4</v>
      </c>
      <c r="F118" s="1920">
        <v>2017</v>
      </c>
      <c r="G118" s="1920">
        <v>2017</v>
      </c>
      <c r="H118" s="1921">
        <v>2018</v>
      </c>
      <c r="I118" s="1933">
        <v>134577.16797444515</v>
      </c>
      <c r="J118" s="1969">
        <v>21828523.707475707</v>
      </c>
      <c r="K118" s="1924">
        <v>57.32</v>
      </c>
      <c r="L118" s="1934">
        <v>93</v>
      </c>
      <c r="M118" s="1971">
        <v>50.8</v>
      </c>
      <c r="N118" s="1970">
        <v>50.8</v>
      </c>
      <c r="O118" s="1935">
        <v>61.228864710838344</v>
      </c>
      <c r="P118" s="1936">
        <v>1336535.7249223576</v>
      </c>
      <c r="Q118" s="1967">
        <v>4.5110000000000001</v>
      </c>
      <c r="R118" s="1965">
        <v>40.799999999999997</v>
      </c>
      <c r="S118" s="1930"/>
    </row>
    <row r="119" spans="5:19" ht="15.75">
      <c r="E119" s="1915">
        <v>5</v>
      </c>
      <c r="F119" s="1920">
        <v>2017</v>
      </c>
      <c r="G119" s="1920">
        <v>2017</v>
      </c>
      <c r="H119" s="1921">
        <v>2018</v>
      </c>
      <c r="I119" s="1933">
        <v>155635.75951442146</v>
      </c>
      <c r="J119" s="1969">
        <v>27332989.02978285</v>
      </c>
      <c r="K119" s="1924">
        <v>57.32</v>
      </c>
      <c r="L119" s="1934">
        <v>93</v>
      </c>
      <c r="M119" s="1971">
        <v>50.8</v>
      </c>
      <c r="N119" s="1970">
        <v>50.8</v>
      </c>
      <c r="O119" s="1935">
        <v>61.228864710838344</v>
      </c>
      <c r="P119" s="1936">
        <v>1673567.8874474028</v>
      </c>
      <c r="Q119" s="1967">
        <v>4.5229999999999997</v>
      </c>
      <c r="R119" s="1965">
        <v>40.799999999999997</v>
      </c>
      <c r="S119" s="1930"/>
    </row>
    <row r="120" spans="5:19" ht="15.75">
      <c r="E120" s="1915">
        <v>6</v>
      </c>
      <c r="F120" s="1920">
        <v>2017</v>
      </c>
      <c r="G120" s="1920">
        <v>2017</v>
      </c>
      <c r="H120" s="1921">
        <v>2018</v>
      </c>
      <c r="I120" s="1933">
        <v>181811.34663941781</v>
      </c>
      <c r="J120" s="1969">
        <v>34174976.127877921</v>
      </c>
      <c r="K120" s="1924">
        <v>57.32</v>
      </c>
      <c r="L120" s="1934">
        <v>93</v>
      </c>
      <c r="M120" s="1971">
        <v>50.8</v>
      </c>
      <c r="N120" s="1970">
        <v>50.8</v>
      </c>
      <c r="O120" s="1935">
        <v>61.228864710838344</v>
      </c>
      <c r="P120" s="1936">
        <v>2092494.9898299673</v>
      </c>
      <c r="Q120" s="1967">
        <v>4.5460000000000003</v>
      </c>
      <c r="R120" s="1965">
        <v>40.799999999999997</v>
      </c>
      <c r="S120" s="1930"/>
    </row>
    <row r="121" spans="5:19" ht="15.75">
      <c r="E121" s="1915">
        <v>7</v>
      </c>
      <c r="F121" s="1920">
        <v>2017</v>
      </c>
      <c r="G121" s="1920">
        <v>2018</v>
      </c>
      <c r="H121" s="1921">
        <v>2018</v>
      </c>
      <c r="I121" s="1933">
        <v>202202.43874618079</v>
      </c>
      <c r="J121" s="1969">
        <v>39504965.038702019</v>
      </c>
      <c r="K121" s="1924">
        <v>57.32</v>
      </c>
      <c r="L121" s="1934">
        <v>93</v>
      </c>
      <c r="M121" s="1971">
        <v>57.75</v>
      </c>
      <c r="N121" s="1970">
        <v>57.75</v>
      </c>
      <c r="O121" s="1935">
        <v>64.300444674898245</v>
      </c>
      <c r="P121" s="1936">
        <v>2540186.8188548484</v>
      </c>
      <c r="Q121" s="1967">
        <v>4.5780000000000003</v>
      </c>
      <c r="R121" s="1965">
        <v>47.75</v>
      </c>
      <c r="S121" s="1930"/>
    </row>
    <row r="122" spans="5:19" ht="15.75">
      <c r="E122" s="1915">
        <v>8</v>
      </c>
      <c r="F122" s="1920">
        <v>2017</v>
      </c>
      <c r="G122" s="1920">
        <v>2018</v>
      </c>
      <c r="H122" s="1921">
        <v>2018</v>
      </c>
      <c r="I122" s="1933">
        <v>211924.41270527177</v>
      </c>
      <c r="J122" s="1969">
        <v>42046173.382128082</v>
      </c>
      <c r="K122" s="1924">
        <v>57.32</v>
      </c>
      <c r="L122" s="1934">
        <v>93</v>
      </c>
      <c r="M122" s="1971">
        <v>57.75</v>
      </c>
      <c r="N122" s="1970">
        <v>57.75</v>
      </c>
      <c r="O122" s="1935">
        <v>64.300444674898245</v>
      </c>
      <c r="P122" s="1936">
        <v>2703587.6453487058</v>
      </c>
      <c r="Q122" s="1967">
        <v>4.593</v>
      </c>
      <c r="R122" s="1965">
        <v>47.75</v>
      </c>
      <c r="S122" s="1930"/>
    </row>
    <row r="123" spans="5:19" ht="15.75">
      <c r="E123" s="1915">
        <v>9</v>
      </c>
      <c r="F123" s="1920">
        <v>2017</v>
      </c>
      <c r="G123" s="1920">
        <v>2018</v>
      </c>
      <c r="H123" s="1921">
        <v>2018</v>
      </c>
      <c r="I123" s="1933">
        <v>191302.69265102476</v>
      </c>
      <c r="J123" s="1969">
        <v>36655901.06930767</v>
      </c>
      <c r="K123" s="1924">
        <v>57.32</v>
      </c>
      <c r="L123" s="1934">
        <v>93</v>
      </c>
      <c r="M123" s="1971">
        <v>57.75</v>
      </c>
      <c r="N123" s="1970">
        <v>57.75</v>
      </c>
      <c r="O123" s="1935">
        <v>64.300444674898245</v>
      </c>
      <c r="P123" s="1936">
        <v>2356990.7387155616</v>
      </c>
      <c r="Q123" s="1967">
        <v>4.593</v>
      </c>
      <c r="R123" s="1965">
        <v>47.75</v>
      </c>
      <c r="S123" s="1930"/>
    </row>
    <row r="124" spans="5:19" ht="15.75">
      <c r="E124" s="1915">
        <v>10</v>
      </c>
      <c r="F124" s="1920">
        <v>2017</v>
      </c>
      <c r="G124" s="1920">
        <v>2018</v>
      </c>
      <c r="H124" s="1921">
        <v>2018</v>
      </c>
      <c r="I124" s="1933">
        <v>157138.80360098838</v>
      </c>
      <c r="J124" s="1969">
        <v>27725866.874281652</v>
      </c>
      <c r="K124" s="1924">
        <v>57.32</v>
      </c>
      <c r="L124" s="1934">
        <v>93</v>
      </c>
      <c r="M124" s="1971">
        <v>54.424999999999997</v>
      </c>
      <c r="N124" s="1970">
        <v>54.424999999999997</v>
      </c>
      <c r="O124" s="1935">
        <v>62.830947785617788</v>
      </c>
      <c r="P124" s="1936">
        <v>1742042.4938889805</v>
      </c>
      <c r="Q124" s="1967">
        <v>4.6210000000000004</v>
      </c>
      <c r="R124" s="1965">
        <v>44.424999999999997</v>
      </c>
      <c r="S124" s="1930"/>
    </row>
    <row r="125" spans="5:19" ht="15.75">
      <c r="E125" s="1915">
        <v>11</v>
      </c>
      <c r="F125" s="1920">
        <v>2017</v>
      </c>
      <c r="G125" s="1920">
        <v>2018</v>
      </c>
      <c r="H125" s="1921">
        <v>2018</v>
      </c>
      <c r="I125" s="1933">
        <v>128837.18082724849</v>
      </c>
      <c r="J125" s="1969">
        <v>20328159.348242387</v>
      </c>
      <c r="K125" s="1924">
        <v>57.32</v>
      </c>
      <c r="L125" s="1934">
        <v>93</v>
      </c>
      <c r="M125" s="1971">
        <v>54.424999999999997</v>
      </c>
      <c r="N125" s="1970">
        <v>54.424999999999997</v>
      </c>
      <c r="O125" s="1935">
        <v>62.830947785617788</v>
      </c>
      <c r="P125" s="1936">
        <v>1277237.5185871355</v>
      </c>
      <c r="Q125" s="1967">
        <v>4.6900000000000004</v>
      </c>
      <c r="R125" s="1965">
        <v>44.424999999999997</v>
      </c>
      <c r="S125" s="1930"/>
    </row>
    <row r="126" spans="5:19" ht="15.75">
      <c r="E126" s="1915">
        <v>12</v>
      </c>
      <c r="F126" s="1920">
        <v>2017</v>
      </c>
      <c r="G126" s="1920">
        <v>2018</v>
      </c>
      <c r="H126" s="1921">
        <v>2018</v>
      </c>
      <c r="I126" s="1933">
        <v>98522.243277828631</v>
      </c>
      <c r="J126" s="1969">
        <v>12404195.289586443</v>
      </c>
      <c r="K126" s="1924">
        <v>57.32</v>
      </c>
      <c r="L126" s="1934">
        <v>93</v>
      </c>
      <c r="M126" s="1971">
        <v>54.424999999999997</v>
      </c>
      <c r="N126" s="1970">
        <v>54.424999999999997</v>
      </c>
      <c r="O126" s="1935">
        <v>62.830947785617788</v>
      </c>
      <c r="P126" s="1936">
        <v>779367.34656261199</v>
      </c>
      <c r="Q126" s="1967">
        <v>4.8570000000000002</v>
      </c>
      <c r="R126" s="1965">
        <v>44.424999999999997</v>
      </c>
      <c r="S126" s="1930"/>
    </row>
    <row r="127" spans="5:19" ht="15.75">
      <c r="E127" s="1915">
        <v>1</v>
      </c>
      <c r="F127" s="1920">
        <v>2018</v>
      </c>
      <c r="G127" s="1920">
        <v>2018</v>
      </c>
      <c r="H127" s="1921">
        <v>2018</v>
      </c>
      <c r="I127" s="1933">
        <v>97551.511058255608</v>
      </c>
      <c r="J127" s="1969">
        <v>12150457.434908818</v>
      </c>
      <c r="K127" s="1924">
        <v>57.37</v>
      </c>
      <c r="L127" s="1934">
        <v>93</v>
      </c>
      <c r="M127" s="1971">
        <v>56.025000000000006</v>
      </c>
      <c r="N127" s="1970">
        <v>56.025000000000006</v>
      </c>
      <c r="O127" s="1935">
        <v>63.556460709356656</v>
      </c>
      <c r="P127" s="1936">
        <v>772240.07056249271</v>
      </c>
      <c r="Q127" s="1967">
        <v>4.9340000000000002</v>
      </c>
      <c r="R127" s="1965">
        <v>46.025000000000006</v>
      </c>
      <c r="S127" s="1930"/>
    </row>
    <row r="128" spans="5:19" ht="15.75">
      <c r="E128" s="1915">
        <v>2</v>
      </c>
      <c r="F128" s="1920">
        <v>2018</v>
      </c>
      <c r="G128" s="1920">
        <v>2018</v>
      </c>
      <c r="H128" s="1921">
        <v>2018</v>
      </c>
      <c r="I128" s="1933">
        <v>79275.796599666719</v>
      </c>
      <c r="J128" s="1969">
        <v>7373403.0774642201</v>
      </c>
      <c r="K128" s="1924">
        <v>57.37</v>
      </c>
      <c r="L128" s="1934">
        <v>93</v>
      </c>
      <c r="M128" s="1971">
        <v>56.025000000000006</v>
      </c>
      <c r="N128" s="1970">
        <v>56.025000000000006</v>
      </c>
      <c r="O128" s="1935">
        <v>63.556460709356656</v>
      </c>
      <c r="P128" s="1936">
        <v>468627.4029871042</v>
      </c>
      <c r="Q128" s="1967">
        <v>4.9180000000000001</v>
      </c>
      <c r="R128" s="1965">
        <v>46.025000000000006</v>
      </c>
      <c r="S128" s="1930"/>
    </row>
    <row r="129" spans="5:19" ht="15.75">
      <c r="E129" s="1915">
        <v>3</v>
      </c>
      <c r="F129" s="1920">
        <v>2018</v>
      </c>
      <c r="G129" s="1920">
        <v>2018</v>
      </c>
      <c r="H129" s="1921">
        <v>2018</v>
      </c>
      <c r="I129" s="1933">
        <v>114794.15960523782</v>
      </c>
      <c r="J129" s="1969">
        <v>16657480.652079785</v>
      </c>
      <c r="K129" s="1924">
        <v>57.37</v>
      </c>
      <c r="L129" s="1934">
        <v>93</v>
      </c>
      <c r="M129" s="1971">
        <v>56.025000000000006</v>
      </c>
      <c r="N129" s="1970">
        <v>56.025000000000006</v>
      </c>
      <c r="O129" s="1935">
        <v>63.556460709356656</v>
      </c>
      <c r="P129" s="1936">
        <v>1058690.5145807776</v>
      </c>
      <c r="Q129" s="1967">
        <v>4.851</v>
      </c>
      <c r="R129" s="1965">
        <v>46.025000000000006</v>
      </c>
      <c r="S129" s="1930"/>
    </row>
    <row r="130" spans="5:19" ht="15.75">
      <c r="E130" s="1915">
        <v>4</v>
      </c>
      <c r="F130" s="1920">
        <v>2018</v>
      </c>
      <c r="G130" s="1920">
        <v>2018</v>
      </c>
      <c r="H130" s="1921">
        <v>2019</v>
      </c>
      <c r="I130" s="1933">
        <v>135523.74882197054</v>
      </c>
      <c r="J130" s="1969">
        <v>22075948.680797044</v>
      </c>
      <c r="K130" s="1924">
        <v>57.37</v>
      </c>
      <c r="L130" s="1934">
        <v>93</v>
      </c>
      <c r="M130" s="1971">
        <v>52.25</v>
      </c>
      <c r="N130" s="1970">
        <v>52.25</v>
      </c>
      <c r="O130" s="1935">
        <v>61.888084541827716</v>
      </c>
      <c r="P130" s="1936">
        <v>1366238.1782982175</v>
      </c>
      <c r="Q130" s="1967">
        <v>4.601</v>
      </c>
      <c r="R130" s="1965">
        <v>42.25</v>
      </c>
      <c r="S130" s="1930"/>
    </row>
    <row r="131" spans="5:19" ht="15.75">
      <c r="E131" s="1915">
        <v>5</v>
      </c>
      <c r="F131" s="1920">
        <v>2018</v>
      </c>
      <c r="G131" s="1920">
        <v>2018</v>
      </c>
      <c r="H131" s="1921">
        <v>2019</v>
      </c>
      <c r="I131" s="1933">
        <v>156585.0194646914</v>
      </c>
      <c r="J131" s="1969">
        <v>27581114.288691875</v>
      </c>
      <c r="K131" s="1924">
        <v>57.37</v>
      </c>
      <c r="L131" s="1934">
        <v>93</v>
      </c>
      <c r="M131" s="1971">
        <v>52.25</v>
      </c>
      <c r="N131" s="1970">
        <v>52.25</v>
      </c>
      <c r="O131" s="1935">
        <v>61.888084541827716</v>
      </c>
      <c r="P131" s="1936">
        <v>1706942.3328563753</v>
      </c>
      <c r="Q131" s="1967">
        <v>4.6139999999999999</v>
      </c>
      <c r="R131" s="1965">
        <v>42.25</v>
      </c>
      <c r="S131" s="1930"/>
    </row>
    <row r="132" spans="5:19" ht="15.75">
      <c r="E132" s="1915">
        <v>6</v>
      </c>
      <c r="F132" s="1920">
        <v>2018</v>
      </c>
      <c r="G132" s="1920">
        <v>2018</v>
      </c>
      <c r="H132" s="1921">
        <v>2019</v>
      </c>
      <c r="I132" s="1933">
        <v>176341.9926416346</v>
      </c>
      <c r="J132" s="1969">
        <v>32745352.054536235</v>
      </c>
      <c r="K132" s="1924">
        <v>57.37</v>
      </c>
      <c r="L132" s="1934">
        <v>93</v>
      </c>
      <c r="M132" s="1971">
        <v>52.25</v>
      </c>
      <c r="N132" s="1970">
        <v>52.25</v>
      </c>
      <c r="O132" s="1935">
        <v>61.888084541827716</v>
      </c>
      <c r="P132" s="1936">
        <v>2026547.1163030502</v>
      </c>
      <c r="Q132" s="1967">
        <v>4.6379999999999999</v>
      </c>
      <c r="R132" s="1965">
        <v>42.25</v>
      </c>
      <c r="S132" s="1930"/>
    </row>
    <row r="133" spans="5:19" ht="15.75">
      <c r="E133" s="1915">
        <v>7</v>
      </c>
      <c r="F133" s="1920">
        <v>2018</v>
      </c>
      <c r="G133" s="1920">
        <v>2019</v>
      </c>
      <c r="H133" s="1921">
        <v>2019</v>
      </c>
      <c r="I133" s="1933">
        <v>202279.87481139551</v>
      </c>
      <c r="J133" s="1969">
        <v>39525205.904994577</v>
      </c>
      <c r="K133" s="1924">
        <v>57.37</v>
      </c>
      <c r="L133" s="1934">
        <v>93</v>
      </c>
      <c r="M133" s="1971">
        <v>59.325000000000003</v>
      </c>
      <c r="N133" s="1970">
        <v>59.325000000000003</v>
      </c>
      <c r="O133" s="1935">
        <v>65.014908749845532</v>
      </c>
      <c r="P133" s="1936">
        <v>2569727.6552320779</v>
      </c>
      <c r="Q133" s="1967">
        <v>4.67</v>
      </c>
      <c r="R133" s="1965">
        <v>49.325000000000003</v>
      </c>
      <c r="S133" s="1930"/>
    </row>
    <row r="134" spans="5:19" ht="15.75">
      <c r="E134" s="1915">
        <v>8</v>
      </c>
      <c r="F134" s="1920">
        <v>2018</v>
      </c>
      <c r="G134" s="1920">
        <v>2019</v>
      </c>
      <c r="H134" s="1921">
        <v>2019</v>
      </c>
      <c r="I134" s="1933">
        <v>201703.24730432566</v>
      </c>
      <c r="J134" s="1969">
        <v>39374482.334022172</v>
      </c>
      <c r="K134" s="1924">
        <v>57.37</v>
      </c>
      <c r="L134" s="1934">
        <v>93</v>
      </c>
      <c r="M134" s="1971">
        <v>59.325000000000003</v>
      </c>
      <c r="N134" s="1970">
        <v>59.325000000000003</v>
      </c>
      <c r="O134" s="1935">
        <v>65.014908749845532</v>
      </c>
      <c r="P134" s="1936">
        <v>2559928.3760188567</v>
      </c>
      <c r="Q134" s="1967">
        <v>4.6879999999999997</v>
      </c>
      <c r="R134" s="1965">
        <v>49.325000000000003</v>
      </c>
      <c r="S134" s="1930"/>
    </row>
    <row r="135" spans="5:19" ht="15.75">
      <c r="E135" s="1915">
        <v>9</v>
      </c>
      <c r="F135" s="1920">
        <v>2018</v>
      </c>
      <c r="G135" s="1920">
        <v>2019</v>
      </c>
      <c r="H135" s="1921">
        <v>2019</v>
      </c>
      <c r="I135" s="1933">
        <v>192877.0753289084</v>
      </c>
      <c r="J135" s="1969">
        <v>37067425.972955674</v>
      </c>
      <c r="K135" s="1924">
        <v>57.37</v>
      </c>
      <c r="L135" s="1934">
        <v>93</v>
      </c>
      <c r="M135" s="1971">
        <v>59.325000000000003</v>
      </c>
      <c r="N135" s="1970">
        <v>59.325000000000003</v>
      </c>
      <c r="O135" s="1935">
        <v>65.014908749845532</v>
      </c>
      <c r="P135" s="1936">
        <v>2409935.3172233673</v>
      </c>
      <c r="Q135" s="1967">
        <v>4.6890000000000001</v>
      </c>
      <c r="R135" s="1965">
        <v>49.325000000000003</v>
      </c>
      <c r="S135" s="1930"/>
    </row>
    <row r="136" spans="5:19" ht="15.75">
      <c r="E136" s="1915">
        <v>10</v>
      </c>
      <c r="F136" s="1920">
        <v>2018</v>
      </c>
      <c r="G136" s="1920">
        <v>2019</v>
      </c>
      <c r="H136" s="1921">
        <v>2019</v>
      </c>
      <c r="I136" s="1933">
        <v>158614.92227859897</v>
      </c>
      <c r="J136" s="1969">
        <v>28111706.737175278</v>
      </c>
      <c r="K136" s="1972">
        <v>56.275000000000006</v>
      </c>
      <c r="L136" s="1934">
        <v>93</v>
      </c>
      <c r="M136" s="1971">
        <v>56.275000000000006</v>
      </c>
      <c r="N136" s="1970">
        <v>56.275000000000006</v>
      </c>
      <c r="O136" s="1935">
        <v>62.760379895103021</v>
      </c>
      <c r="P136" s="1936">
        <v>1764301.3943248475</v>
      </c>
      <c r="Q136" s="1967">
        <v>4.7240000000000002</v>
      </c>
      <c r="R136" s="1965">
        <v>46.275000000000006</v>
      </c>
      <c r="S136" s="1930"/>
    </row>
    <row r="137" spans="5:19" ht="15.75">
      <c r="E137" s="1915">
        <v>11</v>
      </c>
      <c r="F137" s="1920">
        <v>2018</v>
      </c>
      <c r="G137" s="1920">
        <v>2019</v>
      </c>
      <c r="H137" s="1921">
        <v>2019</v>
      </c>
      <c r="I137" s="1933">
        <v>130011.86418949129</v>
      </c>
      <c r="J137" s="1963">
        <v>20635207.605476592</v>
      </c>
      <c r="K137" s="1972">
        <v>56.275000000000006</v>
      </c>
      <c r="L137" s="1934">
        <v>93</v>
      </c>
      <c r="M137" s="1971">
        <v>56.275000000000006</v>
      </c>
      <c r="N137" s="1970">
        <v>56.275000000000006</v>
      </c>
      <c r="O137" s="1935">
        <v>62.760379895103021</v>
      </c>
      <c r="P137" s="1936">
        <v>1295073.46853403</v>
      </c>
      <c r="Q137" s="1967">
        <v>4.8109999999999999</v>
      </c>
      <c r="R137" s="1965">
        <v>46.275000000000006</v>
      </c>
      <c r="S137" s="1930"/>
    </row>
    <row r="138" spans="5:19" ht="15.75">
      <c r="E138" s="1915">
        <v>12</v>
      </c>
      <c r="F138" s="1920">
        <v>2018</v>
      </c>
      <c r="G138" s="1920">
        <v>2019</v>
      </c>
      <c r="H138" s="1921">
        <v>2019</v>
      </c>
      <c r="I138" s="1933">
        <v>99546.776115581946</v>
      </c>
      <c r="J138" s="1963">
        <v>12671995.985861521</v>
      </c>
      <c r="K138" s="1972">
        <v>56.275000000000006</v>
      </c>
      <c r="L138" s="1934">
        <v>93</v>
      </c>
      <c r="M138" s="1971">
        <v>56.275000000000006</v>
      </c>
      <c r="N138" s="1970">
        <v>56.275000000000006</v>
      </c>
      <c r="O138" s="1935">
        <v>62.760379895103021</v>
      </c>
      <c r="P138" s="1936">
        <v>795299.28210188961</v>
      </c>
      <c r="Q138" s="1967">
        <v>4.992</v>
      </c>
      <c r="R138" s="1965">
        <v>46.275000000000006</v>
      </c>
      <c r="S138" s="1930"/>
    </row>
    <row r="139" spans="5:19" ht="15.75">
      <c r="E139" s="1915">
        <v>1</v>
      </c>
      <c r="F139" s="1920">
        <v>2019</v>
      </c>
      <c r="G139" s="1920">
        <v>2019</v>
      </c>
      <c r="H139" s="1921">
        <v>2019</v>
      </c>
      <c r="I139" s="1933">
        <v>98207.161371584283</v>
      </c>
      <c r="J139" s="1963">
        <v>12321836.62740735</v>
      </c>
      <c r="K139" s="1972">
        <v>58.099999999999994</v>
      </c>
      <c r="L139" s="1934">
        <v>93</v>
      </c>
      <c r="M139" s="1971">
        <v>58.099999999999994</v>
      </c>
      <c r="N139" s="1970">
        <v>58.099999999999994</v>
      </c>
      <c r="O139" s="1935">
        <v>64.22171521473885</v>
      </c>
      <c r="P139" s="1936">
        <v>791329.48280789307</v>
      </c>
      <c r="Q139" s="1967">
        <v>5.0830000000000002</v>
      </c>
      <c r="R139" s="1965">
        <v>48.099999999999994</v>
      </c>
      <c r="S139" s="1930"/>
    </row>
    <row r="140" spans="5:19" ht="15.75">
      <c r="E140" s="1915">
        <v>2</v>
      </c>
      <c r="F140" s="1920">
        <v>2019</v>
      </c>
      <c r="G140" s="1920">
        <v>2019</v>
      </c>
      <c r="H140" s="1921">
        <v>2019</v>
      </c>
      <c r="I140" s="1933">
        <v>79963.087559774198</v>
      </c>
      <c r="J140" s="1963">
        <v>7553052.7586437557</v>
      </c>
      <c r="K140" s="1972">
        <v>58.099999999999994</v>
      </c>
      <c r="L140" s="1934">
        <v>93</v>
      </c>
      <c r="M140" s="1971">
        <v>58.099999999999994</v>
      </c>
      <c r="N140" s="1970">
        <v>58.099999999999994</v>
      </c>
      <c r="O140" s="1935">
        <v>64.22171521473885</v>
      </c>
      <c r="P140" s="1936">
        <v>485070.00326751691</v>
      </c>
      <c r="Q140" s="1967">
        <v>5.0640000000000001</v>
      </c>
      <c r="R140" s="1965">
        <v>48.099999999999994</v>
      </c>
      <c r="S140" s="1930"/>
    </row>
    <row r="141" spans="5:19" ht="15.75">
      <c r="E141" s="1915">
        <v>3</v>
      </c>
      <c r="F141" s="1920">
        <v>2019</v>
      </c>
      <c r="G141" s="1920">
        <v>2019</v>
      </c>
      <c r="H141" s="1921">
        <v>2019</v>
      </c>
      <c r="I141" s="1933">
        <v>115553.76555143535</v>
      </c>
      <c r="J141" s="1963">
        <v>16856032.610387407</v>
      </c>
      <c r="K141" s="1972">
        <v>58.099999999999994</v>
      </c>
      <c r="L141" s="1934">
        <v>93</v>
      </c>
      <c r="M141" s="1971">
        <v>58.099999999999994</v>
      </c>
      <c r="N141" s="1970">
        <v>58.099999999999994</v>
      </c>
      <c r="O141" s="1935">
        <v>64.22171521473885</v>
      </c>
      <c r="P141" s="1936">
        <v>1082523.3259546512</v>
      </c>
      <c r="Q141" s="1967">
        <v>4.9950000000000001</v>
      </c>
      <c r="R141" s="1965">
        <v>48.099999999999994</v>
      </c>
      <c r="S141" s="1930"/>
    </row>
    <row r="142" spans="5:19" ht="15.75">
      <c r="E142" s="1915">
        <v>4</v>
      </c>
      <c r="F142" s="1920">
        <v>2019</v>
      </c>
      <c r="G142" s="1920">
        <v>2019</v>
      </c>
      <c r="H142" s="1921">
        <v>2020</v>
      </c>
      <c r="I142" s="1933">
        <v>136473.08976668201</v>
      </c>
      <c r="J142" s="1963">
        <v>22324095.110689599</v>
      </c>
      <c r="K142" s="1972">
        <v>54.475000000000001</v>
      </c>
      <c r="L142" s="1934">
        <v>93</v>
      </c>
      <c r="M142" s="1971">
        <v>54.475000000000001</v>
      </c>
      <c r="N142" s="1970">
        <v>54.475000000000001</v>
      </c>
      <c r="O142" s="1935">
        <v>61.319062867516998</v>
      </c>
      <c r="P142" s="1936">
        <v>1368892.5915528045</v>
      </c>
      <c r="Q142" s="1967">
        <v>4.7450000000000001</v>
      </c>
      <c r="R142" s="1965">
        <v>44.475000000000001</v>
      </c>
      <c r="S142" s="1930"/>
    </row>
    <row r="143" spans="5:19" ht="15.75">
      <c r="E143" s="1915">
        <v>5</v>
      </c>
      <c r="F143" s="1920">
        <v>2019</v>
      </c>
      <c r="G143" s="1920">
        <v>2019</v>
      </c>
      <c r="H143" s="1921">
        <v>2020</v>
      </c>
      <c r="I143" s="1933">
        <v>157487.23870598435</v>
      </c>
      <c r="J143" s="1963">
        <v>27816943.665855478</v>
      </c>
      <c r="K143" s="1972">
        <v>54.475000000000001</v>
      </c>
      <c r="L143" s="1934">
        <v>93</v>
      </c>
      <c r="M143" s="1971">
        <v>54.475000000000001</v>
      </c>
      <c r="N143" s="1970">
        <v>54.475000000000001</v>
      </c>
      <c r="O143" s="1935">
        <v>61.319062867516998</v>
      </c>
      <c r="P143" s="1936">
        <v>1705708.9174287708</v>
      </c>
      <c r="Q143" s="1967">
        <v>4.7649999999999997</v>
      </c>
      <c r="R143" s="1965">
        <v>44.475000000000001</v>
      </c>
      <c r="S143" s="1930"/>
    </row>
    <row r="144" spans="5:19" ht="15.75">
      <c r="E144" s="1915">
        <v>6</v>
      </c>
      <c r="F144" s="1920">
        <v>2019</v>
      </c>
      <c r="G144" s="1920">
        <v>2019</v>
      </c>
      <c r="H144" s="1921">
        <v>2020</v>
      </c>
      <c r="I144" s="1933">
        <v>177281.89701623865</v>
      </c>
      <c r="J144" s="1963">
        <v>32991031.87725712</v>
      </c>
      <c r="K144" s="1972">
        <v>54.475000000000001</v>
      </c>
      <c r="L144" s="1934">
        <v>93</v>
      </c>
      <c r="M144" s="1971">
        <v>54.475000000000001</v>
      </c>
      <c r="N144" s="1970">
        <v>54.475000000000001</v>
      </c>
      <c r="O144" s="1935">
        <v>61.319062867516998</v>
      </c>
      <c r="P144" s="1936">
        <v>2022979.1577457867</v>
      </c>
      <c r="Q144" s="1967">
        <v>4.7939999999999996</v>
      </c>
      <c r="R144" s="1965">
        <v>44.475000000000001</v>
      </c>
      <c r="S144" s="1930"/>
    </row>
    <row r="145" spans="5:19" ht="15.75">
      <c r="E145" s="1915">
        <v>7</v>
      </c>
      <c r="F145" s="1920">
        <v>2019</v>
      </c>
      <c r="G145" s="1920">
        <v>2020</v>
      </c>
      <c r="H145" s="1921">
        <v>2020</v>
      </c>
      <c r="I145" s="1933">
        <v>205597.10243879829</v>
      </c>
      <c r="J145" s="1963">
        <v>40392289.746123023</v>
      </c>
      <c r="K145" s="1972">
        <v>62.05</v>
      </c>
      <c r="L145" s="1934">
        <v>93</v>
      </c>
      <c r="M145" s="1971">
        <v>62.05</v>
      </c>
      <c r="N145" s="1970">
        <v>62.05</v>
      </c>
      <c r="O145" s="1935">
        <v>67.384605358608184</v>
      </c>
      <c r="P145" s="1936">
        <v>2721818.5040730559</v>
      </c>
      <c r="Q145" s="1967">
        <v>4.83</v>
      </c>
      <c r="R145" s="1965">
        <v>52.05</v>
      </c>
      <c r="S145" s="1930"/>
    </row>
    <row r="146" spans="5:19" ht="15.75">
      <c r="E146" s="1915">
        <v>8</v>
      </c>
      <c r="F146" s="1920">
        <v>2019</v>
      </c>
      <c r="G146" s="1920">
        <v>2020</v>
      </c>
      <c r="H146" s="1921">
        <v>2020</v>
      </c>
      <c r="I146" s="1933">
        <v>205084.54765514593</v>
      </c>
      <c r="J146" s="1963">
        <v>40258314.022863418</v>
      </c>
      <c r="K146" s="1972">
        <v>62.05</v>
      </c>
      <c r="L146" s="1934">
        <v>93</v>
      </c>
      <c r="M146" s="1971">
        <v>62.05</v>
      </c>
      <c r="N146" s="1970">
        <v>62.05</v>
      </c>
      <c r="O146" s="1935">
        <v>67.384605358608184</v>
      </c>
      <c r="P146" s="1936">
        <v>2712790.6028335732</v>
      </c>
      <c r="Q146" s="1967">
        <v>4.8529999999999998</v>
      </c>
      <c r="R146" s="1965">
        <v>52.05</v>
      </c>
      <c r="S146" s="1930"/>
    </row>
    <row r="147" spans="5:19" ht="15.75">
      <c r="E147" s="1915">
        <v>9</v>
      </c>
      <c r="F147" s="1920">
        <v>2019</v>
      </c>
      <c r="G147" s="1920">
        <v>2020</v>
      </c>
      <c r="H147" s="1921">
        <v>2020</v>
      </c>
      <c r="I147" s="1933">
        <v>195838.4077516337</v>
      </c>
      <c r="J147" s="1963">
        <v>37841483.04119651</v>
      </c>
      <c r="K147" s="1972">
        <v>62.05</v>
      </c>
      <c r="L147" s="1934">
        <v>93</v>
      </c>
      <c r="M147" s="1971">
        <v>62.05</v>
      </c>
      <c r="N147" s="1970">
        <v>62.05</v>
      </c>
      <c r="O147" s="1935">
        <v>67.384605358608184</v>
      </c>
      <c r="P147" s="1936">
        <v>2549933.4009154909</v>
      </c>
      <c r="Q147" s="1967">
        <v>4.8550000000000004</v>
      </c>
      <c r="R147" s="1965">
        <v>52.05</v>
      </c>
      <c r="S147" s="1930"/>
    </row>
    <row r="148" spans="5:19" ht="15.75">
      <c r="E148" s="1915">
        <v>10</v>
      </c>
      <c r="F148" s="1920">
        <v>2019</v>
      </c>
      <c r="G148" s="1920">
        <v>2020</v>
      </c>
      <c r="H148" s="1921">
        <v>2020</v>
      </c>
      <c r="I148" s="1933">
        <v>161252.4922267973</v>
      </c>
      <c r="J148" s="1963">
        <v>28801136.145949185</v>
      </c>
      <c r="K148" s="1972">
        <v>58.55</v>
      </c>
      <c r="L148" s="1934">
        <v>93</v>
      </c>
      <c r="M148" s="1971">
        <v>58.55</v>
      </c>
      <c r="N148" s="1970">
        <v>58.55</v>
      </c>
      <c r="O148" s="1935">
        <v>64.582044471635356</v>
      </c>
      <c r="P148" s="1936">
        <v>1860036.2554113148</v>
      </c>
      <c r="Q148" s="1967">
        <v>4.8899999999999997</v>
      </c>
      <c r="R148" s="1965">
        <v>48.55</v>
      </c>
      <c r="S148" s="1930"/>
    </row>
    <row r="149" spans="5:19" ht="15.75">
      <c r="E149" s="1915">
        <v>11</v>
      </c>
      <c r="F149" s="1920">
        <v>2019</v>
      </c>
      <c r="G149" s="1920">
        <v>2020</v>
      </c>
      <c r="H149" s="1921">
        <v>2020</v>
      </c>
      <c r="I149" s="1933">
        <v>132171.20631472024</v>
      </c>
      <c r="J149" s="1963">
        <v>21199633.950170919</v>
      </c>
      <c r="K149" s="1972">
        <v>58.55</v>
      </c>
      <c r="L149" s="1934">
        <v>93</v>
      </c>
      <c r="M149" s="1971">
        <v>58.55</v>
      </c>
      <c r="N149" s="1970">
        <v>58.55</v>
      </c>
      <c r="O149" s="1935">
        <v>64.582044471635356</v>
      </c>
      <c r="P149" s="1936">
        <v>1369115.7025523291</v>
      </c>
      <c r="Q149" s="1967">
        <v>4.9870000000000001</v>
      </c>
      <c r="R149" s="1965">
        <v>48.55</v>
      </c>
      <c r="S149" s="1930"/>
    </row>
    <row r="150" spans="5:19" ht="15.75">
      <c r="E150" s="1915">
        <v>12</v>
      </c>
      <c r="F150" s="1920">
        <v>2019</v>
      </c>
      <c r="G150" s="1920">
        <v>2020</v>
      </c>
      <c r="H150" s="1921">
        <v>2020</v>
      </c>
      <c r="I150" s="1933">
        <v>101289.42341877508</v>
      </c>
      <c r="J150" s="1963">
        <v>13127503.260943485</v>
      </c>
      <c r="K150" s="1972">
        <v>58.55</v>
      </c>
      <c r="L150" s="1934">
        <v>93</v>
      </c>
      <c r="M150" s="1971">
        <v>58.55</v>
      </c>
      <c r="N150" s="1970">
        <v>58.55</v>
      </c>
      <c r="O150" s="1935">
        <v>64.582044471635356</v>
      </c>
      <c r="P150" s="1936">
        <v>847800.99939979031</v>
      </c>
      <c r="Q150" s="1967">
        <v>5.1849999999999996</v>
      </c>
      <c r="R150" s="1965">
        <v>48.55</v>
      </c>
      <c r="S150" s="1930"/>
    </row>
    <row r="151" spans="5:19" ht="15.75">
      <c r="E151" s="1915">
        <v>1</v>
      </c>
      <c r="F151" s="1920">
        <v>2020</v>
      </c>
      <c r="G151" s="1920">
        <v>2020</v>
      </c>
      <c r="H151" s="1921">
        <v>2020</v>
      </c>
      <c r="I151" s="1933">
        <v>96472.599037230713</v>
      </c>
      <c r="J151" s="1963">
        <v>11868442.667003859</v>
      </c>
      <c r="K151" s="1972">
        <v>57.360199999999992</v>
      </c>
      <c r="L151" s="1934">
        <v>93</v>
      </c>
      <c r="M151" s="1971">
        <v>57.360199999999992</v>
      </c>
      <c r="N151" s="1970">
        <v>57.360199999999992</v>
      </c>
      <c r="O151" s="1935">
        <v>63.629333916400988</v>
      </c>
      <c r="P151" s="1936">
        <v>755181.1015264492</v>
      </c>
      <c r="Q151" s="1967">
        <v>5.2850000000000001</v>
      </c>
      <c r="R151" s="1965">
        <v>47.360199999999992</v>
      </c>
      <c r="S151" s="1930"/>
    </row>
    <row r="152" spans="5:19" ht="15.75">
      <c r="E152" s="1915">
        <v>2</v>
      </c>
      <c r="F152" s="1920">
        <v>2020</v>
      </c>
      <c r="G152" s="1920">
        <v>2020</v>
      </c>
      <c r="H152" s="1921">
        <v>2020</v>
      </c>
      <c r="I152" s="1933">
        <v>79096.996050781177</v>
      </c>
      <c r="J152" s="1963">
        <v>7326666.7409394505</v>
      </c>
      <c r="K152" s="1972">
        <v>57.490399999999994</v>
      </c>
      <c r="L152" s="1934">
        <v>93</v>
      </c>
      <c r="M152" s="1971">
        <v>57.490399999999994</v>
      </c>
      <c r="N152" s="1970">
        <v>57.490399999999994</v>
      </c>
      <c r="O152" s="1935">
        <v>63.733589181396383</v>
      </c>
      <c r="P152" s="1936">
        <v>466954.76813603524</v>
      </c>
      <c r="Q152" s="1967">
        <v>5.266</v>
      </c>
      <c r="R152" s="1965">
        <v>47.490399999999994</v>
      </c>
      <c r="S152" s="1930"/>
    </row>
    <row r="153" spans="5:19" ht="15.75">
      <c r="E153" s="1915">
        <v>3</v>
      </c>
      <c r="F153" s="1920">
        <v>2020</v>
      </c>
      <c r="G153" s="1920">
        <v>2020</v>
      </c>
      <c r="H153" s="1921">
        <v>2020</v>
      </c>
      <c r="I153" s="1933">
        <v>111824.99050957742</v>
      </c>
      <c r="J153" s="1963">
        <v>15881375.170756266</v>
      </c>
      <c r="K153" s="1972">
        <v>57.612200000000001</v>
      </c>
      <c r="L153" s="1934">
        <v>93</v>
      </c>
      <c r="M153" s="1971">
        <v>57.612200000000001</v>
      </c>
      <c r="N153" s="1970">
        <v>57.612200000000001</v>
      </c>
      <c r="O153" s="1935">
        <v>63.831118300263043</v>
      </c>
      <c r="P153" s="1936">
        <v>1013725.9372954033</v>
      </c>
      <c r="Q153" s="1967">
        <v>5.1970000000000001</v>
      </c>
      <c r="R153" s="1965">
        <v>47.612200000000001</v>
      </c>
      <c r="S153" s="1930"/>
    </row>
    <row r="154" spans="5:19" ht="15.75">
      <c r="E154" s="1915">
        <v>4</v>
      </c>
      <c r="F154" s="1920">
        <v>2020</v>
      </c>
      <c r="G154" s="1920">
        <v>2020</v>
      </c>
      <c r="H154" s="1921">
        <v>2021</v>
      </c>
      <c r="I154" s="1933">
        <v>132812.94649778848</v>
      </c>
      <c r="J154" s="1963">
        <v>21367377.200089816</v>
      </c>
      <c r="K154" s="1972">
        <v>57.742400000000004</v>
      </c>
      <c r="L154" s="1934">
        <v>93</v>
      </c>
      <c r="M154" s="1971">
        <v>57.742400000000004</v>
      </c>
      <c r="N154" s="1970">
        <v>57.742400000000004</v>
      </c>
      <c r="O154" s="1935">
        <v>63.935373565258431</v>
      </c>
      <c r="P154" s="1936">
        <v>1366131.2433975281</v>
      </c>
      <c r="Q154" s="1967">
        <v>4.952</v>
      </c>
      <c r="R154" s="1965">
        <v>47.742400000000004</v>
      </c>
      <c r="S154" s="1930"/>
    </row>
    <row r="155" spans="5:19" ht="15.75">
      <c r="E155" s="1915">
        <v>5</v>
      </c>
      <c r="F155" s="1920">
        <v>2020</v>
      </c>
      <c r="G155" s="1920">
        <v>2020</v>
      </c>
      <c r="H155" s="1921">
        <v>2021</v>
      </c>
      <c r="I155" s="1933">
        <v>154515.19502998257</v>
      </c>
      <c r="J155" s="1963">
        <v>27040086.803425804</v>
      </c>
      <c r="K155" s="1972">
        <v>57.868400000000008</v>
      </c>
      <c r="L155" s="1934">
        <v>93</v>
      </c>
      <c r="M155" s="1971">
        <v>57.868400000000008</v>
      </c>
      <c r="N155" s="1970">
        <v>57.868400000000008</v>
      </c>
      <c r="O155" s="1935">
        <v>64.036265757189454</v>
      </c>
      <c r="P155" s="1936">
        <v>1731546.1846416462</v>
      </c>
      <c r="Q155" s="1967">
        <v>4.9720000000000004</v>
      </c>
      <c r="R155" s="1965">
        <v>47.868400000000008</v>
      </c>
      <c r="S155" s="1930"/>
    </row>
    <row r="156" spans="5:19" ht="15.75">
      <c r="E156" s="1915">
        <v>6</v>
      </c>
      <c r="F156" s="1920">
        <v>2020</v>
      </c>
      <c r="G156" s="1920">
        <v>2020</v>
      </c>
      <c r="H156" s="1921">
        <v>2021</v>
      </c>
      <c r="I156" s="1933">
        <v>174044.09306876964</v>
      </c>
      <c r="J156" s="1963">
        <v>32144708.441264763</v>
      </c>
      <c r="K156" s="1972">
        <v>57.99860000000001</v>
      </c>
      <c r="L156" s="1934">
        <v>93</v>
      </c>
      <c r="M156" s="1971">
        <v>57.99860000000001</v>
      </c>
      <c r="N156" s="1970">
        <v>57.99860000000001</v>
      </c>
      <c r="O156" s="1935">
        <v>64.140521022184856</v>
      </c>
      <c r="P156" s="1936">
        <v>2061778.3475289457</v>
      </c>
      <c r="Q156" s="1967">
        <v>5.0010000000000003</v>
      </c>
      <c r="R156" s="1965">
        <v>47.99860000000001</v>
      </c>
      <c r="S156" s="1930"/>
    </row>
    <row r="157" spans="5:19" ht="15.75">
      <c r="E157" s="1915">
        <v>7</v>
      </c>
      <c r="F157" s="1920">
        <v>2020</v>
      </c>
      <c r="G157" s="1920">
        <v>2021</v>
      </c>
      <c r="H157" s="1921">
        <v>2021</v>
      </c>
      <c r="I157" s="1933">
        <v>202342.35421718389</v>
      </c>
      <c r="J157" s="1963">
        <v>39541537.278432705</v>
      </c>
      <c r="K157" s="1972">
        <v>58.124599999999987</v>
      </c>
      <c r="L157" s="1934">
        <v>93</v>
      </c>
      <c r="M157" s="1971">
        <v>58.124599999999987</v>
      </c>
      <c r="N157" s="1970">
        <v>58.124599999999987</v>
      </c>
      <c r="O157" s="1935">
        <v>64.241413214115852</v>
      </c>
      <c r="P157" s="1936">
        <v>2540204.2354251612</v>
      </c>
      <c r="Q157" s="1967">
        <v>5.04</v>
      </c>
      <c r="R157" s="1965">
        <v>48.124599999999987</v>
      </c>
      <c r="S157" s="1930"/>
    </row>
    <row r="158" spans="5:19" ht="15.75">
      <c r="E158" s="1915">
        <v>8</v>
      </c>
      <c r="F158" s="1920">
        <v>2020</v>
      </c>
      <c r="G158" s="1920">
        <v>2021</v>
      </c>
      <c r="H158" s="1921">
        <v>2021</v>
      </c>
      <c r="I158" s="1933">
        <v>201643.33819318903</v>
      </c>
      <c r="J158" s="1963">
        <v>39358822.805030614</v>
      </c>
      <c r="K158" s="1972">
        <v>58.254799999999989</v>
      </c>
      <c r="L158" s="1934">
        <v>93</v>
      </c>
      <c r="M158" s="1971">
        <v>58.254799999999989</v>
      </c>
      <c r="N158" s="1970">
        <v>58.254799999999989</v>
      </c>
      <c r="O158" s="1935">
        <v>64.345668479111239</v>
      </c>
      <c r="P158" s="1936">
        <v>2532569.7639405834</v>
      </c>
      <c r="Q158" s="1967">
        <v>5.0650000000000004</v>
      </c>
      <c r="R158" s="1965">
        <v>48.254799999999989</v>
      </c>
      <c r="S158" s="1930"/>
    </row>
    <row r="159" spans="5:19" ht="15.75">
      <c r="E159" s="1915">
        <v>9</v>
      </c>
      <c r="F159" s="1920">
        <v>2020</v>
      </c>
      <c r="G159" s="1920">
        <v>2021</v>
      </c>
      <c r="H159" s="1921">
        <v>2021</v>
      </c>
      <c r="I159" s="1933">
        <v>191308.24769651901</v>
      </c>
      <c r="J159" s="1963">
        <v>36657353.092118829</v>
      </c>
      <c r="K159" s="1972">
        <v>58.384999999999991</v>
      </c>
      <c r="L159" s="1934">
        <v>93</v>
      </c>
      <c r="M159" s="1971">
        <v>58.384999999999991</v>
      </c>
      <c r="N159" s="1970">
        <v>58.384999999999991</v>
      </c>
      <c r="O159" s="1935">
        <v>64.449923744106627</v>
      </c>
      <c r="P159" s="1936">
        <v>2362563.6114478498</v>
      </c>
      <c r="Q159" s="1967">
        <v>5.069</v>
      </c>
      <c r="R159" s="1965">
        <v>48.384999999999991</v>
      </c>
      <c r="S159" s="1930"/>
    </row>
    <row r="160" spans="5:19" ht="15.75">
      <c r="E160" s="1915">
        <v>10</v>
      </c>
      <c r="F160" s="1920">
        <v>2020</v>
      </c>
      <c r="G160" s="1920">
        <v>2021</v>
      </c>
      <c r="H160" s="1921">
        <v>2021</v>
      </c>
      <c r="I160" s="1933">
        <v>156368.6148060952</v>
      </c>
      <c r="J160" s="1963">
        <v>27524548.685215153</v>
      </c>
      <c r="K160" s="1972">
        <v>58.510999999999996</v>
      </c>
      <c r="L160" s="1934">
        <v>93</v>
      </c>
      <c r="M160" s="1971">
        <v>58.510999999999996</v>
      </c>
      <c r="N160" s="1970">
        <v>58.510999999999996</v>
      </c>
      <c r="O160" s="1935">
        <v>64.550815936037651</v>
      </c>
      <c r="P160" s="1936">
        <v>1776732.0759018303</v>
      </c>
      <c r="Q160" s="1967">
        <v>5.1059999999999999</v>
      </c>
      <c r="R160" s="1965">
        <v>48.510999999999996</v>
      </c>
      <c r="S160" s="1930"/>
    </row>
    <row r="161" spans="5:19" ht="15.75">
      <c r="E161" s="1915">
        <v>11</v>
      </c>
      <c r="F161" s="1920">
        <v>2020</v>
      </c>
      <c r="G161" s="1920">
        <v>2021</v>
      </c>
      <c r="H161" s="1921">
        <v>2021</v>
      </c>
      <c r="I161" s="1933">
        <v>128149.263074451</v>
      </c>
      <c r="J161" s="1963">
        <v>20148345.830909811</v>
      </c>
      <c r="K161" s="1972">
        <v>58.641199999999998</v>
      </c>
      <c r="L161" s="1934">
        <v>93</v>
      </c>
      <c r="M161" s="1971">
        <v>58.641199999999998</v>
      </c>
      <c r="N161" s="1970">
        <v>58.641199999999998</v>
      </c>
      <c r="O161" s="1935">
        <v>64.655071201033053</v>
      </c>
      <c r="P161" s="1936">
        <v>1302692.7342805113</v>
      </c>
      <c r="Q161" s="1967">
        <v>5.2130000000000001</v>
      </c>
      <c r="R161" s="1965">
        <v>48.641199999999998</v>
      </c>
      <c r="S161" s="1930"/>
    </row>
    <row r="162" spans="5:19" ht="15.75">
      <c r="E162" s="1915">
        <v>12</v>
      </c>
      <c r="F162" s="1920">
        <v>2020</v>
      </c>
      <c r="G162" s="1920">
        <v>2021</v>
      </c>
      <c r="H162" s="1921">
        <v>2021</v>
      </c>
      <c r="I162" s="1933">
        <v>98905.118918662498</v>
      </c>
      <c r="J162" s="1963">
        <v>12504274.427534742</v>
      </c>
      <c r="K162" s="1972">
        <v>58.767200000000003</v>
      </c>
      <c r="L162" s="1934">
        <v>93</v>
      </c>
      <c r="M162" s="1971">
        <v>58.767200000000003</v>
      </c>
      <c r="N162" s="1970">
        <v>58.767200000000003</v>
      </c>
      <c r="O162" s="1935">
        <v>64.755963392964077</v>
      </c>
      <c r="P162" s="1936">
        <v>809726.33708501665</v>
      </c>
      <c r="Q162" s="1967">
        <v>5.43</v>
      </c>
      <c r="R162" s="1965">
        <v>48.767200000000003</v>
      </c>
      <c r="S162" s="1930"/>
    </row>
    <row r="163" spans="5:19" ht="15.75">
      <c r="E163" s="1915">
        <v>1</v>
      </c>
      <c r="F163" s="1920">
        <v>2021</v>
      </c>
      <c r="G163" s="1920">
        <v>2021</v>
      </c>
      <c r="H163" s="1921">
        <v>2021</v>
      </c>
      <c r="I163" s="1933">
        <v>99392.871801282061</v>
      </c>
      <c r="J163" s="1963">
        <v>12631767.228899831</v>
      </c>
      <c r="K163" s="1972">
        <v>58.897400000000005</v>
      </c>
      <c r="L163" s="1934">
        <v>93</v>
      </c>
      <c r="M163" s="1971">
        <v>58.897400000000005</v>
      </c>
      <c r="N163" s="1970">
        <v>58.897400000000005</v>
      </c>
      <c r="O163" s="1935">
        <v>64.860218657959464</v>
      </c>
      <c r="P163" s="1936">
        <v>819299.18450288975</v>
      </c>
      <c r="Q163" s="1967">
        <v>5.5410000000000004</v>
      </c>
      <c r="R163" s="1965">
        <v>48.897400000000005</v>
      </c>
      <c r="S163" s="1930"/>
    </row>
    <row r="164" spans="5:19" ht="15.75">
      <c r="E164" s="1915">
        <v>2</v>
      </c>
      <c r="F164" s="1920">
        <v>2021</v>
      </c>
      <c r="G164" s="1920">
        <v>2021</v>
      </c>
      <c r="H164" s="1921">
        <v>2021</v>
      </c>
      <c r="I164" s="1933">
        <v>81428.443106132356</v>
      </c>
      <c r="J164" s="1963">
        <v>7936079.2670627506</v>
      </c>
      <c r="K164" s="1972">
        <v>59.027600000000007</v>
      </c>
      <c r="L164" s="1934">
        <v>93</v>
      </c>
      <c r="M164" s="1971">
        <v>59.027600000000007</v>
      </c>
      <c r="N164" s="1970">
        <v>59.027600000000007</v>
      </c>
      <c r="O164" s="1935">
        <v>64.964473922954852</v>
      </c>
      <c r="P164" s="1936">
        <v>515563.21459560073</v>
      </c>
      <c r="Q164" s="1967">
        <v>5.5220000000000002</v>
      </c>
      <c r="R164" s="1965">
        <v>49.027600000000007</v>
      </c>
      <c r="S164" s="1930"/>
    </row>
    <row r="165" spans="5:19" ht="15.75">
      <c r="E165" s="1915">
        <v>3</v>
      </c>
      <c r="F165" s="1920">
        <v>2021</v>
      </c>
      <c r="G165" s="1920">
        <v>2021</v>
      </c>
      <c r="H165" s="1921">
        <v>2021</v>
      </c>
      <c r="I165" s="1933">
        <v>115228.26027833916</v>
      </c>
      <c r="J165" s="1963">
        <v>16770949.404106269</v>
      </c>
      <c r="K165" s="1972">
        <v>59.145199999999988</v>
      </c>
      <c r="L165" s="1934">
        <v>93</v>
      </c>
      <c r="M165" s="1971">
        <v>59.145199999999988</v>
      </c>
      <c r="N165" s="1970">
        <v>59.145199999999988</v>
      </c>
      <c r="O165" s="1935">
        <v>65.058639968757134</v>
      </c>
      <c r="P165" s="1936">
        <v>1091095.1592159919</v>
      </c>
      <c r="Q165" s="1967">
        <v>5.4530000000000003</v>
      </c>
      <c r="R165" s="1965">
        <v>49.145199999999988</v>
      </c>
      <c r="S165" s="1930"/>
    </row>
    <row r="166" spans="5:19" ht="15.75">
      <c r="E166" s="1915">
        <v>4</v>
      </c>
      <c r="F166" s="1920">
        <v>2021</v>
      </c>
      <c r="G166" s="1920">
        <v>2021</v>
      </c>
      <c r="H166" s="1921">
        <v>2022</v>
      </c>
      <c r="I166" s="1933">
        <v>136849.49050678092</v>
      </c>
      <c r="J166" s="1963">
        <v>22422481.786609117</v>
      </c>
      <c r="K166" s="1972">
        <v>59.275399999999991</v>
      </c>
      <c r="L166" s="1934">
        <v>93</v>
      </c>
      <c r="M166" s="1971">
        <v>59.275399999999991</v>
      </c>
      <c r="N166" s="1970">
        <v>59.275399999999991</v>
      </c>
      <c r="O166" s="1935">
        <v>65.162895233752522</v>
      </c>
      <c r="P166" s="1936">
        <v>1461113.831541534</v>
      </c>
      <c r="Q166" s="1967">
        <v>5.2080000000000002</v>
      </c>
      <c r="R166" s="1965">
        <v>49.275399999999991</v>
      </c>
      <c r="S166" s="1930"/>
    </row>
    <row r="167" spans="5:19" ht="15.75">
      <c r="E167" s="1915">
        <v>5</v>
      </c>
      <c r="F167" s="1920">
        <v>2021</v>
      </c>
      <c r="G167" s="1920">
        <v>2021</v>
      </c>
      <c r="H167" s="1921">
        <v>2022</v>
      </c>
      <c r="I167" s="1933">
        <v>159185.5483916075</v>
      </c>
      <c r="J167" s="1963">
        <v>28260861.615130708</v>
      </c>
      <c r="K167" s="1972">
        <v>59.401399999999995</v>
      </c>
      <c r="L167" s="1934">
        <v>93</v>
      </c>
      <c r="M167" s="1971">
        <v>59.401399999999995</v>
      </c>
      <c r="N167" s="1970">
        <v>59.401399999999995</v>
      </c>
      <c r="O167" s="1935">
        <v>65.263787425683546</v>
      </c>
      <c r="P167" s="1936">
        <v>1844410.8649165502</v>
      </c>
      <c r="Q167" s="1967">
        <v>5.2309999999999999</v>
      </c>
      <c r="R167" s="1965">
        <v>49.401399999999995</v>
      </c>
      <c r="S167" s="1930"/>
    </row>
    <row r="168" spans="5:19" ht="15.75">
      <c r="E168" s="1915">
        <v>6</v>
      </c>
      <c r="F168" s="1920">
        <v>2021</v>
      </c>
      <c r="G168" s="1920">
        <v>2021</v>
      </c>
      <c r="H168" s="1921">
        <v>2022</v>
      </c>
      <c r="I168" s="1933">
        <v>179198.44900975743</v>
      </c>
      <c r="J168" s="1963">
        <v>33491995.769675851</v>
      </c>
      <c r="K168" s="1972">
        <v>59.531599999999997</v>
      </c>
      <c r="L168" s="1934">
        <v>93</v>
      </c>
      <c r="M168" s="1971">
        <v>59.531599999999997</v>
      </c>
      <c r="N168" s="1970">
        <v>59.531599999999997</v>
      </c>
      <c r="O168" s="1935">
        <v>65.368042690678934</v>
      </c>
      <c r="P168" s="1936">
        <v>2189306.2092682095</v>
      </c>
      <c r="Q168" s="1967">
        <v>5.2640000000000002</v>
      </c>
      <c r="R168" s="1965">
        <v>49.531599999999997</v>
      </c>
      <c r="S168" s="1930"/>
    </row>
    <row r="169" spans="5:19" ht="15.75">
      <c r="E169" s="1915">
        <v>7</v>
      </c>
      <c r="F169" s="1920">
        <v>2021</v>
      </c>
      <c r="G169" s="1920">
        <v>2022</v>
      </c>
      <c r="H169" s="1921">
        <v>2022</v>
      </c>
      <c r="I169" s="1933">
        <v>201901.79299947605</v>
      </c>
      <c r="J169" s="1963">
        <v>39426379.816898651</v>
      </c>
      <c r="K169" s="1972">
        <v>59.657600000000002</v>
      </c>
      <c r="L169" s="1934">
        <v>93</v>
      </c>
      <c r="M169" s="1971">
        <v>59.657600000000002</v>
      </c>
      <c r="N169" s="1970">
        <v>59.657600000000002</v>
      </c>
      <c r="O169" s="1935">
        <v>65.468934882609958</v>
      </c>
      <c r="P169" s="1936">
        <v>2581203.0928895855</v>
      </c>
      <c r="Q169" s="1967">
        <v>5.3049999999999997</v>
      </c>
      <c r="R169" s="1965">
        <v>49.657600000000002</v>
      </c>
      <c r="S169" s="1930"/>
    </row>
    <row r="170" spans="5:19" ht="15.75">
      <c r="E170" s="1915">
        <v>8</v>
      </c>
      <c r="F170" s="1920">
        <v>2021</v>
      </c>
      <c r="G170" s="1920">
        <v>2022</v>
      </c>
      <c r="H170" s="1921">
        <v>2022</v>
      </c>
      <c r="I170" s="1933">
        <v>201463.66943694011</v>
      </c>
      <c r="J170" s="1963">
        <v>39311859.529428974</v>
      </c>
      <c r="K170" s="1972">
        <v>59.787800000000004</v>
      </c>
      <c r="L170" s="1934">
        <v>93</v>
      </c>
      <c r="M170" s="1971">
        <v>59.787800000000004</v>
      </c>
      <c r="N170" s="1970">
        <v>59.787800000000004</v>
      </c>
      <c r="O170" s="1935">
        <v>65.573190147605359</v>
      </c>
      <c r="P170" s="1936">
        <v>2577804.039979198</v>
      </c>
      <c r="Q170" s="1967">
        <v>5.3319999999999999</v>
      </c>
      <c r="R170" s="1965">
        <v>49.787800000000004</v>
      </c>
      <c r="S170" s="1930"/>
    </row>
    <row r="171" spans="5:19" ht="15.75">
      <c r="E171" s="1915">
        <v>9</v>
      </c>
      <c r="F171" s="1920">
        <v>2021</v>
      </c>
      <c r="G171" s="1920">
        <v>2022</v>
      </c>
      <c r="H171" s="1921">
        <v>2022</v>
      </c>
      <c r="I171" s="1933">
        <v>190998.82331948599</v>
      </c>
      <c r="J171" s="1963">
        <v>36576473.240775421</v>
      </c>
      <c r="K171" s="1972">
        <v>59.918000000000006</v>
      </c>
      <c r="L171" s="1934">
        <v>93</v>
      </c>
      <c r="M171" s="1971">
        <v>59.918000000000006</v>
      </c>
      <c r="N171" s="1970">
        <v>59.918000000000006</v>
      </c>
      <c r="O171" s="1935">
        <v>65.677445412600747</v>
      </c>
      <c r="P171" s="1936">
        <v>2402249.32465648</v>
      </c>
      <c r="Q171" s="1967">
        <v>5.3380000000000001</v>
      </c>
      <c r="R171" s="1965">
        <v>49.918000000000006</v>
      </c>
      <c r="S171" s="1930"/>
    </row>
    <row r="172" spans="5:19" ht="15.75">
      <c r="E172" s="1915">
        <v>10</v>
      </c>
      <c r="F172" s="1920">
        <v>2021</v>
      </c>
      <c r="G172" s="1920">
        <v>2022</v>
      </c>
      <c r="H172" s="1921">
        <v>2022</v>
      </c>
      <c r="I172" s="1933">
        <v>156477.27680638226</v>
      </c>
      <c r="J172" s="1963">
        <v>27552951.639481928</v>
      </c>
      <c r="K172" s="1972">
        <v>60.044000000000011</v>
      </c>
      <c r="L172" s="1934">
        <v>93</v>
      </c>
      <c r="M172" s="1971">
        <v>60.044000000000011</v>
      </c>
      <c r="N172" s="1970">
        <v>60.044000000000011</v>
      </c>
      <c r="O172" s="1935">
        <v>65.778337604531771</v>
      </c>
      <c r="P172" s="1936">
        <v>1812387.3549431793</v>
      </c>
      <c r="Q172" s="1967">
        <v>5.3769999999999998</v>
      </c>
      <c r="R172" s="1965">
        <v>50.044000000000011</v>
      </c>
      <c r="S172" s="1930"/>
    </row>
    <row r="173" spans="5:19" ht="15.75">
      <c r="E173" s="1915">
        <v>11</v>
      </c>
      <c r="F173" s="1920">
        <v>2021</v>
      </c>
      <c r="G173" s="1920">
        <v>2022</v>
      </c>
      <c r="H173" s="1921">
        <v>2022</v>
      </c>
      <c r="I173" s="1933">
        <v>128178.21496784693</v>
      </c>
      <c r="J173" s="1963">
        <v>20155913.511441078</v>
      </c>
      <c r="K173" s="1972">
        <v>60.174199999999985</v>
      </c>
      <c r="L173" s="1934">
        <v>93</v>
      </c>
      <c r="M173" s="1971">
        <v>60.174199999999985</v>
      </c>
      <c r="N173" s="1970">
        <v>60.174199999999985</v>
      </c>
      <c r="O173" s="1935">
        <v>65.88259286952713</v>
      </c>
      <c r="P173" s="1936">
        <v>1327923.8437876734</v>
      </c>
      <c r="Q173" s="1967">
        <v>5.492</v>
      </c>
      <c r="R173" s="1965">
        <v>50.174199999999985</v>
      </c>
      <c r="S173" s="1930"/>
    </row>
    <row r="174" spans="5:19" ht="15.75">
      <c r="E174" s="1915">
        <v>12</v>
      </c>
      <c r="F174" s="1920">
        <v>2021</v>
      </c>
      <c r="G174" s="1920">
        <v>2022</v>
      </c>
      <c r="H174" s="1921">
        <v>2022</v>
      </c>
      <c r="I174" s="1933">
        <v>98894.667139712838</v>
      </c>
      <c r="J174" s="1963">
        <v>12501542.456848305</v>
      </c>
      <c r="K174" s="1972">
        <v>60.30019999999999</v>
      </c>
      <c r="L174" s="1934">
        <v>93</v>
      </c>
      <c r="M174" s="1971">
        <v>60.30019999999999</v>
      </c>
      <c r="N174" s="1970">
        <v>60.30019999999999</v>
      </c>
      <c r="O174" s="1935">
        <v>65.983485061458154</v>
      </c>
      <c r="P174" s="1936">
        <v>824895.33994663495</v>
      </c>
      <c r="Q174" s="1967">
        <v>5.7169999999999996</v>
      </c>
      <c r="R174" s="1965">
        <v>50.30019999999999</v>
      </c>
      <c r="S174" s="1930"/>
    </row>
    <row r="175" spans="5:19" ht="15.75">
      <c r="E175" s="1915">
        <v>1</v>
      </c>
      <c r="F175" s="1920">
        <v>2022</v>
      </c>
      <c r="G175" s="1920">
        <v>2022</v>
      </c>
      <c r="H175" s="1921">
        <v>2022</v>
      </c>
      <c r="I175" s="1933">
        <v>99447.500295998834</v>
      </c>
      <c r="J175" s="1963">
        <v>12646046.467575762</v>
      </c>
      <c r="K175" s="1972">
        <v>60.430399999999992</v>
      </c>
      <c r="L175" s="1934">
        <v>93</v>
      </c>
      <c r="M175" s="1971">
        <v>60.430399999999992</v>
      </c>
      <c r="N175" s="1970">
        <v>60.430399999999992</v>
      </c>
      <c r="O175" s="1935">
        <v>66.087740326453542</v>
      </c>
      <c r="P175" s="1936">
        <v>835748.6351054121</v>
      </c>
      <c r="Q175" s="1967">
        <v>5.8390000000000004</v>
      </c>
      <c r="R175" s="1965">
        <v>50.430399999999992</v>
      </c>
      <c r="S175" s="1930"/>
    </row>
    <row r="176" spans="5:19" ht="15.75">
      <c r="E176" s="1915">
        <v>2</v>
      </c>
      <c r="F176" s="1920">
        <v>2022</v>
      </c>
      <c r="G176" s="1920">
        <v>2022</v>
      </c>
      <c r="H176" s="1921">
        <v>2022</v>
      </c>
      <c r="I176" s="1933">
        <v>81460.223514971163</v>
      </c>
      <c r="J176" s="1963">
        <v>7944386.2878836747</v>
      </c>
      <c r="K176" s="1972">
        <v>60.560599999999994</v>
      </c>
      <c r="L176" s="1934">
        <v>93</v>
      </c>
      <c r="M176" s="1971">
        <v>60.560599999999994</v>
      </c>
      <c r="N176" s="1970">
        <v>60.560599999999994</v>
      </c>
      <c r="O176" s="1935">
        <v>66.191995591448944</v>
      </c>
      <c r="P176" s="1936">
        <v>525854.78214436362</v>
      </c>
      <c r="Q176" s="1967">
        <v>5.819</v>
      </c>
      <c r="R176" s="1965">
        <v>50.560599999999994</v>
      </c>
      <c r="S176" s="1930"/>
    </row>
    <row r="177" spans="5:19" ht="15.75">
      <c r="E177" s="1915">
        <v>3</v>
      </c>
      <c r="F177" s="1920">
        <v>2022</v>
      </c>
      <c r="G177" s="1920">
        <v>2022</v>
      </c>
      <c r="H177" s="1921">
        <v>2022</v>
      </c>
      <c r="I177" s="1933">
        <v>115332.81778923492</v>
      </c>
      <c r="J177" s="1963">
        <v>16798279.493671842</v>
      </c>
      <c r="K177" s="1972">
        <v>60.678200000000004</v>
      </c>
      <c r="L177" s="1934">
        <v>93</v>
      </c>
      <c r="M177" s="1971">
        <v>60.678200000000004</v>
      </c>
      <c r="N177" s="1970">
        <v>60.678200000000004</v>
      </c>
      <c r="O177" s="1935">
        <v>66.28616163725124</v>
      </c>
      <c r="P177" s="1936">
        <v>1113493.4697452546</v>
      </c>
      <c r="Q177" s="1967">
        <v>5.7489999999999997</v>
      </c>
      <c r="R177" s="1965">
        <v>50.678200000000004</v>
      </c>
      <c r="S177" s="1930"/>
    </row>
    <row r="178" spans="5:19" ht="15.75">
      <c r="E178" s="1915">
        <v>4</v>
      </c>
      <c r="F178" s="1920">
        <v>2022</v>
      </c>
      <c r="G178" s="1920">
        <v>2022</v>
      </c>
      <c r="H178" s="1921">
        <v>2023</v>
      </c>
      <c r="I178" s="1933">
        <v>136942.11727666491</v>
      </c>
      <c r="J178" s="1963">
        <v>22446693.322398484</v>
      </c>
      <c r="K178" s="1972">
        <v>60.808400000000006</v>
      </c>
      <c r="L178" s="1934">
        <v>93</v>
      </c>
      <c r="M178" s="1971">
        <v>60.808400000000006</v>
      </c>
      <c r="N178" s="1970">
        <v>60.808400000000006</v>
      </c>
      <c r="O178" s="1935">
        <v>66.390416902246628</v>
      </c>
      <c r="P178" s="1936">
        <v>1490245.3277509108</v>
      </c>
      <c r="Q178" s="1967">
        <v>5.4989999999999997</v>
      </c>
      <c r="R178" s="1965">
        <v>50.808400000000006</v>
      </c>
      <c r="S178" s="1930"/>
    </row>
    <row r="179" spans="5:19" ht="15.75">
      <c r="E179" s="1915">
        <v>5</v>
      </c>
      <c r="F179" s="1920">
        <v>2022</v>
      </c>
      <c r="G179" s="1920">
        <v>2022</v>
      </c>
      <c r="H179" s="1921">
        <v>2023</v>
      </c>
      <c r="I179" s="1933">
        <v>159399.97176890587</v>
      </c>
      <c r="J179" s="1963">
        <v>28316909.335244861</v>
      </c>
      <c r="K179" s="1972">
        <v>60.934400000000011</v>
      </c>
      <c r="L179" s="1934">
        <v>93</v>
      </c>
      <c r="M179" s="1971">
        <v>60.934400000000011</v>
      </c>
      <c r="N179" s="1970">
        <v>60.934400000000011</v>
      </c>
      <c r="O179" s="1935">
        <v>66.491309094177652</v>
      </c>
      <c r="P179" s="1936">
        <v>1882828.3712015708</v>
      </c>
      <c r="Q179" s="1967">
        <v>5.4950000000000001</v>
      </c>
      <c r="R179" s="1965">
        <v>50.934400000000011</v>
      </c>
      <c r="S179" s="1930"/>
    </row>
    <row r="180" spans="5:19" ht="15.75">
      <c r="E180" s="1915">
        <v>6</v>
      </c>
      <c r="F180" s="1920">
        <v>2022</v>
      </c>
      <c r="G180" s="1920">
        <v>2022</v>
      </c>
      <c r="H180" s="1921">
        <v>2023</v>
      </c>
      <c r="I180" s="1933">
        <v>179502.92468438024</v>
      </c>
      <c r="J180" s="1963">
        <v>33571582.089077406</v>
      </c>
      <c r="K180" s="1972">
        <v>61.064599999999984</v>
      </c>
      <c r="L180" s="1934">
        <v>93</v>
      </c>
      <c r="M180" s="1971">
        <v>61.064599999999984</v>
      </c>
      <c r="N180" s="1970">
        <v>61.064599999999984</v>
      </c>
      <c r="O180" s="1935">
        <v>66.595564359173025</v>
      </c>
      <c r="P180" s="1936">
        <v>2235718.4556524148</v>
      </c>
      <c r="Q180" s="1967">
        <v>5.5250000000000004</v>
      </c>
      <c r="R180" s="1965">
        <v>51.064599999999984</v>
      </c>
      <c r="S180" s="1930"/>
    </row>
    <row r="181" spans="5:19" ht="15.75">
      <c r="E181" s="1915">
        <v>7</v>
      </c>
      <c r="F181" s="1920">
        <v>2022</v>
      </c>
      <c r="G181" s="1920">
        <v>2023</v>
      </c>
      <c r="H181" s="1921">
        <v>2023</v>
      </c>
      <c r="I181" s="1933">
        <v>202077.71839823274</v>
      </c>
      <c r="J181" s="1963">
        <v>39472364.6233816</v>
      </c>
      <c r="K181" s="1972">
        <v>61.190599999999989</v>
      </c>
      <c r="L181" s="1934">
        <v>93</v>
      </c>
      <c r="M181" s="1971">
        <v>61.190599999999989</v>
      </c>
      <c r="N181" s="1970">
        <v>61.190599999999989</v>
      </c>
      <c r="O181" s="1935">
        <v>66.696456551104049</v>
      </c>
      <c r="P181" s="1936">
        <v>2632666.8520727074</v>
      </c>
      <c r="Q181" s="1967">
        <v>5.5659999999999998</v>
      </c>
      <c r="R181" s="1965">
        <v>51.190599999999989</v>
      </c>
      <c r="S181" s="1930"/>
    </row>
    <row r="182" spans="5:19" ht="15.75">
      <c r="E182" s="1915">
        <v>8</v>
      </c>
      <c r="F182" s="1920">
        <v>2022</v>
      </c>
      <c r="G182" s="1920">
        <v>2023</v>
      </c>
      <c r="H182" s="1921">
        <v>2023</v>
      </c>
      <c r="I182" s="1933">
        <v>201569.97249287681</v>
      </c>
      <c r="J182" s="1963">
        <v>39339645.883703813</v>
      </c>
      <c r="K182" s="1972">
        <v>61.320799999999991</v>
      </c>
      <c r="L182" s="1934">
        <v>93</v>
      </c>
      <c r="M182" s="1971">
        <v>61.320799999999991</v>
      </c>
      <c r="N182" s="1970">
        <v>61.320799999999991</v>
      </c>
      <c r="O182" s="1935">
        <v>66.800711816099437</v>
      </c>
      <c r="P182" s="1936">
        <v>2627916.347624701</v>
      </c>
      <c r="Q182" s="1967">
        <v>5.6059999999999999</v>
      </c>
      <c r="R182" s="1965">
        <v>51.320799999999991</v>
      </c>
      <c r="S182" s="1930"/>
    </row>
    <row r="183" spans="5:19" ht="15.75">
      <c r="E183" s="1915">
        <v>9</v>
      </c>
      <c r="F183" s="1920">
        <v>2022</v>
      </c>
      <c r="G183" s="1920">
        <v>2023</v>
      </c>
      <c r="H183" s="1921">
        <v>2023</v>
      </c>
      <c r="I183" s="1933">
        <v>191175.23710402619</v>
      </c>
      <c r="J183" s="1963">
        <v>36622585.705492496</v>
      </c>
      <c r="K183" s="1972">
        <v>61.450999999999993</v>
      </c>
      <c r="L183" s="1934">
        <v>93</v>
      </c>
      <c r="M183" s="1971">
        <v>61.450999999999993</v>
      </c>
      <c r="N183" s="1970">
        <v>61.450999999999993</v>
      </c>
      <c r="O183" s="1935">
        <v>66.904967081094824</v>
      </c>
      <c r="P183" s="1936">
        <v>2450232.8910505497</v>
      </c>
      <c r="Q183" s="1967">
        <v>5.6150000000000002</v>
      </c>
      <c r="R183" s="1965">
        <v>51.450999999999993</v>
      </c>
      <c r="S183" s="1930"/>
    </row>
    <row r="184" spans="5:19" ht="15.75">
      <c r="E184" s="1915">
        <v>10</v>
      </c>
      <c r="F184" s="1920">
        <v>2022</v>
      </c>
      <c r="G184" s="1920">
        <v>2023</v>
      </c>
      <c r="H184" s="1921">
        <v>2023</v>
      </c>
      <c r="I184" s="1933">
        <v>156527.82932542526</v>
      </c>
      <c r="J184" s="1963">
        <v>27566165.466603238</v>
      </c>
      <c r="K184" s="1972">
        <v>61.576999999999998</v>
      </c>
      <c r="L184" s="1934">
        <v>93</v>
      </c>
      <c r="M184" s="1971">
        <v>61.576999999999998</v>
      </c>
      <c r="N184" s="1970">
        <v>61.576999999999998</v>
      </c>
      <c r="O184" s="1935">
        <v>67.005859273025862</v>
      </c>
      <c r="P184" s="1936">
        <v>1847094.6039521617</v>
      </c>
      <c r="Q184" s="1967">
        <v>5.6630000000000003</v>
      </c>
      <c r="R184" s="1965">
        <v>51.576999999999998</v>
      </c>
      <c r="S184" s="1930"/>
    </row>
    <row r="185" spans="5:19" ht="15.75">
      <c r="E185" s="1915">
        <v>11</v>
      </c>
      <c r="F185" s="1920">
        <v>2022</v>
      </c>
      <c r="G185" s="1920">
        <v>2023</v>
      </c>
      <c r="H185" s="1921">
        <v>2023</v>
      </c>
      <c r="I185" s="1933">
        <v>128149.93336220874</v>
      </c>
      <c r="J185" s="1963">
        <v>20148521.036156159</v>
      </c>
      <c r="K185" s="1972">
        <v>61.7072</v>
      </c>
      <c r="L185" s="1934">
        <v>93</v>
      </c>
      <c r="M185" s="1971">
        <v>61.7072</v>
      </c>
      <c r="N185" s="1970">
        <v>61.7072</v>
      </c>
      <c r="O185" s="1935">
        <v>67.110114538021236</v>
      </c>
      <c r="P185" s="1936">
        <v>1352169.5545081701</v>
      </c>
      <c r="Q185" s="1967">
        <v>5.7779999999999996</v>
      </c>
      <c r="R185" s="1965">
        <v>51.7072</v>
      </c>
      <c r="S185" s="1930"/>
    </row>
    <row r="186" spans="5:19" ht="15.75">
      <c r="E186" s="1915">
        <v>12</v>
      </c>
      <c r="F186" s="1920">
        <v>2022</v>
      </c>
      <c r="G186" s="1920">
        <v>2023</v>
      </c>
      <c r="H186" s="1921">
        <v>2023</v>
      </c>
      <c r="I186" s="1933">
        <v>98832.373647150016</v>
      </c>
      <c r="J186" s="1963">
        <v>12485259.678915769</v>
      </c>
      <c r="K186" s="1972">
        <v>61.833200000000005</v>
      </c>
      <c r="L186" s="1934">
        <v>93</v>
      </c>
      <c r="M186" s="1971">
        <v>61.833200000000005</v>
      </c>
      <c r="N186" s="1970">
        <v>61.833200000000005</v>
      </c>
      <c r="O186" s="1935">
        <v>67.211006729952274</v>
      </c>
      <c r="P186" s="1936">
        <v>839146.8723048094</v>
      </c>
      <c r="Q186" s="1967">
        <v>6.0030000000000001</v>
      </c>
      <c r="R186" s="1965">
        <v>51.833200000000005</v>
      </c>
      <c r="S186" s="1930"/>
    </row>
    <row r="187" spans="5:19" ht="15.75">
      <c r="E187" s="1915">
        <v>1</v>
      </c>
      <c r="F187" s="1920">
        <v>2023</v>
      </c>
      <c r="G187" s="1920">
        <v>2023</v>
      </c>
      <c r="H187" s="1921">
        <v>2023</v>
      </c>
      <c r="I187" s="1933">
        <v>99342.538775929555</v>
      </c>
      <c r="J187" s="1963">
        <v>12618610.774818193</v>
      </c>
      <c r="K187" s="1972">
        <v>61.963400000000007</v>
      </c>
      <c r="L187" s="1934">
        <v>93</v>
      </c>
      <c r="M187" s="1971">
        <v>61.963400000000007</v>
      </c>
      <c r="N187" s="1970">
        <v>61.963400000000007</v>
      </c>
      <c r="O187" s="1935">
        <v>67.315261994947662</v>
      </c>
      <c r="P187" s="1936">
        <v>849425.09031915618</v>
      </c>
      <c r="Q187" s="1967">
        <v>6.1230000000000002</v>
      </c>
      <c r="R187" s="1965">
        <v>51.963400000000007</v>
      </c>
      <c r="S187" s="1930"/>
    </row>
    <row r="188" spans="5:19" ht="15.75">
      <c r="E188" s="1915">
        <v>2</v>
      </c>
      <c r="F188" s="1920">
        <v>2023</v>
      </c>
      <c r="G188" s="1920">
        <v>2023</v>
      </c>
      <c r="H188" s="1921">
        <v>2023</v>
      </c>
      <c r="I188" s="1933">
        <v>81364.7915119971</v>
      </c>
      <c r="J188" s="1963">
        <v>7919441.4975347193</v>
      </c>
      <c r="K188" s="1972">
        <v>62.093600000000009</v>
      </c>
      <c r="L188" s="1934">
        <v>93</v>
      </c>
      <c r="M188" s="1971">
        <v>62.093600000000009</v>
      </c>
      <c r="N188" s="1970">
        <v>62.093600000000009</v>
      </c>
      <c r="O188" s="1935">
        <v>67.419517259943049</v>
      </c>
      <c r="P188" s="1936">
        <v>533924.92273215123</v>
      </c>
      <c r="Q188" s="1967">
        <v>6.1029999999999998</v>
      </c>
      <c r="R188" s="1965">
        <v>52.093600000000009</v>
      </c>
      <c r="S188" s="1930"/>
    </row>
    <row r="189" spans="5:19" ht="15.75">
      <c r="E189" s="1915">
        <v>3</v>
      </c>
      <c r="F189" s="1920">
        <v>2023</v>
      </c>
      <c r="G189" s="1920">
        <v>2023</v>
      </c>
      <c r="H189" s="1921">
        <v>2023</v>
      </c>
      <c r="I189" s="1933">
        <v>115238.36675959786</v>
      </c>
      <c r="J189" s="1963">
        <v>16773591.118083835</v>
      </c>
      <c r="K189" s="1972">
        <v>62.211199999999991</v>
      </c>
      <c r="L189" s="1934">
        <v>93</v>
      </c>
      <c r="M189" s="1971">
        <v>62.211199999999991</v>
      </c>
      <c r="N189" s="1970">
        <v>62.211199999999991</v>
      </c>
      <c r="O189" s="1935">
        <v>67.513683305745332</v>
      </c>
      <c r="P189" s="1936">
        <v>1132446.9186463747</v>
      </c>
      <c r="Q189" s="1967">
        <v>6.0330000000000004</v>
      </c>
      <c r="R189" s="1965">
        <v>52.211199999999991</v>
      </c>
      <c r="S189" s="1930"/>
    </row>
    <row r="190" spans="5:19" ht="15.75">
      <c r="E190" s="1915">
        <v>4</v>
      </c>
      <c r="F190" s="1920">
        <v>2023</v>
      </c>
      <c r="G190" s="1920">
        <v>2023</v>
      </c>
      <c r="H190" s="1921">
        <v>2024</v>
      </c>
      <c r="I190" s="1933">
        <v>136812.43205042812</v>
      </c>
      <c r="J190" s="1963">
        <v>22412795.146953989</v>
      </c>
      <c r="K190" s="1972">
        <v>62.341399999999993</v>
      </c>
      <c r="L190" s="1934">
        <v>93</v>
      </c>
      <c r="M190" s="1971">
        <v>62.341399999999993</v>
      </c>
      <c r="N190" s="1970">
        <v>62.341399999999993</v>
      </c>
      <c r="O190" s="1935">
        <v>67.617938570740705</v>
      </c>
      <c r="P190" s="1936">
        <v>1515507.0054453302</v>
      </c>
      <c r="Q190" s="1967">
        <v>5.7830000000000004</v>
      </c>
      <c r="R190" s="1965">
        <v>52.341399999999993</v>
      </c>
      <c r="S190" s="1930"/>
    </row>
    <row r="191" spans="5:19" ht="15.75">
      <c r="E191" s="1915">
        <v>5</v>
      </c>
      <c r="F191" s="1920">
        <v>2023</v>
      </c>
      <c r="G191" s="1920">
        <v>2023</v>
      </c>
      <c r="H191" s="1921">
        <v>2024</v>
      </c>
      <c r="I191" s="1933">
        <v>159370.51525610359</v>
      </c>
      <c r="J191" s="1963">
        <v>28309209.753203556</v>
      </c>
      <c r="K191" s="1972">
        <v>62.467399999999998</v>
      </c>
      <c r="L191" s="1934">
        <v>93</v>
      </c>
      <c r="M191" s="1971">
        <v>62.467399999999998</v>
      </c>
      <c r="N191" s="1970">
        <v>62.467399999999998</v>
      </c>
      <c r="O191" s="1935">
        <v>67.718830762671743</v>
      </c>
      <c r="P191" s="1936">
        <v>1917066.5843021679</v>
      </c>
      <c r="Q191" s="1967">
        <v>5.7679999999999998</v>
      </c>
      <c r="R191" s="1965">
        <v>52.467399999999998</v>
      </c>
      <c r="S191" s="1930"/>
    </row>
    <row r="192" spans="5:19" ht="15.75">
      <c r="E192" s="1915">
        <v>6</v>
      </c>
      <c r="F192" s="1920">
        <v>2023</v>
      </c>
      <c r="G192" s="1920">
        <v>2023</v>
      </c>
      <c r="H192" s="1921">
        <v>2024</v>
      </c>
      <c r="I192" s="1933">
        <v>179538.29131602429</v>
      </c>
      <c r="J192" s="1963">
        <v>33580826.505879067</v>
      </c>
      <c r="K192" s="1972">
        <v>62.5976</v>
      </c>
      <c r="L192" s="1934">
        <v>93</v>
      </c>
      <c r="M192" s="1971">
        <v>62.5976</v>
      </c>
      <c r="N192" s="1970">
        <v>62.5976</v>
      </c>
      <c r="O192" s="1935">
        <v>67.823086027667131</v>
      </c>
      <c r="P192" s="1936">
        <v>2277555.2849884005</v>
      </c>
      <c r="Q192" s="1967">
        <v>5.798</v>
      </c>
      <c r="R192" s="1965">
        <v>52.5976</v>
      </c>
      <c r="S192" s="1930"/>
    </row>
    <row r="193" spans="5:19" ht="15.75">
      <c r="E193" s="1915">
        <v>7</v>
      </c>
      <c r="F193" s="1920">
        <v>2023</v>
      </c>
      <c r="G193" s="1920">
        <v>2024</v>
      </c>
      <c r="H193" s="1921">
        <v>2024</v>
      </c>
      <c r="I193" s="1933">
        <v>202126.76823824225</v>
      </c>
      <c r="J193" s="1963">
        <v>39485185.668078944</v>
      </c>
      <c r="K193" s="1972">
        <v>62.723600000000005</v>
      </c>
      <c r="L193" s="1934">
        <v>93</v>
      </c>
      <c r="M193" s="1971">
        <v>62.723600000000005</v>
      </c>
      <c r="N193" s="1970">
        <v>62.723600000000005</v>
      </c>
      <c r="O193" s="1935">
        <v>67.923978219598155</v>
      </c>
      <c r="P193" s="1936">
        <v>2681990.8913153834</v>
      </c>
      <c r="Q193" s="1967">
        <v>5.84</v>
      </c>
      <c r="R193" s="1965">
        <v>52.723600000000005</v>
      </c>
      <c r="S193" s="1930"/>
    </row>
    <row r="194" spans="5:19" ht="15.75">
      <c r="E194" s="1915">
        <v>8</v>
      </c>
      <c r="F194" s="1920">
        <v>2023</v>
      </c>
      <c r="G194" s="1920">
        <v>2024</v>
      </c>
      <c r="H194" s="1921">
        <v>2024</v>
      </c>
      <c r="I194" s="1933">
        <v>201547.36321193894</v>
      </c>
      <c r="J194" s="1963">
        <v>39333736.086619385</v>
      </c>
      <c r="K194" s="1972">
        <v>62.853800000000007</v>
      </c>
      <c r="L194" s="1934">
        <v>93</v>
      </c>
      <c r="M194" s="1971">
        <v>62.853800000000007</v>
      </c>
      <c r="N194" s="1970">
        <v>62.853800000000007</v>
      </c>
      <c r="O194" s="1935">
        <v>68.028233484593542</v>
      </c>
      <c r="P194" s="1936">
        <v>2675804.582321926</v>
      </c>
      <c r="Q194" s="1967">
        <v>5.8789999999999996</v>
      </c>
      <c r="R194" s="1965">
        <v>52.853800000000007</v>
      </c>
      <c r="S194" s="1930"/>
    </row>
    <row r="195" spans="5:19" ht="15.75">
      <c r="E195" s="1915">
        <v>9</v>
      </c>
      <c r="F195" s="1920">
        <v>2023</v>
      </c>
      <c r="G195" s="1920">
        <v>2024</v>
      </c>
      <c r="H195" s="1921">
        <v>2024</v>
      </c>
      <c r="I195" s="1933">
        <v>191218.28341529635</v>
      </c>
      <c r="J195" s="1963">
        <v>36633837.49919343</v>
      </c>
      <c r="K195" s="1972">
        <v>62.984000000000009</v>
      </c>
      <c r="L195" s="1934">
        <v>93</v>
      </c>
      <c r="M195" s="1971">
        <v>62.984000000000009</v>
      </c>
      <c r="N195" s="1970">
        <v>62.984000000000009</v>
      </c>
      <c r="O195" s="1935">
        <v>68.132488749588944</v>
      </c>
      <c r="P195" s="1936">
        <v>2495954.521268066</v>
      </c>
      <c r="Q195" s="1967">
        <v>5.891</v>
      </c>
      <c r="R195" s="1965">
        <v>52.984000000000009</v>
      </c>
      <c r="S195" s="1930"/>
    </row>
    <row r="196" spans="5:19" ht="15.75">
      <c r="E196" s="1915">
        <v>10</v>
      </c>
      <c r="F196" s="1920">
        <v>2023</v>
      </c>
      <c r="G196" s="1920">
        <v>2024</v>
      </c>
      <c r="H196" s="1921">
        <v>2024</v>
      </c>
      <c r="I196" s="1933">
        <v>156449.62002814058</v>
      </c>
      <c r="J196" s="1963">
        <v>27545722.486645706</v>
      </c>
      <c r="K196" s="1972">
        <v>63.109999999999985</v>
      </c>
      <c r="L196" s="1934">
        <v>93</v>
      </c>
      <c r="M196" s="1971">
        <v>63.109999999999985</v>
      </c>
      <c r="N196" s="1970">
        <v>63.109999999999985</v>
      </c>
      <c r="O196" s="1935">
        <v>68.23338094151994</v>
      </c>
      <c r="P196" s="1936">
        <v>1879537.7757406884</v>
      </c>
      <c r="Q196" s="1967">
        <v>5.9480000000000004</v>
      </c>
      <c r="R196" s="1965">
        <v>53.109999999999985</v>
      </c>
      <c r="S196" s="1930"/>
    </row>
    <row r="197" spans="5:19" ht="15.75">
      <c r="E197" s="1915">
        <v>11</v>
      </c>
      <c r="F197" s="1920">
        <v>2023</v>
      </c>
      <c r="G197" s="1920">
        <v>2024</v>
      </c>
      <c r="H197" s="1921">
        <v>2024</v>
      </c>
      <c r="I197" s="1933">
        <v>128014.23759727465</v>
      </c>
      <c r="J197" s="1963">
        <v>20113051.777395628</v>
      </c>
      <c r="K197" s="1972">
        <v>63.240199999999987</v>
      </c>
      <c r="L197" s="1934">
        <v>93</v>
      </c>
      <c r="M197" s="1971">
        <v>63.240199999999987</v>
      </c>
      <c r="N197" s="1970">
        <v>63.240199999999987</v>
      </c>
      <c r="O197" s="1935">
        <v>68.337636206515342</v>
      </c>
      <c r="P197" s="1936">
        <v>1374478.4153664692</v>
      </c>
      <c r="Q197" s="1967">
        <v>6.0679999999999996</v>
      </c>
      <c r="R197" s="1965">
        <v>53.240199999999987</v>
      </c>
      <c r="S197" s="1930"/>
    </row>
    <row r="198" spans="5:19" ht="15.75">
      <c r="E198" s="1915">
        <v>12</v>
      </c>
      <c r="F198" s="1920">
        <v>2023</v>
      </c>
      <c r="G198" s="1920">
        <v>2024</v>
      </c>
      <c r="H198" s="1921">
        <v>2024</v>
      </c>
      <c r="I198" s="1933">
        <v>98688.88356199424</v>
      </c>
      <c r="J198" s="1963">
        <v>12447753.077568024</v>
      </c>
      <c r="K198" s="1972">
        <v>63.366199999999992</v>
      </c>
      <c r="L198" s="1934">
        <v>93</v>
      </c>
      <c r="M198" s="1971">
        <v>63.366199999999992</v>
      </c>
      <c r="N198" s="1970">
        <v>63.366199999999992</v>
      </c>
      <c r="O198" s="1935">
        <v>68.438528398446351</v>
      </c>
      <c r="P198" s="1936">
        <v>851905.90249598713</v>
      </c>
      <c r="Q198" s="1967">
        <v>6.298</v>
      </c>
      <c r="R198" s="1965">
        <v>53.366199999999992</v>
      </c>
      <c r="S198" s="1930"/>
    </row>
    <row r="199" spans="5:19" ht="15.75">
      <c r="E199" s="1915">
        <v>1</v>
      </c>
      <c r="F199" s="1920">
        <v>2024</v>
      </c>
      <c r="G199" s="1920">
        <v>2024</v>
      </c>
      <c r="H199" s="1921">
        <v>2024</v>
      </c>
      <c r="I199" s="1933">
        <v>99257.403567065034</v>
      </c>
      <c r="J199" s="1963">
        <v>12596357.443962112</v>
      </c>
      <c r="K199" s="1972">
        <v>63.496399999999994</v>
      </c>
      <c r="L199" s="1934">
        <v>93</v>
      </c>
      <c r="M199" s="1971">
        <v>63.496399999999994</v>
      </c>
      <c r="N199" s="1970">
        <v>63.496399999999994</v>
      </c>
      <c r="O199" s="1935">
        <v>68.542783663441739</v>
      </c>
      <c r="P199" s="1936">
        <v>863389.40322887897</v>
      </c>
      <c r="Q199" s="1967">
        <v>6.423</v>
      </c>
      <c r="R199" s="1965">
        <v>53.496399999999994</v>
      </c>
      <c r="S199" s="1930"/>
    </row>
    <row r="200" spans="5:19" ht="15.75">
      <c r="E200" s="1915">
        <v>2</v>
      </c>
      <c r="F200" s="1920">
        <v>2024</v>
      </c>
      <c r="G200" s="1920">
        <v>2024</v>
      </c>
      <c r="H200" s="1921">
        <v>2024</v>
      </c>
      <c r="I200" s="1933">
        <v>81281.500526672695</v>
      </c>
      <c r="J200" s="1963">
        <v>7897670.2247737339</v>
      </c>
      <c r="K200" s="1972">
        <v>63.626599999999996</v>
      </c>
      <c r="L200" s="1934">
        <v>93</v>
      </c>
      <c r="M200" s="1971">
        <v>63.626599999999996</v>
      </c>
      <c r="N200" s="1970">
        <v>63.626599999999996</v>
      </c>
      <c r="O200" s="1935">
        <v>68.647038928437141</v>
      </c>
      <c r="P200" s="1936">
        <v>542151.67536400142</v>
      </c>
      <c r="Q200" s="1967">
        <v>6.4029999999999996</v>
      </c>
      <c r="R200" s="1965">
        <v>53.626599999999996</v>
      </c>
      <c r="S200" s="1930"/>
    </row>
    <row r="201" spans="5:19" ht="15.75">
      <c r="E201" s="1915">
        <v>3</v>
      </c>
      <c r="F201" s="1920">
        <v>2024</v>
      </c>
      <c r="G201" s="1920">
        <v>2024</v>
      </c>
      <c r="H201" s="1921">
        <v>2024</v>
      </c>
      <c r="I201" s="1933">
        <v>115188.06401705259</v>
      </c>
      <c r="J201" s="1963">
        <v>16760442.579567773</v>
      </c>
      <c r="K201" s="1972">
        <v>63.748400000000004</v>
      </c>
      <c r="L201" s="1934">
        <v>93</v>
      </c>
      <c r="M201" s="1971">
        <v>63.748400000000004</v>
      </c>
      <c r="N201" s="1970">
        <v>63.748400000000004</v>
      </c>
      <c r="O201" s="1935">
        <v>68.744568047303801</v>
      </c>
      <c r="P201" s="1936">
        <v>1152189.3854140248</v>
      </c>
      <c r="Q201" s="1967">
        <v>6.3330000000000002</v>
      </c>
      <c r="R201" s="1965">
        <v>53.748400000000004</v>
      </c>
      <c r="S201" s="1930"/>
    </row>
    <row r="202" spans="5:19" ht="15.75">
      <c r="E202" s="1915">
        <v>4</v>
      </c>
      <c r="F202" s="1920">
        <v>2024</v>
      </c>
      <c r="G202" s="1920">
        <v>2024</v>
      </c>
      <c r="H202" s="1921">
        <v>2025</v>
      </c>
      <c r="I202" s="1933">
        <v>136735.80293318874</v>
      </c>
      <c r="J202" s="1963">
        <v>22392765.207262989</v>
      </c>
      <c r="K202" s="1972">
        <v>63.878600000000006</v>
      </c>
      <c r="L202" s="1934">
        <v>93</v>
      </c>
      <c r="M202" s="1971">
        <v>63.878600000000006</v>
      </c>
      <c r="N202" s="1970">
        <v>63.878600000000006</v>
      </c>
      <c r="O202" s="1935">
        <v>68.848823312299189</v>
      </c>
      <c r="P202" s="1936">
        <v>1541715.5352286503</v>
      </c>
      <c r="Q202" s="1967">
        <v>6.1029999999999998</v>
      </c>
      <c r="R202" s="1965">
        <v>53.878600000000006</v>
      </c>
      <c r="S202" s="1930"/>
    </row>
    <row r="203" spans="5:19" ht="15.75">
      <c r="E203" s="1915">
        <v>5</v>
      </c>
      <c r="F203" s="1920">
        <v>2024</v>
      </c>
      <c r="G203" s="1920">
        <v>2024</v>
      </c>
      <c r="H203" s="1921">
        <v>2025</v>
      </c>
      <c r="I203" s="1933">
        <v>159573.78360244253</v>
      </c>
      <c r="J203" s="1963">
        <v>28362341.680921581</v>
      </c>
      <c r="K203" s="1972">
        <v>64.004600000000011</v>
      </c>
      <c r="L203" s="1934">
        <v>93</v>
      </c>
      <c r="M203" s="1971">
        <v>64.004600000000011</v>
      </c>
      <c r="N203" s="1970">
        <v>64.004600000000011</v>
      </c>
      <c r="O203" s="1935">
        <v>68.949715504230213</v>
      </c>
      <c r="P203" s="1936">
        <v>1955575.3899333137</v>
      </c>
      <c r="Q203" s="1967">
        <v>6.0880000000000001</v>
      </c>
      <c r="R203" s="1965">
        <v>54.004600000000011</v>
      </c>
      <c r="S203" s="1930"/>
    </row>
    <row r="204" spans="5:19" ht="15.75">
      <c r="E204" s="1915">
        <v>6</v>
      </c>
      <c r="F204" s="1920">
        <v>2024</v>
      </c>
      <c r="G204" s="1920">
        <v>2024</v>
      </c>
      <c r="H204" s="1921">
        <v>2025</v>
      </c>
      <c r="I204" s="1933">
        <v>179918.28930069166</v>
      </c>
      <c r="J204" s="1963">
        <v>33680153.458737113</v>
      </c>
      <c r="K204" s="1972">
        <v>64.134799999999984</v>
      </c>
      <c r="L204" s="1934">
        <v>93</v>
      </c>
      <c r="M204" s="1971">
        <v>64.134799999999984</v>
      </c>
      <c r="N204" s="1970">
        <v>64.134799999999984</v>
      </c>
      <c r="O204" s="1935">
        <v>69.053970769225586</v>
      </c>
      <c r="P204" s="1936">
        <v>2325748.3324426645</v>
      </c>
      <c r="Q204" s="1967">
        <v>6.12</v>
      </c>
      <c r="R204" s="1965">
        <v>54.134799999999984</v>
      </c>
      <c r="S204" s="1930"/>
    </row>
    <row r="205" spans="5:19" ht="15.75">
      <c r="E205" s="1915">
        <v>7</v>
      </c>
      <c r="F205" s="1920">
        <v>2024</v>
      </c>
      <c r="G205" s="1920">
        <v>2025</v>
      </c>
      <c r="H205" s="1921">
        <v>2025</v>
      </c>
      <c r="I205" s="1933">
        <v>203249.79461517272</v>
      </c>
      <c r="J205" s="1963">
        <v>39778731.403847411</v>
      </c>
      <c r="K205" s="1972">
        <v>64.260799999999989</v>
      </c>
      <c r="L205" s="1934">
        <v>93</v>
      </c>
      <c r="M205" s="1971">
        <v>64.260799999999989</v>
      </c>
      <c r="N205" s="1970">
        <v>64.260799999999989</v>
      </c>
      <c r="O205" s="1935">
        <v>69.15486296115661</v>
      </c>
      <c r="P205" s="1936">
        <v>2750892.7190017249</v>
      </c>
      <c r="Q205" s="1967">
        <v>6.165</v>
      </c>
      <c r="R205" s="1965">
        <v>54.260799999999989</v>
      </c>
      <c r="S205" s="1930"/>
    </row>
    <row r="206" spans="5:19" ht="15.75">
      <c r="E206" s="1915">
        <v>8</v>
      </c>
      <c r="F206" s="1920">
        <v>2024</v>
      </c>
      <c r="G206" s="1920">
        <v>2025</v>
      </c>
      <c r="H206" s="1921">
        <v>2025</v>
      </c>
      <c r="I206" s="1933">
        <v>202540.18234094509</v>
      </c>
      <c r="J206" s="1963">
        <v>39593247.196684055</v>
      </c>
      <c r="K206" s="1972">
        <v>64.390999999999991</v>
      </c>
      <c r="L206" s="1934">
        <v>93</v>
      </c>
      <c r="M206" s="1971">
        <v>64.390999999999991</v>
      </c>
      <c r="N206" s="1970">
        <v>64.390999999999991</v>
      </c>
      <c r="O206" s="1935">
        <v>69.259118226152012</v>
      </c>
      <c r="P206" s="1936">
        <v>2742193.3885524026</v>
      </c>
      <c r="Q206" s="1967">
        <v>6.2069999999999999</v>
      </c>
      <c r="R206" s="1965">
        <v>54.390999999999991</v>
      </c>
      <c r="S206" s="1930"/>
    </row>
    <row r="207" spans="5:19" ht="15.75">
      <c r="E207" s="1915">
        <v>9</v>
      </c>
      <c r="F207" s="1920">
        <v>2024</v>
      </c>
      <c r="G207" s="1920">
        <v>2025</v>
      </c>
      <c r="H207" s="1921">
        <v>2025</v>
      </c>
      <c r="I207" s="1933">
        <v>192316.64699967604</v>
      </c>
      <c r="J207" s="1963">
        <v>36920936.674369782</v>
      </c>
      <c r="K207" s="1972">
        <v>64.521199999999993</v>
      </c>
      <c r="L207" s="1934">
        <v>93</v>
      </c>
      <c r="M207" s="1971">
        <v>64.521199999999993</v>
      </c>
      <c r="N207" s="1970">
        <v>64.521199999999993</v>
      </c>
      <c r="O207" s="1935">
        <v>69.363373491147399</v>
      </c>
      <c r="P207" s="1936">
        <v>2560960.7201873125</v>
      </c>
      <c r="Q207" s="1967">
        <v>6.2220000000000004</v>
      </c>
      <c r="R207" s="1965">
        <v>54.521199999999993</v>
      </c>
      <c r="S207" s="1930"/>
    </row>
    <row r="208" spans="5:19" ht="15.75">
      <c r="E208" s="1915">
        <v>10</v>
      </c>
      <c r="F208" s="1920">
        <v>2024</v>
      </c>
      <c r="G208" s="1920">
        <v>2025</v>
      </c>
      <c r="H208" s="1921">
        <v>2025</v>
      </c>
      <c r="I208" s="1933">
        <v>156881.77556809311</v>
      </c>
      <c r="J208" s="1963">
        <v>27658682.804005768</v>
      </c>
      <c r="K208" s="1972">
        <v>64.647199999999998</v>
      </c>
      <c r="L208" s="1934">
        <v>93</v>
      </c>
      <c r="M208" s="1971">
        <v>64.647199999999998</v>
      </c>
      <c r="N208" s="1970">
        <v>64.647199999999998</v>
      </c>
      <c r="O208" s="1935">
        <v>69.464265683078409</v>
      </c>
      <c r="P208" s="1936">
        <v>1921290.0907414488</v>
      </c>
      <c r="Q208" s="1967">
        <v>6.282</v>
      </c>
      <c r="R208" s="1965">
        <v>54.647199999999998</v>
      </c>
      <c r="S208" s="1930"/>
    </row>
    <row r="209" spans="5:19" ht="15.75">
      <c r="E209" s="1915">
        <v>11</v>
      </c>
      <c r="F209" s="1920">
        <v>2024</v>
      </c>
      <c r="G209" s="1920">
        <v>2025</v>
      </c>
      <c r="H209" s="1921">
        <v>2025</v>
      </c>
      <c r="I209" s="1933">
        <v>128292.05724640803</v>
      </c>
      <c r="J209" s="1963">
        <v>20185670.528825764</v>
      </c>
      <c r="K209" s="1972">
        <v>64.7774</v>
      </c>
      <c r="L209" s="1934">
        <v>93</v>
      </c>
      <c r="M209" s="1971">
        <v>64.7774</v>
      </c>
      <c r="N209" s="1970">
        <v>64.7774</v>
      </c>
      <c r="O209" s="1935">
        <v>69.568520948073797</v>
      </c>
      <c r="P209" s="1936">
        <v>1404287.2430355311</v>
      </c>
      <c r="Q209" s="1967">
        <v>6.4020000000000001</v>
      </c>
      <c r="R209" s="1965">
        <v>54.7774</v>
      </c>
      <c r="S209" s="1930"/>
    </row>
    <row r="210" spans="5:19" ht="15.75">
      <c r="E210" s="1915">
        <v>12</v>
      </c>
      <c r="F210" s="1920">
        <v>2024</v>
      </c>
      <c r="G210" s="1920">
        <v>2025</v>
      </c>
      <c r="H210" s="1921">
        <v>2025</v>
      </c>
      <c r="I210" s="1933">
        <v>98852.130358902359</v>
      </c>
      <c r="J210" s="1963">
        <v>12490423.848348331</v>
      </c>
      <c r="K210" s="1972">
        <v>64.903400000000005</v>
      </c>
      <c r="L210" s="1934">
        <v>93</v>
      </c>
      <c r="M210" s="1971">
        <v>64.903400000000005</v>
      </c>
      <c r="N210" s="1970">
        <v>64.903400000000005</v>
      </c>
      <c r="O210" s="1935">
        <v>69.669413140004835</v>
      </c>
      <c r="P210" s="1936">
        <v>870200.49938434898</v>
      </c>
      <c r="Q210" s="1967">
        <v>6.6319999999999997</v>
      </c>
      <c r="R210" s="1965">
        <v>54.903400000000005</v>
      </c>
      <c r="S210" s="1930"/>
    </row>
    <row r="211" spans="5:19" ht="15.75">
      <c r="E211" s="1915">
        <v>1</v>
      </c>
      <c r="F211" s="1920">
        <v>2025</v>
      </c>
      <c r="G211" s="1920">
        <v>2025</v>
      </c>
      <c r="H211" s="1921">
        <v>2025</v>
      </c>
      <c r="I211" s="1933">
        <v>98666.566584069311</v>
      </c>
      <c r="J211" s="1963">
        <v>12441919.685014052</v>
      </c>
      <c r="K211" s="1972">
        <v>65.033600000000007</v>
      </c>
      <c r="L211" s="1934">
        <v>93</v>
      </c>
      <c r="M211" s="1971">
        <v>65.033600000000007</v>
      </c>
      <c r="N211" s="1970">
        <v>65.033600000000007</v>
      </c>
      <c r="O211" s="1935">
        <v>69.773668405000222</v>
      </c>
      <c r="P211" s="1936">
        <v>868118.37842381524</v>
      </c>
      <c r="Q211" s="1967">
        <v>6.7569999999999997</v>
      </c>
      <c r="R211" s="1965">
        <v>55.033600000000007</v>
      </c>
      <c r="S211" s="1930"/>
    </row>
    <row r="212" spans="5:19" ht="15.75">
      <c r="E212" s="1915">
        <v>2</v>
      </c>
      <c r="F212" s="1920">
        <v>2025</v>
      </c>
      <c r="G212" s="1920">
        <v>2025</v>
      </c>
      <c r="H212" s="1921">
        <v>2025</v>
      </c>
      <c r="I212" s="1933">
        <v>80886.844235304685</v>
      </c>
      <c r="J212" s="1963">
        <v>7794511.7649146458</v>
      </c>
      <c r="K212" s="1972">
        <v>65.163800000000009</v>
      </c>
      <c r="L212" s="1934">
        <v>93</v>
      </c>
      <c r="M212" s="1971">
        <v>65.163800000000009</v>
      </c>
      <c r="N212" s="1970">
        <v>65.163800000000009</v>
      </c>
      <c r="O212" s="1935">
        <v>69.87792366999561</v>
      </c>
      <c r="P212" s="1936">
        <v>544664.29815358843</v>
      </c>
      <c r="Q212" s="1967">
        <v>6.7370000000000001</v>
      </c>
      <c r="R212" s="1965">
        <v>55.163800000000009</v>
      </c>
      <c r="S212" s="1930"/>
    </row>
    <row r="213" spans="5:19" ht="15.75">
      <c r="E213" s="1915">
        <v>3</v>
      </c>
      <c r="F213" s="1920">
        <v>2025</v>
      </c>
      <c r="G213" s="1920">
        <v>2025</v>
      </c>
      <c r="H213" s="1921">
        <v>2025</v>
      </c>
      <c r="I213" s="1933">
        <v>114094.38273736372</v>
      </c>
      <c r="J213" s="1963">
        <v>16474567.303138403</v>
      </c>
      <c r="K213" s="1972">
        <v>65.281399999999991</v>
      </c>
      <c r="L213" s="1934">
        <v>93</v>
      </c>
      <c r="M213" s="1971">
        <v>65.281399999999991</v>
      </c>
      <c r="N213" s="1970">
        <v>65.281399999999991</v>
      </c>
      <c r="O213" s="1935">
        <v>69.972089715797878</v>
      </c>
      <c r="P213" s="1936">
        <v>1152759.9013641507</v>
      </c>
      <c r="Q213" s="1967">
        <v>6.6669999999999998</v>
      </c>
      <c r="R213" s="1965">
        <v>55.281399999999991</v>
      </c>
      <c r="S213" s="1930"/>
    </row>
    <row r="214" spans="5:19" ht="15.75">
      <c r="E214" s="1915">
        <v>4</v>
      </c>
      <c r="F214" s="1920">
        <v>2025</v>
      </c>
      <c r="G214" s="1920">
        <v>2025</v>
      </c>
      <c r="H214" s="1921">
        <v>2026</v>
      </c>
      <c r="I214" s="1933">
        <v>135572.10203967892</v>
      </c>
      <c r="J214" s="1963">
        <v>22088587.636711668</v>
      </c>
      <c r="K214" s="1972">
        <v>65.411599999999993</v>
      </c>
      <c r="L214" s="1934">
        <v>93</v>
      </c>
      <c r="M214" s="1971">
        <v>65.411599999999993</v>
      </c>
      <c r="N214" s="1970">
        <v>65.411599999999993</v>
      </c>
      <c r="O214" s="1935">
        <v>70.076344980793266</v>
      </c>
      <c r="P214" s="1936">
        <v>1547887.4873686919</v>
      </c>
      <c r="Q214" s="1967">
        <v>6.4370000000000003</v>
      </c>
      <c r="R214" s="1965">
        <v>55.411599999999993</v>
      </c>
      <c r="S214" s="1930"/>
    </row>
    <row r="215" spans="5:19" ht="15.75">
      <c r="E215" s="1915">
        <v>5</v>
      </c>
      <c r="F215" s="1920">
        <v>2025</v>
      </c>
      <c r="G215" s="1920">
        <v>2025</v>
      </c>
      <c r="H215" s="1921">
        <v>2026</v>
      </c>
      <c r="I215" s="1933">
        <v>159038.29698235134</v>
      </c>
      <c r="J215" s="1963">
        <v>28222371.848406628</v>
      </c>
      <c r="K215" s="1972">
        <v>65.537599999999998</v>
      </c>
      <c r="L215" s="1934">
        <v>93</v>
      </c>
      <c r="M215" s="1971">
        <v>65.537599999999998</v>
      </c>
      <c r="N215" s="1970">
        <v>65.537599999999998</v>
      </c>
      <c r="O215" s="1935">
        <v>70.177237172724304</v>
      </c>
      <c r="P215" s="1936">
        <v>1980568.0827824494</v>
      </c>
      <c r="Q215" s="1967">
        <v>6.4219999999999997</v>
      </c>
      <c r="R215" s="1965">
        <v>55.537599999999998</v>
      </c>
      <c r="S215" s="1930"/>
    </row>
    <row r="216" spans="5:19" ht="15.75">
      <c r="E216" s="1915">
        <v>6</v>
      </c>
      <c r="F216" s="1920">
        <v>2025</v>
      </c>
      <c r="G216" s="1920">
        <v>2025</v>
      </c>
      <c r="H216" s="1921">
        <v>2026</v>
      </c>
      <c r="I216" s="1933">
        <v>179609.22029203409</v>
      </c>
      <c r="J216" s="1963">
        <v>33599366.496459693</v>
      </c>
      <c r="K216" s="1972">
        <v>65.6678</v>
      </c>
      <c r="L216" s="1934">
        <v>93</v>
      </c>
      <c r="M216" s="1971">
        <v>65.6678</v>
      </c>
      <c r="N216" s="1970">
        <v>65.6678</v>
      </c>
      <c r="O216" s="1935">
        <v>70.281492437719692</v>
      </c>
      <c r="P216" s="1936">
        <v>2361413.6223331043</v>
      </c>
      <c r="Q216" s="1967">
        <v>6.46</v>
      </c>
      <c r="R216" s="1965">
        <v>55.6678</v>
      </c>
      <c r="S216" s="1930"/>
    </row>
    <row r="217" spans="5:19" ht="15.75">
      <c r="E217" s="1915">
        <v>7</v>
      </c>
      <c r="F217" s="1920">
        <v>2025</v>
      </c>
      <c r="G217" s="1920">
        <v>2026</v>
      </c>
      <c r="H217" s="1921">
        <v>2026</v>
      </c>
      <c r="I217" s="1933">
        <v>203335.25227384653</v>
      </c>
      <c r="J217" s="1963">
        <v>39801069.01924789</v>
      </c>
      <c r="K217" s="1972">
        <v>65.793800000000005</v>
      </c>
      <c r="L217" s="1934">
        <v>93</v>
      </c>
      <c r="M217" s="1971">
        <v>65.793800000000005</v>
      </c>
      <c r="N217" s="1970">
        <v>65.793800000000005</v>
      </c>
      <c r="O217" s="1935">
        <v>70.382384629650716</v>
      </c>
      <c r="P217" s="1936">
        <v>2801294.1483839797</v>
      </c>
      <c r="Q217" s="1967">
        <v>6.508</v>
      </c>
      <c r="R217" s="1965">
        <v>55.793800000000005</v>
      </c>
      <c r="S217" s="1930"/>
    </row>
    <row r="218" spans="5:19" ht="15.75">
      <c r="E218" s="1915">
        <v>8</v>
      </c>
      <c r="F218" s="1920">
        <v>2025</v>
      </c>
      <c r="G218" s="1920">
        <v>2026</v>
      </c>
      <c r="H218" s="1921">
        <v>2026</v>
      </c>
      <c r="I218" s="1933">
        <v>202380.48767349415</v>
      </c>
      <c r="J218" s="1963">
        <v>39551504.910288863</v>
      </c>
      <c r="K218" s="1972">
        <v>65.924000000000007</v>
      </c>
      <c r="L218" s="1934">
        <v>93</v>
      </c>
      <c r="M218" s="1971">
        <v>65.924000000000007</v>
      </c>
      <c r="N218" s="1970">
        <v>65.924000000000007</v>
      </c>
      <c r="O218" s="1935">
        <v>70.486639894646117</v>
      </c>
      <c r="P218" s="1936">
        <v>2787852.6839028588</v>
      </c>
      <c r="Q218" s="1967">
        <v>6.5519999999999996</v>
      </c>
      <c r="R218" s="1965">
        <v>55.924000000000007</v>
      </c>
      <c r="S218" s="1930"/>
    </row>
    <row r="219" spans="5:19" ht="15.75">
      <c r="E219" s="1915">
        <v>9</v>
      </c>
      <c r="F219" s="1920">
        <v>2025</v>
      </c>
      <c r="G219" s="1920">
        <v>2026</v>
      </c>
      <c r="H219" s="1921">
        <v>2026</v>
      </c>
      <c r="I219" s="1933">
        <v>192175.59707093082</v>
      </c>
      <c r="J219" s="1963">
        <v>36884067.900880441</v>
      </c>
      <c r="K219" s="1972">
        <v>66.054200000000009</v>
      </c>
      <c r="L219" s="1934">
        <v>93</v>
      </c>
      <c r="M219" s="1971">
        <v>66.054200000000009</v>
      </c>
      <c r="N219" s="1970">
        <v>66.054200000000009</v>
      </c>
      <c r="O219" s="1935">
        <v>70.590895159641491</v>
      </c>
      <c r="P219" s="1936">
        <v>2603679.3702521492</v>
      </c>
      <c r="Q219" s="1967">
        <v>6.5670000000000002</v>
      </c>
      <c r="R219" s="1965">
        <v>56.054200000000009</v>
      </c>
      <c r="S219" s="1930"/>
    </row>
    <row r="220" spans="5:19" ht="15.75">
      <c r="E220" s="1915">
        <v>10</v>
      </c>
      <c r="F220" s="1920">
        <v>2025</v>
      </c>
      <c r="G220" s="1920">
        <v>2026</v>
      </c>
      <c r="H220" s="1921">
        <v>2026</v>
      </c>
      <c r="I220" s="1933">
        <v>155628.98056359807</v>
      </c>
      <c r="J220" s="1963">
        <v>27331217.092677839</v>
      </c>
      <c r="K220" s="1972">
        <v>66.180199999999985</v>
      </c>
      <c r="L220" s="1934">
        <v>93</v>
      </c>
      <c r="M220" s="1971">
        <v>66.180199999999985</v>
      </c>
      <c r="N220" s="1970">
        <v>66.180199999999985</v>
      </c>
      <c r="O220" s="1935">
        <v>70.691787351572501</v>
      </c>
      <c r="P220" s="1936">
        <v>1932092.5867752454</v>
      </c>
      <c r="Q220" s="1967">
        <v>6.6289999999999996</v>
      </c>
      <c r="R220" s="1965">
        <v>56.180199999999985</v>
      </c>
      <c r="S220" s="1930"/>
    </row>
    <row r="221" spans="5:19" ht="15.75">
      <c r="E221" s="1915">
        <v>11</v>
      </c>
      <c r="F221" s="1920">
        <v>2025</v>
      </c>
      <c r="G221" s="1920">
        <v>2026</v>
      </c>
      <c r="H221" s="1921">
        <v>2026</v>
      </c>
      <c r="I221" s="1933">
        <v>127185.29812207737</v>
      </c>
      <c r="J221" s="1963">
        <v>19896376.85937687</v>
      </c>
      <c r="K221" s="1972">
        <v>66.310399999999987</v>
      </c>
      <c r="L221" s="1934">
        <v>93</v>
      </c>
      <c r="M221" s="1971">
        <v>66.310399999999987</v>
      </c>
      <c r="N221" s="1970">
        <v>66.310399999999987</v>
      </c>
      <c r="O221" s="1935">
        <v>70.796042616567888</v>
      </c>
      <c r="P221" s="1936">
        <v>1408584.7440517403</v>
      </c>
      <c r="Q221" s="1967">
        <v>6.7489999999999997</v>
      </c>
      <c r="R221" s="1965">
        <v>56.310399999999987</v>
      </c>
      <c r="S221" s="1930"/>
    </row>
    <row r="222" spans="5:19" ht="15.75">
      <c r="E222" s="1915">
        <v>12</v>
      </c>
      <c r="F222" s="1920">
        <v>2025</v>
      </c>
      <c r="G222" s="1920">
        <v>2026</v>
      </c>
      <c r="H222" s="1921">
        <v>2026</v>
      </c>
      <c r="I222" s="1933">
        <v>98125.839049459275</v>
      </c>
      <c r="J222" s="1963">
        <v>12300579.939788101</v>
      </c>
      <c r="K222" s="1972">
        <v>66.436399999999992</v>
      </c>
      <c r="L222" s="1934">
        <v>93</v>
      </c>
      <c r="M222" s="1971">
        <v>66.436399999999992</v>
      </c>
      <c r="N222" s="1970">
        <v>66.436399999999992</v>
      </c>
      <c r="O222" s="1935">
        <v>70.896934808498912</v>
      </c>
      <c r="P222" s="1936">
        <v>872073.41409788642</v>
      </c>
      <c r="Q222" s="1967">
        <v>6.9790000000000001</v>
      </c>
      <c r="R222" s="1965">
        <v>56.436399999999992</v>
      </c>
      <c r="S222" s="1930"/>
    </row>
    <row r="223" spans="5:19" ht="15.75">
      <c r="E223" s="1915">
        <v>1</v>
      </c>
      <c r="F223" s="1920">
        <v>2026</v>
      </c>
      <c r="G223" s="1920">
        <v>2026</v>
      </c>
      <c r="H223" s="1921">
        <v>2026</v>
      </c>
      <c r="I223" s="1933">
        <v>98917.273739941564</v>
      </c>
      <c r="J223" s="1963">
        <v>12507451.553227238</v>
      </c>
      <c r="K223" s="1972">
        <v>66.566599999999994</v>
      </c>
      <c r="L223" s="1934">
        <v>93</v>
      </c>
      <c r="M223" s="1971">
        <v>66.566599999999994</v>
      </c>
      <c r="N223" s="1970">
        <v>66.566599999999994</v>
      </c>
      <c r="O223" s="1935">
        <v>71.001190073494314</v>
      </c>
      <c r="P223" s="1936">
        <v>888043.94506570883</v>
      </c>
      <c r="Q223" s="1930">
        <v>6.9790000000000001</v>
      </c>
      <c r="R223" s="1965">
        <v>56.566599999999994</v>
      </c>
      <c r="S223" s="1930"/>
    </row>
    <row r="224" spans="5:19" ht="15.75">
      <c r="E224" s="1915">
        <v>2</v>
      </c>
      <c r="F224" s="1920">
        <v>2026</v>
      </c>
      <c r="G224" s="1920">
        <v>2026</v>
      </c>
      <c r="H224" s="1921">
        <v>2026</v>
      </c>
      <c r="I224" s="1933">
        <v>81089.496203529969</v>
      </c>
      <c r="J224" s="1963">
        <v>7847482.5787259955</v>
      </c>
      <c r="K224" s="1972">
        <v>66.696799999999996</v>
      </c>
      <c r="L224" s="1934">
        <v>93</v>
      </c>
      <c r="M224" s="1971">
        <v>66.696799999999996</v>
      </c>
      <c r="N224" s="1970">
        <v>66.696799999999996</v>
      </c>
      <c r="O224" s="1935">
        <v>71.105445338489702</v>
      </c>
      <c r="P224" s="1936">
        <v>557998.74354635144</v>
      </c>
      <c r="Q224" s="1930">
        <v>6.9790000000000001</v>
      </c>
      <c r="R224" s="1965">
        <v>56.696799999999996</v>
      </c>
      <c r="S224" s="1930"/>
    </row>
    <row r="225" spans="5:19" ht="15.75">
      <c r="E225" s="1915">
        <v>3</v>
      </c>
      <c r="F225" s="1920">
        <v>2026</v>
      </c>
      <c r="G225" s="1920">
        <v>2026</v>
      </c>
      <c r="H225" s="1921">
        <v>2026</v>
      </c>
      <c r="I225" s="1933">
        <v>114421.82493008777</v>
      </c>
      <c r="J225" s="1963">
        <v>16560156.797169292</v>
      </c>
      <c r="K225" s="1972">
        <v>66.814400000000006</v>
      </c>
      <c r="L225" s="1934">
        <v>93</v>
      </c>
      <c r="M225" s="1971">
        <v>66.814400000000006</v>
      </c>
      <c r="N225" s="1970">
        <v>66.814400000000006</v>
      </c>
      <c r="O225" s="1935">
        <v>71.199611384291998</v>
      </c>
      <c r="P225" s="1936">
        <v>1179076.7284213954</v>
      </c>
      <c r="Q225" s="1930">
        <v>6.9790000000000001</v>
      </c>
      <c r="R225" s="1965">
        <v>56.814400000000006</v>
      </c>
      <c r="S225" s="1930"/>
    </row>
    <row r="226" spans="5:19" ht="15.75">
      <c r="E226" s="1915">
        <v>4</v>
      </c>
      <c r="F226" s="1920">
        <v>2026</v>
      </c>
      <c r="G226" s="1920">
        <v>2026</v>
      </c>
      <c r="H226" s="1921">
        <v>2027</v>
      </c>
      <c r="I226" s="1933">
        <v>135972.40473053884</v>
      </c>
      <c r="J226" s="1963">
        <v>22193221.998230182</v>
      </c>
      <c r="K226" s="1972">
        <v>66.944600000000008</v>
      </c>
      <c r="L226" s="1934">
        <v>93</v>
      </c>
      <c r="M226" s="1971">
        <v>66.944600000000008</v>
      </c>
      <c r="N226" s="1970">
        <v>66.944600000000008</v>
      </c>
      <c r="O226" s="1935">
        <v>71.303866649287386</v>
      </c>
      <c r="P226" s="1936">
        <v>1582462.5418798362</v>
      </c>
      <c r="Q226" s="1930">
        <v>6.9790000000000001</v>
      </c>
      <c r="R226" s="1965">
        <v>56.944600000000008</v>
      </c>
      <c r="S226" s="1930"/>
    </row>
    <row r="227" spans="5:19" ht="15.75">
      <c r="E227" s="1915">
        <v>5</v>
      </c>
      <c r="F227" s="1920">
        <v>2026</v>
      </c>
      <c r="G227" s="1920">
        <v>2026</v>
      </c>
      <c r="H227" s="1921">
        <v>2027</v>
      </c>
      <c r="I227" s="1933">
        <v>159930.60900085932</v>
      </c>
      <c r="J227" s="1963">
        <v>28455611.595387381</v>
      </c>
      <c r="K227" s="1972">
        <v>67.070599999999985</v>
      </c>
      <c r="L227" s="1934">
        <v>93</v>
      </c>
      <c r="M227" s="1971">
        <v>67.070599999999985</v>
      </c>
      <c r="N227" s="1970">
        <v>67.070599999999985</v>
      </c>
      <c r="O227" s="1935">
        <v>71.404758841218381</v>
      </c>
      <c r="P227" s="1936">
        <v>2031866.0836480134</v>
      </c>
      <c r="Q227" s="1930">
        <v>6.9790000000000001</v>
      </c>
      <c r="R227" s="1965">
        <v>57.070599999999985</v>
      </c>
      <c r="S227" s="1930"/>
    </row>
    <row r="228" spans="5:19" ht="15.75">
      <c r="E228" s="1915">
        <v>6</v>
      </c>
      <c r="F228" s="1920">
        <v>2026</v>
      </c>
      <c r="G228" s="1920">
        <v>2026</v>
      </c>
      <c r="H228" s="1921">
        <v>2027</v>
      </c>
      <c r="I228" s="1933">
        <v>180836.93664163616</v>
      </c>
      <c r="J228" s="1963">
        <v>33920276.945726223</v>
      </c>
      <c r="K228" s="1972">
        <v>67.200799999999987</v>
      </c>
      <c r="L228" s="1934">
        <v>93</v>
      </c>
      <c r="M228" s="1971">
        <v>67.200799999999987</v>
      </c>
      <c r="N228" s="1970">
        <v>67.200799999999987</v>
      </c>
      <c r="O228" s="1935">
        <v>71.509014106213783</v>
      </c>
      <c r="P228" s="1936">
        <v>2425605.5625986145</v>
      </c>
      <c r="Q228" s="1930">
        <v>6.9790000000000001</v>
      </c>
      <c r="R228" s="1965">
        <v>57.200799999999987</v>
      </c>
      <c r="S228" s="1930"/>
    </row>
    <row r="229" spans="5:19" ht="15.75">
      <c r="E229" s="1915">
        <v>7</v>
      </c>
      <c r="F229" s="1920">
        <v>2026</v>
      </c>
      <c r="G229" s="1920">
        <v>2027</v>
      </c>
      <c r="H229" s="1921">
        <v>2027</v>
      </c>
      <c r="I229" s="1933">
        <v>203882.77256186013</v>
      </c>
      <c r="J229" s="1963">
        <v>39944184.309409112</v>
      </c>
      <c r="K229" s="1972">
        <v>67.326799999999992</v>
      </c>
      <c r="L229" s="1934">
        <v>93</v>
      </c>
      <c r="M229" s="1971">
        <v>67.326799999999992</v>
      </c>
      <c r="N229" s="1970">
        <v>67.326799999999992</v>
      </c>
      <c r="O229" s="1935">
        <v>71.609906298144807</v>
      </c>
      <c r="P229" s="1936">
        <v>2860399.2955526123</v>
      </c>
      <c r="Q229" s="1930">
        <v>6.9790000000000001</v>
      </c>
      <c r="R229" s="1965">
        <v>57.326799999999992</v>
      </c>
      <c r="S229" s="1930"/>
    </row>
    <row r="230" spans="5:19" ht="15.75">
      <c r="E230" s="1915">
        <v>8</v>
      </c>
      <c r="F230" s="1920">
        <v>2026</v>
      </c>
      <c r="G230" s="1920">
        <v>2027</v>
      </c>
      <c r="H230" s="1921">
        <v>2027</v>
      </c>
      <c r="I230" s="1933">
        <v>202748.127758688</v>
      </c>
      <c r="J230" s="1963">
        <v>39647601.655230127</v>
      </c>
      <c r="K230" s="1972">
        <v>67.456999999999994</v>
      </c>
      <c r="L230" s="1934">
        <v>93</v>
      </c>
      <c r="M230" s="1971">
        <v>67.456999999999994</v>
      </c>
      <c r="N230" s="1970">
        <v>67.456999999999994</v>
      </c>
      <c r="O230" s="1935">
        <v>71.714161563140195</v>
      </c>
      <c r="P230" s="1936">
        <v>2843294.5106941983</v>
      </c>
      <c r="Q230" s="1930">
        <v>6.9790000000000001</v>
      </c>
      <c r="R230" s="1965">
        <v>57.456999999999994</v>
      </c>
      <c r="S230" s="1930"/>
    </row>
    <row r="231" spans="5:19" ht="15.75">
      <c r="E231" s="1915">
        <v>9</v>
      </c>
      <c r="F231" s="1920">
        <v>2026</v>
      </c>
      <c r="G231" s="1920">
        <v>2027</v>
      </c>
      <c r="H231" s="1921">
        <v>2027</v>
      </c>
      <c r="I231" s="1933">
        <v>192732.53292737895</v>
      </c>
      <c r="J231" s="1963">
        <v>37029644.308625877</v>
      </c>
      <c r="K231" s="1972">
        <v>67.587199999999996</v>
      </c>
      <c r="L231" s="1934">
        <v>93</v>
      </c>
      <c r="M231" s="1971">
        <v>67.587199999999996</v>
      </c>
      <c r="N231" s="1970">
        <v>67.587199999999996</v>
      </c>
      <c r="O231" s="1935">
        <v>71.818416828135582</v>
      </c>
      <c r="P231" s="1936">
        <v>2659410.4299544916</v>
      </c>
      <c r="Q231" s="1930">
        <v>6.9790000000000001</v>
      </c>
      <c r="R231" s="1965">
        <v>57.587199999999996</v>
      </c>
      <c r="S231" s="1930"/>
    </row>
    <row r="232" spans="5:19" ht="15.75">
      <c r="E232" s="1915">
        <v>10</v>
      </c>
      <c r="F232" s="1920">
        <v>2026</v>
      </c>
      <c r="G232" s="1920">
        <v>2027</v>
      </c>
      <c r="H232" s="1921">
        <v>2027</v>
      </c>
      <c r="I232" s="1933">
        <v>155375.31145678708</v>
      </c>
      <c r="J232" s="1963">
        <v>27264911.005723689</v>
      </c>
      <c r="K232" s="1972">
        <v>67.713200000000001</v>
      </c>
      <c r="L232" s="1934">
        <v>93</v>
      </c>
      <c r="M232" s="1971">
        <v>67.713200000000001</v>
      </c>
      <c r="N232" s="1970">
        <v>67.713200000000001</v>
      </c>
      <c r="O232" s="1935">
        <v>71.919309020066621</v>
      </c>
      <c r="P232" s="1936">
        <v>1960873.5600252573</v>
      </c>
      <c r="Q232" s="1930">
        <v>6.9790000000000001</v>
      </c>
      <c r="R232" s="1965">
        <v>57.713200000000001</v>
      </c>
      <c r="S232" s="1930"/>
    </row>
    <row r="233" spans="5:19" ht="15.75">
      <c r="E233" s="1915">
        <v>11</v>
      </c>
      <c r="F233" s="1920">
        <v>2026</v>
      </c>
      <c r="G233" s="1920">
        <v>2027</v>
      </c>
      <c r="H233" s="1921">
        <v>2027</v>
      </c>
      <c r="I233" s="1933">
        <v>126929.99326375448</v>
      </c>
      <c r="J233" s="1963">
        <v>19829643.206435874</v>
      </c>
      <c r="K233" s="1972">
        <v>67.843400000000003</v>
      </c>
      <c r="L233" s="1934">
        <v>93</v>
      </c>
      <c r="M233" s="1971">
        <v>67.843400000000003</v>
      </c>
      <c r="N233" s="1970">
        <v>67.843400000000003</v>
      </c>
      <c r="O233" s="1935">
        <v>72.023564285062008</v>
      </c>
      <c r="P233" s="1936">
        <v>1428201.5822285775</v>
      </c>
      <c r="Q233" s="1930">
        <v>6.9790000000000001</v>
      </c>
      <c r="R233" s="1965">
        <v>57.843400000000003</v>
      </c>
      <c r="S233" s="1930"/>
    </row>
    <row r="234" spans="5:19" ht="15.75">
      <c r="E234" s="1915">
        <v>12</v>
      </c>
      <c r="F234" s="1920">
        <v>2026</v>
      </c>
      <c r="G234" s="1920">
        <v>2027</v>
      </c>
      <c r="H234" s="1921">
        <v>2027</v>
      </c>
      <c r="I234" s="1933">
        <v>97887.405885000262</v>
      </c>
      <c r="J234" s="1963">
        <v>12238256.346922876</v>
      </c>
      <c r="K234" s="1972">
        <v>67.969400000000007</v>
      </c>
      <c r="L234" s="1934">
        <v>93</v>
      </c>
      <c r="M234" s="1971">
        <v>67.969400000000007</v>
      </c>
      <c r="N234" s="1970">
        <v>67.969400000000007</v>
      </c>
      <c r="O234" s="1935">
        <v>72.124456476993032</v>
      </c>
      <c r="P234" s="1936">
        <v>882677.58724792278</v>
      </c>
      <c r="Q234" s="1930">
        <v>6.9790000000000001</v>
      </c>
      <c r="R234" s="1965">
        <v>57.969400000000007</v>
      </c>
      <c r="S234" s="1930"/>
    </row>
    <row r="235" spans="5:19" ht="15.75">
      <c r="E235" s="1915">
        <v>1</v>
      </c>
      <c r="F235" s="1920">
        <v>2027</v>
      </c>
      <c r="G235" s="1920">
        <v>2027</v>
      </c>
      <c r="H235" s="1921">
        <v>2027</v>
      </c>
      <c r="I235" s="1933">
        <v>98653.876219051541</v>
      </c>
      <c r="J235" s="1963">
        <v>12438602.574558914</v>
      </c>
      <c r="K235" s="1972">
        <v>68.099600000000009</v>
      </c>
      <c r="L235" s="1934">
        <v>93</v>
      </c>
      <c r="M235" s="1971">
        <v>68.099600000000009</v>
      </c>
      <c r="N235" s="1970">
        <v>68.099600000000009</v>
      </c>
      <c r="O235" s="1935">
        <v>72.22871174198842</v>
      </c>
      <c r="P235" s="1936">
        <v>898424.23983097076</v>
      </c>
      <c r="Q235" s="1930">
        <v>6.9790000000000001</v>
      </c>
      <c r="R235" s="1965">
        <v>58.099600000000009</v>
      </c>
      <c r="S235" s="1930"/>
    </row>
    <row r="236" spans="5:19" ht="15.75">
      <c r="E236" s="1915">
        <v>2</v>
      </c>
      <c r="F236" s="1920">
        <v>2027</v>
      </c>
      <c r="G236" s="1920">
        <v>2027</v>
      </c>
      <c r="H236" s="1921">
        <v>2027</v>
      </c>
      <c r="I236" s="1933">
        <v>80883.634023040679</v>
      </c>
      <c r="J236" s="1963">
        <v>7793672.653616488</v>
      </c>
      <c r="K236" s="1972">
        <v>68.229800000000012</v>
      </c>
      <c r="L236" s="1934">
        <v>93</v>
      </c>
      <c r="M236" s="1971">
        <v>68.229800000000012</v>
      </c>
      <c r="N236" s="1970">
        <v>68.229800000000012</v>
      </c>
      <c r="O236" s="1935">
        <v>72.332967006983807</v>
      </c>
      <c r="P236" s="1936">
        <v>563739.46691727336</v>
      </c>
      <c r="Q236" s="1930">
        <v>6.9790000000000001</v>
      </c>
      <c r="R236" s="1965">
        <v>58.229800000000012</v>
      </c>
      <c r="S236" s="1930"/>
    </row>
    <row r="237" spans="5:19" ht="15.75">
      <c r="E237" s="1915">
        <v>3</v>
      </c>
      <c r="F237" s="1920">
        <v>2027</v>
      </c>
      <c r="G237" s="1920">
        <v>2027</v>
      </c>
      <c r="H237" s="1921">
        <v>2027</v>
      </c>
      <c r="I237" s="1933">
        <v>114141.70617436657</v>
      </c>
      <c r="J237" s="1963">
        <v>16486937.086626539</v>
      </c>
      <c r="K237" s="1972">
        <v>68.347399999999993</v>
      </c>
      <c r="L237" s="1934">
        <v>93</v>
      </c>
      <c r="M237" s="1971">
        <v>68.347399999999993</v>
      </c>
      <c r="N237" s="1970">
        <v>68.347399999999993</v>
      </c>
      <c r="O237" s="1935">
        <v>72.42713305278609</v>
      </c>
      <c r="P237" s="1936">
        <v>1194101.5860060139</v>
      </c>
      <c r="Q237" s="1930">
        <v>6.9790000000000001</v>
      </c>
      <c r="R237" s="1965">
        <v>58.347399999999993</v>
      </c>
      <c r="S237" s="1930"/>
    </row>
    <row r="238" spans="5:19" ht="15.75">
      <c r="E238" s="1915">
        <v>4</v>
      </c>
      <c r="F238" s="1920">
        <v>2027</v>
      </c>
      <c r="G238" s="1920">
        <v>2027</v>
      </c>
      <c r="H238" s="1921">
        <v>2028</v>
      </c>
      <c r="I238" s="1933">
        <v>135653.45925586246</v>
      </c>
      <c r="J238" s="1963">
        <v>22109853.445222728</v>
      </c>
      <c r="K238" s="1972">
        <v>68.477599999999995</v>
      </c>
      <c r="L238" s="1934">
        <v>93</v>
      </c>
      <c r="M238" s="1971">
        <v>68.477599999999995</v>
      </c>
      <c r="N238" s="1970">
        <v>68.477599999999995</v>
      </c>
      <c r="O238" s="1935">
        <v>72.531388317781477</v>
      </c>
      <c r="P238" s="1936">
        <v>1603658.3658846885</v>
      </c>
      <c r="Q238" s="1930">
        <v>6.9790000000000001</v>
      </c>
      <c r="R238" s="1965">
        <v>58.477599999999995</v>
      </c>
      <c r="S238" s="1930"/>
    </row>
    <row r="239" spans="5:19" ht="15.75">
      <c r="E239" s="1915">
        <v>5</v>
      </c>
      <c r="F239" s="1920">
        <v>2027</v>
      </c>
      <c r="G239" s="1920">
        <v>2027</v>
      </c>
      <c r="H239" s="1921">
        <v>2028</v>
      </c>
      <c r="I239" s="1933">
        <v>159985.91776645265</v>
      </c>
      <c r="J239" s="1963">
        <v>28470068.648778159</v>
      </c>
      <c r="K239" s="1972">
        <v>68.6036</v>
      </c>
      <c r="L239" s="1934">
        <v>93</v>
      </c>
      <c r="M239" s="1971">
        <v>68.6036</v>
      </c>
      <c r="N239" s="1970">
        <v>68.6036</v>
      </c>
      <c r="O239" s="1935">
        <v>72.632280509712501</v>
      </c>
      <c r="P239" s="1936">
        <v>2067846.0122288268</v>
      </c>
      <c r="Q239" s="1930">
        <v>6.9790000000000001</v>
      </c>
      <c r="R239" s="1965">
        <v>58.6036</v>
      </c>
      <c r="S239" s="1930"/>
    </row>
    <row r="240" spans="5:19" ht="15.75">
      <c r="E240" s="1915">
        <v>6</v>
      </c>
      <c r="F240" s="1920">
        <v>2027</v>
      </c>
      <c r="G240" s="1920">
        <v>2027</v>
      </c>
      <c r="H240" s="1921">
        <v>2028</v>
      </c>
      <c r="I240" s="1933">
        <v>181125.26270775724</v>
      </c>
      <c r="J240" s="1963">
        <v>33995641.949575976</v>
      </c>
      <c r="K240" s="1972">
        <v>68.733800000000002</v>
      </c>
      <c r="L240" s="1934">
        <v>93</v>
      </c>
      <c r="M240" s="1971">
        <v>68.733800000000002</v>
      </c>
      <c r="N240" s="1970">
        <v>68.733800000000002</v>
      </c>
      <c r="O240" s="1935">
        <v>72.736535774707889</v>
      </c>
      <c r="P240" s="1936">
        <v>2472725.2268494931</v>
      </c>
      <c r="Q240" s="1930">
        <v>6.9790000000000001</v>
      </c>
      <c r="R240" s="1965">
        <v>58.733800000000002</v>
      </c>
      <c r="S240" s="1930"/>
    </row>
    <row r="241" spans="5:19" ht="15.75">
      <c r="E241" s="1915">
        <v>7</v>
      </c>
      <c r="F241" s="1920">
        <v>2027</v>
      </c>
      <c r="G241" s="1920">
        <v>2028</v>
      </c>
      <c r="H241" s="1921">
        <v>2028</v>
      </c>
      <c r="I241" s="1933">
        <v>204441.20361189311</v>
      </c>
      <c r="J241" s="1963">
        <v>40090151.542971276</v>
      </c>
      <c r="K241" s="1972">
        <v>68.859800000000007</v>
      </c>
      <c r="L241" s="1934">
        <v>93</v>
      </c>
      <c r="M241" s="1971">
        <v>68.859800000000007</v>
      </c>
      <c r="N241" s="1970">
        <v>68.859800000000007</v>
      </c>
      <c r="O241" s="1935">
        <v>72.837427966638913</v>
      </c>
      <c r="P241" s="1936">
        <v>2920063.5251828083</v>
      </c>
      <c r="Q241" s="1930">
        <v>6.9790000000000001</v>
      </c>
      <c r="R241" s="1965">
        <v>58.859800000000007</v>
      </c>
      <c r="S241" s="1930"/>
    </row>
    <row r="242" spans="5:19" ht="15.75">
      <c r="E242" s="1915">
        <v>8</v>
      </c>
      <c r="F242" s="1920">
        <v>2027</v>
      </c>
      <c r="G242" s="1920">
        <v>2028</v>
      </c>
      <c r="H242" s="1921">
        <v>2028</v>
      </c>
      <c r="I242" s="1933">
        <v>203098.61423270579</v>
      </c>
      <c r="J242" s="1963">
        <v>39739214.650263846</v>
      </c>
      <c r="K242" s="1972">
        <v>68.990000000000009</v>
      </c>
      <c r="L242" s="1934">
        <v>93</v>
      </c>
      <c r="M242" s="1971">
        <v>68.990000000000009</v>
      </c>
      <c r="N242" s="1970">
        <v>68.990000000000009</v>
      </c>
      <c r="O242" s="1935">
        <v>72.9416832316343</v>
      </c>
      <c r="P242" s="1936">
        <v>2898645.2068934664</v>
      </c>
      <c r="Q242" s="1930">
        <v>6.9790000000000001</v>
      </c>
      <c r="R242" s="1965">
        <v>58.990000000000009</v>
      </c>
      <c r="S242" s="1930"/>
    </row>
    <row r="243" spans="5:19" ht="15.75">
      <c r="E243" s="1915">
        <v>9</v>
      </c>
      <c r="F243" s="1920">
        <v>2027</v>
      </c>
      <c r="G243" s="1920">
        <v>2028</v>
      </c>
      <c r="H243" s="1921">
        <v>2028</v>
      </c>
      <c r="I243" s="1933">
        <v>193277.71329727652</v>
      </c>
      <c r="J243" s="1963">
        <v>37172147.97202649</v>
      </c>
      <c r="K243" s="1972">
        <v>69.120200000000011</v>
      </c>
      <c r="L243" s="1934">
        <v>93</v>
      </c>
      <c r="M243" s="1971">
        <v>69.120200000000011</v>
      </c>
      <c r="N243" s="1970">
        <v>69.120200000000011</v>
      </c>
      <c r="O243" s="1935">
        <v>73.045938496629688</v>
      </c>
      <c r="P243" s="1936">
        <v>2715274.4345522653</v>
      </c>
      <c r="Q243" s="1930">
        <v>6.9790000000000001</v>
      </c>
      <c r="R243" s="1965">
        <v>59.120200000000011</v>
      </c>
      <c r="S243" s="1930"/>
    </row>
    <row r="244" spans="5:19" ht="15.75">
      <c r="E244" s="1915">
        <v>10</v>
      </c>
      <c r="F244" s="1920">
        <v>2027</v>
      </c>
      <c r="G244" s="1920">
        <v>2028</v>
      </c>
      <c r="H244" s="1921">
        <v>2028</v>
      </c>
      <c r="I244" s="1933">
        <v>155079.69491082904</v>
      </c>
      <c r="J244" s="1963">
        <v>27187640.357169759</v>
      </c>
      <c r="K244" s="1972">
        <v>69.246199999999988</v>
      </c>
      <c r="L244" s="1934">
        <v>93</v>
      </c>
      <c r="M244" s="1971">
        <v>69.246199999999988</v>
      </c>
      <c r="N244" s="1970">
        <v>69.246199999999988</v>
      </c>
      <c r="O244" s="1935">
        <v>73.146830688560698</v>
      </c>
      <c r="P244" s="1936">
        <v>1988689.7260273763</v>
      </c>
      <c r="Q244" s="1930">
        <v>6.9790000000000001</v>
      </c>
      <c r="R244" s="1965">
        <v>59.246199999999988</v>
      </c>
      <c r="S244" s="1930"/>
    </row>
    <row r="245" spans="5:19" ht="15.75">
      <c r="E245" s="1915">
        <v>11</v>
      </c>
      <c r="F245" s="1920">
        <v>2027</v>
      </c>
      <c r="G245" s="1920">
        <v>2028</v>
      </c>
      <c r="H245" s="1921">
        <v>2028</v>
      </c>
      <c r="I245" s="1933">
        <v>126641.33666481737</v>
      </c>
      <c r="J245" s="1963">
        <v>19754191.805239923</v>
      </c>
      <c r="K245" s="1972">
        <v>69.37639999999999</v>
      </c>
      <c r="L245" s="1934">
        <v>93</v>
      </c>
      <c r="M245" s="1971">
        <v>69.37639999999999</v>
      </c>
      <c r="N245" s="1970">
        <v>69.37639999999999</v>
      </c>
      <c r="O245" s="1935">
        <v>73.251085953556085</v>
      </c>
      <c r="P245" s="1936">
        <v>1447016.0018686629</v>
      </c>
      <c r="Q245" s="1930">
        <v>6.9790000000000001</v>
      </c>
      <c r="R245" s="1965">
        <v>59.37639999999999</v>
      </c>
      <c r="S245" s="1930"/>
    </row>
    <row r="246" spans="5:19" ht="15.75">
      <c r="E246" s="1915">
        <v>12</v>
      </c>
      <c r="F246" s="1920">
        <v>2027</v>
      </c>
      <c r="G246" s="1920">
        <v>2028</v>
      </c>
      <c r="H246" s="1921">
        <v>2028</v>
      </c>
      <c r="I246" s="1933">
        <v>97630.651420115086</v>
      </c>
      <c r="J246" s="1963">
        <v>12171143.784070557</v>
      </c>
      <c r="K246" s="1972">
        <v>69.502399999999994</v>
      </c>
      <c r="L246" s="1934">
        <v>93</v>
      </c>
      <c r="M246" s="1971">
        <v>69.502399999999994</v>
      </c>
      <c r="N246" s="1970">
        <v>69.502399999999994</v>
      </c>
      <c r="O246" s="1935">
        <v>73.351978145487124</v>
      </c>
      <c r="P246" s="1936">
        <v>892777.47285472497</v>
      </c>
      <c r="Q246" s="1930">
        <v>6.9790000000000001</v>
      </c>
      <c r="R246" s="1965">
        <v>59.502399999999994</v>
      </c>
      <c r="S246" s="1930"/>
    </row>
    <row r="247" spans="5:19" ht="15.75">
      <c r="E247" s="1915">
        <v>1</v>
      </c>
      <c r="F247" s="1920">
        <v>2028</v>
      </c>
      <c r="G247" s="1920">
        <v>2028</v>
      </c>
      <c r="H247" s="1921">
        <v>2028</v>
      </c>
      <c r="I247" s="1933">
        <v>98411.733004359805</v>
      </c>
      <c r="J247" s="1963">
        <v>12375309.218696415</v>
      </c>
      <c r="K247" s="1972">
        <v>69.632599999999996</v>
      </c>
      <c r="L247" s="1934">
        <v>93</v>
      </c>
      <c r="M247" s="1971">
        <v>69.632599999999996</v>
      </c>
      <c r="N247" s="1970">
        <v>69.632599999999996</v>
      </c>
      <c r="O247" s="1935">
        <v>73.456233410482497</v>
      </c>
      <c r="P247" s="1936">
        <v>909043.60249545972</v>
      </c>
      <c r="Q247" s="1930">
        <v>6.9790000000000001</v>
      </c>
      <c r="R247" s="1965">
        <v>59.632599999999996</v>
      </c>
      <c r="S247" s="1930"/>
    </row>
    <row r="248" spans="5:19" ht="15.75">
      <c r="E248" s="1915">
        <v>2</v>
      </c>
      <c r="F248" s="1920">
        <v>2028</v>
      </c>
      <c r="G248" s="1920">
        <v>2028</v>
      </c>
      <c r="H248" s="1921">
        <v>2028</v>
      </c>
      <c r="I248" s="1933">
        <v>80692.54066742587</v>
      </c>
      <c r="J248" s="1963">
        <v>7743723.123643972</v>
      </c>
      <c r="K248" s="1972">
        <v>69.762799999999999</v>
      </c>
      <c r="L248" s="1934">
        <v>93</v>
      </c>
      <c r="M248" s="1971">
        <v>69.762799999999999</v>
      </c>
      <c r="N248" s="1970">
        <v>69.762799999999999</v>
      </c>
      <c r="O248" s="1935">
        <v>73.560488675477885</v>
      </c>
      <c r="P248" s="1936">
        <v>569632.05714284861</v>
      </c>
      <c r="Q248" s="1930">
        <v>6.9790000000000001</v>
      </c>
      <c r="R248" s="1965">
        <v>59.762799999999999</v>
      </c>
      <c r="S248" s="1930"/>
    </row>
    <row r="249" spans="5:19" ht="15.75">
      <c r="E249" s="1915">
        <v>3</v>
      </c>
      <c r="F249" s="1920">
        <v>2028</v>
      </c>
      <c r="G249" s="1920">
        <v>2028</v>
      </c>
      <c r="H249" s="1921">
        <v>2028</v>
      </c>
      <c r="I249" s="1933">
        <v>113894.30897402146</v>
      </c>
      <c r="J249" s="1963">
        <v>16422270.401413979</v>
      </c>
      <c r="K249" s="1972">
        <v>69.884600000000006</v>
      </c>
      <c r="L249" s="1934">
        <v>93</v>
      </c>
      <c r="M249" s="1971">
        <v>69.884600000000006</v>
      </c>
      <c r="N249" s="1970">
        <v>69.884600000000006</v>
      </c>
      <c r="O249" s="1935">
        <v>73.658017794344559</v>
      </c>
      <c r="P249" s="1936">
        <v>1209631.8854508889</v>
      </c>
      <c r="Q249" s="1930">
        <v>6.9790000000000001</v>
      </c>
      <c r="R249" s="1965">
        <v>59.884600000000006</v>
      </c>
      <c r="S249" s="1930"/>
    </row>
    <row r="250" spans="5:19" ht="15.75">
      <c r="E250" s="1915">
        <v>4</v>
      </c>
      <c r="F250" s="1920">
        <v>2028</v>
      </c>
      <c r="G250" s="1920">
        <v>2028</v>
      </c>
      <c r="H250" s="1921">
        <v>2029</v>
      </c>
      <c r="I250" s="1933">
        <v>135369.53993502437</v>
      </c>
      <c r="J250" s="1963">
        <v>22035640.312168717</v>
      </c>
      <c r="K250" s="1972">
        <v>70.014800000000008</v>
      </c>
      <c r="L250" s="1934">
        <v>93</v>
      </c>
      <c r="M250" s="1971">
        <v>70.014800000000008</v>
      </c>
      <c r="N250" s="1970">
        <v>70.014800000000008</v>
      </c>
      <c r="O250" s="1935">
        <v>73.762273059339947</v>
      </c>
      <c r="P250" s="1936">
        <v>1625398.9177435879</v>
      </c>
      <c r="Q250" s="1930">
        <v>6.9790000000000001</v>
      </c>
      <c r="R250" s="1965">
        <v>60.014800000000008</v>
      </c>
      <c r="S250" s="1930"/>
    </row>
    <row r="251" spans="5:19" ht="15.75">
      <c r="E251" s="1915">
        <v>5</v>
      </c>
      <c r="F251" s="1920">
        <v>2028</v>
      </c>
      <c r="G251" s="1920">
        <v>2028</v>
      </c>
      <c r="H251" s="1921">
        <v>2029</v>
      </c>
      <c r="I251" s="1933">
        <v>160050.79088011174</v>
      </c>
      <c r="J251" s="1963">
        <v>28487025.708978917</v>
      </c>
      <c r="K251" s="1972">
        <v>70.140799999999984</v>
      </c>
      <c r="L251" s="1934">
        <v>93</v>
      </c>
      <c r="M251" s="1971">
        <v>70.140799999999984</v>
      </c>
      <c r="N251" s="1970">
        <v>70.140799999999984</v>
      </c>
      <c r="O251" s="1935">
        <v>73.863165251270942</v>
      </c>
      <c r="P251" s="1936">
        <v>2104141.8874595137</v>
      </c>
      <c r="Q251" s="1930">
        <v>6.9790000000000001</v>
      </c>
      <c r="R251" s="1965">
        <v>60.140799999999984</v>
      </c>
      <c r="S251" s="1930"/>
    </row>
    <row r="252" spans="5:19" ht="15.75">
      <c r="E252" s="1915">
        <v>6</v>
      </c>
      <c r="F252" s="1920">
        <v>2028</v>
      </c>
      <c r="G252" s="1920">
        <v>2028</v>
      </c>
      <c r="H252" s="1921">
        <v>2029</v>
      </c>
      <c r="I252" s="1933">
        <v>181411.87240142009</v>
      </c>
      <c r="J252" s="1963">
        <v>34070558.314082578</v>
      </c>
      <c r="K252" s="1972">
        <v>70.270999999999987</v>
      </c>
      <c r="L252" s="1934">
        <v>93</v>
      </c>
      <c r="M252" s="1971">
        <v>70.270999999999987</v>
      </c>
      <c r="N252" s="1970">
        <v>70.270999999999987</v>
      </c>
      <c r="O252" s="1935">
        <v>73.967420516266344</v>
      </c>
      <c r="P252" s="1936">
        <v>2520111.3140417202</v>
      </c>
      <c r="Q252" s="1930">
        <v>6.9790000000000001</v>
      </c>
      <c r="R252" s="1965">
        <v>60.270999999999987</v>
      </c>
      <c r="S252" s="1930"/>
    </row>
    <row r="253" spans="5:19" ht="15.75">
      <c r="E253" s="1915">
        <v>7</v>
      </c>
      <c r="F253" s="1920">
        <v>2028</v>
      </c>
      <c r="G253" s="1920">
        <v>2029</v>
      </c>
      <c r="H253" s="1921">
        <v>2029</v>
      </c>
      <c r="I253" s="1933">
        <v>204983.56204449554</v>
      </c>
      <c r="J253" s="1963">
        <v>40231917.585531801</v>
      </c>
      <c r="K253" s="1972">
        <v>70.396999999999991</v>
      </c>
      <c r="L253" s="1934">
        <v>93</v>
      </c>
      <c r="M253" s="1971">
        <v>70.396999999999991</v>
      </c>
      <c r="N253" s="1970">
        <v>70.396999999999991</v>
      </c>
      <c r="O253" s="1935">
        <v>74.068312708197368</v>
      </c>
      <c r="P253" s="1936">
        <v>2979910.2525755945</v>
      </c>
      <c r="Q253" s="1930">
        <v>6.9790000000000001</v>
      </c>
      <c r="R253" s="1965">
        <v>60.396999999999991</v>
      </c>
      <c r="S253" s="1930"/>
    </row>
    <row r="254" spans="5:19" ht="15.75">
      <c r="E254" s="1915">
        <v>8</v>
      </c>
      <c r="F254" s="1920">
        <v>2028</v>
      </c>
      <c r="G254" s="1920">
        <v>2029</v>
      </c>
      <c r="H254" s="1921">
        <v>2029</v>
      </c>
      <c r="I254" s="1933">
        <v>203442.56118469112</v>
      </c>
      <c r="J254" s="1963">
        <v>39829118.29203032</v>
      </c>
      <c r="K254" s="1972">
        <v>70.527199999999993</v>
      </c>
      <c r="L254" s="1934">
        <v>93</v>
      </c>
      <c r="M254" s="1971">
        <v>70.527199999999993</v>
      </c>
      <c r="N254" s="1970">
        <v>70.527199999999993</v>
      </c>
      <c r="O254" s="1935">
        <v>74.172567973192756</v>
      </c>
      <c r="P254" s="1936">
        <v>2954227.9838279537</v>
      </c>
      <c r="Q254" s="1930">
        <v>6.9790000000000001</v>
      </c>
      <c r="R254" s="1965">
        <v>60.527199999999993</v>
      </c>
      <c r="S254" s="1930"/>
    </row>
    <row r="255" spans="5:19" ht="15.75">
      <c r="E255" s="1915">
        <v>9</v>
      </c>
      <c r="F255" s="1920">
        <v>2028</v>
      </c>
      <c r="G255" s="1920">
        <v>2029</v>
      </c>
      <c r="H255" s="1921">
        <v>2029</v>
      </c>
      <c r="I255" s="1933">
        <v>193809.45299907419</v>
      </c>
      <c r="J255" s="1963">
        <v>37311138.404671662</v>
      </c>
      <c r="K255" s="1972">
        <v>70.657399999999996</v>
      </c>
      <c r="L255" s="1934">
        <v>93</v>
      </c>
      <c r="M255" s="1971">
        <v>70.657399999999996</v>
      </c>
      <c r="N255" s="1970">
        <v>70.657399999999996</v>
      </c>
      <c r="O255" s="1935">
        <v>74.276823238188143</v>
      </c>
      <c r="P255" s="1936">
        <v>2771352.8320993702</v>
      </c>
      <c r="Q255" s="1930">
        <v>6.9790000000000001</v>
      </c>
      <c r="R255" s="1965">
        <v>60.657399999999996</v>
      </c>
      <c r="S255" s="1930"/>
    </row>
    <row r="256" spans="5:19" ht="15.75">
      <c r="E256" s="1915">
        <v>10</v>
      </c>
      <c r="F256" s="1920">
        <v>2028</v>
      </c>
      <c r="G256" s="1920">
        <v>2029</v>
      </c>
      <c r="H256" s="1921">
        <v>2029</v>
      </c>
      <c r="I256" s="1933">
        <v>154825.98943100267</v>
      </c>
      <c r="J256" s="1963">
        <v>27121324.762742061</v>
      </c>
      <c r="K256" s="1972">
        <v>70.7834</v>
      </c>
      <c r="L256" s="1934">
        <v>93</v>
      </c>
      <c r="M256" s="1971">
        <v>70.7834</v>
      </c>
      <c r="N256" s="1970">
        <v>70.7834</v>
      </c>
      <c r="O256" s="1935">
        <v>74.377715430119181</v>
      </c>
      <c r="P256" s="1936">
        <v>2017222.1752910735</v>
      </c>
      <c r="Q256" s="1930">
        <v>6.9790000000000001</v>
      </c>
      <c r="R256" s="1965">
        <v>60.7834</v>
      </c>
      <c r="S256" s="1930"/>
    </row>
    <row r="257" spans="5:19" ht="15.75">
      <c r="E257" s="1915">
        <v>11</v>
      </c>
      <c r="F257" s="1920">
        <v>2028</v>
      </c>
      <c r="G257" s="1920">
        <v>2029</v>
      </c>
      <c r="H257" s="1921">
        <v>2029</v>
      </c>
      <c r="I257" s="1933">
        <v>126387.28305995894</v>
      </c>
      <c r="J257" s="1963">
        <v>19687785.215070032</v>
      </c>
      <c r="K257" s="1972">
        <v>70.913600000000002</v>
      </c>
      <c r="L257" s="1934">
        <v>93</v>
      </c>
      <c r="M257" s="1971">
        <v>70.913600000000002</v>
      </c>
      <c r="N257" s="1970">
        <v>70.913600000000002</v>
      </c>
      <c r="O257" s="1935">
        <v>74.481970695114569</v>
      </c>
      <c r="P257" s="1936">
        <v>1466385.0414405561</v>
      </c>
      <c r="Q257" s="1930">
        <v>6.9790000000000001</v>
      </c>
      <c r="R257" s="1965">
        <v>60.913600000000002</v>
      </c>
      <c r="S257" s="1930"/>
    </row>
    <row r="258" spans="5:19" ht="15.75">
      <c r="E258" s="1915">
        <v>12</v>
      </c>
      <c r="F258" s="1920">
        <v>2028</v>
      </c>
      <c r="G258" s="1920">
        <v>2029</v>
      </c>
      <c r="H258" s="1921">
        <v>2029</v>
      </c>
      <c r="I258" s="1933">
        <v>97397.441787632953</v>
      </c>
      <c r="J258" s="1963">
        <v>12110185.56032663</v>
      </c>
      <c r="K258" s="1972">
        <v>71.039600000000007</v>
      </c>
      <c r="L258" s="1934">
        <v>93</v>
      </c>
      <c r="M258" s="1971">
        <v>71.039600000000007</v>
      </c>
      <c r="N258" s="1970">
        <v>71.039600000000007</v>
      </c>
      <c r="O258" s="1935">
        <v>74.582862887045593</v>
      </c>
      <c r="P258" s="1936">
        <v>903212.30918252049</v>
      </c>
      <c r="Q258" s="1930">
        <v>6.9790000000000001</v>
      </c>
      <c r="R258" s="1965">
        <v>61.039600000000007</v>
      </c>
      <c r="S258" s="1930"/>
    </row>
    <row r="259" spans="5:19" ht="15.75">
      <c r="E259" s="1915">
        <v>1</v>
      </c>
      <c r="F259" s="1920">
        <v>2029</v>
      </c>
      <c r="G259" s="1920">
        <v>2029</v>
      </c>
      <c r="H259" s="1921">
        <v>2029</v>
      </c>
      <c r="I259" s="1933">
        <v>98170.578738719996</v>
      </c>
      <c r="J259" s="1963">
        <v>12312274.362351878</v>
      </c>
      <c r="K259" s="1972">
        <v>71.169800000000009</v>
      </c>
      <c r="L259" s="1934">
        <v>93</v>
      </c>
      <c r="M259" s="1971">
        <v>71.169800000000009</v>
      </c>
      <c r="N259" s="1970">
        <v>71.169800000000009</v>
      </c>
      <c r="O259" s="1935">
        <v>74.687118152040981</v>
      </c>
      <c r="P259" s="1936">
        <v>919568.29002131976</v>
      </c>
      <c r="Q259" s="1930">
        <v>6.9790000000000001</v>
      </c>
      <c r="R259" s="1965">
        <v>61.169800000000009</v>
      </c>
      <c r="S259" s="1930"/>
    </row>
    <row r="260" spans="5:19" ht="15.75">
      <c r="E260" s="1915">
        <v>2</v>
      </c>
      <c r="F260" s="1920">
        <v>2029</v>
      </c>
      <c r="G260" s="1920">
        <v>2029</v>
      </c>
      <c r="H260" s="1921">
        <v>2029</v>
      </c>
      <c r="I260" s="1933">
        <v>80504.501910337043</v>
      </c>
      <c r="J260" s="1963">
        <v>7694572.0293896245</v>
      </c>
      <c r="K260" s="1972">
        <v>71.300000000000011</v>
      </c>
      <c r="L260" s="1934">
        <v>93</v>
      </c>
      <c r="M260" s="1971">
        <v>71.300000000000011</v>
      </c>
      <c r="N260" s="1970">
        <v>71.300000000000011</v>
      </c>
      <c r="O260" s="1935">
        <v>74.791373417036368</v>
      </c>
      <c r="P260" s="1936">
        <v>575487.60993436282</v>
      </c>
      <c r="Q260" s="1930">
        <v>6.9790000000000001</v>
      </c>
      <c r="R260" s="1965">
        <v>61.300000000000011</v>
      </c>
      <c r="S260" s="1930"/>
    </row>
    <row r="261" spans="5:19" ht="15.75">
      <c r="E261" s="1915">
        <v>3</v>
      </c>
      <c r="F261" s="1920">
        <v>2029</v>
      </c>
      <c r="G261" s="1920">
        <v>2029</v>
      </c>
      <c r="H261" s="1921">
        <v>2029</v>
      </c>
      <c r="I261" s="1933">
        <v>113639.7917429153</v>
      </c>
      <c r="J261" s="1963">
        <v>16355742.624858083</v>
      </c>
      <c r="K261" s="1972">
        <v>71.417599999999993</v>
      </c>
      <c r="L261" s="1934">
        <v>93</v>
      </c>
      <c r="M261" s="1971">
        <v>71.417599999999993</v>
      </c>
      <c r="N261" s="1970">
        <v>71.417599999999993</v>
      </c>
      <c r="O261" s="1935">
        <v>74.885539462838651</v>
      </c>
      <c r="P261" s="1936">
        <v>1224808.6097778422</v>
      </c>
      <c r="Q261" s="1930">
        <v>6.9790000000000001</v>
      </c>
      <c r="R261" s="1965">
        <v>61.417599999999993</v>
      </c>
      <c r="S261" s="1930"/>
    </row>
    <row r="262" spans="5:19" ht="15.75">
      <c r="E262" s="1915">
        <v>4</v>
      </c>
      <c r="F262" s="1920">
        <v>2029</v>
      </c>
      <c r="G262" s="1920">
        <v>2029</v>
      </c>
      <c r="H262" s="1921">
        <v>2030</v>
      </c>
      <c r="I262" s="1933">
        <v>135080.9611135858</v>
      </c>
      <c r="J262" s="1963">
        <v>21960209.241085663</v>
      </c>
      <c r="K262" s="1972">
        <v>71.547799999999995</v>
      </c>
      <c r="L262" s="1934">
        <v>93</v>
      </c>
      <c r="M262" s="1971">
        <v>71.547799999999995</v>
      </c>
      <c r="N262" s="1970">
        <v>71.547799999999995</v>
      </c>
      <c r="O262" s="1935">
        <v>74.989794727834038</v>
      </c>
      <c r="P262" s="1936">
        <v>1646791.583169298</v>
      </c>
      <c r="Q262" s="1930">
        <v>6.9790000000000001</v>
      </c>
      <c r="R262" s="1965">
        <v>61.547799999999995</v>
      </c>
      <c r="S262" s="1930"/>
    </row>
    <row r="263" spans="5:19" ht="15.75">
      <c r="E263" s="1915">
        <v>5</v>
      </c>
      <c r="F263" s="1920">
        <v>2029</v>
      </c>
      <c r="G263" s="1920">
        <v>2029</v>
      </c>
      <c r="H263" s="1921">
        <v>2030</v>
      </c>
      <c r="I263" s="1933">
        <v>160094.14485516193</v>
      </c>
      <c r="J263" s="1963">
        <v>28498357.922332067</v>
      </c>
      <c r="K263" s="1972">
        <v>71.6738</v>
      </c>
      <c r="L263" s="1934">
        <v>93</v>
      </c>
      <c r="M263" s="1971">
        <v>71.6738</v>
      </c>
      <c r="N263" s="1970">
        <v>71.6738</v>
      </c>
      <c r="O263" s="1935">
        <v>75.090686919765062</v>
      </c>
      <c r="P263" s="1936">
        <v>2139961.2724732435</v>
      </c>
      <c r="Q263" s="1930">
        <v>6.9790000000000001</v>
      </c>
      <c r="R263" s="1965">
        <v>61.6738</v>
      </c>
      <c r="S263" s="1930"/>
    </row>
    <row r="264" spans="5:19" ht="15.75">
      <c r="E264" s="1915">
        <v>6</v>
      </c>
      <c r="F264" s="1920">
        <v>2029</v>
      </c>
      <c r="G264" s="1920">
        <v>2029</v>
      </c>
      <c r="H264" s="1921">
        <v>2030</v>
      </c>
      <c r="I264" s="1933">
        <v>181663.73113242447</v>
      </c>
      <c r="J264" s="1963">
        <v>34136391.190336525</v>
      </c>
      <c r="K264" s="1972">
        <v>71.804000000000002</v>
      </c>
      <c r="L264" s="1934">
        <v>93</v>
      </c>
      <c r="M264" s="1971">
        <v>71.804000000000002</v>
      </c>
      <c r="N264" s="1970">
        <v>71.804000000000002</v>
      </c>
      <c r="O264" s="1935">
        <v>75.19494218476045</v>
      </c>
      <c r="P264" s="1936">
        <v>2566883.961953721</v>
      </c>
      <c r="Q264" s="1930">
        <v>6.9790000000000001</v>
      </c>
      <c r="R264" s="1965">
        <v>61.804000000000002</v>
      </c>
      <c r="S264" s="1930"/>
    </row>
    <row r="265" spans="5:19" ht="15.75">
      <c r="E265" s="1915">
        <v>7</v>
      </c>
      <c r="F265" s="1920">
        <v>2029</v>
      </c>
      <c r="G265" s="1920">
        <v>2030</v>
      </c>
      <c r="H265" s="1921">
        <v>2030</v>
      </c>
      <c r="I265" s="1933">
        <v>205491.65594596503</v>
      </c>
      <c r="J265" s="1963">
        <v>40364727.287254035</v>
      </c>
      <c r="K265" s="1972">
        <v>71.930000000000007</v>
      </c>
      <c r="L265" s="1934">
        <v>93</v>
      </c>
      <c r="M265" s="1971">
        <v>71.930000000000007</v>
      </c>
      <c r="N265" s="1970">
        <v>71.930000000000007</v>
      </c>
      <c r="O265" s="1935">
        <v>75.295834376691474</v>
      </c>
      <c r="P265" s="1936">
        <v>3039295.8204813986</v>
      </c>
      <c r="Q265" s="1930">
        <v>6.9790000000000001</v>
      </c>
      <c r="R265" s="1965">
        <v>61.930000000000007</v>
      </c>
      <c r="S265" s="1930"/>
    </row>
    <row r="266" spans="5:19" ht="15.75">
      <c r="E266" s="1915">
        <v>8</v>
      </c>
      <c r="F266" s="1920">
        <v>2029</v>
      </c>
      <c r="G266" s="1920">
        <v>2030</v>
      </c>
      <c r="H266" s="1921">
        <v>2030</v>
      </c>
      <c r="I266" s="1933">
        <v>203759.08055976831</v>
      </c>
      <c r="J266" s="1963">
        <v>39911852.691462643</v>
      </c>
      <c r="K266" s="1972">
        <v>72.060200000000009</v>
      </c>
      <c r="L266" s="1934">
        <v>93</v>
      </c>
      <c r="M266" s="1971">
        <v>72.060200000000009</v>
      </c>
      <c r="N266" s="1970">
        <v>72.060200000000009</v>
      </c>
      <c r="O266" s="1935">
        <v>75.400089641686861</v>
      </c>
      <c r="P266" s="1936">
        <v>3009357.2707020845</v>
      </c>
      <c r="Q266" s="1930">
        <v>6.9790000000000001</v>
      </c>
      <c r="R266" s="1965">
        <v>62.060200000000009</v>
      </c>
      <c r="S266" s="1930"/>
    </row>
    <row r="267" spans="5:19" ht="15.75">
      <c r="E267" s="1915">
        <v>9</v>
      </c>
      <c r="F267" s="1920">
        <v>2029</v>
      </c>
      <c r="G267" s="1920">
        <v>2030</v>
      </c>
      <c r="H267" s="1921">
        <v>2030</v>
      </c>
      <c r="I267" s="1933">
        <v>194299.06352089933</v>
      </c>
      <c r="J267" s="1963">
        <v>37439116.770827204</v>
      </c>
      <c r="K267" s="1972">
        <v>72.190400000000011</v>
      </c>
      <c r="L267" s="1934">
        <v>93</v>
      </c>
      <c r="M267" s="1971">
        <v>72.190400000000011</v>
      </c>
      <c r="N267" s="1970">
        <v>72.190400000000011</v>
      </c>
      <c r="O267" s="1935">
        <v>75.504344906682263</v>
      </c>
      <c r="P267" s="1936">
        <v>2826815.9856660897</v>
      </c>
      <c r="Q267" s="1930">
        <v>6.9790000000000001</v>
      </c>
      <c r="R267" s="1965">
        <v>62.190400000000011</v>
      </c>
      <c r="S267" s="1930"/>
    </row>
    <row r="268" spans="5:19" ht="15.75">
      <c r="E268" s="1915">
        <v>10</v>
      </c>
      <c r="F268" s="1920">
        <v>2029</v>
      </c>
      <c r="G268" s="1920">
        <v>2030</v>
      </c>
      <c r="H268" s="1921">
        <v>2030</v>
      </c>
      <c r="I268" s="1933">
        <v>154574.19939955798</v>
      </c>
      <c r="J268" s="1963">
        <v>27055509.843735781</v>
      </c>
      <c r="K268" s="1972">
        <v>72.316399999999987</v>
      </c>
      <c r="L268" s="1934">
        <v>93</v>
      </c>
      <c r="M268" s="1971">
        <v>72.316399999999987</v>
      </c>
      <c r="N268" s="1970">
        <v>72.316399999999987</v>
      </c>
      <c r="O268" s="1935">
        <v>75.605237098613259</v>
      </c>
      <c r="P268" s="1936">
        <v>2045538.2365595086</v>
      </c>
      <c r="Q268" s="1930">
        <v>6.9790000000000001</v>
      </c>
      <c r="R268" s="1965">
        <v>62.316399999999987</v>
      </c>
      <c r="S268" s="1930"/>
    </row>
    <row r="269" spans="5:19" ht="15.75">
      <c r="E269" s="1915">
        <v>11</v>
      </c>
      <c r="F269" s="1920">
        <v>2029</v>
      </c>
      <c r="G269" s="1920">
        <v>2030</v>
      </c>
      <c r="H269" s="1921">
        <v>2030</v>
      </c>
      <c r="I269" s="1933">
        <v>126134.9056348205</v>
      </c>
      <c r="J269" s="1963">
        <v>19621816.758339655</v>
      </c>
      <c r="K269" s="1972">
        <v>72.446599999999989</v>
      </c>
      <c r="L269" s="1934">
        <v>93</v>
      </c>
      <c r="M269" s="1971">
        <v>72.446599999999989</v>
      </c>
      <c r="N269" s="1970">
        <v>72.446599999999989</v>
      </c>
      <c r="O269" s="1935">
        <v>75.709492363608646</v>
      </c>
      <c r="P269" s="1936">
        <v>1485557.7860256443</v>
      </c>
      <c r="Q269" s="1930">
        <v>6.9790000000000001</v>
      </c>
      <c r="R269" s="1965">
        <v>62.446599999999989</v>
      </c>
      <c r="S269" s="1930"/>
    </row>
    <row r="270" spans="5:19" ht="15.75">
      <c r="E270" s="1915">
        <v>12</v>
      </c>
      <c r="F270" s="1920">
        <v>2029</v>
      </c>
      <c r="G270" s="1920">
        <v>2030</v>
      </c>
      <c r="H270" s="1921">
        <v>2030</v>
      </c>
      <c r="I270" s="1933">
        <v>97169.035123671114</v>
      </c>
      <c r="J270" s="1963">
        <v>12050482.775419332</v>
      </c>
      <c r="K270" s="1972">
        <v>72.572599999999994</v>
      </c>
      <c r="L270" s="1934">
        <v>93</v>
      </c>
      <c r="M270" s="1971">
        <v>72.572599999999994</v>
      </c>
      <c r="N270" s="1970">
        <v>72.572599999999994</v>
      </c>
      <c r="O270" s="1935">
        <v>75.81038455553967</v>
      </c>
      <c r="P270" s="1936">
        <v>913551.73328444664</v>
      </c>
      <c r="Q270" s="1930">
        <v>6.9790000000000001</v>
      </c>
      <c r="R270" s="1965">
        <v>62.572599999999994</v>
      </c>
      <c r="S270" s="1930"/>
    </row>
    <row r="271" spans="5:19" ht="15.75">
      <c r="E271" s="1915">
        <v>1</v>
      </c>
      <c r="F271" s="1920">
        <v>2030</v>
      </c>
      <c r="G271" s="1920">
        <v>2030</v>
      </c>
      <c r="H271" s="1921">
        <v>2030</v>
      </c>
      <c r="I271" s="1933">
        <v>97950.039413245104</v>
      </c>
      <c r="J271" s="1963">
        <v>12254628.006137742</v>
      </c>
      <c r="K271" s="1972">
        <v>72.702799999999996</v>
      </c>
      <c r="L271" s="1934">
        <v>93</v>
      </c>
      <c r="M271" s="1971">
        <v>72.702799999999996</v>
      </c>
      <c r="N271" s="1970">
        <v>72.702799999999996</v>
      </c>
      <c r="O271" s="1935">
        <v>75.914639820535058</v>
      </c>
      <c r="P271" s="1936">
        <v>930305.67122058838</v>
      </c>
      <c r="Q271" s="1930">
        <v>6.9790000000000001</v>
      </c>
      <c r="R271" s="1965">
        <v>62.702799999999996</v>
      </c>
      <c r="S271" s="1930"/>
    </row>
    <row r="272" spans="5:19" ht="15.75">
      <c r="E272" s="1915">
        <v>2</v>
      </c>
      <c r="F272" s="1920">
        <v>2030</v>
      </c>
      <c r="G272" s="1920">
        <v>2030</v>
      </c>
      <c r="H272" s="1921">
        <v>2030</v>
      </c>
      <c r="I272" s="1933">
        <v>80333.234604374069</v>
      </c>
      <c r="J272" s="1963">
        <v>7649804.7929517757</v>
      </c>
      <c r="K272" s="1972">
        <v>72.832999999999998</v>
      </c>
      <c r="L272" s="1934">
        <v>93</v>
      </c>
      <c r="M272" s="1971">
        <v>72.832999999999998</v>
      </c>
      <c r="N272" s="1970">
        <v>72.832999999999998</v>
      </c>
      <c r="O272" s="1935">
        <v>76.018895085530445</v>
      </c>
      <c r="P272" s="1936">
        <v>581529.70798018901</v>
      </c>
      <c r="Q272" s="1930">
        <v>6.9790000000000001</v>
      </c>
      <c r="R272" s="1965">
        <v>62.832999999999998</v>
      </c>
      <c r="S272" s="1930"/>
    </row>
    <row r="273" spans="5:19" ht="15.75">
      <c r="E273" s="1915">
        <v>3</v>
      </c>
      <c r="F273" s="1920">
        <v>2030</v>
      </c>
      <c r="G273" s="1920">
        <v>2030</v>
      </c>
      <c r="H273" s="1921">
        <v>2030</v>
      </c>
      <c r="I273" s="1933">
        <v>113409.77520429667</v>
      </c>
      <c r="J273" s="1963">
        <v>16295619.037866054</v>
      </c>
      <c r="K273" s="1972">
        <v>72.950600000000009</v>
      </c>
      <c r="L273" s="1934">
        <v>93</v>
      </c>
      <c r="M273" s="1971">
        <v>72.950600000000009</v>
      </c>
      <c r="N273" s="1970">
        <v>72.950600000000009</v>
      </c>
      <c r="O273" s="1935">
        <v>76.113061131332756</v>
      </c>
      <c r="P273" s="1936">
        <v>1240309.448002009</v>
      </c>
      <c r="Q273" s="1930">
        <v>6.9790000000000001</v>
      </c>
      <c r="R273" s="1965">
        <v>62.950600000000009</v>
      </c>
      <c r="S273" s="1930"/>
    </row>
    <row r="274" spans="5:19" ht="15.75">
      <c r="E274" s="1915">
        <v>4</v>
      </c>
      <c r="F274" s="1920">
        <v>2030</v>
      </c>
      <c r="G274" s="1920">
        <v>2030</v>
      </c>
      <c r="H274" s="1921">
        <v>2031</v>
      </c>
      <c r="I274" s="1933">
        <v>134822.27734646044</v>
      </c>
      <c r="J274" s="1963">
        <v>21892592.381578125</v>
      </c>
      <c r="K274" s="1972">
        <v>73.080800000000011</v>
      </c>
      <c r="L274" s="1934">
        <v>93</v>
      </c>
      <c r="M274" s="1971">
        <v>73.080800000000011</v>
      </c>
      <c r="N274" s="1970">
        <v>73.080800000000011</v>
      </c>
      <c r="O274" s="1935">
        <v>76.217316396328144</v>
      </c>
      <c r="P274" s="1936">
        <v>1668594.640282583</v>
      </c>
      <c r="Q274" s="1930">
        <v>6.9790000000000001</v>
      </c>
      <c r="R274" s="1965">
        <v>63.080800000000011</v>
      </c>
      <c r="S274" s="1930"/>
    </row>
    <row r="275" spans="5:19" ht="15.75">
      <c r="E275" s="1915">
        <v>5</v>
      </c>
      <c r="F275" s="1920">
        <v>2030</v>
      </c>
      <c r="G275" s="1920">
        <v>2030</v>
      </c>
      <c r="H275" s="1973">
        <v>2031</v>
      </c>
      <c r="I275" s="1933">
        <v>160145.31947170489</v>
      </c>
      <c r="J275" s="1963">
        <v>28511734.358339589</v>
      </c>
      <c r="K275" s="1972">
        <v>73.206799999999987</v>
      </c>
      <c r="L275" s="1934">
        <v>93</v>
      </c>
      <c r="M275" s="1971">
        <v>73.206799999999987</v>
      </c>
      <c r="N275" s="1970">
        <v>73.206799999999987</v>
      </c>
      <c r="O275" s="1935">
        <v>76.318208588259139</v>
      </c>
      <c r="P275" s="1936">
        <v>2175964.4899727954</v>
      </c>
      <c r="Q275" s="1930">
        <v>6.9790000000000001</v>
      </c>
      <c r="R275" s="1965">
        <v>63.206799999999987</v>
      </c>
      <c r="S275" s="1930"/>
    </row>
    <row r="276" spans="5:19" ht="15.75">
      <c r="E276" s="1915">
        <v>6</v>
      </c>
      <c r="F276" s="1920">
        <v>2030</v>
      </c>
      <c r="G276" s="1920">
        <v>2030</v>
      </c>
      <c r="H276" s="1973">
        <v>2031</v>
      </c>
      <c r="I276" s="1933">
        <v>181911.41377523614</v>
      </c>
      <c r="J276" s="1963">
        <v>34201132.486814313</v>
      </c>
      <c r="K276" s="1972">
        <v>73.336999999999989</v>
      </c>
      <c r="L276" s="1934">
        <v>93</v>
      </c>
      <c r="M276" s="1971">
        <v>73.336999999999989</v>
      </c>
      <c r="N276" s="1970">
        <v>73.336999999999989</v>
      </c>
      <c r="O276" s="1935">
        <v>76.422463853254541</v>
      </c>
      <c r="P276" s="1936">
        <v>2613734.8112139362</v>
      </c>
      <c r="Q276" s="1930">
        <v>6.9790000000000001</v>
      </c>
      <c r="R276" s="1965">
        <v>63.336999999999989</v>
      </c>
      <c r="S276" s="1930"/>
    </row>
    <row r="277" spans="5:19" ht="15.75">
      <c r="E277" s="1915">
        <v>7</v>
      </c>
      <c r="F277" s="1920">
        <v>2030</v>
      </c>
      <c r="G277" s="1920">
        <v>2031</v>
      </c>
      <c r="H277" s="1973">
        <v>2031</v>
      </c>
      <c r="I277" s="1933">
        <v>206369.71283172688</v>
      </c>
      <c r="J277" s="1963">
        <v>40594240.91210942</v>
      </c>
      <c r="K277" s="1972">
        <v>73.462999999999994</v>
      </c>
      <c r="L277" s="1934">
        <v>93</v>
      </c>
      <c r="M277" s="1971">
        <v>73.462999999999994</v>
      </c>
      <c r="N277" s="1970">
        <v>73.462999999999994</v>
      </c>
      <c r="O277" s="1935">
        <v>76.523356045185565</v>
      </c>
      <c r="P277" s="1936">
        <v>3106407.5507013872</v>
      </c>
      <c r="Q277" s="1930">
        <v>6.9790000000000001</v>
      </c>
      <c r="R277" s="1965">
        <v>63.462999999999994</v>
      </c>
      <c r="S277" s="1930"/>
    </row>
    <row r="278" spans="5:19" ht="15.75">
      <c r="E278" s="1915">
        <v>8</v>
      </c>
      <c r="F278" s="1920">
        <v>2030</v>
      </c>
      <c r="G278" s="1920">
        <v>2031</v>
      </c>
      <c r="H278" s="1973">
        <v>2031</v>
      </c>
      <c r="I278" s="1933">
        <v>204447.98881425711</v>
      </c>
      <c r="J278" s="1963">
        <v>40091925.114154644</v>
      </c>
      <c r="K278" s="1972">
        <v>73.593199999999996</v>
      </c>
      <c r="L278" s="1934">
        <v>93</v>
      </c>
      <c r="M278" s="1971">
        <v>73.593199999999996</v>
      </c>
      <c r="N278" s="1970">
        <v>73.593199999999996</v>
      </c>
      <c r="O278" s="1935">
        <v>76.627611310180953</v>
      </c>
      <c r="P278" s="1936">
        <v>3072148.4543243241</v>
      </c>
      <c r="Q278" s="1930">
        <v>6.9790000000000001</v>
      </c>
      <c r="R278" s="1965">
        <v>63.593199999999996</v>
      </c>
      <c r="S278" s="1930"/>
    </row>
    <row r="279" spans="5:19" ht="15.75">
      <c r="E279" s="1915">
        <v>9</v>
      </c>
      <c r="F279" s="1920">
        <v>2030</v>
      </c>
      <c r="G279" s="1920">
        <v>2031</v>
      </c>
      <c r="H279" s="1973">
        <v>2031</v>
      </c>
      <c r="I279" s="1933">
        <v>195130.40355546185</v>
      </c>
      <c r="J279" s="1963">
        <v>37656419.166507743</v>
      </c>
      <c r="K279" s="1972">
        <v>73.723399999999998</v>
      </c>
      <c r="L279" s="1934">
        <v>93</v>
      </c>
      <c r="M279" s="1971">
        <v>73.723399999999998</v>
      </c>
      <c r="N279" s="1970">
        <v>73.723399999999998</v>
      </c>
      <c r="O279" s="1935">
        <v>76.73186657517634</v>
      </c>
      <c r="P279" s="1936">
        <v>2889447.3311833856</v>
      </c>
      <c r="Q279" s="1930">
        <v>6.9790000000000001</v>
      </c>
      <c r="R279" s="1965">
        <v>63.723399999999998</v>
      </c>
      <c r="S279" s="1930"/>
    </row>
    <row r="280" spans="5:19" ht="15.75">
      <c r="E280" s="1915">
        <v>10</v>
      </c>
      <c r="F280" s="1920">
        <v>2030</v>
      </c>
      <c r="G280" s="1920">
        <v>2031</v>
      </c>
      <c r="H280" s="1973">
        <v>2031</v>
      </c>
      <c r="I280" s="1933">
        <v>154634.51854582332</v>
      </c>
      <c r="J280" s="1963">
        <v>27071276.551032346</v>
      </c>
      <c r="K280" s="1972">
        <v>73.849400000000003</v>
      </c>
      <c r="L280" s="1934">
        <v>93</v>
      </c>
      <c r="M280" s="1971">
        <v>73.849400000000003</v>
      </c>
      <c r="N280" s="1970">
        <v>73.849400000000003</v>
      </c>
      <c r="O280" s="1935">
        <v>76.832758767107379</v>
      </c>
      <c r="P280" s="1936">
        <v>2079960.8607631188</v>
      </c>
      <c r="Q280" s="1930">
        <v>6.9790000000000001</v>
      </c>
      <c r="R280" s="1965">
        <v>63.849400000000003</v>
      </c>
      <c r="S280" s="1930"/>
    </row>
    <row r="281" spans="5:19" ht="15.75">
      <c r="E281" s="1915">
        <v>11</v>
      </c>
      <c r="F281" s="1920">
        <v>2030</v>
      </c>
      <c r="G281" s="1920">
        <v>2031</v>
      </c>
      <c r="H281" s="1973">
        <v>2031</v>
      </c>
      <c r="I281" s="1933">
        <v>126135.7542035341</v>
      </c>
      <c r="J281" s="1963">
        <v>19622038.56410709</v>
      </c>
      <c r="K281" s="1972">
        <v>73.979600000000005</v>
      </c>
      <c r="L281" s="1934">
        <v>93</v>
      </c>
      <c r="M281" s="1971">
        <v>73.979600000000005</v>
      </c>
      <c r="N281" s="1970">
        <v>73.979600000000005</v>
      </c>
      <c r="O281" s="1935">
        <v>76.937014032102752</v>
      </c>
      <c r="P281" s="1936">
        <v>1509661.0563451685</v>
      </c>
      <c r="Q281" s="1930">
        <v>6.9790000000000001</v>
      </c>
      <c r="R281" s="1965">
        <v>63.979600000000005</v>
      </c>
      <c r="S281" s="1930"/>
    </row>
    <row r="282" spans="5:19" ht="15.75">
      <c r="E282" s="1974">
        <v>12</v>
      </c>
      <c r="F282" s="1975">
        <v>2030</v>
      </c>
      <c r="G282" s="1974">
        <v>2031</v>
      </c>
      <c r="H282" s="1894">
        <v>2031</v>
      </c>
      <c r="I282" s="1976">
        <v>97134.962325582397</v>
      </c>
      <c r="J282" s="1963">
        <v>12041576.551318008</v>
      </c>
      <c r="K282" s="1972">
        <v>74.10560000000001</v>
      </c>
      <c r="L282" s="1977">
        <v>93</v>
      </c>
      <c r="M282" s="1971">
        <v>74.10560000000001</v>
      </c>
      <c r="N282" s="1978">
        <v>74.10560000000001</v>
      </c>
      <c r="O282" s="1979">
        <v>77.03790622403379</v>
      </c>
      <c r="P282" s="1980">
        <v>927657.84514996095</v>
      </c>
      <c r="Q282" s="1930">
        <v>6.9790000000000001</v>
      </c>
      <c r="R282" s="1965">
        <v>64.10560000000001</v>
      </c>
      <c r="S282" s="1930"/>
    </row>
    <row r="283" spans="5:19">
      <c r="S283" s="1930"/>
    </row>
    <row r="284" spans="5:19">
      <c r="S284" s="1930"/>
    </row>
    <row r="285" spans="5:19">
      <c r="S285" s="1930"/>
    </row>
    <row r="286" spans="5:19">
      <c r="S286" s="1930"/>
    </row>
    <row r="287" spans="5:19">
      <c r="S287" s="1930"/>
    </row>
    <row r="288" spans="5:19" ht="15.75">
      <c r="E288" s="1981" t="s">
        <v>1554</v>
      </c>
      <c r="F288" s="1981"/>
      <c r="G288" s="1981"/>
      <c r="H288" s="1981"/>
      <c r="I288" s="1981"/>
      <c r="J288" s="1981"/>
      <c r="K288" s="1981"/>
      <c r="L288" s="1981"/>
      <c r="M288" s="1981"/>
      <c r="N288" s="1981"/>
      <c r="O288" s="1981"/>
      <c r="P288" s="1981"/>
      <c r="S288" s="1930"/>
    </row>
    <row r="289" spans="5:19" ht="15.75">
      <c r="E289" s="1861" t="s">
        <v>1799</v>
      </c>
      <c r="O289" s="1861"/>
      <c r="P289" s="1861"/>
      <c r="S289" s="1930"/>
    </row>
    <row r="290" spans="5:19" ht="15.75" hidden="1">
      <c r="E290" s="1861">
        <v>2009</v>
      </c>
      <c r="I290" s="195">
        <v>928585.4</v>
      </c>
      <c r="J290" s="195">
        <v>104435071.699</v>
      </c>
      <c r="K290" s="195"/>
      <c r="L290" s="195"/>
      <c r="M290" s="195"/>
      <c r="N290" s="259"/>
      <c r="O290" s="1982">
        <v>30.500626036190425</v>
      </c>
      <c r="P290" s="195">
        <v>6536903.9829276586</v>
      </c>
      <c r="S290" s="1930"/>
    </row>
    <row r="291" spans="5:19" ht="15.75">
      <c r="E291" s="1861">
        <v>2010</v>
      </c>
      <c r="I291" s="195">
        <v>1758435.6</v>
      </c>
      <c r="J291" s="195">
        <v>260636249.69900003</v>
      </c>
      <c r="K291" s="195"/>
      <c r="L291" s="195"/>
      <c r="M291" s="195"/>
      <c r="N291" s="259"/>
      <c r="O291" s="1982">
        <v>73.488898462321259</v>
      </c>
      <c r="P291" s="195">
        <v>19361937.41583183</v>
      </c>
      <c r="Q291" s="1983"/>
      <c r="S291" s="1930"/>
    </row>
    <row r="292" spans="5:19" ht="15.75">
      <c r="E292" s="1861">
        <v>2011</v>
      </c>
      <c r="I292" s="195">
        <v>1608864.3</v>
      </c>
      <c r="J292" s="195">
        <v>327647247.87100005</v>
      </c>
      <c r="K292" s="195"/>
      <c r="L292" s="195"/>
      <c r="M292" s="195"/>
      <c r="N292" s="259"/>
      <c r="O292" s="1982">
        <v>76.04807241211887</v>
      </c>
      <c r="P292" s="195">
        <v>25209260.26144797</v>
      </c>
      <c r="Q292" s="1983"/>
      <c r="S292" s="1930"/>
    </row>
    <row r="293" spans="5:19" ht="15.75">
      <c r="E293" s="1861">
        <v>2012</v>
      </c>
      <c r="I293" s="195">
        <v>1704382.1</v>
      </c>
      <c r="J293" s="195">
        <v>317200599.37308747</v>
      </c>
      <c r="K293" s="195"/>
      <c r="L293" s="195"/>
      <c r="M293" s="195"/>
      <c r="N293" s="259"/>
      <c r="O293" s="1982">
        <v>73.546597399876831</v>
      </c>
      <c r="P293" s="195">
        <v>24118876.560882628</v>
      </c>
      <c r="Q293" s="1983"/>
      <c r="S293" s="1930"/>
    </row>
    <row r="294" spans="5:19" ht="15.75">
      <c r="E294" s="1861">
        <v>2013</v>
      </c>
      <c r="I294" s="195">
        <v>1864402</v>
      </c>
      <c r="J294" s="195">
        <v>313104685.30381274</v>
      </c>
      <c r="K294" s="195"/>
      <c r="L294" s="195"/>
      <c r="M294" s="195"/>
      <c r="N294" s="259"/>
      <c r="O294" s="1982">
        <v>74.375095581802796</v>
      </c>
      <c r="P294" s="195">
        <v>23529994.254637226</v>
      </c>
      <c r="Q294" s="1983"/>
      <c r="S294" s="1930"/>
    </row>
    <row r="295" spans="5:19" ht="15.75">
      <c r="E295" s="1861">
        <v>2014</v>
      </c>
      <c r="I295" s="195">
        <v>1845415.6188336147</v>
      </c>
      <c r="J295" s="195">
        <v>309926538.70841295</v>
      </c>
      <c r="K295" s="195"/>
      <c r="L295" s="195"/>
      <c r="M295" s="195"/>
      <c r="N295" s="259"/>
      <c r="O295" s="1982">
        <v>67.427935719871556</v>
      </c>
      <c r="P295" s="195">
        <v>21542494.781526022</v>
      </c>
      <c r="Q295" s="1983"/>
      <c r="S295" s="1930"/>
    </row>
    <row r="296" spans="5:19" ht="15.75">
      <c r="E296" s="1861">
        <v>2015</v>
      </c>
      <c r="I296" s="195">
        <v>1750000.0000000005</v>
      </c>
      <c r="J296" s="195">
        <v>297249017.1907264</v>
      </c>
      <c r="K296" s="195"/>
      <c r="L296" s="195"/>
      <c r="M296" s="195"/>
      <c r="N296" s="259"/>
      <c r="O296" s="1982">
        <v>58.451162346679617</v>
      </c>
      <c r="P296" s="195">
        <v>17440117.485759899</v>
      </c>
      <c r="Q296" s="1983"/>
      <c r="S296" s="1930"/>
    </row>
    <row r="297" spans="5:19" ht="15.75">
      <c r="E297" s="1861">
        <v>2016</v>
      </c>
      <c r="I297" s="195">
        <v>1750000</v>
      </c>
      <c r="J297" s="195">
        <v>297249017.19072628</v>
      </c>
      <c r="K297" s="195"/>
      <c r="L297" s="195"/>
      <c r="M297" s="195"/>
      <c r="N297" s="259"/>
      <c r="O297" s="1982">
        <v>59.747468602637959</v>
      </c>
      <c r="P297" s="195">
        <v>17628434.561749194</v>
      </c>
      <c r="Q297" s="1983"/>
      <c r="S297" s="1930"/>
    </row>
    <row r="298" spans="5:19" ht="15.75">
      <c r="E298" s="1861">
        <v>2017</v>
      </c>
      <c r="I298" s="195">
        <v>1749999.9999999995</v>
      </c>
      <c r="J298" s="195">
        <v>297249017.19072628</v>
      </c>
      <c r="K298" s="195"/>
      <c r="L298" s="195"/>
      <c r="M298" s="195"/>
      <c r="N298" s="259"/>
      <c r="O298" s="1982">
        <v>62.297257498975149</v>
      </c>
      <c r="P298" s="195">
        <v>18491071.579884242</v>
      </c>
      <c r="Q298" s="1983"/>
      <c r="S298" s="1930"/>
    </row>
    <row r="299" spans="5:19" ht="15.75">
      <c r="E299" s="1861">
        <v>2018</v>
      </c>
      <c r="I299" s="195">
        <v>1749999.9999999998</v>
      </c>
      <c r="J299" s="195">
        <v>297249017.19072622</v>
      </c>
      <c r="K299" s="195"/>
      <c r="L299" s="195"/>
      <c r="M299" s="195"/>
      <c r="N299" s="259"/>
      <c r="O299" s="1982">
        <v>63.143984427925112</v>
      </c>
      <c r="P299" s="195">
        <v>18798698.17754586</v>
      </c>
      <c r="Q299" s="1983"/>
      <c r="S299" s="1930"/>
    </row>
    <row r="300" spans="5:19" ht="15.75">
      <c r="E300" s="1861">
        <v>2019</v>
      </c>
      <c r="I300" s="195">
        <v>1750000.0000000007</v>
      </c>
      <c r="J300" s="195">
        <v>297249017.19072652</v>
      </c>
      <c r="K300" s="195"/>
      <c r="L300" s="195"/>
      <c r="M300" s="195"/>
      <c r="N300" s="259"/>
      <c r="O300" s="1982">
        <v>63.329016681801107</v>
      </c>
      <c r="P300" s="195">
        <v>18850768.972192492</v>
      </c>
      <c r="Q300" s="1983"/>
      <c r="S300" s="1930"/>
    </row>
    <row r="301" spans="5:19" ht="15.75">
      <c r="E301" s="1861">
        <v>2020</v>
      </c>
      <c r="I301" s="195">
        <v>1750000.0000000002</v>
      </c>
      <c r="J301" s="195">
        <v>297249017.19072646</v>
      </c>
      <c r="K301" s="195"/>
      <c r="L301" s="195"/>
      <c r="M301" s="195"/>
      <c r="N301" s="259"/>
      <c r="O301" s="1982">
        <v>64.93384593611863</v>
      </c>
      <c r="P301" s="195">
        <v>19456813.047711562</v>
      </c>
      <c r="Q301" s="1983"/>
      <c r="S301" s="1930"/>
    </row>
    <row r="302" spans="5:19" ht="15.75">
      <c r="E302" s="1861">
        <v>2021</v>
      </c>
      <c r="I302" s="195">
        <v>1750000.0000000005</v>
      </c>
      <c r="J302" s="195">
        <v>297249017.19072634</v>
      </c>
      <c r="K302" s="195"/>
      <c r="L302" s="195"/>
      <c r="M302" s="195"/>
      <c r="N302" s="259"/>
      <c r="O302" s="1982">
        <v>64.806409488929575</v>
      </c>
      <c r="P302" s="195">
        <v>19245277.22212173</v>
      </c>
      <c r="Q302" s="1983"/>
      <c r="S302" s="1930"/>
    </row>
    <row r="303" spans="5:19" ht="15.75">
      <c r="E303" s="1861">
        <v>2022</v>
      </c>
      <c r="I303" s="195">
        <v>1750000</v>
      </c>
      <c r="J303" s="195">
        <v>297249017.19072634</v>
      </c>
      <c r="K303" s="195"/>
      <c r="L303" s="195"/>
      <c r="M303" s="195"/>
      <c r="N303" s="259"/>
      <c r="O303" s="1982">
        <v>66.03393115742368</v>
      </c>
      <c r="P303" s="195">
        <v>19610352.037802678</v>
      </c>
      <c r="Q303" s="1983"/>
      <c r="S303" s="1930"/>
    </row>
    <row r="304" spans="5:19" ht="15.75">
      <c r="E304" s="1861">
        <v>2023</v>
      </c>
      <c r="I304" s="195">
        <v>1750000.0000000002</v>
      </c>
      <c r="J304" s="195">
        <v>297249017.1907264</v>
      </c>
      <c r="K304" s="195"/>
      <c r="L304" s="195"/>
      <c r="M304" s="195"/>
      <c r="N304" s="259"/>
      <c r="O304" s="1982">
        <v>67.261452825917758</v>
      </c>
      <c r="P304" s="195">
        <v>19975152.927946679</v>
      </c>
      <c r="Q304" s="1983"/>
      <c r="S304" s="1930"/>
    </row>
    <row r="305" spans="4:19" ht="15.75">
      <c r="E305" s="1861">
        <v>2024</v>
      </c>
      <c r="I305" s="195">
        <v>1750000.0000000002</v>
      </c>
      <c r="J305" s="195">
        <v>297249017.1907264</v>
      </c>
      <c r="K305" s="195"/>
      <c r="L305" s="195"/>
      <c r="M305" s="195"/>
      <c r="N305" s="259"/>
      <c r="O305" s="1982">
        <v>68.490095518766665</v>
      </c>
      <c r="P305" s="195">
        <v>20340441.810120054</v>
      </c>
      <c r="Q305" s="1983"/>
      <c r="S305" s="1930"/>
    </row>
    <row r="306" spans="4:19" ht="15.75">
      <c r="E306" s="1861">
        <v>2025</v>
      </c>
      <c r="I306" s="195">
        <v>1749999.9999999995</v>
      </c>
      <c r="J306" s="195">
        <v>297249017.19072616</v>
      </c>
      <c r="K306" s="195"/>
      <c r="L306" s="195"/>
      <c r="M306" s="195"/>
      <c r="N306" s="259"/>
      <c r="O306" s="1982">
        <v>69.719859235970333</v>
      </c>
      <c r="P306" s="195">
        <v>20705236.431328572</v>
      </c>
      <c r="Q306" s="1983"/>
      <c r="S306" s="1930"/>
    </row>
    <row r="307" spans="4:19" ht="15.75">
      <c r="E307" s="1861">
        <v>2026</v>
      </c>
      <c r="I307" s="195">
        <v>1749999.9999999995</v>
      </c>
      <c r="J307" s="195">
        <v>297249017.19072634</v>
      </c>
      <c r="K307" s="195"/>
      <c r="L307" s="195"/>
      <c r="M307" s="195"/>
      <c r="N307" s="259"/>
      <c r="O307" s="1982">
        <v>70.947380904464424</v>
      </c>
      <c r="P307" s="195">
        <v>21070630.552623782</v>
      </c>
      <c r="Q307" s="1983"/>
      <c r="S307" s="1930"/>
    </row>
    <row r="308" spans="4:19" ht="15.75">
      <c r="E308" s="1861">
        <v>2027</v>
      </c>
      <c r="I308" s="195">
        <v>1750000.0000000005</v>
      </c>
      <c r="J308" s="195">
        <v>297249017.1907264</v>
      </c>
      <c r="K308" s="195"/>
      <c r="L308" s="195"/>
      <c r="M308" s="195"/>
      <c r="N308" s="259"/>
      <c r="O308" s="1982">
        <v>72.17490257295853</v>
      </c>
      <c r="P308" s="195">
        <v>21435351.863420326</v>
      </c>
      <c r="Q308" s="1983"/>
      <c r="S308" s="1930"/>
    </row>
    <row r="309" spans="4:19" ht="15" customHeight="1">
      <c r="E309" s="1861">
        <v>2028</v>
      </c>
      <c r="I309" s="195">
        <v>1750000.0000000002</v>
      </c>
      <c r="J309" s="195">
        <v>297249017.1907264</v>
      </c>
      <c r="K309" s="195"/>
      <c r="L309" s="195"/>
      <c r="M309" s="195"/>
      <c r="N309" s="259"/>
      <c r="O309" s="1982">
        <v>73.403545265807409</v>
      </c>
      <c r="P309" s="195">
        <v>21800426.031713318</v>
      </c>
      <c r="Q309" s="1983"/>
      <c r="S309" s="1930"/>
    </row>
    <row r="310" spans="4:19" ht="15" customHeight="1">
      <c r="E310" s="1861">
        <v>2029</v>
      </c>
      <c r="I310" s="195">
        <v>1749999.9999999998</v>
      </c>
      <c r="J310" s="195">
        <v>297249017.1907264</v>
      </c>
      <c r="K310" s="195"/>
      <c r="L310" s="195"/>
      <c r="M310" s="195"/>
      <c r="N310" s="259"/>
      <c r="O310" s="1982">
        <v>74.633308983011091</v>
      </c>
      <c r="P310" s="195">
        <v>22165811.921746854</v>
      </c>
      <c r="Q310" s="1983"/>
      <c r="S310" s="1930"/>
    </row>
    <row r="311" spans="4:19" ht="15" customHeight="1">
      <c r="E311" s="1861">
        <v>2030</v>
      </c>
      <c r="I311" s="195">
        <v>1749999.9999999993</v>
      </c>
      <c r="J311" s="195">
        <v>297249017.19072616</v>
      </c>
      <c r="K311" s="195"/>
      <c r="L311" s="195"/>
      <c r="M311" s="195"/>
      <c r="N311" s="259"/>
      <c r="O311" s="1982">
        <v>75.860830651505182</v>
      </c>
      <c r="P311" s="195">
        <v>22530555.601391274</v>
      </c>
      <c r="Q311" s="1983"/>
      <c r="S311" s="1930"/>
    </row>
    <row r="312" spans="4:19" ht="15" customHeight="1">
      <c r="Q312" s="1983"/>
    </row>
    <row r="313" spans="4:19" ht="15" customHeight="1">
      <c r="E313" s="1861" t="s">
        <v>1800</v>
      </c>
      <c r="O313" s="1861"/>
      <c r="Q313" s="1984" t="s">
        <v>3172</v>
      </c>
    </row>
    <row r="314" spans="4:19" ht="15" hidden="1" customHeight="1">
      <c r="E314" s="1861">
        <v>2009</v>
      </c>
      <c r="I314" s="195">
        <v>345015.10000000003</v>
      </c>
      <c r="J314" s="195">
        <v>39594855.699000001</v>
      </c>
      <c r="K314" s="1982">
        <v>14.217499999999999</v>
      </c>
      <c r="L314" s="1982">
        <v>23.25</v>
      </c>
      <c r="M314" s="1982"/>
      <c r="N314" s="1982">
        <v>0</v>
      </c>
      <c r="O314" s="1982">
        <v>14.413586070300704</v>
      </c>
      <c r="P314" s="214">
        <v>2282815.4422346912</v>
      </c>
      <c r="Q314" s="1984"/>
    </row>
    <row r="315" spans="4:19" ht="15" customHeight="1">
      <c r="E315" s="1861">
        <v>2010</v>
      </c>
      <c r="I315" s="195">
        <v>1873577.5999999996</v>
      </c>
      <c r="J315" s="195">
        <v>257124601.73000002</v>
      </c>
      <c r="K315" s="1982">
        <v>56.879999999999995</v>
      </c>
      <c r="L315" s="1982">
        <v>93</v>
      </c>
      <c r="M315" s="1982">
        <v>93.333333333333329</v>
      </c>
      <c r="N315" s="1982">
        <v>49.261141611997168</v>
      </c>
      <c r="O315" s="1982">
        <v>70.877362556984181</v>
      </c>
      <c r="P315" s="214">
        <v>18495825.837569714</v>
      </c>
      <c r="Q315" s="245"/>
    </row>
    <row r="316" spans="4:19" ht="15" customHeight="1">
      <c r="E316" s="1861">
        <v>2011</v>
      </c>
      <c r="I316" s="195">
        <v>1639834</v>
      </c>
      <c r="J316" s="195">
        <v>303513261.83999997</v>
      </c>
      <c r="K316" s="1982">
        <v>56.917499999999997</v>
      </c>
      <c r="L316" s="1982">
        <v>93</v>
      </c>
      <c r="M316" s="1982">
        <v>93.333333333333329</v>
      </c>
      <c r="N316" s="1982">
        <v>73.212245912307353</v>
      </c>
      <c r="O316" s="1982">
        <v>75.775410315860242</v>
      </c>
      <c r="P316" s="1985">
        <v>23183743.067523703</v>
      </c>
      <c r="Q316" s="245">
        <v>6.9105954033463285E-2</v>
      </c>
    </row>
    <row r="317" spans="4:19" ht="15" customHeight="1">
      <c r="E317" s="1861">
        <v>2012</v>
      </c>
      <c r="I317" s="195">
        <v>1678626.9</v>
      </c>
      <c r="J317" s="195">
        <v>332132427.36936563</v>
      </c>
      <c r="K317" s="1982">
        <v>56.96</v>
      </c>
      <c r="L317" s="1982">
        <v>93</v>
      </c>
      <c r="M317" s="1982">
        <v>93.333333333333329</v>
      </c>
      <c r="N317" s="1982">
        <v>64.893410484639944</v>
      </c>
      <c r="O317" s="1982">
        <v>74.094610387107991</v>
      </c>
      <c r="P317" s="195">
        <v>25500924.640869126</v>
      </c>
      <c r="Q317" s="245">
        <v>-2.2181337214091591E-2</v>
      </c>
    </row>
    <row r="318" spans="4:19" ht="15" customHeight="1">
      <c r="D318" s="195"/>
      <c r="E318" s="1861">
        <v>2013</v>
      </c>
      <c r="I318" s="195">
        <v>1786403.2</v>
      </c>
      <c r="J318" s="195">
        <v>293592169.08984661</v>
      </c>
      <c r="K318" s="1982">
        <v>57.032500000000006</v>
      </c>
      <c r="L318" s="1982">
        <v>93</v>
      </c>
      <c r="M318" s="1982">
        <v>93.333333333333329</v>
      </c>
      <c r="N318" s="1982">
        <v>65.027991666666665</v>
      </c>
      <c r="O318" s="1982">
        <v>74.148715588399938</v>
      </c>
      <c r="P318" s="195">
        <v>22036026.150314342</v>
      </c>
      <c r="Q318" s="245">
        <v>7.3021777170125305E-4</v>
      </c>
    </row>
    <row r="319" spans="4:19" ht="15" customHeight="1">
      <c r="D319" s="195"/>
      <c r="E319" s="1861">
        <v>2014</v>
      </c>
      <c r="I319" s="195">
        <v>1887844.5087749397</v>
      </c>
      <c r="J319" s="195">
        <v>318969164.40563303</v>
      </c>
      <c r="K319" s="1982">
        <v>57.082500000000003</v>
      </c>
      <c r="L319" s="1982">
        <v>93</v>
      </c>
      <c r="M319" s="1982">
        <v>83.120416666666671</v>
      </c>
      <c r="N319" s="1982">
        <v>63.063459166666654</v>
      </c>
      <c r="O319" s="1982">
        <v>71.335524992003641</v>
      </c>
      <c r="P319" s="195">
        <v>23610769.074448522</v>
      </c>
      <c r="Q319" s="245">
        <v>-3.7939842572760639E-2</v>
      </c>
    </row>
    <row r="320" spans="4:19" ht="15" customHeight="1">
      <c r="D320" s="195"/>
      <c r="E320" s="1861">
        <v>2015</v>
      </c>
      <c r="I320" s="195">
        <v>1767034.2905959429</v>
      </c>
      <c r="J320" s="195">
        <v>299394403.54283917</v>
      </c>
      <c r="K320" s="1982">
        <v>57.132499999999986</v>
      </c>
      <c r="L320" s="1982">
        <v>93</v>
      </c>
      <c r="M320" s="1982">
        <v>40.804166666666674</v>
      </c>
      <c r="N320" s="1982">
        <v>53.523891666666664</v>
      </c>
      <c r="O320" s="1982">
        <v>59.336102164208974</v>
      </c>
      <c r="P320" s="195">
        <v>17868970.102012791</v>
      </c>
      <c r="Q320" s="245">
        <v>-0.16821103971884616</v>
      </c>
    </row>
    <row r="321" spans="4:17" ht="15" customHeight="1">
      <c r="D321" s="195"/>
      <c r="E321" s="1861">
        <v>2016</v>
      </c>
      <c r="I321" s="195">
        <v>1762677.0561996661</v>
      </c>
      <c r="J321" s="195">
        <v>300562648.87912929</v>
      </c>
      <c r="K321" s="1982">
        <v>57.182500000000012</v>
      </c>
      <c r="L321" s="1982">
        <v>93</v>
      </c>
      <c r="M321" s="1982">
        <v>44.358333333333327</v>
      </c>
      <c r="N321" s="1982">
        <v>44.358333333333327</v>
      </c>
      <c r="O321" s="1982">
        <v>58.331381519243884</v>
      </c>
      <c r="P321" s="195">
        <v>17344836.634678949</v>
      </c>
      <c r="Q321" s="245">
        <v>-1.6932703839975673E-2</v>
      </c>
    </row>
    <row r="322" spans="4:17" ht="15" customHeight="1">
      <c r="D322" s="195"/>
      <c r="E322" s="1861">
        <v>2017</v>
      </c>
      <c r="I322" s="195">
        <v>1747048.0891347812</v>
      </c>
      <c r="J322" s="195">
        <v>296477422.80554199</v>
      </c>
      <c r="K322" s="1982">
        <v>57.240833333333349</v>
      </c>
      <c r="L322" s="1982">
        <v>93</v>
      </c>
      <c r="M322" s="1982">
        <v>53.20624999999999</v>
      </c>
      <c r="N322" s="1982">
        <v>53.20624999999999</v>
      </c>
      <c r="O322" s="1982">
        <v>62.263204288655288</v>
      </c>
      <c r="P322" s="195">
        <v>18432581.332795102</v>
      </c>
      <c r="Q322" s="245">
        <v>6.7404931393820519E-2</v>
      </c>
    </row>
    <row r="323" spans="4:17" ht="15" customHeight="1">
      <c r="D323" s="195"/>
      <c r="E323" s="1861">
        <v>2018</v>
      </c>
      <c r="I323" s="195">
        <v>1753573.5131999874</v>
      </c>
      <c r="J323" s="195">
        <v>298183091.03183758</v>
      </c>
      <c r="K323" s="1982">
        <v>57.332500000000003</v>
      </c>
      <c r="L323" s="1982">
        <v>93</v>
      </c>
      <c r="M323" s="1982">
        <v>54.75</v>
      </c>
      <c r="N323" s="1982">
        <v>54.75</v>
      </c>
      <c r="O323" s="1982">
        <v>62.979179470177762</v>
      </c>
      <c r="P323" s="195">
        <v>18801569.152287945</v>
      </c>
      <c r="Q323" s="245">
        <v>1.1499170171248775E-2</v>
      </c>
    </row>
    <row r="324" spans="4:17" ht="15" customHeight="1">
      <c r="D324" s="195"/>
      <c r="E324" s="1861">
        <v>2019</v>
      </c>
      <c r="I324" s="195">
        <v>1747208.5354393921</v>
      </c>
      <c r="J324" s="195">
        <v>296519361.56094944</v>
      </c>
      <c r="K324" s="1982">
        <v>57.278750000000002</v>
      </c>
      <c r="L324" s="1982">
        <v>93</v>
      </c>
      <c r="M324" s="1982">
        <v>56.487500000000004</v>
      </c>
      <c r="N324" s="1982">
        <v>56.487500000000004</v>
      </c>
      <c r="O324" s="1982">
        <v>63.471272100378791</v>
      </c>
      <c r="P324" s="195">
        <v>18852915.932922766</v>
      </c>
      <c r="Q324" s="245">
        <v>7.8135763968478975E-3</v>
      </c>
    </row>
    <row r="325" spans="4:17" ht="15" customHeight="1">
      <c r="D325" s="195"/>
      <c r="E325" s="1861">
        <v>2020</v>
      </c>
      <c r="I325" s="195">
        <v>1759869.9908923646</v>
      </c>
      <c r="J325" s="195">
        <v>299828915.39974833</v>
      </c>
      <c r="K325" s="1982">
        <v>58.140650000000001</v>
      </c>
      <c r="L325" s="1982">
        <v>93</v>
      </c>
      <c r="M325" s="1982">
        <v>58.140650000000001</v>
      </c>
      <c r="N325" s="1982">
        <v>58.140650000000001</v>
      </c>
      <c r="O325" s="1982">
        <v>64.254264957611824</v>
      </c>
      <c r="P325" s="195">
        <v>19394937.938870803</v>
      </c>
      <c r="Q325" s="245">
        <v>1.2336177160507238E-2</v>
      </c>
    </row>
    <row r="326" spans="4:17" ht="15" customHeight="1">
      <c r="D326" s="195"/>
      <c r="E326" s="1861">
        <v>2021</v>
      </c>
      <c r="I326" s="195">
        <v>1736138.7466883948</v>
      </c>
      <c r="J326" s="195">
        <v>293625850.464091</v>
      </c>
      <c r="K326" s="1982">
        <v>58.446949999999994</v>
      </c>
      <c r="L326" s="1982">
        <v>93</v>
      </c>
      <c r="M326" s="1982">
        <v>58.446949999999994</v>
      </c>
      <c r="N326" s="1982">
        <v>58.446949999999994</v>
      </c>
      <c r="O326" s="1982">
        <v>64.499529071806052</v>
      </c>
      <c r="P326" s="195">
        <v>18909902.091963556</v>
      </c>
      <c r="Q326" s="245">
        <v>3.817086917981668E-3</v>
      </c>
    </row>
    <row r="327" spans="4:17" ht="15" customHeight="1">
      <c r="D327" s="195"/>
      <c r="E327" s="1861">
        <v>2022</v>
      </c>
      <c r="I327" s="195">
        <v>1749388.4741781948</v>
      </c>
      <c r="J327" s="195">
        <v>297089171.6154213</v>
      </c>
      <c r="K327" s="1982">
        <v>59.979949999999995</v>
      </c>
      <c r="L327" s="1982">
        <v>93</v>
      </c>
      <c r="M327" s="1982">
        <v>59.979949999999995</v>
      </c>
      <c r="N327" s="1982">
        <v>59.979949999999995</v>
      </c>
      <c r="O327" s="1982">
        <v>65.727050740300157</v>
      </c>
      <c r="P327" s="195">
        <v>19496390.788924076</v>
      </c>
      <c r="Q327" s="245">
        <v>1.9031482650478427E-2</v>
      </c>
    </row>
    <row r="328" spans="4:17" ht="15" customHeight="1">
      <c r="D328" s="195"/>
      <c r="E328" s="1861">
        <v>2023</v>
      </c>
      <c r="I328" s="195">
        <v>1750123.7751073954</v>
      </c>
      <c r="J328" s="195">
        <v>297281370.53141057</v>
      </c>
      <c r="K328" s="1982">
        <v>61.512949999999996</v>
      </c>
      <c r="L328" s="1982">
        <v>93</v>
      </c>
      <c r="M328" s="1982">
        <v>61.512949999999996</v>
      </c>
      <c r="N328" s="1982">
        <v>61.512949999999996</v>
      </c>
      <c r="O328" s="1982">
        <v>66.954572408794249</v>
      </c>
      <c r="P328" s="195">
        <v>19873816.207815677</v>
      </c>
      <c r="Q328" s="245">
        <v>1.8676049733986372E-2</v>
      </c>
    </row>
    <row r="329" spans="4:17" ht="15" customHeight="1">
      <c r="D329" s="195"/>
      <c r="E329" s="1861">
        <v>2024</v>
      </c>
      <c r="I329" s="195">
        <v>1749493.362786233</v>
      </c>
      <c r="J329" s="195">
        <v>297116588.24984133</v>
      </c>
      <c r="K329" s="1982">
        <v>63.046299999999995</v>
      </c>
      <c r="L329" s="1982">
        <v>93</v>
      </c>
      <c r="M329" s="1982">
        <v>63.046299999999995</v>
      </c>
      <c r="N329" s="1982">
        <v>63.046299999999995</v>
      </c>
      <c r="O329" s="1982">
        <v>68.182374333377041</v>
      </c>
      <c r="P329" s="195">
        <v>20227531.427251324</v>
      </c>
      <c r="Q329" s="245">
        <v>1.833783534732162E-2</v>
      </c>
    </row>
    <row r="330" spans="4:17" ht="15" customHeight="1">
      <c r="D330" s="195"/>
      <c r="E330" s="1861">
        <v>2025</v>
      </c>
      <c r="I330" s="195">
        <v>1752008.2565222578</v>
      </c>
      <c r="J330" s="195">
        <v>297773951.55606985</v>
      </c>
      <c r="K330" s="1982">
        <v>64.583150000000003</v>
      </c>
      <c r="L330" s="1982">
        <v>93</v>
      </c>
      <c r="M330" s="1982">
        <v>64.583150000000003</v>
      </c>
      <c r="N330" s="1982">
        <v>64.583150000000003</v>
      </c>
      <c r="O330" s="1982">
        <v>69.41297881884681</v>
      </c>
      <c r="P330" s="195">
        <v>20638406.496448949</v>
      </c>
      <c r="Q330" s="245">
        <v>1.8048718565486448E-2</v>
      </c>
    </row>
    <row r="331" spans="4:17" ht="15" customHeight="1">
      <c r="D331" s="195"/>
      <c r="E331" s="1861">
        <v>2026</v>
      </c>
      <c r="I331" s="195">
        <v>1747479.6689410296</v>
      </c>
      <c r="J331" s="195">
        <v>296590232.6329605</v>
      </c>
      <c r="K331" s="1982">
        <v>66.116150000000005</v>
      </c>
      <c r="L331" s="1982">
        <v>93</v>
      </c>
      <c r="M331" s="1982">
        <v>66.116150000000005</v>
      </c>
      <c r="N331" s="1982">
        <v>66.116150000000005</v>
      </c>
      <c r="O331" s="1982">
        <v>70.640500487340901</v>
      </c>
      <c r="P331" s="195">
        <v>20920565.55698156</v>
      </c>
      <c r="Q331" s="245">
        <v>1.768432488249299E-2</v>
      </c>
    </row>
    <row r="332" spans="4:17" ht="15" customHeight="1">
      <c r="D332" s="195"/>
      <c r="E332" s="1861">
        <v>2027</v>
      </c>
      <c r="I332" s="195">
        <v>1749975.3106429626</v>
      </c>
      <c r="J332" s="195">
        <v>297242563.68649328</v>
      </c>
      <c r="K332" s="1982">
        <v>67.649149999999992</v>
      </c>
      <c r="L332" s="1982">
        <v>93</v>
      </c>
      <c r="M332" s="1982">
        <v>67.649149999999992</v>
      </c>
      <c r="N332" s="1982">
        <v>67.649149999999992</v>
      </c>
      <c r="O332" s="1982">
        <v>71.868022155835007</v>
      </c>
      <c r="P332" s="195">
        <v>21331056.446583781</v>
      </c>
      <c r="Q332" s="245">
        <v>1.7377023945549241E-2</v>
      </c>
    </row>
    <row r="333" spans="4:17" ht="15" customHeight="1">
      <c r="D333" s="195"/>
      <c r="E333" s="1861">
        <v>2028</v>
      </c>
      <c r="I333" s="195">
        <v>1749932.4365135161</v>
      </c>
      <c r="J333" s="195">
        <v>297231356.89907306</v>
      </c>
      <c r="K333" s="1982">
        <v>69.18249999999999</v>
      </c>
      <c r="L333" s="1982">
        <v>93</v>
      </c>
      <c r="M333" s="1982">
        <v>69.18249999999999</v>
      </c>
      <c r="N333" s="1982">
        <v>69.18249999999999</v>
      </c>
      <c r="O333" s="1982">
        <v>73.095824080417813</v>
      </c>
      <c r="P333" s="195">
        <v>21695003.517431509</v>
      </c>
      <c r="Q333" s="245">
        <v>1.7084120137889732E-2</v>
      </c>
    </row>
    <row r="334" spans="4:17" ht="15" customHeight="1">
      <c r="D334" s="195"/>
      <c r="E334" s="1861">
        <v>2029</v>
      </c>
      <c r="I334" s="195">
        <v>1749993.3661153836</v>
      </c>
      <c r="J334" s="195">
        <v>297247283.17220235</v>
      </c>
      <c r="K334" s="1982">
        <v>70.719350000000006</v>
      </c>
      <c r="L334" s="1982">
        <v>93</v>
      </c>
      <c r="M334" s="1982">
        <v>70.719350000000006</v>
      </c>
      <c r="N334" s="1982">
        <v>70.719350000000006</v>
      </c>
      <c r="O334" s="1982">
        <v>74.326428565887582</v>
      </c>
      <c r="P334" s="195">
        <v>22061827.223395418</v>
      </c>
      <c r="Q334" s="245">
        <v>1.6835496431586775E-2</v>
      </c>
    </row>
    <row r="335" spans="4:17" ht="15" customHeight="1">
      <c r="D335" s="195"/>
      <c r="E335" s="1861">
        <v>2030</v>
      </c>
      <c r="I335" s="195">
        <v>1749959.8265077702</v>
      </c>
      <c r="J335" s="195">
        <v>297238516.31774843</v>
      </c>
      <c r="K335" s="1982">
        <v>72.252349999999993</v>
      </c>
      <c r="L335" s="1982">
        <v>93</v>
      </c>
      <c r="M335" s="1982">
        <v>72.252349999999993</v>
      </c>
      <c r="N335" s="1982">
        <v>72.252349999999993</v>
      </c>
      <c r="O335" s="1982">
        <v>75.553950234381674</v>
      </c>
      <c r="P335" s="195">
        <v>22425898.477518227</v>
      </c>
      <c r="Q335" s="245">
        <v>1.6515278511006884E-2</v>
      </c>
    </row>
    <row r="336" spans="4:17" ht="15" customHeight="1">
      <c r="D336" s="195"/>
      <c r="Q336" s="1983"/>
    </row>
    <row r="337" spans="2:17" ht="15" customHeight="1">
      <c r="C337" s="1854" t="s">
        <v>41</v>
      </c>
      <c r="D337" s="195"/>
      <c r="E337" s="1861" t="s">
        <v>1798</v>
      </c>
      <c r="J337" s="195">
        <v>256232243.42900002</v>
      </c>
      <c r="O337" s="1861"/>
      <c r="P337" s="195">
        <v>17880635.301869623</v>
      </c>
      <c r="Q337" s="1983"/>
    </row>
    <row r="338" spans="2:17" ht="15" hidden="1" customHeight="1">
      <c r="C338" s="1983"/>
      <c r="E338" s="1861">
        <v>2009</v>
      </c>
      <c r="I338" s="195">
        <v>1921151.0000000002</v>
      </c>
      <c r="J338" s="195">
        <v>256232243.42900002</v>
      </c>
      <c r="K338" s="195"/>
      <c r="L338" s="195"/>
      <c r="M338" s="195"/>
      <c r="N338" s="259"/>
      <c r="O338" s="1982">
        <v>67.395061925781661</v>
      </c>
      <c r="P338" s="195">
        <v>17880635.301869623</v>
      </c>
      <c r="Q338" s="1983"/>
    </row>
    <row r="339" spans="2:17" ht="15" customHeight="1">
      <c r="B339" s="419">
        <v>0</v>
      </c>
      <c r="C339" s="1983">
        <v>0</v>
      </c>
      <c r="E339" s="1861">
        <v>2010</v>
      </c>
      <c r="I339" s="195">
        <v>1658820.5</v>
      </c>
      <c r="J339" s="195">
        <v>287424052.44</v>
      </c>
      <c r="K339" s="195"/>
      <c r="L339" s="195"/>
      <c r="M339" s="195"/>
      <c r="N339" s="259"/>
      <c r="O339" s="1982">
        <v>75.224982035011337</v>
      </c>
      <c r="P339" s="195">
        <v>21906357.266341217</v>
      </c>
      <c r="Q339" s="1983"/>
    </row>
    <row r="340" spans="2:17" ht="15" customHeight="1">
      <c r="B340" s="419">
        <v>0</v>
      </c>
      <c r="C340" s="1983">
        <v>0</v>
      </c>
      <c r="E340" s="1861">
        <v>2011</v>
      </c>
      <c r="I340" s="195">
        <v>1653168.6</v>
      </c>
      <c r="J340" s="195">
        <v>351006078.87</v>
      </c>
      <c r="K340" s="195"/>
      <c r="L340" s="195"/>
      <c r="M340" s="195"/>
      <c r="N340" s="259"/>
      <c r="O340" s="1982">
        <v>74.917973033398923</v>
      </c>
      <c r="P340" s="195">
        <v>27018719.126538724</v>
      </c>
      <c r="Q340" s="1983"/>
    </row>
    <row r="341" spans="2:17" ht="15" customHeight="1">
      <c r="B341" s="419">
        <v>0</v>
      </c>
      <c r="C341" s="1983">
        <v>0</v>
      </c>
      <c r="E341" s="1861">
        <v>2012</v>
      </c>
      <c r="I341" s="195">
        <v>1745641.4</v>
      </c>
      <c r="J341" s="195">
        <v>283395021.39769697</v>
      </c>
      <c r="K341" s="195"/>
      <c r="L341" s="195"/>
      <c r="M341" s="195"/>
      <c r="N341" s="259"/>
      <c r="O341" s="1982">
        <v>73.865412993611741</v>
      </c>
      <c r="P341" s="195">
        <v>21263444.63303357</v>
      </c>
      <c r="Q341" s="1983"/>
    </row>
    <row r="342" spans="2:17" ht="15" customHeight="1">
      <c r="B342" s="419">
        <v>0</v>
      </c>
      <c r="C342" s="1983">
        <v>0</v>
      </c>
      <c r="D342" s="195"/>
      <c r="E342" s="1861">
        <v>2013</v>
      </c>
      <c r="I342" s="195">
        <v>1924555.4</v>
      </c>
      <c r="J342" s="195">
        <v>328152919.28722268</v>
      </c>
      <c r="K342" s="195"/>
      <c r="L342" s="195"/>
      <c r="M342" s="195"/>
      <c r="N342" s="259"/>
      <c r="O342" s="1982">
        <v>74.334764206851261</v>
      </c>
      <c r="P342" s="195">
        <v>24731944.833765879</v>
      </c>
      <c r="Q342" s="1983"/>
    </row>
    <row r="343" spans="2:17" ht="15" customHeight="1">
      <c r="B343" s="419">
        <v>0</v>
      </c>
      <c r="C343" s="1983">
        <v>0</v>
      </c>
      <c r="D343" s="195"/>
      <c r="E343" s="1861">
        <v>2014</v>
      </c>
      <c r="I343" s="195">
        <v>1778607.8280085691</v>
      </c>
      <c r="J343" s="195">
        <v>300682561.59209293</v>
      </c>
      <c r="K343" s="195"/>
      <c r="L343" s="195"/>
      <c r="M343" s="195"/>
      <c r="N343" s="259"/>
      <c r="O343" s="1982">
        <v>59.910941498177039</v>
      </c>
      <c r="P343" s="195">
        <v>18032273.981069151</v>
      </c>
      <c r="Q343" s="1983"/>
    </row>
    <row r="344" spans="2:17" ht="15" customHeight="1">
      <c r="B344" s="419">
        <v>0</v>
      </c>
      <c r="C344" s="1983">
        <v>0</v>
      </c>
      <c r="D344" s="195"/>
      <c r="E344" s="1861">
        <v>2015</v>
      </c>
      <c r="I344" s="195">
        <v>1771934.8071338162</v>
      </c>
      <c r="J344" s="195">
        <v>302982514.84608388</v>
      </c>
      <c r="K344" s="195"/>
      <c r="L344" s="195"/>
      <c r="M344" s="195"/>
      <c r="N344" s="259"/>
      <c r="O344" s="1982">
        <v>57.11969813849413</v>
      </c>
      <c r="P344" s="195">
        <v>17313889.289037935</v>
      </c>
      <c r="Q344" s="1983"/>
    </row>
    <row r="345" spans="2:17" ht="15" customHeight="1">
      <c r="B345" s="419">
        <v>0</v>
      </c>
      <c r="C345" s="1983">
        <v>0</v>
      </c>
      <c r="D345" s="195"/>
      <c r="E345" s="1861">
        <v>2016</v>
      </c>
      <c r="I345" s="195">
        <v>1744621.8429439319</v>
      </c>
      <c r="J345" s="195">
        <v>295843230.91309947</v>
      </c>
      <c r="K345" s="195"/>
      <c r="L345" s="195"/>
      <c r="M345" s="195"/>
      <c r="N345" s="259"/>
      <c r="O345" s="1982">
        <v>62.114670382780282</v>
      </c>
      <c r="P345" s="195">
        <v>18371975.371298663</v>
      </c>
      <c r="Q345" s="1983"/>
    </row>
    <row r="346" spans="2:17" ht="15" customHeight="1">
      <c r="B346" s="419">
        <v>0</v>
      </c>
      <c r="C346" s="1983">
        <v>0</v>
      </c>
      <c r="D346" s="195"/>
      <c r="E346" s="1861">
        <v>2017</v>
      </c>
      <c r="I346" s="195">
        <v>1751511.4125558403</v>
      </c>
      <c r="J346" s="195">
        <v>297644082.45354462</v>
      </c>
      <c r="K346" s="195"/>
      <c r="L346" s="195"/>
      <c r="M346" s="195"/>
      <c r="N346" s="259"/>
      <c r="O346" s="1982">
        <v>62.782457961497101</v>
      </c>
      <c r="P346" s="195">
        <v>18739263.643649749</v>
      </c>
      <c r="Q346" s="1983"/>
    </row>
    <row r="347" spans="2:17" ht="15" customHeight="1">
      <c r="B347" s="419">
        <v>0</v>
      </c>
      <c r="C347" s="1983">
        <v>0</v>
      </c>
      <c r="D347" s="195"/>
      <c r="E347" s="1861">
        <v>2018</v>
      </c>
      <c r="I347" s="195">
        <v>1745105.9882197585</v>
      </c>
      <c r="J347" s="195">
        <v>295969780.72896379</v>
      </c>
      <c r="K347" s="195"/>
      <c r="L347" s="195"/>
      <c r="M347" s="195"/>
      <c r="N347" s="259"/>
      <c r="O347" s="1982">
        <v>63.304958474033235</v>
      </c>
      <c r="P347" s="195">
        <v>18793551.109023083</v>
      </c>
      <c r="Q347" s="1983"/>
    </row>
    <row r="348" spans="2:17" ht="15" customHeight="1">
      <c r="B348" s="419">
        <v>0</v>
      </c>
      <c r="C348" s="1983">
        <v>0</v>
      </c>
      <c r="D348" s="195"/>
      <c r="E348" s="1861">
        <v>2019</v>
      </c>
      <c r="I348" s="195">
        <v>1766199.4197775694</v>
      </c>
      <c r="J348" s="195">
        <v>301483352.81748724</v>
      </c>
      <c r="K348" s="195"/>
      <c r="L348" s="195"/>
      <c r="M348" s="195"/>
      <c r="N348" s="259"/>
      <c r="O348" s="1982">
        <v>64.37685697812482</v>
      </c>
      <c r="P348" s="195">
        <v>19517998.943942975</v>
      </c>
      <c r="Q348" s="1983"/>
    </row>
    <row r="349" spans="2:17" ht="15" customHeight="1">
      <c r="B349" s="419">
        <v>0</v>
      </c>
      <c r="C349" s="1983">
        <v>0</v>
      </c>
      <c r="D349" s="195"/>
      <c r="E349" s="1861">
        <v>2020</v>
      </c>
      <c r="I349" s="195">
        <v>1727483.7571002303</v>
      </c>
      <c r="J349" s="195">
        <v>291363539.14272183</v>
      </c>
      <c r="K349" s="195"/>
      <c r="L349" s="195"/>
      <c r="M349" s="195"/>
      <c r="N349" s="259"/>
      <c r="O349" s="1982">
        <v>64.192088142505142</v>
      </c>
      <c r="P349" s="195">
        <v>18719806.340606961</v>
      </c>
      <c r="Q349" s="1983"/>
    </row>
    <row r="350" spans="2:17" ht="15" customHeight="1">
      <c r="B350" s="419">
        <v>0</v>
      </c>
      <c r="C350" s="1983">
        <v>0</v>
      </c>
      <c r="D350" s="195"/>
      <c r="E350" s="1861">
        <v>2021</v>
      </c>
      <c r="I350" s="195">
        <v>1749197.5077637439</v>
      </c>
      <c r="J350" s="195">
        <v>297039255.26635891</v>
      </c>
      <c r="K350" s="195"/>
      <c r="L350" s="195"/>
      <c r="M350" s="195"/>
      <c r="N350" s="259"/>
      <c r="O350" s="1982">
        <v>65.420170323176634</v>
      </c>
      <c r="P350" s="195">
        <v>19447251.460243527</v>
      </c>
      <c r="Q350" s="1983"/>
    </row>
    <row r="351" spans="2:17" ht="15" customHeight="1">
      <c r="B351" s="419">
        <v>0</v>
      </c>
      <c r="C351" s="1983">
        <v>0</v>
      </c>
      <c r="D351" s="195"/>
      <c r="E351" s="1861">
        <v>2022</v>
      </c>
      <c r="I351" s="195">
        <v>1750418.6196600755</v>
      </c>
      <c r="J351" s="195">
        <v>297358439.39010513</v>
      </c>
      <c r="K351" s="195"/>
      <c r="L351" s="195"/>
      <c r="M351" s="195"/>
      <c r="N351" s="259"/>
      <c r="O351" s="1982">
        <v>66.647691991670726</v>
      </c>
      <c r="P351" s="195">
        <v>19833116.163113024</v>
      </c>
      <c r="Q351" s="1983"/>
    </row>
    <row r="352" spans="2:17" ht="15" customHeight="1">
      <c r="B352" s="419">
        <v>0</v>
      </c>
      <c r="C352" s="1983">
        <v>0</v>
      </c>
      <c r="D352" s="195"/>
      <c r="E352" s="1861">
        <v>2023</v>
      </c>
      <c r="I352" s="195">
        <v>1749712.0917229673</v>
      </c>
      <c r="J352" s="195">
        <v>297173761.39197445</v>
      </c>
      <c r="K352" s="195"/>
      <c r="L352" s="195"/>
      <c r="M352" s="195"/>
      <c r="N352" s="259"/>
      <c r="O352" s="1982">
        <v>67.875213660164817</v>
      </c>
      <c r="P352" s="195">
        <v>20185597.894942101</v>
      </c>
      <c r="Q352" s="1983"/>
    </row>
    <row r="353" spans="2:17" ht="15" customHeight="1">
      <c r="B353" s="419">
        <v>0</v>
      </c>
      <c r="C353" s="1983">
        <v>0</v>
      </c>
      <c r="D353" s="195"/>
      <c r="E353" s="1861">
        <v>2024</v>
      </c>
      <c r="I353" s="195">
        <v>1754087.4310763106</v>
      </c>
      <c r="J353" s="195">
        <v>298317423.05130643</v>
      </c>
      <c r="K353" s="195"/>
      <c r="L353" s="195"/>
      <c r="M353" s="195"/>
      <c r="N353" s="259"/>
      <c r="O353" s="1982">
        <v>69.1055378895459</v>
      </c>
      <c r="P353" s="195">
        <v>20630594.382514302</v>
      </c>
      <c r="Q353" s="1983"/>
    </row>
    <row r="354" spans="2:17" ht="15" customHeight="1">
      <c r="B354" s="419">
        <v>0</v>
      </c>
      <c r="C354" s="1983">
        <v>0</v>
      </c>
      <c r="D354" s="195"/>
      <c r="E354" s="1861">
        <v>2025</v>
      </c>
      <c r="I354" s="195">
        <v>1746698.8676242081</v>
      </c>
      <c r="J354" s="195">
        <v>296386140.45690507</v>
      </c>
      <c r="K354" s="195"/>
      <c r="L354" s="195"/>
      <c r="M354" s="195"/>
      <c r="N354" s="259"/>
      <c r="O354" s="1982">
        <v>70.333620070217393</v>
      </c>
      <c r="P354" s="195">
        <v>20860988.717889659</v>
      </c>
      <c r="Q354" s="1983"/>
    </row>
    <row r="355" spans="2:17" ht="15" customHeight="1">
      <c r="B355" s="419">
        <v>0</v>
      </c>
      <c r="C355" s="1983">
        <v>0</v>
      </c>
      <c r="D355" s="195"/>
      <c r="E355" s="1861">
        <v>2026</v>
      </c>
      <c r="I355" s="195">
        <v>1750724.6891000627</v>
      </c>
      <c r="J355" s="195">
        <v>297438442.30081385</v>
      </c>
      <c r="K355" s="195"/>
      <c r="L355" s="195"/>
      <c r="M355" s="195"/>
      <c r="N355" s="259"/>
      <c r="O355" s="1982">
        <v>71.561141738711484</v>
      </c>
      <c r="P355" s="195">
        <v>21299910.570862979</v>
      </c>
      <c r="Q355" s="1983"/>
    </row>
    <row r="356" spans="2:17" ht="15" customHeight="1">
      <c r="B356" s="419">
        <v>0</v>
      </c>
      <c r="C356" s="1983">
        <v>0</v>
      </c>
      <c r="D356" s="195"/>
      <c r="E356" s="1861">
        <v>2027</v>
      </c>
      <c r="I356" s="195">
        <v>1750613.070284168</v>
      </c>
      <c r="J356" s="195">
        <v>297409266.47012067</v>
      </c>
      <c r="K356" s="195"/>
      <c r="L356" s="195"/>
      <c r="M356" s="195"/>
      <c r="N356" s="259"/>
      <c r="O356" s="1982">
        <v>72.78866340720559</v>
      </c>
      <c r="P356" s="195">
        <v>21662961.265096571</v>
      </c>
      <c r="Q356" s="1983"/>
    </row>
    <row r="357" spans="2:17" ht="15" customHeight="1">
      <c r="B357" s="419">
        <v>0</v>
      </c>
      <c r="C357" s="1983">
        <v>0</v>
      </c>
      <c r="D357" s="195"/>
      <c r="E357" s="1861">
        <v>2028</v>
      </c>
      <c r="I357" s="195">
        <v>1750677.0763692185</v>
      </c>
      <c r="J357" s="195">
        <v>297425996.89935714</v>
      </c>
      <c r="K357" s="195"/>
      <c r="L357" s="195"/>
      <c r="M357" s="195"/>
      <c r="N357" s="259"/>
      <c r="O357" s="1982">
        <v>74.018987636586658</v>
      </c>
      <c r="P357" s="195">
        <v>22030270.258751091</v>
      </c>
      <c r="Q357" s="1983"/>
    </row>
    <row r="358" spans="2:17" ht="15" customHeight="1">
      <c r="B358" s="419">
        <v>0</v>
      </c>
      <c r="C358" s="1983">
        <v>0</v>
      </c>
      <c r="D358" s="195"/>
      <c r="E358" s="1861">
        <v>2029</v>
      </c>
      <c r="I358" s="195">
        <v>1750581.6496778266</v>
      </c>
      <c r="J358" s="195">
        <v>297401053.49739254</v>
      </c>
      <c r="K358" s="195"/>
      <c r="L358" s="195"/>
      <c r="M358" s="195"/>
      <c r="N358" s="259"/>
      <c r="O358" s="1982">
        <v>75.247069817258151</v>
      </c>
      <c r="P358" s="195">
        <v>22393618.160048962</v>
      </c>
      <c r="Q358" s="1983"/>
    </row>
    <row r="359" spans="2:17" ht="15" customHeight="1">
      <c r="B359" s="419">
        <v>0</v>
      </c>
      <c r="C359" s="1983">
        <v>0</v>
      </c>
      <c r="D359" s="195"/>
      <c r="E359" s="1861">
        <v>2030</v>
      </c>
      <c r="I359" s="195">
        <v>1752425.400091703</v>
      </c>
      <c r="J359" s="195">
        <v>297882987.92291683</v>
      </c>
      <c r="K359" s="195"/>
      <c r="L359" s="195"/>
      <c r="M359" s="195"/>
      <c r="N359" s="259"/>
      <c r="O359" s="1982">
        <v>76.474591485752242</v>
      </c>
      <c r="P359" s="195">
        <v>22795721.867139444</v>
      </c>
      <c r="Q359" s="1983"/>
    </row>
    <row r="360" spans="2:17">
      <c r="D360" s="195"/>
      <c r="Q360" s="1983"/>
    </row>
    <row r="361" spans="2:17" ht="15" customHeight="1">
      <c r="D361" s="195"/>
    </row>
    <row r="362" spans="2:17" ht="15" customHeight="1">
      <c r="D362" s="195"/>
    </row>
    <row r="363" spans="2:17" ht="15" customHeight="1">
      <c r="D363" s="195"/>
    </row>
    <row r="364" spans="2:17" ht="15" customHeight="1">
      <c r="D364" s="195"/>
    </row>
    <row r="365" spans="2:17" ht="15" customHeight="1"/>
    <row r="366" spans="2:17" ht="15" customHeight="1"/>
    <row r="367" spans="2:17" ht="15" customHeight="1"/>
    <row r="368" spans="2:17" ht="15" customHeight="1"/>
    <row r="369" ht="15" customHeight="1"/>
    <row r="370" ht="15" customHeight="1"/>
    <row r="371" ht="15" customHeight="1"/>
    <row r="372" ht="15" customHeight="1"/>
    <row r="373" ht="15" customHeight="1"/>
    <row r="374" ht="15" customHeight="1"/>
    <row r="375" ht="15" customHeight="1"/>
    <row r="376" ht="15" customHeight="1"/>
    <row r="377" ht="15" customHeight="1"/>
    <row r="378" ht="15" customHeight="1"/>
    <row r="379" ht="15" customHeight="1"/>
    <row r="380" ht="15" customHeight="1"/>
    <row r="381" ht="15" customHeight="1"/>
    <row r="382" ht="15" customHeight="1"/>
    <row r="383" ht="15" customHeight="1"/>
    <row r="384" ht="15" customHeight="1"/>
    <row r="385" spans="4:4" ht="15" customHeight="1">
      <c r="D385" s="195"/>
    </row>
    <row r="386" spans="4:4" ht="15" customHeight="1">
      <c r="D386" s="195"/>
    </row>
    <row r="387" spans="4:4" ht="15" customHeight="1">
      <c r="D387" s="195"/>
    </row>
    <row r="388" spans="4:4" ht="15" customHeight="1">
      <c r="D388" s="195"/>
    </row>
    <row r="389" spans="4:4" ht="15" customHeight="1">
      <c r="D389" s="195"/>
    </row>
    <row r="390" spans="4:4" ht="15" customHeight="1">
      <c r="D390" s="195"/>
    </row>
    <row r="391" spans="4:4" ht="15" customHeight="1">
      <c r="D391" s="195"/>
    </row>
    <row r="392" spans="4:4" ht="15" customHeight="1">
      <c r="D392" s="195"/>
    </row>
    <row r="393" spans="4:4" ht="15" customHeight="1">
      <c r="D393" s="195"/>
    </row>
    <row r="394" spans="4:4" ht="15" customHeight="1">
      <c r="D394" s="195"/>
    </row>
    <row r="395" spans="4:4" ht="15" customHeight="1">
      <c r="D395" s="195"/>
    </row>
    <row r="396" spans="4:4" ht="15" customHeight="1">
      <c r="D396" s="195"/>
    </row>
    <row r="397" spans="4:4" ht="15" customHeight="1">
      <c r="D397" s="195"/>
    </row>
    <row r="398" spans="4:4" ht="15" customHeight="1">
      <c r="D398" s="195"/>
    </row>
    <row r="399" spans="4:4" ht="15" customHeight="1">
      <c r="D399" s="195"/>
    </row>
    <row r="400" spans="4:4" ht="15" customHeight="1">
      <c r="D400" s="195"/>
    </row>
    <row r="401" spans="4:4" ht="15" customHeight="1">
      <c r="D401" s="195"/>
    </row>
    <row r="402" spans="4:4" ht="15" customHeight="1">
      <c r="D402" s="195"/>
    </row>
    <row r="403" spans="4:4">
      <c r="D403" s="195"/>
    </row>
    <row r="404" spans="4:4">
      <c r="D404" s="195"/>
    </row>
    <row r="405" spans="4:4">
      <c r="D405" s="195"/>
    </row>
    <row r="406" spans="4:4">
      <c r="D406" s="195"/>
    </row>
    <row r="407" spans="4:4">
      <c r="D407" s="195"/>
    </row>
  </sheetData>
  <conditionalFormatting sqref="A6:A307 B2:B3 B5:B307 A308:B65536">
    <cfRule type="cellIs" dxfId="137" priority="4" stopIfTrue="1" operator="notEqual">
      <formula>0</formula>
    </cfRule>
  </conditionalFormatting>
  <conditionalFormatting sqref="B7:B15">
    <cfRule type="cellIs" dxfId="136" priority="3" stopIfTrue="1" operator="notEqual">
      <formula>0</formula>
    </cfRule>
  </conditionalFormatting>
  <conditionalFormatting sqref="A6:A308 B2:B3 B5:B308 A309:B65537">
    <cfRule type="cellIs" dxfId="135" priority="2" stopIfTrue="1" operator="notEqual">
      <formula>0</formula>
    </cfRule>
  </conditionalFormatting>
  <conditionalFormatting sqref="B7:B16">
    <cfRule type="cellIs" dxfId="134" priority="1" stopIfTrue="1" operator="notEqual">
      <formula>0</formula>
    </cfRule>
  </conditionalFormatting>
  <printOptions horizontalCentered="1"/>
  <pageMargins left="0.25" right="0.25" top="1" bottom="1" header="0.5" footer="0.5"/>
  <pageSetup paperSize="17" scale="69" fitToWidth="2" orientation="landscape" r:id="rId1"/>
  <headerFooter alignWithMargins="0">
    <oddFooter>&amp;F</oddFooter>
  </headerFooter>
  <drawing r:id="rId2"/>
  <legacyDrawing r:id="rId3"/>
</worksheet>
</file>

<file path=xl/worksheets/sheet68.xml><?xml version="1.0" encoding="utf-8"?>
<worksheet xmlns="http://schemas.openxmlformats.org/spreadsheetml/2006/main" xmlns:r="http://schemas.openxmlformats.org/officeDocument/2006/relationships">
  <sheetPr codeName="Sheet88">
    <pageSetUpPr autoPageBreaks="0"/>
  </sheetPr>
  <dimension ref="A1:ID42"/>
  <sheetViews>
    <sheetView topLeftCell="A40" workbookViewId="0">
      <selection sqref="A1:XFD1048576"/>
    </sheetView>
  </sheetViews>
  <sheetFormatPr defaultColWidth="8.88671875" defaultRowHeight="15.75"/>
  <cols>
    <col min="1" max="1" width="8.88671875" style="207" customWidth="1"/>
    <col min="2" max="2" width="5" style="207" customWidth="1"/>
    <col min="3" max="3" width="4.33203125" style="450" customWidth="1"/>
    <col min="4" max="4" width="6.21875" style="28" customWidth="1"/>
    <col min="5" max="5" width="25.5546875" style="20" bestFit="1" customWidth="1"/>
    <col min="6" max="6" width="11.21875" style="20" bestFit="1" customWidth="1"/>
    <col min="7" max="7" width="13.21875" style="20" customWidth="1"/>
    <col min="8" max="8" width="12.33203125" style="20" customWidth="1"/>
    <col min="9" max="9" width="12.33203125" style="20" bestFit="1" customWidth="1"/>
    <col min="10" max="10" width="12.44140625" style="20" bestFit="1" customWidth="1"/>
    <col min="11" max="11" width="12.21875" style="20" bestFit="1" customWidth="1"/>
    <col min="12" max="13" width="12" style="20" customWidth="1"/>
    <col min="14" max="14" width="12.33203125" style="20" customWidth="1"/>
    <col min="15" max="17" width="11.21875" style="20" bestFit="1" customWidth="1"/>
    <col min="18" max="21" width="11.21875" style="28" bestFit="1" customWidth="1"/>
    <col min="22" max="27" width="12.21875" style="28" bestFit="1" customWidth="1"/>
    <col min="28" max="16384" width="8.88671875" style="28"/>
  </cols>
  <sheetData>
    <row r="1" spans="1:238" s="1337" customFormat="1" ht="15.6" customHeight="1">
      <c r="A1" s="1335" t="s">
        <v>14</v>
      </c>
      <c r="B1" s="267" t="s">
        <v>15</v>
      </c>
      <c r="C1" s="458"/>
      <c r="D1" s="491"/>
      <c r="E1" s="491"/>
      <c r="F1" s="491"/>
      <c r="G1" s="491"/>
      <c r="H1" s="491"/>
      <c r="I1" s="491"/>
      <c r="J1" s="491"/>
      <c r="K1" s="491"/>
      <c r="L1" s="491"/>
      <c r="M1" s="491"/>
      <c r="N1" s="491"/>
      <c r="O1" s="491"/>
      <c r="P1" s="491"/>
      <c r="Q1" s="491"/>
      <c r="R1" s="491"/>
      <c r="S1" s="491"/>
      <c r="T1" s="491"/>
      <c r="U1" s="491"/>
      <c r="V1" s="491"/>
    </row>
    <row r="2" spans="1:238" s="1337" customFormat="1" ht="33">
      <c r="A2" s="207"/>
      <c r="B2" s="207"/>
      <c r="C2" s="458"/>
      <c r="D2" s="491"/>
      <c r="E2" s="451" t="s">
        <v>3173</v>
      </c>
      <c r="F2" s="491"/>
      <c r="G2" s="491"/>
      <c r="H2" s="491"/>
      <c r="I2" s="491"/>
      <c r="J2" s="491"/>
      <c r="K2" s="491"/>
      <c r="L2" s="491"/>
      <c r="M2" s="491"/>
      <c r="N2" s="491"/>
      <c r="O2" s="491"/>
      <c r="P2" s="491"/>
      <c r="Q2" s="491"/>
      <c r="R2" s="491"/>
      <c r="S2" s="491"/>
      <c r="T2" s="491"/>
      <c r="U2" s="491"/>
      <c r="V2" s="491"/>
    </row>
    <row r="3" spans="1:238" s="1337" customFormat="1" ht="14.25" customHeight="1">
      <c r="A3" s="207" t="s">
        <v>18</v>
      </c>
      <c r="B3" s="207"/>
      <c r="C3" s="458"/>
      <c r="D3" s="491"/>
      <c r="E3" s="491"/>
      <c r="F3" s="491"/>
      <c r="G3" s="491"/>
      <c r="H3" s="491"/>
      <c r="I3" s="491"/>
      <c r="J3" s="491"/>
      <c r="K3" s="491"/>
      <c r="L3" s="491"/>
      <c r="M3" s="491"/>
      <c r="N3" s="491"/>
      <c r="O3" s="491"/>
      <c r="P3" s="491"/>
      <c r="Q3" s="491"/>
      <c r="R3" s="491"/>
      <c r="S3" s="491"/>
      <c r="T3" s="491"/>
      <c r="U3" s="491"/>
      <c r="V3" s="491"/>
    </row>
    <row r="4" spans="1:238" s="458" customFormat="1" ht="15.6" customHeight="1">
      <c r="A4" s="221">
        <v>0</v>
      </c>
      <c r="B4" s="222" t="s">
        <v>127</v>
      </c>
      <c r="D4" s="491"/>
      <c r="E4" s="491"/>
      <c r="F4" s="491"/>
      <c r="G4" s="491"/>
      <c r="H4" s="491"/>
      <c r="I4" s="491"/>
      <c r="J4" s="491"/>
      <c r="K4" s="491"/>
      <c r="L4" s="491"/>
      <c r="M4" s="491"/>
      <c r="N4" s="491"/>
      <c r="O4" s="491"/>
      <c r="P4" s="491"/>
      <c r="Q4" s="491"/>
      <c r="R4" s="491"/>
      <c r="S4" s="491"/>
      <c r="T4" s="491"/>
      <c r="U4" s="491"/>
      <c r="V4" s="491"/>
      <c r="W4" s="1337"/>
      <c r="X4" s="1337"/>
      <c r="Y4" s="1337"/>
      <c r="Z4" s="1337"/>
      <c r="AA4" s="1337"/>
      <c r="AB4" s="1337"/>
      <c r="AC4" s="1337"/>
      <c r="AD4" s="1337"/>
      <c r="AE4" s="1337"/>
      <c r="AF4" s="1337"/>
      <c r="AG4" s="1337"/>
      <c r="AH4" s="1337"/>
      <c r="AI4" s="1337"/>
      <c r="AJ4" s="1337"/>
      <c r="AK4" s="1337"/>
      <c r="AL4" s="1337"/>
      <c r="AM4" s="1337"/>
      <c r="AN4" s="1337"/>
      <c r="AO4" s="1337"/>
      <c r="AP4" s="1337"/>
      <c r="AQ4" s="1337"/>
      <c r="AR4" s="1337"/>
      <c r="AS4" s="1337"/>
      <c r="AT4" s="1337"/>
      <c r="AU4" s="1337"/>
      <c r="AV4" s="1337"/>
      <c r="AW4" s="1337"/>
      <c r="AX4" s="1337"/>
      <c r="AY4" s="1337"/>
      <c r="AZ4" s="1337"/>
      <c r="BA4" s="1337"/>
      <c r="BB4" s="1337"/>
      <c r="BC4" s="1337"/>
      <c r="BD4" s="1337"/>
      <c r="BE4" s="1337"/>
      <c r="BF4" s="1337"/>
      <c r="BG4" s="1337"/>
      <c r="BH4" s="1337"/>
      <c r="BI4" s="1337"/>
      <c r="BJ4" s="1337"/>
      <c r="BK4" s="1337"/>
      <c r="BL4" s="1337"/>
      <c r="BM4" s="1337"/>
      <c r="BN4" s="1337"/>
      <c r="BO4" s="1337"/>
      <c r="BP4" s="1337"/>
      <c r="BQ4" s="1337"/>
      <c r="BR4" s="1337"/>
      <c r="BS4" s="1337"/>
      <c r="BT4" s="1337"/>
      <c r="BU4" s="1337"/>
      <c r="BV4" s="1337"/>
      <c r="BW4" s="1337"/>
      <c r="BX4" s="1337"/>
      <c r="BY4" s="1337"/>
      <c r="BZ4" s="1337"/>
      <c r="CA4" s="1337"/>
      <c r="CB4" s="1337"/>
      <c r="CC4" s="1337"/>
      <c r="CD4" s="1337"/>
      <c r="CE4" s="1337"/>
      <c r="CF4" s="1337"/>
      <c r="CG4" s="1337"/>
      <c r="CH4" s="1337"/>
      <c r="CI4" s="1337"/>
      <c r="CJ4" s="1337"/>
      <c r="CK4" s="1337"/>
      <c r="CL4" s="1337"/>
      <c r="CM4" s="1337"/>
      <c r="CN4" s="1337"/>
      <c r="CO4" s="1337"/>
      <c r="CP4" s="1337"/>
      <c r="CQ4" s="1337"/>
      <c r="CR4" s="1337"/>
      <c r="CS4" s="1337"/>
      <c r="CT4" s="1337"/>
      <c r="CU4" s="1337"/>
      <c r="CV4" s="1337"/>
      <c r="CW4" s="1337"/>
      <c r="CX4" s="1337"/>
      <c r="CY4" s="1337"/>
      <c r="CZ4" s="1337"/>
      <c r="DA4" s="1337"/>
      <c r="DB4" s="1337"/>
      <c r="DC4" s="1337"/>
      <c r="DD4" s="1337"/>
      <c r="DE4" s="1337"/>
      <c r="DF4" s="1337"/>
      <c r="DG4" s="1337"/>
      <c r="DH4" s="1337"/>
      <c r="DI4" s="1337"/>
      <c r="DJ4" s="1337"/>
      <c r="DK4" s="1337"/>
      <c r="DL4" s="1337"/>
      <c r="DM4" s="1337"/>
      <c r="DN4" s="1337"/>
      <c r="DO4" s="1337"/>
      <c r="DP4" s="1337"/>
      <c r="DQ4" s="1337"/>
      <c r="DR4" s="1337"/>
      <c r="DS4" s="1337"/>
      <c r="DT4" s="1337"/>
      <c r="DU4" s="1337"/>
      <c r="DV4" s="1337"/>
      <c r="DW4" s="1337"/>
      <c r="DX4" s="1337"/>
      <c r="DY4" s="1337"/>
      <c r="DZ4" s="1337"/>
      <c r="EA4" s="1337"/>
      <c r="EB4" s="1337"/>
      <c r="EC4" s="1337"/>
      <c r="ED4" s="1337"/>
      <c r="EE4" s="1337"/>
      <c r="EF4" s="1337"/>
      <c r="EG4" s="1337"/>
      <c r="EH4" s="1337"/>
      <c r="EI4" s="1337"/>
      <c r="EJ4" s="1337"/>
      <c r="EK4" s="1337"/>
      <c r="EL4" s="1337"/>
      <c r="EM4" s="1337"/>
      <c r="EN4" s="1337"/>
      <c r="EO4" s="1337"/>
      <c r="EP4" s="1337"/>
      <c r="EQ4" s="1337"/>
      <c r="ER4" s="1337"/>
      <c r="ES4" s="1337"/>
      <c r="ET4" s="1337"/>
      <c r="EU4" s="1337"/>
      <c r="EV4" s="1337"/>
      <c r="EW4" s="1337"/>
      <c r="EX4" s="1337"/>
      <c r="EY4" s="1337"/>
      <c r="EZ4" s="1337"/>
      <c r="FA4" s="1337"/>
      <c r="FB4" s="1337"/>
      <c r="FC4" s="1337"/>
      <c r="FD4" s="1337"/>
      <c r="FE4" s="1337"/>
      <c r="FF4" s="1337"/>
      <c r="FG4" s="1337"/>
      <c r="FH4" s="1337"/>
      <c r="FI4" s="1337"/>
      <c r="FJ4" s="1337"/>
      <c r="FK4" s="1337"/>
      <c r="FL4" s="1337"/>
      <c r="FM4" s="1337"/>
      <c r="FN4" s="1337"/>
      <c r="FO4" s="1337"/>
      <c r="FP4" s="1337"/>
      <c r="FQ4" s="1337"/>
      <c r="FR4" s="1337"/>
      <c r="FS4" s="1337"/>
      <c r="FT4" s="1337"/>
      <c r="FU4" s="1337"/>
      <c r="FV4" s="1337"/>
      <c r="FW4" s="1337"/>
      <c r="FX4" s="1337"/>
      <c r="FY4" s="1337"/>
      <c r="FZ4" s="1337"/>
      <c r="GA4" s="1337"/>
      <c r="GB4" s="1337"/>
      <c r="GC4" s="1337"/>
      <c r="GD4" s="1337"/>
      <c r="GE4" s="1337"/>
      <c r="GF4" s="1337"/>
      <c r="GG4" s="1337"/>
      <c r="GH4" s="1337"/>
      <c r="GI4" s="1337"/>
      <c r="GJ4" s="1337"/>
      <c r="GK4" s="1337"/>
      <c r="GL4" s="1337"/>
      <c r="GM4" s="1337"/>
      <c r="GN4" s="1337"/>
      <c r="GO4" s="1337"/>
      <c r="GP4" s="1337"/>
      <c r="GQ4" s="1337"/>
      <c r="GR4" s="1337"/>
      <c r="GS4" s="1337"/>
      <c r="GT4" s="1337"/>
      <c r="GU4" s="1337"/>
      <c r="GV4" s="1337"/>
      <c r="GW4" s="1337"/>
      <c r="GX4" s="1337"/>
      <c r="GY4" s="1337"/>
      <c r="GZ4" s="1337"/>
      <c r="HA4" s="1337"/>
      <c r="HB4" s="1337"/>
      <c r="HC4" s="1337"/>
      <c r="HD4" s="1337"/>
      <c r="HE4" s="1337"/>
      <c r="HF4" s="1337"/>
      <c r="HG4" s="1337"/>
      <c r="HH4" s="1337"/>
      <c r="HI4" s="1337"/>
      <c r="HJ4" s="1337"/>
      <c r="HK4" s="1337"/>
      <c r="HL4" s="1337"/>
      <c r="HM4" s="1337"/>
      <c r="HN4" s="1337"/>
      <c r="HO4" s="1337"/>
      <c r="HP4" s="1337"/>
      <c r="HQ4" s="1337"/>
      <c r="HR4" s="1337"/>
      <c r="HS4" s="1337"/>
      <c r="HT4" s="1337"/>
      <c r="HU4" s="1337"/>
      <c r="HV4" s="1337"/>
      <c r="HW4" s="1337"/>
      <c r="HX4" s="1337"/>
      <c r="HY4" s="1337"/>
      <c r="HZ4" s="1337"/>
      <c r="IA4" s="1337"/>
      <c r="IB4" s="1337"/>
      <c r="IC4" s="1337"/>
      <c r="ID4" s="1337"/>
    </row>
    <row r="5" spans="1:238" s="284" customFormat="1" ht="15.6" customHeight="1">
      <c r="A5" s="226"/>
      <c r="B5" s="226"/>
      <c r="D5" s="458"/>
      <c r="F5" s="284" t="s">
        <v>3174</v>
      </c>
      <c r="H5" s="660" t="s">
        <v>3175</v>
      </c>
      <c r="J5" s="1986" t="s">
        <v>3176</v>
      </c>
      <c r="K5" s="1986"/>
      <c r="L5" s="1986"/>
      <c r="M5" s="1986"/>
      <c r="AD5" s="458"/>
      <c r="AE5" s="458"/>
      <c r="AF5" s="458"/>
      <c r="AG5" s="458"/>
      <c r="AH5" s="458"/>
      <c r="AI5" s="458"/>
      <c r="AJ5" s="458"/>
      <c r="AK5" s="458"/>
      <c r="AL5" s="458"/>
      <c r="AM5" s="458"/>
      <c r="AN5" s="458"/>
      <c r="AO5" s="458"/>
      <c r="AP5" s="458"/>
      <c r="AQ5" s="458"/>
      <c r="AR5" s="458"/>
      <c r="AS5" s="1337"/>
      <c r="AT5" s="1337"/>
      <c r="AU5" s="1337"/>
      <c r="AV5" s="1337"/>
      <c r="AW5" s="1337"/>
      <c r="AX5" s="1337"/>
      <c r="AY5" s="1337"/>
      <c r="AZ5" s="1337"/>
      <c r="BA5" s="1337"/>
      <c r="BB5" s="1337"/>
      <c r="BC5" s="1337"/>
      <c r="BD5" s="1337"/>
      <c r="BE5" s="1337"/>
      <c r="BF5" s="1337"/>
      <c r="BG5" s="1337"/>
      <c r="BH5" s="1337"/>
      <c r="BI5" s="1337"/>
      <c r="BJ5" s="1337"/>
      <c r="BK5" s="1337"/>
      <c r="BL5" s="1337"/>
      <c r="BM5" s="1337"/>
      <c r="BN5" s="1337"/>
      <c r="BO5" s="1337"/>
      <c r="BP5" s="1337"/>
      <c r="BQ5" s="1337"/>
      <c r="BR5" s="1337"/>
      <c r="BS5" s="1337"/>
      <c r="BT5" s="1337"/>
      <c r="BU5" s="1337"/>
      <c r="BV5" s="1337"/>
      <c r="BW5" s="1337"/>
      <c r="BX5" s="1337"/>
      <c r="BY5" s="1337"/>
      <c r="BZ5" s="1337"/>
      <c r="CA5" s="1337"/>
      <c r="CB5" s="1337"/>
      <c r="CC5" s="1337"/>
      <c r="CD5" s="1337"/>
      <c r="CE5" s="1337"/>
      <c r="CF5" s="1337"/>
      <c r="CG5" s="1337"/>
      <c r="CH5" s="1337"/>
      <c r="CI5" s="1337"/>
      <c r="CJ5" s="1337"/>
      <c r="CK5" s="1337"/>
      <c r="CL5" s="1337"/>
      <c r="CM5" s="1337"/>
      <c r="CN5" s="1337"/>
      <c r="CO5" s="1337"/>
      <c r="CP5" s="1337"/>
      <c r="CQ5" s="1337"/>
      <c r="CR5" s="1337"/>
      <c r="CS5" s="1337"/>
      <c r="CT5" s="1337"/>
      <c r="CU5" s="1337"/>
      <c r="CV5" s="1337"/>
      <c r="CW5" s="1337"/>
      <c r="CX5" s="1337"/>
      <c r="CY5" s="1337"/>
      <c r="CZ5" s="1337"/>
      <c r="DA5" s="1337"/>
      <c r="DB5" s="1337"/>
      <c r="DC5" s="1337"/>
      <c r="DD5" s="1337"/>
      <c r="DE5" s="1337"/>
      <c r="DF5" s="1337"/>
      <c r="DG5" s="1337"/>
      <c r="DH5" s="1337"/>
      <c r="DI5" s="1337"/>
      <c r="DJ5" s="1337"/>
      <c r="DK5" s="1337"/>
      <c r="DL5" s="1337"/>
      <c r="DM5" s="1337"/>
      <c r="DN5" s="1337"/>
      <c r="DO5" s="1337"/>
      <c r="DP5" s="1337"/>
      <c r="DQ5" s="1337"/>
      <c r="DR5" s="1337"/>
      <c r="DS5" s="1337"/>
      <c r="DT5" s="1337"/>
      <c r="DU5" s="1337"/>
      <c r="DV5" s="1337"/>
      <c r="DW5" s="1337"/>
      <c r="DX5" s="1337"/>
      <c r="DY5" s="1337"/>
      <c r="DZ5" s="1337"/>
      <c r="EA5" s="1337"/>
      <c r="EB5" s="1337"/>
      <c r="EC5" s="1337"/>
      <c r="ED5" s="1337"/>
      <c r="EE5" s="1337"/>
      <c r="EF5" s="1337"/>
      <c r="EG5" s="1337"/>
      <c r="EH5" s="1337"/>
      <c r="EI5" s="1337"/>
      <c r="EJ5" s="1337"/>
      <c r="EK5" s="1337"/>
      <c r="EL5" s="1337"/>
      <c r="EM5" s="1337"/>
      <c r="EN5" s="1337"/>
      <c r="EO5" s="1337"/>
      <c r="EP5" s="1337"/>
      <c r="EQ5" s="1337"/>
      <c r="ER5" s="1337"/>
      <c r="ES5" s="1337"/>
      <c r="ET5" s="1337"/>
      <c r="EU5" s="1337"/>
      <c r="EV5" s="1337"/>
      <c r="EW5" s="1337"/>
      <c r="EX5" s="1337"/>
      <c r="EY5" s="1337"/>
      <c r="EZ5" s="1337"/>
      <c r="FA5" s="1337"/>
      <c r="FB5" s="1337"/>
      <c r="FC5" s="1337"/>
      <c r="FD5" s="1337"/>
      <c r="FE5" s="1337"/>
      <c r="FF5" s="1337"/>
      <c r="FG5" s="1337"/>
      <c r="FH5" s="1337"/>
      <c r="FI5" s="1337"/>
      <c r="FJ5" s="1337"/>
      <c r="FK5" s="1337"/>
      <c r="FL5" s="1337"/>
      <c r="FM5" s="1337"/>
      <c r="FN5" s="1337"/>
      <c r="FO5" s="1337"/>
      <c r="FP5" s="1337"/>
      <c r="FQ5" s="1337"/>
      <c r="FR5" s="1337"/>
      <c r="FS5" s="1337"/>
      <c r="FT5" s="1337"/>
      <c r="FU5" s="1337"/>
      <c r="FV5" s="1337"/>
      <c r="FW5" s="1337"/>
      <c r="FX5" s="1337"/>
      <c r="FY5" s="1337"/>
      <c r="FZ5" s="1337"/>
      <c r="GA5" s="1337"/>
      <c r="GB5" s="1337"/>
      <c r="GC5" s="1337"/>
      <c r="GD5" s="1337"/>
      <c r="GE5" s="1337"/>
      <c r="GF5" s="1337"/>
      <c r="GG5" s="1337"/>
      <c r="GH5" s="1337"/>
      <c r="GI5" s="1337"/>
      <c r="GJ5" s="1337"/>
      <c r="GK5" s="1337"/>
      <c r="GL5" s="1337"/>
      <c r="GM5" s="1337"/>
      <c r="GN5" s="1337"/>
      <c r="GO5" s="1337"/>
      <c r="GP5" s="1337"/>
      <c r="GQ5" s="1337"/>
      <c r="GR5" s="1337"/>
      <c r="GS5" s="1337"/>
      <c r="GT5" s="1337"/>
      <c r="GU5" s="1337"/>
      <c r="GV5" s="1337"/>
      <c r="GW5" s="1337"/>
      <c r="GX5" s="1337"/>
      <c r="GY5" s="1337"/>
      <c r="GZ5" s="1337"/>
      <c r="HA5" s="1337"/>
      <c r="HB5" s="1337"/>
      <c r="HC5" s="1337"/>
      <c r="HD5" s="1337"/>
      <c r="HE5" s="1337"/>
      <c r="HF5" s="1337"/>
      <c r="HG5" s="1337"/>
      <c r="HH5" s="1337"/>
      <c r="HI5" s="1337"/>
      <c r="HJ5" s="1337"/>
      <c r="HK5" s="1337"/>
      <c r="HL5" s="1337"/>
      <c r="HM5" s="1337"/>
      <c r="HN5" s="1337"/>
      <c r="HO5" s="1337"/>
      <c r="HP5" s="1337"/>
      <c r="HQ5" s="1337"/>
      <c r="HR5" s="1337"/>
      <c r="HS5" s="1337"/>
      <c r="HT5" s="1337"/>
      <c r="HU5" s="1337"/>
      <c r="HV5" s="1337"/>
      <c r="HW5" s="1337"/>
      <c r="HX5" s="1337"/>
      <c r="HY5" s="1337"/>
      <c r="HZ5" s="1337"/>
      <c r="IA5" s="1337"/>
      <c r="IB5" s="1337"/>
      <c r="IC5" s="1337"/>
      <c r="ID5" s="1337"/>
    </row>
    <row r="6" spans="1:238" s="284" customFormat="1" ht="15.6" customHeight="1">
      <c r="A6" s="207"/>
      <c r="B6" s="207"/>
      <c r="D6" s="458"/>
      <c r="F6" s="1987">
        <v>2.5000000000000001E-2</v>
      </c>
      <c r="H6" s="660" t="s">
        <v>3177</v>
      </c>
      <c r="I6" s="1988"/>
      <c r="AD6" s="458"/>
      <c r="AE6" s="458"/>
      <c r="AF6" s="458"/>
      <c r="AG6" s="458"/>
      <c r="AH6" s="458"/>
      <c r="AI6" s="458"/>
      <c r="AJ6" s="458"/>
      <c r="AK6" s="458"/>
      <c r="AL6" s="458"/>
      <c r="AM6" s="458"/>
      <c r="AN6" s="458"/>
      <c r="AO6" s="458"/>
      <c r="AP6" s="458"/>
      <c r="AQ6" s="458"/>
      <c r="AR6" s="458"/>
      <c r="AS6" s="1337"/>
      <c r="AT6" s="1337"/>
      <c r="AU6" s="1337"/>
      <c r="AV6" s="1337"/>
      <c r="AW6" s="1337"/>
      <c r="AX6" s="1337"/>
      <c r="AY6" s="1337"/>
      <c r="AZ6" s="1337"/>
      <c r="BA6" s="1337"/>
      <c r="BB6" s="1337"/>
      <c r="BC6" s="1337"/>
      <c r="BD6" s="1337"/>
      <c r="BE6" s="1337"/>
      <c r="BF6" s="1337"/>
      <c r="BG6" s="1337"/>
      <c r="BH6" s="1337"/>
      <c r="BI6" s="1337"/>
      <c r="BJ6" s="1337"/>
      <c r="BK6" s="1337"/>
      <c r="BL6" s="1337"/>
      <c r="BM6" s="1337"/>
      <c r="BN6" s="1337"/>
      <c r="BO6" s="1337"/>
      <c r="BP6" s="1337"/>
      <c r="BQ6" s="1337"/>
      <c r="BR6" s="1337"/>
      <c r="BS6" s="1337"/>
      <c r="BT6" s="1337"/>
      <c r="BU6" s="1337"/>
      <c r="BV6" s="1337"/>
      <c r="BW6" s="1337"/>
      <c r="BX6" s="1337"/>
      <c r="BY6" s="1337"/>
      <c r="BZ6" s="1337"/>
      <c r="CA6" s="1337"/>
      <c r="CB6" s="1337"/>
      <c r="CC6" s="1337"/>
      <c r="CD6" s="1337"/>
      <c r="CE6" s="1337"/>
      <c r="CF6" s="1337"/>
      <c r="CG6" s="1337"/>
      <c r="CH6" s="1337"/>
      <c r="CI6" s="1337"/>
      <c r="CJ6" s="1337"/>
      <c r="CK6" s="1337"/>
      <c r="CL6" s="1337"/>
      <c r="CM6" s="1337"/>
      <c r="CN6" s="1337"/>
      <c r="CO6" s="1337"/>
      <c r="CP6" s="1337"/>
      <c r="CQ6" s="1337"/>
      <c r="CR6" s="1337"/>
      <c r="CS6" s="1337"/>
      <c r="CT6" s="1337"/>
      <c r="CU6" s="1337"/>
      <c r="CV6" s="1337"/>
      <c r="CW6" s="1337"/>
      <c r="CX6" s="1337"/>
      <c r="CY6" s="1337"/>
      <c r="CZ6" s="1337"/>
      <c r="DA6" s="1337"/>
      <c r="DB6" s="1337"/>
      <c r="DC6" s="1337"/>
      <c r="DD6" s="1337"/>
      <c r="DE6" s="1337"/>
      <c r="DF6" s="1337"/>
      <c r="DG6" s="1337"/>
      <c r="DH6" s="1337"/>
      <c r="DI6" s="1337"/>
      <c r="DJ6" s="1337"/>
      <c r="DK6" s="1337"/>
      <c r="DL6" s="1337"/>
      <c r="DM6" s="1337"/>
      <c r="DN6" s="1337"/>
      <c r="DO6" s="1337"/>
      <c r="DP6" s="1337"/>
      <c r="DQ6" s="1337"/>
      <c r="DR6" s="1337"/>
      <c r="DS6" s="1337"/>
      <c r="DT6" s="1337"/>
      <c r="DU6" s="1337"/>
      <c r="DV6" s="1337"/>
      <c r="DW6" s="1337"/>
      <c r="DX6" s="1337"/>
      <c r="DY6" s="1337"/>
      <c r="DZ6" s="1337"/>
      <c r="EA6" s="1337"/>
      <c r="EB6" s="1337"/>
      <c r="EC6" s="1337"/>
      <c r="ED6" s="1337"/>
      <c r="EE6" s="1337"/>
      <c r="EF6" s="1337"/>
      <c r="EG6" s="1337"/>
      <c r="EH6" s="1337"/>
      <c r="EI6" s="1337"/>
      <c r="EJ6" s="1337"/>
      <c r="EK6" s="1337"/>
      <c r="EL6" s="1337"/>
      <c r="EM6" s="1337"/>
      <c r="EN6" s="1337"/>
      <c r="EO6" s="1337"/>
      <c r="EP6" s="1337"/>
      <c r="EQ6" s="1337"/>
      <c r="ER6" s="1337"/>
      <c r="ES6" s="1337"/>
      <c r="ET6" s="1337"/>
      <c r="EU6" s="1337"/>
      <c r="EV6" s="1337"/>
      <c r="EW6" s="1337"/>
      <c r="EX6" s="1337"/>
      <c r="EY6" s="1337"/>
      <c r="EZ6" s="1337"/>
      <c r="FA6" s="1337"/>
      <c r="FB6" s="1337"/>
      <c r="FC6" s="1337"/>
      <c r="FD6" s="1337"/>
      <c r="FE6" s="1337"/>
      <c r="FF6" s="1337"/>
      <c r="FG6" s="1337"/>
      <c r="FH6" s="1337"/>
      <c r="FI6" s="1337"/>
      <c r="FJ6" s="1337"/>
      <c r="FK6" s="1337"/>
      <c r="FL6" s="1337"/>
      <c r="FM6" s="1337"/>
      <c r="FN6" s="1337"/>
      <c r="FO6" s="1337"/>
      <c r="FP6" s="1337"/>
      <c r="FQ6" s="1337"/>
      <c r="FR6" s="1337"/>
      <c r="FS6" s="1337"/>
      <c r="FT6" s="1337"/>
      <c r="FU6" s="1337"/>
      <c r="FV6" s="1337"/>
      <c r="FW6" s="1337"/>
      <c r="FX6" s="1337"/>
      <c r="FY6" s="1337"/>
      <c r="FZ6" s="1337"/>
      <c r="GA6" s="1337"/>
      <c r="GB6" s="1337"/>
      <c r="GC6" s="1337"/>
      <c r="GD6" s="1337"/>
      <c r="GE6" s="1337"/>
      <c r="GF6" s="1337"/>
      <c r="GG6" s="1337"/>
      <c r="GH6" s="1337"/>
      <c r="GI6" s="1337"/>
      <c r="GJ6" s="1337"/>
      <c r="GK6" s="1337"/>
      <c r="GL6" s="1337"/>
      <c r="GM6" s="1337"/>
      <c r="GN6" s="1337"/>
      <c r="GO6" s="1337"/>
      <c r="GP6" s="1337"/>
      <c r="GQ6" s="1337"/>
      <c r="GR6" s="1337"/>
      <c r="GS6" s="1337"/>
      <c r="GT6" s="1337"/>
      <c r="GU6" s="1337"/>
      <c r="GV6" s="1337"/>
      <c r="GW6" s="1337"/>
      <c r="GX6" s="1337"/>
      <c r="GY6" s="1337"/>
      <c r="GZ6" s="1337"/>
      <c r="HA6" s="1337"/>
      <c r="HB6" s="1337"/>
      <c r="HC6" s="1337"/>
      <c r="HD6" s="1337"/>
      <c r="HE6" s="1337"/>
      <c r="HF6" s="1337"/>
      <c r="HG6" s="1337"/>
      <c r="HH6" s="1337"/>
      <c r="HI6" s="1337"/>
      <c r="HJ6" s="1337"/>
      <c r="HK6" s="1337"/>
      <c r="HL6" s="1337"/>
      <c r="HM6" s="1337"/>
      <c r="HN6" s="1337"/>
      <c r="HO6" s="1337"/>
      <c r="HP6" s="1337"/>
      <c r="HQ6" s="1337"/>
      <c r="HR6" s="1337"/>
      <c r="HS6" s="1337"/>
      <c r="HT6" s="1337"/>
      <c r="HU6" s="1337"/>
      <c r="HV6" s="1337"/>
      <c r="HW6" s="1337"/>
      <c r="HX6" s="1337"/>
      <c r="HY6" s="1337"/>
      <c r="HZ6" s="1337"/>
      <c r="IA6" s="1337"/>
      <c r="IB6" s="1337"/>
      <c r="IC6" s="1337"/>
      <c r="ID6" s="1337"/>
    </row>
    <row r="7" spans="1:238" s="284" customFormat="1" ht="15.6" customHeight="1">
      <c r="A7" s="207"/>
      <c r="B7" s="207"/>
      <c r="D7" s="458"/>
      <c r="AD7" s="458"/>
      <c r="AE7" s="458"/>
      <c r="AF7" s="458"/>
      <c r="AG7" s="458"/>
      <c r="AH7" s="458"/>
      <c r="AI7" s="458"/>
      <c r="AJ7" s="458"/>
      <c r="AK7" s="458"/>
      <c r="AL7" s="458"/>
      <c r="AM7" s="458"/>
      <c r="AN7" s="458"/>
      <c r="AO7" s="458"/>
      <c r="AP7" s="458"/>
      <c r="AQ7" s="458"/>
      <c r="AR7" s="458"/>
      <c r="AS7" s="1337"/>
      <c r="AT7" s="1337"/>
      <c r="AU7" s="1337"/>
      <c r="AV7" s="1337"/>
      <c r="AW7" s="1337"/>
      <c r="AX7" s="1337"/>
      <c r="AY7" s="1337"/>
      <c r="AZ7" s="1337"/>
      <c r="BA7" s="1337"/>
      <c r="BB7" s="1337"/>
      <c r="BC7" s="1337"/>
      <c r="BD7" s="1337"/>
      <c r="BE7" s="1337"/>
      <c r="BF7" s="1337"/>
      <c r="BG7" s="1337"/>
      <c r="BH7" s="1337"/>
      <c r="BI7" s="1337"/>
      <c r="BJ7" s="1337"/>
      <c r="BK7" s="1337"/>
      <c r="BL7" s="1337"/>
      <c r="BM7" s="1337"/>
      <c r="BN7" s="1337"/>
      <c r="BO7" s="1337"/>
      <c r="BP7" s="1337"/>
      <c r="BQ7" s="1337"/>
      <c r="BR7" s="1337"/>
      <c r="BS7" s="1337"/>
      <c r="BT7" s="1337"/>
      <c r="BU7" s="1337"/>
      <c r="BV7" s="1337"/>
      <c r="BW7" s="1337"/>
      <c r="BX7" s="1337"/>
      <c r="BY7" s="1337"/>
      <c r="BZ7" s="1337"/>
      <c r="CA7" s="1337"/>
      <c r="CB7" s="1337"/>
      <c r="CC7" s="1337"/>
      <c r="CD7" s="1337"/>
      <c r="CE7" s="1337"/>
      <c r="CF7" s="1337"/>
      <c r="CG7" s="1337"/>
      <c r="CH7" s="1337"/>
      <c r="CI7" s="1337"/>
      <c r="CJ7" s="1337"/>
      <c r="CK7" s="1337"/>
      <c r="CL7" s="1337"/>
      <c r="CM7" s="1337"/>
      <c r="CN7" s="1337"/>
      <c r="CO7" s="1337"/>
      <c r="CP7" s="1337"/>
      <c r="CQ7" s="1337"/>
      <c r="CR7" s="1337"/>
      <c r="CS7" s="1337"/>
      <c r="CT7" s="1337"/>
      <c r="CU7" s="1337"/>
      <c r="CV7" s="1337"/>
      <c r="CW7" s="1337"/>
      <c r="CX7" s="1337"/>
      <c r="CY7" s="1337"/>
      <c r="CZ7" s="1337"/>
      <c r="DA7" s="1337"/>
      <c r="DB7" s="1337"/>
      <c r="DC7" s="1337"/>
      <c r="DD7" s="1337"/>
      <c r="DE7" s="1337"/>
      <c r="DF7" s="1337"/>
      <c r="DG7" s="1337"/>
      <c r="DH7" s="1337"/>
      <c r="DI7" s="1337"/>
      <c r="DJ7" s="1337"/>
      <c r="DK7" s="1337"/>
      <c r="DL7" s="1337"/>
      <c r="DM7" s="1337"/>
      <c r="DN7" s="1337"/>
      <c r="DO7" s="1337"/>
      <c r="DP7" s="1337"/>
      <c r="DQ7" s="1337"/>
      <c r="DR7" s="1337"/>
      <c r="DS7" s="1337"/>
      <c r="DT7" s="1337"/>
      <c r="DU7" s="1337"/>
      <c r="DV7" s="1337"/>
      <c r="DW7" s="1337"/>
      <c r="DX7" s="1337"/>
      <c r="DY7" s="1337"/>
      <c r="DZ7" s="1337"/>
      <c r="EA7" s="1337"/>
      <c r="EB7" s="1337"/>
      <c r="EC7" s="1337"/>
      <c r="ED7" s="1337"/>
      <c r="EE7" s="1337"/>
      <c r="EF7" s="1337"/>
      <c r="EG7" s="1337"/>
      <c r="EH7" s="1337"/>
      <c r="EI7" s="1337"/>
      <c r="EJ7" s="1337"/>
      <c r="EK7" s="1337"/>
      <c r="EL7" s="1337"/>
      <c r="EM7" s="1337"/>
      <c r="EN7" s="1337"/>
      <c r="EO7" s="1337"/>
      <c r="EP7" s="1337"/>
      <c r="EQ7" s="1337"/>
      <c r="ER7" s="1337"/>
      <c r="ES7" s="1337"/>
      <c r="ET7" s="1337"/>
      <c r="EU7" s="1337"/>
      <c r="EV7" s="1337"/>
      <c r="EW7" s="1337"/>
      <c r="EX7" s="1337"/>
      <c r="EY7" s="1337"/>
      <c r="EZ7" s="1337"/>
      <c r="FA7" s="1337"/>
      <c r="FB7" s="1337"/>
      <c r="FC7" s="1337"/>
      <c r="FD7" s="1337"/>
      <c r="FE7" s="1337"/>
      <c r="FF7" s="1337"/>
      <c r="FG7" s="1337"/>
      <c r="FH7" s="1337"/>
      <c r="FI7" s="1337"/>
      <c r="FJ7" s="1337"/>
      <c r="FK7" s="1337"/>
      <c r="FL7" s="1337"/>
      <c r="FM7" s="1337"/>
      <c r="FN7" s="1337"/>
      <c r="FO7" s="1337"/>
      <c r="FP7" s="1337"/>
      <c r="FQ7" s="1337"/>
      <c r="FR7" s="1337"/>
      <c r="FS7" s="1337"/>
      <c r="FT7" s="1337"/>
      <c r="FU7" s="1337"/>
      <c r="FV7" s="1337"/>
      <c r="FW7" s="1337"/>
      <c r="FX7" s="1337"/>
      <c r="FY7" s="1337"/>
      <c r="FZ7" s="1337"/>
      <c r="GA7" s="1337"/>
      <c r="GB7" s="1337"/>
      <c r="GC7" s="1337"/>
      <c r="GD7" s="1337"/>
      <c r="GE7" s="1337"/>
      <c r="GF7" s="1337"/>
      <c r="GG7" s="1337"/>
      <c r="GH7" s="1337"/>
      <c r="GI7" s="1337"/>
      <c r="GJ7" s="1337"/>
      <c r="GK7" s="1337"/>
      <c r="GL7" s="1337"/>
      <c r="GM7" s="1337"/>
      <c r="GN7" s="1337"/>
      <c r="GO7" s="1337"/>
      <c r="GP7" s="1337"/>
      <c r="GQ7" s="1337"/>
      <c r="GR7" s="1337"/>
      <c r="GS7" s="1337"/>
      <c r="GT7" s="1337"/>
      <c r="GU7" s="1337"/>
      <c r="GV7" s="1337"/>
      <c r="GW7" s="1337"/>
      <c r="GX7" s="1337"/>
      <c r="GY7" s="1337"/>
      <c r="GZ7" s="1337"/>
      <c r="HA7" s="1337"/>
      <c r="HB7" s="1337"/>
      <c r="HC7" s="1337"/>
      <c r="HD7" s="1337"/>
      <c r="HE7" s="1337"/>
      <c r="HF7" s="1337"/>
      <c r="HG7" s="1337"/>
      <c r="HH7" s="1337"/>
      <c r="HI7" s="1337"/>
      <c r="HJ7" s="1337"/>
      <c r="HK7" s="1337"/>
      <c r="HL7" s="1337"/>
      <c r="HM7" s="1337"/>
      <c r="HN7" s="1337"/>
      <c r="HO7" s="1337"/>
      <c r="HP7" s="1337"/>
      <c r="HQ7" s="1337"/>
      <c r="HR7" s="1337"/>
      <c r="HS7" s="1337"/>
      <c r="HT7" s="1337"/>
      <c r="HU7" s="1337"/>
      <c r="HV7" s="1337"/>
      <c r="HW7" s="1337"/>
      <c r="HX7" s="1337"/>
      <c r="HY7" s="1337"/>
      <c r="HZ7" s="1337"/>
      <c r="IA7" s="1337"/>
      <c r="IB7" s="1337"/>
      <c r="IC7" s="1337"/>
      <c r="ID7" s="1337"/>
    </row>
    <row r="8" spans="1:238" s="284" customFormat="1" ht="15.6" customHeight="1">
      <c r="A8" s="207"/>
      <c r="B8" s="207"/>
      <c r="D8" s="458"/>
      <c r="E8" s="1340" t="s">
        <v>22</v>
      </c>
      <c r="F8" s="1370">
        <v>2009</v>
      </c>
      <c r="G8" s="1370">
        <v>2010</v>
      </c>
      <c r="H8" s="1370">
        <v>2011</v>
      </c>
      <c r="I8" s="1370">
        <v>2012</v>
      </c>
      <c r="J8" s="1370">
        <v>2013</v>
      </c>
      <c r="K8" s="1370">
        <v>2014</v>
      </c>
      <c r="L8" s="1370">
        <v>2015</v>
      </c>
      <c r="M8" s="1370">
        <v>2016</v>
      </c>
      <c r="N8" s="1370">
        <v>2017</v>
      </c>
      <c r="O8" s="1370">
        <v>2018</v>
      </c>
      <c r="P8" s="1370">
        <v>2019</v>
      </c>
      <c r="Q8" s="1370">
        <v>2020</v>
      </c>
      <c r="R8" s="1370">
        <v>2021</v>
      </c>
      <c r="S8" s="1370">
        <v>2022</v>
      </c>
      <c r="T8" s="1370">
        <v>2023</v>
      </c>
      <c r="U8" s="1370">
        <v>2024</v>
      </c>
      <c r="V8" s="1370">
        <v>2025</v>
      </c>
      <c r="W8" s="1370">
        <v>2026</v>
      </c>
      <c r="X8" s="1370">
        <v>2027</v>
      </c>
      <c r="Y8" s="1370">
        <v>2028</v>
      </c>
      <c r="Z8" s="1370">
        <v>2029</v>
      </c>
      <c r="AA8" s="1370">
        <v>2030</v>
      </c>
      <c r="AD8" s="458"/>
      <c r="AE8" s="458"/>
      <c r="AF8" s="458"/>
      <c r="AG8" s="458"/>
      <c r="AH8" s="458"/>
      <c r="AI8" s="458"/>
      <c r="AJ8" s="458"/>
      <c r="AK8" s="458"/>
      <c r="AL8" s="458"/>
      <c r="AM8" s="458"/>
      <c r="AN8" s="458"/>
      <c r="AO8" s="458"/>
      <c r="AP8" s="458"/>
      <c r="AQ8" s="458"/>
      <c r="AR8" s="458"/>
      <c r="AS8" s="1337"/>
      <c r="AT8" s="1337"/>
      <c r="AU8" s="1337"/>
      <c r="AV8" s="1337"/>
      <c r="AW8" s="1337"/>
      <c r="AX8" s="1337"/>
      <c r="AY8" s="1337"/>
      <c r="AZ8" s="1337"/>
      <c r="BA8" s="1337"/>
      <c r="BB8" s="1337"/>
      <c r="BC8" s="1337"/>
      <c r="BD8" s="1337"/>
      <c r="BE8" s="1337"/>
      <c r="BF8" s="1337"/>
      <c r="BG8" s="1337"/>
      <c r="BH8" s="1337"/>
      <c r="BI8" s="1337"/>
      <c r="BJ8" s="1337"/>
      <c r="BK8" s="1337"/>
      <c r="BL8" s="1337"/>
      <c r="BM8" s="1337"/>
      <c r="BN8" s="1337"/>
      <c r="BO8" s="1337"/>
      <c r="BP8" s="1337"/>
      <c r="BQ8" s="1337"/>
      <c r="BR8" s="1337"/>
      <c r="BS8" s="1337"/>
      <c r="BT8" s="1337"/>
      <c r="BU8" s="1337"/>
      <c r="BV8" s="1337"/>
      <c r="BW8" s="1337"/>
      <c r="BX8" s="1337"/>
      <c r="BY8" s="1337"/>
      <c r="BZ8" s="1337"/>
      <c r="CA8" s="1337"/>
      <c r="CB8" s="1337"/>
      <c r="CC8" s="1337"/>
      <c r="CD8" s="1337"/>
      <c r="CE8" s="1337"/>
      <c r="CF8" s="1337"/>
      <c r="CG8" s="1337"/>
      <c r="CH8" s="1337"/>
      <c r="CI8" s="1337"/>
      <c r="CJ8" s="1337"/>
      <c r="CK8" s="1337"/>
      <c r="CL8" s="1337"/>
      <c r="CM8" s="1337"/>
      <c r="CN8" s="1337"/>
      <c r="CO8" s="1337"/>
      <c r="CP8" s="1337"/>
      <c r="CQ8" s="1337"/>
      <c r="CR8" s="1337"/>
      <c r="CS8" s="1337"/>
      <c r="CT8" s="1337"/>
      <c r="CU8" s="1337"/>
      <c r="CV8" s="1337"/>
      <c r="CW8" s="1337"/>
      <c r="CX8" s="1337"/>
      <c r="CY8" s="1337"/>
      <c r="CZ8" s="1337"/>
      <c r="DA8" s="1337"/>
      <c r="DB8" s="1337"/>
      <c r="DC8" s="1337"/>
      <c r="DD8" s="1337"/>
      <c r="DE8" s="1337"/>
      <c r="DF8" s="1337"/>
      <c r="DG8" s="1337"/>
      <c r="DH8" s="1337"/>
      <c r="DI8" s="1337"/>
      <c r="DJ8" s="1337"/>
      <c r="DK8" s="1337"/>
      <c r="DL8" s="1337"/>
      <c r="DM8" s="1337"/>
      <c r="DN8" s="1337"/>
      <c r="DO8" s="1337"/>
      <c r="DP8" s="1337"/>
      <c r="DQ8" s="1337"/>
      <c r="DR8" s="1337"/>
      <c r="DS8" s="1337"/>
      <c r="DT8" s="1337"/>
      <c r="DU8" s="1337"/>
      <c r="DV8" s="1337"/>
      <c r="DW8" s="1337"/>
      <c r="DX8" s="1337"/>
      <c r="DY8" s="1337"/>
      <c r="DZ8" s="1337"/>
      <c r="EA8" s="1337"/>
      <c r="EB8" s="1337"/>
      <c r="EC8" s="1337"/>
      <c r="ED8" s="1337"/>
      <c r="EE8" s="1337"/>
      <c r="EF8" s="1337"/>
      <c r="EG8" s="1337"/>
      <c r="EH8" s="1337"/>
      <c r="EI8" s="1337"/>
      <c r="EJ8" s="1337"/>
      <c r="EK8" s="1337"/>
      <c r="EL8" s="1337"/>
      <c r="EM8" s="1337"/>
      <c r="EN8" s="1337"/>
      <c r="EO8" s="1337"/>
      <c r="EP8" s="1337"/>
      <c r="EQ8" s="1337"/>
      <c r="ER8" s="1337"/>
      <c r="ES8" s="1337"/>
      <c r="ET8" s="1337"/>
      <c r="EU8" s="1337"/>
      <c r="EV8" s="1337"/>
      <c r="EW8" s="1337"/>
      <c r="EX8" s="1337"/>
      <c r="EY8" s="1337"/>
      <c r="EZ8" s="1337"/>
      <c r="FA8" s="1337"/>
      <c r="FB8" s="1337"/>
      <c r="FC8" s="1337"/>
      <c r="FD8" s="1337"/>
      <c r="FE8" s="1337"/>
      <c r="FF8" s="1337"/>
      <c r="FG8" s="1337"/>
      <c r="FH8" s="1337"/>
      <c r="FI8" s="1337"/>
      <c r="FJ8" s="1337"/>
      <c r="FK8" s="1337"/>
      <c r="FL8" s="1337"/>
      <c r="FM8" s="1337"/>
      <c r="FN8" s="1337"/>
      <c r="FO8" s="1337"/>
      <c r="FP8" s="1337"/>
      <c r="FQ8" s="1337"/>
      <c r="FR8" s="1337"/>
      <c r="FS8" s="1337"/>
      <c r="FT8" s="1337"/>
      <c r="FU8" s="1337"/>
      <c r="FV8" s="1337"/>
      <c r="FW8" s="1337"/>
      <c r="FX8" s="1337"/>
      <c r="FY8" s="1337"/>
      <c r="FZ8" s="1337"/>
      <c r="GA8" s="1337"/>
      <c r="GB8" s="1337"/>
      <c r="GC8" s="1337"/>
      <c r="GD8" s="1337"/>
      <c r="GE8" s="1337"/>
      <c r="GF8" s="1337"/>
      <c r="GG8" s="1337"/>
      <c r="GH8" s="1337"/>
      <c r="GI8" s="1337"/>
      <c r="GJ8" s="1337"/>
      <c r="GK8" s="1337"/>
      <c r="GL8" s="1337"/>
      <c r="GM8" s="1337"/>
      <c r="GN8" s="1337"/>
      <c r="GO8" s="1337"/>
      <c r="GP8" s="1337"/>
      <c r="GQ8" s="1337"/>
      <c r="GR8" s="1337"/>
      <c r="GS8" s="1337"/>
      <c r="GT8" s="1337"/>
      <c r="GU8" s="1337"/>
      <c r="GV8" s="1337"/>
      <c r="GW8" s="1337"/>
      <c r="GX8" s="1337"/>
      <c r="GY8" s="1337"/>
      <c r="GZ8" s="1337"/>
      <c r="HA8" s="1337"/>
      <c r="HB8" s="1337"/>
      <c r="HC8" s="1337"/>
      <c r="HD8" s="1337"/>
      <c r="HE8" s="1337"/>
      <c r="HF8" s="1337"/>
      <c r="HG8" s="1337"/>
      <c r="HH8" s="1337"/>
      <c r="HI8" s="1337"/>
      <c r="HJ8" s="1337"/>
      <c r="HK8" s="1337"/>
      <c r="HL8" s="1337"/>
      <c r="HM8" s="1337"/>
      <c r="HN8" s="1337"/>
      <c r="HO8" s="1337"/>
      <c r="HP8" s="1337"/>
      <c r="HQ8" s="1337"/>
      <c r="HR8" s="1337"/>
      <c r="HS8" s="1337"/>
      <c r="HT8" s="1337"/>
      <c r="HU8" s="1337"/>
      <c r="HV8" s="1337"/>
      <c r="HW8" s="1337"/>
      <c r="HX8" s="1337"/>
      <c r="HY8" s="1337"/>
      <c r="HZ8" s="1337"/>
      <c r="IA8" s="1337"/>
      <c r="IB8" s="1337"/>
      <c r="IC8" s="1337"/>
      <c r="ID8" s="1337"/>
    </row>
    <row r="9" spans="1:238" s="284" customFormat="1" ht="15.6" customHeight="1">
      <c r="A9" s="207"/>
      <c r="B9" s="207"/>
      <c r="C9" s="1365"/>
      <c r="D9" s="458"/>
      <c r="E9" s="158" t="s">
        <v>3178</v>
      </c>
      <c r="F9" s="1989"/>
      <c r="G9" s="20"/>
      <c r="H9" s="20"/>
      <c r="J9" s="1989">
        <v>1864401.9999999998</v>
      </c>
      <c r="K9" s="1989">
        <v>1845415.6188336147</v>
      </c>
      <c r="L9" s="1989">
        <v>1750000</v>
      </c>
      <c r="M9" s="1989">
        <v>1749999.9999999995</v>
      </c>
      <c r="N9" s="1989">
        <v>1750000</v>
      </c>
      <c r="O9" s="1989">
        <v>1749999.9999999995</v>
      </c>
      <c r="P9" s="1989">
        <v>1750000.0000000007</v>
      </c>
      <c r="Q9" s="1989">
        <v>1750000.0000000005</v>
      </c>
      <c r="R9" s="1989">
        <v>1750000.0000000002</v>
      </c>
      <c r="S9" s="1989">
        <v>1750000.0000000002</v>
      </c>
      <c r="T9" s="1989">
        <v>1750000.0000000005</v>
      </c>
      <c r="U9" s="1989">
        <v>1750000</v>
      </c>
      <c r="V9" s="1989">
        <v>1749999.9999999995</v>
      </c>
      <c r="W9" s="1989">
        <v>1750000</v>
      </c>
      <c r="X9" s="1989">
        <v>1750000</v>
      </c>
      <c r="Y9" s="1989">
        <v>1750000.0000000005</v>
      </c>
      <c r="Z9" s="1989">
        <v>1750000</v>
      </c>
      <c r="AA9" s="1989">
        <v>1749999.9999999995</v>
      </c>
      <c r="AB9" s="457"/>
      <c r="AC9" s="457"/>
      <c r="AD9" s="458"/>
      <c r="AE9" s="458"/>
      <c r="AF9" s="458"/>
      <c r="AG9" s="458"/>
      <c r="AH9" s="458"/>
      <c r="AI9" s="458"/>
      <c r="AJ9" s="458"/>
      <c r="AK9" s="458"/>
      <c r="AL9" s="458"/>
      <c r="AM9" s="458"/>
      <c r="AN9" s="458"/>
      <c r="AO9" s="458"/>
      <c r="AP9" s="458"/>
      <c r="AQ9" s="458"/>
      <c r="AR9" s="458"/>
      <c r="AS9" s="458"/>
      <c r="AT9" s="458"/>
      <c r="AU9" s="458"/>
      <c r="AV9" s="458"/>
      <c r="AW9" s="458"/>
      <c r="AX9" s="458"/>
      <c r="AY9" s="458"/>
      <c r="AZ9" s="458"/>
      <c r="BA9" s="458"/>
      <c r="BB9" s="458"/>
      <c r="BC9" s="458"/>
      <c r="BD9" s="458"/>
      <c r="BE9" s="458"/>
      <c r="BF9" s="458"/>
      <c r="BG9" s="458"/>
      <c r="BH9" s="458"/>
      <c r="BI9" s="458"/>
      <c r="BJ9" s="458"/>
      <c r="BK9" s="458"/>
      <c r="BL9" s="458"/>
      <c r="BM9" s="458"/>
      <c r="BN9" s="458"/>
      <c r="BO9" s="458"/>
      <c r="BP9" s="458"/>
      <c r="BQ9" s="458"/>
      <c r="BR9" s="458"/>
      <c r="BS9" s="458"/>
      <c r="BT9" s="458"/>
      <c r="BU9" s="458"/>
      <c r="BV9" s="458"/>
      <c r="BW9" s="458"/>
      <c r="BX9" s="458"/>
      <c r="BY9" s="458"/>
      <c r="BZ9" s="458"/>
      <c r="CA9" s="458"/>
      <c r="CB9" s="458"/>
      <c r="CC9" s="458"/>
      <c r="CD9" s="458"/>
      <c r="CE9" s="458"/>
      <c r="CF9" s="458"/>
      <c r="CG9" s="458"/>
      <c r="CH9" s="458"/>
      <c r="CI9" s="458"/>
      <c r="CJ9" s="458"/>
      <c r="CK9" s="458"/>
      <c r="CL9" s="458"/>
      <c r="CM9" s="458"/>
      <c r="CN9" s="458"/>
      <c r="CO9" s="458"/>
      <c r="CP9" s="458"/>
      <c r="CQ9" s="458"/>
      <c r="CR9" s="458"/>
      <c r="CS9" s="458"/>
      <c r="CT9" s="458"/>
      <c r="CU9" s="458"/>
      <c r="CV9" s="458"/>
      <c r="CW9" s="458"/>
      <c r="CX9" s="458"/>
      <c r="CY9" s="458"/>
      <c r="CZ9" s="458"/>
      <c r="DA9" s="458"/>
      <c r="DB9" s="458"/>
      <c r="DC9" s="458"/>
      <c r="DD9" s="458"/>
      <c r="DE9" s="458"/>
      <c r="DF9" s="458"/>
      <c r="DG9" s="458"/>
      <c r="DH9" s="458"/>
      <c r="DI9" s="458"/>
      <c r="DJ9" s="458"/>
      <c r="DK9" s="458"/>
      <c r="DL9" s="458"/>
      <c r="DM9" s="458"/>
      <c r="DN9" s="458"/>
      <c r="DO9" s="458"/>
      <c r="DP9" s="458"/>
      <c r="DQ9" s="458"/>
      <c r="DR9" s="458"/>
      <c r="DS9" s="458"/>
      <c r="DT9" s="458"/>
      <c r="DU9" s="458"/>
      <c r="DV9" s="458"/>
      <c r="DW9" s="458"/>
      <c r="DX9" s="458"/>
      <c r="DY9" s="458"/>
      <c r="DZ9" s="458"/>
      <c r="EA9" s="458"/>
      <c r="EB9" s="458"/>
      <c r="EC9" s="458"/>
      <c r="ED9" s="458"/>
      <c r="EE9" s="458"/>
      <c r="EF9" s="458"/>
      <c r="EG9" s="458"/>
      <c r="EH9" s="458"/>
      <c r="EI9" s="458"/>
      <c r="EJ9" s="458"/>
      <c r="EK9" s="458"/>
      <c r="EL9" s="458"/>
      <c r="EM9" s="458"/>
      <c r="EN9" s="458"/>
      <c r="EO9" s="458"/>
      <c r="EP9" s="458"/>
      <c r="EQ9" s="458"/>
      <c r="ER9" s="458"/>
      <c r="ES9" s="458"/>
      <c r="ET9" s="458"/>
      <c r="EU9" s="458"/>
      <c r="EV9" s="458"/>
      <c r="EW9" s="458"/>
      <c r="EX9" s="458"/>
      <c r="EY9" s="458"/>
      <c r="EZ9" s="458"/>
      <c r="FA9" s="458"/>
      <c r="FB9" s="458"/>
      <c r="FC9" s="458"/>
      <c r="FD9" s="458"/>
      <c r="FE9" s="458"/>
      <c r="FF9" s="458"/>
      <c r="FG9" s="458"/>
      <c r="FH9" s="458"/>
      <c r="FI9" s="458"/>
      <c r="FJ9" s="458"/>
      <c r="FK9" s="458"/>
      <c r="FL9" s="458"/>
      <c r="FM9" s="458"/>
      <c r="FN9" s="458"/>
      <c r="FO9" s="458"/>
      <c r="FP9" s="458"/>
      <c r="FQ9" s="458"/>
      <c r="FR9" s="458"/>
      <c r="FS9" s="458"/>
      <c r="FT9" s="458"/>
      <c r="FU9" s="458"/>
      <c r="FV9" s="458"/>
      <c r="FW9" s="458"/>
      <c r="FX9" s="458"/>
      <c r="FY9" s="458"/>
      <c r="FZ9" s="458"/>
      <c r="GA9" s="458"/>
      <c r="GB9" s="458"/>
      <c r="GC9" s="458"/>
      <c r="GD9" s="458"/>
      <c r="GE9" s="458"/>
      <c r="GF9" s="458"/>
      <c r="GG9" s="458"/>
      <c r="GH9" s="458"/>
      <c r="GI9" s="458"/>
      <c r="GJ9" s="458"/>
      <c r="GK9" s="458"/>
      <c r="GL9" s="458"/>
      <c r="GM9" s="458"/>
      <c r="GN9" s="458"/>
      <c r="GO9" s="458"/>
      <c r="GP9" s="458"/>
      <c r="GQ9" s="458"/>
      <c r="GR9" s="458"/>
      <c r="GS9" s="458"/>
      <c r="GT9" s="458"/>
      <c r="GU9" s="458"/>
      <c r="GV9" s="458"/>
      <c r="GW9" s="458"/>
      <c r="GX9" s="458"/>
      <c r="GY9" s="458"/>
      <c r="GZ9" s="458"/>
      <c r="HA9" s="458"/>
      <c r="HB9" s="458"/>
      <c r="HC9" s="458"/>
      <c r="HD9" s="458"/>
      <c r="HE9" s="458"/>
      <c r="HF9" s="458"/>
      <c r="HG9" s="458"/>
      <c r="HH9" s="458"/>
      <c r="HI9" s="458"/>
      <c r="HJ9" s="458"/>
      <c r="HK9" s="458"/>
      <c r="HL9" s="458"/>
      <c r="HM9" s="458"/>
      <c r="HN9" s="458"/>
      <c r="HO9" s="458"/>
      <c r="HP9" s="458"/>
      <c r="HQ9" s="458"/>
      <c r="HR9" s="458"/>
      <c r="HS9" s="458"/>
      <c r="HT9" s="458"/>
      <c r="HU9" s="458"/>
      <c r="HV9" s="458"/>
      <c r="HW9" s="458"/>
      <c r="HX9" s="458"/>
      <c r="HY9" s="458"/>
      <c r="HZ9" s="458"/>
      <c r="IA9" s="458"/>
      <c r="IB9" s="458"/>
      <c r="IC9" s="458"/>
      <c r="ID9" s="458"/>
    </row>
    <row r="10" spans="1:238" s="284" customFormat="1" ht="15.6" customHeight="1">
      <c r="A10" s="207"/>
      <c r="B10" s="207"/>
      <c r="C10" s="1365"/>
      <c r="D10" s="458"/>
      <c r="E10" s="158" t="s">
        <v>3179</v>
      </c>
      <c r="F10" s="1989"/>
      <c r="G10" s="20"/>
      <c r="H10" s="20"/>
      <c r="J10" s="1989">
        <v>1001580.0289999999</v>
      </c>
      <c r="K10" s="1989">
        <v>989891.27602593857</v>
      </c>
      <c r="L10" s="1989">
        <v>910164.00744132709</v>
      </c>
      <c r="M10" s="1989">
        <v>897623.0994710658</v>
      </c>
      <c r="N10" s="1989">
        <v>876030.35321404762</v>
      </c>
      <c r="O10" s="1989">
        <v>876579.55759474915</v>
      </c>
      <c r="P10" s="1989">
        <v>885355.21277978527</v>
      </c>
      <c r="Q10" s="1989">
        <v>901668.27005991433</v>
      </c>
      <c r="R10" s="1989">
        <v>922011.81060637254</v>
      </c>
      <c r="S10" s="1989">
        <v>919136.65241432097</v>
      </c>
      <c r="T10" s="1989">
        <v>915055.40607683442</v>
      </c>
      <c r="U10" s="1989">
        <v>910716.30793020828</v>
      </c>
      <c r="V10" s="1989">
        <v>908372.68492010597</v>
      </c>
      <c r="W10" s="1989">
        <v>907242.98684634024</v>
      </c>
      <c r="X10" s="1989">
        <v>903350.65548726614</v>
      </c>
      <c r="Y10" s="1989">
        <v>899580.31529805355</v>
      </c>
      <c r="Z10" s="1989">
        <v>895950.02565091394</v>
      </c>
      <c r="AA10" s="1989">
        <v>892566.73429989477</v>
      </c>
      <c r="AB10" s="457"/>
      <c r="AC10" s="457"/>
      <c r="AD10" s="458"/>
      <c r="AE10" s="458"/>
      <c r="AF10" s="458"/>
      <c r="AG10" s="458"/>
      <c r="AH10" s="458"/>
      <c r="AI10" s="458"/>
      <c r="AJ10" s="458"/>
      <c r="AK10" s="458"/>
      <c r="AL10" s="458"/>
      <c r="AM10" s="458"/>
      <c r="AN10" s="458"/>
      <c r="AO10" s="458"/>
      <c r="AP10" s="458"/>
      <c r="AQ10" s="458"/>
      <c r="AR10" s="458"/>
      <c r="AS10" s="458"/>
      <c r="AT10" s="458"/>
      <c r="AU10" s="458"/>
      <c r="AV10" s="458"/>
      <c r="AW10" s="458"/>
      <c r="AX10" s="458"/>
      <c r="AY10" s="458"/>
      <c r="AZ10" s="458"/>
      <c r="BA10" s="458"/>
      <c r="BB10" s="458"/>
      <c r="BC10" s="458"/>
      <c r="BD10" s="458"/>
      <c r="BE10" s="458"/>
      <c r="BF10" s="458"/>
      <c r="BG10" s="458"/>
      <c r="BH10" s="458"/>
      <c r="BI10" s="458"/>
      <c r="BJ10" s="458"/>
      <c r="BK10" s="458"/>
      <c r="BL10" s="458"/>
      <c r="BM10" s="458"/>
      <c r="BN10" s="458"/>
      <c r="BO10" s="458"/>
      <c r="BP10" s="458"/>
      <c r="BQ10" s="458"/>
      <c r="BR10" s="458"/>
      <c r="BS10" s="458"/>
      <c r="BT10" s="458"/>
      <c r="BU10" s="458"/>
      <c r="BV10" s="458"/>
      <c r="BW10" s="458"/>
      <c r="BX10" s="458"/>
      <c r="BY10" s="458"/>
      <c r="BZ10" s="458"/>
      <c r="CA10" s="458"/>
      <c r="CB10" s="458"/>
      <c r="CC10" s="458"/>
      <c r="CD10" s="458"/>
      <c r="CE10" s="458"/>
      <c r="CF10" s="458"/>
      <c r="CG10" s="458"/>
      <c r="CH10" s="458"/>
      <c r="CI10" s="458"/>
      <c r="CJ10" s="458"/>
      <c r="CK10" s="458"/>
      <c r="CL10" s="458"/>
      <c r="CM10" s="458"/>
      <c r="CN10" s="458"/>
      <c r="CO10" s="458"/>
      <c r="CP10" s="458"/>
      <c r="CQ10" s="458"/>
      <c r="CR10" s="458"/>
      <c r="CS10" s="458"/>
      <c r="CT10" s="458"/>
      <c r="CU10" s="458"/>
      <c r="CV10" s="458"/>
      <c r="CW10" s="458"/>
      <c r="CX10" s="458"/>
      <c r="CY10" s="458"/>
      <c r="CZ10" s="458"/>
      <c r="DA10" s="458"/>
      <c r="DB10" s="458"/>
      <c r="DC10" s="458"/>
      <c r="DD10" s="458"/>
      <c r="DE10" s="458"/>
      <c r="DF10" s="458"/>
      <c r="DG10" s="458"/>
      <c r="DH10" s="458"/>
      <c r="DI10" s="458"/>
      <c r="DJ10" s="458"/>
      <c r="DK10" s="458"/>
      <c r="DL10" s="458"/>
      <c r="DM10" s="458"/>
      <c r="DN10" s="458"/>
      <c r="DO10" s="458"/>
      <c r="DP10" s="458"/>
      <c r="DQ10" s="458"/>
      <c r="DR10" s="458"/>
      <c r="DS10" s="458"/>
      <c r="DT10" s="458"/>
      <c r="DU10" s="458"/>
      <c r="DV10" s="458"/>
      <c r="DW10" s="458"/>
      <c r="DX10" s="458"/>
      <c r="DY10" s="458"/>
      <c r="DZ10" s="458"/>
      <c r="EA10" s="458"/>
      <c r="EB10" s="458"/>
      <c r="EC10" s="458"/>
      <c r="ED10" s="458"/>
      <c r="EE10" s="458"/>
      <c r="EF10" s="458"/>
      <c r="EG10" s="458"/>
      <c r="EH10" s="458"/>
      <c r="EI10" s="458"/>
      <c r="EJ10" s="458"/>
      <c r="EK10" s="458"/>
      <c r="EL10" s="458"/>
      <c r="EM10" s="458"/>
      <c r="EN10" s="458"/>
      <c r="EO10" s="458"/>
      <c r="EP10" s="458"/>
      <c r="EQ10" s="458"/>
      <c r="ER10" s="458"/>
      <c r="ES10" s="458"/>
      <c r="ET10" s="458"/>
      <c r="EU10" s="458"/>
      <c r="EV10" s="458"/>
      <c r="EW10" s="458"/>
      <c r="EX10" s="458"/>
      <c r="EY10" s="458"/>
      <c r="EZ10" s="458"/>
      <c r="FA10" s="458"/>
      <c r="FB10" s="458"/>
      <c r="FC10" s="458"/>
      <c r="FD10" s="458"/>
      <c r="FE10" s="458"/>
      <c r="FF10" s="458"/>
      <c r="FG10" s="458"/>
      <c r="FH10" s="458"/>
      <c r="FI10" s="458"/>
      <c r="FJ10" s="458"/>
      <c r="FK10" s="458"/>
      <c r="FL10" s="458"/>
      <c r="FM10" s="458"/>
      <c r="FN10" s="458"/>
      <c r="FO10" s="458"/>
      <c r="FP10" s="458"/>
      <c r="FQ10" s="458"/>
      <c r="FR10" s="458"/>
      <c r="FS10" s="458"/>
      <c r="FT10" s="458"/>
      <c r="FU10" s="458"/>
      <c r="FV10" s="458"/>
      <c r="FW10" s="458"/>
      <c r="FX10" s="458"/>
      <c r="FY10" s="458"/>
      <c r="FZ10" s="458"/>
      <c r="GA10" s="458"/>
      <c r="GB10" s="458"/>
      <c r="GC10" s="458"/>
      <c r="GD10" s="458"/>
      <c r="GE10" s="458"/>
      <c r="GF10" s="458"/>
      <c r="GG10" s="458"/>
      <c r="GH10" s="458"/>
      <c r="GI10" s="458"/>
      <c r="GJ10" s="458"/>
      <c r="GK10" s="458"/>
      <c r="GL10" s="458"/>
      <c r="GM10" s="458"/>
      <c r="GN10" s="458"/>
      <c r="GO10" s="458"/>
      <c r="GP10" s="458"/>
      <c r="GQ10" s="458"/>
      <c r="GR10" s="458"/>
      <c r="GS10" s="458"/>
      <c r="GT10" s="458"/>
      <c r="GU10" s="458"/>
      <c r="GV10" s="458"/>
      <c r="GW10" s="458"/>
      <c r="GX10" s="458"/>
      <c r="GY10" s="458"/>
      <c r="GZ10" s="458"/>
      <c r="HA10" s="458"/>
      <c r="HB10" s="458"/>
      <c r="HC10" s="458"/>
      <c r="HD10" s="458"/>
      <c r="HE10" s="458"/>
      <c r="HF10" s="458"/>
      <c r="HG10" s="458"/>
      <c r="HH10" s="458"/>
      <c r="HI10" s="458"/>
      <c r="HJ10" s="458"/>
      <c r="HK10" s="458"/>
      <c r="HL10" s="458"/>
      <c r="HM10" s="458"/>
      <c r="HN10" s="458"/>
      <c r="HO10" s="458"/>
      <c r="HP10" s="458"/>
      <c r="HQ10" s="458"/>
      <c r="HR10" s="458"/>
      <c r="HS10" s="458"/>
      <c r="HT10" s="458"/>
      <c r="HU10" s="458"/>
      <c r="HV10" s="458"/>
      <c r="HW10" s="458"/>
      <c r="HX10" s="458"/>
      <c r="HY10" s="458"/>
      <c r="HZ10" s="458"/>
      <c r="IA10" s="458"/>
      <c r="IB10" s="458"/>
      <c r="IC10" s="458"/>
      <c r="ID10" s="458"/>
    </row>
    <row r="11" spans="1:238" s="284" customFormat="1" ht="15.6" customHeight="1">
      <c r="A11" s="207"/>
      <c r="B11" s="207"/>
      <c r="C11" s="1365"/>
      <c r="D11" s="458"/>
      <c r="E11" s="158" t="s">
        <v>538</v>
      </c>
      <c r="F11" s="1989"/>
      <c r="G11" s="20"/>
      <c r="H11" s="20"/>
      <c r="J11" s="1990">
        <v>0.53721248368109453</v>
      </c>
      <c r="K11" s="1990">
        <v>0.53640560203538001</v>
      </c>
      <c r="L11" s="1990">
        <v>0.52009371853790121</v>
      </c>
      <c r="M11" s="1990">
        <v>0.5129274854120377</v>
      </c>
      <c r="N11" s="1990">
        <v>0.50058877326517004</v>
      </c>
      <c r="O11" s="1990">
        <v>0.50090260433985678</v>
      </c>
      <c r="P11" s="1990">
        <v>0.50591726444559137</v>
      </c>
      <c r="Q11" s="1990">
        <v>0.51523901146280804</v>
      </c>
      <c r="R11" s="1990">
        <v>0.52686389177506998</v>
      </c>
      <c r="S11" s="1990">
        <v>0.52522094423675481</v>
      </c>
      <c r="T11" s="1990">
        <v>0.52288880347247668</v>
      </c>
      <c r="U11" s="1990">
        <v>0.52040931881726182</v>
      </c>
      <c r="V11" s="1990">
        <v>0.5190701056686321</v>
      </c>
      <c r="W11" s="1990">
        <v>0.51842456391219438</v>
      </c>
      <c r="X11" s="1990">
        <v>0.51620037456415213</v>
      </c>
      <c r="Y11" s="1990">
        <v>0.51404589445603044</v>
      </c>
      <c r="Z11" s="1990">
        <v>0.51197144322909371</v>
      </c>
      <c r="AA11" s="1990">
        <v>0.51003813388565433</v>
      </c>
      <c r="AB11" s="457"/>
      <c r="AC11" s="457"/>
      <c r="AD11" s="458"/>
      <c r="AE11" s="458"/>
      <c r="AF11" s="458"/>
      <c r="AG11" s="458"/>
      <c r="AH11" s="458"/>
      <c r="AI11" s="458"/>
      <c r="AJ11" s="458"/>
      <c r="AK11" s="458"/>
      <c r="AL11" s="458"/>
      <c r="AM11" s="458"/>
      <c r="AN11" s="458"/>
      <c r="AO11" s="458"/>
      <c r="AP11" s="458"/>
      <c r="AQ11" s="458"/>
      <c r="AR11" s="458"/>
      <c r="AS11" s="458"/>
      <c r="AT11" s="458"/>
      <c r="AU11" s="458"/>
      <c r="AV11" s="458"/>
      <c r="AW11" s="458"/>
      <c r="AX11" s="458"/>
      <c r="AY11" s="458"/>
      <c r="AZ11" s="458"/>
      <c r="BA11" s="458"/>
      <c r="BB11" s="458"/>
      <c r="BC11" s="458"/>
      <c r="BD11" s="458"/>
      <c r="BE11" s="458"/>
      <c r="BF11" s="458"/>
      <c r="BG11" s="458"/>
      <c r="BH11" s="458"/>
      <c r="BI11" s="458"/>
      <c r="BJ11" s="458"/>
      <c r="BK11" s="458"/>
      <c r="BL11" s="458"/>
      <c r="BM11" s="458"/>
      <c r="BN11" s="458"/>
      <c r="BO11" s="458"/>
      <c r="BP11" s="458"/>
      <c r="BQ11" s="458"/>
      <c r="BR11" s="458"/>
      <c r="BS11" s="458"/>
      <c r="BT11" s="458"/>
      <c r="BU11" s="458"/>
      <c r="BV11" s="458"/>
      <c r="BW11" s="458"/>
      <c r="BX11" s="458"/>
      <c r="BY11" s="458"/>
      <c r="BZ11" s="458"/>
      <c r="CA11" s="458"/>
      <c r="CB11" s="458"/>
      <c r="CC11" s="458"/>
      <c r="CD11" s="458"/>
      <c r="CE11" s="458"/>
      <c r="CF11" s="458"/>
      <c r="CG11" s="458"/>
      <c r="CH11" s="458"/>
      <c r="CI11" s="458"/>
      <c r="CJ11" s="458"/>
      <c r="CK11" s="458"/>
      <c r="CL11" s="458"/>
      <c r="CM11" s="458"/>
      <c r="CN11" s="458"/>
      <c r="CO11" s="458"/>
      <c r="CP11" s="458"/>
      <c r="CQ11" s="458"/>
      <c r="CR11" s="458"/>
      <c r="CS11" s="458"/>
      <c r="CT11" s="458"/>
      <c r="CU11" s="458"/>
      <c r="CV11" s="458"/>
      <c r="CW11" s="458"/>
      <c r="CX11" s="458"/>
      <c r="CY11" s="458"/>
      <c r="CZ11" s="458"/>
      <c r="DA11" s="458"/>
      <c r="DB11" s="458"/>
      <c r="DC11" s="458"/>
      <c r="DD11" s="458"/>
      <c r="DE11" s="458"/>
      <c r="DF11" s="458"/>
      <c r="DG11" s="458"/>
      <c r="DH11" s="458"/>
      <c r="DI11" s="458"/>
      <c r="DJ11" s="458"/>
      <c r="DK11" s="458"/>
      <c r="DL11" s="458"/>
      <c r="DM11" s="458"/>
      <c r="DN11" s="458"/>
      <c r="DO11" s="458"/>
      <c r="DP11" s="458"/>
      <c r="DQ11" s="458"/>
      <c r="DR11" s="458"/>
      <c r="DS11" s="458"/>
      <c r="DT11" s="458"/>
      <c r="DU11" s="458"/>
      <c r="DV11" s="458"/>
      <c r="DW11" s="458"/>
      <c r="DX11" s="458"/>
      <c r="DY11" s="458"/>
      <c r="DZ11" s="458"/>
      <c r="EA11" s="458"/>
      <c r="EB11" s="458"/>
      <c r="EC11" s="458"/>
      <c r="ED11" s="458"/>
      <c r="EE11" s="458"/>
      <c r="EF11" s="458"/>
      <c r="EG11" s="458"/>
      <c r="EH11" s="458"/>
      <c r="EI11" s="458"/>
      <c r="EJ11" s="458"/>
      <c r="EK11" s="458"/>
      <c r="EL11" s="458"/>
      <c r="EM11" s="458"/>
      <c r="EN11" s="458"/>
      <c r="EO11" s="458"/>
      <c r="EP11" s="458"/>
      <c r="EQ11" s="458"/>
      <c r="ER11" s="458"/>
      <c r="ES11" s="458"/>
      <c r="ET11" s="458"/>
      <c r="EU11" s="458"/>
      <c r="EV11" s="458"/>
      <c r="EW11" s="458"/>
      <c r="EX11" s="458"/>
      <c r="EY11" s="458"/>
      <c r="EZ11" s="458"/>
      <c r="FA11" s="458"/>
      <c r="FB11" s="458"/>
      <c r="FC11" s="458"/>
      <c r="FD11" s="458"/>
      <c r="FE11" s="458"/>
      <c r="FF11" s="458"/>
      <c r="FG11" s="458"/>
      <c r="FH11" s="458"/>
      <c r="FI11" s="458"/>
      <c r="FJ11" s="458"/>
      <c r="FK11" s="458"/>
      <c r="FL11" s="458"/>
      <c r="FM11" s="458"/>
      <c r="FN11" s="458"/>
      <c r="FO11" s="458"/>
      <c r="FP11" s="458"/>
      <c r="FQ11" s="458"/>
      <c r="FR11" s="458"/>
      <c r="FS11" s="458"/>
      <c r="FT11" s="458"/>
      <c r="FU11" s="458"/>
      <c r="FV11" s="458"/>
      <c r="FW11" s="458"/>
      <c r="FX11" s="458"/>
      <c r="FY11" s="458"/>
      <c r="FZ11" s="458"/>
      <c r="GA11" s="458"/>
      <c r="GB11" s="458"/>
      <c r="GC11" s="458"/>
      <c r="GD11" s="458"/>
      <c r="GE11" s="458"/>
      <c r="GF11" s="458"/>
      <c r="GG11" s="458"/>
      <c r="GH11" s="458"/>
      <c r="GI11" s="458"/>
      <c r="GJ11" s="458"/>
      <c r="GK11" s="458"/>
      <c r="GL11" s="458"/>
      <c r="GM11" s="458"/>
      <c r="GN11" s="458"/>
      <c r="GO11" s="458"/>
      <c r="GP11" s="458"/>
      <c r="GQ11" s="458"/>
      <c r="GR11" s="458"/>
      <c r="GS11" s="458"/>
      <c r="GT11" s="458"/>
      <c r="GU11" s="458"/>
      <c r="GV11" s="458"/>
      <c r="GW11" s="458"/>
      <c r="GX11" s="458"/>
      <c r="GY11" s="458"/>
      <c r="GZ11" s="458"/>
      <c r="HA11" s="458"/>
      <c r="HB11" s="458"/>
      <c r="HC11" s="458"/>
      <c r="HD11" s="458"/>
      <c r="HE11" s="458"/>
      <c r="HF11" s="458"/>
      <c r="HG11" s="458"/>
      <c r="HH11" s="458"/>
      <c r="HI11" s="458"/>
      <c r="HJ11" s="458"/>
      <c r="HK11" s="458"/>
      <c r="HL11" s="458"/>
      <c r="HM11" s="458"/>
      <c r="HN11" s="458"/>
      <c r="HO11" s="458"/>
      <c r="HP11" s="458"/>
      <c r="HQ11" s="458"/>
      <c r="HR11" s="458"/>
      <c r="HS11" s="458"/>
      <c r="HT11" s="458"/>
      <c r="HU11" s="458"/>
      <c r="HV11" s="458"/>
      <c r="HW11" s="458"/>
      <c r="HX11" s="458"/>
      <c r="HY11" s="458"/>
      <c r="HZ11" s="458"/>
      <c r="IA11" s="458"/>
      <c r="IB11" s="458"/>
      <c r="IC11" s="458"/>
      <c r="ID11" s="458"/>
    </row>
    <row r="12" spans="1:238" s="284" customFormat="1" ht="15.6" customHeight="1">
      <c r="A12" s="207"/>
      <c r="B12" s="207"/>
      <c r="C12" s="1365"/>
      <c r="D12" s="458"/>
      <c r="E12" s="158"/>
      <c r="F12" s="1989"/>
      <c r="G12" s="20"/>
      <c r="H12" s="20"/>
      <c r="J12" s="1989"/>
      <c r="K12" s="1989"/>
      <c r="L12" s="1989"/>
      <c r="M12" s="1989"/>
      <c r="N12" s="1989"/>
      <c r="O12" s="1989"/>
      <c r="P12" s="1989"/>
      <c r="Q12" s="1989"/>
      <c r="R12" s="1989"/>
      <c r="S12" s="1989"/>
      <c r="T12" s="1989"/>
      <c r="U12" s="1989"/>
      <c r="V12" s="1989"/>
      <c r="W12" s="1989"/>
      <c r="X12" s="1989"/>
      <c r="Y12" s="1989"/>
      <c r="Z12" s="1989"/>
      <c r="AA12" s="1989"/>
      <c r="AB12" s="457"/>
      <c r="AC12" s="457"/>
      <c r="AD12" s="458"/>
      <c r="AE12" s="458"/>
      <c r="AF12" s="458"/>
      <c r="AG12" s="458"/>
      <c r="AH12" s="458"/>
      <c r="AI12" s="458"/>
      <c r="AJ12" s="458"/>
      <c r="AK12" s="458"/>
      <c r="AL12" s="458"/>
      <c r="AM12" s="458"/>
      <c r="AN12" s="458"/>
      <c r="AO12" s="458"/>
      <c r="AP12" s="458"/>
      <c r="AQ12" s="458"/>
      <c r="AR12" s="458"/>
      <c r="AS12" s="458"/>
      <c r="AT12" s="458"/>
      <c r="AU12" s="458"/>
      <c r="AV12" s="458"/>
      <c r="AW12" s="458"/>
      <c r="AX12" s="458"/>
      <c r="AY12" s="458"/>
      <c r="AZ12" s="458"/>
      <c r="BA12" s="458"/>
      <c r="BB12" s="458"/>
      <c r="BC12" s="458"/>
      <c r="BD12" s="458"/>
      <c r="BE12" s="458"/>
      <c r="BF12" s="458"/>
      <c r="BG12" s="458"/>
      <c r="BH12" s="458"/>
      <c r="BI12" s="458"/>
      <c r="BJ12" s="458"/>
      <c r="BK12" s="458"/>
      <c r="BL12" s="458"/>
      <c r="BM12" s="458"/>
      <c r="BN12" s="458"/>
      <c r="BO12" s="458"/>
      <c r="BP12" s="458"/>
      <c r="BQ12" s="458"/>
      <c r="BR12" s="458"/>
      <c r="BS12" s="458"/>
      <c r="BT12" s="458"/>
      <c r="BU12" s="458"/>
      <c r="BV12" s="458"/>
      <c r="BW12" s="458"/>
      <c r="BX12" s="458"/>
      <c r="BY12" s="458"/>
      <c r="BZ12" s="458"/>
      <c r="CA12" s="458"/>
      <c r="CB12" s="458"/>
      <c r="CC12" s="458"/>
      <c r="CD12" s="458"/>
      <c r="CE12" s="458"/>
      <c r="CF12" s="458"/>
      <c r="CG12" s="458"/>
      <c r="CH12" s="458"/>
      <c r="CI12" s="458"/>
      <c r="CJ12" s="458"/>
      <c r="CK12" s="458"/>
      <c r="CL12" s="458"/>
      <c r="CM12" s="458"/>
      <c r="CN12" s="458"/>
      <c r="CO12" s="458"/>
      <c r="CP12" s="458"/>
      <c r="CQ12" s="458"/>
      <c r="CR12" s="458"/>
      <c r="CS12" s="458"/>
      <c r="CT12" s="458"/>
      <c r="CU12" s="458"/>
      <c r="CV12" s="458"/>
      <c r="CW12" s="458"/>
      <c r="CX12" s="458"/>
      <c r="CY12" s="458"/>
      <c r="CZ12" s="458"/>
      <c r="DA12" s="458"/>
      <c r="DB12" s="458"/>
      <c r="DC12" s="458"/>
      <c r="DD12" s="458"/>
      <c r="DE12" s="458"/>
      <c r="DF12" s="458"/>
      <c r="DG12" s="458"/>
      <c r="DH12" s="458"/>
      <c r="DI12" s="458"/>
      <c r="DJ12" s="458"/>
      <c r="DK12" s="458"/>
      <c r="DL12" s="458"/>
      <c r="DM12" s="458"/>
      <c r="DN12" s="458"/>
      <c r="DO12" s="458"/>
      <c r="DP12" s="458"/>
      <c r="DQ12" s="458"/>
      <c r="DR12" s="458"/>
      <c r="DS12" s="458"/>
      <c r="DT12" s="458"/>
      <c r="DU12" s="458"/>
      <c r="DV12" s="458"/>
      <c r="DW12" s="458"/>
      <c r="DX12" s="458"/>
      <c r="DY12" s="458"/>
      <c r="DZ12" s="458"/>
      <c r="EA12" s="458"/>
      <c r="EB12" s="458"/>
      <c r="EC12" s="458"/>
      <c r="ED12" s="458"/>
      <c r="EE12" s="458"/>
      <c r="EF12" s="458"/>
      <c r="EG12" s="458"/>
      <c r="EH12" s="458"/>
      <c r="EI12" s="458"/>
      <c r="EJ12" s="458"/>
      <c r="EK12" s="458"/>
      <c r="EL12" s="458"/>
      <c r="EM12" s="458"/>
      <c r="EN12" s="458"/>
      <c r="EO12" s="458"/>
      <c r="EP12" s="458"/>
      <c r="EQ12" s="458"/>
      <c r="ER12" s="458"/>
      <c r="ES12" s="458"/>
      <c r="ET12" s="458"/>
      <c r="EU12" s="458"/>
      <c r="EV12" s="458"/>
      <c r="EW12" s="458"/>
      <c r="EX12" s="458"/>
      <c r="EY12" s="458"/>
      <c r="EZ12" s="458"/>
      <c r="FA12" s="458"/>
      <c r="FB12" s="458"/>
      <c r="FC12" s="458"/>
      <c r="FD12" s="458"/>
      <c r="FE12" s="458"/>
      <c r="FF12" s="458"/>
      <c r="FG12" s="458"/>
      <c r="FH12" s="458"/>
      <c r="FI12" s="458"/>
      <c r="FJ12" s="458"/>
      <c r="FK12" s="458"/>
      <c r="FL12" s="458"/>
      <c r="FM12" s="458"/>
      <c r="FN12" s="458"/>
      <c r="FO12" s="458"/>
      <c r="FP12" s="458"/>
      <c r="FQ12" s="458"/>
      <c r="FR12" s="458"/>
      <c r="FS12" s="458"/>
      <c r="FT12" s="458"/>
      <c r="FU12" s="458"/>
      <c r="FV12" s="458"/>
      <c r="FW12" s="458"/>
      <c r="FX12" s="458"/>
      <c r="FY12" s="458"/>
      <c r="FZ12" s="458"/>
      <c r="GA12" s="458"/>
      <c r="GB12" s="458"/>
      <c r="GC12" s="458"/>
      <c r="GD12" s="458"/>
      <c r="GE12" s="458"/>
      <c r="GF12" s="458"/>
      <c r="GG12" s="458"/>
      <c r="GH12" s="458"/>
      <c r="GI12" s="458"/>
      <c r="GJ12" s="458"/>
      <c r="GK12" s="458"/>
      <c r="GL12" s="458"/>
      <c r="GM12" s="458"/>
      <c r="GN12" s="458"/>
      <c r="GO12" s="458"/>
      <c r="GP12" s="458"/>
      <c r="GQ12" s="458"/>
      <c r="GR12" s="458"/>
      <c r="GS12" s="458"/>
      <c r="GT12" s="458"/>
      <c r="GU12" s="458"/>
      <c r="GV12" s="458"/>
      <c r="GW12" s="458"/>
      <c r="GX12" s="458"/>
      <c r="GY12" s="458"/>
      <c r="GZ12" s="458"/>
      <c r="HA12" s="458"/>
      <c r="HB12" s="458"/>
      <c r="HC12" s="458"/>
      <c r="HD12" s="458"/>
      <c r="HE12" s="458"/>
      <c r="HF12" s="458"/>
      <c r="HG12" s="458"/>
      <c r="HH12" s="458"/>
      <c r="HI12" s="458"/>
      <c r="HJ12" s="458"/>
      <c r="HK12" s="458"/>
      <c r="HL12" s="458"/>
      <c r="HM12" s="458"/>
      <c r="HN12" s="458"/>
      <c r="HO12" s="458"/>
      <c r="HP12" s="458"/>
      <c r="HQ12" s="458"/>
      <c r="HR12" s="458"/>
      <c r="HS12" s="458"/>
      <c r="HT12" s="458"/>
      <c r="HU12" s="458"/>
      <c r="HV12" s="458"/>
      <c r="HW12" s="458"/>
      <c r="HX12" s="458"/>
      <c r="HY12" s="458"/>
      <c r="HZ12" s="458"/>
      <c r="IA12" s="458"/>
      <c r="IB12" s="458"/>
      <c r="IC12" s="458"/>
      <c r="ID12" s="458"/>
    </row>
    <row r="13" spans="1:238" s="284" customFormat="1" ht="15.6" customHeight="1">
      <c r="A13" s="207"/>
      <c r="B13" s="207"/>
      <c r="C13" s="1367"/>
      <c r="D13" s="457"/>
      <c r="E13" s="158" t="s">
        <v>3180</v>
      </c>
      <c r="F13" s="711"/>
      <c r="G13" s="20"/>
      <c r="H13" s="20"/>
      <c r="J13" s="1581"/>
      <c r="K13" s="1581"/>
      <c r="L13" s="1581"/>
      <c r="M13" s="1581"/>
      <c r="N13" s="1581"/>
      <c r="O13" s="1581"/>
      <c r="P13" s="1581"/>
      <c r="Q13" s="1581"/>
      <c r="R13" s="1581"/>
      <c r="S13" s="1581"/>
      <c r="T13" s="1581"/>
      <c r="U13" s="1581"/>
      <c r="V13" s="1581"/>
      <c r="W13" s="1581"/>
      <c r="X13" s="1581"/>
      <c r="Y13" s="1581"/>
      <c r="Z13" s="1581"/>
      <c r="AA13" s="492"/>
      <c r="AB13" s="457"/>
      <c r="AC13" s="457"/>
    </row>
    <row r="14" spans="1:238" s="284" customFormat="1" ht="15.6" customHeight="1">
      <c r="A14" s="207"/>
      <c r="B14" s="207"/>
      <c r="C14" s="1365"/>
      <c r="D14" s="457"/>
      <c r="E14" s="188" t="s">
        <v>1841</v>
      </c>
      <c r="F14" s="711"/>
      <c r="G14" s="20"/>
      <c r="H14" s="20"/>
      <c r="J14" s="1991">
        <v>25.472452785897154</v>
      </c>
      <c r="K14" s="1991">
        <v>26.679192593781359</v>
      </c>
      <c r="L14" s="1991">
        <v>29.187816462531931</v>
      </c>
      <c r="M14" s="1991">
        <v>30.797127453927661</v>
      </c>
      <c r="N14" s="711">
        <v>31.56705564027585</v>
      </c>
      <c r="O14" s="711">
        <v>32.356232031282744</v>
      </c>
      <c r="P14" s="711">
        <v>33.165137832064808</v>
      </c>
      <c r="Q14" s="711">
        <v>33.994266277866423</v>
      </c>
      <c r="R14" s="711">
        <v>34.844122934813079</v>
      </c>
      <c r="S14" s="711">
        <v>35.7152260081834</v>
      </c>
      <c r="T14" s="711">
        <v>36.608106658387982</v>
      </c>
      <c r="U14" s="711">
        <v>37.523309324847681</v>
      </c>
      <c r="V14" s="711">
        <v>38.461392057968872</v>
      </c>
      <c r="W14" s="711">
        <v>39.422926859418091</v>
      </c>
      <c r="X14" s="711">
        <v>40.408500030903539</v>
      </c>
      <c r="Y14" s="711">
        <v>41.418712531676121</v>
      </c>
      <c r="Z14" s="711">
        <v>42.454180344968023</v>
      </c>
      <c r="AA14" s="711">
        <v>43.515534853592222</v>
      </c>
      <c r="AB14" s="188"/>
      <c r="AC14" s="188"/>
    </row>
    <row r="15" spans="1:238" s="284" customFormat="1" ht="15.6" customHeight="1">
      <c r="A15" s="207"/>
      <c r="B15" s="207"/>
      <c r="C15" s="1365"/>
      <c r="D15" s="28"/>
      <c r="E15" s="188" t="s">
        <v>3181</v>
      </c>
      <c r="F15" s="492"/>
      <c r="G15" s="20"/>
      <c r="H15" s="20"/>
      <c r="J15" s="1992">
        <v>25512700</v>
      </c>
      <c r="K15" s="1992">
        <v>26409500</v>
      </c>
      <c r="L15" s="1992">
        <v>26565700</v>
      </c>
      <c r="M15" s="1992">
        <v>27644213</v>
      </c>
      <c r="N15" s="492">
        <v>27653700</v>
      </c>
      <c r="O15" s="492">
        <v>28362800</v>
      </c>
      <c r="P15" s="492">
        <v>29362900</v>
      </c>
      <c r="Q15" s="492">
        <v>30651600</v>
      </c>
      <c r="R15" s="492">
        <v>32126700</v>
      </c>
      <c r="S15" s="492">
        <v>32827200</v>
      </c>
      <c r="T15" s="492">
        <v>33498400</v>
      </c>
      <c r="U15" s="492">
        <v>34173100</v>
      </c>
      <c r="V15" s="492">
        <v>34937300</v>
      </c>
      <c r="W15" s="492">
        <v>35766200</v>
      </c>
      <c r="X15" s="492">
        <v>36503000</v>
      </c>
      <c r="Y15" s="492">
        <v>37259500</v>
      </c>
      <c r="Z15" s="492">
        <v>38036800</v>
      </c>
      <c r="AA15" s="492">
        <v>38840500</v>
      </c>
      <c r="AB15" s="188"/>
      <c r="AC15" s="188"/>
    </row>
    <row r="16" spans="1:238" s="284" customFormat="1" ht="15.6" customHeight="1">
      <c r="A16" s="207"/>
      <c r="B16" s="207"/>
      <c r="C16" s="450"/>
      <c r="D16" s="28"/>
      <c r="E16" s="20"/>
      <c r="F16" s="20"/>
      <c r="G16" s="20"/>
      <c r="H16" s="20"/>
      <c r="J16" s="20"/>
      <c r="K16" s="20"/>
      <c r="L16" s="20"/>
      <c r="M16" s="20"/>
      <c r="N16" s="20"/>
      <c r="O16" s="20"/>
      <c r="P16" s="20"/>
      <c r="Q16" s="20"/>
      <c r="R16" s="28"/>
      <c r="S16" s="28"/>
      <c r="T16" s="28"/>
      <c r="U16" s="28"/>
      <c r="V16" s="28"/>
      <c r="W16" s="28"/>
      <c r="X16" s="28"/>
      <c r="Y16" s="28"/>
      <c r="Z16" s="28"/>
      <c r="AA16" s="28"/>
      <c r="AB16" s="28"/>
      <c r="AC16" s="28"/>
    </row>
    <row r="17" spans="1:238" s="284" customFormat="1" ht="15.6" customHeight="1">
      <c r="A17" s="207"/>
      <c r="B17" s="207"/>
      <c r="C17" s="450"/>
      <c r="D17" s="28"/>
      <c r="E17" s="20"/>
      <c r="F17" s="20"/>
      <c r="G17" s="20"/>
      <c r="H17" s="20"/>
      <c r="L17" s="20"/>
      <c r="M17" s="20"/>
      <c r="N17" s="20"/>
      <c r="O17" s="20"/>
      <c r="P17" s="20"/>
      <c r="Q17" s="20"/>
      <c r="R17" s="28"/>
      <c r="S17" s="28"/>
      <c r="T17" s="28"/>
      <c r="U17" s="28"/>
      <c r="V17" s="28"/>
      <c r="W17" s="28"/>
      <c r="X17" s="28"/>
      <c r="Y17" s="28"/>
      <c r="Z17" s="28"/>
      <c r="AA17" s="28"/>
      <c r="AB17" s="28"/>
      <c r="AC17" s="28"/>
    </row>
    <row r="18" spans="1:238" s="284" customFormat="1" ht="15.6" customHeight="1">
      <c r="A18" s="207"/>
      <c r="B18" s="207"/>
      <c r="C18" s="450"/>
      <c r="D18" s="28"/>
      <c r="E18" s="20"/>
      <c r="F18" s="20"/>
      <c r="G18" s="20"/>
      <c r="H18" s="20"/>
      <c r="L18" s="20"/>
      <c r="M18" s="20"/>
      <c r="N18" s="20"/>
      <c r="O18" s="20"/>
      <c r="P18" s="20"/>
      <c r="Q18" s="20"/>
      <c r="R18" s="28"/>
      <c r="S18" s="28"/>
      <c r="T18" s="28"/>
      <c r="U18" s="28"/>
      <c r="V18" s="28"/>
      <c r="W18" s="28"/>
      <c r="X18" s="28"/>
      <c r="Y18" s="28"/>
      <c r="Z18" s="28"/>
      <c r="AA18" s="28"/>
      <c r="AB18" s="28"/>
      <c r="AC18" s="28"/>
    </row>
    <row r="19" spans="1:238" s="278" customFormat="1" ht="15.6" customHeight="1">
      <c r="A19" s="207"/>
      <c r="B19" s="207"/>
      <c r="C19" s="450"/>
      <c r="D19" s="28"/>
      <c r="E19" s="20"/>
      <c r="F19" s="20"/>
      <c r="G19" s="20"/>
      <c r="H19" s="20"/>
      <c r="I19" s="284"/>
      <c r="J19" s="284"/>
      <c r="K19" s="284"/>
      <c r="L19" s="20"/>
      <c r="M19" s="20"/>
      <c r="N19" s="20"/>
      <c r="O19" s="20"/>
      <c r="P19" s="20"/>
      <c r="Q19" s="20"/>
      <c r="R19" s="28"/>
      <c r="S19" s="28"/>
      <c r="T19" s="28"/>
      <c r="U19" s="28"/>
      <c r="V19" s="28"/>
      <c r="W19" s="28"/>
      <c r="X19" s="28"/>
      <c r="Y19" s="28"/>
      <c r="Z19" s="28"/>
      <c r="AA19" s="28"/>
      <c r="AB19" s="28"/>
      <c r="AC19" s="28"/>
      <c r="AD19" s="284"/>
      <c r="AE19" s="284"/>
      <c r="AF19" s="284"/>
      <c r="AG19" s="284"/>
      <c r="AH19" s="284"/>
      <c r="AI19" s="284"/>
      <c r="AJ19" s="284"/>
      <c r="AK19" s="284"/>
      <c r="AL19" s="284"/>
      <c r="AM19" s="284"/>
      <c r="AN19" s="284"/>
      <c r="AO19" s="284"/>
      <c r="AP19" s="284"/>
      <c r="AQ19" s="284"/>
      <c r="AR19" s="284"/>
      <c r="AS19" s="284"/>
      <c r="AT19" s="284"/>
      <c r="AU19" s="284"/>
      <c r="AV19" s="284"/>
      <c r="AW19" s="284"/>
      <c r="AX19" s="284"/>
      <c r="AY19" s="284"/>
      <c r="AZ19" s="284"/>
      <c r="BA19" s="284"/>
      <c r="BB19" s="284"/>
      <c r="BC19" s="284"/>
      <c r="BD19" s="284"/>
      <c r="BE19" s="284"/>
      <c r="BF19" s="284"/>
      <c r="BG19" s="284"/>
      <c r="BH19" s="284"/>
      <c r="BI19" s="284"/>
      <c r="BJ19" s="284"/>
      <c r="BK19" s="284"/>
      <c r="BL19" s="284"/>
      <c r="BM19" s="284"/>
      <c r="BN19" s="284"/>
      <c r="BO19" s="284"/>
      <c r="BP19" s="284"/>
      <c r="BQ19" s="284"/>
      <c r="BR19" s="284"/>
      <c r="BS19" s="284"/>
      <c r="BT19" s="284"/>
      <c r="BU19" s="284"/>
      <c r="BV19" s="284"/>
      <c r="BW19" s="284"/>
      <c r="BX19" s="284"/>
      <c r="BY19" s="284"/>
      <c r="BZ19" s="284"/>
      <c r="CA19" s="284"/>
      <c r="CB19" s="284"/>
      <c r="CC19" s="284"/>
      <c r="CD19" s="284"/>
      <c r="CE19" s="284"/>
      <c r="CF19" s="284"/>
      <c r="CG19" s="284"/>
      <c r="CH19" s="284"/>
      <c r="CI19" s="284"/>
      <c r="CJ19" s="284"/>
      <c r="CK19" s="284"/>
      <c r="CL19" s="284"/>
      <c r="CM19" s="284"/>
      <c r="CN19" s="284"/>
      <c r="CO19" s="284"/>
      <c r="CP19" s="284"/>
      <c r="CQ19" s="284"/>
      <c r="CR19" s="284"/>
      <c r="CS19" s="284"/>
      <c r="CT19" s="284"/>
      <c r="CU19" s="284"/>
      <c r="CV19" s="284"/>
      <c r="CW19" s="284"/>
      <c r="CX19" s="284"/>
      <c r="CY19" s="284"/>
      <c r="CZ19" s="284"/>
      <c r="DA19" s="284"/>
      <c r="DB19" s="284"/>
      <c r="DC19" s="284"/>
      <c r="DD19" s="284"/>
      <c r="DE19" s="284"/>
      <c r="DF19" s="284"/>
      <c r="DG19" s="284"/>
      <c r="DH19" s="284"/>
      <c r="DI19" s="284"/>
      <c r="DJ19" s="284"/>
      <c r="DK19" s="284"/>
      <c r="DL19" s="284"/>
      <c r="DM19" s="284"/>
      <c r="DN19" s="284"/>
      <c r="DO19" s="284"/>
      <c r="DP19" s="284"/>
      <c r="DQ19" s="284"/>
      <c r="DR19" s="284"/>
      <c r="DS19" s="284"/>
      <c r="DT19" s="284"/>
      <c r="DU19" s="284"/>
      <c r="DV19" s="284"/>
      <c r="DW19" s="284"/>
      <c r="DX19" s="284"/>
      <c r="DY19" s="284"/>
      <c r="DZ19" s="284"/>
      <c r="EA19" s="284"/>
      <c r="EB19" s="284"/>
      <c r="EC19" s="284"/>
      <c r="ED19" s="284"/>
      <c r="EE19" s="284"/>
      <c r="EF19" s="284"/>
      <c r="EG19" s="284"/>
      <c r="EH19" s="284"/>
      <c r="EI19" s="284"/>
      <c r="EJ19" s="284"/>
      <c r="EK19" s="284"/>
      <c r="EL19" s="284"/>
      <c r="EM19" s="284"/>
      <c r="EN19" s="284"/>
      <c r="EO19" s="284"/>
      <c r="EP19" s="284"/>
      <c r="EQ19" s="284"/>
      <c r="ER19" s="284"/>
      <c r="ES19" s="284"/>
      <c r="ET19" s="284"/>
      <c r="EU19" s="284"/>
      <c r="EV19" s="284"/>
      <c r="EW19" s="284"/>
      <c r="EX19" s="284"/>
      <c r="EY19" s="284"/>
      <c r="EZ19" s="284"/>
      <c r="FA19" s="284"/>
      <c r="FB19" s="284"/>
      <c r="FC19" s="284"/>
      <c r="FD19" s="284"/>
      <c r="FE19" s="284"/>
      <c r="FF19" s="284"/>
      <c r="FG19" s="284"/>
      <c r="FH19" s="284"/>
      <c r="FI19" s="284"/>
      <c r="FJ19" s="284"/>
      <c r="FK19" s="284"/>
      <c r="FL19" s="284"/>
      <c r="FM19" s="284"/>
      <c r="FN19" s="284"/>
      <c r="FO19" s="284"/>
      <c r="FP19" s="284"/>
      <c r="FQ19" s="284"/>
      <c r="FR19" s="284"/>
      <c r="FS19" s="284"/>
      <c r="FT19" s="284"/>
      <c r="FU19" s="284"/>
      <c r="FV19" s="284"/>
      <c r="FW19" s="284"/>
      <c r="FX19" s="284"/>
      <c r="FY19" s="284"/>
      <c r="FZ19" s="284"/>
      <c r="GA19" s="284"/>
      <c r="GB19" s="284"/>
      <c r="GC19" s="284"/>
      <c r="GD19" s="284"/>
      <c r="GE19" s="284"/>
      <c r="GF19" s="284"/>
      <c r="GG19" s="284"/>
      <c r="GH19" s="284"/>
      <c r="GI19" s="284"/>
      <c r="GJ19" s="284"/>
      <c r="GK19" s="284"/>
      <c r="GL19" s="284"/>
      <c r="GM19" s="284"/>
      <c r="GN19" s="284"/>
      <c r="GO19" s="284"/>
      <c r="GP19" s="284"/>
      <c r="GQ19" s="284"/>
      <c r="GR19" s="284"/>
      <c r="GS19" s="284"/>
      <c r="GT19" s="284"/>
      <c r="GU19" s="284"/>
      <c r="GV19" s="284"/>
      <c r="GW19" s="284"/>
      <c r="GX19" s="284"/>
      <c r="GY19" s="284"/>
      <c r="GZ19" s="284"/>
      <c r="HA19" s="284"/>
      <c r="HB19" s="284"/>
      <c r="HC19" s="284"/>
      <c r="HD19" s="284"/>
      <c r="HE19" s="284"/>
      <c r="HF19" s="284"/>
      <c r="HG19" s="284"/>
      <c r="HH19" s="284"/>
      <c r="HI19" s="284"/>
      <c r="HJ19" s="284"/>
      <c r="HK19" s="284"/>
      <c r="HL19" s="284"/>
      <c r="HM19" s="284"/>
      <c r="HN19" s="284"/>
      <c r="HO19" s="284"/>
      <c r="HP19" s="284"/>
      <c r="HQ19" s="284"/>
      <c r="HR19" s="284"/>
      <c r="HS19" s="284"/>
      <c r="HT19" s="284"/>
      <c r="HU19" s="284"/>
      <c r="HV19" s="284"/>
      <c r="HW19" s="284"/>
      <c r="HX19" s="284"/>
      <c r="HY19" s="284"/>
      <c r="HZ19" s="284"/>
      <c r="IA19" s="284"/>
      <c r="IB19" s="284"/>
      <c r="IC19" s="284"/>
      <c r="ID19" s="284"/>
    </row>
    <row r="20" spans="1:238" s="188" customFormat="1">
      <c r="A20" s="207"/>
      <c r="B20" s="207"/>
      <c r="C20" s="450"/>
      <c r="D20" s="28"/>
      <c r="E20" s="20"/>
      <c r="F20" s="20"/>
      <c r="G20" s="20"/>
      <c r="H20" s="20"/>
      <c r="I20" s="284"/>
      <c r="J20" s="284"/>
      <c r="K20" s="284"/>
      <c r="L20" s="20"/>
      <c r="M20" s="20"/>
      <c r="N20" s="20"/>
      <c r="O20" s="20"/>
      <c r="P20" s="20"/>
      <c r="Q20" s="20"/>
      <c r="R20" s="28"/>
      <c r="S20" s="28"/>
      <c r="T20" s="28"/>
      <c r="U20" s="28"/>
      <c r="V20" s="28"/>
      <c r="W20" s="28"/>
      <c r="X20" s="28"/>
      <c r="Y20" s="28"/>
      <c r="Z20" s="28"/>
      <c r="AA20" s="28"/>
      <c r="AB20" s="28"/>
      <c r="AC20" s="28"/>
      <c r="AD20" s="457"/>
      <c r="AE20" s="457"/>
      <c r="AF20" s="457"/>
      <c r="AG20" s="457"/>
      <c r="AH20" s="457"/>
      <c r="AI20" s="457"/>
      <c r="AJ20" s="457"/>
      <c r="AK20" s="457"/>
      <c r="AL20" s="457"/>
      <c r="AM20" s="457"/>
      <c r="AN20" s="457"/>
      <c r="AO20" s="457"/>
      <c r="AP20" s="457"/>
      <c r="AQ20" s="457"/>
    </row>
    <row r="21" spans="1:238" s="188" customFormat="1">
      <c r="A21" s="207"/>
      <c r="B21" s="207"/>
      <c r="C21" s="450"/>
      <c r="D21" s="28"/>
      <c r="E21" s="20"/>
      <c r="F21" s="20"/>
      <c r="G21" s="20"/>
      <c r="H21" s="20"/>
      <c r="I21" s="284"/>
      <c r="J21" s="284"/>
      <c r="K21" s="284"/>
      <c r="L21" s="20"/>
      <c r="M21" s="20"/>
      <c r="N21" s="20"/>
      <c r="O21" s="20"/>
      <c r="P21" s="20"/>
      <c r="Q21" s="20"/>
      <c r="R21" s="28"/>
      <c r="S21" s="28"/>
      <c r="T21" s="28"/>
      <c r="U21" s="28"/>
      <c r="V21" s="28"/>
      <c r="W21" s="28"/>
      <c r="X21" s="28"/>
      <c r="Y21" s="28"/>
      <c r="Z21" s="28"/>
      <c r="AA21" s="28"/>
      <c r="AB21" s="28"/>
      <c r="AC21" s="28"/>
      <c r="AD21" s="457"/>
      <c r="AE21" s="457"/>
      <c r="AF21" s="457"/>
      <c r="AG21" s="457"/>
      <c r="AH21" s="457"/>
      <c r="AI21" s="457"/>
      <c r="AJ21" s="457"/>
      <c r="AK21" s="457"/>
      <c r="AL21" s="457"/>
      <c r="AM21" s="457"/>
      <c r="AN21" s="457"/>
      <c r="AO21" s="457"/>
      <c r="AP21" s="457"/>
      <c r="AQ21" s="457"/>
    </row>
    <row r="22" spans="1:238" s="188" customFormat="1">
      <c r="A22" s="207"/>
      <c r="B22" s="207"/>
      <c r="C22" s="450"/>
      <c r="D22" s="28"/>
      <c r="E22" s="20"/>
      <c r="F22" s="20"/>
      <c r="G22" s="20"/>
      <c r="H22" s="20"/>
      <c r="I22" s="284"/>
      <c r="J22" s="284"/>
      <c r="K22" s="284"/>
      <c r="L22" s="20"/>
      <c r="M22" s="20"/>
      <c r="N22" s="20"/>
      <c r="O22" s="20"/>
      <c r="P22" s="20"/>
      <c r="Q22" s="20"/>
      <c r="R22" s="28"/>
      <c r="S22" s="28"/>
      <c r="T22" s="28"/>
      <c r="U22" s="28"/>
      <c r="V22" s="28"/>
      <c r="W22" s="28"/>
      <c r="X22" s="28"/>
      <c r="Y22" s="28"/>
      <c r="Z22" s="28"/>
      <c r="AA22" s="28"/>
      <c r="AB22" s="28"/>
      <c r="AC22" s="28"/>
    </row>
    <row r="23" spans="1:238" s="182" customFormat="1">
      <c r="A23" s="207"/>
      <c r="B23" s="207"/>
      <c r="C23" s="450"/>
      <c r="D23" s="28"/>
      <c r="E23" s="20"/>
      <c r="F23" s="20"/>
      <c r="G23" s="20"/>
      <c r="H23" s="1679"/>
      <c r="I23" s="284"/>
      <c r="J23" s="284"/>
      <c r="K23" s="284"/>
      <c r="L23" s="20"/>
      <c r="M23" s="20"/>
      <c r="N23" s="20"/>
      <c r="O23" s="20"/>
      <c r="P23" s="20"/>
      <c r="Q23" s="20"/>
      <c r="R23" s="28"/>
      <c r="S23" s="28"/>
      <c r="T23" s="28"/>
      <c r="U23" s="28"/>
      <c r="V23" s="28"/>
      <c r="W23" s="28"/>
      <c r="X23" s="28"/>
      <c r="Y23" s="28"/>
      <c r="Z23" s="28"/>
      <c r="AA23" s="28"/>
      <c r="AB23" s="28"/>
      <c r="AC23" s="28"/>
      <c r="AD23" s="188"/>
      <c r="AE23" s="188"/>
      <c r="AF23" s="188"/>
      <c r="AG23" s="188"/>
      <c r="AH23" s="188"/>
      <c r="AI23" s="188"/>
      <c r="AJ23" s="188"/>
      <c r="AK23" s="188"/>
      <c r="AL23" s="188"/>
      <c r="AM23" s="188"/>
      <c r="AN23" s="188"/>
      <c r="AO23" s="188"/>
      <c r="AP23" s="188"/>
      <c r="AQ23" s="188"/>
      <c r="AR23" s="188"/>
      <c r="AS23" s="188"/>
      <c r="AT23" s="188"/>
      <c r="AU23" s="188"/>
      <c r="AV23" s="188"/>
      <c r="AW23" s="188"/>
      <c r="AX23" s="188"/>
      <c r="AY23" s="188"/>
      <c r="AZ23" s="188"/>
      <c r="BA23" s="188"/>
      <c r="BB23" s="188"/>
      <c r="BC23" s="188"/>
      <c r="BD23" s="188"/>
      <c r="BE23" s="188"/>
      <c r="BF23" s="188"/>
      <c r="BG23" s="188"/>
      <c r="BH23" s="188"/>
      <c r="BI23" s="188"/>
      <c r="BJ23" s="188"/>
      <c r="BK23" s="188"/>
      <c r="BL23" s="188"/>
      <c r="BM23" s="188"/>
      <c r="BN23" s="188"/>
      <c r="BO23" s="188"/>
      <c r="BP23" s="188"/>
      <c r="BQ23" s="188"/>
      <c r="BR23" s="188"/>
      <c r="BS23" s="188"/>
      <c r="BT23" s="188"/>
      <c r="BU23" s="188"/>
      <c r="BV23" s="188"/>
      <c r="BW23" s="188"/>
      <c r="BX23" s="188"/>
      <c r="BY23" s="188"/>
      <c r="BZ23" s="188"/>
      <c r="CA23" s="188"/>
      <c r="CB23" s="188"/>
      <c r="CC23" s="188"/>
      <c r="CD23" s="188"/>
      <c r="CE23" s="188"/>
      <c r="CF23" s="188"/>
      <c r="CG23" s="188"/>
      <c r="CH23" s="188"/>
      <c r="CI23" s="188"/>
      <c r="CJ23" s="188"/>
      <c r="CK23" s="188"/>
      <c r="CL23" s="188"/>
      <c r="CM23" s="188"/>
      <c r="CN23" s="188"/>
      <c r="CO23" s="188"/>
      <c r="CP23" s="188"/>
      <c r="CQ23" s="188"/>
      <c r="CR23" s="188"/>
      <c r="CS23" s="188"/>
      <c r="CT23" s="188"/>
      <c r="CU23" s="188"/>
      <c r="CV23" s="188"/>
      <c r="CW23" s="188"/>
      <c r="CX23" s="188"/>
      <c r="CY23" s="188"/>
      <c r="CZ23" s="188"/>
      <c r="DA23" s="188"/>
      <c r="DB23" s="188"/>
      <c r="DC23" s="188"/>
      <c r="DD23" s="188"/>
      <c r="DE23" s="188"/>
      <c r="DF23" s="188"/>
      <c r="DG23" s="188"/>
      <c r="DH23" s="188"/>
      <c r="DI23" s="188"/>
      <c r="DJ23" s="188"/>
      <c r="DK23" s="188"/>
      <c r="DL23" s="188"/>
      <c r="DM23" s="188"/>
      <c r="DN23" s="188"/>
      <c r="DO23" s="188"/>
      <c r="DP23" s="188"/>
      <c r="DQ23" s="188"/>
      <c r="DR23" s="188"/>
      <c r="DS23" s="188"/>
      <c r="DT23" s="188"/>
      <c r="DU23" s="188"/>
      <c r="DV23" s="188"/>
      <c r="DW23" s="188"/>
      <c r="DX23" s="188"/>
      <c r="DY23" s="188"/>
      <c r="DZ23" s="188"/>
      <c r="EA23" s="188"/>
      <c r="EB23" s="188"/>
      <c r="EC23" s="188"/>
      <c r="ED23" s="188"/>
      <c r="EE23" s="188"/>
      <c r="EF23" s="188"/>
      <c r="EG23" s="188"/>
      <c r="EH23" s="188"/>
      <c r="EI23" s="188"/>
      <c r="EJ23" s="188"/>
      <c r="EK23" s="188"/>
      <c r="EL23" s="188"/>
      <c r="EM23" s="188"/>
      <c r="EN23" s="188"/>
      <c r="EO23" s="188"/>
      <c r="EP23" s="188"/>
      <c r="EQ23" s="188"/>
      <c r="ER23" s="188"/>
      <c r="ES23" s="188"/>
      <c r="ET23" s="188"/>
      <c r="EU23" s="188"/>
      <c r="EV23" s="188"/>
      <c r="EW23" s="188"/>
      <c r="EX23" s="188"/>
      <c r="EY23" s="188"/>
      <c r="EZ23" s="188"/>
      <c r="FA23" s="188"/>
      <c r="FB23" s="188"/>
      <c r="FC23" s="188"/>
      <c r="FD23" s="188"/>
      <c r="FE23" s="188"/>
      <c r="FF23" s="188"/>
      <c r="FG23" s="188"/>
      <c r="FH23" s="188"/>
      <c r="FI23" s="188"/>
      <c r="FJ23" s="188"/>
      <c r="FK23" s="188"/>
      <c r="FL23" s="188"/>
      <c r="FM23" s="188"/>
      <c r="FN23" s="188"/>
      <c r="FO23" s="188"/>
      <c r="FP23" s="188"/>
      <c r="FQ23" s="188"/>
      <c r="FR23" s="188"/>
      <c r="FS23" s="188"/>
      <c r="FT23" s="188"/>
      <c r="FU23" s="188"/>
      <c r="FV23" s="188"/>
      <c r="FW23" s="188"/>
      <c r="FX23" s="188"/>
      <c r="FY23" s="188"/>
      <c r="FZ23" s="188"/>
      <c r="GA23" s="188"/>
      <c r="GB23" s="188"/>
      <c r="GC23" s="188"/>
      <c r="GD23" s="188"/>
      <c r="GE23" s="188"/>
      <c r="GF23" s="188"/>
      <c r="GG23" s="188"/>
      <c r="GH23" s="188"/>
      <c r="GI23" s="188"/>
      <c r="GJ23" s="188"/>
      <c r="GK23" s="188"/>
      <c r="GL23" s="188"/>
      <c r="GM23" s="188"/>
      <c r="GN23" s="188"/>
      <c r="GO23" s="188"/>
      <c r="GP23" s="188"/>
      <c r="GQ23" s="188"/>
      <c r="GR23" s="188"/>
      <c r="GS23" s="188"/>
      <c r="GT23" s="188"/>
      <c r="GU23" s="188"/>
      <c r="GV23" s="188"/>
      <c r="GW23" s="188"/>
      <c r="GX23" s="188"/>
      <c r="GY23" s="188"/>
      <c r="GZ23" s="188"/>
      <c r="HA23" s="188"/>
      <c r="HB23" s="188"/>
      <c r="HC23" s="188"/>
      <c r="HD23" s="188"/>
      <c r="HE23" s="188"/>
      <c r="HF23" s="188"/>
      <c r="HG23" s="188"/>
      <c r="HH23" s="188"/>
      <c r="HI23" s="188"/>
      <c r="HJ23" s="188"/>
      <c r="HK23" s="188"/>
      <c r="HL23" s="188"/>
      <c r="HM23" s="188"/>
      <c r="HN23" s="188"/>
      <c r="HO23" s="188"/>
      <c r="HP23" s="188"/>
      <c r="HQ23" s="188"/>
      <c r="HR23" s="188"/>
      <c r="HS23" s="188"/>
      <c r="HT23" s="188"/>
      <c r="HU23" s="188"/>
      <c r="HV23" s="188"/>
      <c r="HW23" s="188"/>
      <c r="HX23" s="188"/>
      <c r="HY23" s="188"/>
      <c r="HZ23" s="188"/>
      <c r="IA23" s="188"/>
      <c r="IB23" s="188"/>
      <c r="IC23" s="188"/>
      <c r="ID23" s="188"/>
    </row>
    <row r="24" spans="1:238">
      <c r="I24" s="284"/>
      <c r="J24" s="284"/>
      <c r="K24" s="284"/>
    </row>
    <row r="25" spans="1:238">
      <c r="I25" s="284"/>
      <c r="J25" s="284"/>
      <c r="K25" s="284"/>
    </row>
    <row r="26" spans="1:238">
      <c r="I26" s="284"/>
      <c r="J26" s="284"/>
      <c r="K26" s="284"/>
    </row>
    <row r="27" spans="1:238">
      <c r="I27" s="284"/>
      <c r="J27" s="284"/>
      <c r="K27" s="284"/>
    </row>
    <row r="28" spans="1:238">
      <c r="I28" s="284"/>
      <c r="J28" s="284"/>
      <c r="K28" s="284"/>
    </row>
    <row r="29" spans="1:238">
      <c r="I29" s="284"/>
      <c r="J29" s="284"/>
      <c r="K29" s="284"/>
    </row>
    <row r="30" spans="1:238">
      <c r="I30" s="284"/>
      <c r="J30" s="284"/>
      <c r="K30" s="284"/>
    </row>
    <row r="31" spans="1:238">
      <c r="I31" s="284"/>
      <c r="J31" s="284"/>
      <c r="K31" s="284"/>
    </row>
    <row r="32" spans="1:238">
      <c r="I32" s="284"/>
      <c r="J32" s="284"/>
    </row>
    <row r="33" spans="9:10">
      <c r="I33" s="284"/>
      <c r="J33" s="284"/>
    </row>
    <row r="34" spans="9:10">
      <c r="I34" s="284"/>
      <c r="J34" s="284"/>
    </row>
    <row r="35" spans="9:10">
      <c r="I35" s="284"/>
      <c r="J35" s="284"/>
    </row>
    <row r="36" spans="9:10">
      <c r="I36" s="284"/>
      <c r="J36" s="284"/>
    </row>
    <row r="37" spans="9:10">
      <c r="I37" s="284"/>
      <c r="J37" s="284"/>
    </row>
    <row r="38" spans="9:10">
      <c r="I38" s="284"/>
      <c r="J38" s="284"/>
    </row>
    <row r="39" spans="9:10">
      <c r="I39" s="284"/>
      <c r="J39" s="284"/>
    </row>
    <row r="40" spans="9:10">
      <c r="I40" s="284"/>
      <c r="J40" s="284"/>
    </row>
    <row r="41" spans="9:10">
      <c r="I41" s="284"/>
      <c r="J41" s="284"/>
    </row>
    <row r="42" spans="9:10">
      <c r="I42" s="284"/>
      <c r="J42" s="284"/>
    </row>
  </sheetData>
  <printOptions headings="1" gridLines="1"/>
  <pageMargins left="0.2" right="0.2" top="0.5" bottom="0.5" header="0.2" footer="2"/>
  <pageSetup paperSize="17" scale="70" orientation="portrait" blackAndWhite="1" r:id="rId1"/>
  <headerFooter alignWithMargins="0">
    <oddFooter>&amp;L&amp;D&amp;C&amp;F</oddFooter>
  </headerFooter>
</worksheet>
</file>

<file path=xl/worksheets/sheet69.xml><?xml version="1.0" encoding="utf-8"?>
<worksheet xmlns="http://schemas.openxmlformats.org/spreadsheetml/2006/main" xmlns:r="http://schemas.openxmlformats.org/officeDocument/2006/relationships">
  <sheetPr codeName="Sheet73">
    <pageSetUpPr fitToPage="1"/>
  </sheetPr>
  <dimension ref="A1:BL1860"/>
  <sheetViews>
    <sheetView topLeftCell="A49" workbookViewId="0">
      <selection sqref="A1:XFD1048576"/>
    </sheetView>
  </sheetViews>
  <sheetFormatPr defaultColWidth="8.88671875" defaultRowHeight="15"/>
  <cols>
    <col min="1" max="1" width="15.6640625" style="5" bestFit="1" customWidth="1"/>
    <col min="2" max="2" width="3.6640625" style="5" customWidth="1"/>
    <col min="3" max="3" width="38.88671875" style="5" bestFit="1" customWidth="1"/>
    <col min="4" max="44" width="13" style="5" customWidth="1"/>
    <col min="45" max="64" width="16.6640625" style="28" bestFit="1" customWidth="1"/>
    <col min="65" max="16384" width="8.88671875" style="28"/>
  </cols>
  <sheetData>
    <row r="1" spans="1:44" ht="33">
      <c r="A1" s="156"/>
      <c r="B1" s="107" t="s">
        <v>3182</v>
      </c>
      <c r="C1" s="156"/>
      <c r="D1" s="156"/>
      <c r="E1" s="156"/>
      <c r="F1" s="156"/>
      <c r="G1" s="156"/>
      <c r="H1" s="156"/>
      <c r="I1" s="156"/>
      <c r="J1" s="156"/>
      <c r="K1" s="156"/>
      <c r="L1" s="156"/>
      <c r="M1" s="156"/>
      <c r="N1" s="156"/>
      <c r="O1" s="156"/>
      <c r="P1" s="156"/>
      <c r="Q1" s="156"/>
      <c r="R1" s="156"/>
      <c r="S1" s="156"/>
      <c r="T1" s="156"/>
      <c r="U1" s="156"/>
      <c r="V1" s="156"/>
      <c r="W1" s="156"/>
      <c r="X1" s="156"/>
      <c r="Y1" s="156"/>
      <c r="Z1" s="156"/>
      <c r="AA1" s="156"/>
      <c r="AB1" s="156"/>
      <c r="AC1" s="156"/>
      <c r="AD1" s="156"/>
      <c r="AE1" s="156"/>
      <c r="AF1" s="156"/>
      <c r="AG1" s="156"/>
      <c r="AH1" s="156"/>
      <c r="AI1" s="156"/>
      <c r="AJ1" s="156"/>
      <c r="AK1" s="156"/>
      <c r="AL1" s="156"/>
      <c r="AM1" s="156"/>
      <c r="AN1" s="156"/>
      <c r="AO1" s="156"/>
      <c r="AP1" s="156"/>
      <c r="AQ1" s="156"/>
      <c r="AR1" s="156"/>
    </row>
    <row r="2" spans="1:44">
      <c r="A2" s="156"/>
      <c r="B2" s="156"/>
      <c r="C2" s="156"/>
      <c r="D2" s="156"/>
      <c r="E2" s="156"/>
      <c r="F2" s="156"/>
      <c r="G2" s="156">
        <v>0</v>
      </c>
      <c r="H2" s="156"/>
      <c r="I2" s="156"/>
      <c r="J2" s="156"/>
      <c r="K2" s="156"/>
      <c r="L2" s="156"/>
      <c r="M2" s="156"/>
      <c r="N2" s="156"/>
      <c r="O2" s="156"/>
      <c r="P2" s="156"/>
      <c r="Q2" s="156"/>
      <c r="R2" s="156"/>
      <c r="S2" s="156"/>
      <c r="T2" s="156"/>
      <c r="U2" s="156"/>
      <c r="V2" s="156"/>
      <c r="W2" s="156"/>
      <c r="X2" s="156"/>
      <c r="Y2" s="156"/>
      <c r="Z2" s="156"/>
      <c r="AA2" s="156"/>
      <c r="AB2" s="156"/>
      <c r="AC2" s="156"/>
      <c r="AD2" s="156"/>
      <c r="AE2" s="156"/>
      <c r="AF2" s="156"/>
      <c r="AG2" s="156"/>
      <c r="AH2" s="156"/>
      <c r="AI2" s="156"/>
      <c r="AJ2" s="156"/>
      <c r="AK2" s="156"/>
      <c r="AL2" s="156"/>
      <c r="AM2" s="156"/>
      <c r="AN2" s="156"/>
      <c r="AO2" s="156"/>
      <c r="AP2" s="156"/>
      <c r="AQ2" s="156"/>
      <c r="AR2" s="156"/>
    </row>
    <row r="3" spans="1:44" ht="15.75">
      <c r="A3" s="156"/>
      <c r="B3" s="314" t="s">
        <v>3183</v>
      </c>
      <c r="D3" s="156"/>
      <c r="E3" s="156"/>
      <c r="F3" s="156"/>
      <c r="G3" s="156"/>
      <c r="H3" s="156"/>
      <c r="I3" s="156"/>
      <c r="J3" s="156"/>
      <c r="K3" s="156"/>
      <c r="L3" s="156"/>
      <c r="M3" s="156"/>
      <c r="N3" s="156"/>
      <c r="O3" s="156"/>
      <c r="P3" s="156"/>
      <c r="Q3" s="156"/>
      <c r="R3" s="156"/>
      <c r="S3" s="156"/>
      <c r="T3" s="156"/>
      <c r="U3" s="156"/>
      <c r="V3" s="156"/>
      <c r="W3" s="156"/>
      <c r="X3" s="156"/>
      <c r="Y3" s="156"/>
      <c r="Z3" s="156"/>
      <c r="AA3" s="156"/>
      <c r="AB3" s="156"/>
      <c r="AC3" s="156"/>
      <c r="AD3" s="156"/>
      <c r="AE3" s="156"/>
      <c r="AF3" s="156"/>
      <c r="AG3" s="156"/>
      <c r="AH3" s="156"/>
      <c r="AI3" s="156"/>
      <c r="AJ3" s="156"/>
      <c r="AK3" s="156"/>
      <c r="AL3" s="156"/>
      <c r="AM3" s="156"/>
      <c r="AN3" s="156"/>
      <c r="AO3" s="156"/>
      <c r="AP3" s="156"/>
      <c r="AQ3" s="156"/>
      <c r="AR3" s="156"/>
    </row>
    <row r="4" spans="1:44" ht="15.75">
      <c r="A4" s="156"/>
      <c r="B4" s="1993"/>
      <c r="C4" s="721" t="s">
        <v>1804</v>
      </c>
      <c r="D4" s="1836">
        <v>1990</v>
      </c>
      <c r="E4" s="1836">
        <v>1991</v>
      </c>
      <c r="F4" s="1836">
        <v>1992</v>
      </c>
      <c r="G4" s="1836">
        <v>1993</v>
      </c>
      <c r="H4" s="1836">
        <v>1994</v>
      </c>
      <c r="I4" s="1836">
        <v>1995</v>
      </c>
      <c r="J4" s="1836">
        <v>1996</v>
      </c>
      <c r="K4" s="1836">
        <v>1997</v>
      </c>
      <c r="L4" s="1836">
        <v>1998</v>
      </c>
      <c r="M4" s="1836">
        <v>1999</v>
      </c>
      <c r="N4" s="1836">
        <v>2000</v>
      </c>
      <c r="O4" s="1836">
        <v>2001</v>
      </c>
      <c r="P4" s="1836">
        <v>2002</v>
      </c>
      <c r="Q4" s="1836">
        <v>2003</v>
      </c>
      <c r="R4" s="1836">
        <v>2004</v>
      </c>
      <c r="S4" s="1836">
        <v>2005</v>
      </c>
      <c r="T4" s="1836">
        <v>2006</v>
      </c>
      <c r="U4" s="1836">
        <v>2007</v>
      </c>
      <c r="V4" s="1836">
        <v>2008</v>
      </c>
      <c r="W4" s="1836">
        <v>2009</v>
      </c>
      <c r="X4" s="1836">
        <v>2010</v>
      </c>
      <c r="Y4" s="1836">
        <v>2011</v>
      </c>
      <c r="Z4" s="1836">
        <v>2012</v>
      </c>
      <c r="AA4" s="1836">
        <v>2013</v>
      </c>
      <c r="AB4" s="1836">
        <v>2014</v>
      </c>
      <c r="AC4" s="1836">
        <v>2015</v>
      </c>
      <c r="AD4" s="1836">
        <v>2016</v>
      </c>
      <c r="AE4" s="1836">
        <v>2017</v>
      </c>
      <c r="AF4" s="1836">
        <v>2018</v>
      </c>
      <c r="AG4" s="1836">
        <v>2019</v>
      </c>
      <c r="AH4" s="1836">
        <v>2020</v>
      </c>
      <c r="AI4" s="1836">
        <v>2021</v>
      </c>
      <c r="AJ4" s="1836">
        <v>2022</v>
      </c>
      <c r="AK4" s="1836">
        <v>2023</v>
      </c>
      <c r="AL4" s="1836">
        <v>2024</v>
      </c>
      <c r="AM4" s="1836">
        <v>2025</v>
      </c>
      <c r="AN4" s="1836">
        <v>2026</v>
      </c>
      <c r="AO4" s="1836">
        <v>2027</v>
      </c>
      <c r="AP4" s="1836">
        <v>2028</v>
      </c>
      <c r="AQ4" s="1836">
        <v>2029</v>
      </c>
      <c r="AR4" s="1836">
        <v>2030</v>
      </c>
    </row>
    <row r="5" spans="1:44" ht="15.75">
      <c r="A5" s="492"/>
      <c r="B5" s="314" t="s">
        <v>1805</v>
      </c>
      <c r="C5" s="492"/>
      <c r="D5" s="492"/>
      <c r="E5" s="492"/>
      <c r="F5" s="492"/>
      <c r="G5" s="492"/>
      <c r="H5" s="492"/>
      <c r="I5" s="492"/>
      <c r="J5" s="492"/>
      <c r="K5" s="492"/>
      <c r="L5" s="492"/>
      <c r="M5" s="492"/>
      <c r="N5" s="492"/>
      <c r="O5" s="492"/>
      <c r="P5" s="492"/>
      <c r="Q5" s="492"/>
      <c r="R5" s="492"/>
      <c r="S5" s="492"/>
      <c r="T5" s="492"/>
      <c r="U5" s="492"/>
      <c r="V5" s="492"/>
      <c r="W5" s="492"/>
      <c r="X5" s="492"/>
      <c r="Y5" s="492"/>
      <c r="Z5" s="492"/>
      <c r="AA5" s="492"/>
      <c r="AB5" s="492"/>
      <c r="AC5" s="492"/>
      <c r="AD5" s="492"/>
      <c r="AE5" s="492"/>
      <c r="AF5" s="492"/>
      <c r="AG5" s="492"/>
      <c r="AH5" s="492"/>
      <c r="AI5" s="492"/>
      <c r="AJ5" s="492"/>
      <c r="AK5" s="492"/>
      <c r="AL5" s="492"/>
      <c r="AM5" s="492"/>
      <c r="AN5" s="492"/>
      <c r="AO5" s="492"/>
      <c r="AP5" s="492"/>
      <c r="AQ5" s="492"/>
      <c r="AR5" s="492"/>
    </row>
    <row r="6" spans="1:44">
      <c r="A6" s="492"/>
      <c r="B6" s="492"/>
      <c r="C6" s="156">
        <v>1</v>
      </c>
      <c r="D6" s="492">
        <v>134579.70768740869</v>
      </c>
      <c r="E6" s="492">
        <v>145939.50973294824</v>
      </c>
      <c r="F6" s="492">
        <v>92115.390805039555</v>
      </c>
      <c r="G6" s="492">
        <v>87486.715532863833</v>
      </c>
      <c r="H6" s="492">
        <v>113432.58418784448</v>
      </c>
      <c r="I6" s="492">
        <v>78691.975098946888</v>
      </c>
      <c r="J6" s="492">
        <v>92411.879294737795</v>
      </c>
      <c r="K6" s="492">
        <v>80078.199999999983</v>
      </c>
      <c r="L6" s="492">
        <v>95099</v>
      </c>
      <c r="M6" s="492">
        <v>93781.699999999983</v>
      </c>
      <c r="N6" s="492">
        <v>118693.00000000003</v>
      </c>
      <c r="O6" s="492">
        <v>121089.00000000003</v>
      </c>
      <c r="P6" s="492">
        <v>130401.20000000001</v>
      </c>
      <c r="Q6" s="492">
        <v>139645.5</v>
      </c>
      <c r="R6" s="492">
        <v>136434.50000000003</v>
      </c>
      <c r="S6" s="492">
        <v>103415.1</v>
      </c>
      <c r="T6" s="492">
        <v>115362.79999999999</v>
      </c>
      <c r="U6" s="492">
        <v>122570.8</v>
      </c>
      <c r="V6" s="492">
        <v>107664.90000000001</v>
      </c>
      <c r="W6" s="492">
        <v>108909.2</v>
      </c>
      <c r="X6" s="492">
        <v>101574.1</v>
      </c>
      <c r="Y6" s="492">
        <v>79275.300000000017</v>
      </c>
      <c r="Z6" s="492">
        <v>81110.5</v>
      </c>
      <c r="AA6" s="492">
        <v>93994.186048166186</v>
      </c>
      <c r="AB6" s="492">
        <v>92406.684823975986</v>
      </c>
      <c r="AC6" s="492">
        <v>88623.345156206662</v>
      </c>
      <c r="AD6" s="492">
        <v>85795.600936738148</v>
      </c>
      <c r="AE6" s="492">
        <v>85042.950646129728</v>
      </c>
      <c r="AF6" s="492">
        <v>83951.961274141067</v>
      </c>
      <c r="AG6" s="492">
        <v>82811.968366870846</v>
      </c>
      <c r="AH6" s="492">
        <v>79131.06774050383</v>
      </c>
      <c r="AI6" s="492">
        <v>81309.905037251214</v>
      </c>
      <c r="AJ6" s="492">
        <v>81519.34080579858</v>
      </c>
      <c r="AK6" s="492">
        <v>81568.831004619831</v>
      </c>
      <c r="AL6" s="492">
        <v>81488.931893276429</v>
      </c>
      <c r="AM6" s="492">
        <v>80903.221285621927</v>
      </c>
      <c r="AN6" s="492">
        <v>81157.140772148487</v>
      </c>
      <c r="AO6" s="492">
        <v>80896.910766196146</v>
      </c>
      <c r="AP6" s="492">
        <v>80657.89497374947</v>
      </c>
      <c r="AQ6" s="492">
        <v>80419.828804547054</v>
      </c>
      <c r="AR6" s="492">
        <v>80202.338910373073</v>
      </c>
    </row>
    <row r="7" spans="1:44">
      <c r="A7" s="492"/>
      <c r="B7" s="492"/>
      <c r="C7" s="156">
        <v>2</v>
      </c>
      <c r="D7" s="492">
        <v>123255.14759402251</v>
      </c>
      <c r="E7" s="492">
        <v>113635.34125679592</v>
      </c>
      <c r="F7" s="492">
        <v>83640.375399541153</v>
      </c>
      <c r="G7" s="492">
        <v>78791.583388116065</v>
      </c>
      <c r="H7" s="492">
        <v>80684.75268632661</v>
      </c>
      <c r="I7" s="492">
        <v>67358.194604090822</v>
      </c>
      <c r="J7" s="492">
        <v>73992.02829517622</v>
      </c>
      <c r="K7" s="492">
        <v>81320.5</v>
      </c>
      <c r="L7" s="492">
        <v>69413.600000000006</v>
      </c>
      <c r="M7" s="492">
        <v>78398.099999999991</v>
      </c>
      <c r="N7" s="492">
        <v>95453.700000000012</v>
      </c>
      <c r="O7" s="492">
        <v>96465.600000000006</v>
      </c>
      <c r="P7" s="492">
        <v>139652.6</v>
      </c>
      <c r="Q7" s="492">
        <v>121779.4</v>
      </c>
      <c r="R7" s="492">
        <v>109668.3</v>
      </c>
      <c r="S7" s="492">
        <v>83383.300000000017</v>
      </c>
      <c r="T7" s="492">
        <v>124716.80000000002</v>
      </c>
      <c r="U7" s="492">
        <v>114442.50000000003</v>
      </c>
      <c r="V7" s="492">
        <v>90910.799999999988</v>
      </c>
      <c r="W7" s="492">
        <v>75508.600000000006</v>
      </c>
      <c r="X7" s="492">
        <v>54338.600000000006</v>
      </c>
      <c r="Y7" s="492">
        <v>89315.7</v>
      </c>
      <c r="Z7" s="492">
        <v>74048.100000000006</v>
      </c>
      <c r="AA7" s="492">
        <v>90360.077415134729</v>
      </c>
      <c r="AB7" s="492">
        <v>74601.340422530106</v>
      </c>
      <c r="AC7" s="492">
        <v>71205.500829708646</v>
      </c>
      <c r="AD7" s="492">
        <v>68861.624412964011</v>
      </c>
      <c r="AE7" s="492">
        <v>68026.842331827938</v>
      </c>
      <c r="AF7" s="492">
        <v>67076.229041452025</v>
      </c>
      <c r="AG7" s="492">
        <v>66151.319456876256</v>
      </c>
      <c r="AH7" s="492">
        <v>63537.343640415915</v>
      </c>
      <c r="AI7" s="492">
        <v>65205.547440443006</v>
      </c>
      <c r="AJ7" s="492">
        <v>65378.194796457705</v>
      </c>
      <c r="AK7" s="492">
        <v>65423.181584992577</v>
      </c>
      <c r="AL7" s="492">
        <v>65346.490386399993</v>
      </c>
      <c r="AM7" s="492">
        <v>64958.295583540115</v>
      </c>
      <c r="AN7" s="492">
        <v>65164.99650179845</v>
      </c>
      <c r="AO7" s="492">
        <v>64963.126783820502</v>
      </c>
      <c r="AP7" s="492">
        <v>64775.975356283743</v>
      </c>
      <c r="AQ7" s="492">
        <v>64591.828959452134</v>
      </c>
      <c r="AR7" s="492">
        <v>64424.405278662103</v>
      </c>
    </row>
    <row r="8" spans="1:44">
      <c r="A8" s="492"/>
      <c r="B8" s="492"/>
      <c r="C8" s="156">
        <v>3</v>
      </c>
      <c r="D8" s="492">
        <v>158908.17949926434</v>
      </c>
      <c r="E8" s="492">
        <v>77767.237817734829</v>
      </c>
      <c r="F8" s="492">
        <v>81854.303068551686</v>
      </c>
      <c r="G8" s="492">
        <v>83403.187778364241</v>
      </c>
      <c r="H8" s="492">
        <v>105219.59144701141</v>
      </c>
      <c r="I8" s="492">
        <v>66208.277570196093</v>
      </c>
      <c r="J8" s="492">
        <v>75232.908952709215</v>
      </c>
      <c r="K8" s="492">
        <v>124374.40000000001</v>
      </c>
      <c r="L8" s="492">
        <v>76945.3</v>
      </c>
      <c r="M8" s="492">
        <v>105579.4</v>
      </c>
      <c r="N8" s="492">
        <v>115530.40000000001</v>
      </c>
      <c r="O8" s="492">
        <v>113359.69999999998</v>
      </c>
      <c r="P8" s="492">
        <v>176740.39999999997</v>
      </c>
      <c r="Q8" s="492">
        <v>137103.4</v>
      </c>
      <c r="R8" s="492">
        <v>149344</v>
      </c>
      <c r="S8" s="492">
        <v>78228.800000000003</v>
      </c>
      <c r="T8" s="492">
        <v>75699.700000000012</v>
      </c>
      <c r="U8" s="492">
        <v>151017.9</v>
      </c>
      <c r="V8" s="492">
        <v>150398.5</v>
      </c>
      <c r="W8" s="492">
        <v>121733.40000000002</v>
      </c>
      <c r="X8" s="492">
        <v>102699.20000000001</v>
      </c>
      <c r="Y8" s="492">
        <v>68304.400000000009</v>
      </c>
      <c r="Z8" s="492">
        <v>98112.299999999988</v>
      </c>
      <c r="AA8" s="492">
        <v>129746.78454973479</v>
      </c>
      <c r="AB8" s="492">
        <v>108211.7365284338</v>
      </c>
      <c r="AC8" s="492">
        <v>103636.16837639819</v>
      </c>
      <c r="AD8" s="492">
        <v>100951.44510293429</v>
      </c>
      <c r="AE8" s="492">
        <v>100050.14930238237</v>
      </c>
      <c r="AF8" s="492">
        <v>98615.583383729681</v>
      </c>
      <c r="AG8" s="492">
        <v>97241.610739735566</v>
      </c>
      <c r="AH8" s="492">
        <v>91200.908426745853</v>
      </c>
      <c r="AI8" s="492">
        <v>93718.698198091763</v>
      </c>
      <c r="AJ8" s="492">
        <v>94003.74364527491</v>
      </c>
      <c r="AK8" s="492">
        <v>94089.595584666691</v>
      </c>
      <c r="AL8" s="492">
        <v>94042.016771657887</v>
      </c>
      <c r="AM8" s="492">
        <v>92951.002341688727</v>
      </c>
      <c r="AN8" s="492">
        <v>93280.115657289076</v>
      </c>
      <c r="AO8" s="492">
        <v>93001.644710353095</v>
      </c>
      <c r="AP8" s="492">
        <v>92755.874461719999</v>
      </c>
      <c r="AQ8" s="492">
        <v>92502.963724202476</v>
      </c>
      <c r="AR8" s="492">
        <v>92274.533564744386</v>
      </c>
    </row>
    <row r="9" spans="1:44">
      <c r="A9" s="492"/>
      <c r="B9" s="492"/>
      <c r="C9" s="156">
        <v>4</v>
      </c>
      <c r="D9" s="492">
        <v>166839.37422310811</v>
      </c>
      <c r="E9" s="492">
        <v>101682.03974509216</v>
      </c>
      <c r="F9" s="492">
        <v>128005.64256892679</v>
      </c>
      <c r="G9" s="492">
        <v>114326.58676658446</v>
      </c>
      <c r="H9" s="492">
        <v>132667.98628076876</v>
      </c>
      <c r="I9" s="492">
        <v>97786.13751138901</v>
      </c>
      <c r="J9" s="492">
        <v>114136.9931060776</v>
      </c>
      <c r="K9" s="492">
        <v>136512.69999999998</v>
      </c>
      <c r="L9" s="492">
        <v>83620.899999999994</v>
      </c>
      <c r="M9" s="492">
        <v>113440.5</v>
      </c>
      <c r="N9" s="492">
        <v>168816.59999999998</v>
      </c>
      <c r="O9" s="492">
        <v>139838.40000000002</v>
      </c>
      <c r="P9" s="492">
        <v>187815.09999999998</v>
      </c>
      <c r="Q9" s="492">
        <v>173813.2</v>
      </c>
      <c r="R9" s="492">
        <v>183653.69999999998</v>
      </c>
      <c r="S9" s="492">
        <v>115048.90000000001</v>
      </c>
      <c r="T9" s="492">
        <v>90781.700000000012</v>
      </c>
      <c r="U9" s="492">
        <v>172141</v>
      </c>
      <c r="V9" s="492">
        <v>162289.70000000001</v>
      </c>
      <c r="W9" s="492">
        <v>164075.59999999998</v>
      </c>
      <c r="X9" s="492">
        <v>132201.20000000001</v>
      </c>
      <c r="Y9" s="492">
        <v>84319.299999999988</v>
      </c>
      <c r="Z9" s="492">
        <v>115481.20000000001</v>
      </c>
      <c r="AA9" s="492">
        <v>160315.05871782819</v>
      </c>
      <c r="AB9" s="492">
        <v>128321.44649313253</v>
      </c>
      <c r="AC9" s="492">
        <v>122343.9201229593</v>
      </c>
      <c r="AD9" s="492">
        <v>119297.93850967006</v>
      </c>
      <c r="AE9" s="492">
        <v>118361.1658592954</v>
      </c>
      <c r="AF9" s="492">
        <v>116846.87351448642</v>
      </c>
      <c r="AG9" s="492">
        <v>115335.27837753901</v>
      </c>
      <c r="AH9" s="492">
        <v>109009.06233550128</v>
      </c>
      <c r="AI9" s="492">
        <v>112020.59062433365</v>
      </c>
      <c r="AJ9" s="492">
        <v>112318.58215015006</v>
      </c>
      <c r="AK9" s="492">
        <v>112394.2419606216</v>
      </c>
      <c r="AL9" s="492">
        <v>112317.90323951663</v>
      </c>
      <c r="AM9" s="492">
        <v>111154.48665690375</v>
      </c>
      <c r="AN9" s="492">
        <v>111554.96750495052</v>
      </c>
      <c r="AO9" s="492">
        <v>111236.19770196282</v>
      </c>
      <c r="AP9" s="492">
        <v>110952.45182925607</v>
      </c>
      <c r="AQ9" s="492">
        <v>110664.04427492339</v>
      </c>
      <c r="AR9" s="492">
        <v>110405.5296305193</v>
      </c>
    </row>
    <row r="10" spans="1:44">
      <c r="A10" s="492"/>
      <c r="B10" s="492"/>
      <c r="C10" s="156">
        <v>5</v>
      </c>
      <c r="D10" s="492">
        <v>174381.2</v>
      </c>
      <c r="E10" s="492">
        <v>126485.7</v>
      </c>
      <c r="F10" s="492">
        <v>136629.9</v>
      </c>
      <c r="G10" s="492">
        <v>119061.76114332324</v>
      </c>
      <c r="H10" s="492">
        <v>98771.139479901452</v>
      </c>
      <c r="I10" s="492">
        <v>97710.200000000012</v>
      </c>
      <c r="J10" s="492">
        <v>130677.90520381201</v>
      </c>
      <c r="K10" s="492">
        <v>137268.6</v>
      </c>
      <c r="L10" s="492">
        <v>82827.900000000009</v>
      </c>
      <c r="M10" s="492">
        <v>107764.50000000001</v>
      </c>
      <c r="N10" s="492">
        <v>146910.69999999998</v>
      </c>
      <c r="O10" s="492">
        <v>149876.70000000001</v>
      </c>
      <c r="P10" s="492">
        <v>184443.1</v>
      </c>
      <c r="Q10" s="492">
        <v>153414.89999999997</v>
      </c>
      <c r="R10" s="492">
        <v>217152.90000000002</v>
      </c>
      <c r="S10" s="492">
        <v>127309.50000000001</v>
      </c>
      <c r="T10" s="492">
        <v>120692.9</v>
      </c>
      <c r="U10" s="492">
        <v>193061.8</v>
      </c>
      <c r="V10" s="492">
        <v>155896</v>
      </c>
      <c r="W10" s="492">
        <v>188632.80000000002</v>
      </c>
      <c r="X10" s="492">
        <v>148376.80000000002</v>
      </c>
      <c r="Y10" s="492">
        <v>102545.1</v>
      </c>
      <c r="Z10" s="492">
        <v>138588.70000000001</v>
      </c>
      <c r="AA10" s="492">
        <v>161553.1010866774</v>
      </c>
      <c r="AB10" s="492">
        <v>148199.57288698805</v>
      </c>
      <c r="AC10" s="492">
        <v>142365.5667615142</v>
      </c>
      <c r="AD10" s="492">
        <v>138452.19416765118</v>
      </c>
      <c r="AE10" s="492">
        <v>137415.445976844</v>
      </c>
      <c r="AF10" s="492">
        <v>135601.04142985184</v>
      </c>
      <c r="AG10" s="492">
        <v>133740.01996726374</v>
      </c>
      <c r="AH10" s="492">
        <v>127774.86098819808</v>
      </c>
      <c r="AI10" s="492">
        <v>131291.34166121038</v>
      </c>
      <c r="AJ10" s="492">
        <v>131734.10277584803</v>
      </c>
      <c r="AK10" s="492">
        <v>131933.11688266209</v>
      </c>
      <c r="AL10" s="492">
        <v>132134.4283315347</v>
      </c>
      <c r="AM10" s="492">
        <v>131597.02582067242</v>
      </c>
      <c r="AN10" s="492">
        <v>132488.13728825611</v>
      </c>
      <c r="AO10" s="492">
        <v>132542.26225199486</v>
      </c>
      <c r="AP10" s="492">
        <v>132605.96654772357</v>
      </c>
      <c r="AQ10" s="492">
        <v>132648.16640215821</v>
      </c>
      <c r="AR10" s="492">
        <v>132698.20134848624</v>
      </c>
    </row>
    <row r="11" spans="1:44">
      <c r="A11" s="492"/>
      <c r="B11" s="492"/>
      <c r="C11" s="156">
        <v>6</v>
      </c>
      <c r="D11" s="492">
        <v>170482.80000000002</v>
      </c>
      <c r="E11" s="492">
        <v>118071.7</v>
      </c>
      <c r="F11" s="492">
        <v>163927.1</v>
      </c>
      <c r="G11" s="492">
        <v>116164.63362773451</v>
      </c>
      <c r="H11" s="492">
        <v>150269.28990317357</v>
      </c>
      <c r="I11" s="492">
        <v>110468.7</v>
      </c>
      <c r="J11" s="492">
        <v>137075.50593397199</v>
      </c>
      <c r="K11" s="492">
        <v>138986.6</v>
      </c>
      <c r="L11" s="492">
        <v>109573.7</v>
      </c>
      <c r="M11" s="492">
        <v>122484.59999999998</v>
      </c>
      <c r="N11" s="492">
        <v>172627.7</v>
      </c>
      <c r="O11" s="492">
        <v>165887</v>
      </c>
      <c r="P11" s="492">
        <v>190457.9</v>
      </c>
      <c r="Q11" s="492">
        <v>150052.6</v>
      </c>
      <c r="R11" s="492">
        <v>214631.7</v>
      </c>
      <c r="S11" s="492">
        <v>164395.4</v>
      </c>
      <c r="T11" s="492">
        <v>165809.59999999998</v>
      </c>
      <c r="U11" s="492">
        <v>214976.8</v>
      </c>
      <c r="V11" s="492">
        <v>200328.09999999998</v>
      </c>
      <c r="W11" s="492">
        <v>171209.09999999998</v>
      </c>
      <c r="X11" s="492">
        <v>143789</v>
      </c>
      <c r="Y11" s="492">
        <v>153347.30000000002</v>
      </c>
      <c r="Z11" s="492">
        <v>155315.29999999999</v>
      </c>
      <c r="AA11" s="492">
        <v>169406.30142109439</v>
      </c>
      <c r="AB11" s="492">
        <v>173133.97467855422</v>
      </c>
      <c r="AC11" s="492">
        <v>167639.3365782589</v>
      </c>
      <c r="AD11" s="492">
        <v>163280.96235316742</v>
      </c>
      <c r="AE11" s="492">
        <v>162437.53895909886</v>
      </c>
      <c r="AF11" s="492">
        <v>154030.26211637413</v>
      </c>
      <c r="AG11" s="492">
        <v>152032.94752845171</v>
      </c>
      <c r="AH11" s="492">
        <v>145613.81319394114</v>
      </c>
      <c r="AI11" s="492">
        <v>149540.13843040209</v>
      </c>
      <c r="AJ11" s="492">
        <v>150086.17294124016</v>
      </c>
      <c r="AK11" s="492">
        <v>150363.319114524</v>
      </c>
      <c r="AL11" s="492">
        <v>150740.06686977236</v>
      </c>
      <c r="AM11" s="492">
        <v>150427.81574010209</v>
      </c>
      <c r="AN11" s="492">
        <v>151653.5380833752</v>
      </c>
      <c r="AO11" s="492">
        <v>151939.89796185476</v>
      </c>
      <c r="AP11" s="492">
        <v>152224.56635481698</v>
      </c>
      <c r="AQ11" s="492">
        <v>152474.50819602911</v>
      </c>
      <c r="AR11" s="492">
        <v>152720.29794985516</v>
      </c>
    </row>
    <row r="12" spans="1:44">
      <c r="A12" s="492"/>
      <c r="B12" s="492"/>
      <c r="C12" s="156">
        <v>7</v>
      </c>
      <c r="D12" s="492">
        <v>110688.40000000001</v>
      </c>
      <c r="E12" s="492">
        <v>126014.00000000003</v>
      </c>
      <c r="F12" s="492">
        <v>151589.30423423744</v>
      </c>
      <c r="G12" s="492">
        <v>145664.12004778025</v>
      </c>
      <c r="H12" s="492">
        <v>161255.63910553203</v>
      </c>
      <c r="I12" s="492">
        <v>134858.30000000002</v>
      </c>
      <c r="J12" s="492">
        <v>153894.59999999998</v>
      </c>
      <c r="K12" s="492">
        <v>155788.30000000002</v>
      </c>
      <c r="L12" s="492">
        <v>146403.5</v>
      </c>
      <c r="M12" s="492">
        <v>155691.69999999998</v>
      </c>
      <c r="N12" s="492">
        <v>185800.3</v>
      </c>
      <c r="O12" s="492">
        <v>182324.99999999997</v>
      </c>
      <c r="P12" s="492">
        <v>212500.89999999997</v>
      </c>
      <c r="Q12" s="492">
        <v>205371.8</v>
      </c>
      <c r="R12" s="492">
        <v>222026.70000000004</v>
      </c>
      <c r="S12" s="492">
        <v>194760.3</v>
      </c>
      <c r="T12" s="492">
        <v>206240.7</v>
      </c>
      <c r="U12" s="492">
        <v>237995.00000000006</v>
      </c>
      <c r="V12" s="492">
        <v>225701.40000000002</v>
      </c>
      <c r="W12" s="492">
        <v>189981.40000000002</v>
      </c>
      <c r="X12" s="492">
        <v>148848.70000000001</v>
      </c>
      <c r="Y12" s="492">
        <v>131587.70000000001</v>
      </c>
      <c r="Z12" s="492">
        <v>159626.70000000001</v>
      </c>
      <c r="AA12" s="492">
        <v>178102.6304025081</v>
      </c>
      <c r="AB12" s="492">
        <v>178097.65218578972</v>
      </c>
      <c r="AC12" s="492">
        <v>184115.66682265219</v>
      </c>
      <c r="AD12" s="492">
        <v>182948.00608965452</v>
      </c>
      <c r="AE12" s="492">
        <v>182142.07135210212</v>
      </c>
      <c r="AF12" s="492">
        <v>179177.86600383645</v>
      </c>
      <c r="AG12" s="492">
        <v>179454.32280916709</v>
      </c>
      <c r="AH12" s="492">
        <v>172906.2185825276</v>
      </c>
      <c r="AI12" s="492">
        <v>171193.48780922074</v>
      </c>
      <c r="AJ12" s="492">
        <v>171618.84124224362</v>
      </c>
      <c r="AK12" s="492">
        <v>171917.5920942814</v>
      </c>
      <c r="AL12" s="492">
        <v>173036.59845061475</v>
      </c>
      <c r="AM12" s="492">
        <v>173118.1203280359</v>
      </c>
      <c r="AN12" s="492">
        <v>173663.17434506363</v>
      </c>
      <c r="AO12" s="492">
        <v>174219.17353143485</v>
      </c>
      <c r="AP12" s="492">
        <v>174759.13088159173</v>
      </c>
      <c r="AQ12" s="492">
        <v>175264.85389305506</v>
      </c>
      <c r="AR12" s="492">
        <v>176140.56957401885</v>
      </c>
    </row>
    <row r="13" spans="1:44">
      <c r="A13" s="492"/>
      <c r="B13" s="492"/>
      <c r="C13" s="156">
        <v>8</v>
      </c>
      <c r="D13" s="492">
        <v>122695.1</v>
      </c>
      <c r="E13" s="492">
        <v>112636.59080060065</v>
      </c>
      <c r="F13" s="492">
        <v>170558.21245263494</v>
      </c>
      <c r="G13" s="492">
        <v>153725.41870814227</v>
      </c>
      <c r="H13" s="492">
        <v>168004.59999999998</v>
      </c>
      <c r="I13" s="492">
        <v>145720.70000000001</v>
      </c>
      <c r="J13" s="492">
        <v>156883.1</v>
      </c>
      <c r="K13" s="492">
        <v>159258.5</v>
      </c>
      <c r="L13" s="492">
        <v>152845.1</v>
      </c>
      <c r="M13" s="492">
        <v>159487.70000000001</v>
      </c>
      <c r="N13" s="492">
        <v>196962.90000000005</v>
      </c>
      <c r="O13" s="492">
        <v>189338</v>
      </c>
      <c r="P13" s="492">
        <v>198154.39999999997</v>
      </c>
      <c r="Q13" s="492">
        <v>216579.20000000004</v>
      </c>
      <c r="R13" s="492">
        <v>216214.2</v>
      </c>
      <c r="S13" s="492">
        <v>192190.2</v>
      </c>
      <c r="T13" s="492">
        <v>186902.40000000005</v>
      </c>
      <c r="U13" s="492">
        <v>236336.40000000002</v>
      </c>
      <c r="V13" s="492">
        <v>220011.1</v>
      </c>
      <c r="W13" s="492">
        <v>185448.00000000003</v>
      </c>
      <c r="X13" s="492">
        <v>158663</v>
      </c>
      <c r="Y13" s="492">
        <v>129256.70000000001</v>
      </c>
      <c r="Z13" s="492">
        <v>169923.4</v>
      </c>
      <c r="AA13" s="492">
        <v>175796.45578175917</v>
      </c>
      <c r="AB13" s="492">
        <v>187982.86542469982</v>
      </c>
      <c r="AC13" s="492">
        <v>192778.800568384</v>
      </c>
      <c r="AD13" s="492">
        <v>191639.52997347817</v>
      </c>
      <c r="AE13" s="492">
        <v>191068.59575035854</v>
      </c>
      <c r="AF13" s="492">
        <v>177685.6203793723</v>
      </c>
      <c r="AG13" s="492">
        <v>177906.17450095859</v>
      </c>
      <c r="AH13" s="492">
        <v>171041.81591206562</v>
      </c>
      <c r="AI13" s="492">
        <v>169538.83823244314</v>
      </c>
      <c r="AJ13" s="492">
        <v>169903.68659243095</v>
      </c>
      <c r="AK13" s="492">
        <v>170139.95615614869</v>
      </c>
      <c r="AL13" s="492">
        <v>171127.86338284321</v>
      </c>
      <c r="AM13" s="492">
        <v>170963.35974176502</v>
      </c>
      <c r="AN13" s="492">
        <v>171327.98638912593</v>
      </c>
      <c r="AO13" s="492">
        <v>171675.50146624338</v>
      </c>
      <c r="AP13" s="492">
        <v>172016.51463166473</v>
      </c>
      <c r="AQ13" s="492">
        <v>172330.1371111114</v>
      </c>
      <c r="AR13" s="492">
        <v>173016.18474113784</v>
      </c>
    </row>
    <row r="14" spans="1:44">
      <c r="A14" s="492"/>
      <c r="B14" s="492"/>
      <c r="C14" s="156">
        <v>9</v>
      </c>
      <c r="D14" s="492">
        <v>140696.63890533449</v>
      </c>
      <c r="E14" s="492">
        <v>107518.43352564611</v>
      </c>
      <c r="F14" s="492">
        <v>148330.27279351244</v>
      </c>
      <c r="G14" s="492">
        <v>143615.96596908791</v>
      </c>
      <c r="H14" s="492">
        <v>139950.14309012878</v>
      </c>
      <c r="I14" s="492">
        <v>139171.29999999999</v>
      </c>
      <c r="J14" s="492">
        <v>137610.40000000002</v>
      </c>
      <c r="K14" s="492">
        <v>135657.5</v>
      </c>
      <c r="L14" s="492">
        <v>123946.00000000001</v>
      </c>
      <c r="M14" s="492">
        <v>136503.5</v>
      </c>
      <c r="N14" s="492">
        <v>179326.2</v>
      </c>
      <c r="O14" s="492">
        <v>160579.79999999999</v>
      </c>
      <c r="P14" s="492">
        <v>184719.1</v>
      </c>
      <c r="Q14" s="492">
        <v>192607.3</v>
      </c>
      <c r="R14" s="492">
        <v>209212.6</v>
      </c>
      <c r="S14" s="492">
        <v>179851.3</v>
      </c>
      <c r="T14" s="492">
        <v>186102.8</v>
      </c>
      <c r="U14" s="492">
        <v>203611.89999999997</v>
      </c>
      <c r="V14" s="492">
        <v>201653</v>
      </c>
      <c r="W14" s="492">
        <v>159038.5</v>
      </c>
      <c r="X14" s="492">
        <v>154822.20000000001</v>
      </c>
      <c r="Y14" s="492">
        <v>127478.19999999998</v>
      </c>
      <c r="Z14" s="492">
        <v>158498.89999999997</v>
      </c>
      <c r="AA14" s="492">
        <v>173527.83345163948</v>
      </c>
      <c r="AB14" s="492">
        <v>167816.11149615498</v>
      </c>
      <c r="AC14" s="492">
        <v>173774.99975326893</v>
      </c>
      <c r="AD14" s="492">
        <v>172198.79131794986</v>
      </c>
      <c r="AE14" s="492">
        <v>171345.67833213572</v>
      </c>
      <c r="AF14" s="492">
        <v>169894.03314449108</v>
      </c>
      <c r="AG14" s="492">
        <v>169830.18319711884</v>
      </c>
      <c r="AH14" s="492">
        <v>162023.5312085035</v>
      </c>
      <c r="AI14" s="492">
        <v>160448.58183409731</v>
      </c>
      <c r="AJ14" s="492">
        <v>160873.23904244447</v>
      </c>
      <c r="AK14" s="492">
        <v>161164.79388632957</v>
      </c>
      <c r="AL14" s="492">
        <v>162259.25333265506</v>
      </c>
      <c r="AM14" s="492">
        <v>162114.38107688684</v>
      </c>
      <c r="AN14" s="492">
        <v>162668.9217559534</v>
      </c>
      <c r="AO14" s="492">
        <v>163211.74036395573</v>
      </c>
      <c r="AP14" s="492">
        <v>163741.14819776404</v>
      </c>
      <c r="AQ14" s="492">
        <v>164228.45617370121</v>
      </c>
      <c r="AR14" s="492">
        <v>165057.52249186748</v>
      </c>
    </row>
    <row r="15" spans="1:44">
      <c r="A15" s="492"/>
      <c r="B15" s="492"/>
      <c r="C15" s="156">
        <v>10</v>
      </c>
      <c r="D15" s="492">
        <v>209864.46162851108</v>
      </c>
      <c r="E15" s="492">
        <v>143171.31412606212</v>
      </c>
      <c r="F15" s="492">
        <v>149832.19513190122</v>
      </c>
      <c r="G15" s="492">
        <v>139410.3248696386</v>
      </c>
      <c r="H15" s="492">
        <v>148627.24668206237</v>
      </c>
      <c r="I15" s="492">
        <v>129021.37942322715</v>
      </c>
      <c r="J15" s="492">
        <v>136705.1</v>
      </c>
      <c r="K15" s="492">
        <v>155537.70000000001</v>
      </c>
      <c r="L15" s="492">
        <v>129724.80000000002</v>
      </c>
      <c r="M15" s="492">
        <v>187765.59999999998</v>
      </c>
      <c r="N15" s="492">
        <v>178036.7</v>
      </c>
      <c r="O15" s="492">
        <v>192754.89999999997</v>
      </c>
      <c r="P15" s="492">
        <v>192653</v>
      </c>
      <c r="Q15" s="492">
        <v>187723.7</v>
      </c>
      <c r="R15" s="492">
        <v>154156.4</v>
      </c>
      <c r="S15" s="492">
        <v>148641.59999999998</v>
      </c>
      <c r="T15" s="492">
        <v>164258.29999999999</v>
      </c>
      <c r="U15" s="492">
        <v>193844.8</v>
      </c>
      <c r="V15" s="492">
        <v>210577.50000000003</v>
      </c>
      <c r="W15" s="492">
        <v>145887.4</v>
      </c>
      <c r="X15" s="492">
        <v>116546</v>
      </c>
      <c r="Y15" s="492">
        <v>121558.00000000001</v>
      </c>
      <c r="Z15" s="492">
        <v>173076.09999999998</v>
      </c>
      <c r="AA15" s="492">
        <v>163634.09943296289</v>
      </c>
      <c r="AB15" s="492">
        <v>138802.07104861244</v>
      </c>
      <c r="AC15" s="492">
        <v>140695.01198073287</v>
      </c>
      <c r="AD15" s="492">
        <v>139106.40704223057</v>
      </c>
      <c r="AE15" s="492">
        <v>138446.01886254401</v>
      </c>
      <c r="AF15" s="492">
        <v>137087.09682368301</v>
      </c>
      <c r="AG15" s="492">
        <v>136890.16457325919</v>
      </c>
      <c r="AH15" s="492">
        <v>128936.07895109593</v>
      </c>
      <c r="AI15" s="492">
        <v>127860.49313945182</v>
      </c>
      <c r="AJ15" s="492">
        <v>128144.79875793374</v>
      </c>
      <c r="AK15" s="492">
        <v>128300.51141472624</v>
      </c>
      <c r="AL15" s="492">
        <v>128730.1803084446</v>
      </c>
      <c r="AM15" s="492">
        <v>127474.95076527144</v>
      </c>
      <c r="AN15" s="492">
        <v>127219.75610820245</v>
      </c>
      <c r="AO15" s="492">
        <v>126922.63529517152</v>
      </c>
      <c r="AP15" s="492">
        <v>126667.44458847211</v>
      </c>
      <c r="AQ15" s="492">
        <v>126414.18800615711</v>
      </c>
      <c r="AR15" s="492">
        <v>126473.05896379903</v>
      </c>
    </row>
    <row r="16" spans="1:44">
      <c r="A16" s="492"/>
      <c r="B16" s="492"/>
      <c r="C16" s="156">
        <v>11</v>
      </c>
      <c r="D16" s="492">
        <v>199912.24794399797</v>
      </c>
      <c r="E16" s="492">
        <v>125340.33878591546</v>
      </c>
      <c r="F16" s="492">
        <v>131932.23504212045</v>
      </c>
      <c r="G16" s="492">
        <v>123883.77642606621</v>
      </c>
      <c r="H16" s="492">
        <v>135778.63741013873</v>
      </c>
      <c r="I16" s="492">
        <v>100742.74375998529</v>
      </c>
      <c r="J16" s="492">
        <v>112230.19999999998</v>
      </c>
      <c r="K16" s="492">
        <v>121293.19999999998</v>
      </c>
      <c r="L16" s="492">
        <v>96696.39999999998</v>
      </c>
      <c r="M16" s="492">
        <v>149851.19999999998</v>
      </c>
      <c r="N16" s="492">
        <v>145205.29999999999</v>
      </c>
      <c r="O16" s="492">
        <v>147902.20000000001</v>
      </c>
      <c r="P16" s="492">
        <v>157032.80000000002</v>
      </c>
      <c r="Q16" s="492">
        <v>138030.40000000002</v>
      </c>
      <c r="R16" s="492">
        <v>119309.80000000002</v>
      </c>
      <c r="S16" s="492">
        <v>122824.70000000003</v>
      </c>
      <c r="T16" s="492">
        <v>140158.59999999998</v>
      </c>
      <c r="U16" s="492">
        <v>169874</v>
      </c>
      <c r="V16" s="492">
        <v>162022.20000000001</v>
      </c>
      <c r="W16" s="492">
        <v>125235.9</v>
      </c>
      <c r="X16" s="492">
        <v>125285.59999999999</v>
      </c>
      <c r="Y16" s="492">
        <v>85342.700000000012</v>
      </c>
      <c r="Z16" s="492">
        <v>132122.4</v>
      </c>
      <c r="AA16" s="492">
        <v>140364.43469126569</v>
      </c>
      <c r="AB16" s="492">
        <v>113701.62230194616</v>
      </c>
      <c r="AC16" s="492">
        <v>115188.31058436635</v>
      </c>
      <c r="AD16" s="492">
        <v>113779.69259773714</v>
      </c>
      <c r="AE16" s="492">
        <v>113182.23826312821</v>
      </c>
      <c r="AF16" s="492">
        <v>111980.80769334783</v>
      </c>
      <c r="AG16" s="492">
        <v>111763.83676192314</v>
      </c>
      <c r="AH16" s="492">
        <v>105167.36856535645</v>
      </c>
      <c r="AI16" s="492">
        <v>104207.37519753294</v>
      </c>
      <c r="AJ16" s="492">
        <v>104378.02760533395</v>
      </c>
      <c r="AK16" s="492">
        <v>104441.20341743593</v>
      </c>
      <c r="AL16" s="492">
        <v>104719.94253936544</v>
      </c>
      <c r="AM16" s="492">
        <v>103614.08362032134</v>
      </c>
      <c r="AN16" s="492">
        <v>103359.34285589415</v>
      </c>
      <c r="AO16" s="492">
        <v>103071.24248109234</v>
      </c>
      <c r="AP16" s="492">
        <v>102817.73805998481</v>
      </c>
      <c r="AQ16" s="492">
        <v>102565.90291287971</v>
      </c>
      <c r="AR16" s="492">
        <v>102567.28696992481</v>
      </c>
    </row>
    <row r="17" spans="1:64">
      <c r="A17" s="492"/>
      <c r="B17" s="492"/>
      <c r="C17" s="156">
        <v>12</v>
      </c>
      <c r="D17" s="492">
        <v>183101.52296958523</v>
      </c>
      <c r="E17" s="492">
        <v>109250.61091971668</v>
      </c>
      <c r="F17" s="492">
        <v>114754.41210860701</v>
      </c>
      <c r="G17" s="492">
        <v>102178.64999425848</v>
      </c>
      <c r="H17" s="492">
        <v>137167.24892751541</v>
      </c>
      <c r="I17" s="492">
        <v>86656.656030302722</v>
      </c>
      <c r="J17" s="492">
        <v>93016.200000000012</v>
      </c>
      <c r="K17" s="492">
        <v>93204.9</v>
      </c>
      <c r="L17" s="492">
        <v>86529.39999999998</v>
      </c>
      <c r="M17" s="492">
        <v>149587.6</v>
      </c>
      <c r="N17" s="492">
        <v>154212.89999999997</v>
      </c>
      <c r="O17" s="492">
        <v>116467</v>
      </c>
      <c r="P17" s="492">
        <v>130386.1</v>
      </c>
      <c r="Q17" s="492">
        <v>108585.59999999999</v>
      </c>
      <c r="R17" s="492">
        <v>131948.70000000001</v>
      </c>
      <c r="S17" s="492">
        <v>132661.70000000001</v>
      </c>
      <c r="T17" s="492">
        <v>116780.89999999998</v>
      </c>
      <c r="U17" s="492">
        <v>116659</v>
      </c>
      <c r="V17" s="492">
        <v>106654.39999999999</v>
      </c>
      <c r="W17" s="492">
        <v>91688.2</v>
      </c>
      <c r="X17" s="492">
        <v>93773.4</v>
      </c>
      <c r="Y17" s="492">
        <v>87608.4</v>
      </c>
      <c r="Z17" s="492">
        <v>71163.100000000006</v>
      </c>
      <c r="AA17" s="492">
        <v>107554.4370012291</v>
      </c>
      <c r="AB17" s="492">
        <v>86632.749717751154</v>
      </c>
      <c r="AC17" s="492">
        <v>87868.179599365918</v>
      </c>
      <c r="AD17" s="492">
        <v>86609.650439756413</v>
      </c>
      <c r="AE17" s="492">
        <v>86292.716919993574</v>
      </c>
      <c r="AF17" s="492">
        <v>85458.613414992535</v>
      </c>
      <c r="AG17" s="492">
        <v>85341.593498405244</v>
      </c>
      <c r="AH17" s="492">
        <v>80941.687555375436</v>
      </c>
      <c r="AI17" s="492">
        <v>80162.510159265308</v>
      </c>
      <c r="AJ17" s="492">
        <v>80259.889304919474</v>
      </c>
      <c r="AK17" s="492">
        <v>80275.748621958934</v>
      </c>
      <c r="AL17" s="492">
        <v>80443.755570229565</v>
      </c>
      <c r="AM17" s="492">
        <v>79722.124663398805</v>
      </c>
      <c r="AN17" s="492">
        <v>79486.611838005134</v>
      </c>
      <c r="AO17" s="492">
        <v>79232.736970088023</v>
      </c>
      <c r="AP17" s="492">
        <v>79002.370486191518</v>
      </c>
      <c r="AQ17" s="492">
        <v>78776.771219610033</v>
      </c>
      <c r="AR17" s="492">
        <v>78745.470668314592</v>
      </c>
    </row>
    <row r="18" spans="1:64" ht="15.75">
      <c r="A18" s="492"/>
      <c r="B18" s="492"/>
      <c r="C18" s="492"/>
      <c r="D18" s="314">
        <v>1895404.7804512323</v>
      </c>
      <c r="E18" s="314">
        <v>1407512.8167105122</v>
      </c>
      <c r="F18" s="314">
        <v>1553169.3436050727</v>
      </c>
      <c r="G18" s="314">
        <v>1407712.7242519599</v>
      </c>
      <c r="H18" s="314">
        <v>1571828.8592004036</v>
      </c>
      <c r="I18" s="314">
        <v>1254394.5639981381</v>
      </c>
      <c r="J18" s="314">
        <v>1413866.8207864847</v>
      </c>
      <c r="K18" s="314">
        <v>1519281.0999999996</v>
      </c>
      <c r="L18" s="314">
        <v>1253625.5999999999</v>
      </c>
      <c r="M18" s="314">
        <v>1560336.0999999999</v>
      </c>
      <c r="N18" s="314">
        <v>1857576.4000000001</v>
      </c>
      <c r="O18" s="314">
        <v>1775883.3</v>
      </c>
      <c r="P18" s="314">
        <v>2084956.6</v>
      </c>
      <c r="Q18" s="314">
        <v>1924707</v>
      </c>
      <c r="R18" s="314">
        <v>2063753.5</v>
      </c>
      <c r="S18" s="314">
        <v>1642710.7999999998</v>
      </c>
      <c r="T18" s="314">
        <v>1693507.2000000002</v>
      </c>
      <c r="U18" s="314">
        <v>2126531.9000000004</v>
      </c>
      <c r="V18" s="314">
        <v>1994107.5999999999</v>
      </c>
      <c r="W18" s="314">
        <v>1727348.0999999999</v>
      </c>
      <c r="X18" s="314">
        <v>1480917.8</v>
      </c>
      <c r="Y18" s="314">
        <v>1259938.7999999998</v>
      </c>
      <c r="Z18" s="314">
        <v>1527066.7000000002</v>
      </c>
      <c r="AA18" s="314">
        <v>1744355.4</v>
      </c>
      <c r="AB18" s="314">
        <v>1597907.8280085688</v>
      </c>
      <c r="AC18" s="314">
        <v>1590234.8071338162</v>
      </c>
      <c r="AD18" s="314">
        <v>1562921.8429439317</v>
      </c>
      <c r="AE18" s="314">
        <v>1553811.4125558403</v>
      </c>
      <c r="AF18" s="314">
        <v>1517405.9882197583</v>
      </c>
      <c r="AG18" s="314">
        <v>1508499.4197775691</v>
      </c>
      <c r="AH18" s="314">
        <v>1437283.7571002305</v>
      </c>
      <c r="AI18" s="314">
        <v>1446497.5077637434</v>
      </c>
      <c r="AJ18" s="314">
        <v>1450218.6196600755</v>
      </c>
      <c r="AK18" s="314">
        <v>1452012.0917229678</v>
      </c>
      <c r="AL18" s="314">
        <v>1456387.4310763108</v>
      </c>
      <c r="AM18" s="314">
        <v>1448998.8676242083</v>
      </c>
      <c r="AN18" s="314">
        <v>1453024.6891000625</v>
      </c>
      <c r="AO18" s="314">
        <v>1452913.0702841682</v>
      </c>
      <c r="AP18" s="314">
        <v>1452977.0763692185</v>
      </c>
      <c r="AQ18" s="314">
        <v>1452881.6496778268</v>
      </c>
      <c r="AR18" s="314">
        <v>1454725.4000917026</v>
      </c>
    </row>
    <row r="19" spans="1:64" ht="15.75">
      <c r="A19" s="156"/>
      <c r="B19" s="156"/>
      <c r="C19" s="314" t="s">
        <v>3184</v>
      </c>
      <c r="D19" s="156"/>
      <c r="E19" s="156"/>
      <c r="F19" s="156"/>
      <c r="G19" s="156"/>
      <c r="H19" s="156"/>
      <c r="I19" s="156"/>
      <c r="J19" s="156"/>
      <c r="K19" s="156"/>
      <c r="L19" s="156"/>
      <c r="M19" s="156"/>
      <c r="N19" s="156"/>
      <c r="O19" s="156"/>
      <c r="P19" s="156"/>
      <c r="Q19" s="156"/>
      <c r="R19" s="156"/>
      <c r="S19" s="156"/>
      <c r="T19" s="156"/>
      <c r="U19" s="156"/>
      <c r="V19" s="156"/>
      <c r="W19" s="156"/>
      <c r="X19" s="156"/>
      <c r="Y19" s="156"/>
      <c r="Z19" s="156"/>
      <c r="AA19" s="156"/>
      <c r="AB19" s="156"/>
      <c r="AC19" s="156"/>
      <c r="AD19" s="156"/>
      <c r="AE19" s="156"/>
      <c r="AF19" s="156"/>
      <c r="AG19" s="156"/>
      <c r="AH19" s="156"/>
      <c r="AI19" s="156"/>
      <c r="AJ19" s="156"/>
      <c r="AK19" s="156"/>
      <c r="AL19" s="156"/>
      <c r="AM19" s="156"/>
      <c r="AN19" s="156"/>
      <c r="AO19" s="156"/>
      <c r="AP19" s="156"/>
      <c r="AQ19" s="156"/>
      <c r="AR19" s="156"/>
    </row>
    <row r="20" spans="1:64">
      <c r="A20" s="156"/>
      <c r="B20" s="156"/>
      <c r="C20" s="156">
        <v>1</v>
      </c>
      <c r="D20" s="1994">
        <v>81639.778853032709</v>
      </c>
      <c r="E20" s="1994">
        <v>95736.048115352605</v>
      </c>
      <c r="F20" s="1994">
        <v>62730.190805039558</v>
      </c>
      <c r="G20" s="1994">
        <v>53991.258562951793</v>
      </c>
      <c r="H20" s="1994">
        <v>81770.803915527591</v>
      </c>
      <c r="I20" s="1994">
        <v>55379.277153353731</v>
      </c>
      <c r="J20" s="1994">
        <v>71219.924340376718</v>
      </c>
      <c r="K20" s="1994">
        <v>59958.099999999991</v>
      </c>
      <c r="L20" s="1994">
        <v>58635.6</v>
      </c>
      <c r="M20" s="1994">
        <v>73932.199999999983</v>
      </c>
      <c r="N20" s="1994">
        <v>71605.300000000017</v>
      </c>
      <c r="O20" s="1994">
        <v>76703.10000000002</v>
      </c>
      <c r="P20" s="1994">
        <v>84125.5</v>
      </c>
      <c r="Q20" s="1994">
        <v>92469.5</v>
      </c>
      <c r="R20" s="1994">
        <v>92360.700000000026</v>
      </c>
      <c r="S20" s="1994">
        <v>76473.3</v>
      </c>
      <c r="T20" s="1994">
        <v>91347.199999999997</v>
      </c>
      <c r="U20" s="1994">
        <v>88416.3</v>
      </c>
      <c r="V20" s="1994">
        <v>72861.900000000009</v>
      </c>
      <c r="W20" s="1994">
        <v>74698.399999999994</v>
      </c>
      <c r="X20" s="1994">
        <v>69875.400000000009</v>
      </c>
      <c r="Y20" s="1994">
        <v>56395.200000000012</v>
      </c>
      <c r="Z20" s="1994">
        <v>64106.8</v>
      </c>
      <c r="AA20" s="1994">
        <v>59094.437000000005</v>
      </c>
      <c r="AB20" s="1994">
        <v>59785.040990249421</v>
      </c>
      <c r="AC20" s="1994">
        <v>56435.42184142628</v>
      </c>
      <c r="AD20" s="1994">
        <v>55033.476616692606</v>
      </c>
      <c r="AE20" s="1994">
        <v>53371.905199043511</v>
      </c>
      <c r="AF20" s="1994">
        <v>53707.642021102292</v>
      </c>
      <c r="AG20" s="1994">
        <v>54228.57091681422</v>
      </c>
      <c r="AH20" s="1994">
        <v>54960.198650419035</v>
      </c>
      <c r="AI20" s="1994">
        <v>56759.65248443983</v>
      </c>
      <c r="AJ20" s="1994">
        <v>56531.291011756279</v>
      </c>
      <c r="AK20" s="1994">
        <v>56205.486418694316</v>
      </c>
      <c r="AL20" s="1994">
        <v>55876.831788249954</v>
      </c>
      <c r="AM20" s="1994">
        <v>55593.132349359672</v>
      </c>
      <c r="AN20" s="1994">
        <v>55616.210270146417</v>
      </c>
      <c r="AO20" s="1994">
        <v>55303.963723798297</v>
      </c>
      <c r="AP20" s="1994">
        <v>55000.159057692668</v>
      </c>
      <c r="AQ20" s="1994">
        <v>54706.507568288631</v>
      </c>
      <c r="AR20" s="1994">
        <v>54428.518886967671</v>
      </c>
      <c r="AS20" s="494"/>
      <c r="AT20" s="494"/>
      <c r="AU20" s="494"/>
      <c r="AV20" s="494"/>
      <c r="AW20" s="494"/>
      <c r="AX20" s="494"/>
      <c r="AY20" s="494"/>
      <c r="AZ20" s="494"/>
      <c r="BA20" s="494"/>
      <c r="BB20" s="494"/>
      <c r="BC20" s="494"/>
      <c r="BD20" s="494"/>
      <c r="BE20" s="494"/>
      <c r="BF20" s="494"/>
      <c r="BG20" s="494"/>
      <c r="BH20" s="494"/>
      <c r="BI20" s="494"/>
      <c r="BJ20" s="494"/>
      <c r="BK20" s="494"/>
      <c r="BL20" s="494"/>
    </row>
    <row r="21" spans="1:64">
      <c r="A21" s="156"/>
      <c r="B21" s="156"/>
      <c r="C21" s="156">
        <v>2</v>
      </c>
      <c r="D21" s="1994">
        <v>80636.861448208714</v>
      </c>
      <c r="E21" s="1994">
        <v>73701.024595212511</v>
      </c>
      <c r="F21" s="1994">
        <v>55472.675399541156</v>
      </c>
      <c r="G21" s="1994">
        <v>53100.510940387336</v>
      </c>
      <c r="H21" s="1994">
        <v>65663.470643424778</v>
      </c>
      <c r="I21" s="1994">
        <v>51757.737054233272</v>
      </c>
      <c r="J21" s="1994">
        <v>57530.707917933643</v>
      </c>
      <c r="K21" s="1994">
        <v>61966.100000000006</v>
      </c>
      <c r="L21" s="1994">
        <v>47536.600000000006</v>
      </c>
      <c r="M21" s="1994">
        <v>59246.999999999993</v>
      </c>
      <c r="N21" s="1994">
        <v>51404.4</v>
      </c>
      <c r="O21" s="1994">
        <v>58841.5</v>
      </c>
      <c r="P21" s="1994">
        <v>73966.8</v>
      </c>
      <c r="Q21" s="1994">
        <v>68361.7</v>
      </c>
      <c r="R21" s="1994">
        <v>65284.7</v>
      </c>
      <c r="S21" s="1994">
        <v>63359.400000000009</v>
      </c>
      <c r="T21" s="1994">
        <v>84245.400000000009</v>
      </c>
      <c r="U21" s="1994">
        <v>84012.500000000029</v>
      </c>
      <c r="V21" s="1994">
        <v>60617.999999999993</v>
      </c>
      <c r="W21" s="1994">
        <v>54742.9</v>
      </c>
      <c r="X21" s="1994">
        <v>42868.9</v>
      </c>
      <c r="Y21" s="1994">
        <v>64610.999999999993</v>
      </c>
      <c r="Z21" s="1994">
        <v>60058</v>
      </c>
      <c r="AA21" s="1994">
        <v>62855.338000000003</v>
      </c>
      <c r="AB21" s="1994">
        <v>50746.586952165053</v>
      </c>
      <c r="AC21" s="1994">
        <v>47811.193986697253</v>
      </c>
      <c r="AD21" s="1994">
        <v>46682.629948141985</v>
      </c>
      <c r="AE21" s="1994">
        <v>45028.749693912578</v>
      </c>
      <c r="AF21" s="1994">
        <v>45402.866708811569</v>
      </c>
      <c r="AG21" s="1994">
        <v>45932.024695972577</v>
      </c>
      <c r="AH21" s="1994">
        <v>46601.25812789231</v>
      </c>
      <c r="AI21" s="1994">
        <v>48126.124591930886</v>
      </c>
      <c r="AJ21" s="1994">
        <v>47932.340326245343</v>
      </c>
      <c r="AK21" s="1994">
        <v>47654.104272880017</v>
      </c>
      <c r="AL21" s="1994">
        <v>47373.897024343547</v>
      </c>
      <c r="AM21" s="1994">
        <v>47124.128621727687</v>
      </c>
      <c r="AN21" s="1994">
        <v>47144.107348441801</v>
      </c>
      <c r="AO21" s="1994">
        <v>46879.864914176782</v>
      </c>
      <c r="AP21" s="1994">
        <v>46622.799677043171</v>
      </c>
      <c r="AQ21" s="1994">
        <v>46374.444398491141</v>
      </c>
      <c r="AR21" s="1994">
        <v>46139.65428435494</v>
      </c>
      <c r="AS21" s="494"/>
      <c r="AT21" s="494"/>
      <c r="AU21" s="494"/>
      <c r="AV21" s="494"/>
      <c r="AW21" s="494"/>
      <c r="AX21" s="494"/>
      <c r="AY21" s="494"/>
      <c r="AZ21" s="494"/>
      <c r="BA21" s="494"/>
      <c r="BB21" s="494"/>
      <c r="BC21" s="494"/>
      <c r="BD21" s="494"/>
      <c r="BE21" s="494"/>
      <c r="BF21" s="494"/>
      <c r="BG21" s="494"/>
      <c r="BH21" s="494"/>
      <c r="BI21" s="494"/>
      <c r="BJ21" s="494"/>
      <c r="BK21" s="494"/>
      <c r="BL21" s="494"/>
    </row>
    <row r="22" spans="1:64">
      <c r="A22" s="156"/>
      <c r="B22" s="156"/>
      <c r="C22" s="156">
        <v>3</v>
      </c>
      <c r="D22" s="1994">
        <v>101333.03581347868</v>
      </c>
      <c r="E22" s="1994">
        <v>62277.663056108038</v>
      </c>
      <c r="F22" s="1994">
        <v>49537.503068551683</v>
      </c>
      <c r="G22" s="1994">
        <v>67944.884286831715</v>
      </c>
      <c r="H22" s="1994">
        <v>82041.283241482888</v>
      </c>
      <c r="I22" s="1994">
        <v>57018.71637994601</v>
      </c>
      <c r="J22" s="1994">
        <v>59564.740998814581</v>
      </c>
      <c r="K22" s="1994">
        <v>95806.700000000012</v>
      </c>
      <c r="L22" s="1994">
        <v>60627.9</v>
      </c>
      <c r="M22" s="1994">
        <v>64455.299999999988</v>
      </c>
      <c r="N22" s="1994">
        <v>69443.8</v>
      </c>
      <c r="O22" s="1994">
        <v>67289.599999999991</v>
      </c>
      <c r="P22" s="1994">
        <v>99837.799999999988</v>
      </c>
      <c r="Q22" s="1994">
        <v>73308.099999999991</v>
      </c>
      <c r="R22" s="1994">
        <v>95887.4</v>
      </c>
      <c r="S22" s="1994">
        <v>61959.1</v>
      </c>
      <c r="T22" s="1994">
        <v>59526.100000000006</v>
      </c>
      <c r="U22" s="1994">
        <v>99051.599999999991</v>
      </c>
      <c r="V22" s="1994">
        <v>93111.4</v>
      </c>
      <c r="W22" s="1994">
        <v>68941.900000000009</v>
      </c>
      <c r="X22" s="1994">
        <v>61695.3</v>
      </c>
      <c r="Y22" s="1994">
        <v>52934.400000000009</v>
      </c>
      <c r="Z22" s="1994">
        <v>61686.2</v>
      </c>
      <c r="AA22" s="1994">
        <v>72357.687999999995</v>
      </c>
      <c r="AB22" s="1994">
        <v>64153.654835900037</v>
      </c>
      <c r="AC22" s="1994">
        <v>60257.832666142873</v>
      </c>
      <c r="AD22" s="1994">
        <v>58944.42356007261</v>
      </c>
      <c r="AE22" s="1994">
        <v>57207.632689248167</v>
      </c>
      <c r="AF22" s="1994">
        <v>57583.355576592621</v>
      </c>
      <c r="AG22" s="1994">
        <v>58149.850944506084</v>
      </c>
      <c r="AH22" s="1994">
        <v>58927.165140841695</v>
      </c>
      <c r="AI22" s="1994">
        <v>60878.678293779682</v>
      </c>
      <c r="AJ22" s="1994">
        <v>60660.815577089728</v>
      </c>
      <c r="AK22" s="1994">
        <v>60339.859863939055</v>
      </c>
      <c r="AL22" s="1994">
        <v>60020.14313255364</v>
      </c>
      <c r="AM22" s="1994">
        <v>59732.128605670878</v>
      </c>
      <c r="AN22" s="1994">
        <v>59793.115769209362</v>
      </c>
      <c r="AO22" s="1994">
        <v>59493.335850834097</v>
      </c>
      <c r="AP22" s="1994">
        <v>59202.187850669514</v>
      </c>
      <c r="AQ22" s="1994">
        <v>58922.049158503753</v>
      </c>
      <c r="AR22" s="1994">
        <v>58659.163809627957</v>
      </c>
      <c r="AS22" s="494"/>
      <c r="AT22" s="494"/>
      <c r="AU22" s="494"/>
      <c r="AV22" s="494"/>
      <c r="AW22" s="494"/>
      <c r="AX22" s="494"/>
      <c r="AY22" s="494"/>
      <c r="AZ22" s="494"/>
      <c r="BA22" s="494"/>
      <c r="BB22" s="494"/>
      <c r="BC22" s="494"/>
      <c r="BD22" s="494"/>
      <c r="BE22" s="494"/>
      <c r="BF22" s="494"/>
      <c r="BG22" s="494"/>
      <c r="BH22" s="494"/>
      <c r="BI22" s="494"/>
      <c r="BJ22" s="494"/>
      <c r="BK22" s="494"/>
      <c r="BL22" s="494"/>
    </row>
    <row r="23" spans="1:64">
      <c r="A23" s="156"/>
      <c r="B23" s="156"/>
      <c r="C23" s="156">
        <v>4</v>
      </c>
      <c r="D23" s="1994">
        <v>97458.326853101666</v>
      </c>
      <c r="E23" s="1994">
        <v>76048.136344586048</v>
      </c>
      <c r="F23" s="1994">
        <v>68994.139345025251</v>
      </c>
      <c r="G23" s="1994">
        <v>84132.280657860669</v>
      </c>
      <c r="H23" s="1994">
        <v>81311.472398975588</v>
      </c>
      <c r="I23" s="1994">
        <v>81251.937511389013</v>
      </c>
      <c r="J23" s="1994">
        <v>89055.367253193952</v>
      </c>
      <c r="K23" s="1994">
        <v>97922.599999999991</v>
      </c>
      <c r="L23" s="1994">
        <v>66807.3</v>
      </c>
      <c r="M23" s="1994">
        <v>74700.399999999994</v>
      </c>
      <c r="N23" s="1994">
        <v>92644.4</v>
      </c>
      <c r="O23" s="1994">
        <v>83023.900000000009</v>
      </c>
      <c r="P23" s="1994">
        <v>103367.79999999999</v>
      </c>
      <c r="Q23" s="1994">
        <v>88834.8</v>
      </c>
      <c r="R23" s="1994">
        <v>110522.29999999999</v>
      </c>
      <c r="S23" s="1994">
        <v>91889.1</v>
      </c>
      <c r="T23" s="1994">
        <v>71954.900000000009</v>
      </c>
      <c r="U23" s="1994">
        <v>97626.400000000009</v>
      </c>
      <c r="V23" s="1994">
        <v>106921.09999999999</v>
      </c>
      <c r="W23" s="1994">
        <v>85057.799999999988</v>
      </c>
      <c r="X23" s="1994">
        <v>65409.2</v>
      </c>
      <c r="Y23" s="1994">
        <v>66198.2</v>
      </c>
      <c r="Z23" s="1994">
        <v>65161.8</v>
      </c>
      <c r="AA23" s="1994">
        <v>83406.050999999978</v>
      </c>
      <c r="AB23" s="1994">
        <v>74027.985910604766</v>
      </c>
      <c r="AC23" s="1994">
        <v>69382.995363782262</v>
      </c>
      <c r="AD23" s="1994">
        <v>67869.836894429332</v>
      </c>
      <c r="AE23" s="1994">
        <v>66113.253467427377</v>
      </c>
      <c r="AF23" s="1994">
        <v>66555.547615182775</v>
      </c>
      <c r="AG23" s="1994">
        <v>67219.845031882505</v>
      </c>
      <c r="AH23" s="1994">
        <v>68137.820909243761</v>
      </c>
      <c r="AI23" s="1994">
        <v>70417.412962680799</v>
      </c>
      <c r="AJ23" s="1994">
        <v>70191.511253001023</v>
      </c>
      <c r="AK23" s="1994">
        <v>69850.635324237839</v>
      </c>
      <c r="AL23" s="1994">
        <v>69514.625030849711</v>
      </c>
      <c r="AM23" s="1994">
        <v>69207.524320261407</v>
      </c>
      <c r="AN23" s="1994">
        <v>69315.938154656629</v>
      </c>
      <c r="AO23" s="1994">
        <v>69005.873062342784</v>
      </c>
      <c r="AP23" s="1994">
        <v>68705.227777359396</v>
      </c>
      <c r="AQ23" s="1994">
        <v>68417.18541470624</v>
      </c>
      <c r="AR23" s="1994">
        <v>68149.09147536254</v>
      </c>
      <c r="AS23" s="494"/>
      <c r="AT23" s="494"/>
      <c r="AU23" s="494"/>
      <c r="AV23" s="494"/>
      <c r="AW23" s="494"/>
      <c r="AX23" s="494"/>
      <c r="AY23" s="494"/>
      <c r="AZ23" s="494"/>
      <c r="BA23" s="494"/>
      <c r="BB23" s="494"/>
      <c r="BC23" s="494"/>
      <c r="BD23" s="494"/>
      <c r="BE23" s="494"/>
      <c r="BF23" s="494"/>
      <c r="BG23" s="494"/>
      <c r="BH23" s="494"/>
      <c r="BI23" s="494"/>
      <c r="BJ23" s="494"/>
      <c r="BK23" s="494"/>
      <c r="BL23" s="494"/>
    </row>
    <row r="24" spans="1:64">
      <c r="A24" s="156"/>
      <c r="B24" s="156"/>
      <c r="C24" s="156">
        <v>5</v>
      </c>
      <c r="D24" s="1994">
        <v>112820.59999999999</v>
      </c>
      <c r="E24" s="1994">
        <v>84072.099999999991</v>
      </c>
      <c r="F24" s="1994">
        <v>89555.299999999988</v>
      </c>
      <c r="G24" s="1994">
        <v>97022.160478959893</v>
      </c>
      <c r="H24" s="1994">
        <v>66258.924316351855</v>
      </c>
      <c r="I24" s="1994">
        <v>78353.400000000009</v>
      </c>
      <c r="J24" s="1994">
        <v>99154.599999999991</v>
      </c>
      <c r="K24" s="1994">
        <v>104577.2</v>
      </c>
      <c r="L24" s="1994">
        <v>62295.000000000007</v>
      </c>
      <c r="M24" s="1994">
        <v>79456.700000000012</v>
      </c>
      <c r="N24" s="1994">
        <v>100772.09999999998</v>
      </c>
      <c r="O24" s="1994">
        <v>97704.7</v>
      </c>
      <c r="P24" s="1994">
        <v>112898.00000000001</v>
      </c>
      <c r="Q24" s="1994">
        <v>100410.89999999998</v>
      </c>
      <c r="R24" s="1994">
        <v>135325.6</v>
      </c>
      <c r="S24" s="1994">
        <v>102178.70000000001</v>
      </c>
      <c r="T24" s="1994">
        <v>91801.999999999985</v>
      </c>
      <c r="U24" s="1994">
        <v>115128.8</v>
      </c>
      <c r="V24" s="1994">
        <v>112585.59999999999</v>
      </c>
      <c r="W24" s="1994">
        <v>104079.70000000001</v>
      </c>
      <c r="X24" s="1994">
        <v>88057.700000000012</v>
      </c>
      <c r="Y24" s="1994">
        <v>82950.8</v>
      </c>
      <c r="Z24" s="1994">
        <v>84554.9</v>
      </c>
      <c r="AA24" s="1994">
        <v>92655.150000000009</v>
      </c>
      <c r="AB24" s="1994">
        <v>90537.294196277173</v>
      </c>
      <c r="AC24" s="1994">
        <v>84857.85451809084</v>
      </c>
      <c r="AD24" s="1994">
        <v>82950.159183577256</v>
      </c>
      <c r="AE24" s="1994">
        <v>81155.960520928827</v>
      </c>
      <c r="AF24" s="1994">
        <v>81630.127233900057</v>
      </c>
      <c r="AG24" s="1994">
        <v>82383.260089101532</v>
      </c>
      <c r="AH24" s="1994">
        <v>83435.45001738744</v>
      </c>
      <c r="AI24" s="1994">
        <v>86258.291138458822</v>
      </c>
      <c r="AJ24" s="1994">
        <v>86017.441185791075</v>
      </c>
      <c r="AK24" s="1994">
        <v>85640.796064514332</v>
      </c>
      <c r="AL24" s="1994">
        <v>85272.875004543836</v>
      </c>
      <c r="AM24" s="1994">
        <v>84942.303376166092</v>
      </c>
      <c r="AN24" s="1994">
        <v>85120.067701838445</v>
      </c>
      <c r="AO24" s="1994">
        <v>84783.677995553793</v>
      </c>
      <c r="AP24" s="1994">
        <v>84458.262004459277</v>
      </c>
      <c r="AQ24" s="1994">
        <v>84148.41645975635</v>
      </c>
      <c r="AR24" s="1994">
        <v>83863.038244428724</v>
      </c>
      <c r="AS24" s="494"/>
      <c r="AT24" s="494"/>
      <c r="AU24" s="494"/>
      <c r="AV24" s="494"/>
      <c r="AW24" s="494"/>
      <c r="AX24" s="494"/>
      <c r="AY24" s="494"/>
      <c r="AZ24" s="494"/>
      <c r="BA24" s="494"/>
      <c r="BB24" s="494"/>
      <c r="BC24" s="494"/>
      <c r="BD24" s="494"/>
      <c r="BE24" s="494"/>
      <c r="BF24" s="494"/>
      <c r="BG24" s="494"/>
      <c r="BH24" s="494"/>
      <c r="BI24" s="494"/>
      <c r="BJ24" s="494"/>
      <c r="BK24" s="494"/>
      <c r="BL24" s="494"/>
    </row>
    <row r="25" spans="1:64">
      <c r="A25" s="156"/>
      <c r="B25" s="156"/>
      <c r="C25" s="156">
        <v>6</v>
      </c>
      <c r="D25" s="1994">
        <v>107421.20000000001</v>
      </c>
      <c r="E25" s="1994">
        <v>78948.5</v>
      </c>
      <c r="F25" s="1994">
        <v>108617.5</v>
      </c>
      <c r="G25" s="1994">
        <v>91644.385473064685</v>
      </c>
      <c r="H25" s="1994">
        <v>95866.31129856364</v>
      </c>
      <c r="I25" s="1994">
        <v>88090.7</v>
      </c>
      <c r="J25" s="1994">
        <v>103783.40000000002</v>
      </c>
      <c r="K25" s="1994">
        <v>104164.5</v>
      </c>
      <c r="L25" s="1994">
        <v>82890.5</v>
      </c>
      <c r="M25" s="1994">
        <v>91616.999999999985</v>
      </c>
      <c r="N25" s="1994">
        <v>119617.30000000002</v>
      </c>
      <c r="O25" s="1994">
        <v>115631.09999999999</v>
      </c>
      <c r="P25" s="1994">
        <v>128317</v>
      </c>
      <c r="Q25" s="1994">
        <v>106184.7</v>
      </c>
      <c r="R25" s="1994">
        <v>128831.7</v>
      </c>
      <c r="S25" s="1994">
        <v>113544.3</v>
      </c>
      <c r="T25" s="1994">
        <v>116508.09999999999</v>
      </c>
      <c r="U25" s="1994">
        <v>125041.4</v>
      </c>
      <c r="V25" s="1994">
        <v>116864.89999999998</v>
      </c>
      <c r="W25" s="1994">
        <v>90158.699999999968</v>
      </c>
      <c r="X25" s="1994">
        <v>95583.9</v>
      </c>
      <c r="Y25" s="1994">
        <v>125079.50000000003</v>
      </c>
      <c r="Z25" s="1994">
        <v>93751.099999999991</v>
      </c>
      <c r="AA25" s="1994">
        <v>99606.864999999991</v>
      </c>
      <c r="AB25" s="1994">
        <v>98726.047140742201</v>
      </c>
      <c r="AC25" s="1994">
        <v>92579.464839227396</v>
      </c>
      <c r="AD25" s="1994">
        <v>90483.18660593922</v>
      </c>
      <c r="AE25" s="1994">
        <v>88693.099916889943</v>
      </c>
      <c r="AF25" s="1994">
        <v>89214.812282347746</v>
      </c>
      <c r="AG25" s="1994">
        <v>90046.341658448277</v>
      </c>
      <c r="AH25" s="1994">
        <v>91213.56311317689</v>
      </c>
      <c r="AI25" s="1994">
        <v>94318.052116283943</v>
      </c>
      <c r="AJ25" s="1994">
        <v>94075.827241478357</v>
      </c>
      <c r="AK25" s="1994">
        <v>93689.770236840224</v>
      </c>
      <c r="AL25" s="1994">
        <v>93315.650603503003</v>
      </c>
      <c r="AM25" s="1994">
        <v>92984.515769721809</v>
      </c>
      <c r="AN25" s="1994">
        <v>93202.366204399194</v>
      </c>
      <c r="AO25" s="1994">
        <v>92857.216463635152</v>
      </c>
      <c r="AP25" s="1994">
        <v>92523.753478982209</v>
      </c>
      <c r="AQ25" s="1994">
        <v>92207.187754222032</v>
      </c>
      <c r="AR25" s="1994">
        <v>91917.456011490067</v>
      </c>
      <c r="AS25" s="494"/>
      <c r="AT25" s="494"/>
      <c r="AU25" s="494"/>
      <c r="AV25" s="494"/>
      <c r="AW25" s="494"/>
      <c r="AX25" s="494"/>
      <c r="AY25" s="494"/>
      <c r="AZ25" s="494"/>
      <c r="BA25" s="494"/>
      <c r="BB25" s="494"/>
      <c r="BC25" s="494"/>
      <c r="BD25" s="494"/>
      <c r="BE25" s="494"/>
      <c r="BF25" s="494"/>
      <c r="BG25" s="494"/>
      <c r="BH25" s="494"/>
      <c r="BI25" s="494"/>
      <c r="BJ25" s="494"/>
      <c r="BK25" s="494"/>
      <c r="BL25" s="494"/>
    </row>
    <row r="26" spans="1:64">
      <c r="A26" s="156"/>
      <c r="B26" s="156"/>
      <c r="C26" s="156">
        <v>7</v>
      </c>
      <c r="D26" s="1994">
        <v>86944.700000000012</v>
      </c>
      <c r="E26" s="1994">
        <v>78655.400000000023</v>
      </c>
      <c r="F26" s="1994">
        <v>104383</v>
      </c>
      <c r="G26" s="1994">
        <v>114302.82547278091</v>
      </c>
      <c r="H26" s="1994">
        <v>110924.9703501672</v>
      </c>
      <c r="I26" s="1994">
        <v>105547.20000000001</v>
      </c>
      <c r="J26" s="1994">
        <v>118394.09999999999</v>
      </c>
      <c r="K26" s="1994">
        <v>117687.20000000001</v>
      </c>
      <c r="L26" s="1994">
        <v>113635.6</v>
      </c>
      <c r="M26" s="1994">
        <v>115987.79999999999</v>
      </c>
      <c r="N26" s="1994">
        <v>132364.1</v>
      </c>
      <c r="O26" s="1994">
        <v>127545.79999999997</v>
      </c>
      <c r="P26" s="1994">
        <v>140729.29999999999</v>
      </c>
      <c r="Q26" s="1994">
        <v>133878.6</v>
      </c>
      <c r="R26" s="1994">
        <v>143525.30000000005</v>
      </c>
      <c r="S26" s="1994">
        <v>138157.79999999999</v>
      </c>
      <c r="T26" s="1994">
        <v>145881.00000000003</v>
      </c>
      <c r="U26" s="1994">
        <v>137770.00000000003</v>
      </c>
      <c r="V26" s="1994">
        <v>131142.9</v>
      </c>
      <c r="W26" s="1994">
        <v>110379.40000000001</v>
      </c>
      <c r="X26" s="1994">
        <v>102486.40000000002</v>
      </c>
      <c r="Y26" s="1994">
        <v>102258.90000000002</v>
      </c>
      <c r="Z26" s="1994">
        <v>99516.599999999991</v>
      </c>
      <c r="AA26" s="1994">
        <v>107836.526</v>
      </c>
      <c r="AB26" s="1994">
        <v>102403.89322701482</v>
      </c>
      <c r="AC26" s="1994">
        <v>101667.97695236631</v>
      </c>
      <c r="AD26" s="1994">
        <v>99980.999313474967</v>
      </c>
      <c r="AE26" s="1994">
        <v>99577.15022675824</v>
      </c>
      <c r="AF26" s="1994">
        <v>100636.77619635045</v>
      </c>
      <c r="AG26" s="1994">
        <v>102971.0229459004</v>
      </c>
      <c r="AH26" s="1994">
        <v>104438.77629335599</v>
      </c>
      <c r="AI26" s="1994">
        <v>104170.39387140889</v>
      </c>
      <c r="AJ26" s="1994">
        <v>103797.79928903273</v>
      </c>
      <c r="AK26" s="1994">
        <v>103372.68724013642</v>
      </c>
      <c r="AL26" s="1994">
        <v>103319.38255103389</v>
      </c>
      <c r="AM26" s="1994">
        <v>103014.29754937088</v>
      </c>
      <c r="AN26" s="1994">
        <v>102648.11598209015</v>
      </c>
      <c r="AO26" s="1994">
        <v>102294.94348069161</v>
      </c>
      <c r="AP26" s="1994">
        <v>101954.54052674891</v>
      </c>
      <c r="AQ26" s="1994">
        <v>101640.9851580742</v>
      </c>
      <c r="AR26" s="1994">
        <v>101581.01603747629</v>
      </c>
      <c r="AS26" s="494"/>
      <c r="AT26" s="494"/>
      <c r="AU26" s="494"/>
      <c r="AV26" s="494"/>
      <c r="AW26" s="494"/>
      <c r="AX26" s="494"/>
      <c r="AY26" s="494"/>
      <c r="AZ26" s="494"/>
      <c r="BA26" s="494"/>
      <c r="BB26" s="494"/>
      <c r="BC26" s="494"/>
      <c r="BD26" s="494"/>
      <c r="BE26" s="494"/>
      <c r="BF26" s="494"/>
      <c r="BG26" s="494"/>
      <c r="BH26" s="494"/>
      <c r="BI26" s="494"/>
      <c r="BJ26" s="494"/>
      <c r="BK26" s="494"/>
      <c r="BL26" s="494"/>
    </row>
    <row r="27" spans="1:64">
      <c r="A27" s="156"/>
      <c r="B27" s="156"/>
      <c r="C27" s="156">
        <v>8</v>
      </c>
      <c r="D27" s="1994">
        <v>93448.400000000009</v>
      </c>
      <c r="E27" s="1994">
        <v>80861.3</v>
      </c>
      <c r="F27" s="1994">
        <v>116419.2</v>
      </c>
      <c r="G27" s="1994">
        <v>115225.811912131</v>
      </c>
      <c r="H27" s="1994">
        <v>116764.09999999999</v>
      </c>
      <c r="I27" s="1994">
        <v>116640.5</v>
      </c>
      <c r="J27" s="1994">
        <v>122697.2</v>
      </c>
      <c r="K27" s="1994">
        <v>119986.90000000001</v>
      </c>
      <c r="L27" s="1994">
        <v>119885.90000000001</v>
      </c>
      <c r="M27" s="1994">
        <v>121140.5</v>
      </c>
      <c r="N27" s="1994">
        <v>132016.70000000004</v>
      </c>
      <c r="O27" s="1994">
        <v>130460.6</v>
      </c>
      <c r="P27" s="1994">
        <v>131742.59999999998</v>
      </c>
      <c r="Q27" s="1994">
        <v>142359.50000000003</v>
      </c>
      <c r="R27" s="1994">
        <v>142991.90000000002</v>
      </c>
      <c r="S27" s="1994">
        <v>137650.70000000001</v>
      </c>
      <c r="T27" s="1994">
        <v>132295.70000000004</v>
      </c>
      <c r="U27" s="1994">
        <v>135324</v>
      </c>
      <c r="V27" s="1994">
        <v>127451.3</v>
      </c>
      <c r="W27" s="1994">
        <v>111696.50000000001</v>
      </c>
      <c r="X27" s="1994">
        <v>105640.1</v>
      </c>
      <c r="Y27" s="1994">
        <v>99634.500000000015</v>
      </c>
      <c r="Z27" s="1994">
        <v>106992.59999999999</v>
      </c>
      <c r="AA27" s="1994">
        <v>112281.55399999999</v>
      </c>
      <c r="AB27" s="1994">
        <v>103951.48706940359</v>
      </c>
      <c r="AC27" s="1994">
        <v>103197.62452933006</v>
      </c>
      <c r="AD27" s="1994">
        <v>101375.58714412627</v>
      </c>
      <c r="AE27" s="1994">
        <v>100932.45683928832</v>
      </c>
      <c r="AF27" s="1994">
        <v>101963.41418844614</v>
      </c>
      <c r="AG27" s="1994">
        <v>104282.63461192016</v>
      </c>
      <c r="AH27" s="1994">
        <v>105722.92996836657</v>
      </c>
      <c r="AI27" s="1994">
        <v>105442.9373927993</v>
      </c>
      <c r="AJ27" s="1994">
        <v>105056.37038391619</v>
      </c>
      <c r="AK27" s="1994">
        <v>104616.79226113031</v>
      </c>
      <c r="AL27" s="1994">
        <v>104553.46801696626</v>
      </c>
      <c r="AM27" s="1994">
        <v>104234.78350280592</v>
      </c>
      <c r="AN27" s="1994">
        <v>103853.39229165546</v>
      </c>
      <c r="AO27" s="1994">
        <v>103485.3380659512</v>
      </c>
      <c r="AP27" s="1994">
        <v>103130.31124622561</v>
      </c>
      <c r="AQ27" s="1994">
        <v>102802.39276966425</v>
      </c>
      <c r="AR27" s="1994">
        <v>102731.00497215345</v>
      </c>
      <c r="AS27" s="494"/>
      <c r="AT27" s="494"/>
      <c r="AU27" s="494"/>
      <c r="AV27" s="494"/>
      <c r="AW27" s="494"/>
      <c r="AX27" s="494"/>
      <c r="AY27" s="494"/>
      <c r="AZ27" s="494"/>
      <c r="BA27" s="494"/>
      <c r="BB27" s="494"/>
      <c r="BC27" s="494"/>
      <c r="BD27" s="494"/>
      <c r="BE27" s="494"/>
      <c r="BF27" s="494"/>
      <c r="BG27" s="494"/>
      <c r="BH27" s="494"/>
      <c r="BI27" s="494"/>
      <c r="BJ27" s="494"/>
      <c r="BK27" s="494"/>
      <c r="BL27" s="494"/>
    </row>
    <row r="28" spans="1:64">
      <c r="A28" s="156"/>
      <c r="B28" s="156"/>
      <c r="C28" s="156">
        <v>9</v>
      </c>
      <c r="D28" s="1994">
        <v>101526.69999999997</v>
      </c>
      <c r="E28" s="1994">
        <v>76789.000000000015</v>
      </c>
      <c r="F28" s="1994">
        <v>104882.22232861206</v>
      </c>
      <c r="G28" s="1994">
        <v>106022.77198455845</v>
      </c>
      <c r="H28" s="1994">
        <v>102042.20000000003</v>
      </c>
      <c r="I28" s="1994">
        <v>110687.59999999999</v>
      </c>
      <c r="J28" s="1994">
        <v>104145.00000000001</v>
      </c>
      <c r="K28" s="1994">
        <v>102227.2</v>
      </c>
      <c r="L28" s="1994">
        <v>96290.300000000017</v>
      </c>
      <c r="M28" s="1994">
        <v>100194.4</v>
      </c>
      <c r="N28" s="1994">
        <v>113390.5</v>
      </c>
      <c r="O28" s="1994">
        <v>112819.5</v>
      </c>
      <c r="P28" s="1994">
        <v>121191.30000000002</v>
      </c>
      <c r="Q28" s="1994">
        <v>125763.7</v>
      </c>
      <c r="R28" s="1994">
        <v>131195.1</v>
      </c>
      <c r="S28" s="1994">
        <v>119229.29999999999</v>
      </c>
      <c r="T28" s="1994">
        <v>125297.49999999999</v>
      </c>
      <c r="U28" s="1994">
        <v>116983.2</v>
      </c>
      <c r="V28" s="1994">
        <v>115887.90000000001</v>
      </c>
      <c r="W28" s="1994">
        <v>103266.3</v>
      </c>
      <c r="X28" s="1994">
        <v>98181.4</v>
      </c>
      <c r="Y28" s="1994">
        <v>89813.4</v>
      </c>
      <c r="Z28" s="1994">
        <v>98150.099999999977</v>
      </c>
      <c r="AA28" s="1994">
        <v>106572.58599999998</v>
      </c>
      <c r="AB28" s="1994">
        <v>95735.748117796567</v>
      </c>
      <c r="AC28" s="1994">
        <v>95161.752121692072</v>
      </c>
      <c r="AD28" s="1994">
        <v>93235.654476692784</v>
      </c>
      <c r="AE28" s="1994">
        <v>92762.41788745395</v>
      </c>
      <c r="AF28" s="1994">
        <v>93614.927523465638</v>
      </c>
      <c r="AG28" s="1994">
        <v>95648.310367298094</v>
      </c>
      <c r="AH28" s="1994">
        <v>96900.389737618185</v>
      </c>
      <c r="AI28" s="1994">
        <v>96633.654136944082</v>
      </c>
      <c r="AJ28" s="1994">
        <v>96269.044673001408</v>
      </c>
      <c r="AK28" s="1994">
        <v>95854.912355001725</v>
      </c>
      <c r="AL28" s="1994">
        <v>95784.599878464971</v>
      </c>
      <c r="AM28" s="1994">
        <v>95484.782769278914</v>
      </c>
      <c r="AN28" s="1994">
        <v>95120.872654863299</v>
      </c>
      <c r="AO28" s="1994">
        <v>94769.336737464007</v>
      </c>
      <c r="AP28" s="1994">
        <v>94429.939248242445</v>
      </c>
      <c r="AQ28" s="1994">
        <v>94115.365413846972</v>
      </c>
      <c r="AR28" s="1994">
        <v>94035.560068883497</v>
      </c>
      <c r="AS28" s="494"/>
      <c r="AT28" s="494"/>
      <c r="AU28" s="494"/>
      <c r="AV28" s="494"/>
      <c r="AW28" s="494"/>
      <c r="AX28" s="494"/>
      <c r="AY28" s="494"/>
      <c r="AZ28" s="494"/>
      <c r="BA28" s="494"/>
      <c r="BB28" s="494"/>
      <c r="BC28" s="494"/>
      <c r="BD28" s="494"/>
      <c r="BE28" s="494"/>
      <c r="BF28" s="494"/>
      <c r="BG28" s="494"/>
      <c r="BH28" s="494"/>
      <c r="BI28" s="494"/>
      <c r="BJ28" s="494"/>
      <c r="BK28" s="494"/>
      <c r="BL28" s="494"/>
    </row>
    <row r="29" spans="1:64">
      <c r="A29" s="156"/>
      <c r="B29" s="156"/>
      <c r="C29" s="156">
        <v>10</v>
      </c>
      <c r="D29" s="1994">
        <v>151695.38475317179</v>
      </c>
      <c r="E29" s="1994">
        <v>81950.447801870221</v>
      </c>
      <c r="F29" s="1994">
        <v>93608.937288683679</v>
      </c>
      <c r="G29" s="1994">
        <v>97423.560181847395</v>
      </c>
      <c r="H29" s="1994">
        <v>96552.78093843197</v>
      </c>
      <c r="I29" s="1994">
        <v>101362.31669413987</v>
      </c>
      <c r="J29" s="1994">
        <v>102698.9</v>
      </c>
      <c r="K29" s="1994">
        <v>106015.09999999999</v>
      </c>
      <c r="L29" s="1994">
        <v>101671.90000000002</v>
      </c>
      <c r="M29" s="1994">
        <v>116587.99999999999</v>
      </c>
      <c r="N29" s="1994">
        <v>97328.400000000009</v>
      </c>
      <c r="O29" s="1994">
        <v>115273.99999999999</v>
      </c>
      <c r="P29" s="1994">
        <v>115521.9</v>
      </c>
      <c r="Q29" s="1994">
        <v>115411.09999999999</v>
      </c>
      <c r="R29" s="1994">
        <v>95097.3</v>
      </c>
      <c r="S29" s="1994">
        <v>100779.39999999998</v>
      </c>
      <c r="T29" s="1994">
        <v>107778.7</v>
      </c>
      <c r="U29" s="1994">
        <v>109256.6</v>
      </c>
      <c r="V29" s="1994">
        <v>110912.90000000004</v>
      </c>
      <c r="W29" s="1994">
        <v>87263.7</v>
      </c>
      <c r="X29" s="1994">
        <v>69835.3</v>
      </c>
      <c r="Y29" s="1994">
        <v>77354.900000000009</v>
      </c>
      <c r="Z29" s="1994">
        <v>89280.8</v>
      </c>
      <c r="AA29" s="1994">
        <v>89154</v>
      </c>
      <c r="AB29" s="1994">
        <v>79908.698432443678</v>
      </c>
      <c r="AC29" s="1994">
        <v>79358.427422223569</v>
      </c>
      <c r="AD29" s="1994">
        <v>77416.294678236693</v>
      </c>
      <c r="AE29" s="1994">
        <v>77156.416456190054</v>
      </c>
      <c r="AF29" s="1994">
        <v>77970.461627758283</v>
      </c>
      <c r="AG29" s="1994">
        <v>79744.019637341407</v>
      </c>
      <c r="AH29" s="1994">
        <v>80879.382547373272</v>
      </c>
      <c r="AI29" s="1994">
        <v>80628.00004740704</v>
      </c>
      <c r="AJ29" s="1994">
        <v>80292.592516913865</v>
      </c>
      <c r="AK29" s="1994">
        <v>79910.744207032301</v>
      </c>
      <c r="AL29" s="1994">
        <v>79812.64610242768</v>
      </c>
      <c r="AM29" s="1994">
        <v>79538.120319945941</v>
      </c>
      <c r="AN29" s="1994">
        <v>79210.562647366416</v>
      </c>
      <c r="AO29" s="1994">
        <v>78893.470599395121</v>
      </c>
      <c r="AP29" s="1994">
        <v>78586.856347306719</v>
      </c>
      <c r="AQ29" s="1994">
        <v>78300.824312275028</v>
      </c>
      <c r="AR29" s="1994">
        <v>78209.939014702803</v>
      </c>
      <c r="AS29" s="494"/>
      <c r="AT29" s="494"/>
      <c r="AU29" s="494"/>
      <c r="AV29" s="494"/>
      <c r="AW29" s="494"/>
      <c r="AX29" s="494"/>
      <c r="AY29" s="494"/>
      <c r="AZ29" s="494"/>
      <c r="BA29" s="494"/>
      <c r="BB29" s="494"/>
      <c r="BC29" s="494"/>
      <c r="BD29" s="494"/>
      <c r="BE29" s="494"/>
      <c r="BF29" s="494"/>
      <c r="BG29" s="494"/>
      <c r="BH29" s="494"/>
      <c r="BI29" s="494"/>
      <c r="BJ29" s="494"/>
      <c r="BK29" s="494"/>
      <c r="BL29" s="494"/>
    </row>
    <row r="30" spans="1:64">
      <c r="A30" s="156"/>
      <c r="B30" s="156"/>
      <c r="C30" s="156">
        <v>11</v>
      </c>
      <c r="D30" s="1994">
        <v>147374.60202670103</v>
      </c>
      <c r="E30" s="1994">
        <v>72201.877843846392</v>
      </c>
      <c r="F30" s="1994">
        <v>85016.100633131122</v>
      </c>
      <c r="G30" s="1994">
        <v>83091.606138857504</v>
      </c>
      <c r="H30" s="1994">
        <v>82550.78174285221</v>
      </c>
      <c r="I30" s="1994">
        <v>79192.658490155751</v>
      </c>
      <c r="J30" s="1994">
        <v>85266.39999999998</v>
      </c>
      <c r="K30" s="1994">
        <v>78043.999999999985</v>
      </c>
      <c r="L30" s="1994">
        <v>75653.89999999998</v>
      </c>
      <c r="M30" s="1994">
        <v>92926.9</v>
      </c>
      <c r="N30" s="1994">
        <v>84511.39999999998</v>
      </c>
      <c r="O30" s="1994">
        <v>78215.3</v>
      </c>
      <c r="P30" s="1994">
        <v>90614.700000000026</v>
      </c>
      <c r="Q30" s="1994">
        <v>84806.5</v>
      </c>
      <c r="R30" s="1994">
        <v>80799.600000000006</v>
      </c>
      <c r="S30" s="1994">
        <v>89308.400000000023</v>
      </c>
      <c r="T30" s="1994">
        <v>97659.4</v>
      </c>
      <c r="U30" s="1994">
        <v>91400.900000000009</v>
      </c>
      <c r="V30" s="1994">
        <v>85460.3</v>
      </c>
      <c r="W30" s="1994">
        <v>82046.599999999991</v>
      </c>
      <c r="X30" s="1994">
        <v>68804.099999999991</v>
      </c>
      <c r="Y30" s="1994">
        <v>55849.30000000001</v>
      </c>
      <c r="Z30" s="1994">
        <v>69717.7</v>
      </c>
      <c r="AA30" s="1994">
        <v>74781</v>
      </c>
      <c r="AB30" s="1994">
        <v>65632.65515703951</v>
      </c>
      <c r="AC30" s="1994">
        <v>65251.046150003102</v>
      </c>
      <c r="AD30" s="1994">
        <v>63328.830030807127</v>
      </c>
      <c r="AE30" s="1994">
        <v>63082.09671869826</v>
      </c>
      <c r="AF30" s="1994">
        <v>63707.144031039206</v>
      </c>
      <c r="AG30" s="1994">
        <v>65104.16350388604</v>
      </c>
      <c r="AH30" s="1994">
        <v>65978.960493944876</v>
      </c>
      <c r="AI30" s="1994">
        <v>65735.739497215516</v>
      </c>
      <c r="AJ30" s="1994">
        <v>65419.936816532696</v>
      </c>
      <c r="AK30" s="1994">
        <v>65063.52434950434</v>
      </c>
      <c r="AL30" s="1994">
        <v>64936.285637894267</v>
      </c>
      <c r="AM30" s="1994">
        <v>64661.357430058953</v>
      </c>
      <c r="AN30" s="1994">
        <v>64358.410036127563</v>
      </c>
      <c r="AO30" s="1994">
        <v>64064.340675809108</v>
      </c>
      <c r="AP30" s="1994">
        <v>63779.311511196211</v>
      </c>
      <c r="AQ30" s="1994">
        <v>63511.001584930535</v>
      </c>
      <c r="AR30" s="1994">
        <v>63400.906763604049</v>
      </c>
      <c r="AS30" s="494"/>
      <c r="AT30" s="494"/>
      <c r="AU30" s="494"/>
      <c r="AV30" s="494"/>
      <c r="AW30" s="494"/>
      <c r="AX30" s="494"/>
      <c r="AY30" s="494"/>
      <c r="AZ30" s="494"/>
      <c r="BA30" s="494"/>
      <c r="BB30" s="494"/>
      <c r="BC30" s="494"/>
      <c r="BD30" s="494"/>
      <c r="BE30" s="494"/>
      <c r="BF30" s="494"/>
      <c r="BG30" s="494"/>
      <c r="BH30" s="494"/>
      <c r="BI30" s="494"/>
      <c r="BJ30" s="494"/>
      <c r="BK30" s="494"/>
      <c r="BL30" s="494"/>
    </row>
    <row r="31" spans="1:64">
      <c r="A31" s="156"/>
      <c r="B31" s="156"/>
      <c r="C31" s="156">
        <v>12</v>
      </c>
      <c r="D31" s="1994">
        <v>132992.09940140994</v>
      </c>
      <c r="E31" s="1994">
        <v>64681.752158948482</v>
      </c>
      <c r="F31" s="1994">
        <v>70489.526907158055</v>
      </c>
      <c r="G31" s="1994">
        <v>72419.520867951782</v>
      </c>
      <c r="H31" s="1994">
        <v>78096.054408371507</v>
      </c>
      <c r="I31" s="1994">
        <v>70595.618052692473</v>
      </c>
      <c r="J31" s="1994">
        <v>67286.600000000006</v>
      </c>
      <c r="K31" s="1994">
        <v>64212.599999999991</v>
      </c>
      <c r="L31" s="1994">
        <v>65728.799999999988</v>
      </c>
      <c r="M31" s="1994">
        <v>101827.8</v>
      </c>
      <c r="N31" s="1994">
        <v>88304.89999999998</v>
      </c>
      <c r="O31" s="1994">
        <v>70647.899999999994</v>
      </c>
      <c r="P31" s="1994">
        <v>75542.2</v>
      </c>
      <c r="Q31" s="1994">
        <v>79279.399999999994</v>
      </c>
      <c r="R31" s="1994">
        <v>76692.3</v>
      </c>
      <c r="S31" s="1994">
        <v>85314.60000000002</v>
      </c>
      <c r="T31" s="1994">
        <v>78182.39999999998</v>
      </c>
      <c r="U31" s="1994">
        <v>64494.5</v>
      </c>
      <c r="V31" s="1994">
        <v>60061.299999999996</v>
      </c>
      <c r="W31" s="1994">
        <v>52881.499999999993</v>
      </c>
      <c r="X31" s="1994">
        <v>59562.3</v>
      </c>
      <c r="Y31" s="1994">
        <v>61216.799999999996</v>
      </c>
      <c r="Z31" s="1994">
        <v>51976.000000000015</v>
      </c>
      <c r="AA31" s="1994">
        <v>61289</v>
      </c>
      <c r="AB31" s="1994">
        <v>51206.762222262099</v>
      </c>
      <c r="AC31" s="1994">
        <v>51022.559486597893</v>
      </c>
      <c r="AD31" s="1994">
        <v>49122.386083259458</v>
      </c>
      <c r="AE31" s="1994">
        <v>48974.668028423286</v>
      </c>
      <c r="AF31" s="1994">
        <v>49502.59587600032</v>
      </c>
      <c r="AG31" s="1994">
        <v>50642.663034607278</v>
      </c>
      <c r="AH31" s="1994">
        <v>51333.159978139549</v>
      </c>
      <c r="AI31" s="1994">
        <v>51116.700873184251</v>
      </c>
      <c r="AJ31" s="1994">
        <v>50839.010216331626</v>
      </c>
      <c r="AK31" s="1994">
        <v>50523.624933359548</v>
      </c>
      <c r="AL31" s="1994">
        <v>50382.569690411197</v>
      </c>
      <c r="AM31" s="1994">
        <v>50117.839826187788</v>
      </c>
      <c r="AN31" s="1994">
        <v>49835.369864822351</v>
      </c>
      <c r="AO31" s="1994">
        <v>49560.495892536157</v>
      </c>
      <c r="AP31" s="1994">
        <v>49293.276017225791</v>
      </c>
      <c r="AQ31" s="1994">
        <v>49039.242348872009</v>
      </c>
      <c r="AR31" s="1994">
        <v>48907.589847541407</v>
      </c>
      <c r="AS31" s="494"/>
      <c r="AT31" s="494"/>
      <c r="AU31" s="494"/>
      <c r="AV31" s="494"/>
      <c r="AW31" s="494"/>
      <c r="AX31" s="494"/>
      <c r="AY31" s="494"/>
      <c r="AZ31" s="494"/>
      <c r="BA31" s="494"/>
      <c r="BB31" s="494"/>
      <c r="BC31" s="494"/>
      <c r="BD31" s="494"/>
      <c r="BE31" s="494"/>
      <c r="BF31" s="494"/>
      <c r="BG31" s="494"/>
      <c r="BH31" s="494"/>
      <c r="BI31" s="494"/>
      <c r="BJ31" s="494"/>
      <c r="BK31" s="494"/>
      <c r="BL31" s="494"/>
    </row>
    <row r="32" spans="1:64" ht="15.75">
      <c r="A32" s="156"/>
      <c r="B32" s="156"/>
      <c r="C32" s="314"/>
      <c r="D32" s="314">
        <v>1295291.6891491045</v>
      </c>
      <c r="E32" s="314">
        <v>925923.24991592439</v>
      </c>
      <c r="F32" s="314">
        <v>1009706.2957757426</v>
      </c>
      <c r="G32" s="314">
        <v>1036321.5769581833</v>
      </c>
      <c r="H32" s="314">
        <v>1059843.1532541492</v>
      </c>
      <c r="I32" s="314">
        <v>995877.66133591009</v>
      </c>
      <c r="J32" s="314">
        <v>1080796.9405103188</v>
      </c>
      <c r="K32" s="314">
        <v>1112568.2</v>
      </c>
      <c r="L32" s="314">
        <v>951659.3</v>
      </c>
      <c r="M32" s="314">
        <v>1092074</v>
      </c>
      <c r="N32" s="314">
        <v>1153403.3</v>
      </c>
      <c r="O32" s="314">
        <v>1134156.9999999998</v>
      </c>
      <c r="P32" s="314">
        <v>1277854.8999999999</v>
      </c>
      <c r="Q32" s="314">
        <v>1211068.4999999998</v>
      </c>
      <c r="R32" s="314">
        <v>1298513.9000000001</v>
      </c>
      <c r="S32" s="314">
        <v>1179844.1000000001</v>
      </c>
      <c r="T32" s="314">
        <v>1202478.3999999999</v>
      </c>
      <c r="U32" s="314">
        <v>1264506.2</v>
      </c>
      <c r="V32" s="314">
        <v>1193879.5</v>
      </c>
      <c r="W32" s="314">
        <v>1025213.3999999999</v>
      </c>
      <c r="X32" s="314">
        <v>928000.00000000012</v>
      </c>
      <c r="Y32" s="314">
        <v>934296.90000000026</v>
      </c>
      <c r="Z32" s="314">
        <v>944952.59999999986</v>
      </c>
      <c r="AA32" s="314">
        <v>1021890.1949999999</v>
      </c>
      <c r="AB32" s="314">
        <v>936815.85425189906</v>
      </c>
      <c r="AC32" s="314">
        <v>906984.14987757988</v>
      </c>
      <c r="AD32" s="314">
        <v>886423.46453545045</v>
      </c>
      <c r="AE32" s="314">
        <v>874055.80764426256</v>
      </c>
      <c r="AF32" s="314">
        <v>881489.67088099709</v>
      </c>
      <c r="AG32" s="314">
        <v>896352.70743767871</v>
      </c>
      <c r="AH32" s="314">
        <v>908529.0549777596</v>
      </c>
      <c r="AI32" s="314">
        <v>920485.637406533</v>
      </c>
      <c r="AJ32" s="314">
        <v>917083.98049109033</v>
      </c>
      <c r="AK32" s="314">
        <v>912722.93752727041</v>
      </c>
      <c r="AL32" s="314">
        <v>910162.97446124197</v>
      </c>
      <c r="AM32" s="314">
        <v>906634.91444055596</v>
      </c>
      <c r="AN32" s="314">
        <v>905218.52892561711</v>
      </c>
      <c r="AO32" s="314">
        <v>901391.857462188</v>
      </c>
      <c r="AP32" s="314">
        <v>897686.62474315194</v>
      </c>
      <c r="AQ32" s="314">
        <v>894185.60234163108</v>
      </c>
      <c r="AR32" s="314">
        <v>892022.93941659341</v>
      </c>
    </row>
    <row r="33" spans="1:64" ht="15.75">
      <c r="A33" s="156"/>
      <c r="B33" s="156"/>
      <c r="C33" s="314" t="s">
        <v>3185</v>
      </c>
      <c r="D33" s="156"/>
      <c r="E33" s="156"/>
      <c r="F33" s="156"/>
      <c r="G33" s="156"/>
      <c r="H33" s="156"/>
      <c r="I33" s="156"/>
      <c r="J33" s="156"/>
      <c r="K33" s="156"/>
      <c r="L33" s="156"/>
      <c r="M33" s="156"/>
      <c r="N33" s="156"/>
      <c r="O33" s="156"/>
      <c r="P33" s="156"/>
      <c r="Q33" s="156"/>
      <c r="R33" s="156"/>
      <c r="S33" s="156"/>
      <c r="T33" s="156"/>
      <c r="U33" s="156"/>
      <c r="V33" s="156"/>
      <c r="W33" s="156"/>
      <c r="X33" s="156"/>
      <c r="Y33" s="156"/>
      <c r="Z33" s="156"/>
      <c r="AA33" s="156"/>
      <c r="AB33" s="156"/>
      <c r="AC33" s="156"/>
      <c r="AD33" s="156"/>
      <c r="AE33" s="156"/>
      <c r="AF33" s="156"/>
      <c r="AG33" s="156"/>
      <c r="AH33" s="156"/>
      <c r="AI33" s="156"/>
      <c r="AJ33" s="156"/>
      <c r="AK33" s="156"/>
      <c r="AL33" s="156"/>
      <c r="AM33" s="156"/>
      <c r="AN33" s="156"/>
      <c r="AO33" s="156"/>
      <c r="AP33" s="156"/>
      <c r="AQ33" s="156"/>
      <c r="AR33" s="156"/>
    </row>
    <row r="34" spans="1:64">
      <c r="A34" s="156"/>
      <c r="B34" s="156"/>
      <c r="C34" s="156">
        <v>1</v>
      </c>
      <c r="D34" s="1994">
        <v>52939.928834375984</v>
      </c>
      <c r="E34" s="1994">
        <v>50203.461617595633</v>
      </c>
      <c r="F34" s="1994">
        <v>29385.200000000001</v>
      </c>
      <c r="G34" s="1994">
        <v>33495.456969912047</v>
      </c>
      <c r="H34" s="1994">
        <v>31661.78027231689</v>
      </c>
      <c r="I34" s="1994">
        <v>23312.697945593151</v>
      </c>
      <c r="J34" s="1994">
        <v>21191.95495436107</v>
      </c>
      <c r="K34" s="1994">
        <v>20120.099999999999</v>
      </c>
      <c r="L34" s="1994">
        <v>36463.399999999994</v>
      </c>
      <c r="M34" s="1994">
        <v>19849.5</v>
      </c>
      <c r="N34" s="1994">
        <v>47087.700000000004</v>
      </c>
      <c r="O34" s="1994">
        <v>44385.9</v>
      </c>
      <c r="P34" s="1994">
        <v>46275.700000000004</v>
      </c>
      <c r="Q34" s="1994">
        <v>47176.000000000007</v>
      </c>
      <c r="R34" s="1994">
        <v>44073.799999999996</v>
      </c>
      <c r="S34" s="1994">
        <v>26941.799999999996</v>
      </c>
      <c r="T34" s="1994">
        <v>24015.599999999999</v>
      </c>
      <c r="U34" s="1994">
        <v>34154.5</v>
      </c>
      <c r="V34" s="1994">
        <v>34803</v>
      </c>
      <c r="W34" s="1994">
        <v>34210.800000000003</v>
      </c>
      <c r="X34" s="1994">
        <v>31698.699999999997</v>
      </c>
      <c r="Y34" s="1994">
        <v>22880.1</v>
      </c>
      <c r="Z34" s="1994">
        <v>17003.7</v>
      </c>
      <c r="AA34" s="1994">
        <v>34899.749048166188</v>
      </c>
      <c r="AB34" s="1994">
        <v>32621.643833726572</v>
      </c>
      <c r="AC34" s="1994">
        <v>32187.92331478039</v>
      </c>
      <c r="AD34" s="1994">
        <v>30762.124320045539</v>
      </c>
      <c r="AE34" s="1994">
        <v>31671.04544708621</v>
      </c>
      <c r="AF34" s="1994">
        <v>30244.319253038782</v>
      </c>
      <c r="AG34" s="1994">
        <v>28583.397450056629</v>
      </c>
      <c r="AH34" s="1994">
        <v>24170.869090084798</v>
      </c>
      <c r="AI34" s="1994">
        <v>24550.252552811384</v>
      </c>
      <c r="AJ34" s="1994">
        <v>24988.049794042301</v>
      </c>
      <c r="AK34" s="1994">
        <v>25363.344585925523</v>
      </c>
      <c r="AL34" s="1994">
        <v>25612.100105026479</v>
      </c>
      <c r="AM34" s="1994">
        <v>25310.088936262262</v>
      </c>
      <c r="AN34" s="1994">
        <v>25540.930502002066</v>
      </c>
      <c r="AO34" s="1994">
        <v>25592.947042397842</v>
      </c>
      <c r="AP34" s="1994">
        <v>25657.735916056801</v>
      </c>
      <c r="AQ34" s="1994">
        <v>25713.321236258416</v>
      </c>
      <c r="AR34" s="1994">
        <v>25773.820023405406</v>
      </c>
      <c r="AS34" s="494"/>
      <c r="AT34" s="494"/>
      <c r="AU34" s="494"/>
      <c r="AV34" s="494"/>
      <c r="AW34" s="494"/>
      <c r="AX34" s="494"/>
      <c r="AY34" s="494"/>
      <c r="AZ34" s="494"/>
      <c r="BA34" s="494"/>
      <c r="BB34" s="494"/>
      <c r="BC34" s="494"/>
      <c r="BD34" s="494"/>
      <c r="BE34" s="494"/>
      <c r="BF34" s="494"/>
      <c r="BG34" s="494"/>
      <c r="BH34" s="494"/>
      <c r="BI34" s="494"/>
      <c r="BJ34" s="494"/>
      <c r="BK34" s="494"/>
      <c r="BL34" s="494"/>
    </row>
    <row r="35" spans="1:64">
      <c r="A35" s="156"/>
      <c r="B35" s="156"/>
      <c r="C35" s="156">
        <v>2</v>
      </c>
      <c r="D35" s="1994">
        <v>42618.2861458138</v>
      </c>
      <c r="E35" s="1994">
        <v>39934.316661583405</v>
      </c>
      <c r="F35" s="1994">
        <v>28167.7</v>
      </c>
      <c r="G35" s="1994">
        <v>25691.072447728722</v>
      </c>
      <c r="H35" s="1994">
        <v>15021.282042901828</v>
      </c>
      <c r="I35" s="1994">
        <v>15600.457549857549</v>
      </c>
      <c r="J35" s="1994">
        <v>16461.32037724258</v>
      </c>
      <c r="K35" s="1994">
        <v>19354.400000000001</v>
      </c>
      <c r="L35" s="1994">
        <v>21877</v>
      </c>
      <c r="M35" s="1994">
        <v>19151.100000000002</v>
      </c>
      <c r="N35" s="1994">
        <v>44049.3</v>
      </c>
      <c r="O35" s="1994">
        <v>37624.100000000006</v>
      </c>
      <c r="P35" s="1994">
        <v>65685.8</v>
      </c>
      <c r="Q35" s="1994">
        <v>53417.7</v>
      </c>
      <c r="R35" s="1994">
        <v>44383.600000000006</v>
      </c>
      <c r="S35" s="1994">
        <v>20023.900000000001</v>
      </c>
      <c r="T35" s="1994">
        <v>40471.4</v>
      </c>
      <c r="U35" s="1994">
        <v>30429.999999999996</v>
      </c>
      <c r="V35" s="1994">
        <v>30292.799999999996</v>
      </c>
      <c r="W35" s="1994">
        <v>20765.7</v>
      </c>
      <c r="X35" s="1994">
        <v>11469.7</v>
      </c>
      <c r="Y35" s="1994">
        <v>24704.7</v>
      </c>
      <c r="Z35" s="1994">
        <v>13990.099999999999</v>
      </c>
      <c r="AA35" s="1994">
        <v>27504.739415134725</v>
      </c>
      <c r="AB35" s="1994">
        <v>23854.75347036506</v>
      </c>
      <c r="AC35" s="1994">
        <v>23394.306843011385</v>
      </c>
      <c r="AD35" s="1994">
        <v>22178.99446482203</v>
      </c>
      <c r="AE35" s="1994">
        <v>22998.092637915368</v>
      </c>
      <c r="AF35" s="1994">
        <v>21673.362332640459</v>
      </c>
      <c r="AG35" s="1994">
        <v>20219.294760903682</v>
      </c>
      <c r="AH35" s="1994">
        <v>16936.085512523601</v>
      </c>
      <c r="AI35" s="1994">
        <v>17079.42284851212</v>
      </c>
      <c r="AJ35" s="1994">
        <v>17445.854470212362</v>
      </c>
      <c r="AK35" s="1994">
        <v>17769.077312112564</v>
      </c>
      <c r="AL35" s="1994">
        <v>17972.593362056446</v>
      </c>
      <c r="AM35" s="1994">
        <v>17834.166961812429</v>
      </c>
      <c r="AN35" s="1994">
        <v>18020.889153356649</v>
      </c>
      <c r="AO35" s="1994">
        <v>18083.26186964372</v>
      </c>
      <c r="AP35" s="1994">
        <v>18153.175679240572</v>
      </c>
      <c r="AQ35" s="1994">
        <v>18217.384560960989</v>
      </c>
      <c r="AR35" s="1994">
        <v>18284.75099430716</v>
      </c>
      <c r="AS35" s="494"/>
      <c r="AT35" s="494"/>
      <c r="AU35" s="494"/>
      <c r="AV35" s="494"/>
      <c r="AW35" s="494"/>
      <c r="AX35" s="494"/>
      <c r="AY35" s="494"/>
      <c r="AZ35" s="494"/>
      <c r="BA35" s="494"/>
      <c r="BB35" s="494"/>
      <c r="BC35" s="494"/>
      <c r="BD35" s="494"/>
      <c r="BE35" s="494"/>
      <c r="BF35" s="494"/>
      <c r="BG35" s="494"/>
      <c r="BH35" s="494"/>
      <c r="BI35" s="494"/>
      <c r="BJ35" s="494"/>
      <c r="BK35" s="494"/>
      <c r="BL35" s="494"/>
    </row>
    <row r="36" spans="1:64">
      <c r="A36" s="156"/>
      <c r="B36" s="156"/>
      <c r="C36" s="156">
        <v>3</v>
      </c>
      <c r="D36" s="1994">
        <v>57575.143685785675</v>
      </c>
      <c r="E36" s="1994">
        <v>15489.574761626793</v>
      </c>
      <c r="F36" s="1994">
        <v>32316.800000000003</v>
      </c>
      <c r="G36" s="1994">
        <v>15458.30349153253</v>
      </c>
      <c r="H36" s="1994">
        <v>23178.308205528519</v>
      </c>
      <c r="I36" s="1994">
        <v>9189.5611902500805</v>
      </c>
      <c r="J36" s="1994">
        <v>15668.167953894628</v>
      </c>
      <c r="K36" s="1994">
        <v>28567.7</v>
      </c>
      <c r="L36" s="1994">
        <v>16317.4</v>
      </c>
      <c r="M36" s="1994">
        <v>41124.1</v>
      </c>
      <c r="N36" s="1994">
        <v>46086.600000000006</v>
      </c>
      <c r="O36" s="1994">
        <v>46070.1</v>
      </c>
      <c r="P36" s="1994">
        <v>76902.599999999991</v>
      </c>
      <c r="Q36" s="1994">
        <v>63795.3</v>
      </c>
      <c r="R36" s="1994">
        <v>53456.6</v>
      </c>
      <c r="S36" s="1994">
        <v>16269.699999999999</v>
      </c>
      <c r="T36" s="1994">
        <v>16173.599999999999</v>
      </c>
      <c r="U36" s="1994">
        <v>51966.3</v>
      </c>
      <c r="V36" s="1994">
        <v>57287.100000000006</v>
      </c>
      <c r="W36" s="1994">
        <v>52791.500000000007</v>
      </c>
      <c r="X36" s="1994">
        <v>41003.9</v>
      </c>
      <c r="Y36" s="1994">
        <v>15370.000000000002</v>
      </c>
      <c r="Z36" s="1994">
        <v>36426.1</v>
      </c>
      <c r="AA36" s="1994">
        <v>57389.096549734801</v>
      </c>
      <c r="AB36" s="1994">
        <v>44058.081692533764</v>
      </c>
      <c r="AC36" s="1994">
        <v>43378.335710255305</v>
      </c>
      <c r="AD36" s="1994">
        <v>42007.021542861687</v>
      </c>
      <c r="AE36" s="1994">
        <v>42842.516613134205</v>
      </c>
      <c r="AF36" s="1994">
        <v>41032.22780713706</v>
      </c>
      <c r="AG36" s="1994">
        <v>39091.759795229482</v>
      </c>
      <c r="AH36" s="1994">
        <v>32273.743285904162</v>
      </c>
      <c r="AI36" s="1994">
        <v>32840.019904312074</v>
      </c>
      <c r="AJ36" s="1994">
        <v>33342.928068185181</v>
      </c>
      <c r="AK36" s="1994">
        <v>33749.735720727636</v>
      </c>
      <c r="AL36" s="1994">
        <v>34021.87363910424</v>
      </c>
      <c r="AM36" s="1994">
        <v>33218.873736017842</v>
      </c>
      <c r="AN36" s="1994">
        <v>33486.999888079721</v>
      </c>
      <c r="AO36" s="1994">
        <v>33508.308859518998</v>
      </c>
      <c r="AP36" s="1994">
        <v>33553.686611050478</v>
      </c>
      <c r="AQ36" s="1994">
        <v>33580.914565698717</v>
      </c>
      <c r="AR36" s="1994">
        <v>33615.36975511643</v>
      </c>
      <c r="AS36" s="494"/>
      <c r="AT36" s="494"/>
      <c r="AU36" s="494"/>
      <c r="AV36" s="494"/>
      <c r="AW36" s="494"/>
      <c r="AX36" s="494"/>
      <c r="AY36" s="494"/>
      <c r="AZ36" s="494"/>
      <c r="BA36" s="494"/>
      <c r="BB36" s="494"/>
      <c r="BC36" s="494"/>
      <c r="BD36" s="494"/>
      <c r="BE36" s="494"/>
      <c r="BF36" s="494"/>
      <c r="BG36" s="494"/>
      <c r="BH36" s="494"/>
      <c r="BI36" s="494"/>
      <c r="BJ36" s="494"/>
      <c r="BK36" s="494"/>
      <c r="BL36" s="494"/>
    </row>
    <row r="37" spans="1:64">
      <c r="A37" s="156"/>
      <c r="B37" s="156"/>
      <c r="C37" s="156">
        <v>4</v>
      </c>
      <c r="D37" s="1994">
        <v>69381.047370006461</v>
      </c>
      <c r="E37" s="1994">
        <v>25633.903400506115</v>
      </c>
      <c r="F37" s="1994">
        <v>59011.503223901542</v>
      </c>
      <c r="G37" s="1994">
        <v>30194.306108723787</v>
      </c>
      <c r="H37" s="1994">
        <v>51356.51388179318</v>
      </c>
      <c r="I37" s="1994">
        <v>16534.2</v>
      </c>
      <c r="J37" s="1994">
        <v>25081.625852883648</v>
      </c>
      <c r="K37" s="1994">
        <v>38590.1</v>
      </c>
      <c r="L37" s="1994">
        <v>16813.599999999999</v>
      </c>
      <c r="M37" s="1994">
        <v>38740.100000000006</v>
      </c>
      <c r="N37" s="1994">
        <v>76172.2</v>
      </c>
      <c r="O37" s="1994">
        <v>56814.5</v>
      </c>
      <c r="P37" s="1994">
        <v>84447.3</v>
      </c>
      <c r="Q37" s="1994">
        <v>84978.400000000009</v>
      </c>
      <c r="R37" s="1994">
        <v>73131.399999999994</v>
      </c>
      <c r="S37" s="1994">
        <v>23159.8</v>
      </c>
      <c r="T37" s="1994">
        <v>18826.8</v>
      </c>
      <c r="U37" s="1994">
        <v>74514.599999999991</v>
      </c>
      <c r="V37" s="1994">
        <v>55368.600000000006</v>
      </c>
      <c r="W37" s="1994">
        <v>79017.799999999988</v>
      </c>
      <c r="X37" s="1994">
        <v>66792</v>
      </c>
      <c r="Y37" s="1994">
        <v>18121.099999999999</v>
      </c>
      <c r="Z37" s="1994">
        <v>50319.400000000009</v>
      </c>
      <c r="AA37" s="1994">
        <v>76909.007717828194</v>
      </c>
      <c r="AB37" s="1994">
        <v>54293.460582527769</v>
      </c>
      <c r="AC37" s="1994">
        <v>52960.92475917704</v>
      </c>
      <c r="AD37" s="1994">
        <v>51428.101615240732</v>
      </c>
      <c r="AE37" s="1994">
        <v>52247.91239186802</v>
      </c>
      <c r="AF37" s="1994">
        <v>50291.325899303651</v>
      </c>
      <c r="AG37" s="1994">
        <v>48115.4333456565</v>
      </c>
      <c r="AH37" s="1994">
        <v>40871.241426257526</v>
      </c>
      <c r="AI37" s="1994">
        <v>41603.177661652844</v>
      </c>
      <c r="AJ37" s="1994">
        <v>42127.070897149031</v>
      </c>
      <c r="AK37" s="1994">
        <v>42543.60663638376</v>
      </c>
      <c r="AL37" s="1994">
        <v>42803.278208666918</v>
      </c>
      <c r="AM37" s="1994">
        <v>41946.962336642348</v>
      </c>
      <c r="AN37" s="1994">
        <v>42239.029350293888</v>
      </c>
      <c r="AO37" s="1994">
        <v>42230.324639620041</v>
      </c>
      <c r="AP37" s="1994">
        <v>42247.224051896672</v>
      </c>
      <c r="AQ37" s="1994">
        <v>42246.858860217144</v>
      </c>
      <c r="AR37" s="1994">
        <v>42256.438155156771</v>
      </c>
      <c r="AS37" s="494"/>
      <c r="AT37" s="494"/>
      <c r="AU37" s="494"/>
      <c r="AV37" s="494"/>
      <c r="AW37" s="494"/>
      <c r="AX37" s="494"/>
      <c r="AY37" s="494"/>
      <c r="AZ37" s="494"/>
      <c r="BA37" s="494"/>
      <c r="BB37" s="494"/>
      <c r="BC37" s="494"/>
      <c r="BD37" s="494"/>
      <c r="BE37" s="494"/>
      <c r="BF37" s="494"/>
      <c r="BG37" s="494"/>
      <c r="BH37" s="494"/>
      <c r="BI37" s="494"/>
      <c r="BJ37" s="494"/>
      <c r="BK37" s="494"/>
      <c r="BL37" s="494"/>
    </row>
    <row r="38" spans="1:64">
      <c r="A38" s="156"/>
      <c r="B38" s="156"/>
      <c r="C38" s="156">
        <v>5</v>
      </c>
      <c r="D38" s="1994">
        <v>61560.600000000006</v>
      </c>
      <c r="E38" s="1994">
        <v>42413.600000000006</v>
      </c>
      <c r="F38" s="1994">
        <v>47074.6</v>
      </c>
      <c r="G38" s="1994">
        <v>22039.600664363352</v>
      </c>
      <c r="H38" s="1994">
        <v>32512.215163549601</v>
      </c>
      <c r="I38" s="1994">
        <v>19356.8</v>
      </c>
      <c r="J38" s="1994">
        <v>31523.305203812022</v>
      </c>
      <c r="K38" s="1994">
        <v>32691.4</v>
      </c>
      <c r="L38" s="1994">
        <v>20532.899999999998</v>
      </c>
      <c r="M38" s="1994">
        <v>28307.8</v>
      </c>
      <c r="N38" s="1994">
        <v>46138.600000000006</v>
      </c>
      <c r="O38" s="1994">
        <v>52172</v>
      </c>
      <c r="P38" s="1994">
        <v>71545.099999999991</v>
      </c>
      <c r="Q38" s="1994">
        <v>53003.999999999985</v>
      </c>
      <c r="R38" s="1994">
        <v>81827.3</v>
      </c>
      <c r="S38" s="1994">
        <v>25130.799999999999</v>
      </c>
      <c r="T38" s="1994">
        <v>28890.9</v>
      </c>
      <c r="U38" s="1994">
        <v>77933</v>
      </c>
      <c r="V38" s="1994">
        <v>43310.400000000001</v>
      </c>
      <c r="W38" s="1994">
        <v>84553.1</v>
      </c>
      <c r="X38" s="1994">
        <v>60319.1</v>
      </c>
      <c r="Y38" s="1994">
        <v>19594.3</v>
      </c>
      <c r="Z38" s="1994">
        <v>54033.8</v>
      </c>
      <c r="AA38" s="1994">
        <v>68897.951086677407</v>
      </c>
      <c r="AB38" s="1994">
        <v>57662.278690710875</v>
      </c>
      <c r="AC38" s="1994">
        <v>57507.712243423368</v>
      </c>
      <c r="AD38" s="1994">
        <v>55502.034984073922</v>
      </c>
      <c r="AE38" s="1994">
        <v>56259.485455915186</v>
      </c>
      <c r="AF38" s="1994">
        <v>53970.91419595178</v>
      </c>
      <c r="AG38" s="1994">
        <v>51356.759878162215</v>
      </c>
      <c r="AH38" s="1994">
        <v>44339.410970810633</v>
      </c>
      <c r="AI38" s="1994">
        <v>45033.05052275156</v>
      </c>
      <c r="AJ38" s="1994">
        <v>45716.66159005696</v>
      </c>
      <c r="AK38" s="1994">
        <v>46292.320818147753</v>
      </c>
      <c r="AL38" s="1994">
        <v>46861.553326990856</v>
      </c>
      <c r="AM38" s="1994">
        <v>46654.72244450634</v>
      </c>
      <c r="AN38" s="1994">
        <v>47368.069586417674</v>
      </c>
      <c r="AO38" s="1994">
        <v>47758.584256441078</v>
      </c>
      <c r="AP38" s="1994">
        <v>48147.704543264277</v>
      </c>
      <c r="AQ38" s="1994">
        <v>48499.749942401853</v>
      </c>
      <c r="AR38" s="1994">
        <v>48835.163104057523</v>
      </c>
      <c r="AS38" s="494"/>
      <c r="AT38" s="494"/>
      <c r="AU38" s="494"/>
      <c r="AV38" s="494"/>
      <c r="AW38" s="494"/>
      <c r="AX38" s="494"/>
      <c r="AY38" s="494"/>
      <c r="AZ38" s="494"/>
      <c r="BA38" s="494"/>
      <c r="BB38" s="494"/>
      <c r="BC38" s="494"/>
      <c r="BD38" s="494"/>
      <c r="BE38" s="494"/>
      <c r="BF38" s="494"/>
      <c r="BG38" s="494"/>
      <c r="BH38" s="494"/>
      <c r="BI38" s="494"/>
      <c r="BJ38" s="494"/>
      <c r="BK38" s="494"/>
      <c r="BL38" s="494"/>
    </row>
    <row r="39" spans="1:64">
      <c r="A39" s="156"/>
      <c r="B39" s="156"/>
      <c r="C39" s="156">
        <v>6</v>
      </c>
      <c r="D39" s="1994">
        <v>63061.599999999999</v>
      </c>
      <c r="E39" s="1994">
        <v>39123.199999999997</v>
      </c>
      <c r="F39" s="1994">
        <v>55309.599999999999</v>
      </c>
      <c r="G39" s="1994">
        <v>24520.248154669829</v>
      </c>
      <c r="H39" s="1994">
        <v>54402.978604609925</v>
      </c>
      <c r="I39" s="1994">
        <v>22378</v>
      </c>
      <c r="J39" s="1994">
        <v>33292.105933971972</v>
      </c>
      <c r="K39" s="1994">
        <v>34822.100000000006</v>
      </c>
      <c r="L39" s="1994">
        <v>26683.200000000001</v>
      </c>
      <c r="M39" s="1994">
        <v>30867.599999999999</v>
      </c>
      <c r="N39" s="1994">
        <v>53010.400000000001</v>
      </c>
      <c r="O39" s="1994">
        <v>50255.899999999994</v>
      </c>
      <c r="P39" s="1994">
        <v>62140.9</v>
      </c>
      <c r="Q39" s="1994">
        <v>43867.9</v>
      </c>
      <c r="R39" s="1994">
        <v>85800</v>
      </c>
      <c r="S39" s="1994">
        <v>50851.1</v>
      </c>
      <c r="T39" s="1994">
        <v>49301.5</v>
      </c>
      <c r="U39" s="1994">
        <v>89935.400000000009</v>
      </c>
      <c r="V39" s="1994">
        <v>83463.199999999997</v>
      </c>
      <c r="W39" s="1994">
        <v>81050.400000000009</v>
      </c>
      <c r="X39" s="1994">
        <v>48205.100000000006</v>
      </c>
      <c r="Y39" s="1994">
        <v>28267.8</v>
      </c>
      <c r="Z39" s="1994">
        <v>61564.200000000004</v>
      </c>
      <c r="AA39" s="1994">
        <v>69799.436421094404</v>
      </c>
      <c r="AB39" s="1994">
        <v>74407.927537812036</v>
      </c>
      <c r="AC39" s="1994">
        <v>75059.871739031514</v>
      </c>
      <c r="AD39" s="1994">
        <v>72797.775747228196</v>
      </c>
      <c r="AE39" s="1994">
        <v>73744.439042208935</v>
      </c>
      <c r="AF39" s="1994">
        <v>64815.449834026374</v>
      </c>
      <c r="AG39" s="1994">
        <v>61986.605870003434</v>
      </c>
      <c r="AH39" s="1994">
        <v>54400.25008076425</v>
      </c>
      <c r="AI39" s="1994">
        <v>55222.086314118162</v>
      </c>
      <c r="AJ39" s="1994">
        <v>56010.345699761798</v>
      </c>
      <c r="AK39" s="1994">
        <v>56673.548877683759</v>
      </c>
      <c r="AL39" s="1994">
        <v>57424.416266269363</v>
      </c>
      <c r="AM39" s="1994">
        <v>57443.299970380293</v>
      </c>
      <c r="AN39" s="1994">
        <v>58451.171878976005</v>
      </c>
      <c r="AO39" s="1994">
        <v>59082.681498219623</v>
      </c>
      <c r="AP39" s="1994">
        <v>59700.812875834774</v>
      </c>
      <c r="AQ39" s="1994">
        <v>60267.320441807067</v>
      </c>
      <c r="AR39" s="1994">
        <v>60802.841938365091</v>
      </c>
      <c r="AS39" s="494"/>
      <c r="AT39" s="494"/>
      <c r="AU39" s="494"/>
      <c r="AV39" s="494"/>
      <c r="AW39" s="494"/>
      <c r="AX39" s="494"/>
      <c r="AY39" s="494"/>
      <c r="AZ39" s="494"/>
      <c r="BA39" s="494"/>
      <c r="BB39" s="494"/>
      <c r="BC39" s="494"/>
      <c r="BD39" s="494"/>
      <c r="BE39" s="494"/>
      <c r="BF39" s="494"/>
      <c r="BG39" s="494"/>
      <c r="BH39" s="494"/>
      <c r="BI39" s="494"/>
      <c r="BJ39" s="494"/>
      <c r="BK39" s="494"/>
      <c r="BL39" s="494"/>
    </row>
    <row r="40" spans="1:64">
      <c r="A40" s="156"/>
      <c r="B40" s="156"/>
      <c r="C40" s="156">
        <v>7</v>
      </c>
      <c r="D40" s="1994">
        <v>23743.7</v>
      </c>
      <c r="E40" s="1994">
        <v>47358.6</v>
      </c>
      <c r="F40" s="1994">
        <v>47206.304234237432</v>
      </c>
      <c r="G40" s="1994">
        <v>31361.294574999349</v>
      </c>
      <c r="H40" s="1994">
        <v>50330.668755364815</v>
      </c>
      <c r="I40" s="1994">
        <v>29311.1</v>
      </c>
      <c r="J40" s="1994">
        <v>35500.5</v>
      </c>
      <c r="K40" s="1994">
        <v>38101.1</v>
      </c>
      <c r="L40" s="1994">
        <v>32767.9</v>
      </c>
      <c r="M40" s="1994">
        <v>39703.9</v>
      </c>
      <c r="N40" s="1994">
        <v>53436.2</v>
      </c>
      <c r="O40" s="1994">
        <v>54779.199999999997</v>
      </c>
      <c r="P40" s="1994">
        <v>71771.599999999991</v>
      </c>
      <c r="Q40" s="1994">
        <v>71493.2</v>
      </c>
      <c r="R40" s="1994">
        <v>78501.399999999994</v>
      </c>
      <c r="S40" s="1994">
        <v>56602.5</v>
      </c>
      <c r="T40" s="1994">
        <v>60359.69999999999</v>
      </c>
      <c r="U40" s="1994">
        <v>100225.00000000001</v>
      </c>
      <c r="V40" s="1994">
        <v>94558.500000000015</v>
      </c>
      <c r="W40" s="1994">
        <v>79602</v>
      </c>
      <c r="X40" s="1994">
        <v>46362.299999999996</v>
      </c>
      <c r="Y40" s="1994">
        <v>29328.799999999999</v>
      </c>
      <c r="Z40" s="1994">
        <v>60110.100000000006</v>
      </c>
      <c r="AA40" s="1994">
        <v>70266.104402508106</v>
      </c>
      <c r="AB40" s="1994">
        <v>75693.758958774895</v>
      </c>
      <c r="AC40" s="1994">
        <v>82447.689870285874</v>
      </c>
      <c r="AD40" s="1994">
        <v>82967.006776179551</v>
      </c>
      <c r="AE40" s="1994">
        <v>82564.921125343884</v>
      </c>
      <c r="AF40" s="1994">
        <v>78541.089807486002</v>
      </c>
      <c r="AG40" s="1994">
        <v>76483.299863266671</v>
      </c>
      <c r="AH40" s="1994">
        <v>68467.442289171624</v>
      </c>
      <c r="AI40" s="1994">
        <v>67023.093937811849</v>
      </c>
      <c r="AJ40" s="1994">
        <v>67821.041953210894</v>
      </c>
      <c r="AK40" s="1994">
        <v>68544.904854144974</v>
      </c>
      <c r="AL40" s="1994">
        <v>69717.215899580857</v>
      </c>
      <c r="AM40" s="1994">
        <v>70103.822778665039</v>
      </c>
      <c r="AN40" s="1994">
        <v>71015.058362973461</v>
      </c>
      <c r="AO40" s="1994">
        <v>71924.230050743223</v>
      </c>
      <c r="AP40" s="1994">
        <v>72804.590354842818</v>
      </c>
      <c r="AQ40" s="1994">
        <v>73623.868734980875</v>
      </c>
      <c r="AR40" s="1994">
        <v>74559.55353654256</v>
      </c>
      <c r="AS40" s="494"/>
      <c r="AT40" s="494"/>
      <c r="AU40" s="494"/>
      <c r="AV40" s="494"/>
      <c r="AW40" s="494"/>
      <c r="AX40" s="494"/>
      <c r="AY40" s="494"/>
      <c r="AZ40" s="494"/>
      <c r="BA40" s="494"/>
      <c r="BB40" s="494"/>
      <c r="BC40" s="494"/>
      <c r="BD40" s="494"/>
      <c r="BE40" s="494"/>
      <c r="BF40" s="494"/>
      <c r="BG40" s="494"/>
      <c r="BH40" s="494"/>
      <c r="BI40" s="494"/>
      <c r="BJ40" s="494"/>
      <c r="BK40" s="494"/>
      <c r="BL40" s="494"/>
    </row>
    <row r="41" spans="1:64">
      <c r="A41" s="156"/>
      <c r="B41" s="156"/>
      <c r="C41" s="156">
        <v>8</v>
      </c>
      <c r="D41" s="1994">
        <v>29246.7</v>
      </c>
      <c r="E41" s="1994">
        <v>31775.290800600651</v>
      </c>
      <c r="F41" s="1994">
        <v>54139.012452634946</v>
      </c>
      <c r="G41" s="1994">
        <v>38499.60679601127</v>
      </c>
      <c r="H41" s="1994">
        <v>51240.5</v>
      </c>
      <c r="I41" s="1994">
        <v>29080.2</v>
      </c>
      <c r="J41" s="1994">
        <v>34185.9</v>
      </c>
      <c r="K41" s="1994">
        <v>39271.599999999999</v>
      </c>
      <c r="L41" s="1994">
        <v>32959.199999999997</v>
      </c>
      <c r="M41" s="1994">
        <v>38347.199999999997</v>
      </c>
      <c r="N41" s="1994">
        <v>64946.200000000004</v>
      </c>
      <c r="O41" s="1994">
        <v>58877.4</v>
      </c>
      <c r="P41" s="1994">
        <v>66411.8</v>
      </c>
      <c r="Q41" s="1994">
        <v>74219.700000000012</v>
      </c>
      <c r="R41" s="1994">
        <v>73222.299999999988</v>
      </c>
      <c r="S41" s="1994">
        <v>54539.5</v>
      </c>
      <c r="T41" s="1994">
        <v>54606.700000000004</v>
      </c>
      <c r="U41" s="1994">
        <v>101012.40000000002</v>
      </c>
      <c r="V41" s="1994">
        <v>92559.8</v>
      </c>
      <c r="W41" s="1994">
        <v>73751.500000000015</v>
      </c>
      <c r="X41" s="1994">
        <v>53022.9</v>
      </c>
      <c r="Y41" s="1994">
        <v>29622.2</v>
      </c>
      <c r="Z41" s="1994">
        <v>62930.8</v>
      </c>
      <c r="AA41" s="1994">
        <v>63514.901781759196</v>
      </c>
      <c r="AB41" s="1994">
        <v>84031.378355296227</v>
      </c>
      <c r="AC41" s="1994">
        <v>89581.176039053928</v>
      </c>
      <c r="AD41" s="1994">
        <v>90263.942829351887</v>
      </c>
      <c r="AE41" s="1994">
        <v>90136.138911070229</v>
      </c>
      <c r="AF41" s="1994">
        <v>75722.206190926154</v>
      </c>
      <c r="AG41" s="1994">
        <v>73623.539889038409</v>
      </c>
      <c r="AH41" s="1994">
        <v>65318.885943699061</v>
      </c>
      <c r="AI41" s="1994">
        <v>64095.900839643837</v>
      </c>
      <c r="AJ41" s="1994">
        <v>64847.316208514771</v>
      </c>
      <c r="AK41" s="1994">
        <v>65523.163895018399</v>
      </c>
      <c r="AL41" s="1994">
        <v>66574.395365876961</v>
      </c>
      <c r="AM41" s="1994">
        <v>66728.576238959096</v>
      </c>
      <c r="AN41" s="1994">
        <v>67474.594097470486</v>
      </c>
      <c r="AO41" s="1994">
        <v>68190.163400292178</v>
      </c>
      <c r="AP41" s="1994">
        <v>68886.203385439134</v>
      </c>
      <c r="AQ41" s="1994">
        <v>69527.744341447149</v>
      </c>
      <c r="AR41" s="1994">
        <v>70285.179768984395</v>
      </c>
      <c r="AS41" s="494"/>
      <c r="AT41" s="494"/>
      <c r="AU41" s="494"/>
      <c r="AV41" s="494"/>
      <c r="AW41" s="494"/>
      <c r="AX41" s="494"/>
      <c r="AY41" s="494"/>
      <c r="AZ41" s="494"/>
      <c r="BA41" s="494"/>
      <c r="BB41" s="494"/>
      <c r="BC41" s="494"/>
      <c r="BD41" s="494"/>
      <c r="BE41" s="494"/>
      <c r="BF41" s="494"/>
      <c r="BG41" s="494"/>
      <c r="BH41" s="494"/>
      <c r="BI41" s="494"/>
      <c r="BJ41" s="494"/>
      <c r="BK41" s="494"/>
      <c r="BL41" s="494"/>
    </row>
    <row r="42" spans="1:64">
      <c r="A42" s="156"/>
      <c r="B42" s="156"/>
      <c r="C42" s="156">
        <v>9</v>
      </c>
      <c r="D42" s="1994">
        <v>39169.938905334529</v>
      </c>
      <c r="E42" s="1994">
        <v>30729.433525646091</v>
      </c>
      <c r="F42" s="1994">
        <v>43448.050464900392</v>
      </c>
      <c r="G42" s="1994">
        <v>37593.193984529455</v>
      </c>
      <c r="H42" s="1994">
        <v>37907.943090128763</v>
      </c>
      <c r="I42" s="1994">
        <v>28483.7</v>
      </c>
      <c r="J42" s="1994">
        <v>33465.4</v>
      </c>
      <c r="K42" s="1994">
        <v>33430.300000000003</v>
      </c>
      <c r="L42" s="1994">
        <v>27655.7</v>
      </c>
      <c r="M42" s="1994">
        <v>36309.1</v>
      </c>
      <c r="N42" s="1994">
        <v>65935.7</v>
      </c>
      <c r="O42" s="1994">
        <v>47760.3</v>
      </c>
      <c r="P42" s="1994">
        <v>63527.799999999996</v>
      </c>
      <c r="Q42" s="1994">
        <v>66843.600000000006</v>
      </c>
      <c r="R42" s="1994">
        <v>78017.5</v>
      </c>
      <c r="S42" s="1994">
        <v>60622</v>
      </c>
      <c r="T42" s="1994">
        <v>60805.3</v>
      </c>
      <c r="U42" s="1994">
        <v>86628.699999999983</v>
      </c>
      <c r="V42" s="1994">
        <v>85765.099999999991</v>
      </c>
      <c r="W42" s="1994">
        <v>55772.2</v>
      </c>
      <c r="X42" s="1994">
        <v>56640.800000000003</v>
      </c>
      <c r="Y42" s="1994">
        <v>37664.799999999996</v>
      </c>
      <c r="Z42" s="1994">
        <v>60348.800000000003</v>
      </c>
      <c r="AA42" s="1994">
        <v>66955.247451639501</v>
      </c>
      <c r="AB42" s="1994">
        <v>72080.363378358394</v>
      </c>
      <c r="AC42" s="1994">
        <v>78613.247631576858</v>
      </c>
      <c r="AD42" s="1994">
        <v>78963.136841257074</v>
      </c>
      <c r="AE42" s="1994">
        <v>78583.260444681771</v>
      </c>
      <c r="AF42" s="1994">
        <v>76279.105621025432</v>
      </c>
      <c r="AG42" s="1994">
        <v>74181.872829820742</v>
      </c>
      <c r="AH42" s="1994">
        <v>65123.141470885312</v>
      </c>
      <c r="AI42" s="1994">
        <v>63814.927697153231</v>
      </c>
      <c r="AJ42" s="1994">
        <v>64604.194369443059</v>
      </c>
      <c r="AK42" s="1994">
        <v>65309.881531327832</v>
      </c>
      <c r="AL42" s="1994">
        <v>66474.653454190076</v>
      </c>
      <c r="AM42" s="1994">
        <v>66629.598307607928</v>
      </c>
      <c r="AN42" s="1994">
        <v>67548.049101090088</v>
      </c>
      <c r="AO42" s="1994">
        <v>68442.403626491723</v>
      </c>
      <c r="AP42" s="1994">
        <v>69311.208949521591</v>
      </c>
      <c r="AQ42" s="1994">
        <v>70113.09075985424</v>
      </c>
      <c r="AR42" s="1994">
        <v>71021.962422983983</v>
      </c>
      <c r="AS42" s="494"/>
      <c r="AT42" s="494"/>
      <c r="AU42" s="494"/>
      <c r="AV42" s="494"/>
      <c r="AW42" s="494"/>
      <c r="AX42" s="494"/>
      <c r="AY42" s="494"/>
      <c r="AZ42" s="494"/>
      <c r="BA42" s="494"/>
      <c r="BB42" s="494"/>
      <c r="BC42" s="494"/>
      <c r="BD42" s="494"/>
      <c r="BE42" s="494"/>
      <c r="BF42" s="494"/>
      <c r="BG42" s="494"/>
      <c r="BH42" s="494"/>
      <c r="BI42" s="494"/>
      <c r="BJ42" s="494"/>
      <c r="BK42" s="494"/>
      <c r="BL42" s="494"/>
    </row>
    <row r="43" spans="1:64">
      <c r="A43" s="156"/>
      <c r="B43" s="156"/>
      <c r="C43" s="156">
        <v>10</v>
      </c>
      <c r="D43" s="1994">
        <v>58169.076875339291</v>
      </c>
      <c r="E43" s="1994">
        <v>61220.866324191891</v>
      </c>
      <c r="F43" s="1994">
        <v>56223.257843217543</v>
      </c>
      <c r="G43" s="1994">
        <v>41986.76468779119</v>
      </c>
      <c r="H43" s="1994">
        <v>52074.465743630397</v>
      </c>
      <c r="I43" s="1994">
        <v>27659.06272908728</v>
      </c>
      <c r="J43" s="1994">
        <v>34006.200000000004</v>
      </c>
      <c r="K43" s="1994">
        <v>49522.600000000006</v>
      </c>
      <c r="L43" s="1994">
        <v>28052.9</v>
      </c>
      <c r="M43" s="1994">
        <v>71177.600000000006</v>
      </c>
      <c r="N43" s="1994">
        <v>80708.3</v>
      </c>
      <c r="O43" s="1994">
        <v>77480.899999999994</v>
      </c>
      <c r="P43" s="1994">
        <v>77131.100000000006</v>
      </c>
      <c r="Q43" s="1994">
        <v>72312.600000000006</v>
      </c>
      <c r="R43" s="1994">
        <v>59059.1</v>
      </c>
      <c r="S43" s="1994">
        <v>47862.200000000004</v>
      </c>
      <c r="T43" s="1994">
        <v>56479.6</v>
      </c>
      <c r="U43" s="1994">
        <v>84588.2</v>
      </c>
      <c r="V43" s="1994">
        <v>99664.599999999991</v>
      </c>
      <c r="W43" s="1994">
        <v>58623.700000000004</v>
      </c>
      <c r="X43" s="1994">
        <v>46710.7</v>
      </c>
      <c r="Y43" s="1994">
        <v>44203.100000000006</v>
      </c>
      <c r="Z43" s="1994">
        <v>83795.299999999988</v>
      </c>
      <c r="AA43" s="1994">
        <v>74480.099432962903</v>
      </c>
      <c r="AB43" s="1994">
        <v>58893.372616168759</v>
      </c>
      <c r="AC43" s="1994">
        <v>61336.584558509305</v>
      </c>
      <c r="AD43" s="1994">
        <v>61690.112363993874</v>
      </c>
      <c r="AE43" s="1994">
        <v>61289.602406353944</v>
      </c>
      <c r="AF43" s="1994">
        <v>59116.635195924711</v>
      </c>
      <c r="AG43" s="1994">
        <v>57146.144935917771</v>
      </c>
      <c r="AH43" s="1994">
        <v>48056.696403722657</v>
      </c>
      <c r="AI43" s="1994">
        <v>47232.49309204478</v>
      </c>
      <c r="AJ43" s="1994">
        <v>47852.206241019871</v>
      </c>
      <c r="AK43" s="1994">
        <v>48389.767207693927</v>
      </c>
      <c r="AL43" s="1994">
        <v>48917.534206016921</v>
      </c>
      <c r="AM43" s="1994">
        <v>47936.830445325504</v>
      </c>
      <c r="AN43" s="1994">
        <v>48009.193460836039</v>
      </c>
      <c r="AO43" s="1994">
        <v>48029.16469577641</v>
      </c>
      <c r="AP43" s="1994">
        <v>48080.588241165387</v>
      </c>
      <c r="AQ43" s="1994">
        <v>48113.363693882093</v>
      </c>
      <c r="AR43" s="1994">
        <v>48263.119949096224</v>
      </c>
      <c r="AS43" s="494"/>
      <c r="AT43" s="494"/>
      <c r="AU43" s="494"/>
      <c r="AV43" s="494"/>
      <c r="AW43" s="494"/>
      <c r="AX43" s="494"/>
      <c r="AY43" s="494"/>
      <c r="AZ43" s="494"/>
      <c r="BA43" s="494"/>
      <c r="BB43" s="494"/>
      <c r="BC43" s="494"/>
      <c r="BD43" s="494"/>
      <c r="BE43" s="494"/>
      <c r="BF43" s="494"/>
      <c r="BG43" s="494"/>
      <c r="BH43" s="494"/>
      <c r="BI43" s="494"/>
      <c r="BJ43" s="494"/>
      <c r="BK43" s="494"/>
      <c r="BL43" s="494"/>
    </row>
    <row r="44" spans="1:64">
      <c r="A44" s="156"/>
      <c r="B44" s="156"/>
      <c r="C44" s="156">
        <v>11</v>
      </c>
      <c r="D44" s="1994">
        <v>52537.645917296926</v>
      </c>
      <c r="E44" s="1994">
        <v>53138.460942069069</v>
      </c>
      <c r="F44" s="1994">
        <v>46916.134408989317</v>
      </c>
      <c r="G44" s="1994">
        <v>40792.170287208697</v>
      </c>
      <c r="H44" s="1994">
        <v>53227.855667286516</v>
      </c>
      <c r="I44" s="1994">
        <v>21550.085269829528</v>
      </c>
      <c r="J44" s="1994">
        <v>26963.800000000003</v>
      </c>
      <c r="K44" s="1994">
        <v>43249.2</v>
      </c>
      <c r="L44" s="1994">
        <v>21042.5</v>
      </c>
      <c r="M44" s="1994">
        <v>56924.299999999996</v>
      </c>
      <c r="N44" s="1994">
        <v>60693.899999999994</v>
      </c>
      <c r="O44" s="1994">
        <v>69686.899999999994</v>
      </c>
      <c r="P44" s="1994">
        <v>66418.099999999991</v>
      </c>
      <c r="Q44" s="1994">
        <v>53223.900000000009</v>
      </c>
      <c r="R44" s="1994">
        <v>38510.200000000004</v>
      </c>
      <c r="S44" s="1994">
        <v>33516.300000000003</v>
      </c>
      <c r="T44" s="1994">
        <v>42499.199999999997</v>
      </c>
      <c r="U44" s="1994">
        <v>78473.099999999991</v>
      </c>
      <c r="V44" s="1994">
        <v>76561.900000000009</v>
      </c>
      <c r="W44" s="1994">
        <v>43189.3</v>
      </c>
      <c r="X44" s="1994">
        <v>56481.5</v>
      </c>
      <c r="Y44" s="1994">
        <v>29493.4</v>
      </c>
      <c r="Z44" s="1994">
        <v>62404.7</v>
      </c>
      <c r="AA44" s="1994">
        <v>65583.434691265691</v>
      </c>
      <c r="AB44" s="1994">
        <v>48068.967144906645</v>
      </c>
      <c r="AC44" s="1994">
        <v>49937.264434363242</v>
      </c>
      <c r="AD44" s="1994">
        <v>50450.862566930016</v>
      </c>
      <c r="AE44" s="1994">
        <v>50100.141544429949</v>
      </c>
      <c r="AF44" s="1994">
        <v>48273.663662308616</v>
      </c>
      <c r="AG44" s="1994">
        <v>46659.673258037103</v>
      </c>
      <c r="AH44" s="1994">
        <v>39188.408071411563</v>
      </c>
      <c r="AI44" s="1994">
        <v>38471.635700317427</v>
      </c>
      <c r="AJ44" s="1994">
        <v>38958.090788801244</v>
      </c>
      <c r="AK44" s="1994">
        <v>39377.679067931582</v>
      </c>
      <c r="AL44" s="1994">
        <v>39783.656901471171</v>
      </c>
      <c r="AM44" s="1994">
        <v>38952.726190262387</v>
      </c>
      <c r="AN44" s="1994">
        <v>39000.932819766582</v>
      </c>
      <c r="AO44" s="1994">
        <v>39006.901805283225</v>
      </c>
      <c r="AP44" s="1994">
        <v>39038.4265487886</v>
      </c>
      <c r="AQ44" s="1994">
        <v>39054.901327949177</v>
      </c>
      <c r="AR44" s="1994">
        <v>39166.380206320755</v>
      </c>
      <c r="AS44" s="494"/>
      <c r="AT44" s="494"/>
      <c r="AU44" s="494"/>
      <c r="AV44" s="494"/>
      <c r="AW44" s="494"/>
      <c r="AX44" s="494"/>
      <c r="AY44" s="494"/>
      <c r="AZ44" s="494"/>
      <c r="BA44" s="494"/>
      <c r="BB44" s="494"/>
      <c r="BC44" s="494"/>
      <c r="BD44" s="494"/>
      <c r="BE44" s="494"/>
      <c r="BF44" s="494"/>
      <c r="BG44" s="494"/>
      <c r="BH44" s="494"/>
      <c r="BI44" s="494"/>
      <c r="BJ44" s="494"/>
      <c r="BK44" s="494"/>
      <c r="BL44" s="494"/>
    </row>
    <row r="45" spans="1:64">
      <c r="A45" s="156"/>
      <c r="B45" s="156"/>
      <c r="C45" s="156">
        <v>12</v>
      </c>
      <c r="D45" s="1994">
        <v>50109.423568175291</v>
      </c>
      <c r="E45" s="1994">
        <v>44568.858760768198</v>
      </c>
      <c r="F45" s="1994">
        <v>44264.885201448946</v>
      </c>
      <c r="G45" s="1994">
        <v>29759.129126306696</v>
      </c>
      <c r="H45" s="1994">
        <v>59071.194519143915</v>
      </c>
      <c r="I45" s="1994">
        <v>16061.037977610251</v>
      </c>
      <c r="J45" s="1994">
        <v>25729.599999999999</v>
      </c>
      <c r="K45" s="1994">
        <v>28992.300000000003</v>
      </c>
      <c r="L45" s="1994">
        <v>20800.599999999995</v>
      </c>
      <c r="M45" s="1994">
        <v>47759.8</v>
      </c>
      <c r="N45" s="1994">
        <v>65907.999999999985</v>
      </c>
      <c r="O45" s="1994">
        <v>45819.1</v>
      </c>
      <c r="P45" s="1994">
        <v>54843.9</v>
      </c>
      <c r="Q45" s="1994">
        <v>29306.2</v>
      </c>
      <c r="R45" s="1994">
        <v>55256.4</v>
      </c>
      <c r="S45" s="1994">
        <v>47347.1</v>
      </c>
      <c r="T45" s="1994">
        <v>38598.5</v>
      </c>
      <c r="U45" s="1994">
        <v>52164.500000000007</v>
      </c>
      <c r="V45" s="1994">
        <v>46593.1</v>
      </c>
      <c r="W45" s="1994">
        <v>38806.700000000004</v>
      </c>
      <c r="X45" s="1994">
        <v>34211.1</v>
      </c>
      <c r="Y45" s="1994">
        <v>26391.600000000002</v>
      </c>
      <c r="Z45" s="1994">
        <v>19187.099999999999</v>
      </c>
      <c r="AA45" s="1994">
        <v>46265.437001229104</v>
      </c>
      <c r="AB45" s="1994">
        <v>35425.987495489055</v>
      </c>
      <c r="AC45" s="1994">
        <v>36845.620112768032</v>
      </c>
      <c r="AD45" s="1994">
        <v>37487.264356496955</v>
      </c>
      <c r="AE45" s="1994">
        <v>37318.048891570288</v>
      </c>
      <c r="AF45" s="1994">
        <v>35956.017538992215</v>
      </c>
      <c r="AG45" s="1994">
        <v>34698.930463797973</v>
      </c>
      <c r="AH45" s="1994">
        <v>29608.527577235891</v>
      </c>
      <c r="AI45" s="1994">
        <v>29045.809286081054</v>
      </c>
      <c r="AJ45" s="1994">
        <v>29420.879088587852</v>
      </c>
      <c r="AK45" s="1994">
        <v>29752.123688599389</v>
      </c>
      <c r="AL45" s="1994">
        <v>30061.185879818364</v>
      </c>
      <c r="AM45" s="1994">
        <v>29604.284837211009</v>
      </c>
      <c r="AN45" s="1994">
        <v>29651.24197318279</v>
      </c>
      <c r="AO45" s="1994">
        <v>29672.241077551869</v>
      </c>
      <c r="AP45" s="1994">
        <v>29709.09446896573</v>
      </c>
      <c r="AQ45" s="1994">
        <v>29737.528870738024</v>
      </c>
      <c r="AR45" s="1994">
        <v>29837.880820773189</v>
      </c>
      <c r="AS45" s="494"/>
      <c r="AT45" s="494"/>
      <c r="AU45" s="494"/>
      <c r="AV45" s="494"/>
      <c r="AW45" s="494"/>
      <c r="AX45" s="494"/>
      <c r="AY45" s="494"/>
      <c r="AZ45" s="494"/>
      <c r="BA45" s="494"/>
      <c r="BB45" s="494"/>
      <c r="BC45" s="494"/>
      <c r="BD45" s="494"/>
      <c r="BE45" s="494"/>
      <c r="BF45" s="494"/>
      <c r="BG45" s="494"/>
      <c r="BH45" s="494"/>
      <c r="BI45" s="494"/>
      <c r="BJ45" s="494"/>
      <c r="BK45" s="494"/>
      <c r="BL45" s="494"/>
    </row>
    <row r="46" spans="1:64" ht="15.75">
      <c r="A46" s="156"/>
      <c r="B46" s="156"/>
      <c r="C46" s="314"/>
      <c r="D46" s="314">
        <v>600113.09130212793</v>
      </c>
      <c r="E46" s="314">
        <v>481589.56679458788</v>
      </c>
      <c r="F46" s="314">
        <v>543463.04782933008</v>
      </c>
      <c r="G46" s="314">
        <v>371391.14729377686</v>
      </c>
      <c r="H46" s="314">
        <v>511985.70594625437</v>
      </c>
      <c r="I46" s="314">
        <v>258516.90266222786</v>
      </c>
      <c r="J46" s="314">
        <v>333069.88027616584</v>
      </c>
      <c r="K46" s="314">
        <v>406712.9</v>
      </c>
      <c r="L46" s="314">
        <v>301966.29999999993</v>
      </c>
      <c r="M46" s="314">
        <v>468262.1</v>
      </c>
      <c r="N46" s="314">
        <v>704173.10000000009</v>
      </c>
      <c r="O46" s="314">
        <v>641726.30000000005</v>
      </c>
      <c r="P46" s="314">
        <v>807101.7</v>
      </c>
      <c r="Q46" s="314">
        <v>713638.5</v>
      </c>
      <c r="R46" s="314">
        <v>765239.59999999986</v>
      </c>
      <c r="S46" s="314">
        <v>462866.69999999995</v>
      </c>
      <c r="T46" s="314">
        <v>491028.8</v>
      </c>
      <c r="U46" s="314">
        <v>862025.7</v>
      </c>
      <c r="V46" s="314">
        <v>800228.1</v>
      </c>
      <c r="W46" s="314">
        <v>702134.7</v>
      </c>
      <c r="X46" s="314">
        <v>552917.80000000005</v>
      </c>
      <c r="Y46" s="314">
        <v>325641.90000000002</v>
      </c>
      <c r="Z46" s="314">
        <v>582114.1</v>
      </c>
      <c r="AA46" s="314">
        <v>722465.20500000031</v>
      </c>
      <c r="AB46" s="314">
        <v>661091.97375667014</v>
      </c>
      <c r="AC46" s="314">
        <v>683250.65725623618</v>
      </c>
      <c r="AD46" s="314">
        <v>676498.37840848148</v>
      </c>
      <c r="AE46" s="314">
        <v>679755.604911578</v>
      </c>
      <c r="AF46" s="314">
        <v>635916.31733876118</v>
      </c>
      <c r="AG46" s="314">
        <v>612146.71233989066</v>
      </c>
      <c r="AH46" s="314">
        <v>528754.70212247106</v>
      </c>
      <c r="AI46" s="314">
        <v>526011.87035721028</v>
      </c>
      <c r="AJ46" s="314">
        <v>533134.63916898542</v>
      </c>
      <c r="AK46" s="314">
        <v>539289.15419569716</v>
      </c>
      <c r="AL46" s="314">
        <v>546224.45661506872</v>
      </c>
      <c r="AM46" s="314">
        <v>542363.95318365248</v>
      </c>
      <c r="AN46" s="314">
        <v>547806.16017444537</v>
      </c>
      <c r="AO46" s="314">
        <v>551521.21282197989</v>
      </c>
      <c r="AP46" s="314">
        <v>555290.45162606682</v>
      </c>
      <c r="AQ46" s="314">
        <v>558696.04733619571</v>
      </c>
      <c r="AR46" s="314">
        <v>562702.46067510953</v>
      </c>
    </row>
    <row r="47" spans="1:64" ht="15.75">
      <c r="A47" s="156"/>
      <c r="B47" s="314" t="s">
        <v>535</v>
      </c>
      <c r="C47" s="156"/>
      <c r="D47" s="314"/>
      <c r="E47" s="314"/>
      <c r="F47" s="314"/>
      <c r="G47" s="314"/>
      <c r="H47" s="314"/>
      <c r="I47" s="314"/>
      <c r="J47" s="314"/>
      <c r="K47" s="314"/>
      <c r="L47" s="314"/>
      <c r="M47" s="314"/>
      <c r="N47" s="314"/>
      <c r="O47" s="314"/>
      <c r="P47" s="314"/>
      <c r="Q47" s="314"/>
      <c r="R47" s="314"/>
      <c r="S47" s="314"/>
      <c r="T47" s="314"/>
      <c r="U47" s="314"/>
      <c r="V47" s="314"/>
      <c r="W47" s="314"/>
      <c r="X47" s="314"/>
      <c r="Y47" s="314"/>
      <c r="Z47" s="314"/>
      <c r="AA47" s="314"/>
      <c r="AB47" s="314"/>
      <c r="AC47" s="314"/>
      <c r="AD47" s="314"/>
      <c r="AE47" s="314"/>
      <c r="AF47" s="314"/>
      <c r="AG47" s="314"/>
      <c r="AH47" s="314"/>
      <c r="AI47" s="314"/>
      <c r="AJ47" s="314"/>
      <c r="AK47" s="314"/>
      <c r="AL47" s="314"/>
      <c r="AM47" s="314"/>
      <c r="AN47" s="314"/>
      <c r="AO47" s="314"/>
      <c r="AP47" s="314"/>
      <c r="AQ47" s="314"/>
      <c r="AR47" s="314"/>
    </row>
    <row r="48" spans="1:64">
      <c r="A48" s="156"/>
      <c r="B48" s="156"/>
      <c r="C48" s="156">
        <v>1</v>
      </c>
      <c r="D48" s="492">
        <v>10210.89231259129</v>
      </c>
      <c r="E48" s="492">
        <v>10805.9902670518</v>
      </c>
      <c r="F48" s="492">
        <v>18411.709194960429</v>
      </c>
      <c r="G48" s="492">
        <v>19549.084467136141</v>
      </c>
      <c r="H48" s="492">
        <v>25138.415812155428</v>
      </c>
      <c r="I48" s="492">
        <v>4621.8249010531199</v>
      </c>
      <c r="J48" s="492">
        <v>6527.020705262189</v>
      </c>
      <c r="K48" s="492">
        <v>5466.2000000000007</v>
      </c>
      <c r="L48" s="492">
        <v>13929.5</v>
      </c>
      <c r="M48" s="492">
        <v>3296.3</v>
      </c>
      <c r="N48" s="492">
        <v>30822.1</v>
      </c>
      <c r="O48" s="492">
        <v>11552.199999999999</v>
      </c>
      <c r="P48" s="492">
        <v>19959.3</v>
      </c>
      <c r="Q48" s="492">
        <v>7845</v>
      </c>
      <c r="R48" s="492">
        <v>16720.099999999999</v>
      </c>
      <c r="S48" s="492">
        <v>10153.5</v>
      </c>
      <c r="T48" s="492">
        <v>28923.799999999996</v>
      </c>
      <c r="U48" s="492">
        <v>11424.8</v>
      </c>
      <c r="V48" s="492">
        <v>0</v>
      </c>
      <c r="W48" s="492">
        <v>0</v>
      </c>
      <c r="X48" s="492">
        <v>0</v>
      </c>
      <c r="Y48" s="492">
        <v>0</v>
      </c>
      <c r="Z48" s="492">
        <v>0</v>
      </c>
      <c r="AA48" s="492">
        <v>0</v>
      </c>
      <c r="AB48" s="492">
        <v>0</v>
      </c>
      <c r="AC48" s="492">
        <v>0</v>
      </c>
      <c r="AD48" s="492">
        <v>0</v>
      </c>
      <c r="AE48" s="492">
        <v>0</v>
      </c>
      <c r="AF48" s="492">
        <v>0</v>
      </c>
      <c r="AG48" s="492">
        <v>0</v>
      </c>
      <c r="AH48" s="492">
        <v>0</v>
      </c>
      <c r="AI48" s="492">
        <v>0</v>
      </c>
      <c r="AJ48" s="492">
        <v>0</v>
      </c>
      <c r="AK48" s="492">
        <v>0</v>
      </c>
      <c r="AL48" s="492">
        <v>0</v>
      </c>
      <c r="AM48" s="492">
        <v>0</v>
      </c>
      <c r="AN48" s="492">
        <v>0</v>
      </c>
      <c r="AO48" s="492">
        <v>0</v>
      </c>
      <c r="AP48" s="492">
        <v>0</v>
      </c>
      <c r="AQ48" s="492">
        <v>0</v>
      </c>
      <c r="AR48" s="492">
        <v>0</v>
      </c>
    </row>
    <row r="49" spans="1:64">
      <c r="A49" s="156"/>
      <c r="B49" s="156"/>
      <c r="C49" s="156">
        <v>2</v>
      </c>
      <c r="D49" s="492">
        <v>19560.05240597752</v>
      </c>
      <c r="E49" s="492">
        <v>3135.8587432040899</v>
      </c>
      <c r="F49" s="492">
        <v>5912.1246004588593</v>
      </c>
      <c r="G49" s="492">
        <v>11818.916611883951</v>
      </c>
      <c r="H49" s="492">
        <v>16119.84731367337</v>
      </c>
      <c r="I49" s="492">
        <v>3123.6053959091701</v>
      </c>
      <c r="J49" s="492">
        <v>5074.2717048237691</v>
      </c>
      <c r="K49" s="492">
        <v>4326</v>
      </c>
      <c r="L49" s="492">
        <v>2883</v>
      </c>
      <c r="M49" s="492">
        <v>5288.6</v>
      </c>
      <c r="N49" s="492">
        <v>21569.7</v>
      </c>
      <c r="O49" s="492">
        <v>5151.8</v>
      </c>
      <c r="P49" s="492">
        <v>6705.9000000000005</v>
      </c>
      <c r="Q49" s="492">
        <v>2421.5999999999995</v>
      </c>
      <c r="R49" s="492">
        <v>14262.6</v>
      </c>
      <c r="S49" s="492">
        <v>8424.5</v>
      </c>
      <c r="T49" s="492">
        <v>25841.9</v>
      </c>
      <c r="U49" s="492">
        <v>2721.1</v>
      </c>
      <c r="V49" s="492">
        <v>0</v>
      </c>
      <c r="W49" s="492">
        <v>0</v>
      </c>
      <c r="X49" s="492">
        <v>0</v>
      </c>
      <c r="Y49" s="492">
        <v>0</v>
      </c>
      <c r="Z49" s="492">
        <v>0</v>
      </c>
      <c r="AA49" s="492">
        <v>0</v>
      </c>
      <c r="AB49" s="492">
        <v>0</v>
      </c>
      <c r="AC49" s="492">
        <v>0</v>
      </c>
      <c r="AD49" s="492">
        <v>0</v>
      </c>
      <c r="AE49" s="492">
        <v>0</v>
      </c>
      <c r="AF49" s="492">
        <v>0</v>
      </c>
      <c r="AG49" s="492">
        <v>0</v>
      </c>
      <c r="AH49" s="492">
        <v>0</v>
      </c>
      <c r="AI49" s="492">
        <v>0</v>
      </c>
      <c r="AJ49" s="492">
        <v>0</v>
      </c>
      <c r="AK49" s="492">
        <v>0</v>
      </c>
      <c r="AL49" s="492">
        <v>0</v>
      </c>
      <c r="AM49" s="492">
        <v>0</v>
      </c>
      <c r="AN49" s="492">
        <v>0</v>
      </c>
      <c r="AO49" s="492">
        <v>0</v>
      </c>
      <c r="AP49" s="492">
        <v>0</v>
      </c>
      <c r="AQ49" s="492">
        <v>0</v>
      </c>
      <c r="AR49" s="492">
        <v>0</v>
      </c>
    </row>
    <row r="50" spans="1:64">
      <c r="A50" s="156"/>
      <c r="B50" s="156"/>
      <c r="C50" s="156">
        <v>3</v>
      </c>
      <c r="D50" s="492">
        <v>34321.820500735659</v>
      </c>
      <c r="E50" s="492">
        <v>13292.562182265161</v>
      </c>
      <c r="F50" s="492">
        <v>5432.59693144833</v>
      </c>
      <c r="G50" s="492">
        <v>10185.112221635722</v>
      </c>
      <c r="H50" s="492">
        <v>27394.208552988712</v>
      </c>
      <c r="I50" s="492">
        <v>3216.8224298039095</v>
      </c>
      <c r="J50" s="492">
        <v>9430.891047290861</v>
      </c>
      <c r="K50" s="492">
        <v>6252.0999999999995</v>
      </c>
      <c r="L50" s="492">
        <v>3317.3</v>
      </c>
      <c r="M50" s="492">
        <v>6373.7</v>
      </c>
      <c r="N50" s="492">
        <v>21432.400000000001</v>
      </c>
      <c r="O50" s="492">
        <v>6778.3</v>
      </c>
      <c r="P50" s="492">
        <v>4828.8</v>
      </c>
      <c r="Q50" s="492">
        <v>4480.6000000000004</v>
      </c>
      <c r="R50" s="492">
        <v>14106.800000000001</v>
      </c>
      <c r="S50" s="492">
        <v>6162.4000000000005</v>
      </c>
      <c r="T50" s="492">
        <v>21376.500000000004</v>
      </c>
      <c r="U50" s="492">
        <v>12882.199999999999</v>
      </c>
      <c r="V50" s="492">
        <v>0</v>
      </c>
      <c r="W50" s="492">
        <v>0</v>
      </c>
      <c r="X50" s="492">
        <v>0</v>
      </c>
      <c r="Y50" s="492">
        <v>0</v>
      </c>
      <c r="Z50" s="492">
        <v>0</v>
      </c>
      <c r="AA50" s="492">
        <v>0</v>
      </c>
      <c r="AB50" s="492">
        <v>0</v>
      </c>
      <c r="AC50" s="492">
        <v>0</v>
      </c>
      <c r="AD50" s="492">
        <v>0</v>
      </c>
      <c r="AE50" s="492">
        <v>0</v>
      </c>
      <c r="AF50" s="492">
        <v>0</v>
      </c>
      <c r="AG50" s="492">
        <v>0</v>
      </c>
      <c r="AH50" s="492">
        <v>0</v>
      </c>
      <c r="AI50" s="492">
        <v>0</v>
      </c>
      <c r="AJ50" s="492">
        <v>0</v>
      </c>
      <c r="AK50" s="492">
        <v>0</v>
      </c>
      <c r="AL50" s="492">
        <v>0</v>
      </c>
      <c r="AM50" s="492">
        <v>0</v>
      </c>
      <c r="AN50" s="492">
        <v>0</v>
      </c>
      <c r="AO50" s="492">
        <v>0</v>
      </c>
      <c r="AP50" s="492">
        <v>0</v>
      </c>
      <c r="AQ50" s="492">
        <v>0</v>
      </c>
      <c r="AR50" s="492">
        <v>0</v>
      </c>
    </row>
    <row r="51" spans="1:64">
      <c r="A51" s="156"/>
      <c r="B51" s="156"/>
      <c r="C51" s="156">
        <v>4</v>
      </c>
      <c r="D51" s="492">
        <v>37739.125776891698</v>
      </c>
      <c r="E51" s="492">
        <v>9287.7602549077892</v>
      </c>
      <c r="F51" s="492">
        <v>28619.657431073243</v>
      </c>
      <c r="G51" s="492">
        <v>15508.313233415547</v>
      </c>
      <c r="H51" s="492">
        <v>38241.613719231245</v>
      </c>
      <c r="I51" s="492">
        <v>3788.7624886110298</v>
      </c>
      <c r="J51" s="492">
        <v>22739.10689392237</v>
      </c>
      <c r="K51" s="492">
        <v>18349.400000000001</v>
      </c>
      <c r="L51" s="492">
        <v>4411.6000000000004</v>
      </c>
      <c r="M51" s="492">
        <v>8278.7999999999993</v>
      </c>
      <c r="N51" s="492">
        <v>13549.5</v>
      </c>
      <c r="O51" s="492">
        <v>30466.3</v>
      </c>
      <c r="P51" s="492">
        <v>4599.5</v>
      </c>
      <c r="Q51" s="492">
        <v>2906.5</v>
      </c>
      <c r="R51" s="492">
        <v>6657.6</v>
      </c>
      <c r="S51" s="492">
        <v>13882.800000000001</v>
      </c>
      <c r="T51" s="492">
        <v>8054.7999999999993</v>
      </c>
      <c r="U51" s="492">
        <v>19359.100000000002</v>
      </c>
      <c r="V51" s="492">
        <v>0</v>
      </c>
      <c r="W51" s="492">
        <v>0</v>
      </c>
      <c r="X51" s="492">
        <v>0</v>
      </c>
      <c r="Y51" s="492">
        <v>0</v>
      </c>
      <c r="Z51" s="492">
        <v>0</v>
      </c>
      <c r="AA51" s="492">
        <v>0</v>
      </c>
      <c r="AB51" s="492">
        <v>0</v>
      </c>
      <c r="AC51" s="492">
        <v>0</v>
      </c>
      <c r="AD51" s="492">
        <v>0</v>
      </c>
      <c r="AE51" s="492">
        <v>0</v>
      </c>
      <c r="AF51" s="492">
        <v>0</v>
      </c>
      <c r="AG51" s="492">
        <v>0</v>
      </c>
      <c r="AH51" s="492">
        <v>0</v>
      </c>
      <c r="AI51" s="492">
        <v>0</v>
      </c>
      <c r="AJ51" s="492">
        <v>0</v>
      </c>
      <c r="AK51" s="492">
        <v>0</v>
      </c>
      <c r="AL51" s="492">
        <v>0</v>
      </c>
      <c r="AM51" s="492">
        <v>0</v>
      </c>
      <c r="AN51" s="492">
        <v>0</v>
      </c>
      <c r="AO51" s="492">
        <v>0</v>
      </c>
      <c r="AP51" s="492">
        <v>0</v>
      </c>
      <c r="AQ51" s="492">
        <v>0</v>
      </c>
      <c r="AR51" s="492">
        <v>0</v>
      </c>
    </row>
    <row r="52" spans="1:64">
      <c r="A52" s="156"/>
      <c r="B52" s="156"/>
      <c r="C52" s="156">
        <v>5</v>
      </c>
      <c r="D52" s="492">
        <v>0</v>
      </c>
      <c r="E52" s="492">
        <v>0</v>
      </c>
      <c r="F52" s="492">
        <v>0</v>
      </c>
      <c r="G52" s="492">
        <v>34827.338856676739</v>
      </c>
      <c r="H52" s="492">
        <v>58912.560520098676</v>
      </c>
      <c r="I52" s="492">
        <v>0</v>
      </c>
      <c r="J52" s="492">
        <v>16119.994796187981</v>
      </c>
      <c r="K52" s="492">
        <v>19552.099999999999</v>
      </c>
      <c r="L52" s="492">
        <v>441.2</v>
      </c>
      <c r="M52" s="492">
        <v>1762.3999999999999</v>
      </c>
      <c r="N52" s="492">
        <v>13230.800000000001</v>
      </c>
      <c r="O52" s="492">
        <v>0</v>
      </c>
      <c r="P52" s="492">
        <v>5033.8</v>
      </c>
      <c r="Q52" s="492">
        <v>6033.5999999999995</v>
      </c>
      <c r="R52" s="492">
        <v>8599.4</v>
      </c>
      <c r="S52" s="492">
        <v>16785.8</v>
      </c>
      <c r="T52" s="492">
        <v>9077</v>
      </c>
      <c r="U52" s="492">
        <v>0</v>
      </c>
      <c r="V52" s="492">
        <v>0</v>
      </c>
      <c r="W52" s="492">
        <v>0</v>
      </c>
      <c r="X52" s="492">
        <v>0</v>
      </c>
      <c r="Y52" s="492">
        <v>11217.3</v>
      </c>
      <c r="Z52" s="492">
        <v>0</v>
      </c>
      <c r="AA52" s="492">
        <v>0</v>
      </c>
      <c r="AB52" s="492">
        <v>0</v>
      </c>
      <c r="AC52" s="492">
        <v>0</v>
      </c>
      <c r="AD52" s="492">
        <v>0</v>
      </c>
      <c r="AE52" s="492">
        <v>0</v>
      </c>
      <c r="AF52" s="492">
        <v>0</v>
      </c>
      <c r="AG52" s="492">
        <v>0</v>
      </c>
      <c r="AH52" s="492">
        <v>0</v>
      </c>
      <c r="AI52" s="492">
        <v>0</v>
      </c>
      <c r="AJ52" s="492">
        <v>0</v>
      </c>
      <c r="AK52" s="492">
        <v>0</v>
      </c>
      <c r="AL52" s="492">
        <v>0</v>
      </c>
      <c r="AM52" s="492">
        <v>0</v>
      </c>
      <c r="AN52" s="492">
        <v>0</v>
      </c>
      <c r="AO52" s="492">
        <v>0</v>
      </c>
      <c r="AP52" s="492">
        <v>0</v>
      </c>
      <c r="AQ52" s="492">
        <v>0</v>
      </c>
      <c r="AR52" s="492">
        <v>0</v>
      </c>
    </row>
    <row r="53" spans="1:64">
      <c r="A53" s="156"/>
      <c r="B53" s="156"/>
      <c r="C53" s="156">
        <v>6</v>
      </c>
      <c r="D53" s="492">
        <v>0</v>
      </c>
      <c r="E53" s="492">
        <v>0</v>
      </c>
      <c r="F53" s="492">
        <v>0</v>
      </c>
      <c r="G53" s="492">
        <v>38072.766372265411</v>
      </c>
      <c r="H53" s="492">
        <v>49534.410096826527</v>
      </c>
      <c r="I53" s="492">
        <v>0</v>
      </c>
      <c r="J53" s="492">
        <v>6178.8940660280205</v>
      </c>
      <c r="K53" s="492">
        <v>11787.8</v>
      </c>
      <c r="L53" s="492">
        <v>908.4</v>
      </c>
      <c r="M53" s="492">
        <v>2716.4</v>
      </c>
      <c r="N53" s="492">
        <v>12320.8</v>
      </c>
      <c r="O53" s="492">
        <v>0</v>
      </c>
      <c r="P53" s="492">
        <v>11950.9</v>
      </c>
      <c r="Q53" s="492">
        <v>6462.5</v>
      </c>
      <c r="R53" s="492">
        <v>7730.9999999999991</v>
      </c>
      <c r="S53" s="492">
        <v>18080.800000000003</v>
      </c>
      <c r="T53" s="492">
        <v>11675.2</v>
      </c>
      <c r="U53" s="492">
        <v>0</v>
      </c>
      <c r="V53" s="492">
        <v>0</v>
      </c>
      <c r="W53" s="492">
        <v>-0.1</v>
      </c>
      <c r="X53" s="492">
        <v>0</v>
      </c>
      <c r="Y53" s="492">
        <v>39153.700000000004</v>
      </c>
      <c r="Z53" s="492">
        <v>0</v>
      </c>
      <c r="AA53" s="492">
        <v>0</v>
      </c>
      <c r="AB53" s="492">
        <v>0</v>
      </c>
      <c r="AC53" s="492">
        <v>0</v>
      </c>
      <c r="AD53" s="492">
        <v>0</v>
      </c>
      <c r="AE53" s="492">
        <v>0</v>
      </c>
      <c r="AF53" s="492">
        <v>0</v>
      </c>
      <c r="AG53" s="492">
        <v>0</v>
      </c>
      <c r="AH53" s="492">
        <v>0</v>
      </c>
      <c r="AI53" s="492">
        <v>0</v>
      </c>
      <c r="AJ53" s="492">
        <v>0</v>
      </c>
      <c r="AK53" s="492">
        <v>0</v>
      </c>
      <c r="AL53" s="492">
        <v>0</v>
      </c>
      <c r="AM53" s="492">
        <v>0</v>
      </c>
      <c r="AN53" s="492">
        <v>0</v>
      </c>
      <c r="AO53" s="492">
        <v>0</v>
      </c>
      <c r="AP53" s="492">
        <v>0</v>
      </c>
      <c r="AQ53" s="492">
        <v>0</v>
      </c>
      <c r="AR53" s="492">
        <v>0</v>
      </c>
    </row>
    <row r="54" spans="1:64">
      <c r="A54" s="156"/>
      <c r="B54" s="156"/>
      <c r="C54" s="156">
        <v>7</v>
      </c>
      <c r="D54" s="492">
        <v>0</v>
      </c>
      <c r="E54" s="492">
        <v>0</v>
      </c>
      <c r="F54" s="492">
        <v>4915.5957657625704</v>
      </c>
      <c r="G54" s="492">
        <v>21271.879952219708</v>
      </c>
      <c r="H54" s="492">
        <v>1154.36089446803</v>
      </c>
      <c r="I54" s="492">
        <v>0</v>
      </c>
      <c r="J54" s="492">
        <v>7529.5</v>
      </c>
      <c r="K54" s="492">
        <v>6302.8</v>
      </c>
      <c r="L54" s="492">
        <v>3765.8</v>
      </c>
      <c r="M54" s="492">
        <v>3338.7000000000003</v>
      </c>
      <c r="N54" s="492">
        <v>9920.7000000000007</v>
      </c>
      <c r="O54" s="492">
        <v>0</v>
      </c>
      <c r="P54" s="492">
        <v>16273.4</v>
      </c>
      <c r="Q54" s="492">
        <v>15897.3</v>
      </c>
      <c r="R54" s="492">
        <v>14643.5</v>
      </c>
      <c r="S54" s="492">
        <v>17783.3</v>
      </c>
      <c r="T54" s="492">
        <v>19436.599999999999</v>
      </c>
      <c r="U54" s="492">
        <v>0</v>
      </c>
      <c r="V54" s="492">
        <v>0</v>
      </c>
      <c r="W54" s="492">
        <v>0</v>
      </c>
      <c r="X54" s="492">
        <v>0</v>
      </c>
      <c r="Y54" s="492">
        <v>57481.3</v>
      </c>
      <c r="Z54" s="492">
        <v>0</v>
      </c>
      <c r="AA54" s="492">
        <v>0</v>
      </c>
      <c r="AB54" s="492">
        <v>0</v>
      </c>
      <c r="AC54" s="492">
        <v>0</v>
      </c>
      <c r="AD54" s="492">
        <v>0</v>
      </c>
      <c r="AE54" s="492">
        <v>0</v>
      </c>
      <c r="AF54" s="492">
        <v>0</v>
      </c>
      <c r="AG54" s="492">
        <v>0</v>
      </c>
      <c r="AH54" s="492">
        <v>0</v>
      </c>
      <c r="AI54" s="492">
        <v>0</v>
      </c>
      <c r="AJ54" s="492">
        <v>0</v>
      </c>
      <c r="AK54" s="492">
        <v>0</v>
      </c>
      <c r="AL54" s="492">
        <v>0</v>
      </c>
      <c r="AM54" s="492">
        <v>0</v>
      </c>
      <c r="AN54" s="492">
        <v>0</v>
      </c>
      <c r="AO54" s="492">
        <v>0</v>
      </c>
      <c r="AP54" s="492">
        <v>0</v>
      </c>
      <c r="AQ54" s="492">
        <v>0</v>
      </c>
      <c r="AR54" s="492">
        <v>0</v>
      </c>
    </row>
    <row r="55" spans="1:64">
      <c r="A55" s="156"/>
      <c r="B55" s="156"/>
      <c r="C55" s="156">
        <v>8</v>
      </c>
      <c r="D55" s="492">
        <v>0</v>
      </c>
      <c r="E55" s="492">
        <v>2440.9091993993497</v>
      </c>
      <c r="F55" s="492">
        <v>9827.3875473650587</v>
      </c>
      <c r="G55" s="492">
        <v>24681.181291857672</v>
      </c>
      <c r="H55" s="492">
        <v>0</v>
      </c>
      <c r="I55" s="492">
        <v>0</v>
      </c>
      <c r="J55" s="492">
        <v>1393.6</v>
      </c>
      <c r="K55" s="492">
        <v>12342.3</v>
      </c>
      <c r="L55" s="492">
        <v>3908.2</v>
      </c>
      <c r="M55" s="492">
        <v>4686.7</v>
      </c>
      <c r="N55" s="492">
        <v>12522.800000000001</v>
      </c>
      <c r="O55" s="492">
        <v>0</v>
      </c>
      <c r="P55" s="492">
        <v>17070.399999999998</v>
      </c>
      <c r="Q55" s="492">
        <v>6396.1</v>
      </c>
      <c r="R55" s="492">
        <v>10997.199999999999</v>
      </c>
      <c r="S55" s="492">
        <v>15960.5</v>
      </c>
      <c r="T55" s="492">
        <v>31154.5</v>
      </c>
      <c r="U55" s="492">
        <v>0</v>
      </c>
      <c r="V55" s="492">
        <v>0</v>
      </c>
      <c r="W55" s="492">
        <v>0</v>
      </c>
      <c r="X55" s="492">
        <v>0</v>
      </c>
      <c r="Y55" s="492">
        <v>63052.100000000006</v>
      </c>
      <c r="Z55" s="492">
        <v>0</v>
      </c>
      <c r="AA55" s="492">
        <v>0</v>
      </c>
      <c r="AB55" s="492">
        <v>0</v>
      </c>
      <c r="AC55" s="492">
        <v>0</v>
      </c>
      <c r="AD55" s="492">
        <v>0</v>
      </c>
      <c r="AE55" s="492">
        <v>0</v>
      </c>
      <c r="AF55" s="492">
        <v>0</v>
      </c>
      <c r="AG55" s="492">
        <v>0</v>
      </c>
      <c r="AH55" s="492">
        <v>0</v>
      </c>
      <c r="AI55" s="492">
        <v>0</v>
      </c>
      <c r="AJ55" s="492">
        <v>0</v>
      </c>
      <c r="AK55" s="492">
        <v>0</v>
      </c>
      <c r="AL55" s="492">
        <v>0</v>
      </c>
      <c r="AM55" s="492">
        <v>0</v>
      </c>
      <c r="AN55" s="492">
        <v>0</v>
      </c>
      <c r="AO55" s="492">
        <v>0</v>
      </c>
      <c r="AP55" s="492">
        <v>0</v>
      </c>
      <c r="AQ55" s="492">
        <v>0</v>
      </c>
      <c r="AR55" s="492">
        <v>0</v>
      </c>
    </row>
    <row r="56" spans="1:64">
      <c r="A56" s="156"/>
      <c r="B56" s="156"/>
      <c r="C56" s="156">
        <v>9</v>
      </c>
      <c r="D56" s="492">
        <v>8114.3610946654899</v>
      </c>
      <c r="E56" s="492">
        <v>22704.76647435391</v>
      </c>
      <c r="F56" s="492">
        <v>4128.1272064875302</v>
      </c>
      <c r="G56" s="492">
        <v>25568.334030912079</v>
      </c>
      <c r="H56" s="492">
        <v>51.656909871240003</v>
      </c>
      <c r="I56" s="492">
        <v>0</v>
      </c>
      <c r="J56" s="492">
        <v>1341.9</v>
      </c>
      <c r="K56" s="492">
        <v>2315.6999999999998</v>
      </c>
      <c r="L56" s="492">
        <v>1664</v>
      </c>
      <c r="M56" s="492">
        <v>4820.6000000000004</v>
      </c>
      <c r="N56" s="492">
        <v>12281.400000000001</v>
      </c>
      <c r="O56" s="492">
        <v>0</v>
      </c>
      <c r="P56" s="492">
        <v>9280.5</v>
      </c>
      <c r="Q56" s="492">
        <v>8396.7000000000007</v>
      </c>
      <c r="R56" s="492">
        <v>13768.2</v>
      </c>
      <c r="S56" s="492">
        <v>20794.599999999999</v>
      </c>
      <c r="T56" s="492">
        <v>25213.799999999996</v>
      </c>
      <c r="U56" s="492">
        <v>0</v>
      </c>
      <c r="V56" s="492">
        <v>0</v>
      </c>
      <c r="W56" s="492">
        <v>0</v>
      </c>
      <c r="X56" s="492">
        <v>0</v>
      </c>
      <c r="Y56" s="492">
        <v>52555.8</v>
      </c>
      <c r="Z56" s="492">
        <v>0</v>
      </c>
      <c r="AA56" s="492">
        <v>0</v>
      </c>
      <c r="AB56" s="492">
        <v>0</v>
      </c>
      <c r="AC56" s="492">
        <v>0</v>
      </c>
      <c r="AD56" s="492">
        <v>0</v>
      </c>
      <c r="AE56" s="492">
        <v>0</v>
      </c>
      <c r="AF56" s="492">
        <v>0</v>
      </c>
      <c r="AG56" s="492">
        <v>0</v>
      </c>
      <c r="AH56" s="492">
        <v>0</v>
      </c>
      <c r="AI56" s="492">
        <v>0</v>
      </c>
      <c r="AJ56" s="492">
        <v>0</v>
      </c>
      <c r="AK56" s="492">
        <v>0</v>
      </c>
      <c r="AL56" s="492">
        <v>0</v>
      </c>
      <c r="AM56" s="492">
        <v>0</v>
      </c>
      <c r="AN56" s="492">
        <v>0</v>
      </c>
      <c r="AO56" s="492">
        <v>0</v>
      </c>
      <c r="AP56" s="492">
        <v>0</v>
      </c>
      <c r="AQ56" s="492">
        <v>0</v>
      </c>
      <c r="AR56" s="492">
        <v>0</v>
      </c>
    </row>
    <row r="57" spans="1:64">
      <c r="A57" s="156"/>
      <c r="B57" s="156"/>
      <c r="C57" s="156">
        <v>10</v>
      </c>
      <c r="D57" s="492">
        <v>23900.338371488899</v>
      </c>
      <c r="E57" s="492">
        <v>51773.985873937912</v>
      </c>
      <c r="F57" s="492">
        <v>35139.104868098832</v>
      </c>
      <c r="G57" s="492">
        <v>25031.77513036137</v>
      </c>
      <c r="H57" s="492">
        <v>23843.653317937671</v>
      </c>
      <c r="I57" s="492">
        <v>5868.3205767727995</v>
      </c>
      <c r="J57" s="492">
        <v>13607.7</v>
      </c>
      <c r="K57" s="492">
        <v>8639.2000000000007</v>
      </c>
      <c r="L57" s="492">
        <v>12215.5</v>
      </c>
      <c r="M57" s="492">
        <v>9595.5</v>
      </c>
      <c r="N57" s="492">
        <v>19381.599999999999</v>
      </c>
      <c r="O57" s="492">
        <v>31055</v>
      </c>
      <c r="P57" s="492">
        <v>21435.7</v>
      </c>
      <c r="Q57" s="492">
        <v>10280.5</v>
      </c>
      <c r="R57" s="492">
        <v>11530.8</v>
      </c>
      <c r="S57" s="492">
        <v>26332.400000000001</v>
      </c>
      <c r="T57" s="492">
        <v>25621.8</v>
      </c>
      <c r="U57" s="492">
        <v>0</v>
      </c>
      <c r="V57" s="492">
        <v>0</v>
      </c>
      <c r="W57" s="492">
        <v>0</v>
      </c>
      <c r="X57" s="492">
        <v>0</v>
      </c>
      <c r="Y57" s="492">
        <v>0</v>
      </c>
      <c r="Z57" s="492">
        <v>0</v>
      </c>
      <c r="AA57" s="492">
        <v>0</v>
      </c>
      <c r="AB57" s="492">
        <v>0</v>
      </c>
      <c r="AC57" s="492">
        <v>0</v>
      </c>
      <c r="AD57" s="492">
        <v>0</v>
      </c>
      <c r="AE57" s="492">
        <v>0</v>
      </c>
      <c r="AF57" s="492">
        <v>0</v>
      </c>
      <c r="AG57" s="492">
        <v>0</v>
      </c>
      <c r="AH57" s="492">
        <v>0</v>
      </c>
      <c r="AI57" s="492">
        <v>0</v>
      </c>
      <c r="AJ57" s="492">
        <v>0</v>
      </c>
      <c r="AK57" s="492">
        <v>0</v>
      </c>
      <c r="AL57" s="492">
        <v>0</v>
      </c>
      <c r="AM57" s="492">
        <v>0</v>
      </c>
      <c r="AN57" s="492">
        <v>0</v>
      </c>
      <c r="AO57" s="492">
        <v>0</v>
      </c>
      <c r="AP57" s="492">
        <v>0</v>
      </c>
      <c r="AQ57" s="492">
        <v>0</v>
      </c>
      <c r="AR57" s="492">
        <v>0</v>
      </c>
    </row>
    <row r="58" spans="1:64">
      <c r="A58" s="156"/>
      <c r="B58" s="156"/>
      <c r="C58" s="156">
        <v>11</v>
      </c>
      <c r="D58" s="492">
        <v>8733.3520560019897</v>
      </c>
      <c r="E58" s="492">
        <v>39691.861214084551</v>
      </c>
      <c r="F58" s="492">
        <v>35156.364957879436</v>
      </c>
      <c r="G58" s="492">
        <v>29477.723573933792</v>
      </c>
      <c r="H58" s="492">
        <v>24422.262589861268</v>
      </c>
      <c r="I58" s="492">
        <v>7033.9562400147197</v>
      </c>
      <c r="J58" s="492">
        <v>6821.4000000000005</v>
      </c>
      <c r="K58" s="492">
        <v>8865.4</v>
      </c>
      <c r="L58" s="492">
        <v>2549</v>
      </c>
      <c r="M58" s="492">
        <v>4978.1000000000004</v>
      </c>
      <c r="N58" s="492">
        <v>24127.700000000004</v>
      </c>
      <c r="O58" s="492">
        <v>42963.7</v>
      </c>
      <c r="P58" s="492">
        <v>30215</v>
      </c>
      <c r="Q58" s="492">
        <v>17639.899999999998</v>
      </c>
      <c r="R58" s="492">
        <v>17987.3</v>
      </c>
      <c r="S58" s="492">
        <v>34495.4</v>
      </c>
      <c r="T58" s="492">
        <v>20445.8</v>
      </c>
      <c r="U58" s="492">
        <v>0</v>
      </c>
      <c r="V58" s="492">
        <v>0</v>
      </c>
      <c r="W58" s="492">
        <v>0</v>
      </c>
      <c r="X58" s="492">
        <v>0</v>
      </c>
      <c r="Y58" s="492">
        <v>0</v>
      </c>
      <c r="Z58" s="492">
        <v>0</v>
      </c>
      <c r="AA58" s="492">
        <v>0</v>
      </c>
      <c r="AB58" s="492">
        <v>0</v>
      </c>
      <c r="AC58" s="492">
        <v>0</v>
      </c>
      <c r="AD58" s="492">
        <v>0</v>
      </c>
      <c r="AE58" s="492">
        <v>0</v>
      </c>
      <c r="AF58" s="492">
        <v>0</v>
      </c>
      <c r="AG58" s="492">
        <v>0</v>
      </c>
      <c r="AH58" s="492">
        <v>0</v>
      </c>
      <c r="AI58" s="492">
        <v>0</v>
      </c>
      <c r="AJ58" s="492">
        <v>0</v>
      </c>
      <c r="AK58" s="492">
        <v>0</v>
      </c>
      <c r="AL58" s="492">
        <v>0</v>
      </c>
      <c r="AM58" s="492">
        <v>0</v>
      </c>
      <c r="AN58" s="492">
        <v>0</v>
      </c>
      <c r="AO58" s="492">
        <v>0</v>
      </c>
      <c r="AP58" s="492">
        <v>0</v>
      </c>
      <c r="AQ58" s="492">
        <v>0</v>
      </c>
      <c r="AR58" s="492">
        <v>0</v>
      </c>
    </row>
    <row r="59" spans="1:64">
      <c r="A59" s="156"/>
      <c r="B59" s="156"/>
      <c r="C59" s="156">
        <v>12</v>
      </c>
      <c r="D59" s="492">
        <v>5116.9770304147896</v>
      </c>
      <c r="E59" s="492">
        <v>41272.289080283357</v>
      </c>
      <c r="F59" s="492">
        <v>38888.087891393028</v>
      </c>
      <c r="G59" s="492">
        <v>23880.85000574146</v>
      </c>
      <c r="H59" s="492">
        <v>11822.251072484571</v>
      </c>
      <c r="I59" s="492">
        <v>7778.7439696973097</v>
      </c>
      <c r="J59" s="492">
        <v>9639.5</v>
      </c>
      <c r="K59" s="492">
        <v>15045.6</v>
      </c>
      <c r="L59" s="492">
        <v>3404.4</v>
      </c>
      <c r="M59" s="492">
        <v>19288</v>
      </c>
      <c r="N59" s="492">
        <v>35206.699999999997</v>
      </c>
      <c r="O59" s="492">
        <v>25415.100000000002</v>
      </c>
      <c r="P59" s="492">
        <v>21623.7</v>
      </c>
      <c r="Q59" s="492">
        <v>22248.600000000002</v>
      </c>
      <c r="R59" s="492">
        <v>27720.600000000002</v>
      </c>
      <c r="S59" s="492">
        <v>38905.699999999997</v>
      </c>
      <c r="T59" s="492">
        <v>20454.399999999998</v>
      </c>
      <c r="U59" s="492">
        <v>0</v>
      </c>
      <c r="V59" s="492">
        <v>0</v>
      </c>
      <c r="W59" s="492">
        <v>0</v>
      </c>
      <c r="X59" s="492">
        <v>0</v>
      </c>
      <c r="Y59" s="492">
        <v>0</v>
      </c>
      <c r="Z59" s="492">
        <v>0</v>
      </c>
      <c r="AA59" s="492">
        <v>0</v>
      </c>
      <c r="AB59" s="492">
        <v>0</v>
      </c>
      <c r="AC59" s="492">
        <v>0</v>
      </c>
      <c r="AD59" s="492">
        <v>0</v>
      </c>
      <c r="AE59" s="492">
        <v>0</v>
      </c>
      <c r="AF59" s="492">
        <v>0</v>
      </c>
      <c r="AG59" s="492">
        <v>0</v>
      </c>
      <c r="AH59" s="492">
        <v>0</v>
      </c>
      <c r="AI59" s="492">
        <v>0</v>
      </c>
      <c r="AJ59" s="492">
        <v>0</v>
      </c>
      <c r="AK59" s="492">
        <v>0</v>
      </c>
      <c r="AL59" s="492">
        <v>0</v>
      </c>
      <c r="AM59" s="492">
        <v>0</v>
      </c>
      <c r="AN59" s="492">
        <v>0</v>
      </c>
      <c r="AO59" s="492">
        <v>0</v>
      </c>
      <c r="AP59" s="492">
        <v>0</v>
      </c>
      <c r="AQ59" s="492">
        <v>0</v>
      </c>
      <c r="AR59" s="492">
        <v>0</v>
      </c>
    </row>
    <row r="60" spans="1:64" ht="15.75">
      <c r="A60" s="156"/>
      <c r="B60" s="156"/>
      <c r="C60" s="492"/>
      <c r="D60" s="314">
        <v>147696.91954876733</v>
      </c>
      <c r="E60" s="314">
        <v>194405.98328948795</v>
      </c>
      <c r="F60" s="314">
        <v>186430.7563949273</v>
      </c>
      <c r="G60" s="314">
        <v>279873.2757480396</v>
      </c>
      <c r="H60" s="314">
        <v>276635.24079959677</v>
      </c>
      <c r="I60" s="314">
        <v>35432.036001862056</v>
      </c>
      <c r="J60" s="314">
        <v>106403.77921351518</v>
      </c>
      <c r="K60" s="314">
        <v>119244.59999999999</v>
      </c>
      <c r="L60" s="314">
        <v>53397.9</v>
      </c>
      <c r="M60" s="314">
        <v>74423.8</v>
      </c>
      <c r="N60" s="314">
        <v>226366.2</v>
      </c>
      <c r="O60" s="314">
        <v>153382.39999999999</v>
      </c>
      <c r="P60" s="314">
        <v>168976.90000000002</v>
      </c>
      <c r="Q60" s="314">
        <v>111008.9</v>
      </c>
      <c r="R60" s="314">
        <v>164725.1</v>
      </c>
      <c r="S60" s="314">
        <v>227761.7</v>
      </c>
      <c r="T60" s="314">
        <v>247276.09999999995</v>
      </c>
      <c r="U60" s="314">
        <v>46387.199999999997</v>
      </c>
      <c r="V60" s="314">
        <v>0</v>
      </c>
      <c r="W60" s="314">
        <v>-0.1</v>
      </c>
      <c r="X60" s="314">
        <v>0</v>
      </c>
      <c r="Y60" s="314">
        <v>223460.2</v>
      </c>
      <c r="Z60" s="314">
        <v>0</v>
      </c>
      <c r="AA60" s="314">
        <v>0</v>
      </c>
      <c r="AB60" s="314">
        <v>0</v>
      </c>
      <c r="AC60" s="314">
        <v>0</v>
      </c>
      <c r="AD60" s="314">
        <v>0</v>
      </c>
      <c r="AE60" s="314">
        <v>0</v>
      </c>
      <c r="AF60" s="314">
        <v>0</v>
      </c>
      <c r="AG60" s="314">
        <v>0</v>
      </c>
      <c r="AH60" s="314">
        <v>0</v>
      </c>
      <c r="AI60" s="314">
        <v>0</v>
      </c>
      <c r="AJ60" s="314">
        <v>0</v>
      </c>
      <c r="AK60" s="314">
        <v>0</v>
      </c>
      <c r="AL60" s="314">
        <v>0</v>
      </c>
      <c r="AM60" s="314">
        <v>0</v>
      </c>
      <c r="AN60" s="314">
        <v>0</v>
      </c>
      <c r="AO60" s="314">
        <v>0</v>
      </c>
      <c r="AP60" s="314">
        <v>0</v>
      </c>
      <c r="AQ60" s="314">
        <v>0</v>
      </c>
      <c r="AR60" s="314">
        <v>0</v>
      </c>
    </row>
    <row r="61" spans="1:64" ht="15.75">
      <c r="A61" s="156"/>
      <c r="B61" s="156"/>
      <c r="C61" s="314" t="s">
        <v>559</v>
      </c>
      <c r="D61" s="314"/>
      <c r="E61" s="314"/>
      <c r="F61" s="314"/>
      <c r="G61" s="314"/>
      <c r="H61" s="314"/>
      <c r="I61" s="314"/>
      <c r="J61" s="314"/>
      <c r="K61" s="314"/>
      <c r="L61" s="314"/>
      <c r="M61" s="314"/>
      <c r="N61" s="314"/>
      <c r="O61" s="314"/>
      <c r="P61" s="314"/>
      <c r="Q61" s="314"/>
      <c r="R61" s="314"/>
      <c r="S61" s="314"/>
      <c r="T61" s="314"/>
      <c r="U61" s="314"/>
      <c r="V61" s="314"/>
      <c r="W61" s="314"/>
      <c r="X61" s="314"/>
      <c r="Y61" s="314"/>
      <c r="Z61" s="314"/>
      <c r="AA61" s="314"/>
      <c r="AB61" s="314"/>
      <c r="AC61" s="314"/>
      <c r="AD61" s="314"/>
      <c r="AE61" s="314"/>
      <c r="AF61" s="314"/>
      <c r="AG61" s="314"/>
      <c r="AH61" s="314"/>
      <c r="AI61" s="314"/>
      <c r="AJ61" s="314"/>
      <c r="AK61" s="314"/>
      <c r="AL61" s="314"/>
      <c r="AM61" s="314"/>
      <c r="AN61" s="314"/>
      <c r="AO61" s="314"/>
      <c r="AP61" s="314"/>
      <c r="AQ61" s="314"/>
      <c r="AR61" s="314"/>
    </row>
    <row r="62" spans="1:64">
      <c r="A62" s="156"/>
      <c r="B62" s="156"/>
      <c r="C62" s="156">
        <v>1</v>
      </c>
      <c r="D62" s="1994">
        <v>6418.42114696728</v>
      </c>
      <c r="E62" s="1994">
        <v>1125.0518846474299</v>
      </c>
      <c r="F62" s="1994">
        <v>10355.009194960428</v>
      </c>
      <c r="G62" s="1994">
        <v>13242.641437048211</v>
      </c>
      <c r="H62" s="1994">
        <v>18374.296084472327</v>
      </c>
      <c r="I62" s="1994">
        <v>3886.9228466462696</v>
      </c>
      <c r="J62" s="1994">
        <v>5049.9756596232592</v>
      </c>
      <c r="K62" s="1994">
        <v>5466.2000000000007</v>
      </c>
      <c r="L62" s="1994">
        <v>3119.2000000000003</v>
      </c>
      <c r="M62" s="1994">
        <v>2221.1</v>
      </c>
      <c r="N62" s="1994">
        <v>8135.3</v>
      </c>
      <c r="O62" s="1994">
        <v>5137</v>
      </c>
      <c r="P62" s="1994">
        <v>6659.7</v>
      </c>
      <c r="Q62" s="1994">
        <v>5361.2</v>
      </c>
      <c r="R62" s="1994">
        <v>7489</v>
      </c>
      <c r="S62" s="1994">
        <v>9215.1</v>
      </c>
      <c r="T62" s="1994">
        <v>8966.6</v>
      </c>
      <c r="U62" s="1994">
        <v>644.40000000000009</v>
      </c>
      <c r="V62" s="1994">
        <v>0</v>
      </c>
      <c r="W62" s="1994">
        <v>0</v>
      </c>
      <c r="X62" s="1994">
        <v>0</v>
      </c>
      <c r="Y62" s="1994">
        <v>0</v>
      </c>
      <c r="Z62" s="1994">
        <v>0</v>
      </c>
      <c r="AA62" s="1994">
        <v>0</v>
      </c>
      <c r="AB62" s="1994">
        <v>0</v>
      </c>
      <c r="AC62" s="1994">
        <v>0</v>
      </c>
      <c r="AD62" s="1994">
        <v>0</v>
      </c>
      <c r="AE62" s="1994">
        <v>0</v>
      </c>
      <c r="AF62" s="1994">
        <v>0</v>
      </c>
      <c r="AG62" s="1994">
        <v>0</v>
      </c>
      <c r="AH62" s="1994">
        <v>0</v>
      </c>
      <c r="AI62" s="1994">
        <v>0</v>
      </c>
      <c r="AJ62" s="1994">
        <v>0</v>
      </c>
      <c r="AK62" s="1994">
        <v>0</v>
      </c>
      <c r="AL62" s="1994">
        <v>0</v>
      </c>
      <c r="AM62" s="1994">
        <v>0</v>
      </c>
      <c r="AN62" s="1994">
        <v>0</v>
      </c>
      <c r="AO62" s="1994">
        <v>0</v>
      </c>
      <c r="AP62" s="1994">
        <v>0</v>
      </c>
      <c r="AQ62" s="1994">
        <v>0</v>
      </c>
      <c r="AR62" s="1994">
        <v>0</v>
      </c>
      <c r="AS62" s="494"/>
      <c r="AT62" s="494"/>
      <c r="AU62" s="494"/>
      <c r="AV62" s="494"/>
      <c r="AW62" s="494"/>
      <c r="AX62" s="494"/>
      <c r="AY62" s="494"/>
      <c r="AZ62" s="494"/>
      <c r="BA62" s="494"/>
      <c r="BB62" s="494"/>
      <c r="BC62" s="494"/>
      <c r="BD62" s="494"/>
      <c r="BE62" s="494"/>
      <c r="BF62" s="494"/>
      <c r="BG62" s="494"/>
      <c r="BH62" s="494"/>
      <c r="BI62" s="494"/>
      <c r="BJ62" s="494"/>
      <c r="BK62" s="494"/>
      <c r="BL62" s="494"/>
    </row>
    <row r="63" spans="1:64">
      <c r="A63" s="156"/>
      <c r="B63" s="156"/>
      <c r="C63" s="156">
        <v>2</v>
      </c>
      <c r="D63" s="1994">
        <v>5176.1385517913195</v>
      </c>
      <c r="E63" s="1994">
        <v>1288.7754047875001</v>
      </c>
      <c r="F63" s="1994">
        <v>4097.9246004588595</v>
      </c>
      <c r="G63" s="1994">
        <v>10567.289059612671</v>
      </c>
      <c r="H63" s="1994">
        <v>14384.329356575199</v>
      </c>
      <c r="I63" s="1994">
        <v>2785.66294576672</v>
      </c>
      <c r="J63" s="1994">
        <v>4486.2920820663394</v>
      </c>
      <c r="K63" s="1994">
        <v>4326</v>
      </c>
      <c r="L63" s="1994">
        <v>2363.9</v>
      </c>
      <c r="M63" s="1994">
        <v>2569.9</v>
      </c>
      <c r="N63" s="1994">
        <v>6945.8</v>
      </c>
      <c r="O63" s="1994">
        <v>1882.3000000000002</v>
      </c>
      <c r="P63" s="1994">
        <v>5065.3</v>
      </c>
      <c r="Q63" s="1994">
        <v>285.2</v>
      </c>
      <c r="R63" s="1994">
        <v>4444</v>
      </c>
      <c r="S63" s="1994">
        <v>7013.4</v>
      </c>
      <c r="T63" s="1994">
        <v>2392.5</v>
      </c>
      <c r="U63" s="1994">
        <v>1084.3</v>
      </c>
      <c r="V63" s="1994">
        <v>0</v>
      </c>
      <c r="W63" s="1994">
        <v>0</v>
      </c>
      <c r="X63" s="1994">
        <v>0</v>
      </c>
      <c r="Y63" s="1994">
        <v>0</v>
      </c>
      <c r="Z63" s="1994">
        <v>0</v>
      </c>
      <c r="AA63" s="1994">
        <v>0</v>
      </c>
      <c r="AB63" s="1994">
        <v>0</v>
      </c>
      <c r="AC63" s="1994">
        <v>0</v>
      </c>
      <c r="AD63" s="1994">
        <v>0</v>
      </c>
      <c r="AE63" s="1994">
        <v>0</v>
      </c>
      <c r="AF63" s="1994">
        <v>0</v>
      </c>
      <c r="AG63" s="1994">
        <v>0</v>
      </c>
      <c r="AH63" s="1994">
        <v>0</v>
      </c>
      <c r="AI63" s="1994">
        <v>0</v>
      </c>
      <c r="AJ63" s="1994">
        <v>0</v>
      </c>
      <c r="AK63" s="1994">
        <v>0</v>
      </c>
      <c r="AL63" s="1994">
        <v>0</v>
      </c>
      <c r="AM63" s="1994">
        <v>0</v>
      </c>
      <c r="AN63" s="1994">
        <v>0</v>
      </c>
      <c r="AO63" s="1994">
        <v>0</v>
      </c>
      <c r="AP63" s="1994">
        <v>0</v>
      </c>
      <c r="AQ63" s="1994">
        <v>0</v>
      </c>
      <c r="AR63" s="1994">
        <v>0</v>
      </c>
      <c r="AS63" s="494"/>
      <c r="AT63" s="494"/>
      <c r="AU63" s="494"/>
      <c r="AV63" s="494"/>
      <c r="AW63" s="494"/>
      <c r="AX63" s="494"/>
      <c r="AY63" s="494"/>
      <c r="AZ63" s="494"/>
      <c r="BA63" s="494"/>
      <c r="BB63" s="494"/>
      <c r="BC63" s="494"/>
      <c r="BD63" s="494"/>
      <c r="BE63" s="494"/>
      <c r="BF63" s="494"/>
      <c r="BG63" s="494"/>
      <c r="BH63" s="494"/>
      <c r="BI63" s="494"/>
      <c r="BJ63" s="494"/>
      <c r="BK63" s="494"/>
      <c r="BL63" s="494"/>
    </row>
    <row r="64" spans="1:64">
      <c r="A64" s="156"/>
      <c r="B64" s="156"/>
      <c r="C64" s="156">
        <v>3</v>
      </c>
      <c r="D64" s="1994">
        <v>4481.1641865213305</v>
      </c>
      <c r="E64" s="1994">
        <v>934.83694389195</v>
      </c>
      <c r="F64" s="1994">
        <v>2796.6969314483299</v>
      </c>
      <c r="G64" s="1994">
        <v>9541.315713168251</v>
      </c>
      <c r="H64" s="1994">
        <v>19354.016758517184</v>
      </c>
      <c r="I64" s="1994">
        <v>2860.8836200539895</v>
      </c>
      <c r="J64" s="1994">
        <v>8706.5590011854802</v>
      </c>
      <c r="K64" s="1994">
        <v>6252.0999999999995</v>
      </c>
      <c r="L64" s="1994">
        <v>2791.8</v>
      </c>
      <c r="M64" s="1994">
        <v>2864.7</v>
      </c>
      <c r="N64" s="1994">
        <v>8579.2000000000007</v>
      </c>
      <c r="O64" s="1994">
        <v>1618.8</v>
      </c>
      <c r="P64" s="1994">
        <v>4115.5</v>
      </c>
      <c r="Q64" s="1994">
        <v>9.3000000000000007</v>
      </c>
      <c r="R64" s="1994">
        <v>6725.1</v>
      </c>
      <c r="S64" s="1994">
        <v>4524.3</v>
      </c>
      <c r="T64" s="1994">
        <v>1531.7</v>
      </c>
      <c r="U64" s="1994">
        <v>1412.5</v>
      </c>
      <c r="V64" s="1994">
        <v>0</v>
      </c>
      <c r="W64" s="1994">
        <v>0</v>
      </c>
      <c r="X64" s="1994">
        <v>0</v>
      </c>
      <c r="Y64" s="1994">
        <v>0</v>
      </c>
      <c r="Z64" s="1994">
        <v>0</v>
      </c>
      <c r="AA64" s="1994">
        <v>0</v>
      </c>
      <c r="AB64" s="1994">
        <v>0</v>
      </c>
      <c r="AC64" s="1994">
        <v>0</v>
      </c>
      <c r="AD64" s="1994">
        <v>0</v>
      </c>
      <c r="AE64" s="1994">
        <v>0</v>
      </c>
      <c r="AF64" s="1994">
        <v>0</v>
      </c>
      <c r="AG64" s="1994">
        <v>0</v>
      </c>
      <c r="AH64" s="1994">
        <v>0</v>
      </c>
      <c r="AI64" s="1994">
        <v>0</v>
      </c>
      <c r="AJ64" s="1994">
        <v>0</v>
      </c>
      <c r="AK64" s="1994">
        <v>0</v>
      </c>
      <c r="AL64" s="1994">
        <v>0</v>
      </c>
      <c r="AM64" s="1994">
        <v>0</v>
      </c>
      <c r="AN64" s="1994">
        <v>0</v>
      </c>
      <c r="AO64" s="1994">
        <v>0</v>
      </c>
      <c r="AP64" s="1994">
        <v>0</v>
      </c>
      <c r="AQ64" s="1994">
        <v>0</v>
      </c>
      <c r="AR64" s="1994">
        <v>0</v>
      </c>
      <c r="AS64" s="494"/>
      <c r="AT64" s="494"/>
      <c r="AU64" s="494"/>
      <c r="AV64" s="494"/>
      <c r="AW64" s="494"/>
      <c r="AX64" s="494"/>
      <c r="AY64" s="494"/>
      <c r="AZ64" s="494"/>
      <c r="BA64" s="494"/>
      <c r="BB64" s="494"/>
      <c r="BC64" s="494"/>
      <c r="BD64" s="494"/>
      <c r="BE64" s="494"/>
      <c r="BF64" s="494"/>
      <c r="BG64" s="494"/>
      <c r="BH64" s="494"/>
      <c r="BI64" s="494"/>
      <c r="BJ64" s="494"/>
      <c r="BK64" s="494"/>
      <c r="BL64" s="494"/>
    </row>
    <row r="65" spans="1:64">
      <c r="A65" s="156"/>
      <c r="B65" s="156"/>
      <c r="C65" s="156">
        <v>4</v>
      </c>
      <c r="D65" s="1994">
        <v>5538.97314689822</v>
      </c>
      <c r="E65" s="1994">
        <v>2315.5636554139101</v>
      </c>
      <c r="F65" s="1994">
        <v>6686.4606549747805</v>
      </c>
      <c r="G65" s="1994">
        <v>10584.319342139288</v>
      </c>
      <c r="H65" s="1994">
        <v>19846.327601024441</v>
      </c>
      <c r="I65" s="1994">
        <v>3788.7624886110298</v>
      </c>
      <c r="J65" s="1994">
        <v>8346.3327468060197</v>
      </c>
      <c r="K65" s="1994">
        <v>6978.4000000000005</v>
      </c>
      <c r="L65" s="1994">
        <v>2653.8</v>
      </c>
      <c r="M65" s="1994">
        <v>3482.7999999999997</v>
      </c>
      <c r="N65" s="1994">
        <v>8726.7999999999993</v>
      </c>
      <c r="O65" s="1994">
        <v>5526.7</v>
      </c>
      <c r="P65" s="1994">
        <v>2748</v>
      </c>
      <c r="Q65" s="1994">
        <v>220.4</v>
      </c>
      <c r="R65" s="1994">
        <v>2424</v>
      </c>
      <c r="S65" s="1994">
        <v>10280.200000000001</v>
      </c>
      <c r="T65" s="1994">
        <v>1756.9</v>
      </c>
      <c r="U65" s="1994">
        <v>7868.9000000000005</v>
      </c>
      <c r="V65" s="1994">
        <v>0</v>
      </c>
      <c r="W65" s="1994">
        <v>0</v>
      </c>
      <c r="X65" s="1994">
        <v>0</v>
      </c>
      <c r="Y65" s="1994">
        <v>0</v>
      </c>
      <c r="Z65" s="1994">
        <v>0</v>
      </c>
      <c r="AA65" s="1994">
        <v>0</v>
      </c>
      <c r="AB65" s="1994">
        <v>0</v>
      </c>
      <c r="AC65" s="1994">
        <v>0</v>
      </c>
      <c r="AD65" s="1994">
        <v>0</v>
      </c>
      <c r="AE65" s="1994">
        <v>0</v>
      </c>
      <c r="AF65" s="1994">
        <v>0</v>
      </c>
      <c r="AG65" s="1994">
        <v>0</v>
      </c>
      <c r="AH65" s="1994">
        <v>0</v>
      </c>
      <c r="AI65" s="1994">
        <v>0</v>
      </c>
      <c r="AJ65" s="1994">
        <v>0</v>
      </c>
      <c r="AK65" s="1994">
        <v>0</v>
      </c>
      <c r="AL65" s="1994">
        <v>0</v>
      </c>
      <c r="AM65" s="1994">
        <v>0</v>
      </c>
      <c r="AN65" s="1994">
        <v>0</v>
      </c>
      <c r="AO65" s="1994">
        <v>0</v>
      </c>
      <c r="AP65" s="1994">
        <v>0</v>
      </c>
      <c r="AQ65" s="1994">
        <v>0</v>
      </c>
      <c r="AR65" s="1994">
        <v>0</v>
      </c>
      <c r="AS65" s="494"/>
      <c r="AT65" s="494"/>
      <c r="AU65" s="494"/>
      <c r="AV65" s="494"/>
      <c r="AW65" s="494"/>
      <c r="AX65" s="494"/>
      <c r="AY65" s="494"/>
      <c r="AZ65" s="494"/>
      <c r="BA65" s="494"/>
      <c r="BB65" s="494"/>
      <c r="BC65" s="494"/>
      <c r="BD65" s="494"/>
      <c r="BE65" s="494"/>
      <c r="BF65" s="494"/>
      <c r="BG65" s="494"/>
      <c r="BH65" s="494"/>
      <c r="BI65" s="494"/>
      <c r="BJ65" s="494"/>
      <c r="BK65" s="494"/>
      <c r="BL65" s="494"/>
    </row>
    <row r="66" spans="1:64">
      <c r="A66" s="156"/>
      <c r="B66" s="156"/>
      <c r="C66" s="156">
        <v>5</v>
      </c>
      <c r="D66" s="1994">
        <v>0</v>
      </c>
      <c r="E66" s="1994">
        <v>0</v>
      </c>
      <c r="F66" s="1994">
        <v>0</v>
      </c>
      <c r="G66" s="1994">
        <v>19634.939521040058</v>
      </c>
      <c r="H66" s="1994">
        <v>14699.275683648219</v>
      </c>
      <c r="I66" s="1994">
        <v>0</v>
      </c>
      <c r="J66" s="1994">
        <v>0</v>
      </c>
      <c r="K66" s="1994">
        <v>0</v>
      </c>
      <c r="L66" s="1994">
        <v>0</v>
      </c>
      <c r="M66" s="1994">
        <v>0</v>
      </c>
      <c r="N66" s="1994">
        <v>0</v>
      </c>
      <c r="O66" s="1994">
        <v>0</v>
      </c>
      <c r="P66" s="1994">
        <v>103.8</v>
      </c>
      <c r="Q66" s="1994">
        <v>0</v>
      </c>
      <c r="R66" s="1994">
        <v>2983.8999999999996</v>
      </c>
      <c r="S66" s="1994">
        <v>11380.3</v>
      </c>
      <c r="T66" s="1994">
        <v>1400.1</v>
      </c>
      <c r="U66" s="1994">
        <v>0</v>
      </c>
      <c r="V66" s="1994">
        <v>0</v>
      </c>
      <c r="W66" s="1994">
        <v>0</v>
      </c>
      <c r="X66" s="1994">
        <v>0</v>
      </c>
      <c r="Y66" s="1994">
        <v>4074.8999999999996</v>
      </c>
      <c r="Z66" s="1994">
        <v>0</v>
      </c>
      <c r="AA66" s="1994">
        <v>0</v>
      </c>
      <c r="AB66" s="1994">
        <v>0</v>
      </c>
      <c r="AC66" s="1994">
        <v>0</v>
      </c>
      <c r="AD66" s="1994">
        <v>0</v>
      </c>
      <c r="AE66" s="1994">
        <v>0</v>
      </c>
      <c r="AF66" s="1994">
        <v>0</v>
      </c>
      <c r="AG66" s="1994">
        <v>0</v>
      </c>
      <c r="AH66" s="1994">
        <v>0</v>
      </c>
      <c r="AI66" s="1994">
        <v>0</v>
      </c>
      <c r="AJ66" s="1994">
        <v>0</v>
      </c>
      <c r="AK66" s="1994">
        <v>0</v>
      </c>
      <c r="AL66" s="1994">
        <v>0</v>
      </c>
      <c r="AM66" s="1994">
        <v>0</v>
      </c>
      <c r="AN66" s="1994">
        <v>0</v>
      </c>
      <c r="AO66" s="1994">
        <v>0</v>
      </c>
      <c r="AP66" s="1994">
        <v>0</v>
      </c>
      <c r="AQ66" s="1994">
        <v>0</v>
      </c>
      <c r="AR66" s="1994">
        <v>0</v>
      </c>
      <c r="AS66" s="494"/>
      <c r="AT66" s="494"/>
      <c r="AU66" s="494"/>
      <c r="AV66" s="494"/>
      <c r="AW66" s="494"/>
      <c r="AX66" s="494"/>
      <c r="AY66" s="494"/>
      <c r="AZ66" s="494"/>
      <c r="BA66" s="494"/>
      <c r="BB66" s="494"/>
      <c r="BC66" s="494"/>
      <c r="BD66" s="494"/>
      <c r="BE66" s="494"/>
      <c r="BF66" s="494"/>
      <c r="BG66" s="494"/>
      <c r="BH66" s="494"/>
      <c r="BI66" s="494"/>
      <c r="BJ66" s="494"/>
      <c r="BK66" s="494"/>
      <c r="BL66" s="494"/>
    </row>
    <row r="67" spans="1:64">
      <c r="A67" s="156"/>
      <c r="B67" s="156"/>
      <c r="C67" s="156">
        <v>6</v>
      </c>
      <c r="D67" s="1994">
        <v>0</v>
      </c>
      <c r="E67" s="1994">
        <v>0</v>
      </c>
      <c r="F67" s="1994">
        <v>0</v>
      </c>
      <c r="G67" s="1994">
        <v>25611.414526935245</v>
      </c>
      <c r="H67" s="1994">
        <v>13955.188701436371</v>
      </c>
      <c r="I67" s="1994">
        <v>0</v>
      </c>
      <c r="J67" s="1994">
        <v>0</v>
      </c>
      <c r="K67" s="1994">
        <v>0</v>
      </c>
      <c r="L67" s="1994">
        <v>0</v>
      </c>
      <c r="M67" s="1994">
        <v>0</v>
      </c>
      <c r="N67" s="1994">
        <v>0</v>
      </c>
      <c r="O67" s="1994">
        <v>0</v>
      </c>
      <c r="P67" s="1994">
        <v>103.4</v>
      </c>
      <c r="Q67" s="1994">
        <v>0</v>
      </c>
      <c r="R67" s="1994">
        <v>2327.6999999999998</v>
      </c>
      <c r="S67" s="1994">
        <v>14783.400000000001</v>
      </c>
      <c r="T67" s="1994">
        <v>2676.7000000000003</v>
      </c>
      <c r="U67" s="1994">
        <v>0</v>
      </c>
      <c r="V67" s="1994">
        <v>0</v>
      </c>
      <c r="W67" s="1994">
        <v>0</v>
      </c>
      <c r="X67" s="1994">
        <v>0</v>
      </c>
      <c r="Y67" s="1994">
        <v>10139.9</v>
      </c>
      <c r="Z67" s="1994">
        <v>0</v>
      </c>
      <c r="AA67" s="1994">
        <v>0</v>
      </c>
      <c r="AB67" s="1994">
        <v>0</v>
      </c>
      <c r="AC67" s="1994">
        <v>0</v>
      </c>
      <c r="AD67" s="1994">
        <v>0</v>
      </c>
      <c r="AE67" s="1994">
        <v>0</v>
      </c>
      <c r="AF67" s="1994">
        <v>0</v>
      </c>
      <c r="AG67" s="1994">
        <v>0</v>
      </c>
      <c r="AH67" s="1994">
        <v>0</v>
      </c>
      <c r="AI67" s="1994">
        <v>0</v>
      </c>
      <c r="AJ67" s="1994">
        <v>0</v>
      </c>
      <c r="AK67" s="1994">
        <v>0</v>
      </c>
      <c r="AL67" s="1994">
        <v>0</v>
      </c>
      <c r="AM67" s="1994">
        <v>0</v>
      </c>
      <c r="AN67" s="1994">
        <v>0</v>
      </c>
      <c r="AO67" s="1994">
        <v>0</v>
      </c>
      <c r="AP67" s="1994">
        <v>0</v>
      </c>
      <c r="AQ67" s="1994">
        <v>0</v>
      </c>
      <c r="AR67" s="1994">
        <v>0</v>
      </c>
      <c r="AS67" s="494"/>
      <c r="AT67" s="494"/>
      <c r="AU67" s="494"/>
      <c r="AV67" s="494"/>
      <c r="AW67" s="494"/>
      <c r="AX67" s="494"/>
      <c r="AY67" s="494"/>
      <c r="AZ67" s="494"/>
      <c r="BA67" s="494"/>
      <c r="BB67" s="494"/>
      <c r="BC67" s="494"/>
      <c r="BD67" s="494"/>
      <c r="BE67" s="494"/>
      <c r="BF67" s="494"/>
      <c r="BG67" s="494"/>
      <c r="BH67" s="494"/>
      <c r="BI67" s="494"/>
      <c r="BJ67" s="494"/>
      <c r="BK67" s="494"/>
      <c r="BL67" s="494"/>
    </row>
    <row r="68" spans="1:64">
      <c r="A68" s="156"/>
      <c r="B68" s="156"/>
      <c r="C68" s="156">
        <v>7</v>
      </c>
      <c r="D68" s="1994">
        <v>0</v>
      </c>
      <c r="E68" s="1994">
        <v>0</v>
      </c>
      <c r="F68" s="1994">
        <v>0</v>
      </c>
      <c r="G68" s="1994">
        <v>12353.37452721903</v>
      </c>
      <c r="H68" s="1994">
        <v>483.12964983284002</v>
      </c>
      <c r="I68" s="1994">
        <v>0</v>
      </c>
      <c r="J68" s="1994">
        <v>0</v>
      </c>
      <c r="K68" s="1994">
        <v>0</v>
      </c>
      <c r="L68" s="1994">
        <v>0</v>
      </c>
      <c r="M68" s="1994">
        <v>0</v>
      </c>
      <c r="N68" s="1994">
        <v>0</v>
      </c>
      <c r="O68" s="1994">
        <v>0</v>
      </c>
      <c r="P68" s="1994">
        <v>101.1</v>
      </c>
      <c r="Q68" s="1994">
        <v>3325.7</v>
      </c>
      <c r="R68" s="1994">
        <v>1817.1</v>
      </c>
      <c r="S68" s="1994">
        <v>12181.5</v>
      </c>
      <c r="T68" s="1994">
        <v>7307.2000000000007</v>
      </c>
      <c r="U68" s="1994">
        <v>0</v>
      </c>
      <c r="V68" s="1994">
        <v>0</v>
      </c>
      <c r="W68" s="1994">
        <v>0</v>
      </c>
      <c r="X68" s="1994">
        <v>0</v>
      </c>
      <c r="Y68" s="1994">
        <v>12796.800000000001</v>
      </c>
      <c r="Z68" s="1994">
        <v>0</v>
      </c>
      <c r="AA68" s="1994">
        <v>0</v>
      </c>
      <c r="AB68" s="1994">
        <v>0</v>
      </c>
      <c r="AC68" s="1994">
        <v>0</v>
      </c>
      <c r="AD68" s="1994">
        <v>0</v>
      </c>
      <c r="AE68" s="1994">
        <v>0</v>
      </c>
      <c r="AF68" s="1994">
        <v>0</v>
      </c>
      <c r="AG68" s="1994">
        <v>0</v>
      </c>
      <c r="AH68" s="1994">
        <v>0</v>
      </c>
      <c r="AI68" s="1994">
        <v>0</v>
      </c>
      <c r="AJ68" s="1994">
        <v>0</v>
      </c>
      <c r="AK68" s="1994">
        <v>0</v>
      </c>
      <c r="AL68" s="1994">
        <v>0</v>
      </c>
      <c r="AM68" s="1994">
        <v>0</v>
      </c>
      <c r="AN68" s="1994">
        <v>0</v>
      </c>
      <c r="AO68" s="1994">
        <v>0</v>
      </c>
      <c r="AP68" s="1994">
        <v>0</v>
      </c>
      <c r="AQ68" s="1994">
        <v>0</v>
      </c>
      <c r="AR68" s="1994">
        <v>0</v>
      </c>
      <c r="AS68" s="494"/>
      <c r="AT68" s="494"/>
      <c r="AU68" s="494"/>
      <c r="AV68" s="494"/>
      <c r="AW68" s="494"/>
      <c r="AX68" s="494"/>
      <c r="AY68" s="494"/>
      <c r="AZ68" s="494"/>
      <c r="BA68" s="494"/>
      <c r="BB68" s="494"/>
      <c r="BC68" s="494"/>
      <c r="BD68" s="494"/>
      <c r="BE68" s="494"/>
      <c r="BF68" s="494"/>
      <c r="BG68" s="494"/>
      <c r="BH68" s="494"/>
      <c r="BI68" s="494"/>
      <c r="BJ68" s="494"/>
      <c r="BK68" s="494"/>
      <c r="BL68" s="494"/>
    </row>
    <row r="69" spans="1:64">
      <c r="A69" s="156"/>
      <c r="B69" s="156"/>
      <c r="C69" s="156">
        <v>8</v>
      </c>
      <c r="D69" s="1994">
        <v>0</v>
      </c>
      <c r="E69" s="1994">
        <v>0</v>
      </c>
      <c r="F69" s="1994">
        <v>0</v>
      </c>
      <c r="G69" s="1994">
        <v>11218.388087869011</v>
      </c>
      <c r="H69" s="1994">
        <v>0</v>
      </c>
      <c r="I69" s="1994">
        <v>0</v>
      </c>
      <c r="J69" s="1994">
        <v>0</v>
      </c>
      <c r="K69" s="1994">
        <v>0</v>
      </c>
      <c r="L69" s="1994">
        <v>0</v>
      </c>
      <c r="M69" s="1994">
        <v>0</v>
      </c>
      <c r="N69" s="1994">
        <v>0</v>
      </c>
      <c r="O69" s="1994">
        <v>0</v>
      </c>
      <c r="P69" s="1994">
        <v>109</v>
      </c>
      <c r="Q69" s="1994">
        <v>3490.1</v>
      </c>
      <c r="R69" s="1994">
        <v>3832.5</v>
      </c>
      <c r="S69" s="1994">
        <v>5675.7</v>
      </c>
      <c r="T69" s="1994">
        <v>6058.7999999999993</v>
      </c>
      <c r="U69" s="1994">
        <v>0</v>
      </c>
      <c r="V69" s="1994">
        <v>0</v>
      </c>
      <c r="W69" s="1994">
        <v>0</v>
      </c>
      <c r="X69" s="1994">
        <v>0</v>
      </c>
      <c r="Y69" s="1994">
        <v>13260.400000000001</v>
      </c>
      <c r="Z69" s="1994">
        <v>0</v>
      </c>
      <c r="AA69" s="1994">
        <v>0</v>
      </c>
      <c r="AB69" s="1994">
        <v>0</v>
      </c>
      <c r="AC69" s="1994">
        <v>0</v>
      </c>
      <c r="AD69" s="1994">
        <v>0</v>
      </c>
      <c r="AE69" s="1994">
        <v>0</v>
      </c>
      <c r="AF69" s="1994">
        <v>0</v>
      </c>
      <c r="AG69" s="1994">
        <v>0</v>
      </c>
      <c r="AH69" s="1994">
        <v>0</v>
      </c>
      <c r="AI69" s="1994">
        <v>0</v>
      </c>
      <c r="AJ69" s="1994">
        <v>0</v>
      </c>
      <c r="AK69" s="1994">
        <v>0</v>
      </c>
      <c r="AL69" s="1994">
        <v>0</v>
      </c>
      <c r="AM69" s="1994">
        <v>0</v>
      </c>
      <c r="AN69" s="1994">
        <v>0</v>
      </c>
      <c r="AO69" s="1994">
        <v>0</v>
      </c>
      <c r="AP69" s="1994">
        <v>0</v>
      </c>
      <c r="AQ69" s="1994">
        <v>0</v>
      </c>
      <c r="AR69" s="1994">
        <v>0</v>
      </c>
      <c r="AS69" s="494"/>
      <c r="AT69" s="494"/>
      <c r="AU69" s="494"/>
      <c r="AV69" s="494"/>
      <c r="AW69" s="494"/>
      <c r="AX69" s="494"/>
      <c r="AY69" s="494"/>
      <c r="AZ69" s="494"/>
      <c r="BA69" s="494"/>
      <c r="BB69" s="494"/>
      <c r="BC69" s="494"/>
      <c r="BD69" s="494"/>
      <c r="BE69" s="494"/>
      <c r="BF69" s="494"/>
      <c r="BG69" s="494"/>
      <c r="BH69" s="494"/>
      <c r="BI69" s="494"/>
      <c r="BJ69" s="494"/>
      <c r="BK69" s="494"/>
      <c r="BL69" s="494"/>
    </row>
    <row r="70" spans="1:64">
      <c r="A70" s="156"/>
      <c r="B70" s="156"/>
      <c r="C70" s="156">
        <v>9</v>
      </c>
      <c r="D70" s="1994">
        <v>0</v>
      </c>
      <c r="E70" s="1994">
        <v>0</v>
      </c>
      <c r="F70" s="1994">
        <v>118.67767138793</v>
      </c>
      <c r="G70" s="1994">
        <v>10549.428015441519</v>
      </c>
      <c r="H70" s="1994">
        <v>0</v>
      </c>
      <c r="I70" s="1994">
        <v>0</v>
      </c>
      <c r="J70" s="1994">
        <v>0</v>
      </c>
      <c r="K70" s="1994">
        <v>0</v>
      </c>
      <c r="L70" s="1994">
        <v>0</v>
      </c>
      <c r="M70" s="1994">
        <v>0</v>
      </c>
      <c r="N70" s="1994">
        <v>0</v>
      </c>
      <c r="O70" s="1994">
        <v>0</v>
      </c>
      <c r="P70" s="1994">
        <v>106.2</v>
      </c>
      <c r="Q70" s="1994">
        <v>3885.2</v>
      </c>
      <c r="R70" s="1994">
        <v>1634.4</v>
      </c>
      <c r="S70" s="1994">
        <v>5125.4999999999991</v>
      </c>
      <c r="T70" s="1994">
        <v>6582.0999999999995</v>
      </c>
      <c r="U70" s="1994">
        <v>0</v>
      </c>
      <c r="V70" s="1994">
        <v>0</v>
      </c>
      <c r="W70" s="1994">
        <v>0</v>
      </c>
      <c r="X70" s="1994">
        <v>0</v>
      </c>
      <c r="Y70" s="1994">
        <v>13007.8</v>
      </c>
      <c r="Z70" s="1994">
        <v>0</v>
      </c>
      <c r="AA70" s="1994">
        <v>0</v>
      </c>
      <c r="AB70" s="1994">
        <v>0</v>
      </c>
      <c r="AC70" s="1994">
        <v>0</v>
      </c>
      <c r="AD70" s="1994">
        <v>0</v>
      </c>
      <c r="AE70" s="1994">
        <v>0</v>
      </c>
      <c r="AF70" s="1994">
        <v>0</v>
      </c>
      <c r="AG70" s="1994">
        <v>0</v>
      </c>
      <c r="AH70" s="1994">
        <v>0</v>
      </c>
      <c r="AI70" s="1994">
        <v>0</v>
      </c>
      <c r="AJ70" s="1994">
        <v>0</v>
      </c>
      <c r="AK70" s="1994">
        <v>0</v>
      </c>
      <c r="AL70" s="1994">
        <v>0</v>
      </c>
      <c r="AM70" s="1994">
        <v>0</v>
      </c>
      <c r="AN70" s="1994">
        <v>0</v>
      </c>
      <c r="AO70" s="1994">
        <v>0</v>
      </c>
      <c r="AP70" s="1994">
        <v>0</v>
      </c>
      <c r="AQ70" s="1994">
        <v>0</v>
      </c>
      <c r="AR70" s="1994">
        <v>0</v>
      </c>
      <c r="AS70" s="494"/>
      <c r="AT70" s="494"/>
      <c r="AU70" s="494"/>
      <c r="AV70" s="494"/>
      <c r="AW70" s="494"/>
      <c r="AX70" s="494"/>
      <c r="AY70" s="494"/>
      <c r="AZ70" s="494"/>
      <c r="BA70" s="494"/>
      <c r="BB70" s="494"/>
      <c r="BC70" s="494"/>
      <c r="BD70" s="494"/>
      <c r="BE70" s="494"/>
      <c r="BF70" s="494"/>
      <c r="BG70" s="494"/>
      <c r="BH70" s="494"/>
      <c r="BI70" s="494"/>
      <c r="BJ70" s="494"/>
      <c r="BK70" s="494"/>
      <c r="BL70" s="494"/>
    </row>
    <row r="71" spans="1:64">
      <c r="A71" s="156"/>
      <c r="B71" s="156"/>
      <c r="C71" s="156">
        <v>10</v>
      </c>
      <c r="D71" s="1994">
        <v>3547.8152468281896</v>
      </c>
      <c r="E71" s="1994">
        <v>20713.052198129808</v>
      </c>
      <c r="F71" s="1994">
        <v>23978.36271131636</v>
      </c>
      <c r="G71" s="1994">
        <v>18286.33981815261</v>
      </c>
      <c r="H71" s="1994">
        <v>14161.21906156807</v>
      </c>
      <c r="I71" s="1994">
        <v>5366.6833058600796</v>
      </c>
      <c r="J71" s="1994">
        <v>5984.9</v>
      </c>
      <c r="K71" s="1994">
        <v>3431</v>
      </c>
      <c r="L71" s="1994">
        <v>1984</v>
      </c>
      <c r="M71" s="1994">
        <v>2257.2999999999997</v>
      </c>
      <c r="N71" s="1994">
        <v>4034.1000000000004</v>
      </c>
      <c r="O71" s="1994">
        <v>5768.5000000000009</v>
      </c>
      <c r="P71" s="1994">
        <v>6118.1</v>
      </c>
      <c r="Q71" s="1994">
        <v>4425</v>
      </c>
      <c r="R71" s="1994">
        <v>3636.1</v>
      </c>
      <c r="S71" s="1994">
        <v>10513.7</v>
      </c>
      <c r="T71" s="1994">
        <v>7341.7999999999993</v>
      </c>
      <c r="U71" s="1994">
        <v>0</v>
      </c>
      <c r="V71" s="1994">
        <v>0</v>
      </c>
      <c r="W71" s="1994">
        <v>0</v>
      </c>
      <c r="X71" s="1994">
        <v>0</v>
      </c>
      <c r="Y71" s="1994">
        <v>0</v>
      </c>
      <c r="Z71" s="1994">
        <v>0</v>
      </c>
      <c r="AA71" s="1994">
        <v>0</v>
      </c>
      <c r="AB71" s="1994">
        <v>0</v>
      </c>
      <c r="AC71" s="1994">
        <v>0</v>
      </c>
      <c r="AD71" s="1994">
        <v>0</v>
      </c>
      <c r="AE71" s="1994">
        <v>0</v>
      </c>
      <c r="AF71" s="1994">
        <v>0</v>
      </c>
      <c r="AG71" s="1994">
        <v>0</v>
      </c>
      <c r="AH71" s="1994">
        <v>0</v>
      </c>
      <c r="AI71" s="1994">
        <v>0</v>
      </c>
      <c r="AJ71" s="1994">
        <v>0</v>
      </c>
      <c r="AK71" s="1994">
        <v>0</v>
      </c>
      <c r="AL71" s="1994">
        <v>0</v>
      </c>
      <c r="AM71" s="1994">
        <v>0</v>
      </c>
      <c r="AN71" s="1994">
        <v>0</v>
      </c>
      <c r="AO71" s="1994">
        <v>0</v>
      </c>
      <c r="AP71" s="1994">
        <v>0</v>
      </c>
      <c r="AQ71" s="1994">
        <v>0</v>
      </c>
      <c r="AR71" s="1994">
        <v>0</v>
      </c>
      <c r="AS71" s="494"/>
      <c r="AT71" s="494"/>
      <c r="AU71" s="494"/>
      <c r="AV71" s="494"/>
      <c r="AW71" s="494"/>
      <c r="AX71" s="494"/>
      <c r="AY71" s="494"/>
      <c r="AZ71" s="494"/>
      <c r="BA71" s="494"/>
      <c r="BB71" s="494"/>
      <c r="BC71" s="494"/>
      <c r="BD71" s="494"/>
      <c r="BE71" s="494"/>
      <c r="BF71" s="494"/>
      <c r="BG71" s="494"/>
      <c r="BH71" s="494"/>
      <c r="BI71" s="494"/>
      <c r="BJ71" s="494"/>
      <c r="BK71" s="494"/>
      <c r="BL71" s="494"/>
    </row>
    <row r="72" spans="1:64">
      <c r="A72" s="156"/>
      <c r="B72" s="156"/>
      <c r="C72" s="156">
        <v>11</v>
      </c>
      <c r="D72" s="1994">
        <v>3311.99797329891</v>
      </c>
      <c r="E72" s="1994">
        <v>21274.322156153619</v>
      </c>
      <c r="F72" s="1994">
        <v>9740.1993668687992</v>
      </c>
      <c r="G72" s="1994">
        <v>18238.193861142499</v>
      </c>
      <c r="H72" s="1994">
        <v>12747.518257147789</v>
      </c>
      <c r="I72" s="1994">
        <v>5528.4415098442496</v>
      </c>
      <c r="J72" s="1994">
        <v>6003.1</v>
      </c>
      <c r="K72" s="1994">
        <v>1945.3</v>
      </c>
      <c r="L72" s="1994">
        <v>1951.7</v>
      </c>
      <c r="M72" s="1994">
        <v>3155.9</v>
      </c>
      <c r="N72" s="1994">
        <v>5524.2000000000007</v>
      </c>
      <c r="O72" s="1994">
        <v>7101.5</v>
      </c>
      <c r="P72" s="1994">
        <v>9540.5</v>
      </c>
      <c r="Q72" s="1994">
        <v>8209.5999999999985</v>
      </c>
      <c r="R72" s="1994">
        <v>6918</v>
      </c>
      <c r="S72" s="1994">
        <v>13804.699999999999</v>
      </c>
      <c r="T72" s="1994">
        <v>5837.5</v>
      </c>
      <c r="U72" s="1994">
        <v>0</v>
      </c>
      <c r="V72" s="1994">
        <v>0</v>
      </c>
      <c r="W72" s="1994">
        <v>0</v>
      </c>
      <c r="X72" s="1994">
        <v>0</v>
      </c>
      <c r="Y72" s="1994">
        <v>0</v>
      </c>
      <c r="Z72" s="1994">
        <v>0</v>
      </c>
      <c r="AA72" s="1994">
        <v>0</v>
      </c>
      <c r="AB72" s="1994">
        <v>0</v>
      </c>
      <c r="AC72" s="1994">
        <v>0</v>
      </c>
      <c r="AD72" s="1994">
        <v>0</v>
      </c>
      <c r="AE72" s="1994">
        <v>0</v>
      </c>
      <c r="AF72" s="1994">
        <v>0</v>
      </c>
      <c r="AG72" s="1994">
        <v>0</v>
      </c>
      <c r="AH72" s="1994">
        <v>0</v>
      </c>
      <c r="AI72" s="1994">
        <v>0</v>
      </c>
      <c r="AJ72" s="1994">
        <v>0</v>
      </c>
      <c r="AK72" s="1994">
        <v>0</v>
      </c>
      <c r="AL72" s="1994">
        <v>0</v>
      </c>
      <c r="AM72" s="1994">
        <v>0</v>
      </c>
      <c r="AN72" s="1994">
        <v>0</v>
      </c>
      <c r="AO72" s="1994">
        <v>0</v>
      </c>
      <c r="AP72" s="1994">
        <v>0</v>
      </c>
      <c r="AQ72" s="1994">
        <v>0</v>
      </c>
      <c r="AR72" s="1994">
        <v>0</v>
      </c>
      <c r="AS72" s="494"/>
      <c r="AT72" s="494"/>
      <c r="AU72" s="494"/>
      <c r="AV72" s="494"/>
      <c r="AW72" s="494"/>
      <c r="AX72" s="494"/>
      <c r="AY72" s="494"/>
      <c r="AZ72" s="494"/>
      <c r="BA72" s="494"/>
      <c r="BB72" s="494"/>
      <c r="BC72" s="494"/>
      <c r="BD72" s="494"/>
      <c r="BE72" s="494"/>
      <c r="BF72" s="494"/>
      <c r="BG72" s="494"/>
      <c r="BH72" s="494"/>
      <c r="BI72" s="494"/>
      <c r="BJ72" s="494"/>
      <c r="BK72" s="494"/>
      <c r="BL72" s="494"/>
    </row>
    <row r="73" spans="1:64">
      <c r="A73" s="156"/>
      <c r="B73" s="156"/>
      <c r="C73" s="156">
        <v>12</v>
      </c>
      <c r="D73" s="1994">
        <v>2890.1005985900802</v>
      </c>
      <c r="E73" s="1994">
        <v>18771.747841051561</v>
      </c>
      <c r="F73" s="1994">
        <v>9142.2730928420096</v>
      </c>
      <c r="G73" s="1994">
        <v>16964.07913204818</v>
      </c>
      <c r="H73" s="1994">
        <v>5802.9455916284805</v>
      </c>
      <c r="I73" s="1994">
        <v>5921.9819473075595</v>
      </c>
      <c r="J73" s="1994">
        <v>5705.4000000000005</v>
      </c>
      <c r="K73" s="1994">
        <v>2586.1</v>
      </c>
      <c r="L73" s="1994">
        <v>2530.4</v>
      </c>
      <c r="M73" s="1994">
        <v>4854.2000000000007</v>
      </c>
      <c r="N73" s="1994">
        <v>6666.5999999999995</v>
      </c>
      <c r="O73" s="1994">
        <v>6470.9000000000005</v>
      </c>
      <c r="P73" s="1994">
        <v>8384.6</v>
      </c>
      <c r="Q73" s="1994">
        <v>10377.800000000001</v>
      </c>
      <c r="R73" s="1994">
        <v>7342.3</v>
      </c>
      <c r="S73" s="1994">
        <v>13502.9</v>
      </c>
      <c r="T73" s="1994">
        <v>3664</v>
      </c>
      <c r="U73" s="1994">
        <v>0</v>
      </c>
      <c r="V73" s="1994">
        <v>0</v>
      </c>
      <c r="W73" s="1994">
        <v>0</v>
      </c>
      <c r="X73" s="1994">
        <v>0</v>
      </c>
      <c r="Y73" s="1994">
        <v>0</v>
      </c>
      <c r="Z73" s="1994">
        <v>0</v>
      </c>
      <c r="AA73" s="1994">
        <v>0</v>
      </c>
      <c r="AB73" s="1994">
        <v>0</v>
      </c>
      <c r="AC73" s="1994">
        <v>0</v>
      </c>
      <c r="AD73" s="1994">
        <v>0</v>
      </c>
      <c r="AE73" s="1994">
        <v>0</v>
      </c>
      <c r="AF73" s="1994">
        <v>0</v>
      </c>
      <c r="AG73" s="1994">
        <v>0</v>
      </c>
      <c r="AH73" s="1994">
        <v>0</v>
      </c>
      <c r="AI73" s="1994">
        <v>0</v>
      </c>
      <c r="AJ73" s="1994">
        <v>0</v>
      </c>
      <c r="AK73" s="1994">
        <v>0</v>
      </c>
      <c r="AL73" s="1994">
        <v>0</v>
      </c>
      <c r="AM73" s="1994">
        <v>0</v>
      </c>
      <c r="AN73" s="1994">
        <v>0</v>
      </c>
      <c r="AO73" s="1994">
        <v>0</v>
      </c>
      <c r="AP73" s="1994">
        <v>0</v>
      </c>
      <c r="AQ73" s="1994">
        <v>0</v>
      </c>
      <c r="AR73" s="1994">
        <v>0</v>
      </c>
      <c r="AS73" s="494"/>
      <c r="AT73" s="494"/>
      <c r="AU73" s="494"/>
      <c r="AV73" s="494"/>
      <c r="AW73" s="494"/>
      <c r="AX73" s="494"/>
      <c r="AY73" s="494"/>
      <c r="AZ73" s="494"/>
      <c r="BA73" s="494"/>
      <c r="BB73" s="494"/>
      <c r="BC73" s="494"/>
      <c r="BD73" s="494"/>
      <c r="BE73" s="494"/>
      <c r="BF73" s="494"/>
      <c r="BG73" s="494"/>
      <c r="BH73" s="494"/>
      <c r="BI73" s="494"/>
      <c r="BJ73" s="494"/>
      <c r="BK73" s="494"/>
      <c r="BL73" s="494"/>
    </row>
    <row r="74" spans="1:64" ht="15.75">
      <c r="A74" s="156"/>
      <c r="B74" s="156"/>
      <c r="C74" s="314"/>
      <c r="D74" s="314">
        <v>31364.610850895329</v>
      </c>
      <c r="E74" s="314">
        <v>66423.350084075777</v>
      </c>
      <c r="F74" s="314">
        <v>66915.604224257506</v>
      </c>
      <c r="G74" s="314">
        <v>176791.72304181656</v>
      </c>
      <c r="H74" s="314">
        <v>133808.24674585095</v>
      </c>
      <c r="I74" s="314">
        <v>30139.338664089893</v>
      </c>
      <c r="J74" s="314">
        <v>44282.559489681094</v>
      </c>
      <c r="K74" s="314">
        <v>30985.1</v>
      </c>
      <c r="L74" s="314">
        <v>17394.800000000003</v>
      </c>
      <c r="M74" s="314">
        <v>21405.9</v>
      </c>
      <c r="N74" s="314">
        <v>48612.000000000007</v>
      </c>
      <c r="O74" s="314">
        <v>33505.699999999997</v>
      </c>
      <c r="P74" s="314">
        <v>43155.199999999997</v>
      </c>
      <c r="Q74" s="314">
        <v>39589.5</v>
      </c>
      <c r="R74" s="314">
        <v>51574.1</v>
      </c>
      <c r="S74" s="314">
        <v>118000.7</v>
      </c>
      <c r="T74" s="314">
        <v>55515.899999999994</v>
      </c>
      <c r="U74" s="314">
        <v>11010.1</v>
      </c>
      <c r="V74" s="314">
        <v>0</v>
      </c>
      <c r="W74" s="314">
        <v>0</v>
      </c>
      <c r="X74" s="314">
        <v>0</v>
      </c>
      <c r="Y74" s="314">
        <v>53279.8</v>
      </c>
      <c r="Z74" s="314">
        <v>0</v>
      </c>
      <c r="AA74" s="314">
        <v>0</v>
      </c>
      <c r="AB74" s="314">
        <v>0</v>
      </c>
      <c r="AC74" s="314">
        <v>0</v>
      </c>
      <c r="AD74" s="314">
        <v>0</v>
      </c>
      <c r="AE74" s="314">
        <v>0</v>
      </c>
      <c r="AF74" s="314">
        <v>0</v>
      </c>
      <c r="AG74" s="314">
        <v>0</v>
      </c>
      <c r="AH74" s="314">
        <v>0</v>
      </c>
      <c r="AI74" s="314">
        <v>0</v>
      </c>
      <c r="AJ74" s="314">
        <v>0</v>
      </c>
      <c r="AK74" s="314">
        <v>0</v>
      </c>
      <c r="AL74" s="314">
        <v>0</v>
      </c>
      <c r="AM74" s="314">
        <v>0</v>
      </c>
      <c r="AN74" s="314">
        <v>0</v>
      </c>
      <c r="AO74" s="314">
        <v>0</v>
      </c>
      <c r="AP74" s="314">
        <v>0</v>
      </c>
      <c r="AQ74" s="314">
        <v>0</v>
      </c>
      <c r="AR74" s="314">
        <v>0</v>
      </c>
    </row>
    <row r="75" spans="1:64" ht="15.75">
      <c r="A75" s="156"/>
      <c r="B75" s="156"/>
      <c r="C75" s="314" t="s">
        <v>557</v>
      </c>
      <c r="D75" s="314"/>
      <c r="E75" s="314"/>
      <c r="F75" s="314"/>
      <c r="G75" s="314"/>
      <c r="H75" s="314"/>
      <c r="I75" s="314"/>
      <c r="J75" s="314"/>
      <c r="K75" s="314"/>
      <c r="L75" s="314"/>
      <c r="M75" s="314"/>
      <c r="N75" s="314"/>
      <c r="O75" s="314"/>
      <c r="P75" s="314"/>
      <c r="Q75" s="314"/>
      <c r="R75" s="314"/>
      <c r="S75" s="314"/>
      <c r="T75" s="314"/>
      <c r="U75" s="314"/>
      <c r="V75" s="314"/>
      <c r="W75" s="314"/>
      <c r="X75" s="314"/>
      <c r="Y75" s="314"/>
      <c r="Z75" s="314"/>
      <c r="AA75" s="314"/>
      <c r="AB75" s="314"/>
      <c r="AC75" s="314"/>
      <c r="AD75" s="314"/>
      <c r="AE75" s="314"/>
      <c r="AF75" s="314"/>
      <c r="AG75" s="314"/>
      <c r="AH75" s="314"/>
      <c r="AI75" s="314"/>
      <c r="AJ75" s="314"/>
      <c r="AK75" s="314"/>
      <c r="AL75" s="314"/>
      <c r="AM75" s="314"/>
      <c r="AN75" s="314"/>
      <c r="AO75" s="314"/>
      <c r="AP75" s="314"/>
      <c r="AQ75" s="314"/>
      <c r="AR75" s="314"/>
    </row>
    <row r="76" spans="1:64">
      <c r="A76" s="156"/>
      <c r="B76" s="156"/>
      <c r="C76" s="156">
        <v>1</v>
      </c>
      <c r="D76" s="1994">
        <v>3792.4711656240102</v>
      </c>
      <c r="E76" s="1994">
        <v>9680.9383824043707</v>
      </c>
      <c r="F76" s="1994">
        <v>8056.7</v>
      </c>
      <c r="G76" s="1994">
        <v>6306.4430300879303</v>
      </c>
      <c r="H76" s="1994">
        <v>6764.1197276831008</v>
      </c>
      <c r="I76" s="1994">
        <v>734.90205440685008</v>
      </c>
      <c r="J76" s="1994">
        <v>1477.0450456389299</v>
      </c>
      <c r="K76" s="1994">
        <v>0</v>
      </c>
      <c r="L76" s="1994">
        <v>10810.3</v>
      </c>
      <c r="M76" s="1994">
        <v>1075.2</v>
      </c>
      <c r="N76" s="1994">
        <v>22686.799999999999</v>
      </c>
      <c r="O76" s="1994">
        <v>6415.1999999999989</v>
      </c>
      <c r="P76" s="1994">
        <v>13299.6</v>
      </c>
      <c r="Q76" s="1994">
        <v>2483.8000000000002</v>
      </c>
      <c r="R76" s="1994">
        <v>9231.0999999999985</v>
      </c>
      <c r="S76" s="1994">
        <v>938.4</v>
      </c>
      <c r="T76" s="1994">
        <v>19957.199999999997</v>
      </c>
      <c r="U76" s="1994">
        <v>10780.4</v>
      </c>
      <c r="V76" s="1994">
        <v>0</v>
      </c>
      <c r="W76" s="1994">
        <v>0</v>
      </c>
      <c r="X76" s="1994">
        <v>0</v>
      </c>
      <c r="Y76" s="1994">
        <v>0</v>
      </c>
      <c r="Z76" s="1994">
        <v>0</v>
      </c>
      <c r="AA76" s="1994">
        <v>0</v>
      </c>
      <c r="AB76" s="1994">
        <v>0</v>
      </c>
      <c r="AC76" s="1994">
        <v>0</v>
      </c>
      <c r="AD76" s="1994">
        <v>0</v>
      </c>
      <c r="AE76" s="1994">
        <v>0</v>
      </c>
      <c r="AF76" s="1994">
        <v>0</v>
      </c>
      <c r="AG76" s="1994">
        <v>0</v>
      </c>
      <c r="AH76" s="1994">
        <v>0</v>
      </c>
      <c r="AI76" s="1994">
        <v>0</v>
      </c>
      <c r="AJ76" s="1994">
        <v>0</v>
      </c>
      <c r="AK76" s="1994">
        <v>0</v>
      </c>
      <c r="AL76" s="1994">
        <v>0</v>
      </c>
      <c r="AM76" s="1994">
        <v>0</v>
      </c>
      <c r="AN76" s="1994">
        <v>0</v>
      </c>
      <c r="AO76" s="1994">
        <v>0</v>
      </c>
      <c r="AP76" s="1994">
        <v>0</v>
      </c>
      <c r="AQ76" s="1994">
        <v>0</v>
      </c>
      <c r="AR76" s="1994">
        <v>0</v>
      </c>
      <c r="AS76" s="494"/>
      <c r="AT76" s="494"/>
      <c r="AU76" s="494"/>
      <c r="AV76" s="494"/>
      <c r="AW76" s="494"/>
      <c r="AX76" s="494"/>
      <c r="AY76" s="494"/>
      <c r="AZ76" s="494"/>
      <c r="BA76" s="494"/>
      <c r="BB76" s="494"/>
      <c r="BC76" s="494"/>
      <c r="BD76" s="494"/>
      <c r="BE76" s="494"/>
      <c r="BF76" s="494"/>
      <c r="BG76" s="494"/>
      <c r="BH76" s="494"/>
      <c r="BI76" s="494"/>
      <c r="BJ76" s="494"/>
      <c r="BK76" s="494"/>
      <c r="BL76" s="494"/>
    </row>
    <row r="77" spans="1:64">
      <c r="A77" s="156"/>
      <c r="B77" s="156"/>
      <c r="C77" s="156">
        <v>2</v>
      </c>
      <c r="D77" s="1994">
        <v>14383.913854186201</v>
      </c>
      <c r="E77" s="1994">
        <v>1847.0833384165899</v>
      </c>
      <c r="F77" s="1994">
        <v>1814.1999999999998</v>
      </c>
      <c r="G77" s="1994">
        <v>1251.6275522712801</v>
      </c>
      <c r="H77" s="1994">
        <v>1735.51795709817</v>
      </c>
      <c r="I77" s="1994">
        <v>337.94245014245001</v>
      </c>
      <c r="J77" s="1994">
        <v>587.97962275742998</v>
      </c>
      <c r="K77" s="1994">
        <v>0</v>
      </c>
      <c r="L77" s="1994">
        <v>519.1</v>
      </c>
      <c r="M77" s="1994">
        <v>2718.7</v>
      </c>
      <c r="N77" s="1994">
        <v>14623.9</v>
      </c>
      <c r="O77" s="1994">
        <v>3269.5</v>
      </c>
      <c r="P77" s="1994">
        <v>1640.6000000000001</v>
      </c>
      <c r="Q77" s="1994">
        <v>2136.3999999999996</v>
      </c>
      <c r="R77" s="1994">
        <v>9818.6</v>
      </c>
      <c r="S77" s="1994">
        <v>1411.1000000000001</v>
      </c>
      <c r="T77" s="1994">
        <v>23449.4</v>
      </c>
      <c r="U77" s="1994">
        <v>1636.8</v>
      </c>
      <c r="V77" s="1994">
        <v>0</v>
      </c>
      <c r="W77" s="1994">
        <v>0</v>
      </c>
      <c r="X77" s="1994">
        <v>0</v>
      </c>
      <c r="Y77" s="1994">
        <v>0</v>
      </c>
      <c r="Z77" s="1994">
        <v>0</v>
      </c>
      <c r="AA77" s="1994">
        <v>0</v>
      </c>
      <c r="AB77" s="1994">
        <v>0</v>
      </c>
      <c r="AC77" s="1994">
        <v>0</v>
      </c>
      <c r="AD77" s="1994">
        <v>0</v>
      </c>
      <c r="AE77" s="1994">
        <v>0</v>
      </c>
      <c r="AF77" s="1994">
        <v>0</v>
      </c>
      <c r="AG77" s="1994">
        <v>0</v>
      </c>
      <c r="AH77" s="1994">
        <v>0</v>
      </c>
      <c r="AI77" s="1994">
        <v>0</v>
      </c>
      <c r="AJ77" s="1994">
        <v>0</v>
      </c>
      <c r="AK77" s="1994">
        <v>0</v>
      </c>
      <c r="AL77" s="1994">
        <v>0</v>
      </c>
      <c r="AM77" s="1994">
        <v>0</v>
      </c>
      <c r="AN77" s="1994">
        <v>0</v>
      </c>
      <c r="AO77" s="1994">
        <v>0</v>
      </c>
      <c r="AP77" s="1994">
        <v>0</v>
      </c>
      <c r="AQ77" s="1994">
        <v>0</v>
      </c>
      <c r="AR77" s="1994">
        <v>0</v>
      </c>
      <c r="AS77" s="494"/>
      <c r="AT77" s="494"/>
      <c r="AU77" s="494"/>
      <c r="AV77" s="494"/>
      <c r="AW77" s="494"/>
      <c r="AX77" s="494"/>
      <c r="AY77" s="494"/>
      <c r="AZ77" s="494"/>
      <c r="BA77" s="494"/>
      <c r="BB77" s="494"/>
      <c r="BC77" s="494"/>
      <c r="BD77" s="494"/>
      <c r="BE77" s="494"/>
      <c r="BF77" s="494"/>
      <c r="BG77" s="494"/>
      <c r="BH77" s="494"/>
      <c r="BI77" s="494"/>
      <c r="BJ77" s="494"/>
      <c r="BK77" s="494"/>
      <c r="BL77" s="494"/>
    </row>
    <row r="78" spans="1:64">
      <c r="A78" s="156"/>
      <c r="B78" s="156"/>
      <c r="C78" s="156">
        <v>3</v>
      </c>
      <c r="D78" s="1994">
        <v>29840.656314214331</v>
      </c>
      <c r="E78" s="1994">
        <v>12357.72523837321</v>
      </c>
      <c r="F78" s="1994">
        <v>2635.8999999999996</v>
      </c>
      <c r="G78" s="1994">
        <v>643.79650846746995</v>
      </c>
      <c r="H78" s="1994">
        <v>8040.1917944715296</v>
      </c>
      <c r="I78" s="1994">
        <v>355.93880974991998</v>
      </c>
      <c r="J78" s="1994">
        <v>724.33204610537996</v>
      </c>
      <c r="K78" s="1994">
        <v>0</v>
      </c>
      <c r="L78" s="1994">
        <v>525.5</v>
      </c>
      <c r="M78" s="1994">
        <v>3509</v>
      </c>
      <c r="N78" s="1994">
        <v>12853.2</v>
      </c>
      <c r="O78" s="1994">
        <v>5159.5</v>
      </c>
      <c r="P78" s="1994">
        <v>713.3</v>
      </c>
      <c r="Q78" s="1994">
        <v>4471.3</v>
      </c>
      <c r="R78" s="1994">
        <v>7381.7000000000007</v>
      </c>
      <c r="S78" s="1994">
        <v>1638.1000000000001</v>
      </c>
      <c r="T78" s="1994">
        <v>19844.800000000003</v>
      </c>
      <c r="U78" s="1994">
        <v>11469.699999999999</v>
      </c>
      <c r="V78" s="1994">
        <v>0</v>
      </c>
      <c r="W78" s="1994">
        <v>0</v>
      </c>
      <c r="X78" s="1994">
        <v>0</v>
      </c>
      <c r="Y78" s="1994">
        <v>0</v>
      </c>
      <c r="Z78" s="1994">
        <v>0</v>
      </c>
      <c r="AA78" s="1994">
        <v>0</v>
      </c>
      <c r="AB78" s="1994">
        <v>0</v>
      </c>
      <c r="AC78" s="1994">
        <v>0</v>
      </c>
      <c r="AD78" s="1994">
        <v>0</v>
      </c>
      <c r="AE78" s="1994">
        <v>0</v>
      </c>
      <c r="AF78" s="1994">
        <v>0</v>
      </c>
      <c r="AG78" s="1994">
        <v>0</v>
      </c>
      <c r="AH78" s="1994">
        <v>0</v>
      </c>
      <c r="AI78" s="1994">
        <v>0</v>
      </c>
      <c r="AJ78" s="1994">
        <v>0</v>
      </c>
      <c r="AK78" s="1994">
        <v>0</v>
      </c>
      <c r="AL78" s="1994">
        <v>0</v>
      </c>
      <c r="AM78" s="1994">
        <v>0</v>
      </c>
      <c r="AN78" s="1994">
        <v>0</v>
      </c>
      <c r="AO78" s="1994">
        <v>0</v>
      </c>
      <c r="AP78" s="1994">
        <v>0</v>
      </c>
      <c r="AQ78" s="1994">
        <v>0</v>
      </c>
      <c r="AR78" s="1994">
        <v>0</v>
      </c>
      <c r="AS78" s="494"/>
      <c r="AT78" s="494"/>
      <c r="AU78" s="494"/>
      <c r="AV78" s="494"/>
      <c r="AW78" s="494"/>
      <c r="AX78" s="494"/>
      <c r="AY78" s="494"/>
      <c r="AZ78" s="494"/>
      <c r="BA78" s="494"/>
      <c r="BB78" s="494"/>
      <c r="BC78" s="494"/>
      <c r="BD78" s="494"/>
      <c r="BE78" s="494"/>
      <c r="BF78" s="494"/>
      <c r="BG78" s="494"/>
      <c r="BH78" s="494"/>
      <c r="BI78" s="494"/>
      <c r="BJ78" s="494"/>
      <c r="BK78" s="494"/>
      <c r="BL78" s="494"/>
    </row>
    <row r="79" spans="1:64">
      <c r="A79" s="156"/>
      <c r="B79" s="156"/>
      <c r="C79" s="156">
        <v>4</v>
      </c>
      <c r="D79" s="1994">
        <v>32200.152629993478</v>
      </c>
      <c r="E79" s="1994">
        <v>6972.1965994938801</v>
      </c>
      <c r="F79" s="1994">
        <v>21933.196776098463</v>
      </c>
      <c r="G79" s="1994">
        <v>4923.9938912762591</v>
      </c>
      <c r="H79" s="1994">
        <v>18395.286118206801</v>
      </c>
      <c r="I79" s="1994">
        <v>0</v>
      </c>
      <c r="J79" s="1994">
        <v>14392.77414711635</v>
      </c>
      <c r="K79" s="1994">
        <v>11371</v>
      </c>
      <c r="L79" s="1994">
        <v>1757.8000000000002</v>
      </c>
      <c r="M79" s="1994">
        <v>4796</v>
      </c>
      <c r="N79" s="1994">
        <v>4822.7000000000007</v>
      </c>
      <c r="O79" s="1994">
        <v>24939.599999999999</v>
      </c>
      <c r="P79" s="1994">
        <v>1851.5</v>
      </c>
      <c r="Q79" s="1994">
        <v>2686.1</v>
      </c>
      <c r="R79" s="1994">
        <v>4233.6000000000004</v>
      </c>
      <c r="S79" s="1994">
        <v>3602.6</v>
      </c>
      <c r="T79" s="1994">
        <v>6297.9</v>
      </c>
      <c r="U79" s="1994">
        <v>11490.2</v>
      </c>
      <c r="V79" s="1994">
        <v>0</v>
      </c>
      <c r="W79" s="1994">
        <v>0</v>
      </c>
      <c r="X79" s="1994">
        <v>0</v>
      </c>
      <c r="Y79" s="1994">
        <v>0</v>
      </c>
      <c r="Z79" s="1994">
        <v>0</v>
      </c>
      <c r="AA79" s="1994">
        <v>0</v>
      </c>
      <c r="AB79" s="1994">
        <v>0</v>
      </c>
      <c r="AC79" s="1994">
        <v>0</v>
      </c>
      <c r="AD79" s="1994">
        <v>0</v>
      </c>
      <c r="AE79" s="1994">
        <v>0</v>
      </c>
      <c r="AF79" s="1994">
        <v>0</v>
      </c>
      <c r="AG79" s="1994">
        <v>0</v>
      </c>
      <c r="AH79" s="1994">
        <v>0</v>
      </c>
      <c r="AI79" s="1994">
        <v>0</v>
      </c>
      <c r="AJ79" s="1994">
        <v>0</v>
      </c>
      <c r="AK79" s="1994">
        <v>0</v>
      </c>
      <c r="AL79" s="1994">
        <v>0</v>
      </c>
      <c r="AM79" s="1994">
        <v>0</v>
      </c>
      <c r="AN79" s="1994">
        <v>0</v>
      </c>
      <c r="AO79" s="1994">
        <v>0</v>
      </c>
      <c r="AP79" s="1994">
        <v>0</v>
      </c>
      <c r="AQ79" s="1994">
        <v>0</v>
      </c>
      <c r="AR79" s="1994">
        <v>0</v>
      </c>
      <c r="AS79" s="494"/>
      <c r="AT79" s="494"/>
      <c r="AU79" s="494"/>
      <c r="AV79" s="494"/>
      <c r="AW79" s="494"/>
      <c r="AX79" s="494"/>
      <c r="AY79" s="494"/>
      <c r="AZ79" s="494"/>
      <c r="BA79" s="494"/>
      <c r="BB79" s="494"/>
      <c r="BC79" s="494"/>
      <c r="BD79" s="494"/>
      <c r="BE79" s="494"/>
      <c r="BF79" s="494"/>
      <c r="BG79" s="494"/>
      <c r="BH79" s="494"/>
      <c r="BI79" s="494"/>
      <c r="BJ79" s="494"/>
      <c r="BK79" s="494"/>
      <c r="BL79" s="494"/>
    </row>
    <row r="80" spans="1:64">
      <c r="A80" s="156"/>
      <c r="B80" s="156"/>
      <c r="C80" s="156">
        <v>5</v>
      </c>
      <c r="D80" s="1994">
        <v>0</v>
      </c>
      <c r="E80" s="1994">
        <v>0</v>
      </c>
      <c r="F80" s="1994">
        <v>0</v>
      </c>
      <c r="G80" s="1994">
        <v>15192.399335636681</v>
      </c>
      <c r="H80" s="1994">
        <v>44213.284836450461</v>
      </c>
      <c r="I80" s="1994">
        <v>0</v>
      </c>
      <c r="J80" s="1994">
        <v>16119.994796187981</v>
      </c>
      <c r="K80" s="1994">
        <v>19552.099999999999</v>
      </c>
      <c r="L80" s="1994">
        <v>441.2</v>
      </c>
      <c r="M80" s="1994">
        <v>1762.3999999999999</v>
      </c>
      <c r="N80" s="1994">
        <v>13230.800000000001</v>
      </c>
      <c r="O80" s="1994">
        <v>0</v>
      </c>
      <c r="P80" s="1994">
        <v>4930</v>
      </c>
      <c r="Q80" s="1994">
        <v>6033.5999999999995</v>
      </c>
      <c r="R80" s="1994">
        <v>5615.5</v>
      </c>
      <c r="S80" s="1994">
        <v>5405.5</v>
      </c>
      <c r="T80" s="1994">
        <v>7676.9</v>
      </c>
      <c r="U80" s="1994">
        <v>0</v>
      </c>
      <c r="V80" s="1994">
        <v>0</v>
      </c>
      <c r="W80" s="1994">
        <v>0</v>
      </c>
      <c r="X80" s="1994">
        <v>0</v>
      </c>
      <c r="Y80" s="1994">
        <v>7142.4</v>
      </c>
      <c r="Z80" s="1994">
        <v>0</v>
      </c>
      <c r="AA80" s="1994">
        <v>0</v>
      </c>
      <c r="AB80" s="1994">
        <v>0</v>
      </c>
      <c r="AC80" s="1994">
        <v>0</v>
      </c>
      <c r="AD80" s="1994">
        <v>0</v>
      </c>
      <c r="AE80" s="1994">
        <v>0</v>
      </c>
      <c r="AF80" s="1994">
        <v>0</v>
      </c>
      <c r="AG80" s="1994">
        <v>0</v>
      </c>
      <c r="AH80" s="1994">
        <v>0</v>
      </c>
      <c r="AI80" s="1994">
        <v>0</v>
      </c>
      <c r="AJ80" s="1994">
        <v>0</v>
      </c>
      <c r="AK80" s="1994">
        <v>0</v>
      </c>
      <c r="AL80" s="1994">
        <v>0</v>
      </c>
      <c r="AM80" s="1994">
        <v>0</v>
      </c>
      <c r="AN80" s="1994">
        <v>0</v>
      </c>
      <c r="AO80" s="1994">
        <v>0</v>
      </c>
      <c r="AP80" s="1994">
        <v>0</v>
      </c>
      <c r="AQ80" s="1994">
        <v>0</v>
      </c>
      <c r="AR80" s="1994">
        <v>0</v>
      </c>
      <c r="AS80" s="494"/>
      <c r="AT80" s="494"/>
      <c r="AU80" s="494"/>
      <c r="AV80" s="494"/>
      <c r="AW80" s="494"/>
      <c r="AX80" s="494"/>
      <c r="AY80" s="494"/>
      <c r="AZ80" s="494"/>
      <c r="BA80" s="494"/>
      <c r="BB80" s="494"/>
      <c r="BC80" s="494"/>
      <c r="BD80" s="494"/>
      <c r="BE80" s="494"/>
      <c r="BF80" s="494"/>
      <c r="BG80" s="494"/>
      <c r="BH80" s="494"/>
      <c r="BI80" s="494"/>
      <c r="BJ80" s="494"/>
      <c r="BK80" s="494"/>
      <c r="BL80" s="494"/>
    </row>
    <row r="81" spans="1:64">
      <c r="A81" s="156"/>
      <c r="B81" s="156"/>
      <c r="C81" s="156">
        <v>6</v>
      </c>
      <c r="D81" s="1994">
        <v>0</v>
      </c>
      <c r="E81" s="1994">
        <v>0</v>
      </c>
      <c r="F81" s="1994">
        <v>0</v>
      </c>
      <c r="G81" s="1994">
        <v>12461.351845330169</v>
      </c>
      <c r="H81" s="1994">
        <v>35579.221395390159</v>
      </c>
      <c r="I81" s="1994">
        <v>0</v>
      </c>
      <c r="J81" s="1994">
        <v>6178.8940660280205</v>
      </c>
      <c r="K81" s="1994">
        <v>11787.8</v>
      </c>
      <c r="L81" s="1994">
        <v>908.4</v>
      </c>
      <c r="M81" s="1994">
        <v>2716.4</v>
      </c>
      <c r="N81" s="1994">
        <v>12320.8</v>
      </c>
      <c r="O81" s="1994">
        <v>0</v>
      </c>
      <c r="P81" s="1994">
        <v>11847.5</v>
      </c>
      <c r="Q81" s="1994">
        <v>6462.5</v>
      </c>
      <c r="R81" s="1994">
        <v>5403.2999999999993</v>
      </c>
      <c r="S81" s="1994">
        <v>3297.3999999999996</v>
      </c>
      <c r="T81" s="1994">
        <v>8998.5</v>
      </c>
      <c r="U81" s="1994">
        <v>0</v>
      </c>
      <c r="V81" s="1994">
        <v>0</v>
      </c>
      <c r="W81" s="1994">
        <v>-0.1</v>
      </c>
      <c r="X81" s="1994">
        <v>0</v>
      </c>
      <c r="Y81" s="1994">
        <v>29013.800000000003</v>
      </c>
      <c r="Z81" s="1994">
        <v>0</v>
      </c>
      <c r="AA81" s="1994">
        <v>0</v>
      </c>
      <c r="AB81" s="1994">
        <v>0</v>
      </c>
      <c r="AC81" s="1994">
        <v>0</v>
      </c>
      <c r="AD81" s="1994">
        <v>0</v>
      </c>
      <c r="AE81" s="1994">
        <v>0</v>
      </c>
      <c r="AF81" s="1994">
        <v>0</v>
      </c>
      <c r="AG81" s="1994">
        <v>0</v>
      </c>
      <c r="AH81" s="1994">
        <v>0</v>
      </c>
      <c r="AI81" s="1994">
        <v>0</v>
      </c>
      <c r="AJ81" s="1994">
        <v>0</v>
      </c>
      <c r="AK81" s="1994">
        <v>0</v>
      </c>
      <c r="AL81" s="1994">
        <v>0</v>
      </c>
      <c r="AM81" s="1994">
        <v>0</v>
      </c>
      <c r="AN81" s="1994">
        <v>0</v>
      </c>
      <c r="AO81" s="1994">
        <v>0</v>
      </c>
      <c r="AP81" s="1994">
        <v>0</v>
      </c>
      <c r="AQ81" s="1994">
        <v>0</v>
      </c>
      <c r="AR81" s="1994">
        <v>0</v>
      </c>
      <c r="AS81" s="494"/>
      <c r="AT81" s="494"/>
      <c r="AU81" s="494"/>
      <c r="AV81" s="494"/>
      <c r="AW81" s="494"/>
      <c r="AX81" s="494"/>
      <c r="AY81" s="494"/>
      <c r="AZ81" s="494"/>
      <c r="BA81" s="494"/>
      <c r="BB81" s="494"/>
      <c r="BC81" s="494"/>
      <c r="BD81" s="494"/>
      <c r="BE81" s="494"/>
      <c r="BF81" s="494"/>
      <c r="BG81" s="494"/>
      <c r="BH81" s="494"/>
      <c r="BI81" s="494"/>
      <c r="BJ81" s="494"/>
      <c r="BK81" s="494"/>
      <c r="BL81" s="494"/>
    </row>
    <row r="82" spans="1:64">
      <c r="A82" s="156"/>
      <c r="B82" s="156"/>
      <c r="C82" s="156">
        <v>7</v>
      </c>
      <c r="D82" s="1994">
        <v>0</v>
      </c>
      <c r="E82" s="1994">
        <v>0</v>
      </c>
      <c r="F82" s="1994">
        <v>4915.5957657625704</v>
      </c>
      <c r="G82" s="1994">
        <v>8918.5054250006797</v>
      </c>
      <c r="H82" s="1994">
        <v>671.23124463519002</v>
      </c>
      <c r="I82" s="1994">
        <v>0</v>
      </c>
      <c r="J82" s="1994">
        <v>7529.5</v>
      </c>
      <c r="K82" s="1994">
        <v>6302.8</v>
      </c>
      <c r="L82" s="1994">
        <v>3765.8</v>
      </c>
      <c r="M82" s="1994">
        <v>3338.7000000000003</v>
      </c>
      <c r="N82" s="1994">
        <v>9920.7000000000007</v>
      </c>
      <c r="O82" s="1994">
        <v>0</v>
      </c>
      <c r="P82" s="1994">
        <v>16172.3</v>
      </c>
      <c r="Q82" s="1994">
        <v>12571.599999999999</v>
      </c>
      <c r="R82" s="1994">
        <v>12826.4</v>
      </c>
      <c r="S82" s="1994">
        <v>5601.8</v>
      </c>
      <c r="T82" s="1994">
        <v>12129.4</v>
      </c>
      <c r="U82" s="1994">
        <v>0</v>
      </c>
      <c r="V82" s="1994">
        <v>0</v>
      </c>
      <c r="W82" s="1994">
        <v>0</v>
      </c>
      <c r="X82" s="1994">
        <v>0</v>
      </c>
      <c r="Y82" s="1994">
        <v>44684.5</v>
      </c>
      <c r="Z82" s="1994">
        <v>0</v>
      </c>
      <c r="AA82" s="1994">
        <v>0</v>
      </c>
      <c r="AB82" s="1994">
        <v>0</v>
      </c>
      <c r="AC82" s="1994">
        <v>0</v>
      </c>
      <c r="AD82" s="1994">
        <v>0</v>
      </c>
      <c r="AE82" s="1994">
        <v>0</v>
      </c>
      <c r="AF82" s="1994">
        <v>0</v>
      </c>
      <c r="AG82" s="1994">
        <v>0</v>
      </c>
      <c r="AH82" s="1994">
        <v>0</v>
      </c>
      <c r="AI82" s="1994">
        <v>0</v>
      </c>
      <c r="AJ82" s="1994">
        <v>0</v>
      </c>
      <c r="AK82" s="1994">
        <v>0</v>
      </c>
      <c r="AL82" s="1994">
        <v>0</v>
      </c>
      <c r="AM82" s="1994">
        <v>0</v>
      </c>
      <c r="AN82" s="1994">
        <v>0</v>
      </c>
      <c r="AO82" s="1994">
        <v>0</v>
      </c>
      <c r="AP82" s="1994">
        <v>0</v>
      </c>
      <c r="AQ82" s="1994">
        <v>0</v>
      </c>
      <c r="AR82" s="1994">
        <v>0</v>
      </c>
      <c r="AS82" s="494"/>
      <c r="AT82" s="494"/>
      <c r="AU82" s="494"/>
      <c r="AV82" s="494"/>
      <c r="AW82" s="494"/>
      <c r="AX82" s="494"/>
      <c r="AY82" s="494"/>
      <c r="AZ82" s="494"/>
      <c r="BA82" s="494"/>
      <c r="BB82" s="494"/>
      <c r="BC82" s="494"/>
      <c r="BD82" s="494"/>
      <c r="BE82" s="494"/>
      <c r="BF82" s="494"/>
      <c r="BG82" s="494"/>
      <c r="BH82" s="494"/>
      <c r="BI82" s="494"/>
      <c r="BJ82" s="494"/>
      <c r="BK82" s="494"/>
      <c r="BL82" s="494"/>
    </row>
    <row r="83" spans="1:64">
      <c r="A83" s="156"/>
      <c r="B83" s="156"/>
      <c r="C83" s="156">
        <v>8</v>
      </c>
      <c r="D83" s="1994">
        <v>0</v>
      </c>
      <c r="E83" s="1994">
        <v>2440.9091993993497</v>
      </c>
      <c r="F83" s="1994">
        <v>9827.3875473650587</v>
      </c>
      <c r="G83" s="1994">
        <v>13462.793203988662</v>
      </c>
      <c r="H83" s="1994">
        <v>0</v>
      </c>
      <c r="I83" s="1994">
        <v>0</v>
      </c>
      <c r="J83" s="1994">
        <v>1393.6</v>
      </c>
      <c r="K83" s="1994">
        <v>12342.3</v>
      </c>
      <c r="L83" s="1994">
        <v>3908.2</v>
      </c>
      <c r="M83" s="1994">
        <v>4686.7</v>
      </c>
      <c r="N83" s="1994">
        <v>12522.800000000001</v>
      </c>
      <c r="O83" s="1994">
        <v>0</v>
      </c>
      <c r="P83" s="1994">
        <v>16961.399999999998</v>
      </c>
      <c r="Q83" s="1994">
        <v>2906</v>
      </c>
      <c r="R83" s="1994">
        <v>7164.6999999999989</v>
      </c>
      <c r="S83" s="1994">
        <v>10284.799999999999</v>
      </c>
      <c r="T83" s="1994">
        <v>25095.7</v>
      </c>
      <c r="U83" s="1994">
        <v>0</v>
      </c>
      <c r="V83" s="1994">
        <v>0</v>
      </c>
      <c r="W83" s="1994">
        <v>0</v>
      </c>
      <c r="X83" s="1994">
        <v>0</v>
      </c>
      <c r="Y83" s="1994">
        <v>49791.700000000004</v>
      </c>
      <c r="Z83" s="1994">
        <v>0</v>
      </c>
      <c r="AA83" s="1994">
        <v>0</v>
      </c>
      <c r="AB83" s="1994">
        <v>0</v>
      </c>
      <c r="AC83" s="1994">
        <v>0</v>
      </c>
      <c r="AD83" s="1994">
        <v>0</v>
      </c>
      <c r="AE83" s="1994">
        <v>0</v>
      </c>
      <c r="AF83" s="1994">
        <v>0</v>
      </c>
      <c r="AG83" s="1994">
        <v>0</v>
      </c>
      <c r="AH83" s="1994">
        <v>0</v>
      </c>
      <c r="AI83" s="1994">
        <v>0</v>
      </c>
      <c r="AJ83" s="1994">
        <v>0</v>
      </c>
      <c r="AK83" s="1994">
        <v>0</v>
      </c>
      <c r="AL83" s="1994">
        <v>0</v>
      </c>
      <c r="AM83" s="1994">
        <v>0</v>
      </c>
      <c r="AN83" s="1994">
        <v>0</v>
      </c>
      <c r="AO83" s="1994">
        <v>0</v>
      </c>
      <c r="AP83" s="1994">
        <v>0</v>
      </c>
      <c r="AQ83" s="1994">
        <v>0</v>
      </c>
      <c r="AR83" s="1994">
        <v>0</v>
      </c>
      <c r="AS83" s="494"/>
      <c r="AT83" s="494"/>
      <c r="AU83" s="494"/>
      <c r="AV83" s="494"/>
      <c r="AW83" s="494"/>
      <c r="AX83" s="494"/>
      <c r="AY83" s="494"/>
      <c r="AZ83" s="494"/>
      <c r="BA83" s="494"/>
      <c r="BB83" s="494"/>
      <c r="BC83" s="494"/>
      <c r="BD83" s="494"/>
      <c r="BE83" s="494"/>
      <c r="BF83" s="494"/>
      <c r="BG83" s="494"/>
      <c r="BH83" s="494"/>
      <c r="BI83" s="494"/>
      <c r="BJ83" s="494"/>
      <c r="BK83" s="494"/>
      <c r="BL83" s="494"/>
    </row>
    <row r="84" spans="1:64">
      <c r="A84" s="156"/>
      <c r="B84" s="156"/>
      <c r="C84" s="156">
        <v>9</v>
      </c>
      <c r="D84" s="1994">
        <v>8114.3610946654899</v>
      </c>
      <c r="E84" s="1994">
        <v>22704.76647435391</v>
      </c>
      <c r="F84" s="1994">
        <v>4009.4495350996003</v>
      </c>
      <c r="G84" s="1994">
        <v>15018.90601547056</v>
      </c>
      <c r="H84" s="1994">
        <v>51.656909871240003</v>
      </c>
      <c r="I84" s="1994">
        <v>0</v>
      </c>
      <c r="J84" s="1994">
        <v>1341.9</v>
      </c>
      <c r="K84" s="1994">
        <v>2315.6999999999998</v>
      </c>
      <c r="L84" s="1994">
        <v>1664</v>
      </c>
      <c r="M84" s="1994">
        <v>4820.6000000000004</v>
      </c>
      <c r="N84" s="1994">
        <v>12281.400000000001</v>
      </c>
      <c r="O84" s="1994">
        <v>0</v>
      </c>
      <c r="P84" s="1994">
        <v>9174.2999999999993</v>
      </c>
      <c r="Q84" s="1994">
        <v>4511.5</v>
      </c>
      <c r="R84" s="1994">
        <v>12133.800000000001</v>
      </c>
      <c r="S84" s="1994">
        <v>15669.099999999999</v>
      </c>
      <c r="T84" s="1994">
        <v>18631.699999999997</v>
      </c>
      <c r="U84" s="1994">
        <v>0</v>
      </c>
      <c r="V84" s="1994">
        <v>0</v>
      </c>
      <c r="W84" s="1994">
        <v>0</v>
      </c>
      <c r="X84" s="1994">
        <v>0</v>
      </c>
      <c r="Y84" s="1994">
        <v>39548</v>
      </c>
      <c r="Z84" s="1994">
        <v>0</v>
      </c>
      <c r="AA84" s="1994">
        <v>0</v>
      </c>
      <c r="AB84" s="1994">
        <v>0</v>
      </c>
      <c r="AC84" s="1994">
        <v>0</v>
      </c>
      <c r="AD84" s="1994">
        <v>0</v>
      </c>
      <c r="AE84" s="1994">
        <v>0</v>
      </c>
      <c r="AF84" s="1994">
        <v>0</v>
      </c>
      <c r="AG84" s="1994">
        <v>0</v>
      </c>
      <c r="AH84" s="1994">
        <v>0</v>
      </c>
      <c r="AI84" s="1994">
        <v>0</v>
      </c>
      <c r="AJ84" s="1994">
        <v>0</v>
      </c>
      <c r="AK84" s="1994">
        <v>0</v>
      </c>
      <c r="AL84" s="1994">
        <v>0</v>
      </c>
      <c r="AM84" s="1994">
        <v>0</v>
      </c>
      <c r="AN84" s="1994">
        <v>0</v>
      </c>
      <c r="AO84" s="1994">
        <v>0</v>
      </c>
      <c r="AP84" s="1994">
        <v>0</v>
      </c>
      <c r="AQ84" s="1994">
        <v>0</v>
      </c>
      <c r="AR84" s="1994">
        <v>0</v>
      </c>
      <c r="AS84" s="494"/>
      <c r="AT84" s="494"/>
      <c r="AU84" s="494"/>
      <c r="AV84" s="494"/>
      <c r="AW84" s="494"/>
      <c r="AX84" s="494"/>
      <c r="AY84" s="494"/>
      <c r="AZ84" s="494"/>
      <c r="BA84" s="494"/>
      <c r="BB84" s="494"/>
      <c r="BC84" s="494"/>
      <c r="BD84" s="494"/>
      <c r="BE84" s="494"/>
      <c r="BF84" s="494"/>
      <c r="BG84" s="494"/>
      <c r="BH84" s="494"/>
      <c r="BI84" s="494"/>
      <c r="BJ84" s="494"/>
      <c r="BK84" s="494"/>
      <c r="BL84" s="494"/>
    </row>
    <row r="85" spans="1:64">
      <c r="A85" s="156"/>
      <c r="B85" s="156"/>
      <c r="C85" s="156">
        <v>10</v>
      </c>
      <c r="D85" s="1994">
        <v>20352.523124660707</v>
      </c>
      <c r="E85" s="1994">
        <v>31060.933675808104</v>
      </c>
      <c r="F85" s="1994">
        <v>11160.742156782471</v>
      </c>
      <c r="G85" s="1994">
        <v>6745.4353122087605</v>
      </c>
      <c r="H85" s="1994">
        <v>9682.4342563696009</v>
      </c>
      <c r="I85" s="1994">
        <v>501.63727091272</v>
      </c>
      <c r="J85" s="1994">
        <v>7622.8</v>
      </c>
      <c r="K85" s="1994">
        <v>5208.2</v>
      </c>
      <c r="L85" s="1994">
        <v>10231.5</v>
      </c>
      <c r="M85" s="1994">
        <v>7338.2</v>
      </c>
      <c r="N85" s="1994">
        <v>15347.499999999998</v>
      </c>
      <c r="O85" s="1994">
        <v>25286.5</v>
      </c>
      <c r="P85" s="1994">
        <v>15317.6</v>
      </c>
      <c r="Q85" s="1994">
        <v>5855.5</v>
      </c>
      <c r="R85" s="1994">
        <v>7894.7</v>
      </c>
      <c r="S85" s="1994">
        <v>15818.7</v>
      </c>
      <c r="T85" s="1994">
        <v>18280</v>
      </c>
      <c r="U85" s="1994">
        <v>0</v>
      </c>
      <c r="V85" s="1994">
        <v>0</v>
      </c>
      <c r="W85" s="1994">
        <v>0</v>
      </c>
      <c r="X85" s="1994">
        <v>0</v>
      </c>
      <c r="Y85" s="1994">
        <v>0</v>
      </c>
      <c r="Z85" s="1994">
        <v>0</v>
      </c>
      <c r="AA85" s="1994">
        <v>0</v>
      </c>
      <c r="AB85" s="1994">
        <v>0</v>
      </c>
      <c r="AC85" s="1994">
        <v>0</v>
      </c>
      <c r="AD85" s="1994">
        <v>0</v>
      </c>
      <c r="AE85" s="1994">
        <v>0</v>
      </c>
      <c r="AF85" s="1994">
        <v>0</v>
      </c>
      <c r="AG85" s="1994">
        <v>0</v>
      </c>
      <c r="AH85" s="1994">
        <v>0</v>
      </c>
      <c r="AI85" s="1994">
        <v>0</v>
      </c>
      <c r="AJ85" s="1994">
        <v>0</v>
      </c>
      <c r="AK85" s="1994">
        <v>0</v>
      </c>
      <c r="AL85" s="1994">
        <v>0</v>
      </c>
      <c r="AM85" s="1994">
        <v>0</v>
      </c>
      <c r="AN85" s="1994">
        <v>0</v>
      </c>
      <c r="AO85" s="1994">
        <v>0</v>
      </c>
      <c r="AP85" s="1994">
        <v>0</v>
      </c>
      <c r="AQ85" s="1994">
        <v>0</v>
      </c>
      <c r="AR85" s="1994">
        <v>0</v>
      </c>
      <c r="AS85" s="494"/>
      <c r="AT85" s="494"/>
      <c r="AU85" s="494"/>
      <c r="AV85" s="494"/>
      <c r="AW85" s="494"/>
      <c r="AX85" s="494"/>
      <c r="AY85" s="494"/>
      <c r="AZ85" s="494"/>
      <c r="BA85" s="494"/>
      <c r="BB85" s="494"/>
      <c r="BC85" s="494"/>
      <c r="BD85" s="494"/>
      <c r="BE85" s="494"/>
      <c r="BF85" s="494"/>
      <c r="BG85" s="494"/>
      <c r="BH85" s="494"/>
      <c r="BI85" s="494"/>
      <c r="BJ85" s="494"/>
      <c r="BK85" s="494"/>
      <c r="BL85" s="494"/>
    </row>
    <row r="86" spans="1:64">
      <c r="A86" s="156"/>
      <c r="B86" s="156"/>
      <c r="C86" s="156">
        <v>11</v>
      </c>
      <c r="D86" s="1994">
        <v>5421.3540827030793</v>
      </c>
      <c r="E86" s="1994">
        <v>18417.539057930931</v>
      </c>
      <c r="F86" s="1994">
        <v>25416.165591010638</v>
      </c>
      <c r="G86" s="1994">
        <v>11239.529712791291</v>
      </c>
      <c r="H86" s="1994">
        <v>11674.744332713481</v>
      </c>
      <c r="I86" s="1994">
        <v>1505.5147301704701</v>
      </c>
      <c r="J86" s="1994">
        <v>818.3</v>
      </c>
      <c r="K86" s="1994">
        <v>6920.1</v>
      </c>
      <c r="L86" s="1994">
        <v>597.29999999999995</v>
      </c>
      <c r="M86" s="1994">
        <v>1822.2</v>
      </c>
      <c r="N86" s="1994">
        <v>18603.500000000004</v>
      </c>
      <c r="O86" s="1994">
        <v>35862.199999999997</v>
      </c>
      <c r="P86" s="1994">
        <v>20674.5</v>
      </c>
      <c r="Q86" s="1994">
        <v>9430.2999999999993</v>
      </c>
      <c r="R86" s="1994">
        <v>11069.3</v>
      </c>
      <c r="S86" s="1994">
        <v>20690.7</v>
      </c>
      <c r="T86" s="1994">
        <v>14608.3</v>
      </c>
      <c r="U86" s="1994">
        <v>0</v>
      </c>
      <c r="V86" s="1994">
        <v>0</v>
      </c>
      <c r="W86" s="1994">
        <v>0</v>
      </c>
      <c r="X86" s="1994">
        <v>0</v>
      </c>
      <c r="Y86" s="1994">
        <v>0</v>
      </c>
      <c r="Z86" s="1994">
        <v>0</v>
      </c>
      <c r="AA86" s="1994">
        <v>0</v>
      </c>
      <c r="AB86" s="1994">
        <v>0</v>
      </c>
      <c r="AC86" s="1994">
        <v>0</v>
      </c>
      <c r="AD86" s="1994">
        <v>0</v>
      </c>
      <c r="AE86" s="1994">
        <v>0</v>
      </c>
      <c r="AF86" s="1994">
        <v>0</v>
      </c>
      <c r="AG86" s="1994">
        <v>0</v>
      </c>
      <c r="AH86" s="1994">
        <v>0</v>
      </c>
      <c r="AI86" s="1994">
        <v>0</v>
      </c>
      <c r="AJ86" s="1994">
        <v>0</v>
      </c>
      <c r="AK86" s="1994">
        <v>0</v>
      </c>
      <c r="AL86" s="1994">
        <v>0</v>
      </c>
      <c r="AM86" s="1994">
        <v>0</v>
      </c>
      <c r="AN86" s="1994">
        <v>0</v>
      </c>
      <c r="AO86" s="1994">
        <v>0</v>
      </c>
      <c r="AP86" s="1994">
        <v>0</v>
      </c>
      <c r="AQ86" s="1994">
        <v>0</v>
      </c>
      <c r="AR86" s="1994">
        <v>0</v>
      </c>
      <c r="AS86" s="494"/>
      <c r="AT86" s="494"/>
      <c r="AU86" s="494"/>
      <c r="AV86" s="494"/>
      <c r="AW86" s="494"/>
      <c r="AX86" s="494"/>
      <c r="AY86" s="494"/>
      <c r="AZ86" s="494"/>
      <c r="BA86" s="494"/>
      <c r="BB86" s="494"/>
      <c r="BC86" s="494"/>
      <c r="BD86" s="494"/>
      <c r="BE86" s="494"/>
      <c r="BF86" s="494"/>
      <c r="BG86" s="494"/>
      <c r="BH86" s="494"/>
      <c r="BI86" s="494"/>
      <c r="BJ86" s="494"/>
      <c r="BK86" s="494"/>
      <c r="BL86" s="494"/>
    </row>
    <row r="87" spans="1:64">
      <c r="A87" s="156"/>
      <c r="B87" s="156"/>
      <c r="C87" s="156">
        <v>12</v>
      </c>
      <c r="D87" s="1994">
        <v>2226.8764318247099</v>
      </c>
      <c r="E87" s="1994">
        <v>22500.541239231799</v>
      </c>
      <c r="F87" s="1994">
        <v>29745.814798551019</v>
      </c>
      <c r="G87" s="1994">
        <v>6916.77087369328</v>
      </c>
      <c r="H87" s="1994">
        <v>6019.3054808560901</v>
      </c>
      <c r="I87" s="1994">
        <v>1856.76202238975</v>
      </c>
      <c r="J87" s="1994">
        <v>3934.1</v>
      </c>
      <c r="K87" s="1994">
        <v>12459.5</v>
      </c>
      <c r="L87" s="1994">
        <v>874</v>
      </c>
      <c r="M87" s="1994">
        <v>14433.800000000001</v>
      </c>
      <c r="N87" s="1994">
        <v>28540.1</v>
      </c>
      <c r="O87" s="1994">
        <v>18944.2</v>
      </c>
      <c r="P87" s="1994">
        <v>13239.1</v>
      </c>
      <c r="Q87" s="1994">
        <v>11870.800000000001</v>
      </c>
      <c r="R87" s="1994">
        <v>20378.300000000003</v>
      </c>
      <c r="S87" s="1994">
        <v>25402.799999999999</v>
      </c>
      <c r="T87" s="1994">
        <v>16790.399999999998</v>
      </c>
      <c r="U87" s="1994">
        <v>0</v>
      </c>
      <c r="V87" s="1994">
        <v>0</v>
      </c>
      <c r="W87" s="1994">
        <v>0</v>
      </c>
      <c r="X87" s="1994">
        <v>0</v>
      </c>
      <c r="Y87" s="1994">
        <v>0</v>
      </c>
      <c r="Z87" s="1994">
        <v>0</v>
      </c>
      <c r="AA87" s="1994">
        <v>0</v>
      </c>
      <c r="AB87" s="1994">
        <v>0</v>
      </c>
      <c r="AC87" s="1994">
        <v>0</v>
      </c>
      <c r="AD87" s="1994">
        <v>0</v>
      </c>
      <c r="AE87" s="1994">
        <v>0</v>
      </c>
      <c r="AF87" s="1994">
        <v>0</v>
      </c>
      <c r="AG87" s="1994">
        <v>0</v>
      </c>
      <c r="AH87" s="1994">
        <v>0</v>
      </c>
      <c r="AI87" s="1994">
        <v>0</v>
      </c>
      <c r="AJ87" s="1994">
        <v>0</v>
      </c>
      <c r="AK87" s="1994">
        <v>0</v>
      </c>
      <c r="AL87" s="1994">
        <v>0</v>
      </c>
      <c r="AM87" s="1994">
        <v>0</v>
      </c>
      <c r="AN87" s="1994">
        <v>0</v>
      </c>
      <c r="AO87" s="1994">
        <v>0</v>
      </c>
      <c r="AP87" s="1994">
        <v>0</v>
      </c>
      <c r="AQ87" s="1994">
        <v>0</v>
      </c>
      <c r="AR87" s="1994">
        <v>0</v>
      </c>
      <c r="AS87" s="494"/>
      <c r="AT87" s="494"/>
      <c r="AU87" s="494"/>
      <c r="AV87" s="494"/>
      <c r="AW87" s="494"/>
      <c r="AX87" s="494"/>
      <c r="AY87" s="494"/>
      <c r="AZ87" s="494"/>
      <c r="BA87" s="494"/>
      <c r="BB87" s="494"/>
      <c r="BC87" s="494"/>
      <c r="BD87" s="494"/>
      <c r="BE87" s="494"/>
      <c r="BF87" s="494"/>
      <c r="BG87" s="494"/>
      <c r="BH87" s="494"/>
      <c r="BI87" s="494"/>
      <c r="BJ87" s="494"/>
      <c r="BK87" s="494"/>
      <c r="BL87" s="494"/>
    </row>
    <row r="88" spans="1:64" ht="15.75">
      <c r="A88" s="156"/>
      <c r="B88" s="156"/>
      <c r="C88" s="314"/>
      <c r="D88" s="314">
        <v>116332.30869787201</v>
      </c>
      <c r="E88" s="314">
        <v>127982.63320541214</v>
      </c>
      <c r="F88" s="314">
        <v>119515.15217066981</v>
      </c>
      <c r="G88" s="314">
        <v>103081.55270622304</v>
      </c>
      <c r="H88" s="314">
        <v>142826.99405374582</v>
      </c>
      <c r="I88" s="314">
        <v>5292.6973377721606</v>
      </c>
      <c r="J88" s="314">
        <v>62121.219723834096</v>
      </c>
      <c r="K88" s="314">
        <v>88259.5</v>
      </c>
      <c r="L88" s="314">
        <v>36003.100000000006</v>
      </c>
      <c r="M88" s="314">
        <v>53017.9</v>
      </c>
      <c r="N88" s="314">
        <v>177754.2</v>
      </c>
      <c r="O88" s="314">
        <v>119876.7</v>
      </c>
      <c r="P88" s="314">
        <v>125821.70000000001</v>
      </c>
      <c r="Q88" s="314">
        <v>71419.400000000009</v>
      </c>
      <c r="R88" s="314">
        <v>113151</v>
      </c>
      <c r="S88" s="314">
        <v>109761</v>
      </c>
      <c r="T88" s="314">
        <v>191760.19999999998</v>
      </c>
      <c r="U88" s="314">
        <v>35377.1</v>
      </c>
      <c r="V88" s="314">
        <v>0</v>
      </c>
      <c r="W88" s="314">
        <v>-0.1</v>
      </c>
      <c r="X88" s="314">
        <v>0</v>
      </c>
      <c r="Y88" s="314">
        <v>170180.40000000002</v>
      </c>
      <c r="Z88" s="314">
        <v>0</v>
      </c>
      <c r="AA88" s="314">
        <v>0</v>
      </c>
      <c r="AB88" s="314">
        <v>0</v>
      </c>
      <c r="AC88" s="314">
        <v>0</v>
      </c>
      <c r="AD88" s="314">
        <v>0</v>
      </c>
      <c r="AE88" s="314">
        <v>0</v>
      </c>
      <c r="AF88" s="314">
        <v>0</v>
      </c>
      <c r="AG88" s="314">
        <v>0</v>
      </c>
      <c r="AH88" s="314">
        <v>0</v>
      </c>
      <c r="AI88" s="314">
        <v>0</v>
      </c>
      <c r="AJ88" s="314">
        <v>0</v>
      </c>
      <c r="AK88" s="314">
        <v>0</v>
      </c>
      <c r="AL88" s="314">
        <v>0</v>
      </c>
      <c r="AM88" s="314">
        <v>0</v>
      </c>
      <c r="AN88" s="314">
        <v>0</v>
      </c>
      <c r="AO88" s="314">
        <v>0</v>
      </c>
      <c r="AP88" s="314">
        <v>0</v>
      </c>
      <c r="AQ88" s="314">
        <v>0</v>
      </c>
      <c r="AR88" s="314">
        <v>0</v>
      </c>
    </row>
    <row r="89" spans="1:64" ht="15.75">
      <c r="A89" s="156"/>
      <c r="B89" s="314" t="s">
        <v>1808</v>
      </c>
      <c r="C89" s="156"/>
      <c r="D89" s="314"/>
      <c r="E89" s="314"/>
      <c r="F89" s="314"/>
      <c r="G89" s="314"/>
      <c r="H89" s="314"/>
      <c r="I89" s="314"/>
      <c r="J89" s="314"/>
      <c r="K89" s="314"/>
      <c r="L89" s="314"/>
      <c r="M89" s="314"/>
      <c r="N89" s="314"/>
      <c r="O89" s="314"/>
      <c r="P89" s="314"/>
      <c r="Q89" s="314"/>
      <c r="R89" s="314"/>
      <c r="S89" s="314"/>
      <c r="T89" s="314"/>
      <c r="U89" s="314"/>
      <c r="V89" s="314"/>
      <c r="W89" s="314"/>
      <c r="X89" s="314"/>
      <c r="Y89" s="314"/>
      <c r="Z89" s="314"/>
      <c r="AA89" s="314"/>
      <c r="AB89" s="314"/>
      <c r="AC89" s="314"/>
      <c r="AD89" s="314"/>
      <c r="AE89" s="314"/>
      <c r="AF89" s="314"/>
      <c r="AG89" s="314"/>
      <c r="AH89" s="314"/>
      <c r="AI89" s="314"/>
      <c r="AJ89" s="314"/>
      <c r="AK89" s="314"/>
      <c r="AL89" s="314"/>
      <c r="AM89" s="314"/>
      <c r="AN89" s="314"/>
      <c r="AO89" s="314"/>
      <c r="AP89" s="314"/>
      <c r="AQ89" s="314"/>
      <c r="AR89" s="314"/>
    </row>
    <row r="90" spans="1:64">
      <c r="A90" s="156"/>
      <c r="B90" s="156"/>
      <c r="C90" s="156">
        <v>1</v>
      </c>
      <c r="D90" s="492">
        <v>6188.2999999999993</v>
      </c>
      <c r="E90" s="492">
        <v>8867.2999999999993</v>
      </c>
      <c r="F90" s="492">
        <v>3795.5</v>
      </c>
      <c r="G90" s="492">
        <v>961.40000000000009</v>
      </c>
      <c r="H90" s="492">
        <v>1842.1</v>
      </c>
      <c r="I90" s="492">
        <v>882.40000000000009</v>
      </c>
      <c r="J90" s="492">
        <v>4882.5</v>
      </c>
      <c r="K90" s="492">
        <v>650.59999999999991</v>
      </c>
      <c r="L90" s="492">
        <v>1850.1</v>
      </c>
      <c r="M90" s="492">
        <v>6078.5999999999995</v>
      </c>
      <c r="N90" s="492">
        <v>8721.7999999999993</v>
      </c>
      <c r="O90" s="492">
        <v>4535.1000000000004</v>
      </c>
      <c r="P90" s="492">
        <v>8479.2000000000007</v>
      </c>
      <c r="Q90" s="492">
        <v>7990.0999999999995</v>
      </c>
      <c r="R90" s="492">
        <v>8212.4</v>
      </c>
      <c r="S90" s="492">
        <v>1242.7</v>
      </c>
      <c r="T90" s="492">
        <v>6692.4</v>
      </c>
      <c r="U90" s="492">
        <v>10349.6</v>
      </c>
      <c r="V90" s="492">
        <v>1509</v>
      </c>
      <c r="W90" s="492">
        <v>1778.1000000000001</v>
      </c>
      <c r="X90" s="492">
        <v>981.3</v>
      </c>
      <c r="Y90" s="492">
        <v>665.6</v>
      </c>
      <c r="Z90" s="492">
        <v>1725.5</v>
      </c>
      <c r="AA90" s="492">
        <v>0</v>
      </c>
      <c r="AB90" s="492">
        <v>0</v>
      </c>
      <c r="AC90" s="492">
        <v>0</v>
      </c>
      <c r="AD90" s="492">
        <v>0</v>
      </c>
      <c r="AE90" s="492">
        <v>0</v>
      </c>
      <c r="AF90" s="492">
        <v>0</v>
      </c>
      <c r="AG90" s="492">
        <v>0</v>
      </c>
      <c r="AH90" s="492">
        <v>0</v>
      </c>
      <c r="AI90" s="492">
        <v>0</v>
      </c>
      <c r="AJ90" s="492">
        <v>0</v>
      </c>
      <c r="AK90" s="492">
        <v>0</v>
      </c>
      <c r="AL90" s="492">
        <v>0</v>
      </c>
      <c r="AM90" s="492">
        <v>0</v>
      </c>
      <c r="AN90" s="492">
        <v>0</v>
      </c>
      <c r="AO90" s="492">
        <v>0</v>
      </c>
      <c r="AP90" s="492">
        <v>0</v>
      </c>
      <c r="AQ90" s="492">
        <v>0</v>
      </c>
      <c r="AR90" s="492">
        <v>0</v>
      </c>
    </row>
    <row r="91" spans="1:64">
      <c r="A91" s="156"/>
      <c r="B91" s="156"/>
      <c r="C91" s="156">
        <v>2</v>
      </c>
      <c r="D91" s="492">
        <v>4852</v>
      </c>
      <c r="E91" s="492">
        <v>8654</v>
      </c>
      <c r="F91" s="492">
        <v>3109.5</v>
      </c>
      <c r="G91" s="492">
        <v>638.1</v>
      </c>
      <c r="H91" s="492">
        <v>352.09999999999997</v>
      </c>
      <c r="I91" s="492">
        <v>1111.9000000000001</v>
      </c>
      <c r="J91" s="492">
        <v>1314.7</v>
      </c>
      <c r="K91" s="492">
        <v>2119.0999999999995</v>
      </c>
      <c r="L91" s="492">
        <v>494.19999999999993</v>
      </c>
      <c r="M91" s="492">
        <v>2712.7999999999997</v>
      </c>
      <c r="N91" s="492">
        <v>3596.1</v>
      </c>
      <c r="O91" s="492">
        <v>2271.6999999999998</v>
      </c>
      <c r="P91" s="492">
        <v>10663.8</v>
      </c>
      <c r="Q91" s="492">
        <v>5069.2</v>
      </c>
      <c r="R91" s="492">
        <v>4795.7</v>
      </c>
      <c r="S91" s="492">
        <v>1314.4</v>
      </c>
      <c r="T91" s="492">
        <v>7204.6</v>
      </c>
      <c r="U91" s="492">
        <v>4781.3999999999996</v>
      </c>
      <c r="V91" s="492">
        <v>883.3</v>
      </c>
      <c r="W91" s="492">
        <v>904.3</v>
      </c>
      <c r="X91" s="492">
        <v>247.7</v>
      </c>
      <c r="Y91" s="492">
        <v>979.60000000000014</v>
      </c>
      <c r="Z91" s="492">
        <v>1464.5</v>
      </c>
      <c r="AA91" s="492">
        <v>0</v>
      </c>
      <c r="AB91" s="492">
        <v>0</v>
      </c>
      <c r="AC91" s="492">
        <v>0</v>
      </c>
      <c r="AD91" s="492">
        <v>0</v>
      </c>
      <c r="AE91" s="492">
        <v>0</v>
      </c>
      <c r="AF91" s="492">
        <v>0</v>
      </c>
      <c r="AG91" s="492">
        <v>0</v>
      </c>
      <c r="AH91" s="492">
        <v>0</v>
      </c>
      <c r="AI91" s="492">
        <v>0</v>
      </c>
      <c r="AJ91" s="492">
        <v>0</v>
      </c>
      <c r="AK91" s="492">
        <v>0</v>
      </c>
      <c r="AL91" s="492">
        <v>0</v>
      </c>
      <c r="AM91" s="492">
        <v>0</v>
      </c>
      <c r="AN91" s="492">
        <v>0</v>
      </c>
      <c r="AO91" s="492">
        <v>0</v>
      </c>
      <c r="AP91" s="492">
        <v>0</v>
      </c>
      <c r="AQ91" s="492">
        <v>0</v>
      </c>
      <c r="AR91" s="492">
        <v>0</v>
      </c>
    </row>
    <row r="92" spans="1:64">
      <c r="A92" s="156"/>
      <c r="B92" s="156"/>
      <c r="C92" s="156">
        <v>3</v>
      </c>
      <c r="D92" s="492">
        <v>9519.9</v>
      </c>
      <c r="E92" s="492">
        <v>2946.6</v>
      </c>
      <c r="F92" s="492">
        <v>1772.2</v>
      </c>
      <c r="G92" s="492">
        <v>2102.6</v>
      </c>
      <c r="H92" s="492">
        <v>577.1</v>
      </c>
      <c r="I92" s="492">
        <v>931.3</v>
      </c>
      <c r="J92" s="492">
        <v>1891.1000000000001</v>
      </c>
      <c r="K92" s="492">
        <v>9470.7999999999993</v>
      </c>
      <c r="L92" s="492">
        <v>1304.0999999999999</v>
      </c>
      <c r="M92" s="492">
        <v>5716</v>
      </c>
      <c r="N92" s="492">
        <v>3966.5</v>
      </c>
      <c r="O92" s="492">
        <v>2502.9</v>
      </c>
      <c r="P92" s="492">
        <v>9982.2000000000007</v>
      </c>
      <c r="Q92" s="492">
        <v>2958.6</v>
      </c>
      <c r="R92" s="492">
        <v>8714.4</v>
      </c>
      <c r="S92" s="492">
        <v>1528.1000000000001</v>
      </c>
      <c r="T92" s="492">
        <v>2994.3999999999996</v>
      </c>
      <c r="U92" s="492">
        <v>8882.7000000000007</v>
      </c>
      <c r="V92" s="492">
        <v>4069.9</v>
      </c>
      <c r="W92" s="492">
        <v>2157.5</v>
      </c>
      <c r="X92" s="492">
        <v>675.8</v>
      </c>
      <c r="Y92" s="492">
        <v>489.6</v>
      </c>
      <c r="Z92" s="492">
        <v>1347.1</v>
      </c>
      <c r="AA92" s="492">
        <v>0</v>
      </c>
      <c r="AB92" s="492">
        <v>0</v>
      </c>
      <c r="AC92" s="492">
        <v>0</v>
      </c>
      <c r="AD92" s="492">
        <v>0</v>
      </c>
      <c r="AE92" s="492">
        <v>0</v>
      </c>
      <c r="AF92" s="492">
        <v>0</v>
      </c>
      <c r="AG92" s="492">
        <v>0</v>
      </c>
      <c r="AH92" s="492">
        <v>0</v>
      </c>
      <c r="AI92" s="492">
        <v>0</v>
      </c>
      <c r="AJ92" s="492">
        <v>0</v>
      </c>
      <c r="AK92" s="492">
        <v>0</v>
      </c>
      <c r="AL92" s="492">
        <v>0</v>
      </c>
      <c r="AM92" s="492">
        <v>0</v>
      </c>
      <c r="AN92" s="492">
        <v>0</v>
      </c>
      <c r="AO92" s="492">
        <v>0</v>
      </c>
      <c r="AP92" s="492">
        <v>0</v>
      </c>
      <c r="AQ92" s="492">
        <v>0</v>
      </c>
      <c r="AR92" s="492">
        <v>0</v>
      </c>
    </row>
    <row r="93" spans="1:64">
      <c r="A93" s="156"/>
      <c r="B93" s="156"/>
      <c r="C93" s="156">
        <v>4</v>
      </c>
      <c r="D93" s="492">
        <v>11573.2</v>
      </c>
      <c r="E93" s="492">
        <v>3872.2999999999993</v>
      </c>
      <c r="F93" s="492">
        <v>6662.9000000000005</v>
      </c>
      <c r="G93" s="492">
        <v>5553.1</v>
      </c>
      <c r="H93" s="492">
        <v>1438.1999999999998</v>
      </c>
      <c r="I93" s="492">
        <v>3843.6000000000004</v>
      </c>
      <c r="J93" s="492">
        <v>8231.3000000000011</v>
      </c>
      <c r="K93" s="492">
        <v>10918.3</v>
      </c>
      <c r="L93" s="492">
        <v>2200.5</v>
      </c>
      <c r="M93" s="492">
        <v>5497.1</v>
      </c>
      <c r="N93" s="492">
        <v>8823.2999999999993</v>
      </c>
      <c r="O93" s="492">
        <v>5548.7999999999993</v>
      </c>
      <c r="P93" s="492">
        <v>11451.4</v>
      </c>
      <c r="Q93" s="492">
        <v>7057.5</v>
      </c>
      <c r="R93" s="492">
        <v>10938.500000000002</v>
      </c>
      <c r="S93" s="492">
        <v>7427.9000000000005</v>
      </c>
      <c r="T93" s="492">
        <v>3081.5</v>
      </c>
      <c r="U93" s="492">
        <v>10774.1</v>
      </c>
      <c r="V93" s="492">
        <v>8804.4</v>
      </c>
      <c r="W93" s="492">
        <v>3295.1000000000004</v>
      </c>
      <c r="X93" s="492">
        <v>1172</v>
      </c>
      <c r="Y93" s="492">
        <v>1472.8</v>
      </c>
      <c r="Z93" s="492">
        <v>1296.8000000000002</v>
      </c>
      <c r="AA93" s="492">
        <v>0</v>
      </c>
      <c r="AB93" s="492">
        <v>0</v>
      </c>
      <c r="AC93" s="492">
        <v>0</v>
      </c>
      <c r="AD93" s="492">
        <v>0</v>
      </c>
      <c r="AE93" s="492">
        <v>0</v>
      </c>
      <c r="AF93" s="492">
        <v>0</v>
      </c>
      <c r="AG93" s="492">
        <v>0</v>
      </c>
      <c r="AH93" s="492">
        <v>0</v>
      </c>
      <c r="AI93" s="492">
        <v>0</v>
      </c>
      <c r="AJ93" s="492">
        <v>0</v>
      </c>
      <c r="AK93" s="492">
        <v>0</v>
      </c>
      <c r="AL93" s="492">
        <v>0</v>
      </c>
      <c r="AM93" s="492">
        <v>0</v>
      </c>
      <c r="AN93" s="492">
        <v>0</v>
      </c>
      <c r="AO93" s="492">
        <v>0</v>
      </c>
      <c r="AP93" s="492">
        <v>0</v>
      </c>
      <c r="AQ93" s="492">
        <v>0</v>
      </c>
      <c r="AR93" s="492">
        <v>0</v>
      </c>
    </row>
    <row r="94" spans="1:64">
      <c r="A94" s="156"/>
      <c r="B94" s="156"/>
      <c r="C94" s="156">
        <v>5</v>
      </c>
      <c r="D94" s="492">
        <v>20551</v>
      </c>
      <c r="E94" s="492">
        <v>9880.6</v>
      </c>
      <c r="F94" s="492">
        <v>11914.2</v>
      </c>
      <c r="G94" s="492">
        <v>11207.099999999999</v>
      </c>
      <c r="H94" s="492">
        <v>4901.3999999999996</v>
      </c>
      <c r="I94" s="492">
        <v>5913.9</v>
      </c>
      <c r="J94" s="492">
        <v>11915.2</v>
      </c>
      <c r="K94" s="492">
        <v>14411.599999999999</v>
      </c>
      <c r="L94" s="492">
        <v>3761.7999999999997</v>
      </c>
      <c r="M94" s="492">
        <v>10532.5</v>
      </c>
      <c r="N94" s="492">
        <v>12442.8</v>
      </c>
      <c r="O94" s="492">
        <v>12236.100000000002</v>
      </c>
      <c r="P94" s="492">
        <v>13982.800000000001</v>
      </c>
      <c r="Q94" s="492">
        <v>9920.9</v>
      </c>
      <c r="R94" s="492">
        <v>17137.300000000003</v>
      </c>
      <c r="S94" s="492">
        <v>9730.9</v>
      </c>
      <c r="T94" s="492">
        <v>10109.4</v>
      </c>
      <c r="U94" s="492">
        <v>14474.1</v>
      </c>
      <c r="V94" s="492">
        <v>8490.4</v>
      </c>
      <c r="W94" s="492">
        <v>4013.7999999999997</v>
      </c>
      <c r="X94" s="492">
        <v>2239.8000000000002</v>
      </c>
      <c r="Y94" s="492">
        <v>2667.7</v>
      </c>
      <c r="Z94" s="492">
        <v>2626.6</v>
      </c>
      <c r="AA94" s="492">
        <v>0</v>
      </c>
      <c r="AB94" s="492">
        <v>0</v>
      </c>
      <c r="AC94" s="492">
        <v>0</v>
      </c>
      <c r="AD94" s="492">
        <v>0</v>
      </c>
      <c r="AE94" s="492">
        <v>0</v>
      </c>
      <c r="AF94" s="492">
        <v>0</v>
      </c>
      <c r="AG94" s="492">
        <v>0</v>
      </c>
      <c r="AH94" s="492">
        <v>0</v>
      </c>
      <c r="AI94" s="492">
        <v>0</v>
      </c>
      <c r="AJ94" s="492">
        <v>0</v>
      </c>
      <c r="AK94" s="492">
        <v>0</v>
      </c>
      <c r="AL94" s="492">
        <v>0</v>
      </c>
      <c r="AM94" s="492">
        <v>0</v>
      </c>
      <c r="AN94" s="492">
        <v>0</v>
      </c>
      <c r="AO94" s="492">
        <v>0</v>
      </c>
      <c r="AP94" s="492">
        <v>0</v>
      </c>
      <c r="AQ94" s="492">
        <v>0</v>
      </c>
      <c r="AR94" s="492">
        <v>0</v>
      </c>
    </row>
    <row r="95" spans="1:64">
      <c r="A95" s="156"/>
      <c r="B95" s="156"/>
      <c r="C95" s="156">
        <v>6</v>
      </c>
      <c r="D95" s="492">
        <v>20153.600000000002</v>
      </c>
      <c r="E95" s="492">
        <v>12070.5</v>
      </c>
      <c r="F95" s="492">
        <v>14923.599999999999</v>
      </c>
      <c r="G95" s="492">
        <v>11969.1</v>
      </c>
      <c r="H95" s="492">
        <v>11280.1</v>
      </c>
      <c r="I95" s="492">
        <v>8975.4</v>
      </c>
      <c r="J95" s="492">
        <v>12862.5</v>
      </c>
      <c r="K95" s="492">
        <v>13085.8</v>
      </c>
      <c r="L95" s="492">
        <v>8724.6</v>
      </c>
      <c r="M95" s="492">
        <v>12054.000000000002</v>
      </c>
      <c r="N95" s="492">
        <v>15323.500000000002</v>
      </c>
      <c r="O95" s="492">
        <v>14294.8</v>
      </c>
      <c r="P95" s="492">
        <v>14540.5</v>
      </c>
      <c r="Q95" s="492">
        <v>12033.599999999999</v>
      </c>
      <c r="R95" s="492">
        <v>15088</v>
      </c>
      <c r="S95" s="492">
        <v>12487.2</v>
      </c>
      <c r="T95" s="492">
        <v>14518.599999999999</v>
      </c>
      <c r="U95" s="492">
        <v>14555.900000000001</v>
      </c>
      <c r="V95" s="492">
        <v>9902.1</v>
      </c>
      <c r="W95" s="492">
        <v>3567.8999999999996</v>
      </c>
      <c r="X95" s="492">
        <v>3724.5</v>
      </c>
      <c r="Y95" s="492">
        <v>3310.4000000000005</v>
      </c>
      <c r="Z95" s="492">
        <v>3799.7</v>
      </c>
      <c r="AA95" s="492">
        <v>0</v>
      </c>
      <c r="AB95" s="492">
        <v>0</v>
      </c>
      <c r="AC95" s="492">
        <v>0</v>
      </c>
      <c r="AD95" s="492">
        <v>0</v>
      </c>
      <c r="AE95" s="492">
        <v>0</v>
      </c>
      <c r="AF95" s="492">
        <v>0</v>
      </c>
      <c r="AG95" s="492">
        <v>0</v>
      </c>
      <c r="AH95" s="492">
        <v>0</v>
      </c>
      <c r="AI95" s="492">
        <v>0</v>
      </c>
      <c r="AJ95" s="492">
        <v>0</v>
      </c>
      <c r="AK95" s="492">
        <v>0</v>
      </c>
      <c r="AL95" s="492">
        <v>0</v>
      </c>
      <c r="AM95" s="492">
        <v>0</v>
      </c>
      <c r="AN95" s="492">
        <v>0</v>
      </c>
      <c r="AO95" s="492">
        <v>0</v>
      </c>
      <c r="AP95" s="492">
        <v>0</v>
      </c>
      <c r="AQ95" s="492">
        <v>0</v>
      </c>
      <c r="AR95" s="492">
        <v>0</v>
      </c>
    </row>
    <row r="96" spans="1:64">
      <c r="A96" s="156"/>
      <c r="B96" s="156"/>
      <c r="C96" s="156">
        <v>7</v>
      </c>
      <c r="D96" s="492">
        <v>26525.9</v>
      </c>
      <c r="E96" s="492">
        <v>23631.200000000001</v>
      </c>
      <c r="F96" s="492">
        <v>17355.100000000002</v>
      </c>
      <c r="G96" s="492">
        <v>4013.5</v>
      </c>
      <c r="H96" s="492">
        <v>13112.7</v>
      </c>
      <c r="I96" s="492">
        <v>12787.5</v>
      </c>
      <c r="J96" s="492">
        <v>15352.800000000001</v>
      </c>
      <c r="K96" s="492">
        <v>14666.399999999998</v>
      </c>
      <c r="L96" s="492">
        <v>14141</v>
      </c>
      <c r="M96" s="492">
        <v>15569.1</v>
      </c>
      <c r="N96" s="492">
        <v>16802.599999999999</v>
      </c>
      <c r="O96" s="492">
        <v>17506.599999999999</v>
      </c>
      <c r="P96" s="492">
        <v>20108.7</v>
      </c>
      <c r="Q96" s="492">
        <v>17848.3</v>
      </c>
      <c r="R96" s="492">
        <v>17745</v>
      </c>
      <c r="S96" s="492">
        <v>15586.6</v>
      </c>
      <c r="T96" s="492">
        <v>17004.3</v>
      </c>
      <c r="U96" s="492">
        <v>17307.599999999999</v>
      </c>
      <c r="V96" s="492">
        <v>10754</v>
      </c>
      <c r="W96" s="492">
        <v>5165.6000000000004</v>
      </c>
      <c r="X96" s="492">
        <v>4034.0000000000005</v>
      </c>
      <c r="Y96" s="492">
        <v>3872.7</v>
      </c>
      <c r="Z96" s="492">
        <v>4263.8999999999996</v>
      </c>
      <c r="AA96" s="492">
        <v>0</v>
      </c>
      <c r="AB96" s="492">
        <v>0</v>
      </c>
      <c r="AC96" s="492">
        <v>0</v>
      </c>
      <c r="AD96" s="492">
        <v>0</v>
      </c>
      <c r="AE96" s="492">
        <v>0</v>
      </c>
      <c r="AF96" s="492">
        <v>0</v>
      </c>
      <c r="AG96" s="492">
        <v>0</v>
      </c>
      <c r="AH96" s="492">
        <v>0</v>
      </c>
      <c r="AI96" s="492">
        <v>0</v>
      </c>
      <c r="AJ96" s="492">
        <v>0</v>
      </c>
      <c r="AK96" s="492">
        <v>0</v>
      </c>
      <c r="AL96" s="492">
        <v>0</v>
      </c>
      <c r="AM96" s="492">
        <v>0</v>
      </c>
      <c r="AN96" s="492">
        <v>0</v>
      </c>
      <c r="AO96" s="492">
        <v>0</v>
      </c>
      <c r="AP96" s="492">
        <v>0</v>
      </c>
      <c r="AQ96" s="492">
        <v>0</v>
      </c>
      <c r="AR96" s="492">
        <v>0</v>
      </c>
    </row>
    <row r="97" spans="1:64">
      <c r="A97" s="156"/>
      <c r="B97" s="156"/>
      <c r="C97" s="156">
        <v>8</v>
      </c>
      <c r="D97" s="492">
        <v>26766.400000000001</v>
      </c>
      <c r="E97" s="492">
        <v>24519</v>
      </c>
      <c r="F97" s="492">
        <v>18325.600000000002</v>
      </c>
      <c r="G97" s="492">
        <v>2763.1000000000004</v>
      </c>
      <c r="H97" s="492">
        <v>14714.000000000002</v>
      </c>
      <c r="I97" s="492">
        <v>15215.6</v>
      </c>
      <c r="J97" s="492">
        <v>15664.5</v>
      </c>
      <c r="K97" s="492">
        <v>16929.8</v>
      </c>
      <c r="L97" s="492">
        <v>15253.199999999999</v>
      </c>
      <c r="M97" s="492">
        <v>16779.400000000001</v>
      </c>
      <c r="N97" s="492">
        <v>21083.699999999997</v>
      </c>
      <c r="O97" s="492">
        <v>17141.599999999999</v>
      </c>
      <c r="P97" s="492">
        <v>20011.900000000001</v>
      </c>
      <c r="Q97" s="492">
        <v>18772.5</v>
      </c>
      <c r="R97" s="492">
        <v>17209.899999999998</v>
      </c>
      <c r="S97" s="492">
        <v>16432.100000000002</v>
      </c>
      <c r="T97" s="492">
        <v>15641.3</v>
      </c>
      <c r="U97" s="492">
        <v>17833.799999999996</v>
      </c>
      <c r="V97" s="492">
        <v>10870.8</v>
      </c>
      <c r="W97" s="492">
        <v>5182.4000000000005</v>
      </c>
      <c r="X97" s="492">
        <v>4436.5999999999995</v>
      </c>
      <c r="Y97" s="492">
        <v>4057.1</v>
      </c>
      <c r="Z97" s="492">
        <v>4585.2000000000007</v>
      </c>
      <c r="AA97" s="492">
        <v>0</v>
      </c>
      <c r="AB97" s="492">
        <v>0</v>
      </c>
      <c r="AC97" s="492">
        <v>0</v>
      </c>
      <c r="AD97" s="492">
        <v>0</v>
      </c>
      <c r="AE97" s="492">
        <v>0</v>
      </c>
      <c r="AF97" s="492">
        <v>0</v>
      </c>
      <c r="AG97" s="492">
        <v>0</v>
      </c>
      <c r="AH97" s="492">
        <v>0</v>
      </c>
      <c r="AI97" s="492">
        <v>0</v>
      </c>
      <c r="AJ97" s="492">
        <v>0</v>
      </c>
      <c r="AK97" s="492">
        <v>0</v>
      </c>
      <c r="AL97" s="492">
        <v>0</v>
      </c>
      <c r="AM97" s="492">
        <v>0</v>
      </c>
      <c r="AN97" s="492">
        <v>0</v>
      </c>
      <c r="AO97" s="492">
        <v>0</v>
      </c>
      <c r="AP97" s="492">
        <v>0</v>
      </c>
      <c r="AQ97" s="492">
        <v>0</v>
      </c>
      <c r="AR97" s="492">
        <v>0</v>
      </c>
    </row>
    <row r="98" spans="1:64">
      <c r="A98" s="156"/>
      <c r="B98" s="156"/>
      <c r="C98" s="156">
        <v>9</v>
      </c>
      <c r="D98" s="492">
        <v>27752</v>
      </c>
      <c r="E98" s="492">
        <v>19442.899999999998</v>
      </c>
      <c r="F98" s="492">
        <v>18157.599999999999</v>
      </c>
      <c r="G98" s="492">
        <v>2679.4</v>
      </c>
      <c r="H98" s="492">
        <v>13131.5</v>
      </c>
      <c r="I98" s="492">
        <v>14919</v>
      </c>
      <c r="J98" s="492">
        <v>13437.500000000002</v>
      </c>
      <c r="K98" s="492">
        <v>13536.9</v>
      </c>
      <c r="L98" s="492">
        <v>12591.899999999998</v>
      </c>
      <c r="M98" s="492">
        <v>16594.8</v>
      </c>
      <c r="N98" s="492">
        <v>18275.099999999999</v>
      </c>
      <c r="O98" s="492">
        <v>14665.5</v>
      </c>
      <c r="P98" s="492">
        <v>18425.3</v>
      </c>
      <c r="Q98" s="492">
        <v>16426.5</v>
      </c>
      <c r="R98" s="492">
        <v>17342.599999999999</v>
      </c>
      <c r="S98" s="492">
        <v>13666.7</v>
      </c>
      <c r="T98" s="492">
        <v>14962.5</v>
      </c>
      <c r="U98" s="492">
        <v>15743.6</v>
      </c>
      <c r="V98" s="492">
        <v>11397.3</v>
      </c>
      <c r="W98" s="492">
        <v>5517</v>
      </c>
      <c r="X98" s="492">
        <v>4321.8</v>
      </c>
      <c r="Y98" s="492">
        <v>3604.4000000000005</v>
      </c>
      <c r="Z98" s="492">
        <v>4343.4000000000005</v>
      </c>
      <c r="AA98" s="492">
        <v>0</v>
      </c>
      <c r="AB98" s="492">
        <v>0</v>
      </c>
      <c r="AC98" s="492">
        <v>0</v>
      </c>
      <c r="AD98" s="492">
        <v>0</v>
      </c>
      <c r="AE98" s="492">
        <v>0</v>
      </c>
      <c r="AF98" s="492">
        <v>0</v>
      </c>
      <c r="AG98" s="492">
        <v>0</v>
      </c>
      <c r="AH98" s="492">
        <v>0</v>
      </c>
      <c r="AI98" s="492">
        <v>0</v>
      </c>
      <c r="AJ98" s="492">
        <v>0</v>
      </c>
      <c r="AK98" s="492">
        <v>0</v>
      </c>
      <c r="AL98" s="492">
        <v>0</v>
      </c>
      <c r="AM98" s="492">
        <v>0</v>
      </c>
      <c r="AN98" s="492">
        <v>0</v>
      </c>
      <c r="AO98" s="492">
        <v>0</v>
      </c>
      <c r="AP98" s="492">
        <v>0</v>
      </c>
      <c r="AQ98" s="492">
        <v>0</v>
      </c>
      <c r="AR98" s="492">
        <v>0</v>
      </c>
    </row>
    <row r="99" spans="1:64">
      <c r="A99" s="156"/>
      <c r="B99" s="156"/>
      <c r="C99" s="156">
        <v>10</v>
      </c>
      <c r="D99" s="492">
        <v>22823.4</v>
      </c>
      <c r="E99" s="492">
        <v>17252</v>
      </c>
      <c r="F99" s="492">
        <v>15814.3</v>
      </c>
      <c r="G99" s="492">
        <v>2407.9</v>
      </c>
      <c r="H99" s="492">
        <v>10412.900000000001</v>
      </c>
      <c r="I99" s="492">
        <v>11400.900000000001</v>
      </c>
      <c r="J99" s="492">
        <v>11667.7</v>
      </c>
      <c r="K99" s="492">
        <v>11494.8</v>
      </c>
      <c r="L99" s="492">
        <v>10813</v>
      </c>
      <c r="M99" s="492">
        <v>17504.8</v>
      </c>
      <c r="N99" s="492">
        <v>10486.099999999999</v>
      </c>
      <c r="O99" s="492">
        <v>15894.199999999999</v>
      </c>
      <c r="P99" s="492">
        <v>14704.1</v>
      </c>
      <c r="Q99" s="492">
        <v>15730.5</v>
      </c>
      <c r="R99" s="492">
        <v>9960.9</v>
      </c>
      <c r="S99" s="492">
        <v>9965.6</v>
      </c>
      <c r="T99" s="492">
        <v>11972.5</v>
      </c>
      <c r="U99" s="492">
        <v>14350.8</v>
      </c>
      <c r="V99" s="492">
        <v>11773.5</v>
      </c>
      <c r="W99" s="492">
        <v>4224.7</v>
      </c>
      <c r="X99" s="492">
        <v>2048.8000000000002</v>
      </c>
      <c r="Y99" s="492">
        <v>2884.2</v>
      </c>
      <c r="Z99" s="492">
        <v>3299.3</v>
      </c>
      <c r="AA99" s="492">
        <v>0</v>
      </c>
      <c r="AB99" s="492">
        <v>0</v>
      </c>
      <c r="AC99" s="492">
        <v>0</v>
      </c>
      <c r="AD99" s="492">
        <v>0</v>
      </c>
      <c r="AE99" s="492">
        <v>0</v>
      </c>
      <c r="AF99" s="492">
        <v>0</v>
      </c>
      <c r="AG99" s="492">
        <v>0</v>
      </c>
      <c r="AH99" s="492">
        <v>0</v>
      </c>
      <c r="AI99" s="492">
        <v>0</v>
      </c>
      <c r="AJ99" s="492">
        <v>0</v>
      </c>
      <c r="AK99" s="492">
        <v>0</v>
      </c>
      <c r="AL99" s="492">
        <v>0</v>
      </c>
      <c r="AM99" s="492">
        <v>0</v>
      </c>
      <c r="AN99" s="492">
        <v>0</v>
      </c>
      <c r="AO99" s="492">
        <v>0</v>
      </c>
      <c r="AP99" s="492">
        <v>0</v>
      </c>
      <c r="AQ99" s="492">
        <v>0</v>
      </c>
      <c r="AR99" s="492">
        <v>0</v>
      </c>
    </row>
    <row r="100" spans="1:64">
      <c r="A100" s="156"/>
      <c r="B100" s="156"/>
      <c r="C100" s="156">
        <v>11</v>
      </c>
      <c r="D100" s="492">
        <v>15520.8</v>
      </c>
      <c r="E100" s="492">
        <v>12263.199999999997</v>
      </c>
      <c r="F100" s="492">
        <v>10716</v>
      </c>
      <c r="G100" s="492">
        <v>2097.6999999999998</v>
      </c>
      <c r="H100" s="492">
        <v>6237.8</v>
      </c>
      <c r="I100" s="492">
        <v>8162.5</v>
      </c>
      <c r="J100" s="492">
        <v>4900.2000000000007</v>
      </c>
      <c r="K100" s="492">
        <v>6338.2000000000007</v>
      </c>
      <c r="L100" s="492">
        <v>6619.5</v>
      </c>
      <c r="M100" s="492">
        <v>11860</v>
      </c>
      <c r="N100" s="492">
        <v>7709.3</v>
      </c>
      <c r="O100" s="492">
        <v>8509</v>
      </c>
      <c r="P100" s="492">
        <v>8747</v>
      </c>
      <c r="Q100" s="492">
        <v>8178.2000000000007</v>
      </c>
      <c r="R100" s="492">
        <v>3432</v>
      </c>
      <c r="S100" s="492">
        <v>10198.9</v>
      </c>
      <c r="T100" s="492">
        <v>11076.9</v>
      </c>
      <c r="U100" s="492">
        <v>11060.900000000001</v>
      </c>
      <c r="V100" s="492">
        <v>8459.1</v>
      </c>
      <c r="W100" s="492">
        <v>3345.2999999999997</v>
      </c>
      <c r="X100" s="492">
        <v>1396.4</v>
      </c>
      <c r="Y100" s="492">
        <v>1272.8</v>
      </c>
      <c r="Z100" s="492">
        <v>2031.1</v>
      </c>
      <c r="AA100" s="492">
        <v>0</v>
      </c>
      <c r="AB100" s="492">
        <v>0</v>
      </c>
      <c r="AC100" s="492">
        <v>0</v>
      </c>
      <c r="AD100" s="492">
        <v>0</v>
      </c>
      <c r="AE100" s="492">
        <v>0</v>
      </c>
      <c r="AF100" s="492">
        <v>0</v>
      </c>
      <c r="AG100" s="492">
        <v>0</v>
      </c>
      <c r="AH100" s="492">
        <v>0</v>
      </c>
      <c r="AI100" s="492">
        <v>0</v>
      </c>
      <c r="AJ100" s="492">
        <v>0</v>
      </c>
      <c r="AK100" s="492">
        <v>0</v>
      </c>
      <c r="AL100" s="492">
        <v>0</v>
      </c>
      <c r="AM100" s="492">
        <v>0</v>
      </c>
      <c r="AN100" s="492">
        <v>0</v>
      </c>
      <c r="AO100" s="492">
        <v>0</v>
      </c>
      <c r="AP100" s="492">
        <v>0</v>
      </c>
      <c r="AQ100" s="492">
        <v>0</v>
      </c>
      <c r="AR100" s="492">
        <v>0</v>
      </c>
    </row>
    <row r="101" spans="1:64">
      <c r="A101" s="156"/>
      <c r="B101" s="156"/>
      <c r="C101" s="156">
        <v>12</v>
      </c>
      <c r="D101" s="492">
        <v>13426.6</v>
      </c>
      <c r="E101" s="492">
        <v>7289.2999999999993</v>
      </c>
      <c r="F101" s="492">
        <v>5340.3</v>
      </c>
      <c r="G101" s="492">
        <v>1474.8000000000002</v>
      </c>
      <c r="H101" s="492">
        <v>5441.3</v>
      </c>
      <c r="I101" s="492">
        <v>5407.2</v>
      </c>
      <c r="J101" s="492">
        <v>1529.5000000000002</v>
      </c>
      <c r="K101" s="492">
        <v>2051.2999999999997</v>
      </c>
      <c r="L101" s="492">
        <v>4317.6000000000004</v>
      </c>
      <c r="M101" s="492">
        <v>11264.8</v>
      </c>
      <c r="N101" s="492">
        <v>9105.5</v>
      </c>
      <c r="O101" s="492">
        <v>4445.5</v>
      </c>
      <c r="P101" s="492">
        <v>5320.4</v>
      </c>
      <c r="Q101" s="492">
        <v>7825.4</v>
      </c>
      <c r="R101" s="492">
        <v>4704.8999999999996</v>
      </c>
      <c r="S101" s="492">
        <v>9306.8000000000011</v>
      </c>
      <c r="T101" s="492">
        <v>7066.4</v>
      </c>
      <c r="U101" s="492">
        <v>3795.7</v>
      </c>
      <c r="V101" s="492">
        <v>3197</v>
      </c>
      <c r="W101" s="492">
        <v>1075.1999999999998</v>
      </c>
      <c r="X101" s="492">
        <v>1117</v>
      </c>
      <c r="Y101" s="492">
        <v>1249.8000000000002</v>
      </c>
      <c r="Z101" s="492">
        <v>930.59999999999991</v>
      </c>
      <c r="AA101" s="492">
        <v>0</v>
      </c>
      <c r="AB101" s="492">
        <v>0</v>
      </c>
      <c r="AC101" s="492">
        <v>0</v>
      </c>
      <c r="AD101" s="492">
        <v>0</v>
      </c>
      <c r="AE101" s="492">
        <v>0</v>
      </c>
      <c r="AF101" s="492">
        <v>0</v>
      </c>
      <c r="AG101" s="492">
        <v>0</v>
      </c>
      <c r="AH101" s="492">
        <v>0</v>
      </c>
      <c r="AI101" s="492">
        <v>0</v>
      </c>
      <c r="AJ101" s="492">
        <v>0</v>
      </c>
      <c r="AK101" s="492">
        <v>0</v>
      </c>
      <c r="AL101" s="492">
        <v>0</v>
      </c>
      <c r="AM101" s="492">
        <v>0</v>
      </c>
      <c r="AN101" s="492">
        <v>0</v>
      </c>
      <c r="AO101" s="492">
        <v>0</v>
      </c>
      <c r="AP101" s="492">
        <v>0</v>
      </c>
      <c r="AQ101" s="492">
        <v>0</v>
      </c>
      <c r="AR101" s="492">
        <v>0</v>
      </c>
    </row>
    <row r="102" spans="1:64" ht="15.75">
      <c r="A102" s="156"/>
      <c r="B102" s="156"/>
      <c r="C102" s="492"/>
      <c r="D102" s="314">
        <v>205653.09999999998</v>
      </c>
      <c r="E102" s="314">
        <v>150688.89999999997</v>
      </c>
      <c r="F102" s="314">
        <v>127886.80000000002</v>
      </c>
      <c r="G102" s="314">
        <v>47867.8</v>
      </c>
      <c r="H102" s="314">
        <v>83441.200000000012</v>
      </c>
      <c r="I102" s="314">
        <v>89551.2</v>
      </c>
      <c r="J102" s="314">
        <v>103649.5</v>
      </c>
      <c r="K102" s="314">
        <v>115673.59999999999</v>
      </c>
      <c r="L102" s="314">
        <v>82071.5</v>
      </c>
      <c r="M102" s="314">
        <v>132163.9</v>
      </c>
      <c r="N102" s="314">
        <v>136336.29999999999</v>
      </c>
      <c r="O102" s="314">
        <v>119551.8</v>
      </c>
      <c r="P102" s="314">
        <v>156417.29999999999</v>
      </c>
      <c r="Q102" s="314">
        <v>129811.29999999999</v>
      </c>
      <c r="R102" s="314">
        <v>135281.59999999998</v>
      </c>
      <c r="S102" s="314">
        <v>108887.9</v>
      </c>
      <c r="T102" s="314">
        <v>122324.79999999999</v>
      </c>
      <c r="U102" s="314">
        <v>143910.20000000001</v>
      </c>
      <c r="V102" s="314">
        <v>90110.8</v>
      </c>
      <c r="W102" s="314">
        <v>40226.9</v>
      </c>
      <c r="X102" s="314">
        <v>26395.7</v>
      </c>
      <c r="Y102" s="314">
        <v>26526.7</v>
      </c>
      <c r="Z102" s="314">
        <v>31713.699999999997</v>
      </c>
      <c r="AA102" s="314">
        <v>0</v>
      </c>
      <c r="AB102" s="314">
        <v>0</v>
      </c>
      <c r="AC102" s="314">
        <v>0</v>
      </c>
      <c r="AD102" s="314">
        <v>0</v>
      </c>
      <c r="AE102" s="314">
        <v>0</v>
      </c>
      <c r="AF102" s="314">
        <v>0</v>
      </c>
      <c r="AG102" s="314">
        <v>0</v>
      </c>
      <c r="AH102" s="314">
        <v>0</v>
      </c>
      <c r="AI102" s="314">
        <v>0</v>
      </c>
      <c r="AJ102" s="314">
        <v>0</v>
      </c>
      <c r="AK102" s="314">
        <v>0</v>
      </c>
      <c r="AL102" s="314">
        <v>0</v>
      </c>
      <c r="AM102" s="314">
        <v>0</v>
      </c>
      <c r="AN102" s="314">
        <v>0</v>
      </c>
      <c r="AO102" s="314">
        <v>0</v>
      </c>
      <c r="AP102" s="314">
        <v>0</v>
      </c>
      <c r="AQ102" s="314">
        <v>0</v>
      </c>
      <c r="AR102" s="314">
        <v>0</v>
      </c>
    </row>
    <row r="103" spans="1:64" ht="15.75">
      <c r="A103" s="156"/>
      <c r="B103" s="156"/>
      <c r="C103" s="314" t="s">
        <v>3186</v>
      </c>
      <c r="D103" s="314"/>
      <c r="E103" s="314"/>
      <c r="F103" s="314"/>
      <c r="G103" s="314"/>
      <c r="H103" s="314"/>
      <c r="I103" s="314"/>
      <c r="J103" s="314"/>
      <c r="K103" s="314"/>
      <c r="L103" s="314"/>
      <c r="M103" s="314"/>
      <c r="N103" s="314"/>
      <c r="O103" s="314"/>
      <c r="P103" s="314"/>
      <c r="Q103" s="314"/>
      <c r="R103" s="314"/>
      <c r="S103" s="314"/>
      <c r="T103" s="314"/>
      <c r="U103" s="314"/>
      <c r="V103" s="314"/>
      <c r="W103" s="314"/>
      <c r="X103" s="314"/>
      <c r="Y103" s="314"/>
      <c r="Z103" s="314"/>
      <c r="AA103" s="314"/>
      <c r="AB103" s="314"/>
      <c r="AC103" s="314"/>
      <c r="AD103" s="314"/>
      <c r="AE103" s="314"/>
      <c r="AF103" s="314"/>
      <c r="AG103" s="314"/>
      <c r="AH103" s="314"/>
      <c r="AI103" s="314"/>
      <c r="AJ103" s="314"/>
      <c r="AK103" s="314"/>
      <c r="AL103" s="314"/>
      <c r="AM103" s="314"/>
      <c r="AN103" s="314"/>
      <c r="AO103" s="314"/>
      <c r="AP103" s="314"/>
      <c r="AQ103" s="314"/>
      <c r="AR103" s="314"/>
    </row>
    <row r="104" spans="1:64">
      <c r="A104" s="156"/>
      <c r="B104" s="156"/>
      <c r="C104" s="156">
        <v>1</v>
      </c>
      <c r="D104" s="1994">
        <v>2521.1999999999998</v>
      </c>
      <c r="E104" s="1994">
        <v>4706.8999999999996</v>
      </c>
      <c r="F104" s="1994">
        <v>3138.7999999999997</v>
      </c>
      <c r="G104" s="1994">
        <v>587.30000000000007</v>
      </c>
      <c r="H104" s="1994">
        <v>1059.8</v>
      </c>
      <c r="I104" s="1994">
        <v>602.1</v>
      </c>
      <c r="J104" s="1994">
        <v>3977.9000000000005</v>
      </c>
      <c r="K104" s="1994">
        <v>475.4</v>
      </c>
      <c r="L104" s="1994">
        <v>1403.1</v>
      </c>
      <c r="M104" s="1994">
        <v>5168.8999999999996</v>
      </c>
      <c r="N104" s="1994">
        <v>6934.3</v>
      </c>
      <c r="O104" s="1994">
        <v>3733.9</v>
      </c>
      <c r="P104" s="1994">
        <v>5598.7000000000007</v>
      </c>
      <c r="Q104" s="1994">
        <v>6165.7999999999993</v>
      </c>
      <c r="R104" s="1994">
        <v>6238</v>
      </c>
      <c r="S104" s="1994">
        <v>1102.4000000000001</v>
      </c>
      <c r="T104" s="1994">
        <v>5634.9</v>
      </c>
      <c r="U104" s="1994">
        <v>7765.5</v>
      </c>
      <c r="V104" s="1994">
        <v>983.90000000000009</v>
      </c>
      <c r="W104" s="1994">
        <v>1144.9000000000001</v>
      </c>
      <c r="X104" s="1994">
        <v>525.9</v>
      </c>
      <c r="Y104" s="1994">
        <v>449.1</v>
      </c>
      <c r="Z104" s="1994">
        <v>1140.8999999999999</v>
      </c>
      <c r="AA104" s="1994">
        <v>0</v>
      </c>
      <c r="AB104" s="1994">
        <v>0</v>
      </c>
      <c r="AC104" s="1994">
        <v>0</v>
      </c>
      <c r="AD104" s="1994">
        <v>0</v>
      </c>
      <c r="AE104" s="1994">
        <v>0</v>
      </c>
      <c r="AF104" s="1994">
        <v>0</v>
      </c>
      <c r="AG104" s="1994">
        <v>0</v>
      </c>
      <c r="AH104" s="1994">
        <v>0</v>
      </c>
      <c r="AI104" s="1994">
        <v>0</v>
      </c>
      <c r="AJ104" s="1994">
        <v>0</v>
      </c>
      <c r="AK104" s="1994">
        <v>0</v>
      </c>
      <c r="AL104" s="1994">
        <v>0</v>
      </c>
      <c r="AM104" s="1994">
        <v>0</v>
      </c>
      <c r="AN104" s="1994">
        <v>0</v>
      </c>
      <c r="AO104" s="1994">
        <v>0</v>
      </c>
      <c r="AP104" s="1994">
        <v>0</v>
      </c>
      <c r="AQ104" s="1994">
        <v>0</v>
      </c>
      <c r="AR104" s="1994">
        <v>0</v>
      </c>
      <c r="AS104" s="494"/>
      <c r="AT104" s="494"/>
      <c r="AU104" s="494"/>
      <c r="AV104" s="494"/>
      <c r="AW104" s="494"/>
      <c r="AX104" s="494"/>
      <c r="AY104" s="494"/>
      <c r="AZ104" s="494"/>
      <c r="BA104" s="494"/>
      <c r="BB104" s="494"/>
      <c r="BC104" s="494"/>
      <c r="BD104" s="494"/>
      <c r="BE104" s="494"/>
      <c r="BF104" s="494"/>
      <c r="BG104" s="494"/>
      <c r="BH104" s="494"/>
      <c r="BI104" s="494"/>
      <c r="BJ104" s="494"/>
      <c r="BK104" s="494"/>
      <c r="BL104" s="494"/>
    </row>
    <row r="105" spans="1:64">
      <c r="A105" s="156"/>
      <c r="B105" s="156"/>
      <c r="C105" s="156">
        <v>2</v>
      </c>
      <c r="D105" s="1994">
        <v>1826.3</v>
      </c>
      <c r="E105" s="1994">
        <v>3920.6</v>
      </c>
      <c r="F105" s="1994">
        <v>2412.8000000000002</v>
      </c>
      <c r="G105" s="1994">
        <v>283.70000000000005</v>
      </c>
      <c r="H105" s="1994">
        <v>124.29999999999997</v>
      </c>
      <c r="I105" s="1994">
        <v>878.6</v>
      </c>
      <c r="J105" s="1994">
        <v>1006.7</v>
      </c>
      <c r="K105" s="1994">
        <v>1772.7999999999997</v>
      </c>
      <c r="L105" s="1994">
        <v>348.4</v>
      </c>
      <c r="M105" s="1994">
        <v>2432.6</v>
      </c>
      <c r="N105" s="1994">
        <v>2828.7</v>
      </c>
      <c r="O105" s="1994">
        <v>1992</v>
      </c>
      <c r="P105" s="1994">
        <v>6776.5999999999995</v>
      </c>
      <c r="Q105" s="1994">
        <v>3592.5</v>
      </c>
      <c r="R105" s="1994">
        <v>3398.6</v>
      </c>
      <c r="S105" s="1994">
        <v>1129.7</v>
      </c>
      <c r="T105" s="1994">
        <v>5766.5</v>
      </c>
      <c r="U105" s="1994">
        <v>3286.4</v>
      </c>
      <c r="V105" s="1994">
        <v>560.79999999999995</v>
      </c>
      <c r="W105" s="1994">
        <v>622</v>
      </c>
      <c r="X105" s="1994">
        <v>121.7</v>
      </c>
      <c r="Y105" s="1994">
        <v>609.80000000000007</v>
      </c>
      <c r="Z105" s="1994">
        <v>993.1</v>
      </c>
      <c r="AA105" s="1994">
        <v>0</v>
      </c>
      <c r="AB105" s="1994">
        <v>0</v>
      </c>
      <c r="AC105" s="1994">
        <v>0</v>
      </c>
      <c r="AD105" s="1994">
        <v>0</v>
      </c>
      <c r="AE105" s="1994">
        <v>0</v>
      </c>
      <c r="AF105" s="1994">
        <v>0</v>
      </c>
      <c r="AG105" s="1994">
        <v>0</v>
      </c>
      <c r="AH105" s="1994">
        <v>0</v>
      </c>
      <c r="AI105" s="1994">
        <v>0</v>
      </c>
      <c r="AJ105" s="1994">
        <v>0</v>
      </c>
      <c r="AK105" s="1994">
        <v>0</v>
      </c>
      <c r="AL105" s="1994">
        <v>0</v>
      </c>
      <c r="AM105" s="1994">
        <v>0</v>
      </c>
      <c r="AN105" s="1994">
        <v>0</v>
      </c>
      <c r="AO105" s="1994">
        <v>0</v>
      </c>
      <c r="AP105" s="1994">
        <v>0</v>
      </c>
      <c r="AQ105" s="1994">
        <v>0</v>
      </c>
      <c r="AR105" s="1994">
        <v>0</v>
      </c>
      <c r="AS105" s="494"/>
      <c r="AT105" s="494"/>
      <c r="AU105" s="494"/>
      <c r="AV105" s="494"/>
      <c r="AW105" s="494"/>
      <c r="AX105" s="494"/>
      <c r="AY105" s="494"/>
      <c r="AZ105" s="494"/>
      <c r="BA105" s="494"/>
      <c r="BB105" s="494"/>
      <c r="BC105" s="494"/>
      <c r="BD105" s="494"/>
      <c r="BE105" s="494"/>
      <c r="BF105" s="494"/>
      <c r="BG105" s="494"/>
      <c r="BH105" s="494"/>
      <c r="BI105" s="494"/>
      <c r="BJ105" s="494"/>
      <c r="BK105" s="494"/>
      <c r="BL105" s="494"/>
    </row>
    <row r="106" spans="1:64">
      <c r="A106" s="156"/>
      <c r="B106" s="156"/>
      <c r="C106" s="156">
        <v>3</v>
      </c>
      <c r="D106" s="1994">
        <v>4010.4999999999995</v>
      </c>
      <c r="E106" s="1994">
        <v>715.6</v>
      </c>
      <c r="F106" s="1994">
        <v>1322.1000000000001</v>
      </c>
      <c r="G106" s="1994">
        <v>1737</v>
      </c>
      <c r="H106" s="1994">
        <v>369.90000000000003</v>
      </c>
      <c r="I106" s="1994">
        <v>682.99999999999989</v>
      </c>
      <c r="J106" s="1994">
        <v>1611.6000000000001</v>
      </c>
      <c r="K106" s="1994">
        <v>6981</v>
      </c>
      <c r="L106" s="1994">
        <v>1160</v>
      </c>
      <c r="M106" s="1994">
        <v>4793.3</v>
      </c>
      <c r="N106" s="1994">
        <v>3101.9</v>
      </c>
      <c r="O106" s="1994">
        <v>2163.9</v>
      </c>
      <c r="P106" s="1994">
        <v>7961.7</v>
      </c>
      <c r="Q106" s="1994">
        <v>2012</v>
      </c>
      <c r="R106" s="1994">
        <v>6572.9</v>
      </c>
      <c r="S106" s="1994">
        <v>1285.5000000000002</v>
      </c>
      <c r="T106" s="1994">
        <v>1438.8999999999999</v>
      </c>
      <c r="U106" s="1994">
        <v>7428.1</v>
      </c>
      <c r="V106" s="1994">
        <v>3224.9</v>
      </c>
      <c r="W106" s="1994">
        <v>1525.8</v>
      </c>
      <c r="X106" s="1994">
        <v>445.69999999999993</v>
      </c>
      <c r="Y106" s="1994">
        <v>311.2</v>
      </c>
      <c r="Z106" s="1994">
        <v>800.2</v>
      </c>
      <c r="AA106" s="1994">
        <v>0</v>
      </c>
      <c r="AB106" s="1994">
        <v>0</v>
      </c>
      <c r="AC106" s="1994">
        <v>0</v>
      </c>
      <c r="AD106" s="1994">
        <v>0</v>
      </c>
      <c r="AE106" s="1994">
        <v>0</v>
      </c>
      <c r="AF106" s="1994">
        <v>0</v>
      </c>
      <c r="AG106" s="1994">
        <v>0</v>
      </c>
      <c r="AH106" s="1994">
        <v>0</v>
      </c>
      <c r="AI106" s="1994">
        <v>0</v>
      </c>
      <c r="AJ106" s="1994">
        <v>0</v>
      </c>
      <c r="AK106" s="1994">
        <v>0</v>
      </c>
      <c r="AL106" s="1994">
        <v>0</v>
      </c>
      <c r="AM106" s="1994">
        <v>0</v>
      </c>
      <c r="AN106" s="1994">
        <v>0</v>
      </c>
      <c r="AO106" s="1994">
        <v>0</v>
      </c>
      <c r="AP106" s="1994">
        <v>0</v>
      </c>
      <c r="AQ106" s="1994">
        <v>0</v>
      </c>
      <c r="AR106" s="1994">
        <v>0</v>
      </c>
      <c r="AS106" s="494"/>
      <c r="AT106" s="494"/>
      <c r="AU106" s="494"/>
      <c r="AV106" s="494"/>
      <c r="AW106" s="494"/>
      <c r="AX106" s="494"/>
      <c r="AY106" s="494"/>
      <c r="AZ106" s="494"/>
      <c r="BA106" s="494"/>
      <c r="BB106" s="494"/>
      <c r="BC106" s="494"/>
      <c r="BD106" s="494"/>
      <c r="BE106" s="494"/>
      <c r="BF106" s="494"/>
      <c r="BG106" s="494"/>
      <c r="BH106" s="494"/>
      <c r="BI106" s="494"/>
      <c r="BJ106" s="494"/>
      <c r="BK106" s="494"/>
      <c r="BL106" s="494"/>
    </row>
    <row r="107" spans="1:64">
      <c r="A107" s="156"/>
      <c r="B107" s="156"/>
      <c r="C107" s="156">
        <v>4</v>
      </c>
      <c r="D107" s="1994">
        <v>4541.3</v>
      </c>
      <c r="E107" s="1994">
        <v>1595.8999999999999</v>
      </c>
      <c r="F107" s="1994">
        <v>5778.1</v>
      </c>
      <c r="G107" s="1994">
        <v>4770.5</v>
      </c>
      <c r="H107" s="1994">
        <v>780.09999999999991</v>
      </c>
      <c r="I107" s="1994">
        <v>3026.2000000000003</v>
      </c>
      <c r="J107" s="1994">
        <v>6980.7000000000007</v>
      </c>
      <c r="K107" s="1994">
        <v>7572</v>
      </c>
      <c r="L107" s="1994">
        <v>1916.8</v>
      </c>
      <c r="M107" s="1994">
        <v>4690.1000000000004</v>
      </c>
      <c r="N107" s="1994">
        <v>7283.4</v>
      </c>
      <c r="O107" s="1994">
        <v>4562.3999999999996</v>
      </c>
      <c r="P107" s="1994">
        <v>9031</v>
      </c>
      <c r="Q107" s="1994">
        <v>5687.2</v>
      </c>
      <c r="R107" s="1994">
        <v>8564.4000000000015</v>
      </c>
      <c r="S107" s="1994">
        <v>6502.9000000000005</v>
      </c>
      <c r="T107" s="1994">
        <v>2131.6</v>
      </c>
      <c r="U107" s="1994">
        <v>8389.2000000000007</v>
      </c>
      <c r="V107" s="1994">
        <v>7171.2</v>
      </c>
      <c r="W107" s="1994">
        <v>2450.3000000000002</v>
      </c>
      <c r="X107" s="1994">
        <v>773.8</v>
      </c>
      <c r="Y107" s="1994">
        <v>1050</v>
      </c>
      <c r="Z107" s="1994">
        <v>848.50000000000011</v>
      </c>
      <c r="AA107" s="1994">
        <v>0</v>
      </c>
      <c r="AB107" s="1994">
        <v>0</v>
      </c>
      <c r="AC107" s="1994">
        <v>0</v>
      </c>
      <c r="AD107" s="1994">
        <v>0</v>
      </c>
      <c r="AE107" s="1994">
        <v>0</v>
      </c>
      <c r="AF107" s="1994">
        <v>0</v>
      </c>
      <c r="AG107" s="1994">
        <v>0</v>
      </c>
      <c r="AH107" s="1994">
        <v>0</v>
      </c>
      <c r="AI107" s="1994">
        <v>0</v>
      </c>
      <c r="AJ107" s="1994">
        <v>0</v>
      </c>
      <c r="AK107" s="1994">
        <v>0</v>
      </c>
      <c r="AL107" s="1994">
        <v>0</v>
      </c>
      <c r="AM107" s="1994">
        <v>0</v>
      </c>
      <c r="AN107" s="1994">
        <v>0</v>
      </c>
      <c r="AO107" s="1994">
        <v>0</v>
      </c>
      <c r="AP107" s="1994">
        <v>0</v>
      </c>
      <c r="AQ107" s="1994">
        <v>0</v>
      </c>
      <c r="AR107" s="1994">
        <v>0</v>
      </c>
      <c r="AS107" s="494"/>
      <c r="AT107" s="494"/>
      <c r="AU107" s="494"/>
      <c r="AV107" s="494"/>
      <c r="AW107" s="494"/>
      <c r="AX107" s="494"/>
      <c r="AY107" s="494"/>
      <c r="AZ107" s="494"/>
      <c r="BA107" s="494"/>
      <c r="BB107" s="494"/>
      <c r="BC107" s="494"/>
      <c r="BD107" s="494"/>
      <c r="BE107" s="494"/>
      <c r="BF107" s="494"/>
      <c r="BG107" s="494"/>
      <c r="BH107" s="494"/>
      <c r="BI107" s="494"/>
      <c r="BJ107" s="494"/>
      <c r="BK107" s="494"/>
      <c r="BL107" s="494"/>
    </row>
    <row r="108" spans="1:64">
      <c r="A108" s="156"/>
      <c r="B108" s="156"/>
      <c r="C108" s="156">
        <v>5</v>
      </c>
      <c r="D108" s="1994">
        <v>8153.8000000000011</v>
      </c>
      <c r="E108" s="1994">
        <v>4443.2000000000007</v>
      </c>
      <c r="F108" s="1994">
        <v>9724.7000000000007</v>
      </c>
      <c r="G108" s="1994">
        <v>9801.2999999999993</v>
      </c>
      <c r="H108" s="1994">
        <v>3457.7</v>
      </c>
      <c r="I108" s="1994">
        <v>4643.5</v>
      </c>
      <c r="J108" s="1994">
        <v>9885.6</v>
      </c>
      <c r="K108" s="1994">
        <v>10514.599999999999</v>
      </c>
      <c r="L108" s="1994">
        <v>3237.2</v>
      </c>
      <c r="M108" s="1994">
        <v>9156.7999999999993</v>
      </c>
      <c r="N108" s="1994">
        <v>10717</v>
      </c>
      <c r="O108" s="1994">
        <v>9905.8000000000011</v>
      </c>
      <c r="P108" s="1994">
        <v>11364.300000000001</v>
      </c>
      <c r="Q108" s="1994">
        <v>8043.5</v>
      </c>
      <c r="R108" s="1994">
        <v>14116.600000000002</v>
      </c>
      <c r="S108" s="1994">
        <v>8310</v>
      </c>
      <c r="T108" s="1994">
        <v>8343.4</v>
      </c>
      <c r="U108" s="1994">
        <v>11537.5</v>
      </c>
      <c r="V108" s="1994">
        <v>6800.5</v>
      </c>
      <c r="W108" s="1994">
        <v>3246.3999999999996</v>
      </c>
      <c r="X108" s="1994">
        <v>1974</v>
      </c>
      <c r="Y108" s="1994">
        <v>1980.3</v>
      </c>
      <c r="Z108" s="1994">
        <v>2022.6999999999998</v>
      </c>
      <c r="AA108" s="1994">
        <v>0</v>
      </c>
      <c r="AB108" s="1994">
        <v>0</v>
      </c>
      <c r="AC108" s="1994">
        <v>0</v>
      </c>
      <c r="AD108" s="1994">
        <v>0</v>
      </c>
      <c r="AE108" s="1994">
        <v>0</v>
      </c>
      <c r="AF108" s="1994">
        <v>0</v>
      </c>
      <c r="AG108" s="1994">
        <v>0</v>
      </c>
      <c r="AH108" s="1994">
        <v>0</v>
      </c>
      <c r="AI108" s="1994">
        <v>0</v>
      </c>
      <c r="AJ108" s="1994">
        <v>0</v>
      </c>
      <c r="AK108" s="1994">
        <v>0</v>
      </c>
      <c r="AL108" s="1994">
        <v>0</v>
      </c>
      <c r="AM108" s="1994">
        <v>0</v>
      </c>
      <c r="AN108" s="1994">
        <v>0</v>
      </c>
      <c r="AO108" s="1994">
        <v>0</v>
      </c>
      <c r="AP108" s="1994">
        <v>0</v>
      </c>
      <c r="AQ108" s="1994">
        <v>0</v>
      </c>
      <c r="AR108" s="1994">
        <v>0</v>
      </c>
      <c r="AS108" s="494"/>
      <c r="AT108" s="494"/>
      <c r="AU108" s="494"/>
      <c r="AV108" s="494"/>
      <c r="AW108" s="494"/>
      <c r="AX108" s="494"/>
      <c r="AY108" s="494"/>
      <c r="AZ108" s="494"/>
      <c r="BA108" s="494"/>
      <c r="BB108" s="494"/>
      <c r="BC108" s="494"/>
      <c r="BD108" s="494"/>
      <c r="BE108" s="494"/>
      <c r="BF108" s="494"/>
      <c r="BG108" s="494"/>
      <c r="BH108" s="494"/>
      <c r="BI108" s="494"/>
      <c r="BJ108" s="494"/>
      <c r="BK108" s="494"/>
      <c r="BL108" s="494"/>
    </row>
    <row r="109" spans="1:64">
      <c r="A109" s="156"/>
      <c r="B109" s="156"/>
      <c r="C109" s="156">
        <v>6</v>
      </c>
      <c r="D109" s="1994">
        <v>8841.7000000000007</v>
      </c>
      <c r="E109" s="1994">
        <v>6331.2</v>
      </c>
      <c r="F109" s="1994">
        <v>12171.3</v>
      </c>
      <c r="G109" s="1994">
        <v>10382.4</v>
      </c>
      <c r="H109" s="1994">
        <v>8904.1</v>
      </c>
      <c r="I109" s="1994">
        <v>7204.1</v>
      </c>
      <c r="J109" s="1994">
        <v>10767.6</v>
      </c>
      <c r="K109" s="1994">
        <v>10047</v>
      </c>
      <c r="L109" s="1994">
        <v>7473.3000000000011</v>
      </c>
      <c r="M109" s="1994">
        <v>10385.400000000001</v>
      </c>
      <c r="N109" s="1994">
        <v>13233.000000000002</v>
      </c>
      <c r="O109" s="1994">
        <v>11799.599999999999</v>
      </c>
      <c r="P109" s="1994">
        <v>11905.9</v>
      </c>
      <c r="Q109" s="1994">
        <v>9757.7999999999993</v>
      </c>
      <c r="R109" s="1994">
        <v>12780.8</v>
      </c>
      <c r="S109" s="1994">
        <v>10738.4</v>
      </c>
      <c r="T109" s="1994">
        <v>12557.3</v>
      </c>
      <c r="U109" s="1994">
        <v>12271.6</v>
      </c>
      <c r="V109" s="1994">
        <v>8307.4</v>
      </c>
      <c r="W109" s="1994">
        <v>2717.2</v>
      </c>
      <c r="X109" s="1994">
        <v>2935.7</v>
      </c>
      <c r="Y109" s="1994">
        <v>2554.1000000000004</v>
      </c>
      <c r="Z109" s="1994">
        <v>3116.5</v>
      </c>
      <c r="AA109" s="1994">
        <v>0</v>
      </c>
      <c r="AB109" s="1994">
        <v>0</v>
      </c>
      <c r="AC109" s="1994">
        <v>0</v>
      </c>
      <c r="AD109" s="1994">
        <v>0</v>
      </c>
      <c r="AE109" s="1994">
        <v>0</v>
      </c>
      <c r="AF109" s="1994">
        <v>0</v>
      </c>
      <c r="AG109" s="1994">
        <v>0</v>
      </c>
      <c r="AH109" s="1994">
        <v>0</v>
      </c>
      <c r="AI109" s="1994">
        <v>0</v>
      </c>
      <c r="AJ109" s="1994">
        <v>0</v>
      </c>
      <c r="AK109" s="1994">
        <v>0</v>
      </c>
      <c r="AL109" s="1994">
        <v>0</v>
      </c>
      <c r="AM109" s="1994">
        <v>0</v>
      </c>
      <c r="AN109" s="1994">
        <v>0</v>
      </c>
      <c r="AO109" s="1994">
        <v>0</v>
      </c>
      <c r="AP109" s="1994">
        <v>0</v>
      </c>
      <c r="AQ109" s="1994">
        <v>0</v>
      </c>
      <c r="AR109" s="1994">
        <v>0</v>
      </c>
      <c r="AS109" s="494"/>
      <c r="AT109" s="494"/>
      <c r="AU109" s="494"/>
      <c r="AV109" s="494"/>
      <c r="AW109" s="494"/>
      <c r="AX109" s="494"/>
      <c r="AY109" s="494"/>
      <c r="AZ109" s="494"/>
      <c r="BA109" s="494"/>
      <c r="BB109" s="494"/>
      <c r="BC109" s="494"/>
      <c r="BD109" s="494"/>
      <c r="BE109" s="494"/>
      <c r="BF109" s="494"/>
      <c r="BG109" s="494"/>
      <c r="BH109" s="494"/>
      <c r="BI109" s="494"/>
      <c r="BJ109" s="494"/>
      <c r="BK109" s="494"/>
      <c r="BL109" s="494"/>
    </row>
    <row r="110" spans="1:64">
      <c r="A110" s="156"/>
      <c r="B110" s="156"/>
      <c r="C110" s="156">
        <v>7</v>
      </c>
      <c r="D110" s="1994">
        <v>11621.599999999999</v>
      </c>
      <c r="E110" s="1994">
        <v>16292.900000000001</v>
      </c>
      <c r="F110" s="1994">
        <v>14381.2</v>
      </c>
      <c r="G110" s="1994">
        <v>2956.5</v>
      </c>
      <c r="H110" s="1994">
        <v>10766.1</v>
      </c>
      <c r="I110" s="1994">
        <v>10465.700000000001</v>
      </c>
      <c r="J110" s="1994">
        <v>12813.2</v>
      </c>
      <c r="K110" s="1994">
        <v>12217.599999999999</v>
      </c>
      <c r="L110" s="1994">
        <v>12517</v>
      </c>
      <c r="M110" s="1994">
        <v>13481.2</v>
      </c>
      <c r="N110" s="1994">
        <v>14417.5</v>
      </c>
      <c r="O110" s="1994">
        <v>14045.3</v>
      </c>
      <c r="P110" s="1994">
        <v>15502.1</v>
      </c>
      <c r="Q110" s="1994">
        <v>14370.5</v>
      </c>
      <c r="R110" s="1994">
        <v>14776.3</v>
      </c>
      <c r="S110" s="1994">
        <v>13646.2</v>
      </c>
      <c r="T110" s="1994">
        <v>15168.5</v>
      </c>
      <c r="U110" s="1994">
        <v>13908.6</v>
      </c>
      <c r="V110" s="1994">
        <v>9228.5</v>
      </c>
      <c r="W110" s="1994">
        <v>4247.5</v>
      </c>
      <c r="X110" s="1994">
        <v>3308.4000000000005</v>
      </c>
      <c r="Y110" s="1994">
        <v>3425.9</v>
      </c>
      <c r="Z110" s="1994">
        <v>3476.8999999999996</v>
      </c>
      <c r="AA110" s="1994">
        <v>0</v>
      </c>
      <c r="AB110" s="1994">
        <v>0</v>
      </c>
      <c r="AC110" s="1994">
        <v>0</v>
      </c>
      <c r="AD110" s="1994">
        <v>0</v>
      </c>
      <c r="AE110" s="1994">
        <v>0</v>
      </c>
      <c r="AF110" s="1994">
        <v>0</v>
      </c>
      <c r="AG110" s="1994">
        <v>0</v>
      </c>
      <c r="AH110" s="1994">
        <v>0</v>
      </c>
      <c r="AI110" s="1994">
        <v>0</v>
      </c>
      <c r="AJ110" s="1994">
        <v>0</v>
      </c>
      <c r="AK110" s="1994">
        <v>0</v>
      </c>
      <c r="AL110" s="1994">
        <v>0</v>
      </c>
      <c r="AM110" s="1994">
        <v>0</v>
      </c>
      <c r="AN110" s="1994">
        <v>0</v>
      </c>
      <c r="AO110" s="1994">
        <v>0</v>
      </c>
      <c r="AP110" s="1994">
        <v>0</v>
      </c>
      <c r="AQ110" s="1994">
        <v>0</v>
      </c>
      <c r="AR110" s="1994">
        <v>0</v>
      </c>
      <c r="AS110" s="494"/>
      <c r="AT110" s="494"/>
      <c r="AU110" s="494"/>
      <c r="AV110" s="494"/>
      <c r="AW110" s="494"/>
      <c r="AX110" s="494"/>
      <c r="AY110" s="494"/>
      <c r="AZ110" s="494"/>
      <c r="BA110" s="494"/>
      <c r="BB110" s="494"/>
      <c r="BC110" s="494"/>
      <c r="BD110" s="494"/>
      <c r="BE110" s="494"/>
      <c r="BF110" s="494"/>
      <c r="BG110" s="494"/>
      <c r="BH110" s="494"/>
      <c r="BI110" s="494"/>
      <c r="BJ110" s="494"/>
      <c r="BK110" s="494"/>
      <c r="BL110" s="494"/>
    </row>
    <row r="111" spans="1:64">
      <c r="A111" s="156"/>
      <c r="B111" s="156"/>
      <c r="C111" s="156">
        <v>8</v>
      </c>
      <c r="D111" s="1994">
        <v>12317.400000000001</v>
      </c>
      <c r="E111" s="1994">
        <v>17145.5</v>
      </c>
      <c r="F111" s="1994">
        <v>15174.2</v>
      </c>
      <c r="G111" s="1994">
        <v>1757.8000000000002</v>
      </c>
      <c r="H111" s="1994">
        <v>12269.400000000001</v>
      </c>
      <c r="I111" s="1994">
        <v>12333.5</v>
      </c>
      <c r="J111" s="1994">
        <v>13096.4</v>
      </c>
      <c r="K111" s="1994">
        <v>14211.2</v>
      </c>
      <c r="L111" s="1994">
        <v>13498.3</v>
      </c>
      <c r="M111" s="1994">
        <v>14167.900000000001</v>
      </c>
      <c r="N111" s="1994">
        <v>15776.9</v>
      </c>
      <c r="O111" s="1994">
        <v>13911.099999999999</v>
      </c>
      <c r="P111" s="1994">
        <v>15272.900000000001</v>
      </c>
      <c r="Q111" s="1994">
        <v>15180.9</v>
      </c>
      <c r="R111" s="1994">
        <v>14304.699999999999</v>
      </c>
      <c r="S111" s="1994">
        <v>14338.7</v>
      </c>
      <c r="T111" s="1994">
        <v>13994.099999999999</v>
      </c>
      <c r="U111" s="1994">
        <v>14496.399999999998</v>
      </c>
      <c r="V111" s="1994">
        <v>9049.5</v>
      </c>
      <c r="W111" s="1994">
        <v>4375.8</v>
      </c>
      <c r="X111" s="1994">
        <v>3795.0999999999995</v>
      </c>
      <c r="Y111" s="1994">
        <v>3621.2</v>
      </c>
      <c r="Z111" s="1994">
        <v>3886.6000000000004</v>
      </c>
      <c r="AA111" s="1994">
        <v>0</v>
      </c>
      <c r="AB111" s="1994">
        <v>0</v>
      </c>
      <c r="AC111" s="1994">
        <v>0</v>
      </c>
      <c r="AD111" s="1994">
        <v>0</v>
      </c>
      <c r="AE111" s="1994">
        <v>0</v>
      </c>
      <c r="AF111" s="1994">
        <v>0</v>
      </c>
      <c r="AG111" s="1994">
        <v>0</v>
      </c>
      <c r="AH111" s="1994">
        <v>0</v>
      </c>
      <c r="AI111" s="1994">
        <v>0</v>
      </c>
      <c r="AJ111" s="1994">
        <v>0</v>
      </c>
      <c r="AK111" s="1994">
        <v>0</v>
      </c>
      <c r="AL111" s="1994">
        <v>0</v>
      </c>
      <c r="AM111" s="1994">
        <v>0</v>
      </c>
      <c r="AN111" s="1994">
        <v>0</v>
      </c>
      <c r="AO111" s="1994">
        <v>0</v>
      </c>
      <c r="AP111" s="1994">
        <v>0</v>
      </c>
      <c r="AQ111" s="1994">
        <v>0</v>
      </c>
      <c r="AR111" s="1994">
        <v>0</v>
      </c>
      <c r="AS111" s="494"/>
      <c r="AT111" s="494"/>
      <c r="AU111" s="494"/>
      <c r="AV111" s="494"/>
      <c r="AW111" s="494"/>
      <c r="AX111" s="494"/>
      <c r="AY111" s="494"/>
      <c r="AZ111" s="494"/>
      <c r="BA111" s="494"/>
      <c r="BB111" s="494"/>
      <c r="BC111" s="494"/>
      <c r="BD111" s="494"/>
      <c r="BE111" s="494"/>
      <c r="BF111" s="494"/>
      <c r="BG111" s="494"/>
      <c r="BH111" s="494"/>
      <c r="BI111" s="494"/>
      <c r="BJ111" s="494"/>
      <c r="BK111" s="494"/>
      <c r="BL111" s="494"/>
    </row>
    <row r="112" spans="1:64">
      <c r="A112" s="156"/>
      <c r="B112" s="156"/>
      <c r="C112" s="156">
        <v>9</v>
      </c>
      <c r="D112" s="1994">
        <v>12691.3</v>
      </c>
      <c r="E112" s="1994">
        <v>15593.3</v>
      </c>
      <c r="F112" s="1994">
        <v>15337.199999999999</v>
      </c>
      <c r="G112" s="1994">
        <v>1718.4</v>
      </c>
      <c r="H112" s="1994">
        <v>10534</v>
      </c>
      <c r="I112" s="1994">
        <v>12179</v>
      </c>
      <c r="J112" s="1994">
        <v>11119.900000000001</v>
      </c>
      <c r="K112" s="1994">
        <v>11205.8</v>
      </c>
      <c r="L112" s="1994">
        <v>11064.099999999999</v>
      </c>
      <c r="M112" s="1994">
        <v>12310</v>
      </c>
      <c r="N112" s="1994">
        <v>13595</v>
      </c>
      <c r="O112" s="1994">
        <v>12078</v>
      </c>
      <c r="P112" s="1994">
        <v>14200.099999999999</v>
      </c>
      <c r="Q112" s="1994">
        <v>13412.7</v>
      </c>
      <c r="R112" s="1994">
        <v>14303.5</v>
      </c>
      <c r="S112" s="1994">
        <v>12094.7</v>
      </c>
      <c r="T112" s="1994">
        <v>13245.2</v>
      </c>
      <c r="U112" s="1994">
        <v>12332.4</v>
      </c>
      <c r="V112" s="1994">
        <v>9078.6</v>
      </c>
      <c r="W112" s="1994">
        <v>4757.7</v>
      </c>
      <c r="X112" s="1994">
        <v>3687.1000000000004</v>
      </c>
      <c r="Y112" s="1994">
        <v>3181.4000000000005</v>
      </c>
      <c r="Z112" s="1994">
        <v>3540.3</v>
      </c>
      <c r="AA112" s="1994">
        <v>0</v>
      </c>
      <c r="AB112" s="1994">
        <v>0</v>
      </c>
      <c r="AC112" s="1994">
        <v>0</v>
      </c>
      <c r="AD112" s="1994">
        <v>0</v>
      </c>
      <c r="AE112" s="1994">
        <v>0</v>
      </c>
      <c r="AF112" s="1994">
        <v>0</v>
      </c>
      <c r="AG112" s="1994">
        <v>0</v>
      </c>
      <c r="AH112" s="1994">
        <v>0</v>
      </c>
      <c r="AI112" s="1994">
        <v>0</v>
      </c>
      <c r="AJ112" s="1994">
        <v>0</v>
      </c>
      <c r="AK112" s="1994">
        <v>0</v>
      </c>
      <c r="AL112" s="1994">
        <v>0</v>
      </c>
      <c r="AM112" s="1994">
        <v>0</v>
      </c>
      <c r="AN112" s="1994">
        <v>0</v>
      </c>
      <c r="AO112" s="1994">
        <v>0</v>
      </c>
      <c r="AP112" s="1994">
        <v>0</v>
      </c>
      <c r="AQ112" s="1994">
        <v>0</v>
      </c>
      <c r="AR112" s="1994">
        <v>0</v>
      </c>
      <c r="AS112" s="494"/>
      <c r="AT112" s="494"/>
      <c r="AU112" s="494"/>
      <c r="AV112" s="494"/>
      <c r="AW112" s="494"/>
      <c r="AX112" s="494"/>
      <c r="AY112" s="494"/>
      <c r="AZ112" s="494"/>
      <c r="BA112" s="494"/>
      <c r="BB112" s="494"/>
      <c r="BC112" s="494"/>
      <c r="BD112" s="494"/>
      <c r="BE112" s="494"/>
      <c r="BF112" s="494"/>
      <c r="BG112" s="494"/>
      <c r="BH112" s="494"/>
      <c r="BI112" s="494"/>
      <c r="BJ112" s="494"/>
      <c r="BK112" s="494"/>
      <c r="BL112" s="494"/>
    </row>
    <row r="113" spans="1:64">
      <c r="A113" s="156"/>
      <c r="B113" s="156"/>
      <c r="C113" s="156">
        <v>10</v>
      </c>
      <c r="D113" s="1994">
        <v>11261.100000000002</v>
      </c>
      <c r="E113" s="1994">
        <v>13434.8</v>
      </c>
      <c r="F113" s="1994">
        <v>13559.1</v>
      </c>
      <c r="G113" s="1994">
        <v>1554.9</v>
      </c>
      <c r="H113" s="1994">
        <v>8549.7000000000007</v>
      </c>
      <c r="I113" s="1994">
        <v>9385.1</v>
      </c>
      <c r="J113" s="1994">
        <v>9701.5</v>
      </c>
      <c r="K113" s="1994">
        <v>9582</v>
      </c>
      <c r="L113" s="1994">
        <v>9470.1</v>
      </c>
      <c r="M113" s="1994">
        <v>13906.2</v>
      </c>
      <c r="N113" s="1994">
        <v>9063.2999999999993</v>
      </c>
      <c r="O113" s="1994">
        <v>11701.099999999999</v>
      </c>
      <c r="P113" s="1994">
        <v>10867.9</v>
      </c>
      <c r="Q113" s="1994">
        <v>12902.3</v>
      </c>
      <c r="R113" s="1994">
        <v>7388.2999999999993</v>
      </c>
      <c r="S113" s="1994">
        <v>8765.1</v>
      </c>
      <c r="T113" s="1994">
        <v>10000.299999999999</v>
      </c>
      <c r="U113" s="1994">
        <v>11322.099999999999</v>
      </c>
      <c r="V113" s="1994">
        <v>8913.2000000000007</v>
      </c>
      <c r="W113" s="1994">
        <v>3543.7999999999997</v>
      </c>
      <c r="X113" s="1994">
        <v>1653.5</v>
      </c>
      <c r="Y113" s="1994">
        <v>2262.6</v>
      </c>
      <c r="Z113" s="1994">
        <v>2654.5</v>
      </c>
      <c r="AA113" s="1994">
        <v>0</v>
      </c>
      <c r="AB113" s="1994">
        <v>0</v>
      </c>
      <c r="AC113" s="1994">
        <v>0</v>
      </c>
      <c r="AD113" s="1994">
        <v>0</v>
      </c>
      <c r="AE113" s="1994">
        <v>0</v>
      </c>
      <c r="AF113" s="1994">
        <v>0</v>
      </c>
      <c r="AG113" s="1994">
        <v>0</v>
      </c>
      <c r="AH113" s="1994">
        <v>0</v>
      </c>
      <c r="AI113" s="1994">
        <v>0</v>
      </c>
      <c r="AJ113" s="1994">
        <v>0</v>
      </c>
      <c r="AK113" s="1994">
        <v>0</v>
      </c>
      <c r="AL113" s="1994">
        <v>0</v>
      </c>
      <c r="AM113" s="1994">
        <v>0</v>
      </c>
      <c r="AN113" s="1994">
        <v>0</v>
      </c>
      <c r="AO113" s="1994">
        <v>0</v>
      </c>
      <c r="AP113" s="1994">
        <v>0</v>
      </c>
      <c r="AQ113" s="1994">
        <v>0</v>
      </c>
      <c r="AR113" s="1994">
        <v>0</v>
      </c>
      <c r="AS113" s="494"/>
      <c r="AT113" s="494"/>
      <c r="AU113" s="494"/>
      <c r="AV113" s="494"/>
      <c r="AW113" s="494"/>
      <c r="AX113" s="494"/>
      <c r="AY113" s="494"/>
      <c r="AZ113" s="494"/>
      <c r="BA113" s="494"/>
      <c r="BB113" s="494"/>
      <c r="BC113" s="494"/>
      <c r="BD113" s="494"/>
      <c r="BE113" s="494"/>
      <c r="BF113" s="494"/>
      <c r="BG113" s="494"/>
      <c r="BH113" s="494"/>
      <c r="BI113" s="494"/>
      <c r="BJ113" s="494"/>
      <c r="BK113" s="494"/>
      <c r="BL113" s="494"/>
    </row>
    <row r="114" spans="1:64">
      <c r="A114" s="156"/>
      <c r="B114" s="156"/>
      <c r="C114" s="156">
        <v>11</v>
      </c>
      <c r="D114" s="1994">
        <v>7317.2999999999993</v>
      </c>
      <c r="E114" s="1994">
        <v>10055.999999999998</v>
      </c>
      <c r="F114" s="1994">
        <v>8819.9</v>
      </c>
      <c r="G114" s="1994">
        <v>1421</v>
      </c>
      <c r="H114" s="1994">
        <v>4546.1000000000004</v>
      </c>
      <c r="I114" s="1994">
        <v>6722.7</v>
      </c>
      <c r="J114" s="1994">
        <v>3975.0000000000005</v>
      </c>
      <c r="K114" s="1994">
        <v>5286.8</v>
      </c>
      <c r="L114" s="1994">
        <v>5503.2</v>
      </c>
      <c r="M114" s="1994">
        <v>10172.9</v>
      </c>
      <c r="N114" s="1994">
        <v>6604.1</v>
      </c>
      <c r="O114" s="1994">
        <v>6168.5999999999995</v>
      </c>
      <c r="P114" s="1994">
        <v>6815.7000000000007</v>
      </c>
      <c r="Q114" s="1994">
        <v>6220.3000000000011</v>
      </c>
      <c r="R114" s="1994">
        <v>2339.8000000000002</v>
      </c>
      <c r="S114" s="1994">
        <v>8214</v>
      </c>
      <c r="T114" s="1994">
        <v>9182.1</v>
      </c>
      <c r="U114" s="1994">
        <v>8313.5</v>
      </c>
      <c r="V114" s="1994">
        <v>6011.5</v>
      </c>
      <c r="W114" s="1994">
        <v>2779.2</v>
      </c>
      <c r="X114" s="1994">
        <v>1131.2</v>
      </c>
      <c r="Y114" s="1994">
        <v>791.69999999999993</v>
      </c>
      <c r="Z114" s="1994">
        <v>1786</v>
      </c>
      <c r="AA114" s="1994">
        <v>0</v>
      </c>
      <c r="AB114" s="1994">
        <v>0</v>
      </c>
      <c r="AC114" s="1994">
        <v>0</v>
      </c>
      <c r="AD114" s="1994">
        <v>0</v>
      </c>
      <c r="AE114" s="1994">
        <v>0</v>
      </c>
      <c r="AF114" s="1994">
        <v>0</v>
      </c>
      <c r="AG114" s="1994">
        <v>0</v>
      </c>
      <c r="AH114" s="1994">
        <v>0</v>
      </c>
      <c r="AI114" s="1994">
        <v>0</v>
      </c>
      <c r="AJ114" s="1994">
        <v>0</v>
      </c>
      <c r="AK114" s="1994">
        <v>0</v>
      </c>
      <c r="AL114" s="1994">
        <v>0</v>
      </c>
      <c r="AM114" s="1994">
        <v>0</v>
      </c>
      <c r="AN114" s="1994">
        <v>0</v>
      </c>
      <c r="AO114" s="1994">
        <v>0</v>
      </c>
      <c r="AP114" s="1994">
        <v>0</v>
      </c>
      <c r="AQ114" s="1994">
        <v>0</v>
      </c>
      <c r="AR114" s="1994">
        <v>0</v>
      </c>
      <c r="AS114" s="494"/>
      <c r="AT114" s="494"/>
      <c r="AU114" s="494"/>
      <c r="AV114" s="494"/>
      <c r="AW114" s="494"/>
      <c r="AX114" s="494"/>
      <c r="AY114" s="494"/>
      <c r="AZ114" s="494"/>
      <c r="BA114" s="494"/>
      <c r="BB114" s="494"/>
      <c r="BC114" s="494"/>
      <c r="BD114" s="494"/>
      <c r="BE114" s="494"/>
      <c r="BF114" s="494"/>
      <c r="BG114" s="494"/>
      <c r="BH114" s="494"/>
      <c r="BI114" s="494"/>
      <c r="BJ114" s="494"/>
      <c r="BK114" s="494"/>
      <c r="BL114" s="494"/>
    </row>
    <row r="115" spans="1:64">
      <c r="A115" s="156"/>
      <c r="B115" s="156"/>
      <c r="C115" s="156">
        <v>12</v>
      </c>
      <c r="D115" s="1994">
        <v>5806.9</v>
      </c>
      <c r="E115" s="1994">
        <v>5521.9</v>
      </c>
      <c r="F115" s="1994">
        <v>4270.7</v>
      </c>
      <c r="G115" s="1994">
        <v>781.30000000000007</v>
      </c>
      <c r="H115" s="1994">
        <v>4092.4</v>
      </c>
      <c r="I115" s="1994">
        <v>4180.3999999999996</v>
      </c>
      <c r="J115" s="1994">
        <v>1226.3000000000002</v>
      </c>
      <c r="K115" s="1994">
        <v>1749.6</v>
      </c>
      <c r="L115" s="1994">
        <v>3553.2000000000003</v>
      </c>
      <c r="M115" s="1994">
        <v>9174.9</v>
      </c>
      <c r="N115" s="1994">
        <v>7906.4</v>
      </c>
      <c r="O115" s="1994">
        <v>2916.3</v>
      </c>
      <c r="P115" s="1994">
        <v>3906.7</v>
      </c>
      <c r="Q115" s="1994">
        <v>5999.5</v>
      </c>
      <c r="R115" s="1994">
        <v>3269.5</v>
      </c>
      <c r="S115" s="1994">
        <v>7792.7000000000007</v>
      </c>
      <c r="T115" s="1994">
        <v>4814.8999999999996</v>
      </c>
      <c r="U115" s="1994">
        <v>2208.6</v>
      </c>
      <c r="V115" s="1994">
        <v>1827.2</v>
      </c>
      <c r="W115" s="1994">
        <v>698.19999999999993</v>
      </c>
      <c r="X115" s="1994">
        <v>761.8</v>
      </c>
      <c r="Y115" s="1994">
        <v>859.6</v>
      </c>
      <c r="Z115" s="1994">
        <v>626.4</v>
      </c>
      <c r="AA115" s="1994">
        <v>0</v>
      </c>
      <c r="AB115" s="1994">
        <v>0</v>
      </c>
      <c r="AC115" s="1994">
        <v>0</v>
      </c>
      <c r="AD115" s="1994">
        <v>0</v>
      </c>
      <c r="AE115" s="1994">
        <v>0</v>
      </c>
      <c r="AF115" s="1994">
        <v>0</v>
      </c>
      <c r="AG115" s="1994">
        <v>0</v>
      </c>
      <c r="AH115" s="1994">
        <v>0</v>
      </c>
      <c r="AI115" s="1994">
        <v>0</v>
      </c>
      <c r="AJ115" s="1994">
        <v>0</v>
      </c>
      <c r="AK115" s="1994">
        <v>0</v>
      </c>
      <c r="AL115" s="1994">
        <v>0</v>
      </c>
      <c r="AM115" s="1994">
        <v>0</v>
      </c>
      <c r="AN115" s="1994">
        <v>0</v>
      </c>
      <c r="AO115" s="1994">
        <v>0</v>
      </c>
      <c r="AP115" s="1994">
        <v>0</v>
      </c>
      <c r="AQ115" s="1994">
        <v>0</v>
      </c>
      <c r="AR115" s="1994">
        <v>0</v>
      </c>
      <c r="AS115" s="494"/>
      <c r="AT115" s="494"/>
      <c r="AU115" s="494"/>
      <c r="AV115" s="494"/>
      <c r="AW115" s="494"/>
      <c r="AX115" s="494"/>
      <c r="AY115" s="494"/>
      <c r="AZ115" s="494"/>
      <c r="BA115" s="494"/>
      <c r="BB115" s="494"/>
      <c r="BC115" s="494"/>
      <c r="BD115" s="494"/>
      <c r="BE115" s="494"/>
      <c r="BF115" s="494"/>
      <c r="BG115" s="494"/>
      <c r="BH115" s="494"/>
      <c r="BI115" s="494"/>
      <c r="BJ115" s="494"/>
      <c r="BK115" s="494"/>
      <c r="BL115" s="494"/>
    </row>
    <row r="116" spans="1:64" ht="15.75">
      <c r="A116" s="156"/>
      <c r="B116" s="156"/>
      <c r="C116" s="314"/>
      <c r="D116" s="314">
        <v>90910.399999999994</v>
      </c>
      <c r="E116" s="314">
        <v>99757.8</v>
      </c>
      <c r="F116" s="314">
        <v>106090.09999999999</v>
      </c>
      <c r="G116" s="314">
        <v>37752.1</v>
      </c>
      <c r="H116" s="314">
        <v>65453.600000000006</v>
      </c>
      <c r="I116" s="314">
        <v>72303.899999999994</v>
      </c>
      <c r="J116" s="314">
        <v>86162.400000000009</v>
      </c>
      <c r="K116" s="314">
        <v>91615.800000000017</v>
      </c>
      <c r="L116" s="314">
        <v>71144.7</v>
      </c>
      <c r="M116" s="314">
        <v>109840.2</v>
      </c>
      <c r="N116" s="314">
        <v>111461.5</v>
      </c>
      <c r="O116" s="314">
        <v>94978.000000000015</v>
      </c>
      <c r="P116" s="314">
        <v>119203.6</v>
      </c>
      <c r="Q116" s="314">
        <v>103345.00000000001</v>
      </c>
      <c r="R116" s="314">
        <v>108053.40000000001</v>
      </c>
      <c r="S116" s="314">
        <v>93920.3</v>
      </c>
      <c r="T116" s="314">
        <v>102277.7</v>
      </c>
      <c r="U116" s="314">
        <v>113259.9</v>
      </c>
      <c r="V116" s="314">
        <v>71157.2</v>
      </c>
      <c r="W116" s="314">
        <v>32108.799999999999</v>
      </c>
      <c r="X116" s="314">
        <v>21113.9</v>
      </c>
      <c r="Y116" s="314">
        <v>21096.9</v>
      </c>
      <c r="Z116" s="314">
        <v>24892.600000000002</v>
      </c>
      <c r="AA116" s="314">
        <v>0</v>
      </c>
      <c r="AB116" s="314">
        <v>0</v>
      </c>
      <c r="AC116" s="314">
        <v>0</v>
      </c>
      <c r="AD116" s="314">
        <v>0</v>
      </c>
      <c r="AE116" s="314">
        <v>0</v>
      </c>
      <c r="AF116" s="314">
        <v>0</v>
      </c>
      <c r="AG116" s="314">
        <v>0</v>
      </c>
      <c r="AH116" s="314">
        <v>0</v>
      </c>
      <c r="AI116" s="314">
        <v>0</v>
      </c>
      <c r="AJ116" s="314">
        <v>0</v>
      </c>
      <c r="AK116" s="314">
        <v>0</v>
      </c>
      <c r="AL116" s="314">
        <v>0</v>
      </c>
      <c r="AM116" s="314">
        <v>0</v>
      </c>
      <c r="AN116" s="314">
        <v>0</v>
      </c>
      <c r="AO116" s="314">
        <v>0</v>
      </c>
      <c r="AP116" s="314">
        <v>0</v>
      </c>
      <c r="AQ116" s="314">
        <v>0</v>
      </c>
      <c r="AR116" s="314">
        <v>0</v>
      </c>
    </row>
    <row r="117" spans="1:64" ht="15.75">
      <c r="A117" s="156"/>
      <c r="B117" s="156"/>
      <c r="C117" s="314" t="s">
        <v>3187</v>
      </c>
      <c r="D117" s="314"/>
      <c r="E117" s="314"/>
      <c r="F117" s="314"/>
      <c r="G117" s="314"/>
      <c r="H117" s="314"/>
      <c r="I117" s="314"/>
      <c r="J117" s="314"/>
      <c r="K117" s="314"/>
      <c r="L117" s="314"/>
      <c r="M117" s="314"/>
      <c r="N117" s="314"/>
      <c r="O117" s="314"/>
      <c r="P117" s="314"/>
      <c r="Q117" s="314"/>
      <c r="R117" s="314"/>
      <c r="S117" s="314"/>
      <c r="T117" s="314"/>
      <c r="U117" s="314"/>
      <c r="V117" s="314"/>
      <c r="W117" s="314"/>
      <c r="X117" s="314"/>
      <c r="Y117" s="314"/>
      <c r="Z117" s="314"/>
      <c r="AA117" s="314"/>
      <c r="AB117" s="314"/>
      <c r="AC117" s="314"/>
      <c r="AD117" s="314"/>
      <c r="AE117" s="314"/>
      <c r="AF117" s="314"/>
      <c r="AG117" s="314"/>
      <c r="AH117" s="314"/>
      <c r="AI117" s="314"/>
      <c r="AJ117" s="314"/>
      <c r="AK117" s="314"/>
      <c r="AL117" s="314"/>
      <c r="AM117" s="314"/>
      <c r="AN117" s="314"/>
      <c r="AO117" s="314"/>
      <c r="AP117" s="314"/>
      <c r="AQ117" s="314"/>
      <c r="AR117" s="314"/>
    </row>
    <row r="118" spans="1:64">
      <c r="A118" s="156"/>
      <c r="B118" s="156"/>
      <c r="C118" s="156">
        <v>1</v>
      </c>
      <c r="D118" s="1994">
        <v>3667.1</v>
      </c>
      <c r="E118" s="1994">
        <v>4160.3999999999996</v>
      </c>
      <c r="F118" s="1994">
        <v>656.7</v>
      </c>
      <c r="G118" s="1994">
        <v>374.1</v>
      </c>
      <c r="H118" s="1994">
        <v>782.3</v>
      </c>
      <c r="I118" s="1994">
        <v>280.3</v>
      </c>
      <c r="J118" s="1994">
        <v>904.59999999999991</v>
      </c>
      <c r="K118" s="1994">
        <v>175.2</v>
      </c>
      <c r="L118" s="1994">
        <v>447</v>
      </c>
      <c r="M118" s="1994">
        <v>909.7</v>
      </c>
      <c r="N118" s="1994">
        <v>1787.5</v>
      </c>
      <c r="O118" s="1994">
        <v>801.2</v>
      </c>
      <c r="P118" s="1994">
        <v>2880.5</v>
      </c>
      <c r="Q118" s="1994">
        <v>1824.3</v>
      </c>
      <c r="R118" s="1994">
        <v>1974.3999999999999</v>
      </c>
      <c r="S118" s="1994">
        <v>140.30000000000001</v>
      </c>
      <c r="T118" s="1994">
        <v>1057.5</v>
      </c>
      <c r="U118" s="1994">
        <v>2584.1</v>
      </c>
      <c r="V118" s="1994">
        <v>525.1</v>
      </c>
      <c r="W118" s="1994">
        <v>633.20000000000005</v>
      </c>
      <c r="X118" s="1994">
        <v>455.4</v>
      </c>
      <c r="Y118" s="1994">
        <v>216.5</v>
      </c>
      <c r="Z118" s="1994">
        <v>584.6</v>
      </c>
      <c r="AA118" s="1994">
        <v>0</v>
      </c>
      <c r="AB118" s="1994">
        <v>0</v>
      </c>
      <c r="AC118" s="1994">
        <v>0</v>
      </c>
      <c r="AD118" s="1994">
        <v>0</v>
      </c>
      <c r="AE118" s="1994">
        <v>0</v>
      </c>
      <c r="AF118" s="1994">
        <v>0</v>
      </c>
      <c r="AG118" s="1994">
        <v>0</v>
      </c>
      <c r="AH118" s="1994">
        <v>0</v>
      </c>
      <c r="AI118" s="1994">
        <v>0</v>
      </c>
      <c r="AJ118" s="1994">
        <v>0</v>
      </c>
      <c r="AK118" s="1994">
        <v>0</v>
      </c>
      <c r="AL118" s="1994">
        <v>0</v>
      </c>
      <c r="AM118" s="1994">
        <v>0</v>
      </c>
      <c r="AN118" s="1994">
        <v>0</v>
      </c>
      <c r="AO118" s="1994">
        <v>0</v>
      </c>
      <c r="AP118" s="1994">
        <v>0</v>
      </c>
      <c r="AQ118" s="1994">
        <v>0</v>
      </c>
      <c r="AR118" s="1994">
        <v>0</v>
      </c>
      <c r="AS118" s="494"/>
      <c r="AT118" s="494"/>
      <c r="AU118" s="494"/>
      <c r="AV118" s="494"/>
      <c r="AW118" s="494"/>
      <c r="AX118" s="494"/>
      <c r="AY118" s="494"/>
      <c r="AZ118" s="494"/>
      <c r="BA118" s="494"/>
      <c r="BB118" s="494"/>
      <c r="BC118" s="494"/>
      <c r="BD118" s="494"/>
      <c r="BE118" s="494"/>
      <c r="BF118" s="494"/>
      <c r="BG118" s="494"/>
      <c r="BH118" s="494"/>
      <c r="BI118" s="494"/>
      <c r="BJ118" s="494"/>
      <c r="BK118" s="494"/>
      <c r="BL118" s="494"/>
    </row>
    <row r="119" spans="1:64">
      <c r="A119" s="156"/>
      <c r="B119" s="156"/>
      <c r="C119" s="156">
        <v>2</v>
      </c>
      <c r="D119" s="1994">
        <v>3025.7</v>
      </c>
      <c r="E119" s="1994">
        <v>4733.3999999999996</v>
      </c>
      <c r="F119" s="1994">
        <v>696.7</v>
      </c>
      <c r="G119" s="1994">
        <v>354.4</v>
      </c>
      <c r="H119" s="1994">
        <v>227.8</v>
      </c>
      <c r="I119" s="1994">
        <v>233.29999999999998</v>
      </c>
      <c r="J119" s="1994">
        <v>308</v>
      </c>
      <c r="K119" s="1994">
        <v>346.29999999999995</v>
      </c>
      <c r="L119" s="1994">
        <v>145.79999999999998</v>
      </c>
      <c r="M119" s="1994">
        <v>280.2</v>
      </c>
      <c r="N119" s="1994">
        <v>767.40000000000009</v>
      </c>
      <c r="O119" s="1994">
        <v>279.7</v>
      </c>
      <c r="P119" s="1994">
        <v>3887.2000000000003</v>
      </c>
      <c r="Q119" s="1994">
        <v>1476.7</v>
      </c>
      <c r="R119" s="1994">
        <v>1397.1</v>
      </c>
      <c r="S119" s="1994">
        <v>184.7</v>
      </c>
      <c r="T119" s="1994">
        <v>1438.1</v>
      </c>
      <c r="U119" s="1994">
        <v>1495</v>
      </c>
      <c r="V119" s="1994">
        <v>322.5</v>
      </c>
      <c r="W119" s="1994">
        <v>282.3</v>
      </c>
      <c r="X119" s="1994">
        <v>126</v>
      </c>
      <c r="Y119" s="1994">
        <v>369.8</v>
      </c>
      <c r="Z119" s="1994">
        <v>471.4</v>
      </c>
      <c r="AA119" s="1994">
        <v>0</v>
      </c>
      <c r="AB119" s="1994">
        <v>0</v>
      </c>
      <c r="AC119" s="1994">
        <v>0</v>
      </c>
      <c r="AD119" s="1994">
        <v>0</v>
      </c>
      <c r="AE119" s="1994">
        <v>0</v>
      </c>
      <c r="AF119" s="1994">
        <v>0</v>
      </c>
      <c r="AG119" s="1994">
        <v>0</v>
      </c>
      <c r="AH119" s="1994">
        <v>0</v>
      </c>
      <c r="AI119" s="1994">
        <v>0</v>
      </c>
      <c r="AJ119" s="1994">
        <v>0</v>
      </c>
      <c r="AK119" s="1994">
        <v>0</v>
      </c>
      <c r="AL119" s="1994">
        <v>0</v>
      </c>
      <c r="AM119" s="1994">
        <v>0</v>
      </c>
      <c r="AN119" s="1994">
        <v>0</v>
      </c>
      <c r="AO119" s="1994">
        <v>0</v>
      </c>
      <c r="AP119" s="1994">
        <v>0</v>
      </c>
      <c r="AQ119" s="1994">
        <v>0</v>
      </c>
      <c r="AR119" s="1994">
        <v>0</v>
      </c>
      <c r="AS119" s="494"/>
      <c r="AT119" s="494"/>
      <c r="AU119" s="494"/>
      <c r="AV119" s="494"/>
      <c r="AW119" s="494"/>
      <c r="AX119" s="494"/>
      <c r="AY119" s="494"/>
      <c r="AZ119" s="494"/>
      <c r="BA119" s="494"/>
      <c r="BB119" s="494"/>
      <c r="BC119" s="494"/>
      <c r="BD119" s="494"/>
      <c r="BE119" s="494"/>
      <c r="BF119" s="494"/>
      <c r="BG119" s="494"/>
      <c r="BH119" s="494"/>
      <c r="BI119" s="494"/>
      <c r="BJ119" s="494"/>
      <c r="BK119" s="494"/>
      <c r="BL119" s="494"/>
    </row>
    <row r="120" spans="1:64">
      <c r="A120" s="156"/>
      <c r="B120" s="156"/>
      <c r="C120" s="156">
        <v>3</v>
      </c>
      <c r="D120" s="1994">
        <v>5509.4</v>
      </c>
      <c r="E120" s="1994">
        <v>2231</v>
      </c>
      <c r="F120" s="1994">
        <v>450.09999999999997</v>
      </c>
      <c r="G120" s="1994">
        <v>365.59999999999997</v>
      </c>
      <c r="H120" s="1994">
        <v>207.2</v>
      </c>
      <c r="I120" s="1994">
        <v>248.3</v>
      </c>
      <c r="J120" s="1994">
        <v>279.5</v>
      </c>
      <c r="K120" s="1994">
        <v>2489.8000000000002</v>
      </c>
      <c r="L120" s="1994">
        <v>144.1</v>
      </c>
      <c r="M120" s="1994">
        <v>922.7</v>
      </c>
      <c r="N120" s="1994">
        <v>864.6</v>
      </c>
      <c r="O120" s="1994">
        <v>339</v>
      </c>
      <c r="P120" s="1994">
        <v>2020.5</v>
      </c>
      <c r="Q120" s="1994">
        <v>946.6</v>
      </c>
      <c r="R120" s="1994">
        <v>2141.5</v>
      </c>
      <c r="S120" s="1994">
        <v>242.59999999999997</v>
      </c>
      <c r="T120" s="1994">
        <v>1555.5</v>
      </c>
      <c r="U120" s="1994">
        <v>1454.6000000000001</v>
      </c>
      <c r="V120" s="1994">
        <v>845</v>
      </c>
      <c r="W120" s="1994">
        <v>631.70000000000005</v>
      </c>
      <c r="X120" s="1994">
        <v>230.10000000000002</v>
      </c>
      <c r="Y120" s="1994">
        <v>178.4</v>
      </c>
      <c r="Z120" s="1994">
        <v>546.9</v>
      </c>
      <c r="AA120" s="1994">
        <v>0</v>
      </c>
      <c r="AB120" s="1994">
        <v>0</v>
      </c>
      <c r="AC120" s="1994">
        <v>0</v>
      </c>
      <c r="AD120" s="1994">
        <v>0</v>
      </c>
      <c r="AE120" s="1994">
        <v>0</v>
      </c>
      <c r="AF120" s="1994">
        <v>0</v>
      </c>
      <c r="AG120" s="1994">
        <v>0</v>
      </c>
      <c r="AH120" s="1994">
        <v>0</v>
      </c>
      <c r="AI120" s="1994">
        <v>0</v>
      </c>
      <c r="AJ120" s="1994">
        <v>0</v>
      </c>
      <c r="AK120" s="1994">
        <v>0</v>
      </c>
      <c r="AL120" s="1994">
        <v>0</v>
      </c>
      <c r="AM120" s="1994">
        <v>0</v>
      </c>
      <c r="AN120" s="1994">
        <v>0</v>
      </c>
      <c r="AO120" s="1994">
        <v>0</v>
      </c>
      <c r="AP120" s="1994">
        <v>0</v>
      </c>
      <c r="AQ120" s="1994">
        <v>0</v>
      </c>
      <c r="AR120" s="1994">
        <v>0</v>
      </c>
      <c r="AS120" s="494"/>
      <c r="AT120" s="494"/>
      <c r="AU120" s="494"/>
      <c r="AV120" s="494"/>
      <c r="AW120" s="494"/>
      <c r="AX120" s="494"/>
      <c r="AY120" s="494"/>
      <c r="AZ120" s="494"/>
      <c r="BA120" s="494"/>
      <c r="BB120" s="494"/>
      <c r="BC120" s="494"/>
      <c r="BD120" s="494"/>
      <c r="BE120" s="494"/>
      <c r="BF120" s="494"/>
      <c r="BG120" s="494"/>
      <c r="BH120" s="494"/>
      <c r="BI120" s="494"/>
      <c r="BJ120" s="494"/>
      <c r="BK120" s="494"/>
      <c r="BL120" s="494"/>
    </row>
    <row r="121" spans="1:64">
      <c r="A121" s="156"/>
      <c r="B121" s="156"/>
      <c r="C121" s="156">
        <v>4</v>
      </c>
      <c r="D121" s="1994">
        <v>7031.9000000000005</v>
      </c>
      <c r="E121" s="1994">
        <v>2276.3999999999996</v>
      </c>
      <c r="F121" s="1994">
        <v>884.8</v>
      </c>
      <c r="G121" s="1994">
        <v>782.59999999999991</v>
      </c>
      <c r="H121" s="1994">
        <v>658.1</v>
      </c>
      <c r="I121" s="1994">
        <v>817.40000000000009</v>
      </c>
      <c r="J121" s="1994">
        <v>1250.5999999999999</v>
      </c>
      <c r="K121" s="1994">
        <v>3346.2999999999997</v>
      </c>
      <c r="L121" s="1994">
        <v>283.7</v>
      </c>
      <c r="M121" s="1994">
        <v>807</v>
      </c>
      <c r="N121" s="1994">
        <v>1539.9</v>
      </c>
      <c r="O121" s="1994">
        <v>986.40000000000009</v>
      </c>
      <c r="P121" s="1994">
        <v>2420.4</v>
      </c>
      <c r="Q121" s="1994">
        <v>1370.3000000000002</v>
      </c>
      <c r="R121" s="1994">
        <v>2374.1000000000004</v>
      </c>
      <c r="S121" s="1994">
        <v>925</v>
      </c>
      <c r="T121" s="1994">
        <v>949.90000000000009</v>
      </c>
      <c r="U121" s="1994">
        <v>2384.8999999999996</v>
      </c>
      <c r="V121" s="1994">
        <v>1633.2000000000003</v>
      </c>
      <c r="W121" s="1994">
        <v>844.8</v>
      </c>
      <c r="X121" s="1994">
        <v>398.2</v>
      </c>
      <c r="Y121" s="1994">
        <v>422.8</v>
      </c>
      <c r="Z121" s="1994">
        <v>448.3</v>
      </c>
      <c r="AA121" s="1994">
        <v>0</v>
      </c>
      <c r="AB121" s="1994">
        <v>0</v>
      </c>
      <c r="AC121" s="1994">
        <v>0</v>
      </c>
      <c r="AD121" s="1994">
        <v>0</v>
      </c>
      <c r="AE121" s="1994">
        <v>0</v>
      </c>
      <c r="AF121" s="1994">
        <v>0</v>
      </c>
      <c r="AG121" s="1994">
        <v>0</v>
      </c>
      <c r="AH121" s="1994">
        <v>0</v>
      </c>
      <c r="AI121" s="1994">
        <v>0</v>
      </c>
      <c r="AJ121" s="1994">
        <v>0</v>
      </c>
      <c r="AK121" s="1994">
        <v>0</v>
      </c>
      <c r="AL121" s="1994">
        <v>0</v>
      </c>
      <c r="AM121" s="1994">
        <v>0</v>
      </c>
      <c r="AN121" s="1994">
        <v>0</v>
      </c>
      <c r="AO121" s="1994">
        <v>0</v>
      </c>
      <c r="AP121" s="1994">
        <v>0</v>
      </c>
      <c r="AQ121" s="1994">
        <v>0</v>
      </c>
      <c r="AR121" s="1994">
        <v>0</v>
      </c>
      <c r="AS121" s="494"/>
      <c r="AT121" s="494"/>
      <c r="AU121" s="494"/>
      <c r="AV121" s="494"/>
      <c r="AW121" s="494"/>
      <c r="AX121" s="494"/>
      <c r="AY121" s="494"/>
      <c r="AZ121" s="494"/>
      <c r="BA121" s="494"/>
      <c r="BB121" s="494"/>
      <c r="BC121" s="494"/>
      <c r="BD121" s="494"/>
      <c r="BE121" s="494"/>
      <c r="BF121" s="494"/>
      <c r="BG121" s="494"/>
      <c r="BH121" s="494"/>
      <c r="BI121" s="494"/>
      <c r="BJ121" s="494"/>
      <c r="BK121" s="494"/>
      <c r="BL121" s="494"/>
    </row>
    <row r="122" spans="1:64">
      <c r="A122" s="156"/>
      <c r="B122" s="156"/>
      <c r="C122" s="156">
        <v>5</v>
      </c>
      <c r="D122" s="1994">
        <v>12397.199999999999</v>
      </c>
      <c r="E122" s="1994">
        <v>5437.4</v>
      </c>
      <c r="F122" s="1994">
        <v>2189.5</v>
      </c>
      <c r="G122" s="1994">
        <v>1405.8</v>
      </c>
      <c r="H122" s="1994">
        <v>1443.6999999999998</v>
      </c>
      <c r="I122" s="1994">
        <v>1270.4000000000001</v>
      </c>
      <c r="J122" s="1994">
        <v>2029.6</v>
      </c>
      <c r="K122" s="1994">
        <v>3897</v>
      </c>
      <c r="L122" s="1994">
        <v>524.6</v>
      </c>
      <c r="M122" s="1994">
        <v>1375.7</v>
      </c>
      <c r="N122" s="1994">
        <v>1725.8000000000002</v>
      </c>
      <c r="O122" s="1994">
        <v>2330.3000000000002</v>
      </c>
      <c r="P122" s="1994">
        <v>2618.5</v>
      </c>
      <c r="Q122" s="1994">
        <v>1877.4</v>
      </c>
      <c r="R122" s="1994">
        <v>3020.7000000000003</v>
      </c>
      <c r="S122" s="1994">
        <v>1420.9</v>
      </c>
      <c r="T122" s="1994">
        <v>1766</v>
      </c>
      <c r="U122" s="1994">
        <v>2936.6000000000004</v>
      </c>
      <c r="V122" s="1994">
        <v>1689.9</v>
      </c>
      <c r="W122" s="1994">
        <v>767.40000000000009</v>
      </c>
      <c r="X122" s="1994">
        <v>265.8</v>
      </c>
      <c r="Y122" s="1994">
        <v>687.4</v>
      </c>
      <c r="Z122" s="1994">
        <v>603.90000000000009</v>
      </c>
      <c r="AA122" s="1994">
        <v>0</v>
      </c>
      <c r="AB122" s="1994">
        <v>0</v>
      </c>
      <c r="AC122" s="1994">
        <v>0</v>
      </c>
      <c r="AD122" s="1994">
        <v>0</v>
      </c>
      <c r="AE122" s="1994">
        <v>0</v>
      </c>
      <c r="AF122" s="1994">
        <v>0</v>
      </c>
      <c r="AG122" s="1994">
        <v>0</v>
      </c>
      <c r="AH122" s="1994">
        <v>0</v>
      </c>
      <c r="AI122" s="1994">
        <v>0</v>
      </c>
      <c r="AJ122" s="1994">
        <v>0</v>
      </c>
      <c r="AK122" s="1994">
        <v>0</v>
      </c>
      <c r="AL122" s="1994">
        <v>0</v>
      </c>
      <c r="AM122" s="1994">
        <v>0</v>
      </c>
      <c r="AN122" s="1994">
        <v>0</v>
      </c>
      <c r="AO122" s="1994">
        <v>0</v>
      </c>
      <c r="AP122" s="1994">
        <v>0</v>
      </c>
      <c r="AQ122" s="1994">
        <v>0</v>
      </c>
      <c r="AR122" s="1994">
        <v>0</v>
      </c>
      <c r="AS122" s="494"/>
      <c r="AT122" s="494"/>
      <c r="AU122" s="494"/>
      <c r="AV122" s="494"/>
      <c r="AW122" s="494"/>
      <c r="AX122" s="494"/>
      <c r="AY122" s="494"/>
      <c r="AZ122" s="494"/>
      <c r="BA122" s="494"/>
      <c r="BB122" s="494"/>
      <c r="BC122" s="494"/>
      <c r="BD122" s="494"/>
      <c r="BE122" s="494"/>
      <c r="BF122" s="494"/>
      <c r="BG122" s="494"/>
      <c r="BH122" s="494"/>
      <c r="BI122" s="494"/>
      <c r="BJ122" s="494"/>
      <c r="BK122" s="494"/>
      <c r="BL122" s="494"/>
    </row>
    <row r="123" spans="1:64">
      <c r="A123" s="156"/>
      <c r="B123" s="156"/>
      <c r="C123" s="156">
        <v>6</v>
      </c>
      <c r="D123" s="1994">
        <v>11311.900000000001</v>
      </c>
      <c r="E123" s="1994">
        <v>5739.3</v>
      </c>
      <c r="F123" s="1994">
        <v>2752.3</v>
      </c>
      <c r="G123" s="1994">
        <v>1586.7</v>
      </c>
      <c r="H123" s="1994">
        <v>2376</v>
      </c>
      <c r="I123" s="1994">
        <v>1771.3</v>
      </c>
      <c r="J123" s="1994">
        <v>2094.8999999999996</v>
      </c>
      <c r="K123" s="1994">
        <v>3038.7999999999997</v>
      </c>
      <c r="L123" s="1994">
        <v>1251.3</v>
      </c>
      <c r="M123" s="1994">
        <v>1668.6</v>
      </c>
      <c r="N123" s="1994">
        <v>2090.5</v>
      </c>
      <c r="O123" s="1994">
        <v>2495.1999999999998</v>
      </c>
      <c r="P123" s="1994">
        <v>2634.6</v>
      </c>
      <c r="Q123" s="1994">
        <v>2275.8000000000002</v>
      </c>
      <c r="R123" s="1994">
        <v>2307.1999999999998</v>
      </c>
      <c r="S123" s="1994">
        <v>1748.8000000000002</v>
      </c>
      <c r="T123" s="1994">
        <v>1961.3</v>
      </c>
      <c r="U123" s="1994">
        <v>2284.3000000000002</v>
      </c>
      <c r="V123" s="1994">
        <v>1594.7</v>
      </c>
      <c r="W123" s="1994">
        <v>850.7</v>
      </c>
      <c r="X123" s="1994">
        <v>788.80000000000007</v>
      </c>
      <c r="Y123" s="1994">
        <v>756.30000000000007</v>
      </c>
      <c r="Z123" s="1994">
        <v>683.2</v>
      </c>
      <c r="AA123" s="1994">
        <v>0</v>
      </c>
      <c r="AB123" s="1994">
        <v>0</v>
      </c>
      <c r="AC123" s="1994">
        <v>0</v>
      </c>
      <c r="AD123" s="1994">
        <v>0</v>
      </c>
      <c r="AE123" s="1994">
        <v>0</v>
      </c>
      <c r="AF123" s="1994">
        <v>0</v>
      </c>
      <c r="AG123" s="1994">
        <v>0</v>
      </c>
      <c r="AH123" s="1994">
        <v>0</v>
      </c>
      <c r="AI123" s="1994">
        <v>0</v>
      </c>
      <c r="AJ123" s="1994">
        <v>0</v>
      </c>
      <c r="AK123" s="1994">
        <v>0</v>
      </c>
      <c r="AL123" s="1994">
        <v>0</v>
      </c>
      <c r="AM123" s="1994">
        <v>0</v>
      </c>
      <c r="AN123" s="1994">
        <v>0</v>
      </c>
      <c r="AO123" s="1994">
        <v>0</v>
      </c>
      <c r="AP123" s="1994">
        <v>0</v>
      </c>
      <c r="AQ123" s="1994">
        <v>0</v>
      </c>
      <c r="AR123" s="1994">
        <v>0</v>
      </c>
      <c r="AS123" s="494"/>
      <c r="AT123" s="494"/>
      <c r="AU123" s="494"/>
      <c r="AV123" s="494"/>
      <c r="AW123" s="494"/>
      <c r="AX123" s="494"/>
      <c r="AY123" s="494"/>
      <c r="AZ123" s="494"/>
      <c r="BA123" s="494"/>
      <c r="BB123" s="494"/>
      <c r="BC123" s="494"/>
      <c r="BD123" s="494"/>
      <c r="BE123" s="494"/>
      <c r="BF123" s="494"/>
      <c r="BG123" s="494"/>
      <c r="BH123" s="494"/>
      <c r="BI123" s="494"/>
      <c r="BJ123" s="494"/>
      <c r="BK123" s="494"/>
      <c r="BL123" s="494"/>
    </row>
    <row r="124" spans="1:64">
      <c r="A124" s="156"/>
      <c r="B124" s="156"/>
      <c r="C124" s="156">
        <v>7</v>
      </c>
      <c r="D124" s="1994">
        <v>14904.300000000001</v>
      </c>
      <c r="E124" s="1994">
        <v>7338.3</v>
      </c>
      <c r="F124" s="1994">
        <v>2973.9</v>
      </c>
      <c r="G124" s="1994">
        <v>1057</v>
      </c>
      <c r="H124" s="1994">
        <v>2346.6</v>
      </c>
      <c r="I124" s="1994">
        <v>2321.8000000000002</v>
      </c>
      <c r="J124" s="1994">
        <v>2539.6</v>
      </c>
      <c r="K124" s="1994">
        <v>2448.8000000000002</v>
      </c>
      <c r="L124" s="1994">
        <v>1624</v>
      </c>
      <c r="M124" s="1994">
        <v>2087.8999999999996</v>
      </c>
      <c r="N124" s="1994">
        <v>2385.1000000000004</v>
      </c>
      <c r="O124" s="1994">
        <v>3461.3</v>
      </c>
      <c r="P124" s="1994">
        <v>4606.5999999999995</v>
      </c>
      <c r="Q124" s="1994">
        <v>3477.8</v>
      </c>
      <c r="R124" s="1994">
        <v>2968.7</v>
      </c>
      <c r="S124" s="1994">
        <v>1940.4</v>
      </c>
      <c r="T124" s="1994">
        <v>1835.8000000000002</v>
      </c>
      <c r="U124" s="1994">
        <v>3399</v>
      </c>
      <c r="V124" s="1994">
        <v>1525.5</v>
      </c>
      <c r="W124" s="1994">
        <v>918.1</v>
      </c>
      <c r="X124" s="1994">
        <v>725.6</v>
      </c>
      <c r="Y124" s="1994">
        <v>446.79999999999995</v>
      </c>
      <c r="Z124" s="1994">
        <v>787</v>
      </c>
      <c r="AA124" s="1994">
        <v>0</v>
      </c>
      <c r="AB124" s="1994">
        <v>0</v>
      </c>
      <c r="AC124" s="1994">
        <v>0</v>
      </c>
      <c r="AD124" s="1994">
        <v>0</v>
      </c>
      <c r="AE124" s="1994">
        <v>0</v>
      </c>
      <c r="AF124" s="1994">
        <v>0</v>
      </c>
      <c r="AG124" s="1994">
        <v>0</v>
      </c>
      <c r="AH124" s="1994">
        <v>0</v>
      </c>
      <c r="AI124" s="1994">
        <v>0</v>
      </c>
      <c r="AJ124" s="1994">
        <v>0</v>
      </c>
      <c r="AK124" s="1994">
        <v>0</v>
      </c>
      <c r="AL124" s="1994">
        <v>0</v>
      </c>
      <c r="AM124" s="1994">
        <v>0</v>
      </c>
      <c r="AN124" s="1994">
        <v>0</v>
      </c>
      <c r="AO124" s="1994">
        <v>0</v>
      </c>
      <c r="AP124" s="1994">
        <v>0</v>
      </c>
      <c r="AQ124" s="1994">
        <v>0</v>
      </c>
      <c r="AR124" s="1994">
        <v>0</v>
      </c>
      <c r="AS124" s="494"/>
      <c r="AT124" s="494"/>
      <c r="AU124" s="494"/>
      <c r="AV124" s="494"/>
      <c r="AW124" s="494"/>
      <c r="AX124" s="494"/>
      <c r="AY124" s="494"/>
      <c r="AZ124" s="494"/>
      <c r="BA124" s="494"/>
      <c r="BB124" s="494"/>
      <c r="BC124" s="494"/>
      <c r="BD124" s="494"/>
      <c r="BE124" s="494"/>
      <c r="BF124" s="494"/>
      <c r="BG124" s="494"/>
      <c r="BH124" s="494"/>
      <c r="BI124" s="494"/>
      <c r="BJ124" s="494"/>
      <c r="BK124" s="494"/>
      <c r="BL124" s="494"/>
    </row>
    <row r="125" spans="1:64">
      <c r="A125" s="156"/>
      <c r="B125" s="156"/>
      <c r="C125" s="156">
        <v>8</v>
      </c>
      <c r="D125" s="1994">
        <v>14449</v>
      </c>
      <c r="E125" s="1994">
        <v>7373.5</v>
      </c>
      <c r="F125" s="1994">
        <v>3151.4</v>
      </c>
      <c r="G125" s="1994">
        <v>1005.3</v>
      </c>
      <c r="H125" s="1994">
        <v>2444.6</v>
      </c>
      <c r="I125" s="1994">
        <v>2882.1000000000004</v>
      </c>
      <c r="J125" s="1994">
        <v>2568.1</v>
      </c>
      <c r="K125" s="1994">
        <v>2718.6</v>
      </c>
      <c r="L125" s="1994">
        <v>1754.9</v>
      </c>
      <c r="M125" s="1994">
        <v>2611.5</v>
      </c>
      <c r="N125" s="1994">
        <v>5306.7999999999993</v>
      </c>
      <c r="O125" s="1994">
        <v>3230.5</v>
      </c>
      <c r="P125" s="1994">
        <v>4739</v>
      </c>
      <c r="Q125" s="1994">
        <v>3591.6</v>
      </c>
      <c r="R125" s="1994">
        <v>2905.2</v>
      </c>
      <c r="S125" s="1994">
        <v>2093.4</v>
      </c>
      <c r="T125" s="1994">
        <v>1647.2</v>
      </c>
      <c r="U125" s="1994">
        <v>3337.3999999999996</v>
      </c>
      <c r="V125" s="1994">
        <v>1821.3000000000002</v>
      </c>
      <c r="W125" s="1994">
        <v>806.6</v>
      </c>
      <c r="X125" s="1994">
        <v>641.5</v>
      </c>
      <c r="Y125" s="1994">
        <v>435.9</v>
      </c>
      <c r="Z125" s="1994">
        <v>698.59999999999991</v>
      </c>
      <c r="AA125" s="1994">
        <v>0</v>
      </c>
      <c r="AB125" s="1994">
        <v>0</v>
      </c>
      <c r="AC125" s="1994">
        <v>0</v>
      </c>
      <c r="AD125" s="1994">
        <v>0</v>
      </c>
      <c r="AE125" s="1994">
        <v>0</v>
      </c>
      <c r="AF125" s="1994">
        <v>0</v>
      </c>
      <c r="AG125" s="1994">
        <v>0</v>
      </c>
      <c r="AH125" s="1994">
        <v>0</v>
      </c>
      <c r="AI125" s="1994">
        <v>0</v>
      </c>
      <c r="AJ125" s="1994">
        <v>0</v>
      </c>
      <c r="AK125" s="1994">
        <v>0</v>
      </c>
      <c r="AL125" s="1994">
        <v>0</v>
      </c>
      <c r="AM125" s="1994">
        <v>0</v>
      </c>
      <c r="AN125" s="1994">
        <v>0</v>
      </c>
      <c r="AO125" s="1994">
        <v>0</v>
      </c>
      <c r="AP125" s="1994">
        <v>0</v>
      </c>
      <c r="AQ125" s="1994">
        <v>0</v>
      </c>
      <c r="AR125" s="1994">
        <v>0</v>
      </c>
      <c r="AS125" s="494"/>
      <c r="AT125" s="494"/>
      <c r="AU125" s="494"/>
      <c r="AV125" s="494"/>
      <c r="AW125" s="494"/>
      <c r="AX125" s="494"/>
      <c r="AY125" s="494"/>
      <c r="AZ125" s="494"/>
      <c r="BA125" s="494"/>
      <c r="BB125" s="494"/>
      <c r="BC125" s="494"/>
      <c r="BD125" s="494"/>
      <c r="BE125" s="494"/>
      <c r="BF125" s="494"/>
      <c r="BG125" s="494"/>
      <c r="BH125" s="494"/>
      <c r="BI125" s="494"/>
      <c r="BJ125" s="494"/>
      <c r="BK125" s="494"/>
      <c r="BL125" s="494"/>
    </row>
    <row r="126" spans="1:64">
      <c r="A126" s="156"/>
      <c r="B126" s="156"/>
      <c r="C126" s="156">
        <v>9</v>
      </c>
      <c r="D126" s="1994">
        <v>15060.7</v>
      </c>
      <c r="E126" s="1994">
        <v>3849.5999999999995</v>
      </c>
      <c r="F126" s="1994">
        <v>2820.4</v>
      </c>
      <c r="G126" s="1994">
        <v>961</v>
      </c>
      <c r="H126" s="1994">
        <v>2597.5</v>
      </c>
      <c r="I126" s="1994">
        <v>2740</v>
      </c>
      <c r="J126" s="1994">
        <v>2317.6</v>
      </c>
      <c r="K126" s="1994">
        <v>2331.1</v>
      </c>
      <c r="L126" s="1994">
        <v>1527.8</v>
      </c>
      <c r="M126" s="1994">
        <v>4284.8</v>
      </c>
      <c r="N126" s="1994">
        <v>4680.1000000000004</v>
      </c>
      <c r="O126" s="1994">
        <v>2587.5</v>
      </c>
      <c r="P126" s="1994">
        <v>4225.2</v>
      </c>
      <c r="Q126" s="1994">
        <v>3013.8</v>
      </c>
      <c r="R126" s="1994">
        <v>3039.1</v>
      </c>
      <c r="S126" s="1994">
        <v>1572</v>
      </c>
      <c r="T126" s="1994">
        <v>1717.3</v>
      </c>
      <c r="U126" s="1994">
        <v>3411.2000000000003</v>
      </c>
      <c r="V126" s="1994">
        <v>2318.6999999999998</v>
      </c>
      <c r="W126" s="1994">
        <v>759.3</v>
      </c>
      <c r="X126" s="1994">
        <v>634.70000000000005</v>
      </c>
      <c r="Y126" s="1994">
        <v>423</v>
      </c>
      <c r="Z126" s="1994">
        <v>803.1</v>
      </c>
      <c r="AA126" s="1994">
        <v>0</v>
      </c>
      <c r="AB126" s="1994">
        <v>0</v>
      </c>
      <c r="AC126" s="1994">
        <v>0</v>
      </c>
      <c r="AD126" s="1994">
        <v>0</v>
      </c>
      <c r="AE126" s="1994">
        <v>0</v>
      </c>
      <c r="AF126" s="1994">
        <v>0</v>
      </c>
      <c r="AG126" s="1994">
        <v>0</v>
      </c>
      <c r="AH126" s="1994">
        <v>0</v>
      </c>
      <c r="AI126" s="1994">
        <v>0</v>
      </c>
      <c r="AJ126" s="1994">
        <v>0</v>
      </c>
      <c r="AK126" s="1994">
        <v>0</v>
      </c>
      <c r="AL126" s="1994">
        <v>0</v>
      </c>
      <c r="AM126" s="1994">
        <v>0</v>
      </c>
      <c r="AN126" s="1994">
        <v>0</v>
      </c>
      <c r="AO126" s="1994">
        <v>0</v>
      </c>
      <c r="AP126" s="1994">
        <v>0</v>
      </c>
      <c r="AQ126" s="1994">
        <v>0</v>
      </c>
      <c r="AR126" s="1994">
        <v>0</v>
      </c>
      <c r="AS126" s="494"/>
      <c r="AT126" s="494"/>
      <c r="AU126" s="494"/>
      <c r="AV126" s="494"/>
      <c r="AW126" s="494"/>
      <c r="AX126" s="494"/>
      <c r="AY126" s="494"/>
      <c r="AZ126" s="494"/>
      <c r="BA126" s="494"/>
      <c r="BB126" s="494"/>
      <c r="BC126" s="494"/>
      <c r="BD126" s="494"/>
      <c r="BE126" s="494"/>
      <c r="BF126" s="494"/>
      <c r="BG126" s="494"/>
      <c r="BH126" s="494"/>
      <c r="BI126" s="494"/>
      <c r="BJ126" s="494"/>
      <c r="BK126" s="494"/>
      <c r="BL126" s="494"/>
    </row>
    <row r="127" spans="1:64">
      <c r="A127" s="156"/>
      <c r="B127" s="156"/>
      <c r="C127" s="156">
        <v>10</v>
      </c>
      <c r="D127" s="1994">
        <v>11562.3</v>
      </c>
      <c r="E127" s="1994">
        <v>3817.2</v>
      </c>
      <c r="F127" s="1994">
        <v>2255.1999999999998</v>
      </c>
      <c r="G127" s="1994">
        <v>853</v>
      </c>
      <c r="H127" s="1994">
        <v>1863.2</v>
      </c>
      <c r="I127" s="1994">
        <v>2015.8000000000002</v>
      </c>
      <c r="J127" s="1994">
        <v>1966.2</v>
      </c>
      <c r="K127" s="1994">
        <v>1912.8</v>
      </c>
      <c r="L127" s="1994">
        <v>1342.9</v>
      </c>
      <c r="M127" s="1994">
        <v>3598.5999999999995</v>
      </c>
      <c r="N127" s="1994">
        <v>1422.8000000000002</v>
      </c>
      <c r="O127" s="1994">
        <v>4193.1000000000004</v>
      </c>
      <c r="P127" s="1994">
        <v>3836.2000000000007</v>
      </c>
      <c r="Q127" s="1994">
        <v>2828.2</v>
      </c>
      <c r="R127" s="1994">
        <v>2572.6</v>
      </c>
      <c r="S127" s="1994">
        <v>1200.5</v>
      </c>
      <c r="T127" s="1994">
        <v>1972.1999999999998</v>
      </c>
      <c r="U127" s="1994">
        <v>3028.7</v>
      </c>
      <c r="V127" s="1994">
        <v>2860.3</v>
      </c>
      <c r="W127" s="1994">
        <v>680.90000000000009</v>
      </c>
      <c r="X127" s="1994">
        <v>395.29999999999995</v>
      </c>
      <c r="Y127" s="1994">
        <v>621.59999999999991</v>
      </c>
      <c r="Z127" s="1994">
        <v>644.79999999999995</v>
      </c>
      <c r="AA127" s="1994">
        <v>0</v>
      </c>
      <c r="AB127" s="1994">
        <v>0</v>
      </c>
      <c r="AC127" s="1994">
        <v>0</v>
      </c>
      <c r="AD127" s="1994">
        <v>0</v>
      </c>
      <c r="AE127" s="1994">
        <v>0</v>
      </c>
      <c r="AF127" s="1994">
        <v>0</v>
      </c>
      <c r="AG127" s="1994">
        <v>0</v>
      </c>
      <c r="AH127" s="1994">
        <v>0</v>
      </c>
      <c r="AI127" s="1994">
        <v>0</v>
      </c>
      <c r="AJ127" s="1994">
        <v>0</v>
      </c>
      <c r="AK127" s="1994">
        <v>0</v>
      </c>
      <c r="AL127" s="1994">
        <v>0</v>
      </c>
      <c r="AM127" s="1994">
        <v>0</v>
      </c>
      <c r="AN127" s="1994">
        <v>0</v>
      </c>
      <c r="AO127" s="1994">
        <v>0</v>
      </c>
      <c r="AP127" s="1994">
        <v>0</v>
      </c>
      <c r="AQ127" s="1994">
        <v>0</v>
      </c>
      <c r="AR127" s="1994">
        <v>0</v>
      </c>
      <c r="AS127" s="494"/>
      <c r="AT127" s="494"/>
      <c r="AU127" s="494"/>
      <c r="AV127" s="494"/>
      <c r="AW127" s="494"/>
      <c r="AX127" s="494"/>
      <c r="AY127" s="494"/>
      <c r="AZ127" s="494"/>
      <c r="BA127" s="494"/>
      <c r="BB127" s="494"/>
      <c r="BC127" s="494"/>
      <c r="BD127" s="494"/>
      <c r="BE127" s="494"/>
      <c r="BF127" s="494"/>
      <c r="BG127" s="494"/>
      <c r="BH127" s="494"/>
      <c r="BI127" s="494"/>
      <c r="BJ127" s="494"/>
      <c r="BK127" s="494"/>
      <c r="BL127" s="494"/>
    </row>
    <row r="128" spans="1:64">
      <c r="A128" s="156"/>
      <c r="B128" s="156"/>
      <c r="C128" s="156">
        <v>11</v>
      </c>
      <c r="D128" s="1994">
        <v>8203.5</v>
      </c>
      <c r="E128" s="1994">
        <v>2207.1999999999998</v>
      </c>
      <c r="F128" s="1994">
        <v>1896.1</v>
      </c>
      <c r="G128" s="1994">
        <v>676.7</v>
      </c>
      <c r="H128" s="1994">
        <v>1691.7</v>
      </c>
      <c r="I128" s="1994">
        <v>1439.8</v>
      </c>
      <c r="J128" s="1994">
        <v>925.2</v>
      </c>
      <c r="K128" s="1994">
        <v>1051.4000000000001</v>
      </c>
      <c r="L128" s="1994">
        <v>1116.3</v>
      </c>
      <c r="M128" s="1994">
        <v>1687.1</v>
      </c>
      <c r="N128" s="1994">
        <v>1105.1999999999998</v>
      </c>
      <c r="O128" s="1994">
        <v>2340.4</v>
      </c>
      <c r="P128" s="1994">
        <v>1931.3000000000002</v>
      </c>
      <c r="Q128" s="1994">
        <v>1957.8999999999999</v>
      </c>
      <c r="R128" s="1994">
        <v>1092.2</v>
      </c>
      <c r="S128" s="1994">
        <v>1984.9</v>
      </c>
      <c r="T128" s="1994">
        <v>1894.8</v>
      </c>
      <c r="U128" s="1994">
        <v>2747.4000000000005</v>
      </c>
      <c r="V128" s="1994">
        <v>2447.6</v>
      </c>
      <c r="W128" s="1994">
        <v>566.1</v>
      </c>
      <c r="X128" s="1994">
        <v>265.2</v>
      </c>
      <c r="Y128" s="1994">
        <v>481.1</v>
      </c>
      <c r="Z128" s="1994">
        <v>245.10000000000002</v>
      </c>
      <c r="AA128" s="1994">
        <v>0</v>
      </c>
      <c r="AB128" s="1994">
        <v>0</v>
      </c>
      <c r="AC128" s="1994">
        <v>0</v>
      </c>
      <c r="AD128" s="1994">
        <v>0</v>
      </c>
      <c r="AE128" s="1994">
        <v>0</v>
      </c>
      <c r="AF128" s="1994">
        <v>0</v>
      </c>
      <c r="AG128" s="1994">
        <v>0</v>
      </c>
      <c r="AH128" s="1994">
        <v>0</v>
      </c>
      <c r="AI128" s="1994">
        <v>0</v>
      </c>
      <c r="AJ128" s="1994">
        <v>0</v>
      </c>
      <c r="AK128" s="1994">
        <v>0</v>
      </c>
      <c r="AL128" s="1994">
        <v>0</v>
      </c>
      <c r="AM128" s="1994">
        <v>0</v>
      </c>
      <c r="AN128" s="1994">
        <v>0</v>
      </c>
      <c r="AO128" s="1994">
        <v>0</v>
      </c>
      <c r="AP128" s="1994">
        <v>0</v>
      </c>
      <c r="AQ128" s="1994">
        <v>0</v>
      </c>
      <c r="AR128" s="1994">
        <v>0</v>
      </c>
      <c r="AS128" s="494"/>
      <c r="AT128" s="494"/>
      <c r="AU128" s="494"/>
      <c r="AV128" s="494"/>
      <c r="AW128" s="494"/>
      <c r="AX128" s="494"/>
      <c r="AY128" s="494"/>
      <c r="AZ128" s="494"/>
      <c r="BA128" s="494"/>
      <c r="BB128" s="494"/>
      <c r="BC128" s="494"/>
      <c r="BD128" s="494"/>
      <c r="BE128" s="494"/>
      <c r="BF128" s="494"/>
      <c r="BG128" s="494"/>
      <c r="BH128" s="494"/>
      <c r="BI128" s="494"/>
      <c r="BJ128" s="494"/>
      <c r="BK128" s="494"/>
      <c r="BL128" s="494"/>
    </row>
    <row r="129" spans="1:64">
      <c r="A129" s="156"/>
      <c r="B129" s="156"/>
      <c r="C129" s="156">
        <v>12</v>
      </c>
      <c r="D129" s="1994">
        <v>7619.7000000000007</v>
      </c>
      <c r="E129" s="1994">
        <v>1767.4</v>
      </c>
      <c r="F129" s="1994">
        <v>1069.6000000000001</v>
      </c>
      <c r="G129" s="1994">
        <v>693.5</v>
      </c>
      <c r="H129" s="1994">
        <v>1348.9</v>
      </c>
      <c r="I129" s="1994">
        <v>1226.8000000000002</v>
      </c>
      <c r="J129" s="1994">
        <v>303.2</v>
      </c>
      <c r="K129" s="1994">
        <v>301.7</v>
      </c>
      <c r="L129" s="1994">
        <v>764.40000000000009</v>
      </c>
      <c r="M129" s="1994">
        <v>2089.9</v>
      </c>
      <c r="N129" s="1994">
        <v>1199.0999999999999</v>
      </c>
      <c r="O129" s="1994">
        <v>1529.2</v>
      </c>
      <c r="P129" s="1994">
        <v>1413.7</v>
      </c>
      <c r="Q129" s="1994">
        <v>1825.9</v>
      </c>
      <c r="R129" s="1994">
        <v>1435.4</v>
      </c>
      <c r="S129" s="1994">
        <v>1514.1</v>
      </c>
      <c r="T129" s="1994">
        <v>2251.5</v>
      </c>
      <c r="U129" s="1994">
        <v>1587.1000000000001</v>
      </c>
      <c r="V129" s="1994">
        <v>1369.8000000000002</v>
      </c>
      <c r="W129" s="1994">
        <v>377</v>
      </c>
      <c r="X129" s="1994">
        <v>355.20000000000005</v>
      </c>
      <c r="Y129" s="1994">
        <v>390.20000000000005</v>
      </c>
      <c r="Z129" s="1994">
        <v>304.2</v>
      </c>
      <c r="AA129" s="1994">
        <v>0</v>
      </c>
      <c r="AB129" s="1994">
        <v>0</v>
      </c>
      <c r="AC129" s="1994">
        <v>0</v>
      </c>
      <c r="AD129" s="1994">
        <v>0</v>
      </c>
      <c r="AE129" s="1994">
        <v>0</v>
      </c>
      <c r="AF129" s="1994">
        <v>0</v>
      </c>
      <c r="AG129" s="1994">
        <v>0</v>
      </c>
      <c r="AH129" s="1994">
        <v>0</v>
      </c>
      <c r="AI129" s="1994">
        <v>0</v>
      </c>
      <c r="AJ129" s="1994">
        <v>0</v>
      </c>
      <c r="AK129" s="1994">
        <v>0</v>
      </c>
      <c r="AL129" s="1994">
        <v>0</v>
      </c>
      <c r="AM129" s="1994">
        <v>0</v>
      </c>
      <c r="AN129" s="1994">
        <v>0</v>
      </c>
      <c r="AO129" s="1994">
        <v>0</v>
      </c>
      <c r="AP129" s="1994">
        <v>0</v>
      </c>
      <c r="AQ129" s="1994">
        <v>0</v>
      </c>
      <c r="AR129" s="1994">
        <v>0</v>
      </c>
      <c r="AS129" s="494"/>
      <c r="AT129" s="494"/>
      <c r="AU129" s="494"/>
      <c r="AV129" s="494"/>
      <c r="AW129" s="494"/>
      <c r="AX129" s="494"/>
      <c r="AY129" s="494"/>
      <c r="AZ129" s="494"/>
      <c r="BA129" s="494"/>
      <c r="BB129" s="494"/>
      <c r="BC129" s="494"/>
      <c r="BD129" s="494"/>
      <c r="BE129" s="494"/>
      <c r="BF129" s="494"/>
      <c r="BG129" s="494"/>
      <c r="BH129" s="494"/>
      <c r="BI129" s="494"/>
      <c r="BJ129" s="494"/>
      <c r="BK129" s="494"/>
      <c r="BL129" s="494"/>
    </row>
    <row r="130" spans="1:64" ht="15.75">
      <c r="A130" s="156"/>
      <c r="B130" s="156"/>
      <c r="C130" s="314"/>
      <c r="D130" s="314">
        <v>114742.7</v>
      </c>
      <c r="E130" s="314">
        <v>50931.099999999991</v>
      </c>
      <c r="F130" s="314">
        <v>21796.699999999997</v>
      </c>
      <c r="G130" s="314">
        <v>10115.700000000001</v>
      </c>
      <c r="H130" s="314">
        <v>17987.600000000002</v>
      </c>
      <c r="I130" s="314">
        <v>17247.3</v>
      </c>
      <c r="J130" s="314">
        <v>17487.100000000002</v>
      </c>
      <c r="K130" s="314">
        <v>24057.8</v>
      </c>
      <c r="L130" s="314">
        <v>10926.8</v>
      </c>
      <c r="M130" s="314">
        <v>22323.699999999997</v>
      </c>
      <c r="N130" s="314">
        <v>24874.799999999996</v>
      </c>
      <c r="O130" s="314">
        <v>24573.8</v>
      </c>
      <c r="P130" s="314">
        <v>37213.699999999997</v>
      </c>
      <c r="Q130" s="314">
        <v>26466.300000000003</v>
      </c>
      <c r="R130" s="314">
        <v>27228.2</v>
      </c>
      <c r="S130" s="314">
        <v>14967.6</v>
      </c>
      <c r="T130" s="314">
        <v>20047.099999999999</v>
      </c>
      <c r="U130" s="314">
        <v>30650.300000000003</v>
      </c>
      <c r="V130" s="314">
        <v>18953.599999999999</v>
      </c>
      <c r="W130" s="314">
        <v>8118.1000000000022</v>
      </c>
      <c r="X130" s="314">
        <v>5281.8</v>
      </c>
      <c r="Y130" s="314">
        <v>5429.8</v>
      </c>
      <c r="Z130" s="314">
        <v>6821.1</v>
      </c>
      <c r="AA130" s="314">
        <v>0</v>
      </c>
      <c r="AB130" s="314">
        <v>0</v>
      </c>
      <c r="AC130" s="314">
        <v>0</v>
      </c>
      <c r="AD130" s="314">
        <v>0</v>
      </c>
      <c r="AE130" s="314">
        <v>0</v>
      </c>
      <c r="AF130" s="314">
        <v>0</v>
      </c>
      <c r="AG130" s="314">
        <v>0</v>
      </c>
      <c r="AH130" s="314">
        <v>0</v>
      </c>
      <c r="AI130" s="314">
        <v>0</v>
      </c>
      <c r="AJ130" s="314">
        <v>0</v>
      </c>
      <c r="AK130" s="314">
        <v>0</v>
      </c>
      <c r="AL130" s="314">
        <v>0</v>
      </c>
      <c r="AM130" s="314">
        <v>0</v>
      </c>
      <c r="AN130" s="314">
        <v>0</v>
      </c>
      <c r="AO130" s="314">
        <v>0</v>
      </c>
      <c r="AP130" s="314">
        <v>0</v>
      </c>
      <c r="AQ130" s="314">
        <v>0</v>
      </c>
      <c r="AR130" s="314">
        <v>0</v>
      </c>
    </row>
    <row r="131" spans="1:64" ht="15.75">
      <c r="A131" s="156"/>
      <c r="B131" s="314" t="s">
        <v>3188</v>
      </c>
      <c r="C131" s="156"/>
      <c r="D131" s="314"/>
      <c r="E131" s="314"/>
      <c r="F131" s="314"/>
      <c r="G131" s="314"/>
      <c r="H131" s="314"/>
      <c r="I131" s="314"/>
      <c r="J131" s="314"/>
      <c r="K131" s="314"/>
      <c r="L131" s="314"/>
      <c r="M131" s="314"/>
      <c r="N131" s="314"/>
      <c r="O131" s="314"/>
      <c r="P131" s="314"/>
      <c r="Q131" s="314"/>
      <c r="R131" s="314"/>
      <c r="S131" s="314"/>
      <c r="T131" s="314"/>
      <c r="U131" s="314"/>
      <c r="V131" s="314"/>
      <c r="W131" s="314"/>
      <c r="X131" s="314"/>
      <c r="Y131" s="314"/>
      <c r="Z131" s="314"/>
      <c r="AA131" s="314"/>
      <c r="AB131" s="314"/>
      <c r="AC131" s="314"/>
      <c r="AD131" s="314"/>
      <c r="AE131" s="314"/>
      <c r="AF131" s="314"/>
      <c r="AG131" s="314"/>
      <c r="AH131" s="314"/>
      <c r="AI131" s="314"/>
      <c r="AJ131" s="314"/>
      <c r="AK131" s="314"/>
      <c r="AL131" s="314"/>
      <c r="AM131" s="314"/>
      <c r="AN131" s="314"/>
      <c r="AO131" s="314"/>
      <c r="AP131" s="314"/>
      <c r="AQ131" s="314"/>
      <c r="AR131" s="314"/>
    </row>
    <row r="132" spans="1:64">
      <c r="A132" s="156"/>
      <c r="B132" s="156"/>
      <c r="C132" s="156">
        <v>1</v>
      </c>
      <c r="D132" s="492">
        <v>6883.5</v>
      </c>
      <c r="E132" s="492">
        <v>17071.900000000001</v>
      </c>
      <c r="F132" s="492">
        <v>0</v>
      </c>
      <c r="G132" s="492">
        <v>7831.4</v>
      </c>
      <c r="H132" s="492">
        <v>0</v>
      </c>
      <c r="I132" s="492">
        <v>0</v>
      </c>
      <c r="J132" s="492">
        <v>0</v>
      </c>
      <c r="K132" s="492">
        <v>10825.7</v>
      </c>
      <c r="L132" s="492">
        <v>1229.5</v>
      </c>
      <c r="M132" s="492">
        <v>0</v>
      </c>
      <c r="N132" s="492">
        <v>3410.3</v>
      </c>
      <c r="O132" s="492">
        <v>0</v>
      </c>
      <c r="P132" s="492">
        <v>0</v>
      </c>
      <c r="Q132" s="492">
        <v>1215.3</v>
      </c>
      <c r="R132" s="492">
        <v>1463</v>
      </c>
      <c r="S132" s="492">
        <v>0</v>
      </c>
      <c r="T132" s="492">
        <v>4074.7</v>
      </c>
      <c r="U132" s="492">
        <v>0</v>
      </c>
      <c r="V132" s="492">
        <v>0</v>
      </c>
      <c r="W132" s="492">
        <v>0</v>
      </c>
      <c r="X132" s="492">
        <v>0</v>
      </c>
      <c r="Y132" s="492">
        <v>0</v>
      </c>
      <c r="Z132" s="492">
        <v>0</v>
      </c>
      <c r="AA132" s="492">
        <v>0</v>
      </c>
      <c r="AB132" s="492">
        <v>0</v>
      </c>
      <c r="AC132" s="492">
        <v>0</v>
      </c>
      <c r="AD132" s="492">
        <v>0</v>
      </c>
      <c r="AE132" s="492">
        <v>0</v>
      </c>
      <c r="AF132" s="492">
        <v>0</v>
      </c>
      <c r="AG132" s="492">
        <v>0</v>
      </c>
      <c r="AH132" s="492">
        <v>0</v>
      </c>
      <c r="AI132" s="492">
        <v>0</v>
      </c>
      <c r="AJ132" s="492">
        <v>0</v>
      </c>
      <c r="AK132" s="492">
        <v>0</v>
      </c>
      <c r="AL132" s="492">
        <v>0</v>
      </c>
      <c r="AM132" s="492">
        <v>0</v>
      </c>
      <c r="AN132" s="492">
        <v>0</v>
      </c>
      <c r="AO132" s="492">
        <v>0</v>
      </c>
      <c r="AP132" s="492">
        <v>0</v>
      </c>
      <c r="AQ132" s="492">
        <v>0</v>
      </c>
      <c r="AR132" s="492">
        <v>0</v>
      </c>
    </row>
    <row r="133" spans="1:64">
      <c r="A133" s="156"/>
      <c r="B133" s="156"/>
      <c r="C133" s="156">
        <v>2</v>
      </c>
      <c r="D133" s="492">
        <v>8845.9</v>
      </c>
      <c r="E133" s="492">
        <v>7281.4</v>
      </c>
      <c r="F133" s="492">
        <v>0</v>
      </c>
      <c r="G133" s="492">
        <v>8821.2999999999993</v>
      </c>
      <c r="H133" s="492">
        <v>0</v>
      </c>
      <c r="I133" s="492">
        <v>0</v>
      </c>
      <c r="J133" s="492">
        <v>0</v>
      </c>
      <c r="K133" s="492">
        <v>500.6</v>
      </c>
      <c r="L133" s="492">
        <v>440.4</v>
      </c>
      <c r="M133" s="492">
        <v>0</v>
      </c>
      <c r="N133" s="492">
        <v>6405.4</v>
      </c>
      <c r="O133" s="492">
        <v>0</v>
      </c>
      <c r="P133" s="492">
        <v>0</v>
      </c>
      <c r="Q133" s="492">
        <v>-881.8</v>
      </c>
      <c r="R133" s="492">
        <v>787.5</v>
      </c>
      <c r="S133" s="492">
        <v>0</v>
      </c>
      <c r="T133" s="492">
        <v>1194.2</v>
      </c>
      <c r="U133" s="492">
        <v>0</v>
      </c>
      <c r="V133" s="492">
        <v>0</v>
      </c>
      <c r="W133" s="492">
        <v>0</v>
      </c>
      <c r="X133" s="492">
        <v>0</v>
      </c>
      <c r="Y133" s="492">
        <v>0</v>
      </c>
      <c r="Z133" s="492">
        <v>0</v>
      </c>
      <c r="AA133" s="492">
        <v>0</v>
      </c>
      <c r="AB133" s="492">
        <v>0</v>
      </c>
      <c r="AC133" s="492">
        <v>0</v>
      </c>
      <c r="AD133" s="492">
        <v>0</v>
      </c>
      <c r="AE133" s="492">
        <v>0</v>
      </c>
      <c r="AF133" s="492">
        <v>0</v>
      </c>
      <c r="AG133" s="492">
        <v>0</v>
      </c>
      <c r="AH133" s="492">
        <v>0</v>
      </c>
      <c r="AI133" s="492">
        <v>0</v>
      </c>
      <c r="AJ133" s="492">
        <v>0</v>
      </c>
      <c r="AK133" s="492">
        <v>0</v>
      </c>
      <c r="AL133" s="492">
        <v>0</v>
      </c>
      <c r="AM133" s="492">
        <v>0</v>
      </c>
      <c r="AN133" s="492">
        <v>0</v>
      </c>
      <c r="AO133" s="492">
        <v>0</v>
      </c>
      <c r="AP133" s="492">
        <v>0</v>
      </c>
      <c r="AQ133" s="492">
        <v>0</v>
      </c>
      <c r="AR133" s="492">
        <v>0</v>
      </c>
    </row>
    <row r="134" spans="1:64">
      <c r="A134" s="156"/>
      <c r="B134" s="156"/>
      <c r="C134" s="156">
        <v>3</v>
      </c>
      <c r="D134" s="492">
        <v>9690.9</v>
      </c>
      <c r="E134" s="492">
        <v>5798.4000000000005</v>
      </c>
      <c r="F134" s="492">
        <v>22411</v>
      </c>
      <c r="G134" s="492">
        <v>8720</v>
      </c>
      <c r="H134" s="492">
        <v>0</v>
      </c>
      <c r="I134" s="492">
        <v>0</v>
      </c>
      <c r="J134" s="492">
        <v>0</v>
      </c>
      <c r="K134" s="492">
        <v>0</v>
      </c>
      <c r="L134" s="492">
        <v>0</v>
      </c>
      <c r="M134" s="492">
        <v>0</v>
      </c>
      <c r="N134" s="492">
        <v>7371.8</v>
      </c>
      <c r="O134" s="492">
        <v>579.29999999999995</v>
      </c>
      <c r="P134" s="492">
        <v>0</v>
      </c>
      <c r="Q134" s="492">
        <v>10883.6</v>
      </c>
      <c r="R134" s="492">
        <v>0</v>
      </c>
      <c r="S134" s="492">
        <v>0</v>
      </c>
      <c r="T134" s="492">
        <v>2701.4</v>
      </c>
      <c r="U134" s="492">
        <v>0</v>
      </c>
      <c r="V134" s="492">
        <v>0</v>
      </c>
      <c r="W134" s="492">
        <v>0</v>
      </c>
      <c r="X134" s="492">
        <v>0</v>
      </c>
      <c r="Y134" s="492">
        <v>0</v>
      </c>
      <c r="Z134" s="492">
        <v>0</v>
      </c>
      <c r="AA134" s="492">
        <v>0</v>
      </c>
      <c r="AB134" s="492">
        <v>0</v>
      </c>
      <c r="AC134" s="492">
        <v>0</v>
      </c>
      <c r="AD134" s="492">
        <v>0</v>
      </c>
      <c r="AE134" s="492">
        <v>0</v>
      </c>
      <c r="AF134" s="492">
        <v>0</v>
      </c>
      <c r="AG134" s="492">
        <v>0</v>
      </c>
      <c r="AH134" s="492">
        <v>0</v>
      </c>
      <c r="AI134" s="492">
        <v>0</v>
      </c>
      <c r="AJ134" s="492">
        <v>0</v>
      </c>
      <c r="AK134" s="492">
        <v>0</v>
      </c>
      <c r="AL134" s="492">
        <v>0</v>
      </c>
      <c r="AM134" s="492">
        <v>0</v>
      </c>
      <c r="AN134" s="492">
        <v>0</v>
      </c>
      <c r="AO134" s="492">
        <v>0</v>
      </c>
      <c r="AP134" s="492">
        <v>0</v>
      </c>
      <c r="AQ134" s="492">
        <v>0</v>
      </c>
      <c r="AR134" s="492">
        <v>0</v>
      </c>
    </row>
    <row r="135" spans="1:64">
      <c r="A135" s="156"/>
      <c r="B135" s="156"/>
      <c r="C135" s="156">
        <v>4</v>
      </c>
      <c r="D135" s="492">
        <v>22285.5</v>
      </c>
      <c r="E135" s="492">
        <v>3369.1</v>
      </c>
      <c r="F135" s="492">
        <v>72390</v>
      </c>
      <c r="G135" s="492">
        <v>17106.400000000001</v>
      </c>
      <c r="H135" s="492">
        <v>0</v>
      </c>
      <c r="I135" s="492">
        <v>0</v>
      </c>
      <c r="J135" s="492">
        <v>0</v>
      </c>
      <c r="K135" s="492">
        <v>3170.8</v>
      </c>
      <c r="L135" s="492">
        <v>0</v>
      </c>
      <c r="M135" s="492">
        <v>1461.4</v>
      </c>
      <c r="N135" s="492">
        <v>0</v>
      </c>
      <c r="O135" s="492">
        <v>6600.2</v>
      </c>
      <c r="P135" s="492">
        <v>0</v>
      </c>
      <c r="Q135" s="492">
        <v>60.1</v>
      </c>
      <c r="R135" s="492">
        <v>0</v>
      </c>
      <c r="S135" s="492">
        <v>0</v>
      </c>
      <c r="T135" s="492">
        <v>8237.1</v>
      </c>
      <c r="U135" s="492">
        <v>0</v>
      </c>
      <c r="V135" s="492">
        <v>24000</v>
      </c>
      <c r="W135" s="492">
        <v>0</v>
      </c>
      <c r="X135" s="492">
        <v>0</v>
      </c>
      <c r="Y135" s="492">
        <v>0</v>
      </c>
      <c r="Z135" s="492">
        <v>0</v>
      </c>
      <c r="AA135" s="492">
        <v>0</v>
      </c>
      <c r="AB135" s="492">
        <v>0</v>
      </c>
      <c r="AC135" s="492">
        <v>0</v>
      </c>
      <c r="AD135" s="492">
        <v>0</v>
      </c>
      <c r="AE135" s="492">
        <v>0</v>
      </c>
      <c r="AF135" s="492">
        <v>0</v>
      </c>
      <c r="AG135" s="492">
        <v>0</v>
      </c>
      <c r="AH135" s="492">
        <v>0</v>
      </c>
      <c r="AI135" s="492">
        <v>0</v>
      </c>
      <c r="AJ135" s="492">
        <v>0</v>
      </c>
      <c r="AK135" s="492">
        <v>0</v>
      </c>
      <c r="AL135" s="492">
        <v>0</v>
      </c>
      <c r="AM135" s="492">
        <v>0</v>
      </c>
      <c r="AN135" s="492">
        <v>0</v>
      </c>
      <c r="AO135" s="492">
        <v>0</v>
      </c>
      <c r="AP135" s="492">
        <v>0</v>
      </c>
      <c r="AQ135" s="492">
        <v>0</v>
      </c>
      <c r="AR135" s="492">
        <v>0</v>
      </c>
    </row>
    <row r="136" spans="1:64">
      <c r="A136" s="156"/>
      <c r="B136" s="156"/>
      <c r="C136" s="156">
        <v>5</v>
      </c>
      <c r="D136" s="492">
        <v>4983.3</v>
      </c>
      <c r="E136" s="492">
        <v>1347.6</v>
      </c>
      <c r="F136" s="492">
        <v>1778.7</v>
      </c>
      <c r="G136" s="492">
        <v>68.099999999999994</v>
      </c>
      <c r="H136" s="492">
        <v>2000</v>
      </c>
      <c r="I136" s="492">
        <v>0</v>
      </c>
      <c r="J136" s="492">
        <v>0</v>
      </c>
      <c r="K136" s="492">
        <v>0</v>
      </c>
      <c r="L136" s="492">
        <v>5711.4</v>
      </c>
      <c r="M136" s="492">
        <v>5082.1000000000004</v>
      </c>
      <c r="N136" s="492">
        <v>0</v>
      </c>
      <c r="O136" s="492">
        <v>10141.299999999999</v>
      </c>
      <c r="P136" s="492">
        <v>0</v>
      </c>
      <c r="Q136" s="492">
        <v>6481.1</v>
      </c>
      <c r="R136" s="492">
        <v>0</v>
      </c>
      <c r="S136" s="492">
        <v>0</v>
      </c>
      <c r="T136" s="492">
        <v>11498.900000000001</v>
      </c>
      <c r="U136" s="492">
        <v>0</v>
      </c>
      <c r="V136" s="492">
        <v>1000</v>
      </c>
      <c r="W136" s="492">
        <v>0</v>
      </c>
      <c r="X136" s="492">
        <v>0</v>
      </c>
      <c r="Y136" s="492">
        <v>0</v>
      </c>
      <c r="Z136" s="492">
        <v>0</v>
      </c>
      <c r="AA136" s="492">
        <v>0</v>
      </c>
      <c r="AB136" s="492">
        <v>0</v>
      </c>
      <c r="AC136" s="492">
        <v>0</v>
      </c>
      <c r="AD136" s="492">
        <v>0</v>
      </c>
      <c r="AE136" s="492">
        <v>0</v>
      </c>
      <c r="AF136" s="492">
        <v>0</v>
      </c>
      <c r="AG136" s="492">
        <v>0</v>
      </c>
      <c r="AH136" s="492">
        <v>0</v>
      </c>
      <c r="AI136" s="492">
        <v>0</v>
      </c>
      <c r="AJ136" s="492">
        <v>0</v>
      </c>
      <c r="AK136" s="492">
        <v>0</v>
      </c>
      <c r="AL136" s="492">
        <v>0</v>
      </c>
      <c r="AM136" s="492">
        <v>0</v>
      </c>
      <c r="AN136" s="492">
        <v>0</v>
      </c>
      <c r="AO136" s="492">
        <v>0</v>
      </c>
      <c r="AP136" s="492">
        <v>0</v>
      </c>
      <c r="AQ136" s="492">
        <v>0</v>
      </c>
      <c r="AR136" s="492">
        <v>0</v>
      </c>
    </row>
    <row r="137" spans="1:64">
      <c r="A137" s="156"/>
      <c r="B137" s="156"/>
      <c r="C137" s="156">
        <v>6</v>
      </c>
      <c r="D137" s="492">
        <v>9474.6999999999989</v>
      </c>
      <c r="E137" s="492">
        <v>3416.5</v>
      </c>
      <c r="F137" s="492">
        <v>1687.2</v>
      </c>
      <c r="G137" s="492">
        <v>647.6</v>
      </c>
      <c r="H137" s="492">
        <v>0</v>
      </c>
      <c r="I137" s="492">
        <v>0</v>
      </c>
      <c r="J137" s="492">
        <v>0</v>
      </c>
      <c r="K137" s="492">
        <v>1001.3</v>
      </c>
      <c r="L137" s="492">
        <v>8289.6</v>
      </c>
      <c r="M137" s="492">
        <v>8712</v>
      </c>
      <c r="N137" s="492">
        <v>0</v>
      </c>
      <c r="O137" s="492">
        <v>9012.7999999999993</v>
      </c>
      <c r="P137" s="492">
        <v>0</v>
      </c>
      <c r="Q137" s="492">
        <v>0</v>
      </c>
      <c r="R137" s="492">
        <v>0</v>
      </c>
      <c r="S137" s="492">
        <v>0</v>
      </c>
      <c r="T137" s="492">
        <v>9954.0999999999985</v>
      </c>
      <c r="U137" s="492">
        <v>0</v>
      </c>
      <c r="V137" s="492">
        <v>23316.1</v>
      </c>
      <c r="W137" s="492">
        <v>13388.1</v>
      </c>
      <c r="X137" s="492">
        <v>0</v>
      </c>
      <c r="Y137" s="492">
        <v>0</v>
      </c>
      <c r="Z137" s="492">
        <v>0</v>
      </c>
      <c r="AA137" s="492">
        <v>0</v>
      </c>
      <c r="AB137" s="492">
        <v>0</v>
      </c>
      <c r="AC137" s="492">
        <v>0</v>
      </c>
      <c r="AD137" s="492">
        <v>0</v>
      </c>
      <c r="AE137" s="492">
        <v>0</v>
      </c>
      <c r="AF137" s="492">
        <v>0</v>
      </c>
      <c r="AG137" s="492">
        <v>0</v>
      </c>
      <c r="AH137" s="492">
        <v>0</v>
      </c>
      <c r="AI137" s="492">
        <v>0</v>
      </c>
      <c r="AJ137" s="492">
        <v>0</v>
      </c>
      <c r="AK137" s="492">
        <v>0</v>
      </c>
      <c r="AL137" s="492">
        <v>0</v>
      </c>
      <c r="AM137" s="492">
        <v>0</v>
      </c>
      <c r="AN137" s="492">
        <v>0</v>
      </c>
      <c r="AO137" s="492">
        <v>0</v>
      </c>
      <c r="AP137" s="492">
        <v>0</v>
      </c>
      <c r="AQ137" s="492">
        <v>0</v>
      </c>
      <c r="AR137" s="492">
        <v>0</v>
      </c>
    </row>
    <row r="138" spans="1:64">
      <c r="A138" s="156"/>
      <c r="B138" s="156"/>
      <c r="C138" s="156">
        <v>7</v>
      </c>
      <c r="D138" s="492">
        <v>107368.5</v>
      </c>
      <c r="E138" s="492">
        <v>5059.1000000000004</v>
      </c>
      <c r="F138" s="492">
        <v>81.8</v>
      </c>
      <c r="G138" s="492">
        <v>1028.8</v>
      </c>
      <c r="H138" s="492">
        <v>0</v>
      </c>
      <c r="I138" s="492">
        <v>0</v>
      </c>
      <c r="J138" s="492">
        <v>0</v>
      </c>
      <c r="K138" s="492">
        <v>0</v>
      </c>
      <c r="L138" s="492">
        <v>0</v>
      </c>
      <c r="M138" s="492">
        <v>0</v>
      </c>
      <c r="N138" s="492">
        <v>2100</v>
      </c>
      <c r="O138" s="492">
        <v>16948.400000000001</v>
      </c>
      <c r="P138" s="492">
        <v>0</v>
      </c>
      <c r="Q138" s="492">
        <v>0</v>
      </c>
      <c r="R138" s="492">
        <v>0</v>
      </c>
      <c r="S138" s="492">
        <v>0</v>
      </c>
      <c r="T138" s="492">
        <v>0</v>
      </c>
      <c r="U138" s="492">
        <v>0</v>
      </c>
      <c r="V138" s="492">
        <v>0</v>
      </c>
      <c r="W138" s="492">
        <v>0</v>
      </c>
      <c r="X138" s="492">
        <v>0</v>
      </c>
      <c r="Y138" s="492">
        <v>0</v>
      </c>
      <c r="Z138" s="492">
        <v>0</v>
      </c>
      <c r="AA138" s="492">
        <v>0</v>
      </c>
      <c r="AB138" s="492">
        <v>0</v>
      </c>
      <c r="AC138" s="492">
        <v>0</v>
      </c>
      <c r="AD138" s="492">
        <v>0</v>
      </c>
      <c r="AE138" s="492">
        <v>0</v>
      </c>
      <c r="AF138" s="492">
        <v>0</v>
      </c>
      <c r="AG138" s="492">
        <v>0</v>
      </c>
      <c r="AH138" s="492">
        <v>0</v>
      </c>
      <c r="AI138" s="492">
        <v>0</v>
      </c>
      <c r="AJ138" s="492">
        <v>0</v>
      </c>
      <c r="AK138" s="492">
        <v>0</v>
      </c>
      <c r="AL138" s="492">
        <v>0</v>
      </c>
      <c r="AM138" s="492">
        <v>0</v>
      </c>
      <c r="AN138" s="492">
        <v>0</v>
      </c>
      <c r="AO138" s="492">
        <v>0</v>
      </c>
      <c r="AP138" s="492">
        <v>0</v>
      </c>
      <c r="AQ138" s="492">
        <v>0</v>
      </c>
      <c r="AR138" s="492">
        <v>0</v>
      </c>
    </row>
    <row r="139" spans="1:64">
      <c r="A139" s="156"/>
      <c r="B139" s="156"/>
      <c r="C139" s="156">
        <v>8</v>
      </c>
      <c r="D139" s="492">
        <v>81813.299999999988</v>
      </c>
      <c r="E139" s="492">
        <v>4744.8</v>
      </c>
      <c r="F139" s="492">
        <v>1065.8</v>
      </c>
      <c r="G139" s="492">
        <v>3213.7999999999997</v>
      </c>
      <c r="H139" s="492">
        <v>0</v>
      </c>
      <c r="I139" s="492">
        <v>0</v>
      </c>
      <c r="J139" s="492">
        <v>0</v>
      </c>
      <c r="K139" s="492">
        <v>0</v>
      </c>
      <c r="L139" s="492">
        <v>0</v>
      </c>
      <c r="M139" s="492">
        <v>0</v>
      </c>
      <c r="N139" s="492">
        <v>9698.4000000000015</v>
      </c>
      <c r="O139" s="492">
        <v>4000.4</v>
      </c>
      <c r="P139" s="492">
        <v>2713.3</v>
      </c>
      <c r="Q139" s="492">
        <v>348.9</v>
      </c>
      <c r="R139" s="492">
        <v>0</v>
      </c>
      <c r="S139" s="492">
        <v>0</v>
      </c>
      <c r="T139" s="492">
        <v>0</v>
      </c>
      <c r="U139" s="492">
        <v>0</v>
      </c>
      <c r="V139" s="492">
        <v>0</v>
      </c>
      <c r="W139" s="492">
        <v>0</v>
      </c>
      <c r="X139" s="492">
        <v>0</v>
      </c>
      <c r="Y139" s="492">
        <v>0</v>
      </c>
      <c r="Z139" s="492">
        <v>0</v>
      </c>
      <c r="AA139" s="492">
        <v>0</v>
      </c>
      <c r="AB139" s="492">
        <v>0</v>
      </c>
      <c r="AC139" s="492">
        <v>0</v>
      </c>
      <c r="AD139" s="492">
        <v>0</v>
      </c>
      <c r="AE139" s="492">
        <v>0</v>
      </c>
      <c r="AF139" s="492">
        <v>0</v>
      </c>
      <c r="AG139" s="492">
        <v>0</v>
      </c>
      <c r="AH139" s="492">
        <v>0</v>
      </c>
      <c r="AI139" s="492">
        <v>0</v>
      </c>
      <c r="AJ139" s="492">
        <v>0</v>
      </c>
      <c r="AK139" s="492">
        <v>0</v>
      </c>
      <c r="AL139" s="492">
        <v>0</v>
      </c>
      <c r="AM139" s="492">
        <v>0</v>
      </c>
      <c r="AN139" s="492">
        <v>0</v>
      </c>
      <c r="AO139" s="492">
        <v>0</v>
      </c>
      <c r="AP139" s="492">
        <v>0</v>
      </c>
      <c r="AQ139" s="492">
        <v>0</v>
      </c>
      <c r="AR139" s="492">
        <v>0</v>
      </c>
    </row>
    <row r="140" spans="1:64">
      <c r="A140" s="156"/>
      <c r="B140" s="156"/>
      <c r="C140" s="156">
        <v>9</v>
      </c>
      <c r="D140" s="492">
        <v>44683.6</v>
      </c>
      <c r="E140" s="492">
        <v>0</v>
      </c>
      <c r="F140" s="492">
        <v>3569.7</v>
      </c>
      <c r="G140" s="492">
        <v>3004.5</v>
      </c>
      <c r="H140" s="492">
        <v>0</v>
      </c>
      <c r="I140" s="492">
        <v>50000</v>
      </c>
      <c r="J140" s="492">
        <v>0</v>
      </c>
      <c r="K140" s="492">
        <v>0</v>
      </c>
      <c r="L140" s="492">
        <v>0</v>
      </c>
      <c r="M140" s="492">
        <v>0</v>
      </c>
      <c r="N140" s="492">
        <v>8431.1</v>
      </c>
      <c r="O140" s="492">
        <v>3596.8999999999996</v>
      </c>
      <c r="P140" s="492">
        <v>4131</v>
      </c>
      <c r="Q140" s="492">
        <v>1935.7</v>
      </c>
      <c r="R140" s="492">
        <v>0</v>
      </c>
      <c r="S140" s="492">
        <v>0</v>
      </c>
      <c r="T140" s="492">
        <v>0</v>
      </c>
      <c r="U140" s="492">
        <v>0</v>
      </c>
      <c r="V140" s="492">
        <v>0</v>
      </c>
      <c r="W140" s="492">
        <v>0</v>
      </c>
      <c r="X140" s="492">
        <v>0</v>
      </c>
      <c r="Y140" s="492">
        <v>0</v>
      </c>
      <c r="Z140" s="492">
        <v>0</v>
      </c>
      <c r="AA140" s="492">
        <v>0</v>
      </c>
      <c r="AB140" s="492">
        <v>0</v>
      </c>
      <c r="AC140" s="492">
        <v>0</v>
      </c>
      <c r="AD140" s="492">
        <v>0</v>
      </c>
      <c r="AE140" s="492">
        <v>0</v>
      </c>
      <c r="AF140" s="492">
        <v>0</v>
      </c>
      <c r="AG140" s="492">
        <v>0</v>
      </c>
      <c r="AH140" s="492">
        <v>0</v>
      </c>
      <c r="AI140" s="492">
        <v>0</v>
      </c>
      <c r="AJ140" s="492">
        <v>0</v>
      </c>
      <c r="AK140" s="492">
        <v>0</v>
      </c>
      <c r="AL140" s="492">
        <v>0</v>
      </c>
      <c r="AM140" s="492">
        <v>0</v>
      </c>
      <c r="AN140" s="492">
        <v>0</v>
      </c>
      <c r="AO140" s="492">
        <v>0</v>
      </c>
      <c r="AP140" s="492">
        <v>0</v>
      </c>
      <c r="AQ140" s="492">
        <v>0</v>
      </c>
      <c r="AR140" s="492">
        <v>0</v>
      </c>
    </row>
    <row r="141" spans="1:64">
      <c r="A141" s="156"/>
      <c r="B141" s="156"/>
      <c r="C141" s="156">
        <v>10</v>
      </c>
      <c r="D141" s="492">
        <v>21390.799999999999</v>
      </c>
      <c r="E141" s="492">
        <v>7159.1</v>
      </c>
      <c r="F141" s="492">
        <v>3000</v>
      </c>
      <c r="G141" s="492">
        <v>6994.6</v>
      </c>
      <c r="H141" s="492">
        <v>0</v>
      </c>
      <c r="I141" s="492">
        <v>0</v>
      </c>
      <c r="J141" s="492">
        <v>0</v>
      </c>
      <c r="K141" s="492">
        <v>0</v>
      </c>
      <c r="L141" s="492">
        <v>0</v>
      </c>
      <c r="M141" s="492">
        <v>0</v>
      </c>
      <c r="N141" s="492">
        <v>0</v>
      </c>
      <c r="O141" s="492">
        <v>1300</v>
      </c>
      <c r="P141" s="492">
        <v>5823.1</v>
      </c>
      <c r="Q141" s="492">
        <v>2278</v>
      </c>
      <c r="R141" s="492">
        <v>0</v>
      </c>
      <c r="S141" s="492">
        <v>0</v>
      </c>
      <c r="T141" s="492">
        <v>0</v>
      </c>
      <c r="U141" s="492">
        <v>0</v>
      </c>
      <c r="V141" s="492">
        <v>0</v>
      </c>
      <c r="W141" s="492">
        <v>0</v>
      </c>
      <c r="X141" s="492">
        <v>0</v>
      </c>
      <c r="Y141" s="492">
        <v>0</v>
      </c>
      <c r="Z141" s="492">
        <v>0</v>
      </c>
      <c r="AA141" s="492">
        <v>0</v>
      </c>
      <c r="AB141" s="492">
        <v>0</v>
      </c>
      <c r="AC141" s="492">
        <v>0</v>
      </c>
      <c r="AD141" s="492">
        <v>0</v>
      </c>
      <c r="AE141" s="492">
        <v>0</v>
      </c>
      <c r="AF141" s="492">
        <v>0</v>
      </c>
      <c r="AG141" s="492">
        <v>0</v>
      </c>
      <c r="AH141" s="492">
        <v>0</v>
      </c>
      <c r="AI141" s="492">
        <v>0</v>
      </c>
      <c r="AJ141" s="492">
        <v>0</v>
      </c>
      <c r="AK141" s="492">
        <v>0</v>
      </c>
      <c r="AL141" s="492">
        <v>0</v>
      </c>
      <c r="AM141" s="492">
        <v>0</v>
      </c>
      <c r="AN141" s="492">
        <v>0</v>
      </c>
      <c r="AO141" s="492">
        <v>0</v>
      </c>
      <c r="AP141" s="492">
        <v>0</v>
      </c>
      <c r="AQ141" s="492">
        <v>0</v>
      </c>
      <c r="AR141" s="492">
        <v>0</v>
      </c>
    </row>
    <row r="142" spans="1:64">
      <c r="A142" s="156"/>
      <c r="B142" s="156"/>
      <c r="C142" s="156">
        <v>11</v>
      </c>
      <c r="D142" s="492">
        <v>13619.599999999999</v>
      </c>
      <c r="E142" s="492">
        <v>9000</v>
      </c>
      <c r="F142" s="492">
        <v>0</v>
      </c>
      <c r="G142" s="492">
        <v>717.7</v>
      </c>
      <c r="H142" s="492">
        <v>0</v>
      </c>
      <c r="I142" s="492">
        <v>0</v>
      </c>
      <c r="J142" s="492">
        <v>0</v>
      </c>
      <c r="K142" s="492">
        <v>0</v>
      </c>
      <c r="L142" s="492">
        <v>0</v>
      </c>
      <c r="M142" s="492">
        <v>0</v>
      </c>
      <c r="N142" s="492">
        <v>0</v>
      </c>
      <c r="O142" s="492">
        <v>450</v>
      </c>
      <c r="P142" s="492">
        <v>3790.9</v>
      </c>
      <c r="Q142" s="492">
        <v>1318</v>
      </c>
      <c r="R142" s="492">
        <v>17000</v>
      </c>
      <c r="S142" s="492">
        <v>0</v>
      </c>
      <c r="T142" s="492">
        <v>0</v>
      </c>
      <c r="U142" s="492">
        <v>0</v>
      </c>
      <c r="V142" s="492">
        <v>0</v>
      </c>
      <c r="W142" s="492">
        <v>0</v>
      </c>
      <c r="X142" s="492">
        <v>0</v>
      </c>
      <c r="Y142" s="492">
        <v>0</v>
      </c>
      <c r="Z142" s="492">
        <v>0</v>
      </c>
      <c r="AA142" s="492">
        <v>0</v>
      </c>
      <c r="AB142" s="492">
        <v>0</v>
      </c>
      <c r="AC142" s="492">
        <v>0</v>
      </c>
      <c r="AD142" s="492">
        <v>0</v>
      </c>
      <c r="AE142" s="492">
        <v>0</v>
      </c>
      <c r="AF142" s="492">
        <v>0</v>
      </c>
      <c r="AG142" s="492">
        <v>0</v>
      </c>
      <c r="AH142" s="492">
        <v>0</v>
      </c>
      <c r="AI142" s="492">
        <v>0</v>
      </c>
      <c r="AJ142" s="492">
        <v>0</v>
      </c>
      <c r="AK142" s="492">
        <v>0</v>
      </c>
      <c r="AL142" s="492">
        <v>0</v>
      </c>
      <c r="AM142" s="492">
        <v>0</v>
      </c>
      <c r="AN142" s="492">
        <v>0</v>
      </c>
      <c r="AO142" s="492">
        <v>0</v>
      </c>
      <c r="AP142" s="492">
        <v>0</v>
      </c>
      <c r="AQ142" s="492">
        <v>0</v>
      </c>
      <c r="AR142" s="492">
        <v>0</v>
      </c>
    </row>
    <row r="143" spans="1:64">
      <c r="A143" s="156"/>
      <c r="B143" s="156"/>
      <c r="C143" s="156">
        <v>12</v>
      </c>
      <c r="D143" s="492">
        <v>36183.4</v>
      </c>
      <c r="E143" s="492">
        <v>9000</v>
      </c>
      <c r="F143" s="492">
        <v>7073.7</v>
      </c>
      <c r="G143" s="492">
        <v>591.9</v>
      </c>
      <c r="H143" s="492">
        <v>0</v>
      </c>
      <c r="I143" s="492">
        <v>0</v>
      </c>
      <c r="J143" s="492">
        <v>3228.9</v>
      </c>
      <c r="K143" s="492">
        <v>634.6</v>
      </c>
      <c r="L143" s="492">
        <v>0</v>
      </c>
      <c r="M143" s="492">
        <v>0</v>
      </c>
      <c r="N143" s="492">
        <v>408</v>
      </c>
      <c r="O143" s="492">
        <v>1351.7</v>
      </c>
      <c r="P143" s="492">
        <v>7025</v>
      </c>
      <c r="Q143" s="492">
        <v>53308.1</v>
      </c>
      <c r="R143" s="492">
        <v>48012.3</v>
      </c>
      <c r="S143" s="492">
        <v>0</v>
      </c>
      <c r="T143" s="492">
        <v>0</v>
      </c>
      <c r="U143" s="492">
        <v>1886.7</v>
      </c>
      <c r="V143" s="492">
        <v>0</v>
      </c>
      <c r="W143" s="492">
        <v>0</v>
      </c>
      <c r="X143" s="492">
        <v>0</v>
      </c>
      <c r="Y143" s="492">
        <v>0</v>
      </c>
      <c r="Z143" s="492">
        <v>0</v>
      </c>
      <c r="AA143" s="492">
        <v>0</v>
      </c>
      <c r="AB143" s="492">
        <v>0</v>
      </c>
      <c r="AC143" s="492">
        <v>0</v>
      </c>
      <c r="AD143" s="492">
        <v>0</v>
      </c>
      <c r="AE143" s="492">
        <v>0</v>
      </c>
      <c r="AF143" s="492">
        <v>0</v>
      </c>
      <c r="AG143" s="492">
        <v>0</v>
      </c>
      <c r="AH143" s="492">
        <v>0</v>
      </c>
      <c r="AI143" s="492">
        <v>0</v>
      </c>
      <c r="AJ143" s="492">
        <v>0</v>
      </c>
      <c r="AK143" s="492">
        <v>0</v>
      </c>
      <c r="AL143" s="492">
        <v>0</v>
      </c>
      <c r="AM143" s="492">
        <v>0</v>
      </c>
      <c r="AN143" s="492">
        <v>0</v>
      </c>
      <c r="AO143" s="492">
        <v>0</v>
      </c>
      <c r="AP143" s="492">
        <v>0</v>
      </c>
      <c r="AQ143" s="492">
        <v>0</v>
      </c>
      <c r="AR143" s="492">
        <v>0</v>
      </c>
    </row>
    <row r="144" spans="1:64" ht="15.75">
      <c r="A144" s="156"/>
      <c r="B144" s="156"/>
      <c r="C144" s="492"/>
      <c r="D144" s="314">
        <v>367222.99999999994</v>
      </c>
      <c r="E144" s="314">
        <v>73247.899999999994</v>
      </c>
      <c r="F144" s="314">
        <v>113057.9</v>
      </c>
      <c r="G144" s="314">
        <v>58746.1</v>
      </c>
      <c r="H144" s="314">
        <v>2000</v>
      </c>
      <c r="I144" s="314">
        <v>50000</v>
      </c>
      <c r="J144" s="314">
        <v>3228.9</v>
      </c>
      <c r="K144" s="314">
        <v>16133.000000000002</v>
      </c>
      <c r="L144" s="314">
        <v>15670.9</v>
      </c>
      <c r="M144" s="314">
        <v>15255.5</v>
      </c>
      <c r="N144" s="314">
        <v>37825</v>
      </c>
      <c r="O144" s="314">
        <v>53981</v>
      </c>
      <c r="P144" s="314">
        <v>23483.300000000003</v>
      </c>
      <c r="Q144" s="314">
        <v>76947</v>
      </c>
      <c r="R144" s="314">
        <v>67262.8</v>
      </c>
      <c r="S144" s="314">
        <v>0</v>
      </c>
      <c r="T144" s="314">
        <v>37660.400000000001</v>
      </c>
      <c r="U144" s="314">
        <v>1886.7</v>
      </c>
      <c r="V144" s="314">
        <v>48316.1</v>
      </c>
      <c r="W144" s="314">
        <v>13388.1</v>
      </c>
      <c r="X144" s="314">
        <v>0</v>
      </c>
      <c r="Y144" s="314">
        <v>0</v>
      </c>
      <c r="Z144" s="314">
        <v>0</v>
      </c>
      <c r="AA144" s="314">
        <v>0</v>
      </c>
      <c r="AB144" s="314">
        <v>0</v>
      </c>
      <c r="AC144" s="314">
        <v>0</v>
      </c>
      <c r="AD144" s="314">
        <v>0</v>
      </c>
      <c r="AE144" s="314">
        <v>0</v>
      </c>
      <c r="AF144" s="314">
        <v>0</v>
      </c>
      <c r="AG144" s="314">
        <v>0</v>
      </c>
      <c r="AH144" s="314">
        <v>0</v>
      </c>
      <c r="AI144" s="314">
        <v>0</v>
      </c>
      <c r="AJ144" s="314">
        <v>0</v>
      </c>
      <c r="AK144" s="314">
        <v>0</v>
      </c>
      <c r="AL144" s="314">
        <v>0</v>
      </c>
      <c r="AM144" s="314">
        <v>0</v>
      </c>
      <c r="AN144" s="314">
        <v>0</v>
      </c>
      <c r="AO144" s="314">
        <v>0</v>
      </c>
      <c r="AP144" s="314">
        <v>0</v>
      </c>
      <c r="AQ144" s="314">
        <v>0</v>
      </c>
      <c r="AR144" s="314">
        <v>0</v>
      </c>
    </row>
    <row r="145" spans="1:64" ht="15.75">
      <c r="A145" s="156"/>
      <c r="B145" s="156"/>
      <c r="C145" s="314" t="s">
        <v>3189</v>
      </c>
      <c r="D145" s="314"/>
      <c r="E145" s="314"/>
      <c r="F145" s="314"/>
      <c r="G145" s="314"/>
      <c r="H145" s="314"/>
      <c r="I145" s="314"/>
      <c r="J145" s="314"/>
      <c r="K145" s="314"/>
      <c r="L145" s="314"/>
      <c r="M145" s="314"/>
      <c r="N145" s="314"/>
      <c r="O145" s="314"/>
      <c r="P145" s="314"/>
      <c r="Q145" s="314"/>
      <c r="R145" s="314"/>
      <c r="S145" s="314"/>
      <c r="T145" s="314"/>
      <c r="U145" s="314"/>
      <c r="V145" s="314"/>
      <c r="W145" s="314"/>
      <c r="X145" s="314"/>
      <c r="Y145" s="314"/>
      <c r="Z145" s="314"/>
      <c r="AA145" s="314"/>
      <c r="AB145" s="314"/>
      <c r="AC145" s="314"/>
      <c r="AD145" s="314"/>
      <c r="AE145" s="314"/>
      <c r="AF145" s="314"/>
      <c r="AG145" s="314"/>
      <c r="AH145" s="314"/>
      <c r="AI145" s="314"/>
      <c r="AJ145" s="314"/>
      <c r="AK145" s="314"/>
      <c r="AL145" s="314"/>
      <c r="AM145" s="314"/>
      <c r="AN145" s="314"/>
      <c r="AO145" s="314"/>
      <c r="AP145" s="314"/>
      <c r="AQ145" s="314"/>
      <c r="AR145" s="314"/>
    </row>
    <row r="146" spans="1:64">
      <c r="A146" s="156"/>
      <c r="B146" s="156"/>
      <c r="C146" s="156">
        <v>1</v>
      </c>
      <c r="D146" s="1994">
        <v>3259.5</v>
      </c>
      <c r="E146" s="1994">
        <v>1881.3</v>
      </c>
      <c r="F146" s="1994">
        <v>0</v>
      </c>
      <c r="G146" s="1994">
        <v>0</v>
      </c>
      <c r="H146" s="1994">
        <v>0</v>
      </c>
      <c r="I146" s="1994">
        <v>0</v>
      </c>
      <c r="J146" s="1994">
        <v>0</v>
      </c>
      <c r="K146" s="1994">
        <v>0</v>
      </c>
      <c r="L146" s="1994">
        <v>0</v>
      </c>
      <c r="M146" s="1994">
        <v>0</v>
      </c>
      <c r="N146" s="1994">
        <v>0</v>
      </c>
      <c r="O146" s="1994">
        <v>0</v>
      </c>
      <c r="P146" s="1994">
        <v>0</v>
      </c>
      <c r="Q146" s="1994">
        <v>1860.6</v>
      </c>
      <c r="R146" s="1994">
        <v>0</v>
      </c>
      <c r="S146" s="1994">
        <v>0</v>
      </c>
      <c r="T146" s="1994">
        <v>4074.7</v>
      </c>
      <c r="U146" s="1994">
        <v>0</v>
      </c>
      <c r="V146" s="1994">
        <v>0</v>
      </c>
      <c r="W146" s="1994">
        <v>0</v>
      </c>
      <c r="X146" s="1994">
        <v>0</v>
      </c>
      <c r="Y146" s="1994">
        <v>0</v>
      </c>
      <c r="Z146" s="1994">
        <v>0</v>
      </c>
      <c r="AA146" s="1994">
        <v>0</v>
      </c>
      <c r="AB146" s="1994">
        <v>0</v>
      </c>
      <c r="AC146" s="1994">
        <v>0</v>
      </c>
      <c r="AD146" s="1994">
        <v>0</v>
      </c>
      <c r="AE146" s="1994">
        <v>0</v>
      </c>
      <c r="AF146" s="1994">
        <v>0</v>
      </c>
      <c r="AG146" s="1994">
        <v>0</v>
      </c>
      <c r="AH146" s="1994">
        <v>0</v>
      </c>
      <c r="AI146" s="1994">
        <v>0</v>
      </c>
      <c r="AJ146" s="1994">
        <v>0</v>
      </c>
      <c r="AK146" s="1994">
        <v>0</v>
      </c>
      <c r="AL146" s="1994">
        <v>0</v>
      </c>
      <c r="AM146" s="1994">
        <v>0</v>
      </c>
      <c r="AN146" s="1994">
        <v>0</v>
      </c>
      <c r="AO146" s="1994">
        <v>0</v>
      </c>
      <c r="AP146" s="1994">
        <v>0</v>
      </c>
      <c r="AQ146" s="1994">
        <v>0</v>
      </c>
      <c r="AR146" s="1994">
        <v>0</v>
      </c>
      <c r="AS146" s="494"/>
      <c r="AT146" s="494"/>
      <c r="AU146" s="494"/>
      <c r="AV146" s="494"/>
      <c r="AW146" s="494"/>
      <c r="AX146" s="494"/>
      <c r="AY146" s="494"/>
      <c r="AZ146" s="494"/>
      <c r="BA146" s="494"/>
      <c r="BB146" s="494"/>
      <c r="BC146" s="494"/>
      <c r="BD146" s="494"/>
      <c r="BE146" s="494"/>
      <c r="BF146" s="494"/>
      <c r="BG146" s="494"/>
      <c r="BH146" s="494"/>
      <c r="BI146" s="494"/>
      <c r="BJ146" s="494"/>
      <c r="BK146" s="494"/>
      <c r="BL146" s="494"/>
    </row>
    <row r="147" spans="1:64">
      <c r="A147" s="156"/>
      <c r="B147" s="156"/>
      <c r="C147" s="156">
        <v>2</v>
      </c>
      <c r="D147" s="1994">
        <v>2346.9</v>
      </c>
      <c r="E147" s="1994">
        <v>222.89999999999998</v>
      </c>
      <c r="F147" s="1994">
        <v>0</v>
      </c>
      <c r="G147" s="1994">
        <v>0</v>
      </c>
      <c r="H147" s="1994">
        <v>0</v>
      </c>
      <c r="I147" s="1994">
        <v>0</v>
      </c>
      <c r="J147" s="1994">
        <v>0</v>
      </c>
      <c r="K147" s="1994">
        <v>0</v>
      </c>
      <c r="L147" s="1994">
        <v>0</v>
      </c>
      <c r="M147" s="1994">
        <v>0</v>
      </c>
      <c r="N147" s="1994">
        <v>0</v>
      </c>
      <c r="O147" s="1994">
        <v>0</v>
      </c>
      <c r="P147" s="1994">
        <v>0</v>
      </c>
      <c r="Q147" s="1994">
        <v>0</v>
      </c>
      <c r="R147" s="1994">
        <v>0</v>
      </c>
      <c r="S147" s="1994">
        <v>0</v>
      </c>
      <c r="T147" s="1994">
        <v>1194.2</v>
      </c>
      <c r="U147" s="1994">
        <v>0</v>
      </c>
      <c r="V147" s="1994">
        <v>0</v>
      </c>
      <c r="W147" s="1994">
        <v>0</v>
      </c>
      <c r="X147" s="1994">
        <v>0</v>
      </c>
      <c r="Y147" s="1994">
        <v>0</v>
      </c>
      <c r="Z147" s="1994">
        <v>0</v>
      </c>
      <c r="AA147" s="1994">
        <v>0</v>
      </c>
      <c r="AB147" s="1994">
        <v>0</v>
      </c>
      <c r="AC147" s="1994">
        <v>0</v>
      </c>
      <c r="AD147" s="1994">
        <v>0</v>
      </c>
      <c r="AE147" s="1994">
        <v>0</v>
      </c>
      <c r="AF147" s="1994">
        <v>0</v>
      </c>
      <c r="AG147" s="1994">
        <v>0</v>
      </c>
      <c r="AH147" s="1994">
        <v>0</v>
      </c>
      <c r="AI147" s="1994">
        <v>0</v>
      </c>
      <c r="AJ147" s="1994">
        <v>0</v>
      </c>
      <c r="AK147" s="1994">
        <v>0</v>
      </c>
      <c r="AL147" s="1994">
        <v>0</v>
      </c>
      <c r="AM147" s="1994">
        <v>0</v>
      </c>
      <c r="AN147" s="1994">
        <v>0</v>
      </c>
      <c r="AO147" s="1994">
        <v>0</v>
      </c>
      <c r="AP147" s="1994">
        <v>0</v>
      </c>
      <c r="AQ147" s="1994">
        <v>0</v>
      </c>
      <c r="AR147" s="1994">
        <v>0</v>
      </c>
      <c r="AS147" s="494"/>
      <c r="AT147" s="494"/>
      <c r="AU147" s="494"/>
      <c r="AV147" s="494"/>
      <c r="AW147" s="494"/>
      <c r="AX147" s="494"/>
      <c r="AY147" s="494"/>
      <c r="AZ147" s="494"/>
      <c r="BA147" s="494"/>
      <c r="BB147" s="494"/>
      <c r="BC147" s="494"/>
      <c r="BD147" s="494"/>
      <c r="BE147" s="494"/>
      <c r="BF147" s="494"/>
      <c r="BG147" s="494"/>
      <c r="BH147" s="494"/>
      <c r="BI147" s="494"/>
      <c r="BJ147" s="494"/>
      <c r="BK147" s="494"/>
      <c r="BL147" s="494"/>
    </row>
    <row r="148" spans="1:64">
      <c r="A148" s="156"/>
      <c r="B148" s="156"/>
      <c r="C148" s="156">
        <v>3</v>
      </c>
      <c r="D148" s="1994">
        <v>1984.1000000000001</v>
      </c>
      <c r="E148" s="1994">
        <v>385.6</v>
      </c>
      <c r="F148" s="1994">
        <v>0</v>
      </c>
      <c r="G148" s="1994">
        <v>0</v>
      </c>
      <c r="H148" s="1994">
        <v>0</v>
      </c>
      <c r="I148" s="1994">
        <v>0</v>
      </c>
      <c r="J148" s="1994">
        <v>0</v>
      </c>
      <c r="K148" s="1994">
        <v>0</v>
      </c>
      <c r="L148" s="1994">
        <v>0</v>
      </c>
      <c r="M148" s="1994">
        <v>0</v>
      </c>
      <c r="N148" s="1994">
        <v>417.20000000000005</v>
      </c>
      <c r="O148" s="1994">
        <v>0</v>
      </c>
      <c r="P148" s="1994">
        <v>0</v>
      </c>
      <c r="Q148" s="1994">
        <v>12000</v>
      </c>
      <c r="R148" s="1994">
        <v>0</v>
      </c>
      <c r="S148" s="1994">
        <v>0</v>
      </c>
      <c r="T148" s="1994">
        <v>2701.4</v>
      </c>
      <c r="U148" s="1994">
        <v>0</v>
      </c>
      <c r="V148" s="1994">
        <v>0</v>
      </c>
      <c r="W148" s="1994">
        <v>0</v>
      </c>
      <c r="X148" s="1994">
        <v>0</v>
      </c>
      <c r="Y148" s="1994">
        <v>0</v>
      </c>
      <c r="Z148" s="1994">
        <v>0</v>
      </c>
      <c r="AA148" s="1994">
        <v>0</v>
      </c>
      <c r="AB148" s="1994">
        <v>0</v>
      </c>
      <c r="AC148" s="1994">
        <v>0</v>
      </c>
      <c r="AD148" s="1994">
        <v>0</v>
      </c>
      <c r="AE148" s="1994">
        <v>0</v>
      </c>
      <c r="AF148" s="1994">
        <v>0</v>
      </c>
      <c r="AG148" s="1994">
        <v>0</v>
      </c>
      <c r="AH148" s="1994">
        <v>0</v>
      </c>
      <c r="AI148" s="1994">
        <v>0</v>
      </c>
      <c r="AJ148" s="1994">
        <v>0</v>
      </c>
      <c r="AK148" s="1994">
        <v>0</v>
      </c>
      <c r="AL148" s="1994">
        <v>0</v>
      </c>
      <c r="AM148" s="1994">
        <v>0</v>
      </c>
      <c r="AN148" s="1994">
        <v>0</v>
      </c>
      <c r="AO148" s="1994">
        <v>0</v>
      </c>
      <c r="AP148" s="1994">
        <v>0</v>
      </c>
      <c r="AQ148" s="1994">
        <v>0</v>
      </c>
      <c r="AR148" s="1994">
        <v>0</v>
      </c>
      <c r="AS148" s="494"/>
      <c r="AT148" s="494"/>
      <c r="AU148" s="494"/>
      <c r="AV148" s="494"/>
      <c r="AW148" s="494"/>
      <c r="AX148" s="494"/>
      <c r="AY148" s="494"/>
      <c r="AZ148" s="494"/>
      <c r="BA148" s="494"/>
      <c r="BB148" s="494"/>
      <c r="BC148" s="494"/>
      <c r="BD148" s="494"/>
      <c r="BE148" s="494"/>
      <c r="BF148" s="494"/>
      <c r="BG148" s="494"/>
      <c r="BH148" s="494"/>
      <c r="BI148" s="494"/>
      <c r="BJ148" s="494"/>
      <c r="BK148" s="494"/>
      <c r="BL148" s="494"/>
    </row>
    <row r="149" spans="1:64">
      <c r="A149" s="156"/>
      <c r="B149" s="156"/>
      <c r="C149" s="156">
        <v>4</v>
      </c>
      <c r="D149" s="1994">
        <v>974</v>
      </c>
      <c r="E149" s="1994">
        <v>277.60000000000002</v>
      </c>
      <c r="F149" s="1994">
        <v>0</v>
      </c>
      <c r="G149" s="1994">
        <v>0</v>
      </c>
      <c r="H149" s="1994">
        <v>0</v>
      </c>
      <c r="I149" s="1994">
        <v>0</v>
      </c>
      <c r="J149" s="1994">
        <v>0</v>
      </c>
      <c r="K149" s="1994">
        <v>2174</v>
      </c>
      <c r="L149" s="1994">
        <v>0</v>
      </c>
      <c r="M149" s="1994">
        <v>0</v>
      </c>
      <c r="N149" s="1994">
        <v>0</v>
      </c>
      <c r="O149" s="1994">
        <v>0</v>
      </c>
      <c r="P149" s="1994">
        <v>0</v>
      </c>
      <c r="Q149" s="1994">
        <v>0</v>
      </c>
      <c r="R149" s="1994">
        <v>0</v>
      </c>
      <c r="S149" s="1994">
        <v>0</v>
      </c>
      <c r="T149" s="1994">
        <v>8237.1</v>
      </c>
      <c r="U149" s="1994">
        <v>0</v>
      </c>
      <c r="V149" s="1994">
        <v>0</v>
      </c>
      <c r="W149" s="1994">
        <v>0</v>
      </c>
      <c r="X149" s="1994">
        <v>0</v>
      </c>
      <c r="Y149" s="1994">
        <v>0</v>
      </c>
      <c r="Z149" s="1994">
        <v>0</v>
      </c>
      <c r="AA149" s="1994">
        <v>0</v>
      </c>
      <c r="AB149" s="1994">
        <v>0</v>
      </c>
      <c r="AC149" s="1994">
        <v>0</v>
      </c>
      <c r="AD149" s="1994">
        <v>0</v>
      </c>
      <c r="AE149" s="1994">
        <v>0</v>
      </c>
      <c r="AF149" s="1994">
        <v>0</v>
      </c>
      <c r="AG149" s="1994">
        <v>0</v>
      </c>
      <c r="AH149" s="1994">
        <v>0</v>
      </c>
      <c r="AI149" s="1994">
        <v>0</v>
      </c>
      <c r="AJ149" s="1994">
        <v>0</v>
      </c>
      <c r="AK149" s="1994">
        <v>0</v>
      </c>
      <c r="AL149" s="1994">
        <v>0</v>
      </c>
      <c r="AM149" s="1994">
        <v>0</v>
      </c>
      <c r="AN149" s="1994">
        <v>0</v>
      </c>
      <c r="AO149" s="1994">
        <v>0</v>
      </c>
      <c r="AP149" s="1994">
        <v>0</v>
      </c>
      <c r="AQ149" s="1994">
        <v>0</v>
      </c>
      <c r="AR149" s="1994">
        <v>0</v>
      </c>
      <c r="AS149" s="494"/>
      <c r="AT149" s="494"/>
      <c r="AU149" s="494"/>
      <c r="AV149" s="494"/>
      <c r="AW149" s="494"/>
      <c r="AX149" s="494"/>
      <c r="AY149" s="494"/>
      <c r="AZ149" s="494"/>
      <c r="BA149" s="494"/>
      <c r="BB149" s="494"/>
      <c r="BC149" s="494"/>
      <c r="BD149" s="494"/>
      <c r="BE149" s="494"/>
      <c r="BF149" s="494"/>
      <c r="BG149" s="494"/>
      <c r="BH149" s="494"/>
      <c r="BI149" s="494"/>
      <c r="BJ149" s="494"/>
      <c r="BK149" s="494"/>
      <c r="BL149" s="494"/>
    </row>
    <row r="150" spans="1:64">
      <c r="A150" s="156"/>
      <c r="B150" s="156"/>
      <c r="C150" s="156">
        <v>5</v>
      </c>
      <c r="D150" s="1994">
        <v>1152.1000000000001</v>
      </c>
      <c r="E150" s="1994">
        <v>354.5</v>
      </c>
      <c r="F150" s="1994">
        <v>0</v>
      </c>
      <c r="G150" s="1994">
        <v>68.099999999999994</v>
      </c>
      <c r="H150" s="1994">
        <v>0</v>
      </c>
      <c r="I150" s="1994">
        <v>0</v>
      </c>
      <c r="J150" s="1994">
        <v>0</v>
      </c>
      <c r="K150" s="1994">
        <v>0</v>
      </c>
      <c r="L150" s="1994">
        <v>0</v>
      </c>
      <c r="M150" s="1994">
        <v>0</v>
      </c>
      <c r="N150" s="1994">
        <v>0</v>
      </c>
      <c r="O150" s="1994">
        <v>2500.4</v>
      </c>
      <c r="P150" s="1994">
        <v>0</v>
      </c>
      <c r="Q150" s="1994">
        <v>0</v>
      </c>
      <c r="R150" s="1994">
        <v>0</v>
      </c>
      <c r="S150" s="1994">
        <v>0</v>
      </c>
      <c r="T150" s="1994">
        <v>11498.900000000001</v>
      </c>
      <c r="U150" s="1994">
        <v>0</v>
      </c>
      <c r="V150" s="1994">
        <v>0</v>
      </c>
      <c r="W150" s="1994">
        <v>0</v>
      </c>
      <c r="X150" s="1994">
        <v>0</v>
      </c>
      <c r="Y150" s="1994">
        <v>0</v>
      </c>
      <c r="Z150" s="1994">
        <v>0</v>
      </c>
      <c r="AA150" s="1994">
        <v>0</v>
      </c>
      <c r="AB150" s="1994">
        <v>0</v>
      </c>
      <c r="AC150" s="1994">
        <v>0</v>
      </c>
      <c r="AD150" s="1994">
        <v>0</v>
      </c>
      <c r="AE150" s="1994">
        <v>0</v>
      </c>
      <c r="AF150" s="1994">
        <v>0</v>
      </c>
      <c r="AG150" s="1994">
        <v>0</v>
      </c>
      <c r="AH150" s="1994">
        <v>0</v>
      </c>
      <c r="AI150" s="1994">
        <v>0</v>
      </c>
      <c r="AJ150" s="1994">
        <v>0</v>
      </c>
      <c r="AK150" s="1994">
        <v>0</v>
      </c>
      <c r="AL150" s="1994">
        <v>0</v>
      </c>
      <c r="AM150" s="1994">
        <v>0</v>
      </c>
      <c r="AN150" s="1994">
        <v>0</v>
      </c>
      <c r="AO150" s="1994">
        <v>0</v>
      </c>
      <c r="AP150" s="1994">
        <v>0</v>
      </c>
      <c r="AQ150" s="1994">
        <v>0</v>
      </c>
      <c r="AR150" s="1994">
        <v>0</v>
      </c>
      <c r="AS150" s="494"/>
      <c r="AT150" s="494"/>
      <c r="AU150" s="494"/>
      <c r="AV150" s="494"/>
      <c r="AW150" s="494"/>
      <c r="AX150" s="494"/>
      <c r="AY150" s="494"/>
      <c r="AZ150" s="494"/>
      <c r="BA150" s="494"/>
      <c r="BB150" s="494"/>
      <c r="BC150" s="494"/>
      <c r="BD150" s="494"/>
      <c r="BE150" s="494"/>
      <c r="BF150" s="494"/>
      <c r="BG150" s="494"/>
      <c r="BH150" s="494"/>
      <c r="BI150" s="494"/>
      <c r="BJ150" s="494"/>
      <c r="BK150" s="494"/>
      <c r="BL150" s="494"/>
    </row>
    <row r="151" spans="1:64">
      <c r="A151" s="156"/>
      <c r="B151" s="156"/>
      <c r="C151" s="156">
        <v>6</v>
      </c>
      <c r="D151" s="1994">
        <v>1206.3</v>
      </c>
      <c r="E151" s="1994">
        <v>435.8</v>
      </c>
      <c r="F151" s="1994">
        <v>0</v>
      </c>
      <c r="G151" s="1994">
        <v>381.1</v>
      </c>
      <c r="H151" s="1994">
        <v>0</v>
      </c>
      <c r="I151" s="1994">
        <v>0</v>
      </c>
      <c r="J151" s="1994">
        <v>0</v>
      </c>
      <c r="K151" s="1994">
        <v>0</v>
      </c>
      <c r="L151" s="1994">
        <v>0</v>
      </c>
      <c r="M151" s="1994">
        <v>0</v>
      </c>
      <c r="N151" s="1994">
        <v>0</v>
      </c>
      <c r="O151" s="1994">
        <v>2500.4</v>
      </c>
      <c r="P151" s="1994">
        <v>0</v>
      </c>
      <c r="Q151" s="1994">
        <v>0</v>
      </c>
      <c r="R151" s="1994">
        <v>0</v>
      </c>
      <c r="S151" s="1994">
        <v>0</v>
      </c>
      <c r="T151" s="1994">
        <v>8293.6999999999989</v>
      </c>
      <c r="U151" s="1994">
        <v>0</v>
      </c>
      <c r="V151" s="1994">
        <v>0</v>
      </c>
      <c r="W151" s="1994">
        <v>0</v>
      </c>
      <c r="X151" s="1994">
        <v>0</v>
      </c>
      <c r="Y151" s="1994">
        <v>0</v>
      </c>
      <c r="Z151" s="1994">
        <v>0</v>
      </c>
      <c r="AA151" s="1994">
        <v>0</v>
      </c>
      <c r="AB151" s="1994">
        <v>0</v>
      </c>
      <c r="AC151" s="1994">
        <v>0</v>
      </c>
      <c r="AD151" s="1994">
        <v>0</v>
      </c>
      <c r="AE151" s="1994">
        <v>0</v>
      </c>
      <c r="AF151" s="1994">
        <v>0</v>
      </c>
      <c r="AG151" s="1994">
        <v>0</v>
      </c>
      <c r="AH151" s="1994">
        <v>0</v>
      </c>
      <c r="AI151" s="1994">
        <v>0</v>
      </c>
      <c r="AJ151" s="1994">
        <v>0</v>
      </c>
      <c r="AK151" s="1994">
        <v>0</v>
      </c>
      <c r="AL151" s="1994">
        <v>0</v>
      </c>
      <c r="AM151" s="1994">
        <v>0</v>
      </c>
      <c r="AN151" s="1994">
        <v>0</v>
      </c>
      <c r="AO151" s="1994">
        <v>0</v>
      </c>
      <c r="AP151" s="1994">
        <v>0</v>
      </c>
      <c r="AQ151" s="1994">
        <v>0</v>
      </c>
      <c r="AR151" s="1994">
        <v>0</v>
      </c>
      <c r="AS151" s="494"/>
      <c r="AT151" s="494"/>
      <c r="AU151" s="494"/>
      <c r="AV151" s="494"/>
      <c r="AW151" s="494"/>
      <c r="AX151" s="494"/>
      <c r="AY151" s="494"/>
      <c r="AZ151" s="494"/>
      <c r="BA151" s="494"/>
      <c r="BB151" s="494"/>
      <c r="BC151" s="494"/>
      <c r="BD151" s="494"/>
      <c r="BE151" s="494"/>
      <c r="BF151" s="494"/>
      <c r="BG151" s="494"/>
      <c r="BH151" s="494"/>
      <c r="BI151" s="494"/>
      <c r="BJ151" s="494"/>
      <c r="BK151" s="494"/>
      <c r="BL151" s="494"/>
    </row>
    <row r="152" spans="1:64">
      <c r="A152" s="156"/>
      <c r="B152" s="156"/>
      <c r="C152" s="156">
        <v>7</v>
      </c>
      <c r="D152" s="1994">
        <v>56232.500000000007</v>
      </c>
      <c r="E152" s="1994">
        <v>0</v>
      </c>
      <c r="F152" s="1994">
        <v>0</v>
      </c>
      <c r="G152" s="1994">
        <v>1028.8</v>
      </c>
      <c r="H152" s="1994">
        <v>0</v>
      </c>
      <c r="I152" s="1994">
        <v>0</v>
      </c>
      <c r="J152" s="1994">
        <v>0</v>
      </c>
      <c r="K152" s="1994">
        <v>0</v>
      </c>
      <c r="L152" s="1994">
        <v>0</v>
      </c>
      <c r="M152" s="1994">
        <v>0</v>
      </c>
      <c r="N152" s="1994">
        <v>0</v>
      </c>
      <c r="O152" s="1994">
        <v>2500.4</v>
      </c>
      <c r="P152" s="1994">
        <v>0</v>
      </c>
      <c r="Q152" s="1994">
        <v>0</v>
      </c>
      <c r="R152" s="1994">
        <v>0</v>
      </c>
      <c r="S152" s="1994">
        <v>0</v>
      </c>
      <c r="T152" s="1994">
        <v>0</v>
      </c>
      <c r="U152" s="1994">
        <v>0</v>
      </c>
      <c r="V152" s="1994">
        <v>0</v>
      </c>
      <c r="W152" s="1994">
        <v>0</v>
      </c>
      <c r="X152" s="1994">
        <v>0</v>
      </c>
      <c r="Y152" s="1994">
        <v>0</v>
      </c>
      <c r="Z152" s="1994">
        <v>0</v>
      </c>
      <c r="AA152" s="1994">
        <v>0</v>
      </c>
      <c r="AB152" s="1994">
        <v>0</v>
      </c>
      <c r="AC152" s="1994">
        <v>0</v>
      </c>
      <c r="AD152" s="1994">
        <v>0</v>
      </c>
      <c r="AE152" s="1994">
        <v>0</v>
      </c>
      <c r="AF152" s="1994">
        <v>0</v>
      </c>
      <c r="AG152" s="1994">
        <v>0</v>
      </c>
      <c r="AH152" s="1994">
        <v>0</v>
      </c>
      <c r="AI152" s="1994">
        <v>0</v>
      </c>
      <c r="AJ152" s="1994">
        <v>0</v>
      </c>
      <c r="AK152" s="1994">
        <v>0</v>
      </c>
      <c r="AL152" s="1994">
        <v>0</v>
      </c>
      <c r="AM152" s="1994">
        <v>0</v>
      </c>
      <c r="AN152" s="1994">
        <v>0</v>
      </c>
      <c r="AO152" s="1994">
        <v>0</v>
      </c>
      <c r="AP152" s="1994">
        <v>0</v>
      </c>
      <c r="AQ152" s="1994">
        <v>0</v>
      </c>
      <c r="AR152" s="1994">
        <v>0</v>
      </c>
      <c r="AS152" s="494"/>
      <c r="AT152" s="494"/>
      <c r="AU152" s="494"/>
      <c r="AV152" s="494"/>
      <c r="AW152" s="494"/>
      <c r="AX152" s="494"/>
      <c r="AY152" s="494"/>
      <c r="AZ152" s="494"/>
      <c r="BA152" s="494"/>
      <c r="BB152" s="494"/>
      <c r="BC152" s="494"/>
      <c r="BD152" s="494"/>
      <c r="BE152" s="494"/>
      <c r="BF152" s="494"/>
      <c r="BG152" s="494"/>
      <c r="BH152" s="494"/>
      <c r="BI152" s="494"/>
      <c r="BJ152" s="494"/>
      <c r="BK152" s="494"/>
      <c r="BL152" s="494"/>
    </row>
    <row r="153" spans="1:64">
      <c r="A153" s="156"/>
      <c r="B153" s="156"/>
      <c r="C153" s="156">
        <v>8</v>
      </c>
      <c r="D153" s="1994">
        <v>41415.799999999996</v>
      </c>
      <c r="E153" s="1994">
        <v>0</v>
      </c>
      <c r="F153" s="1994">
        <v>0</v>
      </c>
      <c r="G153" s="1994">
        <v>3213.7999999999997</v>
      </c>
      <c r="H153" s="1994">
        <v>0</v>
      </c>
      <c r="I153" s="1994">
        <v>0</v>
      </c>
      <c r="J153" s="1994">
        <v>0</v>
      </c>
      <c r="K153" s="1994">
        <v>0</v>
      </c>
      <c r="L153" s="1994">
        <v>0</v>
      </c>
      <c r="M153" s="1994">
        <v>0</v>
      </c>
      <c r="N153" s="1994">
        <v>6251.1</v>
      </c>
      <c r="O153" s="1994">
        <v>2500.4</v>
      </c>
      <c r="P153" s="1994">
        <v>2713.3</v>
      </c>
      <c r="Q153" s="1994">
        <v>0</v>
      </c>
      <c r="R153" s="1994">
        <v>0</v>
      </c>
      <c r="S153" s="1994">
        <v>0</v>
      </c>
      <c r="T153" s="1994">
        <v>0</v>
      </c>
      <c r="U153" s="1994">
        <v>0</v>
      </c>
      <c r="V153" s="1994">
        <v>0</v>
      </c>
      <c r="W153" s="1994">
        <v>0</v>
      </c>
      <c r="X153" s="1994">
        <v>0</v>
      </c>
      <c r="Y153" s="1994">
        <v>0</v>
      </c>
      <c r="Z153" s="1994">
        <v>0</v>
      </c>
      <c r="AA153" s="1994">
        <v>0</v>
      </c>
      <c r="AB153" s="1994">
        <v>0</v>
      </c>
      <c r="AC153" s="1994">
        <v>0</v>
      </c>
      <c r="AD153" s="1994">
        <v>0</v>
      </c>
      <c r="AE153" s="1994">
        <v>0</v>
      </c>
      <c r="AF153" s="1994">
        <v>0</v>
      </c>
      <c r="AG153" s="1994">
        <v>0</v>
      </c>
      <c r="AH153" s="1994">
        <v>0</v>
      </c>
      <c r="AI153" s="1994">
        <v>0</v>
      </c>
      <c r="AJ153" s="1994">
        <v>0</v>
      </c>
      <c r="AK153" s="1994">
        <v>0</v>
      </c>
      <c r="AL153" s="1994">
        <v>0</v>
      </c>
      <c r="AM153" s="1994">
        <v>0</v>
      </c>
      <c r="AN153" s="1994">
        <v>0</v>
      </c>
      <c r="AO153" s="1994">
        <v>0</v>
      </c>
      <c r="AP153" s="1994">
        <v>0</v>
      </c>
      <c r="AQ153" s="1994">
        <v>0</v>
      </c>
      <c r="AR153" s="1994">
        <v>0</v>
      </c>
      <c r="AS153" s="494"/>
      <c r="AT153" s="494"/>
      <c r="AU153" s="494"/>
      <c r="AV153" s="494"/>
      <c r="AW153" s="494"/>
      <c r="AX153" s="494"/>
      <c r="AY153" s="494"/>
      <c r="AZ153" s="494"/>
      <c r="BA153" s="494"/>
      <c r="BB153" s="494"/>
      <c r="BC153" s="494"/>
      <c r="BD153" s="494"/>
      <c r="BE153" s="494"/>
      <c r="BF153" s="494"/>
      <c r="BG153" s="494"/>
      <c r="BH153" s="494"/>
      <c r="BI153" s="494"/>
      <c r="BJ153" s="494"/>
      <c r="BK153" s="494"/>
      <c r="BL153" s="494"/>
    </row>
    <row r="154" spans="1:64">
      <c r="A154" s="156"/>
      <c r="B154" s="156"/>
      <c r="C154" s="156">
        <v>9</v>
      </c>
      <c r="D154" s="1994">
        <v>17587.3</v>
      </c>
      <c r="E154" s="1994">
        <v>0</v>
      </c>
      <c r="F154" s="1994">
        <v>0</v>
      </c>
      <c r="G154" s="1994">
        <v>3004.5</v>
      </c>
      <c r="H154" s="1994">
        <v>0</v>
      </c>
      <c r="I154" s="1994">
        <v>19704.2</v>
      </c>
      <c r="J154" s="1994">
        <v>0</v>
      </c>
      <c r="K154" s="1994">
        <v>0</v>
      </c>
      <c r="L154" s="1994">
        <v>0</v>
      </c>
      <c r="M154" s="1994">
        <v>0</v>
      </c>
      <c r="N154" s="1994">
        <v>6251.1</v>
      </c>
      <c r="O154" s="1994">
        <v>2500.6</v>
      </c>
      <c r="P154" s="1994">
        <v>4131</v>
      </c>
      <c r="Q154" s="1994">
        <v>0</v>
      </c>
      <c r="R154" s="1994">
        <v>0</v>
      </c>
      <c r="S154" s="1994">
        <v>0</v>
      </c>
      <c r="T154" s="1994">
        <v>0</v>
      </c>
      <c r="U154" s="1994">
        <v>0</v>
      </c>
      <c r="V154" s="1994">
        <v>0</v>
      </c>
      <c r="W154" s="1994">
        <v>0</v>
      </c>
      <c r="X154" s="1994">
        <v>0</v>
      </c>
      <c r="Y154" s="1994">
        <v>0</v>
      </c>
      <c r="Z154" s="1994">
        <v>0</v>
      </c>
      <c r="AA154" s="1994">
        <v>0</v>
      </c>
      <c r="AB154" s="1994">
        <v>0</v>
      </c>
      <c r="AC154" s="1994">
        <v>0</v>
      </c>
      <c r="AD154" s="1994">
        <v>0</v>
      </c>
      <c r="AE154" s="1994">
        <v>0</v>
      </c>
      <c r="AF154" s="1994">
        <v>0</v>
      </c>
      <c r="AG154" s="1994">
        <v>0</v>
      </c>
      <c r="AH154" s="1994">
        <v>0</v>
      </c>
      <c r="AI154" s="1994">
        <v>0</v>
      </c>
      <c r="AJ154" s="1994">
        <v>0</v>
      </c>
      <c r="AK154" s="1994">
        <v>0</v>
      </c>
      <c r="AL154" s="1994">
        <v>0</v>
      </c>
      <c r="AM154" s="1994">
        <v>0</v>
      </c>
      <c r="AN154" s="1994">
        <v>0</v>
      </c>
      <c r="AO154" s="1994">
        <v>0</v>
      </c>
      <c r="AP154" s="1994">
        <v>0</v>
      </c>
      <c r="AQ154" s="1994">
        <v>0</v>
      </c>
      <c r="AR154" s="1994">
        <v>0</v>
      </c>
      <c r="AS154" s="494"/>
      <c r="AT154" s="494"/>
      <c r="AU154" s="494"/>
      <c r="AV154" s="494"/>
      <c r="AW154" s="494"/>
      <c r="AX154" s="494"/>
      <c r="AY154" s="494"/>
      <c r="AZ154" s="494"/>
      <c r="BA154" s="494"/>
      <c r="BB154" s="494"/>
      <c r="BC154" s="494"/>
      <c r="BD154" s="494"/>
      <c r="BE154" s="494"/>
      <c r="BF154" s="494"/>
      <c r="BG154" s="494"/>
      <c r="BH154" s="494"/>
      <c r="BI154" s="494"/>
      <c r="BJ154" s="494"/>
      <c r="BK154" s="494"/>
      <c r="BL154" s="494"/>
    </row>
    <row r="155" spans="1:64">
      <c r="A155" s="156"/>
      <c r="B155" s="156"/>
      <c r="C155" s="156">
        <v>10</v>
      </c>
      <c r="D155" s="1994">
        <v>9634.7999999999993</v>
      </c>
      <c r="E155" s="1994">
        <v>0</v>
      </c>
      <c r="F155" s="1994">
        <v>0</v>
      </c>
      <c r="G155" s="1994">
        <v>2912.6</v>
      </c>
      <c r="H155" s="1994">
        <v>0</v>
      </c>
      <c r="I155" s="1994">
        <v>0</v>
      </c>
      <c r="J155" s="1994">
        <v>0</v>
      </c>
      <c r="K155" s="1994">
        <v>0</v>
      </c>
      <c r="L155" s="1994">
        <v>0</v>
      </c>
      <c r="M155" s="1994">
        <v>0</v>
      </c>
      <c r="N155" s="1994">
        <v>0</v>
      </c>
      <c r="O155" s="1994">
        <v>0</v>
      </c>
      <c r="P155" s="1994">
        <v>3936.3</v>
      </c>
      <c r="Q155" s="1994">
        <v>0</v>
      </c>
      <c r="R155" s="1994">
        <v>0</v>
      </c>
      <c r="S155" s="1994">
        <v>0</v>
      </c>
      <c r="T155" s="1994">
        <v>0</v>
      </c>
      <c r="U155" s="1994">
        <v>0</v>
      </c>
      <c r="V155" s="1994">
        <v>0</v>
      </c>
      <c r="W155" s="1994">
        <v>0</v>
      </c>
      <c r="X155" s="1994">
        <v>0</v>
      </c>
      <c r="Y155" s="1994">
        <v>0</v>
      </c>
      <c r="Z155" s="1994">
        <v>0</v>
      </c>
      <c r="AA155" s="1994">
        <v>0</v>
      </c>
      <c r="AB155" s="1994">
        <v>0</v>
      </c>
      <c r="AC155" s="1994">
        <v>0</v>
      </c>
      <c r="AD155" s="1994">
        <v>0</v>
      </c>
      <c r="AE155" s="1994">
        <v>0</v>
      </c>
      <c r="AF155" s="1994">
        <v>0</v>
      </c>
      <c r="AG155" s="1994">
        <v>0</v>
      </c>
      <c r="AH155" s="1994">
        <v>0</v>
      </c>
      <c r="AI155" s="1994">
        <v>0</v>
      </c>
      <c r="AJ155" s="1994">
        <v>0</v>
      </c>
      <c r="AK155" s="1994">
        <v>0</v>
      </c>
      <c r="AL155" s="1994">
        <v>0</v>
      </c>
      <c r="AM155" s="1994">
        <v>0</v>
      </c>
      <c r="AN155" s="1994">
        <v>0</v>
      </c>
      <c r="AO155" s="1994">
        <v>0</v>
      </c>
      <c r="AP155" s="1994">
        <v>0</v>
      </c>
      <c r="AQ155" s="1994">
        <v>0</v>
      </c>
      <c r="AR155" s="1994">
        <v>0</v>
      </c>
      <c r="AS155" s="494"/>
      <c r="AT155" s="494"/>
      <c r="AU155" s="494"/>
      <c r="AV155" s="494"/>
      <c r="AW155" s="494"/>
      <c r="AX155" s="494"/>
      <c r="AY155" s="494"/>
      <c r="AZ155" s="494"/>
      <c r="BA155" s="494"/>
      <c r="BB155" s="494"/>
      <c r="BC155" s="494"/>
      <c r="BD155" s="494"/>
      <c r="BE155" s="494"/>
      <c r="BF155" s="494"/>
      <c r="BG155" s="494"/>
      <c r="BH155" s="494"/>
      <c r="BI155" s="494"/>
      <c r="BJ155" s="494"/>
      <c r="BK155" s="494"/>
      <c r="BL155" s="494"/>
    </row>
    <row r="156" spans="1:64">
      <c r="A156" s="156"/>
      <c r="B156" s="156"/>
      <c r="C156" s="156">
        <v>11</v>
      </c>
      <c r="D156" s="1994">
        <v>4835.7</v>
      </c>
      <c r="E156" s="1994">
        <v>0</v>
      </c>
      <c r="F156" s="1994">
        <v>0</v>
      </c>
      <c r="G156" s="1994">
        <v>717.7</v>
      </c>
      <c r="H156" s="1994">
        <v>0</v>
      </c>
      <c r="I156" s="1994">
        <v>0</v>
      </c>
      <c r="J156" s="1994">
        <v>0</v>
      </c>
      <c r="K156" s="1994">
        <v>0</v>
      </c>
      <c r="L156" s="1994">
        <v>0</v>
      </c>
      <c r="M156" s="1994">
        <v>0</v>
      </c>
      <c r="N156" s="1994">
        <v>0</v>
      </c>
      <c r="O156" s="1994">
        <v>0</v>
      </c>
      <c r="P156" s="1994">
        <v>3790.9</v>
      </c>
      <c r="Q156" s="1994">
        <v>0</v>
      </c>
      <c r="R156" s="1994">
        <v>0</v>
      </c>
      <c r="S156" s="1994">
        <v>0</v>
      </c>
      <c r="T156" s="1994">
        <v>0</v>
      </c>
      <c r="U156" s="1994">
        <v>0</v>
      </c>
      <c r="V156" s="1994">
        <v>0</v>
      </c>
      <c r="W156" s="1994">
        <v>0</v>
      </c>
      <c r="X156" s="1994">
        <v>0</v>
      </c>
      <c r="Y156" s="1994">
        <v>0</v>
      </c>
      <c r="Z156" s="1994">
        <v>0</v>
      </c>
      <c r="AA156" s="1994">
        <v>0</v>
      </c>
      <c r="AB156" s="1994">
        <v>0</v>
      </c>
      <c r="AC156" s="1994">
        <v>0</v>
      </c>
      <c r="AD156" s="1994">
        <v>0</v>
      </c>
      <c r="AE156" s="1994">
        <v>0</v>
      </c>
      <c r="AF156" s="1994">
        <v>0</v>
      </c>
      <c r="AG156" s="1994">
        <v>0</v>
      </c>
      <c r="AH156" s="1994">
        <v>0</v>
      </c>
      <c r="AI156" s="1994">
        <v>0</v>
      </c>
      <c r="AJ156" s="1994">
        <v>0</v>
      </c>
      <c r="AK156" s="1994">
        <v>0</v>
      </c>
      <c r="AL156" s="1994">
        <v>0</v>
      </c>
      <c r="AM156" s="1994">
        <v>0</v>
      </c>
      <c r="AN156" s="1994">
        <v>0</v>
      </c>
      <c r="AO156" s="1994">
        <v>0</v>
      </c>
      <c r="AP156" s="1994">
        <v>0</v>
      </c>
      <c r="AQ156" s="1994">
        <v>0</v>
      </c>
      <c r="AR156" s="1994">
        <v>0</v>
      </c>
      <c r="AS156" s="494"/>
      <c r="AT156" s="494"/>
      <c r="AU156" s="494"/>
      <c r="AV156" s="494"/>
      <c r="AW156" s="494"/>
      <c r="AX156" s="494"/>
      <c r="AY156" s="494"/>
      <c r="AZ156" s="494"/>
      <c r="BA156" s="494"/>
      <c r="BB156" s="494"/>
      <c r="BC156" s="494"/>
      <c r="BD156" s="494"/>
      <c r="BE156" s="494"/>
      <c r="BF156" s="494"/>
      <c r="BG156" s="494"/>
      <c r="BH156" s="494"/>
      <c r="BI156" s="494"/>
      <c r="BJ156" s="494"/>
      <c r="BK156" s="494"/>
      <c r="BL156" s="494"/>
    </row>
    <row r="157" spans="1:64">
      <c r="A157" s="156"/>
      <c r="B157" s="156"/>
      <c r="C157" s="156">
        <v>12</v>
      </c>
      <c r="D157" s="1994">
        <v>4250.5</v>
      </c>
      <c r="E157" s="1994">
        <v>0</v>
      </c>
      <c r="F157" s="1994">
        <v>0</v>
      </c>
      <c r="G157" s="1994">
        <v>591.9</v>
      </c>
      <c r="H157" s="1994">
        <v>0</v>
      </c>
      <c r="I157" s="1994">
        <v>0</v>
      </c>
      <c r="J157" s="1994">
        <v>0</v>
      </c>
      <c r="K157" s="1994">
        <v>0</v>
      </c>
      <c r="L157" s="1994">
        <v>0</v>
      </c>
      <c r="M157" s="1994">
        <v>0</v>
      </c>
      <c r="N157" s="1994">
        <v>408</v>
      </c>
      <c r="O157" s="1994">
        <v>408</v>
      </c>
      <c r="P157" s="1994">
        <v>4381.5</v>
      </c>
      <c r="Q157" s="1994">
        <v>49646.6</v>
      </c>
      <c r="R157" s="1994">
        <v>0</v>
      </c>
      <c r="S157" s="1994">
        <v>0</v>
      </c>
      <c r="T157" s="1994">
        <v>0</v>
      </c>
      <c r="U157" s="1994">
        <v>0</v>
      </c>
      <c r="V157" s="1994">
        <v>0</v>
      </c>
      <c r="W157" s="1994">
        <v>0</v>
      </c>
      <c r="X157" s="1994">
        <v>0</v>
      </c>
      <c r="Y157" s="1994">
        <v>0</v>
      </c>
      <c r="Z157" s="1994">
        <v>0</v>
      </c>
      <c r="AA157" s="1994">
        <v>0</v>
      </c>
      <c r="AB157" s="1994">
        <v>0</v>
      </c>
      <c r="AC157" s="1994">
        <v>0</v>
      </c>
      <c r="AD157" s="1994">
        <v>0</v>
      </c>
      <c r="AE157" s="1994">
        <v>0</v>
      </c>
      <c r="AF157" s="1994">
        <v>0</v>
      </c>
      <c r="AG157" s="1994">
        <v>0</v>
      </c>
      <c r="AH157" s="1994">
        <v>0</v>
      </c>
      <c r="AI157" s="1994">
        <v>0</v>
      </c>
      <c r="AJ157" s="1994">
        <v>0</v>
      </c>
      <c r="AK157" s="1994">
        <v>0</v>
      </c>
      <c r="AL157" s="1994">
        <v>0</v>
      </c>
      <c r="AM157" s="1994">
        <v>0</v>
      </c>
      <c r="AN157" s="1994">
        <v>0</v>
      </c>
      <c r="AO157" s="1994">
        <v>0</v>
      </c>
      <c r="AP157" s="1994">
        <v>0</v>
      </c>
      <c r="AQ157" s="1994">
        <v>0</v>
      </c>
      <c r="AR157" s="1994">
        <v>0</v>
      </c>
      <c r="AS157" s="494"/>
      <c r="AT157" s="494"/>
      <c r="AU157" s="494"/>
      <c r="AV157" s="494"/>
      <c r="AW157" s="494"/>
      <c r="AX157" s="494"/>
      <c r="AY157" s="494"/>
      <c r="AZ157" s="494"/>
      <c r="BA157" s="494"/>
      <c r="BB157" s="494"/>
      <c r="BC157" s="494"/>
      <c r="BD157" s="494"/>
      <c r="BE157" s="494"/>
      <c r="BF157" s="494"/>
      <c r="BG157" s="494"/>
      <c r="BH157" s="494"/>
      <c r="BI157" s="494"/>
      <c r="BJ157" s="494"/>
      <c r="BK157" s="494"/>
      <c r="BL157" s="494"/>
    </row>
    <row r="158" spans="1:64" ht="15.75">
      <c r="A158" s="156"/>
      <c r="B158" s="156"/>
      <c r="C158" s="314"/>
      <c r="D158" s="314">
        <v>144879.50000000003</v>
      </c>
      <c r="E158" s="314">
        <v>3557.7</v>
      </c>
      <c r="F158" s="314">
        <v>0</v>
      </c>
      <c r="G158" s="314">
        <v>11918.5</v>
      </c>
      <c r="H158" s="314">
        <v>0</v>
      </c>
      <c r="I158" s="314">
        <v>19704.2</v>
      </c>
      <c r="J158" s="314">
        <v>0</v>
      </c>
      <c r="K158" s="314">
        <v>2174</v>
      </c>
      <c r="L158" s="314">
        <v>0</v>
      </c>
      <c r="M158" s="314">
        <v>0</v>
      </c>
      <c r="N158" s="314">
        <v>13327.400000000001</v>
      </c>
      <c r="O158" s="314">
        <v>12910.2</v>
      </c>
      <c r="P158" s="314">
        <v>18953</v>
      </c>
      <c r="Q158" s="314">
        <v>63507.199999999997</v>
      </c>
      <c r="R158" s="314">
        <v>0</v>
      </c>
      <c r="S158" s="314">
        <v>0</v>
      </c>
      <c r="T158" s="314">
        <v>36000</v>
      </c>
      <c r="U158" s="314">
        <v>0</v>
      </c>
      <c r="V158" s="314">
        <v>0</v>
      </c>
      <c r="W158" s="314">
        <v>0</v>
      </c>
      <c r="X158" s="314">
        <v>0</v>
      </c>
      <c r="Y158" s="314">
        <v>0</v>
      </c>
      <c r="Z158" s="314">
        <v>0</v>
      </c>
      <c r="AA158" s="314">
        <v>0</v>
      </c>
      <c r="AB158" s="314">
        <v>0</v>
      </c>
      <c r="AC158" s="314">
        <v>0</v>
      </c>
      <c r="AD158" s="314">
        <v>0</v>
      </c>
      <c r="AE158" s="314">
        <v>0</v>
      </c>
      <c r="AF158" s="314">
        <v>0</v>
      </c>
      <c r="AG158" s="314">
        <v>0</v>
      </c>
      <c r="AH158" s="314">
        <v>0</v>
      </c>
      <c r="AI158" s="314">
        <v>0</v>
      </c>
      <c r="AJ158" s="314">
        <v>0</v>
      </c>
      <c r="AK158" s="314">
        <v>0</v>
      </c>
      <c r="AL158" s="314">
        <v>0</v>
      </c>
      <c r="AM158" s="314">
        <v>0</v>
      </c>
      <c r="AN158" s="314">
        <v>0</v>
      </c>
      <c r="AO158" s="314">
        <v>0</v>
      </c>
      <c r="AP158" s="314">
        <v>0</v>
      </c>
      <c r="AQ158" s="314">
        <v>0</v>
      </c>
      <c r="AR158" s="314">
        <v>0</v>
      </c>
    </row>
    <row r="159" spans="1:64" ht="15.75">
      <c r="A159" s="156"/>
      <c r="B159" s="156"/>
      <c r="C159" s="314" t="s">
        <v>3190</v>
      </c>
      <c r="D159" s="314"/>
      <c r="E159" s="314"/>
      <c r="F159" s="314"/>
      <c r="G159" s="314"/>
      <c r="H159" s="314"/>
      <c r="I159" s="314"/>
      <c r="J159" s="314"/>
      <c r="K159" s="314"/>
      <c r="L159" s="314"/>
      <c r="M159" s="314"/>
      <c r="N159" s="314"/>
      <c r="O159" s="314"/>
      <c r="P159" s="314"/>
      <c r="Q159" s="314"/>
      <c r="R159" s="314"/>
      <c r="S159" s="314"/>
      <c r="T159" s="314"/>
      <c r="U159" s="314"/>
      <c r="V159" s="314"/>
      <c r="W159" s="314"/>
      <c r="X159" s="314"/>
      <c r="Y159" s="314"/>
      <c r="Z159" s="314"/>
      <c r="AA159" s="314"/>
      <c r="AB159" s="314"/>
      <c r="AC159" s="314"/>
      <c r="AD159" s="314"/>
      <c r="AE159" s="314"/>
      <c r="AF159" s="314"/>
      <c r="AG159" s="314"/>
      <c r="AH159" s="314"/>
      <c r="AI159" s="314"/>
      <c r="AJ159" s="314"/>
      <c r="AK159" s="314"/>
      <c r="AL159" s="314"/>
      <c r="AM159" s="314"/>
      <c r="AN159" s="314"/>
      <c r="AO159" s="314"/>
      <c r="AP159" s="314"/>
      <c r="AQ159" s="314"/>
      <c r="AR159" s="314"/>
    </row>
    <row r="160" spans="1:64">
      <c r="A160" s="156"/>
      <c r="B160" s="156"/>
      <c r="C160" s="156">
        <v>1</v>
      </c>
      <c r="D160" s="1994">
        <v>3624</v>
      </c>
      <c r="E160" s="1994">
        <v>15190.6</v>
      </c>
      <c r="F160" s="1994">
        <v>0</v>
      </c>
      <c r="G160" s="1994">
        <v>7831.4</v>
      </c>
      <c r="H160" s="1994">
        <v>0</v>
      </c>
      <c r="I160" s="1994">
        <v>0</v>
      </c>
      <c r="J160" s="1994">
        <v>0</v>
      </c>
      <c r="K160" s="1994">
        <v>10825.7</v>
      </c>
      <c r="L160" s="1994">
        <v>1229.5</v>
      </c>
      <c r="M160" s="1994">
        <v>0</v>
      </c>
      <c r="N160" s="1994">
        <v>3410.3</v>
      </c>
      <c r="O160" s="1994">
        <v>0</v>
      </c>
      <c r="P160" s="1994">
        <v>0</v>
      </c>
      <c r="Q160" s="1994">
        <v>-645.29999999999995</v>
      </c>
      <c r="R160" s="1994">
        <v>1463</v>
      </c>
      <c r="S160" s="1994">
        <v>0</v>
      </c>
      <c r="T160" s="1994">
        <v>0</v>
      </c>
      <c r="U160" s="1994">
        <v>0</v>
      </c>
      <c r="V160" s="1994">
        <v>0</v>
      </c>
      <c r="W160" s="1994">
        <v>0</v>
      </c>
      <c r="X160" s="1994">
        <v>0</v>
      </c>
      <c r="Y160" s="1994">
        <v>0</v>
      </c>
      <c r="Z160" s="1994">
        <v>0</v>
      </c>
      <c r="AA160" s="1994">
        <v>0</v>
      </c>
      <c r="AB160" s="1994">
        <v>0</v>
      </c>
      <c r="AC160" s="1994">
        <v>0</v>
      </c>
      <c r="AD160" s="1994">
        <v>0</v>
      </c>
      <c r="AE160" s="1994">
        <v>0</v>
      </c>
      <c r="AF160" s="1994">
        <v>0</v>
      </c>
      <c r="AG160" s="1994">
        <v>0</v>
      </c>
      <c r="AH160" s="1994">
        <v>0</v>
      </c>
      <c r="AI160" s="1994">
        <v>0</v>
      </c>
      <c r="AJ160" s="1994">
        <v>0</v>
      </c>
      <c r="AK160" s="1994">
        <v>0</v>
      </c>
      <c r="AL160" s="1994">
        <v>0</v>
      </c>
      <c r="AM160" s="1994">
        <v>0</v>
      </c>
      <c r="AN160" s="1994">
        <v>0</v>
      </c>
      <c r="AO160" s="1994">
        <v>0</v>
      </c>
      <c r="AP160" s="1994">
        <v>0</v>
      </c>
      <c r="AQ160" s="1994">
        <v>0</v>
      </c>
      <c r="AR160" s="1994">
        <v>0</v>
      </c>
      <c r="AS160" s="494"/>
      <c r="AT160" s="494"/>
      <c r="AU160" s="494"/>
      <c r="AV160" s="494"/>
      <c r="AW160" s="494"/>
      <c r="AX160" s="494"/>
      <c r="AY160" s="494"/>
      <c r="AZ160" s="494"/>
      <c r="BA160" s="494"/>
      <c r="BB160" s="494"/>
      <c r="BC160" s="494"/>
      <c r="BD160" s="494"/>
      <c r="BE160" s="494"/>
      <c r="BF160" s="494"/>
      <c r="BG160" s="494"/>
      <c r="BH160" s="494"/>
      <c r="BI160" s="494"/>
      <c r="BJ160" s="494"/>
      <c r="BK160" s="494"/>
      <c r="BL160" s="494"/>
    </row>
    <row r="161" spans="1:64">
      <c r="A161" s="156"/>
      <c r="B161" s="156"/>
      <c r="C161" s="156">
        <v>2</v>
      </c>
      <c r="D161" s="1994">
        <v>6499</v>
      </c>
      <c r="E161" s="1994">
        <v>7058.5</v>
      </c>
      <c r="F161" s="1994">
        <v>0</v>
      </c>
      <c r="G161" s="1994">
        <v>8821.2999999999993</v>
      </c>
      <c r="H161" s="1994">
        <v>0</v>
      </c>
      <c r="I161" s="1994">
        <v>0</v>
      </c>
      <c r="J161" s="1994">
        <v>0</v>
      </c>
      <c r="K161" s="1994">
        <v>500.6</v>
      </c>
      <c r="L161" s="1994">
        <v>440.4</v>
      </c>
      <c r="M161" s="1994">
        <v>0</v>
      </c>
      <c r="N161" s="1994">
        <v>6405.4</v>
      </c>
      <c r="O161" s="1994">
        <v>0</v>
      </c>
      <c r="P161" s="1994">
        <v>0</v>
      </c>
      <c r="Q161" s="1994">
        <v>-881.8</v>
      </c>
      <c r="R161" s="1994">
        <v>787.5</v>
      </c>
      <c r="S161" s="1994">
        <v>0</v>
      </c>
      <c r="T161" s="1994">
        <v>0</v>
      </c>
      <c r="U161" s="1994">
        <v>0</v>
      </c>
      <c r="V161" s="1994">
        <v>0</v>
      </c>
      <c r="W161" s="1994">
        <v>0</v>
      </c>
      <c r="X161" s="1994">
        <v>0</v>
      </c>
      <c r="Y161" s="1994">
        <v>0</v>
      </c>
      <c r="Z161" s="1994">
        <v>0</v>
      </c>
      <c r="AA161" s="1994">
        <v>0</v>
      </c>
      <c r="AB161" s="1994">
        <v>0</v>
      </c>
      <c r="AC161" s="1994">
        <v>0</v>
      </c>
      <c r="AD161" s="1994">
        <v>0</v>
      </c>
      <c r="AE161" s="1994">
        <v>0</v>
      </c>
      <c r="AF161" s="1994">
        <v>0</v>
      </c>
      <c r="AG161" s="1994">
        <v>0</v>
      </c>
      <c r="AH161" s="1994">
        <v>0</v>
      </c>
      <c r="AI161" s="1994">
        <v>0</v>
      </c>
      <c r="AJ161" s="1994">
        <v>0</v>
      </c>
      <c r="AK161" s="1994">
        <v>0</v>
      </c>
      <c r="AL161" s="1994">
        <v>0</v>
      </c>
      <c r="AM161" s="1994">
        <v>0</v>
      </c>
      <c r="AN161" s="1994">
        <v>0</v>
      </c>
      <c r="AO161" s="1994">
        <v>0</v>
      </c>
      <c r="AP161" s="1994">
        <v>0</v>
      </c>
      <c r="AQ161" s="1994">
        <v>0</v>
      </c>
      <c r="AR161" s="1994">
        <v>0</v>
      </c>
      <c r="AS161" s="494"/>
      <c r="AT161" s="494"/>
      <c r="AU161" s="494"/>
      <c r="AV161" s="494"/>
      <c r="AW161" s="494"/>
      <c r="AX161" s="494"/>
      <c r="AY161" s="494"/>
      <c r="AZ161" s="494"/>
      <c r="BA161" s="494"/>
      <c r="BB161" s="494"/>
      <c r="BC161" s="494"/>
      <c r="BD161" s="494"/>
      <c r="BE161" s="494"/>
      <c r="BF161" s="494"/>
      <c r="BG161" s="494"/>
      <c r="BH161" s="494"/>
      <c r="BI161" s="494"/>
      <c r="BJ161" s="494"/>
      <c r="BK161" s="494"/>
      <c r="BL161" s="494"/>
    </row>
    <row r="162" spans="1:64">
      <c r="A162" s="156"/>
      <c r="B162" s="156"/>
      <c r="C162" s="156">
        <v>3</v>
      </c>
      <c r="D162" s="1994">
        <v>7706.8</v>
      </c>
      <c r="E162" s="1994">
        <v>5412.8</v>
      </c>
      <c r="F162" s="1994">
        <v>22411</v>
      </c>
      <c r="G162" s="1994">
        <v>8720</v>
      </c>
      <c r="H162" s="1994">
        <v>0</v>
      </c>
      <c r="I162" s="1994">
        <v>0</v>
      </c>
      <c r="J162" s="1994">
        <v>0</v>
      </c>
      <c r="K162" s="1994">
        <v>0</v>
      </c>
      <c r="L162" s="1994">
        <v>0</v>
      </c>
      <c r="M162" s="1994">
        <v>0</v>
      </c>
      <c r="N162" s="1994">
        <v>6954.6</v>
      </c>
      <c r="O162" s="1994">
        <v>579.29999999999995</v>
      </c>
      <c r="P162" s="1994">
        <v>0</v>
      </c>
      <c r="Q162" s="1994">
        <v>-1116.4000000000001</v>
      </c>
      <c r="R162" s="1994">
        <v>0</v>
      </c>
      <c r="S162" s="1994">
        <v>0</v>
      </c>
      <c r="T162" s="1994">
        <v>0</v>
      </c>
      <c r="U162" s="1994">
        <v>0</v>
      </c>
      <c r="V162" s="1994">
        <v>0</v>
      </c>
      <c r="W162" s="1994">
        <v>0</v>
      </c>
      <c r="X162" s="1994">
        <v>0</v>
      </c>
      <c r="Y162" s="1994">
        <v>0</v>
      </c>
      <c r="Z162" s="1994">
        <v>0</v>
      </c>
      <c r="AA162" s="1994">
        <v>0</v>
      </c>
      <c r="AB162" s="1994">
        <v>0</v>
      </c>
      <c r="AC162" s="1994">
        <v>0</v>
      </c>
      <c r="AD162" s="1994">
        <v>0</v>
      </c>
      <c r="AE162" s="1994">
        <v>0</v>
      </c>
      <c r="AF162" s="1994">
        <v>0</v>
      </c>
      <c r="AG162" s="1994">
        <v>0</v>
      </c>
      <c r="AH162" s="1994">
        <v>0</v>
      </c>
      <c r="AI162" s="1994">
        <v>0</v>
      </c>
      <c r="AJ162" s="1994">
        <v>0</v>
      </c>
      <c r="AK162" s="1994">
        <v>0</v>
      </c>
      <c r="AL162" s="1994">
        <v>0</v>
      </c>
      <c r="AM162" s="1994">
        <v>0</v>
      </c>
      <c r="AN162" s="1994">
        <v>0</v>
      </c>
      <c r="AO162" s="1994">
        <v>0</v>
      </c>
      <c r="AP162" s="1994">
        <v>0</v>
      </c>
      <c r="AQ162" s="1994">
        <v>0</v>
      </c>
      <c r="AR162" s="1994">
        <v>0</v>
      </c>
      <c r="AS162" s="494"/>
      <c r="AT162" s="494"/>
      <c r="AU162" s="494"/>
      <c r="AV162" s="494"/>
      <c r="AW162" s="494"/>
      <c r="AX162" s="494"/>
      <c r="AY162" s="494"/>
      <c r="AZ162" s="494"/>
      <c r="BA162" s="494"/>
      <c r="BB162" s="494"/>
      <c r="BC162" s="494"/>
      <c r="BD162" s="494"/>
      <c r="BE162" s="494"/>
      <c r="BF162" s="494"/>
      <c r="BG162" s="494"/>
      <c r="BH162" s="494"/>
      <c r="BI162" s="494"/>
      <c r="BJ162" s="494"/>
      <c r="BK162" s="494"/>
      <c r="BL162" s="494"/>
    </row>
    <row r="163" spans="1:64">
      <c r="A163" s="156"/>
      <c r="B163" s="156"/>
      <c r="C163" s="156">
        <v>4</v>
      </c>
      <c r="D163" s="1994">
        <v>21311.5</v>
      </c>
      <c r="E163" s="1994">
        <v>3091.5</v>
      </c>
      <c r="F163" s="1994">
        <v>72390</v>
      </c>
      <c r="G163" s="1994">
        <v>17106.400000000001</v>
      </c>
      <c r="H163" s="1994">
        <v>0</v>
      </c>
      <c r="I163" s="1994">
        <v>0</v>
      </c>
      <c r="J163" s="1994">
        <v>0</v>
      </c>
      <c r="K163" s="1994">
        <v>996.8</v>
      </c>
      <c r="L163" s="1994">
        <v>0</v>
      </c>
      <c r="M163" s="1994">
        <v>1461.4</v>
      </c>
      <c r="N163" s="1994">
        <v>0</v>
      </c>
      <c r="O163" s="1994">
        <v>6600.2</v>
      </c>
      <c r="P163" s="1994">
        <v>0</v>
      </c>
      <c r="Q163" s="1994">
        <v>60.1</v>
      </c>
      <c r="R163" s="1994">
        <v>0</v>
      </c>
      <c r="S163" s="1994">
        <v>0</v>
      </c>
      <c r="T163" s="1994">
        <v>0</v>
      </c>
      <c r="U163" s="1994">
        <v>0</v>
      </c>
      <c r="V163" s="1994">
        <v>24000</v>
      </c>
      <c r="W163" s="1994">
        <v>0</v>
      </c>
      <c r="X163" s="1994">
        <v>0</v>
      </c>
      <c r="Y163" s="1994">
        <v>0</v>
      </c>
      <c r="Z163" s="1994">
        <v>0</v>
      </c>
      <c r="AA163" s="1994">
        <v>0</v>
      </c>
      <c r="AB163" s="1994">
        <v>0</v>
      </c>
      <c r="AC163" s="1994">
        <v>0</v>
      </c>
      <c r="AD163" s="1994">
        <v>0</v>
      </c>
      <c r="AE163" s="1994">
        <v>0</v>
      </c>
      <c r="AF163" s="1994">
        <v>0</v>
      </c>
      <c r="AG163" s="1994">
        <v>0</v>
      </c>
      <c r="AH163" s="1994">
        <v>0</v>
      </c>
      <c r="AI163" s="1994">
        <v>0</v>
      </c>
      <c r="AJ163" s="1994">
        <v>0</v>
      </c>
      <c r="AK163" s="1994">
        <v>0</v>
      </c>
      <c r="AL163" s="1994">
        <v>0</v>
      </c>
      <c r="AM163" s="1994">
        <v>0</v>
      </c>
      <c r="AN163" s="1994">
        <v>0</v>
      </c>
      <c r="AO163" s="1994">
        <v>0</v>
      </c>
      <c r="AP163" s="1994">
        <v>0</v>
      </c>
      <c r="AQ163" s="1994">
        <v>0</v>
      </c>
      <c r="AR163" s="1994">
        <v>0</v>
      </c>
      <c r="AS163" s="494"/>
      <c r="AT163" s="494"/>
      <c r="AU163" s="494"/>
      <c r="AV163" s="494"/>
      <c r="AW163" s="494"/>
      <c r="AX163" s="494"/>
      <c r="AY163" s="494"/>
      <c r="AZ163" s="494"/>
      <c r="BA163" s="494"/>
      <c r="BB163" s="494"/>
      <c r="BC163" s="494"/>
      <c r="BD163" s="494"/>
      <c r="BE163" s="494"/>
      <c r="BF163" s="494"/>
      <c r="BG163" s="494"/>
      <c r="BH163" s="494"/>
      <c r="BI163" s="494"/>
      <c r="BJ163" s="494"/>
      <c r="BK163" s="494"/>
      <c r="BL163" s="494"/>
    </row>
    <row r="164" spans="1:64">
      <c r="A164" s="156"/>
      <c r="B164" s="156"/>
      <c r="C164" s="156">
        <v>5</v>
      </c>
      <c r="D164" s="1994">
        <v>3831.2000000000003</v>
      </c>
      <c r="E164" s="1994">
        <v>993.1</v>
      </c>
      <c r="F164" s="1994">
        <v>1778.7</v>
      </c>
      <c r="G164" s="1994">
        <v>0</v>
      </c>
      <c r="H164" s="1994">
        <v>2000</v>
      </c>
      <c r="I164" s="1994">
        <v>0</v>
      </c>
      <c r="J164" s="1994">
        <v>0</v>
      </c>
      <c r="K164" s="1994">
        <v>0</v>
      </c>
      <c r="L164" s="1994">
        <v>5711.4</v>
      </c>
      <c r="M164" s="1994">
        <v>5082.1000000000004</v>
      </c>
      <c r="N164" s="1994">
        <v>0</v>
      </c>
      <c r="O164" s="1994">
        <v>7640.9</v>
      </c>
      <c r="P164" s="1994">
        <v>0</v>
      </c>
      <c r="Q164" s="1994">
        <v>6481.1</v>
      </c>
      <c r="R164" s="1994">
        <v>0</v>
      </c>
      <c r="S164" s="1994">
        <v>0</v>
      </c>
      <c r="T164" s="1994">
        <v>0</v>
      </c>
      <c r="U164" s="1994">
        <v>0</v>
      </c>
      <c r="V164" s="1994">
        <v>1000</v>
      </c>
      <c r="W164" s="1994">
        <v>0</v>
      </c>
      <c r="X164" s="1994">
        <v>0</v>
      </c>
      <c r="Y164" s="1994">
        <v>0</v>
      </c>
      <c r="Z164" s="1994">
        <v>0</v>
      </c>
      <c r="AA164" s="1994">
        <v>0</v>
      </c>
      <c r="AB164" s="1994">
        <v>0</v>
      </c>
      <c r="AC164" s="1994">
        <v>0</v>
      </c>
      <c r="AD164" s="1994">
        <v>0</v>
      </c>
      <c r="AE164" s="1994">
        <v>0</v>
      </c>
      <c r="AF164" s="1994">
        <v>0</v>
      </c>
      <c r="AG164" s="1994">
        <v>0</v>
      </c>
      <c r="AH164" s="1994">
        <v>0</v>
      </c>
      <c r="AI164" s="1994">
        <v>0</v>
      </c>
      <c r="AJ164" s="1994">
        <v>0</v>
      </c>
      <c r="AK164" s="1994">
        <v>0</v>
      </c>
      <c r="AL164" s="1994">
        <v>0</v>
      </c>
      <c r="AM164" s="1994">
        <v>0</v>
      </c>
      <c r="AN164" s="1994">
        <v>0</v>
      </c>
      <c r="AO164" s="1994">
        <v>0</v>
      </c>
      <c r="AP164" s="1994">
        <v>0</v>
      </c>
      <c r="AQ164" s="1994">
        <v>0</v>
      </c>
      <c r="AR164" s="1994">
        <v>0</v>
      </c>
      <c r="AS164" s="494"/>
      <c r="AT164" s="494"/>
      <c r="AU164" s="494"/>
      <c r="AV164" s="494"/>
      <c r="AW164" s="494"/>
      <c r="AX164" s="494"/>
      <c r="AY164" s="494"/>
      <c r="AZ164" s="494"/>
      <c r="BA164" s="494"/>
      <c r="BB164" s="494"/>
      <c r="BC164" s="494"/>
      <c r="BD164" s="494"/>
      <c r="BE164" s="494"/>
      <c r="BF164" s="494"/>
      <c r="BG164" s="494"/>
      <c r="BH164" s="494"/>
      <c r="BI164" s="494"/>
      <c r="BJ164" s="494"/>
      <c r="BK164" s="494"/>
      <c r="BL164" s="494"/>
    </row>
    <row r="165" spans="1:64">
      <c r="A165" s="156"/>
      <c r="B165" s="156"/>
      <c r="C165" s="156">
        <v>6</v>
      </c>
      <c r="D165" s="1994">
        <v>8268.4</v>
      </c>
      <c r="E165" s="1994">
        <v>2980.7</v>
      </c>
      <c r="F165" s="1994">
        <v>1687.2</v>
      </c>
      <c r="G165" s="1994">
        <v>266.5</v>
      </c>
      <c r="H165" s="1994">
        <v>0</v>
      </c>
      <c r="I165" s="1994">
        <v>0</v>
      </c>
      <c r="J165" s="1994">
        <v>0</v>
      </c>
      <c r="K165" s="1994">
        <v>1001.3</v>
      </c>
      <c r="L165" s="1994">
        <v>8289.6</v>
      </c>
      <c r="M165" s="1994">
        <v>8712</v>
      </c>
      <c r="N165" s="1994">
        <v>0</v>
      </c>
      <c r="O165" s="1994">
        <v>6512.4</v>
      </c>
      <c r="P165" s="1994">
        <v>0</v>
      </c>
      <c r="Q165" s="1994">
        <v>0</v>
      </c>
      <c r="R165" s="1994">
        <v>0</v>
      </c>
      <c r="S165" s="1994">
        <v>0</v>
      </c>
      <c r="T165" s="1994">
        <v>1660.4</v>
      </c>
      <c r="U165" s="1994">
        <v>0</v>
      </c>
      <c r="V165" s="1994">
        <v>23316.1</v>
      </c>
      <c r="W165" s="1994">
        <v>13388.1</v>
      </c>
      <c r="X165" s="1994">
        <v>0</v>
      </c>
      <c r="Y165" s="1994">
        <v>0</v>
      </c>
      <c r="Z165" s="1994">
        <v>0</v>
      </c>
      <c r="AA165" s="1994">
        <v>0</v>
      </c>
      <c r="AB165" s="1994">
        <v>0</v>
      </c>
      <c r="AC165" s="1994">
        <v>0</v>
      </c>
      <c r="AD165" s="1994">
        <v>0</v>
      </c>
      <c r="AE165" s="1994">
        <v>0</v>
      </c>
      <c r="AF165" s="1994">
        <v>0</v>
      </c>
      <c r="AG165" s="1994">
        <v>0</v>
      </c>
      <c r="AH165" s="1994">
        <v>0</v>
      </c>
      <c r="AI165" s="1994">
        <v>0</v>
      </c>
      <c r="AJ165" s="1994">
        <v>0</v>
      </c>
      <c r="AK165" s="1994">
        <v>0</v>
      </c>
      <c r="AL165" s="1994">
        <v>0</v>
      </c>
      <c r="AM165" s="1994">
        <v>0</v>
      </c>
      <c r="AN165" s="1994">
        <v>0</v>
      </c>
      <c r="AO165" s="1994">
        <v>0</v>
      </c>
      <c r="AP165" s="1994">
        <v>0</v>
      </c>
      <c r="AQ165" s="1994">
        <v>0</v>
      </c>
      <c r="AR165" s="1994">
        <v>0</v>
      </c>
      <c r="AS165" s="494"/>
      <c r="AT165" s="494"/>
      <c r="AU165" s="494"/>
      <c r="AV165" s="494"/>
      <c r="AW165" s="494"/>
      <c r="AX165" s="494"/>
      <c r="AY165" s="494"/>
      <c r="AZ165" s="494"/>
      <c r="BA165" s="494"/>
      <c r="BB165" s="494"/>
      <c r="BC165" s="494"/>
      <c r="BD165" s="494"/>
      <c r="BE165" s="494"/>
      <c r="BF165" s="494"/>
      <c r="BG165" s="494"/>
      <c r="BH165" s="494"/>
      <c r="BI165" s="494"/>
      <c r="BJ165" s="494"/>
      <c r="BK165" s="494"/>
      <c r="BL165" s="494"/>
    </row>
    <row r="166" spans="1:64">
      <c r="A166" s="156"/>
      <c r="B166" s="156"/>
      <c r="C166" s="156">
        <v>7</v>
      </c>
      <c r="D166" s="1994">
        <v>51136</v>
      </c>
      <c r="E166" s="1994">
        <v>5059.1000000000004</v>
      </c>
      <c r="F166" s="1994">
        <v>81.8</v>
      </c>
      <c r="G166" s="1994">
        <v>0</v>
      </c>
      <c r="H166" s="1994">
        <v>0</v>
      </c>
      <c r="I166" s="1994">
        <v>0</v>
      </c>
      <c r="J166" s="1994">
        <v>0</v>
      </c>
      <c r="K166" s="1994">
        <v>0</v>
      </c>
      <c r="L166" s="1994">
        <v>0</v>
      </c>
      <c r="M166" s="1994">
        <v>0</v>
      </c>
      <c r="N166" s="1994">
        <v>2100</v>
      </c>
      <c r="O166" s="1994">
        <v>14448</v>
      </c>
      <c r="P166" s="1994">
        <v>0</v>
      </c>
      <c r="Q166" s="1994">
        <v>0</v>
      </c>
      <c r="R166" s="1994">
        <v>0</v>
      </c>
      <c r="S166" s="1994">
        <v>0</v>
      </c>
      <c r="T166" s="1994">
        <v>0</v>
      </c>
      <c r="U166" s="1994">
        <v>0</v>
      </c>
      <c r="V166" s="1994">
        <v>0</v>
      </c>
      <c r="W166" s="1994">
        <v>0</v>
      </c>
      <c r="X166" s="1994">
        <v>0</v>
      </c>
      <c r="Y166" s="1994">
        <v>0</v>
      </c>
      <c r="Z166" s="1994">
        <v>0</v>
      </c>
      <c r="AA166" s="1994">
        <v>0</v>
      </c>
      <c r="AB166" s="1994">
        <v>0</v>
      </c>
      <c r="AC166" s="1994">
        <v>0</v>
      </c>
      <c r="AD166" s="1994">
        <v>0</v>
      </c>
      <c r="AE166" s="1994">
        <v>0</v>
      </c>
      <c r="AF166" s="1994">
        <v>0</v>
      </c>
      <c r="AG166" s="1994">
        <v>0</v>
      </c>
      <c r="AH166" s="1994">
        <v>0</v>
      </c>
      <c r="AI166" s="1994">
        <v>0</v>
      </c>
      <c r="AJ166" s="1994">
        <v>0</v>
      </c>
      <c r="AK166" s="1994">
        <v>0</v>
      </c>
      <c r="AL166" s="1994">
        <v>0</v>
      </c>
      <c r="AM166" s="1994">
        <v>0</v>
      </c>
      <c r="AN166" s="1994">
        <v>0</v>
      </c>
      <c r="AO166" s="1994">
        <v>0</v>
      </c>
      <c r="AP166" s="1994">
        <v>0</v>
      </c>
      <c r="AQ166" s="1994">
        <v>0</v>
      </c>
      <c r="AR166" s="1994">
        <v>0</v>
      </c>
      <c r="AS166" s="494"/>
      <c r="AT166" s="494"/>
      <c r="AU166" s="494"/>
      <c r="AV166" s="494"/>
      <c r="AW166" s="494"/>
      <c r="AX166" s="494"/>
      <c r="AY166" s="494"/>
      <c r="AZ166" s="494"/>
      <c r="BA166" s="494"/>
      <c r="BB166" s="494"/>
      <c r="BC166" s="494"/>
      <c r="BD166" s="494"/>
      <c r="BE166" s="494"/>
      <c r="BF166" s="494"/>
      <c r="BG166" s="494"/>
      <c r="BH166" s="494"/>
      <c r="BI166" s="494"/>
      <c r="BJ166" s="494"/>
      <c r="BK166" s="494"/>
      <c r="BL166" s="494"/>
    </row>
    <row r="167" spans="1:64">
      <c r="A167" s="156"/>
      <c r="B167" s="156"/>
      <c r="C167" s="156">
        <v>8</v>
      </c>
      <c r="D167" s="1994">
        <v>40397.5</v>
      </c>
      <c r="E167" s="1994">
        <v>4744.8</v>
      </c>
      <c r="F167" s="1994">
        <v>1065.8</v>
      </c>
      <c r="G167" s="1994">
        <v>0</v>
      </c>
      <c r="H167" s="1994">
        <v>0</v>
      </c>
      <c r="I167" s="1994">
        <v>0</v>
      </c>
      <c r="J167" s="1994">
        <v>0</v>
      </c>
      <c r="K167" s="1994">
        <v>0</v>
      </c>
      <c r="L167" s="1994">
        <v>0</v>
      </c>
      <c r="M167" s="1994">
        <v>0</v>
      </c>
      <c r="N167" s="1994">
        <v>3447.3</v>
      </c>
      <c r="O167" s="1994">
        <v>1500</v>
      </c>
      <c r="P167" s="1994">
        <v>0</v>
      </c>
      <c r="Q167" s="1994">
        <v>348.9</v>
      </c>
      <c r="R167" s="1994">
        <v>0</v>
      </c>
      <c r="S167" s="1994">
        <v>0</v>
      </c>
      <c r="T167" s="1994">
        <v>0</v>
      </c>
      <c r="U167" s="1994">
        <v>0</v>
      </c>
      <c r="V167" s="1994">
        <v>0</v>
      </c>
      <c r="W167" s="1994">
        <v>0</v>
      </c>
      <c r="X167" s="1994">
        <v>0</v>
      </c>
      <c r="Y167" s="1994">
        <v>0</v>
      </c>
      <c r="Z167" s="1994">
        <v>0</v>
      </c>
      <c r="AA167" s="1994">
        <v>0</v>
      </c>
      <c r="AB167" s="1994">
        <v>0</v>
      </c>
      <c r="AC167" s="1994">
        <v>0</v>
      </c>
      <c r="AD167" s="1994">
        <v>0</v>
      </c>
      <c r="AE167" s="1994">
        <v>0</v>
      </c>
      <c r="AF167" s="1994">
        <v>0</v>
      </c>
      <c r="AG167" s="1994">
        <v>0</v>
      </c>
      <c r="AH167" s="1994">
        <v>0</v>
      </c>
      <c r="AI167" s="1994">
        <v>0</v>
      </c>
      <c r="AJ167" s="1994">
        <v>0</v>
      </c>
      <c r="AK167" s="1994">
        <v>0</v>
      </c>
      <c r="AL167" s="1994">
        <v>0</v>
      </c>
      <c r="AM167" s="1994">
        <v>0</v>
      </c>
      <c r="AN167" s="1994">
        <v>0</v>
      </c>
      <c r="AO167" s="1994">
        <v>0</v>
      </c>
      <c r="AP167" s="1994">
        <v>0</v>
      </c>
      <c r="AQ167" s="1994">
        <v>0</v>
      </c>
      <c r="AR167" s="1994">
        <v>0</v>
      </c>
      <c r="AS167" s="494"/>
      <c r="AT167" s="494"/>
      <c r="AU167" s="494"/>
      <c r="AV167" s="494"/>
      <c r="AW167" s="494"/>
      <c r="AX167" s="494"/>
      <c r="AY167" s="494"/>
      <c r="AZ167" s="494"/>
      <c r="BA167" s="494"/>
      <c r="BB167" s="494"/>
      <c r="BC167" s="494"/>
      <c r="BD167" s="494"/>
      <c r="BE167" s="494"/>
      <c r="BF167" s="494"/>
      <c r="BG167" s="494"/>
      <c r="BH167" s="494"/>
      <c r="BI167" s="494"/>
      <c r="BJ167" s="494"/>
      <c r="BK167" s="494"/>
      <c r="BL167" s="494"/>
    </row>
    <row r="168" spans="1:64">
      <c r="A168" s="156"/>
      <c r="B168" s="156"/>
      <c r="C168" s="156">
        <v>9</v>
      </c>
      <c r="D168" s="1994">
        <v>27096.3</v>
      </c>
      <c r="E168" s="1994">
        <v>0</v>
      </c>
      <c r="F168" s="1994">
        <v>3569.7</v>
      </c>
      <c r="G168" s="1994">
        <v>0</v>
      </c>
      <c r="H168" s="1994">
        <v>0</v>
      </c>
      <c r="I168" s="1994">
        <v>30295.8</v>
      </c>
      <c r="J168" s="1994">
        <v>0</v>
      </c>
      <c r="K168" s="1994">
        <v>0</v>
      </c>
      <c r="L168" s="1994">
        <v>0</v>
      </c>
      <c r="M168" s="1994">
        <v>0</v>
      </c>
      <c r="N168" s="1994">
        <v>2180</v>
      </c>
      <c r="O168" s="1994">
        <v>1096.3</v>
      </c>
      <c r="P168" s="1994">
        <v>0</v>
      </c>
      <c r="Q168" s="1994">
        <v>1935.7</v>
      </c>
      <c r="R168" s="1994">
        <v>0</v>
      </c>
      <c r="S168" s="1994">
        <v>0</v>
      </c>
      <c r="T168" s="1994">
        <v>0</v>
      </c>
      <c r="U168" s="1994">
        <v>0</v>
      </c>
      <c r="V168" s="1994">
        <v>0</v>
      </c>
      <c r="W168" s="1994">
        <v>0</v>
      </c>
      <c r="X168" s="1994">
        <v>0</v>
      </c>
      <c r="Y168" s="1994">
        <v>0</v>
      </c>
      <c r="Z168" s="1994">
        <v>0</v>
      </c>
      <c r="AA168" s="1994">
        <v>0</v>
      </c>
      <c r="AB168" s="1994">
        <v>0</v>
      </c>
      <c r="AC168" s="1994">
        <v>0</v>
      </c>
      <c r="AD168" s="1994">
        <v>0</v>
      </c>
      <c r="AE168" s="1994">
        <v>0</v>
      </c>
      <c r="AF168" s="1994">
        <v>0</v>
      </c>
      <c r="AG168" s="1994">
        <v>0</v>
      </c>
      <c r="AH168" s="1994">
        <v>0</v>
      </c>
      <c r="AI168" s="1994">
        <v>0</v>
      </c>
      <c r="AJ168" s="1994">
        <v>0</v>
      </c>
      <c r="AK168" s="1994">
        <v>0</v>
      </c>
      <c r="AL168" s="1994">
        <v>0</v>
      </c>
      <c r="AM168" s="1994">
        <v>0</v>
      </c>
      <c r="AN168" s="1994">
        <v>0</v>
      </c>
      <c r="AO168" s="1994">
        <v>0</v>
      </c>
      <c r="AP168" s="1994">
        <v>0</v>
      </c>
      <c r="AQ168" s="1994">
        <v>0</v>
      </c>
      <c r="AR168" s="1994">
        <v>0</v>
      </c>
      <c r="AS168" s="494"/>
      <c r="AT168" s="494"/>
      <c r="AU168" s="494"/>
      <c r="AV168" s="494"/>
      <c r="AW168" s="494"/>
      <c r="AX168" s="494"/>
      <c r="AY168" s="494"/>
      <c r="AZ168" s="494"/>
      <c r="BA168" s="494"/>
      <c r="BB168" s="494"/>
      <c r="BC168" s="494"/>
      <c r="BD168" s="494"/>
      <c r="BE168" s="494"/>
      <c r="BF168" s="494"/>
      <c r="BG168" s="494"/>
      <c r="BH168" s="494"/>
      <c r="BI168" s="494"/>
      <c r="BJ168" s="494"/>
      <c r="BK168" s="494"/>
      <c r="BL168" s="494"/>
    </row>
    <row r="169" spans="1:64">
      <c r="A169" s="156"/>
      <c r="B169" s="156"/>
      <c r="C169" s="156">
        <v>10</v>
      </c>
      <c r="D169" s="1994">
        <v>11756</v>
      </c>
      <c r="E169" s="1994">
        <v>7159.1</v>
      </c>
      <c r="F169" s="1994">
        <v>3000</v>
      </c>
      <c r="G169" s="1994">
        <v>4082</v>
      </c>
      <c r="H169" s="1994">
        <v>0</v>
      </c>
      <c r="I169" s="1994">
        <v>0</v>
      </c>
      <c r="J169" s="1994">
        <v>0</v>
      </c>
      <c r="K169" s="1994">
        <v>0</v>
      </c>
      <c r="L169" s="1994">
        <v>0</v>
      </c>
      <c r="M169" s="1994">
        <v>0</v>
      </c>
      <c r="N169" s="1994">
        <v>0</v>
      </c>
      <c r="O169" s="1994">
        <v>1300</v>
      </c>
      <c r="P169" s="1994">
        <v>1886.8</v>
      </c>
      <c r="Q169" s="1994">
        <v>2278</v>
      </c>
      <c r="R169" s="1994">
        <v>0</v>
      </c>
      <c r="S169" s="1994">
        <v>0</v>
      </c>
      <c r="T169" s="1994">
        <v>0</v>
      </c>
      <c r="U169" s="1994">
        <v>0</v>
      </c>
      <c r="V169" s="1994">
        <v>0</v>
      </c>
      <c r="W169" s="1994">
        <v>0</v>
      </c>
      <c r="X169" s="1994">
        <v>0</v>
      </c>
      <c r="Y169" s="1994">
        <v>0</v>
      </c>
      <c r="Z169" s="1994">
        <v>0</v>
      </c>
      <c r="AA169" s="1994">
        <v>0</v>
      </c>
      <c r="AB169" s="1994">
        <v>0</v>
      </c>
      <c r="AC169" s="1994">
        <v>0</v>
      </c>
      <c r="AD169" s="1994">
        <v>0</v>
      </c>
      <c r="AE169" s="1994">
        <v>0</v>
      </c>
      <c r="AF169" s="1994">
        <v>0</v>
      </c>
      <c r="AG169" s="1994">
        <v>0</v>
      </c>
      <c r="AH169" s="1994">
        <v>0</v>
      </c>
      <c r="AI169" s="1994">
        <v>0</v>
      </c>
      <c r="AJ169" s="1994">
        <v>0</v>
      </c>
      <c r="AK169" s="1994">
        <v>0</v>
      </c>
      <c r="AL169" s="1994">
        <v>0</v>
      </c>
      <c r="AM169" s="1994">
        <v>0</v>
      </c>
      <c r="AN169" s="1994">
        <v>0</v>
      </c>
      <c r="AO169" s="1994">
        <v>0</v>
      </c>
      <c r="AP169" s="1994">
        <v>0</v>
      </c>
      <c r="AQ169" s="1994">
        <v>0</v>
      </c>
      <c r="AR169" s="1994">
        <v>0</v>
      </c>
      <c r="AS169" s="494"/>
      <c r="AT169" s="494"/>
      <c r="AU169" s="494"/>
      <c r="AV169" s="494"/>
      <c r="AW169" s="494"/>
      <c r="AX169" s="494"/>
      <c r="AY169" s="494"/>
      <c r="AZ169" s="494"/>
      <c r="BA169" s="494"/>
      <c r="BB169" s="494"/>
      <c r="BC169" s="494"/>
      <c r="BD169" s="494"/>
      <c r="BE169" s="494"/>
      <c r="BF169" s="494"/>
      <c r="BG169" s="494"/>
      <c r="BH169" s="494"/>
      <c r="BI169" s="494"/>
      <c r="BJ169" s="494"/>
      <c r="BK169" s="494"/>
      <c r="BL169" s="494"/>
    </row>
    <row r="170" spans="1:64">
      <c r="A170" s="156"/>
      <c r="B170" s="156"/>
      <c r="C170" s="156">
        <v>11</v>
      </c>
      <c r="D170" s="1994">
        <v>8783.9</v>
      </c>
      <c r="E170" s="1994">
        <v>9000</v>
      </c>
      <c r="F170" s="1994">
        <v>0</v>
      </c>
      <c r="G170" s="1994">
        <v>0</v>
      </c>
      <c r="H170" s="1994">
        <v>0</v>
      </c>
      <c r="I170" s="1994">
        <v>0</v>
      </c>
      <c r="J170" s="1994">
        <v>0</v>
      </c>
      <c r="K170" s="1994">
        <v>0</v>
      </c>
      <c r="L170" s="1994">
        <v>0</v>
      </c>
      <c r="M170" s="1994">
        <v>0</v>
      </c>
      <c r="N170" s="1994">
        <v>0</v>
      </c>
      <c r="O170" s="1994">
        <v>450</v>
      </c>
      <c r="P170" s="1994">
        <v>0</v>
      </c>
      <c r="Q170" s="1994">
        <v>1318</v>
      </c>
      <c r="R170" s="1994">
        <v>17000</v>
      </c>
      <c r="S170" s="1994">
        <v>0</v>
      </c>
      <c r="T170" s="1994">
        <v>0</v>
      </c>
      <c r="U170" s="1994">
        <v>0</v>
      </c>
      <c r="V170" s="1994">
        <v>0</v>
      </c>
      <c r="W170" s="1994">
        <v>0</v>
      </c>
      <c r="X170" s="1994">
        <v>0</v>
      </c>
      <c r="Y170" s="1994">
        <v>0</v>
      </c>
      <c r="Z170" s="1994">
        <v>0</v>
      </c>
      <c r="AA170" s="1994">
        <v>0</v>
      </c>
      <c r="AB170" s="1994">
        <v>0</v>
      </c>
      <c r="AC170" s="1994">
        <v>0</v>
      </c>
      <c r="AD170" s="1994">
        <v>0</v>
      </c>
      <c r="AE170" s="1994">
        <v>0</v>
      </c>
      <c r="AF170" s="1994">
        <v>0</v>
      </c>
      <c r="AG170" s="1994">
        <v>0</v>
      </c>
      <c r="AH170" s="1994">
        <v>0</v>
      </c>
      <c r="AI170" s="1994">
        <v>0</v>
      </c>
      <c r="AJ170" s="1994">
        <v>0</v>
      </c>
      <c r="AK170" s="1994">
        <v>0</v>
      </c>
      <c r="AL170" s="1994">
        <v>0</v>
      </c>
      <c r="AM170" s="1994">
        <v>0</v>
      </c>
      <c r="AN170" s="1994">
        <v>0</v>
      </c>
      <c r="AO170" s="1994">
        <v>0</v>
      </c>
      <c r="AP170" s="1994">
        <v>0</v>
      </c>
      <c r="AQ170" s="1994">
        <v>0</v>
      </c>
      <c r="AR170" s="1994">
        <v>0</v>
      </c>
      <c r="AS170" s="494"/>
      <c r="AT170" s="494"/>
      <c r="AU170" s="494"/>
      <c r="AV170" s="494"/>
      <c r="AW170" s="494"/>
      <c r="AX170" s="494"/>
      <c r="AY170" s="494"/>
      <c r="AZ170" s="494"/>
      <c r="BA170" s="494"/>
      <c r="BB170" s="494"/>
      <c r="BC170" s="494"/>
      <c r="BD170" s="494"/>
      <c r="BE170" s="494"/>
      <c r="BF170" s="494"/>
      <c r="BG170" s="494"/>
      <c r="BH170" s="494"/>
      <c r="BI170" s="494"/>
      <c r="BJ170" s="494"/>
      <c r="BK170" s="494"/>
      <c r="BL170" s="494"/>
    </row>
    <row r="171" spans="1:64">
      <c r="A171" s="156"/>
      <c r="B171" s="156"/>
      <c r="C171" s="156">
        <v>12</v>
      </c>
      <c r="D171" s="1994">
        <v>31932.9</v>
      </c>
      <c r="E171" s="1994">
        <v>9000</v>
      </c>
      <c r="F171" s="1994">
        <v>7073.7</v>
      </c>
      <c r="G171" s="1994">
        <v>0</v>
      </c>
      <c r="H171" s="1994">
        <v>0</v>
      </c>
      <c r="I171" s="1994">
        <v>0</v>
      </c>
      <c r="J171" s="1994">
        <v>3228.9</v>
      </c>
      <c r="K171" s="1994">
        <v>634.6</v>
      </c>
      <c r="L171" s="1994">
        <v>0</v>
      </c>
      <c r="M171" s="1994">
        <v>0</v>
      </c>
      <c r="N171" s="1994">
        <v>0</v>
      </c>
      <c r="O171" s="1994">
        <v>943.7</v>
      </c>
      <c r="P171" s="1994">
        <v>2643.5</v>
      </c>
      <c r="Q171" s="1994">
        <v>3661.5</v>
      </c>
      <c r="R171" s="1994">
        <v>48012.3</v>
      </c>
      <c r="S171" s="1994">
        <v>0</v>
      </c>
      <c r="T171" s="1994">
        <v>0</v>
      </c>
      <c r="U171" s="1994">
        <v>1886.7</v>
      </c>
      <c r="V171" s="1994">
        <v>0</v>
      </c>
      <c r="W171" s="1994">
        <v>0</v>
      </c>
      <c r="X171" s="1994">
        <v>0</v>
      </c>
      <c r="Y171" s="1994">
        <v>0</v>
      </c>
      <c r="Z171" s="1994">
        <v>0</v>
      </c>
      <c r="AA171" s="1994">
        <v>0</v>
      </c>
      <c r="AB171" s="1994">
        <v>0</v>
      </c>
      <c r="AC171" s="1994">
        <v>0</v>
      </c>
      <c r="AD171" s="1994">
        <v>0</v>
      </c>
      <c r="AE171" s="1994">
        <v>0</v>
      </c>
      <c r="AF171" s="1994">
        <v>0</v>
      </c>
      <c r="AG171" s="1994">
        <v>0</v>
      </c>
      <c r="AH171" s="1994">
        <v>0</v>
      </c>
      <c r="AI171" s="1994">
        <v>0</v>
      </c>
      <c r="AJ171" s="1994">
        <v>0</v>
      </c>
      <c r="AK171" s="1994">
        <v>0</v>
      </c>
      <c r="AL171" s="1994">
        <v>0</v>
      </c>
      <c r="AM171" s="1994">
        <v>0</v>
      </c>
      <c r="AN171" s="1994">
        <v>0</v>
      </c>
      <c r="AO171" s="1994">
        <v>0</v>
      </c>
      <c r="AP171" s="1994">
        <v>0</v>
      </c>
      <c r="AQ171" s="1994">
        <v>0</v>
      </c>
      <c r="AR171" s="1994">
        <v>0</v>
      </c>
      <c r="AS171" s="494"/>
      <c r="AT171" s="494"/>
      <c r="AU171" s="494"/>
      <c r="AV171" s="494"/>
      <c r="AW171" s="494"/>
      <c r="AX171" s="494"/>
      <c r="AY171" s="494"/>
      <c r="AZ171" s="494"/>
      <c r="BA171" s="494"/>
      <c r="BB171" s="494"/>
      <c r="BC171" s="494"/>
      <c r="BD171" s="494"/>
      <c r="BE171" s="494"/>
      <c r="BF171" s="494"/>
      <c r="BG171" s="494"/>
      <c r="BH171" s="494"/>
      <c r="BI171" s="494"/>
      <c r="BJ171" s="494"/>
      <c r="BK171" s="494"/>
      <c r="BL171" s="494"/>
    </row>
    <row r="172" spans="1:64" ht="15.75">
      <c r="A172" s="156"/>
      <c r="B172" s="156"/>
      <c r="C172" s="314"/>
      <c r="D172" s="314">
        <v>222343.49999999997</v>
      </c>
      <c r="E172" s="314">
        <v>69690.2</v>
      </c>
      <c r="F172" s="314">
        <v>113057.9</v>
      </c>
      <c r="G172" s="314">
        <v>46827.6</v>
      </c>
      <c r="H172" s="314">
        <v>2000</v>
      </c>
      <c r="I172" s="314">
        <v>30295.8</v>
      </c>
      <c r="J172" s="314">
        <v>3228.9</v>
      </c>
      <c r="K172" s="314">
        <v>13959</v>
      </c>
      <c r="L172" s="314">
        <v>15670.9</v>
      </c>
      <c r="M172" s="314">
        <v>15255.5</v>
      </c>
      <c r="N172" s="314">
        <v>24497.600000000002</v>
      </c>
      <c r="O172" s="314">
        <v>41070.800000000003</v>
      </c>
      <c r="P172" s="314">
        <v>4530.3</v>
      </c>
      <c r="Q172" s="314">
        <v>13439.8</v>
      </c>
      <c r="R172" s="314">
        <v>67262.8</v>
      </c>
      <c r="S172" s="314">
        <v>0</v>
      </c>
      <c r="T172" s="314">
        <v>1660.4</v>
      </c>
      <c r="U172" s="314">
        <v>1886.7</v>
      </c>
      <c r="V172" s="314">
        <v>48316.1</v>
      </c>
      <c r="W172" s="314">
        <v>13388.1</v>
      </c>
      <c r="X172" s="314">
        <v>0</v>
      </c>
      <c r="Y172" s="314">
        <v>0</v>
      </c>
      <c r="Z172" s="314">
        <v>0</v>
      </c>
      <c r="AA172" s="314">
        <v>0</v>
      </c>
      <c r="AB172" s="314">
        <v>0</v>
      </c>
      <c r="AC172" s="314">
        <v>0</v>
      </c>
      <c r="AD172" s="314">
        <v>0</v>
      </c>
      <c r="AE172" s="314">
        <v>0</v>
      </c>
      <c r="AF172" s="314">
        <v>0</v>
      </c>
      <c r="AG172" s="314">
        <v>0</v>
      </c>
      <c r="AH172" s="314">
        <v>0</v>
      </c>
      <c r="AI172" s="314">
        <v>0</v>
      </c>
      <c r="AJ172" s="314">
        <v>0</v>
      </c>
      <c r="AK172" s="314">
        <v>0</v>
      </c>
      <c r="AL172" s="314">
        <v>0</v>
      </c>
      <c r="AM172" s="314">
        <v>0</v>
      </c>
      <c r="AN172" s="314">
        <v>0</v>
      </c>
      <c r="AO172" s="314">
        <v>0</v>
      </c>
      <c r="AP172" s="314">
        <v>0</v>
      </c>
      <c r="AQ172" s="314">
        <v>0</v>
      </c>
      <c r="AR172" s="314">
        <v>0</v>
      </c>
    </row>
    <row r="173" spans="1:64" ht="15.75">
      <c r="A173" s="156"/>
      <c r="B173" s="314" t="s">
        <v>1115</v>
      </c>
      <c r="C173" s="156"/>
      <c r="D173" s="314"/>
      <c r="E173" s="314"/>
      <c r="F173" s="314"/>
      <c r="G173" s="314"/>
      <c r="H173" s="314"/>
      <c r="I173" s="314"/>
      <c r="J173" s="314"/>
      <c r="K173" s="314"/>
      <c r="L173" s="314"/>
      <c r="M173" s="314"/>
      <c r="N173" s="314"/>
      <c r="O173" s="314"/>
      <c r="P173" s="314"/>
      <c r="Q173" s="314"/>
      <c r="R173" s="314"/>
      <c r="S173" s="314"/>
      <c r="T173" s="314"/>
      <c r="U173" s="314"/>
      <c r="V173" s="314"/>
      <c r="W173" s="314"/>
      <c r="X173" s="314"/>
      <c r="Y173" s="314"/>
      <c r="Z173" s="314"/>
      <c r="AA173" s="314"/>
      <c r="AB173" s="314"/>
      <c r="AC173" s="314"/>
      <c r="AD173" s="314"/>
      <c r="AE173" s="314"/>
      <c r="AF173" s="314"/>
      <c r="AG173" s="314"/>
      <c r="AH173" s="314"/>
      <c r="AI173" s="314"/>
      <c r="AJ173" s="314"/>
      <c r="AK173" s="314"/>
      <c r="AL173" s="314"/>
      <c r="AM173" s="314"/>
      <c r="AN173" s="314"/>
      <c r="AO173" s="314"/>
      <c r="AP173" s="314"/>
      <c r="AQ173" s="314"/>
      <c r="AR173" s="314"/>
    </row>
    <row r="174" spans="1:64">
      <c r="A174" s="156"/>
      <c r="B174" s="156"/>
      <c r="C174" s="156">
        <v>1</v>
      </c>
      <c r="D174" s="156">
        <v>157862.39999999999</v>
      </c>
      <c r="E174" s="156">
        <v>182684.7</v>
      </c>
      <c r="F174" s="156">
        <v>114322.59999999998</v>
      </c>
      <c r="G174" s="156">
        <v>115828.59999999998</v>
      </c>
      <c r="H174" s="156">
        <v>140413.09999999989</v>
      </c>
      <c r="I174" s="156">
        <v>84196.200000000012</v>
      </c>
      <c r="J174" s="156">
        <v>103821.4</v>
      </c>
      <c r="K174" s="156">
        <v>97020.699999999968</v>
      </c>
      <c r="L174" s="156">
        <v>112108.1</v>
      </c>
      <c r="M174" s="156">
        <v>103156.59999999998</v>
      </c>
      <c r="N174" s="156">
        <v>161647.20000000001</v>
      </c>
      <c r="O174" s="156">
        <v>137176.30000000005</v>
      </c>
      <c r="P174" s="156">
        <v>158839.70000000004</v>
      </c>
      <c r="Q174" s="156">
        <v>156695.9</v>
      </c>
      <c r="R174" s="156">
        <v>162830.00000000003</v>
      </c>
      <c r="S174" s="156">
        <v>114811.3</v>
      </c>
      <c r="T174" s="156">
        <v>155053.69999999998</v>
      </c>
      <c r="U174" s="156">
        <v>144345.20000000001</v>
      </c>
      <c r="V174" s="156">
        <v>109173.90000000001</v>
      </c>
      <c r="W174" s="156">
        <v>110687.29999999999</v>
      </c>
      <c r="X174" s="156">
        <v>102555.4</v>
      </c>
      <c r="Y174" s="156">
        <v>79940.900000000023</v>
      </c>
      <c r="Z174" s="156">
        <v>82836</v>
      </c>
      <c r="AA174" s="156">
        <v>93994.186048166186</v>
      </c>
      <c r="AB174" s="156">
        <v>92406.684823975986</v>
      </c>
      <c r="AC174" s="156">
        <v>88623.345156206662</v>
      </c>
      <c r="AD174" s="156">
        <v>85795.600936738148</v>
      </c>
      <c r="AE174" s="156">
        <v>85042.950646129728</v>
      </c>
      <c r="AF174" s="156">
        <v>83951.961274141067</v>
      </c>
      <c r="AG174" s="156">
        <v>82811.968366870846</v>
      </c>
      <c r="AH174" s="156">
        <v>79131.06774050383</v>
      </c>
      <c r="AI174" s="156">
        <v>81309.905037251214</v>
      </c>
      <c r="AJ174" s="156">
        <v>81519.34080579858</v>
      </c>
      <c r="AK174" s="156">
        <v>81568.831004619831</v>
      </c>
      <c r="AL174" s="156">
        <v>81488.931893276429</v>
      </c>
      <c r="AM174" s="156">
        <v>80903.221285621927</v>
      </c>
      <c r="AN174" s="156">
        <v>81157.140772148487</v>
      </c>
      <c r="AO174" s="156">
        <v>80896.910766196146</v>
      </c>
      <c r="AP174" s="156">
        <v>80657.89497374947</v>
      </c>
      <c r="AQ174" s="156">
        <v>80419.828804547054</v>
      </c>
      <c r="AR174" s="156">
        <v>80202.338910373073</v>
      </c>
    </row>
    <row r="175" spans="1:64">
      <c r="A175" s="156"/>
      <c r="B175" s="156"/>
      <c r="C175" s="156">
        <v>2</v>
      </c>
      <c r="D175" s="156">
        <v>156513.1</v>
      </c>
      <c r="E175" s="156">
        <v>132706.6</v>
      </c>
      <c r="F175" s="156">
        <v>92662.000000000015</v>
      </c>
      <c r="G175" s="156">
        <v>100069.90000000001</v>
      </c>
      <c r="H175" s="156">
        <v>97156.699999999983</v>
      </c>
      <c r="I175" s="156">
        <v>71593.7</v>
      </c>
      <c r="J175" s="156">
        <v>80380.999999999985</v>
      </c>
      <c r="K175" s="156">
        <v>88266.200000000012</v>
      </c>
      <c r="L175" s="156">
        <v>73231.199999999997</v>
      </c>
      <c r="M175" s="156">
        <v>86399.499999999985</v>
      </c>
      <c r="N175" s="156">
        <v>127024.9</v>
      </c>
      <c r="O175" s="156">
        <v>103889.1</v>
      </c>
      <c r="P175" s="156">
        <v>157022.30000000002</v>
      </c>
      <c r="Q175" s="156">
        <v>128388.39999999998</v>
      </c>
      <c r="R175" s="156">
        <v>129514.10000000002</v>
      </c>
      <c r="S175" s="156">
        <v>93122.200000000012</v>
      </c>
      <c r="T175" s="156">
        <v>158957.50000000003</v>
      </c>
      <c r="U175" s="156">
        <v>121945.00000000003</v>
      </c>
      <c r="V175" s="156">
        <v>91794.099999999991</v>
      </c>
      <c r="W175" s="156">
        <v>76412.900000000009</v>
      </c>
      <c r="X175" s="156">
        <v>54586.3</v>
      </c>
      <c r="Y175" s="156">
        <v>90295.3</v>
      </c>
      <c r="Z175" s="156">
        <v>75512.600000000006</v>
      </c>
      <c r="AA175" s="156">
        <v>90360.077415134729</v>
      </c>
      <c r="AB175" s="156">
        <v>74601.340422530106</v>
      </c>
      <c r="AC175" s="156">
        <v>71205.500829708646</v>
      </c>
      <c r="AD175" s="156">
        <v>68861.624412964011</v>
      </c>
      <c r="AE175" s="156">
        <v>68026.842331827938</v>
      </c>
      <c r="AF175" s="156">
        <v>67076.229041452025</v>
      </c>
      <c r="AG175" s="156">
        <v>66151.319456876256</v>
      </c>
      <c r="AH175" s="156">
        <v>63537.343640415915</v>
      </c>
      <c r="AI175" s="156">
        <v>65205.547440443006</v>
      </c>
      <c r="AJ175" s="156">
        <v>65378.194796457705</v>
      </c>
      <c r="AK175" s="156">
        <v>65423.181584992577</v>
      </c>
      <c r="AL175" s="156">
        <v>65346.490386399993</v>
      </c>
      <c r="AM175" s="156">
        <v>64958.295583540115</v>
      </c>
      <c r="AN175" s="156">
        <v>65164.99650179845</v>
      </c>
      <c r="AO175" s="156">
        <v>64963.126783820502</v>
      </c>
      <c r="AP175" s="156">
        <v>64775.975356283743</v>
      </c>
      <c r="AQ175" s="156">
        <v>64591.828959452134</v>
      </c>
      <c r="AR175" s="156">
        <v>64424.405278662103</v>
      </c>
    </row>
    <row r="176" spans="1:64">
      <c r="A176" s="156"/>
      <c r="B176" s="156"/>
      <c r="C176" s="156">
        <v>3</v>
      </c>
      <c r="D176" s="156">
        <v>212440.8</v>
      </c>
      <c r="E176" s="156">
        <v>99804.800000000003</v>
      </c>
      <c r="F176" s="156">
        <v>111470.10000000002</v>
      </c>
      <c r="G176" s="156">
        <v>104410.89999999997</v>
      </c>
      <c r="H176" s="156">
        <v>133190.90000000014</v>
      </c>
      <c r="I176" s="156">
        <v>70356.400000000009</v>
      </c>
      <c r="J176" s="156">
        <v>86554.900000000081</v>
      </c>
      <c r="K176" s="156">
        <v>140097.29999999999</v>
      </c>
      <c r="L176" s="156">
        <v>81566.700000000012</v>
      </c>
      <c r="M176" s="156">
        <v>117669.09999999999</v>
      </c>
      <c r="N176" s="156">
        <v>148301.10000000003</v>
      </c>
      <c r="O176" s="156">
        <v>123220.19999999998</v>
      </c>
      <c r="P176" s="156">
        <v>191551.39999999997</v>
      </c>
      <c r="Q176" s="156">
        <v>155426.19999999998</v>
      </c>
      <c r="R176" s="156">
        <v>172165.2</v>
      </c>
      <c r="S176" s="156">
        <v>85919.300000000017</v>
      </c>
      <c r="T176" s="156">
        <v>102772</v>
      </c>
      <c r="U176" s="156">
        <v>172782.80000000002</v>
      </c>
      <c r="V176" s="156">
        <v>154468.4</v>
      </c>
      <c r="W176" s="156">
        <v>123890.90000000002</v>
      </c>
      <c r="X176" s="156">
        <v>103375.00000000001</v>
      </c>
      <c r="Y176" s="156">
        <v>68794</v>
      </c>
      <c r="Z176" s="156">
        <v>99459.39999999998</v>
      </c>
      <c r="AA176" s="156">
        <v>129746.78454973479</v>
      </c>
      <c r="AB176" s="156">
        <v>108211.7365284338</v>
      </c>
      <c r="AC176" s="156">
        <v>103636.16837639819</v>
      </c>
      <c r="AD176" s="156">
        <v>100951.44510293429</v>
      </c>
      <c r="AE176" s="156">
        <v>100050.14930238237</v>
      </c>
      <c r="AF176" s="156">
        <v>98615.583383729681</v>
      </c>
      <c r="AG176" s="156">
        <v>97241.610739735566</v>
      </c>
      <c r="AH176" s="156">
        <v>91200.908426745853</v>
      </c>
      <c r="AI176" s="156">
        <v>93718.698198091763</v>
      </c>
      <c r="AJ176" s="156">
        <v>94003.74364527491</v>
      </c>
      <c r="AK176" s="156">
        <v>94089.595584666691</v>
      </c>
      <c r="AL176" s="156">
        <v>94042.016771657887</v>
      </c>
      <c r="AM176" s="156">
        <v>92951.002341688727</v>
      </c>
      <c r="AN176" s="156">
        <v>93280.115657289076</v>
      </c>
      <c r="AO176" s="156">
        <v>93001.644710353095</v>
      </c>
      <c r="AP176" s="156">
        <v>92755.874461719999</v>
      </c>
      <c r="AQ176" s="156">
        <v>92502.963724202476</v>
      </c>
      <c r="AR176" s="156">
        <v>92274.533564744386</v>
      </c>
    </row>
    <row r="177" spans="1:44">
      <c r="A177" s="156"/>
      <c r="B177" s="156"/>
      <c r="C177" s="156">
        <v>4</v>
      </c>
      <c r="D177" s="156">
        <v>238437.19999999978</v>
      </c>
      <c r="E177" s="156">
        <v>118211.19999999994</v>
      </c>
      <c r="F177" s="156">
        <v>235678.2</v>
      </c>
      <c r="G177" s="156">
        <v>152494.40000000002</v>
      </c>
      <c r="H177" s="156">
        <v>172347.80000000002</v>
      </c>
      <c r="I177" s="156">
        <v>105418.50000000003</v>
      </c>
      <c r="J177" s="156">
        <v>145107.4</v>
      </c>
      <c r="K177" s="156">
        <v>168951.19999999995</v>
      </c>
      <c r="L177" s="156">
        <v>90233</v>
      </c>
      <c r="M177" s="156">
        <v>128677.8</v>
      </c>
      <c r="N177" s="156">
        <v>191189.39999999997</v>
      </c>
      <c r="O177" s="156">
        <v>182453.70000000004</v>
      </c>
      <c r="P177" s="156">
        <v>203865.99999999997</v>
      </c>
      <c r="Q177" s="156">
        <v>183837.30000000002</v>
      </c>
      <c r="R177" s="156">
        <v>201249.8</v>
      </c>
      <c r="S177" s="156">
        <v>136359.6</v>
      </c>
      <c r="T177" s="156">
        <v>110155.1</v>
      </c>
      <c r="U177" s="156">
        <v>202274.2</v>
      </c>
      <c r="V177" s="156">
        <v>195094.10000000003</v>
      </c>
      <c r="W177" s="156">
        <v>167370.69999999995</v>
      </c>
      <c r="X177" s="156">
        <v>133373.20000000001</v>
      </c>
      <c r="Y177" s="156">
        <v>85792.099999999991</v>
      </c>
      <c r="Z177" s="156">
        <v>116778.00000000001</v>
      </c>
      <c r="AA177" s="156">
        <v>160315.05871782819</v>
      </c>
      <c r="AB177" s="156">
        <v>128321.44649313253</v>
      </c>
      <c r="AC177" s="156">
        <v>122343.9201229593</v>
      </c>
      <c r="AD177" s="156">
        <v>119297.93850967006</v>
      </c>
      <c r="AE177" s="156">
        <v>118361.1658592954</v>
      </c>
      <c r="AF177" s="156">
        <v>116846.87351448642</v>
      </c>
      <c r="AG177" s="156">
        <v>115335.27837753901</v>
      </c>
      <c r="AH177" s="156">
        <v>109009.06233550128</v>
      </c>
      <c r="AI177" s="156">
        <v>112020.59062433365</v>
      </c>
      <c r="AJ177" s="156">
        <v>112318.58215015006</v>
      </c>
      <c r="AK177" s="156">
        <v>112394.2419606216</v>
      </c>
      <c r="AL177" s="156">
        <v>112317.90323951663</v>
      </c>
      <c r="AM177" s="156">
        <v>111154.48665690375</v>
      </c>
      <c r="AN177" s="156">
        <v>111554.96750495052</v>
      </c>
      <c r="AO177" s="156">
        <v>111236.19770196282</v>
      </c>
      <c r="AP177" s="156">
        <v>110952.45182925607</v>
      </c>
      <c r="AQ177" s="156">
        <v>110664.04427492339</v>
      </c>
      <c r="AR177" s="156">
        <v>110405.5296305193</v>
      </c>
    </row>
    <row r="178" spans="1:44">
      <c r="A178" s="156"/>
      <c r="B178" s="156"/>
      <c r="C178" s="156">
        <v>5</v>
      </c>
      <c r="D178" s="156">
        <v>199915.50000000003</v>
      </c>
      <c r="E178" s="156">
        <v>137713.9</v>
      </c>
      <c r="F178" s="156">
        <v>150322.80000000002</v>
      </c>
      <c r="G178" s="156">
        <v>165164.29999999996</v>
      </c>
      <c r="H178" s="156">
        <v>164585.10000000015</v>
      </c>
      <c r="I178" s="156">
        <v>103624.1</v>
      </c>
      <c r="J178" s="156">
        <v>158713.1</v>
      </c>
      <c r="K178" s="156">
        <v>171232.30000000002</v>
      </c>
      <c r="L178" s="156">
        <v>92742.3</v>
      </c>
      <c r="M178" s="156">
        <v>125141.50000000001</v>
      </c>
      <c r="N178" s="156">
        <v>172584.29999999996</v>
      </c>
      <c r="O178" s="156">
        <v>172254.09999999998</v>
      </c>
      <c r="P178" s="156">
        <v>203459.69999999998</v>
      </c>
      <c r="Q178" s="156">
        <v>175850.49999999997</v>
      </c>
      <c r="R178" s="156">
        <v>242889.60000000003</v>
      </c>
      <c r="S178" s="156">
        <v>153826.20000000001</v>
      </c>
      <c r="T178" s="156">
        <v>151378.19999999998</v>
      </c>
      <c r="U178" s="156">
        <v>207535.9</v>
      </c>
      <c r="V178" s="156">
        <v>165386.4</v>
      </c>
      <c r="W178" s="156">
        <v>192646.6</v>
      </c>
      <c r="X178" s="156">
        <v>150616.6</v>
      </c>
      <c r="Y178" s="156">
        <v>116430.09999999999</v>
      </c>
      <c r="Z178" s="156">
        <v>141215.30000000002</v>
      </c>
      <c r="AA178" s="156">
        <v>161553.1010866774</v>
      </c>
      <c r="AB178" s="156">
        <v>148199.57288698805</v>
      </c>
      <c r="AC178" s="156">
        <v>142365.5667615142</v>
      </c>
      <c r="AD178" s="156">
        <v>138452.19416765118</v>
      </c>
      <c r="AE178" s="156">
        <v>137415.445976844</v>
      </c>
      <c r="AF178" s="156">
        <v>135601.04142985184</v>
      </c>
      <c r="AG178" s="156">
        <v>133740.01996726374</v>
      </c>
      <c r="AH178" s="156">
        <v>127774.86098819808</v>
      </c>
      <c r="AI178" s="156">
        <v>131291.34166121038</v>
      </c>
      <c r="AJ178" s="156">
        <v>131734.10277584803</v>
      </c>
      <c r="AK178" s="156">
        <v>131933.11688266209</v>
      </c>
      <c r="AL178" s="156">
        <v>132134.4283315347</v>
      </c>
      <c r="AM178" s="156">
        <v>131597.02582067242</v>
      </c>
      <c r="AN178" s="156">
        <v>132488.13728825611</v>
      </c>
      <c r="AO178" s="156">
        <v>132542.26225199486</v>
      </c>
      <c r="AP178" s="156">
        <v>132605.96654772357</v>
      </c>
      <c r="AQ178" s="156">
        <v>132648.16640215821</v>
      </c>
      <c r="AR178" s="156">
        <v>132698.20134848624</v>
      </c>
    </row>
    <row r="179" spans="1:44">
      <c r="A179" s="156"/>
      <c r="B179" s="156"/>
      <c r="C179" s="156">
        <v>6</v>
      </c>
      <c r="D179" s="156">
        <v>200111.1</v>
      </c>
      <c r="E179" s="156">
        <v>133558.70000000001</v>
      </c>
      <c r="F179" s="156">
        <v>180537.9</v>
      </c>
      <c r="G179" s="156">
        <v>166854.09999999995</v>
      </c>
      <c r="H179" s="156">
        <v>211083.8000000001</v>
      </c>
      <c r="I179" s="156">
        <v>119444.1</v>
      </c>
      <c r="J179" s="156">
        <v>156116.90000000002</v>
      </c>
      <c r="K179" s="156">
        <v>164861.49999999997</v>
      </c>
      <c r="L179" s="156">
        <v>127496.3</v>
      </c>
      <c r="M179" s="156">
        <v>145966.99999999997</v>
      </c>
      <c r="N179" s="156">
        <v>200272</v>
      </c>
      <c r="O179" s="156">
        <v>189194.6</v>
      </c>
      <c r="P179" s="156">
        <v>216949.3</v>
      </c>
      <c r="Q179" s="156">
        <v>168548.69999999998</v>
      </c>
      <c r="R179" s="156">
        <v>237450.7</v>
      </c>
      <c r="S179" s="156">
        <v>194963.39999999997</v>
      </c>
      <c r="T179" s="156">
        <v>201957.49999999997</v>
      </c>
      <c r="U179" s="156">
        <v>229532.69999999998</v>
      </c>
      <c r="V179" s="156">
        <v>233546.3</v>
      </c>
      <c r="W179" s="156">
        <v>188165</v>
      </c>
      <c r="X179" s="156">
        <v>147513.5</v>
      </c>
      <c r="Y179" s="156">
        <v>195811.4</v>
      </c>
      <c r="Z179" s="156">
        <v>159115</v>
      </c>
      <c r="AA179" s="156">
        <v>169406.30142109439</v>
      </c>
      <c r="AB179" s="156">
        <v>173133.97467855422</v>
      </c>
      <c r="AC179" s="156">
        <v>167639.3365782589</v>
      </c>
      <c r="AD179" s="156">
        <v>163280.96235316742</v>
      </c>
      <c r="AE179" s="156">
        <v>162437.53895909886</v>
      </c>
      <c r="AF179" s="156">
        <v>154030.26211637413</v>
      </c>
      <c r="AG179" s="156">
        <v>152032.94752845171</v>
      </c>
      <c r="AH179" s="156">
        <v>145613.81319394114</v>
      </c>
      <c r="AI179" s="156">
        <v>149540.13843040209</v>
      </c>
      <c r="AJ179" s="156">
        <v>150086.17294124016</v>
      </c>
      <c r="AK179" s="156">
        <v>150363.319114524</v>
      </c>
      <c r="AL179" s="156">
        <v>150740.06686977236</v>
      </c>
      <c r="AM179" s="156">
        <v>150427.81574010209</v>
      </c>
      <c r="AN179" s="156">
        <v>151653.5380833752</v>
      </c>
      <c r="AO179" s="156">
        <v>151939.89796185476</v>
      </c>
      <c r="AP179" s="156">
        <v>152224.56635481698</v>
      </c>
      <c r="AQ179" s="156">
        <v>152474.50819602911</v>
      </c>
      <c r="AR179" s="156">
        <v>152720.29794985516</v>
      </c>
    </row>
    <row r="180" spans="1:44">
      <c r="A180" s="156"/>
      <c r="B180" s="156"/>
      <c r="C180" s="156">
        <v>7</v>
      </c>
      <c r="D180" s="156">
        <v>244582.8</v>
      </c>
      <c r="E180" s="156">
        <v>154704.30000000002</v>
      </c>
      <c r="F180" s="156">
        <v>173941.80000000002</v>
      </c>
      <c r="G180" s="156">
        <v>171978.29999999996</v>
      </c>
      <c r="H180" s="156">
        <v>175522.70000000007</v>
      </c>
      <c r="I180" s="156">
        <v>147645.80000000002</v>
      </c>
      <c r="J180" s="156">
        <v>176776.9</v>
      </c>
      <c r="K180" s="156">
        <v>176757.5</v>
      </c>
      <c r="L180" s="156">
        <v>164310.29999999999</v>
      </c>
      <c r="M180" s="156">
        <v>174599.5</v>
      </c>
      <c r="N180" s="156">
        <v>214623.6</v>
      </c>
      <c r="O180" s="156">
        <v>216779.99999999994</v>
      </c>
      <c r="P180" s="156">
        <v>248882.99999999997</v>
      </c>
      <c r="Q180" s="156">
        <v>239117.4</v>
      </c>
      <c r="R180" s="156">
        <v>254415.20000000004</v>
      </c>
      <c r="S180" s="156">
        <v>228130.19999999998</v>
      </c>
      <c r="T180" s="156">
        <v>242681.60000000001</v>
      </c>
      <c r="U180" s="156">
        <v>255302.60000000006</v>
      </c>
      <c r="V180" s="156">
        <v>236455.40000000002</v>
      </c>
      <c r="W180" s="156">
        <v>195147.00000000003</v>
      </c>
      <c r="X180" s="156">
        <v>152882.70000000001</v>
      </c>
      <c r="Y180" s="156">
        <v>192941.69999999998</v>
      </c>
      <c r="Z180" s="156">
        <v>163890.6</v>
      </c>
      <c r="AA180" s="156">
        <v>178102.6304025081</v>
      </c>
      <c r="AB180" s="156">
        <v>178097.65218578972</v>
      </c>
      <c r="AC180" s="156">
        <v>184115.66682265219</v>
      </c>
      <c r="AD180" s="156">
        <v>182948.00608965452</v>
      </c>
      <c r="AE180" s="156">
        <v>182142.07135210212</v>
      </c>
      <c r="AF180" s="156">
        <v>179177.86600383645</v>
      </c>
      <c r="AG180" s="156">
        <v>179454.32280916709</v>
      </c>
      <c r="AH180" s="156">
        <v>172906.2185825276</v>
      </c>
      <c r="AI180" s="156">
        <v>171193.48780922074</v>
      </c>
      <c r="AJ180" s="156">
        <v>171618.84124224362</v>
      </c>
      <c r="AK180" s="156">
        <v>171917.5920942814</v>
      </c>
      <c r="AL180" s="156">
        <v>173036.59845061475</v>
      </c>
      <c r="AM180" s="156">
        <v>173118.1203280359</v>
      </c>
      <c r="AN180" s="156">
        <v>173663.17434506363</v>
      </c>
      <c r="AO180" s="156">
        <v>174219.17353143485</v>
      </c>
      <c r="AP180" s="156">
        <v>174759.13088159173</v>
      </c>
      <c r="AQ180" s="156">
        <v>175264.85389305506</v>
      </c>
      <c r="AR180" s="156">
        <v>176140.56957401885</v>
      </c>
    </row>
    <row r="181" spans="1:44">
      <c r="A181" s="156"/>
      <c r="B181" s="156"/>
      <c r="C181" s="156">
        <v>8</v>
      </c>
      <c r="D181" s="156">
        <v>231274.8</v>
      </c>
      <c r="E181" s="156">
        <v>144341.29999999999</v>
      </c>
      <c r="F181" s="156">
        <v>199777</v>
      </c>
      <c r="G181" s="156">
        <v>184383.49999999991</v>
      </c>
      <c r="H181" s="156">
        <v>182718.59999999998</v>
      </c>
      <c r="I181" s="156">
        <v>160936.30000000002</v>
      </c>
      <c r="J181" s="156">
        <v>173941.2</v>
      </c>
      <c r="K181" s="156">
        <v>188530.6</v>
      </c>
      <c r="L181" s="156">
        <v>172006.5</v>
      </c>
      <c r="M181" s="156">
        <v>180953.80000000002</v>
      </c>
      <c r="N181" s="156">
        <v>240267.80000000002</v>
      </c>
      <c r="O181" s="156">
        <v>210480</v>
      </c>
      <c r="P181" s="156">
        <v>237949.99999999994</v>
      </c>
      <c r="Q181" s="156">
        <v>242096.70000000004</v>
      </c>
      <c r="R181" s="156">
        <v>244421.30000000005</v>
      </c>
      <c r="S181" s="156">
        <v>224582.80000000002</v>
      </c>
      <c r="T181" s="156">
        <v>233698.20000000007</v>
      </c>
      <c r="U181" s="156">
        <v>254170.2</v>
      </c>
      <c r="V181" s="156">
        <v>230881.9</v>
      </c>
      <c r="W181" s="156">
        <v>190630.40000000002</v>
      </c>
      <c r="X181" s="156">
        <v>163099.6</v>
      </c>
      <c r="Y181" s="156">
        <v>196365.90000000002</v>
      </c>
      <c r="Z181" s="156">
        <v>174508.6</v>
      </c>
      <c r="AA181" s="156">
        <v>175796.45578175917</v>
      </c>
      <c r="AB181" s="156">
        <v>187982.86542469982</v>
      </c>
      <c r="AC181" s="156">
        <v>192778.800568384</v>
      </c>
      <c r="AD181" s="156">
        <v>191639.52997347817</v>
      </c>
      <c r="AE181" s="156">
        <v>191068.59575035854</v>
      </c>
      <c r="AF181" s="156">
        <v>177685.6203793723</v>
      </c>
      <c r="AG181" s="156">
        <v>177906.17450095859</v>
      </c>
      <c r="AH181" s="156">
        <v>171041.81591206562</v>
      </c>
      <c r="AI181" s="156">
        <v>169538.83823244314</v>
      </c>
      <c r="AJ181" s="156">
        <v>169903.68659243095</v>
      </c>
      <c r="AK181" s="156">
        <v>170139.95615614869</v>
      </c>
      <c r="AL181" s="156">
        <v>171127.86338284321</v>
      </c>
      <c r="AM181" s="156">
        <v>170963.35974176502</v>
      </c>
      <c r="AN181" s="156">
        <v>171327.98638912593</v>
      </c>
      <c r="AO181" s="156">
        <v>171675.50146624338</v>
      </c>
      <c r="AP181" s="156">
        <v>172016.51463166473</v>
      </c>
      <c r="AQ181" s="156">
        <v>172330.1371111114</v>
      </c>
      <c r="AR181" s="156">
        <v>173016.18474113784</v>
      </c>
    </row>
    <row r="182" spans="1:44">
      <c r="A182" s="156"/>
      <c r="B182" s="156"/>
      <c r="C182" s="156">
        <v>9</v>
      </c>
      <c r="D182" s="156">
        <v>221246.59999999995</v>
      </c>
      <c r="E182" s="156">
        <v>149666.1</v>
      </c>
      <c r="F182" s="156">
        <v>174185.69999999998</v>
      </c>
      <c r="G182" s="156">
        <v>174868.19999999998</v>
      </c>
      <c r="H182" s="156">
        <v>153133.30000000002</v>
      </c>
      <c r="I182" s="156">
        <v>204090.3</v>
      </c>
      <c r="J182" s="156">
        <v>152389.80000000002</v>
      </c>
      <c r="K182" s="156">
        <v>151510.1</v>
      </c>
      <c r="L182" s="156">
        <v>138201.9</v>
      </c>
      <c r="M182" s="156">
        <v>157918.9</v>
      </c>
      <c r="N182" s="156">
        <v>218313.80000000002</v>
      </c>
      <c r="O182" s="156">
        <v>178842.19999999998</v>
      </c>
      <c r="P182" s="156">
        <v>216555.90000000002</v>
      </c>
      <c r="Q182" s="156">
        <v>219366.2</v>
      </c>
      <c r="R182" s="156">
        <v>240323.4</v>
      </c>
      <c r="S182" s="156">
        <v>214312.6</v>
      </c>
      <c r="T182" s="156">
        <v>226279.09999999998</v>
      </c>
      <c r="U182" s="156">
        <v>219355.49999999997</v>
      </c>
      <c r="V182" s="156">
        <v>213050.30000000002</v>
      </c>
      <c r="W182" s="156">
        <v>164555.5</v>
      </c>
      <c r="X182" s="156">
        <v>159144.00000000003</v>
      </c>
      <c r="Y182" s="156">
        <v>183638.39999999997</v>
      </c>
      <c r="Z182" s="156">
        <v>162842.29999999996</v>
      </c>
      <c r="AA182" s="156">
        <v>173527.83345163948</v>
      </c>
      <c r="AB182" s="156">
        <v>167816.11149615498</v>
      </c>
      <c r="AC182" s="156">
        <v>173774.99975326893</v>
      </c>
      <c r="AD182" s="156">
        <v>172198.79131794986</v>
      </c>
      <c r="AE182" s="156">
        <v>171345.67833213572</v>
      </c>
      <c r="AF182" s="156">
        <v>169894.03314449108</v>
      </c>
      <c r="AG182" s="156">
        <v>169830.18319711884</v>
      </c>
      <c r="AH182" s="156">
        <v>162023.5312085035</v>
      </c>
      <c r="AI182" s="156">
        <v>160448.58183409731</v>
      </c>
      <c r="AJ182" s="156">
        <v>160873.23904244447</v>
      </c>
      <c r="AK182" s="156">
        <v>161164.79388632957</v>
      </c>
      <c r="AL182" s="156">
        <v>162259.25333265506</v>
      </c>
      <c r="AM182" s="156">
        <v>162114.38107688684</v>
      </c>
      <c r="AN182" s="156">
        <v>162668.9217559534</v>
      </c>
      <c r="AO182" s="156">
        <v>163211.74036395573</v>
      </c>
      <c r="AP182" s="156">
        <v>163741.14819776404</v>
      </c>
      <c r="AQ182" s="156">
        <v>164228.45617370121</v>
      </c>
      <c r="AR182" s="156">
        <v>165057.52249186748</v>
      </c>
    </row>
    <row r="183" spans="1:44">
      <c r="A183" s="156"/>
      <c r="B183" s="156"/>
      <c r="C183" s="156">
        <v>10</v>
      </c>
      <c r="D183" s="156">
        <v>277979</v>
      </c>
      <c r="E183" s="156">
        <v>219356.40000000002</v>
      </c>
      <c r="F183" s="156">
        <v>203785.60000000006</v>
      </c>
      <c r="G183" s="156">
        <v>173844.59999999995</v>
      </c>
      <c r="H183" s="156">
        <v>182883.80000000005</v>
      </c>
      <c r="I183" s="156">
        <v>146290.59999999995</v>
      </c>
      <c r="J183" s="156">
        <v>161980.5</v>
      </c>
      <c r="K183" s="156">
        <v>175671.7</v>
      </c>
      <c r="L183" s="156">
        <v>152753.30000000002</v>
      </c>
      <c r="M183" s="156">
        <v>214865.9</v>
      </c>
      <c r="N183" s="156">
        <v>207904.4</v>
      </c>
      <c r="O183" s="156">
        <v>241004.09999999998</v>
      </c>
      <c r="P183" s="156">
        <v>234615.9</v>
      </c>
      <c r="Q183" s="156">
        <v>216012.7</v>
      </c>
      <c r="R183" s="156">
        <v>175648.1</v>
      </c>
      <c r="S183" s="156">
        <v>184939.6</v>
      </c>
      <c r="T183" s="156">
        <v>201852.59999999998</v>
      </c>
      <c r="U183" s="156">
        <v>208195.6</v>
      </c>
      <c r="V183" s="156">
        <v>222351.00000000003</v>
      </c>
      <c r="W183" s="156">
        <v>150112.09999999998</v>
      </c>
      <c r="X183" s="156">
        <v>118594.8</v>
      </c>
      <c r="Y183" s="156">
        <v>124442.20000000003</v>
      </c>
      <c r="Z183" s="156">
        <v>176375.39999999997</v>
      </c>
      <c r="AA183" s="156">
        <v>163634.09943296289</v>
      </c>
      <c r="AB183" s="156">
        <v>138802.07104861244</v>
      </c>
      <c r="AC183" s="156">
        <v>140695.01198073287</v>
      </c>
      <c r="AD183" s="156">
        <v>139106.40704223057</v>
      </c>
      <c r="AE183" s="156">
        <v>138446.01886254401</v>
      </c>
      <c r="AF183" s="156">
        <v>137087.09682368301</v>
      </c>
      <c r="AG183" s="156">
        <v>136890.16457325919</v>
      </c>
      <c r="AH183" s="156">
        <v>128936.07895109593</v>
      </c>
      <c r="AI183" s="156">
        <v>127860.49313945182</v>
      </c>
      <c r="AJ183" s="156">
        <v>128144.79875793374</v>
      </c>
      <c r="AK183" s="156">
        <v>128300.51141472624</v>
      </c>
      <c r="AL183" s="156">
        <v>128730.1803084446</v>
      </c>
      <c r="AM183" s="156">
        <v>127474.95076527144</v>
      </c>
      <c r="AN183" s="156">
        <v>127219.75610820245</v>
      </c>
      <c r="AO183" s="156">
        <v>126922.63529517152</v>
      </c>
      <c r="AP183" s="156">
        <v>126667.44458847211</v>
      </c>
      <c r="AQ183" s="156">
        <v>126414.18800615711</v>
      </c>
      <c r="AR183" s="156">
        <v>126473.05896379903</v>
      </c>
    </row>
    <row r="184" spans="1:44">
      <c r="A184" s="156"/>
      <c r="B184" s="156"/>
      <c r="C184" s="156">
        <v>11</v>
      </c>
      <c r="D184" s="156">
        <v>237785.99999999994</v>
      </c>
      <c r="E184" s="156">
        <v>186295.40000000002</v>
      </c>
      <c r="F184" s="156">
        <v>177804.59999999989</v>
      </c>
      <c r="G184" s="156">
        <v>156176.90000000002</v>
      </c>
      <c r="H184" s="156">
        <v>166438.70000000001</v>
      </c>
      <c r="I184" s="156">
        <v>115939.20000000001</v>
      </c>
      <c r="J184" s="156">
        <v>123951.79999999999</v>
      </c>
      <c r="K184" s="156">
        <v>136496.79999999999</v>
      </c>
      <c r="L184" s="156">
        <v>105864.89999999998</v>
      </c>
      <c r="M184" s="156">
        <v>166689.29999999999</v>
      </c>
      <c r="N184" s="156">
        <v>177042.30000000002</v>
      </c>
      <c r="O184" s="156">
        <v>199824.90000000002</v>
      </c>
      <c r="P184" s="156">
        <v>199785.7</v>
      </c>
      <c r="Q184" s="156">
        <v>165166.5</v>
      </c>
      <c r="R184" s="156">
        <v>157729.1</v>
      </c>
      <c r="S184" s="156">
        <v>167519.00000000003</v>
      </c>
      <c r="T184" s="156">
        <v>171681.29999999996</v>
      </c>
      <c r="U184" s="156">
        <v>180934.9</v>
      </c>
      <c r="V184" s="156">
        <v>170481.30000000002</v>
      </c>
      <c r="W184" s="156">
        <v>128581.2</v>
      </c>
      <c r="X184" s="156">
        <v>126681.99999999999</v>
      </c>
      <c r="Y184" s="156">
        <v>86615.500000000015</v>
      </c>
      <c r="Z184" s="156">
        <v>134153.5</v>
      </c>
      <c r="AA184" s="156">
        <v>140364.43469126569</v>
      </c>
      <c r="AB184" s="156">
        <v>113701.62230194616</v>
      </c>
      <c r="AC184" s="156">
        <v>115188.31058436635</v>
      </c>
      <c r="AD184" s="156">
        <v>113779.69259773714</v>
      </c>
      <c r="AE184" s="156">
        <v>113182.23826312821</v>
      </c>
      <c r="AF184" s="156">
        <v>111980.80769334783</v>
      </c>
      <c r="AG184" s="156">
        <v>111763.83676192314</v>
      </c>
      <c r="AH184" s="156">
        <v>105167.36856535645</v>
      </c>
      <c r="AI184" s="156">
        <v>104207.37519753294</v>
      </c>
      <c r="AJ184" s="156">
        <v>104378.02760533395</v>
      </c>
      <c r="AK184" s="156">
        <v>104441.20341743593</v>
      </c>
      <c r="AL184" s="156">
        <v>104719.94253936544</v>
      </c>
      <c r="AM184" s="156">
        <v>103614.08362032134</v>
      </c>
      <c r="AN184" s="156">
        <v>103359.34285589415</v>
      </c>
      <c r="AO184" s="156">
        <v>103071.24248109234</v>
      </c>
      <c r="AP184" s="156">
        <v>102817.73805998481</v>
      </c>
      <c r="AQ184" s="156">
        <v>102565.90291287971</v>
      </c>
      <c r="AR184" s="156">
        <v>102567.28696992481</v>
      </c>
    </row>
    <row r="185" spans="1:44">
      <c r="A185" s="156"/>
      <c r="B185" s="156"/>
      <c r="C185" s="156">
        <v>12</v>
      </c>
      <c r="D185" s="156">
        <v>237828.5</v>
      </c>
      <c r="E185" s="156">
        <v>166812.20000000004</v>
      </c>
      <c r="F185" s="156">
        <v>166056.50000000006</v>
      </c>
      <c r="G185" s="156">
        <v>128126.19999999994</v>
      </c>
      <c r="H185" s="156">
        <v>154430.79999999999</v>
      </c>
      <c r="I185" s="156">
        <v>99842.600000000035</v>
      </c>
      <c r="J185" s="156">
        <v>107414.1</v>
      </c>
      <c r="K185" s="156">
        <v>110936.40000000001</v>
      </c>
      <c r="L185" s="156">
        <v>94251.399999999965</v>
      </c>
      <c r="M185" s="156">
        <v>180140.4</v>
      </c>
      <c r="N185" s="156">
        <v>198933.09999999998</v>
      </c>
      <c r="O185" s="156">
        <v>147679.30000000002</v>
      </c>
      <c r="P185" s="156">
        <v>164355.20000000004</v>
      </c>
      <c r="Q185" s="156">
        <v>191967.7</v>
      </c>
      <c r="R185" s="156">
        <v>212386.5</v>
      </c>
      <c r="S185" s="156">
        <v>180874.2</v>
      </c>
      <c r="T185" s="156">
        <v>144301.69999999998</v>
      </c>
      <c r="U185" s="156">
        <v>122341.40000000001</v>
      </c>
      <c r="V185" s="156">
        <v>109851.4</v>
      </c>
      <c r="W185" s="156">
        <v>92763.4</v>
      </c>
      <c r="X185" s="156">
        <v>94890.4</v>
      </c>
      <c r="Y185" s="156">
        <v>88858.2</v>
      </c>
      <c r="Z185" s="156">
        <v>72093.7</v>
      </c>
      <c r="AA185" s="156">
        <v>107554.4370012291</v>
      </c>
      <c r="AB185" s="156">
        <v>86632.749717751154</v>
      </c>
      <c r="AC185" s="156">
        <v>87868.179599365918</v>
      </c>
      <c r="AD185" s="156">
        <v>86609.650439756413</v>
      </c>
      <c r="AE185" s="156">
        <v>86292.716919993574</v>
      </c>
      <c r="AF185" s="156">
        <v>85458.613414992535</v>
      </c>
      <c r="AG185" s="156">
        <v>85341.593498405244</v>
      </c>
      <c r="AH185" s="156">
        <v>80941.687555375436</v>
      </c>
      <c r="AI185" s="156">
        <v>80162.510159265308</v>
      </c>
      <c r="AJ185" s="156">
        <v>80259.889304919474</v>
      </c>
      <c r="AK185" s="156">
        <v>80275.748621958934</v>
      </c>
      <c r="AL185" s="156">
        <v>80443.755570229565</v>
      </c>
      <c r="AM185" s="156">
        <v>79722.124663398805</v>
      </c>
      <c r="AN185" s="156">
        <v>79486.611838005134</v>
      </c>
      <c r="AO185" s="156">
        <v>79232.736970088023</v>
      </c>
      <c r="AP185" s="156">
        <v>79002.370486191518</v>
      </c>
      <c r="AQ185" s="156">
        <v>78776.771219610033</v>
      </c>
      <c r="AR185" s="156">
        <v>78745.470668314592</v>
      </c>
    </row>
    <row r="186" spans="1:44" ht="15.75">
      <c r="A186" s="156"/>
      <c r="B186" s="156"/>
      <c r="C186" s="314"/>
      <c r="D186" s="314">
        <v>2615977.7999999998</v>
      </c>
      <c r="E186" s="314">
        <v>1825855.5999999999</v>
      </c>
      <c r="F186" s="314">
        <v>1980544.8</v>
      </c>
      <c r="G186" s="314">
        <v>1794199.8999999997</v>
      </c>
      <c r="H186" s="314">
        <v>1933905.3000000003</v>
      </c>
      <c r="I186" s="314">
        <v>1429377.8</v>
      </c>
      <c r="J186" s="314">
        <v>1627149.0000000002</v>
      </c>
      <c r="K186" s="314">
        <v>1770332.3</v>
      </c>
      <c r="L186" s="314">
        <v>1404765.8999999997</v>
      </c>
      <c r="M186" s="314">
        <v>1782179.2999999998</v>
      </c>
      <c r="N186" s="314">
        <v>2258103.9</v>
      </c>
      <c r="O186" s="314">
        <v>2102798.4999999995</v>
      </c>
      <c r="P186" s="314">
        <v>2433834.1</v>
      </c>
      <c r="Q186" s="314">
        <v>2242474.1999999997</v>
      </c>
      <c r="R186" s="314">
        <v>2431023</v>
      </c>
      <c r="S186" s="314">
        <v>1979360.4000000001</v>
      </c>
      <c r="T186" s="314">
        <v>2100768.5000000005</v>
      </c>
      <c r="U186" s="314">
        <v>2318716.0000000005</v>
      </c>
      <c r="V186" s="314">
        <v>2132534.5</v>
      </c>
      <c r="W186" s="314">
        <v>1780963.0000000002</v>
      </c>
      <c r="X186" s="314">
        <v>1507313.5</v>
      </c>
      <c r="Y186" s="314">
        <v>1509925.6999999997</v>
      </c>
      <c r="Z186" s="314">
        <v>1558780.4</v>
      </c>
      <c r="AA186" s="314">
        <v>1744355.4</v>
      </c>
      <c r="AB186" s="314">
        <v>1597907.8280085688</v>
      </c>
      <c r="AC186" s="314">
        <v>1590234.8071338162</v>
      </c>
      <c r="AD186" s="314">
        <v>1562921.8429439317</v>
      </c>
      <c r="AE186" s="314">
        <v>1553811.4125558403</v>
      </c>
      <c r="AF186" s="314">
        <v>1517405.9882197583</v>
      </c>
      <c r="AG186" s="314">
        <v>1508499.4197775691</v>
      </c>
      <c r="AH186" s="314">
        <v>1437283.7571002305</v>
      </c>
      <c r="AI186" s="314">
        <v>1446497.5077637434</v>
      </c>
      <c r="AJ186" s="314">
        <v>1450218.6196600755</v>
      </c>
      <c r="AK186" s="314">
        <v>1452012.0917229678</v>
      </c>
      <c r="AL186" s="314">
        <v>1456387.4310763108</v>
      </c>
      <c r="AM186" s="314">
        <v>1448998.8676242083</v>
      </c>
      <c r="AN186" s="314">
        <v>1453024.6891000625</v>
      </c>
      <c r="AO186" s="314">
        <v>1452913.0702841682</v>
      </c>
      <c r="AP186" s="314">
        <v>1452977.0763692185</v>
      </c>
      <c r="AQ186" s="314">
        <v>1452881.6496778268</v>
      </c>
      <c r="AR186" s="314">
        <v>1454725.4000917026</v>
      </c>
    </row>
    <row r="187" spans="1:44" ht="15.75">
      <c r="A187" s="156"/>
      <c r="B187" s="314" t="s">
        <v>3191</v>
      </c>
      <c r="C187" s="156"/>
      <c r="D187" s="314"/>
      <c r="E187" s="314"/>
      <c r="F187" s="314"/>
      <c r="G187" s="314"/>
      <c r="H187" s="314"/>
      <c r="I187" s="314"/>
      <c r="J187" s="314"/>
      <c r="K187" s="314"/>
      <c r="L187" s="314"/>
      <c r="M187" s="314"/>
      <c r="N187" s="314"/>
      <c r="O187" s="314"/>
      <c r="P187" s="314"/>
      <c r="Q187" s="314"/>
      <c r="R187" s="314"/>
      <c r="S187" s="314"/>
      <c r="T187" s="314"/>
      <c r="U187" s="314"/>
      <c r="V187" s="314"/>
      <c r="W187" s="314"/>
      <c r="X187" s="314"/>
      <c r="Y187" s="314"/>
      <c r="Z187" s="314"/>
      <c r="AA187" s="314"/>
      <c r="AB187" s="314"/>
      <c r="AC187" s="314"/>
      <c r="AD187" s="314"/>
      <c r="AE187" s="314"/>
      <c r="AF187" s="314"/>
      <c r="AG187" s="314"/>
      <c r="AH187" s="314"/>
      <c r="AI187" s="314"/>
      <c r="AJ187" s="314"/>
      <c r="AK187" s="314"/>
      <c r="AL187" s="314"/>
      <c r="AM187" s="314"/>
      <c r="AN187" s="314"/>
      <c r="AO187" s="314"/>
      <c r="AP187" s="314"/>
      <c r="AQ187" s="314"/>
      <c r="AR187" s="314"/>
    </row>
    <row r="188" spans="1:44">
      <c r="A188" s="156"/>
      <c r="B188" s="156"/>
      <c r="C188" s="156">
        <v>1</v>
      </c>
      <c r="D188" s="1994">
        <v>0</v>
      </c>
      <c r="E188" s="1994">
        <v>0</v>
      </c>
      <c r="F188" s="1994">
        <v>0</v>
      </c>
      <c r="G188" s="1994">
        <v>0</v>
      </c>
      <c r="H188" s="1994">
        <v>0</v>
      </c>
      <c r="I188" s="1994">
        <v>0</v>
      </c>
      <c r="J188" s="1994">
        <v>0</v>
      </c>
      <c r="K188" s="1994">
        <v>0</v>
      </c>
      <c r="L188" s="1994">
        <v>0</v>
      </c>
      <c r="M188" s="1994">
        <v>0</v>
      </c>
      <c r="N188" s="1994">
        <v>0</v>
      </c>
      <c r="O188" s="1994">
        <v>0</v>
      </c>
      <c r="P188" s="1994">
        <v>0</v>
      </c>
      <c r="Q188" s="1994">
        <v>0</v>
      </c>
      <c r="R188" s="1994">
        <v>0</v>
      </c>
      <c r="S188" s="1994">
        <v>0</v>
      </c>
      <c r="T188" s="1994">
        <v>0</v>
      </c>
      <c r="U188" s="1994">
        <v>0</v>
      </c>
      <c r="V188" s="1994">
        <v>0</v>
      </c>
      <c r="W188" s="1994">
        <v>0</v>
      </c>
      <c r="X188" s="1994">
        <v>0</v>
      </c>
      <c r="Y188" s="1994">
        <v>0</v>
      </c>
      <c r="Z188" s="1994">
        <v>0</v>
      </c>
      <c r="AA188" s="1994">
        <v>0</v>
      </c>
      <c r="AB188" s="1994">
        <v>0</v>
      </c>
      <c r="AC188" s="1994">
        <v>0</v>
      </c>
      <c r="AD188" s="1994">
        <v>0</v>
      </c>
      <c r="AE188" s="1994">
        <v>0</v>
      </c>
      <c r="AF188" s="1994">
        <v>0</v>
      </c>
      <c r="AG188" s="1994">
        <v>0</v>
      </c>
      <c r="AH188" s="1994">
        <v>0</v>
      </c>
      <c r="AI188" s="1994">
        <v>0</v>
      </c>
      <c r="AJ188" s="1994">
        <v>0</v>
      </c>
      <c r="AK188" s="1994">
        <v>0</v>
      </c>
      <c r="AL188" s="1994">
        <v>0</v>
      </c>
      <c r="AM188" s="1994">
        <v>0</v>
      </c>
      <c r="AN188" s="1994">
        <v>0</v>
      </c>
      <c r="AO188" s="1994">
        <v>0</v>
      </c>
      <c r="AP188" s="1994">
        <v>0</v>
      </c>
      <c r="AQ188" s="1994">
        <v>0</v>
      </c>
      <c r="AR188" s="1994">
        <v>0</v>
      </c>
    </row>
    <row r="189" spans="1:44">
      <c r="A189" s="156"/>
      <c r="B189" s="156"/>
      <c r="C189" s="156">
        <v>2</v>
      </c>
      <c r="D189" s="1994">
        <v>0</v>
      </c>
      <c r="E189" s="1994">
        <v>0</v>
      </c>
      <c r="F189" s="1994">
        <v>0</v>
      </c>
      <c r="G189" s="1994">
        <v>0</v>
      </c>
      <c r="H189" s="1994">
        <v>0</v>
      </c>
      <c r="I189" s="1994">
        <v>0</v>
      </c>
      <c r="J189" s="1994">
        <v>0</v>
      </c>
      <c r="K189" s="1994">
        <v>0</v>
      </c>
      <c r="L189" s="1994">
        <v>0</v>
      </c>
      <c r="M189" s="1994">
        <v>0</v>
      </c>
      <c r="N189" s="1994">
        <v>0</v>
      </c>
      <c r="O189" s="1994">
        <v>0</v>
      </c>
      <c r="P189" s="1994">
        <v>0</v>
      </c>
      <c r="Q189" s="1994">
        <v>0</v>
      </c>
      <c r="R189" s="1994">
        <v>0</v>
      </c>
      <c r="S189" s="1994">
        <v>0</v>
      </c>
      <c r="T189" s="1994">
        <v>0</v>
      </c>
      <c r="U189" s="1994">
        <v>0</v>
      </c>
      <c r="V189" s="1994">
        <v>0</v>
      </c>
      <c r="W189" s="1994">
        <v>0</v>
      </c>
      <c r="X189" s="1994">
        <v>0</v>
      </c>
      <c r="Y189" s="1994">
        <v>0</v>
      </c>
      <c r="Z189" s="1994">
        <v>0</v>
      </c>
      <c r="AA189" s="1994">
        <v>0</v>
      </c>
      <c r="AB189" s="1994">
        <v>0</v>
      </c>
      <c r="AC189" s="1994">
        <v>0</v>
      </c>
      <c r="AD189" s="1994">
        <v>0</v>
      </c>
      <c r="AE189" s="1994">
        <v>0</v>
      </c>
      <c r="AF189" s="1994">
        <v>0</v>
      </c>
      <c r="AG189" s="1994">
        <v>0</v>
      </c>
      <c r="AH189" s="1994">
        <v>0</v>
      </c>
      <c r="AI189" s="1994">
        <v>0</v>
      </c>
      <c r="AJ189" s="1994">
        <v>0</v>
      </c>
      <c r="AK189" s="1994">
        <v>0</v>
      </c>
      <c r="AL189" s="1994">
        <v>0</v>
      </c>
      <c r="AM189" s="1994">
        <v>0</v>
      </c>
      <c r="AN189" s="1994">
        <v>0</v>
      </c>
      <c r="AO189" s="1994">
        <v>0</v>
      </c>
      <c r="AP189" s="1994">
        <v>0</v>
      </c>
      <c r="AQ189" s="1994">
        <v>0</v>
      </c>
      <c r="AR189" s="1994">
        <v>0</v>
      </c>
    </row>
    <row r="190" spans="1:44">
      <c r="A190" s="156"/>
      <c r="B190" s="156"/>
      <c r="C190" s="156">
        <v>3</v>
      </c>
      <c r="D190" s="1994">
        <v>0</v>
      </c>
      <c r="E190" s="1994">
        <v>0</v>
      </c>
      <c r="F190" s="1994">
        <v>0</v>
      </c>
      <c r="G190" s="1994">
        <v>0</v>
      </c>
      <c r="H190" s="1994">
        <v>0</v>
      </c>
      <c r="I190" s="1994">
        <v>0</v>
      </c>
      <c r="J190" s="1994">
        <v>0</v>
      </c>
      <c r="K190" s="1994">
        <v>0</v>
      </c>
      <c r="L190" s="1994">
        <v>0</v>
      </c>
      <c r="M190" s="1994">
        <v>0</v>
      </c>
      <c r="N190" s="1994">
        <v>0</v>
      </c>
      <c r="O190" s="1994">
        <v>0</v>
      </c>
      <c r="P190" s="1994">
        <v>0</v>
      </c>
      <c r="Q190" s="1994">
        <v>0</v>
      </c>
      <c r="R190" s="1994">
        <v>0</v>
      </c>
      <c r="S190" s="1994">
        <v>0</v>
      </c>
      <c r="T190" s="1994">
        <v>0</v>
      </c>
      <c r="U190" s="1994">
        <v>0</v>
      </c>
      <c r="V190" s="1994">
        <v>0</v>
      </c>
      <c r="W190" s="1994">
        <v>0</v>
      </c>
      <c r="X190" s="1994">
        <v>0</v>
      </c>
      <c r="Y190" s="1994">
        <v>0</v>
      </c>
      <c r="Z190" s="1994">
        <v>0</v>
      </c>
      <c r="AA190" s="1994">
        <v>0</v>
      </c>
      <c r="AB190" s="1994">
        <v>0</v>
      </c>
      <c r="AC190" s="1994">
        <v>0</v>
      </c>
      <c r="AD190" s="1994">
        <v>0</v>
      </c>
      <c r="AE190" s="1994">
        <v>0</v>
      </c>
      <c r="AF190" s="1994">
        <v>0</v>
      </c>
      <c r="AG190" s="1994">
        <v>0</v>
      </c>
      <c r="AH190" s="1994">
        <v>0</v>
      </c>
      <c r="AI190" s="1994">
        <v>0</v>
      </c>
      <c r="AJ190" s="1994">
        <v>0</v>
      </c>
      <c r="AK190" s="1994">
        <v>0</v>
      </c>
      <c r="AL190" s="1994">
        <v>0</v>
      </c>
      <c r="AM190" s="1994">
        <v>0</v>
      </c>
      <c r="AN190" s="1994">
        <v>0</v>
      </c>
      <c r="AO190" s="1994">
        <v>0</v>
      </c>
      <c r="AP190" s="1994">
        <v>0</v>
      </c>
      <c r="AQ190" s="1994">
        <v>0</v>
      </c>
      <c r="AR190" s="1994">
        <v>0</v>
      </c>
    </row>
    <row r="191" spans="1:44">
      <c r="A191" s="156"/>
      <c r="B191" s="156"/>
      <c r="C191" s="156">
        <v>4</v>
      </c>
      <c r="D191" s="1994">
        <v>0</v>
      </c>
      <c r="E191" s="1994">
        <v>0</v>
      </c>
      <c r="F191" s="1994">
        <v>0</v>
      </c>
      <c r="G191" s="1994">
        <v>0</v>
      </c>
      <c r="H191" s="1994">
        <v>0</v>
      </c>
      <c r="I191" s="1994">
        <v>0</v>
      </c>
      <c r="J191" s="1994">
        <v>0</v>
      </c>
      <c r="K191" s="1994">
        <v>0</v>
      </c>
      <c r="L191" s="1994">
        <v>0</v>
      </c>
      <c r="M191" s="1994">
        <v>0</v>
      </c>
      <c r="N191" s="1994">
        <v>0</v>
      </c>
      <c r="O191" s="1994">
        <v>0</v>
      </c>
      <c r="P191" s="1994">
        <v>0</v>
      </c>
      <c r="Q191" s="1994">
        <v>0</v>
      </c>
      <c r="R191" s="1994">
        <v>0</v>
      </c>
      <c r="S191" s="1994">
        <v>0</v>
      </c>
      <c r="T191" s="1994">
        <v>0</v>
      </c>
      <c r="U191" s="1994">
        <v>0</v>
      </c>
      <c r="V191" s="1994">
        <v>0</v>
      </c>
      <c r="W191" s="1994">
        <v>0</v>
      </c>
      <c r="X191" s="1994">
        <v>985.59999999999854</v>
      </c>
      <c r="Y191" s="1994">
        <v>0</v>
      </c>
      <c r="Z191" s="1994">
        <v>0</v>
      </c>
      <c r="AA191" s="1994">
        <v>0</v>
      </c>
      <c r="AB191" s="1994">
        <v>0</v>
      </c>
      <c r="AC191" s="1994">
        <v>0</v>
      </c>
      <c r="AD191" s="1994">
        <v>0</v>
      </c>
      <c r="AE191" s="1994">
        <v>0</v>
      </c>
      <c r="AF191" s="1994">
        <v>0</v>
      </c>
      <c r="AG191" s="1994">
        <v>0</v>
      </c>
      <c r="AH191" s="1994">
        <v>0</v>
      </c>
      <c r="AI191" s="1994">
        <v>0</v>
      </c>
      <c r="AJ191" s="1994">
        <v>0</v>
      </c>
      <c r="AK191" s="1994">
        <v>0</v>
      </c>
      <c r="AL191" s="1994">
        <v>0</v>
      </c>
      <c r="AM191" s="1994">
        <v>0</v>
      </c>
      <c r="AN191" s="1994">
        <v>0</v>
      </c>
      <c r="AO191" s="1994">
        <v>0</v>
      </c>
      <c r="AP191" s="1994">
        <v>0</v>
      </c>
      <c r="AQ191" s="1994">
        <v>0</v>
      </c>
      <c r="AR191" s="1994">
        <v>0</v>
      </c>
    </row>
    <row r="192" spans="1:44">
      <c r="A192" s="156"/>
      <c r="B192" s="156"/>
      <c r="C192" s="156">
        <v>5</v>
      </c>
      <c r="D192" s="1994">
        <v>0</v>
      </c>
      <c r="E192" s="1994">
        <v>0</v>
      </c>
      <c r="F192" s="1994">
        <v>0</v>
      </c>
      <c r="G192" s="1994">
        <v>0</v>
      </c>
      <c r="H192" s="1994">
        <v>0</v>
      </c>
      <c r="I192" s="1994">
        <v>0</v>
      </c>
      <c r="J192" s="1994">
        <v>0</v>
      </c>
      <c r="K192" s="1994">
        <v>0</v>
      </c>
      <c r="L192" s="1994">
        <v>0</v>
      </c>
      <c r="M192" s="1994">
        <v>0</v>
      </c>
      <c r="N192" s="1994">
        <v>0</v>
      </c>
      <c r="O192" s="1994">
        <v>0</v>
      </c>
      <c r="P192" s="1994">
        <v>0</v>
      </c>
      <c r="Q192" s="1994">
        <v>0</v>
      </c>
      <c r="R192" s="1994">
        <v>0</v>
      </c>
      <c r="S192" s="1994">
        <v>0</v>
      </c>
      <c r="T192" s="1994">
        <v>0</v>
      </c>
      <c r="U192" s="1994">
        <v>0</v>
      </c>
      <c r="V192" s="1994">
        <v>0</v>
      </c>
      <c r="W192" s="1994">
        <v>0</v>
      </c>
      <c r="X192" s="1994">
        <v>370.1</v>
      </c>
      <c r="Y192" s="1994">
        <v>0</v>
      </c>
      <c r="Z192" s="1994">
        <v>0</v>
      </c>
      <c r="AA192" s="1994">
        <v>0</v>
      </c>
      <c r="AB192" s="1994">
        <v>0</v>
      </c>
      <c r="AC192" s="1994">
        <v>0</v>
      </c>
      <c r="AD192" s="1994">
        <v>0</v>
      </c>
      <c r="AE192" s="1994">
        <v>0</v>
      </c>
      <c r="AF192" s="1994">
        <v>0</v>
      </c>
      <c r="AG192" s="1994">
        <v>0</v>
      </c>
      <c r="AH192" s="1994">
        <v>0</v>
      </c>
      <c r="AI192" s="1994">
        <v>0</v>
      </c>
      <c r="AJ192" s="1994">
        <v>0</v>
      </c>
      <c r="AK192" s="1994">
        <v>0</v>
      </c>
      <c r="AL192" s="1994">
        <v>0</v>
      </c>
      <c r="AM192" s="1994">
        <v>0</v>
      </c>
      <c r="AN192" s="1994">
        <v>0</v>
      </c>
      <c r="AO192" s="1994">
        <v>0</v>
      </c>
      <c r="AP192" s="1994">
        <v>0</v>
      </c>
      <c r="AQ192" s="1994">
        <v>0</v>
      </c>
      <c r="AR192" s="1994">
        <v>0</v>
      </c>
    </row>
    <row r="193" spans="1:44">
      <c r="A193" s="156"/>
      <c r="B193" s="156"/>
      <c r="C193" s="156">
        <v>6</v>
      </c>
      <c r="D193" s="1994">
        <v>0</v>
      </c>
      <c r="E193" s="1994">
        <v>0</v>
      </c>
      <c r="F193" s="1994">
        <v>0</v>
      </c>
      <c r="G193" s="1994">
        <v>0</v>
      </c>
      <c r="H193" s="1994">
        <v>0</v>
      </c>
      <c r="I193" s="1994">
        <v>0</v>
      </c>
      <c r="J193" s="1994">
        <v>0</v>
      </c>
      <c r="K193" s="1994">
        <v>0</v>
      </c>
      <c r="L193" s="1994">
        <v>0</v>
      </c>
      <c r="M193" s="1994">
        <v>0</v>
      </c>
      <c r="N193" s="1994">
        <v>0</v>
      </c>
      <c r="O193" s="1994">
        <v>0</v>
      </c>
      <c r="P193" s="1994">
        <v>0</v>
      </c>
      <c r="Q193" s="1994">
        <v>0</v>
      </c>
      <c r="R193" s="1994">
        <v>0</v>
      </c>
      <c r="S193" s="1994">
        <v>0</v>
      </c>
      <c r="T193" s="1994">
        <v>0</v>
      </c>
      <c r="U193" s="1994">
        <v>0</v>
      </c>
      <c r="V193" s="1994">
        <v>0</v>
      </c>
      <c r="W193" s="1994">
        <v>0</v>
      </c>
      <c r="X193" s="1994">
        <v>408.4</v>
      </c>
      <c r="Y193" s="1994">
        <v>0</v>
      </c>
      <c r="Z193" s="1994">
        <v>0</v>
      </c>
      <c r="AA193" s="1994">
        <v>0</v>
      </c>
      <c r="AB193" s="1994">
        <v>0</v>
      </c>
      <c r="AC193" s="1994">
        <v>0</v>
      </c>
      <c r="AD193" s="1994">
        <v>0</v>
      </c>
      <c r="AE193" s="1994">
        <v>0</v>
      </c>
      <c r="AF193" s="1994">
        <v>0</v>
      </c>
      <c r="AG193" s="1994">
        <v>0</v>
      </c>
      <c r="AH193" s="1994">
        <v>0</v>
      </c>
      <c r="AI193" s="1994">
        <v>0</v>
      </c>
      <c r="AJ193" s="1994">
        <v>0</v>
      </c>
      <c r="AK193" s="1994">
        <v>0</v>
      </c>
      <c r="AL193" s="1994">
        <v>0</v>
      </c>
      <c r="AM193" s="1994">
        <v>0</v>
      </c>
      <c r="AN193" s="1994">
        <v>0</v>
      </c>
      <c r="AO193" s="1994">
        <v>0</v>
      </c>
      <c r="AP193" s="1994">
        <v>0</v>
      </c>
      <c r="AQ193" s="1994">
        <v>0</v>
      </c>
      <c r="AR193" s="1994">
        <v>0</v>
      </c>
    </row>
    <row r="194" spans="1:44">
      <c r="A194" s="156"/>
      <c r="B194" s="156"/>
      <c r="C194" s="156">
        <v>7</v>
      </c>
      <c r="D194" s="1994">
        <v>0</v>
      </c>
      <c r="E194" s="1994">
        <v>0</v>
      </c>
      <c r="F194" s="1994">
        <v>0</v>
      </c>
      <c r="G194" s="1994">
        <v>0</v>
      </c>
      <c r="H194" s="1994">
        <v>0</v>
      </c>
      <c r="I194" s="1994">
        <v>0</v>
      </c>
      <c r="J194" s="1994">
        <v>0</v>
      </c>
      <c r="K194" s="1994">
        <v>0</v>
      </c>
      <c r="L194" s="1994">
        <v>0</v>
      </c>
      <c r="M194" s="1994">
        <v>0</v>
      </c>
      <c r="N194" s="1994">
        <v>0</v>
      </c>
      <c r="O194" s="1994">
        <v>0</v>
      </c>
      <c r="P194" s="1994">
        <v>0</v>
      </c>
      <c r="Q194" s="1994">
        <v>0</v>
      </c>
      <c r="R194" s="1994">
        <v>0</v>
      </c>
      <c r="S194" s="1994">
        <v>0</v>
      </c>
      <c r="T194" s="1994">
        <v>0</v>
      </c>
      <c r="U194" s="1994">
        <v>0</v>
      </c>
      <c r="V194" s="1994">
        <v>0</v>
      </c>
      <c r="W194" s="1994">
        <v>0</v>
      </c>
      <c r="X194" s="1994">
        <v>373.4</v>
      </c>
      <c r="Y194" s="1994">
        <v>0</v>
      </c>
      <c r="Z194" s="1994">
        <v>0</v>
      </c>
      <c r="AA194" s="1994">
        <v>0</v>
      </c>
      <c r="AB194" s="1994">
        <v>0</v>
      </c>
      <c r="AC194" s="1994">
        <v>0</v>
      </c>
      <c r="AD194" s="1994">
        <v>0</v>
      </c>
      <c r="AE194" s="1994">
        <v>0</v>
      </c>
      <c r="AF194" s="1994">
        <v>0</v>
      </c>
      <c r="AG194" s="1994">
        <v>0</v>
      </c>
      <c r="AH194" s="1994">
        <v>0</v>
      </c>
      <c r="AI194" s="1994">
        <v>0</v>
      </c>
      <c r="AJ194" s="1994">
        <v>0</v>
      </c>
      <c r="AK194" s="1994">
        <v>0</v>
      </c>
      <c r="AL194" s="1994">
        <v>0</v>
      </c>
      <c r="AM194" s="1994">
        <v>0</v>
      </c>
      <c r="AN194" s="1994">
        <v>0</v>
      </c>
      <c r="AO194" s="1994">
        <v>0</v>
      </c>
      <c r="AP194" s="1994">
        <v>0</v>
      </c>
      <c r="AQ194" s="1994">
        <v>0</v>
      </c>
      <c r="AR194" s="1994">
        <v>0</v>
      </c>
    </row>
    <row r="195" spans="1:44">
      <c r="A195" s="156"/>
      <c r="B195" s="156"/>
      <c r="C195" s="156">
        <v>8</v>
      </c>
      <c r="D195" s="1994">
        <v>0</v>
      </c>
      <c r="E195" s="1994">
        <v>0</v>
      </c>
      <c r="F195" s="1994">
        <v>0</v>
      </c>
      <c r="G195" s="1994">
        <v>0</v>
      </c>
      <c r="H195" s="1994">
        <v>0</v>
      </c>
      <c r="I195" s="1994">
        <v>0</v>
      </c>
      <c r="J195" s="1994">
        <v>0</v>
      </c>
      <c r="K195" s="1994">
        <v>0</v>
      </c>
      <c r="L195" s="1994">
        <v>0</v>
      </c>
      <c r="M195" s="1994">
        <v>0</v>
      </c>
      <c r="N195" s="1994">
        <v>0</v>
      </c>
      <c r="O195" s="1994">
        <v>0</v>
      </c>
      <c r="P195" s="1994">
        <v>0</v>
      </c>
      <c r="Q195" s="1994">
        <v>1024.2999999999993</v>
      </c>
      <c r="R195" s="1994">
        <v>104.89999999999998</v>
      </c>
      <c r="S195" s="1994">
        <v>0</v>
      </c>
      <c r="T195" s="1994">
        <v>0</v>
      </c>
      <c r="U195" s="1994">
        <v>11963.600000000006</v>
      </c>
      <c r="V195" s="1994">
        <v>0</v>
      </c>
      <c r="W195" s="1994">
        <v>0</v>
      </c>
      <c r="X195" s="1994">
        <v>666</v>
      </c>
      <c r="Y195" s="1994">
        <v>0</v>
      </c>
      <c r="Z195" s="1994">
        <v>0</v>
      </c>
      <c r="AA195" s="1994">
        <v>0</v>
      </c>
      <c r="AB195" s="1994">
        <v>0</v>
      </c>
      <c r="AC195" s="1994">
        <v>0</v>
      </c>
      <c r="AD195" s="1994">
        <v>0</v>
      </c>
      <c r="AE195" s="1994">
        <v>0</v>
      </c>
      <c r="AF195" s="1994">
        <v>0</v>
      </c>
      <c r="AG195" s="1994">
        <v>0</v>
      </c>
      <c r="AH195" s="1994">
        <v>0</v>
      </c>
      <c r="AI195" s="1994">
        <v>0</v>
      </c>
      <c r="AJ195" s="1994">
        <v>0</v>
      </c>
      <c r="AK195" s="1994">
        <v>0</v>
      </c>
      <c r="AL195" s="1994">
        <v>0</v>
      </c>
      <c r="AM195" s="1994">
        <v>0</v>
      </c>
      <c r="AN195" s="1994">
        <v>0</v>
      </c>
      <c r="AO195" s="1994">
        <v>0</v>
      </c>
      <c r="AP195" s="1994">
        <v>0</v>
      </c>
      <c r="AQ195" s="1994">
        <v>0</v>
      </c>
      <c r="AR195" s="1994">
        <v>0</v>
      </c>
    </row>
    <row r="196" spans="1:44">
      <c r="A196" s="156"/>
      <c r="B196" s="156"/>
      <c r="C196" s="156">
        <v>9</v>
      </c>
      <c r="D196" s="1994">
        <v>0</v>
      </c>
      <c r="E196" s="1994">
        <v>0</v>
      </c>
      <c r="F196" s="1994">
        <v>0</v>
      </c>
      <c r="G196" s="1994">
        <v>0</v>
      </c>
      <c r="H196" s="1994">
        <v>0</v>
      </c>
      <c r="I196" s="1994">
        <v>0</v>
      </c>
      <c r="J196" s="1994">
        <v>0</v>
      </c>
      <c r="K196" s="1994">
        <v>0</v>
      </c>
      <c r="L196" s="1994">
        <v>0</v>
      </c>
      <c r="M196" s="1994">
        <v>0</v>
      </c>
      <c r="N196" s="1994">
        <v>0</v>
      </c>
      <c r="O196" s="1994">
        <v>0</v>
      </c>
      <c r="P196" s="1994">
        <v>0</v>
      </c>
      <c r="Q196" s="1994">
        <v>3753.1</v>
      </c>
      <c r="R196" s="1994">
        <v>13353.9</v>
      </c>
      <c r="S196" s="1994">
        <v>0</v>
      </c>
      <c r="T196" s="1994">
        <v>12237.4</v>
      </c>
      <c r="U196" s="1994">
        <v>39029.299999999996</v>
      </c>
      <c r="V196" s="1994">
        <v>17526.199999999986</v>
      </c>
      <c r="W196" s="1994">
        <v>1.8189894035458565E-12</v>
      </c>
      <c r="X196" s="1994">
        <v>2546.1</v>
      </c>
      <c r="Y196" s="1994">
        <v>0</v>
      </c>
      <c r="Z196" s="1994">
        <v>0</v>
      </c>
      <c r="AA196" s="1994">
        <v>0</v>
      </c>
      <c r="AB196" s="1994">
        <v>0</v>
      </c>
      <c r="AC196" s="1994">
        <v>0</v>
      </c>
      <c r="AD196" s="1994">
        <v>0</v>
      </c>
      <c r="AE196" s="1994">
        <v>0</v>
      </c>
      <c r="AF196" s="1994">
        <v>0</v>
      </c>
      <c r="AG196" s="1994">
        <v>0</v>
      </c>
      <c r="AH196" s="1994">
        <v>0</v>
      </c>
      <c r="AI196" s="1994">
        <v>0</v>
      </c>
      <c r="AJ196" s="1994">
        <v>0</v>
      </c>
      <c r="AK196" s="1994">
        <v>0</v>
      </c>
      <c r="AL196" s="1994">
        <v>0</v>
      </c>
      <c r="AM196" s="1994">
        <v>0</v>
      </c>
      <c r="AN196" s="1994">
        <v>0</v>
      </c>
      <c r="AO196" s="1994">
        <v>0</v>
      </c>
      <c r="AP196" s="1994">
        <v>0</v>
      </c>
      <c r="AQ196" s="1994">
        <v>0</v>
      </c>
      <c r="AR196" s="1994">
        <v>2432.3539353611304</v>
      </c>
    </row>
    <row r="197" spans="1:44">
      <c r="A197" s="156"/>
      <c r="B197" s="156"/>
      <c r="C197" s="156">
        <v>10</v>
      </c>
      <c r="D197" s="1994">
        <v>0</v>
      </c>
      <c r="E197" s="1994">
        <v>0</v>
      </c>
      <c r="F197" s="1994">
        <v>0</v>
      </c>
      <c r="G197" s="1994">
        <v>0</v>
      </c>
      <c r="H197" s="1994">
        <v>0</v>
      </c>
      <c r="I197" s="1994">
        <v>0</v>
      </c>
      <c r="J197" s="1994">
        <v>0</v>
      </c>
      <c r="K197" s="1994">
        <v>0</v>
      </c>
      <c r="L197" s="1994">
        <v>0</v>
      </c>
      <c r="M197" s="1994">
        <v>0</v>
      </c>
      <c r="N197" s="1994">
        <v>0</v>
      </c>
      <c r="O197" s="1994">
        <v>0</v>
      </c>
      <c r="P197" s="1994">
        <v>0</v>
      </c>
      <c r="Q197" s="1994">
        <v>8889.5999999999985</v>
      </c>
      <c r="R197" s="1994">
        <v>25959.600000000006</v>
      </c>
      <c r="S197" s="1994">
        <v>5018.1000000000022</v>
      </c>
      <c r="T197" s="1994">
        <v>17799.099999999999</v>
      </c>
      <c r="U197" s="1994">
        <v>65931.199999999997</v>
      </c>
      <c r="V197" s="1994">
        <v>80598.3</v>
      </c>
      <c r="W197" s="1994">
        <v>12918.29999999999</v>
      </c>
      <c r="X197" s="1994">
        <v>10577.199999999999</v>
      </c>
      <c r="Y197" s="1994">
        <v>0</v>
      </c>
      <c r="Z197" s="1994">
        <v>0</v>
      </c>
      <c r="AA197" s="1994">
        <v>0</v>
      </c>
      <c r="AB197" s="1994">
        <v>0</v>
      </c>
      <c r="AC197" s="1994">
        <v>0</v>
      </c>
      <c r="AD197" s="1994">
        <v>0</v>
      </c>
      <c r="AE197" s="1994">
        <v>0</v>
      </c>
      <c r="AF197" s="1994">
        <v>0</v>
      </c>
      <c r="AG197" s="1994">
        <v>0</v>
      </c>
      <c r="AH197" s="1994">
        <v>0</v>
      </c>
      <c r="AI197" s="1994">
        <v>0</v>
      </c>
      <c r="AJ197" s="1994">
        <v>0</v>
      </c>
      <c r="AK197" s="1994">
        <v>0</v>
      </c>
      <c r="AL197" s="1994">
        <v>0</v>
      </c>
      <c r="AM197" s="1994">
        <v>0</v>
      </c>
      <c r="AN197" s="1994">
        <v>0</v>
      </c>
      <c r="AO197" s="1994">
        <v>0</v>
      </c>
      <c r="AP197" s="1994">
        <v>0</v>
      </c>
      <c r="AQ197" s="1994">
        <v>0</v>
      </c>
      <c r="AR197" s="1994">
        <v>21261.357470856812</v>
      </c>
    </row>
    <row r="198" spans="1:44">
      <c r="A198" s="156"/>
      <c r="B198" s="156"/>
      <c r="C198" s="156">
        <v>11</v>
      </c>
      <c r="D198" s="1994">
        <v>0</v>
      </c>
      <c r="E198" s="1994">
        <v>0</v>
      </c>
      <c r="F198" s="1994">
        <v>0</v>
      </c>
      <c r="G198" s="1994">
        <v>0</v>
      </c>
      <c r="H198" s="1994">
        <v>0</v>
      </c>
      <c r="I198" s="1994">
        <v>0</v>
      </c>
      <c r="J198" s="1994">
        <v>0</v>
      </c>
      <c r="K198" s="1994">
        <v>0</v>
      </c>
      <c r="L198" s="1994">
        <v>0</v>
      </c>
      <c r="M198" s="1994">
        <v>0</v>
      </c>
      <c r="N198" s="1994">
        <v>0</v>
      </c>
      <c r="O198" s="1994">
        <v>0</v>
      </c>
      <c r="P198" s="1994">
        <v>0</v>
      </c>
      <c r="Q198" s="1994">
        <v>15764.500000000004</v>
      </c>
      <c r="R198" s="1994">
        <v>66422.099999999991</v>
      </c>
      <c r="S198" s="1994">
        <v>15962.7</v>
      </c>
      <c r="T198" s="1994">
        <v>18477.699999999997</v>
      </c>
      <c r="U198" s="1994">
        <v>93920.9</v>
      </c>
      <c r="V198" s="1994">
        <v>74476.600000000006</v>
      </c>
      <c r="W198" s="1994">
        <v>42092.5</v>
      </c>
      <c r="X198" s="1994">
        <v>12356.9</v>
      </c>
      <c r="Y198" s="1994">
        <v>0</v>
      </c>
      <c r="Z198" s="1994">
        <v>8243.5</v>
      </c>
      <c r="AA198" s="1994">
        <v>0</v>
      </c>
      <c r="AB198" s="1994">
        <v>0</v>
      </c>
      <c r="AC198" s="1994">
        <v>0</v>
      </c>
      <c r="AD198" s="1994">
        <v>0</v>
      </c>
      <c r="AE198" s="1994">
        <v>0</v>
      </c>
      <c r="AF198" s="1994">
        <v>0</v>
      </c>
      <c r="AG198" s="1994">
        <v>0</v>
      </c>
      <c r="AH198" s="1994">
        <v>0</v>
      </c>
      <c r="AI198" s="1994">
        <v>0</v>
      </c>
      <c r="AJ198" s="1994">
        <v>0</v>
      </c>
      <c r="AK198" s="1994">
        <v>0</v>
      </c>
      <c r="AL198" s="1994">
        <v>0</v>
      </c>
      <c r="AM198" s="1994">
        <v>0</v>
      </c>
      <c r="AN198" s="1994">
        <v>0</v>
      </c>
      <c r="AO198" s="1994">
        <v>0</v>
      </c>
      <c r="AP198" s="1994">
        <v>0</v>
      </c>
      <c r="AQ198" s="1994">
        <v>0</v>
      </c>
      <c r="AR198" s="1994">
        <v>18240.80432602912</v>
      </c>
    </row>
    <row r="199" spans="1:44">
      <c r="A199" s="156"/>
      <c r="B199" s="156"/>
      <c r="C199" s="156">
        <v>12</v>
      </c>
      <c r="D199" s="1994">
        <v>0</v>
      </c>
      <c r="E199" s="1994">
        <v>0</v>
      </c>
      <c r="F199" s="1994">
        <v>0</v>
      </c>
      <c r="G199" s="1994">
        <v>0</v>
      </c>
      <c r="H199" s="1994">
        <v>0</v>
      </c>
      <c r="I199" s="1994">
        <v>0</v>
      </c>
      <c r="J199" s="1994">
        <v>0</v>
      </c>
      <c r="K199" s="1994">
        <v>0</v>
      </c>
      <c r="L199" s="1994">
        <v>0</v>
      </c>
      <c r="M199" s="1994">
        <v>0</v>
      </c>
      <c r="N199" s="1994">
        <v>0</v>
      </c>
      <c r="O199" s="1994">
        <v>0</v>
      </c>
      <c r="P199" s="1994">
        <v>0</v>
      </c>
      <c r="Q199" s="1994">
        <v>59941.500000000007</v>
      </c>
      <c r="R199" s="1994">
        <v>106653.5</v>
      </c>
      <c r="S199" s="1994">
        <v>18784.599999999999</v>
      </c>
      <c r="T199" s="1994">
        <v>23839.800000000003</v>
      </c>
      <c r="U199" s="1994">
        <v>80879.8</v>
      </c>
      <c r="V199" s="1994">
        <v>64059.000000000007</v>
      </c>
      <c r="W199" s="1994">
        <v>30203.699999999997</v>
      </c>
      <c r="X199" s="1994">
        <v>7760.1</v>
      </c>
      <c r="Y199" s="1994">
        <v>660.1</v>
      </c>
      <c r="Z199" s="1994">
        <v>14890.3</v>
      </c>
      <c r="AA199" s="1994">
        <v>0</v>
      </c>
      <c r="AB199" s="1994">
        <v>0</v>
      </c>
      <c r="AC199" s="1994">
        <v>0</v>
      </c>
      <c r="AD199" s="1994">
        <v>0</v>
      </c>
      <c r="AE199" s="1994">
        <v>0</v>
      </c>
      <c r="AF199" s="1994">
        <v>0</v>
      </c>
      <c r="AG199" s="1994">
        <v>0</v>
      </c>
      <c r="AH199" s="1994">
        <v>0</v>
      </c>
      <c r="AI199" s="1994">
        <v>0</v>
      </c>
      <c r="AJ199" s="1994">
        <v>0</v>
      </c>
      <c r="AK199" s="1994">
        <v>0</v>
      </c>
      <c r="AL199" s="1994">
        <v>0</v>
      </c>
      <c r="AM199" s="1994">
        <v>0</v>
      </c>
      <c r="AN199" s="1994">
        <v>0</v>
      </c>
      <c r="AO199" s="1994">
        <v>0</v>
      </c>
      <c r="AP199" s="1994">
        <v>0</v>
      </c>
      <c r="AQ199" s="1994">
        <v>0</v>
      </c>
      <c r="AR199" s="1994">
        <v>14104.100248072291</v>
      </c>
    </row>
    <row r="200" spans="1:44" ht="15.75">
      <c r="A200" s="156"/>
      <c r="B200" s="156"/>
      <c r="C200" s="314"/>
      <c r="D200" s="314">
        <v>0</v>
      </c>
      <c r="E200" s="314">
        <v>0</v>
      </c>
      <c r="F200" s="314">
        <v>0</v>
      </c>
      <c r="G200" s="314">
        <v>0</v>
      </c>
      <c r="H200" s="314">
        <v>0</v>
      </c>
      <c r="I200" s="314">
        <v>0</v>
      </c>
      <c r="J200" s="314">
        <v>0</v>
      </c>
      <c r="K200" s="314">
        <v>0</v>
      </c>
      <c r="L200" s="314">
        <v>0</v>
      </c>
      <c r="M200" s="314">
        <v>0</v>
      </c>
      <c r="N200" s="314">
        <v>0</v>
      </c>
      <c r="O200" s="314">
        <v>0</v>
      </c>
      <c r="P200" s="314">
        <v>0</v>
      </c>
      <c r="Q200" s="314">
        <v>89373</v>
      </c>
      <c r="R200" s="314">
        <v>212494</v>
      </c>
      <c r="S200" s="314">
        <v>39765.4</v>
      </c>
      <c r="T200" s="314">
        <v>72354</v>
      </c>
      <c r="U200" s="314">
        <v>291724.79999999999</v>
      </c>
      <c r="V200" s="314">
        <v>236660.09999999998</v>
      </c>
      <c r="W200" s="314">
        <v>85214.499999999985</v>
      </c>
      <c r="X200" s="314">
        <v>36043.799999999996</v>
      </c>
      <c r="Y200" s="314">
        <v>660.1</v>
      </c>
      <c r="Z200" s="314">
        <v>23133.8</v>
      </c>
      <c r="AA200" s="314">
        <v>0</v>
      </c>
      <c r="AB200" s="314">
        <v>0</v>
      </c>
      <c r="AC200" s="314">
        <v>0</v>
      </c>
      <c r="AD200" s="314">
        <v>0</v>
      </c>
      <c r="AE200" s="314">
        <v>0</v>
      </c>
      <c r="AF200" s="314">
        <v>0</v>
      </c>
      <c r="AG200" s="314">
        <v>0</v>
      </c>
      <c r="AH200" s="314">
        <v>0</v>
      </c>
      <c r="AI200" s="314">
        <v>0</v>
      </c>
      <c r="AJ200" s="314">
        <v>0</v>
      </c>
      <c r="AK200" s="314">
        <v>0</v>
      </c>
      <c r="AL200" s="314">
        <v>0</v>
      </c>
      <c r="AM200" s="314">
        <v>0</v>
      </c>
      <c r="AN200" s="314">
        <v>0</v>
      </c>
      <c r="AO200" s="314">
        <v>0</v>
      </c>
      <c r="AP200" s="314">
        <v>0</v>
      </c>
      <c r="AQ200" s="314">
        <v>0</v>
      </c>
      <c r="AR200" s="314">
        <v>56038.615980319351</v>
      </c>
    </row>
    <row r="201" spans="1:44" ht="15.75">
      <c r="A201" s="156"/>
      <c r="B201" s="314" t="s">
        <v>1117</v>
      </c>
      <c r="C201" s="156"/>
      <c r="D201" s="314"/>
      <c r="E201" s="314"/>
      <c r="F201" s="314"/>
      <c r="G201" s="314"/>
      <c r="H201" s="314"/>
      <c r="I201" s="314"/>
      <c r="J201" s="314"/>
      <c r="K201" s="314"/>
      <c r="L201" s="314"/>
      <c r="M201" s="314"/>
      <c r="N201" s="314"/>
      <c r="O201" s="314"/>
      <c r="P201" s="314"/>
      <c r="Q201" s="314"/>
      <c r="R201" s="314"/>
      <c r="S201" s="314"/>
      <c r="T201" s="314"/>
      <c r="U201" s="314"/>
      <c r="V201" s="314"/>
      <c r="W201" s="314"/>
      <c r="X201" s="314"/>
      <c r="Y201" s="314"/>
      <c r="Z201" s="314"/>
      <c r="AA201" s="314"/>
      <c r="AB201" s="314"/>
      <c r="AC201" s="314"/>
      <c r="AD201" s="314"/>
      <c r="AE201" s="314"/>
      <c r="AF201" s="314"/>
      <c r="AG201" s="314"/>
      <c r="AH201" s="314"/>
      <c r="AI201" s="314"/>
      <c r="AJ201" s="314"/>
      <c r="AK201" s="314"/>
      <c r="AL201" s="314"/>
      <c r="AM201" s="314"/>
      <c r="AN201" s="314"/>
      <c r="AO201" s="314"/>
      <c r="AP201" s="314"/>
      <c r="AQ201" s="314"/>
      <c r="AR201" s="314"/>
    </row>
    <row r="202" spans="1:44">
      <c r="A202" s="156"/>
      <c r="B202" s="156"/>
      <c r="C202" s="156">
        <v>1</v>
      </c>
      <c r="D202" s="492">
        <v>0</v>
      </c>
      <c r="E202" s="492">
        <v>0</v>
      </c>
      <c r="F202" s="492">
        <v>0</v>
      </c>
      <c r="G202" s="492">
        <v>0</v>
      </c>
      <c r="H202" s="492">
        <v>0</v>
      </c>
      <c r="I202" s="492">
        <v>0</v>
      </c>
      <c r="J202" s="492">
        <v>0</v>
      </c>
      <c r="K202" s="492">
        <v>0</v>
      </c>
      <c r="L202" s="492">
        <v>0</v>
      </c>
      <c r="M202" s="492">
        <v>0</v>
      </c>
      <c r="N202" s="492">
        <v>0</v>
      </c>
      <c r="O202" s="492">
        <v>0</v>
      </c>
      <c r="P202" s="492">
        <v>0</v>
      </c>
      <c r="Q202" s="492">
        <v>0</v>
      </c>
      <c r="R202" s="492">
        <v>0</v>
      </c>
      <c r="S202" s="492">
        <v>0</v>
      </c>
      <c r="T202" s="492">
        <v>0</v>
      </c>
      <c r="U202" s="492">
        <v>0</v>
      </c>
      <c r="V202" s="492">
        <v>0</v>
      </c>
      <c r="W202" s="492">
        <v>0</v>
      </c>
      <c r="X202" s="492">
        <v>0</v>
      </c>
      <c r="Y202" s="492">
        <v>0</v>
      </c>
      <c r="Z202" s="492">
        <v>0</v>
      </c>
      <c r="AA202" s="492">
        <v>0</v>
      </c>
      <c r="AB202" s="492">
        <v>0</v>
      </c>
      <c r="AC202" s="492">
        <v>0</v>
      </c>
      <c r="AD202" s="492">
        <v>0</v>
      </c>
      <c r="AE202" s="492">
        <v>955.39022869448002</v>
      </c>
      <c r="AF202" s="492">
        <v>955.61175470282001</v>
      </c>
      <c r="AG202" s="492">
        <v>955.85210739393005</v>
      </c>
      <c r="AH202" s="492">
        <v>956.11475102559996</v>
      </c>
      <c r="AI202" s="492">
        <v>955.82249165674</v>
      </c>
      <c r="AJ202" s="492">
        <v>955.53148515391001</v>
      </c>
      <c r="AK202" s="492">
        <v>955.25470050706997</v>
      </c>
      <c r="AL202" s="492">
        <v>954.97328444950995</v>
      </c>
      <c r="AM202" s="492">
        <v>954.69776545233003</v>
      </c>
      <c r="AN202" s="492">
        <v>954.52511751658994</v>
      </c>
      <c r="AO202" s="492">
        <v>954.35487821863001</v>
      </c>
      <c r="AP202" s="492">
        <v>954.18679371771998</v>
      </c>
      <c r="AQ202" s="492">
        <v>954.02082279733997</v>
      </c>
      <c r="AR202" s="492">
        <v>953.85692994944998</v>
      </c>
    </row>
    <row r="203" spans="1:44">
      <c r="A203" s="156"/>
      <c r="B203" s="156"/>
      <c r="C203" s="156">
        <v>2</v>
      </c>
      <c r="D203" s="492">
        <v>0</v>
      </c>
      <c r="E203" s="492">
        <v>0</v>
      </c>
      <c r="F203" s="492">
        <v>0</v>
      </c>
      <c r="G203" s="492">
        <v>0</v>
      </c>
      <c r="H203" s="492">
        <v>0</v>
      </c>
      <c r="I203" s="492">
        <v>0</v>
      </c>
      <c r="J203" s="492">
        <v>0</v>
      </c>
      <c r="K203" s="492">
        <v>0</v>
      </c>
      <c r="L203" s="492">
        <v>0</v>
      </c>
      <c r="M203" s="492">
        <v>0</v>
      </c>
      <c r="N203" s="492">
        <v>0</v>
      </c>
      <c r="O203" s="492">
        <v>0</v>
      </c>
      <c r="P203" s="492">
        <v>0</v>
      </c>
      <c r="Q203" s="492">
        <v>0</v>
      </c>
      <c r="R203" s="492">
        <v>0</v>
      </c>
      <c r="S203" s="492">
        <v>0</v>
      </c>
      <c r="T203" s="492">
        <v>0</v>
      </c>
      <c r="U203" s="492">
        <v>0</v>
      </c>
      <c r="V203" s="492">
        <v>0</v>
      </c>
      <c r="W203" s="492">
        <v>0</v>
      </c>
      <c r="X203" s="492">
        <v>0</v>
      </c>
      <c r="Y203" s="492">
        <v>0</v>
      </c>
      <c r="Z203" s="492">
        <v>0</v>
      </c>
      <c r="AA203" s="492">
        <v>0</v>
      </c>
      <c r="AB203" s="492">
        <v>0</v>
      </c>
      <c r="AC203" s="492">
        <v>0</v>
      </c>
      <c r="AD203" s="492">
        <v>0</v>
      </c>
      <c r="AE203" s="492">
        <v>856.95872851387003</v>
      </c>
      <c r="AF203" s="492">
        <v>857.23794875466001</v>
      </c>
      <c r="AG203" s="492">
        <v>857.54089889936995</v>
      </c>
      <c r="AH203" s="492">
        <v>857.87194543708995</v>
      </c>
      <c r="AI203" s="492">
        <v>857.50357003974</v>
      </c>
      <c r="AJ203" s="492">
        <v>857.13677380485001</v>
      </c>
      <c r="AK203" s="492">
        <v>856.78790336605005</v>
      </c>
      <c r="AL203" s="492">
        <v>856.43319531193004</v>
      </c>
      <c r="AM203" s="492">
        <v>856.08592014858004</v>
      </c>
      <c r="AN203" s="492">
        <v>855.86830778537001</v>
      </c>
      <c r="AO203" s="492">
        <v>855.65373136555002</v>
      </c>
      <c r="AP203" s="492">
        <v>855.44187093811001</v>
      </c>
      <c r="AQ203" s="492">
        <v>855.23267455208997</v>
      </c>
      <c r="AR203" s="492">
        <v>855.02609745177006</v>
      </c>
    </row>
    <row r="204" spans="1:44">
      <c r="A204" s="156"/>
      <c r="B204" s="156"/>
      <c r="C204" s="156">
        <v>3</v>
      </c>
      <c r="D204" s="492">
        <v>0</v>
      </c>
      <c r="E204" s="492">
        <v>0</v>
      </c>
      <c r="F204" s="492">
        <v>0</v>
      </c>
      <c r="G204" s="492">
        <v>0</v>
      </c>
      <c r="H204" s="492">
        <v>0</v>
      </c>
      <c r="I204" s="492">
        <v>0</v>
      </c>
      <c r="J204" s="492">
        <v>0</v>
      </c>
      <c r="K204" s="492">
        <v>0</v>
      </c>
      <c r="L204" s="492">
        <v>0</v>
      </c>
      <c r="M204" s="492">
        <v>0</v>
      </c>
      <c r="N204" s="492">
        <v>0</v>
      </c>
      <c r="O204" s="492">
        <v>0</v>
      </c>
      <c r="P204" s="492">
        <v>0</v>
      </c>
      <c r="Q204" s="492">
        <v>0</v>
      </c>
      <c r="R204" s="492">
        <v>0</v>
      </c>
      <c r="S204" s="492">
        <v>0</v>
      </c>
      <c r="T204" s="492">
        <v>0</v>
      </c>
      <c r="U204" s="492">
        <v>0</v>
      </c>
      <c r="V204" s="492">
        <v>0</v>
      </c>
      <c r="W204" s="492">
        <v>0</v>
      </c>
      <c r="X204" s="492">
        <v>0</v>
      </c>
      <c r="Y204" s="492">
        <v>0</v>
      </c>
      <c r="Z204" s="492">
        <v>0</v>
      </c>
      <c r="AA204" s="492">
        <v>0</v>
      </c>
      <c r="AB204" s="492">
        <v>0</v>
      </c>
      <c r="AC204" s="492">
        <v>0</v>
      </c>
      <c r="AD204" s="492">
        <v>0</v>
      </c>
      <c r="AE204" s="492">
        <v>1136.71927455072</v>
      </c>
      <c r="AF204" s="492">
        <v>1136.8345171020201</v>
      </c>
      <c r="AG204" s="492">
        <v>1136.9595536949801</v>
      </c>
      <c r="AH204" s="492">
        <v>1137.09618651036</v>
      </c>
      <c r="AI204" s="492">
        <v>1136.94414695725</v>
      </c>
      <c r="AJ204" s="492">
        <v>1136.79275917175</v>
      </c>
      <c r="AK204" s="492">
        <v>1136.6487698988799</v>
      </c>
      <c r="AL204" s="492">
        <v>1136.5023712674399</v>
      </c>
      <c r="AM204" s="492">
        <v>1136.35904041249</v>
      </c>
      <c r="AN204" s="492">
        <v>1136.26922527638</v>
      </c>
      <c r="AO204" s="492">
        <v>1136.1806631649799</v>
      </c>
      <c r="AP204" s="492">
        <v>1136.0932220249399</v>
      </c>
      <c r="AQ204" s="492">
        <v>1136.0068804145301</v>
      </c>
      <c r="AR204" s="492">
        <v>1135.9216198617301</v>
      </c>
    </row>
    <row r="205" spans="1:44">
      <c r="A205" s="156"/>
      <c r="B205" s="156"/>
      <c r="C205" s="156">
        <v>4</v>
      </c>
      <c r="D205" s="492">
        <v>0</v>
      </c>
      <c r="E205" s="492">
        <v>0</v>
      </c>
      <c r="F205" s="492">
        <v>0</v>
      </c>
      <c r="G205" s="492">
        <v>0</v>
      </c>
      <c r="H205" s="492">
        <v>0</v>
      </c>
      <c r="I205" s="492">
        <v>0</v>
      </c>
      <c r="J205" s="492">
        <v>0</v>
      </c>
      <c r="K205" s="492">
        <v>0</v>
      </c>
      <c r="L205" s="492">
        <v>0</v>
      </c>
      <c r="M205" s="492">
        <v>0</v>
      </c>
      <c r="N205" s="492">
        <v>0</v>
      </c>
      <c r="O205" s="492">
        <v>0</v>
      </c>
      <c r="P205" s="492">
        <v>0</v>
      </c>
      <c r="Q205" s="492">
        <v>0</v>
      </c>
      <c r="R205" s="492">
        <v>0</v>
      </c>
      <c r="S205" s="492">
        <v>0</v>
      </c>
      <c r="T205" s="492">
        <v>0</v>
      </c>
      <c r="U205" s="492">
        <v>0</v>
      </c>
      <c r="V205" s="492">
        <v>0</v>
      </c>
      <c r="W205" s="492">
        <v>0</v>
      </c>
      <c r="X205" s="492">
        <v>0</v>
      </c>
      <c r="Y205" s="492">
        <v>0</v>
      </c>
      <c r="Z205" s="492">
        <v>0</v>
      </c>
      <c r="AA205" s="492">
        <v>0</v>
      </c>
      <c r="AB205" s="492">
        <v>0</v>
      </c>
      <c r="AC205" s="492">
        <v>0</v>
      </c>
      <c r="AD205" s="492">
        <v>0</v>
      </c>
      <c r="AE205" s="492">
        <v>1312.3724524147499</v>
      </c>
      <c r="AF205" s="492">
        <v>1312.3847383388099</v>
      </c>
      <c r="AG205" s="492">
        <v>1312.3980683984801</v>
      </c>
      <c r="AH205" s="492">
        <v>1312.4126347229301</v>
      </c>
      <c r="AI205" s="492">
        <v>1312.3964258974399</v>
      </c>
      <c r="AJ205" s="492">
        <v>1312.3802865564201</v>
      </c>
      <c r="AK205" s="492">
        <v>1312.36493596542</v>
      </c>
      <c r="AL205" s="492">
        <v>1312.34932851446</v>
      </c>
      <c r="AM205" s="492">
        <v>1312.33404811691</v>
      </c>
      <c r="AN205" s="492">
        <v>1312.32447299097</v>
      </c>
      <c r="AO205" s="492">
        <v>1312.3150314490899</v>
      </c>
      <c r="AP205" s="492">
        <v>1312.30570941314</v>
      </c>
      <c r="AQ205" s="492">
        <v>1312.2965045972401</v>
      </c>
      <c r="AR205" s="492">
        <v>1312.2874150321099</v>
      </c>
    </row>
    <row r="206" spans="1:44">
      <c r="A206" s="156"/>
      <c r="B206" s="156"/>
      <c r="C206" s="156">
        <v>5</v>
      </c>
      <c r="D206" s="492">
        <v>0</v>
      </c>
      <c r="E206" s="492">
        <v>0</v>
      </c>
      <c r="F206" s="492">
        <v>0</v>
      </c>
      <c r="G206" s="492">
        <v>0</v>
      </c>
      <c r="H206" s="492">
        <v>0</v>
      </c>
      <c r="I206" s="492">
        <v>0</v>
      </c>
      <c r="J206" s="492">
        <v>0</v>
      </c>
      <c r="K206" s="492">
        <v>0</v>
      </c>
      <c r="L206" s="492">
        <v>0</v>
      </c>
      <c r="M206" s="492">
        <v>0</v>
      </c>
      <c r="N206" s="492">
        <v>0</v>
      </c>
      <c r="O206" s="492">
        <v>0</v>
      </c>
      <c r="P206" s="492">
        <v>0</v>
      </c>
      <c r="Q206" s="492">
        <v>0</v>
      </c>
      <c r="R206" s="492">
        <v>0</v>
      </c>
      <c r="S206" s="492">
        <v>0</v>
      </c>
      <c r="T206" s="492">
        <v>0</v>
      </c>
      <c r="U206" s="492">
        <v>0</v>
      </c>
      <c r="V206" s="492">
        <v>0</v>
      </c>
      <c r="W206" s="492">
        <v>0</v>
      </c>
      <c r="X206" s="492">
        <v>0</v>
      </c>
      <c r="Y206" s="492">
        <v>0</v>
      </c>
      <c r="Z206" s="492">
        <v>0</v>
      </c>
      <c r="AA206" s="492">
        <v>0</v>
      </c>
      <c r="AB206" s="492">
        <v>0</v>
      </c>
      <c r="AC206" s="492">
        <v>0</v>
      </c>
      <c r="AD206" s="492">
        <v>0</v>
      </c>
      <c r="AE206" s="492">
        <v>1474.58278503409</v>
      </c>
      <c r="AF206" s="492">
        <v>1474.49999366462</v>
      </c>
      <c r="AG206" s="492">
        <v>1474.41016616038</v>
      </c>
      <c r="AH206" s="492">
        <v>1474.3120078172001</v>
      </c>
      <c r="AI206" s="492">
        <v>1474.42123451058</v>
      </c>
      <c r="AJ206" s="492">
        <v>1474.5299929677701</v>
      </c>
      <c r="AK206" s="492">
        <v>1474.6334362615501</v>
      </c>
      <c r="AL206" s="492">
        <v>1474.73861046196</v>
      </c>
      <c r="AM206" s="492">
        <v>1474.8415807419001</v>
      </c>
      <c r="AN206" s="492">
        <v>1474.90610480904</v>
      </c>
      <c r="AO206" s="492">
        <v>1474.96972869105</v>
      </c>
      <c r="AP206" s="492">
        <v>1475.03254725633</v>
      </c>
      <c r="AQ206" s="492">
        <v>1475.0945759088299</v>
      </c>
      <c r="AR206" s="492">
        <v>1475.1558279190399</v>
      </c>
    </row>
    <row r="207" spans="1:44">
      <c r="A207" s="156"/>
      <c r="B207" s="156"/>
      <c r="C207" s="156">
        <v>6</v>
      </c>
      <c r="D207" s="492">
        <v>0</v>
      </c>
      <c r="E207" s="492">
        <v>0</v>
      </c>
      <c r="F207" s="492">
        <v>0</v>
      </c>
      <c r="G207" s="492">
        <v>0</v>
      </c>
      <c r="H207" s="492">
        <v>0</v>
      </c>
      <c r="I207" s="492">
        <v>0</v>
      </c>
      <c r="J207" s="492">
        <v>0</v>
      </c>
      <c r="K207" s="492">
        <v>0</v>
      </c>
      <c r="L207" s="492">
        <v>0</v>
      </c>
      <c r="M207" s="492">
        <v>0</v>
      </c>
      <c r="N207" s="492">
        <v>0</v>
      </c>
      <c r="O207" s="492">
        <v>0</v>
      </c>
      <c r="P207" s="492">
        <v>0</v>
      </c>
      <c r="Q207" s="492">
        <v>0</v>
      </c>
      <c r="R207" s="492">
        <v>0</v>
      </c>
      <c r="S207" s="492">
        <v>0</v>
      </c>
      <c r="T207" s="492">
        <v>0</v>
      </c>
      <c r="U207" s="492">
        <v>0</v>
      </c>
      <c r="V207" s="492">
        <v>0</v>
      </c>
      <c r="W207" s="492">
        <v>0</v>
      </c>
      <c r="X207" s="492">
        <v>0</v>
      </c>
      <c r="Y207" s="492">
        <v>0</v>
      </c>
      <c r="Z207" s="492">
        <v>0</v>
      </c>
      <c r="AA207" s="492">
        <v>0</v>
      </c>
      <c r="AB207" s="492">
        <v>0</v>
      </c>
      <c r="AC207" s="492">
        <v>0</v>
      </c>
      <c r="AD207" s="492">
        <v>0</v>
      </c>
      <c r="AE207" s="492">
        <v>1567.9358770111501</v>
      </c>
      <c r="AF207" s="492">
        <v>1567.7983680464099</v>
      </c>
      <c r="AG207" s="492">
        <v>1567.6491726992299</v>
      </c>
      <c r="AH207" s="492">
        <v>1567.4861405832401</v>
      </c>
      <c r="AI207" s="492">
        <v>1567.6675562262501</v>
      </c>
      <c r="AJ207" s="492">
        <v>1567.8481941713601</v>
      </c>
      <c r="AK207" s="492">
        <v>1568.0200041115399</v>
      </c>
      <c r="AL207" s="492">
        <v>1568.1946889308299</v>
      </c>
      <c r="AM207" s="492">
        <v>1568.3657132378601</v>
      </c>
      <c r="AN207" s="492">
        <v>1568.4728818682399</v>
      </c>
      <c r="AO207" s="492">
        <v>1568.57855537265</v>
      </c>
      <c r="AP207" s="492">
        <v>1568.6828913189399</v>
      </c>
      <c r="AQ207" s="492">
        <v>1568.7859152916501</v>
      </c>
      <c r="AR207" s="492">
        <v>1568.8876493318601</v>
      </c>
    </row>
    <row r="208" spans="1:44">
      <c r="A208" s="156"/>
      <c r="B208" s="156"/>
      <c r="C208" s="156">
        <v>7</v>
      </c>
      <c r="D208" s="492">
        <v>0</v>
      </c>
      <c r="E208" s="492">
        <v>0</v>
      </c>
      <c r="F208" s="492">
        <v>0</v>
      </c>
      <c r="G208" s="492">
        <v>0</v>
      </c>
      <c r="H208" s="492">
        <v>0</v>
      </c>
      <c r="I208" s="492">
        <v>0</v>
      </c>
      <c r="J208" s="492">
        <v>0</v>
      </c>
      <c r="K208" s="492">
        <v>0</v>
      </c>
      <c r="L208" s="492">
        <v>0</v>
      </c>
      <c r="M208" s="492">
        <v>0</v>
      </c>
      <c r="N208" s="492">
        <v>0</v>
      </c>
      <c r="O208" s="492">
        <v>0</v>
      </c>
      <c r="P208" s="492">
        <v>0</v>
      </c>
      <c r="Q208" s="492">
        <v>0</v>
      </c>
      <c r="R208" s="492">
        <v>0</v>
      </c>
      <c r="S208" s="492">
        <v>0</v>
      </c>
      <c r="T208" s="492">
        <v>0</v>
      </c>
      <c r="U208" s="492">
        <v>0</v>
      </c>
      <c r="V208" s="492">
        <v>0</v>
      </c>
      <c r="W208" s="492">
        <v>0</v>
      </c>
      <c r="X208" s="492">
        <v>0</v>
      </c>
      <c r="Y208" s="492">
        <v>0</v>
      </c>
      <c r="Z208" s="492">
        <v>0</v>
      </c>
      <c r="AA208" s="492">
        <v>0</v>
      </c>
      <c r="AB208" s="492">
        <v>0</v>
      </c>
      <c r="AC208" s="492">
        <v>0</v>
      </c>
      <c r="AD208" s="492">
        <v>0</v>
      </c>
      <c r="AE208" s="492">
        <v>1623.4996373558899</v>
      </c>
      <c r="AF208" s="492">
        <v>1623.3295604784601</v>
      </c>
      <c r="AG208" s="492">
        <v>1623.14502939115</v>
      </c>
      <c r="AH208" s="492">
        <v>1622.94338440558</v>
      </c>
      <c r="AI208" s="492">
        <v>1623.1677669114099</v>
      </c>
      <c r="AJ208" s="492">
        <v>1623.3911875277299</v>
      </c>
      <c r="AK208" s="492">
        <v>1623.60368929585</v>
      </c>
      <c r="AL208" s="492">
        <v>1623.8197468354999</v>
      </c>
      <c r="AM208" s="492">
        <v>1624.03127689946</v>
      </c>
      <c r="AN208" s="492">
        <v>1624.1638275738801</v>
      </c>
      <c r="AO208" s="492">
        <v>1624.2945290135399</v>
      </c>
      <c r="AP208" s="492">
        <v>1624.4235761050099</v>
      </c>
      <c r="AQ208" s="492">
        <v>1624.5510004923101</v>
      </c>
      <c r="AR208" s="492">
        <v>1624.6768294367801</v>
      </c>
    </row>
    <row r="209" spans="1:64">
      <c r="A209" s="156"/>
      <c r="B209" s="156"/>
      <c r="C209" s="156">
        <v>8</v>
      </c>
      <c r="D209" s="492">
        <v>0</v>
      </c>
      <c r="E209" s="492">
        <v>0</v>
      </c>
      <c r="F209" s="492">
        <v>0</v>
      </c>
      <c r="G209" s="492">
        <v>0</v>
      </c>
      <c r="H209" s="492">
        <v>0</v>
      </c>
      <c r="I209" s="492">
        <v>0</v>
      </c>
      <c r="J209" s="492">
        <v>0</v>
      </c>
      <c r="K209" s="492">
        <v>0</v>
      </c>
      <c r="L209" s="492">
        <v>0</v>
      </c>
      <c r="M209" s="492">
        <v>0</v>
      </c>
      <c r="N209" s="492">
        <v>0</v>
      </c>
      <c r="O209" s="492">
        <v>0</v>
      </c>
      <c r="P209" s="492">
        <v>0</v>
      </c>
      <c r="Q209" s="492">
        <v>0</v>
      </c>
      <c r="R209" s="492">
        <v>0</v>
      </c>
      <c r="S209" s="492">
        <v>0</v>
      </c>
      <c r="T209" s="492">
        <v>0</v>
      </c>
      <c r="U209" s="492">
        <v>0</v>
      </c>
      <c r="V209" s="492">
        <v>0</v>
      </c>
      <c r="W209" s="492">
        <v>0</v>
      </c>
      <c r="X209" s="492">
        <v>0</v>
      </c>
      <c r="Y209" s="492">
        <v>0</v>
      </c>
      <c r="Z209" s="492">
        <v>0</v>
      </c>
      <c r="AA209" s="492">
        <v>0</v>
      </c>
      <c r="AB209" s="492">
        <v>0</v>
      </c>
      <c r="AC209" s="492">
        <v>0</v>
      </c>
      <c r="AD209" s="492">
        <v>0</v>
      </c>
      <c r="AE209" s="492">
        <v>1687.8759295832699</v>
      </c>
      <c r="AF209" s="492">
        <v>1687.66811945214</v>
      </c>
      <c r="AG209" s="492">
        <v>1687.4426483003399</v>
      </c>
      <c r="AH209" s="492">
        <v>1687.19626636104</v>
      </c>
      <c r="AI209" s="492">
        <v>1687.4704303665401</v>
      </c>
      <c r="AJ209" s="492">
        <v>1687.7434190777301</v>
      </c>
      <c r="AK209" s="492">
        <v>1688.0030664852</v>
      </c>
      <c r="AL209" s="492">
        <v>1688.2670585476301</v>
      </c>
      <c r="AM209" s="492">
        <v>1688.52551866868</v>
      </c>
      <c r="AN209" s="492">
        <v>1688.6874770339</v>
      </c>
      <c r="AO209" s="492">
        <v>1688.8471758931801</v>
      </c>
      <c r="AP209" s="492">
        <v>1689.0048533705799</v>
      </c>
      <c r="AQ209" s="492">
        <v>1689.1605481306999</v>
      </c>
      <c r="AR209" s="492">
        <v>1689.3142934830601</v>
      </c>
    </row>
    <row r="210" spans="1:64">
      <c r="A210" s="156"/>
      <c r="B210" s="156"/>
      <c r="C210" s="156">
        <v>9</v>
      </c>
      <c r="D210" s="492">
        <v>0</v>
      </c>
      <c r="E210" s="492">
        <v>0</v>
      </c>
      <c r="F210" s="492">
        <v>0</v>
      </c>
      <c r="G210" s="492">
        <v>0</v>
      </c>
      <c r="H210" s="492">
        <v>0</v>
      </c>
      <c r="I210" s="492">
        <v>0</v>
      </c>
      <c r="J210" s="492">
        <v>0</v>
      </c>
      <c r="K210" s="492">
        <v>0</v>
      </c>
      <c r="L210" s="492">
        <v>0</v>
      </c>
      <c r="M210" s="492">
        <v>0</v>
      </c>
      <c r="N210" s="492">
        <v>0</v>
      </c>
      <c r="O210" s="492">
        <v>0</v>
      </c>
      <c r="P210" s="492">
        <v>0</v>
      </c>
      <c r="Q210" s="492">
        <v>0</v>
      </c>
      <c r="R210" s="492">
        <v>0</v>
      </c>
      <c r="S210" s="492">
        <v>0</v>
      </c>
      <c r="T210" s="492">
        <v>0</v>
      </c>
      <c r="U210" s="492">
        <v>0</v>
      </c>
      <c r="V210" s="492">
        <v>0</v>
      </c>
      <c r="W210" s="492">
        <v>0</v>
      </c>
      <c r="X210" s="492">
        <v>0</v>
      </c>
      <c r="Y210" s="492">
        <v>0</v>
      </c>
      <c r="Z210" s="492">
        <v>0</v>
      </c>
      <c r="AA210" s="492">
        <v>0</v>
      </c>
      <c r="AB210" s="492">
        <v>0</v>
      </c>
      <c r="AC210" s="492">
        <v>0</v>
      </c>
      <c r="AD210" s="492">
        <v>0</v>
      </c>
      <c r="AE210" s="492">
        <v>1615.1352003147499</v>
      </c>
      <c r="AF210" s="492">
        <v>1614.9700261338501</v>
      </c>
      <c r="AG210" s="492">
        <v>1614.7908144052701</v>
      </c>
      <c r="AH210" s="492">
        <v>1614.5949821097499</v>
      </c>
      <c r="AI210" s="492">
        <v>1614.8128964856901</v>
      </c>
      <c r="AJ210" s="492">
        <v>1615.0298766998901</v>
      </c>
      <c r="AK210" s="492">
        <v>1615.2362528164899</v>
      </c>
      <c r="AL210" s="492">
        <v>1615.4460822046899</v>
      </c>
      <c r="AM210" s="492">
        <v>1615.65151462783</v>
      </c>
      <c r="AN210" s="492">
        <v>1615.7802443493699</v>
      </c>
      <c r="AO210" s="492">
        <v>1615.90717814287</v>
      </c>
      <c r="AP210" s="492">
        <v>1616.0325052769999</v>
      </c>
      <c r="AQ210" s="492">
        <v>1616.1562564836099</v>
      </c>
      <c r="AR210" s="492">
        <v>1616.2784582381901</v>
      </c>
    </row>
    <row r="211" spans="1:64">
      <c r="A211" s="156"/>
      <c r="B211" s="156"/>
      <c r="C211" s="156">
        <v>10</v>
      </c>
      <c r="D211" s="492">
        <v>0</v>
      </c>
      <c r="E211" s="492">
        <v>0</v>
      </c>
      <c r="F211" s="492">
        <v>0</v>
      </c>
      <c r="G211" s="492">
        <v>0</v>
      </c>
      <c r="H211" s="492">
        <v>0</v>
      </c>
      <c r="I211" s="492">
        <v>0</v>
      </c>
      <c r="J211" s="492">
        <v>0</v>
      </c>
      <c r="K211" s="492">
        <v>0</v>
      </c>
      <c r="L211" s="492">
        <v>0</v>
      </c>
      <c r="M211" s="492">
        <v>0</v>
      </c>
      <c r="N211" s="492">
        <v>0</v>
      </c>
      <c r="O211" s="492">
        <v>0</v>
      </c>
      <c r="P211" s="492">
        <v>0</v>
      </c>
      <c r="Q211" s="492">
        <v>0</v>
      </c>
      <c r="R211" s="492">
        <v>0</v>
      </c>
      <c r="S211" s="492">
        <v>0</v>
      </c>
      <c r="T211" s="492">
        <v>0</v>
      </c>
      <c r="U211" s="492">
        <v>0</v>
      </c>
      <c r="V211" s="492">
        <v>0</v>
      </c>
      <c r="W211" s="492">
        <v>0</v>
      </c>
      <c r="X211" s="492">
        <v>0</v>
      </c>
      <c r="Y211" s="492">
        <v>0</v>
      </c>
      <c r="Z211" s="492">
        <v>0</v>
      </c>
      <c r="AA211" s="492">
        <v>0</v>
      </c>
      <c r="AB211" s="492">
        <v>0</v>
      </c>
      <c r="AC211" s="492">
        <v>0</v>
      </c>
      <c r="AD211" s="492">
        <v>0</v>
      </c>
      <c r="AE211" s="492">
        <v>1512.82021150789</v>
      </c>
      <c r="AF211" s="492">
        <v>1512.7150078114</v>
      </c>
      <c r="AG211" s="492">
        <v>1512.60086323869</v>
      </c>
      <c r="AH211" s="492">
        <v>1512.4761325981699</v>
      </c>
      <c r="AI211" s="492">
        <v>1512.61492788532</v>
      </c>
      <c r="AJ211" s="492">
        <v>1512.7531281807601</v>
      </c>
      <c r="AK211" s="492">
        <v>1512.8845744529001</v>
      </c>
      <c r="AL211" s="492">
        <v>1513.01822020281</v>
      </c>
      <c r="AM211" s="492">
        <v>1513.1490654122499</v>
      </c>
      <c r="AN211" s="492">
        <v>1513.23105669249</v>
      </c>
      <c r="AO211" s="492">
        <v>1513.3119040998299</v>
      </c>
      <c r="AP211" s="492">
        <v>1513.3917281843801</v>
      </c>
      <c r="AQ211" s="492">
        <v>1513.47054852004</v>
      </c>
      <c r="AR211" s="492">
        <v>1513.5483819697299</v>
      </c>
    </row>
    <row r="212" spans="1:64">
      <c r="A212" s="156"/>
      <c r="B212" s="156"/>
      <c r="C212" s="156">
        <v>11</v>
      </c>
      <c r="D212" s="492">
        <v>0</v>
      </c>
      <c r="E212" s="492">
        <v>0</v>
      </c>
      <c r="F212" s="492">
        <v>0</v>
      </c>
      <c r="G212" s="492">
        <v>0</v>
      </c>
      <c r="H212" s="492">
        <v>0</v>
      </c>
      <c r="I212" s="492">
        <v>0</v>
      </c>
      <c r="J212" s="492">
        <v>0</v>
      </c>
      <c r="K212" s="492">
        <v>0</v>
      </c>
      <c r="L212" s="492">
        <v>0</v>
      </c>
      <c r="M212" s="492">
        <v>0</v>
      </c>
      <c r="N212" s="492">
        <v>0</v>
      </c>
      <c r="O212" s="492">
        <v>0</v>
      </c>
      <c r="P212" s="492">
        <v>0</v>
      </c>
      <c r="Q212" s="492">
        <v>0</v>
      </c>
      <c r="R212" s="492">
        <v>0</v>
      </c>
      <c r="S212" s="492">
        <v>0</v>
      </c>
      <c r="T212" s="492">
        <v>0</v>
      </c>
      <c r="U212" s="492">
        <v>0</v>
      </c>
      <c r="V212" s="492">
        <v>0</v>
      </c>
      <c r="W212" s="492">
        <v>0</v>
      </c>
      <c r="X212" s="492">
        <v>0</v>
      </c>
      <c r="Y212" s="492">
        <v>0</v>
      </c>
      <c r="Z212" s="492">
        <v>0</v>
      </c>
      <c r="AA212" s="492">
        <v>0</v>
      </c>
      <c r="AB212" s="492">
        <v>0</v>
      </c>
      <c r="AC212" s="492">
        <v>0</v>
      </c>
      <c r="AD212" s="492">
        <v>0</v>
      </c>
      <c r="AE212" s="492">
        <v>1266.96550847711</v>
      </c>
      <c r="AF212" s="492">
        <v>1267.0044090394999</v>
      </c>
      <c r="AG212" s="492">
        <v>1267.04661561798</v>
      </c>
      <c r="AH212" s="492">
        <v>1267.09273654553</v>
      </c>
      <c r="AI212" s="492">
        <v>1267.04141501494</v>
      </c>
      <c r="AJ212" s="492">
        <v>1266.9903134910001</v>
      </c>
      <c r="AK212" s="492">
        <v>1266.9417093631801</v>
      </c>
      <c r="AL212" s="492">
        <v>1266.8922919472</v>
      </c>
      <c r="AM212" s="492">
        <v>1266.8439100708699</v>
      </c>
      <c r="AN212" s="492">
        <v>1266.8135926293801</v>
      </c>
      <c r="AO212" s="492">
        <v>1266.78369815116</v>
      </c>
      <c r="AP212" s="492">
        <v>1266.75418206109</v>
      </c>
      <c r="AQ212" s="492">
        <v>1266.72503712144</v>
      </c>
      <c r="AR212" s="492">
        <v>1266.6962570969099</v>
      </c>
    </row>
    <row r="213" spans="1:64">
      <c r="A213" s="156"/>
      <c r="B213" s="156"/>
      <c r="C213" s="156">
        <v>12</v>
      </c>
      <c r="D213" s="492">
        <v>0</v>
      </c>
      <c r="E213" s="492">
        <v>0</v>
      </c>
      <c r="F213" s="492">
        <v>0</v>
      </c>
      <c r="G213" s="492">
        <v>0</v>
      </c>
      <c r="H213" s="492">
        <v>0</v>
      </c>
      <c r="I213" s="492">
        <v>0</v>
      </c>
      <c r="J213" s="492">
        <v>0</v>
      </c>
      <c r="K213" s="492">
        <v>0</v>
      </c>
      <c r="L213" s="492">
        <v>0</v>
      </c>
      <c r="M213" s="492">
        <v>0</v>
      </c>
      <c r="N213" s="492">
        <v>0</v>
      </c>
      <c r="O213" s="492">
        <v>0</v>
      </c>
      <c r="P213" s="492">
        <v>0</v>
      </c>
      <c r="Q213" s="492">
        <v>0</v>
      </c>
      <c r="R213" s="492">
        <v>0</v>
      </c>
      <c r="S213" s="492">
        <v>0</v>
      </c>
      <c r="T213" s="492">
        <v>0</v>
      </c>
      <c r="U213" s="492">
        <v>0</v>
      </c>
      <c r="V213" s="492">
        <v>0</v>
      </c>
      <c r="W213" s="492">
        <v>0</v>
      </c>
      <c r="X213" s="492">
        <v>0</v>
      </c>
      <c r="Y213" s="492">
        <v>0</v>
      </c>
      <c r="Z213" s="492">
        <v>0</v>
      </c>
      <c r="AA213" s="492">
        <v>0</v>
      </c>
      <c r="AB213" s="492">
        <v>0</v>
      </c>
      <c r="AC213" s="492">
        <v>0</v>
      </c>
      <c r="AD213" s="492">
        <v>0</v>
      </c>
      <c r="AE213" s="492">
        <v>989.74416654204003</v>
      </c>
      <c r="AF213" s="492">
        <v>989.94555647532002</v>
      </c>
      <c r="AG213" s="492">
        <v>990.16406180022</v>
      </c>
      <c r="AH213" s="492">
        <v>990.40283188350998</v>
      </c>
      <c r="AI213" s="492">
        <v>990.13713804810004</v>
      </c>
      <c r="AJ213" s="492">
        <v>989.87258319682996</v>
      </c>
      <c r="AK213" s="492">
        <v>989.62095747587</v>
      </c>
      <c r="AL213" s="492">
        <v>989.36512132605003</v>
      </c>
      <c r="AM213" s="492">
        <v>989.11464621083996</v>
      </c>
      <c r="AN213" s="492">
        <v>988.95769147438</v>
      </c>
      <c r="AO213" s="492">
        <v>988.80292643745997</v>
      </c>
      <c r="AP213" s="492">
        <v>988.65012033276003</v>
      </c>
      <c r="AQ213" s="492">
        <v>988.49923569021996</v>
      </c>
      <c r="AR213" s="492">
        <v>988.35024022937</v>
      </c>
    </row>
    <row r="214" spans="1:64" ht="15.75">
      <c r="A214" s="156"/>
      <c r="B214" s="156"/>
      <c r="C214" s="492"/>
      <c r="D214" s="314">
        <v>0</v>
      </c>
      <c r="E214" s="314">
        <v>0</v>
      </c>
      <c r="F214" s="314">
        <v>0</v>
      </c>
      <c r="G214" s="314">
        <v>0</v>
      </c>
      <c r="H214" s="314">
        <v>0</v>
      </c>
      <c r="I214" s="314">
        <v>0</v>
      </c>
      <c r="J214" s="314">
        <v>0</v>
      </c>
      <c r="K214" s="314">
        <v>0</v>
      </c>
      <c r="L214" s="314">
        <v>0</v>
      </c>
      <c r="M214" s="314">
        <v>0</v>
      </c>
      <c r="N214" s="314">
        <v>0</v>
      </c>
      <c r="O214" s="314">
        <v>0</v>
      </c>
      <c r="P214" s="314">
        <v>0</v>
      </c>
      <c r="Q214" s="314">
        <v>0</v>
      </c>
      <c r="R214" s="314">
        <v>0</v>
      </c>
      <c r="S214" s="314">
        <v>0</v>
      </c>
      <c r="T214" s="314">
        <v>0</v>
      </c>
      <c r="U214" s="314">
        <v>0</v>
      </c>
      <c r="V214" s="314">
        <v>0</v>
      </c>
      <c r="W214" s="314">
        <v>0</v>
      </c>
      <c r="X214" s="314">
        <v>0</v>
      </c>
      <c r="Y214" s="314">
        <v>0</v>
      </c>
      <c r="Z214" s="314">
        <v>0</v>
      </c>
      <c r="AA214" s="314">
        <v>0</v>
      </c>
      <c r="AB214" s="314">
        <v>0</v>
      </c>
      <c r="AC214" s="314">
        <v>0</v>
      </c>
      <c r="AD214" s="314">
        <v>0</v>
      </c>
      <c r="AE214" s="314">
        <v>16000.000000000007</v>
      </c>
      <c r="AF214" s="314">
        <v>16000.000000000011</v>
      </c>
      <c r="AG214" s="314">
        <v>16000.000000000022</v>
      </c>
      <c r="AH214" s="314">
        <v>16000</v>
      </c>
      <c r="AI214" s="314">
        <v>16000</v>
      </c>
      <c r="AJ214" s="314">
        <v>16000</v>
      </c>
      <c r="AK214" s="314">
        <v>16000.000000000002</v>
      </c>
      <c r="AL214" s="314">
        <v>16000.000000000011</v>
      </c>
      <c r="AM214" s="314">
        <v>16000</v>
      </c>
      <c r="AN214" s="314">
        <v>15999.999999999987</v>
      </c>
      <c r="AO214" s="314">
        <v>15999.999999999993</v>
      </c>
      <c r="AP214" s="314">
        <v>16000</v>
      </c>
      <c r="AQ214" s="314">
        <v>15999.999999999998</v>
      </c>
      <c r="AR214" s="314">
        <v>15999.999999999998</v>
      </c>
    </row>
    <row r="215" spans="1:64" ht="15.75">
      <c r="A215" s="156"/>
      <c r="B215" s="156"/>
      <c r="C215" s="314" t="s">
        <v>3192</v>
      </c>
      <c r="D215" s="314"/>
      <c r="E215" s="314"/>
      <c r="F215" s="314"/>
      <c r="G215" s="314"/>
      <c r="H215" s="314"/>
      <c r="I215" s="314"/>
      <c r="J215" s="314"/>
      <c r="K215" s="314"/>
      <c r="L215" s="314"/>
      <c r="M215" s="314"/>
      <c r="N215" s="314"/>
      <c r="O215" s="314"/>
      <c r="P215" s="314"/>
      <c r="Q215" s="314"/>
      <c r="R215" s="314"/>
      <c r="S215" s="314"/>
      <c r="T215" s="314"/>
      <c r="U215" s="314"/>
      <c r="V215" s="314"/>
      <c r="W215" s="314"/>
      <c r="X215" s="314"/>
      <c r="Y215" s="314"/>
      <c r="Z215" s="314"/>
      <c r="AA215" s="314"/>
      <c r="AB215" s="314"/>
      <c r="AC215" s="314"/>
      <c r="AD215" s="314"/>
      <c r="AE215" s="314"/>
      <c r="AF215" s="314"/>
      <c r="AG215" s="314"/>
      <c r="AH215" s="314"/>
      <c r="AI215" s="314"/>
      <c r="AJ215" s="314"/>
      <c r="AK215" s="314"/>
      <c r="AL215" s="314"/>
      <c r="AM215" s="314"/>
      <c r="AN215" s="314"/>
      <c r="AO215" s="314"/>
      <c r="AP215" s="314"/>
      <c r="AQ215" s="314"/>
      <c r="AR215" s="314"/>
    </row>
    <row r="216" spans="1:64">
      <c r="A216" s="156"/>
      <c r="B216" s="156"/>
      <c r="C216" s="156">
        <v>1</v>
      </c>
      <c r="D216" s="1741"/>
      <c r="E216" s="1741"/>
      <c r="F216" s="1741"/>
      <c r="G216" s="1741"/>
      <c r="H216" s="1741"/>
      <c r="I216" s="1741"/>
      <c r="J216" s="1741"/>
      <c r="K216" s="1741"/>
      <c r="L216" s="1741"/>
      <c r="M216" s="1741"/>
      <c r="N216" s="1741"/>
      <c r="O216" s="1741"/>
      <c r="P216" s="1741"/>
      <c r="Q216" s="1741"/>
      <c r="R216" s="1741"/>
      <c r="S216" s="1741"/>
      <c r="T216" s="1741"/>
      <c r="U216" s="1741"/>
      <c r="V216" s="1741"/>
      <c r="W216" s="1741"/>
      <c r="X216" s="1741"/>
      <c r="Y216" s="1741"/>
      <c r="Z216" s="1741"/>
      <c r="AA216" s="1741"/>
      <c r="AB216" s="1741"/>
      <c r="AC216" s="1741"/>
      <c r="AD216" s="1741"/>
      <c r="AE216" s="1741"/>
      <c r="AF216" s="1741"/>
      <c r="AG216" s="1741"/>
      <c r="AH216" s="1741"/>
      <c r="AI216" s="1741"/>
      <c r="AJ216" s="1741"/>
      <c r="AK216" s="1741"/>
      <c r="AL216" s="1741"/>
      <c r="AM216" s="1741"/>
      <c r="AN216" s="1741"/>
      <c r="AO216" s="1741"/>
      <c r="AP216" s="1741"/>
      <c r="AQ216" s="1741"/>
      <c r="AR216" s="1741"/>
      <c r="AS216" s="494"/>
      <c r="AT216" s="494"/>
      <c r="AU216" s="494"/>
      <c r="AV216" s="494"/>
      <c r="AW216" s="494"/>
      <c r="AX216" s="494"/>
      <c r="AY216" s="494"/>
      <c r="AZ216" s="494"/>
      <c r="BA216" s="494"/>
      <c r="BB216" s="494"/>
      <c r="BC216" s="494"/>
      <c r="BD216" s="494"/>
      <c r="BE216" s="494"/>
      <c r="BF216" s="494"/>
      <c r="BG216" s="494"/>
      <c r="BH216" s="494"/>
      <c r="BI216" s="494"/>
      <c r="BJ216" s="494"/>
      <c r="BK216" s="494"/>
      <c r="BL216" s="494"/>
    </row>
    <row r="217" spans="1:64">
      <c r="A217" s="156"/>
      <c r="B217" s="156"/>
      <c r="C217" s="156">
        <v>2</v>
      </c>
      <c r="D217" s="1741"/>
      <c r="E217" s="1741"/>
      <c r="F217" s="1741"/>
      <c r="G217" s="1741"/>
      <c r="H217" s="1741"/>
      <c r="I217" s="1741"/>
      <c r="J217" s="1741"/>
      <c r="K217" s="1741"/>
      <c r="L217" s="1741"/>
      <c r="M217" s="1741"/>
      <c r="N217" s="1741"/>
      <c r="O217" s="1741"/>
      <c r="P217" s="1741"/>
      <c r="Q217" s="1741"/>
      <c r="R217" s="1741"/>
      <c r="S217" s="1741"/>
      <c r="T217" s="1741"/>
      <c r="U217" s="1741"/>
      <c r="V217" s="1741"/>
      <c r="W217" s="1741"/>
      <c r="X217" s="1741"/>
      <c r="Y217" s="1741"/>
      <c r="Z217" s="1741"/>
      <c r="AA217" s="1741"/>
      <c r="AB217" s="1741"/>
      <c r="AC217" s="1741"/>
      <c r="AD217" s="1741"/>
      <c r="AE217" s="1741"/>
      <c r="AF217" s="1741"/>
      <c r="AG217" s="1741"/>
      <c r="AH217" s="1741"/>
      <c r="AI217" s="1741"/>
      <c r="AJ217" s="1741"/>
      <c r="AK217" s="1741"/>
      <c r="AL217" s="1741"/>
      <c r="AM217" s="1741"/>
      <c r="AN217" s="1741"/>
      <c r="AO217" s="1741"/>
      <c r="AP217" s="1741"/>
      <c r="AQ217" s="1741"/>
      <c r="AR217" s="1741"/>
      <c r="AS217" s="494"/>
      <c r="AT217" s="494"/>
      <c r="AU217" s="494"/>
      <c r="AV217" s="494"/>
      <c r="AW217" s="494"/>
      <c r="AX217" s="494"/>
      <c r="AY217" s="494"/>
      <c r="AZ217" s="494"/>
      <c r="BA217" s="494"/>
      <c r="BB217" s="494"/>
      <c r="BC217" s="494"/>
      <c r="BD217" s="494"/>
      <c r="BE217" s="494"/>
      <c r="BF217" s="494"/>
      <c r="BG217" s="494"/>
      <c r="BH217" s="494"/>
      <c r="BI217" s="494"/>
      <c r="BJ217" s="494"/>
      <c r="BK217" s="494"/>
      <c r="BL217" s="494"/>
    </row>
    <row r="218" spans="1:64">
      <c r="A218" s="156"/>
      <c r="B218" s="156"/>
      <c r="C218" s="156">
        <v>3</v>
      </c>
      <c r="D218" s="1741"/>
      <c r="E218" s="1741"/>
      <c r="F218" s="1741"/>
      <c r="G218" s="1741"/>
      <c r="H218" s="1741"/>
      <c r="I218" s="1741"/>
      <c r="J218" s="1741"/>
      <c r="K218" s="1741"/>
      <c r="L218" s="1741"/>
      <c r="M218" s="1741"/>
      <c r="N218" s="1741"/>
      <c r="O218" s="1741"/>
      <c r="P218" s="1741"/>
      <c r="Q218" s="1741"/>
      <c r="R218" s="1741"/>
      <c r="S218" s="1741"/>
      <c r="T218" s="1741"/>
      <c r="U218" s="1741"/>
      <c r="V218" s="1741"/>
      <c r="W218" s="1741"/>
      <c r="X218" s="1741"/>
      <c r="Y218" s="1741"/>
      <c r="Z218" s="1741"/>
      <c r="AA218" s="1741"/>
      <c r="AB218" s="1741"/>
      <c r="AC218" s="1741"/>
      <c r="AD218" s="1741"/>
      <c r="AE218" s="1741"/>
      <c r="AF218" s="1741"/>
      <c r="AG218" s="1741"/>
      <c r="AH218" s="1741"/>
      <c r="AI218" s="1741"/>
      <c r="AJ218" s="1741"/>
      <c r="AK218" s="1741"/>
      <c r="AL218" s="1741"/>
      <c r="AM218" s="1741"/>
      <c r="AN218" s="1741"/>
      <c r="AO218" s="1741"/>
      <c r="AP218" s="1741"/>
      <c r="AQ218" s="1741"/>
      <c r="AR218" s="1741"/>
      <c r="AS218" s="494"/>
      <c r="AT218" s="494"/>
      <c r="AU218" s="494"/>
      <c r="AV218" s="494"/>
      <c r="AW218" s="494"/>
      <c r="AX218" s="494"/>
      <c r="AY218" s="494"/>
      <c r="AZ218" s="494"/>
      <c r="BA218" s="494"/>
      <c r="BB218" s="494"/>
      <c r="BC218" s="494"/>
      <c r="BD218" s="494"/>
      <c r="BE218" s="494"/>
      <c r="BF218" s="494"/>
      <c r="BG218" s="494"/>
      <c r="BH218" s="494"/>
      <c r="BI218" s="494"/>
      <c r="BJ218" s="494"/>
      <c r="BK218" s="494"/>
      <c r="BL218" s="494"/>
    </row>
    <row r="219" spans="1:64">
      <c r="A219" s="156"/>
      <c r="B219" s="156"/>
      <c r="C219" s="156">
        <v>4</v>
      </c>
      <c r="D219" s="1741"/>
      <c r="E219" s="1741"/>
      <c r="F219" s="1741"/>
      <c r="G219" s="1741"/>
      <c r="H219" s="1741"/>
      <c r="I219" s="1741"/>
      <c r="J219" s="1741"/>
      <c r="K219" s="1741"/>
      <c r="L219" s="1741"/>
      <c r="M219" s="1741"/>
      <c r="N219" s="1741"/>
      <c r="O219" s="1741"/>
      <c r="P219" s="1741"/>
      <c r="Q219" s="1741"/>
      <c r="R219" s="1741"/>
      <c r="S219" s="1741"/>
      <c r="T219" s="1741"/>
      <c r="U219" s="1741"/>
      <c r="V219" s="1741"/>
      <c r="W219" s="1741"/>
      <c r="X219" s="1741"/>
      <c r="Y219" s="1741"/>
      <c r="Z219" s="1741"/>
      <c r="AA219" s="1741"/>
      <c r="AB219" s="1741"/>
      <c r="AC219" s="1741"/>
      <c r="AD219" s="1741"/>
      <c r="AE219" s="1741"/>
      <c r="AF219" s="1741"/>
      <c r="AG219" s="1741"/>
      <c r="AH219" s="1741"/>
      <c r="AI219" s="1741"/>
      <c r="AJ219" s="1741"/>
      <c r="AK219" s="1741"/>
      <c r="AL219" s="1741"/>
      <c r="AM219" s="1741"/>
      <c r="AN219" s="1741"/>
      <c r="AO219" s="1741"/>
      <c r="AP219" s="1741"/>
      <c r="AQ219" s="1741"/>
      <c r="AR219" s="1741"/>
      <c r="AS219" s="494"/>
      <c r="AT219" s="494"/>
      <c r="AU219" s="494"/>
      <c r="AV219" s="494"/>
      <c r="AW219" s="494"/>
      <c r="AX219" s="494"/>
      <c r="AY219" s="494"/>
      <c r="AZ219" s="494"/>
      <c r="BA219" s="494"/>
      <c r="BB219" s="494"/>
      <c r="BC219" s="494"/>
      <c r="BD219" s="494"/>
      <c r="BE219" s="494"/>
      <c r="BF219" s="494"/>
      <c r="BG219" s="494"/>
      <c r="BH219" s="494"/>
      <c r="BI219" s="494"/>
      <c r="BJ219" s="494"/>
      <c r="BK219" s="494"/>
      <c r="BL219" s="494"/>
    </row>
    <row r="220" spans="1:64">
      <c r="A220" s="156"/>
      <c r="B220" s="156"/>
      <c r="C220" s="156">
        <v>5</v>
      </c>
      <c r="D220" s="1741"/>
      <c r="E220" s="1741"/>
      <c r="F220" s="1741"/>
      <c r="G220" s="1741"/>
      <c r="H220" s="1741"/>
      <c r="I220" s="1741"/>
      <c r="J220" s="1741"/>
      <c r="K220" s="1741"/>
      <c r="L220" s="1741"/>
      <c r="M220" s="1741"/>
      <c r="N220" s="1741"/>
      <c r="O220" s="1741"/>
      <c r="P220" s="1741"/>
      <c r="Q220" s="1741"/>
      <c r="R220" s="1741"/>
      <c r="S220" s="1741"/>
      <c r="T220" s="1741"/>
      <c r="U220" s="1741"/>
      <c r="V220" s="1741"/>
      <c r="W220" s="1741"/>
      <c r="X220" s="1741"/>
      <c r="Y220" s="1741"/>
      <c r="Z220" s="1741"/>
      <c r="AA220" s="1741"/>
      <c r="AB220" s="1741"/>
      <c r="AC220" s="1741"/>
      <c r="AD220" s="1741"/>
      <c r="AE220" s="1741"/>
      <c r="AF220" s="1741"/>
      <c r="AG220" s="1741"/>
      <c r="AH220" s="1741"/>
      <c r="AI220" s="1741"/>
      <c r="AJ220" s="1741"/>
      <c r="AK220" s="1741"/>
      <c r="AL220" s="1741"/>
      <c r="AM220" s="1741"/>
      <c r="AN220" s="1741"/>
      <c r="AO220" s="1741"/>
      <c r="AP220" s="1741"/>
      <c r="AQ220" s="1741"/>
      <c r="AR220" s="1741"/>
      <c r="AS220" s="494"/>
      <c r="AT220" s="494"/>
      <c r="AU220" s="494"/>
      <c r="AV220" s="494"/>
      <c r="AW220" s="494"/>
      <c r="AX220" s="494"/>
      <c r="AY220" s="494"/>
      <c r="AZ220" s="494"/>
      <c r="BA220" s="494"/>
      <c r="BB220" s="494"/>
      <c r="BC220" s="494"/>
      <c r="BD220" s="494"/>
      <c r="BE220" s="494"/>
      <c r="BF220" s="494"/>
      <c r="BG220" s="494"/>
      <c r="BH220" s="494"/>
      <c r="BI220" s="494"/>
      <c r="BJ220" s="494"/>
      <c r="BK220" s="494"/>
      <c r="BL220" s="494"/>
    </row>
    <row r="221" spans="1:64">
      <c r="A221" s="156"/>
      <c r="B221" s="156"/>
      <c r="C221" s="156">
        <v>6</v>
      </c>
      <c r="D221" s="1741"/>
      <c r="E221" s="1741"/>
      <c r="F221" s="1741"/>
      <c r="G221" s="1741"/>
      <c r="H221" s="1741"/>
      <c r="I221" s="1741"/>
      <c r="J221" s="1741"/>
      <c r="K221" s="1741"/>
      <c r="L221" s="1741"/>
      <c r="M221" s="1741"/>
      <c r="N221" s="1741"/>
      <c r="O221" s="1741"/>
      <c r="P221" s="1741"/>
      <c r="Q221" s="1741"/>
      <c r="R221" s="1741"/>
      <c r="S221" s="1741"/>
      <c r="T221" s="1741"/>
      <c r="U221" s="1741"/>
      <c r="V221" s="1741"/>
      <c r="W221" s="1741"/>
      <c r="X221" s="1741"/>
      <c r="Y221" s="1741"/>
      <c r="Z221" s="1741"/>
      <c r="AA221" s="1741"/>
      <c r="AB221" s="1741"/>
      <c r="AC221" s="1741"/>
      <c r="AD221" s="1741"/>
      <c r="AE221" s="1741"/>
      <c r="AF221" s="1741"/>
      <c r="AG221" s="1741"/>
      <c r="AH221" s="1741"/>
      <c r="AI221" s="1741"/>
      <c r="AJ221" s="1741"/>
      <c r="AK221" s="1741"/>
      <c r="AL221" s="1741"/>
      <c r="AM221" s="1741"/>
      <c r="AN221" s="1741"/>
      <c r="AO221" s="1741"/>
      <c r="AP221" s="1741"/>
      <c r="AQ221" s="1741"/>
      <c r="AR221" s="1741"/>
      <c r="AS221" s="494"/>
      <c r="AT221" s="494"/>
      <c r="AU221" s="494"/>
      <c r="AV221" s="494"/>
      <c r="AW221" s="494"/>
      <c r="AX221" s="494"/>
      <c r="AY221" s="494"/>
      <c r="AZ221" s="494"/>
      <c r="BA221" s="494"/>
      <c r="BB221" s="494"/>
      <c r="BC221" s="494"/>
      <c r="BD221" s="494"/>
      <c r="BE221" s="494"/>
      <c r="BF221" s="494"/>
      <c r="BG221" s="494"/>
      <c r="BH221" s="494"/>
      <c r="BI221" s="494"/>
      <c r="BJ221" s="494"/>
      <c r="BK221" s="494"/>
      <c r="BL221" s="494"/>
    </row>
    <row r="222" spans="1:64">
      <c r="A222" s="156"/>
      <c r="B222" s="156"/>
      <c r="C222" s="156">
        <v>7</v>
      </c>
      <c r="D222" s="1741"/>
      <c r="E222" s="1741"/>
      <c r="F222" s="1741"/>
      <c r="G222" s="1741"/>
      <c r="H222" s="1741"/>
      <c r="I222" s="1741"/>
      <c r="J222" s="1741"/>
      <c r="K222" s="1741"/>
      <c r="L222" s="1741"/>
      <c r="M222" s="1741"/>
      <c r="N222" s="1741"/>
      <c r="O222" s="1741"/>
      <c r="P222" s="1741"/>
      <c r="Q222" s="1741"/>
      <c r="R222" s="1741"/>
      <c r="S222" s="1741"/>
      <c r="T222" s="1741"/>
      <c r="U222" s="1741"/>
      <c r="V222" s="1741"/>
      <c r="W222" s="1741"/>
      <c r="X222" s="1741"/>
      <c r="Y222" s="1741"/>
      <c r="Z222" s="1741"/>
      <c r="AA222" s="1741"/>
      <c r="AB222" s="1741"/>
      <c r="AC222" s="1741"/>
      <c r="AD222" s="1741"/>
      <c r="AE222" s="1741"/>
      <c r="AF222" s="1741"/>
      <c r="AG222" s="1741"/>
      <c r="AH222" s="1741"/>
      <c r="AI222" s="1741"/>
      <c r="AJ222" s="1741"/>
      <c r="AK222" s="1741"/>
      <c r="AL222" s="1741"/>
      <c r="AM222" s="1741"/>
      <c r="AN222" s="1741"/>
      <c r="AO222" s="1741"/>
      <c r="AP222" s="1741"/>
      <c r="AQ222" s="1741"/>
      <c r="AR222" s="1741"/>
      <c r="AS222" s="494"/>
      <c r="AT222" s="494"/>
      <c r="AU222" s="494"/>
      <c r="AV222" s="494"/>
      <c r="AW222" s="494"/>
      <c r="AX222" s="494"/>
      <c r="AY222" s="494"/>
      <c r="AZ222" s="494"/>
      <c r="BA222" s="494"/>
      <c r="BB222" s="494"/>
      <c r="BC222" s="494"/>
      <c r="BD222" s="494"/>
      <c r="BE222" s="494"/>
      <c r="BF222" s="494"/>
      <c r="BG222" s="494"/>
      <c r="BH222" s="494"/>
      <c r="BI222" s="494"/>
      <c r="BJ222" s="494"/>
      <c r="BK222" s="494"/>
      <c r="BL222" s="494"/>
    </row>
    <row r="223" spans="1:64">
      <c r="A223" s="156"/>
      <c r="B223" s="156"/>
      <c r="C223" s="156">
        <v>8</v>
      </c>
      <c r="D223" s="1741"/>
      <c r="E223" s="1741"/>
      <c r="F223" s="1741"/>
      <c r="G223" s="1741"/>
      <c r="H223" s="1741"/>
      <c r="I223" s="1741"/>
      <c r="J223" s="1741"/>
      <c r="K223" s="1741"/>
      <c r="L223" s="1741"/>
      <c r="M223" s="1741"/>
      <c r="N223" s="1741"/>
      <c r="O223" s="1741"/>
      <c r="P223" s="1741"/>
      <c r="Q223" s="1741"/>
      <c r="R223" s="1741"/>
      <c r="S223" s="1741"/>
      <c r="T223" s="1741"/>
      <c r="U223" s="1741"/>
      <c r="V223" s="1741"/>
      <c r="W223" s="1741"/>
      <c r="X223" s="1741"/>
      <c r="Y223" s="1741"/>
      <c r="Z223" s="1741"/>
      <c r="AA223" s="1741"/>
      <c r="AB223" s="1741"/>
      <c r="AC223" s="1741"/>
      <c r="AD223" s="1741"/>
      <c r="AE223" s="1741"/>
      <c r="AF223" s="1741"/>
      <c r="AG223" s="1741"/>
      <c r="AH223" s="1741"/>
      <c r="AI223" s="1741"/>
      <c r="AJ223" s="1741"/>
      <c r="AK223" s="1741"/>
      <c r="AL223" s="1741"/>
      <c r="AM223" s="1741"/>
      <c r="AN223" s="1741"/>
      <c r="AO223" s="1741"/>
      <c r="AP223" s="1741"/>
      <c r="AQ223" s="1741"/>
      <c r="AR223" s="1741"/>
      <c r="AS223" s="494"/>
      <c r="AT223" s="494"/>
      <c r="AU223" s="494"/>
      <c r="AV223" s="494"/>
      <c r="AW223" s="494"/>
      <c r="AX223" s="494"/>
      <c r="AY223" s="494"/>
      <c r="AZ223" s="494"/>
      <c r="BA223" s="494"/>
      <c r="BB223" s="494"/>
      <c r="BC223" s="494"/>
      <c r="BD223" s="494"/>
      <c r="BE223" s="494"/>
      <c r="BF223" s="494"/>
      <c r="BG223" s="494"/>
      <c r="BH223" s="494"/>
      <c r="BI223" s="494"/>
      <c r="BJ223" s="494"/>
      <c r="BK223" s="494"/>
      <c r="BL223" s="494"/>
    </row>
    <row r="224" spans="1:64">
      <c r="A224" s="156"/>
      <c r="B224" s="156"/>
      <c r="C224" s="156">
        <v>9</v>
      </c>
      <c r="D224" s="1741"/>
      <c r="E224" s="1741"/>
      <c r="F224" s="1741"/>
      <c r="G224" s="1741"/>
      <c r="H224" s="1741"/>
      <c r="I224" s="1741"/>
      <c r="J224" s="1741"/>
      <c r="K224" s="1741"/>
      <c r="L224" s="1741"/>
      <c r="M224" s="1741"/>
      <c r="N224" s="1741"/>
      <c r="O224" s="1741"/>
      <c r="P224" s="1741"/>
      <c r="Q224" s="1741"/>
      <c r="R224" s="1741"/>
      <c r="S224" s="1741"/>
      <c r="T224" s="1741"/>
      <c r="U224" s="1741"/>
      <c r="V224" s="1741"/>
      <c r="W224" s="1741"/>
      <c r="X224" s="1741"/>
      <c r="Y224" s="1741"/>
      <c r="Z224" s="1741"/>
      <c r="AA224" s="1741"/>
      <c r="AB224" s="1741"/>
      <c r="AC224" s="1741"/>
      <c r="AD224" s="1741"/>
      <c r="AE224" s="1741"/>
      <c r="AF224" s="1741"/>
      <c r="AG224" s="1741"/>
      <c r="AH224" s="1741"/>
      <c r="AI224" s="1741"/>
      <c r="AJ224" s="1741"/>
      <c r="AK224" s="1741"/>
      <c r="AL224" s="1741"/>
      <c r="AM224" s="1741"/>
      <c r="AN224" s="1741"/>
      <c r="AO224" s="1741"/>
      <c r="AP224" s="1741"/>
      <c r="AQ224" s="1741"/>
      <c r="AR224" s="1741"/>
      <c r="AS224" s="494"/>
      <c r="AT224" s="494"/>
      <c r="AU224" s="494"/>
      <c r="AV224" s="494"/>
      <c r="AW224" s="494"/>
      <c r="AX224" s="494"/>
      <c r="AY224" s="494"/>
      <c r="AZ224" s="494"/>
      <c r="BA224" s="494"/>
      <c r="BB224" s="494"/>
      <c r="BC224" s="494"/>
      <c r="BD224" s="494"/>
      <c r="BE224" s="494"/>
      <c r="BF224" s="494"/>
      <c r="BG224" s="494"/>
      <c r="BH224" s="494"/>
      <c r="BI224" s="494"/>
      <c r="BJ224" s="494"/>
      <c r="BK224" s="494"/>
      <c r="BL224" s="494"/>
    </row>
    <row r="225" spans="1:64">
      <c r="A225" s="156"/>
      <c r="B225" s="156"/>
      <c r="C225" s="156">
        <v>10</v>
      </c>
      <c r="D225" s="1741"/>
      <c r="E225" s="1741"/>
      <c r="F225" s="1741"/>
      <c r="G225" s="1741"/>
      <c r="H225" s="1741"/>
      <c r="I225" s="1741"/>
      <c r="J225" s="1741"/>
      <c r="K225" s="1741"/>
      <c r="L225" s="1741"/>
      <c r="M225" s="1741"/>
      <c r="N225" s="1741"/>
      <c r="O225" s="1741"/>
      <c r="P225" s="1741"/>
      <c r="Q225" s="1741"/>
      <c r="R225" s="1741"/>
      <c r="S225" s="1741"/>
      <c r="T225" s="1741"/>
      <c r="U225" s="1741"/>
      <c r="V225" s="1741"/>
      <c r="W225" s="1741"/>
      <c r="X225" s="1741"/>
      <c r="Y225" s="1741"/>
      <c r="Z225" s="1741"/>
      <c r="AA225" s="1741"/>
      <c r="AB225" s="1741"/>
      <c r="AC225" s="1741"/>
      <c r="AD225" s="1741"/>
      <c r="AE225" s="1741"/>
      <c r="AF225" s="1741"/>
      <c r="AG225" s="1741"/>
      <c r="AH225" s="1741"/>
      <c r="AI225" s="1741"/>
      <c r="AJ225" s="1741"/>
      <c r="AK225" s="1741"/>
      <c r="AL225" s="1741"/>
      <c r="AM225" s="1741"/>
      <c r="AN225" s="1741"/>
      <c r="AO225" s="1741"/>
      <c r="AP225" s="1741"/>
      <c r="AQ225" s="1741"/>
      <c r="AR225" s="1741"/>
      <c r="AS225" s="494"/>
      <c r="AT225" s="494"/>
      <c r="AU225" s="494"/>
      <c r="AV225" s="494"/>
      <c r="AW225" s="494"/>
      <c r="AX225" s="494"/>
      <c r="AY225" s="494"/>
      <c r="AZ225" s="494"/>
      <c r="BA225" s="494"/>
      <c r="BB225" s="494"/>
      <c r="BC225" s="494"/>
      <c r="BD225" s="494"/>
      <c r="BE225" s="494"/>
      <c r="BF225" s="494"/>
      <c r="BG225" s="494"/>
      <c r="BH225" s="494"/>
      <c r="BI225" s="494"/>
      <c r="BJ225" s="494"/>
      <c r="BK225" s="494"/>
      <c r="BL225" s="494"/>
    </row>
    <row r="226" spans="1:64">
      <c r="A226" s="156"/>
      <c r="B226" s="156"/>
      <c r="C226" s="156">
        <v>11</v>
      </c>
      <c r="D226" s="1741"/>
      <c r="E226" s="1741"/>
      <c r="F226" s="1741"/>
      <c r="G226" s="1741"/>
      <c r="H226" s="1741"/>
      <c r="I226" s="1741"/>
      <c r="J226" s="1741"/>
      <c r="K226" s="1741"/>
      <c r="L226" s="1741"/>
      <c r="M226" s="1741"/>
      <c r="N226" s="1741"/>
      <c r="O226" s="1741"/>
      <c r="P226" s="1741"/>
      <c r="Q226" s="1741"/>
      <c r="R226" s="1741"/>
      <c r="S226" s="1741"/>
      <c r="T226" s="1741"/>
      <c r="U226" s="1741"/>
      <c r="V226" s="1741"/>
      <c r="W226" s="1741"/>
      <c r="X226" s="1741"/>
      <c r="Y226" s="1741"/>
      <c r="Z226" s="1741"/>
      <c r="AA226" s="1741"/>
      <c r="AB226" s="1741"/>
      <c r="AC226" s="1741"/>
      <c r="AD226" s="1741"/>
      <c r="AE226" s="1741"/>
      <c r="AF226" s="1741"/>
      <c r="AG226" s="1741"/>
      <c r="AH226" s="1741"/>
      <c r="AI226" s="1741"/>
      <c r="AJ226" s="1741"/>
      <c r="AK226" s="1741"/>
      <c r="AL226" s="1741"/>
      <c r="AM226" s="1741"/>
      <c r="AN226" s="1741"/>
      <c r="AO226" s="1741"/>
      <c r="AP226" s="1741"/>
      <c r="AQ226" s="1741"/>
      <c r="AR226" s="1741"/>
      <c r="AS226" s="494"/>
      <c r="AT226" s="494"/>
      <c r="AU226" s="494"/>
      <c r="AV226" s="494"/>
      <c r="AW226" s="494"/>
      <c r="AX226" s="494"/>
      <c r="AY226" s="494"/>
      <c r="AZ226" s="494"/>
      <c r="BA226" s="494"/>
      <c r="BB226" s="494"/>
      <c r="BC226" s="494"/>
      <c r="BD226" s="494"/>
      <c r="BE226" s="494"/>
      <c r="BF226" s="494"/>
      <c r="BG226" s="494"/>
      <c r="BH226" s="494"/>
      <c r="BI226" s="494"/>
      <c r="BJ226" s="494"/>
      <c r="BK226" s="494"/>
      <c r="BL226" s="494"/>
    </row>
    <row r="227" spans="1:64">
      <c r="A227" s="156"/>
      <c r="B227" s="156"/>
      <c r="C227" s="156">
        <v>12</v>
      </c>
      <c r="D227" s="1741"/>
      <c r="E227" s="1741"/>
      <c r="F227" s="1741"/>
      <c r="G227" s="1741"/>
      <c r="H227" s="1741"/>
      <c r="I227" s="1741"/>
      <c r="J227" s="1741"/>
      <c r="K227" s="1741"/>
      <c r="L227" s="1741"/>
      <c r="M227" s="1741"/>
      <c r="N227" s="1741"/>
      <c r="O227" s="1741"/>
      <c r="P227" s="1741"/>
      <c r="Q227" s="1741"/>
      <c r="R227" s="1741"/>
      <c r="S227" s="1741"/>
      <c r="T227" s="1741"/>
      <c r="U227" s="1741"/>
      <c r="V227" s="1741"/>
      <c r="W227" s="1741"/>
      <c r="X227" s="1741"/>
      <c r="Y227" s="1741"/>
      <c r="Z227" s="1741"/>
      <c r="AA227" s="1741"/>
      <c r="AB227" s="1741"/>
      <c r="AC227" s="1741"/>
      <c r="AD227" s="1741"/>
      <c r="AE227" s="1741"/>
      <c r="AF227" s="1741"/>
      <c r="AG227" s="1741"/>
      <c r="AH227" s="1741"/>
      <c r="AI227" s="1741"/>
      <c r="AJ227" s="1741"/>
      <c r="AK227" s="1741"/>
      <c r="AL227" s="1741"/>
      <c r="AM227" s="1741"/>
      <c r="AN227" s="1741"/>
      <c r="AO227" s="1741"/>
      <c r="AP227" s="1741"/>
      <c r="AQ227" s="1741"/>
      <c r="AR227" s="1741"/>
      <c r="AS227" s="494"/>
      <c r="AT227" s="494"/>
      <c r="AU227" s="494"/>
      <c r="AV227" s="494"/>
      <c r="AW227" s="494"/>
      <c r="AX227" s="494"/>
      <c r="AY227" s="494"/>
      <c r="AZ227" s="494"/>
      <c r="BA227" s="494"/>
      <c r="BB227" s="494"/>
      <c r="BC227" s="494"/>
      <c r="BD227" s="494"/>
      <c r="BE227" s="494"/>
      <c r="BF227" s="494"/>
      <c r="BG227" s="494"/>
      <c r="BH227" s="494"/>
      <c r="BI227" s="494"/>
      <c r="BJ227" s="494"/>
      <c r="BK227" s="494"/>
      <c r="BL227" s="494"/>
    </row>
    <row r="228" spans="1:64" ht="15.75">
      <c r="A228" s="156"/>
      <c r="B228" s="156"/>
      <c r="C228" s="314"/>
      <c r="D228" s="314">
        <v>0</v>
      </c>
      <c r="E228" s="314">
        <v>0</v>
      </c>
      <c r="F228" s="314">
        <v>0</v>
      </c>
      <c r="G228" s="314">
        <v>0</v>
      </c>
      <c r="H228" s="314">
        <v>0</v>
      </c>
      <c r="I228" s="314">
        <v>0</v>
      </c>
      <c r="J228" s="314">
        <v>0</v>
      </c>
      <c r="K228" s="314">
        <v>0</v>
      </c>
      <c r="L228" s="314">
        <v>0</v>
      </c>
      <c r="M228" s="314">
        <v>0</v>
      </c>
      <c r="N228" s="314">
        <v>0</v>
      </c>
      <c r="O228" s="314">
        <v>0</v>
      </c>
      <c r="P228" s="314">
        <v>0</v>
      </c>
      <c r="Q228" s="314">
        <v>0</v>
      </c>
      <c r="R228" s="314">
        <v>0</v>
      </c>
      <c r="S228" s="314">
        <v>0</v>
      </c>
      <c r="T228" s="314">
        <v>0</v>
      </c>
      <c r="U228" s="314">
        <v>0</v>
      </c>
      <c r="V228" s="314">
        <v>0</v>
      </c>
      <c r="W228" s="314">
        <v>0</v>
      </c>
      <c r="X228" s="314">
        <v>0</v>
      </c>
      <c r="Y228" s="314">
        <v>0</v>
      </c>
      <c r="Z228" s="314">
        <v>0</v>
      </c>
      <c r="AA228" s="314">
        <v>0</v>
      </c>
      <c r="AB228" s="314">
        <v>0</v>
      </c>
      <c r="AC228" s="314">
        <v>0</v>
      </c>
      <c r="AD228" s="314">
        <v>0</v>
      </c>
      <c r="AE228" s="314">
        <v>0</v>
      </c>
      <c r="AF228" s="314">
        <v>0</v>
      </c>
      <c r="AG228" s="314">
        <v>0</v>
      </c>
      <c r="AH228" s="314">
        <v>0</v>
      </c>
      <c r="AI228" s="314">
        <v>0</v>
      </c>
      <c r="AJ228" s="314">
        <v>0</v>
      </c>
      <c r="AK228" s="314">
        <v>0</v>
      </c>
      <c r="AL228" s="314">
        <v>0</v>
      </c>
      <c r="AM228" s="314">
        <v>0</v>
      </c>
      <c r="AN228" s="314">
        <v>0</v>
      </c>
      <c r="AO228" s="314">
        <v>0</v>
      </c>
      <c r="AP228" s="314">
        <v>0</v>
      </c>
      <c r="AQ228" s="314">
        <v>0</v>
      </c>
      <c r="AR228" s="314">
        <v>0</v>
      </c>
    </row>
    <row r="229" spans="1:64" ht="15.75">
      <c r="A229" s="156"/>
      <c r="B229" s="156"/>
      <c r="C229" s="314" t="s">
        <v>3193</v>
      </c>
      <c r="D229" s="314"/>
      <c r="E229" s="314"/>
      <c r="F229" s="314"/>
      <c r="G229" s="314"/>
      <c r="H229" s="314"/>
      <c r="I229" s="314"/>
      <c r="J229" s="314"/>
      <c r="K229" s="314"/>
      <c r="L229" s="314"/>
      <c r="M229" s="314"/>
      <c r="N229" s="314"/>
      <c r="O229" s="314"/>
      <c r="P229" s="314"/>
      <c r="Q229" s="314"/>
      <c r="R229" s="314"/>
      <c r="S229" s="314"/>
      <c r="T229" s="314"/>
      <c r="U229" s="314"/>
      <c r="V229" s="314"/>
      <c r="W229" s="314"/>
      <c r="X229" s="314"/>
      <c r="Y229" s="314"/>
      <c r="Z229" s="314"/>
      <c r="AA229" s="314"/>
      <c r="AB229" s="314"/>
      <c r="AC229" s="314"/>
      <c r="AD229" s="314"/>
      <c r="AE229" s="314"/>
      <c r="AF229" s="314"/>
      <c r="AG229" s="314"/>
      <c r="AH229" s="314"/>
      <c r="AI229" s="314"/>
      <c r="AJ229" s="314"/>
      <c r="AK229" s="314"/>
      <c r="AL229" s="314"/>
      <c r="AM229" s="314"/>
      <c r="AN229" s="314"/>
      <c r="AO229" s="314"/>
      <c r="AP229" s="314"/>
      <c r="AQ229" s="314"/>
      <c r="AR229" s="314"/>
    </row>
    <row r="230" spans="1:64">
      <c r="A230" s="156"/>
      <c r="B230" s="156"/>
      <c r="C230" s="156">
        <v>1</v>
      </c>
      <c r="D230" s="1994">
        <v>0</v>
      </c>
      <c r="E230" s="1994">
        <v>0</v>
      </c>
      <c r="F230" s="1994">
        <v>0</v>
      </c>
      <c r="G230" s="1994">
        <v>0</v>
      </c>
      <c r="H230" s="1994">
        <v>0</v>
      </c>
      <c r="I230" s="1994">
        <v>0</v>
      </c>
      <c r="J230" s="1994">
        <v>0</v>
      </c>
      <c r="K230" s="1994">
        <v>0</v>
      </c>
      <c r="L230" s="1994">
        <v>0</v>
      </c>
      <c r="M230" s="1994">
        <v>0</v>
      </c>
      <c r="N230" s="1994">
        <v>0</v>
      </c>
      <c r="O230" s="1994">
        <v>0</v>
      </c>
      <c r="P230" s="1994">
        <v>0</v>
      </c>
      <c r="Q230" s="1994">
        <v>0</v>
      </c>
      <c r="R230" s="1994">
        <v>0</v>
      </c>
      <c r="S230" s="1994">
        <v>0</v>
      </c>
      <c r="T230" s="1994">
        <v>0</v>
      </c>
      <c r="U230" s="1994">
        <v>0</v>
      </c>
      <c r="V230" s="1994">
        <v>0</v>
      </c>
      <c r="W230" s="1994">
        <v>0</v>
      </c>
      <c r="X230" s="1994">
        <v>0</v>
      </c>
      <c r="Y230" s="1994">
        <v>0</v>
      </c>
      <c r="Z230" s="1994">
        <v>0</v>
      </c>
      <c r="AA230" s="1994">
        <v>0</v>
      </c>
      <c r="AB230" s="1994">
        <v>0</v>
      </c>
      <c r="AC230" s="1994">
        <v>0</v>
      </c>
      <c r="AD230" s="1994">
        <v>0</v>
      </c>
      <c r="AE230" s="1994">
        <v>955.39022869448002</v>
      </c>
      <c r="AF230" s="1994">
        <v>955.61175470282001</v>
      </c>
      <c r="AG230" s="1994">
        <v>955.85210739393005</v>
      </c>
      <c r="AH230" s="1994">
        <v>956.11475102559996</v>
      </c>
      <c r="AI230" s="1994">
        <v>955.82249165674</v>
      </c>
      <c r="AJ230" s="1994">
        <v>955.53148515391001</v>
      </c>
      <c r="AK230" s="1994">
        <v>955.25470050706997</v>
      </c>
      <c r="AL230" s="1994">
        <v>954.97328444950995</v>
      </c>
      <c r="AM230" s="1994">
        <v>954.69776545233003</v>
      </c>
      <c r="AN230" s="1994">
        <v>954.52511751658994</v>
      </c>
      <c r="AO230" s="1994">
        <v>954.35487821863001</v>
      </c>
      <c r="AP230" s="1994">
        <v>954.18679371771998</v>
      </c>
      <c r="AQ230" s="1994">
        <v>954.02082279733997</v>
      </c>
      <c r="AR230" s="1994">
        <v>953.85692994944998</v>
      </c>
      <c r="AS230" s="494"/>
      <c r="AT230" s="494"/>
      <c r="AU230" s="494"/>
      <c r="AV230" s="494"/>
      <c r="AW230" s="494"/>
      <c r="AX230" s="494"/>
      <c r="AY230" s="494"/>
      <c r="AZ230" s="494"/>
      <c r="BA230" s="494"/>
      <c r="BB230" s="494"/>
      <c r="BC230" s="494"/>
      <c r="BD230" s="494"/>
      <c r="BE230" s="494"/>
      <c r="BF230" s="494"/>
      <c r="BG230" s="494"/>
      <c r="BH230" s="494"/>
      <c r="BI230" s="494"/>
      <c r="BJ230" s="494"/>
      <c r="BK230" s="494"/>
      <c r="BL230" s="494"/>
    </row>
    <row r="231" spans="1:64">
      <c r="A231" s="156"/>
      <c r="B231" s="156"/>
      <c r="C231" s="156">
        <v>2</v>
      </c>
      <c r="D231" s="1994">
        <v>0</v>
      </c>
      <c r="E231" s="1994">
        <v>0</v>
      </c>
      <c r="F231" s="1994">
        <v>0</v>
      </c>
      <c r="G231" s="1994">
        <v>0</v>
      </c>
      <c r="H231" s="1994">
        <v>0</v>
      </c>
      <c r="I231" s="1994">
        <v>0</v>
      </c>
      <c r="J231" s="1994">
        <v>0</v>
      </c>
      <c r="K231" s="1994">
        <v>0</v>
      </c>
      <c r="L231" s="1994">
        <v>0</v>
      </c>
      <c r="M231" s="1994">
        <v>0</v>
      </c>
      <c r="N231" s="1994">
        <v>0</v>
      </c>
      <c r="O231" s="1994">
        <v>0</v>
      </c>
      <c r="P231" s="1994">
        <v>0</v>
      </c>
      <c r="Q231" s="1994">
        <v>0</v>
      </c>
      <c r="R231" s="1994">
        <v>0</v>
      </c>
      <c r="S231" s="1994">
        <v>0</v>
      </c>
      <c r="T231" s="1994">
        <v>0</v>
      </c>
      <c r="U231" s="1994">
        <v>0</v>
      </c>
      <c r="V231" s="1994">
        <v>0</v>
      </c>
      <c r="W231" s="1994">
        <v>0</v>
      </c>
      <c r="X231" s="1994">
        <v>0</v>
      </c>
      <c r="Y231" s="1994">
        <v>0</v>
      </c>
      <c r="Z231" s="1994">
        <v>0</v>
      </c>
      <c r="AA231" s="1994">
        <v>0</v>
      </c>
      <c r="AB231" s="1994">
        <v>0</v>
      </c>
      <c r="AC231" s="1994">
        <v>0</v>
      </c>
      <c r="AD231" s="1994">
        <v>0</v>
      </c>
      <c r="AE231" s="1994">
        <v>856.95872851387003</v>
      </c>
      <c r="AF231" s="1994">
        <v>857.23794875466001</v>
      </c>
      <c r="AG231" s="1994">
        <v>857.54089889936995</v>
      </c>
      <c r="AH231" s="1994">
        <v>857.87194543708995</v>
      </c>
      <c r="AI231" s="1994">
        <v>857.50357003974</v>
      </c>
      <c r="AJ231" s="1994">
        <v>857.13677380485001</v>
      </c>
      <c r="AK231" s="1994">
        <v>856.78790336605005</v>
      </c>
      <c r="AL231" s="1994">
        <v>856.43319531193004</v>
      </c>
      <c r="AM231" s="1994">
        <v>856.08592014858004</v>
      </c>
      <c r="AN231" s="1994">
        <v>855.86830778537001</v>
      </c>
      <c r="AO231" s="1994">
        <v>855.65373136555002</v>
      </c>
      <c r="AP231" s="1994">
        <v>855.44187093811001</v>
      </c>
      <c r="AQ231" s="1994">
        <v>855.23267455208997</v>
      </c>
      <c r="AR231" s="1994">
        <v>855.02609745177006</v>
      </c>
      <c r="AS231" s="494"/>
      <c r="AT231" s="494"/>
      <c r="AU231" s="494"/>
      <c r="AV231" s="494"/>
      <c r="AW231" s="494"/>
      <c r="AX231" s="494"/>
      <c r="AY231" s="494"/>
      <c r="AZ231" s="494"/>
      <c r="BA231" s="494"/>
      <c r="BB231" s="494"/>
      <c r="BC231" s="494"/>
      <c r="BD231" s="494"/>
      <c r="BE231" s="494"/>
      <c r="BF231" s="494"/>
      <c r="BG231" s="494"/>
      <c r="BH231" s="494"/>
      <c r="BI231" s="494"/>
      <c r="BJ231" s="494"/>
      <c r="BK231" s="494"/>
      <c r="BL231" s="494"/>
    </row>
    <row r="232" spans="1:64">
      <c r="A232" s="156"/>
      <c r="B232" s="156"/>
      <c r="C232" s="156">
        <v>3</v>
      </c>
      <c r="D232" s="1994">
        <v>0</v>
      </c>
      <c r="E232" s="1994">
        <v>0</v>
      </c>
      <c r="F232" s="1994">
        <v>0</v>
      </c>
      <c r="G232" s="1994">
        <v>0</v>
      </c>
      <c r="H232" s="1994">
        <v>0</v>
      </c>
      <c r="I232" s="1994">
        <v>0</v>
      </c>
      <c r="J232" s="1994">
        <v>0</v>
      </c>
      <c r="K232" s="1994">
        <v>0</v>
      </c>
      <c r="L232" s="1994">
        <v>0</v>
      </c>
      <c r="M232" s="1994">
        <v>0</v>
      </c>
      <c r="N232" s="1994">
        <v>0</v>
      </c>
      <c r="O232" s="1994">
        <v>0</v>
      </c>
      <c r="P232" s="1994">
        <v>0</v>
      </c>
      <c r="Q232" s="1994">
        <v>0</v>
      </c>
      <c r="R232" s="1994">
        <v>0</v>
      </c>
      <c r="S232" s="1994">
        <v>0</v>
      </c>
      <c r="T232" s="1994">
        <v>0</v>
      </c>
      <c r="U232" s="1994">
        <v>0</v>
      </c>
      <c r="V232" s="1994">
        <v>0</v>
      </c>
      <c r="W232" s="1994">
        <v>0</v>
      </c>
      <c r="X232" s="1994">
        <v>0</v>
      </c>
      <c r="Y232" s="1994">
        <v>0</v>
      </c>
      <c r="Z232" s="1994">
        <v>0</v>
      </c>
      <c r="AA232" s="1994">
        <v>0</v>
      </c>
      <c r="AB232" s="1994">
        <v>0</v>
      </c>
      <c r="AC232" s="1994">
        <v>0</v>
      </c>
      <c r="AD232" s="1994">
        <v>0</v>
      </c>
      <c r="AE232" s="1994">
        <v>1136.71927455072</v>
      </c>
      <c r="AF232" s="1994">
        <v>1136.8345171020201</v>
      </c>
      <c r="AG232" s="1994">
        <v>1136.9595536949801</v>
      </c>
      <c r="AH232" s="1994">
        <v>1137.09618651036</v>
      </c>
      <c r="AI232" s="1994">
        <v>1136.94414695725</v>
      </c>
      <c r="AJ232" s="1994">
        <v>1136.79275917175</v>
      </c>
      <c r="AK232" s="1994">
        <v>1136.6487698988799</v>
      </c>
      <c r="AL232" s="1994">
        <v>1136.5023712674399</v>
      </c>
      <c r="AM232" s="1994">
        <v>1136.35904041249</v>
      </c>
      <c r="AN232" s="1994">
        <v>1136.26922527638</v>
      </c>
      <c r="AO232" s="1994">
        <v>1136.1806631649799</v>
      </c>
      <c r="AP232" s="1994">
        <v>1136.0932220249399</v>
      </c>
      <c r="AQ232" s="1994">
        <v>1136.0068804145301</v>
      </c>
      <c r="AR232" s="1994">
        <v>1135.9216198617301</v>
      </c>
      <c r="AS232" s="494"/>
      <c r="AT232" s="494"/>
      <c r="AU232" s="494"/>
      <c r="AV232" s="494"/>
      <c r="AW232" s="494"/>
      <c r="AX232" s="494"/>
      <c r="AY232" s="494"/>
      <c r="AZ232" s="494"/>
      <c r="BA232" s="494"/>
      <c r="BB232" s="494"/>
      <c r="BC232" s="494"/>
      <c r="BD232" s="494"/>
      <c r="BE232" s="494"/>
      <c r="BF232" s="494"/>
      <c r="BG232" s="494"/>
      <c r="BH232" s="494"/>
      <c r="BI232" s="494"/>
      <c r="BJ232" s="494"/>
      <c r="BK232" s="494"/>
      <c r="BL232" s="494"/>
    </row>
    <row r="233" spans="1:64">
      <c r="A233" s="156"/>
      <c r="B233" s="156"/>
      <c r="C233" s="156">
        <v>4</v>
      </c>
      <c r="D233" s="1994">
        <v>0</v>
      </c>
      <c r="E233" s="1994">
        <v>0</v>
      </c>
      <c r="F233" s="1994">
        <v>0</v>
      </c>
      <c r="G233" s="1994">
        <v>0</v>
      </c>
      <c r="H233" s="1994">
        <v>0</v>
      </c>
      <c r="I233" s="1994">
        <v>0</v>
      </c>
      <c r="J233" s="1994">
        <v>0</v>
      </c>
      <c r="K233" s="1994">
        <v>0</v>
      </c>
      <c r="L233" s="1994">
        <v>0</v>
      </c>
      <c r="M233" s="1994">
        <v>0</v>
      </c>
      <c r="N233" s="1994">
        <v>0</v>
      </c>
      <c r="O233" s="1994">
        <v>0</v>
      </c>
      <c r="P233" s="1994">
        <v>0</v>
      </c>
      <c r="Q233" s="1994">
        <v>0</v>
      </c>
      <c r="R233" s="1994">
        <v>0</v>
      </c>
      <c r="S233" s="1994">
        <v>0</v>
      </c>
      <c r="T233" s="1994">
        <v>0</v>
      </c>
      <c r="U233" s="1994">
        <v>0</v>
      </c>
      <c r="V233" s="1994">
        <v>0</v>
      </c>
      <c r="W233" s="1994">
        <v>0</v>
      </c>
      <c r="X233" s="1994">
        <v>0</v>
      </c>
      <c r="Y233" s="1994">
        <v>0</v>
      </c>
      <c r="Z233" s="1994">
        <v>0</v>
      </c>
      <c r="AA233" s="1994">
        <v>0</v>
      </c>
      <c r="AB233" s="1994">
        <v>0</v>
      </c>
      <c r="AC233" s="1994">
        <v>0</v>
      </c>
      <c r="AD233" s="1994">
        <v>0</v>
      </c>
      <c r="AE233" s="1994">
        <v>1312.3724524147499</v>
      </c>
      <c r="AF233" s="1994">
        <v>1312.3847383388099</v>
      </c>
      <c r="AG233" s="1994">
        <v>1312.3980683984801</v>
      </c>
      <c r="AH233" s="1994">
        <v>1312.4126347229301</v>
      </c>
      <c r="AI233" s="1994">
        <v>1312.3964258974399</v>
      </c>
      <c r="AJ233" s="1994">
        <v>1312.3802865564201</v>
      </c>
      <c r="AK233" s="1994">
        <v>1312.36493596542</v>
      </c>
      <c r="AL233" s="1994">
        <v>1312.34932851446</v>
      </c>
      <c r="AM233" s="1994">
        <v>1312.33404811691</v>
      </c>
      <c r="AN233" s="1994">
        <v>1312.32447299097</v>
      </c>
      <c r="AO233" s="1994">
        <v>1312.3150314490899</v>
      </c>
      <c r="AP233" s="1994">
        <v>1312.30570941314</v>
      </c>
      <c r="AQ233" s="1994">
        <v>1312.2965045972401</v>
      </c>
      <c r="AR233" s="1994">
        <v>1312.2874150321099</v>
      </c>
      <c r="AS233" s="494"/>
      <c r="AT233" s="494"/>
      <c r="AU233" s="494"/>
      <c r="AV233" s="494"/>
      <c r="AW233" s="494"/>
      <c r="AX233" s="494"/>
      <c r="AY233" s="494"/>
      <c r="AZ233" s="494"/>
      <c r="BA233" s="494"/>
      <c r="BB233" s="494"/>
      <c r="BC233" s="494"/>
      <c r="BD233" s="494"/>
      <c r="BE233" s="494"/>
      <c r="BF233" s="494"/>
      <c r="BG233" s="494"/>
      <c r="BH233" s="494"/>
      <c r="BI233" s="494"/>
      <c r="BJ233" s="494"/>
      <c r="BK233" s="494"/>
      <c r="BL233" s="494"/>
    </row>
    <row r="234" spans="1:64">
      <c r="A234" s="156"/>
      <c r="B234" s="156"/>
      <c r="C234" s="156">
        <v>5</v>
      </c>
      <c r="D234" s="1994">
        <v>0</v>
      </c>
      <c r="E234" s="1994">
        <v>0</v>
      </c>
      <c r="F234" s="1994">
        <v>0</v>
      </c>
      <c r="G234" s="1994">
        <v>0</v>
      </c>
      <c r="H234" s="1994">
        <v>0</v>
      </c>
      <c r="I234" s="1994">
        <v>0</v>
      </c>
      <c r="J234" s="1994">
        <v>0</v>
      </c>
      <c r="K234" s="1994">
        <v>0</v>
      </c>
      <c r="L234" s="1994">
        <v>0</v>
      </c>
      <c r="M234" s="1994">
        <v>0</v>
      </c>
      <c r="N234" s="1994">
        <v>0</v>
      </c>
      <c r="O234" s="1994">
        <v>0</v>
      </c>
      <c r="P234" s="1994">
        <v>0</v>
      </c>
      <c r="Q234" s="1994">
        <v>0</v>
      </c>
      <c r="R234" s="1994">
        <v>0</v>
      </c>
      <c r="S234" s="1994">
        <v>0</v>
      </c>
      <c r="T234" s="1994">
        <v>0</v>
      </c>
      <c r="U234" s="1994">
        <v>0</v>
      </c>
      <c r="V234" s="1994">
        <v>0</v>
      </c>
      <c r="W234" s="1994">
        <v>0</v>
      </c>
      <c r="X234" s="1994">
        <v>0</v>
      </c>
      <c r="Y234" s="1994">
        <v>0</v>
      </c>
      <c r="Z234" s="1994">
        <v>0</v>
      </c>
      <c r="AA234" s="1994">
        <v>0</v>
      </c>
      <c r="AB234" s="1994">
        <v>0</v>
      </c>
      <c r="AC234" s="1994">
        <v>0</v>
      </c>
      <c r="AD234" s="1994">
        <v>0</v>
      </c>
      <c r="AE234" s="1994">
        <v>1474.58278503409</v>
      </c>
      <c r="AF234" s="1994">
        <v>1474.49999366462</v>
      </c>
      <c r="AG234" s="1994">
        <v>1474.41016616038</v>
      </c>
      <c r="AH234" s="1994">
        <v>1474.3120078172001</v>
      </c>
      <c r="AI234" s="1994">
        <v>1474.42123451058</v>
      </c>
      <c r="AJ234" s="1994">
        <v>1474.5299929677701</v>
      </c>
      <c r="AK234" s="1994">
        <v>1474.6334362615501</v>
      </c>
      <c r="AL234" s="1994">
        <v>1474.73861046196</v>
      </c>
      <c r="AM234" s="1994">
        <v>1474.8415807419001</v>
      </c>
      <c r="AN234" s="1994">
        <v>1474.90610480904</v>
      </c>
      <c r="AO234" s="1994">
        <v>1474.96972869105</v>
      </c>
      <c r="AP234" s="1994">
        <v>1475.03254725633</v>
      </c>
      <c r="AQ234" s="1994">
        <v>1475.0945759088299</v>
      </c>
      <c r="AR234" s="1994">
        <v>1475.1558279190399</v>
      </c>
      <c r="AS234" s="494"/>
      <c r="AT234" s="494"/>
      <c r="AU234" s="494"/>
      <c r="AV234" s="494"/>
      <c r="AW234" s="494"/>
      <c r="AX234" s="494"/>
      <c r="AY234" s="494"/>
      <c r="AZ234" s="494"/>
      <c r="BA234" s="494"/>
      <c r="BB234" s="494"/>
      <c r="BC234" s="494"/>
      <c r="BD234" s="494"/>
      <c r="BE234" s="494"/>
      <c r="BF234" s="494"/>
      <c r="BG234" s="494"/>
      <c r="BH234" s="494"/>
      <c r="BI234" s="494"/>
      <c r="BJ234" s="494"/>
      <c r="BK234" s="494"/>
      <c r="BL234" s="494"/>
    </row>
    <row r="235" spans="1:64">
      <c r="A235" s="156"/>
      <c r="B235" s="156"/>
      <c r="C235" s="156">
        <v>6</v>
      </c>
      <c r="D235" s="1994">
        <v>0</v>
      </c>
      <c r="E235" s="1994">
        <v>0</v>
      </c>
      <c r="F235" s="1994">
        <v>0</v>
      </c>
      <c r="G235" s="1994">
        <v>0</v>
      </c>
      <c r="H235" s="1994">
        <v>0</v>
      </c>
      <c r="I235" s="1994">
        <v>0</v>
      </c>
      <c r="J235" s="1994">
        <v>0</v>
      </c>
      <c r="K235" s="1994">
        <v>0</v>
      </c>
      <c r="L235" s="1994">
        <v>0</v>
      </c>
      <c r="M235" s="1994">
        <v>0</v>
      </c>
      <c r="N235" s="1994">
        <v>0</v>
      </c>
      <c r="O235" s="1994">
        <v>0</v>
      </c>
      <c r="P235" s="1994">
        <v>0</v>
      </c>
      <c r="Q235" s="1994">
        <v>0</v>
      </c>
      <c r="R235" s="1994">
        <v>0</v>
      </c>
      <c r="S235" s="1994">
        <v>0</v>
      </c>
      <c r="T235" s="1994">
        <v>0</v>
      </c>
      <c r="U235" s="1994">
        <v>0</v>
      </c>
      <c r="V235" s="1994">
        <v>0</v>
      </c>
      <c r="W235" s="1994">
        <v>0</v>
      </c>
      <c r="X235" s="1994">
        <v>0</v>
      </c>
      <c r="Y235" s="1994">
        <v>0</v>
      </c>
      <c r="Z235" s="1994">
        <v>0</v>
      </c>
      <c r="AA235" s="1994">
        <v>0</v>
      </c>
      <c r="AB235" s="1994">
        <v>0</v>
      </c>
      <c r="AC235" s="1994">
        <v>0</v>
      </c>
      <c r="AD235" s="1994">
        <v>0</v>
      </c>
      <c r="AE235" s="1994">
        <v>1567.9358770111501</v>
      </c>
      <c r="AF235" s="1994">
        <v>1567.7983680464099</v>
      </c>
      <c r="AG235" s="1994">
        <v>1567.6491726992299</v>
      </c>
      <c r="AH235" s="1994">
        <v>1567.4861405832401</v>
      </c>
      <c r="AI235" s="1994">
        <v>1567.6675562262501</v>
      </c>
      <c r="AJ235" s="1994">
        <v>1567.8481941713601</v>
      </c>
      <c r="AK235" s="1994">
        <v>1568.0200041115399</v>
      </c>
      <c r="AL235" s="1994">
        <v>1568.1946889308299</v>
      </c>
      <c r="AM235" s="1994">
        <v>1568.3657132378601</v>
      </c>
      <c r="AN235" s="1994">
        <v>1568.4728818682399</v>
      </c>
      <c r="AO235" s="1994">
        <v>1568.57855537265</v>
      </c>
      <c r="AP235" s="1994">
        <v>1568.6828913189399</v>
      </c>
      <c r="AQ235" s="1994">
        <v>1568.7859152916501</v>
      </c>
      <c r="AR235" s="1994">
        <v>1568.8876493318601</v>
      </c>
      <c r="AS235" s="494"/>
      <c r="AT235" s="494"/>
      <c r="AU235" s="494"/>
      <c r="AV235" s="494"/>
      <c r="AW235" s="494"/>
      <c r="AX235" s="494"/>
      <c r="AY235" s="494"/>
      <c r="AZ235" s="494"/>
      <c r="BA235" s="494"/>
      <c r="BB235" s="494"/>
      <c r="BC235" s="494"/>
      <c r="BD235" s="494"/>
      <c r="BE235" s="494"/>
      <c r="BF235" s="494"/>
      <c r="BG235" s="494"/>
      <c r="BH235" s="494"/>
      <c r="BI235" s="494"/>
      <c r="BJ235" s="494"/>
      <c r="BK235" s="494"/>
      <c r="BL235" s="494"/>
    </row>
    <row r="236" spans="1:64">
      <c r="A236" s="156"/>
      <c r="B236" s="156"/>
      <c r="C236" s="156">
        <v>7</v>
      </c>
      <c r="D236" s="1994">
        <v>0</v>
      </c>
      <c r="E236" s="1994">
        <v>0</v>
      </c>
      <c r="F236" s="1994">
        <v>0</v>
      </c>
      <c r="G236" s="1994">
        <v>0</v>
      </c>
      <c r="H236" s="1994">
        <v>0</v>
      </c>
      <c r="I236" s="1994">
        <v>0</v>
      </c>
      <c r="J236" s="1994">
        <v>0</v>
      </c>
      <c r="K236" s="1994">
        <v>0</v>
      </c>
      <c r="L236" s="1994">
        <v>0</v>
      </c>
      <c r="M236" s="1994">
        <v>0</v>
      </c>
      <c r="N236" s="1994">
        <v>0</v>
      </c>
      <c r="O236" s="1994">
        <v>0</v>
      </c>
      <c r="P236" s="1994">
        <v>0</v>
      </c>
      <c r="Q236" s="1994">
        <v>0</v>
      </c>
      <c r="R236" s="1994">
        <v>0</v>
      </c>
      <c r="S236" s="1994">
        <v>0</v>
      </c>
      <c r="T236" s="1994">
        <v>0</v>
      </c>
      <c r="U236" s="1994">
        <v>0</v>
      </c>
      <c r="V236" s="1994">
        <v>0</v>
      </c>
      <c r="W236" s="1994">
        <v>0</v>
      </c>
      <c r="X236" s="1994">
        <v>0</v>
      </c>
      <c r="Y236" s="1994">
        <v>0</v>
      </c>
      <c r="Z236" s="1994">
        <v>0</v>
      </c>
      <c r="AA236" s="1994">
        <v>0</v>
      </c>
      <c r="AB236" s="1994">
        <v>0</v>
      </c>
      <c r="AC236" s="1994">
        <v>0</v>
      </c>
      <c r="AD236" s="1994">
        <v>0</v>
      </c>
      <c r="AE236" s="1994">
        <v>1623.4996373558899</v>
      </c>
      <c r="AF236" s="1994">
        <v>1623.3295604784601</v>
      </c>
      <c r="AG236" s="1994">
        <v>1623.14502939115</v>
      </c>
      <c r="AH236" s="1994">
        <v>1622.94338440558</v>
      </c>
      <c r="AI236" s="1994">
        <v>1623.1677669114099</v>
      </c>
      <c r="AJ236" s="1994">
        <v>1623.3911875277299</v>
      </c>
      <c r="AK236" s="1994">
        <v>1623.60368929585</v>
      </c>
      <c r="AL236" s="1994">
        <v>1623.8197468354999</v>
      </c>
      <c r="AM236" s="1994">
        <v>1624.03127689946</v>
      </c>
      <c r="AN236" s="1994">
        <v>1624.1638275738801</v>
      </c>
      <c r="AO236" s="1994">
        <v>1624.2945290135399</v>
      </c>
      <c r="AP236" s="1994">
        <v>1624.4235761050099</v>
      </c>
      <c r="AQ236" s="1994">
        <v>1624.5510004923101</v>
      </c>
      <c r="AR236" s="1994">
        <v>1624.6768294367801</v>
      </c>
      <c r="AS236" s="494"/>
      <c r="AT236" s="494"/>
      <c r="AU236" s="494"/>
      <c r="AV236" s="494"/>
      <c r="AW236" s="494"/>
      <c r="AX236" s="494"/>
      <c r="AY236" s="494"/>
      <c r="AZ236" s="494"/>
      <c r="BA236" s="494"/>
      <c r="BB236" s="494"/>
      <c r="BC236" s="494"/>
      <c r="BD236" s="494"/>
      <c r="BE236" s="494"/>
      <c r="BF236" s="494"/>
      <c r="BG236" s="494"/>
      <c r="BH236" s="494"/>
      <c r="BI236" s="494"/>
      <c r="BJ236" s="494"/>
      <c r="BK236" s="494"/>
      <c r="BL236" s="494"/>
    </row>
    <row r="237" spans="1:64">
      <c r="A237" s="156"/>
      <c r="B237" s="156"/>
      <c r="C237" s="156">
        <v>8</v>
      </c>
      <c r="D237" s="1994">
        <v>0</v>
      </c>
      <c r="E237" s="1994">
        <v>0</v>
      </c>
      <c r="F237" s="1994">
        <v>0</v>
      </c>
      <c r="G237" s="1994">
        <v>0</v>
      </c>
      <c r="H237" s="1994">
        <v>0</v>
      </c>
      <c r="I237" s="1994">
        <v>0</v>
      </c>
      <c r="J237" s="1994">
        <v>0</v>
      </c>
      <c r="K237" s="1994">
        <v>0</v>
      </c>
      <c r="L237" s="1994">
        <v>0</v>
      </c>
      <c r="M237" s="1994">
        <v>0</v>
      </c>
      <c r="N237" s="1994">
        <v>0</v>
      </c>
      <c r="O237" s="1994">
        <v>0</v>
      </c>
      <c r="P237" s="1994">
        <v>0</v>
      </c>
      <c r="Q237" s="1994">
        <v>0</v>
      </c>
      <c r="R237" s="1994">
        <v>0</v>
      </c>
      <c r="S237" s="1994">
        <v>0</v>
      </c>
      <c r="T237" s="1994">
        <v>0</v>
      </c>
      <c r="U237" s="1994">
        <v>0</v>
      </c>
      <c r="V237" s="1994">
        <v>0</v>
      </c>
      <c r="W237" s="1994">
        <v>0</v>
      </c>
      <c r="X237" s="1994">
        <v>0</v>
      </c>
      <c r="Y237" s="1994">
        <v>0</v>
      </c>
      <c r="Z237" s="1994">
        <v>0</v>
      </c>
      <c r="AA237" s="1994">
        <v>0</v>
      </c>
      <c r="AB237" s="1994">
        <v>0</v>
      </c>
      <c r="AC237" s="1994">
        <v>0</v>
      </c>
      <c r="AD237" s="1994">
        <v>0</v>
      </c>
      <c r="AE237" s="1994">
        <v>1687.8759295832699</v>
      </c>
      <c r="AF237" s="1994">
        <v>1687.66811945214</v>
      </c>
      <c r="AG237" s="1994">
        <v>1687.4426483003399</v>
      </c>
      <c r="AH237" s="1994">
        <v>1687.19626636104</v>
      </c>
      <c r="AI237" s="1994">
        <v>1687.4704303665401</v>
      </c>
      <c r="AJ237" s="1994">
        <v>1687.7434190777301</v>
      </c>
      <c r="AK237" s="1994">
        <v>1688.0030664852</v>
      </c>
      <c r="AL237" s="1994">
        <v>1688.2670585476301</v>
      </c>
      <c r="AM237" s="1994">
        <v>1688.52551866868</v>
      </c>
      <c r="AN237" s="1994">
        <v>1688.6874770339</v>
      </c>
      <c r="AO237" s="1994">
        <v>1688.8471758931801</v>
      </c>
      <c r="AP237" s="1994">
        <v>1689.0048533705799</v>
      </c>
      <c r="AQ237" s="1994">
        <v>1689.1605481306999</v>
      </c>
      <c r="AR237" s="1994">
        <v>1689.3142934830601</v>
      </c>
      <c r="AS237" s="494"/>
      <c r="AT237" s="494"/>
      <c r="AU237" s="494"/>
      <c r="AV237" s="494"/>
      <c r="AW237" s="494"/>
      <c r="AX237" s="494"/>
      <c r="AY237" s="494"/>
      <c r="AZ237" s="494"/>
      <c r="BA237" s="494"/>
      <c r="BB237" s="494"/>
      <c r="BC237" s="494"/>
      <c r="BD237" s="494"/>
      <c r="BE237" s="494"/>
      <c r="BF237" s="494"/>
      <c r="BG237" s="494"/>
      <c r="BH237" s="494"/>
      <c r="BI237" s="494"/>
      <c r="BJ237" s="494"/>
      <c r="BK237" s="494"/>
      <c r="BL237" s="494"/>
    </row>
    <row r="238" spans="1:64">
      <c r="A238" s="156"/>
      <c r="B238" s="156"/>
      <c r="C238" s="156">
        <v>9</v>
      </c>
      <c r="D238" s="1994">
        <v>0</v>
      </c>
      <c r="E238" s="1994">
        <v>0</v>
      </c>
      <c r="F238" s="1994">
        <v>0</v>
      </c>
      <c r="G238" s="1994">
        <v>0</v>
      </c>
      <c r="H238" s="1994">
        <v>0</v>
      </c>
      <c r="I238" s="1994">
        <v>0</v>
      </c>
      <c r="J238" s="1994">
        <v>0</v>
      </c>
      <c r="K238" s="1994">
        <v>0</v>
      </c>
      <c r="L238" s="1994">
        <v>0</v>
      </c>
      <c r="M238" s="1994">
        <v>0</v>
      </c>
      <c r="N238" s="1994">
        <v>0</v>
      </c>
      <c r="O238" s="1994">
        <v>0</v>
      </c>
      <c r="P238" s="1994">
        <v>0</v>
      </c>
      <c r="Q238" s="1994">
        <v>0</v>
      </c>
      <c r="R238" s="1994">
        <v>0</v>
      </c>
      <c r="S238" s="1994">
        <v>0</v>
      </c>
      <c r="T238" s="1994">
        <v>0</v>
      </c>
      <c r="U238" s="1994">
        <v>0</v>
      </c>
      <c r="V238" s="1994">
        <v>0</v>
      </c>
      <c r="W238" s="1994">
        <v>0</v>
      </c>
      <c r="X238" s="1994">
        <v>0</v>
      </c>
      <c r="Y238" s="1994">
        <v>0</v>
      </c>
      <c r="Z238" s="1994">
        <v>0</v>
      </c>
      <c r="AA238" s="1994">
        <v>0</v>
      </c>
      <c r="AB238" s="1994">
        <v>0</v>
      </c>
      <c r="AC238" s="1994">
        <v>0</v>
      </c>
      <c r="AD238" s="1994">
        <v>0</v>
      </c>
      <c r="AE238" s="1994">
        <v>1615.1352003147499</v>
      </c>
      <c r="AF238" s="1994">
        <v>1614.9700261338501</v>
      </c>
      <c r="AG238" s="1994">
        <v>1614.7908144052701</v>
      </c>
      <c r="AH238" s="1994">
        <v>1614.5949821097499</v>
      </c>
      <c r="AI238" s="1994">
        <v>1614.8128964856901</v>
      </c>
      <c r="AJ238" s="1994">
        <v>1615.0298766998901</v>
      </c>
      <c r="AK238" s="1994">
        <v>1615.2362528164899</v>
      </c>
      <c r="AL238" s="1994">
        <v>1615.4460822046899</v>
      </c>
      <c r="AM238" s="1994">
        <v>1615.65151462783</v>
      </c>
      <c r="AN238" s="1994">
        <v>1615.7802443493699</v>
      </c>
      <c r="AO238" s="1994">
        <v>1615.90717814287</v>
      </c>
      <c r="AP238" s="1994">
        <v>1616.0325052769999</v>
      </c>
      <c r="AQ238" s="1994">
        <v>1616.1562564836099</v>
      </c>
      <c r="AR238" s="1994">
        <v>1616.2784582381901</v>
      </c>
      <c r="AS238" s="494"/>
      <c r="AT238" s="494"/>
      <c r="AU238" s="494"/>
      <c r="AV238" s="494"/>
      <c r="AW238" s="494"/>
      <c r="AX238" s="494"/>
      <c r="AY238" s="494"/>
      <c r="AZ238" s="494"/>
      <c r="BA238" s="494"/>
      <c r="BB238" s="494"/>
      <c r="BC238" s="494"/>
      <c r="BD238" s="494"/>
      <c r="BE238" s="494"/>
      <c r="BF238" s="494"/>
      <c r="BG238" s="494"/>
      <c r="BH238" s="494"/>
      <c r="BI238" s="494"/>
      <c r="BJ238" s="494"/>
      <c r="BK238" s="494"/>
      <c r="BL238" s="494"/>
    </row>
    <row r="239" spans="1:64">
      <c r="A239" s="156"/>
      <c r="B239" s="156"/>
      <c r="C239" s="156">
        <v>10</v>
      </c>
      <c r="D239" s="1994">
        <v>0</v>
      </c>
      <c r="E239" s="1994">
        <v>0</v>
      </c>
      <c r="F239" s="1994">
        <v>0</v>
      </c>
      <c r="G239" s="1994">
        <v>0</v>
      </c>
      <c r="H239" s="1994">
        <v>0</v>
      </c>
      <c r="I239" s="1994">
        <v>0</v>
      </c>
      <c r="J239" s="1994">
        <v>0</v>
      </c>
      <c r="K239" s="1994">
        <v>0</v>
      </c>
      <c r="L239" s="1994">
        <v>0</v>
      </c>
      <c r="M239" s="1994">
        <v>0</v>
      </c>
      <c r="N239" s="1994">
        <v>0</v>
      </c>
      <c r="O239" s="1994">
        <v>0</v>
      </c>
      <c r="P239" s="1994">
        <v>0</v>
      </c>
      <c r="Q239" s="1994">
        <v>0</v>
      </c>
      <c r="R239" s="1994">
        <v>0</v>
      </c>
      <c r="S239" s="1994">
        <v>0</v>
      </c>
      <c r="T239" s="1994">
        <v>0</v>
      </c>
      <c r="U239" s="1994">
        <v>0</v>
      </c>
      <c r="V239" s="1994">
        <v>0</v>
      </c>
      <c r="W239" s="1994">
        <v>0</v>
      </c>
      <c r="X239" s="1994">
        <v>0</v>
      </c>
      <c r="Y239" s="1994">
        <v>0</v>
      </c>
      <c r="Z239" s="1994">
        <v>0</v>
      </c>
      <c r="AA239" s="1994">
        <v>0</v>
      </c>
      <c r="AB239" s="1994">
        <v>0</v>
      </c>
      <c r="AC239" s="1994">
        <v>0</v>
      </c>
      <c r="AD239" s="1994">
        <v>0</v>
      </c>
      <c r="AE239" s="1994">
        <v>1512.82021150789</v>
      </c>
      <c r="AF239" s="1994">
        <v>1512.7150078114</v>
      </c>
      <c r="AG239" s="1994">
        <v>1512.60086323869</v>
      </c>
      <c r="AH239" s="1994">
        <v>1512.4761325981699</v>
      </c>
      <c r="AI239" s="1994">
        <v>1512.61492788532</v>
      </c>
      <c r="AJ239" s="1994">
        <v>1512.7531281807601</v>
      </c>
      <c r="AK239" s="1994">
        <v>1512.8845744529001</v>
      </c>
      <c r="AL239" s="1994">
        <v>1513.01822020281</v>
      </c>
      <c r="AM239" s="1994">
        <v>1513.1490654122499</v>
      </c>
      <c r="AN239" s="1994">
        <v>1513.23105669249</v>
      </c>
      <c r="AO239" s="1994">
        <v>1513.3119040998299</v>
      </c>
      <c r="AP239" s="1994">
        <v>1513.3917281843801</v>
      </c>
      <c r="AQ239" s="1994">
        <v>1513.47054852004</v>
      </c>
      <c r="AR239" s="1994">
        <v>1513.5483819697299</v>
      </c>
      <c r="AS239" s="494"/>
      <c r="AT239" s="494"/>
      <c r="AU239" s="494"/>
      <c r="AV239" s="494"/>
      <c r="AW239" s="494"/>
      <c r="AX239" s="494"/>
      <c r="AY239" s="494"/>
      <c r="AZ239" s="494"/>
      <c r="BA239" s="494"/>
      <c r="BB239" s="494"/>
      <c r="BC239" s="494"/>
      <c r="BD239" s="494"/>
      <c r="BE239" s="494"/>
      <c r="BF239" s="494"/>
      <c r="BG239" s="494"/>
      <c r="BH239" s="494"/>
      <c r="BI239" s="494"/>
      <c r="BJ239" s="494"/>
      <c r="BK239" s="494"/>
      <c r="BL239" s="494"/>
    </row>
    <row r="240" spans="1:64">
      <c r="A240" s="156"/>
      <c r="B240" s="156"/>
      <c r="C240" s="156">
        <v>11</v>
      </c>
      <c r="D240" s="1994">
        <v>0</v>
      </c>
      <c r="E240" s="1994">
        <v>0</v>
      </c>
      <c r="F240" s="1994">
        <v>0</v>
      </c>
      <c r="G240" s="1994">
        <v>0</v>
      </c>
      <c r="H240" s="1994">
        <v>0</v>
      </c>
      <c r="I240" s="1994">
        <v>0</v>
      </c>
      <c r="J240" s="1994">
        <v>0</v>
      </c>
      <c r="K240" s="1994">
        <v>0</v>
      </c>
      <c r="L240" s="1994">
        <v>0</v>
      </c>
      <c r="M240" s="1994">
        <v>0</v>
      </c>
      <c r="N240" s="1994">
        <v>0</v>
      </c>
      <c r="O240" s="1994">
        <v>0</v>
      </c>
      <c r="P240" s="1994">
        <v>0</v>
      </c>
      <c r="Q240" s="1994">
        <v>0</v>
      </c>
      <c r="R240" s="1994">
        <v>0</v>
      </c>
      <c r="S240" s="1994">
        <v>0</v>
      </c>
      <c r="T240" s="1994">
        <v>0</v>
      </c>
      <c r="U240" s="1994">
        <v>0</v>
      </c>
      <c r="V240" s="1994">
        <v>0</v>
      </c>
      <c r="W240" s="1994">
        <v>0</v>
      </c>
      <c r="X240" s="1994">
        <v>0</v>
      </c>
      <c r="Y240" s="1994">
        <v>0</v>
      </c>
      <c r="Z240" s="1994">
        <v>0</v>
      </c>
      <c r="AA240" s="1994">
        <v>0</v>
      </c>
      <c r="AB240" s="1994">
        <v>0</v>
      </c>
      <c r="AC240" s="1994">
        <v>0</v>
      </c>
      <c r="AD240" s="1994">
        <v>0</v>
      </c>
      <c r="AE240" s="1994">
        <v>1266.96550847711</v>
      </c>
      <c r="AF240" s="1994">
        <v>1267.0044090394999</v>
      </c>
      <c r="AG240" s="1994">
        <v>1267.04661561798</v>
      </c>
      <c r="AH240" s="1994">
        <v>1267.09273654553</v>
      </c>
      <c r="AI240" s="1994">
        <v>1267.04141501494</v>
      </c>
      <c r="AJ240" s="1994">
        <v>1266.9903134910001</v>
      </c>
      <c r="AK240" s="1994">
        <v>1266.9417093631801</v>
      </c>
      <c r="AL240" s="1994">
        <v>1266.8922919472</v>
      </c>
      <c r="AM240" s="1994">
        <v>1266.8439100708699</v>
      </c>
      <c r="AN240" s="1994">
        <v>1266.8135926293801</v>
      </c>
      <c r="AO240" s="1994">
        <v>1266.78369815116</v>
      </c>
      <c r="AP240" s="1994">
        <v>1266.75418206109</v>
      </c>
      <c r="AQ240" s="1994">
        <v>1266.72503712144</v>
      </c>
      <c r="AR240" s="1994">
        <v>1266.6962570969099</v>
      </c>
      <c r="AS240" s="494"/>
      <c r="AT240" s="494"/>
      <c r="AU240" s="494"/>
      <c r="AV240" s="494"/>
      <c r="AW240" s="494"/>
      <c r="AX240" s="494"/>
      <c r="AY240" s="494"/>
      <c r="AZ240" s="494"/>
      <c r="BA240" s="494"/>
      <c r="BB240" s="494"/>
      <c r="BC240" s="494"/>
      <c r="BD240" s="494"/>
      <c r="BE240" s="494"/>
      <c r="BF240" s="494"/>
      <c r="BG240" s="494"/>
      <c r="BH240" s="494"/>
      <c r="BI240" s="494"/>
      <c r="BJ240" s="494"/>
      <c r="BK240" s="494"/>
      <c r="BL240" s="494"/>
    </row>
    <row r="241" spans="1:64">
      <c r="A241" s="156"/>
      <c r="B241" s="156"/>
      <c r="C241" s="156">
        <v>12</v>
      </c>
      <c r="D241" s="1994">
        <v>0</v>
      </c>
      <c r="E241" s="1994">
        <v>0</v>
      </c>
      <c r="F241" s="1994">
        <v>0</v>
      </c>
      <c r="G241" s="1994">
        <v>0</v>
      </c>
      <c r="H241" s="1994">
        <v>0</v>
      </c>
      <c r="I241" s="1994">
        <v>0</v>
      </c>
      <c r="J241" s="1994">
        <v>0</v>
      </c>
      <c r="K241" s="1994">
        <v>0</v>
      </c>
      <c r="L241" s="1994">
        <v>0</v>
      </c>
      <c r="M241" s="1994">
        <v>0</v>
      </c>
      <c r="N241" s="1994">
        <v>0</v>
      </c>
      <c r="O241" s="1994">
        <v>0</v>
      </c>
      <c r="P241" s="1994">
        <v>0</v>
      </c>
      <c r="Q241" s="1994">
        <v>0</v>
      </c>
      <c r="R241" s="1994">
        <v>0</v>
      </c>
      <c r="S241" s="1994">
        <v>0</v>
      </c>
      <c r="T241" s="1994">
        <v>0</v>
      </c>
      <c r="U241" s="1994">
        <v>0</v>
      </c>
      <c r="V241" s="1994">
        <v>0</v>
      </c>
      <c r="W241" s="1994">
        <v>0</v>
      </c>
      <c r="X241" s="1994">
        <v>0</v>
      </c>
      <c r="Y241" s="1994">
        <v>0</v>
      </c>
      <c r="Z241" s="1994">
        <v>0</v>
      </c>
      <c r="AA241" s="1994">
        <v>0</v>
      </c>
      <c r="AB241" s="1994">
        <v>0</v>
      </c>
      <c r="AC241" s="1994">
        <v>0</v>
      </c>
      <c r="AD241" s="1994">
        <v>0</v>
      </c>
      <c r="AE241" s="1994">
        <v>989.74416654204003</v>
      </c>
      <c r="AF241" s="1994">
        <v>989.94555647532002</v>
      </c>
      <c r="AG241" s="1994">
        <v>990.16406180022</v>
      </c>
      <c r="AH241" s="1994">
        <v>990.40283188350998</v>
      </c>
      <c r="AI241" s="1994">
        <v>990.13713804810004</v>
      </c>
      <c r="AJ241" s="1994">
        <v>989.87258319682996</v>
      </c>
      <c r="AK241" s="1994">
        <v>989.62095747587</v>
      </c>
      <c r="AL241" s="1994">
        <v>989.36512132605003</v>
      </c>
      <c r="AM241" s="1994">
        <v>989.11464621083996</v>
      </c>
      <c r="AN241" s="1994">
        <v>988.95769147438</v>
      </c>
      <c r="AO241" s="1994">
        <v>988.80292643745997</v>
      </c>
      <c r="AP241" s="1994">
        <v>988.65012033276003</v>
      </c>
      <c r="AQ241" s="1994">
        <v>988.49923569021996</v>
      </c>
      <c r="AR241" s="1994">
        <v>988.35024022937</v>
      </c>
      <c r="AS241" s="494"/>
      <c r="AT241" s="494"/>
      <c r="AU241" s="494"/>
      <c r="AV241" s="494"/>
      <c r="AW241" s="494"/>
      <c r="AX241" s="494"/>
      <c r="AY241" s="494"/>
      <c r="AZ241" s="494"/>
      <c r="BA241" s="494"/>
      <c r="BB241" s="494"/>
      <c r="BC241" s="494"/>
      <c r="BD241" s="494"/>
      <c r="BE241" s="494"/>
      <c r="BF241" s="494"/>
      <c r="BG241" s="494"/>
      <c r="BH241" s="494"/>
      <c r="BI241" s="494"/>
      <c r="BJ241" s="494"/>
      <c r="BK241" s="494"/>
      <c r="BL241" s="494"/>
    </row>
    <row r="242" spans="1:64" ht="15.75">
      <c r="A242" s="156"/>
      <c r="B242" s="156"/>
      <c r="C242" s="314"/>
      <c r="D242" s="314">
        <v>0</v>
      </c>
      <c r="E242" s="314">
        <v>0</v>
      </c>
      <c r="F242" s="314">
        <v>0</v>
      </c>
      <c r="G242" s="314">
        <v>0</v>
      </c>
      <c r="H242" s="314">
        <v>0</v>
      </c>
      <c r="I242" s="314">
        <v>0</v>
      </c>
      <c r="J242" s="314">
        <v>0</v>
      </c>
      <c r="K242" s="314">
        <v>0</v>
      </c>
      <c r="L242" s="314">
        <v>0</v>
      </c>
      <c r="M242" s="314">
        <v>0</v>
      </c>
      <c r="N242" s="314">
        <v>0</v>
      </c>
      <c r="O242" s="314">
        <v>0</v>
      </c>
      <c r="P242" s="314">
        <v>0</v>
      </c>
      <c r="Q242" s="314">
        <v>0</v>
      </c>
      <c r="R242" s="314">
        <v>0</v>
      </c>
      <c r="S242" s="314">
        <v>0</v>
      </c>
      <c r="T242" s="314">
        <v>0</v>
      </c>
      <c r="U242" s="314">
        <v>0</v>
      </c>
      <c r="V242" s="314">
        <v>0</v>
      </c>
      <c r="W242" s="314">
        <v>0</v>
      </c>
      <c r="X242" s="314">
        <v>0</v>
      </c>
      <c r="Y242" s="314">
        <v>0</v>
      </c>
      <c r="Z242" s="314">
        <v>0</v>
      </c>
      <c r="AA242" s="314">
        <v>0</v>
      </c>
      <c r="AB242" s="314">
        <v>0</v>
      </c>
      <c r="AC242" s="314">
        <v>0</v>
      </c>
      <c r="AD242" s="314">
        <v>0</v>
      </c>
      <c r="AE242" s="314">
        <v>16000.000000000007</v>
      </c>
      <c r="AF242" s="314">
        <v>16000.000000000011</v>
      </c>
      <c r="AG242" s="314">
        <v>16000.000000000022</v>
      </c>
      <c r="AH242" s="314">
        <v>16000</v>
      </c>
      <c r="AI242" s="314">
        <v>16000</v>
      </c>
      <c r="AJ242" s="314">
        <v>16000</v>
      </c>
      <c r="AK242" s="314">
        <v>16000.000000000002</v>
      </c>
      <c r="AL242" s="314">
        <v>16000.000000000011</v>
      </c>
      <c r="AM242" s="314">
        <v>16000</v>
      </c>
      <c r="AN242" s="314">
        <v>15999.999999999987</v>
      </c>
      <c r="AO242" s="314">
        <v>15999.999999999993</v>
      </c>
      <c r="AP242" s="314">
        <v>16000</v>
      </c>
      <c r="AQ242" s="314">
        <v>15999.999999999998</v>
      </c>
      <c r="AR242" s="314">
        <v>15999.999999999998</v>
      </c>
    </row>
    <row r="243" spans="1:64" ht="15.75">
      <c r="A243" s="156"/>
      <c r="B243" s="314" t="s">
        <v>3194</v>
      </c>
      <c r="C243" s="156"/>
      <c r="D243" s="314"/>
      <c r="E243" s="314"/>
      <c r="F243" s="314"/>
      <c r="G243" s="314"/>
      <c r="H243" s="314"/>
      <c r="I243" s="314"/>
      <c r="J243" s="314"/>
      <c r="K243" s="314"/>
      <c r="L243" s="314"/>
      <c r="M243" s="314"/>
      <c r="N243" s="314"/>
      <c r="O243" s="314"/>
      <c r="P243" s="314"/>
      <c r="Q243" s="314"/>
      <c r="R243" s="314"/>
      <c r="S243" s="314"/>
      <c r="T243" s="314"/>
      <c r="U243" s="314"/>
      <c r="V243" s="314"/>
      <c r="W243" s="314"/>
      <c r="X243" s="314"/>
      <c r="Y243" s="314"/>
      <c r="Z243" s="314"/>
      <c r="AA243" s="314"/>
      <c r="AB243" s="314"/>
      <c r="AC243" s="314"/>
      <c r="AD243" s="314"/>
      <c r="AE243" s="314"/>
      <c r="AF243" s="314"/>
      <c r="AG243" s="314"/>
      <c r="AH243" s="314"/>
      <c r="AI243" s="314"/>
      <c r="AJ243" s="314"/>
      <c r="AK243" s="314"/>
      <c r="AL243" s="314"/>
      <c r="AM243" s="314"/>
      <c r="AN243" s="314"/>
      <c r="AO243" s="314"/>
      <c r="AP243" s="314"/>
      <c r="AQ243" s="314"/>
      <c r="AR243" s="314"/>
    </row>
    <row r="244" spans="1:64">
      <c r="A244" s="156"/>
      <c r="B244" s="156"/>
      <c r="C244" s="156">
        <v>1</v>
      </c>
      <c r="D244" s="492">
        <v>0</v>
      </c>
      <c r="E244" s="492">
        <v>0</v>
      </c>
      <c r="F244" s="492">
        <v>0</v>
      </c>
      <c r="G244" s="492">
        <v>0</v>
      </c>
      <c r="H244" s="492">
        <v>0</v>
      </c>
      <c r="I244" s="492">
        <v>0</v>
      </c>
      <c r="J244" s="492">
        <v>0</v>
      </c>
      <c r="K244" s="492">
        <v>0</v>
      </c>
      <c r="L244" s="492">
        <v>0</v>
      </c>
      <c r="M244" s="492">
        <v>0</v>
      </c>
      <c r="N244" s="492">
        <v>0</v>
      </c>
      <c r="O244" s="492">
        <v>0</v>
      </c>
      <c r="P244" s="492">
        <v>0</v>
      </c>
      <c r="Q244" s="492">
        <v>0</v>
      </c>
      <c r="R244" s="492">
        <v>0</v>
      </c>
      <c r="S244" s="492">
        <v>0</v>
      </c>
      <c r="T244" s="492">
        <v>0</v>
      </c>
      <c r="U244" s="492">
        <v>0</v>
      </c>
      <c r="V244" s="492">
        <v>0</v>
      </c>
      <c r="W244" s="492">
        <v>0</v>
      </c>
      <c r="X244" s="492">
        <v>0</v>
      </c>
      <c r="Y244" s="492">
        <v>0</v>
      </c>
      <c r="Z244" s="492">
        <v>0</v>
      </c>
      <c r="AA244" s="492">
        <v>2981.19291949534</v>
      </c>
      <c r="AB244" s="492">
        <v>3342.2139999999999</v>
      </c>
      <c r="AC244" s="492">
        <v>3342.2139999999999</v>
      </c>
      <c r="AD244" s="492">
        <v>3149.7670128640498</v>
      </c>
      <c r="AE244" s="492">
        <v>3355.8081782893701</v>
      </c>
      <c r="AF244" s="492">
        <v>3356.5862883936602</v>
      </c>
      <c r="AG244" s="492">
        <v>3357.43052722117</v>
      </c>
      <c r="AH244" s="492">
        <v>3358.35306297743</v>
      </c>
      <c r="AI244" s="492">
        <v>3357.3265019442902</v>
      </c>
      <c r="AJ244" s="492">
        <v>3356.3043416031001</v>
      </c>
      <c r="AK244" s="492">
        <v>3355.3321355311</v>
      </c>
      <c r="AL244" s="492">
        <v>3354.3436616289</v>
      </c>
      <c r="AM244" s="492">
        <v>3353.3759011512998</v>
      </c>
      <c r="AN244" s="492">
        <v>3352.7694752770199</v>
      </c>
      <c r="AO244" s="492">
        <v>3352.1715097429401</v>
      </c>
      <c r="AP244" s="492">
        <v>3351.5811129335002</v>
      </c>
      <c r="AQ244" s="492">
        <v>3350.9981400756501</v>
      </c>
      <c r="AR244" s="492">
        <v>3350.42246644745</v>
      </c>
    </row>
    <row r="245" spans="1:64">
      <c r="A245" s="156"/>
      <c r="B245" s="156"/>
      <c r="C245" s="156">
        <v>2</v>
      </c>
      <c r="D245" s="492">
        <v>0</v>
      </c>
      <c r="E245" s="492">
        <v>0</v>
      </c>
      <c r="F245" s="492">
        <v>0</v>
      </c>
      <c r="G245" s="492">
        <v>0</v>
      </c>
      <c r="H245" s="492">
        <v>0</v>
      </c>
      <c r="I245" s="492">
        <v>0</v>
      </c>
      <c r="J245" s="492">
        <v>0</v>
      </c>
      <c r="K245" s="492">
        <v>0</v>
      </c>
      <c r="L245" s="492">
        <v>0</v>
      </c>
      <c r="M245" s="492">
        <v>0</v>
      </c>
      <c r="N245" s="492">
        <v>0</v>
      </c>
      <c r="O245" s="492">
        <v>0</v>
      </c>
      <c r="P245" s="492">
        <v>0</v>
      </c>
      <c r="Q245" s="492">
        <v>0</v>
      </c>
      <c r="R245" s="492">
        <v>0</v>
      </c>
      <c r="S245" s="492">
        <v>0</v>
      </c>
      <c r="T245" s="492">
        <v>0</v>
      </c>
      <c r="U245" s="492">
        <v>0</v>
      </c>
      <c r="V245" s="492">
        <v>0</v>
      </c>
      <c r="W245" s="492">
        <v>0</v>
      </c>
      <c r="X245" s="492">
        <v>0</v>
      </c>
      <c r="Y245" s="492">
        <v>0</v>
      </c>
      <c r="Z245" s="492">
        <v>0</v>
      </c>
      <c r="AA245" s="492">
        <v>2887.2274654241301</v>
      </c>
      <c r="AB245" s="492">
        <v>2943.194</v>
      </c>
      <c r="AC245" s="492">
        <v>2943.194</v>
      </c>
      <c r="AD245" s="492">
        <v>2792.0733265849799</v>
      </c>
      <c r="AE245" s="492">
        <v>3010.0675339049699</v>
      </c>
      <c r="AF245" s="492">
        <v>3011.0482950007299</v>
      </c>
      <c r="AG245" s="492">
        <v>3012.1124073840301</v>
      </c>
      <c r="AH245" s="492">
        <v>3013.2752083477899</v>
      </c>
      <c r="AI245" s="492">
        <v>3011.9812897645802</v>
      </c>
      <c r="AJ245" s="492">
        <v>3010.6929179895301</v>
      </c>
      <c r="AK245" s="492">
        <v>3009.4675105732499</v>
      </c>
      <c r="AL245" s="492">
        <v>3008.22159853317</v>
      </c>
      <c r="AM245" s="492">
        <v>3007.0017945218901</v>
      </c>
      <c r="AN245" s="492">
        <v>3006.23743109611</v>
      </c>
      <c r="AO245" s="492">
        <v>3005.4837314214801</v>
      </c>
      <c r="AP245" s="492">
        <v>3004.7395716700998</v>
      </c>
      <c r="AQ245" s="492">
        <v>3004.00476936422</v>
      </c>
      <c r="AR245" s="492">
        <v>3003.2791672993299</v>
      </c>
    </row>
    <row r="246" spans="1:64">
      <c r="A246" s="156"/>
      <c r="B246" s="156"/>
      <c r="C246" s="156">
        <v>3</v>
      </c>
      <c r="D246" s="492">
        <v>0</v>
      </c>
      <c r="E246" s="492">
        <v>0</v>
      </c>
      <c r="F246" s="492">
        <v>0</v>
      </c>
      <c r="G246" s="492">
        <v>0</v>
      </c>
      <c r="H246" s="492">
        <v>0</v>
      </c>
      <c r="I246" s="492">
        <v>0</v>
      </c>
      <c r="J246" s="492">
        <v>0</v>
      </c>
      <c r="K246" s="492">
        <v>0</v>
      </c>
      <c r="L246" s="492">
        <v>0</v>
      </c>
      <c r="M246" s="492">
        <v>0</v>
      </c>
      <c r="N246" s="492">
        <v>0</v>
      </c>
      <c r="O246" s="492">
        <v>0</v>
      </c>
      <c r="P246" s="492">
        <v>0</v>
      </c>
      <c r="Q246" s="492">
        <v>0</v>
      </c>
      <c r="R246" s="492">
        <v>0</v>
      </c>
      <c r="S246" s="492">
        <v>0</v>
      </c>
      <c r="T246" s="492">
        <v>0</v>
      </c>
      <c r="U246" s="492">
        <v>0</v>
      </c>
      <c r="V246" s="492">
        <v>0</v>
      </c>
      <c r="W246" s="492">
        <v>0</v>
      </c>
      <c r="X246" s="492">
        <v>0</v>
      </c>
      <c r="Y246" s="492">
        <v>0</v>
      </c>
      <c r="Z246" s="492">
        <v>0</v>
      </c>
      <c r="AA246" s="492">
        <v>3666.94566206941</v>
      </c>
      <c r="AB246" s="492">
        <v>3898.5940000000001</v>
      </c>
      <c r="AC246" s="492">
        <v>3898.5940000000001</v>
      </c>
      <c r="AD246" s="492">
        <v>3808.7050024585601</v>
      </c>
      <c r="AE246" s="492">
        <v>3992.7264518594002</v>
      </c>
      <c r="AF246" s="492">
        <v>3993.1312413208502</v>
      </c>
      <c r="AG246" s="492">
        <v>3993.5704323536302</v>
      </c>
      <c r="AH246" s="492">
        <v>3994.0503551176198</v>
      </c>
      <c r="AI246" s="492">
        <v>3993.5163161873302</v>
      </c>
      <c r="AJ246" s="492">
        <v>3992.9845665907901</v>
      </c>
      <c r="AK246" s="492">
        <v>3992.4788042698301</v>
      </c>
      <c r="AL246" s="492">
        <v>3991.96457907687</v>
      </c>
      <c r="AM246" s="492">
        <v>3991.46112944889</v>
      </c>
      <c r="AN246" s="492">
        <v>3991.1456537832901</v>
      </c>
      <c r="AO246" s="492">
        <v>3990.8345793670001</v>
      </c>
      <c r="AP246" s="492">
        <v>3990.5274423625901</v>
      </c>
      <c r="AQ246" s="492">
        <v>3990.22416745603</v>
      </c>
      <c r="AR246" s="492">
        <v>3989.9246897643302</v>
      </c>
    </row>
    <row r="247" spans="1:64">
      <c r="A247" s="156"/>
      <c r="B247" s="156"/>
      <c r="C247" s="156">
        <v>4</v>
      </c>
      <c r="D247" s="492">
        <v>0</v>
      </c>
      <c r="E247" s="492">
        <v>0</v>
      </c>
      <c r="F247" s="492">
        <v>0</v>
      </c>
      <c r="G247" s="492">
        <v>0</v>
      </c>
      <c r="H247" s="492">
        <v>0</v>
      </c>
      <c r="I247" s="492">
        <v>0</v>
      </c>
      <c r="J247" s="492">
        <v>0</v>
      </c>
      <c r="K247" s="492">
        <v>0</v>
      </c>
      <c r="L247" s="492">
        <v>0</v>
      </c>
      <c r="M247" s="492">
        <v>0</v>
      </c>
      <c r="N247" s="492">
        <v>0</v>
      </c>
      <c r="O247" s="492">
        <v>0</v>
      </c>
      <c r="P247" s="492">
        <v>0</v>
      </c>
      <c r="Q247" s="492">
        <v>0</v>
      </c>
      <c r="R247" s="492">
        <v>0</v>
      </c>
      <c r="S247" s="492">
        <v>0</v>
      </c>
      <c r="T247" s="492">
        <v>0</v>
      </c>
      <c r="U247" s="492">
        <v>0</v>
      </c>
      <c r="V247" s="492">
        <v>0</v>
      </c>
      <c r="W247" s="492">
        <v>0</v>
      </c>
      <c r="X247" s="492">
        <v>0</v>
      </c>
      <c r="Y247" s="492">
        <v>0</v>
      </c>
      <c r="Z247" s="492">
        <v>0</v>
      </c>
      <c r="AA247" s="492">
        <v>4540.4239736850895</v>
      </c>
      <c r="AB247" s="492">
        <v>4519.6040000000003</v>
      </c>
      <c r="AC247" s="492">
        <v>4519.6040000000003</v>
      </c>
      <c r="AD247" s="492">
        <v>4447.0172559702096</v>
      </c>
      <c r="AE247" s="492">
        <v>4609.7082391068097</v>
      </c>
      <c r="AF247" s="492">
        <v>4609.7513934150602</v>
      </c>
      <c r="AG247" s="492">
        <v>4609.7982152496497</v>
      </c>
      <c r="AH247" s="492">
        <v>4609.8493794643</v>
      </c>
      <c r="AI247" s="492">
        <v>4609.7924459647702</v>
      </c>
      <c r="AJ247" s="492">
        <v>4609.7357565294296</v>
      </c>
      <c r="AK247" s="492">
        <v>4609.6818375785297</v>
      </c>
      <c r="AL247" s="492">
        <v>4609.6270164070302</v>
      </c>
      <c r="AM247" s="492">
        <v>4609.5733440106296</v>
      </c>
      <c r="AN247" s="492">
        <v>4609.5397113808003</v>
      </c>
      <c r="AO247" s="492">
        <v>4609.5065479649302</v>
      </c>
      <c r="AP247" s="492">
        <v>4609.4738043136604</v>
      </c>
      <c r="AQ247" s="492">
        <v>4609.4414723978198</v>
      </c>
      <c r="AR247" s="492">
        <v>4609.4095453002801</v>
      </c>
    </row>
    <row r="248" spans="1:64">
      <c r="A248" s="156"/>
      <c r="B248" s="156"/>
      <c r="C248" s="156">
        <v>5</v>
      </c>
      <c r="D248" s="492">
        <v>0</v>
      </c>
      <c r="E248" s="492">
        <v>0</v>
      </c>
      <c r="F248" s="492">
        <v>0</v>
      </c>
      <c r="G248" s="492">
        <v>0</v>
      </c>
      <c r="H248" s="492">
        <v>0</v>
      </c>
      <c r="I248" s="492">
        <v>0</v>
      </c>
      <c r="J248" s="492">
        <v>0</v>
      </c>
      <c r="K248" s="492">
        <v>0</v>
      </c>
      <c r="L248" s="492">
        <v>0</v>
      </c>
      <c r="M248" s="492">
        <v>0</v>
      </c>
      <c r="N248" s="492">
        <v>0</v>
      </c>
      <c r="O248" s="492">
        <v>0</v>
      </c>
      <c r="P248" s="492">
        <v>0</v>
      </c>
      <c r="Q248" s="492">
        <v>0</v>
      </c>
      <c r="R248" s="492">
        <v>0</v>
      </c>
      <c r="S248" s="492">
        <v>0</v>
      </c>
      <c r="T248" s="492">
        <v>0</v>
      </c>
      <c r="U248" s="492">
        <v>0</v>
      </c>
      <c r="V248" s="492">
        <v>0</v>
      </c>
      <c r="W248" s="492">
        <v>0</v>
      </c>
      <c r="X248" s="492">
        <v>0</v>
      </c>
      <c r="Y248" s="492">
        <v>0</v>
      </c>
      <c r="Z248" s="492">
        <v>0</v>
      </c>
      <c r="AA248" s="492">
        <v>5443.19733034811</v>
      </c>
      <c r="AB248" s="492">
        <v>5176.0200000000004</v>
      </c>
      <c r="AC248" s="492">
        <v>5176.0200000000004</v>
      </c>
      <c r="AD248" s="492">
        <v>5036.4790819172003</v>
      </c>
      <c r="AE248" s="492">
        <v>5179.4720324322298</v>
      </c>
      <c r="AF248" s="492">
        <v>5179.1812277469598</v>
      </c>
      <c r="AG248" s="492">
        <v>5178.86570863833</v>
      </c>
      <c r="AH248" s="492">
        <v>5178.5209274579202</v>
      </c>
      <c r="AI248" s="492">
        <v>5178.9045862184203</v>
      </c>
      <c r="AJ248" s="492">
        <v>5179.2866002992996</v>
      </c>
      <c r="AK248" s="492">
        <v>5179.6499448687</v>
      </c>
      <c r="AL248" s="492">
        <v>5180.0193692476396</v>
      </c>
      <c r="AM248" s="492">
        <v>5180.3810523559196</v>
      </c>
      <c r="AN248" s="492">
        <v>5180.6076931417601</v>
      </c>
      <c r="AO248" s="492">
        <v>5180.8311720273095</v>
      </c>
      <c r="AP248" s="492">
        <v>5181.0518222378696</v>
      </c>
      <c r="AQ248" s="492">
        <v>5181.2696978797803</v>
      </c>
      <c r="AR248" s="492">
        <v>5181.4848455656202</v>
      </c>
    </row>
    <row r="249" spans="1:64">
      <c r="A249" s="156"/>
      <c r="B249" s="156"/>
      <c r="C249" s="156">
        <v>6</v>
      </c>
      <c r="D249" s="492">
        <v>0</v>
      </c>
      <c r="E249" s="492">
        <v>0</v>
      </c>
      <c r="F249" s="492">
        <v>0</v>
      </c>
      <c r="G249" s="492">
        <v>0</v>
      </c>
      <c r="H249" s="492">
        <v>0</v>
      </c>
      <c r="I249" s="492">
        <v>0</v>
      </c>
      <c r="J249" s="492">
        <v>0</v>
      </c>
      <c r="K249" s="492">
        <v>0</v>
      </c>
      <c r="L249" s="492">
        <v>0</v>
      </c>
      <c r="M249" s="492">
        <v>0</v>
      </c>
      <c r="N249" s="492">
        <v>0</v>
      </c>
      <c r="O249" s="492">
        <v>0</v>
      </c>
      <c r="P249" s="492">
        <v>0</v>
      </c>
      <c r="Q249" s="492">
        <v>0</v>
      </c>
      <c r="R249" s="492">
        <v>0</v>
      </c>
      <c r="S249" s="492">
        <v>0</v>
      </c>
      <c r="T249" s="492">
        <v>0</v>
      </c>
      <c r="U249" s="492">
        <v>0</v>
      </c>
      <c r="V249" s="492">
        <v>0</v>
      </c>
      <c r="W249" s="492">
        <v>0</v>
      </c>
      <c r="X249" s="492">
        <v>0</v>
      </c>
      <c r="Y249" s="492">
        <v>0</v>
      </c>
      <c r="Z249" s="492">
        <v>0</v>
      </c>
      <c r="AA249" s="492">
        <v>5590.8703670060904</v>
      </c>
      <c r="AB249" s="492">
        <v>5584.0320000000002</v>
      </c>
      <c r="AC249" s="492">
        <v>5584.0320000000002</v>
      </c>
      <c r="AD249" s="492">
        <v>5375.7181622273902</v>
      </c>
      <c r="AE249" s="492">
        <v>5507.3747680016504</v>
      </c>
      <c r="AF249" s="492">
        <v>5506.8917677630197</v>
      </c>
      <c r="AG249" s="492">
        <v>5506.3677191060297</v>
      </c>
      <c r="AH249" s="492">
        <v>5505.7950687986204</v>
      </c>
      <c r="AI249" s="492">
        <v>5506.4322912446996</v>
      </c>
      <c r="AJ249" s="492">
        <v>5507.06678202689</v>
      </c>
      <c r="AK249" s="492">
        <v>5507.6702644417701</v>
      </c>
      <c r="AL249" s="492">
        <v>5508.2838448695402</v>
      </c>
      <c r="AM249" s="492">
        <v>5508.8845677480003</v>
      </c>
      <c r="AN249" s="492">
        <v>5509.2609975621999</v>
      </c>
      <c r="AO249" s="492">
        <v>5509.6321757464502</v>
      </c>
      <c r="AP249" s="492">
        <v>5509.9986557577804</v>
      </c>
      <c r="AQ249" s="492">
        <v>5510.3605274619304</v>
      </c>
      <c r="AR249" s="492">
        <v>5510.7178682781696</v>
      </c>
    </row>
    <row r="250" spans="1:64">
      <c r="A250" s="156"/>
      <c r="B250" s="156"/>
      <c r="C250" s="156">
        <v>7</v>
      </c>
      <c r="D250" s="492">
        <v>0</v>
      </c>
      <c r="E250" s="492">
        <v>0</v>
      </c>
      <c r="F250" s="492">
        <v>0</v>
      </c>
      <c r="G250" s="492">
        <v>0</v>
      </c>
      <c r="H250" s="492">
        <v>0</v>
      </c>
      <c r="I250" s="492">
        <v>0</v>
      </c>
      <c r="J250" s="492">
        <v>0</v>
      </c>
      <c r="K250" s="492">
        <v>0</v>
      </c>
      <c r="L250" s="492">
        <v>0</v>
      </c>
      <c r="M250" s="492">
        <v>0</v>
      </c>
      <c r="N250" s="492">
        <v>0</v>
      </c>
      <c r="O250" s="492">
        <v>0</v>
      </c>
      <c r="P250" s="492">
        <v>0</v>
      </c>
      <c r="Q250" s="492">
        <v>0</v>
      </c>
      <c r="R250" s="492">
        <v>0</v>
      </c>
      <c r="S250" s="492">
        <v>0</v>
      </c>
      <c r="T250" s="492">
        <v>0</v>
      </c>
      <c r="U250" s="492">
        <v>0</v>
      </c>
      <c r="V250" s="492">
        <v>0</v>
      </c>
      <c r="W250" s="492">
        <v>0</v>
      </c>
      <c r="X250" s="492">
        <v>0</v>
      </c>
      <c r="Y250" s="492">
        <v>0</v>
      </c>
      <c r="Z250" s="492">
        <v>0</v>
      </c>
      <c r="AA250" s="492">
        <v>5767.0399077638504</v>
      </c>
      <c r="AB250" s="492">
        <v>5797.03</v>
      </c>
      <c r="AC250" s="492">
        <v>5797.03</v>
      </c>
      <c r="AD250" s="492">
        <v>5897.9244545562997</v>
      </c>
      <c r="AE250" s="492">
        <v>5702.5424762125604</v>
      </c>
      <c r="AF250" s="492">
        <v>5701.94508118058</v>
      </c>
      <c r="AG250" s="492">
        <v>5701.2969157363996</v>
      </c>
      <c r="AH250" s="492">
        <v>5700.5886377246097</v>
      </c>
      <c r="AI250" s="492">
        <v>5701.3767812763399</v>
      </c>
      <c r="AJ250" s="492">
        <v>5702.1615461911597</v>
      </c>
      <c r="AK250" s="492">
        <v>5702.90795865166</v>
      </c>
      <c r="AL250" s="492">
        <v>5703.6668607596903</v>
      </c>
      <c r="AM250" s="492">
        <v>5704.4098601093701</v>
      </c>
      <c r="AN250" s="492">
        <v>5704.8754443532498</v>
      </c>
      <c r="AO250" s="492">
        <v>5705.3345331600804</v>
      </c>
      <c r="AP250" s="492">
        <v>5705.7878110688398</v>
      </c>
      <c r="AQ250" s="492">
        <v>5706.2353892292303</v>
      </c>
      <c r="AR250" s="492">
        <v>5706.6773633966905</v>
      </c>
    </row>
    <row r="251" spans="1:64">
      <c r="A251" s="156"/>
      <c r="B251" s="156"/>
      <c r="C251" s="156">
        <v>8</v>
      </c>
      <c r="D251" s="492">
        <v>0</v>
      </c>
      <c r="E251" s="492">
        <v>0</v>
      </c>
      <c r="F251" s="492">
        <v>0</v>
      </c>
      <c r="G251" s="492">
        <v>0</v>
      </c>
      <c r="H251" s="492">
        <v>0</v>
      </c>
      <c r="I251" s="492">
        <v>0</v>
      </c>
      <c r="J251" s="492">
        <v>0</v>
      </c>
      <c r="K251" s="492">
        <v>0</v>
      </c>
      <c r="L251" s="492">
        <v>0</v>
      </c>
      <c r="M251" s="492">
        <v>0</v>
      </c>
      <c r="N251" s="492">
        <v>0</v>
      </c>
      <c r="O251" s="492">
        <v>0</v>
      </c>
      <c r="P251" s="492">
        <v>0</v>
      </c>
      <c r="Q251" s="492">
        <v>0</v>
      </c>
      <c r="R251" s="492">
        <v>0</v>
      </c>
      <c r="S251" s="492">
        <v>0</v>
      </c>
      <c r="T251" s="492">
        <v>0</v>
      </c>
      <c r="U251" s="492">
        <v>0</v>
      </c>
      <c r="V251" s="492">
        <v>0</v>
      </c>
      <c r="W251" s="492">
        <v>0</v>
      </c>
      <c r="X251" s="492">
        <v>0</v>
      </c>
      <c r="Y251" s="492">
        <v>0</v>
      </c>
      <c r="Z251" s="492">
        <v>0</v>
      </c>
      <c r="AA251" s="492">
        <v>5904.6627362105</v>
      </c>
      <c r="AB251" s="492">
        <v>6067.9139999999998</v>
      </c>
      <c r="AC251" s="492">
        <v>6067.9139999999998</v>
      </c>
      <c r="AD251" s="492">
        <v>6131.8637243382</v>
      </c>
      <c r="AE251" s="492">
        <v>5928.6642026612299</v>
      </c>
      <c r="AF251" s="492">
        <v>5927.9342695756504</v>
      </c>
      <c r="AG251" s="492">
        <v>5927.1423021549299</v>
      </c>
      <c r="AH251" s="492">
        <v>5926.2768855931599</v>
      </c>
      <c r="AI251" s="492">
        <v>5927.2398866624599</v>
      </c>
      <c r="AJ251" s="492">
        <v>5928.1987595105102</v>
      </c>
      <c r="AK251" s="492">
        <v>5929.1107710292499</v>
      </c>
      <c r="AL251" s="492">
        <v>5930.0380431485501</v>
      </c>
      <c r="AM251" s="492">
        <v>5930.9458843237499</v>
      </c>
      <c r="AN251" s="492">
        <v>5931.51476308158</v>
      </c>
      <c r="AO251" s="492">
        <v>5932.0757053247899</v>
      </c>
      <c r="AP251" s="492">
        <v>5932.6295474641702</v>
      </c>
      <c r="AQ251" s="492">
        <v>5933.1764253090896</v>
      </c>
      <c r="AR251" s="492">
        <v>5933.7164558592704</v>
      </c>
    </row>
    <row r="252" spans="1:64">
      <c r="A252" s="156"/>
      <c r="B252" s="156"/>
      <c r="C252" s="156">
        <v>9</v>
      </c>
      <c r="D252" s="492">
        <v>0</v>
      </c>
      <c r="E252" s="492">
        <v>0</v>
      </c>
      <c r="F252" s="492">
        <v>0</v>
      </c>
      <c r="G252" s="492">
        <v>0</v>
      </c>
      <c r="H252" s="492">
        <v>0</v>
      </c>
      <c r="I252" s="492">
        <v>0</v>
      </c>
      <c r="J252" s="492">
        <v>0</v>
      </c>
      <c r="K252" s="492">
        <v>0</v>
      </c>
      <c r="L252" s="492">
        <v>0</v>
      </c>
      <c r="M252" s="492">
        <v>0</v>
      </c>
      <c r="N252" s="492">
        <v>0</v>
      </c>
      <c r="O252" s="492">
        <v>0</v>
      </c>
      <c r="P252" s="492">
        <v>0</v>
      </c>
      <c r="Q252" s="492">
        <v>0</v>
      </c>
      <c r="R252" s="492">
        <v>0</v>
      </c>
      <c r="S252" s="492">
        <v>0</v>
      </c>
      <c r="T252" s="492">
        <v>0</v>
      </c>
      <c r="U252" s="492">
        <v>0</v>
      </c>
      <c r="V252" s="492">
        <v>0</v>
      </c>
      <c r="W252" s="492">
        <v>0</v>
      </c>
      <c r="X252" s="492">
        <v>0</v>
      </c>
      <c r="Y252" s="492">
        <v>0</v>
      </c>
      <c r="Z252" s="492">
        <v>0</v>
      </c>
      <c r="AA252" s="492">
        <v>6584.7458380569497</v>
      </c>
      <c r="AB252" s="492">
        <v>5780.732</v>
      </c>
      <c r="AC252" s="492">
        <v>5780.732</v>
      </c>
      <c r="AD252" s="492">
        <v>5867.5286329604996</v>
      </c>
      <c r="AE252" s="492">
        <v>5673.1623911055403</v>
      </c>
      <c r="AF252" s="492">
        <v>5672.5822167951401</v>
      </c>
      <c r="AG252" s="492">
        <v>5671.9527355985001</v>
      </c>
      <c r="AH252" s="492">
        <v>5671.26487466048</v>
      </c>
      <c r="AI252" s="492">
        <v>5672.0302989059901</v>
      </c>
      <c r="AJ252" s="492">
        <v>5672.7924419083702</v>
      </c>
      <c r="AK252" s="492">
        <v>5673.5173380179203</v>
      </c>
      <c r="AL252" s="492">
        <v>5674.2543637439703</v>
      </c>
      <c r="AM252" s="492">
        <v>5674.9759451302398</v>
      </c>
      <c r="AN252" s="492">
        <v>5675.4281082771704</v>
      </c>
      <c r="AO252" s="492">
        <v>5675.8739632268398</v>
      </c>
      <c r="AP252" s="492">
        <v>5676.3141747854497</v>
      </c>
      <c r="AQ252" s="492">
        <v>5676.7488508986698</v>
      </c>
      <c r="AR252" s="492">
        <v>5677.1780845616404</v>
      </c>
    </row>
    <row r="253" spans="1:64">
      <c r="A253" s="156"/>
      <c r="B253" s="156"/>
      <c r="C253" s="156">
        <v>10</v>
      </c>
      <c r="D253" s="492">
        <v>0</v>
      </c>
      <c r="E253" s="492">
        <v>0</v>
      </c>
      <c r="F253" s="492">
        <v>0</v>
      </c>
      <c r="G253" s="492">
        <v>0</v>
      </c>
      <c r="H253" s="492">
        <v>0</v>
      </c>
      <c r="I253" s="492">
        <v>0</v>
      </c>
      <c r="J253" s="492">
        <v>0</v>
      </c>
      <c r="K253" s="492">
        <v>0</v>
      </c>
      <c r="L253" s="492">
        <v>0</v>
      </c>
      <c r="M253" s="492">
        <v>0</v>
      </c>
      <c r="N253" s="492">
        <v>0</v>
      </c>
      <c r="O253" s="492">
        <v>0</v>
      </c>
      <c r="P253" s="492">
        <v>0</v>
      </c>
      <c r="Q253" s="492">
        <v>0</v>
      </c>
      <c r="R253" s="492">
        <v>0</v>
      </c>
      <c r="S253" s="492">
        <v>0</v>
      </c>
      <c r="T253" s="492">
        <v>0</v>
      </c>
      <c r="U253" s="492">
        <v>0</v>
      </c>
      <c r="V253" s="492">
        <v>0</v>
      </c>
      <c r="W253" s="492">
        <v>0</v>
      </c>
      <c r="X253" s="492">
        <v>0</v>
      </c>
      <c r="Y253" s="492">
        <v>0</v>
      </c>
      <c r="Z253" s="492">
        <v>0</v>
      </c>
      <c r="AA253" s="492">
        <v>5190.5161590870603</v>
      </c>
      <c r="AB253" s="492">
        <v>5335.6279999999997</v>
      </c>
      <c r="AC253" s="492">
        <v>5335.6279999999997</v>
      </c>
      <c r="AD253" s="492">
        <v>5495.7226009405304</v>
      </c>
      <c r="AE253" s="492">
        <v>5313.78099292146</v>
      </c>
      <c r="AF253" s="492">
        <v>5313.4114649375397</v>
      </c>
      <c r="AG253" s="492">
        <v>5313.0105321258998</v>
      </c>
      <c r="AH253" s="492">
        <v>5312.5724157510704</v>
      </c>
      <c r="AI253" s="492">
        <v>5313.0599341971902</v>
      </c>
      <c r="AJ253" s="492">
        <v>5313.5453627349198</v>
      </c>
      <c r="AK253" s="492">
        <v>5314.0070677658296</v>
      </c>
      <c r="AL253" s="492">
        <v>5314.4764984623698</v>
      </c>
      <c r="AM253" s="492">
        <v>5314.9360922605101</v>
      </c>
      <c r="AN253" s="492">
        <v>5315.22408663237</v>
      </c>
      <c r="AO253" s="492">
        <v>5315.5080631506698</v>
      </c>
      <c r="AP253" s="492">
        <v>5315.7884452476301</v>
      </c>
      <c r="AQ253" s="492">
        <v>5316.06530167663</v>
      </c>
      <c r="AR253" s="492">
        <v>5316.3386916686804</v>
      </c>
    </row>
    <row r="254" spans="1:64">
      <c r="A254" s="156"/>
      <c r="B254" s="156"/>
      <c r="C254" s="156">
        <v>11</v>
      </c>
      <c r="D254" s="492">
        <v>0</v>
      </c>
      <c r="E254" s="492">
        <v>0</v>
      </c>
      <c r="F254" s="492">
        <v>0</v>
      </c>
      <c r="G254" s="492">
        <v>0</v>
      </c>
      <c r="H254" s="492">
        <v>0</v>
      </c>
      <c r="I254" s="492">
        <v>0</v>
      </c>
      <c r="J254" s="492">
        <v>0</v>
      </c>
      <c r="K254" s="492">
        <v>0</v>
      </c>
      <c r="L254" s="492">
        <v>0</v>
      </c>
      <c r="M254" s="492">
        <v>0</v>
      </c>
      <c r="N254" s="492">
        <v>0</v>
      </c>
      <c r="O254" s="492">
        <v>0</v>
      </c>
      <c r="P254" s="492">
        <v>0</v>
      </c>
      <c r="Q254" s="492">
        <v>0</v>
      </c>
      <c r="R254" s="492">
        <v>0</v>
      </c>
      <c r="S254" s="492">
        <v>0</v>
      </c>
      <c r="T254" s="492">
        <v>0</v>
      </c>
      <c r="U254" s="492">
        <v>0</v>
      </c>
      <c r="V254" s="492">
        <v>0</v>
      </c>
      <c r="W254" s="492">
        <v>0</v>
      </c>
      <c r="X254" s="492">
        <v>0</v>
      </c>
      <c r="Y254" s="492">
        <v>0</v>
      </c>
      <c r="Z254" s="492">
        <v>0</v>
      </c>
      <c r="AA254" s="492">
        <v>4334.9365724243598</v>
      </c>
      <c r="AB254" s="492">
        <v>4389.7820000000002</v>
      </c>
      <c r="AC254" s="492">
        <v>4389.7820000000002</v>
      </c>
      <c r="AD254" s="492">
        <v>4602.3025590356201</v>
      </c>
      <c r="AE254" s="492">
        <v>4450.2163485258498</v>
      </c>
      <c r="AF254" s="492">
        <v>4450.3529867512498</v>
      </c>
      <c r="AG254" s="492">
        <v>4450.5012373581603</v>
      </c>
      <c r="AH254" s="492">
        <v>4450.6632371161804</v>
      </c>
      <c r="AI254" s="492">
        <v>4450.4829702399902</v>
      </c>
      <c r="AJ254" s="492">
        <v>4450.30347613713</v>
      </c>
      <c r="AK254" s="492">
        <v>4450.1327541381797</v>
      </c>
      <c r="AL254" s="492">
        <v>4449.9591754645398</v>
      </c>
      <c r="AM254" s="492">
        <v>4449.7892341239203</v>
      </c>
      <c r="AN254" s="492">
        <v>4449.6827441106898</v>
      </c>
      <c r="AO254" s="492">
        <v>4449.5777397559395</v>
      </c>
      <c r="AP254" s="492">
        <v>4449.4740644895701</v>
      </c>
      <c r="AQ254" s="492">
        <v>4449.3716928890599</v>
      </c>
      <c r="AR254" s="492">
        <v>4449.2706030528898</v>
      </c>
    </row>
    <row r="255" spans="1:64">
      <c r="A255" s="156"/>
      <c r="B255" s="156"/>
      <c r="C255" s="156">
        <v>12</v>
      </c>
      <c r="D255" s="492">
        <v>0</v>
      </c>
      <c r="E255" s="492">
        <v>0</v>
      </c>
      <c r="F255" s="492">
        <v>0</v>
      </c>
      <c r="G255" s="492">
        <v>0</v>
      </c>
      <c r="H255" s="492">
        <v>0</v>
      </c>
      <c r="I255" s="492">
        <v>0</v>
      </c>
      <c r="J255" s="492">
        <v>0</v>
      </c>
      <c r="K255" s="492">
        <v>0</v>
      </c>
      <c r="L255" s="492">
        <v>0</v>
      </c>
      <c r="M255" s="492">
        <v>0</v>
      </c>
      <c r="N255" s="492">
        <v>0</v>
      </c>
      <c r="O255" s="492">
        <v>0</v>
      </c>
      <c r="P255" s="492">
        <v>0</v>
      </c>
      <c r="Q255" s="492">
        <v>0</v>
      </c>
      <c r="R255" s="492">
        <v>0</v>
      </c>
      <c r="S255" s="492">
        <v>0</v>
      </c>
      <c r="T255" s="492">
        <v>0</v>
      </c>
      <c r="U255" s="492">
        <v>0</v>
      </c>
      <c r="V255" s="492">
        <v>0</v>
      </c>
      <c r="W255" s="492">
        <v>0</v>
      </c>
      <c r="X255" s="492">
        <v>0</v>
      </c>
      <c r="Y255" s="492">
        <v>0</v>
      </c>
      <c r="Z255" s="492">
        <v>0</v>
      </c>
      <c r="AA255" s="492">
        <v>3308.2410684291099</v>
      </c>
      <c r="AB255" s="492">
        <v>3365.2559999999999</v>
      </c>
      <c r="AC255" s="492">
        <v>3365.2559999999999</v>
      </c>
      <c r="AD255" s="492">
        <v>3594.8981861464799</v>
      </c>
      <c r="AE255" s="492">
        <v>3476.4763849789101</v>
      </c>
      <c r="AF255" s="492">
        <v>3477.1837671195699</v>
      </c>
      <c r="AG255" s="492">
        <v>3477.9512670732802</v>
      </c>
      <c r="AH255" s="492">
        <v>3478.7899469908102</v>
      </c>
      <c r="AI255" s="492">
        <v>3477.8566973939601</v>
      </c>
      <c r="AJ255" s="492">
        <v>3476.9274484788598</v>
      </c>
      <c r="AK255" s="492">
        <v>3476.0436131339802</v>
      </c>
      <c r="AL255" s="492">
        <v>3475.1449886577502</v>
      </c>
      <c r="AM255" s="492">
        <v>3474.2651948155899</v>
      </c>
      <c r="AN255" s="492">
        <v>3473.7138913037502</v>
      </c>
      <c r="AO255" s="492">
        <v>3473.1702791115899</v>
      </c>
      <c r="AP255" s="492">
        <v>3472.63354766883</v>
      </c>
      <c r="AQ255" s="492">
        <v>3472.1035653618801</v>
      </c>
      <c r="AR255" s="492">
        <v>3471.58021880567</v>
      </c>
    </row>
    <row r="256" spans="1:64" ht="15.75">
      <c r="A256" s="156"/>
      <c r="B256" s="156"/>
      <c r="C256" s="492"/>
      <c r="D256" s="314">
        <v>0</v>
      </c>
      <c r="E256" s="314">
        <v>0</v>
      </c>
      <c r="F256" s="314">
        <v>0</v>
      </c>
      <c r="G256" s="314">
        <v>0</v>
      </c>
      <c r="H256" s="314">
        <v>0</v>
      </c>
      <c r="I256" s="314">
        <v>0</v>
      </c>
      <c r="J256" s="314">
        <v>0</v>
      </c>
      <c r="K256" s="314">
        <v>0</v>
      </c>
      <c r="L256" s="314">
        <v>0</v>
      </c>
      <c r="M256" s="314">
        <v>0</v>
      </c>
      <c r="N256" s="314">
        <v>0</v>
      </c>
      <c r="O256" s="314">
        <v>0</v>
      </c>
      <c r="P256" s="314">
        <v>0</v>
      </c>
      <c r="Q256" s="314">
        <v>0</v>
      </c>
      <c r="R256" s="314">
        <v>0</v>
      </c>
      <c r="S256" s="314">
        <v>0</v>
      </c>
      <c r="T256" s="314">
        <v>0</v>
      </c>
      <c r="U256" s="314">
        <v>0</v>
      </c>
      <c r="V256" s="314">
        <v>0</v>
      </c>
      <c r="W256" s="314">
        <v>0</v>
      </c>
      <c r="X256" s="314">
        <v>0</v>
      </c>
      <c r="Y256" s="314">
        <v>0</v>
      </c>
      <c r="Z256" s="314">
        <v>0</v>
      </c>
      <c r="AA256" s="314">
        <v>56200.000000000007</v>
      </c>
      <c r="AB256" s="314">
        <v>56200</v>
      </c>
      <c r="AC256" s="314">
        <v>56200</v>
      </c>
      <c r="AD256" s="314">
        <v>56200.000000000015</v>
      </c>
      <c r="AE256" s="314">
        <v>56199.999999999978</v>
      </c>
      <c r="AF256" s="314">
        <v>56200.000000000015</v>
      </c>
      <c r="AG256" s="314">
        <v>56200.000000000007</v>
      </c>
      <c r="AH256" s="314">
        <v>56199.999999999993</v>
      </c>
      <c r="AI256" s="314">
        <v>56200.000000000022</v>
      </c>
      <c r="AJ256" s="314">
        <v>56199.999999999993</v>
      </c>
      <c r="AK256" s="314">
        <v>56200</v>
      </c>
      <c r="AL256" s="314">
        <v>56200.000000000015</v>
      </c>
      <c r="AM256" s="314">
        <v>56200.000000000015</v>
      </c>
      <c r="AN256" s="314">
        <v>56199.999999999985</v>
      </c>
      <c r="AO256" s="314">
        <v>56200.000000000022</v>
      </c>
      <c r="AP256" s="314">
        <v>56200</v>
      </c>
      <c r="AQ256" s="314">
        <v>56199.999999999993</v>
      </c>
      <c r="AR256" s="314">
        <v>56200.000000000015</v>
      </c>
    </row>
    <row r="257" spans="1:64" ht="15.75">
      <c r="A257" s="156"/>
      <c r="B257" s="156"/>
      <c r="C257" s="314" t="s">
        <v>3195</v>
      </c>
      <c r="D257" s="314"/>
      <c r="E257" s="314"/>
      <c r="F257" s="314"/>
      <c r="G257" s="314"/>
      <c r="H257" s="314"/>
      <c r="I257" s="314"/>
      <c r="J257" s="314"/>
      <c r="K257" s="314"/>
      <c r="L257" s="314"/>
      <c r="M257" s="314"/>
      <c r="N257" s="314"/>
      <c r="O257" s="314"/>
      <c r="P257" s="314"/>
      <c r="Q257" s="314"/>
      <c r="R257" s="314"/>
      <c r="S257" s="314"/>
      <c r="T257" s="314"/>
      <c r="U257" s="314"/>
      <c r="V257" s="314"/>
      <c r="W257" s="314"/>
      <c r="X257" s="314"/>
      <c r="Y257" s="314"/>
      <c r="Z257" s="314"/>
      <c r="AA257" s="314"/>
      <c r="AB257" s="314"/>
      <c r="AC257" s="314"/>
      <c r="AD257" s="314"/>
      <c r="AE257" s="314"/>
      <c r="AF257" s="314"/>
      <c r="AG257" s="314"/>
      <c r="AH257" s="314"/>
      <c r="AI257" s="314"/>
      <c r="AJ257" s="314"/>
      <c r="AK257" s="314"/>
      <c r="AL257" s="314"/>
      <c r="AM257" s="314"/>
      <c r="AN257" s="314"/>
      <c r="AO257" s="314"/>
      <c r="AP257" s="314"/>
      <c r="AQ257" s="314"/>
      <c r="AR257" s="314"/>
    </row>
    <row r="258" spans="1:64">
      <c r="A258" s="156"/>
      <c r="B258" s="156"/>
      <c r="C258" s="156">
        <v>1</v>
      </c>
      <c r="D258" s="1741"/>
      <c r="E258" s="1741"/>
      <c r="F258" s="1741"/>
      <c r="G258" s="1741"/>
      <c r="H258" s="1741"/>
      <c r="I258" s="1741"/>
      <c r="J258" s="1741"/>
      <c r="K258" s="1741"/>
      <c r="L258" s="1741"/>
      <c r="M258" s="1741"/>
      <c r="N258" s="1741"/>
      <c r="O258" s="1741"/>
      <c r="P258" s="1741"/>
      <c r="Q258" s="1741"/>
      <c r="R258" s="1741"/>
      <c r="S258" s="1741"/>
      <c r="T258" s="1741"/>
      <c r="U258" s="1741"/>
      <c r="V258" s="1741"/>
      <c r="W258" s="1741"/>
      <c r="X258" s="1741"/>
      <c r="Y258" s="1741"/>
      <c r="Z258" s="1741"/>
      <c r="AA258" s="1741"/>
      <c r="AB258" s="1741"/>
      <c r="AC258" s="1741"/>
      <c r="AD258" s="1741"/>
      <c r="AE258" s="1741"/>
      <c r="AF258" s="1741"/>
      <c r="AG258" s="1741"/>
      <c r="AH258" s="1741"/>
      <c r="AI258" s="1741"/>
      <c r="AJ258" s="1741"/>
      <c r="AK258" s="1741"/>
      <c r="AL258" s="1741"/>
      <c r="AM258" s="1741"/>
      <c r="AN258" s="1741"/>
      <c r="AO258" s="1741"/>
      <c r="AP258" s="1741"/>
      <c r="AQ258" s="1741"/>
      <c r="AR258" s="1741"/>
      <c r="AS258" s="494"/>
      <c r="AT258" s="494"/>
      <c r="AU258" s="494"/>
      <c r="AV258" s="494"/>
      <c r="AW258" s="494"/>
      <c r="AX258" s="494"/>
      <c r="AY258" s="494"/>
      <c r="AZ258" s="494"/>
      <c r="BA258" s="494"/>
      <c r="BB258" s="494"/>
      <c r="BC258" s="494"/>
      <c r="BD258" s="494"/>
      <c r="BE258" s="494"/>
      <c r="BF258" s="494"/>
      <c r="BG258" s="494"/>
      <c r="BH258" s="494"/>
      <c r="BI258" s="494"/>
      <c r="BJ258" s="494"/>
      <c r="BK258" s="494"/>
      <c r="BL258" s="494"/>
    </row>
    <row r="259" spans="1:64">
      <c r="A259" s="156"/>
      <c r="B259" s="156"/>
      <c r="C259" s="156">
        <v>2</v>
      </c>
      <c r="D259" s="1741"/>
      <c r="E259" s="1741"/>
      <c r="F259" s="1741"/>
      <c r="G259" s="1741"/>
      <c r="H259" s="1741"/>
      <c r="I259" s="1741"/>
      <c r="J259" s="1741"/>
      <c r="K259" s="1741"/>
      <c r="L259" s="1741"/>
      <c r="M259" s="1741"/>
      <c r="N259" s="1741"/>
      <c r="O259" s="1741"/>
      <c r="P259" s="1741"/>
      <c r="Q259" s="1741"/>
      <c r="R259" s="1741"/>
      <c r="S259" s="1741"/>
      <c r="T259" s="1741"/>
      <c r="U259" s="1741"/>
      <c r="V259" s="1741"/>
      <c r="W259" s="1741"/>
      <c r="X259" s="1741"/>
      <c r="Y259" s="1741"/>
      <c r="Z259" s="1741"/>
      <c r="AA259" s="1741"/>
      <c r="AB259" s="1741"/>
      <c r="AC259" s="1741"/>
      <c r="AD259" s="1741"/>
      <c r="AE259" s="1741"/>
      <c r="AF259" s="1741"/>
      <c r="AG259" s="1741"/>
      <c r="AH259" s="1741"/>
      <c r="AI259" s="1741"/>
      <c r="AJ259" s="1741"/>
      <c r="AK259" s="1741"/>
      <c r="AL259" s="1741"/>
      <c r="AM259" s="1741"/>
      <c r="AN259" s="1741"/>
      <c r="AO259" s="1741"/>
      <c r="AP259" s="1741"/>
      <c r="AQ259" s="1741"/>
      <c r="AR259" s="1741"/>
      <c r="AS259" s="494"/>
      <c r="AT259" s="494"/>
      <c r="AU259" s="494"/>
      <c r="AV259" s="494"/>
      <c r="AW259" s="494"/>
      <c r="AX259" s="494"/>
      <c r="AY259" s="494"/>
      <c r="AZ259" s="494"/>
      <c r="BA259" s="494"/>
      <c r="BB259" s="494"/>
      <c r="BC259" s="494"/>
      <c r="BD259" s="494"/>
      <c r="BE259" s="494"/>
      <c r="BF259" s="494"/>
      <c r="BG259" s="494"/>
      <c r="BH259" s="494"/>
      <c r="BI259" s="494"/>
      <c r="BJ259" s="494"/>
      <c r="BK259" s="494"/>
      <c r="BL259" s="494"/>
    </row>
    <row r="260" spans="1:64">
      <c r="A260" s="156"/>
      <c r="B260" s="156"/>
      <c r="C260" s="156">
        <v>3</v>
      </c>
      <c r="D260" s="1741"/>
      <c r="E260" s="1741"/>
      <c r="F260" s="1741"/>
      <c r="G260" s="1741"/>
      <c r="H260" s="1741"/>
      <c r="I260" s="1741"/>
      <c r="J260" s="1741"/>
      <c r="K260" s="1741"/>
      <c r="L260" s="1741"/>
      <c r="M260" s="1741"/>
      <c r="N260" s="1741"/>
      <c r="O260" s="1741"/>
      <c r="P260" s="1741"/>
      <c r="Q260" s="1741"/>
      <c r="R260" s="1741"/>
      <c r="S260" s="1741"/>
      <c r="T260" s="1741"/>
      <c r="U260" s="1741"/>
      <c r="V260" s="1741"/>
      <c r="W260" s="1741"/>
      <c r="X260" s="1741"/>
      <c r="Y260" s="1741"/>
      <c r="Z260" s="1741"/>
      <c r="AA260" s="1741"/>
      <c r="AB260" s="1741"/>
      <c r="AC260" s="1741"/>
      <c r="AD260" s="1741"/>
      <c r="AE260" s="1741"/>
      <c r="AF260" s="1741"/>
      <c r="AG260" s="1741"/>
      <c r="AH260" s="1741"/>
      <c r="AI260" s="1741"/>
      <c r="AJ260" s="1741"/>
      <c r="AK260" s="1741"/>
      <c r="AL260" s="1741"/>
      <c r="AM260" s="1741"/>
      <c r="AN260" s="1741"/>
      <c r="AO260" s="1741"/>
      <c r="AP260" s="1741"/>
      <c r="AQ260" s="1741"/>
      <c r="AR260" s="1741"/>
      <c r="AS260" s="494"/>
      <c r="AT260" s="494"/>
      <c r="AU260" s="494"/>
      <c r="AV260" s="494"/>
      <c r="AW260" s="494"/>
      <c r="AX260" s="494"/>
      <c r="AY260" s="494"/>
      <c r="AZ260" s="494"/>
      <c r="BA260" s="494"/>
      <c r="BB260" s="494"/>
      <c r="BC260" s="494"/>
      <c r="BD260" s="494"/>
      <c r="BE260" s="494"/>
      <c r="BF260" s="494"/>
      <c r="BG260" s="494"/>
      <c r="BH260" s="494"/>
      <c r="BI260" s="494"/>
      <c r="BJ260" s="494"/>
      <c r="BK260" s="494"/>
      <c r="BL260" s="494"/>
    </row>
    <row r="261" spans="1:64">
      <c r="A261" s="156"/>
      <c r="B261" s="156"/>
      <c r="C261" s="156">
        <v>4</v>
      </c>
      <c r="D261" s="1741"/>
      <c r="E261" s="1741"/>
      <c r="F261" s="1741"/>
      <c r="G261" s="1741"/>
      <c r="H261" s="1741"/>
      <c r="I261" s="1741"/>
      <c r="J261" s="1741"/>
      <c r="K261" s="1741"/>
      <c r="L261" s="1741"/>
      <c r="M261" s="1741"/>
      <c r="N261" s="1741"/>
      <c r="O261" s="1741"/>
      <c r="P261" s="1741"/>
      <c r="Q261" s="1741"/>
      <c r="R261" s="1741"/>
      <c r="S261" s="1741"/>
      <c r="T261" s="1741"/>
      <c r="U261" s="1741"/>
      <c r="V261" s="1741"/>
      <c r="W261" s="1741"/>
      <c r="X261" s="1741"/>
      <c r="Y261" s="1741"/>
      <c r="Z261" s="1741"/>
      <c r="AA261" s="1741"/>
      <c r="AB261" s="1741"/>
      <c r="AC261" s="1741"/>
      <c r="AD261" s="1741"/>
      <c r="AE261" s="1741"/>
      <c r="AF261" s="1741"/>
      <c r="AG261" s="1741"/>
      <c r="AH261" s="1741"/>
      <c r="AI261" s="1741"/>
      <c r="AJ261" s="1741"/>
      <c r="AK261" s="1741"/>
      <c r="AL261" s="1741"/>
      <c r="AM261" s="1741"/>
      <c r="AN261" s="1741"/>
      <c r="AO261" s="1741"/>
      <c r="AP261" s="1741"/>
      <c r="AQ261" s="1741"/>
      <c r="AR261" s="1741"/>
      <c r="AS261" s="494"/>
      <c r="AT261" s="494"/>
      <c r="AU261" s="494"/>
      <c r="AV261" s="494"/>
      <c r="AW261" s="494"/>
      <c r="AX261" s="494"/>
      <c r="AY261" s="494"/>
      <c r="AZ261" s="494"/>
      <c r="BA261" s="494"/>
      <c r="BB261" s="494"/>
      <c r="BC261" s="494"/>
      <c r="BD261" s="494"/>
      <c r="BE261" s="494"/>
      <c r="BF261" s="494"/>
      <c r="BG261" s="494"/>
      <c r="BH261" s="494"/>
      <c r="BI261" s="494"/>
      <c r="BJ261" s="494"/>
      <c r="BK261" s="494"/>
      <c r="BL261" s="494"/>
    </row>
    <row r="262" spans="1:64">
      <c r="A262" s="156"/>
      <c r="B262" s="156"/>
      <c r="C262" s="156">
        <v>5</v>
      </c>
      <c r="D262" s="1741"/>
      <c r="E262" s="1741"/>
      <c r="F262" s="1741"/>
      <c r="G262" s="1741"/>
      <c r="H262" s="1741"/>
      <c r="I262" s="1741"/>
      <c r="J262" s="1741"/>
      <c r="K262" s="1741"/>
      <c r="L262" s="1741"/>
      <c r="M262" s="1741"/>
      <c r="N262" s="1741"/>
      <c r="O262" s="1741"/>
      <c r="P262" s="1741"/>
      <c r="Q262" s="1741"/>
      <c r="R262" s="1741"/>
      <c r="S262" s="1741"/>
      <c r="T262" s="1741"/>
      <c r="U262" s="1741"/>
      <c r="V262" s="1741"/>
      <c r="W262" s="1741"/>
      <c r="X262" s="1741"/>
      <c r="Y262" s="1741"/>
      <c r="Z262" s="1741"/>
      <c r="AA262" s="1741"/>
      <c r="AB262" s="1741"/>
      <c r="AC262" s="1741"/>
      <c r="AD262" s="1741"/>
      <c r="AE262" s="1741"/>
      <c r="AF262" s="1741"/>
      <c r="AG262" s="1741"/>
      <c r="AH262" s="1741"/>
      <c r="AI262" s="1741"/>
      <c r="AJ262" s="1741"/>
      <c r="AK262" s="1741"/>
      <c r="AL262" s="1741"/>
      <c r="AM262" s="1741"/>
      <c r="AN262" s="1741"/>
      <c r="AO262" s="1741"/>
      <c r="AP262" s="1741"/>
      <c r="AQ262" s="1741"/>
      <c r="AR262" s="1741"/>
      <c r="AS262" s="494"/>
      <c r="AT262" s="494"/>
      <c r="AU262" s="494"/>
      <c r="AV262" s="494"/>
      <c r="AW262" s="494"/>
      <c r="AX262" s="494"/>
      <c r="AY262" s="494"/>
      <c r="AZ262" s="494"/>
      <c r="BA262" s="494"/>
      <c r="BB262" s="494"/>
      <c r="BC262" s="494"/>
      <c r="BD262" s="494"/>
      <c r="BE262" s="494"/>
      <c r="BF262" s="494"/>
      <c r="BG262" s="494"/>
      <c r="BH262" s="494"/>
      <c r="BI262" s="494"/>
      <c r="BJ262" s="494"/>
      <c r="BK262" s="494"/>
      <c r="BL262" s="494"/>
    </row>
    <row r="263" spans="1:64">
      <c r="A263" s="156"/>
      <c r="B263" s="156"/>
      <c r="C263" s="156">
        <v>6</v>
      </c>
      <c r="D263" s="1741"/>
      <c r="E263" s="1741"/>
      <c r="F263" s="1741"/>
      <c r="G263" s="1741"/>
      <c r="H263" s="1741"/>
      <c r="I263" s="1741"/>
      <c r="J263" s="1741"/>
      <c r="K263" s="1741"/>
      <c r="L263" s="1741"/>
      <c r="M263" s="1741"/>
      <c r="N263" s="1741"/>
      <c r="O263" s="1741"/>
      <c r="P263" s="1741"/>
      <c r="Q263" s="1741"/>
      <c r="R263" s="1741"/>
      <c r="S263" s="1741"/>
      <c r="T263" s="1741"/>
      <c r="U263" s="1741"/>
      <c r="V263" s="1741"/>
      <c r="W263" s="1741"/>
      <c r="X263" s="1741"/>
      <c r="Y263" s="1741"/>
      <c r="Z263" s="1741"/>
      <c r="AA263" s="1741"/>
      <c r="AB263" s="1741"/>
      <c r="AC263" s="1741"/>
      <c r="AD263" s="1741"/>
      <c r="AE263" s="1741"/>
      <c r="AF263" s="1741"/>
      <c r="AG263" s="1741"/>
      <c r="AH263" s="1741"/>
      <c r="AI263" s="1741"/>
      <c r="AJ263" s="1741"/>
      <c r="AK263" s="1741"/>
      <c r="AL263" s="1741"/>
      <c r="AM263" s="1741"/>
      <c r="AN263" s="1741"/>
      <c r="AO263" s="1741"/>
      <c r="AP263" s="1741"/>
      <c r="AQ263" s="1741"/>
      <c r="AR263" s="1741"/>
      <c r="AS263" s="494"/>
      <c r="AT263" s="494"/>
      <c r="AU263" s="494"/>
      <c r="AV263" s="494"/>
      <c r="AW263" s="494"/>
      <c r="AX263" s="494"/>
      <c r="AY263" s="494"/>
      <c r="AZ263" s="494"/>
      <c r="BA263" s="494"/>
      <c r="BB263" s="494"/>
      <c r="BC263" s="494"/>
      <c r="BD263" s="494"/>
      <c r="BE263" s="494"/>
      <c r="BF263" s="494"/>
      <c r="BG263" s="494"/>
      <c r="BH263" s="494"/>
      <c r="BI263" s="494"/>
      <c r="BJ263" s="494"/>
      <c r="BK263" s="494"/>
      <c r="BL263" s="494"/>
    </row>
    <row r="264" spans="1:64">
      <c r="A264" s="156"/>
      <c r="B264" s="156"/>
      <c r="C264" s="156">
        <v>7</v>
      </c>
      <c r="D264" s="1741"/>
      <c r="E264" s="1741"/>
      <c r="F264" s="1741"/>
      <c r="G264" s="1741"/>
      <c r="H264" s="1741"/>
      <c r="I264" s="1741"/>
      <c r="J264" s="1741"/>
      <c r="K264" s="1741"/>
      <c r="L264" s="1741"/>
      <c r="M264" s="1741"/>
      <c r="N264" s="1741"/>
      <c r="O264" s="1741"/>
      <c r="P264" s="1741"/>
      <c r="Q264" s="1741"/>
      <c r="R264" s="1741"/>
      <c r="S264" s="1741"/>
      <c r="T264" s="1741"/>
      <c r="U264" s="1741"/>
      <c r="V264" s="1741"/>
      <c r="W264" s="1741"/>
      <c r="X264" s="1741"/>
      <c r="Y264" s="1741"/>
      <c r="Z264" s="1741"/>
      <c r="AA264" s="1741"/>
      <c r="AB264" s="1741"/>
      <c r="AC264" s="1741"/>
      <c r="AD264" s="1741"/>
      <c r="AE264" s="1741"/>
      <c r="AF264" s="1741"/>
      <c r="AG264" s="1741"/>
      <c r="AH264" s="1741"/>
      <c r="AI264" s="1741"/>
      <c r="AJ264" s="1741"/>
      <c r="AK264" s="1741"/>
      <c r="AL264" s="1741"/>
      <c r="AM264" s="1741"/>
      <c r="AN264" s="1741"/>
      <c r="AO264" s="1741"/>
      <c r="AP264" s="1741"/>
      <c r="AQ264" s="1741"/>
      <c r="AR264" s="1741"/>
      <c r="AS264" s="494"/>
      <c r="AT264" s="494"/>
      <c r="AU264" s="494"/>
      <c r="AV264" s="494"/>
      <c r="AW264" s="494"/>
      <c r="AX264" s="494"/>
      <c r="AY264" s="494"/>
      <c r="AZ264" s="494"/>
      <c r="BA264" s="494"/>
      <c r="BB264" s="494"/>
      <c r="BC264" s="494"/>
      <c r="BD264" s="494"/>
      <c r="BE264" s="494"/>
      <c r="BF264" s="494"/>
      <c r="BG264" s="494"/>
      <c r="BH264" s="494"/>
      <c r="BI264" s="494"/>
      <c r="BJ264" s="494"/>
      <c r="BK264" s="494"/>
      <c r="BL264" s="494"/>
    </row>
    <row r="265" spans="1:64">
      <c r="A265" s="156"/>
      <c r="B265" s="156"/>
      <c r="C265" s="156">
        <v>8</v>
      </c>
      <c r="D265" s="1741"/>
      <c r="E265" s="1741"/>
      <c r="F265" s="1741"/>
      <c r="G265" s="1741"/>
      <c r="H265" s="1741"/>
      <c r="I265" s="1741"/>
      <c r="J265" s="1741"/>
      <c r="K265" s="1741"/>
      <c r="L265" s="1741"/>
      <c r="M265" s="1741"/>
      <c r="N265" s="1741"/>
      <c r="O265" s="1741"/>
      <c r="P265" s="1741"/>
      <c r="Q265" s="1741"/>
      <c r="R265" s="1741"/>
      <c r="S265" s="1741"/>
      <c r="T265" s="1741"/>
      <c r="U265" s="1741"/>
      <c r="V265" s="1741"/>
      <c r="W265" s="1741"/>
      <c r="X265" s="1741"/>
      <c r="Y265" s="1741"/>
      <c r="Z265" s="1741"/>
      <c r="AA265" s="1741"/>
      <c r="AB265" s="1741"/>
      <c r="AC265" s="1741"/>
      <c r="AD265" s="1741"/>
      <c r="AE265" s="1741"/>
      <c r="AF265" s="1741"/>
      <c r="AG265" s="1741"/>
      <c r="AH265" s="1741"/>
      <c r="AI265" s="1741"/>
      <c r="AJ265" s="1741"/>
      <c r="AK265" s="1741"/>
      <c r="AL265" s="1741"/>
      <c r="AM265" s="1741"/>
      <c r="AN265" s="1741"/>
      <c r="AO265" s="1741"/>
      <c r="AP265" s="1741"/>
      <c r="AQ265" s="1741"/>
      <c r="AR265" s="1741"/>
      <c r="AS265" s="494"/>
      <c r="AT265" s="494"/>
      <c r="AU265" s="494"/>
      <c r="AV265" s="494"/>
      <c r="AW265" s="494"/>
      <c r="AX265" s="494"/>
      <c r="AY265" s="494"/>
      <c r="AZ265" s="494"/>
      <c r="BA265" s="494"/>
      <c r="BB265" s="494"/>
      <c r="BC265" s="494"/>
      <c r="BD265" s="494"/>
      <c r="BE265" s="494"/>
      <c r="BF265" s="494"/>
      <c r="BG265" s="494"/>
      <c r="BH265" s="494"/>
      <c r="BI265" s="494"/>
      <c r="BJ265" s="494"/>
      <c r="BK265" s="494"/>
      <c r="BL265" s="494"/>
    </row>
    <row r="266" spans="1:64">
      <c r="A266" s="156"/>
      <c r="B266" s="156"/>
      <c r="C266" s="156">
        <v>9</v>
      </c>
      <c r="D266" s="1741"/>
      <c r="E266" s="1741"/>
      <c r="F266" s="1741"/>
      <c r="G266" s="1741"/>
      <c r="H266" s="1741"/>
      <c r="I266" s="1741"/>
      <c r="J266" s="1741"/>
      <c r="K266" s="1741"/>
      <c r="L266" s="1741"/>
      <c r="M266" s="1741"/>
      <c r="N266" s="1741"/>
      <c r="O266" s="1741"/>
      <c r="P266" s="1741"/>
      <c r="Q266" s="1741"/>
      <c r="R266" s="1741"/>
      <c r="S266" s="1741"/>
      <c r="T266" s="1741"/>
      <c r="U266" s="1741"/>
      <c r="V266" s="1741"/>
      <c r="W266" s="1741"/>
      <c r="X266" s="1741"/>
      <c r="Y266" s="1741"/>
      <c r="Z266" s="1741"/>
      <c r="AA266" s="1741"/>
      <c r="AB266" s="1741"/>
      <c r="AC266" s="1741"/>
      <c r="AD266" s="1741"/>
      <c r="AE266" s="1741"/>
      <c r="AF266" s="1741"/>
      <c r="AG266" s="1741"/>
      <c r="AH266" s="1741"/>
      <c r="AI266" s="1741"/>
      <c r="AJ266" s="1741"/>
      <c r="AK266" s="1741"/>
      <c r="AL266" s="1741"/>
      <c r="AM266" s="1741"/>
      <c r="AN266" s="1741"/>
      <c r="AO266" s="1741"/>
      <c r="AP266" s="1741"/>
      <c r="AQ266" s="1741"/>
      <c r="AR266" s="1741"/>
      <c r="AS266" s="494"/>
      <c r="AT266" s="494"/>
      <c r="AU266" s="494"/>
      <c r="AV266" s="494"/>
      <c r="AW266" s="494"/>
      <c r="AX266" s="494"/>
      <c r="AY266" s="494"/>
      <c r="AZ266" s="494"/>
      <c r="BA266" s="494"/>
      <c r="BB266" s="494"/>
      <c r="BC266" s="494"/>
      <c r="BD266" s="494"/>
      <c r="BE266" s="494"/>
      <c r="BF266" s="494"/>
      <c r="BG266" s="494"/>
      <c r="BH266" s="494"/>
      <c r="BI266" s="494"/>
      <c r="BJ266" s="494"/>
      <c r="BK266" s="494"/>
      <c r="BL266" s="494"/>
    </row>
    <row r="267" spans="1:64">
      <c r="A267" s="156"/>
      <c r="B267" s="156"/>
      <c r="C267" s="156">
        <v>10</v>
      </c>
      <c r="D267" s="1741"/>
      <c r="E267" s="1741"/>
      <c r="F267" s="1741"/>
      <c r="G267" s="1741"/>
      <c r="H267" s="1741"/>
      <c r="I267" s="1741"/>
      <c r="J267" s="1741"/>
      <c r="K267" s="1741"/>
      <c r="L267" s="1741"/>
      <c r="M267" s="1741"/>
      <c r="N267" s="1741"/>
      <c r="O267" s="1741"/>
      <c r="P267" s="1741"/>
      <c r="Q267" s="1741"/>
      <c r="R267" s="1741"/>
      <c r="S267" s="1741"/>
      <c r="T267" s="1741"/>
      <c r="U267" s="1741"/>
      <c r="V267" s="1741"/>
      <c r="W267" s="1741"/>
      <c r="X267" s="1741"/>
      <c r="Y267" s="1741"/>
      <c r="Z267" s="1741"/>
      <c r="AA267" s="1741"/>
      <c r="AB267" s="1741"/>
      <c r="AC267" s="1741"/>
      <c r="AD267" s="1741"/>
      <c r="AE267" s="1741"/>
      <c r="AF267" s="1741"/>
      <c r="AG267" s="1741"/>
      <c r="AH267" s="1741"/>
      <c r="AI267" s="1741"/>
      <c r="AJ267" s="1741"/>
      <c r="AK267" s="1741"/>
      <c r="AL267" s="1741"/>
      <c r="AM267" s="1741"/>
      <c r="AN267" s="1741"/>
      <c r="AO267" s="1741"/>
      <c r="AP267" s="1741"/>
      <c r="AQ267" s="1741"/>
      <c r="AR267" s="1741"/>
      <c r="AS267" s="494"/>
      <c r="AT267" s="494"/>
      <c r="AU267" s="494"/>
      <c r="AV267" s="494"/>
      <c r="AW267" s="494"/>
      <c r="AX267" s="494"/>
      <c r="AY267" s="494"/>
      <c r="AZ267" s="494"/>
      <c r="BA267" s="494"/>
      <c r="BB267" s="494"/>
      <c r="BC267" s="494"/>
      <c r="BD267" s="494"/>
      <c r="BE267" s="494"/>
      <c r="BF267" s="494"/>
      <c r="BG267" s="494"/>
      <c r="BH267" s="494"/>
      <c r="BI267" s="494"/>
      <c r="BJ267" s="494"/>
      <c r="BK267" s="494"/>
      <c r="BL267" s="494"/>
    </row>
    <row r="268" spans="1:64">
      <c r="A268" s="156"/>
      <c r="B268" s="156"/>
      <c r="C268" s="156">
        <v>11</v>
      </c>
      <c r="D268" s="1741"/>
      <c r="E268" s="1741"/>
      <c r="F268" s="1741"/>
      <c r="G268" s="1741"/>
      <c r="H268" s="1741"/>
      <c r="I268" s="1741"/>
      <c r="J268" s="1741"/>
      <c r="K268" s="1741"/>
      <c r="L268" s="1741"/>
      <c r="M268" s="1741"/>
      <c r="N268" s="1741"/>
      <c r="O268" s="1741"/>
      <c r="P268" s="1741"/>
      <c r="Q268" s="1741"/>
      <c r="R268" s="1741"/>
      <c r="S268" s="1741"/>
      <c r="T268" s="1741"/>
      <c r="U268" s="1741"/>
      <c r="V268" s="1741"/>
      <c r="W268" s="1741"/>
      <c r="X268" s="1741"/>
      <c r="Y268" s="1741"/>
      <c r="Z268" s="1741"/>
      <c r="AA268" s="1741"/>
      <c r="AB268" s="1741"/>
      <c r="AC268" s="1741"/>
      <c r="AD268" s="1741"/>
      <c r="AE268" s="1741"/>
      <c r="AF268" s="1741"/>
      <c r="AG268" s="1741"/>
      <c r="AH268" s="1741"/>
      <c r="AI268" s="1741"/>
      <c r="AJ268" s="1741"/>
      <c r="AK268" s="1741"/>
      <c r="AL268" s="1741"/>
      <c r="AM268" s="1741"/>
      <c r="AN268" s="1741"/>
      <c r="AO268" s="1741"/>
      <c r="AP268" s="1741"/>
      <c r="AQ268" s="1741"/>
      <c r="AR268" s="1741"/>
      <c r="AS268" s="494"/>
      <c r="AT268" s="494"/>
      <c r="AU268" s="494"/>
      <c r="AV268" s="494"/>
      <c r="AW268" s="494"/>
      <c r="AX268" s="494"/>
      <c r="AY268" s="494"/>
      <c r="AZ268" s="494"/>
      <c r="BA268" s="494"/>
      <c r="BB268" s="494"/>
      <c r="BC268" s="494"/>
      <c r="BD268" s="494"/>
      <c r="BE268" s="494"/>
      <c r="BF268" s="494"/>
      <c r="BG268" s="494"/>
      <c r="BH268" s="494"/>
      <c r="BI268" s="494"/>
      <c r="BJ268" s="494"/>
      <c r="BK268" s="494"/>
      <c r="BL268" s="494"/>
    </row>
    <row r="269" spans="1:64">
      <c r="A269" s="156"/>
      <c r="B269" s="156"/>
      <c r="C269" s="156">
        <v>12</v>
      </c>
      <c r="D269" s="1741"/>
      <c r="E269" s="1741"/>
      <c r="F269" s="1741"/>
      <c r="G269" s="1741"/>
      <c r="H269" s="1741"/>
      <c r="I269" s="1741"/>
      <c r="J269" s="1741"/>
      <c r="K269" s="1741"/>
      <c r="L269" s="1741"/>
      <c r="M269" s="1741"/>
      <c r="N269" s="1741"/>
      <c r="O269" s="1741"/>
      <c r="P269" s="1741"/>
      <c r="Q269" s="1741"/>
      <c r="R269" s="1741"/>
      <c r="S269" s="1741"/>
      <c r="T269" s="1741"/>
      <c r="U269" s="1741"/>
      <c r="V269" s="1741"/>
      <c r="W269" s="1741"/>
      <c r="X269" s="1741"/>
      <c r="Y269" s="1741"/>
      <c r="Z269" s="1741"/>
      <c r="AA269" s="1741"/>
      <c r="AB269" s="1741"/>
      <c r="AC269" s="1741"/>
      <c r="AD269" s="1741"/>
      <c r="AE269" s="1741"/>
      <c r="AF269" s="1741"/>
      <c r="AG269" s="1741"/>
      <c r="AH269" s="1741"/>
      <c r="AI269" s="1741"/>
      <c r="AJ269" s="1741"/>
      <c r="AK269" s="1741"/>
      <c r="AL269" s="1741"/>
      <c r="AM269" s="1741"/>
      <c r="AN269" s="1741"/>
      <c r="AO269" s="1741"/>
      <c r="AP269" s="1741"/>
      <c r="AQ269" s="1741"/>
      <c r="AR269" s="1741"/>
      <c r="AS269" s="494"/>
      <c r="AT269" s="494"/>
      <c r="AU269" s="494"/>
      <c r="AV269" s="494"/>
      <c r="AW269" s="494"/>
      <c r="AX269" s="494"/>
      <c r="AY269" s="494"/>
      <c r="AZ269" s="494"/>
      <c r="BA269" s="494"/>
      <c r="BB269" s="494"/>
      <c r="BC269" s="494"/>
      <c r="BD269" s="494"/>
      <c r="BE269" s="494"/>
      <c r="BF269" s="494"/>
      <c r="BG269" s="494"/>
      <c r="BH269" s="494"/>
      <c r="BI269" s="494"/>
      <c r="BJ269" s="494"/>
      <c r="BK269" s="494"/>
      <c r="BL269" s="494"/>
    </row>
    <row r="270" spans="1:64" ht="15.75">
      <c r="A270" s="156"/>
      <c r="B270" s="156"/>
      <c r="C270" s="314"/>
      <c r="D270" s="314">
        <v>0</v>
      </c>
      <c r="E270" s="314">
        <v>0</v>
      </c>
      <c r="F270" s="314">
        <v>0</v>
      </c>
      <c r="G270" s="314">
        <v>0</v>
      </c>
      <c r="H270" s="314">
        <v>0</v>
      </c>
      <c r="I270" s="314">
        <v>0</v>
      </c>
      <c r="J270" s="314">
        <v>0</v>
      </c>
      <c r="K270" s="314">
        <v>0</v>
      </c>
      <c r="L270" s="314">
        <v>0</v>
      </c>
      <c r="M270" s="314">
        <v>0</v>
      </c>
      <c r="N270" s="314">
        <v>0</v>
      </c>
      <c r="O270" s="314">
        <v>0</v>
      </c>
      <c r="P270" s="314">
        <v>0</v>
      </c>
      <c r="Q270" s="314">
        <v>0</v>
      </c>
      <c r="R270" s="314">
        <v>0</v>
      </c>
      <c r="S270" s="314">
        <v>0</v>
      </c>
      <c r="T270" s="314">
        <v>0</v>
      </c>
      <c r="U270" s="314">
        <v>0</v>
      </c>
      <c r="V270" s="314">
        <v>0</v>
      </c>
      <c r="W270" s="314">
        <v>0</v>
      </c>
      <c r="X270" s="314">
        <v>0</v>
      </c>
      <c r="Y270" s="314">
        <v>0</v>
      </c>
      <c r="Z270" s="314">
        <v>0</v>
      </c>
      <c r="AA270" s="314">
        <v>0</v>
      </c>
      <c r="AB270" s="314">
        <v>0</v>
      </c>
      <c r="AC270" s="314">
        <v>0</v>
      </c>
      <c r="AD270" s="314">
        <v>0</v>
      </c>
      <c r="AE270" s="314">
        <v>0</v>
      </c>
      <c r="AF270" s="314">
        <v>0</v>
      </c>
      <c r="AG270" s="314">
        <v>0</v>
      </c>
      <c r="AH270" s="314">
        <v>0</v>
      </c>
      <c r="AI270" s="314">
        <v>0</v>
      </c>
      <c r="AJ270" s="314">
        <v>0</v>
      </c>
      <c r="AK270" s="314">
        <v>0</v>
      </c>
      <c r="AL270" s="314">
        <v>0</v>
      </c>
      <c r="AM270" s="314">
        <v>0</v>
      </c>
      <c r="AN270" s="314">
        <v>0</v>
      </c>
      <c r="AO270" s="314">
        <v>0</v>
      </c>
      <c r="AP270" s="314">
        <v>0</v>
      </c>
      <c r="AQ270" s="314">
        <v>0</v>
      </c>
      <c r="AR270" s="314">
        <v>0</v>
      </c>
    </row>
    <row r="271" spans="1:64" ht="15.75">
      <c r="A271" s="156"/>
      <c r="B271" s="156"/>
      <c r="C271" s="314" t="s">
        <v>3196</v>
      </c>
      <c r="D271" s="314"/>
      <c r="E271" s="314"/>
      <c r="F271" s="314"/>
      <c r="G271" s="314"/>
      <c r="H271" s="314"/>
      <c r="I271" s="314"/>
      <c r="J271" s="314"/>
      <c r="K271" s="314"/>
      <c r="L271" s="314"/>
      <c r="M271" s="314"/>
      <c r="N271" s="314"/>
      <c r="O271" s="314"/>
      <c r="P271" s="314"/>
      <c r="Q271" s="314"/>
      <c r="R271" s="314"/>
      <c r="S271" s="314"/>
      <c r="T271" s="314"/>
      <c r="U271" s="314"/>
      <c r="V271" s="314"/>
      <c r="W271" s="314"/>
      <c r="X271" s="314"/>
      <c r="Y271" s="314"/>
      <c r="Z271" s="314"/>
      <c r="AA271" s="314"/>
      <c r="AB271" s="314"/>
      <c r="AC271" s="314"/>
      <c r="AD271" s="314"/>
      <c r="AE271" s="314"/>
      <c r="AF271" s="314"/>
      <c r="AG271" s="314"/>
      <c r="AH271" s="314"/>
      <c r="AI271" s="314"/>
      <c r="AJ271" s="314"/>
      <c r="AK271" s="314"/>
      <c r="AL271" s="314"/>
      <c r="AM271" s="314"/>
      <c r="AN271" s="314"/>
      <c r="AO271" s="314"/>
      <c r="AP271" s="314"/>
      <c r="AQ271" s="314"/>
      <c r="AR271" s="314"/>
    </row>
    <row r="272" spans="1:64">
      <c r="A272" s="156"/>
      <c r="B272" s="156"/>
      <c r="C272" s="156">
        <v>1</v>
      </c>
      <c r="D272" s="1994">
        <v>0</v>
      </c>
      <c r="E272" s="1994">
        <v>0</v>
      </c>
      <c r="F272" s="1994">
        <v>0</v>
      </c>
      <c r="G272" s="1994">
        <v>0</v>
      </c>
      <c r="H272" s="1994">
        <v>0</v>
      </c>
      <c r="I272" s="1994">
        <v>0</v>
      </c>
      <c r="J272" s="1994">
        <v>0</v>
      </c>
      <c r="K272" s="1994">
        <v>0</v>
      </c>
      <c r="L272" s="1994">
        <v>0</v>
      </c>
      <c r="M272" s="1994">
        <v>0</v>
      </c>
      <c r="N272" s="1994">
        <v>0</v>
      </c>
      <c r="O272" s="1994">
        <v>0</v>
      </c>
      <c r="P272" s="1994">
        <v>0</v>
      </c>
      <c r="Q272" s="1994">
        <v>0</v>
      </c>
      <c r="R272" s="1994">
        <v>0</v>
      </c>
      <c r="S272" s="1994">
        <v>0</v>
      </c>
      <c r="T272" s="1994">
        <v>0</v>
      </c>
      <c r="U272" s="1994">
        <v>0</v>
      </c>
      <c r="V272" s="1994">
        <v>0</v>
      </c>
      <c r="W272" s="1994">
        <v>0</v>
      </c>
      <c r="X272" s="1994">
        <v>0</v>
      </c>
      <c r="Y272" s="1994">
        <v>0</v>
      </c>
      <c r="Z272" s="1994">
        <v>0</v>
      </c>
      <c r="AA272" s="1994">
        <v>2981.19291949534</v>
      </c>
      <c r="AB272" s="1994">
        <v>3342.2139999999999</v>
      </c>
      <c r="AC272" s="1994">
        <v>3342.2139999999999</v>
      </c>
      <c r="AD272" s="1994">
        <v>3149.7670128640498</v>
      </c>
      <c r="AE272" s="1994">
        <v>3355.8081782893701</v>
      </c>
      <c r="AF272" s="1994">
        <v>3356.5862883936602</v>
      </c>
      <c r="AG272" s="1994">
        <v>3357.43052722117</v>
      </c>
      <c r="AH272" s="1994">
        <v>3358.35306297743</v>
      </c>
      <c r="AI272" s="1994">
        <v>3357.3265019442902</v>
      </c>
      <c r="AJ272" s="1994">
        <v>3356.3043416031001</v>
      </c>
      <c r="AK272" s="1994">
        <v>3355.3321355311</v>
      </c>
      <c r="AL272" s="1994">
        <v>3354.3436616289</v>
      </c>
      <c r="AM272" s="1994">
        <v>3353.3759011512998</v>
      </c>
      <c r="AN272" s="1994">
        <v>3352.7694752770199</v>
      </c>
      <c r="AO272" s="1994">
        <v>3352.1715097429401</v>
      </c>
      <c r="AP272" s="1994">
        <v>3351.5811129335002</v>
      </c>
      <c r="AQ272" s="1994">
        <v>3350.9981400756501</v>
      </c>
      <c r="AR272" s="1994">
        <v>3350.42246644745</v>
      </c>
      <c r="AS272" s="494"/>
      <c r="AT272" s="494"/>
      <c r="AU272" s="494"/>
      <c r="AV272" s="494"/>
      <c r="AW272" s="494"/>
      <c r="AX272" s="494"/>
      <c r="AY272" s="494"/>
      <c r="AZ272" s="494"/>
      <c r="BA272" s="494"/>
      <c r="BB272" s="494"/>
      <c r="BC272" s="494"/>
      <c r="BD272" s="494"/>
      <c r="BE272" s="494"/>
      <c r="BF272" s="494"/>
      <c r="BG272" s="494"/>
      <c r="BH272" s="494"/>
      <c r="BI272" s="494"/>
      <c r="BJ272" s="494"/>
      <c r="BK272" s="494"/>
      <c r="BL272" s="494"/>
    </row>
    <row r="273" spans="1:64">
      <c r="A273" s="156"/>
      <c r="B273" s="156"/>
      <c r="C273" s="156">
        <v>2</v>
      </c>
      <c r="D273" s="1994">
        <v>0</v>
      </c>
      <c r="E273" s="1994">
        <v>0</v>
      </c>
      <c r="F273" s="1994">
        <v>0</v>
      </c>
      <c r="G273" s="1994">
        <v>0</v>
      </c>
      <c r="H273" s="1994">
        <v>0</v>
      </c>
      <c r="I273" s="1994">
        <v>0</v>
      </c>
      <c r="J273" s="1994">
        <v>0</v>
      </c>
      <c r="K273" s="1994">
        <v>0</v>
      </c>
      <c r="L273" s="1994">
        <v>0</v>
      </c>
      <c r="M273" s="1994">
        <v>0</v>
      </c>
      <c r="N273" s="1994">
        <v>0</v>
      </c>
      <c r="O273" s="1994">
        <v>0</v>
      </c>
      <c r="P273" s="1994">
        <v>0</v>
      </c>
      <c r="Q273" s="1994">
        <v>0</v>
      </c>
      <c r="R273" s="1994">
        <v>0</v>
      </c>
      <c r="S273" s="1994">
        <v>0</v>
      </c>
      <c r="T273" s="1994">
        <v>0</v>
      </c>
      <c r="U273" s="1994">
        <v>0</v>
      </c>
      <c r="V273" s="1994">
        <v>0</v>
      </c>
      <c r="W273" s="1994">
        <v>0</v>
      </c>
      <c r="X273" s="1994">
        <v>0</v>
      </c>
      <c r="Y273" s="1994">
        <v>0</v>
      </c>
      <c r="Z273" s="1994">
        <v>0</v>
      </c>
      <c r="AA273" s="1994">
        <v>2887.2274654241301</v>
      </c>
      <c r="AB273" s="1994">
        <v>2943.194</v>
      </c>
      <c r="AC273" s="1994">
        <v>2943.194</v>
      </c>
      <c r="AD273" s="1994">
        <v>2792.0733265849799</v>
      </c>
      <c r="AE273" s="1994">
        <v>3010.0675339049699</v>
      </c>
      <c r="AF273" s="1994">
        <v>3011.0482950007299</v>
      </c>
      <c r="AG273" s="1994">
        <v>3012.1124073840301</v>
      </c>
      <c r="AH273" s="1994">
        <v>3013.2752083477899</v>
      </c>
      <c r="AI273" s="1994">
        <v>3011.9812897645802</v>
      </c>
      <c r="AJ273" s="1994">
        <v>3010.6929179895301</v>
      </c>
      <c r="AK273" s="1994">
        <v>3009.4675105732499</v>
      </c>
      <c r="AL273" s="1994">
        <v>3008.22159853317</v>
      </c>
      <c r="AM273" s="1994">
        <v>3007.0017945218901</v>
      </c>
      <c r="AN273" s="1994">
        <v>3006.23743109611</v>
      </c>
      <c r="AO273" s="1994">
        <v>3005.4837314214801</v>
      </c>
      <c r="AP273" s="1994">
        <v>3004.7395716700998</v>
      </c>
      <c r="AQ273" s="1994">
        <v>3004.00476936422</v>
      </c>
      <c r="AR273" s="1994">
        <v>3003.2791672993299</v>
      </c>
      <c r="AS273" s="494"/>
      <c r="AT273" s="494"/>
      <c r="AU273" s="494"/>
      <c r="AV273" s="494"/>
      <c r="AW273" s="494"/>
      <c r="AX273" s="494"/>
      <c r="AY273" s="494"/>
      <c r="AZ273" s="494"/>
      <c r="BA273" s="494"/>
      <c r="BB273" s="494"/>
      <c r="BC273" s="494"/>
      <c r="BD273" s="494"/>
      <c r="BE273" s="494"/>
      <c r="BF273" s="494"/>
      <c r="BG273" s="494"/>
      <c r="BH273" s="494"/>
      <c r="BI273" s="494"/>
      <c r="BJ273" s="494"/>
      <c r="BK273" s="494"/>
      <c r="BL273" s="494"/>
    </row>
    <row r="274" spans="1:64">
      <c r="A274" s="156"/>
      <c r="B274" s="156"/>
      <c r="C274" s="156">
        <v>3</v>
      </c>
      <c r="D274" s="1994">
        <v>0</v>
      </c>
      <c r="E274" s="1994">
        <v>0</v>
      </c>
      <c r="F274" s="1994">
        <v>0</v>
      </c>
      <c r="G274" s="1994">
        <v>0</v>
      </c>
      <c r="H274" s="1994">
        <v>0</v>
      </c>
      <c r="I274" s="1994">
        <v>0</v>
      </c>
      <c r="J274" s="1994">
        <v>0</v>
      </c>
      <c r="K274" s="1994">
        <v>0</v>
      </c>
      <c r="L274" s="1994">
        <v>0</v>
      </c>
      <c r="M274" s="1994">
        <v>0</v>
      </c>
      <c r="N274" s="1994">
        <v>0</v>
      </c>
      <c r="O274" s="1994">
        <v>0</v>
      </c>
      <c r="P274" s="1994">
        <v>0</v>
      </c>
      <c r="Q274" s="1994">
        <v>0</v>
      </c>
      <c r="R274" s="1994">
        <v>0</v>
      </c>
      <c r="S274" s="1994">
        <v>0</v>
      </c>
      <c r="T274" s="1994">
        <v>0</v>
      </c>
      <c r="U274" s="1994">
        <v>0</v>
      </c>
      <c r="V274" s="1994">
        <v>0</v>
      </c>
      <c r="W274" s="1994">
        <v>0</v>
      </c>
      <c r="X274" s="1994">
        <v>0</v>
      </c>
      <c r="Y274" s="1994">
        <v>0</v>
      </c>
      <c r="Z274" s="1994">
        <v>0</v>
      </c>
      <c r="AA274" s="1994">
        <v>3666.94566206941</v>
      </c>
      <c r="AB274" s="1994">
        <v>3898.5940000000001</v>
      </c>
      <c r="AC274" s="1994">
        <v>3898.5940000000001</v>
      </c>
      <c r="AD274" s="1994">
        <v>3808.7050024585601</v>
      </c>
      <c r="AE274" s="1994">
        <v>3992.7264518594002</v>
      </c>
      <c r="AF274" s="1994">
        <v>3993.1312413208502</v>
      </c>
      <c r="AG274" s="1994">
        <v>3993.5704323536302</v>
      </c>
      <c r="AH274" s="1994">
        <v>3994.0503551176198</v>
      </c>
      <c r="AI274" s="1994">
        <v>3993.5163161873302</v>
      </c>
      <c r="AJ274" s="1994">
        <v>3992.9845665907901</v>
      </c>
      <c r="AK274" s="1994">
        <v>3992.4788042698301</v>
      </c>
      <c r="AL274" s="1994">
        <v>3991.96457907687</v>
      </c>
      <c r="AM274" s="1994">
        <v>3991.46112944889</v>
      </c>
      <c r="AN274" s="1994">
        <v>3991.1456537832901</v>
      </c>
      <c r="AO274" s="1994">
        <v>3990.8345793670001</v>
      </c>
      <c r="AP274" s="1994">
        <v>3990.5274423625901</v>
      </c>
      <c r="AQ274" s="1994">
        <v>3990.22416745603</v>
      </c>
      <c r="AR274" s="1994">
        <v>3989.9246897643302</v>
      </c>
      <c r="AS274" s="494"/>
      <c r="AT274" s="494"/>
      <c r="AU274" s="494"/>
      <c r="AV274" s="494"/>
      <c r="AW274" s="494"/>
      <c r="AX274" s="494"/>
      <c r="AY274" s="494"/>
      <c r="AZ274" s="494"/>
      <c r="BA274" s="494"/>
      <c r="BB274" s="494"/>
      <c r="BC274" s="494"/>
      <c r="BD274" s="494"/>
      <c r="BE274" s="494"/>
      <c r="BF274" s="494"/>
      <c r="BG274" s="494"/>
      <c r="BH274" s="494"/>
      <c r="BI274" s="494"/>
      <c r="BJ274" s="494"/>
      <c r="BK274" s="494"/>
      <c r="BL274" s="494"/>
    </row>
    <row r="275" spans="1:64">
      <c r="A275" s="156"/>
      <c r="B275" s="156"/>
      <c r="C275" s="156">
        <v>4</v>
      </c>
      <c r="D275" s="1994">
        <v>0</v>
      </c>
      <c r="E275" s="1994">
        <v>0</v>
      </c>
      <c r="F275" s="1994">
        <v>0</v>
      </c>
      <c r="G275" s="1994">
        <v>0</v>
      </c>
      <c r="H275" s="1994">
        <v>0</v>
      </c>
      <c r="I275" s="1994">
        <v>0</v>
      </c>
      <c r="J275" s="1994">
        <v>0</v>
      </c>
      <c r="K275" s="1994">
        <v>0</v>
      </c>
      <c r="L275" s="1994">
        <v>0</v>
      </c>
      <c r="M275" s="1994">
        <v>0</v>
      </c>
      <c r="N275" s="1994">
        <v>0</v>
      </c>
      <c r="O275" s="1994">
        <v>0</v>
      </c>
      <c r="P275" s="1994">
        <v>0</v>
      </c>
      <c r="Q275" s="1994">
        <v>0</v>
      </c>
      <c r="R275" s="1994">
        <v>0</v>
      </c>
      <c r="S275" s="1994">
        <v>0</v>
      </c>
      <c r="T275" s="1994">
        <v>0</v>
      </c>
      <c r="U275" s="1994">
        <v>0</v>
      </c>
      <c r="V275" s="1994">
        <v>0</v>
      </c>
      <c r="W275" s="1994">
        <v>0</v>
      </c>
      <c r="X275" s="1994">
        <v>0</v>
      </c>
      <c r="Y275" s="1994">
        <v>0</v>
      </c>
      <c r="Z275" s="1994">
        <v>0</v>
      </c>
      <c r="AA275" s="1994">
        <v>4540.4239736850895</v>
      </c>
      <c r="AB275" s="1994">
        <v>4519.6040000000003</v>
      </c>
      <c r="AC275" s="1994">
        <v>4519.6040000000003</v>
      </c>
      <c r="AD275" s="1994">
        <v>4447.0172559702096</v>
      </c>
      <c r="AE275" s="1994">
        <v>4609.7082391068097</v>
      </c>
      <c r="AF275" s="1994">
        <v>4609.7513934150602</v>
      </c>
      <c r="AG275" s="1994">
        <v>4609.7982152496497</v>
      </c>
      <c r="AH275" s="1994">
        <v>4609.8493794643</v>
      </c>
      <c r="AI275" s="1994">
        <v>4609.7924459647702</v>
      </c>
      <c r="AJ275" s="1994">
        <v>4609.7357565294296</v>
      </c>
      <c r="AK275" s="1994">
        <v>4609.6818375785297</v>
      </c>
      <c r="AL275" s="1994">
        <v>4609.6270164070302</v>
      </c>
      <c r="AM275" s="1994">
        <v>4609.5733440106296</v>
      </c>
      <c r="AN275" s="1994">
        <v>4609.5397113808003</v>
      </c>
      <c r="AO275" s="1994">
        <v>4609.5065479649302</v>
      </c>
      <c r="AP275" s="1994">
        <v>4609.4738043136604</v>
      </c>
      <c r="AQ275" s="1994">
        <v>4609.4414723978198</v>
      </c>
      <c r="AR275" s="1994">
        <v>4609.4095453002801</v>
      </c>
      <c r="AS275" s="494"/>
      <c r="AT275" s="494"/>
      <c r="AU275" s="494"/>
      <c r="AV275" s="494"/>
      <c r="AW275" s="494"/>
      <c r="AX275" s="494"/>
      <c r="AY275" s="494"/>
      <c r="AZ275" s="494"/>
      <c r="BA275" s="494"/>
      <c r="BB275" s="494"/>
      <c r="BC275" s="494"/>
      <c r="BD275" s="494"/>
      <c r="BE275" s="494"/>
      <c r="BF275" s="494"/>
      <c r="BG275" s="494"/>
      <c r="BH275" s="494"/>
      <c r="BI275" s="494"/>
      <c r="BJ275" s="494"/>
      <c r="BK275" s="494"/>
      <c r="BL275" s="494"/>
    </row>
    <row r="276" spans="1:64">
      <c r="A276" s="156"/>
      <c r="B276" s="156"/>
      <c r="C276" s="156">
        <v>5</v>
      </c>
      <c r="D276" s="1994">
        <v>0</v>
      </c>
      <c r="E276" s="1994">
        <v>0</v>
      </c>
      <c r="F276" s="1994">
        <v>0</v>
      </c>
      <c r="G276" s="1994">
        <v>0</v>
      </c>
      <c r="H276" s="1994">
        <v>0</v>
      </c>
      <c r="I276" s="1994">
        <v>0</v>
      </c>
      <c r="J276" s="1994">
        <v>0</v>
      </c>
      <c r="K276" s="1994">
        <v>0</v>
      </c>
      <c r="L276" s="1994">
        <v>0</v>
      </c>
      <c r="M276" s="1994">
        <v>0</v>
      </c>
      <c r="N276" s="1994">
        <v>0</v>
      </c>
      <c r="O276" s="1994">
        <v>0</v>
      </c>
      <c r="P276" s="1994">
        <v>0</v>
      </c>
      <c r="Q276" s="1994">
        <v>0</v>
      </c>
      <c r="R276" s="1994">
        <v>0</v>
      </c>
      <c r="S276" s="1994">
        <v>0</v>
      </c>
      <c r="T276" s="1994">
        <v>0</v>
      </c>
      <c r="U276" s="1994">
        <v>0</v>
      </c>
      <c r="V276" s="1994">
        <v>0</v>
      </c>
      <c r="W276" s="1994">
        <v>0</v>
      </c>
      <c r="X276" s="1994">
        <v>0</v>
      </c>
      <c r="Y276" s="1994">
        <v>0</v>
      </c>
      <c r="Z276" s="1994">
        <v>0</v>
      </c>
      <c r="AA276" s="1994">
        <v>5443.19733034811</v>
      </c>
      <c r="AB276" s="1994">
        <v>5176.0200000000004</v>
      </c>
      <c r="AC276" s="1994">
        <v>5176.0200000000004</v>
      </c>
      <c r="AD276" s="1994">
        <v>5036.4790819172003</v>
      </c>
      <c r="AE276" s="1994">
        <v>5179.4720324322298</v>
      </c>
      <c r="AF276" s="1994">
        <v>5179.1812277469598</v>
      </c>
      <c r="AG276" s="1994">
        <v>5178.86570863833</v>
      </c>
      <c r="AH276" s="1994">
        <v>5178.5209274579202</v>
      </c>
      <c r="AI276" s="1994">
        <v>5178.9045862184203</v>
      </c>
      <c r="AJ276" s="1994">
        <v>5179.2866002992996</v>
      </c>
      <c r="AK276" s="1994">
        <v>5179.6499448687</v>
      </c>
      <c r="AL276" s="1994">
        <v>5180.0193692476396</v>
      </c>
      <c r="AM276" s="1994">
        <v>5180.3810523559196</v>
      </c>
      <c r="AN276" s="1994">
        <v>5180.6076931417601</v>
      </c>
      <c r="AO276" s="1994">
        <v>5180.8311720273095</v>
      </c>
      <c r="AP276" s="1994">
        <v>5181.0518222378696</v>
      </c>
      <c r="AQ276" s="1994">
        <v>5181.2696978797803</v>
      </c>
      <c r="AR276" s="1994">
        <v>5181.4848455656202</v>
      </c>
      <c r="AS276" s="494"/>
      <c r="AT276" s="494"/>
      <c r="AU276" s="494"/>
      <c r="AV276" s="494"/>
      <c r="AW276" s="494"/>
      <c r="AX276" s="494"/>
      <c r="AY276" s="494"/>
      <c r="AZ276" s="494"/>
      <c r="BA276" s="494"/>
      <c r="BB276" s="494"/>
      <c r="BC276" s="494"/>
      <c r="BD276" s="494"/>
      <c r="BE276" s="494"/>
      <c r="BF276" s="494"/>
      <c r="BG276" s="494"/>
      <c r="BH276" s="494"/>
      <c r="BI276" s="494"/>
      <c r="BJ276" s="494"/>
      <c r="BK276" s="494"/>
      <c r="BL276" s="494"/>
    </row>
    <row r="277" spans="1:64">
      <c r="A277" s="156"/>
      <c r="B277" s="156"/>
      <c r="C277" s="156">
        <v>6</v>
      </c>
      <c r="D277" s="1994">
        <v>0</v>
      </c>
      <c r="E277" s="1994">
        <v>0</v>
      </c>
      <c r="F277" s="1994">
        <v>0</v>
      </c>
      <c r="G277" s="1994">
        <v>0</v>
      </c>
      <c r="H277" s="1994">
        <v>0</v>
      </c>
      <c r="I277" s="1994">
        <v>0</v>
      </c>
      <c r="J277" s="1994">
        <v>0</v>
      </c>
      <c r="K277" s="1994">
        <v>0</v>
      </c>
      <c r="L277" s="1994">
        <v>0</v>
      </c>
      <c r="M277" s="1994">
        <v>0</v>
      </c>
      <c r="N277" s="1994">
        <v>0</v>
      </c>
      <c r="O277" s="1994">
        <v>0</v>
      </c>
      <c r="P277" s="1994">
        <v>0</v>
      </c>
      <c r="Q277" s="1994">
        <v>0</v>
      </c>
      <c r="R277" s="1994">
        <v>0</v>
      </c>
      <c r="S277" s="1994">
        <v>0</v>
      </c>
      <c r="T277" s="1994">
        <v>0</v>
      </c>
      <c r="U277" s="1994">
        <v>0</v>
      </c>
      <c r="V277" s="1994">
        <v>0</v>
      </c>
      <c r="W277" s="1994">
        <v>0</v>
      </c>
      <c r="X277" s="1994">
        <v>0</v>
      </c>
      <c r="Y277" s="1994">
        <v>0</v>
      </c>
      <c r="Z277" s="1994">
        <v>0</v>
      </c>
      <c r="AA277" s="1994">
        <v>5590.8703670060904</v>
      </c>
      <c r="AB277" s="1994">
        <v>5584.0320000000002</v>
      </c>
      <c r="AC277" s="1994">
        <v>5584.0320000000002</v>
      </c>
      <c r="AD277" s="1994">
        <v>5375.7181622273902</v>
      </c>
      <c r="AE277" s="1994">
        <v>5507.3747680016504</v>
      </c>
      <c r="AF277" s="1994">
        <v>5506.8917677630197</v>
      </c>
      <c r="AG277" s="1994">
        <v>5506.3677191060297</v>
      </c>
      <c r="AH277" s="1994">
        <v>5505.7950687986204</v>
      </c>
      <c r="AI277" s="1994">
        <v>5506.4322912446996</v>
      </c>
      <c r="AJ277" s="1994">
        <v>5507.06678202689</v>
      </c>
      <c r="AK277" s="1994">
        <v>5507.6702644417701</v>
      </c>
      <c r="AL277" s="1994">
        <v>5508.2838448695402</v>
      </c>
      <c r="AM277" s="1994">
        <v>5508.8845677480003</v>
      </c>
      <c r="AN277" s="1994">
        <v>5509.2609975621999</v>
      </c>
      <c r="AO277" s="1994">
        <v>5509.6321757464502</v>
      </c>
      <c r="AP277" s="1994">
        <v>5509.9986557577804</v>
      </c>
      <c r="AQ277" s="1994">
        <v>5510.3605274619304</v>
      </c>
      <c r="AR277" s="1994">
        <v>5510.7178682781696</v>
      </c>
      <c r="AS277" s="494"/>
      <c r="AT277" s="494"/>
      <c r="AU277" s="494"/>
      <c r="AV277" s="494"/>
      <c r="AW277" s="494"/>
      <c r="AX277" s="494"/>
      <c r="AY277" s="494"/>
      <c r="AZ277" s="494"/>
      <c r="BA277" s="494"/>
      <c r="BB277" s="494"/>
      <c r="BC277" s="494"/>
      <c r="BD277" s="494"/>
      <c r="BE277" s="494"/>
      <c r="BF277" s="494"/>
      <c r="BG277" s="494"/>
      <c r="BH277" s="494"/>
      <c r="BI277" s="494"/>
      <c r="BJ277" s="494"/>
      <c r="BK277" s="494"/>
      <c r="BL277" s="494"/>
    </row>
    <row r="278" spans="1:64">
      <c r="A278" s="156"/>
      <c r="B278" s="156"/>
      <c r="C278" s="156">
        <v>7</v>
      </c>
      <c r="D278" s="1994">
        <v>0</v>
      </c>
      <c r="E278" s="1994">
        <v>0</v>
      </c>
      <c r="F278" s="1994">
        <v>0</v>
      </c>
      <c r="G278" s="1994">
        <v>0</v>
      </c>
      <c r="H278" s="1994">
        <v>0</v>
      </c>
      <c r="I278" s="1994">
        <v>0</v>
      </c>
      <c r="J278" s="1994">
        <v>0</v>
      </c>
      <c r="K278" s="1994">
        <v>0</v>
      </c>
      <c r="L278" s="1994">
        <v>0</v>
      </c>
      <c r="M278" s="1994">
        <v>0</v>
      </c>
      <c r="N278" s="1994">
        <v>0</v>
      </c>
      <c r="O278" s="1994">
        <v>0</v>
      </c>
      <c r="P278" s="1994">
        <v>0</v>
      </c>
      <c r="Q278" s="1994">
        <v>0</v>
      </c>
      <c r="R278" s="1994">
        <v>0</v>
      </c>
      <c r="S278" s="1994">
        <v>0</v>
      </c>
      <c r="T278" s="1994">
        <v>0</v>
      </c>
      <c r="U278" s="1994">
        <v>0</v>
      </c>
      <c r="V278" s="1994">
        <v>0</v>
      </c>
      <c r="W278" s="1994">
        <v>0</v>
      </c>
      <c r="X278" s="1994">
        <v>0</v>
      </c>
      <c r="Y278" s="1994">
        <v>0</v>
      </c>
      <c r="Z278" s="1994">
        <v>0</v>
      </c>
      <c r="AA278" s="1994">
        <v>5767.0399077638504</v>
      </c>
      <c r="AB278" s="1994">
        <v>5797.03</v>
      </c>
      <c r="AC278" s="1994">
        <v>5797.03</v>
      </c>
      <c r="AD278" s="1994">
        <v>5897.9244545562997</v>
      </c>
      <c r="AE278" s="1994">
        <v>5702.5424762125604</v>
      </c>
      <c r="AF278" s="1994">
        <v>5701.94508118058</v>
      </c>
      <c r="AG278" s="1994">
        <v>5701.2969157363996</v>
      </c>
      <c r="AH278" s="1994">
        <v>5700.5886377246097</v>
      </c>
      <c r="AI278" s="1994">
        <v>5701.3767812763399</v>
      </c>
      <c r="AJ278" s="1994">
        <v>5702.1615461911597</v>
      </c>
      <c r="AK278" s="1994">
        <v>5702.90795865166</v>
      </c>
      <c r="AL278" s="1994">
        <v>5703.6668607596903</v>
      </c>
      <c r="AM278" s="1994">
        <v>5704.4098601093701</v>
      </c>
      <c r="AN278" s="1994">
        <v>5704.8754443532498</v>
      </c>
      <c r="AO278" s="1994">
        <v>5705.3345331600804</v>
      </c>
      <c r="AP278" s="1994">
        <v>5705.7878110688398</v>
      </c>
      <c r="AQ278" s="1994">
        <v>5706.2353892292303</v>
      </c>
      <c r="AR278" s="1994">
        <v>5706.6773633966905</v>
      </c>
      <c r="AS278" s="494"/>
      <c r="AT278" s="494"/>
      <c r="AU278" s="494"/>
      <c r="AV278" s="494"/>
      <c r="AW278" s="494"/>
      <c r="AX278" s="494"/>
      <c r="AY278" s="494"/>
      <c r="AZ278" s="494"/>
      <c r="BA278" s="494"/>
      <c r="BB278" s="494"/>
      <c r="BC278" s="494"/>
      <c r="BD278" s="494"/>
      <c r="BE278" s="494"/>
      <c r="BF278" s="494"/>
      <c r="BG278" s="494"/>
      <c r="BH278" s="494"/>
      <c r="BI278" s="494"/>
      <c r="BJ278" s="494"/>
      <c r="BK278" s="494"/>
      <c r="BL278" s="494"/>
    </row>
    <row r="279" spans="1:64">
      <c r="A279" s="156"/>
      <c r="B279" s="156"/>
      <c r="C279" s="156">
        <v>8</v>
      </c>
      <c r="D279" s="1994">
        <v>0</v>
      </c>
      <c r="E279" s="1994">
        <v>0</v>
      </c>
      <c r="F279" s="1994">
        <v>0</v>
      </c>
      <c r="G279" s="1994">
        <v>0</v>
      </c>
      <c r="H279" s="1994">
        <v>0</v>
      </c>
      <c r="I279" s="1994">
        <v>0</v>
      </c>
      <c r="J279" s="1994">
        <v>0</v>
      </c>
      <c r="K279" s="1994">
        <v>0</v>
      </c>
      <c r="L279" s="1994">
        <v>0</v>
      </c>
      <c r="M279" s="1994">
        <v>0</v>
      </c>
      <c r="N279" s="1994">
        <v>0</v>
      </c>
      <c r="O279" s="1994">
        <v>0</v>
      </c>
      <c r="P279" s="1994">
        <v>0</v>
      </c>
      <c r="Q279" s="1994">
        <v>0</v>
      </c>
      <c r="R279" s="1994">
        <v>0</v>
      </c>
      <c r="S279" s="1994">
        <v>0</v>
      </c>
      <c r="T279" s="1994">
        <v>0</v>
      </c>
      <c r="U279" s="1994">
        <v>0</v>
      </c>
      <c r="V279" s="1994">
        <v>0</v>
      </c>
      <c r="W279" s="1994">
        <v>0</v>
      </c>
      <c r="X279" s="1994">
        <v>0</v>
      </c>
      <c r="Y279" s="1994">
        <v>0</v>
      </c>
      <c r="Z279" s="1994">
        <v>0</v>
      </c>
      <c r="AA279" s="1994">
        <v>5904.6627362105</v>
      </c>
      <c r="AB279" s="1994">
        <v>6067.9139999999998</v>
      </c>
      <c r="AC279" s="1994">
        <v>6067.9139999999998</v>
      </c>
      <c r="AD279" s="1994">
        <v>6131.8637243382</v>
      </c>
      <c r="AE279" s="1994">
        <v>5928.6642026612299</v>
      </c>
      <c r="AF279" s="1994">
        <v>5927.9342695756504</v>
      </c>
      <c r="AG279" s="1994">
        <v>5927.1423021549299</v>
      </c>
      <c r="AH279" s="1994">
        <v>5926.2768855931599</v>
      </c>
      <c r="AI279" s="1994">
        <v>5927.2398866624599</v>
      </c>
      <c r="AJ279" s="1994">
        <v>5928.1987595105102</v>
      </c>
      <c r="AK279" s="1994">
        <v>5929.1107710292499</v>
      </c>
      <c r="AL279" s="1994">
        <v>5930.0380431485501</v>
      </c>
      <c r="AM279" s="1994">
        <v>5930.9458843237499</v>
      </c>
      <c r="AN279" s="1994">
        <v>5931.51476308158</v>
      </c>
      <c r="AO279" s="1994">
        <v>5932.0757053247899</v>
      </c>
      <c r="AP279" s="1994">
        <v>5932.6295474641702</v>
      </c>
      <c r="AQ279" s="1994">
        <v>5933.1764253090896</v>
      </c>
      <c r="AR279" s="1994">
        <v>5933.7164558592704</v>
      </c>
      <c r="AS279" s="494"/>
      <c r="AT279" s="494"/>
      <c r="AU279" s="494"/>
      <c r="AV279" s="494"/>
      <c r="AW279" s="494"/>
      <c r="AX279" s="494"/>
      <c r="AY279" s="494"/>
      <c r="AZ279" s="494"/>
      <c r="BA279" s="494"/>
      <c r="BB279" s="494"/>
      <c r="BC279" s="494"/>
      <c r="BD279" s="494"/>
      <c r="BE279" s="494"/>
      <c r="BF279" s="494"/>
      <c r="BG279" s="494"/>
      <c r="BH279" s="494"/>
      <c r="BI279" s="494"/>
      <c r="BJ279" s="494"/>
      <c r="BK279" s="494"/>
      <c r="BL279" s="494"/>
    </row>
    <row r="280" spans="1:64">
      <c r="A280" s="156"/>
      <c r="B280" s="156"/>
      <c r="C280" s="156">
        <v>9</v>
      </c>
      <c r="D280" s="1994">
        <v>0</v>
      </c>
      <c r="E280" s="1994">
        <v>0</v>
      </c>
      <c r="F280" s="1994">
        <v>0</v>
      </c>
      <c r="G280" s="1994">
        <v>0</v>
      </c>
      <c r="H280" s="1994">
        <v>0</v>
      </c>
      <c r="I280" s="1994">
        <v>0</v>
      </c>
      <c r="J280" s="1994">
        <v>0</v>
      </c>
      <c r="K280" s="1994">
        <v>0</v>
      </c>
      <c r="L280" s="1994">
        <v>0</v>
      </c>
      <c r="M280" s="1994">
        <v>0</v>
      </c>
      <c r="N280" s="1994">
        <v>0</v>
      </c>
      <c r="O280" s="1994">
        <v>0</v>
      </c>
      <c r="P280" s="1994">
        <v>0</v>
      </c>
      <c r="Q280" s="1994">
        <v>0</v>
      </c>
      <c r="R280" s="1994">
        <v>0</v>
      </c>
      <c r="S280" s="1994">
        <v>0</v>
      </c>
      <c r="T280" s="1994">
        <v>0</v>
      </c>
      <c r="U280" s="1994">
        <v>0</v>
      </c>
      <c r="V280" s="1994">
        <v>0</v>
      </c>
      <c r="W280" s="1994">
        <v>0</v>
      </c>
      <c r="X280" s="1994">
        <v>0</v>
      </c>
      <c r="Y280" s="1994">
        <v>0</v>
      </c>
      <c r="Z280" s="1994">
        <v>0</v>
      </c>
      <c r="AA280" s="1994">
        <v>6584.7458380569497</v>
      </c>
      <c r="AB280" s="1994">
        <v>5780.732</v>
      </c>
      <c r="AC280" s="1994">
        <v>5780.732</v>
      </c>
      <c r="AD280" s="1994">
        <v>5867.5286329604996</v>
      </c>
      <c r="AE280" s="1994">
        <v>5673.1623911055403</v>
      </c>
      <c r="AF280" s="1994">
        <v>5672.5822167951401</v>
      </c>
      <c r="AG280" s="1994">
        <v>5671.9527355985001</v>
      </c>
      <c r="AH280" s="1994">
        <v>5671.26487466048</v>
      </c>
      <c r="AI280" s="1994">
        <v>5672.0302989059901</v>
      </c>
      <c r="AJ280" s="1994">
        <v>5672.7924419083702</v>
      </c>
      <c r="AK280" s="1994">
        <v>5673.5173380179203</v>
      </c>
      <c r="AL280" s="1994">
        <v>5674.2543637439703</v>
      </c>
      <c r="AM280" s="1994">
        <v>5674.9759451302398</v>
      </c>
      <c r="AN280" s="1994">
        <v>5675.4281082771704</v>
      </c>
      <c r="AO280" s="1994">
        <v>5675.8739632268398</v>
      </c>
      <c r="AP280" s="1994">
        <v>5676.3141747854497</v>
      </c>
      <c r="AQ280" s="1994">
        <v>5676.7488508986698</v>
      </c>
      <c r="AR280" s="1994">
        <v>5677.1780845616404</v>
      </c>
      <c r="AS280" s="494"/>
      <c r="AT280" s="494"/>
      <c r="AU280" s="494"/>
      <c r="AV280" s="494"/>
      <c r="AW280" s="494"/>
      <c r="AX280" s="494"/>
      <c r="AY280" s="494"/>
      <c r="AZ280" s="494"/>
      <c r="BA280" s="494"/>
      <c r="BB280" s="494"/>
      <c r="BC280" s="494"/>
      <c r="BD280" s="494"/>
      <c r="BE280" s="494"/>
      <c r="BF280" s="494"/>
      <c r="BG280" s="494"/>
      <c r="BH280" s="494"/>
      <c r="BI280" s="494"/>
      <c r="BJ280" s="494"/>
      <c r="BK280" s="494"/>
      <c r="BL280" s="494"/>
    </row>
    <row r="281" spans="1:64">
      <c r="A281" s="156"/>
      <c r="B281" s="156"/>
      <c r="C281" s="156">
        <v>10</v>
      </c>
      <c r="D281" s="1994">
        <v>0</v>
      </c>
      <c r="E281" s="1994">
        <v>0</v>
      </c>
      <c r="F281" s="1994">
        <v>0</v>
      </c>
      <c r="G281" s="1994">
        <v>0</v>
      </c>
      <c r="H281" s="1994">
        <v>0</v>
      </c>
      <c r="I281" s="1994">
        <v>0</v>
      </c>
      <c r="J281" s="1994">
        <v>0</v>
      </c>
      <c r="K281" s="1994">
        <v>0</v>
      </c>
      <c r="L281" s="1994">
        <v>0</v>
      </c>
      <c r="M281" s="1994">
        <v>0</v>
      </c>
      <c r="N281" s="1994">
        <v>0</v>
      </c>
      <c r="O281" s="1994">
        <v>0</v>
      </c>
      <c r="P281" s="1994">
        <v>0</v>
      </c>
      <c r="Q281" s="1994">
        <v>0</v>
      </c>
      <c r="R281" s="1994">
        <v>0</v>
      </c>
      <c r="S281" s="1994">
        <v>0</v>
      </c>
      <c r="T281" s="1994">
        <v>0</v>
      </c>
      <c r="U281" s="1994">
        <v>0</v>
      </c>
      <c r="V281" s="1994">
        <v>0</v>
      </c>
      <c r="W281" s="1994">
        <v>0</v>
      </c>
      <c r="X281" s="1994">
        <v>0</v>
      </c>
      <c r="Y281" s="1994">
        <v>0</v>
      </c>
      <c r="Z281" s="1994">
        <v>0</v>
      </c>
      <c r="AA281" s="1994">
        <v>5190.5161590870603</v>
      </c>
      <c r="AB281" s="1994">
        <v>5335.6279999999997</v>
      </c>
      <c r="AC281" s="1994">
        <v>5335.6279999999997</v>
      </c>
      <c r="AD281" s="1994">
        <v>5495.7226009405304</v>
      </c>
      <c r="AE281" s="1994">
        <v>5313.78099292146</v>
      </c>
      <c r="AF281" s="1994">
        <v>5313.4114649375397</v>
      </c>
      <c r="AG281" s="1994">
        <v>5313.0105321258998</v>
      </c>
      <c r="AH281" s="1994">
        <v>5312.5724157510704</v>
      </c>
      <c r="AI281" s="1994">
        <v>5313.0599341971902</v>
      </c>
      <c r="AJ281" s="1994">
        <v>5313.5453627349198</v>
      </c>
      <c r="AK281" s="1994">
        <v>5314.0070677658296</v>
      </c>
      <c r="AL281" s="1994">
        <v>5314.4764984623698</v>
      </c>
      <c r="AM281" s="1994">
        <v>5314.9360922605101</v>
      </c>
      <c r="AN281" s="1994">
        <v>5315.22408663237</v>
      </c>
      <c r="AO281" s="1994">
        <v>5315.5080631506698</v>
      </c>
      <c r="AP281" s="1994">
        <v>5315.7884452476301</v>
      </c>
      <c r="AQ281" s="1994">
        <v>5316.06530167663</v>
      </c>
      <c r="AR281" s="1994">
        <v>5316.3386916686804</v>
      </c>
      <c r="AS281" s="494"/>
      <c r="AT281" s="494"/>
      <c r="AU281" s="494"/>
      <c r="AV281" s="494"/>
      <c r="AW281" s="494"/>
      <c r="AX281" s="494"/>
      <c r="AY281" s="494"/>
      <c r="AZ281" s="494"/>
      <c r="BA281" s="494"/>
      <c r="BB281" s="494"/>
      <c r="BC281" s="494"/>
      <c r="BD281" s="494"/>
      <c r="BE281" s="494"/>
      <c r="BF281" s="494"/>
      <c r="BG281" s="494"/>
      <c r="BH281" s="494"/>
      <c r="BI281" s="494"/>
      <c r="BJ281" s="494"/>
      <c r="BK281" s="494"/>
      <c r="BL281" s="494"/>
    </row>
    <row r="282" spans="1:64">
      <c r="A282" s="156"/>
      <c r="B282" s="156"/>
      <c r="C282" s="156">
        <v>11</v>
      </c>
      <c r="D282" s="1994">
        <v>0</v>
      </c>
      <c r="E282" s="1994">
        <v>0</v>
      </c>
      <c r="F282" s="1994">
        <v>0</v>
      </c>
      <c r="G282" s="1994">
        <v>0</v>
      </c>
      <c r="H282" s="1994">
        <v>0</v>
      </c>
      <c r="I282" s="1994">
        <v>0</v>
      </c>
      <c r="J282" s="1994">
        <v>0</v>
      </c>
      <c r="K282" s="1994">
        <v>0</v>
      </c>
      <c r="L282" s="1994">
        <v>0</v>
      </c>
      <c r="M282" s="1994">
        <v>0</v>
      </c>
      <c r="N282" s="1994">
        <v>0</v>
      </c>
      <c r="O282" s="1994">
        <v>0</v>
      </c>
      <c r="P282" s="1994">
        <v>0</v>
      </c>
      <c r="Q282" s="1994">
        <v>0</v>
      </c>
      <c r="R282" s="1994">
        <v>0</v>
      </c>
      <c r="S282" s="1994">
        <v>0</v>
      </c>
      <c r="T282" s="1994">
        <v>0</v>
      </c>
      <c r="U282" s="1994">
        <v>0</v>
      </c>
      <c r="V282" s="1994">
        <v>0</v>
      </c>
      <c r="W282" s="1994">
        <v>0</v>
      </c>
      <c r="X282" s="1994">
        <v>0</v>
      </c>
      <c r="Y282" s="1994">
        <v>0</v>
      </c>
      <c r="Z282" s="1994">
        <v>0</v>
      </c>
      <c r="AA282" s="1994">
        <v>4334.9365724243598</v>
      </c>
      <c r="AB282" s="1994">
        <v>4389.7820000000002</v>
      </c>
      <c r="AC282" s="1994">
        <v>4389.7820000000002</v>
      </c>
      <c r="AD282" s="1994">
        <v>4602.3025590356201</v>
      </c>
      <c r="AE282" s="1994">
        <v>4450.2163485258498</v>
      </c>
      <c r="AF282" s="1994">
        <v>4450.3529867512498</v>
      </c>
      <c r="AG282" s="1994">
        <v>4450.5012373581603</v>
      </c>
      <c r="AH282" s="1994">
        <v>4450.6632371161804</v>
      </c>
      <c r="AI282" s="1994">
        <v>4450.4829702399902</v>
      </c>
      <c r="AJ282" s="1994">
        <v>4450.30347613713</v>
      </c>
      <c r="AK282" s="1994">
        <v>4450.1327541381797</v>
      </c>
      <c r="AL282" s="1994">
        <v>4449.9591754645398</v>
      </c>
      <c r="AM282" s="1994">
        <v>4449.7892341239203</v>
      </c>
      <c r="AN282" s="1994">
        <v>4449.6827441106898</v>
      </c>
      <c r="AO282" s="1994">
        <v>4449.5777397559395</v>
      </c>
      <c r="AP282" s="1994">
        <v>4449.4740644895701</v>
      </c>
      <c r="AQ282" s="1994">
        <v>4449.3716928890599</v>
      </c>
      <c r="AR282" s="1994">
        <v>4449.2706030528898</v>
      </c>
      <c r="AS282" s="494"/>
      <c r="AT282" s="494"/>
      <c r="AU282" s="494"/>
      <c r="AV282" s="494"/>
      <c r="AW282" s="494"/>
      <c r="AX282" s="494"/>
      <c r="AY282" s="494"/>
      <c r="AZ282" s="494"/>
      <c r="BA282" s="494"/>
      <c r="BB282" s="494"/>
      <c r="BC282" s="494"/>
      <c r="BD282" s="494"/>
      <c r="BE282" s="494"/>
      <c r="BF282" s="494"/>
      <c r="BG282" s="494"/>
      <c r="BH282" s="494"/>
      <c r="BI282" s="494"/>
      <c r="BJ282" s="494"/>
      <c r="BK282" s="494"/>
      <c r="BL282" s="494"/>
    </row>
    <row r="283" spans="1:64">
      <c r="A283" s="156"/>
      <c r="B283" s="156"/>
      <c r="C283" s="156">
        <v>12</v>
      </c>
      <c r="D283" s="1994">
        <v>0</v>
      </c>
      <c r="E283" s="1994">
        <v>0</v>
      </c>
      <c r="F283" s="1994">
        <v>0</v>
      </c>
      <c r="G283" s="1994">
        <v>0</v>
      </c>
      <c r="H283" s="1994">
        <v>0</v>
      </c>
      <c r="I283" s="1994">
        <v>0</v>
      </c>
      <c r="J283" s="1994">
        <v>0</v>
      </c>
      <c r="K283" s="1994">
        <v>0</v>
      </c>
      <c r="L283" s="1994">
        <v>0</v>
      </c>
      <c r="M283" s="1994">
        <v>0</v>
      </c>
      <c r="N283" s="1994">
        <v>0</v>
      </c>
      <c r="O283" s="1994">
        <v>0</v>
      </c>
      <c r="P283" s="1994">
        <v>0</v>
      </c>
      <c r="Q283" s="1994">
        <v>0</v>
      </c>
      <c r="R283" s="1994">
        <v>0</v>
      </c>
      <c r="S283" s="1994">
        <v>0</v>
      </c>
      <c r="T283" s="1994">
        <v>0</v>
      </c>
      <c r="U283" s="1994">
        <v>0</v>
      </c>
      <c r="V283" s="1994">
        <v>0</v>
      </c>
      <c r="W283" s="1994">
        <v>0</v>
      </c>
      <c r="X283" s="1994">
        <v>0</v>
      </c>
      <c r="Y283" s="1994">
        <v>0</v>
      </c>
      <c r="Z283" s="1994">
        <v>0</v>
      </c>
      <c r="AA283" s="1994">
        <v>3308.2410684291099</v>
      </c>
      <c r="AB283" s="1994">
        <v>3365.2559999999999</v>
      </c>
      <c r="AC283" s="1994">
        <v>3365.2559999999999</v>
      </c>
      <c r="AD283" s="1994">
        <v>3594.8981861464799</v>
      </c>
      <c r="AE283" s="1994">
        <v>3476.4763849789101</v>
      </c>
      <c r="AF283" s="1994">
        <v>3477.1837671195699</v>
      </c>
      <c r="AG283" s="1994">
        <v>3477.9512670732802</v>
      </c>
      <c r="AH283" s="1994">
        <v>3478.7899469908102</v>
      </c>
      <c r="AI283" s="1994">
        <v>3477.8566973939601</v>
      </c>
      <c r="AJ283" s="1994">
        <v>3476.9274484788598</v>
      </c>
      <c r="AK283" s="1994">
        <v>3476.0436131339802</v>
      </c>
      <c r="AL283" s="1994">
        <v>3475.1449886577502</v>
      </c>
      <c r="AM283" s="1994">
        <v>3474.2651948155899</v>
      </c>
      <c r="AN283" s="1994">
        <v>3473.7138913037502</v>
      </c>
      <c r="AO283" s="1994">
        <v>3473.1702791115899</v>
      </c>
      <c r="AP283" s="1994">
        <v>3472.63354766883</v>
      </c>
      <c r="AQ283" s="1994">
        <v>3472.1035653618801</v>
      </c>
      <c r="AR283" s="1994">
        <v>3471.58021880567</v>
      </c>
      <c r="AS283" s="494"/>
      <c r="AT283" s="494"/>
      <c r="AU283" s="494"/>
      <c r="AV283" s="494"/>
      <c r="AW283" s="494"/>
      <c r="AX283" s="494"/>
      <c r="AY283" s="494"/>
      <c r="AZ283" s="494"/>
      <c r="BA283" s="494"/>
      <c r="BB283" s="494"/>
      <c r="BC283" s="494"/>
      <c r="BD283" s="494"/>
      <c r="BE283" s="494"/>
      <c r="BF283" s="494"/>
      <c r="BG283" s="494"/>
      <c r="BH283" s="494"/>
      <c r="BI283" s="494"/>
      <c r="BJ283" s="494"/>
      <c r="BK283" s="494"/>
      <c r="BL283" s="494"/>
    </row>
    <row r="284" spans="1:64" ht="15.75">
      <c r="A284" s="156"/>
      <c r="B284" s="156"/>
      <c r="C284" s="314"/>
      <c r="D284" s="314">
        <v>0</v>
      </c>
      <c r="E284" s="314">
        <v>0</v>
      </c>
      <c r="F284" s="314">
        <v>0</v>
      </c>
      <c r="G284" s="314">
        <v>0</v>
      </c>
      <c r="H284" s="314">
        <v>0</v>
      </c>
      <c r="I284" s="314">
        <v>0</v>
      </c>
      <c r="J284" s="314">
        <v>0</v>
      </c>
      <c r="K284" s="314">
        <v>0</v>
      </c>
      <c r="L284" s="314">
        <v>0</v>
      </c>
      <c r="M284" s="314">
        <v>0</v>
      </c>
      <c r="N284" s="314">
        <v>0</v>
      </c>
      <c r="O284" s="314">
        <v>0</v>
      </c>
      <c r="P284" s="314">
        <v>0</v>
      </c>
      <c r="Q284" s="314">
        <v>0</v>
      </c>
      <c r="R284" s="314">
        <v>0</v>
      </c>
      <c r="S284" s="314">
        <v>0</v>
      </c>
      <c r="T284" s="314">
        <v>0</v>
      </c>
      <c r="U284" s="314">
        <v>0</v>
      </c>
      <c r="V284" s="314">
        <v>0</v>
      </c>
      <c r="W284" s="314">
        <v>0</v>
      </c>
      <c r="X284" s="314">
        <v>0</v>
      </c>
      <c r="Y284" s="314">
        <v>0</v>
      </c>
      <c r="Z284" s="314">
        <v>0</v>
      </c>
      <c r="AA284" s="314">
        <v>56200.000000000007</v>
      </c>
      <c r="AB284" s="314">
        <v>56200</v>
      </c>
      <c r="AC284" s="314">
        <v>56200</v>
      </c>
      <c r="AD284" s="314">
        <v>56200.000000000015</v>
      </c>
      <c r="AE284" s="314">
        <v>56199.999999999978</v>
      </c>
      <c r="AF284" s="314">
        <v>56200.000000000015</v>
      </c>
      <c r="AG284" s="314">
        <v>56200.000000000007</v>
      </c>
      <c r="AH284" s="314">
        <v>56199.999999999993</v>
      </c>
      <c r="AI284" s="314">
        <v>56200.000000000022</v>
      </c>
      <c r="AJ284" s="314">
        <v>56199.999999999993</v>
      </c>
      <c r="AK284" s="314">
        <v>56200</v>
      </c>
      <c r="AL284" s="314">
        <v>56200.000000000015</v>
      </c>
      <c r="AM284" s="314">
        <v>56200.000000000015</v>
      </c>
      <c r="AN284" s="314">
        <v>56199.999999999985</v>
      </c>
      <c r="AO284" s="314">
        <v>56200.000000000022</v>
      </c>
      <c r="AP284" s="314">
        <v>56200</v>
      </c>
      <c r="AQ284" s="314">
        <v>56199.999999999993</v>
      </c>
      <c r="AR284" s="314">
        <v>56200.000000000015</v>
      </c>
    </row>
    <row r="285" spans="1:64" ht="15.75">
      <c r="A285" s="156"/>
      <c r="B285" s="314" t="s">
        <v>3197</v>
      </c>
      <c r="C285" s="156"/>
      <c r="D285" s="314"/>
      <c r="E285" s="314"/>
      <c r="F285" s="314"/>
      <c r="G285" s="314"/>
      <c r="H285" s="314"/>
      <c r="I285" s="314"/>
      <c r="J285" s="314"/>
      <c r="K285" s="314"/>
      <c r="L285" s="314"/>
      <c r="M285" s="314"/>
      <c r="N285" s="314"/>
      <c r="O285" s="314"/>
      <c r="P285" s="314"/>
      <c r="Q285" s="314"/>
      <c r="R285" s="314"/>
      <c r="S285" s="314"/>
      <c r="T285" s="314"/>
      <c r="U285" s="314"/>
      <c r="V285" s="314"/>
      <c r="W285" s="314"/>
      <c r="X285" s="314"/>
      <c r="Y285" s="314"/>
      <c r="Z285" s="314"/>
      <c r="AA285" s="314"/>
      <c r="AB285" s="314"/>
      <c r="AC285" s="314"/>
      <c r="AD285" s="314"/>
      <c r="AE285" s="314"/>
      <c r="AF285" s="314"/>
      <c r="AG285" s="314"/>
      <c r="AH285" s="314"/>
      <c r="AI285" s="314"/>
      <c r="AJ285" s="314"/>
      <c r="AK285" s="314"/>
      <c r="AL285" s="314"/>
      <c r="AM285" s="314"/>
      <c r="AN285" s="314"/>
      <c r="AO285" s="314"/>
      <c r="AP285" s="314"/>
      <c r="AQ285" s="314"/>
      <c r="AR285" s="314"/>
    </row>
    <row r="286" spans="1:64">
      <c r="A286" s="156"/>
      <c r="B286" s="156"/>
      <c r="C286" s="156">
        <v>1</v>
      </c>
      <c r="D286" s="492">
        <v>0</v>
      </c>
      <c r="E286" s="492">
        <v>0</v>
      </c>
      <c r="F286" s="492">
        <v>0</v>
      </c>
      <c r="G286" s="492">
        <v>0</v>
      </c>
      <c r="H286" s="492">
        <v>0</v>
      </c>
      <c r="I286" s="492">
        <v>0</v>
      </c>
      <c r="J286" s="492">
        <v>0</v>
      </c>
      <c r="K286" s="492">
        <v>0</v>
      </c>
      <c r="L286" s="492">
        <v>0</v>
      </c>
      <c r="M286" s="492">
        <v>0</v>
      </c>
      <c r="N286" s="492">
        <v>0</v>
      </c>
      <c r="O286" s="492">
        <v>0</v>
      </c>
      <c r="P286" s="492">
        <v>0</v>
      </c>
      <c r="Q286" s="492">
        <v>0</v>
      </c>
      <c r="R286" s="492">
        <v>0</v>
      </c>
      <c r="S286" s="492">
        <v>0</v>
      </c>
      <c r="T286" s="492">
        <v>0</v>
      </c>
      <c r="U286" s="492">
        <v>0</v>
      </c>
      <c r="V286" s="492">
        <v>0</v>
      </c>
      <c r="W286" s="492">
        <v>0</v>
      </c>
      <c r="X286" s="492">
        <v>0</v>
      </c>
      <c r="Y286" s="492">
        <v>0</v>
      </c>
      <c r="Z286" s="492">
        <v>0</v>
      </c>
      <c r="AA286" s="492">
        <v>1273.10729658164</v>
      </c>
      <c r="AB286" s="492">
        <v>1457.0150000000001</v>
      </c>
      <c r="AC286" s="492">
        <v>1516.4849999999999</v>
      </c>
      <c r="AD286" s="492">
        <v>1429.16474782977</v>
      </c>
      <c r="AE286" s="492">
        <v>1522.65317698183</v>
      </c>
      <c r="AF286" s="492">
        <v>1523.0062340576201</v>
      </c>
      <c r="AG286" s="492">
        <v>1523.38929615907</v>
      </c>
      <c r="AH286" s="492">
        <v>1523.8078844470599</v>
      </c>
      <c r="AI286" s="492">
        <v>1523.3420960779199</v>
      </c>
      <c r="AJ286" s="492">
        <v>1522.87830446404</v>
      </c>
      <c r="AK286" s="492">
        <v>1522.4371789331501</v>
      </c>
      <c r="AL286" s="492">
        <v>1521.9886720914001</v>
      </c>
      <c r="AM286" s="492">
        <v>1521.5495636896501</v>
      </c>
      <c r="AN286" s="492">
        <v>1521.27440604207</v>
      </c>
      <c r="AO286" s="492">
        <v>1521.0030871609399</v>
      </c>
      <c r="AP286" s="492">
        <v>1520.73520248762</v>
      </c>
      <c r="AQ286" s="492">
        <v>1520.4706863332599</v>
      </c>
      <c r="AR286" s="492">
        <v>1520.20948210694</v>
      </c>
    </row>
    <row r="287" spans="1:64">
      <c r="A287" s="156"/>
      <c r="B287" s="156"/>
      <c r="C287" s="156">
        <v>2</v>
      </c>
      <c r="D287" s="492">
        <v>0</v>
      </c>
      <c r="E287" s="492">
        <v>0</v>
      </c>
      <c r="F287" s="492">
        <v>0</v>
      </c>
      <c r="G287" s="492">
        <v>0</v>
      </c>
      <c r="H287" s="492">
        <v>0</v>
      </c>
      <c r="I287" s="492">
        <v>0</v>
      </c>
      <c r="J287" s="492">
        <v>0</v>
      </c>
      <c r="K287" s="492">
        <v>0</v>
      </c>
      <c r="L287" s="492">
        <v>0</v>
      </c>
      <c r="M287" s="492">
        <v>0</v>
      </c>
      <c r="N287" s="492">
        <v>0</v>
      </c>
      <c r="O287" s="492">
        <v>0</v>
      </c>
      <c r="P287" s="492">
        <v>0</v>
      </c>
      <c r="Q287" s="492">
        <v>0</v>
      </c>
      <c r="R287" s="492">
        <v>0</v>
      </c>
      <c r="S287" s="492">
        <v>0</v>
      </c>
      <c r="T287" s="492">
        <v>0</v>
      </c>
      <c r="U287" s="492">
        <v>0</v>
      </c>
      <c r="V287" s="492">
        <v>0</v>
      </c>
      <c r="W287" s="492">
        <v>0</v>
      </c>
      <c r="X287" s="492">
        <v>0</v>
      </c>
      <c r="Y287" s="492">
        <v>0</v>
      </c>
      <c r="Z287" s="492">
        <v>0</v>
      </c>
      <c r="AA287" s="492">
        <v>1232.9797005370001</v>
      </c>
      <c r="AB287" s="492">
        <v>1283.0650000000001</v>
      </c>
      <c r="AC287" s="492">
        <v>1335.4349999999999</v>
      </c>
      <c r="AD287" s="492">
        <v>1266.8660111729</v>
      </c>
      <c r="AE287" s="492">
        <v>1365.7779735689801</v>
      </c>
      <c r="AF287" s="492">
        <v>1366.22298082773</v>
      </c>
      <c r="AG287" s="492">
        <v>1366.70580762087</v>
      </c>
      <c r="AH287" s="492">
        <v>1367.2334130403699</v>
      </c>
      <c r="AI287" s="492">
        <v>1366.64631475083</v>
      </c>
      <c r="AJ287" s="492">
        <v>1366.0617332514801</v>
      </c>
      <c r="AK287" s="492">
        <v>1365.5057209896399</v>
      </c>
      <c r="AL287" s="492">
        <v>1364.9404050283999</v>
      </c>
      <c r="AM287" s="492">
        <v>1364.3869352367999</v>
      </c>
      <c r="AN287" s="492">
        <v>1364.04011553293</v>
      </c>
      <c r="AO287" s="492">
        <v>1363.6981343638399</v>
      </c>
      <c r="AP287" s="492">
        <v>1363.3604818076101</v>
      </c>
      <c r="AQ287" s="492">
        <v>1363.0270750673999</v>
      </c>
      <c r="AR287" s="492">
        <v>1362.69784281375</v>
      </c>
    </row>
    <row r="288" spans="1:64">
      <c r="A288" s="156"/>
      <c r="B288" s="156"/>
      <c r="C288" s="156">
        <v>3</v>
      </c>
      <c r="D288" s="492">
        <v>0</v>
      </c>
      <c r="E288" s="492">
        <v>0</v>
      </c>
      <c r="F288" s="492">
        <v>0</v>
      </c>
      <c r="G288" s="492">
        <v>0</v>
      </c>
      <c r="H288" s="492">
        <v>0</v>
      </c>
      <c r="I288" s="492">
        <v>0</v>
      </c>
      <c r="J288" s="492">
        <v>0</v>
      </c>
      <c r="K288" s="492">
        <v>0</v>
      </c>
      <c r="L288" s="492">
        <v>0</v>
      </c>
      <c r="M288" s="492">
        <v>0</v>
      </c>
      <c r="N288" s="492">
        <v>0</v>
      </c>
      <c r="O288" s="492">
        <v>0</v>
      </c>
      <c r="P288" s="492">
        <v>0</v>
      </c>
      <c r="Q288" s="492">
        <v>0</v>
      </c>
      <c r="R288" s="492">
        <v>0</v>
      </c>
      <c r="S288" s="492">
        <v>0</v>
      </c>
      <c r="T288" s="492">
        <v>0</v>
      </c>
      <c r="U288" s="492">
        <v>0</v>
      </c>
      <c r="V288" s="492">
        <v>0</v>
      </c>
      <c r="W288" s="492">
        <v>0</v>
      </c>
      <c r="X288" s="492">
        <v>0</v>
      </c>
      <c r="Y288" s="492">
        <v>0</v>
      </c>
      <c r="Z288" s="492">
        <v>0</v>
      </c>
      <c r="AA288" s="492">
        <v>1565.9554428766101</v>
      </c>
      <c r="AB288" s="492">
        <v>1699.5650000000001</v>
      </c>
      <c r="AC288" s="492">
        <v>1768.9349999999999</v>
      </c>
      <c r="AD288" s="492">
        <v>1728.14906695184</v>
      </c>
      <c r="AE288" s="492">
        <v>1811.64634381521</v>
      </c>
      <c r="AF288" s="492">
        <v>1811.8300116313501</v>
      </c>
      <c r="AG288" s="492">
        <v>1812.02928870138</v>
      </c>
      <c r="AH288" s="492">
        <v>1812.2470472508801</v>
      </c>
      <c r="AI288" s="492">
        <v>1812.0047342131099</v>
      </c>
      <c r="AJ288" s="492">
        <v>1811.7634599299799</v>
      </c>
      <c r="AK288" s="492">
        <v>1811.5339770263499</v>
      </c>
      <c r="AL288" s="492">
        <v>1811.30065420748</v>
      </c>
      <c r="AM288" s="492">
        <v>1811.0722206574101</v>
      </c>
      <c r="AN288" s="492">
        <v>1810.92907778423</v>
      </c>
      <c r="AO288" s="492">
        <v>1810.78793191919</v>
      </c>
      <c r="AP288" s="492">
        <v>1810.6485726022399</v>
      </c>
      <c r="AQ288" s="492">
        <v>1810.5109656606601</v>
      </c>
      <c r="AR288" s="492">
        <v>1810.3750816546301</v>
      </c>
    </row>
    <row r="289" spans="1:64">
      <c r="A289" s="156"/>
      <c r="B289" s="156"/>
      <c r="C289" s="156">
        <v>4</v>
      </c>
      <c r="D289" s="492">
        <v>0</v>
      </c>
      <c r="E289" s="492">
        <v>0</v>
      </c>
      <c r="F289" s="492">
        <v>0</v>
      </c>
      <c r="G289" s="492">
        <v>0</v>
      </c>
      <c r="H289" s="492">
        <v>0</v>
      </c>
      <c r="I289" s="492">
        <v>0</v>
      </c>
      <c r="J289" s="492">
        <v>0</v>
      </c>
      <c r="K289" s="492">
        <v>0</v>
      </c>
      <c r="L289" s="492">
        <v>0</v>
      </c>
      <c r="M289" s="492">
        <v>0</v>
      </c>
      <c r="N289" s="492">
        <v>0</v>
      </c>
      <c r="O289" s="492">
        <v>0</v>
      </c>
      <c r="P289" s="492">
        <v>0</v>
      </c>
      <c r="Q289" s="492">
        <v>0</v>
      </c>
      <c r="R289" s="492">
        <v>0</v>
      </c>
      <c r="S289" s="492">
        <v>0</v>
      </c>
      <c r="T289" s="492">
        <v>0</v>
      </c>
      <c r="U289" s="492">
        <v>0</v>
      </c>
      <c r="V289" s="492">
        <v>0</v>
      </c>
      <c r="W289" s="492">
        <v>0</v>
      </c>
      <c r="X289" s="492">
        <v>0</v>
      </c>
      <c r="Y289" s="492">
        <v>0</v>
      </c>
      <c r="Z289" s="492">
        <v>0</v>
      </c>
      <c r="AA289" s="492">
        <v>1938.97109196516</v>
      </c>
      <c r="AB289" s="492">
        <v>1970.29</v>
      </c>
      <c r="AC289" s="492">
        <v>2050.71</v>
      </c>
      <c r="AD289" s="492">
        <v>2017.7747335807901</v>
      </c>
      <c r="AE289" s="492">
        <v>2091.5935960360098</v>
      </c>
      <c r="AF289" s="492">
        <v>2091.6131767274701</v>
      </c>
      <c r="AG289" s="492">
        <v>2091.6344215100698</v>
      </c>
      <c r="AH289" s="492">
        <v>2091.6576365896699</v>
      </c>
      <c r="AI289" s="492">
        <v>2091.6318037740498</v>
      </c>
      <c r="AJ289" s="492">
        <v>2091.6060816992999</v>
      </c>
      <c r="AK289" s="492">
        <v>2091.5816166948798</v>
      </c>
      <c r="AL289" s="492">
        <v>2091.55674231992</v>
      </c>
      <c r="AM289" s="492">
        <v>2091.53238918632</v>
      </c>
      <c r="AN289" s="492">
        <v>2091.51712882936</v>
      </c>
      <c r="AO289" s="492">
        <v>2091.5020813719898</v>
      </c>
      <c r="AP289" s="492">
        <v>2091.4872243772002</v>
      </c>
      <c r="AQ289" s="492">
        <v>2091.47255420186</v>
      </c>
      <c r="AR289" s="492">
        <v>2091.45806770742</v>
      </c>
    </row>
    <row r="290" spans="1:64">
      <c r="A290" s="156"/>
      <c r="B290" s="156"/>
      <c r="C290" s="156">
        <v>5</v>
      </c>
      <c r="D290" s="492">
        <v>0</v>
      </c>
      <c r="E290" s="492">
        <v>0</v>
      </c>
      <c r="F290" s="492">
        <v>0</v>
      </c>
      <c r="G290" s="492">
        <v>0</v>
      </c>
      <c r="H290" s="492">
        <v>0</v>
      </c>
      <c r="I290" s="492">
        <v>0</v>
      </c>
      <c r="J290" s="492">
        <v>0</v>
      </c>
      <c r="K290" s="492">
        <v>0</v>
      </c>
      <c r="L290" s="492">
        <v>0</v>
      </c>
      <c r="M290" s="492">
        <v>0</v>
      </c>
      <c r="N290" s="492">
        <v>0</v>
      </c>
      <c r="O290" s="492">
        <v>0</v>
      </c>
      <c r="P290" s="492">
        <v>0</v>
      </c>
      <c r="Q290" s="492">
        <v>0</v>
      </c>
      <c r="R290" s="492">
        <v>0</v>
      </c>
      <c r="S290" s="492">
        <v>0</v>
      </c>
      <c r="T290" s="492">
        <v>0</v>
      </c>
      <c r="U290" s="492">
        <v>0</v>
      </c>
      <c r="V290" s="492">
        <v>0</v>
      </c>
      <c r="W290" s="492">
        <v>0</v>
      </c>
      <c r="X290" s="492">
        <v>0</v>
      </c>
      <c r="Y290" s="492">
        <v>0</v>
      </c>
      <c r="Z290" s="492">
        <v>0</v>
      </c>
      <c r="AA290" s="492">
        <v>2324.4970805756998</v>
      </c>
      <c r="AB290" s="492">
        <v>2256.4499999999998</v>
      </c>
      <c r="AC290" s="492">
        <v>2348.5500000000002</v>
      </c>
      <c r="AD290" s="492">
        <v>2285.2351706207901</v>
      </c>
      <c r="AE290" s="492">
        <v>2350.11631364808</v>
      </c>
      <c r="AF290" s="492">
        <v>2349.9843649029799</v>
      </c>
      <c r="AG290" s="492">
        <v>2349.8412023180999</v>
      </c>
      <c r="AH290" s="492">
        <v>2349.6847624586599</v>
      </c>
      <c r="AI290" s="492">
        <v>2349.8588425012399</v>
      </c>
      <c r="AJ290" s="492">
        <v>2350.03217629239</v>
      </c>
      <c r="AK290" s="492">
        <v>2350.1970390418501</v>
      </c>
      <c r="AL290" s="492">
        <v>2350.3646604237501</v>
      </c>
      <c r="AM290" s="492">
        <v>2350.5287693074001</v>
      </c>
      <c r="AN290" s="492">
        <v>2350.6316045394101</v>
      </c>
      <c r="AO290" s="492">
        <v>2350.73300510136</v>
      </c>
      <c r="AP290" s="492">
        <v>2350.8331221897802</v>
      </c>
      <c r="AQ290" s="492">
        <v>2350.9319803547</v>
      </c>
      <c r="AR290" s="492">
        <v>2351.0296007459601</v>
      </c>
    </row>
    <row r="291" spans="1:64">
      <c r="A291" s="156"/>
      <c r="B291" s="156"/>
      <c r="C291" s="156">
        <v>6</v>
      </c>
      <c r="D291" s="492">
        <v>0</v>
      </c>
      <c r="E291" s="492">
        <v>0</v>
      </c>
      <c r="F291" s="492">
        <v>0</v>
      </c>
      <c r="G291" s="492">
        <v>0</v>
      </c>
      <c r="H291" s="492">
        <v>0</v>
      </c>
      <c r="I291" s="492">
        <v>0</v>
      </c>
      <c r="J291" s="492">
        <v>0</v>
      </c>
      <c r="K291" s="492">
        <v>0</v>
      </c>
      <c r="L291" s="492">
        <v>0</v>
      </c>
      <c r="M291" s="492">
        <v>0</v>
      </c>
      <c r="N291" s="492">
        <v>0</v>
      </c>
      <c r="O291" s="492">
        <v>0</v>
      </c>
      <c r="P291" s="492">
        <v>0</v>
      </c>
      <c r="Q291" s="492">
        <v>0</v>
      </c>
      <c r="R291" s="492">
        <v>0</v>
      </c>
      <c r="S291" s="492">
        <v>0</v>
      </c>
      <c r="T291" s="492">
        <v>0</v>
      </c>
      <c r="U291" s="492">
        <v>0</v>
      </c>
      <c r="V291" s="492">
        <v>0</v>
      </c>
      <c r="W291" s="492">
        <v>0</v>
      </c>
      <c r="X291" s="492">
        <v>0</v>
      </c>
      <c r="Y291" s="492">
        <v>0</v>
      </c>
      <c r="Z291" s="492">
        <v>0</v>
      </c>
      <c r="AA291" s="492">
        <v>2387.56029907733</v>
      </c>
      <c r="AB291" s="492">
        <v>2434.3200000000002</v>
      </c>
      <c r="AC291" s="492">
        <v>2533.6799999999998</v>
      </c>
      <c r="AD291" s="492">
        <v>2439.1603760996099</v>
      </c>
      <c r="AE291" s="492">
        <v>2498.8978039865101</v>
      </c>
      <c r="AF291" s="492">
        <v>2498.6786490739701</v>
      </c>
      <c r="AG291" s="492">
        <v>2498.4408689893899</v>
      </c>
      <c r="AH291" s="492">
        <v>2498.1810365545398</v>
      </c>
      <c r="AI291" s="492">
        <v>2498.4701677355902</v>
      </c>
      <c r="AJ291" s="492">
        <v>2498.7580594606002</v>
      </c>
      <c r="AK291" s="492">
        <v>2499.0318815527598</v>
      </c>
      <c r="AL291" s="492">
        <v>2499.3102854835101</v>
      </c>
      <c r="AM291" s="492">
        <v>2499.58285547285</v>
      </c>
      <c r="AN291" s="492">
        <v>2499.7536554775102</v>
      </c>
      <c r="AO291" s="492">
        <v>2499.9220726251701</v>
      </c>
      <c r="AP291" s="492">
        <v>2500.0883580395598</v>
      </c>
      <c r="AQ291" s="492">
        <v>2500.2525524960702</v>
      </c>
      <c r="AR291" s="492">
        <v>2500.4146911226599</v>
      </c>
    </row>
    <row r="292" spans="1:64">
      <c r="A292" s="156"/>
      <c r="B292" s="156"/>
      <c r="C292" s="156">
        <v>7</v>
      </c>
      <c r="D292" s="492">
        <v>0</v>
      </c>
      <c r="E292" s="492">
        <v>0</v>
      </c>
      <c r="F292" s="492">
        <v>0</v>
      </c>
      <c r="G292" s="492">
        <v>0</v>
      </c>
      <c r="H292" s="492">
        <v>0</v>
      </c>
      <c r="I292" s="492">
        <v>0</v>
      </c>
      <c r="J292" s="492">
        <v>0</v>
      </c>
      <c r="K292" s="492">
        <v>0</v>
      </c>
      <c r="L292" s="492">
        <v>0</v>
      </c>
      <c r="M292" s="492">
        <v>0</v>
      </c>
      <c r="N292" s="492">
        <v>0</v>
      </c>
      <c r="O292" s="492">
        <v>0</v>
      </c>
      <c r="P292" s="492">
        <v>0</v>
      </c>
      <c r="Q292" s="492">
        <v>0</v>
      </c>
      <c r="R292" s="492">
        <v>0</v>
      </c>
      <c r="S292" s="492">
        <v>0</v>
      </c>
      <c r="T292" s="492">
        <v>0</v>
      </c>
      <c r="U292" s="492">
        <v>0</v>
      </c>
      <c r="V292" s="492">
        <v>0</v>
      </c>
      <c r="W292" s="492">
        <v>0</v>
      </c>
      <c r="X292" s="492">
        <v>0</v>
      </c>
      <c r="Y292" s="492">
        <v>0</v>
      </c>
      <c r="Z292" s="492">
        <v>0</v>
      </c>
      <c r="AA292" s="492">
        <v>2462.7928431731798</v>
      </c>
      <c r="AB292" s="492">
        <v>2527.1750000000002</v>
      </c>
      <c r="AC292" s="492">
        <v>2630.3249999999998</v>
      </c>
      <c r="AD292" s="492">
        <v>2676.1045122986802</v>
      </c>
      <c r="AE292" s="492">
        <v>2587.4525470359499</v>
      </c>
      <c r="AF292" s="492">
        <v>2587.1814870125399</v>
      </c>
      <c r="AG292" s="492">
        <v>2586.88739059214</v>
      </c>
      <c r="AH292" s="492">
        <v>2586.5660188963998</v>
      </c>
      <c r="AI292" s="492">
        <v>2586.92362851507</v>
      </c>
      <c r="AJ292" s="492">
        <v>2587.2797051223201</v>
      </c>
      <c r="AK292" s="492">
        <v>2587.6183798152601</v>
      </c>
      <c r="AL292" s="492">
        <v>2587.9627215190799</v>
      </c>
      <c r="AM292" s="492">
        <v>2588.29984755852</v>
      </c>
      <c r="AN292" s="492">
        <v>2588.5111001958699</v>
      </c>
      <c r="AO292" s="492">
        <v>2588.7194056153398</v>
      </c>
      <c r="AP292" s="492">
        <v>2588.9250744173601</v>
      </c>
      <c r="AQ292" s="492">
        <v>2589.12815703462</v>
      </c>
      <c r="AR292" s="492">
        <v>2589.3286969148699</v>
      </c>
    </row>
    <row r="293" spans="1:64">
      <c r="A293" s="156"/>
      <c r="B293" s="156"/>
      <c r="C293" s="156">
        <v>8</v>
      </c>
      <c r="D293" s="492">
        <v>0</v>
      </c>
      <c r="E293" s="492">
        <v>0</v>
      </c>
      <c r="F293" s="492">
        <v>0</v>
      </c>
      <c r="G293" s="492">
        <v>0</v>
      </c>
      <c r="H293" s="492">
        <v>0</v>
      </c>
      <c r="I293" s="492">
        <v>0</v>
      </c>
      <c r="J293" s="492">
        <v>0</v>
      </c>
      <c r="K293" s="492">
        <v>0</v>
      </c>
      <c r="L293" s="492">
        <v>0</v>
      </c>
      <c r="M293" s="492">
        <v>0</v>
      </c>
      <c r="N293" s="492">
        <v>0</v>
      </c>
      <c r="O293" s="492">
        <v>0</v>
      </c>
      <c r="P293" s="492">
        <v>0</v>
      </c>
      <c r="Q293" s="492">
        <v>0</v>
      </c>
      <c r="R293" s="492">
        <v>0</v>
      </c>
      <c r="S293" s="492">
        <v>0</v>
      </c>
      <c r="T293" s="492">
        <v>0</v>
      </c>
      <c r="U293" s="492">
        <v>0</v>
      </c>
      <c r="V293" s="492">
        <v>0</v>
      </c>
      <c r="W293" s="492">
        <v>0</v>
      </c>
      <c r="X293" s="492">
        <v>0</v>
      </c>
      <c r="Y293" s="492">
        <v>0</v>
      </c>
      <c r="Z293" s="492">
        <v>0</v>
      </c>
      <c r="AA293" s="492">
        <v>2521.56415781231</v>
      </c>
      <c r="AB293" s="492">
        <v>2645.2649999999999</v>
      </c>
      <c r="AC293" s="492">
        <v>2753.2350000000001</v>
      </c>
      <c r="AD293" s="492">
        <v>2782.25133399687</v>
      </c>
      <c r="AE293" s="492">
        <v>2690.0522627733399</v>
      </c>
      <c r="AF293" s="492">
        <v>2689.7210653768502</v>
      </c>
      <c r="AG293" s="492">
        <v>2689.3617207286602</v>
      </c>
      <c r="AH293" s="492">
        <v>2688.9690495129098</v>
      </c>
      <c r="AI293" s="492">
        <v>2689.4059983966699</v>
      </c>
      <c r="AJ293" s="492">
        <v>2689.8410741551202</v>
      </c>
      <c r="AK293" s="492">
        <v>2690.25488721078</v>
      </c>
      <c r="AL293" s="492">
        <v>2690.6756245602801</v>
      </c>
      <c r="AM293" s="492">
        <v>2691.0875453782101</v>
      </c>
      <c r="AN293" s="492">
        <v>2691.34566652278</v>
      </c>
      <c r="AO293" s="492">
        <v>2691.6001865797498</v>
      </c>
      <c r="AP293" s="492">
        <v>2691.8514850593701</v>
      </c>
      <c r="AQ293" s="492">
        <v>2692.0996235833099</v>
      </c>
      <c r="AR293" s="492">
        <v>2692.3446552386299</v>
      </c>
    </row>
    <row r="294" spans="1:64">
      <c r="A294" s="156"/>
      <c r="B294" s="156"/>
      <c r="C294" s="156">
        <v>9</v>
      </c>
      <c r="D294" s="492">
        <v>0</v>
      </c>
      <c r="E294" s="492">
        <v>0</v>
      </c>
      <c r="F294" s="492">
        <v>0</v>
      </c>
      <c r="G294" s="492">
        <v>0</v>
      </c>
      <c r="H294" s="492">
        <v>0</v>
      </c>
      <c r="I294" s="492">
        <v>0</v>
      </c>
      <c r="J294" s="492">
        <v>0</v>
      </c>
      <c r="K294" s="492">
        <v>0</v>
      </c>
      <c r="L294" s="492">
        <v>0</v>
      </c>
      <c r="M294" s="492">
        <v>0</v>
      </c>
      <c r="N294" s="492">
        <v>0</v>
      </c>
      <c r="O294" s="492">
        <v>0</v>
      </c>
      <c r="P294" s="492">
        <v>0</v>
      </c>
      <c r="Q294" s="492">
        <v>0</v>
      </c>
      <c r="R294" s="492">
        <v>0</v>
      </c>
      <c r="S294" s="492">
        <v>0</v>
      </c>
      <c r="T294" s="492">
        <v>0</v>
      </c>
      <c r="U294" s="492">
        <v>0</v>
      </c>
      <c r="V294" s="492">
        <v>0</v>
      </c>
      <c r="W294" s="492">
        <v>0</v>
      </c>
      <c r="X294" s="492">
        <v>0</v>
      </c>
      <c r="Y294" s="492">
        <v>0</v>
      </c>
      <c r="Z294" s="492">
        <v>0</v>
      </c>
      <c r="AA294" s="492">
        <v>2811.99110522005</v>
      </c>
      <c r="AB294" s="492">
        <v>2520.0700000000002</v>
      </c>
      <c r="AC294" s="492">
        <v>2622.93</v>
      </c>
      <c r="AD294" s="492">
        <v>2662.3128138877701</v>
      </c>
      <c r="AE294" s="492">
        <v>2574.12172550163</v>
      </c>
      <c r="AF294" s="492">
        <v>2573.8584791508201</v>
      </c>
      <c r="AG294" s="492">
        <v>2573.5728604583901</v>
      </c>
      <c r="AH294" s="492">
        <v>2573.2607527374098</v>
      </c>
      <c r="AI294" s="492">
        <v>2573.60805377407</v>
      </c>
      <c r="AJ294" s="492">
        <v>2573.9538659904501</v>
      </c>
      <c r="AK294" s="492">
        <v>2574.2827779262798</v>
      </c>
      <c r="AL294" s="492">
        <v>2574.6171935137199</v>
      </c>
      <c r="AM294" s="492">
        <v>2574.9446014381001</v>
      </c>
      <c r="AN294" s="492">
        <v>2575.1497644318101</v>
      </c>
      <c r="AO294" s="492">
        <v>2575.3520651652002</v>
      </c>
      <c r="AP294" s="492">
        <v>2575.5518052852099</v>
      </c>
      <c r="AQ294" s="492">
        <v>2575.74903377075</v>
      </c>
      <c r="AR294" s="492">
        <v>2575.9437928171201</v>
      </c>
    </row>
    <row r="295" spans="1:64">
      <c r="A295" s="156"/>
      <c r="B295" s="156"/>
      <c r="C295" s="156">
        <v>10</v>
      </c>
      <c r="D295" s="492">
        <v>0</v>
      </c>
      <c r="E295" s="492">
        <v>0</v>
      </c>
      <c r="F295" s="492">
        <v>0</v>
      </c>
      <c r="G295" s="492">
        <v>0</v>
      </c>
      <c r="H295" s="492">
        <v>0</v>
      </c>
      <c r="I295" s="492">
        <v>0</v>
      </c>
      <c r="J295" s="492">
        <v>0</v>
      </c>
      <c r="K295" s="492">
        <v>0</v>
      </c>
      <c r="L295" s="492">
        <v>0</v>
      </c>
      <c r="M295" s="492">
        <v>0</v>
      </c>
      <c r="N295" s="492">
        <v>0</v>
      </c>
      <c r="O295" s="492">
        <v>0</v>
      </c>
      <c r="P295" s="492">
        <v>0</v>
      </c>
      <c r="Q295" s="492">
        <v>0</v>
      </c>
      <c r="R295" s="492">
        <v>0</v>
      </c>
      <c r="S295" s="492">
        <v>0</v>
      </c>
      <c r="T295" s="492">
        <v>0</v>
      </c>
      <c r="U295" s="492">
        <v>0</v>
      </c>
      <c r="V295" s="492">
        <v>0</v>
      </c>
      <c r="W295" s="492">
        <v>0</v>
      </c>
      <c r="X295" s="492">
        <v>0</v>
      </c>
      <c r="Y295" s="492">
        <v>0</v>
      </c>
      <c r="Z295" s="492">
        <v>0</v>
      </c>
      <c r="AA295" s="492">
        <v>2216.5905305709898</v>
      </c>
      <c r="AB295" s="492">
        <v>2326.0300000000002</v>
      </c>
      <c r="AC295" s="492">
        <v>2420.9699999999998</v>
      </c>
      <c r="AD295" s="492">
        <v>2493.61078868298</v>
      </c>
      <c r="AE295" s="492">
        <v>2411.0572120907</v>
      </c>
      <c r="AF295" s="492">
        <v>2410.8895436994198</v>
      </c>
      <c r="AG295" s="492">
        <v>2410.7076257866602</v>
      </c>
      <c r="AH295" s="492">
        <v>2410.5088363283298</v>
      </c>
      <c r="AI295" s="492">
        <v>2410.7300413172302</v>
      </c>
      <c r="AJ295" s="492">
        <v>2410.9502980380898</v>
      </c>
      <c r="AK295" s="492">
        <v>2411.1597905343201</v>
      </c>
      <c r="AL295" s="492">
        <v>2411.37278844823</v>
      </c>
      <c r="AM295" s="492">
        <v>2411.5813230007702</v>
      </c>
      <c r="AN295" s="492">
        <v>2411.7119966036598</v>
      </c>
      <c r="AO295" s="492">
        <v>2411.8408471591101</v>
      </c>
      <c r="AP295" s="492">
        <v>2411.9680667938501</v>
      </c>
      <c r="AQ295" s="492">
        <v>2412.0936867038099</v>
      </c>
      <c r="AR295" s="492">
        <v>2412.2177337642602</v>
      </c>
    </row>
    <row r="296" spans="1:64">
      <c r="A296" s="156"/>
      <c r="B296" s="156"/>
      <c r="C296" s="156">
        <v>11</v>
      </c>
      <c r="D296" s="492">
        <v>0</v>
      </c>
      <c r="E296" s="492">
        <v>0</v>
      </c>
      <c r="F296" s="492">
        <v>0</v>
      </c>
      <c r="G296" s="492">
        <v>0</v>
      </c>
      <c r="H296" s="492">
        <v>0</v>
      </c>
      <c r="I296" s="492">
        <v>0</v>
      </c>
      <c r="J296" s="492">
        <v>0</v>
      </c>
      <c r="K296" s="492">
        <v>0</v>
      </c>
      <c r="L296" s="492">
        <v>0</v>
      </c>
      <c r="M296" s="492">
        <v>0</v>
      </c>
      <c r="N296" s="492">
        <v>0</v>
      </c>
      <c r="O296" s="492">
        <v>0</v>
      </c>
      <c r="P296" s="492">
        <v>0</v>
      </c>
      <c r="Q296" s="492">
        <v>0</v>
      </c>
      <c r="R296" s="492">
        <v>0</v>
      </c>
      <c r="S296" s="492">
        <v>0</v>
      </c>
      <c r="T296" s="492">
        <v>0</v>
      </c>
      <c r="U296" s="492">
        <v>0</v>
      </c>
      <c r="V296" s="492">
        <v>0</v>
      </c>
      <c r="W296" s="492">
        <v>0</v>
      </c>
      <c r="X296" s="492">
        <v>0</v>
      </c>
      <c r="Y296" s="492">
        <v>0</v>
      </c>
      <c r="Z296" s="492">
        <v>0</v>
      </c>
      <c r="AA296" s="492">
        <v>1851.21846509225</v>
      </c>
      <c r="AB296" s="492">
        <v>1913.6949999999999</v>
      </c>
      <c r="AC296" s="492">
        <v>1991.8050000000001</v>
      </c>
      <c r="AD296" s="492">
        <v>2088.2333675339501</v>
      </c>
      <c r="AE296" s="492">
        <v>2019.2262791353901</v>
      </c>
      <c r="AF296" s="492">
        <v>2019.2882769067101</v>
      </c>
      <c r="AG296" s="492">
        <v>2019.35554364116</v>
      </c>
      <c r="AH296" s="492">
        <v>2019.4290488694401</v>
      </c>
      <c r="AI296" s="492">
        <v>2019.3472551800601</v>
      </c>
      <c r="AJ296" s="492">
        <v>2019.26581212628</v>
      </c>
      <c r="AK296" s="492">
        <v>2019.1883492975701</v>
      </c>
      <c r="AL296" s="492">
        <v>2019.1095902908501</v>
      </c>
      <c r="AM296" s="492">
        <v>2019.0324816754401</v>
      </c>
      <c r="AN296" s="492">
        <v>2018.9841632530699</v>
      </c>
      <c r="AO296" s="492">
        <v>2018.9365189284099</v>
      </c>
      <c r="AP296" s="492">
        <v>2018.8894776598599</v>
      </c>
      <c r="AQ296" s="492">
        <v>2018.8430279122899</v>
      </c>
      <c r="AR296" s="492">
        <v>2018.7971597482001</v>
      </c>
    </row>
    <row r="297" spans="1:64">
      <c r="A297" s="156"/>
      <c r="B297" s="156"/>
      <c r="C297" s="156">
        <v>12</v>
      </c>
      <c r="D297" s="492">
        <v>0</v>
      </c>
      <c r="E297" s="492">
        <v>0</v>
      </c>
      <c r="F297" s="492">
        <v>0</v>
      </c>
      <c r="G297" s="492">
        <v>0</v>
      </c>
      <c r="H297" s="492">
        <v>0</v>
      </c>
      <c r="I297" s="492">
        <v>0</v>
      </c>
      <c r="J297" s="492">
        <v>0</v>
      </c>
      <c r="K297" s="492">
        <v>0</v>
      </c>
      <c r="L297" s="492">
        <v>0</v>
      </c>
      <c r="M297" s="492">
        <v>0</v>
      </c>
      <c r="N297" s="492">
        <v>0</v>
      </c>
      <c r="O297" s="492">
        <v>0</v>
      </c>
      <c r="P297" s="492">
        <v>0</v>
      </c>
      <c r="Q297" s="492">
        <v>0</v>
      </c>
      <c r="R297" s="492">
        <v>0</v>
      </c>
      <c r="S297" s="492">
        <v>0</v>
      </c>
      <c r="T297" s="492">
        <v>0</v>
      </c>
      <c r="U297" s="492">
        <v>0</v>
      </c>
      <c r="V297" s="492">
        <v>0</v>
      </c>
      <c r="W297" s="492">
        <v>0</v>
      </c>
      <c r="X297" s="492">
        <v>0</v>
      </c>
      <c r="Y297" s="492">
        <v>0</v>
      </c>
      <c r="Z297" s="492">
        <v>0</v>
      </c>
      <c r="AA297" s="492">
        <v>1412.7719865177701</v>
      </c>
      <c r="AB297" s="492">
        <v>1467.06</v>
      </c>
      <c r="AC297" s="492">
        <v>1526.94</v>
      </c>
      <c r="AD297" s="492">
        <v>1631.1370773440401</v>
      </c>
      <c r="AE297" s="492">
        <v>1577.40476542637</v>
      </c>
      <c r="AF297" s="492">
        <v>1577.72573063254</v>
      </c>
      <c r="AG297" s="492">
        <v>1578.0739734941101</v>
      </c>
      <c r="AH297" s="492">
        <v>1578.4545133143399</v>
      </c>
      <c r="AI297" s="492">
        <v>1578.0310637641601</v>
      </c>
      <c r="AJ297" s="492">
        <v>1577.6094294699501</v>
      </c>
      <c r="AK297" s="492">
        <v>1577.20840097716</v>
      </c>
      <c r="AL297" s="492">
        <v>1576.80066211339</v>
      </c>
      <c r="AM297" s="492">
        <v>1576.40146739853</v>
      </c>
      <c r="AN297" s="492">
        <v>1576.1513207872899</v>
      </c>
      <c r="AO297" s="492">
        <v>1575.9046640097099</v>
      </c>
      <c r="AP297" s="492">
        <v>1575.66112928034</v>
      </c>
      <c r="AQ297" s="492">
        <v>1575.4206568812799</v>
      </c>
      <c r="AR297" s="492">
        <v>1575.1831953655601</v>
      </c>
    </row>
    <row r="298" spans="1:64" ht="15.75">
      <c r="A298" s="156"/>
      <c r="B298" s="156"/>
      <c r="C298" s="492"/>
      <c r="D298" s="314">
        <v>0</v>
      </c>
      <c r="E298" s="314">
        <v>0</v>
      </c>
      <c r="F298" s="314">
        <v>0</v>
      </c>
      <c r="G298" s="314">
        <v>0</v>
      </c>
      <c r="H298" s="314">
        <v>0</v>
      </c>
      <c r="I298" s="314">
        <v>0</v>
      </c>
      <c r="J298" s="314">
        <v>0</v>
      </c>
      <c r="K298" s="314">
        <v>0</v>
      </c>
      <c r="L298" s="314">
        <v>0</v>
      </c>
      <c r="M298" s="314">
        <v>0</v>
      </c>
      <c r="N298" s="314">
        <v>0</v>
      </c>
      <c r="O298" s="314">
        <v>0</v>
      </c>
      <c r="P298" s="314">
        <v>0</v>
      </c>
      <c r="Q298" s="314">
        <v>0</v>
      </c>
      <c r="R298" s="314">
        <v>0</v>
      </c>
      <c r="S298" s="314">
        <v>0</v>
      </c>
      <c r="T298" s="314">
        <v>0</v>
      </c>
      <c r="U298" s="314">
        <v>0</v>
      </c>
      <c r="V298" s="314">
        <v>0</v>
      </c>
      <c r="W298" s="314">
        <v>0</v>
      </c>
      <c r="X298" s="314">
        <v>0</v>
      </c>
      <c r="Y298" s="314">
        <v>0</v>
      </c>
      <c r="Z298" s="314">
        <v>0</v>
      </c>
      <c r="AA298" s="314">
        <v>23999.999999999993</v>
      </c>
      <c r="AB298" s="314">
        <v>24500</v>
      </c>
      <c r="AC298" s="314">
        <v>25500</v>
      </c>
      <c r="AD298" s="314">
        <v>25499.999999999989</v>
      </c>
      <c r="AE298" s="314">
        <v>25499.999999999996</v>
      </c>
      <c r="AF298" s="314">
        <v>25500.000000000004</v>
      </c>
      <c r="AG298" s="314">
        <v>25499.999999999996</v>
      </c>
      <c r="AH298" s="314">
        <v>25500.000000000007</v>
      </c>
      <c r="AI298" s="314">
        <v>25500</v>
      </c>
      <c r="AJ298" s="314">
        <v>25500</v>
      </c>
      <c r="AK298" s="314">
        <v>25500</v>
      </c>
      <c r="AL298" s="314">
        <v>25500.000000000011</v>
      </c>
      <c r="AM298" s="314">
        <v>25500</v>
      </c>
      <c r="AN298" s="314">
        <v>25499.999999999989</v>
      </c>
      <c r="AO298" s="314">
        <v>25500.000000000011</v>
      </c>
      <c r="AP298" s="314">
        <v>25500.000000000004</v>
      </c>
      <c r="AQ298" s="314">
        <v>25500.000000000015</v>
      </c>
      <c r="AR298" s="314">
        <v>25500</v>
      </c>
    </row>
    <row r="299" spans="1:64" ht="15.75">
      <c r="A299" s="156"/>
      <c r="B299" s="156"/>
      <c r="C299" s="314" t="s">
        <v>3198</v>
      </c>
      <c r="D299" s="314"/>
      <c r="E299" s="314"/>
      <c r="F299" s="314"/>
      <c r="G299" s="314"/>
      <c r="H299" s="314"/>
      <c r="I299" s="314"/>
      <c r="J299" s="314"/>
      <c r="K299" s="314"/>
      <c r="L299" s="314"/>
      <c r="M299" s="314"/>
      <c r="N299" s="314"/>
      <c r="O299" s="314"/>
      <c r="P299" s="314"/>
      <c r="Q299" s="314"/>
      <c r="R299" s="314"/>
      <c r="S299" s="314"/>
      <c r="T299" s="314"/>
      <c r="U299" s="314"/>
      <c r="V299" s="314"/>
      <c r="W299" s="314"/>
      <c r="X299" s="314"/>
      <c r="Y299" s="314"/>
      <c r="Z299" s="314"/>
      <c r="AA299" s="314"/>
      <c r="AB299" s="314"/>
      <c r="AC299" s="314"/>
      <c r="AD299" s="314"/>
      <c r="AE299" s="314"/>
      <c r="AF299" s="314"/>
      <c r="AG299" s="314"/>
      <c r="AH299" s="314"/>
      <c r="AI299" s="314"/>
      <c r="AJ299" s="314"/>
      <c r="AK299" s="314"/>
      <c r="AL299" s="314"/>
      <c r="AM299" s="314"/>
      <c r="AN299" s="314"/>
      <c r="AO299" s="314"/>
      <c r="AP299" s="314"/>
      <c r="AQ299" s="314"/>
      <c r="AR299" s="314"/>
    </row>
    <row r="300" spans="1:64">
      <c r="A300" s="156"/>
      <c r="B300" s="156"/>
      <c r="C300" s="156">
        <v>1</v>
      </c>
      <c r="D300" s="1741"/>
      <c r="E300" s="1741"/>
      <c r="F300" s="1741"/>
      <c r="G300" s="1741"/>
      <c r="H300" s="1741"/>
      <c r="I300" s="1741"/>
      <c r="J300" s="1741"/>
      <c r="K300" s="1741"/>
      <c r="L300" s="1741"/>
      <c r="M300" s="1741"/>
      <c r="N300" s="1741"/>
      <c r="O300" s="1741"/>
      <c r="P300" s="1741"/>
      <c r="Q300" s="1741"/>
      <c r="R300" s="1741"/>
      <c r="S300" s="1741"/>
      <c r="T300" s="1741"/>
      <c r="U300" s="1741"/>
      <c r="V300" s="1741"/>
      <c r="W300" s="1741"/>
      <c r="X300" s="1741"/>
      <c r="Y300" s="1741"/>
      <c r="Z300" s="1741"/>
      <c r="AA300" s="1741"/>
      <c r="AB300" s="1741"/>
      <c r="AC300" s="1741"/>
      <c r="AD300" s="1741"/>
      <c r="AE300" s="1741"/>
      <c r="AF300" s="1741"/>
      <c r="AG300" s="1741"/>
      <c r="AH300" s="1741"/>
      <c r="AI300" s="1741"/>
      <c r="AJ300" s="1741"/>
      <c r="AK300" s="1741"/>
      <c r="AL300" s="1741"/>
      <c r="AM300" s="1741"/>
      <c r="AN300" s="1741"/>
      <c r="AO300" s="1741"/>
      <c r="AP300" s="1741"/>
      <c r="AQ300" s="1741"/>
      <c r="AR300" s="1741"/>
      <c r="AS300" s="494"/>
      <c r="AT300" s="494"/>
      <c r="AU300" s="494"/>
      <c r="AV300" s="494"/>
      <c r="AW300" s="494"/>
      <c r="AX300" s="494"/>
      <c r="AY300" s="494"/>
      <c r="AZ300" s="494"/>
      <c r="BA300" s="494"/>
      <c r="BB300" s="494"/>
      <c r="BC300" s="494"/>
      <c r="BD300" s="494"/>
      <c r="BE300" s="494"/>
      <c r="BF300" s="494"/>
      <c r="BG300" s="494"/>
      <c r="BH300" s="494"/>
      <c r="BI300" s="494"/>
      <c r="BJ300" s="494"/>
      <c r="BK300" s="494"/>
      <c r="BL300" s="494"/>
    </row>
    <row r="301" spans="1:64">
      <c r="A301" s="156"/>
      <c r="B301" s="156"/>
      <c r="C301" s="156">
        <v>2</v>
      </c>
      <c r="D301" s="1741"/>
      <c r="E301" s="1741"/>
      <c r="F301" s="1741"/>
      <c r="G301" s="1741"/>
      <c r="H301" s="1741"/>
      <c r="I301" s="1741"/>
      <c r="J301" s="1741"/>
      <c r="K301" s="1741"/>
      <c r="L301" s="1741"/>
      <c r="M301" s="1741"/>
      <c r="N301" s="1741"/>
      <c r="O301" s="1741"/>
      <c r="P301" s="1741"/>
      <c r="Q301" s="1741"/>
      <c r="R301" s="1741"/>
      <c r="S301" s="1741"/>
      <c r="T301" s="1741"/>
      <c r="U301" s="1741"/>
      <c r="V301" s="1741"/>
      <c r="W301" s="1741"/>
      <c r="X301" s="1741"/>
      <c r="Y301" s="1741"/>
      <c r="Z301" s="1741"/>
      <c r="AA301" s="1741"/>
      <c r="AB301" s="1741"/>
      <c r="AC301" s="1741"/>
      <c r="AD301" s="1741"/>
      <c r="AE301" s="1741"/>
      <c r="AF301" s="1741"/>
      <c r="AG301" s="1741"/>
      <c r="AH301" s="1741"/>
      <c r="AI301" s="1741"/>
      <c r="AJ301" s="1741"/>
      <c r="AK301" s="1741"/>
      <c r="AL301" s="1741"/>
      <c r="AM301" s="1741"/>
      <c r="AN301" s="1741"/>
      <c r="AO301" s="1741"/>
      <c r="AP301" s="1741"/>
      <c r="AQ301" s="1741"/>
      <c r="AR301" s="1741"/>
      <c r="AS301" s="494"/>
      <c r="AT301" s="494"/>
      <c r="AU301" s="494"/>
      <c r="AV301" s="494"/>
      <c r="AW301" s="494"/>
      <c r="AX301" s="494"/>
      <c r="AY301" s="494"/>
      <c r="AZ301" s="494"/>
      <c r="BA301" s="494"/>
      <c r="BB301" s="494"/>
      <c r="BC301" s="494"/>
      <c r="BD301" s="494"/>
      <c r="BE301" s="494"/>
      <c r="BF301" s="494"/>
      <c r="BG301" s="494"/>
      <c r="BH301" s="494"/>
      <c r="BI301" s="494"/>
      <c r="BJ301" s="494"/>
      <c r="BK301" s="494"/>
      <c r="BL301" s="494"/>
    </row>
    <row r="302" spans="1:64">
      <c r="A302" s="156"/>
      <c r="B302" s="156"/>
      <c r="C302" s="156">
        <v>3</v>
      </c>
      <c r="D302" s="1741"/>
      <c r="E302" s="1741"/>
      <c r="F302" s="1741"/>
      <c r="G302" s="1741"/>
      <c r="H302" s="1741"/>
      <c r="I302" s="1741"/>
      <c r="J302" s="1741"/>
      <c r="K302" s="1741"/>
      <c r="L302" s="1741"/>
      <c r="M302" s="1741"/>
      <c r="N302" s="1741"/>
      <c r="O302" s="1741"/>
      <c r="P302" s="1741"/>
      <c r="Q302" s="1741"/>
      <c r="R302" s="1741"/>
      <c r="S302" s="1741"/>
      <c r="T302" s="1741"/>
      <c r="U302" s="1741"/>
      <c r="V302" s="1741"/>
      <c r="W302" s="1741"/>
      <c r="X302" s="1741"/>
      <c r="Y302" s="1741"/>
      <c r="Z302" s="1741"/>
      <c r="AA302" s="1741"/>
      <c r="AB302" s="1741"/>
      <c r="AC302" s="1741"/>
      <c r="AD302" s="1741"/>
      <c r="AE302" s="1741"/>
      <c r="AF302" s="1741"/>
      <c r="AG302" s="1741"/>
      <c r="AH302" s="1741"/>
      <c r="AI302" s="1741"/>
      <c r="AJ302" s="1741"/>
      <c r="AK302" s="1741"/>
      <c r="AL302" s="1741"/>
      <c r="AM302" s="1741"/>
      <c r="AN302" s="1741"/>
      <c r="AO302" s="1741"/>
      <c r="AP302" s="1741"/>
      <c r="AQ302" s="1741"/>
      <c r="AR302" s="1741"/>
      <c r="AS302" s="494"/>
      <c r="AT302" s="494"/>
      <c r="AU302" s="494"/>
      <c r="AV302" s="494"/>
      <c r="AW302" s="494"/>
      <c r="AX302" s="494"/>
      <c r="AY302" s="494"/>
      <c r="AZ302" s="494"/>
      <c r="BA302" s="494"/>
      <c r="BB302" s="494"/>
      <c r="BC302" s="494"/>
      <c r="BD302" s="494"/>
      <c r="BE302" s="494"/>
      <c r="BF302" s="494"/>
      <c r="BG302" s="494"/>
      <c r="BH302" s="494"/>
      <c r="BI302" s="494"/>
      <c r="BJ302" s="494"/>
      <c r="BK302" s="494"/>
      <c r="BL302" s="494"/>
    </row>
    <row r="303" spans="1:64">
      <c r="A303" s="156"/>
      <c r="B303" s="156"/>
      <c r="C303" s="156">
        <v>4</v>
      </c>
      <c r="D303" s="1741"/>
      <c r="E303" s="1741"/>
      <c r="F303" s="1741"/>
      <c r="G303" s="1741"/>
      <c r="H303" s="1741"/>
      <c r="I303" s="1741"/>
      <c r="J303" s="1741"/>
      <c r="K303" s="1741"/>
      <c r="L303" s="1741"/>
      <c r="M303" s="1741"/>
      <c r="N303" s="1741"/>
      <c r="O303" s="1741"/>
      <c r="P303" s="1741"/>
      <c r="Q303" s="1741"/>
      <c r="R303" s="1741"/>
      <c r="S303" s="1741"/>
      <c r="T303" s="1741"/>
      <c r="U303" s="1741"/>
      <c r="V303" s="1741"/>
      <c r="W303" s="1741"/>
      <c r="X303" s="1741"/>
      <c r="Y303" s="1741"/>
      <c r="Z303" s="1741"/>
      <c r="AA303" s="1741"/>
      <c r="AB303" s="1741"/>
      <c r="AC303" s="1741"/>
      <c r="AD303" s="1741"/>
      <c r="AE303" s="1741"/>
      <c r="AF303" s="1741"/>
      <c r="AG303" s="1741"/>
      <c r="AH303" s="1741"/>
      <c r="AI303" s="1741"/>
      <c r="AJ303" s="1741"/>
      <c r="AK303" s="1741"/>
      <c r="AL303" s="1741"/>
      <c r="AM303" s="1741"/>
      <c r="AN303" s="1741"/>
      <c r="AO303" s="1741"/>
      <c r="AP303" s="1741"/>
      <c r="AQ303" s="1741"/>
      <c r="AR303" s="1741"/>
      <c r="AS303" s="494"/>
      <c r="AT303" s="494"/>
      <c r="AU303" s="494"/>
      <c r="AV303" s="494"/>
      <c r="AW303" s="494"/>
      <c r="AX303" s="494"/>
      <c r="AY303" s="494"/>
      <c r="AZ303" s="494"/>
      <c r="BA303" s="494"/>
      <c r="BB303" s="494"/>
      <c r="BC303" s="494"/>
      <c r="BD303" s="494"/>
      <c r="BE303" s="494"/>
      <c r="BF303" s="494"/>
      <c r="BG303" s="494"/>
      <c r="BH303" s="494"/>
      <c r="BI303" s="494"/>
      <c r="BJ303" s="494"/>
      <c r="BK303" s="494"/>
      <c r="BL303" s="494"/>
    </row>
    <row r="304" spans="1:64">
      <c r="A304" s="156"/>
      <c r="B304" s="156"/>
      <c r="C304" s="156">
        <v>5</v>
      </c>
      <c r="D304" s="1741"/>
      <c r="E304" s="1741"/>
      <c r="F304" s="1741"/>
      <c r="G304" s="1741"/>
      <c r="H304" s="1741"/>
      <c r="I304" s="1741"/>
      <c r="J304" s="1741"/>
      <c r="K304" s="1741"/>
      <c r="L304" s="1741"/>
      <c r="M304" s="1741"/>
      <c r="N304" s="1741"/>
      <c r="O304" s="1741"/>
      <c r="P304" s="1741"/>
      <c r="Q304" s="1741"/>
      <c r="R304" s="1741"/>
      <c r="S304" s="1741"/>
      <c r="T304" s="1741"/>
      <c r="U304" s="1741"/>
      <c r="V304" s="1741"/>
      <c r="W304" s="1741"/>
      <c r="X304" s="1741"/>
      <c r="Y304" s="1741"/>
      <c r="Z304" s="1741"/>
      <c r="AA304" s="1741"/>
      <c r="AB304" s="1741"/>
      <c r="AC304" s="1741"/>
      <c r="AD304" s="1741"/>
      <c r="AE304" s="1741"/>
      <c r="AF304" s="1741"/>
      <c r="AG304" s="1741"/>
      <c r="AH304" s="1741"/>
      <c r="AI304" s="1741"/>
      <c r="AJ304" s="1741"/>
      <c r="AK304" s="1741"/>
      <c r="AL304" s="1741"/>
      <c r="AM304" s="1741"/>
      <c r="AN304" s="1741"/>
      <c r="AO304" s="1741"/>
      <c r="AP304" s="1741"/>
      <c r="AQ304" s="1741"/>
      <c r="AR304" s="1741"/>
      <c r="AS304" s="494"/>
      <c r="AT304" s="494"/>
      <c r="AU304" s="494"/>
      <c r="AV304" s="494"/>
      <c r="AW304" s="494"/>
      <c r="AX304" s="494"/>
      <c r="AY304" s="494"/>
      <c r="AZ304" s="494"/>
      <c r="BA304" s="494"/>
      <c r="BB304" s="494"/>
      <c r="BC304" s="494"/>
      <c r="BD304" s="494"/>
      <c r="BE304" s="494"/>
      <c r="BF304" s="494"/>
      <c r="BG304" s="494"/>
      <c r="BH304" s="494"/>
      <c r="BI304" s="494"/>
      <c r="BJ304" s="494"/>
      <c r="BK304" s="494"/>
      <c r="BL304" s="494"/>
    </row>
    <row r="305" spans="1:64">
      <c r="A305" s="156"/>
      <c r="B305" s="156"/>
      <c r="C305" s="156">
        <v>6</v>
      </c>
      <c r="D305" s="1741"/>
      <c r="E305" s="1741"/>
      <c r="F305" s="1741"/>
      <c r="G305" s="1741"/>
      <c r="H305" s="1741"/>
      <c r="I305" s="1741"/>
      <c r="J305" s="1741"/>
      <c r="K305" s="1741"/>
      <c r="L305" s="1741"/>
      <c r="M305" s="1741"/>
      <c r="N305" s="1741"/>
      <c r="O305" s="1741"/>
      <c r="P305" s="1741"/>
      <c r="Q305" s="1741"/>
      <c r="R305" s="1741"/>
      <c r="S305" s="1741"/>
      <c r="T305" s="1741"/>
      <c r="U305" s="1741"/>
      <c r="V305" s="1741"/>
      <c r="W305" s="1741"/>
      <c r="X305" s="1741"/>
      <c r="Y305" s="1741"/>
      <c r="Z305" s="1741"/>
      <c r="AA305" s="1741"/>
      <c r="AB305" s="1741"/>
      <c r="AC305" s="1741"/>
      <c r="AD305" s="1741"/>
      <c r="AE305" s="1741"/>
      <c r="AF305" s="1741"/>
      <c r="AG305" s="1741"/>
      <c r="AH305" s="1741"/>
      <c r="AI305" s="1741"/>
      <c r="AJ305" s="1741"/>
      <c r="AK305" s="1741"/>
      <c r="AL305" s="1741"/>
      <c r="AM305" s="1741"/>
      <c r="AN305" s="1741"/>
      <c r="AO305" s="1741"/>
      <c r="AP305" s="1741"/>
      <c r="AQ305" s="1741"/>
      <c r="AR305" s="1741"/>
      <c r="AS305" s="494"/>
      <c r="AT305" s="494"/>
      <c r="AU305" s="494"/>
      <c r="AV305" s="494"/>
      <c r="AW305" s="494"/>
      <c r="AX305" s="494"/>
      <c r="AY305" s="494"/>
      <c r="AZ305" s="494"/>
      <c r="BA305" s="494"/>
      <c r="BB305" s="494"/>
      <c r="BC305" s="494"/>
      <c r="BD305" s="494"/>
      <c r="BE305" s="494"/>
      <c r="BF305" s="494"/>
      <c r="BG305" s="494"/>
      <c r="BH305" s="494"/>
      <c r="BI305" s="494"/>
      <c r="BJ305" s="494"/>
      <c r="BK305" s="494"/>
      <c r="BL305" s="494"/>
    </row>
    <row r="306" spans="1:64">
      <c r="A306" s="156"/>
      <c r="B306" s="156"/>
      <c r="C306" s="156">
        <v>7</v>
      </c>
      <c r="D306" s="1741"/>
      <c r="E306" s="1741"/>
      <c r="F306" s="1741"/>
      <c r="G306" s="1741"/>
      <c r="H306" s="1741"/>
      <c r="I306" s="1741"/>
      <c r="J306" s="1741"/>
      <c r="K306" s="1741"/>
      <c r="L306" s="1741"/>
      <c r="M306" s="1741"/>
      <c r="N306" s="1741"/>
      <c r="O306" s="1741"/>
      <c r="P306" s="1741"/>
      <c r="Q306" s="1741"/>
      <c r="R306" s="1741"/>
      <c r="S306" s="1741"/>
      <c r="T306" s="1741"/>
      <c r="U306" s="1741"/>
      <c r="V306" s="1741"/>
      <c r="W306" s="1741"/>
      <c r="X306" s="1741"/>
      <c r="Y306" s="1741"/>
      <c r="Z306" s="1741"/>
      <c r="AA306" s="1741"/>
      <c r="AB306" s="1741"/>
      <c r="AC306" s="1741"/>
      <c r="AD306" s="1741"/>
      <c r="AE306" s="1741"/>
      <c r="AF306" s="1741"/>
      <c r="AG306" s="1741"/>
      <c r="AH306" s="1741"/>
      <c r="AI306" s="1741"/>
      <c r="AJ306" s="1741"/>
      <c r="AK306" s="1741"/>
      <c r="AL306" s="1741"/>
      <c r="AM306" s="1741"/>
      <c r="AN306" s="1741"/>
      <c r="AO306" s="1741"/>
      <c r="AP306" s="1741"/>
      <c r="AQ306" s="1741"/>
      <c r="AR306" s="1741"/>
      <c r="AS306" s="494"/>
      <c r="AT306" s="494"/>
      <c r="AU306" s="494"/>
      <c r="AV306" s="494"/>
      <c r="AW306" s="494"/>
      <c r="AX306" s="494"/>
      <c r="AY306" s="494"/>
      <c r="AZ306" s="494"/>
      <c r="BA306" s="494"/>
      <c r="BB306" s="494"/>
      <c r="BC306" s="494"/>
      <c r="BD306" s="494"/>
      <c r="BE306" s="494"/>
      <c r="BF306" s="494"/>
      <c r="BG306" s="494"/>
      <c r="BH306" s="494"/>
      <c r="BI306" s="494"/>
      <c r="BJ306" s="494"/>
      <c r="BK306" s="494"/>
      <c r="BL306" s="494"/>
    </row>
    <row r="307" spans="1:64">
      <c r="A307" s="156"/>
      <c r="B307" s="156"/>
      <c r="C307" s="156">
        <v>8</v>
      </c>
      <c r="D307" s="1741"/>
      <c r="E307" s="1741"/>
      <c r="F307" s="1741"/>
      <c r="G307" s="1741"/>
      <c r="H307" s="1741"/>
      <c r="I307" s="1741"/>
      <c r="J307" s="1741"/>
      <c r="K307" s="1741"/>
      <c r="L307" s="1741"/>
      <c r="M307" s="1741"/>
      <c r="N307" s="1741"/>
      <c r="O307" s="1741"/>
      <c r="P307" s="1741"/>
      <c r="Q307" s="1741"/>
      <c r="R307" s="1741"/>
      <c r="S307" s="1741"/>
      <c r="T307" s="1741"/>
      <c r="U307" s="1741"/>
      <c r="V307" s="1741"/>
      <c r="W307" s="1741"/>
      <c r="X307" s="1741"/>
      <c r="Y307" s="1741"/>
      <c r="Z307" s="1741"/>
      <c r="AA307" s="1741"/>
      <c r="AB307" s="1741"/>
      <c r="AC307" s="1741"/>
      <c r="AD307" s="1741"/>
      <c r="AE307" s="1741"/>
      <c r="AF307" s="1741"/>
      <c r="AG307" s="1741"/>
      <c r="AH307" s="1741"/>
      <c r="AI307" s="1741"/>
      <c r="AJ307" s="1741"/>
      <c r="AK307" s="1741"/>
      <c r="AL307" s="1741"/>
      <c r="AM307" s="1741"/>
      <c r="AN307" s="1741"/>
      <c r="AO307" s="1741"/>
      <c r="AP307" s="1741"/>
      <c r="AQ307" s="1741"/>
      <c r="AR307" s="1741"/>
      <c r="AS307" s="494"/>
      <c r="AT307" s="494"/>
      <c r="AU307" s="494"/>
      <c r="AV307" s="494"/>
      <c r="AW307" s="494"/>
      <c r="AX307" s="494"/>
      <c r="AY307" s="494"/>
      <c r="AZ307" s="494"/>
      <c r="BA307" s="494"/>
      <c r="BB307" s="494"/>
      <c r="BC307" s="494"/>
      <c r="BD307" s="494"/>
      <c r="BE307" s="494"/>
      <c r="BF307" s="494"/>
      <c r="BG307" s="494"/>
      <c r="BH307" s="494"/>
      <c r="BI307" s="494"/>
      <c r="BJ307" s="494"/>
      <c r="BK307" s="494"/>
      <c r="BL307" s="494"/>
    </row>
    <row r="308" spans="1:64">
      <c r="A308" s="156"/>
      <c r="B308" s="156"/>
      <c r="C308" s="156">
        <v>9</v>
      </c>
      <c r="D308" s="1741"/>
      <c r="E308" s="1741"/>
      <c r="F308" s="1741"/>
      <c r="G308" s="1741"/>
      <c r="H308" s="1741"/>
      <c r="I308" s="1741"/>
      <c r="J308" s="1741"/>
      <c r="K308" s="1741"/>
      <c r="L308" s="1741"/>
      <c r="M308" s="1741"/>
      <c r="N308" s="1741"/>
      <c r="O308" s="1741"/>
      <c r="P308" s="1741"/>
      <c r="Q308" s="1741"/>
      <c r="R308" s="1741"/>
      <c r="S308" s="1741"/>
      <c r="T308" s="1741"/>
      <c r="U308" s="1741"/>
      <c r="V308" s="1741"/>
      <c r="W308" s="1741"/>
      <c r="X308" s="1741"/>
      <c r="Y308" s="1741"/>
      <c r="Z308" s="1741"/>
      <c r="AA308" s="1741"/>
      <c r="AB308" s="1741"/>
      <c r="AC308" s="1741"/>
      <c r="AD308" s="1741"/>
      <c r="AE308" s="1741"/>
      <c r="AF308" s="1741"/>
      <c r="AG308" s="1741"/>
      <c r="AH308" s="1741"/>
      <c r="AI308" s="1741"/>
      <c r="AJ308" s="1741"/>
      <c r="AK308" s="1741"/>
      <c r="AL308" s="1741"/>
      <c r="AM308" s="1741"/>
      <c r="AN308" s="1741"/>
      <c r="AO308" s="1741"/>
      <c r="AP308" s="1741"/>
      <c r="AQ308" s="1741"/>
      <c r="AR308" s="1741"/>
      <c r="AS308" s="494"/>
      <c r="AT308" s="494"/>
      <c r="AU308" s="494"/>
      <c r="AV308" s="494"/>
      <c r="AW308" s="494"/>
      <c r="AX308" s="494"/>
      <c r="AY308" s="494"/>
      <c r="AZ308" s="494"/>
      <c r="BA308" s="494"/>
      <c r="BB308" s="494"/>
      <c r="BC308" s="494"/>
      <c r="BD308" s="494"/>
      <c r="BE308" s="494"/>
      <c r="BF308" s="494"/>
      <c r="BG308" s="494"/>
      <c r="BH308" s="494"/>
      <c r="BI308" s="494"/>
      <c r="BJ308" s="494"/>
      <c r="BK308" s="494"/>
      <c r="BL308" s="494"/>
    </row>
    <row r="309" spans="1:64">
      <c r="A309" s="156"/>
      <c r="B309" s="156"/>
      <c r="C309" s="156">
        <v>10</v>
      </c>
      <c r="D309" s="1741"/>
      <c r="E309" s="1741"/>
      <c r="F309" s="1741"/>
      <c r="G309" s="1741"/>
      <c r="H309" s="1741"/>
      <c r="I309" s="1741"/>
      <c r="J309" s="1741"/>
      <c r="K309" s="1741"/>
      <c r="L309" s="1741"/>
      <c r="M309" s="1741"/>
      <c r="N309" s="1741"/>
      <c r="O309" s="1741"/>
      <c r="P309" s="1741"/>
      <c r="Q309" s="1741"/>
      <c r="R309" s="1741"/>
      <c r="S309" s="1741"/>
      <c r="T309" s="1741"/>
      <c r="U309" s="1741"/>
      <c r="V309" s="1741"/>
      <c r="W309" s="1741"/>
      <c r="X309" s="1741"/>
      <c r="Y309" s="1741"/>
      <c r="Z309" s="1741"/>
      <c r="AA309" s="1741"/>
      <c r="AB309" s="1741"/>
      <c r="AC309" s="1741"/>
      <c r="AD309" s="1741"/>
      <c r="AE309" s="1741"/>
      <c r="AF309" s="1741"/>
      <c r="AG309" s="1741"/>
      <c r="AH309" s="1741"/>
      <c r="AI309" s="1741"/>
      <c r="AJ309" s="1741"/>
      <c r="AK309" s="1741"/>
      <c r="AL309" s="1741"/>
      <c r="AM309" s="1741"/>
      <c r="AN309" s="1741"/>
      <c r="AO309" s="1741"/>
      <c r="AP309" s="1741"/>
      <c r="AQ309" s="1741"/>
      <c r="AR309" s="1741"/>
      <c r="AS309" s="494"/>
      <c r="AT309" s="494"/>
      <c r="AU309" s="494"/>
      <c r="AV309" s="494"/>
      <c r="AW309" s="494"/>
      <c r="AX309" s="494"/>
      <c r="AY309" s="494"/>
      <c r="AZ309" s="494"/>
      <c r="BA309" s="494"/>
      <c r="BB309" s="494"/>
      <c r="BC309" s="494"/>
      <c r="BD309" s="494"/>
      <c r="BE309" s="494"/>
      <c r="BF309" s="494"/>
      <c r="BG309" s="494"/>
      <c r="BH309" s="494"/>
      <c r="BI309" s="494"/>
      <c r="BJ309" s="494"/>
      <c r="BK309" s="494"/>
      <c r="BL309" s="494"/>
    </row>
    <row r="310" spans="1:64">
      <c r="A310" s="156"/>
      <c r="B310" s="156"/>
      <c r="C310" s="156">
        <v>11</v>
      </c>
      <c r="D310" s="1741"/>
      <c r="E310" s="1741"/>
      <c r="F310" s="1741"/>
      <c r="G310" s="1741"/>
      <c r="H310" s="1741"/>
      <c r="I310" s="1741"/>
      <c r="J310" s="1741"/>
      <c r="K310" s="1741"/>
      <c r="L310" s="1741"/>
      <c r="M310" s="1741"/>
      <c r="N310" s="1741"/>
      <c r="O310" s="1741"/>
      <c r="P310" s="1741"/>
      <c r="Q310" s="1741"/>
      <c r="R310" s="1741"/>
      <c r="S310" s="1741"/>
      <c r="T310" s="1741"/>
      <c r="U310" s="1741"/>
      <c r="V310" s="1741"/>
      <c r="W310" s="1741"/>
      <c r="X310" s="1741"/>
      <c r="Y310" s="1741"/>
      <c r="Z310" s="1741"/>
      <c r="AA310" s="1741"/>
      <c r="AB310" s="1741"/>
      <c r="AC310" s="1741"/>
      <c r="AD310" s="1741"/>
      <c r="AE310" s="1741"/>
      <c r="AF310" s="1741"/>
      <c r="AG310" s="1741"/>
      <c r="AH310" s="1741"/>
      <c r="AI310" s="1741"/>
      <c r="AJ310" s="1741"/>
      <c r="AK310" s="1741"/>
      <c r="AL310" s="1741"/>
      <c r="AM310" s="1741"/>
      <c r="AN310" s="1741"/>
      <c r="AO310" s="1741"/>
      <c r="AP310" s="1741"/>
      <c r="AQ310" s="1741"/>
      <c r="AR310" s="1741"/>
      <c r="AS310" s="494"/>
      <c r="AT310" s="494"/>
      <c r="AU310" s="494"/>
      <c r="AV310" s="494"/>
      <c r="AW310" s="494"/>
      <c r="AX310" s="494"/>
      <c r="AY310" s="494"/>
      <c r="AZ310" s="494"/>
      <c r="BA310" s="494"/>
      <c r="BB310" s="494"/>
      <c r="BC310" s="494"/>
      <c r="BD310" s="494"/>
      <c r="BE310" s="494"/>
      <c r="BF310" s="494"/>
      <c r="BG310" s="494"/>
      <c r="BH310" s="494"/>
      <c r="BI310" s="494"/>
      <c r="BJ310" s="494"/>
      <c r="BK310" s="494"/>
      <c r="BL310" s="494"/>
    </row>
    <row r="311" spans="1:64">
      <c r="A311" s="156"/>
      <c r="B311" s="156"/>
      <c r="C311" s="156">
        <v>12</v>
      </c>
      <c r="D311" s="1741"/>
      <c r="E311" s="1741"/>
      <c r="F311" s="1741"/>
      <c r="G311" s="1741"/>
      <c r="H311" s="1741"/>
      <c r="I311" s="1741"/>
      <c r="J311" s="1741"/>
      <c r="K311" s="1741"/>
      <c r="L311" s="1741"/>
      <c r="M311" s="1741"/>
      <c r="N311" s="1741"/>
      <c r="O311" s="1741"/>
      <c r="P311" s="1741"/>
      <c r="Q311" s="1741"/>
      <c r="R311" s="1741"/>
      <c r="S311" s="1741"/>
      <c r="T311" s="1741"/>
      <c r="U311" s="1741"/>
      <c r="V311" s="1741"/>
      <c r="W311" s="1741"/>
      <c r="X311" s="1741"/>
      <c r="Y311" s="1741"/>
      <c r="Z311" s="1741"/>
      <c r="AA311" s="1741"/>
      <c r="AB311" s="1741"/>
      <c r="AC311" s="1741"/>
      <c r="AD311" s="1741"/>
      <c r="AE311" s="1741"/>
      <c r="AF311" s="1741"/>
      <c r="AG311" s="1741"/>
      <c r="AH311" s="1741"/>
      <c r="AI311" s="1741"/>
      <c r="AJ311" s="1741"/>
      <c r="AK311" s="1741"/>
      <c r="AL311" s="1741"/>
      <c r="AM311" s="1741"/>
      <c r="AN311" s="1741"/>
      <c r="AO311" s="1741"/>
      <c r="AP311" s="1741"/>
      <c r="AQ311" s="1741"/>
      <c r="AR311" s="1741"/>
      <c r="AS311" s="494"/>
      <c r="AT311" s="494"/>
      <c r="AU311" s="494"/>
      <c r="AV311" s="494"/>
      <c r="AW311" s="494"/>
      <c r="AX311" s="494"/>
      <c r="AY311" s="494"/>
      <c r="AZ311" s="494"/>
      <c r="BA311" s="494"/>
      <c r="BB311" s="494"/>
      <c r="BC311" s="494"/>
      <c r="BD311" s="494"/>
      <c r="BE311" s="494"/>
      <c r="BF311" s="494"/>
      <c r="BG311" s="494"/>
      <c r="BH311" s="494"/>
      <c r="BI311" s="494"/>
      <c r="BJ311" s="494"/>
      <c r="BK311" s="494"/>
      <c r="BL311" s="494"/>
    </row>
    <row r="312" spans="1:64" ht="15.75">
      <c r="A312" s="156"/>
      <c r="B312" s="156"/>
      <c r="C312" s="314"/>
      <c r="D312" s="314">
        <v>0</v>
      </c>
      <c r="E312" s="314">
        <v>0</v>
      </c>
      <c r="F312" s="314">
        <v>0</v>
      </c>
      <c r="G312" s="314">
        <v>0</v>
      </c>
      <c r="H312" s="314">
        <v>0</v>
      </c>
      <c r="I312" s="314">
        <v>0</v>
      </c>
      <c r="J312" s="314">
        <v>0</v>
      </c>
      <c r="K312" s="314">
        <v>0</v>
      </c>
      <c r="L312" s="314">
        <v>0</v>
      </c>
      <c r="M312" s="314">
        <v>0</v>
      </c>
      <c r="N312" s="314">
        <v>0</v>
      </c>
      <c r="O312" s="314">
        <v>0</v>
      </c>
      <c r="P312" s="314">
        <v>0</v>
      </c>
      <c r="Q312" s="314">
        <v>0</v>
      </c>
      <c r="R312" s="314">
        <v>0</v>
      </c>
      <c r="S312" s="314">
        <v>0</v>
      </c>
      <c r="T312" s="314">
        <v>0</v>
      </c>
      <c r="U312" s="314">
        <v>0</v>
      </c>
      <c r="V312" s="314">
        <v>0</v>
      </c>
      <c r="W312" s="314">
        <v>0</v>
      </c>
      <c r="X312" s="314">
        <v>0</v>
      </c>
      <c r="Y312" s="314">
        <v>0</v>
      </c>
      <c r="Z312" s="314">
        <v>0</v>
      </c>
      <c r="AA312" s="314">
        <v>0</v>
      </c>
      <c r="AB312" s="314">
        <v>0</v>
      </c>
      <c r="AC312" s="314">
        <v>0</v>
      </c>
      <c r="AD312" s="314">
        <v>0</v>
      </c>
      <c r="AE312" s="314">
        <v>0</v>
      </c>
      <c r="AF312" s="314">
        <v>0</v>
      </c>
      <c r="AG312" s="314">
        <v>0</v>
      </c>
      <c r="AH312" s="314">
        <v>0</v>
      </c>
      <c r="AI312" s="314">
        <v>0</v>
      </c>
      <c r="AJ312" s="314">
        <v>0</v>
      </c>
      <c r="AK312" s="314">
        <v>0</v>
      </c>
      <c r="AL312" s="314">
        <v>0</v>
      </c>
      <c r="AM312" s="314">
        <v>0</v>
      </c>
      <c r="AN312" s="314">
        <v>0</v>
      </c>
      <c r="AO312" s="314">
        <v>0</v>
      </c>
      <c r="AP312" s="314">
        <v>0</v>
      </c>
      <c r="AQ312" s="314">
        <v>0</v>
      </c>
      <c r="AR312" s="314">
        <v>0</v>
      </c>
    </row>
    <row r="313" spans="1:64" ht="15.75">
      <c r="A313" s="156"/>
      <c r="B313" s="156"/>
      <c r="C313" s="314" t="s">
        <v>3199</v>
      </c>
      <c r="D313" s="314"/>
      <c r="E313" s="314"/>
      <c r="F313" s="314"/>
      <c r="G313" s="314"/>
      <c r="H313" s="314"/>
      <c r="I313" s="314"/>
      <c r="J313" s="314"/>
      <c r="K313" s="314"/>
      <c r="L313" s="314"/>
      <c r="M313" s="314"/>
      <c r="N313" s="314"/>
      <c r="O313" s="314"/>
      <c r="P313" s="314"/>
      <c r="Q313" s="314"/>
      <c r="R313" s="314"/>
      <c r="S313" s="314"/>
      <c r="T313" s="314"/>
      <c r="U313" s="314"/>
      <c r="V313" s="314"/>
      <c r="W313" s="314"/>
      <c r="X313" s="314"/>
      <c r="Y313" s="314"/>
      <c r="Z313" s="314"/>
      <c r="AA313" s="314"/>
      <c r="AB313" s="314"/>
      <c r="AC313" s="314"/>
      <c r="AD313" s="314"/>
      <c r="AE313" s="314"/>
      <c r="AF313" s="314"/>
      <c r="AG313" s="314"/>
      <c r="AH313" s="314"/>
      <c r="AI313" s="314"/>
      <c r="AJ313" s="314"/>
      <c r="AK313" s="314"/>
      <c r="AL313" s="314"/>
      <c r="AM313" s="314"/>
      <c r="AN313" s="314"/>
      <c r="AO313" s="314"/>
      <c r="AP313" s="314"/>
      <c r="AQ313" s="314"/>
      <c r="AR313" s="314"/>
    </row>
    <row r="314" spans="1:64">
      <c r="A314" s="156"/>
      <c r="B314" s="156"/>
      <c r="C314" s="156">
        <v>1</v>
      </c>
      <c r="D314" s="1994">
        <v>0</v>
      </c>
      <c r="E314" s="1994">
        <v>0</v>
      </c>
      <c r="F314" s="1994">
        <v>0</v>
      </c>
      <c r="G314" s="1994">
        <v>0</v>
      </c>
      <c r="H314" s="1994">
        <v>0</v>
      </c>
      <c r="I314" s="1994">
        <v>0</v>
      </c>
      <c r="J314" s="1994">
        <v>0</v>
      </c>
      <c r="K314" s="1994">
        <v>0</v>
      </c>
      <c r="L314" s="1994">
        <v>0</v>
      </c>
      <c r="M314" s="1994">
        <v>0</v>
      </c>
      <c r="N314" s="1994">
        <v>0</v>
      </c>
      <c r="O314" s="1994">
        <v>0</v>
      </c>
      <c r="P314" s="1994">
        <v>0</v>
      </c>
      <c r="Q314" s="1994">
        <v>0</v>
      </c>
      <c r="R314" s="1994">
        <v>0</v>
      </c>
      <c r="S314" s="1994">
        <v>0</v>
      </c>
      <c r="T314" s="1994">
        <v>0</v>
      </c>
      <c r="U314" s="1994">
        <v>0</v>
      </c>
      <c r="V314" s="1994">
        <v>0</v>
      </c>
      <c r="W314" s="1994">
        <v>0</v>
      </c>
      <c r="X314" s="1994">
        <v>0</v>
      </c>
      <c r="Y314" s="1994">
        <v>0</v>
      </c>
      <c r="Z314" s="1994">
        <v>0</v>
      </c>
      <c r="AA314" s="1994">
        <v>1273.10729658164</v>
      </c>
      <c r="AB314" s="1994">
        <v>1457.0150000000001</v>
      </c>
      <c r="AC314" s="1994">
        <v>1516.4849999999999</v>
      </c>
      <c r="AD314" s="1994">
        <v>1429.16474782977</v>
      </c>
      <c r="AE314" s="1994">
        <v>1522.65317698183</v>
      </c>
      <c r="AF314" s="1994">
        <v>1523.0062340576201</v>
      </c>
      <c r="AG314" s="1994">
        <v>1523.38929615907</v>
      </c>
      <c r="AH314" s="1994">
        <v>1523.8078844470599</v>
      </c>
      <c r="AI314" s="1994">
        <v>1523.3420960779199</v>
      </c>
      <c r="AJ314" s="1994">
        <v>1522.87830446404</v>
      </c>
      <c r="AK314" s="1994">
        <v>1522.4371789331501</v>
      </c>
      <c r="AL314" s="1994">
        <v>1521.9886720914001</v>
      </c>
      <c r="AM314" s="1994">
        <v>1521.5495636896501</v>
      </c>
      <c r="AN314" s="1994">
        <v>1521.27440604207</v>
      </c>
      <c r="AO314" s="1994">
        <v>1521.0030871609399</v>
      </c>
      <c r="AP314" s="1994">
        <v>1520.73520248762</v>
      </c>
      <c r="AQ314" s="1994">
        <v>1520.4706863332599</v>
      </c>
      <c r="AR314" s="1994">
        <v>1520.20948210694</v>
      </c>
      <c r="AS314" s="494"/>
      <c r="AT314" s="494"/>
      <c r="AU314" s="494"/>
      <c r="AV314" s="494"/>
      <c r="AW314" s="494"/>
      <c r="AX314" s="494"/>
      <c r="AY314" s="494"/>
      <c r="AZ314" s="494"/>
      <c r="BA314" s="494"/>
      <c r="BB314" s="494"/>
      <c r="BC314" s="494"/>
      <c r="BD314" s="494"/>
      <c r="BE314" s="494"/>
      <c r="BF314" s="494"/>
      <c r="BG314" s="494"/>
      <c r="BH314" s="494"/>
      <c r="BI314" s="494"/>
      <c r="BJ314" s="494"/>
      <c r="BK314" s="494"/>
      <c r="BL314" s="494"/>
    </row>
    <row r="315" spans="1:64">
      <c r="A315" s="156"/>
      <c r="B315" s="156"/>
      <c r="C315" s="156">
        <v>2</v>
      </c>
      <c r="D315" s="1994">
        <v>0</v>
      </c>
      <c r="E315" s="1994">
        <v>0</v>
      </c>
      <c r="F315" s="1994">
        <v>0</v>
      </c>
      <c r="G315" s="1994">
        <v>0</v>
      </c>
      <c r="H315" s="1994">
        <v>0</v>
      </c>
      <c r="I315" s="1994">
        <v>0</v>
      </c>
      <c r="J315" s="1994">
        <v>0</v>
      </c>
      <c r="K315" s="1994">
        <v>0</v>
      </c>
      <c r="L315" s="1994">
        <v>0</v>
      </c>
      <c r="M315" s="1994">
        <v>0</v>
      </c>
      <c r="N315" s="1994">
        <v>0</v>
      </c>
      <c r="O315" s="1994">
        <v>0</v>
      </c>
      <c r="P315" s="1994">
        <v>0</v>
      </c>
      <c r="Q315" s="1994">
        <v>0</v>
      </c>
      <c r="R315" s="1994">
        <v>0</v>
      </c>
      <c r="S315" s="1994">
        <v>0</v>
      </c>
      <c r="T315" s="1994">
        <v>0</v>
      </c>
      <c r="U315" s="1994">
        <v>0</v>
      </c>
      <c r="V315" s="1994">
        <v>0</v>
      </c>
      <c r="W315" s="1994">
        <v>0</v>
      </c>
      <c r="X315" s="1994">
        <v>0</v>
      </c>
      <c r="Y315" s="1994">
        <v>0</v>
      </c>
      <c r="Z315" s="1994">
        <v>0</v>
      </c>
      <c r="AA315" s="1994">
        <v>1232.9797005370001</v>
      </c>
      <c r="AB315" s="1994">
        <v>1283.0650000000001</v>
      </c>
      <c r="AC315" s="1994">
        <v>1335.4349999999999</v>
      </c>
      <c r="AD315" s="1994">
        <v>1266.8660111729</v>
      </c>
      <c r="AE315" s="1994">
        <v>1365.7779735689801</v>
      </c>
      <c r="AF315" s="1994">
        <v>1366.22298082773</v>
      </c>
      <c r="AG315" s="1994">
        <v>1366.70580762087</v>
      </c>
      <c r="AH315" s="1994">
        <v>1367.2334130403699</v>
      </c>
      <c r="AI315" s="1994">
        <v>1366.64631475083</v>
      </c>
      <c r="AJ315" s="1994">
        <v>1366.0617332514801</v>
      </c>
      <c r="AK315" s="1994">
        <v>1365.5057209896399</v>
      </c>
      <c r="AL315" s="1994">
        <v>1364.9404050283999</v>
      </c>
      <c r="AM315" s="1994">
        <v>1364.3869352367999</v>
      </c>
      <c r="AN315" s="1994">
        <v>1364.04011553293</v>
      </c>
      <c r="AO315" s="1994">
        <v>1363.6981343638399</v>
      </c>
      <c r="AP315" s="1994">
        <v>1363.3604818076101</v>
      </c>
      <c r="AQ315" s="1994">
        <v>1363.0270750673999</v>
      </c>
      <c r="AR315" s="1994">
        <v>1362.69784281375</v>
      </c>
      <c r="AS315" s="494"/>
      <c r="AT315" s="494"/>
      <c r="AU315" s="494"/>
      <c r="AV315" s="494"/>
      <c r="AW315" s="494"/>
      <c r="AX315" s="494"/>
      <c r="AY315" s="494"/>
      <c r="AZ315" s="494"/>
      <c r="BA315" s="494"/>
      <c r="BB315" s="494"/>
      <c r="BC315" s="494"/>
      <c r="BD315" s="494"/>
      <c r="BE315" s="494"/>
      <c r="BF315" s="494"/>
      <c r="BG315" s="494"/>
      <c r="BH315" s="494"/>
      <c r="BI315" s="494"/>
      <c r="BJ315" s="494"/>
      <c r="BK315" s="494"/>
      <c r="BL315" s="494"/>
    </row>
    <row r="316" spans="1:64">
      <c r="A316" s="156"/>
      <c r="B316" s="156"/>
      <c r="C316" s="156">
        <v>3</v>
      </c>
      <c r="D316" s="1994">
        <v>0</v>
      </c>
      <c r="E316" s="1994">
        <v>0</v>
      </c>
      <c r="F316" s="1994">
        <v>0</v>
      </c>
      <c r="G316" s="1994">
        <v>0</v>
      </c>
      <c r="H316" s="1994">
        <v>0</v>
      </c>
      <c r="I316" s="1994">
        <v>0</v>
      </c>
      <c r="J316" s="1994">
        <v>0</v>
      </c>
      <c r="K316" s="1994">
        <v>0</v>
      </c>
      <c r="L316" s="1994">
        <v>0</v>
      </c>
      <c r="M316" s="1994">
        <v>0</v>
      </c>
      <c r="N316" s="1994">
        <v>0</v>
      </c>
      <c r="O316" s="1994">
        <v>0</v>
      </c>
      <c r="P316" s="1994">
        <v>0</v>
      </c>
      <c r="Q316" s="1994">
        <v>0</v>
      </c>
      <c r="R316" s="1994">
        <v>0</v>
      </c>
      <c r="S316" s="1994">
        <v>0</v>
      </c>
      <c r="T316" s="1994">
        <v>0</v>
      </c>
      <c r="U316" s="1994">
        <v>0</v>
      </c>
      <c r="V316" s="1994">
        <v>0</v>
      </c>
      <c r="W316" s="1994">
        <v>0</v>
      </c>
      <c r="X316" s="1994">
        <v>0</v>
      </c>
      <c r="Y316" s="1994">
        <v>0</v>
      </c>
      <c r="Z316" s="1994">
        <v>0</v>
      </c>
      <c r="AA316" s="1994">
        <v>1565.9554428766101</v>
      </c>
      <c r="AB316" s="1994">
        <v>1699.5650000000001</v>
      </c>
      <c r="AC316" s="1994">
        <v>1768.9349999999999</v>
      </c>
      <c r="AD316" s="1994">
        <v>1728.14906695184</v>
      </c>
      <c r="AE316" s="1994">
        <v>1811.64634381521</v>
      </c>
      <c r="AF316" s="1994">
        <v>1811.8300116313501</v>
      </c>
      <c r="AG316" s="1994">
        <v>1812.02928870138</v>
      </c>
      <c r="AH316" s="1994">
        <v>1812.2470472508801</v>
      </c>
      <c r="AI316" s="1994">
        <v>1812.0047342131099</v>
      </c>
      <c r="AJ316" s="1994">
        <v>1811.7634599299799</v>
      </c>
      <c r="AK316" s="1994">
        <v>1811.5339770263499</v>
      </c>
      <c r="AL316" s="1994">
        <v>1811.30065420748</v>
      </c>
      <c r="AM316" s="1994">
        <v>1811.0722206574101</v>
      </c>
      <c r="AN316" s="1994">
        <v>1810.92907778423</v>
      </c>
      <c r="AO316" s="1994">
        <v>1810.78793191919</v>
      </c>
      <c r="AP316" s="1994">
        <v>1810.6485726022399</v>
      </c>
      <c r="AQ316" s="1994">
        <v>1810.5109656606601</v>
      </c>
      <c r="AR316" s="1994">
        <v>1810.3750816546301</v>
      </c>
      <c r="AS316" s="494"/>
      <c r="AT316" s="494"/>
      <c r="AU316" s="494"/>
      <c r="AV316" s="494"/>
      <c r="AW316" s="494"/>
      <c r="AX316" s="494"/>
      <c r="AY316" s="494"/>
      <c r="AZ316" s="494"/>
      <c r="BA316" s="494"/>
      <c r="BB316" s="494"/>
      <c r="BC316" s="494"/>
      <c r="BD316" s="494"/>
      <c r="BE316" s="494"/>
      <c r="BF316" s="494"/>
      <c r="BG316" s="494"/>
      <c r="BH316" s="494"/>
      <c r="BI316" s="494"/>
      <c r="BJ316" s="494"/>
      <c r="BK316" s="494"/>
      <c r="BL316" s="494"/>
    </row>
    <row r="317" spans="1:64">
      <c r="A317" s="156"/>
      <c r="B317" s="156"/>
      <c r="C317" s="156">
        <v>4</v>
      </c>
      <c r="D317" s="1994">
        <v>0</v>
      </c>
      <c r="E317" s="1994">
        <v>0</v>
      </c>
      <c r="F317" s="1994">
        <v>0</v>
      </c>
      <c r="G317" s="1994">
        <v>0</v>
      </c>
      <c r="H317" s="1994">
        <v>0</v>
      </c>
      <c r="I317" s="1994">
        <v>0</v>
      </c>
      <c r="J317" s="1994">
        <v>0</v>
      </c>
      <c r="K317" s="1994">
        <v>0</v>
      </c>
      <c r="L317" s="1994">
        <v>0</v>
      </c>
      <c r="M317" s="1994">
        <v>0</v>
      </c>
      <c r="N317" s="1994">
        <v>0</v>
      </c>
      <c r="O317" s="1994">
        <v>0</v>
      </c>
      <c r="P317" s="1994">
        <v>0</v>
      </c>
      <c r="Q317" s="1994">
        <v>0</v>
      </c>
      <c r="R317" s="1994">
        <v>0</v>
      </c>
      <c r="S317" s="1994">
        <v>0</v>
      </c>
      <c r="T317" s="1994">
        <v>0</v>
      </c>
      <c r="U317" s="1994">
        <v>0</v>
      </c>
      <c r="V317" s="1994">
        <v>0</v>
      </c>
      <c r="W317" s="1994">
        <v>0</v>
      </c>
      <c r="X317" s="1994">
        <v>0</v>
      </c>
      <c r="Y317" s="1994">
        <v>0</v>
      </c>
      <c r="Z317" s="1994">
        <v>0</v>
      </c>
      <c r="AA317" s="1994">
        <v>1938.97109196516</v>
      </c>
      <c r="AB317" s="1994">
        <v>1970.29</v>
      </c>
      <c r="AC317" s="1994">
        <v>2050.71</v>
      </c>
      <c r="AD317" s="1994">
        <v>2017.7747335807901</v>
      </c>
      <c r="AE317" s="1994">
        <v>2091.5935960360098</v>
      </c>
      <c r="AF317" s="1994">
        <v>2091.6131767274701</v>
      </c>
      <c r="AG317" s="1994">
        <v>2091.6344215100698</v>
      </c>
      <c r="AH317" s="1994">
        <v>2091.6576365896699</v>
      </c>
      <c r="AI317" s="1994">
        <v>2091.6318037740498</v>
      </c>
      <c r="AJ317" s="1994">
        <v>2091.6060816992999</v>
      </c>
      <c r="AK317" s="1994">
        <v>2091.5816166948798</v>
      </c>
      <c r="AL317" s="1994">
        <v>2091.55674231992</v>
      </c>
      <c r="AM317" s="1994">
        <v>2091.53238918632</v>
      </c>
      <c r="AN317" s="1994">
        <v>2091.51712882936</v>
      </c>
      <c r="AO317" s="1994">
        <v>2091.5020813719898</v>
      </c>
      <c r="AP317" s="1994">
        <v>2091.4872243772002</v>
      </c>
      <c r="AQ317" s="1994">
        <v>2091.47255420186</v>
      </c>
      <c r="AR317" s="1994">
        <v>2091.45806770742</v>
      </c>
      <c r="AS317" s="494"/>
      <c r="AT317" s="494"/>
      <c r="AU317" s="494"/>
      <c r="AV317" s="494"/>
      <c r="AW317" s="494"/>
      <c r="AX317" s="494"/>
      <c r="AY317" s="494"/>
      <c r="AZ317" s="494"/>
      <c r="BA317" s="494"/>
      <c r="BB317" s="494"/>
      <c r="BC317" s="494"/>
      <c r="BD317" s="494"/>
      <c r="BE317" s="494"/>
      <c r="BF317" s="494"/>
      <c r="BG317" s="494"/>
      <c r="BH317" s="494"/>
      <c r="BI317" s="494"/>
      <c r="BJ317" s="494"/>
      <c r="BK317" s="494"/>
      <c r="BL317" s="494"/>
    </row>
    <row r="318" spans="1:64">
      <c r="A318" s="156"/>
      <c r="B318" s="156"/>
      <c r="C318" s="156">
        <v>5</v>
      </c>
      <c r="D318" s="1994">
        <v>0</v>
      </c>
      <c r="E318" s="1994">
        <v>0</v>
      </c>
      <c r="F318" s="1994">
        <v>0</v>
      </c>
      <c r="G318" s="1994">
        <v>0</v>
      </c>
      <c r="H318" s="1994">
        <v>0</v>
      </c>
      <c r="I318" s="1994">
        <v>0</v>
      </c>
      <c r="J318" s="1994">
        <v>0</v>
      </c>
      <c r="K318" s="1994">
        <v>0</v>
      </c>
      <c r="L318" s="1994">
        <v>0</v>
      </c>
      <c r="M318" s="1994">
        <v>0</v>
      </c>
      <c r="N318" s="1994">
        <v>0</v>
      </c>
      <c r="O318" s="1994">
        <v>0</v>
      </c>
      <c r="P318" s="1994">
        <v>0</v>
      </c>
      <c r="Q318" s="1994">
        <v>0</v>
      </c>
      <c r="R318" s="1994">
        <v>0</v>
      </c>
      <c r="S318" s="1994">
        <v>0</v>
      </c>
      <c r="T318" s="1994">
        <v>0</v>
      </c>
      <c r="U318" s="1994">
        <v>0</v>
      </c>
      <c r="V318" s="1994">
        <v>0</v>
      </c>
      <c r="W318" s="1994">
        <v>0</v>
      </c>
      <c r="X318" s="1994">
        <v>0</v>
      </c>
      <c r="Y318" s="1994">
        <v>0</v>
      </c>
      <c r="Z318" s="1994">
        <v>0</v>
      </c>
      <c r="AA318" s="1994">
        <v>2324.4970805756998</v>
      </c>
      <c r="AB318" s="1994">
        <v>2256.4499999999998</v>
      </c>
      <c r="AC318" s="1994">
        <v>2348.5500000000002</v>
      </c>
      <c r="AD318" s="1994">
        <v>2285.2351706207901</v>
      </c>
      <c r="AE318" s="1994">
        <v>2350.11631364808</v>
      </c>
      <c r="AF318" s="1994">
        <v>2349.9843649029799</v>
      </c>
      <c r="AG318" s="1994">
        <v>2349.8412023180999</v>
      </c>
      <c r="AH318" s="1994">
        <v>2349.6847624586599</v>
      </c>
      <c r="AI318" s="1994">
        <v>2349.8588425012399</v>
      </c>
      <c r="AJ318" s="1994">
        <v>2350.03217629239</v>
      </c>
      <c r="AK318" s="1994">
        <v>2350.1970390418501</v>
      </c>
      <c r="AL318" s="1994">
        <v>2350.3646604237501</v>
      </c>
      <c r="AM318" s="1994">
        <v>2350.5287693074001</v>
      </c>
      <c r="AN318" s="1994">
        <v>2350.6316045394101</v>
      </c>
      <c r="AO318" s="1994">
        <v>2350.73300510136</v>
      </c>
      <c r="AP318" s="1994">
        <v>2350.8331221897802</v>
      </c>
      <c r="AQ318" s="1994">
        <v>2350.9319803547</v>
      </c>
      <c r="AR318" s="1994">
        <v>2351.0296007459601</v>
      </c>
      <c r="AS318" s="494"/>
      <c r="AT318" s="494"/>
      <c r="AU318" s="494"/>
      <c r="AV318" s="494"/>
      <c r="AW318" s="494"/>
      <c r="AX318" s="494"/>
      <c r="AY318" s="494"/>
      <c r="AZ318" s="494"/>
      <c r="BA318" s="494"/>
      <c r="BB318" s="494"/>
      <c r="BC318" s="494"/>
      <c r="BD318" s="494"/>
      <c r="BE318" s="494"/>
      <c r="BF318" s="494"/>
      <c r="BG318" s="494"/>
      <c r="BH318" s="494"/>
      <c r="BI318" s="494"/>
      <c r="BJ318" s="494"/>
      <c r="BK318" s="494"/>
      <c r="BL318" s="494"/>
    </row>
    <row r="319" spans="1:64">
      <c r="A319" s="156"/>
      <c r="B319" s="156"/>
      <c r="C319" s="156">
        <v>6</v>
      </c>
      <c r="D319" s="1994">
        <v>0</v>
      </c>
      <c r="E319" s="1994">
        <v>0</v>
      </c>
      <c r="F319" s="1994">
        <v>0</v>
      </c>
      <c r="G319" s="1994">
        <v>0</v>
      </c>
      <c r="H319" s="1994">
        <v>0</v>
      </c>
      <c r="I319" s="1994">
        <v>0</v>
      </c>
      <c r="J319" s="1994">
        <v>0</v>
      </c>
      <c r="K319" s="1994">
        <v>0</v>
      </c>
      <c r="L319" s="1994">
        <v>0</v>
      </c>
      <c r="M319" s="1994">
        <v>0</v>
      </c>
      <c r="N319" s="1994">
        <v>0</v>
      </c>
      <c r="O319" s="1994">
        <v>0</v>
      </c>
      <c r="P319" s="1994">
        <v>0</v>
      </c>
      <c r="Q319" s="1994">
        <v>0</v>
      </c>
      <c r="R319" s="1994">
        <v>0</v>
      </c>
      <c r="S319" s="1994">
        <v>0</v>
      </c>
      <c r="T319" s="1994">
        <v>0</v>
      </c>
      <c r="U319" s="1994">
        <v>0</v>
      </c>
      <c r="V319" s="1994">
        <v>0</v>
      </c>
      <c r="W319" s="1994">
        <v>0</v>
      </c>
      <c r="X319" s="1994">
        <v>0</v>
      </c>
      <c r="Y319" s="1994">
        <v>0</v>
      </c>
      <c r="Z319" s="1994">
        <v>0</v>
      </c>
      <c r="AA319" s="1994">
        <v>2387.56029907733</v>
      </c>
      <c r="AB319" s="1994">
        <v>2434.3200000000002</v>
      </c>
      <c r="AC319" s="1994">
        <v>2533.6799999999998</v>
      </c>
      <c r="AD319" s="1994">
        <v>2439.1603760996099</v>
      </c>
      <c r="AE319" s="1994">
        <v>2498.8978039865101</v>
      </c>
      <c r="AF319" s="1994">
        <v>2498.6786490739701</v>
      </c>
      <c r="AG319" s="1994">
        <v>2498.4408689893899</v>
      </c>
      <c r="AH319" s="1994">
        <v>2498.1810365545398</v>
      </c>
      <c r="AI319" s="1994">
        <v>2498.4701677355902</v>
      </c>
      <c r="AJ319" s="1994">
        <v>2498.7580594606002</v>
      </c>
      <c r="AK319" s="1994">
        <v>2499.0318815527598</v>
      </c>
      <c r="AL319" s="1994">
        <v>2499.3102854835101</v>
      </c>
      <c r="AM319" s="1994">
        <v>2499.58285547285</v>
      </c>
      <c r="AN319" s="1994">
        <v>2499.7536554775102</v>
      </c>
      <c r="AO319" s="1994">
        <v>2499.9220726251701</v>
      </c>
      <c r="AP319" s="1994">
        <v>2500.0883580395598</v>
      </c>
      <c r="AQ319" s="1994">
        <v>2500.2525524960702</v>
      </c>
      <c r="AR319" s="1994">
        <v>2500.4146911226599</v>
      </c>
      <c r="AS319" s="494"/>
      <c r="AT319" s="494"/>
      <c r="AU319" s="494"/>
      <c r="AV319" s="494"/>
      <c r="AW319" s="494"/>
      <c r="AX319" s="494"/>
      <c r="AY319" s="494"/>
      <c r="AZ319" s="494"/>
      <c r="BA319" s="494"/>
      <c r="BB319" s="494"/>
      <c r="BC319" s="494"/>
      <c r="BD319" s="494"/>
      <c r="BE319" s="494"/>
      <c r="BF319" s="494"/>
      <c r="BG319" s="494"/>
      <c r="BH319" s="494"/>
      <c r="BI319" s="494"/>
      <c r="BJ319" s="494"/>
      <c r="BK319" s="494"/>
      <c r="BL319" s="494"/>
    </row>
    <row r="320" spans="1:64">
      <c r="A320" s="156"/>
      <c r="B320" s="156"/>
      <c r="C320" s="156">
        <v>7</v>
      </c>
      <c r="D320" s="1994">
        <v>0</v>
      </c>
      <c r="E320" s="1994">
        <v>0</v>
      </c>
      <c r="F320" s="1994">
        <v>0</v>
      </c>
      <c r="G320" s="1994">
        <v>0</v>
      </c>
      <c r="H320" s="1994">
        <v>0</v>
      </c>
      <c r="I320" s="1994">
        <v>0</v>
      </c>
      <c r="J320" s="1994">
        <v>0</v>
      </c>
      <c r="K320" s="1994">
        <v>0</v>
      </c>
      <c r="L320" s="1994">
        <v>0</v>
      </c>
      <c r="M320" s="1994">
        <v>0</v>
      </c>
      <c r="N320" s="1994">
        <v>0</v>
      </c>
      <c r="O320" s="1994">
        <v>0</v>
      </c>
      <c r="P320" s="1994">
        <v>0</v>
      </c>
      <c r="Q320" s="1994">
        <v>0</v>
      </c>
      <c r="R320" s="1994">
        <v>0</v>
      </c>
      <c r="S320" s="1994">
        <v>0</v>
      </c>
      <c r="T320" s="1994">
        <v>0</v>
      </c>
      <c r="U320" s="1994">
        <v>0</v>
      </c>
      <c r="V320" s="1994">
        <v>0</v>
      </c>
      <c r="W320" s="1994">
        <v>0</v>
      </c>
      <c r="X320" s="1994">
        <v>0</v>
      </c>
      <c r="Y320" s="1994">
        <v>0</v>
      </c>
      <c r="Z320" s="1994">
        <v>0</v>
      </c>
      <c r="AA320" s="1994">
        <v>2462.7928431731798</v>
      </c>
      <c r="AB320" s="1994">
        <v>2527.1750000000002</v>
      </c>
      <c r="AC320" s="1994">
        <v>2630.3249999999998</v>
      </c>
      <c r="AD320" s="1994">
        <v>2676.1045122986802</v>
      </c>
      <c r="AE320" s="1994">
        <v>2587.4525470359499</v>
      </c>
      <c r="AF320" s="1994">
        <v>2587.1814870125399</v>
      </c>
      <c r="AG320" s="1994">
        <v>2586.88739059214</v>
      </c>
      <c r="AH320" s="1994">
        <v>2586.5660188963998</v>
      </c>
      <c r="AI320" s="1994">
        <v>2586.92362851507</v>
      </c>
      <c r="AJ320" s="1994">
        <v>2587.2797051223201</v>
      </c>
      <c r="AK320" s="1994">
        <v>2587.6183798152601</v>
      </c>
      <c r="AL320" s="1994">
        <v>2587.9627215190799</v>
      </c>
      <c r="AM320" s="1994">
        <v>2588.29984755852</v>
      </c>
      <c r="AN320" s="1994">
        <v>2588.5111001958699</v>
      </c>
      <c r="AO320" s="1994">
        <v>2588.7194056153398</v>
      </c>
      <c r="AP320" s="1994">
        <v>2588.9250744173601</v>
      </c>
      <c r="AQ320" s="1994">
        <v>2589.12815703462</v>
      </c>
      <c r="AR320" s="1994">
        <v>2589.3286969148699</v>
      </c>
      <c r="AS320" s="494"/>
      <c r="AT320" s="494"/>
      <c r="AU320" s="494"/>
      <c r="AV320" s="494"/>
      <c r="AW320" s="494"/>
      <c r="AX320" s="494"/>
      <c r="AY320" s="494"/>
      <c r="AZ320" s="494"/>
      <c r="BA320" s="494"/>
      <c r="BB320" s="494"/>
      <c r="BC320" s="494"/>
      <c r="BD320" s="494"/>
      <c r="BE320" s="494"/>
      <c r="BF320" s="494"/>
      <c r="BG320" s="494"/>
      <c r="BH320" s="494"/>
      <c r="BI320" s="494"/>
      <c r="BJ320" s="494"/>
      <c r="BK320" s="494"/>
      <c r="BL320" s="494"/>
    </row>
    <row r="321" spans="1:64">
      <c r="A321" s="156"/>
      <c r="B321" s="156"/>
      <c r="C321" s="156">
        <v>8</v>
      </c>
      <c r="D321" s="1994">
        <v>0</v>
      </c>
      <c r="E321" s="1994">
        <v>0</v>
      </c>
      <c r="F321" s="1994">
        <v>0</v>
      </c>
      <c r="G321" s="1994">
        <v>0</v>
      </c>
      <c r="H321" s="1994">
        <v>0</v>
      </c>
      <c r="I321" s="1994">
        <v>0</v>
      </c>
      <c r="J321" s="1994">
        <v>0</v>
      </c>
      <c r="K321" s="1994">
        <v>0</v>
      </c>
      <c r="L321" s="1994">
        <v>0</v>
      </c>
      <c r="M321" s="1994">
        <v>0</v>
      </c>
      <c r="N321" s="1994">
        <v>0</v>
      </c>
      <c r="O321" s="1994">
        <v>0</v>
      </c>
      <c r="P321" s="1994">
        <v>0</v>
      </c>
      <c r="Q321" s="1994">
        <v>0</v>
      </c>
      <c r="R321" s="1994">
        <v>0</v>
      </c>
      <c r="S321" s="1994">
        <v>0</v>
      </c>
      <c r="T321" s="1994">
        <v>0</v>
      </c>
      <c r="U321" s="1994">
        <v>0</v>
      </c>
      <c r="V321" s="1994">
        <v>0</v>
      </c>
      <c r="W321" s="1994">
        <v>0</v>
      </c>
      <c r="X321" s="1994">
        <v>0</v>
      </c>
      <c r="Y321" s="1994">
        <v>0</v>
      </c>
      <c r="Z321" s="1994">
        <v>0</v>
      </c>
      <c r="AA321" s="1994">
        <v>2521.56415781231</v>
      </c>
      <c r="AB321" s="1994">
        <v>2645.2649999999999</v>
      </c>
      <c r="AC321" s="1994">
        <v>2753.2350000000001</v>
      </c>
      <c r="AD321" s="1994">
        <v>2782.25133399687</v>
      </c>
      <c r="AE321" s="1994">
        <v>2690.0522627733399</v>
      </c>
      <c r="AF321" s="1994">
        <v>2689.7210653768502</v>
      </c>
      <c r="AG321" s="1994">
        <v>2689.3617207286602</v>
      </c>
      <c r="AH321" s="1994">
        <v>2688.9690495129098</v>
      </c>
      <c r="AI321" s="1994">
        <v>2689.4059983966699</v>
      </c>
      <c r="AJ321" s="1994">
        <v>2689.8410741551202</v>
      </c>
      <c r="AK321" s="1994">
        <v>2690.25488721078</v>
      </c>
      <c r="AL321" s="1994">
        <v>2690.6756245602801</v>
      </c>
      <c r="AM321" s="1994">
        <v>2691.0875453782101</v>
      </c>
      <c r="AN321" s="1994">
        <v>2691.34566652278</v>
      </c>
      <c r="AO321" s="1994">
        <v>2691.6001865797498</v>
      </c>
      <c r="AP321" s="1994">
        <v>2691.8514850593701</v>
      </c>
      <c r="AQ321" s="1994">
        <v>2692.0996235833099</v>
      </c>
      <c r="AR321" s="1994">
        <v>2692.3446552386299</v>
      </c>
      <c r="AS321" s="494"/>
      <c r="AT321" s="494"/>
      <c r="AU321" s="494"/>
      <c r="AV321" s="494"/>
      <c r="AW321" s="494"/>
      <c r="AX321" s="494"/>
      <c r="AY321" s="494"/>
      <c r="AZ321" s="494"/>
      <c r="BA321" s="494"/>
      <c r="BB321" s="494"/>
      <c r="BC321" s="494"/>
      <c r="BD321" s="494"/>
      <c r="BE321" s="494"/>
      <c r="BF321" s="494"/>
      <c r="BG321" s="494"/>
      <c r="BH321" s="494"/>
      <c r="BI321" s="494"/>
      <c r="BJ321" s="494"/>
      <c r="BK321" s="494"/>
      <c r="BL321" s="494"/>
    </row>
    <row r="322" spans="1:64">
      <c r="A322" s="156"/>
      <c r="B322" s="156"/>
      <c r="C322" s="156">
        <v>9</v>
      </c>
      <c r="D322" s="1994">
        <v>0</v>
      </c>
      <c r="E322" s="1994">
        <v>0</v>
      </c>
      <c r="F322" s="1994">
        <v>0</v>
      </c>
      <c r="G322" s="1994">
        <v>0</v>
      </c>
      <c r="H322" s="1994">
        <v>0</v>
      </c>
      <c r="I322" s="1994">
        <v>0</v>
      </c>
      <c r="J322" s="1994">
        <v>0</v>
      </c>
      <c r="K322" s="1994">
        <v>0</v>
      </c>
      <c r="L322" s="1994">
        <v>0</v>
      </c>
      <c r="M322" s="1994">
        <v>0</v>
      </c>
      <c r="N322" s="1994">
        <v>0</v>
      </c>
      <c r="O322" s="1994">
        <v>0</v>
      </c>
      <c r="P322" s="1994">
        <v>0</v>
      </c>
      <c r="Q322" s="1994">
        <v>0</v>
      </c>
      <c r="R322" s="1994">
        <v>0</v>
      </c>
      <c r="S322" s="1994">
        <v>0</v>
      </c>
      <c r="T322" s="1994">
        <v>0</v>
      </c>
      <c r="U322" s="1994">
        <v>0</v>
      </c>
      <c r="V322" s="1994">
        <v>0</v>
      </c>
      <c r="W322" s="1994">
        <v>0</v>
      </c>
      <c r="X322" s="1994">
        <v>0</v>
      </c>
      <c r="Y322" s="1994">
        <v>0</v>
      </c>
      <c r="Z322" s="1994">
        <v>0</v>
      </c>
      <c r="AA322" s="1994">
        <v>2811.99110522005</v>
      </c>
      <c r="AB322" s="1994">
        <v>2520.0700000000002</v>
      </c>
      <c r="AC322" s="1994">
        <v>2622.93</v>
      </c>
      <c r="AD322" s="1994">
        <v>2662.3128138877701</v>
      </c>
      <c r="AE322" s="1994">
        <v>2574.12172550163</v>
      </c>
      <c r="AF322" s="1994">
        <v>2573.8584791508201</v>
      </c>
      <c r="AG322" s="1994">
        <v>2573.5728604583901</v>
      </c>
      <c r="AH322" s="1994">
        <v>2573.2607527374098</v>
      </c>
      <c r="AI322" s="1994">
        <v>2573.60805377407</v>
      </c>
      <c r="AJ322" s="1994">
        <v>2573.9538659904501</v>
      </c>
      <c r="AK322" s="1994">
        <v>2574.2827779262798</v>
      </c>
      <c r="AL322" s="1994">
        <v>2574.6171935137199</v>
      </c>
      <c r="AM322" s="1994">
        <v>2574.9446014381001</v>
      </c>
      <c r="AN322" s="1994">
        <v>2575.1497644318101</v>
      </c>
      <c r="AO322" s="1994">
        <v>2575.3520651652002</v>
      </c>
      <c r="AP322" s="1994">
        <v>2575.5518052852099</v>
      </c>
      <c r="AQ322" s="1994">
        <v>2575.74903377075</v>
      </c>
      <c r="AR322" s="1994">
        <v>2575.9437928171201</v>
      </c>
      <c r="AS322" s="494"/>
      <c r="AT322" s="494"/>
      <c r="AU322" s="494"/>
      <c r="AV322" s="494"/>
      <c r="AW322" s="494"/>
      <c r="AX322" s="494"/>
      <c r="AY322" s="494"/>
      <c r="AZ322" s="494"/>
      <c r="BA322" s="494"/>
      <c r="BB322" s="494"/>
      <c r="BC322" s="494"/>
      <c r="BD322" s="494"/>
      <c r="BE322" s="494"/>
      <c r="BF322" s="494"/>
      <c r="BG322" s="494"/>
      <c r="BH322" s="494"/>
      <c r="BI322" s="494"/>
      <c r="BJ322" s="494"/>
      <c r="BK322" s="494"/>
      <c r="BL322" s="494"/>
    </row>
    <row r="323" spans="1:64">
      <c r="A323" s="156"/>
      <c r="B323" s="156"/>
      <c r="C323" s="156">
        <v>10</v>
      </c>
      <c r="D323" s="1994">
        <v>0</v>
      </c>
      <c r="E323" s="1994">
        <v>0</v>
      </c>
      <c r="F323" s="1994">
        <v>0</v>
      </c>
      <c r="G323" s="1994">
        <v>0</v>
      </c>
      <c r="H323" s="1994">
        <v>0</v>
      </c>
      <c r="I323" s="1994">
        <v>0</v>
      </c>
      <c r="J323" s="1994">
        <v>0</v>
      </c>
      <c r="K323" s="1994">
        <v>0</v>
      </c>
      <c r="L323" s="1994">
        <v>0</v>
      </c>
      <c r="M323" s="1994">
        <v>0</v>
      </c>
      <c r="N323" s="1994">
        <v>0</v>
      </c>
      <c r="O323" s="1994">
        <v>0</v>
      </c>
      <c r="P323" s="1994">
        <v>0</v>
      </c>
      <c r="Q323" s="1994">
        <v>0</v>
      </c>
      <c r="R323" s="1994">
        <v>0</v>
      </c>
      <c r="S323" s="1994">
        <v>0</v>
      </c>
      <c r="T323" s="1994">
        <v>0</v>
      </c>
      <c r="U323" s="1994">
        <v>0</v>
      </c>
      <c r="V323" s="1994">
        <v>0</v>
      </c>
      <c r="W323" s="1994">
        <v>0</v>
      </c>
      <c r="X323" s="1994">
        <v>0</v>
      </c>
      <c r="Y323" s="1994">
        <v>0</v>
      </c>
      <c r="Z323" s="1994">
        <v>0</v>
      </c>
      <c r="AA323" s="1994">
        <v>2216.5905305709898</v>
      </c>
      <c r="AB323" s="1994">
        <v>2326.0300000000002</v>
      </c>
      <c r="AC323" s="1994">
        <v>2420.9699999999998</v>
      </c>
      <c r="AD323" s="1994">
        <v>2493.61078868298</v>
      </c>
      <c r="AE323" s="1994">
        <v>2411.0572120907</v>
      </c>
      <c r="AF323" s="1994">
        <v>2410.8895436994198</v>
      </c>
      <c r="AG323" s="1994">
        <v>2410.7076257866602</v>
      </c>
      <c r="AH323" s="1994">
        <v>2410.5088363283298</v>
      </c>
      <c r="AI323" s="1994">
        <v>2410.7300413172302</v>
      </c>
      <c r="AJ323" s="1994">
        <v>2410.9502980380898</v>
      </c>
      <c r="AK323" s="1994">
        <v>2411.1597905343201</v>
      </c>
      <c r="AL323" s="1994">
        <v>2411.37278844823</v>
      </c>
      <c r="AM323" s="1994">
        <v>2411.5813230007702</v>
      </c>
      <c r="AN323" s="1994">
        <v>2411.7119966036598</v>
      </c>
      <c r="AO323" s="1994">
        <v>2411.8408471591101</v>
      </c>
      <c r="AP323" s="1994">
        <v>2411.9680667938501</v>
      </c>
      <c r="AQ323" s="1994">
        <v>2412.0936867038099</v>
      </c>
      <c r="AR323" s="1994">
        <v>2412.2177337642602</v>
      </c>
      <c r="AS323" s="494"/>
      <c r="AT323" s="494"/>
      <c r="AU323" s="494"/>
      <c r="AV323" s="494"/>
      <c r="AW323" s="494"/>
      <c r="AX323" s="494"/>
      <c r="AY323" s="494"/>
      <c r="AZ323" s="494"/>
      <c r="BA323" s="494"/>
      <c r="BB323" s="494"/>
      <c r="BC323" s="494"/>
      <c r="BD323" s="494"/>
      <c r="BE323" s="494"/>
      <c r="BF323" s="494"/>
      <c r="BG323" s="494"/>
      <c r="BH323" s="494"/>
      <c r="BI323" s="494"/>
      <c r="BJ323" s="494"/>
      <c r="BK323" s="494"/>
      <c r="BL323" s="494"/>
    </row>
    <row r="324" spans="1:64">
      <c r="A324" s="156"/>
      <c r="B324" s="156"/>
      <c r="C324" s="156">
        <v>11</v>
      </c>
      <c r="D324" s="1994">
        <v>0</v>
      </c>
      <c r="E324" s="1994">
        <v>0</v>
      </c>
      <c r="F324" s="1994">
        <v>0</v>
      </c>
      <c r="G324" s="1994">
        <v>0</v>
      </c>
      <c r="H324" s="1994">
        <v>0</v>
      </c>
      <c r="I324" s="1994">
        <v>0</v>
      </c>
      <c r="J324" s="1994">
        <v>0</v>
      </c>
      <c r="K324" s="1994">
        <v>0</v>
      </c>
      <c r="L324" s="1994">
        <v>0</v>
      </c>
      <c r="M324" s="1994">
        <v>0</v>
      </c>
      <c r="N324" s="1994">
        <v>0</v>
      </c>
      <c r="O324" s="1994">
        <v>0</v>
      </c>
      <c r="P324" s="1994">
        <v>0</v>
      </c>
      <c r="Q324" s="1994">
        <v>0</v>
      </c>
      <c r="R324" s="1994">
        <v>0</v>
      </c>
      <c r="S324" s="1994">
        <v>0</v>
      </c>
      <c r="T324" s="1994">
        <v>0</v>
      </c>
      <c r="U324" s="1994">
        <v>0</v>
      </c>
      <c r="V324" s="1994">
        <v>0</v>
      </c>
      <c r="W324" s="1994">
        <v>0</v>
      </c>
      <c r="X324" s="1994">
        <v>0</v>
      </c>
      <c r="Y324" s="1994">
        <v>0</v>
      </c>
      <c r="Z324" s="1994">
        <v>0</v>
      </c>
      <c r="AA324" s="1994">
        <v>1851.21846509225</v>
      </c>
      <c r="AB324" s="1994">
        <v>1913.6949999999999</v>
      </c>
      <c r="AC324" s="1994">
        <v>1991.8050000000001</v>
      </c>
      <c r="AD324" s="1994">
        <v>2088.2333675339501</v>
      </c>
      <c r="AE324" s="1994">
        <v>2019.2262791353901</v>
      </c>
      <c r="AF324" s="1994">
        <v>2019.2882769067101</v>
      </c>
      <c r="AG324" s="1994">
        <v>2019.35554364116</v>
      </c>
      <c r="AH324" s="1994">
        <v>2019.4290488694401</v>
      </c>
      <c r="AI324" s="1994">
        <v>2019.3472551800601</v>
      </c>
      <c r="AJ324" s="1994">
        <v>2019.26581212628</v>
      </c>
      <c r="AK324" s="1994">
        <v>2019.1883492975701</v>
      </c>
      <c r="AL324" s="1994">
        <v>2019.1095902908501</v>
      </c>
      <c r="AM324" s="1994">
        <v>2019.0324816754401</v>
      </c>
      <c r="AN324" s="1994">
        <v>2018.9841632530699</v>
      </c>
      <c r="AO324" s="1994">
        <v>2018.9365189284099</v>
      </c>
      <c r="AP324" s="1994">
        <v>2018.8894776598599</v>
      </c>
      <c r="AQ324" s="1994">
        <v>2018.8430279122899</v>
      </c>
      <c r="AR324" s="1994">
        <v>2018.7971597482001</v>
      </c>
      <c r="AS324" s="494"/>
      <c r="AT324" s="494"/>
      <c r="AU324" s="494"/>
      <c r="AV324" s="494"/>
      <c r="AW324" s="494"/>
      <c r="AX324" s="494"/>
      <c r="AY324" s="494"/>
      <c r="AZ324" s="494"/>
      <c r="BA324" s="494"/>
      <c r="BB324" s="494"/>
      <c r="BC324" s="494"/>
      <c r="BD324" s="494"/>
      <c r="BE324" s="494"/>
      <c r="BF324" s="494"/>
      <c r="BG324" s="494"/>
      <c r="BH324" s="494"/>
      <c r="BI324" s="494"/>
      <c r="BJ324" s="494"/>
      <c r="BK324" s="494"/>
      <c r="BL324" s="494"/>
    </row>
    <row r="325" spans="1:64">
      <c r="A325" s="156"/>
      <c r="B325" s="156"/>
      <c r="C325" s="156">
        <v>12</v>
      </c>
      <c r="D325" s="1994">
        <v>0</v>
      </c>
      <c r="E325" s="1994">
        <v>0</v>
      </c>
      <c r="F325" s="1994">
        <v>0</v>
      </c>
      <c r="G325" s="1994">
        <v>0</v>
      </c>
      <c r="H325" s="1994">
        <v>0</v>
      </c>
      <c r="I325" s="1994">
        <v>0</v>
      </c>
      <c r="J325" s="1994">
        <v>0</v>
      </c>
      <c r="K325" s="1994">
        <v>0</v>
      </c>
      <c r="L325" s="1994">
        <v>0</v>
      </c>
      <c r="M325" s="1994">
        <v>0</v>
      </c>
      <c r="N325" s="1994">
        <v>0</v>
      </c>
      <c r="O325" s="1994">
        <v>0</v>
      </c>
      <c r="P325" s="1994">
        <v>0</v>
      </c>
      <c r="Q325" s="1994">
        <v>0</v>
      </c>
      <c r="R325" s="1994">
        <v>0</v>
      </c>
      <c r="S325" s="1994">
        <v>0</v>
      </c>
      <c r="T325" s="1994">
        <v>0</v>
      </c>
      <c r="U325" s="1994">
        <v>0</v>
      </c>
      <c r="V325" s="1994">
        <v>0</v>
      </c>
      <c r="W325" s="1994">
        <v>0</v>
      </c>
      <c r="X325" s="1994">
        <v>0</v>
      </c>
      <c r="Y325" s="1994">
        <v>0</v>
      </c>
      <c r="Z325" s="1994">
        <v>0</v>
      </c>
      <c r="AA325" s="1994">
        <v>1412.7719865177701</v>
      </c>
      <c r="AB325" s="1994">
        <v>1467.06</v>
      </c>
      <c r="AC325" s="1994">
        <v>1526.94</v>
      </c>
      <c r="AD325" s="1994">
        <v>1631.1370773440401</v>
      </c>
      <c r="AE325" s="1994">
        <v>1577.40476542637</v>
      </c>
      <c r="AF325" s="1994">
        <v>1577.72573063254</v>
      </c>
      <c r="AG325" s="1994">
        <v>1578.0739734941101</v>
      </c>
      <c r="AH325" s="1994">
        <v>1578.4545133143399</v>
      </c>
      <c r="AI325" s="1994">
        <v>1578.0310637641601</v>
      </c>
      <c r="AJ325" s="1994">
        <v>1577.6094294699501</v>
      </c>
      <c r="AK325" s="1994">
        <v>1577.20840097716</v>
      </c>
      <c r="AL325" s="1994">
        <v>1576.80066211339</v>
      </c>
      <c r="AM325" s="1994">
        <v>1576.40146739853</v>
      </c>
      <c r="AN325" s="1994">
        <v>1576.1513207872899</v>
      </c>
      <c r="AO325" s="1994">
        <v>1575.9046640097099</v>
      </c>
      <c r="AP325" s="1994">
        <v>1575.66112928034</v>
      </c>
      <c r="AQ325" s="1994">
        <v>1575.4206568812799</v>
      </c>
      <c r="AR325" s="1994">
        <v>1575.1831953655601</v>
      </c>
      <c r="AS325" s="494"/>
      <c r="AT325" s="494"/>
      <c r="AU325" s="494"/>
      <c r="AV325" s="494"/>
      <c r="AW325" s="494"/>
      <c r="AX325" s="494"/>
      <c r="AY325" s="494"/>
      <c r="AZ325" s="494"/>
      <c r="BA325" s="494"/>
      <c r="BB325" s="494"/>
      <c r="BC325" s="494"/>
      <c r="BD325" s="494"/>
      <c r="BE325" s="494"/>
      <c r="BF325" s="494"/>
      <c r="BG325" s="494"/>
      <c r="BH325" s="494"/>
      <c r="BI325" s="494"/>
      <c r="BJ325" s="494"/>
      <c r="BK325" s="494"/>
      <c r="BL325" s="494"/>
    </row>
    <row r="326" spans="1:64" ht="15.75">
      <c r="A326" s="156"/>
      <c r="B326" s="156"/>
      <c r="C326" s="314"/>
      <c r="D326" s="314">
        <v>0</v>
      </c>
      <c r="E326" s="314">
        <v>0</v>
      </c>
      <c r="F326" s="314">
        <v>0</v>
      </c>
      <c r="G326" s="314">
        <v>0</v>
      </c>
      <c r="H326" s="314">
        <v>0</v>
      </c>
      <c r="I326" s="314">
        <v>0</v>
      </c>
      <c r="J326" s="314">
        <v>0</v>
      </c>
      <c r="K326" s="314">
        <v>0</v>
      </c>
      <c r="L326" s="314">
        <v>0</v>
      </c>
      <c r="M326" s="314">
        <v>0</v>
      </c>
      <c r="N326" s="314">
        <v>0</v>
      </c>
      <c r="O326" s="314">
        <v>0</v>
      </c>
      <c r="P326" s="314">
        <v>0</v>
      </c>
      <c r="Q326" s="314">
        <v>0</v>
      </c>
      <c r="R326" s="314">
        <v>0</v>
      </c>
      <c r="S326" s="314">
        <v>0</v>
      </c>
      <c r="T326" s="314">
        <v>0</v>
      </c>
      <c r="U326" s="314">
        <v>0</v>
      </c>
      <c r="V326" s="314">
        <v>0</v>
      </c>
      <c r="W326" s="314">
        <v>0</v>
      </c>
      <c r="X326" s="314">
        <v>0</v>
      </c>
      <c r="Y326" s="314">
        <v>0</v>
      </c>
      <c r="Z326" s="314">
        <v>0</v>
      </c>
      <c r="AA326" s="314">
        <v>23999.999999999993</v>
      </c>
      <c r="AB326" s="314">
        <v>24500</v>
      </c>
      <c r="AC326" s="314">
        <v>25500</v>
      </c>
      <c r="AD326" s="314">
        <v>25499.999999999989</v>
      </c>
      <c r="AE326" s="314">
        <v>25499.999999999996</v>
      </c>
      <c r="AF326" s="314">
        <v>25500.000000000004</v>
      </c>
      <c r="AG326" s="314">
        <v>25499.999999999996</v>
      </c>
      <c r="AH326" s="314">
        <v>25500.000000000007</v>
      </c>
      <c r="AI326" s="314">
        <v>25500</v>
      </c>
      <c r="AJ326" s="314">
        <v>25500</v>
      </c>
      <c r="AK326" s="314">
        <v>25500</v>
      </c>
      <c r="AL326" s="314">
        <v>25500.000000000011</v>
      </c>
      <c r="AM326" s="314">
        <v>25500</v>
      </c>
      <c r="AN326" s="314">
        <v>25499.999999999989</v>
      </c>
      <c r="AO326" s="314">
        <v>25500.000000000011</v>
      </c>
      <c r="AP326" s="314">
        <v>25500.000000000004</v>
      </c>
      <c r="AQ326" s="314">
        <v>25500.000000000015</v>
      </c>
      <c r="AR326" s="314">
        <v>25500</v>
      </c>
    </row>
    <row r="327" spans="1:64" ht="15.75">
      <c r="A327" s="156"/>
      <c r="B327" s="314" t="s">
        <v>1120</v>
      </c>
      <c r="C327" s="156"/>
      <c r="D327" s="314"/>
      <c r="E327" s="314"/>
      <c r="F327" s="314"/>
      <c r="G327" s="314"/>
      <c r="H327" s="314"/>
      <c r="I327" s="314"/>
      <c r="J327" s="314"/>
      <c r="K327" s="314"/>
      <c r="L327" s="314"/>
      <c r="M327" s="314"/>
      <c r="N327" s="314"/>
      <c r="O327" s="314"/>
      <c r="P327" s="314"/>
      <c r="Q327" s="314"/>
      <c r="R327" s="314"/>
      <c r="S327" s="314"/>
      <c r="T327" s="314"/>
      <c r="U327" s="314"/>
      <c r="V327" s="314"/>
      <c r="W327" s="314"/>
      <c r="X327" s="314"/>
      <c r="Y327" s="314"/>
      <c r="Z327" s="314"/>
      <c r="AA327" s="314"/>
      <c r="AB327" s="314"/>
      <c r="AC327" s="314"/>
      <c r="AD327" s="314"/>
      <c r="AE327" s="314"/>
      <c r="AF327" s="314"/>
      <c r="AG327" s="314"/>
      <c r="AH327" s="314"/>
      <c r="AI327" s="314"/>
      <c r="AJ327" s="314"/>
      <c r="AK327" s="314"/>
      <c r="AL327" s="314"/>
      <c r="AM327" s="314"/>
      <c r="AN327" s="314"/>
      <c r="AO327" s="314"/>
      <c r="AP327" s="314"/>
      <c r="AQ327" s="314"/>
      <c r="AR327" s="314"/>
    </row>
    <row r="328" spans="1:64">
      <c r="A328" s="156"/>
      <c r="B328" s="156"/>
      <c r="C328" s="156">
        <v>1</v>
      </c>
      <c r="D328" s="492">
        <v>0</v>
      </c>
      <c r="E328" s="492">
        <v>0</v>
      </c>
      <c r="F328" s="492">
        <v>0</v>
      </c>
      <c r="G328" s="492">
        <v>0</v>
      </c>
      <c r="H328" s="492">
        <v>0</v>
      </c>
      <c r="I328" s="492">
        <v>0</v>
      </c>
      <c r="J328" s="492">
        <v>0</v>
      </c>
      <c r="K328" s="492">
        <v>0</v>
      </c>
      <c r="L328" s="492">
        <v>0</v>
      </c>
      <c r="M328" s="492">
        <v>0</v>
      </c>
      <c r="N328" s="492">
        <v>0</v>
      </c>
      <c r="O328" s="492">
        <v>0</v>
      </c>
      <c r="P328" s="492">
        <v>0</v>
      </c>
      <c r="Q328" s="492">
        <v>0</v>
      </c>
      <c r="R328" s="492">
        <v>1666.6</v>
      </c>
      <c r="S328" s="492">
        <v>2500</v>
      </c>
      <c r="T328" s="492">
        <v>3333.3</v>
      </c>
      <c r="U328" s="492">
        <v>5958.3</v>
      </c>
      <c r="V328" s="492">
        <v>5958.3</v>
      </c>
      <c r="W328" s="492">
        <v>10432</v>
      </c>
      <c r="X328" s="492">
        <v>12308.3</v>
      </c>
      <c r="Y328" s="492">
        <v>13141.7</v>
      </c>
      <c r="Z328" s="492">
        <v>15368.5</v>
      </c>
      <c r="AA328" s="492">
        <v>5304.6137357568296</v>
      </c>
      <c r="AB328" s="492">
        <v>5947</v>
      </c>
      <c r="AC328" s="492">
        <v>5947</v>
      </c>
      <c r="AD328" s="492">
        <v>5604.5676385481302</v>
      </c>
      <c r="AE328" s="492">
        <v>5971.1889293405102</v>
      </c>
      <c r="AF328" s="492">
        <v>7764.3455069604197</v>
      </c>
      <c r="AG328" s="492">
        <v>9558.5210739392605</v>
      </c>
      <c r="AH328" s="492">
        <v>11503.255598276801</v>
      </c>
      <c r="AI328" s="492">
        <v>12246.475674351899</v>
      </c>
      <c r="AJ328" s="492">
        <v>12093.445358979199</v>
      </c>
      <c r="AK328" s="492">
        <v>11940.6837563384</v>
      </c>
      <c r="AL328" s="492">
        <v>11937.1660556188</v>
      </c>
      <c r="AM328" s="492">
        <v>11933.7220681541</v>
      </c>
      <c r="AN328" s="492">
        <v>11931.5639689574</v>
      </c>
      <c r="AO328" s="492">
        <v>11929.435977732899</v>
      </c>
      <c r="AP328" s="492">
        <v>11927.3349214715</v>
      </c>
      <c r="AQ328" s="492">
        <v>11925.2602849667</v>
      </c>
      <c r="AR328" s="492">
        <v>11923.211624368199</v>
      </c>
    </row>
    <row r="329" spans="1:64">
      <c r="A329" s="156"/>
      <c r="B329" s="156"/>
      <c r="C329" s="156">
        <v>2</v>
      </c>
      <c r="D329" s="492">
        <v>0</v>
      </c>
      <c r="E329" s="492">
        <v>0</v>
      </c>
      <c r="F329" s="492">
        <v>0</v>
      </c>
      <c r="G329" s="492">
        <v>0</v>
      </c>
      <c r="H329" s="492">
        <v>0</v>
      </c>
      <c r="I329" s="492">
        <v>0</v>
      </c>
      <c r="J329" s="492">
        <v>0</v>
      </c>
      <c r="K329" s="492">
        <v>0</v>
      </c>
      <c r="L329" s="492">
        <v>0</v>
      </c>
      <c r="M329" s="492">
        <v>0</v>
      </c>
      <c r="N329" s="492">
        <v>0</v>
      </c>
      <c r="O329" s="492">
        <v>0</v>
      </c>
      <c r="P329" s="492">
        <v>0</v>
      </c>
      <c r="Q329" s="492">
        <v>0</v>
      </c>
      <c r="R329" s="492">
        <v>1666.7</v>
      </c>
      <c r="S329" s="492">
        <v>2500</v>
      </c>
      <c r="T329" s="492">
        <v>3333.3</v>
      </c>
      <c r="U329" s="492">
        <v>5958.3</v>
      </c>
      <c r="V329" s="492">
        <v>5958.3</v>
      </c>
      <c r="W329" s="492">
        <v>11796</v>
      </c>
      <c r="X329" s="492">
        <v>12308.4</v>
      </c>
      <c r="Y329" s="492">
        <v>13141.6</v>
      </c>
      <c r="Z329" s="492">
        <v>15368.5</v>
      </c>
      <c r="AA329" s="492">
        <v>5137.4154189041501</v>
      </c>
      <c r="AB329" s="492">
        <v>5237</v>
      </c>
      <c r="AC329" s="492">
        <v>5237</v>
      </c>
      <c r="AD329" s="492">
        <v>4968.1020045996102</v>
      </c>
      <c r="AE329" s="492">
        <v>5355.9920532117003</v>
      </c>
      <c r="AF329" s="492">
        <v>6965.0583336315804</v>
      </c>
      <c r="AG329" s="492">
        <v>8575.4089889936695</v>
      </c>
      <c r="AH329" s="492">
        <v>10321.27184354</v>
      </c>
      <c r="AI329" s="492">
        <v>10986.764491134199</v>
      </c>
      <c r="AJ329" s="492">
        <v>10848.1372934676</v>
      </c>
      <c r="AK329" s="492">
        <v>10709.8487920756</v>
      </c>
      <c r="AL329" s="492">
        <v>10705.4149413992</v>
      </c>
      <c r="AM329" s="492">
        <v>10701.0740018573</v>
      </c>
      <c r="AN329" s="492">
        <v>10698.353847317099</v>
      </c>
      <c r="AO329" s="492">
        <v>10695.671642069299</v>
      </c>
      <c r="AP329" s="492">
        <v>10693.0233867263</v>
      </c>
      <c r="AQ329" s="492">
        <v>10690.4084319012</v>
      </c>
      <c r="AR329" s="492">
        <v>10687.8262181471</v>
      </c>
    </row>
    <row r="330" spans="1:64">
      <c r="A330" s="156"/>
      <c r="B330" s="156"/>
      <c r="C330" s="156">
        <v>3</v>
      </c>
      <c r="D330" s="492">
        <v>0</v>
      </c>
      <c r="E330" s="492">
        <v>0</v>
      </c>
      <c r="F330" s="492">
        <v>0</v>
      </c>
      <c r="G330" s="492">
        <v>0</v>
      </c>
      <c r="H330" s="492">
        <v>0</v>
      </c>
      <c r="I330" s="492">
        <v>0</v>
      </c>
      <c r="J330" s="492">
        <v>0</v>
      </c>
      <c r="K330" s="492">
        <v>0</v>
      </c>
      <c r="L330" s="492">
        <v>0</v>
      </c>
      <c r="M330" s="492">
        <v>0</v>
      </c>
      <c r="N330" s="492">
        <v>0</v>
      </c>
      <c r="O330" s="492">
        <v>0</v>
      </c>
      <c r="P330" s="492">
        <v>0</v>
      </c>
      <c r="Q330" s="492">
        <v>0</v>
      </c>
      <c r="R330" s="492">
        <v>1666.7</v>
      </c>
      <c r="S330" s="492">
        <v>2500</v>
      </c>
      <c r="T330" s="492">
        <v>3333.4</v>
      </c>
      <c r="U330" s="492">
        <v>5958.4</v>
      </c>
      <c r="V330" s="492">
        <v>5958.4</v>
      </c>
      <c r="W330" s="492">
        <v>11796</v>
      </c>
      <c r="X330" s="492">
        <v>12308.3</v>
      </c>
      <c r="Y330" s="492">
        <v>13141.7</v>
      </c>
      <c r="Z330" s="492">
        <v>15368.5</v>
      </c>
      <c r="AA330" s="492">
        <v>6524.8143453192297</v>
      </c>
      <c r="AB330" s="492">
        <v>6937</v>
      </c>
      <c r="AC330" s="492">
        <v>6937</v>
      </c>
      <c r="AD330" s="492">
        <v>6777.0551645170099</v>
      </c>
      <c r="AE330" s="492">
        <v>7104.49546594199</v>
      </c>
      <c r="AF330" s="492">
        <v>9236.7804514539203</v>
      </c>
      <c r="AG330" s="492">
        <v>11369.595536949801</v>
      </c>
      <c r="AH330" s="492">
        <v>13680.688493952701</v>
      </c>
      <c r="AI330" s="492">
        <v>14567.0968828897</v>
      </c>
      <c r="AJ330" s="492">
        <v>14387.533358267499</v>
      </c>
      <c r="AK330" s="492">
        <v>14208.1096237361</v>
      </c>
      <c r="AL330" s="492">
        <v>14206.2796408429</v>
      </c>
      <c r="AM330" s="492">
        <v>14204.4880051562</v>
      </c>
      <c r="AN330" s="492">
        <v>14203.365315954799</v>
      </c>
      <c r="AO330" s="492">
        <v>14202.2582895623</v>
      </c>
      <c r="AP330" s="492">
        <v>14201.1652753117</v>
      </c>
      <c r="AQ330" s="492">
        <v>14200.0860051816</v>
      </c>
      <c r="AR330" s="492">
        <v>14199.020248271599</v>
      </c>
    </row>
    <row r="331" spans="1:64">
      <c r="A331" s="156"/>
      <c r="B331" s="156"/>
      <c r="C331" s="156">
        <v>4</v>
      </c>
      <c r="D331" s="492">
        <v>0</v>
      </c>
      <c r="E331" s="492">
        <v>0</v>
      </c>
      <c r="F331" s="492">
        <v>0</v>
      </c>
      <c r="G331" s="492">
        <v>0</v>
      </c>
      <c r="H331" s="492">
        <v>0</v>
      </c>
      <c r="I331" s="492">
        <v>0</v>
      </c>
      <c r="J331" s="492">
        <v>0</v>
      </c>
      <c r="K331" s="492">
        <v>0</v>
      </c>
      <c r="L331" s="492">
        <v>0</v>
      </c>
      <c r="M331" s="492">
        <v>0</v>
      </c>
      <c r="N331" s="492">
        <v>0</v>
      </c>
      <c r="O331" s="492">
        <v>0</v>
      </c>
      <c r="P331" s="492">
        <v>0</v>
      </c>
      <c r="Q331" s="492">
        <v>0</v>
      </c>
      <c r="R331" s="492">
        <v>1666.6</v>
      </c>
      <c r="S331" s="492">
        <v>2500</v>
      </c>
      <c r="T331" s="492">
        <v>3333.3</v>
      </c>
      <c r="U331" s="492">
        <v>5958.3</v>
      </c>
      <c r="V331" s="492">
        <v>5958.3</v>
      </c>
      <c r="W331" s="492">
        <v>11796</v>
      </c>
      <c r="X331" s="492">
        <v>12308.3</v>
      </c>
      <c r="Y331" s="492">
        <v>13141.7</v>
      </c>
      <c r="Z331" s="492">
        <v>15368.5</v>
      </c>
      <c r="AA331" s="492">
        <v>8079.0462165215204</v>
      </c>
      <c r="AB331" s="492">
        <v>8042</v>
      </c>
      <c r="AC331" s="492">
        <v>8042</v>
      </c>
      <c r="AD331" s="492">
        <v>7912.8420924736902</v>
      </c>
      <c r="AE331" s="492">
        <v>8202.3278275921894</v>
      </c>
      <c r="AF331" s="492">
        <v>10663.125999002799</v>
      </c>
      <c r="AG331" s="492">
        <v>13123.980683984801</v>
      </c>
      <c r="AH331" s="492">
        <v>15789.964511510299</v>
      </c>
      <c r="AI331" s="492">
        <v>16815.079206810999</v>
      </c>
      <c r="AJ331" s="492">
        <v>16609.813001729701</v>
      </c>
      <c r="AK331" s="492">
        <v>16404.561699567701</v>
      </c>
      <c r="AL331" s="492">
        <v>16404.3666064307</v>
      </c>
      <c r="AM331" s="492">
        <v>16404.175601461298</v>
      </c>
      <c r="AN331" s="492">
        <v>16404.055912387201</v>
      </c>
      <c r="AO331" s="492">
        <v>16403.937893113602</v>
      </c>
      <c r="AP331" s="492">
        <v>16403.821367664299</v>
      </c>
      <c r="AQ331" s="492">
        <v>16403.706307465502</v>
      </c>
      <c r="AR331" s="492">
        <v>16403.592687901299</v>
      </c>
    </row>
    <row r="332" spans="1:64">
      <c r="A332" s="156"/>
      <c r="B332" s="156"/>
      <c r="C332" s="156">
        <v>5</v>
      </c>
      <c r="D332" s="492">
        <v>0</v>
      </c>
      <c r="E332" s="492">
        <v>0</v>
      </c>
      <c r="F332" s="492">
        <v>0</v>
      </c>
      <c r="G332" s="492">
        <v>0</v>
      </c>
      <c r="H332" s="492">
        <v>0</v>
      </c>
      <c r="I332" s="492">
        <v>0</v>
      </c>
      <c r="J332" s="492">
        <v>0</v>
      </c>
      <c r="K332" s="492">
        <v>0</v>
      </c>
      <c r="L332" s="492">
        <v>0</v>
      </c>
      <c r="M332" s="492">
        <v>0</v>
      </c>
      <c r="N332" s="492">
        <v>0</v>
      </c>
      <c r="O332" s="492">
        <v>0</v>
      </c>
      <c r="P332" s="492">
        <v>0</v>
      </c>
      <c r="Q332" s="492">
        <v>0</v>
      </c>
      <c r="R332" s="492">
        <v>1666.7</v>
      </c>
      <c r="S332" s="492">
        <v>2500</v>
      </c>
      <c r="T332" s="492">
        <v>3333.3</v>
      </c>
      <c r="U332" s="492">
        <v>5958.3</v>
      </c>
      <c r="V332" s="492">
        <v>5958.3</v>
      </c>
      <c r="W332" s="492">
        <v>11796</v>
      </c>
      <c r="X332" s="492">
        <v>12308.4</v>
      </c>
      <c r="Y332" s="492">
        <v>13141.6</v>
      </c>
      <c r="Z332" s="492">
        <v>15368.5</v>
      </c>
      <c r="AA332" s="492">
        <v>9685.4045023987692</v>
      </c>
      <c r="AB332" s="492">
        <v>9210</v>
      </c>
      <c r="AC332" s="492">
        <v>9210</v>
      </c>
      <c r="AD332" s="492">
        <v>8961.70655145409</v>
      </c>
      <c r="AE332" s="492">
        <v>9216.1424064630501</v>
      </c>
      <c r="AF332" s="492">
        <v>11980.312448524999</v>
      </c>
      <c r="AG332" s="492">
        <v>14744.1016616038</v>
      </c>
      <c r="AH332" s="492">
        <v>17737.816344050701</v>
      </c>
      <c r="AI332" s="492">
        <v>18891.022067166901</v>
      </c>
      <c r="AJ332" s="492">
        <v>18662.020223498399</v>
      </c>
      <c r="AK332" s="492">
        <v>18432.9179532694</v>
      </c>
      <c r="AL332" s="492">
        <v>18434.232630774499</v>
      </c>
      <c r="AM332" s="492">
        <v>18435.519759273699</v>
      </c>
      <c r="AN332" s="492">
        <v>18436.326310113</v>
      </c>
      <c r="AO332" s="492">
        <v>18437.121608638099</v>
      </c>
      <c r="AP332" s="492">
        <v>18437.9068407042</v>
      </c>
      <c r="AQ332" s="492">
        <v>18438.682198860399</v>
      </c>
      <c r="AR332" s="492">
        <v>18439.447848987998</v>
      </c>
    </row>
    <row r="333" spans="1:64">
      <c r="A333" s="156"/>
      <c r="B333" s="156"/>
      <c r="C333" s="156">
        <v>6</v>
      </c>
      <c r="D333" s="492">
        <v>0</v>
      </c>
      <c r="E333" s="492">
        <v>0</v>
      </c>
      <c r="F333" s="492">
        <v>0</v>
      </c>
      <c r="G333" s="492">
        <v>0</v>
      </c>
      <c r="H333" s="492">
        <v>0</v>
      </c>
      <c r="I333" s="492">
        <v>0</v>
      </c>
      <c r="J333" s="492">
        <v>0</v>
      </c>
      <c r="K333" s="492">
        <v>0</v>
      </c>
      <c r="L333" s="492">
        <v>0</v>
      </c>
      <c r="M333" s="492">
        <v>0</v>
      </c>
      <c r="N333" s="492">
        <v>0</v>
      </c>
      <c r="O333" s="492">
        <v>0</v>
      </c>
      <c r="P333" s="492">
        <v>0</v>
      </c>
      <c r="Q333" s="492">
        <v>0</v>
      </c>
      <c r="R333" s="492">
        <v>1666.7</v>
      </c>
      <c r="S333" s="492">
        <v>2500</v>
      </c>
      <c r="T333" s="492">
        <v>3333.4</v>
      </c>
      <c r="U333" s="492">
        <v>5958.4</v>
      </c>
      <c r="V333" s="492">
        <v>5958.3</v>
      </c>
      <c r="W333" s="492">
        <v>11796</v>
      </c>
      <c r="X333" s="492">
        <v>12308.3</v>
      </c>
      <c r="Y333" s="492">
        <v>13141.7</v>
      </c>
      <c r="Z333" s="492">
        <v>15368.5</v>
      </c>
      <c r="AA333" s="492">
        <v>9948.1679128222204</v>
      </c>
      <c r="AB333" s="492">
        <v>9936</v>
      </c>
      <c r="AC333" s="492">
        <v>9935.9999999999909</v>
      </c>
      <c r="AD333" s="492">
        <v>9565.3348082337907</v>
      </c>
      <c r="AE333" s="492">
        <v>9799.5992313196602</v>
      </c>
      <c r="AF333" s="492">
        <v>12738.3617403771</v>
      </c>
      <c r="AG333" s="492">
        <v>15676.491726992301</v>
      </c>
      <c r="AH333" s="492">
        <v>18858.817628892099</v>
      </c>
      <c r="AI333" s="492">
        <v>20085.7405641488</v>
      </c>
      <c r="AJ333" s="492">
        <v>19843.0787074812</v>
      </c>
      <c r="AK333" s="492">
        <v>19600.2500513942</v>
      </c>
      <c r="AL333" s="492">
        <v>19602.433611635399</v>
      </c>
      <c r="AM333" s="492">
        <v>19604.5714154733</v>
      </c>
      <c r="AN333" s="492">
        <v>19605.911023353001</v>
      </c>
      <c r="AO333" s="492">
        <v>19607.2319421582</v>
      </c>
      <c r="AP333" s="492">
        <v>19608.536141486798</v>
      </c>
      <c r="AQ333" s="492">
        <v>19609.8239411457</v>
      </c>
      <c r="AR333" s="492">
        <v>19611.095616648301</v>
      </c>
    </row>
    <row r="334" spans="1:64">
      <c r="A334" s="156"/>
      <c r="B334" s="156"/>
      <c r="C334" s="156">
        <v>7</v>
      </c>
      <c r="D334" s="492">
        <v>0</v>
      </c>
      <c r="E334" s="492">
        <v>0</v>
      </c>
      <c r="F334" s="492">
        <v>0</v>
      </c>
      <c r="G334" s="492">
        <v>0</v>
      </c>
      <c r="H334" s="492">
        <v>0</v>
      </c>
      <c r="I334" s="492">
        <v>0</v>
      </c>
      <c r="J334" s="492">
        <v>0</v>
      </c>
      <c r="K334" s="492">
        <v>0</v>
      </c>
      <c r="L334" s="492">
        <v>0</v>
      </c>
      <c r="M334" s="492">
        <v>0</v>
      </c>
      <c r="N334" s="492">
        <v>0</v>
      </c>
      <c r="O334" s="492">
        <v>0</v>
      </c>
      <c r="P334" s="492">
        <v>0</v>
      </c>
      <c r="Q334" s="492">
        <v>0</v>
      </c>
      <c r="R334" s="492">
        <v>1666.6</v>
      </c>
      <c r="S334" s="492">
        <v>2500</v>
      </c>
      <c r="T334" s="492">
        <v>3333.3</v>
      </c>
      <c r="U334" s="492">
        <v>5958.3</v>
      </c>
      <c r="V334" s="492">
        <v>5958.3</v>
      </c>
      <c r="W334" s="492">
        <v>11796</v>
      </c>
      <c r="X334" s="492">
        <v>12942.8</v>
      </c>
      <c r="Y334" s="492">
        <v>13141.7</v>
      </c>
      <c r="Z334" s="492">
        <v>15368.5</v>
      </c>
      <c r="AA334" s="492">
        <v>10261.6368465549</v>
      </c>
      <c r="AB334" s="492">
        <v>10315</v>
      </c>
      <c r="AC334" s="492">
        <v>10315</v>
      </c>
      <c r="AD334" s="492">
        <v>10494.527499210501</v>
      </c>
      <c r="AE334" s="492">
        <v>10146.8727334743</v>
      </c>
      <c r="AF334" s="492">
        <v>13189.552678887499</v>
      </c>
      <c r="AG334" s="492">
        <v>16231.450293911499</v>
      </c>
      <c r="AH334" s="492">
        <v>19526.037593629699</v>
      </c>
      <c r="AI334" s="492">
        <v>20796.8370135525</v>
      </c>
      <c r="AJ334" s="492">
        <v>20546.044717147899</v>
      </c>
      <c r="AK334" s="492">
        <v>20295.0461161981</v>
      </c>
      <c r="AL334" s="492">
        <v>20297.746835443701</v>
      </c>
      <c r="AM334" s="492">
        <v>20300.390961243302</v>
      </c>
      <c r="AN334" s="492">
        <v>20302.0478446735</v>
      </c>
      <c r="AO334" s="492">
        <v>20303.681612669301</v>
      </c>
      <c r="AP334" s="492">
        <v>20305.294701312599</v>
      </c>
      <c r="AQ334" s="492">
        <v>20306.887506153798</v>
      </c>
      <c r="AR334" s="492">
        <v>20308.460367959698</v>
      </c>
    </row>
    <row r="335" spans="1:64">
      <c r="A335" s="156"/>
      <c r="B335" s="156"/>
      <c r="C335" s="156">
        <v>8</v>
      </c>
      <c r="D335" s="492">
        <v>0</v>
      </c>
      <c r="E335" s="492">
        <v>0</v>
      </c>
      <c r="F335" s="492">
        <v>0</v>
      </c>
      <c r="G335" s="492">
        <v>0</v>
      </c>
      <c r="H335" s="492">
        <v>0</v>
      </c>
      <c r="I335" s="492">
        <v>0</v>
      </c>
      <c r="J335" s="492">
        <v>0</v>
      </c>
      <c r="K335" s="492">
        <v>0</v>
      </c>
      <c r="L335" s="492">
        <v>0</v>
      </c>
      <c r="M335" s="492">
        <v>0</v>
      </c>
      <c r="N335" s="492">
        <v>0</v>
      </c>
      <c r="O335" s="492">
        <v>0</v>
      </c>
      <c r="P335" s="492">
        <v>0</v>
      </c>
      <c r="Q335" s="492">
        <v>0</v>
      </c>
      <c r="R335" s="492">
        <v>1666.7</v>
      </c>
      <c r="S335" s="492">
        <v>2500</v>
      </c>
      <c r="T335" s="492">
        <v>3333.3</v>
      </c>
      <c r="U335" s="492">
        <v>5958.3</v>
      </c>
      <c r="V335" s="492">
        <v>5958.3</v>
      </c>
      <c r="W335" s="492">
        <v>11796</v>
      </c>
      <c r="X335" s="492">
        <v>12942.9</v>
      </c>
      <c r="Y335" s="492">
        <v>13141.6</v>
      </c>
      <c r="Z335" s="492">
        <v>15368.5</v>
      </c>
      <c r="AA335" s="492">
        <v>10506.517324218001</v>
      </c>
      <c r="AB335" s="492">
        <v>10797</v>
      </c>
      <c r="AC335" s="492">
        <v>10797</v>
      </c>
      <c r="AD335" s="492">
        <v>10910.7895450858</v>
      </c>
      <c r="AE335" s="492">
        <v>10549.2245598954</v>
      </c>
      <c r="AF335" s="492">
        <v>13712.303470548701</v>
      </c>
      <c r="AG335" s="492">
        <v>16874.426483003401</v>
      </c>
      <c r="AH335" s="492">
        <v>20299.080079656302</v>
      </c>
      <c r="AI335" s="492">
        <v>21620.7148890713</v>
      </c>
      <c r="AJ335" s="492">
        <v>21360.502647702499</v>
      </c>
      <c r="AK335" s="492">
        <v>21100.038331065</v>
      </c>
      <c r="AL335" s="492">
        <v>21103.338231845399</v>
      </c>
      <c r="AM335" s="492">
        <v>21106.568983358498</v>
      </c>
      <c r="AN335" s="492">
        <v>21108.5934629238</v>
      </c>
      <c r="AO335" s="492">
        <v>21110.589698664699</v>
      </c>
      <c r="AP335" s="492">
        <v>21112.5606671323</v>
      </c>
      <c r="AQ335" s="492">
        <v>21114.5068516338</v>
      </c>
      <c r="AR335" s="492">
        <v>21116.428668538301</v>
      </c>
    </row>
    <row r="336" spans="1:64">
      <c r="A336" s="156"/>
      <c r="B336" s="156"/>
      <c r="C336" s="156">
        <v>9</v>
      </c>
      <c r="D336" s="492">
        <v>0</v>
      </c>
      <c r="E336" s="492">
        <v>0</v>
      </c>
      <c r="F336" s="492">
        <v>0</v>
      </c>
      <c r="G336" s="492">
        <v>0</v>
      </c>
      <c r="H336" s="492">
        <v>0</v>
      </c>
      <c r="I336" s="492">
        <v>0</v>
      </c>
      <c r="J336" s="492">
        <v>0</v>
      </c>
      <c r="K336" s="492">
        <v>0</v>
      </c>
      <c r="L336" s="492">
        <v>0</v>
      </c>
      <c r="M336" s="492">
        <v>0</v>
      </c>
      <c r="N336" s="492">
        <v>0</v>
      </c>
      <c r="O336" s="492">
        <v>0</v>
      </c>
      <c r="P336" s="492">
        <v>0</v>
      </c>
      <c r="Q336" s="492">
        <v>0</v>
      </c>
      <c r="R336" s="492">
        <v>1666.7</v>
      </c>
      <c r="S336" s="492">
        <v>2500</v>
      </c>
      <c r="T336" s="492">
        <v>3333.4</v>
      </c>
      <c r="U336" s="492">
        <v>5958.4</v>
      </c>
      <c r="V336" s="492">
        <v>5958.4</v>
      </c>
      <c r="W336" s="492">
        <v>11796</v>
      </c>
      <c r="X336" s="492">
        <v>12942.8</v>
      </c>
      <c r="Y336" s="492">
        <v>13141.6</v>
      </c>
      <c r="Z336" s="492">
        <v>15368.5</v>
      </c>
      <c r="AA336" s="492">
        <v>11716.629605083501</v>
      </c>
      <c r="AB336" s="492">
        <v>10286</v>
      </c>
      <c r="AC336" s="492">
        <v>10286</v>
      </c>
      <c r="AD336" s="492">
        <v>10440.442407402999</v>
      </c>
      <c r="AE336" s="492">
        <v>10094.5950019671</v>
      </c>
      <c r="AF336" s="492">
        <v>13121.6314623375</v>
      </c>
      <c r="AG336" s="492">
        <v>16147.908144052701</v>
      </c>
      <c r="AH336" s="492">
        <v>19425.595878507898</v>
      </c>
      <c r="AI336" s="492">
        <v>20689.7902362229</v>
      </c>
      <c r="AJ336" s="492">
        <v>20440.221876983</v>
      </c>
      <c r="AK336" s="492">
        <v>20190.4531602061</v>
      </c>
      <c r="AL336" s="492">
        <v>20193.0760275586</v>
      </c>
      <c r="AM336" s="492">
        <v>20195.643932847801</v>
      </c>
      <c r="AN336" s="492">
        <v>20197.2530543672</v>
      </c>
      <c r="AO336" s="492">
        <v>20198.8397267859</v>
      </c>
      <c r="AP336" s="492">
        <v>20200.4063159625</v>
      </c>
      <c r="AQ336" s="492">
        <v>20201.953206045098</v>
      </c>
      <c r="AR336" s="492">
        <v>20203.4807279774</v>
      </c>
    </row>
    <row r="337" spans="1:64">
      <c r="A337" s="156"/>
      <c r="B337" s="156"/>
      <c r="C337" s="156">
        <v>10</v>
      </c>
      <c r="D337" s="492">
        <v>0</v>
      </c>
      <c r="E337" s="492">
        <v>0</v>
      </c>
      <c r="F337" s="492">
        <v>0</v>
      </c>
      <c r="G337" s="492">
        <v>0</v>
      </c>
      <c r="H337" s="492">
        <v>0</v>
      </c>
      <c r="I337" s="492">
        <v>0</v>
      </c>
      <c r="J337" s="492">
        <v>0</v>
      </c>
      <c r="K337" s="492">
        <v>0</v>
      </c>
      <c r="L337" s="492">
        <v>0</v>
      </c>
      <c r="M337" s="492">
        <v>0</v>
      </c>
      <c r="N337" s="492">
        <v>0</v>
      </c>
      <c r="O337" s="492">
        <v>0</v>
      </c>
      <c r="P337" s="492">
        <v>0</v>
      </c>
      <c r="Q337" s="492">
        <v>0</v>
      </c>
      <c r="R337" s="492">
        <v>1666.6</v>
      </c>
      <c r="S337" s="492">
        <v>2500</v>
      </c>
      <c r="T337" s="492">
        <v>3333.3</v>
      </c>
      <c r="U337" s="492">
        <v>5958.3</v>
      </c>
      <c r="V337" s="492">
        <v>5958.3</v>
      </c>
      <c r="W337" s="492">
        <v>11796</v>
      </c>
      <c r="X337" s="492">
        <v>12942.8</v>
      </c>
      <c r="Y337" s="492">
        <v>9753.1</v>
      </c>
      <c r="Z337" s="492">
        <v>15368.5</v>
      </c>
      <c r="AA337" s="492">
        <v>9235.7938773790993</v>
      </c>
      <c r="AB337" s="492">
        <v>9494</v>
      </c>
      <c r="AC337" s="492">
        <v>9494</v>
      </c>
      <c r="AD337" s="492">
        <v>9778.8658379724802</v>
      </c>
      <c r="AE337" s="492">
        <v>9455.1263219243101</v>
      </c>
      <c r="AF337" s="492">
        <v>12290.809438467601</v>
      </c>
      <c r="AG337" s="492">
        <v>15126.0086323869</v>
      </c>
      <c r="AH337" s="492">
        <v>18196.978470321701</v>
      </c>
      <c r="AI337" s="492">
        <v>19380.378763530702</v>
      </c>
      <c r="AJ337" s="492">
        <v>19145.781778537799</v>
      </c>
      <c r="AK337" s="492">
        <v>18911.057180661301</v>
      </c>
      <c r="AL337" s="492">
        <v>18912.727752535098</v>
      </c>
      <c r="AM337" s="492">
        <v>18914.3633176531</v>
      </c>
      <c r="AN337" s="492">
        <v>18915.388208656099</v>
      </c>
      <c r="AO337" s="492">
        <v>18916.398801247899</v>
      </c>
      <c r="AP337" s="492">
        <v>18917.3966023047</v>
      </c>
      <c r="AQ337" s="492">
        <v>18918.3818565004</v>
      </c>
      <c r="AR337" s="492">
        <v>18919.354774621599</v>
      </c>
    </row>
    <row r="338" spans="1:64">
      <c r="A338" s="156"/>
      <c r="B338" s="156"/>
      <c r="C338" s="156">
        <v>11</v>
      </c>
      <c r="D338" s="492">
        <v>0</v>
      </c>
      <c r="E338" s="492">
        <v>0</v>
      </c>
      <c r="F338" s="492">
        <v>0</v>
      </c>
      <c r="G338" s="492">
        <v>0</v>
      </c>
      <c r="H338" s="492">
        <v>0</v>
      </c>
      <c r="I338" s="492">
        <v>0</v>
      </c>
      <c r="J338" s="492">
        <v>0</v>
      </c>
      <c r="K338" s="492">
        <v>0</v>
      </c>
      <c r="L338" s="492">
        <v>0</v>
      </c>
      <c r="M338" s="492">
        <v>0</v>
      </c>
      <c r="N338" s="492">
        <v>0</v>
      </c>
      <c r="O338" s="492">
        <v>0</v>
      </c>
      <c r="P338" s="492">
        <v>0</v>
      </c>
      <c r="Q338" s="492">
        <v>0</v>
      </c>
      <c r="R338" s="492">
        <v>1666.7</v>
      </c>
      <c r="S338" s="492">
        <v>2500</v>
      </c>
      <c r="T338" s="492">
        <v>3333.3</v>
      </c>
      <c r="U338" s="492">
        <v>5958.3</v>
      </c>
      <c r="V338" s="492">
        <v>5958.3</v>
      </c>
      <c r="W338" s="492">
        <v>11796</v>
      </c>
      <c r="X338" s="492">
        <v>12942.9</v>
      </c>
      <c r="Y338" s="492">
        <v>6474.9</v>
      </c>
      <c r="Z338" s="492">
        <v>15368.5</v>
      </c>
      <c r="AA338" s="492">
        <v>7713.41027121771</v>
      </c>
      <c r="AB338" s="492">
        <v>7811</v>
      </c>
      <c r="AC338" s="492">
        <v>7811</v>
      </c>
      <c r="AD338" s="492">
        <v>8189.1504609174699</v>
      </c>
      <c r="AE338" s="492">
        <v>7918.5344279819401</v>
      </c>
      <c r="AF338" s="492">
        <v>10294.410823446</v>
      </c>
      <c r="AG338" s="492">
        <v>12670.4661561798</v>
      </c>
      <c r="AH338" s="492">
        <v>15244.709486563401</v>
      </c>
      <c r="AI338" s="492">
        <v>16233.968129879</v>
      </c>
      <c r="AJ338" s="492">
        <v>16035.3461551204</v>
      </c>
      <c r="AK338" s="492">
        <v>15836.771367039801</v>
      </c>
      <c r="AL338" s="492">
        <v>15836.15364934</v>
      </c>
      <c r="AM338" s="492">
        <v>15835.548875885799</v>
      </c>
      <c r="AN338" s="492">
        <v>15835.169907867201</v>
      </c>
      <c r="AO338" s="492">
        <v>15834.796226889501</v>
      </c>
      <c r="AP338" s="492">
        <v>15834.427275763601</v>
      </c>
      <c r="AQ338" s="492">
        <v>15834.062964018</v>
      </c>
      <c r="AR338" s="492">
        <v>15833.7032137113</v>
      </c>
    </row>
    <row r="339" spans="1:64">
      <c r="A339" s="156"/>
      <c r="B339" s="156"/>
      <c r="C339" s="156">
        <v>12</v>
      </c>
      <c r="D339" s="492">
        <v>0</v>
      </c>
      <c r="E339" s="492">
        <v>0</v>
      </c>
      <c r="F339" s="492">
        <v>0</v>
      </c>
      <c r="G339" s="492">
        <v>0</v>
      </c>
      <c r="H339" s="492">
        <v>0</v>
      </c>
      <c r="I339" s="492">
        <v>0</v>
      </c>
      <c r="J339" s="492">
        <v>0</v>
      </c>
      <c r="K339" s="492">
        <v>0</v>
      </c>
      <c r="L339" s="492">
        <v>0</v>
      </c>
      <c r="M339" s="492">
        <v>0</v>
      </c>
      <c r="N339" s="492">
        <v>0</v>
      </c>
      <c r="O339" s="492">
        <v>0</v>
      </c>
      <c r="P339" s="492">
        <v>0</v>
      </c>
      <c r="Q339" s="492">
        <v>10000</v>
      </c>
      <c r="R339" s="492">
        <v>1666.7</v>
      </c>
      <c r="S339" s="492">
        <v>2500</v>
      </c>
      <c r="T339" s="492">
        <v>4020.4</v>
      </c>
      <c r="U339" s="492">
        <v>7583.4</v>
      </c>
      <c r="V339" s="492">
        <v>15040.5</v>
      </c>
      <c r="W339" s="492">
        <v>11796</v>
      </c>
      <c r="X339" s="492">
        <v>12942.8</v>
      </c>
      <c r="Y339" s="492">
        <v>8740</v>
      </c>
      <c r="Z339" s="492">
        <v>17807.5</v>
      </c>
      <c r="AA339" s="492">
        <v>5886.5499438240404</v>
      </c>
      <c r="AB339" s="492">
        <v>5988</v>
      </c>
      <c r="AC339" s="492">
        <v>5988</v>
      </c>
      <c r="AD339" s="492">
        <v>6396.6159895844803</v>
      </c>
      <c r="AE339" s="492">
        <v>6185.9010408877402</v>
      </c>
      <c r="AF339" s="492">
        <v>8043.30764636199</v>
      </c>
      <c r="AG339" s="492">
        <v>9901.6406180022295</v>
      </c>
      <c r="AH339" s="492">
        <v>11915.7840710984</v>
      </c>
      <c r="AI339" s="492">
        <v>12686.1320812413</v>
      </c>
      <c r="AJ339" s="492">
        <v>12528.0748810849</v>
      </c>
      <c r="AK339" s="492">
        <v>12370.2619684483</v>
      </c>
      <c r="AL339" s="492">
        <v>12367.064016575599</v>
      </c>
      <c r="AM339" s="492">
        <v>12363.9330776355</v>
      </c>
      <c r="AN339" s="492">
        <v>12361.971143429701</v>
      </c>
      <c r="AO339" s="492">
        <v>12360.036580468301</v>
      </c>
      <c r="AP339" s="492">
        <v>12358.1265041595</v>
      </c>
      <c r="AQ339" s="492">
        <v>12356.2404461277</v>
      </c>
      <c r="AR339" s="492">
        <v>12354.378002867201</v>
      </c>
    </row>
    <row r="340" spans="1:64" ht="15.75">
      <c r="A340" s="156"/>
      <c r="B340" s="156"/>
      <c r="C340" s="492"/>
      <c r="D340" s="314">
        <v>0</v>
      </c>
      <c r="E340" s="314">
        <v>0</v>
      </c>
      <c r="F340" s="314">
        <v>0</v>
      </c>
      <c r="G340" s="314">
        <v>0</v>
      </c>
      <c r="H340" s="314">
        <v>0</v>
      </c>
      <c r="I340" s="314">
        <v>0</v>
      </c>
      <c r="J340" s="314">
        <v>0</v>
      </c>
      <c r="K340" s="314">
        <v>0</v>
      </c>
      <c r="L340" s="314">
        <v>0</v>
      </c>
      <c r="M340" s="314">
        <v>0</v>
      </c>
      <c r="N340" s="314">
        <v>0</v>
      </c>
      <c r="O340" s="314">
        <v>0</v>
      </c>
      <c r="P340" s="314">
        <v>0</v>
      </c>
      <c r="Q340" s="314">
        <v>10000</v>
      </c>
      <c r="R340" s="314">
        <v>20000.000000000004</v>
      </c>
      <c r="S340" s="314">
        <v>30000</v>
      </c>
      <c r="T340" s="314">
        <v>40687.000000000007</v>
      </c>
      <c r="U340" s="314">
        <v>73125</v>
      </c>
      <c r="V340" s="314">
        <v>80582.000000000015</v>
      </c>
      <c r="W340" s="314">
        <v>140188</v>
      </c>
      <c r="X340" s="314">
        <v>151507</v>
      </c>
      <c r="Y340" s="314">
        <v>143242.90000000002</v>
      </c>
      <c r="Z340" s="314">
        <v>186861</v>
      </c>
      <c r="AA340" s="314">
        <v>99999.999999999985</v>
      </c>
      <c r="AB340" s="314">
        <v>100000</v>
      </c>
      <c r="AC340" s="314">
        <v>100000</v>
      </c>
      <c r="AD340" s="314">
        <v>100000.00000000004</v>
      </c>
      <c r="AE340" s="314">
        <v>99999.999999999884</v>
      </c>
      <c r="AF340" s="314">
        <v>130000.00000000015</v>
      </c>
      <c r="AG340" s="314">
        <v>160000.00000000015</v>
      </c>
      <c r="AH340" s="314">
        <v>192499.99999999997</v>
      </c>
      <c r="AI340" s="314">
        <v>205000.0000000002</v>
      </c>
      <c r="AJ340" s="314">
        <v>202500.00000000012</v>
      </c>
      <c r="AK340" s="314">
        <v>199999.99999999997</v>
      </c>
      <c r="AL340" s="314">
        <v>199999.99999999991</v>
      </c>
      <c r="AM340" s="314">
        <v>199999.99999999991</v>
      </c>
      <c r="AN340" s="314">
        <v>200000.00000000003</v>
      </c>
      <c r="AO340" s="314">
        <v>200000</v>
      </c>
      <c r="AP340" s="314">
        <v>199999.99999999997</v>
      </c>
      <c r="AQ340" s="314">
        <v>199999.99999999988</v>
      </c>
      <c r="AR340" s="314">
        <v>200000</v>
      </c>
    </row>
    <row r="341" spans="1:64" ht="15.75">
      <c r="A341" s="156"/>
      <c r="B341" s="156"/>
      <c r="C341" s="314" t="s">
        <v>3200</v>
      </c>
      <c r="D341" s="314"/>
      <c r="E341" s="314"/>
      <c r="F341" s="314"/>
      <c r="G341" s="314"/>
      <c r="H341" s="314"/>
      <c r="I341" s="314"/>
      <c r="J341" s="314"/>
      <c r="K341" s="314"/>
      <c r="L341" s="314"/>
      <c r="M341" s="314"/>
      <c r="N341" s="314"/>
      <c r="O341" s="314"/>
      <c r="P341" s="314"/>
      <c r="Q341" s="314"/>
      <c r="R341" s="314"/>
      <c r="S341" s="314"/>
      <c r="T341" s="314"/>
      <c r="U341" s="314"/>
      <c r="V341" s="314"/>
      <c r="W341" s="314"/>
      <c r="X341" s="314"/>
      <c r="Y341" s="314"/>
      <c r="Z341" s="314"/>
      <c r="AA341" s="314"/>
      <c r="AB341" s="314"/>
      <c r="AC341" s="314"/>
      <c r="AD341" s="314"/>
      <c r="AE341" s="314"/>
      <c r="AF341" s="314"/>
      <c r="AG341" s="314"/>
      <c r="AH341" s="314"/>
      <c r="AI341" s="314"/>
      <c r="AJ341" s="314"/>
      <c r="AK341" s="314"/>
      <c r="AL341" s="314"/>
      <c r="AM341" s="314"/>
      <c r="AN341" s="314"/>
      <c r="AO341" s="314"/>
      <c r="AP341" s="314"/>
      <c r="AQ341" s="314"/>
      <c r="AR341" s="314"/>
    </row>
    <row r="342" spans="1:64">
      <c r="A342" s="156"/>
      <c r="B342" s="156"/>
      <c r="C342" s="156">
        <v>1</v>
      </c>
      <c r="D342" s="1741"/>
      <c r="E342" s="1741"/>
      <c r="F342" s="1741"/>
      <c r="G342" s="1741"/>
      <c r="H342" s="1741"/>
      <c r="I342" s="1741"/>
      <c r="J342" s="1741"/>
      <c r="K342" s="1741"/>
      <c r="L342" s="1741"/>
      <c r="M342" s="1741"/>
      <c r="N342" s="1741"/>
      <c r="O342" s="1741"/>
      <c r="P342" s="1741"/>
      <c r="Q342" s="1741"/>
      <c r="R342" s="1741"/>
      <c r="S342" s="1741"/>
      <c r="T342" s="1741"/>
      <c r="U342" s="1741"/>
      <c r="V342" s="1741"/>
      <c r="W342" s="1741"/>
      <c r="X342" s="1741"/>
      <c r="Y342" s="1741"/>
      <c r="Z342" s="1741"/>
      <c r="AA342" s="1741"/>
      <c r="AB342" s="1741"/>
      <c r="AC342" s="1741"/>
      <c r="AD342" s="1741"/>
      <c r="AE342" s="1741"/>
      <c r="AF342" s="1741"/>
      <c r="AG342" s="1741"/>
      <c r="AH342" s="1741"/>
      <c r="AI342" s="1741"/>
      <c r="AJ342" s="1741"/>
      <c r="AK342" s="1741"/>
      <c r="AL342" s="1741"/>
      <c r="AM342" s="1741"/>
      <c r="AN342" s="1741"/>
      <c r="AO342" s="1741"/>
      <c r="AP342" s="1741"/>
      <c r="AQ342" s="1741"/>
      <c r="AR342" s="1741"/>
      <c r="AS342" s="494"/>
      <c r="AT342" s="494"/>
      <c r="AU342" s="494"/>
      <c r="AV342" s="494"/>
      <c r="AW342" s="494"/>
      <c r="AX342" s="494"/>
      <c r="AY342" s="494"/>
      <c r="AZ342" s="494"/>
      <c r="BA342" s="494"/>
      <c r="BB342" s="494"/>
      <c r="BC342" s="494"/>
      <c r="BD342" s="494"/>
      <c r="BE342" s="494"/>
      <c r="BF342" s="494"/>
      <c r="BG342" s="494"/>
      <c r="BH342" s="494"/>
      <c r="BI342" s="494"/>
      <c r="BJ342" s="494"/>
      <c r="BK342" s="494"/>
      <c r="BL342" s="494"/>
    </row>
    <row r="343" spans="1:64">
      <c r="A343" s="156"/>
      <c r="B343" s="156"/>
      <c r="C343" s="156">
        <v>2</v>
      </c>
      <c r="D343" s="1741"/>
      <c r="E343" s="1741"/>
      <c r="F343" s="1741"/>
      <c r="G343" s="1741"/>
      <c r="H343" s="1741"/>
      <c r="I343" s="1741"/>
      <c r="J343" s="1741"/>
      <c r="K343" s="1741"/>
      <c r="L343" s="1741"/>
      <c r="M343" s="1741"/>
      <c r="N343" s="1741"/>
      <c r="O343" s="1741"/>
      <c r="P343" s="1741"/>
      <c r="Q343" s="1741"/>
      <c r="R343" s="1741"/>
      <c r="S343" s="1741"/>
      <c r="T343" s="1741"/>
      <c r="U343" s="1741"/>
      <c r="V343" s="1741"/>
      <c r="W343" s="1741"/>
      <c r="X343" s="1741"/>
      <c r="Y343" s="1741"/>
      <c r="Z343" s="1741"/>
      <c r="AA343" s="1741"/>
      <c r="AB343" s="1741"/>
      <c r="AC343" s="1741"/>
      <c r="AD343" s="1741"/>
      <c r="AE343" s="1741"/>
      <c r="AF343" s="1741"/>
      <c r="AG343" s="1741"/>
      <c r="AH343" s="1741"/>
      <c r="AI343" s="1741"/>
      <c r="AJ343" s="1741"/>
      <c r="AK343" s="1741"/>
      <c r="AL343" s="1741"/>
      <c r="AM343" s="1741"/>
      <c r="AN343" s="1741"/>
      <c r="AO343" s="1741"/>
      <c r="AP343" s="1741"/>
      <c r="AQ343" s="1741"/>
      <c r="AR343" s="1741"/>
      <c r="AS343" s="494"/>
      <c r="AT343" s="494"/>
      <c r="AU343" s="494"/>
      <c r="AV343" s="494"/>
      <c r="AW343" s="494"/>
      <c r="AX343" s="494"/>
      <c r="AY343" s="494"/>
      <c r="AZ343" s="494"/>
      <c r="BA343" s="494"/>
      <c r="BB343" s="494"/>
      <c r="BC343" s="494"/>
      <c r="BD343" s="494"/>
      <c r="BE343" s="494"/>
      <c r="BF343" s="494"/>
      <c r="BG343" s="494"/>
      <c r="BH343" s="494"/>
      <c r="BI343" s="494"/>
      <c r="BJ343" s="494"/>
      <c r="BK343" s="494"/>
      <c r="BL343" s="494"/>
    </row>
    <row r="344" spans="1:64">
      <c r="A344" s="156"/>
      <c r="B344" s="156"/>
      <c r="C344" s="156">
        <v>3</v>
      </c>
      <c r="D344" s="1741"/>
      <c r="E344" s="1741"/>
      <c r="F344" s="1741"/>
      <c r="G344" s="1741"/>
      <c r="H344" s="1741"/>
      <c r="I344" s="1741"/>
      <c r="J344" s="1741"/>
      <c r="K344" s="1741"/>
      <c r="L344" s="1741"/>
      <c r="M344" s="1741"/>
      <c r="N344" s="1741"/>
      <c r="O344" s="1741"/>
      <c r="P344" s="1741"/>
      <c r="Q344" s="1741"/>
      <c r="R344" s="1741"/>
      <c r="S344" s="1741"/>
      <c r="T344" s="1741"/>
      <c r="U344" s="1741"/>
      <c r="V344" s="1741"/>
      <c r="W344" s="1741"/>
      <c r="X344" s="1741"/>
      <c r="Y344" s="1741"/>
      <c r="Z344" s="1741"/>
      <c r="AA344" s="1741"/>
      <c r="AB344" s="1741"/>
      <c r="AC344" s="1741"/>
      <c r="AD344" s="1741"/>
      <c r="AE344" s="1741"/>
      <c r="AF344" s="1741"/>
      <c r="AG344" s="1741"/>
      <c r="AH344" s="1741"/>
      <c r="AI344" s="1741"/>
      <c r="AJ344" s="1741"/>
      <c r="AK344" s="1741"/>
      <c r="AL344" s="1741"/>
      <c r="AM344" s="1741"/>
      <c r="AN344" s="1741"/>
      <c r="AO344" s="1741"/>
      <c r="AP344" s="1741"/>
      <c r="AQ344" s="1741"/>
      <c r="AR344" s="1741"/>
      <c r="AS344" s="494"/>
      <c r="AT344" s="494"/>
      <c r="AU344" s="494"/>
      <c r="AV344" s="494"/>
      <c r="AW344" s="494"/>
      <c r="AX344" s="494"/>
      <c r="AY344" s="494"/>
      <c r="AZ344" s="494"/>
      <c r="BA344" s="494"/>
      <c r="BB344" s="494"/>
      <c r="BC344" s="494"/>
      <c r="BD344" s="494"/>
      <c r="BE344" s="494"/>
      <c r="BF344" s="494"/>
      <c r="BG344" s="494"/>
      <c r="BH344" s="494"/>
      <c r="BI344" s="494"/>
      <c r="BJ344" s="494"/>
      <c r="BK344" s="494"/>
      <c r="BL344" s="494"/>
    </row>
    <row r="345" spans="1:64">
      <c r="A345" s="156"/>
      <c r="B345" s="156"/>
      <c r="C345" s="156">
        <v>4</v>
      </c>
      <c r="D345" s="1741"/>
      <c r="E345" s="1741"/>
      <c r="F345" s="1741"/>
      <c r="G345" s="1741"/>
      <c r="H345" s="1741"/>
      <c r="I345" s="1741"/>
      <c r="J345" s="1741"/>
      <c r="K345" s="1741"/>
      <c r="L345" s="1741"/>
      <c r="M345" s="1741"/>
      <c r="N345" s="1741"/>
      <c r="O345" s="1741"/>
      <c r="P345" s="1741"/>
      <c r="Q345" s="1741"/>
      <c r="R345" s="1741"/>
      <c r="S345" s="1741"/>
      <c r="T345" s="1741"/>
      <c r="U345" s="1741"/>
      <c r="V345" s="1741"/>
      <c r="W345" s="1741"/>
      <c r="X345" s="1741"/>
      <c r="Y345" s="1741"/>
      <c r="Z345" s="1741"/>
      <c r="AA345" s="1741"/>
      <c r="AB345" s="1741"/>
      <c r="AC345" s="1741"/>
      <c r="AD345" s="1741"/>
      <c r="AE345" s="1741"/>
      <c r="AF345" s="1741"/>
      <c r="AG345" s="1741"/>
      <c r="AH345" s="1741"/>
      <c r="AI345" s="1741"/>
      <c r="AJ345" s="1741"/>
      <c r="AK345" s="1741"/>
      <c r="AL345" s="1741"/>
      <c r="AM345" s="1741"/>
      <c r="AN345" s="1741"/>
      <c r="AO345" s="1741"/>
      <c r="AP345" s="1741"/>
      <c r="AQ345" s="1741"/>
      <c r="AR345" s="1741"/>
      <c r="AS345" s="494"/>
      <c r="AT345" s="494"/>
      <c r="AU345" s="494"/>
      <c r="AV345" s="494"/>
      <c r="AW345" s="494"/>
      <c r="AX345" s="494"/>
      <c r="AY345" s="494"/>
      <c r="AZ345" s="494"/>
      <c r="BA345" s="494"/>
      <c r="BB345" s="494"/>
      <c r="BC345" s="494"/>
      <c r="BD345" s="494"/>
      <c r="BE345" s="494"/>
      <c r="BF345" s="494"/>
      <c r="BG345" s="494"/>
      <c r="BH345" s="494"/>
      <c r="BI345" s="494"/>
      <c r="BJ345" s="494"/>
      <c r="BK345" s="494"/>
      <c r="BL345" s="494"/>
    </row>
    <row r="346" spans="1:64">
      <c r="A346" s="156"/>
      <c r="B346" s="156"/>
      <c r="C346" s="156">
        <v>5</v>
      </c>
      <c r="D346" s="1741"/>
      <c r="E346" s="1741"/>
      <c r="F346" s="1741"/>
      <c r="G346" s="1741"/>
      <c r="H346" s="1741"/>
      <c r="I346" s="1741"/>
      <c r="J346" s="1741"/>
      <c r="K346" s="1741"/>
      <c r="L346" s="1741"/>
      <c r="M346" s="1741"/>
      <c r="N346" s="1741"/>
      <c r="O346" s="1741"/>
      <c r="P346" s="1741"/>
      <c r="Q346" s="1741"/>
      <c r="R346" s="1741"/>
      <c r="S346" s="1741"/>
      <c r="T346" s="1741"/>
      <c r="U346" s="1741"/>
      <c r="V346" s="1741"/>
      <c r="W346" s="1741"/>
      <c r="X346" s="1741"/>
      <c r="Y346" s="1741"/>
      <c r="Z346" s="1741"/>
      <c r="AA346" s="1741"/>
      <c r="AB346" s="1741"/>
      <c r="AC346" s="1741"/>
      <c r="AD346" s="1741"/>
      <c r="AE346" s="1741"/>
      <c r="AF346" s="1741"/>
      <c r="AG346" s="1741"/>
      <c r="AH346" s="1741"/>
      <c r="AI346" s="1741"/>
      <c r="AJ346" s="1741"/>
      <c r="AK346" s="1741"/>
      <c r="AL346" s="1741"/>
      <c r="AM346" s="1741"/>
      <c r="AN346" s="1741"/>
      <c r="AO346" s="1741"/>
      <c r="AP346" s="1741"/>
      <c r="AQ346" s="1741"/>
      <c r="AR346" s="1741"/>
      <c r="AS346" s="494"/>
      <c r="AT346" s="494"/>
      <c r="AU346" s="494"/>
      <c r="AV346" s="494"/>
      <c r="AW346" s="494"/>
      <c r="AX346" s="494"/>
      <c r="AY346" s="494"/>
      <c r="AZ346" s="494"/>
      <c r="BA346" s="494"/>
      <c r="BB346" s="494"/>
      <c r="BC346" s="494"/>
      <c r="BD346" s="494"/>
      <c r="BE346" s="494"/>
      <c r="BF346" s="494"/>
      <c r="BG346" s="494"/>
      <c r="BH346" s="494"/>
      <c r="BI346" s="494"/>
      <c r="BJ346" s="494"/>
      <c r="BK346" s="494"/>
      <c r="BL346" s="494"/>
    </row>
    <row r="347" spans="1:64">
      <c r="A347" s="156"/>
      <c r="B347" s="156"/>
      <c r="C347" s="156">
        <v>6</v>
      </c>
      <c r="D347" s="1741"/>
      <c r="E347" s="1741"/>
      <c r="F347" s="1741"/>
      <c r="G347" s="1741"/>
      <c r="H347" s="1741"/>
      <c r="I347" s="1741"/>
      <c r="J347" s="1741"/>
      <c r="K347" s="1741"/>
      <c r="L347" s="1741"/>
      <c r="M347" s="1741"/>
      <c r="N347" s="1741"/>
      <c r="O347" s="1741"/>
      <c r="P347" s="1741"/>
      <c r="Q347" s="1741"/>
      <c r="R347" s="1741"/>
      <c r="S347" s="1741"/>
      <c r="T347" s="1741"/>
      <c r="U347" s="1741"/>
      <c r="V347" s="1741"/>
      <c r="W347" s="1741"/>
      <c r="X347" s="1741"/>
      <c r="Y347" s="1741"/>
      <c r="Z347" s="1741"/>
      <c r="AA347" s="1741"/>
      <c r="AB347" s="1741"/>
      <c r="AC347" s="1741"/>
      <c r="AD347" s="1741"/>
      <c r="AE347" s="1741"/>
      <c r="AF347" s="1741"/>
      <c r="AG347" s="1741"/>
      <c r="AH347" s="1741"/>
      <c r="AI347" s="1741"/>
      <c r="AJ347" s="1741"/>
      <c r="AK347" s="1741"/>
      <c r="AL347" s="1741"/>
      <c r="AM347" s="1741"/>
      <c r="AN347" s="1741"/>
      <c r="AO347" s="1741"/>
      <c r="AP347" s="1741"/>
      <c r="AQ347" s="1741"/>
      <c r="AR347" s="1741"/>
      <c r="AS347" s="494"/>
      <c r="AT347" s="494"/>
      <c r="AU347" s="494"/>
      <c r="AV347" s="494"/>
      <c r="AW347" s="494"/>
      <c r="AX347" s="494"/>
      <c r="AY347" s="494"/>
      <c r="AZ347" s="494"/>
      <c r="BA347" s="494"/>
      <c r="BB347" s="494"/>
      <c r="BC347" s="494"/>
      <c r="BD347" s="494"/>
      <c r="BE347" s="494"/>
      <c r="BF347" s="494"/>
      <c r="BG347" s="494"/>
      <c r="BH347" s="494"/>
      <c r="BI347" s="494"/>
      <c r="BJ347" s="494"/>
      <c r="BK347" s="494"/>
      <c r="BL347" s="494"/>
    </row>
    <row r="348" spans="1:64">
      <c r="A348" s="156"/>
      <c r="B348" s="156"/>
      <c r="C348" s="156">
        <v>7</v>
      </c>
      <c r="D348" s="1741"/>
      <c r="E348" s="1741"/>
      <c r="F348" s="1741"/>
      <c r="G348" s="1741"/>
      <c r="H348" s="1741"/>
      <c r="I348" s="1741"/>
      <c r="J348" s="1741"/>
      <c r="K348" s="1741"/>
      <c r="L348" s="1741"/>
      <c r="M348" s="1741"/>
      <c r="N348" s="1741"/>
      <c r="O348" s="1741"/>
      <c r="P348" s="1741"/>
      <c r="Q348" s="1741"/>
      <c r="R348" s="1741"/>
      <c r="S348" s="1741"/>
      <c r="T348" s="1741"/>
      <c r="U348" s="1741"/>
      <c r="V348" s="1741"/>
      <c r="W348" s="1741"/>
      <c r="X348" s="1741"/>
      <c r="Y348" s="1741"/>
      <c r="Z348" s="1741"/>
      <c r="AA348" s="1741"/>
      <c r="AB348" s="1741"/>
      <c r="AC348" s="1741"/>
      <c r="AD348" s="1741"/>
      <c r="AE348" s="1741"/>
      <c r="AF348" s="1741"/>
      <c r="AG348" s="1741"/>
      <c r="AH348" s="1741"/>
      <c r="AI348" s="1741"/>
      <c r="AJ348" s="1741"/>
      <c r="AK348" s="1741"/>
      <c r="AL348" s="1741"/>
      <c r="AM348" s="1741"/>
      <c r="AN348" s="1741"/>
      <c r="AO348" s="1741"/>
      <c r="AP348" s="1741"/>
      <c r="AQ348" s="1741"/>
      <c r="AR348" s="1741"/>
      <c r="AS348" s="494"/>
      <c r="AT348" s="494"/>
      <c r="AU348" s="494"/>
      <c r="AV348" s="494"/>
      <c r="AW348" s="494"/>
      <c r="AX348" s="494"/>
      <c r="AY348" s="494"/>
      <c r="AZ348" s="494"/>
      <c r="BA348" s="494"/>
      <c r="BB348" s="494"/>
      <c r="BC348" s="494"/>
      <c r="BD348" s="494"/>
      <c r="BE348" s="494"/>
      <c r="BF348" s="494"/>
      <c r="BG348" s="494"/>
      <c r="BH348" s="494"/>
      <c r="BI348" s="494"/>
      <c r="BJ348" s="494"/>
      <c r="BK348" s="494"/>
      <c r="BL348" s="494"/>
    </row>
    <row r="349" spans="1:64">
      <c r="A349" s="156"/>
      <c r="B349" s="156"/>
      <c r="C349" s="156">
        <v>8</v>
      </c>
      <c r="D349" s="1741"/>
      <c r="E349" s="1741"/>
      <c r="F349" s="1741"/>
      <c r="G349" s="1741"/>
      <c r="H349" s="1741"/>
      <c r="I349" s="1741"/>
      <c r="J349" s="1741"/>
      <c r="K349" s="1741"/>
      <c r="L349" s="1741"/>
      <c r="M349" s="1741"/>
      <c r="N349" s="1741"/>
      <c r="O349" s="1741"/>
      <c r="P349" s="1741"/>
      <c r="Q349" s="1741"/>
      <c r="R349" s="1741"/>
      <c r="S349" s="1741"/>
      <c r="T349" s="1741"/>
      <c r="U349" s="1741"/>
      <c r="V349" s="1741"/>
      <c r="W349" s="1741"/>
      <c r="X349" s="1741"/>
      <c r="Y349" s="1741"/>
      <c r="Z349" s="1741"/>
      <c r="AA349" s="1741"/>
      <c r="AB349" s="1741"/>
      <c r="AC349" s="1741"/>
      <c r="AD349" s="1741"/>
      <c r="AE349" s="1741"/>
      <c r="AF349" s="1741"/>
      <c r="AG349" s="1741"/>
      <c r="AH349" s="1741"/>
      <c r="AI349" s="1741"/>
      <c r="AJ349" s="1741"/>
      <c r="AK349" s="1741"/>
      <c r="AL349" s="1741"/>
      <c r="AM349" s="1741"/>
      <c r="AN349" s="1741"/>
      <c r="AO349" s="1741"/>
      <c r="AP349" s="1741"/>
      <c r="AQ349" s="1741"/>
      <c r="AR349" s="1741"/>
      <c r="AS349" s="494"/>
      <c r="AT349" s="494"/>
      <c r="AU349" s="494"/>
      <c r="AV349" s="494"/>
      <c r="AW349" s="494"/>
      <c r="AX349" s="494"/>
      <c r="AY349" s="494"/>
      <c r="AZ349" s="494"/>
      <c r="BA349" s="494"/>
      <c r="BB349" s="494"/>
      <c r="BC349" s="494"/>
      <c r="BD349" s="494"/>
      <c r="BE349" s="494"/>
      <c r="BF349" s="494"/>
      <c r="BG349" s="494"/>
      <c r="BH349" s="494"/>
      <c r="BI349" s="494"/>
      <c r="BJ349" s="494"/>
      <c r="BK349" s="494"/>
      <c r="BL349" s="494"/>
    </row>
    <row r="350" spans="1:64">
      <c r="A350" s="156"/>
      <c r="B350" s="156"/>
      <c r="C350" s="156">
        <v>9</v>
      </c>
      <c r="D350" s="1741"/>
      <c r="E350" s="1741"/>
      <c r="F350" s="1741"/>
      <c r="G350" s="1741"/>
      <c r="H350" s="1741"/>
      <c r="I350" s="1741"/>
      <c r="J350" s="1741"/>
      <c r="K350" s="1741"/>
      <c r="L350" s="1741"/>
      <c r="M350" s="1741"/>
      <c r="N350" s="1741"/>
      <c r="O350" s="1741"/>
      <c r="P350" s="1741"/>
      <c r="Q350" s="1741"/>
      <c r="R350" s="1741"/>
      <c r="S350" s="1741"/>
      <c r="T350" s="1741"/>
      <c r="U350" s="1741"/>
      <c r="V350" s="1741"/>
      <c r="W350" s="1741"/>
      <c r="X350" s="1741"/>
      <c r="Y350" s="1741"/>
      <c r="Z350" s="1741"/>
      <c r="AA350" s="1741"/>
      <c r="AB350" s="1741"/>
      <c r="AC350" s="1741"/>
      <c r="AD350" s="1741"/>
      <c r="AE350" s="1741"/>
      <c r="AF350" s="1741"/>
      <c r="AG350" s="1741"/>
      <c r="AH350" s="1741"/>
      <c r="AI350" s="1741"/>
      <c r="AJ350" s="1741"/>
      <c r="AK350" s="1741"/>
      <c r="AL350" s="1741"/>
      <c r="AM350" s="1741"/>
      <c r="AN350" s="1741"/>
      <c r="AO350" s="1741"/>
      <c r="AP350" s="1741"/>
      <c r="AQ350" s="1741"/>
      <c r="AR350" s="1741"/>
      <c r="AS350" s="494"/>
      <c r="AT350" s="494"/>
      <c r="AU350" s="494"/>
      <c r="AV350" s="494"/>
      <c r="AW350" s="494"/>
      <c r="AX350" s="494"/>
      <c r="AY350" s="494"/>
      <c r="AZ350" s="494"/>
      <c r="BA350" s="494"/>
      <c r="BB350" s="494"/>
      <c r="BC350" s="494"/>
      <c r="BD350" s="494"/>
      <c r="BE350" s="494"/>
      <c r="BF350" s="494"/>
      <c r="BG350" s="494"/>
      <c r="BH350" s="494"/>
      <c r="BI350" s="494"/>
      <c r="BJ350" s="494"/>
      <c r="BK350" s="494"/>
      <c r="BL350" s="494"/>
    </row>
    <row r="351" spans="1:64">
      <c r="A351" s="156"/>
      <c r="B351" s="156"/>
      <c r="C351" s="156">
        <v>10</v>
      </c>
      <c r="D351" s="1741"/>
      <c r="E351" s="1741"/>
      <c r="F351" s="1741"/>
      <c r="G351" s="1741"/>
      <c r="H351" s="1741"/>
      <c r="I351" s="1741"/>
      <c r="J351" s="1741"/>
      <c r="K351" s="1741"/>
      <c r="L351" s="1741"/>
      <c r="M351" s="1741"/>
      <c r="N351" s="1741"/>
      <c r="O351" s="1741"/>
      <c r="P351" s="1741"/>
      <c r="Q351" s="1741"/>
      <c r="R351" s="1741"/>
      <c r="S351" s="1741"/>
      <c r="T351" s="1741"/>
      <c r="U351" s="1741"/>
      <c r="V351" s="1741"/>
      <c r="W351" s="1741"/>
      <c r="X351" s="1741"/>
      <c r="Y351" s="1741"/>
      <c r="Z351" s="1741"/>
      <c r="AA351" s="1741"/>
      <c r="AB351" s="1741"/>
      <c r="AC351" s="1741"/>
      <c r="AD351" s="1741"/>
      <c r="AE351" s="1741"/>
      <c r="AF351" s="1741"/>
      <c r="AG351" s="1741"/>
      <c r="AH351" s="1741"/>
      <c r="AI351" s="1741"/>
      <c r="AJ351" s="1741"/>
      <c r="AK351" s="1741"/>
      <c r="AL351" s="1741"/>
      <c r="AM351" s="1741"/>
      <c r="AN351" s="1741"/>
      <c r="AO351" s="1741"/>
      <c r="AP351" s="1741"/>
      <c r="AQ351" s="1741"/>
      <c r="AR351" s="1741"/>
      <c r="AS351" s="494"/>
      <c r="AT351" s="494"/>
      <c r="AU351" s="494"/>
      <c r="AV351" s="494"/>
      <c r="AW351" s="494"/>
      <c r="AX351" s="494"/>
      <c r="AY351" s="494"/>
      <c r="AZ351" s="494"/>
      <c r="BA351" s="494"/>
      <c r="BB351" s="494"/>
      <c r="BC351" s="494"/>
      <c r="BD351" s="494"/>
      <c r="BE351" s="494"/>
      <c r="BF351" s="494"/>
      <c r="BG351" s="494"/>
      <c r="BH351" s="494"/>
      <c r="BI351" s="494"/>
      <c r="BJ351" s="494"/>
      <c r="BK351" s="494"/>
      <c r="BL351" s="494"/>
    </row>
    <row r="352" spans="1:64">
      <c r="A352" s="156"/>
      <c r="B352" s="156"/>
      <c r="C352" s="156">
        <v>11</v>
      </c>
      <c r="D352" s="1741"/>
      <c r="E352" s="1741"/>
      <c r="F352" s="1741"/>
      <c r="G352" s="1741"/>
      <c r="H352" s="1741"/>
      <c r="I352" s="1741"/>
      <c r="J352" s="1741"/>
      <c r="K352" s="1741"/>
      <c r="L352" s="1741"/>
      <c r="M352" s="1741"/>
      <c r="N352" s="1741"/>
      <c r="O352" s="1741"/>
      <c r="P352" s="1741"/>
      <c r="Q352" s="1741"/>
      <c r="R352" s="1741"/>
      <c r="S352" s="1741"/>
      <c r="T352" s="1741"/>
      <c r="U352" s="1741"/>
      <c r="V352" s="1741"/>
      <c r="W352" s="1741"/>
      <c r="X352" s="1741"/>
      <c r="Y352" s="1741"/>
      <c r="Z352" s="1741"/>
      <c r="AA352" s="1741"/>
      <c r="AB352" s="1741"/>
      <c r="AC352" s="1741"/>
      <c r="AD352" s="1741"/>
      <c r="AE352" s="1741"/>
      <c r="AF352" s="1741"/>
      <c r="AG352" s="1741"/>
      <c r="AH352" s="1741"/>
      <c r="AI352" s="1741"/>
      <c r="AJ352" s="1741"/>
      <c r="AK352" s="1741"/>
      <c r="AL352" s="1741"/>
      <c r="AM352" s="1741"/>
      <c r="AN352" s="1741"/>
      <c r="AO352" s="1741"/>
      <c r="AP352" s="1741"/>
      <c r="AQ352" s="1741"/>
      <c r="AR352" s="1741"/>
      <c r="AS352" s="494"/>
      <c r="AT352" s="494"/>
      <c r="AU352" s="494"/>
      <c r="AV352" s="494"/>
      <c r="AW352" s="494"/>
      <c r="AX352" s="494"/>
      <c r="AY352" s="494"/>
      <c r="AZ352" s="494"/>
      <c r="BA352" s="494"/>
      <c r="BB352" s="494"/>
      <c r="BC352" s="494"/>
      <c r="BD352" s="494"/>
      <c r="BE352" s="494"/>
      <c r="BF352" s="494"/>
      <c r="BG352" s="494"/>
      <c r="BH352" s="494"/>
      <c r="BI352" s="494"/>
      <c r="BJ352" s="494"/>
      <c r="BK352" s="494"/>
      <c r="BL352" s="494"/>
    </row>
    <row r="353" spans="1:64">
      <c r="A353" s="156"/>
      <c r="B353" s="156"/>
      <c r="C353" s="156">
        <v>12</v>
      </c>
      <c r="D353" s="1741"/>
      <c r="E353" s="1741"/>
      <c r="F353" s="1741"/>
      <c r="G353" s="1741"/>
      <c r="H353" s="1741"/>
      <c r="I353" s="1741"/>
      <c r="J353" s="1741"/>
      <c r="K353" s="1741"/>
      <c r="L353" s="1741"/>
      <c r="M353" s="1741"/>
      <c r="N353" s="1741"/>
      <c r="O353" s="1741"/>
      <c r="P353" s="1741"/>
      <c r="Q353" s="1741"/>
      <c r="R353" s="1741"/>
      <c r="S353" s="1741"/>
      <c r="T353" s="1741"/>
      <c r="U353" s="1741"/>
      <c r="V353" s="1741"/>
      <c r="W353" s="1741"/>
      <c r="X353" s="1741"/>
      <c r="Y353" s="1741"/>
      <c r="Z353" s="1741"/>
      <c r="AA353" s="1741"/>
      <c r="AB353" s="1741"/>
      <c r="AC353" s="1741"/>
      <c r="AD353" s="1741"/>
      <c r="AE353" s="1741"/>
      <c r="AF353" s="1741"/>
      <c r="AG353" s="1741"/>
      <c r="AH353" s="1741"/>
      <c r="AI353" s="1741"/>
      <c r="AJ353" s="1741"/>
      <c r="AK353" s="1741"/>
      <c r="AL353" s="1741"/>
      <c r="AM353" s="1741"/>
      <c r="AN353" s="1741"/>
      <c r="AO353" s="1741"/>
      <c r="AP353" s="1741"/>
      <c r="AQ353" s="1741"/>
      <c r="AR353" s="1741"/>
      <c r="AS353" s="494"/>
      <c r="AT353" s="494"/>
      <c r="AU353" s="494"/>
      <c r="AV353" s="494"/>
      <c r="AW353" s="494"/>
      <c r="AX353" s="494"/>
      <c r="AY353" s="494"/>
      <c r="AZ353" s="494"/>
      <c r="BA353" s="494"/>
      <c r="BB353" s="494"/>
      <c r="BC353" s="494"/>
      <c r="BD353" s="494"/>
      <c r="BE353" s="494"/>
      <c r="BF353" s="494"/>
      <c r="BG353" s="494"/>
      <c r="BH353" s="494"/>
      <c r="BI353" s="494"/>
      <c r="BJ353" s="494"/>
      <c r="BK353" s="494"/>
      <c r="BL353" s="494"/>
    </row>
    <row r="354" spans="1:64" ht="15.75">
      <c r="A354" s="156"/>
      <c r="B354" s="156"/>
      <c r="C354" s="314"/>
      <c r="D354" s="314">
        <v>0</v>
      </c>
      <c r="E354" s="314">
        <v>0</v>
      </c>
      <c r="F354" s="314">
        <v>0</v>
      </c>
      <c r="G354" s="314">
        <v>0</v>
      </c>
      <c r="H354" s="314">
        <v>0</v>
      </c>
      <c r="I354" s="314">
        <v>0</v>
      </c>
      <c r="J354" s="314">
        <v>0</v>
      </c>
      <c r="K354" s="314">
        <v>0</v>
      </c>
      <c r="L354" s="314">
        <v>0</v>
      </c>
      <c r="M354" s="314">
        <v>0</v>
      </c>
      <c r="N354" s="314">
        <v>0</v>
      </c>
      <c r="O354" s="314">
        <v>0</v>
      </c>
      <c r="P354" s="314">
        <v>0</v>
      </c>
      <c r="Q354" s="314">
        <v>0</v>
      </c>
      <c r="R354" s="314">
        <v>0</v>
      </c>
      <c r="S354" s="314">
        <v>0</v>
      </c>
      <c r="T354" s="314">
        <v>0</v>
      </c>
      <c r="U354" s="314">
        <v>0</v>
      </c>
      <c r="V354" s="314">
        <v>0</v>
      </c>
      <c r="W354" s="314">
        <v>0</v>
      </c>
      <c r="X354" s="314">
        <v>0</v>
      </c>
      <c r="Y354" s="314">
        <v>0</v>
      </c>
      <c r="Z354" s="314">
        <v>0</v>
      </c>
      <c r="AA354" s="314">
        <v>0</v>
      </c>
      <c r="AB354" s="314">
        <v>0</v>
      </c>
      <c r="AC354" s="314">
        <v>0</v>
      </c>
      <c r="AD354" s="314">
        <v>0</v>
      </c>
      <c r="AE354" s="314">
        <v>0</v>
      </c>
      <c r="AF354" s="314">
        <v>0</v>
      </c>
      <c r="AG354" s="314">
        <v>0</v>
      </c>
      <c r="AH354" s="314">
        <v>0</v>
      </c>
      <c r="AI354" s="314">
        <v>0</v>
      </c>
      <c r="AJ354" s="314">
        <v>0</v>
      </c>
      <c r="AK354" s="314">
        <v>0</v>
      </c>
      <c r="AL354" s="314">
        <v>0</v>
      </c>
      <c r="AM354" s="314">
        <v>0</v>
      </c>
      <c r="AN354" s="314">
        <v>0</v>
      </c>
      <c r="AO354" s="314">
        <v>0</v>
      </c>
      <c r="AP354" s="314">
        <v>0</v>
      </c>
      <c r="AQ354" s="314">
        <v>0</v>
      </c>
      <c r="AR354" s="314">
        <v>0</v>
      </c>
    </row>
    <row r="355" spans="1:64" ht="15.75">
      <c r="A355" s="156"/>
      <c r="B355" s="156"/>
      <c r="C355" s="314" t="s">
        <v>3201</v>
      </c>
      <c r="D355" s="314"/>
      <c r="E355" s="314"/>
      <c r="F355" s="314"/>
      <c r="G355" s="314"/>
      <c r="H355" s="314"/>
      <c r="I355" s="314"/>
      <c r="J355" s="314"/>
      <c r="K355" s="314"/>
      <c r="L355" s="314"/>
      <c r="M355" s="314"/>
      <c r="N355" s="314"/>
      <c r="O355" s="314"/>
      <c r="P355" s="314"/>
      <c r="Q355" s="314"/>
      <c r="R355" s="314"/>
      <c r="S355" s="314"/>
      <c r="T355" s="314"/>
      <c r="U355" s="314"/>
      <c r="V355" s="314"/>
      <c r="W355" s="314"/>
      <c r="X355" s="314"/>
      <c r="Y355" s="314"/>
      <c r="Z355" s="314"/>
      <c r="AA355" s="314"/>
      <c r="AB355" s="314"/>
      <c r="AC355" s="314"/>
      <c r="AD355" s="314"/>
      <c r="AE355" s="314"/>
      <c r="AF355" s="314"/>
      <c r="AG355" s="314"/>
      <c r="AH355" s="314"/>
      <c r="AI355" s="314"/>
      <c r="AJ355" s="314"/>
      <c r="AK355" s="314"/>
      <c r="AL355" s="314"/>
      <c r="AM355" s="314"/>
      <c r="AN355" s="314"/>
      <c r="AO355" s="314"/>
      <c r="AP355" s="314"/>
      <c r="AQ355" s="314"/>
      <c r="AR355" s="314"/>
    </row>
    <row r="356" spans="1:64">
      <c r="A356" s="156"/>
      <c r="B356" s="156"/>
      <c r="C356" s="156">
        <v>1</v>
      </c>
      <c r="D356" s="1994">
        <v>0</v>
      </c>
      <c r="E356" s="1994">
        <v>0</v>
      </c>
      <c r="F356" s="1994">
        <v>0</v>
      </c>
      <c r="G356" s="1994">
        <v>0</v>
      </c>
      <c r="H356" s="1994">
        <v>0</v>
      </c>
      <c r="I356" s="1994">
        <v>0</v>
      </c>
      <c r="J356" s="1994">
        <v>0</v>
      </c>
      <c r="K356" s="1994">
        <v>0</v>
      </c>
      <c r="L356" s="1994">
        <v>0</v>
      </c>
      <c r="M356" s="1994">
        <v>0</v>
      </c>
      <c r="N356" s="1994">
        <v>0</v>
      </c>
      <c r="O356" s="1994">
        <v>0</v>
      </c>
      <c r="P356" s="1994">
        <v>0</v>
      </c>
      <c r="Q356" s="1994">
        <v>0</v>
      </c>
      <c r="R356" s="1994">
        <v>1666.6</v>
      </c>
      <c r="S356" s="1994">
        <v>2500</v>
      </c>
      <c r="T356" s="1994">
        <v>3333.3</v>
      </c>
      <c r="U356" s="1994">
        <v>5958.3</v>
      </c>
      <c r="V356" s="1994">
        <v>5958.3</v>
      </c>
      <c r="W356" s="1994">
        <v>10432</v>
      </c>
      <c r="X356" s="1994">
        <v>12308.3</v>
      </c>
      <c r="Y356" s="1994">
        <v>13141.7</v>
      </c>
      <c r="Z356" s="1994">
        <v>15368.5</v>
      </c>
      <c r="AA356" s="1994">
        <v>5304.6137357568296</v>
      </c>
      <c r="AB356" s="1994">
        <v>5947</v>
      </c>
      <c r="AC356" s="1994">
        <v>5947</v>
      </c>
      <c r="AD356" s="1994">
        <v>5604.5676385481302</v>
      </c>
      <c r="AE356" s="1994">
        <v>5971.1889293405102</v>
      </c>
      <c r="AF356" s="1994">
        <v>7764.3455069604197</v>
      </c>
      <c r="AG356" s="1994">
        <v>9558.5210739392605</v>
      </c>
      <c r="AH356" s="1994">
        <v>11503.255598276801</v>
      </c>
      <c r="AI356" s="1994">
        <v>12246.475674351899</v>
      </c>
      <c r="AJ356" s="1994">
        <v>12093.445358979199</v>
      </c>
      <c r="AK356" s="1994">
        <v>11940.6837563384</v>
      </c>
      <c r="AL356" s="1994">
        <v>11937.1660556188</v>
      </c>
      <c r="AM356" s="1994">
        <v>11933.7220681541</v>
      </c>
      <c r="AN356" s="1994">
        <v>11931.5639689574</v>
      </c>
      <c r="AO356" s="1994">
        <v>11929.435977732899</v>
      </c>
      <c r="AP356" s="1994">
        <v>11927.3349214715</v>
      </c>
      <c r="AQ356" s="1994">
        <v>11925.2602849667</v>
      </c>
      <c r="AR356" s="1994">
        <v>11923.211624368199</v>
      </c>
      <c r="AS356" s="494"/>
      <c r="AT356" s="494"/>
      <c r="AU356" s="494"/>
      <c r="AV356" s="494"/>
      <c r="AW356" s="494"/>
      <c r="AX356" s="494"/>
      <c r="AY356" s="494"/>
      <c r="AZ356" s="494"/>
      <c r="BA356" s="494"/>
      <c r="BB356" s="494"/>
      <c r="BC356" s="494"/>
      <c r="BD356" s="494"/>
      <c r="BE356" s="494"/>
      <c r="BF356" s="494"/>
      <c r="BG356" s="494"/>
      <c r="BH356" s="494"/>
      <c r="BI356" s="494"/>
      <c r="BJ356" s="494"/>
      <c r="BK356" s="494"/>
      <c r="BL356" s="494"/>
    </row>
    <row r="357" spans="1:64">
      <c r="A357" s="156"/>
      <c r="B357" s="156"/>
      <c r="C357" s="156">
        <v>2</v>
      </c>
      <c r="D357" s="1994">
        <v>0</v>
      </c>
      <c r="E357" s="1994">
        <v>0</v>
      </c>
      <c r="F357" s="1994">
        <v>0</v>
      </c>
      <c r="G357" s="1994">
        <v>0</v>
      </c>
      <c r="H357" s="1994">
        <v>0</v>
      </c>
      <c r="I357" s="1994">
        <v>0</v>
      </c>
      <c r="J357" s="1994">
        <v>0</v>
      </c>
      <c r="K357" s="1994">
        <v>0</v>
      </c>
      <c r="L357" s="1994">
        <v>0</v>
      </c>
      <c r="M357" s="1994">
        <v>0</v>
      </c>
      <c r="N357" s="1994">
        <v>0</v>
      </c>
      <c r="O357" s="1994">
        <v>0</v>
      </c>
      <c r="P357" s="1994">
        <v>0</v>
      </c>
      <c r="Q357" s="1994">
        <v>0</v>
      </c>
      <c r="R357" s="1994">
        <v>1666.7</v>
      </c>
      <c r="S357" s="1994">
        <v>2500</v>
      </c>
      <c r="T357" s="1994">
        <v>3333.3</v>
      </c>
      <c r="U357" s="1994">
        <v>5958.3</v>
      </c>
      <c r="V357" s="1994">
        <v>5958.3</v>
      </c>
      <c r="W357" s="1994">
        <v>11796</v>
      </c>
      <c r="X357" s="1994">
        <v>12308.4</v>
      </c>
      <c r="Y357" s="1994">
        <v>13141.6</v>
      </c>
      <c r="Z357" s="1994">
        <v>15368.5</v>
      </c>
      <c r="AA357" s="1994">
        <v>5137.4154189041501</v>
      </c>
      <c r="AB357" s="1994">
        <v>5237</v>
      </c>
      <c r="AC357" s="1994">
        <v>5237</v>
      </c>
      <c r="AD357" s="1994">
        <v>4968.1020045996102</v>
      </c>
      <c r="AE357" s="1994">
        <v>5355.9920532117003</v>
      </c>
      <c r="AF357" s="1994">
        <v>6965.0583336315804</v>
      </c>
      <c r="AG357" s="1994">
        <v>8575.4089889936695</v>
      </c>
      <c r="AH357" s="1994">
        <v>10321.27184354</v>
      </c>
      <c r="AI357" s="1994">
        <v>10986.764491134199</v>
      </c>
      <c r="AJ357" s="1994">
        <v>10848.1372934676</v>
      </c>
      <c r="AK357" s="1994">
        <v>10709.8487920756</v>
      </c>
      <c r="AL357" s="1994">
        <v>10705.4149413992</v>
      </c>
      <c r="AM357" s="1994">
        <v>10701.0740018573</v>
      </c>
      <c r="AN357" s="1994">
        <v>10698.353847317099</v>
      </c>
      <c r="AO357" s="1994">
        <v>10695.671642069299</v>
      </c>
      <c r="AP357" s="1994">
        <v>10693.0233867263</v>
      </c>
      <c r="AQ357" s="1994">
        <v>10690.4084319012</v>
      </c>
      <c r="AR357" s="1994">
        <v>10687.8262181471</v>
      </c>
      <c r="AS357" s="494"/>
      <c r="AT357" s="494"/>
      <c r="AU357" s="494"/>
      <c r="AV357" s="494"/>
      <c r="AW357" s="494"/>
      <c r="AX357" s="494"/>
      <c r="AY357" s="494"/>
      <c r="AZ357" s="494"/>
      <c r="BA357" s="494"/>
      <c r="BB357" s="494"/>
      <c r="BC357" s="494"/>
      <c r="BD357" s="494"/>
      <c r="BE357" s="494"/>
      <c r="BF357" s="494"/>
      <c r="BG357" s="494"/>
      <c r="BH357" s="494"/>
      <c r="BI357" s="494"/>
      <c r="BJ357" s="494"/>
      <c r="BK357" s="494"/>
      <c r="BL357" s="494"/>
    </row>
    <row r="358" spans="1:64">
      <c r="A358" s="156"/>
      <c r="B358" s="156"/>
      <c r="C358" s="156">
        <v>3</v>
      </c>
      <c r="D358" s="1994">
        <v>0</v>
      </c>
      <c r="E358" s="1994">
        <v>0</v>
      </c>
      <c r="F358" s="1994">
        <v>0</v>
      </c>
      <c r="G358" s="1994">
        <v>0</v>
      </c>
      <c r="H358" s="1994">
        <v>0</v>
      </c>
      <c r="I358" s="1994">
        <v>0</v>
      </c>
      <c r="J358" s="1994">
        <v>0</v>
      </c>
      <c r="K358" s="1994">
        <v>0</v>
      </c>
      <c r="L358" s="1994">
        <v>0</v>
      </c>
      <c r="M358" s="1994">
        <v>0</v>
      </c>
      <c r="N358" s="1994">
        <v>0</v>
      </c>
      <c r="O358" s="1994">
        <v>0</v>
      </c>
      <c r="P358" s="1994">
        <v>0</v>
      </c>
      <c r="Q358" s="1994">
        <v>0</v>
      </c>
      <c r="R358" s="1994">
        <v>1666.7</v>
      </c>
      <c r="S358" s="1994">
        <v>2500</v>
      </c>
      <c r="T358" s="1994">
        <v>3333.4</v>
      </c>
      <c r="U358" s="1994">
        <v>5958.4</v>
      </c>
      <c r="V358" s="1994">
        <v>5958.4</v>
      </c>
      <c r="W358" s="1994">
        <v>11796</v>
      </c>
      <c r="X358" s="1994">
        <v>12308.3</v>
      </c>
      <c r="Y358" s="1994">
        <v>13141.7</v>
      </c>
      <c r="Z358" s="1994">
        <v>15368.5</v>
      </c>
      <c r="AA358" s="1994">
        <v>6524.8143453192297</v>
      </c>
      <c r="AB358" s="1994">
        <v>6937</v>
      </c>
      <c r="AC358" s="1994">
        <v>6937</v>
      </c>
      <c r="AD358" s="1994">
        <v>6777.0551645170099</v>
      </c>
      <c r="AE358" s="1994">
        <v>7104.49546594199</v>
      </c>
      <c r="AF358" s="1994">
        <v>9236.7804514539203</v>
      </c>
      <c r="AG358" s="1994">
        <v>11369.595536949801</v>
      </c>
      <c r="AH358" s="1994">
        <v>13680.688493952701</v>
      </c>
      <c r="AI358" s="1994">
        <v>14567.0968828897</v>
      </c>
      <c r="AJ358" s="1994">
        <v>14387.533358267499</v>
      </c>
      <c r="AK358" s="1994">
        <v>14208.1096237361</v>
      </c>
      <c r="AL358" s="1994">
        <v>14206.2796408429</v>
      </c>
      <c r="AM358" s="1994">
        <v>14204.4880051562</v>
      </c>
      <c r="AN358" s="1994">
        <v>14203.365315954799</v>
      </c>
      <c r="AO358" s="1994">
        <v>14202.2582895623</v>
      </c>
      <c r="AP358" s="1994">
        <v>14201.1652753117</v>
      </c>
      <c r="AQ358" s="1994">
        <v>14200.0860051816</v>
      </c>
      <c r="AR358" s="1994">
        <v>14199.020248271599</v>
      </c>
      <c r="AS358" s="494"/>
      <c r="AT358" s="494"/>
      <c r="AU358" s="494"/>
      <c r="AV358" s="494"/>
      <c r="AW358" s="494"/>
      <c r="AX358" s="494"/>
      <c r="AY358" s="494"/>
      <c r="AZ358" s="494"/>
      <c r="BA358" s="494"/>
      <c r="BB358" s="494"/>
      <c r="BC358" s="494"/>
      <c r="BD358" s="494"/>
      <c r="BE358" s="494"/>
      <c r="BF358" s="494"/>
      <c r="BG358" s="494"/>
      <c r="BH358" s="494"/>
      <c r="BI358" s="494"/>
      <c r="BJ358" s="494"/>
      <c r="BK358" s="494"/>
      <c r="BL358" s="494"/>
    </row>
    <row r="359" spans="1:64">
      <c r="A359" s="156"/>
      <c r="B359" s="156"/>
      <c r="C359" s="156">
        <v>4</v>
      </c>
      <c r="D359" s="1994">
        <v>0</v>
      </c>
      <c r="E359" s="1994">
        <v>0</v>
      </c>
      <c r="F359" s="1994">
        <v>0</v>
      </c>
      <c r="G359" s="1994">
        <v>0</v>
      </c>
      <c r="H359" s="1994">
        <v>0</v>
      </c>
      <c r="I359" s="1994">
        <v>0</v>
      </c>
      <c r="J359" s="1994">
        <v>0</v>
      </c>
      <c r="K359" s="1994">
        <v>0</v>
      </c>
      <c r="L359" s="1994">
        <v>0</v>
      </c>
      <c r="M359" s="1994">
        <v>0</v>
      </c>
      <c r="N359" s="1994">
        <v>0</v>
      </c>
      <c r="O359" s="1994">
        <v>0</v>
      </c>
      <c r="P359" s="1994">
        <v>0</v>
      </c>
      <c r="Q359" s="1994">
        <v>0</v>
      </c>
      <c r="R359" s="1994">
        <v>1666.6</v>
      </c>
      <c r="S359" s="1994">
        <v>2500</v>
      </c>
      <c r="T359" s="1994">
        <v>3333.3</v>
      </c>
      <c r="U359" s="1994">
        <v>5958.3</v>
      </c>
      <c r="V359" s="1994">
        <v>5958.3</v>
      </c>
      <c r="W359" s="1994">
        <v>11796</v>
      </c>
      <c r="X359" s="1994">
        <v>12308.3</v>
      </c>
      <c r="Y359" s="1994">
        <v>13141.7</v>
      </c>
      <c r="Z359" s="1994">
        <v>15368.5</v>
      </c>
      <c r="AA359" s="1994">
        <v>8079.0462165215204</v>
      </c>
      <c r="AB359" s="1994">
        <v>8042</v>
      </c>
      <c r="AC359" s="1994">
        <v>8042</v>
      </c>
      <c r="AD359" s="1994">
        <v>7912.8420924736902</v>
      </c>
      <c r="AE359" s="1994">
        <v>8202.3278275921894</v>
      </c>
      <c r="AF359" s="1994">
        <v>10663.125999002799</v>
      </c>
      <c r="AG359" s="1994">
        <v>13123.980683984801</v>
      </c>
      <c r="AH359" s="1994">
        <v>15789.964511510299</v>
      </c>
      <c r="AI359" s="1994">
        <v>16815.079206810999</v>
      </c>
      <c r="AJ359" s="1994">
        <v>16609.813001729701</v>
      </c>
      <c r="AK359" s="1994">
        <v>16404.561699567701</v>
      </c>
      <c r="AL359" s="1994">
        <v>16404.3666064307</v>
      </c>
      <c r="AM359" s="1994">
        <v>16404.175601461298</v>
      </c>
      <c r="AN359" s="1994">
        <v>16404.055912387201</v>
      </c>
      <c r="AO359" s="1994">
        <v>16403.937893113602</v>
      </c>
      <c r="AP359" s="1994">
        <v>16403.821367664299</v>
      </c>
      <c r="AQ359" s="1994">
        <v>16403.706307465502</v>
      </c>
      <c r="AR359" s="1994">
        <v>16403.592687901299</v>
      </c>
      <c r="AS359" s="494"/>
      <c r="AT359" s="494"/>
      <c r="AU359" s="494"/>
      <c r="AV359" s="494"/>
      <c r="AW359" s="494"/>
      <c r="AX359" s="494"/>
      <c r="AY359" s="494"/>
      <c r="AZ359" s="494"/>
      <c r="BA359" s="494"/>
      <c r="BB359" s="494"/>
      <c r="BC359" s="494"/>
      <c r="BD359" s="494"/>
      <c r="BE359" s="494"/>
      <c r="BF359" s="494"/>
      <c r="BG359" s="494"/>
      <c r="BH359" s="494"/>
      <c r="BI359" s="494"/>
      <c r="BJ359" s="494"/>
      <c r="BK359" s="494"/>
      <c r="BL359" s="494"/>
    </row>
    <row r="360" spans="1:64">
      <c r="A360" s="156"/>
      <c r="B360" s="156"/>
      <c r="C360" s="156">
        <v>5</v>
      </c>
      <c r="D360" s="1994">
        <v>0</v>
      </c>
      <c r="E360" s="1994">
        <v>0</v>
      </c>
      <c r="F360" s="1994">
        <v>0</v>
      </c>
      <c r="G360" s="1994">
        <v>0</v>
      </c>
      <c r="H360" s="1994">
        <v>0</v>
      </c>
      <c r="I360" s="1994">
        <v>0</v>
      </c>
      <c r="J360" s="1994">
        <v>0</v>
      </c>
      <c r="K360" s="1994">
        <v>0</v>
      </c>
      <c r="L360" s="1994">
        <v>0</v>
      </c>
      <c r="M360" s="1994">
        <v>0</v>
      </c>
      <c r="N360" s="1994">
        <v>0</v>
      </c>
      <c r="O360" s="1994">
        <v>0</v>
      </c>
      <c r="P360" s="1994">
        <v>0</v>
      </c>
      <c r="Q360" s="1994">
        <v>0</v>
      </c>
      <c r="R360" s="1994">
        <v>1666.7</v>
      </c>
      <c r="S360" s="1994">
        <v>2500</v>
      </c>
      <c r="T360" s="1994">
        <v>3333.3</v>
      </c>
      <c r="U360" s="1994">
        <v>5958.3</v>
      </c>
      <c r="V360" s="1994">
        <v>5958.3</v>
      </c>
      <c r="W360" s="1994">
        <v>11796</v>
      </c>
      <c r="X360" s="1994">
        <v>12308.4</v>
      </c>
      <c r="Y360" s="1994">
        <v>13141.6</v>
      </c>
      <c r="Z360" s="1994">
        <v>15368.5</v>
      </c>
      <c r="AA360" s="1994">
        <v>9685.4045023987692</v>
      </c>
      <c r="AB360" s="1994">
        <v>9210</v>
      </c>
      <c r="AC360" s="1994">
        <v>9210</v>
      </c>
      <c r="AD360" s="1994">
        <v>8961.70655145409</v>
      </c>
      <c r="AE360" s="1994">
        <v>9216.1424064630501</v>
      </c>
      <c r="AF360" s="1994">
        <v>11980.312448524999</v>
      </c>
      <c r="AG360" s="1994">
        <v>14744.1016616038</v>
      </c>
      <c r="AH360" s="1994">
        <v>17737.816344050701</v>
      </c>
      <c r="AI360" s="1994">
        <v>18891.022067166901</v>
      </c>
      <c r="AJ360" s="1994">
        <v>18662.020223498399</v>
      </c>
      <c r="AK360" s="1994">
        <v>18432.9179532694</v>
      </c>
      <c r="AL360" s="1994">
        <v>18434.232630774499</v>
      </c>
      <c r="AM360" s="1994">
        <v>18435.519759273699</v>
      </c>
      <c r="AN360" s="1994">
        <v>18436.326310113</v>
      </c>
      <c r="AO360" s="1994">
        <v>18437.121608638099</v>
      </c>
      <c r="AP360" s="1994">
        <v>18437.9068407042</v>
      </c>
      <c r="AQ360" s="1994">
        <v>18438.682198860399</v>
      </c>
      <c r="AR360" s="1994">
        <v>18439.447848987998</v>
      </c>
      <c r="AS360" s="494"/>
      <c r="AT360" s="494"/>
      <c r="AU360" s="494"/>
      <c r="AV360" s="494"/>
      <c r="AW360" s="494"/>
      <c r="AX360" s="494"/>
      <c r="AY360" s="494"/>
      <c r="AZ360" s="494"/>
      <c r="BA360" s="494"/>
      <c r="BB360" s="494"/>
      <c r="BC360" s="494"/>
      <c r="BD360" s="494"/>
      <c r="BE360" s="494"/>
      <c r="BF360" s="494"/>
      <c r="BG360" s="494"/>
      <c r="BH360" s="494"/>
      <c r="BI360" s="494"/>
      <c r="BJ360" s="494"/>
      <c r="BK360" s="494"/>
      <c r="BL360" s="494"/>
    </row>
    <row r="361" spans="1:64">
      <c r="A361" s="156"/>
      <c r="B361" s="156"/>
      <c r="C361" s="156">
        <v>6</v>
      </c>
      <c r="D361" s="1994">
        <v>0</v>
      </c>
      <c r="E361" s="1994">
        <v>0</v>
      </c>
      <c r="F361" s="1994">
        <v>0</v>
      </c>
      <c r="G361" s="1994">
        <v>0</v>
      </c>
      <c r="H361" s="1994">
        <v>0</v>
      </c>
      <c r="I361" s="1994">
        <v>0</v>
      </c>
      <c r="J361" s="1994">
        <v>0</v>
      </c>
      <c r="K361" s="1994">
        <v>0</v>
      </c>
      <c r="L361" s="1994">
        <v>0</v>
      </c>
      <c r="M361" s="1994">
        <v>0</v>
      </c>
      <c r="N361" s="1994">
        <v>0</v>
      </c>
      <c r="O361" s="1994">
        <v>0</v>
      </c>
      <c r="P361" s="1994">
        <v>0</v>
      </c>
      <c r="Q361" s="1994">
        <v>0</v>
      </c>
      <c r="R361" s="1994">
        <v>1666.7</v>
      </c>
      <c r="S361" s="1994">
        <v>2500</v>
      </c>
      <c r="T361" s="1994">
        <v>3333.4</v>
      </c>
      <c r="U361" s="1994">
        <v>5958.4</v>
      </c>
      <c r="V361" s="1994">
        <v>5958.3</v>
      </c>
      <c r="W361" s="1994">
        <v>11796</v>
      </c>
      <c r="X361" s="1994">
        <v>12308.3</v>
      </c>
      <c r="Y361" s="1994">
        <v>13141.7</v>
      </c>
      <c r="Z361" s="1994">
        <v>15368.5</v>
      </c>
      <c r="AA361" s="1994">
        <v>9948.1679128222204</v>
      </c>
      <c r="AB361" s="1994">
        <v>9936</v>
      </c>
      <c r="AC361" s="1994">
        <v>9935.9999999999909</v>
      </c>
      <c r="AD361" s="1994">
        <v>9565.3348082337907</v>
      </c>
      <c r="AE361" s="1994">
        <v>9799.5992313196602</v>
      </c>
      <c r="AF361" s="1994">
        <v>12738.3617403771</v>
      </c>
      <c r="AG361" s="1994">
        <v>15676.491726992301</v>
      </c>
      <c r="AH361" s="1994">
        <v>18858.817628892099</v>
      </c>
      <c r="AI361" s="1994">
        <v>20085.7405641488</v>
      </c>
      <c r="AJ361" s="1994">
        <v>19843.0787074812</v>
      </c>
      <c r="AK361" s="1994">
        <v>19600.2500513942</v>
      </c>
      <c r="AL361" s="1994">
        <v>19602.433611635399</v>
      </c>
      <c r="AM361" s="1994">
        <v>19604.5714154733</v>
      </c>
      <c r="AN361" s="1994">
        <v>19605.911023353001</v>
      </c>
      <c r="AO361" s="1994">
        <v>19607.2319421582</v>
      </c>
      <c r="AP361" s="1994">
        <v>19608.536141486798</v>
      </c>
      <c r="AQ361" s="1994">
        <v>19609.8239411457</v>
      </c>
      <c r="AR361" s="1994">
        <v>19611.095616648301</v>
      </c>
      <c r="AS361" s="494"/>
      <c r="AT361" s="494"/>
      <c r="AU361" s="494"/>
      <c r="AV361" s="494"/>
      <c r="AW361" s="494"/>
      <c r="AX361" s="494"/>
      <c r="AY361" s="494"/>
      <c r="AZ361" s="494"/>
      <c r="BA361" s="494"/>
      <c r="BB361" s="494"/>
      <c r="BC361" s="494"/>
      <c r="BD361" s="494"/>
      <c r="BE361" s="494"/>
      <c r="BF361" s="494"/>
      <c r="BG361" s="494"/>
      <c r="BH361" s="494"/>
      <c r="BI361" s="494"/>
      <c r="BJ361" s="494"/>
      <c r="BK361" s="494"/>
      <c r="BL361" s="494"/>
    </row>
    <row r="362" spans="1:64">
      <c r="A362" s="156"/>
      <c r="B362" s="156"/>
      <c r="C362" s="156">
        <v>7</v>
      </c>
      <c r="D362" s="1994">
        <v>0</v>
      </c>
      <c r="E362" s="1994">
        <v>0</v>
      </c>
      <c r="F362" s="1994">
        <v>0</v>
      </c>
      <c r="G362" s="1994">
        <v>0</v>
      </c>
      <c r="H362" s="1994">
        <v>0</v>
      </c>
      <c r="I362" s="1994">
        <v>0</v>
      </c>
      <c r="J362" s="1994">
        <v>0</v>
      </c>
      <c r="K362" s="1994">
        <v>0</v>
      </c>
      <c r="L362" s="1994">
        <v>0</v>
      </c>
      <c r="M362" s="1994">
        <v>0</v>
      </c>
      <c r="N362" s="1994">
        <v>0</v>
      </c>
      <c r="O362" s="1994">
        <v>0</v>
      </c>
      <c r="P362" s="1994">
        <v>0</v>
      </c>
      <c r="Q362" s="1994">
        <v>0</v>
      </c>
      <c r="R362" s="1994">
        <v>1666.6</v>
      </c>
      <c r="S362" s="1994">
        <v>2500</v>
      </c>
      <c r="T362" s="1994">
        <v>3333.3</v>
      </c>
      <c r="U362" s="1994">
        <v>5958.3</v>
      </c>
      <c r="V362" s="1994">
        <v>5958.3</v>
      </c>
      <c r="W362" s="1994">
        <v>11796</v>
      </c>
      <c r="X362" s="1994">
        <v>12942.8</v>
      </c>
      <c r="Y362" s="1994">
        <v>13141.7</v>
      </c>
      <c r="Z362" s="1994">
        <v>15368.5</v>
      </c>
      <c r="AA362" s="1994">
        <v>10261.6368465549</v>
      </c>
      <c r="AB362" s="1994">
        <v>10315</v>
      </c>
      <c r="AC362" s="1994">
        <v>10315</v>
      </c>
      <c r="AD362" s="1994">
        <v>10494.527499210501</v>
      </c>
      <c r="AE362" s="1994">
        <v>10146.8727334743</v>
      </c>
      <c r="AF362" s="1994">
        <v>13189.552678887499</v>
      </c>
      <c r="AG362" s="1994">
        <v>16231.450293911499</v>
      </c>
      <c r="AH362" s="1994">
        <v>19526.037593629699</v>
      </c>
      <c r="AI362" s="1994">
        <v>20796.8370135525</v>
      </c>
      <c r="AJ362" s="1994">
        <v>20546.044717147899</v>
      </c>
      <c r="AK362" s="1994">
        <v>20295.0461161981</v>
      </c>
      <c r="AL362" s="1994">
        <v>20297.746835443701</v>
      </c>
      <c r="AM362" s="1994">
        <v>20300.390961243302</v>
      </c>
      <c r="AN362" s="1994">
        <v>20302.0478446735</v>
      </c>
      <c r="AO362" s="1994">
        <v>20303.681612669301</v>
      </c>
      <c r="AP362" s="1994">
        <v>20305.294701312599</v>
      </c>
      <c r="AQ362" s="1994">
        <v>20306.887506153798</v>
      </c>
      <c r="AR362" s="1994">
        <v>20308.460367959698</v>
      </c>
      <c r="AS362" s="494"/>
      <c r="AT362" s="494"/>
      <c r="AU362" s="494"/>
      <c r="AV362" s="494"/>
      <c r="AW362" s="494"/>
      <c r="AX362" s="494"/>
      <c r="AY362" s="494"/>
      <c r="AZ362" s="494"/>
      <c r="BA362" s="494"/>
      <c r="BB362" s="494"/>
      <c r="BC362" s="494"/>
      <c r="BD362" s="494"/>
      <c r="BE362" s="494"/>
      <c r="BF362" s="494"/>
      <c r="BG362" s="494"/>
      <c r="BH362" s="494"/>
      <c r="BI362" s="494"/>
      <c r="BJ362" s="494"/>
      <c r="BK362" s="494"/>
      <c r="BL362" s="494"/>
    </row>
    <row r="363" spans="1:64">
      <c r="A363" s="156"/>
      <c r="B363" s="156"/>
      <c r="C363" s="156">
        <v>8</v>
      </c>
      <c r="D363" s="1994">
        <v>0</v>
      </c>
      <c r="E363" s="1994">
        <v>0</v>
      </c>
      <c r="F363" s="1994">
        <v>0</v>
      </c>
      <c r="G363" s="1994">
        <v>0</v>
      </c>
      <c r="H363" s="1994">
        <v>0</v>
      </c>
      <c r="I363" s="1994">
        <v>0</v>
      </c>
      <c r="J363" s="1994">
        <v>0</v>
      </c>
      <c r="K363" s="1994">
        <v>0</v>
      </c>
      <c r="L363" s="1994">
        <v>0</v>
      </c>
      <c r="M363" s="1994">
        <v>0</v>
      </c>
      <c r="N363" s="1994">
        <v>0</v>
      </c>
      <c r="O363" s="1994">
        <v>0</v>
      </c>
      <c r="P363" s="1994">
        <v>0</v>
      </c>
      <c r="Q363" s="1994">
        <v>0</v>
      </c>
      <c r="R363" s="1994">
        <v>1666.7</v>
      </c>
      <c r="S363" s="1994">
        <v>2500</v>
      </c>
      <c r="T363" s="1994">
        <v>3333.3</v>
      </c>
      <c r="U363" s="1994">
        <v>5958.3</v>
      </c>
      <c r="V363" s="1994">
        <v>5958.3</v>
      </c>
      <c r="W363" s="1994">
        <v>11796</v>
      </c>
      <c r="X363" s="1994">
        <v>12942.9</v>
      </c>
      <c r="Y363" s="1994">
        <v>13141.6</v>
      </c>
      <c r="Z363" s="1994">
        <v>15368.5</v>
      </c>
      <c r="AA363" s="1994">
        <v>10506.517324218001</v>
      </c>
      <c r="AB363" s="1994">
        <v>10797</v>
      </c>
      <c r="AC363" s="1994">
        <v>10797</v>
      </c>
      <c r="AD363" s="1994">
        <v>10910.7895450858</v>
      </c>
      <c r="AE363" s="1994">
        <v>10549.2245598954</v>
      </c>
      <c r="AF363" s="1994">
        <v>13712.303470548701</v>
      </c>
      <c r="AG363" s="1994">
        <v>16874.426483003401</v>
      </c>
      <c r="AH363" s="1994">
        <v>20299.080079656302</v>
      </c>
      <c r="AI363" s="1994">
        <v>21620.7148890713</v>
      </c>
      <c r="AJ363" s="1994">
        <v>21360.502647702499</v>
      </c>
      <c r="AK363" s="1994">
        <v>21100.038331065</v>
      </c>
      <c r="AL363" s="1994">
        <v>21103.338231845399</v>
      </c>
      <c r="AM363" s="1994">
        <v>21106.568983358498</v>
      </c>
      <c r="AN363" s="1994">
        <v>21108.5934629238</v>
      </c>
      <c r="AO363" s="1994">
        <v>21110.589698664699</v>
      </c>
      <c r="AP363" s="1994">
        <v>21112.5606671323</v>
      </c>
      <c r="AQ363" s="1994">
        <v>21114.5068516338</v>
      </c>
      <c r="AR363" s="1994">
        <v>21116.428668538301</v>
      </c>
      <c r="AS363" s="494"/>
      <c r="AT363" s="494"/>
      <c r="AU363" s="494"/>
      <c r="AV363" s="494"/>
      <c r="AW363" s="494"/>
      <c r="AX363" s="494"/>
      <c r="AY363" s="494"/>
      <c r="AZ363" s="494"/>
      <c r="BA363" s="494"/>
      <c r="BB363" s="494"/>
      <c r="BC363" s="494"/>
      <c r="BD363" s="494"/>
      <c r="BE363" s="494"/>
      <c r="BF363" s="494"/>
      <c r="BG363" s="494"/>
      <c r="BH363" s="494"/>
      <c r="BI363" s="494"/>
      <c r="BJ363" s="494"/>
      <c r="BK363" s="494"/>
      <c r="BL363" s="494"/>
    </row>
    <row r="364" spans="1:64">
      <c r="A364" s="156"/>
      <c r="B364" s="156"/>
      <c r="C364" s="156">
        <v>9</v>
      </c>
      <c r="D364" s="1994">
        <v>0</v>
      </c>
      <c r="E364" s="1994">
        <v>0</v>
      </c>
      <c r="F364" s="1994">
        <v>0</v>
      </c>
      <c r="G364" s="1994">
        <v>0</v>
      </c>
      <c r="H364" s="1994">
        <v>0</v>
      </c>
      <c r="I364" s="1994">
        <v>0</v>
      </c>
      <c r="J364" s="1994">
        <v>0</v>
      </c>
      <c r="K364" s="1994">
        <v>0</v>
      </c>
      <c r="L364" s="1994">
        <v>0</v>
      </c>
      <c r="M364" s="1994">
        <v>0</v>
      </c>
      <c r="N364" s="1994">
        <v>0</v>
      </c>
      <c r="O364" s="1994">
        <v>0</v>
      </c>
      <c r="P364" s="1994">
        <v>0</v>
      </c>
      <c r="Q364" s="1994">
        <v>0</v>
      </c>
      <c r="R364" s="1994">
        <v>1666.7</v>
      </c>
      <c r="S364" s="1994">
        <v>2500</v>
      </c>
      <c r="T364" s="1994">
        <v>3333.4</v>
      </c>
      <c r="U364" s="1994">
        <v>5958.4</v>
      </c>
      <c r="V364" s="1994">
        <v>5958.4</v>
      </c>
      <c r="W364" s="1994">
        <v>11796</v>
      </c>
      <c r="X364" s="1994">
        <v>12942.8</v>
      </c>
      <c r="Y364" s="1994">
        <v>13141.6</v>
      </c>
      <c r="Z364" s="1994">
        <v>15368.5</v>
      </c>
      <c r="AA364" s="1994">
        <v>11716.629605083501</v>
      </c>
      <c r="AB364" s="1994">
        <v>10286</v>
      </c>
      <c r="AC364" s="1994">
        <v>10286</v>
      </c>
      <c r="AD364" s="1994">
        <v>10440.442407402999</v>
      </c>
      <c r="AE364" s="1994">
        <v>10094.5950019671</v>
      </c>
      <c r="AF364" s="1994">
        <v>13121.6314623375</v>
      </c>
      <c r="AG364" s="1994">
        <v>16147.908144052701</v>
      </c>
      <c r="AH364" s="1994">
        <v>19425.595878507898</v>
      </c>
      <c r="AI364" s="1994">
        <v>20689.7902362229</v>
      </c>
      <c r="AJ364" s="1994">
        <v>20440.221876983</v>
      </c>
      <c r="AK364" s="1994">
        <v>20190.4531602061</v>
      </c>
      <c r="AL364" s="1994">
        <v>20193.0760275586</v>
      </c>
      <c r="AM364" s="1994">
        <v>20195.643932847801</v>
      </c>
      <c r="AN364" s="1994">
        <v>20197.2530543672</v>
      </c>
      <c r="AO364" s="1994">
        <v>20198.8397267859</v>
      </c>
      <c r="AP364" s="1994">
        <v>20200.4063159625</v>
      </c>
      <c r="AQ364" s="1994">
        <v>20201.953206045098</v>
      </c>
      <c r="AR364" s="1994">
        <v>20203.4807279774</v>
      </c>
      <c r="AS364" s="494"/>
      <c r="AT364" s="494"/>
      <c r="AU364" s="494"/>
      <c r="AV364" s="494"/>
      <c r="AW364" s="494"/>
      <c r="AX364" s="494"/>
      <c r="AY364" s="494"/>
      <c r="AZ364" s="494"/>
      <c r="BA364" s="494"/>
      <c r="BB364" s="494"/>
      <c r="BC364" s="494"/>
      <c r="BD364" s="494"/>
      <c r="BE364" s="494"/>
      <c r="BF364" s="494"/>
      <c r="BG364" s="494"/>
      <c r="BH364" s="494"/>
      <c r="BI364" s="494"/>
      <c r="BJ364" s="494"/>
      <c r="BK364" s="494"/>
      <c r="BL364" s="494"/>
    </row>
    <row r="365" spans="1:64">
      <c r="A365" s="156"/>
      <c r="B365" s="156"/>
      <c r="C365" s="156">
        <v>10</v>
      </c>
      <c r="D365" s="1994">
        <v>0</v>
      </c>
      <c r="E365" s="1994">
        <v>0</v>
      </c>
      <c r="F365" s="1994">
        <v>0</v>
      </c>
      <c r="G365" s="1994">
        <v>0</v>
      </c>
      <c r="H365" s="1994">
        <v>0</v>
      </c>
      <c r="I365" s="1994">
        <v>0</v>
      </c>
      <c r="J365" s="1994">
        <v>0</v>
      </c>
      <c r="K365" s="1994">
        <v>0</v>
      </c>
      <c r="L365" s="1994">
        <v>0</v>
      </c>
      <c r="M365" s="1994">
        <v>0</v>
      </c>
      <c r="N365" s="1994">
        <v>0</v>
      </c>
      <c r="O365" s="1994">
        <v>0</v>
      </c>
      <c r="P365" s="1994">
        <v>0</v>
      </c>
      <c r="Q365" s="1994">
        <v>0</v>
      </c>
      <c r="R365" s="1994">
        <v>1666.6</v>
      </c>
      <c r="S365" s="1994">
        <v>2500</v>
      </c>
      <c r="T365" s="1994">
        <v>3333.3</v>
      </c>
      <c r="U365" s="1994">
        <v>5958.3</v>
      </c>
      <c r="V365" s="1994">
        <v>5958.3</v>
      </c>
      <c r="W365" s="1994">
        <v>11796</v>
      </c>
      <c r="X365" s="1994">
        <v>12942.8</v>
      </c>
      <c r="Y365" s="1994">
        <v>9753.1</v>
      </c>
      <c r="Z365" s="1994">
        <v>15368.5</v>
      </c>
      <c r="AA365" s="1994">
        <v>9235.7938773790993</v>
      </c>
      <c r="AB365" s="1994">
        <v>9494</v>
      </c>
      <c r="AC365" s="1994">
        <v>9494</v>
      </c>
      <c r="AD365" s="1994">
        <v>9778.8658379724802</v>
      </c>
      <c r="AE365" s="1994">
        <v>9455.1263219243101</v>
      </c>
      <c r="AF365" s="1994">
        <v>12290.809438467601</v>
      </c>
      <c r="AG365" s="1994">
        <v>15126.0086323869</v>
      </c>
      <c r="AH365" s="1994">
        <v>18196.978470321701</v>
      </c>
      <c r="AI365" s="1994">
        <v>19380.378763530702</v>
      </c>
      <c r="AJ365" s="1994">
        <v>19145.781778537799</v>
      </c>
      <c r="AK365" s="1994">
        <v>18911.057180661301</v>
      </c>
      <c r="AL365" s="1994">
        <v>18912.727752535098</v>
      </c>
      <c r="AM365" s="1994">
        <v>18914.3633176531</v>
      </c>
      <c r="AN365" s="1994">
        <v>18915.388208656099</v>
      </c>
      <c r="AO365" s="1994">
        <v>18916.398801247899</v>
      </c>
      <c r="AP365" s="1994">
        <v>18917.3966023047</v>
      </c>
      <c r="AQ365" s="1994">
        <v>18918.3818565004</v>
      </c>
      <c r="AR365" s="1994">
        <v>18919.354774621599</v>
      </c>
      <c r="AS365" s="494"/>
      <c r="AT365" s="494"/>
      <c r="AU365" s="494"/>
      <c r="AV365" s="494"/>
      <c r="AW365" s="494"/>
      <c r="AX365" s="494"/>
      <c r="AY365" s="494"/>
      <c r="AZ365" s="494"/>
      <c r="BA365" s="494"/>
      <c r="BB365" s="494"/>
      <c r="BC365" s="494"/>
      <c r="BD365" s="494"/>
      <c r="BE365" s="494"/>
      <c r="BF365" s="494"/>
      <c r="BG365" s="494"/>
      <c r="BH365" s="494"/>
      <c r="BI365" s="494"/>
      <c r="BJ365" s="494"/>
      <c r="BK365" s="494"/>
      <c r="BL365" s="494"/>
    </row>
    <row r="366" spans="1:64">
      <c r="A366" s="156"/>
      <c r="B366" s="156"/>
      <c r="C366" s="156">
        <v>11</v>
      </c>
      <c r="D366" s="1994">
        <v>0</v>
      </c>
      <c r="E366" s="1994">
        <v>0</v>
      </c>
      <c r="F366" s="1994">
        <v>0</v>
      </c>
      <c r="G366" s="1994">
        <v>0</v>
      </c>
      <c r="H366" s="1994">
        <v>0</v>
      </c>
      <c r="I366" s="1994">
        <v>0</v>
      </c>
      <c r="J366" s="1994">
        <v>0</v>
      </c>
      <c r="K366" s="1994">
        <v>0</v>
      </c>
      <c r="L366" s="1994">
        <v>0</v>
      </c>
      <c r="M366" s="1994">
        <v>0</v>
      </c>
      <c r="N366" s="1994">
        <v>0</v>
      </c>
      <c r="O366" s="1994">
        <v>0</v>
      </c>
      <c r="P366" s="1994">
        <v>0</v>
      </c>
      <c r="Q366" s="1994">
        <v>0</v>
      </c>
      <c r="R366" s="1994">
        <v>1666.7</v>
      </c>
      <c r="S366" s="1994">
        <v>2500</v>
      </c>
      <c r="T366" s="1994">
        <v>3333.3</v>
      </c>
      <c r="U366" s="1994">
        <v>5958.3</v>
      </c>
      <c r="V366" s="1994">
        <v>5958.3</v>
      </c>
      <c r="W366" s="1994">
        <v>11796</v>
      </c>
      <c r="X366" s="1994">
        <v>12942.9</v>
      </c>
      <c r="Y366" s="1994">
        <v>6474.9</v>
      </c>
      <c r="Z366" s="1994">
        <v>15368.5</v>
      </c>
      <c r="AA366" s="1994">
        <v>7713.41027121771</v>
      </c>
      <c r="AB366" s="1994">
        <v>7811</v>
      </c>
      <c r="AC366" s="1994">
        <v>7811</v>
      </c>
      <c r="AD366" s="1994">
        <v>8189.1504609174699</v>
      </c>
      <c r="AE366" s="1994">
        <v>7918.5344279819401</v>
      </c>
      <c r="AF366" s="1994">
        <v>10294.410823446</v>
      </c>
      <c r="AG366" s="1994">
        <v>12670.4661561798</v>
      </c>
      <c r="AH366" s="1994">
        <v>15244.709486563401</v>
      </c>
      <c r="AI366" s="1994">
        <v>16233.968129879</v>
      </c>
      <c r="AJ366" s="1994">
        <v>16035.3461551204</v>
      </c>
      <c r="AK366" s="1994">
        <v>15836.771367039801</v>
      </c>
      <c r="AL366" s="1994">
        <v>15836.15364934</v>
      </c>
      <c r="AM366" s="1994">
        <v>15835.548875885799</v>
      </c>
      <c r="AN366" s="1994">
        <v>15835.169907867201</v>
      </c>
      <c r="AO366" s="1994">
        <v>15834.796226889501</v>
      </c>
      <c r="AP366" s="1994">
        <v>15834.427275763601</v>
      </c>
      <c r="AQ366" s="1994">
        <v>15834.062964018</v>
      </c>
      <c r="AR366" s="1994">
        <v>15833.7032137113</v>
      </c>
      <c r="AS366" s="494"/>
      <c r="AT366" s="494"/>
      <c r="AU366" s="494"/>
      <c r="AV366" s="494"/>
      <c r="AW366" s="494"/>
      <c r="AX366" s="494"/>
      <c r="AY366" s="494"/>
      <c r="AZ366" s="494"/>
      <c r="BA366" s="494"/>
      <c r="BB366" s="494"/>
      <c r="BC366" s="494"/>
      <c r="BD366" s="494"/>
      <c r="BE366" s="494"/>
      <c r="BF366" s="494"/>
      <c r="BG366" s="494"/>
      <c r="BH366" s="494"/>
      <c r="BI366" s="494"/>
      <c r="BJ366" s="494"/>
      <c r="BK366" s="494"/>
      <c r="BL366" s="494"/>
    </row>
    <row r="367" spans="1:64">
      <c r="A367" s="156"/>
      <c r="B367" s="156"/>
      <c r="C367" s="156">
        <v>12</v>
      </c>
      <c r="D367" s="1994">
        <v>0</v>
      </c>
      <c r="E367" s="1994">
        <v>0</v>
      </c>
      <c r="F367" s="1994">
        <v>0</v>
      </c>
      <c r="G367" s="1994">
        <v>0</v>
      </c>
      <c r="H367" s="1994">
        <v>0</v>
      </c>
      <c r="I367" s="1994">
        <v>0</v>
      </c>
      <c r="J367" s="1994">
        <v>0</v>
      </c>
      <c r="K367" s="1994">
        <v>0</v>
      </c>
      <c r="L367" s="1994">
        <v>0</v>
      </c>
      <c r="M367" s="1994">
        <v>0</v>
      </c>
      <c r="N367" s="1994">
        <v>0</v>
      </c>
      <c r="O367" s="1994">
        <v>0</v>
      </c>
      <c r="P367" s="1994">
        <v>0</v>
      </c>
      <c r="Q367" s="1994">
        <v>10000</v>
      </c>
      <c r="R367" s="1994">
        <v>1666.7</v>
      </c>
      <c r="S367" s="1994">
        <v>2500</v>
      </c>
      <c r="T367" s="1994">
        <v>4020.4</v>
      </c>
      <c r="U367" s="1994">
        <v>7583.4</v>
      </c>
      <c r="V367" s="1994">
        <v>15040.5</v>
      </c>
      <c r="W367" s="1994">
        <v>11796</v>
      </c>
      <c r="X367" s="1994">
        <v>12942.8</v>
      </c>
      <c r="Y367" s="1994">
        <v>8740</v>
      </c>
      <c r="Z367" s="1994">
        <v>17807.5</v>
      </c>
      <c r="AA367" s="1994">
        <v>5886.5499438240404</v>
      </c>
      <c r="AB367" s="1994">
        <v>5988</v>
      </c>
      <c r="AC367" s="1994">
        <v>5988</v>
      </c>
      <c r="AD367" s="1994">
        <v>6396.6159895844803</v>
      </c>
      <c r="AE367" s="1994">
        <v>6185.9010408877402</v>
      </c>
      <c r="AF367" s="1994">
        <v>8043.30764636199</v>
      </c>
      <c r="AG367" s="1994">
        <v>9901.6406180022295</v>
      </c>
      <c r="AH367" s="1994">
        <v>11915.7840710984</v>
      </c>
      <c r="AI367" s="1994">
        <v>12686.1320812413</v>
      </c>
      <c r="AJ367" s="1994">
        <v>12528.0748810849</v>
      </c>
      <c r="AK367" s="1994">
        <v>12370.2619684483</v>
      </c>
      <c r="AL367" s="1994">
        <v>12367.064016575599</v>
      </c>
      <c r="AM367" s="1994">
        <v>12363.9330776355</v>
      </c>
      <c r="AN367" s="1994">
        <v>12361.971143429701</v>
      </c>
      <c r="AO367" s="1994">
        <v>12360.036580468301</v>
      </c>
      <c r="AP367" s="1994">
        <v>12358.1265041595</v>
      </c>
      <c r="AQ367" s="1994">
        <v>12356.2404461277</v>
      </c>
      <c r="AR367" s="1994">
        <v>12354.378002867201</v>
      </c>
      <c r="AS367" s="494"/>
      <c r="AT367" s="494"/>
      <c r="AU367" s="494"/>
      <c r="AV367" s="494"/>
      <c r="AW367" s="494"/>
      <c r="AX367" s="494"/>
      <c r="AY367" s="494"/>
      <c r="AZ367" s="494"/>
      <c r="BA367" s="494"/>
      <c r="BB367" s="494"/>
      <c r="BC367" s="494"/>
      <c r="BD367" s="494"/>
      <c r="BE367" s="494"/>
      <c r="BF367" s="494"/>
      <c r="BG367" s="494"/>
      <c r="BH367" s="494"/>
      <c r="BI367" s="494"/>
      <c r="BJ367" s="494"/>
      <c r="BK367" s="494"/>
      <c r="BL367" s="494"/>
    </row>
    <row r="368" spans="1:64" ht="15.75">
      <c r="A368" s="156"/>
      <c r="B368" s="156"/>
      <c r="C368" s="314"/>
      <c r="D368" s="314">
        <v>0</v>
      </c>
      <c r="E368" s="314">
        <v>0</v>
      </c>
      <c r="F368" s="314">
        <v>0</v>
      </c>
      <c r="G368" s="314">
        <v>0</v>
      </c>
      <c r="H368" s="314">
        <v>0</v>
      </c>
      <c r="I368" s="314">
        <v>0</v>
      </c>
      <c r="J368" s="314">
        <v>0</v>
      </c>
      <c r="K368" s="314">
        <v>0</v>
      </c>
      <c r="L368" s="314">
        <v>0</v>
      </c>
      <c r="M368" s="314">
        <v>0</v>
      </c>
      <c r="N368" s="314">
        <v>0</v>
      </c>
      <c r="O368" s="314">
        <v>0</v>
      </c>
      <c r="P368" s="314">
        <v>0</v>
      </c>
      <c r="Q368" s="314">
        <v>10000</v>
      </c>
      <c r="R368" s="314">
        <v>20000.000000000004</v>
      </c>
      <c r="S368" s="314">
        <v>30000</v>
      </c>
      <c r="T368" s="314">
        <v>40687.000000000007</v>
      </c>
      <c r="U368" s="314">
        <v>73125</v>
      </c>
      <c r="V368" s="314">
        <v>80582.000000000015</v>
      </c>
      <c r="W368" s="314">
        <v>140188</v>
      </c>
      <c r="X368" s="314">
        <v>151507</v>
      </c>
      <c r="Y368" s="314">
        <v>143242.90000000002</v>
      </c>
      <c r="Z368" s="314">
        <v>186861</v>
      </c>
      <c r="AA368" s="314">
        <v>99999.999999999985</v>
      </c>
      <c r="AB368" s="314">
        <v>100000</v>
      </c>
      <c r="AC368" s="314">
        <v>100000</v>
      </c>
      <c r="AD368" s="314">
        <v>100000.00000000004</v>
      </c>
      <c r="AE368" s="314">
        <v>99999.999999999884</v>
      </c>
      <c r="AF368" s="314">
        <v>130000.00000000015</v>
      </c>
      <c r="AG368" s="314">
        <v>160000.00000000015</v>
      </c>
      <c r="AH368" s="314">
        <v>192499.99999999997</v>
      </c>
      <c r="AI368" s="314">
        <v>205000.0000000002</v>
      </c>
      <c r="AJ368" s="314">
        <v>202500.00000000012</v>
      </c>
      <c r="AK368" s="314">
        <v>199999.99999999997</v>
      </c>
      <c r="AL368" s="314">
        <v>199999.99999999991</v>
      </c>
      <c r="AM368" s="314">
        <v>199999.99999999991</v>
      </c>
      <c r="AN368" s="314">
        <v>200000.00000000003</v>
      </c>
      <c r="AO368" s="314">
        <v>200000</v>
      </c>
      <c r="AP368" s="314">
        <v>199999.99999999997</v>
      </c>
      <c r="AQ368" s="314">
        <v>199999.99999999988</v>
      </c>
      <c r="AR368" s="314">
        <v>200000</v>
      </c>
    </row>
    <row r="369" spans="1:44" ht="15.75">
      <c r="A369" s="156"/>
      <c r="B369" s="156"/>
      <c r="C369" s="314"/>
      <c r="D369" s="314"/>
      <c r="E369" s="314"/>
      <c r="F369" s="314"/>
      <c r="G369" s="314"/>
      <c r="H369" s="314"/>
      <c r="I369" s="314"/>
      <c r="J369" s="314"/>
      <c r="K369" s="314"/>
      <c r="L369" s="314"/>
      <c r="M369" s="314"/>
      <c r="N369" s="314"/>
      <c r="O369" s="314"/>
      <c r="P369" s="314"/>
      <c r="Q369" s="314"/>
      <c r="R369" s="314"/>
      <c r="S369" s="314"/>
      <c r="T369" s="314"/>
      <c r="U369" s="314"/>
      <c r="V369" s="314"/>
      <c r="W369" s="314"/>
      <c r="X369" s="314"/>
      <c r="Y369" s="314"/>
      <c r="Z369" s="314"/>
      <c r="AA369" s="314"/>
      <c r="AB369" s="314"/>
      <c r="AC369" s="314"/>
      <c r="AD369" s="314"/>
      <c r="AE369" s="314"/>
      <c r="AF369" s="314"/>
      <c r="AG369" s="314"/>
      <c r="AH369" s="314"/>
      <c r="AI369" s="314"/>
      <c r="AJ369" s="314"/>
      <c r="AK369" s="314"/>
      <c r="AL369" s="314"/>
      <c r="AM369" s="314"/>
      <c r="AN369" s="314"/>
      <c r="AO369" s="314"/>
      <c r="AP369" s="314"/>
      <c r="AQ369" s="314"/>
      <c r="AR369" s="314"/>
    </row>
    <row r="370" spans="1:44" ht="15.75">
      <c r="A370" s="156"/>
      <c r="B370" s="314" t="s">
        <v>3202</v>
      </c>
      <c r="C370" s="156"/>
      <c r="D370" s="314"/>
      <c r="E370" s="314"/>
      <c r="F370" s="314"/>
      <c r="G370" s="314"/>
      <c r="H370" s="314"/>
      <c r="I370" s="314"/>
      <c r="J370" s="314"/>
      <c r="K370" s="314"/>
      <c r="L370" s="314"/>
      <c r="M370" s="314"/>
      <c r="N370" s="314"/>
      <c r="O370" s="314"/>
      <c r="P370" s="314"/>
      <c r="Q370" s="314"/>
      <c r="R370" s="314"/>
      <c r="S370" s="314"/>
      <c r="T370" s="314"/>
      <c r="U370" s="314"/>
      <c r="V370" s="314"/>
      <c r="W370" s="314"/>
      <c r="X370" s="314"/>
      <c r="Y370" s="314"/>
      <c r="Z370" s="314"/>
      <c r="AA370" s="314"/>
      <c r="AB370" s="314"/>
      <c r="AC370" s="314"/>
      <c r="AD370" s="314"/>
      <c r="AE370" s="314"/>
      <c r="AF370" s="314"/>
      <c r="AG370" s="314"/>
      <c r="AH370" s="314"/>
      <c r="AI370" s="314"/>
      <c r="AJ370" s="314"/>
      <c r="AK370" s="314"/>
      <c r="AL370" s="314"/>
      <c r="AM370" s="314"/>
      <c r="AN370" s="314"/>
      <c r="AO370" s="314"/>
      <c r="AP370" s="314"/>
      <c r="AQ370" s="314"/>
      <c r="AR370" s="314"/>
    </row>
    <row r="371" spans="1:44">
      <c r="A371" s="156"/>
      <c r="B371" s="156"/>
      <c r="C371" s="156">
        <v>1</v>
      </c>
      <c r="D371" s="492">
        <v>157862.39999999999</v>
      </c>
      <c r="E371" s="492">
        <v>182684.7</v>
      </c>
      <c r="F371" s="492">
        <v>114322.59999999998</v>
      </c>
      <c r="G371" s="492">
        <v>115828.59999999998</v>
      </c>
      <c r="H371" s="492">
        <v>140413.09999999989</v>
      </c>
      <c r="I371" s="492">
        <v>84196.200000000012</v>
      </c>
      <c r="J371" s="492">
        <v>103821.4</v>
      </c>
      <c r="K371" s="492">
        <v>97020.699999999968</v>
      </c>
      <c r="L371" s="492">
        <v>112108.1</v>
      </c>
      <c r="M371" s="492">
        <v>103156.59999999998</v>
      </c>
      <c r="N371" s="492">
        <v>161647.20000000001</v>
      </c>
      <c r="O371" s="492">
        <v>137176.30000000005</v>
      </c>
      <c r="P371" s="492">
        <v>158839.70000000004</v>
      </c>
      <c r="Q371" s="492">
        <v>156695.9</v>
      </c>
      <c r="R371" s="492">
        <v>164496.60000000003</v>
      </c>
      <c r="S371" s="492">
        <v>117311.3</v>
      </c>
      <c r="T371" s="492">
        <v>158386.99999999997</v>
      </c>
      <c r="U371" s="492">
        <v>150303.5</v>
      </c>
      <c r="V371" s="492">
        <v>115132.20000000001</v>
      </c>
      <c r="W371" s="492">
        <v>121119.29999999999</v>
      </c>
      <c r="X371" s="492">
        <v>114863.7</v>
      </c>
      <c r="Y371" s="492">
        <v>93082.60000000002</v>
      </c>
      <c r="Z371" s="492">
        <v>98204.5</v>
      </c>
      <c r="AA371" s="492">
        <v>103553.1</v>
      </c>
      <c r="AB371" s="492">
        <v>103152.91382397599</v>
      </c>
      <c r="AC371" s="492">
        <v>99429.04415620667</v>
      </c>
      <c r="AD371" s="492">
        <v>95979.100335980096</v>
      </c>
      <c r="AE371" s="492">
        <v>96847.991159435915</v>
      </c>
      <c r="AF371" s="492">
        <v>97551.511058255608</v>
      </c>
      <c r="AG371" s="492">
        <v>98207.161371584283</v>
      </c>
      <c r="AH371" s="492">
        <v>96472.599037230713</v>
      </c>
      <c r="AI371" s="492">
        <v>99392.871801282061</v>
      </c>
      <c r="AJ371" s="492">
        <v>99447.500295998834</v>
      </c>
      <c r="AK371" s="492">
        <v>99342.538775929555</v>
      </c>
      <c r="AL371" s="492">
        <v>99257.403567065034</v>
      </c>
      <c r="AM371" s="492">
        <v>98666.566584069311</v>
      </c>
      <c r="AN371" s="492">
        <v>98917.273739941564</v>
      </c>
      <c r="AO371" s="492">
        <v>98653.876219051541</v>
      </c>
      <c r="AP371" s="492">
        <v>98411.733004359805</v>
      </c>
      <c r="AQ371" s="492">
        <v>98170.578738719996</v>
      </c>
      <c r="AR371" s="492">
        <v>97950.039413245104</v>
      </c>
    </row>
    <row r="372" spans="1:44">
      <c r="A372" s="156"/>
      <c r="B372" s="156"/>
      <c r="C372" s="156">
        <v>2</v>
      </c>
      <c r="D372" s="492">
        <v>156513.1</v>
      </c>
      <c r="E372" s="492">
        <v>132706.6</v>
      </c>
      <c r="F372" s="492">
        <v>92662.000000000015</v>
      </c>
      <c r="G372" s="492">
        <v>100069.90000000001</v>
      </c>
      <c r="H372" s="492">
        <v>97156.699999999983</v>
      </c>
      <c r="I372" s="492">
        <v>71593.7</v>
      </c>
      <c r="J372" s="492">
        <v>80380.999999999985</v>
      </c>
      <c r="K372" s="492">
        <v>88266.200000000012</v>
      </c>
      <c r="L372" s="492">
        <v>73231.199999999997</v>
      </c>
      <c r="M372" s="492">
        <v>86399.499999999985</v>
      </c>
      <c r="N372" s="492">
        <v>127024.9</v>
      </c>
      <c r="O372" s="492">
        <v>103889.1</v>
      </c>
      <c r="P372" s="492">
        <v>157022.30000000002</v>
      </c>
      <c r="Q372" s="492">
        <v>128388.39999999998</v>
      </c>
      <c r="R372" s="492">
        <v>131180.80000000002</v>
      </c>
      <c r="S372" s="492">
        <v>95622.200000000012</v>
      </c>
      <c r="T372" s="492">
        <v>162290.80000000002</v>
      </c>
      <c r="U372" s="492">
        <v>127903.30000000003</v>
      </c>
      <c r="V372" s="492">
        <v>97752.4</v>
      </c>
      <c r="W372" s="492">
        <v>88208.900000000009</v>
      </c>
      <c r="X372" s="492">
        <v>66894.7</v>
      </c>
      <c r="Y372" s="492">
        <v>103436.90000000001</v>
      </c>
      <c r="Z372" s="492">
        <v>90881.1</v>
      </c>
      <c r="AA372" s="492">
        <v>99617.700000000012</v>
      </c>
      <c r="AB372" s="492">
        <v>84064.599422530111</v>
      </c>
      <c r="AC372" s="492">
        <v>80721.129829708647</v>
      </c>
      <c r="AD372" s="492">
        <v>77888.665755321505</v>
      </c>
      <c r="AE372" s="492">
        <v>78615.63862102745</v>
      </c>
      <c r="AF372" s="492">
        <v>79275.796599666719</v>
      </c>
      <c r="AG372" s="492">
        <v>79963.087559774198</v>
      </c>
      <c r="AH372" s="492">
        <v>79096.996050781177</v>
      </c>
      <c r="AI372" s="492">
        <v>81428.443106132356</v>
      </c>
      <c r="AJ372" s="492">
        <v>81460.223514971163</v>
      </c>
      <c r="AK372" s="492">
        <v>81364.7915119971</v>
      </c>
      <c r="AL372" s="492">
        <v>81281.500526672695</v>
      </c>
      <c r="AM372" s="492">
        <v>80886.844235304685</v>
      </c>
      <c r="AN372" s="492">
        <v>81089.496203529969</v>
      </c>
      <c r="AO372" s="492">
        <v>80883.634023040679</v>
      </c>
      <c r="AP372" s="492">
        <v>80692.54066742587</v>
      </c>
      <c r="AQ372" s="492">
        <v>80504.501910337043</v>
      </c>
      <c r="AR372" s="492">
        <v>80333.234604374069</v>
      </c>
    </row>
    <row r="373" spans="1:44">
      <c r="A373" s="156"/>
      <c r="B373" s="156"/>
      <c r="C373" s="156">
        <v>3</v>
      </c>
      <c r="D373" s="492">
        <v>212440.8</v>
      </c>
      <c r="E373" s="492">
        <v>99804.800000000003</v>
      </c>
      <c r="F373" s="492">
        <v>111470.10000000002</v>
      </c>
      <c r="G373" s="492">
        <v>104410.89999999997</v>
      </c>
      <c r="H373" s="492">
        <v>133190.90000000014</v>
      </c>
      <c r="I373" s="492">
        <v>70356.400000000009</v>
      </c>
      <c r="J373" s="492">
        <v>86554.900000000081</v>
      </c>
      <c r="K373" s="492">
        <v>140097.29999999999</v>
      </c>
      <c r="L373" s="492">
        <v>81566.700000000012</v>
      </c>
      <c r="M373" s="492">
        <v>117669.09999999999</v>
      </c>
      <c r="N373" s="492">
        <v>148301.10000000003</v>
      </c>
      <c r="O373" s="492">
        <v>123220.19999999998</v>
      </c>
      <c r="P373" s="492">
        <v>191551.39999999997</v>
      </c>
      <c r="Q373" s="492">
        <v>155426.19999999998</v>
      </c>
      <c r="R373" s="492">
        <v>173831.90000000002</v>
      </c>
      <c r="S373" s="492">
        <v>88419.300000000017</v>
      </c>
      <c r="T373" s="492">
        <v>106105.4</v>
      </c>
      <c r="U373" s="492">
        <v>178741.2</v>
      </c>
      <c r="V373" s="492">
        <v>160426.79999999999</v>
      </c>
      <c r="W373" s="492">
        <v>135686.90000000002</v>
      </c>
      <c r="X373" s="492">
        <v>115683.30000000002</v>
      </c>
      <c r="Y373" s="492">
        <v>81935.7</v>
      </c>
      <c r="Z373" s="492">
        <v>114827.89999999998</v>
      </c>
      <c r="AA373" s="492">
        <v>141504.50000000003</v>
      </c>
      <c r="AB373" s="492">
        <v>120746.8955284338</v>
      </c>
      <c r="AC373" s="492">
        <v>116240.69737639818</v>
      </c>
      <c r="AD373" s="492">
        <v>113265.3543368617</v>
      </c>
      <c r="AE373" s="492">
        <v>114095.7368385497</v>
      </c>
      <c r="AF373" s="492">
        <v>114794.15960523782</v>
      </c>
      <c r="AG373" s="492">
        <v>115553.76555143535</v>
      </c>
      <c r="AH373" s="492">
        <v>111824.99050957742</v>
      </c>
      <c r="AI373" s="492">
        <v>115228.26027833916</v>
      </c>
      <c r="AJ373" s="492">
        <v>115332.81778923492</v>
      </c>
      <c r="AK373" s="492">
        <v>115238.36675959786</v>
      </c>
      <c r="AL373" s="492">
        <v>115188.06401705259</v>
      </c>
      <c r="AM373" s="492">
        <v>114094.38273736372</v>
      </c>
      <c r="AN373" s="492">
        <v>114421.82493008777</v>
      </c>
      <c r="AO373" s="492">
        <v>114141.70617436657</v>
      </c>
      <c r="AP373" s="492">
        <v>113894.30897402146</v>
      </c>
      <c r="AQ373" s="492">
        <v>113639.7917429153</v>
      </c>
      <c r="AR373" s="492">
        <v>113409.77520429667</v>
      </c>
    </row>
    <row r="374" spans="1:44">
      <c r="A374" s="156"/>
      <c r="B374" s="156"/>
      <c r="C374" s="156">
        <v>4</v>
      </c>
      <c r="D374" s="492">
        <v>238437.19999999978</v>
      </c>
      <c r="E374" s="492">
        <v>118211.19999999994</v>
      </c>
      <c r="F374" s="492">
        <v>235678.2</v>
      </c>
      <c r="G374" s="492">
        <v>152494.40000000002</v>
      </c>
      <c r="H374" s="492">
        <v>172347.80000000002</v>
      </c>
      <c r="I374" s="492">
        <v>105418.50000000003</v>
      </c>
      <c r="J374" s="492">
        <v>145107.4</v>
      </c>
      <c r="K374" s="492">
        <v>168951.19999999995</v>
      </c>
      <c r="L374" s="492">
        <v>90233</v>
      </c>
      <c r="M374" s="492">
        <v>128677.8</v>
      </c>
      <c r="N374" s="492">
        <v>191189.39999999997</v>
      </c>
      <c r="O374" s="492">
        <v>182453.70000000004</v>
      </c>
      <c r="P374" s="492">
        <v>203865.99999999997</v>
      </c>
      <c r="Q374" s="492">
        <v>183837.30000000002</v>
      </c>
      <c r="R374" s="492">
        <v>202916.4</v>
      </c>
      <c r="S374" s="492">
        <v>138859.6</v>
      </c>
      <c r="T374" s="492">
        <v>113488.40000000001</v>
      </c>
      <c r="U374" s="492">
        <v>208232.5</v>
      </c>
      <c r="V374" s="492">
        <v>201052.40000000002</v>
      </c>
      <c r="W374" s="492">
        <v>179166.69999999995</v>
      </c>
      <c r="X374" s="492">
        <v>145681.5</v>
      </c>
      <c r="Y374" s="492">
        <v>98933.799999999988</v>
      </c>
      <c r="Z374" s="492">
        <v>132146.5</v>
      </c>
      <c r="AA374" s="492">
        <v>174873.49999999997</v>
      </c>
      <c r="AB374" s="492">
        <v>142853.34049313253</v>
      </c>
      <c r="AC374" s="492">
        <v>136956.23412295931</v>
      </c>
      <c r="AD374" s="492">
        <v>133675.57259169474</v>
      </c>
      <c r="AE374" s="492">
        <v>134577.16797444515</v>
      </c>
      <c r="AF374" s="492">
        <v>135523.74882197054</v>
      </c>
      <c r="AG374" s="492">
        <v>136473.08976668201</v>
      </c>
      <c r="AH374" s="492">
        <v>132812.94649778848</v>
      </c>
      <c r="AI374" s="492">
        <v>136849.49050678092</v>
      </c>
      <c r="AJ374" s="492">
        <v>136942.11727666491</v>
      </c>
      <c r="AK374" s="492">
        <v>136812.43205042812</v>
      </c>
      <c r="AL374" s="492">
        <v>136735.80293318874</v>
      </c>
      <c r="AM374" s="492">
        <v>135572.10203967892</v>
      </c>
      <c r="AN374" s="492">
        <v>135972.40473053884</v>
      </c>
      <c r="AO374" s="492">
        <v>135653.45925586246</v>
      </c>
      <c r="AP374" s="492">
        <v>135369.53993502437</v>
      </c>
      <c r="AQ374" s="492">
        <v>135080.9611135858</v>
      </c>
      <c r="AR374" s="492">
        <v>134822.27734646044</v>
      </c>
    </row>
    <row r="375" spans="1:44">
      <c r="A375" s="156"/>
      <c r="B375" s="156"/>
      <c r="C375" s="156">
        <v>5</v>
      </c>
      <c r="D375" s="492">
        <v>199915.50000000003</v>
      </c>
      <c r="E375" s="492">
        <v>137713.9</v>
      </c>
      <c r="F375" s="492">
        <v>150322.80000000002</v>
      </c>
      <c r="G375" s="492">
        <v>165164.29999999996</v>
      </c>
      <c r="H375" s="492">
        <v>164585.10000000015</v>
      </c>
      <c r="I375" s="492">
        <v>103624.1</v>
      </c>
      <c r="J375" s="492">
        <v>158713.1</v>
      </c>
      <c r="K375" s="492">
        <v>171232.30000000002</v>
      </c>
      <c r="L375" s="492">
        <v>92742.3</v>
      </c>
      <c r="M375" s="492">
        <v>125141.50000000001</v>
      </c>
      <c r="N375" s="492">
        <v>172584.29999999996</v>
      </c>
      <c r="O375" s="492">
        <v>172254.09999999998</v>
      </c>
      <c r="P375" s="492">
        <v>203459.69999999998</v>
      </c>
      <c r="Q375" s="492">
        <v>175850.49999999997</v>
      </c>
      <c r="R375" s="492">
        <v>244556.30000000005</v>
      </c>
      <c r="S375" s="492">
        <v>156326.20000000001</v>
      </c>
      <c r="T375" s="492">
        <v>154711.49999999997</v>
      </c>
      <c r="U375" s="492">
        <v>213494.19999999998</v>
      </c>
      <c r="V375" s="492">
        <v>171344.69999999998</v>
      </c>
      <c r="W375" s="492">
        <v>204442.6</v>
      </c>
      <c r="X375" s="492">
        <v>162925</v>
      </c>
      <c r="Y375" s="492">
        <v>129571.7</v>
      </c>
      <c r="Z375" s="492">
        <v>156583.80000000002</v>
      </c>
      <c r="AA375" s="492">
        <v>179006.19999999998</v>
      </c>
      <c r="AB375" s="492">
        <v>164842.04288698806</v>
      </c>
      <c r="AC375" s="492">
        <v>159100.13676151418</v>
      </c>
      <c r="AD375" s="492">
        <v>154735.61497164326</v>
      </c>
      <c r="AE375" s="492">
        <v>155635.75951442146</v>
      </c>
      <c r="AF375" s="492">
        <v>156585.0194646914</v>
      </c>
      <c r="AG375" s="492">
        <v>157487.23870598435</v>
      </c>
      <c r="AH375" s="492">
        <v>154515.19502998257</v>
      </c>
      <c r="AI375" s="492">
        <v>159185.5483916075</v>
      </c>
      <c r="AJ375" s="492">
        <v>159399.97176890587</v>
      </c>
      <c r="AK375" s="492">
        <v>159370.51525610359</v>
      </c>
      <c r="AL375" s="492">
        <v>159573.78360244253</v>
      </c>
      <c r="AM375" s="492">
        <v>159038.29698235134</v>
      </c>
      <c r="AN375" s="492">
        <v>159930.60900085932</v>
      </c>
      <c r="AO375" s="492">
        <v>159985.91776645265</v>
      </c>
      <c r="AP375" s="492">
        <v>160050.79088011174</v>
      </c>
      <c r="AQ375" s="492">
        <v>160094.14485516193</v>
      </c>
      <c r="AR375" s="492">
        <v>160145.31947170489</v>
      </c>
    </row>
    <row r="376" spans="1:44">
      <c r="A376" s="156"/>
      <c r="B376" s="156"/>
      <c r="C376" s="156">
        <v>6</v>
      </c>
      <c r="D376" s="492">
        <v>200111.1</v>
      </c>
      <c r="E376" s="492">
        <v>133558.70000000001</v>
      </c>
      <c r="F376" s="492">
        <v>180537.9</v>
      </c>
      <c r="G376" s="492">
        <v>166854.09999999995</v>
      </c>
      <c r="H376" s="492">
        <v>211083.8000000001</v>
      </c>
      <c r="I376" s="492">
        <v>119444.1</v>
      </c>
      <c r="J376" s="492">
        <v>156116.90000000002</v>
      </c>
      <c r="K376" s="492">
        <v>164861.49999999997</v>
      </c>
      <c r="L376" s="492">
        <v>127496.3</v>
      </c>
      <c r="M376" s="492">
        <v>145966.99999999997</v>
      </c>
      <c r="N376" s="492">
        <v>200272</v>
      </c>
      <c r="O376" s="492">
        <v>189194.6</v>
      </c>
      <c r="P376" s="492">
        <v>216949.3</v>
      </c>
      <c r="Q376" s="492">
        <v>168548.69999999998</v>
      </c>
      <c r="R376" s="492">
        <v>239117.40000000002</v>
      </c>
      <c r="S376" s="492">
        <v>197463.39999999997</v>
      </c>
      <c r="T376" s="492">
        <v>205290.89999999997</v>
      </c>
      <c r="U376" s="492">
        <v>235491.09999999998</v>
      </c>
      <c r="V376" s="492">
        <v>239504.59999999998</v>
      </c>
      <c r="W376" s="492">
        <v>199961</v>
      </c>
      <c r="X376" s="492">
        <v>159821.79999999999</v>
      </c>
      <c r="Y376" s="492">
        <v>208953.1</v>
      </c>
      <c r="Z376" s="492">
        <v>174483.5</v>
      </c>
      <c r="AA376" s="492">
        <v>187332.90000000002</v>
      </c>
      <c r="AB376" s="492">
        <v>191088.32667855424</v>
      </c>
      <c r="AC376" s="492">
        <v>185693.04857825889</v>
      </c>
      <c r="AD376" s="492">
        <v>180661.17569972819</v>
      </c>
      <c r="AE376" s="492">
        <v>181811.34663941781</v>
      </c>
      <c r="AF376" s="492">
        <v>176341.9926416346</v>
      </c>
      <c r="AG376" s="492">
        <v>177281.89701623865</v>
      </c>
      <c r="AH376" s="492">
        <v>174044.09306876964</v>
      </c>
      <c r="AI376" s="492">
        <v>179198.44900975743</v>
      </c>
      <c r="AJ376" s="492">
        <v>179502.92468438024</v>
      </c>
      <c r="AK376" s="492">
        <v>179538.29131602429</v>
      </c>
      <c r="AL376" s="492">
        <v>179918.28930069166</v>
      </c>
      <c r="AM376" s="492">
        <v>179609.22029203409</v>
      </c>
      <c r="AN376" s="492">
        <v>180836.93664163616</v>
      </c>
      <c r="AO376" s="492">
        <v>181125.26270775724</v>
      </c>
      <c r="AP376" s="492">
        <v>181411.87240142009</v>
      </c>
      <c r="AQ376" s="492">
        <v>181663.73113242447</v>
      </c>
      <c r="AR376" s="492">
        <v>181911.41377523614</v>
      </c>
    </row>
    <row r="377" spans="1:44">
      <c r="A377" s="156"/>
      <c r="B377" s="156"/>
      <c r="C377" s="156">
        <v>7</v>
      </c>
      <c r="D377" s="492">
        <v>244582.8</v>
      </c>
      <c r="E377" s="492">
        <v>154704.30000000002</v>
      </c>
      <c r="F377" s="492">
        <v>173941.80000000002</v>
      </c>
      <c r="G377" s="492">
        <v>171978.29999999996</v>
      </c>
      <c r="H377" s="492">
        <v>175522.70000000007</v>
      </c>
      <c r="I377" s="492">
        <v>147645.80000000002</v>
      </c>
      <c r="J377" s="492">
        <v>176776.9</v>
      </c>
      <c r="K377" s="492">
        <v>176757.5</v>
      </c>
      <c r="L377" s="492">
        <v>164310.29999999999</v>
      </c>
      <c r="M377" s="492">
        <v>174599.5</v>
      </c>
      <c r="N377" s="492">
        <v>214623.6</v>
      </c>
      <c r="O377" s="492">
        <v>216779.99999999994</v>
      </c>
      <c r="P377" s="492">
        <v>248882.99999999997</v>
      </c>
      <c r="Q377" s="492">
        <v>239117.4</v>
      </c>
      <c r="R377" s="492">
        <v>256081.80000000005</v>
      </c>
      <c r="S377" s="492">
        <v>230630.19999999998</v>
      </c>
      <c r="T377" s="492">
        <v>246014.9</v>
      </c>
      <c r="U377" s="492">
        <v>261260.90000000005</v>
      </c>
      <c r="V377" s="492">
        <v>242413.7</v>
      </c>
      <c r="W377" s="492">
        <v>206943.00000000003</v>
      </c>
      <c r="X377" s="492">
        <v>165825.5</v>
      </c>
      <c r="Y377" s="492">
        <v>206083.4</v>
      </c>
      <c r="Z377" s="492">
        <v>179259.1</v>
      </c>
      <c r="AA377" s="492">
        <v>196594.10000000003</v>
      </c>
      <c r="AB377" s="492">
        <v>196736.8571857897</v>
      </c>
      <c r="AC377" s="492">
        <v>202858.0218226522</v>
      </c>
      <c r="AD377" s="492">
        <v>202016.56255572001</v>
      </c>
      <c r="AE377" s="492">
        <v>202202.43874618079</v>
      </c>
      <c r="AF377" s="492">
        <v>202279.87481139551</v>
      </c>
      <c r="AG377" s="492">
        <v>205597.10243879829</v>
      </c>
      <c r="AH377" s="492">
        <v>202342.35421718389</v>
      </c>
      <c r="AI377" s="492">
        <v>201901.79299947605</v>
      </c>
      <c r="AJ377" s="492">
        <v>202077.71839823274</v>
      </c>
      <c r="AK377" s="492">
        <v>202126.76823824225</v>
      </c>
      <c r="AL377" s="492">
        <v>203249.79461517272</v>
      </c>
      <c r="AM377" s="492">
        <v>203335.25227384653</v>
      </c>
      <c r="AN377" s="492">
        <v>203882.77256186013</v>
      </c>
      <c r="AO377" s="492">
        <v>204441.20361189311</v>
      </c>
      <c r="AP377" s="492">
        <v>204983.56204449554</v>
      </c>
      <c r="AQ377" s="492">
        <v>205491.65594596503</v>
      </c>
      <c r="AR377" s="492">
        <v>206369.71283172688</v>
      </c>
    </row>
    <row r="378" spans="1:44">
      <c r="A378" s="156"/>
      <c r="B378" s="156"/>
      <c r="C378" s="156">
        <v>8</v>
      </c>
      <c r="D378" s="492">
        <v>231274.8</v>
      </c>
      <c r="E378" s="492">
        <v>144341.29999999999</v>
      </c>
      <c r="F378" s="492">
        <v>199777</v>
      </c>
      <c r="G378" s="492">
        <v>184383.49999999991</v>
      </c>
      <c r="H378" s="492">
        <v>182718.59999999998</v>
      </c>
      <c r="I378" s="492">
        <v>160936.30000000002</v>
      </c>
      <c r="J378" s="492">
        <v>173941.2</v>
      </c>
      <c r="K378" s="492">
        <v>188530.6</v>
      </c>
      <c r="L378" s="492">
        <v>172006.5</v>
      </c>
      <c r="M378" s="492">
        <v>180953.80000000002</v>
      </c>
      <c r="N378" s="492">
        <v>240267.80000000002</v>
      </c>
      <c r="O378" s="492">
        <v>210480</v>
      </c>
      <c r="P378" s="492">
        <v>237949.99999999994</v>
      </c>
      <c r="Q378" s="492">
        <v>242096.70000000004</v>
      </c>
      <c r="R378" s="492">
        <v>246088.00000000006</v>
      </c>
      <c r="S378" s="492">
        <v>227082.80000000002</v>
      </c>
      <c r="T378" s="492">
        <v>237031.50000000006</v>
      </c>
      <c r="U378" s="492">
        <v>260128.5</v>
      </c>
      <c r="V378" s="492">
        <v>236840.19999999998</v>
      </c>
      <c r="W378" s="492">
        <v>202426.40000000002</v>
      </c>
      <c r="X378" s="492">
        <v>176042.5</v>
      </c>
      <c r="Y378" s="492">
        <v>209507.50000000003</v>
      </c>
      <c r="Z378" s="492">
        <v>189877.1</v>
      </c>
      <c r="AA378" s="492">
        <v>194729.19999999998</v>
      </c>
      <c r="AB378" s="492">
        <v>207493.04442469982</v>
      </c>
      <c r="AC378" s="492">
        <v>212396.94956838398</v>
      </c>
      <c r="AD378" s="492">
        <v>211464.43457689905</v>
      </c>
      <c r="AE378" s="492">
        <v>211924.41270527177</v>
      </c>
      <c r="AF378" s="492">
        <v>201703.24730432566</v>
      </c>
      <c r="AG378" s="492">
        <v>205084.54765514593</v>
      </c>
      <c r="AH378" s="492">
        <v>201643.33819318903</v>
      </c>
      <c r="AI378" s="492">
        <v>201463.66943694011</v>
      </c>
      <c r="AJ378" s="492">
        <v>201569.97249287681</v>
      </c>
      <c r="AK378" s="492">
        <v>201547.36321193894</v>
      </c>
      <c r="AL378" s="492">
        <v>202540.18234094509</v>
      </c>
      <c r="AM378" s="492">
        <v>202380.48767349415</v>
      </c>
      <c r="AN378" s="492">
        <v>202748.127758688</v>
      </c>
      <c r="AO378" s="492">
        <v>203098.61423270579</v>
      </c>
      <c r="AP378" s="492">
        <v>203442.56118469112</v>
      </c>
      <c r="AQ378" s="492">
        <v>203759.08055976831</v>
      </c>
      <c r="AR378" s="492">
        <v>204447.98881425711</v>
      </c>
    </row>
    <row r="379" spans="1:44">
      <c r="A379" s="156"/>
      <c r="B379" s="156"/>
      <c r="C379" s="156">
        <v>9</v>
      </c>
      <c r="D379" s="492">
        <v>221246.59999999995</v>
      </c>
      <c r="E379" s="492">
        <v>149666.1</v>
      </c>
      <c r="F379" s="492">
        <v>174185.69999999998</v>
      </c>
      <c r="G379" s="492">
        <v>174868.19999999998</v>
      </c>
      <c r="H379" s="492">
        <v>153133.30000000002</v>
      </c>
      <c r="I379" s="492">
        <v>204090.3</v>
      </c>
      <c r="J379" s="492">
        <v>152389.80000000002</v>
      </c>
      <c r="K379" s="492">
        <v>151510.1</v>
      </c>
      <c r="L379" s="492">
        <v>138201.9</v>
      </c>
      <c r="M379" s="492">
        <v>157918.9</v>
      </c>
      <c r="N379" s="492">
        <v>218313.80000000002</v>
      </c>
      <c r="O379" s="492">
        <v>178842.19999999998</v>
      </c>
      <c r="P379" s="492">
        <v>216555.90000000002</v>
      </c>
      <c r="Q379" s="492">
        <v>219366.2</v>
      </c>
      <c r="R379" s="492">
        <v>241990.1</v>
      </c>
      <c r="S379" s="492">
        <v>216812.6</v>
      </c>
      <c r="T379" s="492">
        <v>229612.49999999997</v>
      </c>
      <c r="U379" s="492">
        <v>225313.89999999997</v>
      </c>
      <c r="V379" s="492">
        <v>219008.7</v>
      </c>
      <c r="W379" s="492">
        <v>176351.5</v>
      </c>
      <c r="X379" s="492">
        <v>172086.80000000002</v>
      </c>
      <c r="Y379" s="492">
        <v>196779.99999999997</v>
      </c>
      <c r="Z379" s="492">
        <v>178210.79999999996</v>
      </c>
      <c r="AA379" s="492">
        <v>194641.19999999998</v>
      </c>
      <c r="AB379" s="492">
        <v>186402.91349615497</v>
      </c>
      <c r="AC379" s="492">
        <v>192464.66175326891</v>
      </c>
      <c r="AD379" s="492">
        <v>191169.07517220112</v>
      </c>
      <c r="AE379" s="492">
        <v>191302.69265102476</v>
      </c>
      <c r="AF379" s="492">
        <v>192877.0753289084</v>
      </c>
      <c r="AG379" s="492">
        <v>195838.4077516337</v>
      </c>
      <c r="AH379" s="492">
        <v>191308.24769651901</v>
      </c>
      <c r="AI379" s="492">
        <v>190998.82331948599</v>
      </c>
      <c r="AJ379" s="492">
        <v>191175.23710402619</v>
      </c>
      <c r="AK379" s="492">
        <v>191218.28341529635</v>
      </c>
      <c r="AL379" s="492">
        <v>192316.64699967604</v>
      </c>
      <c r="AM379" s="492">
        <v>192175.59707093082</v>
      </c>
      <c r="AN379" s="492">
        <v>192732.53292737895</v>
      </c>
      <c r="AO379" s="492">
        <v>193277.71329727652</v>
      </c>
      <c r="AP379" s="492">
        <v>193809.45299907419</v>
      </c>
      <c r="AQ379" s="492">
        <v>194299.06352089933</v>
      </c>
      <c r="AR379" s="492">
        <v>195130.40355546185</v>
      </c>
    </row>
    <row r="380" spans="1:44">
      <c r="A380" s="156"/>
      <c r="B380" s="156"/>
      <c r="C380" s="156">
        <v>10</v>
      </c>
      <c r="D380" s="492">
        <v>277979</v>
      </c>
      <c r="E380" s="492">
        <v>219356.40000000002</v>
      </c>
      <c r="F380" s="492">
        <v>203785.60000000006</v>
      </c>
      <c r="G380" s="492">
        <v>173844.59999999995</v>
      </c>
      <c r="H380" s="492">
        <v>182883.80000000005</v>
      </c>
      <c r="I380" s="492">
        <v>146290.59999999995</v>
      </c>
      <c r="J380" s="492">
        <v>161980.5</v>
      </c>
      <c r="K380" s="492">
        <v>175671.7</v>
      </c>
      <c r="L380" s="492">
        <v>152753.30000000002</v>
      </c>
      <c r="M380" s="492">
        <v>214865.9</v>
      </c>
      <c r="N380" s="492">
        <v>207904.4</v>
      </c>
      <c r="O380" s="492">
        <v>241004.09999999998</v>
      </c>
      <c r="P380" s="492">
        <v>234615.9</v>
      </c>
      <c r="Q380" s="492">
        <v>216012.7</v>
      </c>
      <c r="R380" s="492">
        <v>177314.7</v>
      </c>
      <c r="S380" s="492">
        <v>187439.6</v>
      </c>
      <c r="T380" s="492">
        <v>205185.89999999997</v>
      </c>
      <c r="U380" s="492">
        <v>214153.9</v>
      </c>
      <c r="V380" s="492">
        <v>228309.30000000002</v>
      </c>
      <c r="W380" s="492">
        <v>161908.09999999998</v>
      </c>
      <c r="X380" s="492">
        <v>131537.60000000001</v>
      </c>
      <c r="Y380" s="492">
        <v>134195.30000000002</v>
      </c>
      <c r="Z380" s="492">
        <v>191743.89999999997</v>
      </c>
      <c r="AA380" s="492">
        <v>180277.00000000006</v>
      </c>
      <c r="AB380" s="492">
        <v>155957.72904861244</v>
      </c>
      <c r="AC380" s="492">
        <v>157945.60998073287</v>
      </c>
      <c r="AD380" s="492">
        <v>156874.60626982653</v>
      </c>
      <c r="AE380" s="492">
        <v>157138.80360098838</v>
      </c>
      <c r="AF380" s="492">
        <v>158614.92227859897</v>
      </c>
      <c r="AG380" s="492">
        <v>161252.4922267973</v>
      </c>
      <c r="AH380" s="492">
        <v>156368.6148060952</v>
      </c>
      <c r="AI380" s="492">
        <v>156477.27680638226</v>
      </c>
      <c r="AJ380" s="492">
        <v>156527.82932542526</v>
      </c>
      <c r="AK380" s="492">
        <v>156449.62002814058</v>
      </c>
      <c r="AL380" s="492">
        <v>156881.77556809311</v>
      </c>
      <c r="AM380" s="492">
        <v>155628.98056359807</v>
      </c>
      <c r="AN380" s="492">
        <v>155375.31145678708</v>
      </c>
      <c r="AO380" s="492">
        <v>155079.69491082904</v>
      </c>
      <c r="AP380" s="492">
        <v>154825.98943100267</v>
      </c>
      <c r="AQ380" s="492">
        <v>154574.19939955798</v>
      </c>
      <c r="AR380" s="492">
        <v>154634.51854582332</v>
      </c>
    </row>
    <row r="381" spans="1:44">
      <c r="A381" s="156"/>
      <c r="B381" s="156"/>
      <c r="C381" s="156">
        <v>11</v>
      </c>
      <c r="D381" s="492">
        <v>237785.99999999994</v>
      </c>
      <c r="E381" s="492">
        <v>186295.40000000002</v>
      </c>
      <c r="F381" s="492">
        <v>177804.59999999989</v>
      </c>
      <c r="G381" s="492">
        <v>156176.90000000002</v>
      </c>
      <c r="H381" s="492">
        <v>166438.70000000001</v>
      </c>
      <c r="I381" s="492">
        <v>115939.20000000001</v>
      </c>
      <c r="J381" s="492">
        <v>123951.79999999999</v>
      </c>
      <c r="K381" s="492">
        <v>136496.79999999999</v>
      </c>
      <c r="L381" s="492">
        <v>105864.89999999998</v>
      </c>
      <c r="M381" s="492">
        <v>166689.29999999999</v>
      </c>
      <c r="N381" s="492">
        <v>177042.30000000002</v>
      </c>
      <c r="O381" s="492">
        <v>199824.90000000002</v>
      </c>
      <c r="P381" s="492">
        <v>199785.7</v>
      </c>
      <c r="Q381" s="492">
        <v>165166.5</v>
      </c>
      <c r="R381" s="492">
        <v>159395.80000000002</v>
      </c>
      <c r="S381" s="492">
        <v>170019.00000000003</v>
      </c>
      <c r="T381" s="492">
        <v>175014.59999999995</v>
      </c>
      <c r="U381" s="492">
        <v>186893.19999999998</v>
      </c>
      <c r="V381" s="492">
        <v>176439.6</v>
      </c>
      <c r="W381" s="492">
        <v>140377.20000000001</v>
      </c>
      <c r="X381" s="492">
        <v>139624.9</v>
      </c>
      <c r="Y381" s="492">
        <v>93090.400000000009</v>
      </c>
      <c r="Z381" s="492">
        <v>149522</v>
      </c>
      <c r="AA381" s="492">
        <v>154264</v>
      </c>
      <c r="AB381" s="492">
        <v>127816.09930194617</v>
      </c>
      <c r="AC381" s="492">
        <v>129380.89758436635</v>
      </c>
      <c r="AD381" s="492">
        <v>128659.37898522419</v>
      </c>
      <c r="AE381" s="492">
        <v>128837.18082724849</v>
      </c>
      <c r="AF381" s="492">
        <v>130011.86418949129</v>
      </c>
      <c r="AG381" s="492">
        <v>132171.20631472024</v>
      </c>
      <c r="AH381" s="492">
        <v>128149.263074451</v>
      </c>
      <c r="AI381" s="492">
        <v>128178.21496784693</v>
      </c>
      <c r="AJ381" s="492">
        <v>128149.93336220874</v>
      </c>
      <c r="AK381" s="492">
        <v>128014.23759727465</v>
      </c>
      <c r="AL381" s="492">
        <v>128292.05724640803</v>
      </c>
      <c r="AM381" s="492">
        <v>127185.29812207737</v>
      </c>
      <c r="AN381" s="492">
        <v>126929.99326375448</v>
      </c>
      <c r="AO381" s="492">
        <v>126641.33666481737</v>
      </c>
      <c r="AP381" s="492">
        <v>126387.28305995894</v>
      </c>
      <c r="AQ381" s="492">
        <v>126134.9056348205</v>
      </c>
      <c r="AR381" s="492">
        <v>126135.7542035341</v>
      </c>
    </row>
    <row r="382" spans="1:44">
      <c r="A382" s="156"/>
      <c r="B382" s="156"/>
      <c r="C382" s="156">
        <v>12</v>
      </c>
      <c r="D382" s="492">
        <v>237828.5</v>
      </c>
      <c r="E382" s="492">
        <v>166812.20000000004</v>
      </c>
      <c r="F382" s="492">
        <v>166056.50000000006</v>
      </c>
      <c r="G382" s="492">
        <v>128126.19999999994</v>
      </c>
      <c r="H382" s="492">
        <v>154430.79999999999</v>
      </c>
      <c r="I382" s="492">
        <v>99842.600000000035</v>
      </c>
      <c r="J382" s="492">
        <v>107414.1</v>
      </c>
      <c r="K382" s="492">
        <v>110936.40000000001</v>
      </c>
      <c r="L382" s="492">
        <v>94251.399999999965</v>
      </c>
      <c r="M382" s="492">
        <v>180140.4</v>
      </c>
      <c r="N382" s="492">
        <v>198933.09999999998</v>
      </c>
      <c r="O382" s="492">
        <v>147679.30000000002</v>
      </c>
      <c r="P382" s="492">
        <v>164355.20000000004</v>
      </c>
      <c r="Q382" s="492">
        <v>201967.7</v>
      </c>
      <c r="R382" s="492">
        <v>214053.2</v>
      </c>
      <c r="S382" s="492">
        <v>183374.2</v>
      </c>
      <c r="T382" s="492">
        <v>148322.09999999998</v>
      </c>
      <c r="U382" s="492">
        <v>129924.8</v>
      </c>
      <c r="V382" s="492">
        <v>124891.9</v>
      </c>
      <c r="W382" s="492">
        <v>104559.4</v>
      </c>
      <c r="X382" s="492">
        <v>107833.2</v>
      </c>
      <c r="Y382" s="492">
        <v>97598.2</v>
      </c>
      <c r="Z382" s="492">
        <v>89901.2</v>
      </c>
      <c r="AA382" s="492">
        <v>118162.00000000001</v>
      </c>
      <c r="AB382" s="492">
        <v>97453.065717751146</v>
      </c>
      <c r="AC382" s="492">
        <v>98748.375599365914</v>
      </c>
      <c r="AD382" s="492">
        <v>98232.301692831417</v>
      </c>
      <c r="AE382" s="492">
        <v>98522.243277828631</v>
      </c>
      <c r="AF382" s="492">
        <v>99546.776115581946</v>
      </c>
      <c r="AG382" s="492">
        <v>101289.42341877508</v>
      </c>
      <c r="AH382" s="492">
        <v>98905.118918662498</v>
      </c>
      <c r="AI382" s="492">
        <v>98894.667139712838</v>
      </c>
      <c r="AJ382" s="492">
        <v>98832.373647150016</v>
      </c>
      <c r="AK382" s="492">
        <v>98688.88356199424</v>
      </c>
      <c r="AL382" s="492">
        <v>98852.130358902359</v>
      </c>
      <c r="AM382" s="492">
        <v>98125.839049459275</v>
      </c>
      <c r="AN382" s="492">
        <v>97887.405885000262</v>
      </c>
      <c r="AO382" s="492">
        <v>97630.651420115086</v>
      </c>
      <c r="AP382" s="492">
        <v>97397.441787632953</v>
      </c>
      <c r="AQ382" s="492">
        <v>97169.035123671114</v>
      </c>
      <c r="AR382" s="492">
        <v>97134.962325582397</v>
      </c>
    </row>
    <row r="383" spans="1:44" ht="15.75">
      <c r="A383" s="156"/>
      <c r="B383" s="156"/>
      <c r="C383" s="314"/>
      <c r="D383" s="314"/>
      <c r="E383" s="314"/>
      <c r="F383" s="314"/>
      <c r="G383" s="314"/>
      <c r="H383" s="314"/>
      <c r="I383" s="314"/>
      <c r="J383" s="314"/>
      <c r="K383" s="314"/>
      <c r="L383" s="314"/>
      <c r="M383" s="314"/>
      <c r="N383" s="314"/>
      <c r="O383" s="314"/>
      <c r="P383" s="314"/>
      <c r="Q383" s="314"/>
      <c r="R383" s="314"/>
      <c r="S383" s="314"/>
      <c r="T383" s="314"/>
      <c r="U383" s="314"/>
      <c r="V383" s="314"/>
      <c r="W383" s="314"/>
      <c r="X383" s="314"/>
      <c r="Y383" s="314"/>
      <c r="Z383" s="314"/>
      <c r="AA383" s="314"/>
      <c r="AB383" s="314"/>
      <c r="AC383" s="314"/>
      <c r="AD383" s="314"/>
      <c r="AE383" s="314"/>
      <c r="AF383" s="314"/>
      <c r="AG383" s="314"/>
      <c r="AH383" s="314"/>
      <c r="AI383" s="314"/>
      <c r="AJ383" s="314"/>
      <c r="AK383" s="314"/>
      <c r="AL383" s="314"/>
      <c r="AM383" s="314"/>
      <c r="AN383" s="314"/>
      <c r="AO383" s="314"/>
      <c r="AP383" s="314"/>
      <c r="AQ383" s="314"/>
      <c r="AR383" s="314"/>
    </row>
    <row r="384" spans="1:44" ht="15.75">
      <c r="A384" s="156"/>
      <c r="B384" s="156"/>
      <c r="C384" s="314"/>
      <c r="D384" s="314"/>
      <c r="E384" s="314"/>
      <c r="F384" s="314"/>
      <c r="G384" s="314"/>
      <c r="H384" s="314"/>
      <c r="I384" s="314"/>
      <c r="J384" s="314"/>
      <c r="K384" s="314"/>
      <c r="L384" s="314"/>
      <c r="M384" s="314"/>
      <c r="N384" s="314"/>
      <c r="O384" s="314"/>
      <c r="P384" s="314"/>
      <c r="Q384" s="314"/>
      <c r="R384" s="314"/>
      <c r="S384" s="314"/>
      <c r="T384" s="314"/>
      <c r="U384" s="314"/>
      <c r="V384" s="314"/>
      <c r="W384" s="314"/>
      <c r="X384" s="314"/>
      <c r="Y384" s="314"/>
      <c r="Z384" s="314"/>
      <c r="AA384" s="314"/>
      <c r="AB384" s="314"/>
      <c r="AC384" s="314"/>
      <c r="AD384" s="314"/>
      <c r="AE384" s="314"/>
      <c r="AF384" s="314"/>
      <c r="AG384" s="314"/>
      <c r="AH384" s="314"/>
      <c r="AI384" s="314"/>
      <c r="AJ384" s="314"/>
      <c r="AK384" s="314"/>
      <c r="AL384" s="314"/>
      <c r="AM384" s="314"/>
      <c r="AN384" s="314"/>
      <c r="AO384" s="314"/>
      <c r="AP384" s="314"/>
      <c r="AQ384" s="314"/>
      <c r="AR384" s="314"/>
    </row>
    <row r="385" spans="1:44">
      <c r="A385" s="156"/>
      <c r="C385" s="156"/>
    </row>
    <row r="386" spans="1:44" customFormat="1"/>
    <row r="387" spans="1:44" customFormat="1"/>
    <row r="388" spans="1:44" customFormat="1"/>
    <row r="389" spans="1:44" customFormat="1"/>
    <row r="390" spans="1:44" customFormat="1"/>
    <row r="391" spans="1:44">
      <c r="A391" s="156"/>
    </row>
    <row r="392" spans="1:44">
      <c r="A392" s="156"/>
    </row>
    <row r="393" spans="1:44" ht="15.75">
      <c r="A393" s="156"/>
      <c r="B393" s="29" t="s">
        <v>3203</v>
      </c>
      <c r="C393" s="314"/>
      <c r="D393" s="156"/>
      <c r="E393" s="156"/>
      <c r="F393" s="156"/>
      <c r="G393" s="156"/>
      <c r="H393" s="156"/>
      <c r="I393" s="156"/>
      <c r="J393" s="156"/>
      <c r="K393" s="156"/>
      <c r="L393" s="156"/>
      <c r="M393" s="156"/>
      <c r="N393" s="156"/>
      <c r="O393" s="156"/>
      <c r="P393" s="156"/>
      <c r="Q393" s="156"/>
      <c r="R393" s="156"/>
      <c r="S393" s="156"/>
      <c r="T393" s="156"/>
      <c r="U393" s="156"/>
      <c r="V393" s="156"/>
      <c r="W393" s="156"/>
      <c r="X393" s="156"/>
      <c r="Y393" s="156"/>
      <c r="Z393" s="156"/>
      <c r="AA393" s="156"/>
      <c r="AB393" s="156"/>
      <c r="AC393" s="156"/>
      <c r="AD393" s="156"/>
      <c r="AE393" s="156"/>
      <c r="AF393" s="156"/>
      <c r="AG393" s="156"/>
      <c r="AH393" s="156"/>
      <c r="AI393" s="156"/>
      <c r="AJ393" s="156"/>
      <c r="AK393" s="156"/>
      <c r="AL393" s="156"/>
      <c r="AM393" s="156"/>
      <c r="AN393" s="156"/>
      <c r="AO393" s="156"/>
      <c r="AP393" s="156"/>
      <c r="AQ393" s="156"/>
      <c r="AR393" s="156"/>
    </row>
    <row r="394" spans="1:44" ht="15.75">
      <c r="A394" s="156"/>
      <c r="B394" s="721" t="s">
        <v>547</v>
      </c>
      <c r="C394" s="721"/>
      <c r="D394" s="1836">
        <v>1990</v>
      </c>
      <c r="E394" s="1836">
        <v>1991</v>
      </c>
      <c r="F394" s="1836">
        <v>1992</v>
      </c>
      <c r="G394" s="1836">
        <v>1993</v>
      </c>
      <c r="H394" s="1836">
        <v>1994</v>
      </c>
      <c r="I394" s="1836">
        <v>1995</v>
      </c>
      <c r="J394" s="1836">
        <v>1996</v>
      </c>
      <c r="K394" s="1836">
        <v>1997</v>
      </c>
      <c r="L394" s="1836">
        <v>1998</v>
      </c>
      <c r="M394" s="1836">
        <v>1999</v>
      </c>
      <c r="N394" s="1836">
        <v>2000</v>
      </c>
      <c r="O394" s="1836">
        <v>2001</v>
      </c>
      <c r="P394" s="1836">
        <v>2002</v>
      </c>
      <c r="Q394" s="1836">
        <v>2003</v>
      </c>
      <c r="R394" s="1836">
        <v>2004</v>
      </c>
      <c r="S394" s="1836">
        <v>2005</v>
      </c>
      <c r="T394" s="1836">
        <v>2006</v>
      </c>
      <c r="U394" s="1836">
        <v>2007</v>
      </c>
      <c r="V394" s="1836">
        <v>2008</v>
      </c>
      <c r="W394" s="1836">
        <v>2009</v>
      </c>
      <c r="X394" s="1836">
        <v>2010</v>
      </c>
      <c r="Y394" s="1836">
        <v>2011</v>
      </c>
      <c r="Z394" s="1836">
        <v>2012</v>
      </c>
      <c r="AA394" s="1836">
        <v>2013</v>
      </c>
      <c r="AB394" s="1836">
        <v>2014</v>
      </c>
      <c r="AC394" s="1836">
        <v>2015</v>
      </c>
      <c r="AD394" s="1836">
        <v>2016</v>
      </c>
      <c r="AE394" s="1836">
        <v>2017</v>
      </c>
      <c r="AF394" s="1836">
        <v>2018</v>
      </c>
      <c r="AG394" s="1836">
        <v>2019</v>
      </c>
      <c r="AH394" s="1836">
        <v>2020</v>
      </c>
      <c r="AI394" s="1836">
        <v>2021</v>
      </c>
      <c r="AJ394" s="1836">
        <v>2022</v>
      </c>
      <c r="AK394" s="1836">
        <v>2023</v>
      </c>
      <c r="AL394" s="1836">
        <v>2024</v>
      </c>
      <c r="AM394" s="1836">
        <v>2025</v>
      </c>
      <c r="AN394" s="1836">
        <v>2026</v>
      </c>
      <c r="AO394" s="1836">
        <v>2027</v>
      </c>
      <c r="AP394" s="1836">
        <v>2028</v>
      </c>
      <c r="AQ394" s="1836">
        <v>2029</v>
      </c>
      <c r="AR394" s="1836">
        <v>2030</v>
      </c>
    </row>
    <row r="395" spans="1:44" ht="15.75">
      <c r="A395" s="156"/>
      <c r="B395" s="314" t="s">
        <v>1145</v>
      </c>
      <c r="C395" s="156"/>
      <c r="D395" s="156"/>
      <c r="E395" s="156"/>
      <c r="F395" s="156"/>
      <c r="G395" s="156"/>
      <c r="H395" s="156"/>
      <c r="I395" s="156"/>
      <c r="J395" s="156"/>
      <c r="K395" s="156"/>
      <c r="L395" s="156"/>
      <c r="M395" s="156"/>
      <c r="N395" s="156"/>
      <c r="O395" s="156"/>
      <c r="P395" s="156"/>
      <c r="Q395" s="156"/>
      <c r="R395" s="156"/>
      <c r="S395" s="156"/>
      <c r="T395" s="156"/>
      <c r="U395" s="156"/>
      <c r="V395" s="156"/>
      <c r="W395" s="156"/>
      <c r="X395" s="156"/>
      <c r="Y395" s="156"/>
      <c r="Z395" s="156"/>
      <c r="AA395" s="156"/>
      <c r="AB395" s="156"/>
      <c r="AC395" s="156"/>
      <c r="AD395" s="156"/>
      <c r="AE395" s="156"/>
      <c r="AF395" s="156"/>
      <c r="AG395" s="156"/>
      <c r="AH395" s="156"/>
      <c r="AI395" s="156"/>
      <c r="AJ395" s="156"/>
      <c r="AK395" s="156"/>
      <c r="AL395" s="156"/>
      <c r="AM395" s="156"/>
      <c r="AN395" s="156"/>
      <c r="AO395" s="156"/>
      <c r="AP395" s="156"/>
      <c r="AQ395" s="156"/>
      <c r="AR395" s="156"/>
    </row>
    <row r="396" spans="1:44" ht="15.75">
      <c r="A396" s="156"/>
      <c r="B396" s="314" t="s">
        <v>1111</v>
      </c>
      <c r="C396" s="156"/>
      <c r="D396" s="492"/>
      <c r="E396" s="492"/>
      <c r="F396" s="492"/>
      <c r="G396" s="492"/>
      <c r="H396" s="492"/>
      <c r="I396" s="492"/>
      <c r="J396" s="492"/>
      <c r="K396" s="492"/>
      <c r="L396" s="492"/>
      <c r="M396" s="492"/>
      <c r="N396" s="492"/>
      <c r="O396" s="492"/>
      <c r="P396" s="492"/>
      <c r="Q396" s="156"/>
      <c r="R396" s="156"/>
      <c r="S396" s="156"/>
      <c r="T396" s="156"/>
      <c r="U396" s="156"/>
      <c r="V396" s="156"/>
      <c r="W396" s="156"/>
      <c r="X396" s="156"/>
      <c r="Y396" s="156"/>
      <c r="Z396" s="156"/>
      <c r="AA396" s="156"/>
      <c r="AB396" s="156"/>
      <c r="AC396" s="156"/>
      <c r="AD396" s="156"/>
      <c r="AE396" s="156"/>
      <c r="AF396" s="156"/>
      <c r="AG396" s="156"/>
      <c r="AH396" s="156"/>
      <c r="AI396" s="156"/>
      <c r="AJ396" s="156"/>
      <c r="AK396" s="156"/>
      <c r="AL396" s="156"/>
      <c r="AM396" s="156"/>
      <c r="AN396" s="156"/>
      <c r="AO396" s="156"/>
      <c r="AP396" s="156"/>
      <c r="AQ396" s="156"/>
      <c r="AR396" s="156"/>
    </row>
    <row r="397" spans="1:44">
      <c r="A397" s="156"/>
      <c r="B397" s="156"/>
      <c r="C397" s="156" t="s">
        <v>532</v>
      </c>
      <c r="D397" s="492">
        <v>1895404.7804512326</v>
      </c>
      <c r="E397" s="492">
        <v>1407512.8167105122</v>
      </c>
      <c r="F397" s="492">
        <v>1553169.3436050727</v>
      </c>
      <c r="G397" s="492">
        <v>1407712.7242519602</v>
      </c>
      <c r="H397" s="492">
        <v>1571828.8592004036</v>
      </c>
      <c r="I397" s="492">
        <v>1254394.5639981381</v>
      </c>
      <c r="J397" s="492">
        <v>1413866.8207864847</v>
      </c>
      <c r="K397" s="492">
        <v>1519281.1</v>
      </c>
      <c r="L397" s="492">
        <v>1253625.6000000001</v>
      </c>
      <c r="M397" s="492">
        <v>1560336.1</v>
      </c>
      <c r="N397" s="492">
        <v>1857576.4000000001</v>
      </c>
      <c r="O397" s="492">
        <v>1775883.2999999998</v>
      </c>
      <c r="P397" s="492">
        <v>2084956.5999999999</v>
      </c>
      <c r="Q397" s="492">
        <v>1835333.9999999998</v>
      </c>
      <c r="R397" s="492">
        <v>1851259.5</v>
      </c>
      <c r="S397" s="492">
        <v>1602945.4000000001</v>
      </c>
      <c r="T397" s="492">
        <v>1621153.2</v>
      </c>
      <c r="U397" s="492">
        <v>1834807.0999999999</v>
      </c>
      <c r="V397" s="492">
        <v>1757447.5</v>
      </c>
      <c r="W397" s="492">
        <v>1642133.5999999999</v>
      </c>
      <c r="X397" s="492">
        <v>1444874.0000000002</v>
      </c>
      <c r="Y397" s="492">
        <v>1259278.7000000002</v>
      </c>
      <c r="Z397" s="492">
        <v>1503932.8999999997</v>
      </c>
      <c r="AA397" s="492">
        <v>1744355.4000000004</v>
      </c>
      <c r="AB397" s="492">
        <v>1597907.8280085693</v>
      </c>
      <c r="AC397" s="492">
        <v>1590234.8071338162</v>
      </c>
      <c r="AD397" s="492">
        <v>1562921.8429439319</v>
      </c>
      <c r="AE397" s="492">
        <v>1553811.4125558406</v>
      </c>
      <c r="AF397" s="492">
        <v>1517405.9882197583</v>
      </c>
      <c r="AG397" s="492">
        <v>1508499.4197775694</v>
      </c>
      <c r="AH397" s="492">
        <v>1437283.7571002305</v>
      </c>
      <c r="AI397" s="492">
        <v>1446497.5077637434</v>
      </c>
      <c r="AJ397" s="492">
        <v>1450218.6196600758</v>
      </c>
      <c r="AK397" s="492">
        <v>1452012.0917229676</v>
      </c>
      <c r="AL397" s="492">
        <v>1456387.4310763106</v>
      </c>
      <c r="AM397" s="492">
        <v>1448998.8676242083</v>
      </c>
      <c r="AN397" s="492">
        <v>1453024.6891000625</v>
      </c>
      <c r="AO397" s="492">
        <v>1452913.0702841678</v>
      </c>
      <c r="AP397" s="492">
        <v>1452977.0763692188</v>
      </c>
      <c r="AQ397" s="492">
        <v>1452881.6496778268</v>
      </c>
      <c r="AR397" s="492">
        <v>1398686.7841113836</v>
      </c>
    </row>
    <row r="398" spans="1:44">
      <c r="A398" s="156"/>
      <c r="B398" s="156"/>
      <c r="C398" s="156" t="s">
        <v>533</v>
      </c>
      <c r="D398" s="492">
        <v>0</v>
      </c>
      <c r="E398" s="492">
        <v>0</v>
      </c>
      <c r="F398" s="492">
        <v>0</v>
      </c>
      <c r="G398" s="492">
        <v>0</v>
      </c>
      <c r="H398" s="492">
        <v>0</v>
      </c>
      <c r="I398" s="492">
        <v>0</v>
      </c>
      <c r="J398" s="492">
        <v>0</v>
      </c>
      <c r="K398" s="492">
        <v>0</v>
      </c>
      <c r="L398" s="492">
        <v>0</v>
      </c>
      <c r="M398" s="492">
        <v>0</v>
      </c>
      <c r="N398" s="492">
        <v>0</v>
      </c>
      <c r="O398" s="492">
        <v>0</v>
      </c>
      <c r="P398" s="492">
        <v>0</v>
      </c>
      <c r="Q398" s="492">
        <v>89373</v>
      </c>
      <c r="R398" s="492">
        <v>212494</v>
      </c>
      <c r="S398" s="492">
        <v>39765.4</v>
      </c>
      <c r="T398" s="492">
        <v>72354</v>
      </c>
      <c r="U398" s="492">
        <v>291724.79999999999</v>
      </c>
      <c r="V398" s="492">
        <v>236660.09999999998</v>
      </c>
      <c r="W398" s="492">
        <v>85214.499999999985</v>
      </c>
      <c r="X398" s="492">
        <v>36043.799999999996</v>
      </c>
      <c r="Y398" s="492">
        <v>660.1</v>
      </c>
      <c r="Z398" s="492">
        <v>23133.8</v>
      </c>
      <c r="AA398" s="492">
        <v>0</v>
      </c>
      <c r="AB398" s="492">
        <v>0</v>
      </c>
      <c r="AC398" s="492">
        <v>0</v>
      </c>
      <c r="AD398" s="492">
        <v>0</v>
      </c>
      <c r="AE398" s="492">
        <v>0</v>
      </c>
      <c r="AF398" s="492">
        <v>0</v>
      </c>
      <c r="AG398" s="492">
        <v>0</v>
      </c>
      <c r="AH398" s="492">
        <v>0</v>
      </c>
      <c r="AI398" s="492">
        <v>0</v>
      </c>
      <c r="AJ398" s="492">
        <v>0</v>
      </c>
      <c r="AK398" s="492">
        <v>0</v>
      </c>
      <c r="AL398" s="492">
        <v>0</v>
      </c>
      <c r="AM398" s="492">
        <v>0</v>
      </c>
      <c r="AN398" s="492">
        <v>0</v>
      </c>
      <c r="AO398" s="492">
        <v>0</v>
      </c>
      <c r="AP398" s="492">
        <v>0</v>
      </c>
      <c r="AQ398" s="492">
        <v>0</v>
      </c>
      <c r="AR398" s="492">
        <v>56038.615980319351</v>
      </c>
    </row>
    <row r="399" spans="1:44">
      <c r="A399" s="156"/>
      <c r="B399" s="156"/>
      <c r="C399" s="156" t="s">
        <v>1091</v>
      </c>
      <c r="D399" s="492">
        <v>1295291.6891491045</v>
      </c>
      <c r="E399" s="492">
        <v>925923.24991592439</v>
      </c>
      <c r="F399" s="492">
        <v>1009706.2957757426</v>
      </c>
      <c r="G399" s="492">
        <v>1036321.5769581833</v>
      </c>
      <c r="H399" s="492">
        <v>1059843.1532541492</v>
      </c>
      <c r="I399" s="492">
        <v>995877.66133591009</v>
      </c>
      <c r="J399" s="492">
        <v>1080796.9405103188</v>
      </c>
      <c r="K399" s="492">
        <v>1112568.2</v>
      </c>
      <c r="L399" s="492">
        <v>951659.3</v>
      </c>
      <c r="M399" s="492">
        <v>1092074</v>
      </c>
      <c r="N399" s="492">
        <v>1153403.3</v>
      </c>
      <c r="O399" s="492">
        <v>1134156.9999999998</v>
      </c>
      <c r="P399" s="492">
        <v>1277854.8999999999</v>
      </c>
      <c r="Q399" s="492">
        <v>1211068.4999999998</v>
      </c>
      <c r="R399" s="492">
        <v>1298513.9000000001</v>
      </c>
      <c r="S399" s="492">
        <v>1179844.1000000001</v>
      </c>
      <c r="T399" s="492">
        <v>1202478.3999999999</v>
      </c>
      <c r="U399" s="492">
        <v>1264506.2</v>
      </c>
      <c r="V399" s="492">
        <v>1193879.5</v>
      </c>
      <c r="W399" s="492">
        <v>1025213.3999999999</v>
      </c>
      <c r="X399" s="492">
        <v>928000.00000000012</v>
      </c>
      <c r="Y399" s="492">
        <v>934296.90000000026</v>
      </c>
      <c r="Z399" s="492">
        <v>944952.59999999986</v>
      </c>
      <c r="AA399" s="492">
        <v>1021890.1949999999</v>
      </c>
      <c r="AB399" s="492">
        <v>936815.85425189906</v>
      </c>
      <c r="AC399" s="492">
        <v>906984.14987757988</v>
      </c>
      <c r="AD399" s="492">
        <v>886423.46453545045</v>
      </c>
      <c r="AE399" s="492">
        <v>874055.80764426256</v>
      </c>
      <c r="AF399" s="492">
        <v>881489.67088099709</v>
      </c>
      <c r="AG399" s="492">
        <v>896352.70743767871</v>
      </c>
      <c r="AH399" s="492">
        <v>908529.0549777596</v>
      </c>
      <c r="AI399" s="492">
        <v>920485.637406533</v>
      </c>
      <c r="AJ399" s="492">
        <v>917083.98049109033</v>
      </c>
      <c r="AK399" s="492">
        <v>912722.93752727041</v>
      </c>
      <c r="AL399" s="492">
        <v>910162.97446124197</v>
      </c>
      <c r="AM399" s="492">
        <v>906634.91444055596</v>
      </c>
      <c r="AN399" s="492">
        <v>905218.52892561711</v>
      </c>
      <c r="AO399" s="492">
        <v>901391.857462188</v>
      </c>
      <c r="AP399" s="492">
        <v>897686.62474315194</v>
      </c>
      <c r="AQ399" s="492">
        <v>894185.60234163108</v>
      </c>
      <c r="AR399" s="492">
        <v>892022.93941659341</v>
      </c>
    </row>
    <row r="400" spans="1:44">
      <c r="A400" s="156"/>
      <c r="B400" s="156"/>
      <c r="C400" s="156" t="s">
        <v>1112</v>
      </c>
      <c r="D400" s="492">
        <v>600113.09130212793</v>
      </c>
      <c r="E400" s="492">
        <v>481589.56679458788</v>
      </c>
      <c r="F400" s="492">
        <v>543463.04782933008</v>
      </c>
      <c r="G400" s="492">
        <v>371391.14729377686</v>
      </c>
      <c r="H400" s="492">
        <v>511985.70594625437</v>
      </c>
      <c r="I400" s="492">
        <v>258516.90266222786</v>
      </c>
      <c r="J400" s="492">
        <v>333069.88027616584</v>
      </c>
      <c r="K400" s="492">
        <v>406712.9</v>
      </c>
      <c r="L400" s="492">
        <v>301966.29999999993</v>
      </c>
      <c r="M400" s="492">
        <v>468262.1</v>
      </c>
      <c r="N400" s="492">
        <v>704173.10000000009</v>
      </c>
      <c r="O400" s="492">
        <v>641726.30000000005</v>
      </c>
      <c r="P400" s="492">
        <v>807101.7</v>
      </c>
      <c r="Q400" s="492">
        <v>713638.5</v>
      </c>
      <c r="R400" s="492">
        <v>765239.59999999986</v>
      </c>
      <c r="S400" s="492">
        <v>462866.69999999995</v>
      </c>
      <c r="T400" s="492">
        <v>491028.8</v>
      </c>
      <c r="U400" s="492">
        <v>862025.7</v>
      </c>
      <c r="V400" s="492">
        <v>800228.1</v>
      </c>
      <c r="W400" s="492">
        <v>702134.7</v>
      </c>
      <c r="X400" s="492">
        <v>552917.80000000005</v>
      </c>
      <c r="Y400" s="492">
        <v>325641.90000000002</v>
      </c>
      <c r="Z400" s="492">
        <v>582114.1</v>
      </c>
      <c r="AA400" s="492">
        <v>722465.20500000031</v>
      </c>
      <c r="AB400" s="492">
        <v>661091.97375667014</v>
      </c>
      <c r="AC400" s="492">
        <v>683250.65725623618</v>
      </c>
      <c r="AD400" s="492">
        <v>676498.37840848148</v>
      </c>
      <c r="AE400" s="492">
        <v>679755.604911578</v>
      </c>
      <c r="AF400" s="492">
        <v>635916.31733876118</v>
      </c>
      <c r="AG400" s="492">
        <v>612146.71233989066</v>
      </c>
      <c r="AH400" s="492">
        <v>528754.70212247106</v>
      </c>
      <c r="AI400" s="492">
        <v>526011.87035721028</v>
      </c>
      <c r="AJ400" s="492">
        <v>533134.63916898542</v>
      </c>
      <c r="AK400" s="492">
        <v>539289.15419569716</v>
      </c>
      <c r="AL400" s="492">
        <v>546224.45661506872</v>
      </c>
      <c r="AM400" s="492">
        <v>542363.95318365248</v>
      </c>
      <c r="AN400" s="492">
        <v>547806.16017444537</v>
      </c>
      <c r="AO400" s="492">
        <v>551521.21282197989</v>
      </c>
      <c r="AP400" s="492">
        <v>555290.45162606682</v>
      </c>
      <c r="AQ400" s="492">
        <v>558696.04733619571</v>
      </c>
      <c r="AR400" s="492">
        <v>562702.46067510953</v>
      </c>
    </row>
    <row r="401" spans="1:44" ht="15.75">
      <c r="A401" s="156"/>
      <c r="B401" s="156"/>
      <c r="C401" s="314" t="s">
        <v>37</v>
      </c>
      <c r="D401" s="526">
        <v>1895404.7804512326</v>
      </c>
      <c r="E401" s="526">
        <v>1407512.8167105122</v>
      </c>
      <c r="F401" s="526">
        <v>1553169.3436050727</v>
      </c>
      <c r="G401" s="526">
        <v>1407712.7242519602</v>
      </c>
      <c r="H401" s="526">
        <v>1571828.8592004036</v>
      </c>
      <c r="I401" s="526">
        <v>1254394.5639981381</v>
      </c>
      <c r="J401" s="526">
        <v>1413866.8207864847</v>
      </c>
      <c r="K401" s="526">
        <v>1519281.1</v>
      </c>
      <c r="L401" s="526">
        <v>1253625.6000000001</v>
      </c>
      <c r="M401" s="526">
        <v>1560336.1</v>
      </c>
      <c r="N401" s="526">
        <v>1857576.4000000001</v>
      </c>
      <c r="O401" s="526">
        <v>1775883.2999999998</v>
      </c>
      <c r="P401" s="526">
        <v>2084956.5999999999</v>
      </c>
      <c r="Q401" s="526">
        <v>1924706.9999999998</v>
      </c>
      <c r="R401" s="526">
        <v>2063753.5</v>
      </c>
      <c r="S401" s="526">
        <v>1642710.8</v>
      </c>
      <c r="T401" s="526">
        <v>1693507.2</v>
      </c>
      <c r="U401" s="526">
        <v>2126531.9</v>
      </c>
      <c r="V401" s="526">
        <v>1994107.6</v>
      </c>
      <c r="W401" s="526">
        <v>1727348.0999999999</v>
      </c>
      <c r="X401" s="526">
        <v>1480917.8000000003</v>
      </c>
      <c r="Y401" s="526">
        <v>1259938.8000000003</v>
      </c>
      <c r="Z401" s="526">
        <v>1527066.6999999997</v>
      </c>
      <c r="AA401" s="526">
        <v>1744355.4000000004</v>
      </c>
      <c r="AB401" s="526">
        <v>1597907.8280085693</v>
      </c>
      <c r="AC401" s="526">
        <v>1590234.8071338162</v>
      </c>
      <c r="AD401" s="526">
        <v>1562921.8429439319</v>
      </c>
      <c r="AE401" s="526">
        <v>1553811.4125558406</v>
      </c>
      <c r="AF401" s="526">
        <v>1517405.9882197583</v>
      </c>
      <c r="AG401" s="526">
        <v>1508499.4197775694</v>
      </c>
      <c r="AH401" s="526">
        <v>1437283.7571002305</v>
      </c>
      <c r="AI401" s="526">
        <v>1446497.5077637434</v>
      </c>
      <c r="AJ401" s="526">
        <v>1450218.6196600758</v>
      </c>
      <c r="AK401" s="526">
        <v>1452012.0917229676</v>
      </c>
      <c r="AL401" s="526">
        <v>1456387.4310763106</v>
      </c>
      <c r="AM401" s="526">
        <v>1448998.8676242083</v>
      </c>
      <c r="AN401" s="526">
        <v>1453024.6891000625</v>
      </c>
      <c r="AO401" s="526">
        <v>1452913.0702841678</v>
      </c>
      <c r="AP401" s="526">
        <v>1452977.0763692188</v>
      </c>
      <c r="AQ401" s="526">
        <v>1452881.6496778268</v>
      </c>
      <c r="AR401" s="526">
        <v>1454725.400091703</v>
      </c>
    </row>
    <row r="402" spans="1:44" ht="15.75">
      <c r="A402" s="156"/>
      <c r="B402" s="314" t="s">
        <v>535</v>
      </c>
      <c r="C402" s="156"/>
      <c r="D402" s="492"/>
      <c r="E402" s="492"/>
      <c r="F402" s="492"/>
      <c r="G402" s="492"/>
      <c r="H402" s="492"/>
      <c r="I402" s="492"/>
      <c r="J402" s="492"/>
      <c r="K402" s="492"/>
      <c r="L402" s="492"/>
      <c r="M402" s="492"/>
      <c r="N402" s="492"/>
      <c r="O402" s="492"/>
      <c r="P402" s="492"/>
      <c r="Q402" s="492"/>
      <c r="R402" s="492"/>
      <c r="S402" s="492"/>
      <c r="T402" s="492"/>
      <c r="U402" s="492"/>
      <c r="V402" s="492"/>
      <c r="W402" s="492"/>
      <c r="X402" s="492"/>
      <c r="Y402" s="492"/>
      <c r="Z402" s="492"/>
      <c r="AA402" s="492"/>
      <c r="AB402" s="492"/>
      <c r="AC402" s="492"/>
      <c r="AD402" s="492"/>
      <c r="AE402" s="492"/>
      <c r="AF402" s="492"/>
      <c r="AG402" s="492"/>
      <c r="AH402" s="492"/>
      <c r="AI402" s="492"/>
      <c r="AJ402" s="492"/>
      <c r="AK402" s="492"/>
      <c r="AL402" s="492"/>
      <c r="AM402" s="492"/>
      <c r="AN402" s="492"/>
      <c r="AO402" s="492"/>
      <c r="AP402" s="492"/>
      <c r="AQ402" s="492"/>
      <c r="AR402" s="492"/>
    </row>
    <row r="403" spans="1:44">
      <c r="A403" s="156"/>
      <c r="B403" s="156"/>
      <c r="C403" s="156" t="s">
        <v>1091</v>
      </c>
      <c r="D403" s="492">
        <v>31364.610850895329</v>
      </c>
      <c r="E403" s="492">
        <v>66423.350084075777</v>
      </c>
      <c r="F403" s="492">
        <v>66915.604224257506</v>
      </c>
      <c r="G403" s="492">
        <v>176791.72304181656</v>
      </c>
      <c r="H403" s="492">
        <v>133808.24674585095</v>
      </c>
      <c r="I403" s="492">
        <v>30139.338664089893</v>
      </c>
      <c r="J403" s="492">
        <v>44282.559489681094</v>
      </c>
      <c r="K403" s="492">
        <v>30985.1</v>
      </c>
      <c r="L403" s="492">
        <v>17394.800000000003</v>
      </c>
      <c r="M403" s="492">
        <v>21405.9</v>
      </c>
      <c r="N403" s="492">
        <v>48612.000000000007</v>
      </c>
      <c r="O403" s="492">
        <v>33505.699999999997</v>
      </c>
      <c r="P403" s="492">
        <v>43155.199999999997</v>
      </c>
      <c r="Q403" s="492">
        <v>39589.5</v>
      </c>
      <c r="R403" s="492">
        <v>51574.1</v>
      </c>
      <c r="S403" s="492">
        <v>118000.7</v>
      </c>
      <c r="T403" s="492">
        <v>55515.899999999994</v>
      </c>
      <c r="U403" s="492">
        <v>11010.1</v>
      </c>
      <c r="V403" s="492">
        <v>0</v>
      </c>
      <c r="W403" s="492">
        <v>0</v>
      </c>
      <c r="X403" s="492">
        <v>0</v>
      </c>
      <c r="Y403" s="492">
        <v>53279.8</v>
      </c>
      <c r="Z403" s="492">
        <v>0</v>
      </c>
      <c r="AA403" s="492">
        <v>0</v>
      </c>
      <c r="AB403" s="492">
        <v>0</v>
      </c>
      <c r="AC403" s="492">
        <v>0</v>
      </c>
      <c r="AD403" s="492">
        <v>0</v>
      </c>
      <c r="AE403" s="492">
        <v>0</v>
      </c>
      <c r="AF403" s="492">
        <v>0</v>
      </c>
      <c r="AG403" s="492">
        <v>0</v>
      </c>
      <c r="AH403" s="492">
        <v>0</v>
      </c>
      <c r="AI403" s="492">
        <v>0</v>
      </c>
      <c r="AJ403" s="492">
        <v>0</v>
      </c>
      <c r="AK403" s="492">
        <v>0</v>
      </c>
      <c r="AL403" s="492">
        <v>0</v>
      </c>
      <c r="AM403" s="492">
        <v>0</v>
      </c>
      <c r="AN403" s="492">
        <v>0</v>
      </c>
      <c r="AO403" s="492">
        <v>0</v>
      </c>
      <c r="AP403" s="492">
        <v>0</v>
      </c>
      <c r="AQ403" s="492">
        <v>0</v>
      </c>
      <c r="AR403" s="492">
        <v>0</v>
      </c>
    </row>
    <row r="404" spans="1:44">
      <c r="A404" s="156"/>
      <c r="B404" s="156"/>
      <c r="C404" s="156" t="s">
        <v>1112</v>
      </c>
      <c r="D404" s="492">
        <v>116332.30869787201</v>
      </c>
      <c r="E404" s="492">
        <v>127982.63320541214</v>
      </c>
      <c r="F404" s="492">
        <v>119515.15217066981</v>
      </c>
      <c r="G404" s="492">
        <v>103081.55270622304</v>
      </c>
      <c r="H404" s="492">
        <v>142826.99405374582</v>
      </c>
      <c r="I404" s="492">
        <v>5292.6973377721606</v>
      </c>
      <c r="J404" s="492">
        <v>62121.219723834096</v>
      </c>
      <c r="K404" s="492">
        <v>88259.5</v>
      </c>
      <c r="L404" s="492">
        <v>36003.100000000006</v>
      </c>
      <c r="M404" s="492">
        <v>53017.9</v>
      </c>
      <c r="N404" s="492">
        <v>177754.2</v>
      </c>
      <c r="O404" s="492">
        <v>119876.7</v>
      </c>
      <c r="P404" s="492">
        <v>125821.70000000001</v>
      </c>
      <c r="Q404" s="492">
        <v>71419.400000000009</v>
      </c>
      <c r="R404" s="492">
        <v>113151</v>
      </c>
      <c r="S404" s="492">
        <v>109761</v>
      </c>
      <c r="T404" s="492">
        <v>191760.19999999998</v>
      </c>
      <c r="U404" s="492">
        <v>35377.1</v>
      </c>
      <c r="V404" s="492">
        <v>0</v>
      </c>
      <c r="W404" s="492">
        <v>-0.1</v>
      </c>
      <c r="X404" s="492">
        <v>0</v>
      </c>
      <c r="Y404" s="492">
        <v>170180.40000000002</v>
      </c>
      <c r="Z404" s="492">
        <v>0</v>
      </c>
      <c r="AA404" s="492">
        <v>0</v>
      </c>
      <c r="AB404" s="492">
        <v>0</v>
      </c>
      <c r="AC404" s="492">
        <v>0</v>
      </c>
      <c r="AD404" s="492">
        <v>0</v>
      </c>
      <c r="AE404" s="492">
        <v>0</v>
      </c>
      <c r="AF404" s="492">
        <v>0</v>
      </c>
      <c r="AG404" s="492">
        <v>0</v>
      </c>
      <c r="AH404" s="492">
        <v>0</v>
      </c>
      <c r="AI404" s="492">
        <v>0</v>
      </c>
      <c r="AJ404" s="492">
        <v>0</v>
      </c>
      <c r="AK404" s="492">
        <v>0</v>
      </c>
      <c r="AL404" s="492">
        <v>0</v>
      </c>
      <c r="AM404" s="492">
        <v>0</v>
      </c>
      <c r="AN404" s="492">
        <v>0</v>
      </c>
      <c r="AO404" s="492">
        <v>0</v>
      </c>
      <c r="AP404" s="492">
        <v>0</v>
      </c>
      <c r="AQ404" s="492">
        <v>0</v>
      </c>
      <c r="AR404" s="492">
        <v>0</v>
      </c>
    </row>
    <row r="405" spans="1:44" ht="15.75">
      <c r="A405" s="156"/>
      <c r="B405" s="156"/>
      <c r="C405" s="314" t="s">
        <v>37</v>
      </c>
      <c r="D405" s="526">
        <v>147696.91954876733</v>
      </c>
      <c r="E405" s="526">
        <v>194405.98328948792</v>
      </c>
      <c r="F405" s="526">
        <v>186430.75639492733</v>
      </c>
      <c r="G405" s="526">
        <v>279873.2757480396</v>
      </c>
      <c r="H405" s="526">
        <v>276635.24079959677</v>
      </c>
      <c r="I405" s="526">
        <v>35432.036001862056</v>
      </c>
      <c r="J405" s="526">
        <v>106403.7792135152</v>
      </c>
      <c r="K405" s="526">
        <v>119244.6</v>
      </c>
      <c r="L405" s="526">
        <v>53397.900000000009</v>
      </c>
      <c r="M405" s="526">
        <v>74423.8</v>
      </c>
      <c r="N405" s="526">
        <v>226366.2</v>
      </c>
      <c r="O405" s="526">
        <v>153382.39999999999</v>
      </c>
      <c r="P405" s="526">
        <v>168976.90000000002</v>
      </c>
      <c r="Q405" s="526">
        <v>111008.90000000001</v>
      </c>
      <c r="R405" s="526">
        <v>164725.1</v>
      </c>
      <c r="S405" s="526">
        <v>227761.7</v>
      </c>
      <c r="T405" s="526">
        <v>247276.09999999998</v>
      </c>
      <c r="U405" s="526">
        <v>46387.199999999997</v>
      </c>
      <c r="V405" s="526">
        <v>0</v>
      </c>
      <c r="W405" s="526">
        <v>-0.1</v>
      </c>
      <c r="X405" s="526">
        <v>0</v>
      </c>
      <c r="Y405" s="526">
        <v>223460.2</v>
      </c>
      <c r="Z405" s="526">
        <v>0</v>
      </c>
      <c r="AA405" s="526">
        <v>0</v>
      </c>
      <c r="AB405" s="526">
        <v>0</v>
      </c>
      <c r="AC405" s="526">
        <v>0</v>
      </c>
      <c r="AD405" s="526">
        <v>0</v>
      </c>
      <c r="AE405" s="526">
        <v>0</v>
      </c>
      <c r="AF405" s="526">
        <v>0</v>
      </c>
      <c r="AG405" s="526">
        <v>0</v>
      </c>
      <c r="AH405" s="526">
        <v>0</v>
      </c>
      <c r="AI405" s="526">
        <v>0</v>
      </c>
      <c r="AJ405" s="526">
        <v>0</v>
      </c>
      <c r="AK405" s="526">
        <v>0</v>
      </c>
      <c r="AL405" s="526">
        <v>0</v>
      </c>
      <c r="AM405" s="526">
        <v>0</v>
      </c>
      <c r="AN405" s="526">
        <v>0</v>
      </c>
      <c r="AO405" s="526">
        <v>0</v>
      </c>
      <c r="AP405" s="526">
        <v>0</v>
      </c>
      <c r="AQ405" s="526">
        <v>0</v>
      </c>
      <c r="AR405" s="526">
        <v>0</v>
      </c>
    </row>
    <row r="406" spans="1:44" ht="15.75">
      <c r="A406" s="156"/>
      <c r="B406" s="314" t="s">
        <v>1113</v>
      </c>
      <c r="C406" s="156"/>
      <c r="D406" s="492"/>
      <c r="E406" s="492"/>
      <c r="F406" s="492"/>
      <c r="G406" s="492"/>
      <c r="H406" s="492"/>
      <c r="I406" s="492"/>
      <c r="J406" s="492"/>
      <c r="K406" s="492"/>
      <c r="L406" s="492"/>
      <c r="M406" s="492"/>
      <c r="N406" s="492"/>
      <c r="O406" s="492"/>
      <c r="P406" s="492"/>
      <c r="Q406" s="492"/>
      <c r="R406" s="492"/>
      <c r="S406" s="492"/>
      <c r="T406" s="492"/>
      <c r="U406" s="492"/>
      <c r="V406" s="492"/>
      <c r="W406" s="492"/>
      <c r="X406" s="492"/>
      <c r="Y406" s="492"/>
      <c r="Z406" s="492"/>
      <c r="AA406" s="492"/>
      <c r="AB406" s="492"/>
      <c r="AC406" s="492"/>
      <c r="AD406" s="492"/>
      <c r="AE406" s="492"/>
      <c r="AF406" s="492"/>
      <c r="AG406" s="492"/>
      <c r="AH406" s="492"/>
      <c r="AI406" s="492"/>
      <c r="AJ406" s="492"/>
      <c r="AK406" s="492"/>
      <c r="AL406" s="492"/>
      <c r="AM406" s="492"/>
      <c r="AN406" s="492"/>
      <c r="AO406" s="492"/>
      <c r="AP406" s="492"/>
      <c r="AQ406" s="492"/>
      <c r="AR406" s="492"/>
    </row>
    <row r="407" spans="1:44">
      <c r="A407" s="156"/>
      <c r="B407" s="156"/>
      <c r="C407" s="156" t="s">
        <v>1091</v>
      </c>
      <c r="D407" s="492">
        <v>90910.399999999994</v>
      </c>
      <c r="E407" s="492">
        <v>99757.8</v>
      </c>
      <c r="F407" s="492">
        <v>106090.09999999999</v>
      </c>
      <c r="G407" s="492">
        <v>37752.1</v>
      </c>
      <c r="H407" s="492">
        <v>65453.600000000006</v>
      </c>
      <c r="I407" s="492">
        <v>72303.899999999994</v>
      </c>
      <c r="J407" s="492">
        <v>86162.400000000009</v>
      </c>
      <c r="K407" s="492">
        <v>91615.800000000017</v>
      </c>
      <c r="L407" s="492">
        <v>71144.7</v>
      </c>
      <c r="M407" s="492">
        <v>109840.2</v>
      </c>
      <c r="N407" s="492">
        <v>111461.5</v>
      </c>
      <c r="O407" s="492">
        <v>94978.000000000015</v>
      </c>
      <c r="P407" s="492">
        <v>119203.6</v>
      </c>
      <c r="Q407" s="492">
        <v>103345.00000000001</v>
      </c>
      <c r="R407" s="492">
        <v>108053.40000000001</v>
      </c>
      <c r="S407" s="492">
        <v>93920.3</v>
      </c>
      <c r="T407" s="492">
        <v>102277.7</v>
      </c>
      <c r="U407" s="492">
        <v>113259.9</v>
      </c>
      <c r="V407" s="492">
        <v>71157.2</v>
      </c>
      <c r="W407" s="492">
        <v>32108.799999999999</v>
      </c>
      <c r="X407" s="492">
        <v>21113.9</v>
      </c>
      <c r="Y407" s="492">
        <v>21096.9</v>
      </c>
      <c r="Z407" s="492">
        <v>24892.600000000002</v>
      </c>
      <c r="AA407" s="492">
        <v>0</v>
      </c>
      <c r="AB407" s="492">
        <v>0</v>
      </c>
      <c r="AC407" s="492">
        <v>0</v>
      </c>
      <c r="AD407" s="492">
        <v>0</v>
      </c>
      <c r="AE407" s="492">
        <v>0</v>
      </c>
      <c r="AF407" s="492">
        <v>0</v>
      </c>
      <c r="AG407" s="492">
        <v>0</v>
      </c>
      <c r="AH407" s="492">
        <v>0</v>
      </c>
      <c r="AI407" s="492">
        <v>0</v>
      </c>
      <c r="AJ407" s="492">
        <v>0</v>
      </c>
      <c r="AK407" s="492">
        <v>0</v>
      </c>
      <c r="AL407" s="492">
        <v>0</v>
      </c>
      <c r="AM407" s="492">
        <v>0</v>
      </c>
      <c r="AN407" s="492">
        <v>0</v>
      </c>
      <c r="AO407" s="492">
        <v>0</v>
      </c>
      <c r="AP407" s="492">
        <v>0</v>
      </c>
      <c r="AQ407" s="492">
        <v>0</v>
      </c>
      <c r="AR407" s="492">
        <v>0</v>
      </c>
    </row>
    <row r="408" spans="1:44">
      <c r="A408" s="156"/>
      <c r="B408" s="156"/>
      <c r="C408" s="156" t="s">
        <v>1112</v>
      </c>
      <c r="D408" s="492">
        <v>114742.7</v>
      </c>
      <c r="E408" s="492">
        <v>50931.099999999991</v>
      </c>
      <c r="F408" s="492">
        <v>21796.699999999997</v>
      </c>
      <c r="G408" s="492">
        <v>10115.700000000001</v>
      </c>
      <c r="H408" s="492">
        <v>17987.600000000002</v>
      </c>
      <c r="I408" s="492">
        <v>17247.3</v>
      </c>
      <c r="J408" s="492">
        <v>17487.100000000002</v>
      </c>
      <c r="K408" s="492">
        <v>24057.8</v>
      </c>
      <c r="L408" s="492">
        <v>10926.8</v>
      </c>
      <c r="M408" s="492">
        <v>22323.699999999997</v>
      </c>
      <c r="N408" s="492">
        <v>24874.799999999996</v>
      </c>
      <c r="O408" s="492">
        <v>24573.8</v>
      </c>
      <c r="P408" s="492">
        <v>37213.699999999997</v>
      </c>
      <c r="Q408" s="492">
        <v>26466.300000000003</v>
      </c>
      <c r="R408" s="492">
        <v>27228.2</v>
      </c>
      <c r="S408" s="492">
        <v>14967.6</v>
      </c>
      <c r="T408" s="492">
        <v>20047.099999999999</v>
      </c>
      <c r="U408" s="492">
        <v>30650.300000000003</v>
      </c>
      <c r="V408" s="492">
        <v>18953.599999999999</v>
      </c>
      <c r="W408" s="492">
        <v>8118.1000000000022</v>
      </c>
      <c r="X408" s="492">
        <v>5281.8</v>
      </c>
      <c r="Y408" s="492">
        <v>5429.8</v>
      </c>
      <c r="Z408" s="492">
        <v>6821.1</v>
      </c>
      <c r="AA408" s="492">
        <v>0</v>
      </c>
      <c r="AB408" s="492">
        <v>0</v>
      </c>
      <c r="AC408" s="492">
        <v>0</v>
      </c>
      <c r="AD408" s="492">
        <v>0</v>
      </c>
      <c r="AE408" s="492">
        <v>0</v>
      </c>
      <c r="AF408" s="492">
        <v>0</v>
      </c>
      <c r="AG408" s="492">
        <v>0</v>
      </c>
      <c r="AH408" s="492">
        <v>0</v>
      </c>
      <c r="AI408" s="492">
        <v>0</v>
      </c>
      <c r="AJ408" s="492">
        <v>0</v>
      </c>
      <c r="AK408" s="492">
        <v>0</v>
      </c>
      <c r="AL408" s="492">
        <v>0</v>
      </c>
      <c r="AM408" s="492">
        <v>0</v>
      </c>
      <c r="AN408" s="492">
        <v>0</v>
      </c>
      <c r="AO408" s="492">
        <v>0</v>
      </c>
      <c r="AP408" s="492">
        <v>0</v>
      </c>
      <c r="AQ408" s="492">
        <v>0</v>
      </c>
      <c r="AR408" s="492">
        <v>0</v>
      </c>
    </row>
    <row r="409" spans="1:44" ht="15.75">
      <c r="A409" s="156"/>
      <c r="B409" s="156"/>
      <c r="C409" s="314" t="s">
        <v>37</v>
      </c>
      <c r="D409" s="526">
        <v>205653.09999999998</v>
      </c>
      <c r="E409" s="526">
        <v>150688.9</v>
      </c>
      <c r="F409" s="526">
        <v>127886.79999999999</v>
      </c>
      <c r="G409" s="526">
        <v>47867.8</v>
      </c>
      <c r="H409" s="526">
        <v>83441.200000000012</v>
      </c>
      <c r="I409" s="526">
        <v>89551.2</v>
      </c>
      <c r="J409" s="526">
        <v>103649.50000000001</v>
      </c>
      <c r="K409" s="526">
        <v>115673.60000000002</v>
      </c>
      <c r="L409" s="526">
        <v>82071.5</v>
      </c>
      <c r="M409" s="526">
        <v>132163.9</v>
      </c>
      <c r="N409" s="526">
        <v>136336.29999999999</v>
      </c>
      <c r="O409" s="526">
        <v>119551.80000000002</v>
      </c>
      <c r="P409" s="526">
        <v>156417.29999999999</v>
      </c>
      <c r="Q409" s="526">
        <v>129811.30000000002</v>
      </c>
      <c r="R409" s="526">
        <v>135281.60000000001</v>
      </c>
      <c r="S409" s="526">
        <v>108887.90000000001</v>
      </c>
      <c r="T409" s="526">
        <v>122324.79999999999</v>
      </c>
      <c r="U409" s="526">
        <v>143910.20000000001</v>
      </c>
      <c r="V409" s="526">
        <v>90110.799999999988</v>
      </c>
      <c r="W409" s="526">
        <v>40226.9</v>
      </c>
      <c r="X409" s="526">
        <v>26395.7</v>
      </c>
      <c r="Y409" s="526">
        <v>26526.7</v>
      </c>
      <c r="Z409" s="526">
        <v>31713.700000000004</v>
      </c>
      <c r="AA409" s="526">
        <v>0</v>
      </c>
      <c r="AB409" s="526">
        <v>0</v>
      </c>
      <c r="AC409" s="526">
        <v>0</v>
      </c>
      <c r="AD409" s="526">
        <v>0</v>
      </c>
      <c r="AE409" s="526">
        <v>0</v>
      </c>
      <c r="AF409" s="526">
        <v>0</v>
      </c>
      <c r="AG409" s="526">
        <v>0</v>
      </c>
      <c r="AH409" s="526">
        <v>0</v>
      </c>
      <c r="AI409" s="526">
        <v>0</v>
      </c>
      <c r="AJ409" s="526">
        <v>0</v>
      </c>
      <c r="AK409" s="526">
        <v>0</v>
      </c>
      <c r="AL409" s="526">
        <v>0</v>
      </c>
      <c r="AM409" s="526">
        <v>0</v>
      </c>
      <c r="AN409" s="526">
        <v>0</v>
      </c>
      <c r="AO409" s="526">
        <v>0</v>
      </c>
      <c r="AP409" s="526">
        <v>0</v>
      </c>
      <c r="AQ409" s="526">
        <v>0</v>
      </c>
      <c r="AR409" s="526">
        <v>0</v>
      </c>
    </row>
    <row r="410" spans="1:44" ht="15.75">
      <c r="A410" s="156"/>
      <c r="B410" s="314" t="s">
        <v>1114</v>
      </c>
      <c r="C410" s="314"/>
      <c r="D410" s="526"/>
      <c r="E410" s="526"/>
      <c r="F410" s="526"/>
      <c r="G410" s="526"/>
      <c r="H410" s="526"/>
      <c r="I410" s="526"/>
      <c r="J410" s="526"/>
      <c r="K410" s="526"/>
      <c r="L410" s="526"/>
      <c r="M410" s="526"/>
      <c r="N410" s="526"/>
      <c r="O410" s="526"/>
      <c r="P410" s="526"/>
      <c r="Q410" s="526"/>
      <c r="R410" s="526"/>
      <c r="S410" s="526"/>
      <c r="T410" s="526"/>
      <c r="U410" s="526"/>
      <c r="V410" s="526"/>
      <c r="W410" s="526"/>
      <c r="X410" s="526"/>
      <c r="Y410" s="526"/>
      <c r="Z410" s="526"/>
      <c r="AA410" s="526"/>
      <c r="AB410" s="526"/>
      <c r="AC410" s="526"/>
      <c r="AD410" s="526"/>
      <c r="AE410" s="526"/>
      <c r="AF410" s="526"/>
      <c r="AG410" s="526"/>
      <c r="AH410" s="526"/>
      <c r="AI410" s="526"/>
      <c r="AJ410" s="526"/>
      <c r="AK410" s="526"/>
      <c r="AL410" s="526"/>
      <c r="AM410" s="526"/>
      <c r="AN410" s="526"/>
      <c r="AO410" s="526"/>
      <c r="AP410" s="526"/>
      <c r="AQ410" s="526"/>
      <c r="AR410" s="526"/>
    </row>
    <row r="411" spans="1:44">
      <c r="A411" s="156"/>
      <c r="C411" s="156" t="s">
        <v>1091</v>
      </c>
      <c r="D411" s="492">
        <v>144879.50000000003</v>
      </c>
      <c r="E411" s="492">
        <v>3557.7</v>
      </c>
      <c r="F411" s="492">
        <v>0</v>
      </c>
      <c r="G411" s="492">
        <v>11918.5</v>
      </c>
      <c r="H411" s="492">
        <v>0</v>
      </c>
      <c r="I411" s="492">
        <v>19704.2</v>
      </c>
      <c r="J411" s="492">
        <v>0</v>
      </c>
      <c r="K411" s="492">
        <v>2174</v>
      </c>
      <c r="L411" s="492">
        <v>0</v>
      </c>
      <c r="M411" s="492">
        <v>0</v>
      </c>
      <c r="N411" s="492">
        <v>13327.400000000001</v>
      </c>
      <c r="O411" s="492">
        <v>12910.2</v>
      </c>
      <c r="P411" s="492">
        <v>18953</v>
      </c>
      <c r="Q411" s="492">
        <v>63507.199999999997</v>
      </c>
      <c r="R411" s="492">
        <v>0</v>
      </c>
      <c r="S411" s="492">
        <v>0</v>
      </c>
      <c r="T411" s="492">
        <v>36000</v>
      </c>
      <c r="U411" s="492">
        <v>0</v>
      </c>
      <c r="V411" s="492">
        <v>0</v>
      </c>
      <c r="W411" s="492">
        <v>0</v>
      </c>
      <c r="X411" s="492">
        <v>0</v>
      </c>
      <c r="Y411" s="492">
        <v>0</v>
      </c>
      <c r="Z411" s="492">
        <v>0</v>
      </c>
      <c r="AA411" s="492">
        <v>0</v>
      </c>
      <c r="AB411" s="492">
        <v>0</v>
      </c>
      <c r="AC411" s="492">
        <v>0</v>
      </c>
      <c r="AD411" s="492">
        <v>0</v>
      </c>
      <c r="AE411" s="492">
        <v>0</v>
      </c>
      <c r="AF411" s="492">
        <v>0</v>
      </c>
      <c r="AG411" s="492">
        <v>0</v>
      </c>
      <c r="AH411" s="492">
        <v>0</v>
      </c>
      <c r="AI411" s="492">
        <v>0</v>
      </c>
      <c r="AJ411" s="492">
        <v>0</v>
      </c>
      <c r="AK411" s="492">
        <v>0</v>
      </c>
      <c r="AL411" s="492">
        <v>0</v>
      </c>
      <c r="AM411" s="492">
        <v>0</v>
      </c>
      <c r="AN411" s="492">
        <v>0</v>
      </c>
      <c r="AO411" s="492">
        <v>0</v>
      </c>
      <c r="AP411" s="492">
        <v>0</v>
      </c>
      <c r="AQ411" s="492">
        <v>0</v>
      </c>
      <c r="AR411" s="492">
        <v>0</v>
      </c>
    </row>
    <row r="412" spans="1:44">
      <c r="A412" s="156"/>
      <c r="C412" s="156" t="s">
        <v>1112</v>
      </c>
      <c r="D412" s="492">
        <v>222343.49999999997</v>
      </c>
      <c r="E412" s="492">
        <v>69690.2</v>
      </c>
      <c r="F412" s="492">
        <v>113057.9</v>
      </c>
      <c r="G412" s="492">
        <v>46827.6</v>
      </c>
      <c r="H412" s="492">
        <v>2000</v>
      </c>
      <c r="I412" s="492">
        <v>30295.8</v>
      </c>
      <c r="J412" s="492">
        <v>3228.9</v>
      </c>
      <c r="K412" s="492">
        <v>13959</v>
      </c>
      <c r="L412" s="492">
        <v>15670.9</v>
      </c>
      <c r="M412" s="492">
        <v>15255.5</v>
      </c>
      <c r="N412" s="492">
        <v>24497.600000000002</v>
      </c>
      <c r="O412" s="492">
        <v>41070.800000000003</v>
      </c>
      <c r="P412" s="492">
        <v>4530.3</v>
      </c>
      <c r="Q412" s="492">
        <v>13439.8</v>
      </c>
      <c r="R412" s="492">
        <v>67262.8</v>
      </c>
      <c r="S412" s="492">
        <v>0</v>
      </c>
      <c r="T412" s="492">
        <v>1660.4</v>
      </c>
      <c r="U412" s="492">
        <v>1886.7</v>
      </c>
      <c r="V412" s="492">
        <v>48316.1</v>
      </c>
      <c r="W412" s="492">
        <v>13388.1</v>
      </c>
      <c r="X412" s="492">
        <v>0</v>
      </c>
      <c r="Y412" s="492">
        <v>0</v>
      </c>
      <c r="Z412" s="492">
        <v>0</v>
      </c>
      <c r="AA412" s="492">
        <v>0</v>
      </c>
      <c r="AB412" s="492">
        <v>0</v>
      </c>
      <c r="AC412" s="492">
        <v>0</v>
      </c>
      <c r="AD412" s="492">
        <v>0</v>
      </c>
      <c r="AE412" s="492">
        <v>0</v>
      </c>
      <c r="AF412" s="492">
        <v>0</v>
      </c>
      <c r="AG412" s="492">
        <v>0</v>
      </c>
      <c r="AH412" s="492">
        <v>0</v>
      </c>
      <c r="AI412" s="492">
        <v>0</v>
      </c>
      <c r="AJ412" s="492">
        <v>0</v>
      </c>
      <c r="AK412" s="492">
        <v>0</v>
      </c>
      <c r="AL412" s="492">
        <v>0</v>
      </c>
      <c r="AM412" s="492">
        <v>0</v>
      </c>
      <c r="AN412" s="492">
        <v>0</v>
      </c>
      <c r="AO412" s="492">
        <v>0</v>
      </c>
      <c r="AP412" s="492">
        <v>0</v>
      </c>
      <c r="AQ412" s="492">
        <v>0</v>
      </c>
      <c r="AR412" s="492">
        <v>0</v>
      </c>
    </row>
    <row r="413" spans="1:44" ht="15.75">
      <c r="A413" s="156"/>
      <c r="C413" s="314" t="s">
        <v>37</v>
      </c>
      <c r="D413" s="526">
        <v>367223</v>
      </c>
      <c r="E413" s="526">
        <v>73247.899999999994</v>
      </c>
      <c r="F413" s="526">
        <v>113057.9</v>
      </c>
      <c r="G413" s="526">
        <v>58746.1</v>
      </c>
      <c r="H413" s="526">
        <v>2000</v>
      </c>
      <c r="I413" s="526">
        <v>50000</v>
      </c>
      <c r="J413" s="526">
        <v>3228.9</v>
      </c>
      <c r="K413" s="526">
        <v>16133</v>
      </c>
      <c r="L413" s="526">
        <v>15670.9</v>
      </c>
      <c r="M413" s="526">
        <v>15255.5</v>
      </c>
      <c r="N413" s="526">
        <v>37825</v>
      </c>
      <c r="O413" s="526">
        <v>53981</v>
      </c>
      <c r="P413" s="526">
        <v>23483.3</v>
      </c>
      <c r="Q413" s="526">
        <v>76947</v>
      </c>
      <c r="R413" s="526">
        <v>67262.8</v>
      </c>
      <c r="S413" s="526">
        <v>0</v>
      </c>
      <c r="T413" s="526">
        <v>37660.400000000001</v>
      </c>
      <c r="U413" s="526">
        <v>1886.7</v>
      </c>
      <c r="V413" s="526">
        <v>48316.1</v>
      </c>
      <c r="W413" s="526">
        <v>13388.1</v>
      </c>
      <c r="X413" s="526">
        <v>0</v>
      </c>
      <c r="Y413" s="526">
        <v>0</v>
      </c>
      <c r="Z413" s="526">
        <v>0</v>
      </c>
      <c r="AA413" s="526">
        <v>0</v>
      </c>
      <c r="AB413" s="526">
        <v>0</v>
      </c>
      <c r="AC413" s="526">
        <v>0</v>
      </c>
      <c r="AD413" s="526">
        <v>0</v>
      </c>
      <c r="AE413" s="526">
        <v>0</v>
      </c>
      <c r="AF413" s="526">
        <v>0</v>
      </c>
      <c r="AG413" s="526">
        <v>0</v>
      </c>
      <c r="AH413" s="526">
        <v>0</v>
      </c>
      <c r="AI413" s="526">
        <v>0</v>
      </c>
      <c r="AJ413" s="526">
        <v>0</v>
      </c>
      <c r="AK413" s="526">
        <v>0</v>
      </c>
      <c r="AL413" s="526">
        <v>0</v>
      </c>
      <c r="AM413" s="526">
        <v>0</v>
      </c>
      <c r="AN413" s="526">
        <v>0</v>
      </c>
      <c r="AO413" s="526">
        <v>0</v>
      </c>
      <c r="AP413" s="526">
        <v>0</v>
      </c>
      <c r="AQ413" s="526">
        <v>0</v>
      </c>
      <c r="AR413" s="526">
        <v>0</v>
      </c>
    </row>
    <row r="414" spans="1:44" ht="15.75">
      <c r="A414" s="156"/>
      <c r="B414" s="314" t="s">
        <v>1115</v>
      </c>
      <c r="C414" s="156"/>
      <c r="D414" s="492"/>
      <c r="E414" s="492"/>
      <c r="F414" s="492"/>
      <c r="G414" s="492"/>
      <c r="H414" s="492"/>
      <c r="I414" s="492"/>
      <c r="J414" s="492"/>
      <c r="K414" s="492"/>
      <c r="L414" s="492"/>
      <c r="M414" s="492"/>
      <c r="N414" s="492"/>
      <c r="O414" s="492"/>
      <c r="P414" s="492"/>
      <c r="Q414" s="492"/>
      <c r="R414" s="492"/>
      <c r="S414" s="492"/>
      <c r="T414" s="492"/>
      <c r="U414" s="492"/>
      <c r="V414" s="492"/>
      <c r="W414" s="492"/>
      <c r="X414" s="492"/>
      <c r="Y414" s="492"/>
      <c r="Z414" s="492"/>
      <c r="AA414" s="492"/>
      <c r="AB414" s="492"/>
      <c r="AC414" s="492"/>
      <c r="AD414" s="492"/>
      <c r="AE414" s="492"/>
      <c r="AF414" s="492"/>
      <c r="AG414" s="492"/>
      <c r="AH414" s="492"/>
      <c r="AI414" s="492"/>
      <c r="AJ414" s="492"/>
      <c r="AK414" s="492"/>
      <c r="AL414" s="492"/>
      <c r="AM414" s="492"/>
      <c r="AN414" s="492"/>
      <c r="AO414" s="492"/>
      <c r="AP414" s="492"/>
      <c r="AQ414" s="492"/>
      <c r="AR414" s="492"/>
    </row>
    <row r="415" spans="1:44">
      <c r="A415" s="156"/>
      <c r="B415" s="156"/>
      <c r="C415" s="156" t="s">
        <v>1091</v>
      </c>
      <c r="D415" s="492">
        <v>1562446.1999999997</v>
      </c>
      <c r="E415" s="492">
        <v>1095662.1000000001</v>
      </c>
      <c r="F415" s="492">
        <v>1182712.0000000002</v>
      </c>
      <c r="G415" s="492">
        <v>1262783.8999999999</v>
      </c>
      <c r="H415" s="492">
        <v>1259105.0000000002</v>
      </c>
      <c r="I415" s="492">
        <v>1118025.0999999999</v>
      </c>
      <c r="J415" s="492">
        <v>1211241.8999999999</v>
      </c>
      <c r="K415" s="492">
        <v>1237343.1000000001</v>
      </c>
      <c r="L415" s="492">
        <v>1040198.8</v>
      </c>
      <c r="M415" s="492">
        <v>1223320.0999999999</v>
      </c>
      <c r="N415" s="492">
        <v>1326804.2</v>
      </c>
      <c r="O415" s="492">
        <v>1275550.8999999997</v>
      </c>
      <c r="P415" s="492">
        <v>1459166.7</v>
      </c>
      <c r="Q415" s="492">
        <v>1417510.1999999997</v>
      </c>
      <c r="R415" s="492">
        <v>1458141.4000000001</v>
      </c>
      <c r="S415" s="492">
        <v>1391765.1</v>
      </c>
      <c r="T415" s="492">
        <v>1396271.9999999998</v>
      </c>
      <c r="U415" s="492">
        <v>1388776.2</v>
      </c>
      <c r="V415" s="492">
        <v>1265036.7</v>
      </c>
      <c r="W415" s="492">
        <v>1057322.2</v>
      </c>
      <c r="X415" s="492">
        <v>949113.90000000014</v>
      </c>
      <c r="Y415" s="492">
        <v>1008673.6000000003</v>
      </c>
      <c r="Z415" s="492">
        <v>969845.19999999984</v>
      </c>
      <c r="AA415" s="492">
        <v>1021890.1949999999</v>
      </c>
      <c r="AB415" s="492">
        <v>936815.85425189906</v>
      </c>
      <c r="AC415" s="492">
        <v>906984.14987757988</v>
      </c>
      <c r="AD415" s="492">
        <v>886423.46453545045</v>
      </c>
      <c r="AE415" s="492">
        <v>874055.80764426256</v>
      </c>
      <c r="AF415" s="492">
        <v>881489.67088099709</v>
      </c>
      <c r="AG415" s="492">
        <v>896352.70743767871</v>
      </c>
      <c r="AH415" s="492">
        <v>908529.0549777596</v>
      </c>
      <c r="AI415" s="492">
        <v>920485.637406533</v>
      </c>
      <c r="AJ415" s="492">
        <v>917083.98049109033</v>
      </c>
      <c r="AK415" s="492">
        <v>912722.93752727041</v>
      </c>
      <c r="AL415" s="492">
        <v>910162.97446124197</v>
      </c>
      <c r="AM415" s="492">
        <v>906634.91444055596</v>
      </c>
      <c r="AN415" s="492">
        <v>905218.52892561711</v>
      </c>
      <c r="AO415" s="492">
        <v>901391.857462188</v>
      </c>
      <c r="AP415" s="492">
        <v>897686.62474315194</v>
      </c>
      <c r="AQ415" s="492">
        <v>894185.60234163108</v>
      </c>
      <c r="AR415" s="492">
        <v>892022.93941659341</v>
      </c>
    </row>
    <row r="416" spans="1:44">
      <c r="A416" s="156"/>
      <c r="B416" s="156"/>
      <c r="C416" s="156" t="s">
        <v>1112</v>
      </c>
      <c r="D416" s="492">
        <v>1053531.5999999999</v>
      </c>
      <c r="E416" s="492">
        <v>730193.5</v>
      </c>
      <c r="F416" s="492">
        <v>797832.79999999993</v>
      </c>
      <c r="G416" s="492">
        <v>531415.99999999988</v>
      </c>
      <c r="H416" s="492">
        <v>674800.30000000016</v>
      </c>
      <c r="I416" s="492">
        <v>311352.7</v>
      </c>
      <c r="J416" s="492">
        <v>415907.09999999992</v>
      </c>
      <c r="K416" s="492">
        <v>532989.19999999995</v>
      </c>
      <c r="L416" s="492">
        <v>364567.09999999992</v>
      </c>
      <c r="M416" s="492">
        <v>558859.19999999995</v>
      </c>
      <c r="N416" s="492">
        <v>931299.70000000007</v>
      </c>
      <c r="O416" s="492">
        <v>827247.60000000009</v>
      </c>
      <c r="P416" s="492">
        <v>974667.39999999991</v>
      </c>
      <c r="Q416" s="492">
        <v>824964.00000000012</v>
      </c>
      <c r="R416" s="492">
        <v>972881.59999999986</v>
      </c>
      <c r="S416" s="492">
        <v>587595.29999999993</v>
      </c>
      <c r="T416" s="492">
        <v>704496.5</v>
      </c>
      <c r="U416" s="492">
        <v>929939.79999999993</v>
      </c>
      <c r="V416" s="492">
        <v>867497.79999999993</v>
      </c>
      <c r="W416" s="492">
        <v>723640.79999999993</v>
      </c>
      <c r="X416" s="492">
        <v>558199.60000000009</v>
      </c>
      <c r="Y416" s="492">
        <v>501252.10000000003</v>
      </c>
      <c r="Z416" s="492">
        <v>588935.19999999995</v>
      </c>
      <c r="AA416" s="492">
        <v>722465.20500000031</v>
      </c>
      <c r="AB416" s="492">
        <v>661091.97375667014</v>
      </c>
      <c r="AC416" s="492">
        <v>683250.65725623618</v>
      </c>
      <c r="AD416" s="492">
        <v>676498.37840848148</v>
      </c>
      <c r="AE416" s="492">
        <v>679755.604911578</v>
      </c>
      <c r="AF416" s="492">
        <v>635916.31733876118</v>
      </c>
      <c r="AG416" s="492">
        <v>612146.71233989066</v>
      </c>
      <c r="AH416" s="492">
        <v>528754.70212247106</v>
      </c>
      <c r="AI416" s="492">
        <v>526011.87035721028</v>
      </c>
      <c r="AJ416" s="492">
        <v>533134.63916898542</v>
      </c>
      <c r="AK416" s="492">
        <v>539289.15419569716</v>
      </c>
      <c r="AL416" s="492">
        <v>546224.45661506872</v>
      </c>
      <c r="AM416" s="492">
        <v>542363.95318365248</v>
      </c>
      <c r="AN416" s="492">
        <v>547806.16017444537</v>
      </c>
      <c r="AO416" s="492">
        <v>551521.21282197989</v>
      </c>
      <c r="AP416" s="492">
        <v>555290.45162606682</v>
      </c>
      <c r="AQ416" s="492">
        <v>558696.04733619571</v>
      </c>
      <c r="AR416" s="492">
        <v>562702.46067510953</v>
      </c>
    </row>
    <row r="417" spans="1:44" ht="15.75">
      <c r="A417" s="156"/>
      <c r="B417" s="156"/>
      <c r="C417" s="314" t="s">
        <v>37</v>
      </c>
      <c r="D417" s="526">
        <v>2615977.7999999998</v>
      </c>
      <c r="E417" s="526">
        <v>1825855.5999999999</v>
      </c>
      <c r="F417" s="526">
        <v>1980544.8</v>
      </c>
      <c r="G417" s="526">
        <v>1794199.9</v>
      </c>
      <c r="H417" s="526">
        <v>1933905.3000000003</v>
      </c>
      <c r="I417" s="526">
        <v>1429377.8</v>
      </c>
      <c r="J417" s="526">
        <v>1627148.9999999998</v>
      </c>
      <c r="K417" s="526">
        <v>1770332.3000000003</v>
      </c>
      <c r="L417" s="526">
        <v>1404765.9</v>
      </c>
      <c r="M417" s="526">
        <v>1782179.3</v>
      </c>
      <c r="N417" s="526">
        <v>2258103.9</v>
      </c>
      <c r="O417" s="526">
        <v>2102798.5</v>
      </c>
      <c r="P417" s="526">
        <v>2433834.0999999996</v>
      </c>
      <c r="Q417" s="526">
        <v>2242474.1999999997</v>
      </c>
      <c r="R417" s="526">
        <v>2431023</v>
      </c>
      <c r="S417" s="526">
        <v>1979360.4</v>
      </c>
      <c r="T417" s="526">
        <v>2100768.5</v>
      </c>
      <c r="U417" s="526">
        <v>2318716.0000000005</v>
      </c>
      <c r="V417" s="526">
        <v>2132534.5</v>
      </c>
      <c r="W417" s="526">
        <v>1780962.9999999998</v>
      </c>
      <c r="X417" s="526">
        <v>1507313.5000000002</v>
      </c>
      <c r="Y417" s="526">
        <v>1509925.7000000002</v>
      </c>
      <c r="Z417" s="526">
        <v>1558780.3999999997</v>
      </c>
      <c r="AA417" s="526">
        <v>1744355.4000000004</v>
      </c>
      <c r="AB417" s="526">
        <v>1597907.8280085693</v>
      </c>
      <c r="AC417" s="526">
        <v>1590234.8071338162</v>
      </c>
      <c r="AD417" s="526">
        <v>1562921.8429439319</v>
      </c>
      <c r="AE417" s="526">
        <v>1553811.4125558406</v>
      </c>
      <c r="AF417" s="526">
        <v>1517405.9882197583</v>
      </c>
      <c r="AG417" s="526">
        <v>1508499.4197775694</v>
      </c>
      <c r="AH417" s="526">
        <v>1437283.7571002305</v>
      </c>
      <c r="AI417" s="526">
        <v>1446497.5077637434</v>
      </c>
      <c r="AJ417" s="526">
        <v>1450218.6196600758</v>
      </c>
      <c r="AK417" s="526">
        <v>1452012.0917229676</v>
      </c>
      <c r="AL417" s="526">
        <v>1456387.4310763106</v>
      </c>
      <c r="AM417" s="526">
        <v>1448998.8676242083</v>
      </c>
      <c r="AN417" s="526">
        <v>1453024.6891000625</v>
      </c>
      <c r="AO417" s="526">
        <v>1452913.0702841678</v>
      </c>
      <c r="AP417" s="526">
        <v>1452977.0763692188</v>
      </c>
      <c r="AQ417" s="526">
        <v>1452881.6496778268</v>
      </c>
      <c r="AR417" s="526">
        <v>1454725.400091703</v>
      </c>
    </row>
    <row r="418" spans="1:44" ht="15.75">
      <c r="A418" s="156"/>
      <c r="B418" s="314" t="s">
        <v>1116</v>
      </c>
      <c r="C418" s="314"/>
      <c r="D418" s="526"/>
      <c r="E418" s="526"/>
      <c r="F418" s="526"/>
      <c r="G418" s="526"/>
      <c r="H418" s="526"/>
      <c r="I418" s="526"/>
      <c r="J418" s="526"/>
      <c r="K418" s="526"/>
      <c r="L418" s="526"/>
      <c r="M418" s="526"/>
      <c r="N418" s="526"/>
      <c r="O418" s="526"/>
      <c r="P418" s="526"/>
      <c r="Q418" s="526"/>
      <c r="R418" s="526"/>
      <c r="S418" s="526"/>
      <c r="T418" s="526"/>
      <c r="U418" s="526"/>
      <c r="V418" s="526"/>
      <c r="W418" s="526"/>
      <c r="X418" s="526"/>
      <c r="Y418" s="526"/>
      <c r="Z418" s="526"/>
      <c r="AA418" s="526"/>
      <c r="AB418" s="526"/>
      <c r="AC418" s="526"/>
      <c r="AD418" s="526"/>
      <c r="AE418" s="526"/>
      <c r="AF418" s="526"/>
      <c r="AG418" s="526"/>
      <c r="AH418" s="526"/>
      <c r="AI418" s="526"/>
      <c r="AJ418" s="526"/>
      <c r="AK418" s="526"/>
      <c r="AL418" s="526"/>
      <c r="AM418" s="526"/>
      <c r="AN418" s="526"/>
      <c r="AO418" s="526"/>
      <c r="AP418" s="526"/>
      <c r="AQ418" s="526"/>
      <c r="AR418" s="526"/>
    </row>
    <row r="419" spans="1:44" ht="15.75">
      <c r="A419" s="156"/>
      <c r="B419" s="314" t="s">
        <v>1117</v>
      </c>
      <c r="C419" s="314"/>
      <c r="D419" s="526"/>
      <c r="E419" s="526"/>
      <c r="F419" s="526"/>
      <c r="G419" s="526"/>
      <c r="H419" s="526"/>
      <c r="I419" s="526"/>
      <c r="J419" s="526"/>
      <c r="K419" s="526"/>
      <c r="L419" s="526"/>
      <c r="M419" s="526"/>
      <c r="N419" s="526"/>
      <c r="O419" s="526"/>
      <c r="P419" s="526"/>
      <c r="Q419" s="526"/>
      <c r="R419" s="526"/>
      <c r="S419" s="526"/>
      <c r="T419" s="526"/>
      <c r="U419" s="526"/>
      <c r="V419" s="526"/>
      <c r="W419" s="526"/>
      <c r="X419" s="526"/>
      <c r="Y419" s="526"/>
      <c r="Z419" s="526"/>
      <c r="AA419" s="526"/>
      <c r="AB419" s="526"/>
      <c r="AC419" s="526"/>
      <c r="AD419" s="526"/>
      <c r="AE419" s="526"/>
      <c r="AF419" s="526"/>
      <c r="AG419" s="526"/>
      <c r="AH419" s="526"/>
      <c r="AI419" s="526"/>
      <c r="AJ419" s="526"/>
      <c r="AK419" s="526"/>
      <c r="AL419" s="526"/>
      <c r="AM419" s="526"/>
      <c r="AN419" s="526"/>
      <c r="AO419" s="526"/>
      <c r="AP419" s="526"/>
      <c r="AQ419" s="526"/>
      <c r="AR419" s="526"/>
    </row>
    <row r="420" spans="1:44">
      <c r="A420" s="156"/>
      <c r="C420" s="156" t="s">
        <v>1091</v>
      </c>
      <c r="D420" s="156">
        <v>0</v>
      </c>
      <c r="E420" s="156">
        <v>0</v>
      </c>
      <c r="F420" s="156">
        <v>0</v>
      </c>
      <c r="G420" s="156">
        <v>0</v>
      </c>
      <c r="H420" s="156">
        <v>0</v>
      </c>
      <c r="I420" s="156">
        <v>0</v>
      </c>
      <c r="J420" s="156">
        <v>0</v>
      </c>
      <c r="K420" s="156">
        <v>0</v>
      </c>
      <c r="L420" s="156">
        <v>0</v>
      </c>
      <c r="M420" s="156">
        <v>0</v>
      </c>
      <c r="N420" s="156">
        <v>0</v>
      </c>
      <c r="O420" s="156">
        <v>0</v>
      </c>
      <c r="P420" s="156">
        <v>0</v>
      </c>
      <c r="Q420" s="156">
        <v>0</v>
      </c>
      <c r="R420" s="156">
        <v>0</v>
      </c>
      <c r="S420" s="156">
        <v>0</v>
      </c>
      <c r="T420" s="156">
        <v>0</v>
      </c>
      <c r="U420" s="156">
        <v>0</v>
      </c>
      <c r="V420" s="156">
        <v>0</v>
      </c>
      <c r="W420" s="156">
        <v>0</v>
      </c>
      <c r="X420" s="156">
        <v>0</v>
      </c>
      <c r="Y420" s="156">
        <v>0</v>
      </c>
      <c r="Z420" s="156">
        <v>0</v>
      </c>
      <c r="AA420" s="156">
        <v>0</v>
      </c>
      <c r="AB420" s="156">
        <v>0</v>
      </c>
      <c r="AC420" s="156">
        <v>0</v>
      </c>
      <c r="AD420" s="156">
        <v>0</v>
      </c>
      <c r="AE420" s="156">
        <v>0</v>
      </c>
      <c r="AF420" s="156">
        <v>0</v>
      </c>
      <c r="AG420" s="156">
        <v>0</v>
      </c>
      <c r="AH420" s="156">
        <v>0</v>
      </c>
      <c r="AI420" s="156">
        <v>0</v>
      </c>
      <c r="AJ420" s="156">
        <v>0</v>
      </c>
      <c r="AK420" s="156">
        <v>0</v>
      </c>
      <c r="AL420" s="156">
        <v>0</v>
      </c>
      <c r="AM420" s="156">
        <v>0</v>
      </c>
      <c r="AN420" s="156">
        <v>0</v>
      </c>
      <c r="AO420" s="156">
        <v>0</v>
      </c>
      <c r="AP420" s="156">
        <v>0</v>
      </c>
      <c r="AQ420" s="156">
        <v>0</v>
      </c>
      <c r="AR420" s="156">
        <v>0</v>
      </c>
    </row>
    <row r="421" spans="1:44">
      <c r="A421" s="156"/>
      <c r="C421" s="156" t="s">
        <v>1112</v>
      </c>
      <c r="D421" s="156">
        <v>0</v>
      </c>
      <c r="E421" s="156">
        <v>0</v>
      </c>
      <c r="F421" s="156">
        <v>0</v>
      </c>
      <c r="G421" s="156">
        <v>0</v>
      </c>
      <c r="H421" s="156">
        <v>0</v>
      </c>
      <c r="I421" s="156">
        <v>0</v>
      </c>
      <c r="J421" s="156">
        <v>0</v>
      </c>
      <c r="K421" s="156">
        <v>0</v>
      </c>
      <c r="L421" s="156">
        <v>0</v>
      </c>
      <c r="M421" s="156">
        <v>0</v>
      </c>
      <c r="N421" s="156">
        <v>0</v>
      </c>
      <c r="O421" s="156">
        <v>0</v>
      </c>
      <c r="P421" s="156">
        <v>0</v>
      </c>
      <c r="Q421" s="156">
        <v>0</v>
      </c>
      <c r="R421" s="156">
        <v>0</v>
      </c>
      <c r="S421" s="156">
        <v>0</v>
      </c>
      <c r="T421" s="156">
        <v>0</v>
      </c>
      <c r="U421" s="156">
        <v>0</v>
      </c>
      <c r="V421" s="156">
        <v>0</v>
      </c>
      <c r="W421" s="156">
        <v>0</v>
      </c>
      <c r="X421" s="156">
        <v>0</v>
      </c>
      <c r="Y421" s="156">
        <v>0</v>
      </c>
      <c r="Z421" s="156">
        <v>0</v>
      </c>
      <c r="AA421" s="156">
        <v>0</v>
      </c>
      <c r="AB421" s="156">
        <v>0</v>
      </c>
      <c r="AC421" s="156">
        <v>0</v>
      </c>
      <c r="AD421" s="156">
        <v>0</v>
      </c>
      <c r="AE421" s="156">
        <v>16000.000000000007</v>
      </c>
      <c r="AF421" s="156">
        <v>16000.000000000011</v>
      </c>
      <c r="AG421" s="156">
        <v>16000.000000000022</v>
      </c>
      <c r="AH421" s="156">
        <v>16000</v>
      </c>
      <c r="AI421" s="156">
        <v>16000</v>
      </c>
      <c r="AJ421" s="156">
        <v>16000</v>
      </c>
      <c r="AK421" s="156">
        <v>16000.000000000002</v>
      </c>
      <c r="AL421" s="156">
        <v>16000.000000000011</v>
      </c>
      <c r="AM421" s="156">
        <v>16000</v>
      </c>
      <c r="AN421" s="156">
        <v>15999.999999999987</v>
      </c>
      <c r="AO421" s="156">
        <v>15999.999999999993</v>
      </c>
      <c r="AP421" s="156">
        <v>16000</v>
      </c>
      <c r="AQ421" s="156">
        <v>15999.999999999998</v>
      </c>
      <c r="AR421" s="156">
        <v>15999.999999999998</v>
      </c>
    </row>
    <row r="422" spans="1:44" ht="15.75">
      <c r="A422" s="156"/>
      <c r="C422" s="314" t="s">
        <v>37</v>
      </c>
      <c r="D422" s="314">
        <v>0</v>
      </c>
      <c r="E422" s="314">
        <v>0</v>
      </c>
      <c r="F422" s="314">
        <v>0</v>
      </c>
      <c r="G422" s="314">
        <v>0</v>
      </c>
      <c r="H422" s="314">
        <v>0</v>
      </c>
      <c r="I422" s="314">
        <v>0</v>
      </c>
      <c r="J422" s="314">
        <v>0</v>
      </c>
      <c r="K422" s="314">
        <v>0</v>
      </c>
      <c r="L422" s="314">
        <v>0</v>
      </c>
      <c r="M422" s="314">
        <v>0</v>
      </c>
      <c r="N422" s="314">
        <v>0</v>
      </c>
      <c r="O422" s="314">
        <v>0</v>
      </c>
      <c r="P422" s="314">
        <v>0</v>
      </c>
      <c r="Q422" s="314">
        <v>0</v>
      </c>
      <c r="R422" s="314">
        <v>0</v>
      </c>
      <c r="S422" s="314">
        <v>0</v>
      </c>
      <c r="T422" s="314">
        <v>0</v>
      </c>
      <c r="U422" s="314">
        <v>0</v>
      </c>
      <c r="V422" s="314">
        <v>0</v>
      </c>
      <c r="W422" s="314">
        <v>0</v>
      </c>
      <c r="X422" s="314">
        <v>0</v>
      </c>
      <c r="Y422" s="314">
        <v>0</v>
      </c>
      <c r="Z422" s="314">
        <v>0</v>
      </c>
      <c r="AA422" s="314">
        <v>0</v>
      </c>
      <c r="AB422" s="314">
        <v>0</v>
      </c>
      <c r="AC422" s="314">
        <v>0</v>
      </c>
      <c r="AD422" s="314">
        <v>0</v>
      </c>
      <c r="AE422" s="314">
        <v>16000.000000000007</v>
      </c>
      <c r="AF422" s="314">
        <v>16000.000000000011</v>
      </c>
      <c r="AG422" s="314">
        <v>16000.000000000022</v>
      </c>
      <c r="AH422" s="314">
        <v>16000</v>
      </c>
      <c r="AI422" s="314">
        <v>16000</v>
      </c>
      <c r="AJ422" s="314">
        <v>16000</v>
      </c>
      <c r="AK422" s="314">
        <v>16000.000000000002</v>
      </c>
      <c r="AL422" s="314">
        <v>16000.000000000011</v>
      </c>
      <c r="AM422" s="314">
        <v>16000</v>
      </c>
      <c r="AN422" s="314">
        <v>15999.999999999987</v>
      </c>
      <c r="AO422" s="314">
        <v>15999.999999999993</v>
      </c>
      <c r="AP422" s="314">
        <v>16000</v>
      </c>
      <c r="AQ422" s="314">
        <v>15999.999999999998</v>
      </c>
      <c r="AR422" s="314">
        <v>15999.999999999998</v>
      </c>
    </row>
    <row r="423" spans="1:44" ht="15.75">
      <c r="A423" s="156"/>
      <c r="B423" s="314" t="s">
        <v>1118</v>
      </c>
      <c r="C423" s="314"/>
      <c r="D423" s="526"/>
      <c r="E423" s="526"/>
      <c r="F423" s="526"/>
      <c r="G423" s="526"/>
      <c r="H423" s="526"/>
      <c r="I423" s="526"/>
      <c r="J423" s="526"/>
      <c r="K423" s="526"/>
      <c r="L423" s="526"/>
      <c r="M423" s="526"/>
      <c r="N423" s="526"/>
      <c r="O423" s="526"/>
      <c r="P423" s="526"/>
      <c r="Q423" s="526"/>
      <c r="R423" s="526"/>
      <c r="S423" s="526"/>
      <c r="T423" s="526"/>
      <c r="U423" s="526"/>
      <c r="V423" s="526"/>
      <c r="W423" s="526"/>
      <c r="X423" s="526"/>
      <c r="Y423" s="526"/>
      <c r="Z423" s="526"/>
      <c r="AA423" s="526"/>
      <c r="AB423" s="526"/>
      <c r="AC423" s="526"/>
      <c r="AD423" s="526"/>
      <c r="AE423" s="526"/>
      <c r="AF423" s="526"/>
      <c r="AG423" s="526"/>
      <c r="AH423" s="526"/>
      <c r="AI423" s="526"/>
      <c r="AJ423" s="526"/>
      <c r="AK423" s="526"/>
      <c r="AL423" s="526"/>
      <c r="AM423" s="526"/>
      <c r="AN423" s="526"/>
      <c r="AO423" s="526"/>
      <c r="AP423" s="526"/>
      <c r="AQ423" s="526"/>
      <c r="AR423" s="526"/>
    </row>
    <row r="424" spans="1:44">
      <c r="A424" s="156"/>
      <c r="C424" s="156" t="s">
        <v>1091</v>
      </c>
      <c r="D424" s="156">
        <v>0</v>
      </c>
      <c r="E424" s="156">
        <v>0</v>
      </c>
      <c r="F424" s="156">
        <v>0</v>
      </c>
      <c r="G424" s="156">
        <v>0</v>
      </c>
      <c r="H424" s="156">
        <v>0</v>
      </c>
      <c r="I424" s="156">
        <v>0</v>
      </c>
      <c r="J424" s="156">
        <v>0</v>
      </c>
      <c r="K424" s="156">
        <v>0</v>
      </c>
      <c r="L424" s="156">
        <v>0</v>
      </c>
      <c r="M424" s="156">
        <v>0</v>
      </c>
      <c r="N424" s="156">
        <v>0</v>
      </c>
      <c r="O424" s="156">
        <v>0</v>
      </c>
      <c r="P424" s="156">
        <v>0</v>
      </c>
      <c r="Q424" s="156">
        <v>0</v>
      </c>
      <c r="R424" s="156">
        <v>0</v>
      </c>
      <c r="S424" s="156">
        <v>0</v>
      </c>
      <c r="T424" s="156">
        <v>0</v>
      </c>
      <c r="U424" s="156">
        <v>0</v>
      </c>
      <c r="V424" s="156">
        <v>0</v>
      </c>
      <c r="W424" s="156">
        <v>0</v>
      </c>
      <c r="X424" s="156">
        <v>0</v>
      </c>
      <c r="Y424" s="156">
        <v>0</v>
      </c>
      <c r="Z424" s="156">
        <v>0</v>
      </c>
      <c r="AA424" s="156">
        <v>0</v>
      </c>
      <c r="AB424" s="156">
        <v>0</v>
      </c>
      <c r="AC424" s="156">
        <v>0</v>
      </c>
      <c r="AD424" s="156">
        <v>0</v>
      </c>
      <c r="AE424" s="156">
        <v>0</v>
      </c>
      <c r="AF424" s="156">
        <v>0</v>
      </c>
      <c r="AG424" s="156">
        <v>0</v>
      </c>
      <c r="AH424" s="156">
        <v>0</v>
      </c>
      <c r="AI424" s="156">
        <v>0</v>
      </c>
      <c r="AJ424" s="156">
        <v>0</v>
      </c>
      <c r="AK424" s="156">
        <v>0</v>
      </c>
      <c r="AL424" s="156">
        <v>0</v>
      </c>
      <c r="AM424" s="156">
        <v>0</v>
      </c>
      <c r="AN424" s="156">
        <v>0</v>
      </c>
      <c r="AO424" s="156">
        <v>0</v>
      </c>
      <c r="AP424" s="156">
        <v>0</v>
      </c>
      <c r="AQ424" s="156">
        <v>0</v>
      </c>
      <c r="AR424" s="156">
        <v>0</v>
      </c>
    </row>
    <row r="425" spans="1:44">
      <c r="A425" s="156"/>
      <c r="C425" s="156" t="s">
        <v>1112</v>
      </c>
      <c r="D425" s="156">
        <v>0</v>
      </c>
      <c r="E425" s="156">
        <v>0</v>
      </c>
      <c r="F425" s="156">
        <v>0</v>
      </c>
      <c r="G425" s="156">
        <v>0</v>
      </c>
      <c r="H425" s="156">
        <v>0</v>
      </c>
      <c r="I425" s="156">
        <v>0</v>
      </c>
      <c r="J425" s="156">
        <v>0</v>
      </c>
      <c r="K425" s="156">
        <v>0</v>
      </c>
      <c r="L425" s="156">
        <v>0</v>
      </c>
      <c r="M425" s="156">
        <v>0</v>
      </c>
      <c r="N425" s="156">
        <v>0</v>
      </c>
      <c r="O425" s="156">
        <v>0</v>
      </c>
      <c r="P425" s="156">
        <v>0</v>
      </c>
      <c r="Q425" s="156">
        <v>0</v>
      </c>
      <c r="R425" s="156">
        <v>0</v>
      </c>
      <c r="S425" s="156">
        <v>0</v>
      </c>
      <c r="T425" s="156">
        <v>0</v>
      </c>
      <c r="U425" s="156">
        <v>0</v>
      </c>
      <c r="V425" s="156">
        <v>0</v>
      </c>
      <c r="W425" s="156">
        <v>0</v>
      </c>
      <c r="X425" s="156">
        <v>0</v>
      </c>
      <c r="Y425" s="156">
        <v>0</v>
      </c>
      <c r="Z425" s="156">
        <v>0</v>
      </c>
      <c r="AA425" s="156">
        <v>56200.000000000007</v>
      </c>
      <c r="AB425" s="156">
        <v>56200</v>
      </c>
      <c r="AC425" s="156">
        <v>56200</v>
      </c>
      <c r="AD425" s="156">
        <v>56200.000000000015</v>
      </c>
      <c r="AE425" s="156">
        <v>56199.999999999978</v>
      </c>
      <c r="AF425" s="156">
        <v>56200.000000000015</v>
      </c>
      <c r="AG425" s="156">
        <v>56200.000000000007</v>
      </c>
      <c r="AH425" s="156">
        <v>56199.999999999993</v>
      </c>
      <c r="AI425" s="156">
        <v>56200.000000000022</v>
      </c>
      <c r="AJ425" s="156">
        <v>56199.999999999993</v>
      </c>
      <c r="AK425" s="156">
        <v>56200</v>
      </c>
      <c r="AL425" s="156">
        <v>56200.000000000015</v>
      </c>
      <c r="AM425" s="156">
        <v>56200.000000000015</v>
      </c>
      <c r="AN425" s="156">
        <v>56199.999999999985</v>
      </c>
      <c r="AO425" s="156">
        <v>56200.000000000022</v>
      </c>
      <c r="AP425" s="156">
        <v>56200</v>
      </c>
      <c r="AQ425" s="156">
        <v>56199.999999999993</v>
      </c>
      <c r="AR425" s="156">
        <v>56200.000000000015</v>
      </c>
    </row>
    <row r="426" spans="1:44" ht="15.75">
      <c r="A426" s="156"/>
      <c r="C426" s="314" t="s">
        <v>37</v>
      </c>
      <c r="D426" s="314">
        <v>0</v>
      </c>
      <c r="E426" s="314">
        <v>0</v>
      </c>
      <c r="F426" s="314">
        <v>0</v>
      </c>
      <c r="G426" s="314">
        <v>0</v>
      </c>
      <c r="H426" s="314">
        <v>0</v>
      </c>
      <c r="I426" s="314">
        <v>0</v>
      </c>
      <c r="J426" s="314">
        <v>0</v>
      </c>
      <c r="K426" s="314">
        <v>0</v>
      </c>
      <c r="L426" s="314">
        <v>0</v>
      </c>
      <c r="M426" s="314">
        <v>0</v>
      </c>
      <c r="N426" s="314">
        <v>0</v>
      </c>
      <c r="O426" s="314">
        <v>0</v>
      </c>
      <c r="P426" s="314">
        <v>0</v>
      </c>
      <c r="Q426" s="314">
        <v>0</v>
      </c>
      <c r="R426" s="314">
        <v>0</v>
      </c>
      <c r="S426" s="314">
        <v>0</v>
      </c>
      <c r="T426" s="314">
        <v>0</v>
      </c>
      <c r="U426" s="314">
        <v>0</v>
      </c>
      <c r="V426" s="314">
        <v>0</v>
      </c>
      <c r="W426" s="314">
        <v>0</v>
      </c>
      <c r="X426" s="314">
        <v>0</v>
      </c>
      <c r="Y426" s="314">
        <v>0</v>
      </c>
      <c r="Z426" s="314">
        <v>0</v>
      </c>
      <c r="AA426" s="314">
        <v>56200.000000000007</v>
      </c>
      <c r="AB426" s="314">
        <v>56200</v>
      </c>
      <c r="AC426" s="314">
        <v>56200</v>
      </c>
      <c r="AD426" s="314">
        <v>56200.000000000015</v>
      </c>
      <c r="AE426" s="314">
        <v>56199.999999999978</v>
      </c>
      <c r="AF426" s="314">
        <v>56200.000000000015</v>
      </c>
      <c r="AG426" s="314">
        <v>56200.000000000007</v>
      </c>
      <c r="AH426" s="314">
        <v>56199.999999999993</v>
      </c>
      <c r="AI426" s="314">
        <v>56200.000000000022</v>
      </c>
      <c r="AJ426" s="314">
        <v>56199.999999999993</v>
      </c>
      <c r="AK426" s="314">
        <v>56200</v>
      </c>
      <c r="AL426" s="314">
        <v>56200.000000000015</v>
      </c>
      <c r="AM426" s="314">
        <v>56200.000000000015</v>
      </c>
      <c r="AN426" s="314">
        <v>56199.999999999985</v>
      </c>
      <c r="AO426" s="314">
        <v>56200.000000000022</v>
      </c>
      <c r="AP426" s="314">
        <v>56200</v>
      </c>
      <c r="AQ426" s="314">
        <v>56199.999999999993</v>
      </c>
      <c r="AR426" s="314">
        <v>56200.000000000015</v>
      </c>
    </row>
    <row r="427" spans="1:44" ht="15.75">
      <c r="A427" s="156"/>
      <c r="B427" s="314" t="s">
        <v>1119</v>
      </c>
      <c r="C427" s="314"/>
      <c r="D427" s="526"/>
      <c r="E427" s="526"/>
      <c r="F427" s="526"/>
      <c r="G427" s="526"/>
      <c r="H427" s="526"/>
      <c r="I427" s="526"/>
      <c r="J427" s="526"/>
      <c r="K427" s="526"/>
      <c r="L427" s="526"/>
      <c r="M427" s="526"/>
      <c r="N427" s="526"/>
      <c r="O427" s="526"/>
      <c r="P427" s="526"/>
      <c r="Q427" s="526"/>
      <c r="R427" s="526"/>
      <c r="S427" s="526"/>
      <c r="T427" s="526"/>
      <c r="U427" s="526"/>
      <c r="V427" s="526"/>
      <c r="W427" s="526"/>
      <c r="X427" s="526"/>
      <c r="Y427" s="526"/>
      <c r="Z427" s="526"/>
      <c r="AA427" s="526"/>
      <c r="AB427" s="526"/>
      <c r="AC427" s="526"/>
      <c r="AD427" s="526"/>
      <c r="AE427" s="526"/>
      <c r="AF427" s="526"/>
      <c r="AG427" s="526"/>
      <c r="AH427" s="526"/>
      <c r="AI427" s="526"/>
      <c r="AJ427" s="526"/>
      <c r="AK427" s="526"/>
      <c r="AL427" s="526"/>
      <c r="AM427" s="526"/>
      <c r="AN427" s="526"/>
      <c r="AO427" s="526"/>
      <c r="AP427" s="526"/>
      <c r="AQ427" s="526"/>
      <c r="AR427" s="526"/>
    </row>
    <row r="428" spans="1:44">
      <c r="A428" s="156"/>
      <c r="C428" s="156" t="s">
        <v>1091</v>
      </c>
      <c r="D428" s="156">
        <v>0</v>
      </c>
      <c r="E428" s="156">
        <v>0</v>
      </c>
      <c r="F428" s="156">
        <v>0</v>
      </c>
      <c r="G428" s="156">
        <v>0</v>
      </c>
      <c r="H428" s="156">
        <v>0</v>
      </c>
      <c r="I428" s="156">
        <v>0</v>
      </c>
      <c r="J428" s="156">
        <v>0</v>
      </c>
      <c r="K428" s="156">
        <v>0</v>
      </c>
      <c r="L428" s="156">
        <v>0</v>
      </c>
      <c r="M428" s="156">
        <v>0</v>
      </c>
      <c r="N428" s="156">
        <v>0</v>
      </c>
      <c r="O428" s="156">
        <v>0</v>
      </c>
      <c r="P428" s="156">
        <v>0</v>
      </c>
      <c r="Q428" s="156">
        <v>0</v>
      </c>
      <c r="R428" s="156">
        <v>0</v>
      </c>
      <c r="S428" s="156">
        <v>0</v>
      </c>
      <c r="T428" s="156">
        <v>0</v>
      </c>
      <c r="U428" s="156">
        <v>0</v>
      </c>
      <c r="V428" s="156">
        <v>0</v>
      </c>
      <c r="W428" s="156">
        <v>0</v>
      </c>
      <c r="X428" s="156">
        <v>0</v>
      </c>
      <c r="Y428" s="156">
        <v>0</v>
      </c>
      <c r="Z428" s="156">
        <v>0</v>
      </c>
      <c r="AA428" s="156">
        <v>0</v>
      </c>
      <c r="AB428" s="156">
        <v>0</v>
      </c>
      <c r="AC428" s="156">
        <v>0</v>
      </c>
      <c r="AD428" s="156">
        <v>0</v>
      </c>
      <c r="AE428" s="156">
        <v>0</v>
      </c>
      <c r="AF428" s="156">
        <v>0</v>
      </c>
      <c r="AG428" s="156">
        <v>0</v>
      </c>
      <c r="AH428" s="156">
        <v>0</v>
      </c>
      <c r="AI428" s="156">
        <v>0</v>
      </c>
      <c r="AJ428" s="156">
        <v>0</v>
      </c>
      <c r="AK428" s="156">
        <v>0</v>
      </c>
      <c r="AL428" s="156">
        <v>0</v>
      </c>
      <c r="AM428" s="156">
        <v>0</v>
      </c>
      <c r="AN428" s="156">
        <v>0</v>
      </c>
      <c r="AO428" s="156">
        <v>0</v>
      </c>
      <c r="AP428" s="156">
        <v>0</v>
      </c>
      <c r="AQ428" s="156">
        <v>0</v>
      </c>
      <c r="AR428" s="156">
        <v>0</v>
      </c>
    </row>
    <row r="429" spans="1:44">
      <c r="A429" s="156"/>
      <c r="C429" s="156" t="s">
        <v>1112</v>
      </c>
      <c r="D429" s="156">
        <v>0</v>
      </c>
      <c r="E429" s="156">
        <v>0</v>
      </c>
      <c r="F429" s="156">
        <v>0</v>
      </c>
      <c r="G429" s="156">
        <v>0</v>
      </c>
      <c r="H429" s="156">
        <v>0</v>
      </c>
      <c r="I429" s="156">
        <v>0</v>
      </c>
      <c r="J429" s="156">
        <v>0</v>
      </c>
      <c r="K429" s="156">
        <v>0</v>
      </c>
      <c r="L429" s="156">
        <v>0</v>
      </c>
      <c r="M429" s="156">
        <v>0</v>
      </c>
      <c r="N429" s="156">
        <v>0</v>
      </c>
      <c r="O429" s="156">
        <v>0</v>
      </c>
      <c r="P429" s="156">
        <v>0</v>
      </c>
      <c r="Q429" s="156">
        <v>0</v>
      </c>
      <c r="R429" s="156">
        <v>0</v>
      </c>
      <c r="S429" s="156">
        <v>0</v>
      </c>
      <c r="T429" s="156">
        <v>0</v>
      </c>
      <c r="U429" s="156">
        <v>0</v>
      </c>
      <c r="V429" s="156">
        <v>0</v>
      </c>
      <c r="W429" s="156">
        <v>0</v>
      </c>
      <c r="X429" s="156">
        <v>0</v>
      </c>
      <c r="Y429" s="156">
        <v>0</v>
      </c>
      <c r="Z429" s="156">
        <v>0</v>
      </c>
      <c r="AA429" s="156">
        <v>23999.999999999993</v>
      </c>
      <c r="AB429" s="156">
        <v>24500</v>
      </c>
      <c r="AC429" s="156">
        <v>25500</v>
      </c>
      <c r="AD429" s="156">
        <v>25499.999999999989</v>
      </c>
      <c r="AE429" s="156">
        <v>25499.999999999996</v>
      </c>
      <c r="AF429" s="156">
        <v>25500.000000000004</v>
      </c>
      <c r="AG429" s="156">
        <v>25499.999999999996</v>
      </c>
      <c r="AH429" s="156">
        <v>25500.000000000007</v>
      </c>
      <c r="AI429" s="156">
        <v>25500</v>
      </c>
      <c r="AJ429" s="156">
        <v>25500</v>
      </c>
      <c r="AK429" s="156">
        <v>25500</v>
      </c>
      <c r="AL429" s="156">
        <v>25500.000000000011</v>
      </c>
      <c r="AM429" s="156">
        <v>25500</v>
      </c>
      <c r="AN429" s="156">
        <v>25499.999999999989</v>
      </c>
      <c r="AO429" s="156">
        <v>25500.000000000011</v>
      </c>
      <c r="AP429" s="156">
        <v>25500.000000000004</v>
      </c>
      <c r="AQ429" s="156">
        <v>25500.000000000015</v>
      </c>
      <c r="AR429" s="156">
        <v>25500</v>
      </c>
    </row>
    <row r="430" spans="1:44" ht="15.75">
      <c r="A430" s="156"/>
      <c r="C430" s="314" t="s">
        <v>37</v>
      </c>
      <c r="D430" s="314">
        <v>0</v>
      </c>
      <c r="E430" s="314">
        <v>0</v>
      </c>
      <c r="F430" s="314">
        <v>0</v>
      </c>
      <c r="G430" s="314">
        <v>0</v>
      </c>
      <c r="H430" s="314">
        <v>0</v>
      </c>
      <c r="I430" s="314">
        <v>0</v>
      </c>
      <c r="J430" s="314">
        <v>0</v>
      </c>
      <c r="K430" s="314">
        <v>0</v>
      </c>
      <c r="L430" s="314">
        <v>0</v>
      </c>
      <c r="M430" s="314">
        <v>0</v>
      </c>
      <c r="N430" s="314">
        <v>0</v>
      </c>
      <c r="O430" s="314">
        <v>0</v>
      </c>
      <c r="P430" s="314">
        <v>0</v>
      </c>
      <c r="Q430" s="314">
        <v>0</v>
      </c>
      <c r="R430" s="314">
        <v>0</v>
      </c>
      <c r="S430" s="314">
        <v>0</v>
      </c>
      <c r="T430" s="314">
        <v>0</v>
      </c>
      <c r="U430" s="314">
        <v>0</v>
      </c>
      <c r="V430" s="314">
        <v>0</v>
      </c>
      <c r="W430" s="314">
        <v>0</v>
      </c>
      <c r="X430" s="314">
        <v>0</v>
      </c>
      <c r="Y430" s="314">
        <v>0</v>
      </c>
      <c r="Z430" s="314">
        <v>0</v>
      </c>
      <c r="AA430" s="314">
        <v>23999.999999999993</v>
      </c>
      <c r="AB430" s="314">
        <v>24500</v>
      </c>
      <c r="AC430" s="314">
        <v>25500</v>
      </c>
      <c r="AD430" s="314">
        <v>25499.999999999989</v>
      </c>
      <c r="AE430" s="314">
        <v>25499.999999999996</v>
      </c>
      <c r="AF430" s="314">
        <v>25500.000000000004</v>
      </c>
      <c r="AG430" s="314">
        <v>25499.999999999996</v>
      </c>
      <c r="AH430" s="314">
        <v>25500.000000000007</v>
      </c>
      <c r="AI430" s="314">
        <v>25500</v>
      </c>
      <c r="AJ430" s="314">
        <v>25500</v>
      </c>
      <c r="AK430" s="314">
        <v>25500</v>
      </c>
      <c r="AL430" s="314">
        <v>25500.000000000011</v>
      </c>
      <c r="AM430" s="314">
        <v>25500</v>
      </c>
      <c r="AN430" s="314">
        <v>25499.999999999989</v>
      </c>
      <c r="AO430" s="314">
        <v>25500.000000000011</v>
      </c>
      <c r="AP430" s="314">
        <v>25500.000000000004</v>
      </c>
      <c r="AQ430" s="314">
        <v>25500.000000000015</v>
      </c>
      <c r="AR430" s="314">
        <v>25500</v>
      </c>
    </row>
    <row r="431" spans="1:44" ht="15.75">
      <c r="A431" s="156"/>
      <c r="B431" s="314" t="s">
        <v>1120</v>
      </c>
      <c r="C431" s="314"/>
      <c r="D431" s="526"/>
      <c r="E431" s="526"/>
      <c r="F431" s="526"/>
      <c r="G431" s="526"/>
      <c r="H431" s="526"/>
      <c r="I431" s="526"/>
      <c r="J431" s="526"/>
      <c r="K431" s="526"/>
      <c r="L431" s="526"/>
      <c r="M431" s="526"/>
      <c r="N431" s="526"/>
      <c r="O431" s="526"/>
      <c r="P431" s="526"/>
      <c r="Q431" s="526"/>
      <c r="R431" s="526"/>
      <c r="S431" s="526"/>
      <c r="T431" s="526"/>
      <c r="U431" s="526"/>
      <c r="V431" s="526"/>
      <c r="W431" s="526"/>
      <c r="X431" s="526"/>
      <c r="Y431" s="526"/>
      <c r="Z431" s="526"/>
      <c r="AA431" s="526"/>
      <c r="AB431" s="526"/>
      <c r="AC431" s="526"/>
      <c r="AD431" s="526"/>
      <c r="AE431" s="526"/>
      <c r="AF431" s="526"/>
      <c r="AG431" s="526"/>
      <c r="AH431" s="526"/>
      <c r="AI431" s="526"/>
      <c r="AJ431" s="526"/>
      <c r="AK431" s="526"/>
      <c r="AL431" s="526"/>
      <c r="AM431" s="526"/>
      <c r="AN431" s="526"/>
      <c r="AO431" s="526"/>
      <c r="AP431" s="526"/>
      <c r="AQ431" s="526"/>
      <c r="AR431" s="526"/>
    </row>
    <row r="432" spans="1:44">
      <c r="A432" s="156"/>
      <c r="C432" s="156" t="s">
        <v>1091</v>
      </c>
      <c r="D432" s="156">
        <v>0</v>
      </c>
      <c r="E432" s="156">
        <v>0</v>
      </c>
      <c r="F432" s="156">
        <v>0</v>
      </c>
      <c r="G432" s="156">
        <v>0</v>
      </c>
      <c r="H432" s="156">
        <v>0</v>
      </c>
      <c r="I432" s="156">
        <v>0</v>
      </c>
      <c r="J432" s="156">
        <v>0</v>
      </c>
      <c r="K432" s="156">
        <v>0</v>
      </c>
      <c r="L432" s="156">
        <v>0</v>
      </c>
      <c r="M432" s="156">
        <v>0</v>
      </c>
      <c r="N432" s="156">
        <v>0</v>
      </c>
      <c r="O432" s="156">
        <v>0</v>
      </c>
      <c r="P432" s="156">
        <v>0</v>
      </c>
      <c r="Q432" s="156">
        <v>0</v>
      </c>
      <c r="R432" s="156">
        <v>0</v>
      </c>
      <c r="S432" s="156">
        <v>0</v>
      </c>
      <c r="T432" s="156">
        <v>0</v>
      </c>
      <c r="U432" s="156">
        <v>0</v>
      </c>
      <c r="V432" s="156">
        <v>0</v>
      </c>
      <c r="W432" s="156">
        <v>0</v>
      </c>
      <c r="X432" s="156">
        <v>0</v>
      </c>
      <c r="Y432" s="156">
        <v>0</v>
      </c>
      <c r="Z432" s="156">
        <v>0</v>
      </c>
      <c r="AA432" s="156">
        <v>0</v>
      </c>
      <c r="AB432" s="156">
        <v>0</v>
      </c>
      <c r="AC432" s="156">
        <v>0</v>
      </c>
      <c r="AD432" s="156">
        <v>0</v>
      </c>
      <c r="AE432" s="156">
        <v>0</v>
      </c>
      <c r="AF432" s="156">
        <v>0</v>
      </c>
      <c r="AG432" s="156">
        <v>0</v>
      </c>
      <c r="AH432" s="156">
        <v>0</v>
      </c>
      <c r="AI432" s="156">
        <v>0</v>
      </c>
      <c r="AJ432" s="156">
        <v>0</v>
      </c>
      <c r="AK432" s="156">
        <v>0</v>
      </c>
      <c r="AL432" s="156">
        <v>0</v>
      </c>
      <c r="AM432" s="156">
        <v>0</v>
      </c>
      <c r="AN432" s="156">
        <v>0</v>
      </c>
      <c r="AO432" s="156">
        <v>0</v>
      </c>
      <c r="AP432" s="156">
        <v>0</v>
      </c>
      <c r="AQ432" s="156">
        <v>0</v>
      </c>
      <c r="AR432" s="156">
        <v>0</v>
      </c>
    </row>
    <row r="433" spans="1:44">
      <c r="A433" s="156"/>
      <c r="C433" s="156" t="s">
        <v>1112</v>
      </c>
      <c r="D433" s="156">
        <v>0</v>
      </c>
      <c r="E433" s="156">
        <v>0</v>
      </c>
      <c r="F433" s="156">
        <v>0</v>
      </c>
      <c r="G433" s="156">
        <v>0</v>
      </c>
      <c r="H433" s="156">
        <v>0</v>
      </c>
      <c r="I433" s="156">
        <v>0</v>
      </c>
      <c r="J433" s="156">
        <v>0</v>
      </c>
      <c r="K433" s="156">
        <v>0</v>
      </c>
      <c r="L433" s="156">
        <v>0</v>
      </c>
      <c r="M433" s="156">
        <v>0</v>
      </c>
      <c r="N433" s="156">
        <v>0</v>
      </c>
      <c r="O433" s="156">
        <v>0</v>
      </c>
      <c r="P433" s="156">
        <v>0</v>
      </c>
      <c r="Q433" s="156">
        <v>10000</v>
      </c>
      <c r="R433" s="156">
        <v>20000.000000000004</v>
      </c>
      <c r="S433" s="156">
        <v>30000</v>
      </c>
      <c r="T433" s="156">
        <v>40687.000000000007</v>
      </c>
      <c r="U433" s="156">
        <v>73125</v>
      </c>
      <c r="V433" s="156">
        <v>80582.000000000015</v>
      </c>
      <c r="W433" s="156">
        <v>140188</v>
      </c>
      <c r="X433" s="156">
        <v>151507</v>
      </c>
      <c r="Y433" s="156">
        <v>143242.90000000002</v>
      </c>
      <c r="Z433" s="156">
        <v>186861</v>
      </c>
      <c r="AA433" s="156">
        <v>99999.999999999985</v>
      </c>
      <c r="AB433" s="156">
        <v>100000</v>
      </c>
      <c r="AC433" s="156">
        <v>100000</v>
      </c>
      <c r="AD433" s="156">
        <v>100000.00000000004</v>
      </c>
      <c r="AE433" s="156">
        <v>99999.999999999884</v>
      </c>
      <c r="AF433" s="156">
        <v>130000.00000000015</v>
      </c>
      <c r="AG433" s="156">
        <v>160000.00000000015</v>
      </c>
      <c r="AH433" s="156">
        <v>192499.99999999997</v>
      </c>
      <c r="AI433" s="156">
        <v>205000.0000000002</v>
      </c>
      <c r="AJ433" s="156">
        <v>202500.00000000012</v>
      </c>
      <c r="AK433" s="156">
        <v>199999.99999999997</v>
      </c>
      <c r="AL433" s="156">
        <v>199999.99999999991</v>
      </c>
      <c r="AM433" s="156">
        <v>199999.99999999991</v>
      </c>
      <c r="AN433" s="156">
        <v>200000.00000000003</v>
      </c>
      <c r="AO433" s="156">
        <v>200000</v>
      </c>
      <c r="AP433" s="156">
        <v>199999.99999999997</v>
      </c>
      <c r="AQ433" s="156">
        <v>199999.99999999988</v>
      </c>
      <c r="AR433" s="156">
        <v>200000</v>
      </c>
    </row>
    <row r="434" spans="1:44" ht="15.75">
      <c r="A434" s="156"/>
      <c r="C434" s="314" t="s">
        <v>37</v>
      </c>
      <c r="D434" s="314">
        <v>0</v>
      </c>
      <c r="E434" s="314">
        <v>0</v>
      </c>
      <c r="F434" s="314">
        <v>0</v>
      </c>
      <c r="G434" s="314">
        <v>0</v>
      </c>
      <c r="H434" s="314">
        <v>0</v>
      </c>
      <c r="I434" s="314">
        <v>0</v>
      </c>
      <c r="J434" s="314">
        <v>0</v>
      </c>
      <c r="K434" s="314">
        <v>0</v>
      </c>
      <c r="L434" s="314">
        <v>0</v>
      </c>
      <c r="M434" s="314">
        <v>0</v>
      </c>
      <c r="N434" s="314">
        <v>0</v>
      </c>
      <c r="O434" s="314">
        <v>0</v>
      </c>
      <c r="P434" s="314">
        <v>0</v>
      </c>
      <c r="Q434" s="314">
        <v>10000</v>
      </c>
      <c r="R434" s="314">
        <v>20000.000000000004</v>
      </c>
      <c r="S434" s="314">
        <v>30000</v>
      </c>
      <c r="T434" s="314">
        <v>40687.000000000007</v>
      </c>
      <c r="U434" s="314">
        <v>73125</v>
      </c>
      <c r="V434" s="314">
        <v>80582.000000000015</v>
      </c>
      <c r="W434" s="314">
        <v>140188</v>
      </c>
      <c r="X434" s="314">
        <v>151507</v>
      </c>
      <c r="Y434" s="314">
        <v>143242.90000000002</v>
      </c>
      <c r="Z434" s="314">
        <v>186861</v>
      </c>
      <c r="AA434" s="314">
        <v>99999.999999999985</v>
      </c>
      <c r="AB434" s="314">
        <v>100000</v>
      </c>
      <c r="AC434" s="314">
        <v>100000</v>
      </c>
      <c r="AD434" s="314">
        <v>100000.00000000004</v>
      </c>
      <c r="AE434" s="314">
        <v>99999.999999999884</v>
      </c>
      <c r="AF434" s="314">
        <v>130000.00000000015</v>
      </c>
      <c r="AG434" s="314">
        <v>160000.00000000015</v>
      </c>
      <c r="AH434" s="314">
        <v>192499.99999999997</v>
      </c>
      <c r="AI434" s="314">
        <v>205000.0000000002</v>
      </c>
      <c r="AJ434" s="314">
        <v>202500.00000000012</v>
      </c>
      <c r="AK434" s="314">
        <v>199999.99999999997</v>
      </c>
      <c r="AL434" s="314">
        <v>199999.99999999991</v>
      </c>
      <c r="AM434" s="314">
        <v>199999.99999999991</v>
      </c>
      <c r="AN434" s="314">
        <v>200000.00000000003</v>
      </c>
      <c r="AO434" s="314">
        <v>200000</v>
      </c>
      <c r="AP434" s="314">
        <v>199999.99999999997</v>
      </c>
      <c r="AQ434" s="314">
        <v>199999.99999999988</v>
      </c>
      <c r="AR434" s="314">
        <v>200000</v>
      </c>
    </row>
    <row r="435" spans="1:44" ht="15.75">
      <c r="A435" s="156"/>
      <c r="B435" s="314" t="s">
        <v>1121</v>
      </c>
      <c r="C435" s="314"/>
      <c r="D435" s="526"/>
      <c r="E435" s="526"/>
      <c r="F435" s="526"/>
      <c r="G435" s="526"/>
      <c r="H435" s="526"/>
      <c r="I435" s="526"/>
      <c r="J435" s="526"/>
      <c r="K435" s="526"/>
      <c r="L435" s="526"/>
      <c r="M435" s="526"/>
      <c r="N435" s="526"/>
      <c r="O435" s="526"/>
      <c r="P435" s="526"/>
      <c r="Q435" s="526"/>
      <c r="R435" s="526"/>
      <c r="S435" s="526"/>
      <c r="T435" s="526"/>
      <c r="U435" s="526"/>
      <c r="V435" s="526"/>
      <c r="W435" s="526"/>
      <c r="X435" s="526"/>
      <c r="Y435" s="526"/>
      <c r="Z435" s="526"/>
      <c r="AA435" s="526"/>
      <c r="AB435" s="526"/>
      <c r="AC435" s="526"/>
      <c r="AD435" s="526"/>
      <c r="AE435" s="526"/>
      <c r="AF435" s="526"/>
      <c r="AG435" s="526"/>
      <c r="AH435" s="526"/>
      <c r="AI435" s="526"/>
      <c r="AJ435" s="526"/>
      <c r="AK435" s="526"/>
      <c r="AL435" s="526"/>
      <c r="AM435" s="526"/>
      <c r="AN435" s="526"/>
      <c r="AO435" s="526"/>
      <c r="AP435" s="526"/>
      <c r="AQ435" s="526"/>
      <c r="AR435" s="526"/>
    </row>
    <row r="436" spans="1:44">
      <c r="A436" s="156"/>
      <c r="C436" s="156" t="s">
        <v>1091</v>
      </c>
      <c r="D436" s="156">
        <v>0</v>
      </c>
      <c r="E436" s="156">
        <v>0</v>
      </c>
      <c r="F436" s="156">
        <v>0</v>
      </c>
      <c r="G436" s="156">
        <v>0</v>
      </c>
      <c r="H436" s="156">
        <v>0</v>
      </c>
      <c r="I436" s="156">
        <v>0</v>
      </c>
      <c r="J436" s="156">
        <v>0</v>
      </c>
      <c r="K436" s="156">
        <v>0</v>
      </c>
      <c r="L436" s="156">
        <v>0</v>
      </c>
      <c r="M436" s="156">
        <v>0</v>
      </c>
      <c r="N436" s="156">
        <v>0</v>
      </c>
      <c r="O436" s="156">
        <v>0</v>
      </c>
      <c r="P436" s="156">
        <v>0</v>
      </c>
      <c r="Q436" s="156">
        <v>0</v>
      </c>
      <c r="R436" s="156">
        <v>0</v>
      </c>
      <c r="S436" s="156">
        <v>0</v>
      </c>
      <c r="T436" s="156">
        <v>0</v>
      </c>
      <c r="U436" s="156">
        <v>0</v>
      </c>
      <c r="V436" s="156">
        <v>0</v>
      </c>
      <c r="W436" s="156">
        <v>0</v>
      </c>
      <c r="X436" s="156">
        <v>0</v>
      </c>
      <c r="Y436" s="156">
        <v>0</v>
      </c>
      <c r="Z436" s="156">
        <v>0</v>
      </c>
      <c r="AA436" s="156">
        <v>0</v>
      </c>
      <c r="AB436" s="156">
        <v>0</v>
      </c>
      <c r="AC436" s="156">
        <v>0</v>
      </c>
      <c r="AD436" s="156">
        <v>0</v>
      </c>
      <c r="AE436" s="156">
        <v>0</v>
      </c>
      <c r="AF436" s="156">
        <v>0</v>
      </c>
      <c r="AG436" s="156">
        <v>0</v>
      </c>
      <c r="AH436" s="156">
        <v>0</v>
      </c>
      <c r="AI436" s="156">
        <v>0</v>
      </c>
      <c r="AJ436" s="156">
        <v>0</v>
      </c>
      <c r="AK436" s="156">
        <v>0</v>
      </c>
      <c r="AL436" s="156">
        <v>0</v>
      </c>
      <c r="AM436" s="156">
        <v>0</v>
      </c>
      <c r="AN436" s="156">
        <v>0</v>
      </c>
      <c r="AO436" s="156">
        <v>0</v>
      </c>
      <c r="AP436" s="156">
        <v>0</v>
      </c>
      <c r="AQ436" s="156">
        <v>0</v>
      </c>
      <c r="AR436" s="156">
        <v>0</v>
      </c>
    </row>
    <row r="437" spans="1:44">
      <c r="A437" s="156"/>
      <c r="C437" s="156" t="s">
        <v>1112</v>
      </c>
      <c r="D437" s="156">
        <v>0</v>
      </c>
      <c r="E437" s="156">
        <v>0</v>
      </c>
      <c r="F437" s="156">
        <v>0</v>
      </c>
      <c r="G437" s="156">
        <v>0</v>
      </c>
      <c r="H437" s="156">
        <v>0</v>
      </c>
      <c r="I437" s="156">
        <v>0</v>
      </c>
      <c r="J437" s="156">
        <v>0</v>
      </c>
      <c r="K437" s="156">
        <v>0</v>
      </c>
      <c r="L437" s="156">
        <v>0</v>
      </c>
      <c r="M437" s="156">
        <v>0</v>
      </c>
      <c r="N437" s="156">
        <v>0</v>
      </c>
      <c r="O437" s="156">
        <v>0</v>
      </c>
      <c r="P437" s="156">
        <v>0</v>
      </c>
      <c r="Q437" s="156">
        <v>10000</v>
      </c>
      <c r="R437" s="156">
        <v>20000.000000000004</v>
      </c>
      <c r="S437" s="156">
        <v>30000</v>
      </c>
      <c r="T437" s="156">
        <v>40687.000000000007</v>
      </c>
      <c r="U437" s="156">
        <v>73125</v>
      </c>
      <c r="V437" s="156">
        <v>80582.000000000015</v>
      </c>
      <c r="W437" s="156">
        <v>140188</v>
      </c>
      <c r="X437" s="156">
        <v>151507</v>
      </c>
      <c r="Y437" s="156">
        <v>143242.90000000002</v>
      </c>
      <c r="Z437" s="156">
        <v>186861</v>
      </c>
      <c r="AA437" s="156">
        <v>180200</v>
      </c>
      <c r="AB437" s="156">
        <v>180700</v>
      </c>
      <c r="AC437" s="156">
        <v>181700</v>
      </c>
      <c r="AD437" s="156">
        <v>181700.00000000006</v>
      </c>
      <c r="AE437" s="156">
        <v>197699.99999999988</v>
      </c>
      <c r="AF437" s="156">
        <v>227700.00000000017</v>
      </c>
      <c r="AG437" s="156">
        <v>257700.00000000017</v>
      </c>
      <c r="AH437" s="156">
        <v>290200</v>
      </c>
      <c r="AI437" s="156">
        <v>302700.00000000023</v>
      </c>
      <c r="AJ437" s="156">
        <v>300200.00000000012</v>
      </c>
      <c r="AK437" s="156">
        <v>297700</v>
      </c>
      <c r="AL437" s="156">
        <v>297699.99999999994</v>
      </c>
      <c r="AM437" s="156">
        <v>297699.99999999994</v>
      </c>
      <c r="AN437" s="156">
        <v>297700</v>
      </c>
      <c r="AO437" s="156">
        <v>297700</v>
      </c>
      <c r="AP437" s="156">
        <v>297700</v>
      </c>
      <c r="AQ437" s="156">
        <v>297699.99999999988</v>
      </c>
      <c r="AR437" s="156">
        <v>297700</v>
      </c>
    </row>
    <row r="438" spans="1:44" ht="15.75">
      <c r="A438" s="156"/>
      <c r="C438" s="314" t="s">
        <v>37</v>
      </c>
      <c r="D438" s="314">
        <v>0</v>
      </c>
      <c r="E438" s="314">
        <v>0</v>
      </c>
      <c r="F438" s="314">
        <v>0</v>
      </c>
      <c r="G438" s="314">
        <v>0</v>
      </c>
      <c r="H438" s="314">
        <v>0</v>
      </c>
      <c r="I438" s="314">
        <v>0</v>
      </c>
      <c r="J438" s="314">
        <v>0</v>
      </c>
      <c r="K438" s="314">
        <v>0</v>
      </c>
      <c r="L438" s="314">
        <v>0</v>
      </c>
      <c r="M438" s="314">
        <v>0</v>
      </c>
      <c r="N438" s="314">
        <v>0</v>
      </c>
      <c r="O438" s="314">
        <v>0</v>
      </c>
      <c r="P438" s="314">
        <v>0</v>
      </c>
      <c r="Q438" s="314">
        <v>10000</v>
      </c>
      <c r="R438" s="314">
        <v>20000.000000000004</v>
      </c>
      <c r="S438" s="314">
        <v>30000</v>
      </c>
      <c r="T438" s="314">
        <v>40687.000000000007</v>
      </c>
      <c r="U438" s="314">
        <v>73125</v>
      </c>
      <c r="V438" s="314">
        <v>80582.000000000015</v>
      </c>
      <c r="W438" s="314">
        <v>140188</v>
      </c>
      <c r="X438" s="314">
        <v>151507</v>
      </c>
      <c r="Y438" s="314">
        <v>143242.90000000002</v>
      </c>
      <c r="Z438" s="314">
        <v>186861</v>
      </c>
      <c r="AA438" s="314">
        <v>180200</v>
      </c>
      <c r="AB438" s="314">
        <v>180700</v>
      </c>
      <c r="AC438" s="314">
        <v>181700</v>
      </c>
      <c r="AD438" s="314">
        <v>181700.00000000006</v>
      </c>
      <c r="AE438" s="314">
        <v>197699.99999999988</v>
      </c>
      <c r="AF438" s="314">
        <v>227700.00000000017</v>
      </c>
      <c r="AG438" s="314">
        <v>257700.00000000017</v>
      </c>
      <c r="AH438" s="314">
        <v>290200</v>
      </c>
      <c r="AI438" s="314">
        <v>302700.00000000023</v>
      </c>
      <c r="AJ438" s="314">
        <v>300200.00000000012</v>
      </c>
      <c r="AK438" s="314">
        <v>297700</v>
      </c>
      <c r="AL438" s="314">
        <v>297699.99999999994</v>
      </c>
      <c r="AM438" s="314">
        <v>297699.99999999994</v>
      </c>
      <c r="AN438" s="314">
        <v>297700</v>
      </c>
      <c r="AO438" s="314">
        <v>297700</v>
      </c>
      <c r="AP438" s="314">
        <v>297700</v>
      </c>
      <c r="AQ438" s="314">
        <v>297699.99999999988</v>
      </c>
      <c r="AR438" s="314">
        <v>297700</v>
      </c>
    </row>
    <row r="439" spans="1:44" ht="15.75">
      <c r="A439" s="156"/>
      <c r="B439" s="314" t="s">
        <v>1122</v>
      </c>
      <c r="C439" s="314"/>
      <c r="D439" s="526"/>
      <c r="E439" s="526"/>
      <c r="F439" s="526"/>
      <c r="G439" s="526"/>
      <c r="H439" s="526"/>
      <c r="I439" s="526"/>
      <c r="J439" s="526"/>
      <c r="K439" s="526"/>
      <c r="L439" s="526"/>
      <c r="M439" s="526"/>
      <c r="N439" s="526"/>
      <c r="O439" s="526"/>
      <c r="P439" s="526"/>
      <c r="Q439" s="526"/>
      <c r="R439" s="526"/>
      <c r="S439" s="526"/>
      <c r="T439" s="526"/>
      <c r="U439" s="526"/>
      <c r="V439" s="526"/>
      <c r="W439" s="526"/>
      <c r="X439" s="526"/>
      <c r="Y439" s="526"/>
      <c r="Z439" s="526"/>
      <c r="AA439" s="526"/>
      <c r="AB439" s="526"/>
      <c r="AC439" s="526"/>
      <c r="AD439" s="526"/>
      <c r="AE439" s="526"/>
      <c r="AF439" s="526"/>
      <c r="AG439" s="526"/>
      <c r="AH439" s="526"/>
      <c r="AI439" s="526"/>
      <c r="AJ439" s="526"/>
      <c r="AK439" s="526"/>
      <c r="AL439" s="526"/>
      <c r="AM439" s="526"/>
      <c r="AN439" s="526"/>
      <c r="AO439" s="526"/>
      <c r="AP439" s="526"/>
      <c r="AQ439" s="526"/>
      <c r="AR439" s="526"/>
    </row>
    <row r="440" spans="1:44">
      <c r="A440" s="156"/>
      <c r="C440" s="156" t="s">
        <v>1091</v>
      </c>
      <c r="D440" s="156">
        <v>1562446.1999999997</v>
      </c>
      <c r="E440" s="156">
        <v>1095662.1000000001</v>
      </c>
      <c r="F440" s="156">
        <v>1182712.0000000002</v>
      </c>
      <c r="G440" s="156">
        <v>1262783.8999999999</v>
      </c>
      <c r="H440" s="156">
        <v>1259105.0000000002</v>
      </c>
      <c r="I440" s="156">
        <v>1118025.0999999999</v>
      </c>
      <c r="J440" s="156">
        <v>1211241.8999999999</v>
      </c>
      <c r="K440" s="156">
        <v>1237343.1000000001</v>
      </c>
      <c r="L440" s="156">
        <v>1040198.8</v>
      </c>
      <c r="M440" s="156">
        <v>1223320.0999999999</v>
      </c>
      <c r="N440" s="156">
        <v>1326804.2</v>
      </c>
      <c r="O440" s="156">
        <v>1275550.8999999997</v>
      </c>
      <c r="P440" s="156">
        <v>1459166.7</v>
      </c>
      <c r="Q440" s="156">
        <v>1417510.1999999997</v>
      </c>
      <c r="R440" s="156">
        <v>1458141.4000000001</v>
      </c>
      <c r="S440" s="156">
        <v>1391765.1</v>
      </c>
      <c r="T440" s="156">
        <v>1396271.9999999998</v>
      </c>
      <c r="U440" s="156">
        <v>1388776.2</v>
      </c>
      <c r="V440" s="156">
        <v>1265036.7</v>
      </c>
      <c r="W440" s="156">
        <v>1057322.2</v>
      </c>
      <c r="X440" s="156">
        <v>949113.90000000014</v>
      </c>
      <c r="Y440" s="156">
        <v>1008673.6000000003</v>
      </c>
      <c r="Z440" s="156">
        <v>969845.19999999984</v>
      </c>
      <c r="AA440" s="156">
        <v>1021890.1949999999</v>
      </c>
      <c r="AB440" s="156">
        <v>936815.85425189906</v>
      </c>
      <c r="AC440" s="156">
        <v>906984.14987757988</v>
      </c>
      <c r="AD440" s="156">
        <v>886423.46453545045</v>
      </c>
      <c r="AE440" s="156">
        <v>874055.80764426256</v>
      </c>
      <c r="AF440" s="156">
        <v>881489.67088099709</v>
      </c>
      <c r="AG440" s="156">
        <v>896352.70743767871</v>
      </c>
      <c r="AH440" s="156">
        <v>908529.0549777596</v>
      </c>
      <c r="AI440" s="156">
        <v>920485.637406533</v>
      </c>
      <c r="AJ440" s="156">
        <v>917083.98049109033</v>
      </c>
      <c r="AK440" s="156">
        <v>912722.93752727041</v>
      </c>
      <c r="AL440" s="156">
        <v>910162.97446124197</v>
      </c>
      <c r="AM440" s="156">
        <v>906634.91444055596</v>
      </c>
      <c r="AN440" s="156">
        <v>905218.52892561711</v>
      </c>
      <c r="AO440" s="156">
        <v>901391.857462188</v>
      </c>
      <c r="AP440" s="156">
        <v>897686.62474315194</v>
      </c>
      <c r="AQ440" s="156">
        <v>894185.60234163108</v>
      </c>
      <c r="AR440" s="156">
        <v>892022.93941659341</v>
      </c>
    </row>
    <row r="441" spans="1:44">
      <c r="A441" s="156">
        <v>1404765.9</v>
      </c>
      <c r="C441" s="156" t="s">
        <v>1112</v>
      </c>
      <c r="D441" s="156">
        <v>1053531.5999999999</v>
      </c>
      <c r="E441" s="156">
        <v>730193.5</v>
      </c>
      <c r="F441" s="156">
        <v>797832.79999999993</v>
      </c>
      <c r="G441" s="156">
        <v>531415.99999999988</v>
      </c>
      <c r="H441" s="156">
        <v>674800.30000000016</v>
      </c>
      <c r="I441" s="156">
        <v>311352.7</v>
      </c>
      <c r="J441" s="156">
        <v>415907.09999999992</v>
      </c>
      <c r="K441" s="156">
        <v>532989.19999999995</v>
      </c>
      <c r="L441" s="156">
        <v>364567.09999999992</v>
      </c>
      <c r="M441" s="156">
        <v>558859.19999999995</v>
      </c>
      <c r="N441" s="156">
        <v>931299.70000000007</v>
      </c>
      <c r="O441" s="156">
        <v>827247.60000000009</v>
      </c>
      <c r="P441" s="156">
        <v>974667.39999999991</v>
      </c>
      <c r="Q441" s="156">
        <v>834964.00000000012</v>
      </c>
      <c r="R441" s="156">
        <v>992881.59999999986</v>
      </c>
      <c r="S441" s="156">
        <v>617595.29999999993</v>
      </c>
      <c r="T441" s="156">
        <v>745183.5</v>
      </c>
      <c r="U441" s="156">
        <v>1003064.7999999999</v>
      </c>
      <c r="V441" s="156">
        <v>948079.79999999993</v>
      </c>
      <c r="W441" s="156">
        <v>863828.79999999993</v>
      </c>
      <c r="X441" s="156">
        <v>709706.60000000009</v>
      </c>
      <c r="Y441" s="156">
        <v>644495</v>
      </c>
      <c r="Z441" s="156">
        <v>775796.2</v>
      </c>
      <c r="AA441" s="156">
        <v>902665.20500000031</v>
      </c>
      <c r="AB441" s="156">
        <v>841791.97375667014</v>
      </c>
      <c r="AC441" s="156">
        <v>864950.65725623618</v>
      </c>
      <c r="AD441" s="156">
        <v>858198.3784084816</v>
      </c>
      <c r="AE441" s="156">
        <v>877455.60491157789</v>
      </c>
      <c r="AF441" s="156">
        <v>863616.31733876141</v>
      </c>
      <c r="AG441" s="156">
        <v>869846.71233989089</v>
      </c>
      <c r="AH441" s="156">
        <v>818954.70212247106</v>
      </c>
      <c r="AI441" s="156">
        <v>828711.87035721052</v>
      </c>
      <c r="AJ441" s="156">
        <v>833334.63916898554</v>
      </c>
      <c r="AK441" s="156">
        <v>836989.15419569716</v>
      </c>
      <c r="AL441" s="156">
        <v>843924.45661506872</v>
      </c>
      <c r="AM441" s="156">
        <v>840063.95318365237</v>
      </c>
      <c r="AN441" s="156">
        <v>845506.16017444537</v>
      </c>
      <c r="AO441" s="156">
        <v>849221.21282197989</v>
      </c>
      <c r="AP441" s="156">
        <v>852990.45162606682</v>
      </c>
      <c r="AQ441" s="156">
        <v>856396.0473361956</v>
      </c>
      <c r="AR441" s="156">
        <v>860402.46067510953</v>
      </c>
    </row>
    <row r="442" spans="1:44" ht="15.75">
      <c r="A442" s="156">
        <v>2615977.7999999998</v>
      </c>
      <c r="C442" s="314" t="s">
        <v>37</v>
      </c>
      <c r="D442" s="314">
        <v>2615977.7999999998</v>
      </c>
      <c r="E442" s="314">
        <v>1825855.6</v>
      </c>
      <c r="F442" s="314">
        <v>1980544.8000000003</v>
      </c>
      <c r="G442" s="314">
        <v>1794199.9</v>
      </c>
      <c r="H442" s="314">
        <v>1933905.3000000003</v>
      </c>
      <c r="I442" s="314">
        <v>1429377.7999999998</v>
      </c>
      <c r="J442" s="314">
        <v>1627148.9999999998</v>
      </c>
      <c r="K442" s="314">
        <v>1770332.3</v>
      </c>
      <c r="L442" s="314">
        <v>1404765.9</v>
      </c>
      <c r="M442" s="314">
        <v>1782179.2999999998</v>
      </c>
      <c r="N442" s="314">
        <v>2258103.9</v>
      </c>
      <c r="O442" s="314">
        <v>2102798.5</v>
      </c>
      <c r="P442" s="314">
        <v>2433834.0999999996</v>
      </c>
      <c r="Q442" s="314">
        <v>2252474.1999999997</v>
      </c>
      <c r="R442" s="314">
        <v>2451023</v>
      </c>
      <c r="S442" s="314">
        <v>2009360.4</v>
      </c>
      <c r="T442" s="314">
        <v>2141455.5</v>
      </c>
      <c r="U442" s="314">
        <v>2391841</v>
      </c>
      <c r="V442" s="314">
        <v>2213116.5</v>
      </c>
      <c r="W442" s="314">
        <v>1921151</v>
      </c>
      <c r="X442" s="314">
        <v>1658820.5000000002</v>
      </c>
      <c r="Y442" s="314">
        <v>1653168.6000000003</v>
      </c>
      <c r="Z442" s="314">
        <v>1745641.4</v>
      </c>
      <c r="AA442" s="314">
        <v>1924555.4000000004</v>
      </c>
      <c r="AB442" s="314">
        <v>1778607.8280085693</v>
      </c>
      <c r="AC442" s="314">
        <v>1771934.8071338162</v>
      </c>
      <c r="AD442" s="314">
        <v>1744621.8429439319</v>
      </c>
      <c r="AE442" s="314">
        <v>1751511.4125558403</v>
      </c>
      <c r="AF442" s="314">
        <v>1745105.9882197585</v>
      </c>
      <c r="AG442" s="314">
        <v>1766199.4197775696</v>
      </c>
      <c r="AH442" s="314">
        <v>1727483.7571002305</v>
      </c>
      <c r="AI442" s="314">
        <v>1749197.5077637434</v>
      </c>
      <c r="AJ442" s="314">
        <v>1750418.6196600758</v>
      </c>
      <c r="AK442" s="314">
        <v>1749712.0917229676</v>
      </c>
      <c r="AL442" s="314">
        <v>1754087.4310763106</v>
      </c>
      <c r="AM442" s="314">
        <v>1746698.8676242083</v>
      </c>
      <c r="AN442" s="314">
        <v>1750724.6891000625</v>
      </c>
      <c r="AO442" s="314">
        <v>1750613.0702841678</v>
      </c>
      <c r="AP442" s="314">
        <v>1750677.0763692188</v>
      </c>
      <c r="AQ442" s="314">
        <v>1750581.6496778266</v>
      </c>
      <c r="AR442" s="314">
        <v>1752425.400091703</v>
      </c>
    </row>
    <row r="443" spans="1:44">
      <c r="A443" s="156">
        <v>1984156.1318181818</v>
      </c>
      <c r="B443" s="156"/>
      <c r="C443" s="156"/>
      <c r="D443" s="156"/>
      <c r="E443" s="156"/>
      <c r="F443" s="156"/>
      <c r="G443" s="156"/>
      <c r="H443" s="156"/>
      <c r="I443" s="156"/>
      <c r="J443" s="156"/>
      <c r="K443" s="156"/>
      <c r="L443" s="156"/>
      <c r="M443" s="156"/>
      <c r="N443" s="156"/>
      <c r="O443" s="156"/>
      <c r="P443" s="156"/>
      <c r="Q443" s="156"/>
      <c r="R443" s="156"/>
      <c r="S443" s="156"/>
      <c r="T443" s="156"/>
      <c r="U443" s="156"/>
      <c r="V443" s="156"/>
      <c r="W443" s="156"/>
      <c r="X443" s="156"/>
      <c r="Y443" s="156"/>
      <c r="Z443" s="156"/>
      <c r="AA443" s="156"/>
      <c r="AB443" s="156"/>
      <c r="AC443" s="156"/>
      <c r="AD443" s="156"/>
      <c r="AE443" s="156"/>
      <c r="AF443" s="156"/>
      <c r="AG443" s="156"/>
      <c r="AH443" s="156"/>
      <c r="AI443" s="156"/>
      <c r="AJ443" s="156"/>
      <c r="AK443" s="156"/>
      <c r="AL443" s="156"/>
      <c r="AM443" s="156"/>
      <c r="AN443" s="156"/>
      <c r="AO443" s="156"/>
      <c r="AP443" s="156"/>
      <c r="AQ443" s="156"/>
      <c r="AR443" s="156"/>
    </row>
    <row r="444" spans="1:44">
      <c r="A444" s="1446">
        <v>0.29200838710573529</v>
      </c>
      <c r="B444" s="156"/>
      <c r="C444" s="156"/>
      <c r="D444" s="156"/>
      <c r="E444" s="156"/>
      <c r="F444" s="156"/>
      <c r="G444" s="156"/>
      <c r="H444" s="156"/>
      <c r="I444" s="156"/>
      <c r="J444" s="156"/>
      <c r="K444" s="156"/>
      <c r="L444" s="156"/>
      <c r="M444" s="156"/>
      <c r="N444" s="156"/>
      <c r="O444" s="156"/>
      <c r="P444" s="156"/>
      <c r="Q444" s="156"/>
      <c r="R444" s="156"/>
      <c r="S444" s="156"/>
      <c r="T444" s="156"/>
      <c r="U444" s="156"/>
      <c r="V444" s="156"/>
      <c r="W444" s="156"/>
      <c r="X444" s="156"/>
      <c r="Y444" s="156"/>
      <c r="Z444" s="156"/>
      <c r="AA444" s="156"/>
      <c r="AB444" s="156"/>
      <c r="AC444" s="156"/>
      <c r="AD444" s="156"/>
      <c r="AE444" s="156"/>
      <c r="AF444" s="156"/>
      <c r="AG444" s="156"/>
      <c r="AH444" s="156"/>
      <c r="AI444" s="156"/>
      <c r="AJ444" s="156"/>
      <c r="AK444" s="156"/>
      <c r="AL444" s="156"/>
      <c r="AM444" s="156"/>
      <c r="AN444" s="156"/>
      <c r="AO444" s="156"/>
      <c r="AP444" s="156"/>
      <c r="AQ444" s="156"/>
      <c r="AR444" s="156"/>
    </row>
    <row r="445" spans="1:44" ht="15.75">
      <c r="A445" s="156"/>
      <c r="B445" s="314" t="s">
        <v>3204</v>
      </c>
      <c r="C445" s="314"/>
      <c r="D445" s="156"/>
      <c r="E445" s="156"/>
      <c r="F445" s="156"/>
      <c r="G445" s="156"/>
      <c r="H445" s="156"/>
      <c r="I445" s="156"/>
      <c r="J445" s="156"/>
      <c r="K445" s="156"/>
      <c r="L445" s="156"/>
      <c r="M445" s="156"/>
      <c r="N445" s="156"/>
      <c r="O445" s="156"/>
      <c r="P445" s="156"/>
      <c r="Q445" s="156"/>
      <c r="R445" s="156"/>
      <c r="S445" s="156"/>
      <c r="T445" s="156"/>
      <c r="U445" s="156"/>
      <c r="V445" s="156"/>
      <c r="W445" s="156"/>
      <c r="X445" s="156"/>
      <c r="Y445" s="156"/>
      <c r="Z445" s="156"/>
      <c r="AA445" s="156"/>
      <c r="AB445" s="156"/>
      <c r="AC445" s="156"/>
      <c r="AD445" s="156"/>
      <c r="AE445" s="156"/>
      <c r="AF445" s="156"/>
      <c r="AG445" s="156"/>
      <c r="AH445" s="156"/>
      <c r="AI445" s="156"/>
      <c r="AJ445" s="156"/>
      <c r="AK445" s="156"/>
      <c r="AL445" s="156"/>
      <c r="AM445" s="156"/>
      <c r="AN445" s="156"/>
      <c r="AO445" s="156"/>
      <c r="AP445" s="156"/>
      <c r="AQ445" s="156"/>
      <c r="AR445" s="156"/>
    </row>
    <row r="446" spans="1:44" ht="15.75">
      <c r="A446" s="156"/>
      <c r="B446" s="721" t="s">
        <v>926</v>
      </c>
      <c r="C446" s="1190"/>
      <c r="D446" s="1836"/>
      <c r="E446" s="1836">
        <v>1991</v>
      </c>
      <c r="F446" s="1836">
        <v>1992</v>
      </c>
      <c r="G446" s="1836">
        <v>1993</v>
      </c>
      <c r="H446" s="1836">
        <v>1994</v>
      </c>
      <c r="I446" s="1836">
        <v>1995</v>
      </c>
      <c r="J446" s="1836">
        <v>1996</v>
      </c>
      <c r="K446" s="1836">
        <v>1997</v>
      </c>
      <c r="L446" s="1836">
        <v>1998</v>
      </c>
      <c r="M446" s="1836">
        <v>1999</v>
      </c>
      <c r="N446" s="1836">
        <v>2000</v>
      </c>
      <c r="O446" s="1836">
        <v>2001</v>
      </c>
      <c r="P446" s="1836">
        <v>2002</v>
      </c>
      <c r="Q446" s="1836">
        <v>2003</v>
      </c>
      <c r="R446" s="1836">
        <v>2004</v>
      </c>
      <c r="S446" s="1836">
        <v>2005</v>
      </c>
      <c r="T446" s="1836">
        <v>2006</v>
      </c>
      <c r="U446" s="1836">
        <v>2007</v>
      </c>
      <c r="V446" s="1836">
        <v>2008</v>
      </c>
      <c r="W446" s="1836">
        <v>2009</v>
      </c>
      <c r="X446" s="1836">
        <v>2010</v>
      </c>
      <c r="Y446" s="1836">
        <v>2011</v>
      </c>
      <c r="Z446" s="1836">
        <v>2012</v>
      </c>
      <c r="AA446" s="1836">
        <v>2013</v>
      </c>
      <c r="AB446" s="1836">
        <v>2014</v>
      </c>
      <c r="AC446" s="1836">
        <v>2015</v>
      </c>
      <c r="AD446" s="1836">
        <v>2016</v>
      </c>
      <c r="AE446" s="1836">
        <v>2017</v>
      </c>
      <c r="AF446" s="1836">
        <v>2018</v>
      </c>
      <c r="AG446" s="1836">
        <v>2019</v>
      </c>
      <c r="AH446" s="1836">
        <v>2020</v>
      </c>
      <c r="AI446" s="1836">
        <v>2021</v>
      </c>
      <c r="AJ446" s="1836">
        <v>2022</v>
      </c>
      <c r="AK446" s="1836">
        <v>2023</v>
      </c>
      <c r="AL446" s="1836">
        <v>2024</v>
      </c>
      <c r="AM446" s="1836">
        <v>2025</v>
      </c>
      <c r="AN446" s="1836">
        <v>2026</v>
      </c>
      <c r="AO446" s="1836">
        <v>2027</v>
      </c>
      <c r="AP446" s="1836">
        <v>2028</v>
      </c>
      <c r="AQ446" s="1836">
        <v>2029</v>
      </c>
      <c r="AR446" s="1836">
        <v>2030</v>
      </c>
    </row>
    <row r="447" spans="1:44" ht="15.75">
      <c r="A447" s="156"/>
      <c r="B447" s="314" t="s">
        <v>1145</v>
      </c>
      <c r="C447" s="156"/>
      <c r="D447" s="156"/>
      <c r="E447" s="156"/>
      <c r="F447" s="156"/>
      <c r="G447" s="156"/>
      <c r="H447" s="156"/>
      <c r="I447" s="156"/>
      <c r="J447" s="156"/>
      <c r="K447" s="156"/>
      <c r="L447" s="156"/>
      <c r="M447" s="156"/>
      <c r="N447" s="156"/>
      <c r="O447" s="156"/>
      <c r="P447" s="156"/>
      <c r="Q447" s="156"/>
      <c r="R447" s="156"/>
      <c r="S447" s="156"/>
      <c r="T447" s="156"/>
      <c r="U447" s="156"/>
      <c r="V447" s="156"/>
      <c r="W447" s="156"/>
      <c r="X447" s="156"/>
      <c r="Y447" s="156"/>
      <c r="Z447" s="156"/>
      <c r="AA447" s="156"/>
      <c r="AB447" s="156"/>
      <c r="AC447" s="156"/>
      <c r="AD447" s="156"/>
      <c r="AE447" s="156"/>
      <c r="AF447" s="156"/>
      <c r="AG447" s="156"/>
      <c r="AH447" s="156"/>
      <c r="AI447" s="156"/>
      <c r="AJ447" s="156"/>
      <c r="AK447" s="156"/>
      <c r="AL447" s="156"/>
      <c r="AM447" s="156"/>
      <c r="AN447" s="156"/>
      <c r="AO447" s="156"/>
      <c r="AP447" s="156"/>
      <c r="AQ447" s="156"/>
      <c r="AR447" s="156"/>
    </row>
    <row r="448" spans="1:44" ht="15.75">
      <c r="A448" s="156"/>
      <c r="B448" s="314" t="s">
        <v>1111</v>
      </c>
      <c r="C448" s="156"/>
      <c r="D448" s="492"/>
      <c r="E448" s="492"/>
      <c r="F448" s="492"/>
      <c r="G448" s="492"/>
      <c r="H448" s="492"/>
      <c r="I448" s="492"/>
      <c r="J448" s="492"/>
      <c r="K448" s="492"/>
      <c r="L448" s="492"/>
      <c r="M448" s="492"/>
      <c r="N448" s="492"/>
      <c r="O448" s="492"/>
      <c r="P448" s="492"/>
      <c r="Q448" s="492"/>
      <c r="R448" s="492"/>
      <c r="S448" s="156"/>
      <c r="T448" s="156"/>
      <c r="U448" s="156"/>
      <c r="V448" s="156"/>
      <c r="W448" s="156"/>
      <c r="X448" s="156"/>
      <c r="Y448" s="156"/>
      <c r="Z448" s="156"/>
      <c r="AA448" s="156"/>
      <c r="AB448" s="156"/>
      <c r="AC448" s="156"/>
      <c r="AD448" s="156"/>
      <c r="AE448" s="156"/>
      <c r="AF448" s="156"/>
      <c r="AG448" s="156"/>
      <c r="AH448" s="156"/>
      <c r="AI448" s="156"/>
      <c r="AJ448" s="156"/>
      <c r="AK448" s="156"/>
      <c r="AL448" s="156"/>
      <c r="AM448" s="156"/>
      <c r="AN448" s="156"/>
      <c r="AO448" s="156"/>
      <c r="AP448" s="156"/>
      <c r="AQ448" s="156"/>
      <c r="AR448" s="156"/>
    </row>
    <row r="449" spans="1:44">
      <c r="A449" s="156"/>
      <c r="B449" s="156"/>
      <c r="C449" s="156" t="s">
        <v>532</v>
      </c>
      <c r="D449" s="492"/>
      <c r="E449" s="492">
        <v>1650539.9000000001</v>
      </c>
      <c r="F449" s="492">
        <v>1410104</v>
      </c>
      <c r="G449" s="492">
        <v>1466231.0999999999</v>
      </c>
      <c r="H449" s="492">
        <v>1489523.5999999999</v>
      </c>
      <c r="I449" s="492">
        <v>1409007.0000000002</v>
      </c>
      <c r="J449" s="492">
        <v>1359698.3</v>
      </c>
      <c r="K449" s="492">
        <v>1488880.6</v>
      </c>
      <c r="L449" s="492">
        <v>1338220.5</v>
      </c>
      <c r="M449" s="492">
        <v>1357594</v>
      </c>
      <c r="N449" s="492">
        <v>1756919.4000000004</v>
      </c>
      <c r="O449" s="492">
        <v>1826060.7000000002</v>
      </c>
      <c r="P449" s="492">
        <v>1998877.2000000002</v>
      </c>
      <c r="Q449" s="492">
        <v>1951255.3</v>
      </c>
      <c r="R449" s="492">
        <v>1970410.1000000003</v>
      </c>
      <c r="S449" s="492">
        <v>1512155.4000000001</v>
      </c>
      <c r="T449" s="492">
        <v>1624227.9</v>
      </c>
      <c r="U449" s="492">
        <v>1896300.5</v>
      </c>
      <c r="V449" s="492">
        <v>1734084.3</v>
      </c>
      <c r="W449" s="492">
        <v>1720028.2000000002</v>
      </c>
      <c r="X449" s="492">
        <v>1493279.7</v>
      </c>
      <c r="Y449" s="492">
        <v>1340766.3</v>
      </c>
      <c r="Z449" s="492">
        <v>1344827.7</v>
      </c>
      <c r="AA449" s="492">
        <v>1646652.3092386355</v>
      </c>
      <c r="AB449" s="492">
        <v>1663854.6465949791</v>
      </c>
      <c r="AC449" s="492">
        <v>1568846.9100000001</v>
      </c>
      <c r="AD449" s="492">
        <v>1571060.7347918951</v>
      </c>
      <c r="AE449" s="492">
        <v>1557616.1705363849</v>
      </c>
      <c r="AF449" s="492">
        <v>1538599.2702402973</v>
      </c>
      <c r="AG449" s="492">
        <v>1508597.1818964602</v>
      </c>
      <c r="AH449" s="492">
        <v>1477453.331666138</v>
      </c>
      <c r="AI449" s="492">
        <v>1454102.9221666567</v>
      </c>
      <c r="AJ449" s="492">
        <v>1448451.4234867808</v>
      </c>
      <c r="AK449" s="492">
        <v>1450950.768677393</v>
      </c>
      <c r="AL449" s="492">
        <v>1452309.6430830387</v>
      </c>
      <c r="AM449" s="492">
        <v>1452309.4410126817</v>
      </c>
      <c r="AN449" s="492">
        <v>1452305.9160034973</v>
      </c>
      <c r="AO449" s="492">
        <v>1452305.833468427</v>
      </c>
      <c r="AP449" s="492">
        <v>1452305.7596315357</v>
      </c>
      <c r="AQ449" s="492">
        <v>1452305.6872069812</v>
      </c>
      <c r="AR449" s="492">
        <v>1452305.6159991547</v>
      </c>
    </row>
    <row r="450" spans="1:44">
      <c r="A450" s="156"/>
      <c r="B450" s="156"/>
      <c r="C450" s="156" t="s">
        <v>533</v>
      </c>
      <c r="D450" s="492"/>
      <c r="E450" s="492">
        <v>0</v>
      </c>
      <c r="F450" s="492">
        <v>0</v>
      </c>
      <c r="G450" s="492">
        <v>0</v>
      </c>
      <c r="H450" s="492">
        <v>0</v>
      </c>
      <c r="I450" s="492">
        <v>0</v>
      </c>
      <c r="J450" s="492">
        <v>0</v>
      </c>
      <c r="K450" s="492">
        <v>0</v>
      </c>
      <c r="L450" s="492">
        <v>0</v>
      </c>
      <c r="M450" s="492">
        <v>0</v>
      </c>
      <c r="N450" s="492">
        <v>0</v>
      </c>
      <c r="O450" s="492">
        <v>0</v>
      </c>
      <c r="P450" s="492">
        <v>0</v>
      </c>
      <c r="Q450" s="492">
        <v>0</v>
      </c>
      <c r="R450" s="492">
        <v>89373</v>
      </c>
      <c r="S450" s="492">
        <v>212494</v>
      </c>
      <c r="T450" s="492">
        <v>39765.4</v>
      </c>
      <c r="U450" s="492">
        <v>72354</v>
      </c>
      <c r="V450" s="492">
        <v>291724.79999999999</v>
      </c>
      <c r="W450" s="492">
        <v>236660.09999999998</v>
      </c>
      <c r="X450" s="492">
        <v>86978.599999999991</v>
      </c>
      <c r="Y450" s="492">
        <v>34279.699999999997</v>
      </c>
      <c r="Z450" s="492">
        <v>660.1</v>
      </c>
      <c r="AA450" s="492">
        <v>23133.8</v>
      </c>
      <c r="AB450" s="492">
        <v>0</v>
      </c>
      <c r="AC450" s="492">
        <v>0</v>
      </c>
      <c r="AD450" s="492">
        <v>0</v>
      </c>
      <c r="AE450" s="492">
        <v>0</v>
      </c>
      <c r="AF450" s="492">
        <v>0</v>
      </c>
      <c r="AG450" s="492">
        <v>0</v>
      </c>
      <c r="AH450" s="492">
        <v>0</v>
      </c>
      <c r="AI450" s="492">
        <v>0</v>
      </c>
      <c r="AJ450" s="492">
        <v>0</v>
      </c>
      <c r="AK450" s="492">
        <v>0</v>
      </c>
      <c r="AL450" s="492">
        <v>0</v>
      </c>
      <c r="AM450" s="492">
        <v>0</v>
      </c>
      <c r="AN450" s="492">
        <v>0</v>
      </c>
      <c r="AO450" s="492">
        <v>0</v>
      </c>
      <c r="AP450" s="492">
        <v>0</v>
      </c>
      <c r="AQ450" s="492">
        <v>0</v>
      </c>
      <c r="AR450" s="492">
        <v>0</v>
      </c>
    </row>
    <row r="451" spans="1:44">
      <c r="A451" s="156"/>
      <c r="B451" s="156"/>
      <c r="C451" s="156" t="s">
        <v>1091</v>
      </c>
      <c r="D451" s="492"/>
      <c r="E451" s="492">
        <v>1184765.3582925422</v>
      </c>
      <c r="F451" s="492">
        <v>890047.08642282267</v>
      </c>
      <c r="G451" s="492">
        <v>1022634.4675576411</v>
      </c>
      <c r="H451" s="492">
        <v>1061398.3623724533</v>
      </c>
      <c r="I451" s="492">
        <v>998782.65553874499</v>
      </c>
      <c r="J451" s="492">
        <v>1064334.6337473071</v>
      </c>
      <c r="K451" s="492">
        <v>1124883.3999999999</v>
      </c>
      <c r="L451" s="492">
        <v>966965.9</v>
      </c>
      <c r="M451" s="492">
        <v>1016275</v>
      </c>
      <c r="N451" s="492">
        <v>1154152.7000000002</v>
      </c>
      <c r="O451" s="492">
        <v>1147109.9000000001</v>
      </c>
      <c r="P451" s="492">
        <v>1237476</v>
      </c>
      <c r="Q451" s="492">
        <v>1204911.7</v>
      </c>
      <c r="R451" s="492">
        <v>1309711.2000000002</v>
      </c>
      <c r="S451" s="492">
        <v>1179705.4000000001</v>
      </c>
      <c r="T451" s="492">
        <v>1185823.8999999999</v>
      </c>
      <c r="U451" s="492">
        <v>1296371.7</v>
      </c>
      <c r="V451" s="492">
        <v>1218192.1000000001</v>
      </c>
      <c r="W451" s="492">
        <v>1108596</v>
      </c>
      <c r="X451" s="492">
        <v>971024.4</v>
      </c>
      <c r="Y451" s="492">
        <v>952678.70000000007</v>
      </c>
      <c r="Z451" s="492">
        <v>915446.60000000009</v>
      </c>
      <c r="AA451" s="492">
        <v>985609.32899999991</v>
      </c>
      <c r="AB451" s="492">
        <v>989891.27602593857</v>
      </c>
      <c r="AC451" s="492">
        <v>910164.00744132709</v>
      </c>
      <c r="AD451" s="492">
        <v>897623.0994710658</v>
      </c>
      <c r="AE451" s="492">
        <v>876030.35321404762</v>
      </c>
      <c r="AF451" s="492">
        <v>876579.55759474915</v>
      </c>
      <c r="AG451" s="492">
        <v>885355.21277978527</v>
      </c>
      <c r="AH451" s="492">
        <v>901668.27005991433</v>
      </c>
      <c r="AI451" s="492">
        <v>922011.81060637254</v>
      </c>
      <c r="AJ451" s="492">
        <v>919136.65241432097</v>
      </c>
      <c r="AK451" s="492">
        <v>915055.40607683442</v>
      </c>
      <c r="AL451" s="492">
        <v>910716.30793020828</v>
      </c>
      <c r="AM451" s="492">
        <v>908372.68492010597</v>
      </c>
      <c r="AN451" s="492">
        <v>907242.98684634024</v>
      </c>
      <c r="AO451" s="492">
        <v>903350.65548726614</v>
      </c>
      <c r="AP451" s="492">
        <v>899580.31529805355</v>
      </c>
      <c r="AQ451" s="492">
        <v>895950.02565091394</v>
      </c>
      <c r="AR451" s="492">
        <v>892566.73429989477</v>
      </c>
    </row>
    <row r="452" spans="1:44">
      <c r="A452" s="156"/>
      <c r="B452" s="156"/>
      <c r="C452" s="156" t="s">
        <v>1112</v>
      </c>
      <c r="D452" s="492"/>
      <c r="E452" s="492">
        <v>465774.54170745792</v>
      </c>
      <c r="F452" s="492">
        <v>520056.91357717745</v>
      </c>
      <c r="G452" s="492">
        <v>443596.63244235882</v>
      </c>
      <c r="H452" s="492">
        <v>428125.23762754659</v>
      </c>
      <c r="I452" s="492">
        <v>410224.34446125524</v>
      </c>
      <c r="J452" s="492">
        <v>295363.66625269299</v>
      </c>
      <c r="K452" s="492">
        <v>363997.20000000007</v>
      </c>
      <c r="L452" s="492">
        <v>371254.60000000003</v>
      </c>
      <c r="M452" s="492">
        <v>341319</v>
      </c>
      <c r="N452" s="492">
        <v>602766.70000000007</v>
      </c>
      <c r="O452" s="492">
        <v>678950.79999999993</v>
      </c>
      <c r="P452" s="492">
        <v>761401.20000000007</v>
      </c>
      <c r="Q452" s="492">
        <v>746343.60000000009</v>
      </c>
      <c r="R452" s="492">
        <v>750071.90000000014</v>
      </c>
      <c r="S452" s="492">
        <v>544944</v>
      </c>
      <c r="T452" s="492">
        <v>478169.39999999997</v>
      </c>
      <c r="U452" s="492">
        <v>672282.79999999993</v>
      </c>
      <c r="V452" s="492">
        <v>807616.99999999988</v>
      </c>
      <c r="W452" s="492">
        <v>848092.3</v>
      </c>
      <c r="X452" s="492">
        <v>609233.9</v>
      </c>
      <c r="Y452" s="492">
        <v>422367.29999999993</v>
      </c>
      <c r="Z452" s="492">
        <v>430041.2</v>
      </c>
      <c r="AA452" s="492">
        <v>684176.78023863561</v>
      </c>
      <c r="AB452" s="492">
        <v>673963.37056904053</v>
      </c>
      <c r="AC452" s="492">
        <v>658682.90255867306</v>
      </c>
      <c r="AD452" s="492">
        <v>673437.63532082934</v>
      </c>
      <c r="AE452" s="492">
        <v>681585.81732233742</v>
      </c>
      <c r="AF452" s="492">
        <v>662019.71264554816</v>
      </c>
      <c r="AG452" s="492">
        <v>623241.96911667509</v>
      </c>
      <c r="AH452" s="492">
        <v>575785.06160622369</v>
      </c>
      <c r="AI452" s="492">
        <v>532091.11156028428</v>
      </c>
      <c r="AJ452" s="492">
        <v>529314.77107245987</v>
      </c>
      <c r="AK452" s="492">
        <v>535895.36260055867</v>
      </c>
      <c r="AL452" s="492">
        <v>541593.33515283035</v>
      </c>
      <c r="AM452" s="492">
        <v>543936.75609257573</v>
      </c>
      <c r="AN452" s="492">
        <v>545062.92915715696</v>
      </c>
      <c r="AO452" s="492">
        <v>548955.17798116081</v>
      </c>
      <c r="AP452" s="492">
        <v>552725.44433348218</v>
      </c>
      <c r="AQ452" s="492">
        <v>556355.66155606741</v>
      </c>
      <c r="AR452" s="492">
        <v>559738.88169925997</v>
      </c>
    </row>
    <row r="453" spans="1:44" ht="15.75">
      <c r="A453" s="156"/>
      <c r="B453" s="156"/>
      <c r="C453" s="314" t="s">
        <v>37</v>
      </c>
      <c r="D453" s="526"/>
      <c r="E453" s="526">
        <v>1650539.9000000001</v>
      </c>
      <c r="F453" s="526">
        <v>1410104</v>
      </c>
      <c r="G453" s="526">
        <v>1466231.0999999999</v>
      </c>
      <c r="H453" s="526">
        <v>1489523.5999999999</v>
      </c>
      <c r="I453" s="526">
        <v>1409007.0000000002</v>
      </c>
      <c r="J453" s="526">
        <v>1359698.3</v>
      </c>
      <c r="K453" s="526">
        <v>1488880.6</v>
      </c>
      <c r="L453" s="526">
        <v>1338220.5</v>
      </c>
      <c r="M453" s="526">
        <v>1357594</v>
      </c>
      <c r="N453" s="526">
        <v>1756919.4000000004</v>
      </c>
      <c r="O453" s="526">
        <v>1826060.7000000002</v>
      </c>
      <c r="P453" s="526">
        <v>1998877.2000000002</v>
      </c>
      <c r="Q453" s="526">
        <v>1951255.3</v>
      </c>
      <c r="R453" s="526">
        <v>2059783.1000000003</v>
      </c>
      <c r="S453" s="526">
        <v>1724649.4000000001</v>
      </c>
      <c r="T453" s="526">
        <v>1663993.2999999998</v>
      </c>
      <c r="U453" s="526">
        <v>1968654.5</v>
      </c>
      <c r="V453" s="526">
        <v>2025809.1</v>
      </c>
      <c r="W453" s="526">
        <v>1956688.3</v>
      </c>
      <c r="X453" s="526">
        <v>1580258.3</v>
      </c>
      <c r="Y453" s="526">
        <v>1375046</v>
      </c>
      <c r="Z453" s="526">
        <v>1345487.8</v>
      </c>
      <c r="AA453" s="526">
        <v>1669786.1092386355</v>
      </c>
      <c r="AB453" s="526">
        <v>1663854.6465949791</v>
      </c>
      <c r="AC453" s="526">
        <v>1568846.9100000001</v>
      </c>
      <c r="AD453" s="526">
        <v>1571060.7347918951</v>
      </c>
      <c r="AE453" s="526">
        <v>1557616.1705363849</v>
      </c>
      <c r="AF453" s="526">
        <v>1538599.2702402973</v>
      </c>
      <c r="AG453" s="526">
        <v>1508597.1818964602</v>
      </c>
      <c r="AH453" s="526">
        <v>1477453.331666138</v>
      </c>
      <c r="AI453" s="526">
        <v>1454102.9221666567</v>
      </c>
      <c r="AJ453" s="526">
        <v>1448451.4234867808</v>
      </c>
      <c r="AK453" s="526">
        <v>1450950.768677393</v>
      </c>
      <c r="AL453" s="526">
        <v>1452309.6430830387</v>
      </c>
      <c r="AM453" s="526">
        <v>1452309.4410126817</v>
      </c>
      <c r="AN453" s="526">
        <v>1452305.9160034973</v>
      </c>
      <c r="AO453" s="526">
        <v>1452305.833468427</v>
      </c>
      <c r="AP453" s="526">
        <v>1452305.7596315357</v>
      </c>
      <c r="AQ453" s="526">
        <v>1452305.6872069812</v>
      </c>
      <c r="AR453" s="526">
        <v>1452305.6159991547</v>
      </c>
    </row>
    <row r="454" spans="1:44" ht="15.75">
      <c r="A454" s="156"/>
      <c r="B454" s="314" t="s">
        <v>535</v>
      </c>
      <c r="C454" s="156"/>
      <c r="D454" s="492"/>
      <c r="E454" s="492"/>
      <c r="F454" s="492"/>
      <c r="G454" s="492"/>
      <c r="H454" s="492"/>
      <c r="I454" s="492"/>
      <c r="J454" s="492"/>
      <c r="K454" s="492"/>
      <c r="L454" s="492"/>
      <c r="M454" s="492"/>
      <c r="N454" s="492"/>
      <c r="O454" s="492"/>
      <c r="P454" s="492"/>
      <c r="Q454" s="492"/>
      <c r="R454" s="492"/>
      <c r="S454" s="492"/>
      <c r="T454" s="492"/>
      <c r="U454" s="492"/>
      <c r="V454" s="492"/>
      <c r="W454" s="492"/>
      <c r="X454" s="492"/>
      <c r="Y454" s="492"/>
      <c r="Z454" s="492"/>
      <c r="AA454" s="492"/>
      <c r="AB454" s="492"/>
      <c r="AC454" s="492"/>
      <c r="AD454" s="492"/>
      <c r="AE454" s="492"/>
      <c r="AF454" s="492"/>
      <c r="AG454" s="492"/>
      <c r="AH454" s="492"/>
      <c r="AI454" s="492"/>
      <c r="AJ454" s="492"/>
      <c r="AK454" s="492"/>
      <c r="AL454" s="492"/>
      <c r="AM454" s="492"/>
      <c r="AN454" s="492"/>
      <c r="AO454" s="492"/>
      <c r="AP454" s="492"/>
      <c r="AQ454" s="492"/>
      <c r="AR454" s="492"/>
    </row>
    <row r="455" spans="1:44">
      <c r="A455" s="156"/>
      <c r="B455" s="156"/>
      <c r="C455" s="156" t="s">
        <v>1091</v>
      </c>
      <c r="D455" s="492"/>
      <c r="E455" s="492">
        <v>15414.141707457973</v>
      </c>
      <c r="F455" s="492">
        <v>84695.21357717739</v>
      </c>
      <c r="G455" s="492">
        <v>132161.43244235881</v>
      </c>
      <c r="H455" s="492">
        <v>188223.23762754656</v>
      </c>
      <c r="I455" s="492">
        <v>46517.04446125518</v>
      </c>
      <c r="J455" s="492">
        <v>43406.266252692978</v>
      </c>
      <c r="K455" s="492">
        <v>40716.100000000006</v>
      </c>
      <c r="L455" s="492">
        <v>18891.099999999999</v>
      </c>
      <c r="M455" s="492">
        <v>17604.599999999999</v>
      </c>
      <c r="N455" s="492">
        <v>42654.5</v>
      </c>
      <c r="O455" s="492">
        <v>30389.7</v>
      </c>
      <c r="P455" s="492">
        <v>38136.600000000006</v>
      </c>
      <c r="Q455" s="492">
        <v>30235.600000000002</v>
      </c>
      <c r="R455" s="492">
        <v>60107.1</v>
      </c>
      <c r="S455" s="492">
        <v>82377.100000000006</v>
      </c>
      <c r="T455" s="492">
        <v>79528.5</v>
      </c>
      <c r="U455" s="492">
        <v>47801.5</v>
      </c>
      <c r="V455" s="492">
        <v>0</v>
      </c>
      <c r="W455" s="492">
        <v>0</v>
      </c>
      <c r="X455" s="492">
        <v>0</v>
      </c>
      <c r="Y455" s="492">
        <v>14214.8</v>
      </c>
      <c r="Z455" s="492">
        <v>39065</v>
      </c>
      <c r="AA455" s="492">
        <v>0</v>
      </c>
      <c r="AB455" s="492">
        <v>0</v>
      </c>
      <c r="AC455" s="492">
        <v>0</v>
      </c>
      <c r="AD455" s="492">
        <v>0</v>
      </c>
      <c r="AE455" s="492">
        <v>0</v>
      </c>
      <c r="AF455" s="492">
        <v>0</v>
      </c>
      <c r="AG455" s="492">
        <v>0</v>
      </c>
      <c r="AH455" s="492">
        <v>0</v>
      </c>
      <c r="AI455" s="492">
        <v>0</v>
      </c>
      <c r="AJ455" s="492">
        <v>0</v>
      </c>
      <c r="AK455" s="492">
        <v>0</v>
      </c>
      <c r="AL455" s="492">
        <v>0</v>
      </c>
      <c r="AM455" s="492">
        <v>0</v>
      </c>
      <c r="AN455" s="492">
        <v>0</v>
      </c>
      <c r="AO455" s="492">
        <v>0</v>
      </c>
      <c r="AP455" s="492">
        <v>0</v>
      </c>
      <c r="AQ455" s="492">
        <v>0</v>
      </c>
      <c r="AR455" s="492">
        <v>0</v>
      </c>
    </row>
    <row r="456" spans="1:44">
      <c r="A456" s="156"/>
      <c r="B456" s="156"/>
      <c r="C456" s="156" t="s">
        <v>1112</v>
      </c>
      <c r="D456" s="492"/>
      <c r="E456" s="492">
        <v>66973.058292542031</v>
      </c>
      <c r="F456" s="492">
        <v>131564.68642282253</v>
      </c>
      <c r="G456" s="492">
        <v>125854.76755764114</v>
      </c>
      <c r="H456" s="492">
        <v>177029.56237245345</v>
      </c>
      <c r="I456" s="492">
        <v>29528.155538744824</v>
      </c>
      <c r="J456" s="492">
        <v>43344.933747307034</v>
      </c>
      <c r="K456" s="492">
        <v>65351.099999999991</v>
      </c>
      <c r="L456" s="492">
        <v>60510.899999999994</v>
      </c>
      <c r="M456" s="492">
        <v>37618.5</v>
      </c>
      <c r="N456" s="492">
        <v>116978.4</v>
      </c>
      <c r="O456" s="492">
        <v>136999.79999999999</v>
      </c>
      <c r="P456" s="492">
        <v>114375.40000000001</v>
      </c>
      <c r="Q456" s="492">
        <v>115812.90000000002</v>
      </c>
      <c r="R456" s="492">
        <v>88829.5</v>
      </c>
      <c r="S456" s="492">
        <v>87760.3</v>
      </c>
      <c r="T456" s="492">
        <v>179692.59999999998</v>
      </c>
      <c r="U456" s="492">
        <v>140912.59999999998</v>
      </c>
      <c r="V456" s="492">
        <v>0</v>
      </c>
      <c r="W456" s="492">
        <v>-0.1</v>
      </c>
      <c r="X456" s="492">
        <v>0</v>
      </c>
      <c r="Y456" s="492">
        <v>36156.200000000004</v>
      </c>
      <c r="Z456" s="492">
        <v>134024.20000000001</v>
      </c>
      <c r="AA456" s="492">
        <v>0</v>
      </c>
      <c r="AB456" s="492">
        <v>0</v>
      </c>
      <c r="AC456" s="492">
        <v>0</v>
      </c>
      <c r="AD456" s="492">
        <v>0</v>
      </c>
      <c r="AE456" s="492">
        <v>0</v>
      </c>
      <c r="AF456" s="492">
        <v>0</v>
      </c>
      <c r="AG456" s="492">
        <v>0</v>
      </c>
      <c r="AH456" s="492">
        <v>0</v>
      </c>
      <c r="AI456" s="492">
        <v>0</v>
      </c>
      <c r="AJ456" s="492">
        <v>0</v>
      </c>
      <c r="AK456" s="492">
        <v>0</v>
      </c>
      <c r="AL456" s="492">
        <v>0</v>
      </c>
      <c r="AM456" s="492">
        <v>0</v>
      </c>
      <c r="AN456" s="492">
        <v>0</v>
      </c>
      <c r="AO456" s="492">
        <v>0</v>
      </c>
      <c r="AP456" s="492">
        <v>0</v>
      </c>
      <c r="AQ456" s="492">
        <v>0</v>
      </c>
      <c r="AR456" s="492">
        <v>0</v>
      </c>
    </row>
    <row r="457" spans="1:44" ht="15.75">
      <c r="A457" s="156"/>
      <c r="B457" s="156"/>
      <c r="C457" s="314" t="s">
        <v>37</v>
      </c>
      <c r="D457" s="526"/>
      <c r="E457" s="526">
        <v>82387.200000000012</v>
      </c>
      <c r="F457" s="526">
        <v>216259.89999999991</v>
      </c>
      <c r="G457" s="526">
        <v>258016.19999999995</v>
      </c>
      <c r="H457" s="526">
        <v>365252.80000000005</v>
      </c>
      <c r="I457" s="526">
        <v>76045.200000000012</v>
      </c>
      <c r="J457" s="526">
        <v>86751.200000000012</v>
      </c>
      <c r="K457" s="526">
        <v>106067.2</v>
      </c>
      <c r="L457" s="526">
        <v>79402</v>
      </c>
      <c r="M457" s="526">
        <v>55223.1</v>
      </c>
      <c r="N457" s="526">
        <v>159632.9</v>
      </c>
      <c r="O457" s="526">
        <v>167389.5</v>
      </c>
      <c r="P457" s="526">
        <v>152512</v>
      </c>
      <c r="Q457" s="526">
        <v>146048.50000000003</v>
      </c>
      <c r="R457" s="526">
        <v>148936.6</v>
      </c>
      <c r="S457" s="526">
        <v>170137.40000000002</v>
      </c>
      <c r="T457" s="526">
        <v>259221.09999999998</v>
      </c>
      <c r="U457" s="526">
        <v>188714.09999999998</v>
      </c>
      <c r="V457" s="526">
        <v>0</v>
      </c>
      <c r="W457" s="526">
        <v>-0.1</v>
      </c>
      <c r="X457" s="526">
        <v>0</v>
      </c>
      <c r="Y457" s="526">
        <v>50371</v>
      </c>
      <c r="Z457" s="526">
        <v>173089.2</v>
      </c>
      <c r="AA457" s="526">
        <v>0</v>
      </c>
      <c r="AB457" s="526">
        <v>0</v>
      </c>
      <c r="AC457" s="526">
        <v>0</v>
      </c>
      <c r="AD457" s="526">
        <v>0</v>
      </c>
      <c r="AE457" s="526">
        <v>0</v>
      </c>
      <c r="AF457" s="526">
        <v>0</v>
      </c>
      <c r="AG457" s="526">
        <v>0</v>
      </c>
      <c r="AH457" s="526">
        <v>0</v>
      </c>
      <c r="AI457" s="526">
        <v>0</v>
      </c>
      <c r="AJ457" s="526">
        <v>0</v>
      </c>
      <c r="AK457" s="526">
        <v>0</v>
      </c>
      <c r="AL457" s="526">
        <v>0</v>
      </c>
      <c r="AM457" s="526">
        <v>0</v>
      </c>
      <c r="AN457" s="526">
        <v>0</v>
      </c>
      <c r="AO457" s="526">
        <v>0</v>
      </c>
      <c r="AP457" s="526">
        <v>0</v>
      </c>
      <c r="AQ457" s="526">
        <v>0</v>
      </c>
      <c r="AR457" s="526">
        <v>0</v>
      </c>
    </row>
    <row r="458" spans="1:44" ht="15.75">
      <c r="A458" s="156"/>
      <c r="B458" s="314" t="s">
        <v>1113</v>
      </c>
      <c r="C458" s="156"/>
      <c r="D458" s="492"/>
      <c r="E458" s="492"/>
      <c r="F458" s="492"/>
      <c r="G458" s="492"/>
      <c r="H458" s="492"/>
      <c r="I458" s="492"/>
      <c r="J458" s="492"/>
      <c r="K458" s="492"/>
      <c r="L458" s="492"/>
      <c r="M458" s="492"/>
      <c r="N458" s="492"/>
      <c r="O458" s="492"/>
      <c r="P458" s="492"/>
      <c r="Q458" s="492"/>
      <c r="R458" s="492"/>
      <c r="S458" s="492"/>
      <c r="T458" s="492"/>
      <c r="U458" s="492"/>
      <c r="V458" s="492"/>
      <c r="W458" s="492"/>
      <c r="X458" s="492"/>
      <c r="Y458" s="492"/>
      <c r="Z458" s="492"/>
      <c r="AA458" s="492"/>
      <c r="AB458" s="492"/>
      <c r="AC458" s="492"/>
      <c r="AD458" s="492"/>
      <c r="AE458" s="492"/>
      <c r="AF458" s="492"/>
      <c r="AG458" s="492"/>
      <c r="AH458" s="492"/>
      <c r="AI458" s="492"/>
      <c r="AJ458" s="492"/>
      <c r="AK458" s="492"/>
      <c r="AL458" s="492"/>
      <c r="AM458" s="492"/>
      <c r="AN458" s="492"/>
      <c r="AO458" s="492"/>
      <c r="AP458" s="492"/>
      <c r="AQ458" s="492"/>
      <c r="AR458" s="492"/>
    </row>
    <row r="459" spans="1:44">
      <c r="A459" s="156"/>
      <c r="B459" s="156"/>
      <c r="C459" s="156" t="s">
        <v>1091</v>
      </c>
      <c r="D459" s="492"/>
      <c r="E459" s="492">
        <v>82729.000000000015</v>
      </c>
      <c r="F459" s="492">
        <v>112592.20000000001</v>
      </c>
      <c r="G459" s="492">
        <v>99104.499999999985</v>
      </c>
      <c r="H459" s="492">
        <v>24885.799999999996</v>
      </c>
      <c r="I459" s="492">
        <v>67795.199999999997</v>
      </c>
      <c r="J459" s="492">
        <v>89496.5</v>
      </c>
      <c r="K459" s="492">
        <v>89295.1</v>
      </c>
      <c r="L459" s="492">
        <v>69791.8</v>
      </c>
      <c r="M459" s="492">
        <v>92233</v>
      </c>
      <c r="N459" s="492">
        <v>117311.4</v>
      </c>
      <c r="O459" s="492">
        <v>101520.79999999999</v>
      </c>
      <c r="P459" s="492">
        <v>113458.59999999999</v>
      </c>
      <c r="Q459" s="492">
        <v>101824.2</v>
      </c>
      <c r="R459" s="492">
        <v>119757.50000000001</v>
      </c>
      <c r="S459" s="492">
        <v>85451</v>
      </c>
      <c r="T459" s="492">
        <v>100724</v>
      </c>
      <c r="U459" s="492">
        <v>117083.40000000001</v>
      </c>
      <c r="V459" s="492">
        <v>89630.299999999988</v>
      </c>
      <c r="W459" s="492">
        <v>55815.100000000006</v>
      </c>
      <c r="X459" s="492">
        <v>27179.000000000004</v>
      </c>
      <c r="Y459" s="492">
        <v>21291.599999999999</v>
      </c>
      <c r="Z459" s="492">
        <v>23064.300000000003</v>
      </c>
      <c r="AA459" s="492">
        <v>15970.699999999999</v>
      </c>
      <c r="AB459" s="492">
        <v>0</v>
      </c>
      <c r="AC459" s="492">
        <v>0</v>
      </c>
      <c r="AD459" s="492">
        <v>0</v>
      </c>
      <c r="AE459" s="492">
        <v>0</v>
      </c>
      <c r="AF459" s="492">
        <v>0</v>
      </c>
      <c r="AG459" s="492">
        <v>0</v>
      </c>
      <c r="AH459" s="492">
        <v>0</v>
      </c>
      <c r="AI459" s="492">
        <v>0</v>
      </c>
      <c r="AJ459" s="492">
        <v>0</v>
      </c>
      <c r="AK459" s="492">
        <v>0</v>
      </c>
      <c r="AL459" s="492">
        <v>0</v>
      </c>
      <c r="AM459" s="492">
        <v>0</v>
      </c>
      <c r="AN459" s="492">
        <v>0</v>
      </c>
      <c r="AO459" s="492">
        <v>0</v>
      </c>
      <c r="AP459" s="492">
        <v>0</v>
      </c>
      <c r="AQ459" s="492">
        <v>0</v>
      </c>
      <c r="AR459" s="492">
        <v>0</v>
      </c>
    </row>
    <row r="460" spans="1:44">
      <c r="A460" s="156"/>
      <c r="B460" s="156"/>
      <c r="C460" s="156" t="s">
        <v>1112</v>
      </c>
      <c r="D460" s="492"/>
      <c r="E460" s="492">
        <v>96377.39999999998</v>
      </c>
      <c r="F460" s="492">
        <v>33983.300000000003</v>
      </c>
      <c r="G460" s="492">
        <v>19035.800000000003</v>
      </c>
      <c r="H460" s="492">
        <v>10941.6</v>
      </c>
      <c r="I460" s="492">
        <v>16913.499999999996</v>
      </c>
      <c r="J460" s="492">
        <v>19493.5</v>
      </c>
      <c r="K460" s="492">
        <v>23913.3</v>
      </c>
      <c r="L460" s="492">
        <v>13560.9</v>
      </c>
      <c r="M460" s="492">
        <v>14094.200000000004</v>
      </c>
      <c r="N460" s="492">
        <v>25135.5</v>
      </c>
      <c r="O460" s="492">
        <v>23330.9</v>
      </c>
      <c r="P460" s="492">
        <v>33803.700000000004</v>
      </c>
      <c r="Q460" s="492">
        <v>30523.1</v>
      </c>
      <c r="R460" s="492">
        <v>29910.200000000004</v>
      </c>
      <c r="S460" s="492">
        <v>18675.5</v>
      </c>
      <c r="T460" s="492">
        <v>19033.600000000002</v>
      </c>
      <c r="U460" s="492">
        <v>24458.3</v>
      </c>
      <c r="V460" s="492">
        <v>24121.200000000001</v>
      </c>
      <c r="W460" s="492">
        <v>16353.300000000001</v>
      </c>
      <c r="X460" s="492">
        <v>6372.3</v>
      </c>
      <c r="Y460" s="492">
        <v>5648.7</v>
      </c>
      <c r="Z460" s="492">
        <v>6136.8999999999987</v>
      </c>
      <c r="AA460" s="492">
        <v>3482.7999999999997</v>
      </c>
      <c r="AB460" s="492">
        <v>0</v>
      </c>
      <c r="AC460" s="492">
        <v>0</v>
      </c>
      <c r="AD460" s="492">
        <v>0</v>
      </c>
      <c r="AE460" s="492">
        <v>0</v>
      </c>
      <c r="AF460" s="492">
        <v>0</v>
      </c>
      <c r="AG460" s="492">
        <v>0</v>
      </c>
      <c r="AH460" s="492">
        <v>0</v>
      </c>
      <c r="AI460" s="492">
        <v>0</v>
      </c>
      <c r="AJ460" s="492">
        <v>0</v>
      </c>
      <c r="AK460" s="492">
        <v>0</v>
      </c>
      <c r="AL460" s="492">
        <v>0</v>
      </c>
      <c r="AM460" s="492">
        <v>0</v>
      </c>
      <c r="AN460" s="492">
        <v>0</v>
      </c>
      <c r="AO460" s="492">
        <v>0</v>
      </c>
      <c r="AP460" s="492">
        <v>0</v>
      </c>
      <c r="AQ460" s="492">
        <v>0</v>
      </c>
      <c r="AR460" s="492">
        <v>0</v>
      </c>
    </row>
    <row r="461" spans="1:44" ht="15.75">
      <c r="A461" s="156"/>
      <c r="B461" s="156"/>
      <c r="C461" s="314" t="s">
        <v>37</v>
      </c>
      <c r="D461" s="526"/>
      <c r="E461" s="526">
        <v>179106.4</v>
      </c>
      <c r="F461" s="526">
        <v>146575.5</v>
      </c>
      <c r="G461" s="526">
        <v>118140.29999999999</v>
      </c>
      <c r="H461" s="526">
        <v>35827.399999999994</v>
      </c>
      <c r="I461" s="526">
        <v>84708.7</v>
      </c>
      <c r="J461" s="526">
        <v>108990</v>
      </c>
      <c r="K461" s="526">
        <v>113208.40000000001</v>
      </c>
      <c r="L461" s="526">
        <v>83352.7</v>
      </c>
      <c r="M461" s="526">
        <v>106327.20000000001</v>
      </c>
      <c r="N461" s="526">
        <v>142446.9</v>
      </c>
      <c r="O461" s="526">
        <v>124851.69999999998</v>
      </c>
      <c r="P461" s="526">
        <v>147262.29999999999</v>
      </c>
      <c r="Q461" s="526">
        <v>132347.29999999999</v>
      </c>
      <c r="R461" s="526">
        <v>149667.70000000001</v>
      </c>
      <c r="S461" s="526">
        <v>104126.5</v>
      </c>
      <c r="T461" s="526">
        <v>119757.6</v>
      </c>
      <c r="U461" s="526">
        <v>141541.70000000001</v>
      </c>
      <c r="V461" s="526">
        <v>113751.49999999999</v>
      </c>
      <c r="W461" s="526">
        <v>72168.400000000009</v>
      </c>
      <c r="X461" s="526">
        <v>33551.300000000003</v>
      </c>
      <c r="Y461" s="526">
        <v>26940.3</v>
      </c>
      <c r="Z461" s="526">
        <v>29201.200000000001</v>
      </c>
      <c r="AA461" s="526">
        <v>19453.5</v>
      </c>
      <c r="AB461" s="526">
        <v>0</v>
      </c>
      <c r="AC461" s="526">
        <v>0</v>
      </c>
      <c r="AD461" s="526">
        <v>0</v>
      </c>
      <c r="AE461" s="526">
        <v>0</v>
      </c>
      <c r="AF461" s="526">
        <v>0</v>
      </c>
      <c r="AG461" s="526">
        <v>0</v>
      </c>
      <c r="AH461" s="526">
        <v>0</v>
      </c>
      <c r="AI461" s="526">
        <v>0</v>
      </c>
      <c r="AJ461" s="526">
        <v>0</v>
      </c>
      <c r="AK461" s="526">
        <v>0</v>
      </c>
      <c r="AL461" s="526">
        <v>0</v>
      </c>
      <c r="AM461" s="526">
        <v>0</v>
      </c>
      <c r="AN461" s="526">
        <v>0</v>
      </c>
      <c r="AO461" s="526">
        <v>0</v>
      </c>
      <c r="AP461" s="526">
        <v>0</v>
      </c>
      <c r="AQ461" s="526">
        <v>0</v>
      </c>
      <c r="AR461" s="526">
        <v>0</v>
      </c>
    </row>
    <row r="462" spans="1:44" ht="15.75">
      <c r="A462" s="156"/>
      <c r="B462" s="314" t="s">
        <v>1114</v>
      </c>
      <c r="C462" s="314"/>
      <c r="D462" s="526"/>
      <c r="E462" s="526"/>
      <c r="F462" s="526"/>
      <c r="G462" s="526"/>
      <c r="H462" s="526"/>
      <c r="I462" s="526"/>
      <c r="J462" s="526"/>
      <c r="K462" s="526"/>
      <c r="L462" s="526"/>
      <c r="M462" s="526"/>
      <c r="N462" s="526"/>
      <c r="O462" s="526"/>
      <c r="P462" s="526"/>
      <c r="Q462" s="526"/>
      <c r="R462" s="526"/>
      <c r="S462" s="526"/>
      <c r="T462" s="526"/>
      <c r="U462" s="526"/>
      <c r="V462" s="526"/>
      <c r="W462" s="526"/>
      <c r="X462" s="526"/>
      <c r="Y462" s="526"/>
      <c r="Z462" s="526"/>
      <c r="AA462" s="526"/>
      <c r="AB462" s="526"/>
      <c r="AC462" s="526"/>
      <c r="AD462" s="526"/>
      <c r="AE462" s="526"/>
      <c r="AF462" s="526"/>
      <c r="AG462" s="526"/>
      <c r="AH462" s="526"/>
      <c r="AI462" s="526"/>
      <c r="AJ462" s="526"/>
      <c r="AK462" s="526"/>
      <c r="AL462" s="526"/>
      <c r="AM462" s="526"/>
      <c r="AN462" s="526"/>
      <c r="AO462" s="526"/>
      <c r="AP462" s="526"/>
      <c r="AQ462" s="526"/>
      <c r="AR462" s="526"/>
    </row>
    <row r="463" spans="1:44" ht="15.75">
      <c r="A463" s="156"/>
      <c r="C463" s="156" t="s">
        <v>1091</v>
      </c>
      <c r="D463" s="526"/>
      <c r="E463" s="492">
        <v>137514.29999999999</v>
      </c>
      <c r="F463" s="492">
        <v>0</v>
      </c>
      <c r="G463" s="492">
        <v>449.20000000000005</v>
      </c>
      <c r="H463" s="492">
        <v>11469.3</v>
      </c>
      <c r="I463" s="492">
        <v>0</v>
      </c>
      <c r="J463" s="492">
        <v>19704.2</v>
      </c>
      <c r="K463" s="492">
        <v>2174</v>
      </c>
      <c r="L463" s="492">
        <v>0</v>
      </c>
      <c r="M463" s="492">
        <v>0</v>
      </c>
      <c r="N463" s="492">
        <v>417.20000000000005</v>
      </c>
      <c r="O463" s="492">
        <v>17911</v>
      </c>
      <c r="P463" s="492">
        <v>7909.4</v>
      </c>
      <c r="Q463" s="492">
        <v>32813.599999999999</v>
      </c>
      <c r="R463" s="492">
        <v>49646.6</v>
      </c>
      <c r="S463" s="492">
        <v>0</v>
      </c>
      <c r="T463" s="492">
        <v>36000</v>
      </c>
      <c r="U463" s="492">
        <v>0</v>
      </c>
      <c r="V463" s="492">
        <v>0</v>
      </c>
      <c r="W463" s="492">
        <v>0</v>
      </c>
      <c r="X463" s="492">
        <v>0</v>
      </c>
      <c r="Y463" s="492">
        <v>0</v>
      </c>
      <c r="Z463" s="492">
        <v>0</v>
      </c>
      <c r="AA463" s="492">
        <v>0</v>
      </c>
      <c r="AB463" s="492">
        <v>0</v>
      </c>
      <c r="AC463" s="492">
        <v>0</v>
      </c>
      <c r="AD463" s="492">
        <v>0</v>
      </c>
      <c r="AE463" s="492">
        <v>0</v>
      </c>
      <c r="AF463" s="492">
        <v>0</v>
      </c>
      <c r="AG463" s="492">
        <v>0</v>
      </c>
      <c r="AH463" s="492">
        <v>0</v>
      </c>
      <c r="AI463" s="492">
        <v>0</v>
      </c>
      <c r="AJ463" s="492">
        <v>0</v>
      </c>
      <c r="AK463" s="492">
        <v>0</v>
      </c>
      <c r="AL463" s="492">
        <v>0</v>
      </c>
      <c r="AM463" s="492">
        <v>0</v>
      </c>
      <c r="AN463" s="492">
        <v>0</v>
      </c>
      <c r="AO463" s="492">
        <v>0</v>
      </c>
      <c r="AP463" s="492">
        <v>0</v>
      </c>
      <c r="AQ463" s="492">
        <v>0</v>
      </c>
      <c r="AR463" s="492">
        <v>0</v>
      </c>
    </row>
    <row r="464" spans="1:44" ht="15.75">
      <c r="A464" s="156"/>
      <c r="C464" s="156" t="s">
        <v>1112</v>
      </c>
      <c r="D464" s="526"/>
      <c r="E464" s="492">
        <v>205829.80000000002</v>
      </c>
      <c r="F464" s="492">
        <v>133229.90000000002</v>
      </c>
      <c r="G464" s="492">
        <v>57536.6</v>
      </c>
      <c r="H464" s="492">
        <v>6082</v>
      </c>
      <c r="I464" s="492">
        <v>0</v>
      </c>
      <c r="J464" s="492">
        <v>30295.8</v>
      </c>
      <c r="K464" s="492">
        <v>16553.3</v>
      </c>
      <c r="L464" s="492">
        <v>16305.5</v>
      </c>
      <c r="M464" s="492">
        <v>15255.5</v>
      </c>
      <c r="N464" s="492">
        <v>16770.300000000003</v>
      </c>
      <c r="O464" s="492">
        <v>29060.1</v>
      </c>
      <c r="P464" s="492">
        <v>19738</v>
      </c>
      <c r="Q464" s="492">
        <v>8428</v>
      </c>
      <c r="R464" s="492">
        <v>11792.6</v>
      </c>
      <c r="S464" s="492">
        <v>65012.3</v>
      </c>
      <c r="T464" s="492">
        <v>1660.4</v>
      </c>
      <c r="U464" s="492">
        <v>0</v>
      </c>
      <c r="V464" s="492">
        <v>50202.8</v>
      </c>
      <c r="W464" s="492">
        <v>13388.1</v>
      </c>
      <c r="X464" s="492">
        <v>0</v>
      </c>
      <c r="Y464" s="492">
        <v>0</v>
      </c>
      <c r="Z464" s="492">
        <v>0</v>
      </c>
      <c r="AA464" s="492">
        <v>0</v>
      </c>
      <c r="AB464" s="492">
        <v>0</v>
      </c>
      <c r="AC464" s="492">
        <v>0</v>
      </c>
      <c r="AD464" s="492">
        <v>0</v>
      </c>
      <c r="AE464" s="492">
        <v>0</v>
      </c>
      <c r="AF464" s="492">
        <v>0</v>
      </c>
      <c r="AG464" s="492">
        <v>0</v>
      </c>
      <c r="AH464" s="492">
        <v>0</v>
      </c>
      <c r="AI464" s="492">
        <v>0</v>
      </c>
      <c r="AJ464" s="492">
        <v>0</v>
      </c>
      <c r="AK464" s="492">
        <v>0</v>
      </c>
      <c r="AL464" s="492">
        <v>0</v>
      </c>
      <c r="AM464" s="492">
        <v>0</v>
      </c>
      <c r="AN464" s="492">
        <v>0</v>
      </c>
      <c r="AO464" s="492">
        <v>0</v>
      </c>
      <c r="AP464" s="492">
        <v>0</v>
      </c>
      <c r="AQ464" s="492">
        <v>0</v>
      </c>
      <c r="AR464" s="492">
        <v>0</v>
      </c>
    </row>
    <row r="465" spans="1:44" ht="15.75">
      <c r="A465" s="156"/>
      <c r="C465" s="314" t="s">
        <v>37</v>
      </c>
      <c r="D465" s="526"/>
      <c r="E465" s="526">
        <v>343344.1</v>
      </c>
      <c r="F465" s="526">
        <v>133229.90000000002</v>
      </c>
      <c r="G465" s="526">
        <v>57985.799999999996</v>
      </c>
      <c r="H465" s="526">
        <v>17551.3</v>
      </c>
      <c r="I465" s="526">
        <v>0</v>
      </c>
      <c r="J465" s="526">
        <v>50000</v>
      </c>
      <c r="K465" s="526">
        <v>18727.3</v>
      </c>
      <c r="L465" s="526">
        <v>16305.5</v>
      </c>
      <c r="M465" s="526">
        <v>15255.5</v>
      </c>
      <c r="N465" s="526">
        <v>17187.500000000004</v>
      </c>
      <c r="O465" s="526">
        <v>46971.1</v>
      </c>
      <c r="P465" s="526">
        <v>27647.4</v>
      </c>
      <c r="Q465" s="526">
        <v>41241.599999999999</v>
      </c>
      <c r="R465" s="526">
        <v>61439.199999999997</v>
      </c>
      <c r="S465" s="526">
        <v>65012.3</v>
      </c>
      <c r="T465" s="526">
        <v>37660.400000000001</v>
      </c>
      <c r="U465" s="526">
        <v>0</v>
      </c>
      <c r="V465" s="526">
        <v>50202.8</v>
      </c>
      <c r="W465" s="526">
        <v>13388.1</v>
      </c>
      <c r="X465" s="526">
        <v>0</v>
      </c>
      <c r="Y465" s="526">
        <v>0</v>
      </c>
      <c r="Z465" s="526">
        <v>0</v>
      </c>
      <c r="AA465" s="526">
        <v>0</v>
      </c>
      <c r="AB465" s="526">
        <v>0</v>
      </c>
      <c r="AC465" s="526">
        <v>0</v>
      </c>
      <c r="AD465" s="526">
        <v>0</v>
      </c>
      <c r="AE465" s="526">
        <v>0</v>
      </c>
      <c r="AF465" s="526">
        <v>0</v>
      </c>
      <c r="AG465" s="526">
        <v>0</v>
      </c>
      <c r="AH465" s="526">
        <v>0</v>
      </c>
      <c r="AI465" s="526">
        <v>0</v>
      </c>
      <c r="AJ465" s="526">
        <v>0</v>
      </c>
      <c r="AK465" s="526">
        <v>0</v>
      </c>
      <c r="AL465" s="526">
        <v>0</v>
      </c>
      <c r="AM465" s="526">
        <v>0</v>
      </c>
      <c r="AN465" s="526">
        <v>0</v>
      </c>
      <c r="AO465" s="526">
        <v>0</v>
      </c>
      <c r="AP465" s="526">
        <v>0</v>
      </c>
      <c r="AQ465" s="526">
        <v>0</v>
      </c>
      <c r="AR465" s="526">
        <v>0</v>
      </c>
    </row>
    <row r="466" spans="1:44" ht="15.75">
      <c r="A466" s="156"/>
      <c r="B466" s="314" t="s">
        <v>1115</v>
      </c>
      <c r="C466" s="156"/>
      <c r="D466" s="492"/>
      <c r="E466" s="492"/>
      <c r="F466" s="492"/>
      <c r="G466" s="492"/>
      <c r="H466" s="492"/>
      <c r="I466" s="492"/>
      <c r="J466" s="492"/>
      <c r="K466" s="492"/>
      <c r="L466" s="492"/>
      <c r="M466" s="492"/>
      <c r="N466" s="492"/>
      <c r="O466" s="492"/>
      <c r="P466" s="492"/>
      <c r="Q466" s="492"/>
      <c r="R466" s="492"/>
      <c r="S466" s="492"/>
      <c r="T466" s="492"/>
      <c r="U466" s="492"/>
      <c r="V466" s="492"/>
      <c r="W466" s="492"/>
      <c r="X466" s="492"/>
      <c r="Y466" s="492"/>
      <c r="Z466" s="492"/>
      <c r="AA466" s="492"/>
      <c r="AB466" s="492"/>
      <c r="AC466" s="492"/>
      <c r="AD466" s="492"/>
      <c r="AE466" s="492"/>
      <c r="AF466" s="492"/>
      <c r="AG466" s="492"/>
      <c r="AH466" s="492"/>
      <c r="AI466" s="492"/>
      <c r="AJ466" s="492"/>
      <c r="AK466" s="492"/>
      <c r="AL466" s="492"/>
      <c r="AM466" s="492"/>
      <c r="AN466" s="492"/>
      <c r="AO466" s="492"/>
      <c r="AP466" s="492"/>
      <c r="AQ466" s="492"/>
      <c r="AR466" s="492"/>
    </row>
    <row r="467" spans="1:44">
      <c r="A467" s="156"/>
      <c r="B467" s="156"/>
      <c r="C467" s="156" t="s">
        <v>1091</v>
      </c>
      <c r="D467" s="492"/>
      <c r="E467" s="492">
        <v>1420422.8000000003</v>
      </c>
      <c r="F467" s="492">
        <v>1087334.5</v>
      </c>
      <c r="G467" s="492">
        <v>1254349.5999999999</v>
      </c>
      <c r="H467" s="492">
        <v>1285976.7</v>
      </c>
      <c r="I467" s="492">
        <v>1113094.9000000001</v>
      </c>
      <c r="J467" s="492">
        <v>1216941.6000000001</v>
      </c>
      <c r="K467" s="492">
        <v>1257068.6000000001</v>
      </c>
      <c r="L467" s="492">
        <v>1055648.8</v>
      </c>
      <c r="M467" s="492">
        <v>1126112.6000000001</v>
      </c>
      <c r="N467" s="492">
        <v>1314535.8</v>
      </c>
      <c r="O467" s="492">
        <v>1296931.4000000001</v>
      </c>
      <c r="P467" s="492">
        <v>1396980.6</v>
      </c>
      <c r="Q467" s="492">
        <v>1369785.1</v>
      </c>
      <c r="R467" s="492">
        <v>1539222.4000000004</v>
      </c>
      <c r="S467" s="492">
        <v>1347533.5000000002</v>
      </c>
      <c r="T467" s="492">
        <v>1402076.4</v>
      </c>
      <c r="U467" s="492">
        <v>1461256.5999999999</v>
      </c>
      <c r="V467" s="492">
        <v>1307822.4000000001</v>
      </c>
      <c r="W467" s="492">
        <v>1164411.1000000001</v>
      </c>
      <c r="X467" s="492">
        <v>998203.4</v>
      </c>
      <c r="Y467" s="492">
        <v>988185.10000000009</v>
      </c>
      <c r="Z467" s="492">
        <v>977575.90000000014</v>
      </c>
      <c r="AA467" s="492">
        <v>1001580.0289999999</v>
      </c>
      <c r="AB467" s="492">
        <v>989891.27602593857</v>
      </c>
      <c r="AC467" s="492">
        <v>910164.00744132709</v>
      </c>
      <c r="AD467" s="492">
        <v>897623.0994710658</v>
      </c>
      <c r="AE467" s="492">
        <v>876030.35321404762</v>
      </c>
      <c r="AF467" s="492">
        <v>876579.55759474915</v>
      </c>
      <c r="AG467" s="492">
        <v>885355.21277978527</v>
      </c>
      <c r="AH467" s="492">
        <v>901668.27005991433</v>
      </c>
      <c r="AI467" s="492">
        <v>922011.81060637254</v>
      </c>
      <c r="AJ467" s="492">
        <v>919136.65241432097</v>
      </c>
      <c r="AK467" s="492">
        <v>915055.40607683442</v>
      </c>
      <c r="AL467" s="492">
        <v>910716.30793020828</v>
      </c>
      <c r="AM467" s="492">
        <v>908372.68492010597</v>
      </c>
      <c r="AN467" s="492">
        <v>907242.98684634024</v>
      </c>
      <c r="AO467" s="492">
        <v>903350.65548726614</v>
      </c>
      <c r="AP467" s="492">
        <v>899580.31529805355</v>
      </c>
      <c r="AQ467" s="492">
        <v>895950.02565091394</v>
      </c>
      <c r="AR467" s="492">
        <v>892566.73429989477</v>
      </c>
    </row>
    <row r="468" spans="1:44">
      <c r="A468" s="156"/>
      <c r="B468" s="156"/>
      <c r="C468" s="156" t="s">
        <v>1112</v>
      </c>
      <c r="D468" s="492"/>
      <c r="E468" s="492">
        <v>834954.8</v>
      </c>
      <c r="F468" s="492">
        <v>818834.8</v>
      </c>
      <c r="G468" s="492">
        <v>646023.79999999993</v>
      </c>
      <c r="H468" s="492">
        <v>622178.4</v>
      </c>
      <c r="I468" s="492">
        <v>456666.00000000006</v>
      </c>
      <c r="J468" s="492">
        <v>388497.9</v>
      </c>
      <c r="K468" s="492">
        <v>469814.9</v>
      </c>
      <c r="L468" s="492">
        <v>461631.9</v>
      </c>
      <c r="M468" s="492">
        <v>408287.2</v>
      </c>
      <c r="N468" s="492">
        <v>761650.90000000014</v>
      </c>
      <c r="O468" s="492">
        <v>868341.59999999986</v>
      </c>
      <c r="P468" s="492">
        <v>929318.3</v>
      </c>
      <c r="Q468" s="492">
        <v>901107.60000000009</v>
      </c>
      <c r="R468" s="492">
        <v>880604.20000000007</v>
      </c>
      <c r="S468" s="492">
        <v>716392.10000000009</v>
      </c>
      <c r="T468" s="492">
        <v>678556</v>
      </c>
      <c r="U468" s="492">
        <v>837653.7</v>
      </c>
      <c r="V468" s="492">
        <v>881940.99999999988</v>
      </c>
      <c r="W468" s="492">
        <v>877833.60000000009</v>
      </c>
      <c r="X468" s="492">
        <v>615606.20000000007</v>
      </c>
      <c r="Y468" s="492">
        <v>464172.19999999995</v>
      </c>
      <c r="Z468" s="492">
        <v>570202.30000000005</v>
      </c>
      <c r="AA468" s="492">
        <v>687659.58023863565</v>
      </c>
      <c r="AB468" s="492">
        <v>673963.37056904053</v>
      </c>
      <c r="AC468" s="492">
        <v>658682.90255867306</v>
      </c>
      <c r="AD468" s="492">
        <v>673437.63532082934</v>
      </c>
      <c r="AE468" s="492">
        <v>681585.81732233742</v>
      </c>
      <c r="AF468" s="492">
        <v>662019.71264554816</v>
      </c>
      <c r="AG468" s="492">
        <v>623241.96911667509</v>
      </c>
      <c r="AH468" s="492">
        <v>575785.06160622369</v>
      </c>
      <c r="AI468" s="492">
        <v>532091.11156028428</v>
      </c>
      <c r="AJ468" s="492">
        <v>529314.77107245987</v>
      </c>
      <c r="AK468" s="492">
        <v>535895.36260055867</v>
      </c>
      <c r="AL468" s="492">
        <v>541593.33515283035</v>
      </c>
      <c r="AM468" s="492">
        <v>543936.75609257573</v>
      </c>
      <c r="AN468" s="492">
        <v>545062.92915715696</v>
      </c>
      <c r="AO468" s="492">
        <v>548955.17798116081</v>
      </c>
      <c r="AP468" s="492">
        <v>552725.44433348218</v>
      </c>
      <c r="AQ468" s="492">
        <v>556355.66155606741</v>
      </c>
      <c r="AR468" s="492">
        <v>559738.88169925997</v>
      </c>
    </row>
    <row r="469" spans="1:44" ht="15.75">
      <c r="A469" s="156"/>
      <c r="B469" s="156"/>
      <c r="C469" s="314" t="s">
        <v>37</v>
      </c>
      <c r="D469" s="526"/>
      <c r="E469" s="526">
        <v>2255377.6</v>
      </c>
      <c r="F469" s="526">
        <v>1906169.2999999998</v>
      </c>
      <c r="G469" s="526">
        <v>1900373.4</v>
      </c>
      <c r="H469" s="526">
        <v>1908155.0999999999</v>
      </c>
      <c r="I469" s="526">
        <v>1569760.9000000001</v>
      </c>
      <c r="J469" s="526">
        <v>1605439.5</v>
      </c>
      <c r="K469" s="526">
        <v>1726883.5</v>
      </c>
      <c r="L469" s="526">
        <v>1517280.7</v>
      </c>
      <c r="M469" s="526">
        <v>1534399.8</v>
      </c>
      <c r="N469" s="526">
        <v>2076186.7000000002</v>
      </c>
      <c r="O469" s="526">
        <v>2165273.0000000005</v>
      </c>
      <c r="P469" s="526">
        <v>2326298.9</v>
      </c>
      <c r="Q469" s="526">
        <v>2270892.7000000002</v>
      </c>
      <c r="R469" s="526">
        <v>2419826.6000000006</v>
      </c>
      <c r="S469" s="526">
        <v>2063925.6000000003</v>
      </c>
      <c r="T469" s="526">
        <v>2080632.4</v>
      </c>
      <c r="U469" s="526">
        <v>2298910.3000000003</v>
      </c>
      <c r="V469" s="526">
        <v>2189763.4</v>
      </c>
      <c r="W469" s="526">
        <v>2042244.7</v>
      </c>
      <c r="X469" s="526">
        <v>1613809.6</v>
      </c>
      <c r="Y469" s="526">
        <v>1452357.3</v>
      </c>
      <c r="Z469" s="526">
        <v>1547778.2</v>
      </c>
      <c r="AA469" s="526">
        <v>1689239.6092386355</v>
      </c>
      <c r="AB469" s="526">
        <v>1663854.6465949791</v>
      </c>
      <c r="AC469" s="526">
        <v>1568846.9100000001</v>
      </c>
      <c r="AD469" s="526">
        <v>1571060.7347918951</v>
      </c>
      <c r="AE469" s="526">
        <v>1557616.1705363849</v>
      </c>
      <c r="AF469" s="526">
        <v>1538599.2702402973</v>
      </c>
      <c r="AG469" s="526">
        <v>1508597.1818964602</v>
      </c>
      <c r="AH469" s="526">
        <v>1477453.331666138</v>
      </c>
      <c r="AI469" s="526">
        <v>1454102.9221666567</v>
      </c>
      <c r="AJ469" s="526">
        <v>1448451.4234867808</v>
      </c>
      <c r="AK469" s="526">
        <v>1450950.768677393</v>
      </c>
      <c r="AL469" s="526">
        <v>1452309.6430830387</v>
      </c>
      <c r="AM469" s="526">
        <v>1452309.4410126817</v>
      </c>
      <c r="AN469" s="526">
        <v>1452305.9160034973</v>
      </c>
      <c r="AO469" s="526">
        <v>1452305.833468427</v>
      </c>
      <c r="AP469" s="526">
        <v>1452305.7596315357</v>
      </c>
      <c r="AQ469" s="526">
        <v>1452305.6872069812</v>
      </c>
      <c r="AR469" s="526">
        <v>1452305.6159991547</v>
      </c>
    </row>
    <row r="470" spans="1:44" ht="15.75">
      <c r="A470" s="156"/>
      <c r="B470" s="314" t="s">
        <v>1116</v>
      </c>
      <c r="C470" s="314"/>
      <c r="D470" s="526"/>
      <c r="E470" s="526"/>
      <c r="F470" s="526"/>
      <c r="G470" s="526"/>
      <c r="H470" s="526"/>
      <c r="I470" s="526"/>
      <c r="J470" s="526"/>
      <c r="K470" s="526"/>
      <c r="L470" s="526"/>
      <c r="M470" s="526"/>
      <c r="N470" s="526"/>
      <c r="O470" s="526"/>
      <c r="P470" s="526"/>
      <c r="Q470" s="526"/>
      <c r="R470" s="526"/>
      <c r="S470" s="526"/>
      <c r="T470" s="526"/>
      <c r="U470" s="526"/>
      <c r="V470" s="526"/>
      <c r="W470" s="526"/>
      <c r="X470" s="526"/>
      <c r="Y470" s="526"/>
      <c r="Z470" s="526"/>
      <c r="AA470" s="526"/>
      <c r="AB470" s="526"/>
      <c r="AC470" s="526"/>
      <c r="AD470" s="526"/>
      <c r="AE470" s="526"/>
      <c r="AF470" s="526"/>
      <c r="AG470" s="526"/>
      <c r="AH470" s="526"/>
      <c r="AI470" s="526"/>
      <c r="AJ470" s="526"/>
      <c r="AK470" s="526"/>
      <c r="AL470" s="526"/>
      <c r="AM470" s="526"/>
      <c r="AN470" s="526"/>
      <c r="AO470" s="526"/>
      <c r="AP470" s="526"/>
      <c r="AQ470" s="526"/>
      <c r="AR470" s="526"/>
    </row>
    <row r="471" spans="1:44" ht="15.75">
      <c r="A471" s="156"/>
      <c r="B471" s="314" t="s">
        <v>1117</v>
      </c>
      <c r="C471" s="314"/>
      <c r="D471" s="526"/>
      <c r="E471" s="526"/>
      <c r="F471" s="526"/>
      <c r="G471" s="526"/>
      <c r="H471" s="526"/>
      <c r="I471" s="526"/>
      <c r="J471" s="526"/>
      <c r="K471" s="526"/>
      <c r="L471" s="526"/>
      <c r="M471" s="526"/>
      <c r="N471" s="526"/>
      <c r="O471" s="526"/>
      <c r="P471" s="526"/>
      <c r="Q471" s="526"/>
      <c r="R471" s="526"/>
      <c r="S471" s="526"/>
      <c r="T471" s="526"/>
      <c r="U471" s="526"/>
      <c r="V471" s="526"/>
      <c r="W471" s="526"/>
      <c r="X471" s="526"/>
      <c r="Y471" s="526"/>
      <c r="Z471" s="526"/>
      <c r="AA471" s="526"/>
      <c r="AB471" s="526"/>
      <c r="AC471" s="526"/>
      <c r="AD471" s="526"/>
      <c r="AE471" s="526"/>
      <c r="AF471" s="526"/>
      <c r="AG471" s="526"/>
      <c r="AH471" s="526"/>
      <c r="AI471" s="526"/>
      <c r="AJ471" s="526"/>
      <c r="AK471" s="526"/>
      <c r="AL471" s="526"/>
      <c r="AM471" s="526"/>
      <c r="AN471" s="526"/>
      <c r="AO471" s="526"/>
      <c r="AP471" s="526"/>
      <c r="AQ471" s="526"/>
      <c r="AR471" s="526"/>
    </row>
    <row r="472" spans="1:44">
      <c r="A472" s="156"/>
      <c r="C472" s="156" t="s">
        <v>1091</v>
      </c>
      <c r="D472" s="156"/>
      <c r="E472" s="156">
        <v>0</v>
      </c>
      <c r="F472" s="156">
        <v>0</v>
      </c>
      <c r="G472" s="156">
        <v>0</v>
      </c>
      <c r="H472" s="156">
        <v>0</v>
      </c>
      <c r="I472" s="156">
        <v>0</v>
      </c>
      <c r="J472" s="156">
        <v>0</v>
      </c>
      <c r="K472" s="156">
        <v>0</v>
      </c>
      <c r="L472" s="156">
        <v>0</v>
      </c>
      <c r="M472" s="156">
        <v>0</v>
      </c>
      <c r="N472" s="156">
        <v>0</v>
      </c>
      <c r="O472" s="156">
        <v>0</v>
      </c>
      <c r="P472" s="156">
        <v>0</v>
      </c>
      <c r="Q472" s="156">
        <v>0</v>
      </c>
      <c r="R472" s="156">
        <v>0</v>
      </c>
      <c r="S472" s="156">
        <v>0</v>
      </c>
      <c r="T472" s="156">
        <v>0</v>
      </c>
      <c r="U472" s="156">
        <v>0</v>
      </c>
      <c r="V472" s="156">
        <v>0</v>
      </c>
      <c r="W472" s="156">
        <v>0</v>
      </c>
      <c r="X472" s="156">
        <v>0</v>
      </c>
      <c r="Y472" s="156">
        <v>0</v>
      </c>
      <c r="Z472" s="156">
        <v>0</v>
      </c>
      <c r="AA472" s="156">
        <v>0</v>
      </c>
      <c r="AB472" s="156">
        <v>0</v>
      </c>
      <c r="AC472" s="156">
        <v>0</v>
      </c>
      <c r="AD472" s="156">
        <v>0</v>
      </c>
      <c r="AE472" s="156">
        <v>0</v>
      </c>
      <c r="AF472" s="156">
        <v>0</v>
      </c>
      <c r="AG472" s="156">
        <v>0</v>
      </c>
      <c r="AH472" s="156">
        <v>0</v>
      </c>
      <c r="AI472" s="156">
        <v>0</v>
      </c>
      <c r="AJ472" s="156">
        <v>0</v>
      </c>
      <c r="AK472" s="156">
        <v>0</v>
      </c>
      <c r="AL472" s="156">
        <v>0</v>
      </c>
      <c r="AM472" s="156">
        <v>0</v>
      </c>
      <c r="AN472" s="156">
        <v>0</v>
      </c>
      <c r="AO472" s="156">
        <v>0</v>
      </c>
      <c r="AP472" s="156">
        <v>0</v>
      </c>
      <c r="AQ472" s="156">
        <v>0</v>
      </c>
      <c r="AR472" s="156">
        <v>0</v>
      </c>
    </row>
    <row r="473" spans="1:44">
      <c r="A473" s="156"/>
      <c r="C473" s="156" t="s">
        <v>1112</v>
      </c>
      <c r="D473" s="156"/>
      <c r="E473" s="156">
        <v>0</v>
      </c>
      <c r="F473" s="156">
        <v>0</v>
      </c>
      <c r="G473" s="156">
        <v>0</v>
      </c>
      <c r="H473" s="156">
        <v>0</v>
      </c>
      <c r="I473" s="156">
        <v>0</v>
      </c>
      <c r="J473" s="156">
        <v>0</v>
      </c>
      <c r="K473" s="156">
        <v>0</v>
      </c>
      <c r="L473" s="156">
        <v>0</v>
      </c>
      <c r="M473" s="156">
        <v>0</v>
      </c>
      <c r="N473" s="156">
        <v>0</v>
      </c>
      <c r="O473" s="156">
        <v>0</v>
      </c>
      <c r="P473" s="156">
        <v>0</v>
      </c>
      <c r="Q473" s="156">
        <v>0</v>
      </c>
      <c r="R473" s="156">
        <v>0</v>
      </c>
      <c r="S473" s="156">
        <v>0</v>
      </c>
      <c r="T473" s="156">
        <v>0</v>
      </c>
      <c r="U473" s="156">
        <v>0</v>
      </c>
      <c r="V473" s="156">
        <v>0</v>
      </c>
      <c r="W473" s="156">
        <v>0</v>
      </c>
      <c r="X473" s="156">
        <v>0</v>
      </c>
      <c r="Y473" s="156">
        <v>0</v>
      </c>
      <c r="Z473" s="156">
        <v>0</v>
      </c>
      <c r="AA473" s="156">
        <v>0</v>
      </c>
      <c r="AB473" s="156">
        <v>0</v>
      </c>
      <c r="AC473" s="156">
        <v>0</v>
      </c>
      <c r="AD473" s="156">
        <v>0</v>
      </c>
      <c r="AE473" s="156">
        <v>7303.9593462190605</v>
      </c>
      <c r="AF473" s="156">
        <v>16000.407974390291</v>
      </c>
      <c r="AG473" s="156">
        <v>16000.442646637039</v>
      </c>
      <c r="AH473" s="156">
        <v>16000.483698850068</v>
      </c>
      <c r="AI473" s="156">
        <v>15999.461759191579</v>
      </c>
      <c r="AJ473" s="156">
        <v>15999.464066538059</v>
      </c>
      <c r="AK473" s="156">
        <v>15999.490258284452</v>
      </c>
      <c r="AL473" s="156">
        <v>15999.481728825618</v>
      </c>
      <c r="AM473" s="156">
        <v>15999.492589173951</v>
      </c>
      <c r="AN473" s="156">
        <v>15999.682042136519</v>
      </c>
      <c r="AO473" s="156">
        <v>15999.686478015348</v>
      </c>
      <c r="AP473" s="156">
        <v>15999.690446407219</v>
      </c>
      <c r="AQ473" s="156">
        <v>15999.694338892499</v>
      </c>
      <c r="AR473" s="156">
        <v>15999.69816598428</v>
      </c>
    </row>
    <row r="474" spans="1:44" ht="15.75">
      <c r="A474" s="156"/>
      <c r="C474" s="314" t="s">
        <v>37</v>
      </c>
      <c r="D474" s="314"/>
      <c r="E474" s="314">
        <v>0</v>
      </c>
      <c r="F474" s="314">
        <v>0</v>
      </c>
      <c r="G474" s="314">
        <v>0</v>
      </c>
      <c r="H474" s="314">
        <v>0</v>
      </c>
      <c r="I474" s="314">
        <v>0</v>
      </c>
      <c r="J474" s="314">
        <v>0</v>
      </c>
      <c r="K474" s="314">
        <v>0</v>
      </c>
      <c r="L474" s="314">
        <v>0</v>
      </c>
      <c r="M474" s="314">
        <v>0</v>
      </c>
      <c r="N474" s="314">
        <v>0</v>
      </c>
      <c r="O474" s="314">
        <v>0</v>
      </c>
      <c r="P474" s="314">
        <v>0</v>
      </c>
      <c r="Q474" s="314">
        <v>0</v>
      </c>
      <c r="R474" s="314">
        <v>0</v>
      </c>
      <c r="S474" s="314">
        <v>0</v>
      </c>
      <c r="T474" s="314">
        <v>0</v>
      </c>
      <c r="U474" s="314">
        <v>0</v>
      </c>
      <c r="V474" s="314">
        <v>0</v>
      </c>
      <c r="W474" s="314">
        <v>0</v>
      </c>
      <c r="X474" s="314">
        <v>0</v>
      </c>
      <c r="Y474" s="314">
        <v>0</v>
      </c>
      <c r="Z474" s="314">
        <v>0</v>
      </c>
      <c r="AA474" s="314">
        <v>0</v>
      </c>
      <c r="AB474" s="314">
        <v>0</v>
      </c>
      <c r="AC474" s="314">
        <v>0</v>
      </c>
      <c r="AD474" s="314">
        <v>0</v>
      </c>
      <c r="AE474" s="314">
        <v>7303.9593462190605</v>
      </c>
      <c r="AF474" s="314">
        <v>16000.407974390291</v>
      </c>
      <c r="AG474" s="314">
        <v>16000.442646637039</v>
      </c>
      <c r="AH474" s="314">
        <v>16000.483698850068</v>
      </c>
      <c r="AI474" s="314">
        <v>15999.461759191579</v>
      </c>
      <c r="AJ474" s="314">
        <v>15999.464066538059</v>
      </c>
      <c r="AK474" s="314">
        <v>15999.490258284452</v>
      </c>
      <c r="AL474" s="314">
        <v>15999.481728825618</v>
      </c>
      <c r="AM474" s="314">
        <v>15999.492589173951</v>
      </c>
      <c r="AN474" s="314">
        <v>15999.682042136519</v>
      </c>
      <c r="AO474" s="314">
        <v>15999.686478015348</v>
      </c>
      <c r="AP474" s="314">
        <v>15999.690446407219</v>
      </c>
      <c r="AQ474" s="314">
        <v>15999.694338892499</v>
      </c>
      <c r="AR474" s="314">
        <v>15999.69816598428</v>
      </c>
    </row>
    <row r="475" spans="1:44" ht="15.75">
      <c r="A475" s="156"/>
      <c r="B475" s="314" t="s">
        <v>1118</v>
      </c>
      <c r="C475" s="314"/>
      <c r="D475" s="526"/>
      <c r="E475" s="526"/>
      <c r="F475" s="526"/>
      <c r="G475" s="526"/>
      <c r="H475" s="526"/>
      <c r="I475" s="526"/>
      <c r="J475" s="526"/>
      <c r="K475" s="526"/>
      <c r="L475" s="526"/>
      <c r="M475" s="526"/>
      <c r="N475" s="526"/>
      <c r="O475" s="526"/>
      <c r="P475" s="526"/>
      <c r="Q475" s="526"/>
      <c r="R475" s="526"/>
      <c r="S475" s="526"/>
      <c r="T475" s="526"/>
      <c r="U475" s="526"/>
      <c r="V475" s="526"/>
      <c r="W475" s="526"/>
      <c r="X475" s="526"/>
      <c r="Y475" s="526"/>
      <c r="Z475" s="526"/>
      <c r="AA475" s="526"/>
      <c r="AB475" s="526"/>
      <c r="AC475" s="526"/>
      <c r="AD475" s="526"/>
      <c r="AE475" s="526"/>
      <c r="AF475" s="526"/>
      <c r="AG475" s="526"/>
      <c r="AH475" s="526"/>
      <c r="AI475" s="526"/>
      <c r="AJ475" s="526"/>
      <c r="AK475" s="526"/>
      <c r="AL475" s="526"/>
      <c r="AM475" s="526"/>
      <c r="AN475" s="526"/>
      <c r="AO475" s="526"/>
      <c r="AP475" s="526"/>
      <c r="AQ475" s="526"/>
      <c r="AR475" s="526"/>
    </row>
    <row r="476" spans="1:44">
      <c r="A476" s="156"/>
      <c r="C476" s="156" t="s">
        <v>1091</v>
      </c>
      <c r="D476" s="156"/>
      <c r="E476" s="156">
        <v>0</v>
      </c>
      <c r="F476" s="156">
        <v>0</v>
      </c>
      <c r="G476" s="156">
        <v>0</v>
      </c>
      <c r="H476" s="156">
        <v>0</v>
      </c>
      <c r="I476" s="156">
        <v>0</v>
      </c>
      <c r="J476" s="156">
        <v>0</v>
      </c>
      <c r="K476" s="156">
        <v>0</v>
      </c>
      <c r="L476" s="156">
        <v>0</v>
      </c>
      <c r="M476" s="156">
        <v>0</v>
      </c>
      <c r="N476" s="156">
        <v>0</v>
      </c>
      <c r="O476" s="156">
        <v>0</v>
      </c>
      <c r="P476" s="156">
        <v>0</v>
      </c>
      <c r="Q476" s="156">
        <v>0</v>
      </c>
      <c r="R476" s="156">
        <v>0</v>
      </c>
      <c r="S476" s="156">
        <v>0</v>
      </c>
      <c r="T476" s="156">
        <v>0</v>
      </c>
      <c r="U476" s="156">
        <v>0</v>
      </c>
      <c r="V476" s="156">
        <v>0</v>
      </c>
      <c r="W476" s="156">
        <v>0</v>
      </c>
      <c r="X476" s="156">
        <v>0</v>
      </c>
      <c r="Y476" s="156">
        <v>0</v>
      </c>
      <c r="Z476" s="156">
        <v>0</v>
      </c>
      <c r="AA476" s="156">
        <v>0</v>
      </c>
      <c r="AB476" s="156">
        <v>0</v>
      </c>
      <c r="AC476" s="156">
        <v>0</v>
      </c>
      <c r="AD476" s="156">
        <v>0</v>
      </c>
      <c r="AE476" s="156">
        <v>0</v>
      </c>
      <c r="AF476" s="156">
        <v>0</v>
      </c>
      <c r="AG476" s="156">
        <v>0</v>
      </c>
      <c r="AH476" s="156">
        <v>0</v>
      </c>
      <c r="AI476" s="156">
        <v>0</v>
      </c>
      <c r="AJ476" s="156">
        <v>0</v>
      </c>
      <c r="AK476" s="156">
        <v>0</v>
      </c>
      <c r="AL476" s="156">
        <v>0</v>
      </c>
      <c r="AM476" s="156">
        <v>0</v>
      </c>
      <c r="AN476" s="156">
        <v>0</v>
      </c>
      <c r="AO476" s="156">
        <v>0</v>
      </c>
      <c r="AP476" s="156">
        <v>0</v>
      </c>
      <c r="AQ476" s="156">
        <v>0</v>
      </c>
      <c r="AR476" s="156">
        <v>0</v>
      </c>
    </row>
    <row r="477" spans="1:44">
      <c r="A477" s="156"/>
      <c r="C477" s="156" t="s">
        <v>1112</v>
      </c>
      <c r="D477" s="156"/>
      <c r="E477" s="156">
        <v>0</v>
      </c>
      <c r="F477" s="156">
        <v>0</v>
      </c>
      <c r="G477" s="156">
        <v>0</v>
      </c>
      <c r="H477" s="156">
        <v>0</v>
      </c>
      <c r="I477" s="156">
        <v>0</v>
      </c>
      <c r="J477" s="156">
        <v>0</v>
      </c>
      <c r="K477" s="156">
        <v>0</v>
      </c>
      <c r="L477" s="156">
        <v>0</v>
      </c>
      <c r="M477" s="156">
        <v>0</v>
      </c>
      <c r="N477" s="156">
        <v>0</v>
      </c>
      <c r="O477" s="156">
        <v>0</v>
      </c>
      <c r="P477" s="156">
        <v>0</v>
      </c>
      <c r="Q477" s="156">
        <v>0</v>
      </c>
      <c r="R477" s="156">
        <v>0</v>
      </c>
      <c r="S477" s="156">
        <v>0</v>
      </c>
      <c r="T477" s="156">
        <v>0</v>
      </c>
      <c r="U477" s="156">
        <v>0</v>
      </c>
      <c r="V477" s="156">
        <v>0</v>
      </c>
      <c r="W477" s="156">
        <v>0</v>
      </c>
      <c r="X477" s="156">
        <v>0</v>
      </c>
      <c r="Y477" s="156">
        <v>0</v>
      </c>
      <c r="Z477" s="156">
        <v>0</v>
      </c>
      <c r="AA477" s="156">
        <v>25109.857718028168</v>
      </c>
      <c r="AB477" s="156">
        <v>56553.800281971831</v>
      </c>
      <c r="AC477" s="156">
        <v>56199.999999999993</v>
      </c>
      <c r="AD477" s="156">
        <v>55346.101842022392</v>
      </c>
      <c r="AE477" s="156">
        <v>57245.397361572061</v>
      </c>
      <c r="AF477" s="156">
        <v>56201.433010045832</v>
      </c>
      <c r="AG477" s="156">
        <v>56201.554796312565</v>
      </c>
      <c r="AH477" s="156">
        <v>56201.698992210855</v>
      </c>
      <c r="AI477" s="156">
        <v>56198.109429160402</v>
      </c>
      <c r="AJ477" s="156">
        <v>56198.117533714976</v>
      </c>
      <c r="AK477" s="156">
        <v>56198.209532224129</v>
      </c>
      <c r="AL477" s="156">
        <v>56198.179572499968</v>
      </c>
      <c r="AM477" s="156">
        <v>56198.217719473505</v>
      </c>
      <c r="AN477" s="156">
        <v>56198.883173004564</v>
      </c>
      <c r="AO477" s="156">
        <v>56198.898754028924</v>
      </c>
      <c r="AP477" s="156">
        <v>56198.912693005404</v>
      </c>
      <c r="AQ477" s="156">
        <v>56198.926365359919</v>
      </c>
      <c r="AR477" s="156">
        <v>56198.939808019742</v>
      </c>
    </row>
    <row r="478" spans="1:44" ht="15.75">
      <c r="A478" s="156"/>
      <c r="C478" s="314" t="s">
        <v>37</v>
      </c>
      <c r="D478" s="314"/>
      <c r="E478" s="314">
        <v>0</v>
      </c>
      <c r="F478" s="314">
        <v>0</v>
      </c>
      <c r="G478" s="314">
        <v>0</v>
      </c>
      <c r="H478" s="314">
        <v>0</v>
      </c>
      <c r="I478" s="314">
        <v>0</v>
      </c>
      <c r="J478" s="314">
        <v>0</v>
      </c>
      <c r="K478" s="314">
        <v>0</v>
      </c>
      <c r="L478" s="314">
        <v>0</v>
      </c>
      <c r="M478" s="314">
        <v>0</v>
      </c>
      <c r="N478" s="314">
        <v>0</v>
      </c>
      <c r="O478" s="314">
        <v>0</v>
      </c>
      <c r="P478" s="314">
        <v>0</v>
      </c>
      <c r="Q478" s="314">
        <v>0</v>
      </c>
      <c r="R478" s="314">
        <v>0</v>
      </c>
      <c r="S478" s="314">
        <v>0</v>
      </c>
      <c r="T478" s="314">
        <v>0</v>
      </c>
      <c r="U478" s="314">
        <v>0</v>
      </c>
      <c r="V478" s="314">
        <v>0</v>
      </c>
      <c r="W478" s="314">
        <v>0</v>
      </c>
      <c r="X478" s="314">
        <v>0</v>
      </c>
      <c r="Y478" s="314">
        <v>0</v>
      </c>
      <c r="Z478" s="314">
        <v>0</v>
      </c>
      <c r="AA478" s="314">
        <v>25109.857718028168</v>
      </c>
      <c r="AB478" s="314">
        <v>56553.800281971831</v>
      </c>
      <c r="AC478" s="314">
        <v>56199.999999999993</v>
      </c>
      <c r="AD478" s="314">
        <v>55346.101842022392</v>
      </c>
      <c r="AE478" s="314">
        <v>57245.397361572061</v>
      </c>
      <c r="AF478" s="314">
        <v>56201.433010045832</v>
      </c>
      <c r="AG478" s="314">
        <v>56201.554796312565</v>
      </c>
      <c r="AH478" s="314">
        <v>56201.698992210855</v>
      </c>
      <c r="AI478" s="314">
        <v>56198.109429160402</v>
      </c>
      <c r="AJ478" s="314">
        <v>56198.117533714976</v>
      </c>
      <c r="AK478" s="314">
        <v>56198.209532224129</v>
      </c>
      <c r="AL478" s="314">
        <v>56198.179572499968</v>
      </c>
      <c r="AM478" s="314">
        <v>56198.217719473505</v>
      </c>
      <c r="AN478" s="314">
        <v>56198.883173004564</v>
      </c>
      <c r="AO478" s="314">
        <v>56198.898754028924</v>
      </c>
      <c r="AP478" s="314">
        <v>56198.912693005404</v>
      </c>
      <c r="AQ478" s="314">
        <v>56198.926365359919</v>
      </c>
      <c r="AR478" s="314">
        <v>56198.939808019742</v>
      </c>
    </row>
    <row r="479" spans="1:44" ht="15.75">
      <c r="A479" s="156"/>
      <c r="B479" s="314" t="s">
        <v>1119</v>
      </c>
      <c r="C479" s="314"/>
      <c r="D479" s="526"/>
      <c r="E479" s="526"/>
      <c r="F479" s="526"/>
      <c r="G479" s="526"/>
      <c r="H479" s="526"/>
      <c r="I479" s="526"/>
      <c r="J479" s="526"/>
      <c r="K479" s="526"/>
      <c r="L479" s="526"/>
      <c r="M479" s="526"/>
      <c r="N479" s="526"/>
      <c r="O479" s="526"/>
      <c r="P479" s="526"/>
      <c r="Q479" s="526"/>
      <c r="R479" s="526"/>
      <c r="S479" s="526"/>
      <c r="T479" s="526"/>
      <c r="U479" s="526"/>
      <c r="V479" s="526"/>
      <c r="W479" s="526"/>
      <c r="X479" s="526"/>
      <c r="Y479" s="526"/>
      <c r="Z479" s="526"/>
      <c r="AA479" s="526"/>
      <c r="AB479" s="526"/>
      <c r="AC479" s="526"/>
      <c r="AD479" s="526"/>
      <c r="AE479" s="526"/>
      <c r="AF479" s="526"/>
      <c r="AG479" s="526"/>
      <c r="AH479" s="526"/>
      <c r="AI479" s="526"/>
      <c r="AJ479" s="526"/>
      <c r="AK479" s="526"/>
      <c r="AL479" s="526"/>
      <c r="AM479" s="526"/>
      <c r="AN479" s="526"/>
      <c r="AO479" s="526"/>
      <c r="AP479" s="526"/>
      <c r="AQ479" s="526"/>
      <c r="AR479" s="526"/>
    </row>
    <row r="480" spans="1:44">
      <c r="A480" s="156"/>
      <c r="C480" s="156" t="s">
        <v>1091</v>
      </c>
      <c r="D480" s="156"/>
      <c r="E480" s="156">
        <v>0</v>
      </c>
      <c r="F480" s="156">
        <v>0</v>
      </c>
      <c r="G480" s="156">
        <v>0</v>
      </c>
      <c r="H480" s="156">
        <v>0</v>
      </c>
      <c r="I480" s="156">
        <v>0</v>
      </c>
      <c r="J480" s="156">
        <v>0</v>
      </c>
      <c r="K480" s="156">
        <v>0</v>
      </c>
      <c r="L480" s="156">
        <v>0</v>
      </c>
      <c r="M480" s="156">
        <v>0</v>
      </c>
      <c r="N480" s="156">
        <v>0</v>
      </c>
      <c r="O480" s="156">
        <v>0</v>
      </c>
      <c r="P480" s="156">
        <v>0</v>
      </c>
      <c r="Q480" s="156">
        <v>0</v>
      </c>
      <c r="R480" s="156">
        <v>0</v>
      </c>
      <c r="S480" s="156">
        <v>0</v>
      </c>
      <c r="T480" s="156">
        <v>0</v>
      </c>
      <c r="U480" s="156">
        <v>0</v>
      </c>
      <c r="V480" s="156">
        <v>0</v>
      </c>
      <c r="W480" s="156">
        <v>0</v>
      </c>
      <c r="X480" s="156">
        <v>0</v>
      </c>
      <c r="Y480" s="156">
        <v>0</v>
      </c>
      <c r="Z480" s="156">
        <v>0</v>
      </c>
      <c r="AA480" s="156">
        <v>0</v>
      </c>
      <c r="AB480" s="156">
        <v>0</v>
      </c>
      <c r="AC480" s="156">
        <v>0</v>
      </c>
      <c r="AD480" s="156">
        <v>0</v>
      </c>
      <c r="AE480" s="156">
        <v>0</v>
      </c>
      <c r="AF480" s="156">
        <v>0</v>
      </c>
      <c r="AG480" s="156">
        <v>0</v>
      </c>
      <c r="AH480" s="156">
        <v>0</v>
      </c>
      <c r="AI480" s="156">
        <v>0</v>
      </c>
      <c r="AJ480" s="156">
        <v>0</v>
      </c>
      <c r="AK480" s="156">
        <v>0</v>
      </c>
      <c r="AL480" s="156">
        <v>0</v>
      </c>
      <c r="AM480" s="156">
        <v>0</v>
      </c>
      <c r="AN480" s="156">
        <v>0</v>
      </c>
      <c r="AO480" s="156">
        <v>0</v>
      </c>
      <c r="AP480" s="156">
        <v>0</v>
      </c>
      <c r="AQ480" s="156">
        <v>0</v>
      </c>
      <c r="AR480" s="156">
        <v>0</v>
      </c>
    </row>
    <row r="481" spans="1:44">
      <c r="A481" s="156"/>
      <c r="C481" s="156" t="s">
        <v>1112</v>
      </c>
      <c r="D481" s="156"/>
      <c r="E481" s="156">
        <v>0</v>
      </c>
      <c r="F481" s="156">
        <v>0</v>
      </c>
      <c r="G481" s="156">
        <v>0</v>
      </c>
      <c r="H481" s="156">
        <v>0</v>
      </c>
      <c r="I481" s="156">
        <v>0</v>
      </c>
      <c r="J481" s="156">
        <v>0</v>
      </c>
      <c r="K481" s="156">
        <v>0</v>
      </c>
      <c r="L481" s="156">
        <v>0</v>
      </c>
      <c r="M481" s="156">
        <v>0</v>
      </c>
      <c r="N481" s="156">
        <v>0</v>
      </c>
      <c r="O481" s="156">
        <v>0</v>
      </c>
      <c r="P481" s="156">
        <v>0</v>
      </c>
      <c r="Q481" s="156">
        <v>0</v>
      </c>
      <c r="R481" s="156">
        <v>0</v>
      </c>
      <c r="S481" s="156">
        <v>0</v>
      </c>
      <c r="T481" s="156">
        <v>0</v>
      </c>
      <c r="U481" s="156">
        <v>0</v>
      </c>
      <c r="V481" s="156">
        <v>0</v>
      </c>
      <c r="W481" s="156">
        <v>0</v>
      </c>
      <c r="X481" s="156">
        <v>0</v>
      </c>
      <c r="Y481" s="156">
        <v>0</v>
      </c>
      <c r="Z481" s="156">
        <v>0</v>
      </c>
      <c r="AA481" s="156">
        <v>10723.07091161344</v>
      </c>
      <c r="AB481" s="156">
        <v>24377.634088386549</v>
      </c>
      <c r="AC481" s="156">
        <v>24953.09</v>
      </c>
      <c r="AD481" s="156">
        <v>25112.555106255702</v>
      </c>
      <c r="AE481" s="156">
        <v>25974.335101780911</v>
      </c>
      <c r="AF481" s="156">
        <v>25500.650209184503</v>
      </c>
      <c r="AG481" s="156">
        <v>25500.705468077758</v>
      </c>
      <c r="AH481" s="156">
        <v>25500.770895042297</v>
      </c>
      <c r="AI481" s="156">
        <v>25499.142178711572</v>
      </c>
      <c r="AJ481" s="156">
        <v>25499.145856045052</v>
      </c>
      <c r="AK481" s="156">
        <v>25499.187599140838</v>
      </c>
      <c r="AL481" s="156">
        <v>25499.174005315832</v>
      </c>
      <c r="AM481" s="156">
        <v>25499.19131399598</v>
      </c>
      <c r="AN481" s="156">
        <v>25499.493254655077</v>
      </c>
      <c r="AO481" s="156">
        <v>25499.500324336968</v>
      </c>
      <c r="AP481" s="156">
        <v>25499.506648961531</v>
      </c>
      <c r="AQ481" s="156">
        <v>25499.51285260994</v>
      </c>
      <c r="AR481" s="156">
        <v>25499.518952037422</v>
      </c>
    </row>
    <row r="482" spans="1:44" ht="15.75">
      <c r="A482" s="156"/>
      <c r="C482" s="314" t="s">
        <v>37</v>
      </c>
      <c r="D482" s="314"/>
      <c r="E482" s="314">
        <v>0</v>
      </c>
      <c r="F482" s="314">
        <v>0</v>
      </c>
      <c r="G482" s="314">
        <v>0</v>
      </c>
      <c r="H482" s="314">
        <v>0</v>
      </c>
      <c r="I482" s="314">
        <v>0</v>
      </c>
      <c r="J482" s="314">
        <v>0</v>
      </c>
      <c r="K482" s="314">
        <v>0</v>
      </c>
      <c r="L482" s="314">
        <v>0</v>
      </c>
      <c r="M482" s="314">
        <v>0</v>
      </c>
      <c r="N482" s="314">
        <v>0</v>
      </c>
      <c r="O482" s="314">
        <v>0</v>
      </c>
      <c r="P482" s="314">
        <v>0</v>
      </c>
      <c r="Q482" s="314">
        <v>0</v>
      </c>
      <c r="R482" s="314">
        <v>0</v>
      </c>
      <c r="S482" s="314">
        <v>0</v>
      </c>
      <c r="T482" s="314">
        <v>0</v>
      </c>
      <c r="U482" s="314">
        <v>0</v>
      </c>
      <c r="V482" s="314">
        <v>0</v>
      </c>
      <c r="W482" s="314">
        <v>0</v>
      </c>
      <c r="X482" s="314">
        <v>0</v>
      </c>
      <c r="Y482" s="314">
        <v>0</v>
      </c>
      <c r="Z482" s="314">
        <v>0</v>
      </c>
      <c r="AA482" s="314">
        <v>10723.07091161344</v>
      </c>
      <c r="AB482" s="314">
        <v>24377.634088386549</v>
      </c>
      <c r="AC482" s="314">
        <v>24953.09</v>
      </c>
      <c r="AD482" s="314">
        <v>25112.555106255702</v>
      </c>
      <c r="AE482" s="314">
        <v>25974.335101780911</v>
      </c>
      <c r="AF482" s="314">
        <v>25500.650209184503</v>
      </c>
      <c r="AG482" s="314">
        <v>25500.705468077758</v>
      </c>
      <c r="AH482" s="314">
        <v>25500.770895042297</v>
      </c>
      <c r="AI482" s="314">
        <v>25499.142178711572</v>
      </c>
      <c r="AJ482" s="314">
        <v>25499.145856045052</v>
      </c>
      <c r="AK482" s="314">
        <v>25499.187599140838</v>
      </c>
      <c r="AL482" s="314">
        <v>25499.174005315832</v>
      </c>
      <c r="AM482" s="314">
        <v>25499.19131399598</v>
      </c>
      <c r="AN482" s="314">
        <v>25499.493254655077</v>
      </c>
      <c r="AO482" s="314">
        <v>25499.500324336968</v>
      </c>
      <c r="AP482" s="314">
        <v>25499.506648961531</v>
      </c>
      <c r="AQ482" s="314">
        <v>25499.51285260994</v>
      </c>
      <c r="AR482" s="314">
        <v>25499.518952037422</v>
      </c>
    </row>
    <row r="483" spans="1:44" ht="15.75">
      <c r="A483" s="156"/>
      <c r="B483" s="314" t="s">
        <v>1120</v>
      </c>
      <c r="C483" s="314"/>
      <c r="D483" s="526"/>
      <c r="E483" s="526"/>
      <c r="F483" s="526"/>
      <c r="G483" s="526"/>
      <c r="H483" s="526"/>
      <c r="I483" s="526"/>
      <c r="J483" s="526"/>
      <c r="K483" s="526"/>
      <c r="L483" s="526"/>
      <c r="M483" s="526"/>
      <c r="N483" s="526"/>
      <c r="O483" s="526"/>
      <c r="P483" s="526"/>
      <c r="Q483" s="526"/>
      <c r="R483" s="526"/>
      <c r="S483" s="526"/>
      <c r="T483" s="526"/>
      <c r="U483" s="526"/>
      <c r="V483" s="526"/>
      <c r="W483" s="526"/>
      <c r="X483" s="526"/>
      <c r="Y483" s="526"/>
      <c r="Z483" s="526"/>
      <c r="AA483" s="526"/>
      <c r="AB483" s="526"/>
      <c r="AC483" s="526"/>
      <c r="AD483" s="526"/>
      <c r="AE483" s="526"/>
      <c r="AF483" s="526"/>
      <c r="AG483" s="526"/>
      <c r="AH483" s="526"/>
      <c r="AI483" s="526"/>
      <c r="AJ483" s="526"/>
      <c r="AK483" s="526"/>
      <c r="AL483" s="526"/>
      <c r="AM483" s="526"/>
      <c r="AN483" s="526"/>
      <c r="AO483" s="526"/>
      <c r="AP483" s="526"/>
      <c r="AQ483" s="526"/>
      <c r="AR483" s="526"/>
    </row>
    <row r="484" spans="1:44">
      <c r="A484" s="156"/>
      <c r="C484" s="156" t="s">
        <v>1091</v>
      </c>
      <c r="D484" s="156"/>
      <c r="E484" s="156">
        <v>0</v>
      </c>
      <c r="F484" s="156">
        <v>0</v>
      </c>
      <c r="G484" s="156">
        <v>0</v>
      </c>
      <c r="H484" s="156">
        <v>0</v>
      </c>
      <c r="I484" s="156">
        <v>0</v>
      </c>
      <c r="J484" s="156">
        <v>0</v>
      </c>
      <c r="K484" s="156">
        <v>0</v>
      </c>
      <c r="L484" s="156">
        <v>0</v>
      </c>
      <c r="M484" s="156">
        <v>0</v>
      </c>
      <c r="N484" s="156">
        <v>0</v>
      </c>
      <c r="O484" s="156">
        <v>0</v>
      </c>
      <c r="P484" s="156">
        <v>0</v>
      </c>
      <c r="Q484" s="156">
        <v>0</v>
      </c>
      <c r="R484" s="156">
        <v>0</v>
      </c>
      <c r="S484" s="156">
        <v>0</v>
      </c>
      <c r="T484" s="156">
        <v>0</v>
      </c>
      <c r="U484" s="156">
        <v>0</v>
      </c>
      <c r="V484" s="156">
        <v>0</v>
      </c>
      <c r="W484" s="156">
        <v>0</v>
      </c>
      <c r="X484" s="156">
        <v>0</v>
      </c>
      <c r="Y484" s="156">
        <v>0</v>
      </c>
      <c r="Z484" s="156">
        <v>0</v>
      </c>
      <c r="AA484" s="156">
        <v>0</v>
      </c>
      <c r="AB484" s="156">
        <v>0</v>
      </c>
      <c r="AC484" s="156">
        <v>0</v>
      </c>
      <c r="AD484" s="156">
        <v>0</v>
      </c>
      <c r="AE484" s="156">
        <v>0</v>
      </c>
      <c r="AF484" s="156">
        <v>0</v>
      </c>
      <c r="AG484" s="156">
        <v>0</v>
      </c>
      <c r="AH484" s="156">
        <v>0</v>
      </c>
      <c r="AI484" s="156">
        <v>0</v>
      </c>
      <c r="AJ484" s="156">
        <v>0</v>
      </c>
      <c r="AK484" s="156">
        <v>0</v>
      </c>
      <c r="AL484" s="156">
        <v>0</v>
      </c>
      <c r="AM484" s="156">
        <v>0</v>
      </c>
      <c r="AN484" s="156">
        <v>0</v>
      </c>
      <c r="AO484" s="156">
        <v>0</v>
      </c>
      <c r="AP484" s="156">
        <v>0</v>
      </c>
      <c r="AQ484" s="156">
        <v>0</v>
      </c>
      <c r="AR484" s="156">
        <v>0</v>
      </c>
    </row>
    <row r="485" spans="1:44">
      <c r="A485" s="156"/>
      <c r="C485" s="156" t="s">
        <v>1112</v>
      </c>
      <c r="D485" s="156"/>
      <c r="E485" s="156">
        <v>0</v>
      </c>
      <c r="F485" s="156">
        <v>0</v>
      </c>
      <c r="G485" s="156">
        <v>0</v>
      </c>
      <c r="H485" s="156">
        <v>0</v>
      </c>
      <c r="I485" s="156">
        <v>0</v>
      </c>
      <c r="J485" s="156">
        <v>0</v>
      </c>
      <c r="K485" s="156">
        <v>0</v>
      </c>
      <c r="L485" s="156">
        <v>0</v>
      </c>
      <c r="M485" s="156">
        <v>0</v>
      </c>
      <c r="N485" s="156">
        <v>0</v>
      </c>
      <c r="O485" s="156">
        <v>0</v>
      </c>
      <c r="P485" s="156">
        <v>0</v>
      </c>
      <c r="Q485" s="156">
        <v>0</v>
      </c>
      <c r="R485" s="156">
        <v>20000.000000000004</v>
      </c>
      <c r="S485" s="156">
        <v>25000</v>
      </c>
      <c r="T485" s="156">
        <v>35000</v>
      </c>
      <c r="U485" s="156">
        <v>56437.000000000007</v>
      </c>
      <c r="V485" s="156">
        <v>73124.900000000009</v>
      </c>
      <c r="W485" s="156">
        <v>114244.1</v>
      </c>
      <c r="X485" s="156">
        <v>144626</v>
      </c>
      <c r="Y485" s="156">
        <v>156507</v>
      </c>
      <c r="Z485" s="156">
        <v>156603.9</v>
      </c>
      <c r="AA485" s="156">
        <v>139329.46213172271</v>
      </c>
      <c r="AB485" s="156">
        <v>100629.53786827726</v>
      </c>
      <c r="AC485" s="156">
        <v>99999.999999999985</v>
      </c>
      <c r="AD485" s="156">
        <v>98480.608259826316</v>
      </c>
      <c r="AE485" s="156">
        <v>101860.13765404285</v>
      </c>
      <c r="AF485" s="156">
        <v>113698.23856608162</v>
      </c>
      <c r="AG485" s="156">
        <v>143700.11519251292</v>
      </c>
      <c r="AH485" s="156">
        <v>174843.71474775914</v>
      </c>
      <c r="AI485" s="156">
        <v>198200.36446627986</v>
      </c>
      <c r="AJ485" s="156">
        <v>203851.84905692132</v>
      </c>
      <c r="AK485" s="156">
        <v>201352.34393295791</v>
      </c>
      <c r="AL485" s="156">
        <v>199993.52161032011</v>
      </c>
      <c r="AM485" s="156">
        <v>199993.65736467432</v>
      </c>
      <c r="AN485" s="156">
        <v>199996.02552670654</v>
      </c>
      <c r="AO485" s="156">
        <v>199996.0809751919</v>
      </c>
      <c r="AP485" s="156">
        <v>199996.13058009039</v>
      </c>
      <c r="AQ485" s="156">
        <v>199996.17923615631</v>
      </c>
      <c r="AR485" s="156">
        <v>199996.22707480329</v>
      </c>
    </row>
    <row r="486" spans="1:44" ht="15.75">
      <c r="A486" s="156"/>
      <c r="C486" s="156" t="s">
        <v>37</v>
      </c>
      <c r="D486" s="314"/>
      <c r="E486" s="314">
        <v>0</v>
      </c>
      <c r="F486" s="314">
        <v>0</v>
      </c>
      <c r="G486" s="314">
        <v>0</v>
      </c>
      <c r="H486" s="314">
        <v>0</v>
      </c>
      <c r="I486" s="314">
        <v>0</v>
      </c>
      <c r="J486" s="314">
        <v>0</v>
      </c>
      <c r="K486" s="314">
        <v>0</v>
      </c>
      <c r="L486" s="314">
        <v>0</v>
      </c>
      <c r="M486" s="314">
        <v>0</v>
      </c>
      <c r="N486" s="314">
        <v>0</v>
      </c>
      <c r="O486" s="314">
        <v>0</v>
      </c>
      <c r="P486" s="314">
        <v>0</v>
      </c>
      <c r="Q486" s="314">
        <v>0</v>
      </c>
      <c r="R486" s="314">
        <v>20000.000000000004</v>
      </c>
      <c r="S486" s="314">
        <v>25000</v>
      </c>
      <c r="T486" s="314">
        <v>35000</v>
      </c>
      <c r="U486" s="314">
        <v>56437.000000000007</v>
      </c>
      <c r="V486" s="314">
        <v>73124.900000000009</v>
      </c>
      <c r="W486" s="314">
        <v>114244.1</v>
      </c>
      <c r="X486" s="314">
        <v>144626</v>
      </c>
      <c r="Y486" s="314">
        <v>156507</v>
      </c>
      <c r="Z486" s="314">
        <v>156603.9</v>
      </c>
      <c r="AA486" s="314">
        <v>139329.46213172271</v>
      </c>
      <c r="AB486" s="314">
        <v>100629.53786827726</v>
      </c>
      <c r="AC486" s="314">
        <v>99999.999999999985</v>
      </c>
      <c r="AD486" s="314">
        <v>98480.608259826316</v>
      </c>
      <c r="AE486" s="314">
        <v>101860.13765404285</v>
      </c>
      <c r="AF486" s="314">
        <v>113698.23856608162</v>
      </c>
      <c r="AG486" s="314">
        <v>143700.11519251292</v>
      </c>
      <c r="AH486" s="314">
        <v>174843.71474775914</v>
      </c>
      <c r="AI486" s="314">
        <v>198200.36446627986</v>
      </c>
      <c r="AJ486" s="314">
        <v>203851.84905692132</v>
      </c>
      <c r="AK486" s="314">
        <v>201352.34393295791</v>
      </c>
      <c r="AL486" s="314">
        <v>199993.52161032011</v>
      </c>
      <c r="AM486" s="314">
        <v>199993.65736467432</v>
      </c>
      <c r="AN486" s="314">
        <v>199996.02552670654</v>
      </c>
      <c r="AO486" s="314">
        <v>199996.0809751919</v>
      </c>
      <c r="AP486" s="314">
        <v>199996.13058009039</v>
      </c>
      <c r="AQ486" s="314">
        <v>199996.17923615631</v>
      </c>
      <c r="AR486" s="314">
        <v>199996.22707480329</v>
      </c>
    </row>
    <row r="487" spans="1:44" ht="15.75">
      <c r="A487" s="156"/>
      <c r="B487" s="314" t="s">
        <v>1121</v>
      </c>
      <c r="C487" s="314"/>
      <c r="D487" s="526"/>
      <c r="E487" s="526"/>
      <c r="F487" s="526"/>
      <c r="G487" s="526"/>
      <c r="H487" s="526"/>
      <c r="I487" s="526"/>
      <c r="J487" s="526"/>
      <c r="K487" s="526"/>
      <c r="L487" s="526"/>
      <c r="M487" s="526"/>
      <c r="N487" s="526"/>
      <c r="O487" s="526"/>
      <c r="P487" s="526"/>
      <c r="Q487" s="526"/>
      <c r="R487" s="526"/>
      <c r="S487" s="526"/>
      <c r="T487" s="526"/>
      <c r="U487" s="526"/>
      <c r="V487" s="526"/>
      <c r="W487" s="526"/>
      <c r="X487" s="526"/>
      <c r="Y487" s="526"/>
      <c r="Z487" s="526"/>
      <c r="AA487" s="526"/>
      <c r="AB487" s="526"/>
      <c r="AC487" s="526"/>
      <c r="AD487" s="526"/>
      <c r="AE487" s="526"/>
      <c r="AF487" s="526"/>
      <c r="AG487" s="526"/>
      <c r="AH487" s="526"/>
      <c r="AI487" s="526"/>
      <c r="AJ487" s="526"/>
      <c r="AK487" s="526"/>
      <c r="AL487" s="526"/>
      <c r="AM487" s="526"/>
      <c r="AN487" s="526"/>
      <c r="AO487" s="526"/>
      <c r="AP487" s="526"/>
      <c r="AQ487" s="526"/>
      <c r="AR487" s="526"/>
    </row>
    <row r="488" spans="1:44">
      <c r="A488" s="156"/>
      <c r="C488" s="156" t="s">
        <v>1091</v>
      </c>
      <c r="D488" s="156"/>
      <c r="E488" s="156">
        <v>0</v>
      </c>
      <c r="F488" s="156">
        <v>0</v>
      </c>
      <c r="G488" s="156">
        <v>0</v>
      </c>
      <c r="H488" s="156">
        <v>0</v>
      </c>
      <c r="I488" s="156">
        <v>0</v>
      </c>
      <c r="J488" s="156">
        <v>0</v>
      </c>
      <c r="K488" s="156">
        <v>0</v>
      </c>
      <c r="L488" s="156">
        <v>0</v>
      </c>
      <c r="M488" s="156">
        <v>0</v>
      </c>
      <c r="N488" s="156">
        <v>0</v>
      </c>
      <c r="O488" s="156">
        <v>0</v>
      </c>
      <c r="P488" s="156">
        <v>0</v>
      </c>
      <c r="Q488" s="156">
        <v>0</v>
      </c>
      <c r="R488" s="156">
        <v>0</v>
      </c>
      <c r="S488" s="156">
        <v>0</v>
      </c>
      <c r="T488" s="156">
        <v>0</v>
      </c>
      <c r="U488" s="156">
        <v>0</v>
      </c>
      <c r="V488" s="156">
        <v>0</v>
      </c>
      <c r="W488" s="156">
        <v>0</v>
      </c>
      <c r="X488" s="156">
        <v>0</v>
      </c>
      <c r="Y488" s="156">
        <v>0</v>
      </c>
      <c r="Z488" s="156">
        <v>0</v>
      </c>
      <c r="AA488" s="156">
        <v>0</v>
      </c>
      <c r="AB488" s="156">
        <v>0</v>
      </c>
      <c r="AC488" s="156">
        <v>0</v>
      </c>
      <c r="AD488" s="156">
        <v>0</v>
      </c>
      <c r="AE488" s="156">
        <v>0</v>
      </c>
      <c r="AF488" s="156">
        <v>0</v>
      </c>
      <c r="AG488" s="156">
        <v>0</v>
      </c>
      <c r="AH488" s="156">
        <v>0</v>
      </c>
      <c r="AI488" s="156">
        <v>0</v>
      </c>
      <c r="AJ488" s="156">
        <v>0</v>
      </c>
      <c r="AK488" s="156">
        <v>0</v>
      </c>
      <c r="AL488" s="156">
        <v>0</v>
      </c>
      <c r="AM488" s="156">
        <v>0</v>
      </c>
      <c r="AN488" s="156">
        <v>0</v>
      </c>
      <c r="AO488" s="156">
        <v>0</v>
      </c>
      <c r="AP488" s="156">
        <v>0</v>
      </c>
      <c r="AQ488" s="156">
        <v>0</v>
      </c>
      <c r="AR488" s="156">
        <v>0</v>
      </c>
    </row>
    <row r="489" spans="1:44">
      <c r="A489" s="156"/>
      <c r="C489" s="156" t="s">
        <v>1112</v>
      </c>
      <c r="D489" s="156"/>
      <c r="E489" s="156">
        <v>0</v>
      </c>
      <c r="F489" s="156">
        <v>0</v>
      </c>
      <c r="G489" s="156">
        <v>0</v>
      </c>
      <c r="H489" s="156">
        <v>0</v>
      </c>
      <c r="I489" s="156">
        <v>0</v>
      </c>
      <c r="J489" s="156">
        <v>0</v>
      </c>
      <c r="K489" s="156">
        <v>0</v>
      </c>
      <c r="L489" s="156">
        <v>0</v>
      </c>
      <c r="M489" s="156">
        <v>0</v>
      </c>
      <c r="N489" s="156">
        <v>0</v>
      </c>
      <c r="O489" s="156">
        <v>0</v>
      </c>
      <c r="P489" s="156">
        <v>0</v>
      </c>
      <c r="Q489" s="156">
        <v>0</v>
      </c>
      <c r="R489" s="156">
        <v>20000.000000000004</v>
      </c>
      <c r="S489" s="156">
        <v>25000</v>
      </c>
      <c r="T489" s="156">
        <v>35000</v>
      </c>
      <c r="U489" s="156">
        <v>56437.000000000007</v>
      </c>
      <c r="V489" s="156">
        <v>73124.900000000009</v>
      </c>
      <c r="W489" s="156">
        <v>114244.1</v>
      </c>
      <c r="X489" s="156">
        <v>144626</v>
      </c>
      <c r="Y489" s="156">
        <v>156507</v>
      </c>
      <c r="Z489" s="156">
        <v>156603.9</v>
      </c>
      <c r="AA489" s="156">
        <v>175162.39076136431</v>
      </c>
      <c r="AB489" s="156">
        <v>181560.97223863564</v>
      </c>
      <c r="AC489" s="156">
        <v>181153.08999999997</v>
      </c>
      <c r="AD489" s="156">
        <v>178939.26520810439</v>
      </c>
      <c r="AE489" s="156">
        <v>192383.82946361488</v>
      </c>
      <c r="AF489" s="156">
        <v>211400.72975970226</v>
      </c>
      <c r="AG489" s="156">
        <v>241402.81810354028</v>
      </c>
      <c r="AH489" s="156">
        <v>272546.66833386233</v>
      </c>
      <c r="AI489" s="156">
        <v>295897.07783334341</v>
      </c>
      <c r="AJ489" s="156">
        <v>301548.57651321939</v>
      </c>
      <c r="AK489" s="156">
        <v>299049.23132260732</v>
      </c>
      <c r="AL489" s="156">
        <v>297690.35691696149</v>
      </c>
      <c r="AM489" s="156">
        <v>297690.55898731772</v>
      </c>
      <c r="AN489" s="156">
        <v>297694.08399650268</v>
      </c>
      <c r="AO489" s="156">
        <v>297694.16653157317</v>
      </c>
      <c r="AP489" s="156">
        <v>297694.24036846455</v>
      </c>
      <c r="AQ489" s="156">
        <v>297694.31279301865</v>
      </c>
      <c r="AR489" s="156">
        <v>297694.38400084473</v>
      </c>
    </row>
    <row r="490" spans="1:44" ht="15.75">
      <c r="A490" s="156"/>
      <c r="C490" s="314" t="s">
        <v>37</v>
      </c>
      <c r="D490" s="314"/>
      <c r="E490" s="314">
        <v>0</v>
      </c>
      <c r="F490" s="314">
        <v>0</v>
      </c>
      <c r="G490" s="314">
        <v>0</v>
      </c>
      <c r="H490" s="314">
        <v>0</v>
      </c>
      <c r="I490" s="314">
        <v>0</v>
      </c>
      <c r="J490" s="314">
        <v>0</v>
      </c>
      <c r="K490" s="314">
        <v>0</v>
      </c>
      <c r="L490" s="314">
        <v>0</v>
      </c>
      <c r="M490" s="314">
        <v>0</v>
      </c>
      <c r="N490" s="314">
        <v>0</v>
      </c>
      <c r="O490" s="314">
        <v>0</v>
      </c>
      <c r="P490" s="314">
        <v>0</v>
      </c>
      <c r="Q490" s="314">
        <v>0</v>
      </c>
      <c r="R490" s="314">
        <v>20000.000000000004</v>
      </c>
      <c r="S490" s="314">
        <v>25000</v>
      </c>
      <c r="T490" s="314">
        <v>35000</v>
      </c>
      <c r="U490" s="314">
        <v>56437.000000000007</v>
      </c>
      <c r="V490" s="314">
        <v>73124.900000000009</v>
      </c>
      <c r="W490" s="314">
        <v>114244.1</v>
      </c>
      <c r="X490" s="314">
        <v>144626</v>
      </c>
      <c r="Y490" s="314">
        <v>156507</v>
      </c>
      <c r="Z490" s="314">
        <v>156603.9</v>
      </c>
      <c r="AA490" s="314">
        <v>175162.39076136431</v>
      </c>
      <c r="AB490" s="314">
        <v>181560.97223863564</v>
      </c>
      <c r="AC490" s="314">
        <v>181153.08999999997</v>
      </c>
      <c r="AD490" s="314">
        <v>178939.26520810439</v>
      </c>
      <c r="AE490" s="314">
        <v>192383.82946361488</v>
      </c>
      <c r="AF490" s="314">
        <v>211400.72975970226</v>
      </c>
      <c r="AG490" s="314">
        <v>241402.81810354028</v>
      </c>
      <c r="AH490" s="314">
        <v>272546.66833386233</v>
      </c>
      <c r="AI490" s="314">
        <v>295897.07783334341</v>
      </c>
      <c r="AJ490" s="314">
        <v>301548.57651321939</v>
      </c>
      <c r="AK490" s="314">
        <v>299049.23132260732</v>
      </c>
      <c r="AL490" s="314">
        <v>297690.35691696149</v>
      </c>
      <c r="AM490" s="314">
        <v>297690.55898731772</v>
      </c>
      <c r="AN490" s="314">
        <v>297694.08399650268</v>
      </c>
      <c r="AO490" s="314">
        <v>297694.16653157317</v>
      </c>
      <c r="AP490" s="314">
        <v>297694.24036846455</v>
      </c>
      <c r="AQ490" s="314">
        <v>297694.31279301865</v>
      </c>
      <c r="AR490" s="314">
        <v>297694.38400084473</v>
      </c>
    </row>
    <row r="491" spans="1:44" ht="15.75">
      <c r="A491" s="156"/>
      <c r="B491" s="314" t="s">
        <v>1122</v>
      </c>
      <c r="C491" s="314"/>
      <c r="D491" s="526"/>
      <c r="E491" s="526"/>
      <c r="F491" s="526"/>
      <c r="G491" s="526"/>
      <c r="H491" s="526"/>
      <c r="I491" s="526"/>
      <c r="J491" s="526"/>
      <c r="K491" s="526"/>
      <c r="L491" s="526"/>
      <c r="M491" s="526"/>
      <c r="N491" s="526"/>
      <c r="O491" s="526"/>
      <c r="P491" s="526"/>
      <c r="Q491" s="526"/>
      <c r="R491" s="526"/>
      <c r="S491" s="526"/>
      <c r="T491" s="526"/>
      <c r="U491" s="526"/>
      <c r="V491" s="526"/>
      <c r="W491" s="526"/>
      <c r="X491" s="526"/>
      <c r="Y491" s="526"/>
      <c r="Z491" s="526"/>
      <c r="AA491" s="526"/>
      <c r="AB491" s="526"/>
      <c r="AC491" s="526"/>
      <c r="AD491" s="526"/>
      <c r="AE491" s="526"/>
      <c r="AF491" s="526"/>
      <c r="AG491" s="526"/>
      <c r="AH491" s="526"/>
      <c r="AI491" s="526"/>
      <c r="AJ491" s="526"/>
      <c r="AK491" s="526"/>
      <c r="AL491" s="526"/>
      <c r="AM491" s="526"/>
      <c r="AN491" s="526"/>
      <c r="AO491" s="526"/>
      <c r="AP491" s="526"/>
      <c r="AQ491" s="526"/>
      <c r="AR491" s="526"/>
    </row>
    <row r="492" spans="1:44">
      <c r="A492" s="156"/>
      <c r="C492" s="156" t="s">
        <v>1091</v>
      </c>
      <c r="D492" s="156"/>
      <c r="E492" s="156">
        <v>1420422.8000000003</v>
      </c>
      <c r="F492" s="156">
        <v>1087334.5</v>
      </c>
      <c r="G492" s="156">
        <v>1254349.5999999999</v>
      </c>
      <c r="H492" s="156">
        <v>1285976.7</v>
      </c>
      <c r="I492" s="156">
        <v>1113094.9000000001</v>
      </c>
      <c r="J492" s="156">
        <v>1216941.6000000001</v>
      </c>
      <c r="K492" s="156">
        <v>1257068.6000000001</v>
      </c>
      <c r="L492" s="492">
        <v>1055648.8</v>
      </c>
      <c r="M492" s="156">
        <v>1126112.6000000001</v>
      </c>
      <c r="N492" s="156">
        <v>1314535.8</v>
      </c>
      <c r="O492" s="156">
        <v>1296931.4000000001</v>
      </c>
      <c r="P492" s="156">
        <v>1396980.6</v>
      </c>
      <c r="Q492" s="156">
        <v>1369785.1</v>
      </c>
      <c r="R492" s="156">
        <v>1539222.4000000004</v>
      </c>
      <c r="S492" s="156">
        <v>1347533.5000000002</v>
      </c>
      <c r="T492" s="156">
        <v>1402076.4</v>
      </c>
      <c r="U492" s="156">
        <v>1461256.5999999999</v>
      </c>
      <c r="V492" s="156">
        <v>1307822.4000000001</v>
      </c>
      <c r="W492" s="156">
        <v>1164411.1000000001</v>
      </c>
      <c r="X492" s="156">
        <v>998203.4</v>
      </c>
      <c r="Y492" s="156">
        <v>988185.10000000009</v>
      </c>
      <c r="Z492" s="156">
        <v>977575.90000000014</v>
      </c>
      <c r="AA492" s="156">
        <v>1001580.0289999999</v>
      </c>
      <c r="AB492" s="156">
        <v>989891.27602593857</v>
      </c>
      <c r="AC492" s="156">
        <v>910164.00744132709</v>
      </c>
      <c r="AD492" s="156">
        <v>897623.0994710658</v>
      </c>
      <c r="AE492" s="156">
        <v>876030.35321404762</v>
      </c>
      <c r="AF492" s="156">
        <v>876579.55759474915</v>
      </c>
      <c r="AG492" s="156">
        <v>885355.21277978527</v>
      </c>
      <c r="AH492" s="156">
        <v>901668.27005991433</v>
      </c>
      <c r="AI492" s="156">
        <v>922011.81060637254</v>
      </c>
      <c r="AJ492" s="156">
        <v>919136.65241432097</v>
      </c>
      <c r="AK492" s="156">
        <v>915055.40607683442</v>
      </c>
      <c r="AL492" s="156">
        <v>910716.30793020828</v>
      </c>
      <c r="AM492" s="156">
        <v>908372.68492010597</v>
      </c>
      <c r="AN492" s="156">
        <v>907242.98684634024</v>
      </c>
      <c r="AO492" s="156">
        <v>903350.65548726614</v>
      </c>
      <c r="AP492" s="156">
        <v>899580.31529805355</v>
      </c>
      <c r="AQ492" s="156">
        <v>895950.02565091394</v>
      </c>
      <c r="AR492" s="156">
        <v>892566.73429989477</v>
      </c>
    </row>
    <row r="493" spans="1:44">
      <c r="A493" s="156">
        <v>1517280.7000000002</v>
      </c>
      <c r="C493" s="156" t="s">
        <v>1112</v>
      </c>
      <c r="D493" s="156"/>
      <c r="E493" s="156">
        <v>834954.8</v>
      </c>
      <c r="F493" s="156">
        <v>818834.8</v>
      </c>
      <c r="G493" s="156">
        <v>646023.79999999993</v>
      </c>
      <c r="H493" s="156">
        <v>622178.4</v>
      </c>
      <c r="I493" s="156">
        <v>456666.00000000006</v>
      </c>
      <c r="J493" s="156">
        <v>388497.9</v>
      </c>
      <c r="K493" s="156">
        <v>469814.9</v>
      </c>
      <c r="L493" s="492">
        <v>461631.9</v>
      </c>
      <c r="M493" s="156">
        <v>408287.2</v>
      </c>
      <c r="N493" s="156">
        <v>761650.90000000014</v>
      </c>
      <c r="O493" s="156">
        <v>868341.59999999986</v>
      </c>
      <c r="P493" s="156">
        <v>929318.3</v>
      </c>
      <c r="Q493" s="156">
        <v>901107.60000000009</v>
      </c>
      <c r="R493" s="156">
        <v>900604.20000000007</v>
      </c>
      <c r="S493" s="156">
        <v>741392.10000000009</v>
      </c>
      <c r="T493" s="156">
        <v>713556</v>
      </c>
      <c r="U493" s="156">
        <v>894090.7</v>
      </c>
      <c r="V493" s="156">
        <v>955065.89999999991</v>
      </c>
      <c r="W493" s="156">
        <v>992077.70000000007</v>
      </c>
      <c r="X493" s="156">
        <v>760232.20000000007</v>
      </c>
      <c r="Y493" s="156">
        <v>620679.19999999995</v>
      </c>
      <c r="Z493" s="156">
        <v>726806.20000000007</v>
      </c>
      <c r="AA493" s="156">
        <v>862821.9709999999</v>
      </c>
      <c r="AB493" s="156">
        <v>855524.34280767618</v>
      </c>
      <c r="AC493" s="156">
        <v>839835.99255867302</v>
      </c>
      <c r="AD493" s="156">
        <v>852376.90052893374</v>
      </c>
      <c r="AE493" s="156">
        <v>873969.64678595227</v>
      </c>
      <c r="AF493" s="156">
        <v>873420.44240525039</v>
      </c>
      <c r="AG493" s="156">
        <v>864644.78722021542</v>
      </c>
      <c r="AH493" s="156">
        <v>848331.72994008602</v>
      </c>
      <c r="AI493" s="156">
        <v>827988.18939362769</v>
      </c>
      <c r="AJ493" s="156">
        <v>830863.34758567926</v>
      </c>
      <c r="AK493" s="156">
        <v>834944.59392316593</v>
      </c>
      <c r="AL493" s="156">
        <v>839283.69206979184</v>
      </c>
      <c r="AM493" s="156">
        <v>841627.31507989345</v>
      </c>
      <c r="AN493" s="156">
        <v>842757.01315365965</v>
      </c>
      <c r="AO493" s="156">
        <v>846649.34451273398</v>
      </c>
      <c r="AP493" s="156">
        <v>850419.6847019468</v>
      </c>
      <c r="AQ493" s="156">
        <v>854049.97434908606</v>
      </c>
      <c r="AR493" s="156">
        <v>857433.26570010465</v>
      </c>
    </row>
    <row r="494" spans="1:44" ht="15.75">
      <c r="A494" s="156">
        <v>2489491</v>
      </c>
      <c r="C494" s="314" t="s">
        <v>37</v>
      </c>
      <c r="D494" s="1995">
        <v>2489491</v>
      </c>
      <c r="E494" s="314">
        <v>2255377.6000000006</v>
      </c>
      <c r="F494" s="314">
        <v>1906169.3</v>
      </c>
      <c r="G494" s="314">
        <v>1900373.4</v>
      </c>
      <c r="H494" s="314">
        <v>1908155.1</v>
      </c>
      <c r="I494" s="314">
        <v>1569760.9000000001</v>
      </c>
      <c r="J494" s="314">
        <v>1605439.5</v>
      </c>
      <c r="K494" s="314">
        <v>1726883.5</v>
      </c>
      <c r="L494" s="526">
        <v>1517280.7000000002</v>
      </c>
      <c r="M494" s="314">
        <v>1534399.8</v>
      </c>
      <c r="N494" s="314">
        <v>2076186.7000000002</v>
      </c>
      <c r="O494" s="314">
        <v>2165273</v>
      </c>
      <c r="P494" s="314">
        <v>2326298.9000000004</v>
      </c>
      <c r="Q494" s="314">
        <v>2270892.7000000002</v>
      </c>
      <c r="R494" s="314">
        <v>2439826.6000000006</v>
      </c>
      <c r="S494" s="314">
        <v>2088925.6000000003</v>
      </c>
      <c r="T494" s="314">
        <v>2115632.4</v>
      </c>
      <c r="U494" s="314">
        <v>2355347.2999999998</v>
      </c>
      <c r="V494" s="314">
        <v>2262888.2999999998</v>
      </c>
      <c r="W494" s="314">
        <v>2156488.8000000003</v>
      </c>
      <c r="X494" s="314">
        <v>1758435.6</v>
      </c>
      <c r="Y494" s="314">
        <v>1608864.3</v>
      </c>
      <c r="Z494" s="314">
        <v>1704382.1</v>
      </c>
      <c r="AA494" s="314">
        <v>1864401.9999999998</v>
      </c>
      <c r="AB494" s="314">
        <v>1845415.6188336147</v>
      </c>
      <c r="AC494" s="314">
        <v>1750000</v>
      </c>
      <c r="AD494" s="314">
        <v>1749999.9999999995</v>
      </c>
      <c r="AE494" s="314">
        <v>1750000</v>
      </c>
      <c r="AF494" s="314">
        <v>1749999.9999999995</v>
      </c>
      <c r="AG494" s="314">
        <v>1750000.0000000007</v>
      </c>
      <c r="AH494" s="314">
        <v>1750000.0000000005</v>
      </c>
      <c r="AI494" s="314">
        <v>1750000.0000000002</v>
      </c>
      <c r="AJ494" s="314">
        <v>1750000.0000000002</v>
      </c>
      <c r="AK494" s="314">
        <v>1750000.0000000005</v>
      </c>
      <c r="AL494" s="314">
        <v>1750000</v>
      </c>
      <c r="AM494" s="314">
        <v>1749999.9999999995</v>
      </c>
      <c r="AN494" s="314">
        <v>1750000</v>
      </c>
      <c r="AO494" s="314">
        <v>1750000</v>
      </c>
      <c r="AP494" s="314">
        <v>1750000.0000000005</v>
      </c>
      <c r="AQ494" s="314">
        <v>1750000</v>
      </c>
      <c r="AR494" s="314">
        <v>1749999.9999999995</v>
      </c>
    </row>
    <row r="495" spans="1:44">
      <c r="A495" s="156">
        <v>2001745.0454545452</v>
      </c>
      <c r="B495" s="156"/>
      <c r="C495" s="156"/>
      <c r="D495" s="492"/>
      <c r="E495" s="492"/>
      <c r="F495" s="492"/>
      <c r="G495" s="492"/>
      <c r="H495" s="492"/>
      <c r="I495" s="492"/>
      <c r="J495" s="492"/>
      <c r="K495" s="492"/>
      <c r="L495" s="492"/>
      <c r="M495" s="492"/>
      <c r="N495" s="492"/>
      <c r="O495" s="492"/>
      <c r="P495" s="492"/>
      <c r="Q495" s="492"/>
      <c r="R495" s="492"/>
      <c r="S495" s="156"/>
      <c r="T495" s="156"/>
      <c r="U495" s="156"/>
      <c r="V495" s="156"/>
      <c r="W495" s="156"/>
      <c r="X495" s="156"/>
      <c r="Y495" s="156"/>
      <c r="Z495" s="156"/>
      <c r="AA495" s="156"/>
      <c r="AB495" s="156"/>
      <c r="AC495" s="156"/>
      <c r="AD495" s="156"/>
      <c r="AE495" s="156"/>
      <c r="AF495" s="156"/>
      <c r="AG495" s="156"/>
      <c r="AH495" s="156"/>
      <c r="AI495" s="156"/>
      <c r="AJ495" s="156"/>
      <c r="AK495" s="156"/>
      <c r="AL495" s="156"/>
      <c r="AM495" s="156"/>
      <c r="AN495" s="156"/>
      <c r="AO495" s="156"/>
      <c r="AP495" s="156"/>
      <c r="AQ495" s="156"/>
      <c r="AR495" s="156"/>
    </row>
    <row r="496" spans="1:44">
      <c r="A496" s="1446">
        <v>0.24202100390089165</v>
      </c>
      <c r="B496" s="156"/>
      <c r="C496" s="156"/>
      <c r="D496" s="492"/>
      <c r="E496" s="492"/>
      <c r="F496" s="492"/>
      <c r="G496" s="492"/>
      <c r="H496" s="492"/>
      <c r="I496" s="492"/>
      <c r="J496" s="492"/>
      <c r="K496" s="492"/>
      <c r="L496" s="492"/>
      <c r="M496" s="492"/>
      <c r="N496" s="492"/>
      <c r="O496" s="492"/>
      <c r="P496" s="492"/>
      <c r="Q496" s="492"/>
      <c r="R496" s="492"/>
      <c r="S496" s="156"/>
      <c r="T496" s="156"/>
      <c r="U496" s="156"/>
      <c r="V496" s="156"/>
      <c r="W496" s="156"/>
      <c r="X496" s="156"/>
      <c r="Y496" s="156"/>
      <c r="Z496" s="156"/>
      <c r="AA496" s="156"/>
      <c r="AB496" s="156"/>
      <c r="AC496" s="156"/>
      <c r="AD496" s="156"/>
      <c r="AE496" s="156"/>
      <c r="AF496" s="156"/>
      <c r="AG496" s="156"/>
      <c r="AH496" s="156"/>
      <c r="AI496" s="156"/>
      <c r="AJ496" s="156"/>
      <c r="AK496" s="156"/>
      <c r="AL496" s="156"/>
      <c r="AM496" s="156"/>
      <c r="AN496" s="156"/>
      <c r="AO496" s="156"/>
      <c r="AP496" s="156"/>
      <c r="AQ496" s="156"/>
      <c r="AR496" s="156"/>
    </row>
    <row r="497" spans="1:44">
      <c r="A497" s="156"/>
      <c r="B497" s="156"/>
      <c r="C497" s="156"/>
      <c r="D497" s="156"/>
      <c r="E497" s="156"/>
      <c r="F497" s="156"/>
      <c r="G497" s="156"/>
      <c r="H497" s="156"/>
      <c r="I497" s="156"/>
      <c r="J497" s="156"/>
      <c r="K497" s="156"/>
      <c r="L497" s="156"/>
      <c r="M497" s="156"/>
      <c r="N497" s="156"/>
      <c r="O497" s="156"/>
      <c r="P497" s="156"/>
      <c r="Q497" s="156"/>
      <c r="R497" s="156"/>
      <c r="S497" s="156"/>
      <c r="T497" s="156"/>
      <c r="U497" s="156"/>
      <c r="V497" s="156"/>
      <c r="W497" s="156"/>
      <c r="X497" s="156"/>
      <c r="Y497" s="156"/>
      <c r="Z497" s="156"/>
      <c r="AA497" s="156"/>
      <c r="AB497" s="156"/>
      <c r="AC497" s="156"/>
      <c r="AD497" s="156"/>
      <c r="AE497" s="156"/>
      <c r="AF497" s="156"/>
      <c r="AG497" s="156"/>
      <c r="AH497" s="156"/>
      <c r="AI497" s="156"/>
      <c r="AJ497" s="156"/>
      <c r="AK497" s="156"/>
      <c r="AL497" s="156"/>
      <c r="AM497" s="156"/>
      <c r="AN497" s="156"/>
      <c r="AO497" s="156"/>
      <c r="AP497" s="156"/>
      <c r="AQ497" s="156"/>
      <c r="AR497" s="156"/>
    </row>
    <row r="498" spans="1:44" ht="15.75">
      <c r="A498" s="156"/>
      <c r="B498" s="526" t="s">
        <v>3205</v>
      </c>
      <c r="C498" s="526"/>
      <c r="D498" s="156"/>
      <c r="E498" s="156"/>
      <c r="F498" s="156"/>
      <c r="G498" s="156"/>
      <c r="H498" s="156"/>
      <c r="I498" s="156"/>
      <c r="J498" s="156"/>
      <c r="K498" s="156"/>
      <c r="L498" s="156"/>
      <c r="M498" s="156"/>
      <c r="N498" s="156"/>
      <c r="O498" s="156"/>
      <c r="P498" s="156"/>
      <c r="Q498" s="156"/>
      <c r="R498" s="156"/>
      <c r="S498" s="156"/>
      <c r="T498" s="156"/>
      <c r="U498" s="156"/>
      <c r="V498" s="156"/>
      <c r="W498" s="156"/>
      <c r="X498" s="156"/>
      <c r="Y498" s="156"/>
      <c r="Z498" s="156"/>
      <c r="AA498" s="156"/>
      <c r="AB498" s="156"/>
      <c r="AC498" s="156"/>
      <c r="AD498" s="156"/>
      <c r="AE498" s="156"/>
      <c r="AF498" s="156"/>
      <c r="AG498" s="156"/>
      <c r="AH498" s="156"/>
      <c r="AI498" s="156"/>
      <c r="AJ498" s="156"/>
      <c r="AK498" s="156"/>
      <c r="AL498" s="156"/>
      <c r="AM498" s="156"/>
      <c r="AN498" s="156"/>
      <c r="AO498" s="156"/>
      <c r="AP498" s="156"/>
      <c r="AQ498" s="156"/>
      <c r="AR498" s="156"/>
    </row>
    <row r="499" spans="1:44" ht="15.75">
      <c r="A499" s="156"/>
      <c r="B499" s="721" t="s">
        <v>1650</v>
      </c>
      <c r="C499" s="1190"/>
      <c r="D499" s="1836"/>
      <c r="E499" s="1836">
        <v>1991</v>
      </c>
      <c r="F499" s="1836">
        <v>1992</v>
      </c>
      <c r="G499" s="1836">
        <v>1993</v>
      </c>
      <c r="H499" s="1836">
        <v>1994</v>
      </c>
      <c r="I499" s="1836">
        <v>1995</v>
      </c>
      <c r="J499" s="1836">
        <v>1996</v>
      </c>
      <c r="K499" s="1836">
        <v>1997</v>
      </c>
      <c r="L499" s="1836">
        <v>1998</v>
      </c>
      <c r="M499" s="1836">
        <v>1999</v>
      </c>
      <c r="N499" s="1836">
        <v>2000</v>
      </c>
      <c r="O499" s="1836">
        <v>2001</v>
      </c>
      <c r="P499" s="1836">
        <v>2002</v>
      </c>
      <c r="Q499" s="1836">
        <v>2003</v>
      </c>
      <c r="R499" s="1836">
        <v>2004</v>
      </c>
      <c r="S499" s="1836">
        <v>2005</v>
      </c>
      <c r="T499" s="1836">
        <v>2006</v>
      </c>
      <c r="U499" s="1836">
        <v>2007</v>
      </c>
      <c r="V499" s="1836">
        <v>2008</v>
      </c>
      <c r="W499" s="1836">
        <v>2009</v>
      </c>
      <c r="X499" s="1836">
        <v>2010</v>
      </c>
      <c r="Y499" s="1836">
        <v>2011</v>
      </c>
      <c r="Z499" s="1836">
        <v>2012</v>
      </c>
      <c r="AA499" s="1836">
        <v>2013</v>
      </c>
      <c r="AB499" s="1836">
        <v>2014</v>
      </c>
      <c r="AC499" s="1836">
        <v>2015</v>
      </c>
      <c r="AD499" s="1836">
        <v>2016</v>
      </c>
      <c r="AE499" s="1836">
        <v>2017</v>
      </c>
      <c r="AF499" s="1836">
        <v>2018</v>
      </c>
      <c r="AG499" s="1836">
        <v>2019</v>
      </c>
      <c r="AH499" s="1836">
        <v>2020</v>
      </c>
      <c r="AI499" s="1836">
        <v>2021</v>
      </c>
      <c r="AJ499" s="1836">
        <v>2022</v>
      </c>
      <c r="AK499" s="1836">
        <v>2023</v>
      </c>
      <c r="AL499" s="1836">
        <v>2024</v>
      </c>
      <c r="AM499" s="1836">
        <v>2025</v>
      </c>
      <c r="AN499" s="1836">
        <v>2026</v>
      </c>
      <c r="AO499" s="1836">
        <v>2027</v>
      </c>
      <c r="AP499" s="1836">
        <v>2028</v>
      </c>
      <c r="AQ499" s="1836">
        <v>2029</v>
      </c>
      <c r="AR499" s="1836">
        <v>2030</v>
      </c>
    </row>
    <row r="500" spans="1:44" ht="15.75">
      <c r="A500" s="156"/>
      <c r="B500" s="314" t="s">
        <v>1145</v>
      </c>
      <c r="C500" s="156"/>
      <c r="D500" s="156"/>
      <c r="E500" s="156"/>
      <c r="F500" s="156"/>
      <c r="G500" s="156"/>
      <c r="H500" s="156"/>
      <c r="I500" s="156"/>
      <c r="J500" s="156"/>
      <c r="K500" s="156"/>
      <c r="L500" s="156"/>
      <c r="M500" s="156"/>
      <c r="N500" s="156"/>
      <c r="O500" s="156"/>
      <c r="P500" s="156"/>
      <c r="Q500" s="156"/>
      <c r="R500" s="156"/>
      <c r="S500" s="156"/>
      <c r="T500" s="156"/>
      <c r="U500" s="156"/>
      <c r="V500" s="156"/>
      <c r="W500" s="156"/>
      <c r="X500" s="156"/>
      <c r="Y500" s="156"/>
      <c r="Z500" s="156"/>
      <c r="AA500" s="156"/>
      <c r="AB500" s="156"/>
      <c r="AC500" s="156"/>
      <c r="AD500" s="156"/>
      <c r="AE500" s="156"/>
      <c r="AF500" s="156"/>
      <c r="AG500" s="156"/>
      <c r="AH500" s="156"/>
      <c r="AI500" s="156"/>
      <c r="AJ500" s="156"/>
      <c r="AK500" s="156"/>
      <c r="AL500" s="156"/>
      <c r="AM500" s="156"/>
      <c r="AN500" s="156"/>
      <c r="AO500" s="156"/>
      <c r="AP500" s="156"/>
      <c r="AQ500" s="156"/>
      <c r="AR500" s="156"/>
    </row>
    <row r="501" spans="1:44" ht="15.75">
      <c r="A501" s="156"/>
      <c r="B501" s="526" t="s">
        <v>1111</v>
      </c>
      <c r="C501" s="156"/>
      <c r="D501" s="492"/>
      <c r="E501" s="492"/>
      <c r="F501" s="492"/>
      <c r="G501" s="492"/>
      <c r="H501" s="492"/>
      <c r="I501" s="492"/>
      <c r="J501" s="492"/>
      <c r="K501" s="492"/>
      <c r="L501" s="492"/>
      <c r="M501" s="492"/>
      <c r="N501" s="492"/>
      <c r="O501" s="492"/>
      <c r="P501" s="492"/>
      <c r="Q501" s="156"/>
      <c r="R501" s="156"/>
      <c r="S501" s="156"/>
      <c r="T501" s="156"/>
      <c r="U501" s="156"/>
      <c r="V501" s="156"/>
      <c r="W501" s="156"/>
      <c r="X501" s="156"/>
      <c r="Y501" s="156"/>
      <c r="Z501" s="156"/>
      <c r="AA501" s="156"/>
      <c r="AB501" s="156"/>
      <c r="AC501" s="156"/>
      <c r="AD501" s="156"/>
      <c r="AE501" s="156"/>
      <c r="AF501" s="156"/>
      <c r="AG501" s="156"/>
      <c r="AH501" s="156"/>
      <c r="AI501" s="156"/>
      <c r="AJ501" s="156"/>
      <c r="AK501" s="156"/>
      <c r="AL501" s="156"/>
      <c r="AM501" s="156"/>
      <c r="AN501" s="156"/>
      <c r="AO501" s="156"/>
      <c r="AP501" s="156"/>
      <c r="AQ501" s="156"/>
      <c r="AR501" s="156"/>
    </row>
    <row r="502" spans="1:44">
      <c r="A502" s="156"/>
      <c r="B502" s="156"/>
      <c r="C502" s="492" t="s">
        <v>532</v>
      </c>
      <c r="D502" s="492"/>
      <c r="E502" s="492">
        <v>1750846.5</v>
      </c>
      <c r="F502" s="492">
        <v>1354104.4000000004</v>
      </c>
      <c r="G502" s="492">
        <v>1531561.7052289422</v>
      </c>
      <c r="H502" s="492">
        <v>1475709.5653879829</v>
      </c>
      <c r="I502" s="492">
        <v>1449868.5293830752</v>
      </c>
      <c r="J502" s="492">
        <v>1300123.7888622161</v>
      </c>
      <c r="K502" s="492">
        <v>1480378.8111377843</v>
      </c>
      <c r="L502" s="492">
        <v>1422074.1</v>
      </c>
      <c r="M502" s="492">
        <v>1319746.5</v>
      </c>
      <c r="N502" s="492">
        <v>1667630.1</v>
      </c>
      <c r="O502" s="492">
        <v>1829835.4</v>
      </c>
      <c r="P502" s="492">
        <v>1939739.9</v>
      </c>
      <c r="Q502" s="492">
        <v>2022688.8</v>
      </c>
      <c r="R502" s="492">
        <v>1842093</v>
      </c>
      <c r="S502" s="492">
        <v>1652235.1</v>
      </c>
      <c r="T502" s="492">
        <v>1629430.3</v>
      </c>
      <c r="U502" s="492">
        <v>1774764.4</v>
      </c>
      <c r="V502" s="492">
        <v>1785898.8</v>
      </c>
      <c r="W502" s="492">
        <v>1716410.4</v>
      </c>
      <c r="X502" s="492">
        <v>1561734.2999999998</v>
      </c>
      <c r="Y502" s="492">
        <v>1376261.2000000002</v>
      </c>
      <c r="Z502" s="492">
        <v>1306816.1000000001</v>
      </c>
      <c r="AA502" s="492">
        <v>1609596.9067308637</v>
      </c>
      <c r="AB502" s="492">
        <v>1673480.5015372084</v>
      </c>
      <c r="AC502" s="492">
        <v>1580175.5542257694</v>
      </c>
      <c r="AD502" s="492">
        <v>1579332.4816108497</v>
      </c>
      <c r="AE502" s="492">
        <v>1559496.3421212607</v>
      </c>
      <c r="AF502" s="492">
        <v>1548820.9516300142</v>
      </c>
      <c r="AG502" s="492">
        <v>1512455.5179469709</v>
      </c>
      <c r="AH502" s="492">
        <v>1489837.6249797144</v>
      </c>
      <c r="AI502" s="492">
        <v>1446660.1162571833</v>
      </c>
      <c r="AJ502" s="492">
        <v>1447462.6278613051</v>
      </c>
      <c r="AK502" s="492">
        <v>1450474.6083972952</v>
      </c>
      <c r="AL502" s="492">
        <v>1451731.5838789179</v>
      </c>
      <c r="AM502" s="492">
        <v>1453159.0946532143</v>
      </c>
      <c r="AN502" s="492">
        <v>1450189.0821926405</v>
      </c>
      <c r="AO502" s="492">
        <v>1451965.3486262085</v>
      </c>
      <c r="AP502" s="492">
        <v>1451957.3869428446</v>
      </c>
      <c r="AQ502" s="492">
        <v>1452013.5455113347</v>
      </c>
      <c r="AR502" s="492">
        <v>1452009.7912990008</v>
      </c>
    </row>
    <row r="503" spans="1:44">
      <c r="A503" s="156"/>
      <c r="B503" s="156"/>
      <c r="C503" s="492" t="s">
        <v>533</v>
      </c>
      <c r="D503" s="492"/>
      <c r="E503" s="492">
        <v>0</v>
      </c>
      <c r="F503" s="492">
        <v>0</v>
      </c>
      <c r="G503" s="492">
        <v>0</v>
      </c>
      <c r="H503" s="492">
        <v>0</v>
      </c>
      <c r="I503" s="492">
        <v>0</v>
      </c>
      <c r="J503" s="492">
        <v>0</v>
      </c>
      <c r="K503" s="492">
        <v>0</v>
      </c>
      <c r="L503" s="492">
        <v>0</v>
      </c>
      <c r="M503" s="492">
        <v>0</v>
      </c>
      <c r="N503" s="492">
        <v>0</v>
      </c>
      <c r="O503" s="492">
        <v>0</v>
      </c>
      <c r="P503" s="492">
        <v>0</v>
      </c>
      <c r="Q503" s="492">
        <v>0</v>
      </c>
      <c r="R503" s="492">
        <v>89373</v>
      </c>
      <c r="S503" s="492">
        <v>212494</v>
      </c>
      <c r="T503" s="492">
        <v>39765.4</v>
      </c>
      <c r="U503" s="492">
        <v>72354</v>
      </c>
      <c r="V503" s="492">
        <v>291724.79999999999</v>
      </c>
      <c r="W503" s="492">
        <v>236660.09999999998</v>
      </c>
      <c r="X503" s="492">
        <v>86200.099999999991</v>
      </c>
      <c r="Y503" s="492">
        <v>35058.199999999997</v>
      </c>
      <c r="Z503" s="492">
        <v>660.1</v>
      </c>
      <c r="AA503" s="492">
        <v>23133.8</v>
      </c>
      <c r="AB503" s="492">
        <v>0</v>
      </c>
      <c r="AC503" s="492">
        <v>0</v>
      </c>
      <c r="AD503" s="492">
        <v>0</v>
      </c>
      <c r="AE503" s="492">
        <v>0</v>
      </c>
      <c r="AF503" s="492">
        <v>0</v>
      </c>
      <c r="AG503" s="492">
        <v>0</v>
      </c>
      <c r="AH503" s="492">
        <v>0</v>
      </c>
      <c r="AI503" s="492">
        <v>0</v>
      </c>
      <c r="AJ503" s="492">
        <v>0</v>
      </c>
      <c r="AK503" s="492">
        <v>0</v>
      </c>
      <c r="AL503" s="492">
        <v>0</v>
      </c>
      <c r="AM503" s="492">
        <v>0</v>
      </c>
      <c r="AN503" s="492">
        <v>0</v>
      </c>
      <c r="AO503" s="492">
        <v>0</v>
      </c>
      <c r="AP503" s="492">
        <v>0</v>
      </c>
      <c r="AQ503" s="492">
        <v>0</v>
      </c>
      <c r="AR503" s="492">
        <v>0</v>
      </c>
    </row>
    <row r="504" spans="1:44">
      <c r="A504" s="156"/>
      <c r="B504" s="156"/>
      <c r="C504" s="492" t="s">
        <v>1091</v>
      </c>
      <c r="D504" s="492"/>
      <c r="E504" s="492">
        <v>1241986.5582925419</v>
      </c>
      <c r="F504" s="492">
        <v>854894.88642282283</v>
      </c>
      <c r="G504" s="492">
        <v>1032140.7216056165</v>
      </c>
      <c r="H504" s="492">
        <v>1087939.6727095626</v>
      </c>
      <c r="I504" s="492">
        <v>994463.79115366039</v>
      </c>
      <c r="J504" s="492">
        <v>1027840.7337473071</v>
      </c>
      <c r="K504" s="492">
        <v>1119079.7000000002</v>
      </c>
      <c r="L504" s="492">
        <v>1030522.1</v>
      </c>
      <c r="M504" s="492">
        <v>990386.80000000016</v>
      </c>
      <c r="N504" s="492">
        <v>1104837.0000000002</v>
      </c>
      <c r="O504" s="492">
        <v>1154163.5</v>
      </c>
      <c r="P504" s="492">
        <v>1209596.8</v>
      </c>
      <c r="Q504" s="492">
        <v>1239531.1000000001</v>
      </c>
      <c r="R504" s="492">
        <v>1252149.5</v>
      </c>
      <c r="S504" s="492">
        <v>1228139.7000000002</v>
      </c>
      <c r="T504" s="492">
        <v>1193236.8</v>
      </c>
      <c r="U504" s="492">
        <v>1264511.6000000001</v>
      </c>
      <c r="V504" s="492">
        <v>1228911.8</v>
      </c>
      <c r="W504" s="492">
        <v>1143808.1000000001</v>
      </c>
      <c r="X504" s="492">
        <v>981621.2</v>
      </c>
      <c r="Y504" s="492">
        <v>928290.00000000012</v>
      </c>
      <c r="Z504" s="492">
        <v>945170.90000000026</v>
      </c>
      <c r="AA504" s="492">
        <v>971653.3139999999</v>
      </c>
      <c r="AB504" s="492">
        <v>992889.94968891912</v>
      </c>
      <c r="AC504" s="492">
        <v>921990.02942102833</v>
      </c>
      <c r="AD504" s="492">
        <v>901627.07303886767</v>
      </c>
      <c r="AE504" s="492">
        <v>879614.63856574544</v>
      </c>
      <c r="AF504" s="492">
        <v>875583.67851632019</v>
      </c>
      <c r="AG504" s="492">
        <v>883770.55054848327</v>
      </c>
      <c r="AH504" s="492">
        <v>899448.85867690004</v>
      </c>
      <c r="AI504" s="492">
        <v>916084.48048219399</v>
      </c>
      <c r="AJ504" s="492">
        <v>919619.72724179423</v>
      </c>
      <c r="AK504" s="492">
        <v>915818.10820274916</v>
      </c>
      <c r="AL504" s="492">
        <v>911458.34862351615</v>
      </c>
      <c r="AM504" s="492">
        <v>909034.3913822649</v>
      </c>
      <c r="AN504" s="492">
        <v>906847.37208599062</v>
      </c>
      <c r="AO504" s="492">
        <v>904032.19493431482</v>
      </c>
      <c r="AP504" s="492">
        <v>900239.19427380082</v>
      </c>
      <c r="AQ504" s="492">
        <v>896576.43692037696</v>
      </c>
      <c r="AR504" s="492">
        <v>893141.84425795462</v>
      </c>
    </row>
    <row r="505" spans="1:44">
      <c r="A505" s="156"/>
      <c r="B505" s="156"/>
      <c r="C505" s="492" t="s">
        <v>1112</v>
      </c>
      <c r="D505" s="492"/>
      <c r="E505" s="492">
        <v>508859.941707458</v>
      </c>
      <c r="F505" s="492">
        <v>499209.51357717742</v>
      </c>
      <c r="G505" s="492">
        <v>499420.98362332565</v>
      </c>
      <c r="H505" s="492">
        <v>387769.89267842029</v>
      </c>
      <c r="I505" s="492">
        <v>455404.73822941474</v>
      </c>
      <c r="J505" s="492">
        <v>272283.05511490896</v>
      </c>
      <c r="K505" s="492">
        <v>361299.11113778403</v>
      </c>
      <c r="L505" s="492">
        <v>391552</v>
      </c>
      <c r="M505" s="492">
        <v>329359.69999999995</v>
      </c>
      <c r="N505" s="492">
        <v>562793.1</v>
      </c>
      <c r="O505" s="492">
        <v>675671.9</v>
      </c>
      <c r="P505" s="492">
        <v>730143.1</v>
      </c>
      <c r="Q505" s="492">
        <v>783157.7</v>
      </c>
      <c r="R505" s="492">
        <v>679316.5</v>
      </c>
      <c r="S505" s="492">
        <v>636589.4</v>
      </c>
      <c r="T505" s="492">
        <v>475958.89999999991</v>
      </c>
      <c r="U505" s="492">
        <v>582606.79999999993</v>
      </c>
      <c r="V505" s="492">
        <v>848711.79999999993</v>
      </c>
      <c r="W505" s="492">
        <v>809262.39999999991</v>
      </c>
      <c r="X505" s="492">
        <v>666313.19999999995</v>
      </c>
      <c r="Y505" s="492">
        <v>483029.39999999997</v>
      </c>
      <c r="Z505" s="492">
        <v>362305.3</v>
      </c>
      <c r="AA505" s="492">
        <v>661077.39273086388</v>
      </c>
      <c r="AB505" s="492">
        <v>680590.55184828944</v>
      </c>
      <c r="AC505" s="492">
        <v>658185.52480474103</v>
      </c>
      <c r="AD505" s="492">
        <v>677705.40857198206</v>
      </c>
      <c r="AE505" s="492">
        <v>679881.70355551539</v>
      </c>
      <c r="AF505" s="492">
        <v>673237.27311369404</v>
      </c>
      <c r="AG505" s="492">
        <v>628684.96739848761</v>
      </c>
      <c r="AH505" s="492">
        <v>590388.76630281436</v>
      </c>
      <c r="AI505" s="492">
        <v>530575.63577498938</v>
      </c>
      <c r="AJ505" s="492">
        <v>527842.90061951079</v>
      </c>
      <c r="AK505" s="492">
        <v>534656.50019454595</v>
      </c>
      <c r="AL505" s="492">
        <v>540273.2352554017</v>
      </c>
      <c r="AM505" s="492">
        <v>544124.70327094931</v>
      </c>
      <c r="AN505" s="492">
        <v>543341.7101066499</v>
      </c>
      <c r="AO505" s="492">
        <v>547933.15369189368</v>
      </c>
      <c r="AP505" s="492">
        <v>551718.19266904378</v>
      </c>
      <c r="AQ505" s="492">
        <v>555437.10859095759</v>
      </c>
      <c r="AR505" s="492">
        <v>558867.94704104622</v>
      </c>
    </row>
    <row r="506" spans="1:44" ht="15.75">
      <c r="A506" s="156"/>
      <c r="B506" s="156"/>
      <c r="C506" s="526" t="s">
        <v>37</v>
      </c>
      <c r="D506" s="526"/>
      <c r="E506" s="526">
        <v>1750846.5</v>
      </c>
      <c r="F506" s="526">
        <v>1354104.4000000004</v>
      </c>
      <c r="G506" s="526">
        <v>1531561.7052289422</v>
      </c>
      <c r="H506" s="526">
        <v>1475709.5653879829</v>
      </c>
      <c r="I506" s="526">
        <v>1449868.5293830752</v>
      </c>
      <c r="J506" s="526">
        <v>1300123.7888622161</v>
      </c>
      <c r="K506" s="526">
        <v>1480378.8111377843</v>
      </c>
      <c r="L506" s="526">
        <v>1422074.1</v>
      </c>
      <c r="M506" s="526">
        <v>1319746.5</v>
      </c>
      <c r="N506" s="526">
        <v>1667630.1</v>
      </c>
      <c r="O506" s="526">
        <v>1829835.4</v>
      </c>
      <c r="P506" s="526">
        <v>1939739.9</v>
      </c>
      <c r="Q506" s="526">
        <v>2022688.8</v>
      </c>
      <c r="R506" s="526">
        <v>1931466</v>
      </c>
      <c r="S506" s="526">
        <v>1864729.1</v>
      </c>
      <c r="T506" s="526">
        <v>1669195.7</v>
      </c>
      <c r="U506" s="526">
        <v>1847118.4</v>
      </c>
      <c r="V506" s="526">
        <v>2077623.6</v>
      </c>
      <c r="W506" s="526">
        <v>1953070.5</v>
      </c>
      <c r="X506" s="526">
        <v>1647934.4</v>
      </c>
      <c r="Y506" s="526">
        <v>1411319.4000000001</v>
      </c>
      <c r="Z506" s="526">
        <v>1307476.2000000002</v>
      </c>
      <c r="AA506" s="526">
        <v>1632730.7067308638</v>
      </c>
      <c r="AB506" s="526">
        <v>1673480.5015372084</v>
      </c>
      <c r="AC506" s="526">
        <v>1580175.5542257694</v>
      </c>
      <c r="AD506" s="526">
        <v>1579332.4816108497</v>
      </c>
      <c r="AE506" s="526">
        <v>1559496.3421212607</v>
      </c>
      <c r="AF506" s="526">
        <v>1548820.9516300142</v>
      </c>
      <c r="AG506" s="526">
        <v>1512455.5179469709</v>
      </c>
      <c r="AH506" s="526">
        <v>1489837.6249797144</v>
      </c>
      <c r="AI506" s="526">
        <v>1446660.1162571833</v>
      </c>
      <c r="AJ506" s="526">
        <v>1447462.6278613051</v>
      </c>
      <c r="AK506" s="526">
        <v>1450474.6083972952</v>
      </c>
      <c r="AL506" s="526">
        <v>1451731.5838789179</v>
      </c>
      <c r="AM506" s="526">
        <v>1453159.0946532143</v>
      </c>
      <c r="AN506" s="526">
        <v>1450189.0821926405</v>
      </c>
      <c r="AO506" s="526">
        <v>1451965.3486262085</v>
      </c>
      <c r="AP506" s="526">
        <v>1451957.3869428446</v>
      </c>
      <c r="AQ506" s="526">
        <v>1452013.5455113347</v>
      </c>
      <c r="AR506" s="526">
        <v>1452009.7912990008</v>
      </c>
    </row>
    <row r="507" spans="1:44" ht="15.75">
      <c r="A507" s="156"/>
      <c r="B507" s="314" t="s">
        <v>535</v>
      </c>
      <c r="C507" s="156"/>
      <c r="D507" s="492"/>
      <c r="E507" s="492"/>
      <c r="F507" s="492"/>
      <c r="G507" s="492"/>
      <c r="H507" s="492"/>
      <c r="I507" s="492"/>
      <c r="J507" s="492"/>
      <c r="K507" s="492"/>
      <c r="L507" s="492"/>
      <c r="M507" s="492"/>
      <c r="N507" s="492"/>
      <c r="O507" s="492"/>
      <c r="P507" s="492"/>
      <c r="Q507" s="492"/>
      <c r="R507" s="492"/>
      <c r="S507" s="492"/>
      <c r="T507" s="492"/>
      <c r="U507" s="492"/>
      <c r="V507" s="492"/>
      <c r="W507" s="492"/>
      <c r="X507" s="492"/>
      <c r="Y507" s="492"/>
      <c r="Z507" s="492"/>
      <c r="AA507" s="492"/>
      <c r="AB507" s="492"/>
      <c r="AC507" s="492"/>
      <c r="AD507" s="492"/>
      <c r="AE507" s="492"/>
      <c r="AF507" s="492"/>
      <c r="AG507" s="492"/>
      <c r="AH507" s="492"/>
      <c r="AI507" s="492"/>
      <c r="AJ507" s="492"/>
      <c r="AK507" s="492"/>
      <c r="AL507" s="492"/>
      <c r="AM507" s="492"/>
      <c r="AN507" s="492"/>
      <c r="AO507" s="492"/>
      <c r="AP507" s="492"/>
      <c r="AQ507" s="492"/>
      <c r="AR507" s="492"/>
    </row>
    <row r="508" spans="1:44">
      <c r="A508" s="156"/>
      <c r="B508" s="156"/>
      <c r="C508" s="492" t="s">
        <v>1091</v>
      </c>
      <c r="D508" s="492"/>
      <c r="E508" s="492">
        <v>15414.141707457973</v>
      </c>
      <c r="F508" s="492">
        <v>84695.21357717739</v>
      </c>
      <c r="G508" s="492">
        <v>86915.078394383527</v>
      </c>
      <c r="H508" s="492">
        <v>204815.12729043732</v>
      </c>
      <c r="I508" s="492">
        <v>75171.50884633977</v>
      </c>
      <c r="J508" s="492">
        <v>43406.266252692978</v>
      </c>
      <c r="K508" s="492">
        <v>40716.100000000006</v>
      </c>
      <c r="L508" s="492">
        <v>18891.099999999999</v>
      </c>
      <c r="M508" s="492">
        <v>17604.599999999999</v>
      </c>
      <c r="N508" s="492">
        <v>42654.5</v>
      </c>
      <c r="O508" s="492">
        <v>30389.7</v>
      </c>
      <c r="P508" s="492">
        <v>37929.4</v>
      </c>
      <c r="Q508" s="492">
        <v>30442.800000000003</v>
      </c>
      <c r="R508" s="492">
        <v>54795.5</v>
      </c>
      <c r="S508" s="492">
        <v>61525</v>
      </c>
      <c r="T508" s="492">
        <v>101615.39999999998</v>
      </c>
      <c r="U508" s="492">
        <v>51878.3</v>
      </c>
      <c r="V508" s="492">
        <v>0</v>
      </c>
      <c r="W508" s="492">
        <v>0</v>
      </c>
      <c r="X508" s="492">
        <v>0</v>
      </c>
      <c r="Y508" s="492">
        <v>0</v>
      </c>
      <c r="Z508" s="492">
        <v>53279.8</v>
      </c>
      <c r="AA508" s="492">
        <v>0</v>
      </c>
      <c r="AB508" s="492">
        <v>0</v>
      </c>
      <c r="AC508" s="492">
        <v>0</v>
      </c>
      <c r="AD508" s="492">
        <v>0</v>
      </c>
      <c r="AE508" s="492">
        <v>0</v>
      </c>
      <c r="AF508" s="492">
        <v>0</v>
      </c>
      <c r="AG508" s="492">
        <v>0</v>
      </c>
      <c r="AH508" s="492">
        <v>0</v>
      </c>
      <c r="AI508" s="492">
        <v>0</v>
      </c>
      <c r="AJ508" s="492">
        <v>0</v>
      </c>
      <c r="AK508" s="492">
        <v>0</v>
      </c>
      <c r="AL508" s="492">
        <v>0</v>
      </c>
      <c r="AM508" s="492">
        <v>0</v>
      </c>
      <c r="AN508" s="492">
        <v>0</v>
      </c>
      <c r="AO508" s="492">
        <v>0</v>
      </c>
      <c r="AP508" s="492">
        <v>0</v>
      </c>
      <c r="AQ508" s="492">
        <v>0</v>
      </c>
      <c r="AR508" s="492">
        <v>0</v>
      </c>
    </row>
    <row r="509" spans="1:44">
      <c r="A509" s="156"/>
      <c r="B509" s="156"/>
      <c r="C509" s="492" t="s">
        <v>1112</v>
      </c>
      <c r="D509" s="492"/>
      <c r="E509" s="492">
        <v>66973.058292542031</v>
      </c>
      <c r="F509" s="492">
        <v>131564.68642282253</v>
      </c>
      <c r="G509" s="492">
        <v>98201.016376674292</v>
      </c>
      <c r="H509" s="492">
        <v>124890.80732157969</v>
      </c>
      <c r="I509" s="492">
        <v>109320.66177058542</v>
      </c>
      <c r="J509" s="492">
        <v>21046.044885091029</v>
      </c>
      <c r="K509" s="492">
        <v>56310.088862216006</v>
      </c>
      <c r="L509" s="492">
        <v>90501.200000000012</v>
      </c>
      <c r="M509" s="492">
        <v>34489.300000000003</v>
      </c>
      <c r="N509" s="492">
        <v>95905.599999999991</v>
      </c>
      <c r="O509" s="492">
        <v>162551.4</v>
      </c>
      <c r="P509" s="492">
        <v>97597.900000000009</v>
      </c>
      <c r="Q509" s="492">
        <v>120094.30000000002</v>
      </c>
      <c r="R509" s="492">
        <v>90306.8</v>
      </c>
      <c r="S509" s="492">
        <v>90076.200000000012</v>
      </c>
      <c r="T509" s="492">
        <v>171720.1</v>
      </c>
      <c r="U509" s="492">
        <v>157588</v>
      </c>
      <c r="V509" s="492">
        <v>0</v>
      </c>
      <c r="W509" s="492">
        <v>0</v>
      </c>
      <c r="X509" s="492">
        <v>-0.1</v>
      </c>
      <c r="Y509" s="492">
        <v>0</v>
      </c>
      <c r="Z509" s="492">
        <v>170180.40000000002</v>
      </c>
      <c r="AA509" s="492">
        <v>0</v>
      </c>
      <c r="AB509" s="492">
        <v>0</v>
      </c>
      <c r="AC509" s="492">
        <v>0</v>
      </c>
      <c r="AD509" s="492">
        <v>0</v>
      </c>
      <c r="AE509" s="492">
        <v>0</v>
      </c>
      <c r="AF509" s="492">
        <v>0</v>
      </c>
      <c r="AG509" s="492">
        <v>0</v>
      </c>
      <c r="AH509" s="492">
        <v>0</v>
      </c>
      <c r="AI509" s="492">
        <v>0</v>
      </c>
      <c r="AJ509" s="492">
        <v>0</v>
      </c>
      <c r="AK509" s="492">
        <v>0</v>
      </c>
      <c r="AL509" s="492">
        <v>0</v>
      </c>
      <c r="AM509" s="492">
        <v>0</v>
      </c>
      <c r="AN509" s="492">
        <v>0</v>
      </c>
      <c r="AO509" s="492">
        <v>0</v>
      </c>
      <c r="AP509" s="492">
        <v>0</v>
      </c>
      <c r="AQ509" s="492">
        <v>0</v>
      </c>
      <c r="AR509" s="492">
        <v>0</v>
      </c>
    </row>
    <row r="510" spans="1:44" ht="15.75">
      <c r="A510" s="156"/>
      <c r="B510" s="156"/>
      <c r="C510" s="526" t="s">
        <v>37</v>
      </c>
      <c r="D510" s="526"/>
      <c r="E510" s="526">
        <v>82387.200000000012</v>
      </c>
      <c r="F510" s="526">
        <v>216259.89999999991</v>
      </c>
      <c r="G510" s="526">
        <v>185116.09477105783</v>
      </c>
      <c r="H510" s="526">
        <v>329705.93461201701</v>
      </c>
      <c r="I510" s="526">
        <v>184492.17061692517</v>
      </c>
      <c r="J510" s="526">
        <v>64452.31113778401</v>
      </c>
      <c r="K510" s="526">
        <v>97026.188862216019</v>
      </c>
      <c r="L510" s="526">
        <v>109392.30000000002</v>
      </c>
      <c r="M510" s="526">
        <v>52093.9</v>
      </c>
      <c r="N510" s="526">
        <v>138560.09999999998</v>
      </c>
      <c r="O510" s="526">
        <v>192941.1</v>
      </c>
      <c r="P510" s="526">
        <v>135527.30000000002</v>
      </c>
      <c r="Q510" s="526">
        <v>150537.10000000003</v>
      </c>
      <c r="R510" s="526">
        <v>145102.29999999999</v>
      </c>
      <c r="S510" s="526">
        <v>151601.20000000001</v>
      </c>
      <c r="T510" s="526">
        <v>273335.5</v>
      </c>
      <c r="U510" s="526">
        <v>209466.3</v>
      </c>
      <c r="V510" s="526">
        <v>0</v>
      </c>
      <c r="W510" s="526">
        <v>0</v>
      </c>
      <c r="X510" s="526">
        <v>-0.1</v>
      </c>
      <c r="Y510" s="526">
        <v>0</v>
      </c>
      <c r="Z510" s="526">
        <v>223460.2</v>
      </c>
      <c r="AA510" s="526">
        <v>0</v>
      </c>
      <c r="AB510" s="526">
        <v>0</v>
      </c>
      <c r="AC510" s="526">
        <v>0</v>
      </c>
      <c r="AD510" s="526">
        <v>0</v>
      </c>
      <c r="AE510" s="526">
        <v>0</v>
      </c>
      <c r="AF510" s="526">
        <v>0</v>
      </c>
      <c r="AG510" s="526">
        <v>0</v>
      </c>
      <c r="AH510" s="526">
        <v>0</v>
      </c>
      <c r="AI510" s="526">
        <v>0</v>
      </c>
      <c r="AJ510" s="526">
        <v>0</v>
      </c>
      <c r="AK510" s="526">
        <v>0</v>
      </c>
      <c r="AL510" s="526">
        <v>0</v>
      </c>
      <c r="AM510" s="526">
        <v>0</v>
      </c>
      <c r="AN510" s="526">
        <v>0</v>
      </c>
      <c r="AO510" s="526">
        <v>0</v>
      </c>
      <c r="AP510" s="526">
        <v>0</v>
      </c>
      <c r="AQ510" s="526">
        <v>0</v>
      </c>
      <c r="AR510" s="526">
        <v>0</v>
      </c>
    </row>
    <row r="511" spans="1:44" ht="15.75">
      <c r="A511" s="156"/>
      <c r="B511" s="314" t="s">
        <v>1113</v>
      </c>
      <c r="C511" s="156"/>
      <c r="D511" s="492"/>
      <c r="E511" s="492"/>
      <c r="F511" s="492"/>
      <c r="G511" s="492"/>
      <c r="H511" s="492"/>
      <c r="I511" s="492"/>
      <c r="J511" s="492"/>
      <c r="K511" s="492"/>
      <c r="L511" s="492"/>
      <c r="M511" s="492"/>
      <c r="N511" s="492"/>
      <c r="O511" s="492"/>
      <c r="P511" s="492"/>
      <c r="Q511" s="492"/>
      <c r="R511" s="492"/>
      <c r="S511" s="492"/>
      <c r="T511" s="492"/>
      <c r="U511" s="492"/>
      <c r="V511" s="492"/>
      <c r="W511" s="492"/>
      <c r="X511" s="492"/>
      <c r="Y511" s="492"/>
      <c r="Z511" s="492"/>
      <c r="AA511" s="492"/>
      <c r="AB511" s="492"/>
      <c r="AC511" s="492"/>
      <c r="AD511" s="492"/>
      <c r="AE511" s="492"/>
      <c r="AF511" s="492"/>
      <c r="AG511" s="492"/>
      <c r="AH511" s="492"/>
      <c r="AI511" s="492"/>
      <c r="AJ511" s="492"/>
      <c r="AK511" s="492"/>
      <c r="AL511" s="492"/>
      <c r="AM511" s="492"/>
      <c r="AN511" s="492"/>
      <c r="AO511" s="492"/>
      <c r="AP511" s="492"/>
      <c r="AQ511" s="492"/>
      <c r="AR511" s="492"/>
    </row>
    <row r="512" spans="1:44">
      <c r="A512" s="156"/>
      <c r="B512" s="156"/>
      <c r="C512" s="492" t="s">
        <v>1091</v>
      </c>
      <c r="D512" s="492"/>
      <c r="E512" s="492">
        <v>88950.1</v>
      </c>
      <c r="F512" s="492">
        <v>101470.60000000002</v>
      </c>
      <c r="G512" s="492">
        <v>100816.79999999999</v>
      </c>
      <c r="H512" s="492">
        <v>32707.699999999997</v>
      </c>
      <c r="I512" s="492">
        <v>68309.399999999994</v>
      </c>
      <c r="J512" s="492">
        <v>80690.899999999994</v>
      </c>
      <c r="K512" s="492">
        <v>89386.700000000012</v>
      </c>
      <c r="L512" s="492">
        <v>79642.900000000009</v>
      </c>
      <c r="M512" s="492">
        <v>83401.3</v>
      </c>
      <c r="N512" s="492">
        <v>112903.59999999998</v>
      </c>
      <c r="O512" s="492">
        <v>103765.39999999998</v>
      </c>
      <c r="P512" s="492">
        <v>111893.8</v>
      </c>
      <c r="Q512" s="492">
        <v>107293.09999999999</v>
      </c>
      <c r="R512" s="492">
        <v>110661.4</v>
      </c>
      <c r="S512" s="492">
        <v>93299.999999999985</v>
      </c>
      <c r="T512" s="492">
        <v>98871.7</v>
      </c>
      <c r="U512" s="492">
        <v>114175</v>
      </c>
      <c r="V512" s="492">
        <v>98331.499999999985</v>
      </c>
      <c r="W512" s="492">
        <v>64959.4</v>
      </c>
      <c r="X512" s="492">
        <v>28232.9</v>
      </c>
      <c r="Y512" s="492">
        <v>21666.9</v>
      </c>
      <c r="Z512" s="492">
        <v>22459.5</v>
      </c>
      <c r="AA512" s="492">
        <v>21109.9</v>
      </c>
      <c r="AB512" s="492">
        <v>0</v>
      </c>
      <c r="AC512" s="492">
        <v>0</v>
      </c>
      <c r="AD512" s="492">
        <v>0</v>
      </c>
      <c r="AE512" s="492">
        <v>0</v>
      </c>
      <c r="AF512" s="492">
        <v>0</v>
      </c>
      <c r="AG512" s="492">
        <v>0</v>
      </c>
      <c r="AH512" s="492">
        <v>0</v>
      </c>
      <c r="AI512" s="492">
        <v>0</v>
      </c>
      <c r="AJ512" s="492">
        <v>0</v>
      </c>
      <c r="AK512" s="492">
        <v>0</v>
      </c>
      <c r="AL512" s="492">
        <v>0</v>
      </c>
      <c r="AM512" s="492">
        <v>0</v>
      </c>
      <c r="AN512" s="492">
        <v>0</v>
      </c>
      <c r="AO512" s="492">
        <v>0</v>
      </c>
      <c r="AP512" s="492">
        <v>0</v>
      </c>
      <c r="AQ512" s="492">
        <v>0</v>
      </c>
      <c r="AR512" s="492">
        <v>0</v>
      </c>
    </row>
    <row r="513" spans="1:44">
      <c r="A513" s="156"/>
      <c r="B513" s="156"/>
      <c r="C513" s="492" t="s">
        <v>1112</v>
      </c>
      <c r="D513" s="492"/>
      <c r="E513" s="492">
        <v>108909.79999999999</v>
      </c>
      <c r="F513" s="492">
        <v>40218.19999999999</v>
      </c>
      <c r="G513" s="492">
        <v>20985.099999999995</v>
      </c>
      <c r="H513" s="492">
        <v>10114.4</v>
      </c>
      <c r="I513" s="492">
        <v>17691.5</v>
      </c>
      <c r="J513" s="492">
        <v>18410.699999999997</v>
      </c>
      <c r="K513" s="492">
        <v>21102.000000000004</v>
      </c>
      <c r="L513" s="492">
        <v>18720.8</v>
      </c>
      <c r="M513" s="492">
        <v>12825.800000000001</v>
      </c>
      <c r="N513" s="492">
        <v>24363.5</v>
      </c>
      <c r="O513" s="492">
        <v>22321.700000000004</v>
      </c>
      <c r="P513" s="492">
        <v>33376.100000000006</v>
      </c>
      <c r="Q513" s="492">
        <v>31623</v>
      </c>
      <c r="R513" s="492">
        <v>28735.500000000007</v>
      </c>
      <c r="S513" s="492">
        <v>20833.7</v>
      </c>
      <c r="T513" s="492">
        <v>18476</v>
      </c>
      <c r="U513" s="492">
        <v>22964.699999999997</v>
      </c>
      <c r="V513" s="492">
        <v>26057.5</v>
      </c>
      <c r="W513" s="492">
        <v>18019.800000000003</v>
      </c>
      <c r="X513" s="492">
        <v>6935.8</v>
      </c>
      <c r="Y513" s="492">
        <v>5259.6</v>
      </c>
      <c r="Z513" s="492">
        <v>6293.5</v>
      </c>
      <c r="AA513" s="492">
        <v>4769.9000000000005</v>
      </c>
      <c r="AB513" s="492">
        <v>0</v>
      </c>
      <c r="AC513" s="492">
        <v>0</v>
      </c>
      <c r="AD513" s="492">
        <v>0</v>
      </c>
      <c r="AE513" s="492">
        <v>0</v>
      </c>
      <c r="AF513" s="492">
        <v>0</v>
      </c>
      <c r="AG513" s="492">
        <v>0</v>
      </c>
      <c r="AH513" s="492">
        <v>0</v>
      </c>
      <c r="AI513" s="492">
        <v>0</v>
      </c>
      <c r="AJ513" s="492">
        <v>0</v>
      </c>
      <c r="AK513" s="492">
        <v>0</v>
      </c>
      <c r="AL513" s="492">
        <v>0</v>
      </c>
      <c r="AM513" s="492">
        <v>0</v>
      </c>
      <c r="AN513" s="492">
        <v>0</v>
      </c>
      <c r="AO513" s="492">
        <v>0</v>
      </c>
      <c r="AP513" s="492">
        <v>0</v>
      </c>
      <c r="AQ513" s="492">
        <v>0</v>
      </c>
      <c r="AR513" s="492">
        <v>0</v>
      </c>
    </row>
    <row r="514" spans="1:44" ht="15.75">
      <c r="A514" s="156"/>
      <c r="B514" s="156"/>
      <c r="C514" s="526" t="s">
        <v>37</v>
      </c>
      <c r="D514" s="526"/>
      <c r="E514" s="526">
        <v>197859.9</v>
      </c>
      <c r="F514" s="526">
        <v>141688.80000000002</v>
      </c>
      <c r="G514" s="526">
        <v>121801.89999999998</v>
      </c>
      <c r="H514" s="526">
        <v>42822.1</v>
      </c>
      <c r="I514" s="526">
        <v>86000.9</v>
      </c>
      <c r="J514" s="526">
        <v>99101.599999999991</v>
      </c>
      <c r="K514" s="526">
        <v>110488.70000000001</v>
      </c>
      <c r="L514" s="526">
        <v>98363.700000000012</v>
      </c>
      <c r="M514" s="526">
        <v>96227.1</v>
      </c>
      <c r="N514" s="526">
        <v>137267.09999999998</v>
      </c>
      <c r="O514" s="526">
        <v>126087.09999999998</v>
      </c>
      <c r="P514" s="526">
        <v>145269.90000000002</v>
      </c>
      <c r="Q514" s="526">
        <v>138916.09999999998</v>
      </c>
      <c r="R514" s="526">
        <v>139396.9</v>
      </c>
      <c r="S514" s="526">
        <v>114133.69999999998</v>
      </c>
      <c r="T514" s="526">
        <v>117347.7</v>
      </c>
      <c r="U514" s="526">
        <v>137139.70000000001</v>
      </c>
      <c r="V514" s="526">
        <v>124388.99999999999</v>
      </c>
      <c r="W514" s="526">
        <v>82979.200000000012</v>
      </c>
      <c r="X514" s="526">
        <v>35168.700000000004</v>
      </c>
      <c r="Y514" s="526">
        <v>26926.5</v>
      </c>
      <c r="Z514" s="526">
        <v>28753</v>
      </c>
      <c r="AA514" s="526">
        <v>25879.800000000003</v>
      </c>
      <c r="AB514" s="526">
        <v>0</v>
      </c>
      <c r="AC514" s="526">
        <v>0</v>
      </c>
      <c r="AD514" s="526">
        <v>0</v>
      </c>
      <c r="AE514" s="526">
        <v>0</v>
      </c>
      <c r="AF514" s="526">
        <v>0</v>
      </c>
      <c r="AG514" s="526">
        <v>0</v>
      </c>
      <c r="AH514" s="526">
        <v>0</v>
      </c>
      <c r="AI514" s="526">
        <v>0</v>
      </c>
      <c r="AJ514" s="526">
        <v>0</v>
      </c>
      <c r="AK514" s="526">
        <v>0</v>
      </c>
      <c r="AL514" s="526">
        <v>0</v>
      </c>
      <c r="AM514" s="526">
        <v>0</v>
      </c>
      <c r="AN514" s="526">
        <v>0</v>
      </c>
      <c r="AO514" s="526">
        <v>0</v>
      </c>
      <c r="AP514" s="526">
        <v>0</v>
      </c>
      <c r="AQ514" s="526">
        <v>0</v>
      </c>
      <c r="AR514" s="526">
        <v>0</v>
      </c>
    </row>
    <row r="515" spans="1:44" ht="15.75">
      <c r="A515" s="156"/>
      <c r="B515" s="314" t="s">
        <v>1114</v>
      </c>
      <c r="C515" s="314"/>
      <c r="D515" s="526"/>
      <c r="E515" s="526"/>
      <c r="F515" s="526"/>
      <c r="G515" s="526"/>
      <c r="H515" s="526"/>
      <c r="I515" s="526"/>
      <c r="J515" s="526"/>
      <c r="K515" s="526"/>
      <c r="L515" s="526"/>
      <c r="M515" s="526"/>
      <c r="N515" s="526"/>
      <c r="O515" s="526"/>
      <c r="P515" s="526"/>
      <c r="Q515" s="526"/>
      <c r="R515" s="526"/>
      <c r="S515" s="526"/>
      <c r="T515" s="526"/>
      <c r="U515" s="526"/>
      <c r="V515" s="526"/>
      <c r="W515" s="526"/>
      <c r="X515" s="526"/>
      <c r="Y515" s="526"/>
      <c r="Z515" s="526"/>
      <c r="AA515" s="526"/>
      <c r="AB515" s="526"/>
      <c r="AC515" s="526"/>
      <c r="AD515" s="526"/>
      <c r="AE515" s="526"/>
      <c r="AF515" s="526"/>
      <c r="AG515" s="526"/>
      <c r="AH515" s="526"/>
      <c r="AI515" s="526"/>
      <c r="AJ515" s="526"/>
      <c r="AK515" s="526"/>
      <c r="AL515" s="526"/>
      <c r="AM515" s="526"/>
      <c r="AN515" s="526"/>
      <c r="AO515" s="526"/>
      <c r="AP515" s="526"/>
      <c r="AQ515" s="526"/>
      <c r="AR515" s="526"/>
    </row>
    <row r="516" spans="1:44" ht="15.75">
      <c r="A516" s="156"/>
      <c r="C516" s="156" t="s">
        <v>1091</v>
      </c>
      <c r="D516" s="526"/>
      <c r="E516" s="492">
        <v>139082.40000000002</v>
      </c>
      <c r="F516" s="492">
        <v>790.3</v>
      </c>
      <c r="G516" s="492">
        <v>0</v>
      </c>
      <c r="H516" s="492">
        <v>11918.5</v>
      </c>
      <c r="I516" s="492">
        <v>0</v>
      </c>
      <c r="J516" s="492">
        <v>19704.2</v>
      </c>
      <c r="K516" s="492">
        <v>2174</v>
      </c>
      <c r="L516" s="492">
        <v>0</v>
      </c>
      <c r="M516" s="492">
        <v>0</v>
      </c>
      <c r="N516" s="492">
        <v>417.20000000000005</v>
      </c>
      <c r="O516" s="492">
        <v>12910.2</v>
      </c>
      <c r="P516" s="492">
        <v>12910.2</v>
      </c>
      <c r="Q516" s="492">
        <v>32813.599999999999</v>
      </c>
      <c r="R516" s="492">
        <v>49646.6</v>
      </c>
      <c r="S516" s="492">
        <v>0</v>
      </c>
      <c r="T516" s="492">
        <v>16207.4</v>
      </c>
      <c r="U516" s="492">
        <v>19792.599999999999</v>
      </c>
      <c r="V516" s="492">
        <v>0</v>
      </c>
      <c r="W516" s="492">
        <v>0</v>
      </c>
      <c r="X516" s="492">
        <v>0</v>
      </c>
      <c r="Y516" s="492">
        <v>0</v>
      </c>
      <c r="Z516" s="492">
        <v>0</v>
      </c>
      <c r="AA516" s="492">
        <v>0</v>
      </c>
      <c r="AB516" s="492">
        <v>0</v>
      </c>
      <c r="AC516" s="492">
        <v>0</v>
      </c>
      <c r="AD516" s="492">
        <v>0</v>
      </c>
      <c r="AE516" s="492">
        <v>0</v>
      </c>
      <c r="AF516" s="492">
        <v>0</v>
      </c>
      <c r="AG516" s="492">
        <v>0</v>
      </c>
      <c r="AH516" s="492">
        <v>0</v>
      </c>
      <c r="AI516" s="492">
        <v>0</v>
      </c>
      <c r="AJ516" s="492">
        <v>0</v>
      </c>
      <c r="AK516" s="492">
        <v>0</v>
      </c>
      <c r="AL516" s="492">
        <v>0</v>
      </c>
      <c r="AM516" s="492">
        <v>0</v>
      </c>
      <c r="AN516" s="492">
        <v>0</v>
      </c>
      <c r="AO516" s="492">
        <v>0</v>
      </c>
      <c r="AP516" s="492">
        <v>0</v>
      </c>
      <c r="AQ516" s="492">
        <v>0</v>
      </c>
      <c r="AR516" s="492">
        <v>0</v>
      </c>
    </row>
    <row r="517" spans="1:44" ht="15.75">
      <c r="A517" s="156"/>
      <c r="C517" s="156" t="s">
        <v>1112</v>
      </c>
      <c r="D517" s="526"/>
      <c r="E517" s="492">
        <v>213955.6</v>
      </c>
      <c r="F517" s="492">
        <v>133737.79999999999</v>
      </c>
      <c r="G517" s="492">
        <v>60736.000000000007</v>
      </c>
      <c r="H517" s="492">
        <v>4348.5</v>
      </c>
      <c r="I517" s="492">
        <v>2000</v>
      </c>
      <c r="J517" s="492">
        <v>30295.8</v>
      </c>
      <c r="K517" s="492">
        <v>15552</v>
      </c>
      <c r="L517" s="492">
        <v>3305.8</v>
      </c>
      <c r="M517" s="492">
        <v>15462.4</v>
      </c>
      <c r="N517" s="492">
        <v>30564.400000000001</v>
      </c>
      <c r="O517" s="492">
        <v>14906.8</v>
      </c>
      <c r="P517" s="492">
        <v>33891.299999999996</v>
      </c>
      <c r="Q517" s="492">
        <v>1946.8999999999996</v>
      </c>
      <c r="R517" s="492">
        <v>18273.7</v>
      </c>
      <c r="S517" s="492">
        <v>65012.3</v>
      </c>
      <c r="T517" s="492">
        <v>0</v>
      </c>
      <c r="U517" s="492">
        <v>1660.4</v>
      </c>
      <c r="V517" s="492">
        <v>25886.7</v>
      </c>
      <c r="W517" s="492">
        <v>24316.1</v>
      </c>
      <c r="X517" s="492">
        <v>13388.1</v>
      </c>
      <c r="Y517" s="492">
        <v>0</v>
      </c>
      <c r="Z517" s="492">
        <v>0</v>
      </c>
      <c r="AA517" s="492">
        <v>0</v>
      </c>
      <c r="AB517" s="492">
        <v>0</v>
      </c>
      <c r="AC517" s="492">
        <v>0</v>
      </c>
      <c r="AD517" s="492">
        <v>0</v>
      </c>
      <c r="AE517" s="492">
        <v>0</v>
      </c>
      <c r="AF517" s="492">
        <v>0</v>
      </c>
      <c r="AG517" s="492">
        <v>0</v>
      </c>
      <c r="AH517" s="492">
        <v>0</v>
      </c>
      <c r="AI517" s="492">
        <v>0</v>
      </c>
      <c r="AJ517" s="492">
        <v>0</v>
      </c>
      <c r="AK517" s="492">
        <v>0</v>
      </c>
      <c r="AL517" s="492">
        <v>0</v>
      </c>
      <c r="AM517" s="492">
        <v>0</v>
      </c>
      <c r="AN517" s="492">
        <v>0</v>
      </c>
      <c r="AO517" s="492">
        <v>0</v>
      </c>
      <c r="AP517" s="492">
        <v>0</v>
      </c>
      <c r="AQ517" s="492">
        <v>0</v>
      </c>
      <c r="AR517" s="492">
        <v>0</v>
      </c>
    </row>
    <row r="518" spans="1:44" ht="15.75">
      <c r="A518" s="156"/>
      <c r="C518" s="314" t="s">
        <v>37</v>
      </c>
      <c r="D518" s="526"/>
      <c r="E518" s="526">
        <v>353038</v>
      </c>
      <c r="F518" s="526">
        <v>134528.09999999998</v>
      </c>
      <c r="G518" s="526">
        <v>60736.000000000007</v>
      </c>
      <c r="H518" s="526">
        <v>16267</v>
      </c>
      <c r="I518" s="526">
        <v>2000</v>
      </c>
      <c r="J518" s="526">
        <v>50000</v>
      </c>
      <c r="K518" s="526">
        <v>17726</v>
      </c>
      <c r="L518" s="526">
        <v>3305.8</v>
      </c>
      <c r="M518" s="526">
        <v>15462.4</v>
      </c>
      <c r="N518" s="526">
        <v>30981.600000000002</v>
      </c>
      <c r="O518" s="526">
        <v>27817</v>
      </c>
      <c r="P518" s="526">
        <v>46801.5</v>
      </c>
      <c r="Q518" s="526">
        <v>34760.5</v>
      </c>
      <c r="R518" s="526">
        <v>67920.3</v>
      </c>
      <c r="S518" s="526">
        <v>65012.3</v>
      </c>
      <c r="T518" s="526">
        <v>16207.4</v>
      </c>
      <c r="U518" s="526">
        <v>21453</v>
      </c>
      <c r="V518" s="526">
        <v>25886.7</v>
      </c>
      <c r="W518" s="526">
        <v>24316.1</v>
      </c>
      <c r="X518" s="526">
        <v>13388.1</v>
      </c>
      <c r="Y518" s="526">
        <v>0</v>
      </c>
      <c r="Z518" s="526">
        <v>0</v>
      </c>
      <c r="AA518" s="526">
        <v>0</v>
      </c>
      <c r="AB518" s="526">
        <v>0</v>
      </c>
      <c r="AC518" s="526">
        <v>0</v>
      </c>
      <c r="AD518" s="526">
        <v>0</v>
      </c>
      <c r="AE518" s="526">
        <v>0</v>
      </c>
      <c r="AF518" s="526">
        <v>0</v>
      </c>
      <c r="AG518" s="526">
        <v>0</v>
      </c>
      <c r="AH518" s="526">
        <v>0</v>
      </c>
      <c r="AI518" s="526">
        <v>0</v>
      </c>
      <c r="AJ518" s="526">
        <v>0</v>
      </c>
      <c r="AK518" s="526">
        <v>0</v>
      </c>
      <c r="AL518" s="526">
        <v>0</v>
      </c>
      <c r="AM518" s="526">
        <v>0</v>
      </c>
      <c r="AN518" s="526">
        <v>0</v>
      </c>
      <c r="AO518" s="526">
        <v>0</v>
      </c>
      <c r="AP518" s="526">
        <v>0</v>
      </c>
      <c r="AQ518" s="526">
        <v>0</v>
      </c>
      <c r="AR518" s="526">
        <v>0</v>
      </c>
    </row>
    <row r="519" spans="1:44" ht="15.75">
      <c r="A519" s="156"/>
      <c r="B519" s="314" t="s">
        <v>1115</v>
      </c>
      <c r="C519" s="156"/>
      <c r="D519" s="492"/>
      <c r="E519" s="492"/>
      <c r="F519" s="492"/>
      <c r="G519" s="492"/>
      <c r="H519" s="492"/>
      <c r="I519" s="492"/>
      <c r="J519" s="492"/>
      <c r="K519" s="492"/>
      <c r="L519" s="492"/>
      <c r="M519" s="492"/>
      <c r="N519" s="492"/>
      <c r="O519" s="492"/>
      <c r="P519" s="492"/>
      <c r="Q519" s="492"/>
      <c r="R519" s="492"/>
      <c r="S519" s="492"/>
      <c r="T519" s="492"/>
      <c r="U519" s="492"/>
      <c r="V519" s="492"/>
      <c r="W519" s="492"/>
      <c r="X519" s="492"/>
      <c r="Y519" s="492"/>
      <c r="Z519" s="492"/>
      <c r="AA519" s="492"/>
      <c r="AB519" s="492"/>
      <c r="AC519" s="492"/>
      <c r="AD519" s="492"/>
      <c r="AE519" s="492"/>
      <c r="AF519" s="492"/>
      <c r="AG519" s="492"/>
      <c r="AH519" s="492"/>
      <c r="AI519" s="492"/>
      <c r="AJ519" s="492"/>
      <c r="AK519" s="492"/>
      <c r="AL519" s="492"/>
      <c r="AM519" s="492"/>
      <c r="AN519" s="492"/>
      <c r="AO519" s="492"/>
      <c r="AP519" s="492"/>
      <c r="AQ519" s="492"/>
      <c r="AR519" s="492"/>
    </row>
    <row r="520" spans="1:44">
      <c r="A520" s="156"/>
      <c r="B520" s="156"/>
      <c r="C520" s="492" t="s">
        <v>1091</v>
      </c>
      <c r="D520" s="492"/>
      <c r="E520" s="492">
        <v>1485433.2000000002</v>
      </c>
      <c r="F520" s="492">
        <v>1041851.0000000002</v>
      </c>
      <c r="G520" s="492">
        <v>1219872.6000000001</v>
      </c>
      <c r="H520" s="492">
        <v>1337380.9999999998</v>
      </c>
      <c r="I520" s="492">
        <v>1137944.7000000002</v>
      </c>
      <c r="J520" s="492">
        <v>1171642.0999999999</v>
      </c>
      <c r="K520" s="492">
        <v>1251356.5000000002</v>
      </c>
      <c r="L520" s="492">
        <v>1129056.0999999999</v>
      </c>
      <c r="M520" s="492">
        <v>1091392.7000000002</v>
      </c>
      <c r="N520" s="492">
        <v>1260812.3</v>
      </c>
      <c r="O520" s="492">
        <v>1301228.7999999998</v>
      </c>
      <c r="P520" s="492">
        <v>1372330.2</v>
      </c>
      <c r="Q520" s="492">
        <v>1410080.6000000003</v>
      </c>
      <c r="R520" s="492">
        <v>1467253</v>
      </c>
      <c r="S520" s="492">
        <v>1382964.7000000002</v>
      </c>
      <c r="T520" s="492">
        <v>1409931.2999999998</v>
      </c>
      <c r="U520" s="492">
        <v>1450357.5000000002</v>
      </c>
      <c r="V520" s="492">
        <v>1327243.3</v>
      </c>
      <c r="W520" s="492">
        <v>1208767.5</v>
      </c>
      <c r="X520" s="492">
        <v>1009854.1</v>
      </c>
      <c r="Y520" s="492">
        <v>949956.90000000014</v>
      </c>
      <c r="Z520" s="492">
        <v>1020910.2000000003</v>
      </c>
      <c r="AA520" s="492">
        <v>992763.21399999992</v>
      </c>
      <c r="AB520" s="492">
        <v>992889.94968891912</v>
      </c>
      <c r="AC520" s="492">
        <v>921990.02942102833</v>
      </c>
      <c r="AD520" s="492">
        <v>901627.07303886767</v>
      </c>
      <c r="AE520" s="492">
        <v>879614.63856574544</v>
      </c>
      <c r="AF520" s="492">
        <v>875583.67851632019</v>
      </c>
      <c r="AG520" s="492">
        <v>883770.55054848327</v>
      </c>
      <c r="AH520" s="492">
        <v>899448.85867690004</v>
      </c>
      <c r="AI520" s="492">
        <v>916084.48048219399</v>
      </c>
      <c r="AJ520" s="492">
        <v>919619.72724179423</v>
      </c>
      <c r="AK520" s="492">
        <v>915818.10820274916</v>
      </c>
      <c r="AL520" s="492">
        <v>911458.34862351615</v>
      </c>
      <c r="AM520" s="492">
        <v>909034.3913822649</v>
      </c>
      <c r="AN520" s="492">
        <v>906847.37208599062</v>
      </c>
      <c r="AO520" s="492">
        <v>904032.19493431482</v>
      </c>
      <c r="AP520" s="492">
        <v>900239.19427380082</v>
      </c>
      <c r="AQ520" s="492">
        <v>896576.43692037696</v>
      </c>
      <c r="AR520" s="492">
        <v>893141.84425795462</v>
      </c>
    </row>
    <row r="521" spans="1:44">
      <c r="A521" s="156"/>
      <c r="B521" s="156"/>
      <c r="C521" s="492" t="s">
        <v>1112</v>
      </c>
      <c r="D521" s="492"/>
      <c r="E521" s="492">
        <v>898698.4</v>
      </c>
      <c r="F521" s="492">
        <v>804730.2</v>
      </c>
      <c r="G521" s="492">
        <v>679343.1</v>
      </c>
      <c r="H521" s="492">
        <v>527123.6</v>
      </c>
      <c r="I521" s="492">
        <v>584416.90000000014</v>
      </c>
      <c r="J521" s="492">
        <v>342035.6</v>
      </c>
      <c r="K521" s="492">
        <v>454263.2</v>
      </c>
      <c r="L521" s="492">
        <v>504079.8</v>
      </c>
      <c r="M521" s="492">
        <v>392137.19999999995</v>
      </c>
      <c r="N521" s="492">
        <v>713626.6</v>
      </c>
      <c r="O521" s="492">
        <v>875451.8</v>
      </c>
      <c r="P521" s="492">
        <v>895008.4</v>
      </c>
      <c r="Q521" s="492">
        <v>936821.9</v>
      </c>
      <c r="R521" s="492">
        <v>816632.5</v>
      </c>
      <c r="S521" s="492">
        <v>812511.60000000009</v>
      </c>
      <c r="T521" s="492">
        <v>666154.99999999988</v>
      </c>
      <c r="U521" s="492">
        <v>764819.89999999991</v>
      </c>
      <c r="V521" s="492">
        <v>900655.99999999988</v>
      </c>
      <c r="W521" s="492">
        <v>851598.29999999993</v>
      </c>
      <c r="X521" s="492">
        <v>686637</v>
      </c>
      <c r="Y521" s="492">
        <v>488288.99999999994</v>
      </c>
      <c r="Z521" s="492">
        <v>538779.19999999995</v>
      </c>
      <c r="AA521" s="492">
        <v>665847.2927308639</v>
      </c>
      <c r="AB521" s="492">
        <v>680590.55184828944</v>
      </c>
      <c r="AC521" s="492">
        <v>658185.52480474103</v>
      </c>
      <c r="AD521" s="492">
        <v>677705.40857198206</v>
      </c>
      <c r="AE521" s="492">
        <v>679881.70355551539</v>
      </c>
      <c r="AF521" s="492">
        <v>673237.27311369404</v>
      </c>
      <c r="AG521" s="492">
        <v>628684.96739848761</v>
      </c>
      <c r="AH521" s="492">
        <v>590388.76630281436</v>
      </c>
      <c r="AI521" s="492">
        <v>530575.63577498938</v>
      </c>
      <c r="AJ521" s="492">
        <v>527842.90061951079</v>
      </c>
      <c r="AK521" s="492">
        <v>534656.50019454595</v>
      </c>
      <c r="AL521" s="492">
        <v>540273.2352554017</v>
      </c>
      <c r="AM521" s="492">
        <v>544124.70327094931</v>
      </c>
      <c r="AN521" s="492">
        <v>543341.7101066499</v>
      </c>
      <c r="AO521" s="492">
        <v>547933.15369189368</v>
      </c>
      <c r="AP521" s="492">
        <v>551718.19266904378</v>
      </c>
      <c r="AQ521" s="492">
        <v>555437.10859095759</v>
      </c>
      <c r="AR521" s="492">
        <v>558867.94704104622</v>
      </c>
    </row>
    <row r="522" spans="1:44" ht="15.75">
      <c r="A522" s="156"/>
      <c r="B522" s="156"/>
      <c r="C522" s="526" t="s">
        <v>37</v>
      </c>
      <c r="D522" s="526"/>
      <c r="E522" s="526">
        <v>2384131.5999999996</v>
      </c>
      <c r="F522" s="526">
        <v>1846581.2000000002</v>
      </c>
      <c r="G522" s="526">
        <v>1899215.7</v>
      </c>
      <c r="H522" s="526">
        <v>1864504.6</v>
      </c>
      <c r="I522" s="526">
        <v>1722361.6000000003</v>
      </c>
      <c r="J522" s="526">
        <v>1513677.7000000002</v>
      </c>
      <c r="K522" s="526">
        <v>1705619.7000000002</v>
      </c>
      <c r="L522" s="526">
        <v>1633135.9000000001</v>
      </c>
      <c r="M522" s="526">
        <v>1483529.9</v>
      </c>
      <c r="N522" s="526">
        <v>1974438.9000000004</v>
      </c>
      <c r="O522" s="526">
        <v>2176680.6</v>
      </c>
      <c r="P522" s="526">
        <v>2267338.6</v>
      </c>
      <c r="Q522" s="526">
        <v>2346902.5</v>
      </c>
      <c r="R522" s="526">
        <v>2283885.5</v>
      </c>
      <c r="S522" s="526">
        <v>2195476.2999999998</v>
      </c>
      <c r="T522" s="526">
        <v>2076086.2999999998</v>
      </c>
      <c r="U522" s="526">
        <v>2215177.4</v>
      </c>
      <c r="V522" s="526">
        <v>2227899.3000000003</v>
      </c>
      <c r="W522" s="526">
        <v>2060365.8</v>
      </c>
      <c r="X522" s="526">
        <v>1696491.0999999999</v>
      </c>
      <c r="Y522" s="526">
        <v>1438245.9000000001</v>
      </c>
      <c r="Z522" s="526">
        <v>1559689.4000000001</v>
      </c>
      <c r="AA522" s="526">
        <v>1658610.5067308638</v>
      </c>
      <c r="AB522" s="526">
        <v>1673480.5015372084</v>
      </c>
      <c r="AC522" s="526">
        <v>1580175.5542257694</v>
      </c>
      <c r="AD522" s="526">
        <v>1579332.4816108497</v>
      </c>
      <c r="AE522" s="526">
        <v>1559496.3421212607</v>
      </c>
      <c r="AF522" s="526">
        <v>1548820.9516300142</v>
      </c>
      <c r="AG522" s="526">
        <v>1512455.5179469709</v>
      </c>
      <c r="AH522" s="526">
        <v>1489837.6249797144</v>
      </c>
      <c r="AI522" s="526">
        <v>1446660.1162571833</v>
      </c>
      <c r="AJ522" s="526">
        <v>1447462.6278613051</v>
      </c>
      <c r="AK522" s="526">
        <v>1450474.6083972952</v>
      </c>
      <c r="AL522" s="526">
        <v>1451731.5838789179</v>
      </c>
      <c r="AM522" s="526">
        <v>1453159.0946532143</v>
      </c>
      <c r="AN522" s="526">
        <v>1450189.0821926405</v>
      </c>
      <c r="AO522" s="526">
        <v>1451965.3486262085</v>
      </c>
      <c r="AP522" s="526">
        <v>1451957.3869428446</v>
      </c>
      <c r="AQ522" s="526">
        <v>1452013.5455113347</v>
      </c>
      <c r="AR522" s="526">
        <v>1452009.7912990008</v>
      </c>
    </row>
    <row r="523" spans="1:44" ht="15.75">
      <c r="A523" s="156"/>
      <c r="B523" s="314" t="s">
        <v>1116</v>
      </c>
      <c r="C523" s="314"/>
      <c r="D523" s="526"/>
      <c r="E523" s="526"/>
      <c r="F523" s="526"/>
      <c r="G523" s="526"/>
      <c r="H523" s="526"/>
      <c r="I523" s="526"/>
      <c r="J523" s="526"/>
      <c r="K523" s="526"/>
      <c r="L523" s="526"/>
      <c r="M523" s="526"/>
      <c r="N523" s="526"/>
      <c r="O523" s="526"/>
      <c r="P523" s="526"/>
      <c r="Q523" s="526"/>
      <c r="R523" s="526"/>
      <c r="S523" s="526"/>
      <c r="T523" s="526"/>
      <c r="U523" s="526"/>
      <c r="V523" s="526"/>
      <c r="W523" s="526"/>
      <c r="X523" s="526"/>
      <c r="Y523" s="526"/>
      <c r="Z523" s="526"/>
      <c r="AA523" s="526"/>
      <c r="AB523" s="526"/>
      <c r="AC523" s="526"/>
      <c r="AD523" s="526"/>
      <c r="AE523" s="526"/>
      <c r="AF523" s="526"/>
      <c r="AG523" s="526"/>
      <c r="AH523" s="526"/>
      <c r="AI523" s="526"/>
      <c r="AJ523" s="526"/>
      <c r="AK523" s="526"/>
      <c r="AL523" s="526"/>
      <c r="AM523" s="526"/>
      <c r="AN523" s="526"/>
      <c r="AO523" s="526"/>
      <c r="AP523" s="526"/>
      <c r="AQ523" s="526"/>
      <c r="AR523" s="526"/>
    </row>
    <row r="524" spans="1:44" ht="15.75">
      <c r="A524" s="156"/>
      <c r="B524" s="314" t="s">
        <v>1117</v>
      </c>
      <c r="C524" s="314"/>
      <c r="D524" s="526"/>
      <c r="E524" s="526"/>
      <c r="F524" s="526"/>
      <c r="G524" s="526"/>
      <c r="H524" s="526"/>
      <c r="I524" s="526"/>
      <c r="J524" s="526"/>
      <c r="K524" s="526"/>
      <c r="L524" s="526"/>
      <c r="M524" s="526"/>
      <c r="N524" s="526"/>
      <c r="O524" s="526"/>
      <c r="P524" s="526"/>
      <c r="Q524" s="526"/>
      <c r="R524" s="526"/>
      <c r="S524" s="526"/>
      <c r="T524" s="526"/>
      <c r="U524" s="526"/>
      <c r="V524" s="526"/>
      <c r="W524" s="526"/>
      <c r="X524" s="526"/>
      <c r="Y524" s="526"/>
      <c r="Z524" s="526"/>
      <c r="AA524" s="526"/>
      <c r="AB524" s="526"/>
      <c r="AC524" s="526"/>
      <c r="AD524" s="526"/>
      <c r="AE524" s="526"/>
      <c r="AF524" s="526"/>
      <c r="AG524" s="526"/>
      <c r="AH524" s="526"/>
      <c r="AI524" s="526"/>
      <c r="AJ524" s="526"/>
      <c r="AK524" s="526"/>
      <c r="AL524" s="526"/>
      <c r="AM524" s="526"/>
      <c r="AN524" s="526"/>
      <c r="AO524" s="526"/>
      <c r="AP524" s="526"/>
      <c r="AQ524" s="526"/>
      <c r="AR524" s="526"/>
    </row>
    <row r="525" spans="1:44">
      <c r="A525" s="156"/>
      <c r="C525" s="156" t="s">
        <v>1091</v>
      </c>
      <c r="D525" s="156"/>
      <c r="E525" s="156">
        <v>0</v>
      </c>
      <c r="F525" s="156">
        <v>0</v>
      </c>
      <c r="G525" s="156">
        <v>0</v>
      </c>
      <c r="H525" s="156">
        <v>0</v>
      </c>
      <c r="I525" s="156">
        <v>0</v>
      </c>
      <c r="J525" s="156">
        <v>0</v>
      </c>
      <c r="K525" s="156">
        <v>0</v>
      </c>
      <c r="L525" s="156">
        <v>0</v>
      </c>
      <c r="M525" s="156">
        <v>0</v>
      </c>
      <c r="N525" s="156">
        <v>0</v>
      </c>
      <c r="O525" s="156">
        <v>0</v>
      </c>
      <c r="P525" s="156">
        <v>0</v>
      </c>
      <c r="Q525" s="156">
        <v>0</v>
      </c>
      <c r="R525" s="156">
        <v>0</v>
      </c>
      <c r="S525" s="156">
        <v>0</v>
      </c>
      <c r="T525" s="156">
        <v>0</v>
      </c>
      <c r="U525" s="156">
        <v>0</v>
      </c>
      <c r="V525" s="156">
        <v>0</v>
      </c>
      <c r="W525" s="156">
        <v>0</v>
      </c>
      <c r="X525" s="156">
        <v>0</v>
      </c>
      <c r="Y525" s="156">
        <v>0</v>
      </c>
      <c r="Z525" s="156">
        <v>0</v>
      </c>
      <c r="AA525" s="156">
        <v>0</v>
      </c>
      <c r="AB525" s="156">
        <v>0</v>
      </c>
      <c r="AC525" s="156">
        <v>0</v>
      </c>
      <c r="AD525" s="156">
        <v>0</v>
      </c>
      <c r="AE525" s="156">
        <v>0</v>
      </c>
      <c r="AF525" s="156">
        <v>0</v>
      </c>
      <c r="AG525" s="156">
        <v>0</v>
      </c>
      <c r="AH525" s="156">
        <v>0</v>
      </c>
      <c r="AI525" s="156">
        <v>0</v>
      </c>
      <c r="AJ525" s="156">
        <v>0</v>
      </c>
      <c r="AK525" s="156">
        <v>0</v>
      </c>
      <c r="AL525" s="156">
        <v>0</v>
      </c>
      <c r="AM525" s="156">
        <v>0</v>
      </c>
      <c r="AN525" s="156">
        <v>0</v>
      </c>
      <c r="AO525" s="156">
        <v>0</v>
      </c>
      <c r="AP525" s="156">
        <v>0</v>
      </c>
      <c r="AQ525" s="156">
        <v>0</v>
      </c>
      <c r="AR525" s="156">
        <v>0</v>
      </c>
    </row>
    <row r="526" spans="1:44">
      <c r="A526" s="156"/>
      <c r="C526" s="156" t="s">
        <v>1112</v>
      </c>
      <c r="D526" s="156"/>
      <c r="E526" s="156">
        <v>0</v>
      </c>
      <c r="F526" s="156">
        <v>0</v>
      </c>
      <c r="G526" s="156">
        <v>0</v>
      </c>
      <c r="H526" s="156">
        <v>0</v>
      </c>
      <c r="I526" s="156">
        <v>0</v>
      </c>
      <c r="J526" s="156">
        <v>0</v>
      </c>
      <c r="K526" s="156">
        <v>0</v>
      </c>
      <c r="L526" s="156">
        <v>0</v>
      </c>
      <c r="M526" s="156">
        <v>0</v>
      </c>
      <c r="N526" s="156">
        <v>0</v>
      </c>
      <c r="O526" s="156">
        <v>0</v>
      </c>
      <c r="P526" s="156">
        <v>0</v>
      </c>
      <c r="Q526" s="156">
        <v>0</v>
      </c>
      <c r="R526" s="156">
        <v>0</v>
      </c>
      <c r="S526" s="156">
        <v>0</v>
      </c>
      <c r="T526" s="156">
        <v>0</v>
      </c>
      <c r="U526" s="156">
        <v>0</v>
      </c>
      <c r="V526" s="156">
        <v>0</v>
      </c>
      <c r="W526" s="156">
        <v>0</v>
      </c>
      <c r="X526" s="156">
        <v>0</v>
      </c>
      <c r="Y526" s="156">
        <v>0</v>
      </c>
      <c r="Z526" s="156">
        <v>0</v>
      </c>
      <c r="AA526" s="156">
        <v>0</v>
      </c>
      <c r="AB526" s="156">
        <v>0</v>
      </c>
      <c r="AC526" s="156">
        <v>0</v>
      </c>
      <c r="AD526" s="156">
        <v>0</v>
      </c>
      <c r="AE526" s="156">
        <v>4261.44068417382</v>
      </c>
      <c r="AF526" s="156">
        <v>16000.628274724499</v>
      </c>
      <c r="AG526" s="156">
        <v>16000.681669488462</v>
      </c>
      <c r="AH526" s="156">
        <v>16000.744889309239</v>
      </c>
      <c r="AI526" s="156">
        <v>15999.17111685519</v>
      </c>
      <c r="AJ526" s="156">
        <v>15999.174670135761</v>
      </c>
      <c r="AK526" s="156">
        <v>15999.21500505049</v>
      </c>
      <c r="AL526" s="156">
        <v>15999.201869805922</v>
      </c>
      <c r="AM526" s="156">
        <v>15999.218594586982</v>
      </c>
      <c r="AN526" s="156">
        <v>15999.510349438997</v>
      </c>
      <c r="AO526" s="156">
        <v>15999.517180628929</v>
      </c>
      <c r="AP526" s="156">
        <v>15999.523291895648</v>
      </c>
      <c r="AQ526" s="156">
        <v>15999.52928626729</v>
      </c>
      <c r="AR526" s="156">
        <v>15999.535179933859</v>
      </c>
    </row>
    <row r="527" spans="1:44" ht="15.75">
      <c r="A527" s="156"/>
      <c r="C527" s="314" t="s">
        <v>37</v>
      </c>
      <c r="D527" s="314"/>
      <c r="E527" s="314">
        <v>0</v>
      </c>
      <c r="F527" s="314">
        <v>0</v>
      </c>
      <c r="G527" s="314">
        <v>0</v>
      </c>
      <c r="H527" s="314">
        <v>0</v>
      </c>
      <c r="I527" s="314">
        <v>0</v>
      </c>
      <c r="J527" s="314">
        <v>0</v>
      </c>
      <c r="K527" s="314">
        <v>0</v>
      </c>
      <c r="L527" s="314">
        <v>0</v>
      </c>
      <c r="M527" s="314">
        <v>0</v>
      </c>
      <c r="N527" s="314">
        <v>0</v>
      </c>
      <c r="O527" s="314">
        <v>0</v>
      </c>
      <c r="P527" s="314">
        <v>0</v>
      </c>
      <c r="Q527" s="314">
        <v>0</v>
      </c>
      <c r="R527" s="314">
        <v>0</v>
      </c>
      <c r="S527" s="314">
        <v>0</v>
      </c>
      <c r="T527" s="314">
        <v>0</v>
      </c>
      <c r="U527" s="314">
        <v>0</v>
      </c>
      <c r="V527" s="314">
        <v>0</v>
      </c>
      <c r="W527" s="314">
        <v>0</v>
      </c>
      <c r="X527" s="314">
        <v>0</v>
      </c>
      <c r="Y527" s="314">
        <v>0</v>
      </c>
      <c r="Z527" s="314">
        <v>0</v>
      </c>
      <c r="AA527" s="314">
        <v>0</v>
      </c>
      <c r="AB527" s="314">
        <v>0</v>
      </c>
      <c r="AC527" s="314">
        <v>0</v>
      </c>
      <c r="AD527" s="314">
        <v>0</v>
      </c>
      <c r="AE527" s="314">
        <v>4261.44068417382</v>
      </c>
      <c r="AF527" s="314">
        <v>16000.628274724499</v>
      </c>
      <c r="AG527" s="314">
        <v>16000.681669488462</v>
      </c>
      <c r="AH527" s="314">
        <v>16000.744889309239</v>
      </c>
      <c r="AI527" s="314">
        <v>15999.17111685519</v>
      </c>
      <c r="AJ527" s="314">
        <v>15999.174670135761</v>
      </c>
      <c r="AK527" s="314">
        <v>15999.21500505049</v>
      </c>
      <c r="AL527" s="314">
        <v>15999.201869805922</v>
      </c>
      <c r="AM527" s="314">
        <v>15999.218594586982</v>
      </c>
      <c r="AN527" s="314">
        <v>15999.510349438997</v>
      </c>
      <c r="AO527" s="314">
        <v>15999.517180628929</v>
      </c>
      <c r="AP527" s="314">
        <v>15999.523291895648</v>
      </c>
      <c r="AQ527" s="314">
        <v>15999.52928626729</v>
      </c>
      <c r="AR527" s="314">
        <v>15999.535179933859</v>
      </c>
    </row>
    <row r="528" spans="1:44" ht="15.75">
      <c r="A528" s="156"/>
      <c r="B528" s="314" t="s">
        <v>1118</v>
      </c>
      <c r="C528" s="314"/>
      <c r="D528" s="526"/>
      <c r="E528" s="526"/>
      <c r="F528" s="526"/>
      <c r="G528" s="526"/>
      <c r="H528" s="526"/>
      <c r="I528" s="526"/>
      <c r="J528" s="526"/>
      <c r="K528" s="526"/>
      <c r="L528" s="526"/>
      <c r="M528" s="526"/>
      <c r="N528" s="526"/>
      <c r="O528" s="526"/>
      <c r="P528" s="526"/>
      <c r="Q528" s="526"/>
      <c r="R528" s="526"/>
      <c r="S528" s="526"/>
      <c r="T528" s="526"/>
      <c r="U528" s="526"/>
      <c r="V528" s="526"/>
      <c r="W528" s="526"/>
      <c r="X528" s="526"/>
      <c r="Y528" s="526"/>
      <c r="Z528" s="526"/>
      <c r="AA528" s="526"/>
      <c r="AB528" s="526"/>
      <c r="AC528" s="526"/>
      <c r="AD528" s="526"/>
      <c r="AE528" s="526"/>
      <c r="AF528" s="526"/>
      <c r="AG528" s="526"/>
      <c r="AH528" s="526"/>
      <c r="AI528" s="526"/>
      <c r="AJ528" s="526"/>
      <c r="AK528" s="526"/>
      <c r="AL528" s="526"/>
      <c r="AM528" s="526"/>
      <c r="AN528" s="526"/>
      <c r="AO528" s="526"/>
      <c r="AP528" s="526"/>
      <c r="AQ528" s="526"/>
      <c r="AR528" s="526"/>
    </row>
    <row r="529" spans="1:44">
      <c r="A529" s="156"/>
      <c r="C529" s="156" t="s">
        <v>1091</v>
      </c>
      <c r="D529" s="156"/>
      <c r="E529" s="156">
        <v>0</v>
      </c>
      <c r="F529" s="156">
        <v>0</v>
      </c>
      <c r="G529" s="156">
        <v>0</v>
      </c>
      <c r="H529" s="156">
        <v>0</v>
      </c>
      <c r="I529" s="156">
        <v>0</v>
      </c>
      <c r="J529" s="156">
        <v>0</v>
      </c>
      <c r="K529" s="156">
        <v>0</v>
      </c>
      <c r="L529" s="156">
        <v>0</v>
      </c>
      <c r="M529" s="156">
        <v>0</v>
      </c>
      <c r="N529" s="156">
        <v>0</v>
      </c>
      <c r="O529" s="156">
        <v>0</v>
      </c>
      <c r="P529" s="156">
        <v>0</v>
      </c>
      <c r="Q529" s="156">
        <v>0</v>
      </c>
      <c r="R529" s="156">
        <v>0</v>
      </c>
      <c r="S529" s="156">
        <v>0</v>
      </c>
      <c r="T529" s="156">
        <v>0</v>
      </c>
      <c r="U529" s="156">
        <v>0</v>
      </c>
      <c r="V529" s="156">
        <v>0</v>
      </c>
      <c r="W529" s="156">
        <v>0</v>
      </c>
      <c r="X529" s="156">
        <v>0</v>
      </c>
      <c r="Y529" s="156">
        <v>0</v>
      </c>
      <c r="Z529" s="156">
        <v>0</v>
      </c>
      <c r="AA529" s="156">
        <v>0</v>
      </c>
      <c r="AB529" s="156">
        <v>0</v>
      </c>
      <c r="AC529" s="156">
        <v>0</v>
      </c>
      <c r="AD529" s="156">
        <v>0</v>
      </c>
      <c r="AE529" s="156">
        <v>0</v>
      </c>
      <c r="AF529" s="156">
        <v>0</v>
      </c>
      <c r="AG529" s="156">
        <v>0</v>
      </c>
      <c r="AH529" s="156">
        <v>0</v>
      </c>
      <c r="AI529" s="156">
        <v>0</v>
      </c>
      <c r="AJ529" s="156">
        <v>0</v>
      </c>
      <c r="AK529" s="156">
        <v>0</v>
      </c>
      <c r="AL529" s="156">
        <v>0</v>
      </c>
      <c r="AM529" s="156">
        <v>0</v>
      </c>
      <c r="AN529" s="156">
        <v>0</v>
      </c>
      <c r="AO529" s="156">
        <v>0</v>
      </c>
      <c r="AP529" s="156">
        <v>0</v>
      </c>
      <c r="AQ529" s="156">
        <v>0</v>
      </c>
      <c r="AR529" s="156">
        <v>0</v>
      </c>
    </row>
    <row r="530" spans="1:44">
      <c r="A530" s="156"/>
      <c r="C530" s="156" t="s">
        <v>1112</v>
      </c>
      <c r="D530" s="156"/>
      <c r="E530" s="156">
        <v>0</v>
      </c>
      <c r="F530" s="156">
        <v>0</v>
      </c>
      <c r="G530" s="156">
        <v>0</v>
      </c>
      <c r="H530" s="156">
        <v>0</v>
      </c>
      <c r="I530" s="156">
        <v>0</v>
      </c>
      <c r="J530" s="156">
        <v>0</v>
      </c>
      <c r="K530" s="156">
        <v>0</v>
      </c>
      <c r="L530" s="156">
        <v>0</v>
      </c>
      <c r="M530" s="156">
        <v>0</v>
      </c>
      <c r="N530" s="156">
        <v>0</v>
      </c>
      <c r="O530" s="156">
        <v>0</v>
      </c>
      <c r="P530" s="156">
        <v>0</v>
      </c>
      <c r="Q530" s="156">
        <v>0</v>
      </c>
      <c r="R530" s="156">
        <v>0</v>
      </c>
      <c r="S530" s="156">
        <v>0</v>
      </c>
      <c r="T530" s="156">
        <v>0</v>
      </c>
      <c r="U530" s="156">
        <v>0</v>
      </c>
      <c r="V530" s="156">
        <v>0</v>
      </c>
      <c r="W530" s="156">
        <v>0</v>
      </c>
      <c r="X530" s="156">
        <v>0</v>
      </c>
      <c r="Y530" s="156">
        <v>0</v>
      </c>
      <c r="Z530" s="156">
        <v>0</v>
      </c>
      <c r="AA530" s="156">
        <v>14075.790020673969</v>
      </c>
      <c r="AB530" s="156">
        <v>56827.815979326035</v>
      </c>
      <c r="AC530" s="156">
        <v>56200</v>
      </c>
      <c r="AD530" s="156">
        <v>55693.956597877805</v>
      </c>
      <c r="AE530" s="156">
        <v>56970.747805282772</v>
      </c>
      <c r="AF530" s="156">
        <v>56202.20681496973</v>
      </c>
      <c r="AG530" s="156">
        <v>56202.394364078187</v>
      </c>
      <c r="AH530" s="156">
        <v>56202.616423698681</v>
      </c>
      <c r="AI530" s="156">
        <v>56197.088547953826</v>
      </c>
      <c r="AJ530" s="156">
        <v>56197.101028851903</v>
      </c>
      <c r="AK530" s="156">
        <v>56197.242705239849</v>
      </c>
      <c r="AL530" s="156">
        <v>56197.19656769326</v>
      </c>
      <c r="AM530" s="156">
        <v>56197.255313486763</v>
      </c>
      <c r="AN530" s="156">
        <v>56198.280102404526</v>
      </c>
      <c r="AO530" s="156">
        <v>56198.304096959117</v>
      </c>
      <c r="AP530" s="156">
        <v>56198.32556278351</v>
      </c>
      <c r="AQ530" s="156">
        <v>56198.346618013864</v>
      </c>
      <c r="AR530" s="156">
        <v>56198.367319517667</v>
      </c>
    </row>
    <row r="531" spans="1:44" ht="15.75">
      <c r="A531" s="156"/>
      <c r="C531" s="156" t="s">
        <v>37</v>
      </c>
      <c r="D531" s="314"/>
      <c r="E531" s="314">
        <v>0</v>
      </c>
      <c r="F531" s="314">
        <v>0</v>
      </c>
      <c r="G531" s="314">
        <v>0</v>
      </c>
      <c r="H531" s="314">
        <v>0</v>
      </c>
      <c r="I531" s="314">
        <v>0</v>
      </c>
      <c r="J531" s="314">
        <v>0</v>
      </c>
      <c r="K531" s="314">
        <v>0</v>
      </c>
      <c r="L531" s="314">
        <v>0</v>
      </c>
      <c r="M531" s="314">
        <v>0</v>
      </c>
      <c r="N531" s="314">
        <v>0</v>
      </c>
      <c r="O531" s="314">
        <v>0</v>
      </c>
      <c r="P531" s="314">
        <v>0</v>
      </c>
      <c r="Q531" s="314">
        <v>0</v>
      </c>
      <c r="R531" s="314">
        <v>0</v>
      </c>
      <c r="S531" s="314">
        <v>0</v>
      </c>
      <c r="T531" s="314">
        <v>0</v>
      </c>
      <c r="U531" s="314">
        <v>0</v>
      </c>
      <c r="V531" s="314">
        <v>0</v>
      </c>
      <c r="W531" s="314">
        <v>0</v>
      </c>
      <c r="X531" s="314">
        <v>0</v>
      </c>
      <c r="Y531" s="314">
        <v>0</v>
      </c>
      <c r="Z531" s="314">
        <v>0</v>
      </c>
      <c r="AA531" s="314">
        <v>14075.790020673969</v>
      </c>
      <c r="AB531" s="314">
        <v>56827.815979326035</v>
      </c>
      <c r="AC531" s="314">
        <v>56200</v>
      </c>
      <c r="AD531" s="314">
        <v>55693.956597877805</v>
      </c>
      <c r="AE531" s="314">
        <v>56970.747805282772</v>
      </c>
      <c r="AF531" s="314">
        <v>56202.20681496973</v>
      </c>
      <c r="AG531" s="314">
        <v>56202.394364078187</v>
      </c>
      <c r="AH531" s="314">
        <v>56202.616423698681</v>
      </c>
      <c r="AI531" s="314">
        <v>56197.088547953826</v>
      </c>
      <c r="AJ531" s="314">
        <v>56197.101028851903</v>
      </c>
      <c r="AK531" s="314">
        <v>56197.242705239849</v>
      </c>
      <c r="AL531" s="314">
        <v>56197.19656769326</v>
      </c>
      <c r="AM531" s="314">
        <v>56197.255313486763</v>
      </c>
      <c r="AN531" s="314">
        <v>56198.280102404526</v>
      </c>
      <c r="AO531" s="314">
        <v>56198.304096959117</v>
      </c>
      <c r="AP531" s="314">
        <v>56198.32556278351</v>
      </c>
      <c r="AQ531" s="314">
        <v>56198.346618013864</v>
      </c>
      <c r="AR531" s="314">
        <v>56198.367319517667</v>
      </c>
    </row>
    <row r="532" spans="1:44" ht="15.75">
      <c r="A532" s="156"/>
      <c r="B532" s="314" t="s">
        <v>1119</v>
      </c>
      <c r="C532" s="314"/>
      <c r="D532" s="526"/>
      <c r="E532" s="526"/>
      <c r="F532" s="526"/>
      <c r="G532" s="526"/>
      <c r="H532" s="526"/>
      <c r="I532" s="526"/>
      <c r="J532" s="526"/>
      <c r="K532" s="526"/>
      <c r="L532" s="526"/>
      <c r="M532" s="526"/>
      <c r="N532" s="526"/>
      <c r="O532" s="526"/>
      <c r="P532" s="526"/>
      <c r="Q532" s="526"/>
      <c r="R532" s="526"/>
      <c r="S532" s="526"/>
      <c r="T532" s="526"/>
      <c r="U532" s="526"/>
      <c r="V532" s="526"/>
      <c r="W532" s="526"/>
      <c r="X532" s="526"/>
      <c r="Y532" s="526"/>
      <c r="Z532" s="526"/>
      <c r="AA532" s="526"/>
      <c r="AB532" s="526"/>
      <c r="AC532" s="526"/>
      <c r="AD532" s="526"/>
      <c r="AE532" s="526"/>
      <c r="AF532" s="526"/>
      <c r="AG532" s="526"/>
      <c r="AH532" s="526"/>
      <c r="AI532" s="526"/>
      <c r="AJ532" s="526"/>
      <c r="AK532" s="526"/>
      <c r="AL532" s="526"/>
      <c r="AM532" s="526"/>
      <c r="AN532" s="526"/>
      <c r="AO532" s="526"/>
      <c r="AP532" s="526"/>
      <c r="AQ532" s="526"/>
      <c r="AR532" s="526"/>
    </row>
    <row r="533" spans="1:44">
      <c r="A533" s="156"/>
      <c r="C533" s="156" t="s">
        <v>1091</v>
      </c>
      <c r="D533" s="156"/>
      <c r="E533" s="156">
        <v>0</v>
      </c>
      <c r="F533" s="156">
        <v>0</v>
      </c>
      <c r="G533" s="156">
        <v>0</v>
      </c>
      <c r="H533" s="156">
        <v>0</v>
      </c>
      <c r="I533" s="156">
        <v>0</v>
      </c>
      <c r="J533" s="156">
        <v>0</v>
      </c>
      <c r="K533" s="156">
        <v>0</v>
      </c>
      <c r="L533" s="156">
        <v>0</v>
      </c>
      <c r="M533" s="156">
        <v>0</v>
      </c>
      <c r="N533" s="156">
        <v>0</v>
      </c>
      <c r="O533" s="156">
        <v>0</v>
      </c>
      <c r="P533" s="156">
        <v>0</v>
      </c>
      <c r="Q533" s="156">
        <v>0</v>
      </c>
      <c r="R533" s="156">
        <v>0</v>
      </c>
      <c r="S533" s="156">
        <v>0</v>
      </c>
      <c r="T533" s="156">
        <v>0</v>
      </c>
      <c r="U533" s="156">
        <v>0</v>
      </c>
      <c r="V533" s="156">
        <v>0</v>
      </c>
      <c r="W533" s="156">
        <v>0</v>
      </c>
      <c r="X533" s="156">
        <v>0</v>
      </c>
      <c r="Y533" s="156">
        <v>0</v>
      </c>
      <c r="Z533" s="156">
        <v>0</v>
      </c>
      <c r="AA533" s="156">
        <v>0</v>
      </c>
      <c r="AB533" s="156">
        <v>0</v>
      </c>
      <c r="AC533" s="156">
        <v>0</v>
      </c>
      <c r="AD533" s="156">
        <v>0</v>
      </c>
      <c r="AE533" s="156">
        <v>0</v>
      </c>
      <c r="AF533" s="156">
        <v>0</v>
      </c>
      <c r="AG533" s="156">
        <v>0</v>
      </c>
      <c r="AH533" s="156">
        <v>0</v>
      </c>
      <c r="AI533" s="156">
        <v>0</v>
      </c>
      <c r="AJ533" s="156">
        <v>0</v>
      </c>
      <c r="AK533" s="156">
        <v>0</v>
      </c>
      <c r="AL533" s="156">
        <v>0</v>
      </c>
      <c r="AM533" s="156">
        <v>0</v>
      </c>
      <c r="AN533" s="156">
        <v>0</v>
      </c>
      <c r="AO533" s="156">
        <v>0</v>
      </c>
      <c r="AP533" s="156">
        <v>0</v>
      </c>
      <c r="AQ533" s="156">
        <v>0</v>
      </c>
      <c r="AR533" s="156">
        <v>0</v>
      </c>
    </row>
    <row r="534" spans="1:44">
      <c r="A534" s="156"/>
      <c r="C534" s="156" t="s">
        <v>1112</v>
      </c>
      <c r="D534" s="156"/>
      <c r="E534" s="156">
        <v>0</v>
      </c>
      <c r="F534" s="156">
        <v>0</v>
      </c>
      <c r="G534" s="156">
        <v>0</v>
      </c>
      <c r="H534" s="156">
        <v>0</v>
      </c>
      <c r="I534" s="156">
        <v>0</v>
      </c>
      <c r="J534" s="156">
        <v>0</v>
      </c>
      <c r="K534" s="156">
        <v>0</v>
      </c>
      <c r="L534" s="156">
        <v>0</v>
      </c>
      <c r="M534" s="156">
        <v>0</v>
      </c>
      <c r="N534" s="156">
        <v>0</v>
      </c>
      <c r="O534" s="156">
        <v>0</v>
      </c>
      <c r="P534" s="156">
        <v>0</v>
      </c>
      <c r="Q534" s="156">
        <v>0</v>
      </c>
      <c r="R534" s="156">
        <v>0</v>
      </c>
      <c r="S534" s="156">
        <v>0</v>
      </c>
      <c r="T534" s="156">
        <v>0</v>
      </c>
      <c r="U534" s="156">
        <v>0</v>
      </c>
      <c r="V534" s="156">
        <v>0</v>
      </c>
      <c r="W534" s="156">
        <v>0</v>
      </c>
      <c r="X534" s="156">
        <v>0</v>
      </c>
      <c r="Y534" s="156">
        <v>0</v>
      </c>
      <c r="Z534" s="156">
        <v>0</v>
      </c>
      <c r="AA534" s="156">
        <v>6011.0135319604105</v>
      </c>
      <c r="AB534" s="156">
        <v>24398.921468039578</v>
      </c>
      <c r="AC534" s="156">
        <v>24761.630000000005</v>
      </c>
      <c r="AD534" s="156">
        <v>25270.389559535299</v>
      </c>
      <c r="AE534" s="156">
        <v>25849.716530866717</v>
      </c>
      <c r="AF534" s="156">
        <v>25501.001312842141</v>
      </c>
      <c r="AG534" s="156">
        <v>25501.086410747223</v>
      </c>
      <c r="AH534" s="156">
        <v>25501.187167336586</v>
      </c>
      <c r="AI534" s="156">
        <v>25498.678967487936</v>
      </c>
      <c r="AJ534" s="156">
        <v>25498.684630528889</v>
      </c>
      <c r="AK534" s="156">
        <v>25498.748914299216</v>
      </c>
      <c r="AL534" s="156">
        <v>25498.727980003183</v>
      </c>
      <c r="AM534" s="156">
        <v>25498.754635122987</v>
      </c>
      <c r="AN534" s="156">
        <v>25499.219619418411</v>
      </c>
      <c r="AO534" s="156">
        <v>25499.230506627358</v>
      </c>
      <c r="AP534" s="156">
        <v>25499.240246458721</v>
      </c>
      <c r="AQ534" s="156">
        <v>25499.249799988505</v>
      </c>
      <c r="AR534" s="156">
        <v>25499.25919301957</v>
      </c>
    </row>
    <row r="535" spans="1:44" ht="15.75">
      <c r="A535" s="156"/>
      <c r="C535" s="314" t="s">
        <v>37</v>
      </c>
      <c r="D535" s="314"/>
      <c r="E535" s="314">
        <v>0</v>
      </c>
      <c r="F535" s="314">
        <v>0</v>
      </c>
      <c r="G535" s="314">
        <v>0</v>
      </c>
      <c r="H535" s="314">
        <v>0</v>
      </c>
      <c r="I535" s="314">
        <v>0</v>
      </c>
      <c r="J535" s="314">
        <v>0</v>
      </c>
      <c r="K535" s="314">
        <v>0</v>
      </c>
      <c r="L535" s="314">
        <v>0</v>
      </c>
      <c r="M535" s="314">
        <v>0</v>
      </c>
      <c r="N535" s="314">
        <v>0</v>
      </c>
      <c r="O535" s="314">
        <v>0</v>
      </c>
      <c r="P535" s="314">
        <v>0</v>
      </c>
      <c r="Q535" s="314">
        <v>0</v>
      </c>
      <c r="R535" s="314">
        <v>0</v>
      </c>
      <c r="S535" s="314">
        <v>0</v>
      </c>
      <c r="T535" s="314">
        <v>0</v>
      </c>
      <c r="U535" s="314">
        <v>0</v>
      </c>
      <c r="V535" s="314">
        <v>0</v>
      </c>
      <c r="W535" s="314">
        <v>0</v>
      </c>
      <c r="X535" s="314">
        <v>0</v>
      </c>
      <c r="Y535" s="314">
        <v>0</v>
      </c>
      <c r="Z535" s="314">
        <v>0</v>
      </c>
      <c r="AA535" s="314">
        <v>6011.0135319604105</v>
      </c>
      <c r="AB535" s="314">
        <v>24398.921468039578</v>
      </c>
      <c r="AC535" s="314">
        <v>24761.630000000005</v>
      </c>
      <c r="AD535" s="314">
        <v>25270.389559535299</v>
      </c>
      <c r="AE535" s="314">
        <v>25849.716530866717</v>
      </c>
      <c r="AF535" s="314">
        <v>25501.001312842141</v>
      </c>
      <c r="AG535" s="314">
        <v>25501.086410747223</v>
      </c>
      <c r="AH535" s="314">
        <v>25501.187167336586</v>
      </c>
      <c r="AI535" s="314">
        <v>25498.678967487936</v>
      </c>
      <c r="AJ535" s="314">
        <v>25498.684630528889</v>
      </c>
      <c r="AK535" s="314">
        <v>25498.748914299216</v>
      </c>
      <c r="AL535" s="314">
        <v>25498.727980003183</v>
      </c>
      <c r="AM535" s="314">
        <v>25498.754635122987</v>
      </c>
      <c r="AN535" s="314">
        <v>25499.219619418411</v>
      </c>
      <c r="AO535" s="314">
        <v>25499.230506627358</v>
      </c>
      <c r="AP535" s="314">
        <v>25499.240246458721</v>
      </c>
      <c r="AQ535" s="314">
        <v>25499.249799988505</v>
      </c>
      <c r="AR535" s="314">
        <v>25499.25919301957</v>
      </c>
    </row>
    <row r="536" spans="1:44" ht="15.75">
      <c r="A536" s="156"/>
      <c r="B536" s="314" t="s">
        <v>1120</v>
      </c>
      <c r="C536" s="314"/>
      <c r="D536" s="526"/>
      <c r="E536" s="526"/>
      <c r="F536" s="526"/>
      <c r="G536" s="526"/>
      <c r="H536" s="526"/>
      <c r="I536" s="526"/>
      <c r="J536" s="526"/>
      <c r="K536" s="526"/>
      <c r="L536" s="526"/>
      <c r="M536" s="526"/>
      <c r="N536" s="526"/>
      <c r="O536" s="526"/>
      <c r="P536" s="526"/>
      <c r="Q536" s="526"/>
      <c r="R536" s="526"/>
      <c r="S536" s="526"/>
      <c r="T536" s="526"/>
      <c r="U536" s="526"/>
      <c r="V536" s="526"/>
      <c r="W536" s="526"/>
      <c r="X536" s="526"/>
      <c r="Y536" s="526"/>
      <c r="Z536" s="526"/>
      <c r="AA536" s="526"/>
      <c r="AB536" s="526"/>
      <c r="AC536" s="526"/>
      <c r="AD536" s="526"/>
      <c r="AE536" s="526"/>
      <c r="AF536" s="526"/>
      <c r="AG536" s="526"/>
      <c r="AH536" s="526"/>
      <c r="AI536" s="526"/>
      <c r="AJ536" s="526"/>
      <c r="AK536" s="526"/>
      <c r="AL536" s="526"/>
      <c r="AM536" s="526"/>
      <c r="AN536" s="526"/>
      <c r="AO536" s="526"/>
      <c r="AP536" s="526"/>
      <c r="AQ536" s="526"/>
      <c r="AR536" s="526"/>
    </row>
    <row r="537" spans="1:44">
      <c r="A537" s="156"/>
      <c r="C537" s="156" t="s">
        <v>1091</v>
      </c>
      <c r="D537" s="156"/>
      <c r="E537" s="156">
        <v>0</v>
      </c>
      <c r="F537" s="156">
        <v>0</v>
      </c>
      <c r="G537" s="156">
        <v>0</v>
      </c>
      <c r="H537" s="156">
        <v>0</v>
      </c>
      <c r="I537" s="156">
        <v>0</v>
      </c>
      <c r="J537" s="156">
        <v>0</v>
      </c>
      <c r="K537" s="156">
        <v>0</v>
      </c>
      <c r="L537" s="156">
        <v>0</v>
      </c>
      <c r="M537" s="156">
        <v>0</v>
      </c>
      <c r="N537" s="156">
        <v>0</v>
      </c>
      <c r="O537" s="156">
        <v>0</v>
      </c>
      <c r="P537" s="156">
        <v>0</v>
      </c>
      <c r="Q537" s="156">
        <v>0</v>
      </c>
      <c r="R537" s="156">
        <v>0</v>
      </c>
      <c r="S537" s="156">
        <v>0</v>
      </c>
      <c r="T537" s="156">
        <v>0</v>
      </c>
      <c r="U537" s="156">
        <v>0</v>
      </c>
      <c r="V537" s="156">
        <v>0</v>
      </c>
      <c r="W537" s="156">
        <v>0</v>
      </c>
      <c r="X537" s="156">
        <v>0</v>
      </c>
      <c r="Y537" s="156">
        <v>0</v>
      </c>
      <c r="Z537" s="156">
        <v>0</v>
      </c>
      <c r="AA537" s="156">
        <v>0</v>
      </c>
      <c r="AB537" s="156">
        <v>0</v>
      </c>
      <c r="AC537" s="156">
        <v>0</v>
      </c>
      <c r="AD537" s="156">
        <v>0</v>
      </c>
      <c r="AE537" s="156">
        <v>0</v>
      </c>
      <c r="AF537" s="156">
        <v>0</v>
      </c>
      <c r="AG537" s="156">
        <v>0</v>
      </c>
      <c r="AH537" s="156">
        <v>0</v>
      </c>
      <c r="AI537" s="156">
        <v>0</v>
      </c>
      <c r="AJ537" s="156">
        <v>0</v>
      </c>
      <c r="AK537" s="156">
        <v>0</v>
      </c>
      <c r="AL537" s="156">
        <v>0</v>
      </c>
      <c r="AM537" s="156">
        <v>0</v>
      </c>
      <c r="AN537" s="156">
        <v>0</v>
      </c>
      <c r="AO537" s="156">
        <v>0</v>
      </c>
      <c r="AP537" s="156">
        <v>0</v>
      </c>
      <c r="AQ537" s="156">
        <v>0</v>
      </c>
      <c r="AR537" s="156">
        <v>0</v>
      </c>
    </row>
    <row r="538" spans="1:44">
      <c r="A538" s="156"/>
      <c r="C538" s="156" t="s">
        <v>1112</v>
      </c>
      <c r="D538" s="156"/>
      <c r="E538" s="156">
        <v>0</v>
      </c>
      <c r="F538" s="156">
        <v>0</v>
      </c>
      <c r="G538" s="156">
        <v>0</v>
      </c>
      <c r="H538" s="156">
        <v>0</v>
      </c>
      <c r="I538" s="156">
        <v>0</v>
      </c>
      <c r="J538" s="156">
        <v>0</v>
      </c>
      <c r="K538" s="156">
        <v>0</v>
      </c>
      <c r="L538" s="156">
        <v>0</v>
      </c>
      <c r="M538" s="156">
        <v>0</v>
      </c>
      <c r="N538" s="156">
        <v>0</v>
      </c>
      <c r="O538" s="156">
        <v>0</v>
      </c>
      <c r="P538" s="156">
        <v>0</v>
      </c>
      <c r="Q538" s="156">
        <v>0</v>
      </c>
      <c r="R538" s="156">
        <v>16666.600000000002</v>
      </c>
      <c r="S538" s="156">
        <v>23333.4</v>
      </c>
      <c r="T538" s="156">
        <v>33333.300000000003</v>
      </c>
      <c r="U538" s="156">
        <v>51187.000000000007</v>
      </c>
      <c r="V538" s="156">
        <v>73125.000000000015</v>
      </c>
      <c r="W538" s="156">
        <v>102568.70000000001</v>
      </c>
      <c r="X538" s="156">
        <v>143601.29999999999</v>
      </c>
      <c r="Y538" s="156">
        <v>154840.40000000002</v>
      </c>
      <c r="Z538" s="156">
        <v>152150.20000000001</v>
      </c>
      <c r="AA538" s="156">
        <v>150432.88971650176</v>
      </c>
      <c r="AB538" s="156">
        <v>101117.11028349824</v>
      </c>
      <c r="AC538" s="156">
        <v>100000</v>
      </c>
      <c r="AD538" s="156">
        <v>99099.566900138438</v>
      </c>
      <c r="AE538" s="156">
        <v>101371.43737594799</v>
      </c>
      <c r="AF538" s="156">
        <v>107995.30601496222</v>
      </c>
      <c r="AG538" s="156">
        <v>137998.19599281892</v>
      </c>
      <c r="AH538" s="156">
        <v>168667.67416341245</v>
      </c>
      <c r="AI538" s="156">
        <v>195820.23580790701</v>
      </c>
      <c r="AJ538" s="156">
        <v>204323.51275725738</v>
      </c>
      <c r="AK538" s="156">
        <v>201824.27485927389</v>
      </c>
      <c r="AL538" s="156">
        <v>199990.02337257381</v>
      </c>
      <c r="AM538" s="156">
        <v>199990.23243233719</v>
      </c>
      <c r="AN538" s="156">
        <v>199993.87936798754</v>
      </c>
      <c r="AO538" s="156">
        <v>199993.96475786163</v>
      </c>
      <c r="AP538" s="156">
        <v>199994.04114869569</v>
      </c>
      <c r="AQ538" s="156">
        <v>199994.11607834121</v>
      </c>
      <c r="AR538" s="156">
        <v>199994.18974917312</v>
      </c>
    </row>
    <row r="539" spans="1:44" ht="15.75">
      <c r="A539" s="156"/>
      <c r="C539" s="156" t="s">
        <v>37</v>
      </c>
      <c r="D539" s="314"/>
      <c r="E539" s="314">
        <v>0</v>
      </c>
      <c r="F539" s="314">
        <v>0</v>
      </c>
      <c r="G539" s="314">
        <v>0</v>
      </c>
      <c r="H539" s="314">
        <v>0</v>
      </c>
      <c r="I539" s="314">
        <v>0</v>
      </c>
      <c r="J539" s="314">
        <v>0</v>
      </c>
      <c r="K539" s="314">
        <v>0</v>
      </c>
      <c r="L539" s="314">
        <v>0</v>
      </c>
      <c r="M539" s="314">
        <v>0</v>
      </c>
      <c r="N539" s="314">
        <v>0</v>
      </c>
      <c r="O539" s="314">
        <v>0</v>
      </c>
      <c r="P539" s="314">
        <v>0</v>
      </c>
      <c r="Q539" s="314">
        <v>0</v>
      </c>
      <c r="R539" s="314">
        <v>16666.600000000002</v>
      </c>
      <c r="S539" s="314">
        <v>23333.4</v>
      </c>
      <c r="T539" s="314">
        <v>33333.300000000003</v>
      </c>
      <c r="U539" s="314">
        <v>51187.000000000007</v>
      </c>
      <c r="V539" s="314">
        <v>73125.000000000015</v>
      </c>
      <c r="W539" s="314">
        <v>102568.70000000001</v>
      </c>
      <c r="X539" s="314">
        <v>143601.29999999999</v>
      </c>
      <c r="Y539" s="314">
        <v>154840.40000000002</v>
      </c>
      <c r="Z539" s="314">
        <v>152150.20000000001</v>
      </c>
      <c r="AA539" s="314">
        <v>150432.88971650176</v>
      </c>
      <c r="AB539" s="314">
        <v>101117.11028349824</v>
      </c>
      <c r="AC539" s="314">
        <v>100000</v>
      </c>
      <c r="AD539" s="314">
        <v>99099.566900138438</v>
      </c>
      <c r="AE539" s="314">
        <v>101371.43737594799</v>
      </c>
      <c r="AF539" s="314">
        <v>107995.30601496222</v>
      </c>
      <c r="AG539" s="314">
        <v>137998.19599281892</v>
      </c>
      <c r="AH539" s="314">
        <v>168667.67416341245</v>
      </c>
      <c r="AI539" s="314">
        <v>195820.23580790701</v>
      </c>
      <c r="AJ539" s="314">
        <v>204323.51275725738</v>
      </c>
      <c r="AK539" s="314">
        <v>201824.27485927389</v>
      </c>
      <c r="AL539" s="314">
        <v>199990.02337257381</v>
      </c>
      <c r="AM539" s="314">
        <v>199990.23243233719</v>
      </c>
      <c r="AN539" s="314">
        <v>199993.87936798754</v>
      </c>
      <c r="AO539" s="314">
        <v>199993.96475786163</v>
      </c>
      <c r="AP539" s="314">
        <v>199994.04114869569</v>
      </c>
      <c r="AQ539" s="314">
        <v>199994.11607834121</v>
      </c>
      <c r="AR539" s="314">
        <v>199994.18974917312</v>
      </c>
    </row>
    <row r="540" spans="1:44" ht="15.75">
      <c r="A540" s="156"/>
      <c r="B540" s="314" t="s">
        <v>1121</v>
      </c>
      <c r="C540" s="314"/>
      <c r="D540" s="526"/>
      <c r="E540" s="526"/>
      <c r="F540" s="526"/>
      <c r="G540" s="526"/>
      <c r="H540" s="526"/>
      <c r="I540" s="526"/>
      <c r="J540" s="526"/>
      <c r="K540" s="526"/>
      <c r="L540" s="526"/>
      <c r="M540" s="526"/>
      <c r="N540" s="526"/>
      <c r="O540" s="526"/>
      <c r="P540" s="526"/>
      <c r="Q540" s="526"/>
      <c r="R540" s="526"/>
      <c r="S540" s="526"/>
      <c r="T540" s="526"/>
      <c r="U540" s="526"/>
      <c r="V540" s="526"/>
      <c r="W540" s="526"/>
      <c r="X540" s="526"/>
      <c r="Y540" s="526"/>
      <c r="Z540" s="526"/>
      <c r="AA540" s="526"/>
      <c r="AB540" s="526"/>
      <c r="AC540" s="526"/>
      <c r="AD540" s="526"/>
      <c r="AE540" s="526"/>
      <c r="AF540" s="526"/>
      <c r="AG540" s="526"/>
      <c r="AH540" s="526"/>
      <c r="AI540" s="526"/>
      <c r="AJ540" s="526"/>
      <c r="AK540" s="526"/>
      <c r="AL540" s="526"/>
      <c r="AM540" s="526"/>
      <c r="AN540" s="526"/>
      <c r="AO540" s="526"/>
      <c r="AP540" s="526"/>
      <c r="AQ540" s="526"/>
      <c r="AR540" s="526"/>
    </row>
    <row r="541" spans="1:44">
      <c r="A541" s="156"/>
      <c r="C541" s="156" t="s">
        <v>1091</v>
      </c>
      <c r="D541" s="156"/>
      <c r="E541" s="156">
        <v>0</v>
      </c>
      <c r="F541" s="156">
        <v>0</v>
      </c>
      <c r="G541" s="156">
        <v>0</v>
      </c>
      <c r="H541" s="156">
        <v>0</v>
      </c>
      <c r="I541" s="156">
        <v>0</v>
      </c>
      <c r="J541" s="156">
        <v>0</v>
      </c>
      <c r="K541" s="156">
        <v>0</v>
      </c>
      <c r="L541" s="156">
        <v>0</v>
      </c>
      <c r="M541" s="156">
        <v>0</v>
      </c>
      <c r="N541" s="156">
        <v>0</v>
      </c>
      <c r="O541" s="156">
        <v>0</v>
      </c>
      <c r="P541" s="156">
        <v>0</v>
      </c>
      <c r="Q541" s="156">
        <v>0</v>
      </c>
      <c r="R541" s="156">
        <v>0</v>
      </c>
      <c r="S541" s="156">
        <v>0</v>
      </c>
      <c r="T541" s="156">
        <v>0</v>
      </c>
      <c r="U541" s="156">
        <v>0</v>
      </c>
      <c r="V541" s="156">
        <v>0</v>
      </c>
      <c r="W541" s="156">
        <v>0</v>
      </c>
      <c r="X541" s="156">
        <v>0</v>
      </c>
      <c r="Y541" s="156">
        <v>0</v>
      </c>
      <c r="Z541" s="156">
        <v>0</v>
      </c>
      <c r="AA541" s="156">
        <v>0</v>
      </c>
      <c r="AB541" s="156">
        <v>0</v>
      </c>
      <c r="AC541" s="156">
        <v>0</v>
      </c>
      <c r="AD541" s="156">
        <v>0</v>
      </c>
      <c r="AE541" s="156">
        <v>0</v>
      </c>
      <c r="AF541" s="156">
        <v>0</v>
      </c>
      <c r="AG541" s="156">
        <v>0</v>
      </c>
      <c r="AH541" s="156">
        <v>0</v>
      </c>
      <c r="AI541" s="156">
        <v>0</v>
      </c>
      <c r="AJ541" s="156">
        <v>0</v>
      </c>
      <c r="AK541" s="156">
        <v>0</v>
      </c>
      <c r="AL541" s="156">
        <v>0</v>
      </c>
      <c r="AM541" s="156">
        <v>0</v>
      </c>
      <c r="AN541" s="156">
        <v>0</v>
      </c>
      <c r="AO541" s="156">
        <v>0</v>
      </c>
      <c r="AP541" s="156">
        <v>0</v>
      </c>
      <c r="AQ541" s="156">
        <v>0</v>
      </c>
      <c r="AR541" s="156">
        <v>0</v>
      </c>
    </row>
    <row r="542" spans="1:44">
      <c r="A542" s="156"/>
      <c r="C542" s="156" t="s">
        <v>1112</v>
      </c>
      <c r="D542" s="156"/>
      <c r="E542" s="156">
        <v>0</v>
      </c>
      <c r="F542" s="156">
        <v>0</v>
      </c>
      <c r="G542" s="156">
        <v>0</v>
      </c>
      <c r="H542" s="156">
        <v>0</v>
      </c>
      <c r="I542" s="156">
        <v>0</v>
      </c>
      <c r="J542" s="156">
        <v>0</v>
      </c>
      <c r="K542" s="156">
        <v>0</v>
      </c>
      <c r="L542" s="156">
        <v>0</v>
      </c>
      <c r="M542" s="156">
        <v>0</v>
      </c>
      <c r="N542" s="156">
        <v>0</v>
      </c>
      <c r="O542" s="156">
        <v>0</v>
      </c>
      <c r="P542" s="156">
        <v>0</v>
      </c>
      <c r="Q542" s="156">
        <v>0</v>
      </c>
      <c r="R542" s="156">
        <v>16666.600000000002</v>
      </c>
      <c r="S542" s="156">
        <v>23333.4</v>
      </c>
      <c r="T542" s="156">
        <v>33333.300000000003</v>
      </c>
      <c r="U542" s="156">
        <v>51187.000000000007</v>
      </c>
      <c r="V542" s="156">
        <v>73125.000000000015</v>
      </c>
      <c r="W542" s="156">
        <v>102568.70000000001</v>
      </c>
      <c r="X542" s="156">
        <v>143601.29999999999</v>
      </c>
      <c r="Y542" s="156">
        <v>154840.40000000002</v>
      </c>
      <c r="Z542" s="156">
        <v>152150.20000000001</v>
      </c>
      <c r="AA542" s="156">
        <v>170519.69326913613</v>
      </c>
      <c r="AB542" s="156">
        <v>182343.84773086384</v>
      </c>
      <c r="AC542" s="156">
        <v>180961.63</v>
      </c>
      <c r="AD542" s="156">
        <v>180063.91305755154</v>
      </c>
      <c r="AE542" s="156">
        <v>188453.3423962713</v>
      </c>
      <c r="AF542" s="156">
        <v>205699.14241749857</v>
      </c>
      <c r="AG542" s="156">
        <v>235702.35843713279</v>
      </c>
      <c r="AH542" s="156">
        <v>266372.22264375695</v>
      </c>
      <c r="AI542" s="156">
        <v>293515.17444020393</v>
      </c>
      <c r="AJ542" s="156">
        <v>302018.47308677394</v>
      </c>
      <c r="AK542" s="156">
        <v>299519.48148386343</v>
      </c>
      <c r="AL542" s="156">
        <v>297685.14979007619</v>
      </c>
      <c r="AM542" s="156">
        <v>297685.46097553393</v>
      </c>
      <c r="AN542" s="156">
        <v>297690.88943924947</v>
      </c>
      <c r="AO542" s="156">
        <v>297691.01654207706</v>
      </c>
      <c r="AP542" s="156">
        <v>297691.13024983357</v>
      </c>
      <c r="AQ542" s="156">
        <v>297691.24178261089</v>
      </c>
      <c r="AR542" s="156">
        <v>297691.35144164425</v>
      </c>
    </row>
    <row r="543" spans="1:44" ht="15.75">
      <c r="A543" s="156"/>
      <c r="C543" s="314" t="s">
        <v>37</v>
      </c>
      <c r="D543" s="314"/>
      <c r="E543" s="314">
        <v>0</v>
      </c>
      <c r="F543" s="314">
        <v>0</v>
      </c>
      <c r="G543" s="314">
        <v>0</v>
      </c>
      <c r="H543" s="314">
        <v>0</v>
      </c>
      <c r="I543" s="314">
        <v>0</v>
      </c>
      <c r="J543" s="314">
        <v>0</v>
      </c>
      <c r="K543" s="314">
        <v>0</v>
      </c>
      <c r="L543" s="314">
        <v>0</v>
      </c>
      <c r="M543" s="314">
        <v>0</v>
      </c>
      <c r="N543" s="314">
        <v>0</v>
      </c>
      <c r="O543" s="314">
        <v>0</v>
      </c>
      <c r="P543" s="314">
        <v>0</v>
      </c>
      <c r="Q543" s="314">
        <v>0</v>
      </c>
      <c r="R543" s="314">
        <v>16666.600000000002</v>
      </c>
      <c r="S543" s="314">
        <v>23333.4</v>
      </c>
      <c r="T543" s="314">
        <v>33333.300000000003</v>
      </c>
      <c r="U543" s="314">
        <v>51187.000000000007</v>
      </c>
      <c r="V543" s="314">
        <v>73125.000000000015</v>
      </c>
      <c r="W543" s="314">
        <v>102568.70000000001</v>
      </c>
      <c r="X543" s="314">
        <v>143601.29999999999</v>
      </c>
      <c r="Y543" s="314">
        <v>154840.40000000002</v>
      </c>
      <c r="Z543" s="314">
        <v>152150.20000000001</v>
      </c>
      <c r="AA543" s="314">
        <v>170519.69326913613</v>
      </c>
      <c r="AB543" s="314">
        <v>182343.84773086384</v>
      </c>
      <c r="AC543" s="314">
        <v>180961.63</v>
      </c>
      <c r="AD543" s="314">
        <v>180063.91305755154</v>
      </c>
      <c r="AE543" s="314">
        <v>188453.3423962713</v>
      </c>
      <c r="AF543" s="314">
        <v>205699.14241749857</v>
      </c>
      <c r="AG543" s="314">
        <v>235702.35843713279</v>
      </c>
      <c r="AH543" s="314">
        <v>266372.22264375695</v>
      </c>
      <c r="AI543" s="314">
        <v>293515.17444020393</v>
      </c>
      <c r="AJ543" s="314">
        <v>302018.47308677394</v>
      </c>
      <c r="AK543" s="314">
        <v>299519.48148386343</v>
      </c>
      <c r="AL543" s="314">
        <v>297685.14979007619</v>
      </c>
      <c r="AM543" s="314">
        <v>297685.46097553393</v>
      </c>
      <c r="AN543" s="314">
        <v>297690.88943924947</v>
      </c>
      <c r="AO543" s="314">
        <v>297691.01654207706</v>
      </c>
      <c r="AP543" s="314">
        <v>297691.13024983357</v>
      </c>
      <c r="AQ543" s="314">
        <v>297691.24178261089</v>
      </c>
      <c r="AR543" s="314">
        <v>297691.35144164425</v>
      </c>
    </row>
    <row r="544" spans="1:44" ht="15.75">
      <c r="A544" s="156"/>
      <c r="B544" s="314" t="s">
        <v>1122</v>
      </c>
      <c r="C544" s="314"/>
      <c r="D544" s="526"/>
      <c r="E544" s="526"/>
      <c r="F544" s="526"/>
      <c r="G544" s="526"/>
      <c r="H544" s="526"/>
      <c r="I544" s="526"/>
      <c r="J544" s="526"/>
      <c r="K544" s="526"/>
      <c r="L544" s="526"/>
      <c r="M544" s="526"/>
      <c r="N544" s="526"/>
      <c r="O544" s="526"/>
      <c r="P544" s="526"/>
      <c r="Q544" s="526"/>
      <c r="R544" s="526"/>
      <c r="S544" s="526"/>
      <c r="T544" s="526"/>
      <c r="U544" s="526"/>
      <c r="V544" s="526"/>
      <c r="W544" s="526"/>
      <c r="X544" s="526"/>
      <c r="Y544" s="526"/>
      <c r="Z544" s="526"/>
      <c r="AA544" s="526"/>
      <c r="AB544" s="526"/>
      <c r="AC544" s="526"/>
      <c r="AD544" s="526"/>
      <c r="AE544" s="526"/>
      <c r="AF544" s="526"/>
      <c r="AG544" s="526"/>
      <c r="AH544" s="526"/>
      <c r="AI544" s="526"/>
      <c r="AJ544" s="526"/>
      <c r="AK544" s="526"/>
      <c r="AL544" s="526"/>
      <c r="AM544" s="526"/>
      <c r="AN544" s="526"/>
      <c r="AO544" s="526"/>
      <c r="AP544" s="526"/>
      <c r="AQ544" s="526"/>
      <c r="AR544" s="526"/>
    </row>
    <row r="545" spans="1:44">
      <c r="A545" s="156"/>
      <c r="C545" s="156" t="s">
        <v>1091</v>
      </c>
      <c r="D545" s="156"/>
      <c r="E545" s="156">
        <v>1485433.2000000002</v>
      </c>
      <c r="F545" s="156">
        <v>1041851.0000000002</v>
      </c>
      <c r="G545" s="156">
        <v>1219872.6000000001</v>
      </c>
      <c r="H545" s="156">
        <v>1337380.9999999998</v>
      </c>
      <c r="I545" s="156">
        <v>1137944.7000000002</v>
      </c>
      <c r="J545" s="156">
        <v>1171642.0999999999</v>
      </c>
      <c r="K545" s="156">
        <v>1251356.5000000002</v>
      </c>
      <c r="L545" s="156">
        <v>1129056.0999999999</v>
      </c>
      <c r="M545" s="156">
        <v>1091392.7000000002</v>
      </c>
      <c r="N545" s="156">
        <v>1260812.3</v>
      </c>
      <c r="O545" s="156">
        <v>1301228.7999999998</v>
      </c>
      <c r="P545" s="156">
        <v>1372330.2</v>
      </c>
      <c r="Q545" s="156">
        <v>1410080.6000000003</v>
      </c>
      <c r="R545" s="156">
        <v>1467253</v>
      </c>
      <c r="S545" s="156">
        <v>1382964.7000000002</v>
      </c>
      <c r="T545" s="156">
        <v>1409931.2999999998</v>
      </c>
      <c r="U545" s="156">
        <v>1450357.5000000002</v>
      </c>
      <c r="V545" s="156">
        <v>1327243.3</v>
      </c>
      <c r="W545" s="156">
        <v>1208767.5</v>
      </c>
      <c r="X545" s="156">
        <v>1009854.1</v>
      </c>
      <c r="Y545" s="156">
        <v>949956.90000000014</v>
      </c>
      <c r="Z545" s="156">
        <v>1020910.2000000003</v>
      </c>
      <c r="AA545" s="156">
        <v>992763.21399999992</v>
      </c>
      <c r="AB545" s="156">
        <v>992889.94968891912</v>
      </c>
      <c r="AC545" s="156">
        <v>921990.02942102833</v>
      </c>
      <c r="AD545" s="156">
        <v>901627.07303886767</v>
      </c>
      <c r="AE545" s="156">
        <v>879614.63856574544</v>
      </c>
      <c r="AF545" s="156">
        <v>875583.67851632019</v>
      </c>
      <c r="AG545" s="156">
        <v>883770.55054848327</v>
      </c>
      <c r="AH545" s="156">
        <v>899448.85867690004</v>
      </c>
      <c r="AI545" s="156">
        <v>916084.48048219399</v>
      </c>
      <c r="AJ545" s="156">
        <v>919619.72724179423</v>
      </c>
      <c r="AK545" s="156">
        <v>915818.10820274916</v>
      </c>
      <c r="AL545" s="156">
        <v>911458.34862351615</v>
      </c>
      <c r="AM545" s="156">
        <v>909034.3913822649</v>
      </c>
      <c r="AN545" s="156">
        <v>906847.37208599062</v>
      </c>
      <c r="AO545" s="156">
        <v>904032.19493431482</v>
      </c>
      <c r="AP545" s="156">
        <v>900239.19427380082</v>
      </c>
      <c r="AQ545" s="156">
        <v>896576.43692037696</v>
      </c>
      <c r="AR545" s="156">
        <v>893141.84425795462</v>
      </c>
    </row>
    <row r="546" spans="1:44">
      <c r="A546" s="156">
        <v>1483529.9000000001</v>
      </c>
      <c r="C546" s="156" t="s">
        <v>1112</v>
      </c>
      <c r="D546" s="156"/>
      <c r="E546" s="156">
        <v>898698.4</v>
      </c>
      <c r="F546" s="156">
        <v>804730.2</v>
      </c>
      <c r="G546" s="156">
        <v>679343.1</v>
      </c>
      <c r="H546" s="156">
        <v>527123.6</v>
      </c>
      <c r="I546" s="156">
        <v>584416.90000000014</v>
      </c>
      <c r="J546" s="156">
        <v>342035.6</v>
      </c>
      <c r="K546" s="156">
        <v>454263.2</v>
      </c>
      <c r="L546" s="156">
        <v>504079.8</v>
      </c>
      <c r="M546" s="156">
        <v>392137.19999999995</v>
      </c>
      <c r="N546" s="156">
        <v>713626.6</v>
      </c>
      <c r="O546" s="156">
        <v>875451.8</v>
      </c>
      <c r="P546" s="156">
        <v>895008.4</v>
      </c>
      <c r="Q546" s="156">
        <v>936821.9</v>
      </c>
      <c r="R546" s="156">
        <v>833299.1</v>
      </c>
      <c r="S546" s="156">
        <v>835845.00000000012</v>
      </c>
      <c r="T546" s="156">
        <v>699488.29999999993</v>
      </c>
      <c r="U546" s="156">
        <v>816006.89999999991</v>
      </c>
      <c r="V546" s="156">
        <v>973780.99999999988</v>
      </c>
      <c r="W546" s="156">
        <v>954167</v>
      </c>
      <c r="X546" s="156">
        <v>830238.3</v>
      </c>
      <c r="Y546" s="156">
        <v>643129.39999999991</v>
      </c>
      <c r="Z546" s="156">
        <v>690929.39999999991</v>
      </c>
      <c r="AA546" s="156">
        <v>836366.98600000003</v>
      </c>
      <c r="AB546" s="156">
        <v>862934.39957915328</v>
      </c>
      <c r="AC546" s="156">
        <v>839147.15480474103</v>
      </c>
      <c r="AD546" s="156">
        <v>857769.32162953354</v>
      </c>
      <c r="AE546" s="156">
        <v>868335.04595178668</v>
      </c>
      <c r="AF546" s="156">
        <v>878936.41553119267</v>
      </c>
      <c r="AG546" s="156">
        <v>864387.3258356204</v>
      </c>
      <c r="AH546" s="156">
        <v>856760.98894657125</v>
      </c>
      <c r="AI546" s="156">
        <v>824090.81021519331</v>
      </c>
      <c r="AJ546" s="156">
        <v>829861.37370628468</v>
      </c>
      <c r="AK546" s="156">
        <v>834175.98167840939</v>
      </c>
      <c r="AL546" s="156">
        <v>837958.38504547789</v>
      </c>
      <c r="AM546" s="156">
        <v>841810.16424648324</v>
      </c>
      <c r="AN546" s="156">
        <v>841032.59954589931</v>
      </c>
      <c r="AO546" s="156">
        <v>845624.17023397074</v>
      </c>
      <c r="AP546" s="156">
        <v>849409.32291887735</v>
      </c>
      <c r="AQ546" s="156">
        <v>853128.35037356848</v>
      </c>
      <c r="AR546" s="156">
        <v>856559.29848269047</v>
      </c>
    </row>
    <row r="547" spans="1:44" ht="15.75">
      <c r="A547" s="156">
        <v>2529042</v>
      </c>
      <c r="C547" s="314" t="s">
        <v>37</v>
      </c>
      <c r="D547" s="1995">
        <v>2529042</v>
      </c>
      <c r="E547" s="314">
        <v>2384131.6</v>
      </c>
      <c r="F547" s="314">
        <v>1846581.2000000002</v>
      </c>
      <c r="G547" s="314">
        <v>1899215.7000000002</v>
      </c>
      <c r="H547" s="314">
        <v>1864504.5999999996</v>
      </c>
      <c r="I547" s="314">
        <v>1722361.6000000003</v>
      </c>
      <c r="J547" s="1996">
        <v>1513677.6999999997</v>
      </c>
      <c r="K547" s="314">
        <v>1705619.7000000002</v>
      </c>
      <c r="L547" s="314">
        <v>1633135.9</v>
      </c>
      <c r="M547" s="314">
        <v>1483529.9000000001</v>
      </c>
      <c r="N547" s="314">
        <v>1974438.9</v>
      </c>
      <c r="O547" s="314">
        <v>2176680.5999999996</v>
      </c>
      <c r="P547" s="314">
        <v>2267338.6</v>
      </c>
      <c r="Q547" s="314">
        <v>2346902.5000000005</v>
      </c>
      <c r="R547" s="314">
        <v>2300552.1</v>
      </c>
      <c r="S547" s="314">
        <v>2218809.7000000002</v>
      </c>
      <c r="T547" s="314">
        <v>2109419.5999999996</v>
      </c>
      <c r="U547" s="314">
        <v>2266364.4000000004</v>
      </c>
      <c r="V547" s="314">
        <v>2301024.2999999998</v>
      </c>
      <c r="W547" s="314">
        <v>2162934.5</v>
      </c>
      <c r="X547" s="314">
        <v>1840092.4</v>
      </c>
      <c r="Y547" s="314">
        <v>1593086.3</v>
      </c>
      <c r="Z547" s="314">
        <v>1711839.6</v>
      </c>
      <c r="AA547" s="314">
        <v>1829130.2</v>
      </c>
      <c r="AB547" s="314">
        <v>1855824.3492680723</v>
      </c>
      <c r="AC547" s="314">
        <v>1761137.1842257692</v>
      </c>
      <c r="AD547" s="314">
        <v>1759396.3946684012</v>
      </c>
      <c r="AE547" s="314">
        <v>1747949.6845175321</v>
      </c>
      <c r="AF547" s="314">
        <v>1754520.0940475129</v>
      </c>
      <c r="AG547" s="314">
        <v>1748157.8763841037</v>
      </c>
      <c r="AH547" s="314">
        <v>1756209.8476234712</v>
      </c>
      <c r="AI547" s="314">
        <v>1740175.2906973874</v>
      </c>
      <c r="AJ547" s="314">
        <v>1749481.100948079</v>
      </c>
      <c r="AK547" s="314">
        <v>1749994.0898811584</v>
      </c>
      <c r="AL547" s="314">
        <v>1749416.7336689942</v>
      </c>
      <c r="AM547" s="314">
        <v>1750844.5556287481</v>
      </c>
      <c r="AN547" s="314">
        <v>1747879.9716318899</v>
      </c>
      <c r="AO547" s="314">
        <v>1749656.3651682856</v>
      </c>
      <c r="AP547" s="314">
        <v>1749648.5171926781</v>
      </c>
      <c r="AQ547" s="314">
        <v>1749704.7872939454</v>
      </c>
      <c r="AR547" s="314">
        <v>1749701.142740645</v>
      </c>
    </row>
    <row r="548" spans="1:44">
      <c r="A548" s="156">
        <v>2006338.3545454538</v>
      </c>
      <c r="B548" s="156"/>
      <c r="C548" s="156"/>
      <c r="D548" s="156"/>
      <c r="E548" s="156"/>
      <c r="F548" s="156"/>
      <c r="G548" s="156"/>
      <c r="H548" s="156"/>
      <c r="I548" s="156"/>
      <c r="J548" s="156"/>
      <c r="K548" s="156"/>
      <c r="L548" s="156"/>
      <c r="M548" s="156"/>
      <c r="N548" s="156"/>
      <c r="O548" s="156"/>
      <c r="P548" s="156"/>
      <c r="Q548" s="156"/>
      <c r="R548" s="156"/>
      <c r="S548" s="156"/>
      <c r="T548" s="156"/>
      <c r="U548" s="156"/>
      <c r="V548" s="156"/>
      <c r="W548" s="156"/>
      <c r="X548" s="156"/>
      <c r="Y548" s="156"/>
      <c r="Z548" s="156"/>
      <c r="AA548" s="156"/>
      <c r="AB548" s="156"/>
      <c r="AC548" s="156"/>
      <c r="AD548" s="156"/>
      <c r="AE548" s="156"/>
      <c r="AF548" s="156"/>
      <c r="AG548" s="156"/>
      <c r="AH548" s="156"/>
      <c r="AI548" s="156"/>
      <c r="AJ548" s="156"/>
      <c r="AK548" s="156"/>
      <c r="AL548" s="156"/>
      <c r="AM548" s="156"/>
      <c r="AN548" s="156"/>
      <c r="AO548" s="156"/>
      <c r="AP548" s="156"/>
      <c r="AQ548" s="156"/>
      <c r="AR548" s="156"/>
    </row>
    <row r="549" spans="1:44">
      <c r="A549" s="1446">
        <v>0.26057840810400029</v>
      </c>
      <c r="B549" s="156"/>
      <c r="C549" s="156"/>
      <c r="D549" s="156"/>
      <c r="E549" s="156"/>
      <c r="F549" s="156"/>
      <c r="G549" s="156"/>
      <c r="H549" s="156"/>
      <c r="I549" s="156"/>
      <c r="J549" s="156"/>
      <c r="K549" s="156"/>
      <c r="L549" s="156"/>
      <c r="M549" s="156"/>
      <c r="N549" s="156"/>
      <c r="O549" s="156"/>
      <c r="P549" s="156"/>
      <c r="Q549" s="156"/>
      <c r="R549" s="156"/>
      <c r="S549" s="156"/>
      <c r="T549" s="156"/>
      <c r="U549" s="156"/>
      <c r="V549" s="156"/>
      <c r="W549" s="156"/>
      <c r="X549" s="156"/>
      <c r="Y549" s="156"/>
      <c r="Z549" s="156"/>
      <c r="AA549" s="156"/>
      <c r="AB549" s="156"/>
      <c r="AC549" s="156"/>
      <c r="AD549" s="156"/>
      <c r="AE549" s="156"/>
      <c r="AF549" s="156"/>
      <c r="AG549" s="156"/>
      <c r="AH549" s="156"/>
      <c r="AI549" s="156"/>
      <c r="AJ549" s="156"/>
      <c r="AK549" s="156"/>
      <c r="AL549" s="156"/>
      <c r="AM549" s="156"/>
      <c r="AN549" s="156"/>
      <c r="AO549" s="156"/>
      <c r="AP549" s="156"/>
      <c r="AQ549" s="156"/>
      <c r="AR549" s="156"/>
    </row>
    <row r="550" spans="1:44" ht="13.9" customHeight="1">
      <c r="A550" s="1446"/>
      <c r="B550" s="29" t="s">
        <v>1826</v>
      </c>
      <c r="D550" s="611"/>
      <c r="E550" s="611"/>
      <c r="F550" s="1997"/>
      <c r="G550" s="611"/>
      <c r="H550" s="611"/>
      <c r="I550" s="611"/>
      <c r="J550" s="611"/>
      <c r="K550" s="611"/>
      <c r="L550" s="611"/>
      <c r="M550" s="611"/>
      <c r="N550" s="611"/>
      <c r="O550" s="611"/>
      <c r="P550" s="611"/>
      <c r="Q550" s="611"/>
      <c r="R550" s="611"/>
      <c r="S550" s="611"/>
      <c r="T550" s="611"/>
      <c r="U550" s="611"/>
      <c r="V550" s="611"/>
      <c r="W550" s="733"/>
      <c r="X550" s="733"/>
      <c r="Y550" s="733"/>
      <c r="Z550" s="733"/>
      <c r="AA550" s="733"/>
      <c r="AB550" s="733"/>
      <c r="AC550" s="733"/>
      <c r="AD550" s="733"/>
      <c r="AE550" s="733"/>
      <c r="AF550" s="733"/>
      <c r="AG550" s="733"/>
      <c r="AH550" s="733"/>
      <c r="AI550" s="733"/>
      <c r="AJ550" s="611"/>
      <c r="AK550" s="611"/>
      <c r="AL550" s="611"/>
      <c r="AM550" s="611"/>
      <c r="AN550" s="611"/>
      <c r="AO550" s="611"/>
      <c r="AP550" s="611"/>
      <c r="AQ550" s="611"/>
      <c r="AR550" s="611"/>
    </row>
    <row r="551" spans="1:44" ht="13.9" customHeight="1">
      <c r="A551" s="156"/>
      <c r="B551" s="29"/>
      <c r="C551" s="492" t="s">
        <v>1805</v>
      </c>
      <c r="D551" s="611"/>
      <c r="E551" s="1998">
        <v>0.73437493970550971</v>
      </c>
      <c r="F551" s="1998">
        <v>0.73330346913528643</v>
      </c>
      <c r="G551" s="1998">
        <v>0.80641798887242888</v>
      </c>
      <c r="H551" s="1998">
        <v>0.79147542215126887</v>
      </c>
      <c r="I551" s="1998">
        <v>0.84179102076072465</v>
      </c>
      <c r="J551" s="1998">
        <v>0.85891718485528057</v>
      </c>
      <c r="K551" s="1998">
        <v>0.86794190471520949</v>
      </c>
      <c r="L551" s="1998">
        <v>0.87076286792789259</v>
      </c>
      <c r="M551" s="1998">
        <v>0.88959885473154265</v>
      </c>
      <c r="N551" s="1998">
        <v>0.84460962554982066</v>
      </c>
      <c r="O551" s="1998">
        <v>0.84065406748238569</v>
      </c>
      <c r="P551" s="1998">
        <v>0.85551399336649581</v>
      </c>
      <c r="Q551" s="1998">
        <v>0.86185463605752688</v>
      </c>
      <c r="R551" s="1998">
        <v>0.8456930086906721</v>
      </c>
      <c r="S551" s="1998">
        <v>0.84935059421957793</v>
      </c>
      <c r="T551" s="1998">
        <v>0.80401074849345144</v>
      </c>
      <c r="U551" s="1998">
        <v>0.8338467158431645</v>
      </c>
      <c r="V551" s="1998">
        <v>0.93254825296637056</v>
      </c>
      <c r="W551" s="1998">
        <v>0.94792415016789733</v>
      </c>
      <c r="X551" s="1998">
        <v>0.97137815812885786</v>
      </c>
      <c r="Y551" s="1998">
        <v>0.9812782362181599</v>
      </c>
      <c r="Z551" s="1998">
        <v>0.8382926754519201</v>
      </c>
      <c r="AA551" s="1998">
        <v>0.98439669838399291</v>
      </c>
      <c r="AB551" s="1998">
        <v>1</v>
      </c>
      <c r="AC551" s="1998">
        <v>1</v>
      </c>
      <c r="AD551" s="1998">
        <v>1</v>
      </c>
      <c r="AE551" s="1998">
        <v>1</v>
      </c>
      <c r="AF551" s="1998">
        <v>1</v>
      </c>
      <c r="AG551" s="1998">
        <v>1</v>
      </c>
      <c r="AH551" s="1998">
        <v>1</v>
      </c>
      <c r="AI551" s="1998">
        <v>1</v>
      </c>
      <c r="AJ551" s="1998">
        <v>1</v>
      </c>
      <c r="AK551" s="1998">
        <v>1</v>
      </c>
      <c r="AL551" s="1998">
        <v>1</v>
      </c>
      <c r="AM551" s="1998">
        <v>1</v>
      </c>
      <c r="AN551" s="1998">
        <v>1</v>
      </c>
      <c r="AO551" s="1998">
        <v>1</v>
      </c>
      <c r="AP551" s="1998">
        <v>1</v>
      </c>
      <c r="AQ551" s="1998">
        <v>1</v>
      </c>
      <c r="AR551" s="1998">
        <v>1</v>
      </c>
    </row>
    <row r="552" spans="1:44" ht="13.9" customHeight="1">
      <c r="A552" s="156"/>
      <c r="B552" s="29"/>
      <c r="C552" s="492" t="s">
        <v>535</v>
      </c>
      <c r="D552" s="611"/>
      <c r="E552" s="1998">
        <v>3.455648169757073E-2</v>
      </c>
      <c r="F552" s="1998">
        <v>0.11711366930411719</v>
      </c>
      <c r="G552" s="1998">
        <v>9.7469758053841823E-2</v>
      </c>
      <c r="H552" s="1998">
        <v>0.17683299607414055</v>
      </c>
      <c r="I552" s="1998">
        <v>0.10711581738522569</v>
      </c>
      <c r="J552" s="1998">
        <v>4.2579943628543913E-2</v>
      </c>
      <c r="K552" s="1998">
        <v>5.688617976341151E-2</v>
      </c>
      <c r="L552" s="1998">
        <v>6.698297428891252E-2</v>
      </c>
      <c r="M552" s="1998">
        <v>3.5114829839290741E-2</v>
      </c>
      <c r="N552" s="1998">
        <v>7.0176950018559683E-2</v>
      </c>
      <c r="O552" s="1998">
        <v>8.8640060466381704E-2</v>
      </c>
      <c r="P552" s="1998">
        <v>5.9773736485587113E-2</v>
      </c>
      <c r="Q552" s="1998">
        <v>6.4142886208523806E-2</v>
      </c>
      <c r="R552" s="1998">
        <v>6.3533088677168795E-2</v>
      </c>
      <c r="S552" s="1998">
        <v>6.905162219241448E-2</v>
      </c>
      <c r="T552" s="1998">
        <v>0.13165902592777576</v>
      </c>
      <c r="U552" s="1998">
        <v>9.4559605023055937E-2</v>
      </c>
      <c r="V552" s="1998">
        <v>0</v>
      </c>
      <c r="W552" s="1998">
        <v>0</v>
      </c>
      <c r="X552" s="1998">
        <v>-5.8945195763184384E-8</v>
      </c>
      <c r="Y552" s="1998">
        <v>0</v>
      </c>
      <c r="Z552" s="1998">
        <v>0.1432722438198272</v>
      </c>
      <c r="AA552" s="1998">
        <v>0</v>
      </c>
      <c r="AB552" s="1998">
        <v>0</v>
      </c>
      <c r="AC552" s="1998">
        <v>0</v>
      </c>
      <c r="AD552" s="1998">
        <v>0</v>
      </c>
      <c r="AE552" s="1998">
        <v>0</v>
      </c>
      <c r="AF552" s="1998">
        <v>0</v>
      </c>
      <c r="AG552" s="1998">
        <v>0</v>
      </c>
      <c r="AH552" s="1998">
        <v>0</v>
      </c>
      <c r="AI552" s="1998">
        <v>0</v>
      </c>
      <c r="AJ552" s="1998">
        <v>0</v>
      </c>
      <c r="AK552" s="1998">
        <v>0</v>
      </c>
      <c r="AL552" s="1998">
        <v>0</v>
      </c>
      <c r="AM552" s="1998">
        <v>0</v>
      </c>
      <c r="AN552" s="1998">
        <v>0</v>
      </c>
      <c r="AO552" s="1998">
        <v>0</v>
      </c>
      <c r="AP552" s="1998">
        <v>0</v>
      </c>
      <c r="AQ552" s="1998">
        <v>0</v>
      </c>
      <c r="AR552" s="1998">
        <v>0</v>
      </c>
    </row>
    <row r="553" spans="1:44" ht="13.9" customHeight="1">
      <c r="A553" s="156"/>
      <c r="B553" s="29"/>
      <c r="C553" s="492" t="s">
        <v>1827</v>
      </c>
      <c r="D553" s="611"/>
      <c r="E553" s="1998">
        <v>8.2990343318296703E-2</v>
      </c>
      <c r="F553" s="1998">
        <v>7.6730338205544382E-2</v>
      </c>
      <c r="G553" s="1998">
        <v>6.4132736476430766E-2</v>
      </c>
      <c r="H553" s="1998">
        <v>2.2967012256231493E-2</v>
      </c>
      <c r="I553" s="1998">
        <v>4.993196550596575E-2</v>
      </c>
      <c r="J553" s="1998">
        <v>6.5470740567823635E-2</v>
      </c>
      <c r="K553" s="1998">
        <v>6.477921191928071E-2</v>
      </c>
      <c r="L553" s="1998">
        <v>6.0229953918715523E-2</v>
      </c>
      <c r="M553" s="1998">
        <v>6.4863606726092954E-2</v>
      </c>
      <c r="N553" s="1998">
        <v>6.9522080424975388E-2</v>
      </c>
      <c r="O553" s="1998">
        <v>5.7926321390469493E-2</v>
      </c>
      <c r="P553" s="1998">
        <v>6.407066858033468E-2</v>
      </c>
      <c r="Q553" s="1998">
        <v>5.9191253151760659E-2</v>
      </c>
      <c r="R553" s="1998">
        <v>6.1034977453992327E-2</v>
      </c>
      <c r="S553" s="1998">
        <v>5.1985849266512237E-2</v>
      </c>
      <c r="T553" s="1998">
        <v>5.6523517350892401E-2</v>
      </c>
      <c r="U553" s="1998">
        <v>6.190912745859542E-2</v>
      </c>
      <c r="V553" s="1998">
        <v>5.5832415764931552E-2</v>
      </c>
      <c r="W553" s="1998">
        <v>4.0274013478577453E-2</v>
      </c>
      <c r="X553" s="1998">
        <v>2.0730259062367029E-2</v>
      </c>
      <c r="Y553" s="1998">
        <v>1.8721763781840085E-2</v>
      </c>
      <c r="Z553" s="1998">
        <v>1.8435080728252687E-2</v>
      </c>
      <c r="AA553" s="1998">
        <v>1.5603301616007077E-2</v>
      </c>
      <c r="AB553" s="1998">
        <v>0</v>
      </c>
      <c r="AC553" s="1998">
        <v>0</v>
      </c>
      <c r="AD553" s="1998">
        <v>0</v>
      </c>
      <c r="AE553" s="1998">
        <v>0</v>
      </c>
      <c r="AF553" s="1998">
        <v>0</v>
      </c>
      <c r="AG553" s="1998">
        <v>0</v>
      </c>
      <c r="AH553" s="1998">
        <v>0</v>
      </c>
      <c r="AI553" s="1998">
        <v>0</v>
      </c>
      <c r="AJ553" s="1998">
        <v>0</v>
      </c>
      <c r="AK553" s="1998">
        <v>0</v>
      </c>
      <c r="AL553" s="1998">
        <v>0</v>
      </c>
      <c r="AM553" s="1998">
        <v>0</v>
      </c>
      <c r="AN553" s="1998">
        <v>0</v>
      </c>
      <c r="AO553" s="1998">
        <v>0</v>
      </c>
      <c r="AP553" s="1998">
        <v>0</v>
      </c>
      <c r="AQ553" s="1998">
        <v>0</v>
      </c>
      <c r="AR553" s="1998">
        <v>0</v>
      </c>
    </row>
    <row r="554" spans="1:44">
      <c r="A554" s="156"/>
      <c r="B554" s="156"/>
      <c r="C554" s="156" t="s">
        <v>637</v>
      </c>
      <c r="D554" s="156"/>
      <c r="E554" s="1999">
        <v>0.14807823527862307</v>
      </c>
      <c r="F554" s="1999">
        <v>7.2852523355052004E-2</v>
      </c>
      <c r="G554" s="1999">
        <v>3.1979516597298564E-2</v>
      </c>
      <c r="H554" s="1999">
        <v>8.724569518358925E-3</v>
      </c>
      <c r="I554" s="1999">
        <v>1.161196348083933E-3</v>
      </c>
      <c r="J554" s="1999">
        <v>3.3032130948351814E-2</v>
      </c>
      <c r="K554" s="1999">
        <v>1.0392703602098404E-2</v>
      </c>
      <c r="L554" s="1999">
        <v>2.0242038644793735E-3</v>
      </c>
      <c r="M554" s="1999">
        <v>1.0422708703073663E-2</v>
      </c>
      <c r="N554" s="1999">
        <v>1.5691344006644115E-2</v>
      </c>
      <c r="O554" s="1999">
        <v>1.2779550660762999E-2</v>
      </c>
      <c r="P554" s="1999">
        <v>2.0641601567582362E-2</v>
      </c>
      <c r="Q554" s="1999">
        <v>1.4811224582188651E-2</v>
      </c>
      <c r="R554" s="1999">
        <v>2.9738925178166769E-2</v>
      </c>
      <c r="S554" s="1999">
        <v>2.9611934321495528E-2</v>
      </c>
      <c r="T554" s="1999">
        <v>7.8067082278805086E-3</v>
      </c>
      <c r="U554" s="1999">
        <v>9.6845516751841183E-3</v>
      </c>
      <c r="V554" s="1999">
        <v>1.1619331268697826E-2</v>
      </c>
      <c r="W554" s="1999">
        <v>1.1801836353525184E-2</v>
      </c>
      <c r="X554" s="1999">
        <v>7.8916417539708888E-3</v>
      </c>
      <c r="Y554" s="1999">
        <v>0</v>
      </c>
      <c r="Z554" s="1999">
        <v>0</v>
      </c>
      <c r="AA554" s="1999">
        <v>0</v>
      </c>
      <c r="AB554" s="1999">
        <v>0</v>
      </c>
      <c r="AC554" s="1999">
        <v>0</v>
      </c>
      <c r="AD554" s="1999">
        <v>0</v>
      </c>
      <c r="AE554" s="1999">
        <v>0</v>
      </c>
      <c r="AF554" s="1999">
        <v>0</v>
      </c>
      <c r="AG554" s="1999">
        <v>0</v>
      </c>
      <c r="AH554" s="1999">
        <v>0</v>
      </c>
      <c r="AI554" s="1999">
        <v>0</v>
      </c>
      <c r="AJ554" s="1999">
        <v>0</v>
      </c>
      <c r="AK554" s="1999">
        <v>0</v>
      </c>
      <c r="AL554" s="1999">
        <v>0</v>
      </c>
      <c r="AM554" s="1999">
        <v>0</v>
      </c>
      <c r="AN554" s="1999">
        <v>0</v>
      </c>
      <c r="AO554" s="1999">
        <v>0</v>
      </c>
      <c r="AP554" s="1999">
        <v>0</v>
      </c>
      <c r="AQ554" s="1999">
        <v>0</v>
      </c>
      <c r="AR554" s="1999">
        <v>0</v>
      </c>
    </row>
    <row r="555" spans="1:44">
      <c r="A555" s="156"/>
      <c r="B555" s="156"/>
      <c r="C555" s="156"/>
      <c r="D555" s="156"/>
      <c r="E555" s="156"/>
      <c r="F555" s="156"/>
      <c r="G555" s="156"/>
      <c r="H555" s="156"/>
      <c r="I555" s="156"/>
      <c r="J555" s="156"/>
      <c r="K555" s="156"/>
      <c r="L555" s="156"/>
      <c r="M555" s="156"/>
      <c r="N555" s="156"/>
      <c r="O555" s="156"/>
      <c r="P555" s="156"/>
      <c r="Q555" s="156"/>
      <c r="R555" s="156"/>
      <c r="S555" s="156"/>
      <c r="T555" s="156"/>
      <c r="U555" s="156"/>
      <c r="V555" s="156"/>
      <c r="W555" s="156"/>
      <c r="X555" s="156"/>
      <c r="Y555" s="156"/>
      <c r="Z555" s="156"/>
      <c r="AA555" s="156"/>
      <c r="AB555" s="156"/>
      <c r="AC555" s="156"/>
      <c r="AD555" s="156"/>
      <c r="AE555" s="156"/>
      <c r="AF555" s="156"/>
      <c r="AG555" s="156"/>
      <c r="AH555" s="156"/>
      <c r="AI555" s="156"/>
      <c r="AJ555" s="156"/>
      <c r="AK555" s="156"/>
      <c r="AL555" s="156"/>
      <c r="AM555" s="156"/>
      <c r="AN555" s="156"/>
      <c r="AO555" s="156"/>
      <c r="AP555" s="156"/>
      <c r="AQ555" s="156"/>
      <c r="AR555" s="156"/>
    </row>
    <row r="556" spans="1:44">
      <c r="A556" s="156"/>
    </row>
    <row r="557" spans="1:44" ht="15.75">
      <c r="A557" s="156"/>
      <c r="B557" s="721" t="s">
        <v>926</v>
      </c>
      <c r="C557" s="1190"/>
      <c r="D557" s="1836">
        <v>1990</v>
      </c>
      <c r="E557" s="1836">
        <v>1991</v>
      </c>
      <c r="F557" s="1836">
        <v>1992</v>
      </c>
      <c r="G557" s="1836">
        <v>1993</v>
      </c>
      <c r="H557" s="1836">
        <v>1994</v>
      </c>
      <c r="I557" s="1836">
        <v>1995</v>
      </c>
      <c r="J557" s="1836">
        <v>1996</v>
      </c>
      <c r="K557" s="1836">
        <v>1997</v>
      </c>
      <c r="L557" s="1836">
        <v>1998</v>
      </c>
      <c r="M557" s="1836">
        <v>1999</v>
      </c>
      <c r="N557" s="1836">
        <v>2000</v>
      </c>
      <c r="O557" s="1836">
        <v>2001</v>
      </c>
      <c r="P557" s="1836">
        <v>2002</v>
      </c>
      <c r="Q557" s="1836">
        <v>2003</v>
      </c>
      <c r="R557" s="1836">
        <v>2004</v>
      </c>
      <c r="S557" s="1836">
        <v>2005</v>
      </c>
      <c r="T557" s="1836">
        <v>2006</v>
      </c>
      <c r="U557" s="1836">
        <v>2007</v>
      </c>
      <c r="V557" s="1836">
        <v>2008</v>
      </c>
      <c r="W557" s="1836">
        <v>2009</v>
      </c>
      <c r="X557" s="1836">
        <v>2010</v>
      </c>
      <c r="Y557" s="1836">
        <v>2011</v>
      </c>
      <c r="Z557" s="1836">
        <v>2012</v>
      </c>
      <c r="AA557" s="1836">
        <v>2013</v>
      </c>
      <c r="AB557" s="1836">
        <v>2014</v>
      </c>
      <c r="AC557" s="1836">
        <v>2015</v>
      </c>
      <c r="AD557" s="1836">
        <v>2016</v>
      </c>
      <c r="AE557" s="1836">
        <v>2017</v>
      </c>
      <c r="AF557" s="1836">
        <v>2018</v>
      </c>
      <c r="AG557" s="1836">
        <v>2019</v>
      </c>
      <c r="AH557" s="1836">
        <v>2020</v>
      </c>
      <c r="AI557" s="1836">
        <v>2021</v>
      </c>
      <c r="AJ557" s="1836">
        <v>2022</v>
      </c>
      <c r="AK557" s="1836">
        <v>2023</v>
      </c>
      <c r="AL557" s="1836">
        <v>2024</v>
      </c>
      <c r="AM557" s="1836">
        <v>2025</v>
      </c>
      <c r="AN557" s="1836">
        <v>2026</v>
      </c>
      <c r="AO557" s="1836">
        <v>2027</v>
      </c>
      <c r="AP557" s="1836">
        <v>2028</v>
      </c>
      <c r="AQ557" s="1836">
        <v>2029</v>
      </c>
      <c r="AR557" s="1836">
        <v>2030</v>
      </c>
    </row>
    <row r="558" spans="1:44" ht="15.75">
      <c r="A558" s="156"/>
      <c r="C558" s="5" t="s">
        <v>129</v>
      </c>
      <c r="D558" s="1995">
        <v>2489491</v>
      </c>
      <c r="E558" s="5">
        <v>2255377.6000000006</v>
      </c>
      <c r="F558" s="5">
        <v>1906169.3</v>
      </c>
      <c r="G558" s="5">
        <v>1900373.4</v>
      </c>
      <c r="H558" s="5">
        <v>1908155.1</v>
      </c>
      <c r="I558" s="5">
        <v>1569760.9000000001</v>
      </c>
      <c r="J558" s="5">
        <v>1605439.5</v>
      </c>
      <c r="K558" s="5">
        <v>1726883.5</v>
      </c>
      <c r="L558" s="5">
        <v>1517280.7000000002</v>
      </c>
      <c r="M558" s="5">
        <v>1534399.8</v>
      </c>
      <c r="N558" s="5">
        <v>2076186.7000000002</v>
      </c>
      <c r="O558" s="5">
        <v>2165273</v>
      </c>
      <c r="P558" s="5">
        <v>2326298.9000000004</v>
      </c>
      <c r="Q558" s="5">
        <v>2270892.7000000002</v>
      </c>
      <c r="R558" s="5">
        <v>2439826.6000000006</v>
      </c>
      <c r="S558" s="5">
        <v>2088925.6000000003</v>
      </c>
      <c r="T558" s="5">
        <v>2115632.4</v>
      </c>
      <c r="U558" s="5">
        <v>2355347.2999999998</v>
      </c>
      <c r="V558" s="5">
        <v>2262888.2999999998</v>
      </c>
      <c r="W558" s="5">
        <v>2156488.8000000003</v>
      </c>
      <c r="X558" s="5">
        <v>1758435.6</v>
      </c>
      <c r="Y558" s="5">
        <v>1608864.3</v>
      </c>
      <c r="Z558" s="5">
        <v>1704382.1</v>
      </c>
      <c r="AA558" s="5">
        <v>1864401.9999999998</v>
      </c>
    </row>
    <row r="559" spans="1:44">
      <c r="A559" s="156"/>
      <c r="C559" s="5" t="s">
        <v>3206</v>
      </c>
      <c r="AB559" s="1161">
        <v>1972268.6999999997</v>
      </c>
      <c r="AC559" s="5">
        <v>1750000</v>
      </c>
      <c r="AD559" s="5">
        <v>1749999.9999999995</v>
      </c>
      <c r="AE559" s="5">
        <v>1750000</v>
      </c>
      <c r="AF559" s="5">
        <v>1749999.9999999995</v>
      </c>
      <c r="AG559" s="5">
        <v>1750000.0000000007</v>
      </c>
      <c r="AH559" s="5">
        <v>1750000.0000000005</v>
      </c>
      <c r="AI559" s="5">
        <v>1750000.0000000002</v>
      </c>
      <c r="AJ559" s="5">
        <v>1750000.0000000002</v>
      </c>
      <c r="AK559" s="5">
        <v>1750000.0000000005</v>
      </c>
      <c r="AL559" s="5">
        <v>1750000</v>
      </c>
      <c r="AM559" s="5">
        <v>1749999.9999999995</v>
      </c>
      <c r="AN559" s="5">
        <v>1750000</v>
      </c>
      <c r="AO559" s="5">
        <v>1750000</v>
      </c>
      <c r="AP559" s="5">
        <v>1750000.0000000005</v>
      </c>
      <c r="AQ559" s="5">
        <v>1750000</v>
      </c>
      <c r="AR559" s="5">
        <v>1749999.9999999995</v>
      </c>
    </row>
    <row r="560" spans="1:44">
      <c r="A560" s="156"/>
      <c r="C560" s="5" t="s">
        <v>3207</v>
      </c>
      <c r="AB560" s="1161">
        <v>1972268.6999999997</v>
      </c>
      <c r="AC560" s="2000"/>
      <c r="AD560" s="2000"/>
      <c r="AE560" s="2000"/>
      <c r="AF560" s="2000"/>
      <c r="AG560" s="2000"/>
      <c r="AH560" s="2000"/>
      <c r="AI560" s="1137"/>
      <c r="AJ560" s="1137"/>
      <c r="AK560" s="1137"/>
      <c r="AL560" s="1137"/>
      <c r="AM560" s="1137"/>
      <c r="AN560" s="1137"/>
      <c r="AO560" s="1137"/>
      <c r="AP560" s="1137"/>
      <c r="AQ560" s="1137"/>
      <c r="AR560" s="1137"/>
    </row>
    <row r="561" spans="1:44">
      <c r="A561" s="156"/>
      <c r="C561" s="5" t="s">
        <v>1535</v>
      </c>
      <c r="AB561" s="1161">
        <v>1972268.6999999997</v>
      </c>
      <c r="AC561" s="2000"/>
      <c r="AD561" s="2000"/>
      <c r="AE561" s="2000"/>
      <c r="AF561" s="2000"/>
      <c r="AG561" s="2000"/>
      <c r="AH561" s="2000"/>
      <c r="AI561" s="1137"/>
      <c r="AJ561" s="1137"/>
      <c r="AK561" s="1137"/>
      <c r="AL561" s="1137"/>
      <c r="AM561" s="1137"/>
      <c r="AN561" s="1137"/>
      <c r="AO561" s="1137"/>
      <c r="AP561" s="1137"/>
      <c r="AQ561" s="1137"/>
      <c r="AR561" s="1137"/>
    </row>
    <row r="562" spans="1:44">
      <c r="A562" s="156"/>
      <c r="C562" s="5" t="s">
        <v>1362</v>
      </c>
      <c r="AB562" s="5">
        <v>0</v>
      </c>
      <c r="AC562" s="5">
        <v>-1750000</v>
      </c>
      <c r="AD562" s="5">
        <v>-1749999.9999999995</v>
      </c>
      <c r="AE562" s="5">
        <v>-1750000</v>
      </c>
      <c r="AF562" s="5">
        <v>-1749999.9999999995</v>
      </c>
      <c r="AG562" s="5">
        <v>-1750000.0000000007</v>
      </c>
      <c r="AH562" s="5">
        <v>-1750000.0000000005</v>
      </c>
      <c r="AI562" s="5">
        <v>-1750000.0000000002</v>
      </c>
      <c r="AJ562" s="5">
        <v>-1750000.0000000002</v>
      </c>
      <c r="AK562" s="5">
        <v>-1750000.0000000005</v>
      </c>
      <c r="AL562" s="5">
        <v>-1750000</v>
      </c>
      <c r="AM562" s="5">
        <v>-1749999.9999999995</v>
      </c>
      <c r="AN562" s="5">
        <v>-1750000</v>
      </c>
      <c r="AO562" s="5">
        <v>-1750000</v>
      </c>
      <c r="AP562" s="5">
        <v>-1750000.0000000005</v>
      </c>
      <c r="AQ562" s="5">
        <v>-1750000</v>
      </c>
      <c r="AR562" s="5">
        <v>-1749999.9999999995</v>
      </c>
    </row>
    <row r="563" spans="1:44">
      <c r="A563" s="156"/>
      <c r="C563" s="5" t="s">
        <v>1378</v>
      </c>
      <c r="AB563" s="5">
        <v>0</v>
      </c>
      <c r="AC563" s="5">
        <v>1750000</v>
      </c>
      <c r="AD563" s="5">
        <v>1749999.9999999995</v>
      </c>
      <c r="AE563" s="5">
        <v>1750000</v>
      </c>
      <c r="AF563" s="5">
        <v>1749999.9999999995</v>
      </c>
      <c r="AG563" s="5">
        <v>1750000.0000000007</v>
      </c>
      <c r="AH563" s="5">
        <v>1750000.0000000005</v>
      </c>
      <c r="AI563" s="5">
        <v>1750000.0000000002</v>
      </c>
      <c r="AJ563" s="5">
        <v>1750000.0000000002</v>
      </c>
      <c r="AK563" s="5">
        <v>1750000.0000000005</v>
      </c>
      <c r="AL563" s="5">
        <v>1750000</v>
      </c>
      <c r="AM563" s="5">
        <v>1749999.9999999995</v>
      </c>
      <c r="AN563" s="5">
        <v>1750000</v>
      </c>
      <c r="AO563" s="5">
        <v>1750000</v>
      </c>
      <c r="AP563" s="5">
        <v>1750000.0000000005</v>
      </c>
      <c r="AQ563" s="5">
        <v>1750000</v>
      </c>
      <c r="AR563" s="5">
        <v>1749999.9999999995</v>
      </c>
    </row>
    <row r="564" spans="1:44">
      <c r="A564" s="156"/>
      <c r="C564" s="5" t="s">
        <v>3208</v>
      </c>
      <c r="D564" s="1137">
        <v>1983632.2958333332</v>
      </c>
      <c r="E564" s="5">
        <v>1983632.2958333332</v>
      </c>
      <c r="F564" s="5">
        <v>1983632.2958333332</v>
      </c>
      <c r="G564" s="5">
        <v>1983632.2958333332</v>
      </c>
      <c r="H564" s="5">
        <v>1983632.2958333332</v>
      </c>
      <c r="I564" s="5">
        <v>1983632.2958333332</v>
      </c>
      <c r="J564" s="5">
        <v>1983632.2958333332</v>
      </c>
      <c r="K564" s="5">
        <v>1983632.2958333332</v>
      </c>
      <c r="L564" s="5">
        <v>1983632.2958333332</v>
      </c>
      <c r="M564" s="5">
        <v>1983632.2958333332</v>
      </c>
      <c r="N564" s="5">
        <v>1983632.2958333332</v>
      </c>
      <c r="O564" s="5">
        <v>1983632.2958333332</v>
      </c>
      <c r="P564" s="5">
        <v>1983632.2958333332</v>
      </c>
      <c r="Q564" s="5">
        <v>1983632.2958333332</v>
      </c>
      <c r="R564" s="5">
        <v>1983632.2958333332</v>
      </c>
      <c r="S564" s="5">
        <v>1983632.2958333332</v>
      </c>
      <c r="T564" s="5">
        <v>1983632.2958333332</v>
      </c>
      <c r="U564" s="5">
        <v>1983632.2958333332</v>
      </c>
      <c r="V564" s="5">
        <v>1983632.2958333332</v>
      </c>
      <c r="W564" s="5">
        <v>1983632.2958333332</v>
      </c>
      <c r="X564" s="5">
        <v>1983632.2958333332</v>
      </c>
      <c r="Y564" s="5">
        <v>1983632.2958333332</v>
      </c>
      <c r="Z564" s="5">
        <v>1983632.2958333332</v>
      </c>
      <c r="AA564" s="5">
        <v>1983632.2958333332</v>
      </c>
      <c r="AB564" s="5">
        <v>1983632.2958333332</v>
      </c>
      <c r="AC564" s="5">
        <v>1983632.2958333332</v>
      </c>
      <c r="AD564" s="5">
        <v>1983632.2958333332</v>
      </c>
      <c r="AE564" s="5">
        <v>1983632.2958333332</v>
      </c>
      <c r="AF564" s="5">
        <v>1983632.2958333332</v>
      </c>
      <c r="AG564" s="5">
        <v>1983632.2958333332</v>
      </c>
      <c r="AH564" s="5">
        <v>1983632.2958333332</v>
      </c>
      <c r="AI564" s="5">
        <v>1983632.2958333332</v>
      </c>
      <c r="AJ564" s="5">
        <v>1983632.2958333332</v>
      </c>
      <c r="AK564" s="5">
        <v>1983632.2958333332</v>
      </c>
      <c r="AL564" s="5">
        <v>1983632.2958333332</v>
      </c>
      <c r="AM564" s="5">
        <v>1983632.2958333332</v>
      </c>
      <c r="AN564" s="5">
        <v>1983632.2958333332</v>
      </c>
      <c r="AO564" s="5">
        <v>1983632.2958333332</v>
      </c>
      <c r="AP564" s="5">
        <v>1983632.2958333332</v>
      </c>
      <c r="AQ564" s="5">
        <v>1983632.2958333332</v>
      </c>
      <c r="AR564" s="5">
        <v>1983632.2958333332</v>
      </c>
    </row>
    <row r="565" spans="1:44">
      <c r="A565" s="156"/>
    </row>
    <row r="566" spans="1:44">
      <c r="A566" s="156"/>
    </row>
    <row r="567" spans="1:44">
      <c r="A567" s="156"/>
      <c r="AR567" s="28"/>
    </row>
    <row r="568" spans="1:44">
      <c r="A568" s="156"/>
      <c r="AQ568" s="28"/>
      <c r="AR568" s="28"/>
    </row>
    <row r="569" spans="1:44">
      <c r="A569" s="156"/>
    </row>
    <row r="570" spans="1:44">
      <c r="A570" s="156"/>
    </row>
    <row r="571" spans="1:44">
      <c r="A571" s="156"/>
    </row>
    <row r="572" spans="1:44">
      <c r="A572" s="156"/>
    </row>
    <row r="573" spans="1:44">
      <c r="A573" s="156"/>
    </row>
    <row r="574" spans="1:44">
      <c r="A574" s="156"/>
    </row>
    <row r="575" spans="1:44">
      <c r="A575" s="156"/>
    </row>
    <row r="576" spans="1:44">
      <c r="A576" s="156"/>
    </row>
    <row r="577" spans="1:1">
      <c r="A577" s="156"/>
    </row>
    <row r="578" spans="1:1">
      <c r="A578" s="156"/>
    </row>
    <row r="579" spans="1:1">
      <c r="A579" s="156"/>
    </row>
    <row r="580" spans="1:1">
      <c r="A580" s="156"/>
    </row>
    <row r="581" spans="1:1">
      <c r="A581" s="156"/>
    </row>
    <row r="582" spans="1:1">
      <c r="A582" s="156"/>
    </row>
    <row r="583" spans="1:1">
      <c r="A583" s="156"/>
    </row>
    <row r="584" spans="1:1">
      <c r="A584" s="156"/>
    </row>
    <row r="585" spans="1:1">
      <c r="A585" s="156"/>
    </row>
    <row r="586" spans="1:1">
      <c r="A586" s="156"/>
    </row>
    <row r="587" spans="1:1">
      <c r="A587" s="156"/>
    </row>
    <row r="588" spans="1:1">
      <c r="A588" s="156"/>
    </row>
    <row r="589" spans="1:1">
      <c r="A589" s="156"/>
    </row>
    <row r="590" spans="1:1">
      <c r="A590" s="156"/>
    </row>
    <row r="591" spans="1:1">
      <c r="A591" s="156"/>
    </row>
    <row r="592" spans="1:1">
      <c r="A592" s="156"/>
    </row>
    <row r="593" spans="1:1">
      <c r="A593" s="156"/>
    </row>
    <row r="594" spans="1:1">
      <c r="A594" s="156"/>
    </row>
    <row r="595" spans="1:1">
      <c r="A595" s="156"/>
    </row>
    <row r="596" spans="1:1">
      <c r="A596" s="156"/>
    </row>
    <row r="597" spans="1:1">
      <c r="A597" s="156"/>
    </row>
    <row r="598" spans="1:1">
      <c r="A598" s="156"/>
    </row>
    <row r="599" spans="1:1">
      <c r="A599" s="156"/>
    </row>
    <row r="600" spans="1:1">
      <c r="A600" s="156"/>
    </row>
    <row r="601" spans="1:1">
      <c r="A601" s="156"/>
    </row>
    <row r="602" spans="1:1">
      <c r="A602" s="156"/>
    </row>
    <row r="603" spans="1:1">
      <c r="A603" s="156"/>
    </row>
    <row r="604" spans="1:1">
      <c r="A604" s="156"/>
    </row>
    <row r="605" spans="1:1">
      <c r="A605" s="156"/>
    </row>
    <row r="606" spans="1:1">
      <c r="A606" s="156"/>
    </row>
    <row r="607" spans="1:1">
      <c r="A607" s="156"/>
    </row>
    <row r="608" spans="1:1">
      <c r="A608" s="156"/>
    </row>
    <row r="609" spans="1:1">
      <c r="A609" s="156"/>
    </row>
    <row r="610" spans="1:1">
      <c r="A610" s="156"/>
    </row>
    <row r="611" spans="1:1">
      <c r="A611" s="156"/>
    </row>
    <row r="612" spans="1:1">
      <c r="A612" s="156"/>
    </row>
    <row r="613" spans="1:1">
      <c r="A613" s="156"/>
    </row>
    <row r="614" spans="1:1">
      <c r="A614" s="156"/>
    </row>
    <row r="615" spans="1:1">
      <c r="A615" s="156"/>
    </row>
    <row r="616" spans="1:1">
      <c r="A616" s="156"/>
    </row>
    <row r="617" spans="1:1">
      <c r="A617" s="156"/>
    </row>
    <row r="618" spans="1:1">
      <c r="A618" s="156"/>
    </row>
    <row r="619" spans="1:1">
      <c r="A619" s="156"/>
    </row>
    <row r="620" spans="1:1">
      <c r="A620" s="156"/>
    </row>
    <row r="621" spans="1:1">
      <c r="A621" s="156"/>
    </row>
    <row r="622" spans="1:1">
      <c r="A622" s="156"/>
    </row>
    <row r="623" spans="1:1">
      <c r="A623" s="156"/>
    </row>
    <row r="624" spans="1:1">
      <c r="A624" s="156"/>
    </row>
    <row r="625" spans="1:1">
      <c r="A625" s="156"/>
    </row>
    <row r="626" spans="1:1">
      <c r="A626" s="156"/>
    </row>
    <row r="627" spans="1:1">
      <c r="A627" s="156"/>
    </row>
    <row r="628" spans="1:1">
      <c r="A628" s="156"/>
    </row>
    <row r="629" spans="1:1">
      <c r="A629" s="156"/>
    </row>
    <row r="630" spans="1:1">
      <c r="A630" s="156"/>
    </row>
    <row r="631" spans="1:1">
      <c r="A631" s="156"/>
    </row>
    <row r="632" spans="1:1">
      <c r="A632" s="156"/>
    </row>
    <row r="633" spans="1:1">
      <c r="A633" s="156"/>
    </row>
    <row r="634" spans="1:1">
      <c r="A634" s="156"/>
    </row>
    <row r="635" spans="1:1">
      <c r="A635" s="156"/>
    </row>
    <row r="636" spans="1:1">
      <c r="A636" s="156"/>
    </row>
    <row r="637" spans="1:1">
      <c r="A637" s="156"/>
    </row>
    <row r="638" spans="1:1">
      <c r="A638" s="156"/>
    </row>
    <row r="639" spans="1:1">
      <c r="A639" s="156"/>
    </row>
    <row r="640" spans="1:1">
      <c r="A640" s="156"/>
    </row>
    <row r="641" spans="1:1">
      <c r="A641" s="156"/>
    </row>
    <row r="642" spans="1:1">
      <c r="A642" s="156"/>
    </row>
    <row r="643" spans="1:1">
      <c r="A643" s="156"/>
    </row>
    <row r="644" spans="1:1">
      <c r="A644" s="156"/>
    </row>
    <row r="645" spans="1:1">
      <c r="A645" s="156"/>
    </row>
    <row r="646" spans="1:1">
      <c r="A646" s="156"/>
    </row>
    <row r="647" spans="1:1">
      <c r="A647" s="156"/>
    </row>
    <row r="648" spans="1:1">
      <c r="A648" s="156"/>
    </row>
    <row r="649" spans="1:1">
      <c r="A649" s="156"/>
    </row>
    <row r="650" spans="1:1">
      <c r="A650" s="156"/>
    </row>
    <row r="651" spans="1:1">
      <c r="A651" s="156"/>
    </row>
    <row r="652" spans="1:1">
      <c r="A652" s="156"/>
    </row>
    <row r="653" spans="1:1">
      <c r="A653" s="156"/>
    </row>
    <row r="654" spans="1:1">
      <c r="A654" s="156"/>
    </row>
    <row r="655" spans="1:1">
      <c r="A655" s="156"/>
    </row>
    <row r="656" spans="1:1">
      <c r="A656" s="156"/>
    </row>
    <row r="657" spans="1:1">
      <c r="A657" s="156"/>
    </row>
    <row r="658" spans="1:1">
      <c r="A658" s="156"/>
    </row>
    <row r="659" spans="1:1">
      <c r="A659" s="156"/>
    </row>
    <row r="660" spans="1:1">
      <c r="A660" s="156"/>
    </row>
    <row r="661" spans="1:1">
      <c r="A661" s="156"/>
    </row>
    <row r="662" spans="1:1">
      <c r="A662" s="156"/>
    </row>
    <row r="663" spans="1:1">
      <c r="A663" s="156"/>
    </row>
    <row r="664" spans="1:1">
      <c r="A664" s="156"/>
    </row>
    <row r="665" spans="1:1">
      <c r="A665" s="156"/>
    </row>
    <row r="666" spans="1:1">
      <c r="A666" s="156"/>
    </row>
    <row r="667" spans="1:1">
      <c r="A667" s="156"/>
    </row>
    <row r="668" spans="1:1">
      <c r="A668" s="156"/>
    </row>
    <row r="669" spans="1:1">
      <c r="A669" s="156"/>
    </row>
    <row r="670" spans="1:1">
      <c r="A670" s="156"/>
    </row>
    <row r="671" spans="1:1">
      <c r="A671" s="156"/>
    </row>
    <row r="672" spans="1:1">
      <c r="A672" s="156"/>
    </row>
    <row r="673" spans="1:1">
      <c r="A673" s="156"/>
    </row>
    <row r="674" spans="1:1">
      <c r="A674" s="156"/>
    </row>
    <row r="675" spans="1:1">
      <c r="A675" s="156"/>
    </row>
    <row r="676" spans="1:1">
      <c r="A676" s="156"/>
    </row>
    <row r="677" spans="1:1">
      <c r="A677" s="156"/>
    </row>
    <row r="678" spans="1:1">
      <c r="A678" s="156"/>
    </row>
    <row r="679" spans="1:1">
      <c r="A679" s="156"/>
    </row>
    <row r="680" spans="1:1">
      <c r="A680" s="156"/>
    </row>
    <row r="681" spans="1:1">
      <c r="A681" s="156"/>
    </row>
    <row r="682" spans="1:1">
      <c r="A682" s="156"/>
    </row>
    <row r="683" spans="1:1">
      <c r="A683" s="156"/>
    </row>
    <row r="684" spans="1:1">
      <c r="A684" s="156"/>
    </row>
    <row r="685" spans="1:1">
      <c r="A685" s="156"/>
    </row>
    <row r="686" spans="1:1">
      <c r="A686" s="156"/>
    </row>
    <row r="687" spans="1:1">
      <c r="A687" s="156"/>
    </row>
    <row r="688" spans="1:1">
      <c r="A688" s="156"/>
    </row>
    <row r="689" spans="1:1">
      <c r="A689" s="156"/>
    </row>
    <row r="690" spans="1:1">
      <c r="A690" s="156"/>
    </row>
    <row r="691" spans="1:1">
      <c r="A691" s="156"/>
    </row>
    <row r="692" spans="1:1">
      <c r="A692" s="156"/>
    </row>
    <row r="693" spans="1:1">
      <c r="A693" s="156"/>
    </row>
    <row r="694" spans="1:1">
      <c r="A694" s="156"/>
    </row>
    <row r="695" spans="1:1">
      <c r="A695" s="156"/>
    </row>
    <row r="696" spans="1:1">
      <c r="A696" s="156"/>
    </row>
    <row r="697" spans="1:1">
      <c r="A697" s="156"/>
    </row>
    <row r="698" spans="1:1">
      <c r="A698" s="156"/>
    </row>
    <row r="699" spans="1:1">
      <c r="A699" s="156"/>
    </row>
    <row r="700" spans="1:1">
      <c r="A700" s="156"/>
    </row>
    <row r="701" spans="1:1">
      <c r="A701" s="156"/>
    </row>
    <row r="702" spans="1:1">
      <c r="A702" s="156"/>
    </row>
    <row r="703" spans="1:1">
      <c r="A703" s="156"/>
    </row>
    <row r="704" spans="1:1">
      <c r="A704" s="156"/>
    </row>
    <row r="705" spans="1:1">
      <c r="A705" s="156"/>
    </row>
    <row r="706" spans="1:1">
      <c r="A706" s="156"/>
    </row>
    <row r="707" spans="1:1">
      <c r="A707" s="156"/>
    </row>
    <row r="708" spans="1:1">
      <c r="A708" s="156"/>
    </row>
    <row r="709" spans="1:1">
      <c r="A709" s="156"/>
    </row>
    <row r="710" spans="1:1">
      <c r="A710" s="156"/>
    </row>
    <row r="711" spans="1:1">
      <c r="A711" s="156"/>
    </row>
    <row r="712" spans="1:1">
      <c r="A712" s="156"/>
    </row>
    <row r="713" spans="1:1">
      <c r="A713" s="156"/>
    </row>
    <row r="714" spans="1:1">
      <c r="A714" s="156"/>
    </row>
    <row r="715" spans="1:1">
      <c r="A715" s="156"/>
    </row>
    <row r="716" spans="1:1">
      <c r="A716" s="156"/>
    </row>
    <row r="717" spans="1:1">
      <c r="A717" s="156"/>
    </row>
    <row r="718" spans="1:1">
      <c r="A718" s="156"/>
    </row>
    <row r="719" spans="1:1">
      <c r="A719" s="156"/>
    </row>
    <row r="720" spans="1:1">
      <c r="A720" s="156"/>
    </row>
    <row r="721" spans="1:1">
      <c r="A721" s="156"/>
    </row>
    <row r="722" spans="1:1">
      <c r="A722" s="156"/>
    </row>
    <row r="723" spans="1:1">
      <c r="A723" s="156"/>
    </row>
    <row r="724" spans="1:1">
      <c r="A724" s="156"/>
    </row>
    <row r="725" spans="1:1">
      <c r="A725" s="156"/>
    </row>
    <row r="726" spans="1:1">
      <c r="A726" s="156"/>
    </row>
    <row r="727" spans="1:1">
      <c r="A727" s="156"/>
    </row>
    <row r="728" spans="1:1">
      <c r="A728" s="156"/>
    </row>
    <row r="729" spans="1:1">
      <c r="A729" s="156"/>
    </row>
    <row r="730" spans="1:1">
      <c r="A730" s="156"/>
    </row>
    <row r="867" spans="4:16">
      <c r="D867" s="28"/>
      <c r="E867" s="28"/>
      <c r="F867" s="28"/>
      <c r="G867" s="28"/>
      <c r="H867" s="28"/>
      <c r="I867" s="28"/>
      <c r="J867" s="28"/>
      <c r="K867" s="28"/>
      <c r="L867" s="28"/>
      <c r="M867" s="28"/>
      <c r="N867" s="28"/>
      <c r="O867" s="28"/>
      <c r="P867" s="28"/>
    </row>
    <row r="868" spans="4:16">
      <c r="D868" s="28"/>
      <c r="E868" s="28"/>
      <c r="F868" s="28"/>
      <c r="G868" s="28"/>
      <c r="H868" s="28"/>
      <c r="I868" s="28"/>
      <c r="J868" s="28"/>
      <c r="K868" s="28"/>
      <c r="L868" s="28"/>
      <c r="M868" s="28"/>
      <c r="N868" s="28"/>
      <c r="O868" s="28"/>
      <c r="P868" s="28"/>
    </row>
    <row r="869" spans="4:16">
      <c r="D869" s="28"/>
      <c r="E869" s="28"/>
      <c r="F869" s="28"/>
      <c r="G869" s="28"/>
      <c r="H869" s="28"/>
      <c r="I869" s="28"/>
      <c r="J869" s="28"/>
      <c r="K869" s="28"/>
      <c r="L869" s="28"/>
      <c r="M869" s="28"/>
      <c r="N869" s="28"/>
      <c r="O869" s="28"/>
      <c r="P869" s="28"/>
    </row>
    <row r="870" spans="4:16">
      <c r="D870" s="28"/>
      <c r="E870" s="28"/>
      <c r="F870" s="28"/>
      <c r="G870" s="28"/>
      <c r="H870" s="28"/>
      <c r="I870" s="28"/>
      <c r="J870" s="28"/>
      <c r="K870" s="28"/>
      <c r="L870" s="28"/>
      <c r="M870" s="28"/>
      <c r="N870" s="28"/>
      <c r="O870" s="28"/>
      <c r="P870" s="28"/>
    </row>
    <row r="871" spans="4:16">
      <c r="D871" s="28"/>
      <c r="E871" s="28"/>
      <c r="F871" s="28"/>
      <c r="G871" s="28"/>
      <c r="H871" s="28"/>
      <c r="I871" s="28"/>
      <c r="J871" s="28"/>
      <c r="K871" s="28"/>
      <c r="L871" s="28"/>
      <c r="M871" s="28"/>
      <c r="N871" s="28"/>
      <c r="O871" s="28"/>
      <c r="P871" s="28"/>
    </row>
    <row r="872" spans="4:16">
      <c r="D872" s="28"/>
      <c r="E872" s="28"/>
      <c r="F872" s="28"/>
      <c r="G872" s="28"/>
      <c r="H872" s="28"/>
      <c r="I872" s="28"/>
      <c r="J872" s="28"/>
      <c r="K872" s="28"/>
      <c r="L872" s="28"/>
      <c r="M872" s="28"/>
      <c r="N872" s="28"/>
      <c r="O872" s="28"/>
      <c r="P872" s="28"/>
    </row>
    <row r="873" spans="4:16">
      <c r="D873" s="28"/>
      <c r="E873" s="28"/>
      <c r="F873" s="28"/>
      <c r="G873" s="28"/>
      <c r="H873" s="28"/>
      <c r="I873" s="28"/>
      <c r="J873" s="28"/>
      <c r="K873" s="28"/>
      <c r="L873" s="28"/>
      <c r="M873" s="28"/>
      <c r="N873" s="28"/>
      <c r="O873" s="28"/>
      <c r="P873" s="28"/>
    </row>
    <row r="874" spans="4:16">
      <c r="D874" s="28"/>
      <c r="E874" s="28"/>
      <c r="F874" s="28"/>
      <c r="G874" s="28"/>
      <c r="H874" s="28"/>
      <c r="I874" s="28"/>
      <c r="J874" s="28"/>
      <c r="K874" s="28"/>
      <c r="L874" s="28"/>
      <c r="M874" s="28"/>
      <c r="N874" s="28"/>
      <c r="O874" s="28"/>
      <c r="P874" s="28"/>
    </row>
    <row r="875" spans="4:16">
      <c r="D875" s="28"/>
      <c r="E875" s="28"/>
      <c r="F875" s="28"/>
      <c r="G875" s="28"/>
      <c r="H875" s="28"/>
      <c r="I875" s="28"/>
      <c r="J875" s="28"/>
      <c r="K875" s="28"/>
      <c r="L875" s="28"/>
      <c r="M875" s="28"/>
      <c r="N875" s="28"/>
      <c r="O875" s="28"/>
      <c r="P875" s="28"/>
    </row>
    <row r="876" spans="4:16">
      <c r="D876" s="28"/>
      <c r="E876" s="28"/>
      <c r="F876" s="28"/>
      <c r="G876" s="28"/>
      <c r="H876" s="28"/>
      <c r="I876" s="28"/>
      <c r="J876" s="28"/>
      <c r="K876" s="28"/>
      <c r="L876" s="28"/>
      <c r="M876" s="28"/>
      <c r="N876" s="28"/>
      <c r="O876" s="28"/>
      <c r="P876" s="28"/>
    </row>
    <row r="877" spans="4:16">
      <c r="D877" s="28"/>
      <c r="E877" s="28"/>
      <c r="F877" s="28"/>
      <c r="G877" s="28"/>
      <c r="H877" s="28"/>
      <c r="I877" s="28"/>
      <c r="J877" s="28"/>
      <c r="K877" s="28"/>
      <c r="L877" s="28"/>
      <c r="M877" s="28"/>
      <c r="N877" s="28"/>
      <c r="O877" s="28"/>
      <c r="P877" s="28"/>
    </row>
    <row r="878" spans="4:16">
      <c r="D878" s="28"/>
      <c r="E878" s="28"/>
      <c r="F878" s="28"/>
      <c r="G878" s="28"/>
      <c r="H878" s="28"/>
      <c r="I878" s="28"/>
      <c r="J878" s="28"/>
      <c r="K878" s="28"/>
      <c r="L878" s="28"/>
      <c r="M878" s="28"/>
      <c r="N878" s="28"/>
      <c r="O878" s="28"/>
      <c r="P878" s="28"/>
    </row>
    <row r="879" spans="4:16">
      <c r="D879" s="28"/>
      <c r="E879" s="28"/>
      <c r="F879" s="28"/>
      <c r="G879" s="28"/>
      <c r="H879" s="28"/>
      <c r="I879" s="28"/>
      <c r="J879" s="28"/>
      <c r="K879" s="28"/>
      <c r="L879" s="28"/>
      <c r="M879" s="28"/>
      <c r="N879" s="28"/>
      <c r="O879" s="28"/>
      <c r="P879" s="28"/>
    </row>
    <row r="880" spans="4:16">
      <c r="D880" s="28"/>
      <c r="E880" s="28"/>
      <c r="F880" s="28"/>
      <c r="G880" s="28"/>
      <c r="H880" s="28"/>
      <c r="I880" s="28"/>
      <c r="J880" s="28"/>
      <c r="K880" s="28"/>
      <c r="L880" s="28"/>
      <c r="M880" s="28"/>
      <c r="N880" s="28"/>
      <c r="O880" s="28"/>
      <c r="P880" s="28"/>
    </row>
    <row r="881" spans="4:16">
      <c r="D881" s="28"/>
      <c r="E881" s="28"/>
      <c r="F881" s="28"/>
      <c r="G881" s="28"/>
      <c r="H881" s="28"/>
      <c r="I881" s="28"/>
      <c r="J881" s="28"/>
      <c r="K881" s="28"/>
      <c r="L881" s="28"/>
      <c r="M881" s="28"/>
      <c r="N881" s="28"/>
      <c r="O881" s="28"/>
      <c r="P881" s="28"/>
    </row>
    <row r="882" spans="4:16">
      <c r="D882" s="28"/>
      <c r="E882" s="28"/>
      <c r="F882" s="28"/>
      <c r="G882" s="28"/>
      <c r="H882" s="28"/>
      <c r="I882" s="28"/>
      <c r="J882" s="28"/>
      <c r="K882" s="28"/>
      <c r="L882" s="28"/>
      <c r="M882" s="28"/>
      <c r="N882" s="28"/>
      <c r="O882" s="28"/>
      <c r="P882" s="28"/>
    </row>
    <row r="883" spans="4:16">
      <c r="D883" s="28"/>
      <c r="E883" s="28"/>
      <c r="F883" s="28"/>
      <c r="G883" s="28"/>
      <c r="H883" s="28"/>
      <c r="I883" s="28"/>
      <c r="J883" s="28"/>
      <c r="K883" s="28"/>
      <c r="L883" s="28"/>
      <c r="M883" s="28"/>
      <c r="N883" s="28"/>
      <c r="O883" s="28"/>
      <c r="P883" s="28"/>
    </row>
    <row r="884" spans="4:16">
      <c r="D884" s="28"/>
      <c r="E884" s="28"/>
      <c r="F884" s="28"/>
      <c r="G884" s="28"/>
      <c r="H884" s="28"/>
      <c r="I884" s="28"/>
      <c r="J884" s="28"/>
      <c r="K884" s="28"/>
      <c r="L884" s="28"/>
      <c r="M884" s="28"/>
      <c r="N884" s="28"/>
      <c r="O884" s="28"/>
      <c r="P884" s="28"/>
    </row>
    <row r="885" spans="4:16">
      <c r="D885" s="28"/>
      <c r="E885" s="28"/>
      <c r="F885" s="28"/>
      <c r="G885" s="28"/>
      <c r="H885" s="28"/>
      <c r="I885" s="28"/>
      <c r="J885" s="28"/>
      <c r="K885" s="28"/>
      <c r="L885" s="28"/>
      <c r="M885" s="28"/>
      <c r="N885" s="28"/>
      <c r="O885" s="28"/>
      <c r="P885" s="28"/>
    </row>
    <row r="886" spans="4:16">
      <c r="D886" s="28"/>
      <c r="E886" s="28"/>
      <c r="F886" s="28"/>
      <c r="G886" s="28"/>
      <c r="H886" s="28"/>
      <c r="I886" s="28"/>
      <c r="J886" s="28"/>
      <c r="K886" s="28"/>
      <c r="L886" s="28"/>
      <c r="M886" s="28"/>
      <c r="N886" s="28"/>
      <c r="O886" s="28"/>
      <c r="P886" s="28"/>
    </row>
    <row r="887" spans="4:16">
      <c r="D887" s="28"/>
      <c r="E887" s="28"/>
      <c r="F887" s="28"/>
      <c r="G887" s="28"/>
      <c r="H887" s="28"/>
      <c r="I887" s="28"/>
      <c r="J887" s="28"/>
      <c r="K887" s="28"/>
      <c r="L887" s="28"/>
      <c r="M887" s="28"/>
      <c r="N887" s="28"/>
      <c r="O887" s="28"/>
      <c r="P887" s="28"/>
    </row>
    <row r="888" spans="4:16">
      <c r="D888" s="28"/>
      <c r="E888" s="28"/>
      <c r="F888" s="28"/>
      <c r="G888" s="28"/>
      <c r="H888" s="28"/>
      <c r="I888" s="28"/>
      <c r="J888" s="28"/>
      <c r="K888" s="28"/>
      <c r="L888" s="28"/>
      <c r="M888" s="28"/>
      <c r="N888" s="28"/>
      <c r="O888" s="28"/>
      <c r="P888" s="28"/>
    </row>
    <row r="889" spans="4:16">
      <c r="D889" s="28"/>
      <c r="E889" s="28"/>
      <c r="F889" s="28"/>
      <c r="G889" s="28"/>
      <c r="H889" s="28"/>
      <c r="I889" s="28"/>
      <c r="J889" s="28"/>
      <c r="K889" s="28"/>
      <c r="L889" s="28"/>
      <c r="M889" s="28"/>
      <c r="N889" s="28"/>
      <c r="O889" s="28"/>
      <c r="P889" s="28"/>
    </row>
    <row r="890" spans="4:16">
      <c r="D890" s="28"/>
      <c r="E890" s="28"/>
      <c r="F890" s="28"/>
      <c r="G890" s="28"/>
      <c r="H890" s="28"/>
      <c r="I890" s="28"/>
      <c r="J890" s="28"/>
      <c r="K890" s="28"/>
      <c r="L890" s="28"/>
      <c r="M890" s="28"/>
      <c r="N890" s="28"/>
      <c r="O890" s="28"/>
      <c r="P890" s="28"/>
    </row>
    <row r="891" spans="4:16">
      <c r="D891" s="28"/>
      <c r="E891" s="28"/>
      <c r="F891" s="28"/>
      <c r="G891" s="28"/>
      <c r="H891" s="28"/>
      <c r="I891" s="28"/>
      <c r="J891" s="28"/>
      <c r="K891" s="28"/>
      <c r="L891" s="28"/>
      <c r="M891" s="28"/>
      <c r="N891" s="28"/>
      <c r="O891" s="28"/>
      <c r="P891" s="28"/>
    </row>
    <row r="892" spans="4:16">
      <c r="D892" s="28"/>
      <c r="E892" s="28"/>
      <c r="F892" s="28"/>
      <c r="G892" s="28"/>
      <c r="H892" s="28"/>
      <c r="I892" s="28"/>
      <c r="J892" s="28"/>
      <c r="K892" s="28"/>
      <c r="L892" s="28"/>
      <c r="M892" s="28"/>
      <c r="N892" s="28"/>
      <c r="O892" s="28"/>
      <c r="P892" s="28"/>
    </row>
    <row r="893" spans="4:16">
      <c r="D893" s="28"/>
      <c r="E893" s="28"/>
      <c r="F893" s="28"/>
      <c r="G893" s="28"/>
      <c r="H893" s="28"/>
      <c r="I893" s="28"/>
      <c r="J893" s="28"/>
      <c r="K893" s="28"/>
      <c r="L893" s="28"/>
      <c r="M893" s="28"/>
      <c r="N893" s="28"/>
      <c r="O893" s="28"/>
      <c r="P893" s="28"/>
    </row>
    <row r="894" spans="4:16">
      <c r="D894" s="28"/>
      <c r="E894" s="28"/>
      <c r="F894" s="28"/>
      <c r="G894" s="28"/>
      <c r="H894" s="28"/>
      <c r="I894" s="28"/>
      <c r="J894" s="28"/>
      <c r="K894" s="28"/>
      <c r="L894" s="28"/>
      <c r="M894" s="28"/>
      <c r="N894" s="28"/>
      <c r="O894" s="28"/>
      <c r="P894" s="28"/>
    </row>
    <row r="895" spans="4:16">
      <c r="D895" s="28"/>
      <c r="E895" s="28"/>
      <c r="F895" s="28"/>
      <c r="G895" s="28"/>
      <c r="H895" s="28"/>
      <c r="I895" s="28"/>
      <c r="J895" s="28"/>
      <c r="K895" s="28"/>
      <c r="L895" s="28"/>
      <c r="M895" s="28"/>
      <c r="N895" s="28"/>
      <c r="O895" s="28"/>
      <c r="P895" s="28"/>
    </row>
    <row r="896" spans="4:16">
      <c r="D896" s="28"/>
      <c r="E896" s="28"/>
      <c r="F896" s="28"/>
      <c r="G896" s="28"/>
      <c r="H896" s="28"/>
      <c r="I896" s="28"/>
      <c r="J896" s="28"/>
      <c r="K896" s="28"/>
      <c r="L896" s="28"/>
      <c r="M896" s="28"/>
      <c r="N896" s="28"/>
      <c r="O896" s="28"/>
      <c r="P896" s="28"/>
    </row>
    <row r="897" spans="4:16">
      <c r="D897" s="28"/>
      <c r="E897" s="28"/>
      <c r="F897" s="28"/>
      <c r="G897" s="28"/>
      <c r="H897" s="28"/>
      <c r="I897" s="28"/>
      <c r="J897" s="28"/>
      <c r="K897" s="28"/>
      <c r="L897" s="28"/>
      <c r="M897" s="28"/>
      <c r="N897" s="28"/>
      <c r="O897" s="28"/>
      <c r="P897" s="28"/>
    </row>
    <row r="898" spans="4:16">
      <c r="D898" s="28"/>
      <c r="E898" s="28"/>
      <c r="F898" s="28"/>
      <c r="G898" s="28"/>
      <c r="H898" s="28"/>
      <c r="I898" s="28"/>
      <c r="J898" s="28"/>
      <c r="K898" s="28"/>
      <c r="L898" s="28"/>
      <c r="M898" s="28"/>
      <c r="N898" s="28"/>
      <c r="O898" s="28"/>
      <c r="P898" s="28"/>
    </row>
    <row r="899" spans="4:16">
      <c r="D899" s="28"/>
      <c r="E899" s="28"/>
      <c r="F899" s="28"/>
      <c r="G899" s="28"/>
      <c r="H899" s="28"/>
      <c r="I899" s="28"/>
      <c r="J899" s="28"/>
      <c r="K899" s="28"/>
      <c r="L899" s="28"/>
      <c r="M899" s="28"/>
      <c r="N899" s="28"/>
      <c r="O899" s="28"/>
      <c r="P899" s="28"/>
    </row>
    <row r="900" spans="4:16">
      <c r="D900" s="28"/>
      <c r="E900" s="28"/>
      <c r="F900" s="28"/>
      <c r="G900" s="28"/>
      <c r="H900" s="28"/>
      <c r="I900" s="28"/>
      <c r="J900" s="28"/>
      <c r="K900" s="28"/>
      <c r="L900" s="28"/>
      <c r="M900" s="28"/>
      <c r="N900" s="28"/>
      <c r="O900" s="28"/>
      <c r="P900" s="28"/>
    </row>
    <row r="901" spans="4:16">
      <c r="D901" s="28"/>
      <c r="E901" s="28"/>
      <c r="F901" s="28"/>
      <c r="G901" s="28"/>
      <c r="H901" s="28"/>
      <c r="I901" s="28"/>
      <c r="J901" s="28"/>
      <c r="K901" s="28"/>
      <c r="L901" s="28"/>
      <c r="M901" s="28"/>
      <c r="N901" s="28"/>
      <c r="O901" s="28"/>
      <c r="P901" s="28"/>
    </row>
    <row r="902" spans="4:16">
      <c r="D902" s="28"/>
      <c r="E902" s="28"/>
      <c r="F902" s="28"/>
      <c r="G902" s="28"/>
      <c r="H902" s="28"/>
      <c r="I902" s="28"/>
      <c r="J902" s="28"/>
      <c r="K902" s="28"/>
      <c r="L902" s="28"/>
      <c r="M902" s="28"/>
      <c r="N902" s="28"/>
      <c r="O902" s="28"/>
      <c r="P902" s="28"/>
    </row>
    <row r="903" spans="4:16">
      <c r="D903" s="28"/>
      <c r="E903" s="28"/>
      <c r="F903" s="28"/>
      <c r="G903" s="28"/>
      <c r="H903" s="28"/>
      <c r="I903" s="28"/>
      <c r="J903" s="28"/>
      <c r="K903" s="28"/>
      <c r="L903" s="28"/>
      <c r="M903" s="28"/>
      <c r="N903" s="28"/>
      <c r="O903" s="28"/>
      <c r="P903" s="28"/>
    </row>
    <row r="904" spans="4:16">
      <c r="D904" s="28"/>
      <c r="E904" s="28"/>
      <c r="F904" s="28"/>
      <c r="G904" s="28"/>
      <c r="H904" s="28"/>
      <c r="I904" s="28"/>
      <c r="J904" s="28"/>
      <c r="K904" s="28"/>
      <c r="L904" s="28"/>
      <c r="M904" s="28"/>
      <c r="N904" s="28"/>
      <c r="O904" s="28"/>
      <c r="P904" s="28"/>
    </row>
    <row r="905" spans="4:16">
      <c r="D905" s="28"/>
      <c r="E905" s="28"/>
      <c r="F905" s="28"/>
      <c r="G905" s="28"/>
      <c r="H905" s="28"/>
      <c r="I905" s="28"/>
      <c r="J905" s="28"/>
      <c r="K905" s="28"/>
      <c r="L905" s="28"/>
      <c r="M905" s="28"/>
      <c r="N905" s="28"/>
      <c r="O905" s="28"/>
      <c r="P905" s="28"/>
    </row>
    <row r="906" spans="4:16">
      <c r="D906" s="28"/>
      <c r="E906" s="28"/>
      <c r="F906" s="28"/>
      <c r="G906" s="28"/>
      <c r="H906" s="28"/>
      <c r="I906" s="28"/>
      <c r="J906" s="28"/>
      <c r="K906" s="28"/>
      <c r="L906" s="28"/>
      <c r="M906" s="28"/>
      <c r="N906" s="28"/>
      <c r="O906" s="28"/>
      <c r="P906" s="28"/>
    </row>
    <row r="907" spans="4:16">
      <c r="D907" s="28"/>
      <c r="E907" s="28"/>
      <c r="F907" s="28"/>
      <c r="G907" s="28"/>
      <c r="H907" s="28"/>
      <c r="I907" s="28"/>
      <c r="J907" s="28"/>
      <c r="K907" s="28"/>
      <c r="L907" s="28"/>
      <c r="M907" s="28"/>
      <c r="N907" s="28"/>
      <c r="O907" s="28"/>
      <c r="P907" s="28"/>
    </row>
    <row r="908" spans="4:16">
      <c r="D908" s="28"/>
      <c r="E908" s="28"/>
      <c r="F908" s="28"/>
      <c r="G908" s="28"/>
      <c r="H908" s="28"/>
      <c r="I908" s="28"/>
      <c r="J908" s="28"/>
      <c r="K908" s="28"/>
      <c r="L908" s="28"/>
      <c r="M908" s="28"/>
      <c r="N908" s="28"/>
      <c r="O908" s="28"/>
      <c r="P908" s="28"/>
    </row>
    <row r="909" spans="4:16">
      <c r="D909" s="28"/>
      <c r="E909" s="28"/>
      <c r="F909" s="28"/>
      <c r="G909" s="28"/>
      <c r="H909" s="28"/>
      <c r="I909" s="28"/>
      <c r="J909" s="28"/>
      <c r="K909" s="28"/>
      <c r="L909" s="28"/>
      <c r="M909" s="28"/>
      <c r="N909" s="28"/>
      <c r="O909" s="28"/>
      <c r="P909" s="28"/>
    </row>
    <row r="910" spans="4:16">
      <c r="D910" s="28"/>
      <c r="E910" s="28"/>
      <c r="F910" s="28"/>
      <c r="G910" s="28"/>
      <c r="H910" s="28"/>
      <c r="I910" s="28"/>
      <c r="J910" s="28"/>
      <c r="K910" s="28"/>
      <c r="L910" s="28"/>
      <c r="M910" s="28"/>
      <c r="N910" s="28"/>
      <c r="O910" s="28"/>
      <c r="P910" s="28"/>
    </row>
    <row r="911" spans="4:16">
      <c r="D911" s="28"/>
      <c r="E911" s="28"/>
      <c r="F911" s="28"/>
      <c r="G911" s="28"/>
      <c r="H911" s="28"/>
      <c r="I911" s="28"/>
      <c r="J911" s="28"/>
      <c r="K911" s="28"/>
      <c r="L911" s="28"/>
      <c r="M911" s="28"/>
      <c r="N911" s="28"/>
      <c r="O911" s="28"/>
      <c r="P911" s="28"/>
    </row>
    <row r="912" spans="4:16">
      <c r="D912" s="28"/>
      <c r="E912" s="28"/>
      <c r="F912" s="28"/>
      <c r="G912" s="28"/>
      <c r="H912" s="28"/>
      <c r="I912" s="28"/>
      <c r="J912" s="28"/>
      <c r="K912" s="28"/>
      <c r="L912" s="28"/>
      <c r="M912" s="28"/>
      <c r="N912" s="28"/>
      <c r="O912" s="28"/>
      <c r="P912" s="28"/>
    </row>
    <row r="913" spans="4:16">
      <c r="D913" s="28"/>
      <c r="E913" s="28"/>
      <c r="F913" s="28"/>
      <c r="G913" s="28"/>
      <c r="H913" s="28"/>
      <c r="I913" s="28"/>
      <c r="J913" s="28"/>
      <c r="K913" s="28"/>
      <c r="L913" s="28"/>
      <c r="M913" s="28"/>
      <c r="N913" s="28"/>
      <c r="O913" s="28"/>
      <c r="P913" s="28"/>
    </row>
    <row r="914" spans="4:16">
      <c r="D914" s="28"/>
      <c r="E914" s="28"/>
      <c r="F914" s="28"/>
      <c r="G914" s="28"/>
      <c r="H914" s="28"/>
      <c r="I914" s="28"/>
      <c r="J914" s="28"/>
      <c r="K914" s="28"/>
      <c r="L914" s="28"/>
      <c r="M914" s="28"/>
      <c r="N914" s="28"/>
      <c r="O914" s="28"/>
      <c r="P914" s="28"/>
    </row>
    <row r="915" spans="4:16">
      <c r="D915" s="28"/>
      <c r="E915" s="28"/>
      <c r="F915" s="28"/>
      <c r="G915" s="28"/>
      <c r="H915" s="28"/>
      <c r="I915" s="28"/>
      <c r="J915" s="28"/>
      <c r="K915" s="28"/>
      <c r="L915" s="28"/>
      <c r="M915" s="28"/>
      <c r="N915" s="28"/>
      <c r="O915" s="28"/>
      <c r="P915" s="28"/>
    </row>
    <row r="916" spans="4:16">
      <c r="D916" s="28"/>
      <c r="E916" s="28"/>
      <c r="F916" s="28"/>
      <c r="G916" s="28"/>
      <c r="H916" s="28"/>
      <c r="I916" s="28"/>
      <c r="J916" s="28"/>
      <c r="K916" s="28"/>
      <c r="L916" s="28"/>
      <c r="M916" s="28"/>
      <c r="N916" s="28"/>
      <c r="O916" s="28"/>
      <c r="P916" s="28"/>
    </row>
    <row r="917" spans="4:16">
      <c r="D917" s="28"/>
      <c r="E917" s="28"/>
      <c r="F917" s="28"/>
      <c r="G917" s="28"/>
      <c r="H917" s="28"/>
      <c r="I917" s="28"/>
      <c r="J917" s="28"/>
      <c r="K917" s="28"/>
      <c r="L917" s="28"/>
      <c r="M917" s="28"/>
      <c r="N917" s="28"/>
      <c r="O917" s="28"/>
      <c r="P917" s="28"/>
    </row>
    <row r="918" spans="4:16">
      <c r="D918" s="28"/>
      <c r="E918" s="28"/>
      <c r="F918" s="28"/>
      <c r="G918" s="28"/>
      <c r="H918" s="28"/>
      <c r="I918" s="28"/>
      <c r="J918" s="28"/>
      <c r="K918" s="28"/>
      <c r="L918" s="28"/>
      <c r="M918" s="28"/>
      <c r="N918" s="28"/>
      <c r="O918" s="28"/>
      <c r="P918" s="28"/>
    </row>
    <row r="919" spans="4:16">
      <c r="D919" s="28"/>
      <c r="E919" s="28"/>
      <c r="F919" s="28"/>
      <c r="G919" s="28"/>
      <c r="H919" s="28"/>
      <c r="I919" s="28"/>
      <c r="J919" s="28"/>
      <c r="K919" s="28"/>
      <c r="L919" s="28"/>
      <c r="M919" s="28"/>
      <c r="N919" s="28"/>
      <c r="O919" s="28"/>
      <c r="P919" s="28"/>
    </row>
    <row r="920" spans="4:16">
      <c r="D920" s="28"/>
      <c r="E920" s="28"/>
      <c r="F920" s="28"/>
      <c r="G920" s="28"/>
      <c r="H920" s="28"/>
      <c r="I920" s="28"/>
      <c r="J920" s="28"/>
      <c r="K920" s="28"/>
      <c r="L920" s="28"/>
      <c r="M920" s="28"/>
      <c r="N920" s="28"/>
      <c r="O920" s="28"/>
      <c r="P920" s="28"/>
    </row>
    <row r="921" spans="4:16">
      <c r="D921" s="28"/>
      <c r="E921" s="28"/>
      <c r="F921" s="28"/>
      <c r="G921" s="28"/>
      <c r="H921" s="28"/>
      <c r="I921" s="28"/>
      <c r="J921" s="28"/>
      <c r="K921" s="28"/>
      <c r="L921" s="28"/>
      <c r="M921" s="28"/>
      <c r="N921" s="28"/>
      <c r="O921" s="28"/>
      <c r="P921" s="28"/>
    </row>
    <row r="922" spans="4:16">
      <c r="D922" s="28"/>
      <c r="E922" s="28"/>
      <c r="F922" s="28"/>
      <c r="G922" s="28"/>
      <c r="H922" s="28"/>
      <c r="I922" s="28"/>
      <c r="J922" s="28"/>
      <c r="K922" s="28"/>
      <c r="L922" s="28"/>
      <c r="M922" s="28"/>
      <c r="N922" s="28"/>
      <c r="O922" s="28"/>
      <c r="P922" s="28"/>
    </row>
    <row r="923" spans="4:16">
      <c r="D923" s="28"/>
      <c r="E923" s="28"/>
      <c r="F923" s="28"/>
      <c r="G923" s="28"/>
      <c r="H923" s="28"/>
      <c r="I923" s="28"/>
      <c r="J923" s="28"/>
      <c r="K923" s="28"/>
      <c r="L923" s="28"/>
      <c r="M923" s="28"/>
      <c r="N923" s="28"/>
      <c r="O923" s="28"/>
      <c r="P923" s="28"/>
    </row>
    <row r="924" spans="4:16">
      <c r="D924" s="28"/>
      <c r="E924" s="28"/>
      <c r="F924" s="28"/>
      <c r="G924" s="28"/>
      <c r="H924" s="28"/>
      <c r="I924" s="28"/>
      <c r="J924" s="28"/>
      <c r="K924" s="28"/>
      <c r="L924" s="28"/>
      <c r="M924" s="28"/>
      <c r="N924" s="28"/>
      <c r="O924" s="28"/>
      <c r="P924" s="28"/>
    </row>
    <row r="925" spans="4:16">
      <c r="D925" s="28"/>
      <c r="E925" s="28"/>
      <c r="F925" s="28"/>
      <c r="G925" s="28"/>
      <c r="H925" s="28"/>
      <c r="I925" s="28"/>
      <c r="J925" s="28"/>
      <c r="K925" s="28"/>
      <c r="L925" s="28"/>
      <c r="M925" s="28"/>
      <c r="N925" s="28"/>
      <c r="O925" s="28"/>
      <c r="P925" s="28"/>
    </row>
    <row r="926" spans="4:16">
      <c r="D926" s="28"/>
      <c r="E926" s="28"/>
      <c r="F926" s="28"/>
      <c r="G926" s="28"/>
      <c r="H926" s="28"/>
      <c r="I926" s="28"/>
      <c r="J926" s="28"/>
      <c r="K926" s="28"/>
      <c r="L926" s="28"/>
      <c r="M926" s="28"/>
      <c r="N926" s="28"/>
      <c r="O926" s="28"/>
      <c r="P926" s="28"/>
    </row>
    <row r="927" spans="4:16">
      <c r="D927" s="28"/>
      <c r="E927" s="28"/>
      <c r="F927" s="28"/>
      <c r="G927" s="28"/>
      <c r="H927" s="28"/>
      <c r="I927" s="28"/>
      <c r="J927" s="28"/>
      <c r="K927" s="28"/>
      <c r="L927" s="28"/>
      <c r="M927" s="28"/>
      <c r="N927" s="28"/>
      <c r="O927" s="28"/>
      <c r="P927" s="28"/>
    </row>
    <row r="928" spans="4:16">
      <c r="D928" s="28"/>
      <c r="E928" s="28"/>
      <c r="F928" s="28"/>
      <c r="G928" s="28"/>
      <c r="H928" s="28"/>
      <c r="I928" s="28"/>
      <c r="J928" s="28"/>
      <c r="K928" s="28"/>
      <c r="L928" s="28"/>
      <c r="M928" s="28"/>
      <c r="N928" s="28"/>
      <c r="O928" s="28"/>
      <c r="P928" s="28"/>
    </row>
    <row r="929" spans="4:16">
      <c r="D929" s="28"/>
      <c r="E929" s="28"/>
      <c r="F929" s="28"/>
      <c r="G929" s="28"/>
      <c r="H929" s="28"/>
      <c r="I929" s="28"/>
      <c r="J929" s="28"/>
      <c r="K929" s="28"/>
      <c r="L929" s="28"/>
      <c r="M929" s="28"/>
      <c r="N929" s="28"/>
      <c r="O929" s="28"/>
      <c r="P929" s="28"/>
    </row>
    <row r="930" spans="4:16">
      <c r="D930" s="28"/>
      <c r="E930" s="28"/>
      <c r="F930" s="28"/>
      <c r="G930" s="28"/>
      <c r="H930" s="28"/>
      <c r="I930" s="28"/>
      <c r="J930" s="28"/>
      <c r="K930" s="28"/>
      <c r="L930" s="28"/>
      <c r="M930" s="28"/>
      <c r="N930" s="28"/>
      <c r="O930" s="28"/>
      <c r="P930" s="28"/>
    </row>
    <row r="931" spans="4:16">
      <c r="D931" s="28"/>
      <c r="E931" s="28"/>
      <c r="F931" s="28"/>
      <c r="G931" s="28"/>
      <c r="H931" s="28"/>
      <c r="I931" s="28"/>
      <c r="J931" s="28"/>
      <c r="K931" s="28"/>
      <c r="L931" s="28"/>
      <c r="M931" s="28"/>
      <c r="N931" s="28"/>
      <c r="O931" s="28"/>
      <c r="P931" s="28"/>
    </row>
    <row r="932" spans="4:16">
      <c r="D932" s="28"/>
      <c r="E932" s="28"/>
      <c r="F932" s="28"/>
      <c r="G932" s="28"/>
      <c r="H932" s="28"/>
      <c r="I932" s="28"/>
      <c r="J932" s="28"/>
      <c r="K932" s="28"/>
      <c r="L932" s="28"/>
      <c r="M932" s="28"/>
      <c r="N932" s="28"/>
      <c r="O932" s="28"/>
      <c r="P932" s="28"/>
    </row>
    <row r="933" spans="4:16">
      <c r="D933" s="28"/>
      <c r="E933" s="28"/>
      <c r="F933" s="28"/>
      <c r="G933" s="28"/>
      <c r="H933" s="28"/>
      <c r="I933" s="28"/>
      <c r="J933" s="28"/>
      <c r="K933" s="28"/>
      <c r="L933" s="28"/>
      <c r="M933" s="28"/>
      <c r="N933" s="28"/>
      <c r="O933" s="28"/>
      <c r="P933" s="28"/>
    </row>
    <row r="934" spans="4:16">
      <c r="D934" s="28"/>
      <c r="E934" s="28"/>
      <c r="F934" s="28"/>
      <c r="G934" s="28"/>
      <c r="H934" s="28"/>
      <c r="I934" s="28"/>
      <c r="J934" s="28"/>
      <c r="K934" s="28"/>
      <c r="L934" s="28"/>
      <c r="M934" s="28"/>
      <c r="N934" s="28"/>
      <c r="O934" s="28"/>
      <c r="P934" s="28"/>
    </row>
    <row r="935" spans="4:16">
      <c r="D935" s="28"/>
      <c r="E935" s="28"/>
      <c r="F935" s="28"/>
      <c r="G935" s="28"/>
      <c r="H935" s="28"/>
      <c r="I935" s="28"/>
      <c r="J935" s="28"/>
      <c r="K935" s="28"/>
      <c r="L935" s="28"/>
      <c r="M935" s="28"/>
      <c r="N935" s="28"/>
      <c r="O935" s="28"/>
      <c r="P935" s="28"/>
    </row>
    <row r="936" spans="4:16">
      <c r="D936" s="28"/>
      <c r="E936" s="28"/>
      <c r="F936" s="28"/>
      <c r="G936" s="28"/>
      <c r="H936" s="28"/>
      <c r="I936" s="28"/>
      <c r="J936" s="28"/>
      <c r="K936" s="28"/>
      <c r="L936" s="28"/>
      <c r="M936" s="28"/>
      <c r="N936" s="28"/>
      <c r="O936" s="28"/>
      <c r="P936" s="28"/>
    </row>
    <row r="937" spans="4:16">
      <c r="D937" s="28"/>
      <c r="E937" s="28"/>
      <c r="F937" s="28"/>
      <c r="G937" s="28"/>
      <c r="H937" s="28"/>
      <c r="I937" s="28"/>
      <c r="J937" s="28"/>
      <c r="K937" s="28"/>
      <c r="L937" s="28"/>
      <c r="M937" s="28"/>
      <c r="N937" s="28"/>
      <c r="O937" s="28"/>
      <c r="P937" s="28"/>
    </row>
    <row r="938" spans="4:16">
      <c r="D938" s="28"/>
      <c r="E938" s="28"/>
      <c r="F938" s="28"/>
      <c r="G938" s="28"/>
      <c r="H938" s="28"/>
      <c r="I938" s="28"/>
      <c r="J938" s="28"/>
      <c r="K938" s="28"/>
      <c r="L938" s="28"/>
      <c r="M938" s="28"/>
      <c r="N938" s="28"/>
      <c r="O938" s="28"/>
      <c r="P938" s="28"/>
    </row>
    <row r="939" spans="4:16">
      <c r="D939" s="28"/>
      <c r="E939" s="28"/>
      <c r="F939" s="28"/>
      <c r="G939" s="28"/>
      <c r="H939" s="28"/>
      <c r="I939" s="28"/>
      <c r="J939" s="28"/>
      <c r="K939" s="28"/>
      <c r="L939" s="28"/>
      <c r="M939" s="28"/>
      <c r="N939" s="28"/>
      <c r="O939" s="28"/>
      <c r="P939" s="28"/>
    </row>
    <row r="940" spans="4:16">
      <c r="D940" s="28"/>
      <c r="E940" s="28"/>
      <c r="F940" s="28"/>
      <c r="G940" s="28"/>
      <c r="H940" s="28"/>
      <c r="I940" s="28"/>
      <c r="J940" s="28"/>
      <c r="K940" s="28"/>
      <c r="L940" s="28"/>
      <c r="M940" s="28"/>
      <c r="N940" s="28"/>
      <c r="O940" s="28"/>
      <c r="P940" s="28"/>
    </row>
    <row r="941" spans="4:16">
      <c r="D941" s="28"/>
      <c r="E941" s="28"/>
      <c r="F941" s="28"/>
      <c r="G941" s="28"/>
      <c r="H941" s="28"/>
      <c r="I941" s="28"/>
      <c r="J941" s="28"/>
      <c r="K941" s="28"/>
      <c r="L941" s="28"/>
      <c r="M941" s="28"/>
      <c r="N941" s="28"/>
      <c r="O941" s="28"/>
      <c r="P941" s="28"/>
    </row>
    <row r="942" spans="4:16">
      <c r="D942" s="28"/>
      <c r="E942" s="28"/>
      <c r="F942" s="28"/>
      <c r="G942" s="28"/>
      <c r="H942" s="28"/>
      <c r="I942" s="28"/>
      <c r="J942" s="28"/>
      <c r="K942" s="28"/>
      <c r="L942" s="28"/>
      <c r="M942" s="28"/>
      <c r="N942" s="28"/>
      <c r="O942" s="28"/>
      <c r="P942" s="28"/>
    </row>
    <row r="943" spans="4:16">
      <c r="D943" s="28"/>
      <c r="E943" s="28"/>
      <c r="F943" s="28"/>
      <c r="G943" s="28"/>
      <c r="H943" s="28"/>
      <c r="I943" s="28"/>
      <c r="J943" s="28"/>
      <c r="K943" s="28"/>
      <c r="L943" s="28"/>
      <c r="M943" s="28"/>
      <c r="N943" s="28"/>
      <c r="O943" s="28"/>
      <c r="P943" s="28"/>
    </row>
    <row r="944" spans="4:16">
      <c r="D944" s="28"/>
      <c r="E944" s="28"/>
      <c r="F944" s="28"/>
      <c r="G944" s="28"/>
      <c r="H944" s="28"/>
      <c r="I944" s="28"/>
      <c r="J944" s="28"/>
      <c r="K944" s="28"/>
      <c r="L944" s="28"/>
      <c r="M944" s="28"/>
      <c r="N944" s="28"/>
      <c r="O944" s="28"/>
      <c r="P944" s="28"/>
    </row>
    <row r="945" spans="4:16">
      <c r="D945" s="28"/>
      <c r="E945" s="28"/>
      <c r="F945" s="28"/>
      <c r="G945" s="28"/>
      <c r="H945" s="28"/>
      <c r="I945" s="28"/>
      <c r="J945" s="28"/>
      <c r="K945" s="28"/>
      <c r="L945" s="28"/>
      <c r="M945" s="28"/>
      <c r="N945" s="28"/>
      <c r="O945" s="28"/>
      <c r="P945" s="28"/>
    </row>
    <row r="946" spans="4:16">
      <c r="D946" s="28"/>
      <c r="E946" s="28"/>
      <c r="F946" s="28"/>
      <c r="G946" s="28"/>
      <c r="H946" s="28"/>
      <c r="I946" s="28"/>
      <c r="J946" s="28"/>
      <c r="K946" s="28"/>
      <c r="L946" s="28"/>
      <c r="M946" s="28"/>
      <c r="N946" s="28"/>
      <c r="O946" s="28"/>
      <c r="P946" s="28"/>
    </row>
    <row r="947" spans="4:16">
      <c r="D947" s="28"/>
      <c r="E947" s="28"/>
      <c r="F947" s="28"/>
      <c r="G947" s="28"/>
      <c r="H947" s="28"/>
      <c r="I947" s="28"/>
      <c r="J947" s="28"/>
      <c r="K947" s="28"/>
      <c r="L947" s="28"/>
      <c r="M947" s="28"/>
      <c r="N947" s="28"/>
      <c r="O947" s="28"/>
      <c r="P947" s="28"/>
    </row>
    <row r="948" spans="4:16">
      <c r="D948" s="28"/>
      <c r="E948" s="28"/>
      <c r="F948" s="28"/>
      <c r="G948" s="28"/>
      <c r="H948" s="28"/>
      <c r="I948" s="28"/>
      <c r="J948" s="28"/>
      <c r="K948" s="28"/>
      <c r="L948" s="28"/>
      <c r="M948" s="28"/>
      <c r="N948" s="28"/>
      <c r="O948" s="28"/>
      <c r="P948" s="28"/>
    </row>
    <row r="949" spans="4:16">
      <c r="D949" s="28"/>
      <c r="E949" s="28"/>
      <c r="F949" s="28"/>
      <c r="G949" s="28"/>
      <c r="H949" s="28"/>
      <c r="I949" s="28"/>
      <c r="J949" s="28"/>
      <c r="K949" s="28"/>
      <c r="L949" s="28"/>
      <c r="M949" s="28"/>
      <c r="N949" s="28"/>
      <c r="O949" s="28"/>
      <c r="P949" s="28"/>
    </row>
    <row r="950" spans="4:16">
      <c r="D950" s="28"/>
      <c r="E950" s="28"/>
      <c r="F950" s="28"/>
      <c r="G950" s="28"/>
      <c r="H950" s="28"/>
      <c r="I950" s="28"/>
      <c r="J950" s="28"/>
      <c r="K950" s="28"/>
      <c r="L950" s="28"/>
      <c r="M950" s="28"/>
      <c r="N950" s="28"/>
      <c r="O950" s="28"/>
      <c r="P950" s="28"/>
    </row>
    <row r="951" spans="4:16">
      <c r="D951" s="28"/>
      <c r="E951" s="28"/>
      <c r="F951" s="28"/>
      <c r="G951" s="28"/>
      <c r="H951" s="28"/>
      <c r="I951" s="28"/>
      <c r="J951" s="28"/>
      <c r="K951" s="28"/>
      <c r="L951" s="28"/>
      <c r="M951" s="28"/>
      <c r="N951" s="28"/>
      <c r="O951" s="28"/>
      <c r="P951" s="28"/>
    </row>
    <row r="952" spans="4:16">
      <c r="D952" s="28"/>
      <c r="E952" s="28"/>
      <c r="F952" s="28"/>
      <c r="G952" s="28"/>
      <c r="H952" s="28"/>
      <c r="I952" s="28"/>
      <c r="J952" s="28"/>
      <c r="K952" s="28"/>
      <c r="L952" s="28"/>
      <c r="M952" s="28"/>
      <c r="N952" s="28"/>
      <c r="O952" s="28"/>
      <c r="P952" s="28"/>
    </row>
    <row r="953" spans="4:16">
      <c r="D953" s="28"/>
      <c r="E953" s="28"/>
      <c r="F953" s="28"/>
      <c r="G953" s="28"/>
      <c r="H953" s="28"/>
      <c r="I953" s="28"/>
      <c r="J953" s="28"/>
      <c r="K953" s="28"/>
      <c r="L953" s="28"/>
      <c r="M953" s="28"/>
      <c r="N953" s="28"/>
      <c r="O953" s="28"/>
      <c r="P953" s="28"/>
    </row>
    <row r="954" spans="4:16">
      <c r="D954" s="28"/>
      <c r="E954" s="28"/>
      <c r="F954" s="28"/>
      <c r="G954" s="28"/>
      <c r="H954" s="28"/>
      <c r="I954" s="28"/>
      <c r="J954" s="28"/>
      <c r="K954" s="28"/>
      <c r="L954" s="28"/>
      <c r="M954" s="28"/>
      <c r="N954" s="28"/>
      <c r="O954" s="28"/>
      <c r="P954" s="28"/>
    </row>
    <row r="955" spans="4:16">
      <c r="D955" s="28"/>
      <c r="E955" s="28"/>
      <c r="F955" s="28"/>
      <c r="G955" s="28"/>
      <c r="H955" s="28"/>
      <c r="I955" s="28"/>
      <c r="J955" s="28"/>
      <c r="K955" s="28"/>
      <c r="L955" s="28"/>
      <c r="M955" s="28"/>
      <c r="N955" s="28"/>
      <c r="O955" s="28"/>
      <c r="P955" s="28"/>
    </row>
    <row r="956" spans="4:16">
      <c r="D956" s="28"/>
      <c r="E956" s="28"/>
      <c r="F956" s="28"/>
      <c r="G956" s="28"/>
      <c r="H956" s="28"/>
      <c r="I956" s="28"/>
      <c r="J956" s="28"/>
      <c r="K956" s="28"/>
      <c r="L956" s="28"/>
      <c r="M956" s="28"/>
      <c r="N956" s="28"/>
      <c r="O956" s="28"/>
      <c r="P956" s="28"/>
    </row>
    <row r="957" spans="4:16">
      <c r="D957" s="28"/>
      <c r="E957" s="28"/>
      <c r="F957" s="28"/>
      <c r="G957" s="28"/>
      <c r="H957" s="28"/>
      <c r="I957" s="28"/>
      <c r="J957" s="28"/>
      <c r="K957" s="28"/>
      <c r="L957" s="28"/>
      <c r="M957" s="28"/>
      <c r="N957" s="28"/>
      <c r="O957" s="28"/>
      <c r="P957" s="28"/>
    </row>
    <row r="958" spans="4:16">
      <c r="D958" s="28"/>
      <c r="E958" s="28"/>
      <c r="F958" s="28"/>
      <c r="G958" s="28"/>
      <c r="H958" s="28"/>
      <c r="I958" s="28"/>
      <c r="J958" s="28"/>
      <c r="K958" s="28"/>
      <c r="L958" s="28"/>
      <c r="M958" s="28"/>
      <c r="N958" s="28"/>
      <c r="O958" s="28"/>
      <c r="P958" s="28"/>
    </row>
    <row r="959" spans="4:16">
      <c r="D959" s="28"/>
      <c r="E959" s="28"/>
      <c r="F959" s="28"/>
      <c r="G959" s="28"/>
      <c r="H959" s="28"/>
      <c r="I959" s="28"/>
      <c r="J959" s="28"/>
      <c r="K959" s="28"/>
      <c r="L959" s="28"/>
      <c r="M959" s="28"/>
      <c r="N959" s="28"/>
      <c r="O959" s="28"/>
      <c r="P959" s="28"/>
    </row>
    <row r="960" spans="4:16">
      <c r="D960" s="28"/>
      <c r="E960" s="28"/>
      <c r="F960" s="28"/>
      <c r="G960" s="28"/>
      <c r="H960" s="28"/>
      <c r="I960" s="28"/>
      <c r="J960" s="28"/>
      <c r="K960" s="28"/>
      <c r="L960" s="28"/>
      <c r="M960" s="28"/>
      <c r="N960" s="28"/>
      <c r="O960" s="28"/>
      <c r="P960" s="28"/>
    </row>
    <row r="961" spans="4:16">
      <c r="D961" s="28"/>
      <c r="E961" s="28"/>
      <c r="F961" s="28"/>
      <c r="G961" s="28"/>
      <c r="H961" s="28"/>
      <c r="I961" s="28"/>
      <c r="J961" s="28"/>
      <c r="K961" s="28"/>
      <c r="L961" s="28"/>
      <c r="M961" s="28"/>
      <c r="N961" s="28"/>
      <c r="O961" s="28"/>
      <c r="P961" s="28"/>
    </row>
    <row r="962" spans="4:16">
      <c r="D962" s="28"/>
      <c r="E962" s="28"/>
      <c r="F962" s="28"/>
      <c r="G962" s="28"/>
      <c r="H962" s="28"/>
      <c r="I962" s="28"/>
      <c r="J962" s="28"/>
      <c r="K962" s="28"/>
      <c r="L962" s="28"/>
      <c r="M962" s="28"/>
      <c r="N962" s="28"/>
      <c r="O962" s="28"/>
      <c r="P962" s="28"/>
    </row>
    <row r="963" spans="4:16">
      <c r="D963" s="28"/>
      <c r="E963" s="28"/>
      <c r="F963" s="28"/>
      <c r="G963" s="28"/>
      <c r="H963" s="28"/>
      <c r="I963" s="28"/>
      <c r="J963" s="28"/>
      <c r="K963" s="28"/>
      <c r="L963" s="28"/>
      <c r="M963" s="28"/>
      <c r="N963" s="28"/>
      <c r="O963" s="28"/>
      <c r="P963" s="28"/>
    </row>
    <row r="964" spans="4:16">
      <c r="D964" s="28"/>
      <c r="E964" s="28"/>
      <c r="F964" s="28"/>
      <c r="G964" s="28"/>
      <c r="H964" s="28"/>
      <c r="I964" s="28"/>
      <c r="J964" s="28"/>
      <c r="K964" s="28"/>
      <c r="L964" s="28"/>
      <c r="M964" s="28"/>
      <c r="N964" s="28"/>
      <c r="O964" s="28"/>
      <c r="P964" s="28"/>
    </row>
    <row r="965" spans="4:16">
      <c r="D965" s="28"/>
      <c r="E965" s="28"/>
      <c r="F965" s="28"/>
      <c r="G965" s="28"/>
      <c r="H965" s="28"/>
      <c r="I965" s="28"/>
      <c r="J965" s="28"/>
      <c r="K965" s="28"/>
      <c r="L965" s="28"/>
      <c r="M965" s="28"/>
      <c r="N965" s="28"/>
      <c r="O965" s="28"/>
      <c r="P965" s="28"/>
    </row>
    <row r="966" spans="4:16">
      <c r="D966" s="28"/>
      <c r="E966" s="28"/>
      <c r="F966" s="28"/>
      <c r="G966" s="28"/>
      <c r="H966" s="28"/>
      <c r="I966" s="28"/>
      <c r="J966" s="28"/>
      <c r="K966" s="28"/>
      <c r="L966" s="28"/>
      <c r="M966" s="28"/>
      <c r="N966" s="28"/>
      <c r="O966" s="28"/>
      <c r="P966" s="28"/>
    </row>
    <row r="967" spans="4:16">
      <c r="D967" s="28"/>
      <c r="E967" s="28"/>
      <c r="F967" s="28"/>
      <c r="G967" s="28"/>
      <c r="H967" s="28"/>
      <c r="I967" s="28"/>
      <c r="J967" s="28"/>
      <c r="K967" s="28"/>
      <c r="L967" s="28"/>
      <c r="M967" s="28"/>
      <c r="N967" s="28"/>
      <c r="O967" s="28"/>
      <c r="P967" s="28"/>
    </row>
    <row r="968" spans="4:16">
      <c r="D968" s="28"/>
      <c r="E968" s="28"/>
      <c r="F968" s="28"/>
      <c r="G968" s="28"/>
      <c r="H968" s="28"/>
      <c r="I968" s="28"/>
      <c r="J968" s="28"/>
      <c r="K968" s="28"/>
      <c r="L968" s="28"/>
      <c r="M968" s="28"/>
      <c r="N968" s="28"/>
      <c r="O968" s="28"/>
      <c r="P968" s="28"/>
    </row>
    <row r="969" spans="4:16">
      <c r="D969" s="28"/>
      <c r="E969" s="28"/>
      <c r="F969" s="28"/>
      <c r="G969" s="28"/>
      <c r="H969" s="28"/>
      <c r="I969" s="28"/>
      <c r="J969" s="28"/>
      <c r="K969" s="28"/>
      <c r="L969" s="28"/>
      <c r="M969" s="28"/>
      <c r="N969" s="28"/>
      <c r="O969" s="28"/>
      <c r="P969" s="28"/>
    </row>
    <row r="970" spans="4:16">
      <c r="D970" s="28"/>
      <c r="E970" s="28"/>
      <c r="F970" s="28"/>
      <c r="G970" s="28"/>
      <c r="H970" s="28"/>
      <c r="I970" s="28"/>
      <c r="J970" s="28"/>
      <c r="K970" s="28"/>
      <c r="L970" s="28"/>
      <c r="M970" s="28"/>
      <c r="N970" s="28"/>
      <c r="O970" s="28"/>
      <c r="P970" s="28"/>
    </row>
    <row r="971" spans="4:16">
      <c r="D971" s="28"/>
      <c r="E971" s="28"/>
      <c r="F971" s="28"/>
      <c r="G971" s="28"/>
      <c r="H971" s="28"/>
      <c r="I971" s="28"/>
      <c r="J971" s="28"/>
      <c r="K971" s="28"/>
      <c r="L971" s="28"/>
      <c r="M971" s="28"/>
      <c r="N971" s="28"/>
      <c r="O971" s="28"/>
      <c r="P971" s="28"/>
    </row>
    <row r="972" spans="4:16">
      <c r="D972" s="28"/>
      <c r="E972" s="28"/>
      <c r="F972" s="28"/>
      <c r="G972" s="28"/>
      <c r="H972" s="28"/>
      <c r="I972" s="28"/>
      <c r="J972" s="28"/>
      <c r="K972" s="28"/>
      <c r="L972" s="28"/>
      <c r="M972" s="28"/>
      <c r="N972" s="28"/>
      <c r="O972" s="28"/>
      <c r="P972" s="28"/>
    </row>
    <row r="973" spans="4:16">
      <c r="D973" s="28"/>
      <c r="E973" s="28"/>
      <c r="F973" s="28"/>
      <c r="G973" s="28"/>
      <c r="H973" s="28"/>
      <c r="I973" s="28"/>
      <c r="J973" s="28"/>
      <c r="K973" s="28"/>
      <c r="L973" s="28"/>
      <c r="M973" s="28"/>
      <c r="N973" s="28"/>
      <c r="O973" s="28"/>
      <c r="P973" s="28"/>
    </row>
    <row r="974" spans="4:16">
      <c r="D974" s="28"/>
      <c r="E974" s="28"/>
      <c r="F974" s="28"/>
      <c r="G974" s="28"/>
      <c r="H974" s="28"/>
      <c r="I974" s="28"/>
      <c r="J974" s="28"/>
      <c r="K974" s="28"/>
      <c r="L974" s="28"/>
      <c r="M974" s="28"/>
      <c r="N974" s="28"/>
      <c r="O974" s="28"/>
      <c r="P974" s="28"/>
    </row>
    <row r="975" spans="4:16">
      <c r="D975" s="28"/>
      <c r="E975" s="28"/>
      <c r="F975" s="28"/>
      <c r="G975" s="28"/>
      <c r="H975" s="28"/>
      <c r="I975" s="28"/>
      <c r="J975" s="28"/>
      <c r="K975" s="28"/>
      <c r="L975" s="28"/>
      <c r="M975" s="28"/>
      <c r="N975" s="28"/>
      <c r="O975" s="28"/>
      <c r="P975" s="28"/>
    </row>
    <row r="976" spans="4:16">
      <c r="D976" s="28"/>
      <c r="E976" s="28"/>
      <c r="F976" s="28"/>
      <c r="G976" s="28"/>
      <c r="H976" s="28"/>
      <c r="I976" s="28"/>
      <c r="J976" s="28"/>
      <c r="K976" s="28"/>
      <c r="L976" s="28"/>
      <c r="M976" s="28"/>
      <c r="N976" s="28"/>
      <c r="O976" s="28"/>
      <c r="P976" s="28"/>
    </row>
    <row r="977" spans="4:16">
      <c r="D977" s="28"/>
      <c r="E977" s="28"/>
      <c r="F977" s="28"/>
      <c r="G977" s="28"/>
      <c r="H977" s="28"/>
      <c r="I977" s="28"/>
      <c r="J977" s="28"/>
      <c r="K977" s="28"/>
      <c r="L977" s="28"/>
      <c r="M977" s="28"/>
      <c r="N977" s="28"/>
      <c r="O977" s="28"/>
      <c r="P977" s="28"/>
    </row>
    <row r="978" spans="4:16">
      <c r="D978" s="28"/>
      <c r="E978" s="28"/>
      <c r="F978" s="28"/>
      <c r="G978" s="28"/>
      <c r="H978" s="28"/>
      <c r="I978" s="28"/>
      <c r="J978" s="28"/>
      <c r="K978" s="28"/>
      <c r="L978" s="28"/>
      <c r="M978" s="28"/>
      <c r="N978" s="28"/>
      <c r="O978" s="28"/>
      <c r="P978" s="28"/>
    </row>
    <row r="979" spans="4:16">
      <c r="D979" s="28"/>
      <c r="E979" s="28"/>
      <c r="F979" s="28"/>
      <c r="G979" s="28"/>
      <c r="H979" s="28"/>
      <c r="I979" s="28"/>
      <c r="J979" s="28"/>
      <c r="K979" s="28"/>
      <c r="L979" s="28"/>
      <c r="M979" s="28"/>
      <c r="N979" s="28"/>
      <c r="O979" s="28"/>
      <c r="P979" s="28"/>
    </row>
    <row r="980" spans="4:16">
      <c r="D980" s="28"/>
      <c r="E980" s="28"/>
      <c r="F980" s="28"/>
      <c r="G980" s="28"/>
      <c r="H980" s="28"/>
      <c r="I980" s="28"/>
      <c r="J980" s="28"/>
      <c r="K980" s="28"/>
      <c r="L980" s="28"/>
      <c r="M980" s="28"/>
      <c r="N980" s="28"/>
      <c r="O980" s="28"/>
      <c r="P980" s="28"/>
    </row>
    <row r="981" spans="4:16">
      <c r="D981" s="28"/>
      <c r="E981" s="28"/>
      <c r="F981" s="28"/>
      <c r="G981" s="28"/>
      <c r="H981" s="28"/>
      <c r="I981" s="28"/>
      <c r="J981" s="28"/>
      <c r="K981" s="28"/>
      <c r="L981" s="28"/>
      <c r="M981" s="28"/>
      <c r="N981" s="28"/>
      <c r="O981" s="28"/>
      <c r="P981" s="28"/>
    </row>
    <row r="982" spans="4:16">
      <c r="D982" s="28"/>
      <c r="E982" s="28"/>
      <c r="F982" s="28"/>
      <c r="G982" s="28"/>
      <c r="H982" s="28"/>
      <c r="I982" s="28"/>
      <c r="J982" s="28"/>
      <c r="K982" s="28"/>
      <c r="L982" s="28"/>
      <c r="M982" s="28"/>
      <c r="N982" s="28"/>
      <c r="O982" s="28"/>
      <c r="P982" s="28"/>
    </row>
    <row r="983" spans="4:16">
      <c r="D983" s="28"/>
      <c r="E983" s="28"/>
      <c r="F983" s="28"/>
      <c r="G983" s="28"/>
      <c r="H983" s="28"/>
      <c r="I983" s="28"/>
      <c r="J983" s="28"/>
      <c r="K983" s="28"/>
      <c r="L983" s="28"/>
      <c r="M983" s="28"/>
      <c r="N983" s="28"/>
      <c r="O983" s="28"/>
      <c r="P983" s="28"/>
    </row>
    <row r="984" spans="4:16">
      <c r="D984" s="28"/>
      <c r="E984" s="28"/>
      <c r="F984" s="28"/>
      <c r="G984" s="28"/>
      <c r="H984" s="28"/>
      <c r="I984" s="28"/>
      <c r="J984" s="28"/>
      <c r="K984" s="28"/>
      <c r="L984" s="28"/>
      <c r="M984" s="28"/>
      <c r="N984" s="28"/>
      <c r="O984" s="28"/>
      <c r="P984" s="28"/>
    </row>
    <row r="985" spans="4:16">
      <c r="D985" s="28"/>
      <c r="E985" s="28"/>
      <c r="F985" s="28"/>
      <c r="G985" s="28"/>
      <c r="H985" s="28"/>
      <c r="I985" s="28"/>
      <c r="J985" s="28"/>
      <c r="K985" s="28"/>
      <c r="L985" s="28"/>
      <c r="M985" s="28"/>
      <c r="N985" s="28"/>
      <c r="O985" s="28"/>
      <c r="P985" s="28"/>
    </row>
    <row r="986" spans="4:16">
      <c r="D986" s="28"/>
      <c r="E986" s="28"/>
      <c r="F986" s="28"/>
      <c r="G986" s="28"/>
      <c r="H986" s="28"/>
      <c r="I986" s="28"/>
      <c r="J986" s="28"/>
      <c r="K986" s="28"/>
      <c r="L986" s="28"/>
      <c r="M986" s="28"/>
      <c r="N986" s="28"/>
      <c r="O986" s="28"/>
      <c r="P986" s="28"/>
    </row>
    <row r="987" spans="4:16">
      <c r="D987" s="28"/>
      <c r="E987" s="28"/>
      <c r="F987" s="28"/>
      <c r="G987" s="28"/>
      <c r="H987" s="28"/>
      <c r="I987" s="28"/>
      <c r="J987" s="28"/>
      <c r="K987" s="28"/>
      <c r="L987" s="28"/>
      <c r="M987" s="28"/>
      <c r="N987" s="28"/>
      <c r="O987" s="28"/>
      <c r="P987" s="28"/>
    </row>
    <row r="988" spans="4:16">
      <c r="D988" s="28"/>
      <c r="E988" s="28"/>
      <c r="F988" s="28"/>
      <c r="G988" s="28"/>
      <c r="H988" s="28"/>
      <c r="I988" s="28"/>
      <c r="J988" s="28"/>
      <c r="K988" s="28"/>
      <c r="L988" s="28"/>
      <c r="M988" s="28"/>
      <c r="N988" s="28"/>
      <c r="O988" s="28"/>
      <c r="P988" s="28"/>
    </row>
    <row r="989" spans="4:16">
      <c r="D989" s="28"/>
      <c r="E989" s="28"/>
      <c r="F989" s="28"/>
      <c r="G989" s="28"/>
      <c r="H989" s="28"/>
      <c r="I989" s="28"/>
      <c r="J989" s="28"/>
      <c r="K989" s="28"/>
      <c r="L989" s="28"/>
      <c r="M989" s="28"/>
      <c r="N989" s="28"/>
      <c r="O989" s="28"/>
      <c r="P989" s="28"/>
    </row>
    <row r="990" spans="4:16">
      <c r="D990" s="28"/>
      <c r="E990" s="28"/>
      <c r="F990" s="28"/>
      <c r="G990" s="28"/>
      <c r="H990" s="28"/>
      <c r="I990" s="28"/>
      <c r="J990" s="28"/>
      <c r="K990" s="28"/>
      <c r="L990" s="28"/>
      <c r="M990" s="28"/>
      <c r="N990" s="28"/>
      <c r="O990" s="28"/>
      <c r="P990" s="28"/>
    </row>
    <row r="991" spans="4:16">
      <c r="D991" s="28"/>
      <c r="E991" s="28"/>
      <c r="F991" s="28"/>
      <c r="G991" s="28"/>
      <c r="H991" s="28"/>
      <c r="I991" s="28"/>
      <c r="J991" s="28"/>
      <c r="K991" s="28"/>
      <c r="L991" s="28"/>
      <c r="M991" s="28"/>
      <c r="N991" s="28"/>
      <c r="O991" s="28"/>
      <c r="P991" s="28"/>
    </row>
    <row r="992" spans="4:16">
      <c r="D992" s="28"/>
      <c r="E992" s="28"/>
      <c r="F992" s="28"/>
      <c r="G992" s="28"/>
      <c r="H992" s="28"/>
      <c r="I992" s="28"/>
      <c r="J992" s="28"/>
      <c r="K992" s="28"/>
      <c r="L992" s="28"/>
      <c r="M992" s="28"/>
      <c r="N992" s="28"/>
      <c r="O992" s="28"/>
      <c r="P992" s="28"/>
    </row>
    <row r="993" spans="4:16">
      <c r="D993" s="28"/>
      <c r="E993" s="28"/>
      <c r="F993" s="28"/>
      <c r="G993" s="28"/>
      <c r="H993" s="28"/>
      <c r="I993" s="28"/>
      <c r="J993" s="28"/>
      <c r="K993" s="28"/>
      <c r="L993" s="28"/>
      <c r="M993" s="28"/>
      <c r="N993" s="28"/>
      <c r="O993" s="28"/>
      <c r="P993" s="28"/>
    </row>
    <row r="994" spans="4:16">
      <c r="D994" s="28"/>
      <c r="E994" s="28"/>
      <c r="F994" s="28"/>
      <c r="G994" s="28"/>
      <c r="H994" s="28"/>
      <c r="I994" s="28"/>
      <c r="J994" s="28"/>
      <c r="K994" s="28"/>
      <c r="L994" s="28"/>
      <c r="M994" s="28"/>
      <c r="N994" s="28"/>
      <c r="O994" s="28"/>
      <c r="P994" s="28"/>
    </row>
    <row r="995" spans="4:16">
      <c r="D995" s="28"/>
      <c r="E995" s="28"/>
      <c r="F995" s="28"/>
      <c r="G995" s="28"/>
      <c r="H995" s="28"/>
      <c r="I995" s="28"/>
      <c r="J995" s="28"/>
      <c r="K995" s="28"/>
      <c r="L995" s="28"/>
      <c r="M995" s="28"/>
      <c r="N995" s="28"/>
      <c r="O995" s="28"/>
      <c r="P995" s="28"/>
    </row>
    <row r="996" spans="4:16">
      <c r="D996" s="28"/>
      <c r="E996" s="28"/>
      <c r="F996" s="28"/>
      <c r="G996" s="28"/>
      <c r="H996" s="28"/>
      <c r="I996" s="28"/>
      <c r="J996" s="28"/>
      <c r="K996" s="28"/>
      <c r="L996" s="28"/>
      <c r="M996" s="28"/>
      <c r="N996" s="28"/>
      <c r="O996" s="28"/>
      <c r="P996" s="28"/>
    </row>
    <row r="997" spans="4:16">
      <c r="D997" s="28"/>
      <c r="E997" s="28"/>
      <c r="F997" s="28"/>
      <c r="G997" s="28"/>
      <c r="H997" s="28"/>
      <c r="I997" s="28"/>
      <c r="J997" s="28"/>
      <c r="K997" s="28"/>
      <c r="L997" s="28"/>
      <c r="M997" s="28"/>
      <c r="N997" s="28"/>
      <c r="O997" s="28"/>
      <c r="P997" s="28"/>
    </row>
    <row r="998" spans="4:16">
      <c r="D998" s="28"/>
      <c r="E998" s="28"/>
      <c r="F998" s="28"/>
      <c r="G998" s="28"/>
      <c r="H998" s="28"/>
      <c r="I998" s="28"/>
      <c r="J998" s="28"/>
      <c r="K998" s="28"/>
      <c r="L998" s="28"/>
      <c r="M998" s="28"/>
      <c r="N998" s="28"/>
      <c r="O998" s="28"/>
      <c r="P998" s="28"/>
    </row>
    <row r="999" spans="4:16">
      <c r="D999" s="28"/>
      <c r="E999" s="28"/>
      <c r="F999" s="28"/>
      <c r="G999" s="28"/>
      <c r="H999" s="28"/>
      <c r="I999" s="28"/>
      <c r="J999" s="28"/>
      <c r="K999" s="28"/>
      <c r="L999" s="28"/>
      <c r="M999" s="28"/>
      <c r="N999" s="28"/>
      <c r="O999" s="28"/>
      <c r="P999" s="28"/>
    </row>
    <row r="1000" spans="4:16">
      <c r="D1000" s="28"/>
      <c r="E1000" s="28"/>
      <c r="F1000" s="28"/>
      <c r="G1000" s="28"/>
      <c r="H1000" s="28"/>
      <c r="I1000" s="28"/>
      <c r="J1000" s="28"/>
      <c r="K1000" s="28"/>
      <c r="L1000" s="28"/>
      <c r="M1000" s="28"/>
      <c r="N1000" s="28"/>
      <c r="O1000" s="28"/>
      <c r="P1000" s="28"/>
    </row>
    <row r="1001" spans="4:16">
      <c r="D1001" s="28"/>
      <c r="E1001" s="28"/>
      <c r="F1001" s="28"/>
      <c r="G1001" s="28"/>
      <c r="H1001" s="28"/>
      <c r="I1001" s="28"/>
      <c r="J1001" s="28"/>
      <c r="K1001" s="28"/>
      <c r="L1001" s="28"/>
      <c r="M1001" s="28"/>
      <c r="N1001" s="28"/>
      <c r="O1001" s="28"/>
      <c r="P1001" s="28"/>
    </row>
    <row r="1002" spans="4:16">
      <c r="D1002" s="28"/>
      <c r="E1002" s="28"/>
      <c r="F1002" s="28"/>
      <c r="G1002" s="28"/>
      <c r="H1002" s="28"/>
      <c r="I1002" s="28"/>
      <c r="J1002" s="28"/>
      <c r="K1002" s="28"/>
      <c r="L1002" s="28"/>
      <c r="M1002" s="28"/>
      <c r="N1002" s="28"/>
      <c r="O1002" s="28"/>
      <c r="P1002" s="28"/>
    </row>
    <row r="1003" spans="4:16">
      <c r="D1003" s="28"/>
      <c r="E1003" s="28"/>
      <c r="F1003" s="28"/>
      <c r="G1003" s="28"/>
      <c r="H1003" s="28"/>
      <c r="I1003" s="28"/>
      <c r="J1003" s="28"/>
      <c r="K1003" s="28"/>
      <c r="L1003" s="28"/>
      <c r="M1003" s="28"/>
      <c r="N1003" s="28"/>
      <c r="O1003" s="28"/>
      <c r="P1003" s="28"/>
    </row>
    <row r="1004" spans="4:16">
      <c r="D1004" s="28"/>
      <c r="E1004" s="28"/>
      <c r="F1004" s="28"/>
      <c r="G1004" s="28"/>
      <c r="H1004" s="28"/>
      <c r="I1004" s="28"/>
      <c r="J1004" s="28"/>
      <c r="K1004" s="28"/>
      <c r="L1004" s="28"/>
      <c r="M1004" s="28"/>
      <c r="N1004" s="28"/>
      <c r="O1004" s="28"/>
      <c r="P1004" s="28"/>
    </row>
    <row r="1005" spans="4:16">
      <c r="D1005" s="28"/>
      <c r="E1005" s="28"/>
      <c r="F1005" s="28"/>
      <c r="G1005" s="28"/>
      <c r="H1005" s="28"/>
      <c r="I1005" s="28"/>
      <c r="J1005" s="28"/>
      <c r="K1005" s="28"/>
      <c r="L1005" s="28"/>
      <c r="M1005" s="28"/>
      <c r="N1005" s="28"/>
      <c r="O1005" s="28"/>
      <c r="P1005" s="28"/>
    </row>
    <row r="1006" spans="4:16">
      <c r="D1006" s="28"/>
      <c r="E1006" s="28"/>
      <c r="F1006" s="28"/>
      <c r="G1006" s="28"/>
      <c r="H1006" s="28"/>
      <c r="I1006" s="28"/>
      <c r="J1006" s="28"/>
      <c r="K1006" s="28"/>
      <c r="L1006" s="28"/>
      <c r="M1006" s="28"/>
      <c r="N1006" s="28"/>
      <c r="O1006" s="28"/>
      <c r="P1006" s="28"/>
    </row>
    <row r="1007" spans="4:16">
      <c r="D1007" s="28"/>
      <c r="E1007" s="28"/>
      <c r="F1007" s="28"/>
      <c r="G1007" s="28"/>
      <c r="H1007" s="28"/>
      <c r="I1007" s="28"/>
      <c r="J1007" s="28"/>
      <c r="K1007" s="28"/>
      <c r="L1007" s="28"/>
      <c r="M1007" s="28"/>
      <c r="N1007" s="28"/>
      <c r="O1007" s="28"/>
      <c r="P1007" s="28"/>
    </row>
    <row r="1008" spans="4:16">
      <c r="D1008" s="28"/>
      <c r="E1008" s="28"/>
      <c r="F1008" s="28"/>
      <c r="G1008" s="28"/>
      <c r="H1008" s="28"/>
      <c r="I1008" s="28"/>
      <c r="J1008" s="28"/>
      <c r="K1008" s="28"/>
      <c r="L1008" s="28"/>
      <c r="M1008" s="28"/>
      <c r="N1008" s="28"/>
      <c r="O1008" s="28"/>
      <c r="P1008" s="28"/>
    </row>
    <row r="1009" spans="4:16">
      <c r="D1009" s="28"/>
      <c r="E1009" s="28"/>
      <c r="F1009" s="28"/>
      <c r="G1009" s="28"/>
      <c r="H1009" s="28"/>
      <c r="I1009" s="28"/>
      <c r="J1009" s="28"/>
      <c r="K1009" s="28"/>
      <c r="L1009" s="28"/>
      <c r="M1009" s="28"/>
      <c r="N1009" s="28"/>
      <c r="O1009" s="28"/>
      <c r="P1009" s="28"/>
    </row>
    <row r="1010" spans="4:16">
      <c r="D1010" s="28"/>
      <c r="E1010" s="28"/>
      <c r="F1010" s="28"/>
      <c r="G1010" s="28"/>
      <c r="H1010" s="28"/>
      <c r="I1010" s="28"/>
      <c r="J1010" s="28"/>
      <c r="K1010" s="28"/>
      <c r="L1010" s="28"/>
      <c r="M1010" s="28"/>
      <c r="N1010" s="28"/>
      <c r="O1010" s="28"/>
      <c r="P1010" s="28"/>
    </row>
    <row r="1011" spans="4:16">
      <c r="D1011" s="28"/>
      <c r="E1011" s="28"/>
      <c r="F1011" s="28"/>
      <c r="G1011" s="28"/>
      <c r="H1011" s="28"/>
      <c r="I1011" s="28"/>
      <c r="J1011" s="28"/>
      <c r="K1011" s="28"/>
      <c r="L1011" s="28"/>
      <c r="M1011" s="28"/>
      <c r="N1011" s="28"/>
      <c r="O1011" s="28"/>
      <c r="P1011" s="28"/>
    </row>
    <row r="1012" spans="4:16">
      <c r="D1012" s="28"/>
      <c r="E1012" s="28"/>
      <c r="F1012" s="28"/>
      <c r="G1012" s="28"/>
      <c r="H1012" s="28"/>
      <c r="I1012" s="28"/>
      <c r="J1012" s="28"/>
      <c r="K1012" s="28"/>
      <c r="L1012" s="28"/>
      <c r="M1012" s="28"/>
      <c r="N1012" s="28"/>
      <c r="O1012" s="28"/>
      <c r="P1012" s="28"/>
    </row>
    <row r="1013" spans="4:16">
      <c r="D1013" s="28"/>
      <c r="E1013" s="28"/>
      <c r="F1013" s="28"/>
      <c r="G1013" s="28"/>
      <c r="H1013" s="28"/>
      <c r="I1013" s="28"/>
      <c r="J1013" s="28"/>
      <c r="K1013" s="28"/>
      <c r="L1013" s="28"/>
      <c r="M1013" s="28"/>
      <c r="N1013" s="28"/>
      <c r="O1013" s="28"/>
      <c r="P1013" s="28"/>
    </row>
    <row r="1014" spans="4:16">
      <c r="D1014" s="28"/>
      <c r="E1014" s="28"/>
      <c r="F1014" s="28"/>
      <c r="G1014" s="28"/>
      <c r="H1014" s="28"/>
      <c r="I1014" s="28"/>
      <c r="J1014" s="28"/>
      <c r="K1014" s="28"/>
      <c r="L1014" s="28"/>
      <c r="M1014" s="28"/>
      <c r="N1014" s="28"/>
      <c r="O1014" s="28"/>
      <c r="P1014" s="28"/>
    </row>
    <row r="1015" spans="4:16">
      <c r="D1015" s="28"/>
      <c r="E1015" s="28"/>
      <c r="F1015" s="28"/>
      <c r="G1015" s="28"/>
      <c r="H1015" s="28"/>
      <c r="I1015" s="28"/>
      <c r="J1015" s="28"/>
      <c r="K1015" s="28"/>
      <c r="L1015" s="28"/>
      <c r="M1015" s="28"/>
      <c r="N1015" s="28"/>
      <c r="O1015" s="28"/>
      <c r="P1015" s="28"/>
    </row>
    <row r="1016" spans="4:16">
      <c r="D1016" s="28"/>
      <c r="E1016" s="28"/>
      <c r="F1016" s="28"/>
      <c r="G1016" s="28"/>
      <c r="H1016" s="28"/>
      <c r="I1016" s="28"/>
      <c r="J1016" s="28"/>
      <c r="K1016" s="28"/>
      <c r="L1016" s="28"/>
      <c r="M1016" s="28"/>
      <c r="N1016" s="28"/>
      <c r="O1016" s="28"/>
      <c r="P1016" s="28"/>
    </row>
    <row r="1017" spans="4:16">
      <c r="D1017" s="28"/>
      <c r="E1017" s="28"/>
      <c r="F1017" s="28"/>
      <c r="G1017" s="28"/>
      <c r="H1017" s="28"/>
      <c r="I1017" s="28"/>
      <c r="J1017" s="28"/>
      <c r="K1017" s="28"/>
      <c r="L1017" s="28"/>
      <c r="M1017" s="28"/>
      <c r="N1017" s="28"/>
      <c r="O1017" s="28"/>
      <c r="P1017" s="28"/>
    </row>
    <row r="1018" spans="4:16">
      <c r="D1018" s="28"/>
      <c r="E1018" s="28"/>
      <c r="F1018" s="28"/>
      <c r="G1018" s="28"/>
      <c r="H1018" s="28"/>
      <c r="I1018" s="28"/>
      <c r="J1018" s="28"/>
      <c r="K1018" s="28"/>
      <c r="L1018" s="28"/>
      <c r="M1018" s="28"/>
      <c r="N1018" s="28"/>
      <c r="O1018" s="28"/>
      <c r="P1018" s="28"/>
    </row>
    <row r="1019" spans="4:16">
      <c r="D1019" s="28"/>
      <c r="E1019" s="28"/>
      <c r="F1019" s="28"/>
      <c r="G1019" s="28"/>
      <c r="H1019" s="28"/>
      <c r="I1019" s="28"/>
      <c r="J1019" s="28"/>
      <c r="K1019" s="28"/>
      <c r="L1019" s="28"/>
      <c r="M1019" s="28"/>
      <c r="N1019" s="28"/>
      <c r="O1019" s="28"/>
      <c r="P1019" s="28"/>
    </row>
    <row r="1020" spans="4:16">
      <c r="D1020" s="28"/>
      <c r="E1020" s="28"/>
      <c r="F1020" s="28"/>
      <c r="G1020" s="28"/>
      <c r="H1020" s="28"/>
      <c r="I1020" s="28"/>
      <c r="J1020" s="28"/>
      <c r="K1020" s="28"/>
      <c r="L1020" s="28"/>
      <c r="M1020" s="28"/>
      <c r="N1020" s="28"/>
      <c r="O1020" s="28"/>
      <c r="P1020" s="28"/>
    </row>
    <row r="1021" spans="4:16">
      <c r="D1021" s="28"/>
      <c r="E1021" s="28"/>
      <c r="F1021" s="28"/>
      <c r="G1021" s="28"/>
      <c r="H1021" s="28"/>
      <c r="I1021" s="28"/>
      <c r="J1021" s="28"/>
      <c r="K1021" s="28"/>
      <c r="L1021" s="28"/>
      <c r="M1021" s="28"/>
      <c r="N1021" s="28"/>
      <c r="O1021" s="28"/>
      <c r="P1021" s="28"/>
    </row>
    <row r="1022" spans="4:16">
      <c r="D1022" s="28"/>
      <c r="E1022" s="28"/>
      <c r="F1022" s="28"/>
      <c r="G1022" s="28"/>
      <c r="H1022" s="28"/>
      <c r="I1022" s="28"/>
      <c r="J1022" s="28"/>
      <c r="K1022" s="28"/>
      <c r="L1022" s="28"/>
      <c r="M1022" s="28"/>
      <c r="N1022" s="28"/>
      <c r="O1022" s="28"/>
      <c r="P1022" s="28"/>
    </row>
    <row r="1023" spans="4:16">
      <c r="D1023" s="28"/>
      <c r="E1023" s="28"/>
      <c r="F1023" s="28"/>
      <c r="G1023" s="28"/>
      <c r="H1023" s="28"/>
      <c r="I1023" s="28"/>
      <c r="J1023" s="28"/>
      <c r="K1023" s="28"/>
      <c r="L1023" s="28"/>
      <c r="M1023" s="28"/>
      <c r="N1023" s="28"/>
      <c r="O1023" s="28"/>
      <c r="P1023" s="28"/>
    </row>
    <row r="1024" spans="4:16">
      <c r="D1024" s="28"/>
      <c r="E1024" s="28"/>
      <c r="F1024" s="28"/>
      <c r="G1024" s="28"/>
      <c r="H1024" s="28"/>
      <c r="I1024" s="28"/>
      <c r="J1024" s="28"/>
      <c r="K1024" s="28"/>
      <c r="L1024" s="28"/>
      <c r="M1024" s="28"/>
      <c r="N1024" s="28"/>
      <c r="O1024" s="28"/>
      <c r="P1024" s="28"/>
    </row>
    <row r="1025" spans="4:16">
      <c r="D1025" s="28"/>
      <c r="E1025" s="28"/>
      <c r="F1025" s="28"/>
      <c r="G1025" s="28"/>
      <c r="H1025" s="28"/>
      <c r="I1025" s="28"/>
      <c r="J1025" s="28"/>
      <c r="K1025" s="28"/>
      <c r="L1025" s="28"/>
      <c r="M1025" s="28"/>
      <c r="N1025" s="28"/>
      <c r="O1025" s="28"/>
      <c r="P1025" s="28"/>
    </row>
    <row r="1026" spans="4:16">
      <c r="D1026" s="28"/>
      <c r="E1026" s="28"/>
      <c r="F1026" s="28"/>
      <c r="G1026" s="28"/>
      <c r="H1026" s="28"/>
      <c r="I1026" s="28"/>
      <c r="J1026" s="28"/>
      <c r="K1026" s="28"/>
      <c r="L1026" s="28"/>
      <c r="M1026" s="28"/>
      <c r="N1026" s="28"/>
      <c r="O1026" s="28"/>
      <c r="P1026" s="28"/>
    </row>
    <row r="1027" spans="4:16">
      <c r="D1027" s="28"/>
      <c r="E1027" s="28"/>
      <c r="F1027" s="28"/>
      <c r="G1027" s="28"/>
      <c r="H1027" s="28"/>
      <c r="I1027" s="28"/>
      <c r="J1027" s="28"/>
      <c r="K1027" s="28"/>
      <c r="L1027" s="28"/>
      <c r="M1027" s="28"/>
      <c r="N1027" s="28"/>
      <c r="O1027" s="28"/>
      <c r="P1027" s="28"/>
    </row>
    <row r="1028" spans="4:16">
      <c r="D1028" s="28"/>
      <c r="E1028" s="28"/>
      <c r="F1028" s="28"/>
      <c r="G1028" s="28"/>
      <c r="H1028" s="28"/>
      <c r="I1028" s="28"/>
      <c r="J1028" s="28"/>
      <c r="K1028" s="28"/>
      <c r="L1028" s="28"/>
      <c r="M1028" s="28"/>
      <c r="N1028" s="28"/>
      <c r="O1028" s="28"/>
      <c r="P1028" s="28"/>
    </row>
    <row r="1029" spans="4:16">
      <c r="D1029" s="28"/>
      <c r="E1029" s="28"/>
      <c r="F1029" s="28"/>
      <c r="G1029" s="28"/>
      <c r="H1029" s="28"/>
      <c r="I1029" s="28"/>
      <c r="J1029" s="28"/>
      <c r="K1029" s="28"/>
      <c r="L1029" s="28"/>
      <c r="M1029" s="28"/>
      <c r="N1029" s="28"/>
      <c r="O1029" s="28"/>
      <c r="P1029" s="28"/>
    </row>
    <row r="1030" spans="4:16">
      <c r="D1030" s="28"/>
      <c r="E1030" s="28"/>
      <c r="F1030" s="28"/>
      <c r="G1030" s="28"/>
      <c r="H1030" s="28"/>
      <c r="I1030" s="28"/>
      <c r="J1030" s="28"/>
      <c r="K1030" s="28"/>
      <c r="L1030" s="28"/>
      <c r="M1030" s="28"/>
      <c r="N1030" s="28"/>
      <c r="O1030" s="28"/>
      <c r="P1030" s="28"/>
    </row>
    <row r="1031" spans="4:16">
      <c r="D1031" s="28"/>
      <c r="E1031" s="28"/>
      <c r="F1031" s="28"/>
      <c r="G1031" s="28"/>
      <c r="H1031" s="28"/>
      <c r="I1031" s="28"/>
      <c r="J1031" s="28"/>
      <c r="K1031" s="28"/>
      <c r="L1031" s="28"/>
      <c r="M1031" s="28"/>
      <c r="N1031" s="28"/>
      <c r="O1031" s="28"/>
      <c r="P1031" s="28"/>
    </row>
    <row r="1032" spans="4:16">
      <c r="D1032" s="28"/>
      <c r="E1032" s="28"/>
      <c r="F1032" s="28"/>
      <c r="G1032" s="28"/>
      <c r="H1032" s="28"/>
      <c r="I1032" s="28"/>
      <c r="J1032" s="28"/>
      <c r="K1032" s="28"/>
      <c r="L1032" s="28"/>
      <c r="M1032" s="28"/>
      <c r="N1032" s="28"/>
      <c r="O1032" s="28"/>
      <c r="P1032" s="28"/>
    </row>
    <row r="1033" spans="4:16">
      <c r="D1033" s="28"/>
      <c r="E1033" s="28"/>
      <c r="F1033" s="28"/>
      <c r="G1033" s="28"/>
      <c r="H1033" s="28"/>
      <c r="I1033" s="28"/>
      <c r="J1033" s="28"/>
      <c r="K1033" s="28"/>
      <c r="L1033" s="28"/>
      <c r="M1033" s="28"/>
      <c r="N1033" s="28"/>
      <c r="O1033" s="28"/>
      <c r="P1033" s="28"/>
    </row>
    <row r="1034" spans="4:16">
      <c r="D1034" s="28"/>
      <c r="E1034" s="28"/>
      <c r="F1034" s="28"/>
      <c r="G1034" s="28"/>
      <c r="H1034" s="28"/>
      <c r="I1034" s="28"/>
      <c r="J1034" s="28"/>
      <c r="K1034" s="28"/>
      <c r="L1034" s="28"/>
      <c r="M1034" s="28"/>
      <c r="N1034" s="28"/>
      <c r="O1034" s="28"/>
      <c r="P1034" s="28"/>
    </row>
    <row r="1035" spans="4:16">
      <c r="D1035" s="28"/>
      <c r="E1035" s="28"/>
      <c r="F1035" s="28"/>
      <c r="G1035" s="28"/>
      <c r="H1035" s="28"/>
      <c r="I1035" s="28"/>
      <c r="J1035" s="28"/>
      <c r="K1035" s="28"/>
      <c r="L1035" s="28"/>
      <c r="M1035" s="28"/>
      <c r="N1035" s="28"/>
      <c r="O1035" s="28"/>
      <c r="P1035" s="28"/>
    </row>
    <row r="1036" spans="4:16">
      <c r="D1036" s="28"/>
      <c r="E1036" s="28"/>
      <c r="F1036" s="28"/>
      <c r="G1036" s="28"/>
      <c r="H1036" s="28"/>
      <c r="I1036" s="28"/>
      <c r="J1036" s="28"/>
      <c r="K1036" s="28"/>
      <c r="L1036" s="28"/>
      <c r="M1036" s="28"/>
      <c r="N1036" s="28"/>
      <c r="O1036" s="28"/>
      <c r="P1036" s="28"/>
    </row>
    <row r="1037" spans="4:16">
      <c r="D1037" s="28"/>
      <c r="E1037" s="28"/>
      <c r="F1037" s="28"/>
      <c r="G1037" s="28"/>
      <c r="H1037" s="28"/>
      <c r="I1037" s="28"/>
      <c r="J1037" s="28"/>
      <c r="K1037" s="28"/>
      <c r="L1037" s="28"/>
      <c r="M1037" s="28"/>
      <c r="N1037" s="28"/>
      <c r="O1037" s="28"/>
      <c r="P1037" s="28"/>
    </row>
    <row r="1038" spans="4:16">
      <c r="D1038" s="28"/>
      <c r="E1038" s="28"/>
      <c r="F1038" s="28"/>
      <c r="G1038" s="28"/>
      <c r="H1038" s="28"/>
      <c r="I1038" s="28"/>
      <c r="J1038" s="28"/>
      <c r="K1038" s="28"/>
      <c r="L1038" s="28"/>
      <c r="M1038" s="28"/>
      <c r="N1038" s="28"/>
      <c r="O1038" s="28"/>
      <c r="P1038" s="28"/>
    </row>
    <row r="1039" spans="4:16">
      <c r="D1039" s="28"/>
      <c r="E1039" s="28"/>
      <c r="F1039" s="28"/>
      <c r="G1039" s="28"/>
      <c r="H1039" s="28"/>
      <c r="I1039" s="28"/>
      <c r="J1039" s="28"/>
      <c r="K1039" s="28"/>
      <c r="L1039" s="28"/>
      <c r="M1039" s="28"/>
      <c r="N1039" s="28"/>
      <c r="O1039" s="28"/>
      <c r="P1039" s="28"/>
    </row>
    <row r="1040" spans="4:16">
      <c r="D1040" s="28"/>
      <c r="E1040" s="28"/>
      <c r="F1040" s="28"/>
      <c r="G1040" s="28"/>
      <c r="H1040" s="28"/>
      <c r="I1040" s="28"/>
      <c r="J1040" s="28"/>
      <c r="K1040" s="28"/>
      <c r="L1040" s="28"/>
      <c r="M1040" s="28"/>
      <c r="N1040" s="28"/>
      <c r="O1040" s="28"/>
      <c r="P1040" s="28"/>
    </row>
    <row r="1041" spans="4:16">
      <c r="D1041" s="28"/>
      <c r="E1041" s="28"/>
      <c r="F1041" s="28"/>
      <c r="G1041" s="28"/>
      <c r="H1041" s="28"/>
      <c r="I1041" s="28"/>
      <c r="J1041" s="28"/>
      <c r="K1041" s="28"/>
      <c r="L1041" s="28"/>
      <c r="M1041" s="28"/>
      <c r="N1041" s="28"/>
      <c r="O1041" s="28"/>
      <c r="P1041" s="28"/>
    </row>
    <row r="1042" spans="4:16">
      <c r="D1042" s="28"/>
      <c r="E1042" s="28"/>
      <c r="F1042" s="28"/>
      <c r="G1042" s="28"/>
      <c r="H1042" s="28"/>
      <c r="I1042" s="28"/>
      <c r="J1042" s="28"/>
      <c r="K1042" s="28"/>
      <c r="L1042" s="28"/>
      <c r="M1042" s="28"/>
      <c r="N1042" s="28"/>
      <c r="O1042" s="28"/>
      <c r="P1042" s="28"/>
    </row>
    <row r="1043" spans="4:16">
      <c r="D1043" s="28"/>
      <c r="E1043" s="28"/>
      <c r="F1043" s="28"/>
      <c r="G1043" s="28"/>
      <c r="H1043" s="28"/>
      <c r="I1043" s="28"/>
      <c r="J1043" s="28"/>
      <c r="K1043" s="28"/>
      <c r="L1043" s="28"/>
      <c r="M1043" s="28"/>
      <c r="N1043" s="28"/>
      <c r="O1043" s="28"/>
      <c r="P1043" s="28"/>
    </row>
    <row r="1044" spans="4:16">
      <c r="D1044" s="28"/>
      <c r="E1044" s="28"/>
      <c r="F1044" s="28"/>
      <c r="G1044" s="28"/>
      <c r="H1044" s="28"/>
      <c r="I1044" s="28"/>
      <c r="J1044" s="28"/>
      <c r="K1044" s="28"/>
      <c r="L1044" s="28"/>
      <c r="M1044" s="28"/>
      <c r="N1044" s="28"/>
      <c r="O1044" s="28"/>
      <c r="P1044" s="28"/>
    </row>
    <row r="1045" spans="4:16">
      <c r="D1045" s="28"/>
      <c r="E1045" s="28"/>
      <c r="F1045" s="28"/>
      <c r="G1045" s="28"/>
      <c r="H1045" s="28"/>
      <c r="I1045" s="28"/>
      <c r="J1045" s="28"/>
      <c r="K1045" s="28"/>
      <c r="L1045" s="28"/>
      <c r="M1045" s="28"/>
      <c r="N1045" s="28"/>
      <c r="O1045" s="28"/>
      <c r="P1045" s="28"/>
    </row>
    <row r="1046" spans="4:16">
      <c r="D1046" s="28"/>
      <c r="E1046" s="28"/>
      <c r="F1046" s="28"/>
      <c r="G1046" s="28"/>
      <c r="H1046" s="28"/>
      <c r="I1046" s="28"/>
      <c r="J1046" s="28"/>
      <c r="K1046" s="28"/>
      <c r="L1046" s="28"/>
      <c r="M1046" s="28"/>
      <c r="N1046" s="28"/>
      <c r="O1046" s="28"/>
      <c r="P1046" s="28"/>
    </row>
    <row r="1047" spans="4:16">
      <c r="D1047" s="28"/>
      <c r="E1047" s="28"/>
      <c r="F1047" s="28"/>
      <c r="G1047" s="28"/>
      <c r="H1047" s="28"/>
      <c r="I1047" s="28"/>
      <c r="J1047" s="28"/>
      <c r="K1047" s="28"/>
      <c r="L1047" s="28"/>
      <c r="M1047" s="28"/>
      <c r="N1047" s="28"/>
      <c r="O1047" s="28"/>
      <c r="P1047" s="28"/>
    </row>
    <row r="1048" spans="4:16">
      <c r="D1048" s="28"/>
      <c r="E1048" s="28"/>
      <c r="F1048" s="28"/>
      <c r="G1048" s="28"/>
      <c r="H1048" s="28"/>
      <c r="I1048" s="28"/>
      <c r="J1048" s="28"/>
      <c r="K1048" s="28"/>
      <c r="L1048" s="28"/>
      <c r="M1048" s="28"/>
      <c r="N1048" s="28"/>
      <c r="O1048" s="28"/>
      <c r="P1048" s="28"/>
    </row>
    <row r="1049" spans="4:16">
      <c r="D1049" s="28"/>
      <c r="E1049" s="28"/>
      <c r="F1049" s="28"/>
      <c r="G1049" s="28"/>
      <c r="H1049" s="28"/>
      <c r="I1049" s="28"/>
      <c r="J1049" s="28"/>
      <c r="K1049" s="28"/>
      <c r="L1049" s="28"/>
      <c r="M1049" s="28"/>
      <c r="N1049" s="28"/>
      <c r="O1049" s="28"/>
      <c r="P1049" s="28"/>
    </row>
    <row r="1050" spans="4:16">
      <c r="D1050" s="28"/>
      <c r="E1050" s="28"/>
      <c r="F1050" s="28"/>
      <c r="G1050" s="28"/>
      <c r="H1050" s="28"/>
      <c r="I1050" s="28"/>
      <c r="J1050" s="28"/>
      <c r="K1050" s="28"/>
      <c r="L1050" s="28"/>
      <c r="M1050" s="28"/>
      <c r="N1050" s="28"/>
      <c r="O1050" s="28"/>
      <c r="P1050" s="28"/>
    </row>
    <row r="1051" spans="4:16">
      <c r="D1051" s="28"/>
      <c r="E1051" s="28"/>
      <c r="F1051" s="28"/>
      <c r="G1051" s="28"/>
      <c r="H1051" s="28"/>
      <c r="I1051" s="28"/>
      <c r="J1051" s="28"/>
      <c r="K1051" s="28"/>
      <c r="L1051" s="28"/>
      <c r="M1051" s="28"/>
      <c r="N1051" s="28"/>
      <c r="O1051" s="28"/>
      <c r="P1051" s="28"/>
    </row>
    <row r="1052" spans="4:16">
      <c r="D1052" s="28"/>
      <c r="E1052" s="28"/>
      <c r="F1052" s="28"/>
      <c r="G1052" s="28"/>
      <c r="H1052" s="28"/>
      <c r="I1052" s="28"/>
      <c r="J1052" s="28"/>
      <c r="K1052" s="28"/>
      <c r="L1052" s="28"/>
      <c r="M1052" s="28"/>
      <c r="N1052" s="28"/>
      <c r="O1052" s="28"/>
      <c r="P1052" s="28"/>
    </row>
    <row r="1053" spans="4:16">
      <c r="D1053" s="28"/>
      <c r="E1053" s="28"/>
      <c r="F1053" s="28"/>
      <c r="G1053" s="28"/>
      <c r="H1053" s="28"/>
      <c r="I1053" s="28"/>
      <c r="J1053" s="28"/>
      <c r="K1053" s="28"/>
      <c r="L1053" s="28"/>
      <c r="M1053" s="28"/>
      <c r="N1053" s="28"/>
      <c r="O1053" s="28"/>
      <c r="P1053" s="28"/>
    </row>
    <row r="1054" spans="4:16">
      <c r="D1054" s="28"/>
      <c r="E1054" s="28"/>
      <c r="F1054" s="28"/>
      <c r="G1054" s="28"/>
      <c r="H1054" s="28"/>
      <c r="I1054" s="28"/>
      <c r="J1054" s="28"/>
      <c r="K1054" s="28"/>
      <c r="L1054" s="28"/>
      <c r="M1054" s="28"/>
      <c r="N1054" s="28"/>
      <c r="O1054" s="28"/>
      <c r="P1054" s="28"/>
    </row>
    <row r="1055" spans="4:16">
      <c r="D1055" s="28"/>
      <c r="E1055" s="28"/>
      <c r="F1055" s="28"/>
      <c r="G1055" s="28"/>
      <c r="H1055" s="28"/>
      <c r="I1055" s="28"/>
      <c r="J1055" s="28"/>
      <c r="K1055" s="28"/>
      <c r="L1055" s="28"/>
      <c r="M1055" s="28"/>
      <c r="N1055" s="28"/>
      <c r="O1055" s="28"/>
      <c r="P1055" s="28"/>
    </row>
    <row r="1056" spans="4:16">
      <c r="D1056" s="28"/>
      <c r="E1056" s="28"/>
      <c r="F1056" s="28"/>
      <c r="G1056" s="28"/>
      <c r="H1056" s="28"/>
      <c r="I1056" s="28"/>
      <c r="J1056" s="28"/>
      <c r="K1056" s="28"/>
      <c r="L1056" s="28"/>
      <c r="M1056" s="28"/>
      <c r="N1056" s="28"/>
      <c r="O1056" s="28"/>
      <c r="P1056" s="28"/>
    </row>
    <row r="1057" spans="4:16">
      <c r="D1057" s="28"/>
      <c r="E1057" s="28"/>
      <c r="F1057" s="28"/>
      <c r="G1057" s="28"/>
      <c r="H1057" s="28"/>
      <c r="I1057" s="28"/>
      <c r="J1057" s="28"/>
      <c r="K1057" s="28"/>
      <c r="L1057" s="28"/>
      <c r="M1057" s="28"/>
      <c r="N1057" s="28"/>
      <c r="O1057" s="28"/>
      <c r="P1057" s="28"/>
    </row>
    <row r="1058" spans="4:16">
      <c r="D1058" s="28"/>
      <c r="E1058" s="28"/>
      <c r="F1058" s="28"/>
      <c r="G1058" s="28"/>
      <c r="H1058" s="28"/>
      <c r="I1058" s="28"/>
      <c r="J1058" s="28"/>
      <c r="K1058" s="28"/>
      <c r="L1058" s="28"/>
      <c r="M1058" s="28"/>
      <c r="N1058" s="28"/>
      <c r="O1058" s="28"/>
      <c r="P1058" s="28"/>
    </row>
    <row r="1059" spans="4:16">
      <c r="D1059" s="28"/>
      <c r="E1059" s="28"/>
      <c r="F1059" s="28"/>
      <c r="G1059" s="28"/>
      <c r="H1059" s="28"/>
      <c r="I1059" s="28"/>
      <c r="J1059" s="28"/>
      <c r="K1059" s="28"/>
      <c r="L1059" s="28"/>
      <c r="M1059" s="28"/>
      <c r="N1059" s="28"/>
      <c r="O1059" s="28"/>
      <c r="P1059" s="28"/>
    </row>
    <row r="1060" spans="4:16">
      <c r="D1060" s="28"/>
      <c r="E1060" s="28"/>
      <c r="F1060" s="28"/>
      <c r="G1060" s="28"/>
      <c r="H1060" s="28"/>
      <c r="I1060" s="28"/>
      <c r="J1060" s="28"/>
      <c r="K1060" s="28"/>
      <c r="L1060" s="28"/>
      <c r="M1060" s="28"/>
      <c r="N1060" s="28"/>
      <c r="O1060" s="28"/>
      <c r="P1060" s="28"/>
    </row>
    <row r="1061" spans="4:16">
      <c r="D1061" s="28"/>
      <c r="E1061" s="28"/>
      <c r="F1061" s="28"/>
      <c r="G1061" s="28"/>
      <c r="H1061" s="28"/>
      <c r="I1061" s="28"/>
      <c r="J1061" s="28"/>
      <c r="K1061" s="28"/>
      <c r="L1061" s="28"/>
      <c r="M1061" s="28"/>
      <c r="N1061" s="28"/>
      <c r="O1061" s="28"/>
      <c r="P1061" s="28"/>
    </row>
    <row r="1062" spans="4:16">
      <c r="D1062" s="28"/>
      <c r="E1062" s="28"/>
      <c r="F1062" s="28"/>
      <c r="G1062" s="28"/>
      <c r="H1062" s="28"/>
      <c r="I1062" s="28"/>
      <c r="J1062" s="28"/>
      <c r="K1062" s="28"/>
      <c r="L1062" s="28"/>
      <c r="M1062" s="28"/>
      <c r="N1062" s="28"/>
      <c r="O1062" s="28"/>
      <c r="P1062" s="28"/>
    </row>
    <row r="1063" spans="4:16">
      <c r="D1063" s="28"/>
      <c r="E1063" s="28"/>
      <c r="F1063" s="28"/>
      <c r="G1063" s="28"/>
      <c r="H1063" s="28"/>
      <c r="I1063" s="28"/>
      <c r="J1063" s="28"/>
      <c r="K1063" s="28"/>
      <c r="L1063" s="28"/>
      <c r="M1063" s="28"/>
      <c r="N1063" s="28"/>
      <c r="O1063" s="28"/>
      <c r="P1063" s="28"/>
    </row>
    <row r="1064" spans="4:16">
      <c r="D1064" s="28"/>
      <c r="E1064" s="28"/>
      <c r="F1064" s="28"/>
      <c r="G1064" s="28"/>
      <c r="H1064" s="28"/>
      <c r="I1064" s="28"/>
      <c r="J1064" s="28"/>
      <c r="K1064" s="28"/>
      <c r="L1064" s="28"/>
      <c r="M1064" s="28"/>
      <c r="N1064" s="28"/>
      <c r="O1064" s="28"/>
      <c r="P1064" s="28"/>
    </row>
    <row r="1065" spans="4:16">
      <c r="D1065" s="28"/>
      <c r="E1065" s="28"/>
      <c r="F1065" s="28"/>
      <c r="G1065" s="28"/>
      <c r="H1065" s="28"/>
      <c r="I1065" s="28"/>
      <c r="J1065" s="28"/>
      <c r="K1065" s="28"/>
      <c r="L1065" s="28"/>
      <c r="M1065" s="28"/>
      <c r="N1065" s="28"/>
      <c r="O1065" s="28"/>
      <c r="P1065" s="28"/>
    </row>
    <row r="1066" spans="4:16">
      <c r="D1066" s="28"/>
      <c r="E1066" s="28"/>
      <c r="F1066" s="28"/>
      <c r="G1066" s="28"/>
      <c r="H1066" s="28"/>
      <c r="I1066" s="28"/>
      <c r="J1066" s="28"/>
      <c r="K1066" s="28"/>
      <c r="L1066" s="28"/>
      <c r="M1066" s="28"/>
      <c r="N1066" s="28"/>
      <c r="O1066" s="28"/>
      <c r="P1066" s="28"/>
    </row>
    <row r="1067" spans="4:16">
      <c r="D1067" s="28"/>
      <c r="E1067" s="28"/>
      <c r="F1067" s="28"/>
      <c r="G1067" s="28"/>
      <c r="H1067" s="28"/>
      <c r="I1067" s="28"/>
      <c r="J1067" s="28"/>
      <c r="K1067" s="28"/>
      <c r="L1067" s="28"/>
      <c r="M1067" s="28"/>
      <c r="N1067" s="28"/>
      <c r="O1067" s="28"/>
      <c r="P1067" s="28"/>
    </row>
    <row r="1068" spans="4:16">
      <c r="D1068" s="28"/>
      <c r="E1068" s="28"/>
      <c r="F1068" s="28"/>
      <c r="G1068" s="28"/>
      <c r="H1068" s="28"/>
      <c r="I1068" s="28"/>
      <c r="J1068" s="28"/>
      <c r="K1068" s="28"/>
      <c r="L1068" s="28"/>
      <c r="M1068" s="28"/>
      <c r="N1068" s="28"/>
      <c r="O1068" s="28"/>
      <c r="P1068" s="28"/>
    </row>
    <row r="1069" spans="4:16">
      <c r="D1069" s="28"/>
      <c r="E1069" s="28"/>
      <c r="F1069" s="28"/>
      <c r="G1069" s="28"/>
      <c r="H1069" s="28"/>
      <c r="I1069" s="28"/>
      <c r="J1069" s="28"/>
      <c r="K1069" s="28"/>
      <c r="L1069" s="28"/>
      <c r="M1069" s="28"/>
      <c r="N1069" s="28"/>
      <c r="O1069" s="28"/>
      <c r="P1069" s="28"/>
    </row>
    <row r="1070" spans="4:16">
      <c r="D1070" s="28"/>
      <c r="E1070" s="28"/>
      <c r="F1070" s="28"/>
      <c r="G1070" s="28"/>
      <c r="H1070" s="28"/>
      <c r="I1070" s="28"/>
      <c r="J1070" s="28"/>
      <c r="K1070" s="28"/>
      <c r="L1070" s="28"/>
      <c r="M1070" s="28"/>
      <c r="N1070" s="28"/>
      <c r="O1070" s="28"/>
      <c r="P1070" s="28"/>
    </row>
    <row r="1071" spans="4:16">
      <c r="D1071" s="28"/>
      <c r="E1071" s="28"/>
      <c r="F1071" s="28"/>
      <c r="G1071" s="28"/>
      <c r="H1071" s="28"/>
      <c r="I1071" s="28"/>
      <c r="J1071" s="28"/>
      <c r="K1071" s="28"/>
      <c r="L1071" s="28"/>
      <c r="M1071" s="28"/>
      <c r="N1071" s="28"/>
      <c r="O1071" s="28"/>
      <c r="P1071" s="28"/>
    </row>
    <row r="1072" spans="4:16">
      <c r="D1072" s="28"/>
      <c r="E1072" s="28"/>
      <c r="F1072" s="28"/>
      <c r="G1072" s="28"/>
      <c r="H1072" s="28"/>
      <c r="I1072" s="28"/>
      <c r="J1072" s="28"/>
      <c r="K1072" s="28"/>
      <c r="L1072" s="28"/>
      <c r="M1072" s="28"/>
      <c r="N1072" s="28"/>
      <c r="O1072" s="28"/>
      <c r="P1072" s="28"/>
    </row>
    <row r="1073" spans="4:16">
      <c r="D1073" s="28"/>
      <c r="E1073" s="28"/>
      <c r="F1073" s="28"/>
      <c r="G1073" s="28"/>
      <c r="H1073" s="28"/>
      <c r="I1073" s="28"/>
      <c r="J1073" s="28"/>
      <c r="K1073" s="28"/>
      <c r="L1073" s="28"/>
      <c r="M1073" s="28"/>
      <c r="N1073" s="28"/>
      <c r="O1073" s="28"/>
      <c r="P1073" s="28"/>
    </row>
    <row r="1074" spans="4:16">
      <c r="D1074" s="28"/>
      <c r="E1074" s="28"/>
      <c r="F1074" s="28"/>
      <c r="G1074" s="28"/>
      <c r="H1074" s="28"/>
      <c r="I1074" s="28"/>
      <c r="J1074" s="28"/>
      <c r="K1074" s="28"/>
      <c r="L1074" s="28"/>
      <c r="M1074" s="28"/>
      <c r="N1074" s="28"/>
      <c r="O1074" s="28"/>
      <c r="P1074" s="28"/>
    </row>
    <row r="1075" spans="4:16">
      <c r="D1075" s="28"/>
      <c r="E1075" s="28"/>
      <c r="F1075" s="28"/>
      <c r="G1075" s="28"/>
      <c r="H1075" s="28"/>
      <c r="I1075" s="28"/>
      <c r="J1075" s="28"/>
      <c r="K1075" s="28"/>
      <c r="L1075" s="28"/>
      <c r="M1075" s="28"/>
      <c r="N1075" s="28"/>
      <c r="O1075" s="28"/>
      <c r="P1075" s="28"/>
    </row>
    <row r="1076" spans="4:16">
      <c r="D1076" s="28"/>
      <c r="E1076" s="28"/>
      <c r="F1076" s="28"/>
      <c r="G1076" s="28"/>
      <c r="H1076" s="28"/>
      <c r="I1076" s="28"/>
      <c r="J1076" s="28"/>
      <c r="K1076" s="28"/>
      <c r="L1076" s="28"/>
      <c r="M1076" s="28"/>
      <c r="N1076" s="28"/>
      <c r="O1076" s="28"/>
      <c r="P1076" s="28"/>
    </row>
    <row r="1077" spans="4:16">
      <c r="D1077" s="28"/>
      <c r="E1077" s="28"/>
      <c r="F1077" s="28"/>
      <c r="G1077" s="28"/>
      <c r="H1077" s="28"/>
      <c r="I1077" s="28"/>
      <c r="J1077" s="28"/>
      <c r="K1077" s="28"/>
      <c r="L1077" s="28"/>
      <c r="M1077" s="28"/>
      <c r="N1077" s="28"/>
      <c r="O1077" s="28"/>
      <c r="P1077" s="28"/>
    </row>
    <row r="1078" spans="4:16">
      <c r="D1078" s="28"/>
      <c r="E1078" s="28"/>
      <c r="F1078" s="28"/>
      <c r="G1078" s="28"/>
      <c r="H1078" s="28"/>
      <c r="I1078" s="28"/>
      <c r="J1078" s="28"/>
      <c r="K1078" s="28"/>
      <c r="L1078" s="28"/>
      <c r="M1078" s="28"/>
      <c r="N1078" s="28"/>
      <c r="O1078" s="28"/>
      <c r="P1078" s="28"/>
    </row>
    <row r="1079" spans="4:16">
      <c r="D1079" s="28"/>
      <c r="E1079" s="28"/>
      <c r="F1079" s="28"/>
      <c r="G1079" s="28"/>
      <c r="H1079" s="28"/>
      <c r="I1079" s="28"/>
      <c r="J1079" s="28"/>
      <c r="K1079" s="28"/>
      <c r="L1079" s="28"/>
      <c r="M1079" s="28"/>
      <c r="N1079" s="28"/>
      <c r="O1079" s="28"/>
      <c r="P1079" s="28"/>
    </row>
    <row r="1080" spans="4:16">
      <c r="D1080" s="28"/>
      <c r="E1080" s="28"/>
      <c r="F1080" s="28"/>
      <c r="G1080" s="28"/>
      <c r="H1080" s="28"/>
      <c r="I1080" s="28"/>
      <c r="J1080" s="28"/>
      <c r="K1080" s="28"/>
      <c r="L1080" s="28"/>
      <c r="M1080" s="28"/>
      <c r="N1080" s="28"/>
      <c r="O1080" s="28"/>
      <c r="P1080" s="28"/>
    </row>
    <row r="1081" spans="4:16">
      <c r="D1081" s="28"/>
      <c r="E1081" s="28"/>
      <c r="F1081" s="28"/>
      <c r="G1081" s="28"/>
      <c r="H1081" s="28"/>
      <c r="I1081" s="28"/>
      <c r="J1081" s="28"/>
      <c r="K1081" s="28"/>
      <c r="L1081" s="28"/>
      <c r="M1081" s="28"/>
      <c r="N1081" s="28"/>
      <c r="O1081" s="28"/>
      <c r="P1081" s="28"/>
    </row>
    <row r="1082" spans="4:16">
      <c r="D1082" s="28"/>
      <c r="E1082" s="28"/>
      <c r="F1082" s="28"/>
      <c r="G1082" s="28"/>
      <c r="H1082" s="28"/>
      <c r="I1082" s="28"/>
      <c r="J1082" s="28"/>
      <c r="K1082" s="28"/>
      <c r="L1082" s="28"/>
      <c r="M1082" s="28"/>
      <c r="N1082" s="28"/>
      <c r="O1082" s="28"/>
      <c r="P1082" s="28"/>
    </row>
    <row r="1083" spans="4:16">
      <c r="D1083" s="28"/>
      <c r="E1083" s="28"/>
      <c r="F1083" s="28"/>
      <c r="G1083" s="28"/>
      <c r="H1083" s="28"/>
      <c r="I1083" s="28"/>
      <c r="J1083" s="28"/>
      <c r="K1083" s="28"/>
      <c r="L1083" s="28"/>
      <c r="M1083" s="28"/>
      <c r="N1083" s="28"/>
      <c r="O1083" s="28"/>
      <c r="P1083" s="28"/>
    </row>
    <row r="1084" spans="4:16">
      <c r="D1084" s="28"/>
      <c r="E1084" s="28"/>
      <c r="F1084" s="28"/>
      <c r="G1084" s="28"/>
      <c r="H1084" s="28"/>
      <c r="I1084" s="28"/>
      <c r="J1084" s="28"/>
      <c r="K1084" s="28"/>
      <c r="L1084" s="28"/>
      <c r="M1084" s="28"/>
      <c r="N1084" s="28"/>
      <c r="O1084" s="28"/>
      <c r="P1084" s="28"/>
    </row>
    <row r="1085" spans="4:16">
      <c r="D1085" s="28"/>
      <c r="E1085" s="28"/>
      <c r="F1085" s="28"/>
      <c r="G1085" s="28"/>
      <c r="H1085" s="28"/>
      <c r="I1085" s="28"/>
      <c r="J1085" s="28"/>
      <c r="K1085" s="28"/>
      <c r="L1085" s="28"/>
      <c r="M1085" s="28"/>
      <c r="N1085" s="28"/>
      <c r="O1085" s="28"/>
      <c r="P1085" s="28"/>
    </row>
    <row r="1086" spans="4:16">
      <c r="D1086" s="28"/>
      <c r="E1086" s="28"/>
      <c r="F1086" s="28"/>
      <c r="G1086" s="28"/>
      <c r="H1086" s="28"/>
      <c r="I1086" s="28"/>
      <c r="J1086" s="28"/>
      <c r="K1086" s="28"/>
      <c r="L1086" s="28"/>
      <c r="M1086" s="28"/>
      <c r="N1086" s="28"/>
      <c r="O1086" s="28"/>
      <c r="P1086" s="28"/>
    </row>
    <row r="1087" spans="4:16">
      <c r="D1087" s="28"/>
      <c r="E1087" s="28"/>
      <c r="F1087" s="28"/>
      <c r="G1087" s="28"/>
      <c r="H1087" s="28"/>
      <c r="I1087" s="28"/>
      <c r="J1087" s="28"/>
      <c r="K1087" s="28"/>
      <c r="L1087" s="28"/>
      <c r="M1087" s="28"/>
      <c r="N1087" s="28"/>
      <c r="O1087" s="28"/>
      <c r="P1087" s="28"/>
    </row>
    <row r="1088" spans="4:16">
      <c r="D1088" s="28"/>
      <c r="E1088" s="28"/>
      <c r="F1088" s="28"/>
      <c r="G1088" s="28"/>
      <c r="H1088" s="28"/>
      <c r="I1088" s="28"/>
      <c r="J1088" s="28"/>
      <c r="K1088" s="28"/>
      <c r="L1088" s="28"/>
      <c r="M1088" s="28"/>
      <c r="N1088" s="28"/>
      <c r="O1088" s="28"/>
      <c r="P1088" s="28"/>
    </row>
    <row r="1089" spans="4:16">
      <c r="D1089" s="28"/>
      <c r="E1089" s="28"/>
      <c r="F1089" s="28"/>
      <c r="G1089" s="28"/>
      <c r="H1089" s="28"/>
      <c r="I1089" s="28"/>
      <c r="J1089" s="28"/>
      <c r="K1089" s="28"/>
      <c r="L1089" s="28"/>
      <c r="M1089" s="28"/>
      <c r="N1089" s="28"/>
      <c r="O1089" s="28"/>
      <c r="P1089" s="28"/>
    </row>
    <row r="1090" spans="4:16">
      <c r="D1090" s="28"/>
      <c r="E1090" s="28"/>
      <c r="F1090" s="28"/>
      <c r="G1090" s="28"/>
      <c r="H1090" s="28"/>
      <c r="I1090" s="28"/>
      <c r="J1090" s="28"/>
      <c r="K1090" s="28"/>
      <c r="L1090" s="28"/>
      <c r="M1090" s="28"/>
      <c r="N1090" s="28"/>
      <c r="O1090" s="28"/>
      <c r="P1090" s="28"/>
    </row>
    <row r="1091" spans="4:16">
      <c r="D1091" s="28"/>
      <c r="E1091" s="28"/>
      <c r="F1091" s="28"/>
      <c r="G1091" s="28"/>
      <c r="H1091" s="28"/>
      <c r="I1091" s="28"/>
      <c r="J1091" s="28"/>
      <c r="K1091" s="28"/>
      <c r="L1091" s="28"/>
      <c r="M1091" s="28"/>
      <c r="N1091" s="28"/>
      <c r="O1091" s="28"/>
      <c r="P1091" s="28"/>
    </row>
    <row r="1092" spans="4:16">
      <c r="D1092" s="28"/>
      <c r="E1092" s="28"/>
      <c r="F1092" s="28"/>
      <c r="G1092" s="28"/>
      <c r="H1092" s="28"/>
      <c r="I1092" s="28"/>
      <c r="J1092" s="28"/>
      <c r="K1092" s="28"/>
      <c r="L1092" s="28"/>
      <c r="M1092" s="28"/>
      <c r="N1092" s="28"/>
      <c r="O1092" s="28"/>
      <c r="P1092" s="28"/>
    </row>
    <row r="1093" spans="4:16">
      <c r="D1093" s="28"/>
      <c r="E1093" s="28"/>
      <c r="F1093" s="28"/>
      <c r="G1093" s="28"/>
      <c r="H1093" s="28"/>
      <c r="I1093" s="28"/>
      <c r="J1093" s="28"/>
      <c r="K1093" s="28"/>
      <c r="L1093" s="28"/>
      <c r="M1093" s="28"/>
      <c r="N1093" s="28"/>
      <c r="O1093" s="28"/>
      <c r="P1093" s="28"/>
    </row>
    <row r="1094" spans="4:16">
      <c r="D1094" s="28"/>
      <c r="E1094" s="28"/>
      <c r="F1094" s="28"/>
      <c r="G1094" s="28"/>
      <c r="H1094" s="28"/>
      <c r="I1094" s="28"/>
      <c r="J1094" s="28"/>
      <c r="K1094" s="28"/>
      <c r="L1094" s="28"/>
      <c r="M1094" s="28"/>
      <c r="N1094" s="28"/>
      <c r="O1094" s="28"/>
      <c r="P1094" s="28"/>
    </row>
    <row r="1095" spans="4:16">
      <c r="D1095" s="28"/>
      <c r="E1095" s="28"/>
      <c r="F1095" s="28"/>
      <c r="G1095" s="28"/>
      <c r="H1095" s="28"/>
      <c r="I1095" s="28"/>
      <c r="J1095" s="28"/>
      <c r="K1095" s="28"/>
      <c r="L1095" s="28"/>
      <c r="M1095" s="28"/>
      <c r="N1095" s="28"/>
      <c r="O1095" s="28"/>
      <c r="P1095" s="28"/>
    </row>
    <row r="1096" spans="4:16">
      <c r="D1096" s="28"/>
      <c r="E1096" s="28"/>
      <c r="F1096" s="28"/>
      <c r="G1096" s="28"/>
      <c r="H1096" s="28"/>
      <c r="I1096" s="28"/>
      <c r="J1096" s="28"/>
      <c r="K1096" s="28"/>
      <c r="L1096" s="28"/>
      <c r="M1096" s="28"/>
      <c r="N1096" s="28"/>
      <c r="O1096" s="28"/>
      <c r="P1096" s="28"/>
    </row>
    <row r="1097" spans="4:16">
      <c r="D1097" s="28"/>
      <c r="E1097" s="28"/>
      <c r="F1097" s="28"/>
      <c r="G1097" s="28"/>
      <c r="H1097" s="28"/>
      <c r="I1097" s="28"/>
      <c r="J1097" s="28"/>
      <c r="K1097" s="28"/>
      <c r="L1097" s="28"/>
      <c r="M1097" s="28"/>
      <c r="N1097" s="28"/>
      <c r="O1097" s="28"/>
      <c r="P1097" s="28"/>
    </row>
    <row r="1098" spans="4:16">
      <c r="D1098" s="28"/>
      <c r="E1098" s="28"/>
      <c r="F1098" s="28"/>
      <c r="G1098" s="28"/>
      <c r="H1098" s="28"/>
      <c r="I1098" s="28"/>
      <c r="J1098" s="28"/>
      <c r="K1098" s="28"/>
      <c r="L1098" s="28"/>
      <c r="M1098" s="28"/>
      <c r="N1098" s="28"/>
      <c r="O1098" s="28"/>
      <c r="P1098" s="28"/>
    </row>
    <row r="1099" spans="4:16">
      <c r="D1099" s="28"/>
      <c r="E1099" s="28"/>
      <c r="F1099" s="28"/>
      <c r="G1099" s="28"/>
      <c r="H1099" s="28"/>
      <c r="I1099" s="28"/>
      <c r="J1099" s="28"/>
      <c r="K1099" s="28"/>
      <c r="L1099" s="28"/>
      <c r="M1099" s="28"/>
      <c r="N1099" s="28"/>
      <c r="O1099" s="28"/>
      <c r="P1099" s="28"/>
    </row>
    <row r="1100" spans="4:16">
      <c r="D1100" s="28"/>
      <c r="E1100" s="28"/>
      <c r="F1100" s="28"/>
      <c r="G1100" s="28"/>
      <c r="H1100" s="28"/>
      <c r="I1100" s="28"/>
      <c r="J1100" s="28"/>
      <c r="K1100" s="28"/>
      <c r="L1100" s="28"/>
      <c r="M1100" s="28"/>
      <c r="N1100" s="28"/>
      <c r="O1100" s="28"/>
      <c r="P1100" s="28"/>
    </row>
    <row r="1101" spans="4:16">
      <c r="D1101" s="28"/>
      <c r="E1101" s="28"/>
      <c r="F1101" s="28"/>
      <c r="G1101" s="28"/>
      <c r="H1101" s="28"/>
      <c r="I1101" s="28"/>
      <c r="J1101" s="28"/>
      <c r="K1101" s="28"/>
      <c r="L1101" s="28"/>
      <c r="M1101" s="28"/>
      <c r="N1101" s="28"/>
      <c r="O1101" s="28"/>
      <c r="P1101" s="28"/>
    </row>
    <row r="1102" spans="4:16">
      <c r="D1102" s="28"/>
      <c r="E1102" s="28"/>
      <c r="F1102" s="28"/>
      <c r="G1102" s="28"/>
      <c r="H1102" s="28"/>
      <c r="I1102" s="28"/>
      <c r="J1102" s="28"/>
      <c r="K1102" s="28"/>
      <c r="L1102" s="28"/>
      <c r="M1102" s="28"/>
      <c r="N1102" s="28"/>
      <c r="O1102" s="28"/>
      <c r="P1102" s="28"/>
    </row>
    <row r="1103" spans="4:16">
      <c r="D1103" s="28"/>
      <c r="E1103" s="28"/>
      <c r="F1103" s="28"/>
      <c r="G1103" s="28"/>
      <c r="H1103" s="28"/>
      <c r="I1103" s="28"/>
      <c r="J1103" s="28"/>
      <c r="K1103" s="28"/>
      <c r="L1103" s="28"/>
      <c r="M1103" s="28"/>
      <c r="N1103" s="28"/>
      <c r="O1103" s="28"/>
      <c r="P1103" s="28"/>
    </row>
    <row r="1104" spans="4:16">
      <c r="D1104" s="28"/>
      <c r="E1104" s="28"/>
      <c r="F1104" s="28"/>
      <c r="G1104" s="28"/>
      <c r="H1104" s="28"/>
      <c r="I1104" s="28"/>
      <c r="J1104" s="28"/>
      <c r="K1104" s="28"/>
      <c r="L1104" s="28"/>
      <c r="M1104" s="28"/>
      <c r="N1104" s="28"/>
      <c r="O1104" s="28"/>
      <c r="P1104" s="28"/>
    </row>
    <row r="1105" spans="4:16">
      <c r="D1105" s="28"/>
      <c r="E1105" s="28"/>
      <c r="F1105" s="28"/>
      <c r="G1105" s="28"/>
      <c r="H1105" s="28"/>
      <c r="I1105" s="28"/>
      <c r="J1105" s="28"/>
      <c r="K1105" s="28"/>
      <c r="L1105" s="28"/>
      <c r="M1105" s="28"/>
      <c r="N1105" s="28"/>
      <c r="O1105" s="28"/>
      <c r="P1105" s="28"/>
    </row>
    <row r="1106" spans="4:16">
      <c r="D1106" s="28"/>
      <c r="E1106" s="28"/>
      <c r="F1106" s="28"/>
      <c r="G1106" s="28"/>
      <c r="H1106" s="28"/>
      <c r="I1106" s="28"/>
      <c r="J1106" s="28"/>
      <c r="K1106" s="28"/>
      <c r="L1106" s="28"/>
      <c r="M1106" s="28"/>
      <c r="N1106" s="28"/>
      <c r="O1106" s="28"/>
      <c r="P1106" s="28"/>
    </row>
    <row r="1107" spans="4:16">
      <c r="D1107" s="28"/>
      <c r="E1107" s="28"/>
      <c r="F1107" s="28"/>
      <c r="G1107" s="28"/>
      <c r="H1107" s="28"/>
      <c r="I1107" s="28"/>
      <c r="J1107" s="28"/>
      <c r="K1107" s="28"/>
      <c r="L1107" s="28"/>
      <c r="M1107" s="28"/>
      <c r="N1107" s="28"/>
      <c r="O1107" s="28"/>
      <c r="P1107" s="28"/>
    </row>
    <row r="1108" spans="4:16">
      <c r="D1108" s="28"/>
      <c r="E1108" s="28"/>
      <c r="F1108" s="28"/>
      <c r="G1108" s="28"/>
      <c r="H1108" s="28"/>
      <c r="I1108" s="28"/>
      <c r="J1108" s="28"/>
      <c r="K1108" s="28"/>
      <c r="L1108" s="28"/>
      <c r="M1108" s="28"/>
      <c r="N1108" s="28"/>
      <c r="O1108" s="28"/>
      <c r="P1108" s="28"/>
    </row>
    <row r="1109" spans="4:16">
      <c r="D1109" s="28"/>
      <c r="E1109" s="28"/>
      <c r="F1109" s="28"/>
      <c r="G1109" s="28"/>
      <c r="H1109" s="28"/>
      <c r="I1109" s="28"/>
      <c r="J1109" s="28"/>
      <c r="K1109" s="28"/>
      <c r="L1109" s="28"/>
      <c r="M1109" s="28"/>
      <c r="N1109" s="28"/>
      <c r="O1109" s="28"/>
      <c r="P1109" s="28"/>
    </row>
    <row r="1110" spans="4:16">
      <c r="D1110" s="28"/>
      <c r="E1110" s="28"/>
      <c r="F1110" s="28"/>
      <c r="G1110" s="28"/>
      <c r="H1110" s="28"/>
      <c r="I1110" s="28"/>
      <c r="J1110" s="28"/>
      <c r="K1110" s="28"/>
      <c r="L1110" s="28"/>
      <c r="M1110" s="28"/>
      <c r="N1110" s="28"/>
      <c r="O1110" s="28"/>
      <c r="P1110" s="28"/>
    </row>
    <row r="1111" spans="4:16">
      <c r="D1111" s="28"/>
      <c r="E1111" s="28"/>
      <c r="F1111" s="28"/>
      <c r="G1111" s="28"/>
      <c r="H1111" s="28"/>
      <c r="I1111" s="28"/>
      <c r="J1111" s="28"/>
      <c r="K1111" s="28"/>
      <c r="L1111" s="28"/>
      <c r="M1111" s="28"/>
      <c r="N1111" s="28"/>
      <c r="O1111" s="28"/>
      <c r="P1111" s="28"/>
    </row>
    <row r="1112" spans="4:16">
      <c r="D1112" s="28"/>
      <c r="E1112" s="28"/>
      <c r="F1112" s="28"/>
      <c r="G1112" s="28"/>
      <c r="H1112" s="28"/>
      <c r="I1112" s="28"/>
      <c r="J1112" s="28"/>
      <c r="K1112" s="28"/>
      <c r="L1112" s="28"/>
      <c r="M1112" s="28"/>
      <c r="N1112" s="28"/>
      <c r="O1112" s="28"/>
      <c r="P1112" s="28"/>
    </row>
    <row r="1113" spans="4:16">
      <c r="D1113" s="28"/>
      <c r="E1113" s="28"/>
      <c r="F1113" s="28"/>
      <c r="G1113" s="28"/>
      <c r="H1113" s="28"/>
      <c r="I1113" s="28"/>
      <c r="J1113" s="28"/>
      <c r="K1113" s="28"/>
      <c r="L1113" s="28"/>
      <c r="M1113" s="28"/>
      <c r="N1113" s="28"/>
      <c r="O1113" s="28"/>
      <c r="P1113" s="28"/>
    </row>
    <row r="1114" spans="4:16">
      <c r="D1114" s="28"/>
      <c r="E1114" s="28"/>
      <c r="F1114" s="28"/>
      <c r="G1114" s="28"/>
      <c r="H1114" s="28"/>
      <c r="I1114" s="28"/>
      <c r="J1114" s="28"/>
      <c r="K1114" s="28"/>
      <c r="L1114" s="28"/>
      <c r="M1114" s="28"/>
      <c r="N1114" s="28"/>
      <c r="O1114" s="28"/>
      <c r="P1114" s="28"/>
    </row>
    <row r="1115" spans="4:16">
      <c r="D1115" s="28"/>
      <c r="E1115" s="28"/>
      <c r="F1115" s="28"/>
      <c r="G1115" s="28"/>
      <c r="H1115" s="28"/>
      <c r="I1115" s="28"/>
      <c r="J1115" s="28"/>
      <c r="K1115" s="28"/>
      <c r="L1115" s="28"/>
      <c r="M1115" s="28"/>
      <c r="N1115" s="28"/>
      <c r="O1115" s="28"/>
      <c r="P1115" s="28"/>
    </row>
    <row r="1116" spans="4:16">
      <c r="D1116" s="28"/>
      <c r="E1116" s="28"/>
      <c r="F1116" s="28"/>
      <c r="G1116" s="28"/>
      <c r="H1116" s="28"/>
      <c r="I1116" s="28"/>
      <c r="J1116" s="28"/>
      <c r="K1116" s="28"/>
      <c r="L1116" s="28"/>
      <c r="M1116" s="28"/>
      <c r="N1116" s="28"/>
      <c r="O1116" s="28"/>
      <c r="P1116" s="28"/>
    </row>
    <row r="1117" spans="4:16">
      <c r="D1117" s="28"/>
      <c r="E1117" s="28"/>
      <c r="F1117" s="28"/>
      <c r="G1117" s="28"/>
      <c r="H1117" s="28"/>
      <c r="I1117" s="28"/>
      <c r="J1117" s="28"/>
      <c r="K1117" s="28"/>
      <c r="L1117" s="28"/>
      <c r="M1117" s="28"/>
      <c r="N1117" s="28"/>
      <c r="O1117" s="28"/>
      <c r="P1117" s="28"/>
    </row>
    <row r="1118" spans="4:16">
      <c r="D1118" s="28"/>
      <c r="E1118" s="28"/>
      <c r="F1118" s="28"/>
      <c r="G1118" s="28"/>
      <c r="H1118" s="28"/>
      <c r="I1118" s="28"/>
      <c r="J1118" s="28"/>
      <c r="K1118" s="28"/>
      <c r="L1118" s="28"/>
      <c r="M1118" s="28"/>
      <c r="N1118" s="28"/>
      <c r="O1118" s="28"/>
      <c r="P1118" s="28"/>
    </row>
    <row r="1119" spans="4:16">
      <c r="D1119" s="28"/>
      <c r="E1119" s="28"/>
      <c r="F1119" s="28"/>
      <c r="G1119" s="28"/>
      <c r="H1119" s="28"/>
      <c r="I1119" s="28"/>
      <c r="J1119" s="28"/>
      <c r="K1119" s="28"/>
      <c r="L1119" s="28"/>
      <c r="M1119" s="28"/>
      <c r="N1119" s="28"/>
      <c r="O1119" s="28"/>
      <c r="P1119" s="28"/>
    </row>
    <row r="1120" spans="4:16">
      <c r="D1120" s="28"/>
      <c r="E1120" s="28"/>
      <c r="F1120" s="28"/>
      <c r="G1120" s="28"/>
      <c r="H1120" s="28"/>
      <c r="I1120" s="28"/>
      <c r="J1120" s="28"/>
      <c r="K1120" s="28"/>
      <c r="L1120" s="28"/>
      <c r="M1120" s="28"/>
      <c r="N1120" s="28"/>
      <c r="O1120" s="28"/>
      <c r="P1120" s="28"/>
    </row>
    <row r="1121" spans="4:16">
      <c r="D1121" s="28"/>
      <c r="E1121" s="28"/>
      <c r="F1121" s="28"/>
      <c r="G1121" s="28"/>
      <c r="H1121" s="28"/>
      <c r="I1121" s="28"/>
      <c r="J1121" s="28"/>
      <c r="K1121" s="28"/>
      <c r="L1121" s="28"/>
      <c r="M1121" s="28"/>
      <c r="N1121" s="28"/>
      <c r="O1121" s="28"/>
      <c r="P1121" s="28"/>
    </row>
    <row r="1122" spans="4:16">
      <c r="D1122" s="28"/>
      <c r="E1122" s="28"/>
      <c r="F1122" s="28"/>
      <c r="G1122" s="28"/>
      <c r="H1122" s="28"/>
      <c r="I1122" s="28"/>
      <c r="J1122" s="28"/>
      <c r="K1122" s="28"/>
      <c r="L1122" s="28"/>
      <c r="M1122" s="28"/>
      <c r="N1122" s="28"/>
      <c r="O1122" s="28"/>
      <c r="P1122" s="28"/>
    </row>
    <row r="1123" spans="4:16">
      <c r="D1123" s="28"/>
      <c r="E1123" s="28"/>
      <c r="F1123" s="28"/>
      <c r="G1123" s="28"/>
      <c r="H1123" s="28"/>
      <c r="I1123" s="28"/>
      <c r="J1123" s="28"/>
      <c r="K1123" s="28"/>
      <c r="L1123" s="28"/>
      <c r="M1123" s="28"/>
      <c r="N1123" s="28"/>
      <c r="O1123" s="28"/>
      <c r="P1123" s="28"/>
    </row>
    <row r="1124" spans="4:16">
      <c r="D1124" s="28"/>
      <c r="E1124" s="28"/>
      <c r="F1124" s="28"/>
      <c r="G1124" s="28"/>
      <c r="H1124" s="28"/>
      <c r="I1124" s="28"/>
      <c r="J1124" s="28"/>
      <c r="K1124" s="28"/>
      <c r="L1124" s="28"/>
      <c r="M1124" s="28"/>
      <c r="N1124" s="28"/>
      <c r="O1124" s="28"/>
      <c r="P1124" s="28"/>
    </row>
    <row r="1125" spans="4:16">
      <c r="D1125" s="28"/>
      <c r="E1125" s="28"/>
      <c r="F1125" s="28"/>
      <c r="G1125" s="28"/>
      <c r="H1125" s="28"/>
      <c r="I1125" s="28"/>
      <c r="J1125" s="28"/>
      <c r="K1125" s="28"/>
      <c r="L1125" s="28"/>
      <c r="M1125" s="28"/>
      <c r="N1125" s="28"/>
      <c r="O1125" s="28"/>
      <c r="P1125" s="28"/>
    </row>
    <row r="1126" spans="4:16">
      <c r="D1126" s="28"/>
      <c r="E1126" s="28"/>
      <c r="F1126" s="28"/>
      <c r="G1126" s="28"/>
      <c r="H1126" s="28"/>
      <c r="I1126" s="28"/>
      <c r="J1126" s="28"/>
      <c r="K1126" s="28"/>
      <c r="L1126" s="28"/>
      <c r="M1126" s="28"/>
      <c r="N1126" s="28"/>
      <c r="O1126" s="28"/>
      <c r="P1126" s="28"/>
    </row>
    <row r="1127" spans="4:16">
      <c r="D1127" s="28"/>
      <c r="E1127" s="28"/>
      <c r="F1127" s="28"/>
      <c r="G1127" s="28"/>
      <c r="H1127" s="28"/>
      <c r="I1127" s="28"/>
      <c r="J1127" s="28"/>
      <c r="K1127" s="28"/>
      <c r="L1127" s="28"/>
      <c r="M1127" s="28"/>
      <c r="N1127" s="28"/>
      <c r="O1127" s="28"/>
      <c r="P1127" s="28"/>
    </row>
    <row r="1128" spans="4:16">
      <c r="D1128" s="28"/>
      <c r="E1128" s="28"/>
      <c r="F1128" s="28"/>
      <c r="G1128" s="28"/>
      <c r="H1128" s="28"/>
      <c r="I1128" s="28"/>
      <c r="J1128" s="28"/>
      <c r="K1128" s="28"/>
      <c r="L1128" s="28"/>
      <c r="M1128" s="28"/>
      <c r="N1128" s="28"/>
      <c r="O1128" s="28"/>
      <c r="P1128" s="28"/>
    </row>
    <row r="1129" spans="4:16">
      <c r="D1129" s="28"/>
      <c r="E1129" s="28"/>
      <c r="F1129" s="28"/>
      <c r="G1129" s="28"/>
      <c r="H1129" s="28"/>
      <c r="I1129" s="28"/>
      <c r="J1129" s="28"/>
      <c r="K1129" s="28"/>
      <c r="L1129" s="28"/>
      <c r="M1129" s="28"/>
      <c r="N1129" s="28"/>
      <c r="O1129" s="28"/>
      <c r="P1129" s="28"/>
    </row>
    <row r="1130" spans="4:16">
      <c r="D1130" s="28"/>
      <c r="E1130" s="28"/>
      <c r="F1130" s="28"/>
      <c r="G1130" s="28"/>
      <c r="H1130" s="28"/>
      <c r="I1130" s="28"/>
      <c r="J1130" s="28"/>
      <c r="K1130" s="28"/>
      <c r="L1130" s="28"/>
      <c r="M1130" s="28"/>
      <c r="N1130" s="28"/>
      <c r="O1130" s="28"/>
      <c r="P1130" s="28"/>
    </row>
    <row r="1131" spans="4:16">
      <c r="D1131" s="28"/>
      <c r="E1131" s="28"/>
      <c r="F1131" s="28"/>
      <c r="G1131" s="28"/>
      <c r="H1131" s="28"/>
      <c r="I1131" s="28"/>
      <c r="J1131" s="28"/>
      <c r="K1131" s="28"/>
      <c r="L1131" s="28"/>
      <c r="M1131" s="28"/>
      <c r="N1131" s="28"/>
      <c r="O1131" s="28"/>
      <c r="P1131" s="28"/>
    </row>
    <row r="1132" spans="4:16">
      <c r="D1132" s="28"/>
      <c r="E1132" s="28"/>
      <c r="F1132" s="28"/>
      <c r="G1132" s="28"/>
      <c r="H1132" s="28"/>
      <c r="I1132" s="28"/>
      <c r="J1132" s="28"/>
      <c r="K1132" s="28"/>
      <c r="L1132" s="28"/>
      <c r="M1132" s="28"/>
      <c r="N1132" s="28"/>
      <c r="O1132" s="28"/>
      <c r="P1132" s="28"/>
    </row>
    <row r="1133" spans="4:16">
      <c r="D1133" s="28"/>
      <c r="E1133" s="28"/>
      <c r="F1133" s="28"/>
      <c r="G1133" s="28"/>
      <c r="H1133" s="28"/>
      <c r="I1133" s="28"/>
      <c r="J1133" s="28"/>
      <c r="K1133" s="28"/>
      <c r="L1133" s="28"/>
      <c r="M1133" s="28"/>
      <c r="N1133" s="28"/>
      <c r="O1133" s="28"/>
      <c r="P1133" s="28"/>
    </row>
    <row r="1134" spans="4:16">
      <c r="D1134" s="28"/>
      <c r="E1134" s="28"/>
      <c r="F1134" s="28"/>
      <c r="G1134" s="28"/>
      <c r="H1134" s="28"/>
      <c r="I1134" s="28"/>
      <c r="J1134" s="28"/>
      <c r="K1134" s="28"/>
      <c r="L1134" s="28"/>
      <c r="M1134" s="28"/>
      <c r="N1134" s="28"/>
      <c r="O1134" s="28"/>
      <c r="P1134" s="28"/>
    </row>
    <row r="1135" spans="4:16">
      <c r="D1135" s="28"/>
      <c r="E1135" s="28"/>
      <c r="F1135" s="28"/>
      <c r="G1135" s="28"/>
      <c r="H1135" s="28"/>
      <c r="I1135" s="28"/>
      <c r="J1135" s="28"/>
      <c r="K1135" s="28"/>
      <c r="L1135" s="28"/>
      <c r="M1135" s="28"/>
      <c r="N1135" s="28"/>
      <c r="O1135" s="28"/>
      <c r="P1135" s="28"/>
    </row>
    <row r="1136" spans="4:16">
      <c r="D1136" s="28"/>
      <c r="E1136" s="28"/>
      <c r="F1136" s="28"/>
      <c r="G1136" s="28"/>
      <c r="H1136" s="28"/>
      <c r="I1136" s="28"/>
      <c r="J1136" s="28"/>
      <c r="K1136" s="28"/>
      <c r="L1136" s="28"/>
      <c r="M1136" s="28"/>
      <c r="N1136" s="28"/>
      <c r="O1136" s="28"/>
      <c r="P1136" s="28"/>
    </row>
    <row r="1137" spans="4:16">
      <c r="D1137" s="28"/>
      <c r="E1137" s="28"/>
      <c r="F1137" s="28"/>
      <c r="G1137" s="28"/>
      <c r="H1137" s="28"/>
      <c r="I1137" s="28"/>
      <c r="J1137" s="28"/>
      <c r="K1137" s="28"/>
      <c r="L1137" s="28"/>
      <c r="M1137" s="28"/>
      <c r="N1137" s="28"/>
      <c r="O1137" s="28"/>
      <c r="P1137" s="28"/>
    </row>
    <row r="1138" spans="4:16">
      <c r="D1138" s="28"/>
      <c r="E1138" s="28"/>
      <c r="F1138" s="28"/>
      <c r="G1138" s="28"/>
      <c r="H1138" s="28"/>
      <c r="I1138" s="28"/>
      <c r="J1138" s="28"/>
      <c r="K1138" s="28"/>
      <c r="L1138" s="28"/>
      <c r="M1138" s="28"/>
      <c r="N1138" s="28"/>
      <c r="O1138" s="28"/>
      <c r="P1138" s="28"/>
    </row>
    <row r="1139" spans="4:16">
      <c r="D1139" s="28"/>
      <c r="E1139" s="28"/>
      <c r="F1139" s="28"/>
      <c r="G1139" s="28"/>
      <c r="H1139" s="28"/>
      <c r="I1139" s="28"/>
      <c r="J1139" s="28"/>
      <c r="K1139" s="28"/>
      <c r="L1139" s="28"/>
      <c r="M1139" s="28"/>
      <c r="N1139" s="28"/>
      <c r="O1139" s="28"/>
      <c r="P1139" s="28"/>
    </row>
    <row r="1140" spans="4:16">
      <c r="D1140" s="28"/>
      <c r="E1140" s="28"/>
      <c r="F1140" s="28"/>
      <c r="G1140" s="28"/>
      <c r="H1140" s="28"/>
      <c r="I1140" s="28"/>
      <c r="J1140" s="28"/>
      <c r="K1140" s="28"/>
      <c r="L1140" s="28"/>
      <c r="M1140" s="28"/>
      <c r="N1140" s="28"/>
      <c r="O1140" s="28"/>
      <c r="P1140" s="28"/>
    </row>
    <row r="1141" spans="4:16">
      <c r="D1141" s="28"/>
      <c r="E1141" s="28"/>
      <c r="F1141" s="28"/>
      <c r="G1141" s="28"/>
      <c r="H1141" s="28"/>
      <c r="I1141" s="28"/>
      <c r="J1141" s="28"/>
      <c r="K1141" s="28"/>
      <c r="L1141" s="28"/>
      <c r="M1141" s="28"/>
      <c r="N1141" s="28"/>
      <c r="O1141" s="28"/>
      <c r="P1141" s="28"/>
    </row>
    <row r="1142" spans="4:16">
      <c r="D1142" s="28"/>
      <c r="E1142" s="28"/>
      <c r="F1142" s="28"/>
      <c r="G1142" s="28"/>
      <c r="H1142" s="28"/>
      <c r="I1142" s="28"/>
      <c r="J1142" s="28"/>
      <c r="K1142" s="28"/>
      <c r="L1142" s="28"/>
      <c r="M1142" s="28"/>
      <c r="N1142" s="28"/>
      <c r="O1142" s="28"/>
      <c r="P1142" s="28"/>
    </row>
    <row r="1143" spans="4:16">
      <c r="D1143" s="28"/>
      <c r="E1143" s="28"/>
      <c r="F1143" s="28"/>
      <c r="G1143" s="28"/>
      <c r="H1143" s="28"/>
      <c r="I1143" s="28"/>
      <c r="J1143" s="28"/>
      <c r="K1143" s="28"/>
      <c r="L1143" s="28"/>
      <c r="M1143" s="28"/>
      <c r="N1143" s="28"/>
      <c r="O1143" s="28"/>
      <c r="P1143" s="28"/>
    </row>
    <row r="1144" spans="4:16">
      <c r="D1144" s="28"/>
      <c r="E1144" s="28"/>
      <c r="F1144" s="28"/>
      <c r="G1144" s="28"/>
      <c r="H1144" s="28"/>
      <c r="I1144" s="28"/>
      <c r="J1144" s="28"/>
      <c r="K1144" s="28"/>
      <c r="L1144" s="28"/>
      <c r="M1144" s="28"/>
      <c r="N1144" s="28"/>
      <c r="O1144" s="28"/>
      <c r="P1144" s="28"/>
    </row>
    <row r="1145" spans="4:16">
      <c r="D1145" s="28"/>
      <c r="E1145" s="28"/>
      <c r="F1145" s="28"/>
      <c r="G1145" s="28"/>
      <c r="H1145" s="28"/>
      <c r="I1145" s="28"/>
      <c r="J1145" s="28"/>
      <c r="K1145" s="28"/>
      <c r="L1145" s="28"/>
      <c r="M1145" s="28"/>
      <c r="N1145" s="28"/>
      <c r="O1145" s="28"/>
      <c r="P1145" s="28"/>
    </row>
    <row r="1146" spans="4:16">
      <c r="D1146" s="28"/>
      <c r="E1146" s="28"/>
      <c r="F1146" s="28"/>
      <c r="G1146" s="28"/>
      <c r="H1146" s="28"/>
      <c r="I1146" s="28"/>
      <c r="J1146" s="28"/>
      <c r="K1146" s="28"/>
      <c r="L1146" s="28"/>
      <c r="M1146" s="28"/>
      <c r="N1146" s="28"/>
      <c r="O1146" s="28"/>
      <c r="P1146" s="28"/>
    </row>
    <row r="1147" spans="4:16">
      <c r="D1147" s="28"/>
      <c r="E1147" s="28"/>
      <c r="F1147" s="28"/>
      <c r="G1147" s="28"/>
      <c r="H1147" s="28"/>
      <c r="I1147" s="28"/>
      <c r="J1147" s="28"/>
      <c r="K1147" s="28"/>
      <c r="L1147" s="28"/>
      <c r="M1147" s="28"/>
      <c r="N1147" s="28"/>
      <c r="O1147" s="28"/>
      <c r="P1147" s="28"/>
    </row>
    <row r="1148" spans="4:16">
      <c r="D1148" s="28"/>
      <c r="E1148" s="28"/>
      <c r="F1148" s="28"/>
      <c r="G1148" s="28"/>
      <c r="H1148" s="28"/>
      <c r="I1148" s="28"/>
      <c r="J1148" s="28"/>
      <c r="K1148" s="28"/>
      <c r="L1148" s="28"/>
      <c r="M1148" s="28"/>
      <c r="N1148" s="28"/>
      <c r="O1148" s="28"/>
      <c r="P1148" s="28"/>
    </row>
    <row r="1149" spans="4:16">
      <c r="D1149" s="28"/>
      <c r="E1149" s="28"/>
      <c r="F1149" s="28"/>
      <c r="G1149" s="28"/>
      <c r="H1149" s="28"/>
      <c r="I1149" s="28"/>
      <c r="J1149" s="28"/>
      <c r="K1149" s="28"/>
      <c r="L1149" s="28"/>
      <c r="M1149" s="28"/>
      <c r="N1149" s="28"/>
      <c r="O1149" s="28"/>
      <c r="P1149" s="28"/>
    </row>
    <row r="1150" spans="4:16">
      <c r="D1150" s="28"/>
      <c r="E1150" s="28"/>
      <c r="F1150" s="28"/>
      <c r="G1150" s="28"/>
      <c r="H1150" s="28"/>
      <c r="I1150" s="28"/>
      <c r="J1150" s="28"/>
      <c r="K1150" s="28"/>
      <c r="L1150" s="28"/>
      <c r="M1150" s="28"/>
      <c r="N1150" s="28"/>
      <c r="O1150" s="28"/>
      <c r="P1150" s="28"/>
    </row>
    <row r="1151" spans="4:16">
      <c r="D1151" s="28"/>
      <c r="E1151" s="28"/>
      <c r="F1151" s="28"/>
      <c r="G1151" s="28"/>
      <c r="H1151" s="28"/>
      <c r="I1151" s="28"/>
      <c r="J1151" s="28"/>
      <c r="K1151" s="28"/>
      <c r="L1151" s="28"/>
      <c r="M1151" s="28"/>
      <c r="N1151" s="28"/>
      <c r="O1151" s="28"/>
      <c r="P1151" s="28"/>
    </row>
    <row r="1152" spans="4:16">
      <c r="D1152" s="28"/>
      <c r="E1152" s="28"/>
      <c r="F1152" s="28"/>
      <c r="G1152" s="28"/>
      <c r="H1152" s="28"/>
      <c r="I1152" s="28"/>
      <c r="J1152" s="28"/>
      <c r="K1152" s="28"/>
      <c r="L1152" s="28"/>
      <c r="M1152" s="28"/>
      <c r="N1152" s="28"/>
      <c r="O1152" s="28"/>
      <c r="P1152" s="28"/>
    </row>
    <row r="1153" spans="4:16">
      <c r="D1153" s="28"/>
      <c r="E1153" s="28"/>
      <c r="F1153" s="28"/>
      <c r="G1153" s="28"/>
      <c r="H1153" s="28"/>
      <c r="I1153" s="28"/>
      <c r="J1153" s="28"/>
      <c r="K1153" s="28"/>
      <c r="L1153" s="28"/>
      <c r="M1153" s="28"/>
      <c r="N1153" s="28"/>
      <c r="O1153" s="28"/>
      <c r="P1153" s="28"/>
    </row>
    <row r="1154" spans="4:16">
      <c r="D1154" s="28"/>
      <c r="E1154" s="28"/>
      <c r="F1154" s="28"/>
      <c r="G1154" s="28"/>
      <c r="H1154" s="28"/>
      <c r="I1154" s="28"/>
      <c r="J1154" s="28"/>
      <c r="K1154" s="28"/>
      <c r="L1154" s="28"/>
      <c r="M1154" s="28"/>
      <c r="N1154" s="28"/>
      <c r="O1154" s="28"/>
      <c r="P1154" s="28"/>
    </row>
    <row r="1155" spans="4:16">
      <c r="D1155" s="28"/>
      <c r="E1155" s="28"/>
      <c r="F1155" s="28"/>
      <c r="G1155" s="28"/>
      <c r="H1155" s="28"/>
      <c r="I1155" s="28"/>
      <c r="J1155" s="28"/>
      <c r="K1155" s="28"/>
      <c r="L1155" s="28"/>
      <c r="M1155" s="28"/>
      <c r="N1155" s="28"/>
      <c r="O1155" s="28"/>
      <c r="P1155" s="28"/>
    </row>
    <row r="1156" spans="4:16">
      <c r="D1156" s="28"/>
      <c r="E1156" s="28"/>
      <c r="F1156" s="28"/>
      <c r="G1156" s="28"/>
      <c r="H1156" s="28"/>
      <c r="I1156" s="28"/>
      <c r="J1156" s="28"/>
      <c r="K1156" s="28"/>
      <c r="L1156" s="28"/>
      <c r="M1156" s="28"/>
      <c r="N1156" s="28"/>
      <c r="O1156" s="28"/>
      <c r="P1156" s="28"/>
    </row>
    <row r="1157" spans="4:16">
      <c r="D1157" s="28"/>
      <c r="E1157" s="28"/>
      <c r="F1157" s="28"/>
      <c r="G1157" s="28"/>
      <c r="H1157" s="28"/>
      <c r="I1157" s="28"/>
      <c r="J1157" s="28"/>
      <c r="K1157" s="28"/>
      <c r="L1157" s="28"/>
      <c r="M1157" s="28"/>
      <c r="N1157" s="28"/>
      <c r="O1157" s="28"/>
      <c r="P1157" s="28"/>
    </row>
    <row r="1158" spans="4:16">
      <c r="D1158" s="28"/>
      <c r="E1158" s="28"/>
      <c r="F1158" s="28"/>
      <c r="G1158" s="28"/>
      <c r="H1158" s="28"/>
      <c r="I1158" s="28"/>
      <c r="J1158" s="28"/>
      <c r="K1158" s="28"/>
      <c r="L1158" s="28"/>
      <c r="M1158" s="28"/>
      <c r="N1158" s="28"/>
      <c r="O1158" s="28"/>
      <c r="P1158" s="28"/>
    </row>
    <row r="1159" spans="4:16">
      <c r="D1159" s="28"/>
      <c r="E1159" s="28"/>
      <c r="F1159" s="28"/>
      <c r="G1159" s="28"/>
      <c r="H1159" s="28"/>
      <c r="I1159" s="28"/>
      <c r="J1159" s="28"/>
      <c r="K1159" s="28"/>
      <c r="L1159" s="28"/>
      <c r="M1159" s="28"/>
      <c r="N1159" s="28"/>
      <c r="O1159" s="28"/>
      <c r="P1159" s="28"/>
    </row>
    <row r="1160" spans="4:16">
      <c r="D1160" s="28"/>
      <c r="E1160" s="28"/>
      <c r="F1160" s="28"/>
      <c r="G1160" s="28"/>
      <c r="H1160" s="28"/>
      <c r="I1160" s="28"/>
      <c r="J1160" s="28"/>
      <c r="K1160" s="28"/>
      <c r="L1160" s="28"/>
      <c r="M1160" s="28"/>
      <c r="N1160" s="28"/>
      <c r="O1160" s="28"/>
      <c r="P1160" s="28"/>
    </row>
    <row r="1161" spans="4:16">
      <c r="D1161" s="28"/>
      <c r="E1161" s="28"/>
      <c r="F1161" s="28"/>
      <c r="G1161" s="28"/>
      <c r="H1161" s="28"/>
      <c r="I1161" s="28"/>
      <c r="J1161" s="28"/>
      <c r="K1161" s="28"/>
      <c r="L1161" s="28"/>
      <c r="M1161" s="28"/>
      <c r="N1161" s="28"/>
      <c r="O1161" s="28"/>
      <c r="P1161" s="28"/>
    </row>
    <row r="1162" spans="4:16">
      <c r="D1162" s="28"/>
      <c r="E1162" s="28"/>
      <c r="F1162" s="28"/>
      <c r="G1162" s="28"/>
      <c r="H1162" s="28"/>
      <c r="I1162" s="28"/>
      <c r="J1162" s="28"/>
      <c r="K1162" s="28"/>
      <c r="L1162" s="28"/>
      <c r="M1162" s="28"/>
      <c r="N1162" s="28"/>
      <c r="O1162" s="28"/>
      <c r="P1162" s="28"/>
    </row>
    <row r="1163" spans="4:16">
      <c r="D1163" s="28"/>
      <c r="E1163" s="28"/>
      <c r="F1163" s="28"/>
      <c r="G1163" s="28"/>
      <c r="H1163" s="28"/>
      <c r="I1163" s="28"/>
      <c r="J1163" s="28"/>
      <c r="K1163" s="28"/>
      <c r="L1163" s="28"/>
      <c r="M1163" s="28"/>
      <c r="N1163" s="28"/>
      <c r="O1163" s="28"/>
      <c r="P1163" s="28"/>
    </row>
    <row r="1164" spans="4:16">
      <c r="D1164" s="28"/>
      <c r="E1164" s="28"/>
      <c r="F1164" s="28"/>
      <c r="G1164" s="28"/>
      <c r="H1164" s="28"/>
      <c r="I1164" s="28"/>
      <c r="J1164" s="28"/>
      <c r="K1164" s="28"/>
      <c r="L1164" s="28"/>
      <c r="M1164" s="28"/>
      <c r="N1164" s="28"/>
      <c r="O1164" s="28"/>
      <c r="P1164" s="28"/>
    </row>
    <row r="1165" spans="4:16">
      <c r="D1165" s="28"/>
      <c r="E1165" s="28"/>
      <c r="F1165" s="28"/>
      <c r="G1165" s="28"/>
      <c r="H1165" s="28"/>
      <c r="I1165" s="28"/>
      <c r="J1165" s="28"/>
      <c r="K1165" s="28"/>
      <c r="L1165" s="28"/>
      <c r="M1165" s="28"/>
      <c r="N1165" s="28"/>
      <c r="O1165" s="28"/>
      <c r="P1165" s="28"/>
    </row>
    <row r="1166" spans="4:16">
      <c r="D1166" s="28"/>
      <c r="E1166" s="28"/>
      <c r="F1166" s="28"/>
      <c r="G1166" s="28"/>
      <c r="H1166" s="28"/>
      <c r="I1166" s="28"/>
      <c r="J1166" s="28"/>
      <c r="K1166" s="28"/>
      <c r="L1166" s="28"/>
      <c r="M1166" s="28"/>
      <c r="N1166" s="28"/>
      <c r="O1166" s="28"/>
      <c r="P1166" s="28"/>
    </row>
    <row r="1167" spans="4:16">
      <c r="D1167" s="28"/>
      <c r="E1167" s="28"/>
      <c r="F1167" s="28"/>
      <c r="G1167" s="28"/>
      <c r="H1167" s="28"/>
      <c r="I1167" s="28"/>
      <c r="J1167" s="28"/>
      <c r="K1167" s="28"/>
      <c r="L1167" s="28"/>
      <c r="M1167" s="28"/>
      <c r="N1167" s="28"/>
      <c r="O1167" s="28"/>
      <c r="P1167" s="28"/>
    </row>
    <row r="1168" spans="4:16">
      <c r="D1168" s="28"/>
      <c r="E1168" s="28"/>
      <c r="F1168" s="28"/>
      <c r="G1168" s="28"/>
      <c r="H1168" s="28"/>
      <c r="I1168" s="28"/>
      <c r="J1168" s="28"/>
      <c r="K1168" s="28"/>
      <c r="L1168" s="28"/>
      <c r="M1168" s="28"/>
      <c r="N1168" s="28"/>
      <c r="O1168" s="28"/>
      <c r="P1168" s="28"/>
    </row>
    <row r="1169" spans="4:16">
      <c r="D1169" s="28"/>
      <c r="E1169" s="28"/>
      <c r="F1169" s="28"/>
      <c r="G1169" s="28"/>
      <c r="H1169" s="28"/>
      <c r="I1169" s="28"/>
      <c r="J1169" s="28"/>
      <c r="K1169" s="28"/>
      <c r="L1169" s="28"/>
      <c r="M1169" s="28"/>
      <c r="N1169" s="28"/>
      <c r="O1169" s="28"/>
      <c r="P1169" s="28"/>
    </row>
    <row r="1170" spans="4:16">
      <c r="D1170" s="28"/>
      <c r="E1170" s="28"/>
      <c r="F1170" s="28"/>
      <c r="G1170" s="28"/>
      <c r="H1170" s="28"/>
      <c r="I1170" s="28"/>
      <c r="J1170" s="28"/>
      <c r="K1170" s="28"/>
      <c r="L1170" s="28"/>
      <c r="M1170" s="28"/>
      <c r="N1170" s="28"/>
      <c r="O1170" s="28"/>
      <c r="P1170" s="28"/>
    </row>
    <row r="1171" spans="4:16">
      <c r="D1171" s="28"/>
      <c r="E1171" s="28"/>
      <c r="F1171" s="28"/>
      <c r="G1171" s="28"/>
      <c r="H1171" s="28"/>
      <c r="I1171" s="28"/>
      <c r="J1171" s="28"/>
      <c r="K1171" s="28"/>
      <c r="L1171" s="28"/>
      <c r="M1171" s="28"/>
      <c r="N1171" s="28"/>
      <c r="O1171" s="28"/>
      <c r="P1171" s="28"/>
    </row>
    <row r="1172" spans="4:16">
      <c r="D1172" s="28"/>
      <c r="E1172" s="28"/>
      <c r="F1172" s="28"/>
      <c r="G1172" s="28"/>
      <c r="H1172" s="28"/>
      <c r="I1172" s="28"/>
      <c r="J1172" s="28"/>
      <c r="K1172" s="28"/>
      <c r="L1172" s="28"/>
      <c r="M1172" s="28"/>
      <c r="N1172" s="28"/>
      <c r="O1172" s="28"/>
      <c r="P1172" s="28"/>
    </row>
    <row r="1173" spans="4:16">
      <c r="D1173" s="28"/>
      <c r="E1173" s="28"/>
      <c r="F1173" s="28"/>
      <c r="G1173" s="28"/>
      <c r="H1173" s="28"/>
      <c r="I1173" s="28"/>
      <c r="J1173" s="28"/>
      <c r="K1173" s="28"/>
      <c r="L1173" s="28"/>
      <c r="M1173" s="28"/>
      <c r="N1173" s="28"/>
      <c r="O1173" s="28"/>
      <c r="P1173" s="28"/>
    </row>
    <row r="1174" spans="4:16">
      <c r="D1174" s="28"/>
      <c r="E1174" s="28"/>
      <c r="F1174" s="28"/>
      <c r="G1174" s="28"/>
      <c r="H1174" s="28"/>
      <c r="I1174" s="28"/>
      <c r="J1174" s="28"/>
      <c r="K1174" s="28"/>
      <c r="L1174" s="28"/>
      <c r="M1174" s="28"/>
      <c r="N1174" s="28"/>
      <c r="O1174" s="28"/>
      <c r="P1174" s="28"/>
    </row>
    <row r="1175" spans="4:16">
      <c r="D1175" s="28"/>
      <c r="E1175" s="28"/>
      <c r="F1175" s="28"/>
      <c r="G1175" s="28"/>
      <c r="H1175" s="28"/>
      <c r="I1175" s="28"/>
      <c r="J1175" s="28"/>
      <c r="K1175" s="28"/>
      <c r="L1175" s="28"/>
      <c r="M1175" s="28"/>
      <c r="N1175" s="28"/>
      <c r="O1175" s="28"/>
      <c r="P1175" s="28"/>
    </row>
    <row r="1176" spans="4:16">
      <c r="D1176" s="28"/>
      <c r="E1176" s="28"/>
      <c r="F1176" s="28"/>
      <c r="G1176" s="28"/>
      <c r="H1176" s="28"/>
      <c r="I1176" s="28"/>
      <c r="J1176" s="28"/>
      <c r="K1176" s="28"/>
      <c r="L1176" s="28"/>
      <c r="M1176" s="28"/>
      <c r="N1176" s="28"/>
      <c r="O1176" s="28"/>
      <c r="P1176" s="28"/>
    </row>
    <row r="1177" spans="4:16">
      <c r="D1177" s="28"/>
      <c r="E1177" s="28"/>
      <c r="F1177" s="28"/>
      <c r="G1177" s="28"/>
      <c r="H1177" s="28"/>
      <c r="I1177" s="28"/>
      <c r="J1177" s="28"/>
      <c r="K1177" s="28"/>
      <c r="L1177" s="28"/>
      <c r="M1177" s="28"/>
      <c r="N1177" s="28"/>
      <c r="O1177" s="28"/>
      <c r="P1177" s="28"/>
    </row>
    <row r="1178" spans="4:16">
      <c r="D1178" s="28"/>
      <c r="E1178" s="28"/>
      <c r="F1178" s="28"/>
      <c r="G1178" s="28"/>
      <c r="H1178" s="28"/>
      <c r="I1178" s="28"/>
      <c r="J1178" s="28"/>
      <c r="K1178" s="28"/>
      <c r="L1178" s="28"/>
      <c r="M1178" s="28"/>
      <c r="N1178" s="28"/>
      <c r="O1178" s="28"/>
      <c r="P1178" s="28"/>
    </row>
    <row r="1179" spans="4:16">
      <c r="D1179" s="28"/>
      <c r="E1179" s="28"/>
      <c r="F1179" s="28"/>
      <c r="G1179" s="28"/>
      <c r="H1179" s="28"/>
      <c r="I1179" s="28"/>
      <c r="J1179" s="28"/>
      <c r="K1179" s="28"/>
      <c r="L1179" s="28"/>
      <c r="M1179" s="28"/>
      <c r="N1179" s="28"/>
      <c r="O1179" s="28"/>
      <c r="P1179" s="28"/>
    </row>
    <row r="1180" spans="4:16">
      <c r="D1180" s="28"/>
      <c r="E1180" s="28"/>
      <c r="F1180" s="28"/>
      <c r="G1180" s="28"/>
      <c r="H1180" s="28"/>
      <c r="I1180" s="28"/>
      <c r="J1180" s="28"/>
      <c r="K1180" s="28"/>
      <c r="L1180" s="28"/>
      <c r="M1180" s="28"/>
      <c r="N1180" s="28"/>
      <c r="O1180" s="28"/>
      <c r="P1180" s="28"/>
    </row>
    <row r="1181" spans="4:16">
      <c r="D1181" s="28"/>
      <c r="E1181" s="28"/>
      <c r="F1181" s="28"/>
      <c r="G1181" s="28"/>
      <c r="H1181" s="28"/>
      <c r="I1181" s="28"/>
      <c r="J1181" s="28"/>
      <c r="K1181" s="28"/>
      <c r="L1181" s="28"/>
      <c r="M1181" s="28"/>
      <c r="N1181" s="28"/>
      <c r="O1181" s="28"/>
      <c r="P1181" s="28"/>
    </row>
    <row r="1182" spans="4:16">
      <c r="D1182" s="28"/>
      <c r="E1182" s="28"/>
      <c r="F1182" s="28"/>
      <c r="G1182" s="28"/>
      <c r="H1182" s="28"/>
      <c r="I1182" s="28"/>
      <c r="J1182" s="28"/>
      <c r="K1182" s="28"/>
      <c r="L1182" s="28"/>
      <c r="M1182" s="28"/>
      <c r="N1182" s="28"/>
      <c r="O1182" s="28"/>
      <c r="P1182" s="28"/>
    </row>
    <row r="1183" spans="4:16">
      <c r="D1183" s="28"/>
      <c r="E1183" s="28"/>
      <c r="F1183" s="28"/>
      <c r="G1183" s="28"/>
      <c r="H1183" s="28"/>
      <c r="I1183" s="28"/>
      <c r="J1183" s="28"/>
      <c r="K1183" s="28"/>
      <c r="L1183" s="28"/>
      <c r="M1183" s="28"/>
      <c r="N1183" s="28"/>
      <c r="O1183" s="28"/>
      <c r="P1183" s="28"/>
    </row>
    <row r="1184" spans="4:16">
      <c r="D1184" s="28"/>
      <c r="E1184" s="28"/>
      <c r="F1184" s="28"/>
      <c r="G1184" s="28"/>
      <c r="H1184" s="28"/>
      <c r="I1184" s="28"/>
      <c r="J1184" s="28"/>
      <c r="K1184" s="28"/>
      <c r="L1184" s="28"/>
      <c r="M1184" s="28"/>
      <c r="N1184" s="28"/>
      <c r="O1184" s="28"/>
      <c r="P1184" s="28"/>
    </row>
    <row r="1185" spans="4:16">
      <c r="D1185" s="28"/>
      <c r="E1185" s="28"/>
      <c r="F1185" s="28"/>
      <c r="G1185" s="28"/>
      <c r="H1185" s="28"/>
      <c r="I1185" s="28"/>
      <c r="J1185" s="28"/>
      <c r="K1185" s="28"/>
      <c r="L1185" s="28"/>
      <c r="M1185" s="28"/>
      <c r="N1185" s="28"/>
      <c r="O1185" s="28"/>
      <c r="P1185" s="28"/>
    </row>
    <row r="1186" spans="4:16">
      <c r="D1186" s="28"/>
      <c r="E1186" s="28"/>
      <c r="F1186" s="28"/>
      <c r="G1186" s="28"/>
      <c r="H1186" s="28"/>
      <c r="I1186" s="28"/>
      <c r="J1186" s="28"/>
      <c r="K1186" s="28"/>
      <c r="L1186" s="28"/>
      <c r="M1186" s="28"/>
      <c r="N1186" s="28"/>
      <c r="O1186" s="28"/>
      <c r="P1186" s="28"/>
    </row>
    <row r="1187" spans="4:16">
      <c r="D1187" s="28"/>
      <c r="E1187" s="28"/>
      <c r="F1187" s="28"/>
      <c r="G1187" s="28"/>
      <c r="H1187" s="28"/>
      <c r="I1187" s="28"/>
      <c r="J1187" s="28"/>
      <c r="K1187" s="28"/>
      <c r="L1187" s="28"/>
      <c r="M1187" s="28"/>
      <c r="N1187" s="28"/>
      <c r="O1187" s="28"/>
      <c r="P1187" s="28"/>
    </row>
    <row r="1188" spans="4:16">
      <c r="D1188" s="28"/>
      <c r="E1188" s="28"/>
      <c r="F1188" s="28"/>
      <c r="G1188" s="28"/>
      <c r="H1188" s="28"/>
      <c r="I1188" s="28"/>
      <c r="J1188" s="28"/>
      <c r="K1188" s="28"/>
      <c r="L1188" s="28"/>
      <c r="M1188" s="28"/>
      <c r="N1188" s="28"/>
      <c r="O1188" s="28"/>
      <c r="P1188" s="28"/>
    </row>
    <row r="1189" spans="4:16">
      <c r="D1189" s="28"/>
      <c r="E1189" s="28"/>
      <c r="F1189" s="28"/>
      <c r="G1189" s="28"/>
      <c r="H1189" s="28"/>
      <c r="I1189" s="28"/>
      <c r="J1189" s="28"/>
      <c r="K1189" s="28"/>
      <c r="L1189" s="28"/>
      <c r="M1189" s="28"/>
      <c r="N1189" s="28"/>
      <c r="O1189" s="28"/>
      <c r="P1189" s="28"/>
    </row>
    <row r="1190" spans="4:16">
      <c r="D1190" s="28"/>
      <c r="E1190" s="28"/>
      <c r="F1190" s="28"/>
      <c r="G1190" s="28"/>
      <c r="H1190" s="28"/>
      <c r="I1190" s="28"/>
      <c r="J1190" s="28"/>
      <c r="K1190" s="28"/>
      <c r="L1190" s="28"/>
      <c r="M1190" s="28"/>
      <c r="N1190" s="28"/>
      <c r="O1190" s="28"/>
      <c r="P1190" s="28"/>
    </row>
    <row r="1191" spans="4:16">
      <c r="D1191" s="28"/>
      <c r="E1191" s="28"/>
      <c r="F1191" s="28"/>
      <c r="G1191" s="28"/>
      <c r="H1191" s="28"/>
      <c r="I1191" s="28"/>
      <c r="J1191" s="28"/>
      <c r="K1191" s="28"/>
      <c r="L1191" s="28"/>
      <c r="M1191" s="28"/>
      <c r="N1191" s="28"/>
      <c r="O1191" s="28"/>
      <c r="P1191" s="28"/>
    </row>
    <row r="1192" spans="4:16">
      <c r="D1192" s="28"/>
      <c r="E1192" s="28"/>
      <c r="F1192" s="28"/>
      <c r="G1192" s="28"/>
      <c r="H1192" s="28"/>
      <c r="I1192" s="28"/>
      <c r="J1192" s="28"/>
      <c r="K1192" s="28"/>
      <c r="L1192" s="28"/>
      <c r="M1192" s="28"/>
      <c r="N1192" s="28"/>
      <c r="O1192" s="28"/>
      <c r="P1192" s="28"/>
    </row>
    <row r="1193" spans="4:16">
      <c r="D1193" s="28"/>
      <c r="E1193" s="28"/>
      <c r="F1193" s="28"/>
      <c r="G1193" s="28"/>
      <c r="H1193" s="28"/>
      <c r="I1193" s="28"/>
      <c r="J1193" s="28"/>
      <c r="K1193" s="28"/>
      <c r="L1193" s="28"/>
      <c r="M1193" s="28"/>
      <c r="N1193" s="28"/>
      <c r="O1193" s="28"/>
      <c r="P1193" s="28"/>
    </row>
    <row r="1194" spans="4:16">
      <c r="D1194" s="28"/>
      <c r="E1194" s="28"/>
      <c r="F1194" s="28"/>
      <c r="G1194" s="28"/>
      <c r="H1194" s="28"/>
      <c r="I1194" s="28"/>
      <c r="J1194" s="28"/>
      <c r="K1194" s="28"/>
      <c r="L1194" s="28"/>
      <c r="M1194" s="28"/>
      <c r="N1194" s="28"/>
      <c r="O1194" s="28"/>
      <c r="P1194" s="28"/>
    </row>
    <row r="1195" spans="4:16">
      <c r="D1195" s="28"/>
      <c r="E1195" s="28"/>
      <c r="F1195" s="28"/>
      <c r="G1195" s="28"/>
      <c r="H1195" s="28"/>
      <c r="I1195" s="28"/>
      <c r="J1195" s="28"/>
      <c r="K1195" s="28"/>
      <c r="L1195" s="28"/>
      <c r="M1195" s="28"/>
      <c r="N1195" s="28"/>
      <c r="O1195" s="28"/>
      <c r="P1195" s="28"/>
    </row>
    <row r="1196" spans="4:16">
      <c r="D1196" s="28"/>
      <c r="E1196" s="28"/>
      <c r="F1196" s="28"/>
      <c r="G1196" s="28"/>
      <c r="H1196" s="28"/>
      <c r="I1196" s="28"/>
      <c r="J1196" s="28"/>
      <c r="K1196" s="28"/>
      <c r="L1196" s="28"/>
      <c r="M1196" s="28"/>
      <c r="N1196" s="28"/>
      <c r="O1196" s="28"/>
      <c r="P1196" s="28"/>
    </row>
    <row r="1197" spans="4:16">
      <c r="D1197" s="28"/>
      <c r="E1197" s="28"/>
      <c r="F1197" s="28"/>
      <c r="G1197" s="28"/>
      <c r="H1197" s="28"/>
      <c r="I1197" s="28"/>
      <c r="J1197" s="28"/>
      <c r="K1197" s="28"/>
      <c r="L1197" s="28"/>
      <c r="M1197" s="28"/>
      <c r="N1197" s="28"/>
      <c r="O1197" s="28"/>
      <c r="P1197" s="28"/>
    </row>
    <row r="1198" spans="4:16">
      <c r="D1198" s="28"/>
      <c r="E1198" s="28"/>
      <c r="F1198" s="28"/>
      <c r="G1198" s="28"/>
      <c r="H1198" s="28"/>
      <c r="I1198" s="28"/>
      <c r="J1198" s="28"/>
      <c r="K1198" s="28"/>
      <c r="L1198" s="28"/>
      <c r="M1198" s="28"/>
      <c r="N1198" s="28"/>
      <c r="O1198" s="28"/>
      <c r="P1198" s="28"/>
    </row>
    <row r="1199" spans="4:16">
      <c r="D1199" s="28"/>
      <c r="E1199" s="28"/>
      <c r="F1199" s="28"/>
      <c r="G1199" s="28"/>
      <c r="H1199" s="28"/>
      <c r="I1199" s="28"/>
      <c r="J1199" s="28"/>
      <c r="K1199" s="28"/>
      <c r="L1199" s="28"/>
      <c r="M1199" s="28"/>
      <c r="N1199" s="28"/>
      <c r="O1199" s="28"/>
      <c r="P1199" s="28"/>
    </row>
    <row r="1200" spans="4:16">
      <c r="D1200" s="28"/>
      <c r="E1200" s="28"/>
      <c r="F1200" s="28"/>
      <c r="G1200" s="28"/>
      <c r="H1200" s="28"/>
      <c r="I1200" s="28"/>
      <c r="J1200" s="28"/>
      <c r="K1200" s="28"/>
      <c r="L1200" s="28"/>
      <c r="M1200" s="28"/>
      <c r="N1200" s="28"/>
      <c r="O1200" s="28"/>
      <c r="P1200" s="28"/>
    </row>
    <row r="1201" spans="4:16">
      <c r="D1201" s="28"/>
      <c r="E1201" s="28"/>
      <c r="F1201" s="28"/>
      <c r="G1201" s="28"/>
      <c r="H1201" s="28"/>
      <c r="I1201" s="28"/>
      <c r="J1201" s="28"/>
      <c r="K1201" s="28"/>
      <c r="L1201" s="28"/>
      <c r="M1201" s="28"/>
      <c r="N1201" s="28"/>
      <c r="O1201" s="28"/>
      <c r="P1201" s="28"/>
    </row>
    <row r="1202" spans="4:16">
      <c r="D1202" s="28"/>
      <c r="E1202" s="28"/>
      <c r="F1202" s="28"/>
      <c r="G1202" s="28"/>
      <c r="H1202" s="28"/>
      <c r="I1202" s="28"/>
      <c r="J1202" s="28"/>
      <c r="K1202" s="28"/>
      <c r="L1202" s="28"/>
      <c r="M1202" s="28"/>
      <c r="N1202" s="28"/>
      <c r="O1202" s="28"/>
      <c r="P1202" s="28"/>
    </row>
    <row r="1203" spans="4:16">
      <c r="D1203" s="28"/>
      <c r="E1203" s="28"/>
      <c r="F1203" s="28"/>
      <c r="G1203" s="28"/>
      <c r="H1203" s="28"/>
      <c r="I1203" s="28"/>
      <c r="J1203" s="28"/>
      <c r="K1203" s="28"/>
      <c r="L1203" s="28"/>
      <c r="M1203" s="28"/>
      <c r="N1203" s="28"/>
      <c r="O1203" s="28"/>
      <c r="P1203" s="28"/>
    </row>
    <row r="1204" spans="4:16">
      <c r="D1204" s="28"/>
      <c r="E1204" s="28"/>
      <c r="F1204" s="28"/>
      <c r="G1204" s="28"/>
      <c r="H1204" s="28"/>
      <c r="I1204" s="28"/>
      <c r="J1204" s="28"/>
      <c r="K1204" s="28"/>
      <c r="L1204" s="28"/>
      <c r="M1204" s="28"/>
      <c r="N1204" s="28"/>
      <c r="O1204" s="28"/>
      <c r="P1204" s="28"/>
    </row>
    <row r="1205" spans="4:16">
      <c r="D1205" s="28"/>
      <c r="E1205" s="28"/>
      <c r="F1205" s="28"/>
      <c r="G1205" s="28"/>
      <c r="H1205" s="28"/>
      <c r="I1205" s="28"/>
      <c r="J1205" s="28"/>
      <c r="K1205" s="28"/>
      <c r="L1205" s="28"/>
      <c r="M1205" s="28"/>
      <c r="N1205" s="28"/>
      <c r="O1205" s="28"/>
      <c r="P1205" s="28"/>
    </row>
    <row r="1206" spans="4:16">
      <c r="D1206" s="28"/>
      <c r="E1206" s="28"/>
      <c r="F1206" s="28"/>
      <c r="G1206" s="28"/>
      <c r="H1206" s="28"/>
      <c r="I1206" s="28"/>
      <c r="J1206" s="28"/>
      <c r="K1206" s="28"/>
      <c r="L1206" s="28"/>
      <c r="M1206" s="28"/>
      <c r="N1206" s="28"/>
      <c r="O1206" s="28"/>
      <c r="P1206" s="28"/>
    </row>
    <row r="1207" spans="4:16">
      <c r="D1207" s="28"/>
      <c r="E1207" s="28"/>
      <c r="F1207" s="28"/>
      <c r="G1207" s="28"/>
      <c r="H1207" s="28"/>
      <c r="I1207" s="28"/>
      <c r="J1207" s="28"/>
      <c r="K1207" s="28"/>
      <c r="L1207" s="28"/>
      <c r="M1207" s="28"/>
      <c r="N1207" s="28"/>
      <c r="O1207" s="28"/>
      <c r="P1207" s="28"/>
    </row>
    <row r="1208" spans="4:16">
      <c r="D1208" s="28"/>
      <c r="E1208" s="28"/>
      <c r="F1208" s="28"/>
      <c r="G1208" s="28"/>
      <c r="H1208" s="28"/>
      <c r="I1208" s="28"/>
      <c r="J1208" s="28"/>
      <c r="K1208" s="28"/>
      <c r="L1208" s="28"/>
      <c r="M1208" s="28"/>
      <c r="N1208" s="28"/>
      <c r="O1208" s="28"/>
      <c r="P1208" s="28"/>
    </row>
    <row r="1209" spans="4:16">
      <c r="D1209" s="28"/>
      <c r="E1209" s="28"/>
      <c r="F1209" s="28"/>
      <c r="G1209" s="28"/>
      <c r="H1209" s="28"/>
      <c r="I1209" s="28"/>
      <c r="J1209" s="28"/>
      <c r="K1209" s="28"/>
      <c r="L1209" s="28"/>
      <c r="M1209" s="28"/>
      <c r="N1209" s="28"/>
      <c r="O1209" s="28"/>
      <c r="P1209" s="28"/>
    </row>
    <row r="1210" spans="4:16">
      <c r="D1210" s="28"/>
      <c r="E1210" s="28"/>
      <c r="F1210" s="28"/>
      <c r="G1210" s="28"/>
      <c r="H1210" s="28"/>
      <c r="I1210" s="28"/>
      <c r="J1210" s="28"/>
      <c r="K1210" s="28"/>
      <c r="L1210" s="28"/>
      <c r="M1210" s="28"/>
      <c r="N1210" s="28"/>
      <c r="O1210" s="28"/>
      <c r="P1210" s="28"/>
    </row>
    <row r="1211" spans="4:16">
      <c r="D1211" s="28"/>
      <c r="E1211" s="28"/>
      <c r="F1211" s="28"/>
      <c r="G1211" s="28"/>
      <c r="H1211" s="28"/>
      <c r="I1211" s="28"/>
      <c r="J1211" s="28"/>
      <c r="K1211" s="28"/>
      <c r="L1211" s="28"/>
      <c r="M1211" s="28"/>
      <c r="N1211" s="28"/>
      <c r="O1211" s="28"/>
      <c r="P1211" s="28"/>
    </row>
    <row r="1212" spans="4:16">
      <c r="D1212" s="28"/>
      <c r="E1212" s="28"/>
      <c r="F1212" s="28"/>
      <c r="G1212" s="28"/>
      <c r="H1212" s="28"/>
      <c r="I1212" s="28"/>
      <c r="J1212" s="28"/>
      <c r="K1212" s="28"/>
      <c r="L1212" s="28"/>
      <c r="M1212" s="28"/>
      <c r="N1212" s="28"/>
      <c r="O1212" s="28"/>
      <c r="P1212" s="28"/>
    </row>
    <row r="1213" spans="4:16">
      <c r="D1213" s="28"/>
      <c r="E1213" s="28"/>
      <c r="F1213" s="28"/>
      <c r="G1213" s="28"/>
      <c r="H1213" s="28"/>
      <c r="I1213" s="28"/>
      <c r="J1213" s="28"/>
      <c r="K1213" s="28"/>
      <c r="L1213" s="28"/>
      <c r="M1213" s="28"/>
      <c r="N1213" s="28"/>
      <c r="O1213" s="28"/>
      <c r="P1213" s="28"/>
    </row>
    <row r="1214" spans="4:16">
      <c r="D1214" s="28"/>
      <c r="E1214" s="28"/>
      <c r="F1214" s="28"/>
      <c r="G1214" s="28"/>
      <c r="H1214" s="28"/>
      <c r="I1214" s="28"/>
      <c r="J1214" s="28"/>
      <c r="K1214" s="28"/>
      <c r="L1214" s="28"/>
      <c r="M1214" s="28"/>
      <c r="N1214" s="28"/>
      <c r="O1214" s="28"/>
      <c r="P1214" s="28"/>
    </row>
    <row r="1215" spans="4:16">
      <c r="D1215" s="28"/>
      <c r="E1215" s="28"/>
      <c r="F1215" s="28"/>
      <c r="G1215" s="28"/>
      <c r="H1215" s="28"/>
      <c r="I1215" s="28"/>
      <c r="J1215" s="28"/>
      <c r="K1215" s="28"/>
      <c r="L1215" s="28"/>
      <c r="M1215" s="28"/>
      <c r="N1215" s="28"/>
      <c r="O1215" s="28"/>
      <c r="P1215" s="28"/>
    </row>
    <row r="1216" spans="4:16">
      <c r="D1216" s="28"/>
      <c r="E1216" s="28"/>
      <c r="F1216" s="28"/>
      <c r="G1216" s="28"/>
      <c r="H1216" s="28"/>
      <c r="I1216" s="28"/>
      <c r="J1216" s="28"/>
      <c r="K1216" s="28"/>
      <c r="L1216" s="28"/>
      <c r="M1216" s="28"/>
      <c r="N1216" s="28"/>
      <c r="O1216" s="28"/>
      <c r="P1216" s="28"/>
    </row>
    <row r="1217" spans="4:16">
      <c r="D1217" s="28"/>
      <c r="E1217" s="28"/>
      <c r="F1217" s="28"/>
      <c r="G1217" s="28"/>
      <c r="H1217" s="28"/>
      <c r="I1217" s="28"/>
      <c r="J1217" s="28"/>
      <c r="K1217" s="28"/>
      <c r="L1217" s="28"/>
      <c r="M1217" s="28"/>
      <c r="N1217" s="28"/>
      <c r="O1217" s="28"/>
      <c r="P1217" s="28"/>
    </row>
    <row r="1218" spans="4:16">
      <c r="D1218" s="28"/>
      <c r="E1218" s="28"/>
      <c r="F1218" s="28"/>
      <c r="G1218" s="28"/>
      <c r="H1218" s="28"/>
      <c r="I1218" s="28"/>
      <c r="J1218" s="28"/>
      <c r="K1218" s="28"/>
      <c r="L1218" s="28"/>
      <c r="M1218" s="28"/>
      <c r="N1218" s="28"/>
      <c r="O1218" s="28"/>
      <c r="P1218" s="28"/>
    </row>
    <row r="1219" spans="4:16">
      <c r="D1219" s="28"/>
      <c r="E1219" s="28"/>
      <c r="F1219" s="28"/>
      <c r="G1219" s="28"/>
      <c r="H1219" s="28"/>
      <c r="I1219" s="28"/>
      <c r="J1219" s="28"/>
      <c r="K1219" s="28"/>
      <c r="L1219" s="28"/>
      <c r="M1219" s="28"/>
      <c r="N1219" s="28"/>
      <c r="O1219" s="28"/>
      <c r="P1219" s="28"/>
    </row>
    <row r="1220" spans="4:16">
      <c r="D1220" s="28"/>
      <c r="E1220" s="28"/>
      <c r="F1220" s="28"/>
      <c r="G1220" s="28"/>
      <c r="H1220" s="28"/>
      <c r="I1220" s="28"/>
      <c r="J1220" s="28"/>
      <c r="K1220" s="28"/>
      <c r="L1220" s="28"/>
      <c r="M1220" s="28"/>
      <c r="N1220" s="28"/>
      <c r="O1220" s="28"/>
      <c r="P1220" s="28"/>
    </row>
    <row r="1221" spans="4:16">
      <c r="D1221" s="28"/>
      <c r="E1221" s="28"/>
      <c r="F1221" s="28"/>
      <c r="G1221" s="28"/>
      <c r="H1221" s="28"/>
      <c r="I1221" s="28"/>
      <c r="J1221" s="28"/>
      <c r="K1221" s="28"/>
      <c r="L1221" s="28"/>
      <c r="M1221" s="28"/>
      <c r="N1221" s="28"/>
      <c r="O1221" s="28"/>
      <c r="P1221" s="28"/>
    </row>
    <row r="1222" spans="4:16">
      <c r="D1222" s="28"/>
      <c r="E1222" s="28"/>
      <c r="F1222" s="28"/>
      <c r="G1222" s="28"/>
      <c r="H1222" s="28"/>
      <c r="I1222" s="28"/>
      <c r="J1222" s="28"/>
      <c r="K1222" s="28"/>
      <c r="L1222" s="28"/>
      <c r="M1222" s="28"/>
      <c r="N1222" s="28"/>
      <c r="O1222" s="28"/>
      <c r="P1222" s="28"/>
    </row>
    <row r="1223" spans="4:16">
      <c r="D1223" s="28"/>
      <c r="E1223" s="28"/>
      <c r="F1223" s="28"/>
      <c r="G1223" s="28"/>
      <c r="H1223" s="28"/>
      <c r="I1223" s="28"/>
      <c r="J1223" s="28"/>
      <c r="K1223" s="28"/>
      <c r="L1223" s="28"/>
      <c r="M1223" s="28"/>
      <c r="N1223" s="28"/>
      <c r="O1223" s="28"/>
      <c r="P1223" s="28"/>
    </row>
    <row r="1224" spans="4:16">
      <c r="D1224" s="28"/>
      <c r="E1224" s="28"/>
      <c r="F1224" s="28"/>
      <c r="G1224" s="28"/>
      <c r="H1224" s="28"/>
      <c r="I1224" s="28"/>
      <c r="J1224" s="28"/>
      <c r="K1224" s="28"/>
      <c r="L1224" s="28"/>
      <c r="M1224" s="28"/>
      <c r="N1224" s="28"/>
      <c r="O1224" s="28"/>
      <c r="P1224" s="28"/>
    </row>
    <row r="1225" spans="4:16">
      <c r="D1225" s="28"/>
      <c r="E1225" s="28"/>
      <c r="F1225" s="28"/>
      <c r="G1225" s="28"/>
      <c r="H1225" s="28"/>
      <c r="I1225" s="28"/>
      <c r="J1225" s="28"/>
      <c r="K1225" s="28"/>
      <c r="L1225" s="28"/>
      <c r="M1225" s="28"/>
      <c r="N1225" s="28"/>
      <c r="O1225" s="28"/>
      <c r="P1225" s="28"/>
    </row>
    <row r="1226" spans="4:16">
      <c r="D1226" s="28"/>
      <c r="E1226" s="28"/>
      <c r="F1226" s="28"/>
      <c r="G1226" s="28"/>
      <c r="H1226" s="28"/>
      <c r="I1226" s="28"/>
      <c r="J1226" s="28"/>
      <c r="K1226" s="28"/>
      <c r="L1226" s="28"/>
      <c r="M1226" s="28"/>
      <c r="N1226" s="28"/>
      <c r="O1226" s="28"/>
      <c r="P1226" s="28"/>
    </row>
    <row r="1227" spans="4:16">
      <c r="D1227" s="28"/>
      <c r="E1227" s="28"/>
      <c r="F1227" s="28"/>
      <c r="G1227" s="28"/>
      <c r="H1227" s="28"/>
      <c r="I1227" s="28"/>
      <c r="J1227" s="28"/>
      <c r="K1227" s="28"/>
      <c r="L1227" s="28"/>
      <c r="M1227" s="28"/>
      <c r="N1227" s="28"/>
      <c r="O1227" s="28"/>
      <c r="P1227" s="28"/>
    </row>
    <row r="1228" spans="4:16">
      <c r="D1228" s="28"/>
      <c r="E1228" s="28"/>
      <c r="F1228" s="28"/>
      <c r="G1228" s="28"/>
      <c r="H1228" s="28"/>
      <c r="I1228" s="28"/>
      <c r="J1228" s="28"/>
      <c r="K1228" s="28"/>
      <c r="L1228" s="28"/>
      <c r="M1228" s="28"/>
      <c r="N1228" s="28"/>
      <c r="O1228" s="28"/>
      <c r="P1228" s="28"/>
    </row>
    <row r="1229" spans="4:16">
      <c r="D1229" s="28"/>
      <c r="E1229" s="28"/>
      <c r="F1229" s="28"/>
      <c r="G1229" s="28"/>
      <c r="H1229" s="28"/>
      <c r="I1229" s="28"/>
      <c r="J1229" s="28"/>
      <c r="K1229" s="28"/>
      <c r="L1229" s="28"/>
      <c r="M1229" s="28"/>
      <c r="N1229" s="28"/>
      <c r="O1229" s="28"/>
      <c r="P1229" s="28"/>
    </row>
    <row r="1230" spans="4:16">
      <c r="D1230" s="28"/>
      <c r="E1230" s="28"/>
      <c r="F1230" s="28"/>
      <c r="G1230" s="28"/>
      <c r="H1230" s="28"/>
      <c r="I1230" s="28"/>
      <c r="J1230" s="28"/>
      <c r="K1230" s="28"/>
      <c r="L1230" s="28"/>
      <c r="M1230" s="28"/>
      <c r="N1230" s="28"/>
      <c r="O1230" s="28"/>
      <c r="P1230" s="28"/>
    </row>
    <row r="1231" spans="4:16">
      <c r="D1231" s="28"/>
      <c r="E1231" s="28"/>
      <c r="F1231" s="28"/>
      <c r="G1231" s="28"/>
      <c r="H1231" s="28"/>
      <c r="I1231" s="28"/>
      <c r="J1231" s="28"/>
      <c r="K1231" s="28"/>
      <c r="L1231" s="28"/>
      <c r="M1231" s="28"/>
      <c r="N1231" s="28"/>
      <c r="O1231" s="28"/>
      <c r="P1231" s="28"/>
    </row>
    <row r="1232" spans="4:16">
      <c r="D1232" s="28"/>
      <c r="E1232" s="28"/>
      <c r="F1232" s="28"/>
      <c r="G1232" s="28"/>
      <c r="H1232" s="28"/>
      <c r="I1232" s="28"/>
      <c r="J1232" s="28"/>
      <c r="K1232" s="28"/>
      <c r="L1232" s="28"/>
      <c r="M1232" s="28"/>
      <c r="N1232" s="28"/>
      <c r="O1232" s="28"/>
      <c r="P1232" s="28"/>
    </row>
    <row r="1233" spans="4:16">
      <c r="D1233" s="28"/>
      <c r="E1233" s="28"/>
      <c r="F1233" s="28"/>
      <c r="G1233" s="28"/>
      <c r="H1233" s="28"/>
      <c r="I1233" s="28"/>
      <c r="J1233" s="28"/>
      <c r="K1233" s="28"/>
      <c r="L1233" s="28"/>
      <c r="M1233" s="28"/>
      <c r="N1233" s="28"/>
      <c r="O1233" s="28"/>
      <c r="P1233" s="28"/>
    </row>
    <row r="1234" spans="4:16">
      <c r="D1234" s="28"/>
      <c r="E1234" s="28"/>
      <c r="F1234" s="28"/>
      <c r="G1234" s="28"/>
      <c r="H1234" s="28"/>
      <c r="I1234" s="28"/>
      <c r="J1234" s="28"/>
      <c r="K1234" s="28"/>
      <c r="L1234" s="28"/>
      <c r="M1234" s="28"/>
      <c r="N1234" s="28"/>
      <c r="O1234" s="28"/>
      <c r="P1234" s="28"/>
    </row>
    <row r="1235" spans="4:16">
      <c r="D1235" s="28"/>
      <c r="E1235" s="28"/>
      <c r="F1235" s="28"/>
      <c r="G1235" s="28"/>
      <c r="H1235" s="28"/>
      <c r="I1235" s="28"/>
      <c r="J1235" s="28"/>
      <c r="K1235" s="28"/>
      <c r="L1235" s="28"/>
      <c r="M1235" s="28"/>
      <c r="N1235" s="28"/>
      <c r="O1235" s="28"/>
      <c r="P1235" s="28"/>
    </row>
    <row r="1236" spans="4:16">
      <c r="D1236" s="28"/>
      <c r="E1236" s="28"/>
      <c r="F1236" s="28"/>
      <c r="G1236" s="28"/>
      <c r="H1236" s="28"/>
      <c r="I1236" s="28"/>
      <c r="J1236" s="28"/>
      <c r="K1236" s="28"/>
      <c r="L1236" s="28"/>
      <c r="M1236" s="28"/>
      <c r="N1236" s="28"/>
      <c r="O1236" s="28"/>
      <c r="P1236" s="28"/>
    </row>
    <row r="1237" spans="4:16">
      <c r="D1237" s="28"/>
      <c r="E1237" s="28"/>
      <c r="F1237" s="28"/>
      <c r="G1237" s="28"/>
      <c r="H1237" s="28"/>
      <c r="I1237" s="28"/>
      <c r="J1237" s="28"/>
      <c r="K1237" s="28"/>
      <c r="L1237" s="28"/>
      <c r="M1237" s="28"/>
      <c r="N1237" s="28"/>
      <c r="O1237" s="28"/>
      <c r="P1237" s="28"/>
    </row>
    <row r="1238" spans="4:16">
      <c r="D1238" s="28"/>
      <c r="E1238" s="28"/>
      <c r="F1238" s="28"/>
      <c r="G1238" s="28"/>
      <c r="H1238" s="28"/>
      <c r="I1238" s="28"/>
      <c r="J1238" s="28"/>
      <c r="K1238" s="28"/>
      <c r="L1238" s="28"/>
      <c r="M1238" s="28"/>
      <c r="N1238" s="28"/>
      <c r="O1238" s="28"/>
      <c r="P1238" s="28"/>
    </row>
    <row r="1239" spans="4:16">
      <c r="D1239" s="28"/>
      <c r="E1239" s="28"/>
      <c r="F1239" s="28"/>
      <c r="G1239" s="28"/>
      <c r="H1239" s="28"/>
      <c r="I1239" s="28"/>
      <c r="J1239" s="28"/>
      <c r="K1239" s="28"/>
      <c r="L1239" s="28"/>
      <c r="M1239" s="28"/>
      <c r="N1239" s="28"/>
      <c r="O1239" s="28"/>
      <c r="P1239" s="28"/>
    </row>
    <row r="1240" spans="4:16">
      <c r="D1240" s="28"/>
      <c r="E1240" s="28"/>
      <c r="F1240" s="28"/>
      <c r="G1240" s="28"/>
      <c r="H1240" s="28"/>
      <c r="I1240" s="28"/>
      <c r="J1240" s="28"/>
      <c r="K1240" s="28"/>
      <c r="L1240" s="28"/>
      <c r="M1240" s="28"/>
      <c r="N1240" s="28"/>
      <c r="O1240" s="28"/>
      <c r="P1240" s="28"/>
    </row>
    <row r="1241" spans="4:16">
      <c r="D1241" s="28"/>
      <c r="E1241" s="28"/>
      <c r="F1241" s="28"/>
      <c r="G1241" s="28"/>
      <c r="H1241" s="28"/>
      <c r="I1241" s="28"/>
      <c r="J1241" s="28"/>
      <c r="K1241" s="28"/>
      <c r="L1241" s="28"/>
      <c r="M1241" s="28"/>
      <c r="N1241" s="28"/>
      <c r="O1241" s="28"/>
      <c r="P1241" s="28"/>
    </row>
    <row r="1242" spans="4:16">
      <c r="D1242" s="28"/>
      <c r="E1242" s="28"/>
      <c r="F1242" s="28"/>
      <c r="G1242" s="28"/>
      <c r="H1242" s="28"/>
      <c r="I1242" s="28"/>
      <c r="J1242" s="28"/>
      <c r="K1242" s="28"/>
      <c r="L1242" s="28"/>
      <c r="M1242" s="28"/>
      <c r="N1242" s="28"/>
      <c r="O1242" s="28"/>
      <c r="P1242" s="28"/>
    </row>
    <row r="1243" spans="4:16">
      <c r="D1243" s="28"/>
      <c r="E1243" s="28"/>
      <c r="F1243" s="28"/>
      <c r="G1243" s="28"/>
      <c r="H1243" s="28"/>
      <c r="I1243" s="28"/>
      <c r="J1243" s="28"/>
      <c r="K1243" s="28"/>
      <c r="L1243" s="28"/>
      <c r="M1243" s="28"/>
      <c r="N1243" s="28"/>
      <c r="O1243" s="28"/>
      <c r="P1243" s="28"/>
    </row>
    <row r="1244" spans="4:16">
      <c r="D1244" s="28"/>
      <c r="E1244" s="28"/>
      <c r="F1244" s="28"/>
      <c r="G1244" s="28"/>
      <c r="H1244" s="28"/>
      <c r="I1244" s="28"/>
      <c r="J1244" s="28"/>
      <c r="K1244" s="28"/>
      <c r="L1244" s="28"/>
      <c r="M1244" s="28"/>
      <c r="N1244" s="28"/>
      <c r="O1244" s="28"/>
      <c r="P1244" s="28"/>
    </row>
    <row r="1245" spans="4:16">
      <c r="D1245" s="28"/>
      <c r="E1245" s="28"/>
      <c r="F1245" s="28"/>
      <c r="G1245" s="28"/>
      <c r="H1245" s="28"/>
      <c r="I1245" s="28"/>
      <c r="J1245" s="28"/>
      <c r="K1245" s="28"/>
      <c r="L1245" s="28"/>
      <c r="M1245" s="28"/>
      <c r="N1245" s="28"/>
      <c r="O1245" s="28"/>
      <c r="P1245" s="28"/>
    </row>
    <row r="1246" spans="4:16">
      <c r="D1246" s="28"/>
      <c r="E1246" s="28"/>
      <c r="F1246" s="28"/>
      <c r="G1246" s="28"/>
      <c r="H1246" s="28"/>
      <c r="I1246" s="28"/>
      <c r="J1246" s="28"/>
      <c r="K1246" s="28"/>
      <c r="L1246" s="28"/>
      <c r="M1246" s="28"/>
      <c r="N1246" s="28"/>
      <c r="O1246" s="28"/>
      <c r="P1246" s="28"/>
    </row>
    <row r="1247" spans="4:16">
      <c r="D1247" s="28"/>
      <c r="E1247" s="28"/>
      <c r="F1247" s="28"/>
      <c r="G1247" s="28"/>
      <c r="H1247" s="28"/>
      <c r="I1247" s="28"/>
      <c r="J1247" s="28"/>
      <c r="K1247" s="28"/>
      <c r="L1247" s="28"/>
      <c r="M1247" s="28"/>
      <c r="N1247" s="28"/>
      <c r="O1247" s="28"/>
      <c r="P1247" s="28"/>
    </row>
    <row r="1248" spans="4:16">
      <c r="D1248" s="28"/>
      <c r="E1248" s="28"/>
      <c r="F1248" s="28"/>
      <c r="G1248" s="28"/>
      <c r="H1248" s="28"/>
      <c r="I1248" s="28"/>
      <c r="J1248" s="28"/>
      <c r="K1248" s="28"/>
      <c r="L1248" s="28"/>
      <c r="M1248" s="28"/>
      <c r="N1248" s="28"/>
      <c r="O1248" s="28"/>
      <c r="P1248" s="28"/>
    </row>
    <row r="1249" spans="4:16">
      <c r="D1249" s="28"/>
      <c r="E1249" s="28"/>
      <c r="F1249" s="28"/>
      <c r="G1249" s="28"/>
      <c r="H1249" s="28"/>
      <c r="I1249" s="28"/>
      <c r="J1249" s="28"/>
      <c r="K1249" s="28"/>
      <c r="L1249" s="28"/>
      <c r="M1249" s="28"/>
      <c r="N1249" s="28"/>
      <c r="O1249" s="28"/>
      <c r="P1249" s="28"/>
    </row>
    <row r="1250" spans="4:16">
      <c r="D1250" s="28"/>
      <c r="E1250" s="28"/>
      <c r="F1250" s="28"/>
      <c r="G1250" s="28"/>
      <c r="H1250" s="28"/>
      <c r="I1250" s="28"/>
      <c r="J1250" s="28"/>
      <c r="K1250" s="28"/>
      <c r="L1250" s="28"/>
      <c r="M1250" s="28"/>
      <c r="N1250" s="28"/>
      <c r="O1250" s="28"/>
      <c r="P1250" s="28"/>
    </row>
    <row r="1251" spans="4:16">
      <c r="D1251" s="28"/>
      <c r="E1251" s="28"/>
      <c r="F1251" s="28"/>
      <c r="G1251" s="28"/>
      <c r="H1251" s="28"/>
      <c r="I1251" s="28"/>
      <c r="J1251" s="28"/>
      <c r="K1251" s="28"/>
      <c r="L1251" s="28"/>
      <c r="M1251" s="28"/>
      <c r="N1251" s="28"/>
      <c r="O1251" s="28"/>
      <c r="P1251" s="28"/>
    </row>
    <row r="1252" spans="4:16">
      <c r="D1252" s="28"/>
      <c r="E1252" s="28"/>
      <c r="F1252" s="28"/>
      <c r="G1252" s="28"/>
      <c r="H1252" s="28"/>
      <c r="I1252" s="28"/>
      <c r="J1252" s="28"/>
      <c r="K1252" s="28"/>
      <c r="L1252" s="28"/>
      <c r="M1252" s="28"/>
      <c r="N1252" s="28"/>
      <c r="O1252" s="28"/>
      <c r="P1252" s="28"/>
    </row>
    <row r="1253" spans="4:16">
      <c r="D1253" s="28"/>
      <c r="E1253" s="28"/>
      <c r="F1253" s="28"/>
      <c r="G1253" s="28"/>
      <c r="H1253" s="28"/>
      <c r="I1253" s="28"/>
      <c r="J1253" s="28"/>
      <c r="K1253" s="28"/>
      <c r="L1253" s="28"/>
      <c r="M1253" s="28"/>
      <c r="N1253" s="28"/>
      <c r="O1253" s="28"/>
      <c r="P1253" s="28"/>
    </row>
    <row r="1254" spans="4:16">
      <c r="D1254" s="28"/>
      <c r="E1254" s="28"/>
      <c r="F1254" s="28"/>
      <c r="G1254" s="28"/>
      <c r="H1254" s="28"/>
      <c r="I1254" s="28"/>
      <c r="J1254" s="28"/>
      <c r="K1254" s="28"/>
      <c r="L1254" s="28"/>
      <c r="M1254" s="28"/>
      <c r="N1254" s="28"/>
      <c r="O1254" s="28"/>
      <c r="P1254" s="28"/>
    </row>
    <row r="1255" spans="4:16">
      <c r="D1255" s="28"/>
      <c r="E1255" s="28"/>
      <c r="F1255" s="28"/>
      <c r="G1255" s="28"/>
      <c r="H1255" s="28"/>
      <c r="I1255" s="28"/>
      <c r="J1255" s="28"/>
      <c r="K1255" s="28"/>
      <c r="L1255" s="28"/>
      <c r="M1255" s="28"/>
      <c r="N1255" s="28"/>
      <c r="O1255" s="28"/>
      <c r="P1255" s="28"/>
    </row>
    <row r="1256" spans="4:16">
      <c r="D1256" s="28"/>
      <c r="E1256" s="28"/>
      <c r="F1256" s="28"/>
      <c r="G1256" s="28"/>
      <c r="H1256" s="28"/>
      <c r="I1256" s="28"/>
      <c r="J1256" s="28"/>
      <c r="K1256" s="28"/>
      <c r="L1256" s="28"/>
      <c r="M1256" s="28"/>
      <c r="N1256" s="28"/>
      <c r="O1256" s="28"/>
      <c r="P1256" s="28"/>
    </row>
    <row r="1257" spans="4:16">
      <c r="D1257" s="28"/>
      <c r="E1257" s="28"/>
      <c r="F1257" s="28"/>
      <c r="G1257" s="28"/>
      <c r="H1257" s="28"/>
      <c r="I1257" s="28"/>
      <c r="J1257" s="28"/>
      <c r="K1257" s="28"/>
      <c r="L1257" s="28"/>
      <c r="M1257" s="28"/>
      <c r="N1257" s="28"/>
      <c r="O1257" s="28"/>
      <c r="P1257" s="28"/>
    </row>
    <row r="1258" spans="4:16">
      <c r="D1258" s="28"/>
      <c r="E1258" s="28"/>
      <c r="F1258" s="28"/>
      <c r="G1258" s="28"/>
      <c r="H1258" s="28"/>
      <c r="I1258" s="28"/>
      <c r="J1258" s="28"/>
      <c r="K1258" s="28"/>
      <c r="L1258" s="28"/>
      <c r="M1258" s="28"/>
      <c r="N1258" s="28"/>
      <c r="O1258" s="28"/>
      <c r="P1258" s="28"/>
    </row>
    <row r="1259" spans="4:16">
      <c r="D1259" s="28"/>
      <c r="E1259" s="28"/>
      <c r="F1259" s="28"/>
      <c r="G1259" s="28"/>
      <c r="H1259" s="28"/>
      <c r="I1259" s="28"/>
      <c r="J1259" s="28"/>
      <c r="K1259" s="28"/>
      <c r="L1259" s="28"/>
      <c r="M1259" s="28"/>
      <c r="N1259" s="28"/>
      <c r="O1259" s="28"/>
      <c r="P1259" s="28"/>
    </row>
    <row r="1260" spans="4:16">
      <c r="D1260" s="28"/>
      <c r="E1260" s="28"/>
      <c r="F1260" s="28"/>
      <c r="G1260" s="28"/>
      <c r="H1260" s="28"/>
      <c r="I1260" s="28"/>
      <c r="J1260" s="28"/>
      <c r="K1260" s="28"/>
      <c r="L1260" s="28"/>
      <c r="M1260" s="28"/>
      <c r="N1260" s="28"/>
      <c r="O1260" s="28"/>
      <c r="P1260" s="28"/>
    </row>
    <row r="1261" spans="4:16">
      <c r="D1261" s="28"/>
      <c r="E1261" s="28"/>
      <c r="F1261" s="28"/>
      <c r="G1261" s="28"/>
      <c r="H1261" s="28"/>
      <c r="I1261" s="28"/>
      <c r="J1261" s="28"/>
      <c r="K1261" s="28"/>
      <c r="L1261" s="28"/>
      <c r="M1261" s="28"/>
      <c r="N1261" s="28"/>
      <c r="O1261" s="28"/>
      <c r="P1261" s="28"/>
    </row>
    <row r="1262" spans="4:16">
      <c r="D1262" s="28"/>
      <c r="E1262" s="28"/>
      <c r="F1262" s="28"/>
      <c r="G1262" s="28"/>
      <c r="H1262" s="28"/>
      <c r="I1262" s="28"/>
      <c r="J1262" s="28"/>
      <c r="K1262" s="28"/>
      <c r="L1262" s="28"/>
      <c r="M1262" s="28"/>
      <c r="N1262" s="28"/>
      <c r="O1262" s="28"/>
      <c r="P1262" s="28"/>
    </row>
    <row r="1263" spans="4:16">
      <c r="D1263" s="28"/>
      <c r="E1263" s="28"/>
      <c r="F1263" s="28"/>
      <c r="G1263" s="28"/>
      <c r="H1263" s="28"/>
      <c r="I1263" s="28"/>
      <c r="J1263" s="28"/>
      <c r="K1263" s="28"/>
      <c r="L1263" s="28"/>
      <c r="M1263" s="28"/>
      <c r="N1263" s="28"/>
      <c r="O1263" s="28"/>
      <c r="P1263" s="28"/>
    </row>
    <row r="1264" spans="4:16">
      <c r="D1264" s="28"/>
      <c r="E1264" s="28"/>
      <c r="F1264" s="28"/>
      <c r="G1264" s="28"/>
      <c r="H1264" s="28"/>
      <c r="I1264" s="28"/>
      <c r="J1264" s="28"/>
      <c r="K1264" s="28"/>
      <c r="L1264" s="28"/>
      <c r="M1264" s="28"/>
      <c r="N1264" s="28"/>
      <c r="O1264" s="28"/>
      <c r="P1264" s="28"/>
    </row>
    <row r="1265" spans="4:16">
      <c r="D1265" s="28"/>
      <c r="E1265" s="28"/>
      <c r="F1265" s="28"/>
      <c r="G1265" s="28"/>
      <c r="H1265" s="28"/>
      <c r="I1265" s="28"/>
      <c r="J1265" s="28"/>
      <c r="K1265" s="28"/>
      <c r="L1265" s="28"/>
      <c r="M1265" s="28"/>
      <c r="N1265" s="28"/>
      <c r="O1265" s="28"/>
      <c r="P1265" s="28"/>
    </row>
    <row r="1266" spans="4:16">
      <c r="D1266" s="28"/>
      <c r="E1266" s="28"/>
      <c r="F1266" s="28"/>
      <c r="G1266" s="28"/>
      <c r="H1266" s="28"/>
      <c r="I1266" s="28"/>
      <c r="J1266" s="28"/>
      <c r="K1266" s="28"/>
      <c r="L1266" s="28"/>
      <c r="M1266" s="28"/>
      <c r="N1266" s="28"/>
      <c r="O1266" s="28"/>
      <c r="P1266" s="28"/>
    </row>
    <row r="1267" spans="4:16">
      <c r="D1267" s="28"/>
      <c r="E1267" s="28"/>
      <c r="F1267" s="28"/>
      <c r="G1267" s="28"/>
      <c r="H1267" s="28"/>
      <c r="I1267" s="28"/>
      <c r="J1267" s="28"/>
      <c r="K1267" s="28"/>
      <c r="L1267" s="28"/>
      <c r="M1267" s="28"/>
      <c r="N1267" s="28"/>
      <c r="O1267" s="28"/>
      <c r="P1267" s="28"/>
    </row>
    <row r="1268" spans="4:16">
      <c r="D1268" s="28"/>
      <c r="E1268" s="28"/>
      <c r="F1268" s="28"/>
      <c r="G1268" s="28"/>
      <c r="H1268" s="28"/>
      <c r="I1268" s="28"/>
      <c r="J1268" s="28"/>
      <c r="K1268" s="28"/>
      <c r="L1268" s="28"/>
      <c r="M1268" s="28"/>
      <c r="N1268" s="28"/>
      <c r="O1268" s="28"/>
      <c r="P1268" s="28"/>
    </row>
    <row r="1269" spans="4:16">
      <c r="D1269" s="28"/>
      <c r="E1269" s="28"/>
      <c r="F1269" s="28"/>
      <c r="G1269" s="28"/>
      <c r="H1269" s="28"/>
      <c r="I1269" s="28"/>
      <c r="J1269" s="28"/>
      <c r="K1269" s="28"/>
      <c r="L1269" s="28"/>
      <c r="M1269" s="28"/>
      <c r="N1269" s="28"/>
      <c r="O1269" s="28"/>
      <c r="P1269" s="28"/>
    </row>
    <row r="1270" spans="4:16">
      <c r="D1270" s="28"/>
      <c r="E1270" s="28"/>
      <c r="F1270" s="28"/>
      <c r="G1270" s="28"/>
      <c r="H1270" s="28"/>
      <c r="I1270" s="28"/>
      <c r="J1270" s="28"/>
      <c r="K1270" s="28"/>
      <c r="L1270" s="28"/>
      <c r="M1270" s="28"/>
      <c r="N1270" s="28"/>
      <c r="O1270" s="28"/>
      <c r="P1270" s="28"/>
    </row>
    <row r="1271" spans="4:16">
      <c r="D1271" s="28"/>
      <c r="E1271" s="28"/>
      <c r="F1271" s="28"/>
      <c r="G1271" s="28"/>
      <c r="H1271" s="28"/>
      <c r="I1271" s="28"/>
      <c r="J1271" s="28"/>
      <c r="K1271" s="28"/>
      <c r="L1271" s="28"/>
      <c r="M1271" s="28"/>
      <c r="N1271" s="28"/>
      <c r="O1271" s="28"/>
      <c r="P1271" s="28"/>
    </row>
    <row r="1272" spans="4:16">
      <c r="D1272" s="28"/>
      <c r="E1272" s="28"/>
      <c r="F1272" s="28"/>
      <c r="G1272" s="28"/>
      <c r="H1272" s="28"/>
      <c r="I1272" s="28"/>
      <c r="J1272" s="28"/>
      <c r="K1272" s="28"/>
      <c r="L1272" s="28"/>
      <c r="M1272" s="28"/>
      <c r="N1272" s="28"/>
      <c r="O1272" s="28"/>
      <c r="P1272" s="28"/>
    </row>
    <row r="1273" spans="4:16">
      <c r="D1273" s="28"/>
      <c r="E1273" s="28"/>
      <c r="F1273" s="28"/>
      <c r="G1273" s="28"/>
      <c r="H1273" s="28"/>
      <c r="I1273" s="28"/>
      <c r="J1273" s="28"/>
      <c r="K1273" s="28"/>
      <c r="L1273" s="28"/>
      <c r="M1273" s="28"/>
      <c r="N1273" s="28"/>
      <c r="O1273" s="28"/>
      <c r="P1273" s="28"/>
    </row>
    <row r="1274" spans="4:16">
      <c r="D1274" s="28"/>
      <c r="E1274" s="28"/>
      <c r="F1274" s="28"/>
      <c r="G1274" s="28"/>
      <c r="H1274" s="28"/>
      <c r="I1274" s="28"/>
      <c r="J1274" s="28"/>
      <c r="K1274" s="28"/>
      <c r="L1274" s="28"/>
      <c r="M1274" s="28"/>
      <c r="N1274" s="28"/>
      <c r="O1274" s="28"/>
      <c r="P1274" s="28"/>
    </row>
    <row r="1275" spans="4:16">
      <c r="D1275" s="28"/>
      <c r="E1275" s="28"/>
      <c r="F1275" s="28"/>
      <c r="G1275" s="28"/>
      <c r="H1275" s="28"/>
      <c r="I1275" s="28"/>
      <c r="J1275" s="28"/>
      <c r="K1275" s="28"/>
      <c r="L1275" s="28"/>
      <c r="M1275" s="28"/>
      <c r="N1275" s="28"/>
      <c r="O1275" s="28"/>
      <c r="P1275" s="28"/>
    </row>
    <row r="1276" spans="4:16">
      <c r="D1276" s="28"/>
      <c r="E1276" s="28"/>
      <c r="F1276" s="28"/>
      <c r="G1276" s="28"/>
      <c r="H1276" s="28"/>
      <c r="I1276" s="28"/>
      <c r="J1276" s="28"/>
      <c r="K1276" s="28"/>
      <c r="L1276" s="28"/>
      <c r="M1276" s="28"/>
      <c r="N1276" s="28"/>
      <c r="O1276" s="28"/>
      <c r="P1276" s="28"/>
    </row>
    <row r="1277" spans="4:16">
      <c r="D1277" s="28"/>
      <c r="E1277" s="28"/>
      <c r="F1277" s="28"/>
      <c r="G1277" s="28"/>
      <c r="H1277" s="28"/>
      <c r="I1277" s="28"/>
      <c r="J1277" s="28"/>
      <c r="K1277" s="28"/>
      <c r="L1277" s="28"/>
      <c r="M1277" s="28"/>
      <c r="N1277" s="28"/>
      <c r="O1277" s="28"/>
      <c r="P1277" s="28"/>
    </row>
    <row r="1278" spans="4:16">
      <c r="D1278" s="28"/>
      <c r="E1278" s="28"/>
      <c r="F1278" s="28"/>
      <c r="G1278" s="28"/>
      <c r="H1278" s="28"/>
      <c r="I1278" s="28"/>
      <c r="J1278" s="28"/>
      <c r="K1278" s="28"/>
      <c r="L1278" s="28"/>
      <c r="M1278" s="28"/>
      <c r="N1278" s="28"/>
      <c r="O1278" s="28"/>
      <c r="P1278" s="28"/>
    </row>
    <row r="1279" spans="4:16">
      <c r="D1279" s="28"/>
      <c r="E1279" s="28"/>
      <c r="F1279" s="28"/>
      <c r="G1279" s="28"/>
      <c r="H1279" s="28"/>
      <c r="I1279" s="28"/>
      <c r="J1279" s="28"/>
      <c r="K1279" s="28"/>
      <c r="L1279" s="28"/>
      <c r="M1279" s="28"/>
      <c r="N1279" s="28"/>
      <c r="O1279" s="28"/>
      <c r="P1279" s="28"/>
    </row>
    <row r="1280" spans="4:16">
      <c r="D1280" s="28"/>
      <c r="E1280" s="28"/>
      <c r="F1280" s="28"/>
      <c r="G1280" s="28"/>
      <c r="H1280" s="28"/>
      <c r="I1280" s="28"/>
      <c r="J1280" s="28"/>
      <c r="K1280" s="28"/>
      <c r="L1280" s="28"/>
      <c r="M1280" s="28"/>
      <c r="N1280" s="28"/>
      <c r="O1280" s="28"/>
      <c r="P1280" s="28"/>
    </row>
    <row r="1281" spans="4:16">
      <c r="D1281" s="28"/>
      <c r="E1281" s="28"/>
      <c r="F1281" s="28"/>
      <c r="G1281" s="28"/>
      <c r="H1281" s="28"/>
      <c r="I1281" s="28"/>
      <c r="J1281" s="28"/>
      <c r="K1281" s="28"/>
      <c r="L1281" s="28"/>
      <c r="M1281" s="28"/>
      <c r="N1281" s="28"/>
      <c r="O1281" s="28"/>
      <c r="P1281" s="28"/>
    </row>
    <row r="1282" spans="4:16">
      <c r="D1282" s="28"/>
      <c r="E1282" s="28"/>
      <c r="F1282" s="28"/>
      <c r="G1282" s="28"/>
      <c r="H1282" s="28"/>
      <c r="I1282" s="28"/>
      <c r="J1282" s="28"/>
      <c r="K1282" s="28"/>
      <c r="L1282" s="28"/>
      <c r="M1282" s="28"/>
      <c r="N1282" s="28"/>
      <c r="O1282" s="28"/>
      <c r="P1282" s="28"/>
    </row>
    <row r="1283" spans="4:16">
      <c r="D1283" s="28"/>
      <c r="E1283" s="28"/>
      <c r="F1283" s="28"/>
      <c r="G1283" s="28"/>
      <c r="H1283" s="28"/>
      <c r="I1283" s="28"/>
      <c r="J1283" s="28"/>
      <c r="K1283" s="28"/>
      <c r="L1283" s="28"/>
      <c r="M1283" s="28"/>
      <c r="N1283" s="28"/>
      <c r="O1283" s="28"/>
      <c r="P1283" s="28"/>
    </row>
    <row r="1284" spans="4:16">
      <c r="D1284" s="28"/>
      <c r="E1284" s="28"/>
      <c r="F1284" s="28"/>
      <c r="G1284" s="28"/>
      <c r="H1284" s="28"/>
      <c r="I1284" s="28"/>
      <c r="J1284" s="28"/>
      <c r="K1284" s="28"/>
      <c r="L1284" s="28"/>
      <c r="M1284" s="28"/>
      <c r="N1284" s="28"/>
      <c r="O1284" s="28"/>
      <c r="P1284" s="28"/>
    </row>
    <row r="1285" spans="4:16">
      <c r="D1285" s="28"/>
      <c r="E1285" s="28"/>
      <c r="F1285" s="28"/>
      <c r="G1285" s="28"/>
      <c r="H1285" s="28"/>
      <c r="I1285" s="28"/>
      <c r="J1285" s="28"/>
      <c r="K1285" s="28"/>
      <c r="L1285" s="28"/>
      <c r="M1285" s="28"/>
      <c r="N1285" s="28"/>
      <c r="O1285" s="28"/>
      <c r="P1285" s="28"/>
    </row>
    <row r="1286" spans="4:16">
      <c r="D1286" s="28"/>
      <c r="E1286" s="28"/>
      <c r="F1286" s="28"/>
      <c r="G1286" s="28"/>
      <c r="H1286" s="28"/>
      <c r="I1286" s="28"/>
      <c r="J1286" s="28"/>
      <c r="K1286" s="28"/>
      <c r="L1286" s="28"/>
      <c r="M1286" s="28"/>
      <c r="N1286" s="28"/>
      <c r="O1286" s="28"/>
      <c r="P1286" s="28"/>
    </row>
    <row r="1287" spans="4:16">
      <c r="D1287" s="28"/>
      <c r="E1287" s="28"/>
      <c r="F1287" s="28"/>
      <c r="G1287" s="28"/>
      <c r="H1287" s="28"/>
      <c r="I1287" s="28"/>
      <c r="J1287" s="28"/>
      <c r="K1287" s="28"/>
      <c r="L1287" s="28"/>
      <c r="M1287" s="28"/>
      <c r="N1287" s="28"/>
      <c r="O1287" s="28"/>
      <c r="P1287" s="28"/>
    </row>
    <row r="1288" spans="4:16">
      <c r="D1288" s="28"/>
      <c r="E1288" s="28"/>
      <c r="F1288" s="28"/>
      <c r="G1288" s="28"/>
      <c r="H1288" s="28"/>
      <c r="I1288" s="28"/>
      <c r="J1288" s="28"/>
      <c r="K1288" s="28"/>
      <c r="L1288" s="28"/>
      <c r="M1288" s="28"/>
      <c r="N1288" s="28"/>
      <c r="O1288" s="28"/>
      <c r="P1288" s="28"/>
    </row>
    <row r="1289" spans="4:16">
      <c r="D1289" s="28"/>
      <c r="E1289" s="28"/>
      <c r="F1289" s="28"/>
      <c r="G1289" s="28"/>
      <c r="H1289" s="28"/>
      <c r="I1289" s="28"/>
      <c r="J1289" s="28"/>
      <c r="K1289" s="28"/>
      <c r="L1289" s="28"/>
      <c r="M1289" s="28"/>
      <c r="N1289" s="28"/>
      <c r="O1289" s="28"/>
      <c r="P1289" s="28"/>
    </row>
    <row r="1290" spans="4:16">
      <c r="D1290" s="28"/>
      <c r="E1290" s="28"/>
      <c r="F1290" s="28"/>
      <c r="G1290" s="28"/>
      <c r="H1290" s="28"/>
      <c r="I1290" s="28"/>
      <c r="J1290" s="28"/>
      <c r="K1290" s="28"/>
      <c r="L1290" s="28"/>
      <c r="M1290" s="28"/>
      <c r="N1290" s="28"/>
      <c r="O1290" s="28"/>
      <c r="P1290" s="28"/>
    </row>
    <row r="1291" spans="4:16">
      <c r="D1291" s="28"/>
      <c r="E1291" s="28"/>
      <c r="F1291" s="28"/>
      <c r="G1291" s="28"/>
      <c r="H1291" s="28"/>
      <c r="I1291" s="28"/>
      <c r="J1291" s="28"/>
      <c r="K1291" s="28"/>
      <c r="L1291" s="28"/>
      <c r="M1291" s="28"/>
      <c r="N1291" s="28"/>
      <c r="O1291" s="28"/>
      <c r="P1291" s="28"/>
    </row>
    <row r="1292" spans="4:16">
      <c r="D1292" s="28"/>
      <c r="E1292" s="28"/>
      <c r="F1292" s="28"/>
      <c r="G1292" s="28"/>
      <c r="H1292" s="28"/>
      <c r="I1292" s="28"/>
      <c r="J1292" s="28"/>
      <c r="K1292" s="28"/>
      <c r="L1292" s="28"/>
      <c r="M1292" s="28"/>
      <c r="N1292" s="28"/>
      <c r="O1292" s="28"/>
      <c r="P1292" s="28"/>
    </row>
    <row r="1293" spans="4:16">
      <c r="D1293" s="28"/>
      <c r="E1293" s="28"/>
      <c r="F1293" s="28"/>
      <c r="G1293" s="28"/>
      <c r="H1293" s="28"/>
      <c r="I1293" s="28"/>
      <c r="J1293" s="28"/>
      <c r="K1293" s="28"/>
      <c r="L1293" s="28"/>
      <c r="M1293" s="28"/>
      <c r="N1293" s="28"/>
      <c r="O1293" s="28"/>
      <c r="P1293" s="28"/>
    </row>
    <row r="1294" spans="4:16">
      <c r="D1294" s="28"/>
      <c r="E1294" s="28"/>
      <c r="F1294" s="28"/>
      <c r="G1294" s="28"/>
      <c r="H1294" s="28"/>
      <c r="I1294" s="28"/>
      <c r="J1294" s="28"/>
      <c r="K1294" s="28"/>
      <c r="L1294" s="28"/>
      <c r="M1294" s="28"/>
      <c r="N1294" s="28"/>
      <c r="O1294" s="28"/>
      <c r="P1294" s="28"/>
    </row>
    <row r="1295" spans="4:16">
      <c r="D1295" s="28"/>
      <c r="E1295" s="28"/>
      <c r="F1295" s="28"/>
      <c r="G1295" s="28"/>
      <c r="H1295" s="28"/>
      <c r="I1295" s="28"/>
      <c r="J1295" s="28"/>
      <c r="K1295" s="28"/>
      <c r="L1295" s="28"/>
      <c r="M1295" s="28"/>
      <c r="N1295" s="28"/>
      <c r="O1295" s="28"/>
      <c r="P1295" s="28"/>
    </row>
    <row r="1296" spans="4:16">
      <c r="D1296" s="28"/>
      <c r="E1296" s="28"/>
      <c r="F1296" s="28"/>
      <c r="G1296" s="28"/>
      <c r="H1296" s="28"/>
      <c r="I1296" s="28"/>
      <c r="J1296" s="28"/>
      <c r="K1296" s="28"/>
      <c r="L1296" s="28"/>
      <c r="M1296" s="28"/>
      <c r="N1296" s="28"/>
      <c r="O1296" s="28"/>
      <c r="P1296" s="28"/>
    </row>
    <row r="1297" spans="4:16">
      <c r="D1297" s="28"/>
      <c r="E1297" s="28"/>
      <c r="F1297" s="28"/>
      <c r="G1297" s="28"/>
      <c r="H1297" s="28"/>
      <c r="I1297" s="28"/>
      <c r="J1297" s="28"/>
      <c r="K1297" s="28"/>
      <c r="L1297" s="28"/>
      <c r="M1297" s="28"/>
      <c r="N1297" s="28"/>
      <c r="O1297" s="28"/>
      <c r="P1297" s="28"/>
    </row>
    <row r="1298" spans="4:16">
      <c r="D1298" s="28"/>
      <c r="E1298" s="28"/>
      <c r="F1298" s="28"/>
      <c r="G1298" s="28"/>
      <c r="H1298" s="28"/>
      <c r="I1298" s="28"/>
      <c r="J1298" s="28"/>
      <c r="K1298" s="28"/>
      <c r="L1298" s="28"/>
      <c r="M1298" s="28"/>
      <c r="N1298" s="28"/>
      <c r="O1298" s="28"/>
      <c r="P1298" s="28"/>
    </row>
    <row r="1299" spans="4:16">
      <c r="D1299" s="28"/>
      <c r="E1299" s="28"/>
      <c r="F1299" s="28"/>
      <c r="G1299" s="28"/>
      <c r="H1299" s="28"/>
      <c r="I1299" s="28"/>
      <c r="J1299" s="28"/>
      <c r="K1299" s="28"/>
      <c r="L1299" s="28"/>
      <c r="M1299" s="28"/>
      <c r="N1299" s="28"/>
      <c r="O1299" s="28"/>
      <c r="P1299" s="28"/>
    </row>
    <row r="1300" spans="4:16">
      <c r="D1300" s="28"/>
      <c r="E1300" s="28"/>
      <c r="F1300" s="28"/>
      <c r="G1300" s="28"/>
      <c r="H1300" s="28"/>
      <c r="I1300" s="28"/>
      <c r="J1300" s="28"/>
      <c r="K1300" s="28"/>
      <c r="L1300" s="28"/>
      <c r="M1300" s="28"/>
      <c r="N1300" s="28"/>
      <c r="O1300" s="28"/>
      <c r="P1300" s="28"/>
    </row>
    <row r="1301" spans="4:16">
      <c r="D1301" s="28"/>
      <c r="E1301" s="28"/>
      <c r="F1301" s="28"/>
      <c r="G1301" s="28"/>
      <c r="H1301" s="28"/>
      <c r="I1301" s="28"/>
      <c r="J1301" s="28"/>
      <c r="K1301" s="28"/>
      <c r="L1301" s="28"/>
      <c r="M1301" s="28"/>
      <c r="N1301" s="28"/>
      <c r="O1301" s="28"/>
      <c r="P1301" s="28"/>
    </row>
    <row r="1302" spans="4:16">
      <c r="D1302" s="28"/>
      <c r="E1302" s="28"/>
      <c r="F1302" s="28"/>
      <c r="G1302" s="28"/>
      <c r="H1302" s="28"/>
      <c r="I1302" s="28"/>
      <c r="J1302" s="28"/>
      <c r="K1302" s="28"/>
      <c r="L1302" s="28"/>
      <c r="M1302" s="28"/>
      <c r="N1302" s="28"/>
      <c r="O1302" s="28"/>
      <c r="P1302" s="28"/>
    </row>
    <row r="1303" spans="4:16">
      <c r="D1303" s="28"/>
      <c r="E1303" s="28"/>
      <c r="F1303" s="28"/>
      <c r="G1303" s="28"/>
      <c r="H1303" s="28"/>
      <c r="I1303" s="28"/>
      <c r="J1303" s="28"/>
      <c r="K1303" s="28"/>
      <c r="L1303" s="28"/>
      <c r="M1303" s="28"/>
      <c r="N1303" s="28"/>
      <c r="O1303" s="28"/>
      <c r="P1303" s="28"/>
    </row>
    <row r="1304" spans="4:16">
      <c r="D1304" s="28"/>
      <c r="E1304" s="28"/>
      <c r="F1304" s="28"/>
      <c r="G1304" s="28"/>
      <c r="H1304" s="28"/>
      <c r="I1304" s="28"/>
      <c r="J1304" s="28"/>
      <c r="K1304" s="28"/>
      <c r="L1304" s="28"/>
      <c r="M1304" s="28"/>
      <c r="N1304" s="28"/>
      <c r="O1304" s="28"/>
      <c r="P1304" s="28"/>
    </row>
    <row r="1305" spans="4:16">
      <c r="D1305" s="28"/>
      <c r="E1305" s="28"/>
      <c r="F1305" s="28"/>
      <c r="G1305" s="28"/>
      <c r="H1305" s="28"/>
      <c r="I1305" s="28"/>
      <c r="J1305" s="28"/>
      <c r="K1305" s="28"/>
      <c r="L1305" s="28"/>
      <c r="M1305" s="28"/>
      <c r="N1305" s="28"/>
      <c r="O1305" s="28"/>
      <c r="P1305" s="28"/>
    </row>
    <row r="1306" spans="4:16">
      <c r="D1306" s="28"/>
      <c r="E1306" s="28"/>
      <c r="F1306" s="28"/>
      <c r="G1306" s="28"/>
      <c r="H1306" s="28"/>
      <c r="I1306" s="28"/>
      <c r="J1306" s="28"/>
      <c r="K1306" s="28"/>
      <c r="L1306" s="28"/>
      <c r="M1306" s="28"/>
      <c r="N1306" s="28"/>
      <c r="O1306" s="28"/>
      <c r="P1306" s="28"/>
    </row>
    <row r="1307" spans="4:16">
      <c r="D1307" s="28"/>
      <c r="E1307" s="28"/>
      <c r="F1307" s="28"/>
      <c r="G1307" s="28"/>
      <c r="H1307" s="28"/>
      <c r="I1307" s="28"/>
      <c r="J1307" s="28"/>
      <c r="K1307" s="28"/>
      <c r="L1307" s="28"/>
      <c r="M1307" s="28"/>
      <c r="N1307" s="28"/>
      <c r="O1307" s="28"/>
      <c r="P1307" s="28"/>
    </row>
    <row r="1308" spans="4:16">
      <c r="D1308" s="28"/>
      <c r="E1308" s="28"/>
      <c r="F1308" s="28"/>
      <c r="G1308" s="28"/>
      <c r="H1308" s="28"/>
      <c r="I1308" s="28"/>
      <c r="J1308" s="28"/>
      <c r="K1308" s="28"/>
      <c r="L1308" s="28"/>
      <c r="M1308" s="28"/>
      <c r="N1308" s="28"/>
      <c r="O1308" s="28"/>
      <c r="P1308" s="28"/>
    </row>
    <row r="1309" spans="4:16">
      <c r="D1309" s="28"/>
      <c r="E1309" s="28"/>
      <c r="F1309" s="28"/>
      <c r="G1309" s="28"/>
      <c r="H1309" s="28"/>
      <c r="I1309" s="28"/>
      <c r="J1309" s="28"/>
      <c r="K1309" s="28"/>
      <c r="L1309" s="28"/>
      <c r="M1309" s="28"/>
      <c r="N1309" s="28"/>
      <c r="O1309" s="28"/>
      <c r="P1309" s="28"/>
    </row>
    <row r="1310" spans="4:16">
      <c r="D1310" s="28"/>
      <c r="E1310" s="28"/>
      <c r="F1310" s="28"/>
      <c r="G1310" s="28"/>
      <c r="H1310" s="28"/>
      <c r="I1310" s="28"/>
      <c r="J1310" s="28"/>
      <c r="K1310" s="28"/>
      <c r="L1310" s="28"/>
      <c r="M1310" s="28"/>
      <c r="N1310" s="28"/>
      <c r="O1310" s="28"/>
      <c r="P1310" s="28"/>
    </row>
    <row r="1311" spans="4:16">
      <c r="D1311" s="28"/>
      <c r="E1311" s="28"/>
      <c r="F1311" s="28"/>
      <c r="G1311" s="28"/>
      <c r="H1311" s="28"/>
      <c r="I1311" s="28"/>
      <c r="J1311" s="28"/>
      <c r="K1311" s="28"/>
      <c r="L1311" s="28"/>
      <c r="M1311" s="28"/>
      <c r="N1311" s="28"/>
      <c r="O1311" s="28"/>
      <c r="P1311" s="28"/>
    </row>
    <row r="1312" spans="4:16">
      <c r="D1312" s="28"/>
      <c r="E1312" s="28"/>
      <c r="F1312" s="28"/>
      <c r="G1312" s="28"/>
      <c r="H1312" s="28"/>
      <c r="I1312" s="28"/>
      <c r="J1312" s="28"/>
      <c r="K1312" s="28"/>
      <c r="L1312" s="28"/>
      <c r="M1312" s="28"/>
      <c r="N1312" s="28"/>
      <c r="O1312" s="28"/>
      <c r="P1312" s="28"/>
    </row>
    <row r="1313" spans="4:16">
      <c r="D1313" s="28"/>
      <c r="E1313" s="28"/>
      <c r="F1313" s="28"/>
      <c r="G1313" s="28"/>
      <c r="H1313" s="28"/>
      <c r="I1313" s="28"/>
      <c r="J1313" s="28"/>
      <c r="K1313" s="28"/>
      <c r="L1313" s="28"/>
      <c r="M1313" s="28"/>
      <c r="N1313" s="28"/>
      <c r="O1313" s="28"/>
      <c r="P1313" s="28"/>
    </row>
    <row r="1314" spans="4:16">
      <c r="D1314" s="28"/>
      <c r="E1314" s="28"/>
      <c r="F1314" s="28"/>
      <c r="G1314" s="28"/>
      <c r="H1314" s="28"/>
      <c r="I1314" s="28"/>
      <c r="J1314" s="28"/>
      <c r="K1314" s="28"/>
      <c r="L1314" s="28"/>
      <c r="M1314" s="28"/>
      <c r="N1314" s="28"/>
      <c r="O1314" s="28"/>
      <c r="P1314" s="28"/>
    </row>
    <row r="1315" spans="4:16">
      <c r="D1315" s="28"/>
      <c r="E1315" s="28"/>
      <c r="F1315" s="28"/>
      <c r="G1315" s="28"/>
      <c r="H1315" s="28"/>
      <c r="I1315" s="28"/>
      <c r="J1315" s="28"/>
      <c r="K1315" s="28"/>
      <c r="L1315" s="28"/>
      <c r="M1315" s="28"/>
      <c r="N1315" s="28"/>
      <c r="O1315" s="28"/>
      <c r="P1315" s="28"/>
    </row>
    <row r="1316" spans="4:16">
      <c r="D1316" s="28"/>
      <c r="E1316" s="28"/>
      <c r="F1316" s="28"/>
      <c r="G1316" s="28"/>
      <c r="H1316" s="28"/>
      <c r="I1316" s="28"/>
      <c r="J1316" s="28"/>
      <c r="K1316" s="28"/>
      <c r="L1316" s="28"/>
      <c r="M1316" s="28"/>
      <c r="N1316" s="28"/>
      <c r="O1316" s="28"/>
      <c r="P1316" s="28"/>
    </row>
    <row r="1317" spans="4:16">
      <c r="D1317" s="28"/>
      <c r="E1317" s="28"/>
      <c r="F1317" s="28"/>
      <c r="G1317" s="28"/>
      <c r="H1317" s="28"/>
      <c r="I1317" s="28"/>
      <c r="J1317" s="28"/>
      <c r="K1317" s="28"/>
      <c r="L1317" s="28"/>
      <c r="M1317" s="28"/>
      <c r="N1317" s="28"/>
      <c r="O1317" s="28"/>
      <c r="P1317" s="28"/>
    </row>
    <row r="1318" spans="4:16">
      <c r="D1318" s="28"/>
      <c r="E1318" s="28"/>
      <c r="F1318" s="28"/>
      <c r="G1318" s="28"/>
      <c r="H1318" s="28"/>
      <c r="I1318" s="28"/>
      <c r="J1318" s="28"/>
      <c r="K1318" s="28"/>
      <c r="L1318" s="28"/>
      <c r="M1318" s="28"/>
      <c r="N1318" s="28"/>
      <c r="O1318" s="28"/>
      <c r="P1318" s="28"/>
    </row>
    <row r="1319" spans="4:16">
      <c r="D1319" s="28"/>
      <c r="E1319" s="28"/>
      <c r="F1319" s="28"/>
      <c r="G1319" s="28"/>
      <c r="H1319" s="28"/>
      <c r="I1319" s="28"/>
      <c r="J1319" s="28"/>
      <c r="K1319" s="28"/>
      <c r="L1319" s="28"/>
      <c r="M1319" s="28"/>
      <c r="N1319" s="28"/>
      <c r="O1319" s="28"/>
      <c r="P1319" s="28"/>
    </row>
    <row r="1320" spans="4:16">
      <c r="D1320" s="28"/>
      <c r="E1320" s="28"/>
      <c r="F1320" s="28"/>
      <c r="G1320" s="28"/>
      <c r="H1320" s="28"/>
      <c r="I1320" s="28"/>
      <c r="J1320" s="28"/>
      <c r="K1320" s="28"/>
      <c r="L1320" s="28"/>
      <c r="M1320" s="28"/>
      <c r="N1320" s="28"/>
      <c r="O1320" s="28"/>
      <c r="P1320" s="28"/>
    </row>
    <row r="1321" spans="4:16">
      <c r="D1321" s="28"/>
      <c r="E1321" s="28"/>
      <c r="F1321" s="28"/>
      <c r="G1321" s="28"/>
      <c r="H1321" s="28"/>
      <c r="I1321" s="28"/>
      <c r="J1321" s="28"/>
      <c r="K1321" s="28"/>
      <c r="L1321" s="28"/>
      <c r="M1321" s="28"/>
      <c r="N1321" s="28"/>
      <c r="O1321" s="28"/>
      <c r="P1321" s="28"/>
    </row>
    <row r="1322" spans="4:16">
      <c r="D1322" s="28"/>
      <c r="E1322" s="28"/>
      <c r="F1322" s="28"/>
      <c r="G1322" s="28"/>
      <c r="H1322" s="28"/>
      <c r="I1322" s="28"/>
      <c r="J1322" s="28"/>
      <c r="K1322" s="28"/>
      <c r="L1322" s="28"/>
      <c r="M1322" s="28"/>
      <c r="N1322" s="28"/>
      <c r="O1322" s="28"/>
      <c r="P1322" s="28"/>
    </row>
    <row r="1323" spans="4:16">
      <c r="D1323" s="28"/>
      <c r="E1323" s="28"/>
      <c r="F1323" s="28"/>
      <c r="G1323" s="28"/>
      <c r="H1323" s="28"/>
      <c r="I1323" s="28"/>
      <c r="J1323" s="28"/>
      <c r="K1323" s="28"/>
      <c r="L1323" s="28"/>
      <c r="M1323" s="28"/>
      <c r="N1323" s="28"/>
      <c r="O1323" s="28"/>
      <c r="P1323" s="28"/>
    </row>
    <row r="1324" spans="4:16">
      <c r="D1324" s="28"/>
      <c r="E1324" s="28"/>
      <c r="F1324" s="28"/>
      <c r="G1324" s="28"/>
      <c r="H1324" s="28"/>
      <c r="I1324" s="28"/>
      <c r="J1324" s="28"/>
      <c r="K1324" s="28"/>
      <c r="L1324" s="28"/>
      <c r="M1324" s="28"/>
      <c r="N1324" s="28"/>
      <c r="O1324" s="28"/>
      <c r="P1324" s="28"/>
    </row>
    <row r="1325" spans="4:16">
      <c r="D1325" s="28"/>
      <c r="E1325" s="28"/>
      <c r="F1325" s="28"/>
      <c r="G1325" s="28"/>
      <c r="H1325" s="28"/>
      <c r="I1325" s="28"/>
      <c r="J1325" s="28"/>
      <c r="K1325" s="28"/>
      <c r="L1325" s="28"/>
      <c r="M1325" s="28"/>
      <c r="N1325" s="28"/>
      <c r="O1325" s="28"/>
      <c r="P1325" s="28"/>
    </row>
    <row r="1326" spans="4:16">
      <c r="D1326" s="28"/>
      <c r="E1326" s="28"/>
      <c r="F1326" s="28"/>
      <c r="G1326" s="28"/>
      <c r="H1326" s="28"/>
      <c r="I1326" s="28"/>
      <c r="J1326" s="28"/>
      <c r="K1326" s="28"/>
      <c r="L1326" s="28"/>
      <c r="M1326" s="28"/>
      <c r="N1326" s="28"/>
      <c r="O1326" s="28"/>
      <c r="P1326" s="28"/>
    </row>
    <row r="1327" spans="4:16">
      <c r="D1327" s="28"/>
      <c r="E1327" s="28"/>
      <c r="F1327" s="28"/>
      <c r="G1327" s="28"/>
      <c r="H1327" s="28"/>
      <c r="I1327" s="28"/>
      <c r="J1327" s="28"/>
      <c r="K1327" s="28"/>
      <c r="L1327" s="28"/>
      <c r="M1327" s="28"/>
      <c r="N1327" s="28"/>
      <c r="O1327" s="28"/>
      <c r="P1327" s="28"/>
    </row>
    <row r="1328" spans="4:16">
      <c r="D1328" s="28"/>
      <c r="E1328" s="28"/>
      <c r="F1328" s="28"/>
      <c r="G1328" s="28"/>
      <c r="H1328" s="28"/>
      <c r="I1328" s="28"/>
      <c r="J1328" s="28"/>
      <c r="K1328" s="28"/>
      <c r="L1328" s="28"/>
      <c r="M1328" s="28"/>
      <c r="N1328" s="28"/>
      <c r="O1328" s="28"/>
      <c r="P1328" s="28"/>
    </row>
    <row r="1329" spans="4:16">
      <c r="D1329" s="28"/>
      <c r="E1329" s="28"/>
      <c r="F1329" s="28"/>
      <c r="G1329" s="28"/>
      <c r="H1329" s="28"/>
      <c r="I1329" s="28"/>
      <c r="J1329" s="28"/>
      <c r="K1329" s="28"/>
      <c r="L1329" s="28"/>
      <c r="M1329" s="28"/>
      <c r="N1329" s="28"/>
      <c r="O1329" s="28"/>
      <c r="P1329" s="28"/>
    </row>
    <row r="1330" spans="4:16">
      <c r="D1330" s="28"/>
      <c r="E1330" s="28"/>
      <c r="F1330" s="28"/>
      <c r="G1330" s="28"/>
      <c r="H1330" s="28"/>
      <c r="I1330" s="28"/>
      <c r="J1330" s="28"/>
      <c r="K1330" s="28"/>
      <c r="L1330" s="28"/>
      <c r="M1330" s="28"/>
      <c r="N1330" s="28"/>
      <c r="O1330" s="28"/>
      <c r="P1330" s="28"/>
    </row>
    <row r="1331" spans="4:16">
      <c r="D1331" s="28"/>
      <c r="E1331" s="28"/>
      <c r="F1331" s="28"/>
      <c r="G1331" s="28"/>
      <c r="H1331" s="28"/>
      <c r="I1331" s="28"/>
      <c r="J1331" s="28"/>
      <c r="K1331" s="28"/>
      <c r="L1331" s="28"/>
      <c r="M1331" s="28"/>
      <c r="N1331" s="28"/>
      <c r="O1331" s="28"/>
      <c r="P1331" s="28"/>
    </row>
    <row r="1332" spans="4:16">
      <c r="D1332" s="28"/>
      <c r="E1332" s="28"/>
      <c r="F1332" s="28"/>
      <c r="G1332" s="28"/>
      <c r="H1332" s="28"/>
      <c r="I1332" s="28"/>
      <c r="J1332" s="28"/>
      <c r="K1332" s="28"/>
      <c r="L1332" s="28"/>
      <c r="M1332" s="28"/>
      <c r="N1332" s="28"/>
      <c r="O1332" s="28"/>
      <c r="P1332" s="28"/>
    </row>
    <row r="1333" spans="4:16">
      <c r="D1333" s="28"/>
      <c r="E1333" s="28"/>
      <c r="F1333" s="28"/>
      <c r="G1333" s="28"/>
      <c r="H1333" s="28"/>
      <c r="I1333" s="28"/>
      <c r="J1333" s="28"/>
      <c r="K1333" s="28"/>
      <c r="L1333" s="28"/>
      <c r="M1333" s="28"/>
      <c r="N1333" s="28"/>
      <c r="O1333" s="28"/>
      <c r="P1333" s="28"/>
    </row>
    <row r="1334" spans="4:16">
      <c r="D1334" s="28"/>
      <c r="E1334" s="28"/>
      <c r="F1334" s="28"/>
      <c r="G1334" s="28"/>
      <c r="H1334" s="28"/>
      <c r="I1334" s="28"/>
      <c r="J1334" s="28"/>
      <c r="K1334" s="28"/>
      <c r="L1334" s="28"/>
      <c r="M1334" s="28"/>
      <c r="N1334" s="28"/>
      <c r="O1334" s="28"/>
      <c r="P1334" s="28"/>
    </row>
    <row r="1335" spans="4:16">
      <c r="D1335" s="28"/>
      <c r="E1335" s="28"/>
      <c r="F1335" s="28"/>
      <c r="G1335" s="28"/>
      <c r="H1335" s="28"/>
      <c r="I1335" s="28"/>
      <c r="J1335" s="28"/>
      <c r="K1335" s="28"/>
      <c r="L1335" s="28"/>
      <c r="M1335" s="28"/>
      <c r="N1335" s="28"/>
      <c r="O1335" s="28"/>
      <c r="P1335" s="28"/>
    </row>
    <row r="1336" spans="4:16">
      <c r="D1336" s="28"/>
      <c r="E1336" s="28"/>
      <c r="F1336" s="28"/>
      <c r="G1336" s="28"/>
      <c r="H1336" s="28"/>
      <c r="I1336" s="28"/>
      <c r="J1336" s="28"/>
      <c r="K1336" s="28"/>
      <c r="L1336" s="28"/>
      <c r="M1336" s="28"/>
      <c r="N1336" s="28"/>
      <c r="O1336" s="28"/>
      <c r="P1336" s="28"/>
    </row>
    <row r="1337" spans="4:16">
      <c r="D1337" s="28"/>
      <c r="E1337" s="28"/>
      <c r="F1337" s="28"/>
      <c r="G1337" s="28"/>
      <c r="H1337" s="28"/>
      <c r="I1337" s="28"/>
      <c r="J1337" s="28"/>
      <c r="K1337" s="28"/>
      <c r="L1337" s="28"/>
      <c r="M1337" s="28"/>
      <c r="N1337" s="28"/>
      <c r="O1337" s="28"/>
      <c r="P1337" s="28"/>
    </row>
    <row r="1338" spans="4:16">
      <c r="D1338" s="28"/>
      <c r="E1338" s="28"/>
      <c r="F1338" s="28"/>
      <c r="G1338" s="28"/>
      <c r="H1338" s="28"/>
      <c r="I1338" s="28"/>
      <c r="J1338" s="28"/>
      <c r="K1338" s="28"/>
      <c r="L1338" s="28"/>
      <c r="M1338" s="28"/>
      <c r="N1338" s="28"/>
      <c r="O1338" s="28"/>
      <c r="P1338" s="28"/>
    </row>
    <row r="1339" spans="4:16">
      <c r="D1339" s="28"/>
      <c r="E1339" s="28"/>
      <c r="F1339" s="28"/>
      <c r="G1339" s="28"/>
      <c r="H1339" s="28"/>
      <c r="I1339" s="28"/>
      <c r="J1339" s="28"/>
      <c r="K1339" s="28"/>
      <c r="L1339" s="28"/>
      <c r="M1339" s="28"/>
      <c r="N1339" s="28"/>
      <c r="O1339" s="28"/>
      <c r="P1339" s="28"/>
    </row>
    <row r="1340" spans="4:16">
      <c r="D1340" s="28"/>
      <c r="E1340" s="28"/>
      <c r="F1340" s="28"/>
      <c r="G1340" s="28"/>
      <c r="H1340" s="28"/>
      <c r="I1340" s="28"/>
      <c r="J1340" s="28"/>
      <c r="K1340" s="28"/>
      <c r="L1340" s="28"/>
      <c r="M1340" s="28"/>
      <c r="N1340" s="28"/>
      <c r="O1340" s="28"/>
      <c r="P1340" s="28"/>
    </row>
    <row r="1341" spans="4:16">
      <c r="D1341" s="28"/>
      <c r="E1341" s="28"/>
      <c r="F1341" s="28"/>
      <c r="G1341" s="28"/>
      <c r="H1341" s="28"/>
      <c r="I1341" s="28"/>
      <c r="J1341" s="28"/>
      <c r="K1341" s="28"/>
      <c r="L1341" s="28"/>
      <c r="M1341" s="28"/>
      <c r="N1341" s="28"/>
      <c r="O1341" s="28"/>
      <c r="P1341" s="28"/>
    </row>
    <row r="1342" spans="4:16">
      <c r="D1342" s="28"/>
      <c r="E1342" s="28"/>
      <c r="F1342" s="28"/>
      <c r="G1342" s="28"/>
      <c r="H1342" s="28"/>
      <c r="I1342" s="28"/>
      <c r="J1342" s="28"/>
      <c r="K1342" s="28"/>
      <c r="L1342" s="28"/>
      <c r="M1342" s="28"/>
      <c r="N1342" s="28"/>
      <c r="O1342" s="28"/>
      <c r="P1342" s="28"/>
    </row>
    <row r="1343" spans="4:16">
      <c r="D1343" s="28"/>
      <c r="E1343" s="28"/>
      <c r="F1343" s="28"/>
      <c r="G1343" s="28"/>
      <c r="H1343" s="28"/>
      <c r="I1343" s="28"/>
      <c r="J1343" s="28"/>
      <c r="K1343" s="28"/>
      <c r="L1343" s="28"/>
      <c r="M1343" s="28"/>
      <c r="N1343" s="28"/>
      <c r="O1343" s="28"/>
      <c r="P1343" s="28"/>
    </row>
    <row r="1344" spans="4:16">
      <c r="D1344" s="28"/>
      <c r="E1344" s="28"/>
      <c r="F1344" s="28"/>
      <c r="G1344" s="28"/>
      <c r="H1344" s="28"/>
      <c r="I1344" s="28"/>
      <c r="J1344" s="28"/>
      <c r="K1344" s="28"/>
      <c r="L1344" s="28"/>
      <c r="M1344" s="28"/>
      <c r="N1344" s="28"/>
      <c r="O1344" s="28"/>
      <c r="P1344" s="28"/>
    </row>
    <row r="1345" spans="4:16">
      <c r="D1345" s="28"/>
      <c r="E1345" s="28"/>
      <c r="F1345" s="28"/>
      <c r="G1345" s="28"/>
      <c r="H1345" s="28"/>
      <c r="I1345" s="28"/>
      <c r="J1345" s="28"/>
      <c r="K1345" s="28"/>
      <c r="L1345" s="28"/>
      <c r="M1345" s="28"/>
      <c r="N1345" s="28"/>
      <c r="O1345" s="28"/>
      <c r="P1345" s="28"/>
    </row>
    <row r="1346" spans="4:16">
      <c r="D1346" s="28"/>
      <c r="E1346" s="28"/>
      <c r="F1346" s="28"/>
      <c r="G1346" s="28"/>
      <c r="H1346" s="28"/>
      <c r="I1346" s="28"/>
      <c r="J1346" s="28"/>
      <c r="K1346" s="28"/>
      <c r="L1346" s="28"/>
      <c r="M1346" s="28"/>
      <c r="N1346" s="28"/>
      <c r="O1346" s="28"/>
      <c r="P1346" s="28"/>
    </row>
    <row r="1347" spans="4:16">
      <c r="D1347" s="28"/>
      <c r="E1347" s="28"/>
      <c r="F1347" s="28"/>
      <c r="G1347" s="28"/>
      <c r="H1347" s="28"/>
      <c r="I1347" s="28"/>
      <c r="J1347" s="28"/>
      <c r="K1347" s="28"/>
      <c r="L1347" s="28"/>
      <c r="M1347" s="28"/>
      <c r="N1347" s="28"/>
      <c r="O1347" s="28"/>
      <c r="P1347" s="28"/>
    </row>
    <row r="1348" spans="4:16">
      <c r="D1348" s="28"/>
      <c r="E1348" s="28"/>
      <c r="F1348" s="28"/>
      <c r="G1348" s="28"/>
      <c r="H1348" s="28"/>
      <c r="I1348" s="28"/>
      <c r="J1348" s="28"/>
      <c r="K1348" s="28"/>
      <c r="L1348" s="28"/>
      <c r="M1348" s="28"/>
      <c r="N1348" s="28"/>
      <c r="O1348" s="28"/>
      <c r="P1348" s="28"/>
    </row>
    <row r="1349" spans="4:16">
      <c r="D1349" s="28"/>
      <c r="E1349" s="28"/>
      <c r="F1349" s="28"/>
      <c r="G1349" s="28"/>
      <c r="H1349" s="28"/>
      <c r="I1349" s="28"/>
      <c r="J1349" s="28"/>
      <c r="K1349" s="28"/>
      <c r="L1349" s="28"/>
      <c r="M1349" s="28"/>
      <c r="N1349" s="28"/>
      <c r="O1349" s="28"/>
      <c r="P1349" s="28"/>
    </row>
    <row r="1350" spans="4:16">
      <c r="D1350" s="28"/>
      <c r="E1350" s="28"/>
      <c r="F1350" s="28"/>
      <c r="G1350" s="28"/>
      <c r="H1350" s="28"/>
      <c r="I1350" s="28"/>
      <c r="J1350" s="28"/>
      <c r="K1350" s="28"/>
      <c r="L1350" s="28"/>
      <c r="M1350" s="28"/>
      <c r="N1350" s="28"/>
      <c r="O1350" s="28"/>
      <c r="P1350" s="28"/>
    </row>
    <row r="1351" spans="4:16">
      <c r="D1351" s="28"/>
      <c r="E1351" s="28"/>
      <c r="F1351" s="28"/>
      <c r="G1351" s="28"/>
      <c r="H1351" s="28"/>
      <c r="I1351" s="28"/>
      <c r="J1351" s="28"/>
      <c r="K1351" s="28"/>
      <c r="L1351" s="28"/>
      <c r="M1351" s="28"/>
      <c r="N1351" s="28"/>
      <c r="O1351" s="28"/>
      <c r="P1351" s="28"/>
    </row>
    <row r="1352" spans="4:16">
      <c r="D1352" s="28"/>
      <c r="E1352" s="28"/>
      <c r="F1352" s="28"/>
      <c r="G1352" s="28"/>
      <c r="H1352" s="28"/>
      <c r="I1352" s="28"/>
      <c r="J1352" s="28"/>
      <c r="K1352" s="28"/>
      <c r="L1352" s="28"/>
      <c r="M1352" s="28"/>
      <c r="N1352" s="28"/>
      <c r="O1352" s="28"/>
      <c r="P1352" s="28"/>
    </row>
    <row r="1353" spans="4:16">
      <c r="D1353" s="28"/>
      <c r="E1353" s="28"/>
      <c r="F1353" s="28"/>
      <c r="G1353" s="28"/>
      <c r="H1353" s="28"/>
      <c r="I1353" s="28"/>
      <c r="J1353" s="28"/>
      <c r="K1353" s="28"/>
      <c r="L1353" s="28"/>
      <c r="M1353" s="28"/>
      <c r="N1353" s="28"/>
      <c r="O1353" s="28"/>
      <c r="P1353" s="28"/>
    </row>
    <row r="1354" spans="4:16">
      <c r="D1354" s="28"/>
      <c r="E1354" s="28"/>
      <c r="F1354" s="28"/>
      <c r="G1354" s="28"/>
      <c r="H1354" s="28"/>
      <c r="I1354" s="28"/>
      <c r="J1354" s="28"/>
      <c r="K1354" s="28"/>
      <c r="L1354" s="28"/>
      <c r="M1354" s="28"/>
      <c r="N1354" s="28"/>
      <c r="O1354" s="28"/>
      <c r="P1354" s="28"/>
    </row>
    <row r="1355" spans="4:16">
      <c r="D1355" s="28"/>
      <c r="E1355" s="28"/>
      <c r="F1355" s="28"/>
      <c r="G1355" s="28"/>
      <c r="H1355" s="28"/>
      <c r="I1355" s="28"/>
      <c r="J1355" s="28"/>
      <c r="K1355" s="28"/>
      <c r="L1355" s="28"/>
      <c r="M1355" s="28"/>
      <c r="N1355" s="28"/>
      <c r="O1355" s="28"/>
      <c r="P1355" s="28"/>
    </row>
    <row r="1356" spans="4:16">
      <c r="D1356" s="28"/>
      <c r="E1356" s="28"/>
      <c r="F1356" s="28"/>
      <c r="G1356" s="28"/>
      <c r="H1356" s="28"/>
      <c r="I1356" s="28"/>
      <c r="J1356" s="28"/>
      <c r="K1356" s="28"/>
      <c r="L1356" s="28"/>
      <c r="M1356" s="28"/>
      <c r="N1356" s="28"/>
      <c r="O1356" s="28"/>
      <c r="P1356" s="28"/>
    </row>
    <row r="1357" spans="4:16">
      <c r="D1357" s="28"/>
      <c r="E1357" s="28"/>
      <c r="F1357" s="28"/>
      <c r="G1357" s="28"/>
      <c r="H1357" s="28"/>
      <c r="I1357" s="28"/>
      <c r="J1357" s="28"/>
      <c r="K1357" s="28"/>
      <c r="L1357" s="28"/>
      <c r="M1357" s="28"/>
      <c r="N1357" s="28"/>
      <c r="O1357" s="28"/>
      <c r="P1357" s="28"/>
    </row>
    <row r="1358" spans="4:16">
      <c r="D1358" s="28"/>
      <c r="E1358" s="28"/>
      <c r="F1358" s="28"/>
      <c r="G1358" s="28"/>
      <c r="H1358" s="28"/>
      <c r="I1358" s="28"/>
      <c r="J1358" s="28"/>
      <c r="K1358" s="28"/>
      <c r="L1358" s="28"/>
      <c r="M1358" s="28"/>
      <c r="N1358" s="28"/>
      <c r="O1358" s="28"/>
      <c r="P1358" s="28"/>
    </row>
    <row r="1359" spans="4:16">
      <c r="D1359" s="28"/>
      <c r="E1359" s="28"/>
      <c r="F1359" s="28"/>
      <c r="G1359" s="28"/>
      <c r="H1359" s="28"/>
      <c r="I1359" s="28"/>
      <c r="J1359" s="28"/>
      <c r="K1359" s="28"/>
      <c r="L1359" s="28"/>
      <c r="M1359" s="28"/>
      <c r="N1359" s="28"/>
      <c r="O1359" s="28"/>
      <c r="P1359" s="28"/>
    </row>
    <row r="1360" spans="4:16">
      <c r="D1360" s="28"/>
      <c r="E1360" s="28"/>
      <c r="F1360" s="28"/>
      <c r="G1360" s="28"/>
      <c r="H1360" s="28"/>
      <c r="I1360" s="28"/>
      <c r="J1360" s="28"/>
      <c r="K1360" s="28"/>
      <c r="L1360" s="28"/>
      <c r="M1360" s="28"/>
      <c r="N1360" s="28"/>
      <c r="O1360" s="28"/>
      <c r="P1360" s="28"/>
    </row>
    <row r="1361" spans="4:16">
      <c r="D1361" s="28"/>
      <c r="E1361" s="28"/>
      <c r="F1361" s="28"/>
      <c r="G1361" s="28"/>
      <c r="H1361" s="28"/>
      <c r="I1361" s="28"/>
      <c r="J1361" s="28"/>
      <c r="K1361" s="28"/>
      <c r="L1361" s="28"/>
      <c r="M1361" s="28"/>
      <c r="N1361" s="28"/>
      <c r="O1361" s="28"/>
      <c r="P1361" s="28"/>
    </row>
    <row r="1362" spans="4:16">
      <c r="D1362" s="28"/>
      <c r="E1362" s="28"/>
      <c r="F1362" s="28"/>
      <c r="G1362" s="28"/>
      <c r="H1362" s="28"/>
      <c r="I1362" s="28"/>
      <c r="J1362" s="28"/>
      <c r="K1362" s="28"/>
      <c r="L1362" s="28"/>
      <c r="M1362" s="28"/>
      <c r="N1362" s="28"/>
      <c r="O1362" s="28"/>
      <c r="P1362" s="28"/>
    </row>
    <row r="1363" spans="4:16">
      <c r="D1363" s="28"/>
      <c r="E1363" s="28"/>
      <c r="F1363" s="28"/>
      <c r="G1363" s="28"/>
      <c r="H1363" s="28"/>
      <c r="I1363" s="28"/>
      <c r="J1363" s="28"/>
      <c r="K1363" s="28"/>
      <c r="L1363" s="28"/>
      <c r="M1363" s="28"/>
      <c r="N1363" s="28"/>
      <c r="O1363" s="28"/>
      <c r="P1363" s="28"/>
    </row>
    <row r="1364" spans="4:16">
      <c r="D1364" s="28"/>
      <c r="E1364" s="28"/>
      <c r="F1364" s="28"/>
      <c r="G1364" s="28"/>
      <c r="H1364" s="28"/>
      <c r="I1364" s="28"/>
      <c r="J1364" s="28"/>
      <c r="K1364" s="28"/>
      <c r="L1364" s="28"/>
      <c r="M1364" s="28"/>
      <c r="N1364" s="28"/>
      <c r="O1364" s="28"/>
      <c r="P1364" s="28"/>
    </row>
    <row r="1365" spans="4:16">
      <c r="D1365" s="28"/>
      <c r="E1365" s="28"/>
      <c r="F1365" s="28"/>
      <c r="G1365" s="28"/>
      <c r="H1365" s="28"/>
      <c r="I1365" s="28"/>
      <c r="J1365" s="28"/>
      <c r="K1365" s="28"/>
      <c r="L1365" s="28"/>
      <c r="M1365" s="28"/>
      <c r="N1365" s="28"/>
      <c r="O1365" s="28"/>
      <c r="P1365" s="28"/>
    </row>
    <row r="1366" spans="4:16">
      <c r="D1366" s="28"/>
      <c r="E1366" s="28"/>
      <c r="F1366" s="28"/>
      <c r="G1366" s="28"/>
      <c r="H1366" s="28"/>
      <c r="I1366" s="28"/>
      <c r="J1366" s="28"/>
      <c r="K1366" s="28"/>
      <c r="L1366" s="28"/>
      <c r="M1366" s="28"/>
      <c r="N1366" s="28"/>
      <c r="O1366" s="28"/>
      <c r="P1366" s="28"/>
    </row>
    <row r="1367" spans="4:16">
      <c r="D1367" s="28"/>
      <c r="E1367" s="28"/>
      <c r="F1367" s="28"/>
      <c r="G1367" s="28"/>
      <c r="H1367" s="28"/>
      <c r="I1367" s="28"/>
      <c r="J1367" s="28"/>
      <c r="K1367" s="28"/>
      <c r="L1367" s="28"/>
      <c r="M1367" s="28"/>
      <c r="N1367" s="28"/>
      <c r="O1367" s="28"/>
      <c r="P1367" s="28"/>
    </row>
    <row r="1368" spans="4:16">
      <c r="D1368" s="28"/>
      <c r="E1368" s="28"/>
      <c r="F1368" s="28"/>
      <c r="G1368" s="28"/>
      <c r="H1368" s="28"/>
      <c r="I1368" s="28"/>
      <c r="J1368" s="28"/>
      <c r="K1368" s="28"/>
      <c r="L1368" s="28"/>
      <c r="M1368" s="28"/>
      <c r="N1368" s="28"/>
      <c r="O1368" s="28"/>
      <c r="P1368" s="28"/>
    </row>
    <row r="1369" spans="4:16">
      <c r="D1369" s="28"/>
      <c r="E1369" s="28"/>
      <c r="F1369" s="28"/>
      <c r="G1369" s="28"/>
      <c r="H1369" s="28"/>
      <c r="I1369" s="28"/>
      <c r="J1369" s="28"/>
      <c r="K1369" s="28"/>
      <c r="L1369" s="28"/>
      <c r="M1369" s="28"/>
      <c r="N1369" s="28"/>
      <c r="O1369" s="28"/>
      <c r="P1369" s="28"/>
    </row>
    <row r="1370" spans="4:16">
      <c r="D1370" s="28"/>
      <c r="E1370" s="28"/>
      <c r="F1370" s="28"/>
      <c r="G1370" s="28"/>
      <c r="H1370" s="28"/>
      <c r="I1370" s="28"/>
      <c r="J1370" s="28"/>
      <c r="K1370" s="28"/>
      <c r="L1370" s="28"/>
      <c r="M1370" s="28"/>
      <c r="N1370" s="28"/>
      <c r="O1370" s="28"/>
      <c r="P1370" s="28"/>
    </row>
    <row r="1371" spans="4:16">
      <c r="D1371" s="28"/>
      <c r="E1371" s="28"/>
      <c r="F1371" s="28"/>
      <c r="G1371" s="28"/>
      <c r="H1371" s="28"/>
      <c r="I1371" s="28"/>
      <c r="J1371" s="28"/>
      <c r="K1371" s="28"/>
      <c r="L1371" s="28"/>
      <c r="M1371" s="28"/>
      <c r="N1371" s="28"/>
      <c r="O1371" s="28"/>
      <c r="P1371" s="28"/>
    </row>
    <row r="1372" spans="4:16">
      <c r="D1372" s="28"/>
      <c r="E1372" s="28"/>
      <c r="F1372" s="28"/>
      <c r="G1372" s="28"/>
      <c r="H1372" s="28"/>
      <c r="I1372" s="28"/>
      <c r="J1372" s="28"/>
      <c r="K1372" s="28"/>
      <c r="L1372" s="28"/>
      <c r="M1372" s="28"/>
      <c r="N1372" s="28"/>
      <c r="O1372" s="28"/>
      <c r="P1372" s="28"/>
    </row>
    <row r="1373" spans="4:16">
      <c r="D1373" s="28"/>
      <c r="E1373" s="28"/>
      <c r="F1373" s="28"/>
      <c r="G1373" s="28"/>
      <c r="H1373" s="28"/>
      <c r="I1373" s="28"/>
      <c r="J1373" s="28"/>
      <c r="K1373" s="28"/>
      <c r="L1373" s="28"/>
      <c r="M1373" s="28"/>
      <c r="N1373" s="28"/>
      <c r="O1373" s="28"/>
      <c r="P1373" s="28"/>
    </row>
    <row r="1374" spans="4:16">
      <c r="D1374" s="28"/>
      <c r="E1374" s="28"/>
      <c r="F1374" s="28"/>
      <c r="G1374" s="28"/>
      <c r="H1374" s="28"/>
      <c r="I1374" s="28"/>
      <c r="J1374" s="28"/>
      <c r="K1374" s="28"/>
      <c r="L1374" s="28"/>
      <c r="M1374" s="28"/>
      <c r="N1374" s="28"/>
      <c r="O1374" s="28"/>
      <c r="P1374" s="28"/>
    </row>
    <row r="1375" spans="4:16">
      <c r="D1375" s="28"/>
      <c r="E1375" s="28"/>
      <c r="F1375" s="28"/>
      <c r="G1375" s="28"/>
      <c r="H1375" s="28"/>
      <c r="I1375" s="28"/>
      <c r="J1375" s="28"/>
      <c r="K1375" s="28"/>
      <c r="L1375" s="28"/>
      <c r="M1375" s="28"/>
      <c r="N1375" s="28"/>
      <c r="O1375" s="28"/>
      <c r="P1375" s="28"/>
    </row>
    <row r="1376" spans="4:16">
      <c r="D1376" s="28"/>
      <c r="E1376" s="28"/>
      <c r="F1376" s="28"/>
      <c r="G1376" s="28"/>
      <c r="H1376" s="28"/>
      <c r="I1376" s="28"/>
      <c r="J1376" s="28"/>
      <c r="K1376" s="28"/>
      <c r="L1376" s="28"/>
      <c r="M1376" s="28"/>
      <c r="N1376" s="28"/>
      <c r="O1376" s="28"/>
      <c r="P1376" s="28"/>
    </row>
    <row r="1377" spans="4:16">
      <c r="D1377" s="28"/>
      <c r="E1377" s="28"/>
      <c r="F1377" s="28"/>
      <c r="G1377" s="28"/>
      <c r="H1377" s="28"/>
      <c r="I1377" s="28"/>
      <c r="J1377" s="28"/>
      <c r="K1377" s="28"/>
      <c r="L1377" s="28"/>
      <c r="M1377" s="28"/>
      <c r="N1377" s="28"/>
      <c r="O1377" s="28"/>
      <c r="P1377" s="28"/>
    </row>
    <row r="1378" spans="4:16">
      <c r="D1378" s="28"/>
      <c r="E1378" s="28"/>
      <c r="F1378" s="28"/>
      <c r="G1378" s="28"/>
      <c r="H1378" s="28"/>
      <c r="I1378" s="28"/>
      <c r="J1378" s="28"/>
      <c r="K1378" s="28"/>
      <c r="L1378" s="28"/>
      <c r="M1378" s="28"/>
      <c r="N1378" s="28"/>
      <c r="O1378" s="28"/>
      <c r="P1378" s="28"/>
    </row>
    <row r="1379" spans="4:16">
      <c r="D1379" s="28"/>
      <c r="E1379" s="28"/>
      <c r="F1379" s="28"/>
      <c r="G1379" s="28"/>
      <c r="H1379" s="28"/>
      <c r="I1379" s="28"/>
      <c r="J1379" s="28"/>
      <c r="K1379" s="28"/>
      <c r="L1379" s="28"/>
      <c r="M1379" s="28"/>
      <c r="N1379" s="28"/>
      <c r="O1379" s="28"/>
      <c r="P1379" s="28"/>
    </row>
    <row r="1380" spans="4:16">
      <c r="D1380" s="28"/>
      <c r="E1380" s="28"/>
      <c r="F1380" s="28"/>
      <c r="G1380" s="28"/>
      <c r="H1380" s="28"/>
      <c r="I1380" s="28"/>
      <c r="J1380" s="28"/>
      <c r="K1380" s="28"/>
      <c r="L1380" s="28"/>
      <c r="M1380" s="28"/>
      <c r="N1380" s="28"/>
      <c r="O1380" s="28"/>
      <c r="P1380" s="28"/>
    </row>
    <row r="1381" spans="4:16">
      <c r="D1381" s="28"/>
      <c r="E1381" s="28"/>
      <c r="F1381" s="28"/>
      <c r="G1381" s="28"/>
      <c r="H1381" s="28"/>
      <c r="I1381" s="28"/>
      <c r="J1381" s="28"/>
      <c r="K1381" s="28"/>
      <c r="L1381" s="28"/>
      <c r="M1381" s="28"/>
      <c r="N1381" s="28"/>
      <c r="O1381" s="28"/>
      <c r="P1381" s="28"/>
    </row>
    <row r="1382" spans="4:16">
      <c r="D1382" s="28"/>
      <c r="E1382" s="28"/>
      <c r="F1382" s="28"/>
      <c r="G1382" s="28"/>
      <c r="H1382" s="28"/>
      <c r="I1382" s="28"/>
      <c r="J1382" s="28"/>
      <c r="K1382" s="28"/>
      <c r="L1382" s="28"/>
      <c r="M1382" s="28"/>
      <c r="N1382" s="28"/>
      <c r="O1382" s="28"/>
      <c r="P1382" s="28"/>
    </row>
    <row r="1383" spans="4:16">
      <c r="D1383" s="28"/>
      <c r="E1383" s="28"/>
      <c r="F1383" s="28"/>
      <c r="G1383" s="28"/>
      <c r="H1383" s="28"/>
      <c r="I1383" s="28"/>
      <c r="J1383" s="28"/>
      <c r="K1383" s="28"/>
      <c r="L1383" s="28"/>
      <c r="M1383" s="28"/>
      <c r="N1383" s="28"/>
      <c r="O1383" s="28"/>
      <c r="P1383" s="28"/>
    </row>
    <row r="1384" spans="4:16">
      <c r="D1384" s="28"/>
      <c r="E1384" s="28"/>
      <c r="F1384" s="28"/>
      <c r="G1384" s="28"/>
      <c r="H1384" s="28"/>
      <c r="I1384" s="28"/>
      <c r="J1384" s="28"/>
      <c r="K1384" s="28"/>
      <c r="L1384" s="28"/>
      <c r="M1384" s="28"/>
      <c r="N1384" s="28"/>
      <c r="O1384" s="28"/>
      <c r="P1384" s="28"/>
    </row>
    <row r="1385" spans="4:16">
      <c r="D1385" s="28"/>
      <c r="E1385" s="28"/>
      <c r="F1385" s="28"/>
      <c r="G1385" s="28"/>
      <c r="H1385" s="28"/>
      <c r="I1385" s="28"/>
      <c r="J1385" s="28"/>
      <c r="K1385" s="28"/>
      <c r="L1385" s="28"/>
      <c r="M1385" s="28"/>
      <c r="N1385" s="28"/>
      <c r="O1385" s="28"/>
      <c r="P1385" s="28"/>
    </row>
    <row r="1386" spans="4:16">
      <c r="D1386" s="28"/>
      <c r="E1386" s="28"/>
      <c r="F1386" s="28"/>
      <c r="G1386" s="28"/>
      <c r="H1386" s="28"/>
      <c r="I1386" s="28"/>
      <c r="J1386" s="28"/>
      <c r="K1386" s="28"/>
      <c r="L1386" s="28"/>
      <c r="M1386" s="28"/>
      <c r="N1386" s="28"/>
      <c r="O1386" s="28"/>
      <c r="P1386" s="28"/>
    </row>
    <row r="1387" spans="4:16">
      <c r="D1387" s="28"/>
      <c r="E1387" s="28"/>
      <c r="F1387" s="28"/>
      <c r="G1387" s="28"/>
      <c r="H1387" s="28"/>
      <c r="I1387" s="28"/>
      <c r="J1387" s="28"/>
      <c r="K1387" s="28"/>
      <c r="L1387" s="28"/>
      <c r="M1387" s="28"/>
      <c r="N1387" s="28"/>
      <c r="O1387" s="28"/>
      <c r="P1387" s="28"/>
    </row>
    <row r="1388" spans="4:16">
      <c r="D1388" s="28"/>
      <c r="E1388" s="28"/>
      <c r="F1388" s="28"/>
      <c r="G1388" s="28"/>
      <c r="H1388" s="28"/>
      <c r="I1388" s="28"/>
      <c r="J1388" s="28"/>
      <c r="K1388" s="28"/>
      <c r="L1388" s="28"/>
      <c r="M1388" s="28"/>
      <c r="N1388" s="28"/>
      <c r="O1388" s="28"/>
      <c r="P1388" s="28"/>
    </row>
    <row r="1389" spans="4:16">
      <c r="D1389" s="28"/>
      <c r="E1389" s="28"/>
      <c r="F1389" s="28"/>
      <c r="G1389" s="28"/>
      <c r="H1389" s="28"/>
      <c r="I1389" s="28"/>
      <c r="J1389" s="28"/>
      <c r="K1389" s="28"/>
      <c r="L1389" s="28"/>
      <c r="M1389" s="28"/>
      <c r="N1389" s="28"/>
      <c r="O1389" s="28"/>
      <c r="P1389" s="28"/>
    </row>
    <row r="1390" spans="4:16">
      <c r="D1390" s="28"/>
      <c r="E1390" s="28"/>
      <c r="F1390" s="28"/>
      <c r="G1390" s="28"/>
      <c r="H1390" s="28"/>
      <c r="I1390" s="28"/>
      <c r="J1390" s="28"/>
      <c r="K1390" s="28"/>
      <c r="L1390" s="28"/>
      <c r="M1390" s="28"/>
      <c r="N1390" s="28"/>
      <c r="O1390" s="28"/>
      <c r="P1390" s="28"/>
    </row>
    <row r="1391" spans="4:16">
      <c r="D1391" s="28"/>
      <c r="E1391" s="28"/>
      <c r="F1391" s="28"/>
      <c r="G1391" s="28"/>
      <c r="H1391" s="28"/>
      <c r="I1391" s="28"/>
      <c r="J1391" s="28"/>
      <c r="K1391" s="28"/>
      <c r="L1391" s="28"/>
      <c r="M1391" s="28"/>
      <c r="N1391" s="28"/>
      <c r="O1391" s="28"/>
      <c r="P1391" s="28"/>
    </row>
    <row r="1392" spans="4:16">
      <c r="D1392" s="28"/>
      <c r="E1392" s="28"/>
      <c r="F1392" s="28"/>
      <c r="G1392" s="28"/>
      <c r="H1392" s="28"/>
      <c r="I1392" s="28"/>
      <c r="J1392" s="28"/>
      <c r="K1392" s="28"/>
      <c r="L1392" s="28"/>
      <c r="M1392" s="28"/>
      <c r="N1392" s="28"/>
      <c r="O1392" s="28"/>
      <c r="P1392" s="28"/>
    </row>
    <row r="1393" spans="4:16">
      <c r="D1393" s="28"/>
      <c r="E1393" s="28"/>
      <c r="F1393" s="28"/>
      <c r="G1393" s="28"/>
      <c r="H1393" s="28"/>
      <c r="I1393" s="28"/>
      <c r="J1393" s="28"/>
      <c r="K1393" s="28"/>
      <c r="L1393" s="28"/>
      <c r="M1393" s="28"/>
      <c r="N1393" s="28"/>
      <c r="O1393" s="28"/>
      <c r="P1393" s="28"/>
    </row>
    <row r="1394" spans="4:16">
      <c r="D1394" s="28"/>
      <c r="E1394" s="28"/>
      <c r="F1394" s="28"/>
      <c r="G1394" s="28"/>
      <c r="H1394" s="28"/>
      <c r="I1394" s="28"/>
      <c r="J1394" s="28"/>
      <c r="K1394" s="28"/>
      <c r="L1394" s="28"/>
      <c r="M1394" s="28"/>
      <c r="N1394" s="28"/>
      <c r="O1394" s="28"/>
      <c r="P1394" s="28"/>
    </row>
    <row r="1395" spans="4:16">
      <c r="D1395" s="28"/>
      <c r="E1395" s="28"/>
      <c r="F1395" s="28"/>
      <c r="G1395" s="28"/>
      <c r="H1395" s="28"/>
      <c r="I1395" s="28"/>
      <c r="J1395" s="28"/>
      <c r="K1395" s="28"/>
      <c r="L1395" s="28"/>
      <c r="M1395" s="28"/>
      <c r="N1395" s="28"/>
      <c r="O1395" s="28"/>
      <c r="P1395" s="28"/>
    </row>
    <row r="1396" spans="4:16">
      <c r="D1396" s="28"/>
      <c r="E1396" s="28"/>
      <c r="F1396" s="28"/>
      <c r="G1396" s="28"/>
      <c r="H1396" s="28"/>
      <c r="I1396" s="28"/>
      <c r="J1396" s="28"/>
      <c r="K1396" s="28"/>
      <c r="L1396" s="28"/>
      <c r="M1396" s="28"/>
      <c r="N1396" s="28"/>
      <c r="O1396" s="28"/>
      <c r="P1396" s="28"/>
    </row>
    <row r="1397" spans="4:16">
      <c r="D1397" s="28"/>
      <c r="E1397" s="28"/>
      <c r="F1397" s="28"/>
      <c r="G1397" s="28"/>
      <c r="H1397" s="28"/>
      <c r="I1397" s="28"/>
      <c r="J1397" s="28"/>
      <c r="K1397" s="28"/>
      <c r="L1397" s="28"/>
      <c r="M1397" s="28"/>
      <c r="N1397" s="28"/>
      <c r="O1397" s="28"/>
      <c r="P1397" s="28"/>
    </row>
    <row r="1398" spans="4:16">
      <c r="D1398" s="28"/>
      <c r="E1398" s="28"/>
      <c r="F1398" s="28"/>
      <c r="G1398" s="28"/>
      <c r="H1398" s="28"/>
      <c r="I1398" s="28"/>
      <c r="J1398" s="28"/>
      <c r="K1398" s="28"/>
      <c r="L1398" s="28"/>
      <c r="M1398" s="28"/>
      <c r="N1398" s="28"/>
      <c r="O1398" s="28"/>
      <c r="P1398" s="28"/>
    </row>
    <row r="1399" spans="4:16">
      <c r="D1399" s="28"/>
      <c r="E1399" s="28"/>
      <c r="F1399" s="28"/>
      <c r="G1399" s="28"/>
      <c r="H1399" s="28"/>
      <c r="I1399" s="28"/>
      <c r="J1399" s="28"/>
      <c r="K1399" s="28"/>
      <c r="L1399" s="28"/>
      <c r="M1399" s="28"/>
      <c r="N1399" s="28"/>
      <c r="O1399" s="28"/>
      <c r="P1399" s="28"/>
    </row>
    <row r="1400" spans="4:16">
      <c r="D1400" s="28"/>
      <c r="E1400" s="28"/>
      <c r="F1400" s="28"/>
      <c r="G1400" s="28"/>
      <c r="H1400" s="28"/>
      <c r="I1400" s="28"/>
      <c r="J1400" s="28"/>
      <c r="K1400" s="28"/>
      <c r="L1400" s="28"/>
      <c r="M1400" s="28"/>
      <c r="N1400" s="28"/>
      <c r="O1400" s="28"/>
      <c r="P1400" s="28"/>
    </row>
    <row r="1401" spans="4:16">
      <c r="D1401" s="28"/>
      <c r="E1401" s="28"/>
      <c r="F1401" s="28"/>
      <c r="G1401" s="28"/>
      <c r="H1401" s="28"/>
      <c r="I1401" s="28"/>
      <c r="J1401" s="28"/>
      <c r="K1401" s="28"/>
      <c r="L1401" s="28"/>
      <c r="M1401" s="28"/>
      <c r="N1401" s="28"/>
      <c r="O1401" s="28"/>
      <c r="P1401" s="28"/>
    </row>
    <row r="1402" spans="4:16">
      <c r="D1402" s="28"/>
      <c r="E1402" s="28"/>
      <c r="F1402" s="28"/>
      <c r="G1402" s="28"/>
      <c r="H1402" s="28"/>
      <c r="I1402" s="28"/>
      <c r="J1402" s="28"/>
      <c r="K1402" s="28"/>
      <c r="L1402" s="28"/>
      <c r="M1402" s="28"/>
      <c r="N1402" s="28"/>
      <c r="O1402" s="28"/>
      <c r="P1402" s="28"/>
    </row>
    <row r="1403" spans="4:16">
      <c r="D1403" s="28"/>
      <c r="E1403" s="28"/>
      <c r="F1403" s="28"/>
      <c r="G1403" s="28"/>
      <c r="H1403" s="28"/>
      <c r="I1403" s="28"/>
      <c r="J1403" s="28"/>
      <c r="K1403" s="28"/>
      <c r="L1403" s="28"/>
      <c r="M1403" s="28"/>
      <c r="N1403" s="28"/>
      <c r="O1403" s="28"/>
      <c r="P1403" s="28"/>
    </row>
    <row r="1404" spans="4:16">
      <c r="D1404" s="28"/>
      <c r="E1404" s="28"/>
      <c r="F1404" s="28"/>
      <c r="G1404" s="28"/>
      <c r="H1404" s="28"/>
      <c r="I1404" s="28"/>
      <c r="J1404" s="28"/>
      <c r="K1404" s="28"/>
      <c r="L1404" s="28"/>
      <c r="M1404" s="28"/>
      <c r="N1404" s="28"/>
      <c r="O1404" s="28"/>
      <c r="P1404" s="28"/>
    </row>
    <row r="1405" spans="4:16">
      <c r="D1405" s="28"/>
      <c r="E1405" s="28"/>
      <c r="F1405" s="28"/>
      <c r="G1405" s="28"/>
      <c r="H1405" s="28"/>
      <c r="I1405" s="28"/>
      <c r="J1405" s="28"/>
      <c r="K1405" s="28"/>
      <c r="L1405" s="28"/>
      <c r="M1405" s="28"/>
      <c r="N1405" s="28"/>
      <c r="O1405" s="28"/>
      <c r="P1405" s="28"/>
    </row>
    <row r="1406" spans="4:16">
      <c r="D1406" s="28"/>
      <c r="E1406" s="28"/>
      <c r="F1406" s="28"/>
      <c r="G1406" s="28"/>
      <c r="H1406" s="28"/>
      <c r="I1406" s="28"/>
      <c r="J1406" s="28"/>
      <c r="K1406" s="28"/>
      <c r="L1406" s="28"/>
      <c r="M1406" s="28"/>
      <c r="N1406" s="28"/>
      <c r="O1406" s="28"/>
      <c r="P1406" s="28"/>
    </row>
    <row r="1407" spans="4:16">
      <c r="D1407" s="28"/>
      <c r="E1407" s="28"/>
      <c r="F1407" s="28"/>
      <c r="G1407" s="28"/>
      <c r="H1407" s="28"/>
      <c r="I1407" s="28"/>
      <c r="J1407" s="28"/>
      <c r="K1407" s="28"/>
      <c r="L1407" s="28"/>
      <c r="M1407" s="28"/>
      <c r="N1407" s="28"/>
      <c r="O1407" s="28"/>
      <c r="P1407" s="28"/>
    </row>
    <row r="1408" spans="4:16">
      <c r="D1408" s="28"/>
      <c r="E1408" s="28"/>
      <c r="F1408" s="28"/>
      <c r="G1408" s="28"/>
      <c r="H1408" s="28"/>
      <c r="I1408" s="28"/>
      <c r="J1408" s="28"/>
      <c r="K1408" s="28"/>
      <c r="L1408" s="28"/>
      <c r="M1408" s="28"/>
      <c r="N1408" s="28"/>
      <c r="O1408" s="28"/>
      <c r="P1408" s="28"/>
    </row>
    <row r="1409" spans="4:16">
      <c r="D1409" s="28"/>
      <c r="E1409" s="28"/>
      <c r="F1409" s="28"/>
      <c r="G1409" s="28"/>
      <c r="H1409" s="28"/>
      <c r="I1409" s="28"/>
      <c r="J1409" s="28"/>
      <c r="K1409" s="28"/>
      <c r="L1409" s="28"/>
      <c r="M1409" s="28"/>
      <c r="N1409" s="28"/>
      <c r="O1409" s="28"/>
      <c r="P1409" s="28"/>
    </row>
    <row r="1410" spans="4:16">
      <c r="D1410" s="28"/>
      <c r="E1410" s="28"/>
      <c r="F1410" s="28"/>
      <c r="G1410" s="28"/>
      <c r="H1410" s="28"/>
      <c r="I1410" s="28"/>
      <c r="J1410" s="28"/>
      <c r="K1410" s="28"/>
      <c r="L1410" s="28"/>
      <c r="M1410" s="28"/>
      <c r="N1410" s="28"/>
      <c r="O1410" s="28"/>
      <c r="P1410" s="28"/>
    </row>
    <row r="1411" spans="4:16">
      <c r="D1411" s="28"/>
      <c r="E1411" s="28"/>
      <c r="F1411" s="28"/>
      <c r="G1411" s="28"/>
      <c r="H1411" s="28"/>
      <c r="I1411" s="28"/>
      <c r="J1411" s="28"/>
      <c r="K1411" s="28"/>
      <c r="L1411" s="28"/>
      <c r="M1411" s="28"/>
      <c r="N1411" s="28"/>
      <c r="O1411" s="28"/>
      <c r="P1411" s="28"/>
    </row>
    <row r="1412" spans="4:16">
      <c r="D1412" s="28"/>
      <c r="E1412" s="28"/>
      <c r="F1412" s="28"/>
      <c r="G1412" s="28"/>
      <c r="H1412" s="28"/>
      <c r="I1412" s="28"/>
      <c r="J1412" s="28"/>
      <c r="K1412" s="28"/>
      <c r="L1412" s="28"/>
      <c r="M1412" s="28"/>
      <c r="N1412" s="28"/>
      <c r="O1412" s="28"/>
      <c r="P1412" s="28"/>
    </row>
    <row r="1413" spans="4:16">
      <c r="D1413" s="28"/>
      <c r="E1413" s="28"/>
      <c r="F1413" s="28"/>
      <c r="G1413" s="28"/>
      <c r="H1413" s="28"/>
      <c r="I1413" s="28"/>
      <c r="J1413" s="28"/>
      <c r="K1413" s="28"/>
      <c r="L1413" s="28"/>
      <c r="M1413" s="28"/>
      <c r="N1413" s="28"/>
      <c r="O1413" s="28"/>
      <c r="P1413" s="28"/>
    </row>
    <row r="1414" spans="4:16">
      <c r="D1414" s="28"/>
      <c r="E1414" s="28"/>
      <c r="F1414" s="28"/>
      <c r="G1414" s="28"/>
      <c r="H1414" s="28"/>
      <c r="I1414" s="28"/>
      <c r="J1414" s="28"/>
      <c r="K1414" s="28"/>
      <c r="L1414" s="28"/>
      <c r="M1414" s="28"/>
      <c r="N1414" s="28"/>
      <c r="O1414" s="28"/>
      <c r="P1414" s="28"/>
    </row>
    <row r="1415" spans="4:16">
      <c r="D1415" s="28"/>
      <c r="E1415" s="28"/>
      <c r="F1415" s="28"/>
      <c r="G1415" s="28"/>
      <c r="H1415" s="28"/>
      <c r="I1415" s="28"/>
      <c r="J1415" s="28"/>
      <c r="K1415" s="28"/>
      <c r="L1415" s="28"/>
      <c r="M1415" s="28"/>
      <c r="N1415" s="28"/>
      <c r="O1415" s="28"/>
      <c r="P1415" s="28"/>
    </row>
    <row r="1416" spans="4:16">
      <c r="D1416" s="28"/>
      <c r="E1416" s="28"/>
      <c r="F1416" s="28"/>
      <c r="G1416" s="28"/>
      <c r="H1416" s="28"/>
      <c r="I1416" s="28"/>
      <c r="J1416" s="28"/>
      <c r="K1416" s="28"/>
      <c r="L1416" s="28"/>
      <c r="M1416" s="28"/>
      <c r="N1416" s="28"/>
      <c r="O1416" s="28"/>
      <c r="P1416" s="28"/>
    </row>
    <row r="1417" spans="4:16">
      <c r="D1417" s="28"/>
      <c r="E1417" s="28"/>
      <c r="F1417" s="28"/>
      <c r="G1417" s="28"/>
      <c r="H1417" s="28"/>
      <c r="I1417" s="28"/>
      <c r="J1417" s="28"/>
      <c r="K1417" s="28"/>
      <c r="L1417" s="28"/>
      <c r="M1417" s="28"/>
      <c r="N1417" s="28"/>
      <c r="O1417" s="28"/>
      <c r="P1417" s="28"/>
    </row>
    <row r="1418" spans="4:16">
      <c r="D1418" s="28"/>
      <c r="E1418" s="28"/>
      <c r="F1418" s="28"/>
      <c r="G1418" s="28"/>
      <c r="H1418" s="28"/>
      <c r="I1418" s="28"/>
      <c r="J1418" s="28"/>
      <c r="K1418" s="28"/>
      <c r="L1418" s="28"/>
      <c r="M1418" s="28"/>
      <c r="N1418" s="28"/>
      <c r="O1418" s="28"/>
      <c r="P1418" s="28"/>
    </row>
    <row r="1419" spans="4:16">
      <c r="D1419" s="28"/>
      <c r="E1419" s="28"/>
      <c r="F1419" s="28"/>
      <c r="G1419" s="28"/>
      <c r="H1419" s="28"/>
      <c r="I1419" s="28"/>
      <c r="J1419" s="28"/>
      <c r="K1419" s="28"/>
      <c r="L1419" s="28"/>
      <c r="M1419" s="28"/>
      <c r="N1419" s="28"/>
      <c r="O1419" s="28"/>
      <c r="P1419" s="28"/>
    </row>
    <row r="1420" spans="4:16">
      <c r="D1420" s="28"/>
      <c r="E1420" s="28"/>
      <c r="F1420" s="28"/>
      <c r="G1420" s="28"/>
      <c r="H1420" s="28"/>
      <c r="I1420" s="28"/>
      <c r="J1420" s="28"/>
      <c r="K1420" s="28"/>
      <c r="L1420" s="28"/>
      <c r="M1420" s="28"/>
      <c r="N1420" s="28"/>
      <c r="O1420" s="28"/>
      <c r="P1420" s="28"/>
    </row>
    <row r="1421" spans="4:16">
      <c r="D1421" s="28"/>
      <c r="E1421" s="28"/>
      <c r="F1421" s="28"/>
      <c r="G1421" s="28"/>
      <c r="H1421" s="28"/>
      <c r="I1421" s="28"/>
      <c r="J1421" s="28"/>
      <c r="K1421" s="28"/>
      <c r="L1421" s="28"/>
      <c r="M1421" s="28"/>
      <c r="N1421" s="28"/>
      <c r="O1421" s="28"/>
      <c r="P1421" s="28"/>
    </row>
    <row r="1422" spans="4:16">
      <c r="D1422" s="28"/>
      <c r="E1422" s="28"/>
      <c r="F1422" s="28"/>
      <c r="G1422" s="28"/>
      <c r="H1422" s="28"/>
      <c r="I1422" s="28"/>
      <c r="J1422" s="28"/>
      <c r="K1422" s="28"/>
      <c r="L1422" s="28"/>
      <c r="M1422" s="28"/>
      <c r="N1422" s="28"/>
      <c r="O1422" s="28"/>
      <c r="P1422" s="28"/>
    </row>
    <row r="1423" spans="4:16">
      <c r="D1423" s="28"/>
      <c r="E1423" s="28"/>
      <c r="F1423" s="28"/>
      <c r="G1423" s="28"/>
      <c r="H1423" s="28"/>
      <c r="I1423" s="28"/>
      <c r="J1423" s="28"/>
      <c r="K1423" s="28"/>
      <c r="L1423" s="28"/>
      <c r="M1423" s="28"/>
      <c r="N1423" s="28"/>
      <c r="O1423" s="28"/>
      <c r="P1423" s="28"/>
    </row>
    <row r="1424" spans="4:16">
      <c r="D1424" s="28"/>
      <c r="E1424" s="28"/>
      <c r="F1424" s="28"/>
      <c r="G1424" s="28"/>
      <c r="H1424" s="28"/>
      <c r="I1424" s="28"/>
      <c r="J1424" s="28"/>
      <c r="K1424" s="28"/>
      <c r="L1424" s="28"/>
      <c r="M1424" s="28"/>
      <c r="N1424" s="28"/>
      <c r="O1424" s="28"/>
      <c r="P1424" s="28"/>
    </row>
    <row r="1425" spans="4:16">
      <c r="D1425" s="28"/>
      <c r="E1425" s="28"/>
      <c r="F1425" s="28"/>
      <c r="G1425" s="28"/>
      <c r="H1425" s="28"/>
      <c r="I1425" s="28"/>
      <c r="J1425" s="28"/>
      <c r="K1425" s="28"/>
      <c r="L1425" s="28"/>
      <c r="M1425" s="28"/>
      <c r="N1425" s="28"/>
      <c r="O1425" s="28"/>
      <c r="P1425" s="28"/>
    </row>
    <row r="1426" spans="4:16">
      <c r="D1426" s="28"/>
      <c r="E1426" s="28"/>
      <c r="F1426" s="28"/>
      <c r="G1426" s="28"/>
      <c r="H1426" s="28"/>
      <c r="I1426" s="28"/>
      <c r="J1426" s="28"/>
      <c r="K1426" s="28"/>
      <c r="L1426" s="28"/>
      <c r="M1426" s="28"/>
      <c r="N1426" s="28"/>
      <c r="O1426" s="28"/>
      <c r="P1426" s="28"/>
    </row>
    <row r="1427" spans="4:16">
      <c r="D1427" s="28"/>
      <c r="E1427" s="28"/>
      <c r="F1427" s="28"/>
      <c r="G1427" s="28"/>
      <c r="H1427" s="28"/>
      <c r="I1427" s="28"/>
      <c r="J1427" s="28"/>
      <c r="K1427" s="28"/>
      <c r="L1427" s="28"/>
      <c r="M1427" s="28"/>
      <c r="N1427" s="28"/>
      <c r="O1427" s="28"/>
      <c r="P1427" s="28"/>
    </row>
    <row r="1428" spans="4:16">
      <c r="D1428" s="28"/>
      <c r="E1428" s="28"/>
      <c r="F1428" s="28"/>
      <c r="G1428" s="28"/>
      <c r="H1428" s="28"/>
      <c r="I1428" s="28"/>
      <c r="J1428" s="28"/>
      <c r="K1428" s="28"/>
      <c r="L1428" s="28"/>
      <c r="M1428" s="28"/>
      <c r="N1428" s="28"/>
      <c r="O1428" s="28"/>
      <c r="P1428" s="28"/>
    </row>
    <row r="1429" spans="4:16">
      <c r="D1429" s="28"/>
      <c r="E1429" s="28"/>
      <c r="F1429" s="28"/>
      <c r="G1429" s="28"/>
      <c r="H1429" s="28"/>
      <c r="I1429" s="28"/>
      <c r="J1429" s="28"/>
      <c r="K1429" s="28"/>
      <c r="L1429" s="28"/>
      <c r="M1429" s="28"/>
      <c r="N1429" s="28"/>
      <c r="O1429" s="28"/>
      <c r="P1429" s="28"/>
    </row>
    <row r="1430" spans="4:16">
      <c r="D1430" s="28"/>
      <c r="E1430" s="28"/>
      <c r="F1430" s="28"/>
      <c r="G1430" s="28"/>
      <c r="H1430" s="28"/>
      <c r="I1430" s="28"/>
      <c r="J1430" s="28"/>
      <c r="K1430" s="28"/>
      <c r="L1430" s="28"/>
      <c r="M1430" s="28"/>
      <c r="N1430" s="28"/>
      <c r="O1430" s="28"/>
      <c r="P1430" s="28"/>
    </row>
    <row r="1431" spans="4:16">
      <c r="D1431" s="28"/>
      <c r="E1431" s="28"/>
      <c r="F1431" s="28"/>
      <c r="G1431" s="28"/>
      <c r="H1431" s="28"/>
      <c r="I1431" s="28"/>
      <c r="J1431" s="28"/>
      <c r="K1431" s="28"/>
      <c r="L1431" s="28"/>
      <c r="M1431" s="28"/>
      <c r="N1431" s="28"/>
      <c r="O1431" s="28"/>
      <c r="P1431" s="28"/>
    </row>
    <row r="1432" spans="4:16">
      <c r="D1432" s="28"/>
      <c r="E1432" s="28"/>
      <c r="F1432" s="28"/>
      <c r="G1432" s="28"/>
      <c r="H1432" s="28"/>
      <c r="I1432" s="28"/>
      <c r="J1432" s="28"/>
      <c r="K1432" s="28"/>
      <c r="L1432" s="28"/>
      <c r="M1432" s="28"/>
      <c r="N1432" s="28"/>
      <c r="O1432" s="28"/>
      <c r="P1432" s="28"/>
    </row>
    <row r="1433" spans="4:16">
      <c r="D1433" s="28"/>
      <c r="E1433" s="28"/>
      <c r="F1433" s="28"/>
      <c r="G1433" s="28"/>
      <c r="H1433" s="28"/>
      <c r="I1433" s="28"/>
      <c r="J1433" s="28"/>
      <c r="K1433" s="28"/>
      <c r="L1433" s="28"/>
      <c r="M1433" s="28"/>
      <c r="N1433" s="28"/>
      <c r="O1433" s="28"/>
      <c r="P1433" s="28"/>
    </row>
    <row r="1434" spans="4:16">
      <c r="D1434" s="28"/>
      <c r="E1434" s="28"/>
      <c r="F1434" s="28"/>
      <c r="G1434" s="28"/>
      <c r="H1434" s="28"/>
      <c r="I1434" s="28"/>
      <c r="J1434" s="28"/>
      <c r="K1434" s="28"/>
      <c r="L1434" s="28"/>
      <c r="M1434" s="28"/>
      <c r="N1434" s="28"/>
      <c r="O1434" s="28"/>
      <c r="P1434" s="28"/>
    </row>
    <row r="1435" spans="4:16">
      <c r="D1435" s="28"/>
      <c r="E1435" s="28"/>
      <c r="F1435" s="28"/>
      <c r="G1435" s="28"/>
      <c r="H1435" s="28"/>
      <c r="I1435" s="28"/>
      <c r="J1435" s="28"/>
      <c r="K1435" s="28"/>
      <c r="L1435" s="28"/>
      <c r="M1435" s="28"/>
      <c r="N1435" s="28"/>
      <c r="O1435" s="28"/>
      <c r="P1435" s="28"/>
    </row>
    <row r="1436" spans="4:16">
      <c r="D1436" s="28"/>
      <c r="E1436" s="28"/>
      <c r="F1436" s="28"/>
      <c r="G1436" s="28"/>
      <c r="H1436" s="28"/>
      <c r="I1436" s="28"/>
      <c r="J1436" s="28"/>
      <c r="K1436" s="28"/>
      <c r="L1436" s="28"/>
      <c r="M1436" s="28"/>
      <c r="N1436" s="28"/>
      <c r="O1436" s="28"/>
      <c r="P1436" s="28"/>
    </row>
    <row r="1437" spans="4:16">
      <c r="D1437" s="28"/>
      <c r="E1437" s="28"/>
      <c r="F1437" s="28"/>
      <c r="G1437" s="28"/>
      <c r="H1437" s="28"/>
      <c r="I1437" s="28"/>
      <c r="J1437" s="28"/>
      <c r="K1437" s="28"/>
      <c r="L1437" s="28"/>
      <c r="M1437" s="28"/>
      <c r="N1437" s="28"/>
      <c r="O1437" s="28"/>
      <c r="P1437" s="28"/>
    </row>
    <row r="1438" spans="4:16">
      <c r="D1438" s="28"/>
      <c r="E1438" s="28"/>
      <c r="F1438" s="28"/>
      <c r="G1438" s="28"/>
      <c r="H1438" s="28"/>
      <c r="I1438" s="28"/>
      <c r="J1438" s="28"/>
      <c r="K1438" s="28"/>
      <c r="L1438" s="28"/>
      <c r="M1438" s="28"/>
      <c r="N1438" s="28"/>
      <c r="O1438" s="28"/>
      <c r="P1438" s="28"/>
    </row>
    <row r="1439" spans="4:16">
      <c r="D1439" s="28"/>
      <c r="E1439" s="28"/>
      <c r="F1439" s="28"/>
      <c r="G1439" s="28"/>
      <c r="H1439" s="28"/>
      <c r="I1439" s="28"/>
      <c r="J1439" s="28"/>
      <c r="K1439" s="28"/>
      <c r="L1439" s="28"/>
      <c r="M1439" s="28"/>
      <c r="N1439" s="28"/>
      <c r="O1439" s="28"/>
      <c r="P1439" s="28"/>
    </row>
    <row r="1440" spans="4:16">
      <c r="D1440" s="28"/>
      <c r="E1440" s="28"/>
      <c r="F1440" s="28"/>
      <c r="G1440" s="28"/>
      <c r="H1440" s="28"/>
      <c r="I1440" s="28"/>
      <c r="J1440" s="28"/>
      <c r="K1440" s="28"/>
      <c r="L1440" s="28"/>
      <c r="M1440" s="28"/>
      <c r="N1440" s="28"/>
      <c r="O1440" s="28"/>
      <c r="P1440" s="28"/>
    </row>
    <row r="1441" spans="4:16">
      <c r="D1441" s="28"/>
      <c r="E1441" s="28"/>
      <c r="F1441" s="28"/>
      <c r="G1441" s="28"/>
      <c r="H1441" s="28"/>
      <c r="I1441" s="28"/>
      <c r="J1441" s="28"/>
      <c r="K1441" s="28"/>
      <c r="L1441" s="28"/>
      <c r="M1441" s="28"/>
      <c r="N1441" s="28"/>
      <c r="O1441" s="28"/>
      <c r="P1441" s="28"/>
    </row>
    <row r="1442" spans="4:16">
      <c r="D1442" s="28"/>
      <c r="E1442" s="28"/>
      <c r="F1442" s="28"/>
      <c r="G1442" s="28"/>
      <c r="H1442" s="28"/>
      <c r="I1442" s="28"/>
      <c r="J1442" s="28"/>
      <c r="K1442" s="28"/>
      <c r="L1442" s="28"/>
      <c r="M1442" s="28"/>
      <c r="N1442" s="28"/>
      <c r="O1442" s="28"/>
      <c r="P1442" s="28"/>
    </row>
    <row r="1443" spans="4:16">
      <c r="D1443" s="28"/>
      <c r="E1443" s="28"/>
      <c r="F1443" s="28"/>
      <c r="G1443" s="28"/>
      <c r="H1443" s="28"/>
      <c r="I1443" s="28"/>
      <c r="J1443" s="28"/>
      <c r="K1443" s="28"/>
      <c r="L1443" s="28"/>
      <c r="M1443" s="28"/>
      <c r="N1443" s="28"/>
      <c r="O1443" s="28"/>
      <c r="P1443" s="28"/>
    </row>
    <row r="1444" spans="4:16">
      <c r="D1444" s="28"/>
      <c r="E1444" s="28"/>
      <c r="F1444" s="28"/>
      <c r="G1444" s="28"/>
      <c r="H1444" s="28"/>
      <c r="I1444" s="28"/>
      <c r="J1444" s="28"/>
      <c r="K1444" s="28"/>
      <c r="L1444" s="28"/>
      <c r="M1444" s="28"/>
      <c r="N1444" s="28"/>
      <c r="O1444" s="28"/>
      <c r="P1444" s="28"/>
    </row>
    <row r="1445" spans="4:16">
      <c r="D1445" s="28"/>
      <c r="E1445" s="28"/>
      <c r="F1445" s="28"/>
      <c r="G1445" s="28"/>
      <c r="H1445" s="28"/>
      <c r="I1445" s="28"/>
      <c r="J1445" s="28"/>
      <c r="K1445" s="28"/>
      <c r="L1445" s="28"/>
      <c r="M1445" s="28"/>
      <c r="N1445" s="28"/>
      <c r="O1445" s="28"/>
      <c r="P1445" s="28"/>
    </row>
    <row r="1446" spans="4:16">
      <c r="D1446" s="28"/>
      <c r="E1446" s="28"/>
      <c r="F1446" s="28"/>
      <c r="G1446" s="28"/>
      <c r="H1446" s="28"/>
      <c r="I1446" s="28"/>
      <c r="J1446" s="28"/>
      <c r="K1446" s="28"/>
      <c r="L1446" s="28"/>
      <c r="M1446" s="28"/>
      <c r="N1446" s="28"/>
      <c r="O1446" s="28"/>
      <c r="P1446" s="28"/>
    </row>
    <row r="1447" spans="4:16">
      <c r="D1447" s="28"/>
      <c r="E1447" s="28"/>
      <c r="F1447" s="28"/>
      <c r="G1447" s="28"/>
      <c r="H1447" s="28"/>
      <c r="I1447" s="28"/>
      <c r="J1447" s="28"/>
      <c r="K1447" s="28"/>
      <c r="L1447" s="28"/>
      <c r="M1447" s="28"/>
      <c r="N1447" s="28"/>
      <c r="O1447" s="28"/>
      <c r="P1447" s="28"/>
    </row>
    <row r="1448" spans="4:16">
      <c r="D1448" s="28"/>
      <c r="E1448" s="28"/>
      <c r="F1448" s="28"/>
      <c r="G1448" s="28"/>
      <c r="H1448" s="28"/>
      <c r="I1448" s="28"/>
      <c r="J1448" s="28"/>
      <c r="K1448" s="28"/>
      <c r="L1448" s="28"/>
      <c r="M1448" s="28"/>
      <c r="N1448" s="28"/>
      <c r="O1448" s="28"/>
      <c r="P1448" s="28"/>
    </row>
    <row r="1449" spans="4:16">
      <c r="D1449" s="28"/>
      <c r="E1449" s="28"/>
      <c r="F1449" s="28"/>
      <c r="G1449" s="28"/>
      <c r="H1449" s="28"/>
      <c r="I1449" s="28"/>
      <c r="J1449" s="28"/>
      <c r="K1449" s="28"/>
      <c r="L1449" s="28"/>
      <c r="M1449" s="28"/>
      <c r="N1449" s="28"/>
      <c r="O1449" s="28"/>
      <c r="P1449" s="28"/>
    </row>
    <row r="1450" spans="4:16">
      <c r="D1450" s="28"/>
      <c r="E1450" s="28"/>
      <c r="F1450" s="28"/>
      <c r="G1450" s="28"/>
      <c r="H1450" s="28"/>
      <c r="I1450" s="28"/>
      <c r="J1450" s="28"/>
      <c r="K1450" s="28"/>
      <c r="L1450" s="28"/>
      <c r="M1450" s="28"/>
      <c r="N1450" s="28"/>
      <c r="O1450" s="28"/>
      <c r="P1450" s="28"/>
    </row>
    <row r="1451" spans="4:16">
      <c r="D1451" s="28"/>
      <c r="E1451" s="28"/>
      <c r="F1451" s="28"/>
      <c r="G1451" s="28"/>
      <c r="H1451" s="28"/>
      <c r="I1451" s="28"/>
      <c r="J1451" s="28"/>
      <c r="K1451" s="28"/>
      <c r="L1451" s="28"/>
      <c r="M1451" s="28"/>
      <c r="N1451" s="28"/>
      <c r="O1451" s="28"/>
      <c r="P1451" s="28"/>
    </row>
    <row r="1452" spans="4:16">
      <c r="D1452" s="28"/>
      <c r="E1452" s="28"/>
      <c r="F1452" s="28"/>
      <c r="G1452" s="28"/>
      <c r="H1452" s="28"/>
      <c r="I1452" s="28"/>
      <c r="J1452" s="28"/>
      <c r="K1452" s="28"/>
      <c r="L1452" s="28"/>
      <c r="M1452" s="28"/>
      <c r="N1452" s="28"/>
      <c r="O1452" s="28"/>
      <c r="P1452" s="28"/>
    </row>
    <row r="1453" spans="4:16">
      <c r="D1453" s="28"/>
      <c r="E1453" s="28"/>
      <c r="F1453" s="28"/>
      <c r="G1453" s="28"/>
      <c r="H1453" s="28"/>
      <c r="I1453" s="28"/>
      <c r="J1453" s="28"/>
      <c r="K1453" s="28"/>
      <c r="L1453" s="28"/>
      <c r="M1453" s="28"/>
      <c r="N1453" s="28"/>
      <c r="O1453" s="28"/>
      <c r="P1453" s="28"/>
    </row>
    <row r="1454" spans="4:16">
      <c r="D1454" s="28"/>
      <c r="E1454" s="28"/>
      <c r="F1454" s="28"/>
      <c r="G1454" s="28"/>
      <c r="H1454" s="28"/>
      <c r="I1454" s="28"/>
      <c r="J1454" s="28"/>
      <c r="K1454" s="28"/>
      <c r="L1454" s="28"/>
      <c r="M1454" s="28"/>
      <c r="N1454" s="28"/>
      <c r="O1454" s="28"/>
      <c r="P1454" s="28"/>
    </row>
    <row r="1455" spans="4:16">
      <c r="D1455" s="28"/>
      <c r="E1455" s="28"/>
      <c r="F1455" s="28"/>
      <c r="G1455" s="28"/>
      <c r="H1455" s="28"/>
      <c r="I1455" s="28"/>
      <c r="J1455" s="28"/>
      <c r="K1455" s="28"/>
      <c r="L1455" s="28"/>
      <c r="M1455" s="28"/>
      <c r="N1455" s="28"/>
      <c r="O1455" s="28"/>
      <c r="P1455" s="28"/>
    </row>
    <row r="1456" spans="4:16">
      <c r="D1456" s="28"/>
      <c r="E1456" s="28"/>
      <c r="F1456" s="28"/>
      <c r="G1456" s="28"/>
      <c r="H1456" s="28"/>
      <c r="I1456" s="28"/>
      <c r="J1456" s="28"/>
      <c r="K1456" s="28"/>
      <c r="L1456" s="28"/>
      <c r="M1456" s="28"/>
      <c r="N1456" s="28"/>
      <c r="O1456" s="28"/>
      <c r="P1456" s="28"/>
    </row>
    <row r="1457" spans="4:16">
      <c r="D1457" s="28"/>
      <c r="E1457" s="28"/>
      <c r="F1457" s="28"/>
      <c r="G1457" s="28"/>
      <c r="H1457" s="28"/>
      <c r="I1457" s="28"/>
      <c r="J1457" s="28"/>
      <c r="K1457" s="28"/>
      <c r="L1457" s="28"/>
      <c r="M1457" s="28"/>
      <c r="N1457" s="28"/>
      <c r="O1457" s="28"/>
      <c r="P1457" s="28"/>
    </row>
    <row r="1458" spans="4:16">
      <c r="D1458" s="28"/>
      <c r="E1458" s="28"/>
      <c r="F1458" s="28"/>
      <c r="G1458" s="28"/>
      <c r="H1458" s="28"/>
      <c r="I1458" s="28"/>
      <c r="J1458" s="28"/>
      <c r="K1458" s="28"/>
      <c r="L1458" s="28"/>
      <c r="M1458" s="28"/>
      <c r="N1458" s="28"/>
      <c r="O1458" s="28"/>
      <c r="P1458" s="28"/>
    </row>
    <row r="1459" spans="4:16">
      <c r="D1459" s="28"/>
      <c r="E1459" s="28"/>
      <c r="F1459" s="28"/>
      <c r="G1459" s="28"/>
      <c r="H1459" s="28"/>
      <c r="I1459" s="28"/>
      <c r="J1459" s="28"/>
      <c r="K1459" s="28"/>
      <c r="L1459" s="28"/>
      <c r="M1459" s="28"/>
      <c r="N1459" s="28"/>
      <c r="O1459" s="28"/>
      <c r="P1459" s="28"/>
    </row>
    <row r="1460" spans="4:16">
      <c r="D1460" s="28"/>
      <c r="E1460" s="28"/>
      <c r="F1460" s="28"/>
      <c r="G1460" s="28"/>
      <c r="H1460" s="28"/>
      <c r="I1460" s="28"/>
      <c r="J1460" s="28"/>
      <c r="K1460" s="28"/>
      <c r="L1460" s="28"/>
      <c r="M1460" s="28"/>
      <c r="N1460" s="28"/>
      <c r="O1460" s="28"/>
      <c r="P1460" s="28"/>
    </row>
    <row r="1461" spans="4:16">
      <c r="D1461" s="28"/>
      <c r="E1461" s="28"/>
      <c r="F1461" s="28"/>
      <c r="G1461" s="28"/>
      <c r="H1461" s="28"/>
      <c r="I1461" s="28"/>
      <c r="J1461" s="28"/>
      <c r="K1461" s="28"/>
      <c r="L1461" s="28"/>
      <c r="M1461" s="28"/>
      <c r="N1461" s="28"/>
      <c r="O1461" s="28"/>
      <c r="P1461" s="28"/>
    </row>
    <row r="1462" spans="4:16">
      <c r="D1462" s="28"/>
      <c r="E1462" s="28"/>
      <c r="F1462" s="28"/>
      <c r="G1462" s="28"/>
      <c r="H1462" s="28"/>
      <c r="I1462" s="28"/>
      <c r="J1462" s="28"/>
      <c r="K1462" s="28"/>
      <c r="L1462" s="28"/>
      <c r="M1462" s="28"/>
      <c r="N1462" s="28"/>
      <c r="O1462" s="28"/>
      <c r="P1462" s="28"/>
    </row>
    <row r="1463" spans="4:16">
      <c r="D1463" s="28"/>
      <c r="E1463" s="28"/>
      <c r="F1463" s="28"/>
      <c r="G1463" s="28"/>
      <c r="H1463" s="28"/>
      <c r="I1463" s="28"/>
      <c r="J1463" s="28"/>
      <c r="K1463" s="28"/>
      <c r="L1463" s="28"/>
      <c r="M1463" s="28"/>
      <c r="N1463" s="28"/>
      <c r="O1463" s="28"/>
      <c r="P1463" s="28"/>
    </row>
    <row r="1464" spans="4:16">
      <c r="D1464" s="28"/>
      <c r="E1464" s="28"/>
      <c r="F1464" s="28"/>
      <c r="G1464" s="28"/>
      <c r="H1464" s="28"/>
      <c r="I1464" s="28"/>
      <c r="J1464" s="28"/>
      <c r="K1464" s="28"/>
      <c r="L1464" s="28"/>
      <c r="M1464" s="28"/>
      <c r="N1464" s="28"/>
      <c r="O1464" s="28"/>
      <c r="P1464" s="28"/>
    </row>
    <row r="1465" spans="4:16">
      <c r="D1465" s="28"/>
      <c r="E1465" s="28"/>
      <c r="F1465" s="28"/>
      <c r="G1465" s="28"/>
      <c r="H1465" s="28"/>
      <c r="I1465" s="28"/>
      <c r="J1465" s="28"/>
      <c r="K1465" s="28"/>
      <c r="L1465" s="28"/>
      <c r="M1465" s="28"/>
      <c r="N1465" s="28"/>
      <c r="O1465" s="28"/>
      <c r="P1465" s="28"/>
    </row>
    <row r="1466" spans="4:16">
      <c r="D1466" s="28"/>
      <c r="E1466" s="28"/>
      <c r="F1466" s="28"/>
      <c r="G1466" s="28"/>
      <c r="H1466" s="28"/>
      <c r="I1466" s="28"/>
      <c r="J1466" s="28"/>
      <c r="K1466" s="28"/>
      <c r="L1466" s="28"/>
      <c r="M1466" s="28"/>
      <c r="N1466" s="28"/>
      <c r="O1466" s="28"/>
      <c r="P1466" s="28"/>
    </row>
    <row r="1467" spans="4:16">
      <c r="D1467" s="28"/>
      <c r="E1467" s="28"/>
      <c r="F1467" s="28"/>
      <c r="G1467" s="28"/>
      <c r="H1467" s="28"/>
      <c r="I1467" s="28"/>
      <c r="J1467" s="28"/>
      <c r="K1467" s="28"/>
      <c r="L1467" s="28"/>
      <c r="M1467" s="28"/>
      <c r="N1467" s="28"/>
      <c r="O1467" s="28"/>
      <c r="P1467" s="28"/>
    </row>
    <row r="1468" spans="4:16">
      <c r="D1468" s="28"/>
      <c r="E1468" s="28"/>
      <c r="F1468" s="28"/>
      <c r="G1468" s="28"/>
      <c r="H1468" s="28"/>
      <c r="I1468" s="28"/>
      <c r="J1468" s="28"/>
      <c r="K1468" s="28"/>
      <c r="L1468" s="28"/>
      <c r="M1468" s="28"/>
      <c r="N1468" s="28"/>
      <c r="O1468" s="28"/>
      <c r="P1468" s="28"/>
    </row>
    <row r="1469" spans="4:16">
      <c r="D1469" s="28"/>
      <c r="E1469" s="28"/>
      <c r="F1469" s="28"/>
      <c r="G1469" s="28"/>
      <c r="H1469" s="28"/>
      <c r="I1469" s="28"/>
      <c r="J1469" s="28"/>
      <c r="K1469" s="28"/>
      <c r="L1469" s="28"/>
      <c r="M1469" s="28"/>
      <c r="N1469" s="28"/>
      <c r="O1469" s="28"/>
      <c r="P1469" s="28"/>
    </row>
    <row r="1470" spans="4:16">
      <c r="D1470" s="28"/>
      <c r="E1470" s="28"/>
      <c r="F1470" s="28"/>
      <c r="G1470" s="28"/>
      <c r="H1470" s="28"/>
      <c r="I1470" s="28"/>
      <c r="J1470" s="28"/>
      <c r="K1470" s="28"/>
      <c r="L1470" s="28"/>
      <c r="M1470" s="28"/>
      <c r="N1470" s="28"/>
      <c r="O1470" s="28"/>
      <c r="P1470" s="28"/>
    </row>
    <row r="1471" spans="4:16">
      <c r="D1471" s="28"/>
      <c r="E1471" s="28"/>
      <c r="F1471" s="28"/>
      <c r="G1471" s="28"/>
      <c r="H1471" s="28"/>
      <c r="I1471" s="28"/>
      <c r="J1471" s="28"/>
      <c r="K1471" s="28"/>
      <c r="L1471" s="28"/>
      <c r="M1471" s="28"/>
      <c r="N1471" s="28"/>
      <c r="O1471" s="28"/>
      <c r="P1471" s="28"/>
    </row>
    <row r="1472" spans="4:16">
      <c r="D1472" s="28"/>
      <c r="E1472" s="28"/>
      <c r="F1472" s="28"/>
      <c r="G1472" s="28"/>
      <c r="H1472" s="28"/>
      <c r="I1472" s="28"/>
      <c r="J1472" s="28"/>
      <c r="K1472" s="28"/>
      <c r="L1472" s="28"/>
      <c r="M1472" s="28"/>
      <c r="N1472" s="28"/>
      <c r="O1472" s="28"/>
      <c r="P1472" s="28"/>
    </row>
    <row r="1473" spans="4:16">
      <c r="D1473" s="28"/>
      <c r="E1473" s="28"/>
      <c r="F1473" s="28"/>
      <c r="G1473" s="28"/>
      <c r="H1473" s="28"/>
      <c r="I1473" s="28"/>
      <c r="J1473" s="28"/>
      <c r="K1473" s="28"/>
      <c r="L1473" s="28"/>
      <c r="M1473" s="28"/>
      <c r="N1473" s="28"/>
      <c r="O1473" s="28"/>
      <c r="P1473" s="28"/>
    </row>
    <row r="1474" spans="4:16">
      <c r="D1474" s="28"/>
      <c r="E1474" s="28"/>
      <c r="F1474" s="28"/>
      <c r="G1474" s="28"/>
      <c r="H1474" s="28"/>
      <c r="I1474" s="28"/>
      <c r="J1474" s="28"/>
      <c r="K1474" s="28"/>
      <c r="L1474" s="28"/>
      <c r="M1474" s="28"/>
      <c r="N1474" s="28"/>
      <c r="O1474" s="28"/>
      <c r="P1474" s="28"/>
    </row>
    <row r="1475" spans="4:16">
      <c r="D1475" s="28"/>
      <c r="E1475" s="28"/>
      <c r="F1475" s="28"/>
      <c r="G1475" s="28"/>
      <c r="H1475" s="28"/>
      <c r="I1475" s="28"/>
      <c r="J1475" s="28"/>
      <c r="K1475" s="28"/>
      <c r="L1475" s="28"/>
      <c r="M1475" s="28"/>
      <c r="N1475" s="28"/>
      <c r="O1475" s="28"/>
      <c r="P1475" s="28"/>
    </row>
    <row r="1476" spans="4:16">
      <c r="D1476" s="28"/>
      <c r="E1476" s="28"/>
      <c r="F1476" s="28"/>
      <c r="G1476" s="28"/>
      <c r="H1476" s="28"/>
      <c r="I1476" s="28"/>
      <c r="J1476" s="28"/>
      <c r="K1476" s="28"/>
      <c r="L1476" s="28"/>
      <c r="M1476" s="28"/>
      <c r="N1476" s="28"/>
      <c r="O1476" s="28"/>
      <c r="P1476" s="28"/>
    </row>
    <row r="1477" spans="4:16">
      <c r="D1477" s="28"/>
      <c r="E1477" s="28"/>
      <c r="F1477" s="28"/>
      <c r="G1477" s="28"/>
      <c r="H1477" s="28"/>
      <c r="I1477" s="28"/>
      <c r="J1477" s="28"/>
      <c r="K1477" s="28"/>
      <c r="L1477" s="28"/>
      <c r="M1477" s="28"/>
      <c r="N1477" s="28"/>
      <c r="O1477" s="28"/>
      <c r="P1477" s="28"/>
    </row>
    <row r="1478" spans="4:16">
      <c r="D1478" s="28"/>
      <c r="E1478" s="28"/>
      <c r="F1478" s="28"/>
      <c r="G1478" s="28"/>
      <c r="H1478" s="28"/>
      <c r="I1478" s="28"/>
      <c r="J1478" s="28"/>
      <c r="K1478" s="28"/>
      <c r="L1478" s="28"/>
      <c r="M1478" s="28"/>
      <c r="N1478" s="28"/>
      <c r="O1478" s="28"/>
      <c r="P1478" s="28"/>
    </row>
    <row r="1479" spans="4:16">
      <c r="D1479" s="28"/>
      <c r="E1479" s="28"/>
      <c r="F1479" s="28"/>
      <c r="G1479" s="28"/>
      <c r="H1479" s="28"/>
      <c r="I1479" s="28"/>
      <c r="J1479" s="28"/>
      <c r="K1479" s="28"/>
      <c r="L1479" s="28"/>
      <c r="M1479" s="28"/>
      <c r="N1479" s="28"/>
      <c r="O1479" s="28"/>
      <c r="P1479" s="28"/>
    </row>
    <row r="1480" spans="4:16">
      <c r="D1480" s="28"/>
      <c r="E1480" s="28"/>
      <c r="F1480" s="28"/>
      <c r="G1480" s="28"/>
      <c r="H1480" s="28"/>
      <c r="I1480" s="28"/>
      <c r="J1480" s="28"/>
      <c r="K1480" s="28"/>
      <c r="L1480" s="28"/>
      <c r="M1480" s="28"/>
      <c r="N1480" s="28"/>
      <c r="O1480" s="28"/>
      <c r="P1480" s="28"/>
    </row>
    <row r="1481" spans="4:16">
      <c r="D1481" s="28"/>
      <c r="E1481" s="28"/>
      <c r="F1481" s="28"/>
      <c r="G1481" s="28"/>
      <c r="H1481" s="28"/>
      <c r="I1481" s="28"/>
      <c r="J1481" s="28"/>
      <c r="K1481" s="28"/>
      <c r="L1481" s="28"/>
      <c r="M1481" s="28"/>
      <c r="N1481" s="28"/>
      <c r="O1481" s="28"/>
      <c r="P1481" s="28"/>
    </row>
    <row r="1482" spans="4:16">
      <c r="D1482" s="28"/>
      <c r="E1482" s="28"/>
      <c r="F1482" s="28"/>
      <c r="G1482" s="28"/>
      <c r="H1482" s="28"/>
      <c r="I1482" s="28"/>
      <c r="J1482" s="28"/>
      <c r="K1482" s="28"/>
      <c r="L1482" s="28"/>
      <c r="M1482" s="28"/>
      <c r="N1482" s="28"/>
      <c r="O1482" s="28"/>
      <c r="P1482" s="28"/>
    </row>
    <row r="1483" spans="4:16">
      <c r="D1483" s="28"/>
      <c r="E1483" s="28"/>
      <c r="F1483" s="28"/>
      <c r="G1483" s="28"/>
      <c r="H1483" s="28"/>
      <c r="I1483" s="28"/>
      <c r="J1483" s="28"/>
      <c r="K1483" s="28"/>
      <c r="L1483" s="28"/>
      <c r="M1483" s="28"/>
      <c r="N1483" s="28"/>
      <c r="O1483" s="28"/>
      <c r="P1483" s="28"/>
    </row>
    <row r="1484" spans="4:16">
      <c r="D1484" s="28"/>
      <c r="E1484" s="28"/>
      <c r="F1484" s="28"/>
      <c r="G1484" s="28"/>
      <c r="H1484" s="28"/>
      <c r="I1484" s="28"/>
      <c r="J1484" s="28"/>
      <c r="K1484" s="28"/>
      <c r="L1484" s="28"/>
      <c r="M1484" s="28"/>
      <c r="N1484" s="28"/>
      <c r="O1484" s="28"/>
      <c r="P1484" s="28"/>
    </row>
    <row r="1485" spans="4:16">
      <c r="D1485" s="28"/>
      <c r="E1485" s="28"/>
      <c r="F1485" s="28"/>
      <c r="G1485" s="28"/>
      <c r="H1485" s="28"/>
      <c r="I1485" s="28"/>
      <c r="J1485" s="28"/>
      <c r="K1485" s="28"/>
      <c r="L1485" s="28"/>
      <c r="M1485" s="28"/>
      <c r="N1485" s="28"/>
      <c r="O1485" s="28"/>
      <c r="P1485" s="28"/>
    </row>
    <row r="1486" spans="4:16">
      <c r="D1486" s="28"/>
      <c r="E1486" s="28"/>
      <c r="F1486" s="28"/>
      <c r="G1486" s="28"/>
      <c r="H1486" s="28"/>
      <c r="I1486" s="28"/>
      <c r="J1486" s="28"/>
      <c r="K1486" s="28"/>
      <c r="L1486" s="28"/>
      <c r="M1486" s="28"/>
      <c r="N1486" s="28"/>
      <c r="O1486" s="28"/>
      <c r="P1486" s="28"/>
    </row>
    <row r="1487" spans="4:16">
      <c r="D1487" s="28"/>
      <c r="E1487" s="28"/>
      <c r="F1487" s="28"/>
      <c r="G1487" s="28"/>
      <c r="H1487" s="28"/>
      <c r="I1487" s="28"/>
      <c r="J1487" s="28"/>
      <c r="K1487" s="28"/>
      <c r="L1487" s="28"/>
      <c r="M1487" s="28"/>
      <c r="N1487" s="28"/>
      <c r="O1487" s="28"/>
      <c r="P1487" s="28"/>
    </row>
    <row r="1488" spans="4:16">
      <c r="D1488" s="28"/>
      <c r="E1488" s="28"/>
      <c r="F1488" s="28"/>
      <c r="G1488" s="28"/>
      <c r="H1488" s="28"/>
      <c r="I1488" s="28"/>
      <c r="J1488" s="28"/>
      <c r="K1488" s="28"/>
      <c r="L1488" s="28"/>
      <c r="M1488" s="28"/>
      <c r="N1488" s="28"/>
      <c r="O1488" s="28"/>
      <c r="P1488" s="28"/>
    </row>
    <row r="1489" spans="4:16">
      <c r="D1489" s="28"/>
      <c r="E1489" s="28"/>
      <c r="F1489" s="28"/>
      <c r="G1489" s="28"/>
      <c r="H1489" s="28"/>
      <c r="I1489" s="28"/>
      <c r="J1489" s="28"/>
      <c r="K1489" s="28"/>
      <c r="L1489" s="28"/>
      <c r="M1489" s="28"/>
      <c r="N1489" s="28"/>
      <c r="O1489" s="28"/>
      <c r="P1489" s="28"/>
    </row>
    <row r="1490" spans="4:16">
      <c r="D1490" s="28"/>
      <c r="E1490" s="28"/>
      <c r="F1490" s="28"/>
      <c r="G1490" s="28"/>
      <c r="H1490" s="28"/>
      <c r="I1490" s="28"/>
      <c r="J1490" s="28"/>
      <c r="K1490" s="28"/>
      <c r="L1490" s="28"/>
      <c r="M1490" s="28"/>
      <c r="N1490" s="28"/>
      <c r="O1490" s="28"/>
      <c r="P1490" s="28"/>
    </row>
    <row r="1491" spans="4:16">
      <c r="D1491" s="28"/>
      <c r="E1491" s="28"/>
      <c r="F1491" s="28"/>
      <c r="G1491" s="28"/>
      <c r="H1491" s="28"/>
      <c r="I1491" s="28"/>
      <c r="J1491" s="28"/>
      <c r="K1491" s="28"/>
      <c r="L1491" s="28"/>
      <c r="M1491" s="28"/>
      <c r="N1491" s="28"/>
      <c r="O1491" s="28"/>
      <c r="P1491" s="28"/>
    </row>
    <row r="1492" spans="4:16">
      <c r="D1492" s="28"/>
      <c r="E1492" s="28"/>
      <c r="F1492" s="28"/>
      <c r="G1492" s="28"/>
      <c r="H1492" s="28"/>
      <c r="I1492" s="28"/>
      <c r="J1492" s="28"/>
      <c r="K1492" s="28"/>
      <c r="L1492" s="28"/>
      <c r="M1492" s="28"/>
      <c r="N1492" s="28"/>
      <c r="O1492" s="28"/>
      <c r="P1492" s="28"/>
    </row>
    <row r="1493" spans="4:16">
      <c r="D1493" s="28"/>
      <c r="E1493" s="28"/>
      <c r="F1493" s="28"/>
      <c r="G1493" s="28"/>
      <c r="H1493" s="28"/>
      <c r="I1493" s="28"/>
      <c r="J1493" s="28"/>
      <c r="K1493" s="28"/>
      <c r="L1493" s="28"/>
      <c r="M1493" s="28"/>
      <c r="N1493" s="28"/>
      <c r="O1493" s="28"/>
      <c r="P1493" s="28"/>
    </row>
    <row r="1494" spans="4:16">
      <c r="D1494" s="28"/>
      <c r="E1494" s="28"/>
      <c r="F1494" s="28"/>
      <c r="G1494" s="28"/>
      <c r="H1494" s="28"/>
      <c r="I1494" s="28"/>
      <c r="J1494" s="28"/>
      <c r="K1494" s="28"/>
      <c r="L1494" s="28"/>
      <c r="M1494" s="28"/>
      <c r="N1494" s="28"/>
      <c r="O1494" s="28"/>
      <c r="P1494" s="28"/>
    </row>
    <row r="1495" spans="4:16">
      <c r="D1495" s="28"/>
      <c r="E1495" s="28"/>
      <c r="F1495" s="28"/>
      <c r="G1495" s="28"/>
      <c r="H1495" s="28"/>
      <c r="I1495" s="28"/>
      <c r="J1495" s="28"/>
      <c r="K1495" s="28"/>
      <c r="L1495" s="28"/>
      <c r="M1495" s="28"/>
      <c r="N1495" s="28"/>
      <c r="O1495" s="28"/>
      <c r="P1495" s="28"/>
    </row>
    <row r="1496" spans="4:16">
      <c r="D1496" s="28"/>
      <c r="E1496" s="28"/>
      <c r="F1496" s="28"/>
      <c r="G1496" s="28"/>
      <c r="H1496" s="28"/>
      <c r="I1496" s="28"/>
      <c r="J1496" s="28"/>
      <c r="K1496" s="28"/>
      <c r="L1496" s="28"/>
      <c r="M1496" s="28"/>
      <c r="N1496" s="28"/>
      <c r="O1496" s="28"/>
      <c r="P1496" s="28"/>
    </row>
    <row r="1497" spans="4:16">
      <c r="D1497" s="28"/>
      <c r="E1497" s="28"/>
      <c r="F1497" s="28"/>
      <c r="G1497" s="28"/>
      <c r="H1497" s="28"/>
      <c r="I1497" s="28"/>
      <c r="J1497" s="28"/>
      <c r="K1497" s="28"/>
      <c r="L1497" s="28"/>
      <c r="M1497" s="28"/>
      <c r="N1497" s="28"/>
      <c r="O1497" s="28"/>
      <c r="P1497" s="28"/>
    </row>
    <row r="1498" spans="4:16">
      <c r="D1498" s="28"/>
      <c r="E1498" s="28"/>
      <c r="F1498" s="28"/>
      <c r="G1498" s="28"/>
      <c r="H1498" s="28"/>
      <c r="I1498" s="28"/>
      <c r="J1498" s="28"/>
      <c r="K1498" s="28"/>
      <c r="L1498" s="28"/>
      <c r="M1498" s="28"/>
      <c r="N1498" s="28"/>
      <c r="O1498" s="28"/>
      <c r="P1498" s="28"/>
    </row>
    <row r="1499" spans="4:16">
      <c r="D1499" s="28"/>
      <c r="E1499" s="28"/>
      <c r="F1499" s="28"/>
      <c r="G1499" s="28"/>
      <c r="H1499" s="28"/>
      <c r="I1499" s="28"/>
      <c r="J1499" s="28"/>
      <c r="K1499" s="28"/>
      <c r="L1499" s="28"/>
      <c r="M1499" s="28"/>
      <c r="N1499" s="28"/>
      <c r="O1499" s="28"/>
      <c r="P1499" s="28"/>
    </row>
    <row r="1500" spans="4:16">
      <c r="D1500" s="28"/>
      <c r="E1500" s="28"/>
      <c r="F1500" s="28"/>
      <c r="G1500" s="28"/>
      <c r="H1500" s="28"/>
      <c r="I1500" s="28"/>
      <c r="J1500" s="28"/>
      <c r="K1500" s="28"/>
      <c r="L1500" s="28"/>
      <c r="M1500" s="28"/>
      <c r="N1500" s="28"/>
      <c r="O1500" s="28"/>
      <c r="P1500" s="28"/>
    </row>
    <row r="1501" spans="4:16">
      <c r="D1501" s="28"/>
      <c r="E1501" s="28"/>
      <c r="F1501" s="28"/>
      <c r="G1501" s="28"/>
      <c r="H1501" s="28"/>
      <c r="I1501" s="28"/>
      <c r="J1501" s="28"/>
      <c r="K1501" s="28"/>
      <c r="L1501" s="28"/>
      <c r="M1501" s="28"/>
      <c r="N1501" s="28"/>
      <c r="O1501" s="28"/>
      <c r="P1501" s="28"/>
    </row>
    <row r="1502" spans="4:16">
      <c r="D1502" s="28"/>
      <c r="E1502" s="28"/>
      <c r="F1502" s="28"/>
      <c r="G1502" s="28"/>
      <c r="H1502" s="28"/>
      <c r="I1502" s="28"/>
      <c r="J1502" s="28"/>
      <c r="K1502" s="28"/>
      <c r="L1502" s="28"/>
      <c r="M1502" s="28"/>
      <c r="N1502" s="28"/>
      <c r="O1502" s="28"/>
      <c r="P1502" s="28"/>
    </row>
    <row r="1503" spans="4:16">
      <c r="D1503" s="28"/>
      <c r="E1503" s="28"/>
      <c r="F1503" s="28"/>
      <c r="G1503" s="28"/>
      <c r="H1503" s="28"/>
      <c r="I1503" s="28"/>
      <c r="J1503" s="28"/>
      <c r="K1503" s="28"/>
      <c r="L1503" s="28"/>
      <c r="M1503" s="28"/>
      <c r="N1503" s="28"/>
      <c r="O1503" s="28"/>
      <c r="P1503" s="28"/>
    </row>
    <row r="1504" spans="4:16">
      <c r="D1504" s="28"/>
      <c r="E1504" s="28"/>
      <c r="F1504" s="28"/>
      <c r="G1504" s="28"/>
      <c r="H1504" s="28"/>
      <c r="I1504" s="28"/>
      <c r="J1504" s="28"/>
      <c r="K1504" s="28"/>
      <c r="L1504" s="28"/>
      <c r="M1504" s="28"/>
      <c r="N1504" s="28"/>
      <c r="O1504" s="28"/>
      <c r="P1504" s="28"/>
    </row>
    <row r="1505" spans="4:16">
      <c r="D1505" s="28"/>
      <c r="E1505" s="28"/>
      <c r="F1505" s="28"/>
      <c r="G1505" s="28"/>
      <c r="H1505" s="28"/>
      <c r="I1505" s="28"/>
      <c r="J1505" s="28"/>
      <c r="K1505" s="28"/>
      <c r="L1505" s="28"/>
      <c r="M1505" s="28"/>
      <c r="N1505" s="28"/>
      <c r="O1505" s="28"/>
      <c r="P1505" s="28"/>
    </row>
    <row r="1506" spans="4:16">
      <c r="D1506" s="28"/>
      <c r="E1506" s="28"/>
      <c r="F1506" s="28"/>
      <c r="G1506" s="28"/>
      <c r="H1506" s="28"/>
      <c r="I1506" s="28"/>
      <c r="J1506" s="28"/>
      <c r="K1506" s="28"/>
      <c r="L1506" s="28"/>
      <c r="M1506" s="28"/>
      <c r="N1506" s="28"/>
      <c r="O1506" s="28"/>
      <c r="P1506" s="28"/>
    </row>
    <row r="1507" spans="4:16">
      <c r="D1507" s="28"/>
      <c r="E1507" s="28"/>
      <c r="F1507" s="28"/>
      <c r="G1507" s="28"/>
      <c r="H1507" s="28"/>
      <c r="I1507" s="28"/>
      <c r="J1507" s="28"/>
      <c r="K1507" s="28"/>
      <c r="L1507" s="28"/>
      <c r="M1507" s="28"/>
      <c r="N1507" s="28"/>
      <c r="O1507" s="28"/>
      <c r="P1507" s="28"/>
    </row>
    <row r="1508" spans="4:16">
      <c r="D1508" s="28"/>
      <c r="E1508" s="28"/>
      <c r="F1508" s="28"/>
      <c r="G1508" s="28"/>
      <c r="H1508" s="28"/>
      <c r="I1508" s="28"/>
      <c r="J1508" s="28"/>
      <c r="K1508" s="28"/>
      <c r="L1508" s="28"/>
      <c r="M1508" s="28"/>
      <c r="N1508" s="28"/>
      <c r="O1508" s="28"/>
      <c r="P1508" s="28"/>
    </row>
    <row r="1509" spans="4:16">
      <c r="D1509" s="28"/>
      <c r="E1509" s="28"/>
      <c r="F1509" s="28"/>
      <c r="G1509" s="28"/>
      <c r="H1509" s="28"/>
      <c r="I1509" s="28"/>
      <c r="J1509" s="28"/>
      <c r="K1509" s="28"/>
      <c r="L1509" s="28"/>
      <c r="M1509" s="28"/>
      <c r="N1509" s="28"/>
      <c r="O1509" s="28"/>
      <c r="P1509" s="28"/>
    </row>
    <row r="1510" spans="4:16">
      <c r="D1510" s="28"/>
      <c r="E1510" s="28"/>
      <c r="F1510" s="28"/>
      <c r="G1510" s="28"/>
      <c r="H1510" s="28"/>
      <c r="I1510" s="28"/>
      <c r="J1510" s="28"/>
      <c r="K1510" s="28"/>
      <c r="L1510" s="28"/>
      <c r="M1510" s="28"/>
      <c r="N1510" s="28"/>
      <c r="O1510" s="28"/>
      <c r="P1510" s="28"/>
    </row>
    <row r="1511" spans="4:16">
      <c r="D1511" s="28"/>
      <c r="E1511" s="28"/>
      <c r="F1511" s="28"/>
      <c r="G1511" s="28"/>
      <c r="H1511" s="28"/>
      <c r="I1511" s="28"/>
      <c r="J1511" s="28"/>
      <c r="K1511" s="28"/>
      <c r="L1511" s="28"/>
      <c r="M1511" s="28"/>
      <c r="N1511" s="28"/>
      <c r="O1511" s="28"/>
      <c r="P1511" s="28"/>
    </row>
    <row r="1512" spans="4:16">
      <c r="D1512" s="28"/>
      <c r="E1512" s="28"/>
      <c r="F1512" s="28"/>
      <c r="G1512" s="28"/>
      <c r="H1512" s="28"/>
      <c r="I1512" s="28"/>
      <c r="J1512" s="28"/>
      <c r="K1512" s="28"/>
      <c r="L1512" s="28"/>
      <c r="M1512" s="28"/>
      <c r="N1512" s="28"/>
      <c r="O1512" s="28"/>
      <c r="P1512" s="28"/>
    </row>
    <row r="1513" spans="4:16">
      <c r="D1513" s="28"/>
      <c r="E1513" s="28"/>
      <c r="F1513" s="28"/>
      <c r="G1513" s="28"/>
      <c r="H1513" s="28"/>
      <c r="I1513" s="28"/>
      <c r="J1513" s="28"/>
      <c r="K1513" s="28"/>
      <c r="L1513" s="28"/>
      <c r="M1513" s="28"/>
      <c r="N1513" s="28"/>
      <c r="O1513" s="28"/>
      <c r="P1513" s="28"/>
    </row>
    <row r="1514" spans="4:16">
      <c r="D1514" s="28"/>
      <c r="E1514" s="28"/>
      <c r="F1514" s="28"/>
      <c r="G1514" s="28"/>
      <c r="H1514" s="28"/>
      <c r="I1514" s="28"/>
      <c r="J1514" s="28"/>
      <c r="K1514" s="28"/>
      <c r="L1514" s="28"/>
      <c r="M1514" s="28"/>
      <c r="N1514" s="28"/>
      <c r="O1514" s="28"/>
      <c r="P1514" s="28"/>
    </row>
    <row r="1515" spans="4:16">
      <c r="D1515" s="28"/>
      <c r="E1515" s="28"/>
      <c r="F1515" s="28"/>
      <c r="G1515" s="28"/>
      <c r="H1515" s="28"/>
      <c r="I1515" s="28"/>
      <c r="J1515" s="28"/>
      <c r="K1515" s="28"/>
      <c r="L1515" s="28"/>
      <c r="M1515" s="28"/>
      <c r="N1515" s="28"/>
      <c r="O1515" s="28"/>
      <c r="P1515" s="28"/>
    </row>
    <row r="1516" spans="4:16">
      <c r="D1516" s="28"/>
      <c r="E1516" s="28"/>
      <c r="F1516" s="28"/>
      <c r="G1516" s="28"/>
      <c r="H1516" s="28"/>
      <c r="I1516" s="28"/>
      <c r="J1516" s="28"/>
      <c r="K1516" s="28"/>
      <c r="L1516" s="28"/>
      <c r="M1516" s="28"/>
      <c r="N1516" s="28"/>
      <c r="O1516" s="28"/>
      <c r="P1516" s="28"/>
    </row>
    <row r="1517" spans="4:16">
      <c r="D1517" s="28"/>
      <c r="E1517" s="28"/>
      <c r="F1517" s="28"/>
      <c r="G1517" s="28"/>
      <c r="H1517" s="28"/>
      <c r="I1517" s="28"/>
      <c r="J1517" s="28"/>
      <c r="K1517" s="28"/>
      <c r="L1517" s="28"/>
      <c r="M1517" s="28"/>
      <c r="N1517" s="28"/>
      <c r="O1517" s="28"/>
      <c r="P1517" s="28"/>
    </row>
    <row r="1518" spans="4:16">
      <c r="D1518" s="28"/>
      <c r="E1518" s="28"/>
      <c r="F1518" s="28"/>
      <c r="G1518" s="28"/>
      <c r="H1518" s="28"/>
      <c r="I1518" s="28"/>
      <c r="J1518" s="28"/>
      <c r="K1518" s="28"/>
      <c r="L1518" s="28"/>
      <c r="M1518" s="28"/>
      <c r="N1518" s="28"/>
      <c r="O1518" s="28"/>
      <c r="P1518" s="28"/>
    </row>
    <row r="1519" spans="4:16">
      <c r="D1519" s="28"/>
      <c r="E1519" s="28"/>
      <c r="F1519" s="28"/>
      <c r="G1519" s="28"/>
      <c r="H1519" s="28"/>
      <c r="I1519" s="28"/>
      <c r="J1519" s="28"/>
      <c r="K1519" s="28"/>
      <c r="L1519" s="28"/>
      <c r="M1519" s="28"/>
      <c r="N1519" s="28"/>
      <c r="O1519" s="28"/>
      <c r="P1519" s="28"/>
    </row>
    <row r="1520" spans="4:16">
      <c r="D1520" s="28"/>
      <c r="E1520" s="28"/>
      <c r="F1520" s="28"/>
      <c r="G1520" s="28"/>
      <c r="H1520" s="28"/>
      <c r="I1520" s="28"/>
      <c r="J1520" s="28"/>
      <c r="K1520" s="28"/>
      <c r="L1520" s="28"/>
      <c r="M1520" s="28"/>
      <c r="N1520" s="28"/>
      <c r="O1520" s="28"/>
      <c r="P1520" s="28"/>
    </row>
    <row r="1521" spans="4:16">
      <c r="D1521" s="28"/>
      <c r="E1521" s="28"/>
      <c r="F1521" s="28"/>
      <c r="G1521" s="28"/>
      <c r="H1521" s="28"/>
      <c r="I1521" s="28"/>
      <c r="J1521" s="28"/>
      <c r="K1521" s="28"/>
      <c r="L1521" s="28"/>
      <c r="M1521" s="28"/>
      <c r="N1521" s="28"/>
      <c r="O1521" s="28"/>
      <c r="P1521" s="28"/>
    </row>
    <row r="1522" spans="4:16">
      <c r="D1522" s="28"/>
      <c r="E1522" s="28"/>
      <c r="F1522" s="28"/>
      <c r="G1522" s="28"/>
      <c r="H1522" s="28"/>
      <c r="I1522" s="28"/>
      <c r="J1522" s="28"/>
      <c r="K1522" s="28"/>
      <c r="L1522" s="28"/>
      <c r="M1522" s="28"/>
      <c r="N1522" s="28"/>
      <c r="O1522" s="28"/>
      <c r="P1522" s="28"/>
    </row>
    <row r="1523" spans="4:16">
      <c r="D1523" s="28"/>
      <c r="E1523" s="28"/>
      <c r="F1523" s="28"/>
      <c r="G1523" s="28"/>
      <c r="H1523" s="28"/>
      <c r="I1523" s="28"/>
      <c r="J1523" s="28"/>
      <c r="K1523" s="28"/>
      <c r="L1523" s="28"/>
      <c r="M1523" s="28"/>
      <c r="N1523" s="28"/>
      <c r="O1523" s="28"/>
      <c r="P1523" s="28"/>
    </row>
    <row r="1524" spans="4:16">
      <c r="D1524" s="28"/>
      <c r="E1524" s="28"/>
      <c r="F1524" s="28"/>
      <c r="G1524" s="28"/>
      <c r="H1524" s="28"/>
      <c r="I1524" s="28"/>
      <c r="J1524" s="28"/>
      <c r="K1524" s="28"/>
      <c r="L1524" s="28"/>
      <c r="M1524" s="28"/>
      <c r="N1524" s="28"/>
      <c r="O1524" s="28"/>
      <c r="P1524" s="28"/>
    </row>
    <row r="1525" spans="4:16">
      <c r="D1525" s="28"/>
      <c r="E1525" s="28"/>
      <c r="F1525" s="28"/>
      <c r="G1525" s="28"/>
      <c r="H1525" s="28"/>
      <c r="I1525" s="28"/>
      <c r="J1525" s="28"/>
      <c r="K1525" s="28"/>
      <c r="L1525" s="28"/>
      <c r="M1525" s="28"/>
      <c r="N1525" s="28"/>
      <c r="O1525" s="28"/>
      <c r="P1525" s="28"/>
    </row>
    <row r="1526" spans="4:16">
      <c r="D1526" s="28"/>
      <c r="E1526" s="28"/>
      <c r="F1526" s="28"/>
      <c r="G1526" s="28"/>
      <c r="H1526" s="28"/>
      <c r="I1526" s="28"/>
      <c r="J1526" s="28"/>
      <c r="K1526" s="28"/>
      <c r="L1526" s="28"/>
      <c r="M1526" s="28"/>
      <c r="N1526" s="28"/>
      <c r="O1526" s="28"/>
      <c r="P1526" s="28"/>
    </row>
    <row r="1527" spans="4:16">
      <c r="D1527" s="28"/>
      <c r="E1527" s="28"/>
      <c r="F1527" s="28"/>
      <c r="G1527" s="28"/>
      <c r="H1527" s="28"/>
      <c r="I1527" s="28"/>
      <c r="J1527" s="28"/>
      <c r="K1527" s="28"/>
      <c r="L1527" s="28"/>
      <c r="M1527" s="28"/>
      <c r="N1527" s="28"/>
      <c r="O1527" s="28"/>
      <c r="P1527" s="28"/>
    </row>
    <row r="1528" spans="4:16">
      <c r="D1528" s="28"/>
      <c r="E1528" s="28"/>
      <c r="F1528" s="28"/>
      <c r="G1528" s="28"/>
      <c r="H1528" s="28"/>
      <c r="I1528" s="28"/>
      <c r="J1528" s="28"/>
      <c r="K1528" s="28"/>
      <c r="L1528" s="28"/>
      <c r="M1528" s="28"/>
      <c r="N1528" s="28"/>
      <c r="O1528" s="28"/>
      <c r="P1528" s="28"/>
    </row>
    <row r="1529" spans="4:16">
      <c r="D1529" s="28"/>
      <c r="E1529" s="28"/>
      <c r="F1529" s="28"/>
      <c r="G1529" s="28"/>
      <c r="H1529" s="28"/>
      <c r="I1529" s="28"/>
      <c r="J1529" s="28"/>
      <c r="K1529" s="28"/>
      <c r="L1529" s="28"/>
      <c r="M1529" s="28"/>
      <c r="N1529" s="28"/>
      <c r="O1529" s="28"/>
      <c r="P1529" s="28"/>
    </row>
    <row r="1530" spans="4:16">
      <c r="D1530" s="28"/>
      <c r="E1530" s="28"/>
      <c r="F1530" s="28"/>
      <c r="G1530" s="28"/>
      <c r="H1530" s="28"/>
      <c r="I1530" s="28"/>
      <c r="J1530" s="28"/>
      <c r="K1530" s="28"/>
      <c r="L1530" s="28"/>
      <c r="M1530" s="28"/>
      <c r="N1530" s="28"/>
      <c r="O1530" s="28"/>
      <c r="P1530" s="28"/>
    </row>
    <row r="1531" spans="4:16">
      <c r="D1531" s="28"/>
      <c r="E1531" s="28"/>
      <c r="F1531" s="28"/>
      <c r="G1531" s="28"/>
      <c r="H1531" s="28"/>
      <c r="I1531" s="28"/>
      <c r="J1531" s="28"/>
      <c r="K1531" s="28"/>
      <c r="L1531" s="28"/>
      <c r="M1531" s="28"/>
      <c r="N1531" s="28"/>
      <c r="O1531" s="28"/>
      <c r="P1531" s="28"/>
    </row>
    <row r="1532" spans="4:16">
      <c r="D1532" s="28"/>
      <c r="E1532" s="28"/>
      <c r="F1532" s="28"/>
      <c r="G1532" s="28"/>
      <c r="H1532" s="28"/>
      <c r="I1532" s="28"/>
      <c r="J1532" s="28"/>
      <c r="K1532" s="28"/>
      <c r="L1532" s="28"/>
      <c r="M1532" s="28"/>
      <c r="N1532" s="28"/>
      <c r="O1532" s="28"/>
      <c r="P1532" s="28"/>
    </row>
    <row r="1533" spans="4:16">
      <c r="D1533" s="28"/>
      <c r="E1533" s="28"/>
      <c r="F1533" s="28"/>
      <c r="G1533" s="28"/>
      <c r="H1533" s="28"/>
      <c r="I1533" s="28"/>
      <c r="J1533" s="28"/>
      <c r="K1533" s="28"/>
      <c r="L1533" s="28"/>
      <c r="M1533" s="28"/>
      <c r="N1533" s="28"/>
      <c r="O1533" s="28"/>
      <c r="P1533" s="28"/>
    </row>
    <row r="1534" spans="4:16">
      <c r="D1534" s="28"/>
      <c r="E1534" s="28"/>
      <c r="F1534" s="28"/>
      <c r="G1534" s="28"/>
      <c r="H1534" s="28"/>
      <c r="I1534" s="28"/>
      <c r="J1534" s="28"/>
      <c r="K1534" s="28"/>
      <c r="L1534" s="28"/>
      <c r="M1534" s="28"/>
      <c r="N1534" s="28"/>
      <c r="O1534" s="28"/>
      <c r="P1534" s="28"/>
    </row>
    <row r="1535" spans="4:16">
      <c r="D1535" s="28"/>
      <c r="E1535" s="28"/>
      <c r="F1535" s="28"/>
      <c r="G1535" s="28"/>
      <c r="H1535" s="28"/>
      <c r="I1535" s="28"/>
      <c r="J1535" s="28"/>
      <c r="K1535" s="28"/>
      <c r="L1535" s="28"/>
      <c r="M1535" s="28"/>
      <c r="N1535" s="28"/>
      <c r="O1535" s="28"/>
      <c r="P1535" s="28"/>
    </row>
    <row r="1536" spans="4:16">
      <c r="D1536" s="28"/>
      <c r="E1536" s="28"/>
      <c r="F1536" s="28"/>
      <c r="G1536" s="28"/>
      <c r="H1536" s="28"/>
      <c r="I1536" s="28"/>
      <c r="J1536" s="28"/>
      <c r="K1536" s="28"/>
      <c r="L1536" s="28"/>
      <c r="M1536" s="28"/>
      <c r="N1536" s="28"/>
      <c r="O1536" s="28"/>
      <c r="P1536" s="28"/>
    </row>
    <row r="1537" spans="4:16">
      <c r="D1537" s="28"/>
      <c r="E1537" s="28"/>
      <c r="F1537" s="28"/>
      <c r="G1537" s="28"/>
      <c r="H1537" s="28"/>
      <c r="I1537" s="28"/>
      <c r="J1537" s="28"/>
      <c r="K1537" s="28"/>
      <c r="L1537" s="28"/>
      <c r="M1537" s="28"/>
      <c r="N1537" s="28"/>
      <c r="O1537" s="28"/>
      <c r="P1537" s="28"/>
    </row>
    <row r="1538" spans="4:16">
      <c r="D1538" s="28"/>
      <c r="E1538" s="28"/>
      <c r="F1538" s="28"/>
      <c r="G1538" s="28"/>
      <c r="H1538" s="28"/>
      <c r="I1538" s="28"/>
      <c r="J1538" s="28"/>
      <c r="K1538" s="28"/>
      <c r="L1538" s="28"/>
      <c r="M1538" s="28"/>
      <c r="N1538" s="28"/>
      <c r="O1538" s="28"/>
      <c r="P1538" s="28"/>
    </row>
    <row r="1539" spans="4:16">
      <c r="D1539" s="28"/>
      <c r="E1539" s="28"/>
      <c r="F1539" s="28"/>
      <c r="G1539" s="28"/>
      <c r="H1539" s="28"/>
      <c r="I1539" s="28"/>
      <c r="J1539" s="28"/>
      <c r="K1539" s="28"/>
      <c r="L1539" s="28"/>
      <c r="M1539" s="28"/>
      <c r="N1539" s="28"/>
      <c r="O1539" s="28"/>
      <c r="P1539" s="28"/>
    </row>
    <row r="1540" spans="4:16">
      <c r="D1540" s="28"/>
      <c r="E1540" s="28"/>
      <c r="F1540" s="28"/>
      <c r="G1540" s="28"/>
      <c r="H1540" s="28"/>
      <c r="I1540" s="28"/>
      <c r="J1540" s="28"/>
      <c r="K1540" s="28"/>
      <c r="L1540" s="28"/>
      <c r="M1540" s="28"/>
      <c r="N1540" s="28"/>
      <c r="O1540" s="28"/>
      <c r="P1540" s="28"/>
    </row>
    <row r="1541" spans="4:16">
      <c r="D1541" s="28"/>
      <c r="E1541" s="28"/>
      <c r="F1541" s="28"/>
      <c r="G1541" s="28"/>
      <c r="H1541" s="28"/>
      <c r="I1541" s="28"/>
      <c r="J1541" s="28"/>
      <c r="K1541" s="28"/>
      <c r="L1541" s="28"/>
      <c r="M1541" s="28"/>
      <c r="N1541" s="28"/>
      <c r="O1541" s="28"/>
      <c r="P1541" s="28"/>
    </row>
    <row r="1542" spans="4:16">
      <c r="D1542" s="28"/>
      <c r="E1542" s="28"/>
      <c r="F1542" s="28"/>
      <c r="G1542" s="28"/>
      <c r="H1542" s="28"/>
      <c r="I1542" s="28"/>
      <c r="J1542" s="28"/>
      <c r="K1542" s="28"/>
      <c r="L1542" s="28"/>
      <c r="M1542" s="28"/>
      <c r="N1542" s="28"/>
      <c r="O1542" s="28"/>
      <c r="P1542" s="28"/>
    </row>
    <row r="1543" spans="4:16">
      <c r="D1543" s="28"/>
      <c r="E1543" s="28"/>
      <c r="F1543" s="28"/>
      <c r="G1543" s="28"/>
      <c r="H1543" s="28"/>
      <c r="I1543" s="28"/>
      <c r="J1543" s="28"/>
      <c r="K1543" s="28"/>
      <c r="L1543" s="28"/>
      <c r="M1543" s="28"/>
      <c r="N1543" s="28"/>
      <c r="O1543" s="28"/>
      <c r="P1543" s="28"/>
    </row>
    <row r="1544" spans="4:16">
      <c r="D1544" s="28"/>
      <c r="E1544" s="28"/>
      <c r="F1544" s="28"/>
      <c r="G1544" s="28"/>
      <c r="H1544" s="28"/>
      <c r="I1544" s="28"/>
      <c r="J1544" s="28"/>
      <c r="K1544" s="28"/>
      <c r="L1544" s="28"/>
      <c r="M1544" s="28"/>
      <c r="N1544" s="28"/>
      <c r="O1544" s="28"/>
      <c r="P1544" s="28"/>
    </row>
    <row r="1545" spans="4:16">
      <c r="D1545" s="28"/>
      <c r="E1545" s="28"/>
      <c r="F1545" s="28"/>
      <c r="G1545" s="28"/>
      <c r="H1545" s="28"/>
      <c r="I1545" s="28"/>
      <c r="J1545" s="28"/>
      <c r="K1545" s="28"/>
      <c r="L1545" s="28"/>
      <c r="M1545" s="28"/>
      <c r="N1545" s="28"/>
      <c r="O1545" s="28"/>
      <c r="P1545" s="28"/>
    </row>
    <row r="1546" spans="4:16">
      <c r="D1546" s="28"/>
      <c r="E1546" s="28"/>
      <c r="F1546" s="28"/>
      <c r="G1546" s="28"/>
      <c r="H1546" s="28"/>
      <c r="I1546" s="28"/>
      <c r="J1546" s="28"/>
      <c r="K1546" s="28"/>
      <c r="L1546" s="28"/>
      <c r="M1546" s="28"/>
      <c r="N1546" s="28"/>
      <c r="O1546" s="28"/>
      <c r="P1546" s="28"/>
    </row>
    <row r="1547" spans="4:16">
      <c r="D1547" s="28"/>
      <c r="E1547" s="28"/>
      <c r="F1547" s="28"/>
      <c r="G1547" s="28"/>
      <c r="H1547" s="28"/>
      <c r="I1547" s="28"/>
      <c r="J1547" s="28"/>
      <c r="K1547" s="28"/>
      <c r="L1547" s="28"/>
      <c r="M1547" s="28"/>
      <c r="N1547" s="28"/>
      <c r="O1547" s="28"/>
      <c r="P1547" s="28"/>
    </row>
    <row r="1548" spans="4:16">
      <c r="D1548" s="28"/>
      <c r="E1548" s="28"/>
      <c r="F1548" s="28"/>
      <c r="G1548" s="28"/>
      <c r="H1548" s="28"/>
      <c r="I1548" s="28"/>
      <c r="J1548" s="28"/>
      <c r="K1548" s="28"/>
      <c r="L1548" s="28"/>
      <c r="M1548" s="28"/>
      <c r="N1548" s="28"/>
      <c r="O1548" s="28"/>
      <c r="P1548" s="28"/>
    </row>
    <row r="1549" spans="4:16">
      <c r="D1549" s="28"/>
      <c r="E1549" s="28"/>
      <c r="F1549" s="28"/>
      <c r="G1549" s="28"/>
      <c r="H1549" s="28"/>
      <c r="I1549" s="28"/>
      <c r="J1549" s="28"/>
      <c r="K1549" s="28"/>
      <c r="L1549" s="28"/>
      <c r="M1549" s="28"/>
      <c r="N1549" s="28"/>
      <c r="O1549" s="28"/>
      <c r="P1549" s="28"/>
    </row>
    <row r="1550" spans="4:16">
      <c r="D1550" s="28"/>
      <c r="E1550" s="28"/>
      <c r="F1550" s="28"/>
      <c r="G1550" s="28"/>
      <c r="H1550" s="28"/>
      <c r="I1550" s="28"/>
      <c r="J1550" s="28"/>
      <c r="K1550" s="28"/>
      <c r="L1550" s="28"/>
      <c r="M1550" s="28"/>
      <c r="N1550" s="28"/>
      <c r="O1550" s="28"/>
      <c r="P1550" s="28"/>
    </row>
    <row r="1551" spans="4:16">
      <c r="D1551" s="28"/>
      <c r="E1551" s="28"/>
      <c r="F1551" s="28"/>
      <c r="G1551" s="28"/>
      <c r="H1551" s="28"/>
      <c r="I1551" s="28"/>
      <c r="J1551" s="28"/>
      <c r="K1551" s="28"/>
      <c r="L1551" s="28"/>
      <c r="M1551" s="28"/>
      <c r="N1551" s="28"/>
      <c r="O1551" s="28"/>
      <c r="P1551" s="28"/>
    </row>
    <row r="1552" spans="4:16">
      <c r="D1552" s="28"/>
      <c r="E1552" s="28"/>
      <c r="F1552" s="28"/>
      <c r="G1552" s="28"/>
      <c r="H1552" s="28"/>
      <c r="I1552" s="28"/>
      <c r="J1552" s="28"/>
      <c r="K1552" s="28"/>
      <c r="L1552" s="28"/>
      <c r="M1552" s="28"/>
      <c r="N1552" s="28"/>
      <c r="O1552" s="28"/>
      <c r="P1552" s="28"/>
    </row>
    <row r="1553" spans="4:16">
      <c r="D1553" s="28"/>
      <c r="E1553" s="28"/>
      <c r="F1553" s="28"/>
      <c r="G1553" s="28"/>
      <c r="H1553" s="28"/>
      <c r="I1553" s="28"/>
      <c r="J1553" s="28"/>
      <c r="K1553" s="28"/>
      <c r="L1553" s="28"/>
      <c r="M1553" s="28"/>
      <c r="N1553" s="28"/>
      <c r="O1553" s="28"/>
      <c r="P1553" s="28"/>
    </row>
    <row r="1554" spans="4:16">
      <c r="D1554" s="28"/>
      <c r="E1554" s="28"/>
      <c r="F1554" s="28"/>
      <c r="G1554" s="28"/>
      <c r="H1554" s="28"/>
      <c r="I1554" s="28"/>
      <c r="J1554" s="28"/>
      <c r="K1554" s="28"/>
      <c r="L1554" s="28"/>
      <c r="M1554" s="28"/>
      <c r="N1554" s="28"/>
      <c r="O1554" s="28"/>
      <c r="P1554" s="28"/>
    </row>
    <row r="1555" spans="4:16">
      <c r="D1555" s="28"/>
      <c r="E1555" s="28"/>
      <c r="F1555" s="28"/>
      <c r="G1555" s="28"/>
      <c r="H1555" s="28"/>
      <c r="I1555" s="28"/>
      <c r="J1555" s="28"/>
      <c r="K1555" s="28"/>
      <c r="L1555" s="28"/>
      <c r="M1555" s="28"/>
      <c r="N1555" s="28"/>
      <c r="O1555" s="28"/>
      <c r="P1555" s="28"/>
    </row>
    <row r="1556" spans="4:16">
      <c r="D1556" s="28"/>
      <c r="E1556" s="28"/>
      <c r="F1556" s="28"/>
      <c r="G1556" s="28"/>
      <c r="H1556" s="28"/>
      <c r="I1556" s="28"/>
      <c r="J1556" s="28"/>
      <c r="K1556" s="28"/>
      <c r="L1556" s="28"/>
      <c r="M1556" s="28"/>
      <c r="N1556" s="28"/>
      <c r="O1556" s="28"/>
      <c r="P1556" s="28"/>
    </row>
    <row r="1557" spans="4:16">
      <c r="D1557" s="28"/>
      <c r="E1557" s="28"/>
      <c r="F1557" s="28"/>
      <c r="G1557" s="28"/>
      <c r="H1557" s="28"/>
      <c r="I1557" s="28"/>
      <c r="J1557" s="28"/>
      <c r="K1557" s="28"/>
      <c r="L1557" s="28"/>
      <c r="M1557" s="28"/>
      <c r="N1557" s="28"/>
      <c r="O1557" s="28"/>
      <c r="P1557" s="28"/>
    </row>
    <row r="1558" spans="4:16">
      <c r="D1558" s="28"/>
      <c r="E1558" s="28"/>
      <c r="F1558" s="28"/>
      <c r="G1558" s="28"/>
      <c r="H1558" s="28"/>
      <c r="I1558" s="28"/>
      <c r="J1558" s="28"/>
      <c r="K1558" s="28"/>
      <c r="L1558" s="28"/>
      <c r="M1558" s="28"/>
      <c r="N1558" s="28"/>
      <c r="O1558" s="28"/>
      <c r="P1558" s="28"/>
    </row>
    <row r="1559" spans="4:16">
      <c r="D1559" s="28"/>
      <c r="E1559" s="28"/>
      <c r="F1559" s="28"/>
      <c r="G1559" s="28"/>
      <c r="H1559" s="28"/>
      <c r="I1559" s="28"/>
      <c r="J1559" s="28"/>
      <c r="K1559" s="28"/>
      <c r="L1559" s="28"/>
      <c r="M1559" s="28"/>
      <c r="N1559" s="28"/>
      <c r="O1559" s="28"/>
      <c r="P1559" s="28"/>
    </row>
    <row r="1560" spans="4:16">
      <c r="D1560" s="28"/>
      <c r="E1560" s="28"/>
      <c r="F1560" s="28"/>
      <c r="G1560" s="28"/>
      <c r="H1560" s="28"/>
      <c r="I1560" s="28"/>
      <c r="J1560" s="28"/>
      <c r="K1560" s="28"/>
      <c r="L1560" s="28"/>
      <c r="M1560" s="28"/>
      <c r="N1560" s="28"/>
      <c r="O1560" s="28"/>
      <c r="P1560" s="28"/>
    </row>
    <row r="1561" spans="4:16">
      <c r="D1561" s="28"/>
      <c r="E1561" s="28"/>
      <c r="F1561" s="28"/>
      <c r="G1561" s="28"/>
      <c r="H1561" s="28"/>
      <c r="I1561" s="28"/>
      <c r="J1561" s="28"/>
      <c r="K1561" s="28"/>
      <c r="L1561" s="28"/>
      <c r="M1561" s="28"/>
      <c r="N1561" s="28"/>
      <c r="O1561" s="28"/>
      <c r="P1561" s="28"/>
    </row>
    <row r="1562" spans="4:16">
      <c r="D1562" s="28"/>
      <c r="E1562" s="28"/>
      <c r="F1562" s="28"/>
      <c r="G1562" s="28"/>
      <c r="H1562" s="28"/>
      <c r="I1562" s="28"/>
      <c r="J1562" s="28"/>
      <c r="K1562" s="28"/>
      <c r="L1562" s="28"/>
      <c r="M1562" s="28"/>
      <c r="N1562" s="28"/>
      <c r="O1562" s="28"/>
      <c r="P1562" s="28"/>
    </row>
    <row r="1563" spans="4:16">
      <c r="D1563" s="28"/>
      <c r="E1563" s="28"/>
      <c r="F1563" s="28"/>
      <c r="G1563" s="28"/>
      <c r="H1563" s="28"/>
      <c r="I1563" s="28"/>
      <c r="J1563" s="28"/>
      <c r="K1563" s="28"/>
      <c r="L1563" s="28"/>
      <c r="M1563" s="28"/>
      <c r="N1563" s="28"/>
      <c r="O1563" s="28"/>
      <c r="P1563" s="28"/>
    </row>
    <row r="1564" spans="4:16">
      <c r="D1564" s="28"/>
      <c r="E1564" s="28"/>
      <c r="F1564" s="28"/>
      <c r="G1564" s="28"/>
      <c r="H1564" s="28"/>
      <c r="I1564" s="28"/>
      <c r="J1564" s="28"/>
      <c r="K1564" s="28"/>
      <c r="L1564" s="28"/>
      <c r="M1564" s="28"/>
      <c r="N1564" s="28"/>
      <c r="O1564" s="28"/>
      <c r="P1564" s="28"/>
    </row>
    <row r="1565" spans="4:16">
      <c r="D1565" s="28"/>
      <c r="E1565" s="28"/>
      <c r="F1565" s="28"/>
      <c r="G1565" s="28"/>
      <c r="H1565" s="28"/>
      <c r="I1565" s="28"/>
      <c r="J1565" s="28"/>
      <c r="K1565" s="28"/>
      <c r="L1565" s="28"/>
      <c r="M1565" s="28"/>
      <c r="N1565" s="28"/>
      <c r="O1565" s="28"/>
      <c r="P1565" s="28"/>
    </row>
    <row r="1566" spans="4:16">
      <c r="D1566" s="28"/>
      <c r="E1566" s="28"/>
      <c r="F1566" s="28"/>
      <c r="G1566" s="28"/>
      <c r="H1566" s="28"/>
      <c r="I1566" s="28"/>
      <c r="J1566" s="28"/>
      <c r="K1566" s="28"/>
      <c r="L1566" s="28"/>
      <c r="M1566" s="28"/>
      <c r="N1566" s="28"/>
      <c r="O1566" s="28"/>
      <c r="P1566" s="28"/>
    </row>
    <row r="1567" spans="4:16">
      <c r="D1567" s="28"/>
      <c r="E1567" s="28"/>
      <c r="F1567" s="28"/>
      <c r="G1567" s="28"/>
      <c r="H1567" s="28"/>
      <c r="I1567" s="28"/>
      <c r="J1567" s="28"/>
      <c r="K1567" s="28"/>
      <c r="L1567" s="28"/>
      <c r="M1567" s="28"/>
      <c r="N1567" s="28"/>
      <c r="O1567" s="28"/>
      <c r="P1567" s="28"/>
    </row>
    <row r="1568" spans="4:16">
      <c r="D1568" s="28"/>
      <c r="E1568" s="28"/>
      <c r="F1568" s="28"/>
      <c r="G1568" s="28"/>
      <c r="H1568" s="28"/>
      <c r="I1568" s="28"/>
      <c r="J1568" s="28"/>
      <c r="K1568" s="28"/>
      <c r="L1568" s="28"/>
      <c r="M1568" s="28"/>
      <c r="N1568" s="28"/>
      <c r="O1568" s="28"/>
      <c r="P1568" s="28"/>
    </row>
    <row r="1569" spans="4:16">
      <c r="D1569" s="28"/>
      <c r="E1569" s="28"/>
      <c r="F1569" s="28"/>
      <c r="G1569" s="28"/>
      <c r="H1569" s="28"/>
      <c r="I1569" s="28"/>
      <c r="J1569" s="28"/>
      <c r="K1569" s="28"/>
      <c r="L1569" s="28"/>
      <c r="M1569" s="28"/>
      <c r="N1569" s="28"/>
      <c r="O1569" s="28"/>
      <c r="P1569" s="28"/>
    </row>
    <row r="1570" spans="4:16">
      <c r="D1570" s="28"/>
      <c r="E1570" s="28"/>
      <c r="F1570" s="28"/>
      <c r="G1570" s="28"/>
      <c r="H1570" s="28"/>
      <c r="I1570" s="28"/>
      <c r="J1570" s="28"/>
      <c r="K1570" s="28"/>
      <c r="L1570" s="28"/>
      <c r="M1570" s="28"/>
      <c r="N1570" s="28"/>
      <c r="O1570" s="28"/>
      <c r="P1570" s="28"/>
    </row>
    <row r="1571" spans="4:16">
      <c r="D1571" s="28"/>
      <c r="E1571" s="28"/>
      <c r="F1571" s="28"/>
      <c r="G1571" s="28"/>
      <c r="H1571" s="28"/>
      <c r="I1571" s="28"/>
      <c r="J1571" s="28"/>
      <c r="K1571" s="28"/>
      <c r="L1571" s="28"/>
      <c r="M1571" s="28"/>
      <c r="N1571" s="28"/>
      <c r="O1571" s="28"/>
      <c r="P1571" s="28"/>
    </row>
    <row r="1572" spans="4:16">
      <c r="D1572" s="28"/>
      <c r="E1572" s="28"/>
      <c r="F1572" s="28"/>
      <c r="G1572" s="28"/>
      <c r="H1572" s="28"/>
      <c r="I1572" s="28"/>
      <c r="J1572" s="28"/>
      <c r="K1572" s="28"/>
      <c r="L1572" s="28"/>
      <c r="M1572" s="28"/>
      <c r="N1572" s="28"/>
      <c r="O1572" s="28"/>
      <c r="P1572" s="28"/>
    </row>
    <row r="1573" spans="4:16">
      <c r="D1573" s="28"/>
      <c r="E1573" s="28"/>
      <c r="F1573" s="28"/>
      <c r="G1573" s="28"/>
      <c r="H1573" s="28"/>
      <c r="I1573" s="28"/>
      <c r="J1573" s="28"/>
      <c r="K1573" s="28"/>
      <c r="L1573" s="28"/>
      <c r="M1573" s="28"/>
      <c r="N1573" s="28"/>
      <c r="O1573" s="28"/>
      <c r="P1573" s="28"/>
    </row>
    <row r="1574" spans="4:16">
      <c r="D1574" s="28"/>
      <c r="E1574" s="28"/>
      <c r="F1574" s="28"/>
      <c r="G1574" s="28"/>
      <c r="H1574" s="28"/>
      <c r="I1574" s="28"/>
      <c r="J1574" s="28"/>
      <c r="K1574" s="28"/>
      <c r="L1574" s="28"/>
      <c r="M1574" s="28"/>
      <c r="N1574" s="28"/>
      <c r="O1574" s="28"/>
      <c r="P1574" s="28"/>
    </row>
    <row r="1575" spans="4:16">
      <c r="D1575" s="28"/>
      <c r="E1575" s="28"/>
      <c r="F1575" s="28"/>
      <c r="G1575" s="28"/>
      <c r="H1575" s="28"/>
      <c r="I1575" s="28"/>
      <c r="J1575" s="28"/>
      <c r="K1575" s="28"/>
      <c r="L1575" s="28"/>
      <c r="M1575" s="28"/>
      <c r="N1575" s="28"/>
      <c r="O1575" s="28"/>
      <c r="P1575" s="28"/>
    </row>
    <row r="1576" spans="4:16">
      <c r="D1576" s="28"/>
      <c r="E1576" s="28"/>
      <c r="F1576" s="28"/>
      <c r="G1576" s="28"/>
      <c r="H1576" s="28"/>
      <c r="I1576" s="28"/>
      <c r="J1576" s="28"/>
      <c r="K1576" s="28"/>
      <c r="L1576" s="28"/>
      <c r="M1576" s="28"/>
      <c r="N1576" s="28"/>
      <c r="O1576" s="28"/>
      <c r="P1576" s="28"/>
    </row>
    <row r="1577" spans="4:16">
      <c r="D1577" s="28"/>
      <c r="E1577" s="28"/>
      <c r="F1577" s="28"/>
      <c r="G1577" s="28"/>
      <c r="H1577" s="28"/>
      <c r="I1577" s="28"/>
      <c r="J1577" s="28"/>
      <c r="K1577" s="28"/>
      <c r="L1577" s="28"/>
      <c r="M1577" s="28"/>
      <c r="N1577" s="28"/>
      <c r="O1577" s="28"/>
      <c r="P1577" s="28"/>
    </row>
    <row r="1578" spans="4:16">
      <c r="D1578" s="28"/>
      <c r="E1578" s="28"/>
      <c r="F1578" s="28"/>
      <c r="G1578" s="28"/>
      <c r="H1578" s="28"/>
      <c r="I1578" s="28"/>
      <c r="J1578" s="28"/>
      <c r="K1578" s="28"/>
      <c r="L1578" s="28"/>
      <c r="M1578" s="28"/>
      <c r="N1578" s="28"/>
      <c r="O1578" s="28"/>
      <c r="P1578" s="28"/>
    </row>
    <row r="1579" spans="4:16">
      <c r="D1579" s="28"/>
      <c r="E1579" s="28"/>
      <c r="F1579" s="28"/>
      <c r="G1579" s="28"/>
      <c r="H1579" s="28"/>
      <c r="I1579" s="28"/>
      <c r="J1579" s="28"/>
      <c r="K1579" s="28"/>
      <c r="L1579" s="28"/>
      <c r="M1579" s="28"/>
      <c r="N1579" s="28"/>
      <c r="O1579" s="28"/>
      <c r="P1579" s="28"/>
    </row>
    <row r="1580" spans="4:16">
      <c r="D1580" s="28"/>
      <c r="E1580" s="28"/>
      <c r="F1580" s="28"/>
      <c r="G1580" s="28"/>
      <c r="H1580" s="28"/>
      <c r="I1580" s="28"/>
      <c r="J1580" s="28"/>
      <c r="K1580" s="28"/>
      <c r="L1580" s="28"/>
      <c r="M1580" s="28"/>
      <c r="N1580" s="28"/>
      <c r="O1580" s="28"/>
      <c r="P1580" s="28"/>
    </row>
    <row r="1581" spans="4:16">
      <c r="D1581" s="28"/>
      <c r="E1581" s="28"/>
      <c r="F1581" s="28"/>
      <c r="G1581" s="28"/>
      <c r="H1581" s="28"/>
      <c r="I1581" s="28"/>
      <c r="J1581" s="28"/>
      <c r="K1581" s="28"/>
      <c r="L1581" s="28"/>
      <c r="M1581" s="28"/>
      <c r="N1581" s="28"/>
      <c r="O1581" s="28"/>
      <c r="P1581" s="28"/>
    </row>
    <row r="1582" spans="4:16">
      <c r="D1582" s="28"/>
      <c r="E1582" s="28"/>
      <c r="F1582" s="28"/>
      <c r="G1582" s="28"/>
      <c r="H1582" s="28"/>
      <c r="I1582" s="28"/>
      <c r="J1582" s="28"/>
      <c r="K1582" s="28"/>
      <c r="L1582" s="28"/>
      <c r="M1582" s="28"/>
      <c r="N1582" s="28"/>
      <c r="O1582" s="28"/>
      <c r="P1582" s="28"/>
    </row>
    <row r="1583" spans="4:16">
      <c r="D1583" s="28"/>
      <c r="E1583" s="28"/>
      <c r="F1583" s="28"/>
      <c r="G1583" s="28"/>
      <c r="H1583" s="28"/>
      <c r="I1583" s="28"/>
      <c r="J1583" s="28"/>
      <c r="K1583" s="28"/>
      <c r="L1583" s="28"/>
      <c r="M1583" s="28"/>
      <c r="N1583" s="28"/>
      <c r="O1583" s="28"/>
      <c r="P1583" s="28"/>
    </row>
    <row r="1584" spans="4:16">
      <c r="D1584" s="28"/>
      <c r="E1584" s="28"/>
      <c r="F1584" s="28"/>
      <c r="G1584" s="28"/>
      <c r="H1584" s="28"/>
      <c r="I1584" s="28"/>
      <c r="J1584" s="28"/>
      <c r="K1584" s="28"/>
      <c r="L1584" s="28"/>
      <c r="M1584" s="28"/>
      <c r="N1584" s="28"/>
      <c r="O1584" s="28"/>
      <c r="P1584" s="28"/>
    </row>
    <row r="1585" spans="4:16">
      <c r="D1585" s="28"/>
      <c r="E1585" s="28"/>
      <c r="F1585" s="28"/>
      <c r="G1585" s="28"/>
      <c r="H1585" s="28"/>
      <c r="I1585" s="28"/>
      <c r="J1585" s="28"/>
      <c r="K1585" s="28"/>
      <c r="L1585" s="28"/>
      <c r="M1585" s="28"/>
      <c r="N1585" s="28"/>
      <c r="O1585" s="28"/>
      <c r="P1585" s="28"/>
    </row>
    <row r="1586" spans="4:16">
      <c r="D1586" s="28"/>
      <c r="E1586" s="28"/>
      <c r="F1586" s="28"/>
      <c r="G1586" s="28"/>
      <c r="H1586" s="28"/>
      <c r="I1586" s="28"/>
      <c r="J1586" s="28"/>
      <c r="K1586" s="28"/>
      <c r="L1586" s="28"/>
      <c r="M1586" s="28"/>
      <c r="N1586" s="28"/>
      <c r="O1586" s="28"/>
      <c r="P1586" s="28"/>
    </row>
    <row r="1587" spans="4:16">
      <c r="D1587" s="28"/>
      <c r="E1587" s="28"/>
      <c r="F1587" s="28"/>
      <c r="G1587" s="28"/>
      <c r="H1587" s="28"/>
      <c r="I1587" s="28"/>
      <c r="J1587" s="28"/>
      <c r="K1587" s="28"/>
      <c r="L1587" s="28"/>
      <c r="M1587" s="28"/>
      <c r="N1587" s="28"/>
      <c r="O1587" s="28"/>
      <c r="P1587" s="28"/>
    </row>
    <row r="1588" spans="4:16">
      <c r="D1588" s="28"/>
      <c r="E1588" s="28"/>
      <c r="F1588" s="28"/>
      <c r="G1588" s="28"/>
      <c r="H1588" s="28"/>
      <c r="I1588" s="28"/>
      <c r="J1588" s="28"/>
      <c r="K1588" s="28"/>
      <c r="L1588" s="28"/>
      <c r="M1588" s="28"/>
      <c r="N1588" s="28"/>
      <c r="O1588" s="28"/>
      <c r="P1588" s="28"/>
    </row>
    <row r="1589" spans="4:16">
      <c r="D1589" s="28"/>
      <c r="E1589" s="28"/>
      <c r="F1589" s="28"/>
      <c r="G1589" s="28"/>
      <c r="H1589" s="28"/>
      <c r="I1589" s="28"/>
      <c r="J1589" s="28"/>
      <c r="K1589" s="28"/>
      <c r="L1589" s="28"/>
      <c r="M1589" s="28"/>
      <c r="N1589" s="28"/>
      <c r="O1589" s="28"/>
      <c r="P1589" s="28"/>
    </row>
    <row r="1590" spans="4:16">
      <c r="D1590" s="28"/>
      <c r="E1590" s="28"/>
      <c r="F1590" s="28"/>
      <c r="G1590" s="28"/>
      <c r="H1590" s="28"/>
      <c r="I1590" s="28"/>
      <c r="J1590" s="28"/>
      <c r="K1590" s="28"/>
      <c r="L1590" s="28"/>
      <c r="M1590" s="28"/>
      <c r="N1590" s="28"/>
      <c r="O1590" s="28"/>
      <c r="P1590" s="28"/>
    </row>
    <row r="1591" spans="4:16">
      <c r="D1591" s="28"/>
      <c r="E1591" s="28"/>
      <c r="F1591" s="28"/>
      <c r="G1591" s="28"/>
      <c r="H1591" s="28"/>
      <c r="I1591" s="28"/>
      <c r="J1591" s="28"/>
      <c r="K1591" s="28"/>
      <c r="L1591" s="28"/>
      <c r="M1591" s="28"/>
      <c r="N1591" s="28"/>
      <c r="O1591" s="28"/>
      <c r="P1591" s="28"/>
    </row>
    <row r="1592" spans="4:16">
      <c r="D1592" s="28"/>
      <c r="E1592" s="28"/>
      <c r="F1592" s="28"/>
      <c r="G1592" s="28"/>
      <c r="H1592" s="28"/>
      <c r="I1592" s="28"/>
      <c r="J1592" s="28"/>
      <c r="K1592" s="28"/>
      <c r="L1592" s="28"/>
      <c r="M1592" s="28"/>
      <c r="N1592" s="28"/>
      <c r="O1592" s="28"/>
      <c r="P1592" s="28"/>
    </row>
    <row r="1593" spans="4:16">
      <c r="D1593" s="28"/>
      <c r="E1593" s="28"/>
      <c r="F1593" s="28"/>
      <c r="G1593" s="28"/>
      <c r="H1593" s="28"/>
      <c r="I1593" s="28"/>
      <c r="J1593" s="28"/>
      <c r="K1593" s="28"/>
      <c r="L1593" s="28"/>
      <c r="M1593" s="28"/>
      <c r="N1593" s="28"/>
      <c r="O1593" s="28"/>
      <c r="P1593" s="28"/>
    </row>
    <row r="1594" spans="4:16">
      <c r="D1594" s="28"/>
      <c r="E1594" s="28"/>
      <c r="F1594" s="28"/>
      <c r="G1594" s="28"/>
      <c r="H1594" s="28"/>
      <c r="I1594" s="28"/>
      <c r="J1594" s="28"/>
      <c r="K1594" s="28"/>
      <c r="L1594" s="28"/>
      <c r="M1594" s="28"/>
      <c r="N1594" s="28"/>
      <c r="O1594" s="28"/>
      <c r="P1594" s="28"/>
    </row>
    <row r="1595" spans="4:16">
      <c r="D1595" s="28"/>
      <c r="E1595" s="28"/>
      <c r="F1595" s="28"/>
      <c r="G1595" s="28"/>
      <c r="H1595" s="28"/>
      <c r="I1595" s="28"/>
      <c r="J1595" s="28"/>
      <c r="K1595" s="28"/>
      <c r="L1595" s="28"/>
      <c r="M1595" s="28"/>
      <c r="N1595" s="28"/>
      <c r="O1595" s="28"/>
      <c r="P1595" s="28"/>
    </row>
    <row r="1596" spans="4:16">
      <c r="D1596" s="28"/>
      <c r="E1596" s="28"/>
      <c r="F1596" s="28"/>
      <c r="G1596" s="28"/>
      <c r="H1596" s="28"/>
      <c r="I1596" s="28"/>
      <c r="J1596" s="28"/>
      <c r="K1596" s="28"/>
      <c r="L1596" s="28"/>
      <c r="M1596" s="28"/>
      <c r="N1596" s="28"/>
      <c r="O1596" s="28"/>
      <c r="P1596" s="28"/>
    </row>
    <row r="1597" spans="4:16">
      <c r="D1597" s="28"/>
      <c r="E1597" s="28"/>
      <c r="F1597" s="28"/>
      <c r="G1597" s="28"/>
      <c r="H1597" s="28"/>
      <c r="I1597" s="28"/>
      <c r="J1597" s="28"/>
      <c r="K1597" s="28"/>
      <c r="L1597" s="28"/>
      <c r="M1597" s="28"/>
      <c r="N1597" s="28"/>
      <c r="O1597" s="28"/>
      <c r="P1597" s="28"/>
    </row>
    <row r="1598" spans="4:16">
      <c r="D1598" s="28"/>
      <c r="E1598" s="28"/>
      <c r="F1598" s="28"/>
      <c r="G1598" s="28"/>
      <c r="H1598" s="28"/>
      <c r="I1598" s="28"/>
      <c r="J1598" s="28"/>
      <c r="K1598" s="28"/>
      <c r="L1598" s="28"/>
      <c r="M1598" s="28"/>
      <c r="N1598" s="28"/>
      <c r="O1598" s="28"/>
      <c r="P1598" s="28"/>
    </row>
    <row r="1599" spans="4:16">
      <c r="D1599" s="28"/>
      <c r="E1599" s="28"/>
      <c r="F1599" s="28"/>
      <c r="G1599" s="28"/>
      <c r="H1599" s="28"/>
      <c r="I1599" s="28"/>
      <c r="J1599" s="28"/>
      <c r="K1599" s="28"/>
      <c r="L1599" s="28"/>
      <c r="M1599" s="28"/>
      <c r="N1599" s="28"/>
      <c r="O1599" s="28"/>
      <c r="P1599" s="28"/>
    </row>
    <row r="1600" spans="4:16">
      <c r="D1600" s="28"/>
      <c r="E1600" s="28"/>
      <c r="F1600" s="28"/>
      <c r="G1600" s="28"/>
      <c r="H1600" s="28"/>
      <c r="I1600" s="28"/>
      <c r="J1600" s="28"/>
      <c r="K1600" s="28"/>
      <c r="L1600" s="28"/>
      <c r="M1600" s="28"/>
      <c r="N1600" s="28"/>
      <c r="O1600" s="28"/>
      <c r="P1600" s="28"/>
    </row>
    <row r="1601" spans="4:16">
      <c r="D1601" s="28"/>
      <c r="E1601" s="28"/>
      <c r="F1601" s="28"/>
      <c r="G1601" s="28"/>
      <c r="H1601" s="28"/>
      <c r="I1601" s="28"/>
      <c r="J1601" s="28"/>
      <c r="K1601" s="28"/>
      <c r="L1601" s="28"/>
      <c r="M1601" s="28"/>
      <c r="N1601" s="28"/>
      <c r="O1601" s="28"/>
      <c r="P1601" s="28"/>
    </row>
    <row r="1602" spans="4:16">
      <c r="D1602" s="28"/>
      <c r="E1602" s="28"/>
      <c r="F1602" s="28"/>
      <c r="G1602" s="28"/>
      <c r="H1602" s="28"/>
      <c r="I1602" s="28"/>
      <c r="J1602" s="28"/>
      <c r="K1602" s="28"/>
      <c r="L1602" s="28"/>
      <c r="M1602" s="28"/>
      <c r="N1602" s="28"/>
      <c r="O1602" s="28"/>
      <c r="P1602" s="28"/>
    </row>
    <row r="1603" spans="4:16">
      <c r="D1603" s="28"/>
      <c r="E1603" s="28"/>
      <c r="F1603" s="28"/>
      <c r="G1603" s="28"/>
      <c r="H1603" s="28"/>
      <c r="I1603" s="28"/>
      <c r="J1603" s="28"/>
      <c r="K1603" s="28"/>
      <c r="L1603" s="28"/>
      <c r="M1603" s="28"/>
      <c r="N1603" s="28"/>
      <c r="O1603" s="28"/>
      <c r="P1603" s="28"/>
    </row>
    <row r="1604" spans="4:16">
      <c r="D1604" s="28"/>
      <c r="E1604" s="28"/>
      <c r="F1604" s="28"/>
      <c r="G1604" s="28"/>
      <c r="H1604" s="28"/>
      <c r="I1604" s="28"/>
      <c r="J1604" s="28"/>
      <c r="K1604" s="28"/>
      <c r="L1604" s="28"/>
      <c r="M1604" s="28"/>
      <c r="N1604" s="28"/>
      <c r="O1604" s="28"/>
      <c r="P1604" s="28"/>
    </row>
    <row r="1605" spans="4:16">
      <c r="D1605" s="28"/>
      <c r="E1605" s="28"/>
      <c r="F1605" s="28"/>
      <c r="G1605" s="28"/>
      <c r="H1605" s="28"/>
      <c r="I1605" s="28"/>
      <c r="J1605" s="28"/>
      <c r="K1605" s="28"/>
      <c r="L1605" s="28"/>
      <c r="M1605" s="28"/>
      <c r="N1605" s="28"/>
      <c r="O1605" s="28"/>
      <c r="P1605" s="28"/>
    </row>
    <row r="1606" spans="4:16">
      <c r="D1606" s="28"/>
      <c r="E1606" s="28"/>
      <c r="F1606" s="28"/>
      <c r="G1606" s="28"/>
      <c r="H1606" s="28"/>
      <c r="I1606" s="28"/>
      <c r="J1606" s="28"/>
      <c r="K1606" s="28"/>
      <c r="L1606" s="28"/>
      <c r="M1606" s="28"/>
      <c r="N1606" s="28"/>
      <c r="O1606" s="28"/>
      <c r="P1606" s="28"/>
    </row>
    <row r="1607" spans="4:16">
      <c r="D1607" s="28"/>
      <c r="E1607" s="28"/>
      <c r="F1607" s="28"/>
      <c r="G1607" s="28"/>
      <c r="H1607" s="28"/>
      <c r="I1607" s="28"/>
      <c r="J1607" s="28"/>
      <c r="K1607" s="28"/>
      <c r="L1607" s="28"/>
      <c r="M1607" s="28"/>
      <c r="N1607" s="28"/>
      <c r="O1607" s="28"/>
      <c r="P1607" s="28"/>
    </row>
    <row r="1608" spans="4:16">
      <c r="D1608" s="28"/>
      <c r="E1608" s="28"/>
      <c r="F1608" s="28"/>
      <c r="G1608" s="28"/>
      <c r="H1608" s="28"/>
      <c r="I1608" s="28"/>
      <c r="J1608" s="28"/>
      <c r="K1608" s="28"/>
      <c r="L1608" s="28"/>
      <c r="M1608" s="28"/>
      <c r="N1608" s="28"/>
      <c r="O1608" s="28"/>
      <c r="P1608" s="28"/>
    </row>
    <row r="1609" spans="4:16">
      <c r="D1609" s="28"/>
      <c r="E1609" s="28"/>
      <c r="F1609" s="28"/>
      <c r="G1609" s="28"/>
      <c r="H1609" s="28"/>
      <c r="I1609" s="28"/>
      <c r="J1609" s="28"/>
      <c r="K1609" s="28"/>
      <c r="L1609" s="28"/>
      <c r="M1609" s="28"/>
      <c r="N1609" s="28"/>
      <c r="O1609" s="28"/>
      <c r="P1609" s="28"/>
    </row>
    <row r="1610" spans="4:16">
      <c r="D1610" s="28"/>
      <c r="E1610" s="28"/>
      <c r="F1610" s="28"/>
      <c r="G1610" s="28"/>
      <c r="H1610" s="28"/>
      <c r="I1610" s="28"/>
      <c r="J1610" s="28"/>
      <c r="K1610" s="28"/>
      <c r="L1610" s="28"/>
      <c r="M1610" s="28"/>
      <c r="N1610" s="28"/>
      <c r="O1610" s="28"/>
      <c r="P1610" s="28"/>
    </row>
    <row r="1611" spans="4:16">
      <c r="D1611" s="28"/>
      <c r="E1611" s="28"/>
      <c r="F1611" s="28"/>
      <c r="G1611" s="28"/>
      <c r="H1611" s="28"/>
      <c r="I1611" s="28"/>
      <c r="J1611" s="28"/>
      <c r="K1611" s="28"/>
      <c r="L1611" s="28"/>
      <c r="M1611" s="28"/>
      <c r="N1611" s="28"/>
      <c r="O1611" s="28"/>
      <c r="P1611" s="28"/>
    </row>
    <row r="1612" spans="4:16">
      <c r="D1612" s="28"/>
      <c r="E1612" s="28"/>
      <c r="F1612" s="28"/>
      <c r="G1612" s="28"/>
      <c r="H1612" s="28"/>
      <c r="I1612" s="28"/>
      <c r="J1612" s="28"/>
      <c r="K1612" s="28"/>
      <c r="L1612" s="28"/>
      <c r="M1612" s="28"/>
      <c r="N1612" s="28"/>
      <c r="O1612" s="28"/>
      <c r="P1612" s="28"/>
    </row>
    <row r="1613" spans="4:16">
      <c r="D1613" s="28"/>
      <c r="E1613" s="28"/>
      <c r="F1613" s="28"/>
      <c r="G1613" s="28"/>
      <c r="H1613" s="28"/>
      <c r="I1613" s="28"/>
      <c r="J1613" s="28"/>
      <c r="K1613" s="28"/>
      <c r="L1613" s="28"/>
      <c r="M1613" s="28"/>
      <c r="N1613" s="28"/>
      <c r="O1613" s="28"/>
      <c r="P1613" s="28"/>
    </row>
    <row r="1614" spans="4:16">
      <c r="D1614" s="28"/>
      <c r="E1614" s="28"/>
      <c r="F1614" s="28"/>
      <c r="G1614" s="28"/>
      <c r="H1614" s="28"/>
      <c r="I1614" s="28"/>
      <c r="J1614" s="28"/>
      <c r="K1614" s="28"/>
      <c r="L1614" s="28"/>
      <c r="M1614" s="28"/>
      <c r="N1614" s="28"/>
      <c r="O1614" s="28"/>
      <c r="P1614" s="28"/>
    </row>
    <row r="1615" spans="4:16">
      <c r="D1615" s="28"/>
      <c r="E1615" s="28"/>
      <c r="F1615" s="28"/>
      <c r="G1615" s="28"/>
      <c r="H1615" s="28"/>
      <c r="I1615" s="28"/>
      <c r="J1615" s="28"/>
      <c r="K1615" s="28"/>
      <c r="L1615" s="28"/>
      <c r="M1615" s="28"/>
      <c r="N1615" s="28"/>
      <c r="O1615" s="28"/>
      <c r="P1615" s="28"/>
    </row>
    <row r="1616" spans="4:16">
      <c r="D1616" s="28"/>
      <c r="E1616" s="28"/>
      <c r="F1616" s="28"/>
      <c r="G1616" s="28"/>
      <c r="H1616" s="28"/>
      <c r="I1616" s="28"/>
      <c r="J1616" s="28"/>
      <c r="K1616" s="28"/>
      <c r="L1616" s="28"/>
      <c r="M1616" s="28"/>
      <c r="N1616" s="28"/>
      <c r="O1616" s="28"/>
      <c r="P1616" s="28"/>
    </row>
    <row r="1617" spans="4:16">
      <c r="D1617" s="28"/>
      <c r="E1617" s="28"/>
      <c r="F1617" s="28"/>
      <c r="G1617" s="28"/>
      <c r="H1617" s="28"/>
      <c r="I1617" s="28"/>
      <c r="J1617" s="28"/>
      <c r="K1617" s="28"/>
      <c r="L1617" s="28"/>
      <c r="M1617" s="28"/>
      <c r="N1617" s="28"/>
      <c r="O1617" s="28"/>
      <c r="P1617" s="28"/>
    </row>
    <row r="1618" spans="4:16">
      <c r="D1618" s="28"/>
      <c r="E1618" s="28"/>
      <c r="F1618" s="28"/>
      <c r="G1618" s="28"/>
      <c r="H1618" s="28"/>
      <c r="I1618" s="28"/>
      <c r="J1618" s="28"/>
      <c r="K1618" s="28"/>
      <c r="L1618" s="28"/>
      <c r="M1618" s="28"/>
      <c r="N1618" s="28"/>
      <c r="O1618" s="28"/>
      <c r="P1618" s="28"/>
    </row>
    <row r="1619" spans="4:16">
      <c r="D1619" s="28"/>
      <c r="E1619" s="28"/>
      <c r="F1619" s="28"/>
      <c r="G1619" s="28"/>
      <c r="H1619" s="28"/>
      <c r="I1619" s="28"/>
      <c r="J1619" s="28"/>
      <c r="K1619" s="28"/>
      <c r="L1619" s="28"/>
      <c r="M1619" s="28"/>
      <c r="N1619" s="28"/>
      <c r="O1619" s="28"/>
      <c r="P1619" s="28"/>
    </row>
    <row r="1620" spans="4:16">
      <c r="D1620" s="28"/>
      <c r="E1620" s="28"/>
      <c r="F1620" s="28"/>
      <c r="G1620" s="28"/>
      <c r="H1620" s="28"/>
      <c r="I1620" s="28"/>
      <c r="J1620" s="28"/>
      <c r="K1620" s="28"/>
      <c r="L1620" s="28"/>
      <c r="M1620" s="28"/>
      <c r="N1620" s="28"/>
      <c r="O1620" s="28"/>
      <c r="P1620" s="28"/>
    </row>
    <row r="1621" spans="4:16">
      <c r="D1621" s="28"/>
      <c r="E1621" s="28"/>
      <c r="F1621" s="28"/>
      <c r="G1621" s="28"/>
      <c r="H1621" s="28"/>
      <c r="I1621" s="28"/>
      <c r="J1621" s="28"/>
      <c r="K1621" s="28"/>
      <c r="L1621" s="28"/>
      <c r="M1621" s="28"/>
      <c r="N1621" s="28"/>
      <c r="O1621" s="28"/>
      <c r="P1621" s="28"/>
    </row>
    <row r="1622" spans="4:16">
      <c r="D1622" s="28"/>
      <c r="E1622" s="28"/>
      <c r="F1622" s="28"/>
      <c r="G1622" s="28"/>
      <c r="H1622" s="28"/>
      <c r="I1622" s="28"/>
      <c r="J1622" s="28"/>
      <c r="K1622" s="28"/>
      <c r="L1622" s="28"/>
      <c r="M1622" s="28"/>
      <c r="N1622" s="28"/>
      <c r="O1622" s="28"/>
      <c r="P1622" s="28"/>
    </row>
    <row r="1623" spans="4:16">
      <c r="D1623" s="28"/>
      <c r="E1623" s="28"/>
      <c r="F1623" s="28"/>
      <c r="G1623" s="28"/>
      <c r="H1623" s="28"/>
      <c r="I1623" s="28"/>
      <c r="J1623" s="28"/>
      <c r="K1623" s="28"/>
      <c r="L1623" s="28"/>
      <c r="M1623" s="28"/>
      <c r="N1623" s="28"/>
      <c r="O1623" s="28"/>
      <c r="P1623" s="28"/>
    </row>
    <row r="1624" spans="4:16">
      <c r="D1624" s="28"/>
      <c r="E1624" s="28"/>
      <c r="F1624" s="28"/>
      <c r="G1624" s="28"/>
      <c r="H1624" s="28"/>
      <c r="I1624" s="28"/>
      <c r="J1624" s="28"/>
      <c r="K1624" s="28"/>
      <c r="L1624" s="28"/>
      <c r="M1624" s="28"/>
      <c r="N1624" s="28"/>
      <c r="O1624" s="28"/>
      <c r="P1624" s="28"/>
    </row>
    <row r="1625" spans="4:16">
      <c r="D1625" s="28"/>
      <c r="E1625" s="28"/>
      <c r="F1625" s="28"/>
      <c r="G1625" s="28"/>
      <c r="H1625" s="28"/>
      <c r="I1625" s="28"/>
      <c r="J1625" s="28"/>
      <c r="K1625" s="28"/>
      <c r="L1625" s="28"/>
      <c r="M1625" s="28"/>
      <c r="N1625" s="28"/>
      <c r="O1625" s="28"/>
      <c r="P1625" s="28"/>
    </row>
    <row r="1626" spans="4:16">
      <c r="D1626" s="28"/>
      <c r="E1626" s="28"/>
      <c r="F1626" s="28"/>
      <c r="G1626" s="28"/>
      <c r="H1626" s="28"/>
      <c r="I1626" s="28"/>
      <c r="J1626" s="28"/>
      <c r="K1626" s="28"/>
      <c r="L1626" s="28"/>
      <c r="M1626" s="28"/>
      <c r="N1626" s="28"/>
      <c r="O1626" s="28"/>
      <c r="P1626" s="28"/>
    </row>
    <row r="1627" spans="4:16">
      <c r="D1627" s="28"/>
      <c r="E1627" s="28"/>
      <c r="F1627" s="28"/>
      <c r="G1627" s="28"/>
      <c r="H1627" s="28"/>
      <c r="I1627" s="28"/>
      <c r="J1627" s="28"/>
      <c r="K1627" s="28"/>
      <c r="L1627" s="28"/>
      <c r="M1627" s="28"/>
      <c r="N1627" s="28"/>
      <c r="O1627" s="28"/>
      <c r="P1627" s="28"/>
    </row>
    <row r="1628" spans="4:16">
      <c r="D1628" s="28"/>
      <c r="E1628" s="28"/>
      <c r="F1628" s="28"/>
      <c r="G1628" s="28"/>
      <c r="H1628" s="28"/>
      <c r="I1628" s="28"/>
      <c r="J1628" s="28"/>
      <c r="K1628" s="28"/>
      <c r="L1628" s="28"/>
      <c r="M1628" s="28"/>
      <c r="N1628" s="28"/>
      <c r="O1628" s="28"/>
      <c r="P1628" s="28"/>
    </row>
    <row r="1629" spans="4:16">
      <c r="D1629" s="28"/>
      <c r="E1629" s="28"/>
      <c r="F1629" s="28"/>
      <c r="G1629" s="28"/>
      <c r="H1629" s="28"/>
      <c r="I1629" s="28"/>
      <c r="J1629" s="28"/>
      <c r="K1629" s="28"/>
      <c r="L1629" s="28"/>
      <c r="M1629" s="28"/>
      <c r="N1629" s="28"/>
      <c r="O1629" s="28"/>
      <c r="P1629" s="28"/>
    </row>
    <row r="1630" spans="4:16">
      <c r="D1630" s="28"/>
      <c r="E1630" s="28"/>
      <c r="F1630" s="28"/>
      <c r="G1630" s="28"/>
      <c r="H1630" s="28"/>
      <c r="I1630" s="28"/>
      <c r="J1630" s="28"/>
      <c r="K1630" s="28"/>
      <c r="L1630" s="28"/>
      <c r="M1630" s="28"/>
      <c r="N1630" s="28"/>
      <c r="O1630" s="28"/>
      <c r="P1630" s="28"/>
    </row>
    <row r="1631" spans="4:16">
      <c r="D1631" s="28"/>
      <c r="E1631" s="28"/>
      <c r="F1631" s="28"/>
      <c r="G1631" s="28"/>
      <c r="H1631" s="28"/>
      <c r="I1631" s="28"/>
      <c r="J1631" s="28"/>
      <c r="K1631" s="28"/>
      <c r="L1631" s="28"/>
      <c r="M1631" s="28"/>
      <c r="N1631" s="28"/>
      <c r="O1631" s="28"/>
      <c r="P1631" s="28"/>
    </row>
    <row r="1632" spans="4:16">
      <c r="D1632" s="28"/>
      <c r="E1632" s="28"/>
      <c r="F1632" s="28"/>
      <c r="G1632" s="28"/>
      <c r="H1632" s="28"/>
      <c r="I1632" s="28"/>
      <c r="J1632" s="28"/>
      <c r="K1632" s="28"/>
      <c r="L1632" s="28"/>
      <c r="M1632" s="28"/>
      <c r="N1632" s="28"/>
      <c r="O1632" s="28"/>
      <c r="P1632" s="28"/>
    </row>
    <row r="1633" spans="4:16">
      <c r="D1633" s="28"/>
      <c r="E1633" s="28"/>
      <c r="F1633" s="28"/>
      <c r="G1633" s="28"/>
      <c r="H1633" s="28"/>
      <c r="I1633" s="28"/>
      <c r="J1633" s="28"/>
      <c r="K1633" s="28"/>
      <c r="L1633" s="28"/>
      <c r="M1633" s="28"/>
      <c r="N1633" s="28"/>
      <c r="O1633" s="28"/>
      <c r="P1633" s="28"/>
    </row>
    <row r="1634" spans="4:16">
      <c r="D1634" s="28"/>
      <c r="E1634" s="28"/>
      <c r="F1634" s="28"/>
      <c r="G1634" s="28"/>
      <c r="H1634" s="28"/>
      <c r="I1634" s="28"/>
      <c r="J1634" s="28"/>
      <c r="K1634" s="28"/>
      <c r="L1634" s="28"/>
      <c r="M1634" s="28"/>
      <c r="N1634" s="28"/>
      <c r="O1634" s="28"/>
      <c r="P1634" s="28"/>
    </row>
    <row r="1635" spans="4:16">
      <c r="D1635" s="28"/>
      <c r="E1635" s="28"/>
      <c r="F1635" s="28"/>
      <c r="G1635" s="28"/>
      <c r="H1635" s="28"/>
      <c r="I1635" s="28"/>
      <c r="J1635" s="28"/>
      <c r="K1635" s="28"/>
      <c r="L1635" s="28"/>
      <c r="M1635" s="28"/>
      <c r="N1635" s="28"/>
      <c r="O1635" s="28"/>
      <c r="P1635" s="28"/>
    </row>
    <row r="1636" spans="4:16">
      <c r="D1636" s="28"/>
      <c r="E1636" s="28"/>
      <c r="F1636" s="28"/>
      <c r="G1636" s="28"/>
      <c r="H1636" s="28"/>
      <c r="I1636" s="28"/>
      <c r="J1636" s="28"/>
      <c r="K1636" s="28"/>
      <c r="L1636" s="28"/>
      <c r="M1636" s="28"/>
      <c r="N1636" s="28"/>
      <c r="O1636" s="28"/>
      <c r="P1636" s="28"/>
    </row>
    <row r="1637" spans="4:16">
      <c r="D1637" s="28"/>
      <c r="E1637" s="28"/>
      <c r="F1637" s="28"/>
      <c r="G1637" s="28"/>
      <c r="H1637" s="28"/>
      <c r="I1637" s="28"/>
      <c r="J1637" s="28"/>
      <c r="K1637" s="28"/>
      <c r="L1637" s="28"/>
      <c r="M1637" s="28"/>
      <c r="N1637" s="28"/>
      <c r="O1637" s="28"/>
      <c r="P1637" s="28"/>
    </row>
    <row r="1638" spans="4:16">
      <c r="D1638" s="28"/>
      <c r="E1638" s="28"/>
      <c r="F1638" s="28"/>
      <c r="G1638" s="28"/>
      <c r="H1638" s="28"/>
      <c r="I1638" s="28"/>
      <c r="J1638" s="28"/>
      <c r="K1638" s="28"/>
      <c r="L1638" s="28"/>
      <c r="M1638" s="28"/>
      <c r="N1638" s="28"/>
      <c r="O1638" s="28"/>
      <c r="P1638" s="28"/>
    </row>
    <row r="1639" spans="4:16">
      <c r="D1639" s="28"/>
      <c r="E1639" s="28"/>
      <c r="F1639" s="28"/>
      <c r="G1639" s="28"/>
      <c r="H1639" s="28"/>
      <c r="I1639" s="28"/>
      <c r="J1639" s="28"/>
      <c r="K1639" s="28"/>
      <c r="L1639" s="28"/>
      <c r="M1639" s="28"/>
      <c r="N1639" s="28"/>
      <c r="O1639" s="28"/>
      <c r="P1639" s="28"/>
    </row>
    <row r="1640" spans="4:16">
      <c r="D1640" s="28"/>
      <c r="E1640" s="28"/>
      <c r="F1640" s="28"/>
      <c r="G1640" s="28"/>
      <c r="H1640" s="28"/>
      <c r="I1640" s="28"/>
      <c r="J1640" s="28"/>
      <c r="K1640" s="28"/>
      <c r="L1640" s="28"/>
      <c r="M1640" s="28"/>
      <c r="N1640" s="28"/>
      <c r="O1640" s="28"/>
      <c r="P1640" s="28"/>
    </row>
    <row r="1641" spans="4:16">
      <c r="D1641" s="28"/>
      <c r="E1641" s="28"/>
      <c r="F1641" s="28"/>
      <c r="G1641" s="28"/>
      <c r="H1641" s="28"/>
      <c r="I1641" s="28"/>
      <c r="J1641" s="28"/>
      <c r="K1641" s="28"/>
      <c r="L1641" s="28"/>
      <c r="M1641" s="28"/>
      <c r="N1641" s="28"/>
      <c r="O1641" s="28"/>
      <c r="P1641" s="28"/>
    </row>
    <row r="1642" spans="4:16">
      <c r="D1642" s="28"/>
      <c r="E1642" s="28"/>
      <c r="F1642" s="28"/>
      <c r="G1642" s="28"/>
      <c r="H1642" s="28"/>
      <c r="I1642" s="28"/>
      <c r="J1642" s="28"/>
      <c r="K1642" s="28"/>
      <c r="L1642" s="28"/>
      <c r="M1642" s="28"/>
      <c r="N1642" s="28"/>
      <c r="O1642" s="28"/>
      <c r="P1642" s="28"/>
    </row>
    <row r="1643" spans="4:16">
      <c r="D1643" s="28"/>
      <c r="E1643" s="28"/>
      <c r="F1643" s="28"/>
      <c r="G1643" s="28"/>
      <c r="H1643" s="28"/>
      <c r="I1643" s="28"/>
      <c r="J1643" s="28"/>
      <c r="K1643" s="28"/>
      <c r="L1643" s="28"/>
      <c r="M1643" s="28"/>
      <c r="N1643" s="28"/>
      <c r="O1643" s="28"/>
      <c r="P1643" s="28"/>
    </row>
    <row r="1644" spans="4:16">
      <c r="D1644" s="28"/>
      <c r="E1644" s="28"/>
      <c r="F1644" s="28"/>
      <c r="G1644" s="28"/>
      <c r="H1644" s="28"/>
      <c r="I1644" s="28"/>
      <c r="J1644" s="28"/>
      <c r="K1644" s="28"/>
      <c r="L1644" s="28"/>
      <c r="M1644" s="28"/>
      <c r="N1644" s="28"/>
      <c r="O1644" s="28"/>
      <c r="P1644" s="28"/>
    </row>
    <row r="1645" spans="4:16">
      <c r="D1645" s="28"/>
      <c r="E1645" s="28"/>
      <c r="F1645" s="28"/>
      <c r="G1645" s="28"/>
      <c r="H1645" s="28"/>
      <c r="I1645" s="28"/>
      <c r="J1645" s="28"/>
      <c r="K1645" s="28"/>
      <c r="L1645" s="28"/>
      <c r="M1645" s="28"/>
      <c r="N1645" s="28"/>
      <c r="O1645" s="28"/>
      <c r="P1645" s="28"/>
    </row>
    <row r="1646" spans="4:16">
      <c r="D1646" s="28"/>
      <c r="E1646" s="28"/>
      <c r="F1646" s="28"/>
      <c r="G1646" s="28"/>
      <c r="H1646" s="28"/>
      <c r="I1646" s="28"/>
      <c r="J1646" s="28"/>
      <c r="K1646" s="28"/>
      <c r="L1646" s="28"/>
      <c r="M1646" s="28"/>
      <c r="N1646" s="28"/>
      <c r="O1646" s="28"/>
      <c r="P1646" s="28"/>
    </row>
    <row r="1647" spans="4:16">
      <c r="D1647" s="28"/>
      <c r="E1647" s="28"/>
      <c r="F1647" s="28"/>
      <c r="G1647" s="28"/>
      <c r="H1647" s="28"/>
      <c r="I1647" s="28"/>
      <c r="J1647" s="28"/>
      <c r="K1647" s="28"/>
      <c r="L1647" s="28"/>
      <c r="M1647" s="28"/>
      <c r="N1647" s="28"/>
      <c r="O1647" s="28"/>
      <c r="P1647" s="28"/>
    </row>
    <row r="1648" spans="4:16">
      <c r="D1648" s="28"/>
      <c r="E1648" s="28"/>
      <c r="F1648" s="28"/>
      <c r="G1648" s="28"/>
      <c r="H1648" s="28"/>
      <c r="I1648" s="28"/>
      <c r="J1648" s="28"/>
      <c r="K1648" s="28"/>
      <c r="L1648" s="28"/>
      <c r="M1648" s="28"/>
      <c r="N1648" s="28"/>
      <c r="O1648" s="28"/>
      <c r="P1648" s="28"/>
    </row>
    <row r="1649" spans="4:16">
      <c r="D1649" s="28"/>
      <c r="E1649" s="28"/>
      <c r="F1649" s="28"/>
      <c r="G1649" s="28"/>
      <c r="H1649" s="28"/>
      <c r="I1649" s="28"/>
      <c r="J1649" s="28"/>
      <c r="K1649" s="28"/>
      <c r="L1649" s="28"/>
      <c r="M1649" s="28"/>
      <c r="N1649" s="28"/>
      <c r="O1649" s="28"/>
      <c r="P1649" s="28"/>
    </row>
    <row r="1650" spans="4:16">
      <c r="D1650" s="28"/>
      <c r="E1650" s="28"/>
      <c r="F1650" s="28"/>
      <c r="G1650" s="28"/>
      <c r="H1650" s="28"/>
      <c r="I1650" s="28"/>
      <c r="J1650" s="28"/>
      <c r="K1650" s="28"/>
      <c r="L1650" s="28"/>
      <c r="M1650" s="28"/>
      <c r="N1650" s="28"/>
      <c r="O1650" s="28"/>
      <c r="P1650" s="28"/>
    </row>
    <row r="1651" spans="4:16">
      <c r="D1651" s="28"/>
      <c r="E1651" s="28"/>
      <c r="F1651" s="28"/>
      <c r="G1651" s="28"/>
      <c r="H1651" s="28"/>
      <c r="I1651" s="28"/>
      <c r="J1651" s="28"/>
      <c r="K1651" s="28"/>
      <c r="L1651" s="28"/>
      <c r="M1651" s="28"/>
      <c r="N1651" s="28"/>
      <c r="O1651" s="28"/>
      <c r="P1651" s="28"/>
    </row>
    <row r="1652" spans="4:16">
      <c r="D1652" s="28"/>
      <c r="E1652" s="28"/>
      <c r="F1652" s="28"/>
      <c r="G1652" s="28"/>
      <c r="H1652" s="28"/>
      <c r="I1652" s="28"/>
      <c r="J1652" s="28"/>
      <c r="K1652" s="28"/>
      <c r="L1652" s="28"/>
      <c r="M1652" s="28"/>
      <c r="N1652" s="28"/>
      <c r="O1652" s="28"/>
      <c r="P1652" s="28"/>
    </row>
    <row r="1653" spans="4:16">
      <c r="D1653" s="28"/>
      <c r="E1653" s="28"/>
      <c r="F1653" s="28"/>
      <c r="G1653" s="28"/>
      <c r="H1653" s="28"/>
      <c r="I1653" s="28"/>
      <c r="J1653" s="28"/>
      <c r="K1653" s="28"/>
      <c r="L1653" s="28"/>
      <c r="M1653" s="28"/>
      <c r="N1653" s="28"/>
      <c r="O1653" s="28"/>
      <c r="P1653" s="28"/>
    </row>
    <row r="1654" spans="4:16">
      <c r="D1654" s="28"/>
      <c r="E1654" s="28"/>
      <c r="F1654" s="28"/>
      <c r="G1654" s="28"/>
      <c r="H1654" s="28"/>
      <c r="I1654" s="28"/>
      <c r="J1654" s="28"/>
      <c r="K1654" s="28"/>
      <c r="L1654" s="28"/>
      <c r="M1654" s="28"/>
      <c r="N1654" s="28"/>
      <c r="O1654" s="28"/>
      <c r="P1654" s="28"/>
    </row>
    <row r="1655" spans="4:16">
      <c r="D1655" s="28"/>
      <c r="E1655" s="28"/>
      <c r="F1655" s="28"/>
      <c r="G1655" s="28"/>
      <c r="H1655" s="28"/>
      <c r="I1655" s="28"/>
      <c r="J1655" s="28"/>
      <c r="K1655" s="28"/>
      <c r="L1655" s="28"/>
      <c r="M1655" s="28"/>
      <c r="N1655" s="28"/>
      <c r="O1655" s="28"/>
      <c r="P1655" s="28"/>
    </row>
    <row r="1656" spans="4:16">
      <c r="D1656" s="28"/>
      <c r="E1656" s="28"/>
      <c r="F1656" s="28"/>
      <c r="G1656" s="28"/>
      <c r="H1656" s="28"/>
      <c r="I1656" s="28"/>
      <c r="J1656" s="28"/>
      <c r="K1656" s="28"/>
      <c r="L1656" s="28"/>
      <c r="M1656" s="28"/>
      <c r="N1656" s="28"/>
      <c r="O1656" s="28"/>
      <c r="P1656" s="28"/>
    </row>
    <row r="1657" spans="4:16">
      <c r="D1657" s="28"/>
      <c r="E1657" s="28"/>
      <c r="F1657" s="28"/>
      <c r="G1657" s="28"/>
      <c r="H1657" s="28"/>
      <c r="I1657" s="28"/>
      <c r="J1657" s="28"/>
      <c r="K1657" s="28"/>
      <c r="L1657" s="28"/>
      <c r="M1657" s="28"/>
      <c r="N1657" s="28"/>
      <c r="O1657" s="28"/>
      <c r="P1657" s="28"/>
    </row>
    <row r="1658" spans="4:16">
      <c r="D1658" s="28"/>
      <c r="E1658" s="28"/>
      <c r="F1658" s="28"/>
      <c r="G1658" s="28"/>
      <c r="H1658" s="28"/>
      <c r="I1658" s="28"/>
      <c r="J1658" s="28"/>
      <c r="K1658" s="28"/>
      <c r="L1658" s="28"/>
      <c r="M1658" s="28"/>
      <c r="N1658" s="28"/>
      <c r="O1658" s="28"/>
      <c r="P1658" s="28"/>
    </row>
    <row r="1659" spans="4:16">
      <c r="D1659" s="28"/>
      <c r="E1659" s="28"/>
      <c r="F1659" s="28"/>
      <c r="G1659" s="28"/>
      <c r="H1659" s="28"/>
      <c r="I1659" s="28"/>
      <c r="J1659" s="28"/>
      <c r="K1659" s="28"/>
      <c r="L1659" s="28"/>
      <c r="M1659" s="28"/>
      <c r="N1659" s="28"/>
      <c r="O1659" s="28"/>
      <c r="P1659" s="28"/>
    </row>
    <row r="1660" spans="4:16">
      <c r="D1660" s="28"/>
      <c r="E1660" s="28"/>
      <c r="F1660" s="28"/>
      <c r="G1660" s="28"/>
      <c r="H1660" s="28"/>
      <c r="I1660" s="28"/>
      <c r="J1660" s="28"/>
      <c r="K1660" s="28"/>
      <c r="L1660" s="28"/>
      <c r="M1660" s="28"/>
      <c r="N1660" s="28"/>
      <c r="O1660" s="28"/>
      <c r="P1660" s="28"/>
    </row>
    <row r="1661" spans="4:16">
      <c r="D1661" s="28"/>
      <c r="E1661" s="28"/>
      <c r="F1661" s="28"/>
      <c r="G1661" s="28"/>
      <c r="H1661" s="28"/>
      <c r="I1661" s="28"/>
      <c r="J1661" s="28"/>
      <c r="K1661" s="28"/>
      <c r="L1661" s="28"/>
      <c r="M1661" s="28"/>
      <c r="N1661" s="28"/>
      <c r="O1661" s="28"/>
      <c r="P1661" s="28"/>
    </row>
    <row r="1662" spans="4:16">
      <c r="D1662" s="28"/>
      <c r="E1662" s="28"/>
      <c r="F1662" s="28"/>
      <c r="G1662" s="28"/>
      <c r="H1662" s="28"/>
      <c r="I1662" s="28"/>
      <c r="J1662" s="28"/>
      <c r="K1662" s="28"/>
      <c r="L1662" s="28"/>
      <c r="M1662" s="28"/>
      <c r="N1662" s="28"/>
      <c r="O1662" s="28"/>
      <c r="P1662" s="28"/>
    </row>
    <row r="1663" spans="4:16">
      <c r="D1663" s="28"/>
      <c r="E1663" s="28"/>
      <c r="F1663" s="28"/>
      <c r="G1663" s="28"/>
      <c r="H1663" s="28"/>
      <c r="I1663" s="28"/>
      <c r="J1663" s="28"/>
      <c r="K1663" s="28"/>
      <c r="L1663" s="28"/>
      <c r="M1663" s="28"/>
      <c r="N1663" s="28"/>
      <c r="O1663" s="28"/>
      <c r="P1663" s="28"/>
    </row>
    <row r="1664" spans="4:16">
      <c r="D1664" s="28"/>
      <c r="E1664" s="28"/>
      <c r="F1664" s="28"/>
      <c r="G1664" s="28"/>
      <c r="H1664" s="28"/>
      <c r="I1664" s="28"/>
      <c r="J1664" s="28"/>
      <c r="K1664" s="28"/>
      <c r="L1664" s="28"/>
      <c r="M1664" s="28"/>
      <c r="N1664" s="28"/>
      <c r="O1664" s="28"/>
      <c r="P1664" s="28"/>
    </row>
    <row r="1665" spans="4:16">
      <c r="D1665" s="28"/>
      <c r="E1665" s="28"/>
      <c r="F1665" s="28"/>
      <c r="G1665" s="28"/>
      <c r="H1665" s="28"/>
      <c r="I1665" s="28"/>
      <c r="J1665" s="28"/>
      <c r="K1665" s="28"/>
      <c r="L1665" s="28"/>
      <c r="M1665" s="28"/>
      <c r="N1665" s="28"/>
      <c r="O1665" s="28"/>
      <c r="P1665" s="28"/>
    </row>
    <row r="1666" spans="4:16">
      <c r="D1666" s="28"/>
      <c r="E1666" s="28"/>
      <c r="F1666" s="28"/>
      <c r="G1666" s="28"/>
      <c r="H1666" s="28"/>
      <c r="I1666" s="28"/>
      <c r="J1666" s="28"/>
      <c r="K1666" s="28"/>
      <c r="L1666" s="28"/>
      <c r="M1666" s="28"/>
      <c r="N1666" s="28"/>
      <c r="O1666" s="28"/>
      <c r="P1666" s="28"/>
    </row>
    <row r="1667" spans="4:16">
      <c r="D1667" s="28"/>
      <c r="E1667" s="28"/>
      <c r="F1667" s="28"/>
      <c r="G1667" s="28"/>
      <c r="H1667" s="28"/>
      <c r="I1667" s="28"/>
      <c r="J1667" s="28"/>
      <c r="K1667" s="28"/>
      <c r="L1667" s="28"/>
      <c r="M1667" s="28"/>
      <c r="N1667" s="28"/>
      <c r="O1667" s="28"/>
      <c r="P1667" s="28"/>
    </row>
    <row r="1668" spans="4:16">
      <c r="D1668" s="28"/>
      <c r="E1668" s="28"/>
      <c r="F1668" s="28"/>
      <c r="G1668" s="28"/>
      <c r="H1668" s="28"/>
      <c r="I1668" s="28"/>
      <c r="J1668" s="28"/>
      <c r="K1668" s="28"/>
      <c r="L1668" s="28"/>
      <c r="M1668" s="28"/>
      <c r="N1668" s="28"/>
      <c r="O1668" s="28"/>
      <c r="P1668" s="28"/>
    </row>
    <row r="1669" spans="4:16">
      <c r="D1669" s="28"/>
      <c r="E1669" s="28"/>
      <c r="F1669" s="28"/>
      <c r="G1669" s="28"/>
      <c r="H1669" s="28"/>
      <c r="I1669" s="28"/>
      <c r="J1669" s="28"/>
      <c r="K1669" s="28"/>
      <c r="L1669" s="28"/>
      <c r="M1669" s="28"/>
      <c r="N1669" s="28"/>
      <c r="O1669" s="28"/>
      <c r="P1669" s="28"/>
    </row>
    <row r="1670" spans="4:16">
      <c r="D1670" s="28"/>
      <c r="E1670" s="28"/>
      <c r="F1670" s="28"/>
      <c r="G1670" s="28"/>
      <c r="H1670" s="28"/>
      <c r="I1670" s="28"/>
      <c r="J1670" s="28"/>
      <c r="K1670" s="28"/>
      <c r="L1670" s="28"/>
      <c r="M1670" s="28"/>
      <c r="N1670" s="28"/>
      <c r="O1670" s="28"/>
      <c r="P1670" s="28"/>
    </row>
    <row r="1671" spans="4:16">
      <c r="D1671" s="28"/>
      <c r="E1671" s="28"/>
      <c r="F1671" s="28"/>
      <c r="G1671" s="28"/>
      <c r="H1671" s="28"/>
      <c r="I1671" s="28"/>
      <c r="J1671" s="28"/>
      <c r="K1671" s="28"/>
      <c r="L1671" s="28"/>
      <c r="M1671" s="28"/>
      <c r="N1671" s="28"/>
      <c r="O1671" s="28"/>
      <c r="P1671" s="28"/>
    </row>
    <row r="1672" spans="4:16">
      <c r="D1672" s="28"/>
      <c r="E1672" s="28"/>
      <c r="F1672" s="28"/>
      <c r="G1672" s="28"/>
      <c r="H1672" s="28"/>
      <c r="I1672" s="28"/>
      <c r="J1672" s="28"/>
      <c r="K1672" s="28"/>
      <c r="L1672" s="28"/>
      <c r="M1672" s="28"/>
      <c r="N1672" s="28"/>
      <c r="O1672" s="28"/>
      <c r="P1672" s="28"/>
    </row>
    <row r="1673" spans="4:16">
      <c r="D1673" s="28"/>
      <c r="E1673" s="28"/>
      <c r="F1673" s="28"/>
      <c r="G1673" s="28"/>
      <c r="H1673" s="28"/>
      <c r="I1673" s="28"/>
      <c r="J1673" s="28"/>
      <c r="K1673" s="28"/>
      <c r="L1673" s="28"/>
      <c r="M1673" s="28"/>
      <c r="N1673" s="28"/>
      <c r="O1673" s="28"/>
      <c r="P1673" s="28"/>
    </row>
    <row r="1674" spans="4:16">
      <c r="D1674" s="28"/>
      <c r="E1674" s="28"/>
      <c r="F1674" s="28"/>
      <c r="G1674" s="28"/>
      <c r="H1674" s="28"/>
      <c r="I1674" s="28"/>
      <c r="J1674" s="28"/>
      <c r="K1674" s="28"/>
      <c r="L1674" s="28"/>
      <c r="M1674" s="28"/>
      <c r="N1674" s="28"/>
      <c r="O1674" s="28"/>
      <c r="P1674" s="28"/>
    </row>
    <row r="1675" spans="4:16">
      <c r="D1675" s="28"/>
      <c r="E1675" s="28"/>
      <c r="F1675" s="28"/>
      <c r="G1675" s="28"/>
      <c r="H1675" s="28"/>
      <c r="I1675" s="28"/>
      <c r="J1675" s="28"/>
      <c r="K1675" s="28"/>
      <c r="L1675" s="28"/>
      <c r="M1675" s="28"/>
      <c r="N1675" s="28"/>
      <c r="O1675" s="28"/>
      <c r="P1675" s="28"/>
    </row>
    <row r="1676" spans="4:16">
      <c r="D1676" s="28"/>
      <c r="E1676" s="28"/>
      <c r="F1676" s="28"/>
      <c r="G1676" s="28"/>
      <c r="H1676" s="28"/>
      <c r="I1676" s="28"/>
      <c r="J1676" s="28"/>
      <c r="K1676" s="28"/>
      <c r="L1676" s="28"/>
      <c r="M1676" s="28"/>
      <c r="N1676" s="28"/>
      <c r="O1676" s="28"/>
      <c r="P1676" s="28"/>
    </row>
    <row r="1677" spans="4:16">
      <c r="D1677" s="28"/>
      <c r="E1677" s="28"/>
      <c r="F1677" s="28"/>
      <c r="G1677" s="28"/>
      <c r="H1677" s="28"/>
      <c r="I1677" s="28"/>
      <c r="J1677" s="28"/>
      <c r="K1677" s="28"/>
      <c r="L1677" s="28"/>
      <c r="M1677" s="28"/>
      <c r="N1677" s="28"/>
      <c r="O1677" s="28"/>
      <c r="P1677" s="28"/>
    </row>
    <row r="1678" spans="4:16">
      <c r="D1678" s="28"/>
      <c r="E1678" s="28"/>
      <c r="F1678" s="28"/>
      <c r="G1678" s="28"/>
      <c r="H1678" s="28"/>
      <c r="I1678" s="28"/>
      <c r="J1678" s="28"/>
      <c r="K1678" s="28"/>
      <c r="L1678" s="28"/>
      <c r="M1678" s="28"/>
      <c r="N1678" s="28"/>
      <c r="O1678" s="28"/>
      <c r="P1678" s="28"/>
    </row>
    <row r="1679" spans="4:16">
      <c r="D1679" s="28"/>
      <c r="E1679" s="28"/>
      <c r="F1679" s="28"/>
      <c r="G1679" s="28"/>
      <c r="H1679" s="28"/>
      <c r="I1679" s="28"/>
      <c r="J1679" s="28"/>
      <c r="K1679" s="28"/>
      <c r="L1679" s="28"/>
      <c r="M1679" s="28"/>
      <c r="N1679" s="28"/>
      <c r="O1679" s="28"/>
      <c r="P1679" s="28"/>
    </row>
    <row r="1680" spans="4:16">
      <c r="D1680" s="28"/>
      <c r="E1680" s="28"/>
      <c r="F1680" s="28"/>
      <c r="G1680" s="28"/>
      <c r="H1680" s="28"/>
      <c r="I1680" s="28"/>
      <c r="J1680" s="28"/>
      <c r="K1680" s="28"/>
      <c r="L1680" s="28"/>
      <c r="M1680" s="28"/>
      <c r="N1680" s="28"/>
      <c r="O1680" s="28"/>
      <c r="P1680" s="28"/>
    </row>
    <row r="1681" spans="4:16">
      <c r="D1681" s="28"/>
      <c r="E1681" s="28"/>
      <c r="F1681" s="28"/>
      <c r="G1681" s="28"/>
      <c r="H1681" s="28"/>
      <c r="I1681" s="28"/>
      <c r="J1681" s="28"/>
      <c r="K1681" s="28"/>
      <c r="L1681" s="28"/>
      <c r="M1681" s="28"/>
      <c r="N1681" s="28"/>
      <c r="O1681" s="28"/>
      <c r="P1681" s="28"/>
    </row>
    <row r="1682" spans="4:16">
      <c r="D1682" s="28"/>
      <c r="E1682" s="28"/>
      <c r="F1682" s="28"/>
      <c r="G1682" s="28"/>
      <c r="H1682" s="28"/>
      <c r="I1682" s="28"/>
      <c r="J1682" s="28"/>
      <c r="K1682" s="28"/>
      <c r="L1682" s="28"/>
      <c r="M1682" s="28"/>
      <c r="N1682" s="28"/>
      <c r="O1682" s="28"/>
      <c r="P1682" s="28"/>
    </row>
    <row r="1683" spans="4:16">
      <c r="D1683" s="28"/>
      <c r="E1683" s="28"/>
      <c r="F1683" s="28"/>
      <c r="G1683" s="28"/>
      <c r="H1683" s="28"/>
      <c r="I1683" s="28"/>
      <c r="J1683" s="28"/>
      <c r="K1683" s="28"/>
      <c r="L1683" s="28"/>
      <c r="M1683" s="28"/>
      <c r="N1683" s="28"/>
      <c r="O1683" s="28"/>
      <c r="P1683" s="28"/>
    </row>
    <row r="1684" spans="4:16">
      <c r="D1684" s="28"/>
      <c r="E1684" s="28"/>
      <c r="F1684" s="28"/>
      <c r="G1684" s="28"/>
      <c r="H1684" s="28"/>
      <c r="I1684" s="28"/>
      <c r="J1684" s="28"/>
      <c r="K1684" s="28"/>
      <c r="L1684" s="28"/>
      <c r="M1684" s="28"/>
      <c r="N1684" s="28"/>
      <c r="O1684" s="28"/>
      <c r="P1684" s="28"/>
    </row>
    <row r="1685" spans="4:16">
      <c r="D1685" s="28"/>
      <c r="E1685" s="28"/>
      <c r="F1685" s="28"/>
      <c r="G1685" s="28"/>
      <c r="H1685" s="28"/>
      <c r="I1685" s="28"/>
      <c r="J1685" s="28"/>
      <c r="K1685" s="28"/>
      <c r="L1685" s="28"/>
      <c r="M1685" s="28"/>
      <c r="N1685" s="28"/>
      <c r="O1685" s="28"/>
      <c r="P1685" s="28"/>
    </row>
    <row r="1686" spans="4:16">
      <c r="D1686" s="28"/>
      <c r="E1686" s="28"/>
      <c r="F1686" s="28"/>
      <c r="G1686" s="28"/>
      <c r="H1686" s="28"/>
      <c r="I1686" s="28"/>
      <c r="J1686" s="28"/>
      <c r="K1686" s="28"/>
      <c r="L1686" s="28"/>
      <c r="M1686" s="28"/>
      <c r="N1686" s="28"/>
      <c r="O1686" s="28"/>
      <c r="P1686" s="28"/>
    </row>
    <row r="1687" spans="4:16">
      <c r="D1687" s="28"/>
      <c r="E1687" s="28"/>
      <c r="F1687" s="28"/>
      <c r="G1687" s="28"/>
      <c r="H1687" s="28"/>
      <c r="I1687" s="28"/>
      <c r="J1687" s="28"/>
      <c r="K1687" s="28"/>
      <c r="L1687" s="28"/>
      <c r="M1687" s="28"/>
      <c r="N1687" s="28"/>
      <c r="O1687" s="28"/>
      <c r="P1687" s="28"/>
    </row>
    <row r="1688" spans="4:16">
      <c r="D1688" s="28"/>
      <c r="E1688" s="28"/>
      <c r="F1688" s="28"/>
      <c r="G1688" s="28"/>
      <c r="H1688" s="28"/>
      <c r="I1688" s="28"/>
      <c r="J1688" s="28"/>
      <c r="K1688" s="28"/>
      <c r="L1688" s="28"/>
      <c r="M1688" s="28"/>
      <c r="N1688" s="28"/>
      <c r="O1688" s="28"/>
      <c r="P1688" s="28"/>
    </row>
    <row r="1689" spans="4:16">
      <c r="D1689" s="28"/>
      <c r="E1689" s="28"/>
      <c r="F1689" s="28"/>
      <c r="G1689" s="28"/>
      <c r="H1689" s="28"/>
      <c r="I1689" s="28"/>
      <c r="J1689" s="28"/>
      <c r="K1689" s="28"/>
      <c r="L1689" s="28"/>
      <c r="M1689" s="28"/>
      <c r="N1689" s="28"/>
      <c r="O1689" s="28"/>
      <c r="P1689" s="28"/>
    </row>
    <row r="1690" spans="4:16">
      <c r="D1690" s="28"/>
      <c r="E1690" s="28"/>
      <c r="F1690" s="28"/>
      <c r="G1690" s="28"/>
      <c r="H1690" s="28"/>
      <c r="I1690" s="28"/>
      <c r="J1690" s="28"/>
      <c r="K1690" s="28"/>
      <c r="L1690" s="28"/>
      <c r="M1690" s="28"/>
      <c r="N1690" s="28"/>
      <c r="O1690" s="28"/>
      <c r="P1690" s="28"/>
    </row>
    <row r="1691" spans="4:16">
      <c r="D1691" s="28"/>
      <c r="E1691" s="28"/>
      <c r="F1691" s="28"/>
      <c r="G1691" s="28"/>
      <c r="H1691" s="28"/>
      <c r="I1691" s="28"/>
      <c r="J1691" s="28"/>
      <c r="K1691" s="28"/>
      <c r="L1691" s="28"/>
      <c r="M1691" s="28"/>
      <c r="N1691" s="28"/>
      <c r="O1691" s="28"/>
      <c r="P1691" s="28"/>
    </row>
    <row r="1692" spans="4:16">
      <c r="D1692" s="28"/>
      <c r="E1692" s="28"/>
      <c r="F1692" s="28"/>
      <c r="G1692" s="28"/>
      <c r="H1692" s="28"/>
      <c r="I1692" s="28"/>
      <c r="J1692" s="28"/>
      <c r="K1692" s="28"/>
      <c r="L1692" s="28"/>
      <c r="M1692" s="28"/>
      <c r="N1692" s="28"/>
      <c r="O1692" s="28"/>
      <c r="P1692" s="28"/>
    </row>
    <row r="1693" spans="4:16">
      <c r="D1693" s="28"/>
      <c r="E1693" s="28"/>
      <c r="F1693" s="28"/>
      <c r="G1693" s="28"/>
      <c r="H1693" s="28"/>
      <c r="I1693" s="28"/>
      <c r="J1693" s="28"/>
      <c r="K1693" s="28"/>
      <c r="L1693" s="28"/>
      <c r="M1693" s="28"/>
      <c r="N1693" s="28"/>
      <c r="O1693" s="28"/>
      <c r="P1693" s="28"/>
    </row>
    <row r="1694" spans="4:16">
      <c r="D1694" s="28"/>
      <c r="E1694" s="28"/>
      <c r="F1694" s="28"/>
      <c r="G1694" s="28"/>
      <c r="H1694" s="28"/>
      <c r="I1694" s="28"/>
      <c r="J1694" s="28"/>
      <c r="K1694" s="28"/>
      <c r="L1694" s="28"/>
      <c r="M1694" s="28"/>
      <c r="N1694" s="28"/>
      <c r="O1694" s="28"/>
      <c r="P1694" s="28"/>
    </row>
    <row r="1695" spans="4:16">
      <c r="D1695" s="28"/>
      <c r="E1695" s="28"/>
      <c r="F1695" s="28"/>
      <c r="G1695" s="28"/>
      <c r="H1695" s="28"/>
      <c r="I1695" s="28"/>
      <c r="J1695" s="28"/>
      <c r="K1695" s="28"/>
      <c r="L1695" s="28"/>
      <c r="M1695" s="28"/>
      <c r="N1695" s="28"/>
      <c r="O1695" s="28"/>
      <c r="P1695" s="28"/>
    </row>
    <row r="1696" spans="4:16">
      <c r="D1696" s="28"/>
      <c r="E1696" s="28"/>
      <c r="F1696" s="28"/>
      <c r="G1696" s="28"/>
      <c r="H1696" s="28"/>
      <c r="I1696" s="28"/>
      <c r="J1696" s="28"/>
      <c r="K1696" s="28"/>
      <c r="L1696" s="28"/>
      <c r="M1696" s="28"/>
      <c r="N1696" s="28"/>
      <c r="O1696" s="28"/>
      <c r="P1696" s="28"/>
    </row>
    <row r="1697" spans="4:16">
      <c r="D1697" s="28"/>
      <c r="E1697" s="28"/>
      <c r="F1697" s="28"/>
      <c r="G1697" s="28"/>
      <c r="H1697" s="28"/>
      <c r="I1697" s="28"/>
      <c r="J1697" s="28"/>
      <c r="K1697" s="28"/>
      <c r="L1697" s="28"/>
      <c r="M1697" s="28"/>
      <c r="N1697" s="28"/>
      <c r="O1697" s="28"/>
      <c r="P1697" s="28"/>
    </row>
    <row r="1698" spans="4:16">
      <c r="D1698" s="28"/>
      <c r="E1698" s="28"/>
      <c r="F1698" s="28"/>
      <c r="G1698" s="28"/>
      <c r="H1698" s="28"/>
      <c r="I1698" s="28"/>
      <c r="J1698" s="28"/>
      <c r="K1698" s="28"/>
      <c r="L1698" s="28"/>
      <c r="M1698" s="28"/>
      <c r="N1698" s="28"/>
      <c r="O1698" s="28"/>
      <c r="P1698" s="28"/>
    </row>
    <row r="1699" spans="4:16">
      <c r="D1699" s="28"/>
      <c r="E1699" s="28"/>
      <c r="F1699" s="28"/>
      <c r="G1699" s="28"/>
      <c r="H1699" s="28"/>
      <c r="I1699" s="28"/>
      <c r="J1699" s="28"/>
      <c r="K1699" s="28"/>
      <c r="L1699" s="28"/>
      <c r="M1699" s="28"/>
      <c r="N1699" s="28"/>
      <c r="O1699" s="28"/>
      <c r="P1699" s="28"/>
    </row>
    <row r="1700" spans="4:16">
      <c r="D1700" s="28"/>
      <c r="E1700" s="28"/>
      <c r="F1700" s="28"/>
      <c r="G1700" s="28"/>
      <c r="H1700" s="28"/>
      <c r="I1700" s="28"/>
      <c r="J1700" s="28"/>
      <c r="K1700" s="28"/>
      <c r="L1700" s="28"/>
      <c r="M1700" s="28"/>
      <c r="N1700" s="28"/>
      <c r="O1700" s="28"/>
      <c r="P1700" s="28"/>
    </row>
    <row r="1701" spans="4:16">
      <c r="D1701" s="28"/>
      <c r="E1701" s="28"/>
      <c r="F1701" s="28"/>
      <c r="G1701" s="28"/>
      <c r="H1701" s="28"/>
      <c r="I1701" s="28"/>
      <c r="J1701" s="28"/>
      <c r="K1701" s="28"/>
      <c r="L1701" s="28"/>
      <c r="M1701" s="28"/>
      <c r="N1701" s="28"/>
      <c r="O1701" s="28"/>
      <c r="P1701" s="28"/>
    </row>
    <row r="1702" spans="4:16">
      <c r="D1702" s="28"/>
      <c r="E1702" s="28"/>
      <c r="F1702" s="28"/>
      <c r="G1702" s="28"/>
      <c r="H1702" s="28"/>
      <c r="I1702" s="28"/>
      <c r="J1702" s="28"/>
      <c r="K1702" s="28"/>
      <c r="L1702" s="28"/>
      <c r="M1702" s="28"/>
      <c r="N1702" s="28"/>
      <c r="O1702" s="28"/>
      <c r="P1702" s="28"/>
    </row>
    <row r="1703" spans="4:16">
      <c r="D1703" s="28"/>
      <c r="E1703" s="28"/>
      <c r="F1703" s="28"/>
      <c r="G1703" s="28"/>
      <c r="H1703" s="28"/>
      <c r="I1703" s="28"/>
      <c r="J1703" s="28"/>
      <c r="K1703" s="28"/>
      <c r="L1703" s="28"/>
      <c r="M1703" s="28"/>
      <c r="N1703" s="28"/>
      <c r="O1703" s="28"/>
      <c r="P1703" s="28"/>
    </row>
    <row r="1704" spans="4:16">
      <c r="D1704" s="28"/>
      <c r="E1704" s="28"/>
      <c r="F1704" s="28"/>
      <c r="G1704" s="28"/>
      <c r="H1704" s="28"/>
      <c r="I1704" s="28"/>
      <c r="J1704" s="28"/>
      <c r="K1704" s="28"/>
      <c r="L1704" s="28"/>
      <c r="M1704" s="28"/>
      <c r="N1704" s="28"/>
      <c r="O1704" s="28"/>
      <c r="P1704" s="28"/>
    </row>
    <row r="1705" spans="4:16">
      <c r="D1705" s="28"/>
      <c r="E1705" s="28"/>
      <c r="F1705" s="28"/>
      <c r="G1705" s="28"/>
      <c r="H1705" s="28"/>
      <c r="I1705" s="28"/>
      <c r="J1705" s="28"/>
      <c r="K1705" s="28"/>
      <c r="L1705" s="28"/>
      <c r="M1705" s="28"/>
      <c r="N1705" s="28"/>
      <c r="O1705" s="28"/>
      <c r="P1705" s="28"/>
    </row>
    <row r="1706" spans="4:16">
      <c r="D1706" s="28"/>
      <c r="E1706" s="28"/>
      <c r="F1706" s="28"/>
      <c r="G1706" s="28"/>
      <c r="H1706" s="28"/>
      <c r="I1706" s="28"/>
      <c r="J1706" s="28"/>
      <c r="K1706" s="28"/>
      <c r="L1706" s="28"/>
      <c r="M1706" s="28"/>
      <c r="N1706" s="28"/>
      <c r="O1706" s="28"/>
      <c r="P1706" s="28"/>
    </row>
    <row r="1707" spans="4:16">
      <c r="D1707" s="28"/>
      <c r="E1707" s="28"/>
      <c r="F1707" s="28"/>
      <c r="G1707" s="28"/>
      <c r="H1707" s="28"/>
      <c r="I1707" s="28"/>
      <c r="J1707" s="28"/>
      <c r="K1707" s="28"/>
      <c r="L1707" s="28"/>
      <c r="M1707" s="28"/>
      <c r="N1707" s="28"/>
      <c r="O1707" s="28"/>
      <c r="P1707" s="28"/>
    </row>
    <row r="1708" spans="4:16">
      <c r="D1708" s="28"/>
      <c r="E1708" s="28"/>
      <c r="F1708" s="28"/>
      <c r="G1708" s="28"/>
      <c r="H1708" s="28"/>
      <c r="I1708" s="28"/>
      <c r="J1708" s="28"/>
      <c r="K1708" s="28"/>
      <c r="L1708" s="28"/>
      <c r="M1708" s="28"/>
      <c r="N1708" s="28"/>
      <c r="O1708" s="28"/>
      <c r="P1708" s="28"/>
    </row>
    <row r="1709" spans="4:16">
      <c r="D1709" s="28"/>
      <c r="E1709" s="28"/>
      <c r="F1709" s="28"/>
      <c r="G1709" s="28"/>
      <c r="H1709" s="28"/>
      <c r="I1709" s="28"/>
      <c r="J1709" s="28"/>
      <c r="K1709" s="28"/>
      <c r="L1709" s="28"/>
      <c r="M1709" s="28"/>
      <c r="N1709" s="28"/>
      <c r="O1709" s="28"/>
      <c r="P1709" s="28"/>
    </row>
    <row r="1710" spans="4:16">
      <c r="D1710" s="28"/>
      <c r="E1710" s="28"/>
      <c r="F1710" s="28"/>
      <c r="G1710" s="28"/>
      <c r="H1710" s="28"/>
      <c r="I1710" s="28"/>
      <c r="J1710" s="28"/>
      <c r="K1710" s="28"/>
      <c r="L1710" s="28"/>
      <c r="M1710" s="28"/>
      <c r="N1710" s="28"/>
      <c r="O1710" s="28"/>
      <c r="P1710" s="28"/>
    </row>
    <row r="1711" spans="4:16">
      <c r="D1711" s="28"/>
      <c r="E1711" s="28"/>
      <c r="F1711" s="28"/>
      <c r="G1711" s="28"/>
      <c r="H1711" s="28"/>
      <c r="I1711" s="28"/>
      <c r="J1711" s="28"/>
      <c r="K1711" s="28"/>
      <c r="L1711" s="28"/>
      <c r="M1711" s="28"/>
      <c r="N1711" s="28"/>
      <c r="O1711" s="28"/>
      <c r="P1711" s="28"/>
    </row>
    <row r="1712" spans="4:16">
      <c r="D1712" s="28"/>
      <c r="E1712" s="28"/>
      <c r="F1712" s="28"/>
      <c r="G1712" s="28"/>
      <c r="H1712" s="28"/>
      <c r="I1712" s="28"/>
      <c r="J1712" s="28"/>
      <c r="K1712" s="28"/>
      <c r="L1712" s="28"/>
      <c r="M1712" s="28"/>
      <c r="N1712" s="28"/>
      <c r="O1712" s="28"/>
      <c r="P1712" s="28"/>
    </row>
    <row r="1713" spans="4:16">
      <c r="D1713" s="28"/>
      <c r="E1713" s="28"/>
      <c r="F1713" s="28"/>
      <c r="G1713" s="28"/>
      <c r="H1713" s="28"/>
      <c r="I1713" s="28"/>
      <c r="J1713" s="28"/>
      <c r="K1713" s="28"/>
      <c r="L1713" s="28"/>
      <c r="M1713" s="28"/>
      <c r="N1713" s="28"/>
      <c r="O1713" s="28"/>
      <c r="P1713" s="28"/>
    </row>
    <row r="1714" spans="4:16">
      <c r="D1714" s="28"/>
      <c r="E1714" s="28"/>
      <c r="F1714" s="28"/>
      <c r="G1714" s="28"/>
      <c r="H1714" s="28"/>
      <c r="I1714" s="28"/>
      <c r="J1714" s="28"/>
      <c r="K1714" s="28"/>
      <c r="L1714" s="28"/>
      <c r="M1714" s="28"/>
      <c r="N1714" s="28"/>
      <c r="O1714" s="28"/>
      <c r="P1714" s="28"/>
    </row>
    <row r="1715" spans="4:16">
      <c r="D1715" s="28"/>
      <c r="E1715" s="28"/>
      <c r="F1715" s="28"/>
      <c r="G1715" s="28"/>
      <c r="H1715" s="28"/>
      <c r="I1715" s="28"/>
      <c r="J1715" s="28"/>
      <c r="K1715" s="28"/>
      <c r="L1715" s="28"/>
      <c r="M1715" s="28"/>
      <c r="N1715" s="28"/>
      <c r="O1715" s="28"/>
      <c r="P1715" s="28"/>
    </row>
    <row r="1716" spans="4:16">
      <c r="D1716" s="28"/>
      <c r="E1716" s="28"/>
      <c r="F1716" s="28"/>
      <c r="G1716" s="28"/>
      <c r="H1716" s="28"/>
      <c r="I1716" s="28"/>
      <c r="J1716" s="28"/>
      <c r="K1716" s="28"/>
      <c r="L1716" s="28"/>
      <c r="M1716" s="28"/>
      <c r="N1716" s="28"/>
      <c r="O1716" s="28"/>
      <c r="P1716" s="28"/>
    </row>
    <row r="1717" spans="4:16">
      <c r="D1717" s="28"/>
      <c r="E1717" s="28"/>
      <c r="F1717" s="28"/>
      <c r="G1717" s="28"/>
      <c r="H1717" s="28"/>
      <c r="I1717" s="28"/>
      <c r="J1717" s="28"/>
      <c r="K1717" s="28"/>
      <c r="L1717" s="28"/>
      <c r="M1717" s="28"/>
      <c r="N1717" s="28"/>
      <c r="O1717" s="28"/>
      <c r="P1717" s="28"/>
    </row>
    <row r="1718" spans="4:16">
      <c r="D1718" s="28"/>
      <c r="E1718" s="28"/>
      <c r="F1718" s="28"/>
      <c r="G1718" s="28"/>
      <c r="H1718" s="28"/>
      <c r="I1718" s="28"/>
      <c r="J1718" s="28"/>
      <c r="K1718" s="28"/>
      <c r="L1718" s="28"/>
      <c r="M1718" s="28"/>
      <c r="N1718" s="28"/>
      <c r="O1718" s="28"/>
      <c r="P1718" s="28"/>
    </row>
    <row r="1719" spans="4:16">
      <c r="D1719" s="28"/>
      <c r="E1719" s="28"/>
      <c r="F1719" s="28"/>
      <c r="G1719" s="28"/>
      <c r="H1719" s="28"/>
      <c r="I1719" s="28"/>
      <c r="J1719" s="28"/>
      <c r="K1719" s="28"/>
      <c r="L1719" s="28"/>
      <c r="M1719" s="28"/>
      <c r="N1719" s="28"/>
      <c r="O1719" s="28"/>
      <c r="P1719" s="28"/>
    </row>
    <row r="1720" spans="4:16">
      <c r="D1720" s="28"/>
      <c r="E1720" s="28"/>
      <c r="F1720" s="28"/>
      <c r="G1720" s="28"/>
      <c r="H1720" s="28"/>
      <c r="I1720" s="28"/>
      <c r="J1720" s="28"/>
      <c r="K1720" s="28"/>
      <c r="L1720" s="28"/>
      <c r="M1720" s="28"/>
      <c r="N1720" s="28"/>
      <c r="O1720" s="28"/>
      <c r="P1720" s="28"/>
    </row>
    <row r="1721" spans="4:16">
      <c r="D1721" s="28"/>
      <c r="E1721" s="28"/>
      <c r="F1721" s="28"/>
      <c r="G1721" s="28"/>
      <c r="H1721" s="28"/>
      <c r="I1721" s="28"/>
      <c r="J1721" s="28"/>
      <c r="K1721" s="28"/>
      <c r="L1721" s="28"/>
      <c r="M1721" s="28"/>
      <c r="N1721" s="28"/>
      <c r="O1721" s="28"/>
      <c r="P1721" s="28"/>
    </row>
    <row r="1722" spans="4:16">
      <c r="D1722" s="28"/>
      <c r="E1722" s="28"/>
      <c r="F1722" s="28"/>
      <c r="G1722" s="28"/>
      <c r="H1722" s="28"/>
      <c r="I1722" s="28"/>
      <c r="J1722" s="28"/>
      <c r="K1722" s="28"/>
      <c r="L1722" s="28"/>
      <c r="M1722" s="28"/>
      <c r="N1722" s="28"/>
      <c r="O1722" s="28"/>
      <c r="P1722" s="28"/>
    </row>
    <row r="1723" spans="4:16">
      <c r="D1723" s="28"/>
      <c r="E1723" s="28"/>
      <c r="F1723" s="28"/>
      <c r="G1723" s="28"/>
      <c r="H1723" s="28"/>
      <c r="I1723" s="28"/>
      <c r="J1723" s="28"/>
      <c r="K1723" s="28"/>
      <c r="L1723" s="28"/>
      <c r="M1723" s="28"/>
      <c r="N1723" s="28"/>
      <c r="O1723" s="28"/>
      <c r="P1723" s="28"/>
    </row>
    <row r="1724" spans="4:16">
      <c r="D1724" s="28"/>
      <c r="E1724" s="28"/>
      <c r="F1724" s="28"/>
      <c r="G1724" s="28"/>
      <c r="H1724" s="28"/>
      <c r="I1724" s="28"/>
      <c r="J1724" s="28"/>
      <c r="K1724" s="28"/>
      <c r="L1724" s="28"/>
      <c r="M1724" s="28"/>
      <c r="N1724" s="28"/>
      <c r="O1724" s="28"/>
      <c r="P1724" s="28"/>
    </row>
    <row r="1725" spans="4:16">
      <c r="D1725" s="28"/>
      <c r="E1725" s="28"/>
      <c r="F1725" s="28"/>
      <c r="G1725" s="28"/>
      <c r="H1725" s="28"/>
      <c r="I1725" s="28"/>
      <c r="J1725" s="28"/>
      <c r="K1725" s="28"/>
      <c r="L1725" s="28"/>
      <c r="M1725" s="28"/>
      <c r="N1725" s="28"/>
      <c r="O1725" s="28"/>
      <c r="P1725" s="28"/>
    </row>
    <row r="1726" spans="4:16">
      <c r="D1726" s="28"/>
      <c r="E1726" s="28"/>
      <c r="F1726" s="28"/>
      <c r="G1726" s="28"/>
      <c r="H1726" s="28"/>
      <c r="I1726" s="28"/>
      <c r="J1726" s="28"/>
      <c r="K1726" s="28"/>
      <c r="L1726" s="28"/>
      <c r="M1726" s="28"/>
      <c r="N1726" s="28"/>
      <c r="O1726" s="28"/>
      <c r="P1726" s="28"/>
    </row>
    <row r="1727" spans="4:16">
      <c r="D1727" s="28"/>
      <c r="E1727" s="28"/>
      <c r="F1727" s="28"/>
      <c r="G1727" s="28"/>
      <c r="H1727" s="28"/>
      <c r="I1727" s="28"/>
      <c r="J1727" s="28"/>
      <c r="K1727" s="28"/>
      <c r="L1727" s="28"/>
      <c r="M1727" s="28"/>
      <c r="N1727" s="28"/>
      <c r="O1727" s="28"/>
      <c r="P1727" s="28"/>
    </row>
    <row r="1728" spans="4:16">
      <c r="D1728" s="28"/>
      <c r="E1728" s="28"/>
      <c r="F1728" s="28"/>
      <c r="G1728" s="28"/>
      <c r="H1728" s="28"/>
      <c r="I1728" s="28"/>
      <c r="J1728" s="28"/>
      <c r="K1728" s="28"/>
      <c r="L1728" s="28"/>
      <c r="M1728" s="28"/>
      <c r="N1728" s="28"/>
      <c r="O1728" s="28"/>
      <c r="P1728" s="28"/>
    </row>
    <row r="1729" spans="4:16">
      <c r="D1729" s="28"/>
      <c r="E1729" s="28"/>
      <c r="F1729" s="28"/>
      <c r="G1729" s="28"/>
      <c r="H1729" s="28"/>
      <c r="I1729" s="28"/>
      <c r="J1729" s="28"/>
      <c r="K1729" s="28"/>
      <c r="L1729" s="28"/>
      <c r="M1729" s="28"/>
      <c r="N1729" s="28"/>
      <c r="O1729" s="28"/>
      <c r="P1729" s="28"/>
    </row>
    <row r="1730" spans="4:16">
      <c r="D1730" s="28"/>
      <c r="E1730" s="28"/>
      <c r="F1730" s="28"/>
      <c r="G1730" s="28"/>
      <c r="H1730" s="28"/>
      <c r="I1730" s="28"/>
      <c r="J1730" s="28"/>
      <c r="K1730" s="28"/>
      <c r="L1730" s="28"/>
      <c r="M1730" s="28"/>
      <c r="N1730" s="28"/>
      <c r="O1730" s="28"/>
      <c r="P1730" s="28"/>
    </row>
    <row r="1731" spans="4:16">
      <c r="D1731" s="28"/>
      <c r="E1731" s="28"/>
      <c r="F1731" s="28"/>
      <c r="G1731" s="28"/>
      <c r="H1731" s="28"/>
      <c r="I1731" s="28"/>
      <c r="J1731" s="28"/>
      <c r="K1731" s="28"/>
      <c r="L1731" s="28"/>
      <c r="M1731" s="28"/>
      <c r="N1731" s="28"/>
      <c r="O1731" s="28"/>
      <c r="P1731" s="28"/>
    </row>
    <row r="1732" spans="4:16">
      <c r="D1732" s="28"/>
      <c r="E1732" s="28"/>
      <c r="F1732" s="28"/>
      <c r="G1732" s="28"/>
      <c r="H1732" s="28"/>
      <c r="I1732" s="28"/>
      <c r="J1732" s="28"/>
      <c r="K1732" s="28"/>
      <c r="L1732" s="28"/>
      <c r="M1732" s="28"/>
      <c r="N1732" s="28"/>
      <c r="O1732" s="28"/>
      <c r="P1732" s="28"/>
    </row>
    <row r="1733" spans="4:16">
      <c r="D1733" s="28"/>
      <c r="E1733" s="28"/>
      <c r="F1733" s="28"/>
      <c r="G1733" s="28"/>
      <c r="H1733" s="28"/>
      <c r="I1733" s="28"/>
      <c r="J1733" s="28"/>
      <c r="K1733" s="28"/>
      <c r="L1733" s="28"/>
      <c r="M1733" s="28"/>
      <c r="N1733" s="28"/>
      <c r="O1733" s="28"/>
      <c r="P1733" s="28"/>
    </row>
    <row r="1734" spans="4:16">
      <c r="D1734" s="28"/>
      <c r="E1734" s="28"/>
      <c r="F1734" s="28"/>
      <c r="G1734" s="28"/>
      <c r="H1734" s="28"/>
      <c r="I1734" s="28"/>
      <c r="J1734" s="28"/>
      <c r="K1734" s="28"/>
      <c r="L1734" s="28"/>
      <c r="M1734" s="28"/>
      <c r="N1734" s="28"/>
      <c r="O1734" s="28"/>
      <c r="P1734" s="28"/>
    </row>
    <row r="1735" spans="4:16">
      <c r="D1735" s="28"/>
      <c r="E1735" s="28"/>
      <c r="F1735" s="28"/>
      <c r="G1735" s="28"/>
      <c r="H1735" s="28"/>
      <c r="I1735" s="28"/>
      <c r="J1735" s="28"/>
      <c r="K1735" s="28"/>
      <c r="L1735" s="28"/>
      <c r="M1735" s="28"/>
      <c r="N1735" s="28"/>
      <c r="O1735" s="28"/>
      <c r="P1735" s="28"/>
    </row>
    <row r="1736" spans="4:16">
      <c r="D1736" s="28"/>
      <c r="E1736" s="28"/>
      <c r="F1736" s="28"/>
      <c r="G1736" s="28"/>
      <c r="H1736" s="28"/>
      <c r="I1736" s="28"/>
      <c r="J1736" s="28"/>
      <c r="K1736" s="28"/>
      <c r="L1736" s="28"/>
      <c r="M1736" s="28"/>
      <c r="N1736" s="28"/>
      <c r="O1736" s="28"/>
      <c r="P1736" s="28"/>
    </row>
    <row r="1737" spans="4:16">
      <c r="D1737" s="28"/>
      <c r="E1737" s="28"/>
      <c r="F1737" s="28"/>
      <c r="G1737" s="28"/>
      <c r="H1737" s="28"/>
      <c r="I1737" s="28"/>
      <c r="J1737" s="28"/>
      <c r="K1737" s="28"/>
      <c r="L1737" s="28"/>
      <c r="M1737" s="28"/>
      <c r="N1737" s="28"/>
      <c r="O1737" s="28"/>
      <c r="P1737" s="28"/>
    </row>
    <row r="1738" spans="4:16">
      <c r="D1738" s="28"/>
      <c r="E1738" s="28"/>
      <c r="F1738" s="28"/>
      <c r="G1738" s="28"/>
      <c r="H1738" s="28"/>
      <c r="I1738" s="28"/>
      <c r="J1738" s="28"/>
      <c r="K1738" s="28"/>
      <c r="L1738" s="28"/>
      <c r="M1738" s="28"/>
      <c r="N1738" s="28"/>
      <c r="O1738" s="28"/>
      <c r="P1738" s="28"/>
    </row>
    <row r="1739" spans="4:16">
      <c r="D1739" s="28"/>
      <c r="E1739" s="28"/>
      <c r="F1739" s="28"/>
      <c r="G1739" s="28"/>
      <c r="H1739" s="28"/>
      <c r="I1739" s="28"/>
      <c r="J1739" s="28"/>
      <c r="K1739" s="28"/>
      <c r="L1739" s="28"/>
      <c r="M1739" s="28"/>
      <c r="N1739" s="28"/>
      <c r="O1739" s="28"/>
      <c r="P1739" s="28"/>
    </row>
    <row r="1740" spans="4:16">
      <c r="D1740" s="28"/>
      <c r="E1740" s="28"/>
      <c r="F1740" s="28"/>
      <c r="G1740" s="28"/>
      <c r="H1740" s="28"/>
      <c r="I1740" s="28"/>
      <c r="J1740" s="28"/>
      <c r="K1740" s="28"/>
      <c r="L1740" s="28"/>
      <c r="M1740" s="28"/>
      <c r="N1740" s="28"/>
      <c r="O1740" s="28"/>
      <c r="P1740" s="28"/>
    </row>
    <row r="1741" spans="4:16">
      <c r="D1741" s="28"/>
      <c r="E1741" s="28"/>
      <c r="F1741" s="28"/>
      <c r="G1741" s="28"/>
      <c r="H1741" s="28"/>
      <c r="I1741" s="28"/>
      <c r="J1741" s="28"/>
      <c r="K1741" s="28"/>
      <c r="L1741" s="28"/>
      <c r="M1741" s="28"/>
      <c r="N1741" s="28"/>
      <c r="O1741" s="28"/>
      <c r="P1741" s="28"/>
    </row>
    <row r="1742" spans="4:16">
      <c r="D1742" s="28"/>
      <c r="E1742" s="28"/>
      <c r="F1742" s="28"/>
      <c r="G1742" s="28"/>
      <c r="H1742" s="28"/>
      <c r="I1742" s="28"/>
      <c r="J1742" s="28"/>
      <c r="K1742" s="28"/>
      <c r="L1742" s="28"/>
      <c r="M1742" s="28"/>
      <c r="N1742" s="28"/>
      <c r="O1742" s="28"/>
      <c r="P1742" s="28"/>
    </row>
    <row r="1743" spans="4:16">
      <c r="D1743" s="28"/>
      <c r="E1743" s="28"/>
      <c r="F1743" s="28"/>
      <c r="G1743" s="28"/>
      <c r="H1743" s="28"/>
      <c r="I1743" s="28"/>
      <c r="J1743" s="28"/>
      <c r="K1743" s="28"/>
      <c r="L1743" s="28"/>
      <c r="M1743" s="28"/>
      <c r="N1743" s="28"/>
      <c r="O1743" s="28"/>
      <c r="P1743" s="28"/>
    </row>
    <row r="1744" spans="4:16">
      <c r="D1744" s="28"/>
      <c r="E1744" s="28"/>
      <c r="F1744" s="28"/>
      <c r="G1744" s="28"/>
      <c r="H1744" s="28"/>
      <c r="I1744" s="28"/>
      <c r="J1744" s="28"/>
      <c r="K1744" s="28"/>
      <c r="L1744" s="28"/>
      <c r="M1744" s="28"/>
      <c r="N1744" s="28"/>
      <c r="O1744" s="28"/>
      <c r="P1744" s="28"/>
    </row>
    <row r="1745" spans="4:16">
      <c r="D1745" s="28"/>
      <c r="E1745" s="28"/>
      <c r="F1745" s="28"/>
      <c r="G1745" s="28"/>
      <c r="H1745" s="28"/>
      <c r="I1745" s="28"/>
      <c r="J1745" s="28"/>
      <c r="K1745" s="28"/>
      <c r="L1745" s="28"/>
      <c r="M1745" s="28"/>
      <c r="N1745" s="28"/>
      <c r="O1745" s="28"/>
      <c r="P1745" s="28"/>
    </row>
    <row r="1746" spans="4:16">
      <c r="D1746" s="28"/>
      <c r="E1746" s="28"/>
      <c r="F1746" s="28"/>
      <c r="G1746" s="28"/>
      <c r="H1746" s="28"/>
      <c r="I1746" s="28"/>
      <c r="J1746" s="28"/>
      <c r="K1746" s="28"/>
      <c r="L1746" s="28"/>
      <c r="M1746" s="28"/>
      <c r="N1746" s="28"/>
      <c r="O1746" s="28"/>
      <c r="P1746" s="28"/>
    </row>
    <row r="1747" spans="4:16">
      <c r="D1747" s="28"/>
      <c r="E1747" s="28"/>
      <c r="F1747" s="28"/>
      <c r="G1747" s="28"/>
      <c r="H1747" s="28"/>
      <c r="I1747" s="28"/>
      <c r="J1747" s="28"/>
      <c r="K1747" s="28"/>
      <c r="L1747" s="28"/>
      <c r="M1747" s="28"/>
      <c r="N1747" s="28"/>
      <c r="O1747" s="28"/>
      <c r="P1747" s="28"/>
    </row>
    <row r="1748" spans="4:16">
      <c r="D1748" s="28"/>
      <c r="E1748" s="28"/>
      <c r="F1748" s="28"/>
      <c r="G1748" s="28"/>
      <c r="H1748" s="28"/>
      <c r="I1748" s="28"/>
      <c r="J1748" s="28"/>
      <c r="K1748" s="28"/>
      <c r="L1748" s="28"/>
      <c r="M1748" s="28"/>
      <c r="N1748" s="28"/>
      <c r="O1748" s="28"/>
      <c r="P1748" s="28"/>
    </row>
    <row r="1749" spans="4:16">
      <c r="D1749" s="28"/>
      <c r="E1749" s="28"/>
      <c r="F1749" s="28"/>
      <c r="G1749" s="28"/>
      <c r="H1749" s="28"/>
      <c r="I1749" s="28"/>
      <c r="J1749" s="28"/>
      <c r="K1749" s="28"/>
      <c r="L1749" s="28"/>
      <c r="M1749" s="28"/>
      <c r="N1749" s="28"/>
      <c r="O1749" s="28"/>
      <c r="P1749" s="28"/>
    </row>
    <row r="1750" spans="4:16">
      <c r="D1750" s="28"/>
      <c r="E1750" s="28"/>
      <c r="F1750" s="28"/>
      <c r="G1750" s="28"/>
      <c r="H1750" s="28"/>
      <c r="I1750" s="28"/>
      <c r="J1750" s="28"/>
      <c r="K1750" s="28"/>
      <c r="L1750" s="28"/>
      <c r="M1750" s="28"/>
      <c r="N1750" s="28"/>
      <c r="O1750" s="28"/>
      <c r="P1750" s="28"/>
    </row>
    <row r="1751" spans="4:16">
      <c r="D1751" s="28"/>
      <c r="E1751" s="28"/>
      <c r="F1751" s="28"/>
      <c r="G1751" s="28"/>
      <c r="H1751" s="28"/>
      <c r="I1751" s="28"/>
      <c r="J1751" s="28"/>
      <c r="K1751" s="28"/>
      <c r="L1751" s="28"/>
      <c r="M1751" s="28"/>
      <c r="N1751" s="28"/>
      <c r="O1751" s="28"/>
      <c r="P1751" s="28"/>
    </row>
    <row r="1752" spans="4:16">
      <c r="D1752" s="28"/>
      <c r="E1752" s="28"/>
      <c r="F1752" s="28"/>
      <c r="G1752" s="28"/>
      <c r="H1752" s="28"/>
      <c r="I1752" s="28"/>
      <c r="J1752" s="28"/>
      <c r="K1752" s="28"/>
      <c r="L1752" s="28"/>
      <c r="M1752" s="28"/>
      <c r="N1752" s="28"/>
      <c r="O1752" s="28"/>
      <c r="P1752" s="28"/>
    </row>
    <row r="1753" spans="4:16">
      <c r="D1753" s="28"/>
      <c r="E1753" s="28"/>
      <c r="F1753" s="28"/>
      <c r="G1753" s="28"/>
      <c r="H1753" s="28"/>
      <c r="I1753" s="28"/>
      <c r="J1753" s="28"/>
      <c r="K1753" s="28"/>
      <c r="L1753" s="28"/>
      <c r="M1753" s="28"/>
      <c r="N1753" s="28"/>
      <c r="O1753" s="28"/>
      <c r="P1753" s="28"/>
    </row>
    <row r="1754" spans="4:16">
      <c r="D1754" s="28"/>
      <c r="E1754" s="28"/>
      <c r="F1754" s="28"/>
      <c r="G1754" s="28"/>
      <c r="H1754" s="28"/>
      <c r="I1754" s="28"/>
      <c r="J1754" s="28"/>
      <c r="K1754" s="28"/>
      <c r="L1754" s="28"/>
      <c r="M1754" s="28"/>
      <c r="N1754" s="28"/>
      <c r="O1754" s="28"/>
      <c r="P1754" s="28"/>
    </row>
    <row r="1755" spans="4:16">
      <c r="D1755" s="28"/>
      <c r="E1755" s="28"/>
      <c r="F1755" s="28"/>
      <c r="G1755" s="28"/>
      <c r="H1755" s="28"/>
      <c r="I1755" s="28"/>
      <c r="J1755" s="28"/>
      <c r="K1755" s="28"/>
      <c r="L1755" s="28"/>
      <c r="M1755" s="28"/>
      <c r="N1755" s="28"/>
      <c r="O1755" s="28"/>
      <c r="P1755" s="28"/>
    </row>
    <row r="1756" spans="4:16">
      <c r="D1756" s="28"/>
      <c r="E1756" s="28"/>
      <c r="F1756" s="28"/>
      <c r="G1756" s="28"/>
      <c r="H1756" s="28"/>
      <c r="I1756" s="28"/>
      <c r="J1756" s="28"/>
      <c r="K1756" s="28"/>
      <c r="L1756" s="28"/>
      <c r="M1756" s="28"/>
      <c r="N1756" s="28"/>
      <c r="O1756" s="28"/>
      <c r="P1756" s="28"/>
    </row>
    <row r="1757" spans="4:16">
      <c r="D1757" s="28"/>
      <c r="E1757" s="28"/>
      <c r="F1757" s="28"/>
      <c r="G1757" s="28"/>
      <c r="H1757" s="28"/>
      <c r="I1757" s="28"/>
      <c r="J1757" s="28"/>
      <c r="K1757" s="28"/>
      <c r="L1757" s="28"/>
      <c r="M1757" s="28"/>
      <c r="N1757" s="28"/>
      <c r="O1757" s="28"/>
      <c r="P1757" s="28"/>
    </row>
    <row r="1758" spans="4:16">
      <c r="D1758" s="28"/>
      <c r="E1758" s="28"/>
      <c r="F1758" s="28"/>
      <c r="G1758" s="28"/>
      <c r="H1758" s="28"/>
      <c r="I1758" s="28"/>
      <c r="J1758" s="28"/>
      <c r="K1758" s="28"/>
      <c r="L1758" s="28"/>
      <c r="M1758" s="28"/>
      <c r="N1758" s="28"/>
      <c r="O1758" s="28"/>
      <c r="P1758" s="28"/>
    </row>
    <row r="1759" spans="4:16">
      <c r="D1759" s="28"/>
      <c r="E1759" s="28"/>
      <c r="F1759" s="28"/>
      <c r="G1759" s="28"/>
      <c r="H1759" s="28"/>
      <c r="I1759" s="28"/>
      <c r="J1759" s="28"/>
      <c r="K1759" s="28"/>
      <c r="L1759" s="28"/>
      <c r="M1759" s="28"/>
      <c r="N1759" s="28"/>
      <c r="O1759" s="28"/>
      <c r="P1759" s="28"/>
    </row>
    <row r="1760" spans="4:16">
      <c r="D1760" s="28"/>
      <c r="E1760" s="28"/>
      <c r="F1760" s="28"/>
      <c r="G1760" s="28"/>
      <c r="H1760" s="28"/>
      <c r="I1760" s="28"/>
      <c r="J1760" s="28"/>
      <c r="K1760" s="28"/>
      <c r="L1760" s="28"/>
      <c r="M1760" s="28"/>
      <c r="N1760" s="28"/>
      <c r="O1760" s="28"/>
      <c r="P1760" s="28"/>
    </row>
    <row r="1761" spans="4:16">
      <c r="D1761" s="28"/>
      <c r="E1761" s="28"/>
      <c r="F1761" s="28"/>
      <c r="G1761" s="28"/>
      <c r="H1761" s="28"/>
      <c r="I1761" s="28"/>
      <c r="J1761" s="28"/>
      <c r="K1761" s="28"/>
      <c r="L1761" s="28"/>
      <c r="M1761" s="28"/>
      <c r="N1761" s="28"/>
      <c r="O1761" s="28"/>
      <c r="P1761" s="28"/>
    </row>
    <row r="1762" spans="4:16">
      <c r="D1762" s="28"/>
      <c r="E1762" s="28"/>
      <c r="F1762" s="28"/>
      <c r="G1762" s="28"/>
      <c r="H1762" s="28"/>
      <c r="I1762" s="28"/>
      <c r="J1762" s="28"/>
      <c r="K1762" s="28"/>
      <c r="L1762" s="28"/>
      <c r="M1762" s="28"/>
      <c r="N1762" s="28"/>
      <c r="O1762" s="28"/>
      <c r="P1762" s="28"/>
    </row>
    <row r="1763" spans="4:16">
      <c r="D1763" s="28"/>
      <c r="E1763" s="28"/>
      <c r="F1763" s="28"/>
      <c r="G1763" s="28"/>
      <c r="H1763" s="28"/>
      <c r="I1763" s="28"/>
      <c r="J1763" s="28"/>
      <c r="K1763" s="28"/>
      <c r="L1763" s="28"/>
      <c r="M1763" s="28"/>
      <c r="N1763" s="28"/>
      <c r="O1763" s="28"/>
      <c r="P1763" s="28"/>
    </row>
    <row r="1764" spans="4:16">
      <c r="D1764" s="28"/>
      <c r="E1764" s="28"/>
      <c r="F1764" s="28"/>
      <c r="G1764" s="28"/>
      <c r="H1764" s="28"/>
      <c r="I1764" s="28"/>
      <c r="J1764" s="28"/>
      <c r="K1764" s="28"/>
      <c r="L1764" s="28"/>
      <c r="M1764" s="28"/>
      <c r="N1764" s="28"/>
      <c r="O1764" s="28"/>
      <c r="P1764" s="28"/>
    </row>
    <row r="1765" spans="4:16">
      <c r="D1765" s="28"/>
      <c r="E1765" s="28"/>
      <c r="F1765" s="28"/>
      <c r="G1765" s="28"/>
      <c r="H1765" s="28"/>
      <c r="I1765" s="28"/>
      <c r="J1765" s="28"/>
      <c r="K1765" s="28"/>
      <c r="L1765" s="28"/>
      <c r="M1765" s="28"/>
      <c r="N1765" s="28"/>
      <c r="O1765" s="28"/>
      <c r="P1765" s="28"/>
    </row>
    <row r="1766" spans="4:16">
      <c r="D1766" s="28"/>
      <c r="E1766" s="28"/>
      <c r="F1766" s="28"/>
      <c r="G1766" s="28"/>
      <c r="H1766" s="28"/>
      <c r="I1766" s="28"/>
      <c r="J1766" s="28"/>
      <c r="K1766" s="28"/>
      <c r="L1766" s="28"/>
      <c r="M1766" s="28"/>
      <c r="N1766" s="28"/>
      <c r="O1766" s="28"/>
      <c r="P1766" s="28"/>
    </row>
    <row r="1767" spans="4:16">
      <c r="D1767" s="28"/>
      <c r="E1767" s="28"/>
      <c r="F1767" s="28"/>
      <c r="G1767" s="28"/>
      <c r="H1767" s="28"/>
      <c r="I1767" s="28"/>
      <c r="J1767" s="28"/>
      <c r="K1767" s="28"/>
      <c r="L1767" s="28"/>
      <c r="M1767" s="28"/>
      <c r="N1767" s="28"/>
      <c r="O1767" s="28"/>
      <c r="P1767" s="28"/>
    </row>
    <row r="1768" spans="4:16">
      <c r="D1768" s="28"/>
      <c r="E1768" s="28"/>
      <c r="F1768" s="28"/>
      <c r="G1768" s="28"/>
      <c r="H1768" s="28"/>
      <c r="I1768" s="28"/>
      <c r="J1768" s="28"/>
      <c r="K1768" s="28"/>
      <c r="L1768" s="28"/>
      <c r="M1768" s="28"/>
      <c r="N1768" s="28"/>
      <c r="O1768" s="28"/>
      <c r="P1768" s="28"/>
    </row>
    <row r="1769" spans="4:16">
      <c r="D1769" s="28"/>
      <c r="E1769" s="28"/>
      <c r="F1769" s="28"/>
      <c r="G1769" s="28"/>
      <c r="H1769" s="28"/>
      <c r="I1769" s="28"/>
      <c r="J1769" s="28"/>
      <c r="K1769" s="28"/>
      <c r="L1769" s="28"/>
      <c r="M1769" s="28"/>
      <c r="N1769" s="28"/>
      <c r="O1769" s="28"/>
      <c r="P1769" s="28"/>
    </row>
    <row r="1770" spans="4:16">
      <c r="D1770" s="28"/>
      <c r="E1770" s="28"/>
      <c r="F1770" s="28"/>
      <c r="G1770" s="28"/>
      <c r="H1770" s="28"/>
      <c r="I1770" s="28"/>
      <c r="J1770" s="28"/>
      <c r="K1770" s="28"/>
      <c r="L1770" s="28"/>
      <c r="M1770" s="28"/>
      <c r="N1770" s="28"/>
      <c r="O1770" s="28"/>
      <c r="P1770" s="28"/>
    </row>
    <row r="1771" spans="4:16">
      <c r="D1771" s="28"/>
      <c r="E1771" s="28"/>
      <c r="F1771" s="28"/>
      <c r="G1771" s="28"/>
      <c r="H1771" s="28"/>
      <c r="I1771" s="28"/>
      <c r="J1771" s="28"/>
      <c r="K1771" s="28"/>
      <c r="L1771" s="28"/>
      <c r="M1771" s="28"/>
      <c r="N1771" s="28"/>
      <c r="O1771" s="28"/>
      <c r="P1771" s="28"/>
    </row>
    <row r="1772" spans="4:16">
      <c r="D1772" s="28"/>
      <c r="E1772" s="28"/>
      <c r="F1772" s="28"/>
      <c r="G1772" s="28"/>
      <c r="H1772" s="28"/>
      <c r="I1772" s="28"/>
      <c r="J1772" s="28"/>
      <c r="K1772" s="28"/>
      <c r="L1772" s="28"/>
      <c r="M1772" s="28"/>
      <c r="N1772" s="28"/>
      <c r="O1772" s="28"/>
      <c r="P1772" s="28"/>
    </row>
    <row r="1773" spans="4:16">
      <c r="D1773" s="28"/>
      <c r="E1773" s="28"/>
      <c r="F1773" s="28"/>
      <c r="G1773" s="28"/>
      <c r="H1773" s="28"/>
      <c r="I1773" s="28"/>
      <c r="J1773" s="28"/>
      <c r="K1773" s="28"/>
      <c r="L1773" s="28"/>
      <c r="M1773" s="28"/>
      <c r="N1773" s="28"/>
      <c r="O1773" s="28"/>
      <c r="P1773" s="28"/>
    </row>
    <row r="1774" spans="4:16">
      <c r="D1774" s="28"/>
      <c r="E1774" s="28"/>
      <c r="F1774" s="28"/>
      <c r="G1774" s="28"/>
      <c r="H1774" s="28"/>
      <c r="I1774" s="28"/>
      <c r="J1774" s="28"/>
      <c r="K1774" s="28"/>
      <c r="L1774" s="28"/>
      <c r="M1774" s="28"/>
      <c r="N1774" s="28"/>
      <c r="O1774" s="28"/>
      <c r="P1774" s="28"/>
    </row>
    <row r="1775" spans="4:16">
      <c r="D1775" s="28"/>
      <c r="E1775" s="28"/>
      <c r="F1775" s="28"/>
      <c r="G1775" s="28"/>
      <c r="H1775" s="28"/>
      <c r="I1775" s="28"/>
      <c r="J1775" s="28"/>
      <c r="K1775" s="28"/>
      <c r="L1775" s="28"/>
      <c r="M1775" s="28"/>
      <c r="N1775" s="28"/>
      <c r="O1775" s="28"/>
      <c r="P1775" s="28"/>
    </row>
    <row r="1776" spans="4:16">
      <c r="D1776" s="28"/>
      <c r="E1776" s="28"/>
      <c r="F1776" s="28"/>
      <c r="G1776" s="28"/>
      <c r="H1776" s="28"/>
      <c r="I1776" s="28"/>
      <c r="J1776" s="28"/>
      <c r="K1776" s="28"/>
      <c r="L1776" s="28"/>
      <c r="M1776" s="28"/>
      <c r="N1776" s="28"/>
      <c r="O1776" s="28"/>
      <c r="P1776" s="28"/>
    </row>
    <row r="1777" spans="4:16">
      <c r="D1777" s="28"/>
      <c r="E1777" s="28"/>
      <c r="F1777" s="28"/>
      <c r="G1777" s="28"/>
      <c r="H1777" s="28"/>
      <c r="I1777" s="28"/>
      <c r="J1777" s="28"/>
      <c r="K1777" s="28"/>
      <c r="L1777" s="28"/>
      <c r="M1777" s="28"/>
      <c r="N1777" s="28"/>
      <c r="O1777" s="28"/>
      <c r="P1777" s="28"/>
    </row>
    <row r="1778" spans="4:16">
      <c r="D1778" s="28"/>
      <c r="E1778" s="28"/>
      <c r="F1778" s="28"/>
      <c r="G1778" s="28"/>
      <c r="H1778" s="28"/>
      <c r="I1778" s="28"/>
      <c r="J1778" s="28"/>
      <c r="K1778" s="28"/>
      <c r="L1778" s="28"/>
      <c r="M1778" s="28"/>
      <c r="N1778" s="28"/>
      <c r="O1778" s="28"/>
      <c r="P1778" s="28"/>
    </row>
    <row r="1779" spans="4:16">
      <c r="D1779" s="28"/>
      <c r="E1779" s="28"/>
      <c r="F1779" s="28"/>
      <c r="G1779" s="28"/>
      <c r="H1779" s="28"/>
      <c r="I1779" s="28"/>
      <c r="J1779" s="28"/>
      <c r="K1779" s="28"/>
      <c r="L1779" s="28"/>
      <c r="M1779" s="28"/>
      <c r="N1779" s="28"/>
      <c r="O1779" s="28"/>
      <c r="P1779" s="28"/>
    </row>
    <row r="1780" spans="4:16">
      <c r="D1780" s="28"/>
      <c r="E1780" s="28"/>
      <c r="F1780" s="28"/>
      <c r="G1780" s="28"/>
      <c r="H1780" s="28"/>
      <c r="I1780" s="28"/>
      <c r="J1780" s="28"/>
      <c r="K1780" s="28"/>
      <c r="L1780" s="28"/>
      <c r="M1780" s="28"/>
      <c r="N1780" s="28"/>
      <c r="O1780" s="28"/>
      <c r="P1780" s="28"/>
    </row>
    <row r="1781" spans="4:16">
      <c r="D1781" s="28"/>
      <c r="E1781" s="28"/>
      <c r="F1781" s="28"/>
      <c r="G1781" s="28"/>
      <c r="H1781" s="28"/>
      <c r="I1781" s="28"/>
      <c r="J1781" s="28"/>
      <c r="K1781" s="28"/>
      <c r="L1781" s="28"/>
      <c r="M1781" s="28"/>
      <c r="N1781" s="28"/>
      <c r="O1781" s="28"/>
      <c r="P1781" s="28"/>
    </row>
    <row r="1782" spans="4:16">
      <c r="D1782" s="28"/>
      <c r="E1782" s="28"/>
      <c r="F1782" s="28"/>
      <c r="G1782" s="28"/>
      <c r="H1782" s="28"/>
      <c r="I1782" s="28"/>
      <c r="J1782" s="28"/>
      <c r="K1782" s="28"/>
      <c r="L1782" s="28"/>
      <c r="M1782" s="28"/>
      <c r="N1782" s="28"/>
      <c r="O1782" s="28"/>
      <c r="P1782" s="28"/>
    </row>
    <row r="1783" spans="4:16">
      <c r="D1783" s="28"/>
      <c r="E1783" s="28"/>
      <c r="F1783" s="28"/>
      <c r="G1783" s="28"/>
      <c r="H1783" s="28"/>
      <c r="I1783" s="28"/>
      <c r="J1783" s="28"/>
      <c r="K1783" s="28"/>
      <c r="L1783" s="28"/>
      <c r="M1783" s="28"/>
      <c r="N1783" s="28"/>
      <c r="O1783" s="28"/>
      <c r="P1783" s="28"/>
    </row>
    <row r="1784" spans="4:16">
      <c r="D1784" s="28"/>
      <c r="E1784" s="28"/>
      <c r="F1784" s="28"/>
      <c r="G1784" s="28"/>
      <c r="H1784" s="28"/>
      <c r="I1784" s="28"/>
      <c r="J1784" s="28"/>
      <c r="K1784" s="28"/>
      <c r="L1784" s="28"/>
      <c r="M1784" s="28"/>
      <c r="N1784" s="28"/>
      <c r="O1784" s="28"/>
      <c r="P1784" s="28"/>
    </row>
    <row r="1785" spans="4:16">
      <c r="D1785" s="28"/>
      <c r="E1785" s="28"/>
      <c r="F1785" s="28"/>
      <c r="G1785" s="28"/>
      <c r="H1785" s="28"/>
      <c r="I1785" s="28"/>
      <c r="J1785" s="28"/>
      <c r="K1785" s="28"/>
      <c r="L1785" s="28"/>
      <c r="M1785" s="28"/>
      <c r="N1785" s="28"/>
      <c r="O1785" s="28"/>
      <c r="P1785" s="28"/>
    </row>
    <row r="1786" spans="4:16">
      <c r="D1786" s="28"/>
      <c r="E1786" s="28"/>
      <c r="F1786" s="28"/>
      <c r="G1786" s="28"/>
      <c r="H1786" s="28"/>
      <c r="I1786" s="28"/>
      <c r="J1786" s="28"/>
      <c r="K1786" s="28"/>
      <c r="L1786" s="28"/>
      <c r="M1786" s="28"/>
      <c r="N1786" s="28"/>
      <c r="O1786" s="28"/>
      <c r="P1786" s="28"/>
    </row>
    <row r="1787" spans="4:16">
      <c r="D1787" s="28"/>
      <c r="E1787" s="28"/>
      <c r="F1787" s="28"/>
      <c r="G1787" s="28"/>
      <c r="H1787" s="28"/>
      <c r="I1787" s="28"/>
      <c r="J1787" s="28"/>
      <c r="K1787" s="28"/>
      <c r="L1787" s="28"/>
      <c r="M1787" s="28"/>
      <c r="N1787" s="28"/>
      <c r="O1787" s="28"/>
      <c r="P1787" s="28"/>
    </row>
    <row r="1788" spans="4:16">
      <c r="D1788" s="28"/>
      <c r="E1788" s="28"/>
      <c r="F1788" s="28"/>
      <c r="G1788" s="28"/>
      <c r="H1788" s="28"/>
      <c r="I1788" s="28"/>
      <c r="J1788" s="28"/>
      <c r="K1788" s="28"/>
      <c r="L1788" s="28"/>
      <c r="M1788" s="28"/>
      <c r="N1788" s="28"/>
      <c r="O1788" s="28"/>
      <c r="P1788" s="28"/>
    </row>
    <row r="1789" spans="4:16">
      <c r="D1789" s="28"/>
      <c r="E1789" s="28"/>
      <c r="F1789" s="28"/>
      <c r="G1789" s="28"/>
      <c r="H1789" s="28"/>
      <c r="I1789" s="28"/>
      <c r="J1789" s="28"/>
      <c r="K1789" s="28"/>
      <c r="L1789" s="28"/>
      <c r="M1789" s="28"/>
      <c r="N1789" s="28"/>
      <c r="O1789" s="28"/>
      <c r="P1789" s="28"/>
    </row>
    <row r="1790" spans="4:16">
      <c r="D1790" s="28"/>
      <c r="E1790" s="28"/>
      <c r="F1790" s="28"/>
      <c r="G1790" s="28"/>
      <c r="H1790" s="28"/>
      <c r="I1790" s="28"/>
      <c r="J1790" s="28"/>
      <c r="K1790" s="28"/>
      <c r="L1790" s="28"/>
      <c r="M1790" s="28"/>
      <c r="N1790" s="28"/>
      <c r="O1790" s="28"/>
      <c r="P1790" s="28"/>
    </row>
    <row r="1791" spans="4:16">
      <c r="D1791" s="28"/>
      <c r="E1791" s="28"/>
      <c r="F1791" s="28"/>
      <c r="G1791" s="28"/>
      <c r="H1791" s="28"/>
      <c r="I1791" s="28"/>
      <c r="J1791" s="28"/>
      <c r="K1791" s="28"/>
      <c r="L1791" s="28"/>
      <c r="M1791" s="28"/>
      <c r="N1791" s="28"/>
      <c r="O1791" s="28"/>
      <c r="P1791" s="28"/>
    </row>
    <row r="1792" spans="4:16">
      <c r="D1792" s="28"/>
      <c r="E1792" s="28"/>
      <c r="F1792" s="28"/>
      <c r="G1792" s="28"/>
      <c r="H1792" s="28"/>
      <c r="I1792" s="28"/>
      <c r="J1792" s="28"/>
      <c r="K1792" s="28"/>
      <c r="L1792" s="28"/>
      <c r="M1792" s="28"/>
      <c r="N1792" s="28"/>
      <c r="O1792" s="28"/>
      <c r="P1792" s="28"/>
    </row>
    <row r="1793" spans="4:16">
      <c r="D1793" s="28"/>
      <c r="E1793" s="28"/>
      <c r="F1793" s="28"/>
      <c r="G1793" s="28"/>
      <c r="H1793" s="28"/>
      <c r="I1793" s="28"/>
      <c r="J1793" s="28"/>
      <c r="K1793" s="28"/>
      <c r="L1793" s="28"/>
      <c r="M1793" s="28"/>
      <c r="N1793" s="28"/>
      <c r="O1793" s="28"/>
      <c r="P1793" s="28"/>
    </row>
    <row r="1794" spans="4:16">
      <c r="D1794" s="28"/>
      <c r="E1794" s="28"/>
      <c r="F1794" s="28"/>
      <c r="G1794" s="28"/>
      <c r="H1794" s="28"/>
      <c r="I1794" s="28"/>
      <c r="J1794" s="28"/>
      <c r="K1794" s="28"/>
      <c r="L1794" s="28"/>
      <c r="M1794" s="28"/>
      <c r="N1794" s="28"/>
      <c r="O1794" s="28"/>
      <c r="P1794" s="28"/>
    </row>
    <row r="1795" spans="4:16">
      <c r="D1795" s="28"/>
      <c r="E1795" s="28"/>
      <c r="F1795" s="28"/>
      <c r="G1795" s="28"/>
      <c r="H1795" s="28"/>
      <c r="I1795" s="28"/>
      <c r="J1795" s="28"/>
      <c r="K1795" s="28"/>
      <c r="L1795" s="28"/>
      <c r="M1795" s="28"/>
      <c r="N1795" s="28"/>
      <c r="O1795" s="28"/>
      <c r="P1795" s="28"/>
    </row>
    <row r="1796" spans="4:16">
      <c r="D1796" s="28"/>
      <c r="E1796" s="28"/>
      <c r="F1796" s="28"/>
      <c r="G1796" s="28"/>
      <c r="H1796" s="28"/>
      <c r="I1796" s="28"/>
      <c r="J1796" s="28"/>
      <c r="K1796" s="28"/>
      <c r="L1796" s="28"/>
      <c r="M1796" s="28"/>
      <c r="N1796" s="28"/>
      <c r="O1796" s="28"/>
      <c r="P1796" s="28"/>
    </row>
    <row r="1797" spans="4:16">
      <c r="D1797" s="28"/>
      <c r="E1797" s="28"/>
      <c r="F1797" s="28"/>
      <c r="G1797" s="28"/>
      <c r="H1797" s="28"/>
      <c r="I1797" s="28"/>
      <c r="J1797" s="28"/>
      <c r="K1797" s="28"/>
      <c r="L1797" s="28"/>
      <c r="M1797" s="28"/>
      <c r="N1797" s="28"/>
      <c r="O1797" s="28"/>
      <c r="P1797" s="28"/>
    </row>
    <row r="1798" spans="4:16">
      <c r="D1798" s="28"/>
      <c r="E1798" s="28"/>
      <c r="F1798" s="28"/>
      <c r="G1798" s="28"/>
      <c r="H1798" s="28"/>
      <c r="I1798" s="28"/>
      <c r="J1798" s="28"/>
      <c r="K1798" s="28"/>
      <c r="L1798" s="28"/>
      <c r="M1798" s="28"/>
      <c r="N1798" s="28"/>
      <c r="O1798" s="28"/>
      <c r="P1798" s="28"/>
    </row>
    <row r="1799" spans="4:16">
      <c r="D1799" s="28"/>
      <c r="E1799" s="28"/>
      <c r="F1799" s="28"/>
      <c r="G1799" s="28"/>
      <c r="H1799" s="28"/>
      <c r="I1799" s="28"/>
      <c r="J1799" s="28"/>
      <c r="K1799" s="28"/>
      <c r="L1799" s="28"/>
      <c r="M1799" s="28"/>
      <c r="N1799" s="28"/>
      <c r="O1799" s="28"/>
      <c r="P1799" s="28"/>
    </row>
    <row r="1800" spans="4:16">
      <c r="D1800" s="28"/>
      <c r="E1800" s="28"/>
      <c r="F1800" s="28"/>
      <c r="G1800" s="28"/>
      <c r="H1800" s="28"/>
      <c r="I1800" s="28"/>
      <c r="J1800" s="28"/>
      <c r="K1800" s="28"/>
      <c r="L1800" s="28"/>
      <c r="M1800" s="28"/>
      <c r="N1800" s="28"/>
      <c r="O1800" s="28"/>
      <c r="P1800" s="28"/>
    </row>
    <row r="1801" spans="4:16">
      <c r="D1801" s="28"/>
      <c r="E1801" s="28"/>
      <c r="F1801" s="28"/>
      <c r="G1801" s="28"/>
      <c r="H1801" s="28"/>
      <c r="I1801" s="28"/>
      <c r="J1801" s="28"/>
      <c r="K1801" s="28"/>
      <c r="L1801" s="28"/>
      <c r="M1801" s="28"/>
      <c r="N1801" s="28"/>
      <c r="O1801" s="28"/>
      <c r="P1801" s="28"/>
    </row>
    <row r="1802" spans="4:16">
      <c r="D1802" s="28"/>
      <c r="E1802" s="28"/>
      <c r="F1802" s="28"/>
      <c r="G1802" s="28"/>
      <c r="H1802" s="28"/>
      <c r="I1802" s="28"/>
      <c r="J1802" s="28"/>
      <c r="K1802" s="28"/>
      <c r="L1802" s="28"/>
      <c r="M1802" s="28"/>
      <c r="N1802" s="28"/>
      <c r="O1802" s="28"/>
      <c r="P1802" s="28"/>
    </row>
    <row r="1803" spans="4:16">
      <c r="D1803" s="28"/>
      <c r="E1803" s="28"/>
      <c r="F1803" s="28"/>
      <c r="G1803" s="28"/>
      <c r="H1803" s="28"/>
      <c r="I1803" s="28"/>
      <c r="J1803" s="28"/>
      <c r="K1803" s="28"/>
      <c r="L1803" s="28"/>
      <c r="M1803" s="28"/>
      <c r="N1803" s="28"/>
      <c r="O1803" s="28"/>
      <c r="P1803" s="28"/>
    </row>
    <row r="1804" spans="4:16">
      <c r="D1804" s="28"/>
      <c r="E1804" s="28"/>
      <c r="F1804" s="28"/>
      <c r="G1804" s="28"/>
      <c r="H1804" s="28"/>
      <c r="I1804" s="28"/>
      <c r="J1804" s="28"/>
      <c r="K1804" s="28"/>
      <c r="L1804" s="28"/>
      <c r="M1804" s="28"/>
      <c r="N1804" s="28"/>
      <c r="O1804" s="28"/>
      <c r="P1804" s="28"/>
    </row>
    <row r="1805" spans="4:16">
      <c r="D1805" s="28"/>
      <c r="E1805" s="28"/>
      <c r="F1805" s="28"/>
      <c r="G1805" s="28"/>
      <c r="H1805" s="28"/>
      <c r="I1805" s="28"/>
      <c r="J1805" s="28"/>
      <c r="K1805" s="28"/>
      <c r="L1805" s="28"/>
      <c r="M1805" s="28"/>
      <c r="N1805" s="28"/>
      <c r="O1805" s="28"/>
      <c r="P1805" s="28"/>
    </row>
    <row r="1806" spans="4:16">
      <c r="D1806" s="28"/>
      <c r="E1806" s="28"/>
      <c r="F1806" s="28"/>
      <c r="G1806" s="28"/>
      <c r="H1806" s="28"/>
      <c r="I1806" s="28"/>
      <c r="J1806" s="28"/>
      <c r="K1806" s="28"/>
      <c r="L1806" s="28"/>
      <c r="M1806" s="28"/>
      <c r="N1806" s="28"/>
      <c r="O1806" s="28"/>
      <c r="P1806" s="28"/>
    </row>
    <row r="1807" spans="4:16">
      <c r="D1807" s="28"/>
      <c r="E1807" s="28"/>
      <c r="F1807" s="28"/>
      <c r="G1807" s="28"/>
      <c r="H1807" s="28"/>
      <c r="I1807" s="28"/>
      <c r="J1807" s="28"/>
      <c r="K1807" s="28"/>
      <c r="L1807" s="28"/>
      <c r="M1807" s="28"/>
      <c r="N1807" s="28"/>
      <c r="O1807" s="28"/>
      <c r="P1807" s="28"/>
    </row>
    <row r="1808" spans="4:16">
      <c r="D1808" s="28"/>
      <c r="E1808" s="28"/>
      <c r="F1808" s="28"/>
      <c r="G1808" s="28"/>
      <c r="H1808" s="28"/>
      <c r="I1808" s="28"/>
      <c r="J1808" s="28"/>
      <c r="K1808" s="28"/>
      <c r="L1808" s="28"/>
      <c r="M1808" s="28"/>
      <c r="N1808" s="28"/>
      <c r="O1808" s="28"/>
      <c r="P1808" s="28"/>
    </row>
    <row r="1809" spans="4:16">
      <c r="D1809" s="28"/>
      <c r="E1809" s="28"/>
      <c r="F1809" s="28"/>
      <c r="G1809" s="28"/>
      <c r="H1809" s="28"/>
      <c r="I1809" s="28"/>
      <c r="J1809" s="28"/>
      <c r="K1809" s="28"/>
      <c r="L1809" s="28"/>
      <c r="M1809" s="28"/>
      <c r="N1809" s="28"/>
      <c r="O1809" s="28"/>
      <c r="P1809" s="28"/>
    </row>
    <row r="1810" spans="4:16">
      <c r="D1810" s="28"/>
      <c r="E1810" s="28"/>
      <c r="F1810" s="28"/>
      <c r="G1810" s="28"/>
      <c r="H1810" s="28"/>
      <c r="I1810" s="28"/>
      <c r="J1810" s="28"/>
      <c r="K1810" s="28"/>
      <c r="L1810" s="28"/>
      <c r="M1810" s="28"/>
      <c r="N1810" s="28"/>
      <c r="O1810" s="28"/>
      <c r="P1810" s="28"/>
    </row>
    <row r="1811" spans="4:16">
      <c r="D1811" s="28"/>
      <c r="E1811" s="28"/>
      <c r="F1811" s="28"/>
      <c r="G1811" s="28"/>
      <c r="H1811" s="28"/>
      <c r="I1811" s="28"/>
      <c r="J1811" s="28"/>
      <c r="K1811" s="28"/>
      <c r="L1811" s="28"/>
      <c r="M1811" s="28"/>
      <c r="N1811" s="28"/>
      <c r="O1811" s="28"/>
      <c r="P1811" s="28"/>
    </row>
    <row r="1812" spans="4:16">
      <c r="D1812" s="28"/>
      <c r="E1812" s="28"/>
      <c r="F1812" s="28"/>
      <c r="G1812" s="28"/>
      <c r="H1812" s="28"/>
      <c r="I1812" s="28"/>
      <c r="J1812" s="28"/>
      <c r="K1812" s="28"/>
      <c r="L1812" s="28"/>
      <c r="M1812" s="28"/>
      <c r="N1812" s="28"/>
      <c r="O1812" s="28"/>
      <c r="P1812" s="28"/>
    </row>
    <row r="1813" spans="4:16">
      <c r="D1813" s="28"/>
      <c r="E1813" s="28"/>
      <c r="F1813" s="28"/>
      <c r="G1813" s="28"/>
      <c r="H1813" s="28"/>
      <c r="I1813" s="28"/>
      <c r="J1813" s="28"/>
      <c r="K1813" s="28"/>
      <c r="L1813" s="28"/>
      <c r="M1813" s="28"/>
      <c r="N1813" s="28"/>
      <c r="O1813" s="28"/>
      <c r="P1813" s="28"/>
    </row>
    <row r="1814" spans="4:16">
      <c r="D1814" s="28"/>
      <c r="E1814" s="28"/>
      <c r="F1814" s="28"/>
      <c r="G1814" s="28"/>
      <c r="H1814" s="28"/>
      <c r="I1814" s="28"/>
      <c r="J1814" s="28"/>
      <c r="K1814" s="28"/>
      <c r="L1814" s="28"/>
      <c r="M1814" s="28"/>
      <c r="N1814" s="28"/>
      <c r="O1814" s="28"/>
      <c r="P1814" s="28"/>
    </row>
    <row r="1815" spans="4:16">
      <c r="D1815" s="28"/>
      <c r="E1815" s="28"/>
      <c r="F1815" s="28"/>
      <c r="G1815" s="28"/>
      <c r="H1815" s="28"/>
      <c r="I1815" s="28"/>
      <c r="J1815" s="28"/>
      <c r="K1815" s="28"/>
      <c r="L1815" s="28"/>
      <c r="M1815" s="28"/>
      <c r="N1815" s="28"/>
      <c r="O1815" s="28"/>
      <c r="P1815" s="28"/>
    </row>
    <row r="1816" spans="4:16">
      <c r="D1816" s="28"/>
      <c r="E1816" s="28"/>
      <c r="F1816" s="28"/>
      <c r="G1816" s="28"/>
      <c r="H1816" s="28"/>
      <c r="I1816" s="28"/>
      <c r="J1816" s="28"/>
      <c r="K1816" s="28"/>
      <c r="L1816" s="28"/>
      <c r="M1816" s="28"/>
      <c r="N1816" s="28"/>
      <c r="O1816" s="28"/>
      <c r="P1816" s="28"/>
    </row>
    <row r="1817" spans="4:16">
      <c r="D1817" s="28"/>
      <c r="E1817" s="28"/>
      <c r="F1817" s="28"/>
      <c r="G1817" s="28"/>
      <c r="H1817" s="28"/>
      <c r="I1817" s="28"/>
      <c r="J1817" s="28"/>
      <c r="K1817" s="28"/>
      <c r="L1817" s="28"/>
      <c r="M1817" s="28"/>
      <c r="N1817" s="28"/>
      <c r="O1817" s="28"/>
      <c r="P1817" s="28"/>
    </row>
    <row r="1818" spans="4:16">
      <c r="D1818" s="28"/>
      <c r="E1818" s="28"/>
      <c r="F1818" s="28"/>
      <c r="G1818" s="28"/>
      <c r="H1818" s="28"/>
      <c r="I1818" s="28"/>
      <c r="J1818" s="28"/>
      <c r="K1818" s="28"/>
      <c r="L1818" s="28"/>
      <c r="M1818" s="28"/>
      <c r="N1818" s="28"/>
      <c r="O1818" s="28"/>
      <c r="P1818" s="28"/>
    </row>
    <row r="1819" spans="4:16">
      <c r="D1819" s="28"/>
      <c r="E1819" s="28"/>
      <c r="F1819" s="28"/>
      <c r="G1819" s="28"/>
      <c r="H1819" s="28"/>
      <c r="I1819" s="28"/>
      <c r="J1819" s="28"/>
      <c r="K1819" s="28"/>
      <c r="L1819" s="28"/>
      <c r="M1819" s="28"/>
      <c r="N1819" s="28"/>
      <c r="O1819" s="28"/>
      <c r="P1819" s="28"/>
    </row>
    <row r="1820" spans="4:16">
      <c r="D1820" s="28"/>
      <c r="E1820" s="28"/>
      <c r="F1820" s="28"/>
      <c r="G1820" s="28"/>
      <c r="H1820" s="28"/>
      <c r="I1820" s="28"/>
      <c r="J1820" s="28"/>
      <c r="K1820" s="28"/>
      <c r="L1820" s="28"/>
      <c r="M1820" s="28"/>
      <c r="N1820" s="28"/>
      <c r="O1820" s="28"/>
      <c r="P1820" s="28"/>
    </row>
    <row r="1821" spans="4:16">
      <c r="D1821" s="28"/>
      <c r="E1821" s="28"/>
      <c r="F1821" s="28"/>
      <c r="G1821" s="28"/>
      <c r="H1821" s="28"/>
      <c r="I1821" s="28"/>
      <c r="J1821" s="28"/>
      <c r="K1821" s="28"/>
      <c r="L1821" s="28"/>
      <c r="M1821" s="28"/>
      <c r="N1821" s="28"/>
      <c r="O1821" s="28"/>
      <c r="P1821" s="28"/>
    </row>
    <row r="1822" spans="4:16">
      <c r="D1822" s="28"/>
      <c r="E1822" s="28"/>
      <c r="F1822" s="28"/>
      <c r="G1822" s="28"/>
      <c r="H1822" s="28"/>
      <c r="I1822" s="28"/>
      <c r="J1822" s="28"/>
      <c r="K1822" s="28"/>
      <c r="L1822" s="28"/>
      <c r="M1822" s="28"/>
      <c r="N1822" s="28"/>
      <c r="O1822" s="28"/>
      <c r="P1822" s="28"/>
    </row>
    <row r="1823" spans="4:16">
      <c r="D1823" s="28"/>
      <c r="E1823" s="28"/>
      <c r="F1823" s="28"/>
      <c r="G1823" s="28"/>
      <c r="H1823" s="28"/>
      <c r="I1823" s="28"/>
      <c r="J1823" s="28"/>
      <c r="K1823" s="28"/>
      <c r="L1823" s="28"/>
      <c r="M1823" s="28"/>
      <c r="N1823" s="28"/>
      <c r="O1823" s="28"/>
      <c r="P1823" s="28"/>
    </row>
    <row r="1824" spans="4:16">
      <c r="D1824" s="28"/>
      <c r="E1824" s="28"/>
      <c r="F1824" s="28"/>
      <c r="G1824" s="28"/>
      <c r="H1824" s="28"/>
      <c r="I1824" s="28"/>
      <c r="J1824" s="28"/>
      <c r="K1824" s="28"/>
      <c r="L1824" s="28"/>
      <c r="M1824" s="28"/>
      <c r="N1824" s="28"/>
      <c r="O1824" s="28"/>
      <c r="P1824" s="28"/>
    </row>
    <row r="1825" spans="4:16">
      <c r="D1825" s="28"/>
      <c r="E1825" s="28"/>
      <c r="F1825" s="28"/>
      <c r="G1825" s="28"/>
      <c r="H1825" s="28"/>
      <c r="I1825" s="28"/>
      <c r="J1825" s="28"/>
      <c r="K1825" s="28"/>
      <c r="L1825" s="28"/>
      <c r="M1825" s="28"/>
      <c r="N1825" s="28"/>
      <c r="O1825" s="28"/>
      <c r="P1825" s="28"/>
    </row>
    <row r="1826" spans="4:16">
      <c r="D1826" s="28"/>
      <c r="E1826" s="28"/>
      <c r="F1826" s="28"/>
      <c r="G1826" s="28"/>
      <c r="H1826" s="28"/>
      <c r="I1826" s="28"/>
      <c r="J1826" s="28"/>
      <c r="K1826" s="28"/>
      <c r="L1826" s="28"/>
      <c r="M1826" s="28"/>
      <c r="N1826" s="28"/>
      <c r="O1826" s="28"/>
      <c r="P1826" s="28"/>
    </row>
    <row r="1827" spans="4:16">
      <c r="D1827" s="28"/>
      <c r="E1827" s="28"/>
      <c r="F1827" s="28"/>
      <c r="G1827" s="28"/>
      <c r="H1827" s="28"/>
      <c r="I1827" s="28"/>
      <c r="J1827" s="28"/>
      <c r="K1827" s="28"/>
      <c r="L1827" s="28"/>
      <c r="M1827" s="28"/>
      <c r="N1827" s="28"/>
      <c r="O1827" s="28"/>
      <c r="P1827" s="28"/>
    </row>
    <row r="1828" spans="4:16">
      <c r="D1828" s="28"/>
      <c r="E1828" s="28"/>
      <c r="F1828" s="28"/>
      <c r="G1828" s="28"/>
      <c r="H1828" s="28"/>
      <c r="I1828" s="28"/>
      <c r="J1828" s="28"/>
      <c r="K1828" s="28"/>
      <c r="L1828" s="28"/>
      <c r="M1828" s="28"/>
      <c r="N1828" s="28"/>
      <c r="O1828" s="28"/>
      <c r="P1828" s="28"/>
    </row>
    <row r="1829" spans="4:16">
      <c r="D1829" s="28"/>
      <c r="E1829" s="28"/>
      <c r="F1829" s="28"/>
      <c r="G1829" s="28"/>
      <c r="H1829" s="28"/>
      <c r="I1829" s="28"/>
      <c r="J1829" s="28"/>
      <c r="K1829" s="28"/>
      <c r="L1829" s="28"/>
      <c r="M1829" s="28"/>
      <c r="N1829" s="28"/>
      <c r="O1829" s="28"/>
      <c r="P1829" s="28"/>
    </row>
    <row r="1830" spans="4:16">
      <c r="D1830" s="28"/>
      <c r="E1830" s="28"/>
      <c r="F1830" s="28"/>
      <c r="G1830" s="28"/>
      <c r="H1830" s="28"/>
      <c r="I1830" s="28"/>
      <c r="J1830" s="28"/>
      <c r="K1830" s="28"/>
      <c r="L1830" s="28"/>
      <c r="M1830" s="28"/>
      <c r="N1830" s="28"/>
      <c r="O1830" s="28"/>
      <c r="P1830" s="28"/>
    </row>
    <row r="1831" spans="4:16">
      <c r="D1831" s="28"/>
      <c r="E1831" s="28"/>
      <c r="F1831" s="28"/>
      <c r="G1831" s="28"/>
      <c r="H1831" s="28"/>
      <c r="I1831" s="28"/>
      <c r="J1831" s="28"/>
      <c r="K1831" s="28"/>
      <c r="L1831" s="28"/>
      <c r="M1831" s="28"/>
      <c r="N1831" s="28"/>
      <c r="O1831" s="28"/>
      <c r="P1831" s="28"/>
    </row>
    <row r="1832" spans="4:16">
      <c r="D1832" s="28"/>
      <c r="E1832" s="28"/>
      <c r="F1832" s="28"/>
      <c r="G1832" s="28"/>
      <c r="H1832" s="28"/>
      <c r="I1832" s="28"/>
      <c r="J1832" s="28"/>
      <c r="K1832" s="28"/>
      <c r="L1832" s="28"/>
      <c r="M1832" s="28"/>
      <c r="N1832" s="28"/>
      <c r="O1832" s="28"/>
      <c r="P1832" s="28"/>
    </row>
    <row r="1833" spans="4:16">
      <c r="D1833" s="28"/>
      <c r="E1833" s="28"/>
      <c r="F1833" s="28"/>
      <c r="G1833" s="28"/>
      <c r="H1833" s="28"/>
      <c r="I1833" s="28"/>
      <c r="J1833" s="28"/>
      <c r="K1833" s="28"/>
      <c r="L1833" s="28"/>
      <c r="M1833" s="28"/>
      <c r="N1833" s="28"/>
      <c r="O1833" s="28"/>
      <c r="P1833" s="28"/>
    </row>
    <row r="1834" spans="4:16">
      <c r="D1834" s="28"/>
      <c r="E1834" s="28"/>
      <c r="F1834" s="28"/>
      <c r="G1834" s="28"/>
      <c r="H1834" s="28"/>
      <c r="I1834" s="28"/>
      <c r="J1834" s="28"/>
      <c r="K1834" s="28"/>
      <c r="L1834" s="28"/>
      <c r="M1834" s="28"/>
      <c r="N1834" s="28"/>
      <c r="O1834" s="28"/>
      <c r="P1834" s="28"/>
    </row>
    <row r="1835" spans="4:16">
      <c r="D1835" s="28"/>
      <c r="E1835" s="28"/>
      <c r="F1835" s="28"/>
      <c r="G1835" s="28"/>
      <c r="H1835" s="28"/>
      <c r="I1835" s="28"/>
      <c r="J1835" s="28"/>
      <c r="K1835" s="28"/>
      <c r="L1835" s="28"/>
      <c r="M1835" s="28"/>
      <c r="N1835" s="28"/>
      <c r="O1835" s="28"/>
      <c r="P1835" s="28"/>
    </row>
    <row r="1836" spans="4:16">
      <c r="D1836" s="28"/>
      <c r="E1836" s="28"/>
      <c r="F1836" s="28"/>
      <c r="G1836" s="28"/>
      <c r="H1836" s="28"/>
      <c r="I1836" s="28"/>
      <c r="J1836" s="28"/>
      <c r="K1836" s="28"/>
      <c r="L1836" s="28"/>
      <c r="M1836" s="28"/>
      <c r="N1836" s="28"/>
      <c r="O1836" s="28"/>
      <c r="P1836" s="28"/>
    </row>
    <row r="1837" spans="4:16">
      <c r="D1837" s="28"/>
      <c r="E1837" s="28"/>
      <c r="F1837" s="28"/>
      <c r="G1837" s="28"/>
      <c r="H1837" s="28"/>
      <c r="I1837" s="28"/>
      <c r="J1837" s="28"/>
      <c r="K1837" s="28"/>
      <c r="L1837" s="28"/>
      <c r="M1837" s="28"/>
      <c r="N1837" s="28"/>
      <c r="O1837" s="28"/>
      <c r="P1837" s="28"/>
    </row>
    <row r="1838" spans="4:16">
      <c r="D1838" s="28"/>
      <c r="E1838" s="28"/>
      <c r="F1838" s="28"/>
      <c r="G1838" s="28"/>
      <c r="H1838" s="28"/>
      <c r="I1838" s="28"/>
      <c r="J1838" s="28"/>
      <c r="K1838" s="28"/>
      <c r="L1838" s="28"/>
      <c r="M1838" s="28"/>
      <c r="N1838" s="28"/>
      <c r="O1838" s="28"/>
      <c r="P1838" s="28"/>
    </row>
    <row r="1839" spans="4:16">
      <c r="D1839" s="28"/>
      <c r="E1839" s="28"/>
      <c r="F1839" s="28"/>
      <c r="G1839" s="28"/>
      <c r="H1839" s="28"/>
      <c r="I1839" s="28"/>
      <c r="J1839" s="28"/>
      <c r="K1839" s="28"/>
      <c r="L1839" s="28"/>
      <c r="M1839" s="28"/>
      <c r="N1839" s="28"/>
      <c r="O1839" s="28"/>
      <c r="P1839" s="28"/>
    </row>
    <row r="1840" spans="4:16">
      <c r="D1840" s="28"/>
      <c r="E1840" s="28"/>
      <c r="F1840" s="28"/>
      <c r="G1840" s="28"/>
      <c r="H1840" s="28"/>
      <c r="I1840" s="28"/>
      <c r="J1840" s="28"/>
      <c r="K1840" s="28"/>
      <c r="L1840" s="28"/>
      <c r="M1840" s="28"/>
      <c r="N1840" s="28"/>
      <c r="O1840" s="28"/>
      <c r="P1840" s="28"/>
    </row>
    <row r="1841" spans="4:16">
      <c r="D1841" s="28"/>
      <c r="E1841" s="28"/>
      <c r="F1841" s="28"/>
      <c r="G1841" s="28"/>
      <c r="H1841" s="28"/>
      <c r="I1841" s="28"/>
      <c r="J1841" s="28"/>
      <c r="K1841" s="28"/>
      <c r="L1841" s="28"/>
      <c r="M1841" s="28"/>
      <c r="N1841" s="28"/>
      <c r="O1841" s="28"/>
      <c r="P1841" s="28"/>
    </row>
    <row r="1842" spans="4:16">
      <c r="D1842" s="28"/>
      <c r="E1842" s="28"/>
      <c r="F1842" s="28"/>
      <c r="G1842" s="28"/>
      <c r="H1842" s="28"/>
      <c r="I1842" s="28"/>
      <c r="J1842" s="28"/>
      <c r="K1842" s="28"/>
      <c r="L1842" s="28"/>
      <c r="M1842" s="28"/>
      <c r="N1842" s="28"/>
      <c r="O1842" s="28"/>
      <c r="P1842" s="28"/>
    </row>
    <row r="1843" spans="4:16">
      <c r="D1843" s="28"/>
      <c r="E1843" s="28"/>
      <c r="F1843" s="28"/>
      <c r="G1843" s="28"/>
      <c r="H1843" s="28"/>
      <c r="I1843" s="28"/>
      <c r="J1843" s="28"/>
      <c r="K1843" s="28"/>
      <c r="L1843" s="28"/>
      <c r="M1843" s="28"/>
      <c r="N1843" s="28"/>
      <c r="O1843" s="28"/>
      <c r="P1843" s="28"/>
    </row>
    <row r="1844" spans="4:16">
      <c r="D1844" s="28"/>
      <c r="E1844" s="28"/>
      <c r="F1844" s="28"/>
      <c r="G1844" s="28"/>
      <c r="H1844" s="28"/>
      <c r="I1844" s="28"/>
      <c r="J1844" s="28"/>
      <c r="K1844" s="28"/>
      <c r="L1844" s="28"/>
      <c r="M1844" s="28"/>
      <c r="N1844" s="28"/>
      <c r="O1844" s="28"/>
      <c r="P1844" s="28"/>
    </row>
    <row r="1845" spans="4:16">
      <c r="D1845" s="28"/>
      <c r="E1845" s="28"/>
      <c r="F1845" s="28"/>
      <c r="G1845" s="28"/>
      <c r="H1845" s="28"/>
      <c r="I1845" s="28"/>
      <c r="J1845" s="28"/>
      <c r="K1845" s="28"/>
      <c r="L1845" s="28"/>
      <c r="M1845" s="28"/>
      <c r="N1845" s="28"/>
      <c r="O1845" s="28"/>
      <c r="P1845" s="28"/>
    </row>
    <row r="1846" spans="4:16">
      <c r="D1846" s="28"/>
      <c r="E1846" s="28"/>
      <c r="F1846" s="28"/>
      <c r="G1846" s="28"/>
      <c r="H1846" s="28"/>
      <c r="I1846" s="28"/>
      <c r="J1846" s="28"/>
      <c r="K1846" s="28"/>
      <c r="L1846" s="28"/>
      <c r="M1846" s="28"/>
      <c r="N1846" s="28"/>
      <c r="O1846" s="28"/>
      <c r="P1846" s="28"/>
    </row>
    <row r="1847" spans="4:16">
      <c r="D1847" s="28"/>
      <c r="E1847" s="28"/>
      <c r="F1847" s="28"/>
      <c r="G1847" s="28"/>
      <c r="H1847" s="28"/>
      <c r="I1847" s="28"/>
      <c r="J1847" s="28"/>
      <c r="K1847" s="28"/>
      <c r="L1847" s="28"/>
      <c r="M1847" s="28"/>
      <c r="N1847" s="28"/>
      <c r="O1847" s="28"/>
      <c r="P1847" s="28"/>
    </row>
    <row r="1848" spans="4:16">
      <c r="D1848" s="28"/>
      <c r="E1848" s="28"/>
      <c r="F1848" s="28"/>
      <c r="G1848" s="28"/>
      <c r="H1848" s="28"/>
      <c r="I1848" s="28"/>
      <c r="J1848" s="28"/>
      <c r="K1848" s="28"/>
      <c r="L1848" s="28"/>
      <c r="M1848" s="28"/>
      <c r="N1848" s="28"/>
      <c r="O1848" s="28"/>
      <c r="P1848" s="28"/>
    </row>
    <row r="1849" spans="4:16">
      <c r="D1849" s="28"/>
      <c r="E1849" s="28"/>
      <c r="F1849" s="28"/>
      <c r="G1849" s="28"/>
      <c r="H1849" s="28"/>
      <c r="I1849" s="28"/>
      <c r="J1849" s="28"/>
      <c r="K1849" s="28"/>
      <c r="L1849" s="28"/>
      <c r="M1849" s="28"/>
      <c r="N1849" s="28"/>
      <c r="O1849" s="28"/>
      <c r="P1849" s="28"/>
    </row>
    <row r="1850" spans="4:16">
      <c r="D1850" s="28"/>
      <c r="E1850" s="28"/>
      <c r="F1850" s="28"/>
      <c r="G1850" s="28"/>
      <c r="H1850" s="28"/>
      <c r="I1850" s="28"/>
      <c r="J1850" s="28"/>
      <c r="K1850" s="28"/>
      <c r="L1850" s="28"/>
      <c r="M1850" s="28"/>
      <c r="N1850" s="28"/>
      <c r="O1850" s="28"/>
      <c r="P1850" s="28"/>
    </row>
    <row r="1851" spans="4:16">
      <c r="D1851" s="28"/>
      <c r="E1851" s="28"/>
      <c r="F1851" s="28"/>
      <c r="G1851" s="28"/>
      <c r="H1851" s="28"/>
      <c r="I1851" s="28"/>
      <c r="J1851" s="28"/>
      <c r="K1851" s="28"/>
      <c r="L1851" s="28"/>
      <c r="M1851" s="28"/>
      <c r="N1851" s="28"/>
      <c r="O1851" s="28"/>
      <c r="P1851" s="28"/>
    </row>
    <row r="1852" spans="4:16">
      <c r="D1852" s="28"/>
      <c r="E1852" s="28"/>
      <c r="F1852" s="28"/>
      <c r="G1852" s="28"/>
      <c r="H1852" s="28"/>
      <c r="I1852" s="28"/>
      <c r="J1852" s="28"/>
      <c r="K1852" s="28"/>
      <c r="L1852" s="28"/>
      <c r="M1852" s="28"/>
      <c r="N1852" s="28"/>
      <c r="O1852" s="28"/>
      <c r="P1852" s="28"/>
    </row>
    <row r="1853" spans="4:16">
      <c r="D1853" s="28"/>
      <c r="E1853" s="28"/>
      <c r="F1853" s="28"/>
      <c r="G1853" s="28"/>
      <c r="H1853" s="28"/>
      <c r="I1853" s="28"/>
      <c r="J1853" s="28"/>
      <c r="K1853" s="28"/>
      <c r="L1853" s="28"/>
      <c r="M1853" s="28"/>
      <c r="N1853" s="28"/>
      <c r="O1853" s="28"/>
      <c r="P1853" s="28"/>
    </row>
    <row r="1854" spans="4:16">
      <c r="D1854" s="28"/>
      <c r="E1854" s="28"/>
      <c r="F1854" s="28"/>
      <c r="G1854" s="28"/>
      <c r="H1854" s="28"/>
      <c r="I1854" s="28"/>
      <c r="J1854" s="28"/>
      <c r="K1854" s="28"/>
      <c r="L1854" s="28"/>
      <c r="M1854" s="28"/>
      <c r="N1854" s="28"/>
      <c r="O1854" s="28"/>
      <c r="P1854" s="28"/>
    </row>
    <row r="1855" spans="4:16">
      <c r="D1855" s="28"/>
      <c r="E1855" s="28"/>
      <c r="F1855" s="28"/>
      <c r="G1855" s="28"/>
      <c r="H1855" s="28"/>
      <c r="I1855" s="28"/>
      <c r="J1855" s="28"/>
      <c r="K1855" s="28"/>
      <c r="L1855" s="28"/>
      <c r="M1855" s="28"/>
      <c r="N1855" s="28"/>
      <c r="O1855" s="28"/>
      <c r="P1855" s="28"/>
    </row>
    <row r="1856" spans="4:16">
      <c r="D1856" s="28"/>
      <c r="E1856" s="28"/>
      <c r="F1856" s="28"/>
      <c r="G1856" s="28"/>
      <c r="H1856" s="28"/>
      <c r="I1856" s="28"/>
      <c r="J1856" s="28"/>
      <c r="K1856" s="28"/>
      <c r="L1856" s="28"/>
      <c r="M1856" s="28"/>
      <c r="N1856" s="28"/>
      <c r="O1856" s="28"/>
      <c r="P1856" s="28"/>
    </row>
    <row r="1857" spans="4:16">
      <c r="D1857" s="28"/>
      <c r="E1857" s="28"/>
      <c r="F1857" s="28"/>
      <c r="G1857" s="28"/>
      <c r="H1857" s="28"/>
      <c r="I1857" s="28"/>
      <c r="J1857" s="28"/>
      <c r="K1857" s="28"/>
      <c r="L1857" s="28"/>
      <c r="M1857" s="28"/>
      <c r="N1857" s="28"/>
      <c r="O1857" s="28"/>
      <c r="P1857" s="28"/>
    </row>
    <row r="1858" spans="4:16">
      <c r="D1858" s="28"/>
      <c r="E1858" s="28"/>
      <c r="F1858" s="28"/>
      <c r="G1858" s="28"/>
      <c r="H1858" s="28"/>
      <c r="I1858" s="28"/>
      <c r="J1858" s="28"/>
      <c r="K1858" s="28"/>
      <c r="L1858" s="28"/>
      <c r="M1858" s="28"/>
      <c r="N1858" s="28"/>
      <c r="O1858" s="28"/>
      <c r="P1858" s="28"/>
    </row>
    <row r="1859" spans="4:16">
      <c r="D1859" s="28"/>
      <c r="E1859" s="28"/>
      <c r="F1859" s="28"/>
      <c r="G1859" s="28"/>
      <c r="H1859" s="28"/>
      <c r="I1859" s="28"/>
      <c r="J1859" s="28"/>
      <c r="K1859" s="28"/>
      <c r="L1859" s="28"/>
      <c r="M1859" s="28"/>
      <c r="N1859" s="28"/>
      <c r="O1859" s="28"/>
      <c r="P1859" s="28"/>
    </row>
    <row r="1860" spans="4:16">
      <c r="D1860" s="28"/>
      <c r="E1860" s="28"/>
      <c r="F1860" s="28"/>
      <c r="G1860" s="28"/>
      <c r="H1860" s="28"/>
      <c r="I1860" s="28"/>
      <c r="J1860" s="28"/>
      <c r="K1860" s="28"/>
      <c r="L1860" s="28"/>
      <c r="M1860" s="28"/>
      <c r="N1860" s="28"/>
      <c r="O1860" s="28"/>
      <c r="P1860" s="28"/>
    </row>
  </sheetData>
  <printOptions horizontalCentered="1" gridLines="1"/>
  <pageMargins left="0.2" right="0.2" top="0.5" bottom="0.5" header="0.2" footer="0.2"/>
  <pageSetup paperSize="17" scale="94" orientation="landscape" r:id="rId1"/>
  <headerFooter alignWithMargins="0">
    <oddFooter>&amp;F</oddFooter>
  </headerFooter>
  <legacyDrawing r:id="rId2"/>
</worksheet>
</file>

<file path=xl/worksheets/sheet70.xml><?xml version="1.0" encoding="utf-8"?>
<worksheet xmlns="http://schemas.openxmlformats.org/spreadsheetml/2006/main" xmlns:r="http://schemas.openxmlformats.org/officeDocument/2006/relationships">
  <sheetPr codeName="Sheet116">
    <pageSetUpPr fitToPage="1"/>
  </sheetPr>
  <dimension ref="A1:BV1041"/>
  <sheetViews>
    <sheetView topLeftCell="A55" workbookViewId="0">
      <selection sqref="A1:XFD1048576"/>
    </sheetView>
  </sheetViews>
  <sheetFormatPr defaultColWidth="8.77734375" defaultRowHeight="15"/>
  <cols>
    <col min="1" max="1" width="10.21875" style="9" customWidth="1"/>
    <col min="2" max="2" width="4.77734375" style="9" customWidth="1"/>
    <col min="3" max="4" width="2.33203125" style="28" customWidth="1"/>
    <col min="5" max="5" width="12.6640625" style="28" customWidth="1"/>
    <col min="6" max="6" width="14" style="28" customWidth="1"/>
    <col min="7" max="7" width="10.21875" style="28" customWidth="1"/>
    <col min="8" max="8" width="12.6640625" style="28" customWidth="1"/>
    <col min="9" max="9" width="13.6640625" style="28" bestFit="1" customWidth="1"/>
    <col min="10" max="10" width="7.109375" style="28" customWidth="1"/>
    <col min="11" max="11" width="11.77734375" style="28" bestFit="1" customWidth="1"/>
    <col min="12" max="12" width="12.21875" style="28" customWidth="1"/>
    <col min="13" max="13" width="13.6640625" style="28" customWidth="1"/>
    <col min="14" max="14" width="15.33203125" style="28" customWidth="1"/>
    <col min="15" max="15" width="5.109375" style="28" customWidth="1"/>
    <col min="16" max="18" width="12.33203125" style="28" customWidth="1"/>
    <col min="19" max="20" width="13.6640625" style="28" customWidth="1"/>
    <col min="21" max="21" width="14.21875" style="28" customWidth="1"/>
    <col min="22" max="22" width="9.6640625" style="28" customWidth="1"/>
    <col min="23" max="23" width="2.109375" style="28" customWidth="1"/>
    <col min="24" max="24" width="22.33203125" style="28" customWidth="1"/>
    <col min="25" max="25" width="22.77734375" style="28" customWidth="1"/>
    <col min="26" max="26" width="16.33203125" style="28" customWidth="1"/>
    <col min="27" max="27" width="1.88671875" style="28" customWidth="1"/>
    <col min="28" max="28" width="17.88671875" style="28" customWidth="1"/>
    <col min="29" max="30" width="13.88671875" style="28" customWidth="1"/>
    <col min="31" max="36" width="11.77734375" style="28" customWidth="1"/>
    <col min="37" max="37" width="2.33203125" style="28" customWidth="1"/>
    <col min="38" max="38" width="13.33203125" style="28" bestFit="1" customWidth="1"/>
    <col min="39" max="39" width="9.88671875" style="28" bestFit="1" customWidth="1"/>
    <col min="40" max="40" width="8.33203125" style="28" customWidth="1"/>
    <col min="41" max="41" width="4.109375" style="28" customWidth="1"/>
    <col min="42" max="42" width="11.44140625" style="28" customWidth="1"/>
    <col min="43" max="43" width="10.77734375" style="28" customWidth="1"/>
    <col min="44" max="44" width="15.5546875" style="109" customWidth="1"/>
    <col min="45" max="45" width="15.33203125" style="109" customWidth="1"/>
    <col min="46" max="46" width="17" style="109" customWidth="1"/>
    <col min="47" max="48" width="13.77734375" style="109" customWidth="1"/>
    <col min="49" max="51" width="18.88671875" style="28" customWidth="1"/>
    <col min="52" max="52" width="8.33203125" style="28" customWidth="1"/>
    <col min="53" max="53" width="12.33203125" style="28" customWidth="1"/>
    <col min="54" max="54" width="11.21875" style="28" customWidth="1"/>
    <col min="55" max="55" width="15.109375" style="28" customWidth="1"/>
    <col min="56" max="62" width="15" style="28" customWidth="1"/>
    <col min="63" max="63" width="22.77734375" style="28" customWidth="1"/>
    <col min="64" max="65" width="16.6640625" style="28" customWidth="1"/>
    <col min="66" max="67" width="20.21875" style="28" customWidth="1"/>
    <col min="68" max="68" width="15" style="28" customWidth="1"/>
    <col min="69" max="69" width="15.44140625" style="28" customWidth="1"/>
    <col min="70" max="70" width="12.109375" style="28" customWidth="1"/>
    <col min="71" max="72" width="9.109375" style="28" customWidth="1"/>
    <col min="73" max="81" width="15.109375" style="28" customWidth="1"/>
    <col min="82" max="82" width="17.77734375" style="28" customWidth="1"/>
    <col min="83" max="83" width="16.77734375" style="28" customWidth="1"/>
    <col min="84" max="84" width="8.88671875" style="28" customWidth="1"/>
    <col min="85" max="85" width="16.109375" style="28" customWidth="1"/>
    <col min="86" max="89" width="14.77734375" style="28" customWidth="1"/>
    <col min="90" max="16384" width="8.77734375" style="28"/>
  </cols>
  <sheetData>
    <row r="1" spans="1:72" ht="33.75" thickBot="1">
      <c r="A1" s="3" t="s">
        <v>14</v>
      </c>
      <c r="B1" s="4" t="s">
        <v>15</v>
      </c>
      <c r="D1" s="28" t="s">
        <v>543</v>
      </c>
      <c r="E1" s="451" t="s">
        <v>3209</v>
      </c>
      <c r="F1" s="451"/>
      <c r="G1" s="451"/>
      <c r="H1" s="451"/>
      <c r="I1" s="158"/>
      <c r="L1" s="2001" t="s">
        <v>543</v>
      </c>
      <c r="M1" s="188" t="s">
        <v>543</v>
      </c>
      <c r="N1" s="188" t="s">
        <v>543</v>
      </c>
      <c r="O1" s="188"/>
      <c r="P1" s="158"/>
      <c r="Q1" s="158"/>
      <c r="R1" s="158"/>
    </row>
    <row r="2" spans="1:72">
      <c r="D2" s="28" t="s">
        <v>543</v>
      </c>
      <c r="E2" s="158" t="s">
        <v>543</v>
      </c>
      <c r="F2" s="158"/>
      <c r="G2" s="158"/>
      <c r="H2" s="158"/>
      <c r="S2" s="109"/>
      <c r="T2" s="109"/>
      <c r="AR2" s="28"/>
      <c r="AS2" s="28"/>
      <c r="AT2" s="28"/>
      <c r="AU2" s="28"/>
      <c r="AV2" s="28"/>
    </row>
    <row r="3" spans="1:72">
      <c r="A3" s="9" t="s">
        <v>18</v>
      </c>
      <c r="D3" s="28" t="s">
        <v>543</v>
      </c>
      <c r="E3" s="1678" t="s">
        <v>543</v>
      </c>
      <c r="F3" s="1678"/>
      <c r="G3" s="1678"/>
      <c r="H3" s="1678"/>
      <c r="S3" s="109"/>
      <c r="T3" s="109"/>
      <c r="AR3" s="28"/>
      <c r="AS3" s="28"/>
      <c r="AT3" s="28"/>
      <c r="AU3" s="28"/>
      <c r="AV3" s="28"/>
    </row>
    <row r="4" spans="1:72" ht="15.75">
      <c r="A4" s="10">
        <v>0</v>
      </c>
      <c r="B4" s="459" t="s">
        <v>127</v>
      </c>
      <c r="D4" s="28" t="s">
        <v>543</v>
      </c>
      <c r="E4" s="158" t="s">
        <v>543</v>
      </c>
      <c r="F4" s="158"/>
      <c r="G4" s="158"/>
      <c r="H4" s="158"/>
      <c r="S4" s="109"/>
      <c r="T4" s="109"/>
      <c r="AR4" s="28"/>
      <c r="AS4" s="28"/>
      <c r="AT4" s="28"/>
      <c r="AU4" s="28"/>
      <c r="AV4" s="28"/>
    </row>
    <row r="5" spans="1:72" ht="15.75">
      <c r="A5" s="463"/>
      <c r="B5" s="463"/>
      <c r="D5" s="28" t="s">
        <v>543</v>
      </c>
      <c r="E5" s="158" t="s">
        <v>543</v>
      </c>
      <c r="F5" s="158"/>
      <c r="G5" s="158"/>
      <c r="H5" s="158"/>
      <c r="AR5" s="28"/>
      <c r="AS5" s="28"/>
      <c r="AT5" s="28"/>
      <c r="AU5" s="28"/>
      <c r="AV5" s="28"/>
    </row>
    <row r="6" spans="1:72" ht="15.75">
      <c r="A6" s="466" t="s">
        <v>600</v>
      </c>
      <c r="B6" s="467"/>
      <c r="D6" s="28" t="s">
        <v>543</v>
      </c>
      <c r="E6" s="28" t="s">
        <v>543</v>
      </c>
      <c r="P6" s="2002"/>
      <c r="Q6" s="2002"/>
      <c r="R6" s="2002"/>
      <c r="S6" s="2003"/>
      <c r="T6" s="109"/>
      <c r="AR6" s="28"/>
      <c r="AS6" s="28"/>
      <c r="AT6" s="28"/>
      <c r="AU6" s="28"/>
      <c r="AV6" s="28"/>
    </row>
    <row r="7" spans="1:72">
      <c r="A7" s="470"/>
      <c r="B7" s="1120"/>
      <c r="D7" s="28" t="s">
        <v>543</v>
      </c>
      <c r="P7" s="109"/>
      <c r="Q7" s="109"/>
      <c r="R7" s="109"/>
      <c r="S7" s="109"/>
      <c r="T7" s="109"/>
      <c r="AR7" s="28"/>
      <c r="AS7" s="28"/>
      <c r="AT7" s="28"/>
      <c r="AU7" s="28"/>
      <c r="AV7" s="28"/>
    </row>
    <row r="8" spans="1:72" ht="15.75">
      <c r="A8" s="475"/>
      <c r="B8" s="1120"/>
      <c r="D8" s="28" t="s">
        <v>543</v>
      </c>
      <c r="G8" s="19"/>
      <c r="H8" s="19"/>
      <c r="P8" s="109"/>
      <c r="Q8" s="109"/>
      <c r="R8" s="109"/>
      <c r="S8" s="109"/>
      <c r="T8" s="109"/>
      <c r="AR8" s="28"/>
      <c r="AS8" s="28"/>
      <c r="AT8" s="28"/>
      <c r="AU8" s="28"/>
      <c r="AV8" s="28"/>
    </row>
    <row r="9" spans="1:72" ht="15.75">
      <c r="A9" s="475"/>
      <c r="B9" s="1120"/>
      <c r="D9" s="28" t="s">
        <v>543</v>
      </c>
      <c r="E9" s="633" t="s">
        <v>3175</v>
      </c>
      <c r="F9" s="1372" t="s">
        <v>3210</v>
      </c>
      <c r="G9" s="633"/>
      <c r="H9" s="633"/>
      <c r="P9" s="109"/>
      <c r="Q9" s="109"/>
      <c r="R9" s="109"/>
      <c r="S9" s="109"/>
      <c r="T9" s="109"/>
      <c r="AQ9" s="1372" t="s">
        <v>599</v>
      </c>
      <c r="AR9" s="1372" t="s">
        <v>3211</v>
      </c>
      <c r="AS9" s="28"/>
      <c r="AT9" s="28"/>
      <c r="AU9" s="28"/>
      <c r="AV9" s="28"/>
      <c r="AZ9" s="28" t="s">
        <v>599</v>
      </c>
      <c r="BA9" s="2004" t="s">
        <v>3212</v>
      </c>
    </row>
    <row r="10" spans="1:72" ht="15.75">
      <c r="A10" s="482"/>
      <c r="B10" s="1120"/>
      <c r="D10" s="28" t="s">
        <v>543</v>
      </c>
      <c r="E10" s="633" t="s">
        <v>3213</v>
      </c>
      <c r="F10" s="119" t="s">
        <v>3214</v>
      </c>
      <c r="I10" s="12" t="s">
        <v>3215</v>
      </c>
      <c r="P10" s="109"/>
      <c r="Q10" s="109"/>
      <c r="R10" s="109"/>
      <c r="S10" s="2005" t="s">
        <v>3216</v>
      </c>
      <c r="T10" s="2006"/>
      <c r="U10" s="2006"/>
      <c r="V10" s="2006"/>
      <c r="AQ10" s="2007"/>
      <c r="AR10" s="2008">
        <v>41571</v>
      </c>
      <c r="AS10" s="28"/>
      <c r="AT10" s="28"/>
      <c r="AU10" s="28"/>
      <c r="AV10" s="28"/>
      <c r="AZ10" s="28" t="s">
        <v>3089</v>
      </c>
      <c r="BA10" s="2009">
        <v>41635</v>
      </c>
    </row>
    <row r="11" spans="1:72" ht="15.75">
      <c r="A11" s="482"/>
      <c r="B11" s="1120"/>
      <c r="D11" s="28" t="s">
        <v>543</v>
      </c>
      <c r="E11" s="633" t="s">
        <v>3089</v>
      </c>
      <c r="F11" s="2010">
        <v>40828</v>
      </c>
      <c r="I11" s="2011">
        <v>0.55400000000000005</v>
      </c>
      <c r="P11" s="109"/>
      <c r="Q11" s="109"/>
      <c r="R11" s="109"/>
      <c r="S11" s="109"/>
      <c r="T11" s="109"/>
      <c r="AO11" s="2012"/>
      <c r="AP11" s="2012"/>
      <c r="AQ11" s="2007"/>
      <c r="AR11" s="2007"/>
      <c r="AS11" s="28"/>
      <c r="AT11" s="28"/>
      <c r="AU11" s="28"/>
      <c r="AV11" s="28"/>
    </row>
    <row r="12" spans="1:72" ht="15.75">
      <c r="A12" s="482"/>
      <c r="B12" s="1120"/>
      <c r="D12" s="28" t="s">
        <v>543</v>
      </c>
      <c r="E12" s="2013" t="s">
        <v>3217</v>
      </c>
      <c r="F12" s="2014"/>
      <c r="G12" s="2014"/>
      <c r="H12" s="2014"/>
      <c r="I12" s="2015"/>
      <c r="K12" s="2016" t="s">
        <v>2834</v>
      </c>
      <c r="L12" s="2017"/>
      <c r="M12" s="2017"/>
      <c r="N12" s="2018"/>
      <c r="P12" s="2019" t="s">
        <v>2836</v>
      </c>
      <c r="Q12" s="2020"/>
      <c r="R12" s="2021"/>
      <c r="S12" s="2021"/>
      <c r="T12" s="2021"/>
      <c r="U12" s="2021"/>
      <c r="V12" s="2022"/>
      <c r="W12" s="2012"/>
      <c r="X12" s="2023" t="s">
        <v>3218</v>
      </c>
      <c r="Y12" s="2023"/>
      <c r="Z12" s="2023"/>
      <c r="AA12" s="2012"/>
      <c r="AB12" s="2024" t="s">
        <v>3219</v>
      </c>
      <c r="AC12" s="2024"/>
      <c r="AD12" s="2024"/>
      <c r="AE12" s="2024"/>
      <c r="AF12" s="2025"/>
      <c r="AG12" s="2025"/>
      <c r="AH12" s="2025"/>
      <c r="AI12" s="2025"/>
      <c r="AJ12" s="2026"/>
      <c r="AK12" s="2012"/>
      <c r="AL12" s="2027" t="s">
        <v>3220</v>
      </c>
      <c r="AM12" s="2028"/>
      <c r="AN12" s="2029"/>
      <c r="AO12" s="2012"/>
      <c r="AP12" s="2030" t="s">
        <v>543</v>
      </c>
      <c r="AQ12" s="2027" t="s">
        <v>187</v>
      </c>
      <c r="AR12" s="2031"/>
      <c r="AS12" s="28"/>
      <c r="AT12" s="28"/>
      <c r="AU12" s="28"/>
      <c r="AV12" s="28"/>
      <c r="AZ12" s="2030" t="s">
        <v>543</v>
      </c>
      <c r="BA12" s="2032" t="s">
        <v>2834</v>
      </c>
      <c r="BB12" s="2033"/>
      <c r="BC12" s="2033"/>
      <c r="BD12" s="2034" t="s">
        <v>2836</v>
      </c>
      <c r="BE12" s="2035"/>
      <c r="BF12" s="2036"/>
      <c r="BG12" s="2036"/>
      <c r="BH12" s="2036"/>
      <c r="BI12" s="2036"/>
      <c r="BJ12" s="2036"/>
      <c r="BK12" s="2037" t="s">
        <v>3218</v>
      </c>
      <c r="BL12" s="2037"/>
      <c r="BM12" s="2037"/>
      <c r="BN12" s="2038" t="s">
        <v>3221</v>
      </c>
      <c r="BO12" s="2036"/>
      <c r="BP12" s="2039" t="s">
        <v>3219</v>
      </c>
      <c r="BQ12" s="2039"/>
      <c r="BR12" s="2040"/>
      <c r="BS12" s="2041" t="s">
        <v>3220</v>
      </c>
      <c r="BT12" s="2042"/>
    </row>
    <row r="13" spans="1:72" ht="31.15" customHeight="1">
      <c r="A13" s="482"/>
      <c r="B13" s="1120"/>
      <c r="D13" s="28" t="s">
        <v>543</v>
      </c>
      <c r="E13" s="2043"/>
      <c r="F13" s="2044"/>
      <c r="G13" s="2044"/>
      <c r="H13" s="2044"/>
      <c r="I13" s="2045"/>
      <c r="K13" s="2294" t="s">
        <v>2832</v>
      </c>
      <c r="L13" s="2295"/>
      <c r="M13" s="2296"/>
      <c r="N13" s="2297" t="s">
        <v>1900</v>
      </c>
      <c r="P13" s="2046" t="s">
        <v>2832</v>
      </c>
      <c r="Q13" s="2046"/>
      <c r="R13" s="2047"/>
      <c r="S13" s="2048" t="s">
        <v>1900</v>
      </c>
      <c r="T13" s="2048"/>
      <c r="U13" s="2048"/>
      <c r="V13" s="2049"/>
      <c r="X13" s="2050"/>
      <c r="Y13" s="2050"/>
      <c r="Z13" s="2050"/>
      <c r="AB13" s="2051"/>
      <c r="AC13" s="2051"/>
      <c r="AD13" s="2051"/>
      <c r="AE13" s="2051"/>
      <c r="AF13" s="2052"/>
      <c r="AG13" s="2052"/>
      <c r="AH13" s="2052"/>
      <c r="AI13" s="2052"/>
      <c r="AJ13" s="2053"/>
      <c r="AL13" s="2054"/>
      <c r="AM13" s="2055"/>
      <c r="AN13" s="2056"/>
      <c r="AP13" s="2057" t="s">
        <v>543</v>
      </c>
      <c r="AQ13" s="2054"/>
      <c r="AR13" s="2056"/>
      <c r="AS13" s="28"/>
      <c r="AT13" s="28"/>
      <c r="AU13" s="28"/>
      <c r="AV13" s="28"/>
      <c r="AZ13" s="2057" t="s">
        <v>543</v>
      </c>
      <c r="BA13" s="2298" t="s">
        <v>2832</v>
      </c>
      <c r="BB13" s="2299"/>
      <c r="BC13" s="2300" t="s">
        <v>1900</v>
      </c>
      <c r="BD13" s="2058" t="s">
        <v>2832</v>
      </c>
      <c r="BE13" s="2058"/>
      <c r="BF13" s="2058"/>
      <c r="BG13" s="2058"/>
      <c r="BH13" s="2058"/>
      <c r="BI13" s="2059" t="s">
        <v>1900</v>
      </c>
      <c r="BJ13" s="2060"/>
      <c r="BK13" s="2061"/>
      <c r="BL13" s="2061"/>
      <c r="BM13" s="2061"/>
      <c r="BN13" s="2301" t="s">
        <v>3222</v>
      </c>
      <c r="BO13" s="2301"/>
      <c r="BP13" s="2062"/>
      <c r="BQ13" s="2062"/>
      <c r="BR13" s="2063"/>
      <c r="BS13" s="2064"/>
      <c r="BT13" s="2065"/>
    </row>
    <row r="14" spans="1:72" ht="31.15" customHeight="1">
      <c r="A14" s="503"/>
      <c r="B14" s="1122"/>
      <c r="D14" s="28" t="s">
        <v>543</v>
      </c>
      <c r="E14" s="2066" t="s">
        <v>3223</v>
      </c>
      <c r="F14" s="2067"/>
      <c r="G14" s="2067"/>
      <c r="H14" s="2067"/>
      <c r="I14" s="2068"/>
      <c r="K14" s="2302"/>
      <c r="L14" s="2303"/>
      <c r="M14" s="2304"/>
      <c r="N14" s="2305"/>
      <c r="P14" s="2306" t="s">
        <v>2837</v>
      </c>
      <c r="Q14" s="2307"/>
      <c r="R14" s="2308"/>
      <c r="S14" s="2069" t="s">
        <v>3224</v>
      </c>
      <c r="T14" s="2309" t="s">
        <v>3225</v>
      </c>
      <c r="U14" s="1370" t="s">
        <v>37</v>
      </c>
      <c r="V14" s="2310" t="s">
        <v>3226</v>
      </c>
      <c r="X14" s="2070" t="s">
        <v>3227</v>
      </c>
      <c r="Y14" s="2071" t="s">
        <v>3228</v>
      </c>
      <c r="Z14" s="2072" t="s">
        <v>3229</v>
      </c>
      <c r="AB14" s="2311" t="s">
        <v>3230</v>
      </c>
      <c r="AC14" s="2312"/>
      <c r="AD14" s="2312"/>
      <c r="AE14" s="2313"/>
      <c r="AF14" s="2314" t="s">
        <v>3231</v>
      </c>
      <c r="AG14" s="2315"/>
      <c r="AH14" s="2315"/>
      <c r="AI14" s="2316"/>
      <c r="AJ14" s="2073" t="s">
        <v>23</v>
      </c>
      <c r="AL14" s="2317" t="s">
        <v>3232</v>
      </c>
      <c r="AM14" s="2318"/>
      <c r="AN14" s="2319" t="s">
        <v>3233</v>
      </c>
      <c r="AP14" s="2057" t="s">
        <v>543</v>
      </c>
      <c r="AQ14" s="2074" t="s">
        <v>3234</v>
      </c>
      <c r="AR14" s="2074" t="s">
        <v>609</v>
      </c>
      <c r="AS14" s="28"/>
      <c r="AT14" s="19" t="s">
        <v>3235</v>
      </c>
      <c r="AU14" s="28"/>
      <c r="AV14" s="28"/>
      <c r="AZ14" s="2057" t="s">
        <v>543</v>
      </c>
      <c r="BA14" s="2320"/>
      <c r="BB14" s="2321"/>
      <c r="BC14" s="2322"/>
      <c r="BD14" s="2076" t="s">
        <v>135</v>
      </c>
      <c r="BE14" s="2323"/>
      <c r="BF14" s="2324" t="s">
        <v>2794</v>
      </c>
      <c r="BG14" s="2325"/>
      <c r="BH14" s="2075" t="s">
        <v>3236</v>
      </c>
      <c r="BI14" s="2076" t="s">
        <v>3237</v>
      </c>
      <c r="BJ14" s="2077" t="s">
        <v>3238</v>
      </c>
      <c r="BK14" s="2078" t="s">
        <v>3227</v>
      </c>
      <c r="BL14" s="2079" t="s">
        <v>3239</v>
      </c>
      <c r="BM14" s="2080" t="s">
        <v>3229</v>
      </c>
      <c r="BN14" s="2081" t="s">
        <v>3240</v>
      </c>
      <c r="BO14" s="2082" t="s">
        <v>681</v>
      </c>
      <c r="BP14" s="2326" t="s">
        <v>3241</v>
      </c>
      <c r="BQ14" s="2327"/>
      <c r="BR14" s="2083" t="s">
        <v>3231</v>
      </c>
      <c r="BS14" s="2328" t="s">
        <v>3232</v>
      </c>
      <c r="BT14" s="2329"/>
    </row>
    <row r="15" spans="1:72" s="2084" customFormat="1" ht="45">
      <c r="A15" s="21"/>
      <c r="B15" s="21"/>
      <c r="D15" s="109"/>
      <c r="E15" s="2085" t="s">
        <v>547</v>
      </c>
      <c r="F15" s="2085" t="s">
        <v>3242</v>
      </c>
      <c r="G15" s="2086" t="s">
        <v>3243</v>
      </c>
      <c r="H15" s="2087" t="s">
        <v>3242</v>
      </c>
      <c r="I15" s="2088" t="s">
        <v>34</v>
      </c>
      <c r="J15" s="28"/>
      <c r="K15" s="1222" t="s">
        <v>1897</v>
      </c>
      <c r="L15" s="1691" t="s">
        <v>1898</v>
      </c>
      <c r="M15" s="2089" t="s">
        <v>3244</v>
      </c>
      <c r="N15" s="2330"/>
      <c r="O15" s="28"/>
      <c r="P15" s="2090" t="s">
        <v>1897</v>
      </c>
      <c r="Q15" s="2091" t="s">
        <v>1898</v>
      </c>
      <c r="R15" s="2092" t="s">
        <v>3244</v>
      </c>
      <c r="S15" s="2093"/>
      <c r="T15" s="2331"/>
      <c r="U15" s="2332"/>
      <c r="V15" s="2333"/>
      <c r="W15" s="28"/>
      <c r="X15" s="1222" t="s">
        <v>3245</v>
      </c>
      <c r="Y15" s="1222" t="s">
        <v>3245</v>
      </c>
      <c r="Z15" s="1222"/>
      <c r="AB15" s="1222" t="s">
        <v>3246</v>
      </c>
      <c r="AC15" s="1222" t="s">
        <v>3247</v>
      </c>
      <c r="AD15" s="1222" t="s">
        <v>3248</v>
      </c>
      <c r="AE15" s="2094" t="s">
        <v>37</v>
      </c>
      <c r="AF15" s="1222" t="s">
        <v>3249</v>
      </c>
      <c r="AG15" s="1222" t="s">
        <v>3250</v>
      </c>
      <c r="AH15" s="1222" t="s">
        <v>3251</v>
      </c>
      <c r="AI15" s="2094" t="s">
        <v>37</v>
      </c>
      <c r="AJ15" s="1222"/>
      <c r="AL15" s="1222" t="s">
        <v>3252</v>
      </c>
      <c r="AM15" s="1222" t="s">
        <v>3253</v>
      </c>
      <c r="AN15" s="2334"/>
      <c r="AO15" s="2095"/>
      <c r="AP15" s="2096" t="s">
        <v>2814</v>
      </c>
      <c r="AQ15" s="1222"/>
      <c r="AR15" s="1222"/>
      <c r="AT15" s="1222" t="s">
        <v>3254</v>
      </c>
      <c r="AU15" s="1222" t="s">
        <v>1897</v>
      </c>
      <c r="AV15" s="1222"/>
      <c r="AW15" s="1222" t="s">
        <v>41</v>
      </c>
      <c r="AZ15" s="2096" t="s">
        <v>22</v>
      </c>
      <c r="BA15" s="2097" t="s">
        <v>1897</v>
      </c>
      <c r="BB15" s="2098" t="s">
        <v>1898</v>
      </c>
      <c r="BC15" s="2335"/>
      <c r="BD15" s="2097" t="s">
        <v>1897</v>
      </c>
      <c r="BE15" s="2098" t="s">
        <v>1898</v>
      </c>
      <c r="BF15" s="2097" t="s">
        <v>1897</v>
      </c>
      <c r="BG15" s="2098" t="s">
        <v>1898</v>
      </c>
      <c r="BH15" s="2099" t="s">
        <v>3255</v>
      </c>
      <c r="BI15" s="2100"/>
      <c r="BJ15" s="2100"/>
      <c r="BK15" s="2101" t="s">
        <v>3256</v>
      </c>
      <c r="BL15" s="1222" t="s">
        <v>3256</v>
      </c>
      <c r="BM15" s="1222" t="s">
        <v>3256</v>
      </c>
      <c r="BN15" s="2097"/>
      <c r="BO15" s="2097"/>
      <c r="BP15" s="2097" t="s">
        <v>3246</v>
      </c>
      <c r="BQ15" s="2097" t="s">
        <v>3248</v>
      </c>
      <c r="BR15" s="2097" t="s">
        <v>3249</v>
      </c>
      <c r="BS15" s="2097" t="s">
        <v>3252</v>
      </c>
      <c r="BT15" s="2097" t="s">
        <v>3257</v>
      </c>
    </row>
    <row r="16" spans="1:72" ht="15" hidden="1" customHeight="1">
      <c r="A16" s="21"/>
      <c r="B16" s="21"/>
      <c r="E16" s="165" t="s">
        <v>2829</v>
      </c>
      <c r="F16" s="167"/>
      <c r="G16" s="165" t="s">
        <v>2829</v>
      </c>
      <c r="H16" s="167"/>
      <c r="I16" s="1638"/>
      <c r="K16" s="2102"/>
      <c r="L16" s="2103"/>
      <c r="M16" s="1638"/>
      <c r="N16" s="1635"/>
      <c r="P16" s="2104"/>
      <c r="Q16" s="2105"/>
      <c r="R16" s="1629"/>
      <c r="S16" s="1700"/>
      <c r="T16" s="1700"/>
      <c r="U16" s="2104"/>
      <c r="V16" s="2106"/>
      <c r="X16" s="1613"/>
      <c r="Y16" s="1701"/>
      <c r="Z16" s="1702"/>
      <c r="AB16" s="1613"/>
      <c r="AC16" s="1701"/>
      <c r="AD16" s="1701"/>
      <c r="AE16" s="1701"/>
      <c r="AF16" s="1701"/>
      <c r="AG16" s="1701"/>
      <c r="AH16" s="1701"/>
      <c r="AI16" s="1702"/>
      <c r="AJ16" s="1633"/>
      <c r="AL16" s="1192"/>
      <c r="AM16" s="1706"/>
      <c r="AN16" s="1372"/>
      <c r="AQ16" s="1633"/>
      <c r="AR16" s="1633"/>
      <c r="AS16" s="2084"/>
      <c r="AT16" s="2084"/>
      <c r="AU16" s="2084"/>
      <c r="AV16" s="2084"/>
      <c r="AW16" s="2084"/>
      <c r="AX16" s="2084"/>
      <c r="BA16" s="2107"/>
      <c r="BB16" s="2107"/>
      <c r="BC16" s="2107"/>
      <c r="BD16" s="2107"/>
      <c r="BE16" s="2107"/>
      <c r="BF16" s="2107"/>
      <c r="BG16" s="2107"/>
      <c r="BH16" s="2107"/>
      <c r="BI16" s="2108"/>
      <c r="BJ16" s="2109"/>
      <c r="BK16" s="2107"/>
      <c r="BL16" s="2107"/>
      <c r="BM16" s="2107"/>
      <c r="BN16" s="2107"/>
      <c r="BO16" s="2107"/>
      <c r="BP16" s="2107"/>
      <c r="BQ16" s="2107"/>
      <c r="BR16" s="2107"/>
      <c r="BS16" s="2107"/>
      <c r="BT16" s="2107"/>
    </row>
    <row r="17" spans="1:74" ht="15" hidden="1" customHeight="1">
      <c r="A17" s="21"/>
      <c r="B17" s="21"/>
      <c r="D17" s="28" t="s">
        <v>543</v>
      </c>
      <c r="E17" s="167">
        <v>1996</v>
      </c>
      <c r="F17" s="167"/>
      <c r="G17" s="167">
        <v>1996</v>
      </c>
      <c r="H17" s="167"/>
      <c r="I17" s="1638"/>
      <c r="K17" s="2102"/>
      <c r="L17" s="2103"/>
      <c r="M17" s="1638"/>
      <c r="N17" s="1635"/>
      <c r="P17" s="2102"/>
      <c r="Q17" s="2110"/>
      <c r="R17" s="1639"/>
      <c r="S17" s="1700"/>
      <c r="T17" s="1700"/>
      <c r="U17" s="2102"/>
      <c r="V17" s="2111"/>
      <c r="X17" s="1192"/>
      <c r="Y17" s="105"/>
      <c r="Z17" s="1706"/>
      <c r="AB17" s="1192"/>
      <c r="AC17" s="105"/>
      <c r="AD17" s="105"/>
      <c r="AE17" s="105"/>
      <c r="AF17" s="105"/>
      <c r="AG17" s="105"/>
      <c r="AH17" s="105"/>
      <c r="AI17" s="1706"/>
      <c r="AJ17" s="1633"/>
      <c r="AL17" s="1192"/>
      <c r="AM17" s="1706"/>
      <c r="AN17" s="119"/>
      <c r="AQ17" s="1633"/>
      <c r="AR17" s="1633"/>
      <c r="AS17" s="2084"/>
      <c r="AT17" s="2084"/>
      <c r="AU17" s="2084"/>
      <c r="AV17" s="2084"/>
      <c r="AW17" s="2084"/>
      <c r="AX17" s="2084"/>
      <c r="BI17" s="167"/>
      <c r="BJ17" s="151"/>
    </row>
    <row r="18" spans="1:74" ht="15" hidden="1" customHeight="1">
      <c r="D18" s="28" t="s">
        <v>543</v>
      </c>
      <c r="E18" s="167">
        <v>1997</v>
      </c>
      <c r="F18" s="167"/>
      <c r="G18" s="167">
        <v>1997</v>
      </c>
      <c r="H18" s="167"/>
      <c r="I18" s="1638"/>
      <c r="K18" s="2102"/>
      <c r="L18" s="2103"/>
      <c r="M18" s="1638"/>
      <c r="N18" s="1635"/>
      <c r="P18" s="2102"/>
      <c r="Q18" s="2110"/>
      <c r="R18" s="1639"/>
      <c r="S18" s="1700"/>
      <c r="T18" s="1700"/>
      <c r="U18" s="2102"/>
      <c r="V18" s="2111"/>
      <c r="X18" s="1192"/>
      <c r="Y18" s="105"/>
      <c r="Z18" s="1706"/>
      <c r="AB18" s="1192"/>
      <c r="AC18" s="105"/>
      <c r="AD18" s="105"/>
      <c r="AE18" s="105"/>
      <c r="AF18" s="105"/>
      <c r="AG18" s="105"/>
      <c r="AH18" s="105"/>
      <c r="AI18" s="1706"/>
      <c r="AJ18" s="1633"/>
      <c r="AL18" s="1192"/>
      <c r="AM18" s="1706"/>
      <c r="AN18" s="119"/>
      <c r="AQ18" s="1633"/>
      <c r="AR18" s="1633"/>
      <c r="AS18" s="2084"/>
      <c r="AT18" s="2084"/>
      <c r="AU18" s="2084"/>
      <c r="AV18" s="2084"/>
      <c r="AW18" s="2084"/>
      <c r="AX18" s="2084"/>
      <c r="BI18" s="167"/>
      <c r="BJ18" s="151"/>
    </row>
    <row r="19" spans="1:74" ht="15" hidden="1" customHeight="1">
      <c r="D19" s="28" t="s">
        <v>543</v>
      </c>
      <c r="E19" s="167">
        <v>1998</v>
      </c>
      <c r="F19" s="167"/>
      <c r="G19" s="167">
        <v>1998</v>
      </c>
      <c r="H19" s="167"/>
      <c r="I19" s="1638"/>
      <c r="K19" s="2102"/>
      <c r="L19" s="2103"/>
      <c r="M19" s="1638"/>
      <c r="N19" s="1635"/>
      <c r="P19" s="2102"/>
      <c r="Q19" s="2110"/>
      <c r="R19" s="1639"/>
      <c r="S19" s="1700"/>
      <c r="T19" s="1700"/>
      <c r="U19" s="2102"/>
      <c r="V19" s="2111"/>
      <c r="X19" s="1192"/>
      <c r="Y19" s="105"/>
      <c r="Z19" s="1706"/>
      <c r="AB19" s="1192"/>
      <c r="AC19" s="105"/>
      <c r="AD19" s="105"/>
      <c r="AE19" s="105"/>
      <c r="AF19" s="105"/>
      <c r="AG19" s="105"/>
      <c r="AH19" s="105"/>
      <c r="AI19" s="1706"/>
      <c r="AJ19" s="1633"/>
      <c r="AL19" s="1192"/>
      <c r="AM19" s="1706"/>
      <c r="AN19" s="119"/>
      <c r="AQ19" s="1633"/>
      <c r="AR19" s="1633"/>
      <c r="AS19" s="2084"/>
      <c r="AT19" s="2084"/>
      <c r="AU19" s="2084"/>
      <c r="AV19" s="2084"/>
      <c r="AW19" s="2084"/>
      <c r="AX19" s="2084"/>
      <c r="BI19" s="167"/>
      <c r="BJ19" s="151"/>
    </row>
    <row r="20" spans="1:74" ht="15" hidden="1" customHeight="1">
      <c r="D20" s="28" t="s">
        <v>543</v>
      </c>
      <c r="E20" s="181">
        <v>1999</v>
      </c>
      <c r="F20" s="181"/>
      <c r="G20" s="181">
        <v>1999</v>
      </c>
      <c r="H20" s="167"/>
      <c r="I20" s="1638"/>
      <c r="K20" s="2102"/>
      <c r="L20" s="2103"/>
      <c r="M20" s="1638"/>
      <c r="N20" s="1635"/>
      <c r="P20" s="2102"/>
      <c r="Q20" s="2110"/>
      <c r="R20" s="1639"/>
      <c r="S20" s="1700"/>
      <c r="T20" s="1700"/>
      <c r="U20" s="2102"/>
      <c r="V20" s="2111"/>
      <c r="X20" s="1192"/>
      <c r="Y20" s="105"/>
      <c r="Z20" s="1706"/>
      <c r="AB20" s="1192"/>
      <c r="AC20" s="105"/>
      <c r="AD20" s="105"/>
      <c r="AE20" s="105"/>
      <c r="AF20" s="105"/>
      <c r="AG20" s="105"/>
      <c r="AH20" s="105"/>
      <c r="AI20" s="1706"/>
      <c r="AJ20" s="1633"/>
      <c r="AL20" s="1192"/>
      <c r="AM20" s="1706"/>
      <c r="AN20" s="119"/>
      <c r="AQ20" s="1633"/>
      <c r="AR20" s="1633"/>
      <c r="AS20" s="2084"/>
      <c r="AT20" s="2084"/>
      <c r="AU20" s="2084"/>
      <c r="AV20" s="2084"/>
      <c r="AW20" s="2084"/>
      <c r="AX20" s="2084"/>
      <c r="BI20" s="167"/>
      <c r="BJ20" s="151"/>
    </row>
    <row r="21" spans="1:74" ht="15" hidden="1" customHeight="1">
      <c r="D21" s="28" t="s">
        <v>543</v>
      </c>
      <c r="E21" s="167">
        <v>2000</v>
      </c>
      <c r="F21" s="167"/>
      <c r="G21" s="167">
        <v>2000</v>
      </c>
      <c r="H21" s="167"/>
      <c r="I21" s="1638"/>
      <c r="K21" s="2102"/>
      <c r="L21" s="2103"/>
      <c r="M21" s="1638"/>
      <c r="N21" s="1635"/>
      <c r="P21" s="2102"/>
      <c r="Q21" s="2110"/>
      <c r="R21" s="1639"/>
      <c r="S21" s="1700"/>
      <c r="T21" s="1700"/>
      <c r="U21" s="2102"/>
      <c r="V21" s="2111"/>
      <c r="X21" s="1192"/>
      <c r="Y21" s="105"/>
      <c r="Z21" s="1706"/>
      <c r="AB21" s="1192"/>
      <c r="AC21" s="105"/>
      <c r="AD21" s="105"/>
      <c r="AE21" s="105"/>
      <c r="AF21" s="105"/>
      <c r="AG21" s="105"/>
      <c r="AH21" s="105"/>
      <c r="AI21" s="1706"/>
      <c r="AJ21" s="1633"/>
      <c r="AL21" s="1192"/>
      <c r="AM21" s="1706"/>
      <c r="AN21" s="119"/>
      <c r="AQ21" s="1633"/>
      <c r="AR21" s="1633"/>
      <c r="AS21" s="2084"/>
      <c r="AT21" s="2084"/>
      <c r="AU21" s="2084"/>
      <c r="AV21" s="2084"/>
      <c r="AW21" s="2084"/>
      <c r="AX21" s="2084"/>
      <c r="BI21" s="167"/>
      <c r="BJ21" s="151"/>
    </row>
    <row r="22" spans="1:74" ht="15" hidden="1" customHeight="1">
      <c r="D22" s="28" t="s">
        <v>543</v>
      </c>
      <c r="E22" s="167">
        <v>2001</v>
      </c>
      <c r="F22" s="167"/>
      <c r="G22" s="167">
        <v>2001</v>
      </c>
      <c r="H22" s="167"/>
      <c r="I22" s="1638"/>
      <c r="K22" s="2102"/>
      <c r="L22" s="2103"/>
      <c r="M22" s="1638"/>
      <c r="N22" s="1635"/>
      <c r="P22" s="2102"/>
      <c r="Q22" s="2110"/>
      <c r="R22" s="1639"/>
      <c r="S22" s="1700"/>
      <c r="T22" s="1700"/>
      <c r="U22" s="2102"/>
      <c r="V22" s="2111"/>
      <c r="X22" s="1192"/>
      <c r="Y22" s="105"/>
      <c r="Z22" s="1706"/>
      <c r="AB22" s="1192"/>
      <c r="AC22" s="105"/>
      <c r="AD22" s="105"/>
      <c r="AE22" s="105"/>
      <c r="AF22" s="105"/>
      <c r="AG22" s="105"/>
      <c r="AH22" s="105"/>
      <c r="AI22" s="1706"/>
      <c r="AJ22" s="1633"/>
      <c r="AL22" s="1192"/>
      <c r="AM22" s="1706"/>
      <c r="AN22" s="119"/>
      <c r="AQ22" s="1633"/>
      <c r="AR22" s="1633"/>
      <c r="AS22" s="2084"/>
      <c r="AT22" s="2084"/>
      <c r="AU22" s="2084"/>
      <c r="AV22" s="2084"/>
      <c r="AW22" s="2084"/>
      <c r="AX22" s="2084"/>
      <c r="BI22" s="167"/>
      <c r="BJ22" s="151"/>
    </row>
    <row r="23" spans="1:74" ht="15" hidden="1" customHeight="1">
      <c r="D23" s="28" t="s">
        <v>543</v>
      </c>
      <c r="E23" s="167">
        <v>2002</v>
      </c>
      <c r="F23" s="167"/>
      <c r="G23" s="167">
        <v>2002</v>
      </c>
      <c r="H23" s="167"/>
      <c r="I23" s="1638"/>
      <c r="K23" s="2102"/>
      <c r="L23" s="2103"/>
      <c r="M23" s="1638"/>
      <c r="N23" s="1635"/>
      <c r="P23" s="2102"/>
      <c r="Q23" s="2110"/>
      <c r="R23" s="1639"/>
      <c r="S23" s="1700"/>
      <c r="T23" s="1700"/>
      <c r="U23" s="2102"/>
      <c r="V23" s="2111"/>
      <c r="X23" s="1192"/>
      <c r="Y23" s="105"/>
      <c r="Z23" s="1707"/>
      <c r="AB23" s="1192"/>
      <c r="AC23" s="105"/>
      <c r="AD23" s="105"/>
      <c r="AE23" s="105"/>
      <c r="AF23" s="105"/>
      <c r="AG23" s="105"/>
      <c r="AH23" s="105"/>
      <c r="AI23" s="1706"/>
      <c r="AJ23" s="1633"/>
      <c r="AL23" s="1192"/>
      <c r="AM23" s="1706"/>
      <c r="AN23" s="119"/>
      <c r="AQ23" s="1633"/>
      <c r="AR23" s="1633"/>
      <c r="AS23" s="2084"/>
      <c r="AT23" s="2084"/>
      <c r="AU23" s="2084"/>
      <c r="AV23" s="2084"/>
      <c r="AW23" s="2084"/>
      <c r="AX23" s="2084"/>
      <c r="BI23" s="167"/>
      <c r="BJ23" s="151"/>
    </row>
    <row r="24" spans="1:74" ht="15" hidden="1" customHeight="1">
      <c r="D24" s="28" t="s">
        <v>543</v>
      </c>
      <c r="E24" s="167">
        <v>2003</v>
      </c>
      <c r="F24" s="167"/>
      <c r="G24" s="167">
        <v>2003</v>
      </c>
      <c r="H24" s="167"/>
      <c r="I24" s="1638"/>
      <c r="K24" s="2102"/>
      <c r="L24" s="2103"/>
      <c r="M24" s="1638"/>
      <c r="N24" s="1635"/>
      <c r="P24" s="2102"/>
      <c r="Q24" s="2110"/>
      <c r="R24" s="1639"/>
      <c r="S24" s="1700"/>
      <c r="T24" s="1700"/>
      <c r="U24" s="1700"/>
      <c r="V24" s="2111"/>
      <c r="X24" s="1192"/>
      <c r="Y24" s="105"/>
      <c r="Z24" s="1707"/>
      <c r="AB24" s="1192"/>
      <c r="AC24" s="105"/>
      <c r="AD24" s="105"/>
      <c r="AE24" s="105"/>
      <c r="AF24" s="105"/>
      <c r="AG24" s="105"/>
      <c r="AH24" s="105"/>
      <c r="AI24" s="1706"/>
      <c r="AJ24" s="1633"/>
      <c r="AL24" s="1192"/>
      <c r="AM24" s="1706"/>
      <c r="AN24" s="119"/>
      <c r="AQ24" s="1633"/>
      <c r="AR24" s="1633"/>
      <c r="AS24" s="2084"/>
      <c r="AT24" s="2084"/>
      <c r="AU24" s="2084"/>
      <c r="AV24" s="2084"/>
      <c r="AW24" s="2084"/>
      <c r="AX24" s="2084"/>
      <c r="BI24" s="167"/>
      <c r="BJ24" s="151"/>
    </row>
    <row r="25" spans="1:74" ht="15" hidden="1" customHeight="1">
      <c r="D25" s="28" t="s">
        <v>543</v>
      </c>
      <c r="E25" s="167">
        <v>2004</v>
      </c>
      <c r="F25" s="167"/>
      <c r="G25" s="167">
        <v>2004</v>
      </c>
      <c r="H25" s="167"/>
      <c r="I25" s="1638"/>
      <c r="K25" s="2102"/>
      <c r="L25" s="2103"/>
      <c r="M25" s="1638"/>
      <c r="N25" s="1635"/>
      <c r="P25" s="2102"/>
      <c r="Q25" s="2110"/>
      <c r="R25" s="1639"/>
      <c r="S25" s="1700"/>
      <c r="T25" s="1700"/>
      <c r="U25" s="1700"/>
      <c r="V25" s="2111"/>
      <c r="X25" s="1192"/>
      <c r="Y25" s="105"/>
      <c r="Z25" s="1707"/>
      <c r="AB25" s="1192"/>
      <c r="AC25" s="105"/>
      <c r="AD25" s="105"/>
      <c r="AE25" s="105"/>
      <c r="AF25" s="105"/>
      <c r="AG25" s="105"/>
      <c r="AH25" s="105"/>
      <c r="AI25" s="1706"/>
      <c r="AJ25" s="1633"/>
      <c r="AL25" s="1192"/>
      <c r="AM25" s="1706"/>
      <c r="AN25" s="119"/>
      <c r="AQ25" s="1633"/>
      <c r="AR25" s="1633"/>
      <c r="AS25" s="2084"/>
      <c r="AT25" s="2084"/>
      <c r="AU25" s="2084"/>
      <c r="AV25" s="2084"/>
      <c r="AW25" s="2084"/>
      <c r="AX25" s="2084"/>
      <c r="BI25" s="167"/>
      <c r="BJ25" s="151"/>
    </row>
    <row r="26" spans="1:74" ht="15" hidden="1" customHeight="1">
      <c r="D26" s="28" t="s">
        <v>543</v>
      </c>
      <c r="E26" s="167">
        <v>2005</v>
      </c>
      <c r="F26" s="167"/>
      <c r="G26" s="167">
        <v>2005</v>
      </c>
      <c r="H26" s="167"/>
      <c r="I26" s="1638"/>
      <c r="K26" s="2102"/>
      <c r="L26" s="2103"/>
      <c r="M26" s="1638"/>
      <c r="N26" s="1635"/>
      <c r="P26" s="2102"/>
      <c r="Q26" s="2110"/>
      <c r="R26" s="1639"/>
      <c r="S26" s="1700"/>
      <c r="T26" s="1700"/>
      <c r="U26" s="1700"/>
      <c r="V26" s="2111"/>
      <c r="X26" s="1192"/>
      <c r="Y26" s="105"/>
      <c r="Z26" s="1707"/>
      <c r="AB26" s="1192"/>
      <c r="AC26" s="105"/>
      <c r="AD26" s="105"/>
      <c r="AE26" s="105"/>
      <c r="AF26" s="105"/>
      <c r="AG26" s="105"/>
      <c r="AH26" s="105"/>
      <c r="AI26" s="1706"/>
      <c r="AJ26" s="1633"/>
      <c r="AL26" s="1192"/>
      <c r="AM26" s="1706"/>
      <c r="AN26" s="119"/>
      <c r="AQ26" s="1633"/>
      <c r="AR26" s="1633"/>
      <c r="AS26" s="2084"/>
      <c r="AT26" s="2084"/>
      <c r="AU26" s="2084"/>
      <c r="AV26" s="2084"/>
      <c r="AW26" s="2084"/>
      <c r="AX26" s="2084"/>
      <c r="BI26" s="167"/>
      <c r="BJ26" s="151"/>
    </row>
    <row r="27" spans="1:74" ht="15" hidden="1" customHeight="1">
      <c r="D27" s="28" t="s">
        <v>543</v>
      </c>
      <c r="E27" s="167">
        <v>2006</v>
      </c>
      <c r="F27" s="167"/>
      <c r="G27" s="167">
        <v>2006</v>
      </c>
      <c r="H27" s="167"/>
      <c r="I27" s="1638"/>
      <c r="K27" s="2102"/>
      <c r="L27" s="2103"/>
      <c r="M27" s="1638"/>
      <c r="N27" s="1635"/>
      <c r="P27" s="2102"/>
      <c r="Q27" s="2110"/>
      <c r="R27" s="1639"/>
      <c r="S27" s="1700"/>
      <c r="T27" s="1700"/>
      <c r="U27" s="2102"/>
      <c r="V27" s="2111"/>
      <c r="X27" s="1192"/>
      <c r="Y27" s="105"/>
      <c r="Z27" s="1707"/>
      <c r="AB27" s="1192"/>
      <c r="AC27" s="105"/>
      <c r="AD27" s="105"/>
      <c r="AE27" s="105"/>
      <c r="AF27" s="105"/>
      <c r="AG27" s="105"/>
      <c r="AH27" s="105"/>
      <c r="AI27" s="1706"/>
      <c r="AJ27" s="1633"/>
      <c r="AL27" s="1192"/>
      <c r="AM27" s="1706"/>
      <c r="AN27" s="119"/>
      <c r="AQ27" s="1633"/>
      <c r="AR27" s="1633"/>
      <c r="AS27" s="2084"/>
      <c r="AT27" s="2112"/>
      <c r="AU27" s="2084"/>
      <c r="AV27" s="2084"/>
      <c r="AW27" s="2084"/>
      <c r="AX27" s="2084"/>
      <c r="BI27" s="167"/>
      <c r="BJ27" s="151"/>
    </row>
    <row r="28" spans="1:74">
      <c r="D28" s="28" t="s">
        <v>543</v>
      </c>
      <c r="E28" s="167">
        <v>2007</v>
      </c>
      <c r="F28" s="1346">
        <v>77825000</v>
      </c>
      <c r="G28" s="167">
        <v>2007</v>
      </c>
      <c r="H28" s="2113"/>
      <c r="I28" s="2114"/>
      <c r="K28" s="2102"/>
      <c r="L28" s="2103"/>
      <c r="M28" s="1638"/>
      <c r="N28" s="1635"/>
      <c r="P28" s="2102"/>
      <c r="Q28" s="2110"/>
      <c r="R28" s="1639"/>
      <c r="S28" s="1639"/>
      <c r="T28" s="1639"/>
      <c r="U28" s="1639"/>
      <c r="V28" s="2111"/>
      <c r="X28" s="1192"/>
      <c r="Y28" s="105"/>
      <c r="Z28" s="1707"/>
      <c r="AB28" s="1192"/>
      <c r="AC28" s="105"/>
      <c r="AD28" s="105"/>
      <c r="AE28" s="105"/>
      <c r="AF28" s="105"/>
      <c r="AG28" s="105"/>
      <c r="AH28" s="105"/>
      <c r="AI28" s="1706"/>
      <c r="AJ28" s="1633"/>
      <c r="AL28" s="1706"/>
      <c r="AM28" s="1706"/>
      <c r="AN28" s="2115"/>
      <c r="AP28" s="2108">
        <v>2007</v>
      </c>
      <c r="AQ28" s="1633"/>
      <c r="AR28" s="1633"/>
      <c r="AS28" s="2084"/>
      <c r="AT28" s="2112"/>
      <c r="AU28" s="2112"/>
      <c r="AV28" s="2112"/>
      <c r="AW28" s="2084"/>
      <c r="AX28" s="2084"/>
      <c r="AZ28" s="2108">
        <v>2007</v>
      </c>
      <c r="BA28" s="2116"/>
      <c r="BB28" s="2117"/>
      <c r="BC28" s="2118"/>
      <c r="BD28" s="2118"/>
      <c r="BE28" s="2118"/>
      <c r="BF28" s="2119"/>
      <c r="BG28" s="2120"/>
      <c r="BH28" s="2121"/>
      <c r="BI28" s="2119"/>
      <c r="BJ28" s="2120"/>
      <c r="BK28" s="2118"/>
      <c r="BL28" s="2118"/>
      <c r="BM28" s="2118"/>
      <c r="BN28" s="2118"/>
      <c r="BO28" s="2118"/>
      <c r="BP28" s="2118"/>
      <c r="BQ28" s="2118"/>
      <c r="BR28" s="2118"/>
      <c r="BS28" s="2118"/>
      <c r="BT28" s="2118"/>
    </row>
    <row r="29" spans="1:74">
      <c r="D29" s="28" t="s">
        <v>543</v>
      </c>
      <c r="E29" s="167">
        <v>2008</v>
      </c>
      <c r="F29" s="1346">
        <v>77626000</v>
      </c>
      <c r="G29" s="167">
        <v>2008</v>
      </c>
      <c r="H29" s="2113">
        <v>77725500</v>
      </c>
      <c r="I29" s="2114">
        <v>43059927.000000007</v>
      </c>
      <c r="K29" s="2102"/>
      <c r="L29" s="2103"/>
      <c r="M29" s="1638"/>
      <c r="N29" s="1635"/>
      <c r="P29" s="2102"/>
      <c r="Q29" s="2110"/>
      <c r="R29" s="1639"/>
      <c r="S29" s="1639"/>
      <c r="T29" s="1639"/>
      <c r="U29" s="1639"/>
      <c r="V29" s="2111"/>
      <c r="X29" s="1192"/>
      <c r="Y29" s="105"/>
      <c r="Z29" s="1707"/>
      <c r="AB29" s="1192"/>
      <c r="AC29" s="105"/>
      <c r="AD29" s="105"/>
      <c r="AE29" s="105"/>
      <c r="AF29" s="105"/>
      <c r="AG29" s="105"/>
      <c r="AH29" s="105"/>
      <c r="AI29" s="1706"/>
      <c r="AJ29" s="1633"/>
      <c r="AK29" s="437"/>
      <c r="AL29" s="1706"/>
      <c r="AM29" s="1706"/>
      <c r="AN29" s="2122"/>
      <c r="AP29" s="2108">
        <v>2008</v>
      </c>
      <c r="AQ29" s="1633"/>
      <c r="AR29" s="1633"/>
      <c r="AS29" s="2084"/>
      <c r="AT29" s="2112"/>
      <c r="AU29" s="2112"/>
      <c r="AV29" s="2112"/>
      <c r="AW29" s="2112"/>
      <c r="AX29" s="2084"/>
      <c r="AZ29" s="2108">
        <v>2008</v>
      </c>
      <c r="BA29" s="2116"/>
      <c r="BB29" s="2117"/>
      <c r="BC29" s="2118"/>
      <c r="BD29" s="2118"/>
      <c r="BE29" s="2118"/>
      <c r="BF29" s="2119"/>
      <c r="BG29" s="2120"/>
      <c r="BH29" s="2121"/>
      <c r="BI29" s="2123">
        <v>0</v>
      </c>
      <c r="BJ29" s="2124">
        <v>0</v>
      </c>
      <c r="BK29" s="2118"/>
      <c r="BL29" s="2118"/>
      <c r="BM29" s="2118"/>
      <c r="BN29" s="2118"/>
      <c r="BO29" s="2118"/>
      <c r="BP29" s="2118"/>
      <c r="BQ29" s="2118"/>
      <c r="BR29" s="2118"/>
      <c r="BS29" s="2118"/>
      <c r="BT29" s="2118"/>
    </row>
    <row r="30" spans="1:74" ht="15.75">
      <c r="D30" s="28" t="s">
        <v>543</v>
      </c>
      <c r="E30" s="167">
        <v>2009</v>
      </c>
      <c r="F30" s="1346">
        <v>77678000</v>
      </c>
      <c r="G30" s="167">
        <v>2009</v>
      </c>
      <c r="H30" s="2113">
        <v>77652000</v>
      </c>
      <c r="I30" s="2114">
        <v>43019208</v>
      </c>
      <c r="K30" s="2102"/>
      <c r="L30" s="2103"/>
      <c r="M30" s="1638"/>
      <c r="N30" s="1635"/>
      <c r="P30" s="2102"/>
      <c r="Q30" s="2110"/>
      <c r="R30" s="1639"/>
      <c r="S30" s="1639"/>
      <c r="T30" s="1639"/>
      <c r="U30" s="1639"/>
      <c r="V30" s="2111"/>
      <c r="X30" s="1192"/>
      <c r="Y30" s="105"/>
      <c r="Z30" s="1707"/>
      <c r="AB30" s="1192"/>
      <c r="AC30" s="105"/>
      <c r="AD30" s="105"/>
      <c r="AE30" s="105"/>
      <c r="AF30" s="105"/>
      <c r="AG30" s="105"/>
      <c r="AH30" s="105"/>
      <c r="AI30" s="1706"/>
      <c r="AJ30" s="1633"/>
      <c r="AK30" s="437"/>
      <c r="AL30" s="1706"/>
      <c r="AM30" s="1706"/>
      <c r="AN30" s="2122"/>
      <c r="AP30" s="2108">
        <v>2009</v>
      </c>
      <c r="AQ30" s="1633"/>
      <c r="AR30" s="1633"/>
      <c r="AS30" s="2084"/>
      <c r="AT30" s="2112"/>
      <c r="AU30" s="2112"/>
      <c r="AV30" s="2112"/>
      <c r="AW30" s="2112"/>
      <c r="AX30" s="2084"/>
      <c r="AZ30" s="2108">
        <v>2009</v>
      </c>
      <c r="BA30" s="2125">
        <v>0</v>
      </c>
      <c r="BB30" s="2126">
        <v>0</v>
      </c>
      <c r="BC30" s="2127">
        <v>287405000</v>
      </c>
      <c r="BD30" s="2123">
        <v>0</v>
      </c>
      <c r="BE30" s="2128">
        <v>0</v>
      </c>
      <c r="BF30" s="2123">
        <v>0</v>
      </c>
      <c r="BG30" s="2124">
        <v>0</v>
      </c>
      <c r="BH30" s="2129">
        <v>0</v>
      </c>
      <c r="BI30" s="2123">
        <v>4382185000</v>
      </c>
      <c r="BJ30" s="2124">
        <v>465860000</v>
      </c>
      <c r="BK30" s="2127">
        <v>112766036.2547619</v>
      </c>
      <c r="BL30" s="2130">
        <v>0</v>
      </c>
      <c r="BM30" s="2131">
        <v>0</v>
      </c>
      <c r="BN30" s="2128">
        <v>0</v>
      </c>
      <c r="BO30" s="2128">
        <v>0</v>
      </c>
      <c r="BP30" s="2127">
        <v>0</v>
      </c>
      <c r="BQ30" s="2132">
        <v>6.4999999999999997E-3</v>
      </c>
      <c r="BR30" s="2130">
        <v>0</v>
      </c>
      <c r="BS30" s="2133">
        <v>4.4999999999999998E-2</v>
      </c>
      <c r="BT30" s="2134">
        <v>1.1999999999999999E-3</v>
      </c>
      <c r="BV30" s="19" t="s">
        <v>3258</v>
      </c>
    </row>
    <row r="31" spans="1:74">
      <c r="A31" s="36">
        <v>0</v>
      </c>
      <c r="D31" s="28" t="s">
        <v>543</v>
      </c>
      <c r="E31" s="167">
        <v>2010</v>
      </c>
      <c r="F31" s="1346">
        <v>76991000</v>
      </c>
      <c r="G31" s="167">
        <v>2010</v>
      </c>
      <c r="H31" s="2113">
        <v>77334500</v>
      </c>
      <c r="I31" s="2114">
        <v>42843313</v>
      </c>
      <c r="K31" s="2102"/>
      <c r="L31" s="2103"/>
      <c r="M31" s="1638"/>
      <c r="N31" s="1635"/>
      <c r="P31" s="2102"/>
      <c r="Q31" s="2110"/>
      <c r="R31" s="1639"/>
      <c r="S31" s="1639"/>
      <c r="T31" s="1639"/>
      <c r="U31" s="1639"/>
      <c r="V31" s="2111"/>
      <c r="X31" s="1192"/>
      <c r="Y31" s="105"/>
      <c r="Z31" s="1707"/>
      <c r="AB31" s="1192"/>
      <c r="AC31" s="105"/>
      <c r="AD31" s="105"/>
      <c r="AE31" s="105"/>
      <c r="AF31" s="105"/>
      <c r="AG31" s="105"/>
      <c r="AH31" s="105"/>
      <c r="AI31" s="1706"/>
      <c r="AJ31" s="1633"/>
      <c r="AK31" s="437"/>
      <c r="AL31" s="1706"/>
      <c r="AM31" s="1706"/>
      <c r="AN31" s="2122"/>
      <c r="AP31" s="2108">
        <v>2010</v>
      </c>
      <c r="AQ31" s="1633"/>
      <c r="AR31" s="1633"/>
      <c r="AS31" s="2084"/>
      <c r="AT31" s="2112"/>
      <c r="AU31" s="2112"/>
      <c r="AV31" s="2112"/>
      <c r="AW31" s="2112"/>
      <c r="AX31" s="2084"/>
      <c r="AZ31" s="2108">
        <v>2010</v>
      </c>
      <c r="BA31" s="2125">
        <v>35360000</v>
      </c>
      <c r="BB31" s="2126">
        <v>11144058.67</v>
      </c>
      <c r="BC31" s="2127">
        <v>252045000</v>
      </c>
      <c r="BD31" s="2123">
        <v>71230000</v>
      </c>
      <c r="BE31" s="2128">
        <v>92209337.950000003</v>
      </c>
      <c r="BF31" s="2123">
        <v>0</v>
      </c>
      <c r="BG31" s="2124">
        <v>1915055.4999999993</v>
      </c>
      <c r="BH31" s="2129">
        <v>24064373.370770395</v>
      </c>
      <c r="BI31" s="2123">
        <v>4309295000</v>
      </c>
      <c r="BJ31" s="2124">
        <v>467520000</v>
      </c>
      <c r="BK31" s="2127">
        <v>113002478.87950562</v>
      </c>
      <c r="BL31" s="2130">
        <v>127348544.90958333</v>
      </c>
      <c r="BM31" s="2131">
        <v>5670400.6299999999</v>
      </c>
      <c r="BN31" s="2128">
        <v>0</v>
      </c>
      <c r="BO31" s="2128">
        <v>0</v>
      </c>
      <c r="BP31" s="2127">
        <v>2780791.608383562</v>
      </c>
      <c r="BQ31" s="2132">
        <v>6.4999999999999997E-3</v>
      </c>
      <c r="BR31" s="2130">
        <v>277500</v>
      </c>
      <c r="BS31" s="2133">
        <v>4.4999999999999998E-2</v>
      </c>
      <c r="BT31" s="2134">
        <v>1.1999999999999999E-3</v>
      </c>
      <c r="BV31" s="293"/>
    </row>
    <row r="32" spans="1:74">
      <c r="A32" s="36">
        <v>0</v>
      </c>
      <c r="D32" s="28" t="s">
        <v>543</v>
      </c>
      <c r="E32" s="167">
        <v>2011</v>
      </c>
      <c r="F32" s="1346">
        <v>76024000</v>
      </c>
      <c r="G32" s="167">
        <v>2011</v>
      </c>
      <c r="H32" s="2113">
        <v>76507500</v>
      </c>
      <c r="I32" s="2114">
        <v>42385155</v>
      </c>
      <c r="K32" s="2102"/>
      <c r="L32" s="2103"/>
      <c r="M32" s="1638"/>
      <c r="N32" s="1635"/>
      <c r="P32" s="2102"/>
      <c r="Q32" s="2110"/>
      <c r="R32" s="1639"/>
      <c r="S32" s="1639"/>
      <c r="T32" s="1639"/>
      <c r="U32" s="1639"/>
      <c r="V32" s="2111"/>
      <c r="X32" s="1192"/>
      <c r="Y32" s="105"/>
      <c r="Z32" s="1707"/>
      <c r="AB32" s="1192"/>
      <c r="AC32" s="105"/>
      <c r="AD32" s="105"/>
      <c r="AE32" s="105"/>
      <c r="AF32" s="105"/>
      <c r="AG32" s="105"/>
      <c r="AH32" s="105"/>
      <c r="AI32" s="1706"/>
      <c r="AJ32" s="1633"/>
      <c r="AK32" s="437"/>
      <c r="AL32" s="1706"/>
      <c r="AM32" s="1706"/>
      <c r="AN32" s="2122"/>
      <c r="AP32" s="2108">
        <v>2011</v>
      </c>
      <c r="AQ32" s="1633"/>
      <c r="AR32" s="1633"/>
      <c r="AS32" s="2084"/>
      <c r="AT32" s="2112"/>
      <c r="AU32" s="2112"/>
      <c r="AV32" s="2112"/>
      <c r="AW32" s="2112"/>
      <c r="AX32" s="2084"/>
      <c r="AY32" s="494"/>
      <c r="AZ32" s="2108">
        <v>2011</v>
      </c>
      <c r="BA32" s="2125">
        <v>27405000</v>
      </c>
      <c r="BB32" s="2126">
        <v>11340801.26</v>
      </c>
      <c r="BC32" s="2127">
        <v>224640000</v>
      </c>
      <c r="BD32" s="2123">
        <v>64705000</v>
      </c>
      <c r="BE32" s="2128">
        <v>126305125.89041667</v>
      </c>
      <c r="BF32" s="2123">
        <v>0</v>
      </c>
      <c r="BG32" s="2124">
        <v>1915055.4999999993</v>
      </c>
      <c r="BH32" s="2129">
        <v>24010993.43712398</v>
      </c>
      <c r="BI32" s="2123">
        <v>4242885000</v>
      </c>
      <c r="BJ32" s="2124">
        <v>469225000</v>
      </c>
      <c r="BK32" s="2127">
        <v>113276058.97716346</v>
      </c>
      <c r="BL32" s="2130">
        <v>130284007.78916666</v>
      </c>
      <c r="BM32" s="2131">
        <v>5080525.63</v>
      </c>
      <c r="BN32" s="2128">
        <v>0</v>
      </c>
      <c r="BO32" s="2128">
        <v>0</v>
      </c>
      <c r="BP32" s="2127">
        <v>3070791.608383562</v>
      </c>
      <c r="BQ32" s="2132">
        <v>6.4999999999999997E-3</v>
      </c>
      <c r="BR32" s="2130">
        <v>277500</v>
      </c>
      <c r="BS32" s="2133">
        <v>6.9000000000000006E-2</v>
      </c>
      <c r="BT32" s="2134">
        <v>1.1999999999999999E-3</v>
      </c>
      <c r="BV32" s="293">
        <v>4.4850000000000008E-2</v>
      </c>
    </row>
    <row r="33" spans="1:72">
      <c r="A33" s="36">
        <v>0</v>
      </c>
      <c r="B33" s="21"/>
      <c r="D33" s="28" t="s">
        <v>543</v>
      </c>
      <c r="E33" s="167">
        <v>2012</v>
      </c>
      <c r="F33" s="1346">
        <v>74814000</v>
      </c>
      <c r="G33" s="167">
        <v>2012</v>
      </c>
      <c r="H33" s="2113">
        <v>75419000</v>
      </c>
      <c r="I33" s="2114">
        <v>41782126</v>
      </c>
      <c r="K33" s="2102"/>
      <c r="L33" s="2103"/>
      <c r="M33" s="1638"/>
      <c r="N33" s="1635"/>
      <c r="P33" s="2102"/>
      <c r="Q33" s="2110"/>
      <c r="R33" s="1639"/>
      <c r="S33" s="2135">
        <v>4171935000</v>
      </c>
      <c r="T33" s="2135">
        <v>470995000</v>
      </c>
      <c r="U33" s="1712">
        <v>4642930000</v>
      </c>
      <c r="V33" s="2136">
        <v>0.10144348504069628</v>
      </c>
      <c r="X33" s="1192"/>
      <c r="Y33" s="105"/>
      <c r="Z33" s="1707"/>
      <c r="AB33" s="1192"/>
      <c r="AC33" s="105"/>
      <c r="AD33" s="105"/>
      <c r="AE33" s="105"/>
      <c r="AF33" s="105"/>
      <c r="AG33" s="105"/>
      <c r="AH33" s="105"/>
      <c r="AI33" s="1706"/>
      <c r="AJ33" s="1633"/>
      <c r="AK33" s="437"/>
      <c r="AL33" s="1706"/>
      <c r="AM33" s="1706"/>
      <c r="AN33" s="2122"/>
      <c r="AP33" s="2108">
        <v>2012</v>
      </c>
      <c r="AQ33" s="1633"/>
      <c r="AR33" s="1633"/>
      <c r="AS33" s="2084"/>
      <c r="AT33" s="2112"/>
      <c r="AU33" s="2112"/>
      <c r="AV33" s="2112"/>
      <c r="AW33" s="2112"/>
      <c r="AX33" s="2084"/>
      <c r="AY33" s="494"/>
      <c r="AZ33" s="2108">
        <v>2012</v>
      </c>
      <c r="BA33" s="2125">
        <v>28095000</v>
      </c>
      <c r="BB33" s="2126">
        <v>10161051.26</v>
      </c>
      <c r="BC33" s="2127">
        <v>196545000</v>
      </c>
      <c r="BD33" s="2123">
        <v>69180000</v>
      </c>
      <c r="BE33" s="2128">
        <v>146966770.31</v>
      </c>
      <c r="BF33" s="2123">
        <v>0</v>
      </c>
      <c r="BG33" s="2124">
        <v>1915055.4999999993</v>
      </c>
      <c r="BH33" s="2129">
        <v>23951765.018096086</v>
      </c>
      <c r="BI33" s="2123">
        <v>4171935000</v>
      </c>
      <c r="BJ33" s="2124">
        <v>470995000</v>
      </c>
      <c r="BK33" s="2127">
        <v>113542481.07161458</v>
      </c>
      <c r="BL33" s="2130">
        <v>171977660.81916666</v>
      </c>
      <c r="BM33" s="2131">
        <v>4457763.13</v>
      </c>
      <c r="BN33" s="2128">
        <v>0</v>
      </c>
      <c r="BO33" s="2128">
        <v>0</v>
      </c>
      <c r="BP33" s="2137">
        <v>3067254.108383562</v>
      </c>
      <c r="BQ33" s="2132">
        <v>6.4999999999999997E-3</v>
      </c>
      <c r="BR33" s="2130">
        <v>277500</v>
      </c>
      <c r="BS33" s="2133">
        <v>4.4999999999999998E-2</v>
      </c>
      <c r="BT33" s="2134">
        <v>1.1999999999999999E-3</v>
      </c>
    </row>
    <row r="34" spans="1:72">
      <c r="A34" s="36">
        <v>0</v>
      </c>
      <c r="B34" s="21"/>
      <c r="D34" s="28" t="s">
        <v>543</v>
      </c>
      <c r="E34" s="167">
        <v>2013</v>
      </c>
      <c r="F34" s="1346">
        <v>74105000</v>
      </c>
      <c r="G34" s="167">
        <v>2013</v>
      </c>
      <c r="H34" s="1712">
        <v>74459500</v>
      </c>
      <c r="I34" s="2138">
        <v>41250563</v>
      </c>
      <c r="K34" s="2139">
        <v>31460000</v>
      </c>
      <c r="L34" s="2140">
        <v>8915526.2599999998</v>
      </c>
      <c r="M34" s="1375">
        <v>40375526.259999998</v>
      </c>
      <c r="N34" s="2141">
        <v>165085000</v>
      </c>
      <c r="P34" s="2142">
        <v>95095000</v>
      </c>
      <c r="Q34" s="739">
        <v>190893225.34345722</v>
      </c>
      <c r="R34" s="1656">
        <v>285988225.34345722</v>
      </c>
      <c r="S34" s="2135">
        <v>4075025000</v>
      </c>
      <c r="T34" s="2135">
        <v>472810000</v>
      </c>
      <c r="U34" s="1712">
        <v>4547835000</v>
      </c>
      <c r="V34" s="2136">
        <v>0.10396375418193492</v>
      </c>
      <c r="X34" s="2143">
        <v>113923738.41619319</v>
      </c>
      <c r="Y34" s="732">
        <v>196364173.31916666</v>
      </c>
      <c r="Z34" s="2144">
        <v>3791988.13</v>
      </c>
      <c r="AA34" s="437"/>
      <c r="AB34" s="2143">
        <v>3070791.608383562</v>
      </c>
      <c r="AC34" s="515">
        <v>0</v>
      </c>
      <c r="AD34" s="2145">
        <v>1.4E-3</v>
      </c>
      <c r="AE34" s="492">
        <v>3070791.608383562</v>
      </c>
      <c r="AF34" s="732">
        <v>277500</v>
      </c>
      <c r="AG34" s="5">
        <v>0</v>
      </c>
      <c r="AH34" s="2146">
        <v>0</v>
      </c>
      <c r="AI34" s="590">
        <v>277500</v>
      </c>
      <c r="AJ34" s="1375">
        <v>3348291.608383562</v>
      </c>
      <c r="AK34" s="437"/>
      <c r="AL34" s="2147">
        <v>4.4999999999999998E-2</v>
      </c>
      <c r="AM34" s="2148">
        <v>1.1999999999999999E-3</v>
      </c>
      <c r="AN34" s="2149">
        <v>4.0446387566831249E-2</v>
      </c>
      <c r="AP34" s="2108">
        <v>2013</v>
      </c>
      <c r="AQ34" s="1633"/>
      <c r="AR34" s="1633"/>
      <c r="AS34" s="2084"/>
      <c r="AT34" s="2112">
        <v>-95095000</v>
      </c>
      <c r="AU34" s="2112">
        <v>95095000</v>
      </c>
      <c r="AV34" s="2112"/>
      <c r="AW34" s="2112">
        <v>0</v>
      </c>
      <c r="AX34" s="2084"/>
      <c r="AY34" s="494"/>
      <c r="AZ34" s="2108">
        <v>2013</v>
      </c>
      <c r="BA34" s="2125">
        <v>31460000</v>
      </c>
      <c r="BB34" s="2126">
        <v>8915526.2599999998</v>
      </c>
      <c r="BC34" s="2127">
        <v>165085000</v>
      </c>
      <c r="BD34" s="2123">
        <v>95095000</v>
      </c>
      <c r="BE34" s="2128">
        <v>165078694.33999997</v>
      </c>
      <c r="BF34" s="2123">
        <v>0</v>
      </c>
      <c r="BG34" s="2124">
        <v>1915055.4999999993</v>
      </c>
      <c r="BH34" s="2129">
        <v>23899475.503457241</v>
      </c>
      <c r="BI34" s="2123">
        <v>4075025000</v>
      </c>
      <c r="BJ34" s="2124">
        <v>472810000</v>
      </c>
      <c r="BK34" s="2127">
        <v>113923738.41619319</v>
      </c>
      <c r="BL34" s="2130">
        <v>196364173.31916666</v>
      </c>
      <c r="BM34" s="2131">
        <v>3791988.13</v>
      </c>
      <c r="BN34" s="2128">
        <v>0</v>
      </c>
      <c r="BO34" s="2128">
        <v>0</v>
      </c>
      <c r="BP34" s="2137">
        <v>3070791.608383562</v>
      </c>
      <c r="BQ34" s="2132">
        <v>6.4999999999999997E-3</v>
      </c>
      <c r="BR34" s="2130">
        <v>277500</v>
      </c>
      <c r="BS34" s="2133">
        <v>4.4999999999999998E-2</v>
      </c>
      <c r="BT34" s="2134">
        <v>1.1999999999999999E-3</v>
      </c>
    </row>
    <row r="35" spans="1:72">
      <c r="A35" s="36">
        <v>0</v>
      </c>
      <c r="B35" s="21"/>
      <c r="D35" s="28" t="s">
        <v>543</v>
      </c>
      <c r="E35" s="167">
        <v>2014</v>
      </c>
      <c r="F35" s="1346">
        <v>69207000</v>
      </c>
      <c r="G35" s="167">
        <v>2014</v>
      </c>
      <c r="H35" s="1712">
        <v>71656000</v>
      </c>
      <c r="I35" s="2138">
        <v>39697424</v>
      </c>
      <c r="K35" s="2139">
        <v>32810000</v>
      </c>
      <c r="L35" s="2140">
        <v>7583976.2599999998</v>
      </c>
      <c r="M35" s="1375">
        <v>40393976.259999998</v>
      </c>
      <c r="N35" s="2141">
        <v>132275000</v>
      </c>
      <c r="P35" s="2142">
        <v>123335000</v>
      </c>
      <c r="Q35" s="739">
        <v>187107712.79049551</v>
      </c>
      <c r="R35" s="1656">
        <v>310442712.79049551</v>
      </c>
      <c r="S35" s="2135">
        <v>3949765000</v>
      </c>
      <c r="T35" s="2135">
        <v>474735000</v>
      </c>
      <c r="U35" s="1712">
        <v>4424500000</v>
      </c>
      <c r="V35" s="2136">
        <v>0.10729686970279127</v>
      </c>
      <c r="X35" s="2143">
        <v>114189101.60099432</v>
      </c>
      <c r="Y35" s="732">
        <v>197954366.85249999</v>
      </c>
      <c r="Z35" s="2144">
        <v>3048500.63</v>
      </c>
      <c r="AA35" s="437"/>
      <c r="AB35" s="2143">
        <v>2780791.608383562</v>
      </c>
      <c r="AC35" s="515">
        <v>0</v>
      </c>
      <c r="AD35" s="2145">
        <v>1.4E-3</v>
      </c>
      <c r="AE35" s="492">
        <v>2780791.608383562</v>
      </c>
      <c r="AF35" s="732">
        <v>277500</v>
      </c>
      <c r="AG35" s="5">
        <v>0</v>
      </c>
      <c r="AH35" s="2146">
        <v>0</v>
      </c>
      <c r="AI35" s="590">
        <v>277500</v>
      </c>
      <c r="AJ35" s="1375">
        <v>3058291.608383562</v>
      </c>
      <c r="AK35" s="437"/>
      <c r="AL35" s="2147">
        <v>4.4999999999999998E-2</v>
      </c>
      <c r="AM35" s="2148">
        <v>1.1999999999999999E-3</v>
      </c>
      <c r="AN35" s="2149">
        <v>4.0300397107017744E-2</v>
      </c>
      <c r="AP35" s="2108">
        <v>2014</v>
      </c>
      <c r="AQ35" s="2150">
        <v>5.6688236694706993E-3</v>
      </c>
      <c r="AR35" s="2151">
        <v>5.6688236694706993E-3</v>
      </c>
      <c r="AS35" s="2084"/>
      <c r="AT35" s="2112">
        <v>-123335000</v>
      </c>
      <c r="AU35" s="2112">
        <v>123335000</v>
      </c>
      <c r="AV35" s="2112"/>
      <c r="AW35" s="2112">
        <v>0</v>
      </c>
      <c r="AX35" s="2084"/>
      <c r="AY35" s="494"/>
      <c r="AZ35" s="2108">
        <v>2014</v>
      </c>
      <c r="BA35" s="2125">
        <v>32810000</v>
      </c>
      <c r="BB35" s="2126">
        <v>7583976.2599999998</v>
      </c>
      <c r="BC35" s="2127">
        <v>132275000</v>
      </c>
      <c r="BD35" s="2123">
        <v>123335000</v>
      </c>
      <c r="BE35" s="2128">
        <v>161353882.26999998</v>
      </c>
      <c r="BF35" s="2123">
        <v>0</v>
      </c>
      <c r="BG35" s="2124">
        <v>1915055.4999999993</v>
      </c>
      <c r="BH35" s="2129">
        <v>23838775.020495545</v>
      </c>
      <c r="BI35" s="2123">
        <v>3949765000</v>
      </c>
      <c r="BJ35" s="2124">
        <v>474735000</v>
      </c>
      <c r="BK35" s="2127">
        <v>114189101.60099432</v>
      </c>
      <c r="BL35" s="2130">
        <v>197954366.85249999</v>
      </c>
      <c r="BM35" s="2131">
        <v>3048500.63</v>
      </c>
      <c r="BN35" s="2128">
        <v>0</v>
      </c>
      <c r="BO35" s="2128">
        <v>0</v>
      </c>
      <c r="BP35" s="2137">
        <v>2780791.608383562</v>
      </c>
      <c r="BQ35" s="2132">
        <v>6.4999999999999997E-3</v>
      </c>
      <c r="BR35" s="2130">
        <v>277500</v>
      </c>
      <c r="BS35" s="2133">
        <v>4.4999999999999998E-2</v>
      </c>
      <c r="BT35" s="2134">
        <v>1.1999999999999999E-3</v>
      </c>
    </row>
    <row r="36" spans="1:72">
      <c r="A36" s="36">
        <v>0</v>
      </c>
      <c r="B36" s="21"/>
      <c r="D36" s="28" t="s">
        <v>543</v>
      </c>
      <c r="E36" s="167">
        <v>2015</v>
      </c>
      <c r="F36" s="1346">
        <v>62581000</v>
      </c>
      <c r="G36" s="167">
        <v>2015</v>
      </c>
      <c r="H36" s="1712">
        <v>65894000</v>
      </c>
      <c r="I36" s="2138">
        <v>36505276</v>
      </c>
      <c r="K36" s="2139">
        <v>17065000</v>
      </c>
      <c r="L36" s="2140">
        <v>6097001.2599999998</v>
      </c>
      <c r="M36" s="1375">
        <v>23162001.259999998</v>
      </c>
      <c r="N36" s="2141">
        <v>115210000</v>
      </c>
      <c r="P36" s="2142">
        <v>127200000</v>
      </c>
      <c r="Q36" s="739">
        <v>182663399.17658687</v>
      </c>
      <c r="R36" s="1656">
        <v>309863399.17658687</v>
      </c>
      <c r="S36" s="2135">
        <v>3792165000</v>
      </c>
      <c r="T36" s="2135">
        <v>505135000</v>
      </c>
      <c r="U36" s="1712">
        <v>4297300000</v>
      </c>
      <c r="V36" s="2136">
        <v>0.11754706443580853</v>
      </c>
      <c r="X36" s="2143">
        <v>99965858.71875</v>
      </c>
      <c r="Y36" s="732">
        <v>198457561.67749998</v>
      </c>
      <c r="Z36" s="2144">
        <v>2643606.88</v>
      </c>
      <c r="AA36" s="437"/>
      <c r="AB36" s="2143">
        <v>3574686.6494246577</v>
      </c>
      <c r="AC36" s="515">
        <v>0</v>
      </c>
      <c r="AD36" s="2145">
        <v>1.4E-3</v>
      </c>
      <c r="AE36" s="492">
        <v>3574686.6494246577</v>
      </c>
      <c r="AF36" s="732">
        <v>300000</v>
      </c>
      <c r="AG36" s="5">
        <v>0</v>
      </c>
      <c r="AH36" s="2146">
        <v>0</v>
      </c>
      <c r="AI36" s="590">
        <v>300000</v>
      </c>
      <c r="AJ36" s="1375">
        <v>3874686.6494246577</v>
      </c>
      <c r="AK36" s="437"/>
      <c r="AL36" s="2147">
        <v>4.4999999999999998E-2</v>
      </c>
      <c r="AM36" s="2148">
        <v>2E-3</v>
      </c>
      <c r="AN36" s="2149">
        <v>3.9945476229260236E-2</v>
      </c>
      <c r="AP36" s="2108">
        <v>2015</v>
      </c>
      <c r="AQ36" s="2150">
        <v>1.15E-2</v>
      </c>
      <c r="AR36" s="2152">
        <v>1.15E-2</v>
      </c>
      <c r="AS36" s="2084"/>
      <c r="AT36" s="2112">
        <v>-127200000</v>
      </c>
      <c r="AU36" s="2112">
        <v>127200000</v>
      </c>
      <c r="AV36" s="2112"/>
      <c r="AW36" s="2112">
        <v>0</v>
      </c>
      <c r="AX36" s="2084"/>
      <c r="AY36" s="494"/>
      <c r="AZ36" s="2108">
        <v>2015</v>
      </c>
      <c r="BA36" s="2125">
        <v>17065000</v>
      </c>
      <c r="BB36" s="2126">
        <v>6097001.2599999998</v>
      </c>
      <c r="BC36" s="2127">
        <v>115210000</v>
      </c>
      <c r="BD36" s="2123">
        <v>127200000</v>
      </c>
      <c r="BE36" s="2128">
        <v>156063367.58999997</v>
      </c>
      <c r="BF36" s="2123">
        <v>0</v>
      </c>
      <c r="BG36" s="2124">
        <v>2913830.8333333335</v>
      </c>
      <c r="BH36" s="2129">
        <v>23686200.753253557</v>
      </c>
      <c r="BI36" s="2123">
        <v>3792165000</v>
      </c>
      <c r="BJ36" s="2124">
        <v>505135000</v>
      </c>
      <c r="BK36" s="2127">
        <v>99965858.71875</v>
      </c>
      <c r="BL36" s="2130">
        <v>198457561.67749998</v>
      </c>
      <c r="BM36" s="2131">
        <v>2643606.88</v>
      </c>
      <c r="BN36" s="2128">
        <v>0</v>
      </c>
      <c r="BO36" s="2128">
        <v>-14223242.882244319</v>
      </c>
      <c r="BP36" s="2137">
        <v>3574686.6494246577</v>
      </c>
      <c r="BQ36" s="2132">
        <v>6.4999999999999997E-3</v>
      </c>
      <c r="BR36" s="2130">
        <v>300000</v>
      </c>
      <c r="BS36" s="2133">
        <v>4.4999999999999998E-2</v>
      </c>
      <c r="BT36" s="2134">
        <v>2E-3</v>
      </c>
    </row>
    <row r="37" spans="1:72">
      <c r="A37" s="36">
        <v>0</v>
      </c>
      <c r="D37" s="28" t="s">
        <v>543</v>
      </c>
      <c r="E37" s="167">
        <v>2016</v>
      </c>
      <c r="F37" s="1346">
        <v>52803000</v>
      </c>
      <c r="G37" s="167">
        <v>2016</v>
      </c>
      <c r="H37" s="1712">
        <v>57692000</v>
      </c>
      <c r="I37" s="2138">
        <v>31961368.000000004</v>
      </c>
      <c r="K37" s="2139">
        <v>18035000</v>
      </c>
      <c r="L37" s="2140">
        <v>5287213.76</v>
      </c>
      <c r="M37" s="1375">
        <v>23322213.759999998</v>
      </c>
      <c r="N37" s="2141">
        <v>97175000</v>
      </c>
      <c r="P37" s="2142">
        <v>131440000</v>
      </c>
      <c r="Q37" s="739">
        <v>177292109.45891735</v>
      </c>
      <c r="R37" s="1656">
        <v>308732109.45891738</v>
      </c>
      <c r="S37" s="2135">
        <v>3623340000</v>
      </c>
      <c r="T37" s="2135">
        <v>542520000</v>
      </c>
      <c r="U37" s="1712">
        <v>4165860000</v>
      </c>
      <c r="V37" s="2136">
        <v>0.1302300125304259</v>
      </c>
      <c r="X37" s="2143">
        <v>99804335.76953125</v>
      </c>
      <c r="Y37" s="732">
        <v>204931281.97416666</v>
      </c>
      <c r="Z37" s="2144">
        <v>2243838.13</v>
      </c>
      <c r="AA37" s="437"/>
      <c r="AB37" s="2143">
        <v>3387309.2469589049</v>
      </c>
      <c r="AC37" s="515">
        <v>0</v>
      </c>
      <c r="AD37" s="2145">
        <v>1.4E-3</v>
      </c>
      <c r="AE37" s="492">
        <v>3387309.2469589049</v>
      </c>
      <c r="AF37" s="732">
        <v>322500</v>
      </c>
      <c r="AG37" s="5">
        <v>0</v>
      </c>
      <c r="AH37" s="2146">
        <v>0</v>
      </c>
      <c r="AI37" s="590">
        <v>322500</v>
      </c>
      <c r="AJ37" s="1375">
        <v>3709809.2469589049</v>
      </c>
      <c r="AK37" s="437"/>
      <c r="AL37" s="2147">
        <v>4.4999999999999998E-2</v>
      </c>
      <c r="AM37" s="2148">
        <v>3.5000000000000001E-3</v>
      </c>
      <c r="AN37" s="2149">
        <v>3.959545447998733E-2</v>
      </c>
      <c r="AP37" s="2108">
        <v>2016</v>
      </c>
      <c r="AQ37" s="2150">
        <v>0.02</v>
      </c>
      <c r="AR37" s="2152">
        <v>0.02</v>
      </c>
      <c r="AS37" s="2084"/>
      <c r="AT37" s="2112">
        <v>-131440000</v>
      </c>
      <c r="AU37" s="2112">
        <v>131440000</v>
      </c>
      <c r="AV37" s="2112"/>
      <c r="AW37" s="2112">
        <v>0</v>
      </c>
      <c r="AX37" s="2084"/>
      <c r="AY37" s="494"/>
      <c r="AZ37" s="2108">
        <v>2016</v>
      </c>
      <c r="BA37" s="2125">
        <v>18035000</v>
      </c>
      <c r="BB37" s="2126">
        <v>5287213.76</v>
      </c>
      <c r="BC37" s="2127">
        <v>97175000</v>
      </c>
      <c r="BD37" s="2123">
        <v>131440000</v>
      </c>
      <c r="BE37" s="2128">
        <v>150122744.88999999</v>
      </c>
      <c r="BF37" s="2123">
        <v>0</v>
      </c>
      <c r="BG37" s="2124">
        <v>4831880.0000000009</v>
      </c>
      <c r="BH37" s="2129">
        <v>22337484.568917356</v>
      </c>
      <c r="BI37" s="2123">
        <v>3623340000</v>
      </c>
      <c r="BJ37" s="2124">
        <v>542520000</v>
      </c>
      <c r="BK37" s="2127">
        <v>99804335.76953125</v>
      </c>
      <c r="BL37" s="2130">
        <v>204931281.97416666</v>
      </c>
      <c r="BM37" s="2131">
        <v>2243838.13</v>
      </c>
      <c r="BN37" s="2128">
        <v>0</v>
      </c>
      <c r="BO37" s="2128">
        <v>-161522.94921875</v>
      </c>
      <c r="BP37" s="2127">
        <v>3387309.2469589049</v>
      </c>
      <c r="BQ37" s="2132">
        <v>6.4999999999999997E-3</v>
      </c>
      <c r="BR37" s="2130">
        <v>322500</v>
      </c>
      <c r="BS37" s="2133">
        <v>4.4999999999999998E-2</v>
      </c>
      <c r="BT37" s="2134">
        <v>3.5000000000000001E-3</v>
      </c>
    </row>
    <row r="38" spans="1:72">
      <c r="A38" s="36">
        <v>0</v>
      </c>
      <c r="D38" s="28" t="s">
        <v>543</v>
      </c>
      <c r="E38" s="167">
        <v>2017</v>
      </c>
      <c r="F38" s="1346">
        <v>42797000</v>
      </c>
      <c r="G38" s="167">
        <v>2017</v>
      </c>
      <c r="H38" s="1712">
        <v>47800000</v>
      </c>
      <c r="I38" s="2138">
        <v>26481200.000000004</v>
      </c>
      <c r="K38" s="2139">
        <v>18785000</v>
      </c>
      <c r="L38" s="2140">
        <v>4487676.26</v>
      </c>
      <c r="M38" s="1375">
        <v>23272676.259999998</v>
      </c>
      <c r="N38" s="2141">
        <v>78390000</v>
      </c>
      <c r="P38" s="2142">
        <v>138870000</v>
      </c>
      <c r="Q38" s="739">
        <v>170818346.13575327</v>
      </c>
      <c r="R38" s="1656">
        <v>309688346.13575327</v>
      </c>
      <c r="S38" s="2135">
        <v>3442715000</v>
      </c>
      <c r="T38" s="2135">
        <v>584275000</v>
      </c>
      <c r="U38" s="1712">
        <v>4026990000</v>
      </c>
      <c r="V38" s="2136">
        <v>0.1450897568655497</v>
      </c>
      <c r="X38" s="2143">
        <v>84171073.102678567</v>
      </c>
      <c r="Y38" s="732">
        <v>209573502.50416666</v>
      </c>
      <c r="Z38" s="2144">
        <v>1827900.63</v>
      </c>
      <c r="AA38" s="437"/>
      <c r="AB38" s="2143">
        <v>4942914.0646575345</v>
      </c>
      <c r="AC38" s="515">
        <v>10000000</v>
      </c>
      <c r="AD38" s="2153">
        <v>6.4999999999999997E-3</v>
      </c>
      <c r="AE38" s="492">
        <v>5007914.0646575345</v>
      </c>
      <c r="AF38" s="732">
        <v>345000</v>
      </c>
      <c r="AG38" s="5">
        <v>1</v>
      </c>
      <c r="AH38" s="2146">
        <v>13500</v>
      </c>
      <c r="AI38" s="590">
        <v>358500</v>
      </c>
      <c r="AJ38" s="1375">
        <v>5366414.0646575345</v>
      </c>
      <c r="AK38" s="437"/>
      <c r="AL38" s="2147">
        <v>4.4999999999999998E-2</v>
      </c>
      <c r="AM38" s="2148">
        <v>4.62E-3</v>
      </c>
      <c r="AN38" s="2149">
        <v>3.9141275617769103E-2</v>
      </c>
      <c r="AP38" s="2108">
        <v>2017</v>
      </c>
      <c r="AQ38" s="2150">
        <v>2.5000000000000001E-2</v>
      </c>
      <c r="AR38" s="2152">
        <v>2.5000000000000001E-2</v>
      </c>
      <c r="AS38" s="2084"/>
      <c r="AT38" s="2112">
        <v>-138870000</v>
      </c>
      <c r="AU38" s="2112">
        <v>138870000</v>
      </c>
      <c r="AV38" s="2112"/>
      <c r="AW38" s="2112">
        <v>0</v>
      </c>
      <c r="AX38" s="2084"/>
      <c r="AY38" s="494"/>
      <c r="AZ38" s="2108">
        <v>2017</v>
      </c>
      <c r="BA38" s="2125">
        <v>18785000</v>
      </c>
      <c r="BB38" s="2126">
        <v>4487676.26</v>
      </c>
      <c r="BC38" s="2127">
        <v>78390000</v>
      </c>
      <c r="BD38" s="2123">
        <v>138440000</v>
      </c>
      <c r="BE38" s="2128">
        <v>143356230.75</v>
      </c>
      <c r="BF38" s="2123">
        <v>430000</v>
      </c>
      <c r="BG38" s="2124">
        <v>6361322.7499999991</v>
      </c>
      <c r="BH38" s="2129">
        <v>21100792.635753259</v>
      </c>
      <c r="BI38" s="2123">
        <v>3442715000</v>
      </c>
      <c r="BJ38" s="2124">
        <v>584275000</v>
      </c>
      <c r="BK38" s="2127">
        <v>84171073.102678567</v>
      </c>
      <c r="BL38" s="2130">
        <v>209573502.50416666</v>
      </c>
      <c r="BM38" s="2131">
        <v>1827900.63</v>
      </c>
      <c r="BN38" s="2128">
        <v>0</v>
      </c>
      <c r="BO38" s="2128">
        <v>-15633262.666852683</v>
      </c>
      <c r="BP38" s="2127">
        <v>4942914.0646575345</v>
      </c>
      <c r="BQ38" s="2132">
        <v>6.4999999999999997E-3</v>
      </c>
      <c r="BR38" s="2130">
        <v>345000</v>
      </c>
      <c r="BS38" s="2133">
        <v>4.4999999999999998E-2</v>
      </c>
      <c r="BT38" s="2134">
        <v>4.62E-3</v>
      </c>
    </row>
    <row r="39" spans="1:72">
      <c r="A39" s="36">
        <v>0</v>
      </c>
      <c r="D39" s="28" t="s">
        <v>543</v>
      </c>
      <c r="E39" s="167">
        <v>2018</v>
      </c>
      <c r="F39" s="1346">
        <v>28446000</v>
      </c>
      <c r="G39" s="167">
        <v>2018</v>
      </c>
      <c r="H39" s="1712">
        <v>35621500</v>
      </c>
      <c r="I39" s="2138">
        <v>19734311</v>
      </c>
      <c r="K39" s="2139">
        <v>15170000</v>
      </c>
      <c r="L39" s="2140">
        <v>3655801.26</v>
      </c>
      <c r="M39" s="1375">
        <v>18825801.259999998</v>
      </c>
      <c r="N39" s="2141">
        <v>63220000</v>
      </c>
      <c r="P39" s="2142">
        <v>149820000</v>
      </c>
      <c r="Q39" s="739">
        <v>163218339.87833875</v>
      </c>
      <c r="R39" s="1656">
        <v>313038339.87833875</v>
      </c>
      <c r="S39" s="2135">
        <v>3281890000</v>
      </c>
      <c r="T39" s="2135">
        <v>595280000</v>
      </c>
      <c r="U39" s="1712">
        <v>3877170000</v>
      </c>
      <c r="V39" s="2136">
        <v>0.15353466574847119</v>
      </c>
      <c r="X39" s="2143">
        <v>83728693.359375</v>
      </c>
      <c r="Y39" s="732">
        <v>199883782.52250001</v>
      </c>
      <c r="Z39" s="2144">
        <v>1479325.63</v>
      </c>
      <c r="AA39" s="437"/>
      <c r="AB39" s="2143">
        <v>5483736.1945753423</v>
      </c>
      <c r="AC39" s="515">
        <v>60000000</v>
      </c>
      <c r="AD39" s="2153">
        <v>6.4999999999999997E-3</v>
      </c>
      <c r="AE39" s="492">
        <v>5873736.1945753423</v>
      </c>
      <c r="AF39" s="732">
        <v>345000</v>
      </c>
      <c r="AG39" s="5">
        <v>1</v>
      </c>
      <c r="AH39" s="2146">
        <v>27000</v>
      </c>
      <c r="AI39" s="590">
        <v>372000</v>
      </c>
      <c r="AJ39" s="1375">
        <v>6245736.1945753423</v>
      </c>
      <c r="AK39" s="437"/>
      <c r="AL39" s="2147">
        <v>4.4999999999999998E-2</v>
      </c>
      <c r="AM39" s="2148">
        <v>4.62E-3</v>
      </c>
      <c r="AN39" s="2149">
        <v>3.8800270197076735E-2</v>
      </c>
      <c r="AP39" s="2108">
        <v>2018</v>
      </c>
      <c r="AQ39" s="2150">
        <v>2.5000000000000001E-2</v>
      </c>
      <c r="AR39" s="2152">
        <v>2.5000000000000001E-2</v>
      </c>
      <c r="AS39" s="2084"/>
      <c r="AT39" s="2112">
        <v>-149820000</v>
      </c>
      <c r="AU39" s="2112">
        <v>149820000</v>
      </c>
      <c r="AV39" s="2112"/>
      <c r="AW39" s="2112">
        <v>0</v>
      </c>
      <c r="AX39" s="2084"/>
      <c r="AY39" s="494"/>
      <c r="AZ39" s="2108">
        <v>2018</v>
      </c>
      <c r="BA39" s="2125">
        <v>15170000</v>
      </c>
      <c r="BB39" s="2126">
        <v>3655801.26</v>
      </c>
      <c r="BC39" s="2127">
        <v>63220000</v>
      </c>
      <c r="BD39" s="2123">
        <v>149380000</v>
      </c>
      <c r="BE39" s="2128">
        <v>136057557.81</v>
      </c>
      <c r="BF39" s="2123">
        <v>440000</v>
      </c>
      <c r="BG39" s="2124">
        <v>6371073.4999999981</v>
      </c>
      <c r="BH39" s="2129">
        <v>20789708.568338741</v>
      </c>
      <c r="BI39" s="2123">
        <v>3281890000</v>
      </c>
      <c r="BJ39" s="2124">
        <v>595280000</v>
      </c>
      <c r="BK39" s="2127">
        <v>83728693.359375</v>
      </c>
      <c r="BL39" s="2130">
        <v>199883782.52250001</v>
      </c>
      <c r="BM39" s="2131">
        <v>1479325.63</v>
      </c>
      <c r="BN39" s="2128">
        <v>0</v>
      </c>
      <c r="BO39" s="2128">
        <v>-442379.74330356717</v>
      </c>
      <c r="BP39" s="2127">
        <v>5483736.1945753423</v>
      </c>
      <c r="BQ39" s="2132">
        <v>6.4999999999999997E-3</v>
      </c>
      <c r="BR39" s="2130">
        <v>345000</v>
      </c>
      <c r="BS39" s="2133">
        <v>4.4999999999999998E-2</v>
      </c>
      <c r="BT39" s="2134">
        <v>4.62E-3</v>
      </c>
    </row>
    <row r="40" spans="1:72">
      <c r="A40" s="36">
        <v>0</v>
      </c>
      <c r="D40" s="28" t="s">
        <v>543</v>
      </c>
      <c r="E40" s="167">
        <v>2019</v>
      </c>
      <c r="F40" s="1346">
        <v>18779000</v>
      </c>
      <c r="G40" s="167">
        <v>2019</v>
      </c>
      <c r="H40" s="1712">
        <v>23612500</v>
      </c>
      <c r="I40" s="2138">
        <v>13081325.000000002</v>
      </c>
      <c r="K40" s="2139">
        <v>11400000</v>
      </c>
      <c r="L40" s="2140">
        <v>2958651.26</v>
      </c>
      <c r="M40" s="1375">
        <v>14358651.26</v>
      </c>
      <c r="N40" s="2141">
        <v>51820000</v>
      </c>
      <c r="P40" s="2142">
        <v>150125000</v>
      </c>
      <c r="Q40" s="739">
        <v>155855151.03231862</v>
      </c>
      <c r="R40" s="1656">
        <v>305980151.03231859</v>
      </c>
      <c r="S40" s="2135">
        <v>3120350000</v>
      </c>
      <c r="T40" s="2135">
        <v>606695000</v>
      </c>
      <c r="U40" s="1712">
        <v>3727045000</v>
      </c>
      <c r="V40" s="2136">
        <v>0.16278177483770656</v>
      </c>
      <c r="X40" s="2143">
        <v>83589690.625</v>
      </c>
      <c r="Y40" s="732">
        <v>198404083.36916667</v>
      </c>
      <c r="Z40" s="2144">
        <v>1235210</v>
      </c>
      <c r="AA40" s="437"/>
      <c r="AB40" s="2143">
        <v>5472299.9445753405</v>
      </c>
      <c r="AC40" s="515">
        <v>150000000</v>
      </c>
      <c r="AD40" s="2153">
        <v>6.4999999999999997E-3</v>
      </c>
      <c r="AE40" s="492">
        <v>6447299.9445753405</v>
      </c>
      <c r="AF40" s="732">
        <v>345000</v>
      </c>
      <c r="AG40" s="5">
        <v>1</v>
      </c>
      <c r="AH40" s="2146">
        <v>40500</v>
      </c>
      <c r="AI40" s="590">
        <v>385500</v>
      </c>
      <c r="AJ40" s="1375">
        <v>6832799.9445753405</v>
      </c>
      <c r="AK40" s="437"/>
      <c r="AL40" s="2147">
        <v>4.4999999999999998E-2</v>
      </c>
      <c r="AM40" s="2148">
        <v>4.62E-3</v>
      </c>
      <c r="AN40" s="2149">
        <v>3.8426871932053415E-2</v>
      </c>
      <c r="AP40" s="2108">
        <v>2019</v>
      </c>
      <c r="AQ40" s="2150">
        <v>2.5000000000000001E-2</v>
      </c>
      <c r="AR40" s="2152">
        <v>2.5000000000000001E-2</v>
      </c>
      <c r="AS40" s="2084"/>
      <c r="AT40" s="2112">
        <v>-150125000</v>
      </c>
      <c r="AU40" s="2112">
        <v>150125000</v>
      </c>
      <c r="AV40" s="2112"/>
      <c r="AW40" s="2112">
        <v>0</v>
      </c>
      <c r="AX40" s="2084"/>
      <c r="AY40" s="494"/>
      <c r="AZ40" s="2108">
        <v>2019</v>
      </c>
      <c r="BA40" s="2125">
        <v>11400000</v>
      </c>
      <c r="BB40" s="2126">
        <v>2958651.26</v>
      </c>
      <c r="BC40" s="2127">
        <v>51820000</v>
      </c>
      <c r="BD40" s="2123">
        <v>125855000</v>
      </c>
      <c r="BE40" s="2128">
        <v>129487284.18000001</v>
      </c>
      <c r="BF40" s="2123">
        <v>24270000</v>
      </c>
      <c r="BG40" s="2124">
        <v>6295379.0000000019</v>
      </c>
      <c r="BH40" s="2129">
        <v>20072487.852318607</v>
      </c>
      <c r="BI40" s="2123">
        <v>3120350000</v>
      </c>
      <c r="BJ40" s="2124">
        <v>606695000</v>
      </c>
      <c r="BK40" s="2127">
        <v>83589690.625</v>
      </c>
      <c r="BL40" s="2154">
        <v>198404083.36916667</v>
      </c>
      <c r="BM40" s="2131">
        <v>1235210</v>
      </c>
      <c r="BN40" s="2128">
        <v>0</v>
      </c>
      <c r="BO40" s="2128">
        <v>-139002.734375</v>
      </c>
      <c r="BP40" s="2127">
        <v>5472299.9445753405</v>
      </c>
      <c r="BQ40" s="2132">
        <v>6.4999999999999997E-3</v>
      </c>
      <c r="BR40" s="2130">
        <v>345000</v>
      </c>
      <c r="BS40" s="2133">
        <v>4.4999999999999998E-2</v>
      </c>
      <c r="BT40" s="2134">
        <v>4.62E-3</v>
      </c>
    </row>
    <row r="41" spans="1:72" s="20" customFormat="1">
      <c r="A41" s="36">
        <v>0</v>
      </c>
      <c r="B41" s="9"/>
      <c r="D41" s="20" t="s">
        <v>543</v>
      </c>
      <c r="E41" s="167">
        <v>2020</v>
      </c>
      <c r="F41" s="1346">
        <v>18361000</v>
      </c>
      <c r="G41" s="167">
        <v>2020</v>
      </c>
      <c r="H41" s="1712">
        <v>18570000</v>
      </c>
      <c r="I41" s="2138">
        <v>10287780</v>
      </c>
      <c r="J41" s="28"/>
      <c r="K41" s="2139">
        <v>11870000</v>
      </c>
      <c r="L41" s="2140">
        <v>2470420</v>
      </c>
      <c r="M41" s="1375">
        <v>14340420</v>
      </c>
      <c r="N41" s="2141">
        <v>39950000</v>
      </c>
      <c r="O41" s="28"/>
      <c r="P41" s="2142">
        <v>151580000</v>
      </c>
      <c r="Q41" s="739">
        <v>148470369.55410221</v>
      </c>
      <c r="R41" s="1656">
        <v>300050369.55410218</v>
      </c>
      <c r="S41" s="2135">
        <v>2943380000</v>
      </c>
      <c r="T41" s="2135">
        <v>632085000</v>
      </c>
      <c r="U41" s="1712">
        <v>3575465000</v>
      </c>
      <c r="V41" s="2136">
        <v>0.1767839987246414</v>
      </c>
      <c r="W41" s="28"/>
      <c r="X41" s="2143">
        <v>84055011.71875</v>
      </c>
      <c r="Y41" s="732">
        <v>196044176.13166666</v>
      </c>
      <c r="Z41" s="2144">
        <v>971797.5</v>
      </c>
      <c r="AA41" s="437"/>
      <c r="AB41" s="2143">
        <v>5061357.5158219179</v>
      </c>
      <c r="AC41" s="515">
        <v>270000000</v>
      </c>
      <c r="AD41" s="2153">
        <v>6.4999999999999997E-3</v>
      </c>
      <c r="AE41" s="492">
        <v>6816357.5158219179</v>
      </c>
      <c r="AF41" s="732">
        <v>345000</v>
      </c>
      <c r="AG41" s="5">
        <v>1</v>
      </c>
      <c r="AH41" s="2146">
        <v>54000</v>
      </c>
      <c r="AI41" s="590">
        <v>399000</v>
      </c>
      <c r="AJ41" s="1375">
        <v>7215357.5158219179</v>
      </c>
      <c r="AK41" s="821"/>
      <c r="AL41" s="2147">
        <v>4.4999999999999998E-2</v>
      </c>
      <c r="AM41" s="2148">
        <v>4.62E-3</v>
      </c>
      <c r="AN41" s="2149">
        <v>3.7861462131498977E-2</v>
      </c>
      <c r="AO41" s="28"/>
      <c r="AP41" s="2108">
        <v>2020</v>
      </c>
      <c r="AQ41" s="2150">
        <v>2.5000000000000001E-2</v>
      </c>
      <c r="AR41" s="2152">
        <v>2.5000000000000001E-2</v>
      </c>
      <c r="AS41" s="2084"/>
      <c r="AT41" s="2112">
        <v>-151580000</v>
      </c>
      <c r="AU41" s="2112">
        <v>151580000</v>
      </c>
      <c r="AV41" s="2112"/>
      <c r="AW41" s="2112">
        <v>0</v>
      </c>
      <c r="AX41" s="2084"/>
      <c r="AY41" s="494"/>
      <c r="AZ41" s="2108">
        <v>2020</v>
      </c>
      <c r="BA41" s="2125">
        <v>11870000</v>
      </c>
      <c r="BB41" s="2126">
        <v>2470420</v>
      </c>
      <c r="BC41" s="2127">
        <v>39950000</v>
      </c>
      <c r="BD41" s="2123">
        <v>103485000</v>
      </c>
      <c r="BE41" s="2128">
        <v>124034221.63000001</v>
      </c>
      <c r="BF41" s="2123">
        <v>48095000</v>
      </c>
      <c r="BG41" s="2124">
        <v>6092180.875</v>
      </c>
      <c r="BH41" s="2129">
        <v>18343967.049102195</v>
      </c>
      <c r="BI41" s="2123">
        <v>2943380000</v>
      </c>
      <c r="BJ41" s="2124">
        <v>632085000</v>
      </c>
      <c r="BK41" s="2127">
        <v>84055011.71875</v>
      </c>
      <c r="BL41" s="2154">
        <v>196044176.13166666</v>
      </c>
      <c r="BM41" s="2131">
        <v>971797.5</v>
      </c>
      <c r="BN41" s="2128">
        <v>0</v>
      </c>
      <c r="BO41" s="2128">
        <v>0</v>
      </c>
      <c r="BP41" s="2127">
        <v>5061357.5158219179</v>
      </c>
      <c r="BQ41" s="2132">
        <v>6.4999999999999997E-3</v>
      </c>
      <c r="BR41" s="2130">
        <v>345000</v>
      </c>
      <c r="BS41" s="2133">
        <v>4.4999999999999998E-2</v>
      </c>
      <c r="BT41" s="2134">
        <v>4.62E-3</v>
      </c>
    </row>
    <row r="42" spans="1:72" s="20" customFormat="1">
      <c r="A42" s="36">
        <v>0</v>
      </c>
      <c r="B42" s="9"/>
      <c r="D42" s="20" t="s">
        <v>543</v>
      </c>
      <c r="E42" s="167">
        <v>2021</v>
      </c>
      <c r="F42" s="1346">
        <v>8913000</v>
      </c>
      <c r="G42" s="167">
        <v>2021</v>
      </c>
      <c r="H42" s="1712">
        <v>13637000</v>
      </c>
      <c r="I42" s="2138">
        <v>7554898.0000000009</v>
      </c>
      <c r="J42" s="28"/>
      <c r="K42" s="2139">
        <v>6435000</v>
      </c>
      <c r="L42" s="2140">
        <v>1943595</v>
      </c>
      <c r="M42" s="1375">
        <v>8378595</v>
      </c>
      <c r="N42" s="2141">
        <v>33515000</v>
      </c>
      <c r="O42" s="28"/>
      <c r="P42" s="2142">
        <v>149535000</v>
      </c>
      <c r="Q42" s="739">
        <v>140857244.41468346</v>
      </c>
      <c r="R42" s="1656">
        <v>290392244.41468346</v>
      </c>
      <c r="S42" s="2135">
        <v>2727055000</v>
      </c>
      <c r="T42" s="2135">
        <v>698875000</v>
      </c>
      <c r="U42" s="1712">
        <v>3425930000</v>
      </c>
      <c r="V42" s="2136">
        <v>0.20399570335646086</v>
      </c>
      <c r="W42" s="28"/>
      <c r="X42" s="2143">
        <v>83666296.875</v>
      </c>
      <c r="Y42" s="732">
        <v>205266850.47916666</v>
      </c>
      <c r="Z42" s="2144">
        <v>832462.5</v>
      </c>
      <c r="AA42" s="437"/>
      <c r="AB42" s="2143">
        <v>5596870.2005136982</v>
      </c>
      <c r="AC42" s="515">
        <v>390000000</v>
      </c>
      <c r="AD42" s="2153">
        <v>6.4999999999999997E-3</v>
      </c>
      <c r="AE42" s="492">
        <v>8131870.2005136982</v>
      </c>
      <c r="AF42" s="732">
        <v>345000</v>
      </c>
      <c r="AG42" s="5">
        <v>1</v>
      </c>
      <c r="AH42" s="2146">
        <v>67500</v>
      </c>
      <c r="AI42" s="590">
        <v>412500</v>
      </c>
      <c r="AJ42" s="1375">
        <v>8544370.2005136982</v>
      </c>
      <c r="AK42" s="821"/>
      <c r="AL42" s="2147">
        <v>4.4999999999999998E-2</v>
      </c>
      <c r="AM42" s="2148">
        <v>4.62E-3</v>
      </c>
      <c r="AN42" s="2149">
        <v>3.6762653498466108E-2</v>
      </c>
      <c r="AO42" s="28"/>
      <c r="AP42" s="2108">
        <v>2021</v>
      </c>
      <c r="AQ42" s="2150">
        <v>2.5000000000000001E-2</v>
      </c>
      <c r="AR42" s="2152">
        <v>2.5000000000000001E-2</v>
      </c>
      <c r="AS42" s="2084"/>
      <c r="AT42" s="2112">
        <v>-149535000</v>
      </c>
      <c r="AU42" s="2112">
        <v>149535000</v>
      </c>
      <c r="AV42" s="2112"/>
      <c r="AW42" s="2112">
        <v>0</v>
      </c>
      <c r="AX42" s="2084"/>
      <c r="AZ42" s="2108">
        <v>2021</v>
      </c>
      <c r="BA42" s="2125">
        <v>6435000</v>
      </c>
      <c r="BB42" s="2126">
        <v>1943595</v>
      </c>
      <c r="BC42" s="2127">
        <v>33515000</v>
      </c>
      <c r="BD42" s="2123">
        <v>106720000</v>
      </c>
      <c r="BE42" s="2128">
        <v>119051899.75000001</v>
      </c>
      <c r="BF42" s="2123">
        <v>42815000</v>
      </c>
      <c r="BG42" s="2124">
        <v>5893431.1499999994</v>
      </c>
      <c r="BH42" s="2129">
        <v>15911913.514683455</v>
      </c>
      <c r="BI42" s="2123">
        <v>2727055000</v>
      </c>
      <c r="BJ42" s="2124">
        <v>698875000</v>
      </c>
      <c r="BK42" s="2127">
        <v>83666296.875</v>
      </c>
      <c r="BL42" s="2130">
        <v>205266850.47916666</v>
      </c>
      <c r="BM42" s="2131">
        <v>832462.5</v>
      </c>
      <c r="BN42" s="2128">
        <v>0</v>
      </c>
      <c r="BO42" s="2128">
        <v>-388714.84375</v>
      </c>
      <c r="BP42" s="2127">
        <v>5596870.2005136982</v>
      </c>
      <c r="BQ42" s="2132">
        <v>6.4999999999999997E-3</v>
      </c>
      <c r="BR42" s="2130">
        <v>345000</v>
      </c>
      <c r="BS42" s="2133">
        <v>4.4999999999999998E-2</v>
      </c>
      <c r="BT42" s="2134">
        <v>4.62E-3</v>
      </c>
    </row>
    <row r="43" spans="1:72" s="20" customFormat="1">
      <c r="A43" s="36">
        <v>0</v>
      </c>
      <c r="B43" s="9"/>
      <c r="D43" s="20" t="s">
        <v>543</v>
      </c>
      <c r="E43" s="167">
        <v>2022</v>
      </c>
      <c r="F43" s="1346">
        <v>1945000</v>
      </c>
      <c r="G43" s="167">
        <v>2022</v>
      </c>
      <c r="H43" s="1712">
        <v>5429000</v>
      </c>
      <c r="I43" s="2138">
        <v>3007666.0000000005</v>
      </c>
      <c r="J43" s="28"/>
      <c r="K43" s="2139">
        <v>6855000</v>
      </c>
      <c r="L43" s="2140">
        <v>1664925</v>
      </c>
      <c r="M43" s="1375">
        <v>8519925</v>
      </c>
      <c r="N43" s="2141">
        <v>26660000</v>
      </c>
      <c r="O43" s="28"/>
      <c r="P43" s="2142">
        <v>156960000</v>
      </c>
      <c r="Q43" s="739">
        <v>132942980.52734908</v>
      </c>
      <c r="R43" s="1656">
        <v>289902980.52734911</v>
      </c>
      <c r="S43" s="2135">
        <v>2546570000</v>
      </c>
      <c r="T43" s="2135">
        <v>722400000</v>
      </c>
      <c r="U43" s="1712">
        <v>3268970000</v>
      </c>
      <c r="V43" s="2136">
        <v>0.22098703873085407</v>
      </c>
      <c r="W43" s="28"/>
      <c r="X43" s="2143">
        <v>83941100</v>
      </c>
      <c r="Y43" s="732">
        <v>211065167.02416667</v>
      </c>
      <c r="Z43" s="2144">
        <v>661087.5</v>
      </c>
      <c r="AA43" s="437"/>
      <c r="AB43" s="2143">
        <v>4782405.5272123283</v>
      </c>
      <c r="AC43" s="515">
        <v>420000000</v>
      </c>
      <c r="AD43" s="2153">
        <v>6.4999999999999997E-3</v>
      </c>
      <c r="AE43" s="492">
        <v>7512405.5272123283</v>
      </c>
      <c r="AF43" s="732">
        <v>345000</v>
      </c>
      <c r="AG43" s="5">
        <v>1</v>
      </c>
      <c r="AH43" s="2146">
        <v>81000</v>
      </c>
      <c r="AI43" s="590">
        <v>426000</v>
      </c>
      <c r="AJ43" s="1375">
        <v>7938405.5272123283</v>
      </c>
      <c r="AK43" s="821"/>
      <c r="AL43" s="2147">
        <v>4.4999999999999998E-2</v>
      </c>
      <c r="AM43" s="2148">
        <v>4.62E-3</v>
      </c>
      <c r="AN43" s="2149">
        <v>3.6076543376048112E-2</v>
      </c>
      <c r="AO43" s="28"/>
      <c r="AP43" s="2108">
        <v>2022</v>
      </c>
      <c r="AQ43" s="2150">
        <v>2.5000000000000001E-2</v>
      </c>
      <c r="AR43" s="2152">
        <v>2.5000000000000001E-2</v>
      </c>
      <c r="AS43" s="2084"/>
      <c r="AT43" s="2112">
        <v>-156960000</v>
      </c>
      <c r="AU43" s="2112">
        <v>156960000</v>
      </c>
      <c r="AV43" s="2112"/>
      <c r="AW43" s="2112">
        <v>0</v>
      </c>
      <c r="AZ43" s="2108">
        <v>2022</v>
      </c>
      <c r="BA43" s="2125">
        <v>6855000</v>
      </c>
      <c r="BB43" s="2126">
        <v>1664925</v>
      </c>
      <c r="BC43" s="2127">
        <v>26660000</v>
      </c>
      <c r="BD43" s="2123">
        <v>106430000</v>
      </c>
      <c r="BE43" s="2128">
        <v>113977921.75000001</v>
      </c>
      <c r="BF43" s="2123">
        <v>50530000</v>
      </c>
      <c r="BG43" s="2124">
        <v>5630215.7749999994</v>
      </c>
      <c r="BH43" s="2129">
        <v>13334843.002349064</v>
      </c>
      <c r="BI43" s="2123">
        <v>2546570000</v>
      </c>
      <c r="BJ43" s="2124">
        <v>722400000</v>
      </c>
      <c r="BK43" s="2127">
        <v>83941100</v>
      </c>
      <c r="BL43" s="2130">
        <v>211065167.02416667</v>
      </c>
      <c r="BM43" s="2131">
        <v>661087.5</v>
      </c>
      <c r="BN43" s="2128">
        <v>0</v>
      </c>
      <c r="BO43" s="2128">
        <v>0</v>
      </c>
      <c r="BP43" s="2127">
        <v>4782405.5272123283</v>
      </c>
      <c r="BQ43" s="2132">
        <v>6.4999999999999997E-3</v>
      </c>
      <c r="BR43" s="2130">
        <v>345000</v>
      </c>
      <c r="BS43" s="2133">
        <v>4.4999999999999998E-2</v>
      </c>
      <c r="BT43" s="2134">
        <v>4.62E-3</v>
      </c>
    </row>
    <row r="44" spans="1:72" s="20" customFormat="1">
      <c r="A44" s="36">
        <v>0</v>
      </c>
      <c r="B44" s="9"/>
      <c r="D44" s="20" t="s">
        <v>543</v>
      </c>
      <c r="E44" s="167">
        <v>2023</v>
      </c>
      <c r="F44" s="1346">
        <v>92000</v>
      </c>
      <c r="G44" s="167">
        <v>2023</v>
      </c>
      <c r="H44" s="1712">
        <v>1018500</v>
      </c>
      <c r="I44" s="2138">
        <v>564249</v>
      </c>
      <c r="J44" s="28"/>
      <c r="K44" s="2139">
        <v>1165000</v>
      </c>
      <c r="L44" s="2140">
        <v>1322175</v>
      </c>
      <c r="M44" s="1375">
        <v>2487175</v>
      </c>
      <c r="N44" s="2141">
        <v>25495000</v>
      </c>
      <c r="O44" s="28"/>
      <c r="P44" s="2142">
        <v>164070000</v>
      </c>
      <c r="Q44" s="739">
        <v>125712399.71474141</v>
      </c>
      <c r="R44" s="1656">
        <v>289782399.71474141</v>
      </c>
      <c r="S44" s="2135">
        <v>2368735000</v>
      </c>
      <c r="T44" s="2135">
        <v>736165000</v>
      </c>
      <c r="U44" s="1712">
        <v>3104900000</v>
      </c>
      <c r="V44" s="2136">
        <v>0.23709781313407841</v>
      </c>
      <c r="W44" s="28"/>
      <c r="X44" s="2143">
        <v>77145700</v>
      </c>
      <c r="Y44" s="732">
        <v>206148867.03666666</v>
      </c>
      <c r="Z44" s="2144">
        <v>631962.5</v>
      </c>
      <c r="AA44" s="437"/>
      <c r="AB44" s="2143">
        <v>4789678.3575342465</v>
      </c>
      <c r="AC44" s="515">
        <v>420000000</v>
      </c>
      <c r="AD44" s="2153">
        <v>6.4999999999999997E-3</v>
      </c>
      <c r="AE44" s="492">
        <v>7519678.3575342465</v>
      </c>
      <c r="AF44" s="732">
        <v>345000</v>
      </c>
      <c r="AG44" s="5">
        <v>0</v>
      </c>
      <c r="AH44" s="2146">
        <v>81000</v>
      </c>
      <c r="AI44" s="590">
        <v>426000</v>
      </c>
      <c r="AJ44" s="1375">
        <v>7945678.3575342465</v>
      </c>
      <c r="AK44" s="821"/>
      <c r="AL44" s="2147">
        <v>4.4999999999999998E-2</v>
      </c>
      <c r="AM44" s="2148">
        <v>4.62E-3</v>
      </c>
      <c r="AN44" s="2149">
        <v>3.5425990305645916E-2</v>
      </c>
      <c r="AO44" s="28"/>
      <c r="AP44" s="2108">
        <v>2023</v>
      </c>
      <c r="AQ44" s="2150">
        <v>2.5000000000000001E-2</v>
      </c>
      <c r="AR44" s="2152">
        <v>2.5000000000000001E-2</v>
      </c>
      <c r="AS44" s="2084"/>
      <c r="AT44" s="2112">
        <v>-164070000</v>
      </c>
      <c r="AU44" s="2112">
        <v>164070000</v>
      </c>
      <c r="AV44" s="2112"/>
      <c r="AW44" s="2112">
        <v>0</v>
      </c>
      <c r="AZ44" s="2108">
        <v>2023</v>
      </c>
      <c r="BA44" s="2125">
        <v>1165000</v>
      </c>
      <c r="BB44" s="2126">
        <v>1322175</v>
      </c>
      <c r="BC44" s="2127">
        <v>25495000</v>
      </c>
      <c r="BD44" s="2123">
        <v>111525000</v>
      </c>
      <c r="BE44" s="2128">
        <v>108682552.57000001</v>
      </c>
      <c r="BF44" s="2123">
        <v>52545000</v>
      </c>
      <c r="BG44" s="2124">
        <v>5381478.3250000002</v>
      </c>
      <c r="BH44" s="2129">
        <v>11648368.819741391</v>
      </c>
      <c r="BI44" s="2123">
        <v>2368735000</v>
      </c>
      <c r="BJ44" s="2124">
        <v>736165000</v>
      </c>
      <c r="BK44" s="2127">
        <v>77145700</v>
      </c>
      <c r="BL44" s="2130">
        <v>206148867.03666666</v>
      </c>
      <c r="BM44" s="2131">
        <v>631962.5</v>
      </c>
      <c r="BN44" s="2128">
        <v>0</v>
      </c>
      <c r="BO44" s="2128">
        <v>-6795400</v>
      </c>
      <c r="BP44" s="2127">
        <v>4789678.3575342465</v>
      </c>
      <c r="BQ44" s="2132">
        <v>6.4999999999999997E-3</v>
      </c>
      <c r="BR44" s="2130">
        <v>345000</v>
      </c>
      <c r="BS44" s="2133">
        <v>4.4999999999999998E-2</v>
      </c>
      <c r="BT44" s="2134">
        <v>4.62E-3</v>
      </c>
    </row>
    <row r="45" spans="1:72" s="20" customFormat="1">
      <c r="A45" s="36">
        <v>0</v>
      </c>
      <c r="B45" s="9"/>
      <c r="D45" s="20" t="s">
        <v>543</v>
      </c>
      <c r="E45" s="167">
        <v>2024</v>
      </c>
      <c r="F45" s="1346">
        <v>38000</v>
      </c>
      <c r="G45" s="167">
        <v>2024</v>
      </c>
      <c r="H45" s="1712">
        <v>65000</v>
      </c>
      <c r="I45" s="2138">
        <v>36010</v>
      </c>
      <c r="J45" s="28"/>
      <c r="K45" s="2139">
        <v>1225000</v>
      </c>
      <c r="L45" s="2140">
        <v>1263925</v>
      </c>
      <c r="M45" s="1375">
        <v>2488925</v>
      </c>
      <c r="N45" s="2141">
        <v>24270000</v>
      </c>
      <c r="O45" s="28"/>
      <c r="P45" s="2142">
        <v>165425000</v>
      </c>
      <c r="Q45" s="739">
        <v>118485036.73968692</v>
      </c>
      <c r="R45" s="1656">
        <v>283910036.73968691</v>
      </c>
      <c r="S45" s="2135">
        <v>2208625000</v>
      </c>
      <c r="T45" s="2135">
        <v>730850000</v>
      </c>
      <c r="U45" s="1712">
        <v>2939475000</v>
      </c>
      <c r="V45" s="2136">
        <v>0.24863283409452369</v>
      </c>
      <c r="W45" s="28"/>
      <c r="X45" s="2143">
        <v>65472709</v>
      </c>
      <c r="Y45" s="732">
        <v>193848475.8508333</v>
      </c>
      <c r="Z45" s="2144">
        <v>601337.5</v>
      </c>
      <c r="AA45" s="437"/>
      <c r="AB45" s="2143">
        <v>4428781.6539178062</v>
      </c>
      <c r="AC45" s="515">
        <v>420000000</v>
      </c>
      <c r="AD45" s="2153">
        <v>6.4999999999999997E-3</v>
      </c>
      <c r="AE45" s="492">
        <v>7158781.6539178062</v>
      </c>
      <c r="AF45" s="732">
        <v>322500</v>
      </c>
      <c r="AG45" s="5">
        <v>0</v>
      </c>
      <c r="AH45" s="2146">
        <v>81000</v>
      </c>
      <c r="AI45" s="590">
        <v>403500</v>
      </c>
      <c r="AJ45" s="1375">
        <v>7562281.6539178062</v>
      </c>
      <c r="AK45" s="821"/>
      <c r="AL45" s="2147">
        <v>4.4999999999999998E-2</v>
      </c>
      <c r="AM45" s="2148">
        <v>4.62E-3</v>
      </c>
      <c r="AN45" s="2149">
        <v>3.4960206159263131E-2</v>
      </c>
      <c r="AO45" s="28"/>
      <c r="AP45" s="2108">
        <v>2024</v>
      </c>
      <c r="AQ45" s="2150">
        <v>2.5000000000000001E-2</v>
      </c>
      <c r="AR45" s="2152">
        <v>2.5000000000000001E-2</v>
      </c>
      <c r="AS45" s="2084"/>
      <c r="AT45" s="2112">
        <v>-165425000</v>
      </c>
      <c r="AU45" s="2112">
        <v>165425000</v>
      </c>
      <c r="AV45" s="2112"/>
      <c r="AW45" s="2112">
        <v>0</v>
      </c>
      <c r="AZ45" s="2108">
        <v>2024</v>
      </c>
      <c r="BA45" s="2125">
        <v>1225000</v>
      </c>
      <c r="BB45" s="2126">
        <v>1263925</v>
      </c>
      <c r="BC45" s="2127">
        <v>24270000</v>
      </c>
      <c r="BD45" s="2123">
        <v>91260000</v>
      </c>
      <c r="BE45" s="2128">
        <v>103665013.29000001</v>
      </c>
      <c r="BF45" s="2123">
        <v>74165000</v>
      </c>
      <c r="BG45" s="2124">
        <v>4983607.6416666666</v>
      </c>
      <c r="BH45" s="2129">
        <v>9836415.8080202471</v>
      </c>
      <c r="BI45" s="2123">
        <v>2208625000</v>
      </c>
      <c r="BJ45" s="2124">
        <v>730850000</v>
      </c>
      <c r="BK45" s="2127">
        <v>65472709</v>
      </c>
      <c r="BL45" s="2130">
        <v>193848475.8508333</v>
      </c>
      <c r="BM45" s="2131">
        <v>601337.5</v>
      </c>
      <c r="BN45" s="2128">
        <v>0</v>
      </c>
      <c r="BO45" s="2128">
        <v>-11672991</v>
      </c>
      <c r="BP45" s="2127">
        <v>4428781.6539178062</v>
      </c>
      <c r="BQ45" s="2132">
        <v>6.4999999999999997E-3</v>
      </c>
      <c r="BR45" s="2130">
        <v>322500</v>
      </c>
      <c r="BS45" s="2133">
        <v>4.4999999999999998E-2</v>
      </c>
      <c r="BT45" s="2134">
        <v>4.62E-3</v>
      </c>
    </row>
    <row r="46" spans="1:72" s="20" customFormat="1">
      <c r="A46" s="36">
        <v>0</v>
      </c>
      <c r="B46" s="9"/>
      <c r="D46" s="20" t="s">
        <v>543</v>
      </c>
      <c r="E46" s="167">
        <v>2025</v>
      </c>
      <c r="F46" s="1346" t="s">
        <v>3259</v>
      </c>
      <c r="G46" s="167">
        <v>2025</v>
      </c>
      <c r="H46" s="1712">
        <v>38000</v>
      </c>
      <c r="I46" s="2138">
        <v>21052.000000000004</v>
      </c>
      <c r="J46" s="28"/>
      <c r="K46" s="2139">
        <v>1285000</v>
      </c>
      <c r="L46" s="2140">
        <v>1202675</v>
      </c>
      <c r="M46" s="1375">
        <v>2487675</v>
      </c>
      <c r="N46" s="2141">
        <v>22985000</v>
      </c>
      <c r="O46" s="28"/>
      <c r="P46" s="2142">
        <v>155325000</v>
      </c>
      <c r="Q46" s="739">
        <v>111534983.46582599</v>
      </c>
      <c r="R46" s="1656">
        <v>266859983.46582597</v>
      </c>
      <c r="S46" s="2135">
        <v>2048295000</v>
      </c>
      <c r="T46" s="2135">
        <v>735855000</v>
      </c>
      <c r="U46" s="1712">
        <v>2784150000</v>
      </c>
      <c r="V46" s="2136">
        <v>0.26430149237648831</v>
      </c>
      <c r="W46" s="28"/>
      <c r="X46" s="2143">
        <v>65143509</v>
      </c>
      <c r="Y46" s="732">
        <v>199020045.75749999</v>
      </c>
      <c r="Z46" s="2144">
        <v>569212.5</v>
      </c>
      <c r="AA46" s="437"/>
      <c r="AB46" s="2143">
        <v>4337642.9409862999</v>
      </c>
      <c r="AC46" s="515">
        <v>420000000</v>
      </c>
      <c r="AD46" s="2153">
        <v>6.4999999999999997E-3</v>
      </c>
      <c r="AE46" s="492">
        <v>7067642.9409862999</v>
      </c>
      <c r="AF46" s="732">
        <v>322500</v>
      </c>
      <c r="AG46" s="5">
        <v>0</v>
      </c>
      <c r="AH46" s="2146">
        <v>81000</v>
      </c>
      <c r="AI46" s="590">
        <v>403500</v>
      </c>
      <c r="AJ46" s="1375">
        <v>7471142.9409862999</v>
      </c>
      <c r="AK46" s="821"/>
      <c r="AL46" s="2147">
        <v>4.4999999999999998E-2</v>
      </c>
      <c r="AM46" s="2148">
        <v>4.62E-3</v>
      </c>
      <c r="AN46" s="2149">
        <v>3.4327505737837403E-2</v>
      </c>
      <c r="AO46" s="28"/>
      <c r="AP46" s="2108">
        <v>2025</v>
      </c>
      <c r="AQ46" s="2150">
        <v>2.5000000000000001E-2</v>
      </c>
      <c r="AR46" s="2152">
        <v>2.5000000000000001E-2</v>
      </c>
      <c r="AS46" s="2084"/>
      <c r="AT46" s="2112">
        <v>-155325000</v>
      </c>
      <c r="AU46" s="2112">
        <v>155325000</v>
      </c>
      <c r="AV46" s="2112"/>
      <c r="AW46" s="2112">
        <v>0</v>
      </c>
      <c r="AZ46" s="2108">
        <v>2025</v>
      </c>
      <c r="BA46" s="2125">
        <v>1285000</v>
      </c>
      <c r="BB46" s="2126">
        <v>1202675</v>
      </c>
      <c r="BC46" s="2127">
        <v>22985000</v>
      </c>
      <c r="BD46" s="2123">
        <v>87995000</v>
      </c>
      <c r="BE46" s="2128">
        <v>99083583.560000002</v>
      </c>
      <c r="BF46" s="2123">
        <v>67330000</v>
      </c>
      <c r="BG46" s="2124">
        <v>4600606.5666666655</v>
      </c>
      <c r="BH46" s="2129">
        <v>7850793.3391593201</v>
      </c>
      <c r="BI46" s="2123">
        <v>2048295000</v>
      </c>
      <c r="BJ46" s="2124">
        <v>735855000</v>
      </c>
      <c r="BK46" s="2127">
        <v>65143509</v>
      </c>
      <c r="BL46" s="2130">
        <v>199020045.75749999</v>
      </c>
      <c r="BM46" s="2131">
        <v>569212.5</v>
      </c>
      <c r="BN46" s="2128">
        <v>0</v>
      </c>
      <c r="BO46" s="2128">
        <v>-329200</v>
      </c>
      <c r="BP46" s="2127">
        <v>4337642.9409862999</v>
      </c>
      <c r="BQ46" s="2132">
        <v>6.4999999999999997E-3</v>
      </c>
      <c r="BR46" s="2130">
        <v>322500</v>
      </c>
      <c r="BS46" s="2133">
        <v>4.4999999999999998E-2</v>
      </c>
      <c r="BT46" s="2134">
        <v>4.62E-3</v>
      </c>
    </row>
    <row r="47" spans="1:72" s="20" customFormat="1">
      <c r="A47" s="36">
        <v>0</v>
      </c>
      <c r="B47" s="9"/>
      <c r="D47" s="20" t="s">
        <v>543</v>
      </c>
      <c r="E47" s="167">
        <v>2026</v>
      </c>
      <c r="F47" s="1346" t="s">
        <v>3259</v>
      </c>
      <c r="G47" s="167">
        <v>2026</v>
      </c>
      <c r="H47" s="1712"/>
      <c r="I47" s="2138">
        <v>0</v>
      </c>
      <c r="J47" s="28"/>
      <c r="K47" s="2139">
        <v>1350000</v>
      </c>
      <c r="L47" s="2140">
        <v>1138425</v>
      </c>
      <c r="M47" s="1375">
        <v>2488425</v>
      </c>
      <c r="N47" s="2141">
        <v>21635000</v>
      </c>
      <c r="O47" s="28"/>
      <c r="P47" s="2142">
        <v>161665000</v>
      </c>
      <c r="Q47" s="739">
        <v>104459850.27313955</v>
      </c>
      <c r="R47" s="1656">
        <v>266124850.27313954</v>
      </c>
      <c r="S47" s="2135">
        <v>1885250000</v>
      </c>
      <c r="T47" s="2135">
        <v>737235000</v>
      </c>
      <c r="U47" s="1712">
        <v>2622485000</v>
      </c>
      <c r="V47" s="2136">
        <v>0.28112076904157696</v>
      </c>
      <c r="W47" s="28"/>
      <c r="X47" s="2143">
        <v>64801409</v>
      </c>
      <c r="Y47" s="732">
        <v>198472385.65416664</v>
      </c>
      <c r="Z47" s="2144">
        <v>535462.5</v>
      </c>
      <c r="AA47" s="437"/>
      <c r="AB47" s="2143">
        <v>3902799.0150410961</v>
      </c>
      <c r="AC47" s="515">
        <v>420000000</v>
      </c>
      <c r="AD47" s="2153">
        <v>6.4999999999999997E-3</v>
      </c>
      <c r="AE47" s="492">
        <v>6632799.0150410961</v>
      </c>
      <c r="AF47" s="732">
        <v>322500</v>
      </c>
      <c r="AG47" s="5">
        <v>0</v>
      </c>
      <c r="AH47" s="2146">
        <v>81000</v>
      </c>
      <c r="AI47" s="590">
        <v>403500</v>
      </c>
      <c r="AJ47" s="1375">
        <v>7036299.0150410961</v>
      </c>
      <c r="AK47" s="821"/>
      <c r="AL47" s="2147">
        <v>4.4999999999999998E-2</v>
      </c>
      <c r="AM47" s="2148">
        <v>4.62E-3</v>
      </c>
      <c r="AN47" s="2149">
        <v>3.3648343346101117E-2</v>
      </c>
      <c r="AO47" s="28"/>
      <c r="AP47" s="2108">
        <v>2026</v>
      </c>
      <c r="AQ47" s="2150">
        <v>2.5000000000000001E-2</v>
      </c>
      <c r="AR47" s="2152">
        <v>2.5000000000000001E-2</v>
      </c>
      <c r="AS47" s="2084"/>
      <c r="AT47" s="2112">
        <v>-161665000</v>
      </c>
      <c r="AU47" s="2112">
        <v>161665000</v>
      </c>
      <c r="AV47" s="2112"/>
      <c r="AW47" s="2112">
        <v>0</v>
      </c>
      <c r="AZ47" s="2108">
        <v>2026</v>
      </c>
      <c r="BA47" s="2125">
        <v>1350000</v>
      </c>
      <c r="BB47" s="2126">
        <v>1138425</v>
      </c>
      <c r="BC47" s="2127">
        <v>21635000</v>
      </c>
      <c r="BD47" s="2123">
        <v>87275000</v>
      </c>
      <c r="BE47" s="2128">
        <v>94510096.079999998</v>
      </c>
      <c r="BF47" s="2123">
        <v>74390000</v>
      </c>
      <c r="BG47" s="2124">
        <v>4187147.8666666672</v>
      </c>
      <c r="BH47" s="2129">
        <v>5762606.3264728989</v>
      </c>
      <c r="BI47" s="2123">
        <v>1885250000</v>
      </c>
      <c r="BJ47" s="2124">
        <v>737235000</v>
      </c>
      <c r="BK47" s="2127">
        <v>64801409</v>
      </c>
      <c r="BL47" s="2130">
        <v>198472385.65416664</v>
      </c>
      <c r="BM47" s="2131">
        <v>535462.5</v>
      </c>
      <c r="BN47" s="2128">
        <v>0</v>
      </c>
      <c r="BO47" s="2128">
        <v>-342100</v>
      </c>
      <c r="BP47" s="2127">
        <v>3902799.0150410961</v>
      </c>
      <c r="BQ47" s="2132">
        <v>6.4999999999999997E-3</v>
      </c>
      <c r="BR47" s="2130">
        <v>322500</v>
      </c>
      <c r="BS47" s="2133">
        <v>4.4999999999999998E-2</v>
      </c>
      <c r="BT47" s="2134">
        <v>4.62E-3</v>
      </c>
    </row>
    <row r="48" spans="1:72" s="20" customFormat="1">
      <c r="A48" s="36">
        <v>0</v>
      </c>
      <c r="B48" s="9"/>
      <c r="D48" s="20" t="s">
        <v>543</v>
      </c>
      <c r="E48" s="167">
        <v>2027</v>
      </c>
      <c r="F48" s="1346" t="s">
        <v>3259</v>
      </c>
      <c r="G48" s="167">
        <v>2027</v>
      </c>
      <c r="H48" s="1712"/>
      <c r="I48" s="2138">
        <v>0</v>
      </c>
      <c r="J48" s="28"/>
      <c r="K48" s="2139">
        <v>1415000</v>
      </c>
      <c r="L48" s="2140">
        <v>1070925</v>
      </c>
      <c r="M48" s="1375">
        <v>2485925</v>
      </c>
      <c r="N48" s="2141">
        <v>20220000</v>
      </c>
      <c r="O48" s="28"/>
      <c r="P48" s="2142">
        <v>168085000</v>
      </c>
      <c r="Q48" s="739">
        <v>97558619.512132987</v>
      </c>
      <c r="R48" s="1656">
        <v>265643619.512133</v>
      </c>
      <c r="S48" s="2135">
        <v>1732355000</v>
      </c>
      <c r="T48" s="2135">
        <v>722045000</v>
      </c>
      <c r="U48" s="1712">
        <v>2454400000</v>
      </c>
      <c r="V48" s="2136">
        <v>0.29418391460234683</v>
      </c>
      <c r="W48" s="28"/>
      <c r="X48" s="2143">
        <v>64446109</v>
      </c>
      <c r="Y48" s="732">
        <v>201954087.86500001</v>
      </c>
      <c r="Z48" s="2144">
        <v>500087.5</v>
      </c>
      <c r="AA48" s="437"/>
      <c r="AB48" s="2143">
        <v>4111134.2297808216</v>
      </c>
      <c r="AC48" s="515">
        <v>420000000</v>
      </c>
      <c r="AD48" s="2153">
        <v>6.4999999999999997E-3</v>
      </c>
      <c r="AE48" s="492">
        <v>6841134.2297808211</v>
      </c>
      <c r="AF48" s="732">
        <v>322500</v>
      </c>
      <c r="AG48" s="5">
        <v>0</v>
      </c>
      <c r="AH48" s="2146">
        <v>81000</v>
      </c>
      <c r="AI48" s="590">
        <v>403500</v>
      </c>
      <c r="AJ48" s="1375">
        <v>7244634.2297808211</v>
      </c>
      <c r="AK48" s="821"/>
      <c r="AL48" s="2147">
        <v>4.4999999999999998E-2</v>
      </c>
      <c r="AM48" s="2148">
        <v>4.62E-3</v>
      </c>
      <c r="AN48" s="2149">
        <v>3.3120853528357232E-2</v>
      </c>
      <c r="AO48" s="28"/>
      <c r="AP48" s="2108">
        <v>2027</v>
      </c>
      <c r="AQ48" s="2150">
        <v>2.5000000000000001E-2</v>
      </c>
      <c r="AR48" s="2152">
        <v>2.5000000000000001E-2</v>
      </c>
      <c r="AS48" s="2084"/>
      <c r="AT48" s="2112">
        <v>-168085000</v>
      </c>
      <c r="AU48" s="2112">
        <v>168085000</v>
      </c>
      <c r="AV48" s="2112"/>
      <c r="AW48" s="2112">
        <v>0</v>
      </c>
      <c r="AZ48" s="2108">
        <v>2027</v>
      </c>
      <c r="BA48" s="2125">
        <v>1415000</v>
      </c>
      <c r="BB48" s="2126">
        <v>1070925</v>
      </c>
      <c r="BC48" s="2127">
        <v>20220000</v>
      </c>
      <c r="BD48" s="2123">
        <v>91725000</v>
      </c>
      <c r="BE48" s="2128">
        <v>89959408.120000005</v>
      </c>
      <c r="BF48" s="2123">
        <v>76360000</v>
      </c>
      <c r="BG48" s="2124">
        <v>3762285.4083333332</v>
      </c>
      <c r="BH48" s="2129">
        <v>3836925.9837996578</v>
      </c>
      <c r="BI48" s="2123">
        <v>1732355000</v>
      </c>
      <c r="BJ48" s="2124">
        <v>722045000</v>
      </c>
      <c r="BK48" s="2127">
        <v>64446109</v>
      </c>
      <c r="BL48" s="2130">
        <v>201954087.86500001</v>
      </c>
      <c r="BM48" s="2131">
        <v>500087.5</v>
      </c>
      <c r="BN48" s="2128">
        <v>0</v>
      </c>
      <c r="BO48" s="2128">
        <v>-355300</v>
      </c>
      <c r="BP48" s="2127">
        <v>4111134.2297808216</v>
      </c>
      <c r="BQ48" s="2132">
        <v>6.4999999999999997E-3</v>
      </c>
      <c r="BR48" s="2130">
        <v>322500</v>
      </c>
      <c r="BS48" s="2133">
        <v>4.4999999999999998E-2</v>
      </c>
      <c r="BT48" s="2134">
        <v>4.62E-3</v>
      </c>
    </row>
    <row r="49" spans="1:72" s="20" customFormat="1">
      <c r="A49" s="36">
        <v>0</v>
      </c>
      <c r="B49" s="9"/>
      <c r="D49" s="20" t="s">
        <v>543</v>
      </c>
      <c r="E49" s="167">
        <v>2028</v>
      </c>
      <c r="F49" s="1346" t="s">
        <v>3259</v>
      </c>
      <c r="G49" s="167">
        <v>2028</v>
      </c>
      <c r="H49" s="1712"/>
      <c r="I49" s="2138">
        <v>0</v>
      </c>
      <c r="J49" s="28"/>
      <c r="K49" s="2139">
        <v>1485000</v>
      </c>
      <c r="L49" s="2140">
        <v>1000175</v>
      </c>
      <c r="M49" s="1375">
        <v>2485175</v>
      </c>
      <c r="N49" s="2141">
        <v>18735000</v>
      </c>
      <c r="O49" s="28"/>
      <c r="P49" s="2142">
        <v>170945000</v>
      </c>
      <c r="Q49" s="739">
        <v>90688335.425879627</v>
      </c>
      <c r="R49" s="1656">
        <v>261633335.42587963</v>
      </c>
      <c r="S49" s="2135">
        <v>1576210000</v>
      </c>
      <c r="T49" s="2135">
        <v>707245000</v>
      </c>
      <c r="U49" s="1712">
        <v>2283455000</v>
      </c>
      <c r="V49" s="2136">
        <v>0.30972583212719323</v>
      </c>
      <c r="W49" s="28"/>
      <c r="X49" s="2143">
        <v>57028807.572916664</v>
      </c>
      <c r="Y49" s="732">
        <v>150931945.125</v>
      </c>
      <c r="Z49" s="2144">
        <v>462962.5</v>
      </c>
      <c r="AA49" s="437"/>
      <c r="AB49" s="2143">
        <v>3589238.4815068482</v>
      </c>
      <c r="AC49" s="515">
        <v>420000000</v>
      </c>
      <c r="AD49" s="2153">
        <v>6.4999999999999997E-3</v>
      </c>
      <c r="AE49" s="492">
        <v>6319238.4815068487</v>
      </c>
      <c r="AF49" s="732">
        <v>322500</v>
      </c>
      <c r="AG49" s="5">
        <v>0</v>
      </c>
      <c r="AH49" s="2146">
        <v>81000</v>
      </c>
      <c r="AI49" s="590">
        <v>403500</v>
      </c>
      <c r="AJ49" s="1375">
        <v>6722738.4815068487</v>
      </c>
      <c r="AK49" s="821"/>
      <c r="AL49" s="2147">
        <v>4.4999999999999998E-2</v>
      </c>
      <c r="AM49" s="2148">
        <v>4.62E-3</v>
      </c>
      <c r="AN49" s="2149">
        <v>3.2493270898703935E-2</v>
      </c>
      <c r="AO49" s="28"/>
      <c r="AP49" s="2108">
        <v>2028</v>
      </c>
      <c r="AQ49" s="2150">
        <v>2.5000000000000001E-2</v>
      </c>
      <c r="AR49" s="2152">
        <v>2.5000000000000001E-2</v>
      </c>
      <c r="AS49" s="2084"/>
      <c r="AT49" s="2112">
        <v>-170945000</v>
      </c>
      <c r="AU49" s="2112">
        <v>170945000</v>
      </c>
      <c r="AV49" s="2112"/>
      <c r="AW49" s="2112">
        <v>0</v>
      </c>
      <c r="AZ49" s="2108">
        <v>2028</v>
      </c>
      <c r="BA49" s="2125">
        <v>1485000</v>
      </c>
      <c r="BB49" s="2126">
        <v>1000175</v>
      </c>
      <c r="BC49" s="2127">
        <v>18735000</v>
      </c>
      <c r="BD49" s="2123">
        <v>92605000</v>
      </c>
      <c r="BE49" s="2128">
        <v>85273402.519999996</v>
      </c>
      <c r="BF49" s="2123">
        <v>78340000</v>
      </c>
      <c r="BG49" s="2124">
        <v>3328249.1999999993</v>
      </c>
      <c r="BH49" s="2129">
        <v>2086683.7058796235</v>
      </c>
      <c r="BI49" s="2123">
        <v>1576210000</v>
      </c>
      <c r="BJ49" s="2124">
        <v>707245000</v>
      </c>
      <c r="BK49" s="2127">
        <v>57028807.572916664</v>
      </c>
      <c r="BL49" s="2130">
        <v>150931945.125</v>
      </c>
      <c r="BM49" s="2131">
        <v>462962.5</v>
      </c>
      <c r="BN49" s="2128">
        <v>0</v>
      </c>
      <c r="BO49" s="2128">
        <v>-7417301.4270833358</v>
      </c>
      <c r="BP49" s="2127">
        <v>3589238.4815068482</v>
      </c>
      <c r="BQ49" s="2132">
        <v>6.4999999999999997E-3</v>
      </c>
      <c r="BR49" s="2130">
        <v>322500</v>
      </c>
      <c r="BS49" s="2133">
        <v>4.4999999999999998E-2</v>
      </c>
      <c r="BT49" s="2134">
        <v>4.62E-3</v>
      </c>
    </row>
    <row r="50" spans="1:72" s="20" customFormat="1">
      <c r="A50" s="36">
        <v>0</v>
      </c>
      <c r="B50" s="9"/>
      <c r="D50" s="20" t="s">
        <v>543</v>
      </c>
      <c r="E50" s="167">
        <v>2029</v>
      </c>
      <c r="F50" s="1346" t="s">
        <v>3259</v>
      </c>
      <c r="G50" s="167">
        <v>2029</v>
      </c>
      <c r="H50" s="1712"/>
      <c r="I50" s="2138">
        <v>0</v>
      </c>
      <c r="J50" s="28"/>
      <c r="K50" s="2139">
        <v>1710000</v>
      </c>
      <c r="L50" s="2140">
        <v>925925</v>
      </c>
      <c r="M50" s="1375">
        <v>2635925</v>
      </c>
      <c r="N50" s="2141">
        <v>17025000</v>
      </c>
      <c r="O50" s="28"/>
      <c r="P50" s="2142">
        <v>115285000</v>
      </c>
      <c r="Q50" s="739">
        <v>84979296.323459819</v>
      </c>
      <c r="R50" s="1656">
        <v>200264296.3234598</v>
      </c>
      <c r="S50" s="2135">
        <v>1455775000</v>
      </c>
      <c r="T50" s="2135">
        <v>712395000</v>
      </c>
      <c r="U50" s="1656">
        <v>2168170000</v>
      </c>
      <c r="V50" s="2136">
        <v>0.32856971547434011</v>
      </c>
      <c r="W50" s="28"/>
      <c r="X50" s="2143">
        <v>57430067.403125003</v>
      </c>
      <c r="Y50" s="732">
        <v>202589844.655</v>
      </c>
      <c r="Z50" s="2144">
        <v>420212.5</v>
      </c>
      <c r="AA50" s="437"/>
      <c r="AB50" s="2143">
        <v>3837392.8565068487</v>
      </c>
      <c r="AC50" s="515">
        <v>420000000</v>
      </c>
      <c r="AD50" s="2153">
        <v>6.4999999999999997E-3</v>
      </c>
      <c r="AE50" s="492">
        <v>6567392.8565068487</v>
      </c>
      <c r="AF50" s="732">
        <v>322500</v>
      </c>
      <c r="AG50" s="5">
        <v>0</v>
      </c>
      <c r="AH50" s="2146">
        <v>81000</v>
      </c>
      <c r="AI50" s="590">
        <v>403500</v>
      </c>
      <c r="AJ50" s="1375">
        <v>6970892.8565068487</v>
      </c>
      <c r="AK50" s="821"/>
      <c r="AL50" s="2147">
        <v>4.4999999999999998E-2</v>
      </c>
      <c r="AM50" s="2148">
        <v>4.62E-3</v>
      </c>
      <c r="AN50" s="2149">
        <v>3.173235488914615E-2</v>
      </c>
      <c r="AO50" s="28"/>
      <c r="AP50" s="2108">
        <v>2029</v>
      </c>
      <c r="AQ50" s="2150">
        <v>2.5000000000000001E-2</v>
      </c>
      <c r="AR50" s="2152">
        <v>2.5000000000000001E-2</v>
      </c>
      <c r="AS50" s="2084"/>
      <c r="AT50" s="2112">
        <v>-115285000</v>
      </c>
      <c r="AU50" s="2112">
        <v>115285000</v>
      </c>
      <c r="AV50" s="2112"/>
      <c r="AW50" s="2112">
        <v>0</v>
      </c>
      <c r="AZ50" s="2108">
        <v>2029</v>
      </c>
      <c r="BA50" s="2125">
        <v>1710000</v>
      </c>
      <c r="BB50" s="2126">
        <v>925925</v>
      </c>
      <c r="BC50" s="2127">
        <v>17025000</v>
      </c>
      <c r="BD50" s="2123">
        <v>102465000</v>
      </c>
      <c r="BE50" s="2128">
        <v>80229870.820000008</v>
      </c>
      <c r="BF50" s="2123">
        <v>12820000</v>
      </c>
      <c r="BG50" s="2124">
        <v>3236114.3500000006</v>
      </c>
      <c r="BH50" s="2129">
        <v>1513311.1534598165</v>
      </c>
      <c r="BI50" s="2123">
        <v>1455775000</v>
      </c>
      <c r="BJ50" s="2124">
        <v>712395000</v>
      </c>
      <c r="BK50" s="2127">
        <v>57430067.403125003</v>
      </c>
      <c r="BL50" s="2130">
        <v>202589844.655</v>
      </c>
      <c r="BM50" s="2131">
        <v>420212.5</v>
      </c>
      <c r="BN50" s="2128">
        <v>0</v>
      </c>
      <c r="BO50" s="2128">
        <v>0</v>
      </c>
      <c r="BP50" s="2127">
        <v>3837392.8565068487</v>
      </c>
      <c r="BQ50" s="2132">
        <v>6.4999999999999997E-3</v>
      </c>
      <c r="BR50" s="2130">
        <v>322500</v>
      </c>
      <c r="BS50" s="2133">
        <v>4.4999999999999998E-2</v>
      </c>
      <c r="BT50" s="2134">
        <v>4.62E-3</v>
      </c>
    </row>
    <row r="51" spans="1:72" s="20" customFormat="1">
      <c r="A51" s="36">
        <v>0</v>
      </c>
      <c r="B51" s="9"/>
      <c r="D51" s="20" t="s">
        <v>543</v>
      </c>
      <c r="E51" s="168">
        <v>2030</v>
      </c>
      <c r="F51" s="168"/>
      <c r="G51" s="168">
        <v>2030</v>
      </c>
      <c r="H51" s="1718"/>
      <c r="I51" s="2155">
        <v>0</v>
      </c>
      <c r="J51" s="28"/>
      <c r="K51" s="2156">
        <v>1790000</v>
      </c>
      <c r="L51" s="2157">
        <v>840425</v>
      </c>
      <c r="M51" s="1389">
        <v>2630425</v>
      </c>
      <c r="N51" s="2158">
        <v>15235000</v>
      </c>
      <c r="O51" s="28"/>
      <c r="P51" s="2142">
        <v>183965000</v>
      </c>
      <c r="Q51" s="2159">
        <v>78286287.540805712</v>
      </c>
      <c r="R51" s="1675">
        <v>262251287.5408057</v>
      </c>
      <c r="S51" s="2160">
        <v>1307515000</v>
      </c>
      <c r="T51" s="2160">
        <v>676690000</v>
      </c>
      <c r="U51" s="1675">
        <v>1984205000</v>
      </c>
      <c r="V51" s="2161">
        <v>0.34103835037206337</v>
      </c>
      <c r="W51" s="28"/>
      <c r="X51" s="2162">
        <v>58126260.956249997</v>
      </c>
      <c r="Y51" s="2163">
        <v>205635575.09</v>
      </c>
      <c r="Z51" s="2164">
        <v>379625</v>
      </c>
      <c r="AA51" s="437"/>
      <c r="AB51" s="2162">
        <v>3410410.2535616443</v>
      </c>
      <c r="AC51" s="587">
        <v>420000000</v>
      </c>
      <c r="AD51" s="2165">
        <v>6.4999999999999997E-3</v>
      </c>
      <c r="AE51" s="569">
        <v>6140410.2535616439</v>
      </c>
      <c r="AF51" s="2163">
        <v>277500</v>
      </c>
      <c r="AG51" s="332">
        <v>0</v>
      </c>
      <c r="AH51" s="2166">
        <v>81000</v>
      </c>
      <c r="AI51" s="1790">
        <v>358500</v>
      </c>
      <c r="AJ51" s="1389">
        <v>6498910.2535616439</v>
      </c>
      <c r="AK51" s="821"/>
      <c r="AL51" s="2147">
        <v>4.4999999999999998E-2</v>
      </c>
      <c r="AM51" s="2148">
        <v>4.62E-3</v>
      </c>
      <c r="AN51" s="2149">
        <v>3.1228871411976084E-2</v>
      </c>
      <c r="AO51" s="28"/>
      <c r="AP51" s="2108">
        <v>2030</v>
      </c>
      <c r="AQ51" s="2150">
        <v>2.5000000000000001E-2</v>
      </c>
      <c r="AR51" s="2152">
        <v>2.5000000000000001E-2</v>
      </c>
      <c r="AS51" s="2084"/>
      <c r="AT51" s="2112">
        <v>-183965000</v>
      </c>
      <c r="AU51" s="2112">
        <v>183965000</v>
      </c>
      <c r="AV51" s="2112"/>
      <c r="AW51" s="2112">
        <v>0</v>
      </c>
      <c r="AZ51" s="2167">
        <v>2030</v>
      </c>
      <c r="BA51" s="2168">
        <v>1790000</v>
      </c>
      <c r="BB51" s="2169">
        <v>840425</v>
      </c>
      <c r="BC51" s="2170">
        <v>15235000</v>
      </c>
      <c r="BD51" s="2171">
        <v>124675000</v>
      </c>
      <c r="BE51" s="2172">
        <v>74383591.870000005</v>
      </c>
      <c r="BF51" s="2171">
        <v>59290000</v>
      </c>
      <c r="BG51" s="2173">
        <v>2967430.55</v>
      </c>
      <c r="BH51" s="2174">
        <v>935265.12080570788</v>
      </c>
      <c r="BI51" s="2171">
        <v>1307515000</v>
      </c>
      <c r="BJ51" s="2173">
        <v>676690000</v>
      </c>
      <c r="BK51" s="2170">
        <v>58126260.956249997</v>
      </c>
      <c r="BL51" s="2175">
        <v>205635575.09</v>
      </c>
      <c r="BM51" s="2176">
        <v>379625</v>
      </c>
      <c r="BN51" s="2172">
        <v>0</v>
      </c>
      <c r="BO51" s="2172">
        <v>0</v>
      </c>
      <c r="BP51" s="2170">
        <v>3410410.2535616443</v>
      </c>
      <c r="BQ51" s="2177">
        <v>6.4999999999999997E-3</v>
      </c>
      <c r="BR51" s="2175">
        <v>277500</v>
      </c>
      <c r="BS51" s="2178">
        <v>4.4999999999999998E-2</v>
      </c>
      <c r="BT51" s="2179">
        <v>4.62E-3</v>
      </c>
    </row>
    <row r="52" spans="1:72">
      <c r="P52" s="109"/>
      <c r="Q52" s="109"/>
      <c r="R52" s="109"/>
      <c r="S52" s="109"/>
      <c r="T52" s="109"/>
      <c r="AL52" s="2180">
        <v>4.4999999999999998E-2</v>
      </c>
      <c r="AM52" s="2180">
        <v>4.62E-3</v>
      </c>
      <c r="AR52" s="28"/>
      <c r="AS52" s="2084"/>
      <c r="AT52" s="28"/>
      <c r="AU52" s="28"/>
      <c r="AV52" s="28"/>
    </row>
    <row r="53" spans="1:72">
      <c r="B53" s="36"/>
      <c r="P53" s="109"/>
      <c r="Q53" s="109"/>
      <c r="R53" s="109"/>
      <c r="S53" s="109"/>
      <c r="T53" s="109"/>
      <c r="AF53" s="1034"/>
      <c r="AL53" s="2180">
        <v>4.4999999999999998E-2</v>
      </c>
      <c r="AM53" s="2180">
        <v>4.62E-3</v>
      </c>
      <c r="AR53" s="28"/>
      <c r="AS53" s="28"/>
      <c r="AT53" s="28"/>
      <c r="AU53" s="28"/>
      <c r="AV53" s="28"/>
    </row>
    <row r="54" spans="1:72">
      <c r="P54" s="109"/>
      <c r="Q54" s="109"/>
      <c r="R54" s="109"/>
      <c r="S54" s="109"/>
      <c r="T54" s="109"/>
      <c r="AL54" s="2180">
        <v>4.4999999999999998E-2</v>
      </c>
      <c r="AM54" s="2180">
        <v>4.62E-3</v>
      </c>
      <c r="AR54" s="28"/>
      <c r="AS54" s="28"/>
      <c r="AT54" s="28"/>
      <c r="AU54" s="28"/>
      <c r="AV54" s="28"/>
    </row>
    <row r="55" spans="1:72">
      <c r="P55" s="109"/>
      <c r="Q55" s="109"/>
      <c r="R55" s="109"/>
      <c r="S55" s="109"/>
      <c r="T55" s="109"/>
      <c r="AL55" s="2180">
        <v>4.4999999999999998E-2</v>
      </c>
      <c r="AM55" s="2180">
        <v>4.62E-3</v>
      </c>
      <c r="AR55" s="28"/>
      <c r="AS55" s="28"/>
      <c r="AT55" s="28"/>
      <c r="AU55" s="28"/>
      <c r="AV55" s="28"/>
    </row>
    <row r="56" spans="1:72">
      <c r="P56" s="109"/>
      <c r="Q56" s="109"/>
      <c r="R56" s="109"/>
      <c r="S56" s="109"/>
      <c r="T56" s="109"/>
      <c r="AL56" s="2180">
        <v>4.4999999999999998E-2</v>
      </c>
      <c r="AM56" s="2180">
        <v>4.62E-3</v>
      </c>
      <c r="AR56" s="28"/>
      <c r="AS56" s="28"/>
      <c r="AT56" s="28"/>
      <c r="AU56" s="28"/>
      <c r="AV56" s="28"/>
    </row>
    <row r="57" spans="1:72">
      <c r="P57" s="109"/>
      <c r="Q57" s="109"/>
      <c r="R57" s="109"/>
      <c r="S57" s="109"/>
      <c r="T57" s="109"/>
      <c r="AL57" s="2180">
        <v>4.4999999999999998E-2</v>
      </c>
      <c r="AM57" s="2180">
        <v>4.62E-3</v>
      </c>
      <c r="AR57" s="28"/>
      <c r="AS57" s="28"/>
      <c r="AT57" s="28"/>
      <c r="AU57" s="28"/>
      <c r="AV57" s="28"/>
    </row>
    <row r="58" spans="1:72">
      <c r="P58" s="109"/>
      <c r="Q58" s="109"/>
      <c r="R58" s="109"/>
      <c r="S58" s="109"/>
      <c r="T58" s="109"/>
      <c r="AL58" s="2180">
        <v>4.4999999999999998E-2</v>
      </c>
      <c r="AM58" s="2180">
        <v>4.62E-3</v>
      </c>
      <c r="AR58" s="28"/>
      <c r="AS58" s="28"/>
      <c r="AT58" s="28"/>
      <c r="AU58" s="28"/>
      <c r="AV58" s="28"/>
    </row>
    <row r="59" spans="1:72">
      <c r="P59" s="109"/>
      <c r="Q59" s="109"/>
      <c r="R59" s="109"/>
      <c r="S59" s="109"/>
      <c r="T59" s="109"/>
      <c r="AL59" s="2180">
        <v>4.4999999999999998E-2</v>
      </c>
      <c r="AM59" s="2180">
        <v>4.62E-3</v>
      </c>
      <c r="AR59" s="28"/>
      <c r="AS59" s="28"/>
      <c r="AT59" s="28"/>
      <c r="AU59" s="28"/>
      <c r="AV59" s="28"/>
    </row>
    <row r="60" spans="1:72">
      <c r="P60" s="109"/>
      <c r="Q60" s="109"/>
      <c r="R60" s="109"/>
      <c r="S60" s="109"/>
      <c r="T60" s="109"/>
      <c r="AL60" s="2180">
        <v>4.4999999999999998E-2</v>
      </c>
      <c r="AM60" s="2180">
        <v>4.62E-3</v>
      </c>
      <c r="AR60" s="28"/>
      <c r="AS60" s="28"/>
      <c r="AT60" s="28"/>
      <c r="AU60" s="28"/>
      <c r="AV60" s="28"/>
    </row>
    <row r="61" spans="1:72">
      <c r="P61" s="109"/>
      <c r="Q61" s="109"/>
      <c r="R61" s="109"/>
      <c r="S61" s="109"/>
      <c r="T61" s="109"/>
      <c r="AL61" s="2180">
        <v>4.4999999999999998E-2</v>
      </c>
      <c r="AM61" s="2180">
        <v>4.62E-3</v>
      </c>
      <c r="AR61" s="28"/>
      <c r="AS61" s="28"/>
      <c r="AT61" s="28"/>
      <c r="AU61" s="28"/>
      <c r="AV61" s="28"/>
    </row>
    <row r="62" spans="1:72">
      <c r="P62" s="109"/>
      <c r="Q62" s="109"/>
      <c r="R62" s="109"/>
      <c r="S62" s="109"/>
      <c r="T62" s="109"/>
      <c r="AL62" s="2180">
        <v>4.4999999999999998E-2</v>
      </c>
      <c r="AM62" s="2180">
        <v>4.62E-3</v>
      </c>
      <c r="AR62" s="28"/>
      <c r="AS62" s="28"/>
      <c r="AT62" s="28"/>
      <c r="AU62" s="28"/>
      <c r="AV62" s="28"/>
    </row>
    <row r="63" spans="1:72">
      <c r="P63" s="109"/>
      <c r="Q63" s="109"/>
      <c r="R63" s="109"/>
      <c r="S63" s="109"/>
      <c r="T63" s="109"/>
      <c r="AL63" s="2180">
        <v>4.4999999999999998E-2</v>
      </c>
      <c r="AM63" s="2180">
        <v>4.62E-3</v>
      </c>
      <c r="AR63" s="28"/>
      <c r="AS63" s="28"/>
      <c r="AT63" s="28"/>
      <c r="AU63" s="28"/>
      <c r="AV63" s="28"/>
    </row>
    <row r="64" spans="1:72">
      <c r="P64" s="109"/>
      <c r="Q64" s="109"/>
      <c r="R64" s="109"/>
      <c r="S64" s="109"/>
      <c r="T64" s="109"/>
      <c r="AL64" s="2180">
        <v>4.4999999999999998E-2</v>
      </c>
      <c r="AM64" s="2180">
        <v>4.62E-3</v>
      </c>
      <c r="AR64" s="28"/>
      <c r="AS64" s="28"/>
      <c r="AT64" s="28"/>
      <c r="AU64" s="28"/>
      <c r="AV64" s="28"/>
    </row>
    <row r="65" spans="16:48">
      <c r="P65" s="109"/>
      <c r="Q65" s="109"/>
      <c r="R65" s="109"/>
      <c r="S65" s="109"/>
      <c r="T65" s="109"/>
      <c r="AL65" s="2180">
        <v>4.4999999999999998E-2</v>
      </c>
      <c r="AM65" s="2180">
        <v>4.62E-3</v>
      </c>
      <c r="AR65" s="28"/>
      <c r="AS65" s="28"/>
      <c r="AT65" s="28"/>
      <c r="AU65" s="28"/>
      <c r="AV65" s="28"/>
    </row>
    <row r="66" spans="16:48">
      <c r="P66" s="109"/>
      <c r="Q66" s="109"/>
      <c r="R66" s="109"/>
      <c r="S66" s="109"/>
      <c r="T66" s="109"/>
      <c r="AL66" s="2180">
        <v>4.4999999999999998E-2</v>
      </c>
      <c r="AM66" s="2180">
        <v>4.62E-3</v>
      </c>
      <c r="AR66" s="28"/>
      <c r="AS66" s="28"/>
      <c r="AT66" s="28"/>
      <c r="AU66" s="28"/>
      <c r="AV66" s="28"/>
    </row>
    <row r="67" spans="16:48">
      <c r="P67" s="109"/>
      <c r="Q67" s="109"/>
      <c r="R67" s="109"/>
      <c r="S67" s="109"/>
      <c r="T67" s="109"/>
      <c r="AL67" s="2180">
        <v>4.4999999999999998E-2</v>
      </c>
      <c r="AM67" s="2180">
        <v>4.62E-3</v>
      </c>
      <c r="AR67" s="28"/>
      <c r="AS67" s="28"/>
      <c r="AT67" s="28"/>
      <c r="AU67" s="28"/>
      <c r="AV67" s="28"/>
    </row>
    <row r="68" spans="16:48">
      <c r="P68" s="109"/>
      <c r="Q68" s="109"/>
      <c r="R68" s="109"/>
      <c r="S68" s="109"/>
      <c r="T68" s="109"/>
      <c r="AL68" s="2180">
        <v>4.4999999999999998E-2</v>
      </c>
      <c r="AM68" s="2180">
        <v>4.62E-3</v>
      </c>
      <c r="AR68" s="28"/>
      <c r="AS68" s="28"/>
      <c r="AT68" s="28"/>
      <c r="AU68" s="28"/>
      <c r="AV68" s="28"/>
    </row>
    <row r="69" spans="16:48">
      <c r="P69" s="109"/>
      <c r="Q69" s="109"/>
      <c r="R69" s="109"/>
      <c r="S69" s="109"/>
      <c r="T69" s="109"/>
      <c r="AL69" s="2180">
        <v>4.4999999999999998E-2</v>
      </c>
      <c r="AM69" s="2180">
        <v>4.62E-3</v>
      </c>
      <c r="AR69" s="28"/>
      <c r="AS69" s="28"/>
      <c r="AT69" s="28"/>
      <c r="AU69" s="28"/>
      <c r="AV69" s="28"/>
    </row>
    <row r="70" spans="16:48">
      <c r="P70" s="109"/>
      <c r="Q70" s="109"/>
      <c r="R70" s="109"/>
      <c r="S70" s="109"/>
      <c r="T70" s="109"/>
      <c r="AL70" s="2180">
        <v>4.4999999999999998E-2</v>
      </c>
      <c r="AM70" s="2180">
        <v>4.62E-3</v>
      </c>
      <c r="AR70" s="28"/>
      <c r="AS70" s="28"/>
      <c r="AT70" s="28"/>
      <c r="AU70" s="28"/>
      <c r="AV70" s="28"/>
    </row>
    <row r="71" spans="16:48">
      <c r="P71" s="109"/>
      <c r="Q71" s="109"/>
      <c r="R71" s="109"/>
      <c r="S71" s="109"/>
      <c r="T71" s="109"/>
      <c r="AL71" s="2180">
        <v>4.4999999999999998E-2</v>
      </c>
      <c r="AM71" s="2180">
        <v>4.62E-3</v>
      </c>
      <c r="AR71" s="28"/>
      <c r="AS71" s="28"/>
      <c r="AT71" s="28"/>
      <c r="AU71" s="28"/>
      <c r="AV71" s="28"/>
    </row>
    <row r="72" spans="16:48">
      <c r="P72" s="109"/>
      <c r="Q72" s="109"/>
      <c r="R72" s="109"/>
      <c r="S72" s="109"/>
      <c r="T72" s="109"/>
      <c r="AR72" s="28"/>
      <c r="AS72" s="28"/>
      <c r="AT72" s="28"/>
      <c r="AU72" s="28"/>
      <c r="AV72" s="28"/>
    </row>
    <row r="73" spans="16:48">
      <c r="P73" s="109"/>
      <c r="Q73" s="109"/>
      <c r="R73" s="109"/>
      <c r="S73" s="109"/>
      <c r="T73" s="109"/>
      <c r="AR73" s="28"/>
      <c r="AS73" s="28"/>
      <c r="AT73" s="28"/>
      <c r="AU73" s="28"/>
      <c r="AV73" s="28"/>
    </row>
    <row r="74" spans="16:48">
      <c r="P74" s="109"/>
      <c r="Q74" s="109"/>
      <c r="R74" s="109"/>
      <c r="S74" s="109"/>
      <c r="T74" s="109"/>
      <c r="AR74" s="28"/>
      <c r="AS74" s="28"/>
      <c r="AT74" s="28"/>
      <c r="AU74" s="28"/>
      <c r="AV74" s="28"/>
    </row>
    <row r="75" spans="16:48">
      <c r="P75" s="109"/>
      <c r="Q75" s="109"/>
      <c r="R75" s="109"/>
      <c r="S75" s="109"/>
      <c r="T75" s="109"/>
      <c r="AR75" s="28"/>
      <c r="AS75" s="28"/>
      <c r="AT75" s="28"/>
      <c r="AU75" s="28"/>
      <c r="AV75" s="28"/>
    </row>
    <row r="76" spans="16:48">
      <c r="P76" s="109"/>
      <c r="Q76" s="109"/>
      <c r="R76" s="109"/>
      <c r="S76" s="109"/>
      <c r="T76" s="109"/>
      <c r="AR76" s="28"/>
      <c r="AS76" s="28"/>
      <c r="AT76" s="28"/>
      <c r="AU76" s="28"/>
      <c r="AV76" s="28"/>
    </row>
    <row r="77" spans="16:48">
      <c r="P77" s="109"/>
      <c r="Q77" s="109"/>
      <c r="R77" s="109"/>
      <c r="S77" s="109"/>
      <c r="T77" s="109"/>
      <c r="AR77" s="28"/>
      <c r="AS77" s="28"/>
      <c r="AT77" s="28"/>
      <c r="AU77" s="28"/>
      <c r="AV77" s="28"/>
    </row>
    <row r="78" spans="16:48">
      <c r="P78" s="109"/>
      <c r="Q78" s="109"/>
      <c r="R78" s="109"/>
      <c r="S78" s="109"/>
      <c r="T78" s="109"/>
      <c r="AR78" s="28"/>
      <c r="AS78" s="28"/>
      <c r="AT78" s="28"/>
      <c r="AU78" s="28"/>
      <c r="AV78" s="28"/>
    </row>
    <row r="79" spans="16:48">
      <c r="P79" s="109"/>
      <c r="Q79" s="109"/>
      <c r="R79" s="109"/>
      <c r="S79" s="109"/>
      <c r="T79" s="109"/>
      <c r="AR79" s="28"/>
      <c r="AS79" s="28"/>
      <c r="AT79" s="28"/>
      <c r="AU79" s="28"/>
      <c r="AV79" s="28"/>
    </row>
    <row r="80" spans="16:48">
      <c r="P80" s="109"/>
      <c r="Q80" s="109"/>
      <c r="R80" s="109"/>
      <c r="S80" s="109"/>
      <c r="T80" s="109"/>
      <c r="AR80" s="28"/>
      <c r="AS80" s="28"/>
      <c r="AT80" s="28"/>
      <c r="AU80" s="28"/>
      <c r="AV80" s="28"/>
    </row>
    <row r="81" spans="2:48">
      <c r="B81" s="40"/>
      <c r="P81" s="109"/>
      <c r="Q81" s="109"/>
      <c r="R81" s="109"/>
      <c r="S81" s="109"/>
      <c r="T81" s="109"/>
      <c r="AR81" s="28"/>
      <c r="AS81" s="28"/>
      <c r="AT81" s="28"/>
      <c r="AU81" s="28"/>
      <c r="AV81" s="28"/>
    </row>
    <row r="82" spans="2:48">
      <c r="B82" s="40">
        <v>0</v>
      </c>
      <c r="P82" s="109"/>
      <c r="Q82" s="109"/>
      <c r="R82" s="109"/>
      <c r="S82" s="109"/>
      <c r="T82" s="109"/>
      <c r="AR82" s="28"/>
      <c r="AS82" s="28"/>
      <c r="AT82" s="28"/>
      <c r="AU82" s="28"/>
      <c r="AV82" s="28"/>
    </row>
    <row r="83" spans="2:48">
      <c r="P83" s="109"/>
      <c r="Q83" s="109"/>
      <c r="R83" s="109"/>
      <c r="S83" s="109"/>
      <c r="T83" s="109"/>
      <c r="AR83" s="28"/>
      <c r="AS83" s="28"/>
      <c r="AT83" s="28"/>
      <c r="AU83" s="28"/>
      <c r="AV83" s="28"/>
    </row>
    <row r="84" spans="2:48">
      <c r="P84" s="109"/>
      <c r="Q84" s="109"/>
      <c r="R84" s="109"/>
      <c r="S84" s="109"/>
      <c r="T84" s="109"/>
      <c r="AR84" s="28"/>
      <c r="AS84" s="28"/>
      <c r="AT84" s="28"/>
      <c r="AU84" s="28"/>
      <c r="AV84" s="28"/>
    </row>
    <row r="85" spans="2:48">
      <c r="T85" s="109"/>
      <c r="AR85" s="28"/>
      <c r="AS85" s="28"/>
      <c r="AT85" s="28"/>
      <c r="AU85" s="28"/>
      <c r="AV85" s="28"/>
    </row>
    <row r="86" spans="2:48">
      <c r="T86" s="109"/>
      <c r="AR86" s="28"/>
      <c r="AS86" s="28"/>
      <c r="AT86" s="28"/>
      <c r="AU86" s="28"/>
      <c r="AV86" s="28"/>
    </row>
    <row r="87" spans="2:48">
      <c r="B87" s="40"/>
      <c r="T87" s="109"/>
      <c r="AR87" s="28"/>
      <c r="AS87" s="28"/>
      <c r="AT87" s="28"/>
      <c r="AU87" s="28"/>
      <c r="AV87" s="28"/>
    </row>
    <row r="88" spans="2:48">
      <c r="B88" s="40"/>
      <c r="T88" s="109"/>
      <c r="AR88" s="28"/>
      <c r="AS88" s="28"/>
      <c r="AT88" s="28"/>
      <c r="AU88" s="28"/>
      <c r="AV88" s="28"/>
    </row>
    <row r="89" spans="2:48">
      <c r="T89" s="109"/>
      <c r="AR89" s="28"/>
      <c r="AS89" s="28"/>
      <c r="AT89" s="28"/>
      <c r="AU89" s="28"/>
      <c r="AV89" s="28"/>
    </row>
    <row r="90" spans="2:48">
      <c r="T90" s="109"/>
      <c r="AR90" s="28"/>
      <c r="AS90" s="28"/>
      <c r="AT90" s="28"/>
      <c r="AU90" s="28"/>
      <c r="AV90" s="28"/>
    </row>
    <row r="91" spans="2:48">
      <c r="T91" s="109"/>
      <c r="AR91" s="28"/>
      <c r="AS91" s="28"/>
      <c r="AT91" s="28"/>
      <c r="AU91" s="28"/>
      <c r="AV91" s="28"/>
    </row>
    <row r="92" spans="2:48">
      <c r="B92" s="40"/>
      <c r="T92" s="109"/>
      <c r="AR92" s="28"/>
      <c r="AS92" s="28"/>
      <c r="AT92" s="28"/>
      <c r="AU92" s="28"/>
      <c r="AV92" s="28"/>
    </row>
    <row r="93" spans="2:48">
      <c r="T93" s="109"/>
      <c r="AR93" s="28"/>
      <c r="AS93" s="28"/>
      <c r="AT93" s="28"/>
      <c r="AU93" s="28"/>
      <c r="AV93" s="28"/>
    </row>
    <row r="94" spans="2:48">
      <c r="T94" s="109"/>
      <c r="AR94" s="28"/>
      <c r="AS94" s="28"/>
      <c r="AT94" s="28"/>
      <c r="AU94" s="28"/>
      <c r="AV94" s="28"/>
    </row>
    <row r="95" spans="2:48">
      <c r="T95" s="109"/>
      <c r="AR95" s="28"/>
      <c r="AS95" s="28"/>
      <c r="AT95" s="28"/>
      <c r="AU95" s="28"/>
      <c r="AV95" s="28"/>
    </row>
    <row r="96" spans="2:48">
      <c r="B96" s="40"/>
      <c r="T96" s="109"/>
      <c r="AR96" s="28"/>
      <c r="AS96" s="28"/>
      <c r="AT96" s="28"/>
      <c r="AU96" s="28"/>
      <c r="AV96" s="28"/>
    </row>
    <row r="97" spans="20:48">
      <c r="T97" s="109"/>
      <c r="AR97" s="28"/>
      <c r="AS97" s="28"/>
      <c r="AT97" s="28"/>
      <c r="AU97" s="28"/>
      <c r="AV97" s="28"/>
    </row>
    <row r="98" spans="20:48">
      <c r="T98" s="109"/>
      <c r="AR98" s="28"/>
      <c r="AS98" s="28"/>
      <c r="AT98" s="28"/>
      <c r="AU98" s="28"/>
      <c r="AV98" s="28"/>
    </row>
    <row r="99" spans="20:48">
      <c r="T99" s="109"/>
      <c r="AR99" s="28"/>
      <c r="AS99" s="28"/>
      <c r="AT99" s="28"/>
      <c r="AU99" s="28"/>
      <c r="AV99" s="28"/>
    </row>
    <row r="100" spans="20:48">
      <c r="T100" s="109"/>
      <c r="AR100" s="28"/>
      <c r="AS100" s="28"/>
      <c r="AT100" s="28"/>
      <c r="AU100" s="28"/>
      <c r="AV100" s="28"/>
    </row>
    <row r="101" spans="20:48">
      <c r="T101" s="109"/>
      <c r="AR101" s="28"/>
      <c r="AS101" s="28"/>
      <c r="AT101" s="28"/>
      <c r="AU101" s="28"/>
      <c r="AV101" s="28"/>
    </row>
    <row r="102" spans="20:48">
      <c r="T102" s="109"/>
      <c r="AR102" s="28"/>
      <c r="AS102" s="28"/>
      <c r="AT102" s="28"/>
      <c r="AU102" s="28"/>
      <c r="AV102" s="28"/>
    </row>
    <row r="103" spans="20:48">
      <c r="T103" s="109"/>
      <c r="AR103" s="28"/>
      <c r="AS103" s="28"/>
      <c r="AT103" s="28"/>
      <c r="AU103" s="28"/>
      <c r="AV103" s="28"/>
    </row>
    <row r="104" spans="20:48">
      <c r="T104" s="109"/>
      <c r="AR104" s="28"/>
      <c r="AS104" s="28"/>
      <c r="AT104" s="28"/>
      <c r="AU104" s="28"/>
      <c r="AV104" s="28"/>
    </row>
    <row r="105" spans="20:48">
      <c r="T105" s="109"/>
      <c r="AR105" s="28"/>
      <c r="AS105" s="28"/>
      <c r="AT105" s="28"/>
      <c r="AU105" s="28"/>
      <c r="AV105" s="28"/>
    </row>
    <row r="106" spans="20:48">
      <c r="T106" s="109"/>
      <c r="AR106" s="28"/>
      <c r="AS106" s="28"/>
      <c r="AT106" s="28"/>
      <c r="AU106" s="28"/>
      <c r="AV106" s="28"/>
    </row>
    <row r="107" spans="20:48">
      <c r="T107" s="109"/>
      <c r="AR107" s="28"/>
      <c r="AS107" s="28"/>
      <c r="AT107" s="28"/>
      <c r="AU107" s="28"/>
      <c r="AV107" s="28"/>
    </row>
    <row r="108" spans="20:48">
      <c r="T108" s="109"/>
      <c r="AR108" s="28"/>
      <c r="AS108" s="28"/>
      <c r="AT108" s="28"/>
      <c r="AU108" s="28"/>
      <c r="AV108" s="28"/>
    </row>
    <row r="109" spans="20:48">
      <c r="T109" s="109"/>
      <c r="AR109" s="28"/>
      <c r="AS109" s="28"/>
      <c r="AT109" s="28"/>
      <c r="AU109" s="28"/>
      <c r="AV109" s="28"/>
    </row>
    <row r="110" spans="20:48">
      <c r="T110" s="109"/>
      <c r="AR110" s="28"/>
      <c r="AS110" s="28"/>
      <c r="AT110" s="28"/>
      <c r="AU110" s="28"/>
      <c r="AV110" s="28"/>
    </row>
    <row r="111" spans="20:48">
      <c r="T111" s="109"/>
      <c r="AR111" s="28"/>
      <c r="AS111" s="28"/>
      <c r="AT111" s="28"/>
      <c r="AU111" s="28"/>
      <c r="AV111" s="28"/>
    </row>
    <row r="112" spans="20:48">
      <c r="T112" s="109"/>
      <c r="AR112" s="28"/>
      <c r="AS112" s="28"/>
      <c r="AT112" s="28"/>
      <c r="AU112" s="28"/>
      <c r="AV112" s="28"/>
    </row>
    <row r="113" spans="16:48">
      <c r="T113" s="109"/>
      <c r="AR113" s="28"/>
      <c r="AS113" s="28"/>
      <c r="AT113" s="28"/>
      <c r="AU113" s="28"/>
      <c r="AV113" s="28"/>
    </row>
    <row r="114" spans="16:48">
      <c r="P114" s="109"/>
      <c r="Q114" s="109"/>
      <c r="R114" s="109"/>
      <c r="S114" s="109"/>
      <c r="T114" s="109"/>
      <c r="AR114" s="28"/>
      <c r="AS114" s="28"/>
      <c r="AT114" s="28"/>
      <c r="AU114" s="28"/>
      <c r="AV114" s="28"/>
    </row>
    <row r="115" spans="16:48">
      <c r="P115" s="109"/>
      <c r="Q115" s="109"/>
      <c r="R115" s="109"/>
      <c r="S115" s="109"/>
      <c r="T115" s="109"/>
      <c r="AR115" s="28"/>
      <c r="AS115" s="28"/>
      <c r="AT115" s="28"/>
      <c r="AU115" s="28"/>
      <c r="AV115" s="28"/>
    </row>
    <row r="116" spans="16:48">
      <c r="P116" s="109"/>
      <c r="Q116" s="109"/>
      <c r="R116" s="109"/>
      <c r="S116" s="109"/>
      <c r="T116" s="109"/>
      <c r="AR116" s="28"/>
      <c r="AS116" s="28"/>
      <c r="AT116" s="28"/>
      <c r="AU116" s="28"/>
      <c r="AV116" s="28"/>
    </row>
    <row r="117" spans="16:48">
      <c r="P117" s="109"/>
      <c r="Q117" s="109"/>
      <c r="R117" s="109"/>
      <c r="S117" s="109"/>
      <c r="T117" s="109"/>
      <c r="AR117" s="28"/>
      <c r="AS117" s="28"/>
      <c r="AT117" s="28"/>
      <c r="AU117" s="28"/>
      <c r="AV117" s="28"/>
    </row>
    <row r="118" spans="16:48">
      <c r="P118" s="109"/>
      <c r="Q118" s="109"/>
      <c r="R118" s="109"/>
      <c r="S118" s="109"/>
      <c r="T118" s="109"/>
      <c r="AR118" s="28"/>
      <c r="AS118" s="28"/>
      <c r="AT118" s="28"/>
      <c r="AU118" s="28"/>
      <c r="AV118" s="28"/>
    </row>
    <row r="119" spans="16:48">
      <c r="P119" s="109"/>
      <c r="Q119" s="109"/>
      <c r="R119" s="109"/>
      <c r="S119" s="109"/>
      <c r="T119" s="109"/>
      <c r="AR119" s="28"/>
      <c r="AS119" s="28"/>
      <c r="AT119" s="28"/>
      <c r="AU119" s="28"/>
      <c r="AV119" s="28"/>
    </row>
    <row r="120" spans="16:48">
      <c r="P120" s="109"/>
      <c r="Q120" s="109"/>
      <c r="R120" s="109"/>
      <c r="S120" s="109"/>
      <c r="T120" s="109"/>
      <c r="AR120" s="28"/>
      <c r="AS120" s="28"/>
      <c r="AT120" s="28"/>
      <c r="AU120" s="28"/>
      <c r="AV120" s="28"/>
    </row>
    <row r="121" spans="16:48">
      <c r="P121" s="109"/>
      <c r="Q121" s="109"/>
      <c r="R121" s="109"/>
      <c r="S121" s="109"/>
      <c r="T121" s="109"/>
      <c r="AR121" s="28"/>
      <c r="AS121" s="28"/>
      <c r="AT121" s="28"/>
      <c r="AU121" s="28"/>
      <c r="AV121" s="28"/>
    </row>
    <row r="122" spans="16:48">
      <c r="P122" s="109"/>
      <c r="Q122" s="109"/>
      <c r="R122" s="109"/>
      <c r="S122" s="109"/>
      <c r="T122" s="109"/>
      <c r="AR122" s="28"/>
      <c r="AS122" s="28"/>
      <c r="AT122" s="28"/>
      <c r="AU122" s="28"/>
      <c r="AV122" s="28"/>
    </row>
    <row r="123" spans="16:48">
      <c r="P123" s="109"/>
      <c r="Q123" s="109"/>
      <c r="R123" s="109"/>
      <c r="S123" s="109"/>
      <c r="T123" s="109"/>
      <c r="AR123" s="28"/>
      <c r="AS123" s="28"/>
      <c r="AT123" s="28"/>
      <c r="AU123" s="28"/>
      <c r="AV123" s="28"/>
    </row>
    <row r="124" spans="16:48">
      <c r="P124" s="109"/>
      <c r="Q124" s="109"/>
      <c r="R124" s="109"/>
      <c r="S124" s="109"/>
      <c r="T124" s="109"/>
      <c r="AR124" s="28"/>
      <c r="AS124" s="28"/>
      <c r="AT124" s="28"/>
      <c r="AU124" s="28"/>
      <c r="AV124" s="28"/>
    </row>
    <row r="125" spans="16:48">
      <c r="P125" s="109"/>
      <c r="Q125" s="109"/>
      <c r="R125" s="109"/>
      <c r="S125" s="109"/>
      <c r="T125" s="109"/>
      <c r="AR125" s="28"/>
      <c r="AS125" s="28"/>
      <c r="AT125" s="28"/>
      <c r="AU125" s="28"/>
      <c r="AV125" s="28"/>
    </row>
    <row r="126" spans="16:48">
      <c r="P126" s="109"/>
      <c r="Q126" s="109"/>
      <c r="R126" s="109"/>
      <c r="S126" s="109"/>
      <c r="T126" s="109"/>
      <c r="AR126" s="28"/>
      <c r="AS126" s="28"/>
      <c r="AT126" s="28"/>
      <c r="AU126" s="28"/>
      <c r="AV126" s="28"/>
    </row>
    <row r="127" spans="16:48">
      <c r="P127" s="109"/>
      <c r="Q127" s="109"/>
      <c r="R127" s="109"/>
      <c r="S127" s="109"/>
      <c r="T127" s="109"/>
      <c r="AR127" s="28"/>
      <c r="AS127" s="28"/>
      <c r="AT127" s="28"/>
      <c r="AU127" s="28"/>
      <c r="AV127" s="28"/>
    </row>
    <row r="128" spans="16:48">
      <c r="P128" s="109"/>
      <c r="Q128" s="109"/>
      <c r="R128" s="109"/>
      <c r="S128" s="109"/>
      <c r="T128" s="109"/>
      <c r="AR128" s="28"/>
      <c r="AS128" s="28"/>
      <c r="AT128" s="28"/>
      <c r="AU128" s="28"/>
      <c r="AV128" s="28"/>
    </row>
    <row r="129" spans="16:48">
      <c r="P129" s="109"/>
      <c r="Q129" s="109"/>
      <c r="R129" s="109"/>
      <c r="S129" s="109"/>
      <c r="T129" s="109"/>
      <c r="AR129" s="28"/>
      <c r="AS129" s="28"/>
      <c r="AT129" s="28"/>
      <c r="AU129" s="28"/>
      <c r="AV129" s="28"/>
    </row>
    <row r="130" spans="16:48">
      <c r="P130" s="109"/>
      <c r="Q130" s="109"/>
      <c r="R130" s="109"/>
      <c r="S130" s="109"/>
      <c r="T130" s="109"/>
      <c r="AR130" s="28"/>
      <c r="AS130" s="28"/>
      <c r="AT130" s="28"/>
      <c r="AU130" s="28"/>
      <c r="AV130" s="28"/>
    </row>
    <row r="131" spans="16:48">
      <c r="P131" s="109"/>
      <c r="Q131" s="109"/>
      <c r="R131" s="109"/>
      <c r="S131" s="109"/>
      <c r="T131" s="109"/>
      <c r="AR131" s="28"/>
      <c r="AS131" s="28"/>
      <c r="AT131" s="28"/>
      <c r="AU131" s="28"/>
      <c r="AV131" s="28"/>
    </row>
    <row r="132" spans="16:48">
      <c r="P132" s="109"/>
      <c r="Q132" s="109"/>
      <c r="R132" s="109"/>
      <c r="S132" s="109"/>
      <c r="T132" s="109"/>
      <c r="AR132" s="28"/>
      <c r="AS132" s="28"/>
      <c r="AT132" s="28"/>
      <c r="AU132" s="28"/>
      <c r="AV132" s="28"/>
    </row>
    <row r="133" spans="16:48">
      <c r="P133" s="109"/>
      <c r="Q133" s="109"/>
      <c r="R133" s="109"/>
      <c r="S133" s="109"/>
      <c r="T133" s="109"/>
      <c r="AR133" s="28"/>
      <c r="AS133" s="28"/>
      <c r="AT133" s="28"/>
      <c r="AU133" s="28"/>
      <c r="AV133" s="28"/>
    </row>
    <row r="134" spans="16:48">
      <c r="P134" s="109"/>
      <c r="Q134" s="109"/>
      <c r="R134" s="109"/>
      <c r="S134" s="109"/>
      <c r="T134" s="109"/>
      <c r="AR134" s="28"/>
      <c r="AS134" s="28"/>
      <c r="AT134" s="28"/>
      <c r="AU134" s="28"/>
      <c r="AV134" s="28"/>
    </row>
    <row r="135" spans="16:48">
      <c r="P135" s="109"/>
      <c r="Q135" s="109"/>
      <c r="R135" s="109"/>
      <c r="S135" s="109"/>
      <c r="T135" s="109"/>
      <c r="AR135" s="28"/>
      <c r="AS135" s="28"/>
      <c r="AT135" s="28"/>
      <c r="AU135" s="28"/>
      <c r="AV135" s="28"/>
    </row>
    <row r="136" spans="16:48">
      <c r="P136" s="109"/>
      <c r="Q136" s="109"/>
      <c r="R136" s="109"/>
      <c r="S136" s="109"/>
      <c r="T136" s="109"/>
      <c r="AR136" s="28"/>
      <c r="AS136" s="28"/>
      <c r="AT136" s="28"/>
      <c r="AU136" s="28"/>
      <c r="AV136" s="28"/>
    </row>
    <row r="137" spans="16:48">
      <c r="P137" s="109"/>
      <c r="Q137" s="109"/>
      <c r="R137" s="109"/>
      <c r="S137" s="109"/>
      <c r="T137" s="109"/>
      <c r="AR137" s="28"/>
      <c r="AS137" s="28"/>
      <c r="AT137" s="28"/>
      <c r="AU137" s="28"/>
      <c r="AV137" s="28"/>
    </row>
    <row r="138" spans="16:48">
      <c r="P138" s="109"/>
      <c r="Q138" s="109"/>
      <c r="R138" s="109"/>
      <c r="S138" s="109"/>
      <c r="T138" s="109"/>
      <c r="AR138" s="28"/>
      <c r="AS138" s="28"/>
      <c r="AT138" s="28"/>
      <c r="AU138" s="28"/>
      <c r="AV138" s="28"/>
    </row>
    <row r="139" spans="16:48">
      <c r="P139" s="109"/>
      <c r="Q139" s="109"/>
      <c r="R139" s="109"/>
      <c r="S139" s="109"/>
      <c r="T139" s="109"/>
      <c r="AR139" s="28"/>
      <c r="AS139" s="28"/>
      <c r="AT139" s="28"/>
      <c r="AU139" s="28"/>
      <c r="AV139" s="28"/>
    </row>
    <row r="140" spans="16:48">
      <c r="P140" s="109"/>
      <c r="Q140" s="109"/>
      <c r="R140" s="109"/>
      <c r="S140" s="109"/>
      <c r="T140" s="109"/>
      <c r="AR140" s="28"/>
      <c r="AS140" s="28"/>
      <c r="AT140" s="28"/>
      <c r="AU140" s="28"/>
      <c r="AV140" s="28"/>
    </row>
    <row r="141" spans="16:48">
      <c r="P141" s="109"/>
      <c r="Q141" s="109"/>
      <c r="R141" s="109"/>
      <c r="S141" s="109"/>
      <c r="T141" s="109"/>
      <c r="AR141" s="28"/>
      <c r="AS141" s="28"/>
      <c r="AT141" s="28"/>
      <c r="AU141" s="28"/>
      <c r="AV141" s="28"/>
    </row>
    <row r="142" spans="16:48">
      <c r="P142" s="109"/>
      <c r="Q142" s="109"/>
      <c r="R142" s="109"/>
      <c r="S142" s="109"/>
      <c r="T142" s="109"/>
      <c r="AR142" s="28"/>
      <c r="AS142" s="28"/>
      <c r="AT142" s="28"/>
      <c r="AU142" s="28"/>
      <c r="AV142" s="28"/>
    </row>
    <row r="143" spans="16:48">
      <c r="P143" s="109"/>
      <c r="Q143" s="109"/>
      <c r="R143" s="109"/>
      <c r="S143" s="109"/>
      <c r="T143" s="109"/>
      <c r="AR143" s="28"/>
      <c r="AS143" s="28"/>
      <c r="AT143" s="28"/>
      <c r="AU143" s="28"/>
      <c r="AV143" s="28"/>
    </row>
    <row r="144" spans="16:48">
      <c r="P144" s="109"/>
      <c r="Q144" s="109"/>
      <c r="R144" s="109"/>
      <c r="S144" s="109"/>
      <c r="T144" s="109"/>
      <c r="AR144" s="28"/>
      <c r="AS144" s="28"/>
      <c r="AT144" s="28"/>
      <c r="AU144" s="28"/>
      <c r="AV144" s="28"/>
    </row>
    <row r="145" spans="16:48">
      <c r="P145" s="109"/>
      <c r="Q145" s="109"/>
      <c r="R145" s="109"/>
      <c r="S145" s="109"/>
      <c r="T145" s="109"/>
      <c r="AR145" s="28"/>
      <c r="AS145" s="28"/>
      <c r="AT145" s="28"/>
      <c r="AU145" s="28"/>
      <c r="AV145" s="28"/>
    </row>
    <row r="146" spans="16:48">
      <c r="P146" s="109"/>
      <c r="Q146" s="109"/>
      <c r="R146" s="109"/>
      <c r="S146" s="109"/>
      <c r="T146" s="109"/>
      <c r="AR146" s="28"/>
      <c r="AS146" s="28"/>
      <c r="AT146" s="28"/>
      <c r="AU146" s="28"/>
      <c r="AV146" s="28"/>
    </row>
    <row r="147" spans="16:48">
      <c r="P147" s="109"/>
      <c r="Q147" s="109"/>
      <c r="R147" s="109"/>
      <c r="S147" s="109"/>
      <c r="T147" s="109"/>
      <c r="AR147" s="28"/>
      <c r="AS147" s="28"/>
      <c r="AT147" s="28"/>
      <c r="AU147" s="28"/>
      <c r="AV147" s="28"/>
    </row>
    <row r="148" spans="16:48">
      <c r="P148" s="109"/>
      <c r="Q148" s="109"/>
      <c r="R148" s="109"/>
      <c r="S148" s="109"/>
      <c r="T148" s="109"/>
      <c r="AR148" s="28"/>
      <c r="AS148" s="28"/>
      <c r="AT148" s="28"/>
      <c r="AU148" s="28"/>
      <c r="AV148" s="28"/>
    </row>
    <row r="149" spans="16:48">
      <c r="P149" s="109"/>
      <c r="Q149" s="109"/>
      <c r="R149" s="109"/>
      <c r="S149" s="109"/>
      <c r="T149" s="109"/>
      <c r="AR149" s="28"/>
      <c r="AS149" s="28"/>
      <c r="AT149" s="28"/>
      <c r="AU149" s="28"/>
      <c r="AV149" s="28"/>
    </row>
    <row r="150" spans="16:48">
      <c r="P150" s="109"/>
      <c r="Q150" s="109"/>
      <c r="R150" s="109"/>
      <c r="S150" s="109"/>
      <c r="T150" s="109"/>
      <c r="AR150" s="28"/>
      <c r="AS150" s="28"/>
      <c r="AT150" s="28"/>
      <c r="AU150" s="28"/>
      <c r="AV150" s="28"/>
    </row>
    <row r="151" spans="16:48">
      <c r="P151" s="109"/>
      <c r="Q151" s="109"/>
      <c r="R151" s="109"/>
      <c r="S151" s="109"/>
      <c r="T151" s="109"/>
      <c r="AR151" s="28"/>
      <c r="AS151" s="28"/>
      <c r="AT151" s="28"/>
      <c r="AU151" s="28"/>
      <c r="AV151" s="28"/>
    </row>
    <row r="152" spans="16:48">
      <c r="P152" s="109"/>
      <c r="Q152" s="109"/>
      <c r="R152" s="109"/>
      <c r="S152" s="109"/>
      <c r="T152" s="109"/>
      <c r="AR152" s="28"/>
      <c r="AS152" s="28"/>
      <c r="AT152" s="28"/>
      <c r="AU152" s="28"/>
      <c r="AV152" s="28"/>
    </row>
    <row r="153" spans="16:48">
      <c r="P153" s="109"/>
      <c r="Q153" s="109"/>
      <c r="R153" s="109"/>
      <c r="S153" s="109"/>
      <c r="T153" s="109"/>
      <c r="AR153" s="28"/>
      <c r="AS153" s="28"/>
      <c r="AT153" s="28"/>
      <c r="AU153" s="28"/>
      <c r="AV153" s="28"/>
    </row>
    <row r="154" spans="16:48">
      <c r="P154" s="109"/>
      <c r="Q154" s="109"/>
      <c r="R154" s="109"/>
      <c r="S154" s="109"/>
      <c r="T154" s="109"/>
      <c r="AR154" s="28"/>
      <c r="AS154" s="28"/>
      <c r="AT154" s="28"/>
      <c r="AU154" s="28"/>
      <c r="AV154" s="28"/>
    </row>
    <row r="155" spans="16:48">
      <c r="P155" s="109"/>
      <c r="Q155" s="109"/>
      <c r="R155" s="109"/>
      <c r="S155" s="109"/>
      <c r="T155" s="109"/>
      <c r="AR155" s="28"/>
      <c r="AS155" s="28"/>
      <c r="AT155" s="28"/>
      <c r="AU155" s="28"/>
      <c r="AV155" s="28"/>
    </row>
    <row r="156" spans="16:48">
      <c r="P156" s="109"/>
      <c r="Q156" s="109"/>
      <c r="R156" s="109"/>
      <c r="S156" s="109"/>
      <c r="T156" s="109"/>
      <c r="AR156" s="28"/>
      <c r="AS156" s="28"/>
      <c r="AT156" s="28"/>
      <c r="AU156" s="28"/>
      <c r="AV156" s="28"/>
    </row>
    <row r="157" spans="16:48">
      <c r="P157" s="109"/>
      <c r="Q157" s="109"/>
      <c r="R157" s="109"/>
      <c r="S157" s="109"/>
      <c r="T157" s="109"/>
      <c r="AR157" s="28"/>
      <c r="AS157" s="28"/>
      <c r="AT157" s="28"/>
      <c r="AU157" s="28"/>
      <c r="AV157" s="28"/>
    </row>
    <row r="158" spans="16:48">
      <c r="P158" s="109"/>
      <c r="Q158" s="109"/>
      <c r="R158" s="109"/>
      <c r="S158" s="109"/>
      <c r="T158" s="109"/>
      <c r="AR158" s="28"/>
      <c r="AS158" s="28"/>
      <c r="AT158" s="28"/>
      <c r="AU158" s="28"/>
      <c r="AV158" s="28"/>
    </row>
    <row r="159" spans="16:48">
      <c r="P159" s="109"/>
      <c r="Q159" s="109"/>
      <c r="R159" s="109"/>
      <c r="S159" s="109"/>
      <c r="T159" s="109"/>
      <c r="AR159" s="28"/>
      <c r="AS159" s="28"/>
      <c r="AT159" s="28"/>
      <c r="AU159" s="28"/>
      <c r="AV159" s="28"/>
    </row>
    <row r="160" spans="16:48">
      <c r="P160" s="109"/>
      <c r="Q160" s="109"/>
      <c r="R160" s="109"/>
      <c r="S160" s="109"/>
      <c r="T160" s="109"/>
      <c r="AR160" s="28"/>
      <c r="AS160" s="28"/>
      <c r="AT160" s="28"/>
      <c r="AU160" s="28"/>
      <c r="AV160" s="28"/>
    </row>
    <row r="161" spans="16:48">
      <c r="P161" s="109"/>
      <c r="Q161" s="109"/>
      <c r="R161" s="109"/>
      <c r="S161" s="109"/>
      <c r="T161" s="109"/>
      <c r="AR161" s="28"/>
      <c r="AS161" s="28"/>
      <c r="AT161" s="28"/>
      <c r="AU161" s="28"/>
      <c r="AV161" s="28"/>
    </row>
    <row r="162" spans="16:48">
      <c r="P162" s="109"/>
      <c r="Q162" s="109"/>
      <c r="R162" s="109"/>
      <c r="S162" s="109"/>
      <c r="T162" s="109"/>
      <c r="AR162" s="28"/>
      <c r="AS162" s="28"/>
      <c r="AT162" s="28"/>
      <c r="AU162" s="28"/>
      <c r="AV162" s="28"/>
    </row>
    <row r="163" spans="16:48">
      <c r="P163" s="109"/>
      <c r="Q163" s="109"/>
      <c r="R163" s="109"/>
      <c r="S163" s="109"/>
      <c r="T163" s="109"/>
      <c r="AR163" s="28"/>
      <c r="AS163" s="28"/>
      <c r="AT163" s="28"/>
      <c r="AU163" s="28"/>
      <c r="AV163" s="28"/>
    </row>
    <row r="164" spans="16:48">
      <c r="P164" s="109"/>
      <c r="Q164" s="109"/>
      <c r="R164" s="109"/>
      <c r="S164" s="109"/>
      <c r="T164" s="109"/>
      <c r="AR164" s="28"/>
      <c r="AS164" s="28"/>
      <c r="AT164" s="28"/>
      <c r="AU164" s="28"/>
      <c r="AV164" s="28"/>
    </row>
    <row r="165" spans="16:48">
      <c r="P165" s="109"/>
      <c r="Q165" s="109"/>
      <c r="R165" s="109"/>
      <c r="S165" s="109"/>
      <c r="T165" s="109"/>
      <c r="AR165" s="28"/>
      <c r="AS165" s="28"/>
      <c r="AT165" s="28"/>
      <c r="AU165" s="28"/>
      <c r="AV165" s="28"/>
    </row>
    <row r="166" spans="16:48">
      <c r="P166" s="109"/>
      <c r="Q166" s="109"/>
      <c r="R166" s="109"/>
      <c r="S166" s="109"/>
      <c r="T166" s="109"/>
      <c r="AR166" s="28"/>
      <c r="AS166" s="28"/>
      <c r="AT166" s="28"/>
      <c r="AU166" s="28"/>
      <c r="AV166" s="28"/>
    </row>
    <row r="167" spans="16:48">
      <c r="P167" s="109"/>
      <c r="Q167" s="109"/>
      <c r="R167" s="109"/>
      <c r="S167" s="109"/>
      <c r="T167" s="109"/>
      <c r="AR167" s="28"/>
      <c r="AS167" s="28"/>
      <c r="AT167" s="28"/>
      <c r="AU167" s="28"/>
      <c r="AV167" s="28"/>
    </row>
    <row r="168" spans="16:48">
      <c r="P168" s="109"/>
      <c r="Q168" s="109"/>
      <c r="R168" s="109"/>
      <c r="S168" s="109"/>
      <c r="T168" s="109"/>
      <c r="AR168" s="28"/>
      <c r="AS168" s="28"/>
      <c r="AT168" s="28"/>
      <c r="AU168" s="28"/>
      <c r="AV168" s="28"/>
    </row>
    <row r="169" spans="16:48">
      <c r="P169" s="109"/>
      <c r="Q169" s="109"/>
      <c r="R169" s="109"/>
      <c r="S169" s="109"/>
      <c r="T169" s="109"/>
      <c r="AR169" s="28"/>
      <c r="AS169" s="28"/>
      <c r="AT169" s="28"/>
      <c r="AU169" s="28"/>
      <c r="AV169" s="28"/>
    </row>
    <row r="170" spans="16:48">
      <c r="P170" s="109"/>
      <c r="Q170" s="109"/>
      <c r="R170" s="109"/>
      <c r="S170" s="109"/>
      <c r="T170" s="109"/>
      <c r="AR170" s="28"/>
      <c r="AS170" s="28"/>
      <c r="AT170" s="28"/>
      <c r="AU170" s="28"/>
      <c r="AV170" s="28"/>
    </row>
    <row r="171" spans="16:48">
      <c r="P171" s="109"/>
      <c r="Q171" s="109"/>
      <c r="R171" s="109"/>
      <c r="S171" s="109"/>
      <c r="T171" s="109"/>
      <c r="AR171" s="28"/>
      <c r="AS171" s="28"/>
      <c r="AT171" s="28"/>
      <c r="AU171" s="28"/>
      <c r="AV171" s="28"/>
    </row>
    <row r="172" spans="16:48">
      <c r="P172" s="109"/>
      <c r="Q172" s="109"/>
      <c r="R172" s="109"/>
      <c r="S172" s="109"/>
      <c r="T172" s="109"/>
      <c r="AR172" s="28"/>
      <c r="AS172" s="28"/>
      <c r="AT172" s="28"/>
      <c r="AU172" s="28"/>
      <c r="AV172" s="28"/>
    </row>
    <row r="173" spans="16:48">
      <c r="P173" s="109"/>
      <c r="Q173" s="109"/>
      <c r="R173" s="109"/>
      <c r="S173" s="109"/>
      <c r="T173" s="109"/>
      <c r="AR173" s="28"/>
      <c r="AS173" s="28"/>
      <c r="AT173" s="28"/>
      <c r="AU173" s="28"/>
      <c r="AV173" s="28"/>
    </row>
    <row r="174" spans="16:48">
      <c r="P174" s="109"/>
      <c r="Q174" s="109"/>
      <c r="R174" s="109"/>
      <c r="S174" s="109"/>
      <c r="T174" s="109"/>
      <c r="AR174" s="28"/>
      <c r="AS174" s="28"/>
      <c r="AT174" s="28"/>
      <c r="AU174" s="28"/>
      <c r="AV174" s="28"/>
    </row>
    <row r="175" spans="16:48">
      <c r="P175" s="109"/>
      <c r="Q175" s="109"/>
      <c r="R175" s="109"/>
      <c r="S175" s="109"/>
      <c r="T175" s="109"/>
      <c r="AR175" s="28"/>
      <c r="AS175" s="28"/>
      <c r="AT175" s="28"/>
      <c r="AU175" s="28"/>
      <c r="AV175" s="28"/>
    </row>
    <row r="176" spans="16:48">
      <c r="P176" s="109"/>
      <c r="Q176" s="109"/>
      <c r="R176" s="109"/>
      <c r="S176" s="109"/>
      <c r="T176" s="109"/>
      <c r="AR176" s="28"/>
      <c r="AS176" s="28"/>
      <c r="AT176" s="28"/>
      <c r="AU176" s="28"/>
      <c r="AV176" s="28"/>
    </row>
    <row r="177" spans="16:48">
      <c r="P177" s="109"/>
      <c r="Q177" s="109"/>
      <c r="R177" s="109"/>
      <c r="S177" s="109"/>
      <c r="T177" s="109"/>
      <c r="AR177" s="28"/>
      <c r="AS177" s="28"/>
      <c r="AT177" s="28"/>
      <c r="AU177" s="28"/>
      <c r="AV177" s="28"/>
    </row>
    <row r="178" spans="16:48">
      <c r="P178" s="109"/>
      <c r="Q178" s="109"/>
      <c r="R178" s="109"/>
      <c r="S178" s="109"/>
      <c r="T178" s="109"/>
      <c r="AR178" s="28"/>
      <c r="AS178" s="28"/>
      <c r="AT178" s="28"/>
      <c r="AU178" s="28"/>
      <c r="AV178" s="28"/>
    </row>
    <row r="179" spans="16:48">
      <c r="P179" s="109"/>
      <c r="Q179" s="109"/>
      <c r="R179" s="109"/>
      <c r="S179" s="109"/>
      <c r="T179" s="109"/>
      <c r="AR179" s="28"/>
      <c r="AS179" s="28"/>
      <c r="AT179" s="28"/>
      <c r="AU179" s="28"/>
      <c r="AV179" s="28"/>
    </row>
    <row r="180" spans="16:48">
      <c r="P180" s="109"/>
      <c r="Q180" s="109"/>
      <c r="R180" s="109"/>
      <c r="S180" s="109"/>
      <c r="T180" s="109"/>
      <c r="AR180" s="28"/>
      <c r="AS180" s="28"/>
      <c r="AT180" s="28"/>
      <c r="AU180" s="28"/>
      <c r="AV180" s="28"/>
    </row>
    <row r="181" spans="16:48">
      <c r="P181" s="109"/>
      <c r="Q181" s="109"/>
      <c r="R181" s="109"/>
      <c r="S181" s="109"/>
      <c r="T181" s="109"/>
      <c r="AR181" s="28"/>
      <c r="AS181" s="28"/>
      <c r="AT181" s="28"/>
      <c r="AU181" s="28"/>
      <c r="AV181" s="28"/>
    </row>
    <row r="182" spans="16:48">
      <c r="P182" s="109"/>
      <c r="Q182" s="109"/>
      <c r="R182" s="109"/>
      <c r="S182" s="109"/>
      <c r="T182" s="109"/>
      <c r="AR182" s="28"/>
      <c r="AS182" s="28"/>
      <c r="AT182" s="28"/>
      <c r="AU182" s="28"/>
      <c r="AV182" s="28"/>
    </row>
    <row r="183" spans="16:48">
      <c r="P183" s="109"/>
      <c r="Q183" s="109"/>
      <c r="R183" s="109"/>
      <c r="S183" s="109"/>
      <c r="T183" s="109"/>
      <c r="AR183" s="28"/>
      <c r="AS183" s="28"/>
      <c r="AT183" s="28"/>
      <c r="AU183" s="28"/>
      <c r="AV183" s="28"/>
    </row>
    <row r="184" spans="16:48">
      <c r="P184" s="109"/>
      <c r="Q184" s="109"/>
      <c r="R184" s="109"/>
      <c r="S184" s="109"/>
      <c r="T184" s="109"/>
      <c r="AR184" s="28"/>
      <c r="AS184" s="28"/>
      <c r="AT184" s="28"/>
      <c r="AU184" s="28"/>
      <c r="AV184" s="28"/>
    </row>
    <row r="185" spans="16:48">
      <c r="P185" s="109"/>
      <c r="Q185" s="109"/>
      <c r="R185" s="109"/>
      <c r="S185" s="109"/>
      <c r="T185" s="109"/>
      <c r="AR185" s="28"/>
      <c r="AS185" s="28"/>
      <c r="AT185" s="28"/>
      <c r="AU185" s="28"/>
      <c r="AV185" s="28"/>
    </row>
    <row r="186" spans="16:48">
      <c r="P186" s="109"/>
      <c r="Q186" s="109"/>
      <c r="R186" s="109"/>
      <c r="S186" s="109"/>
      <c r="T186" s="109"/>
      <c r="AR186" s="28"/>
      <c r="AS186" s="28"/>
      <c r="AT186" s="28"/>
      <c r="AU186" s="28"/>
      <c r="AV186" s="28"/>
    </row>
    <row r="187" spans="16:48">
      <c r="P187" s="109"/>
      <c r="Q187" s="109"/>
      <c r="R187" s="109"/>
      <c r="S187" s="109"/>
      <c r="T187" s="109"/>
      <c r="AR187" s="28"/>
      <c r="AS187" s="28"/>
      <c r="AT187" s="28"/>
      <c r="AU187" s="28"/>
      <c r="AV187" s="28"/>
    </row>
    <row r="188" spans="16:48">
      <c r="P188" s="109"/>
      <c r="Q188" s="109"/>
      <c r="R188" s="109"/>
      <c r="S188" s="109"/>
      <c r="T188" s="109"/>
      <c r="AR188" s="28"/>
      <c r="AS188" s="28"/>
      <c r="AT188" s="28"/>
      <c r="AU188" s="28"/>
      <c r="AV188" s="28"/>
    </row>
    <row r="189" spans="16:48">
      <c r="P189" s="109"/>
      <c r="Q189" s="109"/>
      <c r="R189" s="109"/>
      <c r="S189" s="109"/>
      <c r="T189" s="109"/>
      <c r="AR189" s="28"/>
      <c r="AS189" s="28"/>
      <c r="AT189" s="28"/>
      <c r="AU189" s="28"/>
      <c r="AV189" s="28"/>
    </row>
    <row r="190" spans="16:48">
      <c r="P190" s="109"/>
      <c r="Q190" s="109"/>
      <c r="R190" s="109"/>
      <c r="S190" s="109"/>
      <c r="T190" s="109"/>
      <c r="AR190" s="28"/>
      <c r="AS190" s="28"/>
      <c r="AT190" s="28"/>
      <c r="AU190" s="28"/>
      <c r="AV190" s="28"/>
    </row>
    <row r="191" spans="16:48">
      <c r="P191" s="109"/>
      <c r="Q191" s="109"/>
      <c r="R191" s="109"/>
      <c r="S191" s="109"/>
      <c r="T191" s="109"/>
      <c r="AR191" s="28"/>
      <c r="AS191" s="28"/>
      <c r="AT191" s="28"/>
      <c r="AU191" s="28"/>
      <c r="AV191" s="28"/>
    </row>
    <row r="192" spans="16:48">
      <c r="P192" s="109"/>
      <c r="Q192" s="109"/>
      <c r="R192" s="109"/>
      <c r="S192" s="109"/>
      <c r="T192" s="109"/>
      <c r="AR192" s="28"/>
      <c r="AS192" s="28"/>
      <c r="AT192" s="28"/>
      <c r="AU192" s="28"/>
      <c r="AV192" s="28"/>
    </row>
    <row r="193" spans="16:48">
      <c r="P193" s="109"/>
      <c r="Q193" s="109"/>
      <c r="R193" s="109"/>
      <c r="S193" s="109"/>
      <c r="T193" s="109"/>
      <c r="AR193" s="28"/>
      <c r="AS193" s="28"/>
      <c r="AT193" s="28"/>
      <c r="AU193" s="28"/>
      <c r="AV193" s="28"/>
    </row>
    <row r="194" spans="16:48">
      <c r="P194" s="109"/>
      <c r="Q194" s="109"/>
      <c r="R194" s="109"/>
      <c r="S194" s="109"/>
      <c r="T194" s="109"/>
      <c r="AR194" s="28"/>
      <c r="AS194" s="28"/>
      <c r="AT194" s="28"/>
      <c r="AU194" s="28"/>
      <c r="AV194" s="28"/>
    </row>
    <row r="195" spans="16:48">
      <c r="P195" s="109"/>
      <c r="Q195" s="109"/>
      <c r="R195" s="109"/>
      <c r="S195" s="109"/>
      <c r="T195" s="109"/>
      <c r="AR195" s="28"/>
      <c r="AS195" s="28"/>
      <c r="AT195" s="28"/>
      <c r="AU195" s="28"/>
      <c r="AV195" s="28"/>
    </row>
    <row r="196" spans="16:48">
      <c r="P196" s="109"/>
      <c r="Q196" s="109"/>
      <c r="R196" s="109"/>
      <c r="S196" s="109"/>
      <c r="T196" s="109"/>
      <c r="AR196" s="28"/>
      <c r="AS196" s="28"/>
      <c r="AT196" s="28"/>
      <c r="AU196" s="28"/>
      <c r="AV196" s="28"/>
    </row>
    <row r="197" spans="16:48">
      <c r="P197" s="109"/>
      <c r="Q197" s="109"/>
      <c r="R197" s="109"/>
      <c r="S197" s="109"/>
      <c r="T197" s="109"/>
      <c r="AR197" s="28"/>
      <c r="AS197" s="28"/>
      <c r="AT197" s="28"/>
      <c r="AU197" s="28"/>
      <c r="AV197" s="28"/>
    </row>
    <row r="198" spans="16:48">
      <c r="P198" s="109"/>
      <c r="Q198" s="109"/>
      <c r="R198" s="109"/>
      <c r="S198" s="109"/>
      <c r="T198" s="109"/>
      <c r="AR198" s="28"/>
      <c r="AS198" s="28"/>
      <c r="AT198" s="28"/>
      <c r="AU198" s="28"/>
      <c r="AV198" s="28"/>
    </row>
    <row r="199" spans="16:48">
      <c r="P199" s="109"/>
      <c r="Q199" s="109"/>
      <c r="R199" s="109"/>
      <c r="S199" s="109"/>
      <c r="T199" s="109"/>
      <c r="AR199" s="28"/>
      <c r="AS199" s="28"/>
      <c r="AT199" s="28"/>
      <c r="AU199" s="28"/>
      <c r="AV199" s="28"/>
    </row>
    <row r="200" spans="16:48">
      <c r="P200" s="109"/>
      <c r="Q200" s="109"/>
      <c r="R200" s="109"/>
      <c r="S200" s="109"/>
      <c r="T200" s="109"/>
      <c r="AR200" s="28"/>
      <c r="AS200" s="28"/>
      <c r="AT200" s="28"/>
      <c r="AU200" s="28"/>
      <c r="AV200" s="28"/>
    </row>
    <row r="201" spans="16:48">
      <c r="P201" s="109"/>
      <c r="Q201" s="109"/>
      <c r="R201" s="109"/>
      <c r="S201" s="109"/>
      <c r="T201" s="109"/>
      <c r="AR201" s="28"/>
      <c r="AS201" s="28"/>
      <c r="AT201" s="28"/>
      <c r="AU201" s="28"/>
      <c r="AV201" s="28"/>
    </row>
    <row r="202" spans="16:48">
      <c r="P202" s="109"/>
      <c r="Q202" s="109"/>
      <c r="R202" s="109"/>
      <c r="S202" s="109"/>
      <c r="T202" s="109"/>
      <c r="AR202" s="28"/>
      <c r="AS202" s="28"/>
      <c r="AT202" s="28"/>
      <c r="AU202" s="28"/>
      <c r="AV202" s="28"/>
    </row>
    <row r="203" spans="16:48">
      <c r="P203" s="109"/>
      <c r="Q203" s="109"/>
      <c r="R203" s="109"/>
      <c r="S203" s="109"/>
      <c r="T203" s="109"/>
      <c r="AR203" s="28"/>
      <c r="AS203" s="28"/>
      <c r="AT203" s="28"/>
      <c r="AU203" s="28"/>
      <c r="AV203" s="28"/>
    </row>
    <row r="204" spans="16:48">
      <c r="P204" s="109"/>
      <c r="Q204" s="109"/>
      <c r="R204" s="109"/>
      <c r="S204" s="109"/>
      <c r="T204" s="109"/>
      <c r="AR204" s="28"/>
      <c r="AS204" s="28"/>
      <c r="AT204" s="28"/>
      <c r="AU204" s="28"/>
      <c r="AV204" s="28"/>
    </row>
    <row r="205" spans="16:48">
      <c r="P205" s="109"/>
      <c r="Q205" s="109"/>
      <c r="R205" s="109"/>
      <c r="S205" s="109"/>
      <c r="T205" s="109"/>
      <c r="AR205" s="28"/>
      <c r="AS205" s="28"/>
      <c r="AT205" s="28"/>
      <c r="AU205" s="28"/>
      <c r="AV205" s="28"/>
    </row>
    <row r="206" spans="16:48">
      <c r="P206" s="109"/>
      <c r="Q206" s="109"/>
      <c r="R206" s="109"/>
      <c r="S206" s="109"/>
      <c r="T206" s="109"/>
      <c r="AR206" s="28"/>
      <c r="AS206" s="28"/>
      <c r="AT206" s="28"/>
      <c r="AU206" s="28"/>
      <c r="AV206" s="28"/>
    </row>
    <row r="207" spans="16:48">
      <c r="P207" s="109"/>
      <c r="Q207" s="109"/>
      <c r="R207" s="109"/>
      <c r="S207" s="109"/>
      <c r="T207" s="109"/>
      <c r="AR207" s="28"/>
      <c r="AS207" s="28"/>
      <c r="AT207" s="28"/>
      <c r="AU207" s="28"/>
      <c r="AV207" s="28"/>
    </row>
    <row r="208" spans="16:48">
      <c r="P208" s="109"/>
      <c r="Q208" s="109"/>
      <c r="R208" s="109"/>
      <c r="S208" s="109"/>
      <c r="T208" s="109"/>
      <c r="AR208" s="28"/>
      <c r="AS208" s="28"/>
      <c r="AT208" s="28"/>
      <c r="AU208" s="28"/>
      <c r="AV208" s="28"/>
    </row>
    <row r="209" spans="16:48">
      <c r="P209" s="109"/>
      <c r="Q209" s="109"/>
      <c r="R209" s="109"/>
      <c r="S209" s="109"/>
      <c r="T209" s="109"/>
      <c r="AR209" s="28"/>
      <c r="AS209" s="28"/>
      <c r="AT209" s="28"/>
      <c r="AU209" s="28"/>
      <c r="AV209" s="28"/>
    </row>
    <row r="210" spans="16:48">
      <c r="P210" s="109"/>
      <c r="Q210" s="109"/>
      <c r="R210" s="109"/>
      <c r="S210" s="109"/>
      <c r="T210" s="109"/>
      <c r="AR210" s="28"/>
      <c r="AS210" s="28"/>
      <c r="AT210" s="28"/>
      <c r="AU210" s="28"/>
      <c r="AV210" s="28"/>
    </row>
    <row r="211" spans="16:48">
      <c r="P211" s="109"/>
      <c r="Q211" s="109"/>
      <c r="R211" s="109"/>
      <c r="S211" s="109"/>
      <c r="T211" s="109"/>
      <c r="AR211" s="28"/>
      <c r="AS211" s="28"/>
      <c r="AT211" s="28"/>
      <c r="AU211" s="28"/>
      <c r="AV211" s="28"/>
    </row>
    <row r="212" spans="16:48">
      <c r="P212" s="109"/>
      <c r="Q212" s="109"/>
      <c r="R212" s="109"/>
      <c r="S212" s="109"/>
      <c r="T212" s="109"/>
      <c r="AR212" s="28"/>
      <c r="AS212" s="28"/>
      <c r="AT212" s="28"/>
      <c r="AU212" s="28"/>
      <c r="AV212" s="28"/>
    </row>
    <row r="213" spans="16:48">
      <c r="P213" s="109"/>
      <c r="Q213" s="109"/>
      <c r="R213" s="109"/>
      <c r="S213" s="109"/>
      <c r="T213" s="109"/>
      <c r="AR213" s="28"/>
      <c r="AS213" s="28"/>
      <c r="AT213" s="28"/>
      <c r="AU213" s="28"/>
      <c r="AV213" s="28"/>
    </row>
    <row r="214" spans="16:48">
      <c r="P214" s="109"/>
      <c r="Q214" s="109"/>
      <c r="R214" s="109"/>
      <c r="S214" s="109"/>
      <c r="T214" s="109"/>
      <c r="AR214" s="28"/>
      <c r="AS214" s="28"/>
      <c r="AT214" s="28"/>
      <c r="AU214" s="28"/>
      <c r="AV214" s="28"/>
    </row>
    <row r="215" spans="16:48">
      <c r="P215" s="109"/>
      <c r="Q215" s="109"/>
      <c r="R215" s="109"/>
      <c r="S215" s="109"/>
      <c r="T215" s="109"/>
      <c r="AR215" s="28"/>
      <c r="AS215" s="28"/>
      <c r="AT215" s="28"/>
      <c r="AU215" s="28"/>
      <c r="AV215" s="28"/>
    </row>
    <row r="216" spans="16:48">
      <c r="P216" s="109"/>
      <c r="Q216" s="109"/>
      <c r="R216" s="109"/>
      <c r="S216" s="109"/>
      <c r="T216" s="109"/>
      <c r="AR216" s="28"/>
      <c r="AS216" s="28"/>
      <c r="AT216" s="28"/>
      <c r="AU216" s="28"/>
      <c r="AV216" s="28"/>
    </row>
    <row r="217" spans="16:48">
      <c r="P217" s="109"/>
      <c r="Q217" s="109"/>
      <c r="R217" s="109"/>
      <c r="S217" s="109"/>
      <c r="T217" s="109"/>
      <c r="AR217" s="28"/>
      <c r="AS217" s="28"/>
      <c r="AT217" s="28"/>
      <c r="AU217" s="28"/>
      <c r="AV217" s="28"/>
    </row>
    <row r="218" spans="16:48">
      <c r="P218" s="109"/>
      <c r="Q218" s="109"/>
      <c r="R218" s="109"/>
      <c r="S218" s="109"/>
      <c r="T218" s="109"/>
      <c r="AR218" s="28"/>
      <c r="AS218" s="28"/>
      <c r="AT218" s="28"/>
      <c r="AU218" s="28"/>
      <c r="AV218" s="28"/>
    </row>
    <row r="219" spans="16:48">
      <c r="P219" s="109"/>
      <c r="Q219" s="109"/>
      <c r="R219" s="109"/>
      <c r="S219" s="109"/>
      <c r="T219" s="109"/>
      <c r="AR219" s="28"/>
      <c r="AS219" s="28"/>
      <c r="AT219" s="28"/>
      <c r="AU219" s="28"/>
      <c r="AV219" s="28"/>
    </row>
    <row r="220" spans="16:48">
      <c r="P220" s="109"/>
      <c r="Q220" s="109"/>
      <c r="R220" s="109"/>
      <c r="S220" s="109"/>
      <c r="T220" s="109"/>
      <c r="AR220" s="28"/>
      <c r="AS220" s="28"/>
      <c r="AT220" s="28"/>
      <c r="AU220" s="28"/>
      <c r="AV220" s="28"/>
    </row>
    <row r="221" spans="16:48">
      <c r="P221" s="109"/>
      <c r="Q221" s="109"/>
      <c r="R221" s="109"/>
      <c r="S221" s="109"/>
      <c r="T221" s="109"/>
      <c r="AR221" s="28"/>
      <c r="AS221" s="28"/>
      <c r="AT221" s="28"/>
      <c r="AU221" s="28"/>
      <c r="AV221" s="28"/>
    </row>
    <row r="222" spans="16:48">
      <c r="P222" s="109"/>
      <c r="Q222" s="109"/>
      <c r="R222" s="109"/>
      <c r="S222" s="109"/>
      <c r="T222" s="109"/>
      <c r="AR222" s="28"/>
      <c r="AS222" s="28"/>
      <c r="AT222" s="28"/>
      <c r="AU222" s="28"/>
      <c r="AV222" s="28"/>
    </row>
    <row r="223" spans="16:48">
      <c r="P223" s="109"/>
      <c r="Q223" s="109"/>
      <c r="R223" s="109"/>
      <c r="S223" s="109"/>
      <c r="T223" s="109"/>
      <c r="AR223" s="28"/>
      <c r="AS223" s="28"/>
      <c r="AT223" s="28"/>
      <c r="AU223" s="28"/>
      <c r="AV223" s="28"/>
    </row>
    <row r="224" spans="16:48">
      <c r="P224" s="109"/>
      <c r="Q224" s="109"/>
      <c r="R224" s="109"/>
      <c r="S224" s="109"/>
      <c r="T224" s="109"/>
      <c r="AR224" s="28"/>
      <c r="AS224" s="28"/>
      <c r="AT224" s="28"/>
      <c r="AU224" s="28"/>
      <c r="AV224" s="28"/>
    </row>
    <row r="225" spans="16:48">
      <c r="P225" s="109"/>
      <c r="Q225" s="109"/>
      <c r="R225" s="109"/>
      <c r="S225" s="109"/>
      <c r="T225" s="109"/>
      <c r="AR225" s="28"/>
      <c r="AS225" s="28"/>
      <c r="AT225" s="28"/>
      <c r="AU225" s="28"/>
      <c r="AV225" s="28"/>
    </row>
    <row r="226" spans="16:48">
      <c r="P226" s="109"/>
      <c r="Q226" s="109"/>
      <c r="R226" s="109"/>
      <c r="S226" s="109"/>
      <c r="T226" s="109"/>
      <c r="AR226" s="28"/>
      <c r="AS226" s="28"/>
      <c r="AT226" s="28"/>
      <c r="AU226" s="28"/>
      <c r="AV226" s="28"/>
    </row>
    <row r="227" spans="16:48">
      <c r="P227" s="109"/>
      <c r="Q227" s="109"/>
      <c r="R227" s="109"/>
      <c r="S227" s="109"/>
      <c r="T227" s="109"/>
      <c r="AR227" s="28"/>
      <c r="AS227" s="28"/>
      <c r="AT227" s="28"/>
      <c r="AU227" s="28"/>
      <c r="AV227" s="28"/>
    </row>
    <row r="228" spans="16:48">
      <c r="P228" s="109"/>
      <c r="Q228" s="109"/>
      <c r="R228" s="109"/>
      <c r="S228" s="109"/>
      <c r="T228" s="109"/>
      <c r="AR228" s="28"/>
      <c r="AS228" s="28"/>
      <c r="AT228" s="28"/>
      <c r="AU228" s="28"/>
      <c r="AV228" s="28"/>
    </row>
    <row r="229" spans="16:48">
      <c r="P229" s="109"/>
      <c r="Q229" s="109"/>
      <c r="R229" s="109"/>
      <c r="S229" s="109"/>
      <c r="T229" s="109"/>
      <c r="AR229" s="28"/>
      <c r="AS229" s="28"/>
      <c r="AT229" s="28"/>
      <c r="AU229" s="28"/>
      <c r="AV229" s="28"/>
    </row>
    <row r="230" spans="16:48">
      <c r="P230" s="109"/>
      <c r="Q230" s="109"/>
      <c r="R230" s="109"/>
      <c r="S230" s="109"/>
      <c r="T230" s="109"/>
      <c r="AR230" s="28"/>
      <c r="AS230" s="28"/>
      <c r="AT230" s="28"/>
      <c r="AU230" s="28"/>
      <c r="AV230" s="28"/>
    </row>
    <row r="231" spans="16:48">
      <c r="P231" s="109"/>
      <c r="Q231" s="109"/>
      <c r="R231" s="109"/>
      <c r="S231" s="109"/>
      <c r="T231" s="109"/>
      <c r="AR231" s="28"/>
      <c r="AS231" s="28"/>
      <c r="AT231" s="28"/>
      <c r="AU231" s="28"/>
      <c r="AV231" s="28"/>
    </row>
    <row r="232" spans="16:48">
      <c r="P232" s="109"/>
      <c r="Q232" s="109"/>
      <c r="R232" s="109"/>
      <c r="S232" s="109"/>
      <c r="T232" s="109"/>
      <c r="AR232" s="28"/>
      <c r="AS232" s="28"/>
      <c r="AT232" s="28"/>
      <c r="AU232" s="28"/>
      <c r="AV232" s="28"/>
    </row>
    <row r="233" spans="16:48">
      <c r="P233" s="109"/>
      <c r="Q233" s="109"/>
      <c r="R233" s="109"/>
      <c r="S233" s="109"/>
      <c r="T233" s="109"/>
      <c r="AR233" s="28"/>
      <c r="AS233" s="28"/>
      <c r="AT233" s="28"/>
      <c r="AU233" s="28"/>
      <c r="AV233" s="28"/>
    </row>
    <row r="234" spans="16:48">
      <c r="P234" s="109"/>
      <c r="Q234" s="109"/>
      <c r="R234" s="109"/>
      <c r="S234" s="109"/>
      <c r="T234" s="109"/>
      <c r="AR234" s="28"/>
      <c r="AS234" s="28"/>
      <c r="AT234" s="28"/>
      <c r="AU234" s="28"/>
      <c r="AV234" s="28"/>
    </row>
    <row r="235" spans="16:48">
      <c r="P235" s="109"/>
      <c r="Q235" s="109"/>
      <c r="R235" s="109"/>
      <c r="S235" s="109"/>
      <c r="T235" s="109"/>
      <c r="AR235" s="28"/>
      <c r="AS235" s="28"/>
      <c r="AT235" s="28"/>
      <c r="AU235" s="28"/>
      <c r="AV235" s="28"/>
    </row>
    <row r="236" spans="16:48">
      <c r="P236" s="109"/>
      <c r="Q236" s="109"/>
      <c r="R236" s="109"/>
      <c r="S236" s="109"/>
      <c r="T236" s="109"/>
      <c r="AR236" s="28"/>
      <c r="AS236" s="28"/>
      <c r="AT236" s="28"/>
      <c r="AU236" s="28"/>
      <c r="AV236" s="28"/>
    </row>
    <row r="237" spans="16:48">
      <c r="P237" s="109"/>
      <c r="Q237" s="109"/>
      <c r="R237" s="109"/>
      <c r="S237" s="109"/>
      <c r="T237" s="109"/>
      <c r="AR237" s="28"/>
      <c r="AS237" s="28"/>
      <c r="AT237" s="28"/>
      <c r="AU237" s="28"/>
      <c r="AV237" s="28"/>
    </row>
    <row r="238" spans="16:48">
      <c r="P238" s="109"/>
      <c r="Q238" s="109"/>
      <c r="R238" s="109"/>
      <c r="S238" s="109"/>
      <c r="T238" s="109"/>
      <c r="AR238" s="28"/>
      <c r="AS238" s="28"/>
      <c r="AT238" s="28"/>
      <c r="AU238" s="28"/>
      <c r="AV238" s="28"/>
    </row>
    <row r="239" spans="16:48">
      <c r="P239" s="109"/>
      <c r="Q239" s="109"/>
      <c r="R239" s="109"/>
      <c r="S239" s="109"/>
      <c r="T239" s="109"/>
      <c r="AR239" s="28"/>
      <c r="AS239" s="28"/>
      <c r="AT239" s="28"/>
      <c r="AU239" s="28"/>
      <c r="AV239" s="28"/>
    </row>
    <row r="240" spans="16:48">
      <c r="P240" s="109"/>
      <c r="Q240" s="109"/>
      <c r="R240" s="109"/>
      <c r="S240" s="109"/>
      <c r="T240" s="109"/>
      <c r="AR240" s="28"/>
      <c r="AS240" s="28"/>
      <c r="AT240" s="28"/>
      <c r="AU240" s="28"/>
      <c r="AV240" s="28"/>
    </row>
    <row r="241" spans="16:48">
      <c r="P241" s="109"/>
      <c r="Q241" s="109"/>
      <c r="R241" s="109"/>
      <c r="S241" s="109"/>
      <c r="T241" s="109"/>
      <c r="AR241" s="28"/>
      <c r="AS241" s="28"/>
      <c r="AT241" s="28"/>
      <c r="AU241" s="28"/>
      <c r="AV241" s="28"/>
    </row>
    <row r="242" spans="16:48">
      <c r="P242" s="109"/>
      <c r="Q242" s="109"/>
      <c r="R242" s="109"/>
      <c r="S242" s="109"/>
      <c r="T242" s="109"/>
      <c r="AR242" s="28"/>
      <c r="AS242" s="28"/>
      <c r="AT242" s="28"/>
      <c r="AU242" s="28"/>
      <c r="AV242" s="28"/>
    </row>
    <row r="243" spans="16:48">
      <c r="P243" s="109"/>
      <c r="Q243" s="109"/>
      <c r="R243" s="109"/>
      <c r="S243" s="109"/>
      <c r="T243" s="109"/>
      <c r="AR243" s="28"/>
      <c r="AS243" s="28"/>
      <c r="AT243" s="28"/>
      <c r="AU243" s="28"/>
      <c r="AV243" s="28"/>
    </row>
    <row r="244" spans="16:48">
      <c r="P244" s="109"/>
      <c r="Q244" s="109"/>
      <c r="R244" s="109"/>
      <c r="S244" s="109"/>
      <c r="T244" s="109"/>
      <c r="AR244" s="28"/>
      <c r="AS244" s="28"/>
      <c r="AT244" s="28"/>
      <c r="AU244" s="28"/>
      <c r="AV244" s="28"/>
    </row>
    <row r="245" spans="16:48">
      <c r="P245" s="109"/>
      <c r="Q245" s="109"/>
      <c r="R245" s="109"/>
      <c r="S245" s="109"/>
      <c r="T245" s="109"/>
      <c r="AR245" s="28"/>
      <c r="AS245" s="28"/>
      <c r="AT245" s="28"/>
      <c r="AU245" s="28"/>
      <c r="AV245" s="28"/>
    </row>
    <row r="246" spans="16:48">
      <c r="P246" s="109"/>
      <c r="Q246" s="109"/>
      <c r="R246" s="109"/>
      <c r="S246" s="109"/>
      <c r="T246" s="109"/>
      <c r="AR246" s="28"/>
      <c r="AS246" s="28"/>
      <c r="AT246" s="28"/>
      <c r="AU246" s="28"/>
      <c r="AV246" s="28"/>
    </row>
    <row r="247" spans="16:48">
      <c r="P247" s="109"/>
      <c r="Q247" s="109"/>
      <c r="R247" s="109"/>
      <c r="S247" s="109"/>
      <c r="T247" s="109"/>
      <c r="AR247" s="28"/>
      <c r="AS247" s="28"/>
      <c r="AT247" s="28"/>
      <c r="AU247" s="28"/>
      <c r="AV247" s="28"/>
    </row>
    <row r="248" spans="16:48">
      <c r="P248" s="109"/>
      <c r="Q248" s="109"/>
      <c r="R248" s="109"/>
      <c r="S248" s="109"/>
      <c r="T248" s="109"/>
      <c r="AR248" s="28"/>
      <c r="AS248" s="28"/>
      <c r="AT248" s="28"/>
      <c r="AU248" s="28"/>
      <c r="AV248" s="28"/>
    </row>
    <row r="249" spans="16:48">
      <c r="P249" s="109"/>
      <c r="Q249" s="109"/>
      <c r="R249" s="109"/>
      <c r="S249" s="109"/>
      <c r="T249" s="109"/>
      <c r="AR249" s="28"/>
      <c r="AS249" s="28"/>
      <c r="AT249" s="28"/>
      <c r="AU249" s="28"/>
      <c r="AV249" s="28"/>
    </row>
    <row r="250" spans="16:48">
      <c r="P250" s="109"/>
      <c r="Q250" s="109"/>
      <c r="R250" s="109"/>
      <c r="S250" s="109"/>
      <c r="T250" s="109"/>
      <c r="AR250" s="28"/>
      <c r="AS250" s="28"/>
      <c r="AT250" s="28"/>
      <c r="AU250" s="28"/>
      <c r="AV250" s="28"/>
    </row>
    <row r="251" spans="16:48">
      <c r="P251" s="109"/>
      <c r="Q251" s="109"/>
      <c r="R251" s="109"/>
      <c r="S251" s="109"/>
      <c r="T251" s="109"/>
      <c r="AR251" s="28"/>
      <c r="AS251" s="28"/>
      <c r="AT251" s="28"/>
      <c r="AU251" s="28"/>
      <c r="AV251" s="28"/>
    </row>
    <row r="252" spans="16:48">
      <c r="P252" s="109"/>
      <c r="Q252" s="109"/>
      <c r="R252" s="109"/>
      <c r="S252" s="109"/>
      <c r="T252" s="109"/>
      <c r="AR252" s="28"/>
      <c r="AS252" s="28"/>
      <c r="AT252" s="28"/>
      <c r="AU252" s="28"/>
      <c r="AV252" s="28"/>
    </row>
    <row r="253" spans="16:48">
      <c r="P253" s="109"/>
      <c r="Q253" s="109"/>
      <c r="R253" s="109"/>
      <c r="S253" s="109"/>
      <c r="T253" s="109"/>
      <c r="AR253" s="28"/>
      <c r="AS253" s="28"/>
      <c r="AT253" s="28"/>
      <c r="AU253" s="28"/>
      <c r="AV253" s="28"/>
    </row>
    <row r="254" spans="16:48">
      <c r="P254" s="109"/>
      <c r="Q254" s="109"/>
      <c r="R254" s="109"/>
      <c r="S254" s="109"/>
      <c r="T254" s="109"/>
      <c r="AR254" s="28"/>
      <c r="AS254" s="28"/>
      <c r="AT254" s="28"/>
      <c r="AU254" s="28"/>
      <c r="AV254" s="28"/>
    </row>
    <row r="255" spans="16:48">
      <c r="P255" s="109"/>
      <c r="Q255" s="109"/>
      <c r="R255" s="109"/>
      <c r="S255" s="109"/>
      <c r="T255" s="109"/>
      <c r="AR255" s="28"/>
      <c r="AS255" s="28"/>
      <c r="AT255" s="28"/>
      <c r="AU255" s="28"/>
      <c r="AV255" s="28"/>
    </row>
    <row r="256" spans="16:48">
      <c r="P256" s="109"/>
      <c r="Q256" s="109"/>
      <c r="R256" s="109"/>
      <c r="S256" s="109"/>
      <c r="T256" s="109"/>
      <c r="AR256" s="28"/>
      <c r="AS256" s="28"/>
      <c r="AT256" s="28"/>
      <c r="AU256" s="28"/>
      <c r="AV256" s="28"/>
    </row>
    <row r="257" spans="16:48">
      <c r="P257" s="109"/>
      <c r="Q257" s="109"/>
      <c r="R257" s="109"/>
      <c r="S257" s="109"/>
      <c r="T257" s="109"/>
      <c r="AR257" s="28"/>
      <c r="AS257" s="28"/>
      <c r="AT257" s="28"/>
      <c r="AU257" s="28"/>
      <c r="AV257" s="28"/>
    </row>
    <row r="258" spans="16:48">
      <c r="P258" s="109"/>
      <c r="Q258" s="109"/>
      <c r="R258" s="109"/>
      <c r="S258" s="109"/>
      <c r="T258" s="109"/>
      <c r="AR258" s="28"/>
      <c r="AS258" s="28"/>
      <c r="AT258" s="28"/>
      <c r="AU258" s="28"/>
      <c r="AV258" s="28"/>
    </row>
    <row r="259" spans="16:48">
      <c r="P259" s="109"/>
      <c r="Q259" s="109"/>
      <c r="R259" s="109"/>
      <c r="S259" s="109"/>
      <c r="T259" s="109"/>
      <c r="AR259" s="28"/>
      <c r="AS259" s="28"/>
      <c r="AT259" s="28"/>
      <c r="AU259" s="28"/>
      <c r="AV259" s="28"/>
    </row>
    <row r="260" spans="16:48">
      <c r="P260" s="109"/>
      <c r="Q260" s="109"/>
      <c r="R260" s="109"/>
      <c r="S260" s="109"/>
      <c r="T260" s="109"/>
      <c r="AR260" s="28"/>
      <c r="AS260" s="28"/>
      <c r="AT260" s="28"/>
      <c r="AU260" s="28"/>
      <c r="AV260" s="28"/>
    </row>
    <row r="261" spans="16:48">
      <c r="P261" s="109"/>
      <c r="Q261" s="109"/>
      <c r="R261" s="109"/>
      <c r="S261" s="109"/>
      <c r="T261" s="109"/>
      <c r="AR261" s="28"/>
      <c r="AS261" s="28"/>
      <c r="AT261" s="28"/>
      <c r="AU261" s="28"/>
      <c r="AV261" s="28"/>
    </row>
    <row r="262" spans="16:48">
      <c r="P262" s="109"/>
      <c r="Q262" s="109"/>
      <c r="R262" s="109"/>
      <c r="S262" s="109"/>
      <c r="T262" s="109"/>
      <c r="AR262" s="28"/>
      <c r="AS262" s="28"/>
      <c r="AT262" s="28"/>
      <c r="AU262" s="28"/>
      <c r="AV262" s="28"/>
    </row>
    <row r="263" spans="16:48">
      <c r="P263" s="109"/>
      <c r="Q263" s="109"/>
      <c r="R263" s="109"/>
      <c r="S263" s="109"/>
      <c r="T263" s="109"/>
      <c r="AR263" s="28"/>
      <c r="AS263" s="28"/>
      <c r="AT263" s="28"/>
      <c r="AU263" s="28"/>
      <c r="AV263" s="28"/>
    </row>
    <row r="264" spans="16:48">
      <c r="P264" s="109"/>
      <c r="Q264" s="109"/>
      <c r="R264" s="109"/>
      <c r="S264" s="109"/>
      <c r="T264" s="109"/>
      <c r="AR264" s="28"/>
      <c r="AS264" s="28"/>
      <c r="AT264" s="28"/>
      <c r="AU264" s="28"/>
      <c r="AV264" s="28"/>
    </row>
    <row r="265" spans="16:48">
      <c r="P265" s="109"/>
      <c r="Q265" s="109"/>
      <c r="R265" s="109"/>
      <c r="S265" s="109"/>
      <c r="T265" s="109"/>
      <c r="AR265" s="28"/>
      <c r="AS265" s="28"/>
      <c r="AT265" s="28"/>
      <c r="AU265" s="28"/>
      <c r="AV265" s="28"/>
    </row>
    <row r="266" spans="16:48">
      <c r="P266" s="109"/>
      <c r="Q266" s="109"/>
      <c r="R266" s="109"/>
      <c r="S266" s="109"/>
      <c r="T266" s="109"/>
      <c r="AR266" s="28"/>
      <c r="AS266" s="28"/>
      <c r="AT266" s="28"/>
      <c r="AU266" s="28"/>
      <c r="AV266" s="28"/>
    </row>
    <row r="267" spans="16:48">
      <c r="P267" s="109"/>
      <c r="Q267" s="109"/>
      <c r="R267" s="109"/>
      <c r="S267" s="109"/>
      <c r="T267" s="109"/>
      <c r="AR267" s="28"/>
      <c r="AS267" s="28"/>
      <c r="AT267" s="28"/>
      <c r="AU267" s="28"/>
      <c r="AV267" s="28"/>
    </row>
    <row r="268" spans="16:48">
      <c r="P268" s="109"/>
      <c r="Q268" s="109"/>
      <c r="R268" s="109"/>
      <c r="S268" s="109"/>
      <c r="T268" s="109"/>
      <c r="AR268" s="28"/>
      <c r="AS268" s="28"/>
      <c r="AT268" s="28"/>
      <c r="AU268" s="28"/>
      <c r="AV268" s="28"/>
    </row>
    <row r="269" spans="16:48">
      <c r="P269" s="109"/>
      <c r="Q269" s="109"/>
      <c r="R269" s="109"/>
      <c r="S269" s="109"/>
      <c r="T269" s="109"/>
      <c r="AR269" s="28"/>
      <c r="AS269" s="28"/>
      <c r="AT269" s="28"/>
      <c r="AU269" s="28"/>
      <c r="AV269" s="28"/>
    </row>
    <row r="270" spans="16:48">
      <c r="P270" s="109"/>
      <c r="Q270" s="109"/>
      <c r="R270" s="109"/>
      <c r="S270" s="109"/>
      <c r="T270" s="109"/>
      <c r="AR270" s="28"/>
      <c r="AS270" s="28"/>
      <c r="AT270" s="28"/>
      <c r="AU270" s="28"/>
      <c r="AV270" s="28"/>
    </row>
    <row r="271" spans="16:48">
      <c r="P271" s="109"/>
      <c r="Q271" s="109"/>
      <c r="R271" s="109"/>
      <c r="S271" s="109"/>
      <c r="T271" s="109"/>
      <c r="AR271" s="28"/>
      <c r="AS271" s="28"/>
      <c r="AT271" s="28"/>
      <c r="AU271" s="28"/>
      <c r="AV271" s="28"/>
    </row>
    <row r="272" spans="16:48">
      <c r="P272" s="109"/>
      <c r="Q272" s="109"/>
      <c r="R272" s="109"/>
      <c r="S272" s="109"/>
      <c r="T272" s="109"/>
      <c r="AR272" s="28"/>
      <c r="AS272" s="28"/>
      <c r="AT272" s="28"/>
      <c r="AU272" s="28"/>
      <c r="AV272" s="28"/>
    </row>
    <row r="273" spans="16:48">
      <c r="P273" s="109"/>
      <c r="Q273" s="109"/>
      <c r="R273" s="109"/>
      <c r="S273" s="109"/>
      <c r="T273" s="109"/>
      <c r="AR273" s="28"/>
      <c r="AS273" s="28"/>
      <c r="AT273" s="28"/>
      <c r="AU273" s="28"/>
      <c r="AV273" s="28"/>
    </row>
    <row r="274" spans="16:48">
      <c r="P274" s="109"/>
      <c r="Q274" s="109"/>
      <c r="R274" s="109"/>
      <c r="S274" s="109"/>
      <c r="T274" s="109"/>
      <c r="AR274" s="28"/>
      <c r="AS274" s="28"/>
      <c r="AT274" s="28"/>
      <c r="AU274" s="28"/>
      <c r="AV274" s="28"/>
    </row>
    <row r="275" spans="16:48">
      <c r="P275" s="109"/>
      <c r="Q275" s="109"/>
      <c r="R275" s="109"/>
      <c r="S275" s="109"/>
      <c r="T275" s="109"/>
      <c r="AR275" s="28"/>
      <c r="AS275" s="28"/>
      <c r="AT275" s="28"/>
      <c r="AU275" s="28"/>
      <c r="AV275" s="28"/>
    </row>
    <row r="276" spans="16:48">
      <c r="P276" s="109"/>
      <c r="Q276" s="109"/>
      <c r="R276" s="109"/>
      <c r="S276" s="109"/>
      <c r="T276" s="109"/>
      <c r="AR276" s="28"/>
      <c r="AS276" s="28"/>
      <c r="AT276" s="28"/>
      <c r="AU276" s="28"/>
      <c r="AV276" s="28"/>
    </row>
    <row r="277" spans="16:48">
      <c r="P277" s="109"/>
      <c r="Q277" s="109"/>
      <c r="R277" s="109"/>
      <c r="S277" s="109"/>
      <c r="T277" s="109"/>
      <c r="AR277" s="28"/>
      <c r="AS277" s="28"/>
      <c r="AT277" s="28"/>
      <c r="AU277" s="28"/>
      <c r="AV277" s="28"/>
    </row>
    <row r="278" spans="16:48">
      <c r="P278" s="109"/>
      <c r="Q278" s="109"/>
      <c r="R278" s="109"/>
      <c r="S278" s="109"/>
      <c r="T278" s="109"/>
      <c r="AR278" s="28"/>
      <c r="AS278" s="28"/>
      <c r="AT278" s="28"/>
      <c r="AU278" s="28"/>
      <c r="AV278" s="28"/>
    </row>
    <row r="279" spans="16:48">
      <c r="P279" s="109"/>
      <c r="Q279" s="109"/>
      <c r="R279" s="109"/>
      <c r="S279" s="109"/>
      <c r="T279" s="109"/>
      <c r="AR279" s="28"/>
      <c r="AS279" s="28"/>
      <c r="AT279" s="28"/>
      <c r="AU279" s="28"/>
      <c r="AV279" s="28"/>
    </row>
    <row r="280" spans="16:48">
      <c r="P280" s="109"/>
      <c r="Q280" s="109"/>
      <c r="R280" s="109"/>
      <c r="S280" s="109"/>
      <c r="T280" s="109"/>
      <c r="AR280" s="28"/>
      <c r="AS280" s="28"/>
      <c r="AT280" s="28"/>
      <c r="AU280" s="28"/>
      <c r="AV280" s="28"/>
    </row>
    <row r="281" spans="16:48">
      <c r="P281" s="109"/>
      <c r="Q281" s="109"/>
      <c r="R281" s="109"/>
      <c r="S281" s="109"/>
      <c r="T281" s="109"/>
      <c r="AR281" s="28"/>
      <c r="AS281" s="28"/>
      <c r="AT281" s="28"/>
      <c r="AU281" s="28"/>
      <c r="AV281" s="28"/>
    </row>
    <row r="282" spans="16:48">
      <c r="P282" s="109"/>
      <c r="Q282" s="109"/>
      <c r="R282" s="109"/>
      <c r="S282" s="109"/>
      <c r="T282" s="109"/>
      <c r="AR282" s="28"/>
      <c r="AS282" s="28"/>
      <c r="AT282" s="28"/>
      <c r="AU282" s="28"/>
      <c r="AV282" s="28"/>
    </row>
    <row r="283" spans="16:48">
      <c r="P283" s="109"/>
      <c r="Q283" s="109"/>
      <c r="R283" s="109"/>
      <c r="S283" s="109"/>
      <c r="T283" s="109"/>
      <c r="AR283" s="28"/>
      <c r="AS283" s="28"/>
      <c r="AT283" s="28"/>
      <c r="AU283" s="28"/>
      <c r="AV283" s="28"/>
    </row>
    <row r="284" spans="16:48">
      <c r="P284" s="109"/>
      <c r="Q284" s="109"/>
      <c r="R284" s="109"/>
      <c r="S284" s="109"/>
      <c r="T284" s="109"/>
      <c r="AR284" s="28"/>
      <c r="AS284" s="28"/>
      <c r="AT284" s="28"/>
      <c r="AU284" s="28"/>
      <c r="AV284" s="28"/>
    </row>
    <row r="285" spans="16:48">
      <c r="P285" s="109"/>
      <c r="Q285" s="109"/>
      <c r="R285" s="109"/>
      <c r="S285" s="109"/>
      <c r="T285" s="109"/>
      <c r="AR285" s="28"/>
      <c r="AS285" s="28"/>
      <c r="AT285" s="28"/>
      <c r="AU285" s="28"/>
      <c r="AV285" s="28"/>
    </row>
    <row r="286" spans="16:48">
      <c r="P286" s="109"/>
      <c r="Q286" s="109"/>
      <c r="R286" s="109"/>
      <c r="S286" s="109"/>
      <c r="T286" s="109"/>
      <c r="AR286" s="28"/>
      <c r="AS286" s="28"/>
      <c r="AT286" s="28"/>
      <c r="AU286" s="28"/>
      <c r="AV286" s="28"/>
    </row>
    <row r="287" spans="16:48">
      <c r="P287" s="109"/>
      <c r="Q287" s="109"/>
      <c r="R287" s="109"/>
      <c r="S287" s="109"/>
      <c r="T287" s="109"/>
      <c r="AR287" s="28"/>
      <c r="AS287" s="28"/>
      <c r="AT287" s="28"/>
      <c r="AU287" s="28"/>
      <c r="AV287" s="28"/>
    </row>
    <row r="288" spans="16:48">
      <c r="P288" s="109"/>
      <c r="Q288" s="109"/>
      <c r="R288" s="109"/>
      <c r="S288" s="109"/>
      <c r="T288" s="109"/>
      <c r="AR288" s="28"/>
      <c r="AS288" s="28"/>
      <c r="AT288" s="28"/>
      <c r="AU288" s="28"/>
      <c r="AV288" s="28"/>
    </row>
    <row r="289" spans="16:48">
      <c r="P289" s="109"/>
      <c r="Q289" s="109"/>
      <c r="R289" s="109"/>
      <c r="S289" s="109"/>
      <c r="T289" s="109"/>
      <c r="AR289" s="28"/>
      <c r="AS289" s="28"/>
      <c r="AT289" s="28"/>
      <c r="AU289" s="28"/>
      <c r="AV289" s="28"/>
    </row>
    <row r="290" spans="16:48">
      <c r="P290" s="109"/>
      <c r="Q290" s="109"/>
      <c r="R290" s="109"/>
      <c r="S290" s="109"/>
      <c r="T290" s="109"/>
      <c r="AR290" s="28"/>
      <c r="AS290" s="28"/>
      <c r="AT290" s="28"/>
      <c r="AU290" s="28"/>
      <c r="AV290" s="28"/>
    </row>
    <row r="291" spans="16:48">
      <c r="P291" s="109"/>
      <c r="Q291" s="109"/>
      <c r="R291" s="109"/>
      <c r="S291" s="109"/>
      <c r="T291" s="109"/>
      <c r="AR291" s="28"/>
      <c r="AS291" s="28"/>
      <c r="AT291" s="28"/>
      <c r="AU291" s="28"/>
      <c r="AV291" s="28"/>
    </row>
    <row r="292" spans="16:48">
      <c r="P292" s="109"/>
      <c r="Q292" s="109"/>
      <c r="R292" s="109"/>
      <c r="S292" s="109"/>
      <c r="T292" s="109"/>
      <c r="AR292" s="28"/>
      <c r="AS292" s="28"/>
      <c r="AT292" s="28"/>
      <c r="AU292" s="28"/>
      <c r="AV292" s="28"/>
    </row>
    <row r="293" spans="16:48">
      <c r="P293" s="109"/>
      <c r="Q293" s="109"/>
      <c r="R293" s="109"/>
      <c r="S293" s="109"/>
      <c r="T293" s="109"/>
      <c r="AR293" s="28"/>
      <c r="AS293" s="28"/>
      <c r="AT293" s="28"/>
      <c r="AU293" s="28"/>
      <c r="AV293" s="28"/>
    </row>
    <row r="294" spans="16:48">
      <c r="P294" s="109"/>
      <c r="Q294" s="109"/>
      <c r="R294" s="109"/>
      <c r="S294" s="109"/>
      <c r="T294" s="109"/>
      <c r="AR294" s="28"/>
      <c r="AS294" s="28"/>
      <c r="AT294" s="28"/>
      <c r="AU294" s="28"/>
      <c r="AV294" s="28"/>
    </row>
    <row r="295" spans="16:48">
      <c r="P295" s="109"/>
      <c r="Q295" s="109"/>
      <c r="R295" s="109"/>
      <c r="S295" s="109"/>
      <c r="T295" s="109"/>
      <c r="AR295" s="28"/>
      <c r="AS295" s="28"/>
      <c r="AT295" s="28"/>
      <c r="AU295" s="28"/>
      <c r="AV295" s="28"/>
    </row>
    <row r="296" spans="16:48">
      <c r="P296" s="109"/>
      <c r="Q296" s="109"/>
      <c r="R296" s="109"/>
      <c r="S296" s="109"/>
      <c r="T296" s="109"/>
      <c r="AR296" s="28"/>
      <c r="AS296" s="28"/>
      <c r="AT296" s="28"/>
      <c r="AU296" s="28"/>
      <c r="AV296" s="28"/>
    </row>
    <row r="297" spans="16:48">
      <c r="P297" s="109"/>
      <c r="Q297" s="109"/>
      <c r="R297" s="109"/>
      <c r="S297" s="109"/>
      <c r="T297" s="109"/>
      <c r="AR297" s="28"/>
      <c r="AS297" s="28"/>
      <c r="AT297" s="28"/>
      <c r="AU297" s="28"/>
      <c r="AV297" s="28"/>
    </row>
    <row r="298" spans="16:48">
      <c r="P298" s="109"/>
      <c r="Q298" s="109"/>
      <c r="R298" s="109"/>
      <c r="S298" s="109"/>
      <c r="T298" s="109"/>
      <c r="AR298" s="28"/>
      <c r="AS298" s="28"/>
      <c r="AT298" s="28"/>
      <c r="AU298" s="28"/>
      <c r="AV298" s="28"/>
    </row>
    <row r="299" spans="16:48">
      <c r="P299" s="109"/>
      <c r="Q299" s="109"/>
      <c r="R299" s="109"/>
      <c r="S299" s="109"/>
      <c r="T299" s="109"/>
      <c r="AR299" s="28"/>
      <c r="AS299" s="28"/>
      <c r="AT299" s="28"/>
      <c r="AU299" s="28"/>
      <c r="AV299" s="28"/>
    </row>
    <row r="300" spans="16:48">
      <c r="P300" s="109"/>
      <c r="Q300" s="109"/>
      <c r="R300" s="109"/>
      <c r="S300" s="109"/>
      <c r="T300" s="109"/>
      <c r="AR300" s="28"/>
      <c r="AS300" s="28"/>
      <c r="AT300" s="28"/>
      <c r="AU300" s="28"/>
      <c r="AV300" s="28"/>
    </row>
    <row r="301" spans="16:48">
      <c r="P301" s="109"/>
      <c r="Q301" s="109"/>
      <c r="R301" s="109"/>
      <c r="S301" s="109"/>
      <c r="T301" s="109"/>
      <c r="AR301" s="28"/>
      <c r="AS301" s="28"/>
      <c r="AT301" s="28"/>
      <c r="AU301" s="28"/>
      <c r="AV301" s="28"/>
    </row>
    <row r="302" spans="16:48">
      <c r="P302" s="109"/>
      <c r="Q302" s="109"/>
      <c r="R302" s="109"/>
      <c r="S302" s="109"/>
      <c r="T302" s="109"/>
      <c r="AR302" s="28"/>
      <c r="AS302" s="28"/>
      <c r="AT302" s="28"/>
      <c r="AU302" s="28"/>
      <c r="AV302" s="28"/>
    </row>
    <row r="303" spans="16:48">
      <c r="P303" s="109"/>
      <c r="Q303" s="109"/>
      <c r="R303" s="109"/>
      <c r="S303" s="109"/>
      <c r="T303" s="109"/>
      <c r="AR303" s="28"/>
      <c r="AS303" s="28"/>
      <c r="AT303" s="28"/>
      <c r="AU303" s="28"/>
      <c r="AV303" s="28"/>
    </row>
    <row r="304" spans="16:48">
      <c r="P304" s="109"/>
      <c r="Q304" s="109"/>
      <c r="R304" s="109"/>
      <c r="S304" s="109"/>
      <c r="T304" s="109"/>
      <c r="AR304" s="28"/>
      <c r="AS304" s="28"/>
      <c r="AT304" s="28"/>
      <c r="AU304" s="28"/>
      <c r="AV304" s="28"/>
    </row>
    <row r="305" spans="16:48">
      <c r="P305" s="109"/>
      <c r="Q305" s="109"/>
      <c r="R305" s="109"/>
      <c r="S305" s="109"/>
      <c r="T305" s="109"/>
      <c r="AR305" s="28"/>
      <c r="AS305" s="28"/>
      <c r="AT305" s="28"/>
      <c r="AU305" s="28"/>
      <c r="AV305" s="28"/>
    </row>
    <row r="306" spans="16:48">
      <c r="P306" s="109"/>
      <c r="Q306" s="109"/>
      <c r="R306" s="109"/>
      <c r="S306" s="109"/>
      <c r="T306" s="109"/>
      <c r="AR306" s="28"/>
      <c r="AS306" s="28"/>
      <c r="AT306" s="28"/>
      <c r="AU306" s="28"/>
      <c r="AV306" s="28"/>
    </row>
    <row r="307" spans="16:48">
      <c r="P307" s="109"/>
      <c r="Q307" s="109"/>
      <c r="R307" s="109"/>
      <c r="S307" s="109"/>
      <c r="T307" s="109"/>
      <c r="AR307" s="28"/>
      <c r="AS307" s="28"/>
      <c r="AT307" s="28"/>
      <c r="AU307" s="28"/>
      <c r="AV307" s="28"/>
    </row>
    <row r="308" spans="16:48">
      <c r="P308" s="109"/>
      <c r="Q308" s="109"/>
      <c r="R308" s="109"/>
      <c r="S308" s="109"/>
      <c r="T308" s="109"/>
      <c r="AR308" s="28"/>
      <c r="AS308" s="28"/>
      <c r="AT308" s="28"/>
      <c r="AU308" s="28"/>
      <c r="AV308" s="28"/>
    </row>
    <row r="309" spans="16:48">
      <c r="P309" s="109"/>
      <c r="Q309" s="109"/>
      <c r="R309" s="109"/>
      <c r="S309" s="109"/>
      <c r="T309" s="109"/>
      <c r="AR309" s="28"/>
      <c r="AS309" s="28"/>
      <c r="AT309" s="28"/>
      <c r="AU309" s="28"/>
      <c r="AV309" s="28"/>
    </row>
    <row r="310" spans="16:48">
      <c r="P310" s="109"/>
      <c r="Q310" s="109"/>
      <c r="R310" s="109"/>
      <c r="S310" s="109"/>
      <c r="T310" s="109"/>
      <c r="AR310" s="28"/>
      <c r="AS310" s="28"/>
      <c r="AT310" s="28"/>
      <c r="AU310" s="28"/>
      <c r="AV310" s="28"/>
    </row>
    <row r="311" spans="16:48">
      <c r="P311" s="109"/>
      <c r="Q311" s="109"/>
      <c r="R311" s="109"/>
      <c r="S311" s="109"/>
      <c r="T311" s="109"/>
      <c r="AR311" s="28"/>
      <c r="AS311" s="28"/>
      <c r="AT311" s="28"/>
      <c r="AU311" s="28"/>
      <c r="AV311" s="28"/>
    </row>
    <row r="312" spans="16:48">
      <c r="P312" s="109"/>
      <c r="Q312" s="109"/>
      <c r="R312" s="109"/>
      <c r="S312" s="109"/>
      <c r="T312" s="109"/>
      <c r="AR312" s="28"/>
      <c r="AS312" s="28"/>
      <c r="AT312" s="28"/>
      <c r="AU312" s="28"/>
      <c r="AV312" s="28"/>
    </row>
    <row r="313" spans="16:48">
      <c r="P313" s="109"/>
      <c r="Q313" s="109"/>
      <c r="R313" s="109"/>
      <c r="S313" s="109"/>
      <c r="T313" s="109"/>
      <c r="AR313" s="28"/>
      <c r="AS313" s="28"/>
      <c r="AT313" s="28"/>
      <c r="AU313" s="28"/>
      <c r="AV313" s="28"/>
    </row>
    <row r="314" spans="16:48">
      <c r="P314" s="109"/>
      <c r="Q314" s="109"/>
      <c r="R314" s="109"/>
      <c r="S314" s="109"/>
      <c r="T314" s="109"/>
      <c r="AR314" s="28"/>
      <c r="AS314" s="28"/>
      <c r="AT314" s="28"/>
      <c r="AU314" s="28"/>
      <c r="AV314" s="28"/>
    </row>
    <row r="315" spans="16:48">
      <c r="P315" s="109"/>
      <c r="Q315" s="109"/>
      <c r="R315" s="109"/>
      <c r="S315" s="109"/>
      <c r="T315" s="109"/>
      <c r="AR315" s="28"/>
      <c r="AS315" s="28"/>
      <c r="AT315" s="28"/>
      <c r="AU315" s="28"/>
      <c r="AV315" s="28"/>
    </row>
    <row r="316" spans="16:48">
      <c r="P316" s="109"/>
      <c r="Q316" s="109"/>
      <c r="R316" s="109"/>
      <c r="S316" s="109"/>
      <c r="T316" s="109"/>
      <c r="AR316" s="28"/>
      <c r="AS316" s="28"/>
      <c r="AT316" s="28"/>
      <c r="AU316" s="28"/>
      <c r="AV316" s="28"/>
    </row>
    <row r="317" spans="16:48">
      <c r="P317" s="109"/>
      <c r="Q317" s="109"/>
      <c r="R317" s="109"/>
      <c r="S317" s="109"/>
      <c r="T317" s="109"/>
      <c r="AR317" s="28"/>
      <c r="AS317" s="28"/>
      <c r="AT317" s="28"/>
      <c r="AU317" s="28"/>
      <c r="AV317" s="28"/>
    </row>
    <row r="318" spans="16:48">
      <c r="P318" s="109"/>
      <c r="Q318" s="109"/>
      <c r="R318" s="109"/>
      <c r="S318" s="109"/>
      <c r="T318" s="109"/>
      <c r="AR318" s="28"/>
      <c r="AS318" s="28"/>
      <c r="AT318" s="28"/>
      <c r="AU318" s="28"/>
      <c r="AV318" s="28"/>
    </row>
    <row r="319" spans="16:48">
      <c r="P319" s="109"/>
      <c r="Q319" s="109"/>
      <c r="R319" s="109"/>
      <c r="S319" s="109"/>
      <c r="T319" s="109"/>
      <c r="AR319" s="28"/>
      <c r="AS319" s="28"/>
      <c r="AT319" s="28"/>
      <c r="AU319" s="28"/>
      <c r="AV319" s="28"/>
    </row>
    <row r="320" spans="16:48">
      <c r="P320" s="109"/>
      <c r="Q320" s="109"/>
      <c r="R320" s="109"/>
      <c r="S320" s="109"/>
      <c r="T320" s="109"/>
      <c r="AR320" s="28"/>
      <c r="AS320" s="28"/>
      <c r="AT320" s="28"/>
      <c r="AU320" s="28"/>
      <c r="AV320" s="28"/>
    </row>
    <row r="321" spans="16:48">
      <c r="P321" s="109"/>
      <c r="Q321" s="109"/>
      <c r="R321" s="109"/>
      <c r="S321" s="109"/>
      <c r="T321" s="109"/>
      <c r="AR321" s="28"/>
      <c r="AS321" s="28"/>
      <c r="AT321" s="28"/>
      <c r="AU321" s="28"/>
      <c r="AV321" s="28"/>
    </row>
    <row r="322" spans="16:48">
      <c r="P322" s="109"/>
      <c r="Q322" s="109"/>
      <c r="R322" s="109"/>
      <c r="S322" s="109"/>
      <c r="T322" s="109"/>
      <c r="AR322" s="28"/>
      <c r="AS322" s="28"/>
      <c r="AT322" s="28"/>
      <c r="AU322" s="28"/>
      <c r="AV322" s="28"/>
    </row>
    <row r="323" spans="16:48">
      <c r="P323" s="109"/>
      <c r="Q323" s="109"/>
      <c r="R323" s="109"/>
      <c r="S323" s="109"/>
      <c r="T323" s="109"/>
      <c r="AR323" s="28"/>
      <c r="AS323" s="28"/>
      <c r="AT323" s="28"/>
      <c r="AU323" s="28"/>
      <c r="AV323" s="28"/>
    </row>
    <row r="324" spans="16:48">
      <c r="P324" s="109"/>
      <c r="Q324" s="109"/>
      <c r="R324" s="109"/>
      <c r="S324" s="109"/>
      <c r="T324" s="109"/>
      <c r="AR324" s="28"/>
      <c r="AS324" s="28"/>
      <c r="AT324" s="28"/>
      <c r="AU324" s="28"/>
      <c r="AV324" s="28"/>
    </row>
    <row r="325" spans="16:48">
      <c r="P325" s="109"/>
      <c r="Q325" s="109"/>
      <c r="R325" s="109"/>
      <c r="S325" s="109"/>
      <c r="T325" s="109"/>
      <c r="AR325" s="28"/>
      <c r="AS325" s="28"/>
      <c r="AT325" s="28"/>
      <c r="AU325" s="28"/>
      <c r="AV325" s="28"/>
    </row>
    <row r="326" spans="16:48">
      <c r="P326" s="109"/>
      <c r="Q326" s="109"/>
      <c r="R326" s="109"/>
      <c r="S326" s="109"/>
      <c r="T326" s="109"/>
      <c r="AR326" s="28"/>
      <c r="AS326" s="28"/>
      <c r="AT326" s="28"/>
      <c r="AU326" s="28"/>
      <c r="AV326" s="28"/>
    </row>
    <row r="327" spans="16:48">
      <c r="P327" s="109"/>
      <c r="Q327" s="109"/>
      <c r="R327" s="109"/>
      <c r="S327" s="109"/>
      <c r="T327" s="109"/>
      <c r="AR327" s="28"/>
      <c r="AS327" s="28"/>
      <c r="AT327" s="28"/>
      <c r="AU327" s="28"/>
      <c r="AV327" s="28"/>
    </row>
    <row r="328" spans="16:48">
      <c r="P328" s="109"/>
      <c r="Q328" s="109"/>
      <c r="R328" s="109"/>
      <c r="S328" s="109"/>
      <c r="T328" s="109"/>
      <c r="AR328" s="28"/>
      <c r="AS328" s="28"/>
      <c r="AT328" s="28"/>
      <c r="AU328" s="28"/>
      <c r="AV328" s="28"/>
    </row>
    <row r="329" spans="16:48">
      <c r="P329" s="109"/>
      <c r="Q329" s="109"/>
      <c r="R329" s="109"/>
      <c r="S329" s="109"/>
      <c r="T329" s="109"/>
      <c r="AR329" s="28"/>
      <c r="AS329" s="28"/>
      <c r="AT329" s="28"/>
      <c r="AU329" s="28"/>
      <c r="AV329" s="28"/>
    </row>
    <row r="330" spans="16:48">
      <c r="P330" s="109"/>
      <c r="Q330" s="109"/>
      <c r="R330" s="109"/>
      <c r="S330" s="109"/>
      <c r="T330" s="109"/>
      <c r="AR330" s="28"/>
      <c r="AS330" s="28"/>
      <c r="AT330" s="28"/>
      <c r="AU330" s="28"/>
      <c r="AV330" s="28"/>
    </row>
    <row r="331" spans="16:48">
      <c r="P331" s="109"/>
      <c r="Q331" s="109"/>
      <c r="R331" s="109"/>
      <c r="S331" s="109"/>
      <c r="T331" s="109"/>
      <c r="AR331" s="28"/>
      <c r="AS331" s="28"/>
      <c r="AT331" s="28"/>
      <c r="AU331" s="28"/>
      <c r="AV331" s="28"/>
    </row>
    <row r="332" spans="16:48">
      <c r="P332" s="109"/>
      <c r="Q332" s="109"/>
      <c r="R332" s="109"/>
      <c r="S332" s="109"/>
      <c r="T332" s="109"/>
      <c r="AR332" s="28"/>
      <c r="AS332" s="28"/>
      <c r="AT332" s="28"/>
      <c r="AU332" s="28"/>
      <c r="AV332" s="28"/>
    </row>
    <row r="333" spans="16:48">
      <c r="P333" s="109"/>
      <c r="Q333" s="109"/>
      <c r="R333" s="109"/>
      <c r="S333" s="109"/>
      <c r="T333" s="109"/>
      <c r="AR333" s="28"/>
      <c r="AS333" s="28"/>
      <c r="AT333" s="28"/>
      <c r="AU333" s="28"/>
      <c r="AV333" s="28"/>
    </row>
    <row r="334" spans="16:48">
      <c r="P334" s="109"/>
      <c r="Q334" s="109"/>
      <c r="R334" s="109"/>
      <c r="S334" s="109"/>
      <c r="T334" s="109"/>
      <c r="AR334" s="28"/>
      <c r="AS334" s="28"/>
      <c r="AT334" s="28"/>
      <c r="AU334" s="28"/>
      <c r="AV334" s="28"/>
    </row>
    <row r="335" spans="16:48">
      <c r="P335" s="109"/>
      <c r="Q335" s="109"/>
      <c r="R335" s="109"/>
      <c r="S335" s="109"/>
      <c r="T335" s="109"/>
      <c r="AR335" s="28"/>
      <c r="AS335" s="28"/>
      <c r="AT335" s="28"/>
      <c r="AU335" s="28"/>
      <c r="AV335" s="28"/>
    </row>
    <row r="336" spans="16:48">
      <c r="P336" s="109"/>
      <c r="Q336" s="109"/>
      <c r="R336" s="109"/>
      <c r="S336" s="109"/>
      <c r="T336" s="109"/>
      <c r="AR336" s="28"/>
      <c r="AS336" s="28"/>
      <c r="AT336" s="28"/>
      <c r="AU336" s="28"/>
      <c r="AV336" s="28"/>
    </row>
    <row r="337" spans="16:48">
      <c r="P337" s="109"/>
      <c r="Q337" s="109"/>
      <c r="R337" s="109"/>
      <c r="S337" s="109"/>
      <c r="T337" s="109"/>
      <c r="AR337" s="28"/>
      <c r="AS337" s="28"/>
      <c r="AT337" s="28"/>
      <c r="AU337" s="28"/>
      <c r="AV337" s="28"/>
    </row>
    <row r="338" spans="16:48">
      <c r="P338" s="109"/>
      <c r="Q338" s="109"/>
      <c r="R338" s="109"/>
      <c r="S338" s="109"/>
      <c r="T338" s="109"/>
      <c r="AR338" s="28"/>
      <c r="AS338" s="28"/>
      <c r="AT338" s="28"/>
      <c r="AU338" s="28"/>
      <c r="AV338" s="28"/>
    </row>
    <row r="339" spans="16:48">
      <c r="P339" s="109"/>
      <c r="Q339" s="109"/>
      <c r="R339" s="109"/>
      <c r="S339" s="109"/>
      <c r="T339" s="109"/>
      <c r="AR339" s="28"/>
      <c r="AS339" s="28"/>
      <c r="AT339" s="28"/>
      <c r="AU339" s="28"/>
      <c r="AV339" s="28"/>
    </row>
    <row r="340" spans="16:48">
      <c r="P340" s="109"/>
      <c r="Q340" s="109"/>
      <c r="R340" s="109"/>
      <c r="S340" s="109"/>
      <c r="T340" s="109"/>
      <c r="AR340" s="28"/>
      <c r="AS340" s="28"/>
      <c r="AT340" s="28"/>
      <c r="AU340" s="28"/>
      <c r="AV340" s="28"/>
    </row>
    <row r="341" spans="16:48">
      <c r="P341" s="109"/>
      <c r="Q341" s="109"/>
      <c r="R341" s="109"/>
      <c r="S341" s="109"/>
      <c r="T341" s="109"/>
      <c r="AR341" s="28"/>
      <c r="AS341" s="28"/>
      <c r="AT341" s="28"/>
      <c r="AU341" s="28"/>
      <c r="AV341" s="28"/>
    </row>
    <row r="342" spans="16:48">
      <c r="P342" s="109"/>
      <c r="Q342" s="109"/>
      <c r="R342" s="109"/>
      <c r="S342" s="109"/>
      <c r="T342" s="109"/>
      <c r="AR342" s="28"/>
      <c r="AS342" s="28"/>
      <c r="AT342" s="28"/>
      <c r="AU342" s="28"/>
      <c r="AV342" s="28"/>
    </row>
    <row r="343" spans="16:48">
      <c r="P343" s="109"/>
      <c r="Q343" s="109"/>
      <c r="R343" s="109"/>
      <c r="S343" s="109"/>
      <c r="T343" s="109"/>
      <c r="AR343" s="28"/>
      <c r="AS343" s="28"/>
      <c r="AT343" s="28"/>
      <c r="AU343" s="28"/>
      <c r="AV343" s="28"/>
    </row>
    <row r="344" spans="16:48">
      <c r="P344" s="109"/>
      <c r="Q344" s="109"/>
      <c r="R344" s="109"/>
      <c r="S344" s="109"/>
      <c r="T344" s="109"/>
      <c r="AR344" s="28"/>
      <c r="AS344" s="28"/>
      <c r="AT344" s="28"/>
      <c r="AU344" s="28"/>
      <c r="AV344" s="28"/>
    </row>
    <row r="345" spans="16:48">
      <c r="P345" s="109"/>
      <c r="Q345" s="109"/>
      <c r="R345" s="109"/>
      <c r="S345" s="109"/>
      <c r="T345" s="109"/>
      <c r="AR345" s="28"/>
      <c r="AS345" s="28"/>
      <c r="AT345" s="28"/>
      <c r="AU345" s="28"/>
      <c r="AV345" s="28"/>
    </row>
    <row r="346" spans="16:48">
      <c r="P346" s="109"/>
      <c r="Q346" s="109"/>
      <c r="R346" s="109"/>
      <c r="S346" s="109"/>
      <c r="T346" s="109"/>
      <c r="AR346" s="28"/>
      <c r="AS346" s="28"/>
      <c r="AT346" s="28"/>
      <c r="AU346" s="28"/>
      <c r="AV346" s="28"/>
    </row>
    <row r="347" spans="16:48">
      <c r="P347" s="109"/>
      <c r="Q347" s="109"/>
      <c r="R347" s="109"/>
      <c r="S347" s="109"/>
      <c r="T347" s="109"/>
      <c r="AR347" s="28"/>
      <c r="AS347" s="28"/>
      <c r="AT347" s="28"/>
      <c r="AU347" s="28"/>
      <c r="AV347" s="28"/>
    </row>
    <row r="348" spans="16:48">
      <c r="P348" s="109"/>
      <c r="Q348" s="109"/>
      <c r="R348" s="109"/>
      <c r="S348" s="109"/>
      <c r="T348" s="109"/>
      <c r="AR348" s="28"/>
      <c r="AS348" s="28"/>
      <c r="AT348" s="28"/>
      <c r="AU348" s="28"/>
      <c r="AV348" s="28"/>
    </row>
    <row r="349" spans="16:48">
      <c r="P349" s="109"/>
      <c r="Q349" s="109"/>
      <c r="R349" s="109"/>
      <c r="S349" s="109"/>
      <c r="T349" s="109"/>
      <c r="AR349" s="28"/>
      <c r="AS349" s="28"/>
      <c r="AT349" s="28"/>
      <c r="AU349" s="28"/>
      <c r="AV349" s="28"/>
    </row>
    <row r="350" spans="16:48">
      <c r="P350" s="109"/>
      <c r="Q350" s="109"/>
      <c r="R350" s="109"/>
      <c r="S350" s="109"/>
      <c r="T350" s="109"/>
      <c r="AR350" s="28"/>
      <c r="AS350" s="28"/>
      <c r="AT350" s="28"/>
      <c r="AU350" s="28"/>
      <c r="AV350" s="28"/>
    </row>
    <row r="351" spans="16:48">
      <c r="P351" s="109"/>
      <c r="Q351" s="109"/>
      <c r="R351" s="109"/>
      <c r="S351" s="109"/>
      <c r="T351" s="109"/>
      <c r="AR351" s="28"/>
      <c r="AS351" s="28"/>
      <c r="AT351" s="28"/>
      <c r="AU351" s="28"/>
      <c r="AV351" s="28"/>
    </row>
    <row r="352" spans="16:48">
      <c r="P352" s="109"/>
      <c r="Q352" s="109"/>
      <c r="R352" s="109"/>
      <c r="S352" s="109"/>
      <c r="T352" s="109"/>
      <c r="AR352" s="28"/>
      <c r="AS352" s="28"/>
      <c r="AT352" s="28"/>
      <c r="AU352" s="28"/>
      <c r="AV352" s="28"/>
    </row>
    <row r="353" spans="16:48">
      <c r="P353" s="109"/>
      <c r="Q353" s="109"/>
      <c r="R353" s="109"/>
      <c r="S353" s="109"/>
      <c r="T353" s="109"/>
      <c r="AR353" s="28"/>
      <c r="AS353" s="28"/>
      <c r="AT353" s="28"/>
      <c r="AU353" s="28"/>
      <c r="AV353" s="28"/>
    </row>
    <row r="354" spans="16:48">
      <c r="P354" s="109"/>
      <c r="Q354" s="109"/>
      <c r="R354" s="109"/>
      <c r="S354" s="109"/>
      <c r="T354" s="109"/>
      <c r="AR354" s="28"/>
      <c r="AS354" s="28"/>
      <c r="AT354" s="28"/>
      <c r="AU354" s="28"/>
      <c r="AV354" s="28"/>
    </row>
    <row r="355" spans="16:48">
      <c r="P355" s="109"/>
      <c r="Q355" s="109"/>
      <c r="R355" s="109"/>
      <c r="S355" s="109"/>
      <c r="T355" s="109"/>
      <c r="AR355" s="28"/>
      <c r="AS355" s="28"/>
      <c r="AT355" s="28"/>
      <c r="AU355" s="28"/>
      <c r="AV355" s="28"/>
    </row>
    <row r="356" spans="16:48">
      <c r="P356" s="109"/>
      <c r="Q356" s="109"/>
      <c r="R356" s="109"/>
      <c r="S356" s="109"/>
      <c r="T356" s="109"/>
      <c r="AR356" s="28"/>
      <c r="AS356" s="28"/>
      <c r="AT356" s="28"/>
      <c r="AU356" s="28"/>
      <c r="AV356" s="28"/>
    </row>
    <row r="357" spans="16:48">
      <c r="P357" s="109"/>
      <c r="Q357" s="109"/>
      <c r="R357" s="109"/>
      <c r="S357" s="109"/>
      <c r="T357" s="109"/>
      <c r="AR357" s="28"/>
      <c r="AS357" s="28"/>
      <c r="AT357" s="28"/>
      <c r="AU357" s="28"/>
      <c r="AV357" s="28"/>
    </row>
    <row r="358" spans="16:48">
      <c r="P358" s="109"/>
      <c r="Q358" s="109"/>
      <c r="R358" s="109"/>
      <c r="S358" s="109"/>
      <c r="T358" s="109"/>
      <c r="AR358" s="28"/>
      <c r="AS358" s="28"/>
      <c r="AT358" s="28"/>
      <c r="AU358" s="28"/>
      <c r="AV358" s="28"/>
    </row>
    <row r="359" spans="16:48">
      <c r="P359" s="109"/>
      <c r="Q359" s="109"/>
      <c r="R359" s="109"/>
      <c r="S359" s="109"/>
      <c r="T359" s="109"/>
      <c r="AR359" s="28"/>
      <c r="AS359" s="28"/>
      <c r="AT359" s="28"/>
      <c r="AU359" s="28"/>
      <c r="AV359" s="28"/>
    </row>
    <row r="360" spans="16:48">
      <c r="P360" s="109"/>
      <c r="Q360" s="109"/>
      <c r="R360" s="109"/>
      <c r="S360" s="109"/>
      <c r="T360" s="109"/>
      <c r="AR360" s="28"/>
      <c r="AS360" s="28"/>
      <c r="AT360" s="28"/>
      <c r="AU360" s="28"/>
      <c r="AV360" s="28"/>
    </row>
    <row r="361" spans="16:48">
      <c r="P361" s="109"/>
      <c r="Q361" s="109"/>
      <c r="R361" s="109"/>
      <c r="S361" s="109"/>
      <c r="T361" s="109"/>
      <c r="AR361" s="28"/>
      <c r="AS361" s="28"/>
      <c r="AT361" s="28"/>
      <c r="AU361" s="28"/>
      <c r="AV361" s="28"/>
    </row>
    <row r="362" spans="16:48">
      <c r="P362" s="109"/>
      <c r="Q362" s="109"/>
      <c r="R362" s="109"/>
      <c r="S362" s="109"/>
      <c r="T362" s="109"/>
      <c r="AR362" s="28"/>
      <c r="AS362" s="28"/>
      <c r="AT362" s="28"/>
      <c r="AU362" s="28"/>
      <c r="AV362" s="28"/>
    </row>
    <row r="363" spans="16:48">
      <c r="P363" s="109"/>
      <c r="Q363" s="109"/>
      <c r="R363" s="109"/>
      <c r="S363" s="109"/>
      <c r="T363" s="109"/>
      <c r="AR363" s="28"/>
      <c r="AS363" s="28"/>
      <c r="AT363" s="28"/>
      <c r="AU363" s="28"/>
      <c r="AV363" s="28"/>
    </row>
    <row r="364" spans="16:48">
      <c r="P364" s="109"/>
      <c r="Q364" s="109"/>
      <c r="R364" s="109"/>
      <c r="S364" s="109"/>
      <c r="T364" s="109"/>
      <c r="AR364" s="28"/>
      <c r="AS364" s="28"/>
      <c r="AT364" s="28"/>
      <c r="AU364" s="28"/>
      <c r="AV364" s="28"/>
    </row>
    <row r="365" spans="16:48">
      <c r="P365" s="109"/>
      <c r="Q365" s="109"/>
      <c r="R365" s="109"/>
      <c r="S365" s="109"/>
      <c r="T365" s="109"/>
      <c r="AR365" s="28"/>
      <c r="AS365" s="28"/>
      <c r="AT365" s="28"/>
      <c r="AU365" s="28"/>
      <c r="AV365" s="28"/>
    </row>
    <row r="366" spans="16:48">
      <c r="P366" s="109"/>
      <c r="Q366" s="109"/>
      <c r="R366" s="109"/>
      <c r="S366" s="109"/>
      <c r="T366" s="109"/>
      <c r="AR366" s="28"/>
      <c r="AS366" s="28"/>
      <c r="AT366" s="28"/>
      <c r="AU366" s="28"/>
      <c r="AV366" s="28"/>
    </row>
    <row r="367" spans="16:48">
      <c r="P367" s="109"/>
      <c r="Q367" s="109"/>
      <c r="R367" s="109"/>
      <c r="S367" s="109"/>
      <c r="T367" s="109"/>
      <c r="AR367" s="28"/>
      <c r="AS367" s="28"/>
      <c r="AT367" s="28"/>
      <c r="AU367" s="28"/>
      <c r="AV367" s="28"/>
    </row>
    <row r="368" spans="16:48">
      <c r="P368" s="109"/>
      <c r="Q368" s="109"/>
      <c r="R368" s="109"/>
      <c r="S368" s="109"/>
      <c r="T368" s="109"/>
      <c r="AR368" s="28"/>
      <c r="AS368" s="28"/>
      <c r="AT368" s="28"/>
      <c r="AU368" s="28"/>
      <c r="AV368" s="28"/>
    </row>
    <row r="369" spans="16:48">
      <c r="P369" s="109"/>
      <c r="Q369" s="109"/>
      <c r="R369" s="109"/>
      <c r="S369" s="109"/>
      <c r="T369" s="109"/>
      <c r="AR369" s="28"/>
      <c r="AS369" s="28"/>
      <c r="AT369" s="28"/>
      <c r="AU369" s="28"/>
      <c r="AV369" s="28"/>
    </row>
    <row r="370" spans="16:48">
      <c r="P370" s="109"/>
      <c r="Q370" s="109"/>
      <c r="R370" s="109"/>
      <c r="S370" s="109"/>
      <c r="T370" s="109"/>
      <c r="AR370" s="28"/>
      <c r="AS370" s="28"/>
      <c r="AT370" s="28"/>
      <c r="AU370" s="28"/>
      <c r="AV370" s="28"/>
    </row>
    <row r="371" spans="16:48">
      <c r="P371" s="109"/>
      <c r="Q371" s="109"/>
      <c r="R371" s="109"/>
      <c r="S371" s="109"/>
      <c r="T371" s="109"/>
      <c r="AR371" s="28"/>
      <c r="AS371" s="28"/>
      <c r="AT371" s="28"/>
      <c r="AU371" s="28"/>
      <c r="AV371" s="28"/>
    </row>
    <row r="372" spans="16:48">
      <c r="P372" s="109"/>
      <c r="Q372" s="109"/>
      <c r="R372" s="109"/>
      <c r="S372" s="109"/>
      <c r="T372" s="109"/>
      <c r="AR372" s="28"/>
      <c r="AS372" s="28"/>
      <c r="AT372" s="28"/>
      <c r="AU372" s="28"/>
      <c r="AV372" s="28"/>
    </row>
    <row r="373" spans="16:48">
      <c r="P373" s="109"/>
      <c r="Q373" s="109"/>
      <c r="R373" s="109"/>
      <c r="S373" s="109"/>
      <c r="T373" s="109"/>
      <c r="AR373" s="28"/>
      <c r="AS373" s="28"/>
      <c r="AT373" s="28"/>
      <c r="AU373" s="28"/>
      <c r="AV373" s="28"/>
    </row>
    <row r="374" spans="16:48">
      <c r="P374" s="109"/>
      <c r="Q374" s="109"/>
      <c r="R374" s="109"/>
      <c r="S374" s="109"/>
      <c r="T374" s="109"/>
      <c r="AR374" s="28"/>
      <c r="AS374" s="28"/>
      <c r="AT374" s="28"/>
      <c r="AU374" s="28"/>
      <c r="AV374" s="28"/>
    </row>
    <row r="375" spans="16:48">
      <c r="P375" s="109"/>
      <c r="Q375" s="109"/>
      <c r="R375" s="109"/>
      <c r="S375" s="109"/>
      <c r="T375" s="109"/>
      <c r="AR375" s="28"/>
      <c r="AS375" s="28"/>
      <c r="AT375" s="28"/>
      <c r="AU375" s="28"/>
      <c r="AV375" s="28"/>
    </row>
    <row r="376" spans="16:48">
      <c r="P376" s="109"/>
      <c r="Q376" s="109"/>
      <c r="R376" s="109"/>
      <c r="S376" s="109"/>
      <c r="T376" s="109"/>
      <c r="AR376" s="28"/>
      <c r="AS376" s="28"/>
      <c r="AT376" s="28"/>
      <c r="AU376" s="28"/>
      <c r="AV376" s="28"/>
    </row>
    <row r="377" spans="16:48">
      <c r="P377" s="109"/>
      <c r="Q377" s="109"/>
      <c r="R377" s="109"/>
      <c r="S377" s="109"/>
      <c r="T377" s="109"/>
      <c r="AR377" s="28"/>
      <c r="AS377" s="28"/>
      <c r="AT377" s="28"/>
      <c r="AU377" s="28"/>
      <c r="AV377" s="28"/>
    </row>
    <row r="378" spans="16:48">
      <c r="P378" s="109"/>
      <c r="Q378" s="109"/>
      <c r="R378" s="109"/>
      <c r="S378" s="109"/>
      <c r="T378" s="109"/>
      <c r="AR378" s="28"/>
      <c r="AS378" s="28"/>
      <c r="AT378" s="28"/>
      <c r="AU378" s="28"/>
      <c r="AV378" s="28"/>
    </row>
    <row r="379" spans="16:48">
      <c r="P379" s="109"/>
      <c r="Q379" s="109"/>
      <c r="R379" s="109"/>
      <c r="S379" s="109"/>
      <c r="T379" s="109"/>
      <c r="AR379" s="28"/>
      <c r="AS379" s="28"/>
      <c r="AT379" s="28"/>
      <c r="AU379" s="28"/>
      <c r="AV379" s="28"/>
    </row>
    <row r="380" spans="16:48">
      <c r="P380" s="109"/>
      <c r="Q380" s="109"/>
      <c r="R380" s="109"/>
      <c r="S380" s="109"/>
      <c r="T380" s="109"/>
      <c r="AR380" s="28"/>
      <c r="AS380" s="28"/>
      <c r="AT380" s="28"/>
      <c r="AU380" s="28"/>
      <c r="AV380" s="28"/>
    </row>
    <row r="381" spans="16:48">
      <c r="P381" s="109"/>
      <c r="Q381" s="109"/>
      <c r="R381" s="109"/>
      <c r="S381" s="109"/>
      <c r="T381" s="109"/>
      <c r="AR381" s="28"/>
      <c r="AS381" s="28"/>
      <c r="AT381" s="28"/>
      <c r="AU381" s="28"/>
      <c r="AV381" s="28"/>
    </row>
    <row r="382" spans="16:48">
      <c r="P382" s="109"/>
      <c r="Q382" s="109"/>
      <c r="R382" s="109"/>
      <c r="S382" s="109"/>
      <c r="T382" s="109"/>
      <c r="AR382" s="28"/>
      <c r="AS382" s="28"/>
      <c r="AT382" s="28"/>
      <c r="AU382" s="28"/>
      <c r="AV382" s="28"/>
    </row>
    <row r="383" spans="16:48">
      <c r="P383" s="109"/>
      <c r="Q383" s="109"/>
      <c r="R383" s="109"/>
      <c r="S383" s="109"/>
      <c r="T383" s="109"/>
      <c r="AR383" s="28"/>
      <c r="AS383" s="28"/>
      <c r="AT383" s="28"/>
      <c r="AU383" s="28"/>
      <c r="AV383" s="28"/>
    </row>
    <row r="384" spans="16:48">
      <c r="P384" s="109"/>
      <c r="Q384" s="109"/>
      <c r="R384" s="109"/>
      <c r="S384" s="109"/>
      <c r="T384" s="109"/>
      <c r="AR384" s="28"/>
      <c r="AS384" s="28"/>
      <c r="AT384" s="28"/>
      <c r="AU384" s="28"/>
      <c r="AV384" s="28"/>
    </row>
    <row r="385" spans="16:48">
      <c r="P385" s="109"/>
      <c r="Q385" s="109"/>
      <c r="R385" s="109"/>
      <c r="S385" s="109"/>
      <c r="T385" s="109"/>
      <c r="AR385" s="28"/>
      <c r="AS385" s="28"/>
      <c r="AT385" s="28"/>
      <c r="AU385" s="28"/>
      <c r="AV385" s="28"/>
    </row>
    <row r="386" spans="16:48">
      <c r="P386" s="109"/>
      <c r="Q386" s="109"/>
      <c r="R386" s="109"/>
      <c r="S386" s="109"/>
      <c r="T386" s="109"/>
      <c r="AR386" s="28"/>
      <c r="AS386" s="28"/>
      <c r="AT386" s="28"/>
      <c r="AU386" s="28"/>
      <c r="AV386" s="28"/>
    </row>
    <row r="387" spans="16:48">
      <c r="P387" s="109"/>
      <c r="Q387" s="109"/>
      <c r="R387" s="109"/>
      <c r="S387" s="109"/>
      <c r="T387" s="109"/>
      <c r="AR387" s="28"/>
      <c r="AS387" s="28"/>
      <c r="AT387" s="28"/>
      <c r="AU387" s="28"/>
      <c r="AV387" s="28"/>
    </row>
    <row r="388" spans="16:48">
      <c r="P388" s="109"/>
      <c r="Q388" s="109"/>
      <c r="R388" s="109"/>
      <c r="S388" s="109"/>
      <c r="T388" s="109"/>
      <c r="AR388" s="28"/>
      <c r="AS388" s="28"/>
      <c r="AT388" s="28"/>
      <c r="AU388" s="28"/>
      <c r="AV388" s="28"/>
    </row>
    <row r="389" spans="16:48">
      <c r="P389" s="109"/>
      <c r="Q389" s="109"/>
      <c r="R389" s="109"/>
      <c r="S389" s="109"/>
      <c r="T389" s="109"/>
      <c r="AR389" s="28"/>
      <c r="AS389" s="28"/>
      <c r="AT389" s="28"/>
      <c r="AU389" s="28"/>
      <c r="AV389" s="28"/>
    </row>
    <row r="390" spans="16:48">
      <c r="P390" s="109"/>
      <c r="Q390" s="109"/>
      <c r="R390" s="109"/>
      <c r="S390" s="109"/>
      <c r="T390" s="109"/>
      <c r="AR390" s="28"/>
      <c r="AS390" s="28"/>
      <c r="AT390" s="28"/>
      <c r="AU390" s="28"/>
      <c r="AV390" s="28"/>
    </row>
    <row r="391" spans="16:48">
      <c r="P391" s="109"/>
      <c r="Q391" s="109"/>
      <c r="R391" s="109"/>
      <c r="S391" s="109"/>
      <c r="T391" s="109"/>
      <c r="AR391" s="28"/>
      <c r="AS391" s="28"/>
      <c r="AT391" s="28"/>
      <c r="AU391" s="28"/>
      <c r="AV391" s="28"/>
    </row>
    <row r="392" spans="16:48">
      <c r="P392" s="109"/>
      <c r="Q392" s="109"/>
      <c r="R392" s="109"/>
      <c r="S392" s="109"/>
      <c r="T392" s="109"/>
      <c r="AR392" s="28"/>
      <c r="AS392" s="28"/>
      <c r="AT392" s="28"/>
      <c r="AU392" s="28"/>
      <c r="AV392" s="28"/>
    </row>
    <row r="393" spans="16:48">
      <c r="P393" s="109"/>
      <c r="Q393" s="109"/>
      <c r="R393" s="109"/>
      <c r="S393" s="109"/>
      <c r="T393" s="109"/>
      <c r="AR393" s="28"/>
      <c r="AS393" s="28"/>
      <c r="AT393" s="28"/>
      <c r="AU393" s="28"/>
      <c r="AV393" s="28"/>
    </row>
    <row r="394" spans="16:48">
      <c r="P394" s="109"/>
      <c r="Q394" s="109"/>
      <c r="R394" s="109"/>
      <c r="S394" s="109"/>
      <c r="T394" s="109"/>
      <c r="AR394" s="28"/>
      <c r="AS394" s="28"/>
      <c r="AT394" s="28"/>
      <c r="AU394" s="28"/>
      <c r="AV394" s="28"/>
    </row>
    <row r="395" spans="16:48">
      <c r="P395" s="109"/>
      <c r="Q395" s="109"/>
      <c r="R395" s="109"/>
      <c r="S395" s="109"/>
      <c r="T395" s="109"/>
      <c r="AR395" s="28"/>
      <c r="AS395" s="28"/>
      <c r="AT395" s="28"/>
      <c r="AU395" s="28"/>
      <c r="AV395" s="28"/>
    </row>
    <row r="396" spans="16:48">
      <c r="P396" s="109"/>
      <c r="Q396" s="109"/>
      <c r="R396" s="109"/>
      <c r="S396" s="109"/>
      <c r="T396" s="109"/>
      <c r="AR396" s="28"/>
      <c r="AS396" s="28"/>
      <c r="AT396" s="28"/>
      <c r="AU396" s="28"/>
      <c r="AV396" s="28"/>
    </row>
    <row r="397" spans="16:48">
      <c r="P397" s="109"/>
      <c r="Q397" s="109"/>
      <c r="R397" s="109"/>
      <c r="S397" s="109"/>
      <c r="T397" s="109"/>
      <c r="AR397" s="28"/>
      <c r="AS397" s="28"/>
      <c r="AT397" s="28"/>
      <c r="AU397" s="28"/>
      <c r="AV397" s="28"/>
    </row>
    <row r="398" spans="16:48">
      <c r="P398" s="109"/>
      <c r="Q398" s="109"/>
      <c r="R398" s="109"/>
      <c r="S398" s="109"/>
      <c r="T398" s="109"/>
      <c r="AR398" s="28"/>
      <c r="AS398" s="28"/>
      <c r="AT398" s="28"/>
      <c r="AU398" s="28"/>
      <c r="AV398" s="28"/>
    </row>
    <row r="399" spans="16:48">
      <c r="P399" s="109"/>
      <c r="Q399" s="109"/>
      <c r="R399" s="109"/>
      <c r="S399" s="109"/>
      <c r="T399" s="109"/>
      <c r="AR399" s="28"/>
      <c r="AS399" s="28"/>
      <c r="AT399" s="28"/>
      <c r="AU399" s="28"/>
      <c r="AV399" s="28"/>
    </row>
    <row r="400" spans="16:48">
      <c r="P400" s="109"/>
      <c r="Q400" s="109"/>
      <c r="R400" s="109"/>
      <c r="S400" s="109"/>
      <c r="T400" s="109"/>
      <c r="AR400" s="28"/>
      <c r="AS400" s="28"/>
      <c r="AT400" s="28"/>
      <c r="AU400" s="28"/>
      <c r="AV400" s="28"/>
    </row>
    <row r="401" spans="16:48">
      <c r="P401" s="109"/>
      <c r="Q401" s="109"/>
      <c r="R401" s="109"/>
      <c r="S401" s="109"/>
      <c r="T401" s="109"/>
      <c r="AR401" s="28"/>
      <c r="AS401" s="28"/>
      <c r="AT401" s="28"/>
      <c r="AU401" s="28"/>
      <c r="AV401" s="28"/>
    </row>
    <row r="402" spans="16:48">
      <c r="P402" s="109"/>
      <c r="Q402" s="109"/>
      <c r="R402" s="109"/>
      <c r="S402" s="109"/>
      <c r="T402" s="109"/>
      <c r="AR402" s="28"/>
      <c r="AS402" s="28"/>
      <c r="AT402" s="28"/>
      <c r="AU402" s="28"/>
      <c r="AV402" s="28"/>
    </row>
    <row r="403" spans="16:48">
      <c r="P403" s="109"/>
      <c r="Q403" s="109"/>
      <c r="R403" s="109"/>
      <c r="S403" s="109"/>
      <c r="T403" s="109"/>
      <c r="AR403" s="28"/>
      <c r="AS403" s="28"/>
      <c r="AT403" s="28"/>
      <c r="AU403" s="28"/>
      <c r="AV403" s="28"/>
    </row>
    <row r="404" spans="16:48">
      <c r="P404" s="109"/>
      <c r="Q404" s="109"/>
      <c r="R404" s="109"/>
      <c r="S404" s="109"/>
      <c r="T404" s="109"/>
      <c r="AR404" s="28"/>
      <c r="AS404" s="28"/>
      <c r="AT404" s="28"/>
      <c r="AU404" s="28"/>
      <c r="AV404" s="28"/>
    </row>
    <row r="405" spans="16:48">
      <c r="P405" s="109"/>
      <c r="Q405" s="109"/>
      <c r="R405" s="109"/>
      <c r="S405" s="109"/>
      <c r="T405" s="109"/>
      <c r="AR405" s="28"/>
      <c r="AS405" s="28"/>
      <c r="AT405" s="28"/>
      <c r="AU405" s="28"/>
      <c r="AV405" s="28"/>
    </row>
    <row r="406" spans="16:48">
      <c r="P406" s="109"/>
      <c r="Q406" s="109"/>
      <c r="R406" s="109"/>
      <c r="S406" s="109"/>
      <c r="T406" s="109"/>
      <c r="AR406" s="28"/>
      <c r="AS406" s="28"/>
      <c r="AT406" s="28"/>
      <c r="AU406" s="28"/>
      <c r="AV406" s="28"/>
    </row>
    <row r="407" spans="16:48">
      <c r="P407" s="109"/>
      <c r="Q407" s="109"/>
      <c r="R407" s="109"/>
      <c r="S407" s="109"/>
      <c r="T407" s="109"/>
      <c r="AR407" s="28"/>
      <c r="AS407" s="28"/>
      <c r="AT407" s="28"/>
      <c r="AU407" s="28"/>
      <c r="AV407" s="28"/>
    </row>
    <row r="408" spans="16:48">
      <c r="P408" s="109"/>
      <c r="Q408" s="109"/>
      <c r="R408" s="109"/>
      <c r="S408" s="109"/>
      <c r="T408" s="109"/>
      <c r="AR408" s="28"/>
      <c r="AS408" s="28"/>
      <c r="AT408" s="28"/>
      <c r="AU408" s="28"/>
      <c r="AV408" s="28"/>
    </row>
    <row r="409" spans="16:48">
      <c r="P409" s="109"/>
      <c r="Q409" s="109"/>
      <c r="R409" s="109"/>
      <c r="S409" s="109"/>
      <c r="T409" s="109"/>
      <c r="AR409" s="28"/>
      <c r="AS409" s="28"/>
      <c r="AT409" s="28"/>
      <c r="AU409" s="28"/>
      <c r="AV409" s="28"/>
    </row>
    <row r="410" spans="16:48">
      <c r="P410" s="109"/>
      <c r="Q410" s="109"/>
      <c r="R410" s="109"/>
      <c r="S410" s="109"/>
      <c r="T410" s="109"/>
      <c r="AR410" s="28"/>
      <c r="AS410" s="28"/>
      <c r="AT410" s="28"/>
      <c r="AU410" s="28"/>
      <c r="AV410" s="28"/>
    </row>
    <row r="411" spans="16:48">
      <c r="P411" s="109"/>
      <c r="Q411" s="109"/>
      <c r="R411" s="109"/>
      <c r="S411" s="109"/>
      <c r="T411" s="109"/>
      <c r="AR411" s="28"/>
      <c r="AS411" s="28"/>
      <c r="AT411" s="28"/>
      <c r="AU411" s="28"/>
      <c r="AV411" s="28"/>
    </row>
    <row r="412" spans="16:48">
      <c r="P412" s="109"/>
      <c r="Q412" s="109"/>
      <c r="R412" s="109"/>
      <c r="S412" s="109"/>
      <c r="T412" s="109"/>
      <c r="AR412" s="28"/>
      <c r="AS412" s="28"/>
      <c r="AT412" s="28"/>
      <c r="AU412" s="28"/>
      <c r="AV412" s="28"/>
    </row>
    <row r="413" spans="16:48">
      <c r="P413" s="109"/>
      <c r="Q413" s="109"/>
      <c r="R413" s="109"/>
      <c r="S413" s="109"/>
      <c r="T413" s="109"/>
      <c r="AR413" s="28"/>
      <c r="AS413" s="28"/>
      <c r="AT413" s="28"/>
      <c r="AU413" s="28"/>
      <c r="AV413" s="28"/>
    </row>
    <row r="414" spans="16:48">
      <c r="P414" s="109"/>
      <c r="Q414" s="109"/>
      <c r="R414" s="109"/>
      <c r="S414" s="109"/>
      <c r="T414" s="109"/>
      <c r="AR414" s="28"/>
      <c r="AS414" s="28"/>
      <c r="AT414" s="28"/>
      <c r="AU414" s="28"/>
      <c r="AV414" s="28"/>
    </row>
    <row r="415" spans="16:48">
      <c r="P415" s="109"/>
      <c r="Q415" s="109"/>
      <c r="R415" s="109"/>
      <c r="S415" s="109"/>
      <c r="T415" s="109"/>
      <c r="AR415" s="28"/>
      <c r="AS415" s="28"/>
      <c r="AT415" s="28"/>
      <c r="AU415" s="28"/>
      <c r="AV415" s="28"/>
    </row>
    <row r="416" spans="16:48">
      <c r="P416" s="109"/>
      <c r="Q416" s="109"/>
      <c r="R416" s="109"/>
      <c r="S416" s="109"/>
      <c r="T416" s="109"/>
      <c r="AR416" s="28"/>
      <c r="AS416" s="28"/>
      <c r="AT416" s="28"/>
      <c r="AU416" s="28"/>
      <c r="AV416" s="28"/>
    </row>
    <row r="417" spans="16:48">
      <c r="P417" s="109"/>
      <c r="Q417" s="109"/>
      <c r="R417" s="109"/>
      <c r="S417" s="109"/>
      <c r="T417" s="109"/>
      <c r="AR417" s="28"/>
      <c r="AS417" s="28"/>
      <c r="AT417" s="28"/>
      <c r="AU417" s="28"/>
      <c r="AV417" s="28"/>
    </row>
    <row r="418" spans="16:48">
      <c r="P418" s="109"/>
      <c r="Q418" s="109"/>
      <c r="R418" s="109"/>
      <c r="S418" s="109"/>
      <c r="T418" s="109"/>
      <c r="AR418" s="28"/>
      <c r="AS418" s="28"/>
      <c r="AT418" s="28"/>
      <c r="AU418" s="28"/>
      <c r="AV418" s="28"/>
    </row>
    <row r="419" spans="16:48">
      <c r="P419" s="109"/>
      <c r="Q419" s="109"/>
      <c r="R419" s="109"/>
      <c r="S419" s="109"/>
      <c r="T419" s="109"/>
      <c r="AR419" s="28"/>
      <c r="AS419" s="28"/>
      <c r="AT419" s="28"/>
      <c r="AU419" s="28"/>
      <c r="AV419" s="28"/>
    </row>
    <row r="420" spans="16:48">
      <c r="P420" s="109"/>
      <c r="Q420" s="109"/>
      <c r="R420" s="109"/>
      <c r="S420" s="109"/>
      <c r="T420" s="109"/>
      <c r="AR420" s="28"/>
      <c r="AS420" s="28"/>
      <c r="AT420" s="28"/>
      <c r="AU420" s="28"/>
      <c r="AV420" s="28"/>
    </row>
    <row r="421" spans="16:48">
      <c r="P421" s="109"/>
      <c r="Q421" s="109"/>
      <c r="R421" s="109"/>
      <c r="S421" s="109"/>
      <c r="T421" s="109"/>
      <c r="AR421" s="28"/>
      <c r="AS421" s="28"/>
      <c r="AT421" s="28"/>
      <c r="AU421" s="28"/>
      <c r="AV421" s="28"/>
    </row>
    <row r="422" spans="16:48">
      <c r="P422" s="109"/>
      <c r="Q422" s="109"/>
      <c r="R422" s="109"/>
      <c r="S422" s="109"/>
      <c r="T422" s="109"/>
      <c r="AR422" s="28"/>
      <c r="AS422" s="28"/>
      <c r="AT422" s="28"/>
      <c r="AU422" s="28"/>
      <c r="AV422" s="28"/>
    </row>
    <row r="423" spans="16:48">
      <c r="P423" s="109"/>
      <c r="Q423" s="109"/>
      <c r="R423" s="109"/>
      <c r="S423" s="109"/>
      <c r="T423" s="109"/>
      <c r="AR423" s="28"/>
      <c r="AS423" s="28"/>
      <c r="AT423" s="28"/>
      <c r="AU423" s="28"/>
      <c r="AV423" s="28"/>
    </row>
    <row r="424" spans="16:48">
      <c r="P424" s="109"/>
      <c r="Q424" s="109"/>
      <c r="R424" s="109"/>
      <c r="S424" s="109"/>
      <c r="T424" s="109"/>
      <c r="AR424" s="28"/>
      <c r="AS424" s="28"/>
      <c r="AT424" s="28"/>
      <c r="AU424" s="28"/>
      <c r="AV424" s="28"/>
    </row>
    <row r="425" spans="16:48">
      <c r="P425" s="109"/>
      <c r="Q425" s="109"/>
      <c r="R425" s="109"/>
      <c r="S425" s="109"/>
      <c r="T425" s="109"/>
      <c r="AR425" s="28"/>
      <c r="AS425" s="28"/>
      <c r="AT425" s="28"/>
      <c r="AU425" s="28"/>
      <c r="AV425" s="28"/>
    </row>
    <row r="426" spans="16:48">
      <c r="P426" s="109"/>
      <c r="Q426" s="109"/>
      <c r="R426" s="109"/>
      <c r="S426" s="109"/>
      <c r="T426" s="109"/>
      <c r="AR426" s="28"/>
      <c r="AS426" s="28"/>
      <c r="AT426" s="28"/>
      <c r="AU426" s="28"/>
      <c r="AV426" s="28"/>
    </row>
    <row r="427" spans="16:48">
      <c r="P427" s="109"/>
      <c r="Q427" s="109"/>
      <c r="R427" s="109"/>
      <c r="S427" s="109"/>
      <c r="T427" s="109"/>
      <c r="AR427" s="28"/>
      <c r="AS427" s="28"/>
      <c r="AT427" s="28"/>
      <c r="AU427" s="28"/>
      <c r="AV427" s="28"/>
    </row>
    <row r="428" spans="16:48">
      <c r="P428" s="109"/>
      <c r="Q428" s="109"/>
      <c r="R428" s="109"/>
      <c r="S428" s="109"/>
      <c r="T428" s="109"/>
      <c r="AR428" s="28"/>
      <c r="AS428" s="28"/>
      <c r="AT428" s="28"/>
      <c r="AU428" s="28"/>
      <c r="AV428" s="28"/>
    </row>
    <row r="429" spans="16:48">
      <c r="P429" s="109"/>
      <c r="Q429" s="109"/>
      <c r="R429" s="109"/>
      <c r="S429" s="109"/>
      <c r="T429" s="109"/>
      <c r="AR429" s="28"/>
      <c r="AS429" s="28"/>
      <c r="AT429" s="28"/>
      <c r="AU429" s="28"/>
      <c r="AV429" s="28"/>
    </row>
    <row r="430" spans="16:48">
      <c r="P430" s="109"/>
      <c r="Q430" s="109"/>
      <c r="R430" s="109"/>
      <c r="S430" s="109"/>
      <c r="T430" s="109"/>
      <c r="AR430" s="28"/>
      <c r="AS430" s="28"/>
      <c r="AT430" s="28"/>
      <c r="AU430" s="28"/>
      <c r="AV430" s="28"/>
    </row>
    <row r="431" spans="16:48">
      <c r="P431" s="109"/>
      <c r="Q431" s="109"/>
      <c r="R431" s="109"/>
      <c r="S431" s="109"/>
      <c r="T431" s="109"/>
      <c r="AR431" s="28"/>
      <c r="AS431" s="28"/>
      <c r="AT431" s="28"/>
      <c r="AU431" s="28"/>
      <c r="AV431" s="28"/>
    </row>
    <row r="432" spans="16:48">
      <c r="P432" s="109"/>
      <c r="Q432" s="109"/>
      <c r="R432" s="109"/>
      <c r="S432" s="109"/>
      <c r="T432" s="109"/>
      <c r="AR432" s="28"/>
      <c r="AS432" s="28"/>
      <c r="AT432" s="28"/>
      <c r="AU432" s="28"/>
      <c r="AV432" s="28"/>
    </row>
    <row r="433" spans="16:48">
      <c r="P433" s="109"/>
      <c r="Q433" s="109"/>
      <c r="R433" s="109"/>
      <c r="S433" s="109"/>
      <c r="T433" s="109"/>
      <c r="AR433" s="28"/>
      <c r="AS433" s="28"/>
      <c r="AT433" s="28"/>
      <c r="AU433" s="28"/>
      <c r="AV433" s="28"/>
    </row>
    <row r="434" spans="16:48">
      <c r="P434" s="109"/>
      <c r="Q434" s="109"/>
      <c r="R434" s="109"/>
      <c r="S434" s="109"/>
      <c r="T434" s="109"/>
      <c r="AR434" s="28"/>
      <c r="AS434" s="28"/>
      <c r="AT434" s="28"/>
      <c r="AU434" s="28"/>
      <c r="AV434" s="28"/>
    </row>
    <row r="435" spans="16:48">
      <c r="P435" s="109"/>
      <c r="Q435" s="109"/>
      <c r="R435" s="109"/>
      <c r="S435" s="109"/>
      <c r="T435" s="109"/>
      <c r="AR435" s="28"/>
      <c r="AS435" s="28"/>
      <c r="AT435" s="28"/>
      <c r="AU435" s="28"/>
      <c r="AV435" s="28"/>
    </row>
    <row r="436" spans="16:48">
      <c r="P436" s="109"/>
      <c r="Q436" s="109"/>
      <c r="R436" s="109"/>
      <c r="S436" s="109"/>
      <c r="T436" s="109"/>
      <c r="AR436" s="28"/>
      <c r="AS436" s="28"/>
      <c r="AT436" s="28"/>
      <c r="AU436" s="28"/>
      <c r="AV436" s="28"/>
    </row>
    <row r="437" spans="16:48">
      <c r="P437" s="109"/>
      <c r="Q437" s="109"/>
      <c r="R437" s="109"/>
      <c r="S437" s="109"/>
      <c r="T437" s="109"/>
      <c r="AR437" s="28"/>
      <c r="AS437" s="28"/>
      <c r="AT437" s="28"/>
      <c r="AU437" s="28"/>
      <c r="AV437" s="28"/>
    </row>
    <row r="438" spans="16:48">
      <c r="P438" s="109"/>
      <c r="Q438" s="109"/>
      <c r="R438" s="109"/>
      <c r="S438" s="109"/>
      <c r="T438" s="109"/>
      <c r="AR438" s="28"/>
      <c r="AS438" s="28"/>
      <c r="AT438" s="28"/>
      <c r="AU438" s="28"/>
      <c r="AV438" s="28"/>
    </row>
    <row r="439" spans="16:48">
      <c r="P439" s="109"/>
      <c r="Q439" s="109"/>
      <c r="R439" s="109"/>
      <c r="S439" s="109"/>
      <c r="T439" s="109"/>
      <c r="AR439" s="28"/>
      <c r="AS439" s="28"/>
      <c r="AT439" s="28"/>
      <c r="AU439" s="28"/>
      <c r="AV439" s="28"/>
    </row>
    <row r="440" spans="16:48">
      <c r="P440" s="109"/>
      <c r="Q440" s="109"/>
      <c r="R440" s="109"/>
      <c r="S440" s="109"/>
      <c r="T440" s="109"/>
      <c r="AR440" s="28"/>
      <c r="AS440" s="28"/>
      <c r="AT440" s="28"/>
      <c r="AU440" s="28"/>
      <c r="AV440" s="28"/>
    </row>
    <row r="441" spans="16:48">
      <c r="P441" s="109"/>
      <c r="Q441" s="109"/>
      <c r="R441" s="109"/>
      <c r="S441" s="109"/>
      <c r="T441" s="109"/>
      <c r="AR441" s="28"/>
      <c r="AS441" s="28"/>
      <c r="AT441" s="28"/>
      <c r="AU441" s="28"/>
      <c r="AV441" s="28"/>
    </row>
    <row r="442" spans="16:48">
      <c r="P442" s="109"/>
      <c r="Q442" s="109"/>
      <c r="R442" s="109"/>
      <c r="S442" s="109"/>
      <c r="T442" s="109"/>
      <c r="AR442" s="28"/>
      <c r="AS442" s="28"/>
      <c r="AT442" s="28"/>
      <c r="AU442" s="28"/>
      <c r="AV442" s="28"/>
    </row>
    <row r="443" spans="16:48">
      <c r="P443" s="109"/>
      <c r="Q443" s="109"/>
      <c r="R443" s="109"/>
      <c r="S443" s="109"/>
      <c r="T443" s="109"/>
      <c r="AR443" s="28"/>
      <c r="AS443" s="28"/>
      <c r="AT443" s="28"/>
      <c r="AU443" s="28"/>
      <c r="AV443" s="28"/>
    </row>
    <row r="444" spans="16:48">
      <c r="P444" s="109"/>
      <c r="Q444" s="109"/>
      <c r="R444" s="109"/>
      <c r="S444" s="109"/>
      <c r="T444" s="109"/>
      <c r="AR444" s="28"/>
      <c r="AS444" s="28"/>
      <c r="AT444" s="28"/>
      <c r="AU444" s="28"/>
      <c r="AV444" s="28"/>
    </row>
    <row r="445" spans="16:48">
      <c r="P445" s="109"/>
      <c r="Q445" s="109"/>
      <c r="R445" s="109"/>
      <c r="S445" s="109"/>
      <c r="T445" s="109"/>
      <c r="AR445" s="28"/>
      <c r="AS445" s="28"/>
      <c r="AT445" s="28"/>
      <c r="AU445" s="28"/>
      <c r="AV445" s="28"/>
    </row>
    <row r="446" spans="16:48">
      <c r="P446" s="109"/>
      <c r="Q446" s="109"/>
      <c r="R446" s="109"/>
      <c r="S446" s="109"/>
      <c r="T446" s="109"/>
      <c r="AR446" s="28"/>
      <c r="AS446" s="28"/>
      <c r="AT446" s="28"/>
      <c r="AU446" s="28"/>
      <c r="AV446" s="28"/>
    </row>
    <row r="447" spans="16:48">
      <c r="P447" s="109"/>
      <c r="Q447" s="109"/>
      <c r="R447" s="109"/>
      <c r="S447" s="109"/>
      <c r="T447" s="109"/>
      <c r="AR447" s="28"/>
      <c r="AS447" s="28"/>
      <c r="AT447" s="28"/>
      <c r="AU447" s="28"/>
      <c r="AV447" s="28"/>
    </row>
    <row r="448" spans="16:48">
      <c r="P448" s="109"/>
      <c r="Q448" s="109"/>
      <c r="R448" s="109"/>
      <c r="S448" s="109"/>
      <c r="T448" s="109"/>
      <c r="AR448" s="28"/>
      <c r="AS448" s="28"/>
      <c r="AT448" s="28"/>
      <c r="AU448" s="28"/>
      <c r="AV448" s="28"/>
    </row>
    <row r="449" spans="16:48">
      <c r="P449" s="109"/>
      <c r="Q449" s="109"/>
      <c r="R449" s="109"/>
      <c r="S449" s="109"/>
      <c r="T449" s="109"/>
      <c r="AR449" s="28"/>
      <c r="AS449" s="28"/>
      <c r="AT449" s="28"/>
      <c r="AU449" s="28"/>
      <c r="AV449" s="28"/>
    </row>
    <row r="450" spans="16:48">
      <c r="P450" s="109"/>
      <c r="Q450" s="109"/>
      <c r="R450" s="109"/>
      <c r="S450" s="109"/>
      <c r="T450" s="109"/>
      <c r="AR450" s="28"/>
      <c r="AS450" s="28"/>
      <c r="AT450" s="28"/>
      <c r="AU450" s="28"/>
      <c r="AV450" s="28"/>
    </row>
    <row r="451" spans="16:48">
      <c r="P451" s="109"/>
      <c r="Q451" s="109"/>
      <c r="R451" s="109"/>
      <c r="S451" s="109"/>
      <c r="T451" s="109"/>
      <c r="AR451" s="28"/>
      <c r="AS451" s="28"/>
      <c r="AT451" s="28"/>
      <c r="AU451" s="28"/>
      <c r="AV451" s="28"/>
    </row>
    <row r="452" spans="16:48">
      <c r="P452" s="109"/>
      <c r="Q452" s="109"/>
      <c r="R452" s="109"/>
      <c r="S452" s="109"/>
      <c r="T452" s="109"/>
      <c r="AR452" s="28"/>
      <c r="AS452" s="28"/>
      <c r="AT452" s="28"/>
      <c r="AU452" s="28"/>
      <c r="AV452" s="28"/>
    </row>
    <row r="453" spans="16:48">
      <c r="P453" s="109"/>
      <c r="Q453" s="109"/>
      <c r="R453" s="109"/>
      <c r="S453" s="109"/>
      <c r="T453" s="109"/>
      <c r="AR453" s="28"/>
      <c r="AS453" s="28"/>
      <c r="AT453" s="28"/>
      <c r="AU453" s="28"/>
      <c r="AV453" s="28"/>
    </row>
    <row r="454" spans="16:48">
      <c r="P454" s="109"/>
      <c r="Q454" s="109"/>
      <c r="R454" s="109"/>
      <c r="S454" s="109"/>
      <c r="T454" s="109"/>
      <c r="AR454" s="28"/>
      <c r="AS454" s="28"/>
      <c r="AT454" s="28"/>
      <c r="AU454" s="28"/>
      <c r="AV454" s="28"/>
    </row>
    <row r="455" spans="16:48">
      <c r="P455" s="109"/>
      <c r="Q455" s="109"/>
      <c r="R455" s="109"/>
      <c r="S455" s="109"/>
      <c r="T455" s="109"/>
      <c r="AR455" s="28"/>
      <c r="AS455" s="28"/>
      <c r="AT455" s="28"/>
      <c r="AU455" s="28"/>
      <c r="AV455" s="28"/>
    </row>
    <row r="456" spans="16:48">
      <c r="P456" s="109"/>
      <c r="Q456" s="109"/>
      <c r="R456" s="109"/>
      <c r="S456" s="109"/>
      <c r="T456" s="109"/>
      <c r="AR456" s="28"/>
      <c r="AS456" s="28"/>
      <c r="AT456" s="28"/>
      <c r="AU456" s="28"/>
      <c r="AV456" s="28"/>
    </row>
    <row r="457" spans="16:48">
      <c r="P457" s="109"/>
      <c r="Q457" s="109"/>
      <c r="R457" s="109"/>
      <c r="S457" s="109"/>
      <c r="T457" s="109"/>
      <c r="AR457" s="28"/>
      <c r="AS457" s="28"/>
      <c r="AT457" s="28"/>
      <c r="AU457" s="28"/>
      <c r="AV457" s="28"/>
    </row>
    <row r="458" spans="16:48">
      <c r="P458" s="109"/>
      <c r="Q458" s="109"/>
      <c r="R458" s="109"/>
      <c r="S458" s="109"/>
      <c r="T458" s="109"/>
      <c r="AR458" s="28"/>
      <c r="AS458" s="28"/>
      <c r="AT458" s="28"/>
      <c r="AU458" s="28"/>
      <c r="AV458" s="28"/>
    </row>
    <row r="459" spans="16:48">
      <c r="P459" s="109"/>
      <c r="Q459" s="109"/>
      <c r="R459" s="109"/>
      <c r="S459" s="109"/>
      <c r="T459" s="109"/>
      <c r="AR459" s="28"/>
      <c r="AS459" s="28"/>
      <c r="AT459" s="28"/>
      <c r="AU459" s="28"/>
      <c r="AV459" s="28"/>
    </row>
    <row r="460" spans="16:48">
      <c r="P460" s="109"/>
      <c r="Q460" s="109"/>
      <c r="R460" s="109"/>
      <c r="S460" s="109"/>
      <c r="T460" s="109"/>
      <c r="AR460" s="28"/>
      <c r="AS460" s="28"/>
      <c r="AT460" s="28"/>
      <c r="AU460" s="28"/>
      <c r="AV460" s="28"/>
    </row>
    <row r="461" spans="16:48">
      <c r="P461" s="109"/>
      <c r="Q461" s="109"/>
      <c r="R461" s="109"/>
      <c r="S461" s="109"/>
      <c r="T461" s="109"/>
      <c r="AR461" s="28"/>
      <c r="AS461" s="28"/>
      <c r="AT461" s="28"/>
      <c r="AU461" s="28"/>
      <c r="AV461" s="28"/>
    </row>
    <row r="462" spans="16:48">
      <c r="P462" s="109"/>
      <c r="Q462" s="109"/>
      <c r="R462" s="109"/>
      <c r="S462" s="109"/>
      <c r="T462" s="109"/>
      <c r="AR462" s="28"/>
      <c r="AS462" s="28"/>
      <c r="AT462" s="28"/>
      <c r="AU462" s="28"/>
      <c r="AV462" s="28"/>
    </row>
    <row r="463" spans="16:48">
      <c r="P463" s="109"/>
      <c r="Q463" s="109"/>
      <c r="R463" s="109"/>
      <c r="S463" s="109"/>
      <c r="T463" s="109"/>
      <c r="AR463" s="28"/>
      <c r="AS463" s="28"/>
      <c r="AT463" s="28"/>
      <c r="AU463" s="28"/>
      <c r="AV463" s="28"/>
    </row>
    <row r="464" spans="16:48">
      <c r="P464" s="109"/>
      <c r="Q464" s="109"/>
      <c r="R464" s="109"/>
      <c r="S464" s="109"/>
      <c r="T464" s="109"/>
      <c r="AR464" s="28"/>
      <c r="AS464" s="28"/>
      <c r="AT464" s="28"/>
      <c r="AU464" s="28"/>
      <c r="AV464" s="28"/>
    </row>
    <row r="465" spans="16:48">
      <c r="P465" s="109"/>
      <c r="Q465" s="109"/>
      <c r="R465" s="109"/>
      <c r="S465" s="109"/>
      <c r="T465" s="109"/>
      <c r="AR465" s="28"/>
      <c r="AS465" s="28"/>
      <c r="AT465" s="28"/>
      <c r="AU465" s="28"/>
      <c r="AV465" s="28"/>
    </row>
    <row r="466" spans="16:48">
      <c r="P466" s="109"/>
      <c r="Q466" s="109"/>
      <c r="R466" s="109"/>
      <c r="S466" s="109"/>
      <c r="T466" s="109"/>
      <c r="AR466" s="28"/>
      <c r="AS466" s="28"/>
      <c r="AT466" s="28"/>
      <c r="AU466" s="28"/>
      <c r="AV466" s="28"/>
    </row>
    <row r="467" spans="16:48">
      <c r="P467" s="109"/>
      <c r="Q467" s="109"/>
      <c r="R467" s="109"/>
      <c r="S467" s="109"/>
      <c r="T467" s="109"/>
      <c r="AR467" s="28"/>
      <c r="AS467" s="28"/>
      <c r="AT467" s="28"/>
      <c r="AU467" s="28"/>
      <c r="AV467" s="28"/>
    </row>
    <row r="468" spans="16:48">
      <c r="P468" s="109"/>
      <c r="Q468" s="109"/>
      <c r="R468" s="109"/>
      <c r="S468" s="109"/>
      <c r="T468" s="109"/>
      <c r="AR468" s="28"/>
      <c r="AS468" s="28"/>
      <c r="AT468" s="28"/>
      <c r="AU468" s="28"/>
      <c r="AV468" s="28"/>
    </row>
    <row r="469" spans="16:48">
      <c r="P469" s="109"/>
      <c r="Q469" s="109"/>
      <c r="R469" s="109"/>
      <c r="S469" s="109"/>
      <c r="T469" s="109"/>
      <c r="AR469" s="28"/>
      <c r="AS469" s="28"/>
      <c r="AT469" s="28"/>
      <c r="AU469" s="28"/>
      <c r="AV469" s="28"/>
    </row>
    <row r="470" spans="16:48">
      <c r="P470" s="109"/>
      <c r="Q470" s="109"/>
      <c r="R470" s="109"/>
      <c r="S470" s="109"/>
      <c r="T470" s="109"/>
      <c r="AR470" s="28"/>
      <c r="AS470" s="28"/>
      <c r="AT470" s="28"/>
      <c r="AU470" s="28"/>
      <c r="AV470" s="28"/>
    </row>
    <row r="471" spans="16:48">
      <c r="P471" s="109"/>
      <c r="Q471" s="109"/>
      <c r="R471" s="109"/>
      <c r="S471" s="109"/>
      <c r="T471" s="109"/>
      <c r="AR471" s="28"/>
      <c r="AS471" s="28"/>
      <c r="AT471" s="28"/>
      <c r="AU471" s="28"/>
      <c r="AV471" s="28"/>
    </row>
    <row r="472" spans="16:48">
      <c r="P472" s="109"/>
      <c r="Q472" s="109"/>
      <c r="R472" s="109"/>
      <c r="S472" s="109"/>
      <c r="T472" s="109"/>
      <c r="AR472" s="28"/>
      <c r="AS472" s="28"/>
      <c r="AT472" s="28"/>
      <c r="AU472" s="28"/>
      <c r="AV472" s="28"/>
    </row>
    <row r="473" spans="16:48">
      <c r="P473" s="109"/>
      <c r="Q473" s="109"/>
      <c r="R473" s="109"/>
      <c r="S473" s="109"/>
      <c r="T473" s="109"/>
      <c r="AR473" s="28"/>
      <c r="AS473" s="28"/>
      <c r="AT473" s="28"/>
      <c r="AU473" s="28"/>
      <c r="AV473" s="28"/>
    </row>
    <row r="474" spans="16:48">
      <c r="P474" s="109"/>
      <c r="Q474" s="109"/>
      <c r="R474" s="109"/>
      <c r="S474" s="109"/>
      <c r="T474" s="109"/>
      <c r="AR474" s="28"/>
      <c r="AS474" s="28"/>
      <c r="AT474" s="28"/>
      <c r="AU474" s="28"/>
      <c r="AV474" s="28"/>
    </row>
    <row r="475" spans="16:48">
      <c r="P475" s="109"/>
      <c r="Q475" s="109"/>
      <c r="R475" s="109"/>
      <c r="S475" s="109"/>
      <c r="T475" s="109"/>
      <c r="AR475" s="28"/>
      <c r="AS475" s="28"/>
      <c r="AT475" s="28"/>
      <c r="AU475" s="28"/>
      <c r="AV475" s="28"/>
    </row>
    <row r="476" spans="16:48">
      <c r="P476" s="109"/>
      <c r="Q476" s="109"/>
      <c r="R476" s="109"/>
      <c r="S476" s="109"/>
      <c r="T476" s="109"/>
      <c r="AR476" s="28"/>
      <c r="AS476" s="28"/>
      <c r="AT476" s="28"/>
      <c r="AU476" s="28"/>
      <c r="AV476" s="28"/>
    </row>
    <row r="477" spans="16:48">
      <c r="P477" s="109"/>
      <c r="Q477" s="109"/>
      <c r="R477" s="109"/>
      <c r="S477" s="109"/>
      <c r="T477" s="109"/>
      <c r="AR477" s="28"/>
      <c r="AS477" s="28"/>
      <c r="AT477" s="28"/>
      <c r="AU477" s="28"/>
      <c r="AV477" s="28"/>
    </row>
    <row r="478" spans="16:48">
      <c r="P478" s="109"/>
      <c r="Q478" s="109"/>
      <c r="R478" s="109"/>
      <c r="S478" s="109"/>
      <c r="T478" s="109"/>
      <c r="AR478" s="28"/>
      <c r="AS478" s="28"/>
      <c r="AT478" s="28"/>
      <c r="AU478" s="28"/>
      <c r="AV478" s="28"/>
    </row>
    <row r="479" spans="16:48">
      <c r="P479" s="109"/>
      <c r="Q479" s="109"/>
      <c r="R479" s="109"/>
      <c r="S479" s="109"/>
      <c r="T479" s="109"/>
      <c r="AR479" s="28"/>
      <c r="AS479" s="28"/>
      <c r="AT479" s="28"/>
      <c r="AU479" s="28"/>
      <c r="AV479" s="28"/>
    </row>
    <row r="480" spans="16:48">
      <c r="P480" s="109"/>
      <c r="Q480" s="109"/>
      <c r="R480" s="109"/>
      <c r="S480" s="109"/>
      <c r="T480" s="109"/>
      <c r="AR480" s="28"/>
      <c r="AS480" s="28"/>
      <c r="AT480" s="28"/>
      <c r="AU480" s="28"/>
      <c r="AV480" s="28"/>
    </row>
    <row r="481" spans="16:48">
      <c r="P481" s="109"/>
      <c r="Q481" s="109"/>
      <c r="R481" s="109"/>
      <c r="S481" s="109"/>
      <c r="T481" s="109"/>
      <c r="AR481" s="28"/>
      <c r="AS481" s="28"/>
      <c r="AT481" s="28"/>
      <c r="AU481" s="28"/>
      <c r="AV481" s="28"/>
    </row>
    <row r="482" spans="16:48">
      <c r="P482" s="109"/>
      <c r="Q482" s="109"/>
      <c r="R482" s="109"/>
      <c r="S482" s="109"/>
      <c r="T482" s="109"/>
      <c r="AR482" s="28"/>
      <c r="AS482" s="28"/>
      <c r="AT482" s="28"/>
      <c r="AU482" s="28"/>
      <c r="AV482" s="28"/>
    </row>
    <row r="483" spans="16:48">
      <c r="P483" s="109"/>
      <c r="Q483" s="109"/>
      <c r="R483" s="109"/>
      <c r="S483" s="109"/>
      <c r="T483" s="109"/>
      <c r="AR483" s="28"/>
      <c r="AS483" s="28"/>
      <c r="AT483" s="28"/>
      <c r="AU483" s="28"/>
      <c r="AV483" s="28"/>
    </row>
    <row r="484" spans="16:48">
      <c r="P484" s="109"/>
      <c r="Q484" s="109"/>
      <c r="R484" s="109"/>
      <c r="S484" s="109"/>
      <c r="T484" s="109"/>
      <c r="AR484" s="28"/>
      <c r="AS484" s="28"/>
      <c r="AT484" s="28"/>
      <c r="AU484" s="28"/>
      <c r="AV484" s="28"/>
    </row>
    <row r="485" spans="16:48">
      <c r="P485" s="109"/>
      <c r="Q485" s="109"/>
      <c r="R485" s="109"/>
      <c r="S485" s="109"/>
      <c r="T485" s="109"/>
      <c r="AR485" s="28"/>
      <c r="AS485" s="28"/>
      <c r="AT485" s="28"/>
      <c r="AU485" s="28"/>
      <c r="AV485" s="28"/>
    </row>
    <row r="486" spans="16:48">
      <c r="P486" s="109"/>
      <c r="Q486" s="109"/>
      <c r="R486" s="109"/>
      <c r="S486" s="109"/>
      <c r="T486" s="109"/>
      <c r="AR486" s="28"/>
      <c r="AS486" s="28"/>
      <c r="AT486" s="28"/>
      <c r="AU486" s="28"/>
      <c r="AV486" s="28"/>
    </row>
    <row r="487" spans="16:48">
      <c r="P487" s="109"/>
      <c r="Q487" s="109"/>
      <c r="R487" s="109"/>
      <c r="S487" s="109"/>
      <c r="T487" s="109"/>
      <c r="AR487" s="28"/>
      <c r="AS487" s="28"/>
      <c r="AT487" s="28"/>
      <c r="AU487" s="28"/>
      <c r="AV487" s="28"/>
    </row>
    <row r="488" spans="16:48">
      <c r="P488" s="109"/>
      <c r="Q488" s="109"/>
      <c r="R488" s="109"/>
      <c r="S488" s="109"/>
      <c r="T488" s="109"/>
      <c r="AR488" s="28"/>
      <c r="AS488" s="28"/>
      <c r="AT488" s="28"/>
      <c r="AU488" s="28"/>
      <c r="AV488" s="28"/>
    </row>
    <row r="489" spans="16:48">
      <c r="P489" s="109"/>
      <c r="Q489" s="109"/>
      <c r="R489" s="109"/>
      <c r="S489" s="109"/>
      <c r="T489" s="109"/>
      <c r="AR489" s="28"/>
      <c r="AS489" s="28"/>
      <c r="AT489" s="28"/>
      <c r="AU489" s="28"/>
      <c r="AV489" s="28"/>
    </row>
    <row r="490" spans="16:48">
      <c r="P490" s="109"/>
      <c r="Q490" s="109"/>
      <c r="R490" s="109"/>
      <c r="S490" s="109"/>
      <c r="T490" s="109"/>
      <c r="AR490" s="28"/>
      <c r="AS490" s="28"/>
      <c r="AT490" s="28"/>
      <c r="AU490" s="28"/>
      <c r="AV490" s="28"/>
    </row>
    <row r="491" spans="16:48">
      <c r="P491" s="109"/>
      <c r="Q491" s="109"/>
      <c r="R491" s="109"/>
      <c r="S491" s="109"/>
      <c r="T491" s="109"/>
      <c r="AR491" s="28"/>
      <c r="AS491" s="28"/>
      <c r="AT491" s="28"/>
      <c r="AU491" s="28"/>
      <c r="AV491" s="28"/>
    </row>
    <row r="492" spans="16:48">
      <c r="P492" s="109"/>
      <c r="Q492" s="109"/>
      <c r="R492" s="109"/>
      <c r="S492" s="109"/>
      <c r="T492" s="109"/>
      <c r="AR492" s="28"/>
      <c r="AS492" s="28"/>
      <c r="AT492" s="28"/>
      <c r="AU492" s="28"/>
      <c r="AV492" s="28"/>
    </row>
    <row r="493" spans="16:48">
      <c r="P493" s="109"/>
      <c r="Q493" s="109"/>
      <c r="R493" s="109"/>
      <c r="S493" s="109"/>
      <c r="T493" s="109"/>
      <c r="AR493" s="28"/>
      <c r="AS493" s="28"/>
      <c r="AT493" s="28"/>
      <c r="AU493" s="28"/>
      <c r="AV493" s="28"/>
    </row>
    <row r="494" spans="16:48">
      <c r="P494" s="109"/>
      <c r="Q494" s="109"/>
      <c r="R494" s="109"/>
      <c r="S494" s="109"/>
      <c r="T494" s="109"/>
      <c r="AR494" s="28"/>
      <c r="AS494" s="28"/>
      <c r="AT494" s="28"/>
      <c r="AU494" s="28"/>
      <c r="AV494" s="28"/>
    </row>
    <row r="495" spans="16:48">
      <c r="P495" s="109"/>
      <c r="Q495" s="109"/>
      <c r="R495" s="109"/>
      <c r="S495" s="109"/>
      <c r="T495" s="109"/>
      <c r="AR495" s="28"/>
      <c r="AS495" s="28"/>
      <c r="AT495" s="28"/>
      <c r="AU495" s="28"/>
      <c r="AV495" s="28"/>
    </row>
    <row r="496" spans="16:48">
      <c r="P496" s="109"/>
      <c r="Q496" s="109"/>
      <c r="R496" s="109"/>
      <c r="S496" s="109"/>
      <c r="T496" s="109"/>
      <c r="AR496" s="28"/>
      <c r="AS496" s="28"/>
      <c r="AT496" s="28"/>
      <c r="AU496" s="28"/>
      <c r="AV496" s="28"/>
    </row>
    <row r="497" spans="16:48">
      <c r="P497" s="109"/>
      <c r="Q497" s="109"/>
      <c r="R497" s="109"/>
      <c r="S497" s="109"/>
      <c r="T497" s="109"/>
      <c r="AR497" s="28"/>
      <c r="AS497" s="28"/>
      <c r="AT497" s="28"/>
      <c r="AU497" s="28"/>
      <c r="AV497" s="28"/>
    </row>
    <row r="498" spans="16:48">
      <c r="P498" s="109"/>
      <c r="Q498" s="109"/>
      <c r="R498" s="109"/>
      <c r="S498" s="109"/>
      <c r="T498" s="109"/>
      <c r="AR498" s="28"/>
      <c r="AS498" s="28"/>
      <c r="AT498" s="28"/>
      <c r="AU498" s="28"/>
      <c r="AV498" s="28"/>
    </row>
    <row r="499" spans="16:48">
      <c r="P499" s="109"/>
      <c r="Q499" s="109"/>
      <c r="R499" s="109"/>
      <c r="S499" s="109"/>
      <c r="T499" s="109"/>
      <c r="AR499" s="28"/>
      <c r="AS499" s="28"/>
      <c r="AT499" s="28"/>
      <c r="AU499" s="28"/>
      <c r="AV499" s="28"/>
    </row>
    <row r="500" spans="16:48">
      <c r="P500" s="109"/>
      <c r="Q500" s="109"/>
      <c r="R500" s="109"/>
      <c r="S500" s="109"/>
      <c r="T500" s="109"/>
      <c r="AR500" s="28"/>
      <c r="AS500" s="28"/>
      <c r="AT500" s="28"/>
      <c r="AU500" s="28"/>
      <c r="AV500" s="28"/>
    </row>
    <row r="501" spans="16:48">
      <c r="P501" s="109"/>
      <c r="Q501" s="109"/>
      <c r="R501" s="109"/>
      <c r="S501" s="109"/>
      <c r="T501" s="109"/>
      <c r="AR501" s="28"/>
      <c r="AS501" s="28"/>
      <c r="AT501" s="28"/>
      <c r="AU501" s="28"/>
      <c r="AV501" s="28"/>
    </row>
    <row r="502" spans="16:48">
      <c r="P502" s="109"/>
      <c r="Q502" s="109"/>
      <c r="R502" s="109"/>
      <c r="S502" s="109"/>
      <c r="T502" s="109"/>
      <c r="AR502" s="28"/>
      <c r="AS502" s="28"/>
      <c r="AT502" s="28"/>
      <c r="AU502" s="28"/>
      <c r="AV502" s="28"/>
    </row>
    <row r="503" spans="16:48">
      <c r="P503" s="109"/>
      <c r="Q503" s="109"/>
      <c r="R503" s="109"/>
      <c r="S503" s="109"/>
      <c r="T503" s="109"/>
      <c r="AR503" s="28"/>
      <c r="AS503" s="28"/>
      <c r="AT503" s="28"/>
      <c r="AU503" s="28"/>
      <c r="AV503" s="28"/>
    </row>
    <row r="504" spans="16:48">
      <c r="P504" s="109"/>
      <c r="Q504" s="109"/>
      <c r="R504" s="109"/>
      <c r="S504" s="109"/>
      <c r="T504" s="109"/>
      <c r="AR504" s="28"/>
      <c r="AS504" s="28"/>
      <c r="AT504" s="28"/>
      <c r="AU504" s="28"/>
      <c r="AV504" s="28"/>
    </row>
    <row r="505" spans="16:48">
      <c r="P505" s="109"/>
      <c r="Q505" s="109"/>
      <c r="R505" s="109"/>
      <c r="S505" s="109"/>
      <c r="T505" s="109"/>
      <c r="AR505" s="28"/>
      <c r="AS505" s="28"/>
      <c r="AT505" s="28"/>
      <c r="AU505" s="28"/>
      <c r="AV505" s="28"/>
    </row>
    <row r="506" spans="16:48">
      <c r="P506" s="109"/>
      <c r="Q506" s="109"/>
      <c r="R506" s="109"/>
      <c r="S506" s="109"/>
      <c r="T506" s="109"/>
      <c r="AR506" s="28"/>
      <c r="AS506" s="28"/>
      <c r="AT506" s="28"/>
      <c r="AU506" s="28"/>
      <c r="AV506" s="28"/>
    </row>
    <row r="507" spans="16:48">
      <c r="P507" s="109"/>
      <c r="Q507" s="109"/>
      <c r="R507" s="109"/>
      <c r="S507" s="109"/>
      <c r="T507" s="109"/>
      <c r="AR507" s="28"/>
      <c r="AS507" s="28"/>
      <c r="AT507" s="28"/>
      <c r="AU507" s="28"/>
      <c r="AV507" s="28"/>
    </row>
    <row r="508" spans="16:48">
      <c r="P508" s="109"/>
      <c r="Q508" s="109"/>
      <c r="R508" s="109"/>
      <c r="S508" s="109"/>
      <c r="T508" s="109"/>
      <c r="AR508" s="28"/>
      <c r="AS508" s="28"/>
      <c r="AT508" s="28"/>
      <c r="AU508" s="28"/>
      <c r="AV508" s="28"/>
    </row>
    <row r="509" spans="16:48">
      <c r="P509" s="109"/>
      <c r="Q509" s="109"/>
      <c r="R509" s="109"/>
      <c r="S509" s="109"/>
      <c r="T509" s="109"/>
      <c r="AR509" s="28"/>
      <c r="AS509" s="28"/>
      <c r="AT509" s="28"/>
      <c r="AU509" s="28"/>
      <c r="AV509" s="28"/>
    </row>
    <row r="510" spans="16:48">
      <c r="P510" s="109"/>
      <c r="Q510" s="109"/>
      <c r="R510" s="109"/>
      <c r="S510" s="109"/>
      <c r="T510" s="109"/>
      <c r="AR510" s="28"/>
      <c r="AS510" s="28"/>
      <c r="AT510" s="28"/>
      <c r="AU510" s="28"/>
      <c r="AV510" s="28"/>
    </row>
    <row r="511" spans="16:48">
      <c r="P511" s="109"/>
      <c r="Q511" s="109"/>
      <c r="R511" s="109"/>
      <c r="S511" s="109"/>
      <c r="T511" s="109"/>
      <c r="AR511" s="28"/>
      <c r="AS511" s="28"/>
      <c r="AT511" s="28"/>
      <c r="AU511" s="28"/>
      <c r="AV511" s="28"/>
    </row>
    <row r="512" spans="16:48">
      <c r="P512" s="109"/>
      <c r="Q512" s="109"/>
      <c r="R512" s="109"/>
      <c r="S512" s="109"/>
      <c r="T512" s="109"/>
      <c r="AR512" s="28"/>
      <c r="AS512" s="28"/>
      <c r="AT512" s="28"/>
      <c r="AU512" s="28"/>
      <c r="AV512" s="28"/>
    </row>
    <row r="513" spans="16:48">
      <c r="P513" s="109"/>
      <c r="Q513" s="109"/>
      <c r="R513" s="109"/>
      <c r="S513" s="109"/>
      <c r="T513" s="109"/>
      <c r="AR513" s="28"/>
      <c r="AS513" s="28"/>
      <c r="AT513" s="28"/>
      <c r="AU513" s="28"/>
      <c r="AV513" s="28"/>
    </row>
    <row r="514" spans="16:48">
      <c r="P514" s="109"/>
      <c r="Q514" s="109"/>
      <c r="R514" s="109"/>
      <c r="S514" s="109"/>
      <c r="T514" s="109"/>
      <c r="AR514" s="28"/>
      <c r="AS514" s="28"/>
      <c r="AT514" s="28"/>
      <c r="AU514" s="28"/>
      <c r="AV514" s="28"/>
    </row>
    <row r="515" spans="16:48">
      <c r="P515" s="109"/>
      <c r="Q515" s="109"/>
      <c r="R515" s="109"/>
      <c r="S515" s="109"/>
      <c r="T515" s="109"/>
      <c r="AR515" s="28"/>
      <c r="AS515" s="28"/>
      <c r="AT515" s="28"/>
      <c r="AU515" s="28"/>
      <c r="AV515" s="28"/>
    </row>
    <row r="516" spans="16:48">
      <c r="P516" s="109"/>
      <c r="Q516" s="109"/>
      <c r="R516" s="109"/>
      <c r="S516" s="109"/>
      <c r="T516" s="109"/>
      <c r="AR516" s="28"/>
      <c r="AS516" s="28"/>
      <c r="AT516" s="28"/>
      <c r="AU516" s="28"/>
      <c r="AV516" s="28"/>
    </row>
    <row r="517" spans="16:48">
      <c r="P517" s="109"/>
      <c r="Q517" s="109"/>
      <c r="R517" s="109"/>
      <c r="S517" s="109"/>
      <c r="T517" s="109"/>
      <c r="AR517" s="28"/>
      <c r="AS517" s="28"/>
      <c r="AT517" s="28"/>
      <c r="AU517" s="28"/>
      <c r="AV517" s="28"/>
    </row>
    <row r="518" spans="16:48">
      <c r="P518" s="109"/>
      <c r="Q518" s="109"/>
      <c r="R518" s="109"/>
      <c r="S518" s="109"/>
      <c r="T518" s="109"/>
      <c r="AR518" s="28"/>
      <c r="AS518" s="28"/>
      <c r="AT518" s="28"/>
      <c r="AU518" s="28"/>
      <c r="AV518" s="28"/>
    </row>
    <row r="519" spans="16:48">
      <c r="P519" s="109"/>
      <c r="Q519" s="109"/>
      <c r="R519" s="109"/>
      <c r="S519" s="109"/>
      <c r="T519" s="109"/>
      <c r="AR519" s="28"/>
      <c r="AS519" s="28"/>
      <c r="AT519" s="28"/>
      <c r="AU519" s="28"/>
      <c r="AV519" s="28"/>
    </row>
    <row r="520" spans="16:48">
      <c r="P520" s="109"/>
      <c r="Q520" s="109"/>
      <c r="R520" s="109"/>
      <c r="S520" s="109"/>
      <c r="T520" s="109"/>
      <c r="AR520" s="28"/>
      <c r="AS520" s="28"/>
      <c r="AT520" s="28"/>
      <c r="AU520" s="28"/>
      <c r="AV520" s="28"/>
    </row>
    <row r="521" spans="16:48">
      <c r="P521" s="109"/>
      <c r="Q521" s="109"/>
      <c r="R521" s="109"/>
      <c r="S521" s="109"/>
      <c r="T521" s="109"/>
      <c r="AR521" s="28"/>
      <c r="AS521" s="28"/>
      <c r="AT521" s="28"/>
      <c r="AU521" s="28"/>
      <c r="AV521" s="28"/>
    </row>
    <row r="522" spans="16:48">
      <c r="P522" s="109"/>
      <c r="Q522" s="109"/>
      <c r="R522" s="109"/>
      <c r="S522" s="109"/>
      <c r="T522" s="109"/>
      <c r="AR522" s="28"/>
      <c r="AS522" s="28"/>
      <c r="AT522" s="28"/>
      <c r="AU522" s="28"/>
      <c r="AV522" s="28"/>
    </row>
    <row r="523" spans="16:48">
      <c r="P523" s="109"/>
      <c r="Q523" s="109"/>
      <c r="R523" s="109"/>
      <c r="S523" s="109"/>
      <c r="T523" s="109"/>
      <c r="AR523" s="28"/>
      <c r="AS523" s="28"/>
      <c r="AT523" s="28"/>
      <c r="AU523" s="28"/>
      <c r="AV523" s="28"/>
    </row>
    <row r="524" spans="16:48">
      <c r="P524" s="109"/>
      <c r="Q524" s="109"/>
      <c r="R524" s="109"/>
      <c r="S524" s="109"/>
      <c r="T524" s="109"/>
      <c r="AR524" s="28"/>
      <c r="AS524" s="28"/>
      <c r="AT524" s="28"/>
      <c r="AU524" s="28"/>
      <c r="AV524" s="28"/>
    </row>
    <row r="525" spans="16:48">
      <c r="P525" s="109"/>
      <c r="Q525" s="109"/>
      <c r="R525" s="109"/>
      <c r="S525" s="109"/>
      <c r="T525" s="109"/>
      <c r="AR525" s="28"/>
      <c r="AS525" s="28"/>
      <c r="AT525" s="28"/>
      <c r="AU525" s="28"/>
      <c r="AV525" s="28"/>
    </row>
    <row r="526" spans="16:48">
      <c r="P526" s="109"/>
      <c r="Q526" s="109"/>
      <c r="R526" s="109"/>
      <c r="S526" s="109"/>
      <c r="T526" s="109"/>
      <c r="AR526" s="28"/>
      <c r="AS526" s="28"/>
      <c r="AT526" s="28"/>
      <c r="AU526" s="28"/>
      <c r="AV526" s="28"/>
    </row>
    <row r="527" spans="16:48">
      <c r="P527" s="109"/>
      <c r="Q527" s="109"/>
      <c r="R527" s="109"/>
      <c r="S527" s="109"/>
      <c r="T527" s="109"/>
      <c r="AR527" s="28"/>
      <c r="AS527" s="28"/>
      <c r="AT527" s="28"/>
      <c r="AU527" s="28"/>
      <c r="AV527" s="28"/>
    </row>
    <row r="528" spans="16:48">
      <c r="P528" s="109"/>
      <c r="Q528" s="109"/>
      <c r="R528" s="109"/>
      <c r="S528" s="109"/>
      <c r="T528" s="109"/>
      <c r="AR528" s="28"/>
      <c r="AS528" s="28"/>
      <c r="AT528" s="28"/>
      <c r="AU528" s="28"/>
      <c r="AV528" s="28"/>
    </row>
    <row r="529" spans="16:48">
      <c r="P529" s="109"/>
      <c r="Q529" s="109"/>
      <c r="R529" s="109"/>
      <c r="S529" s="109"/>
      <c r="T529" s="109"/>
      <c r="AR529" s="28"/>
      <c r="AS529" s="28"/>
      <c r="AT529" s="28"/>
      <c r="AU529" s="28"/>
      <c r="AV529" s="28"/>
    </row>
    <row r="530" spans="16:48">
      <c r="P530" s="109"/>
      <c r="Q530" s="109"/>
      <c r="R530" s="109"/>
      <c r="S530" s="109"/>
      <c r="T530" s="109"/>
      <c r="AR530" s="28"/>
      <c r="AS530" s="28"/>
      <c r="AT530" s="28"/>
      <c r="AU530" s="28"/>
      <c r="AV530" s="28"/>
    </row>
    <row r="531" spans="16:48">
      <c r="P531" s="109"/>
      <c r="Q531" s="109"/>
      <c r="R531" s="109"/>
      <c r="S531" s="109"/>
      <c r="T531" s="109"/>
      <c r="AR531" s="28"/>
      <c r="AS531" s="28"/>
      <c r="AT531" s="28"/>
      <c r="AU531" s="28"/>
      <c r="AV531" s="28"/>
    </row>
    <row r="532" spans="16:48">
      <c r="P532" s="109"/>
      <c r="Q532" s="109"/>
      <c r="R532" s="109"/>
      <c r="S532" s="109"/>
      <c r="T532" s="109"/>
      <c r="AR532" s="28"/>
      <c r="AS532" s="28"/>
      <c r="AT532" s="28"/>
      <c r="AU532" s="28"/>
      <c r="AV532" s="28"/>
    </row>
    <row r="533" spans="16:48">
      <c r="P533" s="109"/>
      <c r="Q533" s="109"/>
      <c r="R533" s="109"/>
      <c r="S533" s="109"/>
      <c r="T533" s="109"/>
      <c r="AR533" s="28"/>
      <c r="AS533" s="28"/>
      <c r="AT533" s="28"/>
      <c r="AU533" s="28"/>
      <c r="AV533" s="28"/>
    </row>
    <row r="534" spans="16:48">
      <c r="P534" s="109"/>
      <c r="Q534" s="109"/>
      <c r="R534" s="109"/>
      <c r="S534" s="109"/>
      <c r="T534" s="109"/>
      <c r="AR534" s="28"/>
      <c r="AS534" s="28"/>
      <c r="AT534" s="28"/>
      <c r="AU534" s="28"/>
      <c r="AV534" s="28"/>
    </row>
    <row r="535" spans="16:48">
      <c r="P535" s="109"/>
      <c r="Q535" s="109"/>
      <c r="R535" s="109"/>
      <c r="S535" s="109"/>
      <c r="T535" s="109"/>
      <c r="AR535" s="28"/>
      <c r="AS535" s="28"/>
      <c r="AT535" s="28"/>
      <c r="AU535" s="28"/>
      <c r="AV535" s="28"/>
    </row>
    <row r="536" spans="16:48">
      <c r="P536" s="109"/>
      <c r="Q536" s="109"/>
      <c r="R536" s="109"/>
      <c r="S536" s="109"/>
      <c r="T536" s="109"/>
      <c r="AR536" s="28"/>
      <c r="AS536" s="28"/>
      <c r="AT536" s="28"/>
      <c r="AU536" s="28"/>
      <c r="AV536" s="28"/>
    </row>
    <row r="537" spans="16:48">
      <c r="P537" s="109"/>
      <c r="Q537" s="109"/>
      <c r="R537" s="109"/>
      <c r="S537" s="109"/>
      <c r="T537" s="109"/>
      <c r="AR537" s="28"/>
      <c r="AS537" s="28"/>
      <c r="AT537" s="28"/>
      <c r="AU537" s="28"/>
      <c r="AV537" s="28"/>
    </row>
    <row r="538" spans="16:48">
      <c r="P538" s="109"/>
      <c r="Q538" s="109"/>
      <c r="R538" s="109"/>
      <c r="S538" s="109"/>
      <c r="T538" s="109"/>
      <c r="AR538" s="28"/>
      <c r="AS538" s="28"/>
      <c r="AT538" s="28"/>
      <c r="AU538" s="28"/>
      <c r="AV538" s="28"/>
    </row>
    <row r="539" spans="16:48">
      <c r="P539" s="109"/>
      <c r="Q539" s="109"/>
      <c r="R539" s="109"/>
      <c r="S539" s="109"/>
      <c r="T539" s="109"/>
      <c r="AR539" s="28"/>
      <c r="AS539" s="28"/>
      <c r="AT539" s="28"/>
      <c r="AU539" s="28"/>
      <c r="AV539" s="28"/>
    </row>
    <row r="540" spans="16:48">
      <c r="P540" s="109"/>
      <c r="Q540" s="109"/>
      <c r="R540" s="109"/>
      <c r="S540" s="109"/>
      <c r="T540" s="109"/>
      <c r="AR540" s="28"/>
      <c r="AS540" s="28"/>
      <c r="AT540" s="28"/>
      <c r="AU540" s="28"/>
      <c r="AV540" s="28"/>
    </row>
    <row r="541" spans="16:48">
      <c r="P541" s="109"/>
      <c r="Q541" s="109"/>
      <c r="R541" s="109"/>
      <c r="S541" s="109"/>
      <c r="T541" s="109"/>
      <c r="AR541" s="28"/>
      <c r="AS541" s="28"/>
      <c r="AT541" s="28"/>
      <c r="AU541" s="28"/>
      <c r="AV541" s="28"/>
    </row>
    <row r="542" spans="16:48">
      <c r="P542" s="109"/>
      <c r="Q542" s="109"/>
      <c r="R542" s="109"/>
      <c r="S542" s="109"/>
      <c r="T542" s="109"/>
      <c r="AR542" s="28"/>
      <c r="AS542" s="28"/>
      <c r="AT542" s="28"/>
      <c r="AU542" s="28"/>
      <c r="AV542" s="28"/>
    </row>
    <row r="543" spans="16:48">
      <c r="P543" s="109"/>
      <c r="Q543" s="109"/>
      <c r="R543" s="109"/>
      <c r="S543" s="109"/>
      <c r="T543" s="109"/>
      <c r="AR543" s="28"/>
      <c r="AS543" s="28"/>
      <c r="AT543" s="28"/>
      <c r="AU543" s="28"/>
      <c r="AV543" s="28"/>
    </row>
    <row r="544" spans="16:48">
      <c r="P544" s="109"/>
      <c r="Q544" s="109"/>
      <c r="R544" s="109"/>
      <c r="S544" s="109"/>
      <c r="T544" s="109"/>
      <c r="AR544" s="28"/>
      <c r="AS544" s="28"/>
      <c r="AT544" s="28"/>
      <c r="AU544" s="28"/>
      <c r="AV544" s="28"/>
    </row>
    <row r="545" spans="16:48">
      <c r="P545" s="109"/>
      <c r="Q545" s="109"/>
      <c r="R545" s="109"/>
      <c r="S545" s="109"/>
      <c r="T545" s="109"/>
      <c r="AR545" s="28"/>
      <c r="AS545" s="28"/>
      <c r="AT545" s="28"/>
      <c r="AU545" s="28"/>
      <c r="AV545" s="28"/>
    </row>
    <row r="546" spans="16:48">
      <c r="P546" s="109"/>
      <c r="Q546" s="109"/>
      <c r="R546" s="109"/>
      <c r="S546" s="109"/>
      <c r="T546" s="109"/>
      <c r="AR546" s="28"/>
      <c r="AS546" s="28"/>
      <c r="AT546" s="28"/>
      <c r="AU546" s="28"/>
      <c r="AV546" s="28"/>
    </row>
    <row r="547" spans="16:48">
      <c r="P547" s="109"/>
      <c r="Q547" s="109"/>
      <c r="R547" s="109"/>
      <c r="S547" s="109"/>
      <c r="T547" s="109"/>
      <c r="AR547" s="28"/>
      <c r="AS547" s="28"/>
      <c r="AT547" s="28"/>
      <c r="AU547" s="28"/>
      <c r="AV547" s="28"/>
    </row>
    <row r="548" spans="16:48">
      <c r="P548" s="109"/>
      <c r="Q548" s="109"/>
      <c r="R548" s="109"/>
      <c r="S548" s="109"/>
      <c r="T548" s="109"/>
      <c r="AR548" s="28"/>
      <c r="AS548" s="28"/>
      <c r="AT548" s="28"/>
      <c r="AU548" s="28"/>
      <c r="AV548" s="28"/>
    </row>
    <row r="549" spans="16:48">
      <c r="P549" s="109"/>
      <c r="Q549" s="109"/>
      <c r="R549" s="109"/>
      <c r="S549" s="109"/>
      <c r="T549" s="109"/>
      <c r="AR549" s="28"/>
      <c r="AS549" s="28"/>
      <c r="AT549" s="28"/>
      <c r="AU549" s="28"/>
      <c r="AV549" s="28"/>
    </row>
    <row r="550" spans="16:48">
      <c r="P550" s="109"/>
      <c r="Q550" s="109"/>
      <c r="R550" s="109"/>
      <c r="S550" s="109"/>
      <c r="T550" s="109"/>
      <c r="AR550" s="28"/>
      <c r="AS550" s="28"/>
      <c r="AT550" s="28"/>
      <c r="AU550" s="28"/>
      <c r="AV550" s="28"/>
    </row>
    <row r="551" spans="16:48">
      <c r="P551" s="109"/>
      <c r="Q551" s="109"/>
      <c r="R551" s="109"/>
      <c r="S551" s="109"/>
      <c r="T551" s="109"/>
      <c r="AR551" s="28"/>
      <c r="AS551" s="28"/>
      <c r="AT551" s="28"/>
      <c r="AU551" s="28"/>
      <c r="AV551" s="28"/>
    </row>
    <row r="552" spans="16:48">
      <c r="P552" s="109"/>
      <c r="Q552" s="109"/>
      <c r="R552" s="109"/>
      <c r="S552" s="109"/>
      <c r="T552" s="109"/>
      <c r="AR552" s="28"/>
      <c r="AS552" s="28"/>
      <c r="AT552" s="28"/>
      <c r="AU552" s="28"/>
      <c r="AV552" s="28"/>
    </row>
    <row r="553" spans="16:48">
      <c r="P553" s="109"/>
      <c r="Q553" s="109"/>
      <c r="R553" s="109"/>
      <c r="S553" s="109"/>
      <c r="T553" s="109"/>
      <c r="AR553" s="28"/>
      <c r="AS553" s="28"/>
      <c r="AT553" s="28"/>
      <c r="AU553" s="28"/>
      <c r="AV553" s="28"/>
    </row>
    <row r="554" spans="16:48">
      <c r="P554" s="109"/>
      <c r="Q554" s="109"/>
      <c r="R554" s="109"/>
      <c r="S554" s="109"/>
      <c r="T554" s="109"/>
      <c r="AR554" s="28"/>
      <c r="AS554" s="28"/>
      <c r="AT554" s="28"/>
      <c r="AU554" s="28"/>
      <c r="AV554" s="28"/>
    </row>
    <row r="555" spans="16:48">
      <c r="P555" s="109"/>
      <c r="Q555" s="109"/>
      <c r="R555" s="109"/>
      <c r="S555" s="109"/>
      <c r="T555" s="109"/>
      <c r="AR555" s="28"/>
      <c r="AS555" s="28"/>
      <c r="AT555" s="28"/>
      <c r="AU555" s="28"/>
      <c r="AV555" s="28"/>
    </row>
    <row r="556" spans="16:48">
      <c r="P556" s="109"/>
      <c r="Q556" s="109"/>
      <c r="R556" s="109"/>
      <c r="S556" s="109"/>
      <c r="T556" s="109"/>
      <c r="AR556" s="28"/>
      <c r="AS556" s="28"/>
      <c r="AT556" s="28"/>
      <c r="AU556" s="28"/>
      <c r="AV556" s="28"/>
    </row>
    <row r="557" spans="16:48">
      <c r="P557" s="109"/>
      <c r="Q557" s="109"/>
      <c r="R557" s="109"/>
      <c r="S557" s="109"/>
      <c r="T557" s="109"/>
      <c r="AR557" s="28"/>
      <c r="AS557" s="28"/>
      <c r="AT557" s="28"/>
      <c r="AU557" s="28"/>
      <c r="AV557" s="28"/>
    </row>
    <row r="558" spans="16:48">
      <c r="P558" s="109"/>
      <c r="Q558" s="109"/>
      <c r="R558" s="109"/>
      <c r="S558" s="109"/>
      <c r="T558" s="109"/>
      <c r="AR558" s="28"/>
      <c r="AS558" s="28"/>
      <c r="AT558" s="28"/>
      <c r="AU558" s="28"/>
      <c r="AV558" s="28"/>
    </row>
    <row r="559" spans="16:48">
      <c r="P559" s="109"/>
      <c r="Q559" s="109"/>
      <c r="R559" s="109"/>
      <c r="S559" s="109"/>
      <c r="T559" s="109"/>
      <c r="AR559" s="28"/>
      <c r="AS559" s="28"/>
      <c r="AT559" s="28"/>
      <c r="AU559" s="28"/>
      <c r="AV559" s="28"/>
    </row>
    <row r="560" spans="16:48">
      <c r="P560" s="109"/>
      <c r="Q560" s="109"/>
      <c r="R560" s="109"/>
      <c r="S560" s="109"/>
      <c r="T560" s="109"/>
      <c r="AR560" s="28"/>
      <c r="AS560" s="28"/>
      <c r="AT560" s="28"/>
      <c r="AU560" s="28"/>
      <c r="AV560" s="28"/>
    </row>
    <row r="561" spans="16:48">
      <c r="P561" s="109"/>
      <c r="Q561" s="109"/>
      <c r="R561" s="109"/>
      <c r="S561" s="109"/>
      <c r="T561" s="109"/>
      <c r="AR561" s="28"/>
      <c r="AS561" s="28"/>
      <c r="AT561" s="28"/>
      <c r="AU561" s="28"/>
      <c r="AV561" s="28"/>
    </row>
    <row r="562" spans="16:48">
      <c r="P562" s="109"/>
      <c r="Q562" s="109"/>
      <c r="R562" s="109"/>
      <c r="S562" s="109"/>
      <c r="T562" s="109"/>
      <c r="AR562" s="28"/>
      <c r="AS562" s="28"/>
      <c r="AT562" s="28"/>
      <c r="AU562" s="28"/>
      <c r="AV562" s="28"/>
    </row>
    <row r="563" spans="16:48">
      <c r="P563" s="109"/>
      <c r="Q563" s="109"/>
      <c r="R563" s="109"/>
      <c r="S563" s="109"/>
      <c r="T563" s="109"/>
      <c r="AR563" s="28"/>
      <c r="AS563" s="28"/>
      <c r="AT563" s="28"/>
      <c r="AU563" s="28"/>
      <c r="AV563" s="28"/>
    </row>
    <row r="564" spans="16:48">
      <c r="P564" s="109"/>
      <c r="Q564" s="109"/>
      <c r="R564" s="109"/>
      <c r="S564" s="109"/>
      <c r="T564" s="109"/>
      <c r="AR564" s="28"/>
      <c r="AS564" s="28"/>
      <c r="AT564" s="28"/>
      <c r="AU564" s="28"/>
      <c r="AV564" s="28"/>
    </row>
    <row r="565" spans="16:48">
      <c r="P565" s="109"/>
      <c r="Q565" s="109"/>
      <c r="R565" s="109"/>
      <c r="S565" s="109"/>
      <c r="T565" s="109"/>
      <c r="AR565" s="28"/>
      <c r="AS565" s="28"/>
      <c r="AT565" s="28"/>
      <c r="AU565" s="28"/>
      <c r="AV565" s="28"/>
    </row>
    <row r="566" spans="16:48">
      <c r="P566" s="109"/>
      <c r="Q566" s="109"/>
      <c r="R566" s="109"/>
      <c r="S566" s="109"/>
      <c r="T566" s="109"/>
      <c r="AR566" s="28"/>
      <c r="AS566" s="28"/>
      <c r="AT566" s="28"/>
      <c r="AU566" s="28"/>
      <c r="AV566" s="28"/>
    </row>
    <row r="567" spans="16:48">
      <c r="P567" s="109"/>
      <c r="Q567" s="109"/>
      <c r="R567" s="109"/>
      <c r="S567" s="109"/>
      <c r="T567" s="109"/>
      <c r="AR567" s="28"/>
      <c r="AS567" s="28"/>
      <c r="AT567" s="28"/>
      <c r="AU567" s="28"/>
      <c r="AV567" s="28"/>
    </row>
    <row r="568" spans="16:48">
      <c r="P568" s="109"/>
      <c r="Q568" s="109"/>
      <c r="R568" s="109"/>
      <c r="S568" s="109"/>
      <c r="T568" s="109"/>
      <c r="AR568" s="28"/>
      <c r="AS568" s="28"/>
      <c r="AT568" s="28"/>
      <c r="AU568" s="28"/>
      <c r="AV568" s="28"/>
    </row>
    <row r="569" spans="16:48">
      <c r="P569" s="109"/>
      <c r="Q569" s="109"/>
      <c r="R569" s="109"/>
      <c r="S569" s="109"/>
      <c r="T569" s="109"/>
      <c r="AR569" s="28"/>
      <c r="AS569" s="28"/>
      <c r="AT569" s="28"/>
      <c r="AU569" s="28"/>
      <c r="AV569" s="28"/>
    </row>
    <row r="570" spans="16:48">
      <c r="P570" s="109"/>
      <c r="Q570" s="109"/>
      <c r="R570" s="109"/>
      <c r="S570" s="109"/>
      <c r="T570" s="109"/>
      <c r="AR570" s="28"/>
      <c r="AS570" s="28"/>
      <c r="AT570" s="28"/>
      <c r="AU570" s="28"/>
      <c r="AV570" s="28"/>
    </row>
    <row r="571" spans="16:48">
      <c r="P571" s="109"/>
      <c r="Q571" s="109"/>
      <c r="R571" s="109"/>
      <c r="S571" s="109"/>
      <c r="T571" s="109"/>
      <c r="AR571" s="28"/>
      <c r="AS571" s="28"/>
      <c r="AT571" s="28"/>
      <c r="AU571" s="28"/>
      <c r="AV571" s="28"/>
    </row>
    <row r="572" spans="16:48">
      <c r="P572" s="109"/>
      <c r="Q572" s="109"/>
      <c r="R572" s="109"/>
      <c r="S572" s="109"/>
      <c r="T572" s="109"/>
      <c r="AR572" s="28"/>
      <c r="AS572" s="28"/>
      <c r="AT572" s="28"/>
      <c r="AU572" s="28"/>
      <c r="AV572" s="28"/>
    </row>
    <row r="573" spans="16:48">
      <c r="P573" s="109"/>
      <c r="Q573" s="109"/>
      <c r="R573" s="109"/>
      <c r="S573" s="109"/>
      <c r="T573" s="109"/>
      <c r="AR573" s="28"/>
      <c r="AS573" s="28"/>
      <c r="AT573" s="28"/>
      <c r="AU573" s="28"/>
      <c r="AV573" s="28"/>
    </row>
    <row r="574" spans="16:48">
      <c r="P574" s="109"/>
      <c r="Q574" s="109"/>
      <c r="R574" s="109"/>
      <c r="S574" s="109"/>
      <c r="T574" s="109"/>
      <c r="AR574" s="28"/>
      <c r="AS574" s="28"/>
      <c r="AT574" s="28"/>
      <c r="AU574" s="28"/>
      <c r="AV574" s="28"/>
    </row>
    <row r="575" spans="16:48">
      <c r="P575" s="109"/>
      <c r="Q575" s="109"/>
      <c r="R575" s="109"/>
      <c r="S575" s="109"/>
      <c r="T575" s="109"/>
      <c r="AR575" s="28"/>
      <c r="AS575" s="28"/>
      <c r="AT575" s="28"/>
      <c r="AU575" s="28"/>
      <c r="AV575" s="28"/>
    </row>
    <row r="576" spans="16:48">
      <c r="P576" s="109"/>
      <c r="Q576" s="109"/>
      <c r="R576" s="109"/>
      <c r="S576" s="109"/>
      <c r="T576" s="109"/>
      <c r="AR576" s="28"/>
      <c r="AS576" s="28"/>
      <c r="AT576" s="28"/>
      <c r="AU576" s="28"/>
      <c r="AV576" s="28"/>
    </row>
    <row r="577" spans="16:48">
      <c r="P577" s="109"/>
      <c r="Q577" s="109"/>
      <c r="R577" s="109"/>
      <c r="S577" s="109"/>
      <c r="T577" s="109"/>
      <c r="AR577" s="28"/>
      <c r="AS577" s="28"/>
      <c r="AT577" s="28"/>
      <c r="AU577" s="28"/>
      <c r="AV577" s="28"/>
    </row>
    <row r="578" spans="16:48">
      <c r="P578" s="109"/>
      <c r="Q578" s="109"/>
      <c r="R578" s="109"/>
      <c r="S578" s="109"/>
      <c r="T578" s="109"/>
      <c r="AR578" s="28"/>
      <c r="AS578" s="28"/>
      <c r="AT578" s="28"/>
      <c r="AU578" s="28"/>
      <c r="AV578" s="28"/>
    </row>
    <row r="579" spans="16:48">
      <c r="P579" s="109"/>
      <c r="Q579" s="109"/>
      <c r="R579" s="109"/>
      <c r="S579" s="109"/>
      <c r="T579" s="109"/>
      <c r="AR579" s="28"/>
      <c r="AS579" s="28"/>
      <c r="AT579" s="28"/>
      <c r="AU579" s="28"/>
      <c r="AV579" s="28"/>
    </row>
    <row r="580" spans="16:48">
      <c r="P580" s="109"/>
      <c r="Q580" s="109"/>
      <c r="R580" s="109"/>
      <c r="S580" s="109"/>
      <c r="T580" s="109"/>
      <c r="AR580" s="28"/>
      <c r="AS580" s="28"/>
      <c r="AT580" s="28"/>
      <c r="AU580" s="28"/>
      <c r="AV580" s="28"/>
    </row>
    <row r="581" spans="16:48">
      <c r="P581" s="109"/>
      <c r="Q581" s="109"/>
      <c r="R581" s="109"/>
      <c r="S581" s="109"/>
      <c r="T581" s="109"/>
      <c r="AR581" s="28"/>
      <c r="AS581" s="28"/>
      <c r="AT581" s="28"/>
      <c r="AU581" s="28"/>
      <c r="AV581" s="28"/>
    </row>
    <row r="582" spans="16:48">
      <c r="P582" s="109"/>
      <c r="Q582" s="109"/>
      <c r="R582" s="109"/>
      <c r="S582" s="109"/>
      <c r="T582" s="109"/>
      <c r="AR582" s="28"/>
      <c r="AS582" s="28"/>
      <c r="AT582" s="28"/>
      <c r="AU582" s="28"/>
      <c r="AV582" s="28"/>
    </row>
    <row r="583" spans="16:48">
      <c r="P583" s="109"/>
      <c r="Q583" s="109"/>
      <c r="R583" s="109"/>
      <c r="S583" s="109"/>
      <c r="T583" s="109"/>
      <c r="AR583" s="28"/>
      <c r="AS583" s="28"/>
      <c r="AT583" s="28"/>
      <c r="AU583" s="28"/>
      <c r="AV583" s="28"/>
    </row>
    <row r="584" spans="16:48">
      <c r="P584" s="109"/>
      <c r="Q584" s="109"/>
      <c r="R584" s="109"/>
      <c r="S584" s="109"/>
      <c r="T584" s="109"/>
      <c r="AR584" s="28"/>
      <c r="AS584" s="28"/>
      <c r="AT584" s="28"/>
      <c r="AU584" s="28"/>
      <c r="AV584" s="28"/>
    </row>
    <row r="585" spans="16:48">
      <c r="P585" s="109"/>
      <c r="Q585" s="109"/>
      <c r="R585" s="109"/>
      <c r="S585" s="109"/>
      <c r="T585" s="109"/>
      <c r="AR585" s="28"/>
      <c r="AS585" s="28"/>
      <c r="AT585" s="28"/>
      <c r="AU585" s="28"/>
      <c r="AV585" s="28"/>
    </row>
    <row r="586" spans="16:48">
      <c r="P586" s="109"/>
      <c r="Q586" s="109"/>
      <c r="R586" s="109"/>
      <c r="S586" s="109"/>
      <c r="T586" s="109"/>
      <c r="AR586" s="28"/>
      <c r="AS586" s="28"/>
      <c r="AT586" s="28"/>
      <c r="AU586" s="28"/>
      <c r="AV586" s="28"/>
    </row>
    <row r="587" spans="16:48">
      <c r="P587" s="109"/>
      <c r="Q587" s="109"/>
      <c r="R587" s="109"/>
      <c r="S587" s="109"/>
      <c r="T587" s="109"/>
      <c r="AR587" s="28"/>
      <c r="AS587" s="28"/>
      <c r="AT587" s="28"/>
      <c r="AU587" s="28"/>
      <c r="AV587" s="28"/>
    </row>
    <row r="588" spans="16:48">
      <c r="P588" s="109"/>
      <c r="Q588" s="109"/>
      <c r="R588" s="109"/>
      <c r="S588" s="109"/>
      <c r="T588" s="109"/>
      <c r="AR588" s="28"/>
      <c r="AS588" s="28"/>
      <c r="AT588" s="28"/>
      <c r="AU588" s="28"/>
      <c r="AV588" s="28"/>
    </row>
    <row r="589" spans="16:48">
      <c r="P589" s="109"/>
      <c r="Q589" s="109"/>
      <c r="R589" s="109"/>
      <c r="S589" s="109"/>
      <c r="T589" s="109"/>
      <c r="AR589" s="28"/>
      <c r="AS589" s="28"/>
      <c r="AT589" s="28"/>
      <c r="AU589" s="28"/>
      <c r="AV589" s="28"/>
    </row>
    <row r="590" spans="16:48">
      <c r="P590" s="109"/>
      <c r="Q590" s="109"/>
      <c r="R590" s="109"/>
      <c r="S590" s="109"/>
      <c r="T590" s="109"/>
      <c r="AR590" s="28"/>
      <c r="AS590" s="28"/>
      <c r="AT590" s="28"/>
      <c r="AU590" s="28"/>
      <c r="AV590" s="28"/>
    </row>
    <row r="591" spans="16:48">
      <c r="P591" s="109"/>
      <c r="Q591" s="109"/>
      <c r="R591" s="109"/>
      <c r="S591" s="109"/>
      <c r="T591" s="109"/>
      <c r="AR591" s="28"/>
      <c r="AS591" s="28"/>
      <c r="AT591" s="28"/>
      <c r="AU591" s="28"/>
      <c r="AV591" s="28"/>
    </row>
    <row r="592" spans="16:48">
      <c r="P592" s="109"/>
      <c r="Q592" s="109"/>
      <c r="R592" s="109"/>
      <c r="S592" s="109"/>
      <c r="T592" s="109"/>
      <c r="AR592" s="28"/>
      <c r="AS592" s="28"/>
      <c r="AT592" s="28"/>
      <c r="AU592" s="28"/>
      <c r="AV592" s="28"/>
    </row>
    <row r="593" spans="16:48">
      <c r="P593" s="109"/>
      <c r="Q593" s="109"/>
      <c r="R593" s="109"/>
      <c r="S593" s="109"/>
      <c r="T593" s="109"/>
      <c r="AR593" s="28"/>
      <c r="AS593" s="28"/>
      <c r="AT593" s="28"/>
      <c r="AU593" s="28"/>
      <c r="AV593" s="28"/>
    </row>
    <row r="594" spans="16:48">
      <c r="P594" s="109"/>
      <c r="Q594" s="109"/>
      <c r="R594" s="109"/>
      <c r="S594" s="109"/>
      <c r="T594" s="109"/>
      <c r="AR594" s="28"/>
      <c r="AS594" s="28"/>
      <c r="AT594" s="28"/>
      <c r="AU594" s="28"/>
      <c r="AV594" s="28"/>
    </row>
    <row r="595" spans="16:48">
      <c r="P595" s="109"/>
      <c r="Q595" s="109"/>
      <c r="R595" s="109"/>
      <c r="S595" s="109"/>
      <c r="T595" s="109"/>
      <c r="AR595" s="28"/>
      <c r="AS595" s="28"/>
      <c r="AT595" s="28"/>
      <c r="AU595" s="28"/>
      <c r="AV595" s="28"/>
    </row>
    <row r="596" spans="16:48">
      <c r="P596" s="109"/>
      <c r="Q596" s="109"/>
      <c r="R596" s="109"/>
      <c r="S596" s="109"/>
      <c r="T596" s="109"/>
      <c r="AR596" s="28"/>
      <c r="AS596" s="28"/>
      <c r="AT596" s="28"/>
      <c r="AU596" s="28"/>
      <c r="AV596" s="28"/>
    </row>
    <row r="597" spans="16:48">
      <c r="P597" s="109"/>
      <c r="Q597" s="109"/>
      <c r="R597" s="109"/>
      <c r="S597" s="109"/>
      <c r="T597" s="109"/>
      <c r="AR597" s="28"/>
      <c r="AS597" s="28"/>
      <c r="AT597" s="28"/>
      <c r="AU597" s="28"/>
      <c r="AV597" s="28"/>
    </row>
    <row r="598" spans="16:48">
      <c r="P598" s="109"/>
      <c r="Q598" s="109"/>
      <c r="R598" s="109"/>
      <c r="S598" s="109"/>
      <c r="T598" s="109"/>
      <c r="AR598" s="28"/>
      <c r="AS598" s="28"/>
      <c r="AT598" s="28"/>
      <c r="AU598" s="28"/>
      <c r="AV598" s="28"/>
    </row>
    <row r="599" spans="16:48">
      <c r="P599" s="109"/>
      <c r="Q599" s="109"/>
      <c r="R599" s="109"/>
      <c r="S599" s="109"/>
      <c r="T599" s="109"/>
      <c r="AR599" s="28"/>
      <c r="AS599" s="28"/>
      <c r="AT599" s="28"/>
      <c r="AU599" s="28"/>
      <c r="AV599" s="28"/>
    </row>
    <row r="600" spans="16:48">
      <c r="P600" s="109"/>
      <c r="Q600" s="109"/>
      <c r="R600" s="109"/>
      <c r="S600" s="109"/>
      <c r="T600" s="109"/>
      <c r="AR600" s="28"/>
      <c r="AS600" s="28"/>
      <c r="AT600" s="28"/>
      <c r="AU600" s="28"/>
      <c r="AV600" s="28"/>
    </row>
    <row r="601" spans="16:48">
      <c r="P601" s="109"/>
      <c r="Q601" s="109"/>
      <c r="R601" s="109"/>
      <c r="S601" s="109"/>
      <c r="T601" s="109"/>
      <c r="AR601" s="28"/>
      <c r="AS601" s="28"/>
      <c r="AT601" s="28"/>
      <c r="AU601" s="28"/>
      <c r="AV601" s="28"/>
    </row>
    <row r="602" spans="16:48">
      <c r="P602" s="109"/>
      <c r="Q602" s="109"/>
      <c r="R602" s="109"/>
      <c r="S602" s="109"/>
      <c r="T602" s="109"/>
      <c r="AR602" s="28"/>
      <c r="AS602" s="28"/>
      <c r="AT602" s="28"/>
      <c r="AU602" s="28"/>
      <c r="AV602" s="28"/>
    </row>
    <row r="603" spans="16:48">
      <c r="P603" s="109"/>
      <c r="Q603" s="109"/>
      <c r="R603" s="109"/>
      <c r="S603" s="109"/>
      <c r="T603" s="109"/>
      <c r="AR603" s="28"/>
      <c r="AS603" s="28"/>
      <c r="AT603" s="28"/>
      <c r="AU603" s="28"/>
      <c r="AV603" s="28"/>
    </row>
    <row r="604" spans="16:48">
      <c r="P604" s="109"/>
      <c r="Q604" s="109"/>
      <c r="R604" s="109"/>
      <c r="S604" s="109"/>
      <c r="T604" s="109"/>
      <c r="AR604" s="28"/>
      <c r="AS604" s="28"/>
      <c r="AT604" s="28"/>
      <c r="AU604" s="28"/>
      <c r="AV604" s="28"/>
    </row>
    <row r="605" spans="16:48">
      <c r="P605" s="109"/>
      <c r="Q605" s="109"/>
      <c r="R605" s="109"/>
      <c r="S605" s="109"/>
      <c r="T605" s="109"/>
      <c r="AR605" s="28"/>
      <c r="AS605" s="28"/>
      <c r="AT605" s="28"/>
      <c r="AU605" s="28"/>
      <c r="AV605" s="28"/>
    </row>
    <row r="606" spans="16:48">
      <c r="P606" s="109"/>
      <c r="Q606" s="109"/>
      <c r="R606" s="109"/>
      <c r="S606" s="109"/>
      <c r="T606" s="109"/>
      <c r="AR606" s="28"/>
      <c r="AS606" s="28"/>
      <c r="AT606" s="28"/>
      <c r="AU606" s="28"/>
      <c r="AV606" s="28"/>
    </row>
    <row r="607" spans="16:48">
      <c r="P607" s="109"/>
      <c r="Q607" s="109"/>
      <c r="R607" s="109"/>
      <c r="S607" s="109"/>
      <c r="T607" s="109"/>
      <c r="AR607" s="28"/>
      <c r="AS607" s="28"/>
      <c r="AT607" s="28"/>
      <c r="AU607" s="28"/>
      <c r="AV607" s="28"/>
    </row>
    <row r="608" spans="16:48">
      <c r="P608" s="109"/>
      <c r="Q608" s="109"/>
      <c r="R608" s="109"/>
      <c r="S608" s="109"/>
      <c r="T608" s="109"/>
      <c r="AR608" s="28"/>
      <c r="AS608" s="28"/>
      <c r="AT608" s="28"/>
      <c r="AU608" s="28"/>
      <c r="AV608" s="28"/>
    </row>
    <row r="609" spans="16:48">
      <c r="P609" s="109"/>
      <c r="Q609" s="109"/>
      <c r="R609" s="109"/>
      <c r="S609" s="109"/>
      <c r="T609" s="109"/>
      <c r="AR609" s="28"/>
      <c r="AS609" s="28"/>
      <c r="AT609" s="28"/>
      <c r="AU609" s="28"/>
      <c r="AV609" s="28"/>
    </row>
    <row r="610" spans="16:48">
      <c r="P610" s="109"/>
      <c r="Q610" s="109"/>
      <c r="R610" s="109"/>
      <c r="S610" s="109"/>
      <c r="T610" s="109"/>
      <c r="AR610" s="28"/>
      <c r="AS610" s="28"/>
      <c r="AT610" s="28"/>
      <c r="AU610" s="28"/>
      <c r="AV610" s="28"/>
    </row>
    <row r="611" spans="16:48">
      <c r="P611" s="109"/>
      <c r="Q611" s="109"/>
      <c r="R611" s="109"/>
      <c r="S611" s="109"/>
      <c r="T611" s="109"/>
      <c r="AR611" s="28"/>
      <c r="AS611" s="28"/>
      <c r="AT611" s="28"/>
      <c r="AU611" s="28"/>
      <c r="AV611" s="28"/>
    </row>
    <row r="612" spans="16:48">
      <c r="P612" s="109"/>
      <c r="Q612" s="109"/>
      <c r="R612" s="109"/>
      <c r="S612" s="109"/>
      <c r="T612" s="109"/>
      <c r="AR612" s="28"/>
      <c r="AS612" s="28"/>
      <c r="AT612" s="28"/>
      <c r="AU612" s="28"/>
      <c r="AV612" s="28"/>
    </row>
    <row r="613" spans="16:48">
      <c r="P613" s="109"/>
      <c r="Q613" s="109"/>
      <c r="R613" s="109"/>
      <c r="S613" s="109"/>
      <c r="T613" s="109"/>
      <c r="AR613" s="28"/>
      <c r="AS613" s="28"/>
      <c r="AT613" s="28"/>
      <c r="AU613" s="28"/>
      <c r="AV613" s="28"/>
    </row>
    <row r="614" spans="16:48">
      <c r="P614" s="109"/>
      <c r="Q614" s="109"/>
      <c r="R614" s="109"/>
      <c r="S614" s="109"/>
      <c r="T614" s="109"/>
      <c r="AR614" s="28"/>
      <c r="AS614" s="28"/>
      <c r="AT614" s="28"/>
      <c r="AU614" s="28"/>
      <c r="AV614" s="28"/>
    </row>
    <row r="615" spans="16:48">
      <c r="P615" s="109"/>
      <c r="Q615" s="109"/>
      <c r="R615" s="109"/>
      <c r="S615" s="109"/>
      <c r="T615" s="109"/>
      <c r="AR615" s="28"/>
      <c r="AS615" s="28"/>
      <c r="AT615" s="28"/>
      <c r="AU615" s="28"/>
      <c r="AV615" s="28"/>
    </row>
    <row r="616" spans="16:48">
      <c r="P616" s="109"/>
      <c r="Q616" s="109"/>
      <c r="R616" s="109"/>
      <c r="S616" s="109"/>
      <c r="T616" s="109"/>
      <c r="AR616" s="28"/>
      <c r="AS616" s="28"/>
      <c r="AT616" s="28"/>
      <c r="AU616" s="28"/>
      <c r="AV616" s="28"/>
    </row>
    <row r="617" spans="16:48">
      <c r="P617" s="109"/>
      <c r="Q617" s="109"/>
      <c r="R617" s="109"/>
      <c r="S617" s="109"/>
      <c r="T617" s="109"/>
      <c r="AR617" s="28"/>
      <c r="AS617" s="28"/>
      <c r="AT617" s="28"/>
      <c r="AU617" s="28"/>
      <c r="AV617" s="28"/>
    </row>
    <row r="618" spans="16:48">
      <c r="P618" s="109"/>
      <c r="Q618" s="109"/>
      <c r="R618" s="109"/>
      <c r="S618" s="109"/>
      <c r="T618" s="109"/>
      <c r="AR618" s="28"/>
      <c r="AS618" s="28"/>
      <c r="AT618" s="28"/>
      <c r="AU618" s="28"/>
      <c r="AV618" s="28"/>
    </row>
    <row r="619" spans="16:48">
      <c r="P619" s="109"/>
      <c r="Q619" s="109"/>
      <c r="R619" s="109"/>
      <c r="S619" s="109"/>
      <c r="T619" s="109"/>
      <c r="AR619" s="28"/>
      <c r="AS619" s="28"/>
      <c r="AT619" s="28"/>
      <c r="AU619" s="28"/>
      <c r="AV619" s="28"/>
    </row>
    <row r="620" spans="16:48">
      <c r="P620" s="109"/>
      <c r="Q620" s="109"/>
      <c r="R620" s="109"/>
      <c r="S620" s="109"/>
      <c r="T620" s="109"/>
      <c r="AR620" s="28"/>
      <c r="AS620" s="28"/>
      <c r="AT620" s="28"/>
      <c r="AU620" s="28"/>
      <c r="AV620" s="28"/>
    </row>
    <row r="621" spans="16:48">
      <c r="P621" s="109"/>
      <c r="Q621" s="109"/>
      <c r="R621" s="109"/>
      <c r="S621" s="109"/>
      <c r="T621" s="109"/>
      <c r="AR621" s="28"/>
      <c r="AS621" s="28"/>
      <c r="AT621" s="28"/>
      <c r="AU621" s="28"/>
      <c r="AV621" s="28"/>
    </row>
    <row r="622" spans="16:48">
      <c r="P622" s="109"/>
      <c r="Q622" s="109"/>
      <c r="R622" s="109"/>
      <c r="S622" s="109"/>
      <c r="T622" s="109"/>
      <c r="AR622" s="28"/>
      <c r="AS622" s="28"/>
      <c r="AT622" s="28"/>
      <c r="AU622" s="28"/>
      <c r="AV622" s="28"/>
    </row>
    <row r="623" spans="16:48">
      <c r="P623" s="109"/>
      <c r="Q623" s="109"/>
      <c r="R623" s="109"/>
      <c r="S623" s="109"/>
      <c r="T623" s="109"/>
      <c r="AR623" s="28"/>
      <c r="AS623" s="28"/>
      <c r="AT623" s="28"/>
      <c r="AU623" s="28"/>
      <c r="AV623" s="28"/>
    </row>
    <row r="624" spans="16:48">
      <c r="P624" s="109"/>
      <c r="Q624" s="109"/>
      <c r="R624" s="109"/>
      <c r="S624" s="109"/>
      <c r="T624" s="109"/>
      <c r="AR624" s="28"/>
      <c r="AS624" s="28"/>
      <c r="AT624" s="28"/>
      <c r="AU624" s="28"/>
      <c r="AV624" s="28"/>
    </row>
    <row r="625" spans="16:48">
      <c r="P625" s="109"/>
      <c r="Q625" s="109"/>
      <c r="R625" s="109"/>
      <c r="S625" s="109"/>
      <c r="T625" s="109"/>
      <c r="AR625" s="28"/>
      <c r="AS625" s="28"/>
      <c r="AT625" s="28"/>
      <c r="AU625" s="28"/>
      <c r="AV625" s="28"/>
    </row>
    <row r="626" spans="16:48">
      <c r="P626" s="109"/>
      <c r="Q626" s="109"/>
      <c r="R626" s="109"/>
      <c r="S626" s="109"/>
      <c r="T626" s="109"/>
      <c r="AR626" s="28"/>
      <c r="AS626" s="28"/>
      <c r="AT626" s="28"/>
      <c r="AU626" s="28"/>
      <c r="AV626" s="28"/>
    </row>
    <row r="627" spans="16:48">
      <c r="P627" s="109"/>
      <c r="Q627" s="109"/>
      <c r="R627" s="109"/>
      <c r="S627" s="109"/>
      <c r="T627" s="109"/>
      <c r="AR627" s="28"/>
      <c r="AS627" s="28"/>
      <c r="AT627" s="28"/>
      <c r="AU627" s="28"/>
      <c r="AV627" s="28"/>
    </row>
    <row r="628" spans="16:48">
      <c r="P628" s="109"/>
      <c r="Q628" s="109"/>
      <c r="R628" s="109"/>
      <c r="S628" s="109"/>
      <c r="T628" s="109"/>
      <c r="AR628" s="28"/>
      <c r="AS628" s="28"/>
      <c r="AT628" s="28"/>
      <c r="AU628" s="28"/>
      <c r="AV628" s="28"/>
    </row>
    <row r="629" spans="16:48">
      <c r="P629" s="109"/>
      <c r="Q629" s="109"/>
      <c r="R629" s="109"/>
      <c r="S629" s="109"/>
      <c r="T629" s="109"/>
      <c r="AR629" s="28"/>
      <c r="AS629" s="28"/>
      <c r="AT629" s="28"/>
      <c r="AU629" s="28"/>
      <c r="AV629" s="28"/>
    </row>
    <row r="630" spans="16:48">
      <c r="P630" s="109"/>
      <c r="Q630" s="109"/>
      <c r="R630" s="109"/>
      <c r="S630" s="109"/>
      <c r="T630" s="109"/>
      <c r="AR630" s="28"/>
      <c r="AS630" s="28"/>
      <c r="AT630" s="28"/>
      <c r="AU630" s="28"/>
      <c r="AV630" s="28"/>
    </row>
    <row r="631" spans="16:48">
      <c r="P631" s="109"/>
      <c r="Q631" s="109"/>
      <c r="R631" s="109"/>
      <c r="S631" s="109"/>
      <c r="T631" s="109"/>
      <c r="AR631" s="28"/>
      <c r="AS631" s="28"/>
      <c r="AT631" s="28"/>
      <c r="AU631" s="28"/>
      <c r="AV631" s="28"/>
    </row>
    <row r="632" spans="16:48">
      <c r="P632" s="109"/>
      <c r="Q632" s="109"/>
      <c r="R632" s="109"/>
      <c r="S632" s="109"/>
      <c r="T632" s="109"/>
      <c r="AR632" s="28"/>
      <c r="AS632" s="28"/>
      <c r="AT632" s="28"/>
      <c r="AU632" s="28"/>
      <c r="AV632" s="28"/>
    </row>
    <row r="633" spans="16:48">
      <c r="P633" s="109"/>
      <c r="Q633" s="109"/>
      <c r="R633" s="109"/>
      <c r="S633" s="109"/>
      <c r="T633" s="109"/>
      <c r="AR633" s="28"/>
      <c r="AS633" s="28"/>
      <c r="AT633" s="28"/>
      <c r="AU633" s="28"/>
      <c r="AV633" s="28"/>
    </row>
    <row r="634" spans="16:48">
      <c r="P634" s="109"/>
      <c r="Q634" s="109"/>
      <c r="R634" s="109"/>
      <c r="S634" s="109"/>
      <c r="T634" s="109"/>
      <c r="AR634" s="28"/>
      <c r="AS634" s="28"/>
      <c r="AT634" s="28"/>
      <c r="AU634" s="28"/>
      <c r="AV634" s="28"/>
    </row>
    <row r="635" spans="16:48">
      <c r="P635" s="109"/>
      <c r="Q635" s="109"/>
      <c r="R635" s="109"/>
      <c r="S635" s="109"/>
      <c r="T635" s="109"/>
      <c r="AR635" s="28"/>
      <c r="AS635" s="28"/>
      <c r="AT635" s="28"/>
      <c r="AU635" s="28"/>
      <c r="AV635" s="28"/>
    </row>
    <row r="636" spans="16:48">
      <c r="P636" s="109"/>
      <c r="Q636" s="109"/>
      <c r="R636" s="109"/>
      <c r="S636" s="109"/>
      <c r="T636" s="109"/>
      <c r="AR636" s="28"/>
      <c r="AS636" s="28"/>
      <c r="AT636" s="28"/>
      <c r="AU636" s="28"/>
      <c r="AV636" s="28"/>
    </row>
    <row r="637" spans="16:48">
      <c r="P637" s="109"/>
      <c r="Q637" s="109"/>
      <c r="R637" s="109"/>
      <c r="S637" s="109"/>
      <c r="T637" s="109"/>
      <c r="AR637" s="28"/>
      <c r="AS637" s="28"/>
      <c r="AT637" s="28"/>
      <c r="AU637" s="28"/>
      <c r="AV637" s="28"/>
    </row>
    <row r="638" spans="16:48">
      <c r="P638" s="109"/>
      <c r="Q638" s="109"/>
      <c r="R638" s="109"/>
      <c r="S638" s="109"/>
      <c r="T638" s="109"/>
      <c r="AR638" s="28"/>
      <c r="AS638" s="28"/>
      <c r="AT638" s="28"/>
      <c r="AU638" s="28"/>
      <c r="AV638" s="28"/>
    </row>
    <row r="639" spans="16:48">
      <c r="P639" s="109"/>
      <c r="Q639" s="109"/>
      <c r="R639" s="109"/>
      <c r="S639" s="109"/>
      <c r="T639" s="109"/>
      <c r="AR639" s="28"/>
      <c r="AS639" s="28"/>
      <c r="AT639" s="28"/>
      <c r="AU639" s="28"/>
      <c r="AV639" s="28"/>
    </row>
    <row r="640" spans="16:48">
      <c r="P640" s="109"/>
      <c r="Q640" s="109"/>
      <c r="R640" s="109"/>
      <c r="S640" s="109"/>
      <c r="T640" s="109"/>
      <c r="AR640" s="28"/>
      <c r="AS640" s="28"/>
      <c r="AT640" s="28"/>
      <c r="AU640" s="28"/>
      <c r="AV640" s="28"/>
    </row>
    <row r="641" spans="16:48">
      <c r="P641" s="109"/>
      <c r="Q641" s="109"/>
      <c r="R641" s="109"/>
      <c r="S641" s="109"/>
      <c r="T641" s="109"/>
      <c r="AR641" s="28"/>
      <c r="AS641" s="28"/>
      <c r="AT641" s="28"/>
      <c r="AU641" s="28"/>
      <c r="AV641" s="28"/>
    </row>
    <row r="642" spans="16:48">
      <c r="P642" s="109"/>
      <c r="Q642" s="109"/>
      <c r="R642" s="109"/>
      <c r="S642" s="109"/>
      <c r="T642" s="109"/>
      <c r="AR642" s="28"/>
      <c r="AS642" s="28"/>
      <c r="AT642" s="28"/>
      <c r="AU642" s="28"/>
      <c r="AV642" s="28"/>
    </row>
    <row r="643" spans="16:48">
      <c r="P643" s="109"/>
      <c r="Q643" s="109"/>
      <c r="R643" s="109"/>
      <c r="S643" s="109"/>
      <c r="T643" s="109"/>
      <c r="AR643" s="28"/>
      <c r="AS643" s="28"/>
      <c r="AT643" s="28"/>
      <c r="AU643" s="28"/>
      <c r="AV643" s="28"/>
    </row>
    <row r="644" spans="16:48">
      <c r="P644" s="109"/>
      <c r="Q644" s="109"/>
      <c r="R644" s="109"/>
      <c r="S644" s="109"/>
      <c r="T644" s="109"/>
      <c r="AR644" s="28"/>
      <c r="AS644" s="28"/>
      <c r="AT644" s="28"/>
      <c r="AU644" s="28"/>
      <c r="AV644" s="28"/>
    </row>
    <row r="645" spans="16:48">
      <c r="P645" s="109"/>
      <c r="Q645" s="109"/>
      <c r="R645" s="109"/>
      <c r="S645" s="109"/>
      <c r="T645" s="109"/>
      <c r="AR645" s="28"/>
      <c r="AS645" s="28"/>
      <c r="AT645" s="28"/>
      <c r="AU645" s="28"/>
      <c r="AV645" s="28"/>
    </row>
    <row r="646" spans="16:48">
      <c r="P646" s="109"/>
      <c r="Q646" s="109"/>
      <c r="R646" s="109"/>
      <c r="S646" s="109"/>
      <c r="T646" s="109"/>
      <c r="AR646" s="28"/>
      <c r="AS646" s="28"/>
      <c r="AT646" s="28"/>
      <c r="AU646" s="28"/>
      <c r="AV646" s="28"/>
    </row>
    <row r="647" spans="16:48">
      <c r="P647" s="109"/>
      <c r="Q647" s="109"/>
      <c r="R647" s="109"/>
      <c r="S647" s="109"/>
      <c r="T647" s="109"/>
      <c r="AR647" s="28"/>
      <c r="AS647" s="28"/>
      <c r="AT647" s="28"/>
      <c r="AU647" s="28"/>
      <c r="AV647" s="28"/>
    </row>
    <row r="648" spans="16:48">
      <c r="P648" s="109"/>
      <c r="Q648" s="109"/>
      <c r="R648" s="109"/>
      <c r="S648" s="109"/>
      <c r="T648" s="109"/>
      <c r="AR648" s="28"/>
      <c r="AS648" s="28"/>
      <c r="AT648" s="28"/>
      <c r="AU648" s="28"/>
      <c r="AV648" s="28"/>
    </row>
    <row r="649" spans="16:48">
      <c r="P649" s="109"/>
      <c r="Q649" s="109"/>
      <c r="R649" s="109"/>
      <c r="S649" s="109"/>
      <c r="T649" s="109"/>
      <c r="AR649" s="28"/>
      <c r="AS649" s="28"/>
      <c r="AT649" s="28"/>
      <c r="AU649" s="28"/>
      <c r="AV649" s="28"/>
    </row>
    <row r="650" spans="16:48">
      <c r="P650" s="109"/>
      <c r="Q650" s="109"/>
      <c r="R650" s="109"/>
      <c r="S650" s="109"/>
      <c r="T650" s="109"/>
      <c r="AR650" s="28"/>
      <c r="AS650" s="28"/>
      <c r="AT650" s="28"/>
      <c r="AU650" s="28"/>
      <c r="AV650" s="28"/>
    </row>
    <row r="651" spans="16:48">
      <c r="P651" s="109"/>
      <c r="Q651" s="109"/>
      <c r="R651" s="109"/>
      <c r="S651" s="109"/>
      <c r="T651" s="109"/>
      <c r="AR651" s="28"/>
      <c r="AS651" s="28"/>
      <c r="AT651" s="28"/>
      <c r="AU651" s="28"/>
      <c r="AV651" s="28"/>
    </row>
    <row r="652" spans="16:48">
      <c r="P652" s="109"/>
      <c r="Q652" s="109"/>
      <c r="R652" s="109"/>
      <c r="S652" s="109"/>
      <c r="T652" s="109"/>
      <c r="AR652" s="28"/>
      <c r="AS652" s="28"/>
      <c r="AT652" s="28"/>
      <c r="AU652" s="28"/>
      <c r="AV652" s="28"/>
    </row>
    <row r="653" spans="16:48">
      <c r="P653" s="109"/>
      <c r="Q653" s="109"/>
      <c r="R653" s="109"/>
      <c r="S653" s="109"/>
      <c r="T653" s="109"/>
      <c r="AR653" s="28"/>
      <c r="AS653" s="28"/>
      <c r="AT653" s="28"/>
      <c r="AU653" s="28"/>
      <c r="AV653" s="28"/>
    </row>
    <row r="654" spans="16:48">
      <c r="P654" s="109"/>
      <c r="Q654" s="109"/>
      <c r="R654" s="109"/>
      <c r="S654" s="109"/>
      <c r="T654" s="109"/>
      <c r="AR654" s="28"/>
      <c r="AS654" s="28"/>
      <c r="AT654" s="28"/>
      <c r="AU654" s="28"/>
      <c r="AV654" s="28"/>
    </row>
    <row r="655" spans="16:48">
      <c r="P655" s="109"/>
      <c r="Q655" s="109"/>
      <c r="R655" s="109"/>
      <c r="S655" s="109"/>
      <c r="T655" s="109"/>
      <c r="AR655" s="28"/>
      <c r="AS655" s="28"/>
      <c r="AT655" s="28"/>
      <c r="AU655" s="28"/>
      <c r="AV655" s="28"/>
    </row>
    <row r="656" spans="16:48">
      <c r="P656" s="109"/>
      <c r="Q656" s="109"/>
      <c r="R656" s="109"/>
      <c r="S656" s="109"/>
      <c r="T656" s="109"/>
      <c r="AR656" s="28"/>
      <c r="AS656" s="28"/>
      <c r="AT656" s="28"/>
      <c r="AU656" s="28"/>
      <c r="AV656" s="28"/>
    </row>
    <row r="657" spans="16:48">
      <c r="P657" s="109"/>
      <c r="Q657" s="109"/>
      <c r="R657" s="109"/>
      <c r="S657" s="109"/>
      <c r="T657" s="109"/>
      <c r="AR657" s="28"/>
      <c r="AS657" s="28"/>
      <c r="AT657" s="28"/>
      <c r="AU657" s="28"/>
      <c r="AV657" s="28"/>
    </row>
    <row r="658" spans="16:48">
      <c r="P658" s="109"/>
      <c r="Q658" s="109"/>
      <c r="R658" s="109"/>
      <c r="S658" s="109"/>
      <c r="T658" s="109"/>
      <c r="AR658" s="28"/>
      <c r="AS658" s="28"/>
      <c r="AT658" s="28"/>
      <c r="AU658" s="28"/>
      <c r="AV658" s="28"/>
    </row>
    <row r="659" spans="16:48">
      <c r="P659" s="109"/>
      <c r="Q659" s="109"/>
      <c r="R659" s="109"/>
      <c r="S659" s="109"/>
      <c r="T659" s="109"/>
      <c r="AR659" s="28"/>
      <c r="AS659" s="28"/>
      <c r="AT659" s="28"/>
      <c r="AU659" s="28"/>
      <c r="AV659" s="28"/>
    </row>
    <row r="660" spans="16:48">
      <c r="P660" s="109"/>
      <c r="Q660" s="109"/>
      <c r="R660" s="109"/>
      <c r="S660" s="109"/>
      <c r="T660" s="109"/>
      <c r="AR660" s="28"/>
      <c r="AS660" s="28"/>
      <c r="AT660" s="28"/>
      <c r="AU660" s="28"/>
      <c r="AV660" s="28"/>
    </row>
    <row r="661" spans="16:48">
      <c r="P661" s="109"/>
      <c r="Q661" s="109"/>
      <c r="R661" s="109"/>
      <c r="S661" s="109"/>
      <c r="T661" s="109"/>
      <c r="AR661" s="28"/>
      <c r="AS661" s="28"/>
      <c r="AT661" s="28"/>
      <c r="AU661" s="28"/>
      <c r="AV661" s="28"/>
    </row>
    <row r="662" spans="16:48">
      <c r="P662" s="109"/>
      <c r="Q662" s="109"/>
      <c r="R662" s="109"/>
      <c r="S662" s="109"/>
      <c r="T662" s="109"/>
      <c r="AR662" s="28"/>
      <c r="AS662" s="28"/>
      <c r="AT662" s="28"/>
      <c r="AU662" s="28"/>
      <c r="AV662" s="28"/>
    </row>
    <row r="663" spans="16:48">
      <c r="P663" s="109"/>
      <c r="Q663" s="109"/>
      <c r="R663" s="109"/>
      <c r="S663" s="109"/>
      <c r="T663" s="109"/>
      <c r="AR663" s="28"/>
      <c r="AS663" s="28"/>
      <c r="AT663" s="28"/>
      <c r="AU663" s="28"/>
      <c r="AV663" s="28"/>
    </row>
    <row r="664" spans="16:48">
      <c r="P664" s="109"/>
      <c r="Q664" s="109"/>
      <c r="R664" s="109"/>
      <c r="S664" s="109"/>
      <c r="T664" s="109"/>
      <c r="AR664" s="28"/>
      <c r="AS664" s="28"/>
      <c r="AT664" s="28"/>
      <c r="AU664" s="28"/>
      <c r="AV664" s="28"/>
    </row>
    <row r="665" spans="16:48">
      <c r="P665" s="109"/>
      <c r="Q665" s="109"/>
      <c r="R665" s="109"/>
      <c r="S665" s="109"/>
      <c r="T665" s="109"/>
      <c r="AR665" s="28"/>
      <c r="AS665" s="28"/>
      <c r="AT665" s="28"/>
      <c r="AU665" s="28"/>
      <c r="AV665" s="28"/>
    </row>
    <row r="666" spans="16:48">
      <c r="P666" s="109"/>
      <c r="Q666" s="109"/>
      <c r="R666" s="109"/>
      <c r="S666" s="109"/>
      <c r="T666" s="109"/>
      <c r="AR666" s="28"/>
      <c r="AS666" s="28"/>
      <c r="AT666" s="28"/>
      <c r="AU666" s="28"/>
      <c r="AV666" s="28"/>
    </row>
    <row r="667" spans="16:48">
      <c r="P667" s="109"/>
      <c r="Q667" s="109"/>
      <c r="R667" s="109"/>
      <c r="S667" s="109"/>
      <c r="T667" s="109"/>
      <c r="AR667" s="28"/>
      <c r="AS667" s="28"/>
      <c r="AT667" s="28"/>
      <c r="AU667" s="28"/>
      <c r="AV667" s="28"/>
    </row>
    <row r="668" spans="16:48">
      <c r="P668" s="109"/>
      <c r="Q668" s="109"/>
      <c r="R668" s="109"/>
      <c r="S668" s="109"/>
      <c r="T668" s="109"/>
      <c r="AR668" s="28"/>
      <c r="AS668" s="28"/>
      <c r="AT668" s="28"/>
      <c r="AU668" s="28"/>
      <c r="AV668" s="28"/>
    </row>
    <row r="669" spans="16:48">
      <c r="P669" s="109"/>
      <c r="Q669" s="109"/>
      <c r="R669" s="109"/>
      <c r="S669" s="109"/>
      <c r="T669" s="109"/>
      <c r="AR669" s="28"/>
      <c r="AS669" s="28"/>
      <c r="AT669" s="28"/>
      <c r="AU669" s="28"/>
      <c r="AV669" s="28"/>
    </row>
    <row r="670" spans="16:48">
      <c r="P670" s="109"/>
      <c r="Q670" s="109"/>
      <c r="R670" s="109"/>
      <c r="S670" s="109"/>
      <c r="T670" s="109"/>
      <c r="AR670" s="28"/>
      <c r="AS670" s="28"/>
      <c r="AT670" s="28"/>
      <c r="AU670" s="28"/>
      <c r="AV670" s="28"/>
    </row>
    <row r="671" spans="16:48">
      <c r="P671" s="109"/>
      <c r="Q671" s="109"/>
      <c r="R671" s="109"/>
      <c r="S671" s="109"/>
      <c r="T671" s="109"/>
      <c r="AR671" s="28"/>
      <c r="AS671" s="28"/>
      <c r="AT671" s="28"/>
      <c r="AU671" s="28"/>
      <c r="AV671" s="28"/>
    </row>
    <row r="672" spans="16:48">
      <c r="P672" s="109"/>
      <c r="Q672" s="109"/>
      <c r="R672" s="109"/>
      <c r="S672" s="109"/>
      <c r="T672" s="109"/>
      <c r="AR672" s="28"/>
      <c r="AS672" s="28"/>
      <c r="AT672" s="28"/>
      <c r="AU672" s="28"/>
      <c r="AV672" s="28"/>
    </row>
    <row r="673" spans="16:48">
      <c r="P673" s="109"/>
      <c r="Q673" s="109"/>
      <c r="R673" s="109"/>
      <c r="S673" s="109"/>
      <c r="T673" s="109"/>
      <c r="AR673" s="28"/>
      <c r="AS673" s="28"/>
      <c r="AT673" s="28"/>
      <c r="AU673" s="28"/>
      <c r="AV673" s="28"/>
    </row>
    <row r="674" spans="16:48">
      <c r="P674" s="109"/>
      <c r="Q674" s="109"/>
      <c r="R674" s="109"/>
      <c r="S674" s="109"/>
      <c r="T674" s="109"/>
      <c r="AR674" s="28"/>
      <c r="AS674" s="28"/>
      <c r="AT674" s="28"/>
      <c r="AU674" s="28"/>
      <c r="AV674" s="28"/>
    </row>
    <row r="675" spans="16:48">
      <c r="P675" s="109"/>
      <c r="Q675" s="109"/>
      <c r="R675" s="109"/>
      <c r="S675" s="109"/>
      <c r="T675" s="109"/>
      <c r="AR675" s="28"/>
      <c r="AS675" s="28"/>
      <c r="AT675" s="28"/>
      <c r="AU675" s="28"/>
      <c r="AV675" s="28"/>
    </row>
    <row r="676" spans="16:48">
      <c r="P676" s="109"/>
      <c r="Q676" s="109"/>
      <c r="R676" s="109"/>
      <c r="S676" s="109"/>
      <c r="T676" s="109"/>
      <c r="AR676" s="28"/>
      <c r="AS676" s="28"/>
      <c r="AT676" s="28"/>
      <c r="AU676" s="28"/>
      <c r="AV676" s="28"/>
    </row>
    <row r="677" spans="16:48">
      <c r="P677" s="109"/>
      <c r="Q677" s="109"/>
      <c r="R677" s="109"/>
      <c r="S677" s="109"/>
      <c r="T677" s="109"/>
      <c r="AR677" s="28"/>
      <c r="AS677" s="28"/>
      <c r="AT677" s="28"/>
      <c r="AU677" s="28"/>
      <c r="AV677" s="28"/>
    </row>
    <row r="678" spans="16:48">
      <c r="P678" s="109"/>
      <c r="Q678" s="109"/>
      <c r="R678" s="109"/>
      <c r="S678" s="109"/>
      <c r="T678" s="109"/>
      <c r="AR678" s="28"/>
      <c r="AS678" s="28"/>
      <c r="AT678" s="28"/>
      <c r="AU678" s="28"/>
      <c r="AV678" s="28"/>
    </row>
    <row r="679" spans="16:48">
      <c r="P679" s="109"/>
      <c r="Q679" s="109"/>
      <c r="R679" s="109"/>
      <c r="S679" s="109"/>
      <c r="T679" s="109"/>
      <c r="AR679" s="28"/>
      <c r="AS679" s="28"/>
      <c r="AT679" s="28"/>
      <c r="AU679" s="28"/>
      <c r="AV679" s="28"/>
    </row>
    <row r="680" spans="16:48">
      <c r="P680" s="109"/>
      <c r="Q680" s="109"/>
      <c r="R680" s="109"/>
      <c r="S680" s="109"/>
      <c r="T680" s="109"/>
      <c r="AR680" s="28"/>
      <c r="AS680" s="28"/>
      <c r="AT680" s="28"/>
      <c r="AU680" s="28"/>
      <c r="AV680" s="28"/>
    </row>
    <row r="681" spans="16:48">
      <c r="P681" s="109"/>
      <c r="Q681" s="109"/>
      <c r="R681" s="109"/>
      <c r="S681" s="109"/>
      <c r="T681" s="109"/>
      <c r="AR681" s="28"/>
      <c r="AS681" s="28"/>
      <c r="AT681" s="28"/>
      <c r="AU681" s="28"/>
      <c r="AV681" s="28"/>
    </row>
    <row r="682" spans="16:48">
      <c r="P682" s="109"/>
      <c r="Q682" s="109"/>
      <c r="R682" s="109"/>
      <c r="S682" s="109"/>
      <c r="T682" s="109"/>
      <c r="AR682" s="28"/>
      <c r="AS682" s="28"/>
      <c r="AT682" s="28"/>
      <c r="AU682" s="28"/>
      <c r="AV682" s="28"/>
    </row>
    <row r="683" spans="16:48">
      <c r="P683" s="109"/>
      <c r="Q683" s="109"/>
      <c r="R683" s="109"/>
      <c r="S683" s="109"/>
      <c r="T683" s="109"/>
      <c r="AR683" s="28"/>
      <c r="AS683" s="28"/>
      <c r="AT683" s="28"/>
      <c r="AU683" s="28"/>
      <c r="AV683" s="28"/>
    </row>
    <row r="684" spans="16:48">
      <c r="P684" s="109"/>
      <c r="Q684" s="109"/>
      <c r="R684" s="109"/>
      <c r="S684" s="109"/>
      <c r="T684" s="109"/>
      <c r="AR684" s="28"/>
      <c r="AS684" s="28"/>
      <c r="AT684" s="28"/>
      <c r="AU684" s="28"/>
      <c r="AV684" s="28"/>
    </row>
    <row r="685" spans="16:48">
      <c r="P685" s="109"/>
      <c r="Q685" s="109"/>
      <c r="R685" s="109"/>
      <c r="S685" s="109"/>
      <c r="T685" s="109"/>
      <c r="AR685" s="28"/>
      <c r="AS685" s="28"/>
      <c r="AT685" s="28"/>
      <c r="AU685" s="28"/>
      <c r="AV685" s="28"/>
    </row>
    <row r="686" spans="16:48">
      <c r="P686" s="109"/>
      <c r="Q686" s="109"/>
      <c r="R686" s="109"/>
      <c r="S686" s="109"/>
      <c r="T686" s="109"/>
      <c r="AR686" s="28"/>
      <c r="AS686" s="28"/>
      <c r="AT686" s="28"/>
      <c r="AU686" s="28"/>
      <c r="AV686" s="28"/>
    </row>
    <row r="687" spans="16:48">
      <c r="P687" s="109"/>
      <c r="Q687" s="109"/>
      <c r="R687" s="109"/>
      <c r="S687" s="109"/>
      <c r="T687" s="109"/>
      <c r="AR687" s="28"/>
      <c r="AS687" s="28"/>
      <c r="AT687" s="28"/>
      <c r="AU687" s="28"/>
      <c r="AV687" s="28"/>
    </row>
    <row r="688" spans="16:48">
      <c r="P688" s="109"/>
      <c r="Q688" s="109"/>
      <c r="R688" s="109"/>
      <c r="S688" s="109"/>
      <c r="T688" s="109"/>
      <c r="AR688" s="28"/>
      <c r="AS688" s="28"/>
      <c r="AT688" s="28"/>
      <c r="AU688" s="28"/>
      <c r="AV688" s="28"/>
    </row>
    <row r="689" spans="16:48">
      <c r="P689" s="109"/>
      <c r="Q689" s="109"/>
      <c r="R689" s="109"/>
      <c r="S689" s="109"/>
      <c r="T689" s="109"/>
      <c r="AR689" s="28"/>
      <c r="AS689" s="28"/>
      <c r="AT689" s="28"/>
      <c r="AU689" s="28"/>
      <c r="AV689" s="28"/>
    </row>
    <row r="690" spans="16:48">
      <c r="P690" s="109"/>
      <c r="Q690" s="109"/>
      <c r="R690" s="109"/>
      <c r="S690" s="109"/>
      <c r="T690" s="109"/>
      <c r="AR690" s="28"/>
      <c r="AS690" s="28"/>
      <c r="AT690" s="28"/>
      <c r="AU690" s="28"/>
      <c r="AV690" s="28"/>
    </row>
    <row r="691" spans="16:48">
      <c r="P691" s="109"/>
      <c r="Q691" s="109"/>
      <c r="R691" s="109"/>
      <c r="S691" s="109"/>
      <c r="T691" s="109"/>
      <c r="AR691" s="28"/>
      <c r="AS691" s="28"/>
      <c r="AT691" s="28"/>
      <c r="AU691" s="28"/>
      <c r="AV691" s="28"/>
    </row>
    <row r="692" spans="16:48">
      <c r="P692" s="109"/>
      <c r="Q692" s="109"/>
      <c r="R692" s="109"/>
      <c r="S692" s="109"/>
      <c r="T692" s="109"/>
      <c r="AR692" s="28"/>
      <c r="AS692" s="28"/>
      <c r="AT692" s="28"/>
      <c r="AU692" s="28"/>
      <c r="AV692" s="28"/>
    </row>
    <row r="693" spans="16:48">
      <c r="P693" s="109"/>
      <c r="Q693" s="109"/>
      <c r="R693" s="109"/>
      <c r="S693" s="109"/>
      <c r="T693" s="109"/>
      <c r="AR693" s="28"/>
      <c r="AS693" s="28"/>
      <c r="AT693" s="28"/>
      <c r="AU693" s="28"/>
      <c r="AV693" s="28"/>
    </row>
    <row r="694" spans="16:48">
      <c r="P694" s="109"/>
      <c r="Q694" s="109"/>
      <c r="R694" s="109"/>
      <c r="S694" s="109"/>
      <c r="T694" s="109"/>
      <c r="AR694" s="28"/>
      <c r="AS694" s="28"/>
      <c r="AT694" s="28"/>
      <c r="AU694" s="28"/>
      <c r="AV694" s="28"/>
    </row>
    <row r="695" spans="16:48">
      <c r="P695" s="109"/>
      <c r="Q695" s="109"/>
      <c r="R695" s="109"/>
      <c r="S695" s="109"/>
      <c r="T695" s="109"/>
      <c r="AR695" s="28"/>
      <c r="AS695" s="28"/>
      <c r="AT695" s="28"/>
      <c r="AU695" s="28"/>
      <c r="AV695" s="28"/>
    </row>
    <row r="696" spans="16:48">
      <c r="P696" s="109"/>
      <c r="Q696" s="109"/>
      <c r="R696" s="109"/>
      <c r="S696" s="109"/>
      <c r="T696" s="109"/>
      <c r="AR696" s="28"/>
      <c r="AS696" s="28"/>
      <c r="AT696" s="28"/>
      <c r="AU696" s="28"/>
      <c r="AV696" s="28"/>
    </row>
    <row r="697" spans="16:48">
      <c r="P697" s="109"/>
      <c r="Q697" s="109"/>
      <c r="R697" s="109"/>
      <c r="S697" s="109"/>
      <c r="T697" s="109"/>
      <c r="AR697" s="28"/>
      <c r="AS697" s="28"/>
      <c r="AT697" s="28"/>
      <c r="AU697" s="28"/>
      <c r="AV697" s="28"/>
    </row>
    <row r="698" spans="16:48">
      <c r="P698" s="109"/>
      <c r="Q698" s="109"/>
      <c r="R698" s="109"/>
      <c r="S698" s="109"/>
      <c r="T698" s="109"/>
      <c r="AR698" s="28"/>
      <c r="AS698" s="28"/>
      <c r="AT698" s="28"/>
      <c r="AU698" s="28"/>
      <c r="AV698" s="28"/>
    </row>
    <row r="699" spans="16:48">
      <c r="P699" s="109"/>
      <c r="Q699" s="109"/>
      <c r="R699" s="109"/>
      <c r="S699" s="109"/>
      <c r="T699" s="109"/>
      <c r="AR699" s="28"/>
      <c r="AS699" s="28"/>
      <c r="AT699" s="28"/>
      <c r="AU699" s="28"/>
      <c r="AV699" s="28"/>
    </row>
    <row r="700" spans="16:48">
      <c r="P700" s="109"/>
      <c r="Q700" s="109"/>
      <c r="R700" s="109"/>
      <c r="S700" s="109"/>
      <c r="T700" s="109"/>
      <c r="AR700" s="28"/>
      <c r="AS700" s="28"/>
      <c r="AT700" s="28"/>
      <c r="AU700" s="28"/>
      <c r="AV700" s="28"/>
    </row>
    <row r="701" spans="16:48">
      <c r="P701" s="109"/>
      <c r="Q701" s="109"/>
      <c r="R701" s="109"/>
      <c r="S701" s="109"/>
      <c r="T701" s="109"/>
      <c r="AR701" s="28"/>
      <c r="AS701" s="28"/>
      <c r="AT701" s="28"/>
      <c r="AU701" s="28"/>
      <c r="AV701" s="28"/>
    </row>
    <row r="702" spans="16:48">
      <c r="P702" s="109"/>
      <c r="Q702" s="109"/>
      <c r="R702" s="109"/>
      <c r="S702" s="109"/>
      <c r="T702" s="109"/>
      <c r="AR702" s="28"/>
      <c r="AS702" s="28"/>
      <c r="AT702" s="28"/>
      <c r="AU702" s="28"/>
      <c r="AV702" s="28"/>
    </row>
    <row r="703" spans="16:48">
      <c r="P703" s="109"/>
      <c r="Q703" s="109"/>
      <c r="R703" s="109"/>
      <c r="S703" s="109"/>
      <c r="T703" s="109"/>
      <c r="AR703" s="28"/>
      <c r="AS703" s="28"/>
      <c r="AT703" s="28"/>
      <c r="AU703" s="28"/>
      <c r="AV703" s="28"/>
    </row>
    <row r="704" spans="16:48">
      <c r="P704" s="109"/>
      <c r="Q704" s="109"/>
      <c r="R704" s="109"/>
      <c r="S704" s="109"/>
      <c r="T704" s="109"/>
      <c r="AR704" s="28"/>
      <c r="AS704" s="28"/>
      <c r="AT704" s="28"/>
      <c r="AU704" s="28"/>
      <c r="AV704" s="28"/>
    </row>
    <row r="705" spans="16:48">
      <c r="P705" s="109"/>
      <c r="Q705" s="109"/>
      <c r="R705" s="109"/>
      <c r="S705" s="109"/>
      <c r="T705" s="109"/>
      <c r="AR705" s="28"/>
      <c r="AS705" s="28"/>
      <c r="AT705" s="28"/>
      <c r="AU705" s="28"/>
      <c r="AV705" s="28"/>
    </row>
    <row r="706" spans="16:48">
      <c r="P706" s="109"/>
      <c r="Q706" s="109"/>
      <c r="R706" s="109"/>
      <c r="S706" s="109"/>
      <c r="T706" s="109"/>
      <c r="AR706" s="28"/>
      <c r="AS706" s="28"/>
      <c r="AT706" s="28"/>
      <c r="AU706" s="28"/>
      <c r="AV706" s="28"/>
    </row>
    <row r="707" spans="16:48">
      <c r="P707" s="109"/>
      <c r="Q707" s="109"/>
      <c r="R707" s="109"/>
      <c r="S707" s="109"/>
      <c r="T707" s="109"/>
      <c r="AR707" s="28"/>
      <c r="AS707" s="28"/>
      <c r="AT707" s="28"/>
      <c r="AU707" s="28"/>
      <c r="AV707" s="28"/>
    </row>
    <row r="708" spans="16:48">
      <c r="P708" s="109"/>
      <c r="Q708" s="109"/>
      <c r="R708" s="109"/>
      <c r="S708" s="109"/>
      <c r="T708" s="109"/>
      <c r="AR708" s="28"/>
      <c r="AS708" s="28"/>
      <c r="AT708" s="28"/>
      <c r="AU708" s="28"/>
      <c r="AV708" s="28"/>
    </row>
    <row r="709" spans="16:48">
      <c r="P709" s="109"/>
      <c r="Q709" s="109"/>
      <c r="R709" s="109"/>
      <c r="S709" s="109"/>
      <c r="T709" s="109"/>
      <c r="AR709" s="28"/>
      <c r="AS709" s="28"/>
      <c r="AT709" s="28"/>
      <c r="AU709" s="28"/>
      <c r="AV709" s="28"/>
    </row>
    <row r="710" spans="16:48">
      <c r="P710" s="109"/>
      <c r="Q710" s="109"/>
      <c r="R710" s="109"/>
      <c r="S710" s="109"/>
      <c r="T710" s="109"/>
      <c r="AR710" s="28"/>
      <c r="AS710" s="28"/>
      <c r="AT710" s="28"/>
      <c r="AU710" s="28"/>
      <c r="AV710" s="28"/>
    </row>
    <row r="711" spans="16:48">
      <c r="P711" s="109"/>
      <c r="Q711" s="109"/>
      <c r="R711" s="109"/>
      <c r="S711" s="109"/>
      <c r="T711" s="109"/>
      <c r="AR711" s="28"/>
      <c r="AS711" s="28"/>
      <c r="AT711" s="28"/>
      <c r="AU711" s="28"/>
      <c r="AV711" s="28"/>
    </row>
    <row r="712" spans="16:48">
      <c r="P712" s="109"/>
      <c r="Q712" s="109"/>
      <c r="R712" s="109"/>
      <c r="S712" s="109"/>
      <c r="T712" s="109"/>
      <c r="AR712" s="28"/>
      <c r="AS712" s="28"/>
      <c r="AT712" s="28"/>
      <c r="AU712" s="28"/>
      <c r="AV712" s="28"/>
    </row>
    <row r="713" spans="16:48">
      <c r="P713" s="109"/>
      <c r="Q713" s="109"/>
      <c r="R713" s="109"/>
      <c r="S713" s="109"/>
      <c r="T713" s="109"/>
      <c r="AR713" s="28"/>
      <c r="AS713" s="28"/>
      <c r="AT713" s="28"/>
      <c r="AU713" s="28"/>
      <c r="AV713" s="28"/>
    </row>
    <row r="714" spans="16:48">
      <c r="P714" s="109"/>
      <c r="Q714" s="109"/>
      <c r="R714" s="109"/>
      <c r="S714" s="109"/>
      <c r="T714" s="109"/>
      <c r="AR714" s="28"/>
      <c r="AS714" s="28"/>
      <c r="AT714" s="28"/>
      <c r="AU714" s="28"/>
      <c r="AV714" s="28"/>
    </row>
    <row r="715" spans="16:48">
      <c r="P715" s="109"/>
      <c r="Q715" s="109"/>
      <c r="R715" s="109"/>
      <c r="S715" s="109"/>
      <c r="T715" s="109"/>
      <c r="AR715" s="28"/>
      <c r="AS715" s="28"/>
      <c r="AT715" s="28"/>
      <c r="AU715" s="28"/>
      <c r="AV715" s="28"/>
    </row>
    <row r="716" spans="16:48">
      <c r="P716" s="109"/>
      <c r="Q716" s="109"/>
      <c r="R716" s="109"/>
      <c r="S716" s="109"/>
      <c r="T716" s="109"/>
      <c r="AR716" s="28"/>
      <c r="AS716" s="28"/>
      <c r="AT716" s="28"/>
      <c r="AU716" s="28"/>
      <c r="AV716" s="28"/>
    </row>
    <row r="717" spans="16:48">
      <c r="P717" s="109"/>
      <c r="Q717" s="109"/>
      <c r="R717" s="109"/>
      <c r="S717" s="109"/>
      <c r="T717" s="109"/>
      <c r="AR717" s="28"/>
      <c r="AS717" s="28"/>
      <c r="AT717" s="28"/>
      <c r="AU717" s="28"/>
      <c r="AV717" s="28"/>
    </row>
    <row r="718" spans="16:48">
      <c r="P718" s="109"/>
      <c r="Q718" s="109"/>
      <c r="R718" s="109"/>
      <c r="S718" s="109"/>
      <c r="T718" s="109"/>
      <c r="AR718" s="28"/>
      <c r="AS718" s="28"/>
      <c r="AT718" s="28"/>
      <c r="AU718" s="28"/>
      <c r="AV718" s="28"/>
    </row>
    <row r="719" spans="16:48">
      <c r="P719" s="109"/>
      <c r="Q719" s="109"/>
      <c r="R719" s="109"/>
      <c r="S719" s="109"/>
      <c r="T719" s="109"/>
      <c r="AR719" s="28"/>
      <c r="AS719" s="28"/>
      <c r="AT719" s="28"/>
      <c r="AU719" s="28"/>
      <c r="AV719" s="28"/>
    </row>
    <row r="720" spans="16:48">
      <c r="P720" s="109"/>
      <c r="Q720" s="109"/>
      <c r="R720" s="109"/>
      <c r="S720" s="109"/>
      <c r="T720" s="109"/>
      <c r="AR720" s="28"/>
      <c r="AS720" s="28"/>
      <c r="AT720" s="28"/>
      <c r="AU720" s="28"/>
      <c r="AV720" s="28"/>
    </row>
    <row r="721" spans="16:48">
      <c r="P721" s="109"/>
      <c r="Q721" s="109"/>
      <c r="R721" s="109"/>
      <c r="S721" s="109"/>
      <c r="T721" s="109"/>
      <c r="AR721" s="28"/>
      <c r="AS721" s="28"/>
      <c r="AT721" s="28"/>
      <c r="AU721" s="28"/>
      <c r="AV721" s="28"/>
    </row>
    <row r="722" spans="16:48">
      <c r="P722" s="109"/>
      <c r="Q722" s="109"/>
      <c r="R722" s="109"/>
      <c r="S722" s="109"/>
      <c r="T722" s="109"/>
      <c r="AR722" s="28"/>
      <c r="AS722" s="28"/>
      <c r="AT722" s="28"/>
      <c r="AU722" s="28"/>
      <c r="AV722" s="28"/>
    </row>
    <row r="723" spans="16:48">
      <c r="P723" s="109"/>
      <c r="Q723" s="109"/>
      <c r="R723" s="109"/>
      <c r="S723" s="109"/>
      <c r="T723" s="109"/>
      <c r="AR723" s="28"/>
      <c r="AS723" s="28"/>
      <c r="AT723" s="28"/>
      <c r="AU723" s="28"/>
      <c r="AV723" s="28"/>
    </row>
    <row r="724" spans="16:48">
      <c r="P724" s="109"/>
      <c r="Q724" s="109"/>
      <c r="R724" s="109"/>
      <c r="S724" s="109"/>
      <c r="T724" s="109"/>
      <c r="AR724" s="28"/>
      <c r="AS724" s="28"/>
      <c r="AT724" s="28"/>
      <c r="AU724" s="28"/>
      <c r="AV724" s="28"/>
    </row>
    <row r="725" spans="16:48">
      <c r="P725" s="109"/>
      <c r="Q725" s="109"/>
      <c r="R725" s="109"/>
      <c r="S725" s="109"/>
      <c r="T725" s="109"/>
      <c r="AR725" s="28"/>
      <c r="AS725" s="28"/>
      <c r="AT725" s="28"/>
      <c r="AU725" s="28"/>
      <c r="AV725" s="28"/>
    </row>
    <row r="726" spans="16:48">
      <c r="P726" s="109"/>
      <c r="Q726" s="109"/>
      <c r="R726" s="109"/>
      <c r="S726" s="109"/>
      <c r="T726" s="109"/>
      <c r="AR726" s="28"/>
      <c r="AS726" s="28"/>
      <c r="AT726" s="28"/>
      <c r="AU726" s="28"/>
      <c r="AV726" s="28"/>
    </row>
    <row r="727" spans="16:48">
      <c r="P727" s="109"/>
      <c r="Q727" s="109"/>
      <c r="R727" s="109"/>
      <c r="S727" s="109"/>
      <c r="T727" s="109"/>
      <c r="AR727" s="28"/>
      <c r="AS727" s="28"/>
      <c r="AT727" s="28"/>
      <c r="AU727" s="28"/>
      <c r="AV727" s="28"/>
    </row>
    <row r="728" spans="16:48">
      <c r="P728" s="109"/>
      <c r="Q728" s="109"/>
      <c r="R728" s="109"/>
      <c r="S728" s="109"/>
      <c r="T728" s="109"/>
      <c r="AR728" s="28"/>
      <c r="AS728" s="28"/>
      <c r="AT728" s="28"/>
      <c r="AU728" s="28"/>
      <c r="AV728" s="28"/>
    </row>
    <row r="729" spans="16:48">
      <c r="P729" s="109"/>
      <c r="Q729" s="109"/>
      <c r="R729" s="109"/>
      <c r="S729" s="109"/>
      <c r="T729" s="109"/>
      <c r="AR729" s="28"/>
      <c r="AS729" s="28"/>
      <c r="AT729" s="28"/>
      <c r="AU729" s="28"/>
      <c r="AV729" s="28"/>
    </row>
    <row r="730" spans="16:48">
      <c r="P730" s="109"/>
      <c r="Q730" s="109"/>
      <c r="R730" s="109"/>
      <c r="S730" s="109"/>
      <c r="T730" s="109"/>
      <c r="AR730" s="28"/>
      <c r="AS730" s="28"/>
      <c r="AT730" s="28"/>
      <c r="AU730" s="28"/>
      <c r="AV730" s="28"/>
    </row>
    <row r="731" spans="16:48">
      <c r="P731" s="109"/>
      <c r="Q731" s="109"/>
      <c r="R731" s="109"/>
      <c r="S731" s="109"/>
      <c r="T731" s="109"/>
      <c r="AR731" s="28"/>
      <c r="AS731" s="28"/>
      <c r="AT731" s="28"/>
      <c r="AU731" s="28"/>
      <c r="AV731" s="28"/>
    </row>
    <row r="732" spans="16:48">
      <c r="P732" s="109"/>
      <c r="Q732" s="109"/>
      <c r="R732" s="109"/>
      <c r="S732" s="109"/>
      <c r="T732" s="109"/>
      <c r="AR732" s="28"/>
      <c r="AS732" s="28"/>
      <c r="AT732" s="28"/>
      <c r="AU732" s="28"/>
      <c r="AV732" s="28"/>
    </row>
    <row r="733" spans="16:48">
      <c r="P733" s="109"/>
      <c r="Q733" s="109"/>
      <c r="R733" s="109"/>
      <c r="S733" s="109"/>
      <c r="T733" s="109"/>
      <c r="AR733" s="28"/>
      <c r="AS733" s="28"/>
      <c r="AT733" s="28"/>
      <c r="AU733" s="28"/>
      <c r="AV733" s="28"/>
    </row>
    <row r="734" spans="16:48">
      <c r="P734" s="109"/>
      <c r="Q734" s="109"/>
      <c r="R734" s="109"/>
      <c r="S734" s="109"/>
      <c r="T734" s="109"/>
      <c r="AR734" s="28"/>
      <c r="AS734" s="28"/>
      <c r="AT734" s="28"/>
      <c r="AU734" s="28"/>
      <c r="AV734" s="28"/>
    </row>
    <row r="735" spans="16:48">
      <c r="P735" s="109"/>
      <c r="Q735" s="109"/>
      <c r="R735" s="109"/>
      <c r="S735" s="109"/>
      <c r="T735" s="109"/>
      <c r="AR735" s="28"/>
      <c r="AS735" s="28"/>
      <c r="AT735" s="28"/>
      <c r="AU735" s="28"/>
      <c r="AV735" s="28"/>
    </row>
    <row r="736" spans="16:48">
      <c r="P736" s="109"/>
      <c r="Q736" s="109"/>
      <c r="R736" s="109"/>
      <c r="S736" s="109"/>
      <c r="T736" s="109"/>
      <c r="AR736" s="28"/>
      <c r="AS736" s="28"/>
      <c r="AT736" s="28"/>
      <c r="AU736" s="28"/>
      <c r="AV736" s="28"/>
    </row>
    <row r="737" spans="16:48">
      <c r="P737" s="109"/>
      <c r="Q737" s="109"/>
      <c r="R737" s="109"/>
      <c r="S737" s="109"/>
      <c r="T737" s="109"/>
      <c r="AR737" s="28"/>
      <c r="AS737" s="28"/>
      <c r="AT737" s="28"/>
      <c r="AU737" s="28"/>
      <c r="AV737" s="28"/>
    </row>
    <row r="738" spans="16:48">
      <c r="P738" s="109"/>
      <c r="Q738" s="109"/>
      <c r="R738" s="109"/>
      <c r="S738" s="109"/>
      <c r="T738" s="109"/>
      <c r="AR738" s="28"/>
      <c r="AS738" s="28"/>
      <c r="AT738" s="28"/>
      <c r="AU738" s="28"/>
      <c r="AV738" s="28"/>
    </row>
    <row r="739" spans="16:48">
      <c r="P739" s="109"/>
      <c r="Q739" s="109"/>
      <c r="R739" s="109"/>
      <c r="S739" s="109"/>
      <c r="T739" s="109"/>
      <c r="AR739" s="28"/>
      <c r="AS739" s="28"/>
      <c r="AT739" s="28"/>
      <c r="AU739" s="28"/>
      <c r="AV739" s="28"/>
    </row>
    <row r="740" spans="16:48">
      <c r="P740" s="109"/>
      <c r="Q740" s="109"/>
      <c r="R740" s="109"/>
      <c r="S740" s="109"/>
      <c r="T740" s="109"/>
      <c r="AR740" s="28"/>
      <c r="AS740" s="28"/>
      <c r="AT740" s="28"/>
      <c r="AU740" s="28"/>
      <c r="AV740" s="28"/>
    </row>
    <row r="741" spans="16:48">
      <c r="P741" s="109"/>
      <c r="Q741" s="109"/>
      <c r="R741" s="109"/>
      <c r="S741" s="109"/>
      <c r="T741" s="109"/>
      <c r="AR741" s="28"/>
      <c r="AS741" s="28"/>
      <c r="AT741" s="28"/>
      <c r="AU741" s="28"/>
      <c r="AV741" s="28"/>
    </row>
    <row r="742" spans="16:48">
      <c r="P742" s="109"/>
      <c r="Q742" s="109"/>
      <c r="R742" s="109"/>
      <c r="S742" s="109"/>
      <c r="T742" s="109"/>
      <c r="AR742" s="28"/>
      <c r="AS742" s="28"/>
      <c r="AT742" s="28"/>
      <c r="AU742" s="28"/>
      <c r="AV742" s="28"/>
    </row>
    <row r="743" spans="16:48">
      <c r="P743" s="109"/>
      <c r="Q743" s="109"/>
      <c r="R743" s="109"/>
      <c r="S743" s="109"/>
      <c r="T743" s="109"/>
      <c r="AR743" s="28"/>
      <c r="AS743" s="28"/>
      <c r="AT743" s="28"/>
      <c r="AU743" s="28"/>
      <c r="AV743" s="28"/>
    </row>
    <row r="744" spans="16:48">
      <c r="P744" s="109"/>
      <c r="Q744" s="109"/>
      <c r="R744" s="109"/>
      <c r="S744" s="109"/>
      <c r="T744" s="109"/>
      <c r="AR744" s="28"/>
      <c r="AS744" s="28"/>
      <c r="AT744" s="28"/>
      <c r="AU744" s="28"/>
      <c r="AV744" s="28"/>
    </row>
    <row r="745" spans="16:48">
      <c r="P745" s="109"/>
      <c r="Q745" s="109"/>
      <c r="R745" s="109"/>
      <c r="S745" s="109"/>
      <c r="T745" s="109"/>
      <c r="AR745" s="28"/>
      <c r="AS745" s="28"/>
      <c r="AT745" s="28"/>
      <c r="AU745" s="28"/>
      <c r="AV745" s="28"/>
    </row>
    <row r="746" spans="16:48">
      <c r="P746" s="109"/>
      <c r="Q746" s="109"/>
      <c r="R746" s="109"/>
      <c r="S746" s="109"/>
      <c r="T746" s="109"/>
      <c r="AR746" s="28"/>
      <c r="AS746" s="28"/>
      <c r="AT746" s="28"/>
      <c r="AU746" s="28"/>
      <c r="AV746" s="28"/>
    </row>
    <row r="747" spans="16:48">
      <c r="P747" s="109"/>
      <c r="Q747" s="109"/>
      <c r="R747" s="109"/>
      <c r="S747" s="109"/>
      <c r="T747" s="109"/>
      <c r="AR747" s="28"/>
      <c r="AS747" s="28"/>
      <c r="AT747" s="28"/>
      <c r="AU747" s="28"/>
      <c r="AV747" s="28"/>
    </row>
    <row r="748" spans="16:48">
      <c r="P748" s="109"/>
      <c r="Q748" s="109"/>
      <c r="R748" s="109"/>
      <c r="S748" s="109"/>
      <c r="T748" s="109"/>
      <c r="AR748" s="28"/>
      <c r="AS748" s="28"/>
      <c r="AT748" s="28"/>
      <c r="AU748" s="28"/>
      <c r="AV748" s="28"/>
    </row>
    <row r="749" spans="16:48">
      <c r="P749" s="109"/>
      <c r="Q749" s="109"/>
      <c r="R749" s="109"/>
      <c r="S749" s="109"/>
      <c r="T749" s="109"/>
      <c r="AR749" s="28"/>
      <c r="AS749" s="28"/>
      <c r="AT749" s="28"/>
      <c r="AU749" s="28"/>
      <c r="AV749" s="28"/>
    </row>
    <row r="750" spans="16:48">
      <c r="P750" s="109"/>
      <c r="Q750" s="109"/>
      <c r="R750" s="109"/>
      <c r="S750" s="109"/>
      <c r="T750" s="109"/>
      <c r="AR750" s="28"/>
      <c r="AS750" s="28"/>
      <c r="AT750" s="28"/>
      <c r="AU750" s="28"/>
      <c r="AV750" s="28"/>
    </row>
    <row r="751" spans="16:48">
      <c r="P751" s="109"/>
      <c r="Q751" s="109"/>
      <c r="R751" s="109"/>
      <c r="S751" s="109"/>
      <c r="T751" s="109"/>
      <c r="AR751" s="28"/>
      <c r="AS751" s="28"/>
      <c r="AT751" s="28"/>
      <c r="AU751" s="28"/>
      <c r="AV751" s="28"/>
    </row>
    <row r="752" spans="16:48">
      <c r="P752" s="109"/>
      <c r="Q752" s="109"/>
      <c r="R752" s="109"/>
      <c r="S752" s="109"/>
      <c r="T752" s="109"/>
      <c r="AR752" s="28"/>
      <c r="AS752" s="28"/>
      <c r="AT752" s="28"/>
      <c r="AU752" s="28"/>
      <c r="AV752" s="28"/>
    </row>
    <row r="753" spans="16:48">
      <c r="P753" s="109"/>
      <c r="Q753" s="109"/>
      <c r="R753" s="109"/>
      <c r="S753" s="109"/>
      <c r="T753" s="109"/>
      <c r="AR753" s="28"/>
      <c r="AS753" s="28"/>
      <c r="AT753" s="28"/>
      <c r="AU753" s="28"/>
      <c r="AV753" s="28"/>
    </row>
    <row r="754" spans="16:48">
      <c r="P754" s="109"/>
      <c r="Q754" s="109"/>
      <c r="R754" s="109"/>
      <c r="S754" s="109"/>
      <c r="T754" s="109"/>
      <c r="AR754" s="28"/>
      <c r="AS754" s="28"/>
      <c r="AT754" s="28"/>
      <c r="AU754" s="28"/>
      <c r="AV754" s="28"/>
    </row>
    <row r="755" spans="16:48">
      <c r="P755" s="109"/>
      <c r="Q755" s="109"/>
      <c r="R755" s="109"/>
      <c r="S755" s="109"/>
      <c r="T755" s="109"/>
      <c r="AR755" s="28"/>
      <c r="AS755" s="28"/>
      <c r="AT755" s="28"/>
      <c r="AU755" s="28"/>
      <c r="AV755" s="28"/>
    </row>
    <row r="756" spans="16:48">
      <c r="P756" s="109"/>
      <c r="Q756" s="109"/>
      <c r="R756" s="109"/>
      <c r="S756" s="109"/>
      <c r="T756" s="109"/>
      <c r="AR756" s="28"/>
      <c r="AS756" s="28"/>
      <c r="AT756" s="28"/>
      <c r="AU756" s="28"/>
      <c r="AV756" s="28"/>
    </row>
    <row r="757" spans="16:48">
      <c r="P757" s="109"/>
      <c r="Q757" s="109"/>
      <c r="R757" s="109"/>
      <c r="S757" s="109"/>
      <c r="T757" s="109"/>
      <c r="AR757" s="28"/>
      <c r="AS757" s="28"/>
      <c r="AT757" s="28"/>
      <c r="AU757" s="28"/>
      <c r="AV757" s="28"/>
    </row>
    <row r="758" spans="16:48">
      <c r="P758" s="109"/>
      <c r="Q758" s="109"/>
      <c r="R758" s="109"/>
      <c r="S758" s="109"/>
      <c r="T758" s="109"/>
      <c r="AR758" s="28"/>
      <c r="AS758" s="28"/>
      <c r="AT758" s="28"/>
      <c r="AU758" s="28"/>
      <c r="AV758" s="28"/>
    </row>
    <row r="759" spans="16:48">
      <c r="P759" s="109"/>
      <c r="Q759" s="109"/>
      <c r="R759" s="109"/>
      <c r="S759" s="109"/>
      <c r="T759" s="109"/>
      <c r="AR759" s="28"/>
      <c r="AS759" s="28"/>
      <c r="AT759" s="28"/>
      <c r="AU759" s="28"/>
      <c r="AV759" s="28"/>
    </row>
    <row r="760" spans="16:48">
      <c r="P760" s="109"/>
      <c r="Q760" s="109"/>
      <c r="R760" s="109"/>
      <c r="S760" s="109"/>
      <c r="T760" s="109"/>
      <c r="AR760" s="28"/>
      <c r="AS760" s="28"/>
      <c r="AT760" s="28"/>
      <c r="AU760" s="28"/>
      <c r="AV760" s="28"/>
    </row>
    <row r="761" spans="16:48">
      <c r="P761" s="109"/>
      <c r="Q761" s="109"/>
      <c r="R761" s="109"/>
      <c r="S761" s="109"/>
      <c r="T761" s="109"/>
      <c r="AR761" s="28"/>
      <c r="AS761" s="28"/>
      <c r="AT761" s="28"/>
      <c r="AU761" s="28"/>
      <c r="AV761" s="28"/>
    </row>
    <row r="762" spans="16:48">
      <c r="P762" s="109"/>
      <c r="Q762" s="109"/>
      <c r="R762" s="109"/>
      <c r="S762" s="109"/>
      <c r="T762" s="109"/>
      <c r="AR762" s="28"/>
      <c r="AS762" s="28"/>
      <c r="AT762" s="28"/>
      <c r="AU762" s="28"/>
      <c r="AV762" s="28"/>
    </row>
    <row r="763" spans="16:48">
      <c r="P763" s="109"/>
      <c r="Q763" s="109"/>
      <c r="R763" s="109"/>
      <c r="S763" s="109"/>
      <c r="T763" s="109"/>
      <c r="AR763" s="28"/>
      <c r="AS763" s="28"/>
      <c r="AT763" s="28"/>
      <c r="AU763" s="28"/>
      <c r="AV763" s="28"/>
    </row>
    <row r="764" spans="16:48">
      <c r="P764" s="109"/>
      <c r="Q764" s="109"/>
      <c r="R764" s="109"/>
      <c r="S764" s="109"/>
      <c r="T764" s="109"/>
      <c r="AR764" s="28"/>
      <c r="AS764" s="28"/>
      <c r="AT764" s="28"/>
      <c r="AU764" s="28"/>
      <c r="AV764" s="28"/>
    </row>
    <row r="765" spans="16:48">
      <c r="P765" s="109"/>
      <c r="Q765" s="109"/>
      <c r="R765" s="109"/>
      <c r="S765" s="109"/>
      <c r="T765" s="109"/>
      <c r="AR765" s="28"/>
      <c r="AS765" s="28"/>
      <c r="AT765" s="28"/>
      <c r="AU765" s="28"/>
      <c r="AV765" s="28"/>
    </row>
    <row r="766" spans="16:48">
      <c r="P766" s="109"/>
      <c r="Q766" s="109"/>
      <c r="R766" s="109"/>
      <c r="S766" s="109"/>
      <c r="T766" s="109"/>
      <c r="AR766" s="28"/>
      <c r="AS766" s="28"/>
      <c r="AT766" s="28"/>
      <c r="AU766" s="28"/>
      <c r="AV766" s="28"/>
    </row>
    <row r="767" spans="16:48">
      <c r="P767" s="109"/>
      <c r="Q767" s="109"/>
      <c r="R767" s="109"/>
      <c r="S767" s="109"/>
      <c r="T767" s="109"/>
      <c r="AR767" s="28"/>
      <c r="AS767" s="28"/>
      <c r="AT767" s="28"/>
      <c r="AU767" s="28"/>
      <c r="AV767" s="28"/>
    </row>
    <row r="768" spans="16:48">
      <c r="P768" s="109"/>
      <c r="Q768" s="109"/>
      <c r="R768" s="109"/>
      <c r="S768" s="109"/>
      <c r="T768" s="109"/>
      <c r="AR768" s="28"/>
      <c r="AS768" s="28"/>
      <c r="AT768" s="28"/>
      <c r="AU768" s="28"/>
      <c r="AV768" s="28"/>
    </row>
    <row r="769" spans="16:48">
      <c r="P769" s="109"/>
      <c r="Q769" s="109"/>
      <c r="R769" s="109"/>
      <c r="S769" s="109"/>
      <c r="T769" s="109"/>
      <c r="AR769" s="28"/>
      <c r="AS769" s="28"/>
      <c r="AT769" s="28"/>
      <c r="AU769" s="28"/>
      <c r="AV769" s="28"/>
    </row>
    <row r="770" spans="16:48">
      <c r="P770" s="109"/>
      <c r="Q770" s="109"/>
      <c r="R770" s="109"/>
      <c r="S770" s="109"/>
      <c r="T770" s="109"/>
      <c r="AR770" s="28"/>
      <c r="AS770" s="28"/>
      <c r="AT770" s="28"/>
      <c r="AU770" s="28"/>
      <c r="AV770" s="28"/>
    </row>
    <row r="771" spans="16:48">
      <c r="P771" s="109"/>
      <c r="Q771" s="109"/>
      <c r="R771" s="109"/>
      <c r="S771" s="109"/>
      <c r="T771" s="109"/>
      <c r="AR771" s="28"/>
      <c r="AS771" s="28"/>
      <c r="AT771" s="28"/>
      <c r="AU771" s="28"/>
      <c r="AV771" s="28"/>
    </row>
    <row r="772" spans="16:48">
      <c r="P772" s="109"/>
      <c r="Q772" s="109"/>
      <c r="R772" s="109"/>
      <c r="S772" s="109"/>
      <c r="T772" s="109"/>
      <c r="AR772" s="28"/>
      <c r="AS772" s="28"/>
      <c r="AT772" s="28"/>
      <c r="AU772" s="28"/>
      <c r="AV772" s="28"/>
    </row>
    <row r="773" spans="16:48">
      <c r="P773" s="109"/>
      <c r="Q773" s="109"/>
      <c r="R773" s="109"/>
      <c r="S773" s="109"/>
      <c r="T773" s="109"/>
      <c r="AR773" s="28"/>
      <c r="AS773" s="28"/>
      <c r="AT773" s="28"/>
      <c r="AU773" s="28"/>
      <c r="AV773" s="28"/>
    </row>
    <row r="774" spans="16:48">
      <c r="P774" s="109"/>
      <c r="Q774" s="109"/>
      <c r="R774" s="109"/>
      <c r="S774" s="109"/>
      <c r="T774" s="109"/>
      <c r="AR774" s="28"/>
      <c r="AS774" s="28"/>
      <c r="AT774" s="28"/>
      <c r="AU774" s="28"/>
      <c r="AV774" s="28"/>
    </row>
    <row r="775" spans="16:48">
      <c r="P775" s="109"/>
      <c r="Q775" s="109"/>
      <c r="R775" s="109"/>
      <c r="S775" s="109"/>
      <c r="T775" s="109"/>
      <c r="AR775" s="28"/>
      <c r="AS775" s="28"/>
      <c r="AT775" s="28"/>
      <c r="AU775" s="28"/>
      <c r="AV775" s="28"/>
    </row>
    <row r="776" spans="16:48">
      <c r="P776" s="109"/>
      <c r="Q776" s="109"/>
      <c r="R776" s="109"/>
      <c r="S776" s="109"/>
      <c r="T776" s="109"/>
      <c r="AR776" s="28"/>
      <c r="AS776" s="28"/>
      <c r="AT776" s="28"/>
      <c r="AU776" s="28"/>
      <c r="AV776" s="28"/>
    </row>
    <row r="777" spans="16:48">
      <c r="P777" s="109"/>
      <c r="Q777" s="109"/>
      <c r="R777" s="109"/>
      <c r="S777" s="109"/>
      <c r="T777" s="109"/>
      <c r="AR777" s="28"/>
      <c r="AS777" s="28"/>
      <c r="AT777" s="28"/>
      <c r="AU777" s="28"/>
      <c r="AV777" s="28"/>
    </row>
    <row r="778" spans="16:48">
      <c r="P778" s="109"/>
      <c r="Q778" s="109"/>
      <c r="R778" s="109"/>
      <c r="S778" s="109"/>
      <c r="T778" s="109"/>
      <c r="AR778" s="28"/>
      <c r="AS778" s="28"/>
      <c r="AT778" s="28"/>
      <c r="AU778" s="28"/>
      <c r="AV778" s="28"/>
    </row>
    <row r="779" spans="16:48">
      <c r="P779" s="109"/>
      <c r="Q779" s="109"/>
      <c r="R779" s="109"/>
      <c r="S779" s="109"/>
      <c r="T779" s="109"/>
      <c r="AR779" s="28"/>
      <c r="AS779" s="28"/>
      <c r="AT779" s="28"/>
      <c r="AU779" s="28"/>
      <c r="AV779" s="28"/>
    </row>
    <row r="780" spans="16:48">
      <c r="P780" s="109"/>
      <c r="Q780" s="109"/>
      <c r="R780" s="109"/>
      <c r="S780" s="109"/>
      <c r="T780" s="109"/>
      <c r="AR780" s="28"/>
      <c r="AS780" s="28"/>
      <c r="AT780" s="28"/>
      <c r="AU780" s="28"/>
      <c r="AV780" s="28"/>
    </row>
    <row r="781" spans="16:48">
      <c r="P781" s="109"/>
      <c r="Q781" s="109"/>
      <c r="R781" s="109"/>
      <c r="S781" s="109"/>
      <c r="T781" s="109"/>
      <c r="AR781" s="28"/>
      <c r="AS781" s="28"/>
      <c r="AT781" s="28"/>
      <c r="AU781" s="28"/>
      <c r="AV781" s="28"/>
    </row>
    <row r="782" spans="16:48">
      <c r="P782" s="109"/>
      <c r="Q782" s="109"/>
      <c r="R782" s="109"/>
      <c r="S782" s="109"/>
      <c r="T782" s="109"/>
      <c r="AR782" s="28"/>
      <c r="AS782" s="28"/>
      <c r="AT782" s="28"/>
      <c r="AU782" s="28"/>
      <c r="AV782" s="28"/>
    </row>
    <row r="783" spans="16:48">
      <c r="P783" s="109"/>
      <c r="Q783" s="109"/>
      <c r="R783" s="109"/>
      <c r="S783" s="109"/>
      <c r="T783" s="109"/>
      <c r="AR783" s="28"/>
      <c r="AS783" s="28"/>
      <c r="AT783" s="28"/>
      <c r="AU783" s="28"/>
      <c r="AV783" s="28"/>
    </row>
    <row r="784" spans="16:48">
      <c r="P784" s="109"/>
      <c r="Q784" s="109"/>
      <c r="R784" s="109"/>
      <c r="S784" s="109"/>
      <c r="T784" s="109"/>
      <c r="AR784" s="28"/>
      <c r="AS784" s="28"/>
      <c r="AT784" s="28"/>
      <c r="AU784" s="28"/>
      <c r="AV784" s="28"/>
    </row>
    <row r="785" spans="16:48">
      <c r="P785" s="109"/>
      <c r="Q785" s="109"/>
      <c r="R785" s="109"/>
      <c r="S785" s="109"/>
      <c r="T785" s="109"/>
      <c r="AR785" s="28"/>
      <c r="AS785" s="28"/>
      <c r="AT785" s="28"/>
      <c r="AU785" s="28"/>
      <c r="AV785" s="28"/>
    </row>
    <row r="786" spans="16:48">
      <c r="P786" s="109"/>
      <c r="Q786" s="109"/>
      <c r="R786" s="109"/>
      <c r="S786" s="109"/>
      <c r="T786" s="109"/>
      <c r="AR786" s="28"/>
      <c r="AS786" s="28"/>
      <c r="AT786" s="28"/>
      <c r="AU786" s="28"/>
      <c r="AV786" s="28"/>
    </row>
    <row r="787" spans="16:48">
      <c r="P787" s="109"/>
      <c r="Q787" s="109"/>
      <c r="R787" s="109"/>
      <c r="S787" s="109"/>
      <c r="T787" s="109"/>
      <c r="AR787" s="28"/>
      <c r="AS787" s="28"/>
      <c r="AT787" s="28"/>
      <c r="AU787" s="28"/>
      <c r="AV787" s="28"/>
    </row>
    <row r="788" spans="16:48">
      <c r="P788" s="109"/>
      <c r="Q788" s="109"/>
      <c r="R788" s="109"/>
      <c r="S788" s="109"/>
      <c r="T788" s="109"/>
      <c r="AR788" s="28"/>
      <c r="AS788" s="28"/>
      <c r="AT788" s="28"/>
      <c r="AU788" s="28"/>
      <c r="AV788" s="28"/>
    </row>
    <row r="789" spans="16:48">
      <c r="P789" s="109"/>
      <c r="Q789" s="109"/>
      <c r="R789" s="109"/>
      <c r="S789" s="109"/>
      <c r="T789" s="109"/>
      <c r="AR789" s="28"/>
      <c r="AS789" s="28"/>
      <c r="AT789" s="28"/>
      <c r="AU789" s="28"/>
      <c r="AV789" s="28"/>
    </row>
    <row r="790" spans="16:48">
      <c r="P790" s="109"/>
      <c r="Q790" s="109"/>
      <c r="R790" s="109"/>
      <c r="S790" s="109"/>
      <c r="T790" s="109"/>
      <c r="AR790" s="28"/>
      <c r="AS790" s="28"/>
      <c r="AT790" s="28"/>
      <c r="AU790" s="28"/>
      <c r="AV790" s="28"/>
    </row>
    <row r="791" spans="16:48">
      <c r="P791" s="109"/>
      <c r="Q791" s="109"/>
      <c r="R791" s="109"/>
      <c r="S791" s="109"/>
      <c r="T791" s="109"/>
      <c r="AR791" s="28"/>
      <c r="AS791" s="28"/>
      <c r="AT791" s="28"/>
      <c r="AU791" s="28"/>
      <c r="AV791" s="28"/>
    </row>
    <row r="792" spans="16:48">
      <c r="P792" s="109"/>
      <c r="Q792" s="109"/>
      <c r="R792" s="109"/>
      <c r="S792" s="109"/>
      <c r="T792" s="109"/>
      <c r="AR792" s="28"/>
      <c r="AS792" s="28"/>
      <c r="AT792" s="28"/>
      <c r="AU792" s="28"/>
      <c r="AV792" s="28"/>
    </row>
    <row r="793" spans="16:48">
      <c r="P793" s="109"/>
      <c r="Q793" s="109"/>
      <c r="R793" s="109"/>
      <c r="S793" s="109"/>
      <c r="T793" s="109"/>
      <c r="AR793" s="28"/>
      <c r="AS793" s="28"/>
      <c r="AT793" s="28"/>
      <c r="AU793" s="28"/>
      <c r="AV793" s="28"/>
    </row>
    <row r="794" spans="16:48">
      <c r="P794" s="109"/>
      <c r="Q794" s="109"/>
      <c r="R794" s="109"/>
      <c r="S794" s="109"/>
      <c r="T794" s="109"/>
      <c r="AR794" s="28"/>
      <c r="AS794" s="28"/>
      <c r="AT794" s="28"/>
      <c r="AU794" s="28"/>
      <c r="AV794" s="28"/>
    </row>
    <row r="795" spans="16:48">
      <c r="P795" s="109"/>
      <c r="Q795" s="109"/>
      <c r="R795" s="109"/>
      <c r="S795" s="109"/>
      <c r="T795" s="109"/>
      <c r="AR795" s="28"/>
      <c r="AS795" s="28"/>
      <c r="AT795" s="28"/>
      <c r="AU795" s="28"/>
      <c r="AV795" s="28"/>
    </row>
    <row r="796" spans="16:48">
      <c r="P796" s="109"/>
      <c r="Q796" s="109"/>
      <c r="R796" s="109"/>
      <c r="S796" s="109"/>
      <c r="T796" s="109"/>
      <c r="AR796" s="28"/>
      <c r="AS796" s="28"/>
      <c r="AT796" s="28"/>
      <c r="AU796" s="28"/>
      <c r="AV796" s="28"/>
    </row>
    <row r="797" spans="16:48">
      <c r="P797" s="109"/>
      <c r="Q797" s="109"/>
      <c r="R797" s="109"/>
      <c r="S797" s="109"/>
      <c r="T797" s="109"/>
      <c r="AR797" s="28"/>
      <c r="AS797" s="28"/>
      <c r="AT797" s="28"/>
      <c r="AU797" s="28"/>
      <c r="AV797" s="28"/>
    </row>
    <row r="798" spans="16:48">
      <c r="P798" s="109"/>
      <c r="Q798" s="109"/>
      <c r="R798" s="109"/>
      <c r="S798" s="109"/>
      <c r="T798" s="109"/>
      <c r="AR798" s="28"/>
      <c r="AS798" s="28"/>
      <c r="AT798" s="28"/>
      <c r="AU798" s="28"/>
      <c r="AV798" s="28"/>
    </row>
    <row r="799" spans="16:48">
      <c r="P799" s="109"/>
      <c r="Q799" s="109"/>
      <c r="R799" s="109"/>
      <c r="S799" s="109"/>
      <c r="T799" s="109"/>
      <c r="AR799" s="28"/>
      <c r="AS799" s="28"/>
      <c r="AT799" s="28"/>
      <c r="AU799" s="28"/>
      <c r="AV799" s="28"/>
    </row>
    <row r="800" spans="16:48">
      <c r="P800" s="109"/>
      <c r="Q800" s="109"/>
      <c r="R800" s="109"/>
      <c r="S800" s="109"/>
      <c r="T800" s="109"/>
      <c r="AR800" s="28"/>
      <c r="AS800" s="28"/>
      <c r="AT800" s="28"/>
      <c r="AU800" s="28"/>
      <c r="AV800" s="28"/>
    </row>
    <row r="801" spans="16:48">
      <c r="P801" s="109"/>
      <c r="Q801" s="109"/>
      <c r="R801" s="109"/>
      <c r="S801" s="109"/>
      <c r="T801" s="109"/>
      <c r="AR801" s="28"/>
      <c r="AS801" s="28"/>
      <c r="AT801" s="28"/>
      <c r="AU801" s="28"/>
      <c r="AV801" s="28"/>
    </row>
    <row r="802" spans="16:48">
      <c r="P802" s="109"/>
      <c r="Q802" s="109"/>
      <c r="R802" s="109"/>
      <c r="S802" s="109"/>
      <c r="T802" s="109"/>
      <c r="AR802" s="28"/>
      <c r="AS802" s="28"/>
      <c r="AT802" s="28"/>
      <c r="AU802" s="28"/>
      <c r="AV802" s="28"/>
    </row>
    <row r="803" spans="16:48">
      <c r="P803" s="109"/>
      <c r="Q803" s="109"/>
      <c r="R803" s="109"/>
      <c r="S803" s="109"/>
      <c r="T803" s="109"/>
      <c r="AR803" s="28"/>
      <c r="AS803" s="28"/>
      <c r="AT803" s="28"/>
      <c r="AU803" s="28"/>
      <c r="AV803" s="28"/>
    </row>
    <row r="804" spans="16:48">
      <c r="P804" s="109"/>
      <c r="Q804" s="109"/>
      <c r="R804" s="109"/>
      <c r="S804" s="109"/>
      <c r="T804" s="109"/>
      <c r="AR804" s="28"/>
      <c r="AS804" s="28"/>
      <c r="AT804" s="28"/>
      <c r="AU804" s="28"/>
      <c r="AV804" s="28"/>
    </row>
    <row r="805" spans="16:48">
      <c r="P805" s="109"/>
      <c r="Q805" s="109"/>
      <c r="R805" s="109"/>
      <c r="S805" s="109"/>
      <c r="T805" s="109"/>
      <c r="AR805" s="28"/>
      <c r="AS805" s="28"/>
      <c r="AT805" s="28"/>
      <c r="AU805" s="28"/>
      <c r="AV805" s="28"/>
    </row>
    <row r="806" spans="16:48">
      <c r="P806" s="109"/>
      <c r="Q806" s="109"/>
      <c r="R806" s="109"/>
      <c r="S806" s="109"/>
      <c r="T806" s="109"/>
      <c r="AR806" s="28"/>
      <c r="AS806" s="28"/>
      <c r="AT806" s="28"/>
      <c r="AU806" s="28"/>
      <c r="AV806" s="28"/>
    </row>
    <row r="807" spans="16:48">
      <c r="P807" s="109"/>
      <c r="Q807" s="109"/>
      <c r="R807" s="109"/>
      <c r="S807" s="109"/>
      <c r="T807" s="109"/>
      <c r="AR807" s="28"/>
      <c r="AS807" s="28"/>
      <c r="AT807" s="28"/>
      <c r="AU807" s="28"/>
      <c r="AV807" s="28"/>
    </row>
    <row r="808" spans="16:48">
      <c r="P808" s="109"/>
      <c r="Q808" s="109"/>
      <c r="R808" s="109"/>
      <c r="S808" s="109"/>
      <c r="T808" s="109"/>
      <c r="AR808" s="28"/>
      <c r="AS808" s="28"/>
      <c r="AT808" s="28"/>
      <c r="AU808" s="28"/>
      <c r="AV808" s="28"/>
    </row>
    <row r="809" spans="16:48">
      <c r="P809" s="109"/>
      <c r="Q809" s="109"/>
      <c r="R809" s="109"/>
      <c r="S809" s="109"/>
      <c r="T809" s="109"/>
      <c r="AR809" s="28"/>
      <c r="AS809" s="28"/>
      <c r="AT809" s="28"/>
      <c r="AU809" s="28"/>
      <c r="AV809" s="28"/>
    </row>
    <row r="810" spans="16:48">
      <c r="P810" s="109"/>
      <c r="Q810" s="109"/>
      <c r="R810" s="109"/>
      <c r="S810" s="109"/>
      <c r="T810" s="109"/>
      <c r="AR810" s="28"/>
      <c r="AS810" s="28"/>
      <c r="AT810" s="28"/>
      <c r="AU810" s="28"/>
      <c r="AV810" s="28"/>
    </row>
    <row r="811" spans="16:48">
      <c r="P811" s="109"/>
      <c r="Q811" s="109"/>
      <c r="R811" s="109"/>
      <c r="S811" s="109"/>
      <c r="T811" s="109"/>
      <c r="AR811" s="28"/>
      <c r="AS811" s="28"/>
      <c r="AT811" s="28"/>
      <c r="AU811" s="28"/>
      <c r="AV811" s="28"/>
    </row>
    <row r="812" spans="16:48">
      <c r="P812" s="109"/>
      <c r="Q812" s="109"/>
      <c r="R812" s="109"/>
      <c r="S812" s="109"/>
      <c r="T812" s="109"/>
      <c r="AR812" s="28"/>
      <c r="AS812" s="28"/>
      <c r="AT812" s="28"/>
      <c r="AU812" s="28"/>
      <c r="AV812" s="28"/>
    </row>
    <row r="813" spans="16:48">
      <c r="P813" s="109"/>
      <c r="Q813" s="109"/>
      <c r="R813" s="109"/>
      <c r="S813" s="109"/>
      <c r="T813" s="109"/>
      <c r="AR813" s="28"/>
      <c r="AS813" s="28"/>
      <c r="AT813" s="28"/>
      <c r="AU813" s="28"/>
      <c r="AV813" s="28"/>
    </row>
    <row r="814" spans="16:48">
      <c r="P814" s="109"/>
      <c r="Q814" s="109"/>
      <c r="R814" s="109"/>
      <c r="S814" s="109"/>
      <c r="T814" s="109"/>
      <c r="AR814" s="28"/>
      <c r="AS814" s="28"/>
      <c r="AT814" s="28"/>
      <c r="AU814" s="28"/>
      <c r="AV814" s="28"/>
    </row>
    <row r="815" spans="16:48">
      <c r="P815" s="109"/>
      <c r="Q815" s="109"/>
      <c r="R815" s="109"/>
      <c r="S815" s="109"/>
      <c r="T815" s="109"/>
      <c r="AR815" s="28"/>
      <c r="AS815" s="28"/>
      <c r="AT815" s="28"/>
      <c r="AU815" s="28"/>
      <c r="AV815" s="28"/>
    </row>
    <row r="816" spans="16:48">
      <c r="P816" s="109"/>
      <c r="Q816" s="109"/>
      <c r="R816" s="109"/>
      <c r="S816" s="109"/>
      <c r="T816" s="109"/>
      <c r="AR816" s="28"/>
      <c r="AS816" s="28"/>
      <c r="AT816" s="28"/>
      <c r="AU816" s="28"/>
      <c r="AV816" s="28"/>
    </row>
    <row r="817" spans="16:48">
      <c r="P817" s="109"/>
      <c r="Q817" s="109"/>
      <c r="R817" s="109"/>
      <c r="S817" s="109"/>
      <c r="T817" s="109"/>
      <c r="AR817" s="28"/>
      <c r="AS817" s="28"/>
      <c r="AT817" s="28"/>
      <c r="AU817" s="28"/>
      <c r="AV817" s="28"/>
    </row>
    <row r="818" spans="16:48">
      <c r="P818" s="109"/>
      <c r="Q818" s="109"/>
      <c r="R818" s="109"/>
      <c r="S818" s="109"/>
      <c r="T818" s="109"/>
      <c r="AR818" s="28"/>
      <c r="AS818" s="28"/>
      <c r="AT818" s="28"/>
      <c r="AU818" s="28"/>
      <c r="AV818" s="28"/>
    </row>
    <row r="819" spans="16:48">
      <c r="P819" s="109"/>
      <c r="Q819" s="109"/>
      <c r="R819" s="109"/>
      <c r="S819" s="109"/>
      <c r="T819" s="109"/>
      <c r="AR819" s="28"/>
      <c r="AS819" s="28"/>
      <c r="AT819" s="28"/>
      <c r="AU819" s="28"/>
      <c r="AV819" s="28"/>
    </row>
    <row r="820" spans="16:48">
      <c r="P820" s="109"/>
      <c r="Q820" s="109"/>
      <c r="R820" s="109"/>
      <c r="S820" s="109"/>
      <c r="T820" s="109"/>
      <c r="AR820" s="28"/>
      <c r="AS820" s="28"/>
      <c r="AT820" s="28"/>
      <c r="AU820" s="28"/>
      <c r="AV820" s="28"/>
    </row>
    <row r="821" spans="16:48">
      <c r="P821" s="109"/>
      <c r="Q821" s="109"/>
      <c r="R821" s="109"/>
      <c r="S821" s="109"/>
      <c r="T821" s="109"/>
      <c r="AR821" s="28"/>
      <c r="AS821" s="28"/>
      <c r="AT821" s="28"/>
      <c r="AU821" s="28"/>
      <c r="AV821" s="28"/>
    </row>
    <row r="822" spans="16:48">
      <c r="P822" s="109"/>
      <c r="Q822" s="109"/>
      <c r="R822" s="109"/>
      <c r="S822" s="109"/>
      <c r="T822" s="109"/>
      <c r="AR822" s="28"/>
      <c r="AS822" s="28"/>
      <c r="AT822" s="28"/>
      <c r="AU822" s="28"/>
      <c r="AV822" s="28"/>
    </row>
    <row r="823" spans="16:48">
      <c r="P823" s="109"/>
      <c r="Q823" s="109"/>
      <c r="R823" s="109"/>
      <c r="S823" s="109"/>
      <c r="T823" s="109"/>
      <c r="AR823" s="28"/>
      <c r="AS823" s="28"/>
      <c r="AT823" s="28"/>
      <c r="AU823" s="28"/>
      <c r="AV823" s="28"/>
    </row>
    <row r="824" spans="16:48">
      <c r="P824" s="109"/>
      <c r="Q824" s="109"/>
      <c r="R824" s="109"/>
      <c r="S824" s="109"/>
      <c r="T824" s="109"/>
      <c r="AR824" s="28"/>
      <c r="AS824" s="28"/>
      <c r="AT824" s="28"/>
      <c r="AU824" s="28"/>
      <c r="AV824" s="28"/>
    </row>
    <row r="825" spans="16:48">
      <c r="P825" s="109"/>
      <c r="Q825" s="109"/>
      <c r="R825" s="109"/>
      <c r="S825" s="109"/>
      <c r="T825" s="109"/>
      <c r="AR825" s="28"/>
      <c r="AS825" s="28"/>
      <c r="AT825" s="28"/>
      <c r="AU825" s="28"/>
      <c r="AV825" s="28"/>
    </row>
    <row r="826" spans="16:48">
      <c r="P826" s="109"/>
      <c r="Q826" s="109"/>
      <c r="R826" s="109"/>
      <c r="S826" s="109"/>
      <c r="T826" s="109"/>
      <c r="AR826" s="28"/>
      <c r="AS826" s="28"/>
      <c r="AT826" s="28"/>
      <c r="AU826" s="28"/>
      <c r="AV826" s="28"/>
    </row>
    <row r="827" spans="16:48">
      <c r="P827" s="109"/>
      <c r="Q827" s="109"/>
      <c r="R827" s="109"/>
      <c r="S827" s="109"/>
      <c r="T827" s="109"/>
      <c r="AR827" s="28"/>
      <c r="AS827" s="28"/>
      <c r="AT827" s="28"/>
      <c r="AU827" s="28"/>
      <c r="AV827" s="28"/>
    </row>
    <row r="828" spans="16:48">
      <c r="P828" s="109"/>
      <c r="Q828" s="109"/>
      <c r="R828" s="109"/>
      <c r="S828" s="109"/>
      <c r="T828" s="109"/>
      <c r="AR828" s="28"/>
      <c r="AS828" s="28"/>
      <c r="AT828" s="28"/>
      <c r="AU828" s="28"/>
      <c r="AV828" s="28"/>
    </row>
    <row r="829" spans="16:48">
      <c r="P829" s="109"/>
      <c r="Q829" s="109"/>
      <c r="R829" s="109"/>
      <c r="S829" s="109"/>
      <c r="T829" s="109"/>
      <c r="AR829" s="28"/>
      <c r="AS829" s="28"/>
      <c r="AT829" s="28"/>
      <c r="AU829" s="28"/>
      <c r="AV829" s="28"/>
    </row>
    <row r="830" spans="16:48">
      <c r="P830" s="109"/>
      <c r="Q830" s="109"/>
      <c r="R830" s="109"/>
      <c r="S830" s="109"/>
      <c r="T830" s="109"/>
      <c r="AR830" s="28"/>
      <c r="AS830" s="28"/>
      <c r="AT830" s="28"/>
      <c r="AU830" s="28"/>
      <c r="AV830" s="28"/>
    </row>
    <row r="831" spans="16:48">
      <c r="P831" s="109"/>
      <c r="Q831" s="109"/>
      <c r="R831" s="109"/>
      <c r="S831" s="109"/>
      <c r="T831" s="109"/>
      <c r="AR831" s="28"/>
      <c r="AS831" s="28"/>
      <c r="AT831" s="28"/>
      <c r="AU831" s="28"/>
      <c r="AV831" s="28"/>
    </row>
    <row r="832" spans="16:48">
      <c r="P832" s="109"/>
      <c r="Q832" s="109"/>
      <c r="R832" s="109"/>
      <c r="S832" s="109"/>
      <c r="T832" s="109"/>
      <c r="AR832" s="28"/>
      <c r="AS832" s="28"/>
      <c r="AT832" s="28"/>
      <c r="AU832" s="28"/>
      <c r="AV832" s="28"/>
    </row>
    <row r="833" spans="16:48">
      <c r="P833" s="109"/>
      <c r="Q833" s="109"/>
      <c r="R833" s="109"/>
      <c r="S833" s="109"/>
      <c r="T833" s="109"/>
      <c r="AR833" s="28"/>
      <c r="AS833" s="28"/>
      <c r="AT833" s="28"/>
      <c r="AU833" s="28"/>
      <c r="AV833" s="28"/>
    </row>
    <row r="834" spans="16:48">
      <c r="P834" s="109"/>
      <c r="Q834" s="109"/>
      <c r="R834" s="109"/>
      <c r="S834" s="109"/>
      <c r="T834" s="109"/>
      <c r="AR834" s="28"/>
      <c r="AS834" s="28"/>
      <c r="AT834" s="28"/>
      <c r="AU834" s="28"/>
      <c r="AV834" s="28"/>
    </row>
    <row r="835" spans="16:48">
      <c r="P835" s="109"/>
      <c r="Q835" s="109"/>
      <c r="R835" s="109"/>
      <c r="S835" s="109"/>
      <c r="T835" s="109"/>
      <c r="AR835" s="28"/>
      <c r="AS835" s="28"/>
      <c r="AT835" s="28"/>
      <c r="AU835" s="28"/>
      <c r="AV835" s="28"/>
    </row>
    <row r="836" spans="16:48">
      <c r="P836" s="109"/>
      <c r="Q836" s="109"/>
      <c r="R836" s="109"/>
      <c r="S836" s="109"/>
      <c r="T836" s="109"/>
      <c r="AR836" s="28"/>
      <c r="AS836" s="28"/>
      <c r="AT836" s="28"/>
      <c r="AU836" s="28"/>
      <c r="AV836" s="28"/>
    </row>
    <row r="837" spans="16:48">
      <c r="P837" s="109"/>
      <c r="Q837" s="109"/>
      <c r="R837" s="109"/>
      <c r="S837" s="109"/>
      <c r="T837" s="109"/>
      <c r="AR837" s="28"/>
      <c r="AS837" s="28"/>
      <c r="AT837" s="28"/>
      <c r="AU837" s="28"/>
      <c r="AV837" s="28"/>
    </row>
    <row r="838" spans="16:48">
      <c r="P838" s="109"/>
      <c r="Q838" s="109"/>
      <c r="R838" s="109"/>
      <c r="S838" s="109"/>
      <c r="T838" s="109"/>
      <c r="AR838" s="28"/>
      <c r="AS838" s="28"/>
      <c r="AT838" s="28"/>
      <c r="AU838" s="28"/>
      <c r="AV838" s="28"/>
    </row>
    <row r="839" spans="16:48">
      <c r="P839" s="109"/>
      <c r="Q839" s="109"/>
      <c r="R839" s="109"/>
      <c r="S839" s="109"/>
      <c r="T839" s="109"/>
      <c r="AR839" s="28"/>
      <c r="AS839" s="28"/>
      <c r="AT839" s="28"/>
      <c r="AU839" s="28"/>
      <c r="AV839" s="28"/>
    </row>
    <row r="840" spans="16:48">
      <c r="P840" s="109"/>
      <c r="Q840" s="109"/>
      <c r="R840" s="109"/>
      <c r="S840" s="109"/>
      <c r="T840" s="109"/>
      <c r="AR840" s="28"/>
      <c r="AS840" s="28"/>
      <c r="AT840" s="28"/>
      <c r="AU840" s="28"/>
      <c r="AV840" s="28"/>
    </row>
    <row r="841" spans="16:48">
      <c r="P841" s="109"/>
      <c r="Q841" s="109"/>
      <c r="R841" s="109"/>
      <c r="S841" s="109"/>
      <c r="T841" s="109"/>
      <c r="AR841" s="28"/>
      <c r="AS841" s="28"/>
      <c r="AT841" s="28"/>
      <c r="AU841" s="28"/>
      <c r="AV841" s="28"/>
    </row>
    <row r="842" spans="16:48">
      <c r="P842" s="109"/>
      <c r="Q842" s="109"/>
      <c r="R842" s="109"/>
      <c r="S842" s="109"/>
      <c r="T842" s="109"/>
      <c r="AR842" s="28"/>
      <c r="AS842" s="28"/>
      <c r="AT842" s="28"/>
      <c r="AU842" s="28"/>
      <c r="AV842" s="28"/>
    </row>
    <row r="843" spans="16:48">
      <c r="P843" s="109"/>
      <c r="Q843" s="109"/>
      <c r="R843" s="109"/>
      <c r="S843" s="109"/>
      <c r="T843" s="109"/>
      <c r="AR843" s="28"/>
      <c r="AS843" s="28"/>
      <c r="AT843" s="28"/>
      <c r="AU843" s="28"/>
      <c r="AV843" s="28"/>
    </row>
    <row r="844" spans="16:48">
      <c r="P844" s="109"/>
      <c r="Q844" s="109"/>
      <c r="R844" s="109"/>
      <c r="S844" s="109"/>
      <c r="T844" s="109"/>
      <c r="AR844" s="28"/>
      <c r="AS844" s="28"/>
      <c r="AT844" s="28"/>
      <c r="AU844" s="28"/>
      <c r="AV844" s="28"/>
    </row>
    <row r="845" spans="16:48">
      <c r="P845" s="109"/>
      <c r="Q845" s="109"/>
      <c r="R845" s="109"/>
      <c r="S845" s="109"/>
      <c r="T845" s="109"/>
      <c r="AR845" s="28"/>
      <c r="AS845" s="28"/>
      <c r="AT845" s="28"/>
      <c r="AU845" s="28"/>
      <c r="AV845" s="28"/>
    </row>
    <row r="846" spans="16:48">
      <c r="P846" s="109"/>
      <c r="Q846" s="109"/>
      <c r="R846" s="109"/>
      <c r="S846" s="109"/>
      <c r="T846" s="109"/>
      <c r="AR846" s="28"/>
      <c r="AS846" s="28"/>
      <c r="AT846" s="28"/>
      <c r="AU846" s="28"/>
      <c r="AV846" s="28"/>
    </row>
    <row r="847" spans="16:48">
      <c r="P847" s="109"/>
      <c r="Q847" s="109"/>
      <c r="R847" s="109"/>
      <c r="S847" s="109"/>
      <c r="T847" s="109"/>
      <c r="AR847" s="28"/>
      <c r="AS847" s="28"/>
      <c r="AT847" s="28"/>
      <c r="AU847" s="28"/>
      <c r="AV847" s="28"/>
    </row>
    <row r="848" spans="16:48">
      <c r="P848" s="109"/>
      <c r="Q848" s="109"/>
      <c r="R848" s="109"/>
      <c r="S848" s="109"/>
      <c r="T848" s="109"/>
      <c r="AR848" s="28"/>
      <c r="AS848" s="28"/>
      <c r="AT848" s="28"/>
      <c r="AU848" s="28"/>
      <c r="AV848" s="28"/>
    </row>
    <row r="849" spans="16:48">
      <c r="P849" s="109"/>
      <c r="Q849" s="109"/>
      <c r="R849" s="109"/>
      <c r="S849" s="109"/>
      <c r="T849" s="109"/>
      <c r="AR849" s="28"/>
      <c r="AS849" s="28"/>
      <c r="AT849" s="28"/>
      <c r="AU849" s="28"/>
      <c r="AV849" s="28"/>
    </row>
    <row r="850" spans="16:48">
      <c r="P850" s="109"/>
      <c r="Q850" s="109"/>
      <c r="R850" s="109"/>
      <c r="S850" s="109"/>
      <c r="T850" s="109"/>
      <c r="AR850" s="28"/>
      <c r="AS850" s="28"/>
      <c r="AT850" s="28"/>
      <c r="AU850" s="28"/>
      <c r="AV850" s="28"/>
    </row>
    <row r="851" spans="16:48">
      <c r="P851" s="109"/>
      <c r="Q851" s="109"/>
      <c r="R851" s="109"/>
      <c r="S851" s="109"/>
      <c r="T851" s="109"/>
      <c r="AR851" s="28"/>
      <c r="AS851" s="28"/>
      <c r="AT851" s="28"/>
      <c r="AU851" s="28"/>
      <c r="AV851" s="28"/>
    </row>
    <row r="852" spans="16:48">
      <c r="P852" s="109"/>
      <c r="Q852" s="109"/>
      <c r="R852" s="109"/>
      <c r="S852" s="109"/>
      <c r="T852" s="109"/>
      <c r="AR852" s="28"/>
      <c r="AS852" s="28"/>
      <c r="AT852" s="28"/>
      <c r="AU852" s="28"/>
      <c r="AV852" s="28"/>
    </row>
    <row r="853" spans="16:48">
      <c r="P853" s="109"/>
      <c r="Q853" s="109"/>
      <c r="R853" s="109"/>
      <c r="S853" s="109"/>
      <c r="T853" s="109"/>
      <c r="AR853" s="28"/>
      <c r="AS853" s="28"/>
      <c r="AT853" s="28"/>
      <c r="AU853" s="28"/>
      <c r="AV853" s="28"/>
    </row>
    <row r="854" spans="16:48">
      <c r="P854" s="109"/>
      <c r="Q854" s="109"/>
      <c r="R854" s="109"/>
      <c r="S854" s="109"/>
      <c r="T854" s="109"/>
      <c r="AR854" s="28"/>
      <c r="AS854" s="28"/>
      <c r="AT854" s="28"/>
      <c r="AU854" s="28"/>
      <c r="AV854" s="28"/>
    </row>
    <row r="855" spans="16:48">
      <c r="P855" s="109"/>
      <c r="Q855" s="109"/>
      <c r="R855" s="109"/>
      <c r="S855" s="109"/>
      <c r="T855" s="109"/>
      <c r="AR855" s="28"/>
      <c r="AS855" s="28"/>
      <c r="AT855" s="28"/>
      <c r="AU855" s="28"/>
      <c r="AV855" s="28"/>
    </row>
    <row r="856" spans="16:48">
      <c r="P856" s="109"/>
      <c r="Q856" s="109"/>
      <c r="R856" s="109"/>
      <c r="S856" s="109"/>
      <c r="T856" s="109"/>
      <c r="AR856" s="28"/>
      <c r="AS856" s="28"/>
      <c r="AT856" s="28"/>
      <c r="AU856" s="28"/>
      <c r="AV856" s="28"/>
    </row>
    <row r="857" spans="16:48">
      <c r="P857" s="109"/>
      <c r="Q857" s="109"/>
      <c r="R857" s="109"/>
      <c r="S857" s="109"/>
      <c r="T857" s="109"/>
      <c r="AR857" s="28"/>
      <c r="AS857" s="28"/>
      <c r="AT857" s="28"/>
      <c r="AU857" s="28"/>
      <c r="AV857" s="28"/>
    </row>
    <row r="858" spans="16:48">
      <c r="P858" s="109"/>
      <c r="Q858" s="109"/>
      <c r="R858" s="109"/>
      <c r="S858" s="109"/>
      <c r="T858" s="109"/>
      <c r="AR858" s="28"/>
      <c r="AS858" s="28"/>
      <c r="AT858" s="28"/>
      <c r="AU858" s="28"/>
      <c r="AV858" s="28"/>
    </row>
    <row r="859" spans="16:48">
      <c r="P859" s="109"/>
      <c r="Q859" s="109"/>
      <c r="R859" s="109"/>
      <c r="S859" s="109"/>
      <c r="T859" s="109"/>
      <c r="AR859" s="28"/>
      <c r="AS859" s="28"/>
      <c r="AT859" s="28"/>
      <c r="AU859" s="28"/>
      <c r="AV859" s="28"/>
    </row>
    <row r="860" spans="16:48">
      <c r="P860" s="109"/>
      <c r="Q860" s="109"/>
      <c r="R860" s="109"/>
      <c r="S860" s="109"/>
      <c r="T860" s="109"/>
      <c r="AR860" s="28"/>
      <c r="AS860" s="28"/>
      <c r="AT860" s="28"/>
      <c r="AU860" s="28"/>
      <c r="AV860" s="28"/>
    </row>
    <row r="861" spans="16:48">
      <c r="P861" s="109"/>
      <c r="Q861" s="109"/>
      <c r="R861" s="109"/>
      <c r="S861" s="109"/>
      <c r="T861" s="109"/>
      <c r="AR861" s="28"/>
      <c r="AS861" s="28"/>
      <c r="AT861" s="28"/>
      <c r="AU861" s="28"/>
      <c r="AV861" s="28"/>
    </row>
    <row r="862" spans="16:48">
      <c r="P862" s="109"/>
      <c r="Q862" s="109"/>
      <c r="R862" s="109"/>
      <c r="S862" s="109"/>
      <c r="T862" s="109"/>
      <c r="AR862" s="28"/>
      <c r="AS862" s="28"/>
      <c r="AT862" s="28"/>
      <c r="AU862" s="28"/>
      <c r="AV862" s="28"/>
    </row>
    <row r="863" spans="16:48">
      <c r="P863" s="109"/>
      <c r="Q863" s="109"/>
      <c r="R863" s="109"/>
      <c r="S863" s="109"/>
      <c r="T863" s="109"/>
      <c r="AR863" s="28"/>
      <c r="AS863" s="28"/>
      <c r="AT863" s="28"/>
      <c r="AU863" s="28"/>
      <c r="AV863" s="28"/>
    </row>
    <row r="864" spans="16:48">
      <c r="P864" s="109"/>
      <c r="Q864" s="109"/>
      <c r="R864" s="109"/>
      <c r="S864" s="109"/>
      <c r="T864" s="109"/>
      <c r="AR864" s="28"/>
      <c r="AS864" s="28"/>
      <c r="AT864" s="28"/>
      <c r="AU864" s="28"/>
      <c r="AV864" s="28"/>
    </row>
    <row r="865" spans="16:48">
      <c r="P865" s="109"/>
      <c r="Q865" s="109"/>
      <c r="R865" s="109"/>
      <c r="S865" s="109"/>
      <c r="T865" s="109"/>
      <c r="AR865" s="28"/>
      <c r="AS865" s="28"/>
      <c r="AT865" s="28"/>
      <c r="AU865" s="28"/>
      <c r="AV865" s="28"/>
    </row>
    <row r="866" spans="16:48">
      <c r="P866" s="109"/>
      <c r="Q866" s="109"/>
      <c r="R866" s="109"/>
      <c r="S866" s="109"/>
      <c r="T866" s="109"/>
      <c r="AR866" s="28"/>
      <c r="AS866" s="28"/>
      <c r="AT866" s="28"/>
      <c r="AU866" s="28"/>
      <c r="AV866" s="28"/>
    </row>
    <row r="867" spans="16:48">
      <c r="P867" s="109"/>
      <c r="Q867" s="109"/>
      <c r="R867" s="109"/>
      <c r="S867" s="109"/>
      <c r="T867" s="109"/>
      <c r="AR867" s="28"/>
      <c r="AS867" s="28"/>
      <c r="AT867" s="28"/>
      <c r="AU867" s="28"/>
      <c r="AV867" s="28"/>
    </row>
    <row r="868" spans="16:48">
      <c r="P868" s="109"/>
      <c r="Q868" s="109"/>
      <c r="R868" s="109"/>
      <c r="S868" s="109"/>
      <c r="T868" s="109"/>
      <c r="AR868" s="28"/>
      <c r="AS868" s="28"/>
      <c r="AT868" s="28"/>
      <c r="AU868" s="28"/>
      <c r="AV868" s="28"/>
    </row>
    <row r="869" spans="16:48">
      <c r="P869" s="109"/>
      <c r="Q869" s="109"/>
      <c r="R869" s="109"/>
      <c r="S869" s="109"/>
      <c r="T869" s="109"/>
      <c r="AR869" s="28"/>
      <c r="AS869" s="28"/>
      <c r="AT869" s="28"/>
      <c r="AU869" s="28"/>
      <c r="AV869" s="28"/>
    </row>
    <row r="870" spans="16:48">
      <c r="P870" s="109"/>
      <c r="Q870" s="109"/>
      <c r="R870" s="109"/>
      <c r="S870" s="109"/>
      <c r="T870" s="109"/>
      <c r="AR870" s="28"/>
      <c r="AS870" s="28"/>
      <c r="AT870" s="28"/>
      <c r="AU870" s="28"/>
      <c r="AV870" s="28"/>
    </row>
    <row r="871" spans="16:48">
      <c r="P871" s="109"/>
      <c r="Q871" s="109"/>
      <c r="R871" s="109"/>
      <c r="S871" s="109"/>
      <c r="T871" s="109"/>
      <c r="AR871" s="28"/>
      <c r="AS871" s="28"/>
      <c r="AT871" s="28"/>
      <c r="AU871" s="28"/>
      <c r="AV871" s="28"/>
    </row>
    <row r="872" spans="16:48">
      <c r="P872" s="109"/>
      <c r="Q872" s="109"/>
      <c r="R872" s="109"/>
      <c r="S872" s="109"/>
      <c r="T872" s="109"/>
      <c r="AR872" s="28"/>
      <c r="AS872" s="28"/>
      <c r="AT872" s="28"/>
      <c r="AU872" s="28"/>
      <c r="AV872" s="28"/>
    </row>
    <row r="873" spans="16:48">
      <c r="P873" s="109"/>
      <c r="Q873" s="109"/>
      <c r="R873" s="109"/>
      <c r="S873" s="109"/>
      <c r="T873" s="109"/>
      <c r="AR873" s="28"/>
      <c r="AS873" s="28"/>
      <c r="AT873" s="28"/>
      <c r="AU873" s="28"/>
      <c r="AV873" s="28"/>
    </row>
    <row r="874" spans="16:48">
      <c r="P874" s="109"/>
      <c r="Q874" s="109"/>
      <c r="R874" s="109"/>
      <c r="S874" s="109"/>
      <c r="T874" s="109"/>
      <c r="AR874" s="28"/>
      <c r="AS874" s="28"/>
      <c r="AT874" s="28"/>
      <c r="AU874" s="28"/>
      <c r="AV874" s="28"/>
    </row>
    <row r="875" spans="16:48">
      <c r="P875" s="109"/>
      <c r="Q875" s="109"/>
      <c r="R875" s="109"/>
      <c r="S875" s="109"/>
      <c r="T875" s="109"/>
      <c r="AR875" s="28"/>
      <c r="AS875" s="28"/>
      <c r="AT875" s="28"/>
      <c r="AU875" s="28"/>
      <c r="AV875" s="28"/>
    </row>
    <row r="876" spans="16:48">
      <c r="P876" s="109"/>
      <c r="Q876" s="109"/>
      <c r="R876" s="109"/>
      <c r="S876" s="109"/>
      <c r="T876" s="109"/>
      <c r="AR876" s="28"/>
      <c r="AS876" s="28"/>
      <c r="AT876" s="28"/>
      <c r="AU876" s="28"/>
      <c r="AV876" s="28"/>
    </row>
    <row r="877" spans="16:48">
      <c r="P877" s="109"/>
      <c r="Q877" s="109"/>
      <c r="R877" s="109"/>
      <c r="S877" s="109"/>
      <c r="T877" s="109"/>
      <c r="AR877" s="28"/>
      <c r="AS877" s="28"/>
      <c r="AT877" s="28"/>
      <c r="AU877" s="28"/>
      <c r="AV877" s="28"/>
    </row>
    <row r="878" spans="16:48">
      <c r="P878" s="109"/>
      <c r="Q878" s="109"/>
      <c r="R878" s="109"/>
      <c r="S878" s="109"/>
      <c r="T878" s="109"/>
      <c r="AR878" s="28"/>
      <c r="AS878" s="28"/>
      <c r="AT878" s="28"/>
      <c r="AU878" s="28"/>
      <c r="AV878" s="28"/>
    </row>
    <row r="879" spans="16:48">
      <c r="P879" s="109"/>
      <c r="Q879" s="109"/>
      <c r="R879" s="109"/>
      <c r="S879" s="109"/>
      <c r="T879" s="109"/>
      <c r="AR879" s="28"/>
      <c r="AS879" s="28"/>
      <c r="AT879" s="28"/>
      <c r="AU879" s="28"/>
      <c r="AV879" s="28"/>
    </row>
    <row r="880" spans="16:48">
      <c r="P880" s="109"/>
      <c r="Q880" s="109"/>
      <c r="R880" s="109"/>
      <c r="S880" s="109"/>
      <c r="T880" s="109"/>
      <c r="AR880" s="28"/>
      <c r="AS880" s="28"/>
      <c r="AT880" s="28"/>
      <c r="AU880" s="28"/>
      <c r="AV880" s="28"/>
    </row>
    <row r="881" spans="16:48">
      <c r="P881" s="109"/>
      <c r="Q881" s="109"/>
      <c r="R881" s="109"/>
      <c r="S881" s="109"/>
      <c r="T881" s="109"/>
      <c r="AR881" s="28"/>
      <c r="AS881" s="28"/>
      <c r="AT881" s="28"/>
      <c r="AU881" s="28"/>
      <c r="AV881" s="28"/>
    </row>
    <row r="882" spans="16:48">
      <c r="P882" s="109"/>
      <c r="Q882" s="109"/>
      <c r="R882" s="109"/>
      <c r="S882" s="109"/>
      <c r="T882" s="109"/>
      <c r="AR882" s="28"/>
      <c r="AS882" s="28"/>
      <c r="AT882" s="28"/>
      <c r="AU882" s="28"/>
      <c r="AV882" s="28"/>
    </row>
    <row r="883" spans="16:48">
      <c r="P883" s="109"/>
      <c r="Q883" s="109"/>
      <c r="R883" s="109"/>
      <c r="S883" s="109"/>
      <c r="T883" s="109"/>
      <c r="AR883" s="28"/>
      <c r="AS883" s="28"/>
      <c r="AT883" s="28"/>
      <c r="AU883" s="28"/>
      <c r="AV883" s="28"/>
    </row>
    <row r="884" spans="16:48">
      <c r="P884" s="109"/>
      <c r="Q884" s="109"/>
      <c r="R884" s="109"/>
      <c r="S884" s="109"/>
      <c r="T884" s="109"/>
      <c r="AR884" s="28"/>
      <c r="AS884" s="28"/>
      <c r="AT884" s="28"/>
      <c r="AU884" s="28"/>
      <c r="AV884" s="28"/>
    </row>
    <row r="885" spans="16:48">
      <c r="P885" s="109"/>
      <c r="Q885" s="109"/>
      <c r="R885" s="109"/>
      <c r="S885" s="109"/>
      <c r="T885" s="109"/>
      <c r="AR885" s="28"/>
      <c r="AS885" s="28"/>
      <c r="AT885" s="28"/>
      <c r="AU885" s="28"/>
      <c r="AV885" s="28"/>
    </row>
    <row r="886" spans="16:48">
      <c r="P886" s="109"/>
      <c r="Q886" s="109"/>
      <c r="R886" s="109"/>
      <c r="S886" s="109"/>
      <c r="T886" s="109"/>
      <c r="AR886" s="28"/>
      <c r="AS886" s="28"/>
      <c r="AT886" s="28"/>
      <c r="AU886" s="28"/>
      <c r="AV886" s="28"/>
    </row>
    <row r="887" spans="16:48">
      <c r="P887" s="109"/>
      <c r="Q887" s="109"/>
      <c r="R887" s="109"/>
      <c r="S887" s="109"/>
      <c r="T887" s="109"/>
      <c r="AR887" s="28"/>
      <c r="AS887" s="28"/>
      <c r="AT887" s="28"/>
      <c r="AU887" s="28"/>
      <c r="AV887" s="28"/>
    </row>
    <row r="888" spans="16:48">
      <c r="P888" s="109"/>
      <c r="Q888" s="109"/>
      <c r="R888" s="109"/>
      <c r="S888" s="109"/>
      <c r="T888" s="109"/>
      <c r="AR888" s="28"/>
      <c r="AS888" s="28"/>
      <c r="AT888" s="28"/>
      <c r="AU888" s="28"/>
      <c r="AV888" s="28"/>
    </row>
    <row r="889" spans="16:48">
      <c r="P889" s="109"/>
      <c r="Q889" s="109"/>
      <c r="R889" s="109"/>
      <c r="S889" s="109"/>
      <c r="T889" s="109"/>
      <c r="AR889" s="28"/>
      <c r="AS889" s="28"/>
      <c r="AT889" s="28"/>
      <c r="AU889" s="28"/>
      <c r="AV889" s="28"/>
    </row>
    <row r="890" spans="16:48">
      <c r="P890" s="109"/>
      <c r="Q890" s="109"/>
      <c r="R890" s="109"/>
      <c r="S890" s="109"/>
      <c r="T890" s="109"/>
      <c r="AR890" s="28"/>
      <c r="AS890" s="28"/>
      <c r="AT890" s="28"/>
      <c r="AU890" s="28"/>
      <c r="AV890" s="28"/>
    </row>
    <row r="891" spans="16:48">
      <c r="P891" s="109"/>
      <c r="Q891" s="109"/>
      <c r="R891" s="109"/>
      <c r="S891" s="109"/>
      <c r="T891" s="109"/>
      <c r="AR891" s="28"/>
      <c r="AS891" s="28"/>
      <c r="AT891" s="28"/>
      <c r="AU891" s="28"/>
      <c r="AV891" s="28"/>
    </row>
    <row r="892" spans="16:48">
      <c r="P892" s="109"/>
      <c r="Q892" s="109"/>
      <c r="R892" s="109"/>
      <c r="S892" s="109"/>
      <c r="T892" s="109"/>
      <c r="AR892" s="28"/>
      <c r="AS892" s="28"/>
      <c r="AT892" s="28"/>
      <c r="AU892" s="28"/>
      <c r="AV892" s="28"/>
    </row>
    <row r="893" spans="16:48">
      <c r="P893" s="109"/>
      <c r="Q893" s="109"/>
      <c r="R893" s="109"/>
      <c r="S893" s="109"/>
      <c r="T893" s="109"/>
      <c r="AR893" s="28"/>
      <c r="AS893" s="28"/>
      <c r="AT893" s="28"/>
      <c r="AU893" s="28"/>
      <c r="AV893" s="28"/>
    </row>
    <row r="894" spans="16:48">
      <c r="P894" s="109"/>
      <c r="Q894" s="109"/>
      <c r="R894" s="109"/>
      <c r="S894" s="109"/>
      <c r="T894" s="109"/>
      <c r="AR894" s="28"/>
      <c r="AS894" s="28"/>
      <c r="AT894" s="28"/>
      <c r="AU894" s="28"/>
      <c r="AV894" s="28"/>
    </row>
    <row r="895" spans="16:48">
      <c r="P895" s="109"/>
      <c r="Q895" s="109"/>
      <c r="R895" s="109"/>
      <c r="S895" s="109"/>
      <c r="T895" s="109"/>
      <c r="AR895" s="28"/>
      <c r="AS895" s="28"/>
      <c r="AT895" s="28"/>
      <c r="AU895" s="28"/>
      <c r="AV895" s="28"/>
    </row>
    <row r="896" spans="16:48">
      <c r="P896" s="109"/>
      <c r="Q896" s="109"/>
      <c r="R896" s="109"/>
      <c r="S896" s="109"/>
      <c r="T896" s="109"/>
      <c r="AR896" s="28"/>
      <c r="AS896" s="28"/>
      <c r="AT896" s="28"/>
      <c r="AU896" s="28"/>
      <c r="AV896" s="28"/>
    </row>
    <row r="897" spans="16:48">
      <c r="P897" s="109"/>
      <c r="Q897" s="109"/>
      <c r="R897" s="109"/>
      <c r="S897" s="109"/>
      <c r="T897" s="109"/>
      <c r="AR897" s="28"/>
      <c r="AS897" s="28"/>
      <c r="AT897" s="28"/>
      <c r="AU897" s="28"/>
      <c r="AV897" s="28"/>
    </row>
    <row r="898" spans="16:48">
      <c r="P898" s="109"/>
      <c r="Q898" s="109"/>
      <c r="R898" s="109"/>
      <c r="S898" s="109"/>
      <c r="T898" s="109"/>
      <c r="AR898" s="28"/>
      <c r="AS898" s="28"/>
      <c r="AT898" s="28"/>
      <c r="AU898" s="28"/>
      <c r="AV898" s="28"/>
    </row>
    <row r="899" spans="16:48">
      <c r="P899" s="109"/>
      <c r="Q899" s="109"/>
      <c r="R899" s="109"/>
      <c r="S899" s="109"/>
      <c r="T899" s="109"/>
      <c r="AR899" s="28"/>
      <c r="AS899" s="28"/>
      <c r="AT899" s="28"/>
      <c r="AU899" s="28"/>
      <c r="AV899" s="28"/>
    </row>
    <row r="900" spans="16:48">
      <c r="P900" s="109"/>
      <c r="Q900" s="109"/>
      <c r="R900" s="109"/>
      <c r="S900" s="109"/>
      <c r="T900" s="109"/>
      <c r="AR900" s="28"/>
      <c r="AS900" s="28"/>
      <c r="AT900" s="28"/>
      <c r="AU900" s="28"/>
      <c r="AV900" s="28"/>
    </row>
    <row r="901" spans="16:48">
      <c r="P901" s="109"/>
      <c r="Q901" s="109"/>
      <c r="R901" s="109"/>
      <c r="S901" s="109"/>
      <c r="T901" s="109"/>
      <c r="AR901" s="28"/>
      <c r="AS901" s="28"/>
      <c r="AT901" s="28"/>
      <c r="AU901" s="28"/>
      <c r="AV901" s="28"/>
    </row>
    <row r="902" spans="16:48">
      <c r="P902" s="109"/>
      <c r="Q902" s="109"/>
      <c r="R902" s="109"/>
      <c r="S902" s="109"/>
      <c r="T902" s="109"/>
      <c r="AR902" s="28"/>
      <c r="AS902" s="28"/>
      <c r="AT902" s="28"/>
      <c r="AU902" s="28"/>
      <c r="AV902" s="28"/>
    </row>
    <row r="903" spans="16:48">
      <c r="P903" s="109"/>
      <c r="Q903" s="109"/>
      <c r="R903" s="109"/>
      <c r="S903" s="109"/>
      <c r="T903" s="109"/>
      <c r="AR903" s="28"/>
      <c r="AS903" s="28"/>
      <c r="AT903" s="28"/>
      <c r="AU903" s="28"/>
      <c r="AV903" s="28"/>
    </row>
    <row r="904" spans="16:48">
      <c r="P904" s="109"/>
      <c r="Q904" s="109"/>
      <c r="R904" s="109"/>
      <c r="S904" s="109"/>
      <c r="T904" s="109"/>
      <c r="AR904" s="28"/>
      <c r="AS904" s="28"/>
      <c r="AT904" s="28"/>
      <c r="AU904" s="28"/>
      <c r="AV904" s="28"/>
    </row>
    <row r="905" spans="16:48">
      <c r="P905" s="109"/>
      <c r="Q905" s="109"/>
      <c r="R905" s="109"/>
      <c r="S905" s="109"/>
      <c r="T905" s="109"/>
      <c r="AR905" s="28"/>
      <c r="AS905" s="28"/>
      <c r="AT905" s="28"/>
      <c r="AU905" s="28"/>
      <c r="AV905" s="28"/>
    </row>
    <row r="906" spans="16:48">
      <c r="P906" s="109"/>
      <c r="Q906" s="109"/>
      <c r="R906" s="109"/>
      <c r="S906" s="109"/>
      <c r="T906" s="109"/>
      <c r="AR906" s="28"/>
      <c r="AS906" s="28"/>
      <c r="AT906" s="28"/>
      <c r="AU906" s="28"/>
      <c r="AV906" s="28"/>
    </row>
    <row r="907" spans="16:48">
      <c r="P907" s="109"/>
      <c r="Q907" s="109"/>
      <c r="R907" s="109"/>
      <c r="S907" s="109"/>
      <c r="T907" s="109"/>
      <c r="AR907" s="28"/>
      <c r="AS907" s="28"/>
      <c r="AT907" s="28"/>
      <c r="AU907" s="28"/>
      <c r="AV907" s="28"/>
    </row>
    <row r="908" spans="16:48">
      <c r="P908" s="109"/>
      <c r="Q908" s="109"/>
      <c r="R908" s="109"/>
      <c r="S908" s="109"/>
      <c r="T908" s="109"/>
      <c r="AR908" s="28"/>
      <c r="AS908" s="28"/>
      <c r="AT908" s="28"/>
      <c r="AU908" s="28"/>
      <c r="AV908" s="28"/>
    </row>
    <row r="909" spans="16:48">
      <c r="P909" s="109"/>
      <c r="Q909" s="109"/>
      <c r="R909" s="109"/>
      <c r="S909" s="109"/>
      <c r="T909" s="109"/>
      <c r="AR909" s="28"/>
      <c r="AS909" s="28"/>
      <c r="AT909" s="28"/>
      <c r="AU909" s="28"/>
      <c r="AV909" s="28"/>
    </row>
    <row r="910" spans="16:48">
      <c r="P910" s="109"/>
      <c r="Q910" s="109"/>
      <c r="R910" s="109"/>
      <c r="S910" s="109"/>
      <c r="T910" s="109"/>
      <c r="AR910" s="28"/>
      <c r="AS910" s="28"/>
      <c r="AT910" s="28"/>
      <c r="AU910" s="28"/>
      <c r="AV910" s="28"/>
    </row>
    <row r="911" spans="16:48">
      <c r="P911" s="109"/>
      <c r="Q911" s="109"/>
      <c r="R911" s="109"/>
      <c r="S911" s="109"/>
      <c r="T911" s="109"/>
      <c r="AR911" s="28"/>
      <c r="AS911" s="28"/>
      <c r="AT911" s="28"/>
      <c r="AU911" s="28"/>
      <c r="AV911" s="28"/>
    </row>
    <row r="912" spans="16:48">
      <c r="P912" s="109"/>
      <c r="Q912" s="109"/>
      <c r="R912" s="109"/>
      <c r="S912" s="109"/>
      <c r="T912" s="109"/>
      <c r="AR912" s="28"/>
      <c r="AS912" s="28"/>
      <c r="AT912" s="28"/>
      <c r="AU912" s="28"/>
      <c r="AV912" s="28"/>
    </row>
    <row r="913" spans="16:48">
      <c r="P913" s="109"/>
      <c r="Q913" s="109"/>
      <c r="R913" s="109"/>
      <c r="S913" s="109"/>
      <c r="T913" s="109"/>
      <c r="AR913" s="28"/>
      <c r="AS913" s="28"/>
      <c r="AT913" s="28"/>
      <c r="AU913" s="28"/>
      <c r="AV913" s="28"/>
    </row>
    <row r="914" spans="16:48">
      <c r="P914" s="109"/>
      <c r="Q914" s="109"/>
      <c r="R914" s="109"/>
      <c r="S914" s="109"/>
      <c r="T914" s="109"/>
      <c r="AR914" s="28"/>
      <c r="AS914" s="28"/>
      <c r="AT914" s="28"/>
      <c r="AU914" s="28"/>
      <c r="AV914" s="28"/>
    </row>
    <row r="915" spans="16:48">
      <c r="P915" s="109"/>
      <c r="Q915" s="109"/>
      <c r="R915" s="109"/>
      <c r="S915" s="109"/>
      <c r="T915" s="109"/>
      <c r="AR915" s="28"/>
      <c r="AS915" s="28"/>
      <c r="AT915" s="28"/>
      <c r="AU915" s="28"/>
      <c r="AV915" s="28"/>
    </row>
    <row r="916" spans="16:48">
      <c r="P916" s="109"/>
      <c r="Q916" s="109"/>
      <c r="R916" s="109"/>
      <c r="S916" s="109"/>
      <c r="T916" s="109"/>
      <c r="AR916" s="28"/>
      <c r="AS916" s="28"/>
      <c r="AT916" s="28"/>
      <c r="AU916" s="28"/>
      <c r="AV916" s="28"/>
    </row>
    <row r="917" spans="16:48">
      <c r="P917" s="109"/>
      <c r="Q917" s="109"/>
      <c r="R917" s="109"/>
      <c r="S917" s="109"/>
      <c r="T917" s="109"/>
      <c r="AR917" s="28"/>
      <c r="AS917" s="28"/>
      <c r="AT917" s="28"/>
      <c r="AU917" s="28"/>
      <c r="AV917" s="28"/>
    </row>
    <row r="918" spans="16:48">
      <c r="P918" s="109"/>
      <c r="Q918" s="109"/>
      <c r="R918" s="109"/>
      <c r="S918" s="109"/>
      <c r="T918" s="109"/>
      <c r="AR918" s="28"/>
      <c r="AS918" s="28"/>
      <c r="AT918" s="28"/>
      <c r="AU918" s="28"/>
      <c r="AV918" s="28"/>
    </row>
    <row r="919" spans="16:48">
      <c r="P919" s="109"/>
      <c r="Q919" s="109"/>
      <c r="R919" s="109"/>
      <c r="S919" s="109"/>
      <c r="T919" s="109"/>
      <c r="AR919" s="28"/>
      <c r="AS919" s="28"/>
      <c r="AT919" s="28"/>
      <c r="AU919" s="28"/>
      <c r="AV919" s="28"/>
    </row>
    <row r="920" spans="16:48">
      <c r="P920" s="109"/>
      <c r="Q920" s="109"/>
      <c r="R920" s="109"/>
      <c r="S920" s="109"/>
      <c r="T920" s="109"/>
      <c r="AR920" s="28"/>
      <c r="AS920" s="28"/>
      <c r="AT920" s="28"/>
      <c r="AU920" s="28"/>
      <c r="AV920" s="28"/>
    </row>
    <row r="921" spans="16:48">
      <c r="P921" s="109"/>
      <c r="Q921" s="109"/>
      <c r="R921" s="109"/>
      <c r="S921" s="109"/>
      <c r="T921" s="109"/>
      <c r="AR921" s="28"/>
      <c r="AS921" s="28"/>
      <c r="AT921" s="28"/>
      <c r="AU921" s="28"/>
      <c r="AV921" s="28"/>
    </row>
    <row r="922" spans="16:48">
      <c r="P922" s="109"/>
      <c r="Q922" s="109"/>
      <c r="R922" s="109"/>
      <c r="S922" s="109"/>
      <c r="T922" s="109"/>
      <c r="AR922" s="28"/>
      <c r="AS922" s="28"/>
      <c r="AT922" s="28"/>
      <c r="AU922" s="28"/>
      <c r="AV922" s="28"/>
    </row>
    <row r="923" spans="16:48">
      <c r="P923" s="109"/>
      <c r="Q923" s="109"/>
      <c r="R923" s="109"/>
      <c r="S923" s="109"/>
      <c r="T923" s="109"/>
      <c r="AR923" s="28"/>
      <c r="AS923" s="28"/>
      <c r="AT923" s="28"/>
      <c r="AU923" s="28"/>
      <c r="AV923" s="28"/>
    </row>
    <row r="924" spans="16:48">
      <c r="P924" s="109"/>
      <c r="Q924" s="109"/>
      <c r="R924" s="109"/>
      <c r="S924" s="109"/>
      <c r="T924" s="109"/>
      <c r="AR924" s="28"/>
      <c r="AS924" s="28"/>
      <c r="AT924" s="28"/>
      <c r="AU924" s="28"/>
      <c r="AV924" s="28"/>
    </row>
    <row r="925" spans="16:48">
      <c r="P925" s="109"/>
      <c r="Q925" s="109"/>
      <c r="R925" s="109"/>
      <c r="S925" s="109"/>
      <c r="T925" s="109"/>
      <c r="AR925" s="28"/>
      <c r="AS925" s="28"/>
      <c r="AT925" s="28"/>
      <c r="AU925" s="28"/>
      <c r="AV925" s="28"/>
    </row>
    <row r="926" spans="16:48">
      <c r="P926" s="109"/>
      <c r="Q926" s="109"/>
      <c r="R926" s="109"/>
      <c r="S926" s="109"/>
      <c r="T926" s="109"/>
      <c r="AR926" s="28"/>
      <c r="AS926" s="28"/>
      <c r="AT926" s="28"/>
      <c r="AU926" s="28"/>
      <c r="AV926" s="28"/>
    </row>
    <row r="927" spans="16:48">
      <c r="P927" s="109"/>
      <c r="Q927" s="109"/>
      <c r="R927" s="109"/>
      <c r="S927" s="109"/>
      <c r="T927" s="109"/>
      <c r="AR927" s="28"/>
      <c r="AS927" s="28"/>
      <c r="AT927" s="28"/>
      <c r="AU927" s="28"/>
      <c r="AV927" s="28"/>
    </row>
    <row r="928" spans="16:48">
      <c r="P928" s="109"/>
      <c r="Q928" s="109"/>
      <c r="R928" s="109"/>
      <c r="S928" s="109"/>
      <c r="T928" s="109"/>
      <c r="AR928" s="28"/>
      <c r="AS928" s="28"/>
      <c r="AT928" s="28"/>
      <c r="AU928" s="28"/>
      <c r="AV928" s="28"/>
    </row>
    <row r="929" spans="16:48">
      <c r="P929" s="109"/>
      <c r="Q929" s="109"/>
      <c r="R929" s="109"/>
      <c r="S929" s="109"/>
      <c r="T929" s="109"/>
      <c r="AR929" s="28"/>
      <c r="AS929" s="28"/>
      <c r="AT929" s="28"/>
      <c r="AU929" s="28"/>
      <c r="AV929" s="28"/>
    </row>
    <row r="930" spans="16:48">
      <c r="P930" s="109"/>
      <c r="Q930" s="109"/>
      <c r="R930" s="109"/>
      <c r="S930" s="109"/>
      <c r="T930" s="109"/>
      <c r="AR930" s="28"/>
      <c r="AS930" s="28"/>
      <c r="AT930" s="28"/>
      <c r="AU930" s="28"/>
      <c r="AV930" s="28"/>
    </row>
    <row r="931" spans="16:48">
      <c r="P931" s="109"/>
      <c r="Q931" s="109"/>
      <c r="R931" s="109"/>
      <c r="S931" s="109"/>
      <c r="T931" s="109"/>
      <c r="AR931" s="28"/>
      <c r="AS931" s="28"/>
      <c r="AT931" s="28"/>
      <c r="AU931" s="28"/>
      <c r="AV931" s="28"/>
    </row>
    <row r="932" spans="16:48">
      <c r="P932" s="109"/>
      <c r="Q932" s="109"/>
      <c r="R932" s="109"/>
      <c r="S932" s="109"/>
      <c r="T932" s="109"/>
      <c r="AR932" s="28"/>
      <c r="AS932" s="28"/>
      <c r="AT932" s="28"/>
      <c r="AU932" s="28"/>
      <c r="AV932" s="28"/>
    </row>
    <row r="933" spans="16:48">
      <c r="P933" s="109"/>
      <c r="Q933" s="109"/>
      <c r="R933" s="109"/>
      <c r="S933" s="109"/>
      <c r="T933" s="109"/>
      <c r="AR933" s="28"/>
      <c r="AS933" s="28"/>
      <c r="AT933" s="28"/>
      <c r="AU933" s="28"/>
      <c r="AV933" s="28"/>
    </row>
    <row r="934" spans="16:48">
      <c r="P934" s="109"/>
      <c r="Q934" s="109"/>
      <c r="R934" s="109"/>
      <c r="S934" s="109"/>
      <c r="T934" s="109"/>
      <c r="AR934" s="28"/>
      <c r="AS934" s="28"/>
      <c r="AT934" s="28"/>
      <c r="AU934" s="28"/>
      <c r="AV934" s="28"/>
    </row>
    <row r="935" spans="16:48">
      <c r="P935" s="109"/>
      <c r="Q935" s="109"/>
      <c r="R935" s="109"/>
      <c r="S935" s="109"/>
      <c r="T935" s="109"/>
      <c r="AR935" s="28"/>
      <c r="AS935" s="28"/>
      <c r="AT935" s="28"/>
      <c r="AU935" s="28"/>
      <c r="AV935" s="28"/>
    </row>
    <row r="936" spans="16:48">
      <c r="P936" s="109"/>
      <c r="Q936" s="109"/>
      <c r="R936" s="109"/>
      <c r="S936" s="109"/>
      <c r="T936" s="109"/>
      <c r="AR936" s="28"/>
      <c r="AS936" s="28"/>
      <c r="AT936" s="28"/>
      <c r="AU936" s="28"/>
      <c r="AV936" s="28"/>
    </row>
    <row r="937" spans="16:48">
      <c r="P937" s="109"/>
      <c r="Q937" s="109"/>
      <c r="R937" s="109"/>
      <c r="S937" s="109"/>
      <c r="T937" s="109"/>
      <c r="AR937" s="28"/>
      <c r="AS937" s="28"/>
      <c r="AT937" s="28"/>
      <c r="AU937" s="28"/>
      <c r="AV937" s="28"/>
    </row>
    <row r="938" spans="16:48">
      <c r="P938" s="109"/>
      <c r="Q938" s="109"/>
      <c r="R938" s="109"/>
      <c r="S938" s="109"/>
      <c r="T938" s="109"/>
      <c r="AR938" s="28"/>
      <c r="AS938" s="28"/>
      <c r="AT938" s="28"/>
      <c r="AU938" s="28"/>
      <c r="AV938" s="28"/>
    </row>
    <row r="939" spans="16:48">
      <c r="P939" s="109"/>
      <c r="Q939" s="109"/>
      <c r="R939" s="109"/>
      <c r="S939" s="109"/>
      <c r="T939" s="109"/>
      <c r="AR939" s="28"/>
      <c r="AS939" s="28"/>
      <c r="AT939" s="28"/>
      <c r="AU939" s="28"/>
      <c r="AV939" s="28"/>
    </row>
    <row r="940" spans="16:48">
      <c r="P940" s="109"/>
      <c r="Q940" s="109"/>
      <c r="R940" s="109"/>
      <c r="S940" s="109"/>
      <c r="T940" s="109"/>
      <c r="AR940" s="28"/>
      <c r="AS940" s="28"/>
      <c r="AT940" s="28"/>
      <c r="AU940" s="28"/>
      <c r="AV940" s="28"/>
    </row>
    <row r="941" spans="16:48">
      <c r="P941" s="109"/>
      <c r="Q941" s="109"/>
      <c r="R941" s="109"/>
      <c r="S941" s="109"/>
      <c r="T941" s="109"/>
      <c r="AR941" s="28"/>
      <c r="AS941" s="28"/>
      <c r="AT941" s="28"/>
      <c r="AU941" s="28"/>
      <c r="AV941" s="28"/>
    </row>
    <row r="942" spans="16:48">
      <c r="P942" s="109"/>
      <c r="Q942" s="109"/>
      <c r="R942" s="109"/>
      <c r="S942" s="109"/>
      <c r="T942" s="109"/>
      <c r="AR942" s="28"/>
      <c r="AS942" s="28"/>
      <c r="AT942" s="28"/>
      <c r="AU942" s="28"/>
      <c r="AV942" s="28"/>
    </row>
    <row r="943" spans="16:48">
      <c r="P943" s="109"/>
      <c r="Q943" s="109"/>
      <c r="R943" s="109"/>
      <c r="S943" s="109"/>
      <c r="T943" s="109"/>
      <c r="AR943" s="28"/>
      <c r="AS943" s="28"/>
      <c r="AT943" s="28"/>
      <c r="AU943" s="28"/>
      <c r="AV943" s="28"/>
    </row>
    <row r="944" spans="16:48">
      <c r="P944" s="109"/>
      <c r="Q944" s="109"/>
      <c r="R944" s="109"/>
      <c r="S944" s="109"/>
      <c r="T944" s="109"/>
      <c r="AR944" s="28"/>
      <c r="AS944" s="28"/>
      <c r="AT944" s="28"/>
      <c r="AU944" s="28"/>
      <c r="AV944" s="28"/>
    </row>
    <row r="945" spans="16:48">
      <c r="P945" s="109"/>
      <c r="Q945" s="109"/>
      <c r="R945" s="109"/>
      <c r="S945" s="109"/>
      <c r="T945" s="109"/>
      <c r="AR945" s="28"/>
      <c r="AS945" s="28"/>
      <c r="AT945" s="28"/>
      <c r="AU945" s="28"/>
      <c r="AV945" s="28"/>
    </row>
    <row r="946" spans="16:48">
      <c r="P946" s="109"/>
      <c r="Q946" s="109"/>
      <c r="R946" s="109"/>
      <c r="S946" s="109"/>
      <c r="T946" s="109"/>
      <c r="AR946" s="28"/>
      <c r="AS946" s="28"/>
      <c r="AT946" s="28"/>
      <c r="AU946" s="28"/>
      <c r="AV946" s="28"/>
    </row>
    <row r="947" spans="16:48">
      <c r="P947" s="109"/>
      <c r="Q947" s="109"/>
      <c r="R947" s="109"/>
      <c r="S947" s="109"/>
      <c r="T947" s="109"/>
      <c r="AR947" s="28"/>
      <c r="AS947" s="28"/>
      <c r="AT947" s="28"/>
      <c r="AU947" s="28"/>
      <c r="AV947" s="28"/>
    </row>
    <row r="948" spans="16:48">
      <c r="P948" s="109"/>
      <c r="Q948" s="109"/>
      <c r="R948" s="109"/>
      <c r="S948" s="109"/>
      <c r="T948" s="109"/>
      <c r="AR948" s="28"/>
      <c r="AS948" s="28"/>
      <c r="AT948" s="28"/>
      <c r="AU948" s="28"/>
      <c r="AV948" s="28"/>
    </row>
    <row r="949" spans="16:48">
      <c r="P949" s="109"/>
      <c r="Q949" s="109"/>
      <c r="R949" s="109"/>
      <c r="S949" s="109"/>
      <c r="T949" s="109"/>
      <c r="AR949" s="28"/>
      <c r="AS949" s="28"/>
      <c r="AT949" s="28"/>
      <c r="AU949" s="28"/>
      <c r="AV949" s="28"/>
    </row>
    <row r="950" spans="16:48">
      <c r="P950" s="109"/>
      <c r="Q950" s="109"/>
      <c r="R950" s="109"/>
      <c r="S950" s="109"/>
      <c r="T950" s="109"/>
      <c r="AR950" s="28"/>
      <c r="AS950" s="28"/>
      <c r="AT950" s="28"/>
      <c r="AU950" s="28"/>
      <c r="AV950" s="28"/>
    </row>
    <row r="951" spans="16:48">
      <c r="P951" s="109"/>
      <c r="Q951" s="109"/>
      <c r="R951" s="109"/>
      <c r="S951" s="109"/>
      <c r="T951" s="109"/>
      <c r="AR951" s="28"/>
      <c r="AS951" s="28"/>
      <c r="AT951" s="28"/>
      <c r="AU951" s="28"/>
      <c r="AV951" s="28"/>
    </row>
    <row r="952" spans="16:48">
      <c r="P952" s="109"/>
      <c r="Q952" s="109"/>
      <c r="R952" s="109"/>
      <c r="S952" s="109"/>
      <c r="T952" s="109"/>
      <c r="AR952" s="28"/>
      <c r="AS952" s="28"/>
      <c r="AT952" s="28"/>
      <c r="AU952" s="28"/>
      <c r="AV952" s="28"/>
    </row>
    <row r="953" spans="16:48">
      <c r="P953" s="109"/>
      <c r="Q953" s="109"/>
      <c r="R953" s="109"/>
      <c r="S953" s="109"/>
      <c r="T953" s="109"/>
      <c r="AR953" s="28"/>
      <c r="AS953" s="28"/>
      <c r="AT953" s="28"/>
      <c r="AU953" s="28"/>
      <c r="AV953" s="28"/>
    </row>
    <row r="954" spans="16:48">
      <c r="P954" s="109"/>
      <c r="Q954" s="109"/>
      <c r="R954" s="109"/>
      <c r="S954" s="109"/>
      <c r="T954" s="109"/>
      <c r="AR954" s="28"/>
      <c r="AS954" s="28"/>
      <c r="AT954" s="28"/>
      <c r="AU954" s="28"/>
      <c r="AV954" s="28"/>
    </row>
    <row r="955" spans="16:48">
      <c r="P955" s="109"/>
      <c r="Q955" s="109"/>
      <c r="R955" s="109"/>
      <c r="S955" s="109"/>
      <c r="T955" s="109"/>
      <c r="AR955" s="28"/>
      <c r="AS955" s="28"/>
      <c r="AT955" s="28"/>
      <c r="AU955" s="28"/>
      <c r="AV955" s="28"/>
    </row>
    <row r="956" spans="16:48">
      <c r="P956" s="109"/>
      <c r="Q956" s="109"/>
      <c r="R956" s="109"/>
      <c r="S956" s="109"/>
      <c r="T956" s="109"/>
      <c r="AR956" s="28"/>
      <c r="AS956" s="28"/>
      <c r="AT956" s="28"/>
      <c r="AU956" s="28"/>
      <c r="AV956" s="28"/>
    </row>
    <row r="957" spans="16:48">
      <c r="P957" s="109"/>
      <c r="Q957" s="109"/>
      <c r="R957" s="109"/>
      <c r="S957" s="109"/>
      <c r="T957" s="109"/>
      <c r="AR957" s="28"/>
      <c r="AS957" s="28"/>
      <c r="AT957" s="28"/>
      <c r="AU957" s="28"/>
      <c r="AV957" s="28"/>
    </row>
    <row r="958" spans="16:48">
      <c r="P958" s="109"/>
      <c r="Q958" s="109"/>
      <c r="R958" s="109"/>
      <c r="S958" s="109"/>
      <c r="T958" s="109"/>
      <c r="AR958" s="28"/>
      <c r="AS958" s="28"/>
      <c r="AT958" s="28"/>
      <c r="AU958" s="28"/>
      <c r="AV958" s="28"/>
    </row>
    <row r="959" spans="16:48">
      <c r="P959" s="109"/>
      <c r="Q959" s="109"/>
      <c r="R959" s="109"/>
      <c r="S959" s="109"/>
      <c r="T959" s="109"/>
      <c r="AR959" s="28"/>
      <c r="AS959" s="28"/>
      <c r="AT959" s="28"/>
      <c r="AU959" s="28"/>
      <c r="AV959" s="28"/>
    </row>
    <row r="960" spans="16:48">
      <c r="P960" s="109"/>
      <c r="Q960" s="109"/>
      <c r="R960" s="109"/>
      <c r="S960" s="109"/>
      <c r="T960" s="109"/>
      <c r="AR960" s="28"/>
      <c r="AS960" s="28"/>
      <c r="AT960" s="28"/>
      <c r="AU960" s="28"/>
      <c r="AV960" s="28"/>
    </row>
    <row r="961" spans="16:48">
      <c r="P961" s="109"/>
      <c r="Q961" s="109"/>
      <c r="R961" s="109"/>
      <c r="S961" s="109"/>
      <c r="T961" s="109"/>
      <c r="AR961" s="28"/>
      <c r="AS961" s="28"/>
      <c r="AT961" s="28"/>
      <c r="AU961" s="28"/>
      <c r="AV961" s="28"/>
    </row>
    <row r="962" spans="16:48">
      <c r="P962" s="109"/>
      <c r="Q962" s="109"/>
      <c r="R962" s="109"/>
      <c r="S962" s="109"/>
      <c r="T962" s="109"/>
      <c r="AR962" s="28"/>
      <c r="AS962" s="28"/>
      <c r="AT962" s="28"/>
      <c r="AU962" s="28"/>
      <c r="AV962" s="28"/>
    </row>
    <row r="963" spans="16:48">
      <c r="P963" s="109"/>
      <c r="Q963" s="109"/>
      <c r="R963" s="109"/>
      <c r="S963" s="109"/>
      <c r="T963" s="109"/>
      <c r="AR963" s="28"/>
      <c r="AS963" s="28"/>
      <c r="AT963" s="28"/>
      <c r="AU963" s="28"/>
      <c r="AV963" s="28"/>
    </row>
    <row r="964" spans="16:48">
      <c r="P964" s="109"/>
      <c r="Q964" s="109"/>
      <c r="R964" s="109"/>
      <c r="S964" s="109"/>
      <c r="T964" s="109"/>
      <c r="AR964" s="28"/>
      <c r="AS964" s="28"/>
      <c r="AT964" s="28"/>
      <c r="AU964" s="28"/>
      <c r="AV964" s="28"/>
    </row>
    <row r="965" spans="16:48">
      <c r="P965" s="109"/>
      <c r="Q965" s="109"/>
      <c r="R965" s="109"/>
      <c r="S965" s="109"/>
      <c r="T965" s="109"/>
      <c r="AR965" s="28"/>
      <c r="AS965" s="28"/>
      <c r="AT965" s="28"/>
      <c r="AU965" s="28"/>
      <c r="AV965" s="28"/>
    </row>
    <row r="966" spans="16:48">
      <c r="P966" s="109"/>
      <c r="Q966" s="109"/>
      <c r="R966" s="109"/>
      <c r="S966" s="109"/>
      <c r="T966" s="109"/>
      <c r="AR966" s="28"/>
      <c r="AS966" s="28"/>
      <c r="AT966" s="28"/>
      <c r="AU966" s="28"/>
      <c r="AV966" s="28"/>
    </row>
    <row r="967" spans="16:48">
      <c r="P967" s="109"/>
      <c r="Q967" s="109"/>
      <c r="R967" s="109"/>
      <c r="S967" s="109"/>
      <c r="T967" s="109"/>
      <c r="AR967" s="28"/>
      <c r="AS967" s="28"/>
      <c r="AT967" s="28"/>
      <c r="AU967" s="28"/>
      <c r="AV967" s="28"/>
    </row>
    <row r="968" spans="16:48">
      <c r="P968" s="109"/>
      <c r="Q968" s="109"/>
      <c r="R968" s="109"/>
      <c r="S968" s="109"/>
      <c r="T968" s="109"/>
      <c r="AR968" s="28"/>
      <c r="AS968" s="28"/>
      <c r="AT968" s="28"/>
      <c r="AU968" s="28"/>
      <c r="AV968" s="28"/>
    </row>
    <row r="969" spans="16:48">
      <c r="P969" s="109"/>
      <c r="Q969" s="109"/>
      <c r="R969" s="109"/>
      <c r="S969" s="109"/>
      <c r="T969" s="109"/>
      <c r="AR969" s="28"/>
      <c r="AS969" s="28"/>
      <c r="AT969" s="28"/>
      <c r="AU969" s="28"/>
      <c r="AV969" s="28"/>
    </row>
    <row r="970" spans="16:48">
      <c r="P970" s="109"/>
      <c r="Q970" s="109"/>
      <c r="R970" s="109"/>
      <c r="S970" s="109"/>
      <c r="T970" s="109"/>
      <c r="AR970" s="28"/>
      <c r="AS970" s="28"/>
      <c r="AT970" s="28"/>
      <c r="AU970" s="28"/>
      <c r="AV970" s="28"/>
    </row>
    <row r="971" spans="16:48">
      <c r="P971" s="109"/>
      <c r="Q971" s="109"/>
      <c r="R971" s="109"/>
      <c r="S971" s="109"/>
      <c r="T971" s="109"/>
      <c r="AR971" s="28"/>
      <c r="AS971" s="28"/>
      <c r="AT971" s="28"/>
      <c r="AU971" s="28"/>
      <c r="AV971" s="28"/>
    </row>
    <row r="972" spans="16:48">
      <c r="P972" s="109"/>
      <c r="Q972" s="109"/>
      <c r="R972" s="109"/>
      <c r="S972" s="109"/>
      <c r="T972" s="109"/>
      <c r="AR972" s="28"/>
      <c r="AS972" s="28"/>
      <c r="AT972" s="28"/>
      <c r="AU972" s="28"/>
      <c r="AV972" s="28"/>
    </row>
    <row r="973" spans="16:48">
      <c r="P973" s="109"/>
      <c r="Q973" s="109"/>
      <c r="R973" s="109"/>
      <c r="S973" s="109"/>
      <c r="T973" s="109"/>
      <c r="AR973" s="28"/>
      <c r="AS973" s="28"/>
      <c r="AT973" s="28"/>
      <c r="AU973" s="28"/>
      <c r="AV973" s="28"/>
    </row>
    <row r="974" spans="16:48">
      <c r="P974" s="109"/>
      <c r="Q974" s="109"/>
      <c r="R974" s="109"/>
      <c r="S974" s="109"/>
      <c r="T974" s="109"/>
      <c r="AR974" s="28"/>
      <c r="AS974" s="28"/>
      <c r="AT974" s="28"/>
      <c r="AU974" s="28"/>
      <c r="AV974" s="28"/>
    </row>
    <row r="975" spans="16:48">
      <c r="P975" s="109"/>
      <c r="Q975" s="109"/>
      <c r="R975" s="109"/>
      <c r="S975" s="109"/>
      <c r="T975" s="109"/>
      <c r="AR975" s="28"/>
      <c r="AS975" s="28"/>
      <c r="AT975" s="28"/>
      <c r="AU975" s="28"/>
      <c r="AV975" s="28"/>
    </row>
    <row r="976" spans="16:48">
      <c r="P976" s="109"/>
      <c r="Q976" s="109"/>
      <c r="R976" s="109"/>
      <c r="S976" s="109"/>
      <c r="T976" s="109"/>
      <c r="AR976" s="28"/>
      <c r="AS976" s="28"/>
      <c r="AT976" s="28"/>
      <c r="AU976" s="28"/>
      <c r="AV976" s="28"/>
    </row>
    <row r="977" spans="16:48">
      <c r="P977" s="109"/>
      <c r="Q977" s="109"/>
      <c r="R977" s="109"/>
      <c r="S977" s="109"/>
      <c r="T977" s="109"/>
      <c r="AR977" s="28"/>
      <c r="AS977" s="28"/>
      <c r="AT977" s="28"/>
      <c r="AU977" s="28"/>
      <c r="AV977" s="28"/>
    </row>
    <row r="978" spans="16:48">
      <c r="P978" s="109"/>
      <c r="Q978" s="109"/>
      <c r="R978" s="109"/>
      <c r="S978" s="109"/>
      <c r="T978" s="109"/>
      <c r="AR978" s="28"/>
      <c r="AS978" s="28"/>
      <c r="AT978" s="28"/>
      <c r="AU978" s="28"/>
      <c r="AV978" s="28"/>
    </row>
    <row r="979" spans="16:48">
      <c r="P979" s="109"/>
      <c r="Q979" s="109"/>
      <c r="R979" s="109"/>
      <c r="S979" s="109"/>
      <c r="T979" s="109"/>
      <c r="AR979" s="28"/>
      <c r="AS979" s="28"/>
      <c r="AT979" s="28"/>
      <c r="AU979" s="28"/>
      <c r="AV979" s="28"/>
    </row>
    <row r="980" spans="16:48">
      <c r="P980" s="109"/>
      <c r="Q980" s="109"/>
      <c r="R980" s="109"/>
      <c r="S980" s="109"/>
      <c r="T980" s="109"/>
      <c r="AR980" s="28"/>
      <c r="AS980" s="28"/>
      <c r="AT980" s="28"/>
      <c r="AU980" s="28"/>
      <c r="AV980" s="28"/>
    </row>
    <row r="981" spans="16:48">
      <c r="P981" s="109"/>
      <c r="Q981" s="109"/>
      <c r="R981" s="109"/>
      <c r="S981" s="109"/>
      <c r="T981" s="109"/>
      <c r="AR981" s="28"/>
      <c r="AS981" s="28"/>
      <c r="AT981" s="28"/>
      <c r="AU981" s="28"/>
      <c r="AV981" s="28"/>
    </row>
    <row r="982" spans="16:48">
      <c r="P982" s="109"/>
      <c r="Q982" s="109"/>
      <c r="R982" s="109"/>
      <c r="S982" s="109"/>
      <c r="T982" s="109"/>
      <c r="AR982" s="28"/>
      <c r="AS982" s="28"/>
      <c r="AT982" s="28"/>
      <c r="AU982" s="28"/>
      <c r="AV982" s="28"/>
    </row>
    <row r="983" spans="16:48">
      <c r="P983" s="109"/>
      <c r="Q983" s="109"/>
      <c r="R983" s="109"/>
      <c r="S983" s="109"/>
      <c r="T983" s="109"/>
      <c r="AR983" s="28"/>
      <c r="AS983" s="28"/>
      <c r="AT983" s="28"/>
      <c r="AU983" s="28"/>
      <c r="AV983" s="28"/>
    </row>
    <row r="984" spans="16:48">
      <c r="P984" s="109"/>
      <c r="Q984" s="109"/>
      <c r="R984" s="109"/>
      <c r="S984" s="109"/>
      <c r="T984" s="109"/>
      <c r="AR984" s="28"/>
      <c r="AS984" s="28"/>
      <c r="AT984" s="28"/>
      <c r="AU984" s="28"/>
      <c r="AV984" s="28"/>
    </row>
    <row r="985" spans="16:48">
      <c r="P985" s="109"/>
      <c r="Q985" s="109"/>
      <c r="R985" s="109"/>
      <c r="S985" s="109"/>
      <c r="T985" s="109"/>
      <c r="AR985" s="28"/>
      <c r="AS985" s="28"/>
      <c r="AT985" s="28"/>
      <c r="AU985" s="28"/>
      <c r="AV985" s="28"/>
    </row>
    <row r="986" spans="16:48">
      <c r="P986" s="109"/>
      <c r="Q986" s="109"/>
      <c r="R986" s="109"/>
      <c r="S986" s="109"/>
      <c r="T986" s="109"/>
      <c r="AR986" s="28"/>
      <c r="AS986" s="28"/>
      <c r="AT986" s="28"/>
      <c r="AU986" s="28"/>
      <c r="AV986" s="28"/>
    </row>
    <row r="987" spans="16:48">
      <c r="P987" s="109"/>
      <c r="Q987" s="109"/>
      <c r="R987" s="109"/>
      <c r="S987" s="109"/>
      <c r="T987" s="109"/>
      <c r="AR987" s="28"/>
      <c r="AS987" s="28"/>
      <c r="AT987" s="28"/>
      <c r="AU987" s="28"/>
      <c r="AV987" s="28"/>
    </row>
    <row r="988" spans="16:48">
      <c r="P988" s="109"/>
      <c r="Q988" s="109"/>
      <c r="R988" s="109"/>
      <c r="S988" s="109"/>
      <c r="T988" s="109"/>
      <c r="AR988" s="28"/>
      <c r="AS988" s="28"/>
      <c r="AT988" s="28"/>
      <c r="AU988" s="28"/>
      <c r="AV988" s="28"/>
    </row>
    <row r="989" spans="16:48">
      <c r="P989" s="109"/>
      <c r="Q989" s="109"/>
      <c r="R989" s="109"/>
      <c r="S989" s="109"/>
      <c r="T989" s="109"/>
      <c r="AR989" s="28"/>
      <c r="AS989" s="28"/>
      <c r="AT989" s="28"/>
      <c r="AU989" s="28"/>
      <c r="AV989" s="28"/>
    </row>
    <row r="990" spans="16:48">
      <c r="P990" s="109"/>
      <c r="Q990" s="109"/>
      <c r="R990" s="109"/>
      <c r="S990" s="109"/>
      <c r="T990" s="109"/>
      <c r="AR990" s="28"/>
      <c r="AS990" s="28"/>
      <c r="AT990" s="28"/>
      <c r="AU990" s="28"/>
      <c r="AV990" s="28"/>
    </row>
    <row r="991" spans="16:48">
      <c r="P991" s="109"/>
      <c r="Q991" s="109"/>
      <c r="R991" s="109"/>
      <c r="S991" s="109"/>
      <c r="T991" s="109"/>
      <c r="AR991" s="28"/>
      <c r="AS991" s="28"/>
      <c r="AT991" s="28"/>
      <c r="AU991" s="28"/>
      <c r="AV991" s="28"/>
    </row>
    <row r="992" spans="16:48">
      <c r="P992" s="109"/>
      <c r="Q992" s="109"/>
      <c r="R992" s="109"/>
      <c r="S992" s="109"/>
      <c r="T992" s="109"/>
      <c r="AR992" s="28"/>
      <c r="AS992" s="28"/>
      <c r="AT992" s="28"/>
      <c r="AU992" s="28"/>
      <c r="AV992" s="28"/>
    </row>
    <row r="993" spans="16:48">
      <c r="P993" s="109"/>
      <c r="Q993" s="109"/>
      <c r="R993" s="109"/>
      <c r="S993" s="109"/>
      <c r="T993" s="109"/>
      <c r="AR993" s="28"/>
      <c r="AS993" s="28"/>
      <c r="AT993" s="28"/>
      <c r="AU993" s="28"/>
      <c r="AV993" s="28"/>
    </row>
    <row r="994" spans="16:48">
      <c r="P994" s="109"/>
      <c r="Q994" s="109"/>
      <c r="R994" s="109"/>
      <c r="S994" s="109"/>
      <c r="T994" s="109"/>
      <c r="AR994" s="28"/>
      <c r="AS994" s="28"/>
      <c r="AT994" s="28"/>
      <c r="AU994" s="28"/>
      <c r="AV994" s="28"/>
    </row>
    <row r="995" spans="16:48">
      <c r="P995" s="109"/>
      <c r="Q995" s="109"/>
      <c r="R995" s="109"/>
      <c r="S995" s="109"/>
      <c r="T995" s="109"/>
      <c r="AR995" s="28"/>
      <c r="AS995" s="28"/>
      <c r="AT995" s="28"/>
      <c r="AU995" s="28"/>
      <c r="AV995" s="28"/>
    </row>
    <row r="996" spans="16:48">
      <c r="P996" s="109"/>
      <c r="Q996" s="109"/>
      <c r="R996" s="109"/>
      <c r="S996" s="109"/>
      <c r="T996" s="109"/>
      <c r="AR996" s="28"/>
      <c r="AS996" s="28"/>
      <c r="AT996" s="28"/>
      <c r="AU996" s="28"/>
      <c r="AV996" s="28"/>
    </row>
    <row r="997" spans="16:48">
      <c r="P997" s="109"/>
      <c r="Q997" s="109"/>
      <c r="R997" s="109"/>
      <c r="S997" s="109"/>
      <c r="T997" s="109"/>
      <c r="AR997" s="28"/>
      <c r="AS997" s="28"/>
      <c r="AT997" s="28"/>
      <c r="AU997" s="28"/>
      <c r="AV997" s="28"/>
    </row>
    <row r="998" spans="16:48">
      <c r="P998" s="109"/>
      <c r="Q998" s="109"/>
      <c r="R998" s="109"/>
      <c r="S998" s="109"/>
      <c r="T998" s="109"/>
      <c r="AR998" s="28"/>
      <c r="AS998" s="28"/>
      <c r="AT998" s="28"/>
      <c r="AU998" s="28"/>
      <c r="AV998" s="28"/>
    </row>
    <row r="999" spans="16:48">
      <c r="P999" s="109"/>
      <c r="Q999" s="109"/>
      <c r="R999" s="109"/>
      <c r="S999" s="109"/>
      <c r="T999" s="109"/>
      <c r="AR999" s="28"/>
      <c r="AS999" s="28"/>
      <c r="AT999" s="28"/>
      <c r="AU999" s="28"/>
      <c r="AV999" s="28"/>
    </row>
    <row r="1000" spans="16:48">
      <c r="P1000" s="109"/>
      <c r="Q1000" s="109"/>
      <c r="R1000" s="109"/>
      <c r="S1000" s="109"/>
      <c r="T1000" s="109"/>
      <c r="AR1000" s="28"/>
      <c r="AS1000" s="28"/>
      <c r="AT1000" s="28"/>
      <c r="AU1000" s="28"/>
      <c r="AV1000" s="28"/>
    </row>
    <row r="1001" spans="16:48">
      <c r="P1001" s="109"/>
      <c r="Q1001" s="109"/>
      <c r="R1001" s="109"/>
      <c r="S1001" s="109"/>
      <c r="T1001" s="109"/>
      <c r="AR1001" s="28"/>
      <c r="AS1001" s="28"/>
      <c r="AT1001" s="28"/>
      <c r="AU1001" s="28"/>
      <c r="AV1001" s="28"/>
    </row>
    <row r="1002" spans="16:48">
      <c r="P1002" s="109"/>
      <c r="Q1002" s="109"/>
      <c r="R1002" s="109"/>
      <c r="S1002" s="109"/>
      <c r="T1002" s="109"/>
      <c r="AR1002" s="28"/>
      <c r="AS1002" s="28"/>
      <c r="AT1002" s="28"/>
      <c r="AU1002" s="28"/>
      <c r="AV1002" s="28"/>
    </row>
    <row r="1003" spans="16:48">
      <c r="P1003" s="109"/>
      <c r="Q1003" s="109"/>
      <c r="R1003" s="109"/>
      <c r="S1003" s="109"/>
      <c r="T1003" s="109"/>
      <c r="AR1003" s="28"/>
      <c r="AS1003" s="28"/>
      <c r="AT1003" s="28"/>
      <c r="AU1003" s="28"/>
      <c r="AV1003" s="28"/>
    </row>
    <row r="1004" spans="16:48">
      <c r="P1004" s="109"/>
      <c r="Q1004" s="109"/>
      <c r="R1004" s="109"/>
      <c r="S1004" s="109"/>
      <c r="T1004" s="109"/>
      <c r="AR1004" s="28"/>
      <c r="AS1004" s="28"/>
      <c r="AT1004" s="28"/>
      <c r="AU1004" s="28"/>
      <c r="AV1004" s="28"/>
    </row>
    <row r="1005" spans="16:48">
      <c r="P1005" s="109"/>
      <c r="Q1005" s="109"/>
      <c r="R1005" s="109"/>
      <c r="S1005" s="109"/>
      <c r="T1005" s="109"/>
      <c r="AR1005" s="28"/>
      <c r="AS1005" s="28"/>
      <c r="AT1005" s="28"/>
      <c r="AU1005" s="28"/>
      <c r="AV1005" s="28"/>
    </row>
    <row r="1006" spans="16:48">
      <c r="P1006" s="109"/>
      <c r="Q1006" s="109"/>
      <c r="R1006" s="109"/>
      <c r="S1006" s="109"/>
      <c r="T1006" s="109"/>
      <c r="AR1006" s="28"/>
      <c r="AS1006" s="28"/>
      <c r="AT1006" s="28"/>
      <c r="AU1006" s="28"/>
      <c r="AV1006" s="28"/>
    </row>
    <row r="1007" spans="16:48">
      <c r="P1007" s="109"/>
      <c r="Q1007" s="109"/>
      <c r="R1007" s="109"/>
      <c r="S1007" s="109"/>
      <c r="T1007" s="109"/>
      <c r="AR1007" s="28"/>
      <c r="AS1007" s="28"/>
      <c r="AT1007" s="28"/>
      <c r="AU1007" s="28"/>
      <c r="AV1007" s="28"/>
    </row>
    <row r="1008" spans="16:48">
      <c r="P1008" s="109"/>
      <c r="Q1008" s="109"/>
      <c r="R1008" s="109"/>
      <c r="S1008" s="109"/>
      <c r="T1008" s="109"/>
      <c r="AR1008" s="28"/>
      <c r="AS1008" s="28"/>
      <c r="AT1008" s="28"/>
      <c r="AU1008" s="28"/>
      <c r="AV1008" s="28"/>
    </row>
    <row r="1009" spans="16:48">
      <c r="P1009" s="109"/>
      <c r="Q1009" s="109"/>
      <c r="R1009" s="109"/>
      <c r="S1009" s="109"/>
      <c r="T1009" s="109"/>
      <c r="AR1009" s="28"/>
      <c r="AS1009" s="28"/>
      <c r="AT1009" s="28"/>
      <c r="AU1009" s="28"/>
      <c r="AV1009" s="28"/>
    </row>
    <row r="1010" spans="16:48">
      <c r="P1010" s="109"/>
      <c r="Q1010" s="109"/>
      <c r="R1010" s="109"/>
      <c r="S1010" s="109"/>
      <c r="T1010" s="109"/>
      <c r="AR1010" s="28"/>
      <c r="AS1010" s="28"/>
      <c r="AT1010" s="28"/>
      <c r="AU1010" s="28"/>
      <c r="AV1010" s="28"/>
    </row>
    <row r="1011" spans="16:48">
      <c r="P1011" s="109"/>
      <c r="Q1011" s="109"/>
      <c r="R1011" s="109"/>
      <c r="S1011" s="109"/>
      <c r="T1011" s="109"/>
      <c r="AR1011" s="28"/>
      <c r="AS1011" s="28"/>
      <c r="AT1011" s="28"/>
      <c r="AU1011" s="28"/>
      <c r="AV1011" s="28"/>
    </row>
    <row r="1012" spans="16:48">
      <c r="P1012" s="109"/>
      <c r="Q1012" s="109"/>
      <c r="R1012" s="109"/>
      <c r="S1012" s="109"/>
      <c r="T1012" s="109"/>
      <c r="AR1012" s="28"/>
      <c r="AS1012" s="28"/>
      <c r="AT1012" s="28"/>
      <c r="AU1012" s="28"/>
      <c r="AV1012" s="28"/>
    </row>
    <row r="1013" spans="16:48">
      <c r="P1013" s="109"/>
      <c r="Q1013" s="109"/>
      <c r="R1013" s="109"/>
      <c r="S1013" s="109"/>
      <c r="T1013" s="109"/>
      <c r="AR1013" s="28"/>
      <c r="AS1013" s="28"/>
      <c r="AT1013" s="28"/>
      <c r="AU1013" s="28"/>
      <c r="AV1013" s="28"/>
    </row>
    <row r="1014" spans="16:48">
      <c r="P1014" s="109"/>
      <c r="Q1014" s="109"/>
      <c r="R1014" s="109"/>
      <c r="S1014" s="109"/>
      <c r="T1014" s="109"/>
      <c r="AR1014" s="28"/>
      <c r="AS1014" s="28"/>
      <c r="AT1014" s="28"/>
      <c r="AU1014" s="28"/>
      <c r="AV1014" s="28"/>
    </row>
    <row r="1015" spans="16:48">
      <c r="P1015" s="109"/>
      <c r="Q1015" s="109"/>
      <c r="R1015" s="109"/>
      <c r="S1015" s="109"/>
      <c r="T1015" s="109"/>
      <c r="AR1015" s="28"/>
      <c r="AS1015" s="28"/>
      <c r="AT1015" s="28"/>
      <c r="AU1015" s="28"/>
      <c r="AV1015" s="28"/>
    </row>
    <row r="1016" spans="16:48">
      <c r="P1016" s="109"/>
      <c r="Q1016" s="109"/>
      <c r="R1016" s="109"/>
      <c r="S1016" s="109"/>
      <c r="T1016" s="109"/>
      <c r="AR1016" s="28"/>
      <c r="AS1016" s="28"/>
      <c r="AT1016" s="28"/>
      <c r="AU1016" s="28"/>
      <c r="AV1016" s="28"/>
    </row>
    <row r="1017" spans="16:48">
      <c r="P1017" s="109"/>
      <c r="Q1017" s="109"/>
      <c r="R1017" s="109"/>
      <c r="S1017" s="109"/>
      <c r="T1017" s="109"/>
      <c r="AR1017" s="28"/>
      <c r="AS1017" s="28"/>
      <c r="AT1017" s="28"/>
      <c r="AU1017" s="28"/>
      <c r="AV1017" s="28"/>
    </row>
    <row r="1018" spans="16:48">
      <c r="P1018" s="109"/>
      <c r="Q1018" s="109"/>
      <c r="R1018" s="109"/>
      <c r="S1018" s="109"/>
      <c r="T1018" s="109"/>
      <c r="AR1018" s="28"/>
      <c r="AS1018" s="28"/>
      <c r="AT1018" s="28"/>
      <c r="AU1018" s="28"/>
      <c r="AV1018" s="28"/>
    </row>
    <row r="1019" spans="16:48">
      <c r="P1019" s="109"/>
      <c r="Q1019" s="109"/>
      <c r="R1019" s="109"/>
      <c r="S1019" s="109"/>
      <c r="T1019" s="109"/>
      <c r="AR1019" s="28"/>
      <c r="AS1019" s="28"/>
      <c r="AT1019" s="28"/>
      <c r="AU1019" s="28"/>
      <c r="AV1019" s="28"/>
    </row>
    <row r="1020" spans="16:48">
      <c r="P1020" s="109"/>
      <c r="Q1020" s="109"/>
      <c r="R1020" s="109"/>
      <c r="S1020" s="109"/>
      <c r="T1020" s="109"/>
      <c r="AR1020" s="28"/>
      <c r="AS1020" s="28"/>
      <c r="AT1020" s="28"/>
      <c r="AU1020" s="28"/>
      <c r="AV1020" s="28"/>
    </row>
    <row r="1021" spans="16:48">
      <c r="P1021" s="109"/>
      <c r="Q1021" s="109"/>
      <c r="R1021" s="109"/>
      <c r="S1021" s="109"/>
      <c r="T1021" s="109"/>
      <c r="AR1021" s="28"/>
      <c r="AS1021" s="28"/>
      <c r="AT1021" s="28"/>
      <c r="AU1021" s="28"/>
      <c r="AV1021" s="28"/>
    </row>
    <row r="1022" spans="16:48">
      <c r="P1022" s="109"/>
      <c r="Q1022" s="109"/>
      <c r="R1022" s="109"/>
      <c r="S1022" s="109"/>
      <c r="T1022" s="109"/>
      <c r="AR1022" s="28"/>
      <c r="AS1022" s="28"/>
      <c r="AT1022" s="28"/>
      <c r="AU1022" s="28"/>
      <c r="AV1022" s="28"/>
    </row>
    <row r="1023" spans="16:48">
      <c r="P1023" s="109"/>
      <c r="Q1023" s="109"/>
      <c r="R1023" s="109"/>
      <c r="S1023" s="109"/>
      <c r="T1023" s="109"/>
      <c r="AR1023" s="28"/>
      <c r="AS1023" s="28"/>
      <c r="AT1023" s="28"/>
      <c r="AU1023" s="28"/>
      <c r="AV1023" s="28"/>
    </row>
    <row r="1024" spans="16:48">
      <c r="P1024" s="109"/>
      <c r="Q1024" s="109"/>
      <c r="R1024" s="109"/>
      <c r="S1024" s="109"/>
      <c r="T1024" s="109"/>
      <c r="AR1024" s="28"/>
      <c r="AS1024" s="28"/>
      <c r="AT1024" s="28"/>
      <c r="AU1024" s="28"/>
      <c r="AV1024" s="28"/>
    </row>
    <row r="1025" spans="16:48">
      <c r="P1025" s="109"/>
      <c r="Q1025" s="109"/>
      <c r="R1025" s="109"/>
      <c r="S1025" s="109"/>
      <c r="T1025" s="109"/>
      <c r="AR1025" s="28"/>
      <c r="AS1025" s="28"/>
      <c r="AT1025" s="28"/>
      <c r="AU1025" s="28"/>
      <c r="AV1025" s="28"/>
    </row>
    <row r="1026" spans="16:48">
      <c r="P1026" s="109"/>
      <c r="Q1026" s="109"/>
      <c r="R1026" s="109"/>
      <c r="S1026" s="109"/>
      <c r="T1026" s="109"/>
      <c r="AR1026" s="28"/>
      <c r="AS1026" s="28"/>
      <c r="AT1026" s="28"/>
      <c r="AU1026" s="28"/>
      <c r="AV1026" s="28"/>
    </row>
    <row r="1027" spans="16:48">
      <c r="P1027" s="109"/>
      <c r="Q1027" s="109"/>
      <c r="R1027" s="109"/>
      <c r="S1027" s="109"/>
      <c r="T1027" s="109"/>
      <c r="AR1027" s="28"/>
      <c r="AS1027" s="28"/>
      <c r="AT1027" s="28"/>
      <c r="AU1027" s="28"/>
      <c r="AV1027" s="28"/>
    </row>
    <row r="1028" spans="16:48">
      <c r="P1028" s="109"/>
      <c r="Q1028" s="109"/>
      <c r="R1028" s="109"/>
      <c r="S1028" s="109"/>
      <c r="T1028" s="109"/>
      <c r="AR1028" s="28"/>
      <c r="AS1028" s="28"/>
      <c r="AT1028" s="28"/>
      <c r="AU1028" s="28"/>
      <c r="AV1028" s="28"/>
    </row>
    <row r="1029" spans="16:48">
      <c r="P1029" s="109"/>
      <c r="Q1029" s="109"/>
      <c r="R1029" s="109"/>
      <c r="S1029" s="109"/>
      <c r="T1029" s="109"/>
      <c r="AR1029" s="28"/>
      <c r="AS1029" s="28"/>
      <c r="AT1029" s="28"/>
      <c r="AU1029" s="28"/>
      <c r="AV1029" s="28"/>
    </row>
    <row r="1030" spans="16:48">
      <c r="P1030" s="109"/>
      <c r="Q1030" s="109"/>
      <c r="R1030" s="109"/>
      <c r="S1030" s="109"/>
      <c r="T1030" s="109"/>
      <c r="AR1030" s="28"/>
      <c r="AS1030" s="28"/>
      <c r="AT1030" s="28"/>
      <c r="AU1030" s="28"/>
      <c r="AV1030" s="28"/>
    </row>
    <row r="1031" spans="16:48">
      <c r="P1031" s="109"/>
      <c r="Q1031" s="109"/>
      <c r="R1031" s="109"/>
      <c r="S1031" s="109"/>
      <c r="T1031" s="109"/>
      <c r="AR1031" s="28"/>
      <c r="AS1031" s="28"/>
      <c r="AT1031" s="28"/>
      <c r="AU1031" s="28"/>
      <c r="AV1031" s="28"/>
    </row>
    <row r="1032" spans="16:48">
      <c r="P1032" s="109"/>
      <c r="Q1032" s="109"/>
      <c r="R1032" s="109"/>
      <c r="S1032" s="109"/>
      <c r="T1032" s="109"/>
      <c r="AR1032" s="28"/>
      <c r="AS1032" s="28"/>
      <c r="AT1032" s="28"/>
      <c r="AU1032" s="28"/>
      <c r="AV1032" s="28"/>
    </row>
    <row r="1033" spans="16:48">
      <c r="P1033" s="109"/>
      <c r="Q1033" s="109"/>
      <c r="R1033" s="109"/>
      <c r="S1033" s="109"/>
      <c r="T1033" s="109"/>
      <c r="AR1033" s="28"/>
      <c r="AS1033" s="28"/>
      <c r="AT1033" s="28"/>
      <c r="AU1033" s="28"/>
      <c r="AV1033" s="28"/>
    </row>
    <row r="1034" spans="16:48">
      <c r="P1034" s="109"/>
      <c r="Q1034" s="109"/>
      <c r="R1034" s="109"/>
      <c r="S1034" s="109"/>
      <c r="T1034" s="109"/>
      <c r="AR1034" s="28"/>
      <c r="AS1034" s="28"/>
      <c r="AT1034" s="28"/>
      <c r="AU1034" s="28"/>
      <c r="AV1034" s="28"/>
    </row>
    <row r="1035" spans="16:48">
      <c r="P1035" s="109"/>
      <c r="Q1035" s="109"/>
      <c r="R1035" s="109"/>
      <c r="S1035" s="109"/>
      <c r="T1035" s="109"/>
      <c r="AR1035" s="28"/>
      <c r="AS1035" s="28"/>
      <c r="AT1035" s="28"/>
      <c r="AU1035" s="28"/>
      <c r="AV1035" s="28"/>
    </row>
    <row r="1036" spans="16:48">
      <c r="P1036" s="109"/>
      <c r="Q1036" s="109"/>
      <c r="R1036" s="109"/>
      <c r="S1036" s="109"/>
      <c r="T1036" s="109"/>
      <c r="AR1036" s="28"/>
      <c r="AS1036" s="28"/>
      <c r="AT1036" s="28"/>
      <c r="AU1036" s="28"/>
      <c r="AV1036" s="28"/>
    </row>
    <row r="1037" spans="16:48">
      <c r="P1037" s="109"/>
      <c r="Q1037" s="109"/>
      <c r="R1037" s="109"/>
      <c r="S1037" s="109"/>
      <c r="T1037" s="109"/>
      <c r="AR1037" s="28"/>
      <c r="AS1037" s="28"/>
      <c r="AT1037" s="28"/>
      <c r="AU1037" s="28"/>
      <c r="AV1037" s="28"/>
    </row>
    <row r="1038" spans="16:48">
      <c r="P1038" s="109"/>
      <c r="Q1038" s="109"/>
      <c r="R1038" s="109"/>
      <c r="S1038" s="109"/>
      <c r="T1038" s="109"/>
      <c r="AR1038" s="28"/>
      <c r="AS1038" s="28"/>
      <c r="AT1038" s="28"/>
      <c r="AU1038" s="28"/>
      <c r="AV1038" s="28"/>
    </row>
    <row r="1039" spans="16:48">
      <c r="P1039" s="109"/>
      <c r="Q1039" s="109"/>
      <c r="R1039" s="109"/>
      <c r="S1039" s="109"/>
      <c r="T1039" s="109"/>
      <c r="AR1039" s="28"/>
      <c r="AS1039" s="28"/>
      <c r="AT1039" s="28"/>
      <c r="AU1039" s="28"/>
      <c r="AV1039" s="28"/>
    </row>
    <row r="1040" spans="16:48">
      <c r="P1040" s="109"/>
      <c r="Q1040" s="109"/>
      <c r="R1040" s="109"/>
      <c r="S1040" s="109"/>
      <c r="T1040" s="109"/>
      <c r="AR1040" s="28"/>
      <c r="AS1040" s="28"/>
      <c r="AT1040" s="28"/>
      <c r="AU1040" s="28"/>
      <c r="AV1040" s="28"/>
    </row>
    <row r="1041" spans="16:48">
      <c r="P1041" s="109"/>
      <c r="Q1041" s="109"/>
      <c r="R1041" s="109"/>
      <c r="S1041" s="109"/>
      <c r="T1041" s="109"/>
      <c r="AR1041" s="28"/>
      <c r="AS1041" s="28"/>
      <c r="AT1041" s="28"/>
      <c r="AU1041" s="28"/>
      <c r="AV1041" s="28"/>
    </row>
  </sheetData>
  <conditionalFormatting sqref="B62 B24 A15:B17">
    <cfRule type="cellIs" dxfId="133" priority="1" stopIfTrue="1" operator="greaterThan">
      <formula>0</formula>
    </cfRule>
  </conditionalFormatting>
  <conditionalFormatting sqref="B7:B14">
    <cfRule type="cellIs" dxfId="132" priority="2" stopIfTrue="1" operator="notEqual">
      <formula>0</formula>
    </cfRule>
  </conditionalFormatting>
  <printOptions horizontalCentered="1"/>
  <pageMargins left="0.2" right="0.2" top="0.5" bottom="0.5" header="0.2" footer="0.2"/>
  <pageSetup paperSize="3" scale="46" fitToWidth="2" orientation="landscape" r:id="rId1"/>
  <headerFooter alignWithMargins="0">
    <oddFooter>&amp;F</oddFooter>
  </headerFooter>
  <legacyDrawing r:id="rId2"/>
</worksheet>
</file>

<file path=xl/worksheets/sheet71.xml><?xml version="1.0" encoding="utf-8"?>
<worksheet xmlns="http://schemas.openxmlformats.org/spreadsheetml/2006/main" xmlns:r="http://schemas.openxmlformats.org/officeDocument/2006/relationships">
  <sheetPr codeName="Sheet77"/>
  <dimension ref="A1:G357"/>
  <sheetViews>
    <sheetView topLeftCell="A43" workbookViewId="0">
      <selection sqref="A1:XFD1048576"/>
    </sheetView>
  </sheetViews>
  <sheetFormatPr defaultRowHeight="15"/>
  <cols>
    <col min="1" max="2" width="5.88671875" style="9" customWidth="1"/>
  </cols>
  <sheetData>
    <row r="1" spans="1:7" ht="26.25" thickBot="1">
      <c r="A1" s="3" t="s">
        <v>14</v>
      </c>
      <c r="B1" s="4" t="s">
        <v>15</v>
      </c>
      <c r="D1" s="2181" t="s">
        <v>154</v>
      </c>
    </row>
    <row r="3" spans="1:7">
      <c r="A3" s="9" t="s">
        <v>18</v>
      </c>
    </row>
    <row r="4" spans="1:7" ht="15.75">
      <c r="A4" s="10">
        <v>0</v>
      </c>
      <c r="B4" s="459" t="s">
        <v>127</v>
      </c>
    </row>
    <row r="5" spans="1:7" ht="15.75">
      <c r="A5" s="463"/>
      <c r="B5" s="463"/>
    </row>
    <row r="6" spans="1:7" ht="15.75">
      <c r="A6" s="466" t="s">
        <v>600</v>
      </c>
      <c r="B6" s="467"/>
    </row>
    <row r="7" spans="1:7">
      <c r="A7" s="470"/>
      <c r="B7" s="471"/>
      <c r="D7" t="s">
        <v>1394</v>
      </c>
    </row>
    <row r="8" spans="1:7">
      <c r="A8" s="482"/>
      <c r="B8" s="890"/>
      <c r="D8">
        <v>2007</v>
      </c>
      <c r="E8" s="2182">
        <v>6.4411917600000015</v>
      </c>
      <c r="F8" t="s">
        <v>446</v>
      </c>
    </row>
    <row r="9" spans="1:7">
      <c r="A9" s="475"/>
      <c r="B9" s="483"/>
      <c r="D9">
        <v>2008</v>
      </c>
      <c r="E9" s="2182">
        <v>7.0658811700000017</v>
      </c>
      <c r="F9" t="s">
        <v>446</v>
      </c>
    </row>
    <row r="10" spans="1:7">
      <c r="A10" s="482"/>
      <c r="B10" s="483"/>
      <c r="D10">
        <v>2009</v>
      </c>
      <c r="E10" s="2182">
        <v>8.3799702000000007</v>
      </c>
      <c r="F10" t="s">
        <v>446</v>
      </c>
    </row>
    <row r="11" spans="1:7">
      <c r="A11" s="482"/>
      <c r="B11" s="484"/>
      <c r="D11">
        <v>2010</v>
      </c>
      <c r="E11" s="2182">
        <v>31.585954430000005</v>
      </c>
      <c r="F11" t="s">
        <v>446</v>
      </c>
    </row>
    <row r="12" spans="1:7">
      <c r="A12" s="482"/>
      <c r="B12" s="484"/>
      <c r="D12">
        <v>2011</v>
      </c>
      <c r="E12" s="2182">
        <v>68.219530150000011</v>
      </c>
      <c r="F12" t="s">
        <v>446</v>
      </c>
    </row>
    <row r="13" spans="1:7">
      <c r="A13" s="482"/>
      <c r="B13" s="484"/>
      <c r="D13">
        <v>2012</v>
      </c>
      <c r="E13" s="2182" t="s">
        <v>501</v>
      </c>
    </row>
    <row r="14" spans="1:7">
      <c r="A14" s="503"/>
      <c r="B14" s="504"/>
      <c r="D14">
        <v>2013</v>
      </c>
      <c r="E14" s="2182">
        <v>10.199999999999999</v>
      </c>
      <c r="F14" t="s">
        <v>446</v>
      </c>
      <c r="G14" t="s">
        <v>3260</v>
      </c>
    </row>
    <row r="15" spans="1:7" ht="15.75">
      <c r="A15" s="512"/>
      <c r="B15" s="513"/>
      <c r="D15">
        <v>2014</v>
      </c>
      <c r="E15" s="967">
        <v>5</v>
      </c>
    </row>
    <row r="16" spans="1:7">
      <c r="D16">
        <v>2015</v>
      </c>
      <c r="E16" s="967">
        <v>5.0999999999999996</v>
      </c>
    </row>
    <row r="17" spans="1:5">
      <c r="D17">
        <v>2016</v>
      </c>
      <c r="E17" s="967">
        <v>5.202</v>
      </c>
    </row>
    <row r="18" spans="1:5">
      <c r="D18">
        <v>2017</v>
      </c>
      <c r="E18" s="967">
        <v>5.3060400000000003</v>
      </c>
    </row>
    <row r="19" spans="1:5">
      <c r="D19">
        <v>2018</v>
      </c>
      <c r="E19" s="967">
        <v>5.4121608000000005</v>
      </c>
    </row>
    <row r="20" spans="1:5">
      <c r="D20">
        <v>2019</v>
      </c>
      <c r="E20" s="967">
        <v>5.5204040160000005</v>
      </c>
    </row>
    <row r="21" spans="1:5">
      <c r="D21">
        <v>2020</v>
      </c>
      <c r="E21" s="967">
        <v>5.6308120963200006</v>
      </c>
    </row>
    <row r="22" spans="1:5">
      <c r="D22">
        <v>2021</v>
      </c>
      <c r="E22" s="967">
        <v>5.7434283382464004</v>
      </c>
    </row>
    <row r="23" spans="1:5">
      <c r="D23">
        <v>2022</v>
      </c>
      <c r="E23" s="967">
        <v>5.8582969050113283</v>
      </c>
    </row>
    <row r="24" spans="1:5">
      <c r="D24">
        <v>2023</v>
      </c>
      <c r="E24" s="967">
        <v>5.9754628431115551</v>
      </c>
    </row>
    <row r="25" spans="1:5">
      <c r="D25">
        <v>2024</v>
      </c>
      <c r="E25" s="967">
        <v>6.094972099973786</v>
      </c>
    </row>
    <row r="26" spans="1:5">
      <c r="D26">
        <v>2025</v>
      </c>
      <c r="E26" s="967">
        <v>6.2168715419732621</v>
      </c>
    </row>
    <row r="27" spans="1:5">
      <c r="D27">
        <v>2026</v>
      </c>
      <c r="E27" s="967">
        <v>6.3412089728127272</v>
      </c>
    </row>
    <row r="28" spans="1:5">
      <c r="D28">
        <v>2027</v>
      </c>
      <c r="E28" s="967">
        <v>6.4680331522689816</v>
      </c>
    </row>
    <row r="29" spans="1:5">
      <c r="D29">
        <v>2028</v>
      </c>
      <c r="E29" s="967">
        <v>6.5973938153143612</v>
      </c>
    </row>
    <row r="30" spans="1:5" ht="15.75">
      <c r="A30" s="792"/>
      <c r="B30" s="792"/>
      <c r="D30">
        <v>2029</v>
      </c>
      <c r="E30" s="967">
        <v>6.7293416916206485</v>
      </c>
    </row>
    <row r="31" spans="1:5" ht="15.75">
      <c r="A31" s="792"/>
      <c r="B31" s="792"/>
      <c r="D31">
        <v>2030</v>
      </c>
      <c r="E31" s="967">
        <v>6.863928525453062</v>
      </c>
    </row>
    <row r="32" spans="1:5" ht="15.75">
      <c r="A32" s="792"/>
      <c r="B32" s="792"/>
    </row>
    <row r="40" spans="1:2" ht="15.75">
      <c r="A40" s="792"/>
      <c r="B40" s="792"/>
    </row>
    <row r="41" spans="1:2" ht="15.75">
      <c r="A41" s="792"/>
      <c r="B41" s="792"/>
    </row>
    <row r="47" spans="1:2" ht="15.75">
      <c r="A47" s="792"/>
      <c r="B47" s="792"/>
    </row>
    <row r="48" spans="1:2" ht="15.75">
      <c r="A48" s="792"/>
      <c r="B48" s="792"/>
    </row>
    <row r="49" spans="1:2" ht="15.75">
      <c r="A49" s="792"/>
      <c r="B49" s="792"/>
    </row>
    <row r="54" spans="1:2" ht="15.75">
      <c r="A54" s="792"/>
      <c r="B54" s="792"/>
    </row>
    <row r="91" spans="1:2">
      <c r="A91" s="207"/>
      <c r="B91" s="207"/>
    </row>
    <row r="94" spans="1:2">
      <c r="B94" s="36"/>
    </row>
    <row r="113" spans="2:2">
      <c r="B113" s="36"/>
    </row>
    <row r="129" spans="2:2">
      <c r="B129" s="36"/>
    </row>
    <row r="145" spans="2:2">
      <c r="B145" s="36"/>
    </row>
    <row r="173" spans="2:2">
      <c r="B173" s="36"/>
    </row>
    <row r="192" spans="2:2">
      <c r="B192" s="36"/>
    </row>
    <row r="211" spans="2:2">
      <c r="B211" s="36"/>
    </row>
    <row r="230" spans="2:2">
      <c r="B230" s="36"/>
    </row>
    <row r="252" spans="2:2">
      <c r="B252" s="36"/>
    </row>
    <row r="301" spans="2:2">
      <c r="B301" s="36"/>
    </row>
    <row r="315" spans="1:2">
      <c r="A315" s="21"/>
      <c r="B315" s="21"/>
    </row>
    <row r="316" spans="1:2">
      <c r="A316" s="21"/>
      <c r="B316" s="21"/>
    </row>
    <row r="317" spans="1:2">
      <c r="A317" s="21"/>
      <c r="B317" s="21"/>
    </row>
    <row r="318" spans="1:2">
      <c r="A318" s="21"/>
      <c r="B318" s="21"/>
    </row>
    <row r="319" spans="1:2">
      <c r="A319" s="21"/>
      <c r="B319" s="36"/>
    </row>
    <row r="320" spans="1:2">
      <c r="A320" s="21"/>
      <c r="B320" s="21"/>
    </row>
    <row r="321" spans="1:2">
      <c r="A321" s="21"/>
      <c r="B321" s="21"/>
    </row>
    <row r="337" spans="1:2">
      <c r="A337" s="21"/>
      <c r="B337" s="21"/>
    </row>
    <row r="338" spans="1:2">
      <c r="A338" s="21"/>
      <c r="B338" s="21"/>
    </row>
    <row r="339" spans="1:2">
      <c r="A339" s="21"/>
      <c r="B339" s="21"/>
    </row>
    <row r="340" spans="1:2">
      <c r="A340" s="21"/>
      <c r="B340" s="21"/>
    </row>
    <row r="357" spans="2:2">
      <c r="B357" s="36"/>
    </row>
  </sheetData>
  <conditionalFormatting sqref="B7:B14">
    <cfRule type="cellIs" dxfId="131" priority="2" stopIfTrue="1" operator="notEqual">
      <formula>0</formula>
    </cfRule>
  </conditionalFormatting>
  <conditionalFormatting sqref="B366 B328 A19:B321">
    <cfRule type="cellIs" dxfId="130" priority="1" stopIfTrue="1" operator="greaterThan">
      <formula>0</formula>
    </cfRule>
  </conditionalFormatting>
  <pageMargins left="0.7" right="0.7" top="0.75" bottom="0.75" header="0.3" footer="0.3"/>
</worksheet>
</file>

<file path=xl/worksheets/sheet72.xml><?xml version="1.0" encoding="utf-8"?>
<worksheet xmlns="http://schemas.openxmlformats.org/spreadsheetml/2006/main" xmlns:r="http://schemas.openxmlformats.org/officeDocument/2006/relationships">
  <sheetPr codeName="Sheet76"/>
  <dimension ref="B1:M66"/>
  <sheetViews>
    <sheetView topLeftCell="A37" workbookViewId="0">
      <selection sqref="A1:XFD1048576"/>
    </sheetView>
  </sheetViews>
  <sheetFormatPr defaultColWidth="8.88671875" defaultRowHeight="15"/>
  <cols>
    <col min="1" max="1" width="6" style="28" customWidth="1"/>
    <col min="2" max="3" width="5.5546875" style="28" customWidth="1"/>
    <col min="4" max="4" width="2.33203125" style="28" customWidth="1"/>
    <col min="5" max="5" width="13.77734375" style="28" customWidth="1"/>
    <col min="6" max="6" width="38.88671875" style="28" customWidth="1"/>
    <col min="7" max="7" width="18.77734375" style="28" bestFit="1" customWidth="1"/>
    <col min="8" max="8" width="18.77734375" style="28" customWidth="1"/>
    <col min="9" max="9" width="3.77734375" style="28" customWidth="1"/>
    <col min="10" max="10" width="13" style="20" customWidth="1"/>
    <col min="11" max="11" width="39.33203125" style="28" customWidth="1"/>
    <col min="12" max="12" width="16.44140625" style="28" bestFit="1" customWidth="1"/>
    <col min="13" max="13" width="18.77734375" style="28" bestFit="1" customWidth="1"/>
    <col min="14" max="16384" width="8.88671875" style="28"/>
  </cols>
  <sheetData>
    <row r="1" spans="2:13" ht="33">
      <c r="E1" s="107" t="s">
        <v>3261</v>
      </c>
      <c r="J1" s="28"/>
    </row>
    <row r="2" spans="2:13" ht="15" customHeight="1">
      <c r="J2" s="28"/>
    </row>
    <row r="3" spans="2:13" ht="15" customHeight="1">
      <c r="B3" s="107"/>
      <c r="J3" s="28"/>
    </row>
    <row r="4" spans="2:13" ht="15" customHeight="1">
      <c r="B4"/>
      <c r="C4"/>
      <c r="J4" s="28"/>
    </row>
    <row r="5" spans="2:13" ht="20.25">
      <c r="B5"/>
      <c r="C5"/>
      <c r="E5" s="2183" t="s">
        <v>3262</v>
      </c>
      <c r="J5" s="2183" t="s">
        <v>3263</v>
      </c>
    </row>
    <row r="6" spans="2:13" ht="12.75" customHeight="1">
      <c r="B6"/>
      <c r="C6"/>
      <c r="E6" s="28" t="s">
        <v>3175</v>
      </c>
      <c r="F6" s="28" t="s">
        <v>3264</v>
      </c>
      <c r="G6" s="28" t="s">
        <v>3265</v>
      </c>
      <c r="J6" s="28" t="s">
        <v>3175</v>
      </c>
      <c r="K6" s="28" t="s">
        <v>3264</v>
      </c>
      <c r="L6" s="28" t="s">
        <v>3266</v>
      </c>
    </row>
    <row r="7" spans="2:13" ht="12.75" customHeight="1">
      <c r="B7"/>
      <c r="C7"/>
      <c r="E7" s="28" t="s">
        <v>3175</v>
      </c>
      <c r="F7" s="28" t="s">
        <v>3267</v>
      </c>
      <c r="J7" s="28" t="s">
        <v>3175</v>
      </c>
      <c r="K7" s="28" t="s">
        <v>3267</v>
      </c>
    </row>
    <row r="8" spans="2:13">
      <c r="B8"/>
      <c r="C8"/>
      <c r="E8" s="28" t="s">
        <v>3268</v>
      </c>
      <c r="F8" s="2012">
        <v>40819</v>
      </c>
      <c r="G8" s="2012"/>
      <c r="H8" s="2012"/>
      <c r="J8" s="28" t="s">
        <v>3268</v>
      </c>
      <c r="K8" s="2012">
        <v>38051</v>
      </c>
      <c r="L8" s="2012"/>
    </row>
    <row r="9" spans="2:13">
      <c r="B9"/>
      <c r="C9"/>
      <c r="E9" s="28" t="s">
        <v>604</v>
      </c>
      <c r="F9" s="28" t="s">
        <v>3269</v>
      </c>
      <c r="J9" s="28" t="s">
        <v>604</v>
      </c>
      <c r="K9" s="28" t="s">
        <v>3270</v>
      </c>
    </row>
    <row r="10" spans="2:13" ht="15.75">
      <c r="B10"/>
      <c r="C10"/>
      <c r="E10" s="2184" t="s">
        <v>3271</v>
      </c>
      <c r="F10" s="2185" t="s">
        <v>3272</v>
      </c>
      <c r="G10" s="2186" t="s">
        <v>1897</v>
      </c>
      <c r="H10" s="720" t="s">
        <v>1898</v>
      </c>
      <c r="J10" s="2184" t="s">
        <v>3271</v>
      </c>
      <c r="K10" s="2185" t="s">
        <v>3272</v>
      </c>
      <c r="L10" s="2186" t="s">
        <v>1897</v>
      </c>
      <c r="M10" s="720" t="s">
        <v>1898</v>
      </c>
    </row>
    <row r="11" spans="2:13">
      <c r="B11"/>
      <c r="C11"/>
      <c r="E11" s="119">
        <v>1994</v>
      </c>
      <c r="F11" s="2187"/>
      <c r="G11" s="2188"/>
      <c r="H11" s="2188"/>
      <c r="J11" s="119">
        <v>1994</v>
      </c>
      <c r="K11" s="2187"/>
      <c r="L11" s="2188"/>
      <c r="M11" s="2188"/>
    </row>
    <row r="12" spans="2:13">
      <c r="B12"/>
      <c r="C12"/>
      <c r="E12" s="119">
        <v>1995</v>
      </c>
      <c r="F12" s="2189"/>
      <c r="G12" s="1653"/>
      <c r="H12" s="1653"/>
      <c r="J12" s="119">
        <v>1995</v>
      </c>
      <c r="K12" s="2189"/>
      <c r="L12" s="1653"/>
      <c r="M12" s="1653"/>
    </row>
    <row r="13" spans="2:13">
      <c r="B13"/>
      <c r="C13"/>
      <c r="E13" s="119">
        <v>1996</v>
      </c>
      <c r="F13" s="2189"/>
      <c r="G13" s="1653"/>
      <c r="H13" s="1653"/>
      <c r="J13" s="119">
        <v>1996</v>
      </c>
      <c r="K13" s="2189"/>
      <c r="L13" s="1653"/>
      <c r="M13" s="1653"/>
    </row>
    <row r="14" spans="2:13">
      <c r="B14"/>
      <c r="C14"/>
      <c r="E14" s="119">
        <v>1997</v>
      </c>
      <c r="F14" s="2189"/>
      <c r="G14" s="1653"/>
      <c r="H14" s="1653"/>
      <c r="J14" s="119">
        <v>1997</v>
      </c>
      <c r="K14" s="2189"/>
      <c r="L14" s="1653"/>
      <c r="M14" s="1653"/>
    </row>
    <row r="15" spans="2:13">
      <c r="B15"/>
      <c r="C15"/>
      <c r="E15" s="119">
        <v>1998</v>
      </c>
      <c r="F15" s="2189"/>
      <c r="G15" s="1653"/>
      <c r="H15" s="1653"/>
      <c r="J15" s="119">
        <v>1998</v>
      </c>
      <c r="K15" s="2189"/>
      <c r="L15" s="1653"/>
      <c r="M15" s="1653"/>
    </row>
    <row r="16" spans="2:13">
      <c r="B16"/>
      <c r="C16"/>
      <c r="E16" s="119">
        <v>1999</v>
      </c>
      <c r="F16" s="2189"/>
      <c r="G16" s="1653"/>
      <c r="H16" s="1653"/>
      <c r="J16" s="119">
        <v>1999</v>
      </c>
      <c r="K16" s="2189"/>
      <c r="L16" s="1653"/>
      <c r="M16" s="1653"/>
    </row>
    <row r="17" spans="2:13">
      <c r="B17"/>
      <c r="C17"/>
      <c r="E17" s="119">
        <v>2000</v>
      </c>
      <c r="F17" s="2189"/>
      <c r="G17" s="1653"/>
      <c r="H17" s="1653"/>
      <c r="J17" s="119">
        <v>2000</v>
      </c>
      <c r="K17" s="2189"/>
      <c r="L17" s="1653"/>
      <c r="M17" s="1653"/>
    </row>
    <row r="18" spans="2:13">
      <c r="B18"/>
      <c r="C18"/>
      <c r="E18" s="119">
        <v>2001</v>
      </c>
      <c r="F18" s="2189"/>
      <c r="G18" s="1653"/>
      <c r="H18" s="1653"/>
      <c r="J18" s="119">
        <v>2001</v>
      </c>
      <c r="K18" s="2189"/>
      <c r="L18" s="1653"/>
      <c r="M18" s="1653"/>
    </row>
    <row r="19" spans="2:13">
      <c r="B19"/>
      <c r="C19"/>
      <c r="E19" s="119">
        <v>2002</v>
      </c>
      <c r="F19" s="2189"/>
      <c r="G19" s="1653"/>
      <c r="H19" s="1653"/>
      <c r="J19" s="119">
        <v>2002</v>
      </c>
      <c r="K19" s="2189"/>
      <c r="L19" s="1653"/>
      <c r="M19" s="1653"/>
    </row>
    <row r="20" spans="2:13">
      <c r="B20"/>
      <c r="C20"/>
      <c r="E20" s="119">
        <v>2003</v>
      </c>
      <c r="F20" s="2189"/>
      <c r="G20" s="1653"/>
      <c r="H20" s="1653"/>
      <c r="J20" s="119">
        <v>2003</v>
      </c>
      <c r="K20" s="2189"/>
      <c r="L20" s="1653"/>
      <c r="M20" s="1653"/>
    </row>
    <row r="21" spans="2:13">
      <c r="B21"/>
      <c r="C21"/>
      <c r="E21" s="119">
        <v>2004</v>
      </c>
      <c r="F21" s="2189"/>
      <c r="G21" s="1653"/>
      <c r="H21" s="1653"/>
      <c r="J21" s="119">
        <v>2004</v>
      </c>
      <c r="K21" s="2189"/>
      <c r="L21" s="1653"/>
      <c r="M21" s="1653"/>
    </row>
    <row r="22" spans="2:13">
      <c r="B22"/>
      <c r="C22"/>
      <c r="E22" s="119">
        <v>2005</v>
      </c>
      <c r="F22" s="2189"/>
      <c r="G22" s="1653"/>
      <c r="H22" s="1653"/>
      <c r="J22" s="119">
        <v>2005</v>
      </c>
      <c r="K22" s="2190"/>
      <c r="L22" s="2190"/>
      <c r="M22" s="2190"/>
    </row>
    <row r="23" spans="2:13">
      <c r="B23"/>
      <c r="C23"/>
      <c r="E23" s="119">
        <v>2006</v>
      </c>
      <c r="F23" s="2189"/>
      <c r="G23" s="1653"/>
      <c r="H23" s="1653"/>
      <c r="J23" s="119">
        <v>2006</v>
      </c>
      <c r="K23" s="2189">
        <v>1263820</v>
      </c>
      <c r="L23" s="1653">
        <v>463859</v>
      </c>
      <c r="M23" s="1653">
        <v>799961</v>
      </c>
    </row>
    <row r="24" spans="2:13">
      <c r="B24"/>
      <c r="C24"/>
      <c r="E24" s="119">
        <v>2007</v>
      </c>
      <c r="F24" s="2189"/>
      <c r="G24" s="1653"/>
      <c r="H24" s="1653"/>
      <c r="J24" s="119">
        <v>2007</v>
      </c>
      <c r="K24" s="2189">
        <v>1263820</v>
      </c>
      <c r="L24" s="1653">
        <v>444625</v>
      </c>
      <c r="M24" s="1653">
        <v>819195</v>
      </c>
    </row>
    <row r="25" spans="2:13">
      <c r="B25"/>
      <c r="C25"/>
      <c r="E25" s="119">
        <v>2008</v>
      </c>
      <c r="F25" s="2189"/>
      <c r="G25" s="1653"/>
      <c r="H25" s="1653"/>
      <c r="J25" s="119">
        <v>2008</v>
      </c>
      <c r="K25" s="2189">
        <v>1263820</v>
      </c>
      <c r="L25" s="1653">
        <v>424929</v>
      </c>
      <c r="M25" s="1653">
        <v>838891</v>
      </c>
    </row>
    <row r="26" spans="2:13">
      <c r="B26"/>
      <c r="C26"/>
      <c r="E26" s="119">
        <v>2009</v>
      </c>
      <c r="F26" s="2189"/>
      <c r="G26" s="1653"/>
      <c r="H26" s="1653"/>
      <c r="J26" s="119">
        <v>2009</v>
      </c>
      <c r="K26" s="2189">
        <v>1263820</v>
      </c>
      <c r="L26" s="1653">
        <v>404760</v>
      </c>
      <c r="M26" s="1653">
        <v>859060</v>
      </c>
    </row>
    <row r="27" spans="2:13">
      <c r="B27"/>
      <c r="C27"/>
      <c r="E27" s="119">
        <v>2010</v>
      </c>
      <c r="F27" s="2189"/>
      <c r="G27" s="1653"/>
      <c r="H27" s="1653"/>
      <c r="J27" s="119">
        <v>2010</v>
      </c>
      <c r="K27" s="2189">
        <v>1263820</v>
      </c>
      <c r="L27" s="1653">
        <v>384105</v>
      </c>
      <c r="M27" s="1653">
        <v>879715</v>
      </c>
    </row>
    <row r="28" spans="2:13">
      <c r="B28"/>
      <c r="C28"/>
      <c r="E28" s="119">
        <v>2011</v>
      </c>
      <c r="F28" s="2189"/>
      <c r="G28" s="1653"/>
      <c r="H28" s="1653"/>
      <c r="J28" s="119">
        <v>2011</v>
      </c>
      <c r="K28" s="2189">
        <v>1263820</v>
      </c>
      <c r="L28" s="1653">
        <v>362955</v>
      </c>
      <c r="M28" s="1653">
        <v>900865</v>
      </c>
    </row>
    <row r="29" spans="2:13">
      <c r="B29"/>
      <c r="C29"/>
      <c r="E29" s="119">
        <v>2012</v>
      </c>
      <c r="F29" s="2189"/>
      <c r="G29" s="1653"/>
      <c r="H29" s="1653"/>
      <c r="J29" s="119">
        <v>2012</v>
      </c>
      <c r="K29" s="2189">
        <v>1263820</v>
      </c>
      <c r="L29" s="1653">
        <v>341295</v>
      </c>
      <c r="M29" s="1653">
        <v>922525</v>
      </c>
    </row>
    <row r="30" spans="2:13">
      <c r="B30"/>
      <c r="C30"/>
      <c r="E30" s="119">
        <v>2013</v>
      </c>
      <c r="F30" s="2189"/>
      <c r="G30" s="1653"/>
      <c r="H30" s="1653"/>
      <c r="J30" s="119">
        <v>2013</v>
      </c>
      <c r="K30" s="2189">
        <v>1263820</v>
      </c>
      <c r="L30" s="1653">
        <v>319115</v>
      </c>
      <c r="M30" s="1653">
        <v>944705</v>
      </c>
    </row>
    <row r="31" spans="2:13">
      <c r="B31"/>
      <c r="C31"/>
      <c r="E31" s="119">
        <v>2014</v>
      </c>
      <c r="F31" s="2189"/>
      <c r="G31" s="1653"/>
      <c r="H31" s="1653"/>
      <c r="J31" s="119">
        <v>2014</v>
      </c>
      <c r="K31" s="2189">
        <v>1263820</v>
      </c>
      <c r="L31" s="1653">
        <v>296402</v>
      </c>
      <c r="M31" s="1653">
        <v>967418</v>
      </c>
    </row>
    <row r="32" spans="2:13">
      <c r="B32"/>
      <c r="C32"/>
      <c r="E32" s="119">
        <v>2015</v>
      </c>
      <c r="F32" s="2189"/>
      <c r="G32" s="1653"/>
      <c r="H32" s="1653"/>
      <c r="J32" s="119">
        <v>2015</v>
      </c>
      <c r="K32" s="2189">
        <v>1263820</v>
      </c>
      <c r="L32" s="1653">
        <v>273142</v>
      </c>
      <c r="M32" s="1653">
        <v>990678</v>
      </c>
    </row>
    <row r="33" spans="2:13">
      <c r="B33"/>
      <c r="C33"/>
      <c r="E33" s="119">
        <v>2016</v>
      </c>
      <c r="F33" s="2189"/>
      <c r="G33" s="1653"/>
      <c r="H33" s="1653"/>
      <c r="J33" s="119">
        <v>2016</v>
      </c>
      <c r="K33" s="2189">
        <v>1263820</v>
      </c>
      <c r="L33" s="1653">
        <v>249324</v>
      </c>
      <c r="M33" s="1653">
        <v>1014496</v>
      </c>
    </row>
    <row r="34" spans="2:13">
      <c r="B34"/>
      <c r="C34"/>
      <c r="E34" s="119">
        <v>2017</v>
      </c>
      <c r="F34" s="2189"/>
      <c r="G34" s="1653"/>
      <c r="H34" s="1653"/>
      <c r="J34" s="119">
        <v>2017</v>
      </c>
      <c r="K34" s="2189">
        <v>1263820</v>
      </c>
      <c r="L34" s="1653">
        <v>224933</v>
      </c>
      <c r="M34" s="1653">
        <v>1038887</v>
      </c>
    </row>
    <row r="35" spans="2:13">
      <c r="B35"/>
      <c r="C35"/>
      <c r="E35" s="119">
        <v>2018</v>
      </c>
      <c r="F35" s="2189"/>
      <c r="G35" s="1653"/>
      <c r="H35" s="1653"/>
      <c r="J35" s="119">
        <v>2018</v>
      </c>
      <c r="K35" s="2189">
        <v>1263820</v>
      </c>
      <c r="L35" s="1653">
        <v>199955</v>
      </c>
      <c r="M35" s="1653">
        <v>1063865</v>
      </c>
    </row>
    <row r="36" spans="2:13">
      <c r="B36"/>
      <c r="C36"/>
      <c r="E36" s="119">
        <v>2019</v>
      </c>
      <c r="F36" s="2189"/>
      <c r="G36" s="1653"/>
      <c r="H36" s="1653"/>
      <c r="J36" s="119">
        <v>2019</v>
      </c>
      <c r="K36" s="2189">
        <v>1263820</v>
      </c>
      <c r="L36" s="1653">
        <v>174377</v>
      </c>
      <c r="M36" s="1653">
        <v>1089443</v>
      </c>
    </row>
    <row r="37" spans="2:13">
      <c r="B37"/>
      <c r="C37"/>
      <c r="E37" s="119">
        <v>2020</v>
      </c>
      <c r="F37" s="2189"/>
      <c r="G37" s="1653"/>
      <c r="H37" s="1653"/>
      <c r="J37" s="119">
        <v>2020</v>
      </c>
      <c r="K37" s="2189">
        <v>1263820</v>
      </c>
      <c r="L37" s="1653">
        <v>148184</v>
      </c>
      <c r="M37" s="1653">
        <v>1115636</v>
      </c>
    </row>
    <row r="38" spans="2:13">
      <c r="B38"/>
      <c r="C38"/>
      <c r="E38" s="119">
        <v>2021</v>
      </c>
      <c r="F38" s="2189"/>
      <c r="G38" s="1653"/>
      <c r="H38" s="1653"/>
      <c r="J38" s="119">
        <v>2021</v>
      </c>
      <c r="K38" s="2189">
        <v>1263820</v>
      </c>
      <c r="L38" s="2191">
        <v>121360</v>
      </c>
      <c r="M38" s="2191">
        <v>1142460</v>
      </c>
    </row>
    <row r="39" spans="2:13">
      <c r="B39"/>
      <c r="C39"/>
      <c r="E39" s="119">
        <v>2022</v>
      </c>
      <c r="F39" s="2189"/>
      <c r="G39" s="1653"/>
      <c r="H39" s="1653"/>
      <c r="J39" s="119">
        <v>2022</v>
      </c>
      <c r="K39" s="2189">
        <v>1263820</v>
      </c>
      <c r="L39" s="2191">
        <v>93892</v>
      </c>
      <c r="M39" s="2191">
        <v>1169928</v>
      </c>
    </row>
    <row r="40" spans="2:13">
      <c r="B40"/>
      <c r="C40"/>
      <c r="E40" s="119">
        <v>2023</v>
      </c>
      <c r="F40" s="2189"/>
      <c r="G40" s="2191"/>
      <c r="H40" s="2191"/>
      <c r="J40" s="119">
        <v>2023</v>
      </c>
      <c r="K40" s="2189">
        <v>1263820</v>
      </c>
      <c r="L40" s="2191">
        <v>65764</v>
      </c>
      <c r="M40" s="2191">
        <v>1198056</v>
      </c>
    </row>
    <row r="41" spans="2:13">
      <c r="B41"/>
      <c r="C41"/>
      <c r="E41" s="119">
        <v>2024</v>
      </c>
      <c r="F41" s="2189"/>
      <c r="G41" s="2191"/>
      <c r="H41" s="2191"/>
      <c r="J41" s="119">
        <v>2024</v>
      </c>
      <c r="K41" s="2189">
        <v>1263820</v>
      </c>
      <c r="L41" s="2191">
        <v>36959</v>
      </c>
      <c r="M41" s="2191">
        <v>1226861</v>
      </c>
    </row>
    <row r="42" spans="2:13">
      <c r="B42"/>
      <c r="C42"/>
      <c r="E42" s="119">
        <v>2025</v>
      </c>
      <c r="F42" s="2189"/>
      <c r="G42" s="2191"/>
      <c r="H42" s="2191"/>
      <c r="J42" s="119">
        <v>2025</v>
      </c>
      <c r="K42" s="2189">
        <v>0</v>
      </c>
      <c r="L42" s="2191">
        <v>0</v>
      </c>
      <c r="M42" s="2191">
        <v>0</v>
      </c>
    </row>
    <row r="43" spans="2:13">
      <c r="B43"/>
      <c r="C43"/>
      <c r="E43" s="119">
        <v>2026</v>
      </c>
      <c r="F43" s="2189"/>
      <c r="G43" s="2191"/>
      <c r="H43" s="2191"/>
      <c r="J43" s="119">
        <v>2026</v>
      </c>
      <c r="K43" s="2189">
        <v>0</v>
      </c>
      <c r="L43" s="2191">
        <v>0</v>
      </c>
      <c r="M43" s="2191">
        <v>0</v>
      </c>
    </row>
    <row r="44" spans="2:13">
      <c r="B44"/>
      <c r="C44"/>
      <c r="E44" s="119">
        <v>2027</v>
      </c>
      <c r="F44" s="2189"/>
      <c r="G44" s="2191"/>
      <c r="H44" s="2191"/>
      <c r="J44" s="119">
        <v>2027</v>
      </c>
      <c r="K44" s="2189">
        <v>0</v>
      </c>
      <c r="L44" s="2191">
        <v>0</v>
      </c>
      <c r="M44" s="2191">
        <v>0</v>
      </c>
    </row>
    <row r="45" spans="2:13">
      <c r="B45"/>
      <c r="C45"/>
      <c r="E45" s="119">
        <v>2028</v>
      </c>
      <c r="F45" s="2189"/>
      <c r="G45" s="2191"/>
      <c r="H45" s="2191"/>
      <c r="J45" s="119">
        <v>2028</v>
      </c>
      <c r="K45" s="2189">
        <v>0</v>
      </c>
      <c r="L45" s="2191">
        <v>0</v>
      </c>
      <c r="M45" s="2191">
        <v>0</v>
      </c>
    </row>
    <row r="46" spans="2:13">
      <c r="B46"/>
      <c r="C46"/>
      <c r="E46" s="119">
        <v>2029</v>
      </c>
      <c r="F46" s="2189"/>
      <c r="G46" s="2191"/>
      <c r="H46" s="2191"/>
      <c r="J46" s="119">
        <v>2029</v>
      </c>
      <c r="K46" s="2189">
        <v>0</v>
      </c>
      <c r="L46" s="2191">
        <v>0</v>
      </c>
      <c r="M46" s="2191">
        <v>0</v>
      </c>
    </row>
    <row r="47" spans="2:13">
      <c r="B47"/>
      <c r="C47"/>
      <c r="E47" s="131">
        <v>2030</v>
      </c>
      <c r="F47" s="2192"/>
      <c r="G47" s="1169"/>
      <c r="H47" s="1169"/>
      <c r="J47" s="131">
        <v>2030</v>
      </c>
      <c r="K47" s="2192">
        <v>0</v>
      </c>
      <c r="L47" s="1169">
        <v>0</v>
      </c>
      <c r="M47" s="1169">
        <v>0</v>
      </c>
    </row>
    <row r="48" spans="2:13">
      <c r="B48"/>
      <c r="C48"/>
    </row>
    <row r="49" spans="2:8">
      <c r="B49"/>
      <c r="C49"/>
    </row>
    <row r="50" spans="2:8">
      <c r="B50"/>
      <c r="C50"/>
    </row>
    <row r="51" spans="2:8">
      <c r="B51"/>
      <c r="C51"/>
      <c r="E51" s="119">
        <v>2006</v>
      </c>
      <c r="F51" s="2189">
        <v>1310921</v>
      </c>
      <c r="G51" s="1653">
        <v>842726</v>
      </c>
      <c r="H51" s="1653">
        <v>468195</v>
      </c>
    </row>
    <row r="52" spans="2:8">
      <c r="B52"/>
      <c r="C52"/>
      <c r="E52" s="119">
        <v>2007</v>
      </c>
      <c r="F52" s="2189">
        <v>1310921</v>
      </c>
      <c r="G52" s="1653">
        <v>866323</v>
      </c>
      <c r="H52" s="1653">
        <v>444598</v>
      </c>
    </row>
    <row r="53" spans="2:8">
      <c r="E53" s="119">
        <v>2008</v>
      </c>
      <c r="F53" s="2189">
        <v>1310921</v>
      </c>
      <c r="G53" s="1653">
        <v>890580</v>
      </c>
      <c r="H53" s="1653">
        <v>420341</v>
      </c>
    </row>
    <row r="54" spans="2:8">
      <c r="E54" s="119">
        <v>2009</v>
      </c>
      <c r="F54" s="2189">
        <v>1310921</v>
      </c>
      <c r="G54" s="1653">
        <v>915516</v>
      </c>
      <c r="H54" s="1653">
        <v>395405</v>
      </c>
    </row>
    <row r="55" spans="2:8">
      <c r="E55" s="119">
        <v>2010</v>
      </c>
      <c r="F55" s="2189">
        <v>1310921</v>
      </c>
      <c r="G55" s="1653">
        <v>941151</v>
      </c>
      <c r="H55" s="1653">
        <v>369770</v>
      </c>
    </row>
    <row r="56" spans="2:8">
      <c r="E56" s="119">
        <v>2011</v>
      </c>
      <c r="F56" s="2189">
        <v>1310921</v>
      </c>
      <c r="G56" s="1653">
        <v>967503</v>
      </c>
      <c r="H56" s="1653">
        <v>343418</v>
      </c>
    </row>
    <row r="57" spans="2:8">
      <c r="E57" s="119">
        <v>2012</v>
      </c>
      <c r="F57" s="2189">
        <v>1310921</v>
      </c>
      <c r="G57" s="1653">
        <v>994593</v>
      </c>
      <c r="H57" s="1653">
        <v>316328</v>
      </c>
    </row>
    <row r="58" spans="2:8">
      <c r="E58" s="119">
        <v>2013</v>
      </c>
      <c r="F58" s="2189">
        <v>1310921</v>
      </c>
      <c r="G58" s="1653">
        <v>1022442</v>
      </c>
      <c r="H58" s="1653">
        <v>288479</v>
      </c>
    </row>
    <row r="59" spans="2:8">
      <c r="E59" s="119">
        <v>2014</v>
      </c>
      <c r="F59" s="2189">
        <v>1310921</v>
      </c>
      <c r="G59" s="1653">
        <v>1051070</v>
      </c>
      <c r="H59" s="1653">
        <v>259851</v>
      </c>
    </row>
    <row r="60" spans="2:8">
      <c r="E60" s="119">
        <v>2015</v>
      </c>
      <c r="F60" s="2189">
        <v>1310921</v>
      </c>
      <c r="G60" s="1653">
        <v>1080500</v>
      </c>
      <c r="H60" s="1653">
        <v>230421</v>
      </c>
    </row>
    <row r="61" spans="2:8">
      <c r="E61" s="119">
        <v>2016</v>
      </c>
      <c r="F61" s="2189">
        <v>1310921</v>
      </c>
      <c r="G61" s="1653">
        <v>1110754</v>
      </c>
      <c r="H61" s="1653">
        <v>200167</v>
      </c>
    </row>
    <row r="62" spans="2:8">
      <c r="E62" s="119">
        <v>2017</v>
      </c>
      <c r="F62" s="2189">
        <v>1310921</v>
      </c>
      <c r="G62" s="1653">
        <v>1141855</v>
      </c>
      <c r="H62" s="1653">
        <v>169066</v>
      </c>
    </row>
    <row r="63" spans="2:8">
      <c r="E63" s="119">
        <v>2018</v>
      </c>
      <c r="F63" s="2189">
        <v>1310921</v>
      </c>
      <c r="G63" s="1653">
        <v>1173827</v>
      </c>
      <c r="H63" s="1653">
        <v>137094</v>
      </c>
    </row>
    <row r="64" spans="2:8">
      <c r="E64" s="119">
        <v>2019</v>
      </c>
      <c r="F64" s="2189">
        <v>1310921</v>
      </c>
      <c r="G64" s="1653">
        <v>1206694</v>
      </c>
      <c r="H64" s="1653">
        <v>104227</v>
      </c>
    </row>
    <row r="65" spans="5:8">
      <c r="E65" s="119">
        <v>2020</v>
      </c>
      <c r="F65" s="2189">
        <v>1310921</v>
      </c>
      <c r="G65" s="1653">
        <v>1240482</v>
      </c>
      <c r="H65" s="1653">
        <v>70439</v>
      </c>
    </row>
    <row r="66" spans="5:8">
      <c r="E66" s="119">
        <v>2021</v>
      </c>
      <c r="F66" s="2189">
        <v>1310921</v>
      </c>
      <c r="G66" s="2191">
        <v>1275215</v>
      </c>
      <c r="H66" s="2191">
        <v>35706</v>
      </c>
    </row>
  </sheetData>
  <pageMargins left="0.75" right="0.75" top="1" bottom="1" header="0.5" footer="0.5"/>
  <pageSetup orientation="portrait" r:id="rId1"/>
  <headerFooter alignWithMargins="0"/>
</worksheet>
</file>

<file path=xl/worksheets/sheet73.xml><?xml version="1.0" encoding="utf-8"?>
<worksheet xmlns="http://schemas.openxmlformats.org/spreadsheetml/2006/main" xmlns:r="http://schemas.openxmlformats.org/officeDocument/2006/relationships">
  <sheetPr codeName="Sheet59"/>
  <dimension ref="A1:AG63"/>
  <sheetViews>
    <sheetView topLeftCell="A46" workbookViewId="0">
      <selection sqref="A1:XFD1048576"/>
    </sheetView>
  </sheetViews>
  <sheetFormatPr defaultColWidth="8.88671875" defaultRowHeight="15" customHeight="1"/>
  <cols>
    <col min="1" max="1" width="8.88671875" style="207" customWidth="1"/>
    <col min="2" max="2" width="5" style="207" customWidth="1"/>
    <col min="3" max="3" width="6.109375" style="28" customWidth="1"/>
    <col min="4" max="4" width="13.21875" style="28" customWidth="1"/>
    <col min="5" max="5" width="18.109375" style="28" customWidth="1"/>
    <col min="6" max="6" width="16.21875" style="28" customWidth="1"/>
    <col min="7" max="8" width="19.88671875" style="28" customWidth="1"/>
    <col min="9" max="9" width="16.21875" style="28" customWidth="1"/>
    <col min="10" max="10" width="16.109375" style="28" customWidth="1"/>
    <col min="11" max="11" width="13.77734375" style="28" customWidth="1"/>
    <col min="12" max="12" width="5" style="28" customWidth="1"/>
    <col min="13" max="13" width="13.77734375" style="28" bestFit="1" customWidth="1"/>
    <col min="14" max="14" width="13.88671875" style="28" customWidth="1"/>
    <col min="15" max="15" width="2.21875" style="28" customWidth="1"/>
    <col min="16" max="16" width="24.21875" style="28" customWidth="1"/>
    <col min="17" max="17" width="21.21875" style="28" customWidth="1"/>
    <col min="18" max="18" width="19.88671875" style="28" customWidth="1"/>
    <col min="19" max="19" width="2.77734375" style="28" customWidth="1"/>
    <col min="20" max="20" width="31.77734375" style="28" bestFit="1" customWidth="1"/>
    <col min="21" max="24" width="19.88671875" style="28" customWidth="1"/>
    <col min="25" max="25" width="25" style="28" customWidth="1"/>
    <col min="26" max="26" width="14.77734375" style="28" customWidth="1"/>
    <col min="27" max="27" width="19.21875" style="28" customWidth="1"/>
    <col min="28" max="28" width="11.33203125" style="28" bestFit="1" customWidth="1"/>
    <col min="29" max="29" width="20.109375" style="28" customWidth="1"/>
    <col min="30" max="30" width="18" style="28" customWidth="1"/>
    <col min="31" max="31" width="17.109375" style="28" customWidth="1"/>
    <col min="32" max="32" width="8.88671875" style="28" customWidth="1"/>
    <col min="33" max="33" width="17.109375" style="5" customWidth="1"/>
    <col min="34" max="34" width="17.33203125" style="28" customWidth="1"/>
    <col min="35" max="41" width="8.88671875" style="28" customWidth="1"/>
    <col min="42" max="42" width="5" style="28" customWidth="1"/>
    <col min="43" max="43" width="17.33203125" style="28" customWidth="1"/>
    <col min="44" max="44" width="14.109375" style="28" customWidth="1"/>
    <col min="45" max="45" width="11.33203125" style="28" customWidth="1"/>
    <col min="46" max="46" width="12.33203125" style="28" customWidth="1"/>
    <col min="47" max="47" width="8.88671875" style="28" customWidth="1"/>
    <col min="48" max="48" width="11.88671875" style="28" customWidth="1"/>
    <col min="49" max="49" width="8.88671875" style="28" customWidth="1"/>
    <col min="50" max="50" width="5" style="28" customWidth="1"/>
    <col min="51" max="16384" width="8.88671875" style="28"/>
  </cols>
  <sheetData>
    <row r="1" spans="1:33" ht="33">
      <c r="A1" s="1335" t="s">
        <v>14</v>
      </c>
      <c r="B1" s="267" t="s">
        <v>15</v>
      </c>
      <c r="D1" s="107" t="s">
        <v>3273</v>
      </c>
      <c r="E1" s="107"/>
      <c r="F1" s="107"/>
      <c r="G1" s="107"/>
      <c r="H1" s="107"/>
      <c r="I1" s="107"/>
      <c r="J1" s="107"/>
      <c r="K1" s="107"/>
      <c r="L1" s="107"/>
      <c r="M1" s="107"/>
      <c r="N1" s="107"/>
      <c r="O1" s="107"/>
      <c r="P1" s="107"/>
      <c r="Q1" s="107"/>
      <c r="R1" s="107"/>
      <c r="S1" s="107"/>
      <c r="T1" s="107"/>
      <c r="U1" s="107"/>
      <c r="V1" s="107"/>
      <c r="W1" s="107"/>
      <c r="X1" s="107"/>
    </row>
    <row r="2" spans="1:33" ht="15" customHeight="1">
      <c r="D2" s="107"/>
      <c r="E2" s="107"/>
      <c r="F2" s="107"/>
      <c r="G2" s="107"/>
      <c r="H2" s="107"/>
      <c r="I2" s="107"/>
      <c r="J2" s="107"/>
      <c r="K2" s="107"/>
      <c r="L2" s="107"/>
      <c r="M2" s="107"/>
      <c r="N2" s="107"/>
      <c r="O2" s="107"/>
      <c r="P2" s="107"/>
      <c r="Q2" s="107"/>
      <c r="R2" s="107"/>
      <c r="S2" s="107"/>
      <c r="T2" s="107"/>
      <c r="U2" s="107"/>
      <c r="V2" s="107"/>
      <c r="W2" s="107"/>
      <c r="X2" s="107"/>
    </row>
    <row r="3" spans="1:33" ht="15" customHeight="1">
      <c r="A3" s="207" t="s">
        <v>18</v>
      </c>
      <c r="D3" s="107"/>
      <c r="E3" s="107"/>
      <c r="F3" s="107"/>
      <c r="G3" s="107"/>
      <c r="H3" s="107"/>
      <c r="I3" s="107"/>
      <c r="J3" s="107"/>
      <c r="K3" s="107"/>
      <c r="L3" s="107"/>
      <c r="M3" s="107"/>
      <c r="N3" s="107"/>
      <c r="O3" s="107"/>
      <c r="P3" s="107"/>
      <c r="Q3" s="107"/>
      <c r="R3" s="107"/>
      <c r="S3" s="107"/>
      <c r="T3" s="107"/>
      <c r="U3" s="107"/>
      <c r="V3" s="107"/>
      <c r="W3" s="107"/>
      <c r="X3" s="107"/>
    </row>
    <row r="4" spans="1:33" ht="15" customHeight="1">
      <c r="A4" s="221">
        <v>0</v>
      </c>
      <c r="B4" s="222" t="s">
        <v>127</v>
      </c>
      <c r="E4" s="2193"/>
      <c r="F4" s="2193"/>
      <c r="G4" s="2193"/>
      <c r="H4" s="2193"/>
      <c r="I4" s="2193"/>
      <c r="J4" s="2193"/>
      <c r="K4" s="2193"/>
      <c r="L4" s="2193"/>
      <c r="M4" s="2193"/>
      <c r="N4" s="2193"/>
      <c r="O4" s="107"/>
      <c r="P4" s="107"/>
      <c r="Q4" s="107"/>
      <c r="R4" s="107"/>
      <c r="S4" s="107"/>
      <c r="T4" s="107"/>
      <c r="U4" s="107"/>
      <c r="V4" s="107"/>
      <c r="W4" s="107"/>
      <c r="X4" s="107"/>
    </row>
    <row r="5" spans="1:33" ht="15" customHeight="1">
      <c r="A5" s="226"/>
      <c r="B5" s="226"/>
      <c r="D5" s="2194"/>
      <c r="E5" s="2193"/>
      <c r="F5" s="2193"/>
      <c r="G5" s="2193"/>
      <c r="H5" s="2193"/>
      <c r="I5" s="2193"/>
      <c r="J5" s="2193"/>
      <c r="K5" s="2193"/>
      <c r="L5" s="2193"/>
      <c r="M5" s="2193"/>
      <c r="N5" s="2193"/>
      <c r="O5" s="107"/>
      <c r="P5" s="107"/>
      <c r="Q5" s="107"/>
      <c r="R5" s="107"/>
      <c r="S5" s="107"/>
      <c r="T5" s="107"/>
      <c r="U5" s="107"/>
      <c r="V5" s="107"/>
      <c r="W5" s="107"/>
      <c r="X5" s="107"/>
    </row>
    <row r="6" spans="1:33" ht="15" customHeight="1">
      <c r="A6" s="207" t="s">
        <v>3274</v>
      </c>
      <c r="B6" s="207">
        <v>0</v>
      </c>
      <c r="D6" s="2194"/>
      <c r="E6" s="2193"/>
      <c r="F6" s="2195" t="s">
        <v>3275</v>
      </c>
      <c r="G6" s="2196">
        <v>3.4999999999999997E-5</v>
      </c>
      <c r="H6" s="2193"/>
      <c r="I6" s="2193"/>
      <c r="J6" s="2193"/>
      <c r="K6" s="2193"/>
      <c r="L6" s="2193"/>
      <c r="M6" s="2193"/>
      <c r="N6" s="2193"/>
      <c r="O6" s="107"/>
      <c r="P6" s="107"/>
      <c r="Q6" s="107"/>
      <c r="R6" s="107"/>
      <c r="S6" s="107"/>
      <c r="T6" s="107"/>
      <c r="U6" s="107"/>
      <c r="V6" s="107"/>
      <c r="W6" s="107"/>
      <c r="X6" s="107"/>
    </row>
    <row r="7" spans="1:33" ht="15" customHeight="1">
      <c r="D7" s="2194"/>
      <c r="E7" s="2193"/>
      <c r="F7" s="2195" t="s">
        <v>3276</v>
      </c>
      <c r="G7" s="2197">
        <v>2.5000000000000001E-2</v>
      </c>
      <c r="H7" s="2193"/>
      <c r="I7" s="2193"/>
      <c r="J7" s="2193"/>
      <c r="K7" s="2193"/>
      <c r="L7" s="2193"/>
      <c r="M7" s="2193"/>
      <c r="N7" s="2193"/>
      <c r="O7" s="107"/>
      <c r="P7" s="107"/>
      <c r="Q7" s="107"/>
      <c r="R7" s="107"/>
      <c r="S7" s="107"/>
      <c r="T7" s="107"/>
      <c r="U7" s="107"/>
      <c r="V7" s="107"/>
      <c r="W7" s="107"/>
      <c r="X7" s="107"/>
    </row>
    <row r="8" spans="1:33" ht="15" customHeight="1">
      <c r="D8" s="2194"/>
      <c r="E8" s="2193"/>
      <c r="F8" s="2195" t="s">
        <v>3277</v>
      </c>
      <c r="G8" s="2197">
        <v>1.1175959835464599E-2</v>
      </c>
      <c r="H8" s="2193"/>
      <c r="I8" s="2193"/>
      <c r="J8" s="2193"/>
      <c r="K8" s="2193"/>
      <c r="L8" s="2193"/>
      <c r="M8" s="2193"/>
      <c r="N8" s="2193"/>
      <c r="S8" s="107"/>
    </row>
    <row r="9" spans="1:33" ht="15" customHeight="1">
      <c r="D9" s="2194"/>
      <c r="E9" s="2193"/>
      <c r="F9" s="2198"/>
      <c r="G9" s="2198"/>
      <c r="H9" s="2198"/>
      <c r="I9" s="2198"/>
      <c r="J9" s="2193"/>
      <c r="K9" s="2193"/>
      <c r="L9" s="2193"/>
      <c r="M9" s="2193"/>
      <c r="N9" s="2193"/>
      <c r="O9" s="107"/>
      <c r="P9" s="107"/>
      <c r="Q9" s="107"/>
      <c r="R9" s="107"/>
      <c r="S9" s="107"/>
      <c r="U9" s="107"/>
      <c r="V9" s="107"/>
      <c r="W9" s="107"/>
      <c r="X9" s="107"/>
    </row>
    <row r="10" spans="1:33" ht="15" customHeight="1">
      <c r="D10" s="2198"/>
      <c r="E10" s="2199" t="s">
        <v>3278</v>
      </c>
      <c r="F10" s="2200"/>
      <c r="G10" s="2200"/>
      <c r="H10" s="2200"/>
      <c r="I10" s="2200"/>
      <c r="J10" s="2201"/>
      <c r="K10" s="2200"/>
      <c r="L10" s="2200"/>
      <c r="M10" s="2200"/>
      <c r="N10" s="2200"/>
      <c r="O10" s="107"/>
      <c r="P10" s="2199" t="s">
        <v>3279</v>
      </c>
      <c r="Q10" s="2199"/>
      <c r="R10" s="2199"/>
      <c r="S10" s="107"/>
      <c r="T10" s="2202" t="s">
        <v>3280</v>
      </c>
      <c r="U10" s="107"/>
      <c r="V10" s="107"/>
      <c r="W10" s="107"/>
      <c r="X10" s="107"/>
    </row>
    <row r="11" spans="1:33" ht="15" customHeight="1">
      <c r="D11" s="2203"/>
      <c r="E11" s="2203"/>
      <c r="F11" s="2203"/>
      <c r="G11" s="2203"/>
      <c r="H11" s="2203"/>
      <c r="I11" s="2203"/>
      <c r="J11" s="2193"/>
      <c r="K11" s="2203"/>
      <c r="L11" s="2203"/>
      <c r="M11" s="2203"/>
      <c r="N11" s="2203"/>
      <c r="S11" s="107"/>
      <c r="T11" s="20"/>
      <c r="Y11" s="2204" t="s">
        <v>3281</v>
      </c>
      <c r="Z11" s="2204"/>
      <c r="AA11" s="2204"/>
      <c r="AB11" s="2204"/>
      <c r="AC11" s="2204"/>
      <c r="AE11" s="1543" t="s">
        <v>37</v>
      </c>
    </row>
    <row r="12" spans="1:33" ht="15" customHeight="1">
      <c r="D12" s="2205"/>
      <c r="E12" s="2293" t="s">
        <v>3282</v>
      </c>
      <c r="F12" s="2293"/>
      <c r="G12" s="2206"/>
      <c r="H12" s="2206"/>
      <c r="I12" s="2206"/>
      <c r="J12" s="2193"/>
      <c r="K12" s="2207"/>
      <c r="L12" s="2207"/>
      <c r="M12" s="2208"/>
      <c r="N12" s="2208"/>
      <c r="O12" s="107"/>
      <c r="R12" s="107"/>
      <c r="S12" s="107"/>
      <c r="T12" s="20"/>
      <c r="U12" s="107"/>
      <c r="V12" s="107"/>
      <c r="W12" s="107"/>
      <c r="X12" s="107"/>
      <c r="AA12" s="2209"/>
      <c r="AB12" s="2210"/>
      <c r="AC12" s="20" t="s">
        <v>3283</v>
      </c>
      <c r="AE12" s="2211" t="s">
        <v>3284</v>
      </c>
    </row>
    <row r="13" spans="1:33" s="1612" customFormat="1" ht="47.25">
      <c r="A13" s="207"/>
      <c r="B13" s="207"/>
      <c r="D13" s="2206" t="s">
        <v>22</v>
      </c>
      <c r="E13" s="2206" t="s">
        <v>3285</v>
      </c>
      <c r="F13" s="2206" t="s">
        <v>3286</v>
      </c>
      <c r="G13" s="2206" t="s">
        <v>37</v>
      </c>
      <c r="H13" s="2206" t="s">
        <v>3287</v>
      </c>
      <c r="I13" s="2206" t="s">
        <v>3288</v>
      </c>
      <c r="J13" s="2206" t="s">
        <v>3289</v>
      </c>
      <c r="K13" s="2206" t="s">
        <v>3290</v>
      </c>
      <c r="L13" s="2206"/>
      <c r="M13" s="2206" t="s">
        <v>3291</v>
      </c>
      <c r="N13" s="2206" t="s">
        <v>3292</v>
      </c>
      <c r="O13" s="2212"/>
      <c r="P13" s="2213" t="s">
        <v>3293</v>
      </c>
      <c r="Q13" s="2214" t="s">
        <v>3294</v>
      </c>
      <c r="R13" s="2215" t="s">
        <v>3295</v>
      </c>
      <c r="S13" s="2212"/>
      <c r="T13" s="2216"/>
      <c r="U13" s="2212"/>
      <c r="V13" s="2212"/>
      <c r="W13" s="2212"/>
      <c r="X13" s="2212"/>
      <c r="AA13" s="2217" t="s">
        <v>3296</v>
      </c>
      <c r="AB13" s="2217" t="s">
        <v>1682</v>
      </c>
      <c r="AC13" s="2218" t="s">
        <v>3297</v>
      </c>
      <c r="AE13" s="2219" t="s">
        <v>3298</v>
      </c>
      <c r="AG13" s="215"/>
    </row>
    <row r="14" spans="1:33" ht="15" customHeight="1">
      <c r="D14" s="2203">
        <v>2009</v>
      </c>
      <c r="E14" s="2220">
        <v>2027502096566</v>
      </c>
      <c r="F14" s="2220">
        <v>93357437245</v>
      </c>
      <c r="G14" s="2221">
        <v>2120859533811</v>
      </c>
      <c r="H14" s="2222">
        <v>4.3552795707323577E-5</v>
      </c>
      <c r="I14" s="2221"/>
      <c r="J14" s="2220">
        <v>17500000</v>
      </c>
      <c r="K14" s="2223">
        <v>17500000</v>
      </c>
      <c r="L14" s="2208"/>
      <c r="M14" s="2224">
        <v>0.15</v>
      </c>
      <c r="N14" s="2225">
        <v>14875000</v>
      </c>
      <c r="O14" s="107"/>
      <c r="P14" s="880"/>
      <c r="Q14" s="880"/>
      <c r="R14" s="2226"/>
      <c r="S14" s="107"/>
      <c r="T14" s="2227"/>
      <c r="U14" s="107"/>
      <c r="V14" s="107"/>
      <c r="W14" s="107"/>
      <c r="X14" s="107"/>
      <c r="AA14" s="23">
        <v>0</v>
      </c>
      <c r="AB14" s="492">
        <v>0</v>
      </c>
      <c r="AC14" s="2228">
        <v>0</v>
      </c>
      <c r="AE14" s="2229">
        <v>0</v>
      </c>
    </row>
    <row r="15" spans="1:33" ht="15" customHeight="1">
      <c r="D15" s="2203">
        <v>2010</v>
      </c>
      <c r="E15" s="2220">
        <v>1986807920472</v>
      </c>
      <c r="F15" s="2220">
        <v>95056855055</v>
      </c>
      <c r="G15" s="2221">
        <v>2081864775527</v>
      </c>
      <c r="H15" s="2222">
        <v>4.3168697355595589E-5</v>
      </c>
      <c r="I15" s="2221"/>
      <c r="J15" s="2220">
        <v>17500000</v>
      </c>
      <c r="K15" s="2223">
        <v>17500000</v>
      </c>
      <c r="L15" s="2208"/>
      <c r="M15" s="2224">
        <v>0.155</v>
      </c>
      <c r="N15" s="2225">
        <v>14787500</v>
      </c>
      <c r="O15" s="107"/>
      <c r="P15" s="880"/>
      <c r="Q15" s="880"/>
      <c r="R15" s="2226"/>
      <c r="S15" s="107"/>
      <c r="T15" s="2227"/>
      <c r="U15" s="107"/>
      <c r="V15" s="107"/>
      <c r="W15" s="107"/>
      <c r="X15" s="107"/>
      <c r="AA15" s="23">
        <v>0</v>
      </c>
      <c r="AB15" s="492">
        <v>0</v>
      </c>
      <c r="AC15" s="2228">
        <v>0</v>
      </c>
      <c r="AE15" s="2229">
        <v>0</v>
      </c>
    </row>
    <row r="16" spans="1:33" ht="15" customHeight="1">
      <c r="D16" s="2203">
        <v>2011</v>
      </c>
      <c r="E16" s="2220">
        <v>1959090749346</v>
      </c>
      <c r="F16" s="2220">
        <v>89970492116</v>
      </c>
      <c r="G16" s="2221">
        <v>2049061241462</v>
      </c>
      <c r="H16" s="2222">
        <v>3.9731804190445813E-5</v>
      </c>
      <c r="I16" s="2221"/>
      <c r="J16" s="2220">
        <v>18000000</v>
      </c>
      <c r="K16" s="2223">
        <v>18000000</v>
      </c>
      <c r="L16" s="2208"/>
      <c r="M16" s="2224">
        <v>0.154</v>
      </c>
      <c r="N16" s="2225">
        <v>15228000</v>
      </c>
      <c r="P16" s="880"/>
      <c r="Q16" s="880"/>
      <c r="R16" s="2230"/>
      <c r="T16" s="2227"/>
      <c r="AA16" s="23">
        <v>0</v>
      </c>
      <c r="AB16" s="492">
        <v>0</v>
      </c>
      <c r="AC16" s="2228">
        <v>0</v>
      </c>
      <c r="AE16" s="2229">
        <v>0</v>
      </c>
    </row>
    <row r="17" spans="4:31" ht="15" customHeight="1">
      <c r="D17" s="2203">
        <v>2012</v>
      </c>
      <c r="E17" s="2220">
        <v>1980770152090</v>
      </c>
      <c r="F17" s="2220">
        <v>86712979542</v>
      </c>
      <c r="G17" s="2221">
        <v>2067483131632</v>
      </c>
      <c r="H17" s="2222">
        <v>3.8712856243146519E-5</v>
      </c>
      <c r="I17" s="2221"/>
      <c r="J17" s="2220">
        <v>18000000</v>
      </c>
      <c r="K17" s="2223">
        <v>18000000</v>
      </c>
      <c r="L17" s="2208"/>
      <c r="M17" s="2224">
        <v>0.16</v>
      </c>
      <c r="N17" s="2225">
        <v>15120000</v>
      </c>
      <c r="O17" s="107"/>
      <c r="P17" s="880"/>
      <c r="Q17" s="880"/>
      <c r="R17" s="2226"/>
      <c r="S17" s="107"/>
      <c r="T17" s="2227"/>
      <c r="U17" s="107"/>
      <c r="V17" s="107"/>
      <c r="W17" s="107"/>
      <c r="X17" s="107"/>
      <c r="AA17" s="23">
        <v>0</v>
      </c>
      <c r="AB17" s="492">
        <v>0</v>
      </c>
      <c r="AC17" s="2228">
        <v>0</v>
      </c>
      <c r="AE17" s="2229">
        <v>0</v>
      </c>
    </row>
    <row r="18" spans="4:31" ht="15" customHeight="1">
      <c r="D18" s="2203">
        <v>2013</v>
      </c>
      <c r="E18" s="2220">
        <v>2097369921305</v>
      </c>
      <c r="F18" s="2220">
        <v>86644488320</v>
      </c>
      <c r="G18" s="2221">
        <v>2184014409625</v>
      </c>
      <c r="H18" s="2222">
        <v>3.6838594857904107E-5</v>
      </c>
      <c r="I18" s="2221">
        <v>80456022</v>
      </c>
      <c r="J18" s="2220">
        <v>18500000</v>
      </c>
      <c r="K18" s="2223">
        <v>98956022</v>
      </c>
      <c r="L18" s="2208"/>
      <c r="M18" s="2224">
        <v>0.1275</v>
      </c>
      <c r="N18" s="2225">
        <v>86339129.195000008</v>
      </c>
      <c r="O18" s="107"/>
      <c r="P18" s="492">
        <v>41250563</v>
      </c>
      <c r="Q18" s="492">
        <v>40375526.259999998</v>
      </c>
      <c r="R18" s="611">
        <v>4713039.9350000098</v>
      </c>
      <c r="S18" s="107"/>
      <c r="T18" s="2227"/>
      <c r="U18" s="107"/>
      <c r="V18" s="107"/>
      <c r="W18" s="107"/>
      <c r="X18" s="107"/>
      <c r="AA18" s="23">
        <v>0</v>
      </c>
      <c r="AB18" s="492">
        <v>40375526.259999998</v>
      </c>
      <c r="AC18" s="2228">
        <v>81626089.25999999</v>
      </c>
      <c r="AE18" s="2229">
        <v>81626089.25999999</v>
      </c>
    </row>
    <row r="19" spans="4:31" ht="15" customHeight="1">
      <c r="D19" s="2203">
        <v>2014</v>
      </c>
      <c r="E19" s="2220">
        <v>2183386537251</v>
      </c>
      <c r="F19" s="2231">
        <v>88810600527.999985</v>
      </c>
      <c r="G19" s="2221">
        <v>2272197137779</v>
      </c>
      <c r="H19" s="2232">
        <v>3.4999999999999997E-5</v>
      </c>
      <c r="I19" s="2221">
        <v>79526899.822264999</v>
      </c>
      <c r="J19" s="2231">
        <v>18500000</v>
      </c>
      <c r="K19" s="2223">
        <v>98026899.822264999</v>
      </c>
      <c r="L19" s="2208"/>
      <c r="M19" s="2233">
        <v>0.1</v>
      </c>
      <c r="N19" s="2225">
        <v>88224209.840038508</v>
      </c>
      <c r="O19" s="611"/>
      <c r="P19" s="492">
        <v>39697424</v>
      </c>
      <c r="Q19" s="492">
        <v>40393976.259999998</v>
      </c>
      <c r="R19" s="611">
        <v>8132809.5800385103</v>
      </c>
      <c r="S19" s="611"/>
      <c r="T19" s="2227"/>
      <c r="AA19" s="23">
        <v>114493.16436336275</v>
      </c>
      <c r="AB19" s="492">
        <v>40393976.259999998</v>
      </c>
      <c r="AC19" s="2228">
        <v>80091400.25999999</v>
      </c>
      <c r="AE19" s="2229">
        <v>80091400.25999999</v>
      </c>
    </row>
    <row r="20" spans="4:31" ht="15" customHeight="1">
      <c r="D20" s="2203">
        <v>2015</v>
      </c>
      <c r="E20" s="2231">
        <v>2237971200682.2749</v>
      </c>
      <c r="F20" s="2231">
        <v>91030865541.199982</v>
      </c>
      <c r="G20" s="2221">
        <v>2329002066223.4751</v>
      </c>
      <c r="H20" s="2232">
        <v>3.4999999999999997E-5</v>
      </c>
      <c r="I20" s="2221">
        <v>81515072.317821622</v>
      </c>
      <c r="J20" s="2231">
        <v>18706755.256956097</v>
      </c>
      <c r="K20" s="2223">
        <v>100221827.57477772</v>
      </c>
      <c r="L20" s="2231"/>
      <c r="M20" s="2233">
        <v>0.1</v>
      </c>
      <c r="N20" s="2225">
        <v>90199644.817299947</v>
      </c>
      <c r="O20" s="611"/>
      <c r="P20" s="492">
        <v>36505276</v>
      </c>
      <c r="Q20" s="492">
        <v>23162001.259999998</v>
      </c>
      <c r="R20" s="611">
        <v>30532367.557299949</v>
      </c>
      <c r="S20" s="611"/>
      <c r="T20" s="2227"/>
      <c r="U20" s="107"/>
      <c r="V20" s="107"/>
      <c r="W20" s="107"/>
      <c r="X20" s="107"/>
      <c r="AA20" s="23">
        <v>133181.50724499999</v>
      </c>
      <c r="AB20" s="492">
        <v>23162001.259999998</v>
      </c>
      <c r="AC20" s="2228">
        <v>59667277.259999998</v>
      </c>
      <c r="AE20" s="2229">
        <v>59667277.259999998</v>
      </c>
    </row>
    <row r="21" spans="4:31" ht="15" customHeight="1">
      <c r="D21" s="2203">
        <v>2016</v>
      </c>
      <c r="E21" s="2231">
        <v>2293920480699.3315</v>
      </c>
      <c r="F21" s="2231">
        <v>93306637179.72998</v>
      </c>
      <c r="G21" s="2221">
        <v>2387227117879.0615</v>
      </c>
      <c r="H21" s="2232">
        <v>3.4999999999999997E-5</v>
      </c>
      <c r="I21" s="2221">
        <v>83552949.125767142</v>
      </c>
      <c r="J21" s="2231">
        <v>18915821.202359706</v>
      </c>
      <c r="K21" s="2223">
        <v>102468770.32812685</v>
      </c>
      <c r="L21" s="2231"/>
      <c r="M21" s="2233">
        <v>0.1</v>
      </c>
      <c r="N21" s="2225">
        <v>92221893.295314163</v>
      </c>
      <c r="O21" s="611"/>
      <c r="P21" s="492">
        <v>31961368.000000004</v>
      </c>
      <c r="Q21" s="492">
        <v>23322213.759999998</v>
      </c>
      <c r="R21" s="611">
        <v>36938311.535314165</v>
      </c>
      <c r="S21" s="611"/>
      <c r="T21" s="2227"/>
      <c r="U21" s="107"/>
      <c r="V21" s="107"/>
      <c r="W21" s="107"/>
      <c r="X21" s="107"/>
      <c r="AA21" s="23">
        <v>233222.13759999999</v>
      </c>
      <c r="AB21" s="492">
        <v>23322213.759999998</v>
      </c>
      <c r="AC21" s="2228">
        <v>55283581.760000005</v>
      </c>
      <c r="AE21" s="2229">
        <v>55283581.760000005</v>
      </c>
    </row>
    <row r="22" spans="4:31" ht="15" customHeight="1">
      <c r="D22" s="2203">
        <v>2017</v>
      </c>
      <c r="E22" s="2231">
        <v>2351268492716.8145</v>
      </c>
      <c r="F22" s="2231">
        <v>95639303109.223221</v>
      </c>
      <c r="G22" s="2221">
        <v>2446907795826.0376</v>
      </c>
      <c r="H22" s="2232">
        <v>3.4999999999999997E-5</v>
      </c>
      <c r="I22" s="2221">
        <v>85641772.85391131</v>
      </c>
      <c r="J22" s="2231">
        <v>19127223.660372108</v>
      </c>
      <c r="K22" s="2223">
        <v>104768996.51428342</v>
      </c>
      <c r="L22" s="2231"/>
      <c r="M22" s="2233">
        <v>0.1</v>
      </c>
      <c r="N22" s="2225">
        <v>94292096.862855077</v>
      </c>
      <c r="O22" s="611"/>
      <c r="P22" s="492">
        <v>26481200.000000004</v>
      </c>
      <c r="Q22" s="492">
        <v>23272676.259999998</v>
      </c>
      <c r="R22" s="611">
        <v>44538220.602855079</v>
      </c>
      <c r="S22" s="611"/>
      <c r="T22" s="2227"/>
      <c r="AA22" s="23">
        <v>290908.45324999996</v>
      </c>
      <c r="AB22" s="492">
        <v>23272676.259999998</v>
      </c>
      <c r="AC22" s="2228">
        <v>49753876.260000005</v>
      </c>
      <c r="AE22" s="2229">
        <v>49753876.260000005</v>
      </c>
    </row>
    <row r="23" spans="4:31" ht="15" customHeight="1">
      <c r="D23" s="2203">
        <v>2018</v>
      </c>
      <c r="E23" s="2231">
        <v>2410050205034.7344</v>
      </c>
      <c r="F23" s="2231">
        <v>98030285686.953796</v>
      </c>
      <c r="G23" s="2221">
        <v>2508080490721.688</v>
      </c>
      <c r="H23" s="2232">
        <v>3.4999999999999997E-5</v>
      </c>
      <c r="I23" s="2221">
        <v>87782817.175259069</v>
      </c>
      <c r="J23" s="2231">
        <v>19340988.743764374</v>
      </c>
      <c r="K23" s="2223">
        <v>107123805.91902344</v>
      </c>
      <c r="L23" s="2231"/>
      <c r="M23" s="2233">
        <v>0.1</v>
      </c>
      <c r="N23" s="2225">
        <v>96411425.327121094</v>
      </c>
      <c r="O23" s="611"/>
      <c r="P23" s="492">
        <v>19734311</v>
      </c>
      <c r="Q23" s="492">
        <v>18825801.259999998</v>
      </c>
      <c r="R23" s="611">
        <v>57851313.067121096</v>
      </c>
      <c r="S23" s="611"/>
      <c r="T23" s="2227"/>
      <c r="U23" s="107"/>
      <c r="V23" s="107"/>
      <c r="W23" s="107"/>
      <c r="X23" s="107"/>
      <c r="AA23" s="23">
        <v>235322.51574999999</v>
      </c>
      <c r="AB23" s="492">
        <v>18825801.259999998</v>
      </c>
      <c r="AC23" s="2228">
        <v>38560112.259999998</v>
      </c>
      <c r="AE23" s="2229">
        <v>38560112.259999998</v>
      </c>
    </row>
    <row r="24" spans="4:31" ht="15" customHeight="1">
      <c r="D24" s="2203">
        <v>2019</v>
      </c>
      <c r="E24" s="2231">
        <v>2470301460160.6025</v>
      </c>
      <c r="F24" s="2231">
        <v>100481042829.12764</v>
      </c>
      <c r="G24" s="2221">
        <v>2570782502989.73</v>
      </c>
      <c r="H24" s="2232">
        <v>3.4999999999999997E-5</v>
      </c>
      <c r="I24" s="2221">
        <v>89977387.604640543</v>
      </c>
      <c r="J24" s="2231">
        <v>19557142.857142858</v>
      </c>
      <c r="K24" s="2223">
        <v>109534530.46178341</v>
      </c>
      <c r="L24" s="2231"/>
      <c r="M24" s="2233">
        <v>0.1</v>
      </c>
      <c r="N24" s="2225">
        <v>98581077.415605068</v>
      </c>
      <c r="O24" s="611"/>
      <c r="P24" s="492">
        <v>13081325.000000002</v>
      </c>
      <c r="Q24" s="492">
        <v>14358651.26</v>
      </c>
      <c r="R24" s="611">
        <v>71141101.155605063</v>
      </c>
      <c r="S24" s="611"/>
      <c r="T24" s="2227"/>
      <c r="U24" s="107"/>
      <c r="V24" s="107"/>
      <c r="W24" s="107"/>
      <c r="X24" s="107"/>
      <c r="AA24" s="23">
        <v>179483.14075000002</v>
      </c>
      <c r="AB24" s="492">
        <v>14358651.26</v>
      </c>
      <c r="AC24" s="2228">
        <v>27439976.260000002</v>
      </c>
      <c r="AE24" s="2229">
        <v>27439976.260000002</v>
      </c>
    </row>
    <row r="25" spans="4:31" ht="15" customHeight="1">
      <c r="D25" s="2203">
        <v>2020</v>
      </c>
      <c r="E25" s="2231">
        <v>2532058996664.6172</v>
      </c>
      <c r="F25" s="2231">
        <v>102993068899.85582</v>
      </c>
      <c r="G25" s="2221">
        <v>2635052065564.4731</v>
      </c>
      <c r="H25" s="2232">
        <v>3.4999999999999997E-5</v>
      </c>
      <c r="I25" s="2221">
        <v>92226822.294756547</v>
      </c>
      <c r="J25" s="2231">
        <v>19775712.700210731</v>
      </c>
      <c r="K25" s="2223">
        <v>112002534.99496728</v>
      </c>
      <c r="L25" s="2231"/>
      <c r="M25" s="2233">
        <v>0.1</v>
      </c>
      <c r="N25" s="2225">
        <v>100802281.49547055</v>
      </c>
      <c r="O25" s="611"/>
      <c r="P25" s="492">
        <v>10287780</v>
      </c>
      <c r="Q25" s="492">
        <v>14340420</v>
      </c>
      <c r="R25" s="611">
        <v>76174081.495470554</v>
      </c>
      <c r="S25" s="611"/>
      <c r="T25" s="2227"/>
      <c r="AA25" s="23">
        <v>179255.25</v>
      </c>
      <c r="AB25" s="492">
        <v>14340420</v>
      </c>
      <c r="AC25" s="2228">
        <v>24628200</v>
      </c>
      <c r="AE25" s="2229">
        <v>24628200</v>
      </c>
    </row>
    <row r="26" spans="4:31" ht="15" customHeight="1">
      <c r="D26" s="2203">
        <v>2021</v>
      </c>
      <c r="E26" s="2231">
        <v>2595360471581.2324</v>
      </c>
      <c r="F26" s="2231">
        <v>105567895622.3522</v>
      </c>
      <c r="G26" s="2221">
        <v>2700928367203.5845</v>
      </c>
      <c r="H26" s="2232">
        <v>3.4999999999999997E-5</v>
      </c>
      <c r="I26" s="2221">
        <v>94532492.852125451</v>
      </c>
      <c r="J26" s="2231">
        <v>19996725.271065973</v>
      </c>
      <c r="K26" s="2223">
        <v>114529218.12319142</v>
      </c>
      <c r="L26" s="2231"/>
      <c r="M26" s="2233">
        <v>0.1</v>
      </c>
      <c r="N26" s="2225">
        <v>103076296.31087227</v>
      </c>
      <c r="O26" s="611"/>
      <c r="P26" s="492">
        <v>7554898.0000000009</v>
      </c>
      <c r="Q26" s="492">
        <v>8378595</v>
      </c>
      <c r="R26" s="611">
        <v>87142803.310872272</v>
      </c>
      <c r="S26" s="611"/>
      <c r="T26" s="2227"/>
      <c r="U26" s="107"/>
      <c r="V26" s="107"/>
      <c r="W26" s="107"/>
      <c r="X26" s="107"/>
      <c r="AA26" s="23">
        <v>104732.4375</v>
      </c>
      <c r="AB26" s="492">
        <v>8378595</v>
      </c>
      <c r="AC26" s="2228">
        <v>15933493</v>
      </c>
      <c r="AE26" s="2229">
        <v>15933493</v>
      </c>
    </row>
    <row r="27" spans="4:31" ht="15" customHeight="1">
      <c r="D27" s="2203">
        <v>2022</v>
      </c>
      <c r="E27" s="2231">
        <v>2660244483370.7632</v>
      </c>
      <c r="F27" s="2231">
        <v>108207093012.911</v>
      </c>
      <c r="G27" s="2221">
        <v>2768451576383.6743</v>
      </c>
      <c r="H27" s="2232">
        <v>3.4999999999999997E-5</v>
      </c>
      <c r="I27" s="2221">
        <v>96895805.173428595</v>
      </c>
      <c r="J27" s="2231">
        <v>20220207.869536225</v>
      </c>
      <c r="K27" s="2223">
        <v>117116013.04296482</v>
      </c>
      <c r="L27" s="2231"/>
      <c r="M27" s="2233">
        <v>0.1</v>
      </c>
      <c r="N27" s="2225">
        <v>105404411.73866834</v>
      </c>
      <c r="O27" s="611"/>
      <c r="P27" s="492">
        <v>3007666.0000000005</v>
      </c>
      <c r="Q27" s="492">
        <v>8519925</v>
      </c>
      <c r="R27" s="611">
        <v>93876820.738668337</v>
      </c>
      <c r="S27" s="611"/>
      <c r="T27" s="2227"/>
      <c r="U27" s="107"/>
      <c r="V27" s="107"/>
      <c r="W27" s="107"/>
      <c r="X27" s="107"/>
      <c r="AA27" s="23">
        <v>106499.0625</v>
      </c>
      <c r="AB27" s="492">
        <v>8519925</v>
      </c>
      <c r="AC27" s="2228">
        <v>11527591</v>
      </c>
      <c r="AE27" s="2229">
        <v>11527591</v>
      </c>
    </row>
    <row r="28" spans="4:31" ht="15" customHeight="1">
      <c r="D28" s="2203">
        <v>2023</v>
      </c>
      <c r="E28" s="2231">
        <v>2726750595455.0322</v>
      </c>
      <c r="F28" s="2231">
        <v>110912270338.23376</v>
      </c>
      <c r="G28" s="2221">
        <v>2837662865793.2661</v>
      </c>
      <c r="H28" s="2232">
        <v>3.4999999999999997E-5</v>
      </c>
      <c r="I28" s="2221">
        <v>99318200.302764311</v>
      </c>
      <c r="J28" s="2231">
        <v>20446188.100550909</v>
      </c>
      <c r="K28" s="2223">
        <v>119764388.40331522</v>
      </c>
      <c r="L28" s="2231"/>
      <c r="M28" s="2233">
        <v>0.1</v>
      </c>
      <c r="N28" s="2225">
        <v>107787949.56298369</v>
      </c>
      <c r="O28" s="611"/>
      <c r="P28" s="492">
        <v>564249</v>
      </c>
      <c r="Q28" s="492">
        <v>2487175</v>
      </c>
      <c r="R28" s="611">
        <v>104736525.56298369</v>
      </c>
      <c r="S28" s="611"/>
      <c r="T28" s="2227"/>
      <c r="AA28" s="23">
        <v>31089.6875</v>
      </c>
      <c r="AB28" s="492">
        <v>2487175</v>
      </c>
      <c r="AC28" s="2228">
        <v>3051424</v>
      </c>
      <c r="AE28" s="2229">
        <v>3051424</v>
      </c>
    </row>
    <row r="29" spans="4:31" ht="15" customHeight="1">
      <c r="D29" s="2203">
        <v>2024</v>
      </c>
      <c r="E29" s="2231">
        <v>2794919360341.4077</v>
      </c>
      <c r="F29" s="2231">
        <v>113685077096.68961</v>
      </c>
      <c r="G29" s="2221">
        <v>2908604437438.0972</v>
      </c>
      <c r="H29" s="2232">
        <v>3.4999999999999997E-5</v>
      </c>
      <c r="I29" s="2221">
        <v>101801155.31033339</v>
      </c>
      <c r="J29" s="2231">
        <v>20674693.877551019</v>
      </c>
      <c r="K29" s="2223">
        <v>122475849.18788441</v>
      </c>
      <c r="L29" s="2231"/>
      <c r="M29" s="2233">
        <v>0.1</v>
      </c>
      <c r="N29" s="2225">
        <v>110228264.26909597</v>
      </c>
      <c r="O29" s="611"/>
      <c r="P29" s="492">
        <v>36010</v>
      </c>
      <c r="Q29" s="492">
        <v>2488925</v>
      </c>
      <c r="R29" s="611">
        <v>107703329.26909597</v>
      </c>
      <c r="S29" s="611"/>
      <c r="T29" s="2227"/>
      <c r="U29" s="107"/>
      <c r="V29" s="107"/>
      <c r="W29" s="107"/>
      <c r="X29" s="107"/>
      <c r="AA29" s="23">
        <v>31111.5625</v>
      </c>
      <c r="AB29" s="492">
        <v>2488925</v>
      </c>
      <c r="AC29" s="2228">
        <v>2524935</v>
      </c>
      <c r="AE29" s="2229">
        <v>2524935</v>
      </c>
    </row>
    <row r="30" spans="4:31" ht="15" customHeight="1">
      <c r="D30" s="2203">
        <v>2025</v>
      </c>
      <c r="E30" s="2231">
        <v>2864792344349.9429</v>
      </c>
      <c r="F30" s="2231">
        <v>116527204024.10684</v>
      </c>
      <c r="G30" s="2221">
        <v>2981319548374.0498</v>
      </c>
      <c r="H30" s="2232">
        <v>3.4999999999999997E-5</v>
      </c>
      <c r="I30" s="2221">
        <v>104346184.19309174</v>
      </c>
      <c r="J30" s="2231">
        <v>20905753.425937057</v>
      </c>
      <c r="K30" s="2223">
        <v>125251937.61902879</v>
      </c>
      <c r="L30" s="2231"/>
      <c r="M30" s="2233">
        <v>0.1</v>
      </c>
      <c r="N30" s="2225">
        <v>112726743.85712591</v>
      </c>
      <c r="O30" s="611"/>
      <c r="P30" s="492">
        <v>21052.000000000004</v>
      </c>
      <c r="Q30" s="492">
        <v>2487675</v>
      </c>
      <c r="R30" s="611">
        <v>110218016.85712591</v>
      </c>
      <c r="S30" s="611"/>
      <c r="T30" s="2227"/>
      <c r="U30" s="107"/>
      <c r="V30" s="107"/>
      <c r="W30" s="107"/>
      <c r="X30" s="107"/>
      <c r="AA30" s="23">
        <v>31095.9375</v>
      </c>
      <c r="AB30" s="492">
        <v>2487675</v>
      </c>
      <c r="AC30" s="2228">
        <v>2508727</v>
      </c>
      <c r="AE30" s="2229">
        <v>2508727</v>
      </c>
    </row>
    <row r="31" spans="4:31" ht="15" customHeight="1">
      <c r="D31" s="2203">
        <v>2026</v>
      </c>
      <c r="E31" s="2231">
        <v>2936412152958.6914</v>
      </c>
      <c r="F31" s="2231">
        <v>119440384124.7095</v>
      </c>
      <c r="G31" s="2221">
        <v>3055852537083.4009</v>
      </c>
      <c r="H31" s="2232">
        <v>3.4999999999999997E-5</v>
      </c>
      <c r="I31" s="2221">
        <v>106954838.79791902</v>
      </c>
      <c r="J31" s="2231">
        <v>21139395.286555454</v>
      </c>
      <c r="K31" s="2223">
        <v>128094234.08447447</v>
      </c>
      <c r="L31" s="2231"/>
      <c r="M31" s="2233">
        <v>0.1</v>
      </c>
      <c r="N31" s="2225">
        <v>115284810.67602703</v>
      </c>
      <c r="O31" s="611"/>
      <c r="P31" s="492">
        <v>0</v>
      </c>
      <c r="Q31" s="492">
        <v>2488425</v>
      </c>
      <c r="R31" s="611">
        <v>112796385.67602703</v>
      </c>
      <c r="S31" s="611"/>
      <c r="T31" s="2227"/>
      <c r="AA31" s="23">
        <v>31105.3125</v>
      </c>
      <c r="AB31" s="492">
        <v>2488425</v>
      </c>
      <c r="AC31" s="2228">
        <v>2488425</v>
      </c>
      <c r="AE31" s="2229">
        <v>2488425</v>
      </c>
    </row>
    <row r="32" spans="4:31" ht="15" customHeight="1">
      <c r="D32" s="2203">
        <v>2027</v>
      </c>
      <c r="E32" s="2231">
        <v>3009822456782.6582</v>
      </c>
      <c r="F32" s="2231">
        <v>122426393727.82722</v>
      </c>
      <c r="G32" s="2221">
        <v>3132248850510.4854</v>
      </c>
      <c r="H32" s="2232">
        <v>3.4999999999999997E-5</v>
      </c>
      <c r="I32" s="2221">
        <v>109628709.76786698</v>
      </c>
      <c r="J32" s="2231">
        <v>21375648.319224007</v>
      </c>
      <c r="K32" s="2223">
        <v>131004358.087091</v>
      </c>
      <c r="L32" s="2231"/>
      <c r="M32" s="2233">
        <v>0.1</v>
      </c>
      <c r="N32" s="2225">
        <v>117903922.2783819</v>
      </c>
      <c r="O32" s="611"/>
      <c r="P32" s="492">
        <v>0</v>
      </c>
      <c r="Q32" s="492">
        <v>2485925</v>
      </c>
      <c r="R32" s="611">
        <v>115417997.2783819</v>
      </c>
      <c r="S32" s="611"/>
      <c r="T32" s="2227"/>
      <c r="U32" s="107"/>
      <c r="V32" s="107"/>
      <c r="W32" s="107"/>
      <c r="X32" s="107"/>
      <c r="AA32" s="23">
        <v>31074.0625</v>
      </c>
      <c r="AB32" s="492">
        <v>2485925</v>
      </c>
      <c r="AC32" s="2228">
        <v>2485925</v>
      </c>
      <c r="AE32" s="2229">
        <v>2485925</v>
      </c>
    </row>
    <row r="33" spans="4:31" ht="15" customHeight="1">
      <c r="D33" s="2203">
        <v>2028</v>
      </c>
      <c r="E33" s="2231">
        <v>3085068018202.2246</v>
      </c>
      <c r="F33" s="2231">
        <v>125487053571.02289</v>
      </c>
      <c r="G33" s="2221">
        <v>3210555071773.2476</v>
      </c>
      <c r="H33" s="2232">
        <v>3.4999999999999997E-5</v>
      </c>
      <c r="I33" s="2221">
        <v>112369427.51206365</v>
      </c>
      <c r="J33" s="2231">
        <v>21614541.706296671</v>
      </c>
      <c r="K33" s="2223">
        <v>133983969.21836032</v>
      </c>
      <c r="L33" s="2231"/>
      <c r="M33" s="2233">
        <v>0.1</v>
      </c>
      <c r="N33" s="2225">
        <v>120585572.29652429</v>
      </c>
      <c r="O33" s="611"/>
      <c r="P33" s="492">
        <v>0</v>
      </c>
      <c r="Q33" s="492">
        <v>2485175</v>
      </c>
      <c r="R33" s="611">
        <v>118100397.29652429</v>
      </c>
      <c r="S33" s="611"/>
      <c r="T33" s="2227"/>
      <c r="U33" s="107"/>
      <c r="V33" s="107"/>
      <c r="W33" s="107"/>
      <c r="X33" s="107"/>
      <c r="AA33" s="23">
        <v>31064.6875</v>
      </c>
      <c r="AB33" s="492">
        <v>2485175</v>
      </c>
      <c r="AC33" s="2228">
        <v>2485175</v>
      </c>
      <c r="AE33" s="2229">
        <v>2485175</v>
      </c>
    </row>
    <row r="34" spans="4:31" ht="15" customHeight="1">
      <c r="D34" s="2203">
        <v>2029</v>
      </c>
      <c r="E34" s="2231">
        <v>3162194718657.2798</v>
      </c>
      <c r="F34" s="2231">
        <v>128624229910.29845</v>
      </c>
      <c r="G34" s="2221">
        <v>3290818948567.5781</v>
      </c>
      <c r="H34" s="2232">
        <v>3.4999999999999997E-5</v>
      </c>
      <c r="I34" s="2221">
        <v>115178663.19986522</v>
      </c>
      <c r="J34" s="2231">
        <v>21856104.956268217</v>
      </c>
      <c r="K34" s="2223">
        <v>137034768.15613344</v>
      </c>
      <c r="L34" s="2231"/>
      <c r="M34" s="2233">
        <v>0.1</v>
      </c>
      <c r="N34" s="2225">
        <v>123331291.3405201</v>
      </c>
      <c r="O34" s="611"/>
      <c r="P34" s="492">
        <v>0</v>
      </c>
      <c r="Q34" s="492">
        <v>2635925</v>
      </c>
      <c r="R34" s="733">
        <v>120695366.3405201</v>
      </c>
      <c r="S34" s="611"/>
      <c r="T34" s="2227"/>
      <c r="AA34" s="23">
        <v>32949.0625</v>
      </c>
      <c r="AB34" s="492">
        <v>2635925</v>
      </c>
      <c r="AC34" s="2228">
        <v>2635925</v>
      </c>
      <c r="AE34" s="2229">
        <v>2635925</v>
      </c>
    </row>
    <row r="35" spans="4:31" ht="15" customHeight="1">
      <c r="D35" s="2203">
        <v>2030</v>
      </c>
      <c r="E35" s="2231">
        <v>3241249586623.7114</v>
      </c>
      <c r="F35" s="2231">
        <v>131839835658.05589</v>
      </c>
      <c r="G35" s="2221">
        <v>3373089422281.7671</v>
      </c>
      <c r="H35" s="2232">
        <v>3.4999999999999997E-5</v>
      </c>
      <c r="I35" s="2221">
        <v>118058129.77986184</v>
      </c>
      <c r="J35" s="2231">
        <v>22100367.907419171</v>
      </c>
      <c r="K35" s="2223">
        <v>140158497.68728101</v>
      </c>
      <c r="L35" s="2231"/>
      <c r="M35" s="2233">
        <v>0.1</v>
      </c>
      <c r="N35" s="2225">
        <v>126142647.91855292</v>
      </c>
      <c r="O35" s="611"/>
      <c r="P35" s="492">
        <v>0</v>
      </c>
      <c r="Q35" s="492">
        <v>2630425</v>
      </c>
      <c r="R35" s="733">
        <v>123512222.91855292</v>
      </c>
      <c r="S35" s="611"/>
      <c r="T35" s="2227"/>
      <c r="U35" s="107"/>
      <c r="V35" s="107"/>
      <c r="W35" s="107"/>
      <c r="X35" s="107"/>
      <c r="AA35" s="1719">
        <v>32880.3125</v>
      </c>
      <c r="AB35" s="569">
        <v>2630425</v>
      </c>
      <c r="AC35" s="2234">
        <v>2630425</v>
      </c>
      <c r="AE35" s="1660">
        <v>2630425</v>
      </c>
    </row>
    <row r="36" spans="4:31" ht="15" customHeight="1">
      <c r="E36" s="107"/>
      <c r="F36" s="107"/>
      <c r="G36" s="107"/>
      <c r="H36" s="107"/>
      <c r="I36" s="107"/>
      <c r="J36" s="107"/>
      <c r="K36" s="107"/>
      <c r="L36" s="107"/>
      <c r="M36" s="107"/>
      <c r="N36" s="107"/>
      <c r="O36" s="611"/>
      <c r="P36" s="733"/>
      <c r="Q36" s="733"/>
      <c r="R36" s="733"/>
      <c r="S36" s="611"/>
      <c r="T36" s="712"/>
      <c r="U36" s="107"/>
      <c r="V36" s="107"/>
      <c r="W36" s="107"/>
      <c r="X36" s="107"/>
    </row>
    <row r="37" spans="4:31" ht="15" customHeight="1">
      <c r="O37" s="611"/>
      <c r="P37" s="733"/>
      <c r="Q37" s="733"/>
      <c r="R37" s="733"/>
      <c r="S37" s="611"/>
      <c r="T37" s="20"/>
    </row>
    <row r="38" spans="4:31" ht="15" customHeight="1">
      <c r="E38" s="107"/>
      <c r="F38" s="107"/>
      <c r="G38" s="107"/>
      <c r="H38" s="107"/>
      <c r="I38" s="107"/>
      <c r="J38" s="107"/>
      <c r="K38" s="107"/>
      <c r="L38" s="107"/>
      <c r="M38" s="107"/>
      <c r="N38" s="107"/>
      <c r="O38" s="611"/>
      <c r="P38" s="733"/>
      <c r="Q38" s="733"/>
      <c r="R38" s="733"/>
      <c r="S38" s="611"/>
      <c r="T38" s="107"/>
      <c r="U38" s="107"/>
      <c r="V38" s="107"/>
      <c r="W38" s="107"/>
      <c r="X38" s="107"/>
    </row>
    <row r="39" spans="4:31" ht="15" customHeight="1">
      <c r="E39" s="107"/>
      <c r="F39" s="107"/>
      <c r="G39" s="107"/>
      <c r="H39" s="107"/>
      <c r="I39" s="107"/>
      <c r="J39" s="107"/>
      <c r="K39" s="107"/>
      <c r="L39" s="107"/>
      <c r="M39" s="107"/>
      <c r="N39" s="107"/>
      <c r="O39" s="611"/>
      <c r="P39" s="733"/>
      <c r="Q39" s="733"/>
      <c r="R39" s="733"/>
      <c r="S39" s="611"/>
      <c r="T39" s="107"/>
      <c r="U39" s="107"/>
      <c r="V39" s="107"/>
      <c r="W39" s="107"/>
      <c r="X39" s="107"/>
    </row>
    <row r="40" spans="4:31" ht="15" customHeight="1">
      <c r="O40" s="611"/>
      <c r="P40" s="733"/>
      <c r="Q40" s="733"/>
      <c r="R40" s="733"/>
      <c r="S40" s="611"/>
    </row>
    <row r="41" spans="4:31" ht="15" customHeight="1">
      <c r="E41" s="107"/>
      <c r="F41" s="107"/>
      <c r="G41" s="107"/>
      <c r="H41" s="107"/>
      <c r="I41" s="107"/>
      <c r="J41" s="107"/>
      <c r="K41" s="107"/>
      <c r="L41" s="107"/>
      <c r="M41" s="107"/>
      <c r="N41" s="107"/>
      <c r="O41" s="611"/>
      <c r="P41" s="733"/>
      <c r="Q41" s="733"/>
      <c r="R41" s="733"/>
      <c r="S41" s="611"/>
      <c r="T41" s="107"/>
      <c r="U41" s="107"/>
      <c r="V41" s="107"/>
      <c r="W41" s="107"/>
      <c r="X41" s="107"/>
    </row>
    <row r="42" spans="4:31" ht="15" customHeight="1">
      <c r="E42" s="107"/>
      <c r="F42" s="107"/>
      <c r="G42" s="107"/>
      <c r="H42" s="107"/>
      <c r="I42" s="107"/>
      <c r="J42" s="107"/>
      <c r="K42" s="107"/>
      <c r="L42" s="107"/>
      <c r="M42" s="107"/>
      <c r="N42" s="107"/>
      <c r="O42" s="611"/>
      <c r="P42" s="611"/>
      <c r="Q42" s="611"/>
      <c r="R42" s="611"/>
      <c r="S42" s="611"/>
      <c r="T42" s="107"/>
      <c r="U42" s="107"/>
      <c r="V42" s="107"/>
      <c r="W42" s="107"/>
      <c r="X42" s="107"/>
    </row>
    <row r="43" spans="4:31" ht="15" customHeight="1">
      <c r="O43" s="611"/>
      <c r="P43" s="611"/>
      <c r="Q43" s="611"/>
      <c r="R43" s="611"/>
      <c r="S43" s="611"/>
    </row>
    <row r="44" spans="4:31" ht="15" customHeight="1">
      <c r="E44" s="107"/>
      <c r="F44" s="107"/>
      <c r="G44" s="107"/>
      <c r="H44" s="107"/>
      <c r="I44" s="107"/>
      <c r="J44" s="107"/>
      <c r="K44" s="107"/>
      <c r="L44" s="107"/>
      <c r="M44" s="107"/>
      <c r="N44" s="107"/>
      <c r="O44" s="611"/>
      <c r="P44" s="611"/>
      <c r="Q44" s="611"/>
      <c r="R44" s="611"/>
      <c r="S44" s="611"/>
      <c r="T44" s="107"/>
      <c r="U44" s="107"/>
      <c r="V44" s="107"/>
      <c r="W44" s="107"/>
      <c r="X44" s="107"/>
    </row>
    <row r="45" spans="4:31" ht="15" customHeight="1">
      <c r="E45" s="107"/>
      <c r="F45" s="107"/>
      <c r="G45" s="107"/>
      <c r="H45" s="107"/>
      <c r="I45" s="107"/>
      <c r="J45" s="107"/>
      <c r="K45" s="107"/>
      <c r="L45" s="107"/>
      <c r="M45" s="107"/>
      <c r="N45" s="107"/>
      <c r="O45" s="611"/>
      <c r="P45" s="611"/>
      <c r="Q45" s="611"/>
      <c r="R45" s="611"/>
      <c r="S45" s="611"/>
      <c r="T45" s="107"/>
      <c r="U45" s="107"/>
      <c r="V45" s="107"/>
      <c r="W45" s="107"/>
      <c r="X45" s="107"/>
    </row>
    <row r="46" spans="4:31" ht="15" customHeight="1">
      <c r="O46" s="611"/>
      <c r="P46" s="611"/>
      <c r="Q46" s="611"/>
      <c r="R46" s="611"/>
      <c r="S46" s="611"/>
    </row>
    <row r="47" spans="4:31" ht="15" customHeight="1">
      <c r="O47" s="611"/>
      <c r="P47" s="611"/>
      <c r="Q47" s="611"/>
      <c r="R47" s="611"/>
      <c r="S47" s="611"/>
    </row>
    <row r="48" spans="4:31" ht="15" customHeight="1">
      <c r="O48" s="611"/>
      <c r="P48" s="611"/>
      <c r="Q48" s="611"/>
      <c r="R48" s="611"/>
      <c r="S48" s="611"/>
    </row>
    <row r="49" spans="15:19" ht="15" customHeight="1">
      <c r="O49" s="611"/>
      <c r="P49" s="611"/>
      <c r="Q49" s="611"/>
      <c r="R49" s="611"/>
      <c r="S49" s="611"/>
    </row>
    <row r="50" spans="15:19" ht="15" customHeight="1">
      <c r="O50" s="611"/>
      <c r="P50" s="611"/>
      <c r="Q50" s="611"/>
      <c r="R50" s="611"/>
      <c r="S50" s="611"/>
    </row>
    <row r="51" spans="15:19" ht="15" customHeight="1">
      <c r="O51" s="611"/>
      <c r="P51" s="611"/>
      <c r="Q51" s="611"/>
      <c r="R51" s="611"/>
      <c r="S51" s="611"/>
    </row>
    <row r="52" spans="15:19" ht="15" customHeight="1">
      <c r="O52" s="611"/>
      <c r="P52" s="611"/>
      <c r="Q52" s="611"/>
      <c r="R52" s="611"/>
      <c r="S52" s="611"/>
    </row>
    <row r="53" spans="15:19" ht="15" customHeight="1">
      <c r="O53" s="611"/>
      <c r="P53" s="611"/>
      <c r="Q53" s="611"/>
      <c r="R53" s="611"/>
      <c r="S53" s="611"/>
    </row>
    <row r="54" spans="15:19" ht="15" customHeight="1">
      <c r="O54" s="611"/>
      <c r="P54" s="611"/>
      <c r="Q54" s="611"/>
      <c r="R54" s="611"/>
      <c r="S54" s="611"/>
    </row>
    <row r="55" spans="15:19" ht="15" customHeight="1">
      <c r="O55" s="611"/>
      <c r="P55" s="611"/>
      <c r="Q55" s="611"/>
      <c r="R55" s="611"/>
      <c r="S55" s="611"/>
    </row>
    <row r="56" spans="15:19" ht="15" customHeight="1">
      <c r="O56" s="611"/>
      <c r="P56" s="611"/>
      <c r="Q56" s="611"/>
      <c r="R56" s="611"/>
      <c r="S56" s="611"/>
    </row>
    <row r="57" spans="15:19" ht="15" customHeight="1">
      <c r="O57" s="611"/>
      <c r="P57" s="611"/>
      <c r="Q57" s="611"/>
      <c r="R57" s="611"/>
      <c r="S57" s="611"/>
    </row>
    <row r="58" spans="15:19" ht="15" customHeight="1">
      <c r="O58" s="611"/>
      <c r="P58" s="611"/>
      <c r="Q58" s="611"/>
      <c r="R58" s="611"/>
      <c r="S58" s="611"/>
    </row>
    <row r="59" spans="15:19" ht="15" customHeight="1">
      <c r="O59" s="611"/>
      <c r="P59" s="611"/>
      <c r="Q59" s="611"/>
      <c r="R59" s="611"/>
      <c r="S59" s="611"/>
    </row>
    <row r="60" spans="15:19" ht="15" customHeight="1">
      <c r="O60" s="611"/>
      <c r="P60" s="611"/>
      <c r="Q60" s="611"/>
      <c r="R60" s="611"/>
      <c r="S60" s="611"/>
    </row>
    <row r="61" spans="15:19" ht="15" customHeight="1">
      <c r="O61" s="611"/>
      <c r="P61" s="611"/>
      <c r="Q61" s="611"/>
      <c r="R61" s="611"/>
      <c r="S61" s="611"/>
    </row>
    <row r="62" spans="15:19" ht="15" customHeight="1">
      <c r="O62" s="611"/>
      <c r="P62" s="611"/>
      <c r="Q62" s="611"/>
      <c r="R62" s="611"/>
      <c r="S62" s="611"/>
    </row>
    <row r="63" spans="15:19" ht="15" customHeight="1">
      <c r="O63" s="611"/>
      <c r="P63" s="611"/>
      <c r="Q63" s="611"/>
      <c r="R63" s="611"/>
      <c r="S63" s="611"/>
    </row>
  </sheetData>
  <pageMargins left="0.75" right="0.75" top="1" bottom="1" header="0.5" footer="0.5"/>
  <pageSetup orientation="landscape" r:id="rId1"/>
  <headerFooter alignWithMargins="0"/>
  <legacyDrawing r:id="rId2"/>
</worksheet>
</file>

<file path=xl/worksheets/sheet74.xml><?xml version="1.0" encoding="utf-8"?>
<worksheet xmlns="http://schemas.openxmlformats.org/spreadsheetml/2006/main" xmlns:r="http://schemas.openxmlformats.org/officeDocument/2006/relationships">
  <sheetPr codeName="Sheet68">
    <pageSetUpPr fitToPage="1"/>
  </sheetPr>
  <dimension ref="C1:BB31"/>
  <sheetViews>
    <sheetView topLeftCell="A40" workbookViewId="0">
      <selection sqref="A1:XFD1048576"/>
    </sheetView>
  </sheetViews>
  <sheetFormatPr defaultColWidth="8.77734375" defaultRowHeight="15"/>
  <cols>
    <col min="1" max="2" width="8.88671875" style="28" customWidth="1"/>
    <col min="3" max="3" width="41" style="28" customWidth="1"/>
    <col min="4" max="4" width="20.77734375" style="28" customWidth="1"/>
    <col min="5" max="5" width="5" style="28" bestFit="1" customWidth="1"/>
    <col min="6" max="8" width="6" style="28" bestFit="1" customWidth="1"/>
    <col min="9" max="10" width="6.77734375" style="28" bestFit="1" customWidth="1"/>
    <col min="11" max="11" width="8.109375" style="28" bestFit="1" customWidth="1"/>
    <col min="12" max="12" width="7.77734375" style="28" bestFit="1" customWidth="1"/>
    <col min="13" max="15" width="8.109375" style="28" bestFit="1" customWidth="1"/>
    <col min="16" max="16" width="7.77734375" style="28" bestFit="1" customWidth="1"/>
    <col min="17" max="20" width="8.44140625" style="28" bestFit="1" customWidth="1"/>
    <col min="21" max="21" width="8.109375" style="28" bestFit="1" customWidth="1"/>
    <col min="22" max="28" width="8.44140625" style="28" bestFit="1" customWidth="1"/>
    <col min="29" max="29" width="8.109375" style="28" bestFit="1" customWidth="1"/>
    <col min="30" max="32" width="8.44140625" style="28" bestFit="1" customWidth="1"/>
    <col min="33" max="52" width="7.88671875" style="28" customWidth="1"/>
    <col min="53" max="54" width="12" style="28" bestFit="1" customWidth="1"/>
    <col min="55" max="16384" width="8.77734375" style="28"/>
  </cols>
  <sheetData>
    <row r="1" spans="3:54" ht="33">
      <c r="C1" s="107" t="s">
        <v>3299</v>
      </c>
      <c r="D1" s="107"/>
    </row>
    <row r="2" spans="3:54" ht="25.5">
      <c r="C2" s="2235"/>
      <c r="D2" s="2235"/>
    </row>
    <row r="3" spans="3:54">
      <c r="C3" s="165" t="s">
        <v>3175</v>
      </c>
      <c r="D3" s="2236" t="s">
        <v>3267</v>
      </c>
    </row>
    <row r="4" spans="3:54">
      <c r="C4" s="167" t="s">
        <v>3300</v>
      </c>
      <c r="D4" s="2237" t="s">
        <v>3301</v>
      </c>
    </row>
    <row r="5" spans="3:54">
      <c r="C5" s="167"/>
      <c r="D5" s="2237" t="s">
        <v>3302</v>
      </c>
    </row>
    <row r="6" spans="3:54">
      <c r="C6" s="167" t="s">
        <v>3268</v>
      </c>
      <c r="D6" s="2238">
        <v>41551</v>
      </c>
    </row>
    <row r="7" spans="3:54">
      <c r="C7" s="168" t="s">
        <v>3213</v>
      </c>
      <c r="D7" s="1720"/>
    </row>
    <row r="9" spans="3:54">
      <c r="D9" s="22"/>
      <c r="E9" s="494"/>
      <c r="F9" s="494"/>
      <c r="G9" s="494"/>
      <c r="H9" s="494"/>
      <c r="I9" s="494"/>
      <c r="J9" s="494"/>
      <c r="K9" s="494"/>
      <c r="L9" s="494"/>
      <c r="M9" s="494"/>
      <c r="N9" s="494"/>
      <c r="O9" s="494"/>
      <c r="P9" s="494"/>
      <c r="Q9" s="494"/>
      <c r="R9" s="494"/>
      <c r="S9" s="494"/>
      <c r="T9" s="494"/>
      <c r="U9" s="494"/>
      <c r="V9" s="494"/>
      <c r="W9" s="494"/>
      <c r="X9" s="494"/>
      <c r="Y9" s="494"/>
      <c r="Z9" s="494"/>
      <c r="AA9" s="494"/>
      <c r="AB9" s="494"/>
      <c r="AC9" s="494"/>
      <c r="AD9" s="494"/>
      <c r="AE9" s="494"/>
      <c r="AF9" s="494"/>
      <c r="AM9" s="494"/>
      <c r="AN9" s="494"/>
      <c r="AO9" s="494"/>
      <c r="AP9" s="494"/>
      <c r="AQ9" s="494"/>
      <c r="AR9" s="494"/>
      <c r="AS9" s="494"/>
      <c r="AT9" s="494"/>
      <c r="AU9" s="494"/>
      <c r="AV9" s="494"/>
      <c r="AW9" s="494"/>
      <c r="AX9" s="494"/>
      <c r="AY9" s="494"/>
      <c r="AZ9" s="494"/>
    </row>
    <row r="10" spans="3:54">
      <c r="D10" s="22"/>
      <c r="E10" s="5"/>
      <c r="F10" s="5"/>
      <c r="G10" s="5"/>
      <c r="H10" s="5"/>
      <c r="I10" s="5"/>
      <c r="J10" s="5"/>
      <c r="K10" s="5"/>
      <c r="L10" s="5"/>
      <c r="M10" s="5"/>
      <c r="N10" s="5"/>
      <c r="O10" s="5"/>
      <c r="P10" s="5"/>
      <c r="Q10" s="5"/>
      <c r="R10" s="5"/>
      <c r="S10" s="5"/>
      <c r="T10" s="5"/>
      <c r="U10" s="5"/>
      <c r="V10" s="5"/>
      <c r="W10" s="5"/>
      <c r="X10" s="5"/>
      <c r="Y10" s="5"/>
      <c r="Z10" s="5"/>
      <c r="AA10" s="5"/>
      <c r="AB10" s="5"/>
      <c r="AC10" s="5"/>
      <c r="AD10" s="5"/>
      <c r="AE10" s="5"/>
      <c r="AF10" s="5"/>
      <c r="AM10" s="5"/>
      <c r="AN10" s="5"/>
      <c r="AO10" s="5"/>
      <c r="AP10" s="5"/>
      <c r="AQ10" s="5"/>
      <c r="AR10" s="5"/>
      <c r="AS10" s="5"/>
      <c r="AT10" s="5"/>
      <c r="AU10" s="5"/>
      <c r="AV10" s="5"/>
      <c r="AW10" s="5"/>
      <c r="AX10" s="5"/>
      <c r="AY10" s="5"/>
      <c r="AZ10" s="5"/>
    </row>
    <row r="11" spans="3:54" ht="15.75">
      <c r="C11" s="2239" t="s">
        <v>926</v>
      </c>
      <c r="D11" s="2240"/>
      <c r="E11" s="2240"/>
      <c r="F11" s="2240">
        <v>2004</v>
      </c>
      <c r="G11" s="2240">
        <v>2005</v>
      </c>
      <c r="H11" s="2240">
        <v>2006</v>
      </c>
      <c r="I11" s="2240">
        <v>2007</v>
      </c>
      <c r="J11" s="2240">
        <v>2008</v>
      </c>
      <c r="K11" s="2240">
        <v>2009</v>
      </c>
      <c r="L11" s="2240">
        <v>2010</v>
      </c>
      <c r="M11" s="2240">
        <v>2011</v>
      </c>
      <c r="N11" s="2240">
        <v>2012</v>
      </c>
      <c r="O11" s="2240">
        <v>2013</v>
      </c>
      <c r="P11" s="2240">
        <v>2014</v>
      </c>
      <c r="Q11" s="2240">
        <v>2015</v>
      </c>
      <c r="R11" s="2240">
        <v>2016</v>
      </c>
      <c r="S11" s="2240">
        <v>2017</v>
      </c>
      <c r="T11" s="2240">
        <v>2018</v>
      </c>
      <c r="U11" s="2240">
        <v>2019</v>
      </c>
      <c r="V11" s="2240">
        <v>2020</v>
      </c>
      <c r="W11" s="2240">
        <v>2021</v>
      </c>
      <c r="X11" s="2240">
        <v>2022</v>
      </c>
      <c r="Y11" s="2240">
        <v>2023</v>
      </c>
      <c r="Z11" s="2240">
        <v>2024</v>
      </c>
      <c r="AA11" s="2240">
        <v>2025</v>
      </c>
      <c r="AB11" s="2240">
        <v>2026</v>
      </c>
      <c r="AC11" s="2240">
        <v>2027</v>
      </c>
      <c r="AD11" s="2240">
        <v>2028</v>
      </c>
      <c r="AE11" s="2240">
        <v>2029</v>
      </c>
      <c r="AF11" s="2240">
        <v>2030</v>
      </c>
      <c r="AG11" s="2240">
        <v>2031</v>
      </c>
      <c r="AH11" s="2240">
        <v>2032</v>
      </c>
      <c r="AI11" s="2240">
        <v>2033</v>
      </c>
      <c r="AJ11" s="2240">
        <v>2034</v>
      </c>
      <c r="AK11" s="2240">
        <v>2035</v>
      </c>
      <c r="AL11" s="2240">
        <v>2036</v>
      </c>
      <c r="AM11" s="2240">
        <v>2037</v>
      </c>
      <c r="AN11" s="2240">
        <v>2038</v>
      </c>
      <c r="AO11" s="2240">
        <v>2039</v>
      </c>
      <c r="AP11" s="2240">
        <v>2040</v>
      </c>
      <c r="AQ11" s="2240">
        <v>2041</v>
      </c>
      <c r="AR11" s="2240">
        <v>2042</v>
      </c>
      <c r="AS11" s="2240">
        <v>2043</v>
      </c>
      <c r="AT11" s="2240">
        <v>2044</v>
      </c>
      <c r="AU11" s="2240">
        <v>2045</v>
      </c>
      <c r="AV11" s="2240">
        <v>2046</v>
      </c>
      <c r="AW11" s="2240">
        <v>2047</v>
      </c>
      <c r="AX11" s="2240">
        <v>2048</v>
      </c>
      <c r="AY11" s="2240">
        <v>2049</v>
      </c>
      <c r="AZ11" s="2240">
        <v>2050</v>
      </c>
    </row>
    <row r="12" spans="3:54">
      <c r="C12" s="158" t="s">
        <v>1840</v>
      </c>
      <c r="AM12" s="5"/>
      <c r="AN12" s="5"/>
      <c r="AO12" s="5"/>
      <c r="AP12" s="5"/>
      <c r="AQ12" s="5"/>
      <c r="AR12" s="5"/>
      <c r="AS12" s="5"/>
      <c r="AT12" s="5"/>
      <c r="AU12" s="5"/>
      <c r="AV12" s="5"/>
      <c r="AW12" s="5"/>
      <c r="AX12" s="5"/>
      <c r="AY12" s="5"/>
      <c r="AZ12" s="5"/>
    </row>
    <row r="13" spans="3:54">
      <c r="D13" s="1576" t="s">
        <v>3303</v>
      </c>
      <c r="L13" s="2241"/>
      <c r="M13" s="2241"/>
      <c r="N13" s="2241"/>
      <c r="O13" s="2242">
        <v>36.9229727473815</v>
      </c>
      <c r="P13" s="2242">
        <v>36.9229727473815</v>
      </c>
      <c r="Q13" s="2242">
        <v>36.9229727473815</v>
      </c>
      <c r="R13" s="2242">
        <v>61.196456654928213</v>
      </c>
      <c r="S13" s="2242">
        <v>57.75480593548258</v>
      </c>
      <c r="T13" s="2242">
        <v>46.209498714098117</v>
      </c>
      <c r="U13" s="2242">
        <v>45.838404797929414</v>
      </c>
      <c r="V13" s="2242">
        <v>116.54015840723964</v>
      </c>
      <c r="W13" s="2242">
        <v>122.25374561411638</v>
      </c>
      <c r="X13" s="2242">
        <v>129.58412409704866</v>
      </c>
      <c r="Y13" s="2242">
        <v>146.83978093384241</v>
      </c>
      <c r="Z13" s="2242">
        <v>153.21124323563484</v>
      </c>
      <c r="AA13" s="2242">
        <v>102.12806113180525</v>
      </c>
      <c r="AB13" s="2242">
        <v>73.573176499510467</v>
      </c>
      <c r="AC13" s="2242">
        <v>74.947108142985883</v>
      </c>
      <c r="AD13" s="2242">
        <v>75.450369355269714</v>
      </c>
      <c r="AE13" s="2242">
        <v>76.409158020026069</v>
      </c>
      <c r="AF13" s="2242">
        <v>85.383712714616593</v>
      </c>
      <c r="AG13" s="2242">
        <v>84.526528998919474</v>
      </c>
      <c r="AH13" s="2242">
        <v>94.848471045641844</v>
      </c>
      <c r="AI13" s="2242">
        <v>103.7645338383503</v>
      </c>
      <c r="AJ13" s="2242">
        <v>128.36708416577721</v>
      </c>
      <c r="AK13" s="2242">
        <v>128.3796927181557</v>
      </c>
      <c r="AL13" s="2242">
        <v>129.85821133008477</v>
      </c>
      <c r="AM13" s="2242">
        <v>112.75078162728303</v>
      </c>
      <c r="AN13" s="2242">
        <v>108.21061956110002</v>
      </c>
      <c r="AO13" s="2242">
        <v>105.4149457622776</v>
      </c>
      <c r="AP13" s="2242">
        <v>218.46705035224605</v>
      </c>
      <c r="AQ13" s="2242">
        <v>353.71719534917582</v>
      </c>
      <c r="AR13" s="2242">
        <v>378.21182092833516</v>
      </c>
      <c r="AS13" s="2242">
        <v>390.96284542366828</v>
      </c>
      <c r="AT13" s="2242">
        <v>411.37080696703185</v>
      </c>
      <c r="AU13" s="2242">
        <v>284.48873371315756</v>
      </c>
      <c r="AV13" s="2242">
        <v>156.78341200204216</v>
      </c>
      <c r="AW13" s="2242">
        <v>183.3650894575795</v>
      </c>
      <c r="AX13" s="2242">
        <v>159.58827260717044</v>
      </c>
      <c r="AY13" s="2242">
        <v>135.21398113900568</v>
      </c>
      <c r="AZ13" s="2242">
        <v>143.83980172038528</v>
      </c>
    </row>
    <row r="14" spans="3:54">
      <c r="C14" s="158"/>
      <c r="D14" s="1576" t="s">
        <v>3304</v>
      </c>
      <c r="L14" s="2241"/>
      <c r="M14" s="2241"/>
      <c r="N14" s="2241"/>
      <c r="O14" s="2242">
        <v>132.40814610503946</v>
      </c>
      <c r="P14" s="2242">
        <v>135.96966861834395</v>
      </c>
      <c r="Q14" s="2242">
        <v>173.78856017853522</v>
      </c>
      <c r="R14" s="2242">
        <v>180.48377953134431</v>
      </c>
      <c r="S14" s="2242">
        <v>194.25040485666946</v>
      </c>
      <c r="T14" s="2242">
        <v>232.48807528310235</v>
      </c>
      <c r="U14" s="2242">
        <v>251.72333422631672</v>
      </c>
      <c r="V14" s="2242">
        <v>210.84437348264905</v>
      </c>
      <c r="W14" s="2242">
        <v>207.45837039533035</v>
      </c>
      <c r="X14" s="2242">
        <v>213.03196452889415</v>
      </c>
      <c r="Y14" s="2242">
        <v>193.57814738647534</v>
      </c>
      <c r="Z14" s="2242">
        <v>225.17581788525723</v>
      </c>
      <c r="AA14" s="2242">
        <v>259.31219788139248</v>
      </c>
      <c r="AB14" s="2242">
        <v>301.9733420893109</v>
      </c>
      <c r="AC14" s="2242">
        <v>327.67012629217754</v>
      </c>
      <c r="AD14" s="2242">
        <v>349.22553709476102</v>
      </c>
      <c r="AE14" s="2242">
        <v>315.09712734688372</v>
      </c>
      <c r="AF14" s="2242">
        <v>298.8587287325376</v>
      </c>
      <c r="AG14" s="2242">
        <v>281.13291898060072</v>
      </c>
      <c r="AH14" s="2242">
        <v>271.78495474378849</v>
      </c>
      <c r="AI14" s="2242">
        <v>301.10064309729336</v>
      </c>
      <c r="AJ14" s="2242">
        <v>358.52376717227702</v>
      </c>
      <c r="AK14" s="2242">
        <v>367.6652105607572</v>
      </c>
      <c r="AL14" s="2242">
        <v>416.94048943288851</v>
      </c>
      <c r="AM14" s="2242">
        <v>405.62110027603342</v>
      </c>
      <c r="AN14" s="2242">
        <v>505.92658774651153</v>
      </c>
      <c r="AO14" s="2242">
        <v>488.78457248950662</v>
      </c>
      <c r="AP14" s="2242">
        <v>757.70290747826971</v>
      </c>
      <c r="AQ14" s="2242">
        <v>723.32776020295012</v>
      </c>
      <c r="AR14" s="2242">
        <v>780.7634092700813</v>
      </c>
      <c r="AS14" s="2242">
        <v>693.59002167970539</v>
      </c>
      <c r="AT14" s="2242">
        <v>697.88502801258142</v>
      </c>
      <c r="AU14" s="2242">
        <v>484.81526099562905</v>
      </c>
      <c r="AV14" s="2242">
        <v>502.14136969676417</v>
      </c>
      <c r="AW14" s="2242">
        <v>491.72665838534857</v>
      </c>
      <c r="AX14" s="2242">
        <v>519.14565722235159</v>
      </c>
      <c r="AY14" s="2242">
        <v>544.74476407428926</v>
      </c>
      <c r="AZ14" s="2242">
        <v>536.25590603329738</v>
      </c>
    </row>
    <row r="15" spans="3:54" ht="15.75">
      <c r="D15" s="1575" t="s">
        <v>37</v>
      </c>
      <c r="E15" s="19"/>
      <c r="F15" s="5"/>
      <c r="G15" s="5"/>
      <c r="H15" s="5"/>
      <c r="I15" s="5"/>
      <c r="J15" s="5"/>
      <c r="K15" s="5"/>
      <c r="L15" s="5"/>
      <c r="M15" s="5"/>
      <c r="N15" s="5"/>
      <c r="O15" s="239">
        <v>169.33111885242096</v>
      </c>
      <c r="P15" s="239">
        <v>172.89264136572544</v>
      </c>
      <c r="Q15" s="239">
        <v>210.71153292591671</v>
      </c>
      <c r="R15" s="239">
        <v>241.68023618627251</v>
      </c>
      <c r="S15" s="239">
        <v>252.00521079215204</v>
      </c>
      <c r="T15" s="239">
        <v>278.69757399720049</v>
      </c>
      <c r="U15" s="239">
        <v>297.56173902424615</v>
      </c>
      <c r="V15" s="239">
        <v>327.38453188988871</v>
      </c>
      <c r="W15" s="239">
        <v>329.71211600944673</v>
      </c>
      <c r="X15" s="239">
        <v>342.61608862594278</v>
      </c>
      <c r="Y15" s="239">
        <v>340.41792832031774</v>
      </c>
      <c r="Z15" s="239">
        <v>378.3870611208921</v>
      </c>
      <c r="AA15" s="239">
        <v>361.44025901319776</v>
      </c>
      <c r="AB15" s="239">
        <v>375.54651858882136</v>
      </c>
      <c r="AC15" s="239">
        <v>402.61723443516343</v>
      </c>
      <c r="AD15" s="239">
        <v>424.67590645003077</v>
      </c>
      <c r="AE15" s="239">
        <v>391.50628536690976</v>
      </c>
      <c r="AF15" s="239">
        <v>384.24244144715419</v>
      </c>
      <c r="AG15" s="239">
        <v>365.65944797952022</v>
      </c>
      <c r="AH15" s="239">
        <v>366.63342578943036</v>
      </c>
      <c r="AI15" s="239">
        <v>404.86517693564366</v>
      </c>
      <c r="AJ15" s="239">
        <v>486.89085133805423</v>
      </c>
      <c r="AK15" s="239">
        <v>496.0449032789129</v>
      </c>
      <c r="AL15" s="239">
        <v>546.79870076297334</v>
      </c>
      <c r="AM15" s="239">
        <v>518.37188190331642</v>
      </c>
      <c r="AN15" s="239">
        <v>614.13720730761156</v>
      </c>
      <c r="AO15" s="239">
        <v>594.19951825178418</v>
      </c>
      <c r="AP15" s="239">
        <v>976.16995783051573</v>
      </c>
      <c r="AQ15" s="239">
        <v>1077.0449555521259</v>
      </c>
      <c r="AR15" s="239">
        <v>1158.9752301984165</v>
      </c>
      <c r="AS15" s="239">
        <v>1084.5528671033737</v>
      </c>
      <c r="AT15" s="239">
        <v>1109.2558349796132</v>
      </c>
      <c r="AU15" s="239">
        <v>769.3039947087866</v>
      </c>
      <c r="AV15" s="239">
        <v>658.92478169880633</v>
      </c>
      <c r="AW15" s="239">
        <v>675.09174784292804</v>
      </c>
      <c r="AX15" s="239">
        <v>678.73392982952203</v>
      </c>
      <c r="AY15" s="239">
        <v>679.95874521329495</v>
      </c>
      <c r="AZ15" s="239">
        <v>680.09570775368263</v>
      </c>
      <c r="BA15" s="5"/>
      <c r="BB15" s="5"/>
    </row>
    <row r="16" spans="3:54">
      <c r="AM16" s="5"/>
      <c r="AN16" s="5"/>
      <c r="AO16" s="5"/>
      <c r="AP16" s="5"/>
      <c r="AQ16" s="5"/>
      <c r="AR16" s="5"/>
      <c r="AS16" s="5"/>
      <c r="AT16" s="5"/>
      <c r="AU16" s="5"/>
      <c r="AV16" s="5"/>
      <c r="AW16" s="5"/>
      <c r="AX16" s="5"/>
      <c r="AY16" s="5"/>
      <c r="AZ16" s="5"/>
    </row>
    <row r="17" spans="3:52" ht="15.75">
      <c r="D17" s="19" t="s">
        <v>3305</v>
      </c>
      <c r="AM17" s="5"/>
      <c r="AN17" s="5"/>
      <c r="AO17" s="5"/>
      <c r="AP17" s="5"/>
      <c r="AQ17" s="5"/>
      <c r="AR17" s="5"/>
      <c r="AS17" s="5"/>
      <c r="AT17" s="5"/>
      <c r="AU17" s="5"/>
      <c r="AV17" s="5"/>
      <c r="AW17" s="5"/>
      <c r="AX17" s="5"/>
      <c r="AY17" s="5"/>
      <c r="AZ17" s="5"/>
    </row>
    <row r="18" spans="3:52">
      <c r="D18" s="2243" t="s">
        <v>3303</v>
      </c>
      <c r="K18" s="227"/>
      <c r="L18" s="2242">
        <v>0</v>
      </c>
      <c r="M18" s="2242">
        <v>0</v>
      </c>
      <c r="N18" s="2242">
        <v>0</v>
      </c>
      <c r="O18" s="2242">
        <v>0</v>
      </c>
      <c r="P18" s="2242">
        <v>0</v>
      </c>
      <c r="Q18" s="2242">
        <v>0</v>
      </c>
      <c r="R18" s="2242">
        <v>0</v>
      </c>
      <c r="S18" s="2242">
        <v>0</v>
      </c>
      <c r="T18" s="2242">
        <v>0</v>
      </c>
      <c r="U18" s="2242">
        <v>0</v>
      </c>
      <c r="V18" s="2242">
        <v>0</v>
      </c>
      <c r="W18" s="2242">
        <v>0</v>
      </c>
      <c r="X18" s="2242">
        <v>0</v>
      </c>
      <c r="Y18" s="2242">
        <v>0</v>
      </c>
      <c r="Z18" s="2242">
        <v>0</v>
      </c>
      <c r="AA18" s="2242">
        <v>0</v>
      </c>
      <c r="AB18" s="2242">
        <v>0</v>
      </c>
      <c r="AC18" s="2242">
        <v>0</v>
      </c>
      <c r="AD18" s="2242">
        <v>0</v>
      </c>
      <c r="AE18" s="2242">
        <v>0</v>
      </c>
      <c r="AF18" s="2242">
        <v>0</v>
      </c>
      <c r="AG18" s="2242">
        <v>0</v>
      </c>
      <c r="AH18" s="2242">
        <v>0</v>
      </c>
      <c r="AI18" s="2242">
        <v>0</v>
      </c>
      <c r="AJ18" s="2242">
        <v>0</v>
      </c>
      <c r="AK18" s="2242">
        <v>0</v>
      </c>
      <c r="AL18" s="2242">
        <v>0</v>
      </c>
      <c r="AM18" s="2242">
        <v>0</v>
      </c>
      <c r="AN18" s="2242">
        <v>0</v>
      </c>
      <c r="AO18" s="2242">
        <v>0</v>
      </c>
      <c r="AP18" s="2242">
        <v>0</v>
      </c>
      <c r="AQ18" s="2242">
        <v>0</v>
      </c>
      <c r="AR18" s="2242">
        <v>0</v>
      </c>
      <c r="AS18" s="2242">
        <v>0</v>
      </c>
      <c r="AT18" s="2242">
        <v>0</v>
      </c>
      <c r="AU18" s="2242">
        <v>0</v>
      </c>
      <c r="AV18" s="2242">
        <v>0</v>
      </c>
      <c r="AW18" s="2242">
        <v>0</v>
      </c>
      <c r="AX18" s="2242">
        <v>0</v>
      </c>
      <c r="AY18" s="2242">
        <v>0</v>
      </c>
      <c r="AZ18" s="2242">
        <v>0</v>
      </c>
    </row>
    <row r="19" spans="3:52">
      <c r="D19" s="2243" t="s">
        <v>3304</v>
      </c>
      <c r="K19" s="227"/>
      <c r="L19" s="2242">
        <v>33.243931222831122</v>
      </c>
      <c r="M19" s="2242">
        <v>23.699781251798196</v>
      </c>
      <c r="N19" s="2242">
        <v>40.940191473585315</v>
      </c>
      <c r="O19" s="2242">
        <v>50.918950185467963</v>
      </c>
      <c r="P19" s="2242">
        <v>30.661379787309865</v>
      </c>
      <c r="Q19" s="2242">
        <v>35.067295397307497</v>
      </c>
      <c r="R19" s="2242">
        <v>26.77231611134064</v>
      </c>
      <c r="S19" s="2242">
        <v>44.814985971018608</v>
      </c>
      <c r="T19" s="2242">
        <v>54.085365552847875</v>
      </c>
      <c r="U19" s="2242">
        <v>29.186580207985845</v>
      </c>
      <c r="V19" s="2242">
        <v>31.28022483795117</v>
      </c>
      <c r="W19" s="2242">
        <v>62.041151887022224</v>
      </c>
      <c r="X19" s="2242">
        <v>22.904814473166667</v>
      </c>
      <c r="Y19" s="2242">
        <v>42.155370107638007</v>
      </c>
      <c r="Z19" s="2242">
        <v>41.586093460039315</v>
      </c>
      <c r="AA19" s="2242">
        <v>90.584441885369785</v>
      </c>
      <c r="AB19" s="2242">
        <v>94.977334821018289</v>
      </c>
      <c r="AC19" s="2242">
        <v>145.21812376805804</v>
      </c>
      <c r="AD19" s="2242">
        <v>178.32171450386639</v>
      </c>
      <c r="AE19" s="2242">
        <v>170.44907810445466</v>
      </c>
      <c r="AF19" s="2242">
        <v>118.57426218205556</v>
      </c>
      <c r="AG19" s="2242">
        <v>54.084808111437418</v>
      </c>
      <c r="AH19" s="2242">
        <v>108.03454942461659</v>
      </c>
      <c r="AI19" s="2242">
        <v>68.202690308967036</v>
      </c>
      <c r="AJ19" s="2242">
        <v>134.72180382636412</v>
      </c>
      <c r="AK19" s="2242">
        <v>126.58603066617813</v>
      </c>
      <c r="AL19" s="2242">
        <v>231.28342581415234</v>
      </c>
      <c r="AM19" s="2242">
        <v>110.67307427207076</v>
      </c>
      <c r="AN19" s="2242">
        <v>198.75970211262529</v>
      </c>
      <c r="AO19" s="2242">
        <v>91.584743910852822</v>
      </c>
      <c r="AP19" s="2242">
        <v>284.18848133862247</v>
      </c>
      <c r="AQ19" s="2242">
        <v>149.39412613805402</v>
      </c>
      <c r="AR19" s="2242">
        <v>118.53018341674873</v>
      </c>
      <c r="AS19" s="2242">
        <v>126.87137670841463</v>
      </c>
      <c r="AT19" s="2242">
        <v>321.86144989683254</v>
      </c>
      <c r="AU19" s="2242">
        <v>199.11827870922704</v>
      </c>
      <c r="AV19" s="2242">
        <v>149.0432933670607</v>
      </c>
      <c r="AW19" s="2242">
        <v>263.89368357464207</v>
      </c>
      <c r="AX19" s="2242">
        <v>209.43440692273197</v>
      </c>
      <c r="AY19" s="2242">
        <v>271.65880583590831</v>
      </c>
      <c r="AZ19" s="2242">
        <v>320.52166940680183</v>
      </c>
    </row>
    <row r="20" spans="3:52" ht="15.75">
      <c r="D20" s="2244" t="s">
        <v>37</v>
      </c>
      <c r="K20" s="239"/>
      <c r="L20" s="239">
        <v>33.243931222831122</v>
      </c>
      <c r="M20" s="239">
        <v>23.699781251798196</v>
      </c>
      <c r="N20" s="239">
        <v>40.940191473585315</v>
      </c>
      <c r="O20" s="239">
        <v>50.918950185467963</v>
      </c>
      <c r="P20" s="239">
        <v>30.661379787309865</v>
      </c>
      <c r="Q20" s="239">
        <v>35.067295397307497</v>
      </c>
      <c r="R20" s="239">
        <v>26.77231611134064</v>
      </c>
      <c r="S20" s="239">
        <v>44.814985971018608</v>
      </c>
      <c r="T20" s="239">
        <v>54.085365552847875</v>
      </c>
      <c r="U20" s="239">
        <v>29.186580207985845</v>
      </c>
      <c r="V20" s="239">
        <v>31.28022483795117</v>
      </c>
      <c r="W20" s="239">
        <v>62.041151887022224</v>
      </c>
      <c r="X20" s="239">
        <v>22.904814473166667</v>
      </c>
      <c r="Y20" s="239">
        <v>42.155370107638007</v>
      </c>
      <c r="Z20" s="239">
        <v>41.586093460039315</v>
      </c>
      <c r="AA20" s="239">
        <v>90.584441885369785</v>
      </c>
      <c r="AB20" s="239">
        <v>94.977334821018289</v>
      </c>
      <c r="AC20" s="239">
        <v>145.21812376805804</v>
      </c>
      <c r="AD20" s="239">
        <v>178.32171450386639</v>
      </c>
      <c r="AE20" s="239">
        <v>170.44907810445466</v>
      </c>
      <c r="AF20" s="239">
        <v>118.57426218205556</v>
      </c>
      <c r="AG20" s="239">
        <v>54.084808111437418</v>
      </c>
      <c r="AH20" s="239">
        <v>108.03454942461659</v>
      </c>
      <c r="AI20" s="239">
        <v>68.202690308967036</v>
      </c>
      <c r="AJ20" s="239">
        <v>134.72180382636412</v>
      </c>
      <c r="AK20" s="239">
        <v>126.58603066617813</v>
      </c>
      <c r="AL20" s="239">
        <v>231.28342581415234</v>
      </c>
      <c r="AM20" s="239">
        <v>110.67307427207076</v>
      </c>
      <c r="AN20" s="239">
        <v>198.75970211262529</v>
      </c>
      <c r="AO20" s="239">
        <v>91.584743910852822</v>
      </c>
      <c r="AP20" s="239">
        <v>284.18848133862247</v>
      </c>
      <c r="AQ20" s="239">
        <v>149.39412613805402</v>
      </c>
      <c r="AR20" s="239">
        <v>118.53018341674873</v>
      </c>
      <c r="AS20" s="239">
        <v>126.87137670841463</v>
      </c>
      <c r="AT20" s="239">
        <v>321.86144989683254</v>
      </c>
      <c r="AU20" s="239">
        <v>199.11827870922704</v>
      </c>
      <c r="AV20" s="239">
        <v>149.0432933670607</v>
      </c>
      <c r="AW20" s="239">
        <v>263.89368357464207</v>
      </c>
      <c r="AX20" s="239">
        <v>209.43440692273197</v>
      </c>
      <c r="AY20" s="239">
        <v>271.65880583590831</v>
      </c>
      <c r="AZ20" s="239">
        <v>320.52166940680183</v>
      </c>
    </row>
    <row r="21" spans="3:52">
      <c r="AM21" s="5"/>
      <c r="AN21" s="5"/>
      <c r="AO21" s="5"/>
      <c r="AP21" s="5"/>
      <c r="AQ21" s="5"/>
      <c r="AR21" s="5"/>
      <c r="AS21" s="5"/>
      <c r="AT21" s="5"/>
      <c r="AU21" s="5"/>
      <c r="AV21" s="5"/>
      <c r="AW21" s="5"/>
      <c r="AX21" s="5"/>
      <c r="AY21" s="5"/>
      <c r="AZ21" s="5"/>
    </row>
    <row r="22" spans="3:52">
      <c r="AM22" s="5"/>
      <c r="AN22" s="5"/>
      <c r="AO22" s="5"/>
      <c r="AP22" s="5"/>
      <c r="AQ22" s="5"/>
      <c r="AR22" s="5"/>
      <c r="AS22" s="5"/>
      <c r="AT22" s="5"/>
      <c r="AU22" s="5"/>
      <c r="AV22" s="5"/>
      <c r="AW22" s="5"/>
      <c r="AX22" s="5"/>
      <c r="AY22" s="5"/>
      <c r="AZ22" s="5"/>
    </row>
    <row r="23" spans="3:52">
      <c r="AG23" s="5"/>
      <c r="AH23" s="5"/>
      <c r="AI23" s="5"/>
      <c r="AJ23" s="5"/>
      <c r="AK23" s="5"/>
      <c r="AL23" s="5"/>
      <c r="AM23" s="5"/>
      <c r="AN23" s="5"/>
      <c r="AO23" s="5"/>
      <c r="AP23" s="5"/>
      <c r="AQ23" s="5"/>
      <c r="AR23" s="5"/>
      <c r="AS23" s="5"/>
      <c r="AT23" s="5"/>
      <c r="AU23" s="5"/>
      <c r="AV23" s="5"/>
      <c r="AW23" s="5"/>
      <c r="AX23" s="5"/>
      <c r="AY23" s="5"/>
      <c r="AZ23" s="5"/>
    </row>
    <row r="24" spans="3:52">
      <c r="AG24" s="5"/>
      <c r="AH24" s="5"/>
      <c r="AI24" s="5"/>
      <c r="AJ24" s="5"/>
      <c r="AK24" s="5"/>
      <c r="AL24" s="5"/>
      <c r="AM24" s="5"/>
      <c r="AN24" s="5"/>
      <c r="AO24" s="5"/>
      <c r="AP24" s="5"/>
      <c r="AQ24" s="5"/>
      <c r="AR24" s="5"/>
      <c r="AS24" s="5"/>
      <c r="AT24" s="5"/>
      <c r="AU24" s="5"/>
      <c r="AV24" s="5"/>
      <c r="AW24" s="5"/>
      <c r="AX24" s="5"/>
      <c r="AY24" s="5"/>
      <c r="AZ24" s="5"/>
    </row>
    <row r="25" spans="3:52" ht="15.75">
      <c r="C25" s="19" t="s">
        <v>3306</v>
      </c>
      <c r="AG25" s="5"/>
      <c r="AH25" s="5"/>
      <c r="AI25" s="5"/>
      <c r="AJ25" s="5"/>
      <c r="AK25" s="5"/>
      <c r="AL25" s="5"/>
      <c r="AM25" s="5"/>
      <c r="AN25" s="5"/>
      <c r="AO25" s="5"/>
      <c r="AP25" s="5"/>
      <c r="AQ25" s="5"/>
      <c r="AR25" s="5"/>
      <c r="AS25" s="5"/>
      <c r="AT25" s="5"/>
      <c r="AU25" s="5"/>
      <c r="AV25" s="5"/>
      <c r="AW25" s="5"/>
      <c r="AX25" s="5"/>
      <c r="AY25" s="5"/>
      <c r="AZ25" s="5"/>
    </row>
    <row r="26" spans="3:52">
      <c r="C26" s="158" t="s">
        <v>3307</v>
      </c>
      <c r="I26" s="227">
        <v>0</v>
      </c>
      <c r="J26" s="227">
        <v>0</v>
      </c>
      <c r="K26" s="227">
        <v>169.89910482999997</v>
      </c>
      <c r="L26" s="227">
        <v>169.89910482999997</v>
      </c>
      <c r="M26" s="227">
        <v>169.89910482999997</v>
      </c>
      <c r="N26" s="227">
        <v>209.34041550000001</v>
      </c>
      <c r="O26" s="227">
        <v>218.15107792000001</v>
      </c>
      <c r="P26" s="227">
        <v>239.82942994999999</v>
      </c>
      <c r="Q26" s="227">
        <v>250.94286954</v>
      </c>
      <c r="R26" s="227">
        <v>245.89635899999999</v>
      </c>
      <c r="S26" s="227">
        <v>244.38590439999999</v>
      </c>
      <c r="T26" s="227">
        <v>302.06813136</v>
      </c>
      <c r="U26" s="227">
        <v>384.07860839999995</v>
      </c>
      <c r="V26" s="227">
        <v>387.38239499999997</v>
      </c>
      <c r="W26" s="227">
        <v>403.02199020000006</v>
      </c>
      <c r="X26" s="227">
        <v>396.22499880000004</v>
      </c>
      <c r="Y26" s="227">
        <v>394.6679522</v>
      </c>
      <c r="Z26" s="227">
        <v>308.27850465999995</v>
      </c>
      <c r="AA26" s="227">
        <v>378.13840489</v>
      </c>
      <c r="AB26" s="227">
        <v>410.49684812999999</v>
      </c>
      <c r="AC26" s="227">
        <v>418.96912667999999</v>
      </c>
      <c r="AD26" s="227">
        <v>416.03495240999996</v>
      </c>
      <c r="AE26" s="227">
        <v>471.49068363999999</v>
      </c>
      <c r="AF26" s="227">
        <v>433.69311707999998</v>
      </c>
      <c r="AG26" s="5"/>
      <c r="AH26" s="5"/>
      <c r="AI26" s="5"/>
      <c r="AJ26" s="5"/>
      <c r="AK26" s="5"/>
      <c r="AL26" s="5"/>
      <c r="AM26" s="5"/>
      <c r="AN26" s="5"/>
      <c r="AO26" s="5"/>
      <c r="AP26" s="5"/>
      <c r="AQ26" s="5"/>
      <c r="AR26" s="5"/>
      <c r="AS26" s="5"/>
      <c r="AT26" s="5"/>
      <c r="AU26" s="5"/>
      <c r="AV26" s="5"/>
      <c r="AW26" s="5"/>
      <c r="AX26" s="5"/>
      <c r="AY26" s="5"/>
      <c r="AZ26" s="5"/>
    </row>
    <row r="27" spans="3:52">
      <c r="C27" s="28" t="s">
        <v>3308</v>
      </c>
      <c r="I27" s="227">
        <v>135.93424472049941</v>
      </c>
      <c r="J27" s="227">
        <v>135.93424472049941</v>
      </c>
      <c r="K27" s="227">
        <v>135.93424472049941</v>
      </c>
      <c r="L27" s="227">
        <v>185.33558073324176</v>
      </c>
      <c r="M27" s="227">
        <v>188.08680616343258</v>
      </c>
      <c r="N27" s="227">
        <v>187.46728227411037</v>
      </c>
      <c r="O27" s="227">
        <v>199.93173728951132</v>
      </c>
      <c r="P27" s="227">
        <v>232.90320088376177</v>
      </c>
      <c r="Q27" s="227">
        <v>205.62876314262783</v>
      </c>
      <c r="R27" s="227">
        <v>213.28058629395358</v>
      </c>
      <c r="S27" s="227">
        <v>234.5328822268803</v>
      </c>
      <c r="T27" s="227">
        <v>283.24049579377925</v>
      </c>
      <c r="U27" s="227">
        <v>356.43541219873356</v>
      </c>
      <c r="V27" s="227">
        <v>359.70543014582051</v>
      </c>
      <c r="W27" s="227">
        <v>361.67533732884192</v>
      </c>
      <c r="X27" s="227">
        <v>362.34919851297661</v>
      </c>
      <c r="Y27" s="227">
        <v>365.71646565059967</v>
      </c>
      <c r="Z27" s="227">
        <v>296.3610077738449</v>
      </c>
      <c r="AA27" s="227">
        <v>354.56021966121244</v>
      </c>
      <c r="AB27" s="227">
        <v>388.18423169497646</v>
      </c>
      <c r="AC27" s="227">
        <v>417.75037565975009</v>
      </c>
      <c r="AD27" s="227">
        <v>394.44696549093658</v>
      </c>
      <c r="AE27" s="227">
        <v>445.40273800793295</v>
      </c>
      <c r="AF27" s="227">
        <v>417.02739565441993</v>
      </c>
      <c r="AG27" s="5"/>
      <c r="AH27" s="5"/>
      <c r="AI27" s="5"/>
      <c r="AJ27" s="5"/>
      <c r="AK27" s="5"/>
      <c r="AL27" s="5"/>
      <c r="AM27" s="5"/>
      <c r="AN27" s="5"/>
      <c r="AO27" s="5"/>
      <c r="AP27" s="5"/>
      <c r="AQ27" s="5"/>
      <c r="AR27" s="5"/>
      <c r="AS27" s="5"/>
      <c r="AT27" s="5"/>
      <c r="AU27" s="5"/>
      <c r="AV27" s="5"/>
      <c r="AW27" s="5"/>
      <c r="AX27" s="5"/>
      <c r="AY27" s="5"/>
      <c r="AZ27" s="5"/>
    </row>
    <row r="28" spans="3:52">
      <c r="C28" s="28" t="s">
        <v>3309</v>
      </c>
      <c r="I28" s="227"/>
      <c r="J28" s="227"/>
      <c r="K28" s="227">
        <v>124.99542783069296</v>
      </c>
      <c r="L28" s="227">
        <v>141.59519695549088</v>
      </c>
      <c r="M28" s="227">
        <v>152.28327658615106</v>
      </c>
      <c r="N28" s="227">
        <v>188.89786479958269</v>
      </c>
      <c r="O28" s="227">
        <v>204.06637240773304</v>
      </c>
      <c r="P28" s="227">
        <v>197.07360414503384</v>
      </c>
      <c r="Q28" s="227">
        <v>227.3919378771472</v>
      </c>
      <c r="R28" s="227">
        <v>225.88912090681336</v>
      </c>
      <c r="S28" s="227">
        <v>205.61360969435555</v>
      </c>
      <c r="T28" s="227">
        <v>248.8932024657698</v>
      </c>
      <c r="U28" s="227">
        <v>281.33744505425705</v>
      </c>
      <c r="V28" s="227">
        <v>333.44103572594025</v>
      </c>
      <c r="W28" s="227">
        <v>332.39590521168782</v>
      </c>
      <c r="X28" s="227">
        <v>358.87798196729955</v>
      </c>
      <c r="Y28" s="227">
        <v>344.2489284000614</v>
      </c>
      <c r="Z28" s="227">
        <v>372.54384810422795</v>
      </c>
      <c r="AA28" s="227">
        <v>342.89828211381661</v>
      </c>
      <c r="AB28" s="227">
        <v>388.50051176203465</v>
      </c>
      <c r="AC28" s="227">
        <v>413.62336389512575</v>
      </c>
      <c r="AD28" s="227">
        <v>448.8398623160225</v>
      </c>
      <c r="AE28" s="227">
        <v>434.21806532598237</v>
      </c>
      <c r="AF28" s="227">
        <v>436.88159431355302</v>
      </c>
      <c r="AG28" s="5"/>
      <c r="AH28" s="5"/>
      <c r="AI28" s="5"/>
      <c r="AJ28" s="5"/>
      <c r="AK28" s="5"/>
      <c r="AL28" s="5"/>
      <c r="AM28" s="5"/>
      <c r="AN28" s="5"/>
      <c r="AO28" s="5"/>
      <c r="AP28" s="5"/>
      <c r="AQ28" s="5"/>
      <c r="AR28" s="5"/>
      <c r="AS28" s="5"/>
      <c r="AT28" s="5"/>
      <c r="AU28" s="5"/>
      <c r="AV28" s="5"/>
      <c r="AW28" s="5"/>
      <c r="AX28" s="5"/>
      <c r="AY28" s="5"/>
      <c r="AZ28" s="5"/>
    </row>
    <row r="29" spans="3:52">
      <c r="C29" s="28" t="s">
        <v>3310</v>
      </c>
      <c r="I29" s="227"/>
      <c r="J29" s="227"/>
      <c r="K29" s="227">
        <v>86.594995156950063</v>
      </c>
      <c r="L29" s="227">
        <v>104.69466358619644</v>
      </c>
      <c r="M29" s="227">
        <v>114.91038587583043</v>
      </c>
      <c r="N29" s="227">
        <v>151.64489451783083</v>
      </c>
      <c r="O29" s="227">
        <v>168.05496636514516</v>
      </c>
      <c r="P29" s="227">
        <v>179.27096527172881</v>
      </c>
      <c r="Q29" s="227">
        <v>233.28273643137734</v>
      </c>
      <c r="R29" s="227">
        <v>236.97251653882114</v>
      </c>
      <c r="S29" s="227">
        <v>237.01859759856382</v>
      </c>
      <c r="T29" s="227">
        <v>270.57666019854543</v>
      </c>
      <c r="U29" s="227">
        <v>284.1860981948401</v>
      </c>
      <c r="V29" s="227">
        <v>310.64483666419261</v>
      </c>
      <c r="W29" s="227">
        <v>311.43955426394325</v>
      </c>
      <c r="X29" s="227">
        <v>335.5090959194082</v>
      </c>
      <c r="Y29" s="227">
        <v>319.46010033341724</v>
      </c>
      <c r="Z29" s="227">
        <v>342.0164360687458</v>
      </c>
      <c r="AA29" s="227">
        <v>320.78663062161161</v>
      </c>
      <c r="AB29" s="227">
        <v>365.41307795000313</v>
      </c>
      <c r="AC29" s="227">
        <v>371.07446623743505</v>
      </c>
      <c r="AD29" s="227">
        <v>396.21219045672876</v>
      </c>
      <c r="AE29" s="227">
        <v>381.69862155369299</v>
      </c>
      <c r="AF29" s="227">
        <v>368.38632713151748</v>
      </c>
      <c r="AG29" s="5">
        <v>337.81716646137511</v>
      </c>
      <c r="AH29" s="5">
        <v>354.53945428862238</v>
      </c>
      <c r="AI29" s="5">
        <v>379.66725639107653</v>
      </c>
      <c r="AJ29" s="5">
        <v>435.54078357381115</v>
      </c>
      <c r="AK29" s="5">
        <v>446.36363919009534</v>
      </c>
      <c r="AL29" s="5">
        <v>496.37104638357823</v>
      </c>
      <c r="AM29" s="5">
        <v>484.03716558281553</v>
      </c>
      <c r="AN29" s="5">
        <v>599.00124978144981</v>
      </c>
      <c r="AO29" s="5">
        <v>601.45777979883485</v>
      </c>
      <c r="AP29" s="5">
        <v>1034.2745932563744</v>
      </c>
      <c r="AQ29" s="5">
        <v>1085.7769575022426</v>
      </c>
      <c r="AR29" s="5">
        <v>1126.6385441798952</v>
      </c>
      <c r="AS29" s="5">
        <v>1018.5317818040609</v>
      </c>
      <c r="AT29" s="5">
        <v>994.74504363242318</v>
      </c>
      <c r="AU29" s="5">
        <v>579.90782598325643</v>
      </c>
      <c r="AV29" s="5">
        <v>598.21648985328977</v>
      </c>
      <c r="AW29" s="5">
        <v>590.14356320156662</v>
      </c>
      <c r="AX29" s="5">
        <v>593.12916693114471</v>
      </c>
      <c r="AY29" s="5">
        <v>634.04749490248116</v>
      </c>
      <c r="AZ29" s="5">
        <v>654.4824663363197</v>
      </c>
    </row>
    <row r="30" spans="3:52">
      <c r="I30" s="227"/>
      <c r="J30" s="227"/>
      <c r="K30" s="227"/>
      <c r="L30" s="227"/>
      <c r="M30" s="227"/>
      <c r="N30" s="227"/>
      <c r="O30" s="227"/>
      <c r="P30" s="227"/>
      <c r="Q30" s="227"/>
      <c r="R30" s="227"/>
      <c r="S30" s="227"/>
      <c r="T30" s="227"/>
      <c r="U30" s="227"/>
      <c r="V30" s="227"/>
      <c r="W30" s="227"/>
      <c r="X30" s="227"/>
      <c r="Y30" s="227"/>
      <c r="Z30" s="227"/>
      <c r="AA30" s="227"/>
      <c r="AB30" s="227"/>
      <c r="AC30" s="227"/>
      <c r="AD30" s="227"/>
      <c r="AE30" s="227"/>
      <c r="AF30" s="227"/>
    </row>
    <row r="31" spans="3:52">
      <c r="C31" s="28" t="s">
        <v>24</v>
      </c>
      <c r="I31" s="227"/>
      <c r="J31" s="227"/>
      <c r="K31" s="227"/>
      <c r="L31" s="227"/>
      <c r="M31" s="227"/>
      <c r="N31" s="227"/>
      <c r="O31" s="227">
        <v>1.2761524872757946</v>
      </c>
      <c r="P31" s="227">
        <v>-6.3783239060033736</v>
      </c>
      <c r="Q31" s="227">
        <v>-22.57120350546063</v>
      </c>
      <c r="R31" s="227">
        <v>4.7077196474513698</v>
      </c>
      <c r="S31" s="227">
        <v>14.986613193588227</v>
      </c>
      <c r="T31" s="227">
        <v>8.1209137986550672</v>
      </c>
      <c r="U31" s="227">
        <v>13.375640829406052</v>
      </c>
      <c r="V31" s="227">
        <v>16.739695225696096</v>
      </c>
      <c r="W31" s="227">
        <v>18.272561745503481</v>
      </c>
      <c r="X31" s="227">
        <v>7.1069927065345837</v>
      </c>
      <c r="Y31" s="227">
        <v>20.957827986900497</v>
      </c>
      <c r="Z31" s="227">
        <v>36.370625052146295</v>
      </c>
      <c r="AA31" s="227">
        <v>40.653628391586153</v>
      </c>
      <c r="AB31" s="227"/>
      <c r="AC31" s="227"/>
      <c r="AD31" s="227"/>
      <c r="AE31" s="227"/>
      <c r="AF31" s="227"/>
    </row>
  </sheetData>
  <pageMargins left="0.25" right="0.25" top="1" bottom="1" header="0.5" footer="0.5"/>
  <pageSetup scale="81" orientation="landscape" r:id="rId1"/>
  <headerFooter alignWithMargins="0"/>
</worksheet>
</file>

<file path=xl/worksheets/sheet75.xml><?xml version="1.0" encoding="utf-8"?>
<worksheet xmlns="http://schemas.openxmlformats.org/spreadsheetml/2006/main" xmlns:r="http://schemas.openxmlformats.org/officeDocument/2006/relationships">
  <dimension ref="A1:XEN1048575"/>
  <sheetViews>
    <sheetView workbookViewId="0">
      <selection sqref="A1:XFD1048576"/>
    </sheetView>
  </sheetViews>
  <sheetFormatPr defaultRowHeight="15"/>
  <cols>
    <col min="1" max="1" width="12.33203125" style="1824" bestFit="1" customWidth="1"/>
    <col min="2" max="2" width="14.21875" style="1824" bestFit="1" customWidth="1"/>
    <col min="4" max="4" width="9.77734375" customWidth="1"/>
    <col min="5" max="5" width="8.88671875" bestFit="1" customWidth="1"/>
    <col min="6" max="6" width="7.88671875" customWidth="1"/>
    <col min="7" max="7" width="11.6640625" customWidth="1"/>
    <col min="8" max="8" width="16.21875" bestFit="1" customWidth="1"/>
    <col min="9" max="9" width="14.88671875" customWidth="1"/>
    <col min="10" max="10" width="12.88671875" customWidth="1"/>
    <col min="11" max="11" width="9.33203125" bestFit="1" customWidth="1"/>
    <col min="12" max="12" width="17.44140625" bestFit="1" customWidth="1"/>
    <col min="13" max="13" width="13.77734375" bestFit="1" customWidth="1"/>
    <col min="14" max="14" width="3.5546875" customWidth="1"/>
    <col min="15" max="16" width="9.21875" customWidth="1"/>
    <col min="17" max="17" width="3.5546875" customWidth="1"/>
    <col min="18" max="19" width="11.5546875" customWidth="1"/>
    <col min="20" max="28" width="7.77734375" customWidth="1"/>
    <col min="29" max="29" width="11.77734375" bestFit="1" customWidth="1"/>
    <col min="30" max="30" width="3.5546875" customWidth="1"/>
    <col min="31" max="31" width="21" bestFit="1" customWidth="1"/>
    <col min="32" max="32" width="63.21875" customWidth="1"/>
    <col min="33" max="33" width="14.44140625" bestFit="1" customWidth="1"/>
    <col min="34" max="34" width="72.77734375" customWidth="1"/>
    <col min="35" max="35" width="22.5546875" customWidth="1"/>
    <col min="36" max="36" width="22.21875" bestFit="1" customWidth="1"/>
    <col min="37" max="37" width="22.21875" customWidth="1"/>
    <col min="38" max="38" width="25.88671875" bestFit="1" customWidth="1"/>
    <col min="39" max="39" width="23.33203125" customWidth="1"/>
    <col min="40" max="40" width="14.21875" bestFit="1" customWidth="1"/>
    <col min="41" max="41" width="13.88671875" bestFit="1" customWidth="1"/>
    <col min="42" max="42" width="24.109375" customWidth="1"/>
    <col min="43" max="43" width="15.77734375" customWidth="1"/>
    <col min="44" max="53" width="16.21875" customWidth="1"/>
    <col min="54" max="54" width="17" customWidth="1"/>
    <col min="55" max="55" width="14.77734375" customWidth="1"/>
    <col min="56" max="56" width="8.77734375" bestFit="1" customWidth="1"/>
    <col min="58" max="58" width="11.21875" bestFit="1" customWidth="1"/>
    <col min="59" max="59" width="12.6640625" bestFit="1" customWidth="1"/>
    <col min="60" max="61" width="12.77734375" bestFit="1" customWidth="1"/>
    <col min="62" max="62" width="12.6640625" bestFit="1" customWidth="1"/>
    <col min="63" max="67" width="12.77734375" bestFit="1" customWidth="1"/>
  </cols>
  <sheetData>
    <row r="1" spans="1:53" ht="33.75" thickBot="1">
      <c r="A1" s="2245" t="s">
        <v>14</v>
      </c>
      <c r="B1" s="2246" t="s">
        <v>15</v>
      </c>
      <c r="E1" s="107" t="s">
        <v>48</v>
      </c>
    </row>
    <row r="2" spans="1:53">
      <c r="A2" s="1815"/>
      <c r="B2" s="1815"/>
    </row>
    <row r="3" spans="1:53">
      <c r="A3" s="1815" t="s">
        <v>18</v>
      </c>
      <c r="B3" s="1815"/>
    </row>
    <row r="4" spans="1:53" ht="15.75">
      <c r="A4" s="1816">
        <v>0</v>
      </c>
      <c r="B4" s="1817" t="s">
        <v>127</v>
      </c>
    </row>
    <row r="5" spans="1:53" ht="15.75">
      <c r="A5" s="2247"/>
      <c r="B5" s="2248"/>
      <c r="AE5" s="2"/>
    </row>
    <row r="6" spans="1:53" ht="15.75">
      <c r="A6" s="2249"/>
      <c r="B6" s="2249"/>
      <c r="AN6" s="888" t="s">
        <v>2957</v>
      </c>
      <c r="AO6" s="888"/>
      <c r="AP6" s="1818"/>
      <c r="AQ6" s="889">
        <v>2014</v>
      </c>
      <c r="AR6" s="889">
        <v>2015</v>
      </c>
      <c r="AS6" s="889">
        <v>2016</v>
      </c>
      <c r="AT6" s="889">
        <v>2017</v>
      </c>
      <c r="AU6" s="889">
        <v>2018</v>
      </c>
      <c r="AV6" s="889">
        <v>2019</v>
      </c>
      <c r="AW6" s="889">
        <v>2020</v>
      </c>
      <c r="AX6" s="889">
        <v>2021</v>
      </c>
      <c r="AY6" s="889">
        <v>2022</v>
      </c>
      <c r="AZ6" s="889">
        <v>2023</v>
      </c>
      <c r="BA6" s="889">
        <v>2024</v>
      </c>
    </row>
    <row r="7" spans="1:53">
      <c r="A7" s="2247"/>
      <c r="B7" s="2248"/>
      <c r="AN7" t="s">
        <v>1766</v>
      </c>
      <c r="AO7" t="s">
        <v>1766</v>
      </c>
      <c r="AQ7" s="2250">
        <v>16272442.216914654</v>
      </c>
      <c r="AR7" s="2250">
        <v>26401661</v>
      </c>
      <c r="AS7" s="2250">
        <v>22089972</v>
      </c>
      <c r="AT7" s="2250">
        <v>27168074</v>
      </c>
      <c r="AU7" s="2250">
        <v>46280854</v>
      </c>
      <c r="AV7" s="2250">
        <v>46118624</v>
      </c>
      <c r="AW7" s="2250">
        <v>44587545</v>
      </c>
      <c r="AX7" s="2250">
        <v>44157513</v>
      </c>
      <c r="AY7" s="2250">
        <v>63005312</v>
      </c>
      <c r="AZ7" s="2250">
        <v>58025200</v>
      </c>
      <c r="BA7" s="2250">
        <v>59591880.399999999</v>
      </c>
    </row>
    <row r="8" spans="1:53">
      <c r="A8" s="2247"/>
      <c r="B8" s="2248"/>
      <c r="AN8" t="s">
        <v>3311</v>
      </c>
      <c r="AO8" t="s">
        <v>2958</v>
      </c>
      <c r="AQ8" s="2250">
        <v>58291559.148477063</v>
      </c>
      <c r="AR8" s="2250">
        <v>79042213.573395595</v>
      </c>
      <c r="AS8" s="2250">
        <v>99665945</v>
      </c>
      <c r="AT8" s="2250">
        <v>97510853</v>
      </c>
      <c r="AU8" s="2250">
        <v>88856703</v>
      </c>
      <c r="AV8" s="2250">
        <v>77126478</v>
      </c>
      <c r="AW8" s="2250">
        <v>73772269</v>
      </c>
      <c r="AX8" s="2250">
        <v>57287925</v>
      </c>
      <c r="AY8" s="2250">
        <v>58838418</v>
      </c>
      <c r="AZ8" s="2250">
        <v>48365180</v>
      </c>
      <c r="BA8" s="2250">
        <v>49671039.859999999</v>
      </c>
    </row>
    <row r="9" spans="1:53">
      <c r="A9" s="2247"/>
      <c r="B9" s="2248"/>
      <c r="AN9" t="s">
        <v>1600</v>
      </c>
      <c r="AO9" t="s">
        <v>2952</v>
      </c>
      <c r="AQ9" s="2250">
        <v>25704541.216543265</v>
      </c>
      <c r="AR9" s="2250">
        <v>37675266.558585398</v>
      </c>
      <c r="AS9" s="2250">
        <v>51230495</v>
      </c>
      <c r="AT9" s="2250">
        <v>60962494</v>
      </c>
      <c r="AU9" s="2250">
        <v>89539349</v>
      </c>
      <c r="AV9" s="2250">
        <v>75430209</v>
      </c>
      <c r="AW9" s="2250">
        <v>61330044</v>
      </c>
      <c r="AX9" s="2250">
        <v>62472629</v>
      </c>
      <c r="AY9" s="2250">
        <v>48835887</v>
      </c>
      <c r="AZ9" s="2250">
        <v>12695860</v>
      </c>
      <c r="BA9" s="2250">
        <v>12417759.965</v>
      </c>
    </row>
    <row r="10" spans="1:53">
      <c r="A10" s="2247"/>
      <c r="B10" s="2248"/>
      <c r="AN10" t="s">
        <v>3312</v>
      </c>
      <c r="AO10" t="s">
        <v>2959</v>
      </c>
      <c r="AQ10" s="2250">
        <v>13027148.35</v>
      </c>
      <c r="AR10" s="2250">
        <v>16921757.7714958</v>
      </c>
      <c r="AS10" s="2250">
        <v>10816893</v>
      </c>
      <c r="AT10" s="2250">
        <v>11093028</v>
      </c>
      <c r="AU10" s="2250">
        <v>20054456</v>
      </c>
      <c r="AV10" s="2250">
        <v>58193559</v>
      </c>
      <c r="AW10" s="2250">
        <v>94734951</v>
      </c>
      <c r="AX10" s="2250">
        <v>129181002</v>
      </c>
      <c r="AY10" s="2250">
        <v>129915471</v>
      </c>
      <c r="AZ10" s="2250">
        <v>186655227</v>
      </c>
      <c r="BA10" s="2250">
        <v>191694918.12899998</v>
      </c>
    </row>
    <row r="11" spans="1:53">
      <c r="A11" s="2247"/>
      <c r="B11" s="2248"/>
      <c r="AN11" t="s">
        <v>637</v>
      </c>
      <c r="AO11" t="s">
        <v>637</v>
      </c>
      <c r="AQ11" s="2250">
        <v>18369959.753855612</v>
      </c>
      <c r="AR11" s="2250">
        <v>21777607</v>
      </c>
      <c r="AS11" s="2250">
        <v>20393155</v>
      </c>
      <c r="AT11" s="2250">
        <v>38027382</v>
      </c>
      <c r="AU11" s="2250">
        <v>24983781</v>
      </c>
      <c r="AV11" s="2250">
        <v>23214496</v>
      </c>
      <c r="AW11" s="2250">
        <v>16719319</v>
      </c>
      <c r="AX11" s="2250">
        <v>10991879</v>
      </c>
      <c r="AY11" s="2250">
        <v>11385605</v>
      </c>
      <c r="AZ11" s="2250">
        <v>11697392</v>
      </c>
      <c r="BA11" s="2250">
        <v>0</v>
      </c>
    </row>
    <row r="12" spans="1:53">
      <c r="A12" s="2247"/>
      <c r="B12" s="2248"/>
      <c r="AN12" t="s">
        <v>3313</v>
      </c>
      <c r="AO12" t="s">
        <v>2960</v>
      </c>
      <c r="AQ12" s="2250">
        <v>2796897.4942094926</v>
      </c>
      <c r="AR12" s="2250">
        <v>4025343</v>
      </c>
      <c r="AS12" s="2250">
        <v>3327092</v>
      </c>
      <c r="AT12" s="2250">
        <v>3836380</v>
      </c>
      <c r="AU12" s="2250">
        <v>3571793</v>
      </c>
      <c r="AV12" s="2250">
        <v>2169579</v>
      </c>
      <c r="AW12" s="2250">
        <v>2229243</v>
      </c>
      <c r="AX12" s="2250">
        <v>0</v>
      </c>
      <c r="AY12" s="2250">
        <v>0</v>
      </c>
      <c r="AZ12" s="2250">
        <v>0</v>
      </c>
      <c r="BA12" s="2250">
        <v>0</v>
      </c>
    </row>
    <row r="13" spans="1:53">
      <c r="A13" s="2247"/>
      <c r="B13" s="2248"/>
      <c r="AN13" t="s">
        <v>3314</v>
      </c>
      <c r="AO13" t="s">
        <v>2961</v>
      </c>
      <c r="AQ13" s="2250">
        <v>1784933.98</v>
      </c>
      <c r="AR13" s="2250">
        <v>7398225</v>
      </c>
      <c r="AS13" s="2250">
        <v>10382023</v>
      </c>
      <c r="AT13" s="2250">
        <v>12330000</v>
      </c>
      <c r="AU13" s="2250">
        <v>1500230</v>
      </c>
      <c r="AV13" s="2250">
        <v>0</v>
      </c>
      <c r="AW13" s="2250">
        <v>0</v>
      </c>
      <c r="AX13" s="2250">
        <v>0</v>
      </c>
      <c r="AY13" s="2250">
        <v>0</v>
      </c>
      <c r="AZ13" s="2250">
        <v>0</v>
      </c>
      <c r="BA13" s="2250">
        <v>0</v>
      </c>
    </row>
    <row r="14" spans="1:53">
      <c r="A14" s="2247"/>
      <c r="B14" s="2248"/>
      <c r="AN14" t="s">
        <v>2962</v>
      </c>
      <c r="AO14" t="s">
        <v>2962</v>
      </c>
      <c r="AQ14" s="2250">
        <v>6686959.75</v>
      </c>
      <c r="AR14" s="2250">
        <v>6061314</v>
      </c>
      <c r="AS14" s="2250">
        <v>1520293</v>
      </c>
      <c r="AT14" s="2250">
        <v>0</v>
      </c>
      <c r="AU14" s="2250">
        <v>0</v>
      </c>
      <c r="AV14" s="2250">
        <v>0</v>
      </c>
      <c r="AW14" s="2250">
        <v>0</v>
      </c>
      <c r="AX14" s="2250">
        <v>0</v>
      </c>
      <c r="AY14" s="2250">
        <v>0</v>
      </c>
      <c r="AZ14" s="2250">
        <v>0</v>
      </c>
      <c r="BA14" s="2250">
        <v>0</v>
      </c>
    </row>
    <row r="15" spans="1:53">
      <c r="A15" s="2247"/>
      <c r="B15" s="2248"/>
      <c r="AN15" t="s">
        <v>3315</v>
      </c>
      <c r="AO15" t="s">
        <v>2963</v>
      </c>
      <c r="AQ15" s="2250">
        <v>56443955.930000007</v>
      </c>
      <c r="AR15" s="2250">
        <v>45012152</v>
      </c>
      <c r="AS15" s="2250">
        <v>48442434</v>
      </c>
      <c r="AT15" s="2250">
        <v>23878898</v>
      </c>
      <c r="AU15" s="2250">
        <v>6267247</v>
      </c>
      <c r="AV15" s="2250">
        <v>2143502</v>
      </c>
      <c r="AW15" s="2250">
        <v>0</v>
      </c>
      <c r="AX15" s="2250">
        <v>0</v>
      </c>
      <c r="AY15" s="2250">
        <v>0</v>
      </c>
      <c r="AZ15" s="2250">
        <v>0</v>
      </c>
      <c r="BA15" s="2250">
        <v>0</v>
      </c>
    </row>
    <row r="16" spans="1:53">
      <c r="A16" s="2247"/>
      <c r="B16" s="2248"/>
      <c r="AN16" s="58" t="s">
        <v>3316</v>
      </c>
      <c r="AO16" t="s">
        <v>2964</v>
      </c>
      <c r="AQ16" s="2250">
        <v>621602.15999999992</v>
      </c>
      <c r="AR16" s="2250">
        <v>1100000</v>
      </c>
      <c r="AS16" s="2250">
        <v>0</v>
      </c>
      <c r="AT16" s="2250">
        <v>0</v>
      </c>
      <c r="AU16" s="2250">
        <v>0</v>
      </c>
      <c r="AV16" s="2250">
        <v>0</v>
      </c>
      <c r="AW16" s="2250">
        <v>0</v>
      </c>
      <c r="AX16" s="2250">
        <v>0</v>
      </c>
      <c r="AY16" s="2250">
        <v>0</v>
      </c>
      <c r="AZ16" s="2250">
        <v>0</v>
      </c>
      <c r="BA16" s="2250">
        <v>0</v>
      </c>
    </row>
    <row r="17" spans="1:53" s="2" customFormat="1" ht="15.75">
      <c r="A17" s="2247"/>
      <c r="B17" s="2248"/>
      <c r="AN17" s="2" t="s">
        <v>23</v>
      </c>
      <c r="AQ17" s="259">
        <v>200000000.00000009</v>
      </c>
      <c r="AR17" s="259">
        <v>245415539.90347677</v>
      </c>
      <c r="AS17" s="259">
        <v>267868302</v>
      </c>
      <c r="AT17" s="259">
        <v>274807109</v>
      </c>
      <c r="AU17" s="259">
        <v>281054413</v>
      </c>
      <c r="AV17" s="259">
        <v>284396447</v>
      </c>
      <c r="AW17" s="259">
        <v>293373371</v>
      </c>
      <c r="AX17" s="259">
        <v>304090948</v>
      </c>
      <c r="AY17" s="259">
        <v>311980693</v>
      </c>
      <c r="AZ17" s="259">
        <v>317438859</v>
      </c>
      <c r="BA17" s="259">
        <v>313375598.35399997</v>
      </c>
    </row>
    <row r="18" spans="1:53">
      <c r="A18" s="2247"/>
      <c r="B18" s="2251">
        <v>0</v>
      </c>
      <c r="AN18" s="58" t="s">
        <v>41</v>
      </c>
      <c r="AQ18" s="8">
        <v>0</v>
      </c>
      <c r="AR18" s="8">
        <v>0</v>
      </c>
      <c r="AS18" s="8">
        <v>0</v>
      </c>
      <c r="AT18" s="8">
        <v>0</v>
      </c>
      <c r="AU18" s="8">
        <v>0</v>
      </c>
      <c r="AV18" s="8">
        <v>0</v>
      </c>
      <c r="AW18" s="8">
        <v>0</v>
      </c>
      <c r="AX18" s="8">
        <v>0</v>
      </c>
      <c r="AY18" s="8">
        <v>0</v>
      </c>
      <c r="AZ18" s="8">
        <v>0</v>
      </c>
      <c r="BA18" s="8">
        <v>0</v>
      </c>
    </row>
    <row r="19" spans="1:53">
      <c r="A19" s="2247"/>
      <c r="B19" s="2248"/>
    </row>
    <row r="20" spans="1:53">
      <c r="A20" s="2247"/>
      <c r="B20" s="2248"/>
    </row>
    <row r="21" spans="1:53" ht="15.75">
      <c r="A21" s="2249"/>
      <c r="B21" s="2249"/>
      <c r="AN21" s="888" t="s">
        <v>3317</v>
      </c>
      <c r="AO21" s="888" t="s">
        <v>3318</v>
      </c>
      <c r="AP21" s="1818"/>
      <c r="AQ21" s="889">
        <v>2014</v>
      </c>
      <c r="AR21" s="889">
        <v>2015</v>
      </c>
      <c r="AS21" s="889">
        <v>2016</v>
      </c>
      <c r="AT21" s="889">
        <v>2017</v>
      </c>
      <c r="AU21" s="889">
        <v>2018</v>
      </c>
      <c r="AV21" s="889">
        <v>2019</v>
      </c>
      <c r="AW21" s="889">
        <v>2020</v>
      </c>
      <c r="AX21" s="889">
        <v>2021</v>
      </c>
      <c r="AY21" s="889">
        <v>2022</v>
      </c>
      <c r="AZ21" s="889">
        <v>2023</v>
      </c>
      <c r="BA21" s="889">
        <v>2024</v>
      </c>
    </row>
    <row r="22" spans="1:53">
      <c r="A22" s="2249"/>
      <c r="B22" s="2249"/>
      <c r="AN22" s="2252" t="s">
        <v>3319</v>
      </c>
      <c r="AO22" t="s">
        <v>3882</v>
      </c>
      <c r="AQ22" s="2250">
        <v>97506.81</v>
      </c>
      <c r="AR22" s="2250">
        <v>0</v>
      </c>
      <c r="AS22" s="2250">
        <v>0</v>
      </c>
      <c r="AT22" s="2250">
        <v>0</v>
      </c>
      <c r="AU22" s="2250">
        <v>0</v>
      </c>
      <c r="AV22" s="2250">
        <v>0</v>
      </c>
      <c r="AW22" s="2250">
        <v>0</v>
      </c>
      <c r="AX22" s="2250">
        <v>0</v>
      </c>
      <c r="AY22" s="2250">
        <v>0</v>
      </c>
      <c r="AZ22" s="2250">
        <v>0</v>
      </c>
      <c r="BA22" s="2250">
        <v>0</v>
      </c>
    </row>
    <row r="23" spans="1:53">
      <c r="A23" s="2249"/>
      <c r="B23" s="2249"/>
      <c r="AN23" s="2252" t="s">
        <v>3320</v>
      </c>
      <c r="AO23" t="s">
        <v>4056</v>
      </c>
      <c r="AQ23" s="2250">
        <v>315737.33</v>
      </c>
      <c r="AR23" s="2250">
        <v>397159</v>
      </c>
      <c r="AS23" s="2250">
        <v>397936</v>
      </c>
      <c r="AT23" s="2250">
        <v>149064</v>
      </c>
      <c r="AU23" s="2250">
        <v>0</v>
      </c>
      <c r="AV23" s="2250">
        <v>0</v>
      </c>
      <c r="AW23" s="2250">
        <v>0</v>
      </c>
      <c r="AX23" s="2250">
        <v>0</v>
      </c>
      <c r="AY23" s="2250">
        <v>0</v>
      </c>
      <c r="AZ23" s="2250">
        <v>0</v>
      </c>
      <c r="BA23" s="2250">
        <v>0</v>
      </c>
    </row>
    <row r="24" spans="1:53">
      <c r="A24" s="2249"/>
      <c r="B24" s="2249"/>
      <c r="AN24" s="2252" t="s">
        <v>3321</v>
      </c>
      <c r="AO24" t="s">
        <v>3978</v>
      </c>
      <c r="AQ24" s="2250">
        <v>1968635.3399999999</v>
      </c>
      <c r="AR24" s="2250">
        <v>2450456</v>
      </c>
      <c r="AS24" s="2250">
        <v>1615358</v>
      </c>
      <c r="AT24" s="2250">
        <v>0</v>
      </c>
      <c r="AU24" s="2250">
        <v>0</v>
      </c>
      <c r="AV24" s="2250">
        <v>0</v>
      </c>
      <c r="AW24" s="2250">
        <v>0</v>
      </c>
      <c r="AX24" s="2250">
        <v>0</v>
      </c>
      <c r="AY24" s="2250">
        <v>0</v>
      </c>
      <c r="AZ24" s="2250">
        <v>0</v>
      </c>
      <c r="BA24" s="2250">
        <v>0</v>
      </c>
    </row>
    <row r="25" spans="1:53">
      <c r="A25" s="2249"/>
      <c r="B25" s="2249"/>
      <c r="AN25" s="2252" t="s">
        <v>3322</v>
      </c>
      <c r="AO25" t="s">
        <v>3649</v>
      </c>
      <c r="AQ25" s="2250">
        <v>4732.9392276667522</v>
      </c>
      <c r="AR25" s="2250">
        <v>0</v>
      </c>
      <c r="AS25" s="2250">
        <v>0</v>
      </c>
      <c r="AT25" s="2250">
        <v>0</v>
      </c>
      <c r="AU25" s="2250">
        <v>0</v>
      </c>
      <c r="AV25" s="2250">
        <v>0</v>
      </c>
      <c r="AW25" s="2250">
        <v>0</v>
      </c>
      <c r="AX25" s="2250">
        <v>0</v>
      </c>
      <c r="AY25" s="2250">
        <v>0</v>
      </c>
      <c r="AZ25" s="2250">
        <v>0</v>
      </c>
      <c r="BA25" s="2250">
        <v>0</v>
      </c>
    </row>
    <row r="26" spans="1:53">
      <c r="A26" s="2249"/>
      <c r="B26" s="2249"/>
      <c r="AN26" s="2252" t="s">
        <v>3323</v>
      </c>
      <c r="AO26" t="s">
        <v>3653</v>
      </c>
      <c r="AQ26" s="2250">
        <v>67220.683141505884</v>
      </c>
      <c r="AR26" s="2250">
        <v>0</v>
      </c>
      <c r="AS26" s="2250">
        <v>0</v>
      </c>
      <c r="AT26" s="2250">
        <v>0</v>
      </c>
      <c r="AU26" s="2250">
        <v>0</v>
      </c>
      <c r="AV26" s="2250">
        <v>0</v>
      </c>
      <c r="AW26" s="2250">
        <v>0</v>
      </c>
      <c r="AX26" s="2250">
        <v>0</v>
      </c>
      <c r="AY26" s="2250">
        <v>0</v>
      </c>
      <c r="AZ26" s="2250">
        <v>0</v>
      </c>
      <c r="BA26" s="2250">
        <v>0</v>
      </c>
    </row>
    <row r="27" spans="1:53">
      <c r="A27" s="2249"/>
      <c r="B27" s="2249"/>
      <c r="AN27" s="2252" t="s">
        <v>3324</v>
      </c>
      <c r="AO27" t="s">
        <v>3658</v>
      </c>
      <c r="AQ27" s="2250">
        <v>480143.52322847961</v>
      </c>
      <c r="AR27" s="2250">
        <v>386151</v>
      </c>
      <c r="AS27" s="2250">
        <v>5593</v>
      </c>
      <c r="AT27" s="2250">
        <v>0</v>
      </c>
      <c r="AU27" s="2250">
        <v>0</v>
      </c>
      <c r="AV27" s="2250">
        <v>0</v>
      </c>
      <c r="AW27" s="2250">
        <v>0</v>
      </c>
      <c r="AX27" s="2250">
        <v>0</v>
      </c>
      <c r="AY27" s="2250">
        <v>0</v>
      </c>
      <c r="AZ27" s="2250">
        <v>0</v>
      </c>
      <c r="BA27" s="2250">
        <v>0</v>
      </c>
    </row>
    <row r="28" spans="1:53">
      <c r="A28" s="2249"/>
      <c r="B28" s="2249"/>
      <c r="AN28" s="2252" t="s">
        <v>3325</v>
      </c>
      <c r="AO28" t="s">
        <v>3669</v>
      </c>
      <c r="AQ28" s="2250">
        <v>392046.30591643881</v>
      </c>
      <c r="AR28" s="2250">
        <v>250789</v>
      </c>
      <c r="AS28" s="2250">
        <v>53174</v>
      </c>
      <c r="AT28" s="2250">
        <v>0</v>
      </c>
      <c r="AU28" s="2250">
        <v>0</v>
      </c>
      <c r="AV28" s="2250">
        <v>0</v>
      </c>
      <c r="AW28" s="2250">
        <v>0</v>
      </c>
      <c r="AX28" s="2250">
        <v>0</v>
      </c>
      <c r="AY28" s="2250">
        <v>0</v>
      </c>
      <c r="AZ28" s="2250">
        <v>0</v>
      </c>
      <c r="BA28" s="2250">
        <v>0</v>
      </c>
    </row>
    <row r="29" spans="1:53">
      <c r="A29" s="2249"/>
      <c r="B29" s="2249"/>
      <c r="AN29" s="2252" t="s">
        <v>3326</v>
      </c>
      <c r="AO29" t="s">
        <v>3683</v>
      </c>
      <c r="AQ29" s="2250">
        <v>345969.97661846923</v>
      </c>
      <c r="AR29" s="2250">
        <v>310468</v>
      </c>
      <c r="AS29" s="2250">
        <v>155862</v>
      </c>
      <c r="AT29" s="2250">
        <v>0</v>
      </c>
      <c r="AU29" s="2250">
        <v>0</v>
      </c>
      <c r="AV29" s="2250">
        <v>0</v>
      </c>
      <c r="AW29" s="2250">
        <v>0</v>
      </c>
      <c r="AX29" s="2250">
        <v>0</v>
      </c>
      <c r="AY29" s="2250">
        <v>0</v>
      </c>
      <c r="AZ29" s="2250">
        <v>0</v>
      </c>
      <c r="BA29" s="2250">
        <v>0</v>
      </c>
    </row>
    <row r="30" spans="1:53">
      <c r="A30" s="2249"/>
      <c r="B30" s="2249"/>
      <c r="AN30" s="2252" t="s">
        <v>3327</v>
      </c>
      <c r="AO30" t="s">
        <v>3706</v>
      </c>
      <c r="AQ30" s="2250">
        <v>174514.36045425766</v>
      </c>
      <c r="AR30" s="2250">
        <v>608547</v>
      </c>
      <c r="AS30" s="2250">
        <v>196649</v>
      </c>
      <c r="AT30" s="2250">
        <v>0</v>
      </c>
      <c r="AU30" s="2250">
        <v>0</v>
      </c>
      <c r="AV30" s="2250">
        <v>0</v>
      </c>
      <c r="AW30" s="2250">
        <v>0</v>
      </c>
      <c r="AX30" s="2250">
        <v>0</v>
      </c>
      <c r="AY30" s="2250">
        <v>0</v>
      </c>
      <c r="AZ30" s="2250">
        <v>0</v>
      </c>
      <c r="BA30" s="2250">
        <v>0</v>
      </c>
    </row>
    <row r="31" spans="1:53">
      <c r="A31" s="2249"/>
      <c r="B31" s="2249"/>
      <c r="AN31" s="2252" t="s">
        <v>3328</v>
      </c>
      <c r="AO31" t="s">
        <v>3732</v>
      </c>
      <c r="AQ31" s="2250">
        <v>1332269.7056226751</v>
      </c>
      <c r="AR31" s="2250">
        <v>2469388</v>
      </c>
      <c r="AS31" s="2250">
        <v>2915814</v>
      </c>
      <c r="AT31" s="2250">
        <v>3836380</v>
      </c>
      <c r="AU31" s="2250">
        <v>3571793</v>
      </c>
      <c r="AV31" s="2250">
        <v>2169579</v>
      </c>
      <c r="AW31" s="2250">
        <v>2229243</v>
      </c>
      <c r="AX31" s="2250">
        <v>0</v>
      </c>
      <c r="AY31" s="2250">
        <v>0</v>
      </c>
      <c r="AZ31" s="2250">
        <v>0</v>
      </c>
      <c r="BA31" s="2250">
        <v>0</v>
      </c>
    </row>
    <row r="32" spans="1:53">
      <c r="A32" s="2249"/>
      <c r="B32" s="2249"/>
      <c r="AN32" s="2252" t="s">
        <v>3329</v>
      </c>
      <c r="AO32" t="s">
        <v>3847</v>
      </c>
      <c r="AQ32" s="2250">
        <v>3316348.0300000003</v>
      </c>
      <c r="AR32" s="2250">
        <v>6517164</v>
      </c>
      <c r="AS32" s="2250">
        <v>10000000</v>
      </c>
      <c r="AT32" s="2250">
        <v>12330000</v>
      </c>
      <c r="AU32" s="2250">
        <v>1500230</v>
      </c>
      <c r="AV32" s="2250">
        <v>0</v>
      </c>
      <c r="AW32" s="2250">
        <v>0</v>
      </c>
      <c r="AX32" s="2250">
        <v>0</v>
      </c>
      <c r="AY32" s="2250">
        <v>0</v>
      </c>
      <c r="AZ32" s="2250">
        <v>0</v>
      </c>
      <c r="BA32" s="2250">
        <v>0</v>
      </c>
    </row>
    <row r="33" spans="1:53">
      <c r="A33" s="2249"/>
      <c r="B33" s="2249"/>
      <c r="AN33" s="2252" t="s">
        <v>3330</v>
      </c>
      <c r="AO33" t="s">
        <v>3982</v>
      </c>
      <c r="AQ33" s="2250">
        <v>304543.51</v>
      </c>
      <c r="AR33" s="2250">
        <v>1278435</v>
      </c>
      <c r="AS33" s="2250">
        <v>0</v>
      </c>
      <c r="AT33" s="2250">
        <v>0</v>
      </c>
      <c r="AU33" s="2250">
        <v>0</v>
      </c>
      <c r="AV33" s="2250">
        <v>0</v>
      </c>
      <c r="AW33" s="2250">
        <v>0</v>
      </c>
      <c r="AX33" s="2250">
        <v>0</v>
      </c>
      <c r="AY33" s="2250">
        <v>0</v>
      </c>
      <c r="AZ33" s="2250">
        <v>0</v>
      </c>
      <c r="BA33" s="2250">
        <v>0</v>
      </c>
    </row>
    <row r="34" spans="1:53">
      <c r="A34" s="2249"/>
      <c r="B34" s="2249"/>
      <c r="AN34" s="2252" t="s">
        <v>3331</v>
      </c>
      <c r="AO34" t="s">
        <v>3923</v>
      </c>
      <c r="AQ34" s="2250">
        <v>2675769.4700000002</v>
      </c>
      <c r="AR34" s="2250">
        <v>1491097</v>
      </c>
      <c r="AS34" s="2250">
        <v>5222189</v>
      </c>
      <c r="AT34" s="2250">
        <v>5137500</v>
      </c>
      <c r="AU34" s="2250">
        <v>5278781</v>
      </c>
      <c r="AV34" s="2250">
        <v>5423948</v>
      </c>
      <c r="AW34" s="2250">
        <v>5573106</v>
      </c>
      <c r="AX34" s="2250">
        <v>5726367</v>
      </c>
      <c r="AY34" s="2250">
        <v>0</v>
      </c>
      <c r="AZ34" s="2250">
        <v>0</v>
      </c>
      <c r="BA34" s="2250">
        <v>0</v>
      </c>
    </row>
    <row r="35" spans="1:53">
      <c r="A35" s="2249"/>
      <c r="B35" s="2249"/>
      <c r="AN35" s="2252" t="s">
        <v>3332</v>
      </c>
      <c r="AO35" t="s">
        <v>3554</v>
      </c>
      <c r="AQ35" s="2250">
        <v>12058836.130081614</v>
      </c>
      <c r="AR35" s="2250">
        <v>12185296.0092916</v>
      </c>
      <c r="AS35" s="2250">
        <v>9873049</v>
      </c>
      <c r="AT35" s="2250">
        <v>13843155</v>
      </c>
      <c r="AU35" s="2250">
        <v>13114401</v>
      </c>
      <c r="AV35" s="2250">
        <v>11035380</v>
      </c>
      <c r="AW35" s="2250">
        <v>164030</v>
      </c>
      <c r="AX35" s="2250">
        <v>0</v>
      </c>
      <c r="AY35" s="2250">
        <v>0</v>
      </c>
      <c r="AZ35" s="2250">
        <v>0</v>
      </c>
      <c r="BA35" s="2250">
        <v>0</v>
      </c>
    </row>
    <row r="36" spans="1:53">
      <c r="A36" s="2249"/>
      <c r="B36" s="2249"/>
      <c r="AN36" s="2252" t="s">
        <v>3333</v>
      </c>
      <c r="AO36" t="s">
        <v>3509</v>
      </c>
      <c r="AQ36" s="2250">
        <v>2083823.9244517547</v>
      </c>
      <c r="AR36" s="2250">
        <v>4734305.5492938003</v>
      </c>
      <c r="AS36" s="2250">
        <v>17128515</v>
      </c>
      <c r="AT36" s="2250">
        <v>32218435</v>
      </c>
      <c r="AU36" s="2250">
        <v>63817168</v>
      </c>
      <c r="AV36" s="2250">
        <v>35527891</v>
      </c>
      <c r="AW36" s="2250">
        <v>33617713</v>
      </c>
      <c r="AX36" s="2250">
        <v>20614920</v>
      </c>
      <c r="AY36" s="2250">
        <v>0</v>
      </c>
      <c r="AZ36" s="2250">
        <v>0</v>
      </c>
      <c r="BA36" s="2250">
        <v>0</v>
      </c>
    </row>
    <row r="37" spans="1:53">
      <c r="A37" s="2249"/>
      <c r="B37" s="2249"/>
      <c r="AN37" s="2252" t="s">
        <v>3334</v>
      </c>
      <c r="AO37" t="s">
        <v>3464</v>
      </c>
      <c r="AQ37" s="2250">
        <v>6698190.6019053096</v>
      </c>
      <c r="AR37" s="2250">
        <v>6118986</v>
      </c>
      <c r="AS37" s="2250">
        <v>3235081</v>
      </c>
      <c r="AT37" s="2250">
        <v>770625</v>
      </c>
      <c r="AU37" s="2250">
        <v>16926806</v>
      </c>
      <c r="AV37" s="2250">
        <v>6847135</v>
      </c>
      <c r="AW37" s="2250">
        <v>4458485</v>
      </c>
      <c r="AX37" s="2250">
        <v>0</v>
      </c>
      <c r="AY37" s="2250">
        <v>0</v>
      </c>
      <c r="AZ37" s="2250">
        <v>0</v>
      </c>
      <c r="BA37" s="2250">
        <v>0</v>
      </c>
    </row>
    <row r="38" spans="1:53">
      <c r="A38" s="2249"/>
      <c r="B38" s="2249"/>
      <c r="AN38" s="2252" t="s">
        <v>3335</v>
      </c>
      <c r="AO38" t="s">
        <v>3474</v>
      </c>
      <c r="AQ38" s="2250">
        <v>1019030.2591353009</v>
      </c>
      <c r="AR38" s="2250">
        <v>8142534</v>
      </c>
      <c r="AS38" s="2250">
        <v>9000</v>
      </c>
      <c r="AT38" s="2250">
        <v>0</v>
      </c>
      <c r="AU38" s="2250">
        <v>0</v>
      </c>
      <c r="AV38" s="2250">
        <v>0</v>
      </c>
      <c r="AW38" s="2250">
        <v>0</v>
      </c>
      <c r="AX38" s="2250">
        <v>0</v>
      </c>
      <c r="AY38" s="2250">
        <v>0</v>
      </c>
      <c r="AZ38" s="2250">
        <v>0</v>
      </c>
      <c r="BA38" s="2250">
        <v>0</v>
      </c>
    </row>
    <row r="39" spans="1:53">
      <c r="A39" s="2249"/>
      <c r="B39" s="2249"/>
      <c r="AN39" s="2252" t="s">
        <v>3336</v>
      </c>
      <c r="AO39" t="s">
        <v>3558</v>
      </c>
      <c r="AQ39" s="2250">
        <v>458508.63526458014</v>
      </c>
      <c r="AR39" s="2250">
        <v>263011</v>
      </c>
      <c r="AS39" s="2250">
        <v>424905</v>
      </c>
      <c r="AT39" s="2250">
        <v>346993</v>
      </c>
      <c r="AU39" s="2250">
        <v>411102</v>
      </c>
      <c r="AV39" s="2250">
        <v>616330</v>
      </c>
      <c r="AW39" s="2250">
        <v>1952503</v>
      </c>
      <c r="AX39" s="2250">
        <v>5726367</v>
      </c>
      <c r="AY39" s="2250">
        <v>5883842</v>
      </c>
      <c r="AZ39" s="2250">
        <v>1209129</v>
      </c>
      <c r="BA39" s="2250">
        <v>1241775.483</v>
      </c>
    </row>
    <row r="40" spans="1:53">
      <c r="A40" s="2249"/>
      <c r="B40" s="2249"/>
      <c r="AN40" s="2252" t="s">
        <v>3337</v>
      </c>
      <c r="AO40" t="s">
        <v>3526</v>
      </c>
      <c r="AQ40" s="2250">
        <v>1687679.7670951313</v>
      </c>
      <c r="AR40" s="2250">
        <v>3079831</v>
      </c>
      <c r="AS40" s="2250">
        <v>530000</v>
      </c>
      <c r="AT40" s="2250">
        <v>2629263</v>
      </c>
      <c r="AU40" s="2250">
        <v>2934419</v>
      </c>
      <c r="AV40" s="2250">
        <v>4641011</v>
      </c>
      <c r="AW40" s="2250">
        <v>4444395</v>
      </c>
      <c r="AX40" s="2250">
        <v>1717910</v>
      </c>
      <c r="AY40" s="2250">
        <v>0</v>
      </c>
      <c r="AZ40" s="2250">
        <v>0</v>
      </c>
      <c r="BA40" s="2250">
        <v>0</v>
      </c>
    </row>
    <row r="41" spans="1:53">
      <c r="A41" s="2249"/>
      <c r="B41" s="2249"/>
      <c r="AN41" s="2252" t="s">
        <v>3338</v>
      </c>
      <c r="AO41" t="s">
        <v>3459</v>
      </c>
      <c r="AQ41" s="2250">
        <v>4286820.0550655909</v>
      </c>
      <c r="AR41" s="2250">
        <v>6025914</v>
      </c>
      <c r="AS41" s="2250">
        <v>8455760</v>
      </c>
      <c r="AT41" s="2250">
        <v>7460399</v>
      </c>
      <c r="AU41" s="2250">
        <v>6194662</v>
      </c>
      <c r="AV41" s="2250">
        <v>3821264</v>
      </c>
      <c r="AW41" s="2250">
        <v>0</v>
      </c>
      <c r="AX41" s="2250">
        <v>0</v>
      </c>
      <c r="AY41" s="2250">
        <v>0</v>
      </c>
      <c r="AZ41" s="2250">
        <v>0</v>
      </c>
      <c r="BA41" s="2250">
        <v>0</v>
      </c>
    </row>
    <row r="42" spans="1:53">
      <c r="A42" s="2249"/>
      <c r="B42" s="2249"/>
      <c r="AN42" s="2252" t="s">
        <v>3339</v>
      </c>
      <c r="AO42" t="s">
        <v>3542</v>
      </c>
      <c r="AQ42" s="2250">
        <v>306362.15114684554</v>
      </c>
      <c r="AR42" s="2250">
        <v>1175771</v>
      </c>
      <c r="AS42" s="2250">
        <v>4637821</v>
      </c>
      <c r="AT42" s="2250">
        <v>7845846</v>
      </c>
      <c r="AU42" s="2250">
        <v>13960768</v>
      </c>
      <c r="AV42" s="2250">
        <v>5927712</v>
      </c>
      <c r="AW42" s="2250">
        <v>5836297</v>
      </c>
      <c r="AX42" s="2250">
        <v>8081402</v>
      </c>
      <c r="AY42" s="2250">
        <v>10050736</v>
      </c>
      <c r="AZ42" s="2250">
        <v>8450891</v>
      </c>
      <c r="BA42" s="2250">
        <v>8679065.057</v>
      </c>
    </row>
    <row r="43" spans="1:53">
      <c r="A43" s="2249"/>
      <c r="B43" s="2249"/>
      <c r="AN43" s="2252" t="s">
        <v>3340</v>
      </c>
      <c r="AO43" t="s">
        <v>3470</v>
      </c>
      <c r="AQ43" s="2250">
        <v>877614.35947780032</v>
      </c>
      <c r="AR43" s="2250">
        <v>595614</v>
      </c>
      <c r="AS43" s="2250">
        <v>2797405</v>
      </c>
      <c r="AT43" s="2250">
        <v>1949948</v>
      </c>
      <c r="AU43" s="2250">
        <v>2685828</v>
      </c>
      <c r="AV43" s="2250">
        <v>2569381</v>
      </c>
      <c r="AW43" s="2250">
        <v>30334</v>
      </c>
      <c r="AX43" s="2250">
        <v>0</v>
      </c>
      <c r="AY43" s="2250">
        <v>0</v>
      </c>
      <c r="AZ43" s="2250">
        <v>0</v>
      </c>
      <c r="BA43" s="2250">
        <v>0</v>
      </c>
    </row>
    <row r="44" spans="1:53">
      <c r="A44" s="2249"/>
      <c r="B44" s="2249"/>
      <c r="AN44" s="2252" t="s">
        <v>3341</v>
      </c>
      <c r="AO44" t="s">
        <v>4184</v>
      </c>
      <c r="AQ44" s="2250">
        <v>755265.82000000007</v>
      </c>
      <c r="AR44" s="2250">
        <v>100000</v>
      </c>
      <c r="AS44" s="2250">
        <v>100000</v>
      </c>
      <c r="AT44" s="2250">
        <v>0</v>
      </c>
      <c r="AU44" s="2250">
        <v>0</v>
      </c>
      <c r="AV44" s="2250">
        <v>0</v>
      </c>
      <c r="AW44" s="2250">
        <v>0</v>
      </c>
      <c r="AX44" s="2250">
        <v>0</v>
      </c>
      <c r="AY44" s="2250">
        <v>0</v>
      </c>
      <c r="AZ44" s="2250">
        <v>0</v>
      </c>
      <c r="BA44" s="2250">
        <v>0</v>
      </c>
    </row>
    <row r="45" spans="1:53">
      <c r="A45" s="2249"/>
      <c r="B45" s="2249"/>
      <c r="AN45" s="2252" t="s">
        <v>3342</v>
      </c>
      <c r="AO45" t="s">
        <v>4220</v>
      </c>
      <c r="AQ45" s="2250">
        <v>4335.79</v>
      </c>
      <c r="AR45" s="2250">
        <v>0</v>
      </c>
      <c r="AS45" s="2250">
        <v>0</v>
      </c>
      <c r="AT45" s="2250">
        <v>0</v>
      </c>
      <c r="AU45" s="2250">
        <v>0</v>
      </c>
      <c r="AV45" s="2250">
        <v>0</v>
      </c>
      <c r="AW45" s="2250">
        <v>0</v>
      </c>
      <c r="AX45" s="2250">
        <v>0</v>
      </c>
      <c r="AY45" s="2250">
        <v>0</v>
      </c>
      <c r="AZ45" s="2250">
        <v>0</v>
      </c>
      <c r="BA45" s="2250">
        <v>0</v>
      </c>
    </row>
    <row r="46" spans="1:53">
      <c r="A46" s="2249"/>
      <c r="B46" s="2249"/>
      <c r="AN46" s="2252" t="s">
        <v>3343</v>
      </c>
      <c r="AO46" t="s">
        <v>3494</v>
      </c>
      <c r="AQ46" s="2250">
        <v>11227716.618150307</v>
      </c>
      <c r="AR46" s="2250">
        <v>21708660</v>
      </c>
      <c r="AS46" s="2250">
        <v>27523993</v>
      </c>
      <c r="AT46" s="2250">
        <v>24694510</v>
      </c>
      <c r="AU46" s="2250">
        <v>10557563</v>
      </c>
      <c r="AV46" s="2250">
        <v>6441676</v>
      </c>
      <c r="AW46" s="2250">
        <v>33438638</v>
      </c>
      <c r="AX46" s="2250">
        <v>5726367</v>
      </c>
      <c r="AY46" s="2250">
        <v>0</v>
      </c>
      <c r="AZ46" s="2250">
        <v>0</v>
      </c>
      <c r="BA46" s="2250">
        <v>0</v>
      </c>
    </row>
    <row r="47" spans="1:53">
      <c r="A47" s="2249"/>
      <c r="B47" s="2249"/>
      <c r="AN47" s="2252" t="s">
        <v>3344</v>
      </c>
      <c r="AO47" t="s">
        <v>3505</v>
      </c>
      <c r="AQ47" s="2250">
        <v>4454113.7524428088</v>
      </c>
      <c r="AR47" s="2250">
        <v>13689068</v>
      </c>
      <c r="AS47" s="2250">
        <v>13310680</v>
      </c>
      <c r="AT47" s="2250">
        <v>8834100</v>
      </c>
      <c r="AU47" s="2250">
        <v>611383</v>
      </c>
      <c r="AV47" s="2250">
        <v>10925</v>
      </c>
      <c r="AW47" s="2250">
        <v>0</v>
      </c>
      <c r="AX47" s="2250">
        <v>0</v>
      </c>
      <c r="AY47" s="2250">
        <v>0</v>
      </c>
      <c r="AZ47" s="2250">
        <v>0</v>
      </c>
      <c r="BA47" s="2250">
        <v>0</v>
      </c>
    </row>
    <row r="48" spans="1:53">
      <c r="A48" s="2249"/>
      <c r="B48" s="2249"/>
      <c r="AN48" s="2252" t="s">
        <v>3345</v>
      </c>
      <c r="AO48" t="s">
        <v>3530</v>
      </c>
      <c r="AQ48" s="2250">
        <v>391985.32117169269</v>
      </c>
      <c r="AR48" s="2250">
        <v>195414</v>
      </c>
      <c r="AS48" s="2250">
        <v>1620138</v>
      </c>
      <c r="AT48" s="2250">
        <v>1352102</v>
      </c>
      <c r="AU48" s="2250">
        <v>0</v>
      </c>
      <c r="AV48" s="2250">
        <v>0</v>
      </c>
      <c r="AW48" s="2250">
        <v>0</v>
      </c>
      <c r="AX48" s="2250">
        <v>0</v>
      </c>
      <c r="AY48" s="2250">
        <v>0</v>
      </c>
      <c r="AZ48" s="2250">
        <v>0</v>
      </c>
      <c r="BA48" s="2250">
        <v>0</v>
      </c>
    </row>
    <row r="49" spans="1:53">
      <c r="A49" s="2249"/>
      <c r="B49" s="2249"/>
      <c r="AN49" s="2252" t="s">
        <v>3346</v>
      </c>
      <c r="AO49" t="s">
        <v>3796</v>
      </c>
      <c r="AQ49" s="2250">
        <v>12848648.120000003</v>
      </c>
      <c r="AR49" s="2250">
        <v>2888446</v>
      </c>
      <c r="AS49" s="2250">
        <v>34990</v>
      </c>
      <c r="AT49" s="2250">
        <v>0</v>
      </c>
      <c r="AU49" s="2250">
        <v>0</v>
      </c>
      <c r="AV49" s="2250">
        <v>0</v>
      </c>
      <c r="AW49" s="2250">
        <v>0</v>
      </c>
      <c r="AX49" s="2250">
        <v>0</v>
      </c>
      <c r="AY49" s="2250">
        <v>0</v>
      </c>
      <c r="AZ49" s="2250">
        <v>0</v>
      </c>
      <c r="BA49" s="2250">
        <v>0</v>
      </c>
    </row>
    <row r="50" spans="1:53">
      <c r="A50" s="2249"/>
      <c r="B50" s="2249"/>
      <c r="AN50" s="2252" t="s">
        <v>3347</v>
      </c>
      <c r="AO50" t="s">
        <v>4273</v>
      </c>
      <c r="AQ50" s="2250">
        <v>47386.25</v>
      </c>
      <c r="AR50" s="2250">
        <v>0</v>
      </c>
      <c r="AS50" s="2250">
        <v>0</v>
      </c>
      <c r="AT50" s="2250">
        <v>0</v>
      </c>
      <c r="AU50" s="2250">
        <v>0</v>
      </c>
      <c r="AV50" s="2250">
        <v>0</v>
      </c>
      <c r="AW50" s="2250">
        <v>0</v>
      </c>
      <c r="AX50" s="2250">
        <v>0</v>
      </c>
      <c r="AY50" s="2250">
        <v>0</v>
      </c>
      <c r="AZ50" s="2250">
        <v>0</v>
      </c>
      <c r="BA50" s="2250">
        <v>0</v>
      </c>
    </row>
    <row r="51" spans="1:53">
      <c r="A51" s="2249"/>
      <c r="B51" s="2249"/>
      <c r="AN51" s="2252" t="s">
        <v>3348</v>
      </c>
      <c r="AO51" t="s">
        <v>3866</v>
      </c>
      <c r="AQ51" s="2250">
        <v>11122.39</v>
      </c>
      <c r="AR51" s="2250">
        <v>0</v>
      </c>
      <c r="AS51" s="2250">
        <v>0</v>
      </c>
      <c r="AT51" s="2250">
        <v>0</v>
      </c>
      <c r="AU51" s="2250">
        <v>0</v>
      </c>
      <c r="AV51" s="2250">
        <v>0</v>
      </c>
      <c r="AW51" s="2250">
        <v>0</v>
      </c>
      <c r="AX51" s="2250">
        <v>0</v>
      </c>
      <c r="AY51" s="2250">
        <v>0</v>
      </c>
      <c r="AZ51" s="2250">
        <v>0</v>
      </c>
      <c r="BA51" s="2250">
        <v>0</v>
      </c>
    </row>
    <row r="52" spans="1:53">
      <c r="A52" s="2249"/>
      <c r="B52" s="2249"/>
      <c r="AN52" s="2252" t="s">
        <v>3349</v>
      </c>
      <c r="AO52" t="s">
        <v>3951</v>
      </c>
      <c r="AQ52" s="2250">
        <v>4221661.57</v>
      </c>
      <c r="AR52" s="2250">
        <v>4403612</v>
      </c>
      <c r="AS52" s="2250">
        <v>8118938</v>
      </c>
      <c r="AT52" s="2250">
        <v>5651250</v>
      </c>
      <c r="AU52" s="2250">
        <v>6862415</v>
      </c>
      <c r="AV52" s="2250">
        <v>7051131</v>
      </c>
      <c r="AW52" s="2250">
        <v>4569948</v>
      </c>
      <c r="AX52" s="2250">
        <v>1717910</v>
      </c>
      <c r="AY52" s="2250">
        <v>1765153</v>
      </c>
      <c r="AZ52" s="2250">
        <v>604565</v>
      </c>
      <c r="BA52" s="2250">
        <v>0</v>
      </c>
    </row>
    <row r="53" spans="1:53">
      <c r="A53" s="2249"/>
      <c r="B53" s="2249"/>
      <c r="AN53" s="2252" t="s">
        <v>3350</v>
      </c>
      <c r="AO53" t="s">
        <v>4151</v>
      </c>
      <c r="AQ53" s="2250">
        <v>113398</v>
      </c>
      <c r="AR53" s="2250">
        <v>331432</v>
      </c>
      <c r="AS53" s="2250">
        <v>0</v>
      </c>
      <c r="AT53" s="2250">
        <v>0</v>
      </c>
      <c r="AU53" s="2250">
        <v>0</v>
      </c>
      <c r="AV53" s="2250">
        <v>0</v>
      </c>
      <c r="AW53" s="2250">
        <v>0</v>
      </c>
      <c r="AX53" s="2250">
        <v>0</v>
      </c>
      <c r="AY53" s="2250">
        <v>0</v>
      </c>
      <c r="AZ53" s="2250">
        <v>0</v>
      </c>
      <c r="BA53" s="2250">
        <v>0</v>
      </c>
    </row>
    <row r="54" spans="1:53">
      <c r="A54" s="2249"/>
      <c r="B54" s="2249"/>
      <c r="AN54" s="2252" t="s">
        <v>3351</v>
      </c>
      <c r="AO54" t="s">
        <v>3618</v>
      </c>
      <c r="AQ54" s="2250">
        <v>509639.47</v>
      </c>
      <c r="AR54" s="2250">
        <v>403859</v>
      </c>
      <c r="AS54" s="2250">
        <v>977157</v>
      </c>
      <c r="AT54" s="2250">
        <v>3509524</v>
      </c>
      <c r="AU54" s="2250">
        <v>2493796</v>
      </c>
      <c r="AV54" s="2250">
        <v>168284</v>
      </c>
      <c r="AW54" s="2250">
        <v>0</v>
      </c>
      <c r="AX54" s="2250">
        <v>0</v>
      </c>
      <c r="AY54" s="2250">
        <v>0</v>
      </c>
      <c r="AZ54" s="2250">
        <v>0</v>
      </c>
      <c r="BA54" s="2250">
        <v>0</v>
      </c>
    </row>
    <row r="55" spans="1:53">
      <c r="A55" s="2249"/>
      <c r="B55" s="2249"/>
      <c r="AN55" s="2252" t="s">
        <v>3352</v>
      </c>
      <c r="AO55" t="s">
        <v>3514</v>
      </c>
      <c r="AQ55" s="2250">
        <v>2000126.7820099024</v>
      </c>
      <c r="AR55" s="2250">
        <v>2482521</v>
      </c>
      <c r="AS55" s="2250">
        <v>787804</v>
      </c>
      <c r="AT55" s="2250">
        <v>4066533</v>
      </c>
      <c r="AU55" s="2250">
        <v>466584</v>
      </c>
      <c r="AV55" s="2250">
        <v>120016</v>
      </c>
      <c r="AW55" s="2250">
        <v>685928</v>
      </c>
      <c r="AX55" s="2250">
        <v>55232</v>
      </c>
      <c r="AY55" s="2250">
        <v>0</v>
      </c>
      <c r="AZ55" s="2250">
        <v>0</v>
      </c>
      <c r="BA55" s="2250">
        <v>0</v>
      </c>
    </row>
    <row r="56" spans="1:53">
      <c r="A56" s="2249"/>
      <c r="B56" s="2249"/>
      <c r="AN56" s="2252" t="s">
        <v>3353</v>
      </c>
      <c r="AO56" t="s">
        <v>4284</v>
      </c>
      <c r="AQ56" s="2250">
        <v>13347.56</v>
      </c>
      <c r="AR56" s="2250">
        <v>0</v>
      </c>
      <c r="AS56" s="2250">
        <v>0</v>
      </c>
      <c r="AT56" s="2250">
        <v>0</v>
      </c>
      <c r="AU56" s="2250">
        <v>0</v>
      </c>
      <c r="AV56" s="2250">
        <v>0</v>
      </c>
      <c r="AW56" s="2250">
        <v>0</v>
      </c>
      <c r="AX56" s="2250">
        <v>0</v>
      </c>
      <c r="AY56" s="2250">
        <v>0</v>
      </c>
      <c r="AZ56" s="2250">
        <v>0</v>
      </c>
      <c r="BA56" s="2250">
        <v>0</v>
      </c>
    </row>
    <row r="57" spans="1:53">
      <c r="A57" s="2249"/>
      <c r="B57" s="2249"/>
      <c r="AN57" s="2252" t="s">
        <v>3354</v>
      </c>
      <c r="AO57" t="s">
        <v>3595</v>
      </c>
      <c r="AQ57" s="2250">
        <v>1677600.6621774428</v>
      </c>
      <c r="AR57" s="2250">
        <v>5174974</v>
      </c>
      <c r="AS57" s="2250">
        <v>5937652</v>
      </c>
      <c r="AT57" s="2250">
        <v>4110020</v>
      </c>
      <c r="AU57" s="2250">
        <v>0</v>
      </c>
      <c r="AV57" s="2250">
        <v>0</v>
      </c>
      <c r="AW57" s="2250">
        <v>0</v>
      </c>
      <c r="AX57" s="2250">
        <v>0</v>
      </c>
      <c r="AY57" s="2250">
        <v>0</v>
      </c>
      <c r="AZ57" s="2250">
        <v>0</v>
      </c>
      <c r="BA57" s="2250">
        <v>0</v>
      </c>
    </row>
    <row r="58" spans="1:53">
      <c r="A58" s="2249"/>
      <c r="B58" s="2249"/>
      <c r="AN58" s="2252" t="s">
        <v>3355</v>
      </c>
      <c r="AO58" t="s">
        <v>4029</v>
      </c>
      <c r="AQ58" s="2250">
        <v>228345.74</v>
      </c>
      <c r="AR58" s="2250">
        <v>451293</v>
      </c>
      <c r="AS58" s="2250">
        <v>0</v>
      </c>
      <c r="AT58" s="2250">
        <v>0</v>
      </c>
      <c r="AU58" s="2250">
        <v>0</v>
      </c>
      <c r="AV58" s="2250">
        <v>0</v>
      </c>
      <c r="AW58" s="2250">
        <v>0</v>
      </c>
      <c r="AX58" s="2250">
        <v>0</v>
      </c>
      <c r="AY58" s="2250">
        <v>0</v>
      </c>
      <c r="AZ58" s="2250">
        <v>0</v>
      </c>
      <c r="BA58" s="2250">
        <v>0</v>
      </c>
    </row>
    <row r="59" spans="1:53">
      <c r="A59" s="2249"/>
      <c r="B59" s="2249"/>
      <c r="AN59" s="2252" t="s">
        <v>3356</v>
      </c>
      <c r="AO59" t="s">
        <v>3591</v>
      </c>
      <c r="AQ59" s="2250">
        <v>0</v>
      </c>
      <c r="AR59" s="2250">
        <v>894652</v>
      </c>
      <c r="AS59" s="2250">
        <v>894659</v>
      </c>
      <c r="AT59" s="2250">
        <v>229838</v>
      </c>
      <c r="AU59" s="2250">
        <v>0</v>
      </c>
      <c r="AV59" s="2250">
        <v>0</v>
      </c>
      <c r="AW59" s="2250">
        <v>0</v>
      </c>
      <c r="AX59" s="2250">
        <v>0</v>
      </c>
      <c r="AY59" s="2250">
        <v>0</v>
      </c>
      <c r="AZ59" s="2250">
        <v>0</v>
      </c>
      <c r="BA59" s="2250">
        <v>0</v>
      </c>
    </row>
    <row r="60" spans="1:53">
      <c r="A60" s="2249"/>
      <c r="B60" s="2249"/>
      <c r="AN60" s="2252" t="s">
        <v>3357</v>
      </c>
      <c r="AO60" t="s">
        <v>3412</v>
      </c>
      <c r="AQ60" s="2250">
        <v>360522.49</v>
      </c>
      <c r="AR60" s="2250">
        <v>0</v>
      </c>
      <c r="AS60" s="2250">
        <v>0</v>
      </c>
      <c r="AT60" s="2250">
        <v>0</v>
      </c>
      <c r="AU60" s="2250">
        <v>0</v>
      </c>
      <c r="AV60" s="2250">
        <v>0</v>
      </c>
      <c r="AW60" s="2250">
        <v>0</v>
      </c>
      <c r="AX60" s="2250">
        <v>0</v>
      </c>
      <c r="AY60" s="2250">
        <v>0</v>
      </c>
      <c r="AZ60" s="2250">
        <v>0</v>
      </c>
      <c r="BA60" s="2250">
        <v>0</v>
      </c>
    </row>
    <row r="61" spans="1:53">
      <c r="A61" s="2249"/>
      <c r="B61" s="2249"/>
      <c r="AN61" s="2252" t="s">
        <v>3358</v>
      </c>
      <c r="AO61" t="s">
        <v>3588</v>
      </c>
      <c r="AQ61" s="2250">
        <v>416499.2501361235</v>
      </c>
      <c r="AR61" s="2250">
        <v>2551693</v>
      </c>
      <c r="AS61" s="2250">
        <v>1478678</v>
      </c>
      <c r="AT61" s="2250">
        <v>2491345</v>
      </c>
      <c r="AU61" s="2250">
        <v>2559853</v>
      </c>
      <c r="AV61" s="2250">
        <v>0</v>
      </c>
      <c r="AW61" s="2250">
        <v>0</v>
      </c>
      <c r="AX61" s="2250">
        <v>0</v>
      </c>
      <c r="AY61" s="2250">
        <v>0</v>
      </c>
      <c r="AZ61" s="2250">
        <v>0</v>
      </c>
      <c r="BA61" s="2250">
        <v>0</v>
      </c>
    </row>
    <row r="62" spans="1:53">
      <c r="A62" s="2249"/>
      <c r="B62" s="2249"/>
      <c r="AN62" s="2252" t="s">
        <v>3359</v>
      </c>
      <c r="AO62" t="s">
        <v>3599</v>
      </c>
      <c r="AQ62" s="2250">
        <v>4711820.293865433</v>
      </c>
      <c r="AR62" s="2250">
        <v>7156926</v>
      </c>
      <c r="AS62" s="2250">
        <v>9586288</v>
      </c>
      <c r="AT62" s="2250">
        <v>0</v>
      </c>
      <c r="AU62" s="2250">
        <v>0</v>
      </c>
      <c r="AV62" s="2250">
        <v>0</v>
      </c>
      <c r="AW62" s="2250">
        <v>0</v>
      </c>
      <c r="AX62" s="2250">
        <v>0</v>
      </c>
      <c r="AY62" s="2250">
        <v>0</v>
      </c>
      <c r="AZ62" s="2250">
        <v>0</v>
      </c>
      <c r="BA62" s="2250">
        <v>0</v>
      </c>
    </row>
    <row r="63" spans="1:53">
      <c r="A63" s="2249"/>
      <c r="B63" s="2249"/>
      <c r="AN63" s="2252" t="s">
        <v>3360</v>
      </c>
      <c r="AO63" t="s">
        <v>3606</v>
      </c>
      <c r="AQ63" s="2250">
        <v>8423737.0156316012</v>
      </c>
      <c r="AR63" s="2250">
        <v>14861146.201673999</v>
      </c>
      <c r="AS63" s="2250">
        <v>12761023</v>
      </c>
      <c r="AT63" s="2250">
        <v>12330000</v>
      </c>
      <c r="AU63" s="2250">
        <v>8446050</v>
      </c>
      <c r="AV63" s="2250">
        <v>12794817</v>
      </c>
      <c r="AW63" s="2250">
        <v>0</v>
      </c>
      <c r="AX63" s="2250">
        <v>0</v>
      </c>
      <c r="AY63" s="2250">
        <v>0</v>
      </c>
      <c r="AZ63" s="2250">
        <v>0</v>
      </c>
      <c r="BA63" s="2250">
        <v>0</v>
      </c>
    </row>
    <row r="64" spans="1:53">
      <c r="A64" s="2249"/>
      <c r="B64" s="2249"/>
      <c r="AN64" s="2252" t="s">
        <v>3361</v>
      </c>
      <c r="AO64" t="s">
        <v>3610</v>
      </c>
      <c r="AQ64" s="2250">
        <v>280067.10379262391</v>
      </c>
      <c r="AR64" s="2250">
        <v>1438713</v>
      </c>
      <c r="AS64" s="2250">
        <v>300537</v>
      </c>
      <c r="AT64" s="2250">
        <v>21224</v>
      </c>
      <c r="AU64" s="2250">
        <v>0</v>
      </c>
      <c r="AV64" s="2250">
        <v>0</v>
      </c>
      <c r="AW64" s="2250">
        <v>0</v>
      </c>
      <c r="AX64" s="2250">
        <v>0</v>
      </c>
      <c r="AY64" s="2250">
        <v>0</v>
      </c>
      <c r="AZ64" s="2250">
        <v>0</v>
      </c>
      <c r="BA64" s="2250">
        <v>0</v>
      </c>
    </row>
    <row r="65" spans="1:53">
      <c r="A65" s="2249"/>
      <c r="B65" s="2249"/>
      <c r="AN65" s="2252" t="s">
        <v>3362</v>
      </c>
      <c r="AO65" t="s">
        <v>4127</v>
      </c>
      <c r="AQ65" s="2250">
        <v>11110013.779999999</v>
      </c>
      <c r="AR65" s="2250">
        <v>3270093</v>
      </c>
      <c r="AS65" s="2250">
        <v>2906346</v>
      </c>
      <c r="AT65" s="2250">
        <v>4629062</v>
      </c>
      <c r="AU65" s="2250">
        <v>0</v>
      </c>
      <c r="AV65" s="2250">
        <v>0</v>
      </c>
      <c r="AW65" s="2250">
        <v>0</v>
      </c>
      <c r="AX65" s="2250">
        <v>0</v>
      </c>
      <c r="AY65" s="2250">
        <v>0</v>
      </c>
      <c r="AZ65" s="2250">
        <v>0</v>
      </c>
      <c r="BA65" s="2250">
        <v>0</v>
      </c>
    </row>
    <row r="66" spans="1:53">
      <c r="A66" s="2249"/>
      <c r="B66" s="2249"/>
      <c r="AN66" s="2252" t="s">
        <v>3363</v>
      </c>
      <c r="AO66" t="s">
        <v>3614</v>
      </c>
      <c r="AQ66" s="2250">
        <v>23668.58</v>
      </c>
      <c r="AR66" s="2250">
        <v>0</v>
      </c>
      <c r="AS66" s="2250">
        <v>175317</v>
      </c>
      <c r="AT66" s="2250">
        <v>806437</v>
      </c>
      <c r="AU66" s="2250">
        <v>3998199</v>
      </c>
      <c r="AV66" s="2250">
        <v>1730175</v>
      </c>
      <c r="AW66" s="2250">
        <v>1370</v>
      </c>
      <c r="AX66" s="2250">
        <v>0</v>
      </c>
      <c r="AY66" s="2250">
        <v>0</v>
      </c>
      <c r="AZ66" s="2250">
        <v>0</v>
      </c>
      <c r="BA66" s="2250">
        <v>0</v>
      </c>
    </row>
    <row r="67" spans="1:53">
      <c r="A67" s="2249"/>
      <c r="B67" s="2249"/>
      <c r="AN67" s="2252" t="s">
        <v>3364</v>
      </c>
      <c r="AO67" t="s">
        <v>4195</v>
      </c>
      <c r="AQ67" s="2250">
        <v>1103131.75</v>
      </c>
      <c r="AR67" s="2250">
        <v>1988540</v>
      </c>
      <c r="AS67" s="2250">
        <v>1356316</v>
      </c>
      <c r="AT67" s="2250">
        <v>6662470</v>
      </c>
      <c r="AU67" s="2250">
        <v>4927480</v>
      </c>
      <c r="AV67" s="2250">
        <v>31235</v>
      </c>
      <c r="AW67" s="2250">
        <v>0</v>
      </c>
      <c r="AX67" s="2250">
        <v>0</v>
      </c>
      <c r="AY67" s="2250">
        <v>0</v>
      </c>
      <c r="AZ67" s="2250">
        <v>0</v>
      </c>
      <c r="BA67" s="2250">
        <v>0</v>
      </c>
    </row>
    <row r="68" spans="1:53">
      <c r="A68" s="2249"/>
      <c r="B68" s="2249"/>
      <c r="AN68" s="2252" t="s">
        <v>3365</v>
      </c>
      <c r="AO68" t="s">
        <v>4134</v>
      </c>
      <c r="AQ68" s="2250">
        <v>2660465.42</v>
      </c>
      <c r="AR68" s="2250">
        <v>3000000</v>
      </c>
      <c r="AS68" s="2250">
        <v>5000000</v>
      </c>
      <c r="AT68" s="2250">
        <v>15412500</v>
      </c>
      <c r="AU68" s="2250">
        <v>0</v>
      </c>
      <c r="AV68" s="2250">
        <v>0</v>
      </c>
      <c r="AW68" s="2250">
        <v>0</v>
      </c>
      <c r="AX68" s="2250">
        <v>0</v>
      </c>
      <c r="AY68" s="2250">
        <v>0</v>
      </c>
      <c r="AZ68" s="2250">
        <v>0</v>
      </c>
      <c r="BA68" s="2250">
        <v>0</v>
      </c>
    </row>
    <row r="69" spans="1:53">
      <c r="A69" s="2249"/>
      <c r="B69" s="2249"/>
      <c r="AN69" s="2252" t="s">
        <v>3366</v>
      </c>
      <c r="AO69" t="s">
        <v>3909</v>
      </c>
      <c r="AQ69" s="2250">
        <v>828768.61</v>
      </c>
      <c r="AR69" s="2250">
        <v>871108</v>
      </c>
      <c r="AS69" s="2250">
        <v>0</v>
      </c>
      <c r="AT69" s="2250">
        <v>0</v>
      </c>
      <c r="AU69" s="2250">
        <v>0</v>
      </c>
      <c r="AV69" s="2250">
        <v>0</v>
      </c>
      <c r="AW69" s="2250">
        <v>0</v>
      </c>
      <c r="AX69" s="2250">
        <v>0</v>
      </c>
      <c r="AY69" s="2250">
        <v>0</v>
      </c>
      <c r="AZ69" s="2250">
        <v>0</v>
      </c>
      <c r="BA69" s="2250">
        <v>0</v>
      </c>
    </row>
    <row r="70" spans="1:53">
      <c r="A70" s="2249"/>
      <c r="B70" s="2249"/>
      <c r="AN70" s="2252" t="s">
        <v>3367</v>
      </c>
      <c r="AO70" t="s">
        <v>3534</v>
      </c>
      <c r="AQ70" s="2250">
        <v>94733.30726253624</v>
      </c>
      <c r="AR70" s="2250">
        <v>552515</v>
      </c>
      <c r="AS70" s="2250">
        <v>1062526</v>
      </c>
      <c r="AT70" s="2250">
        <v>0</v>
      </c>
      <c r="AU70" s="2250">
        <v>0</v>
      </c>
      <c r="AV70" s="2250">
        <v>0</v>
      </c>
      <c r="AW70" s="2250">
        <v>0</v>
      </c>
      <c r="AX70" s="2250">
        <v>0</v>
      </c>
      <c r="AY70" s="2250">
        <v>0</v>
      </c>
      <c r="AZ70" s="2250">
        <v>0</v>
      </c>
      <c r="BA70" s="2250">
        <v>0</v>
      </c>
    </row>
    <row r="71" spans="1:53">
      <c r="A71" s="2249"/>
      <c r="B71" s="2249"/>
      <c r="AN71" s="2252" t="s">
        <v>3368</v>
      </c>
      <c r="AO71" t="s">
        <v>3998</v>
      </c>
      <c r="AQ71" s="2250">
        <v>13027148.35</v>
      </c>
      <c r="AR71" s="2250">
        <v>16921757.7714958</v>
      </c>
      <c r="AS71" s="2250">
        <v>10816893</v>
      </c>
      <c r="AT71" s="2250">
        <v>11093028</v>
      </c>
      <c r="AU71" s="2250">
        <v>20054456</v>
      </c>
      <c r="AV71" s="2250">
        <v>58193559</v>
      </c>
      <c r="AW71" s="2250">
        <v>94734951</v>
      </c>
      <c r="AX71" s="2250">
        <v>129181002</v>
      </c>
      <c r="AY71" s="2250">
        <v>129915471</v>
      </c>
      <c r="AZ71" s="2250">
        <v>186655227</v>
      </c>
      <c r="BA71" s="2250">
        <v>191694918.12899998</v>
      </c>
    </row>
    <row r="72" spans="1:53">
      <c r="A72" s="2249"/>
      <c r="B72" s="2249"/>
      <c r="AN72" s="2252" t="s">
        <v>3369</v>
      </c>
      <c r="AO72" t="s">
        <v>3409</v>
      </c>
      <c r="AQ72" s="2250">
        <v>210986.44</v>
      </c>
      <c r="AR72" s="2250">
        <v>1100000</v>
      </c>
      <c r="AS72" s="2250">
        <v>0</v>
      </c>
      <c r="AT72" s="2250">
        <v>0</v>
      </c>
      <c r="AU72" s="2250">
        <v>0</v>
      </c>
      <c r="AV72" s="2250">
        <v>0</v>
      </c>
      <c r="AW72" s="2250">
        <v>0</v>
      </c>
      <c r="AX72" s="2250">
        <v>0</v>
      </c>
      <c r="AY72" s="2250">
        <v>0</v>
      </c>
      <c r="AZ72" s="2250">
        <v>0</v>
      </c>
      <c r="BA72" s="2250">
        <v>0</v>
      </c>
    </row>
    <row r="73" spans="1:53">
      <c r="A73" s="2249"/>
      <c r="B73" s="2249"/>
      <c r="AN73" s="2252" t="s">
        <v>3370</v>
      </c>
      <c r="AO73" t="s">
        <v>4079</v>
      </c>
      <c r="AQ73" s="2250">
        <v>821596.46000000008</v>
      </c>
      <c r="AR73" s="2250">
        <v>575765</v>
      </c>
      <c r="AS73" s="2250">
        <v>0</v>
      </c>
      <c r="AT73" s="2250">
        <v>0</v>
      </c>
      <c r="AU73" s="2250">
        <v>0</v>
      </c>
      <c r="AV73" s="2250">
        <v>0</v>
      </c>
      <c r="AW73" s="2250">
        <v>0</v>
      </c>
      <c r="AX73" s="2250">
        <v>0</v>
      </c>
      <c r="AY73" s="2250">
        <v>0</v>
      </c>
      <c r="AZ73" s="2250">
        <v>0</v>
      </c>
      <c r="BA73" s="2250">
        <v>0</v>
      </c>
    </row>
    <row r="74" spans="1:53">
      <c r="A74" s="2249"/>
      <c r="B74" s="2249"/>
      <c r="AN74" s="2252" t="s">
        <v>3371</v>
      </c>
      <c r="AO74" t="s">
        <v>3578</v>
      </c>
      <c r="AQ74" s="2250">
        <v>387297.7542795093</v>
      </c>
      <c r="AR74" s="2250">
        <v>959007</v>
      </c>
      <c r="AS74" s="2250">
        <v>1000000</v>
      </c>
      <c r="AT74" s="2250">
        <v>1027500</v>
      </c>
      <c r="AU74" s="2250">
        <v>0</v>
      </c>
      <c r="AV74" s="2250">
        <v>0</v>
      </c>
      <c r="AW74" s="2250">
        <v>0</v>
      </c>
      <c r="AX74" s="2250">
        <v>0</v>
      </c>
      <c r="AY74" s="2250">
        <v>0</v>
      </c>
      <c r="AZ74" s="2250">
        <v>0</v>
      </c>
      <c r="BA74" s="2250">
        <v>0</v>
      </c>
    </row>
    <row r="75" spans="1:53">
      <c r="A75" s="2249"/>
      <c r="B75" s="2249"/>
      <c r="AN75" s="2252" t="s">
        <v>3372</v>
      </c>
      <c r="AO75" t="s">
        <v>4141</v>
      </c>
      <c r="AQ75" s="2250">
        <v>265529.02999999997</v>
      </c>
      <c r="AR75" s="2250">
        <v>0</v>
      </c>
      <c r="AS75" s="2250">
        <v>0</v>
      </c>
      <c r="AT75" s="2250">
        <v>0</v>
      </c>
      <c r="AU75" s="2250">
        <v>0</v>
      </c>
      <c r="AV75" s="2250">
        <v>0</v>
      </c>
      <c r="AW75" s="2250">
        <v>0</v>
      </c>
      <c r="AX75" s="2250">
        <v>0</v>
      </c>
      <c r="AY75" s="2250">
        <v>0</v>
      </c>
      <c r="AZ75" s="2250">
        <v>0</v>
      </c>
      <c r="BA75" s="2250">
        <v>0</v>
      </c>
    </row>
    <row r="76" spans="1:53">
      <c r="A76" s="2249"/>
      <c r="B76" s="2249"/>
      <c r="AN76" s="2252" t="s">
        <v>3373</v>
      </c>
      <c r="AO76" t="s">
        <v>3901</v>
      </c>
      <c r="AQ76" s="2250">
        <v>1374163.2699999998</v>
      </c>
      <c r="AR76" s="2250">
        <v>11000000</v>
      </c>
      <c r="AS76" s="2250">
        <v>10000000</v>
      </c>
      <c r="AT76" s="2250">
        <v>45621</v>
      </c>
      <c r="AU76" s="2250">
        <v>0</v>
      </c>
      <c r="AV76" s="2250">
        <v>0</v>
      </c>
      <c r="AW76" s="2250">
        <v>0</v>
      </c>
      <c r="AX76" s="2250">
        <v>0</v>
      </c>
      <c r="AY76" s="2250">
        <v>0</v>
      </c>
      <c r="AZ76" s="2250">
        <v>0</v>
      </c>
      <c r="BA76" s="2250">
        <v>0</v>
      </c>
    </row>
    <row r="77" spans="1:53">
      <c r="A77" s="2249"/>
      <c r="B77" s="2249"/>
      <c r="AN77" s="2252" t="s">
        <v>3374</v>
      </c>
      <c r="AO77" t="s">
        <v>3410</v>
      </c>
      <c r="AQ77" s="2250">
        <v>36136.629999999997</v>
      </c>
      <c r="AR77" s="2250">
        <v>0</v>
      </c>
      <c r="AS77" s="2250">
        <v>0</v>
      </c>
      <c r="AT77" s="2250">
        <v>0</v>
      </c>
      <c r="AU77" s="2250">
        <v>0</v>
      </c>
      <c r="AV77" s="2250">
        <v>0</v>
      </c>
      <c r="AW77" s="2250">
        <v>0</v>
      </c>
      <c r="AX77" s="2250">
        <v>0</v>
      </c>
      <c r="AY77" s="2250">
        <v>0</v>
      </c>
      <c r="AZ77" s="2250">
        <v>0</v>
      </c>
      <c r="BA77" s="2250">
        <v>0</v>
      </c>
    </row>
    <row r="78" spans="1:53">
      <c r="A78" s="2249"/>
      <c r="B78" s="2249"/>
      <c r="AN78" s="2252" t="s">
        <v>3375</v>
      </c>
      <c r="AO78" t="s">
        <v>3831</v>
      </c>
      <c r="AQ78" s="2250">
        <v>10507.39</v>
      </c>
      <c r="AR78" s="2250">
        <v>0</v>
      </c>
      <c r="AS78" s="2250">
        <v>0</v>
      </c>
      <c r="AT78" s="2250">
        <v>0</v>
      </c>
      <c r="AU78" s="2250">
        <v>0</v>
      </c>
      <c r="AV78" s="2250">
        <v>0</v>
      </c>
      <c r="AW78" s="2250">
        <v>0</v>
      </c>
      <c r="AX78" s="2250">
        <v>0</v>
      </c>
      <c r="AY78" s="2250">
        <v>0</v>
      </c>
      <c r="AZ78" s="2250">
        <v>0</v>
      </c>
      <c r="BA78" s="2250">
        <v>0</v>
      </c>
    </row>
    <row r="79" spans="1:53">
      <c r="A79" s="2249"/>
      <c r="B79" s="2249"/>
      <c r="AN79" s="2252" t="s">
        <v>3376</v>
      </c>
      <c r="AO79" t="s">
        <v>3916</v>
      </c>
      <c r="AQ79" s="2250">
        <v>2485493.5299999993</v>
      </c>
      <c r="AR79" s="2250">
        <v>969247</v>
      </c>
      <c r="AS79" s="2250">
        <v>0</v>
      </c>
      <c r="AT79" s="2250">
        <v>0</v>
      </c>
      <c r="AU79" s="2250">
        <v>0</v>
      </c>
      <c r="AV79" s="2250">
        <v>0</v>
      </c>
      <c r="AW79" s="2250">
        <v>0</v>
      </c>
      <c r="AX79" s="2250">
        <v>0</v>
      </c>
      <c r="AY79" s="2250">
        <v>0</v>
      </c>
      <c r="AZ79" s="2250">
        <v>0</v>
      </c>
      <c r="BA79" s="2250">
        <v>0</v>
      </c>
    </row>
    <row r="80" spans="1:53">
      <c r="A80" s="2249"/>
      <c r="B80" s="2249"/>
      <c r="AN80" s="2252" t="s">
        <v>3377</v>
      </c>
      <c r="AO80" t="s">
        <v>4202</v>
      </c>
      <c r="AQ80" s="2250">
        <v>10758</v>
      </c>
      <c r="AR80" s="2250">
        <v>0</v>
      </c>
      <c r="AS80" s="2250">
        <v>0</v>
      </c>
      <c r="AT80" s="2250">
        <v>0</v>
      </c>
      <c r="AU80" s="2250">
        <v>0</v>
      </c>
      <c r="AV80" s="2250">
        <v>0</v>
      </c>
      <c r="AW80" s="2250">
        <v>0</v>
      </c>
      <c r="AX80" s="2250">
        <v>0</v>
      </c>
      <c r="AY80" s="2250">
        <v>0</v>
      </c>
      <c r="AZ80" s="2250">
        <v>0</v>
      </c>
      <c r="BA80" s="2250">
        <v>0</v>
      </c>
    </row>
    <row r="81" spans="1:53">
      <c r="A81" s="2249"/>
      <c r="B81" s="2249"/>
      <c r="AN81" s="2252" t="s">
        <v>3378</v>
      </c>
      <c r="AO81" t="s">
        <v>3622</v>
      </c>
      <c r="AQ81" s="2250">
        <v>474999.17</v>
      </c>
      <c r="AR81" s="2250">
        <v>405648</v>
      </c>
      <c r="AS81" s="2250">
        <v>937970</v>
      </c>
      <c r="AT81" s="2250">
        <v>3048981</v>
      </c>
      <c r="AU81" s="2250">
        <v>2588539</v>
      </c>
      <c r="AV81" s="2250">
        <v>2279737</v>
      </c>
      <c r="AW81" s="2250">
        <v>5448959</v>
      </c>
      <c r="AX81" s="2250">
        <v>0</v>
      </c>
      <c r="AY81" s="2250">
        <v>0</v>
      </c>
      <c r="AZ81" s="2250">
        <v>0</v>
      </c>
      <c r="BA81" s="2250">
        <v>0</v>
      </c>
    </row>
    <row r="82" spans="1:53">
      <c r="A82" s="2249"/>
      <c r="B82" s="2249"/>
      <c r="AN82" s="2252" t="s">
        <v>3379</v>
      </c>
      <c r="AO82" t="s">
        <v>3821</v>
      </c>
      <c r="AQ82" s="2250">
        <v>1109890.76</v>
      </c>
      <c r="AR82" s="2250">
        <v>250000</v>
      </c>
      <c r="AS82" s="2250">
        <v>171797</v>
      </c>
      <c r="AT82" s="2250">
        <v>0</v>
      </c>
      <c r="AU82" s="2250">
        <v>0</v>
      </c>
      <c r="AV82" s="2250">
        <v>0</v>
      </c>
      <c r="AW82" s="2250">
        <v>0</v>
      </c>
      <c r="AX82" s="2250">
        <v>0</v>
      </c>
      <c r="AY82" s="2250">
        <v>0</v>
      </c>
      <c r="AZ82" s="2250">
        <v>0</v>
      </c>
      <c r="BA82" s="2250">
        <v>0</v>
      </c>
    </row>
    <row r="83" spans="1:53">
      <c r="A83" s="2249"/>
      <c r="B83" s="2249"/>
      <c r="AN83" s="2252" t="s">
        <v>3380</v>
      </c>
      <c r="AO83" t="s">
        <v>4012</v>
      </c>
      <c r="AQ83" s="2250">
        <v>500000</v>
      </c>
      <c r="AR83" s="2250">
        <v>500000</v>
      </c>
      <c r="AS83" s="2250">
        <v>100000</v>
      </c>
      <c r="AT83" s="2250">
        <v>3596250</v>
      </c>
      <c r="AU83" s="2250">
        <v>3378420</v>
      </c>
      <c r="AV83" s="2250">
        <v>3688284</v>
      </c>
      <c r="AW83" s="2250">
        <v>0</v>
      </c>
      <c r="AX83" s="2250">
        <v>0</v>
      </c>
      <c r="AY83" s="2250">
        <v>0</v>
      </c>
      <c r="AZ83" s="2250">
        <v>0</v>
      </c>
      <c r="BA83" s="2250">
        <v>0</v>
      </c>
    </row>
    <row r="84" spans="1:53">
      <c r="A84" s="2249"/>
      <c r="B84" s="2249"/>
      <c r="AN84" s="2252" t="s">
        <v>3381</v>
      </c>
      <c r="AO84" t="s">
        <v>4115</v>
      </c>
      <c r="AQ84" s="2250">
        <v>1922496.78</v>
      </c>
      <c r="AR84" s="2250">
        <v>4000000</v>
      </c>
      <c r="AS84" s="2250">
        <v>5000000</v>
      </c>
      <c r="AT84" s="2250">
        <v>21794303</v>
      </c>
      <c r="AU84" s="2250">
        <v>19045508</v>
      </c>
      <c r="AV84" s="2250">
        <v>19526212</v>
      </c>
      <c r="AW84" s="2250">
        <v>16719319</v>
      </c>
      <c r="AX84" s="2250">
        <v>10991879</v>
      </c>
      <c r="AY84" s="2250">
        <v>11385605</v>
      </c>
      <c r="AZ84" s="2250">
        <v>11697392</v>
      </c>
      <c r="BA84" s="2250">
        <v>0</v>
      </c>
    </row>
    <row r="85" spans="1:53">
      <c r="A85" s="2249"/>
      <c r="B85" s="2249"/>
      <c r="AN85" s="2252" t="s">
        <v>3382</v>
      </c>
      <c r="AO85" t="s">
        <v>3637</v>
      </c>
      <c r="AQ85" s="2250">
        <v>11823332.703432314</v>
      </c>
      <c r="AR85" s="2250">
        <v>6805505</v>
      </c>
      <c r="AS85" s="2250">
        <v>11317244</v>
      </c>
      <c r="AT85" s="2250">
        <v>7986007</v>
      </c>
      <c r="AU85" s="2250">
        <v>15113281</v>
      </c>
      <c r="AV85" s="2250">
        <v>760842</v>
      </c>
      <c r="AW85" s="2250">
        <v>0</v>
      </c>
      <c r="AX85" s="2250">
        <v>0</v>
      </c>
      <c r="AY85" s="2250">
        <v>0</v>
      </c>
      <c r="AZ85" s="2250">
        <v>0</v>
      </c>
      <c r="BA85" s="2250">
        <v>0</v>
      </c>
    </row>
    <row r="86" spans="1:53">
      <c r="A86" s="2249"/>
      <c r="B86" s="2249"/>
      <c r="AN86" s="2252" t="s">
        <v>3383</v>
      </c>
      <c r="AO86" t="s">
        <v>3629</v>
      </c>
      <c r="AQ86" s="2250">
        <v>4476684.9167166948</v>
      </c>
      <c r="AR86" s="2250">
        <v>2412139.3717216002</v>
      </c>
      <c r="AS86" s="2250">
        <v>5590228</v>
      </c>
      <c r="AT86" s="2250">
        <v>5497125</v>
      </c>
      <c r="AU86" s="2250">
        <v>31905123</v>
      </c>
      <c r="AV86" s="2250">
        <v>8352880</v>
      </c>
      <c r="AW86" s="2250">
        <v>66350</v>
      </c>
      <c r="AX86" s="2250">
        <v>0</v>
      </c>
      <c r="AY86" s="2250">
        <v>0</v>
      </c>
      <c r="AZ86" s="2250">
        <v>0</v>
      </c>
      <c r="BA86" s="2250">
        <v>0</v>
      </c>
    </row>
    <row r="87" spans="1:53">
      <c r="A87" s="2249"/>
      <c r="B87" s="2249"/>
      <c r="AN87" s="2252" t="s">
        <v>3384</v>
      </c>
      <c r="AO87" t="s">
        <v>3633</v>
      </c>
      <c r="AQ87" s="2250">
        <v>3923873.703273559</v>
      </c>
      <c r="AR87" s="2250">
        <v>5292268</v>
      </c>
      <c r="AS87" s="2250">
        <v>10568234</v>
      </c>
      <c r="AT87" s="2250">
        <v>10865397</v>
      </c>
      <c r="AU87" s="2250">
        <v>10709085</v>
      </c>
      <c r="AV87" s="2250">
        <v>6756557</v>
      </c>
      <c r="AW87" s="2250">
        <v>1378314</v>
      </c>
      <c r="AX87" s="2250">
        <v>24258</v>
      </c>
      <c r="AY87" s="2250">
        <v>0</v>
      </c>
      <c r="AZ87" s="2250">
        <v>0</v>
      </c>
      <c r="BA87" s="2250">
        <v>0</v>
      </c>
    </row>
    <row r="88" spans="1:53">
      <c r="A88" s="2249"/>
      <c r="B88" s="2249"/>
      <c r="AN88" s="2252" t="s">
        <v>3385</v>
      </c>
      <c r="AO88" t="s">
        <v>3800</v>
      </c>
      <c r="AQ88" s="2250">
        <v>41145375.729999997</v>
      </c>
      <c r="AR88" s="2250">
        <v>40598739</v>
      </c>
      <c r="AS88" s="2250">
        <v>47258490</v>
      </c>
      <c r="AT88" s="2250">
        <v>20369374</v>
      </c>
      <c r="AU88" s="2250">
        <v>3773451</v>
      </c>
      <c r="AV88" s="2250">
        <v>1975218</v>
      </c>
      <c r="AW88" s="2250">
        <v>0</v>
      </c>
      <c r="AX88" s="2250">
        <v>0</v>
      </c>
      <c r="AY88" s="2250">
        <v>0</v>
      </c>
      <c r="AZ88" s="2250">
        <v>0</v>
      </c>
      <c r="BA88" s="2250">
        <v>0</v>
      </c>
    </row>
    <row r="89" spans="1:53">
      <c r="A89" s="2249"/>
      <c r="B89" s="2249"/>
      <c r="AN89" s="2252" t="s">
        <v>3386</v>
      </c>
      <c r="AO89" t="s">
        <v>3538</v>
      </c>
      <c r="AQ89" s="2250">
        <v>792537.6078240904</v>
      </c>
      <c r="AR89" s="2250">
        <v>1000000</v>
      </c>
      <c r="AS89" s="2250">
        <v>2000000</v>
      </c>
      <c r="AT89" s="2250">
        <v>6165000</v>
      </c>
      <c r="AU89" s="2250">
        <v>3167269</v>
      </c>
      <c r="AV89" s="2250">
        <v>0</v>
      </c>
      <c r="AW89" s="2250">
        <v>0</v>
      </c>
      <c r="AX89" s="2250">
        <v>0</v>
      </c>
      <c r="AY89" s="2250">
        <v>0</v>
      </c>
      <c r="AZ89" s="2250">
        <v>0</v>
      </c>
      <c r="BA89" s="2250">
        <v>0</v>
      </c>
    </row>
    <row r="90" spans="1:53">
      <c r="A90" s="2249"/>
      <c r="B90" s="2249"/>
      <c r="AN90" s="2252" t="s">
        <v>3387</v>
      </c>
      <c r="AO90" t="s">
        <v>4019</v>
      </c>
      <c r="AQ90" s="2250">
        <v>5471002.21</v>
      </c>
      <c r="AR90" s="2250">
        <v>5729882</v>
      </c>
      <c r="AS90" s="2250">
        <v>1520293</v>
      </c>
      <c r="AT90" s="2250">
        <v>0</v>
      </c>
      <c r="AU90" s="2250">
        <v>0</v>
      </c>
      <c r="AV90" s="2250">
        <v>0</v>
      </c>
      <c r="AW90" s="2250">
        <v>0</v>
      </c>
      <c r="AX90" s="2250">
        <v>0</v>
      </c>
      <c r="AY90" s="2250">
        <v>0</v>
      </c>
      <c r="AZ90" s="2250">
        <v>0</v>
      </c>
      <c r="BA90" s="2250">
        <v>0</v>
      </c>
    </row>
    <row r="91" spans="1:53">
      <c r="A91" s="2249"/>
      <c r="B91" s="2249"/>
      <c r="AN91" s="2252" t="s">
        <v>3388</v>
      </c>
      <c r="AO91" t="s">
        <v>4366</v>
      </c>
      <c r="AQ91" s="2250">
        <v>10414.14</v>
      </c>
      <c r="AR91" s="2250">
        <v>0</v>
      </c>
      <c r="AS91" s="2250">
        <v>0</v>
      </c>
      <c r="AT91" s="2250">
        <v>0</v>
      </c>
      <c r="AU91" s="2250">
        <v>0</v>
      </c>
      <c r="AV91" s="2250">
        <v>0</v>
      </c>
      <c r="AW91" s="2250">
        <v>0</v>
      </c>
      <c r="AX91" s="2250">
        <v>0</v>
      </c>
      <c r="AY91" s="2250">
        <v>0</v>
      </c>
      <c r="AZ91" s="2250">
        <v>0</v>
      </c>
      <c r="BA91" s="2250">
        <v>0</v>
      </c>
    </row>
    <row r="92" spans="1:53">
      <c r="A92" s="2249"/>
      <c r="B92" s="2249"/>
      <c r="AN92" s="2252" t="s">
        <v>3389</v>
      </c>
      <c r="AO92" t="s">
        <v>4429</v>
      </c>
      <c r="AQ92" s="2250">
        <v>3449.21</v>
      </c>
      <c r="AR92" s="2250">
        <v>0</v>
      </c>
      <c r="AS92" s="2250">
        <v>0</v>
      </c>
      <c r="AT92" s="2250">
        <v>0</v>
      </c>
      <c r="AU92" s="2250">
        <v>0</v>
      </c>
      <c r="AV92" s="2250">
        <v>0</v>
      </c>
      <c r="AW92" s="2250">
        <v>0</v>
      </c>
      <c r="AX92" s="2250">
        <v>0</v>
      </c>
      <c r="AY92" s="2250">
        <v>0</v>
      </c>
      <c r="AZ92" s="2250">
        <v>0</v>
      </c>
      <c r="BA92" s="2250">
        <v>0</v>
      </c>
    </row>
    <row r="93" spans="1:53">
      <c r="A93" s="2249"/>
      <c r="B93" s="2249"/>
      <c r="AN93" s="2252" t="s">
        <v>3390</v>
      </c>
      <c r="AO93" t="s">
        <v>4413</v>
      </c>
      <c r="AQ93" s="2250">
        <v>135284.64000000001</v>
      </c>
      <c r="AR93" s="2250">
        <v>0</v>
      </c>
      <c r="AS93" s="2250">
        <v>0</v>
      </c>
      <c r="AT93" s="2250">
        <v>0</v>
      </c>
      <c r="AU93" s="2250">
        <v>0</v>
      </c>
      <c r="AV93" s="2250">
        <v>0</v>
      </c>
      <c r="AW93" s="2250">
        <v>0</v>
      </c>
      <c r="AX93" s="2250">
        <v>0</v>
      </c>
      <c r="AY93" s="2250">
        <v>0</v>
      </c>
      <c r="AZ93" s="2250">
        <v>0</v>
      </c>
      <c r="BA93" s="2250">
        <v>0</v>
      </c>
    </row>
    <row r="94" spans="1:53">
      <c r="A94" s="2249"/>
      <c r="B94" s="2249"/>
      <c r="AN94" s="2252" t="s">
        <v>3391</v>
      </c>
      <c r="AO94" t="s">
        <v>4644</v>
      </c>
      <c r="AQ94" s="2250">
        <v>28899.760000000002</v>
      </c>
      <c r="AR94" s="2250">
        <v>0</v>
      </c>
      <c r="AS94" s="2250">
        <v>0</v>
      </c>
      <c r="AT94" s="2250">
        <v>0</v>
      </c>
      <c r="AU94" s="2250">
        <v>0</v>
      </c>
      <c r="AV94" s="2250">
        <v>0</v>
      </c>
      <c r="AW94" s="2250">
        <v>0</v>
      </c>
      <c r="AX94" s="2250">
        <v>0</v>
      </c>
      <c r="AY94" s="2250">
        <v>0</v>
      </c>
      <c r="AZ94" s="2250">
        <v>0</v>
      </c>
      <c r="BA94" s="2250">
        <v>0</v>
      </c>
    </row>
    <row r="95" spans="1:53">
      <c r="A95" s="2249"/>
      <c r="B95" s="2249"/>
      <c r="AN95" s="2252" t="s">
        <v>3392</v>
      </c>
      <c r="AO95" t="s">
        <v>4299</v>
      </c>
      <c r="AQ95" s="2250">
        <v>1633.24</v>
      </c>
      <c r="AR95" s="2250">
        <v>0</v>
      </c>
      <c r="AS95" s="2250">
        <v>0</v>
      </c>
      <c r="AT95" s="2250">
        <v>0</v>
      </c>
      <c r="AU95" s="2250">
        <v>0</v>
      </c>
      <c r="AV95" s="2250">
        <v>0</v>
      </c>
      <c r="AW95" s="2250">
        <v>0</v>
      </c>
      <c r="AX95" s="2250">
        <v>0</v>
      </c>
      <c r="AY95" s="2250">
        <v>0</v>
      </c>
      <c r="AZ95" s="2250">
        <v>0</v>
      </c>
      <c r="BA95" s="2250">
        <v>0</v>
      </c>
    </row>
    <row r="96" spans="1:53">
      <c r="A96" s="2249"/>
      <c r="B96" s="2249"/>
      <c r="AN96" s="2252" t="s">
        <v>3393</v>
      </c>
      <c r="AO96" t="s">
        <v>4592</v>
      </c>
      <c r="AQ96" s="2250">
        <v>79878</v>
      </c>
      <c r="AR96" s="2250">
        <v>0</v>
      </c>
      <c r="AS96" s="2250">
        <v>0</v>
      </c>
      <c r="AT96" s="2250">
        <v>0</v>
      </c>
      <c r="AU96" s="2250">
        <v>0</v>
      </c>
      <c r="AV96" s="2250">
        <v>0</v>
      </c>
      <c r="AW96" s="2250">
        <v>0</v>
      </c>
      <c r="AX96" s="2250">
        <v>0</v>
      </c>
      <c r="AY96" s="2250">
        <v>0</v>
      </c>
      <c r="AZ96" s="2250">
        <v>0</v>
      </c>
      <c r="BA96" s="2250">
        <v>0</v>
      </c>
    </row>
    <row r="97" spans="1:53">
      <c r="A97" s="2249"/>
      <c r="B97" s="2249"/>
      <c r="AN97" s="2252" t="s">
        <v>3394</v>
      </c>
      <c r="AO97" t="s">
        <v>4549</v>
      </c>
      <c r="AQ97" s="2250">
        <v>205.26</v>
      </c>
      <c r="AR97" s="2250">
        <v>0</v>
      </c>
      <c r="AS97" s="2250">
        <v>0</v>
      </c>
      <c r="AT97" s="2250">
        <v>0</v>
      </c>
      <c r="AU97" s="2250">
        <v>0</v>
      </c>
      <c r="AV97" s="2250">
        <v>0</v>
      </c>
      <c r="AW97" s="2250">
        <v>0</v>
      </c>
      <c r="AX97" s="2250">
        <v>0</v>
      </c>
      <c r="AY97" s="2250">
        <v>0</v>
      </c>
      <c r="AZ97" s="2250">
        <v>0</v>
      </c>
      <c r="BA97" s="2250">
        <v>0</v>
      </c>
    </row>
    <row r="98" spans="1:53">
      <c r="A98" s="2249"/>
      <c r="B98" s="2249"/>
      <c r="AN98" s="2252">
        <v>70000</v>
      </c>
      <c r="AO98" t="s">
        <v>4670</v>
      </c>
      <c r="AQ98" s="2250">
        <v>0</v>
      </c>
      <c r="AR98" s="2250">
        <v>0</v>
      </c>
      <c r="AS98" s="2250">
        <v>0</v>
      </c>
      <c r="AT98" s="2250">
        <v>0</v>
      </c>
      <c r="AU98" s="2250">
        <v>0</v>
      </c>
      <c r="AV98" s="2250">
        <v>21695791</v>
      </c>
      <c r="AW98" s="2250">
        <v>27865531</v>
      </c>
      <c r="AX98" s="2250">
        <v>28631834</v>
      </c>
      <c r="AY98" s="2250">
        <v>47070734</v>
      </c>
      <c r="AZ98" s="2250">
        <v>48365180</v>
      </c>
      <c r="BA98" s="2250">
        <v>49671039.859999999</v>
      </c>
    </row>
    <row r="99" spans="1:53">
      <c r="A99" s="2249"/>
      <c r="B99" s="2249"/>
      <c r="AN99" s="2252">
        <v>70001</v>
      </c>
      <c r="AO99" t="s">
        <v>4671</v>
      </c>
      <c r="AQ99" s="2250">
        <v>0</v>
      </c>
      <c r="AR99" s="2250">
        <v>0</v>
      </c>
      <c r="AS99" s="2250">
        <v>0</v>
      </c>
      <c r="AT99" s="2250">
        <v>0</v>
      </c>
      <c r="AU99" s="2250">
        <v>0</v>
      </c>
      <c r="AV99" s="2250">
        <v>37967634</v>
      </c>
      <c r="AW99" s="2250">
        <v>33438638</v>
      </c>
      <c r="AX99" s="2250">
        <v>51537300</v>
      </c>
      <c r="AY99" s="2250">
        <v>58838418</v>
      </c>
      <c r="AZ99" s="2250">
        <v>48365180</v>
      </c>
      <c r="BA99" s="2250">
        <v>49671039.859999999</v>
      </c>
    </row>
    <row r="100" spans="1:53">
      <c r="A100" s="2249"/>
      <c r="B100" s="2249"/>
      <c r="AN100" s="2252">
        <v>70002</v>
      </c>
      <c r="AO100" t="s">
        <v>4672</v>
      </c>
      <c r="AQ100" s="2250">
        <v>0</v>
      </c>
      <c r="AR100" s="2250">
        <v>0</v>
      </c>
      <c r="AS100" s="2250">
        <v>0</v>
      </c>
      <c r="AT100" s="2250">
        <v>0</v>
      </c>
      <c r="AU100" s="2250">
        <v>0</v>
      </c>
      <c r="AV100" s="2250">
        <v>16271843</v>
      </c>
      <c r="AW100" s="2250">
        <v>16719319</v>
      </c>
      <c r="AX100" s="2250">
        <v>34358200</v>
      </c>
      <c r="AY100" s="2250">
        <v>47070734</v>
      </c>
      <c r="AZ100" s="2250">
        <v>12091295</v>
      </c>
      <c r="BA100" s="2250">
        <v>12417759.965</v>
      </c>
    </row>
    <row r="101" spans="1:53">
      <c r="A101" s="2249"/>
      <c r="B101" s="2249"/>
      <c r="AN101" s="2252"/>
      <c r="AO101" t="e">
        <v>#N/A</v>
      </c>
      <c r="AQ101" s="2250">
        <v>0</v>
      </c>
      <c r="AR101" s="2250">
        <v>0</v>
      </c>
      <c r="AS101" s="2250">
        <v>0</v>
      </c>
      <c r="AT101" s="2250">
        <v>0</v>
      </c>
      <c r="AU101" s="2250">
        <v>0</v>
      </c>
      <c r="AV101" s="2250">
        <v>0</v>
      </c>
      <c r="AW101" s="2250">
        <v>0</v>
      </c>
      <c r="AX101" s="2250">
        <v>0</v>
      </c>
      <c r="AY101" s="2250">
        <v>0</v>
      </c>
      <c r="AZ101" s="2250">
        <v>0</v>
      </c>
      <c r="BA101" s="2250">
        <v>0</v>
      </c>
    </row>
    <row r="102" spans="1:53">
      <c r="A102" s="2249"/>
      <c r="B102" s="2249"/>
      <c r="AN102" s="2252"/>
      <c r="AO102" t="e">
        <v>#N/A</v>
      </c>
      <c r="AQ102" s="2250">
        <v>0</v>
      </c>
      <c r="AR102" s="2250">
        <v>0</v>
      </c>
      <c r="AS102" s="2250">
        <v>0</v>
      </c>
      <c r="AT102" s="2250">
        <v>0</v>
      </c>
      <c r="AU102" s="2250">
        <v>0</v>
      </c>
      <c r="AV102" s="2250">
        <v>0</v>
      </c>
      <c r="AW102" s="2250">
        <v>0</v>
      </c>
      <c r="AX102" s="2250">
        <v>0</v>
      </c>
      <c r="AY102" s="2250">
        <v>0</v>
      </c>
      <c r="AZ102" s="2250">
        <v>0</v>
      </c>
      <c r="BA102" s="2250">
        <v>0</v>
      </c>
    </row>
    <row r="103" spans="1:53">
      <c r="A103" s="2249"/>
      <c r="B103" s="2249"/>
      <c r="AO103" t="e">
        <v>#N/A</v>
      </c>
      <c r="AQ103" s="2250">
        <v>0</v>
      </c>
      <c r="AR103" s="2250">
        <v>0</v>
      </c>
      <c r="AS103" s="2250">
        <v>0</v>
      </c>
      <c r="AT103" s="2250">
        <v>0</v>
      </c>
      <c r="AU103" s="2250">
        <v>0</v>
      </c>
      <c r="AV103" s="2250">
        <v>0</v>
      </c>
      <c r="AW103" s="2250">
        <v>0</v>
      </c>
      <c r="AX103" s="2250">
        <v>0</v>
      </c>
      <c r="AY103" s="2250">
        <v>0</v>
      </c>
      <c r="AZ103" s="2250">
        <v>0</v>
      </c>
      <c r="BA103" s="2250">
        <v>0</v>
      </c>
    </row>
    <row r="104" spans="1:53">
      <c r="A104" s="2249"/>
      <c r="B104" s="2249"/>
      <c r="AO104" t="e">
        <v>#N/A</v>
      </c>
      <c r="AQ104" s="2250">
        <v>0</v>
      </c>
      <c r="AR104" s="2250">
        <v>0</v>
      </c>
      <c r="AS104" s="2250">
        <v>0</v>
      </c>
      <c r="AT104" s="2250">
        <v>0</v>
      </c>
      <c r="AU104" s="2250">
        <v>0</v>
      </c>
      <c r="AV104" s="2250">
        <v>0</v>
      </c>
      <c r="AW104" s="2250">
        <v>0</v>
      </c>
      <c r="AX104" s="2250">
        <v>0</v>
      </c>
      <c r="AY104" s="2250">
        <v>0</v>
      </c>
      <c r="AZ104" s="2250">
        <v>0</v>
      </c>
      <c r="BA104" s="2250">
        <v>0</v>
      </c>
    </row>
    <row r="105" spans="1:53">
      <c r="A105" s="2249"/>
      <c r="B105" s="2249"/>
      <c r="AO105" t="e">
        <v>#N/A</v>
      </c>
      <c r="AQ105" s="2250">
        <v>0</v>
      </c>
      <c r="AR105" s="2250">
        <v>0</v>
      </c>
      <c r="AS105" s="2250">
        <v>0</v>
      </c>
      <c r="AT105" s="2250">
        <v>0</v>
      </c>
      <c r="AU105" s="2250">
        <v>0</v>
      </c>
      <c r="AV105" s="2250">
        <v>0</v>
      </c>
      <c r="AW105" s="2250">
        <v>0</v>
      </c>
      <c r="AX105" s="2250">
        <v>0</v>
      </c>
      <c r="AY105" s="2250">
        <v>0</v>
      </c>
      <c r="AZ105" s="2250">
        <v>0</v>
      </c>
      <c r="BA105" s="2250">
        <v>0</v>
      </c>
    </row>
    <row r="106" spans="1:53">
      <c r="A106" s="2249"/>
      <c r="B106" s="2249"/>
      <c r="AO106" t="e">
        <v>#N/A</v>
      </c>
      <c r="AQ106" s="2250">
        <v>0</v>
      </c>
      <c r="AR106" s="2250">
        <v>0</v>
      </c>
      <c r="AS106" s="2250">
        <v>0</v>
      </c>
      <c r="AT106" s="2250">
        <v>0</v>
      </c>
      <c r="AU106" s="2250">
        <v>0</v>
      </c>
      <c r="AV106" s="2250">
        <v>0</v>
      </c>
      <c r="AW106" s="2250">
        <v>0</v>
      </c>
      <c r="AX106" s="2250">
        <v>0</v>
      </c>
      <c r="AY106" s="2250">
        <v>0</v>
      </c>
      <c r="AZ106" s="2250">
        <v>0</v>
      </c>
      <c r="BA106" s="2250">
        <v>0</v>
      </c>
    </row>
    <row r="107" spans="1:53">
      <c r="A107" s="2249"/>
      <c r="B107" s="2249"/>
      <c r="AO107" t="e">
        <v>#N/A</v>
      </c>
      <c r="AQ107" s="2250">
        <v>0</v>
      </c>
      <c r="AR107" s="2250">
        <v>0</v>
      </c>
      <c r="AS107" s="2250">
        <v>0</v>
      </c>
      <c r="AT107" s="2250">
        <v>0</v>
      </c>
      <c r="AU107" s="2250">
        <v>0</v>
      </c>
      <c r="AV107" s="2250">
        <v>0</v>
      </c>
      <c r="AW107" s="2250">
        <v>0</v>
      </c>
      <c r="AX107" s="2250">
        <v>0</v>
      </c>
      <c r="AY107" s="2250">
        <v>0</v>
      </c>
      <c r="AZ107" s="2250">
        <v>0</v>
      </c>
      <c r="BA107" s="2250">
        <v>0</v>
      </c>
    </row>
    <row r="108" spans="1:53">
      <c r="A108" s="2249"/>
      <c r="B108" s="2249"/>
      <c r="AO108" t="e">
        <v>#N/A</v>
      </c>
      <c r="AQ108" s="2250">
        <v>0</v>
      </c>
      <c r="AR108" s="2250">
        <v>0</v>
      </c>
      <c r="AS108" s="2250">
        <v>0</v>
      </c>
      <c r="AT108" s="2250">
        <v>0</v>
      </c>
      <c r="AU108" s="2250">
        <v>0</v>
      </c>
      <c r="AV108" s="2250">
        <v>0</v>
      </c>
      <c r="AW108" s="2250">
        <v>0</v>
      </c>
      <c r="AX108" s="2250">
        <v>0</v>
      </c>
      <c r="AY108" s="2250">
        <v>0</v>
      </c>
      <c r="AZ108" s="2250">
        <v>0</v>
      </c>
      <c r="BA108" s="2250">
        <v>0</v>
      </c>
    </row>
    <row r="109" spans="1:53">
      <c r="A109" s="2249"/>
      <c r="B109" s="2249"/>
      <c r="AO109" t="e">
        <v>#N/A</v>
      </c>
      <c r="AQ109" s="2250">
        <v>0</v>
      </c>
      <c r="AR109" s="2250">
        <v>0</v>
      </c>
      <c r="AS109" s="2250">
        <v>0</v>
      </c>
      <c r="AT109" s="2250">
        <v>0</v>
      </c>
      <c r="AU109" s="2250">
        <v>0</v>
      </c>
      <c r="AV109" s="2250">
        <v>0</v>
      </c>
      <c r="AW109" s="2250">
        <v>0</v>
      </c>
      <c r="AX109" s="2250">
        <v>0</v>
      </c>
      <c r="AY109" s="2250">
        <v>0</v>
      </c>
      <c r="AZ109" s="2250">
        <v>0</v>
      </c>
      <c r="BA109" s="2250">
        <v>0</v>
      </c>
    </row>
    <row r="110" spans="1:53">
      <c r="A110" s="2249"/>
      <c r="B110" s="2249"/>
      <c r="AO110" t="e">
        <v>#N/A</v>
      </c>
      <c r="AQ110" s="2250">
        <v>0</v>
      </c>
      <c r="AR110" s="2250">
        <v>0</v>
      </c>
      <c r="AS110" s="2250">
        <v>0</v>
      </c>
      <c r="AT110" s="2250">
        <v>0</v>
      </c>
      <c r="AU110" s="2250">
        <v>0</v>
      </c>
      <c r="AV110" s="2250">
        <v>0</v>
      </c>
      <c r="AW110" s="2250">
        <v>0</v>
      </c>
      <c r="AX110" s="2250">
        <v>0</v>
      </c>
      <c r="AY110" s="2250">
        <v>0</v>
      </c>
      <c r="AZ110" s="2250">
        <v>0</v>
      </c>
      <c r="BA110" s="2250">
        <v>0</v>
      </c>
    </row>
    <row r="111" spans="1:53">
      <c r="A111" s="2249"/>
      <c r="B111" s="2249"/>
      <c r="AO111" t="e">
        <v>#N/A</v>
      </c>
      <c r="AQ111" s="2250">
        <v>0</v>
      </c>
      <c r="AR111" s="2250">
        <v>0</v>
      </c>
      <c r="AS111" s="2250">
        <v>0</v>
      </c>
      <c r="AT111" s="2250">
        <v>0</v>
      </c>
      <c r="AU111" s="2250">
        <v>0</v>
      </c>
      <c r="AV111" s="2250">
        <v>0</v>
      </c>
      <c r="AW111" s="2250">
        <v>0</v>
      </c>
      <c r="AX111" s="2250">
        <v>0</v>
      </c>
      <c r="AY111" s="2250">
        <v>0</v>
      </c>
      <c r="AZ111" s="2250">
        <v>0</v>
      </c>
      <c r="BA111" s="2250">
        <v>0</v>
      </c>
    </row>
    <row r="112" spans="1:53">
      <c r="A112" s="2249"/>
      <c r="B112" s="2249"/>
      <c r="AO112" t="e">
        <v>#N/A</v>
      </c>
      <c r="AQ112" s="2250">
        <v>0</v>
      </c>
      <c r="AR112" s="2250">
        <v>0</v>
      </c>
      <c r="AS112" s="2250">
        <v>0</v>
      </c>
      <c r="AT112" s="2250">
        <v>0</v>
      </c>
      <c r="AU112" s="2250">
        <v>0</v>
      </c>
      <c r="AV112" s="2250">
        <v>0</v>
      </c>
      <c r="AW112" s="2250">
        <v>0</v>
      </c>
      <c r="AX112" s="2250">
        <v>0</v>
      </c>
      <c r="AY112" s="2250">
        <v>0</v>
      </c>
      <c r="AZ112" s="2250">
        <v>0</v>
      </c>
      <c r="BA112" s="2250">
        <v>0</v>
      </c>
    </row>
    <row r="113" spans="1:53" s="2" customFormat="1" ht="15.75">
      <c r="A113" s="2249"/>
      <c r="B113" s="2249"/>
      <c r="M113"/>
      <c r="AL113"/>
      <c r="AN113" s="2" t="s">
        <v>37</v>
      </c>
      <c r="AQ113" s="344">
        <v>200000000</v>
      </c>
      <c r="AR113" s="344">
        <v>245415539.90347677</v>
      </c>
      <c r="AS113" s="344">
        <v>267868302</v>
      </c>
      <c r="AT113" s="344">
        <v>274807109</v>
      </c>
      <c r="AU113" s="344">
        <v>281054413</v>
      </c>
      <c r="AV113" s="344">
        <v>284396447</v>
      </c>
      <c r="AW113" s="344">
        <v>293373371</v>
      </c>
      <c r="AX113" s="344">
        <v>304090948</v>
      </c>
      <c r="AY113" s="344">
        <v>311980693</v>
      </c>
      <c r="AZ113" s="344">
        <v>317438859</v>
      </c>
      <c r="BA113" s="344">
        <v>313375598.35399997</v>
      </c>
    </row>
    <row r="114" spans="1:53">
      <c r="A114" s="2249"/>
      <c r="B114" s="2253">
        <v>0</v>
      </c>
      <c r="AN114" t="s">
        <v>41</v>
      </c>
      <c r="AQ114" s="2250">
        <v>0</v>
      </c>
      <c r="AR114" s="2250">
        <v>0</v>
      </c>
      <c r="AS114" s="2250">
        <v>0</v>
      </c>
      <c r="AT114" s="2250">
        <v>0</v>
      </c>
      <c r="AU114" s="2250">
        <v>0</v>
      </c>
      <c r="AV114" s="2250">
        <v>0</v>
      </c>
      <c r="AW114" s="2250">
        <v>0</v>
      </c>
      <c r="AX114" s="2250">
        <v>0</v>
      </c>
      <c r="AY114" s="2250">
        <v>0</v>
      </c>
      <c r="AZ114" s="2250">
        <v>0</v>
      </c>
      <c r="BA114" s="2250">
        <v>0</v>
      </c>
    </row>
    <row r="115" spans="1:53">
      <c r="A115" s="2249"/>
      <c r="B115" s="2249"/>
    </row>
    <row r="116" spans="1:53">
      <c r="A116" s="2249"/>
      <c r="B116" s="2249"/>
    </row>
    <row r="117" spans="1:53" ht="15.75">
      <c r="A117" s="2249"/>
      <c r="B117" s="2249"/>
      <c r="AL117" s="2"/>
      <c r="AN117" s="888" t="s">
        <v>3395</v>
      </c>
      <c r="AO117" s="888"/>
      <c r="AP117" s="1818"/>
      <c r="AQ117" s="889">
        <v>2014</v>
      </c>
      <c r="AR117" s="889">
        <v>2015</v>
      </c>
      <c r="AS117" s="889">
        <v>2016</v>
      </c>
      <c r="AT117" s="889">
        <v>2017</v>
      </c>
      <c r="AU117" s="889">
        <v>2018</v>
      </c>
      <c r="AV117" s="889">
        <v>2019</v>
      </c>
      <c r="AW117" s="889">
        <v>2020</v>
      </c>
      <c r="AX117" s="889">
        <v>2021</v>
      </c>
      <c r="AY117" s="889">
        <v>2022</v>
      </c>
      <c r="AZ117" s="889">
        <v>2023</v>
      </c>
      <c r="BA117" s="889">
        <v>2024</v>
      </c>
    </row>
    <row r="118" spans="1:53">
      <c r="A118" s="2249"/>
      <c r="B118" s="2249"/>
      <c r="AM118" s="2254" t="s">
        <v>3396</v>
      </c>
      <c r="AN118" s="58" t="s">
        <v>3397</v>
      </c>
      <c r="AQ118" s="2250">
        <v>98131483.514180109</v>
      </c>
      <c r="AR118" s="2250">
        <v>138608133.93588066</v>
      </c>
      <c r="AS118" s="2250">
        <v>162122265</v>
      </c>
      <c r="AT118" s="2250">
        <v>158641131</v>
      </c>
      <c r="AU118" s="2250">
        <v>222894387</v>
      </c>
      <c r="AV118" s="2250">
        <v>249560702</v>
      </c>
      <c r="AW118" s="2250">
        <v>266798776</v>
      </c>
      <c r="AX118" s="2250">
        <v>291301669</v>
      </c>
      <c r="AY118" s="2250">
        <v>298829935</v>
      </c>
      <c r="AZ118" s="2250">
        <v>305136902</v>
      </c>
      <c r="BA118" s="2250">
        <v>313375598.35399997</v>
      </c>
    </row>
    <row r="119" spans="1:53">
      <c r="A119" s="2249"/>
      <c r="B119" s="2249"/>
      <c r="AN119" s="58" t="s">
        <v>3398</v>
      </c>
      <c r="AQ119" s="2250">
        <v>935292.83084795706</v>
      </c>
      <c r="AR119" s="2250">
        <v>848452</v>
      </c>
      <c r="AS119" s="2250">
        <v>397936</v>
      </c>
      <c r="AT119" s="2250">
        <v>149064</v>
      </c>
      <c r="AU119" s="2250">
        <v>0</v>
      </c>
      <c r="AV119" s="2250">
        <v>0</v>
      </c>
      <c r="AW119" s="2250">
        <v>0</v>
      </c>
      <c r="AX119" s="2250">
        <v>0</v>
      </c>
      <c r="AY119" s="2250">
        <v>0</v>
      </c>
      <c r="AZ119" s="2250">
        <v>0</v>
      </c>
      <c r="BA119" s="2250">
        <v>0</v>
      </c>
    </row>
    <row r="120" spans="1:53">
      <c r="A120" s="2249"/>
      <c r="B120" s="2249"/>
      <c r="AN120" s="58" t="s">
        <v>2963</v>
      </c>
      <c r="AQ120" s="2250">
        <v>56538805.912872843</v>
      </c>
      <c r="AR120" s="2250">
        <v>43454885</v>
      </c>
      <c r="AS120" s="2250">
        <v>45282086</v>
      </c>
      <c r="AT120" s="2250">
        <v>21230404</v>
      </c>
      <c r="AU120" s="2250">
        <v>6242579</v>
      </c>
      <c r="AV120" s="2250">
        <v>3476111</v>
      </c>
      <c r="AW120" s="2250">
        <v>1378314</v>
      </c>
      <c r="AX120" s="2250">
        <v>24258</v>
      </c>
      <c r="AY120" s="2250">
        <v>0</v>
      </c>
      <c r="AZ120" s="2250">
        <v>0</v>
      </c>
      <c r="BA120" s="2250">
        <v>0</v>
      </c>
    </row>
    <row r="121" spans="1:53">
      <c r="A121" s="2249"/>
      <c r="B121" s="2249"/>
      <c r="AN121" s="58" t="s">
        <v>3399</v>
      </c>
      <c r="AQ121" s="2250">
        <v>22195310.050507698</v>
      </c>
      <c r="AR121" s="2250">
        <v>33076825.960777298</v>
      </c>
      <c r="AS121" s="2250">
        <v>30460403</v>
      </c>
      <c r="AT121" s="2250">
        <v>59063131</v>
      </c>
      <c r="AU121" s="2250">
        <v>33483484</v>
      </c>
      <c r="AV121" s="2250">
        <v>25060317</v>
      </c>
      <c r="AW121" s="2250">
        <v>24508983</v>
      </c>
      <c r="AX121" s="2250">
        <v>12709789</v>
      </c>
      <c r="AY121" s="2250">
        <v>13150758</v>
      </c>
      <c r="AZ121" s="2250">
        <v>12301957</v>
      </c>
      <c r="BA121" s="2250">
        <v>0</v>
      </c>
    </row>
    <row r="122" spans="1:53">
      <c r="A122" s="2249"/>
      <c r="B122" s="2249"/>
      <c r="AN122" s="58" t="s">
        <v>2961</v>
      </c>
      <c r="AQ122" s="2250">
        <v>2257409.7137926235</v>
      </c>
      <c r="AR122" s="2250">
        <v>7387499</v>
      </c>
      <c r="AS122" s="2250">
        <v>10131594</v>
      </c>
      <c r="AT122" s="2250">
        <v>12330000</v>
      </c>
      <c r="AU122" s="2250">
        <v>1500230</v>
      </c>
      <c r="AV122" s="2250">
        <v>0</v>
      </c>
      <c r="AW122" s="2250">
        <v>0</v>
      </c>
      <c r="AX122" s="2250">
        <v>0</v>
      </c>
      <c r="AY122" s="2250">
        <v>0</v>
      </c>
      <c r="AZ122" s="2250">
        <v>0</v>
      </c>
      <c r="BA122" s="2250">
        <v>0</v>
      </c>
    </row>
    <row r="123" spans="1:53">
      <c r="A123" s="2249"/>
      <c r="B123" s="2249"/>
      <c r="AN123" s="58" t="s">
        <v>3400</v>
      </c>
      <c r="AQ123" s="2250">
        <v>12745186.737798847</v>
      </c>
      <c r="AR123" s="2250">
        <v>15209862.006818799</v>
      </c>
      <c r="AS123" s="2250">
        <v>17778408</v>
      </c>
      <c r="AT123" s="2250">
        <v>22586942</v>
      </c>
      <c r="AU123" s="2250">
        <v>12935534</v>
      </c>
      <c r="AV123" s="2250">
        <v>4569142</v>
      </c>
      <c r="AW123" s="2250">
        <v>685928</v>
      </c>
      <c r="AX123" s="2250">
        <v>55232</v>
      </c>
      <c r="AY123" s="2250">
        <v>0</v>
      </c>
      <c r="AZ123" s="2250">
        <v>0</v>
      </c>
      <c r="BA123" s="2250">
        <v>0</v>
      </c>
    </row>
    <row r="124" spans="1:53">
      <c r="A124" s="2249"/>
      <c r="B124" s="2249"/>
      <c r="AN124" s="58" t="s">
        <v>3401</v>
      </c>
      <c r="AQ124" s="2250">
        <v>1087933.8699999999</v>
      </c>
      <c r="AR124" s="2250">
        <v>0</v>
      </c>
      <c r="AS124" s="2250">
        <v>175317</v>
      </c>
      <c r="AT124" s="2250">
        <v>806437</v>
      </c>
      <c r="AU124" s="2250">
        <v>3998199</v>
      </c>
      <c r="AV124" s="2250">
        <v>1730175</v>
      </c>
      <c r="AW124" s="2250">
        <v>1370</v>
      </c>
      <c r="AX124" s="2250">
        <v>0</v>
      </c>
      <c r="AY124" s="2250">
        <v>0</v>
      </c>
      <c r="AZ124" s="2250">
        <v>0</v>
      </c>
      <c r="BA124" s="2250">
        <v>0</v>
      </c>
    </row>
    <row r="125" spans="1:53">
      <c r="A125" s="2249"/>
      <c r="B125" s="2249"/>
      <c r="AN125" s="58" t="s">
        <v>3402</v>
      </c>
      <c r="AQ125" s="2250">
        <v>621807.41999999993</v>
      </c>
      <c r="AR125" s="2250">
        <v>1100000</v>
      </c>
      <c r="AS125" s="2250">
        <v>0</v>
      </c>
      <c r="AT125" s="2250">
        <v>0</v>
      </c>
      <c r="AU125" s="2250">
        <v>0</v>
      </c>
      <c r="AV125" s="2250">
        <v>0</v>
      </c>
      <c r="AW125" s="2250">
        <v>0</v>
      </c>
      <c r="AX125" s="2250">
        <v>0</v>
      </c>
      <c r="AY125" s="2250">
        <v>0</v>
      </c>
      <c r="AZ125" s="2250">
        <v>0</v>
      </c>
      <c r="BA125" s="2250">
        <v>0</v>
      </c>
    </row>
    <row r="126" spans="1:53">
      <c r="A126" s="2249"/>
      <c r="B126" s="2249"/>
      <c r="AN126" s="58" t="s">
        <v>3403</v>
      </c>
      <c r="AQ126" s="2250">
        <v>5486769.9500000002</v>
      </c>
      <c r="AR126" s="2250">
        <v>5729882</v>
      </c>
      <c r="AS126" s="2250">
        <v>1520293</v>
      </c>
      <c r="AT126" s="2250">
        <v>0</v>
      </c>
      <c r="AU126" s="2250">
        <v>0</v>
      </c>
      <c r="AV126" s="2250">
        <v>0</v>
      </c>
      <c r="AW126" s="2250">
        <v>0</v>
      </c>
      <c r="AX126" s="2250">
        <v>0</v>
      </c>
      <c r="AY126" s="2250">
        <v>0</v>
      </c>
      <c r="AZ126" s="2250">
        <v>0</v>
      </c>
      <c r="BA126" s="2250">
        <v>0</v>
      </c>
    </row>
    <row r="127" spans="1:53" s="2" customFormat="1" ht="15.75">
      <c r="A127" s="2249"/>
      <c r="B127" s="2249"/>
      <c r="AN127" s="2" t="s">
        <v>37</v>
      </c>
      <c r="AQ127" s="344">
        <v>200000000.00000006</v>
      </c>
      <c r="AR127" s="344">
        <v>245415539.90347674</v>
      </c>
      <c r="AS127" s="344">
        <v>267868302</v>
      </c>
      <c r="AT127" s="344">
        <v>274807109</v>
      </c>
      <c r="AU127" s="344">
        <v>281054413</v>
      </c>
      <c r="AV127" s="344">
        <v>284396447</v>
      </c>
      <c r="AW127" s="344">
        <v>293373371</v>
      </c>
      <c r="AX127" s="344">
        <v>304090948</v>
      </c>
      <c r="AY127" s="344">
        <v>311980693</v>
      </c>
      <c r="AZ127" s="344">
        <v>317438859</v>
      </c>
      <c r="BA127" s="344">
        <v>313375598.35399997</v>
      </c>
    </row>
    <row r="128" spans="1:53">
      <c r="A128" s="2249"/>
      <c r="B128" s="2253">
        <v>0</v>
      </c>
      <c r="AN128" t="s">
        <v>41</v>
      </c>
      <c r="AQ128" s="2250">
        <v>0</v>
      </c>
      <c r="AR128" s="2250">
        <v>0</v>
      </c>
      <c r="AS128" s="2250">
        <v>0</v>
      </c>
      <c r="AT128" s="2250">
        <v>0</v>
      </c>
      <c r="AU128" s="2250">
        <v>0</v>
      </c>
      <c r="AV128" s="2250">
        <v>0</v>
      </c>
      <c r="AW128" s="2250">
        <v>0</v>
      </c>
      <c r="AX128" s="2250">
        <v>0</v>
      </c>
      <c r="AY128" s="2250">
        <v>0</v>
      </c>
      <c r="AZ128" s="2250">
        <v>0</v>
      </c>
      <c r="BA128" s="2250">
        <v>0</v>
      </c>
    </row>
    <row r="129" spans="1:53">
      <c r="A129" s="2249"/>
      <c r="B129" s="2249"/>
      <c r="AN129" s="926"/>
    </row>
    <row r="130" spans="1:53" ht="15.75">
      <c r="A130" s="2249"/>
      <c r="B130" s="2249"/>
      <c r="AN130" s="888" t="s">
        <v>3404</v>
      </c>
      <c r="AO130" s="888"/>
      <c r="AP130" s="1818"/>
      <c r="AQ130" s="889">
        <v>2014</v>
      </c>
      <c r="AR130" s="889">
        <v>2015</v>
      </c>
      <c r="AS130" s="889">
        <v>2016</v>
      </c>
      <c r="AT130" s="889">
        <v>2017</v>
      </c>
      <c r="AU130" s="889">
        <v>2018</v>
      </c>
      <c r="AV130" s="889">
        <v>2019</v>
      </c>
      <c r="AW130" s="889">
        <v>2020</v>
      </c>
      <c r="AX130" s="889">
        <v>2021</v>
      </c>
      <c r="AY130" s="889">
        <v>2022</v>
      </c>
      <c r="AZ130" s="889">
        <v>2023</v>
      </c>
      <c r="BA130" s="889">
        <v>2024</v>
      </c>
    </row>
    <row r="131" spans="1:53">
      <c r="A131" s="2249"/>
      <c r="B131" s="2249"/>
      <c r="AN131">
        <v>1</v>
      </c>
      <c r="AO131" t="s">
        <v>3405</v>
      </c>
      <c r="AQ131" s="2250">
        <v>0</v>
      </c>
      <c r="AR131" s="2250">
        <v>0</v>
      </c>
      <c r="AS131" s="2250">
        <v>0</v>
      </c>
      <c r="AT131" s="2250">
        <v>0</v>
      </c>
      <c r="AU131" s="2250">
        <v>0</v>
      </c>
      <c r="AV131" s="2250">
        <v>0</v>
      </c>
      <c r="AW131" s="2250">
        <v>0</v>
      </c>
      <c r="AX131" s="2250">
        <v>0</v>
      </c>
      <c r="AY131" s="2250">
        <v>0</v>
      </c>
      <c r="AZ131" s="2250">
        <v>0</v>
      </c>
      <c r="BA131" s="2250">
        <v>0</v>
      </c>
    </row>
    <row r="132" spans="1:53">
      <c r="A132" s="2249"/>
      <c r="B132" s="2249"/>
      <c r="AN132">
        <v>2</v>
      </c>
      <c r="AO132" t="s">
        <v>2950</v>
      </c>
      <c r="AQ132" s="2250">
        <v>16959920.265548602</v>
      </c>
      <c r="AR132" s="2250">
        <v>27192893.642135698</v>
      </c>
      <c r="AS132" s="2250">
        <v>22310693</v>
      </c>
      <c r="AT132" s="2250">
        <v>27168074</v>
      </c>
      <c r="AU132" s="2250">
        <v>46280854</v>
      </c>
      <c r="AV132" s="2250">
        <v>46118624</v>
      </c>
      <c r="AW132" s="2250">
        <v>44587545</v>
      </c>
      <c r="AX132" s="2250">
        <v>44157513</v>
      </c>
      <c r="AY132" s="2250">
        <v>63005312</v>
      </c>
      <c r="AZ132" s="2250">
        <v>58025200</v>
      </c>
      <c r="BA132" s="2250">
        <v>59591880.399999999</v>
      </c>
    </row>
    <row r="133" spans="1:53">
      <c r="A133" s="2249"/>
      <c r="B133" s="2249"/>
      <c r="AN133">
        <v>3</v>
      </c>
      <c r="AO133" t="s">
        <v>2951</v>
      </c>
      <c r="AQ133" s="2250">
        <v>3463635.34</v>
      </c>
      <c r="AR133" s="2250">
        <v>12243891.383882899</v>
      </c>
      <c r="AS133" s="2250">
        <v>12562452</v>
      </c>
      <c r="AT133" s="2250">
        <v>1999102</v>
      </c>
      <c r="AU133" s="2250">
        <v>0</v>
      </c>
      <c r="AV133" s="2250">
        <v>0</v>
      </c>
      <c r="AW133" s="2250">
        <v>0</v>
      </c>
      <c r="AX133" s="2250">
        <v>0</v>
      </c>
      <c r="AY133" s="2250">
        <v>0</v>
      </c>
      <c r="AZ133" s="2250">
        <v>0</v>
      </c>
      <c r="BA133" s="2250">
        <v>0</v>
      </c>
    </row>
    <row r="134" spans="1:53">
      <c r="A134" s="2249"/>
      <c r="B134" s="2249"/>
      <c r="AN134">
        <v>4</v>
      </c>
      <c r="AO134" t="s">
        <v>2952</v>
      </c>
      <c r="AQ134" s="2250">
        <v>34209991.274245001</v>
      </c>
      <c r="AR134" s="2250">
        <v>43508103.304062597</v>
      </c>
      <c r="AS134" s="2250">
        <v>51642048</v>
      </c>
      <c r="AT134" s="2250">
        <v>69826267</v>
      </c>
      <c r="AU134" s="2250">
        <v>112699014</v>
      </c>
      <c r="AV134" s="2250">
        <v>135673331</v>
      </c>
      <c r="AW134" s="2250">
        <v>157608310</v>
      </c>
      <c r="AX134" s="2250">
        <v>191598399</v>
      </c>
      <c r="AY134" s="2250">
        <v>178751358</v>
      </c>
      <c r="AZ134" s="2250">
        <v>199351087</v>
      </c>
      <c r="BA134" s="2250">
        <v>204112678.09399998</v>
      </c>
    </row>
    <row r="135" spans="1:53">
      <c r="A135" s="2249"/>
      <c r="B135" s="2249"/>
      <c r="AN135">
        <v>5</v>
      </c>
      <c r="AO135" t="s">
        <v>901</v>
      </c>
      <c r="AQ135" s="2250">
        <v>116404335.74695922</v>
      </c>
      <c r="AR135" s="2250">
        <v>126149209.57339561</v>
      </c>
      <c r="AS135" s="2250">
        <v>148651857</v>
      </c>
      <c r="AT135" s="2250">
        <v>121389751</v>
      </c>
      <c r="AU135" s="2250">
        <v>95123950</v>
      </c>
      <c r="AV135" s="2250">
        <v>79269980</v>
      </c>
      <c r="AW135" s="2250">
        <v>73772269</v>
      </c>
      <c r="AX135" s="2250">
        <v>57287925</v>
      </c>
      <c r="AY135" s="2250">
        <v>58838418</v>
      </c>
      <c r="AZ135" s="2250">
        <v>48365180</v>
      </c>
      <c r="BA135" s="2250">
        <v>49671039.859999999</v>
      </c>
    </row>
    <row r="136" spans="1:53">
      <c r="A136" s="2249"/>
      <c r="B136" s="2249"/>
      <c r="AN136">
        <v>6</v>
      </c>
      <c r="AO136" t="s">
        <v>2953</v>
      </c>
      <c r="AQ136" s="2250">
        <v>21012583.931237306</v>
      </c>
      <c r="AR136" s="2250">
        <v>28109039</v>
      </c>
      <c r="AS136" s="2250">
        <v>30393155</v>
      </c>
      <c r="AT136" s="2250">
        <v>50357382</v>
      </c>
      <c r="AU136" s="2250">
        <v>26484011</v>
      </c>
      <c r="AV136" s="2250">
        <v>23214496</v>
      </c>
      <c r="AW136" s="2250">
        <v>16719319</v>
      </c>
      <c r="AX136" s="2250">
        <v>10991879</v>
      </c>
      <c r="AY136" s="2250">
        <v>11385605</v>
      </c>
      <c r="AZ136" s="2250">
        <v>11697392</v>
      </c>
      <c r="BA136" s="2250">
        <v>0</v>
      </c>
    </row>
    <row r="137" spans="1:53">
      <c r="A137" s="2249"/>
      <c r="B137" s="2249"/>
      <c r="AN137">
        <v>7</v>
      </c>
      <c r="AO137" t="s">
        <v>2954</v>
      </c>
      <c r="AQ137" s="2250">
        <v>7949533.4420099016</v>
      </c>
      <c r="AR137" s="2250">
        <v>8212403</v>
      </c>
      <c r="AS137" s="2250">
        <v>2308097</v>
      </c>
      <c r="AT137" s="2250">
        <v>4066533</v>
      </c>
      <c r="AU137" s="2250">
        <v>466584</v>
      </c>
      <c r="AV137" s="2250">
        <v>120016</v>
      </c>
      <c r="AW137" s="2250">
        <v>685928</v>
      </c>
      <c r="AX137" s="2250">
        <v>55232</v>
      </c>
      <c r="AY137" s="2250">
        <v>0</v>
      </c>
      <c r="AZ137" s="2250">
        <v>0</v>
      </c>
      <c r="BA137" s="2250">
        <v>0</v>
      </c>
    </row>
    <row r="138" spans="1:53" ht="15.75">
      <c r="A138" s="2249"/>
      <c r="B138" s="2249"/>
      <c r="AN138" s="2" t="s">
        <v>37</v>
      </c>
      <c r="AQ138" s="344">
        <v>200000000.00000003</v>
      </c>
      <c r="AR138" s="344">
        <v>245415539.9034768</v>
      </c>
      <c r="AS138" s="344">
        <v>267868302</v>
      </c>
      <c r="AT138" s="344">
        <v>274807109</v>
      </c>
      <c r="AU138" s="344">
        <v>281054413</v>
      </c>
      <c r="AV138" s="344">
        <v>284396447</v>
      </c>
      <c r="AW138" s="344">
        <v>293373371</v>
      </c>
      <c r="AX138" s="344">
        <v>304090948</v>
      </c>
      <c r="AY138" s="344">
        <v>311980693</v>
      </c>
      <c r="AZ138" s="344">
        <v>317438859</v>
      </c>
      <c r="BA138" s="344">
        <v>313375598.35399997</v>
      </c>
    </row>
    <row r="139" spans="1:53">
      <c r="A139" s="2249"/>
      <c r="B139" s="2249"/>
      <c r="AN139" t="s">
        <v>41</v>
      </c>
      <c r="AQ139" s="2255">
        <v>0</v>
      </c>
      <c r="AR139" s="2255">
        <v>0</v>
      </c>
      <c r="AS139" s="2255">
        <v>0</v>
      </c>
      <c r="AT139" s="2255">
        <v>0</v>
      </c>
      <c r="AU139" s="2255">
        <v>0</v>
      </c>
      <c r="AV139" s="2255">
        <v>0</v>
      </c>
      <c r="AW139" s="2255">
        <v>0</v>
      </c>
      <c r="AX139" s="2255">
        <v>0</v>
      </c>
      <c r="AY139" s="2255">
        <v>0</v>
      </c>
      <c r="AZ139" s="2255">
        <v>0</v>
      </c>
      <c r="BA139" s="2255">
        <v>0</v>
      </c>
    </row>
    <row r="140" spans="1:53">
      <c r="A140" s="2249"/>
      <c r="B140" s="2253">
        <v>0</v>
      </c>
      <c r="AN140" s="926"/>
      <c r="AQ140" s="8"/>
      <c r="AR140" s="8"/>
      <c r="AS140" s="8"/>
      <c r="AT140" s="8"/>
      <c r="AU140" s="8"/>
      <c r="AV140" s="8"/>
      <c r="AW140" s="8"/>
      <c r="AX140" s="8"/>
      <c r="AY140" s="8"/>
      <c r="AZ140" s="8"/>
      <c r="BA140" s="8"/>
    </row>
    <row r="141" spans="1:53">
      <c r="A141" s="2249"/>
      <c r="B141" s="2249"/>
      <c r="AN141" s="926"/>
    </row>
    <row r="142" spans="1:53" ht="15.75">
      <c r="A142" s="2249"/>
      <c r="B142" s="2249"/>
      <c r="AN142" s="888" t="s">
        <v>1554</v>
      </c>
      <c r="AO142" s="888"/>
      <c r="AP142" s="1818"/>
      <c r="AQ142" s="889">
        <v>2014</v>
      </c>
      <c r="AR142" s="889">
        <v>2015</v>
      </c>
      <c r="AS142" s="889">
        <v>2016</v>
      </c>
      <c r="AT142" s="889">
        <v>2017</v>
      </c>
      <c r="AU142" s="889">
        <v>2018</v>
      </c>
      <c r="AV142" s="889">
        <v>2019</v>
      </c>
      <c r="AW142" s="889">
        <v>2020</v>
      </c>
      <c r="AX142" s="889">
        <v>2021</v>
      </c>
      <c r="AY142" s="889">
        <v>2022</v>
      </c>
      <c r="AZ142" s="889">
        <v>2023</v>
      </c>
      <c r="BA142" s="889">
        <v>2024</v>
      </c>
    </row>
    <row r="143" spans="1:53">
      <c r="A143" s="2249"/>
      <c r="B143" s="2249"/>
      <c r="AN143" s="28" t="s">
        <v>1835</v>
      </c>
      <c r="AO143" s="28"/>
      <c r="AP143" s="28"/>
      <c r="AQ143" s="494">
        <v>101868516.48581995</v>
      </c>
      <c r="AR143" s="494">
        <v>106807405.96759608</v>
      </c>
      <c r="AS143" s="494">
        <v>105746037</v>
      </c>
      <c r="AT143" s="494">
        <v>116165978</v>
      </c>
      <c r="AU143" s="494">
        <v>58160026</v>
      </c>
      <c r="AV143" s="494">
        <v>34835745</v>
      </c>
      <c r="AW143" s="494">
        <v>26574595</v>
      </c>
      <c r="AX143" s="494">
        <v>12789279</v>
      </c>
      <c r="AY143" s="494">
        <v>13150758</v>
      </c>
      <c r="AZ143" s="494">
        <v>12301957</v>
      </c>
      <c r="BA143" s="494">
        <v>0</v>
      </c>
    </row>
    <row r="144" spans="1:53">
      <c r="A144" s="2249"/>
      <c r="B144" s="2249"/>
      <c r="AN144" s="28" t="s">
        <v>1836</v>
      </c>
      <c r="AO144" s="28"/>
      <c r="AP144" s="28"/>
      <c r="AQ144" s="494">
        <v>98131483.514180109</v>
      </c>
      <c r="AR144" s="494">
        <v>138608133.93588066</v>
      </c>
      <c r="AS144" s="494">
        <v>162122265</v>
      </c>
      <c r="AT144" s="494">
        <v>158641131</v>
      </c>
      <c r="AU144" s="494">
        <v>222894387</v>
      </c>
      <c r="AV144" s="494">
        <v>249560702</v>
      </c>
      <c r="AW144" s="494">
        <v>266798776</v>
      </c>
      <c r="AX144" s="494">
        <v>291301669</v>
      </c>
      <c r="AY144" s="494">
        <v>298829935</v>
      </c>
      <c r="AZ144" s="494">
        <v>305136902</v>
      </c>
      <c r="BA144" s="494">
        <v>313375598.35399997</v>
      </c>
    </row>
    <row r="145" spans="1:53" ht="15.75">
      <c r="A145" s="2249"/>
      <c r="B145" s="2249"/>
      <c r="AN145" s="19" t="s">
        <v>37</v>
      </c>
      <c r="AO145" s="19"/>
      <c r="AP145" s="19"/>
      <c r="AQ145" s="539">
        <v>200000000.00000006</v>
      </c>
      <c r="AR145" s="539">
        <v>245415539.90347674</v>
      </c>
      <c r="AS145" s="539">
        <v>267868302</v>
      </c>
      <c r="AT145" s="539">
        <v>274807109</v>
      </c>
      <c r="AU145" s="539">
        <v>281054413</v>
      </c>
      <c r="AV145" s="539">
        <v>284396447</v>
      </c>
      <c r="AW145" s="539">
        <v>293373371</v>
      </c>
      <c r="AX145" s="539">
        <v>304090948</v>
      </c>
      <c r="AY145" s="539">
        <v>311980693</v>
      </c>
      <c r="AZ145" s="539">
        <v>317438859</v>
      </c>
      <c r="BA145" s="539">
        <v>313375598.35399997</v>
      </c>
    </row>
    <row r="146" spans="1:53">
      <c r="A146" s="2249"/>
      <c r="B146" s="2249"/>
      <c r="AN146" s="28"/>
      <c r="AO146" s="28"/>
      <c r="AP146" s="28"/>
    </row>
    <row r="147" spans="1:53" ht="15.75">
      <c r="A147" s="2249"/>
      <c r="B147" s="2249"/>
      <c r="AN147" s="19" t="s">
        <v>3406</v>
      </c>
      <c r="AO147" s="28"/>
      <c r="AP147" s="28"/>
      <c r="AQ147" s="195">
        <v>247</v>
      </c>
      <c r="AR147" s="195">
        <v>153</v>
      </c>
      <c r="AS147" s="195">
        <v>117</v>
      </c>
      <c r="AT147" s="195">
        <v>80</v>
      </c>
      <c r="AU147" s="195">
        <v>57</v>
      </c>
      <c r="AV147" s="195">
        <v>40</v>
      </c>
      <c r="AW147" s="195">
        <v>26</v>
      </c>
      <c r="AX147" s="195">
        <v>14</v>
      </c>
      <c r="AY147" s="195">
        <v>8</v>
      </c>
      <c r="AZ147" s="195">
        <v>9</v>
      </c>
      <c r="BA147" s="195">
        <v>7</v>
      </c>
    </row>
    <row r="148" spans="1:53" ht="15.75">
      <c r="A148" s="2249"/>
      <c r="B148" s="2249"/>
      <c r="AN148" s="118" t="s">
        <v>3407</v>
      </c>
      <c r="AQ148" s="195">
        <v>75</v>
      </c>
      <c r="AR148" s="195">
        <v>56</v>
      </c>
      <c r="AS148" s="195">
        <v>50</v>
      </c>
      <c r="AT148" s="195">
        <v>38</v>
      </c>
      <c r="AU148" s="195">
        <v>29</v>
      </c>
      <c r="AV148" s="195">
        <v>29</v>
      </c>
      <c r="AW148" s="195">
        <v>21</v>
      </c>
      <c r="AX148" s="195">
        <v>14</v>
      </c>
      <c r="AY148" s="195">
        <v>8</v>
      </c>
      <c r="AZ148" s="195">
        <v>8</v>
      </c>
      <c r="BA148" s="195">
        <v>6</v>
      </c>
    </row>
    <row r="149" spans="1:53">
      <c r="A149" s="2249"/>
      <c r="B149" s="2249"/>
      <c r="AN149" s="926"/>
    </row>
    <row r="150" spans="1:53" ht="15.75">
      <c r="A150" s="2249"/>
      <c r="B150" s="2249"/>
      <c r="AN150" s="888" t="s">
        <v>3408</v>
      </c>
      <c r="AO150" s="888"/>
      <c r="AP150" s="1818"/>
      <c r="AQ150" s="889">
        <v>2014</v>
      </c>
      <c r="AR150" s="889">
        <v>2015</v>
      </c>
      <c r="AS150" s="889">
        <v>2016</v>
      </c>
      <c r="AT150" s="889">
        <v>2017</v>
      </c>
      <c r="AU150" s="889">
        <v>2018</v>
      </c>
      <c r="AV150" s="889">
        <v>2019</v>
      </c>
      <c r="AW150" s="889">
        <v>2020</v>
      </c>
      <c r="AX150" s="889">
        <v>2021</v>
      </c>
      <c r="AY150" s="889">
        <v>2022</v>
      </c>
      <c r="AZ150" s="889">
        <v>2023</v>
      </c>
      <c r="BA150" s="889">
        <v>2024</v>
      </c>
    </row>
    <row r="151" spans="1:53">
      <c r="A151" s="2249"/>
      <c r="B151" s="2249"/>
      <c r="AN151" s="28" t="s">
        <v>683</v>
      </c>
      <c r="AO151" s="28"/>
      <c r="AP151" s="28"/>
      <c r="AQ151" s="2256">
        <v>9849496.0203276575</v>
      </c>
      <c r="AR151" s="2256">
        <v>15652199.029925199</v>
      </c>
      <c r="AS151" s="2256">
        <v>12523321</v>
      </c>
      <c r="AT151" s="2256">
        <v>11377709</v>
      </c>
      <c r="AU151" s="2256">
        <v>7226913</v>
      </c>
      <c r="AV151" s="2256">
        <v>3256585</v>
      </c>
      <c r="AW151" s="2256">
        <v>2408318</v>
      </c>
      <c r="AX151" s="2256">
        <v>0</v>
      </c>
      <c r="AY151" s="2256">
        <v>0</v>
      </c>
      <c r="AZ151" s="2256">
        <v>0</v>
      </c>
      <c r="BA151" s="2256">
        <v>0</v>
      </c>
    </row>
    <row r="152" spans="1:53">
      <c r="A152" s="2249"/>
      <c r="B152" s="2249"/>
      <c r="U152" s="926" t="s">
        <v>3369</v>
      </c>
      <c r="V152" s="926" t="s">
        <v>3409</v>
      </c>
      <c r="AN152" s="268" t="s">
        <v>72</v>
      </c>
      <c r="AO152" s="28"/>
      <c r="AP152" s="28"/>
      <c r="AQ152" s="611">
        <v>80288708.551801935</v>
      </c>
      <c r="AR152" s="611">
        <v>130762056.42489649</v>
      </c>
      <c r="AS152" s="611">
        <v>155041708</v>
      </c>
      <c r="AT152" s="611">
        <v>153971077</v>
      </c>
      <c r="AU152" s="611">
        <v>218227327</v>
      </c>
      <c r="AV152" s="611">
        <v>170368849</v>
      </c>
      <c r="AW152" s="611">
        <v>186366970</v>
      </c>
      <c r="AX152" s="611">
        <v>176774335</v>
      </c>
      <c r="AY152" s="611">
        <v>145850049</v>
      </c>
      <c r="AZ152" s="611">
        <v>196315247</v>
      </c>
      <c r="BA152" s="611">
        <v>201615758.669</v>
      </c>
    </row>
    <row r="153" spans="1:53">
      <c r="A153" s="2249"/>
      <c r="B153" s="2249"/>
      <c r="AB153" s="926"/>
      <c r="AC153" s="926"/>
      <c r="AN153" s="1385" t="s">
        <v>681</v>
      </c>
      <c r="AQ153" s="2257">
        <v>109861795.42787038</v>
      </c>
      <c r="AR153" s="2257">
        <v>99001284.448655173</v>
      </c>
      <c r="AS153" s="2257">
        <v>100303273</v>
      </c>
      <c r="AT153" s="2257">
        <v>109458323</v>
      </c>
      <c r="AU153" s="2257">
        <v>55600173</v>
      </c>
      <c r="AV153" s="2257">
        <v>110771013</v>
      </c>
      <c r="AW153" s="2257">
        <v>104598083</v>
      </c>
      <c r="AX153" s="2257">
        <v>127316613</v>
      </c>
      <c r="AY153" s="2257">
        <v>166130644</v>
      </c>
      <c r="AZ153" s="2257">
        <v>121123612</v>
      </c>
      <c r="BA153" s="2257">
        <v>111759839.68499997</v>
      </c>
    </row>
    <row r="154" spans="1:53" ht="15.75">
      <c r="A154" s="2249"/>
      <c r="B154" s="2249"/>
      <c r="AB154" s="926"/>
      <c r="AC154" s="926"/>
      <c r="AN154" s="182" t="s">
        <v>37</v>
      </c>
      <c r="AO154" s="2"/>
      <c r="AP154" s="2"/>
      <c r="AQ154" s="2258">
        <v>199999999.99999997</v>
      </c>
      <c r="AR154" s="2258">
        <v>245415539.90347689</v>
      </c>
      <c r="AS154" s="2258">
        <v>267868302</v>
      </c>
      <c r="AT154" s="2258">
        <v>274807109</v>
      </c>
      <c r="AU154" s="2258">
        <v>281054413</v>
      </c>
      <c r="AV154" s="2258">
        <v>284396447</v>
      </c>
      <c r="AW154" s="2258">
        <v>293373371</v>
      </c>
      <c r="AX154" s="2258">
        <v>304090948</v>
      </c>
      <c r="AY154" s="2258">
        <v>311980693</v>
      </c>
      <c r="AZ154" s="2258">
        <v>317438859</v>
      </c>
      <c r="BA154" s="2258">
        <v>313375598.35399997</v>
      </c>
    </row>
    <row r="155" spans="1:53" ht="15.75">
      <c r="A155" s="2249"/>
      <c r="B155" s="2249"/>
      <c r="U155" s="2259" t="s">
        <v>3317</v>
      </c>
      <c r="V155" s="2260" t="s">
        <v>3318</v>
      </c>
      <c r="W155" s="913"/>
      <c r="X155" s="913"/>
      <c r="Y155" s="913"/>
      <c r="Z155" s="913"/>
      <c r="AA155" s="2261"/>
      <c r="AB155" s="926"/>
      <c r="AC155" s="926"/>
      <c r="AN155" s="926"/>
      <c r="AQ155" s="2257"/>
      <c r="AR155" s="2257"/>
      <c r="AS155" s="2257"/>
      <c r="AT155" s="2257"/>
      <c r="AU155" s="2257"/>
      <c r="AV155" s="2257"/>
      <c r="AW155" s="2257"/>
      <c r="AX155" s="2257"/>
      <c r="AY155" s="2257"/>
      <c r="AZ155" s="2257"/>
      <c r="BA155" s="2257"/>
    </row>
    <row r="156" spans="1:53" s="2" customFormat="1" ht="15.75">
      <c r="A156" s="2249"/>
      <c r="B156" s="2249"/>
      <c r="D156"/>
      <c r="E156"/>
      <c r="F156"/>
      <c r="G156"/>
      <c r="H156"/>
      <c r="I156"/>
      <c r="J156"/>
      <c r="K156"/>
      <c r="L156"/>
      <c r="M156"/>
      <c r="N156"/>
      <c r="O156"/>
      <c r="P156"/>
      <c r="Q156"/>
      <c r="R156"/>
      <c r="S156"/>
      <c r="T156"/>
      <c r="U156" s="925"/>
      <c r="V156" s="926"/>
      <c r="W156" s="926"/>
      <c r="X156" s="926"/>
      <c r="Y156" s="926"/>
      <c r="Z156" s="926"/>
      <c r="AA156" s="2262"/>
      <c r="AB156" s="943"/>
      <c r="AC156" s="943"/>
      <c r="AN156" s="888" t="s">
        <v>901</v>
      </c>
      <c r="AO156" s="888"/>
      <c r="AP156" s="1818"/>
      <c r="AQ156" s="889">
        <v>2014</v>
      </c>
      <c r="AR156" s="889">
        <v>2015</v>
      </c>
      <c r="AS156" s="889">
        <v>2016</v>
      </c>
      <c r="AT156" s="889">
        <v>2017</v>
      </c>
      <c r="AU156" s="889">
        <v>2018</v>
      </c>
      <c r="AV156" s="889">
        <v>2019</v>
      </c>
      <c r="AW156" s="889">
        <v>2020</v>
      </c>
      <c r="AX156" s="889">
        <v>2021</v>
      </c>
      <c r="AY156" s="889">
        <v>2022</v>
      </c>
      <c r="AZ156" s="889">
        <v>2023</v>
      </c>
      <c r="BA156" s="889">
        <v>2024</v>
      </c>
    </row>
    <row r="157" spans="1:53">
      <c r="A157" s="2249"/>
      <c r="B157" s="2249"/>
      <c r="R157" s="58" t="s">
        <v>3374</v>
      </c>
      <c r="S157" s="58" t="s">
        <v>3410</v>
      </c>
      <c r="U157" s="925"/>
      <c r="V157" s="926"/>
      <c r="W157" s="926"/>
      <c r="X157" s="926"/>
      <c r="Y157" s="926"/>
      <c r="Z157" s="926"/>
      <c r="AA157" s="2262"/>
      <c r="AB157" s="926"/>
      <c r="AC157" s="926"/>
      <c r="AN157" t="s">
        <v>3411</v>
      </c>
      <c r="AQ157" s="39">
        <v>33727232.259151757</v>
      </c>
      <c r="AR157" s="39">
        <v>56099854.378370002</v>
      </c>
      <c r="AS157" s="39">
        <v>84047343</v>
      </c>
      <c r="AT157" s="39">
        <v>74321774</v>
      </c>
      <c r="AU157" s="39">
        <v>74922723</v>
      </c>
      <c r="AV157" s="39">
        <v>71023115</v>
      </c>
      <c r="AW157" s="39">
        <v>66943626</v>
      </c>
      <c r="AX157" s="39">
        <v>57263667</v>
      </c>
      <c r="AY157" s="39">
        <v>58838418</v>
      </c>
      <c r="AZ157" s="39">
        <v>48365180</v>
      </c>
      <c r="BA157" s="39">
        <v>49671039.859999999</v>
      </c>
    </row>
    <row r="158" spans="1:53" s="2" customFormat="1" ht="15.75">
      <c r="A158" s="2249"/>
      <c r="B158" s="2249"/>
      <c r="R158" s="58" t="s">
        <v>3357</v>
      </c>
      <c r="S158" s="58" t="s">
        <v>3412</v>
      </c>
      <c r="U158" s="925"/>
      <c r="V158" s="926"/>
      <c r="W158" s="926"/>
      <c r="X158" s="926"/>
      <c r="Y158" s="943"/>
      <c r="Z158" s="943"/>
      <c r="AA158" s="944"/>
      <c r="AB158" s="926"/>
      <c r="AC158" s="926"/>
      <c r="AM158" s="2263"/>
      <c r="AN158" t="s">
        <v>3413</v>
      </c>
      <c r="AO158"/>
      <c r="AP158"/>
      <c r="AQ158" s="39">
        <v>82677103.487807542</v>
      </c>
      <c r="AR158" s="39">
        <v>70049355.195025593</v>
      </c>
      <c r="AS158" s="39">
        <v>64604514</v>
      </c>
      <c r="AT158" s="39">
        <v>47067977</v>
      </c>
      <c r="AU158" s="39">
        <v>20201227</v>
      </c>
      <c r="AV158" s="39">
        <v>8246865</v>
      </c>
      <c r="AW158" s="39">
        <v>6828643</v>
      </c>
      <c r="AX158" s="39">
        <v>24258</v>
      </c>
      <c r="AY158" s="39">
        <v>0</v>
      </c>
      <c r="AZ158" s="39">
        <v>0</v>
      </c>
      <c r="BA158" s="39">
        <v>0</v>
      </c>
    </row>
    <row r="159" spans="1:53" ht="15.75">
      <c r="A159" s="2249"/>
      <c r="B159" s="2249"/>
      <c r="U159" s="925"/>
      <c r="V159" s="926"/>
      <c r="W159" s="926"/>
      <c r="X159" s="926"/>
      <c r="Y159" s="926"/>
      <c r="Z159" s="926"/>
      <c r="AA159" s="2262"/>
      <c r="AB159" s="926"/>
      <c r="AC159" s="926"/>
      <c r="AE159" s="926"/>
      <c r="AN159" t="s">
        <v>3414</v>
      </c>
      <c r="AP159" s="2"/>
      <c r="AQ159" s="39">
        <v>64404251.255028322</v>
      </c>
      <c r="AR159" s="39">
        <v>82508279.557510704</v>
      </c>
      <c r="AS159" s="39">
        <v>78074922</v>
      </c>
      <c r="AT159" s="39">
        <v>84319357</v>
      </c>
      <c r="AU159" s="39">
        <v>147971664</v>
      </c>
      <c r="AV159" s="39">
        <v>178537587</v>
      </c>
      <c r="AW159" s="39">
        <v>199855150</v>
      </c>
      <c r="AX159" s="39">
        <v>234038002</v>
      </c>
      <c r="AY159" s="39">
        <v>239991517</v>
      </c>
      <c r="AZ159" s="39">
        <v>256771722</v>
      </c>
      <c r="BA159" s="39">
        <v>263704558.49399999</v>
      </c>
    </row>
    <row r="160" spans="1:53" ht="15.75">
      <c r="A160" s="2249"/>
      <c r="B160" s="2249"/>
      <c r="U160" s="925"/>
      <c r="V160" s="2264"/>
      <c r="W160" s="926"/>
      <c r="X160" s="926"/>
      <c r="Y160" s="926"/>
      <c r="Z160" s="926"/>
      <c r="AA160" s="2262"/>
      <c r="AB160" s="926"/>
      <c r="AC160" s="926"/>
      <c r="AE160" s="926"/>
      <c r="AN160" t="s">
        <v>3415</v>
      </c>
      <c r="AP160" s="2"/>
      <c r="AQ160" s="2265">
        <v>19191412.998012438</v>
      </c>
      <c r="AR160" s="2265">
        <v>36758050.772570431</v>
      </c>
      <c r="AS160" s="2265">
        <v>41141523</v>
      </c>
      <c r="AT160" s="2265">
        <v>69098001</v>
      </c>
      <c r="AU160" s="2265">
        <v>37958799</v>
      </c>
      <c r="AV160" s="2265">
        <v>26588880</v>
      </c>
      <c r="AW160" s="2265">
        <v>19745952</v>
      </c>
      <c r="AX160" s="2265">
        <v>12765021</v>
      </c>
      <c r="AY160" s="2265">
        <v>13150758</v>
      </c>
      <c r="AZ160" s="2265">
        <v>12301957</v>
      </c>
      <c r="BA160" s="2265">
        <v>-2.9802322387695313E-8</v>
      </c>
    </row>
    <row r="161" spans="1:16368" ht="15.75">
      <c r="A161" s="2249"/>
      <c r="B161" s="2266"/>
      <c r="R161" s="947"/>
      <c r="S161" s="947"/>
      <c r="T161" s="947"/>
      <c r="U161" s="925"/>
      <c r="V161" s="2264"/>
      <c r="W161" s="926"/>
      <c r="X161" s="926"/>
      <c r="Y161" s="2267"/>
      <c r="Z161" s="2267"/>
      <c r="AA161" s="2262"/>
      <c r="AB161" s="926"/>
      <c r="AC161" s="926"/>
      <c r="AE161" s="926"/>
      <c r="AN161" s="2" t="s">
        <v>37</v>
      </c>
      <c r="AO161" s="2"/>
      <c r="AP161" s="2"/>
      <c r="AQ161" s="24">
        <v>200000000.00000006</v>
      </c>
      <c r="AR161" s="24">
        <v>245415539.90347672</v>
      </c>
      <c r="AS161" s="24">
        <v>267868302</v>
      </c>
      <c r="AT161" s="24">
        <v>274807109</v>
      </c>
      <c r="AU161" s="24">
        <v>281054413</v>
      </c>
      <c r="AV161" s="24">
        <v>284396447</v>
      </c>
      <c r="AW161" s="24">
        <v>293373371</v>
      </c>
      <c r="AX161" s="24">
        <v>304090948</v>
      </c>
      <c r="AY161" s="24">
        <v>311980693</v>
      </c>
      <c r="AZ161" s="24">
        <v>317438859</v>
      </c>
      <c r="BA161" s="24">
        <v>313375598.35399997</v>
      </c>
      <c r="BB161" s="2265"/>
      <c r="BC161" s="2265"/>
      <c r="BD161" s="2265"/>
      <c r="BE161" s="2265"/>
      <c r="BF161" s="2265"/>
      <c r="BG161" s="2265"/>
      <c r="BH161" s="2265"/>
      <c r="BI161" s="2265"/>
      <c r="BJ161" s="2265"/>
      <c r="BK161" s="2265"/>
      <c r="BL161" s="2265"/>
      <c r="BM161" s="2265"/>
      <c r="BN161" s="2265"/>
      <c r="BO161" s="2265"/>
      <c r="BP161" s="2265"/>
      <c r="BQ161" s="2265"/>
      <c r="BR161" s="2265"/>
      <c r="BS161" s="2265"/>
      <c r="BT161" s="2265"/>
      <c r="BU161" s="2265"/>
      <c r="BV161" s="2265"/>
      <c r="BW161" s="2265"/>
      <c r="BX161" s="2265"/>
      <c r="BY161" s="2265"/>
      <c r="BZ161" s="2265"/>
      <c r="CA161" s="2265"/>
      <c r="CB161" s="2265"/>
      <c r="CC161" s="2265"/>
      <c r="CD161" s="2265"/>
      <c r="CE161" s="2265"/>
      <c r="CF161" s="2265"/>
      <c r="CG161" s="2265"/>
      <c r="CH161" s="2265"/>
      <c r="CI161" s="2265"/>
      <c r="CJ161" s="2265"/>
      <c r="CK161" s="2265"/>
      <c r="CL161" s="2265"/>
      <c r="CM161" s="2265"/>
      <c r="CN161" s="2265"/>
      <c r="CO161" s="2265"/>
      <c r="CP161" s="2265"/>
      <c r="CQ161" s="2265"/>
      <c r="CR161" s="2265"/>
      <c r="CS161" s="2265"/>
      <c r="CT161" s="2265"/>
      <c r="CU161" s="2265"/>
      <c r="CV161" s="2265"/>
      <c r="CW161" s="2265"/>
      <c r="CX161" s="2265"/>
      <c r="CY161" s="2265"/>
      <c r="CZ161" s="2265"/>
      <c r="DA161" s="2265"/>
      <c r="DB161" s="2265"/>
      <c r="DC161" s="2265"/>
      <c r="DD161" s="2265"/>
      <c r="DE161" s="2265"/>
      <c r="DF161" s="2265"/>
      <c r="DG161" s="2265"/>
      <c r="DH161" s="2265"/>
      <c r="DI161" s="2265"/>
      <c r="DJ161" s="2265"/>
      <c r="DK161" s="2265"/>
      <c r="DL161" s="2265"/>
      <c r="DM161" s="2265"/>
      <c r="DN161" s="2265"/>
      <c r="DO161" s="2265"/>
      <c r="DP161" s="2265"/>
      <c r="DQ161" s="2265"/>
      <c r="DR161" s="2265"/>
      <c r="DS161" s="2265"/>
      <c r="DT161" s="2265"/>
      <c r="DU161" s="2265"/>
      <c r="DV161" s="2265"/>
      <c r="DW161" s="2265"/>
      <c r="DX161" s="2265"/>
      <c r="DY161" s="2265"/>
      <c r="DZ161" s="2265"/>
      <c r="EA161" s="2265"/>
      <c r="EB161" s="2265"/>
      <c r="EC161" s="2265"/>
      <c r="ED161" s="2265"/>
      <c r="EE161" s="2265"/>
      <c r="EF161" s="2265"/>
      <c r="EG161" s="2265"/>
      <c r="EH161" s="2265"/>
      <c r="EI161" s="2265"/>
      <c r="EJ161" s="2265"/>
      <c r="EK161" s="2265"/>
      <c r="EL161" s="2265"/>
      <c r="EM161" s="2265"/>
      <c r="EN161" s="2265"/>
      <c r="EO161" s="2265"/>
      <c r="EP161" s="2265"/>
      <c r="EQ161" s="2265"/>
      <c r="ER161" s="2265"/>
      <c r="ES161" s="2265"/>
      <c r="ET161" s="2265"/>
      <c r="EU161" s="2265"/>
      <c r="EV161" s="2265"/>
      <c r="EW161" s="2265"/>
      <c r="EX161" s="2265"/>
      <c r="EY161" s="2265"/>
      <c r="EZ161" s="2265"/>
      <c r="FA161" s="2265"/>
      <c r="FB161" s="2265"/>
      <c r="FC161" s="2265"/>
      <c r="FD161" s="2265"/>
      <c r="FE161" s="2265"/>
      <c r="FF161" s="2265"/>
      <c r="FG161" s="2265"/>
      <c r="FH161" s="2265"/>
      <c r="FI161" s="2265"/>
      <c r="FJ161" s="2265"/>
      <c r="FK161" s="2265"/>
      <c r="FL161" s="2265"/>
      <c r="FM161" s="2265"/>
      <c r="FN161" s="2265"/>
      <c r="FO161" s="2265"/>
      <c r="FP161" s="2265"/>
      <c r="FQ161" s="2265"/>
      <c r="FR161" s="2265"/>
      <c r="FS161" s="2265"/>
      <c r="FT161" s="2265"/>
      <c r="FU161" s="2265"/>
      <c r="FV161" s="2265"/>
      <c r="FW161" s="2265"/>
      <c r="FX161" s="2265"/>
      <c r="FY161" s="2265"/>
      <c r="FZ161" s="2265"/>
      <c r="GA161" s="2265"/>
      <c r="GB161" s="2265"/>
      <c r="GC161" s="2265"/>
      <c r="GD161" s="2265"/>
      <c r="GE161" s="2265"/>
      <c r="GF161" s="2265"/>
      <c r="GG161" s="2265"/>
      <c r="GH161" s="2265"/>
      <c r="GI161" s="2265"/>
      <c r="GJ161" s="2265"/>
      <c r="GK161" s="2265"/>
      <c r="GL161" s="2265"/>
      <c r="GM161" s="2265"/>
      <c r="GN161" s="2265"/>
      <c r="GO161" s="2265"/>
      <c r="GP161" s="2265"/>
      <c r="GQ161" s="2265"/>
      <c r="GR161" s="2265"/>
      <c r="GS161" s="2265"/>
      <c r="GT161" s="2265"/>
      <c r="GU161" s="2265"/>
      <c r="GV161" s="2265"/>
      <c r="GW161" s="2265"/>
      <c r="GX161" s="2265"/>
      <c r="GY161" s="2265"/>
      <c r="GZ161" s="2265"/>
      <c r="HA161" s="2265"/>
      <c r="HB161" s="2265"/>
      <c r="HC161" s="2265"/>
      <c r="HD161" s="2265"/>
      <c r="HE161" s="2265"/>
      <c r="HF161" s="2265"/>
      <c r="HG161" s="2265"/>
      <c r="HH161" s="2265"/>
      <c r="HI161" s="2265"/>
      <c r="HJ161" s="2265"/>
      <c r="HK161" s="2265"/>
      <c r="HL161" s="2265"/>
      <c r="HM161" s="2265"/>
      <c r="HN161" s="2265"/>
      <c r="HO161" s="2265"/>
      <c r="HP161" s="2265"/>
      <c r="HQ161" s="2265"/>
      <c r="HR161" s="2265"/>
      <c r="HS161" s="2265"/>
      <c r="HT161" s="2265"/>
      <c r="HU161" s="2265"/>
      <c r="HV161" s="2265"/>
      <c r="HW161" s="2265"/>
      <c r="HX161" s="2265"/>
      <c r="HY161" s="2265"/>
      <c r="HZ161" s="2265"/>
      <c r="IA161" s="2265"/>
      <c r="IB161" s="2265"/>
      <c r="IC161" s="2265"/>
      <c r="ID161" s="2265"/>
      <c r="IE161" s="2265"/>
      <c r="IF161" s="2265"/>
      <c r="IG161" s="2265"/>
      <c r="IH161" s="2265"/>
      <c r="II161" s="2265"/>
      <c r="IJ161" s="2265"/>
      <c r="IK161" s="2265"/>
      <c r="IL161" s="2265"/>
      <c r="IM161" s="2265"/>
      <c r="IN161" s="2265"/>
      <c r="IO161" s="2265"/>
      <c r="IP161" s="2265"/>
      <c r="IQ161" s="2265"/>
      <c r="IR161" s="2265"/>
      <c r="IS161" s="2265"/>
      <c r="IT161" s="2265"/>
      <c r="IU161" s="2265"/>
      <c r="IV161" s="2265"/>
      <c r="IW161" s="2265"/>
      <c r="IX161" s="2265"/>
      <c r="IY161" s="2265"/>
      <c r="IZ161" s="2265"/>
      <c r="JA161" s="2265"/>
      <c r="JB161" s="2265"/>
      <c r="JC161" s="2265"/>
      <c r="JD161" s="2265"/>
      <c r="JE161" s="2265"/>
      <c r="JF161" s="2265"/>
      <c r="JG161" s="2265"/>
      <c r="JH161" s="2265"/>
      <c r="JI161" s="2265"/>
      <c r="JJ161" s="2265"/>
      <c r="JK161" s="2265"/>
      <c r="JL161" s="2265"/>
      <c r="JM161" s="2265"/>
      <c r="JN161" s="2265"/>
      <c r="JO161" s="2265"/>
      <c r="JP161" s="2265"/>
      <c r="JQ161" s="2265"/>
      <c r="JR161" s="2265"/>
      <c r="JS161" s="2265"/>
      <c r="JT161" s="2265"/>
      <c r="JU161" s="2265"/>
      <c r="JV161" s="2265"/>
      <c r="JW161" s="2265"/>
      <c r="JX161" s="2265"/>
      <c r="JY161" s="2265"/>
      <c r="JZ161" s="2265"/>
      <c r="KA161" s="2265"/>
      <c r="KB161" s="2265"/>
      <c r="KC161" s="2265"/>
      <c r="KD161" s="2265"/>
      <c r="KE161" s="2265"/>
      <c r="KF161" s="2265"/>
      <c r="KG161" s="2265"/>
      <c r="KH161" s="2265"/>
      <c r="KI161" s="2265"/>
      <c r="KJ161" s="2265"/>
      <c r="KK161" s="2265"/>
      <c r="KL161" s="2265"/>
      <c r="KM161" s="2265"/>
      <c r="KN161" s="2265"/>
      <c r="KO161" s="2265"/>
      <c r="KP161" s="2265"/>
      <c r="KQ161" s="2265"/>
      <c r="KR161" s="2265"/>
      <c r="KS161" s="2265"/>
      <c r="KT161" s="2265"/>
      <c r="KU161" s="2265"/>
      <c r="KV161" s="2265"/>
      <c r="KW161" s="2265"/>
      <c r="KX161" s="2265"/>
      <c r="KY161" s="2265"/>
      <c r="KZ161" s="2265"/>
      <c r="LA161" s="2265"/>
      <c r="LB161" s="2265"/>
      <c r="LC161" s="2265"/>
      <c r="LD161" s="2265"/>
      <c r="LE161" s="2265"/>
      <c r="LF161" s="2265"/>
      <c r="LG161" s="2265"/>
      <c r="LH161" s="2265"/>
      <c r="LI161" s="2265"/>
      <c r="LJ161" s="2265"/>
      <c r="LK161" s="2265"/>
      <c r="LL161" s="2265"/>
      <c r="LM161" s="2265"/>
      <c r="LN161" s="2265"/>
      <c r="LO161" s="2265"/>
      <c r="LP161" s="2265"/>
      <c r="LQ161" s="2265"/>
      <c r="LR161" s="2265"/>
      <c r="LS161" s="2265"/>
      <c r="LT161" s="2265"/>
      <c r="LU161" s="2265"/>
      <c r="LV161" s="2265"/>
      <c r="LW161" s="2265"/>
      <c r="LX161" s="2265"/>
      <c r="LY161" s="2265"/>
      <c r="LZ161" s="2265"/>
      <c r="MA161" s="2265"/>
      <c r="MB161" s="2265"/>
      <c r="MC161" s="2265"/>
      <c r="MD161" s="2265"/>
      <c r="ME161" s="2265"/>
      <c r="MF161" s="2265"/>
      <c r="MG161" s="2265"/>
      <c r="MH161" s="2265"/>
      <c r="MI161" s="2265"/>
      <c r="MJ161" s="2265"/>
      <c r="MK161" s="2265"/>
      <c r="ML161" s="2265"/>
      <c r="MM161" s="2265"/>
      <c r="MN161" s="2265"/>
      <c r="MO161" s="2265"/>
      <c r="MP161" s="2265"/>
      <c r="MQ161" s="2265"/>
      <c r="MR161" s="2265"/>
      <c r="MS161" s="2265"/>
      <c r="MT161" s="2265"/>
      <c r="MU161" s="2265"/>
      <c r="MV161" s="2265"/>
      <c r="MW161" s="2265"/>
      <c r="MX161" s="2265"/>
      <c r="MY161" s="2265"/>
      <c r="MZ161" s="2265"/>
      <c r="NA161" s="2265"/>
      <c r="NB161" s="2265"/>
      <c r="NC161" s="2265"/>
      <c r="ND161" s="2265"/>
      <c r="NE161" s="2265"/>
      <c r="NF161" s="2265"/>
      <c r="NG161" s="2265"/>
      <c r="NH161" s="2265"/>
      <c r="NI161" s="2265"/>
      <c r="NJ161" s="2265"/>
      <c r="NK161" s="2265"/>
      <c r="NL161" s="2265"/>
      <c r="NM161" s="2265"/>
      <c r="NN161" s="2265"/>
      <c r="NO161" s="2265"/>
      <c r="NP161" s="2265"/>
      <c r="NQ161" s="2265"/>
      <c r="NR161" s="2265"/>
      <c r="NS161" s="2265"/>
      <c r="NT161" s="2265"/>
      <c r="NU161" s="2265"/>
      <c r="NV161" s="2265"/>
      <c r="NW161" s="2265"/>
      <c r="NX161" s="2265"/>
      <c r="NY161" s="2265"/>
      <c r="NZ161" s="2265"/>
      <c r="OA161" s="2265"/>
      <c r="OB161" s="2265"/>
      <c r="OC161" s="2265"/>
      <c r="OD161" s="2265"/>
      <c r="OE161" s="2265"/>
      <c r="OF161" s="2265"/>
      <c r="OG161" s="2265"/>
      <c r="OH161" s="2265"/>
      <c r="OI161" s="2265"/>
      <c r="OJ161" s="2265"/>
      <c r="OK161" s="2265"/>
      <c r="OL161" s="2265"/>
      <c r="OM161" s="2265"/>
      <c r="ON161" s="2265"/>
      <c r="OO161" s="2265"/>
      <c r="OP161" s="2265"/>
      <c r="OQ161" s="2265"/>
      <c r="OR161" s="2265"/>
      <c r="OS161" s="2265"/>
      <c r="OT161" s="2265"/>
      <c r="OU161" s="2265"/>
      <c r="OV161" s="2265"/>
      <c r="OW161" s="2265"/>
      <c r="OX161" s="2265"/>
      <c r="OY161" s="2265"/>
      <c r="OZ161" s="2265"/>
      <c r="PA161" s="2265"/>
      <c r="PB161" s="2265"/>
      <c r="PC161" s="2265"/>
      <c r="PD161" s="2265"/>
      <c r="PE161" s="2265"/>
      <c r="PF161" s="2265"/>
      <c r="PG161" s="2265"/>
      <c r="PH161" s="2265"/>
      <c r="PI161" s="2265"/>
      <c r="PJ161" s="2265"/>
      <c r="PK161" s="2265"/>
      <c r="PL161" s="2265"/>
      <c r="PM161" s="2265"/>
      <c r="PN161" s="2265"/>
      <c r="PO161" s="2265"/>
      <c r="PP161" s="2265"/>
      <c r="PQ161" s="2265"/>
      <c r="PR161" s="2265"/>
      <c r="PS161" s="2265"/>
      <c r="PT161" s="2265"/>
      <c r="PU161" s="2265"/>
      <c r="PV161" s="2265"/>
      <c r="PW161" s="2265"/>
      <c r="PX161" s="2265"/>
      <c r="PY161" s="2265"/>
      <c r="PZ161" s="2265"/>
      <c r="QA161" s="2265"/>
      <c r="QB161" s="2265"/>
      <c r="QC161" s="2265"/>
      <c r="QD161" s="2265"/>
      <c r="QE161" s="2265"/>
      <c r="QF161" s="2265"/>
      <c r="QG161" s="2265"/>
      <c r="QH161" s="2265"/>
      <c r="QI161" s="2265"/>
      <c r="QJ161" s="2265"/>
      <c r="QK161" s="2265"/>
      <c r="QL161" s="2265"/>
      <c r="QM161" s="2265"/>
      <c r="QN161" s="2265"/>
      <c r="QO161" s="2265"/>
      <c r="QP161" s="2265"/>
      <c r="QQ161" s="2265"/>
      <c r="QR161" s="2265"/>
      <c r="QS161" s="2265"/>
      <c r="QT161" s="2265"/>
      <c r="QU161" s="2265"/>
      <c r="QV161" s="2265"/>
      <c r="QW161" s="2265"/>
      <c r="QX161" s="2265"/>
      <c r="QY161" s="2265"/>
      <c r="QZ161" s="2265"/>
      <c r="RA161" s="2265"/>
      <c r="RB161" s="2265"/>
      <c r="RC161" s="2265"/>
      <c r="RD161" s="2265"/>
      <c r="RE161" s="2265"/>
      <c r="RF161" s="2265"/>
      <c r="RG161" s="2265"/>
      <c r="RH161" s="2265"/>
      <c r="RI161" s="2265"/>
      <c r="RJ161" s="2265"/>
      <c r="RK161" s="2265"/>
      <c r="RL161" s="2265"/>
      <c r="RM161" s="2265"/>
      <c r="RN161" s="2265"/>
      <c r="RO161" s="2265"/>
      <c r="RP161" s="2265"/>
      <c r="RQ161" s="2265"/>
      <c r="RR161" s="2265"/>
      <c r="RS161" s="2265"/>
      <c r="RT161" s="2265"/>
      <c r="RU161" s="2265"/>
      <c r="RV161" s="2265"/>
      <c r="RW161" s="2265"/>
      <c r="RX161" s="2265"/>
      <c r="RY161" s="2265"/>
      <c r="RZ161" s="2265"/>
      <c r="SA161" s="2265"/>
      <c r="SB161" s="2265"/>
      <c r="SC161" s="2265"/>
      <c r="SD161" s="2265"/>
      <c r="SE161" s="2265"/>
      <c r="SF161" s="2265"/>
      <c r="SG161" s="2265"/>
      <c r="SH161" s="2265"/>
      <c r="SI161" s="2265"/>
      <c r="SJ161" s="2265"/>
      <c r="SK161" s="2265"/>
      <c r="SL161" s="2265"/>
      <c r="SM161" s="2265"/>
      <c r="SN161" s="2265"/>
      <c r="SO161" s="2265"/>
      <c r="SP161" s="2265"/>
      <c r="SQ161" s="2265"/>
      <c r="SR161" s="2265"/>
      <c r="SS161" s="2265"/>
      <c r="ST161" s="2265"/>
      <c r="SU161" s="2265"/>
      <c r="SV161" s="2265"/>
      <c r="SW161" s="2265"/>
      <c r="SX161" s="2265"/>
      <c r="SY161" s="2265"/>
      <c r="SZ161" s="2265"/>
      <c r="TA161" s="2265"/>
      <c r="TB161" s="2265"/>
      <c r="TC161" s="2265"/>
      <c r="TD161" s="2265"/>
      <c r="TE161" s="2265"/>
      <c r="TF161" s="2265"/>
      <c r="TG161" s="2265"/>
      <c r="TH161" s="2265"/>
      <c r="TI161" s="2265"/>
      <c r="TJ161" s="2265"/>
      <c r="TK161" s="2265"/>
      <c r="TL161" s="2265"/>
      <c r="TM161" s="2265"/>
      <c r="TN161" s="2265"/>
      <c r="TO161" s="2265"/>
      <c r="TP161" s="2265"/>
      <c r="TQ161" s="2265"/>
      <c r="TR161" s="2265"/>
      <c r="TS161" s="2265"/>
      <c r="TT161" s="2265"/>
      <c r="TU161" s="2265"/>
      <c r="TV161" s="2265"/>
      <c r="TW161" s="2265"/>
      <c r="TX161" s="2265"/>
      <c r="TY161" s="2265"/>
      <c r="TZ161" s="2265"/>
      <c r="UA161" s="2265"/>
      <c r="UB161" s="2265"/>
      <c r="UC161" s="2265"/>
      <c r="UD161" s="2265"/>
      <c r="UE161" s="2265"/>
      <c r="UF161" s="2265"/>
      <c r="UG161" s="2265"/>
      <c r="UH161" s="2265"/>
      <c r="UI161" s="2265"/>
      <c r="UJ161" s="2265"/>
      <c r="UK161" s="2265"/>
      <c r="UL161" s="2265"/>
      <c r="UM161" s="2265"/>
      <c r="UN161" s="2265"/>
      <c r="UO161" s="2265"/>
      <c r="UP161" s="2265"/>
      <c r="UQ161" s="2265"/>
      <c r="UR161" s="2265"/>
      <c r="US161" s="2265"/>
      <c r="UT161" s="2265"/>
      <c r="UU161" s="2265"/>
      <c r="UV161" s="2265"/>
      <c r="UW161" s="2265"/>
      <c r="UX161" s="2265"/>
      <c r="UY161" s="2265"/>
      <c r="UZ161" s="2265"/>
      <c r="VA161" s="2265"/>
      <c r="VB161" s="2265"/>
      <c r="VC161" s="2265"/>
      <c r="VD161" s="2265"/>
      <c r="VE161" s="2265"/>
      <c r="VF161" s="2265"/>
      <c r="VG161" s="2265"/>
      <c r="VH161" s="2265"/>
      <c r="VI161" s="2265"/>
      <c r="VJ161" s="2265"/>
      <c r="VK161" s="2265"/>
      <c r="VL161" s="2265"/>
      <c r="VM161" s="2265"/>
      <c r="VN161" s="2265"/>
      <c r="VO161" s="2265"/>
      <c r="VP161" s="2265"/>
      <c r="VQ161" s="2265"/>
      <c r="VR161" s="2265"/>
      <c r="VS161" s="2265"/>
      <c r="VT161" s="2265"/>
      <c r="VU161" s="2265"/>
      <c r="VV161" s="2265"/>
      <c r="VW161" s="2265"/>
      <c r="VX161" s="2265"/>
      <c r="VY161" s="2265"/>
      <c r="VZ161" s="2265"/>
      <c r="WA161" s="2265"/>
      <c r="WB161" s="2265"/>
      <c r="WC161" s="2265"/>
      <c r="WD161" s="2265"/>
      <c r="WE161" s="2265"/>
      <c r="WF161" s="2265"/>
      <c r="WG161" s="2265"/>
      <c r="WH161" s="2265"/>
      <c r="WI161" s="2265"/>
      <c r="WJ161" s="2265"/>
      <c r="WK161" s="2265"/>
      <c r="WL161" s="2265"/>
      <c r="WM161" s="2265"/>
      <c r="WN161" s="2265"/>
      <c r="WO161" s="2265"/>
      <c r="WP161" s="2265"/>
      <c r="WQ161" s="2265"/>
      <c r="WR161" s="2265"/>
      <c r="WS161" s="2265"/>
      <c r="WT161" s="2265"/>
      <c r="WU161" s="2265"/>
      <c r="WV161" s="2265"/>
      <c r="WW161" s="2265"/>
      <c r="WX161" s="2265"/>
      <c r="WY161" s="2265"/>
      <c r="WZ161" s="2265"/>
      <c r="XA161" s="2265"/>
      <c r="XB161" s="2265"/>
      <c r="XC161" s="2265"/>
      <c r="XD161" s="2265"/>
      <c r="XE161" s="2265"/>
      <c r="XF161" s="2265"/>
      <c r="XG161" s="2265"/>
      <c r="XH161" s="2265"/>
      <c r="XI161" s="2265"/>
      <c r="XJ161" s="2265"/>
      <c r="XK161" s="2265"/>
      <c r="XL161" s="2265"/>
      <c r="XM161" s="2265"/>
      <c r="XN161" s="2265"/>
      <c r="XO161" s="2265"/>
      <c r="XP161" s="2265"/>
      <c r="XQ161" s="2265"/>
      <c r="XR161" s="2265"/>
      <c r="XS161" s="2265"/>
      <c r="XT161" s="2265"/>
      <c r="XU161" s="2265"/>
      <c r="XV161" s="2265"/>
      <c r="XW161" s="2265"/>
      <c r="XX161" s="2265"/>
      <c r="XY161" s="2265"/>
      <c r="XZ161" s="2265"/>
      <c r="YA161" s="2265"/>
      <c r="YB161" s="2265"/>
      <c r="YC161" s="2265"/>
      <c r="YD161" s="2265"/>
      <c r="YE161" s="2265"/>
      <c r="YF161" s="2265"/>
      <c r="YG161" s="2265"/>
      <c r="YH161" s="2265"/>
      <c r="YI161" s="2265"/>
      <c r="YJ161" s="2265"/>
      <c r="YK161" s="2265"/>
      <c r="YL161" s="2265"/>
      <c r="YM161" s="2265"/>
      <c r="YN161" s="2265"/>
      <c r="YO161" s="2265"/>
      <c r="YP161" s="2265"/>
      <c r="YQ161" s="2265"/>
      <c r="YR161" s="2265"/>
      <c r="YS161" s="2265"/>
      <c r="YT161" s="2265"/>
      <c r="YU161" s="2265"/>
      <c r="YV161" s="2265"/>
      <c r="YW161" s="2265"/>
      <c r="YX161" s="2265"/>
      <c r="YY161" s="2265"/>
      <c r="YZ161" s="2265"/>
      <c r="ZA161" s="2265"/>
      <c r="ZB161" s="2265"/>
      <c r="ZC161" s="2265"/>
      <c r="ZD161" s="2265"/>
      <c r="ZE161" s="2265"/>
      <c r="ZF161" s="2265"/>
      <c r="ZG161" s="2265"/>
      <c r="ZH161" s="2265"/>
      <c r="ZI161" s="2265"/>
      <c r="ZJ161" s="2265"/>
      <c r="ZK161" s="2265"/>
      <c r="ZL161" s="2265"/>
      <c r="ZM161" s="2265"/>
      <c r="ZN161" s="2265"/>
      <c r="ZO161" s="2265"/>
      <c r="ZP161" s="2265"/>
      <c r="ZQ161" s="2265"/>
      <c r="ZR161" s="2265"/>
      <c r="ZS161" s="2265"/>
      <c r="ZT161" s="2265"/>
      <c r="ZU161" s="2265"/>
      <c r="ZV161" s="2265"/>
      <c r="ZW161" s="2265"/>
      <c r="ZX161" s="2265"/>
      <c r="ZY161" s="2265"/>
      <c r="ZZ161" s="2265"/>
      <c r="AAA161" s="2265"/>
      <c r="AAB161" s="2265"/>
      <c r="AAC161" s="2265"/>
      <c r="AAD161" s="2265"/>
      <c r="AAE161" s="2265"/>
      <c r="AAF161" s="2265"/>
      <c r="AAG161" s="2265"/>
      <c r="AAH161" s="2265"/>
      <c r="AAI161" s="2265"/>
      <c r="AAJ161" s="2265"/>
      <c r="AAK161" s="2265"/>
      <c r="AAL161" s="2265"/>
      <c r="AAM161" s="2265"/>
      <c r="AAN161" s="2265"/>
      <c r="AAO161" s="2265"/>
      <c r="AAP161" s="2265"/>
      <c r="AAQ161" s="2265"/>
      <c r="AAR161" s="2265"/>
      <c r="AAS161" s="2265"/>
      <c r="AAT161" s="2265"/>
      <c r="AAU161" s="2265"/>
      <c r="AAV161" s="2265"/>
      <c r="AAW161" s="2265"/>
      <c r="AAX161" s="2265"/>
      <c r="AAY161" s="2265"/>
      <c r="AAZ161" s="2265"/>
      <c r="ABA161" s="2265"/>
      <c r="ABB161" s="2265"/>
      <c r="ABC161" s="2265"/>
      <c r="ABD161" s="2265"/>
      <c r="ABE161" s="2265"/>
      <c r="ABF161" s="2265"/>
      <c r="ABG161" s="2265"/>
      <c r="ABH161" s="2265"/>
      <c r="ABI161" s="2265"/>
      <c r="ABJ161" s="2265"/>
      <c r="ABK161" s="2265"/>
      <c r="ABL161" s="2265"/>
      <c r="ABM161" s="2265"/>
      <c r="ABN161" s="2265"/>
      <c r="ABO161" s="2265"/>
      <c r="ABP161" s="2265"/>
      <c r="ABQ161" s="2265"/>
      <c r="ABR161" s="2265"/>
      <c r="ABS161" s="2265"/>
      <c r="ABT161" s="2265"/>
      <c r="ABU161" s="2265"/>
      <c r="ABV161" s="2265"/>
      <c r="ABW161" s="2265"/>
      <c r="ABX161" s="2265"/>
      <c r="ABY161" s="2265"/>
      <c r="ABZ161" s="2265"/>
      <c r="ACA161" s="2265"/>
      <c r="ACB161" s="2265"/>
      <c r="ACC161" s="2265"/>
      <c r="ACD161" s="2265"/>
      <c r="ACE161" s="2265"/>
      <c r="ACF161" s="2265"/>
      <c r="ACG161" s="2265"/>
      <c r="ACH161" s="2265"/>
      <c r="ACI161" s="2265"/>
      <c r="ACJ161" s="2265"/>
      <c r="ACK161" s="2265"/>
      <c r="ACL161" s="2265"/>
      <c r="ACM161" s="2265"/>
      <c r="ACN161" s="2265"/>
      <c r="ACO161" s="2265"/>
      <c r="ACP161" s="2265"/>
      <c r="ACQ161" s="2265"/>
      <c r="ACR161" s="2265"/>
      <c r="ACS161" s="2265"/>
      <c r="ACT161" s="2265"/>
      <c r="ACU161" s="2265"/>
      <c r="ACV161" s="2265"/>
      <c r="ACW161" s="2265"/>
      <c r="ACX161" s="2265"/>
      <c r="ACY161" s="2265"/>
      <c r="ACZ161" s="2265"/>
      <c r="ADA161" s="2265"/>
      <c r="ADB161" s="2265"/>
      <c r="ADC161" s="2265"/>
      <c r="ADD161" s="2265"/>
      <c r="ADE161" s="2265"/>
      <c r="ADF161" s="2265"/>
      <c r="ADG161" s="2265"/>
      <c r="ADH161" s="2265"/>
      <c r="ADI161" s="2265"/>
      <c r="ADJ161" s="2265"/>
      <c r="ADK161" s="2265"/>
      <c r="ADL161" s="2265"/>
      <c r="ADM161" s="2265"/>
      <c r="ADN161" s="2265"/>
      <c r="ADO161" s="2265"/>
      <c r="ADP161" s="2265"/>
      <c r="ADQ161" s="2265"/>
      <c r="ADR161" s="2265"/>
      <c r="ADS161" s="2265"/>
      <c r="ADT161" s="2265"/>
      <c r="ADU161" s="2265"/>
      <c r="ADV161" s="2265"/>
      <c r="ADW161" s="2265"/>
      <c r="ADX161" s="2265"/>
      <c r="ADY161" s="2265"/>
      <c r="ADZ161" s="2265"/>
      <c r="AEA161" s="2265"/>
      <c r="AEB161" s="2265"/>
      <c r="AEC161" s="2265"/>
      <c r="AED161" s="2265"/>
      <c r="AEE161" s="2265"/>
      <c r="AEF161" s="2265"/>
      <c r="AEG161" s="2265"/>
      <c r="AEH161" s="2265"/>
      <c r="AEI161" s="2265"/>
      <c r="AEJ161" s="2265"/>
      <c r="AEK161" s="2265"/>
      <c r="AEL161" s="2265"/>
      <c r="AEM161" s="2265"/>
      <c r="AEN161" s="2265"/>
      <c r="AEO161" s="2265"/>
      <c r="AEP161" s="2265"/>
      <c r="AEQ161" s="2265"/>
      <c r="AER161" s="2265"/>
      <c r="AES161" s="2265"/>
      <c r="AET161" s="2265"/>
      <c r="AEU161" s="2265"/>
      <c r="AEV161" s="2265"/>
      <c r="AEW161" s="2265"/>
      <c r="AEX161" s="2265"/>
      <c r="AEY161" s="2265"/>
      <c r="AEZ161" s="2265"/>
      <c r="AFA161" s="2265"/>
      <c r="AFB161" s="2265"/>
      <c r="AFC161" s="2265"/>
      <c r="AFD161" s="2265"/>
      <c r="AFE161" s="2265"/>
      <c r="AFF161" s="2265"/>
      <c r="AFG161" s="2265"/>
      <c r="AFH161" s="2265"/>
      <c r="AFI161" s="2265"/>
      <c r="AFJ161" s="2265"/>
      <c r="AFK161" s="2265"/>
      <c r="AFL161" s="2265"/>
      <c r="AFM161" s="2265"/>
      <c r="AFN161" s="2265"/>
      <c r="AFO161" s="2265"/>
      <c r="AFP161" s="2265"/>
      <c r="AFQ161" s="2265"/>
      <c r="AFR161" s="2265"/>
      <c r="AFS161" s="2265"/>
      <c r="AFT161" s="2265"/>
      <c r="AFU161" s="2265"/>
      <c r="AFV161" s="2265"/>
      <c r="AFW161" s="2265"/>
      <c r="AFX161" s="2265"/>
      <c r="AFY161" s="2265"/>
      <c r="AFZ161" s="2265"/>
      <c r="AGA161" s="2265"/>
      <c r="AGB161" s="2265"/>
      <c r="AGC161" s="2265"/>
      <c r="AGD161" s="2265"/>
      <c r="AGE161" s="2265"/>
      <c r="AGF161" s="2265"/>
      <c r="AGG161" s="2265"/>
      <c r="AGH161" s="2265"/>
      <c r="AGI161" s="2265"/>
      <c r="AGJ161" s="2265"/>
      <c r="AGK161" s="2265"/>
      <c r="AGL161" s="2265"/>
      <c r="AGM161" s="2265"/>
      <c r="AGN161" s="2265"/>
      <c r="AGO161" s="2265"/>
      <c r="AGP161" s="2265"/>
      <c r="AGQ161" s="2265"/>
      <c r="AGR161" s="2265"/>
      <c r="AGS161" s="2265"/>
      <c r="AGT161" s="2265"/>
      <c r="AGU161" s="2265"/>
      <c r="AGV161" s="2265"/>
      <c r="AGW161" s="2265"/>
      <c r="AGX161" s="2265"/>
      <c r="AGY161" s="2265"/>
      <c r="AGZ161" s="2265"/>
      <c r="AHA161" s="2265"/>
      <c r="AHB161" s="2265"/>
      <c r="AHC161" s="2265"/>
      <c r="AHD161" s="2265"/>
      <c r="AHE161" s="2265"/>
      <c r="AHF161" s="2265"/>
      <c r="AHG161" s="2265"/>
      <c r="AHH161" s="2265"/>
      <c r="AHI161" s="2265"/>
      <c r="AHJ161" s="2265"/>
      <c r="AHK161" s="2265"/>
      <c r="AHL161" s="2265"/>
      <c r="AHM161" s="2265"/>
      <c r="AHN161" s="2265"/>
      <c r="AHO161" s="2265"/>
      <c r="AHP161" s="2265"/>
      <c r="AHQ161" s="2265"/>
      <c r="AHR161" s="2265"/>
      <c r="AHS161" s="2265"/>
      <c r="AHT161" s="2265"/>
      <c r="AHU161" s="2265"/>
      <c r="AHV161" s="2265"/>
      <c r="AHW161" s="2265"/>
      <c r="AHX161" s="2265"/>
      <c r="AHY161" s="2265"/>
      <c r="AHZ161" s="2265"/>
      <c r="AIA161" s="2265"/>
      <c r="AIB161" s="2265"/>
      <c r="AIC161" s="2265"/>
      <c r="AID161" s="2265"/>
      <c r="AIE161" s="2265"/>
      <c r="AIF161" s="2265"/>
      <c r="AIG161" s="2265"/>
      <c r="AIH161" s="2265"/>
      <c r="AII161" s="2265"/>
      <c r="AIJ161" s="2265"/>
      <c r="AIK161" s="2265"/>
      <c r="AIL161" s="2265"/>
      <c r="AIM161" s="2265"/>
      <c r="AIN161" s="2265"/>
      <c r="AIO161" s="2265"/>
      <c r="AIP161" s="2265"/>
      <c r="AIQ161" s="2265"/>
      <c r="AIR161" s="2265"/>
      <c r="AIS161" s="2265"/>
      <c r="AIT161" s="2265"/>
      <c r="AIU161" s="2265"/>
      <c r="AIV161" s="2265"/>
      <c r="AIW161" s="2265"/>
      <c r="AIX161" s="2265"/>
      <c r="AIY161" s="2265"/>
      <c r="AIZ161" s="2265"/>
      <c r="AJA161" s="2265"/>
      <c r="AJB161" s="2265"/>
      <c r="AJC161" s="2265"/>
      <c r="AJD161" s="2265"/>
      <c r="AJE161" s="2265"/>
      <c r="AJF161" s="2265"/>
      <c r="AJG161" s="2265"/>
      <c r="AJH161" s="2265"/>
      <c r="AJI161" s="2265"/>
      <c r="AJJ161" s="2265"/>
      <c r="AJK161" s="2265"/>
      <c r="AJL161" s="2265"/>
      <c r="AJM161" s="2265"/>
      <c r="AJN161" s="2265"/>
      <c r="AJO161" s="2265"/>
      <c r="AJP161" s="2265"/>
      <c r="AJQ161" s="2265"/>
      <c r="AJR161" s="2265"/>
      <c r="AJS161" s="2265"/>
      <c r="AJT161" s="2265"/>
      <c r="AJU161" s="2265"/>
      <c r="AJV161" s="2265"/>
      <c r="AJW161" s="2265"/>
      <c r="AJX161" s="2265"/>
      <c r="AJY161" s="2265"/>
      <c r="AJZ161" s="2265"/>
      <c r="AKA161" s="2265"/>
      <c r="AKB161" s="2265"/>
      <c r="AKC161" s="2265"/>
      <c r="AKD161" s="2265"/>
      <c r="AKE161" s="2265"/>
      <c r="AKF161" s="2265"/>
      <c r="AKG161" s="2265"/>
      <c r="AKH161" s="2265"/>
      <c r="AKI161" s="2265"/>
      <c r="AKJ161" s="2265"/>
      <c r="AKK161" s="2265"/>
      <c r="AKL161" s="2265"/>
      <c r="AKM161" s="2265"/>
      <c r="AKN161" s="2265"/>
      <c r="AKO161" s="2265"/>
      <c r="AKP161" s="2265"/>
      <c r="AKQ161" s="2265"/>
      <c r="AKR161" s="2265"/>
      <c r="AKS161" s="2265"/>
      <c r="AKT161" s="2265"/>
      <c r="AKU161" s="2265"/>
      <c r="AKV161" s="2265"/>
      <c r="AKW161" s="2265"/>
      <c r="AKX161" s="2265"/>
      <c r="AKY161" s="2265"/>
      <c r="AKZ161" s="2265"/>
      <c r="ALA161" s="2265"/>
      <c r="ALB161" s="2265"/>
      <c r="ALC161" s="2265"/>
      <c r="ALD161" s="2265"/>
      <c r="ALE161" s="2265"/>
      <c r="ALF161" s="2265"/>
      <c r="ALG161" s="2265"/>
      <c r="ALH161" s="2265"/>
      <c r="ALI161" s="2265"/>
      <c r="ALJ161" s="2265"/>
      <c r="ALK161" s="2265"/>
      <c r="ALL161" s="2265"/>
      <c r="ALM161" s="2265"/>
      <c r="ALN161" s="2265"/>
      <c r="ALO161" s="2265"/>
      <c r="ALP161" s="2265"/>
      <c r="ALQ161" s="2265"/>
      <c r="ALR161" s="2265"/>
      <c r="ALS161" s="2265"/>
      <c r="ALT161" s="2265"/>
      <c r="ALU161" s="2265"/>
      <c r="ALV161" s="2265"/>
      <c r="ALW161" s="2265"/>
      <c r="ALX161" s="2265"/>
      <c r="ALY161" s="2265"/>
      <c r="ALZ161" s="2265"/>
      <c r="AMA161" s="2265"/>
      <c r="AMB161" s="2265"/>
      <c r="AMC161" s="2265"/>
      <c r="AMD161" s="2265"/>
      <c r="AME161" s="2265"/>
      <c r="AMF161" s="2265"/>
      <c r="AMG161" s="2265"/>
      <c r="AMH161" s="2265"/>
      <c r="AMI161" s="2265"/>
      <c r="AMJ161" s="2265"/>
      <c r="AMK161" s="2265"/>
      <c r="AML161" s="2265"/>
      <c r="AMM161" s="2265"/>
      <c r="AMN161" s="2265"/>
      <c r="AMO161" s="2265"/>
      <c r="AMP161" s="2265"/>
      <c r="AMQ161" s="2265"/>
      <c r="AMR161" s="2265"/>
      <c r="AMS161" s="2265"/>
      <c r="AMT161" s="2265"/>
      <c r="AMU161" s="2265"/>
      <c r="AMV161" s="2265"/>
      <c r="AMW161" s="2265"/>
      <c r="AMX161" s="2265"/>
      <c r="AMY161" s="2265"/>
      <c r="AMZ161" s="2265"/>
      <c r="ANA161" s="2265"/>
      <c r="ANB161" s="2265"/>
      <c r="ANC161" s="2265"/>
      <c r="AND161" s="2265"/>
      <c r="ANE161" s="2265"/>
      <c r="ANF161" s="2265"/>
      <c r="ANG161" s="2265"/>
      <c r="ANH161" s="2265"/>
      <c r="ANI161" s="2265"/>
      <c r="ANJ161" s="2265"/>
      <c r="ANK161" s="2265"/>
      <c r="ANL161" s="2265"/>
      <c r="ANM161" s="2265"/>
      <c r="ANN161" s="2265"/>
      <c r="ANO161" s="2265"/>
      <c r="ANP161" s="2265"/>
      <c r="ANQ161" s="2265"/>
      <c r="ANR161" s="2265"/>
      <c r="ANS161" s="2265"/>
      <c r="ANT161" s="2265"/>
      <c r="ANU161" s="2265"/>
      <c r="ANV161" s="2265"/>
      <c r="ANW161" s="2265"/>
      <c r="ANX161" s="2265"/>
      <c r="ANY161" s="2265"/>
      <c r="ANZ161" s="2265"/>
      <c r="AOA161" s="2265"/>
      <c r="AOB161" s="2265"/>
      <c r="AOC161" s="2265"/>
      <c r="AOD161" s="2265"/>
      <c r="AOE161" s="2265"/>
      <c r="AOF161" s="2265"/>
      <c r="AOG161" s="2265"/>
      <c r="AOH161" s="2265"/>
      <c r="AOI161" s="2265"/>
      <c r="AOJ161" s="2265"/>
      <c r="AOK161" s="2265"/>
      <c r="AOL161" s="2265"/>
      <c r="AOM161" s="2265"/>
      <c r="AON161" s="2265"/>
      <c r="AOO161" s="2265"/>
      <c r="AOP161" s="2265"/>
      <c r="AOQ161" s="2265"/>
      <c r="AOR161" s="2265"/>
      <c r="AOS161" s="2265"/>
      <c r="AOT161" s="2265"/>
      <c r="AOU161" s="2265"/>
      <c r="AOV161" s="2265"/>
      <c r="AOW161" s="2265"/>
      <c r="AOX161" s="2265"/>
      <c r="AOY161" s="2265"/>
      <c r="AOZ161" s="2265"/>
      <c r="APA161" s="2265"/>
      <c r="APB161" s="2265"/>
      <c r="APC161" s="2265"/>
      <c r="APD161" s="2265"/>
      <c r="APE161" s="2265"/>
      <c r="APF161" s="2265"/>
      <c r="APG161" s="2265"/>
      <c r="APH161" s="2265"/>
      <c r="API161" s="2265"/>
      <c r="APJ161" s="2265"/>
      <c r="APK161" s="2265"/>
      <c r="APL161" s="2265"/>
      <c r="APM161" s="2265"/>
      <c r="APN161" s="2265"/>
      <c r="APO161" s="2265"/>
      <c r="APP161" s="2265"/>
      <c r="APQ161" s="2265"/>
      <c r="APR161" s="2265"/>
      <c r="APS161" s="2265"/>
      <c r="APT161" s="2265"/>
      <c r="APU161" s="2265"/>
      <c r="APV161" s="2265"/>
      <c r="APW161" s="2265"/>
      <c r="APX161" s="2265"/>
      <c r="APY161" s="2265"/>
      <c r="APZ161" s="2265"/>
      <c r="AQA161" s="2265"/>
      <c r="AQB161" s="2265"/>
      <c r="AQC161" s="2265"/>
      <c r="AQD161" s="2265"/>
      <c r="AQE161" s="2265"/>
      <c r="AQF161" s="2265"/>
      <c r="AQG161" s="2265"/>
      <c r="AQH161" s="2265"/>
      <c r="AQI161" s="2265"/>
      <c r="AQJ161" s="2265"/>
      <c r="AQK161" s="2265"/>
      <c r="AQL161" s="2265"/>
      <c r="AQM161" s="2265"/>
      <c r="AQN161" s="2265"/>
      <c r="AQO161" s="2265"/>
      <c r="AQP161" s="2265"/>
      <c r="AQQ161" s="2265"/>
      <c r="AQR161" s="2265"/>
      <c r="AQS161" s="2265"/>
      <c r="AQT161" s="2265"/>
      <c r="AQU161" s="2265"/>
      <c r="AQV161" s="2265"/>
      <c r="AQW161" s="2265"/>
      <c r="AQX161" s="2265"/>
      <c r="AQY161" s="2265"/>
      <c r="AQZ161" s="2265"/>
      <c r="ARA161" s="2265"/>
      <c r="ARB161" s="2265"/>
      <c r="ARC161" s="2265"/>
      <c r="ARD161" s="2265"/>
      <c r="ARE161" s="2265"/>
      <c r="ARF161" s="2265"/>
      <c r="ARG161" s="2265"/>
      <c r="ARH161" s="2265"/>
      <c r="ARI161" s="2265"/>
      <c r="ARJ161" s="2265"/>
      <c r="ARK161" s="2265"/>
      <c r="ARL161" s="2265"/>
      <c r="ARM161" s="2265"/>
      <c r="ARN161" s="2265"/>
      <c r="ARO161" s="2265"/>
      <c r="ARP161" s="2265"/>
      <c r="ARQ161" s="2265"/>
      <c r="ARR161" s="2265"/>
      <c r="ARS161" s="2265"/>
      <c r="ART161" s="2265"/>
      <c r="ARU161" s="2265"/>
      <c r="ARV161" s="2265"/>
      <c r="ARW161" s="2265"/>
      <c r="ARX161" s="2265"/>
      <c r="ARY161" s="2265"/>
      <c r="ARZ161" s="2265"/>
      <c r="ASA161" s="2265"/>
      <c r="ASB161" s="2265"/>
      <c r="ASC161" s="2265"/>
      <c r="ASD161" s="2265"/>
      <c r="ASE161" s="2265"/>
      <c r="ASF161" s="2265"/>
      <c r="ASG161" s="2265"/>
      <c r="ASH161" s="2265"/>
      <c r="ASI161" s="2265"/>
      <c r="ASJ161" s="2265"/>
      <c r="ASK161" s="2265"/>
      <c r="ASL161" s="2265"/>
      <c r="ASM161" s="2265"/>
      <c r="ASN161" s="2265"/>
      <c r="ASO161" s="2265"/>
      <c r="ASP161" s="2265"/>
      <c r="ASQ161" s="2265"/>
      <c r="ASR161" s="2265"/>
      <c r="ASS161" s="2265"/>
      <c r="AST161" s="2265"/>
      <c r="ASU161" s="2265"/>
      <c r="ASV161" s="2265"/>
      <c r="ASW161" s="2265"/>
      <c r="ASX161" s="2265"/>
      <c r="ASY161" s="2265"/>
      <c r="ASZ161" s="2265"/>
      <c r="ATA161" s="2265"/>
      <c r="ATB161" s="2265"/>
      <c r="ATC161" s="2265"/>
      <c r="ATD161" s="2265"/>
      <c r="ATE161" s="2265"/>
      <c r="ATF161" s="2265"/>
      <c r="ATG161" s="2265"/>
      <c r="ATH161" s="2265"/>
      <c r="ATI161" s="2265"/>
      <c r="ATJ161" s="2265"/>
      <c r="ATK161" s="2265"/>
      <c r="ATL161" s="2265"/>
      <c r="ATM161" s="2265"/>
      <c r="ATN161" s="2265"/>
      <c r="ATO161" s="2265"/>
      <c r="ATP161" s="2265"/>
      <c r="ATQ161" s="2265"/>
      <c r="ATR161" s="2265"/>
      <c r="ATS161" s="2265"/>
      <c r="ATT161" s="2265"/>
      <c r="ATU161" s="2265"/>
      <c r="ATV161" s="2265"/>
      <c r="ATW161" s="2265"/>
      <c r="ATX161" s="2265"/>
      <c r="ATY161" s="2265"/>
      <c r="ATZ161" s="2265"/>
      <c r="AUA161" s="2265"/>
      <c r="AUB161" s="2265"/>
      <c r="AUC161" s="2265"/>
      <c r="AUD161" s="2265"/>
      <c r="AUE161" s="2265"/>
      <c r="AUF161" s="2265"/>
      <c r="AUG161" s="2265"/>
      <c r="AUH161" s="2265"/>
      <c r="AUI161" s="2265"/>
      <c r="AUJ161" s="2265"/>
      <c r="AUK161" s="2265"/>
      <c r="AUL161" s="2265"/>
      <c r="AUM161" s="2265"/>
      <c r="AUN161" s="2265"/>
      <c r="AUO161" s="2265"/>
      <c r="AUP161" s="2265"/>
      <c r="AUQ161" s="2265"/>
      <c r="AUR161" s="2265"/>
      <c r="AUS161" s="2265"/>
      <c r="AUT161" s="2265"/>
      <c r="AUU161" s="2265"/>
      <c r="AUV161" s="2265"/>
      <c r="AUW161" s="2265"/>
      <c r="AUX161" s="2265"/>
      <c r="AUY161" s="2265"/>
      <c r="AUZ161" s="2265"/>
      <c r="AVA161" s="2265"/>
      <c r="AVB161" s="2265"/>
      <c r="AVC161" s="2265"/>
      <c r="AVD161" s="2265"/>
      <c r="AVE161" s="2265"/>
      <c r="AVF161" s="2265"/>
      <c r="AVG161" s="2265"/>
      <c r="AVH161" s="2265"/>
      <c r="AVI161" s="2265"/>
      <c r="AVJ161" s="2265"/>
      <c r="AVK161" s="2265"/>
      <c r="AVL161" s="2265"/>
      <c r="AVM161" s="2265"/>
      <c r="AVN161" s="2265"/>
      <c r="AVO161" s="2265"/>
      <c r="AVP161" s="2265"/>
      <c r="AVQ161" s="2265"/>
      <c r="AVR161" s="2265"/>
      <c r="AVS161" s="2265"/>
      <c r="AVT161" s="2265"/>
      <c r="AVU161" s="2265"/>
      <c r="AVV161" s="2265"/>
      <c r="AVW161" s="2265"/>
      <c r="AVX161" s="2265"/>
      <c r="AVY161" s="2265"/>
      <c r="AVZ161" s="2265"/>
      <c r="AWA161" s="2265"/>
      <c r="AWB161" s="2265"/>
      <c r="AWC161" s="2265"/>
      <c r="AWD161" s="2265"/>
      <c r="AWE161" s="2265"/>
      <c r="AWF161" s="2265"/>
      <c r="AWG161" s="2265"/>
      <c r="AWH161" s="2265"/>
      <c r="AWI161" s="2265"/>
      <c r="AWJ161" s="2265"/>
      <c r="AWK161" s="2265"/>
      <c r="AWL161" s="2265"/>
      <c r="AWM161" s="2265"/>
      <c r="AWN161" s="2265"/>
      <c r="AWO161" s="2265"/>
      <c r="AWP161" s="2265"/>
      <c r="AWQ161" s="2265"/>
      <c r="AWR161" s="2265"/>
      <c r="AWS161" s="2265"/>
      <c r="AWT161" s="2265"/>
      <c r="AWU161" s="2265"/>
      <c r="AWV161" s="2265"/>
      <c r="AWW161" s="2265"/>
      <c r="AWX161" s="2265"/>
      <c r="AWY161" s="2265"/>
      <c r="AWZ161" s="2265"/>
      <c r="AXA161" s="2265"/>
      <c r="AXB161" s="2265"/>
      <c r="AXC161" s="2265"/>
      <c r="AXD161" s="2265"/>
      <c r="AXE161" s="2265"/>
      <c r="AXF161" s="2265"/>
      <c r="AXG161" s="2265"/>
      <c r="AXH161" s="2265"/>
      <c r="AXI161" s="2265"/>
      <c r="AXJ161" s="2265"/>
      <c r="AXK161" s="2265"/>
      <c r="AXL161" s="2265"/>
      <c r="AXM161" s="2265"/>
      <c r="AXN161" s="2265"/>
      <c r="AXO161" s="2265"/>
      <c r="AXP161" s="2265"/>
      <c r="AXQ161" s="2265"/>
      <c r="AXR161" s="2265"/>
      <c r="AXS161" s="2265"/>
      <c r="AXT161" s="2265"/>
      <c r="AXU161" s="2265"/>
      <c r="AXV161" s="2265"/>
      <c r="AXW161" s="2265"/>
      <c r="AXX161" s="2265"/>
      <c r="AXY161" s="2265"/>
      <c r="AXZ161" s="2265"/>
      <c r="AYA161" s="2265"/>
      <c r="AYB161" s="2265"/>
      <c r="AYC161" s="2265"/>
      <c r="AYD161" s="2265"/>
      <c r="AYE161" s="2265"/>
      <c r="AYF161" s="2265"/>
      <c r="AYG161" s="2265"/>
      <c r="AYH161" s="2265"/>
      <c r="AYI161" s="2265"/>
      <c r="AYJ161" s="2265"/>
      <c r="AYK161" s="2265"/>
      <c r="AYL161" s="2265"/>
      <c r="AYM161" s="2265"/>
      <c r="AYN161" s="2265"/>
      <c r="AYO161" s="2265"/>
      <c r="AYP161" s="2265"/>
      <c r="AYQ161" s="2265"/>
      <c r="AYR161" s="2265"/>
      <c r="AYS161" s="2265"/>
      <c r="AYT161" s="2265"/>
      <c r="AYU161" s="2265"/>
      <c r="AYV161" s="2265"/>
      <c r="AYW161" s="2265"/>
      <c r="AYX161" s="2265"/>
      <c r="AYY161" s="2265"/>
      <c r="AYZ161" s="2265"/>
      <c r="AZA161" s="2265"/>
      <c r="AZB161" s="2265"/>
      <c r="AZC161" s="2265"/>
      <c r="AZD161" s="2265"/>
      <c r="AZE161" s="2265"/>
      <c r="AZF161" s="2265"/>
      <c r="AZG161" s="2265"/>
      <c r="AZH161" s="2265"/>
      <c r="AZI161" s="2265"/>
      <c r="AZJ161" s="2265"/>
      <c r="AZK161" s="2265"/>
      <c r="AZL161" s="2265"/>
      <c r="AZM161" s="2265"/>
      <c r="AZN161" s="2265"/>
      <c r="AZO161" s="2265"/>
      <c r="AZP161" s="2265"/>
      <c r="AZQ161" s="2265"/>
      <c r="AZR161" s="2265"/>
      <c r="AZS161" s="2265"/>
      <c r="AZT161" s="2265"/>
      <c r="AZU161" s="2265"/>
      <c r="AZV161" s="2265"/>
      <c r="AZW161" s="2265"/>
      <c r="AZX161" s="2265"/>
      <c r="AZY161" s="2265"/>
      <c r="AZZ161" s="2265"/>
      <c r="BAA161" s="2265"/>
      <c r="BAB161" s="2265"/>
      <c r="BAC161" s="2265"/>
      <c r="BAD161" s="2265"/>
      <c r="BAE161" s="2265"/>
      <c r="BAF161" s="2265"/>
      <c r="BAG161" s="2265"/>
      <c r="BAH161" s="2265"/>
      <c r="BAI161" s="2265"/>
      <c r="BAJ161" s="2265"/>
      <c r="BAK161" s="2265"/>
      <c r="BAL161" s="2265"/>
      <c r="BAM161" s="2265"/>
      <c r="BAN161" s="2265"/>
      <c r="BAO161" s="2265"/>
      <c r="BAP161" s="2265"/>
      <c r="BAQ161" s="2265"/>
      <c r="BAR161" s="2265"/>
      <c r="BAS161" s="2265"/>
      <c r="BAT161" s="2265"/>
      <c r="BAU161" s="2265"/>
      <c r="BAV161" s="2265"/>
      <c r="BAW161" s="2265"/>
      <c r="BAX161" s="2265"/>
      <c r="BAY161" s="2265"/>
      <c r="BAZ161" s="2265"/>
      <c r="BBA161" s="2265"/>
      <c r="BBB161" s="2265"/>
      <c r="BBC161" s="2265"/>
      <c r="BBD161" s="2265"/>
      <c r="BBE161" s="2265"/>
      <c r="BBF161" s="2265"/>
      <c r="BBG161" s="2265"/>
      <c r="BBH161" s="2265"/>
      <c r="BBI161" s="2265"/>
      <c r="BBJ161" s="2265"/>
      <c r="BBK161" s="2265"/>
      <c r="BBL161" s="2265"/>
      <c r="BBM161" s="2265"/>
      <c r="BBN161" s="2265"/>
      <c r="BBO161" s="2265"/>
      <c r="BBP161" s="2265"/>
      <c r="BBQ161" s="2265"/>
      <c r="BBR161" s="2265"/>
      <c r="BBS161" s="2265"/>
      <c r="BBT161" s="2265"/>
      <c r="BBU161" s="2265"/>
      <c r="BBV161" s="2265"/>
      <c r="BBW161" s="2265"/>
      <c r="BBX161" s="2265"/>
      <c r="BBY161" s="2265"/>
      <c r="BBZ161" s="2265"/>
      <c r="BCA161" s="2265"/>
      <c r="BCB161" s="2265"/>
      <c r="BCC161" s="2265"/>
      <c r="BCD161" s="2265"/>
      <c r="BCE161" s="2265"/>
      <c r="BCF161" s="2265"/>
      <c r="BCG161" s="2265"/>
      <c r="BCH161" s="2265"/>
      <c r="BCI161" s="2265"/>
      <c r="BCJ161" s="2265"/>
      <c r="BCK161" s="2265"/>
      <c r="BCL161" s="2265"/>
      <c r="BCM161" s="2265"/>
      <c r="BCN161" s="2265"/>
      <c r="BCO161" s="2265"/>
      <c r="BCP161" s="2265"/>
      <c r="BCQ161" s="2265"/>
      <c r="BCR161" s="2265"/>
      <c r="BCS161" s="2265"/>
      <c r="BCT161" s="2265"/>
      <c r="BCU161" s="2265"/>
      <c r="BCV161" s="2265"/>
      <c r="BCW161" s="2265"/>
      <c r="BCX161" s="2265"/>
      <c r="BCY161" s="2265"/>
      <c r="BCZ161" s="2265"/>
      <c r="BDA161" s="2265"/>
      <c r="BDB161" s="2265"/>
      <c r="BDC161" s="2265"/>
      <c r="BDD161" s="2265"/>
      <c r="BDE161" s="2265"/>
      <c r="BDF161" s="2265"/>
      <c r="BDG161" s="2265"/>
      <c r="BDH161" s="2265"/>
      <c r="BDI161" s="2265"/>
      <c r="BDJ161" s="2265"/>
      <c r="BDK161" s="2265"/>
      <c r="BDL161" s="2265"/>
      <c r="BDM161" s="2265"/>
      <c r="BDN161" s="2265"/>
      <c r="BDO161" s="2265"/>
      <c r="BDP161" s="2265"/>
      <c r="BDQ161" s="2265"/>
      <c r="BDR161" s="2265"/>
      <c r="BDS161" s="2265"/>
      <c r="BDT161" s="2265"/>
      <c r="BDU161" s="2265"/>
      <c r="BDV161" s="2265"/>
      <c r="BDW161" s="2265"/>
      <c r="BDX161" s="2265"/>
      <c r="BDY161" s="2265"/>
      <c r="BDZ161" s="2265"/>
      <c r="BEA161" s="2265"/>
      <c r="BEB161" s="2265"/>
      <c r="BEC161" s="2265"/>
      <c r="BED161" s="2265"/>
      <c r="BEE161" s="2265"/>
      <c r="BEF161" s="2265"/>
      <c r="BEG161" s="2265"/>
      <c r="BEH161" s="2265"/>
      <c r="BEI161" s="2265"/>
      <c r="BEJ161" s="2265"/>
      <c r="BEK161" s="2265"/>
      <c r="BEL161" s="2265"/>
      <c r="BEM161" s="2265"/>
      <c r="BEN161" s="2265"/>
      <c r="BEO161" s="2265"/>
      <c r="BEP161" s="2265"/>
      <c r="BEQ161" s="2265"/>
      <c r="BER161" s="2265"/>
      <c r="BES161" s="2265"/>
      <c r="BET161" s="2265"/>
      <c r="BEU161" s="2265"/>
      <c r="BEV161" s="2265"/>
      <c r="BEW161" s="2265"/>
      <c r="BEX161" s="2265"/>
      <c r="BEY161" s="2265"/>
      <c r="BEZ161" s="2265"/>
      <c r="BFA161" s="2265"/>
      <c r="BFB161" s="2265"/>
      <c r="BFC161" s="2265"/>
      <c r="BFD161" s="2265"/>
      <c r="BFE161" s="2265"/>
      <c r="BFF161" s="2265"/>
      <c r="BFG161" s="2265"/>
      <c r="BFH161" s="2265"/>
      <c r="BFI161" s="2265"/>
      <c r="BFJ161" s="2265"/>
      <c r="BFK161" s="2265"/>
      <c r="BFL161" s="2265"/>
      <c r="BFM161" s="2265"/>
      <c r="BFN161" s="2265"/>
      <c r="BFO161" s="2265"/>
      <c r="BFP161" s="2265"/>
      <c r="BFQ161" s="2265"/>
      <c r="BFR161" s="2265"/>
      <c r="BFS161" s="2265"/>
      <c r="BFT161" s="2265"/>
      <c r="BFU161" s="2265"/>
      <c r="BFV161" s="2265"/>
      <c r="BFW161" s="2265"/>
      <c r="BFX161" s="2265"/>
      <c r="BFY161" s="2265"/>
      <c r="BFZ161" s="2265"/>
      <c r="BGA161" s="2265"/>
      <c r="BGB161" s="2265"/>
      <c r="BGC161" s="2265"/>
      <c r="BGD161" s="2265"/>
      <c r="BGE161" s="2265"/>
      <c r="BGF161" s="2265"/>
      <c r="BGG161" s="2265"/>
      <c r="BGH161" s="2265"/>
      <c r="BGI161" s="2265"/>
      <c r="BGJ161" s="2265"/>
      <c r="BGK161" s="2265"/>
      <c r="BGL161" s="2265"/>
      <c r="BGM161" s="2265"/>
      <c r="BGN161" s="2265"/>
      <c r="BGO161" s="2265"/>
      <c r="BGP161" s="2265"/>
      <c r="BGQ161" s="2265"/>
      <c r="BGR161" s="2265"/>
      <c r="BGS161" s="2265"/>
      <c r="BGT161" s="2265"/>
      <c r="BGU161" s="2265"/>
      <c r="BGV161" s="2265"/>
      <c r="BGW161" s="2265"/>
      <c r="BGX161" s="2265"/>
      <c r="BGY161" s="2265"/>
      <c r="BGZ161" s="2265"/>
      <c r="BHA161" s="2265"/>
      <c r="BHB161" s="2265"/>
      <c r="BHC161" s="2265"/>
      <c r="BHD161" s="2265"/>
      <c r="BHE161" s="2265"/>
      <c r="BHF161" s="2265"/>
      <c r="BHG161" s="2265"/>
      <c r="BHH161" s="2265"/>
      <c r="BHI161" s="2265"/>
      <c r="BHJ161" s="2265"/>
      <c r="BHK161" s="2265"/>
      <c r="BHL161" s="2265"/>
      <c r="BHM161" s="2265"/>
      <c r="BHN161" s="2265"/>
      <c r="BHO161" s="2265"/>
      <c r="BHP161" s="2265"/>
      <c r="BHQ161" s="2265"/>
      <c r="BHR161" s="2265"/>
      <c r="BHS161" s="2265"/>
      <c r="BHT161" s="2265"/>
      <c r="BHU161" s="2265"/>
      <c r="BHV161" s="2265"/>
      <c r="BHW161" s="2265"/>
      <c r="BHX161" s="2265"/>
      <c r="BHY161" s="2265"/>
      <c r="BHZ161" s="2265"/>
      <c r="BIA161" s="2265"/>
      <c r="BIB161" s="2265"/>
      <c r="BIC161" s="2265"/>
      <c r="BID161" s="2265"/>
      <c r="BIE161" s="2265"/>
      <c r="BIF161" s="2265"/>
      <c r="BIG161" s="2265"/>
      <c r="BIH161" s="2265"/>
      <c r="BII161" s="2265"/>
      <c r="BIJ161" s="2265"/>
      <c r="BIK161" s="2265"/>
      <c r="BIL161" s="2265"/>
      <c r="BIM161" s="2265"/>
      <c r="BIN161" s="2265"/>
      <c r="BIO161" s="2265"/>
      <c r="BIP161" s="2265"/>
      <c r="BIQ161" s="2265"/>
      <c r="BIR161" s="2265"/>
      <c r="BIS161" s="2265"/>
      <c r="BIT161" s="2265"/>
      <c r="BIU161" s="2265"/>
      <c r="BIV161" s="2265"/>
      <c r="BIW161" s="2265"/>
      <c r="BIX161" s="2265"/>
      <c r="BIY161" s="2265"/>
      <c r="BIZ161" s="2265"/>
      <c r="BJA161" s="2265"/>
      <c r="BJB161" s="2265"/>
      <c r="BJC161" s="2265"/>
      <c r="BJD161" s="2265"/>
      <c r="BJE161" s="2265"/>
      <c r="BJF161" s="2265"/>
      <c r="BJG161" s="2265"/>
      <c r="BJH161" s="2265"/>
      <c r="BJI161" s="2265"/>
      <c r="BJJ161" s="2265"/>
      <c r="BJK161" s="2265"/>
      <c r="BJL161" s="2265"/>
      <c r="BJM161" s="2265"/>
      <c r="BJN161" s="2265"/>
      <c r="BJO161" s="2265"/>
      <c r="BJP161" s="2265"/>
      <c r="BJQ161" s="2265"/>
      <c r="BJR161" s="2265"/>
      <c r="BJS161" s="2265"/>
      <c r="BJT161" s="2265"/>
      <c r="BJU161" s="2265"/>
      <c r="BJV161" s="2265"/>
      <c r="BJW161" s="2265"/>
      <c r="BJX161" s="2265"/>
      <c r="BJY161" s="2265"/>
      <c r="BJZ161" s="2265"/>
      <c r="BKA161" s="2265"/>
      <c r="BKB161" s="2265"/>
      <c r="BKC161" s="2265"/>
      <c r="BKD161" s="2265"/>
      <c r="BKE161" s="2265"/>
      <c r="BKF161" s="2265"/>
      <c r="BKG161" s="2265"/>
      <c r="BKH161" s="2265"/>
      <c r="BKI161" s="2265"/>
      <c r="BKJ161" s="2265"/>
      <c r="BKK161" s="2265"/>
      <c r="BKL161" s="2265"/>
      <c r="BKM161" s="2265"/>
      <c r="BKN161" s="2265"/>
      <c r="BKO161" s="2265"/>
      <c r="BKP161" s="2265"/>
      <c r="BKQ161" s="2265"/>
      <c r="BKR161" s="2265"/>
      <c r="BKS161" s="2265"/>
      <c r="BKT161" s="2265"/>
      <c r="BKU161" s="2265"/>
      <c r="BKV161" s="2265"/>
      <c r="BKW161" s="2265"/>
      <c r="BKX161" s="2265"/>
      <c r="BKY161" s="2265"/>
      <c r="BKZ161" s="2265"/>
      <c r="BLA161" s="2265"/>
      <c r="BLB161" s="2265"/>
      <c r="BLC161" s="2265"/>
      <c r="BLD161" s="2265"/>
      <c r="BLE161" s="2265"/>
      <c r="BLF161" s="2265"/>
      <c r="BLG161" s="2265"/>
      <c r="BLH161" s="2265"/>
      <c r="BLI161" s="2265"/>
      <c r="BLJ161" s="2265"/>
      <c r="BLK161" s="2265"/>
      <c r="BLL161" s="2265"/>
      <c r="BLM161" s="2265"/>
      <c r="BLN161" s="2265"/>
      <c r="BLO161" s="2265"/>
      <c r="BLP161" s="2265"/>
      <c r="BLQ161" s="2265"/>
      <c r="BLR161" s="2265"/>
      <c r="BLS161" s="2265"/>
      <c r="BLT161" s="2265"/>
      <c r="BLU161" s="2265"/>
      <c r="BLV161" s="2265"/>
      <c r="BLW161" s="2265"/>
      <c r="BLX161" s="2265"/>
      <c r="BLY161" s="2265"/>
      <c r="BLZ161" s="2265"/>
      <c r="BMA161" s="2265"/>
      <c r="BMB161" s="2265"/>
      <c r="BMC161" s="2265"/>
      <c r="BMD161" s="2265"/>
      <c r="BME161" s="2265"/>
      <c r="BMF161" s="2265"/>
      <c r="BMG161" s="2265"/>
      <c r="BMH161" s="2265"/>
      <c r="BMI161" s="2265"/>
      <c r="BMJ161" s="2265"/>
      <c r="BMK161" s="2265"/>
      <c r="BML161" s="2265"/>
      <c r="BMM161" s="2265"/>
      <c r="BMN161" s="2265"/>
      <c r="BMO161" s="2265"/>
      <c r="BMP161" s="2265"/>
      <c r="BMQ161" s="2265"/>
      <c r="BMR161" s="2265"/>
      <c r="BMS161" s="2265"/>
      <c r="BMT161" s="2265"/>
      <c r="BMU161" s="2265"/>
      <c r="BMV161" s="2265"/>
      <c r="BMW161" s="2265"/>
      <c r="BMX161" s="2265"/>
      <c r="BMY161" s="2265"/>
      <c r="BMZ161" s="2265"/>
      <c r="BNA161" s="2265"/>
      <c r="BNB161" s="2265"/>
      <c r="BNC161" s="2265"/>
      <c r="BND161" s="2265"/>
      <c r="BNE161" s="2265"/>
      <c r="BNF161" s="2265"/>
      <c r="BNG161" s="2265"/>
      <c r="BNH161" s="2265"/>
      <c r="BNI161" s="2265"/>
      <c r="BNJ161" s="2265"/>
      <c r="BNK161" s="2265"/>
      <c r="BNL161" s="2265"/>
      <c r="BNM161" s="2265"/>
      <c r="BNN161" s="2265"/>
      <c r="BNO161" s="2265"/>
      <c r="BNP161" s="2265"/>
      <c r="BNQ161" s="2265"/>
      <c r="BNR161" s="2265"/>
      <c r="BNS161" s="2265"/>
      <c r="BNT161" s="2265"/>
      <c r="BNU161" s="2265"/>
      <c r="BNV161" s="2265"/>
      <c r="BNW161" s="2265"/>
      <c r="BNX161" s="2265"/>
      <c r="BNY161" s="2265"/>
      <c r="BNZ161" s="2265"/>
      <c r="BOA161" s="2265"/>
      <c r="BOB161" s="2265"/>
      <c r="BOC161" s="2265"/>
      <c r="BOD161" s="2265"/>
      <c r="BOE161" s="2265"/>
      <c r="BOF161" s="2265"/>
      <c r="BOG161" s="2265"/>
      <c r="BOH161" s="2265"/>
      <c r="BOI161" s="2265"/>
      <c r="BOJ161" s="2265"/>
      <c r="BOK161" s="2265"/>
      <c r="BOL161" s="2265"/>
      <c r="BOM161" s="2265"/>
      <c r="BON161" s="2265"/>
      <c r="BOO161" s="2265"/>
      <c r="BOP161" s="2265"/>
      <c r="BOQ161" s="2265"/>
      <c r="BOR161" s="2265"/>
      <c r="BOS161" s="2265"/>
      <c r="BOT161" s="2265"/>
      <c r="BOU161" s="2265"/>
      <c r="BOV161" s="2265"/>
      <c r="BOW161" s="2265"/>
      <c r="BOX161" s="2265"/>
      <c r="BOY161" s="2265"/>
      <c r="BOZ161" s="2265"/>
      <c r="BPA161" s="2265"/>
      <c r="BPB161" s="2265"/>
      <c r="BPC161" s="2265"/>
      <c r="BPD161" s="2265"/>
      <c r="BPE161" s="2265"/>
      <c r="BPF161" s="2265"/>
      <c r="BPG161" s="2265"/>
      <c r="BPH161" s="2265"/>
      <c r="BPI161" s="2265"/>
      <c r="BPJ161" s="2265"/>
      <c r="BPK161" s="2265"/>
      <c r="BPL161" s="2265"/>
      <c r="BPM161" s="2265"/>
      <c r="BPN161" s="2265"/>
      <c r="BPO161" s="2265"/>
      <c r="BPP161" s="2265"/>
      <c r="BPQ161" s="2265"/>
      <c r="BPR161" s="2265"/>
      <c r="BPS161" s="2265"/>
      <c r="BPT161" s="2265"/>
      <c r="BPU161" s="2265"/>
      <c r="BPV161" s="2265"/>
      <c r="BPW161" s="2265"/>
      <c r="BPX161" s="2265"/>
      <c r="BPY161" s="2265"/>
      <c r="BPZ161" s="2265"/>
      <c r="BQA161" s="2265"/>
      <c r="BQB161" s="2265"/>
      <c r="BQC161" s="2265"/>
      <c r="BQD161" s="2265"/>
      <c r="BQE161" s="2265"/>
      <c r="BQF161" s="2265"/>
      <c r="BQG161" s="2265"/>
      <c r="BQH161" s="2265"/>
      <c r="BQI161" s="2265"/>
      <c r="BQJ161" s="2265"/>
      <c r="BQK161" s="2265"/>
      <c r="BQL161" s="2265"/>
      <c r="BQM161" s="2265"/>
      <c r="BQN161" s="2265"/>
      <c r="BQO161" s="2265"/>
      <c r="BQP161" s="2265"/>
      <c r="BQQ161" s="2265"/>
      <c r="BQR161" s="2265"/>
      <c r="BQS161" s="2265"/>
      <c r="BQT161" s="2265"/>
      <c r="BQU161" s="2265"/>
      <c r="BQV161" s="2265"/>
      <c r="BQW161" s="2265"/>
      <c r="BQX161" s="2265"/>
      <c r="BQY161" s="2265"/>
      <c r="BQZ161" s="2265"/>
      <c r="BRA161" s="2265"/>
      <c r="BRB161" s="2265"/>
      <c r="BRC161" s="2265"/>
      <c r="BRD161" s="2265"/>
      <c r="BRE161" s="2265"/>
      <c r="BRF161" s="2265"/>
      <c r="BRG161" s="2265"/>
      <c r="BRH161" s="2265"/>
      <c r="BRI161" s="2265"/>
      <c r="BRJ161" s="2265"/>
      <c r="BRK161" s="2265"/>
      <c r="BRL161" s="2265"/>
      <c r="BRM161" s="2265"/>
      <c r="BRN161" s="2265"/>
      <c r="BRO161" s="2265"/>
      <c r="BRP161" s="2265"/>
      <c r="BRQ161" s="2265"/>
      <c r="BRR161" s="2265"/>
      <c r="BRS161" s="2265"/>
      <c r="BRT161" s="2265"/>
      <c r="BRU161" s="2265"/>
      <c r="BRV161" s="2265"/>
      <c r="BRW161" s="2265"/>
      <c r="BRX161" s="2265"/>
      <c r="BRY161" s="2265"/>
      <c r="BRZ161" s="2265"/>
      <c r="BSA161" s="2265"/>
      <c r="BSB161" s="2265"/>
      <c r="BSC161" s="2265"/>
      <c r="BSD161" s="2265"/>
      <c r="BSE161" s="2265"/>
      <c r="BSF161" s="2265"/>
      <c r="BSG161" s="2265"/>
      <c r="BSH161" s="2265"/>
      <c r="BSI161" s="2265"/>
      <c r="BSJ161" s="2265"/>
      <c r="BSK161" s="2265"/>
      <c r="BSL161" s="2265"/>
      <c r="BSM161" s="2265"/>
      <c r="BSN161" s="2265"/>
      <c r="BSO161" s="2265"/>
      <c r="BSP161" s="2265"/>
      <c r="BSQ161" s="2265"/>
      <c r="BSR161" s="2265"/>
      <c r="BSS161" s="2265"/>
      <c r="BST161" s="2265"/>
      <c r="BSU161" s="2265"/>
      <c r="BSV161" s="2265"/>
      <c r="BSW161" s="2265"/>
      <c r="BSX161" s="2265"/>
      <c r="BSY161" s="2265"/>
      <c r="BSZ161" s="2265"/>
      <c r="BTA161" s="2265"/>
      <c r="BTB161" s="2265"/>
      <c r="BTC161" s="2265"/>
      <c r="BTD161" s="2265"/>
      <c r="BTE161" s="2265"/>
      <c r="BTF161" s="2265"/>
      <c r="BTG161" s="2265"/>
      <c r="BTH161" s="2265"/>
      <c r="BTI161" s="2265"/>
      <c r="BTJ161" s="2265"/>
      <c r="BTK161" s="2265"/>
      <c r="BTL161" s="2265"/>
      <c r="BTM161" s="2265"/>
      <c r="BTN161" s="2265"/>
      <c r="BTO161" s="2265"/>
      <c r="BTP161" s="2265"/>
      <c r="BTQ161" s="2265"/>
      <c r="BTR161" s="2265"/>
      <c r="BTS161" s="2265"/>
      <c r="BTT161" s="2265"/>
      <c r="BTU161" s="2265"/>
      <c r="BTV161" s="2265"/>
      <c r="BTW161" s="2265"/>
      <c r="BTX161" s="2265"/>
      <c r="BTY161" s="2265"/>
      <c r="BTZ161" s="2265"/>
      <c r="BUA161" s="2265"/>
      <c r="BUB161" s="2265"/>
      <c r="BUC161" s="2265"/>
      <c r="BUD161" s="2265"/>
      <c r="BUE161" s="2265"/>
      <c r="BUF161" s="2265"/>
      <c r="BUG161" s="2265"/>
      <c r="BUH161" s="2265"/>
      <c r="BUI161" s="2265"/>
      <c r="BUJ161" s="2265"/>
      <c r="BUK161" s="2265"/>
      <c r="BUL161" s="2265"/>
      <c r="BUM161" s="2265"/>
      <c r="BUN161" s="2265"/>
      <c r="BUO161" s="2265"/>
      <c r="BUP161" s="2265"/>
      <c r="BUQ161" s="2265"/>
      <c r="BUR161" s="2265"/>
      <c r="BUS161" s="2265"/>
      <c r="BUT161" s="2265"/>
      <c r="BUU161" s="2265"/>
      <c r="BUV161" s="2265"/>
      <c r="BUW161" s="2265"/>
      <c r="BUX161" s="2265"/>
      <c r="BUY161" s="2265"/>
      <c r="BUZ161" s="2265"/>
      <c r="BVA161" s="2265"/>
      <c r="BVB161" s="2265"/>
      <c r="BVC161" s="2265"/>
      <c r="BVD161" s="2265"/>
      <c r="BVE161" s="2265"/>
      <c r="BVF161" s="2265"/>
      <c r="BVG161" s="2265"/>
      <c r="BVH161" s="2265"/>
      <c r="BVI161" s="2265"/>
      <c r="BVJ161" s="2265"/>
      <c r="BVK161" s="2265"/>
      <c r="BVL161" s="2265"/>
      <c r="BVM161" s="2265"/>
      <c r="BVN161" s="2265"/>
      <c r="BVO161" s="2265"/>
      <c r="BVP161" s="2265"/>
      <c r="BVQ161" s="2265"/>
      <c r="BVR161" s="2265"/>
      <c r="BVS161" s="2265"/>
      <c r="BVT161" s="2265"/>
      <c r="BVU161" s="2265"/>
      <c r="BVV161" s="2265"/>
      <c r="BVW161" s="2265"/>
      <c r="BVX161" s="2265"/>
      <c r="BVY161" s="2265"/>
      <c r="BVZ161" s="2265"/>
      <c r="BWA161" s="2265"/>
      <c r="BWB161" s="2265"/>
      <c r="BWC161" s="2265"/>
      <c r="BWD161" s="2265"/>
      <c r="BWE161" s="2265"/>
      <c r="BWF161" s="2265"/>
      <c r="BWG161" s="2265"/>
      <c r="BWH161" s="2265"/>
      <c r="BWI161" s="2265"/>
      <c r="BWJ161" s="2265"/>
      <c r="BWK161" s="2265"/>
      <c r="BWL161" s="2265"/>
      <c r="BWM161" s="2265"/>
      <c r="BWN161" s="2265"/>
      <c r="BWO161" s="2265"/>
      <c r="BWP161" s="2265"/>
      <c r="BWQ161" s="2265"/>
      <c r="BWR161" s="2265"/>
      <c r="BWS161" s="2265"/>
      <c r="BWT161" s="2265"/>
      <c r="BWU161" s="2265"/>
      <c r="BWV161" s="2265"/>
      <c r="BWW161" s="2265"/>
      <c r="BWX161" s="2265"/>
      <c r="BWY161" s="2265"/>
      <c r="BWZ161" s="2265"/>
      <c r="BXA161" s="2265"/>
      <c r="BXB161" s="2265"/>
      <c r="BXC161" s="2265"/>
      <c r="BXD161" s="2265"/>
      <c r="BXE161" s="2265"/>
      <c r="BXF161" s="2265"/>
      <c r="BXG161" s="2265"/>
      <c r="BXH161" s="2265"/>
      <c r="BXI161" s="2265"/>
      <c r="BXJ161" s="2265"/>
      <c r="BXK161" s="2265"/>
      <c r="BXL161" s="2265"/>
      <c r="BXM161" s="2265"/>
      <c r="BXN161" s="2265"/>
      <c r="BXO161" s="2265"/>
      <c r="BXP161" s="2265"/>
      <c r="BXQ161" s="2265"/>
      <c r="BXR161" s="2265"/>
      <c r="BXS161" s="2265"/>
      <c r="BXT161" s="2265"/>
      <c r="BXU161" s="2265"/>
      <c r="BXV161" s="2265"/>
      <c r="BXW161" s="2265"/>
      <c r="BXX161" s="2265"/>
      <c r="BXY161" s="2265"/>
      <c r="BXZ161" s="2265"/>
      <c r="BYA161" s="2265"/>
      <c r="BYB161" s="2265"/>
      <c r="BYC161" s="2265"/>
      <c r="BYD161" s="2265"/>
      <c r="BYE161" s="2265"/>
      <c r="BYF161" s="2265"/>
      <c r="BYG161" s="2265"/>
      <c r="BYH161" s="2265"/>
      <c r="BYI161" s="2265"/>
      <c r="BYJ161" s="2265"/>
      <c r="BYK161" s="2265"/>
      <c r="BYL161" s="2265"/>
      <c r="BYM161" s="2265"/>
      <c r="BYN161" s="2265"/>
      <c r="BYO161" s="2265"/>
      <c r="BYP161" s="2265"/>
      <c r="BYQ161" s="2265"/>
      <c r="BYR161" s="2265"/>
      <c r="BYS161" s="2265"/>
      <c r="BYT161" s="2265"/>
      <c r="BYU161" s="2265"/>
      <c r="BYV161" s="2265"/>
      <c r="BYW161" s="2265"/>
      <c r="BYX161" s="2265"/>
      <c r="BYY161" s="2265"/>
      <c r="BYZ161" s="2265"/>
      <c r="BZA161" s="2265"/>
      <c r="BZB161" s="2265"/>
      <c r="BZC161" s="2265"/>
      <c r="BZD161" s="2265"/>
      <c r="BZE161" s="2265"/>
      <c r="BZF161" s="2265"/>
      <c r="BZG161" s="2265"/>
      <c r="BZH161" s="2265"/>
      <c r="BZI161" s="2265"/>
      <c r="BZJ161" s="2265"/>
      <c r="BZK161" s="2265"/>
      <c r="BZL161" s="2265"/>
      <c r="BZM161" s="2265"/>
      <c r="BZN161" s="2265"/>
      <c r="BZO161" s="2265"/>
      <c r="BZP161" s="2265"/>
      <c r="BZQ161" s="2265"/>
      <c r="BZR161" s="2265"/>
      <c r="BZS161" s="2265"/>
      <c r="BZT161" s="2265"/>
      <c r="BZU161" s="2265"/>
      <c r="BZV161" s="2265"/>
      <c r="BZW161" s="2265"/>
      <c r="BZX161" s="2265"/>
      <c r="BZY161" s="2265"/>
      <c r="BZZ161" s="2265"/>
      <c r="CAA161" s="2265"/>
      <c r="CAB161" s="2265"/>
      <c r="CAC161" s="2265"/>
      <c r="CAD161" s="2265"/>
      <c r="CAE161" s="2265"/>
      <c r="CAF161" s="2265"/>
      <c r="CAG161" s="2265"/>
      <c r="CAH161" s="2265"/>
      <c r="CAI161" s="2265"/>
      <c r="CAJ161" s="2265"/>
      <c r="CAK161" s="2265"/>
      <c r="CAL161" s="2265"/>
      <c r="CAM161" s="2265"/>
      <c r="CAN161" s="2265"/>
      <c r="CAO161" s="2265"/>
      <c r="CAP161" s="2265"/>
      <c r="CAQ161" s="2265"/>
      <c r="CAR161" s="2265"/>
      <c r="CAS161" s="2265"/>
      <c r="CAT161" s="2265"/>
      <c r="CAU161" s="2265"/>
      <c r="CAV161" s="2265"/>
      <c r="CAW161" s="2265"/>
      <c r="CAX161" s="2265"/>
      <c r="CAY161" s="2265"/>
      <c r="CAZ161" s="2265"/>
      <c r="CBA161" s="2265"/>
      <c r="CBB161" s="2265"/>
      <c r="CBC161" s="2265"/>
      <c r="CBD161" s="2265"/>
      <c r="CBE161" s="2265"/>
      <c r="CBF161" s="2265"/>
      <c r="CBG161" s="2265"/>
      <c r="CBH161" s="2265"/>
      <c r="CBI161" s="2265"/>
      <c r="CBJ161" s="2265"/>
      <c r="CBK161" s="2265"/>
      <c r="CBL161" s="2265"/>
      <c r="CBM161" s="2265"/>
      <c r="CBN161" s="2265"/>
      <c r="CBO161" s="2265"/>
      <c r="CBP161" s="2265"/>
      <c r="CBQ161" s="2265"/>
      <c r="CBR161" s="2265"/>
      <c r="CBS161" s="2265"/>
      <c r="CBT161" s="2265"/>
      <c r="CBU161" s="2265"/>
      <c r="CBV161" s="2265"/>
      <c r="CBW161" s="2265"/>
      <c r="CBX161" s="2265"/>
      <c r="CBY161" s="2265"/>
      <c r="CBZ161" s="2265"/>
      <c r="CCA161" s="2265"/>
      <c r="CCB161" s="2265"/>
      <c r="CCC161" s="2265"/>
      <c r="CCD161" s="2265"/>
      <c r="CCE161" s="2265"/>
      <c r="CCF161" s="2265"/>
      <c r="CCG161" s="2265"/>
      <c r="CCH161" s="2265"/>
      <c r="CCI161" s="2265"/>
      <c r="CCJ161" s="2265"/>
      <c r="CCK161" s="2265"/>
      <c r="CCL161" s="2265"/>
      <c r="CCM161" s="2265"/>
      <c r="CCN161" s="2265"/>
      <c r="CCO161" s="2265"/>
      <c r="CCP161" s="2265"/>
      <c r="CCQ161" s="2265"/>
      <c r="CCR161" s="2265"/>
      <c r="CCS161" s="2265"/>
      <c r="CCT161" s="2265"/>
      <c r="CCU161" s="2265"/>
      <c r="CCV161" s="2265"/>
      <c r="CCW161" s="2265"/>
      <c r="CCX161" s="2265"/>
      <c r="CCY161" s="2265"/>
      <c r="CCZ161" s="2265"/>
      <c r="CDA161" s="2265"/>
      <c r="CDB161" s="2265"/>
      <c r="CDC161" s="2265"/>
      <c r="CDD161" s="2265"/>
      <c r="CDE161" s="2265"/>
      <c r="CDF161" s="2265"/>
      <c r="CDG161" s="2265"/>
      <c r="CDH161" s="2265"/>
      <c r="CDI161" s="2265"/>
      <c r="CDJ161" s="2265"/>
      <c r="CDK161" s="2265"/>
      <c r="CDL161" s="2265"/>
      <c r="CDM161" s="2265"/>
      <c r="CDN161" s="2265"/>
      <c r="CDO161" s="2265"/>
      <c r="CDP161" s="2265"/>
      <c r="CDQ161" s="2265"/>
      <c r="CDR161" s="2265"/>
      <c r="CDS161" s="2265"/>
      <c r="CDT161" s="2265"/>
      <c r="CDU161" s="2265"/>
      <c r="CDV161" s="2265"/>
      <c r="CDW161" s="2265"/>
      <c r="CDX161" s="2265"/>
      <c r="CDY161" s="2265"/>
      <c r="CDZ161" s="2265"/>
      <c r="CEA161" s="2265"/>
      <c r="CEB161" s="2265"/>
      <c r="CEC161" s="2265"/>
      <c r="CED161" s="2265"/>
      <c r="CEE161" s="2265"/>
      <c r="CEF161" s="2265"/>
      <c r="CEG161" s="2265"/>
      <c r="CEH161" s="2265"/>
      <c r="CEI161" s="2265"/>
      <c r="CEJ161" s="2265"/>
      <c r="CEK161" s="2265"/>
      <c r="CEL161" s="2265"/>
      <c r="CEM161" s="2265"/>
      <c r="CEN161" s="2265"/>
      <c r="CEO161" s="2265"/>
      <c r="CEP161" s="2265"/>
      <c r="CEQ161" s="2265"/>
      <c r="CER161" s="2265"/>
      <c r="CES161" s="2265"/>
      <c r="CET161" s="2265"/>
      <c r="CEU161" s="2265"/>
      <c r="CEV161" s="2265"/>
      <c r="CEW161" s="2265"/>
      <c r="CEX161" s="2265"/>
      <c r="CEY161" s="2265"/>
      <c r="CEZ161" s="2265"/>
      <c r="CFA161" s="2265"/>
      <c r="CFB161" s="2265"/>
      <c r="CFC161" s="2265"/>
      <c r="CFD161" s="2265"/>
      <c r="CFE161" s="2265"/>
      <c r="CFF161" s="2265"/>
      <c r="CFG161" s="2265"/>
      <c r="CFH161" s="2265"/>
      <c r="CFI161" s="2265"/>
      <c r="CFJ161" s="2265"/>
      <c r="CFK161" s="2265"/>
      <c r="CFL161" s="2265"/>
      <c r="CFM161" s="2265"/>
      <c r="CFN161" s="2265"/>
      <c r="CFO161" s="2265"/>
      <c r="CFP161" s="2265"/>
      <c r="CFQ161" s="2265"/>
      <c r="CFR161" s="2265"/>
      <c r="CFS161" s="2265"/>
      <c r="CFT161" s="2265"/>
      <c r="CFU161" s="2265"/>
      <c r="CFV161" s="2265"/>
      <c r="CFW161" s="2265"/>
      <c r="CFX161" s="2265"/>
      <c r="CFY161" s="2265"/>
      <c r="CFZ161" s="2265"/>
      <c r="CGA161" s="2265"/>
      <c r="CGB161" s="2265"/>
      <c r="CGC161" s="2265"/>
      <c r="CGD161" s="2265"/>
      <c r="CGE161" s="2265"/>
      <c r="CGF161" s="2265"/>
      <c r="CGG161" s="2265"/>
      <c r="CGH161" s="2265"/>
      <c r="CGI161" s="2265"/>
      <c r="CGJ161" s="2265"/>
      <c r="CGK161" s="2265"/>
      <c r="CGL161" s="2265"/>
      <c r="CGM161" s="2265"/>
      <c r="CGN161" s="2265"/>
      <c r="CGO161" s="2265"/>
      <c r="CGP161" s="2265"/>
      <c r="CGQ161" s="2265"/>
      <c r="CGR161" s="2265"/>
      <c r="CGS161" s="2265"/>
      <c r="CGT161" s="2265"/>
      <c r="CGU161" s="2265"/>
      <c r="CGV161" s="2265"/>
      <c r="CGW161" s="2265"/>
      <c r="CGX161" s="2265"/>
      <c r="CGY161" s="2265"/>
      <c r="CGZ161" s="2265"/>
      <c r="CHA161" s="2265"/>
      <c r="CHB161" s="2265"/>
      <c r="CHC161" s="2265"/>
      <c r="CHD161" s="2265"/>
      <c r="CHE161" s="2265"/>
      <c r="CHF161" s="2265"/>
      <c r="CHG161" s="2265"/>
      <c r="CHH161" s="2265"/>
      <c r="CHI161" s="2265"/>
      <c r="CHJ161" s="2265"/>
      <c r="CHK161" s="2265"/>
      <c r="CHL161" s="2265"/>
      <c r="CHM161" s="2265"/>
      <c r="CHN161" s="2265"/>
      <c r="CHO161" s="2265"/>
      <c r="CHP161" s="2265"/>
      <c r="CHQ161" s="2265"/>
      <c r="CHR161" s="2265"/>
      <c r="CHS161" s="2265"/>
      <c r="CHT161" s="2265"/>
      <c r="CHU161" s="2265"/>
      <c r="CHV161" s="2265"/>
      <c r="CHW161" s="2265"/>
      <c r="CHX161" s="2265"/>
      <c r="CHY161" s="2265"/>
      <c r="CHZ161" s="2265"/>
      <c r="CIA161" s="2265"/>
      <c r="CIB161" s="2265"/>
      <c r="CIC161" s="2265"/>
      <c r="CID161" s="2265"/>
      <c r="CIE161" s="2265"/>
      <c r="CIF161" s="2265"/>
      <c r="CIG161" s="2265"/>
      <c r="CIH161" s="2265"/>
      <c r="CII161" s="2265"/>
      <c r="CIJ161" s="2265"/>
      <c r="CIK161" s="2265"/>
      <c r="CIL161" s="2265"/>
      <c r="CIM161" s="2265"/>
      <c r="CIN161" s="2265"/>
      <c r="CIO161" s="2265"/>
      <c r="CIP161" s="2265"/>
      <c r="CIQ161" s="2265"/>
      <c r="CIR161" s="2265"/>
      <c r="CIS161" s="2265"/>
      <c r="CIT161" s="2265"/>
      <c r="CIU161" s="2265"/>
      <c r="CIV161" s="2265"/>
      <c r="CIW161" s="2265"/>
      <c r="CIX161" s="2265"/>
      <c r="CIY161" s="2265"/>
      <c r="CIZ161" s="2265"/>
      <c r="CJA161" s="2265"/>
      <c r="CJB161" s="2265"/>
      <c r="CJC161" s="2265"/>
      <c r="CJD161" s="2265"/>
      <c r="CJE161" s="2265"/>
      <c r="CJF161" s="2265"/>
      <c r="CJG161" s="2265"/>
      <c r="CJH161" s="2265"/>
      <c r="CJI161" s="2265"/>
      <c r="CJJ161" s="2265"/>
      <c r="CJK161" s="2265"/>
      <c r="CJL161" s="2265"/>
      <c r="CJM161" s="2265"/>
      <c r="CJN161" s="2265"/>
      <c r="CJO161" s="2265"/>
      <c r="CJP161" s="2265"/>
      <c r="CJQ161" s="2265"/>
      <c r="CJR161" s="2265"/>
      <c r="CJS161" s="2265"/>
      <c r="CJT161" s="2265"/>
      <c r="CJU161" s="2265"/>
      <c r="CJV161" s="2265"/>
      <c r="CJW161" s="2265"/>
      <c r="CJX161" s="2265"/>
      <c r="CJY161" s="2265"/>
      <c r="CJZ161" s="2265"/>
      <c r="CKA161" s="2265"/>
      <c r="CKB161" s="2265"/>
      <c r="CKC161" s="2265"/>
      <c r="CKD161" s="2265"/>
      <c r="CKE161" s="2265"/>
      <c r="CKF161" s="2265"/>
      <c r="CKG161" s="2265"/>
      <c r="CKH161" s="2265"/>
      <c r="CKI161" s="2265"/>
      <c r="CKJ161" s="2265"/>
      <c r="CKK161" s="2265"/>
      <c r="CKL161" s="2265"/>
      <c r="CKM161" s="2265"/>
      <c r="CKN161" s="2265"/>
      <c r="CKO161" s="2265"/>
      <c r="CKP161" s="2265"/>
      <c r="CKQ161" s="2265"/>
      <c r="CKR161" s="2265"/>
      <c r="CKS161" s="2265"/>
      <c r="CKT161" s="2265"/>
      <c r="CKU161" s="2265"/>
      <c r="CKV161" s="2265"/>
      <c r="CKW161" s="2265"/>
      <c r="CKX161" s="2265"/>
      <c r="CKY161" s="2265"/>
      <c r="CKZ161" s="2265"/>
      <c r="CLA161" s="2265"/>
      <c r="CLB161" s="2265"/>
      <c r="CLC161" s="2265"/>
      <c r="CLD161" s="2265"/>
      <c r="CLE161" s="2265"/>
      <c r="CLF161" s="2265"/>
      <c r="CLG161" s="2265"/>
      <c r="CLH161" s="2265"/>
      <c r="CLI161" s="2265"/>
      <c r="CLJ161" s="2265"/>
      <c r="CLK161" s="2265"/>
      <c r="CLL161" s="2265"/>
      <c r="CLM161" s="2265"/>
      <c r="CLN161" s="2265"/>
      <c r="CLO161" s="2265"/>
      <c r="CLP161" s="2265"/>
      <c r="CLQ161" s="2265"/>
      <c r="CLR161" s="2265"/>
      <c r="CLS161" s="2265"/>
      <c r="CLT161" s="2265"/>
      <c r="CLU161" s="2265"/>
      <c r="CLV161" s="2265"/>
      <c r="CLW161" s="2265"/>
      <c r="CLX161" s="2265"/>
      <c r="CLY161" s="2265"/>
      <c r="CLZ161" s="2265"/>
      <c r="CMA161" s="2265"/>
      <c r="CMB161" s="2265"/>
      <c r="CMC161" s="2265"/>
      <c r="CMD161" s="2265"/>
      <c r="CME161" s="2265"/>
      <c r="CMF161" s="2265"/>
      <c r="CMG161" s="2265"/>
      <c r="CMH161" s="2265"/>
      <c r="CMI161" s="2265"/>
      <c r="CMJ161" s="2265"/>
      <c r="CMK161" s="2265"/>
      <c r="CML161" s="2265"/>
      <c r="CMM161" s="2265"/>
      <c r="CMN161" s="2265"/>
      <c r="CMO161" s="2265"/>
      <c r="CMP161" s="2265"/>
      <c r="CMQ161" s="2265"/>
      <c r="CMR161" s="2265"/>
      <c r="CMS161" s="2265"/>
      <c r="CMT161" s="2265"/>
      <c r="CMU161" s="2265"/>
      <c r="CMV161" s="2265"/>
      <c r="CMW161" s="2265"/>
      <c r="CMX161" s="2265"/>
      <c r="CMY161" s="2265"/>
      <c r="CMZ161" s="2265"/>
      <c r="CNA161" s="2265"/>
      <c r="CNB161" s="2265"/>
      <c r="CNC161" s="2265"/>
      <c r="CND161" s="2265"/>
      <c r="CNE161" s="2265"/>
      <c r="CNF161" s="2265"/>
      <c r="CNG161" s="2265"/>
      <c r="CNH161" s="2265"/>
      <c r="CNI161" s="2265"/>
      <c r="CNJ161" s="2265"/>
      <c r="CNK161" s="2265"/>
      <c r="CNL161" s="2265"/>
      <c r="CNM161" s="2265"/>
      <c r="CNN161" s="2265"/>
      <c r="CNO161" s="2265"/>
      <c r="CNP161" s="2265"/>
      <c r="CNQ161" s="2265"/>
      <c r="CNR161" s="2265"/>
      <c r="CNS161" s="2265"/>
      <c r="CNT161" s="2265"/>
      <c r="CNU161" s="2265"/>
      <c r="CNV161" s="2265"/>
      <c r="CNW161" s="2265"/>
      <c r="CNX161" s="2265"/>
      <c r="CNY161" s="2265"/>
      <c r="CNZ161" s="2265"/>
      <c r="COA161" s="2265"/>
      <c r="COB161" s="2265"/>
      <c r="COC161" s="2265"/>
      <c r="COD161" s="2265"/>
      <c r="COE161" s="2265"/>
      <c r="COF161" s="2265"/>
      <c r="COG161" s="2265"/>
      <c r="COH161" s="2265"/>
      <c r="COI161" s="2265"/>
      <c r="COJ161" s="2265"/>
      <c r="COK161" s="2265"/>
      <c r="COL161" s="2265"/>
      <c r="COM161" s="2265"/>
      <c r="CON161" s="2265"/>
      <c r="COO161" s="2265"/>
      <c r="COP161" s="2265"/>
      <c r="COQ161" s="2265"/>
      <c r="COR161" s="2265"/>
      <c r="COS161" s="2265"/>
      <c r="COT161" s="2265"/>
      <c r="COU161" s="2265"/>
      <c r="COV161" s="2265"/>
      <c r="COW161" s="2265"/>
      <c r="COX161" s="2265"/>
      <c r="COY161" s="2265"/>
      <c r="COZ161" s="2265"/>
      <c r="CPA161" s="2265"/>
      <c r="CPB161" s="2265"/>
      <c r="CPC161" s="2265"/>
      <c r="CPD161" s="2265"/>
      <c r="CPE161" s="2265"/>
      <c r="CPF161" s="2265"/>
      <c r="CPG161" s="2265"/>
      <c r="CPH161" s="2265"/>
      <c r="CPI161" s="2265"/>
      <c r="CPJ161" s="2265"/>
      <c r="CPK161" s="2265"/>
      <c r="CPL161" s="2265"/>
      <c r="CPM161" s="2265"/>
      <c r="CPN161" s="2265"/>
      <c r="CPO161" s="2265"/>
      <c r="CPP161" s="2265"/>
      <c r="CPQ161" s="2265"/>
      <c r="CPR161" s="2265"/>
      <c r="CPS161" s="2265"/>
      <c r="CPT161" s="2265"/>
      <c r="CPU161" s="2265"/>
      <c r="CPV161" s="2265"/>
      <c r="CPW161" s="2265"/>
      <c r="CPX161" s="2265"/>
      <c r="CPY161" s="2265"/>
      <c r="CPZ161" s="2265"/>
      <c r="CQA161" s="2265"/>
      <c r="CQB161" s="2265"/>
      <c r="CQC161" s="2265"/>
      <c r="CQD161" s="2265"/>
      <c r="CQE161" s="2265"/>
      <c r="CQF161" s="2265"/>
      <c r="CQG161" s="2265"/>
      <c r="CQH161" s="2265"/>
      <c r="CQI161" s="2265"/>
      <c r="CQJ161" s="2265"/>
      <c r="CQK161" s="2265"/>
      <c r="CQL161" s="2265"/>
      <c r="CQM161" s="2265"/>
      <c r="CQN161" s="2265"/>
      <c r="CQO161" s="2265"/>
      <c r="CQP161" s="2265"/>
      <c r="CQQ161" s="2265"/>
      <c r="CQR161" s="2265"/>
      <c r="CQS161" s="2265"/>
      <c r="CQT161" s="2265"/>
      <c r="CQU161" s="2265"/>
      <c r="CQV161" s="2265"/>
      <c r="CQW161" s="2265"/>
      <c r="CQX161" s="2265"/>
      <c r="CQY161" s="2265"/>
      <c r="CQZ161" s="2265"/>
      <c r="CRA161" s="2265"/>
      <c r="CRB161" s="2265"/>
      <c r="CRC161" s="2265"/>
      <c r="CRD161" s="2265"/>
      <c r="CRE161" s="2265"/>
      <c r="CRF161" s="2265"/>
      <c r="CRG161" s="2265"/>
      <c r="CRH161" s="2265"/>
      <c r="CRI161" s="2265"/>
      <c r="CRJ161" s="2265"/>
      <c r="CRK161" s="2265"/>
      <c r="CRL161" s="2265"/>
      <c r="CRM161" s="2265"/>
      <c r="CRN161" s="2265"/>
      <c r="CRO161" s="2265"/>
      <c r="CRP161" s="2265"/>
      <c r="CRQ161" s="2265"/>
      <c r="CRR161" s="2265"/>
      <c r="CRS161" s="2265"/>
      <c r="CRT161" s="2265"/>
      <c r="CRU161" s="2265"/>
      <c r="CRV161" s="2265"/>
      <c r="CRW161" s="2265"/>
      <c r="CRX161" s="2265"/>
      <c r="CRY161" s="2265"/>
      <c r="CRZ161" s="2265"/>
      <c r="CSA161" s="2265"/>
      <c r="CSB161" s="2265"/>
      <c r="CSC161" s="2265"/>
      <c r="CSD161" s="2265"/>
      <c r="CSE161" s="2265"/>
      <c r="CSF161" s="2265"/>
      <c r="CSG161" s="2265"/>
      <c r="CSH161" s="2265"/>
      <c r="CSI161" s="2265"/>
      <c r="CSJ161" s="2265"/>
      <c r="CSK161" s="2265"/>
      <c r="CSL161" s="2265"/>
      <c r="CSM161" s="2265"/>
      <c r="CSN161" s="2265"/>
      <c r="CSO161" s="2265"/>
      <c r="CSP161" s="2265"/>
      <c r="CSQ161" s="2265"/>
      <c r="CSR161" s="2265"/>
      <c r="CSS161" s="2265"/>
      <c r="CST161" s="2265"/>
      <c r="CSU161" s="2265"/>
      <c r="CSV161" s="2265"/>
      <c r="CSW161" s="2265"/>
      <c r="CSX161" s="2265"/>
      <c r="CSY161" s="2265"/>
      <c r="CSZ161" s="2265"/>
      <c r="CTA161" s="2265"/>
      <c r="CTB161" s="2265"/>
      <c r="CTC161" s="2265"/>
      <c r="CTD161" s="2265"/>
      <c r="CTE161" s="2265"/>
      <c r="CTF161" s="2265"/>
      <c r="CTG161" s="2265"/>
      <c r="CTH161" s="2265"/>
      <c r="CTI161" s="2265"/>
      <c r="CTJ161" s="2265"/>
      <c r="CTK161" s="2265"/>
      <c r="CTL161" s="2265"/>
      <c r="CTM161" s="2265"/>
      <c r="CTN161" s="2265"/>
      <c r="CTO161" s="2265"/>
      <c r="CTP161" s="2265"/>
      <c r="CTQ161" s="2265"/>
      <c r="CTR161" s="2265"/>
      <c r="CTS161" s="2265"/>
      <c r="CTT161" s="2265"/>
      <c r="CTU161" s="2265"/>
      <c r="CTV161" s="2265"/>
      <c r="CTW161" s="2265"/>
      <c r="CTX161" s="2265"/>
      <c r="CTY161" s="2265"/>
      <c r="CTZ161" s="2265"/>
      <c r="CUA161" s="2265"/>
      <c r="CUB161" s="2265"/>
      <c r="CUC161" s="2265"/>
      <c r="CUD161" s="2265"/>
      <c r="CUE161" s="2265"/>
      <c r="CUF161" s="2265"/>
      <c r="CUG161" s="2265"/>
      <c r="CUH161" s="2265"/>
      <c r="CUI161" s="2265"/>
      <c r="CUJ161" s="2265"/>
      <c r="CUK161" s="2265"/>
      <c r="CUL161" s="2265"/>
      <c r="CUM161" s="2265"/>
      <c r="CUN161" s="2265"/>
      <c r="CUO161" s="2265"/>
      <c r="CUP161" s="2265"/>
      <c r="CUQ161" s="2265"/>
      <c r="CUR161" s="2265"/>
      <c r="CUS161" s="2265"/>
      <c r="CUT161" s="2265"/>
      <c r="CUU161" s="2265"/>
      <c r="CUV161" s="2265"/>
      <c r="CUW161" s="2265"/>
      <c r="CUX161" s="2265"/>
      <c r="CUY161" s="2265"/>
      <c r="CUZ161" s="2265"/>
      <c r="CVA161" s="2265"/>
      <c r="CVB161" s="2265"/>
      <c r="CVC161" s="2265"/>
      <c r="CVD161" s="2265"/>
      <c r="CVE161" s="2265"/>
      <c r="CVF161" s="2265"/>
      <c r="CVG161" s="2265"/>
      <c r="CVH161" s="2265"/>
      <c r="CVI161" s="2265"/>
      <c r="CVJ161" s="2265"/>
      <c r="CVK161" s="2265"/>
      <c r="CVL161" s="2265"/>
      <c r="CVM161" s="2265"/>
      <c r="CVN161" s="2265"/>
      <c r="CVO161" s="2265"/>
      <c r="CVP161" s="2265"/>
      <c r="CVQ161" s="2265"/>
      <c r="CVR161" s="2265"/>
      <c r="CVS161" s="2265"/>
      <c r="CVT161" s="2265"/>
      <c r="CVU161" s="2265"/>
      <c r="CVV161" s="2265"/>
      <c r="CVW161" s="2265"/>
      <c r="CVX161" s="2265"/>
      <c r="CVY161" s="2265"/>
      <c r="CVZ161" s="2265"/>
      <c r="CWA161" s="2265"/>
      <c r="CWB161" s="2265"/>
      <c r="CWC161" s="2265"/>
      <c r="CWD161" s="2265"/>
      <c r="CWE161" s="2265"/>
      <c r="CWF161" s="2265"/>
      <c r="CWG161" s="2265"/>
      <c r="CWH161" s="2265"/>
      <c r="CWI161" s="2265"/>
      <c r="CWJ161" s="2265"/>
      <c r="CWK161" s="2265"/>
      <c r="CWL161" s="2265"/>
      <c r="CWM161" s="2265"/>
      <c r="CWN161" s="2265"/>
      <c r="CWO161" s="2265"/>
      <c r="CWP161" s="2265"/>
      <c r="CWQ161" s="2265"/>
      <c r="CWR161" s="2265"/>
      <c r="CWS161" s="2265"/>
      <c r="CWT161" s="2265"/>
      <c r="CWU161" s="2265"/>
      <c r="CWV161" s="2265"/>
      <c r="CWW161" s="2265"/>
      <c r="CWX161" s="2265"/>
      <c r="CWY161" s="2265"/>
      <c r="CWZ161" s="2265"/>
      <c r="CXA161" s="2265"/>
      <c r="CXB161" s="2265"/>
      <c r="CXC161" s="2265"/>
      <c r="CXD161" s="2265"/>
      <c r="CXE161" s="2265"/>
      <c r="CXF161" s="2265"/>
      <c r="CXG161" s="2265"/>
      <c r="CXH161" s="2265"/>
      <c r="CXI161" s="2265"/>
      <c r="CXJ161" s="2265"/>
      <c r="CXK161" s="2265"/>
      <c r="CXL161" s="2265"/>
      <c r="CXM161" s="2265"/>
      <c r="CXN161" s="2265"/>
      <c r="CXO161" s="2265"/>
      <c r="CXP161" s="2265"/>
      <c r="CXQ161" s="2265"/>
      <c r="CXR161" s="2265"/>
      <c r="CXS161" s="2265"/>
      <c r="CXT161" s="2265"/>
      <c r="CXU161" s="2265"/>
      <c r="CXV161" s="2265"/>
      <c r="CXW161" s="2265"/>
      <c r="CXX161" s="2265"/>
      <c r="CXY161" s="2265"/>
      <c r="CXZ161" s="2265"/>
      <c r="CYA161" s="2265"/>
      <c r="CYB161" s="2265"/>
      <c r="CYC161" s="2265"/>
      <c r="CYD161" s="2265"/>
      <c r="CYE161" s="2265"/>
      <c r="CYF161" s="2265"/>
      <c r="CYG161" s="2265"/>
      <c r="CYH161" s="2265"/>
      <c r="CYI161" s="2265"/>
      <c r="CYJ161" s="2265"/>
      <c r="CYK161" s="2265"/>
      <c r="CYL161" s="2265"/>
      <c r="CYM161" s="2265"/>
      <c r="CYN161" s="2265"/>
      <c r="CYO161" s="2265"/>
      <c r="CYP161" s="2265"/>
      <c r="CYQ161" s="2265"/>
      <c r="CYR161" s="2265"/>
      <c r="CYS161" s="2265"/>
      <c r="CYT161" s="2265"/>
      <c r="CYU161" s="2265"/>
      <c r="CYV161" s="2265"/>
      <c r="CYW161" s="2265"/>
      <c r="CYX161" s="2265"/>
      <c r="CYY161" s="2265"/>
      <c r="CYZ161" s="2265"/>
      <c r="CZA161" s="2265"/>
      <c r="CZB161" s="2265"/>
      <c r="CZC161" s="2265"/>
      <c r="CZD161" s="2265"/>
      <c r="CZE161" s="2265"/>
      <c r="CZF161" s="2265"/>
      <c r="CZG161" s="2265"/>
      <c r="CZH161" s="2265"/>
      <c r="CZI161" s="2265"/>
      <c r="CZJ161" s="2265"/>
      <c r="CZK161" s="2265"/>
      <c r="CZL161" s="2265"/>
      <c r="CZM161" s="2265"/>
      <c r="CZN161" s="2265"/>
      <c r="CZO161" s="2265"/>
      <c r="CZP161" s="2265"/>
      <c r="CZQ161" s="2265"/>
      <c r="CZR161" s="2265"/>
      <c r="CZS161" s="2265"/>
      <c r="CZT161" s="2265"/>
      <c r="CZU161" s="2265"/>
      <c r="CZV161" s="2265"/>
      <c r="CZW161" s="2265"/>
      <c r="CZX161" s="2265"/>
      <c r="CZY161" s="2265"/>
      <c r="CZZ161" s="2265"/>
      <c r="DAA161" s="2265"/>
      <c r="DAB161" s="2265"/>
      <c r="DAC161" s="2265"/>
      <c r="DAD161" s="2265"/>
      <c r="DAE161" s="2265"/>
      <c r="DAF161" s="2265"/>
      <c r="DAG161" s="2265"/>
      <c r="DAH161" s="2265"/>
      <c r="DAI161" s="2265"/>
      <c r="DAJ161" s="2265"/>
      <c r="DAK161" s="2265"/>
      <c r="DAL161" s="2265"/>
      <c r="DAM161" s="2265"/>
      <c r="DAN161" s="2265"/>
      <c r="DAO161" s="2265"/>
      <c r="DAP161" s="2265"/>
      <c r="DAQ161" s="2265"/>
      <c r="DAR161" s="2265"/>
      <c r="DAS161" s="2265"/>
      <c r="DAT161" s="2265"/>
      <c r="DAU161" s="2265"/>
      <c r="DAV161" s="2265"/>
      <c r="DAW161" s="2265"/>
      <c r="DAX161" s="2265"/>
      <c r="DAY161" s="2265"/>
      <c r="DAZ161" s="2265"/>
      <c r="DBA161" s="2265"/>
      <c r="DBB161" s="2265"/>
      <c r="DBC161" s="2265"/>
      <c r="DBD161" s="2265"/>
      <c r="DBE161" s="2265"/>
      <c r="DBF161" s="2265"/>
      <c r="DBG161" s="2265"/>
      <c r="DBH161" s="2265"/>
      <c r="DBI161" s="2265"/>
      <c r="DBJ161" s="2265"/>
      <c r="DBK161" s="2265"/>
      <c r="DBL161" s="2265"/>
      <c r="DBM161" s="2265"/>
      <c r="DBN161" s="2265"/>
      <c r="DBO161" s="2265"/>
      <c r="DBP161" s="2265"/>
      <c r="DBQ161" s="2265"/>
      <c r="DBR161" s="2265"/>
      <c r="DBS161" s="2265"/>
      <c r="DBT161" s="2265"/>
      <c r="DBU161" s="2265"/>
      <c r="DBV161" s="2265"/>
      <c r="DBW161" s="2265"/>
      <c r="DBX161" s="2265"/>
      <c r="DBY161" s="2265"/>
      <c r="DBZ161" s="2265"/>
      <c r="DCA161" s="2265"/>
      <c r="DCB161" s="2265"/>
      <c r="DCC161" s="2265"/>
      <c r="DCD161" s="2265"/>
      <c r="DCE161" s="2265"/>
      <c r="DCF161" s="2265"/>
      <c r="DCG161" s="2265"/>
      <c r="DCH161" s="2265"/>
      <c r="DCI161" s="2265"/>
      <c r="DCJ161" s="2265"/>
      <c r="DCK161" s="2265"/>
      <c r="DCL161" s="2265"/>
      <c r="DCM161" s="2265"/>
      <c r="DCN161" s="2265"/>
      <c r="DCO161" s="2265"/>
      <c r="DCP161" s="2265"/>
      <c r="DCQ161" s="2265"/>
      <c r="DCR161" s="2265"/>
      <c r="DCS161" s="2265"/>
      <c r="DCT161" s="2265"/>
      <c r="DCU161" s="2265"/>
      <c r="DCV161" s="2265"/>
      <c r="DCW161" s="2265"/>
      <c r="DCX161" s="2265"/>
      <c r="DCY161" s="2265"/>
      <c r="DCZ161" s="2265"/>
      <c r="DDA161" s="2265"/>
      <c r="DDB161" s="2265"/>
      <c r="DDC161" s="2265"/>
      <c r="DDD161" s="2265"/>
      <c r="DDE161" s="2265"/>
      <c r="DDF161" s="2265"/>
      <c r="DDG161" s="2265"/>
      <c r="DDH161" s="2265"/>
      <c r="DDI161" s="2265"/>
      <c r="DDJ161" s="2265"/>
      <c r="DDK161" s="2265"/>
      <c r="DDL161" s="2265"/>
      <c r="DDM161" s="2265"/>
      <c r="DDN161" s="2265"/>
      <c r="DDO161" s="2265"/>
      <c r="DDP161" s="2265"/>
      <c r="DDQ161" s="2265"/>
      <c r="DDR161" s="2265"/>
      <c r="DDS161" s="2265"/>
      <c r="DDT161" s="2265"/>
      <c r="DDU161" s="2265"/>
      <c r="DDV161" s="2265"/>
      <c r="DDW161" s="2265"/>
      <c r="DDX161" s="2265"/>
      <c r="DDY161" s="2265"/>
      <c r="DDZ161" s="2265"/>
      <c r="DEA161" s="2265"/>
      <c r="DEB161" s="2265"/>
      <c r="DEC161" s="2265"/>
      <c r="DED161" s="2265"/>
      <c r="DEE161" s="2265"/>
      <c r="DEF161" s="2265"/>
      <c r="DEG161" s="2265"/>
      <c r="DEH161" s="2265"/>
      <c r="DEI161" s="2265"/>
      <c r="DEJ161" s="2265"/>
      <c r="DEK161" s="2265"/>
      <c r="DEL161" s="2265"/>
      <c r="DEM161" s="2265"/>
      <c r="DEN161" s="2265"/>
      <c r="DEO161" s="2265"/>
      <c r="DEP161" s="2265"/>
      <c r="DEQ161" s="2265"/>
      <c r="DER161" s="2265"/>
      <c r="DES161" s="2265"/>
      <c r="DET161" s="2265"/>
      <c r="DEU161" s="2265"/>
      <c r="DEV161" s="2265"/>
      <c r="DEW161" s="2265"/>
      <c r="DEX161" s="2265"/>
      <c r="DEY161" s="2265"/>
      <c r="DEZ161" s="2265"/>
      <c r="DFA161" s="2265"/>
      <c r="DFB161" s="2265"/>
      <c r="DFC161" s="2265"/>
      <c r="DFD161" s="2265"/>
      <c r="DFE161" s="2265"/>
      <c r="DFF161" s="2265"/>
      <c r="DFG161" s="2265"/>
      <c r="DFH161" s="2265"/>
      <c r="DFI161" s="2265"/>
      <c r="DFJ161" s="2265"/>
      <c r="DFK161" s="2265"/>
      <c r="DFL161" s="2265"/>
      <c r="DFM161" s="2265"/>
      <c r="DFN161" s="2265"/>
      <c r="DFO161" s="2265"/>
      <c r="DFP161" s="2265"/>
      <c r="DFQ161" s="2265"/>
      <c r="DFR161" s="2265"/>
      <c r="DFS161" s="2265"/>
      <c r="DFT161" s="2265"/>
      <c r="DFU161" s="2265"/>
      <c r="DFV161" s="2265"/>
      <c r="DFW161" s="2265"/>
      <c r="DFX161" s="2265"/>
      <c r="DFY161" s="2265"/>
      <c r="DFZ161" s="2265"/>
      <c r="DGA161" s="2265"/>
      <c r="DGB161" s="2265"/>
      <c r="DGC161" s="2265"/>
      <c r="DGD161" s="2265"/>
      <c r="DGE161" s="2265"/>
      <c r="DGF161" s="2265"/>
      <c r="DGG161" s="2265"/>
      <c r="DGH161" s="2265"/>
      <c r="DGI161" s="2265"/>
      <c r="DGJ161" s="2265"/>
      <c r="DGK161" s="2265"/>
      <c r="DGL161" s="2265"/>
      <c r="DGM161" s="2265"/>
      <c r="DGN161" s="2265"/>
      <c r="DGO161" s="2265"/>
      <c r="DGP161" s="2265"/>
      <c r="DGQ161" s="2265"/>
      <c r="DGR161" s="2265"/>
      <c r="DGS161" s="2265"/>
      <c r="DGT161" s="2265"/>
      <c r="DGU161" s="2265"/>
      <c r="DGV161" s="2265"/>
      <c r="DGW161" s="2265"/>
      <c r="DGX161" s="2265"/>
      <c r="DGY161" s="2265"/>
      <c r="DGZ161" s="2265"/>
      <c r="DHA161" s="2265"/>
      <c r="DHB161" s="2265"/>
      <c r="DHC161" s="2265"/>
      <c r="DHD161" s="2265"/>
      <c r="DHE161" s="2265"/>
      <c r="DHF161" s="2265"/>
      <c r="DHG161" s="2265"/>
      <c r="DHH161" s="2265"/>
      <c r="DHI161" s="2265"/>
      <c r="DHJ161" s="2265"/>
      <c r="DHK161" s="2265"/>
      <c r="DHL161" s="2265"/>
      <c r="DHM161" s="2265"/>
      <c r="DHN161" s="2265"/>
      <c r="DHO161" s="2265"/>
      <c r="DHP161" s="2265"/>
      <c r="DHQ161" s="2265"/>
      <c r="DHR161" s="2265"/>
      <c r="DHS161" s="2265"/>
      <c r="DHT161" s="2265"/>
      <c r="DHU161" s="2265"/>
      <c r="DHV161" s="2265"/>
      <c r="DHW161" s="2265"/>
      <c r="DHX161" s="2265"/>
      <c r="DHY161" s="2265"/>
      <c r="DHZ161" s="2265"/>
      <c r="DIA161" s="2265"/>
      <c r="DIB161" s="2265"/>
      <c r="DIC161" s="2265"/>
      <c r="DID161" s="2265"/>
      <c r="DIE161" s="2265"/>
      <c r="DIF161" s="2265"/>
      <c r="DIG161" s="2265"/>
      <c r="DIH161" s="2265"/>
      <c r="DII161" s="2265"/>
      <c r="DIJ161" s="2265"/>
      <c r="DIK161" s="2265"/>
      <c r="DIL161" s="2265"/>
      <c r="DIM161" s="2265"/>
      <c r="DIN161" s="2265"/>
      <c r="DIO161" s="2265"/>
      <c r="DIP161" s="2265"/>
      <c r="DIQ161" s="2265"/>
      <c r="DIR161" s="2265"/>
      <c r="DIS161" s="2265"/>
      <c r="DIT161" s="2265"/>
      <c r="DIU161" s="2265"/>
      <c r="DIV161" s="2265"/>
      <c r="DIW161" s="2265"/>
      <c r="DIX161" s="2265"/>
      <c r="DIY161" s="2265"/>
      <c r="DIZ161" s="2265"/>
      <c r="DJA161" s="2265"/>
      <c r="DJB161" s="2265"/>
      <c r="DJC161" s="2265"/>
      <c r="DJD161" s="2265"/>
      <c r="DJE161" s="2265"/>
      <c r="DJF161" s="2265"/>
      <c r="DJG161" s="2265"/>
      <c r="DJH161" s="2265"/>
      <c r="DJI161" s="2265"/>
      <c r="DJJ161" s="2265"/>
      <c r="DJK161" s="2265"/>
      <c r="DJL161" s="2265"/>
      <c r="DJM161" s="2265"/>
      <c r="DJN161" s="2265"/>
      <c r="DJO161" s="2265"/>
      <c r="DJP161" s="2265"/>
      <c r="DJQ161" s="2265"/>
      <c r="DJR161" s="2265"/>
      <c r="DJS161" s="2265"/>
      <c r="DJT161" s="2265"/>
      <c r="DJU161" s="2265"/>
      <c r="DJV161" s="2265"/>
      <c r="DJW161" s="2265"/>
      <c r="DJX161" s="2265"/>
      <c r="DJY161" s="2265"/>
      <c r="DJZ161" s="2265"/>
      <c r="DKA161" s="2265"/>
      <c r="DKB161" s="2265"/>
      <c r="DKC161" s="2265"/>
      <c r="DKD161" s="2265"/>
      <c r="DKE161" s="2265"/>
      <c r="DKF161" s="2265"/>
      <c r="DKG161" s="2265"/>
      <c r="DKH161" s="2265"/>
      <c r="DKI161" s="2265"/>
      <c r="DKJ161" s="2265"/>
      <c r="DKK161" s="2265"/>
      <c r="DKL161" s="2265"/>
      <c r="DKM161" s="2265"/>
      <c r="DKN161" s="2265"/>
      <c r="DKO161" s="2265"/>
      <c r="DKP161" s="2265"/>
      <c r="DKQ161" s="2265"/>
      <c r="DKR161" s="2265"/>
      <c r="DKS161" s="2265"/>
      <c r="DKT161" s="2265"/>
      <c r="DKU161" s="2265"/>
      <c r="DKV161" s="2265"/>
      <c r="DKW161" s="2265"/>
      <c r="DKX161" s="2265"/>
      <c r="DKY161" s="2265"/>
      <c r="DKZ161" s="2265"/>
      <c r="DLA161" s="2265"/>
      <c r="DLB161" s="2265"/>
      <c r="DLC161" s="2265"/>
      <c r="DLD161" s="2265"/>
      <c r="DLE161" s="2265"/>
      <c r="DLF161" s="2265"/>
      <c r="DLG161" s="2265"/>
      <c r="DLH161" s="2265"/>
      <c r="DLI161" s="2265"/>
      <c r="DLJ161" s="2265"/>
      <c r="DLK161" s="2265"/>
      <c r="DLL161" s="2265"/>
      <c r="DLM161" s="2265"/>
      <c r="DLN161" s="2265"/>
      <c r="DLO161" s="2265"/>
      <c r="DLP161" s="2265"/>
      <c r="DLQ161" s="2265"/>
      <c r="DLR161" s="2265"/>
      <c r="DLS161" s="2265"/>
      <c r="DLT161" s="2265"/>
      <c r="DLU161" s="2265"/>
      <c r="DLV161" s="2265"/>
      <c r="DLW161" s="2265"/>
      <c r="DLX161" s="2265"/>
      <c r="DLY161" s="2265"/>
      <c r="DLZ161" s="2265"/>
      <c r="DMA161" s="2265"/>
      <c r="DMB161" s="2265"/>
      <c r="DMC161" s="2265"/>
      <c r="DMD161" s="2265"/>
      <c r="DME161" s="2265"/>
      <c r="DMF161" s="2265"/>
      <c r="DMG161" s="2265"/>
      <c r="DMH161" s="2265"/>
      <c r="DMI161" s="2265"/>
      <c r="DMJ161" s="2265"/>
      <c r="DMK161" s="2265"/>
      <c r="DML161" s="2265"/>
      <c r="DMM161" s="2265"/>
      <c r="DMN161" s="2265"/>
      <c r="DMO161" s="2265"/>
      <c r="DMP161" s="2265"/>
      <c r="DMQ161" s="2265"/>
      <c r="DMR161" s="2265"/>
      <c r="DMS161" s="2265"/>
      <c r="DMT161" s="2265"/>
      <c r="DMU161" s="2265"/>
      <c r="DMV161" s="2265"/>
      <c r="DMW161" s="2265"/>
      <c r="DMX161" s="2265"/>
      <c r="DMY161" s="2265"/>
      <c r="DMZ161" s="2265"/>
      <c r="DNA161" s="2265"/>
      <c r="DNB161" s="2265"/>
      <c r="DNC161" s="2265"/>
      <c r="DND161" s="2265"/>
      <c r="DNE161" s="2265"/>
      <c r="DNF161" s="2265"/>
      <c r="DNG161" s="2265"/>
      <c r="DNH161" s="2265"/>
      <c r="DNI161" s="2265"/>
      <c r="DNJ161" s="2265"/>
      <c r="DNK161" s="2265"/>
      <c r="DNL161" s="2265"/>
      <c r="DNM161" s="2265"/>
      <c r="DNN161" s="2265"/>
      <c r="DNO161" s="2265"/>
      <c r="DNP161" s="2265"/>
      <c r="DNQ161" s="2265"/>
      <c r="DNR161" s="2265"/>
      <c r="DNS161" s="2265"/>
      <c r="DNT161" s="2265"/>
      <c r="DNU161" s="2265"/>
      <c r="DNV161" s="2265"/>
      <c r="DNW161" s="2265"/>
      <c r="DNX161" s="2265"/>
      <c r="DNY161" s="2265"/>
      <c r="DNZ161" s="2265"/>
      <c r="DOA161" s="2265"/>
      <c r="DOB161" s="2265"/>
      <c r="DOC161" s="2265"/>
      <c r="DOD161" s="2265"/>
      <c r="DOE161" s="2265"/>
      <c r="DOF161" s="2265"/>
      <c r="DOG161" s="2265"/>
      <c r="DOH161" s="2265"/>
      <c r="DOI161" s="2265"/>
      <c r="DOJ161" s="2265"/>
      <c r="DOK161" s="2265"/>
      <c r="DOL161" s="2265"/>
      <c r="DOM161" s="2265"/>
      <c r="DON161" s="2265"/>
      <c r="DOO161" s="2265"/>
      <c r="DOP161" s="2265"/>
      <c r="DOQ161" s="2265"/>
      <c r="DOR161" s="2265"/>
      <c r="DOS161" s="2265"/>
      <c r="DOT161" s="2265"/>
      <c r="DOU161" s="2265"/>
      <c r="DOV161" s="2265"/>
      <c r="DOW161" s="2265"/>
      <c r="DOX161" s="2265"/>
      <c r="DOY161" s="2265"/>
      <c r="DOZ161" s="2265"/>
      <c r="DPA161" s="2265"/>
      <c r="DPB161" s="2265"/>
      <c r="DPC161" s="2265"/>
      <c r="DPD161" s="2265"/>
      <c r="DPE161" s="2265"/>
      <c r="DPF161" s="2265"/>
      <c r="DPG161" s="2265"/>
      <c r="DPH161" s="2265"/>
      <c r="DPI161" s="2265"/>
      <c r="DPJ161" s="2265"/>
      <c r="DPK161" s="2265"/>
      <c r="DPL161" s="2265"/>
      <c r="DPM161" s="2265"/>
      <c r="DPN161" s="2265"/>
      <c r="DPO161" s="2265"/>
      <c r="DPP161" s="2265"/>
      <c r="DPQ161" s="2265"/>
      <c r="DPR161" s="2265"/>
      <c r="DPS161" s="2265"/>
      <c r="DPT161" s="2265"/>
      <c r="DPU161" s="2265"/>
      <c r="DPV161" s="2265"/>
      <c r="DPW161" s="2265"/>
      <c r="DPX161" s="2265"/>
      <c r="DPY161" s="2265"/>
      <c r="DPZ161" s="2265"/>
      <c r="DQA161" s="2265"/>
      <c r="DQB161" s="2265"/>
      <c r="DQC161" s="2265"/>
      <c r="DQD161" s="2265"/>
      <c r="DQE161" s="2265"/>
      <c r="DQF161" s="2265"/>
      <c r="DQG161" s="2265"/>
      <c r="DQH161" s="2265"/>
      <c r="DQI161" s="2265"/>
      <c r="DQJ161" s="2265"/>
      <c r="DQK161" s="2265"/>
      <c r="DQL161" s="2265"/>
      <c r="DQM161" s="2265"/>
      <c r="DQN161" s="2265"/>
      <c r="DQO161" s="2265"/>
      <c r="DQP161" s="2265"/>
      <c r="DQQ161" s="2265"/>
      <c r="DQR161" s="2265"/>
      <c r="DQS161" s="2265"/>
      <c r="DQT161" s="2265"/>
      <c r="DQU161" s="2265"/>
      <c r="DQV161" s="2265"/>
      <c r="DQW161" s="2265"/>
      <c r="DQX161" s="2265"/>
      <c r="DQY161" s="2265"/>
      <c r="DQZ161" s="2265"/>
      <c r="DRA161" s="2265"/>
      <c r="DRB161" s="2265"/>
      <c r="DRC161" s="2265"/>
      <c r="DRD161" s="2265"/>
      <c r="DRE161" s="2265"/>
      <c r="DRF161" s="2265"/>
      <c r="DRG161" s="2265"/>
      <c r="DRH161" s="2265"/>
      <c r="DRI161" s="2265"/>
      <c r="DRJ161" s="2265"/>
      <c r="DRK161" s="2265"/>
      <c r="DRL161" s="2265"/>
      <c r="DRM161" s="2265"/>
      <c r="DRN161" s="2265"/>
      <c r="DRO161" s="2265"/>
      <c r="DRP161" s="2265"/>
      <c r="DRQ161" s="2265"/>
      <c r="DRR161" s="2265"/>
      <c r="DRS161" s="2265"/>
      <c r="DRT161" s="2265"/>
      <c r="DRU161" s="2265"/>
      <c r="DRV161" s="2265"/>
      <c r="DRW161" s="2265"/>
      <c r="DRX161" s="2265"/>
      <c r="DRY161" s="2265"/>
      <c r="DRZ161" s="2265"/>
      <c r="DSA161" s="2265"/>
      <c r="DSB161" s="2265"/>
      <c r="DSC161" s="2265"/>
      <c r="DSD161" s="2265"/>
      <c r="DSE161" s="2265"/>
      <c r="DSF161" s="2265"/>
      <c r="DSG161" s="2265"/>
      <c r="DSH161" s="2265"/>
      <c r="DSI161" s="2265"/>
      <c r="DSJ161" s="2265"/>
      <c r="DSK161" s="2265"/>
      <c r="DSL161" s="2265"/>
      <c r="DSM161" s="2265"/>
      <c r="DSN161" s="2265"/>
      <c r="DSO161" s="2265"/>
      <c r="DSP161" s="2265"/>
      <c r="DSQ161" s="2265"/>
      <c r="DSR161" s="2265"/>
      <c r="DSS161" s="2265"/>
      <c r="DST161" s="2265"/>
      <c r="DSU161" s="2265"/>
      <c r="DSV161" s="2265"/>
      <c r="DSW161" s="2265"/>
      <c r="DSX161" s="2265"/>
      <c r="DSY161" s="2265"/>
      <c r="DSZ161" s="2265"/>
      <c r="DTA161" s="2265"/>
      <c r="DTB161" s="2265"/>
      <c r="DTC161" s="2265"/>
      <c r="DTD161" s="2265"/>
      <c r="DTE161" s="2265"/>
      <c r="DTF161" s="2265"/>
      <c r="DTG161" s="2265"/>
      <c r="DTH161" s="2265"/>
      <c r="DTI161" s="2265"/>
      <c r="DTJ161" s="2265"/>
      <c r="DTK161" s="2265"/>
      <c r="DTL161" s="2265"/>
      <c r="DTM161" s="2265"/>
      <c r="DTN161" s="2265"/>
      <c r="DTO161" s="2265"/>
      <c r="DTP161" s="2265"/>
      <c r="DTQ161" s="2265"/>
      <c r="DTR161" s="2265"/>
      <c r="DTS161" s="2265"/>
      <c r="DTT161" s="2265"/>
      <c r="DTU161" s="2265"/>
      <c r="DTV161" s="2265"/>
      <c r="DTW161" s="2265"/>
      <c r="DTX161" s="2265"/>
      <c r="DTY161" s="2265"/>
      <c r="DTZ161" s="2265"/>
      <c r="DUA161" s="2265"/>
      <c r="DUB161" s="2265"/>
      <c r="DUC161" s="2265"/>
      <c r="DUD161" s="2265"/>
      <c r="DUE161" s="2265"/>
      <c r="DUF161" s="2265"/>
      <c r="DUG161" s="2265"/>
      <c r="DUH161" s="2265"/>
      <c r="DUI161" s="2265"/>
      <c r="DUJ161" s="2265"/>
      <c r="DUK161" s="2265"/>
      <c r="DUL161" s="2265"/>
      <c r="DUM161" s="2265"/>
      <c r="DUN161" s="2265"/>
      <c r="DUO161" s="2265"/>
      <c r="DUP161" s="2265"/>
      <c r="DUQ161" s="2265"/>
      <c r="DUR161" s="2265"/>
      <c r="DUS161" s="2265"/>
      <c r="DUT161" s="2265"/>
      <c r="DUU161" s="2265"/>
      <c r="DUV161" s="2265"/>
      <c r="DUW161" s="2265"/>
      <c r="DUX161" s="2265"/>
      <c r="DUY161" s="2265"/>
      <c r="DUZ161" s="2265"/>
      <c r="DVA161" s="2265"/>
      <c r="DVB161" s="2265"/>
      <c r="DVC161" s="2265"/>
      <c r="DVD161" s="2265"/>
      <c r="DVE161" s="2265"/>
      <c r="DVF161" s="2265"/>
      <c r="DVG161" s="2265"/>
      <c r="DVH161" s="2265"/>
      <c r="DVI161" s="2265"/>
      <c r="DVJ161" s="2265"/>
      <c r="DVK161" s="2265"/>
      <c r="DVL161" s="2265"/>
      <c r="DVM161" s="2265"/>
      <c r="DVN161" s="2265"/>
      <c r="DVO161" s="2265"/>
      <c r="DVP161" s="2265"/>
      <c r="DVQ161" s="2265"/>
      <c r="DVR161" s="2265"/>
      <c r="DVS161" s="2265"/>
      <c r="DVT161" s="2265"/>
      <c r="DVU161" s="2265"/>
      <c r="DVV161" s="2265"/>
      <c r="DVW161" s="2265"/>
      <c r="DVX161" s="2265"/>
      <c r="DVY161" s="2265"/>
      <c r="DVZ161" s="2265"/>
      <c r="DWA161" s="2265"/>
      <c r="DWB161" s="2265"/>
      <c r="DWC161" s="2265"/>
      <c r="DWD161" s="2265"/>
      <c r="DWE161" s="2265"/>
      <c r="DWF161" s="2265"/>
      <c r="DWG161" s="2265"/>
      <c r="DWH161" s="2265"/>
      <c r="DWI161" s="2265"/>
      <c r="DWJ161" s="2265"/>
      <c r="DWK161" s="2265"/>
      <c r="DWL161" s="2265"/>
      <c r="DWM161" s="2265"/>
      <c r="DWN161" s="2265"/>
      <c r="DWO161" s="2265"/>
      <c r="DWP161" s="2265"/>
      <c r="DWQ161" s="2265"/>
      <c r="DWR161" s="2265"/>
      <c r="DWS161" s="2265"/>
      <c r="DWT161" s="2265"/>
      <c r="DWU161" s="2265"/>
      <c r="DWV161" s="2265"/>
      <c r="DWW161" s="2265"/>
      <c r="DWX161" s="2265"/>
      <c r="DWY161" s="2265"/>
      <c r="DWZ161" s="2265"/>
      <c r="DXA161" s="2265"/>
      <c r="DXB161" s="2265"/>
      <c r="DXC161" s="2265"/>
      <c r="DXD161" s="2265"/>
      <c r="DXE161" s="2265"/>
      <c r="DXF161" s="2265"/>
      <c r="DXG161" s="2265"/>
      <c r="DXH161" s="2265"/>
      <c r="DXI161" s="2265"/>
      <c r="DXJ161" s="2265"/>
      <c r="DXK161" s="2265"/>
      <c r="DXL161" s="2265"/>
      <c r="DXM161" s="2265"/>
      <c r="DXN161" s="2265"/>
      <c r="DXO161" s="2265"/>
      <c r="DXP161" s="2265"/>
      <c r="DXQ161" s="2265"/>
      <c r="DXR161" s="2265"/>
      <c r="DXS161" s="2265"/>
      <c r="DXT161" s="2265"/>
      <c r="DXU161" s="2265"/>
      <c r="DXV161" s="2265"/>
      <c r="DXW161" s="2265"/>
      <c r="DXX161" s="2265"/>
      <c r="DXY161" s="2265"/>
      <c r="DXZ161" s="2265"/>
      <c r="DYA161" s="2265"/>
      <c r="DYB161" s="2265"/>
      <c r="DYC161" s="2265"/>
      <c r="DYD161" s="2265"/>
      <c r="DYE161" s="2265"/>
      <c r="DYF161" s="2265"/>
      <c r="DYG161" s="2265"/>
      <c r="DYH161" s="2265"/>
      <c r="DYI161" s="2265"/>
      <c r="DYJ161" s="2265"/>
      <c r="DYK161" s="2265"/>
      <c r="DYL161" s="2265"/>
      <c r="DYM161" s="2265"/>
      <c r="DYN161" s="2265"/>
      <c r="DYO161" s="2265"/>
      <c r="DYP161" s="2265"/>
      <c r="DYQ161" s="2265"/>
      <c r="DYR161" s="2265"/>
      <c r="DYS161" s="2265"/>
      <c r="DYT161" s="2265"/>
      <c r="DYU161" s="2265"/>
      <c r="DYV161" s="2265"/>
      <c r="DYW161" s="2265"/>
      <c r="DYX161" s="2265"/>
      <c r="DYY161" s="2265"/>
      <c r="DYZ161" s="2265"/>
      <c r="DZA161" s="2265"/>
      <c r="DZB161" s="2265"/>
      <c r="DZC161" s="2265"/>
      <c r="DZD161" s="2265"/>
      <c r="DZE161" s="2265"/>
      <c r="DZF161" s="2265"/>
      <c r="DZG161" s="2265"/>
      <c r="DZH161" s="2265"/>
      <c r="DZI161" s="2265"/>
      <c r="DZJ161" s="2265"/>
      <c r="DZK161" s="2265"/>
      <c r="DZL161" s="2265"/>
      <c r="DZM161" s="2265"/>
      <c r="DZN161" s="2265"/>
      <c r="DZO161" s="2265"/>
      <c r="DZP161" s="2265"/>
      <c r="DZQ161" s="2265"/>
      <c r="DZR161" s="2265"/>
      <c r="DZS161" s="2265"/>
      <c r="DZT161" s="2265"/>
      <c r="DZU161" s="2265"/>
      <c r="DZV161" s="2265"/>
      <c r="DZW161" s="2265"/>
      <c r="DZX161" s="2265"/>
      <c r="DZY161" s="2265"/>
      <c r="DZZ161" s="2265"/>
      <c r="EAA161" s="2265"/>
      <c r="EAB161" s="2265"/>
      <c r="EAC161" s="2265"/>
      <c r="EAD161" s="2265"/>
      <c r="EAE161" s="2265"/>
      <c r="EAF161" s="2265"/>
      <c r="EAG161" s="2265"/>
      <c r="EAH161" s="2265"/>
      <c r="EAI161" s="2265"/>
      <c r="EAJ161" s="2265"/>
      <c r="EAK161" s="2265"/>
      <c r="EAL161" s="2265"/>
      <c r="EAM161" s="2265"/>
      <c r="EAN161" s="2265"/>
      <c r="EAO161" s="2265"/>
      <c r="EAP161" s="2265"/>
      <c r="EAQ161" s="2265"/>
      <c r="EAR161" s="2265"/>
      <c r="EAS161" s="2265"/>
      <c r="EAT161" s="2265"/>
      <c r="EAU161" s="2265"/>
      <c r="EAV161" s="2265"/>
      <c r="EAW161" s="2265"/>
      <c r="EAX161" s="2265"/>
      <c r="EAY161" s="2265"/>
      <c r="EAZ161" s="2265"/>
      <c r="EBA161" s="2265"/>
      <c r="EBB161" s="2265"/>
      <c r="EBC161" s="2265"/>
      <c r="EBD161" s="2265"/>
      <c r="EBE161" s="2265"/>
      <c r="EBF161" s="2265"/>
      <c r="EBG161" s="2265"/>
      <c r="EBH161" s="2265"/>
      <c r="EBI161" s="2265"/>
      <c r="EBJ161" s="2265"/>
      <c r="EBK161" s="2265"/>
      <c r="EBL161" s="2265"/>
      <c r="EBM161" s="2265"/>
      <c r="EBN161" s="2265"/>
      <c r="EBO161" s="2265"/>
      <c r="EBP161" s="2265"/>
      <c r="EBQ161" s="2265"/>
      <c r="EBR161" s="2265"/>
      <c r="EBS161" s="2265"/>
      <c r="EBT161" s="2265"/>
      <c r="EBU161" s="2265"/>
      <c r="EBV161" s="2265"/>
      <c r="EBW161" s="2265"/>
      <c r="EBX161" s="2265"/>
      <c r="EBY161" s="2265"/>
      <c r="EBZ161" s="2265"/>
      <c r="ECA161" s="2265"/>
      <c r="ECB161" s="2265"/>
      <c r="ECC161" s="2265"/>
      <c r="ECD161" s="2265"/>
      <c r="ECE161" s="2265"/>
      <c r="ECF161" s="2265"/>
      <c r="ECG161" s="2265"/>
      <c r="ECH161" s="2265"/>
      <c r="ECI161" s="2265"/>
      <c r="ECJ161" s="2265"/>
      <c r="ECK161" s="2265"/>
      <c r="ECL161" s="2265"/>
      <c r="ECM161" s="2265"/>
      <c r="ECN161" s="2265"/>
      <c r="ECO161" s="2265"/>
      <c r="ECP161" s="2265"/>
      <c r="ECQ161" s="2265"/>
      <c r="ECR161" s="2265"/>
      <c r="ECS161" s="2265"/>
      <c r="ECT161" s="2265"/>
      <c r="ECU161" s="2265"/>
      <c r="ECV161" s="2265"/>
      <c r="ECW161" s="2265"/>
      <c r="ECX161" s="2265"/>
      <c r="ECY161" s="2265"/>
      <c r="ECZ161" s="2265"/>
      <c r="EDA161" s="2265"/>
      <c r="EDB161" s="2265"/>
      <c r="EDC161" s="2265"/>
      <c r="EDD161" s="2265"/>
      <c r="EDE161" s="2265"/>
      <c r="EDF161" s="2265"/>
      <c r="EDG161" s="2265"/>
      <c r="EDH161" s="2265"/>
      <c r="EDI161" s="2265"/>
      <c r="EDJ161" s="2265"/>
      <c r="EDK161" s="2265"/>
      <c r="EDL161" s="2265"/>
      <c r="EDM161" s="2265"/>
      <c r="EDN161" s="2265"/>
      <c r="EDO161" s="2265"/>
      <c r="EDP161" s="2265"/>
      <c r="EDQ161" s="2265"/>
      <c r="EDR161" s="2265"/>
      <c r="EDS161" s="2265"/>
      <c r="EDT161" s="2265"/>
      <c r="EDU161" s="2265"/>
      <c r="EDV161" s="2265"/>
      <c r="EDW161" s="2265"/>
      <c r="EDX161" s="2265"/>
      <c r="EDY161" s="2265"/>
      <c r="EDZ161" s="2265"/>
      <c r="EEA161" s="2265"/>
      <c r="EEB161" s="2265"/>
      <c r="EEC161" s="2265"/>
      <c r="EED161" s="2265"/>
      <c r="EEE161" s="2265"/>
      <c r="EEF161" s="2265"/>
      <c r="EEG161" s="2265"/>
      <c r="EEH161" s="2265"/>
      <c r="EEI161" s="2265"/>
      <c r="EEJ161" s="2265"/>
      <c r="EEK161" s="2265"/>
      <c r="EEL161" s="2265"/>
      <c r="EEM161" s="2265"/>
      <c r="EEN161" s="2265"/>
      <c r="EEO161" s="2265"/>
      <c r="EEP161" s="2265"/>
      <c r="EEQ161" s="2265"/>
      <c r="EER161" s="2265"/>
      <c r="EES161" s="2265"/>
      <c r="EET161" s="2265"/>
      <c r="EEU161" s="2265"/>
      <c r="EEV161" s="2265"/>
      <c r="EEW161" s="2265"/>
      <c r="EEX161" s="2265"/>
      <c r="EEY161" s="2265"/>
      <c r="EEZ161" s="2265"/>
      <c r="EFA161" s="2265"/>
      <c r="EFB161" s="2265"/>
      <c r="EFC161" s="2265"/>
      <c r="EFD161" s="2265"/>
      <c r="EFE161" s="2265"/>
      <c r="EFF161" s="2265"/>
      <c r="EFG161" s="2265"/>
      <c r="EFH161" s="2265"/>
      <c r="EFI161" s="2265"/>
      <c r="EFJ161" s="2265"/>
      <c r="EFK161" s="2265"/>
      <c r="EFL161" s="2265"/>
      <c r="EFM161" s="2265"/>
      <c r="EFN161" s="2265"/>
      <c r="EFO161" s="2265"/>
      <c r="EFP161" s="2265"/>
      <c r="EFQ161" s="2265"/>
      <c r="EFR161" s="2265"/>
      <c r="EFS161" s="2265"/>
      <c r="EFT161" s="2265"/>
      <c r="EFU161" s="2265"/>
      <c r="EFV161" s="2265"/>
      <c r="EFW161" s="2265"/>
      <c r="EFX161" s="2265"/>
      <c r="EFY161" s="2265"/>
      <c r="EFZ161" s="2265"/>
      <c r="EGA161" s="2265"/>
      <c r="EGB161" s="2265"/>
      <c r="EGC161" s="2265"/>
      <c r="EGD161" s="2265"/>
      <c r="EGE161" s="2265"/>
      <c r="EGF161" s="2265"/>
      <c r="EGG161" s="2265"/>
      <c r="EGH161" s="2265"/>
      <c r="EGI161" s="2265"/>
      <c r="EGJ161" s="2265"/>
      <c r="EGK161" s="2265"/>
      <c r="EGL161" s="2265"/>
      <c r="EGM161" s="2265"/>
      <c r="EGN161" s="2265"/>
      <c r="EGO161" s="2265"/>
      <c r="EGP161" s="2265"/>
      <c r="EGQ161" s="2265"/>
      <c r="EGR161" s="2265"/>
      <c r="EGS161" s="2265"/>
      <c r="EGT161" s="2265"/>
      <c r="EGU161" s="2265"/>
      <c r="EGV161" s="2265"/>
      <c r="EGW161" s="2265"/>
      <c r="EGX161" s="2265"/>
      <c r="EGY161" s="2265"/>
      <c r="EGZ161" s="2265"/>
      <c r="EHA161" s="2265"/>
      <c r="EHB161" s="2265"/>
      <c r="EHC161" s="2265"/>
      <c r="EHD161" s="2265"/>
      <c r="EHE161" s="2265"/>
      <c r="EHF161" s="2265"/>
      <c r="EHG161" s="2265"/>
      <c r="EHH161" s="2265"/>
      <c r="EHI161" s="2265"/>
      <c r="EHJ161" s="2265"/>
      <c r="EHK161" s="2265"/>
      <c r="EHL161" s="2265"/>
      <c r="EHM161" s="2265"/>
      <c r="EHN161" s="2265"/>
      <c r="EHO161" s="2265"/>
      <c r="EHP161" s="2265"/>
      <c r="EHQ161" s="2265"/>
      <c r="EHR161" s="2265"/>
      <c r="EHS161" s="2265"/>
      <c r="EHT161" s="2265"/>
      <c r="EHU161" s="2265"/>
      <c r="EHV161" s="2265"/>
      <c r="EHW161" s="2265"/>
      <c r="EHX161" s="2265"/>
      <c r="EHY161" s="2265"/>
      <c r="EHZ161" s="2265"/>
      <c r="EIA161" s="2265"/>
      <c r="EIB161" s="2265"/>
      <c r="EIC161" s="2265"/>
      <c r="EID161" s="2265"/>
      <c r="EIE161" s="2265"/>
      <c r="EIF161" s="2265"/>
      <c r="EIG161" s="2265"/>
      <c r="EIH161" s="2265"/>
      <c r="EII161" s="2265"/>
      <c r="EIJ161" s="2265"/>
      <c r="EIK161" s="2265"/>
      <c r="EIL161" s="2265"/>
      <c r="EIM161" s="2265"/>
      <c r="EIN161" s="2265"/>
      <c r="EIO161" s="2265"/>
      <c r="EIP161" s="2265"/>
      <c r="EIQ161" s="2265"/>
      <c r="EIR161" s="2265"/>
      <c r="EIS161" s="2265"/>
      <c r="EIT161" s="2265"/>
      <c r="EIU161" s="2265"/>
      <c r="EIV161" s="2265"/>
      <c r="EIW161" s="2265"/>
      <c r="EIX161" s="2265"/>
      <c r="EIY161" s="2265"/>
      <c r="EIZ161" s="2265"/>
      <c r="EJA161" s="2265"/>
      <c r="EJB161" s="2265"/>
      <c r="EJC161" s="2265"/>
      <c r="EJD161" s="2265"/>
      <c r="EJE161" s="2265"/>
      <c r="EJF161" s="2265"/>
      <c r="EJG161" s="2265"/>
      <c r="EJH161" s="2265"/>
      <c r="EJI161" s="2265"/>
      <c r="EJJ161" s="2265"/>
      <c r="EJK161" s="2265"/>
      <c r="EJL161" s="2265"/>
      <c r="EJM161" s="2265"/>
      <c r="EJN161" s="2265"/>
      <c r="EJO161" s="2265"/>
      <c r="EJP161" s="2265"/>
      <c r="EJQ161" s="2265"/>
      <c r="EJR161" s="2265"/>
      <c r="EJS161" s="2265"/>
      <c r="EJT161" s="2265"/>
      <c r="EJU161" s="2265"/>
      <c r="EJV161" s="2265"/>
      <c r="EJW161" s="2265"/>
      <c r="EJX161" s="2265"/>
      <c r="EJY161" s="2265"/>
      <c r="EJZ161" s="2265"/>
      <c r="EKA161" s="2265"/>
      <c r="EKB161" s="2265"/>
      <c r="EKC161" s="2265"/>
      <c r="EKD161" s="2265"/>
      <c r="EKE161" s="2265"/>
      <c r="EKF161" s="2265"/>
      <c r="EKG161" s="2265"/>
      <c r="EKH161" s="2265"/>
      <c r="EKI161" s="2265"/>
      <c r="EKJ161" s="2265"/>
      <c r="EKK161" s="2265"/>
      <c r="EKL161" s="2265"/>
      <c r="EKM161" s="2265"/>
      <c r="EKN161" s="2265"/>
      <c r="EKO161" s="2265"/>
      <c r="EKP161" s="2265"/>
      <c r="EKQ161" s="2265"/>
      <c r="EKR161" s="2265"/>
      <c r="EKS161" s="2265"/>
      <c r="EKT161" s="2265"/>
      <c r="EKU161" s="2265"/>
      <c r="EKV161" s="2265"/>
      <c r="EKW161" s="2265"/>
      <c r="EKX161" s="2265"/>
      <c r="EKY161" s="2265"/>
      <c r="EKZ161" s="2265"/>
      <c r="ELA161" s="2265"/>
      <c r="ELB161" s="2265"/>
      <c r="ELC161" s="2265"/>
      <c r="ELD161" s="2265"/>
      <c r="ELE161" s="2265"/>
      <c r="ELF161" s="2265"/>
      <c r="ELG161" s="2265"/>
      <c r="ELH161" s="2265"/>
      <c r="ELI161" s="2265"/>
      <c r="ELJ161" s="2265"/>
      <c r="ELK161" s="2265"/>
      <c r="ELL161" s="2265"/>
      <c r="ELM161" s="2265"/>
      <c r="ELN161" s="2265"/>
      <c r="ELO161" s="2265"/>
      <c r="ELP161" s="2265"/>
      <c r="ELQ161" s="2265"/>
      <c r="ELR161" s="2265"/>
      <c r="ELS161" s="2265"/>
      <c r="ELT161" s="2265"/>
      <c r="ELU161" s="2265"/>
      <c r="ELV161" s="2265"/>
      <c r="ELW161" s="2265"/>
      <c r="ELX161" s="2265"/>
      <c r="ELY161" s="2265"/>
      <c r="ELZ161" s="2265"/>
      <c r="EMA161" s="2265"/>
      <c r="EMB161" s="2265"/>
      <c r="EMC161" s="2265"/>
      <c r="EMD161" s="2265"/>
      <c r="EME161" s="2265"/>
      <c r="EMF161" s="2265"/>
      <c r="EMG161" s="2265"/>
      <c r="EMH161" s="2265"/>
      <c r="EMI161" s="2265"/>
      <c r="EMJ161" s="2265"/>
      <c r="EMK161" s="2265"/>
      <c r="EML161" s="2265"/>
      <c r="EMM161" s="2265"/>
      <c r="EMN161" s="2265"/>
      <c r="EMO161" s="2265"/>
      <c r="EMP161" s="2265"/>
      <c r="EMQ161" s="2265"/>
      <c r="EMR161" s="2265"/>
      <c r="EMS161" s="2265"/>
      <c r="EMT161" s="2265"/>
      <c r="EMU161" s="2265"/>
      <c r="EMV161" s="2265"/>
      <c r="EMW161" s="2265"/>
      <c r="EMX161" s="2265"/>
      <c r="EMY161" s="2265"/>
      <c r="EMZ161" s="2265"/>
      <c r="ENA161" s="2265"/>
      <c r="ENB161" s="2265"/>
      <c r="ENC161" s="2265"/>
      <c r="END161" s="2265"/>
      <c r="ENE161" s="2265"/>
      <c r="ENF161" s="2265"/>
      <c r="ENG161" s="2265"/>
      <c r="ENH161" s="2265"/>
      <c r="ENI161" s="2265"/>
      <c r="ENJ161" s="2265"/>
      <c r="ENK161" s="2265"/>
      <c r="ENL161" s="2265"/>
      <c r="ENM161" s="2265"/>
      <c r="ENN161" s="2265"/>
      <c r="ENO161" s="2265"/>
      <c r="ENP161" s="2265"/>
      <c r="ENQ161" s="2265"/>
      <c r="ENR161" s="2265"/>
      <c r="ENS161" s="2265"/>
      <c r="ENT161" s="2265"/>
      <c r="ENU161" s="2265"/>
      <c r="ENV161" s="2265"/>
      <c r="ENW161" s="2265"/>
      <c r="ENX161" s="2265"/>
      <c r="ENY161" s="2265"/>
      <c r="ENZ161" s="2265"/>
      <c r="EOA161" s="2265"/>
      <c r="EOB161" s="2265"/>
      <c r="EOC161" s="2265"/>
      <c r="EOD161" s="2265"/>
      <c r="EOE161" s="2265"/>
      <c r="EOF161" s="2265"/>
      <c r="EOG161" s="2265"/>
      <c r="EOH161" s="2265"/>
      <c r="EOI161" s="2265"/>
      <c r="EOJ161" s="2265"/>
      <c r="EOK161" s="2265"/>
      <c r="EOL161" s="2265"/>
      <c r="EOM161" s="2265"/>
      <c r="EON161" s="2265"/>
      <c r="EOO161" s="2265"/>
      <c r="EOP161" s="2265"/>
      <c r="EOQ161" s="2265"/>
      <c r="EOR161" s="2265"/>
      <c r="EOS161" s="2265"/>
      <c r="EOT161" s="2265"/>
      <c r="EOU161" s="2265"/>
      <c r="EOV161" s="2265"/>
      <c r="EOW161" s="2265"/>
      <c r="EOX161" s="2265"/>
      <c r="EOY161" s="2265"/>
      <c r="EOZ161" s="2265"/>
      <c r="EPA161" s="2265"/>
      <c r="EPB161" s="2265"/>
      <c r="EPC161" s="2265"/>
      <c r="EPD161" s="2265"/>
      <c r="EPE161" s="2265"/>
      <c r="EPF161" s="2265"/>
      <c r="EPG161" s="2265"/>
      <c r="EPH161" s="2265"/>
      <c r="EPI161" s="2265"/>
      <c r="EPJ161" s="2265"/>
      <c r="EPK161" s="2265"/>
      <c r="EPL161" s="2265"/>
      <c r="EPM161" s="2265"/>
      <c r="EPN161" s="2265"/>
      <c r="EPO161" s="2265"/>
      <c r="EPP161" s="2265"/>
      <c r="EPQ161" s="2265"/>
      <c r="EPR161" s="2265"/>
      <c r="EPS161" s="2265"/>
      <c r="EPT161" s="2265"/>
      <c r="EPU161" s="2265"/>
      <c r="EPV161" s="2265"/>
      <c r="EPW161" s="2265"/>
      <c r="EPX161" s="2265"/>
      <c r="EPY161" s="2265"/>
      <c r="EPZ161" s="2265"/>
      <c r="EQA161" s="2265"/>
      <c r="EQB161" s="2265"/>
      <c r="EQC161" s="2265"/>
      <c r="EQD161" s="2265"/>
      <c r="EQE161" s="2265"/>
      <c r="EQF161" s="2265"/>
      <c r="EQG161" s="2265"/>
      <c r="EQH161" s="2265"/>
      <c r="EQI161" s="2265"/>
      <c r="EQJ161" s="2265"/>
      <c r="EQK161" s="2265"/>
      <c r="EQL161" s="2265"/>
      <c r="EQM161" s="2265"/>
      <c r="EQN161" s="2265"/>
      <c r="EQO161" s="2265"/>
      <c r="EQP161" s="2265"/>
      <c r="EQQ161" s="2265"/>
      <c r="EQR161" s="2265"/>
      <c r="EQS161" s="2265"/>
      <c r="EQT161" s="2265"/>
      <c r="EQU161" s="2265"/>
      <c r="EQV161" s="2265"/>
      <c r="EQW161" s="2265"/>
      <c r="EQX161" s="2265"/>
      <c r="EQY161" s="2265"/>
      <c r="EQZ161" s="2265"/>
      <c r="ERA161" s="2265"/>
      <c r="ERB161" s="2265"/>
      <c r="ERC161" s="2265"/>
      <c r="ERD161" s="2265"/>
      <c r="ERE161" s="2265"/>
      <c r="ERF161" s="2265"/>
      <c r="ERG161" s="2265"/>
      <c r="ERH161" s="2265"/>
      <c r="ERI161" s="2265"/>
      <c r="ERJ161" s="2265"/>
      <c r="ERK161" s="2265"/>
      <c r="ERL161" s="2265"/>
      <c r="ERM161" s="2265"/>
      <c r="ERN161" s="2265"/>
      <c r="ERO161" s="2265"/>
      <c r="ERP161" s="2265"/>
      <c r="ERQ161" s="2265"/>
      <c r="ERR161" s="2265"/>
      <c r="ERS161" s="2265"/>
      <c r="ERT161" s="2265"/>
      <c r="ERU161" s="2265"/>
      <c r="ERV161" s="2265"/>
      <c r="ERW161" s="2265"/>
      <c r="ERX161" s="2265"/>
      <c r="ERY161" s="2265"/>
      <c r="ERZ161" s="2265"/>
      <c r="ESA161" s="2265"/>
      <c r="ESB161" s="2265"/>
      <c r="ESC161" s="2265"/>
      <c r="ESD161" s="2265"/>
      <c r="ESE161" s="2265"/>
      <c r="ESF161" s="2265"/>
      <c r="ESG161" s="2265"/>
      <c r="ESH161" s="2265"/>
      <c r="ESI161" s="2265"/>
      <c r="ESJ161" s="2265"/>
      <c r="ESK161" s="2265"/>
      <c r="ESL161" s="2265"/>
      <c r="ESM161" s="2265"/>
      <c r="ESN161" s="2265"/>
      <c r="ESO161" s="2265"/>
      <c r="ESP161" s="2265"/>
      <c r="ESQ161" s="2265"/>
      <c r="ESR161" s="2265"/>
      <c r="ESS161" s="2265"/>
      <c r="EST161" s="2265"/>
      <c r="ESU161" s="2265"/>
      <c r="ESV161" s="2265"/>
      <c r="ESW161" s="2265"/>
      <c r="ESX161" s="2265"/>
      <c r="ESY161" s="2265"/>
      <c r="ESZ161" s="2265"/>
      <c r="ETA161" s="2265"/>
      <c r="ETB161" s="2265"/>
      <c r="ETC161" s="2265"/>
      <c r="ETD161" s="2265"/>
      <c r="ETE161" s="2265"/>
      <c r="ETF161" s="2265"/>
      <c r="ETG161" s="2265"/>
      <c r="ETH161" s="2265"/>
      <c r="ETI161" s="2265"/>
      <c r="ETJ161" s="2265"/>
      <c r="ETK161" s="2265"/>
      <c r="ETL161" s="2265"/>
      <c r="ETM161" s="2265"/>
      <c r="ETN161" s="2265"/>
      <c r="ETO161" s="2265"/>
      <c r="ETP161" s="2265"/>
      <c r="ETQ161" s="2265"/>
      <c r="ETR161" s="2265"/>
      <c r="ETS161" s="2265"/>
      <c r="ETT161" s="2265"/>
      <c r="ETU161" s="2265"/>
      <c r="ETV161" s="2265"/>
      <c r="ETW161" s="2265"/>
      <c r="ETX161" s="2265"/>
      <c r="ETY161" s="2265"/>
      <c r="ETZ161" s="2265"/>
      <c r="EUA161" s="2265"/>
      <c r="EUB161" s="2265"/>
      <c r="EUC161" s="2265"/>
      <c r="EUD161" s="2265"/>
      <c r="EUE161" s="2265"/>
      <c r="EUF161" s="2265"/>
      <c r="EUG161" s="2265"/>
      <c r="EUH161" s="2265"/>
      <c r="EUI161" s="2265"/>
      <c r="EUJ161" s="2265"/>
      <c r="EUK161" s="2265"/>
      <c r="EUL161" s="2265"/>
      <c r="EUM161" s="2265"/>
      <c r="EUN161" s="2265"/>
      <c r="EUO161" s="2265"/>
      <c r="EUP161" s="2265"/>
      <c r="EUQ161" s="2265"/>
      <c r="EUR161" s="2265"/>
      <c r="EUS161" s="2265"/>
      <c r="EUT161" s="2265"/>
      <c r="EUU161" s="2265"/>
      <c r="EUV161" s="2265"/>
      <c r="EUW161" s="2265"/>
      <c r="EUX161" s="2265"/>
      <c r="EUY161" s="2265"/>
      <c r="EUZ161" s="2265"/>
      <c r="EVA161" s="2265"/>
      <c r="EVB161" s="2265"/>
      <c r="EVC161" s="2265"/>
      <c r="EVD161" s="2265"/>
      <c r="EVE161" s="2265"/>
      <c r="EVF161" s="2265"/>
      <c r="EVG161" s="2265"/>
      <c r="EVH161" s="2265"/>
      <c r="EVI161" s="2265"/>
      <c r="EVJ161" s="2265"/>
      <c r="EVK161" s="2265"/>
      <c r="EVL161" s="2265"/>
      <c r="EVM161" s="2265"/>
      <c r="EVN161" s="2265"/>
      <c r="EVO161" s="2265"/>
      <c r="EVP161" s="2265"/>
      <c r="EVQ161" s="2265"/>
      <c r="EVR161" s="2265"/>
      <c r="EVS161" s="2265"/>
      <c r="EVT161" s="2265"/>
      <c r="EVU161" s="2265"/>
      <c r="EVV161" s="2265"/>
      <c r="EVW161" s="2265"/>
      <c r="EVX161" s="2265"/>
      <c r="EVY161" s="2265"/>
      <c r="EVZ161" s="2265"/>
      <c r="EWA161" s="2265"/>
      <c r="EWB161" s="2265"/>
      <c r="EWC161" s="2265"/>
      <c r="EWD161" s="2265"/>
      <c r="EWE161" s="2265"/>
      <c r="EWF161" s="2265"/>
      <c r="EWG161" s="2265"/>
      <c r="EWH161" s="2265"/>
      <c r="EWI161" s="2265"/>
      <c r="EWJ161" s="2265"/>
      <c r="EWK161" s="2265"/>
      <c r="EWL161" s="2265"/>
      <c r="EWM161" s="2265"/>
      <c r="EWN161" s="2265"/>
      <c r="EWO161" s="2265"/>
      <c r="EWP161" s="2265"/>
      <c r="EWQ161" s="2265"/>
      <c r="EWR161" s="2265"/>
      <c r="EWS161" s="2265"/>
      <c r="EWT161" s="2265"/>
      <c r="EWU161" s="2265"/>
      <c r="EWV161" s="2265"/>
      <c r="EWW161" s="2265"/>
      <c r="EWX161" s="2265"/>
      <c r="EWY161" s="2265"/>
      <c r="EWZ161" s="2265"/>
      <c r="EXA161" s="2265"/>
      <c r="EXB161" s="2265"/>
      <c r="EXC161" s="2265"/>
      <c r="EXD161" s="2265"/>
      <c r="EXE161" s="2265"/>
      <c r="EXF161" s="2265"/>
      <c r="EXG161" s="2265"/>
      <c r="EXH161" s="2265"/>
      <c r="EXI161" s="2265"/>
      <c r="EXJ161" s="2265"/>
      <c r="EXK161" s="2265"/>
      <c r="EXL161" s="2265"/>
      <c r="EXM161" s="2265"/>
      <c r="EXN161" s="2265"/>
      <c r="EXO161" s="2265"/>
      <c r="EXP161" s="2265"/>
      <c r="EXQ161" s="2265"/>
      <c r="EXR161" s="2265"/>
      <c r="EXS161" s="2265"/>
      <c r="EXT161" s="2265"/>
      <c r="EXU161" s="2265"/>
      <c r="EXV161" s="2265"/>
      <c r="EXW161" s="2265"/>
      <c r="EXX161" s="2265"/>
      <c r="EXY161" s="2265"/>
      <c r="EXZ161" s="2265"/>
      <c r="EYA161" s="2265"/>
      <c r="EYB161" s="2265"/>
      <c r="EYC161" s="2265"/>
      <c r="EYD161" s="2265"/>
      <c r="EYE161" s="2265"/>
      <c r="EYF161" s="2265"/>
      <c r="EYG161" s="2265"/>
      <c r="EYH161" s="2265"/>
      <c r="EYI161" s="2265"/>
      <c r="EYJ161" s="2265"/>
      <c r="EYK161" s="2265"/>
      <c r="EYL161" s="2265"/>
      <c r="EYM161" s="2265"/>
      <c r="EYN161" s="2265"/>
      <c r="EYO161" s="2265"/>
      <c r="EYP161" s="2265"/>
      <c r="EYQ161" s="2265"/>
      <c r="EYR161" s="2265"/>
      <c r="EYS161" s="2265"/>
      <c r="EYT161" s="2265"/>
      <c r="EYU161" s="2265"/>
      <c r="EYV161" s="2265"/>
      <c r="EYW161" s="2265"/>
      <c r="EYX161" s="2265"/>
      <c r="EYY161" s="2265"/>
      <c r="EYZ161" s="2265"/>
      <c r="EZA161" s="2265"/>
      <c r="EZB161" s="2265"/>
      <c r="EZC161" s="2265"/>
      <c r="EZD161" s="2265"/>
      <c r="EZE161" s="2265"/>
      <c r="EZF161" s="2265"/>
      <c r="EZG161" s="2265"/>
      <c r="EZH161" s="2265"/>
      <c r="EZI161" s="2265"/>
      <c r="EZJ161" s="2265"/>
      <c r="EZK161" s="2265"/>
      <c r="EZL161" s="2265"/>
      <c r="EZM161" s="2265"/>
      <c r="EZN161" s="2265"/>
      <c r="EZO161" s="2265"/>
      <c r="EZP161" s="2265"/>
      <c r="EZQ161" s="2265"/>
      <c r="EZR161" s="2265"/>
      <c r="EZS161" s="2265"/>
      <c r="EZT161" s="2265"/>
      <c r="EZU161" s="2265"/>
      <c r="EZV161" s="2265"/>
      <c r="EZW161" s="2265"/>
      <c r="EZX161" s="2265"/>
      <c r="EZY161" s="2265"/>
      <c r="EZZ161" s="2265"/>
      <c r="FAA161" s="2265"/>
      <c r="FAB161" s="2265"/>
      <c r="FAC161" s="2265"/>
      <c r="FAD161" s="2265"/>
      <c r="FAE161" s="2265"/>
      <c r="FAF161" s="2265"/>
      <c r="FAG161" s="2265"/>
      <c r="FAH161" s="2265"/>
      <c r="FAI161" s="2265"/>
      <c r="FAJ161" s="2265"/>
      <c r="FAK161" s="2265"/>
      <c r="FAL161" s="2265"/>
      <c r="FAM161" s="2265"/>
      <c r="FAN161" s="2265"/>
      <c r="FAO161" s="2265"/>
      <c r="FAP161" s="2265"/>
      <c r="FAQ161" s="2265"/>
      <c r="FAR161" s="2265"/>
      <c r="FAS161" s="2265"/>
      <c r="FAT161" s="2265"/>
      <c r="FAU161" s="2265"/>
      <c r="FAV161" s="2265"/>
      <c r="FAW161" s="2265"/>
      <c r="FAX161" s="2265"/>
      <c r="FAY161" s="2265"/>
      <c r="FAZ161" s="2265"/>
      <c r="FBA161" s="2265"/>
      <c r="FBB161" s="2265"/>
      <c r="FBC161" s="2265"/>
      <c r="FBD161" s="2265"/>
      <c r="FBE161" s="2265"/>
      <c r="FBF161" s="2265"/>
      <c r="FBG161" s="2265"/>
      <c r="FBH161" s="2265"/>
      <c r="FBI161" s="2265"/>
      <c r="FBJ161" s="2265"/>
      <c r="FBK161" s="2265"/>
      <c r="FBL161" s="2265"/>
      <c r="FBM161" s="2265"/>
      <c r="FBN161" s="2265"/>
      <c r="FBO161" s="2265"/>
      <c r="FBP161" s="2265"/>
      <c r="FBQ161" s="2265"/>
      <c r="FBR161" s="2265"/>
      <c r="FBS161" s="2265"/>
      <c r="FBT161" s="2265"/>
      <c r="FBU161" s="2265"/>
      <c r="FBV161" s="2265"/>
      <c r="FBW161" s="2265"/>
      <c r="FBX161" s="2265"/>
      <c r="FBY161" s="2265"/>
      <c r="FBZ161" s="2265"/>
      <c r="FCA161" s="2265"/>
      <c r="FCB161" s="2265"/>
      <c r="FCC161" s="2265"/>
      <c r="FCD161" s="2265"/>
      <c r="FCE161" s="2265"/>
      <c r="FCF161" s="2265"/>
      <c r="FCG161" s="2265"/>
      <c r="FCH161" s="2265"/>
      <c r="FCI161" s="2265"/>
      <c r="FCJ161" s="2265"/>
      <c r="FCK161" s="2265"/>
      <c r="FCL161" s="2265"/>
      <c r="FCM161" s="2265"/>
      <c r="FCN161" s="2265"/>
      <c r="FCO161" s="2265"/>
      <c r="FCP161" s="2265"/>
      <c r="FCQ161" s="2265"/>
      <c r="FCR161" s="2265"/>
      <c r="FCS161" s="2265"/>
      <c r="FCT161" s="2265"/>
      <c r="FCU161" s="2265"/>
      <c r="FCV161" s="2265"/>
      <c r="FCW161" s="2265"/>
      <c r="FCX161" s="2265"/>
      <c r="FCY161" s="2265"/>
      <c r="FCZ161" s="2265"/>
      <c r="FDA161" s="2265"/>
      <c r="FDB161" s="2265"/>
      <c r="FDC161" s="2265"/>
      <c r="FDD161" s="2265"/>
      <c r="FDE161" s="2265"/>
      <c r="FDF161" s="2265"/>
      <c r="FDG161" s="2265"/>
      <c r="FDH161" s="2265"/>
      <c r="FDI161" s="2265"/>
      <c r="FDJ161" s="2265"/>
      <c r="FDK161" s="2265"/>
      <c r="FDL161" s="2265"/>
      <c r="FDM161" s="2265"/>
      <c r="FDN161" s="2265"/>
      <c r="FDO161" s="2265"/>
      <c r="FDP161" s="2265"/>
      <c r="FDQ161" s="2265"/>
      <c r="FDR161" s="2265"/>
      <c r="FDS161" s="2265"/>
      <c r="FDT161" s="2265"/>
      <c r="FDU161" s="2265"/>
      <c r="FDV161" s="2265"/>
      <c r="FDW161" s="2265"/>
      <c r="FDX161" s="2265"/>
      <c r="FDY161" s="2265"/>
      <c r="FDZ161" s="2265"/>
      <c r="FEA161" s="2265"/>
      <c r="FEB161" s="2265"/>
      <c r="FEC161" s="2265"/>
      <c r="FED161" s="2265"/>
      <c r="FEE161" s="2265"/>
      <c r="FEF161" s="2265"/>
      <c r="FEG161" s="2265"/>
      <c r="FEH161" s="2265"/>
      <c r="FEI161" s="2265"/>
      <c r="FEJ161" s="2265"/>
      <c r="FEK161" s="2265"/>
      <c r="FEL161" s="2265"/>
      <c r="FEM161" s="2265"/>
      <c r="FEN161" s="2265"/>
      <c r="FEO161" s="2265"/>
      <c r="FEP161" s="2265"/>
      <c r="FEQ161" s="2265"/>
      <c r="FER161" s="2265"/>
      <c r="FES161" s="2265"/>
      <c r="FET161" s="2265"/>
      <c r="FEU161" s="2265"/>
      <c r="FEV161" s="2265"/>
      <c r="FEW161" s="2265"/>
      <c r="FEX161" s="2265"/>
      <c r="FEY161" s="2265"/>
      <c r="FEZ161" s="2265"/>
      <c r="FFA161" s="2265"/>
      <c r="FFB161" s="2265"/>
      <c r="FFC161" s="2265"/>
      <c r="FFD161" s="2265"/>
      <c r="FFE161" s="2265"/>
      <c r="FFF161" s="2265"/>
      <c r="FFG161" s="2265"/>
      <c r="FFH161" s="2265"/>
      <c r="FFI161" s="2265"/>
      <c r="FFJ161" s="2265"/>
      <c r="FFK161" s="2265"/>
      <c r="FFL161" s="2265"/>
      <c r="FFM161" s="2265"/>
      <c r="FFN161" s="2265"/>
      <c r="FFO161" s="2265"/>
      <c r="FFP161" s="2265"/>
      <c r="FFQ161" s="2265"/>
      <c r="FFR161" s="2265"/>
      <c r="FFS161" s="2265"/>
      <c r="FFT161" s="2265"/>
      <c r="FFU161" s="2265"/>
      <c r="FFV161" s="2265"/>
      <c r="FFW161" s="2265"/>
      <c r="FFX161" s="2265"/>
      <c r="FFY161" s="2265"/>
      <c r="FFZ161" s="2265"/>
      <c r="FGA161" s="2265"/>
      <c r="FGB161" s="2265"/>
      <c r="FGC161" s="2265"/>
      <c r="FGD161" s="2265"/>
      <c r="FGE161" s="2265"/>
      <c r="FGF161" s="2265"/>
      <c r="FGG161" s="2265"/>
      <c r="FGH161" s="2265"/>
      <c r="FGI161" s="2265"/>
      <c r="FGJ161" s="2265"/>
      <c r="FGK161" s="2265"/>
      <c r="FGL161" s="2265"/>
      <c r="FGM161" s="2265"/>
      <c r="FGN161" s="2265"/>
      <c r="FGO161" s="2265"/>
      <c r="FGP161" s="2265"/>
      <c r="FGQ161" s="2265"/>
      <c r="FGR161" s="2265"/>
      <c r="FGS161" s="2265"/>
      <c r="FGT161" s="2265"/>
      <c r="FGU161" s="2265"/>
      <c r="FGV161" s="2265"/>
      <c r="FGW161" s="2265"/>
      <c r="FGX161" s="2265"/>
      <c r="FGY161" s="2265"/>
      <c r="FGZ161" s="2265"/>
      <c r="FHA161" s="2265"/>
      <c r="FHB161" s="2265"/>
      <c r="FHC161" s="2265"/>
      <c r="FHD161" s="2265"/>
      <c r="FHE161" s="2265"/>
      <c r="FHF161" s="2265"/>
      <c r="FHG161" s="2265"/>
      <c r="FHH161" s="2265"/>
      <c r="FHI161" s="2265"/>
      <c r="FHJ161" s="2265"/>
      <c r="FHK161" s="2265"/>
      <c r="FHL161" s="2265"/>
      <c r="FHM161" s="2265"/>
      <c r="FHN161" s="2265"/>
      <c r="FHO161" s="2265"/>
      <c r="FHP161" s="2265"/>
      <c r="FHQ161" s="2265"/>
      <c r="FHR161" s="2265"/>
      <c r="FHS161" s="2265"/>
      <c r="FHT161" s="2265"/>
      <c r="FHU161" s="2265"/>
      <c r="FHV161" s="2265"/>
      <c r="FHW161" s="2265"/>
      <c r="FHX161" s="2265"/>
      <c r="FHY161" s="2265"/>
      <c r="FHZ161" s="2265"/>
      <c r="FIA161" s="2265"/>
      <c r="FIB161" s="2265"/>
      <c r="FIC161" s="2265"/>
      <c r="FID161" s="2265"/>
      <c r="FIE161" s="2265"/>
      <c r="FIF161" s="2265"/>
      <c r="FIG161" s="2265"/>
      <c r="FIH161" s="2265"/>
      <c r="FII161" s="2265"/>
      <c r="FIJ161" s="2265"/>
      <c r="FIK161" s="2265"/>
      <c r="FIL161" s="2265"/>
      <c r="FIM161" s="2265"/>
      <c r="FIN161" s="2265"/>
      <c r="FIO161" s="2265"/>
      <c r="FIP161" s="2265"/>
      <c r="FIQ161" s="2265"/>
      <c r="FIR161" s="2265"/>
      <c r="FIS161" s="2265"/>
      <c r="FIT161" s="2265"/>
      <c r="FIU161" s="2265"/>
      <c r="FIV161" s="2265"/>
      <c r="FIW161" s="2265"/>
      <c r="FIX161" s="2265"/>
      <c r="FIY161" s="2265"/>
      <c r="FIZ161" s="2265"/>
      <c r="FJA161" s="2265"/>
      <c r="FJB161" s="2265"/>
      <c r="FJC161" s="2265"/>
      <c r="FJD161" s="2265"/>
      <c r="FJE161" s="2265"/>
      <c r="FJF161" s="2265"/>
      <c r="FJG161" s="2265"/>
      <c r="FJH161" s="2265"/>
      <c r="FJI161" s="2265"/>
      <c r="FJJ161" s="2265"/>
      <c r="FJK161" s="2265"/>
      <c r="FJL161" s="2265"/>
      <c r="FJM161" s="2265"/>
      <c r="FJN161" s="2265"/>
      <c r="FJO161" s="2265"/>
      <c r="FJP161" s="2265"/>
      <c r="FJQ161" s="2265"/>
      <c r="FJR161" s="2265"/>
      <c r="FJS161" s="2265"/>
      <c r="FJT161" s="2265"/>
      <c r="FJU161" s="2265"/>
      <c r="FJV161" s="2265"/>
      <c r="FJW161" s="2265"/>
      <c r="FJX161" s="2265"/>
      <c r="FJY161" s="2265"/>
      <c r="FJZ161" s="2265"/>
      <c r="FKA161" s="2265"/>
      <c r="FKB161" s="2265"/>
      <c r="FKC161" s="2265"/>
      <c r="FKD161" s="2265"/>
      <c r="FKE161" s="2265"/>
      <c r="FKF161" s="2265"/>
      <c r="FKG161" s="2265"/>
      <c r="FKH161" s="2265"/>
      <c r="FKI161" s="2265"/>
      <c r="FKJ161" s="2265"/>
      <c r="FKK161" s="2265"/>
      <c r="FKL161" s="2265"/>
      <c r="FKM161" s="2265"/>
      <c r="FKN161" s="2265"/>
      <c r="FKO161" s="2265"/>
      <c r="FKP161" s="2265"/>
      <c r="FKQ161" s="2265"/>
      <c r="FKR161" s="2265"/>
      <c r="FKS161" s="2265"/>
      <c r="FKT161" s="2265"/>
      <c r="FKU161" s="2265"/>
      <c r="FKV161" s="2265"/>
      <c r="FKW161" s="2265"/>
      <c r="FKX161" s="2265"/>
      <c r="FKY161" s="2265"/>
      <c r="FKZ161" s="2265"/>
      <c r="FLA161" s="2265"/>
      <c r="FLB161" s="2265"/>
      <c r="FLC161" s="2265"/>
      <c r="FLD161" s="2265"/>
      <c r="FLE161" s="2265"/>
      <c r="FLF161" s="2265"/>
      <c r="FLG161" s="2265"/>
      <c r="FLH161" s="2265"/>
      <c r="FLI161" s="2265"/>
      <c r="FLJ161" s="2265"/>
      <c r="FLK161" s="2265"/>
      <c r="FLL161" s="2265"/>
      <c r="FLM161" s="2265"/>
      <c r="FLN161" s="2265"/>
      <c r="FLO161" s="2265"/>
      <c r="FLP161" s="2265"/>
      <c r="FLQ161" s="2265"/>
      <c r="FLR161" s="2265"/>
      <c r="FLS161" s="2265"/>
      <c r="FLT161" s="2265"/>
      <c r="FLU161" s="2265"/>
      <c r="FLV161" s="2265"/>
      <c r="FLW161" s="2265"/>
      <c r="FLX161" s="2265"/>
      <c r="FLY161" s="2265"/>
      <c r="FLZ161" s="2265"/>
      <c r="FMA161" s="2265"/>
      <c r="FMB161" s="2265"/>
      <c r="FMC161" s="2265"/>
      <c r="FMD161" s="2265"/>
      <c r="FME161" s="2265"/>
      <c r="FMF161" s="2265"/>
      <c r="FMG161" s="2265"/>
      <c r="FMH161" s="2265"/>
      <c r="FMI161" s="2265"/>
      <c r="FMJ161" s="2265"/>
      <c r="FMK161" s="2265"/>
      <c r="FML161" s="2265"/>
      <c r="FMM161" s="2265"/>
      <c r="FMN161" s="2265"/>
      <c r="FMO161" s="2265"/>
      <c r="FMP161" s="2265"/>
      <c r="FMQ161" s="2265"/>
      <c r="FMR161" s="2265"/>
      <c r="FMS161" s="2265"/>
      <c r="FMT161" s="2265"/>
      <c r="FMU161" s="2265"/>
      <c r="FMV161" s="2265"/>
      <c r="FMW161" s="2265"/>
      <c r="FMX161" s="2265"/>
      <c r="FMY161" s="2265"/>
      <c r="FMZ161" s="2265"/>
      <c r="FNA161" s="2265"/>
      <c r="FNB161" s="2265"/>
      <c r="FNC161" s="2265"/>
      <c r="FND161" s="2265"/>
      <c r="FNE161" s="2265"/>
      <c r="FNF161" s="2265"/>
      <c r="FNG161" s="2265"/>
      <c r="FNH161" s="2265"/>
      <c r="FNI161" s="2265"/>
      <c r="FNJ161" s="2265"/>
      <c r="FNK161" s="2265"/>
      <c r="FNL161" s="2265"/>
      <c r="FNM161" s="2265"/>
      <c r="FNN161" s="2265"/>
      <c r="FNO161" s="2265"/>
      <c r="FNP161" s="2265"/>
      <c r="FNQ161" s="2265"/>
      <c r="FNR161" s="2265"/>
      <c r="FNS161" s="2265"/>
      <c r="FNT161" s="2265"/>
      <c r="FNU161" s="2265"/>
      <c r="FNV161" s="2265"/>
      <c r="FNW161" s="2265"/>
      <c r="FNX161" s="2265"/>
      <c r="FNY161" s="2265"/>
      <c r="FNZ161" s="2265"/>
      <c r="FOA161" s="2265"/>
      <c r="FOB161" s="2265"/>
      <c r="FOC161" s="2265"/>
      <c r="FOD161" s="2265"/>
      <c r="FOE161" s="2265"/>
      <c r="FOF161" s="2265"/>
      <c r="FOG161" s="2265"/>
      <c r="FOH161" s="2265"/>
      <c r="FOI161" s="2265"/>
      <c r="FOJ161" s="2265"/>
      <c r="FOK161" s="2265"/>
      <c r="FOL161" s="2265"/>
      <c r="FOM161" s="2265"/>
      <c r="FON161" s="2265"/>
      <c r="FOO161" s="2265"/>
      <c r="FOP161" s="2265"/>
      <c r="FOQ161" s="2265"/>
      <c r="FOR161" s="2265"/>
      <c r="FOS161" s="2265"/>
      <c r="FOT161" s="2265"/>
      <c r="FOU161" s="2265"/>
      <c r="FOV161" s="2265"/>
      <c r="FOW161" s="2265"/>
      <c r="FOX161" s="2265"/>
      <c r="FOY161" s="2265"/>
      <c r="FOZ161" s="2265"/>
      <c r="FPA161" s="2265"/>
      <c r="FPB161" s="2265"/>
      <c r="FPC161" s="2265"/>
      <c r="FPD161" s="2265"/>
      <c r="FPE161" s="2265"/>
      <c r="FPF161" s="2265"/>
      <c r="FPG161" s="2265"/>
      <c r="FPH161" s="2265"/>
      <c r="FPI161" s="2265"/>
      <c r="FPJ161" s="2265"/>
      <c r="FPK161" s="2265"/>
      <c r="FPL161" s="2265"/>
      <c r="FPM161" s="2265"/>
      <c r="FPN161" s="2265"/>
      <c r="FPO161" s="2265"/>
      <c r="FPP161" s="2265"/>
      <c r="FPQ161" s="2265"/>
      <c r="FPR161" s="2265"/>
      <c r="FPS161" s="2265"/>
      <c r="FPT161" s="2265"/>
      <c r="FPU161" s="2265"/>
      <c r="FPV161" s="2265"/>
      <c r="FPW161" s="2265"/>
      <c r="FPX161" s="2265"/>
      <c r="FPY161" s="2265"/>
      <c r="FPZ161" s="2265"/>
      <c r="FQA161" s="2265"/>
      <c r="FQB161" s="2265"/>
      <c r="FQC161" s="2265"/>
      <c r="FQD161" s="2265"/>
      <c r="FQE161" s="2265"/>
      <c r="FQF161" s="2265"/>
      <c r="FQG161" s="2265"/>
      <c r="FQH161" s="2265"/>
      <c r="FQI161" s="2265"/>
      <c r="FQJ161" s="2265"/>
      <c r="FQK161" s="2265"/>
      <c r="FQL161" s="2265"/>
      <c r="FQM161" s="2265"/>
      <c r="FQN161" s="2265"/>
      <c r="FQO161" s="2265"/>
      <c r="FQP161" s="2265"/>
      <c r="FQQ161" s="2265"/>
      <c r="FQR161" s="2265"/>
      <c r="FQS161" s="2265"/>
      <c r="FQT161" s="2265"/>
      <c r="FQU161" s="2265"/>
      <c r="FQV161" s="2265"/>
      <c r="FQW161" s="2265"/>
      <c r="FQX161" s="2265"/>
      <c r="FQY161" s="2265"/>
      <c r="FQZ161" s="2265"/>
      <c r="FRA161" s="2265"/>
      <c r="FRB161" s="2265"/>
      <c r="FRC161" s="2265"/>
      <c r="FRD161" s="2265"/>
      <c r="FRE161" s="2265"/>
      <c r="FRF161" s="2265"/>
      <c r="FRG161" s="2265"/>
      <c r="FRH161" s="2265"/>
      <c r="FRI161" s="2265"/>
      <c r="FRJ161" s="2265"/>
      <c r="FRK161" s="2265"/>
      <c r="FRL161" s="2265"/>
      <c r="FRM161" s="2265"/>
      <c r="FRN161" s="2265"/>
      <c r="FRO161" s="2265"/>
      <c r="FRP161" s="2265"/>
      <c r="FRQ161" s="2265"/>
      <c r="FRR161" s="2265"/>
      <c r="FRS161" s="2265"/>
      <c r="FRT161" s="2265"/>
      <c r="FRU161" s="2265"/>
      <c r="FRV161" s="2265"/>
      <c r="FRW161" s="2265"/>
      <c r="FRX161" s="2265"/>
      <c r="FRY161" s="2265"/>
      <c r="FRZ161" s="2265"/>
      <c r="FSA161" s="2265"/>
      <c r="FSB161" s="2265"/>
      <c r="FSC161" s="2265"/>
      <c r="FSD161" s="2265"/>
      <c r="FSE161" s="2265"/>
      <c r="FSF161" s="2265"/>
      <c r="FSG161" s="2265"/>
      <c r="FSH161" s="2265"/>
      <c r="FSI161" s="2265"/>
      <c r="FSJ161" s="2265"/>
      <c r="FSK161" s="2265"/>
      <c r="FSL161" s="2265"/>
      <c r="FSM161" s="2265"/>
      <c r="FSN161" s="2265"/>
      <c r="FSO161" s="2265"/>
      <c r="FSP161" s="2265"/>
      <c r="FSQ161" s="2265"/>
      <c r="FSR161" s="2265"/>
      <c r="FSS161" s="2265"/>
      <c r="FST161" s="2265"/>
      <c r="FSU161" s="2265"/>
      <c r="FSV161" s="2265"/>
      <c r="FSW161" s="2265"/>
      <c r="FSX161" s="2265"/>
      <c r="FSY161" s="2265"/>
      <c r="FSZ161" s="2265"/>
      <c r="FTA161" s="2265"/>
      <c r="FTB161" s="2265"/>
      <c r="FTC161" s="2265"/>
      <c r="FTD161" s="2265"/>
      <c r="FTE161" s="2265"/>
      <c r="FTF161" s="2265"/>
      <c r="FTG161" s="2265"/>
      <c r="FTH161" s="2265"/>
      <c r="FTI161" s="2265"/>
      <c r="FTJ161" s="2265"/>
      <c r="FTK161" s="2265"/>
      <c r="FTL161" s="2265"/>
      <c r="FTM161" s="2265"/>
      <c r="FTN161" s="2265"/>
      <c r="FTO161" s="2265"/>
      <c r="FTP161" s="2265"/>
      <c r="FTQ161" s="2265"/>
      <c r="FTR161" s="2265"/>
      <c r="FTS161" s="2265"/>
      <c r="FTT161" s="2265"/>
      <c r="FTU161" s="2265"/>
      <c r="FTV161" s="2265"/>
      <c r="FTW161" s="2265"/>
      <c r="FTX161" s="2265"/>
      <c r="FTY161" s="2265"/>
      <c r="FTZ161" s="2265"/>
      <c r="FUA161" s="2265"/>
      <c r="FUB161" s="2265"/>
      <c r="FUC161" s="2265"/>
      <c r="FUD161" s="2265"/>
      <c r="FUE161" s="2265"/>
      <c r="FUF161" s="2265"/>
      <c r="FUG161" s="2265"/>
      <c r="FUH161" s="2265"/>
      <c r="FUI161" s="2265"/>
      <c r="FUJ161" s="2265"/>
      <c r="FUK161" s="2265"/>
      <c r="FUL161" s="2265"/>
      <c r="FUM161" s="2265"/>
      <c r="FUN161" s="2265"/>
      <c r="FUO161" s="2265"/>
      <c r="FUP161" s="2265"/>
      <c r="FUQ161" s="2265"/>
      <c r="FUR161" s="2265"/>
      <c r="FUS161" s="2265"/>
      <c r="FUT161" s="2265"/>
      <c r="FUU161" s="2265"/>
      <c r="FUV161" s="2265"/>
      <c r="FUW161" s="2265"/>
      <c r="FUX161" s="2265"/>
      <c r="FUY161" s="2265"/>
      <c r="FUZ161" s="2265"/>
      <c r="FVA161" s="2265"/>
      <c r="FVB161" s="2265"/>
      <c r="FVC161" s="2265"/>
      <c r="FVD161" s="2265"/>
      <c r="FVE161" s="2265"/>
      <c r="FVF161" s="2265"/>
      <c r="FVG161" s="2265"/>
      <c r="FVH161" s="2265"/>
      <c r="FVI161" s="2265"/>
      <c r="FVJ161" s="2265"/>
      <c r="FVK161" s="2265"/>
      <c r="FVL161" s="2265"/>
      <c r="FVM161" s="2265"/>
      <c r="FVN161" s="2265"/>
      <c r="FVO161" s="2265"/>
      <c r="FVP161" s="2265"/>
      <c r="FVQ161" s="2265"/>
      <c r="FVR161" s="2265"/>
      <c r="FVS161" s="2265"/>
      <c r="FVT161" s="2265"/>
      <c r="FVU161" s="2265"/>
      <c r="FVV161" s="2265"/>
      <c r="FVW161" s="2265"/>
      <c r="FVX161" s="2265"/>
      <c r="FVY161" s="2265"/>
      <c r="FVZ161" s="2265"/>
      <c r="FWA161" s="2265"/>
      <c r="FWB161" s="2265"/>
      <c r="FWC161" s="2265"/>
      <c r="FWD161" s="2265"/>
      <c r="FWE161" s="2265"/>
      <c r="FWF161" s="2265"/>
      <c r="FWG161" s="2265"/>
      <c r="FWH161" s="2265"/>
      <c r="FWI161" s="2265"/>
      <c r="FWJ161" s="2265"/>
      <c r="FWK161" s="2265"/>
      <c r="FWL161" s="2265"/>
      <c r="FWM161" s="2265"/>
      <c r="FWN161" s="2265"/>
      <c r="FWO161" s="2265"/>
      <c r="FWP161" s="2265"/>
      <c r="FWQ161" s="2265"/>
      <c r="FWR161" s="2265"/>
      <c r="FWS161" s="2265"/>
      <c r="FWT161" s="2265"/>
      <c r="FWU161" s="2265"/>
      <c r="FWV161" s="2265"/>
      <c r="FWW161" s="2265"/>
      <c r="FWX161" s="2265"/>
      <c r="FWY161" s="2265"/>
      <c r="FWZ161" s="2265"/>
      <c r="FXA161" s="2265"/>
      <c r="FXB161" s="2265"/>
      <c r="FXC161" s="2265"/>
      <c r="FXD161" s="2265"/>
      <c r="FXE161" s="2265"/>
      <c r="FXF161" s="2265"/>
      <c r="FXG161" s="2265"/>
      <c r="FXH161" s="2265"/>
      <c r="FXI161" s="2265"/>
      <c r="FXJ161" s="2265"/>
      <c r="FXK161" s="2265"/>
      <c r="FXL161" s="2265"/>
      <c r="FXM161" s="2265"/>
      <c r="FXN161" s="2265"/>
      <c r="FXO161" s="2265"/>
      <c r="FXP161" s="2265"/>
      <c r="FXQ161" s="2265"/>
      <c r="FXR161" s="2265"/>
      <c r="FXS161" s="2265"/>
      <c r="FXT161" s="2265"/>
      <c r="FXU161" s="2265"/>
      <c r="FXV161" s="2265"/>
      <c r="FXW161" s="2265"/>
      <c r="FXX161" s="2265"/>
      <c r="FXY161" s="2265"/>
      <c r="FXZ161" s="2265"/>
      <c r="FYA161" s="2265"/>
      <c r="FYB161" s="2265"/>
      <c r="FYC161" s="2265"/>
      <c r="FYD161" s="2265"/>
      <c r="FYE161" s="2265"/>
      <c r="FYF161" s="2265"/>
      <c r="FYG161" s="2265"/>
      <c r="FYH161" s="2265"/>
      <c r="FYI161" s="2265"/>
      <c r="FYJ161" s="2265"/>
      <c r="FYK161" s="2265"/>
      <c r="FYL161" s="2265"/>
      <c r="FYM161" s="2265"/>
      <c r="FYN161" s="2265"/>
      <c r="FYO161" s="2265"/>
      <c r="FYP161" s="2265"/>
      <c r="FYQ161" s="2265"/>
      <c r="FYR161" s="2265"/>
      <c r="FYS161" s="2265"/>
      <c r="FYT161" s="2265"/>
      <c r="FYU161" s="2265"/>
      <c r="FYV161" s="2265"/>
      <c r="FYW161" s="2265"/>
      <c r="FYX161" s="2265"/>
      <c r="FYY161" s="2265"/>
      <c r="FYZ161" s="2265"/>
      <c r="FZA161" s="2265"/>
      <c r="FZB161" s="2265"/>
      <c r="FZC161" s="2265"/>
      <c r="FZD161" s="2265"/>
      <c r="FZE161" s="2265"/>
      <c r="FZF161" s="2265"/>
      <c r="FZG161" s="2265"/>
      <c r="FZH161" s="2265"/>
      <c r="FZI161" s="2265"/>
      <c r="FZJ161" s="2265"/>
      <c r="FZK161" s="2265"/>
      <c r="FZL161" s="2265"/>
      <c r="FZM161" s="2265"/>
      <c r="FZN161" s="2265"/>
      <c r="FZO161" s="2265"/>
      <c r="FZP161" s="2265"/>
      <c r="FZQ161" s="2265"/>
      <c r="FZR161" s="2265"/>
      <c r="FZS161" s="2265"/>
      <c r="FZT161" s="2265"/>
      <c r="FZU161" s="2265"/>
      <c r="FZV161" s="2265"/>
      <c r="FZW161" s="2265"/>
      <c r="FZX161" s="2265"/>
      <c r="FZY161" s="2265"/>
      <c r="FZZ161" s="2265"/>
      <c r="GAA161" s="2265"/>
      <c r="GAB161" s="2265"/>
      <c r="GAC161" s="2265"/>
      <c r="GAD161" s="2265"/>
      <c r="GAE161" s="2265"/>
      <c r="GAF161" s="2265"/>
      <c r="GAG161" s="2265"/>
      <c r="GAH161" s="2265"/>
      <c r="GAI161" s="2265"/>
      <c r="GAJ161" s="2265"/>
      <c r="GAK161" s="2265"/>
      <c r="GAL161" s="2265"/>
      <c r="GAM161" s="2265"/>
      <c r="GAN161" s="2265"/>
      <c r="GAO161" s="2265"/>
      <c r="GAP161" s="2265"/>
      <c r="GAQ161" s="2265"/>
      <c r="GAR161" s="2265"/>
      <c r="GAS161" s="2265"/>
      <c r="GAT161" s="2265"/>
      <c r="GAU161" s="2265"/>
      <c r="GAV161" s="2265"/>
      <c r="GAW161" s="2265"/>
      <c r="GAX161" s="2265"/>
      <c r="GAY161" s="2265"/>
      <c r="GAZ161" s="2265"/>
      <c r="GBA161" s="2265"/>
      <c r="GBB161" s="2265"/>
      <c r="GBC161" s="2265"/>
      <c r="GBD161" s="2265"/>
      <c r="GBE161" s="2265"/>
      <c r="GBF161" s="2265"/>
      <c r="GBG161" s="2265"/>
      <c r="GBH161" s="2265"/>
      <c r="GBI161" s="2265"/>
      <c r="GBJ161" s="2265"/>
      <c r="GBK161" s="2265"/>
      <c r="GBL161" s="2265"/>
      <c r="GBM161" s="2265"/>
      <c r="GBN161" s="2265"/>
      <c r="GBO161" s="2265"/>
      <c r="GBP161" s="2265"/>
      <c r="GBQ161" s="2265"/>
      <c r="GBR161" s="2265"/>
      <c r="GBS161" s="2265"/>
      <c r="GBT161" s="2265"/>
      <c r="GBU161" s="2265"/>
      <c r="GBV161" s="2265"/>
      <c r="GBW161" s="2265"/>
      <c r="GBX161" s="2265"/>
      <c r="GBY161" s="2265"/>
      <c r="GBZ161" s="2265"/>
      <c r="GCA161" s="2265"/>
      <c r="GCB161" s="2265"/>
      <c r="GCC161" s="2265"/>
      <c r="GCD161" s="2265"/>
      <c r="GCE161" s="2265"/>
      <c r="GCF161" s="2265"/>
      <c r="GCG161" s="2265"/>
      <c r="GCH161" s="2265"/>
      <c r="GCI161" s="2265"/>
      <c r="GCJ161" s="2265"/>
      <c r="GCK161" s="2265"/>
      <c r="GCL161" s="2265"/>
      <c r="GCM161" s="2265"/>
      <c r="GCN161" s="2265"/>
      <c r="GCO161" s="2265"/>
      <c r="GCP161" s="2265"/>
      <c r="GCQ161" s="2265"/>
      <c r="GCR161" s="2265"/>
      <c r="GCS161" s="2265"/>
      <c r="GCT161" s="2265"/>
      <c r="GCU161" s="2265"/>
      <c r="GCV161" s="2265"/>
      <c r="GCW161" s="2265"/>
      <c r="GCX161" s="2265"/>
      <c r="GCY161" s="2265"/>
      <c r="GCZ161" s="2265"/>
      <c r="GDA161" s="2265"/>
      <c r="GDB161" s="2265"/>
      <c r="GDC161" s="2265"/>
      <c r="GDD161" s="2265"/>
      <c r="GDE161" s="2265"/>
      <c r="GDF161" s="2265"/>
      <c r="GDG161" s="2265"/>
      <c r="GDH161" s="2265"/>
      <c r="GDI161" s="2265"/>
      <c r="GDJ161" s="2265"/>
      <c r="GDK161" s="2265"/>
      <c r="GDL161" s="2265"/>
      <c r="GDM161" s="2265"/>
      <c r="GDN161" s="2265"/>
      <c r="GDO161" s="2265"/>
      <c r="GDP161" s="2265"/>
      <c r="GDQ161" s="2265"/>
      <c r="GDR161" s="2265"/>
      <c r="GDS161" s="2265"/>
      <c r="GDT161" s="2265"/>
      <c r="GDU161" s="2265"/>
      <c r="GDV161" s="2265"/>
      <c r="GDW161" s="2265"/>
      <c r="GDX161" s="2265"/>
      <c r="GDY161" s="2265"/>
      <c r="GDZ161" s="2265"/>
      <c r="GEA161" s="2265"/>
      <c r="GEB161" s="2265"/>
      <c r="GEC161" s="2265"/>
      <c r="GED161" s="2265"/>
      <c r="GEE161" s="2265"/>
      <c r="GEF161" s="2265"/>
      <c r="GEG161" s="2265"/>
      <c r="GEH161" s="2265"/>
      <c r="GEI161" s="2265"/>
      <c r="GEJ161" s="2265"/>
      <c r="GEK161" s="2265"/>
      <c r="GEL161" s="2265"/>
      <c r="GEM161" s="2265"/>
      <c r="GEN161" s="2265"/>
      <c r="GEO161" s="2265"/>
      <c r="GEP161" s="2265"/>
      <c r="GEQ161" s="2265"/>
      <c r="GER161" s="2265"/>
      <c r="GES161" s="2265"/>
      <c r="GET161" s="2265"/>
      <c r="GEU161" s="2265"/>
      <c r="GEV161" s="2265"/>
      <c r="GEW161" s="2265"/>
      <c r="GEX161" s="2265"/>
      <c r="GEY161" s="2265"/>
      <c r="GEZ161" s="2265"/>
      <c r="GFA161" s="2265"/>
      <c r="GFB161" s="2265"/>
      <c r="GFC161" s="2265"/>
      <c r="GFD161" s="2265"/>
      <c r="GFE161" s="2265"/>
      <c r="GFF161" s="2265"/>
      <c r="GFG161" s="2265"/>
      <c r="GFH161" s="2265"/>
      <c r="GFI161" s="2265"/>
      <c r="GFJ161" s="2265"/>
      <c r="GFK161" s="2265"/>
      <c r="GFL161" s="2265"/>
      <c r="GFM161" s="2265"/>
      <c r="GFN161" s="2265"/>
      <c r="GFO161" s="2265"/>
      <c r="GFP161" s="2265"/>
      <c r="GFQ161" s="2265"/>
      <c r="GFR161" s="2265"/>
      <c r="GFS161" s="2265"/>
      <c r="GFT161" s="2265"/>
      <c r="GFU161" s="2265"/>
      <c r="GFV161" s="2265"/>
      <c r="GFW161" s="2265"/>
      <c r="GFX161" s="2265"/>
      <c r="GFY161" s="2265"/>
      <c r="GFZ161" s="2265"/>
      <c r="GGA161" s="2265"/>
      <c r="GGB161" s="2265"/>
      <c r="GGC161" s="2265"/>
      <c r="GGD161" s="2265"/>
      <c r="GGE161" s="2265"/>
      <c r="GGF161" s="2265"/>
      <c r="GGG161" s="2265"/>
      <c r="GGH161" s="2265"/>
      <c r="GGI161" s="2265"/>
      <c r="GGJ161" s="2265"/>
      <c r="GGK161" s="2265"/>
      <c r="GGL161" s="2265"/>
      <c r="GGM161" s="2265"/>
      <c r="GGN161" s="2265"/>
      <c r="GGO161" s="2265"/>
      <c r="GGP161" s="2265"/>
      <c r="GGQ161" s="2265"/>
      <c r="GGR161" s="2265"/>
      <c r="GGS161" s="2265"/>
      <c r="GGT161" s="2265"/>
      <c r="GGU161" s="2265"/>
      <c r="GGV161" s="2265"/>
      <c r="GGW161" s="2265"/>
      <c r="GGX161" s="2265"/>
      <c r="GGY161" s="2265"/>
      <c r="GGZ161" s="2265"/>
      <c r="GHA161" s="2265"/>
      <c r="GHB161" s="2265"/>
      <c r="GHC161" s="2265"/>
      <c r="GHD161" s="2265"/>
      <c r="GHE161" s="2265"/>
      <c r="GHF161" s="2265"/>
      <c r="GHG161" s="2265"/>
      <c r="GHH161" s="2265"/>
      <c r="GHI161" s="2265"/>
      <c r="GHJ161" s="2265"/>
      <c r="GHK161" s="2265"/>
      <c r="GHL161" s="2265"/>
      <c r="GHM161" s="2265"/>
      <c r="GHN161" s="2265"/>
      <c r="GHO161" s="2265"/>
      <c r="GHP161" s="2265"/>
      <c r="GHQ161" s="2265"/>
      <c r="GHR161" s="2265"/>
      <c r="GHS161" s="2265"/>
      <c r="GHT161" s="2265"/>
      <c r="GHU161" s="2265"/>
      <c r="GHV161" s="2265"/>
      <c r="GHW161" s="2265"/>
      <c r="GHX161" s="2265"/>
      <c r="GHY161" s="2265"/>
      <c r="GHZ161" s="2265"/>
      <c r="GIA161" s="2265"/>
      <c r="GIB161" s="2265"/>
      <c r="GIC161" s="2265"/>
      <c r="GID161" s="2265"/>
      <c r="GIE161" s="2265"/>
      <c r="GIF161" s="2265"/>
      <c r="GIG161" s="2265"/>
      <c r="GIH161" s="2265"/>
      <c r="GII161" s="2265"/>
      <c r="GIJ161" s="2265"/>
      <c r="GIK161" s="2265"/>
      <c r="GIL161" s="2265"/>
      <c r="GIM161" s="2265"/>
      <c r="GIN161" s="2265"/>
      <c r="GIO161" s="2265"/>
      <c r="GIP161" s="2265"/>
      <c r="GIQ161" s="2265"/>
      <c r="GIR161" s="2265"/>
      <c r="GIS161" s="2265"/>
      <c r="GIT161" s="2265"/>
      <c r="GIU161" s="2265"/>
      <c r="GIV161" s="2265"/>
      <c r="GIW161" s="2265"/>
      <c r="GIX161" s="2265"/>
      <c r="GIY161" s="2265"/>
      <c r="GIZ161" s="2265"/>
      <c r="GJA161" s="2265"/>
      <c r="GJB161" s="2265"/>
      <c r="GJC161" s="2265"/>
      <c r="GJD161" s="2265"/>
      <c r="GJE161" s="2265"/>
      <c r="GJF161" s="2265"/>
      <c r="GJG161" s="2265"/>
      <c r="GJH161" s="2265"/>
      <c r="GJI161" s="2265"/>
      <c r="GJJ161" s="2265"/>
      <c r="GJK161" s="2265"/>
      <c r="GJL161" s="2265"/>
      <c r="GJM161" s="2265"/>
      <c r="GJN161" s="2265"/>
      <c r="GJO161" s="2265"/>
      <c r="GJP161" s="2265"/>
      <c r="GJQ161" s="2265"/>
      <c r="GJR161" s="2265"/>
      <c r="GJS161" s="2265"/>
      <c r="GJT161" s="2265"/>
      <c r="GJU161" s="2265"/>
      <c r="GJV161" s="2265"/>
      <c r="GJW161" s="2265"/>
      <c r="GJX161" s="2265"/>
      <c r="GJY161" s="2265"/>
      <c r="GJZ161" s="2265"/>
      <c r="GKA161" s="2265"/>
      <c r="GKB161" s="2265"/>
      <c r="GKC161" s="2265"/>
      <c r="GKD161" s="2265"/>
      <c r="GKE161" s="2265"/>
      <c r="GKF161" s="2265"/>
      <c r="GKG161" s="2265"/>
      <c r="GKH161" s="2265"/>
      <c r="GKI161" s="2265"/>
      <c r="GKJ161" s="2265"/>
      <c r="GKK161" s="2265"/>
      <c r="GKL161" s="2265"/>
      <c r="GKM161" s="2265"/>
      <c r="GKN161" s="2265"/>
      <c r="GKO161" s="2265"/>
      <c r="GKP161" s="2265"/>
      <c r="GKQ161" s="2265"/>
      <c r="GKR161" s="2265"/>
      <c r="GKS161" s="2265"/>
      <c r="GKT161" s="2265"/>
      <c r="GKU161" s="2265"/>
      <c r="GKV161" s="2265"/>
      <c r="GKW161" s="2265"/>
      <c r="GKX161" s="2265"/>
      <c r="GKY161" s="2265"/>
      <c r="GKZ161" s="2265"/>
      <c r="GLA161" s="2265"/>
      <c r="GLB161" s="2265"/>
      <c r="GLC161" s="2265"/>
      <c r="GLD161" s="2265"/>
      <c r="GLE161" s="2265"/>
      <c r="GLF161" s="2265"/>
      <c r="GLG161" s="2265"/>
      <c r="GLH161" s="2265"/>
      <c r="GLI161" s="2265"/>
      <c r="GLJ161" s="2265"/>
      <c r="GLK161" s="2265"/>
      <c r="GLL161" s="2265"/>
      <c r="GLM161" s="2265"/>
      <c r="GLN161" s="2265"/>
      <c r="GLO161" s="2265"/>
      <c r="GLP161" s="2265"/>
      <c r="GLQ161" s="2265"/>
      <c r="GLR161" s="2265"/>
      <c r="GLS161" s="2265"/>
      <c r="GLT161" s="2265"/>
      <c r="GLU161" s="2265"/>
      <c r="GLV161" s="2265"/>
      <c r="GLW161" s="2265"/>
      <c r="GLX161" s="2265"/>
      <c r="GLY161" s="2265"/>
      <c r="GLZ161" s="2265"/>
      <c r="GMA161" s="2265"/>
      <c r="GMB161" s="2265"/>
      <c r="GMC161" s="2265"/>
      <c r="GMD161" s="2265"/>
      <c r="GME161" s="2265"/>
      <c r="GMF161" s="2265"/>
      <c r="GMG161" s="2265"/>
      <c r="GMH161" s="2265"/>
      <c r="GMI161" s="2265"/>
      <c r="GMJ161" s="2265"/>
      <c r="GMK161" s="2265"/>
      <c r="GML161" s="2265"/>
      <c r="GMM161" s="2265"/>
      <c r="GMN161" s="2265"/>
      <c r="GMO161" s="2265"/>
      <c r="GMP161" s="2265"/>
      <c r="GMQ161" s="2265"/>
      <c r="GMR161" s="2265"/>
      <c r="GMS161" s="2265"/>
      <c r="GMT161" s="2265"/>
      <c r="GMU161" s="2265"/>
      <c r="GMV161" s="2265"/>
      <c r="GMW161" s="2265"/>
      <c r="GMX161" s="2265"/>
      <c r="GMY161" s="2265"/>
      <c r="GMZ161" s="2265"/>
      <c r="GNA161" s="2265"/>
      <c r="GNB161" s="2265"/>
      <c r="GNC161" s="2265"/>
      <c r="GND161" s="2265"/>
      <c r="GNE161" s="2265"/>
      <c r="GNF161" s="2265"/>
      <c r="GNG161" s="2265"/>
      <c r="GNH161" s="2265"/>
      <c r="GNI161" s="2265"/>
      <c r="GNJ161" s="2265"/>
      <c r="GNK161" s="2265"/>
      <c r="GNL161" s="2265"/>
      <c r="GNM161" s="2265"/>
      <c r="GNN161" s="2265"/>
      <c r="GNO161" s="2265"/>
      <c r="GNP161" s="2265"/>
      <c r="GNQ161" s="2265"/>
      <c r="GNR161" s="2265"/>
      <c r="GNS161" s="2265"/>
      <c r="GNT161" s="2265"/>
      <c r="GNU161" s="2265"/>
      <c r="GNV161" s="2265"/>
      <c r="GNW161" s="2265"/>
      <c r="GNX161" s="2265"/>
      <c r="GNY161" s="2265"/>
      <c r="GNZ161" s="2265"/>
      <c r="GOA161" s="2265"/>
      <c r="GOB161" s="2265"/>
      <c r="GOC161" s="2265"/>
      <c r="GOD161" s="2265"/>
      <c r="GOE161" s="2265"/>
      <c r="GOF161" s="2265"/>
      <c r="GOG161" s="2265"/>
      <c r="GOH161" s="2265"/>
      <c r="GOI161" s="2265"/>
      <c r="GOJ161" s="2265"/>
      <c r="GOK161" s="2265"/>
      <c r="GOL161" s="2265"/>
      <c r="GOM161" s="2265"/>
      <c r="GON161" s="2265"/>
      <c r="GOO161" s="2265"/>
      <c r="GOP161" s="2265"/>
      <c r="GOQ161" s="2265"/>
      <c r="GOR161" s="2265"/>
      <c r="GOS161" s="2265"/>
      <c r="GOT161" s="2265"/>
      <c r="GOU161" s="2265"/>
      <c r="GOV161" s="2265"/>
      <c r="GOW161" s="2265"/>
      <c r="GOX161" s="2265"/>
      <c r="GOY161" s="2265"/>
      <c r="GOZ161" s="2265"/>
      <c r="GPA161" s="2265"/>
      <c r="GPB161" s="2265"/>
      <c r="GPC161" s="2265"/>
      <c r="GPD161" s="2265"/>
      <c r="GPE161" s="2265"/>
      <c r="GPF161" s="2265"/>
      <c r="GPG161" s="2265"/>
      <c r="GPH161" s="2265"/>
      <c r="GPI161" s="2265"/>
      <c r="GPJ161" s="2265"/>
      <c r="GPK161" s="2265"/>
      <c r="GPL161" s="2265"/>
      <c r="GPM161" s="2265"/>
      <c r="GPN161" s="2265"/>
      <c r="GPO161" s="2265"/>
      <c r="GPP161" s="2265"/>
      <c r="GPQ161" s="2265"/>
      <c r="GPR161" s="2265"/>
      <c r="GPS161" s="2265"/>
      <c r="GPT161" s="2265"/>
      <c r="GPU161" s="2265"/>
      <c r="GPV161" s="2265"/>
      <c r="GPW161" s="2265"/>
      <c r="GPX161" s="2265"/>
      <c r="GPY161" s="2265"/>
      <c r="GPZ161" s="2265"/>
      <c r="GQA161" s="2265"/>
      <c r="GQB161" s="2265"/>
      <c r="GQC161" s="2265"/>
      <c r="GQD161" s="2265"/>
      <c r="GQE161" s="2265"/>
      <c r="GQF161" s="2265"/>
      <c r="GQG161" s="2265"/>
      <c r="GQH161" s="2265"/>
      <c r="GQI161" s="2265"/>
      <c r="GQJ161" s="2265"/>
      <c r="GQK161" s="2265"/>
      <c r="GQL161" s="2265"/>
      <c r="GQM161" s="2265"/>
      <c r="GQN161" s="2265"/>
      <c r="GQO161" s="2265"/>
      <c r="GQP161" s="2265"/>
      <c r="GQQ161" s="2265"/>
      <c r="GQR161" s="2265"/>
      <c r="GQS161" s="2265"/>
      <c r="GQT161" s="2265"/>
      <c r="GQU161" s="2265"/>
      <c r="GQV161" s="2265"/>
      <c r="GQW161" s="2265"/>
      <c r="GQX161" s="2265"/>
      <c r="GQY161" s="2265"/>
      <c r="GQZ161" s="2265"/>
      <c r="GRA161" s="2265"/>
      <c r="GRB161" s="2265"/>
      <c r="GRC161" s="2265"/>
      <c r="GRD161" s="2265"/>
      <c r="GRE161" s="2265"/>
      <c r="GRF161" s="2265"/>
      <c r="GRG161" s="2265"/>
      <c r="GRH161" s="2265"/>
      <c r="GRI161" s="2265"/>
      <c r="GRJ161" s="2265"/>
      <c r="GRK161" s="2265"/>
      <c r="GRL161" s="2265"/>
      <c r="GRM161" s="2265"/>
      <c r="GRN161" s="2265"/>
      <c r="GRO161" s="2265"/>
      <c r="GRP161" s="2265"/>
      <c r="GRQ161" s="2265"/>
      <c r="GRR161" s="2265"/>
      <c r="GRS161" s="2265"/>
      <c r="GRT161" s="2265"/>
      <c r="GRU161" s="2265"/>
      <c r="GRV161" s="2265"/>
      <c r="GRW161" s="2265"/>
      <c r="GRX161" s="2265"/>
      <c r="GRY161" s="2265"/>
      <c r="GRZ161" s="2265"/>
      <c r="GSA161" s="2265"/>
      <c r="GSB161" s="2265"/>
      <c r="GSC161" s="2265"/>
      <c r="GSD161" s="2265"/>
      <c r="GSE161" s="2265"/>
      <c r="GSF161" s="2265"/>
      <c r="GSG161" s="2265"/>
      <c r="GSH161" s="2265"/>
      <c r="GSI161" s="2265"/>
      <c r="GSJ161" s="2265"/>
      <c r="GSK161" s="2265"/>
      <c r="GSL161" s="2265"/>
      <c r="GSM161" s="2265"/>
      <c r="GSN161" s="2265"/>
      <c r="GSO161" s="2265"/>
      <c r="GSP161" s="2265"/>
      <c r="GSQ161" s="2265"/>
      <c r="GSR161" s="2265"/>
      <c r="GSS161" s="2265"/>
      <c r="GST161" s="2265"/>
      <c r="GSU161" s="2265"/>
      <c r="GSV161" s="2265"/>
      <c r="GSW161" s="2265"/>
      <c r="GSX161" s="2265"/>
      <c r="GSY161" s="2265"/>
      <c r="GSZ161" s="2265"/>
      <c r="GTA161" s="2265"/>
      <c r="GTB161" s="2265"/>
      <c r="GTC161" s="2265"/>
      <c r="GTD161" s="2265"/>
      <c r="GTE161" s="2265"/>
      <c r="GTF161" s="2265"/>
      <c r="GTG161" s="2265"/>
      <c r="GTH161" s="2265"/>
      <c r="GTI161" s="2265"/>
      <c r="GTJ161" s="2265"/>
      <c r="GTK161" s="2265"/>
      <c r="GTL161" s="2265"/>
      <c r="GTM161" s="2265"/>
      <c r="GTN161" s="2265"/>
      <c r="GTO161" s="2265"/>
      <c r="GTP161" s="2265"/>
      <c r="GTQ161" s="2265"/>
      <c r="GTR161" s="2265"/>
      <c r="GTS161" s="2265"/>
      <c r="GTT161" s="2265"/>
      <c r="GTU161" s="2265"/>
      <c r="GTV161" s="2265"/>
      <c r="GTW161" s="2265"/>
      <c r="GTX161" s="2265"/>
      <c r="GTY161" s="2265"/>
      <c r="GTZ161" s="2265"/>
      <c r="GUA161" s="2265"/>
      <c r="GUB161" s="2265"/>
      <c r="GUC161" s="2265"/>
      <c r="GUD161" s="2265"/>
      <c r="GUE161" s="2265"/>
      <c r="GUF161" s="2265"/>
      <c r="GUG161" s="2265"/>
      <c r="GUH161" s="2265"/>
      <c r="GUI161" s="2265"/>
      <c r="GUJ161" s="2265"/>
      <c r="GUK161" s="2265"/>
      <c r="GUL161" s="2265"/>
      <c r="GUM161" s="2265"/>
      <c r="GUN161" s="2265"/>
      <c r="GUO161" s="2265"/>
      <c r="GUP161" s="2265"/>
      <c r="GUQ161" s="2265"/>
      <c r="GUR161" s="2265"/>
      <c r="GUS161" s="2265"/>
      <c r="GUT161" s="2265"/>
      <c r="GUU161" s="2265"/>
      <c r="GUV161" s="2265"/>
      <c r="GUW161" s="2265"/>
      <c r="GUX161" s="2265"/>
      <c r="GUY161" s="2265"/>
      <c r="GUZ161" s="2265"/>
      <c r="GVA161" s="2265"/>
      <c r="GVB161" s="2265"/>
      <c r="GVC161" s="2265"/>
      <c r="GVD161" s="2265"/>
      <c r="GVE161" s="2265"/>
      <c r="GVF161" s="2265"/>
      <c r="GVG161" s="2265"/>
      <c r="GVH161" s="2265"/>
      <c r="GVI161" s="2265"/>
      <c r="GVJ161" s="2265"/>
      <c r="GVK161" s="2265"/>
      <c r="GVL161" s="2265"/>
      <c r="GVM161" s="2265"/>
      <c r="GVN161" s="2265"/>
      <c r="GVO161" s="2265"/>
      <c r="GVP161" s="2265"/>
      <c r="GVQ161" s="2265"/>
      <c r="GVR161" s="2265"/>
      <c r="GVS161" s="2265"/>
      <c r="GVT161" s="2265"/>
      <c r="GVU161" s="2265"/>
      <c r="GVV161" s="2265"/>
      <c r="GVW161" s="2265"/>
      <c r="GVX161" s="2265"/>
      <c r="GVY161" s="2265"/>
      <c r="GVZ161" s="2265"/>
      <c r="GWA161" s="2265"/>
      <c r="GWB161" s="2265"/>
      <c r="GWC161" s="2265"/>
      <c r="GWD161" s="2265"/>
      <c r="GWE161" s="2265"/>
      <c r="GWF161" s="2265"/>
      <c r="GWG161" s="2265"/>
      <c r="GWH161" s="2265"/>
      <c r="GWI161" s="2265"/>
      <c r="GWJ161" s="2265"/>
      <c r="GWK161" s="2265"/>
      <c r="GWL161" s="2265"/>
      <c r="GWM161" s="2265"/>
      <c r="GWN161" s="2265"/>
      <c r="GWO161" s="2265"/>
      <c r="GWP161" s="2265"/>
      <c r="GWQ161" s="2265"/>
      <c r="GWR161" s="2265"/>
      <c r="GWS161" s="2265"/>
      <c r="GWT161" s="2265"/>
      <c r="GWU161" s="2265"/>
      <c r="GWV161" s="2265"/>
      <c r="GWW161" s="2265"/>
      <c r="GWX161" s="2265"/>
      <c r="GWY161" s="2265"/>
      <c r="GWZ161" s="2265"/>
      <c r="GXA161" s="2265"/>
      <c r="GXB161" s="2265"/>
      <c r="GXC161" s="2265"/>
      <c r="GXD161" s="2265"/>
      <c r="GXE161" s="2265"/>
      <c r="GXF161" s="2265"/>
      <c r="GXG161" s="2265"/>
      <c r="GXH161" s="2265"/>
      <c r="GXI161" s="2265"/>
      <c r="GXJ161" s="2265"/>
      <c r="GXK161" s="2265"/>
      <c r="GXL161" s="2265"/>
      <c r="GXM161" s="2265"/>
      <c r="GXN161" s="2265"/>
      <c r="GXO161" s="2265"/>
      <c r="GXP161" s="2265"/>
      <c r="GXQ161" s="2265"/>
      <c r="GXR161" s="2265"/>
      <c r="GXS161" s="2265"/>
      <c r="GXT161" s="2265"/>
      <c r="GXU161" s="2265"/>
      <c r="GXV161" s="2265"/>
      <c r="GXW161" s="2265"/>
      <c r="GXX161" s="2265"/>
      <c r="GXY161" s="2265"/>
      <c r="GXZ161" s="2265"/>
      <c r="GYA161" s="2265"/>
      <c r="GYB161" s="2265"/>
      <c r="GYC161" s="2265"/>
      <c r="GYD161" s="2265"/>
      <c r="GYE161" s="2265"/>
      <c r="GYF161" s="2265"/>
      <c r="GYG161" s="2265"/>
      <c r="GYH161" s="2265"/>
      <c r="GYI161" s="2265"/>
      <c r="GYJ161" s="2265"/>
      <c r="GYK161" s="2265"/>
      <c r="GYL161" s="2265"/>
      <c r="GYM161" s="2265"/>
      <c r="GYN161" s="2265"/>
      <c r="GYO161" s="2265"/>
      <c r="GYP161" s="2265"/>
      <c r="GYQ161" s="2265"/>
      <c r="GYR161" s="2265"/>
      <c r="GYS161" s="2265"/>
      <c r="GYT161" s="2265"/>
      <c r="GYU161" s="2265"/>
      <c r="GYV161" s="2265"/>
      <c r="GYW161" s="2265"/>
      <c r="GYX161" s="2265"/>
      <c r="GYY161" s="2265"/>
      <c r="GYZ161" s="2265"/>
      <c r="GZA161" s="2265"/>
      <c r="GZB161" s="2265"/>
      <c r="GZC161" s="2265"/>
      <c r="GZD161" s="2265"/>
      <c r="GZE161" s="2265"/>
      <c r="GZF161" s="2265"/>
      <c r="GZG161" s="2265"/>
      <c r="GZH161" s="2265"/>
      <c r="GZI161" s="2265"/>
      <c r="GZJ161" s="2265"/>
      <c r="GZK161" s="2265"/>
      <c r="GZL161" s="2265"/>
      <c r="GZM161" s="2265"/>
      <c r="GZN161" s="2265"/>
      <c r="GZO161" s="2265"/>
      <c r="GZP161" s="2265"/>
      <c r="GZQ161" s="2265"/>
      <c r="GZR161" s="2265"/>
      <c r="GZS161" s="2265"/>
      <c r="GZT161" s="2265"/>
      <c r="GZU161" s="2265"/>
      <c r="GZV161" s="2265"/>
      <c r="GZW161" s="2265"/>
      <c r="GZX161" s="2265"/>
      <c r="GZY161" s="2265"/>
      <c r="GZZ161" s="2265"/>
      <c r="HAA161" s="2265"/>
      <c r="HAB161" s="2265"/>
      <c r="HAC161" s="2265"/>
      <c r="HAD161" s="2265"/>
      <c r="HAE161" s="2265"/>
      <c r="HAF161" s="2265"/>
      <c r="HAG161" s="2265"/>
      <c r="HAH161" s="2265"/>
      <c r="HAI161" s="2265"/>
      <c r="HAJ161" s="2265"/>
      <c r="HAK161" s="2265"/>
      <c r="HAL161" s="2265"/>
      <c r="HAM161" s="2265"/>
      <c r="HAN161" s="2265"/>
      <c r="HAO161" s="2265"/>
      <c r="HAP161" s="2265"/>
      <c r="HAQ161" s="2265"/>
      <c r="HAR161" s="2265"/>
      <c r="HAS161" s="2265"/>
      <c r="HAT161" s="2265"/>
      <c r="HAU161" s="2265"/>
      <c r="HAV161" s="2265"/>
      <c r="HAW161" s="2265"/>
      <c r="HAX161" s="2265"/>
      <c r="HAY161" s="2265"/>
      <c r="HAZ161" s="2265"/>
      <c r="HBA161" s="2265"/>
      <c r="HBB161" s="2265"/>
      <c r="HBC161" s="2265"/>
      <c r="HBD161" s="2265"/>
      <c r="HBE161" s="2265"/>
      <c r="HBF161" s="2265"/>
      <c r="HBG161" s="2265"/>
      <c r="HBH161" s="2265"/>
      <c r="HBI161" s="2265"/>
      <c r="HBJ161" s="2265"/>
      <c r="HBK161" s="2265"/>
      <c r="HBL161" s="2265"/>
      <c r="HBM161" s="2265"/>
      <c r="HBN161" s="2265"/>
      <c r="HBO161" s="2265"/>
      <c r="HBP161" s="2265"/>
      <c r="HBQ161" s="2265"/>
      <c r="HBR161" s="2265"/>
      <c r="HBS161" s="2265"/>
      <c r="HBT161" s="2265"/>
      <c r="HBU161" s="2265"/>
      <c r="HBV161" s="2265"/>
      <c r="HBW161" s="2265"/>
      <c r="HBX161" s="2265"/>
      <c r="HBY161" s="2265"/>
      <c r="HBZ161" s="2265"/>
      <c r="HCA161" s="2265"/>
      <c r="HCB161" s="2265"/>
      <c r="HCC161" s="2265"/>
      <c r="HCD161" s="2265"/>
      <c r="HCE161" s="2265"/>
      <c r="HCF161" s="2265"/>
      <c r="HCG161" s="2265"/>
      <c r="HCH161" s="2265"/>
      <c r="HCI161" s="2265"/>
      <c r="HCJ161" s="2265"/>
      <c r="HCK161" s="2265"/>
      <c r="HCL161" s="2265"/>
      <c r="HCM161" s="2265"/>
      <c r="HCN161" s="2265"/>
      <c r="HCO161" s="2265"/>
      <c r="HCP161" s="2265"/>
      <c r="HCQ161" s="2265"/>
      <c r="HCR161" s="2265"/>
      <c r="HCS161" s="2265"/>
      <c r="HCT161" s="2265"/>
      <c r="HCU161" s="2265"/>
      <c r="HCV161" s="2265"/>
      <c r="HCW161" s="2265"/>
      <c r="HCX161" s="2265"/>
      <c r="HCY161" s="2265"/>
      <c r="HCZ161" s="2265"/>
      <c r="HDA161" s="2265"/>
      <c r="HDB161" s="2265"/>
      <c r="HDC161" s="2265"/>
      <c r="HDD161" s="2265"/>
      <c r="HDE161" s="2265"/>
      <c r="HDF161" s="2265"/>
      <c r="HDG161" s="2265"/>
      <c r="HDH161" s="2265"/>
      <c r="HDI161" s="2265"/>
      <c r="HDJ161" s="2265"/>
      <c r="HDK161" s="2265"/>
      <c r="HDL161" s="2265"/>
      <c r="HDM161" s="2265"/>
      <c r="HDN161" s="2265"/>
      <c r="HDO161" s="2265"/>
      <c r="HDP161" s="2265"/>
      <c r="HDQ161" s="2265"/>
      <c r="HDR161" s="2265"/>
      <c r="HDS161" s="2265"/>
      <c r="HDT161" s="2265"/>
      <c r="HDU161" s="2265"/>
      <c r="HDV161" s="2265"/>
      <c r="HDW161" s="2265"/>
      <c r="HDX161" s="2265"/>
      <c r="HDY161" s="2265"/>
      <c r="HDZ161" s="2265"/>
      <c r="HEA161" s="2265"/>
      <c r="HEB161" s="2265"/>
      <c r="HEC161" s="2265"/>
      <c r="HED161" s="2265"/>
      <c r="HEE161" s="2265"/>
      <c r="HEF161" s="2265"/>
      <c r="HEG161" s="2265"/>
      <c r="HEH161" s="2265"/>
      <c r="HEI161" s="2265"/>
      <c r="HEJ161" s="2265"/>
      <c r="HEK161" s="2265"/>
      <c r="HEL161" s="2265"/>
      <c r="HEM161" s="2265"/>
      <c r="HEN161" s="2265"/>
      <c r="HEO161" s="2265"/>
      <c r="HEP161" s="2265"/>
      <c r="HEQ161" s="2265"/>
      <c r="HER161" s="2265"/>
      <c r="HES161" s="2265"/>
      <c r="HET161" s="2265"/>
      <c r="HEU161" s="2265"/>
      <c r="HEV161" s="2265"/>
      <c r="HEW161" s="2265"/>
      <c r="HEX161" s="2265"/>
      <c r="HEY161" s="2265"/>
      <c r="HEZ161" s="2265"/>
      <c r="HFA161" s="2265"/>
      <c r="HFB161" s="2265"/>
      <c r="HFC161" s="2265"/>
      <c r="HFD161" s="2265"/>
      <c r="HFE161" s="2265"/>
      <c r="HFF161" s="2265"/>
      <c r="HFG161" s="2265"/>
      <c r="HFH161" s="2265"/>
      <c r="HFI161" s="2265"/>
      <c r="HFJ161" s="2265"/>
      <c r="HFK161" s="2265"/>
      <c r="HFL161" s="2265"/>
      <c r="HFM161" s="2265"/>
      <c r="HFN161" s="2265"/>
      <c r="HFO161" s="2265"/>
      <c r="HFP161" s="2265"/>
      <c r="HFQ161" s="2265"/>
      <c r="HFR161" s="2265"/>
      <c r="HFS161" s="2265"/>
      <c r="HFT161" s="2265"/>
      <c r="HFU161" s="2265"/>
      <c r="HFV161" s="2265"/>
      <c r="HFW161" s="2265"/>
      <c r="HFX161" s="2265"/>
      <c r="HFY161" s="2265"/>
      <c r="HFZ161" s="2265"/>
      <c r="HGA161" s="2265"/>
      <c r="HGB161" s="2265"/>
      <c r="HGC161" s="2265"/>
      <c r="HGD161" s="2265"/>
      <c r="HGE161" s="2265"/>
      <c r="HGF161" s="2265"/>
      <c r="HGG161" s="2265"/>
      <c r="HGH161" s="2265"/>
      <c r="HGI161" s="2265"/>
      <c r="HGJ161" s="2265"/>
      <c r="HGK161" s="2265"/>
      <c r="HGL161" s="2265"/>
      <c r="HGM161" s="2265"/>
      <c r="HGN161" s="2265"/>
      <c r="HGO161" s="2265"/>
      <c r="HGP161" s="2265"/>
      <c r="HGQ161" s="2265"/>
      <c r="HGR161" s="2265"/>
      <c r="HGS161" s="2265"/>
      <c r="HGT161" s="2265"/>
      <c r="HGU161" s="2265"/>
      <c r="HGV161" s="2265"/>
      <c r="HGW161" s="2265"/>
      <c r="HGX161" s="2265"/>
      <c r="HGY161" s="2265"/>
      <c r="HGZ161" s="2265"/>
      <c r="HHA161" s="2265"/>
      <c r="HHB161" s="2265"/>
      <c r="HHC161" s="2265"/>
      <c r="HHD161" s="2265"/>
      <c r="HHE161" s="2265"/>
      <c r="HHF161" s="2265"/>
      <c r="HHG161" s="2265"/>
      <c r="HHH161" s="2265"/>
      <c r="HHI161" s="2265"/>
      <c r="HHJ161" s="2265"/>
      <c r="HHK161" s="2265"/>
      <c r="HHL161" s="2265"/>
      <c r="HHM161" s="2265"/>
      <c r="HHN161" s="2265"/>
      <c r="HHO161" s="2265"/>
      <c r="HHP161" s="2265"/>
      <c r="HHQ161" s="2265"/>
      <c r="HHR161" s="2265"/>
      <c r="HHS161" s="2265"/>
      <c r="HHT161" s="2265"/>
      <c r="HHU161" s="2265"/>
      <c r="HHV161" s="2265"/>
      <c r="HHW161" s="2265"/>
      <c r="HHX161" s="2265"/>
      <c r="HHY161" s="2265"/>
      <c r="HHZ161" s="2265"/>
      <c r="HIA161" s="2265"/>
      <c r="HIB161" s="2265"/>
      <c r="HIC161" s="2265"/>
      <c r="HID161" s="2265"/>
      <c r="HIE161" s="2265"/>
      <c r="HIF161" s="2265"/>
      <c r="HIG161" s="2265"/>
      <c r="HIH161" s="2265"/>
      <c r="HII161" s="2265"/>
      <c r="HIJ161" s="2265"/>
      <c r="HIK161" s="2265"/>
      <c r="HIL161" s="2265"/>
      <c r="HIM161" s="2265"/>
      <c r="HIN161" s="2265"/>
      <c r="HIO161" s="2265"/>
      <c r="HIP161" s="2265"/>
      <c r="HIQ161" s="2265"/>
      <c r="HIR161" s="2265"/>
      <c r="HIS161" s="2265"/>
      <c r="HIT161" s="2265"/>
      <c r="HIU161" s="2265"/>
      <c r="HIV161" s="2265"/>
      <c r="HIW161" s="2265"/>
      <c r="HIX161" s="2265"/>
      <c r="HIY161" s="2265"/>
      <c r="HIZ161" s="2265"/>
      <c r="HJA161" s="2265"/>
      <c r="HJB161" s="2265"/>
      <c r="HJC161" s="2265"/>
      <c r="HJD161" s="2265"/>
      <c r="HJE161" s="2265"/>
      <c r="HJF161" s="2265"/>
      <c r="HJG161" s="2265"/>
      <c r="HJH161" s="2265"/>
      <c r="HJI161" s="2265"/>
      <c r="HJJ161" s="2265"/>
      <c r="HJK161" s="2265"/>
      <c r="HJL161" s="2265"/>
      <c r="HJM161" s="2265"/>
      <c r="HJN161" s="2265"/>
      <c r="HJO161" s="2265"/>
      <c r="HJP161" s="2265"/>
      <c r="HJQ161" s="2265"/>
      <c r="HJR161" s="2265"/>
      <c r="HJS161" s="2265"/>
      <c r="HJT161" s="2265"/>
      <c r="HJU161" s="2265"/>
      <c r="HJV161" s="2265"/>
      <c r="HJW161" s="2265"/>
      <c r="HJX161" s="2265"/>
      <c r="HJY161" s="2265"/>
      <c r="HJZ161" s="2265"/>
      <c r="HKA161" s="2265"/>
      <c r="HKB161" s="2265"/>
      <c r="HKC161" s="2265"/>
      <c r="HKD161" s="2265"/>
      <c r="HKE161" s="2265"/>
      <c r="HKF161" s="2265"/>
      <c r="HKG161" s="2265"/>
      <c r="HKH161" s="2265"/>
      <c r="HKI161" s="2265"/>
      <c r="HKJ161" s="2265"/>
      <c r="HKK161" s="2265"/>
      <c r="HKL161" s="2265"/>
      <c r="HKM161" s="2265"/>
      <c r="HKN161" s="2265"/>
      <c r="HKO161" s="2265"/>
      <c r="HKP161" s="2265"/>
      <c r="HKQ161" s="2265"/>
      <c r="HKR161" s="2265"/>
      <c r="HKS161" s="2265"/>
      <c r="HKT161" s="2265"/>
      <c r="HKU161" s="2265"/>
      <c r="HKV161" s="2265"/>
      <c r="HKW161" s="2265"/>
      <c r="HKX161" s="2265"/>
      <c r="HKY161" s="2265"/>
      <c r="HKZ161" s="2265"/>
      <c r="HLA161" s="2265"/>
      <c r="HLB161" s="2265"/>
      <c r="HLC161" s="2265"/>
      <c r="HLD161" s="2265"/>
      <c r="HLE161" s="2265"/>
      <c r="HLF161" s="2265"/>
      <c r="HLG161" s="2265"/>
      <c r="HLH161" s="2265"/>
      <c r="HLI161" s="2265"/>
      <c r="HLJ161" s="2265"/>
      <c r="HLK161" s="2265"/>
      <c r="HLL161" s="2265"/>
      <c r="HLM161" s="2265"/>
      <c r="HLN161" s="2265"/>
      <c r="HLO161" s="2265"/>
      <c r="HLP161" s="2265"/>
      <c r="HLQ161" s="2265"/>
      <c r="HLR161" s="2265"/>
      <c r="HLS161" s="2265"/>
      <c r="HLT161" s="2265"/>
      <c r="HLU161" s="2265"/>
      <c r="HLV161" s="2265"/>
      <c r="HLW161" s="2265"/>
      <c r="HLX161" s="2265"/>
      <c r="HLY161" s="2265"/>
      <c r="HLZ161" s="2265"/>
      <c r="HMA161" s="2265"/>
      <c r="HMB161" s="2265"/>
      <c r="HMC161" s="2265"/>
      <c r="HMD161" s="2265"/>
      <c r="HME161" s="2265"/>
      <c r="HMF161" s="2265"/>
      <c r="HMG161" s="2265"/>
      <c r="HMH161" s="2265"/>
      <c r="HMI161" s="2265"/>
      <c r="HMJ161" s="2265"/>
      <c r="HMK161" s="2265"/>
      <c r="HML161" s="2265"/>
      <c r="HMM161" s="2265"/>
      <c r="HMN161" s="2265"/>
      <c r="HMO161" s="2265"/>
      <c r="HMP161" s="2265"/>
      <c r="HMQ161" s="2265"/>
      <c r="HMR161" s="2265"/>
      <c r="HMS161" s="2265"/>
      <c r="HMT161" s="2265"/>
      <c r="HMU161" s="2265"/>
      <c r="HMV161" s="2265"/>
      <c r="HMW161" s="2265"/>
      <c r="HMX161" s="2265"/>
      <c r="HMY161" s="2265"/>
      <c r="HMZ161" s="2265"/>
      <c r="HNA161" s="2265"/>
      <c r="HNB161" s="2265"/>
      <c r="HNC161" s="2265"/>
      <c r="HND161" s="2265"/>
      <c r="HNE161" s="2265"/>
      <c r="HNF161" s="2265"/>
      <c r="HNG161" s="2265"/>
      <c r="HNH161" s="2265"/>
      <c r="HNI161" s="2265"/>
      <c r="HNJ161" s="2265"/>
      <c r="HNK161" s="2265"/>
      <c r="HNL161" s="2265"/>
      <c r="HNM161" s="2265"/>
      <c r="HNN161" s="2265"/>
      <c r="HNO161" s="2265"/>
      <c r="HNP161" s="2265"/>
      <c r="HNQ161" s="2265"/>
      <c r="HNR161" s="2265"/>
      <c r="HNS161" s="2265"/>
      <c r="HNT161" s="2265"/>
      <c r="HNU161" s="2265"/>
      <c r="HNV161" s="2265"/>
      <c r="HNW161" s="2265"/>
      <c r="HNX161" s="2265"/>
      <c r="HNY161" s="2265"/>
      <c r="HNZ161" s="2265"/>
      <c r="HOA161" s="2265"/>
      <c r="HOB161" s="2265"/>
      <c r="HOC161" s="2265"/>
      <c r="HOD161" s="2265"/>
      <c r="HOE161" s="2265"/>
      <c r="HOF161" s="2265"/>
      <c r="HOG161" s="2265"/>
      <c r="HOH161" s="2265"/>
      <c r="HOI161" s="2265"/>
      <c r="HOJ161" s="2265"/>
      <c r="HOK161" s="2265"/>
      <c r="HOL161" s="2265"/>
      <c r="HOM161" s="2265"/>
      <c r="HON161" s="2265"/>
      <c r="HOO161" s="2265"/>
      <c r="HOP161" s="2265"/>
      <c r="HOQ161" s="2265"/>
      <c r="HOR161" s="2265"/>
      <c r="HOS161" s="2265"/>
      <c r="HOT161" s="2265"/>
      <c r="HOU161" s="2265"/>
      <c r="HOV161" s="2265"/>
      <c r="HOW161" s="2265"/>
      <c r="HOX161" s="2265"/>
      <c r="HOY161" s="2265"/>
      <c r="HOZ161" s="2265"/>
      <c r="HPA161" s="2265"/>
      <c r="HPB161" s="2265"/>
      <c r="HPC161" s="2265"/>
      <c r="HPD161" s="2265"/>
      <c r="HPE161" s="2265"/>
      <c r="HPF161" s="2265"/>
      <c r="HPG161" s="2265"/>
      <c r="HPH161" s="2265"/>
      <c r="HPI161" s="2265"/>
      <c r="HPJ161" s="2265"/>
      <c r="HPK161" s="2265"/>
      <c r="HPL161" s="2265"/>
      <c r="HPM161" s="2265"/>
      <c r="HPN161" s="2265"/>
      <c r="HPO161" s="2265"/>
      <c r="HPP161" s="2265"/>
      <c r="HPQ161" s="2265"/>
      <c r="HPR161" s="2265"/>
      <c r="HPS161" s="2265"/>
      <c r="HPT161" s="2265"/>
      <c r="HPU161" s="2265"/>
      <c r="HPV161" s="2265"/>
      <c r="HPW161" s="2265"/>
      <c r="HPX161" s="2265"/>
      <c r="HPY161" s="2265"/>
      <c r="HPZ161" s="2265"/>
      <c r="HQA161" s="2265"/>
      <c r="HQB161" s="2265"/>
      <c r="HQC161" s="2265"/>
      <c r="HQD161" s="2265"/>
      <c r="HQE161" s="2265"/>
      <c r="HQF161" s="2265"/>
      <c r="HQG161" s="2265"/>
      <c r="HQH161" s="2265"/>
      <c r="HQI161" s="2265"/>
      <c r="HQJ161" s="2265"/>
      <c r="HQK161" s="2265"/>
      <c r="HQL161" s="2265"/>
      <c r="HQM161" s="2265"/>
      <c r="HQN161" s="2265"/>
      <c r="HQO161" s="2265"/>
      <c r="HQP161" s="2265"/>
      <c r="HQQ161" s="2265"/>
      <c r="HQR161" s="2265"/>
      <c r="HQS161" s="2265"/>
      <c r="HQT161" s="2265"/>
      <c r="HQU161" s="2265"/>
      <c r="HQV161" s="2265"/>
      <c r="HQW161" s="2265"/>
      <c r="HQX161" s="2265"/>
      <c r="HQY161" s="2265"/>
      <c r="HQZ161" s="2265"/>
      <c r="HRA161" s="2265"/>
      <c r="HRB161" s="2265"/>
      <c r="HRC161" s="2265"/>
      <c r="HRD161" s="2265"/>
      <c r="HRE161" s="2265"/>
      <c r="HRF161" s="2265"/>
      <c r="HRG161" s="2265"/>
      <c r="HRH161" s="2265"/>
      <c r="HRI161" s="2265"/>
      <c r="HRJ161" s="2265"/>
      <c r="HRK161" s="2265"/>
      <c r="HRL161" s="2265"/>
      <c r="HRM161" s="2265"/>
      <c r="HRN161" s="2265"/>
      <c r="HRO161" s="2265"/>
      <c r="HRP161" s="2265"/>
      <c r="HRQ161" s="2265"/>
      <c r="HRR161" s="2265"/>
      <c r="HRS161" s="2265"/>
      <c r="HRT161" s="2265"/>
      <c r="HRU161" s="2265"/>
      <c r="HRV161" s="2265"/>
      <c r="HRW161" s="2265"/>
      <c r="HRX161" s="2265"/>
      <c r="HRY161" s="2265"/>
      <c r="HRZ161" s="2265"/>
      <c r="HSA161" s="2265"/>
      <c r="HSB161" s="2265"/>
      <c r="HSC161" s="2265"/>
      <c r="HSD161" s="2265"/>
      <c r="HSE161" s="2265"/>
      <c r="HSF161" s="2265"/>
      <c r="HSG161" s="2265"/>
      <c r="HSH161" s="2265"/>
      <c r="HSI161" s="2265"/>
      <c r="HSJ161" s="2265"/>
      <c r="HSK161" s="2265"/>
      <c r="HSL161" s="2265"/>
      <c r="HSM161" s="2265"/>
      <c r="HSN161" s="2265"/>
      <c r="HSO161" s="2265"/>
      <c r="HSP161" s="2265"/>
      <c r="HSQ161" s="2265"/>
      <c r="HSR161" s="2265"/>
      <c r="HSS161" s="2265"/>
      <c r="HST161" s="2265"/>
      <c r="HSU161" s="2265"/>
      <c r="HSV161" s="2265"/>
      <c r="HSW161" s="2265"/>
      <c r="HSX161" s="2265"/>
      <c r="HSY161" s="2265"/>
      <c r="HSZ161" s="2265"/>
      <c r="HTA161" s="2265"/>
      <c r="HTB161" s="2265"/>
      <c r="HTC161" s="2265"/>
      <c r="HTD161" s="2265"/>
      <c r="HTE161" s="2265"/>
      <c r="HTF161" s="2265"/>
      <c r="HTG161" s="2265"/>
      <c r="HTH161" s="2265"/>
      <c r="HTI161" s="2265"/>
      <c r="HTJ161" s="2265"/>
      <c r="HTK161" s="2265"/>
      <c r="HTL161" s="2265"/>
      <c r="HTM161" s="2265"/>
      <c r="HTN161" s="2265"/>
      <c r="HTO161" s="2265"/>
      <c r="HTP161" s="2265"/>
      <c r="HTQ161" s="2265"/>
      <c r="HTR161" s="2265"/>
      <c r="HTS161" s="2265"/>
      <c r="HTT161" s="2265"/>
      <c r="HTU161" s="2265"/>
      <c r="HTV161" s="2265"/>
      <c r="HTW161" s="2265"/>
      <c r="HTX161" s="2265"/>
      <c r="HTY161" s="2265"/>
      <c r="HTZ161" s="2265"/>
      <c r="HUA161" s="2265"/>
      <c r="HUB161" s="2265"/>
      <c r="HUC161" s="2265"/>
      <c r="HUD161" s="2265"/>
      <c r="HUE161" s="2265"/>
      <c r="HUF161" s="2265"/>
      <c r="HUG161" s="2265"/>
      <c r="HUH161" s="2265"/>
      <c r="HUI161" s="2265"/>
      <c r="HUJ161" s="2265"/>
      <c r="HUK161" s="2265"/>
      <c r="HUL161" s="2265"/>
      <c r="HUM161" s="2265"/>
      <c r="HUN161" s="2265"/>
      <c r="HUO161" s="2265"/>
      <c r="HUP161" s="2265"/>
      <c r="HUQ161" s="2265"/>
      <c r="HUR161" s="2265"/>
      <c r="HUS161" s="2265"/>
      <c r="HUT161" s="2265"/>
      <c r="HUU161" s="2265"/>
      <c r="HUV161" s="2265"/>
      <c r="HUW161" s="2265"/>
      <c r="HUX161" s="2265"/>
      <c r="HUY161" s="2265"/>
      <c r="HUZ161" s="2265"/>
      <c r="HVA161" s="2265"/>
      <c r="HVB161" s="2265"/>
      <c r="HVC161" s="2265"/>
      <c r="HVD161" s="2265"/>
      <c r="HVE161" s="2265"/>
      <c r="HVF161" s="2265"/>
      <c r="HVG161" s="2265"/>
      <c r="HVH161" s="2265"/>
      <c r="HVI161" s="2265"/>
      <c r="HVJ161" s="2265"/>
      <c r="HVK161" s="2265"/>
      <c r="HVL161" s="2265"/>
      <c r="HVM161" s="2265"/>
      <c r="HVN161" s="2265"/>
      <c r="HVO161" s="2265"/>
      <c r="HVP161" s="2265"/>
      <c r="HVQ161" s="2265"/>
      <c r="HVR161" s="2265"/>
      <c r="HVS161" s="2265"/>
      <c r="HVT161" s="2265"/>
      <c r="HVU161" s="2265"/>
      <c r="HVV161" s="2265"/>
      <c r="HVW161" s="2265"/>
      <c r="HVX161" s="2265"/>
      <c r="HVY161" s="2265"/>
      <c r="HVZ161" s="2265"/>
      <c r="HWA161" s="2265"/>
      <c r="HWB161" s="2265"/>
      <c r="HWC161" s="2265"/>
      <c r="HWD161" s="2265"/>
      <c r="HWE161" s="2265"/>
      <c r="HWF161" s="2265"/>
      <c r="HWG161" s="2265"/>
      <c r="HWH161" s="2265"/>
      <c r="HWI161" s="2265"/>
      <c r="HWJ161" s="2265"/>
      <c r="HWK161" s="2265"/>
      <c r="HWL161" s="2265"/>
      <c r="HWM161" s="2265"/>
      <c r="HWN161" s="2265"/>
      <c r="HWO161" s="2265"/>
      <c r="HWP161" s="2265"/>
      <c r="HWQ161" s="2265"/>
      <c r="HWR161" s="2265"/>
      <c r="HWS161" s="2265"/>
      <c r="HWT161" s="2265"/>
      <c r="HWU161" s="2265"/>
      <c r="HWV161" s="2265"/>
      <c r="HWW161" s="2265"/>
      <c r="HWX161" s="2265"/>
      <c r="HWY161" s="2265"/>
      <c r="HWZ161" s="2265"/>
      <c r="HXA161" s="2265"/>
      <c r="HXB161" s="2265"/>
      <c r="HXC161" s="2265"/>
      <c r="HXD161" s="2265"/>
      <c r="HXE161" s="2265"/>
      <c r="HXF161" s="2265"/>
      <c r="HXG161" s="2265"/>
      <c r="HXH161" s="2265"/>
      <c r="HXI161" s="2265"/>
      <c r="HXJ161" s="2265"/>
      <c r="HXK161" s="2265"/>
      <c r="HXL161" s="2265"/>
      <c r="HXM161" s="2265"/>
      <c r="HXN161" s="2265"/>
      <c r="HXO161" s="2265"/>
      <c r="HXP161" s="2265"/>
      <c r="HXQ161" s="2265"/>
      <c r="HXR161" s="2265"/>
      <c r="HXS161" s="2265"/>
      <c r="HXT161" s="2265"/>
      <c r="HXU161" s="2265"/>
      <c r="HXV161" s="2265"/>
      <c r="HXW161" s="2265"/>
      <c r="HXX161" s="2265"/>
      <c r="HXY161" s="2265"/>
      <c r="HXZ161" s="2265"/>
      <c r="HYA161" s="2265"/>
      <c r="HYB161" s="2265"/>
      <c r="HYC161" s="2265"/>
      <c r="HYD161" s="2265"/>
      <c r="HYE161" s="2265"/>
      <c r="HYF161" s="2265"/>
      <c r="HYG161" s="2265"/>
      <c r="HYH161" s="2265"/>
      <c r="HYI161" s="2265"/>
      <c r="HYJ161" s="2265"/>
      <c r="HYK161" s="2265"/>
      <c r="HYL161" s="2265"/>
      <c r="HYM161" s="2265"/>
      <c r="HYN161" s="2265"/>
      <c r="HYO161" s="2265"/>
      <c r="HYP161" s="2265"/>
      <c r="HYQ161" s="2265"/>
      <c r="HYR161" s="2265"/>
      <c r="HYS161" s="2265"/>
      <c r="HYT161" s="2265"/>
      <c r="HYU161" s="2265"/>
      <c r="HYV161" s="2265"/>
      <c r="HYW161" s="2265"/>
      <c r="HYX161" s="2265"/>
      <c r="HYY161" s="2265"/>
      <c r="HYZ161" s="2265"/>
      <c r="HZA161" s="2265"/>
      <c r="HZB161" s="2265"/>
      <c r="HZC161" s="2265"/>
      <c r="HZD161" s="2265"/>
      <c r="HZE161" s="2265"/>
      <c r="HZF161" s="2265"/>
      <c r="HZG161" s="2265"/>
      <c r="HZH161" s="2265"/>
      <c r="HZI161" s="2265"/>
      <c r="HZJ161" s="2265"/>
      <c r="HZK161" s="2265"/>
      <c r="HZL161" s="2265"/>
      <c r="HZM161" s="2265"/>
      <c r="HZN161" s="2265"/>
      <c r="HZO161" s="2265"/>
      <c r="HZP161" s="2265"/>
      <c r="HZQ161" s="2265"/>
      <c r="HZR161" s="2265"/>
      <c r="HZS161" s="2265"/>
      <c r="HZT161" s="2265"/>
      <c r="HZU161" s="2265"/>
      <c r="HZV161" s="2265"/>
      <c r="HZW161" s="2265"/>
      <c r="HZX161" s="2265"/>
      <c r="HZY161" s="2265"/>
      <c r="HZZ161" s="2265"/>
      <c r="IAA161" s="2265"/>
      <c r="IAB161" s="2265"/>
      <c r="IAC161" s="2265"/>
      <c r="IAD161" s="2265"/>
      <c r="IAE161" s="2265"/>
      <c r="IAF161" s="2265"/>
      <c r="IAG161" s="2265"/>
      <c r="IAH161" s="2265"/>
      <c r="IAI161" s="2265"/>
      <c r="IAJ161" s="2265"/>
      <c r="IAK161" s="2265"/>
      <c r="IAL161" s="2265"/>
      <c r="IAM161" s="2265"/>
      <c r="IAN161" s="2265"/>
      <c r="IAO161" s="2265"/>
      <c r="IAP161" s="2265"/>
      <c r="IAQ161" s="2265"/>
      <c r="IAR161" s="2265"/>
      <c r="IAS161" s="2265"/>
      <c r="IAT161" s="2265"/>
      <c r="IAU161" s="2265"/>
      <c r="IAV161" s="2265"/>
      <c r="IAW161" s="2265"/>
      <c r="IAX161" s="2265"/>
      <c r="IAY161" s="2265"/>
      <c r="IAZ161" s="2265"/>
      <c r="IBA161" s="2265"/>
      <c r="IBB161" s="2265"/>
      <c r="IBC161" s="2265"/>
      <c r="IBD161" s="2265"/>
      <c r="IBE161" s="2265"/>
      <c r="IBF161" s="2265"/>
      <c r="IBG161" s="2265"/>
      <c r="IBH161" s="2265"/>
      <c r="IBI161" s="2265"/>
      <c r="IBJ161" s="2265"/>
      <c r="IBK161" s="2265"/>
      <c r="IBL161" s="2265"/>
      <c r="IBM161" s="2265"/>
      <c r="IBN161" s="2265"/>
      <c r="IBO161" s="2265"/>
      <c r="IBP161" s="2265"/>
      <c r="IBQ161" s="2265"/>
      <c r="IBR161" s="2265"/>
      <c r="IBS161" s="2265"/>
      <c r="IBT161" s="2265"/>
      <c r="IBU161" s="2265"/>
      <c r="IBV161" s="2265"/>
      <c r="IBW161" s="2265"/>
      <c r="IBX161" s="2265"/>
      <c r="IBY161" s="2265"/>
      <c r="IBZ161" s="2265"/>
      <c r="ICA161" s="2265"/>
      <c r="ICB161" s="2265"/>
      <c r="ICC161" s="2265"/>
      <c r="ICD161" s="2265"/>
      <c r="ICE161" s="2265"/>
      <c r="ICF161" s="2265"/>
      <c r="ICG161" s="2265"/>
      <c r="ICH161" s="2265"/>
      <c r="ICI161" s="2265"/>
      <c r="ICJ161" s="2265"/>
      <c r="ICK161" s="2265"/>
      <c r="ICL161" s="2265"/>
      <c r="ICM161" s="2265"/>
      <c r="ICN161" s="2265"/>
      <c r="ICO161" s="2265"/>
      <c r="ICP161" s="2265"/>
      <c r="ICQ161" s="2265"/>
      <c r="ICR161" s="2265"/>
      <c r="ICS161" s="2265"/>
      <c r="ICT161" s="2265"/>
      <c r="ICU161" s="2265"/>
      <c r="ICV161" s="2265"/>
      <c r="ICW161" s="2265"/>
      <c r="ICX161" s="2265"/>
      <c r="ICY161" s="2265"/>
      <c r="ICZ161" s="2265"/>
      <c r="IDA161" s="2265"/>
      <c r="IDB161" s="2265"/>
      <c r="IDC161" s="2265"/>
      <c r="IDD161" s="2265"/>
      <c r="IDE161" s="2265"/>
      <c r="IDF161" s="2265"/>
      <c r="IDG161" s="2265"/>
      <c r="IDH161" s="2265"/>
      <c r="IDI161" s="2265"/>
      <c r="IDJ161" s="2265"/>
      <c r="IDK161" s="2265"/>
      <c r="IDL161" s="2265"/>
      <c r="IDM161" s="2265"/>
      <c r="IDN161" s="2265"/>
      <c r="IDO161" s="2265"/>
      <c r="IDP161" s="2265"/>
      <c r="IDQ161" s="2265"/>
      <c r="IDR161" s="2265"/>
      <c r="IDS161" s="2265"/>
      <c r="IDT161" s="2265"/>
      <c r="IDU161" s="2265"/>
      <c r="IDV161" s="2265"/>
      <c r="IDW161" s="2265"/>
      <c r="IDX161" s="2265"/>
      <c r="IDY161" s="2265"/>
      <c r="IDZ161" s="2265"/>
      <c r="IEA161" s="2265"/>
      <c r="IEB161" s="2265"/>
      <c r="IEC161" s="2265"/>
      <c r="IED161" s="2265"/>
      <c r="IEE161" s="2265"/>
      <c r="IEF161" s="2265"/>
      <c r="IEG161" s="2265"/>
      <c r="IEH161" s="2265"/>
      <c r="IEI161" s="2265"/>
      <c r="IEJ161" s="2265"/>
      <c r="IEK161" s="2265"/>
      <c r="IEL161" s="2265"/>
      <c r="IEM161" s="2265"/>
      <c r="IEN161" s="2265"/>
      <c r="IEO161" s="2265"/>
      <c r="IEP161" s="2265"/>
      <c r="IEQ161" s="2265"/>
      <c r="IER161" s="2265"/>
      <c r="IES161" s="2265"/>
      <c r="IET161" s="2265"/>
      <c r="IEU161" s="2265"/>
      <c r="IEV161" s="2265"/>
      <c r="IEW161" s="2265"/>
      <c r="IEX161" s="2265"/>
      <c r="IEY161" s="2265"/>
      <c r="IEZ161" s="2265"/>
      <c r="IFA161" s="2265"/>
      <c r="IFB161" s="2265"/>
      <c r="IFC161" s="2265"/>
      <c r="IFD161" s="2265"/>
      <c r="IFE161" s="2265"/>
      <c r="IFF161" s="2265"/>
      <c r="IFG161" s="2265"/>
      <c r="IFH161" s="2265"/>
      <c r="IFI161" s="2265"/>
      <c r="IFJ161" s="2265"/>
      <c r="IFK161" s="2265"/>
      <c r="IFL161" s="2265"/>
      <c r="IFM161" s="2265"/>
      <c r="IFN161" s="2265"/>
      <c r="IFO161" s="2265"/>
      <c r="IFP161" s="2265"/>
      <c r="IFQ161" s="2265"/>
      <c r="IFR161" s="2265"/>
      <c r="IFS161" s="2265"/>
      <c r="IFT161" s="2265"/>
      <c r="IFU161" s="2265"/>
      <c r="IFV161" s="2265"/>
      <c r="IFW161" s="2265"/>
      <c r="IFX161" s="2265"/>
      <c r="IFY161" s="2265"/>
      <c r="IFZ161" s="2265"/>
      <c r="IGA161" s="2265"/>
      <c r="IGB161" s="2265"/>
      <c r="IGC161" s="2265"/>
      <c r="IGD161" s="2265"/>
      <c r="IGE161" s="2265"/>
      <c r="IGF161" s="2265"/>
      <c r="IGG161" s="2265"/>
      <c r="IGH161" s="2265"/>
      <c r="IGI161" s="2265"/>
      <c r="IGJ161" s="2265"/>
      <c r="IGK161" s="2265"/>
      <c r="IGL161" s="2265"/>
      <c r="IGM161" s="2265"/>
      <c r="IGN161" s="2265"/>
      <c r="IGO161" s="2265"/>
      <c r="IGP161" s="2265"/>
      <c r="IGQ161" s="2265"/>
      <c r="IGR161" s="2265"/>
      <c r="IGS161" s="2265"/>
      <c r="IGT161" s="2265"/>
      <c r="IGU161" s="2265"/>
      <c r="IGV161" s="2265"/>
      <c r="IGW161" s="2265"/>
      <c r="IGX161" s="2265"/>
      <c r="IGY161" s="2265"/>
      <c r="IGZ161" s="2265"/>
      <c r="IHA161" s="2265"/>
      <c r="IHB161" s="2265"/>
      <c r="IHC161" s="2265"/>
      <c r="IHD161" s="2265"/>
      <c r="IHE161" s="2265"/>
      <c r="IHF161" s="2265"/>
      <c r="IHG161" s="2265"/>
      <c r="IHH161" s="2265"/>
      <c r="IHI161" s="2265"/>
      <c r="IHJ161" s="2265"/>
      <c r="IHK161" s="2265"/>
      <c r="IHL161" s="2265"/>
      <c r="IHM161" s="2265"/>
      <c r="IHN161" s="2265"/>
      <c r="IHO161" s="2265"/>
      <c r="IHP161" s="2265"/>
      <c r="IHQ161" s="2265"/>
      <c r="IHR161" s="2265"/>
      <c r="IHS161" s="2265"/>
      <c r="IHT161" s="2265"/>
      <c r="IHU161" s="2265"/>
      <c r="IHV161" s="2265"/>
      <c r="IHW161" s="2265"/>
      <c r="IHX161" s="2265"/>
      <c r="IHY161" s="2265"/>
      <c r="IHZ161" s="2265"/>
      <c r="IIA161" s="2265"/>
      <c r="IIB161" s="2265"/>
      <c r="IIC161" s="2265"/>
      <c r="IID161" s="2265"/>
      <c r="IIE161" s="2265"/>
      <c r="IIF161" s="2265"/>
      <c r="IIG161" s="2265"/>
      <c r="IIH161" s="2265"/>
      <c r="III161" s="2265"/>
      <c r="IIJ161" s="2265"/>
      <c r="IIK161" s="2265"/>
      <c r="IIL161" s="2265"/>
      <c r="IIM161" s="2265"/>
      <c r="IIN161" s="2265"/>
      <c r="IIO161" s="2265"/>
      <c r="IIP161" s="2265"/>
      <c r="IIQ161" s="2265"/>
      <c r="IIR161" s="2265"/>
      <c r="IIS161" s="2265"/>
      <c r="IIT161" s="2265"/>
      <c r="IIU161" s="2265"/>
      <c r="IIV161" s="2265"/>
      <c r="IIW161" s="2265"/>
      <c r="IIX161" s="2265"/>
      <c r="IIY161" s="2265"/>
      <c r="IIZ161" s="2265"/>
      <c r="IJA161" s="2265"/>
      <c r="IJB161" s="2265"/>
      <c r="IJC161" s="2265"/>
      <c r="IJD161" s="2265"/>
      <c r="IJE161" s="2265"/>
      <c r="IJF161" s="2265"/>
      <c r="IJG161" s="2265"/>
      <c r="IJH161" s="2265"/>
      <c r="IJI161" s="2265"/>
      <c r="IJJ161" s="2265"/>
      <c r="IJK161" s="2265"/>
      <c r="IJL161" s="2265"/>
      <c r="IJM161" s="2265"/>
      <c r="IJN161" s="2265"/>
      <c r="IJO161" s="2265"/>
      <c r="IJP161" s="2265"/>
      <c r="IJQ161" s="2265"/>
      <c r="IJR161" s="2265"/>
      <c r="IJS161" s="2265"/>
      <c r="IJT161" s="2265"/>
      <c r="IJU161" s="2265"/>
      <c r="IJV161" s="2265"/>
      <c r="IJW161" s="2265"/>
      <c r="IJX161" s="2265"/>
      <c r="IJY161" s="2265"/>
      <c r="IJZ161" s="2265"/>
      <c r="IKA161" s="2265"/>
      <c r="IKB161" s="2265"/>
      <c r="IKC161" s="2265"/>
      <c r="IKD161" s="2265"/>
      <c r="IKE161" s="2265"/>
      <c r="IKF161" s="2265"/>
      <c r="IKG161" s="2265"/>
      <c r="IKH161" s="2265"/>
      <c r="IKI161" s="2265"/>
      <c r="IKJ161" s="2265"/>
      <c r="IKK161" s="2265"/>
      <c r="IKL161" s="2265"/>
      <c r="IKM161" s="2265"/>
      <c r="IKN161" s="2265"/>
      <c r="IKO161" s="2265"/>
      <c r="IKP161" s="2265"/>
      <c r="IKQ161" s="2265"/>
      <c r="IKR161" s="2265"/>
      <c r="IKS161" s="2265"/>
      <c r="IKT161" s="2265"/>
      <c r="IKU161" s="2265"/>
      <c r="IKV161" s="2265"/>
      <c r="IKW161" s="2265"/>
      <c r="IKX161" s="2265"/>
      <c r="IKY161" s="2265"/>
      <c r="IKZ161" s="2265"/>
      <c r="ILA161" s="2265"/>
      <c r="ILB161" s="2265"/>
      <c r="ILC161" s="2265"/>
      <c r="ILD161" s="2265"/>
      <c r="ILE161" s="2265"/>
      <c r="ILF161" s="2265"/>
      <c r="ILG161" s="2265"/>
      <c r="ILH161" s="2265"/>
      <c r="ILI161" s="2265"/>
      <c r="ILJ161" s="2265"/>
      <c r="ILK161" s="2265"/>
      <c r="ILL161" s="2265"/>
      <c r="ILM161" s="2265"/>
      <c r="ILN161" s="2265"/>
      <c r="ILO161" s="2265"/>
      <c r="ILP161" s="2265"/>
      <c r="ILQ161" s="2265"/>
      <c r="ILR161" s="2265"/>
      <c r="ILS161" s="2265"/>
      <c r="ILT161" s="2265"/>
      <c r="ILU161" s="2265"/>
      <c r="ILV161" s="2265"/>
      <c r="ILW161" s="2265"/>
      <c r="ILX161" s="2265"/>
      <c r="ILY161" s="2265"/>
      <c r="ILZ161" s="2265"/>
      <c r="IMA161" s="2265"/>
      <c r="IMB161" s="2265"/>
      <c r="IMC161" s="2265"/>
      <c r="IMD161" s="2265"/>
      <c r="IME161" s="2265"/>
      <c r="IMF161" s="2265"/>
      <c r="IMG161" s="2265"/>
      <c r="IMH161" s="2265"/>
      <c r="IMI161" s="2265"/>
      <c r="IMJ161" s="2265"/>
      <c r="IMK161" s="2265"/>
      <c r="IML161" s="2265"/>
      <c r="IMM161" s="2265"/>
      <c r="IMN161" s="2265"/>
      <c r="IMO161" s="2265"/>
      <c r="IMP161" s="2265"/>
      <c r="IMQ161" s="2265"/>
      <c r="IMR161" s="2265"/>
      <c r="IMS161" s="2265"/>
      <c r="IMT161" s="2265"/>
      <c r="IMU161" s="2265"/>
      <c r="IMV161" s="2265"/>
      <c r="IMW161" s="2265"/>
      <c r="IMX161" s="2265"/>
      <c r="IMY161" s="2265"/>
      <c r="IMZ161" s="2265"/>
      <c r="INA161" s="2265"/>
      <c r="INB161" s="2265"/>
      <c r="INC161" s="2265"/>
      <c r="IND161" s="2265"/>
      <c r="INE161" s="2265"/>
      <c r="INF161" s="2265"/>
      <c r="ING161" s="2265"/>
      <c r="INH161" s="2265"/>
      <c r="INI161" s="2265"/>
      <c r="INJ161" s="2265"/>
      <c r="INK161" s="2265"/>
      <c r="INL161" s="2265"/>
      <c r="INM161" s="2265"/>
      <c r="INN161" s="2265"/>
      <c r="INO161" s="2265"/>
      <c r="INP161" s="2265"/>
      <c r="INQ161" s="2265"/>
      <c r="INR161" s="2265"/>
      <c r="INS161" s="2265"/>
      <c r="INT161" s="2265"/>
      <c r="INU161" s="2265"/>
      <c r="INV161" s="2265"/>
      <c r="INW161" s="2265"/>
      <c r="INX161" s="2265"/>
      <c r="INY161" s="2265"/>
      <c r="INZ161" s="2265"/>
      <c r="IOA161" s="2265"/>
      <c r="IOB161" s="2265"/>
      <c r="IOC161" s="2265"/>
      <c r="IOD161" s="2265"/>
      <c r="IOE161" s="2265"/>
      <c r="IOF161" s="2265"/>
      <c r="IOG161" s="2265"/>
      <c r="IOH161" s="2265"/>
      <c r="IOI161" s="2265"/>
      <c r="IOJ161" s="2265"/>
      <c r="IOK161" s="2265"/>
      <c r="IOL161" s="2265"/>
      <c r="IOM161" s="2265"/>
      <c r="ION161" s="2265"/>
      <c r="IOO161" s="2265"/>
      <c r="IOP161" s="2265"/>
      <c r="IOQ161" s="2265"/>
      <c r="IOR161" s="2265"/>
      <c r="IOS161" s="2265"/>
      <c r="IOT161" s="2265"/>
      <c r="IOU161" s="2265"/>
      <c r="IOV161" s="2265"/>
      <c r="IOW161" s="2265"/>
      <c r="IOX161" s="2265"/>
      <c r="IOY161" s="2265"/>
      <c r="IOZ161" s="2265"/>
      <c r="IPA161" s="2265"/>
      <c r="IPB161" s="2265"/>
      <c r="IPC161" s="2265"/>
      <c r="IPD161" s="2265"/>
      <c r="IPE161" s="2265"/>
      <c r="IPF161" s="2265"/>
      <c r="IPG161" s="2265"/>
      <c r="IPH161" s="2265"/>
      <c r="IPI161" s="2265"/>
      <c r="IPJ161" s="2265"/>
      <c r="IPK161" s="2265"/>
      <c r="IPL161" s="2265"/>
      <c r="IPM161" s="2265"/>
      <c r="IPN161" s="2265"/>
      <c r="IPO161" s="2265"/>
      <c r="IPP161" s="2265"/>
      <c r="IPQ161" s="2265"/>
      <c r="IPR161" s="2265"/>
      <c r="IPS161" s="2265"/>
      <c r="IPT161" s="2265"/>
      <c r="IPU161" s="2265"/>
      <c r="IPV161" s="2265"/>
      <c r="IPW161" s="2265"/>
      <c r="IPX161" s="2265"/>
      <c r="IPY161" s="2265"/>
      <c r="IPZ161" s="2265"/>
      <c r="IQA161" s="2265"/>
      <c r="IQB161" s="2265"/>
      <c r="IQC161" s="2265"/>
      <c r="IQD161" s="2265"/>
      <c r="IQE161" s="2265"/>
      <c r="IQF161" s="2265"/>
      <c r="IQG161" s="2265"/>
      <c r="IQH161" s="2265"/>
      <c r="IQI161" s="2265"/>
      <c r="IQJ161" s="2265"/>
      <c r="IQK161" s="2265"/>
      <c r="IQL161" s="2265"/>
      <c r="IQM161" s="2265"/>
      <c r="IQN161" s="2265"/>
      <c r="IQO161" s="2265"/>
      <c r="IQP161" s="2265"/>
      <c r="IQQ161" s="2265"/>
      <c r="IQR161" s="2265"/>
      <c r="IQS161" s="2265"/>
      <c r="IQT161" s="2265"/>
      <c r="IQU161" s="2265"/>
      <c r="IQV161" s="2265"/>
      <c r="IQW161" s="2265"/>
      <c r="IQX161" s="2265"/>
      <c r="IQY161" s="2265"/>
      <c r="IQZ161" s="2265"/>
      <c r="IRA161" s="2265"/>
      <c r="IRB161" s="2265"/>
      <c r="IRC161" s="2265"/>
      <c r="IRD161" s="2265"/>
      <c r="IRE161" s="2265"/>
      <c r="IRF161" s="2265"/>
      <c r="IRG161" s="2265"/>
      <c r="IRH161" s="2265"/>
      <c r="IRI161" s="2265"/>
      <c r="IRJ161" s="2265"/>
      <c r="IRK161" s="2265"/>
      <c r="IRL161" s="2265"/>
      <c r="IRM161" s="2265"/>
      <c r="IRN161" s="2265"/>
      <c r="IRO161" s="2265"/>
      <c r="IRP161" s="2265"/>
      <c r="IRQ161" s="2265"/>
      <c r="IRR161" s="2265"/>
      <c r="IRS161" s="2265"/>
      <c r="IRT161" s="2265"/>
      <c r="IRU161" s="2265"/>
      <c r="IRV161" s="2265"/>
      <c r="IRW161" s="2265"/>
      <c r="IRX161" s="2265"/>
      <c r="IRY161" s="2265"/>
      <c r="IRZ161" s="2265"/>
      <c r="ISA161" s="2265"/>
      <c r="ISB161" s="2265"/>
      <c r="ISC161" s="2265"/>
      <c r="ISD161" s="2265"/>
      <c r="ISE161" s="2265"/>
      <c r="ISF161" s="2265"/>
      <c r="ISG161" s="2265"/>
      <c r="ISH161" s="2265"/>
      <c r="ISI161" s="2265"/>
      <c r="ISJ161" s="2265"/>
      <c r="ISK161" s="2265"/>
      <c r="ISL161" s="2265"/>
      <c r="ISM161" s="2265"/>
      <c r="ISN161" s="2265"/>
      <c r="ISO161" s="2265"/>
      <c r="ISP161" s="2265"/>
      <c r="ISQ161" s="2265"/>
      <c r="ISR161" s="2265"/>
      <c r="ISS161" s="2265"/>
      <c r="IST161" s="2265"/>
      <c r="ISU161" s="2265"/>
      <c r="ISV161" s="2265"/>
      <c r="ISW161" s="2265"/>
      <c r="ISX161" s="2265"/>
      <c r="ISY161" s="2265"/>
      <c r="ISZ161" s="2265"/>
      <c r="ITA161" s="2265"/>
      <c r="ITB161" s="2265"/>
      <c r="ITC161" s="2265"/>
      <c r="ITD161" s="2265"/>
      <c r="ITE161" s="2265"/>
      <c r="ITF161" s="2265"/>
      <c r="ITG161" s="2265"/>
      <c r="ITH161" s="2265"/>
      <c r="ITI161" s="2265"/>
      <c r="ITJ161" s="2265"/>
      <c r="ITK161" s="2265"/>
      <c r="ITL161" s="2265"/>
      <c r="ITM161" s="2265"/>
      <c r="ITN161" s="2265"/>
      <c r="ITO161" s="2265"/>
      <c r="ITP161" s="2265"/>
      <c r="ITQ161" s="2265"/>
      <c r="ITR161" s="2265"/>
      <c r="ITS161" s="2265"/>
      <c r="ITT161" s="2265"/>
      <c r="ITU161" s="2265"/>
      <c r="ITV161" s="2265"/>
      <c r="ITW161" s="2265"/>
      <c r="ITX161" s="2265"/>
      <c r="ITY161" s="2265"/>
      <c r="ITZ161" s="2265"/>
      <c r="IUA161" s="2265"/>
      <c r="IUB161" s="2265"/>
      <c r="IUC161" s="2265"/>
      <c r="IUD161" s="2265"/>
      <c r="IUE161" s="2265"/>
      <c r="IUF161" s="2265"/>
      <c r="IUG161" s="2265"/>
      <c r="IUH161" s="2265"/>
      <c r="IUI161" s="2265"/>
      <c r="IUJ161" s="2265"/>
      <c r="IUK161" s="2265"/>
      <c r="IUL161" s="2265"/>
      <c r="IUM161" s="2265"/>
      <c r="IUN161" s="2265"/>
      <c r="IUO161" s="2265"/>
      <c r="IUP161" s="2265"/>
      <c r="IUQ161" s="2265"/>
      <c r="IUR161" s="2265"/>
      <c r="IUS161" s="2265"/>
      <c r="IUT161" s="2265"/>
      <c r="IUU161" s="2265"/>
      <c r="IUV161" s="2265"/>
      <c r="IUW161" s="2265"/>
      <c r="IUX161" s="2265"/>
      <c r="IUY161" s="2265"/>
      <c r="IUZ161" s="2265"/>
      <c r="IVA161" s="2265"/>
      <c r="IVB161" s="2265"/>
      <c r="IVC161" s="2265"/>
      <c r="IVD161" s="2265"/>
      <c r="IVE161" s="2265"/>
      <c r="IVF161" s="2265"/>
      <c r="IVG161" s="2265"/>
      <c r="IVH161" s="2265"/>
      <c r="IVI161" s="2265"/>
      <c r="IVJ161" s="2265"/>
      <c r="IVK161" s="2265"/>
      <c r="IVL161" s="2265"/>
      <c r="IVM161" s="2265"/>
      <c r="IVN161" s="2265"/>
      <c r="IVO161" s="2265"/>
      <c r="IVP161" s="2265"/>
      <c r="IVQ161" s="2265"/>
      <c r="IVR161" s="2265"/>
      <c r="IVS161" s="2265"/>
      <c r="IVT161" s="2265"/>
      <c r="IVU161" s="2265"/>
      <c r="IVV161" s="2265"/>
      <c r="IVW161" s="2265"/>
      <c r="IVX161" s="2265"/>
      <c r="IVY161" s="2265"/>
      <c r="IVZ161" s="2265"/>
      <c r="IWA161" s="2265"/>
      <c r="IWB161" s="2265"/>
      <c r="IWC161" s="2265"/>
      <c r="IWD161" s="2265"/>
      <c r="IWE161" s="2265"/>
      <c r="IWF161" s="2265"/>
      <c r="IWG161" s="2265"/>
      <c r="IWH161" s="2265"/>
      <c r="IWI161" s="2265"/>
      <c r="IWJ161" s="2265"/>
      <c r="IWK161" s="2265"/>
      <c r="IWL161" s="2265"/>
      <c r="IWM161" s="2265"/>
      <c r="IWN161" s="2265"/>
      <c r="IWO161" s="2265"/>
      <c r="IWP161" s="2265"/>
      <c r="IWQ161" s="2265"/>
      <c r="IWR161" s="2265"/>
      <c r="IWS161" s="2265"/>
      <c r="IWT161" s="2265"/>
      <c r="IWU161" s="2265"/>
      <c r="IWV161" s="2265"/>
      <c r="IWW161" s="2265"/>
      <c r="IWX161" s="2265"/>
      <c r="IWY161" s="2265"/>
      <c r="IWZ161" s="2265"/>
      <c r="IXA161" s="2265"/>
      <c r="IXB161" s="2265"/>
      <c r="IXC161" s="2265"/>
      <c r="IXD161" s="2265"/>
      <c r="IXE161" s="2265"/>
      <c r="IXF161" s="2265"/>
      <c r="IXG161" s="2265"/>
      <c r="IXH161" s="2265"/>
      <c r="IXI161" s="2265"/>
      <c r="IXJ161" s="2265"/>
      <c r="IXK161" s="2265"/>
      <c r="IXL161" s="2265"/>
      <c r="IXM161" s="2265"/>
      <c r="IXN161" s="2265"/>
      <c r="IXO161" s="2265"/>
      <c r="IXP161" s="2265"/>
      <c r="IXQ161" s="2265"/>
      <c r="IXR161" s="2265"/>
      <c r="IXS161" s="2265"/>
      <c r="IXT161" s="2265"/>
      <c r="IXU161" s="2265"/>
      <c r="IXV161" s="2265"/>
      <c r="IXW161" s="2265"/>
      <c r="IXX161" s="2265"/>
      <c r="IXY161" s="2265"/>
      <c r="IXZ161" s="2265"/>
      <c r="IYA161" s="2265"/>
      <c r="IYB161" s="2265"/>
      <c r="IYC161" s="2265"/>
      <c r="IYD161" s="2265"/>
      <c r="IYE161" s="2265"/>
      <c r="IYF161" s="2265"/>
      <c r="IYG161" s="2265"/>
      <c r="IYH161" s="2265"/>
      <c r="IYI161" s="2265"/>
      <c r="IYJ161" s="2265"/>
      <c r="IYK161" s="2265"/>
      <c r="IYL161" s="2265"/>
      <c r="IYM161" s="2265"/>
      <c r="IYN161" s="2265"/>
      <c r="IYO161" s="2265"/>
      <c r="IYP161" s="2265"/>
      <c r="IYQ161" s="2265"/>
      <c r="IYR161" s="2265"/>
      <c r="IYS161" s="2265"/>
      <c r="IYT161" s="2265"/>
      <c r="IYU161" s="2265"/>
      <c r="IYV161" s="2265"/>
      <c r="IYW161" s="2265"/>
      <c r="IYX161" s="2265"/>
      <c r="IYY161" s="2265"/>
      <c r="IYZ161" s="2265"/>
      <c r="IZA161" s="2265"/>
      <c r="IZB161" s="2265"/>
      <c r="IZC161" s="2265"/>
      <c r="IZD161" s="2265"/>
      <c r="IZE161" s="2265"/>
      <c r="IZF161" s="2265"/>
      <c r="IZG161" s="2265"/>
      <c r="IZH161" s="2265"/>
      <c r="IZI161" s="2265"/>
      <c r="IZJ161" s="2265"/>
      <c r="IZK161" s="2265"/>
      <c r="IZL161" s="2265"/>
      <c r="IZM161" s="2265"/>
      <c r="IZN161" s="2265"/>
      <c r="IZO161" s="2265"/>
      <c r="IZP161" s="2265"/>
      <c r="IZQ161" s="2265"/>
      <c r="IZR161" s="2265"/>
      <c r="IZS161" s="2265"/>
      <c r="IZT161" s="2265"/>
      <c r="IZU161" s="2265"/>
      <c r="IZV161" s="2265"/>
      <c r="IZW161" s="2265"/>
      <c r="IZX161" s="2265"/>
      <c r="IZY161" s="2265"/>
      <c r="IZZ161" s="2265"/>
      <c r="JAA161" s="2265"/>
      <c r="JAB161" s="2265"/>
      <c r="JAC161" s="2265"/>
      <c r="JAD161" s="2265"/>
      <c r="JAE161" s="2265"/>
      <c r="JAF161" s="2265"/>
      <c r="JAG161" s="2265"/>
      <c r="JAH161" s="2265"/>
      <c r="JAI161" s="2265"/>
      <c r="JAJ161" s="2265"/>
      <c r="JAK161" s="2265"/>
      <c r="JAL161" s="2265"/>
      <c r="JAM161" s="2265"/>
      <c r="JAN161" s="2265"/>
      <c r="JAO161" s="2265"/>
      <c r="JAP161" s="2265"/>
      <c r="JAQ161" s="2265"/>
      <c r="JAR161" s="2265"/>
      <c r="JAS161" s="2265"/>
      <c r="JAT161" s="2265"/>
      <c r="JAU161" s="2265"/>
      <c r="JAV161" s="2265"/>
      <c r="JAW161" s="2265"/>
      <c r="JAX161" s="2265"/>
      <c r="JAY161" s="2265"/>
      <c r="JAZ161" s="2265"/>
      <c r="JBA161" s="2265"/>
      <c r="JBB161" s="2265"/>
      <c r="JBC161" s="2265"/>
      <c r="JBD161" s="2265"/>
      <c r="JBE161" s="2265"/>
      <c r="JBF161" s="2265"/>
      <c r="JBG161" s="2265"/>
      <c r="JBH161" s="2265"/>
      <c r="JBI161" s="2265"/>
      <c r="JBJ161" s="2265"/>
      <c r="JBK161" s="2265"/>
      <c r="JBL161" s="2265"/>
      <c r="JBM161" s="2265"/>
      <c r="JBN161" s="2265"/>
      <c r="JBO161" s="2265"/>
      <c r="JBP161" s="2265"/>
      <c r="JBQ161" s="2265"/>
      <c r="JBR161" s="2265"/>
      <c r="JBS161" s="2265"/>
      <c r="JBT161" s="2265"/>
      <c r="JBU161" s="2265"/>
      <c r="JBV161" s="2265"/>
      <c r="JBW161" s="2265"/>
      <c r="JBX161" s="2265"/>
      <c r="JBY161" s="2265"/>
      <c r="JBZ161" s="2265"/>
      <c r="JCA161" s="2265"/>
      <c r="JCB161" s="2265"/>
      <c r="JCC161" s="2265"/>
      <c r="JCD161" s="2265"/>
      <c r="JCE161" s="2265"/>
      <c r="JCF161" s="2265"/>
      <c r="JCG161" s="2265"/>
      <c r="JCH161" s="2265"/>
      <c r="JCI161" s="2265"/>
      <c r="JCJ161" s="2265"/>
      <c r="JCK161" s="2265"/>
      <c r="JCL161" s="2265"/>
      <c r="JCM161" s="2265"/>
      <c r="JCN161" s="2265"/>
      <c r="JCO161" s="2265"/>
      <c r="JCP161" s="2265"/>
      <c r="JCQ161" s="2265"/>
      <c r="JCR161" s="2265"/>
      <c r="JCS161" s="2265"/>
      <c r="JCT161" s="2265"/>
      <c r="JCU161" s="2265"/>
      <c r="JCV161" s="2265"/>
      <c r="JCW161" s="2265"/>
      <c r="JCX161" s="2265"/>
      <c r="JCY161" s="2265"/>
      <c r="JCZ161" s="2265"/>
      <c r="JDA161" s="2265"/>
      <c r="JDB161" s="2265"/>
      <c r="JDC161" s="2265"/>
      <c r="JDD161" s="2265"/>
      <c r="JDE161" s="2265"/>
      <c r="JDF161" s="2265"/>
      <c r="JDG161" s="2265"/>
      <c r="JDH161" s="2265"/>
      <c r="JDI161" s="2265"/>
      <c r="JDJ161" s="2265"/>
      <c r="JDK161" s="2265"/>
      <c r="JDL161" s="2265"/>
      <c r="JDM161" s="2265"/>
      <c r="JDN161" s="2265"/>
      <c r="JDO161" s="2265"/>
      <c r="JDP161" s="2265"/>
      <c r="JDQ161" s="2265"/>
      <c r="JDR161" s="2265"/>
      <c r="JDS161" s="2265"/>
      <c r="JDT161" s="2265"/>
      <c r="JDU161" s="2265"/>
      <c r="JDV161" s="2265"/>
      <c r="JDW161" s="2265"/>
      <c r="JDX161" s="2265"/>
      <c r="JDY161" s="2265"/>
      <c r="JDZ161" s="2265"/>
      <c r="JEA161" s="2265"/>
      <c r="JEB161" s="2265"/>
      <c r="JEC161" s="2265"/>
      <c r="JED161" s="2265"/>
      <c r="JEE161" s="2265"/>
      <c r="JEF161" s="2265"/>
      <c r="JEG161" s="2265"/>
      <c r="JEH161" s="2265"/>
      <c r="JEI161" s="2265"/>
      <c r="JEJ161" s="2265"/>
      <c r="JEK161" s="2265"/>
      <c r="JEL161" s="2265"/>
      <c r="JEM161" s="2265"/>
      <c r="JEN161" s="2265"/>
      <c r="JEO161" s="2265"/>
      <c r="JEP161" s="2265"/>
      <c r="JEQ161" s="2265"/>
      <c r="JER161" s="2265"/>
      <c r="JES161" s="2265"/>
      <c r="JET161" s="2265"/>
      <c r="JEU161" s="2265"/>
      <c r="JEV161" s="2265"/>
      <c r="JEW161" s="2265"/>
      <c r="JEX161" s="2265"/>
      <c r="JEY161" s="2265"/>
      <c r="JEZ161" s="2265"/>
      <c r="JFA161" s="2265"/>
      <c r="JFB161" s="2265"/>
      <c r="JFC161" s="2265"/>
      <c r="JFD161" s="2265"/>
      <c r="JFE161" s="2265"/>
      <c r="JFF161" s="2265"/>
      <c r="JFG161" s="2265"/>
      <c r="JFH161" s="2265"/>
      <c r="JFI161" s="2265"/>
      <c r="JFJ161" s="2265"/>
      <c r="JFK161" s="2265"/>
      <c r="JFL161" s="2265"/>
      <c r="JFM161" s="2265"/>
      <c r="JFN161" s="2265"/>
      <c r="JFO161" s="2265"/>
      <c r="JFP161" s="2265"/>
      <c r="JFQ161" s="2265"/>
      <c r="JFR161" s="2265"/>
      <c r="JFS161" s="2265"/>
      <c r="JFT161" s="2265"/>
      <c r="JFU161" s="2265"/>
      <c r="JFV161" s="2265"/>
      <c r="JFW161" s="2265"/>
      <c r="JFX161" s="2265"/>
      <c r="JFY161" s="2265"/>
      <c r="JFZ161" s="2265"/>
      <c r="JGA161" s="2265"/>
      <c r="JGB161" s="2265"/>
      <c r="JGC161" s="2265"/>
      <c r="JGD161" s="2265"/>
      <c r="JGE161" s="2265"/>
      <c r="JGF161" s="2265"/>
      <c r="JGG161" s="2265"/>
      <c r="JGH161" s="2265"/>
      <c r="JGI161" s="2265"/>
      <c r="JGJ161" s="2265"/>
      <c r="JGK161" s="2265"/>
      <c r="JGL161" s="2265"/>
      <c r="JGM161" s="2265"/>
      <c r="JGN161" s="2265"/>
      <c r="JGO161" s="2265"/>
      <c r="JGP161" s="2265"/>
      <c r="JGQ161" s="2265"/>
      <c r="JGR161" s="2265"/>
      <c r="JGS161" s="2265"/>
      <c r="JGT161" s="2265"/>
      <c r="JGU161" s="2265"/>
      <c r="JGV161" s="2265"/>
      <c r="JGW161" s="2265"/>
      <c r="JGX161" s="2265"/>
      <c r="JGY161" s="2265"/>
      <c r="JGZ161" s="2265"/>
      <c r="JHA161" s="2265"/>
      <c r="JHB161" s="2265"/>
      <c r="JHC161" s="2265"/>
      <c r="JHD161" s="2265"/>
      <c r="JHE161" s="2265"/>
      <c r="JHF161" s="2265"/>
      <c r="JHG161" s="2265"/>
      <c r="JHH161" s="2265"/>
      <c r="JHI161" s="2265"/>
      <c r="JHJ161" s="2265"/>
      <c r="JHK161" s="2265"/>
      <c r="JHL161" s="2265"/>
      <c r="JHM161" s="2265"/>
      <c r="JHN161" s="2265"/>
      <c r="JHO161" s="2265"/>
      <c r="JHP161" s="2265"/>
      <c r="JHQ161" s="2265"/>
      <c r="JHR161" s="2265"/>
      <c r="JHS161" s="2265"/>
      <c r="JHT161" s="2265"/>
      <c r="JHU161" s="2265"/>
      <c r="JHV161" s="2265"/>
      <c r="JHW161" s="2265"/>
      <c r="JHX161" s="2265"/>
      <c r="JHY161" s="2265"/>
      <c r="JHZ161" s="2265"/>
      <c r="JIA161" s="2265"/>
      <c r="JIB161" s="2265"/>
      <c r="JIC161" s="2265"/>
      <c r="JID161" s="2265"/>
      <c r="JIE161" s="2265"/>
      <c r="JIF161" s="2265"/>
      <c r="JIG161" s="2265"/>
      <c r="JIH161" s="2265"/>
      <c r="JII161" s="2265"/>
      <c r="JIJ161" s="2265"/>
      <c r="JIK161" s="2265"/>
      <c r="JIL161" s="2265"/>
      <c r="JIM161" s="2265"/>
      <c r="JIN161" s="2265"/>
      <c r="JIO161" s="2265"/>
      <c r="JIP161" s="2265"/>
      <c r="JIQ161" s="2265"/>
      <c r="JIR161" s="2265"/>
      <c r="JIS161" s="2265"/>
      <c r="JIT161" s="2265"/>
      <c r="JIU161" s="2265"/>
      <c r="JIV161" s="2265"/>
      <c r="JIW161" s="2265"/>
      <c r="JIX161" s="2265"/>
      <c r="JIY161" s="2265"/>
      <c r="JIZ161" s="2265"/>
      <c r="JJA161" s="2265"/>
      <c r="JJB161" s="2265"/>
      <c r="JJC161" s="2265"/>
      <c r="JJD161" s="2265"/>
      <c r="JJE161" s="2265"/>
      <c r="JJF161" s="2265"/>
      <c r="JJG161" s="2265"/>
      <c r="JJH161" s="2265"/>
      <c r="JJI161" s="2265"/>
      <c r="JJJ161" s="2265"/>
      <c r="JJK161" s="2265"/>
      <c r="JJL161" s="2265"/>
      <c r="JJM161" s="2265"/>
      <c r="JJN161" s="2265"/>
      <c r="JJO161" s="2265"/>
      <c r="JJP161" s="2265"/>
      <c r="JJQ161" s="2265"/>
      <c r="JJR161" s="2265"/>
      <c r="JJS161" s="2265"/>
      <c r="JJT161" s="2265"/>
      <c r="JJU161" s="2265"/>
      <c r="JJV161" s="2265"/>
      <c r="JJW161" s="2265"/>
      <c r="JJX161" s="2265"/>
      <c r="JJY161" s="2265"/>
      <c r="JJZ161" s="2265"/>
      <c r="JKA161" s="2265"/>
      <c r="JKB161" s="2265"/>
      <c r="JKC161" s="2265"/>
      <c r="JKD161" s="2265"/>
      <c r="JKE161" s="2265"/>
      <c r="JKF161" s="2265"/>
      <c r="JKG161" s="2265"/>
      <c r="JKH161" s="2265"/>
      <c r="JKI161" s="2265"/>
      <c r="JKJ161" s="2265"/>
      <c r="JKK161" s="2265"/>
      <c r="JKL161" s="2265"/>
      <c r="JKM161" s="2265"/>
      <c r="JKN161" s="2265"/>
      <c r="JKO161" s="2265"/>
      <c r="JKP161" s="2265"/>
      <c r="JKQ161" s="2265"/>
      <c r="JKR161" s="2265"/>
      <c r="JKS161" s="2265"/>
      <c r="JKT161" s="2265"/>
      <c r="JKU161" s="2265"/>
      <c r="JKV161" s="2265"/>
      <c r="JKW161" s="2265"/>
      <c r="JKX161" s="2265"/>
      <c r="JKY161" s="2265"/>
      <c r="JKZ161" s="2265"/>
      <c r="JLA161" s="2265"/>
      <c r="JLB161" s="2265"/>
      <c r="JLC161" s="2265"/>
      <c r="JLD161" s="2265"/>
      <c r="JLE161" s="2265"/>
      <c r="JLF161" s="2265"/>
      <c r="JLG161" s="2265"/>
      <c r="JLH161" s="2265"/>
      <c r="JLI161" s="2265"/>
      <c r="JLJ161" s="2265"/>
      <c r="JLK161" s="2265"/>
      <c r="JLL161" s="2265"/>
      <c r="JLM161" s="2265"/>
      <c r="JLN161" s="2265"/>
      <c r="JLO161" s="2265"/>
      <c r="JLP161" s="2265"/>
      <c r="JLQ161" s="2265"/>
      <c r="JLR161" s="2265"/>
      <c r="JLS161" s="2265"/>
      <c r="JLT161" s="2265"/>
      <c r="JLU161" s="2265"/>
      <c r="JLV161" s="2265"/>
      <c r="JLW161" s="2265"/>
      <c r="JLX161" s="2265"/>
      <c r="JLY161" s="2265"/>
      <c r="JLZ161" s="2265"/>
      <c r="JMA161" s="2265"/>
      <c r="JMB161" s="2265"/>
      <c r="JMC161" s="2265"/>
      <c r="JMD161" s="2265"/>
      <c r="JME161" s="2265"/>
      <c r="JMF161" s="2265"/>
      <c r="JMG161" s="2265"/>
      <c r="JMH161" s="2265"/>
      <c r="JMI161" s="2265"/>
      <c r="JMJ161" s="2265"/>
      <c r="JMK161" s="2265"/>
      <c r="JML161" s="2265"/>
      <c r="JMM161" s="2265"/>
      <c r="JMN161" s="2265"/>
      <c r="JMO161" s="2265"/>
      <c r="JMP161" s="2265"/>
      <c r="JMQ161" s="2265"/>
      <c r="JMR161" s="2265"/>
      <c r="JMS161" s="2265"/>
      <c r="JMT161" s="2265"/>
      <c r="JMU161" s="2265"/>
      <c r="JMV161" s="2265"/>
      <c r="JMW161" s="2265"/>
      <c r="JMX161" s="2265"/>
      <c r="JMY161" s="2265"/>
      <c r="JMZ161" s="2265"/>
      <c r="JNA161" s="2265"/>
      <c r="JNB161" s="2265"/>
      <c r="JNC161" s="2265"/>
      <c r="JND161" s="2265"/>
      <c r="JNE161" s="2265"/>
      <c r="JNF161" s="2265"/>
      <c r="JNG161" s="2265"/>
      <c r="JNH161" s="2265"/>
      <c r="JNI161" s="2265"/>
      <c r="JNJ161" s="2265"/>
      <c r="JNK161" s="2265"/>
      <c r="JNL161" s="2265"/>
      <c r="JNM161" s="2265"/>
      <c r="JNN161" s="2265"/>
      <c r="JNO161" s="2265"/>
      <c r="JNP161" s="2265"/>
      <c r="JNQ161" s="2265"/>
      <c r="JNR161" s="2265"/>
      <c r="JNS161" s="2265"/>
      <c r="JNT161" s="2265"/>
      <c r="JNU161" s="2265"/>
      <c r="JNV161" s="2265"/>
      <c r="JNW161" s="2265"/>
      <c r="JNX161" s="2265"/>
      <c r="JNY161" s="2265"/>
      <c r="JNZ161" s="2265"/>
      <c r="JOA161" s="2265"/>
      <c r="JOB161" s="2265"/>
      <c r="JOC161" s="2265"/>
      <c r="JOD161" s="2265"/>
      <c r="JOE161" s="2265"/>
      <c r="JOF161" s="2265"/>
      <c r="JOG161" s="2265"/>
      <c r="JOH161" s="2265"/>
      <c r="JOI161" s="2265"/>
      <c r="JOJ161" s="2265"/>
      <c r="JOK161" s="2265"/>
      <c r="JOL161" s="2265"/>
      <c r="JOM161" s="2265"/>
      <c r="JON161" s="2265"/>
      <c r="JOO161" s="2265"/>
      <c r="JOP161" s="2265"/>
      <c r="JOQ161" s="2265"/>
      <c r="JOR161" s="2265"/>
      <c r="JOS161" s="2265"/>
      <c r="JOT161" s="2265"/>
      <c r="JOU161" s="2265"/>
      <c r="JOV161" s="2265"/>
      <c r="JOW161" s="2265"/>
      <c r="JOX161" s="2265"/>
      <c r="JOY161" s="2265"/>
      <c r="JOZ161" s="2265"/>
      <c r="JPA161" s="2265"/>
      <c r="JPB161" s="2265"/>
      <c r="JPC161" s="2265"/>
      <c r="JPD161" s="2265"/>
      <c r="JPE161" s="2265"/>
      <c r="JPF161" s="2265"/>
      <c r="JPG161" s="2265"/>
      <c r="JPH161" s="2265"/>
      <c r="JPI161" s="2265"/>
      <c r="JPJ161" s="2265"/>
      <c r="JPK161" s="2265"/>
      <c r="JPL161" s="2265"/>
      <c r="JPM161" s="2265"/>
      <c r="JPN161" s="2265"/>
      <c r="JPO161" s="2265"/>
      <c r="JPP161" s="2265"/>
      <c r="JPQ161" s="2265"/>
      <c r="JPR161" s="2265"/>
      <c r="JPS161" s="2265"/>
      <c r="JPT161" s="2265"/>
      <c r="JPU161" s="2265"/>
      <c r="JPV161" s="2265"/>
      <c r="JPW161" s="2265"/>
      <c r="JPX161" s="2265"/>
      <c r="JPY161" s="2265"/>
      <c r="JPZ161" s="2265"/>
      <c r="JQA161" s="2265"/>
      <c r="JQB161" s="2265"/>
      <c r="JQC161" s="2265"/>
      <c r="JQD161" s="2265"/>
      <c r="JQE161" s="2265"/>
      <c r="JQF161" s="2265"/>
      <c r="JQG161" s="2265"/>
      <c r="JQH161" s="2265"/>
      <c r="JQI161" s="2265"/>
      <c r="JQJ161" s="2265"/>
      <c r="JQK161" s="2265"/>
      <c r="JQL161" s="2265"/>
      <c r="JQM161" s="2265"/>
      <c r="JQN161" s="2265"/>
      <c r="JQO161" s="2265"/>
      <c r="JQP161" s="2265"/>
      <c r="JQQ161" s="2265"/>
      <c r="JQR161" s="2265"/>
      <c r="JQS161" s="2265"/>
      <c r="JQT161" s="2265"/>
      <c r="JQU161" s="2265"/>
      <c r="JQV161" s="2265"/>
      <c r="JQW161" s="2265"/>
      <c r="JQX161" s="2265"/>
      <c r="JQY161" s="2265"/>
      <c r="JQZ161" s="2265"/>
      <c r="JRA161" s="2265"/>
      <c r="JRB161" s="2265"/>
      <c r="JRC161" s="2265"/>
      <c r="JRD161" s="2265"/>
      <c r="JRE161" s="2265"/>
      <c r="JRF161" s="2265"/>
      <c r="JRG161" s="2265"/>
      <c r="JRH161" s="2265"/>
      <c r="JRI161" s="2265"/>
      <c r="JRJ161" s="2265"/>
      <c r="JRK161" s="2265"/>
      <c r="JRL161" s="2265"/>
      <c r="JRM161" s="2265"/>
      <c r="JRN161" s="2265"/>
      <c r="JRO161" s="2265"/>
      <c r="JRP161" s="2265"/>
      <c r="JRQ161" s="2265"/>
      <c r="JRR161" s="2265"/>
      <c r="JRS161" s="2265"/>
      <c r="JRT161" s="2265"/>
      <c r="JRU161" s="2265"/>
      <c r="JRV161" s="2265"/>
      <c r="JRW161" s="2265"/>
      <c r="JRX161" s="2265"/>
      <c r="JRY161" s="2265"/>
      <c r="JRZ161" s="2265"/>
      <c r="JSA161" s="2265"/>
      <c r="JSB161" s="2265"/>
      <c r="JSC161" s="2265"/>
      <c r="JSD161" s="2265"/>
      <c r="JSE161" s="2265"/>
      <c r="JSF161" s="2265"/>
      <c r="JSG161" s="2265"/>
      <c r="JSH161" s="2265"/>
      <c r="JSI161" s="2265"/>
      <c r="JSJ161" s="2265"/>
      <c r="JSK161" s="2265"/>
      <c r="JSL161" s="2265"/>
      <c r="JSM161" s="2265"/>
      <c r="JSN161" s="2265"/>
      <c r="JSO161" s="2265"/>
      <c r="JSP161" s="2265"/>
      <c r="JSQ161" s="2265"/>
      <c r="JSR161" s="2265"/>
      <c r="JSS161" s="2265"/>
      <c r="JST161" s="2265"/>
      <c r="JSU161" s="2265"/>
      <c r="JSV161" s="2265"/>
      <c r="JSW161" s="2265"/>
      <c r="JSX161" s="2265"/>
      <c r="JSY161" s="2265"/>
      <c r="JSZ161" s="2265"/>
      <c r="JTA161" s="2265"/>
      <c r="JTB161" s="2265"/>
      <c r="JTC161" s="2265"/>
      <c r="JTD161" s="2265"/>
      <c r="JTE161" s="2265"/>
      <c r="JTF161" s="2265"/>
      <c r="JTG161" s="2265"/>
      <c r="JTH161" s="2265"/>
      <c r="JTI161" s="2265"/>
      <c r="JTJ161" s="2265"/>
      <c r="JTK161" s="2265"/>
      <c r="JTL161" s="2265"/>
      <c r="JTM161" s="2265"/>
      <c r="JTN161" s="2265"/>
      <c r="JTO161" s="2265"/>
      <c r="JTP161" s="2265"/>
      <c r="JTQ161" s="2265"/>
      <c r="JTR161" s="2265"/>
      <c r="JTS161" s="2265"/>
      <c r="JTT161" s="2265"/>
      <c r="JTU161" s="2265"/>
      <c r="JTV161" s="2265"/>
      <c r="JTW161" s="2265"/>
      <c r="JTX161" s="2265"/>
      <c r="JTY161" s="2265"/>
      <c r="JTZ161" s="2265"/>
      <c r="JUA161" s="2265"/>
      <c r="JUB161" s="2265"/>
      <c r="JUC161" s="2265"/>
      <c r="JUD161" s="2265"/>
      <c r="JUE161" s="2265"/>
      <c r="JUF161" s="2265"/>
      <c r="JUG161" s="2265"/>
      <c r="JUH161" s="2265"/>
      <c r="JUI161" s="2265"/>
      <c r="JUJ161" s="2265"/>
      <c r="JUK161" s="2265"/>
      <c r="JUL161" s="2265"/>
      <c r="JUM161" s="2265"/>
      <c r="JUN161" s="2265"/>
      <c r="JUO161" s="2265"/>
      <c r="JUP161" s="2265"/>
      <c r="JUQ161" s="2265"/>
      <c r="JUR161" s="2265"/>
      <c r="JUS161" s="2265"/>
      <c r="JUT161" s="2265"/>
      <c r="JUU161" s="2265"/>
      <c r="JUV161" s="2265"/>
      <c r="JUW161" s="2265"/>
      <c r="JUX161" s="2265"/>
      <c r="JUY161" s="2265"/>
      <c r="JUZ161" s="2265"/>
      <c r="JVA161" s="2265"/>
      <c r="JVB161" s="2265"/>
      <c r="JVC161" s="2265"/>
      <c r="JVD161" s="2265"/>
      <c r="JVE161" s="2265"/>
      <c r="JVF161" s="2265"/>
      <c r="JVG161" s="2265"/>
      <c r="JVH161" s="2265"/>
      <c r="JVI161" s="2265"/>
      <c r="JVJ161" s="2265"/>
      <c r="JVK161" s="2265"/>
      <c r="JVL161" s="2265"/>
      <c r="JVM161" s="2265"/>
      <c r="JVN161" s="2265"/>
      <c r="JVO161" s="2265"/>
      <c r="JVP161" s="2265"/>
      <c r="JVQ161" s="2265"/>
      <c r="JVR161" s="2265"/>
      <c r="JVS161" s="2265"/>
      <c r="JVT161" s="2265"/>
      <c r="JVU161" s="2265"/>
      <c r="JVV161" s="2265"/>
      <c r="JVW161" s="2265"/>
      <c r="JVX161" s="2265"/>
      <c r="JVY161" s="2265"/>
      <c r="JVZ161" s="2265"/>
      <c r="JWA161" s="2265"/>
      <c r="JWB161" s="2265"/>
      <c r="JWC161" s="2265"/>
      <c r="JWD161" s="2265"/>
      <c r="JWE161" s="2265"/>
      <c r="JWF161" s="2265"/>
      <c r="JWG161" s="2265"/>
      <c r="JWH161" s="2265"/>
      <c r="JWI161" s="2265"/>
      <c r="JWJ161" s="2265"/>
      <c r="JWK161" s="2265"/>
      <c r="JWL161" s="2265"/>
      <c r="JWM161" s="2265"/>
      <c r="JWN161" s="2265"/>
      <c r="JWO161" s="2265"/>
      <c r="JWP161" s="2265"/>
      <c r="JWQ161" s="2265"/>
      <c r="JWR161" s="2265"/>
      <c r="JWS161" s="2265"/>
      <c r="JWT161" s="2265"/>
      <c r="JWU161" s="2265"/>
      <c r="JWV161" s="2265"/>
      <c r="JWW161" s="2265"/>
      <c r="JWX161" s="2265"/>
      <c r="JWY161" s="2265"/>
      <c r="JWZ161" s="2265"/>
      <c r="JXA161" s="2265"/>
      <c r="JXB161" s="2265"/>
      <c r="JXC161" s="2265"/>
      <c r="JXD161" s="2265"/>
      <c r="JXE161" s="2265"/>
      <c r="JXF161" s="2265"/>
      <c r="JXG161" s="2265"/>
      <c r="JXH161" s="2265"/>
      <c r="JXI161" s="2265"/>
      <c r="JXJ161" s="2265"/>
      <c r="JXK161" s="2265"/>
      <c r="JXL161" s="2265"/>
      <c r="JXM161" s="2265"/>
      <c r="JXN161" s="2265"/>
      <c r="JXO161" s="2265"/>
      <c r="JXP161" s="2265"/>
      <c r="JXQ161" s="2265"/>
      <c r="JXR161" s="2265"/>
      <c r="JXS161" s="2265"/>
      <c r="JXT161" s="2265"/>
      <c r="JXU161" s="2265"/>
      <c r="JXV161" s="2265"/>
      <c r="JXW161" s="2265"/>
      <c r="JXX161" s="2265"/>
      <c r="JXY161" s="2265"/>
      <c r="JXZ161" s="2265"/>
      <c r="JYA161" s="2265"/>
      <c r="JYB161" s="2265"/>
      <c r="JYC161" s="2265"/>
      <c r="JYD161" s="2265"/>
      <c r="JYE161" s="2265"/>
      <c r="JYF161" s="2265"/>
      <c r="JYG161" s="2265"/>
      <c r="JYH161" s="2265"/>
      <c r="JYI161" s="2265"/>
      <c r="JYJ161" s="2265"/>
      <c r="JYK161" s="2265"/>
      <c r="JYL161" s="2265"/>
      <c r="JYM161" s="2265"/>
      <c r="JYN161" s="2265"/>
      <c r="JYO161" s="2265"/>
      <c r="JYP161" s="2265"/>
      <c r="JYQ161" s="2265"/>
      <c r="JYR161" s="2265"/>
      <c r="JYS161" s="2265"/>
      <c r="JYT161" s="2265"/>
      <c r="JYU161" s="2265"/>
      <c r="JYV161" s="2265"/>
      <c r="JYW161" s="2265"/>
      <c r="JYX161" s="2265"/>
      <c r="JYY161" s="2265"/>
      <c r="JYZ161" s="2265"/>
      <c r="JZA161" s="2265"/>
      <c r="JZB161" s="2265"/>
      <c r="JZC161" s="2265"/>
      <c r="JZD161" s="2265"/>
      <c r="JZE161" s="2265"/>
      <c r="JZF161" s="2265"/>
      <c r="JZG161" s="2265"/>
      <c r="JZH161" s="2265"/>
      <c r="JZI161" s="2265"/>
      <c r="JZJ161" s="2265"/>
      <c r="JZK161" s="2265"/>
      <c r="JZL161" s="2265"/>
      <c r="JZM161" s="2265"/>
      <c r="JZN161" s="2265"/>
      <c r="JZO161" s="2265"/>
      <c r="JZP161" s="2265"/>
      <c r="JZQ161" s="2265"/>
      <c r="JZR161" s="2265"/>
      <c r="JZS161" s="2265"/>
      <c r="JZT161" s="2265"/>
      <c r="JZU161" s="2265"/>
      <c r="JZV161" s="2265"/>
      <c r="JZW161" s="2265"/>
      <c r="JZX161" s="2265"/>
      <c r="JZY161" s="2265"/>
      <c r="JZZ161" s="2265"/>
      <c r="KAA161" s="2265"/>
      <c r="KAB161" s="2265"/>
      <c r="KAC161" s="2265"/>
      <c r="KAD161" s="2265"/>
      <c r="KAE161" s="2265"/>
      <c r="KAF161" s="2265"/>
      <c r="KAG161" s="2265"/>
      <c r="KAH161" s="2265"/>
      <c r="KAI161" s="2265"/>
      <c r="KAJ161" s="2265"/>
      <c r="KAK161" s="2265"/>
      <c r="KAL161" s="2265"/>
      <c r="KAM161" s="2265"/>
      <c r="KAN161" s="2265"/>
      <c r="KAO161" s="2265"/>
      <c r="KAP161" s="2265"/>
      <c r="KAQ161" s="2265"/>
      <c r="KAR161" s="2265"/>
      <c r="KAS161" s="2265"/>
      <c r="KAT161" s="2265"/>
      <c r="KAU161" s="2265"/>
      <c r="KAV161" s="2265"/>
      <c r="KAW161" s="2265"/>
      <c r="KAX161" s="2265"/>
      <c r="KAY161" s="2265"/>
      <c r="KAZ161" s="2265"/>
      <c r="KBA161" s="2265"/>
      <c r="KBB161" s="2265"/>
      <c r="KBC161" s="2265"/>
      <c r="KBD161" s="2265"/>
      <c r="KBE161" s="2265"/>
      <c r="KBF161" s="2265"/>
      <c r="KBG161" s="2265"/>
      <c r="KBH161" s="2265"/>
      <c r="KBI161" s="2265"/>
      <c r="KBJ161" s="2265"/>
      <c r="KBK161" s="2265"/>
      <c r="KBL161" s="2265"/>
      <c r="KBM161" s="2265"/>
      <c r="KBN161" s="2265"/>
      <c r="KBO161" s="2265"/>
      <c r="KBP161" s="2265"/>
      <c r="KBQ161" s="2265"/>
      <c r="KBR161" s="2265"/>
      <c r="KBS161" s="2265"/>
      <c r="KBT161" s="2265"/>
      <c r="KBU161" s="2265"/>
      <c r="KBV161" s="2265"/>
      <c r="KBW161" s="2265"/>
      <c r="KBX161" s="2265"/>
      <c r="KBY161" s="2265"/>
      <c r="KBZ161" s="2265"/>
      <c r="KCA161" s="2265"/>
      <c r="KCB161" s="2265"/>
      <c r="KCC161" s="2265"/>
      <c r="KCD161" s="2265"/>
      <c r="KCE161" s="2265"/>
      <c r="KCF161" s="2265"/>
      <c r="KCG161" s="2265"/>
      <c r="KCH161" s="2265"/>
      <c r="KCI161" s="2265"/>
      <c r="KCJ161" s="2265"/>
      <c r="KCK161" s="2265"/>
      <c r="KCL161" s="2265"/>
      <c r="KCM161" s="2265"/>
      <c r="KCN161" s="2265"/>
      <c r="KCO161" s="2265"/>
      <c r="KCP161" s="2265"/>
      <c r="KCQ161" s="2265"/>
      <c r="KCR161" s="2265"/>
      <c r="KCS161" s="2265"/>
      <c r="KCT161" s="2265"/>
      <c r="KCU161" s="2265"/>
      <c r="KCV161" s="2265"/>
      <c r="KCW161" s="2265"/>
      <c r="KCX161" s="2265"/>
      <c r="KCY161" s="2265"/>
      <c r="KCZ161" s="2265"/>
      <c r="KDA161" s="2265"/>
      <c r="KDB161" s="2265"/>
      <c r="KDC161" s="2265"/>
      <c r="KDD161" s="2265"/>
      <c r="KDE161" s="2265"/>
      <c r="KDF161" s="2265"/>
      <c r="KDG161" s="2265"/>
      <c r="KDH161" s="2265"/>
      <c r="KDI161" s="2265"/>
      <c r="KDJ161" s="2265"/>
      <c r="KDK161" s="2265"/>
      <c r="KDL161" s="2265"/>
      <c r="KDM161" s="2265"/>
      <c r="KDN161" s="2265"/>
      <c r="KDO161" s="2265"/>
      <c r="KDP161" s="2265"/>
      <c r="KDQ161" s="2265"/>
      <c r="KDR161" s="2265"/>
      <c r="KDS161" s="2265"/>
      <c r="KDT161" s="2265"/>
      <c r="KDU161" s="2265"/>
      <c r="KDV161" s="2265"/>
      <c r="KDW161" s="2265"/>
      <c r="KDX161" s="2265"/>
      <c r="KDY161" s="2265"/>
      <c r="KDZ161" s="2265"/>
      <c r="KEA161" s="2265"/>
      <c r="KEB161" s="2265"/>
      <c r="KEC161" s="2265"/>
      <c r="KED161" s="2265"/>
      <c r="KEE161" s="2265"/>
      <c r="KEF161" s="2265"/>
      <c r="KEG161" s="2265"/>
      <c r="KEH161" s="2265"/>
      <c r="KEI161" s="2265"/>
      <c r="KEJ161" s="2265"/>
      <c r="KEK161" s="2265"/>
      <c r="KEL161" s="2265"/>
      <c r="KEM161" s="2265"/>
      <c r="KEN161" s="2265"/>
      <c r="KEO161" s="2265"/>
      <c r="KEP161" s="2265"/>
      <c r="KEQ161" s="2265"/>
      <c r="KER161" s="2265"/>
      <c r="KES161" s="2265"/>
      <c r="KET161" s="2265"/>
      <c r="KEU161" s="2265"/>
      <c r="KEV161" s="2265"/>
      <c r="KEW161" s="2265"/>
      <c r="KEX161" s="2265"/>
      <c r="KEY161" s="2265"/>
      <c r="KEZ161" s="2265"/>
      <c r="KFA161" s="2265"/>
      <c r="KFB161" s="2265"/>
      <c r="KFC161" s="2265"/>
      <c r="KFD161" s="2265"/>
      <c r="KFE161" s="2265"/>
      <c r="KFF161" s="2265"/>
      <c r="KFG161" s="2265"/>
      <c r="KFH161" s="2265"/>
      <c r="KFI161" s="2265"/>
      <c r="KFJ161" s="2265"/>
      <c r="KFK161" s="2265"/>
      <c r="KFL161" s="2265"/>
      <c r="KFM161" s="2265"/>
      <c r="KFN161" s="2265"/>
      <c r="KFO161" s="2265"/>
      <c r="KFP161" s="2265"/>
      <c r="KFQ161" s="2265"/>
      <c r="KFR161" s="2265"/>
      <c r="KFS161" s="2265"/>
      <c r="KFT161" s="2265"/>
      <c r="KFU161" s="2265"/>
      <c r="KFV161" s="2265"/>
      <c r="KFW161" s="2265"/>
      <c r="KFX161" s="2265"/>
      <c r="KFY161" s="2265"/>
      <c r="KFZ161" s="2265"/>
      <c r="KGA161" s="2265"/>
      <c r="KGB161" s="2265"/>
      <c r="KGC161" s="2265"/>
      <c r="KGD161" s="2265"/>
      <c r="KGE161" s="2265"/>
      <c r="KGF161" s="2265"/>
      <c r="KGG161" s="2265"/>
      <c r="KGH161" s="2265"/>
      <c r="KGI161" s="2265"/>
      <c r="KGJ161" s="2265"/>
      <c r="KGK161" s="2265"/>
      <c r="KGL161" s="2265"/>
      <c r="KGM161" s="2265"/>
      <c r="KGN161" s="2265"/>
      <c r="KGO161" s="2265"/>
      <c r="KGP161" s="2265"/>
      <c r="KGQ161" s="2265"/>
      <c r="KGR161" s="2265"/>
      <c r="KGS161" s="2265"/>
      <c r="KGT161" s="2265"/>
      <c r="KGU161" s="2265"/>
      <c r="KGV161" s="2265"/>
      <c r="KGW161" s="2265"/>
      <c r="KGX161" s="2265"/>
      <c r="KGY161" s="2265"/>
      <c r="KGZ161" s="2265"/>
      <c r="KHA161" s="2265"/>
      <c r="KHB161" s="2265"/>
      <c r="KHC161" s="2265"/>
      <c r="KHD161" s="2265"/>
      <c r="KHE161" s="2265"/>
      <c r="KHF161" s="2265"/>
      <c r="KHG161" s="2265"/>
      <c r="KHH161" s="2265"/>
      <c r="KHI161" s="2265"/>
      <c r="KHJ161" s="2265"/>
      <c r="KHK161" s="2265"/>
      <c r="KHL161" s="2265"/>
      <c r="KHM161" s="2265"/>
      <c r="KHN161" s="2265"/>
      <c r="KHO161" s="2265"/>
      <c r="KHP161" s="2265"/>
      <c r="KHQ161" s="2265"/>
      <c r="KHR161" s="2265"/>
      <c r="KHS161" s="2265"/>
      <c r="KHT161" s="2265"/>
      <c r="KHU161" s="2265"/>
      <c r="KHV161" s="2265"/>
      <c r="KHW161" s="2265"/>
      <c r="KHX161" s="2265"/>
      <c r="KHY161" s="2265"/>
      <c r="KHZ161" s="2265"/>
      <c r="KIA161" s="2265"/>
      <c r="KIB161" s="2265"/>
      <c r="KIC161" s="2265"/>
      <c r="KID161" s="2265"/>
      <c r="KIE161" s="2265"/>
      <c r="KIF161" s="2265"/>
      <c r="KIG161" s="2265"/>
      <c r="KIH161" s="2265"/>
      <c r="KII161" s="2265"/>
      <c r="KIJ161" s="2265"/>
      <c r="KIK161" s="2265"/>
      <c r="KIL161" s="2265"/>
      <c r="KIM161" s="2265"/>
      <c r="KIN161" s="2265"/>
      <c r="KIO161" s="2265"/>
      <c r="KIP161" s="2265"/>
      <c r="KIQ161" s="2265"/>
      <c r="KIR161" s="2265"/>
      <c r="KIS161" s="2265"/>
      <c r="KIT161" s="2265"/>
      <c r="KIU161" s="2265"/>
      <c r="KIV161" s="2265"/>
      <c r="KIW161" s="2265"/>
      <c r="KIX161" s="2265"/>
      <c r="KIY161" s="2265"/>
      <c r="KIZ161" s="2265"/>
      <c r="KJA161" s="2265"/>
      <c r="KJB161" s="2265"/>
      <c r="KJC161" s="2265"/>
      <c r="KJD161" s="2265"/>
      <c r="KJE161" s="2265"/>
      <c r="KJF161" s="2265"/>
      <c r="KJG161" s="2265"/>
      <c r="KJH161" s="2265"/>
      <c r="KJI161" s="2265"/>
      <c r="KJJ161" s="2265"/>
      <c r="KJK161" s="2265"/>
      <c r="KJL161" s="2265"/>
      <c r="KJM161" s="2265"/>
      <c r="KJN161" s="2265"/>
      <c r="KJO161" s="2265"/>
      <c r="KJP161" s="2265"/>
      <c r="KJQ161" s="2265"/>
      <c r="KJR161" s="2265"/>
      <c r="KJS161" s="2265"/>
      <c r="KJT161" s="2265"/>
      <c r="KJU161" s="2265"/>
      <c r="KJV161" s="2265"/>
      <c r="KJW161" s="2265"/>
      <c r="KJX161" s="2265"/>
      <c r="KJY161" s="2265"/>
      <c r="KJZ161" s="2265"/>
      <c r="KKA161" s="2265"/>
      <c r="KKB161" s="2265"/>
      <c r="KKC161" s="2265"/>
      <c r="KKD161" s="2265"/>
      <c r="KKE161" s="2265"/>
      <c r="KKF161" s="2265"/>
      <c r="KKG161" s="2265"/>
      <c r="KKH161" s="2265"/>
      <c r="KKI161" s="2265"/>
      <c r="KKJ161" s="2265"/>
      <c r="KKK161" s="2265"/>
      <c r="KKL161" s="2265"/>
      <c r="KKM161" s="2265"/>
      <c r="KKN161" s="2265"/>
      <c r="KKO161" s="2265"/>
      <c r="KKP161" s="2265"/>
      <c r="KKQ161" s="2265"/>
      <c r="KKR161" s="2265"/>
      <c r="KKS161" s="2265"/>
      <c r="KKT161" s="2265"/>
      <c r="KKU161" s="2265"/>
      <c r="KKV161" s="2265"/>
      <c r="KKW161" s="2265"/>
      <c r="KKX161" s="2265"/>
      <c r="KKY161" s="2265"/>
      <c r="KKZ161" s="2265"/>
      <c r="KLA161" s="2265"/>
      <c r="KLB161" s="2265"/>
      <c r="KLC161" s="2265"/>
      <c r="KLD161" s="2265"/>
      <c r="KLE161" s="2265"/>
      <c r="KLF161" s="2265"/>
      <c r="KLG161" s="2265"/>
      <c r="KLH161" s="2265"/>
      <c r="KLI161" s="2265"/>
      <c r="KLJ161" s="2265"/>
      <c r="KLK161" s="2265"/>
      <c r="KLL161" s="2265"/>
      <c r="KLM161" s="2265"/>
      <c r="KLN161" s="2265"/>
      <c r="KLO161" s="2265"/>
      <c r="KLP161" s="2265"/>
      <c r="KLQ161" s="2265"/>
      <c r="KLR161" s="2265"/>
      <c r="KLS161" s="2265"/>
      <c r="KLT161" s="2265"/>
      <c r="KLU161" s="2265"/>
      <c r="KLV161" s="2265"/>
      <c r="KLW161" s="2265"/>
      <c r="KLX161" s="2265"/>
      <c r="KLY161" s="2265"/>
      <c r="KLZ161" s="2265"/>
      <c r="KMA161" s="2265"/>
      <c r="KMB161" s="2265"/>
      <c r="KMC161" s="2265"/>
      <c r="KMD161" s="2265"/>
      <c r="KME161" s="2265"/>
      <c r="KMF161" s="2265"/>
      <c r="KMG161" s="2265"/>
      <c r="KMH161" s="2265"/>
      <c r="KMI161" s="2265"/>
      <c r="KMJ161" s="2265"/>
      <c r="KMK161" s="2265"/>
      <c r="KML161" s="2265"/>
      <c r="KMM161" s="2265"/>
      <c r="KMN161" s="2265"/>
      <c r="KMO161" s="2265"/>
      <c r="KMP161" s="2265"/>
      <c r="KMQ161" s="2265"/>
      <c r="KMR161" s="2265"/>
      <c r="KMS161" s="2265"/>
      <c r="KMT161" s="2265"/>
      <c r="KMU161" s="2265"/>
      <c r="KMV161" s="2265"/>
      <c r="KMW161" s="2265"/>
      <c r="KMX161" s="2265"/>
      <c r="KMY161" s="2265"/>
      <c r="KMZ161" s="2265"/>
      <c r="KNA161" s="2265"/>
      <c r="KNB161" s="2265"/>
      <c r="KNC161" s="2265"/>
      <c r="KND161" s="2265"/>
      <c r="KNE161" s="2265"/>
      <c r="KNF161" s="2265"/>
      <c r="KNG161" s="2265"/>
      <c r="KNH161" s="2265"/>
      <c r="KNI161" s="2265"/>
      <c r="KNJ161" s="2265"/>
      <c r="KNK161" s="2265"/>
      <c r="KNL161" s="2265"/>
      <c r="KNM161" s="2265"/>
      <c r="KNN161" s="2265"/>
      <c r="KNO161" s="2265"/>
      <c r="KNP161" s="2265"/>
      <c r="KNQ161" s="2265"/>
      <c r="KNR161" s="2265"/>
      <c r="KNS161" s="2265"/>
      <c r="KNT161" s="2265"/>
      <c r="KNU161" s="2265"/>
      <c r="KNV161" s="2265"/>
      <c r="KNW161" s="2265"/>
      <c r="KNX161" s="2265"/>
      <c r="KNY161" s="2265"/>
      <c r="KNZ161" s="2265"/>
      <c r="KOA161" s="2265"/>
      <c r="KOB161" s="2265"/>
      <c r="KOC161" s="2265"/>
      <c r="KOD161" s="2265"/>
      <c r="KOE161" s="2265"/>
      <c r="KOF161" s="2265"/>
      <c r="KOG161" s="2265"/>
      <c r="KOH161" s="2265"/>
      <c r="KOI161" s="2265"/>
      <c r="KOJ161" s="2265"/>
      <c r="KOK161" s="2265"/>
      <c r="KOL161" s="2265"/>
      <c r="KOM161" s="2265"/>
      <c r="KON161" s="2265"/>
      <c r="KOO161" s="2265"/>
      <c r="KOP161" s="2265"/>
      <c r="KOQ161" s="2265"/>
      <c r="KOR161" s="2265"/>
      <c r="KOS161" s="2265"/>
      <c r="KOT161" s="2265"/>
      <c r="KOU161" s="2265"/>
      <c r="KOV161" s="2265"/>
      <c r="KOW161" s="2265"/>
      <c r="KOX161" s="2265"/>
      <c r="KOY161" s="2265"/>
      <c r="KOZ161" s="2265"/>
      <c r="KPA161" s="2265"/>
      <c r="KPB161" s="2265"/>
      <c r="KPC161" s="2265"/>
      <c r="KPD161" s="2265"/>
      <c r="KPE161" s="2265"/>
      <c r="KPF161" s="2265"/>
      <c r="KPG161" s="2265"/>
      <c r="KPH161" s="2265"/>
      <c r="KPI161" s="2265"/>
      <c r="KPJ161" s="2265"/>
      <c r="KPK161" s="2265"/>
      <c r="KPL161" s="2265"/>
      <c r="KPM161" s="2265"/>
      <c r="KPN161" s="2265"/>
      <c r="KPO161" s="2265"/>
      <c r="KPP161" s="2265"/>
      <c r="KPQ161" s="2265"/>
      <c r="KPR161" s="2265"/>
      <c r="KPS161" s="2265"/>
      <c r="KPT161" s="2265"/>
      <c r="KPU161" s="2265"/>
      <c r="KPV161" s="2265"/>
      <c r="KPW161" s="2265"/>
      <c r="KPX161" s="2265"/>
      <c r="KPY161" s="2265"/>
      <c r="KPZ161" s="2265"/>
      <c r="KQA161" s="2265"/>
      <c r="KQB161" s="2265"/>
      <c r="KQC161" s="2265"/>
      <c r="KQD161" s="2265"/>
      <c r="KQE161" s="2265"/>
      <c r="KQF161" s="2265"/>
      <c r="KQG161" s="2265"/>
      <c r="KQH161" s="2265"/>
      <c r="KQI161" s="2265"/>
      <c r="KQJ161" s="2265"/>
      <c r="KQK161" s="2265"/>
      <c r="KQL161" s="2265"/>
      <c r="KQM161" s="2265"/>
      <c r="KQN161" s="2265"/>
      <c r="KQO161" s="2265"/>
      <c r="KQP161" s="2265"/>
      <c r="KQQ161" s="2265"/>
      <c r="KQR161" s="2265"/>
      <c r="KQS161" s="2265"/>
      <c r="KQT161" s="2265"/>
      <c r="KQU161" s="2265"/>
      <c r="KQV161" s="2265"/>
      <c r="KQW161" s="2265"/>
      <c r="KQX161" s="2265"/>
      <c r="KQY161" s="2265"/>
      <c r="KQZ161" s="2265"/>
      <c r="KRA161" s="2265"/>
      <c r="KRB161" s="2265"/>
      <c r="KRC161" s="2265"/>
      <c r="KRD161" s="2265"/>
      <c r="KRE161" s="2265"/>
      <c r="KRF161" s="2265"/>
      <c r="KRG161" s="2265"/>
      <c r="KRH161" s="2265"/>
      <c r="KRI161" s="2265"/>
      <c r="KRJ161" s="2265"/>
      <c r="KRK161" s="2265"/>
      <c r="KRL161" s="2265"/>
      <c r="KRM161" s="2265"/>
      <c r="KRN161" s="2265"/>
      <c r="KRO161" s="2265"/>
      <c r="KRP161" s="2265"/>
      <c r="KRQ161" s="2265"/>
      <c r="KRR161" s="2265"/>
      <c r="KRS161" s="2265"/>
      <c r="KRT161" s="2265"/>
      <c r="KRU161" s="2265"/>
      <c r="KRV161" s="2265"/>
      <c r="KRW161" s="2265"/>
      <c r="KRX161" s="2265"/>
      <c r="KRY161" s="2265"/>
      <c r="KRZ161" s="2265"/>
      <c r="KSA161" s="2265"/>
      <c r="KSB161" s="2265"/>
      <c r="KSC161" s="2265"/>
      <c r="KSD161" s="2265"/>
      <c r="KSE161" s="2265"/>
      <c r="KSF161" s="2265"/>
      <c r="KSG161" s="2265"/>
      <c r="KSH161" s="2265"/>
      <c r="KSI161" s="2265"/>
      <c r="KSJ161" s="2265"/>
      <c r="KSK161" s="2265"/>
      <c r="KSL161" s="2265"/>
      <c r="KSM161" s="2265"/>
      <c r="KSN161" s="2265"/>
      <c r="KSO161" s="2265"/>
      <c r="KSP161" s="2265"/>
      <c r="KSQ161" s="2265"/>
      <c r="KSR161" s="2265"/>
      <c r="KSS161" s="2265"/>
      <c r="KST161" s="2265"/>
      <c r="KSU161" s="2265"/>
      <c r="KSV161" s="2265"/>
      <c r="KSW161" s="2265"/>
      <c r="KSX161" s="2265"/>
      <c r="KSY161" s="2265"/>
      <c r="KSZ161" s="2265"/>
      <c r="KTA161" s="2265"/>
      <c r="KTB161" s="2265"/>
      <c r="KTC161" s="2265"/>
      <c r="KTD161" s="2265"/>
      <c r="KTE161" s="2265"/>
      <c r="KTF161" s="2265"/>
      <c r="KTG161" s="2265"/>
      <c r="KTH161" s="2265"/>
      <c r="KTI161" s="2265"/>
      <c r="KTJ161" s="2265"/>
      <c r="KTK161" s="2265"/>
      <c r="KTL161" s="2265"/>
      <c r="KTM161" s="2265"/>
      <c r="KTN161" s="2265"/>
      <c r="KTO161" s="2265"/>
      <c r="KTP161" s="2265"/>
      <c r="KTQ161" s="2265"/>
      <c r="KTR161" s="2265"/>
      <c r="KTS161" s="2265"/>
      <c r="KTT161" s="2265"/>
      <c r="KTU161" s="2265"/>
      <c r="KTV161" s="2265"/>
      <c r="KTW161" s="2265"/>
      <c r="KTX161" s="2265"/>
      <c r="KTY161" s="2265"/>
      <c r="KTZ161" s="2265"/>
      <c r="KUA161" s="2265"/>
      <c r="KUB161" s="2265"/>
      <c r="KUC161" s="2265"/>
      <c r="KUD161" s="2265"/>
      <c r="KUE161" s="2265"/>
      <c r="KUF161" s="2265"/>
      <c r="KUG161" s="2265"/>
      <c r="KUH161" s="2265"/>
      <c r="KUI161" s="2265"/>
      <c r="KUJ161" s="2265"/>
      <c r="KUK161" s="2265"/>
      <c r="KUL161" s="2265"/>
      <c r="KUM161" s="2265"/>
      <c r="KUN161" s="2265"/>
      <c r="KUO161" s="2265"/>
      <c r="KUP161" s="2265"/>
      <c r="KUQ161" s="2265"/>
      <c r="KUR161" s="2265"/>
      <c r="KUS161" s="2265"/>
      <c r="KUT161" s="2265"/>
      <c r="KUU161" s="2265"/>
      <c r="KUV161" s="2265"/>
      <c r="KUW161" s="2265"/>
      <c r="KUX161" s="2265"/>
      <c r="KUY161" s="2265"/>
      <c r="KUZ161" s="2265"/>
      <c r="KVA161" s="2265"/>
      <c r="KVB161" s="2265"/>
      <c r="KVC161" s="2265"/>
      <c r="KVD161" s="2265"/>
      <c r="KVE161" s="2265"/>
      <c r="KVF161" s="2265"/>
      <c r="KVG161" s="2265"/>
      <c r="KVH161" s="2265"/>
      <c r="KVI161" s="2265"/>
      <c r="KVJ161" s="2265"/>
      <c r="KVK161" s="2265"/>
      <c r="KVL161" s="2265"/>
      <c r="KVM161" s="2265"/>
      <c r="KVN161" s="2265"/>
      <c r="KVO161" s="2265"/>
      <c r="KVP161" s="2265"/>
      <c r="KVQ161" s="2265"/>
      <c r="KVR161" s="2265"/>
      <c r="KVS161" s="2265"/>
      <c r="KVT161" s="2265"/>
      <c r="KVU161" s="2265"/>
      <c r="KVV161" s="2265"/>
      <c r="KVW161" s="2265"/>
      <c r="KVX161" s="2265"/>
      <c r="KVY161" s="2265"/>
      <c r="KVZ161" s="2265"/>
      <c r="KWA161" s="2265"/>
      <c r="KWB161" s="2265"/>
      <c r="KWC161" s="2265"/>
      <c r="KWD161" s="2265"/>
      <c r="KWE161" s="2265"/>
      <c r="KWF161" s="2265"/>
      <c r="KWG161" s="2265"/>
      <c r="KWH161" s="2265"/>
      <c r="KWI161" s="2265"/>
      <c r="KWJ161" s="2265"/>
      <c r="KWK161" s="2265"/>
      <c r="KWL161" s="2265"/>
      <c r="KWM161" s="2265"/>
      <c r="KWN161" s="2265"/>
      <c r="KWO161" s="2265"/>
      <c r="KWP161" s="2265"/>
      <c r="KWQ161" s="2265"/>
      <c r="KWR161" s="2265"/>
      <c r="KWS161" s="2265"/>
      <c r="KWT161" s="2265"/>
      <c r="KWU161" s="2265"/>
      <c r="KWV161" s="2265"/>
      <c r="KWW161" s="2265"/>
      <c r="KWX161" s="2265"/>
      <c r="KWY161" s="2265"/>
      <c r="KWZ161" s="2265"/>
      <c r="KXA161" s="2265"/>
      <c r="KXB161" s="2265"/>
      <c r="KXC161" s="2265"/>
      <c r="KXD161" s="2265"/>
      <c r="KXE161" s="2265"/>
      <c r="KXF161" s="2265"/>
      <c r="KXG161" s="2265"/>
      <c r="KXH161" s="2265"/>
      <c r="KXI161" s="2265"/>
      <c r="KXJ161" s="2265"/>
      <c r="KXK161" s="2265"/>
      <c r="KXL161" s="2265"/>
      <c r="KXM161" s="2265"/>
      <c r="KXN161" s="2265"/>
      <c r="KXO161" s="2265"/>
      <c r="KXP161" s="2265"/>
      <c r="KXQ161" s="2265"/>
      <c r="KXR161" s="2265"/>
      <c r="KXS161" s="2265"/>
      <c r="KXT161" s="2265"/>
      <c r="KXU161" s="2265"/>
      <c r="KXV161" s="2265"/>
      <c r="KXW161" s="2265"/>
      <c r="KXX161" s="2265"/>
      <c r="KXY161" s="2265"/>
      <c r="KXZ161" s="2265"/>
      <c r="KYA161" s="2265"/>
      <c r="KYB161" s="2265"/>
      <c r="KYC161" s="2265"/>
      <c r="KYD161" s="2265"/>
      <c r="KYE161" s="2265"/>
      <c r="KYF161" s="2265"/>
      <c r="KYG161" s="2265"/>
      <c r="KYH161" s="2265"/>
      <c r="KYI161" s="2265"/>
      <c r="KYJ161" s="2265"/>
      <c r="KYK161" s="2265"/>
      <c r="KYL161" s="2265"/>
      <c r="KYM161" s="2265"/>
      <c r="KYN161" s="2265"/>
      <c r="KYO161" s="2265"/>
      <c r="KYP161" s="2265"/>
      <c r="KYQ161" s="2265"/>
      <c r="KYR161" s="2265"/>
      <c r="KYS161" s="2265"/>
      <c r="KYT161" s="2265"/>
      <c r="KYU161" s="2265"/>
      <c r="KYV161" s="2265"/>
      <c r="KYW161" s="2265"/>
      <c r="KYX161" s="2265"/>
      <c r="KYY161" s="2265"/>
      <c r="KYZ161" s="2265"/>
      <c r="KZA161" s="2265"/>
      <c r="KZB161" s="2265"/>
      <c r="KZC161" s="2265"/>
      <c r="KZD161" s="2265"/>
      <c r="KZE161" s="2265"/>
      <c r="KZF161" s="2265"/>
      <c r="KZG161" s="2265"/>
      <c r="KZH161" s="2265"/>
      <c r="KZI161" s="2265"/>
      <c r="KZJ161" s="2265"/>
      <c r="KZK161" s="2265"/>
      <c r="KZL161" s="2265"/>
      <c r="KZM161" s="2265"/>
      <c r="KZN161" s="2265"/>
      <c r="KZO161" s="2265"/>
      <c r="KZP161" s="2265"/>
      <c r="KZQ161" s="2265"/>
      <c r="KZR161" s="2265"/>
      <c r="KZS161" s="2265"/>
      <c r="KZT161" s="2265"/>
      <c r="KZU161" s="2265"/>
      <c r="KZV161" s="2265"/>
      <c r="KZW161" s="2265"/>
      <c r="KZX161" s="2265"/>
      <c r="KZY161" s="2265"/>
      <c r="KZZ161" s="2265"/>
      <c r="LAA161" s="2265"/>
      <c r="LAB161" s="2265"/>
      <c r="LAC161" s="2265"/>
      <c r="LAD161" s="2265"/>
      <c r="LAE161" s="2265"/>
      <c r="LAF161" s="2265"/>
      <c r="LAG161" s="2265"/>
      <c r="LAH161" s="2265"/>
      <c r="LAI161" s="2265"/>
      <c r="LAJ161" s="2265"/>
      <c r="LAK161" s="2265"/>
      <c r="LAL161" s="2265"/>
      <c r="LAM161" s="2265"/>
      <c r="LAN161" s="2265"/>
      <c r="LAO161" s="2265"/>
      <c r="LAP161" s="2265"/>
      <c r="LAQ161" s="2265"/>
      <c r="LAR161" s="2265"/>
      <c r="LAS161" s="2265"/>
      <c r="LAT161" s="2265"/>
      <c r="LAU161" s="2265"/>
      <c r="LAV161" s="2265"/>
      <c r="LAW161" s="2265"/>
      <c r="LAX161" s="2265"/>
      <c r="LAY161" s="2265"/>
      <c r="LAZ161" s="2265"/>
      <c r="LBA161" s="2265"/>
      <c r="LBB161" s="2265"/>
      <c r="LBC161" s="2265"/>
      <c r="LBD161" s="2265"/>
      <c r="LBE161" s="2265"/>
      <c r="LBF161" s="2265"/>
      <c r="LBG161" s="2265"/>
      <c r="LBH161" s="2265"/>
      <c r="LBI161" s="2265"/>
      <c r="LBJ161" s="2265"/>
      <c r="LBK161" s="2265"/>
      <c r="LBL161" s="2265"/>
      <c r="LBM161" s="2265"/>
      <c r="LBN161" s="2265"/>
      <c r="LBO161" s="2265"/>
      <c r="LBP161" s="2265"/>
      <c r="LBQ161" s="2265"/>
      <c r="LBR161" s="2265"/>
      <c r="LBS161" s="2265"/>
      <c r="LBT161" s="2265"/>
      <c r="LBU161" s="2265"/>
      <c r="LBV161" s="2265"/>
      <c r="LBW161" s="2265"/>
      <c r="LBX161" s="2265"/>
      <c r="LBY161" s="2265"/>
      <c r="LBZ161" s="2265"/>
      <c r="LCA161" s="2265"/>
      <c r="LCB161" s="2265"/>
      <c r="LCC161" s="2265"/>
      <c r="LCD161" s="2265"/>
      <c r="LCE161" s="2265"/>
      <c r="LCF161" s="2265"/>
      <c r="LCG161" s="2265"/>
      <c r="LCH161" s="2265"/>
      <c r="LCI161" s="2265"/>
      <c r="LCJ161" s="2265"/>
      <c r="LCK161" s="2265"/>
      <c r="LCL161" s="2265"/>
      <c r="LCM161" s="2265"/>
      <c r="LCN161" s="2265"/>
      <c r="LCO161" s="2265"/>
      <c r="LCP161" s="2265"/>
      <c r="LCQ161" s="2265"/>
      <c r="LCR161" s="2265"/>
      <c r="LCS161" s="2265"/>
      <c r="LCT161" s="2265"/>
      <c r="LCU161" s="2265"/>
      <c r="LCV161" s="2265"/>
      <c r="LCW161" s="2265"/>
      <c r="LCX161" s="2265"/>
      <c r="LCY161" s="2265"/>
      <c r="LCZ161" s="2265"/>
      <c r="LDA161" s="2265"/>
      <c r="LDB161" s="2265"/>
      <c r="LDC161" s="2265"/>
      <c r="LDD161" s="2265"/>
      <c r="LDE161" s="2265"/>
      <c r="LDF161" s="2265"/>
      <c r="LDG161" s="2265"/>
      <c r="LDH161" s="2265"/>
      <c r="LDI161" s="2265"/>
      <c r="LDJ161" s="2265"/>
      <c r="LDK161" s="2265"/>
      <c r="LDL161" s="2265"/>
      <c r="LDM161" s="2265"/>
      <c r="LDN161" s="2265"/>
      <c r="LDO161" s="2265"/>
      <c r="LDP161" s="2265"/>
      <c r="LDQ161" s="2265"/>
      <c r="LDR161" s="2265"/>
      <c r="LDS161" s="2265"/>
      <c r="LDT161" s="2265"/>
      <c r="LDU161" s="2265"/>
      <c r="LDV161" s="2265"/>
      <c r="LDW161" s="2265"/>
      <c r="LDX161" s="2265"/>
      <c r="LDY161" s="2265"/>
      <c r="LDZ161" s="2265"/>
      <c r="LEA161" s="2265"/>
      <c r="LEB161" s="2265"/>
      <c r="LEC161" s="2265"/>
      <c r="LED161" s="2265"/>
      <c r="LEE161" s="2265"/>
      <c r="LEF161" s="2265"/>
      <c r="LEG161" s="2265"/>
      <c r="LEH161" s="2265"/>
      <c r="LEI161" s="2265"/>
      <c r="LEJ161" s="2265"/>
      <c r="LEK161" s="2265"/>
      <c r="LEL161" s="2265"/>
      <c r="LEM161" s="2265"/>
      <c r="LEN161" s="2265"/>
      <c r="LEO161" s="2265"/>
      <c r="LEP161" s="2265"/>
      <c r="LEQ161" s="2265"/>
      <c r="LER161" s="2265"/>
      <c r="LES161" s="2265"/>
      <c r="LET161" s="2265"/>
      <c r="LEU161" s="2265"/>
      <c r="LEV161" s="2265"/>
      <c r="LEW161" s="2265"/>
      <c r="LEX161" s="2265"/>
      <c r="LEY161" s="2265"/>
      <c r="LEZ161" s="2265"/>
      <c r="LFA161" s="2265"/>
      <c r="LFB161" s="2265"/>
      <c r="LFC161" s="2265"/>
      <c r="LFD161" s="2265"/>
      <c r="LFE161" s="2265"/>
      <c r="LFF161" s="2265"/>
      <c r="LFG161" s="2265"/>
      <c r="LFH161" s="2265"/>
      <c r="LFI161" s="2265"/>
      <c r="LFJ161" s="2265"/>
      <c r="LFK161" s="2265"/>
      <c r="LFL161" s="2265"/>
      <c r="LFM161" s="2265"/>
      <c r="LFN161" s="2265"/>
      <c r="LFO161" s="2265"/>
      <c r="LFP161" s="2265"/>
      <c r="LFQ161" s="2265"/>
      <c r="LFR161" s="2265"/>
      <c r="LFS161" s="2265"/>
      <c r="LFT161" s="2265"/>
      <c r="LFU161" s="2265"/>
      <c r="LFV161" s="2265"/>
      <c r="LFW161" s="2265"/>
      <c r="LFX161" s="2265"/>
      <c r="LFY161" s="2265"/>
      <c r="LFZ161" s="2265"/>
      <c r="LGA161" s="2265"/>
      <c r="LGB161" s="2265"/>
      <c r="LGC161" s="2265"/>
      <c r="LGD161" s="2265"/>
      <c r="LGE161" s="2265"/>
      <c r="LGF161" s="2265"/>
      <c r="LGG161" s="2265"/>
      <c r="LGH161" s="2265"/>
      <c r="LGI161" s="2265"/>
      <c r="LGJ161" s="2265"/>
      <c r="LGK161" s="2265"/>
      <c r="LGL161" s="2265"/>
      <c r="LGM161" s="2265"/>
      <c r="LGN161" s="2265"/>
      <c r="LGO161" s="2265"/>
      <c r="LGP161" s="2265"/>
      <c r="LGQ161" s="2265"/>
      <c r="LGR161" s="2265"/>
      <c r="LGS161" s="2265"/>
      <c r="LGT161" s="2265"/>
      <c r="LGU161" s="2265"/>
      <c r="LGV161" s="2265"/>
      <c r="LGW161" s="2265"/>
      <c r="LGX161" s="2265"/>
      <c r="LGY161" s="2265"/>
      <c r="LGZ161" s="2265"/>
      <c r="LHA161" s="2265"/>
      <c r="LHB161" s="2265"/>
      <c r="LHC161" s="2265"/>
      <c r="LHD161" s="2265"/>
      <c r="LHE161" s="2265"/>
      <c r="LHF161" s="2265"/>
      <c r="LHG161" s="2265"/>
      <c r="LHH161" s="2265"/>
      <c r="LHI161" s="2265"/>
      <c r="LHJ161" s="2265"/>
      <c r="LHK161" s="2265"/>
      <c r="LHL161" s="2265"/>
      <c r="LHM161" s="2265"/>
      <c r="LHN161" s="2265"/>
      <c r="LHO161" s="2265"/>
      <c r="LHP161" s="2265"/>
      <c r="LHQ161" s="2265"/>
      <c r="LHR161" s="2265"/>
      <c r="LHS161" s="2265"/>
      <c r="LHT161" s="2265"/>
      <c r="LHU161" s="2265"/>
      <c r="LHV161" s="2265"/>
      <c r="LHW161" s="2265"/>
      <c r="LHX161" s="2265"/>
      <c r="LHY161" s="2265"/>
      <c r="LHZ161" s="2265"/>
      <c r="LIA161" s="2265"/>
      <c r="LIB161" s="2265"/>
      <c r="LIC161" s="2265"/>
      <c r="LID161" s="2265"/>
      <c r="LIE161" s="2265"/>
      <c r="LIF161" s="2265"/>
      <c r="LIG161" s="2265"/>
      <c r="LIH161" s="2265"/>
      <c r="LII161" s="2265"/>
      <c r="LIJ161" s="2265"/>
      <c r="LIK161" s="2265"/>
      <c r="LIL161" s="2265"/>
      <c r="LIM161" s="2265"/>
      <c r="LIN161" s="2265"/>
      <c r="LIO161" s="2265"/>
      <c r="LIP161" s="2265"/>
      <c r="LIQ161" s="2265"/>
      <c r="LIR161" s="2265"/>
      <c r="LIS161" s="2265"/>
      <c r="LIT161" s="2265"/>
      <c r="LIU161" s="2265"/>
      <c r="LIV161" s="2265"/>
      <c r="LIW161" s="2265"/>
      <c r="LIX161" s="2265"/>
      <c r="LIY161" s="2265"/>
      <c r="LIZ161" s="2265"/>
      <c r="LJA161" s="2265"/>
      <c r="LJB161" s="2265"/>
      <c r="LJC161" s="2265"/>
      <c r="LJD161" s="2265"/>
      <c r="LJE161" s="2265"/>
      <c r="LJF161" s="2265"/>
      <c r="LJG161" s="2265"/>
      <c r="LJH161" s="2265"/>
      <c r="LJI161" s="2265"/>
      <c r="LJJ161" s="2265"/>
      <c r="LJK161" s="2265"/>
      <c r="LJL161" s="2265"/>
      <c r="LJM161" s="2265"/>
      <c r="LJN161" s="2265"/>
      <c r="LJO161" s="2265"/>
      <c r="LJP161" s="2265"/>
      <c r="LJQ161" s="2265"/>
      <c r="LJR161" s="2265"/>
      <c r="LJS161" s="2265"/>
      <c r="LJT161" s="2265"/>
      <c r="LJU161" s="2265"/>
      <c r="LJV161" s="2265"/>
      <c r="LJW161" s="2265"/>
      <c r="LJX161" s="2265"/>
      <c r="LJY161" s="2265"/>
      <c r="LJZ161" s="2265"/>
      <c r="LKA161" s="2265"/>
      <c r="LKB161" s="2265"/>
      <c r="LKC161" s="2265"/>
      <c r="LKD161" s="2265"/>
      <c r="LKE161" s="2265"/>
      <c r="LKF161" s="2265"/>
      <c r="LKG161" s="2265"/>
      <c r="LKH161" s="2265"/>
      <c r="LKI161" s="2265"/>
      <c r="LKJ161" s="2265"/>
      <c r="LKK161" s="2265"/>
      <c r="LKL161" s="2265"/>
      <c r="LKM161" s="2265"/>
      <c r="LKN161" s="2265"/>
      <c r="LKO161" s="2265"/>
      <c r="LKP161" s="2265"/>
      <c r="LKQ161" s="2265"/>
      <c r="LKR161" s="2265"/>
      <c r="LKS161" s="2265"/>
      <c r="LKT161" s="2265"/>
      <c r="LKU161" s="2265"/>
      <c r="LKV161" s="2265"/>
      <c r="LKW161" s="2265"/>
      <c r="LKX161" s="2265"/>
      <c r="LKY161" s="2265"/>
      <c r="LKZ161" s="2265"/>
      <c r="LLA161" s="2265"/>
      <c r="LLB161" s="2265"/>
      <c r="LLC161" s="2265"/>
      <c r="LLD161" s="2265"/>
      <c r="LLE161" s="2265"/>
      <c r="LLF161" s="2265"/>
      <c r="LLG161" s="2265"/>
      <c r="LLH161" s="2265"/>
      <c r="LLI161" s="2265"/>
      <c r="LLJ161" s="2265"/>
      <c r="LLK161" s="2265"/>
      <c r="LLL161" s="2265"/>
      <c r="LLM161" s="2265"/>
      <c r="LLN161" s="2265"/>
      <c r="LLO161" s="2265"/>
      <c r="LLP161" s="2265"/>
      <c r="LLQ161" s="2265"/>
      <c r="LLR161" s="2265"/>
      <c r="LLS161" s="2265"/>
      <c r="LLT161" s="2265"/>
      <c r="LLU161" s="2265"/>
      <c r="LLV161" s="2265"/>
      <c r="LLW161" s="2265"/>
      <c r="LLX161" s="2265"/>
      <c r="LLY161" s="2265"/>
      <c r="LLZ161" s="2265"/>
      <c r="LMA161" s="2265"/>
      <c r="LMB161" s="2265"/>
      <c r="LMC161" s="2265"/>
      <c r="LMD161" s="2265"/>
      <c r="LME161" s="2265"/>
      <c r="LMF161" s="2265"/>
      <c r="LMG161" s="2265"/>
      <c r="LMH161" s="2265"/>
      <c r="LMI161" s="2265"/>
      <c r="LMJ161" s="2265"/>
      <c r="LMK161" s="2265"/>
      <c r="LML161" s="2265"/>
      <c r="LMM161" s="2265"/>
      <c r="LMN161" s="2265"/>
      <c r="LMO161" s="2265"/>
      <c r="LMP161" s="2265"/>
      <c r="LMQ161" s="2265"/>
      <c r="LMR161" s="2265"/>
      <c r="LMS161" s="2265"/>
      <c r="LMT161" s="2265"/>
      <c r="LMU161" s="2265"/>
      <c r="LMV161" s="2265"/>
      <c r="LMW161" s="2265"/>
      <c r="LMX161" s="2265"/>
      <c r="LMY161" s="2265"/>
      <c r="LMZ161" s="2265"/>
      <c r="LNA161" s="2265"/>
      <c r="LNB161" s="2265"/>
      <c r="LNC161" s="2265"/>
      <c r="LND161" s="2265"/>
      <c r="LNE161" s="2265"/>
      <c r="LNF161" s="2265"/>
      <c r="LNG161" s="2265"/>
      <c r="LNH161" s="2265"/>
      <c r="LNI161" s="2265"/>
      <c r="LNJ161" s="2265"/>
      <c r="LNK161" s="2265"/>
      <c r="LNL161" s="2265"/>
      <c r="LNM161" s="2265"/>
      <c r="LNN161" s="2265"/>
      <c r="LNO161" s="2265"/>
      <c r="LNP161" s="2265"/>
      <c r="LNQ161" s="2265"/>
      <c r="LNR161" s="2265"/>
      <c r="LNS161" s="2265"/>
      <c r="LNT161" s="2265"/>
      <c r="LNU161" s="2265"/>
      <c r="LNV161" s="2265"/>
      <c r="LNW161" s="2265"/>
      <c r="LNX161" s="2265"/>
      <c r="LNY161" s="2265"/>
      <c r="LNZ161" s="2265"/>
      <c r="LOA161" s="2265"/>
      <c r="LOB161" s="2265"/>
      <c r="LOC161" s="2265"/>
      <c r="LOD161" s="2265"/>
      <c r="LOE161" s="2265"/>
      <c r="LOF161" s="2265"/>
      <c r="LOG161" s="2265"/>
      <c r="LOH161" s="2265"/>
      <c r="LOI161" s="2265"/>
      <c r="LOJ161" s="2265"/>
      <c r="LOK161" s="2265"/>
      <c r="LOL161" s="2265"/>
      <c r="LOM161" s="2265"/>
      <c r="LON161" s="2265"/>
      <c r="LOO161" s="2265"/>
      <c r="LOP161" s="2265"/>
      <c r="LOQ161" s="2265"/>
      <c r="LOR161" s="2265"/>
      <c r="LOS161" s="2265"/>
      <c r="LOT161" s="2265"/>
      <c r="LOU161" s="2265"/>
      <c r="LOV161" s="2265"/>
      <c r="LOW161" s="2265"/>
      <c r="LOX161" s="2265"/>
      <c r="LOY161" s="2265"/>
      <c r="LOZ161" s="2265"/>
      <c r="LPA161" s="2265"/>
      <c r="LPB161" s="2265"/>
      <c r="LPC161" s="2265"/>
      <c r="LPD161" s="2265"/>
      <c r="LPE161" s="2265"/>
      <c r="LPF161" s="2265"/>
      <c r="LPG161" s="2265"/>
      <c r="LPH161" s="2265"/>
      <c r="LPI161" s="2265"/>
      <c r="LPJ161" s="2265"/>
      <c r="LPK161" s="2265"/>
      <c r="LPL161" s="2265"/>
      <c r="LPM161" s="2265"/>
      <c r="LPN161" s="2265"/>
      <c r="LPO161" s="2265"/>
      <c r="LPP161" s="2265"/>
      <c r="LPQ161" s="2265"/>
      <c r="LPR161" s="2265"/>
      <c r="LPS161" s="2265"/>
      <c r="LPT161" s="2265"/>
      <c r="LPU161" s="2265"/>
      <c r="LPV161" s="2265"/>
      <c r="LPW161" s="2265"/>
      <c r="LPX161" s="2265"/>
      <c r="LPY161" s="2265"/>
      <c r="LPZ161" s="2265"/>
      <c r="LQA161" s="2265"/>
      <c r="LQB161" s="2265"/>
      <c r="LQC161" s="2265"/>
      <c r="LQD161" s="2265"/>
      <c r="LQE161" s="2265"/>
      <c r="LQF161" s="2265"/>
      <c r="LQG161" s="2265"/>
      <c r="LQH161" s="2265"/>
      <c r="LQI161" s="2265"/>
      <c r="LQJ161" s="2265"/>
      <c r="LQK161" s="2265"/>
      <c r="LQL161" s="2265"/>
      <c r="LQM161" s="2265"/>
      <c r="LQN161" s="2265"/>
      <c r="LQO161" s="2265"/>
      <c r="LQP161" s="2265"/>
      <c r="LQQ161" s="2265"/>
      <c r="LQR161" s="2265"/>
      <c r="LQS161" s="2265"/>
      <c r="LQT161" s="2265"/>
      <c r="LQU161" s="2265"/>
      <c r="LQV161" s="2265"/>
      <c r="LQW161" s="2265"/>
      <c r="LQX161" s="2265"/>
      <c r="LQY161" s="2265"/>
      <c r="LQZ161" s="2265"/>
      <c r="LRA161" s="2265"/>
      <c r="LRB161" s="2265"/>
      <c r="LRC161" s="2265"/>
      <c r="LRD161" s="2265"/>
      <c r="LRE161" s="2265"/>
      <c r="LRF161" s="2265"/>
      <c r="LRG161" s="2265"/>
      <c r="LRH161" s="2265"/>
      <c r="LRI161" s="2265"/>
      <c r="LRJ161" s="2265"/>
      <c r="LRK161" s="2265"/>
      <c r="LRL161" s="2265"/>
      <c r="LRM161" s="2265"/>
      <c r="LRN161" s="2265"/>
      <c r="LRO161" s="2265"/>
      <c r="LRP161" s="2265"/>
      <c r="LRQ161" s="2265"/>
      <c r="LRR161" s="2265"/>
      <c r="LRS161" s="2265"/>
      <c r="LRT161" s="2265"/>
      <c r="LRU161" s="2265"/>
      <c r="LRV161" s="2265"/>
      <c r="LRW161" s="2265"/>
      <c r="LRX161" s="2265"/>
      <c r="LRY161" s="2265"/>
      <c r="LRZ161" s="2265"/>
      <c r="LSA161" s="2265"/>
      <c r="LSB161" s="2265"/>
      <c r="LSC161" s="2265"/>
      <c r="LSD161" s="2265"/>
      <c r="LSE161" s="2265"/>
      <c r="LSF161" s="2265"/>
      <c r="LSG161" s="2265"/>
      <c r="LSH161" s="2265"/>
      <c r="LSI161" s="2265"/>
      <c r="LSJ161" s="2265"/>
      <c r="LSK161" s="2265"/>
      <c r="LSL161" s="2265"/>
      <c r="LSM161" s="2265"/>
      <c r="LSN161" s="2265"/>
      <c r="LSO161" s="2265"/>
      <c r="LSP161" s="2265"/>
      <c r="LSQ161" s="2265"/>
      <c r="LSR161" s="2265"/>
      <c r="LSS161" s="2265"/>
      <c r="LST161" s="2265"/>
      <c r="LSU161" s="2265"/>
      <c r="LSV161" s="2265"/>
      <c r="LSW161" s="2265"/>
      <c r="LSX161" s="2265"/>
      <c r="LSY161" s="2265"/>
      <c r="LSZ161" s="2265"/>
      <c r="LTA161" s="2265"/>
      <c r="LTB161" s="2265"/>
      <c r="LTC161" s="2265"/>
      <c r="LTD161" s="2265"/>
      <c r="LTE161" s="2265"/>
      <c r="LTF161" s="2265"/>
      <c r="LTG161" s="2265"/>
      <c r="LTH161" s="2265"/>
      <c r="LTI161" s="2265"/>
      <c r="LTJ161" s="2265"/>
      <c r="LTK161" s="2265"/>
      <c r="LTL161" s="2265"/>
      <c r="LTM161" s="2265"/>
      <c r="LTN161" s="2265"/>
      <c r="LTO161" s="2265"/>
      <c r="LTP161" s="2265"/>
      <c r="LTQ161" s="2265"/>
      <c r="LTR161" s="2265"/>
      <c r="LTS161" s="2265"/>
      <c r="LTT161" s="2265"/>
      <c r="LTU161" s="2265"/>
      <c r="LTV161" s="2265"/>
      <c r="LTW161" s="2265"/>
      <c r="LTX161" s="2265"/>
      <c r="LTY161" s="2265"/>
      <c r="LTZ161" s="2265"/>
      <c r="LUA161" s="2265"/>
      <c r="LUB161" s="2265"/>
      <c r="LUC161" s="2265"/>
      <c r="LUD161" s="2265"/>
      <c r="LUE161" s="2265"/>
      <c r="LUF161" s="2265"/>
      <c r="LUG161" s="2265"/>
      <c r="LUH161" s="2265"/>
      <c r="LUI161" s="2265"/>
      <c r="LUJ161" s="2265"/>
      <c r="LUK161" s="2265"/>
      <c r="LUL161" s="2265"/>
      <c r="LUM161" s="2265"/>
      <c r="LUN161" s="2265"/>
      <c r="LUO161" s="2265"/>
      <c r="LUP161" s="2265"/>
      <c r="LUQ161" s="2265"/>
      <c r="LUR161" s="2265"/>
      <c r="LUS161" s="2265"/>
      <c r="LUT161" s="2265"/>
      <c r="LUU161" s="2265"/>
      <c r="LUV161" s="2265"/>
      <c r="LUW161" s="2265"/>
      <c r="LUX161" s="2265"/>
      <c r="LUY161" s="2265"/>
      <c r="LUZ161" s="2265"/>
      <c r="LVA161" s="2265"/>
      <c r="LVB161" s="2265"/>
      <c r="LVC161" s="2265"/>
      <c r="LVD161" s="2265"/>
      <c r="LVE161" s="2265"/>
      <c r="LVF161" s="2265"/>
      <c r="LVG161" s="2265"/>
      <c r="LVH161" s="2265"/>
      <c r="LVI161" s="2265"/>
      <c r="LVJ161" s="2265"/>
      <c r="LVK161" s="2265"/>
      <c r="LVL161" s="2265"/>
      <c r="LVM161" s="2265"/>
      <c r="LVN161" s="2265"/>
      <c r="LVO161" s="2265"/>
      <c r="LVP161" s="2265"/>
      <c r="LVQ161" s="2265"/>
      <c r="LVR161" s="2265"/>
      <c r="LVS161" s="2265"/>
      <c r="LVT161" s="2265"/>
      <c r="LVU161" s="2265"/>
      <c r="LVV161" s="2265"/>
      <c r="LVW161" s="2265"/>
      <c r="LVX161" s="2265"/>
      <c r="LVY161" s="2265"/>
      <c r="LVZ161" s="2265"/>
      <c r="LWA161" s="2265"/>
      <c r="LWB161" s="2265"/>
      <c r="LWC161" s="2265"/>
      <c r="LWD161" s="2265"/>
      <c r="LWE161" s="2265"/>
      <c r="LWF161" s="2265"/>
      <c r="LWG161" s="2265"/>
      <c r="LWH161" s="2265"/>
      <c r="LWI161" s="2265"/>
      <c r="LWJ161" s="2265"/>
      <c r="LWK161" s="2265"/>
      <c r="LWL161" s="2265"/>
      <c r="LWM161" s="2265"/>
      <c r="LWN161" s="2265"/>
      <c r="LWO161" s="2265"/>
      <c r="LWP161" s="2265"/>
      <c r="LWQ161" s="2265"/>
      <c r="LWR161" s="2265"/>
      <c r="LWS161" s="2265"/>
      <c r="LWT161" s="2265"/>
      <c r="LWU161" s="2265"/>
      <c r="LWV161" s="2265"/>
      <c r="LWW161" s="2265"/>
      <c r="LWX161" s="2265"/>
      <c r="LWY161" s="2265"/>
      <c r="LWZ161" s="2265"/>
      <c r="LXA161" s="2265"/>
      <c r="LXB161" s="2265"/>
      <c r="LXC161" s="2265"/>
      <c r="LXD161" s="2265"/>
      <c r="LXE161" s="2265"/>
      <c r="LXF161" s="2265"/>
      <c r="LXG161" s="2265"/>
      <c r="LXH161" s="2265"/>
      <c r="LXI161" s="2265"/>
      <c r="LXJ161" s="2265"/>
      <c r="LXK161" s="2265"/>
      <c r="LXL161" s="2265"/>
      <c r="LXM161" s="2265"/>
      <c r="LXN161" s="2265"/>
      <c r="LXO161" s="2265"/>
      <c r="LXP161" s="2265"/>
      <c r="LXQ161" s="2265"/>
      <c r="LXR161" s="2265"/>
      <c r="LXS161" s="2265"/>
      <c r="LXT161" s="2265"/>
      <c r="LXU161" s="2265"/>
      <c r="LXV161" s="2265"/>
      <c r="LXW161" s="2265"/>
      <c r="LXX161" s="2265"/>
      <c r="LXY161" s="2265"/>
      <c r="LXZ161" s="2265"/>
      <c r="LYA161" s="2265"/>
      <c r="LYB161" s="2265"/>
      <c r="LYC161" s="2265"/>
      <c r="LYD161" s="2265"/>
      <c r="LYE161" s="2265"/>
      <c r="LYF161" s="2265"/>
      <c r="LYG161" s="2265"/>
      <c r="LYH161" s="2265"/>
      <c r="LYI161" s="2265"/>
      <c r="LYJ161" s="2265"/>
      <c r="LYK161" s="2265"/>
      <c r="LYL161" s="2265"/>
      <c r="LYM161" s="2265"/>
      <c r="LYN161" s="2265"/>
      <c r="LYO161" s="2265"/>
      <c r="LYP161" s="2265"/>
      <c r="LYQ161" s="2265"/>
      <c r="LYR161" s="2265"/>
      <c r="LYS161" s="2265"/>
      <c r="LYT161" s="2265"/>
      <c r="LYU161" s="2265"/>
      <c r="LYV161" s="2265"/>
      <c r="LYW161" s="2265"/>
      <c r="LYX161" s="2265"/>
      <c r="LYY161" s="2265"/>
      <c r="LYZ161" s="2265"/>
      <c r="LZA161" s="2265"/>
      <c r="LZB161" s="2265"/>
      <c r="LZC161" s="2265"/>
      <c r="LZD161" s="2265"/>
      <c r="LZE161" s="2265"/>
      <c r="LZF161" s="2265"/>
      <c r="LZG161" s="2265"/>
      <c r="LZH161" s="2265"/>
      <c r="LZI161" s="2265"/>
      <c r="LZJ161" s="2265"/>
      <c r="LZK161" s="2265"/>
      <c r="LZL161" s="2265"/>
      <c r="LZM161" s="2265"/>
      <c r="LZN161" s="2265"/>
      <c r="LZO161" s="2265"/>
      <c r="LZP161" s="2265"/>
      <c r="LZQ161" s="2265"/>
      <c r="LZR161" s="2265"/>
      <c r="LZS161" s="2265"/>
      <c r="LZT161" s="2265"/>
      <c r="LZU161" s="2265"/>
      <c r="LZV161" s="2265"/>
      <c r="LZW161" s="2265"/>
      <c r="LZX161" s="2265"/>
      <c r="LZY161" s="2265"/>
      <c r="LZZ161" s="2265"/>
      <c r="MAA161" s="2265"/>
      <c r="MAB161" s="2265"/>
      <c r="MAC161" s="2265"/>
      <c r="MAD161" s="2265"/>
      <c r="MAE161" s="2265"/>
      <c r="MAF161" s="2265"/>
      <c r="MAG161" s="2265"/>
      <c r="MAH161" s="2265"/>
      <c r="MAI161" s="2265"/>
      <c r="MAJ161" s="2265"/>
      <c r="MAK161" s="2265"/>
      <c r="MAL161" s="2265"/>
      <c r="MAM161" s="2265"/>
      <c r="MAN161" s="2265"/>
      <c r="MAO161" s="2265"/>
      <c r="MAP161" s="2265"/>
      <c r="MAQ161" s="2265"/>
      <c r="MAR161" s="2265"/>
      <c r="MAS161" s="2265"/>
      <c r="MAT161" s="2265"/>
      <c r="MAU161" s="2265"/>
      <c r="MAV161" s="2265"/>
      <c r="MAW161" s="2265"/>
      <c r="MAX161" s="2265"/>
      <c r="MAY161" s="2265"/>
      <c r="MAZ161" s="2265"/>
      <c r="MBA161" s="2265"/>
      <c r="MBB161" s="2265"/>
      <c r="MBC161" s="2265"/>
      <c r="MBD161" s="2265"/>
      <c r="MBE161" s="2265"/>
      <c r="MBF161" s="2265"/>
      <c r="MBG161" s="2265"/>
      <c r="MBH161" s="2265"/>
      <c r="MBI161" s="2265"/>
      <c r="MBJ161" s="2265"/>
      <c r="MBK161" s="2265"/>
      <c r="MBL161" s="2265"/>
      <c r="MBM161" s="2265"/>
      <c r="MBN161" s="2265"/>
      <c r="MBO161" s="2265"/>
      <c r="MBP161" s="2265"/>
      <c r="MBQ161" s="2265"/>
      <c r="MBR161" s="2265"/>
      <c r="MBS161" s="2265"/>
      <c r="MBT161" s="2265"/>
      <c r="MBU161" s="2265"/>
      <c r="MBV161" s="2265"/>
      <c r="MBW161" s="2265"/>
      <c r="MBX161" s="2265"/>
      <c r="MBY161" s="2265"/>
      <c r="MBZ161" s="2265"/>
      <c r="MCA161" s="2265"/>
      <c r="MCB161" s="2265"/>
      <c r="MCC161" s="2265"/>
      <c r="MCD161" s="2265"/>
      <c r="MCE161" s="2265"/>
      <c r="MCF161" s="2265"/>
      <c r="MCG161" s="2265"/>
      <c r="MCH161" s="2265"/>
      <c r="MCI161" s="2265"/>
      <c r="MCJ161" s="2265"/>
      <c r="MCK161" s="2265"/>
      <c r="MCL161" s="2265"/>
      <c r="MCM161" s="2265"/>
      <c r="MCN161" s="2265"/>
      <c r="MCO161" s="2265"/>
      <c r="MCP161" s="2265"/>
      <c r="MCQ161" s="2265"/>
      <c r="MCR161" s="2265"/>
      <c r="MCS161" s="2265"/>
      <c r="MCT161" s="2265"/>
      <c r="MCU161" s="2265"/>
      <c r="MCV161" s="2265"/>
      <c r="MCW161" s="2265"/>
      <c r="MCX161" s="2265"/>
      <c r="MCY161" s="2265"/>
      <c r="MCZ161" s="2265"/>
      <c r="MDA161" s="2265"/>
      <c r="MDB161" s="2265"/>
      <c r="MDC161" s="2265"/>
      <c r="MDD161" s="2265"/>
      <c r="MDE161" s="2265"/>
      <c r="MDF161" s="2265"/>
      <c r="MDG161" s="2265"/>
      <c r="MDH161" s="2265"/>
      <c r="MDI161" s="2265"/>
      <c r="MDJ161" s="2265"/>
      <c r="MDK161" s="2265"/>
      <c r="MDL161" s="2265"/>
      <c r="MDM161" s="2265"/>
      <c r="MDN161" s="2265"/>
      <c r="MDO161" s="2265"/>
      <c r="MDP161" s="2265"/>
      <c r="MDQ161" s="2265"/>
      <c r="MDR161" s="2265"/>
      <c r="MDS161" s="2265"/>
      <c r="MDT161" s="2265"/>
      <c r="MDU161" s="2265"/>
      <c r="MDV161" s="2265"/>
      <c r="MDW161" s="2265"/>
      <c r="MDX161" s="2265"/>
      <c r="MDY161" s="2265"/>
      <c r="MDZ161" s="2265"/>
      <c r="MEA161" s="2265"/>
      <c r="MEB161" s="2265"/>
      <c r="MEC161" s="2265"/>
      <c r="MED161" s="2265"/>
      <c r="MEE161" s="2265"/>
      <c r="MEF161" s="2265"/>
      <c r="MEG161" s="2265"/>
      <c r="MEH161" s="2265"/>
      <c r="MEI161" s="2265"/>
      <c r="MEJ161" s="2265"/>
      <c r="MEK161" s="2265"/>
      <c r="MEL161" s="2265"/>
      <c r="MEM161" s="2265"/>
      <c r="MEN161" s="2265"/>
      <c r="MEO161" s="2265"/>
      <c r="MEP161" s="2265"/>
      <c r="MEQ161" s="2265"/>
      <c r="MER161" s="2265"/>
      <c r="MES161" s="2265"/>
      <c r="MET161" s="2265"/>
      <c r="MEU161" s="2265"/>
      <c r="MEV161" s="2265"/>
      <c r="MEW161" s="2265"/>
      <c r="MEX161" s="2265"/>
      <c r="MEY161" s="2265"/>
      <c r="MEZ161" s="2265"/>
      <c r="MFA161" s="2265"/>
      <c r="MFB161" s="2265"/>
      <c r="MFC161" s="2265"/>
      <c r="MFD161" s="2265"/>
      <c r="MFE161" s="2265"/>
      <c r="MFF161" s="2265"/>
      <c r="MFG161" s="2265"/>
      <c r="MFH161" s="2265"/>
      <c r="MFI161" s="2265"/>
      <c r="MFJ161" s="2265"/>
      <c r="MFK161" s="2265"/>
      <c r="MFL161" s="2265"/>
      <c r="MFM161" s="2265"/>
      <c r="MFN161" s="2265"/>
      <c r="MFO161" s="2265"/>
      <c r="MFP161" s="2265"/>
      <c r="MFQ161" s="2265"/>
      <c r="MFR161" s="2265"/>
      <c r="MFS161" s="2265"/>
      <c r="MFT161" s="2265"/>
      <c r="MFU161" s="2265"/>
      <c r="MFV161" s="2265"/>
      <c r="MFW161" s="2265"/>
      <c r="MFX161" s="2265"/>
      <c r="MFY161" s="2265"/>
      <c r="MFZ161" s="2265"/>
      <c r="MGA161" s="2265"/>
      <c r="MGB161" s="2265"/>
      <c r="MGC161" s="2265"/>
      <c r="MGD161" s="2265"/>
      <c r="MGE161" s="2265"/>
      <c r="MGF161" s="2265"/>
      <c r="MGG161" s="2265"/>
      <c r="MGH161" s="2265"/>
      <c r="MGI161" s="2265"/>
      <c r="MGJ161" s="2265"/>
      <c r="MGK161" s="2265"/>
      <c r="MGL161" s="2265"/>
      <c r="MGM161" s="2265"/>
      <c r="MGN161" s="2265"/>
      <c r="MGO161" s="2265"/>
      <c r="MGP161" s="2265"/>
      <c r="MGQ161" s="2265"/>
      <c r="MGR161" s="2265"/>
      <c r="MGS161" s="2265"/>
      <c r="MGT161" s="2265"/>
      <c r="MGU161" s="2265"/>
      <c r="MGV161" s="2265"/>
      <c r="MGW161" s="2265"/>
      <c r="MGX161" s="2265"/>
      <c r="MGY161" s="2265"/>
      <c r="MGZ161" s="2265"/>
      <c r="MHA161" s="2265"/>
      <c r="MHB161" s="2265"/>
      <c r="MHC161" s="2265"/>
      <c r="MHD161" s="2265"/>
      <c r="MHE161" s="2265"/>
      <c r="MHF161" s="2265"/>
      <c r="MHG161" s="2265"/>
      <c r="MHH161" s="2265"/>
      <c r="MHI161" s="2265"/>
      <c r="MHJ161" s="2265"/>
      <c r="MHK161" s="2265"/>
      <c r="MHL161" s="2265"/>
      <c r="MHM161" s="2265"/>
      <c r="MHN161" s="2265"/>
      <c r="MHO161" s="2265"/>
      <c r="MHP161" s="2265"/>
      <c r="MHQ161" s="2265"/>
      <c r="MHR161" s="2265"/>
      <c r="MHS161" s="2265"/>
      <c r="MHT161" s="2265"/>
      <c r="MHU161" s="2265"/>
      <c r="MHV161" s="2265"/>
      <c r="MHW161" s="2265"/>
      <c r="MHX161" s="2265"/>
      <c r="MHY161" s="2265"/>
      <c r="MHZ161" s="2265"/>
      <c r="MIA161" s="2265"/>
      <c r="MIB161" s="2265"/>
      <c r="MIC161" s="2265"/>
      <c r="MID161" s="2265"/>
      <c r="MIE161" s="2265"/>
      <c r="MIF161" s="2265"/>
      <c r="MIG161" s="2265"/>
      <c r="MIH161" s="2265"/>
      <c r="MII161" s="2265"/>
      <c r="MIJ161" s="2265"/>
      <c r="MIK161" s="2265"/>
      <c r="MIL161" s="2265"/>
      <c r="MIM161" s="2265"/>
      <c r="MIN161" s="2265"/>
      <c r="MIO161" s="2265"/>
      <c r="MIP161" s="2265"/>
      <c r="MIQ161" s="2265"/>
      <c r="MIR161" s="2265"/>
      <c r="MIS161" s="2265"/>
      <c r="MIT161" s="2265"/>
      <c r="MIU161" s="2265"/>
      <c r="MIV161" s="2265"/>
      <c r="MIW161" s="2265"/>
      <c r="MIX161" s="2265"/>
      <c r="MIY161" s="2265"/>
      <c r="MIZ161" s="2265"/>
      <c r="MJA161" s="2265"/>
      <c r="MJB161" s="2265"/>
      <c r="MJC161" s="2265"/>
      <c r="MJD161" s="2265"/>
      <c r="MJE161" s="2265"/>
      <c r="MJF161" s="2265"/>
      <c r="MJG161" s="2265"/>
      <c r="MJH161" s="2265"/>
      <c r="MJI161" s="2265"/>
      <c r="MJJ161" s="2265"/>
      <c r="MJK161" s="2265"/>
      <c r="MJL161" s="2265"/>
      <c r="MJM161" s="2265"/>
      <c r="MJN161" s="2265"/>
      <c r="MJO161" s="2265"/>
      <c r="MJP161" s="2265"/>
      <c r="MJQ161" s="2265"/>
      <c r="MJR161" s="2265"/>
      <c r="MJS161" s="2265"/>
      <c r="MJT161" s="2265"/>
      <c r="MJU161" s="2265"/>
      <c r="MJV161" s="2265"/>
      <c r="MJW161" s="2265"/>
      <c r="MJX161" s="2265"/>
      <c r="MJY161" s="2265"/>
      <c r="MJZ161" s="2265"/>
      <c r="MKA161" s="2265"/>
      <c r="MKB161" s="2265"/>
      <c r="MKC161" s="2265"/>
      <c r="MKD161" s="2265"/>
      <c r="MKE161" s="2265"/>
      <c r="MKF161" s="2265"/>
      <c r="MKG161" s="2265"/>
      <c r="MKH161" s="2265"/>
      <c r="MKI161" s="2265"/>
      <c r="MKJ161" s="2265"/>
      <c r="MKK161" s="2265"/>
      <c r="MKL161" s="2265"/>
      <c r="MKM161" s="2265"/>
      <c r="MKN161" s="2265"/>
      <c r="MKO161" s="2265"/>
      <c r="MKP161" s="2265"/>
      <c r="MKQ161" s="2265"/>
      <c r="MKR161" s="2265"/>
      <c r="MKS161" s="2265"/>
      <c r="MKT161" s="2265"/>
      <c r="MKU161" s="2265"/>
      <c r="MKV161" s="2265"/>
      <c r="MKW161" s="2265"/>
      <c r="MKX161" s="2265"/>
      <c r="MKY161" s="2265"/>
      <c r="MKZ161" s="2265"/>
      <c r="MLA161" s="2265"/>
      <c r="MLB161" s="2265"/>
      <c r="MLC161" s="2265"/>
      <c r="MLD161" s="2265"/>
      <c r="MLE161" s="2265"/>
      <c r="MLF161" s="2265"/>
      <c r="MLG161" s="2265"/>
      <c r="MLH161" s="2265"/>
      <c r="MLI161" s="2265"/>
      <c r="MLJ161" s="2265"/>
      <c r="MLK161" s="2265"/>
      <c r="MLL161" s="2265"/>
      <c r="MLM161" s="2265"/>
      <c r="MLN161" s="2265"/>
      <c r="MLO161" s="2265"/>
      <c r="MLP161" s="2265"/>
      <c r="MLQ161" s="2265"/>
      <c r="MLR161" s="2265"/>
      <c r="MLS161" s="2265"/>
      <c r="MLT161" s="2265"/>
      <c r="MLU161" s="2265"/>
      <c r="MLV161" s="2265"/>
      <c r="MLW161" s="2265"/>
      <c r="MLX161" s="2265"/>
      <c r="MLY161" s="2265"/>
      <c r="MLZ161" s="2265"/>
      <c r="MMA161" s="2265"/>
      <c r="MMB161" s="2265"/>
      <c r="MMC161" s="2265"/>
      <c r="MMD161" s="2265"/>
      <c r="MME161" s="2265"/>
      <c r="MMF161" s="2265"/>
      <c r="MMG161" s="2265"/>
      <c r="MMH161" s="2265"/>
      <c r="MMI161" s="2265"/>
      <c r="MMJ161" s="2265"/>
      <c r="MMK161" s="2265"/>
      <c r="MML161" s="2265"/>
      <c r="MMM161" s="2265"/>
      <c r="MMN161" s="2265"/>
      <c r="MMO161" s="2265"/>
      <c r="MMP161" s="2265"/>
      <c r="MMQ161" s="2265"/>
      <c r="MMR161" s="2265"/>
      <c r="MMS161" s="2265"/>
      <c r="MMT161" s="2265"/>
      <c r="MMU161" s="2265"/>
      <c r="MMV161" s="2265"/>
      <c r="MMW161" s="2265"/>
      <c r="MMX161" s="2265"/>
      <c r="MMY161" s="2265"/>
      <c r="MMZ161" s="2265"/>
      <c r="MNA161" s="2265"/>
      <c r="MNB161" s="2265"/>
      <c r="MNC161" s="2265"/>
      <c r="MND161" s="2265"/>
      <c r="MNE161" s="2265"/>
      <c r="MNF161" s="2265"/>
      <c r="MNG161" s="2265"/>
      <c r="MNH161" s="2265"/>
      <c r="MNI161" s="2265"/>
      <c r="MNJ161" s="2265"/>
      <c r="MNK161" s="2265"/>
      <c r="MNL161" s="2265"/>
      <c r="MNM161" s="2265"/>
      <c r="MNN161" s="2265"/>
      <c r="MNO161" s="2265"/>
      <c r="MNP161" s="2265"/>
      <c r="MNQ161" s="2265"/>
      <c r="MNR161" s="2265"/>
      <c r="MNS161" s="2265"/>
      <c r="MNT161" s="2265"/>
      <c r="MNU161" s="2265"/>
      <c r="MNV161" s="2265"/>
      <c r="MNW161" s="2265"/>
      <c r="MNX161" s="2265"/>
      <c r="MNY161" s="2265"/>
      <c r="MNZ161" s="2265"/>
      <c r="MOA161" s="2265"/>
      <c r="MOB161" s="2265"/>
      <c r="MOC161" s="2265"/>
      <c r="MOD161" s="2265"/>
      <c r="MOE161" s="2265"/>
      <c r="MOF161" s="2265"/>
      <c r="MOG161" s="2265"/>
      <c r="MOH161" s="2265"/>
      <c r="MOI161" s="2265"/>
      <c r="MOJ161" s="2265"/>
      <c r="MOK161" s="2265"/>
      <c r="MOL161" s="2265"/>
      <c r="MOM161" s="2265"/>
      <c r="MON161" s="2265"/>
      <c r="MOO161" s="2265"/>
      <c r="MOP161" s="2265"/>
      <c r="MOQ161" s="2265"/>
      <c r="MOR161" s="2265"/>
      <c r="MOS161" s="2265"/>
      <c r="MOT161" s="2265"/>
      <c r="MOU161" s="2265"/>
      <c r="MOV161" s="2265"/>
      <c r="MOW161" s="2265"/>
      <c r="MOX161" s="2265"/>
      <c r="MOY161" s="2265"/>
      <c r="MOZ161" s="2265"/>
      <c r="MPA161" s="2265"/>
      <c r="MPB161" s="2265"/>
      <c r="MPC161" s="2265"/>
      <c r="MPD161" s="2265"/>
      <c r="MPE161" s="2265"/>
      <c r="MPF161" s="2265"/>
      <c r="MPG161" s="2265"/>
      <c r="MPH161" s="2265"/>
      <c r="MPI161" s="2265"/>
      <c r="MPJ161" s="2265"/>
      <c r="MPK161" s="2265"/>
      <c r="MPL161" s="2265"/>
      <c r="MPM161" s="2265"/>
      <c r="MPN161" s="2265"/>
      <c r="MPO161" s="2265"/>
      <c r="MPP161" s="2265"/>
      <c r="MPQ161" s="2265"/>
      <c r="MPR161" s="2265"/>
      <c r="MPS161" s="2265"/>
      <c r="MPT161" s="2265"/>
      <c r="MPU161" s="2265"/>
      <c r="MPV161" s="2265"/>
      <c r="MPW161" s="2265"/>
      <c r="MPX161" s="2265"/>
      <c r="MPY161" s="2265"/>
      <c r="MPZ161" s="2265"/>
      <c r="MQA161" s="2265"/>
      <c r="MQB161" s="2265"/>
      <c r="MQC161" s="2265"/>
      <c r="MQD161" s="2265"/>
      <c r="MQE161" s="2265"/>
      <c r="MQF161" s="2265"/>
      <c r="MQG161" s="2265"/>
      <c r="MQH161" s="2265"/>
      <c r="MQI161" s="2265"/>
      <c r="MQJ161" s="2265"/>
      <c r="MQK161" s="2265"/>
      <c r="MQL161" s="2265"/>
      <c r="MQM161" s="2265"/>
      <c r="MQN161" s="2265"/>
      <c r="MQO161" s="2265"/>
      <c r="MQP161" s="2265"/>
      <c r="MQQ161" s="2265"/>
      <c r="MQR161" s="2265"/>
      <c r="MQS161" s="2265"/>
      <c r="MQT161" s="2265"/>
      <c r="MQU161" s="2265"/>
      <c r="MQV161" s="2265"/>
      <c r="MQW161" s="2265"/>
      <c r="MQX161" s="2265"/>
      <c r="MQY161" s="2265"/>
      <c r="MQZ161" s="2265"/>
      <c r="MRA161" s="2265"/>
      <c r="MRB161" s="2265"/>
      <c r="MRC161" s="2265"/>
      <c r="MRD161" s="2265"/>
      <c r="MRE161" s="2265"/>
      <c r="MRF161" s="2265"/>
      <c r="MRG161" s="2265"/>
      <c r="MRH161" s="2265"/>
      <c r="MRI161" s="2265"/>
      <c r="MRJ161" s="2265"/>
      <c r="MRK161" s="2265"/>
      <c r="MRL161" s="2265"/>
      <c r="MRM161" s="2265"/>
      <c r="MRN161" s="2265"/>
      <c r="MRO161" s="2265"/>
      <c r="MRP161" s="2265"/>
      <c r="MRQ161" s="2265"/>
      <c r="MRR161" s="2265"/>
      <c r="MRS161" s="2265"/>
      <c r="MRT161" s="2265"/>
      <c r="MRU161" s="2265"/>
      <c r="MRV161" s="2265"/>
      <c r="MRW161" s="2265"/>
      <c r="MRX161" s="2265"/>
      <c r="MRY161" s="2265"/>
      <c r="MRZ161" s="2265"/>
      <c r="MSA161" s="2265"/>
      <c r="MSB161" s="2265"/>
      <c r="MSC161" s="2265"/>
      <c r="MSD161" s="2265"/>
      <c r="MSE161" s="2265"/>
      <c r="MSF161" s="2265"/>
      <c r="MSG161" s="2265"/>
      <c r="MSH161" s="2265"/>
      <c r="MSI161" s="2265"/>
      <c r="MSJ161" s="2265"/>
      <c r="MSK161" s="2265"/>
      <c r="MSL161" s="2265"/>
      <c r="MSM161" s="2265"/>
      <c r="MSN161" s="2265"/>
      <c r="MSO161" s="2265"/>
      <c r="MSP161" s="2265"/>
      <c r="MSQ161" s="2265"/>
      <c r="MSR161" s="2265"/>
      <c r="MSS161" s="2265"/>
      <c r="MST161" s="2265"/>
      <c r="MSU161" s="2265"/>
      <c r="MSV161" s="2265"/>
      <c r="MSW161" s="2265"/>
      <c r="MSX161" s="2265"/>
      <c r="MSY161" s="2265"/>
      <c r="MSZ161" s="2265"/>
      <c r="MTA161" s="2265"/>
      <c r="MTB161" s="2265"/>
      <c r="MTC161" s="2265"/>
      <c r="MTD161" s="2265"/>
      <c r="MTE161" s="2265"/>
      <c r="MTF161" s="2265"/>
      <c r="MTG161" s="2265"/>
      <c r="MTH161" s="2265"/>
      <c r="MTI161" s="2265"/>
      <c r="MTJ161" s="2265"/>
      <c r="MTK161" s="2265"/>
      <c r="MTL161" s="2265"/>
      <c r="MTM161" s="2265"/>
      <c r="MTN161" s="2265"/>
      <c r="MTO161" s="2265"/>
      <c r="MTP161" s="2265"/>
      <c r="MTQ161" s="2265"/>
      <c r="MTR161" s="2265"/>
      <c r="MTS161" s="2265"/>
      <c r="MTT161" s="2265"/>
      <c r="MTU161" s="2265"/>
      <c r="MTV161" s="2265"/>
      <c r="MTW161" s="2265"/>
      <c r="MTX161" s="2265"/>
      <c r="MTY161" s="2265"/>
      <c r="MTZ161" s="2265"/>
      <c r="MUA161" s="2265"/>
      <c r="MUB161" s="2265"/>
      <c r="MUC161" s="2265"/>
      <c r="MUD161" s="2265"/>
      <c r="MUE161" s="2265"/>
      <c r="MUF161" s="2265"/>
      <c r="MUG161" s="2265"/>
      <c r="MUH161" s="2265"/>
      <c r="MUI161" s="2265"/>
      <c r="MUJ161" s="2265"/>
      <c r="MUK161" s="2265"/>
      <c r="MUL161" s="2265"/>
      <c r="MUM161" s="2265"/>
      <c r="MUN161" s="2265"/>
      <c r="MUO161" s="2265"/>
      <c r="MUP161" s="2265"/>
      <c r="MUQ161" s="2265"/>
      <c r="MUR161" s="2265"/>
      <c r="MUS161" s="2265"/>
      <c r="MUT161" s="2265"/>
      <c r="MUU161" s="2265"/>
      <c r="MUV161" s="2265"/>
      <c r="MUW161" s="2265"/>
      <c r="MUX161" s="2265"/>
      <c r="MUY161" s="2265"/>
      <c r="MUZ161" s="2265"/>
      <c r="MVA161" s="2265"/>
      <c r="MVB161" s="2265"/>
      <c r="MVC161" s="2265"/>
      <c r="MVD161" s="2265"/>
      <c r="MVE161" s="2265"/>
      <c r="MVF161" s="2265"/>
      <c r="MVG161" s="2265"/>
      <c r="MVH161" s="2265"/>
      <c r="MVI161" s="2265"/>
      <c r="MVJ161" s="2265"/>
      <c r="MVK161" s="2265"/>
      <c r="MVL161" s="2265"/>
      <c r="MVM161" s="2265"/>
      <c r="MVN161" s="2265"/>
      <c r="MVO161" s="2265"/>
      <c r="MVP161" s="2265"/>
      <c r="MVQ161" s="2265"/>
      <c r="MVR161" s="2265"/>
      <c r="MVS161" s="2265"/>
      <c r="MVT161" s="2265"/>
      <c r="MVU161" s="2265"/>
      <c r="MVV161" s="2265"/>
      <c r="MVW161" s="2265"/>
      <c r="MVX161" s="2265"/>
      <c r="MVY161" s="2265"/>
      <c r="MVZ161" s="2265"/>
      <c r="MWA161" s="2265"/>
      <c r="MWB161" s="2265"/>
      <c r="MWC161" s="2265"/>
      <c r="MWD161" s="2265"/>
      <c r="MWE161" s="2265"/>
      <c r="MWF161" s="2265"/>
      <c r="MWG161" s="2265"/>
      <c r="MWH161" s="2265"/>
      <c r="MWI161" s="2265"/>
      <c r="MWJ161" s="2265"/>
      <c r="MWK161" s="2265"/>
      <c r="MWL161" s="2265"/>
      <c r="MWM161" s="2265"/>
      <c r="MWN161" s="2265"/>
      <c r="MWO161" s="2265"/>
      <c r="MWP161" s="2265"/>
      <c r="MWQ161" s="2265"/>
      <c r="MWR161" s="2265"/>
      <c r="MWS161" s="2265"/>
      <c r="MWT161" s="2265"/>
      <c r="MWU161" s="2265"/>
      <c r="MWV161" s="2265"/>
      <c r="MWW161" s="2265"/>
      <c r="MWX161" s="2265"/>
      <c r="MWY161" s="2265"/>
      <c r="MWZ161" s="2265"/>
      <c r="MXA161" s="2265"/>
      <c r="MXB161" s="2265"/>
      <c r="MXC161" s="2265"/>
      <c r="MXD161" s="2265"/>
      <c r="MXE161" s="2265"/>
      <c r="MXF161" s="2265"/>
      <c r="MXG161" s="2265"/>
      <c r="MXH161" s="2265"/>
      <c r="MXI161" s="2265"/>
      <c r="MXJ161" s="2265"/>
      <c r="MXK161" s="2265"/>
      <c r="MXL161" s="2265"/>
      <c r="MXM161" s="2265"/>
      <c r="MXN161" s="2265"/>
      <c r="MXO161" s="2265"/>
      <c r="MXP161" s="2265"/>
      <c r="MXQ161" s="2265"/>
      <c r="MXR161" s="2265"/>
      <c r="MXS161" s="2265"/>
      <c r="MXT161" s="2265"/>
      <c r="MXU161" s="2265"/>
      <c r="MXV161" s="2265"/>
      <c r="MXW161" s="2265"/>
      <c r="MXX161" s="2265"/>
      <c r="MXY161" s="2265"/>
      <c r="MXZ161" s="2265"/>
      <c r="MYA161" s="2265"/>
      <c r="MYB161" s="2265"/>
      <c r="MYC161" s="2265"/>
      <c r="MYD161" s="2265"/>
      <c r="MYE161" s="2265"/>
      <c r="MYF161" s="2265"/>
      <c r="MYG161" s="2265"/>
      <c r="MYH161" s="2265"/>
      <c r="MYI161" s="2265"/>
      <c r="MYJ161" s="2265"/>
      <c r="MYK161" s="2265"/>
      <c r="MYL161" s="2265"/>
      <c r="MYM161" s="2265"/>
      <c r="MYN161" s="2265"/>
      <c r="MYO161" s="2265"/>
      <c r="MYP161" s="2265"/>
      <c r="MYQ161" s="2265"/>
      <c r="MYR161" s="2265"/>
      <c r="MYS161" s="2265"/>
      <c r="MYT161" s="2265"/>
      <c r="MYU161" s="2265"/>
      <c r="MYV161" s="2265"/>
      <c r="MYW161" s="2265"/>
      <c r="MYX161" s="2265"/>
      <c r="MYY161" s="2265"/>
      <c r="MYZ161" s="2265"/>
      <c r="MZA161" s="2265"/>
      <c r="MZB161" s="2265"/>
      <c r="MZC161" s="2265"/>
      <c r="MZD161" s="2265"/>
      <c r="MZE161" s="2265"/>
      <c r="MZF161" s="2265"/>
      <c r="MZG161" s="2265"/>
      <c r="MZH161" s="2265"/>
      <c r="MZI161" s="2265"/>
      <c r="MZJ161" s="2265"/>
      <c r="MZK161" s="2265"/>
      <c r="MZL161" s="2265"/>
      <c r="MZM161" s="2265"/>
      <c r="MZN161" s="2265"/>
      <c r="MZO161" s="2265"/>
      <c r="MZP161" s="2265"/>
      <c r="MZQ161" s="2265"/>
      <c r="MZR161" s="2265"/>
      <c r="MZS161" s="2265"/>
      <c r="MZT161" s="2265"/>
      <c r="MZU161" s="2265"/>
      <c r="MZV161" s="2265"/>
      <c r="MZW161" s="2265"/>
      <c r="MZX161" s="2265"/>
      <c r="MZY161" s="2265"/>
      <c r="MZZ161" s="2265"/>
      <c r="NAA161" s="2265"/>
      <c r="NAB161" s="2265"/>
      <c r="NAC161" s="2265"/>
      <c r="NAD161" s="2265"/>
      <c r="NAE161" s="2265"/>
      <c r="NAF161" s="2265"/>
      <c r="NAG161" s="2265"/>
      <c r="NAH161" s="2265"/>
      <c r="NAI161" s="2265"/>
      <c r="NAJ161" s="2265"/>
      <c r="NAK161" s="2265"/>
      <c r="NAL161" s="2265"/>
      <c r="NAM161" s="2265"/>
      <c r="NAN161" s="2265"/>
      <c r="NAO161" s="2265"/>
      <c r="NAP161" s="2265"/>
      <c r="NAQ161" s="2265"/>
      <c r="NAR161" s="2265"/>
      <c r="NAS161" s="2265"/>
      <c r="NAT161" s="2265"/>
      <c r="NAU161" s="2265"/>
      <c r="NAV161" s="2265"/>
      <c r="NAW161" s="2265"/>
      <c r="NAX161" s="2265"/>
      <c r="NAY161" s="2265"/>
      <c r="NAZ161" s="2265"/>
      <c r="NBA161" s="2265"/>
      <c r="NBB161" s="2265"/>
      <c r="NBC161" s="2265"/>
      <c r="NBD161" s="2265"/>
      <c r="NBE161" s="2265"/>
      <c r="NBF161" s="2265"/>
      <c r="NBG161" s="2265"/>
      <c r="NBH161" s="2265"/>
      <c r="NBI161" s="2265"/>
      <c r="NBJ161" s="2265"/>
      <c r="NBK161" s="2265"/>
      <c r="NBL161" s="2265"/>
      <c r="NBM161" s="2265"/>
      <c r="NBN161" s="2265"/>
      <c r="NBO161" s="2265"/>
      <c r="NBP161" s="2265"/>
      <c r="NBQ161" s="2265"/>
      <c r="NBR161" s="2265"/>
      <c r="NBS161" s="2265"/>
      <c r="NBT161" s="2265"/>
      <c r="NBU161" s="2265"/>
      <c r="NBV161" s="2265"/>
      <c r="NBW161" s="2265"/>
      <c r="NBX161" s="2265"/>
      <c r="NBY161" s="2265"/>
      <c r="NBZ161" s="2265"/>
      <c r="NCA161" s="2265"/>
      <c r="NCB161" s="2265"/>
      <c r="NCC161" s="2265"/>
      <c r="NCD161" s="2265"/>
      <c r="NCE161" s="2265"/>
      <c r="NCF161" s="2265"/>
      <c r="NCG161" s="2265"/>
      <c r="NCH161" s="2265"/>
      <c r="NCI161" s="2265"/>
      <c r="NCJ161" s="2265"/>
      <c r="NCK161" s="2265"/>
      <c r="NCL161" s="2265"/>
      <c r="NCM161" s="2265"/>
      <c r="NCN161" s="2265"/>
      <c r="NCO161" s="2265"/>
      <c r="NCP161" s="2265"/>
      <c r="NCQ161" s="2265"/>
      <c r="NCR161" s="2265"/>
      <c r="NCS161" s="2265"/>
      <c r="NCT161" s="2265"/>
      <c r="NCU161" s="2265"/>
      <c r="NCV161" s="2265"/>
      <c r="NCW161" s="2265"/>
      <c r="NCX161" s="2265"/>
      <c r="NCY161" s="2265"/>
      <c r="NCZ161" s="2265"/>
      <c r="NDA161" s="2265"/>
      <c r="NDB161" s="2265"/>
      <c r="NDC161" s="2265"/>
      <c r="NDD161" s="2265"/>
      <c r="NDE161" s="2265"/>
      <c r="NDF161" s="2265"/>
      <c r="NDG161" s="2265"/>
      <c r="NDH161" s="2265"/>
      <c r="NDI161" s="2265"/>
      <c r="NDJ161" s="2265"/>
      <c r="NDK161" s="2265"/>
      <c r="NDL161" s="2265"/>
      <c r="NDM161" s="2265"/>
      <c r="NDN161" s="2265"/>
      <c r="NDO161" s="2265"/>
      <c r="NDP161" s="2265"/>
      <c r="NDQ161" s="2265"/>
      <c r="NDR161" s="2265"/>
      <c r="NDS161" s="2265"/>
      <c r="NDT161" s="2265"/>
      <c r="NDU161" s="2265"/>
      <c r="NDV161" s="2265"/>
      <c r="NDW161" s="2265"/>
      <c r="NDX161" s="2265"/>
      <c r="NDY161" s="2265"/>
      <c r="NDZ161" s="2265"/>
      <c r="NEA161" s="2265"/>
      <c r="NEB161" s="2265"/>
      <c r="NEC161" s="2265"/>
      <c r="NED161" s="2265"/>
      <c r="NEE161" s="2265"/>
      <c r="NEF161" s="2265"/>
      <c r="NEG161" s="2265"/>
      <c r="NEH161" s="2265"/>
      <c r="NEI161" s="2265"/>
      <c r="NEJ161" s="2265"/>
      <c r="NEK161" s="2265"/>
      <c r="NEL161" s="2265"/>
      <c r="NEM161" s="2265"/>
      <c r="NEN161" s="2265"/>
      <c r="NEO161" s="2265"/>
      <c r="NEP161" s="2265"/>
      <c r="NEQ161" s="2265"/>
      <c r="NER161" s="2265"/>
      <c r="NES161" s="2265"/>
      <c r="NET161" s="2265"/>
      <c r="NEU161" s="2265"/>
      <c r="NEV161" s="2265"/>
      <c r="NEW161" s="2265"/>
      <c r="NEX161" s="2265"/>
      <c r="NEY161" s="2265"/>
      <c r="NEZ161" s="2265"/>
      <c r="NFA161" s="2265"/>
      <c r="NFB161" s="2265"/>
      <c r="NFC161" s="2265"/>
      <c r="NFD161" s="2265"/>
      <c r="NFE161" s="2265"/>
      <c r="NFF161" s="2265"/>
      <c r="NFG161" s="2265"/>
      <c r="NFH161" s="2265"/>
      <c r="NFI161" s="2265"/>
      <c r="NFJ161" s="2265"/>
      <c r="NFK161" s="2265"/>
      <c r="NFL161" s="2265"/>
      <c r="NFM161" s="2265"/>
      <c r="NFN161" s="2265"/>
      <c r="NFO161" s="2265"/>
      <c r="NFP161" s="2265"/>
      <c r="NFQ161" s="2265"/>
      <c r="NFR161" s="2265"/>
      <c r="NFS161" s="2265"/>
      <c r="NFT161" s="2265"/>
      <c r="NFU161" s="2265"/>
      <c r="NFV161" s="2265"/>
      <c r="NFW161" s="2265"/>
      <c r="NFX161" s="2265"/>
      <c r="NFY161" s="2265"/>
      <c r="NFZ161" s="2265"/>
      <c r="NGA161" s="2265"/>
      <c r="NGB161" s="2265"/>
      <c r="NGC161" s="2265"/>
      <c r="NGD161" s="2265"/>
      <c r="NGE161" s="2265"/>
      <c r="NGF161" s="2265"/>
      <c r="NGG161" s="2265"/>
      <c r="NGH161" s="2265"/>
      <c r="NGI161" s="2265"/>
      <c r="NGJ161" s="2265"/>
      <c r="NGK161" s="2265"/>
      <c r="NGL161" s="2265"/>
      <c r="NGM161" s="2265"/>
      <c r="NGN161" s="2265"/>
      <c r="NGO161" s="2265"/>
      <c r="NGP161" s="2265"/>
      <c r="NGQ161" s="2265"/>
      <c r="NGR161" s="2265"/>
      <c r="NGS161" s="2265"/>
      <c r="NGT161" s="2265"/>
      <c r="NGU161" s="2265"/>
      <c r="NGV161" s="2265"/>
      <c r="NGW161" s="2265"/>
      <c r="NGX161" s="2265"/>
      <c r="NGY161" s="2265"/>
      <c r="NGZ161" s="2265"/>
      <c r="NHA161" s="2265"/>
      <c r="NHB161" s="2265"/>
      <c r="NHC161" s="2265"/>
      <c r="NHD161" s="2265"/>
      <c r="NHE161" s="2265"/>
      <c r="NHF161" s="2265"/>
      <c r="NHG161" s="2265"/>
      <c r="NHH161" s="2265"/>
      <c r="NHI161" s="2265"/>
      <c r="NHJ161" s="2265"/>
      <c r="NHK161" s="2265"/>
      <c r="NHL161" s="2265"/>
      <c r="NHM161" s="2265"/>
      <c r="NHN161" s="2265"/>
      <c r="NHO161" s="2265"/>
      <c r="NHP161" s="2265"/>
      <c r="NHQ161" s="2265"/>
      <c r="NHR161" s="2265"/>
      <c r="NHS161" s="2265"/>
      <c r="NHT161" s="2265"/>
      <c r="NHU161" s="2265"/>
      <c r="NHV161" s="2265"/>
      <c r="NHW161" s="2265"/>
      <c r="NHX161" s="2265"/>
      <c r="NHY161" s="2265"/>
      <c r="NHZ161" s="2265"/>
      <c r="NIA161" s="2265"/>
      <c r="NIB161" s="2265"/>
      <c r="NIC161" s="2265"/>
      <c r="NID161" s="2265"/>
      <c r="NIE161" s="2265"/>
      <c r="NIF161" s="2265"/>
      <c r="NIG161" s="2265"/>
      <c r="NIH161" s="2265"/>
      <c r="NII161" s="2265"/>
      <c r="NIJ161" s="2265"/>
      <c r="NIK161" s="2265"/>
      <c r="NIL161" s="2265"/>
      <c r="NIM161" s="2265"/>
      <c r="NIN161" s="2265"/>
      <c r="NIO161" s="2265"/>
      <c r="NIP161" s="2265"/>
      <c r="NIQ161" s="2265"/>
      <c r="NIR161" s="2265"/>
      <c r="NIS161" s="2265"/>
      <c r="NIT161" s="2265"/>
      <c r="NIU161" s="2265"/>
      <c r="NIV161" s="2265"/>
      <c r="NIW161" s="2265"/>
      <c r="NIX161" s="2265"/>
      <c r="NIY161" s="2265"/>
      <c r="NIZ161" s="2265"/>
      <c r="NJA161" s="2265"/>
      <c r="NJB161" s="2265"/>
      <c r="NJC161" s="2265"/>
      <c r="NJD161" s="2265"/>
      <c r="NJE161" s="2265"/>
      <c r="NJF161" s="2265"/>
      <c r="NJG161" s="2265"/>
      <c r="NJH161" s="2265"/>
      <c r="NJI161" s="2265"/>
      <c r="NJJ161" s="2265"/>
      <c r="NJK161" s="2265"/>
      <c r="NJL161" s="2265"/>
      <c r="NJM161" s="2265"/>
      <c r="NJN161" s="2265"/>
      <c r="NJO161" s="2265"/>
      <c r="NJP161" s="2265"/>
      <c r="NJQ161" s="2265"/>
      <c r="NJR161" s="2265"/>
      <c r="NJS161" s="2265"/>
      <c r="NJT161" s="2265"/>
      <c r="NJU161" s="2265"/>
      <c r="NJV161" s="2265"/>
      <c r="NJW161" s="2265"/>
      <c r="NJX161" s="2265"/>
      <c r="NJY161" s="2265"/>
      <c r="NJZ161" s="2265"/>
      <c r="NKA161" s="2265"/>
      <c r="NKB161" s="2265"/>
      <c r="NKC161" s="2265"/>
      <c r="NKD161" s="2265"/>
      <c r="NKE161" s="2265"/>
      <c r="NKF161" s="2265"/>
      <c r="NKG161" s="2265"/>
      <c r="NKH161" s="2265"/>
      <c r="NKI161" s="2265"/>
      <c r="NKJ161" s="2265"/>
      <c r="NKK161" s="2265"/>
      <c r="NKL161" s="2265"/>
      <c r="NKM161" s="2265"/>
      <c r="NKN161" s="2265"/>
      <c r="NKO161" s="2265"/>
      <c r="NKP161" s="2265"/>
      <c r="NKQ161" s="2265"/>
      <c r="NKR161" s="2265"/>
      <c r="NKS161" s="2265"/>
      <c r="NKT161" s="2265"/>
      <c r="NKU161" s="2265"/>
      <c r="NKV161" s="2265"/>
      <c r="NKW161" s="2265"/>
      <c r="NKX161" s="2265"/>
      <c r="NKY161" s="2265"/>
      <c r="NKZ161" s="2265"/>
      <c r="NLA161" s="2265"/>
      <c r="NLB161" s="2265"/>
      <c r="NLC161" s="2265"/>
      <c r="NLD161" s="2265"/>
      <c r="NLE161" s="2265"/>
      <c r="NLF161" s="2265"/>
      <c r="NLG161" s="2265"/>
      <c r="NLH161" s="2265"/>
      <c r="NLI161" s="2265"/>
      <c r="NLJ161" s="2265"/>
      <c r="NLK161" s="2265"/>
      <c r="NLL161" s="2265"/>
      <c r="NLM161" s="2265"/>
      <c r="NLN161" s="2265"/>
      <c r="NLO161" s="2265"/>
      <c r="NLP161" s="2265"/>
      <c r="NLQ161" s="2265"/>
      <c r="NLR161" s="2265"/>
      <c r="NLS161" s="2265"/>
      <c r="NLT161" s="2265"/>
      <c r="NLU161" s="2265"/>
      <c r="NLV161" s="2265"/>
      <c r="NLW161" s="2265"/>
      <c r="NLX161" s="2265"/>
      <c r="NLY161" s="2265"/>
      <c r="NLZ161" s="2265"/>
      <c r="NMA161" s="2265"/>
      <c r="NMB161" s="2265"/>
      <c r="NMC161" s="2265"/>
      <c r="NMD161" s="2265"/>
      <c r="NME161" s="2265"/>
      <c r="NMF161" s="2265"/>
      <c r="NMG161" s="2265"/>
      <c r="NMH161" s="2265"/>
      <c r="NMI161" s="2265"/>
      <c r="NMJ161" s="2265"/>
      <c r="NMK161" s="2265"/>
      <c r="NML161" s="2265"/>
      <c r="NMM161" s="2265"/>
      <c r="NMN161" s="2265"/>
      <c r="NMO161" s="2265"/>
      <c r="NMP161" s="2265"/>
      <c r="NMQ161" s="2265"/>
      <c r="NMR161" s="2265"/>
      <c r="NMS161" s="2265"/>
      <c r="NMT161" s="2265"/>
      <c r="NMU161" s="2265"/>
      <c r="NMV161" s="2265"/>
      <c r="NMW161" s="2265"/>
      <c r="NMX161" s="2265"/>
      <c r="NMY161" s="2265"/>
      <c r="NMZ161" s="2265"/>
      <c r="NNA161" s="2265"/>
      <c r="NNB161" s="2265"/>
      <c r="NNC161" s="2265"/>
      <c r="NND161" s="2265"/>
      <c r="NNE161" s="2265"/>
      <c r="NNF161" s="2265"/>
      <c r="NNG161" s="2265"/>
      <c r="NNH161" s="2265"/>
      <c r="NNI161" s="2265"/>
      <c r="NNJ161" s="2265"/>
      <c r="NNK161" s="2265"/>
      <c r="NNL161" s="2265"/>
      <c r="NNM161" s="2265"/>
      <c r="NNN161" s="2265"/>
      <c r="NNO161" s="2265"/>
      <c r="NNP161" s="2265"/>
      <c r="NNQ161" s="2265"/>
      <c r="NNR161" s="2265"/>
      <c r="NNS161" s="2265"/>
      <c r="NNT161" s="2265"/>
      <c r="NNU161" s="2265"/>
      <c r="NNV161" s="2265"/>
      <c r="NNW161" s="2265"/>
      <c r="NNX161" s="2265"/>
      <c r="NNY161" s="2265"/>
      <c r="NNZ161" s="2265"/>
      <c r="NOA161" s="2265"/>
      <c r="NOB161" s="2265"/>
      <c r="NOC161" s="2265"/>
      <c r="NOD161" s="2265"/>
      <c r="NOE161" s="2265"/>
      <c r="NOF161" s="2265"/>
      <c r="NOG161" s="2265"/>
      <c r="NOH161" s="2265"/>
      <c r="NOI161" s="2265"/>
      <c r="NOJ161" s="2265"/>
      <c r="NOK161" s="2265"/>
      <c r="NOL161" s="2265"/>
      <c r="NOM161" s="2265"/>
      <c r="NON161" s="2265"/>
      <c r="NOO161" s="2265"/>
      <c r="NOP161" s="2265"/>
      <c r="NOQ161" s="2265"/>
      <c r="NOR161" s="2265"/>
      <c r="NOS161" s="2265"/>
      <c r="NOT161" s="2265"/>
      <c r="NOU161" s="2265"/>
      <c r="NOV161" s="2265"/>
      <c r="NOW161" s="2265"/>
      <c r="NOX161" s="2265"/>
      <c r="NOY161" s="2265"/>
      <c r="NOZ161" s="2265"/>
      <c r="NPA161" s="2265"/>
      <c r="NPB161" s="2265"/>
      <c r="NPC161" s="2265"/>
      <c r="NPD161" s="2265"/>
      <c r="NPE161" s="2265"/>
      <c r="NPF161" s="2265"/>
      <c r="NPG161" s="2265"/>
      <c r="NPH161" s="2265"/>
      <c r="NPI161" s="2265"/>
      <c r="NPJ161" s="2265"/>
      <c r="NPK161" s="2265"/>
      <c r="NPL161" s="2265"/>
      <c r="NPM161" s="2265"/>
      <c r="NPN161" s="2265"/>
      <c r="NPO161" s="2265"/>
      <c r="NPP161" s="2265"/>
      <c r="NPQ161" s="2265"/>
      <c r="NPR161" s="2265"/>
      <c r="NPS161" s="2265"/>
      <c r="NPT161" s="2265"/>
      <c r="NPU161" s="2265"/>
      <c r="NPV161" s="2265"/>
      <c r="NPW161" s="2265"/>
      <c r="NPX161" s="2265"/>
      <c r="NPY161" s="2265"/>
      <c r="NPZ161" s="2265"/>
      <c r="NQA161" s="2265"/>
      <c r="NQB161" s="2265"/>
      <c r="NQC161" s="2265"/>
      <c r="NQD161" s="2265"/>
      <c r="NQE161" s="2265"/>
      <c r="NQF161" s="2265"/>
      <c r="NQG161" s="2265"/>
      <c r="NQH161" s="2265"/>
      <c r="NQI161" s="2265"/>
      <c r="NQJ161" s="2265"/>
      <c r="NQK161" s="2265"/>
      <c r="NQL161" s="2265"/>
      <c r="NQM161" s="2265"/>
      <c r="NQN161" s="2265"/>
      <c r="NQO161" s="2265"/>
      <c r="NQP161" s="2265"/>
      <c r="NQQ161" s="2265"/>
      <c r="NQR161" s="2265"/>
      <c r="NQS161" s="2265"/>
      <c r="NQT161" s="2265"/>
      <c r="NQU161" s="2265"/>
      <c r="NQV161" s="2265"/>
      <c r="NQW161" s="2265"/>
      <c r="NQX161" s="2265"/>
      <c r="NQY161" s="2265"/>
      <c r="NQZ161" s="2265"/>
      <c r="NRA161" s="2265"/>
      <c r="NRB161" s="2265"/>
      <c r="NRC161" s="2265"/>
      <c r="NRD161" s="2265"/>
      <c r="NRE161" s="2265"/>
      <c r="NRF161" s="2265"/>
      <c r="NRG161" s="2265"/>
      <c r="NRH161" s="2265"/>
      <c r="NRI161" s="2265"/>
      <c r="NRJ161" s="2265"/>
      <c r="NRK161" s="2265"/>
      <c r="NRL161" s="2265"/>
      <c r="NRM161" s="2265"/>
      <c r="NRN161" s="2265"/>
      <c r="NRO161" s="2265"/>
      <c r="NRP161" s="2265"/>
      <c r="NRQ161" s="2265"/>
      <c r="NRR161" s="2265"/>
      <c r="NRS161" s="2265"/>
      <c r="NRT161" s="2265"/>
      <c r="NRU161" s="2265"/>
      <c r="NRV161" s="2265"/>
      <c r="NRW161" s="2265"/>
      <c r="NRX161" s="2265"/>
      <c r="NRY161" s="2265"/>
      <c r="NRZ161" s="2265"/>
      <c r="NSA161" s="2265"/>
      <c r="NSB161" s="2265"/>
      <c r="NSC161" s="2265"/>
      <c r="NSD161" s="2265"/>
      <c r="NSE161" s="2265"/>
      <c r="NSF161" s="2265"/>
      <c r="NSG161" s="2265"/>
      <c r="NSH161" s="2265"/>
      <c r="NSI161" s="2265"/>
      <c r="NSJ161" s="2265"/>
      <c r="NSK161" s="2265"/>
      <c r="NSL161" s="2265"/>
      <c r="NSM161" s="2265"/>
      <c r="NSN161" s="2265"/>
      <c r="NSO161" s="2265"/>
      <c r="NSP161" s="2265"/>
      <c r="NSQ161" s="2265"/>
      <c r="NSR161" s="2265"/>
      <c r="NSS161" s="2265"/>
      <c r="NST161" s="2265"/>
      <c r="NSU161" s="2265"/>
      <c r="NSV161" s="2265"/>
      <c r="NSW161" s="2265"/>
      <c r="NSX161" s="2265"/>
      <c r="NSY161" s="2265"/>
      <c r="NSZ161" s="2265"/>
      <c r="NTA161" s="2265"/>
      <c r="NTB161" s="2265"/>
      <c r="NTC161" s="2265"/>
      <c r="NTD161" s="2265"/>
      <c r="NTE161" s="2265"/>
      <c r="NTF161" s="2265"/>
      <c r="NTG161" s="2265"/>
      <c r="NTH161" s="2265"/>
      <c r="NTI161" s="2265"/>
      <c r="NTJ161" s="2265"/>
      <c r="NTK161" s="2265"/>
      <c r="NTL161" s="2265"/>
      <c r="NTM161" s="2265"/>
      <c r="NTN161" s="2265"/>
      <c r="NTO161" s="2265"/>
      <c r="NTP161" s="2265"/>
      <c r="NTQ161" s="2265"/>
      <c r="NTR161" s="2265"/>
      <c r="NTS161" s="2265"/>
      <c r="NTT161" s="2265"/>
      <c r="NTU161" s="2265"/>
      <c r="NTV161" s="2265"/>
      <c r="NTW161" s="2265"/>
      <c r="NTX161" s="2265"/>
      <c r="NTY161" s="2265"/>
      <c r="NTZ161" s="2265"/>
      <c r="NUA161" s="2265"/>
      <c r="NUB161" s="2265"/>
      <c r="NUC161" s="2265"/>
      <c r="NUD161" s="2265"/>
      <c r="NUE161" s="2265"/>
      <c r="NUF161" s="2265"/>
      <c r="NUG161" s="2265"/>
      <c r="NUH161" s="2265"/>
      <c r="NUI161" s="2265"/>
      <c r="NUJ161" s="2265"/>
      <c r="NUK161" s="2265"/>
      <c r="NUL161" s="2265"/>
      <c r="NUM161" s="2265"/>
      <c r="NUN161" s="2265"/>
      <c r="NUO161" s="2265"/>
      <c r="NUP161" s="2265"/>
      <c r="NUQ161" s="2265"/>
      <c r="NUR161" s="2265"/>
      <c r="NUS161" s="2265"/>
      <c r="NUT161" s="2265"/>
      <c r="NUU161" s="2265"/>
      <c r="NUV161" s="2265"/>
      <c r="NUW161" s="2265"/>
      <c r="NUX161" s="2265"/>
      <c r="NUY161" s="2265"/>
      <c r="NUZ161" s="2265"/>
      <c r="NVA161" s="2265"/>
      <c r="NVB161" s="2265"/>
      <c r="NVC161" s="2265"/>
      <c r="NVD161" s="2265"/>
      <c r="NVE161" s="2265"/>
      <c r="NVF161" s="2265"/>
      <c r="NVG161" s="2265"/>
      <c r="NVH161" s="2265"/>
      <c r="NVI161" s="2265"/>
      <c r="NVJ161" s="2265"/>
      <c r="NVK161" s="2265"/>
      <c r="NVL161" s="2265"/>
      <c r="NVM161" s="2265"/>
      <c r="NVN161" s="2265"/>
      <c r="NVO161" s="2265"/>
      <c r="NVP161" s="2265"/>
      <c r="NVQ161" s="2265"/>
      <c r="NVR161" s="2265"/>
      <c r="NVS161" s="2265"/>
      <c r="NVT161" s="2265"/>
      <c r="NVU161" s="2265"/>
      <c r="NVV161" s="2265"/>
      <c r="NVW161" s="2265"/>
      <c r="NVX161" s="2265"/>
      <c r="NVY161" s="2265"/>
      <c r="NVZ161" s="2265"/>
      <c r="NWA161" s="2265"/>
      <c r="NWB161" s="2265"/>
      <c r="NWC161" s="2265"/>
      <c r="NWD161" s="2265"/>
      <c r="NWE161" s="2265"/>
      <c r="NWF161" s="2265"/>
      <c r="NWG161" s="2265"/>
      <c r="NWH161" s="2265"/>
      <c r="NWI161" s="2265"/>
      <c r="NWJ161" s="2265"/>
      <c r="NWK161" s="2265"/>
      <c r="NWL161" s="2265"/>
      <c r="NWM161" s="2265"/>
      <c r="NWN161" s="2265"/>
      <c r="NWO161" s="2265"/>
      <c r="NWP161" s="2265"/>
      <c r="NWQ161" s="2265"/>
      <c r="NWR161" s="2265"/>
      <c r="NWS161" s="2265"/>
      <c r="NWT161" s="2265"/>
      <c r="NWU161" s="2265"/>
      <c r="NWV161" s="2265"/>
      <c r="NWW161" s="2265"/>
      <c r="NWX161" s="2265"/>
      <c r="NWY161" s="2265"/>
      <c r="NWZ161" s="2265"/>
      <c r="NXA161" s="2265"/>
      <c r="NXB161" s="2265"/>
      <c r="NXC161" s="2265"/>
      <c r="NXD161" s="2265"/>
      <c r="NXE161" s="2265"/>
      <c r="NXF161" s="2265"/>
      <c r="NXG161" s="2265"/>
      <c r="NXH161" s="2265"/>
      <c r="NXI161" s="2265"/>
      <c r="NXJ161" s="2265"/>
      <c r="NXK161" s="2265"/>
      <c r="NXL161" s="2265"/>
      <c r="NXM161" s="2265"/>
      <c r="NXN161" s="2265"/>
      <c r="NXO161" s="2265"/>
      <c r="NXP161" s="2265"/>
      <c r="NXQ161" s="2265"/>
      <c r="NXR161" s="2265"/>
      <c r="NXS161" s="2265"/>
      <c r="NXT161" s="2265"/>
      <c r="NXU161" s="2265"/>
      <c r="NXV161" s="2265"/>
      <c r="NXW161" s="2265"/>
      <c r="NXX161" s="2265"/>
      <c r="NXY161" s="2265"/>
      <c r="NXZ161" s="2265"/>
      <c r="NYA161" s="2265"/>
      <c r="NYB161" s="2265"/>
      <c r="NYC161" s="2265"/>
      <c r="NYD161" s="2265"/>
      <c r="NYE161" s="2265"/>
      <c r="NYF161" s="2265"/>
      <c r="NYG161" s="2265"/>
      <c r="NYH161" s="2265"/>
      <c r="NYI161" s="2265"/>
      <c r="NYJ161" s="2265"/>
      <c r="NYK161" s="2265"/>
      <c r="NYL161" s="2265"/>
      <c r="NYM161" s="2265"/>
      <c r="NYN161" s="2265"/>
      <c r="NYO161" s="2265"/>
      <c r="NYP161" s="2265"/>
      <c r="NYQ161" s="2265"/>
      <c r="NYR161" s="2265"/>
      <c r="NYS161" s="2265"/>
      <c r="NYT161" s="2265"/>
      <c r="NYU161" s="2265"/>
      <c r="NYV161" s="2265"/>
      <c r="NYW161" s="2265"/>
      <c r="NYX161" s="2265"/>
      <c r="NYY161" s="2265"/>
      <c r="NYZ161" s="2265"/>
      <c r="NZA161" s="2265"/>
      <c r="NZB161" s="2265"/>
      <c r="NZC161" s="2265"/>
      <c r="NZD161" s="2265"/>
      <c r="NZE161" s="2265"/>
      <c r="NZF161" s="2265"/>
      <c r="NZG161" s="2265"/>
      <c r="NZH161" s="2265"/>
      <c r="NZI161" s="2265"/>
      <c r="NZJ161" s="2265"/>
      <c r="NZK161" s="2265"/>
      <c r="NZL161" s="2265"/>
      <c r="NZM161" s="2265"/>
      <c r="NZN161" s="2265"/>
      <c r="NZO161" s="2265"/>
      <c r="NZP161" s="2265"/>
      <c r="NZQ161" s="2265"/>
      <c r="NZR161" s="2265"/>
      <c r="NZS161" s="2265"/>
      <c r="NZT161" s="2265"/>
      <c r="NZU161" s="2265"/>
      <c r="NZV161" s="2265"/>
      <c r="NZW161" s="2265"/>
      <c r="NZX161" s="2265"/>
      <c r="NZY161" s="2265"/>
      <c r="NZZ161" s="2265"/>
      <c r="OAA161" s="2265"/>
      <c r="OAB161" s="2265"/>
      <c r="OAC161" s="2265"/>
      <c r="OAD161" s="2265"/>
      <c r="OAE161" s="2265"/>
      <c r="OAF161" s="2265"/>
      <c r="OAG161" s="2265"/>
      <c r="OAH161" s="2265"/>
      <c r="OAI161" s="2265"/>
      <c r="OAJ161" s="2265"/>
      <c r="OAK161" s="2265"/>
      <c r="OAL161" s="2265"/>
      <c r="OAM161" s="2265"/>
      <c r="OAN161" s="2265"/>
      <c r="OAO161" s="2265"/>
      <c r="OAP161" s="2265"/>
      <c r="OAQ161" s="2265"/>
      <c r="OAR161" s="2265"/>
      <c r="OAS161" s="2265"/>
      <c r="OAT161" s="2265"/>
      <c r="OAU161" s="2265"/>
      <c r="OAV161" s="2265"/>
      <c r="OAW161" s="2265"/>
      <c r="OAX161" s="2265"/>
      <c r="OAY161" s="2265"/>
      <c r="OAZ161" s="2265"/>
      <c r="OBA161" s="2265"/>
      <c r="OBB161" s="2265"/>
      <c r="OBC161" s="2265"/>
      <c r="OBD161" s="2265"/>
      <c r="OBE161" s="2265"/>
      <c r="OBF161" s="2265"/>
      <c r="OBG161" s="2265"/>
      <c r="OBH161" s="2265"/>
      <c r="OBI161" s="2265"/>
      <c r="OBJ161" s="2265"/>
      <c r="OBK161" s="2265"/>
      <c r="OBL161" s="2265"/>
      <c r="OBM161" s="2265"/>
      <c r="OBN161" s="2265"/>
      <c r="OBO161" s="2265"/>
      <c r="OBP161" s="2265"/>
      <c r="OBQ161" s="2265"/>
      <c r="OBR161" s="2265"/>
      <c r="OBS161" s="2265"/>
      <c r="OBT161" s="2265"/>
      <c r="OBU161" s="2265"/>
      <c r="OBV161" s="2265"/>
      <c r="OBW161" s="2265"/>
      <c r="OBX161" s="2265"/>
      <c r="OBY161" s="2265"/>
      <c r="OBZ161" s="2265"/>
      <c r="OCA161" s="2265"/>
      <c r="OCB161" s="2265"/>
      <c r="OCC161" s="2265"/>
      <c r="OCD161" s="2265"/>
      <c r="OCE161" s="2265"/>
      <c r="OCF161" s="2265"/>
      <c r="OCG161" s="2265"/>
      <c r="OCH161" s="2265"/>
      <c r="OCI161" s="2265"/>
      <c r="OCJ161" s="2265"/>
      <c r="OCK161" s="2265"/>
      <c r="OCL161" s="2265"/>
      <c r="OCM161" s="2265"/>
      <c r="OCN161" s="2265"/>
      <c r="OCO161" s="2265"/>
      <c r="OCP161" s="2265"/>
      <c r="OCQ161" s="2265"/>
      <c r="OCR161" s="2265"/>
      <c r="OCS161" s="2265"/>
      <c r="OCT161" s="2265"/>
      <c r="OCU161" s="2265"/>
      <c r="OCV161" s="2265"/>
      <c r="OCW161" s="2265"/>
      <c r="OCX161" s="2265"/>
      <c r="OCY161" s="2265"/>
      <c r="OCZ161" s="2265"/>
      <c r="ODA161" s="2265"/>
      <c r="ODB161" s="2265"/>
      <c r="ODC161" s="2265"/>
      <c r="ODD161" s="2265"/>
      <c r="ODE161" s="2265"/>
      <c r="ODF161" s="2265"/>
      <c r="ODG161" s="2265"/>
      <c r="ODH161" s="2265"/>
      <c r="ODI161" s="2265"/>
      <c r="ODJ161" s="2265"/>
      <c r="ODK161" s="2265"/>
      <c r="ODL161" s="2265"/>
      <c r="ODM161" s="2265"/>
      <c r="ODN161" s="2265"/>
      <c r="ODO161" s="2265"/>
      <c r="ODP161" s="2265"/>
      <c r="ODQ161" s="2265"/>
      <c r="ODR161" s="2265"/>
      <c r="ODS161" s="2265"/>
      <c r="ODT161" s="2265"/>
      <c r="ODU161" s="2265"/>
      <c r="ODV161" s="2265"/>
      <c r="ODW161" s="2265"/>
      <c r="ODX161" s="2265"/>
      <c r="ODY161" s="2265"/>
      <c r="ODZ161" s="2265"/>
      <c r="OEA161" s="2265"/>
      <c r="OEB161" s="2265"/>
      <c r="OEC161" s="2265"/>
      <c r="OED161" s="2265"/>
      <c r="OEE161" s="2265"/>
      <c r="OEF161" s="2265"/>
      <c r="OEG161" s="2265"/>
      <c r="OEH161" s="2265"/>
      <c r="OEI161" s="2265"/>
      <c r="OEJ161" s="2265"/>
      <c r="OEK161" s="2265"/>
      <c r="OEL161" s="2265"/>
      <c r="OEM161" s="2265"/>
      <c r="OEN161" s="2265"/>
      <c r="OEO161" s="2265"/>
      <c r="OEP161" s="2265"/>
      <c r="OEQ161" s="2265"/>
      <c r="OER161" s="2265"/>
      <c r="OES161" s="2265"/>
      <c r="OET161" s="2265"/>
      <c r="OEU161" s="2265"/>
      <c r="OEV161" s="2265"/>
      <c r="OEW161" s="2265"/>
      <c r="OEX161" s="2265"/>
      <c r="OEY161" s="2265"/>
      <c r="OEZ161" s="2265"/>
      <c r="OFA161" s="2265"/>
      <c r="OFB161" s="2265"/>
      <c r="OFC161" s="2265"/>
      <c r="OFD161" s="2265"/>
      <c r="OFE161" s="2265"/>
      <c r="OFF161" s="2265"/>
      <c r="OFG161" s="2265"/>
      <c r="OFH161" s="2265"/>
      <c r="OFI161" s="2265"/>
      <c r="OFJ161" s="2265"/>
      <c r="OFK161" s="2265"/>
      <c r="OFL161" s="2265"/>
      <c r="OFM161" s="2265"/>
      <c r="OFN161" s="2265"/>
      <c r="OFO161" s="2265"/>
      <c r="OFP161" s="2265"/>
      <c r="OFQ161" s="2265"/>
      <c r="OFR161" s="2265"/>
      <c r="OFS161" s="2265"/>
      <c r="OFT161" s="2265"/>
      <c r="OFU161" s="2265"/>
      <c r="OFV161" s="2265"/>
      <c r="OFW161" s="2265"/>
      <c r="OFX161" s="2265"/>
      <c r="OFY161" s="2265"/>
      <c r="OFZ161" s="2265"/>
      <c r="OGA161" s="2265"/>
      <c r="OGB161" s="2265"/>
      <c r="OGC161" s="2265"/>
      <c r="OGD161" s="2265"/>
      <c r="OGE161" s="2265"/>
      <c r="OGF161" s="2265"/>
      <c r="OGG161" s="2265"/>
      <c r="OGH161" s="2265"/>
      <c r="OGI161" s="2265"/>
      <c r="OGJ161" s="2265"/>
      <c r="OGK161" s="2265"/>
      <c r="OGL161" s="2265"/>
      <c r="OGM161" s="2265"/>
      <c r="OGN161" s="2265"/>
      <c r="OGO161" s="2265"/>
      <c r="OGP161" s="2265"/>
      <c r="OGQ161" s="2265"/>
      <c r="OGR161" s="2265"/>
      <c r="OGS161" s="2265"/>
      <c r="OGT161" s="2265"/>
      <c r="OGU161" s="2265"/>
      <c r="OGV161" s="2265"/>
      <c r="OGW161" s="2265"/>
      <c r="OGX161" s="2265"/>
      <c r="OGY161" s="2265"/>
      <c r="OGZ161" s="2265"/>
      <c r="OHA161" s="2265"/>
      <c r="OHB161" s="2265"/>
      <c r="OHC161" s="2265"/>
      <c r="OHD161" s="2265"/>
      <c r="OHE161" s="2265"/>
      <c r="OHF161" s="2265"/>
      <c r="OHG161" s="2265"/>
      <c r="OHH161" s="2265"/>
      <c r="OHI161" s="2265"/>
      <c r="OHJ161" s="2265"/>
      <c r="OHK161" s="2265"/>
      <c r="OHL161" s="2265"/>
      <c r="OHM161" s="2265"/>
      <c r="OHN161" s="2265"/>
      <c r="OHO161" s="2265"/>
      <c r="OHP161" s="2265"/>
      <c r="OHQ161" s="2265"/>
      <c r="OHR161" s="2265"/>
      <c r="OHS161" s="2265"/>
      <c r="OHT161" s="2265"/>
      <c r="OHU161" s="2265"/>
      <c r="OHV161" s="2265"/>
      <c r="OHW161" s="2265"/>
      <c r="OHX161" s="2265"/>
      <c r="OHY161" s="2265"/>
      <c r="OHZ161" s="2265"/>
      <c r="OIA161" s="2265"/>
      <c r="OIB161" s="2265"/>
      <c r="OIC161" s="2265"/>
      <c r="OID161" s="2265"/>
      <c r="OIE161" s="2265"/>
      <c r="OIF161" s="2265"/>
      <c r="OIG161" s="2265"/>
      <c r="OIH161" s="2265"/>
      <c r="OII161" s="2265"/>
      <c r="OIJ161" s="2265"/>
      <c r="OIK161" s="2265"/>
      <c r="OIL161" s="2265"/>
      <c r="OIM161" s="2265"/>
      <c r="OIN161" s="2265"/>
      <c r="OIO161" s="2265"/>
      <c r="OIP161" s="2265"/>
      <c r="OIQ161" s="2265"/>
      <c r="OIR161" s="2265"/>
      <c r="OIS161" s="2265"/>
      <c r="OIT161" s="2265"/>
      <c r="OIU161" s="2265"/>
      <c r="OIV161" s="2265"/>
      <c r="OIW161" s="2265"/>
      <c r="OIX161" s="2265"/>
      <c r="OIY161" s="2265"/>
      <c r="OIZ161" s="2265"/>
      <c r="OJA161" s="2265"/>
      <c r="OJB161" s="2265"/>
      <c r="OJC161" s="2265"/>
      <c r="OJD161" s="2265"/>
      <c r="OJE161" s="2265"/>
      <c r="OJF161" s="2265"/>
      <c r="OJG161" s="2265"/>
      <c r="OJH161" s="2265"/>
      <c r="OJI161" s="2265"/>
      <c r="OJJ161" s="2265"/>
      <c r="OJK161" s="2265"/>
      <c r="OJL161" s="2265"/>
      <c r="OJM161" s="2265"/>
      <c r="OJN161" s="2265"/>
      <c r="OJO161" s="2265"/>
      <c r="OJP161" s="2265"/>
      <c r="OJQ161" s="2265"/>
      <c r="OJR161" s="2265"/>
      <c r="OJS161" s="2265"/>
      <c r="OJT161" s="2265"/>
      <c r="OJU161" s="2265"/>
      <c r="OJV161" s="2265"/>
      <c r="OJW161" s="2265"/>
      <c r="OJX161" s="2265"/>
      <c r="OJY161" s="2265"/>
      <c r="OJZ161" s="2265"/>
      <c r="OKA161" s="2265"/>
      <c r="OKB161" s="2265"/>
      <c r="OKC161" s="2265"/>
      <c r="OKD161" s="2265"/>
      <c r="OKE161" s="2265"/>
      <c r="OKF161" s="2265"/>
      <c r="OKG161" s="2265"/>
      <c r="OKH161" s="2265"/>
      <c r="OKI161" s="2265"/>
      <c r="OKJ161" s="2265"/>
      <c r="OKK161" s="2265"/>
      <c r="OKL161" s="2265"/>
      <c r="OKM161" s="2265"/>
      <c r="OKN161" s="2265"/>
      <c r="OKO161" s="2265"/>
      <c r="OKP161" s="2265"/>
      <c r="OKQ161" s="2265"/>
      <c r="OKR161" s="2265"/>
      <c r="OKS161" s="2265"/>
      <c r="OKT161" s="2265"/>
      <c r="OKU161" s="2265"/>
      <c r="OKV161" s="2265"/>
      <c r="OKW161" s="2265"/>
      <c r="OKX161" s="2265"/>
      <c r="OKY161" s="2265"/>
      <c r="OKZ161" s="2265"/>
      <c r="OLA161" s="2265"/>
      <c r="OLB161" s="2265"/>
      <c r="OLC161" s="2265"/>
      <c r="OLD161" s="2265"/>
      <c r="OLE161" s="2265"/>
      <c r="OLF161" s="2265"/>
      <c r="OLG161" s="2265"/>
      <c r="OLH161" s="2265"/>
      <c r="OLI161" s="2265"/>
      <c r="OLJ161" s="2265"/>
      <c r="OLK161" s="2265"/>
      <c r="OLL161" s="2265"/>
      <c r="OLM161" s="2265"/>
      <c r="OLN161" s="2265"/>
      <c r="OLO161" s="2265"/>
      <c r="OLP161" s="2265"/>
      <c r="OLQ161" s="2265"/>
      <c r="OLR161" s="2265"/>
      <c r="OLS161" s="2265"/>
      <c r="OLT161" s="2265"/>
      <c r="OLU161" s="2265"/>
      <c r="OLV161" s="2265"/>
      <c r="OLW161" s="2265"/>
      <c r="OLX161" s="2265"/>
      <c r="OLY161" s="2265"/>
      <c r="OLZ161" s="2265"/>
      <c r="OMA161" s="2265"/>
      <c r="OMB161" s="2265"/>
      <c r="OMC161" s="2265"/>
      <c r="OMD161" s="2265"/>
      <c r="OME161" s="2265"/>
      <c r="OMF161" s="2265"/>
      <c r="OMG161" s="2265"/>
      <c r="OMH161" s="2265"/>
      <c r="OMI161" s="2265"/>
      <c r="OMJ161" s="2265"/>
      <c r="OMK161" s="2265"/>
      <c r="OML161" s="2265"/>
      <c r="OMM161" s="2265"/>
      <c r="OMN161" s="2265"/>
      <c r="OMO161" s="2265"/>
      <c r="OMP161" s="2265"/>
      <c r="OMQ161" s="2265"/>
      <c r="OMR161" s="2265"/>
      <c r="OMS161" s="2265"/>
      <c r="OMT161" s="2265"/>
      <c r="OMU161" s="2265"/>
      <c r="OMV161" s="2265"/>
      <c r="OMW161" s="2265"/>
      <c r="OMX161" s="2265"/>
      <c r="OMY161" s="2265"/>
      <c r="OMZ161" s="2265"/>
      <c r="ONA161" s="2265"/>
      <c r="ONB161" s="2265"/>
      <c r="ONC161" s="2265"/>
      <c r="OND161" s="2265"/>
      <c r="ONE161" s="2265"/>
      <c r="ONF161" s="2265"/>
      <c r="ONG161" s="2265"/>
      <c r="ONH161" s="2265"/>
      <c r="ONI161" s="2265"/>
      <c r="ONJ161" s="2265"/>
      <c r="ONK161" s="2265"/>
      <c r="ONL161" s="2265"/>
      <c r="ONM161" s="2265"/>
      <c r="ONN161" s="2265"/>
      <c r="ONO161" s="2265"/>
      <c r="ONP161" s="2265"/>
      <c r="ONQ161" s="2265"/>
      <c r="ONR161" s="2265"/>
      <c r="ONS161" s="2265"/>
      <c r="ONT161" s="2265"/>
      <c r="ONU161" s="2265"/>
      <c r="ONV161" s="2265"/>
      <c r="ONW161" s="2265"/>
      <c r="ONX161" s="2265"/>
      <c r="ONY161" s="2265"/>
      <c r="ONZ161" s="2265"/>
      <c r="OOA161" s="2265"/>
      <c r="OOB161" s="2265"/>
      <c r="OOC161" s="2265"/>
      <c r="OOD161" s="2265"/>
      <c r="OOE161" s="2265"/>
      <c r="OOF161" s="2265"/>
      <c r="OOG161" s="2265"/>
      <c r="OOH161" s="2265"/>
      <c r="OOI161" s="2265"/>
      <c r="OOJ161" s="2265"/>
      <c r="OOK161" s="2265"/>
      <c r="OOL161" s="2265"/>
      <c r="OOM161" s="2265"/>
      <c r="OON161" s="2265"/>
      <c r="OOO161" s="2265"/>
      <c r="OOP161" s="2265"/>
      <c r="OOQ161" s="2265"/>
      <c r="OOR161" s="2265"/>
      <c r="OOS161" s="2265"/>
      <c r="OOT161" s="2265"/>
      <c r="OOU161" s="2265"/>
      <c r="OOV161" s="2265"/>
      <c r="OOW161" s="2265"/>
      <c r="OOX161" s="2265"/>
      <c r="OOY161" s="2265"/>
      <c r="OOZ161" s="2265"/>
      <c r="OPA161" s="2265"/>
      <c r="OPB161" s="2265"/>
      <c r="OPC161" s="2265"/>
      <c r="OPD161" s="2265"/>
      <c r="OPE161" s="2265"/>
      <c r="OPF161" s="2265"/>
      <c r="OPG161" s="2265"/>
      <c r="OPH161" s="2265"/>
      <c r="OPI161" s="2265"/>
      <c r="OPJ161" s="2265"/>
      <c r="OPK161" s="2265"/>
      <c r="OPL161" s="2265"/>
      <c r="OPM161" s="2265"/>
      <c r="OPN161" s="2265"/>
      <c r="OPO161" s="2265"/>
      <c r="OPP161" s="2265"/>
      <c r="OPQ161" s="2265"/>
      <c r="OPR161" s="2265"/>
      <c r="OPS161" s="2265"/>
      <c r="OPT161" s="2265"/>
      <c r="OPU161" s="2265"/>
      <c r="OPV161" s="2265"/>
      <c r="OPW161" s="2265"/>
      <c r="OPX161" s="2265"/>
      <c r="OPY161" s="2265"/>
      <c r="OPZ161" s="2265"/>
      <c r="OQA161" s="2265"/>
      <c r="OQB161" s="2265"/>
      <c r="OQC161" s="2265"/>
      <c r="OQD161" s="2265"/>
      <c r="OQE161" s="2265"/>
      <c r="OQF161" s="2265"/>
      <c r="OQG161" s="2265"/>
      <c r="OQH161" s="2265"/>
      <c r="OQI161" s="2265"/>
      <c r="OQJ161" s="2265"/>
      <c r="OQK161" s="2265"/>
      <c r="OQL161" s="2265"/>
      <c r="OQM161" s="2265"/>
      <c r="OQN161" s="2265"/>
      <c r="OQO161" s="2265"/>
      <c r="OQP161" s="2265"/>
      <c r="OQQ161" s="2265"/>
      <c r="OQR161" s="2265"/>
      <c r="OQS161" s="2265"/>
      <c r="OQT161" s="2265"/>
      <c r="OQU161" s="2265"/>
      <c r="OQV161" s="2265"/>
      <c r="OQW161" s="2265"/>
      <c r="OQX161" s="2265"/>
      <c r="OQY161" s="2265"/>
      <c r="OQZ161" s="2265"/>
      <c r="ORA161" s="2265"/>
      <c r="ORB161" s="2265"/>
      <c r="ORC161" s="2265"/>
      <c r="ORD161" s="2265"/>
      <c r="ORE161" s="2265"/>
      <c r="ORF161" s="2265"/>
      <c r="ORG161" s="2265"/>
      <c r="ORH161" s="2265"/>
      <c r="ORI161" s="2265"/>
      <c r="ORJ161" s="2265"/>
      <c r="ORK161" s="2265"/>
      <c r="ORL161" s="2265"/>
      <c r="ORM161" s="2265"/>
      <c r="ORN161" s="2265"/>
      <c r="ORO161" s="2265"/>
      <c r="ORP161" s="2265"/>
      <c r="ORQ161" s="2265"/>
      <c r="ORR161" s="2265"/>
      <c r="ORS161" s="2265"/>
      <c r="ORT161" s="2265"/>
      <c r="ORU161" s="2265"/>
      <c r="ORV161" s="2265"/>
      <c r="ORW161" s="2265"/>
      <c r="ORX161" s="2265"/>
      <c r="ORY161" s="2265"/>
      <c r="ORZ161" s="2265"/>
      <c r="OSA161" s="2265"/>
      <c r="OSB161" s="2265"/>
      <c r="OSC161" s="2265"/>
      <c r="OSD161" s="2265"/>
      <c r="OSE161" s="2265"/>
      <c r="OSF161" s="2265"/>
      <c r="OSG161" s="2265"/>
      <c r="OSH161" s="2265"/>
      <c r="OSI161" s="2265"/>
      <c r="OSJ161" s="2265"/>
      <c r="OSK161" s="2265"/>
      <c r="OSL161" s="2265"/>
      <c r="OSM161" s="2265"/>
      <c r="OSN161" s="2265"/>
      <c r="OSO161" s="2265"/>
      <c r="OSP161" s="2265"/>
      <c r="OSQ161" s="2265"/>
      <c r="OSR161" s="2265"/>
      <c r="OSS161" s="2265"/>
      <c r="OST161" s="2265"/>
      <c r="OSU161" s="2265"/>
      <c r="OSV161" s="2265"/>
      <c r="OSW161" s="2265"/>
      <c r="OSX161" s="2265"/>
      <c r="OSY161" s="2265"/>
      <c r="OSZ161" s="2265"/>
      <c r="OTA161" s="2265"/>
      <c r="OTB161" s="2265"/>
      <c r="OTC161" s="2265"/>
      <c r="OTD161" s="2265"/>
      <c r="OTE161" s="2265"/>
      <c r="OTF161" s="2265"/>
      <c r="OTG161" s="2265"/>
      <c r="OTH161" s="2265"/>
      <c r="OTI161" s="2265"/>
      <c r="OTJ161" s="2265"/>
      <c r="OTK161" s="2265"/>
      <c r="OTL161" s="2265"/>
      <c r="OTM161" s="2265"/>
      <c r="OTN161" s="2265"/>
      <c r="OTO161" s="2265"/>
      <c r="OTP161" s="2265"/>
      <c r="OTQ161" s="2265"/>
      <c r="OTR161" s="2265"/>
      <c r="OTS161" s="2265"/>
      <c r="OTT161" s="2265"/>
      <c r="OTU161" s="2265"/>
      <c r="OTV161" s="2265"/>
      <c r="OTW161" s="2265"/>
      <c r="OTX161" s="2265"/>
      <c r="OTY161" s="2265"/>
      <c r="OTZ161" s="2265"/>
      <c r="OUA161" s="2265"/>
      <c r="OUB161" s="2265"/>
      <c r="OUC161" s="2265"/>
      <c r="OUD161" s="2265"/>
      <c r="OUE161" s="2265"/>
      <c r="OUF161" s="2265"/>
      <c r="OUG161" s="2265"/>
      <c r="OUH161" s="2265"/>
      <c r="OUI161" s="2265"/>
      <c r="OUJ161" s="2265"/>
      <c r="OUK161" s="2265"/>
      <c r="OUL161" s="2265"/>
      <c r="OUM161" s="2265"/>
      <c r="OUN161" s="2265"/>
      <c r="OUO161" s="2265"/>
      <c r="OUP161" s="2265"/>
      <c r="OUQ161" s="2265"/>
      <c r="OUR161" s="2265"/>
      <c r="OUS161" s="2265"/>
      <c r="OUT161" s="2265"/>
      <c r="OUU161" s="2265"/>
      <c r="OUV161" s="2265"/>
      <c r="OUW161" s="2265"/>
      <c r="OUX161" s="2265"/>
      <c r="OUY161" s="2265"/>
      <c r="OUZ161" s="2265"/>
      <c r="OVA161" s="2265"/>
      <c r="OVB161" s="2265"/>
      <c r="OVC161" s="2265"/>
      <c r="OVD161" s="2265"/>
      <c r="OVE161" s="2265"/>
      <c r="OVF161" s="2265"/>
      <c r="OVG161" s="2265"/>
      <c r="OVH161" s="2265"/>
      <c r="OVI161" s="2265"/>
      <c r="OVJ161" s="2265"/>
      <c r="OVK161" s="2265"/>
      <c r="OVL161" s="2265"/>
      <c r="OVM161" s="2265"/>
      <c r="OVN161" s="2265"/>
      <c r="OVO161" s="2265"/>
      <c r="OVP161" s="2265"/>
      <c r="OVQ161" s="2265"/>
      <c r="OVR161" s="2265"/>
      <c r="OVS161" s="2265"/>
      <c r="OVT161" s="2265"/>
      <c r="OVU161" s="2265"/>
      <c r="OVV161" s="2265"/>
      <c r="OVW161" s="2265"/>
      <c r="OVX161" s="2265"/>
      <c r="OVY161" s="2265"/>
      <c r="OVZ161" s="2265"/>
      <c r="OWA161" s="2265"/>
      <c r="OWB161" s="2265"/>
      <c r="OWC161" s="2265"/>
      <c r="OWD161" s="2265"/>
      <c r="OWE161" s="2265"/>
      <c r="OWF161" s="2265"/>
      <c r="OWG161" s="2265"/>
      <c r="OWH161" s="2265"/>
      <c r="OWI161" s="2265"/>
      <c r="OWJ161" s="2265"/>
      <c r="OWK161" s="2265"/>
      <c r="OWL161" s="2265"/>
      <c r="OWM161" s="2265"/>
      <c r="OWN161" s="2265"/>
      <c r="OWO161" s="2265"/>
      <c r="OWP161" s="2265"/>
      <c r="OWQ161" s="2265"/>
      <c r="OWR161" s="2265"/>
      <c r="OWS161" s="2265"/>
      <c r="OWT161" s="2265"/>
      <c r="OWU161" s="2265"/>
      <c r="OWV161" s="2265"/>
      <c r="OWW161" s="2265"/>
      <c r="OWX161" s="2265"/>
      <c r="OWY161" s="2265"/>
      <c r="OWZ161" s="2265"/>
      <c r="OXA161" s="2265"/>
      <c r="OXB161" s="2265"/>
      <c r="OXC161" s="2265"/>
      <c r="OXD161" s="2265"/>
      <c r="OXE161" s="2265"/>
      <c r="OXF161" s="2265"/>
      <c r="OXG161" s="2265"/>
      <c r="OXH161" s="2265"/>
      <c r="OXI161" s="2265"/>
      <c r="OXJ161" s="2265"/>
      <c r="OXK161" s="2265"/>
      <c r="OXL161" s="2265"/>
      <c r="OXM161" s="2265"/>
      <c r="OXN161" s="2265"/>
      <c r="OXO161" s="2265"/>
      <c r="OXP161" s="2265"/>
      <c r="OXQ161" s="2265"/>
      <c r="OXR161" s="2265"/>
      <c r="OXS161" s="2265"/>
      <c r="OXT161" s="2265"/>
      <c r="OXU161" s="2265"/>
      <c r="OXV161" s="2265"/>
      <c r="OXW161" s="2265"/>
      <c r="OXX161" s="2265"/>
      <c r="OXY161" s="2265"/>
      <c r="OXZ161" s="2265"/>
      <c r="OYA161" s="2265"/>
      <c r="OYB161" s="2265"/>
      <c r="OYC161" s="2265"/>
      <c r="OYD161" s="2265"/>
      <c r="OYE161" s="2265"/>
      <c r="OYF161" s="2265"/>
      <c r="OYG161" s="2265"/>
      <c r="OYH161" s="2265"/>
      <c r="OYI161" s="2265"/>
      <c r="OYJ161" s="2265"/>
      <c r="OYK161" s="2265"/>
      <c r="OYL161" s="2265"/>
      <c r="OYM161" s="2265"/>
      <c r="OYN161" s="2265"/>
      <c r="OYO161" s="2265"/>
      <c r="OYP161" s="2265"/>
      <c r="OYQ161" s="2265"/>
      <c r="OYR161" s="2265"/>
      <c r="OYS161" s="2265"/>
      <c r="OYT161" s="2265"/>
      <c r="OYU161" s="2265"/>
      <c r="OYV161" s="2265"/>
      <c r="OYW161" s="2265"/>
      <c r="OYX161" s="2265"/>
      <c r="OYY161" s="2265"/>
      <c r="OYZ161" s="2265"/>
      <c r="OZA161" s="2265"/>
      <c r="OZB161" s="2265"/>
      <c r="OZC161" s="2265"/>
      <c r="OZD161" s="2265"/>
      <c r="OZE161" s="2265"/>
      <c r="OZF161" s="2265"/>
      <c r="OZG161" s="2265"/>
      <c r="OZH161" s="2265"/>
      <c r="OZI161" s="2265"/>
      <c r="OZJ161" s="2265"/>
      <c r="OZK161" s="2265"/>
      <c r="OZL161" s="2265"/>
      <c r="OZM161" s="2265"/>
      <c r="OZN161" s="2265"/>
      <c r="OZO161" s="2265"/>
      <c r="OZP161" s="2265"/>
      <c r="OZQ161" s="2265"/>
      <c r="OZR161" s="2265"/>
      <c r="OZS161" s="2265"/>
      <c r="OZT161" s="2265"/>
      <c r="OZU161" s="2265"/>
      <c r="OZV161" s="2265"/>
      <c r="OZW161" s="2265"/>
      <c r="OZX161" s="2265"/>
      <c r="OZY161" s="2265"/>
      <c r="OZZ161" s="2265"/>
      <c r="PAA161" s="2265"/>
      <c r="PAB161" s="2265"/>
      <c r="PAC161" s="2265"/>
      <c r="PAD161" s="2265"/>
      <c r="PAE161" s="2265"/>
      <c r="PAF161" s="2265"/>
      <c r="PAG161" s="2265"/>
      <c r="PAH161" s="2265"/>
      <c r="PAI161" s="2265"/>
      <c r="PAJ161" s="2265"/>
      <c r="PAK161" s="2265"/>
      <c r="PAL161" s="2265"/>
      <c r="PAM161" s="2265"/>
      <c r="PAN161" s="2265"/>
      <c r="PAO161" s="2265"/>
      <c r="PAP161" s="2265"/>
      <c r="PAQ161" s="2265"/>
      <c r="PAR161" s="2265"/>
      <c r="PAS161" s="2265"/>
      <c r="PAT161" s="2265"/>
      <c r="PAU161" s="2265"/>
      <c r="PAV161" s="2265"/>
      <c r="PAW161" s="2265"/>
      <c r="PAX161" s="2265"/>
      <c r="PAY161" s="2265"/>
      <c r="PAZ161" s="2265"/>
      <c r="PBA161" s="2265"/>
      <c r="PBB161" s="2265"/>
      <c r="PBC161" s="2265"/>
      <c r="PBD161" s="2265"/>
      <c r="PBE161" s="2265"/>
      <c r="PBF161" s="2265"/>
      <c r="PBG161" s="2265"/>
      <c r="PBH161" s="2265"/>
      <c r="PBI161" s="2265"/>
      <c r="PBJ161" s="2265"/>
      <c r="PBK161" s="2265"/>
      <c r="PBL161" s="2265"/>
      <c r="PBM161" s="2265"/>
      <c r="PBN161" s="2265"/>
      <c r="PBO161" s="2265"/>
      <c r="PBP161" s="2265"/>
      <c r="PBQ161" s="2265"/>
      <c r="PBR161" s="2265"/>
      <c r="PBS161" s="2265"/>
      <c r="PBT161" s="2265"/>
      <c r="PBU161" s="2265"/>
      <c r="PBV161" s="2265"/>
      <c r="PBW161" s="2265"/>
      <c r="PBX161" s="2265"/>
      <c r="PBY161" s="2265"/>
      <c r="PBZ161" s="2265"/>
      <c r="PCA161" s="2265"/>
      <c r="PCB161" s="2265"/>
      <c r="PCC161" s="2265"/>
      <c r="PCD161" s="2265"/>
      <c r="PCE161" s="2265"/>
      <c r="PCF161" s="2265"/>
      <c r="PCG161" s="2265"/>
      <c r="PCH161" s="2265"/>
      <c r="PCI161" s="2265"/>
      <c r="PCJ161" s="2265"/>
      <c r="PCK161" s="2265"/>
      <c r="PCL161" s="2265"/>
      <c r="PCM161" s="2265"/>
      <c r="PCN161" s="2265"/>
      <c r="PCO161" s="2265"/>
      <c r="PCP161" s="2265"/>
      <c r="PCQ161" s="2265"/>
      <c r="PCR161" s="2265"/>
      <c r="PCS161" s="2265"/>
      <c r="PCT161" s="2265"/>
      <c r="PCU161" s="2265"/>
      <c r="PCV161" s="2265"/>
      <c r="PCW161" s="2265"/>
      <c r="PCX161" s="2265"/>
      <c r="PCY161" s="2265"/>
      <c r="PCZ161" s="2265"/>
      <c r="PDA161" s="2265"/>
      <c r="PDB161" s="2265"/>
      <c r="PDC161" s="2265"/>
      <c r="PDD161" s="2265"/>
      <c r="PDE161" s="2265"/>
      <c r="PDF161" s="2265"/>
      <c r="PDG161" s="2265"/>
      <c r="PDH161" s="2265"/>
      <c r="PDI161" s="2265"/>
      <c r="PDJ161" s="2265"/>
      <c r="PDK161" s="2265"/>
      <c r="PDL161" s="2265"/>
      <c r="PDM161" s="2265"/>
      <c r="PDN161" s="2265"/>
      <c r="PDO161" s="2265"/>
      <c r="PDP161" s="2265"/>
      <c r="PDQ161" s="2265"/>
      <c r="PDR161" s="2265"/>
      <c r="PDS161" s="2265"/>
      <c r="PDT161" s="2265"/>
      <c r="PDU161" s="2265"/>
      <c r="PDV161" s="2265"/>
      <c r="PDW161" s="2265"/>
      <c r="PDX161" s="2265"/>
      <c r="PDY161" s="2265"/>
      <c r="PDZ161" s="2265"/>
      <c r="PEA161" s="2265"/>
      <c r="PEB161" s="2265"/>
      <c r="PEC161" s="2265"/>
      <c r="PED161" s="2265"/>
      <c r="PEE161" s="2265"/>
      <c r="PEF161" s="2265"/>
      <c r="PEG161" s="2265"/>
      <c r="PEH161" s="2265"/>
      <c r="PEI161" s="2265"/>
      <c r="PEJ161" s="2265"/>
      <c r="PEK161" s="2265"/>
      <c r="PEL161" s="2265"/>
      <c r="PEM161" s="2265"/>
      <c r="PEN161" s="2265"/>
      <c r="PEO161" s="2265"/>
      <c r="PEP161" s="2265"/>
      <c r="PEQ161" s="2265"/>
      <c r="PER161" s="2265"/>
      <c r="PES161" s="2265"/>
      <c r="PET161" s="2265"/>
      <c r="PEU161" s="2265"/>
      <c r="PEV161" s="2265"/>
      <c r="PEW161" s="2265"/>
      <c r="PEX161" s="2265"/>
      <c r="PEY161" s="2265"/>
      <c r="PEZ161" s="2265"/>
      <c r="PFA161" s="2265"/>
      <c r="PFB161" s="2265"/>
      <c r="PFC161" s="2265"/>
      <c r="PFD161" s="2265"/>
      <c r="PFE161" s="2265"/>
      <c r="PFF161" s="2265"/>
      <c r="PFG161" s="2265"/>
      <c r="PFH161" s="2265"/>
      <c r="PFI161" s="2265"/>
      <c r="PFJ161" s="2265"/>
      <c r="PFK161" s="2265"/>
      <c r="PFL161" s="2265"/>
      <c r="PFM161" s="2265"/>
      <c r="PFN161" s="2265"/>
      <c r="PFO161" s="2265"/>
      <c r="PFP161" s="2265"/>
      <c r="PFQ161" s="2265"/>
      <c r="PFR161" s="2265"/>
      <c r="PFS161" s="2265"/>
      <c r="PFT161" s="2265"/>
      <c r="PFU161" s="2265"/>
      <c r="PFV161" s="2265"/>
      <c r="PFW161" s="2265"/>
      <c r="PFX161" s="2265"/>
      <c r="PFY161" s="2265"/>
      <c r="PFZ161" s="2265"/>
      <c r="PGA161" s="2265"/>
      <c r="PGB161" s="2265"/>
      <c r="PGC161" s="2265"/>
      <c r="PGD161" s="2265"/>
      <c r="PGE161" s="2265"/>
      <c r="PGF161" s="2265"/>
      <c r="PGG161" s="2265"/>
      <c r="PGH161" s="2265"/>
      <c r="PGI161" s="2265"/>
      <c r="PGJ161" s="2265"/>
      <c r="PGK161" s="2265"/>
      <c r="PGL161" s="2265"/>
      <c r="PGM161" s="2265"/>
      <c r="PGN161" s="2265"/>
      <c r="PGO161" s="2265"/>
      <c r="PGP161" s="2265"/>
      <c r="PGQ161" s="2265"/>
      <c r="PGR161" s="2265"/>
      <c r="PGS161" s="2265"/>
      <c r="PGT161" s="2265"/>
      <c r="PGU161" s="2265"/>
      <c r="PGV161" s="2265"/>
      <c r="PGW161" s="2265"/>
      <c r="PGX161" s="2265"/>
      <c r="PGY161" s="2265"/>
      <c r="PGZ161" s="2265"/>
      <c r="PHA161" s="2265"/>
      <c r="PHB161" s="2265"/>
      <c r="PHC161" s="2265"/>
      <c r="PHD161" s="2265"/>
      <c r="PHE161" s="2265"/>
      <c r="PHF161" s="2265"/>
      <c r="PHG161" s="2265"/>
      <c r="PHH161" s="2265"/>
      <c r="PHI161" s="2265"/>
      <c r="PHJ161" s="2265"/>
      <c r="PHK161" s="2265"/>
      <c r="PHL161" s="2265"/>
      <c r="PHM161" s="2265"/>
      <c r="PHN161" s="2265"/>
      <c r="PHO161" s="2265"/>
      <c r="PHP161" s="2265"/>
      <c r="PHQ161" s="2265"/>
      <c r="PHR161" s="2265"/>
      <c r="PHS161" s="2265"/>
      <c r="PHT161" s="2265"/>
      <c r="PHU161" s="2265"/>
      <c r="PHV161" s="2265"/>
      <c r="PHW161" s="2265"/>
      <c r="PHX161" s="2265"/>
      <c r="PHY161" s="2265"/>
      <c r="PHZ161" s="2265"/>
      <c r="PIA161" s="2265"/>
      <c r="PIB161" s="2265"/>
      <c r="PIC161" s="2265"/>
      <c r="PID161" s="2265"/>
      <c r="PIE161" s="2265"/>
      <c r="PIF161" s="2265"/>
      <c r="PIG161" s="2265"/>
      <c r="PIH161" s="2265"/>
      <c r="PII161" s="2265"/>
      <c r="PIJ161" s="2265"/>
      <c r="PIK161" s="2265"/>
      <c r="PIL161" s="2265"/>
      <c r="PIM161" s="2265"/>
      <c r="PIN161" s="2265"/>
      <c r="PIO161" s="2265"/>
      <c r="PIP161" s="2265"/>
      <c r="PIQ161" s="2265"/>
      <c r="PIR161" s="2265"/>
      <c r="PIS161" s="2265"/>
      <c r="PIT161" s="2265"/>
      <c r="PIU161" s="2265"/>
      <c r="PIV161" s="2265"/>
      <c r="PIW161" s="2265"/>
      <c r="PIX161" s="2265"/>
      <c r="PIY161" s="2265"/>
      <c r="PIZ161" s="2265"/>
      <c r="PJA161" s="2265"/>
      <c r="PJB161" s="2265"/>
      <c r="PJC161" s="2265"/>
      <c r="PJD161" s="2265"/>
      <c r="PJE161" s="2265"/>
      <c r="PJF161" s="2265"/>
      <c r="PJG161" s="2265"/>
      <c r="PJH161" s="2265"/>
      <c r="PJI161" s="2265"/>
      <c r="PJJ161" s="2265"/>
      <c r="PJK161" s="2265"/>
      <c r="PJL161" s="2265"/>
      <c r="PJM161" s="2265"/>
      <c r="PJN161" s="2265"/>
      <c r="PJO161" s="2265"/>
      <c r="PJP161" s="2265"/>
      <c r="PJQ161" s="2265"/>
      <c r="PJR161" s="2265"/>
      <c r="PJS161" s="2265"/>
      <c r="PJT161" s="2265"/>
      <c r="PJU161" s="2265"/>
      <c r="PJV161" s="2265"/>
      <c r="PJW161" s="2265"/>
      <c r="PJX161" s="2265"/>
      <c r="PJY161" s="2265"/>
      <c r="PJZ161" s="2265"/>
      <c r="PKA161" s="2265"/>
      <c r="PKB161" s="2265"/>
      <c r="PKC161" s="2265"/>
      <c r="PKD161" s="2265"/>
      <c r="PKE161" s="2265"/>
      <c r="PKF161" s="2265"/>
      <c r="PKG161" s="2265"/>
      <c r="PKH161" s="2265"/>
      <c r="PKI161" s="2265"/>
      <c r="PKJ161" s="2265"/>
      <c r="PKK161" s="2265"/>
      <c r="PKL161" s="2265"/>
      <c r="PKM161" s="2265"/>
      <c r="PKN161" s="2265"/>
      <c r="PKO161" s="2265"/>
      <c r="PKP161" s="2265"/>
      <c r="PKQ161" s="2265"/>
      <c r="PKR161" s="2265"/>
      <c r="PKS161" s="2265"/>
      <c r="PKT161" s="2265"/>
      <c r="PKU161" s="2265"/>
      <c r="PKV161" s="2265"/>
      <c r="PKW161" s="2265"/>
      <c r="PKX161" s="2265"/>
      <c r="PKY161" s="2265"/>
      <c r="PKZ161" s="2265"/>
      <c r="PLA161" s="2265"/>
      <c r="PLB161" s="2265"/>
      <c r="PLC161" s="2265"/>
      <c r="PLD161" s="2265"/>
      <c r="PLE161" s="2265"/>
      <c r="PLF161" s="2265"/>
      <c r="PLG161" s="2265"/>
      <c r="PLH161" s="2265"/>
      <c r="PLI161" s="2265"/>
      <c r="PLJ161" s="2265"/>
      <c r="PLK161" s="2265"/>
      <c r="PLL161" s="2265"/>
      <c r="PLM161" s="2265"/>
      <c r="PLN161" s="2265"/>
      <c r="PLO161" s="2265"/>
      <c r="PLP161" s="2265"/>
      <c r="PLQ161" s="2265"/>
      <c r="PLR161" s="2265"/>
      <c r="PLS161" s="2265"/>
      <c r="PLT161" s="2265"/>
      <c r="PLU161" s="2265"/>
      <c r="PLV161" s="2265"/>
      <c r="PLW161" s="2265"/>
      <c r="PLX161" s="2265"/>
      <c r="PLY161" s="2265"/>
      <c r="PLZ161" s="2265"/>
      <c r="PMA161" s="2265"/>
      <c r="PMB161" s="2265"/>
      <c r="PMC161" s="2265"/>
      <c r="PMD161" s="2265"/>
      <c r="PME161" s="2265"/>
      <c r="PMF161" s="2265"/>
      <c r="PMG161" s="2265"/>
      <c r="PMH161" s="2265"/>
      <c r="PMI161" s="2265"/>
      <c r="PMJ161" s="2265"/>
      <c r="PMK161" s="2265"/>
      <c r="PML161" s="2265"/>
      <c r="PMM161" s="2265"/>
      <c r="PMN161" s="2265"/>
      <c r="PMO161" s="2265"/>
      <c r="PMP161" s="2265"/>
      <c r="PMQ161" s="2265"/>
      <c r="PMR161" s="2265"/>
      <c r="PMS161" s="2265"/>
      <c r="PMT161" s="2265"/>
      <c r="PMU161" s="2265"/>
      <c r="PMV161" s="2265"/>
      <c r="PMW161" s="2265"/>
      <c r="PMX161" s="2265"/>
      <c r="PMY161" s="2265"/>
      <c r="PMZ161" s="2265"/>
      <c r="PNA161" s="2265"/>
      <c r="PNB161" s="2265"/>
      <c r="PNC161" s="2265"/>
      <c r="PND161" s="2265"/>
      <c r="PNE161" s="2265"/>
      <c r="PNF161" s="2265"/>
      <c r="PNG161" s="2265"/>
      <c r="PNH161" s="2265"/>
      <c r="PNI161" s="2265"/>
      <c r="PNJ161" s="2265"/>
      <c r="PNK161" s="2265"/>
      <c r="PNL161" s="2265"/>
      <c r="PNM161" s="2265"/>
      <c r="PNN161" s="2265"/>
      <c r="PNO161" s="2265"/>
      <c r="PNP161" s="2265"/>
      <c r="PNQ161" s="2265"/>
      <c r="PNR161" s="2265"/>
      <c r="PNS161" s="2265"/>
      <c r="PNT161" s="2265"/>
      <c r="PNU161" s="2265"/>
      <c r="PNV161" s="2265"/>
      <c r="PNW161" s="2265"/>
      <c r="PNX161" s="2265"/>
      <c r="PNY161" s="2265"/>
      <c r="PNZ161" s="2265"/>
      <c r="POA161" s="2265"/>
      <c r="POB161" s="2265"/>
      <c r="POC161" s="2265"/>
      <c r="POD161" s="2265"/>
      <c r="POE161" s="2265"/>
      <c r="POF161" s="2265"/>
      <c r="POG161" s="2265"/>
      <c r="POH161" s="2265"/>
      <c r="POI161" s="2265"/>
      <c r="POJ161" s="2265"/>
      <c r="POK161" s="2265"/>
      <c r="POL161" s="2265"/>
      <c r="POM161" s="2265"/>
      <c r="PON161" s="2265"/>
      <c r="POO161" s="2265"/>
      <c r="POP161" s="2265"/>
      <c r="POQ161" s="2265"/>
      <c r="POR161" s="2265"/>
      <c r="POS161" s="2265"/>
      <c r="POT161" s="2265"/>
      <c r="POU161" s="2265"/>
      <c r="POV161" s="2265"/>
      <c r="POW161" s="2265"/>
      <c r="POX161" s="2265"/>
      <c r="POY161" s="2265"/>
      <c r="POZ161" s="2265"/>
      <c r="PPA161" s="2265"/>
      <c r="PPB161" s="2265"/>
      <c r="PPC161" s="2265"/>
      <c r="PPD161" s="2265"/>
      <c r="PPE161" s="2265"/>
      <c r="PPF161" s="2265"/>
      <c r="PPG161" s="2265"/>
      <c r="PPH161" s="2265"/>
      <c r="PPI161" s="2265"/>
      <c r="PPJ161" s="2265"/>
      <c r="PPK161" s="2265"/>
      <c r="PPL161" s="2265"/>
      <c r="PPM161" s="2265"/>
      <c r="PPN161" s="2265"/>
      <c r="PPO161" s="2265"/>
      <c r="PPP161" s="2265"/>
      <c r="PPQ161" s="2265"/>
      <c r="PPR161" s="2265"/>
      <c r="PPS161" s="2265"/>
      <c r="PPT161" s="2265"/>
      <c r="PPU161" s="2265"/>
      <c r="PPV161" s="2265"/>
      <c r="PPW161" s="2265"/>
      <c r="PPX161" s="2265"/>
      <c r="PPY161" s="2265"/>
      <c r="PPZ161" s="2265"/>
      <c r="PQA161" s="2265"/>
      <c r="PQB161" s="2265"/>
      <c r="PQC161" s="2265"/>
      <c r="PQD161" s="2265"/>
      <c r="PQE161" s="2265"/>
      <c r="PQF161" s="2265"/>
      <c r="PQG161" s="2265"/>
      <c r="PQH161" s="2265"/>
      <c r="PQI161" s="2265"/>
      <c r="PQJ161" s="2265"/>
      <c r="PQK161" s="2265"/>
      <c r="PQL161" s="2265"/>
      <c r="PQM161" s="2265"/>
      <c r="PQN161" s="2265"/>
      <c r="PQO161" s="2265"/>
      <c r="PQP161" s="2265"/>
      <c r="PQQ161" s="2265"/>
      <c r="PQR161" s="2265"/>
      <c r="PQS161" s="2265"/>
      <c r="PQT161" s="2265"/>
      <c r="PQU161" s="2265"/>
      <c r="PQV161" s="2265"/>
      <c r="PQW161" s="2265"/>
      <c r="PQX161" s="2265"/>
      <c r="PQY161" s="2265"/>
      <c r="PQZ161" s="2265"/>
      <c r="PRA161" s="2265"/>
      <c r="PRB161" s="2265"/>
      <c r="PRC161" s="2265"/>
      <c r="PRD161" s="2265"/>
      <c r="PRE161" s="2265"/>
      <c r="PRF161" s="2265"/>
      <c r="PRG161" s="2265"/>
      <c r="PRH161" s="2265"/>
      <c r="PRI161" s="2265"/>
      <c r="PRJ161" s="2265"/>
      <c r="PRK161" s="2265"/>
      <c r="PRL161" s="2265"/>
      <c r="PRM161" s="2265"/>
      <c r="PRN161" s="2265"/>
      <c r="PRO161" s="2265"/>
      <c r="PRP161" s="2265"/>
      <c r="PRQ161" s="2265"/>
      <c r="PRR161" s="2265"/>
      <c r="PRS161" s="2265"/>
      <c r="PRT161" s="2265"/>
      <c r="PRU161" s="2265"/>
      <c r="PRV161" s="2265"/>
      <c r="PRW161" s="2265"/>
      <c r="PRX161" s="2265"/>
      <c r="PRY161" s="2265"/>
      <c r="PRZ161" s="2265"/>
      <c r="PSA161" s="2265"/>
      <c r="PSB161" s="2265"/>
      <c r="PSC161" s="2265"/>
      <c r="PSD161" s="2265"/>
      <c r="PSE161" s="2265"/>
      <c r="PSF161" s="2265"/>
      <c r="PSG161" s="2265"/>
      <c r="PSH161" s="2265"/>
      <c r="PSI161" s="2265"/>
      <c r="PSJ161" s="2265"/>
      <c r="PSK161" s="2265"/>
      <c r="PSL161" s="2265"/>
      <c r="PSM161" s="2265"/>
      <c r="PSN161" s="2265"/>
      <c r="PSO161" s="2265"/>
      <c r="PSP161" s="2265"/>
      <c r="PSQ161" s="2265"/>
      <c r="PSR161" s="2265"/>
      <c r="PSS161" s="2265"/>
      <c r="PST161" s="2265"/>
      <c r="PSU161" s="2265"/>
      <c r="PSV161" s="2265"/>
      <c r="PSW161" s="2265"/>
      <c r="PSX161" s="2265"/>
      <c r="PSY161" s="2265"/>
      <c r="PSZ161" s="2265"/>
      <c r="PTA161" s="2265"/>
      <c r="PTB161" s="2265"/>
      <c r="PTC161" s="2265"/>
      <c r="PTD161" s="2265"/>
      <c r="PTE161" s="2265"/>
      <c r="PTF161" s="2265"/>
      <c r="PTG161" s="2265"/>
      <c r="PTH161" s="2265"/>
      <c r="PTI161" s="2265"/>
      <c r="PTJ161" s="2265"/>
      <c r="PTK161" s="2265"/>
      <c r="PTL161" s="2265"/>
      <c r="PTM161" s="2265"/>
      <c r="PTN161" s="2265"/>
      <c r="PTO161" s="2265"/>
      <c r="PTP161" s="2265"/>
      <c r="PTQ161" s="2265"/>
      <c r="PTR161" s="2265"/>
      <c r="PTS161" s="2265"/>
      <c r="PTT161" s="2265"/>
      <c r="PTU161" s="2265"/>
      <c r="PTV161" s="2265"/>
      <c r="PTW161" s="2265"/>
      <c r="PTX161" s="2265"/>
      <c r="PTY161" s="2265"/>
      <c r="PTZ161" s="2265"/>
      <c r="PUA161" s="2265"/>
      <c r="PUB161" s="2265"/>
      <c r="PUC161" s="2265"/>
      <c r="PUD161" s="2265"/>
      <c r="PUE161" s="2265"/>
      <c r="PUF161" s="2265"/>
      <c r="PUG161" s="2265"/>
      <c r="PUH161" s="2265"/>
      <c r="PUI161" s="2265"/>
      <c r="PUJ161" s="2265"/>
      <c r="PUK161" s="2265"/>
      <c r="PUL161" s="2265"/>
      <c r="PUM161" s="2265"/>
      <c r="PUN161" s="2265"/>
      <c r="PUO161" s="2265"/>
      <c r="PUP161" s="2265"/>
      <c r="PUQ161" s="2265"/>
      <c r="PUR161" s="2265"/>
      <c r="PUS161" s="2265"/>
      <c r="PUT161" s="2265"/>
      <c r="PUU161" s="2265"/>
      <c r="PUV161" s="2265"/>
      <c r="PUW161" s="2265"/>
      <c r="PUX161" s="2265"/>
      <c r="PUY161" s="2265"/>
      <c r="PUZ161" s="2265"/>
      <c r="PVA161" s="2265"/>
      <c r="PVB161" s="2265"/>
      <c r="PVC161" s="2265"/>
      <c r="PVD161" s="2265"/>
      <c r="PVE161" s="2265"/>
      <c r="PVF161" s="2265"/>
      <c r="PVG161" s="2265"/>
      <c r="PVH161" s="2265"/>
      <c r="PVI161" s="2265"/>
      <c r="PVJ161" s="2265"/>
      <c r="PVK161" s="2265"/>
      <c r="PVL161" s="2265"/>
      <c r="PVM161" s="2265"/>
      <c r="PVN161" s="2265"/>
      <c r="PVO161" s="2265"/>
      <c r="PVP161" s="2265"/>
      <c r="PVQ161" s="2265"/>
      <c r="PVR161" s="2265"/>
      <c r="PVS161" s="2265"/>
      <c r="PVT161" s="2265"/>
      <c r="PVU161" s="2265"/>
      <c r="PVV161" s="2265"/>
      <c r="PVW161" s="2265"/>
      <c r="PVX161" s="2265"/>
      <c r="PVY161" s="2265"/>
      <c r="PVZ161" s="2265"/>
      <c r="PWA161" s="2265"/>
      <c r="PWB161" s="2265"/>
      <c r="PWC161" s="2265"/>
      <c r="PWD161" s="2265"/>
      <c r="PWE161" s="2265"/>
      <c r="PWF161" s="2265"/>
      <c r="PWG161" s="2265"/>
      <c r="PWH161" s="2265"/>
      <c r="PWI161" s="2265"/>
      <c r="PWJ161" s="2265"/>
      <c r="PWK161" s="2265"/>
      <c r="PWL161" s="2265"/>
      <c r="PWM161" s="2265"/>
      <c r="PWN161" s="2265"/>
      <c r="PWO161" s="2265"/>
      <c r="PWP161" s="2265"/>
      <c r="PWQ161" s="2265"/>
      <c r="PWR161" s="2265"/>
      <c r="PWS161" s="2265"/>
      <c r="PWT161" s="2265"/>
      <c r="PWU161" s="2265"/>
      <c r="PWV161" s="2265"/>
      <c r="PWW161" s="2265"/>
      <c r="PWX161" s="2265"/>
      <c r="PWY161" s="2265"/>
      <c r="PWZ161" s="2265"/>
      <c r="PXA161" s="2265"/>
      <c r="PXB161" s="2265"/>
      <c r="PXC161" s="2265"/>
      <c r="PXD161" s="2265"/>
      <c r="PXE161" s="2265"/>
      <c r="PXF161" s="2265"/>
      <c r="PXG161" s="2265"/>
      <c r="PXH161" s="2265"/>
      <c r="PXI161" s="2265"/>
      <c r="PXJ161" s="2265"/>
      <c r="PXK161" s="2265"/>
      <c r="PXL161" s="2265"/>
      <c r="PXM161" s="2265"/>
      <c r="PXN161" s="2265"/>
      <c r="PXO161" s="2265"/>
      <c r="PXP161" s="2265"/>
      <c r="PXQ161" s="2265"/>
      <c r="PXR161" s="2265"/>
      <c r="PXS161" s="2265"/>
      <c r="PXT161" s="2265"/>
      <c r="PXU161" s="2265"/>
      <c r="PXV161" s="2265"/>
      <c r="PXW161" s="2265"/>
      <c r="PXX161" s="2265"/>
      <c r="PXY161" s="2265"/>
      <c r="PXZ161" s="2265"/>
      <c r="PYA161" s="2265"/>
      <c r="PYB161" s="2265"/>
      <c r="PYC161" s="2265"/>
      <c r="PYD161" s="2265"/>
      <c r="PYE161" s="2265"/>
      <c r="PYF161" s="2265"/>
      <c r="PYG161" s="2265"/>
      <c r="PYH161" s="2265"/>
      <c r="PYI161" s="2265"/>
      <c r="PYJ161" s="2265"/>
      <c r="PYK161" s="2265"/>
      <c r="PYL161" s="2265"/>
      <c r="PYM161" s="2265"/>
      <c r="PYN161" s="2265"/>
      <c r="PYO161" s="2265"/>
      <c r="PYP161" s="2265"/>
      <c r="PYQ161" s="2265"/>
      <c r="PYR161" s="2265"/>
      <c r="PYS161" s="2265"/>
      <c r="PYT161" s="2265"/>
      <c r="PYU161" s="2265"/>
      <c r="PYV161" s="2265"/>
      <c r="PYW161" s="2265"/>
      <c r="PYX161" s="2265"/>
      <c r="PYY161" s="2265"/>
      <c r="PYZ161" s="2265"/>
      <c r="PZA161" s="2265"/>
      <c r="PZB161" s="2265"/>
      <c r="PZC161" s="2265"/>
      <c r="PZD161" s="2265"/>
      <c r="PZE161" s="2265"/>
      <c r="PZF161" s="2265"/>
      <c r="PZG161" s="2265"/>
      <c r="PZH161" s="2265"/>
      <c r="PZI161" s="2265"/>
      <c r="PZJ161" s="2265"/>
      <c r="PZK161" s="2265"/>
      <c r="PZL161" s="2265"/>
      <c r="PZM161" s="2265"/>
      <c r="PZN161" s="2265"/>
      <c r="PZO161" s="2265"/>
      <c r="PZP161" s="2265"/>
      <c r="PZQ161" s="2265"/>
      <c r="PZR161" s="2265"/>
      <c r="PZS161" s="2265"/>
      <c r="PZT161" s="2265"/>
      <c r="PZU161" s="2265"/>
      <c r="PZV161" s="2265"/>
      <c r="PZW161" s="2265"/>
      <c r="PZX161" s="2265"/>
      <c r="PZY161" s="2265"/>
      <c r="PZZ161" s="2265"/>
      <c r="QAA161" s="2265"/>
      <c r="QAB161" s="2265"/>
      <c r="QAC161" s="2265"/>
      <c r="QAD161" s="2265"/>
      <c r="QAE161" s="2265"/>
      <c r="QAF161" s="2265"/>
      <c r="QAG161" s="2265"/>
      <c r="QAH161" s="2265"/>
      <c r="QAI161" s="2265"/>
      <c r="QAJ161" s="2265"/>
      <c r="QAK161" s="2265"/>
      <c r="QAL161" s="2265"/>
      <c r="QAM161" s="2265"/>
      <c r="QAN161" s="2265"/>
      <c r="QAO161" s="2265"/>
      <c r="QAP161" s="2265"/>
      <c r="QAQ161" s="2265"/>
      <c r="QAR161" s="2265"/>
      <c r="QAS161" s="2265"/>
      <c r="QAT161" s="2265"/>
      <c r="QAU161" s="2265"/>
      <c r="QAV161" s="2265"/>
      <c r="QAW161" s="2265"/>
      <c r="QAX161" s="2265"/>
      <c r="QAY161" s="2265"/>
      <c r="QAZ161" s="2265"/>
      <c r="QBA161" s="2265"/>
      <c r="QBB161" s="2265"/>
      <c r="QBC161" s="2265"/>
      <c r="QBD161" s="2265"/>
      <c r="QBE161" s="2265"/>
      <c r="QBF161" s="2265"/>
      <c r="QBG161" s="2265"/>
      <c r="QBH161" s="2265"/>
      <c r="QBI161" s="2265"/>
      <c r="QBJ161" s="2265"/>
      <c r="QBK161" s="2265"/>
      <c r="QBL161" s="2265"/>
      <c r="QBM161" s="2265"/>
      <c r="QBN161" s="2265"/>
      <c r="QBO161" s="2265"/>
      <c r="QBP161" s="2265"/>
      <c r="QBQ161" s="2265"/>
      <c r="QBR161" s="2265"/>
      <c r="QBS161" s="2265"/>
      <c r="QBT161" s="2265"/>
      <c r="QBU161" s="2265"/>
      <c r="QBV161" s="2265"/>
      <c r="QBW161" s="2265"/>
      <c r="QBX161" s="2265"/>
      <c r="QBY161" s="2265"/>
      <c r="QBZ161" s="2265"/>
      <c r="QCA161" s="2265"/>
      <c r="QCB161" s="2265"/>
      <c r="QCC161" s="2265"/>
      <c r="QCD161" s="2265"/>
      <c r="QCE161" s="2265"/>
      <c r="QCF161" s="2265"/>
      <c r="QCG161" s="2265"/>
      <c r="QCH161" s="2265"/>
      <c r="QCI161" s="2265"/>
      <c r="QCJ161" s="2265"/>
      <c r="QCK161" s="2265"/>
      <c r="QCL161" s="2265"/>
      <c r="QCM161" s="2265"/>
      <c r="QCN161" s="2265"/>
      <c r="QCO161" s="2265"/>
      <c r="QCP161" s="2265"/>
      <c r="QCQ161" s="2265"/>
      <c r="QCR161" s="2265"/>
      <c r="QCS161" s="2265"/>
      <c r="QCT161" s="2265"/>
      <c r="QCU161" s="2265"/>
      <c r="QCV161" s="2265"/>
      <c r="QCW161" s="2265"/>
      <c r="QCX161" s="2265"/>
      <c r="QCY161" s="2265"/>
      <c r="QCZ161" s="2265"/>
      <c r="QDA161" s="2265"/>
      <c r="QDB161" s="2265"/>
      <c r="QDC161" s="2265"/>
      <c r="QDD161" s="2265"/>
      <c r="QDE161" s="2265"/>
      <c r="QDF161" s="2265"/>
      <c r="QDG161" s="2265"/>
      <c r="QDH161" s="2265"/>
      <c r="QDI161" s="2265"/>
      <c r="QDJ161" s="2265"/>
      <c r="QDK161" s="2265"/>
      <c r="QDL161" s="2265"/>
      <c r="QDM161" s="2265"/>
      <c r="QDN161" s="2265"/>
      <c r="QDO161" s="2265"/>
      <c r="QDP161" s="2265"/>
      <c r="QDQ161" s="2265"/>
      <c r="QDR161" s="2265"/>
      <c r="QDS161" s="2265"/>
      <c r="QDT161" s="2265"/>
      <c r="QDU161" s="2265"/>
      <c r="QDV161" s="2265"/>
      <c r="QDW161" s="2265"/>
      <c r="QDX161" s="2265"/>
      <c r="QDY161" s="2265"/>
      <c r="QDZ161" s="2265"/>
      <c r="QEA161" s="2265"/>
      <c r="QEB161" s="2265"/>
      <c r="QEC161" s="2265"/>
      <c r="QED161" s="2265"/>
      <c r="QEE161" s="2265"/>
      <c r="QEF161" s="2265"/>
      <c r="QEG161" s="2265"/>
      <c r="QEH161" s="2265"/>
      <c r="QEI161" s="2265"/>
      <c r="QEJ161" s="2265"/>
      <c r="QEK161" s="2265"/>
      <c r="QEL161" s="2265"/>
      <c r="QEM161" s="2265"/>
      <c r="QEN161" s="2265"/>
      <c r="QEO161" s="2265"/>
      <c r="QEP161" s="2265"/>
      <c r="QEQ161" s="2265"/>
      <c r="QER161" s="2265"/>
      <c r="QES161" s="2265"/>
      <c r="QET161" s="2265"/>
      <c r="QEU161" s="2265"/>
      <c r="QEV161" s="2265"/>
      <c r="QEW161" s="2265"/>
      <c r="QEX161" s="2265"/>
      <c r="QEY161" s="2265"/>
      <c r="QEZ161" s="2265"/>
      <c r="QFA161" s="2265"/>
      <c r="QFB161" s="2265"/>
      <c r="QFC161" s="2265"/>
      <c r="QFD161" s="2265"/>
      <c r="QFE161" s="2265"/>
      <c r="QFF161" s="2265"/>
      <c r="QFG161" s="2265"/>
      <c r="QFH161" s="2265"/>
      <c r="QFI161" s="2265"/>
      <c r="QFJ161" s="2265"/>
      <c r="QFK161" s="2265"/>
      <c r="QFL161" s="2265"/>
      <c r="QFM161" s="2265"/>
      <c r="QFN161" s="2265"/>
      <c r="QFO161" s="2265"/>
      <c r="QFP161" s="2265"/>
      <c r="QFQ161" s="2265"/>
      <c r="QFR161" s="2265"/>
      <c r="QFS161" s="2265"/>
      <c r="QFT161" s="2265"/>
      <c r="QFU161" s="2265"/>
      <c r="QFV161" s="2265"/>
      <c r="QFW161" s="2265"/>
      <c r="QFX161" s="2265"/>
      <c r="QFY161" s="2265"/>
      <c r="QFZ161" s="2265"/>
      <c r="QGA161" s="2265"/>
      <c r="QGB161" s="2265"/>
      <c r="QGC161" s="2265"/>
      <c r="QGD161" s="2265"/>
      <c r="QGE161" s="2265"/>
      <c r="QGF161" s="2265"/>
      <c r="QGG161" s="2265"/>
      <c r="QGH161" s="2265"/>
      <c r="QGI161" s="2265"/>
      <c r="QGJ161" s="2265"/>
      <c r="QGK161" s="2265"/>
      <c r="QGL161" s="2265"/>
      <c r="QGM161" s="2265"/>
      <c r="QGN161" s="2265"/>
      <c r="QGO161" s="2265"/>
      <c r="QGP161" s="2265"/>
      <c r="QGQ161" s="2265"/>
      <c r="QGR161" s="2265"/>
      <c r="QGS161" s="2265"/>
      <c r="QGT161" s="2265"/>
      <c r="QGU161" s="2265"/>
      <c r="QGV161" s="2265"/>
      <c r="QGW161" s="2265"/>
      <c r="QGX161" s="2265"/>
      <c r="QGY161" s="2265"/>
      <c r="QGZ161" s="2265"/>
      <c r="QHA161" s="2265"/>
      <c r="QHB161" s="2265"/>
      <c r="QHC161" s="2265"/>
      <c r="QHD161" s="2265"/>
      <c r="QHE161" s="2265"/>
      <c r="QHF161" s="2265"/>
      <c r="QHG161" s="2265"/>
      <c r="QHH161" s="2265"/>
      <c r="QHI161" s="2265"/>
      <c r="QHJ161" s="2265"/>
      <c r="QHK161" s="2265"/>
      <c r="QHL161" s="2265"/>
      <c r="QHM161" s="2265"/>
      <c r="QHN161" s="2265"/>
      <c r="QHO161" s="2265"/>
      <c r="QHP161" s="2265"/>
      <c r="QHQ161" s="2265"/>
      <c r="QHR161" s="2265"/>
      <c r="QHS161" s="2265"/>
      <c r="QHT161" s="2265"/>
      <c r="QHU161" s="2265"/>
      <c r="QHV161" s="2265"/>
      <c r="QHW161" s="2265"/>
      <c r="QHX161" s="2265"/>
      <c r="QHY161" s="2265"/>
      <c r="QHZ161" s="2265"/>
      <c r="QIA161" s="2265"/>
      <c r="QIB161" s="2265"/>
      <c r="QIC161" s="2265"/>
      <c r="QID161" s="2265"/>
      <c r="QIE161" s="2265"/>
      <c r="QIF161" s="2265"/>
      <c r="QIG161" s="2265"/>
      <c r="QIH161" s="2265"/>
      <c r="QII161" s="2265"/>
      <c r="QIJ161" s="2265"/>
      <c r="QIK161" s="2265"/>
      <c r="QIL161" s="2265"/>
      <c r="QIM161" s="2265"/>
      <c r="QIN161" s="2265"/>
      <c r="QIO161" s="2265"/>
      <c r="QIP161" s="2265"/>
      <c r="QIQ161" s="2265"/>
      <c r="QIR161" s="2265"/>
      <c r="QIS161" s="2265"/>
      <c r="QIT161" s="2265"/>
      <c r="QIU161" s="2265"/>
      <c r="QIV161" s="2265"/>
      <c r="QIW161" s="2265"/>
      <c r="QIX161" s="2265"/>
      <c r="QIY161" s="2265"/>
      <c r="QIZ161" s="2265"/>
      <c r="QJA161" s="2265"/>
      <c r="QJB161" s="2265"/>
      <c r="QJC161" s="2265"/>
      <c r="QJD161" s="2265"/>
      <c r="QJE161" s="2265"/>
      <c r="QJF161" s="2265"/>
      <c r="QJG161" s="2265"/>
      <c r="QJH161" s="2265"/>
      <c r="QJI161" s="2265"/>
      <c r="QJJ161" s="2265"/>
      <c r="QJK161" s="2265"/>
      <c r="QJL161" s="2265"/>
      <c r="QJM161" s="2265"/>
      <c r="QJN161" s="2265"/>
      <c r="QJO161" s="2265"/>
      <c r="QJP161" s="2265"/>
      <c r="QJQ161" s="2265"/>
      <c r="QJR161" s="2265"/>
      <c r="QJS161" s="2265"/>
      <c r="QJT161" s="2265"/>
      <c r="QJU161" s="2265"/>
      <c r="QJV161" s="2265"/>
      <c r="QJW161" s="2265"/>
      <c r="QJX161" s="2265"/>
      <c r="QJY161" s="2265"/>
      <c r="QJZ161" s="2265"/>
      <c r="QKA161" s="2265"/>
      <c r="QKB161" s="2265"/>
      <c r="QKC161" s="2265"/>
      <c r="QKD161" s="2265"/>
      <c r="QKE161" s="2265"/>
      <c r="QKF161" s="2265"/>
      <c r="QKG161" s="2265"/>
      <c r="QKH161" s="2265"/>
      <c r="QKI161" s="2265"/>
      <c r="QKJ161" s="2265"/>
      <c r="QKK161" s="2265"/>
      <c r="QKL161" s="2265"/>
      <c r="QKM161" s="2265"/>
      <c r="QKN161" s="2265"/>
      <c r="QKO161" s="2265"/>
      <c r="QKP161" s="2265"/>
      <c r="QKQ161" s="2265"/>
      <c r="QKR161" s="2265"/>
      <c r="QKS161" s="2265"/>
      <c r="QKT161" s="2265"/>
      <c r="QKU161" s="2265"/>
      <c r="QKV161" s="2265"/>
      <c r="QKW161" s="2265"/>
      <c r="QKX161" s="2265"/>
      <c r="QKY161" s="2265"/>
      <c r="QKZ161" s="2265"/>
      <c r="QLA161" s="2265"/>
      <c r="QLB161" s="2265"/>
      <c r="QLC161" s="2265"/>
      <c r="QLD161" s="2265"/>
      <c r="QLE161" s="2265"/>
      <c r="QLF161" s="2265"/>
      <c r="QLG161" s="2265"/>
      <c r="QLH161" s="2265"/>
      <c r="QLI161" s="2265"/>
      <c r="QLJ161" s="2265"/>
      <c r="QLK161" s="2265"/>
      <c r="QLL161" s="2265"/>
      <c r="QLM161" s="2265"/>
      <c r="QLN161" s="2265"/>
      <c r="QLO161" s="2265"/>
      <c r="QLP161" s="2265"/>
      <c r="QLQ161" s="2265"/>
      <c r="QLR161" s="2265"/>
      <c r="QLS161" s="2265"/>
      <c r="QLT161" s="2265"/>
      <c r="QLU161" s="2265"/>
      <c r="QLV161" s="2265"/>
      <c r="QLW161" s="2265"/>
      <c r="QLX161" s="2265"/>
      <c r="QLY161" s="2265"/>
      <c r="QLZ161" s="2265"/>
      <c r="QMA161" s="2265"/>
      <c r="QMB161" s="2265"/>
      <c r="QMC161" s="2265"/>
      <c r="QMD161" s="2265"/>
      <c r="QME161" s="2265"/>
      <c r="QMF161" s="2265"/>
      <c r="QMG161" s="2265"/>
      <c r="QMH161" s="2265"/>
      <c r="QMI161" s="2265"/>
      <c r="QMJ161" s="2265"/>
      <c r="QMK161" s="2265"/>
      <c r="QML161" s="2265"/>
      <c r="QMM161" s="2265"/>
      <c r="QMN161" s="2265"/>
      <c r="QMO161" s="2265"/>
      <c r="QMP161" s="2265"/>
      <c r="QMQ161" s="2265"/>
      <c r="QMR161" s="2265"/>
      <c r="QMS161" s="2265"/>
      <c r="QMT161" s="2265"/>
      <c r="QMU161" s="2265"/>
      <c r="QMV161" s="2265"/>
      <c r="QMW161" s="2265"/>
      <c r="QMX161" s="2265"/>
      <c r="QMY161" s="2265"/>
      <c r="QMZ161" s="2265"/>
      <c r="QNA161" s="2265"/>
      <c r="QNB161" s="2265"/>
      <c r="QNC161" s="2265"/>
      <c r="QND161" s="2265"/>
      <c r="QNE161" s="2265"/>
      <c r="QNF161" s="2265"/>
      <c r="QNG161" s="2265"/>
      <c r="QNH161" s="2265"/>
      <c r="QNI161" s="2265"/>
      <c r="QNJ161" s="2265"/>
      <c r="QNK161" s="2265"/>
      <c r="QNL161" s="2265"/>
      <c r="QNM161" s="2265"/>
      <c r="QNN161" s="2265"/>
      <c r="QNO161" s="2265"/>
      <c r="QNP161" s="2265"/>
      <c r="QNQ161" s="2265"/>
      <c r="QNR161" s="2265"/>
      <c r="QNS161" s="2265"/>
      <c r="QNT161" s="2265"/>
      <c r="QNU161" s="2265"/>
      <c r="QNV161" s="2265"/>
      <c r="QNW161" s="2265"/>
      <c r="QNX161" s="2265"/>
      <c r="QNY161" s="2265"/>
      <c r="QNZ161" s="2265"/>
      <c r="QOA161" s="2265"/>
      <c r="QOB161" s="2265"/>
      <c r="QOC161" s="2265"/>
      <c r="QOD161" s="2265"/>
      <c r="QOE161" s="2265"/>
      <c r="QOF161" s="2265"/>
      <c r="QOG161" s="2265"/>
      <c r="QOH161" s="2265"/>
      <c r="QOI161" s="2265"/>
      <c r="QOJ161" s="2265"/>
      <c r="QOK161" s="2265"/>
      <c r="QOL161" s="2265"/>
      <c r="QOM161" s="2265"/>
      <c r="QON161" s="2265"/>
      <c r="QOO161" s="2265"/>
      <c r="QOP161" s="2265"/>
      <c r="QOQ161" s="2265"/>
      <c r="QOR161" s="2265"/>
      <c r="QOS161" s="2265"/>
      <c r="QOT161" s="2265"/>
      <c r="QOU161" s="2265"/>
      <c r="QOV161" s="2265"/>
      <c r="QOW161" s="2265"/>
      <c r="QOX161" s="2265"/>
      <c r="QOY161" s="2265"/>
      <c r="QOZ161" s="2265"/>
      <c r="QPA161" s="2265"/>
      <c r="QPB161" s="2265"/>
      <c r="QPC161" s="2265"/>
      <c r="QPD161" s="2265"/>
      <c r="QPE161" s="2265"/>
      <c r="QPF161" s="2265"/>
      <c r="QPG161" s="2265"/>
      <c r="QPH161" s="2265"/>
      <c r="QPI161" s="2265"/>
      <c r="QPJ161" s="2265"/>
      <c r="QPK161" s="2265"/>
      <c r="QPL161" s="2265"/>
      <c r="QPM161" s="2265"/>
      <c r="QPN161" s="2265"/>
      <c r="QPO161" s="2265"/>
      <c r="QPP161" s="2265"/>
      <c r="QPQ161" s="2265"/>
      <c r="QPR161" s="2265"/>
      <c r="QPS161" s="2265"/>
      <c r="QPT161" s="2265"/>
      <c r="QPU161" s="2265"/>
      <c r="QPV161" s="2265"/>
      <c r="QPW161" s="2265"/>
      <c r="QPX161" s="2265"/>
      <c r="QPY161" s="2265"/>
      <c r="QPZ161" s="2265"/>
      <c r="QQA161" s="2265"/>
      <c r="QQB161" s="2265"/>
      <c r="QQC161" s="2265"/>
      <c r="QQD161" s="2265"/>
      <c r="QQE161" s="2265"/>
      <c r="QQF161" s="2265"/>
      <c r="QQG161" s="2265"/>
      <c r="QQH161" s="2265"/>
      <c r="QQI161" s="2265"/>
      <c r="QQJ161" s="2265"/>
      <c r="QQK161" s="2265"/>
      <c r="QQL161" s="2265"/>
      <c r="QQM161" s="2265"/>
      <c r="QQN161" s="2265"/>
      <c r="QQO161" s="2265"/>
      <c r="QQP161" s="2265"/>
      <c r="QQQ161" s="2265"/>
      <c r="QQR161" s="2265"/>
      <c r="QQS161" s="2265"/>
      <c r="QQT161" s="2265"/>
      <c r="QQU161" s="2265"/>
      <c r="QQV161" s="2265"/>
      <c r="QQW161" s="2265"/>
      <c r="QQX161" s="2265"/>
      <c r="QQY161" s="2265"/>
      <c r="QQZ161" s="2265"/>
      <c r="QRA161" s="2265"/>
      <c r="QRB161" s="2265"/>
      <c r="QRC161" s="2265"/>
      <c r="QRD161" s="2265"/>
      <c r="QRE161" s="2265"/>
      <c r="QRF161" s="2265"/>
      <c r="QRG161" s="2265"/>
      <c r="QRH161" s="2265"/>
      <c r="QRI161" s="2265"/>
      <c r="QRJ161" s="2265"/>
      <c r="QRK161" s="2265"/>
      <c r="QRL161" s="2265"/>
      <c r="QRM161" s="2265"/>
      <c r="QRN161" s="2265"/>
      <c r="QRO161" s="2265"/>
      <c r="QRP161" s="2265"/>
      <c r="QRQ161" s="2265"/>
      <c r="QRR161" s="2265"/>
      <c r="QRS161" s="2265"/>
      <c r="QRT161" s="2265"/>
      <c r="QRU161" s="2265"/>
      <c r="QRV161" s="2265"/>
      <c r="QRW161" s="2265"/>
      <c r="QRX161" s="2265"/>
      <c r="QRY161" s="2265"/>
      <c r="QRZ161" s="2265"/>
      <c r="QSA161" s="2265"/>
      <c r="QSB161" s="2265"/>
      <c r="QSC161" s="2265"/>
      <c r="QSD161" s="2265"/>
      <c r="QSE161" s="2265"/>
      <c r="QSF161" s="2265"/>
      <c r="QSG161" s="2265"/>
      <c r="QSH161" s="2265"/>
      <c r="QSI161" s="2265"/>
      <c r="QSJ161" s="2265"/>
      <c r="QSK161" s="2265"/>
      <c r="QSL161" s="2265"/>
      <c r="QSM161" s="2265"/>
      <c r="QSN161" s="2265"/>
      <c r="QSO161" s="2265"/>
      <c r="QSP161" s="2265"/>
      <c r="QSQ161" s="2265"/>
      <c r="QSR161" s="2265"/>
      <c r="QSS161" s="2265"/>
      <c r="QST161" s="2265"/>
      <c r="QSU161" s="2265"/>
      <c r="QSV161" s="2265"/>
      <c r="QSW161" s="2265"/>
      <c r="QSX161" s="2265"/>
      <c r="QSY161" s="2265"/>
      <c r="QSZ161" s="2265"/>
      <c r="QTA161" s="2265"/>
      <c r="QTB161" s="2265"/>
      <c r="QTC161" s="2265"/>
      <c r="QTD161" s="2265"/>
      <c r="QTE161" s="2265"/>
      <c r="QTF161" s="2265"/>
      <c r="QTG161" s="2265"/>
      <c r="QTH161" s="2265"/>
      <c r="QTI161" s="2265"/>
      <c r="QTJ161" s="2265"/>
      <c r="QTK161" s="2265"/>
      <c r="QTL161" s="2265"/>
      <c r="QTM161" s="2265"/>
      <c r="QTN161" s="2265"/>
      <c r="QTO161" s="2265"/>
      <c r="QTP161" s="2265"/>
      <c r="QTQ161" s="2265"/>
      <c r="QTR161" s="2265"/>
      <c r="QTS161" s="2265"/>
      <c r="QTT161" s="2265"/>
      <c r="QTU161" s="2265"/>
      <c r="QTV161" s="2265"/>
      <c r="QTW161" s="2265"/>
      <c r="QTX161" s="2265"/>
      <c r="QTY161" s="2265"/>
      <c r="QTZ161" s="2265"/>
      <c r="QUA161" s="2265"/>
      <c r="QUB161" s="2265"/>
      <c r="QUC161" s="2265"/>
      <c r="QUD161" s="2265"/>
      <c r="QUE161" s="2265"/>
      <c r="QUF161" s="2265"/>
      <c r="QUG161" s="2265"/>
      <c r="QUH161" s="2265"/>
      <c r="QUI161" s="2265"/>
      <c r="QUJ161" s="2265"/>
      <c r="QUK161" s="2265"/>
      <c r="QUL161" s="2265"/>
      <c r="QUM161" s="2265"/>
      <c r="QUN161" s="2265"/>
      <c r="QUO161" s="2265"/>
      <c r="QUP161" s="2265"/>
      <c r="QUQ161" s="2265"/>
      <c r="QUR161" s="2265"/>
      <c r="QUS161" s="2265"/>
      <c r="QUT161" s="2265"/>
      <c r="QUU161" s="2265"/>
      <c r="QUV161" s="2265"/>
      <c r="QUW161" s="2265"/>
      <c r="QUX161" s="2265"/>
      <c r="QUY161" s="2265"/>
      <c r="QUZ161" s="2265"/>
      <c r="QVA161" s="2265"/>
      <c r="QVB161" s="2265"/>
      <c r="QVC161" s="2265"/>
      <c r="QVD161" s="2265"/>
      <c r="QVE161" s="2265"/>
      <c r="QVF161" s="2265"/>
      <c r="QVG161" s="2265"/>
      <c r="QVH161" s="2265"/>
      <c r="QVI161" s="2265"/>
      <c r="QVJ161" s="2265"/>
      <c r="QVK161" s="2265"/>
      <c r="QVL161" s="2265"/>
      <c r="QVM161" s="2265"/>
      <c r="QVN161" s="2265"/>
      <c r="QVO161" s="2265"/>
      <c r="QVP161" s="2265"/>
      <c r="QVQ161" s="2265"/>
      <c r="QVR161" s="2265"/>
      <c r="QVS161" s="2265"/>
      <c r="QVT161" s="2265"/>
      <c r="QVU161" s="2265"/>
      <c r="QVV161" s="2265"/>
      <c r="QVW161" s="2265"/>
      <c r="QVX161" s="2265"/>
      <c r="QVY161" s="2265"/>
      <c r="QVZ161" s="2265"/>
      <c r="QWA161" s="2265"/>
      <c r="QWB161" s="2265"/>
      <c r="QWC161" s="2265"/>
      <c r="QWD161" s="2265"/>
      <c r="QWE161" s="2265"/>
      <c r="QWF161" s="2265"/>
      <c r="QWG161" s="2265"/>
      <c r="QWH161" s="2265"/>
      <c r="QWI161" s="2265"/>
      <c r="QWJ161" s="2265"/>
      <c r="QWK161" s="2265"/>
      <c r="QWL161" s="2265"/>
      <c r="QWM161" s="2265"/>
      <c r="QWN161" s="2265"/>
      <c r="QWO161" s="2265"/>
      <c r="QWP161" s="2265"/>
      <c r="QWQ161" s="2265"/>
      <c r="QWR161" s="2265"/>
      <c r="QWS161" s="2265"/>
      <c r="QWT161" s="2265"/>
      <c r="QWU161" s="2265"/>
      <c r="QWV161" s="2265"/>
      <c r="QWW161" s="2265"/>
      <c r="QWX161" s="2265"/>
      <c r="QWY161" s="2265"/>
      <c r="QWZ161" s="2265"/>
      <c r="QXA161" s="2265"/>
      <c r="QXB161" s="2265"/>
      <c r="QXC161" s="2265"/>
      <c r="QXD161" s="2265"/>
      <c r="QXE161" s="2265"/>
      <c r="QXF161" s="2265"/>
      <c r="QXG161" s="2265"/>
      <c r="QXH161" s="2265"/>
      <c r="QXI161" s="2265"/>
      <c r="QXJ161" s="2265"/>
      <c r="QXK161" s="2265"/>
      <c r="QXL161" s="2265"/>
      <c r="QXM161" s="2265"/>
      <c r="QXN161" s="2265"/>
      <c r="QXO161" s="2265"/>
      <c r="QXP161" s="2265"/>
      <c r="QXQ161" s="2265"/>
      <c r="QXR161" s="2265"/>
      <c r="QXS161" s="2265"/>
      <c r="QXT161" s="2265"/>
      <c r="QXU161" s="2265"/>
      <c r="QXV161" s="2265"/>
      <c r="QXW161" s="2265"/>
      <c r="QXX161" s="2265"/>
      <c r="QXY161" s="2265"/>
      <c r="QXZ161" s="2265"/>
      <c r="QYA161" s="2265"/>
      <c r="QYB161" s="2265"/>
      <c r="QYC161" s="2265"/>
      <c r="QYD161" s="2265"/>
      <c r="QYE161" s="2265"/>
      <c r="QYF161" s="2265"/>
      <c r="QYG161" s="2265"/>
      <c r="QYH161" s="2265"/>
      <c r="QYI161" s="2265"/>
      <c r="QYJ161" s="2265"/>
      <c r="QYK161" s="2265"/>
      <c r="QYL161" s="2265"/>
      <c r="QYM161" s="2265"/>
      <c r="QYN161" s="2265"/>
      <c r="QYO161" s="2265"/>
      <c r="QYP161" s="2265"/>
      <c r="QYQ161" s="2265"/>
      <c r="QYR161" s="2265"/>
      <c r="QYS161" s="2265"/>
      <c r="QYT161" s="2265"/>
      <c r="QYU161" s="2265"/>
      <c r="QYV161" s="2265"/>
      <c r="QYW161" s="2265"/>
      <c r="QYX161" s="2265"/>
      <c r="QYY161" s="2265"/>
      <c r="QYZ161" s="2265"/>
      <c r="QZA161" s="2265"/>
      <c r="QZB161" s="2265"/>
      <c r="QZC161" s="2265"/>
      <c r="QZD161" s="2265"/>
      <c r="QZE161" s="2265"/>
      <c r="QZF161" s="2265"/>
      <c r="QZG161" s="2265"/>
      <c r="QZH161" s="2265"/>
      <c r="QZI161" s="2265"/>
      <c r="QZJ161" s="2265"/>
      <c r="QZK161" s="2265"/>
      <c r="QZL161" s="2265"/>
      <c r="QZM161" s="2265"/>
      <c r="QZN161" s="2265"/>
      <c r="QZO161" s="2265"/>
      <c r="QZP161" s="2265"/>
      <c r="QZQ161" s="2265"/>
      <c r="QZR161" s="2265"/>
      <c r="QZS161" s="2265"/>
      <c r="QZT161" s="2265"/>
      <c r="QZU161" s="2265"/>
      <c r="QZV161" s="2265"/>
      <c r="QZW161" s="2265"/>
      <c r="QZX161" s="2265"/>
      <c r="QZY161" s="2265"/>
      <c r="QZZ161" s="2265"/>
      <c r="RAA161" s="2265"/>
      <c r="RAB161" s="2265"/>
      <c r="RAC161" s="2265"/>
      <c r="RAD161" s="2265"/>
      <c r="RAE161" s="2265"/>
      <c r="RAF161" s="2265"/>
      <c r="RAG161" s="2265"/>
      <c r="RAH161" s="2265"/>
      <c r="RAI161" s="2265"/>
      <c r="RAJ161" s="2265"/>
      <c r="RAK161" s="2265"/>
      <c r="RAL161" s="2265"/>
      <c r="RAM161" s="2265"/>
      <c r="RAN161" s="2265"/>
      <c r="RAO161" s="2265"/>
      <c r="RAP161" s="2265"/>
      <c r="RAQ161" s="2265"/>
      <c r="RAR161" s="2265"/>
      <c r="RAS161" s="2265"/>
      <c r="RAT161" s="2265"/>
      <c r="RAU161" s="2265"/>
      <c r="RAV161" s="2265"/>
      <c r="RAW161" s="2265"/>
      <c r="RAX161" s="2265"/>
      <c r="RAY161" s="2265"/>
      <c r="RAZ161" s="2265"/>
      <c r="RBA161" s="2265"/>
      <c r="RBB161" s="2265"/>
      <c r="RBC161" s="2265"/>
      <c r="RBD161" s="2265"/>
      <c r="RBE161" s="2265"/>
      <c r="RBF161" s="2265"/>
      <c r="RBG161" s="2265"/>
      <c r="RBH161" s="2265"/>
      <c r="RBI161" s="2265"/>
      <c r="RBJ161" s="2265"/>
      <c r="RBK161" s="2265"/>
      <c r="RBL161" s="2265"/>
      <c r="RBM161" s="2265"/>
      <c r="RBN161" s="2265"/>
      <c r="RBO161" s="2265"/>
      <c r="RBP161" s="2265"/>
      <c r="RBQ161" s="2265"/>
      <c r="RBR161" s="2265"/>
      <c r="RBS161" s="2265"/>
      <c r="RBT161" s="2265"/>
      <c r="RBU161" s="2265"/>
      <c r="RBV161" s="2265"/>
      <c r="RBW161" s="2265"/>
      <c r="RBX161" s="2265"/>
      <c r="RBY161" s="2265"/>
      <c r="RBZ161" s="2265"/>
      <c r="RCA161" s="2265"/>
      <c r="RCB161" s="2265"/>
      <c r="RCC161" s="2265"/>
      <c r="RCD161" s="2265"/>
      <c r="RCE161" s="2265"/>
      <c r="RCF161" s="2265"/>
      <c r="RCG161" s="2265"/>
      <c r="RCH161" s="2265"/>
      <c r="RCI161" s="2265"/>
      <c r="RCJ161" s="2265"/>
      <c r="RCK161" s="2265"/>
      <c r="RCL161" s="2265"/>
      <c r="RCM161" s="2265"/>
      <c r="RCN161" s="2265"/>
      <c r="RCO161" s="2265"/>
      <c r="RCP161" s="2265"/>
      <c r="RCQ161" s="2265"/>
      <c r="RCR161" s="2265"/>
      <c r="RCS161" s="2265"/>
      <c r="RCT161" s="2265"/>
      <c r="RCU161" s="2265"/>
      <c r="RCV161" s="2265"/>
      <c r="RCW161" s="2265"/>
      <c r="RCX161" s="2265"/>
      <c r="RCY161" s="2265"/>
      <c r="RCZ161" s="2265"/>
      <c r="RDA161" s="2265"/>
      <c r="RDB161" s="2265"/>
      <c r="RDC161" s="2265"/>
      <c r="RDD161" s="2265"/>
      <c r="RDE161" s="2265"/>
      <c r="RDF161" s="2265"/>
      <c r="RDG161" s="2265"/>
      <c r="RDH161" s="2265"/>
      <c r="RDI161" s="2265"/>
      <c r="RDJ161" s="2265"/>
      <c r="RDK161" s="2265"/>
      <c r="RDL161" s="2265"/>
      <c r="RDM161" s="2265"/>
      <c r="RDN161" s="2265"/>
      <c r="RDO161" s="2265"/>
      <c r="RDP161" s="2265"/>
      <c r="RDQ161" s="2265"/>
      <c r="RDR161" s="2265"/>
      <c r="RDS161" s="2265"/>
      <c r="RDT161" s="2265"/>
      <c r="RDU161" s="2265"/>
      <c r="RDV161" s="2265"/>
      <c r="RDW161" s="2265"/>
      <c r="RDX161" s="2265"/>
      <c r="RDY161" s="2265"/>
      <c r="RDZ161" s="2265"/>
      <c r="REA161" s="2265"/>
      <c r="REB161" s="2265"/>
      <c r="REC161" s="2265"/>
      <c r="RED161" s="2265"/>
      <c r="REE161" s="2265"/>
      <c r="REF161" s="2265"/>
      <c r="REG161" s="2265"/>
      <c r="REH161" s="2265"/>
      <c r="REI161" s="2265"/>
      <c r="REJ161" s="2265"/>
      <c r="REK161" s="2265"/>
      <c r="REL161" s="2265"/>
      <c r="REM161" s="2265"/>
      <c r="REN161" s="2265"/>
      <c r="REO161" s="2265"/>
      <c r="REP161" s="2265"/>
      <c r="REQ161" s="2265"/>
      <c r="RER161" s="2265"/>
      <c r="RES161" s="2265"/>
      <c r="RET161" s="2265"/>
      <c r="REU161" s="2265"/>
      <c r="REV161" s="2265"/>
      <c r="REW161" s="2265"/>
      <c r="REX161" s="2265"/>
      <c r="REY161" s="2265"/>
      <c r="REZ161" s="2265"/>
      <c r="RFA161" s="2265"/>
      <c r="RFB161" s="2265"/>
      <c r="RFC161" s="2265"/>
      <c r="RFD161" s="2265"/>
      <c r="RFE161" s="2265"/>
      <c r="RFF161" s="2265"/>
      <c r="RFG161" s="2265"/>
      <c r="RFH161" s="2265"/>
      <c r="RFI161" s="2265"/>
      <c r="RFJ161" s="2265"/>
      <c r="RFK161" s="2265"/>
      <c r="RFL161" s="2265"/>
      <c r="RFM161" s="2265"/>
      <c r="RFN161" s="2265"/>
      <c r="RFO161" s="2265"/>
      <c r="RFP161" s="2265"/>
      <c r="RFQ161" s="2265"/>
      <c r="RFR161" s="2265"/>
      <c r="RFS161" s="2265"/>
      <c r="RFT161" s="2265"/>
      <c r="RFU161" s="2265"/>
      <c r="RFV161" s="2265"/>
      <c r="RFW161" s="2265"/>
      <c r="RFX161" s="2265"/>
      <c r="RFY161" s="2265"/>
      <c r="RFZ161" s="2265"/>
      <c r="RGA161" s="2265"/>
      <c r="RGB161" s="2265"/>
      <c r="RGC161" s="2265"/>
      <c r="RGD161" s="2265"/>
      <c r="RGE161" s="2265"/>
      <c r="RGF161" s="2265"/>
      <c r="RGG161" s="2265"/>
      <c r="RGH161" s="2265"/>
      <c r="RGI161" s="2265"/>
      <c r="RGJ161" s="2265"/>
      <c r="RGK161" s="2265"/>
      <c r="RGL161" s="2265"/>
      <c r="RGM161" s="2265"/>
      <c r="RGN161" s="2265"/>
      <c r="RGO161" s="2265"/>
      <c r="RGP161" s="2265"/>
      <c r="RGQ161" s="2265"/>
      <c r="RGR161" s="2265"/>
      <c r="RGS161" s="2265"/>
      <c r="RGT161" s="2265"/>
      <c r="RGU161" s="2265"/>
      <c r="RGV161" s="2265"/>
      <c r="RGW161" s="2265"/>
      <c r="RGX161" s="2265"/>
      <c r="RGY161" s="2265"/>
      <c r="RGZ161" s="2265"/>
      <c r="RHA161" s="2265"/>
      <c r="RHB161" s="2265"/>
      <c r="RHC161" s="2265"/>
      <c r="RHD161" s="2265"/>
      <c r="RHE161" s="2265"/>
      <c r="RHF161" s="2265"/>
      <c r="RHG161" s="2265"/>
      <c r="RHH161" s="2265"/>
      <c r="RHI161" s="2265"/>
      <c r="RHJ161" s="2265"/>
      <c r="RHK161" s="2265"/>
      <c r="RHL161" s="2265"/>
      <c r="RHM161" s="2265"/>
      <c r="RHN161" s="2265"/>
      <c r="RHO161" s="2265"/>
      <c r="RHP161" s="2265"/>
      <c r="RHQ161" s="2265"/>
      <c r="RHR161" s="2265"/>
      <c r="RHS161" s="2265"/>
      <c r="RHT161" s="2265"/>
      <c r="RHU161" s="2265"/>
      <c r="RHV161" s="2265"/>
      <c r="RHW161" s="2265"/>
      <c r="RHX161" s="2265"/>
      <c r="RHY161" s="2265"/>
      <c r="RHZ161" s="2265"/>
      <c r="RIA161" s="2265"/>
      <c r="RIB161" s="2265"/>
      <c r="RIC161" s="2265"/>
      <c r="RID161" s="2265"/>
      <c r="RIE161" s="2265"/>
      <c r="RIF161" s="2265"/>
      <c r="RIG161" s="2265"/>
      <c r="RIH161" s="2265"/>
      <c r="RII161" s="2265"/>
      <c r="RIJ161" s="2265"/>
      <c r="RIK161" s="2265"/>
      <c r="RIL161" s="2265"/>
      <c r="RIM161" s="2265"/>
      <c r="RIN161" s="2265"/>
      <c r="RIO161" s="2265"/>
      <c r="RIP161" s="2265"/>
      <c r="RIQ161" s="2265"/>
      <c r="RIR161" s="2265"/>
      <c r="RIS161" s="2265"/>
      <c r="RIT161" s="2265"/>
      <c r="RIU161" s="2265"/>
      <c r="RIV161" s="2265"/>
      <c r="RIW161" s="2265"/>
      <c r="RIX161" s="2265"/>
      <c r="RIY161" s="2265"/>
      <c r="RIZ161" s="2265"/>
      <c r="RJA161" s="2265"/>
      <c r="RJB161" s="2265"/>
      <c r="RJC161" s="2265"/>
      <c r="RJD161" s="2265"/>
      <c r="RJE161" s="2265"/>
      <c r="RJF161" s="2265"/>
      <c r="RJG161" s="2265"/>
      <c r="RJH161" s="2265"/>
      <c r="RJI161" s="2265"/>
      <c r="RJJ161" s="2265"/>
      <c r="RJK161" s="2265"/>
      <c r="RJL161" s="2265"/>
      <c r="RJM161" s="2265"/>
      <c r="RJN161" s="2265"/>
      <c r="RJO161" s="2265"/>
      <c r="RJP161" s="2265"/>
      <c r="RJQ161" s="2265"/>
      <c r="RJR161" s="2265"/>
      <c r="RJS161" s="2265"/>
      <c r="RJT161" s="2265"/>
      <c r="RJU161" s="2265"/>
      <c r="RJV161" s="2265"/>
      <c r="RJW161" s="2265"/>
      <c r="RJX161" s="2265"/>
      <c r="RJY161" s="2265"/>
      <c r="RJZ161" s="2265"/>
      <c r="RKA161" s="2265"/>
      <c r="RKB161" s="2265"/>
      <c r="RKC161" s="2265"/>
      <c r="RKD161" s="2265"/>
      <c r="RKE161" s="2265"/>
      <c r="RKF161" s="2265"/>
      <c r="RKG161" s="2265"/>
      <c r="RKH161" s="2265"/>
      <c r="RKI161" s="2265"/>
      <c r="RKJ161" s="2265"/>
      <c r="RKK161" s="2265"/>
      <c r="RKL161" s="2265"/>
      <c r="RKM161" s="2265"/>
      <c r="RKN161" s="2265"/>
      <c r="RKO161" s="2265"/>
      <c r="RKP161" s="2265"/>
      <c r="RKQ161" s="2265"/>
      <c r="RKR161" s="2265"/>
      <c r="RKS161" s="2265"/>
      <c r="RKT161" s="2265"/>
      <c r="RKU161" s="2265"/>
      <c r="RKV161" s="2265"/>
      <c r="RKW161" s="2265"/>
      <c r="RKX161" s="2265"/>
      <c r="RKY161" s="2265"/>
      <c r="RKZ161" s="2265"/>
      <c r="RLA161" s="2265"/>
      <c r="RLB161" s="2265"/>
      <c r="RLC161" s="2265"/>
      <c r="RLD161" s="2265"/>
      <c r="RLE161" s="2265"/>
      <c r="RLF161" s="2265"/>
      <c r="RLG161" s="2265"/>
      <c r="RLH161" s="2265"/>
      <c r="RLI161" s="2265"/>
      <c r="RLJ161" s="2265"/>
      <c r="RLK161" s="2265"/>
      <c r="RLL161" s="2265"/>
      <c r="RLM161" s="2265"/>
      <c r="RLN161" s="2265"/>
      <c r="RLO161" s="2265"/>
      <c r="RLP161" s="2265"/>
      <c r="RLQ161" s="2265"/>
      <c r="RLR161" s="2265"/>
      <c r="RLS161" s="2265"/>
      <c r="RLT161" s="2265"/>
      <c r="RLU161" s="2265"/>
      <c r="RLV161" s="2265"/>
      <c r="RLW161" s="2265"/>
      <c r="RLX161" s="2265"/>
      <c r="RLY161" s="2265"/>
      <c r="RLZ161" s="2265"/>
      <c r="RMA161" s="2265"/>
      <c r="RMB161" s="2265"/>
      <c r="RMC161" s="2265"/>
      <c r="RMD161" s="2265"/>
      <c r="RME161" s="2265"/>
      <c r="RMF161" s="2265"/>
      <c r="RMG161" s="2265"/>
      <c r="RMH161" s="2265"/>
      <c r="RMI161" s="2265"/>
      <c r="RMJ161" s="2265"/>
      <c r="RMK161" s="2265"/>
      <c r="RML161" s="2265"/>
      <c r="RMM161" s="2265"/>
      <c r="RMN161" s="2265"/>
      <c r="RMO161" s="2265"/>
      <c r="RMP161" s="2265"/>
      <c r="RMQ161" s="2265"/>
      <c r="RMR161" s="2265"/>
      <c r="RMS161" s="2265"/>
      <c r="RMT161" s="2265"/>
      <c r="RMU161" s="2265"/>
      <c r="RMV161" s="2265"/>
      <c r="RMW161" s="2265"/>
      <c r="RMX161" s="2265"/>
      <c r="RMY161" s="2265"/>
      <c r="RMZ161" s="2265"/>
      <c r="RNA161" s="2265"/>
      <c r="RNB161" s="2265"/>
      <c r="RNC161" s="2265"/>
      <c r="RND161" s="2265"/>
      <c r="RNE161" s="2265"/>
      <c r="RNF161" s="2265"/>
      <c r="RNG161" s="2265"/>
      <c r="RNH161" s="2265"/>
      <c r="RNI161" s="2265"/>
      <c r="RNJ161" s="2265"/>
      <c r="RNK161" s="2265"/>
      <c r="RNL161" s="2265"/>
      <c r="RNM161" s="2265"/>
      <c r="RNN161" s="2265"/>
      <c r="RNO161" s="2265"/>
      <c r="RNP161" s="2265"/>
      <c r="RNQ161" s="2265"/>
      <c r="RNR161" s="2265"/>
      <c r="RNS161" s="2265"/>
      <c r="RNT161" s="2265"/>
      <c r="RNU161" s="2265"/>
      <c r="RNV161" s="2265"/>
      <c r="RNW161" s="2265"/>
      <c r="RNX161" s="2265"/>
      <c r="RNY161" s="2265"/>
      <c r="RNZ161" s="2265"/>
      <c r="ROA161" s="2265"/>
      <c r="ROB161" s="2265"/>
      <c r="ROC161" s="2265"/>
      <c r="ROD161" s="2265"/>
      <c r="ROE161" s="2265"/>
      <c r="ROF161" s="2265"/>
      <c r="ROG161" s="2265"/>
      <c r="ROH161" s="2265"/>
      <c r="ROI161" s="2265"/>
      <c r="ROJ161" s="2265"/>
      <c r="ROK161" s="2265"/>
      <c r="ROL161" s="2265"/>
      <c r="ROM161" s="2265"/>
      <c r="RON161" s="2265"/>
      <c r="ROO161" s="2265"/>
      <c r="ROP161" s="2265"/>
      <c r="ROQ161" s="2265"/>
      <c r="ROR161" s="2265"/>
      <c r="ROS161" s="2265"/>
      <c r="ROT161" s="2265"/>
      <c r="ROU161" s="2265"/>
      <c r="ROV161" s="2265"/>
      <c r="ROW161" s="2265"/>
      <c r="ROX161" s="2265"/>
      <c r="ROY161" s="2265"/>
      <c r="ROZ161" s="2265"/>
      <c r="RPA161" s="2265"/>
      <c r="RPB161" s="2265"/>
      <c r="RPC161" s="2265"/>
      <c r="RPD161" s="2265"/>
      <c r="RPE161" s="2265"/>
      <c r="RPF161" s="2265"/>
      <c r="RPG161" s="2265"/>
      <c r="RPH161" s="2265"/>
      <c r="RPI161" s="2265"/>
      <c r="RPJ161" s="2265"/>
      <c r="RPK161" s="2265"/>
      <c r="RPL161" s="2265"/>
      <c r="RPM161" s="2265"/>
      <c r="RPN161" s="2265"/>
      <c r="RPO161" s="2265"/>
      <c r="RPP161" s="2265"/>
      <c r="RPQ161" s="2265"/>
      <c r="RPR161" s="2265"/>
      <c r="RPS161" s="2265"/>
      <c r="RPT161" s="2265"/>
      <c r="RPU161" s="2265"/>
      <c r="RPV161" s="2265"/>
      <c r="RPW161" s="2265"/>
      <c r="RPX161" s="2265"/>
      <c r="RPY161" s="2265"/>
      <c r="RPZ161" s="2265"/>
      <c r="RQA161" s="2265"/>
      <c r="RQB161" s="2265"/>
      <c r="RQC161" s="2265"/>
      <c r="RQD161" s="2265"/>
      <c r="RQE161" s="2265"/>
      <c r="RQF161" s="2265"/>
      <c r="RQG161" s="2265"/>
      <c r="RQH161" s="2265"/>
      <c r="RQI161" s="2265"/>
      <c r="RQJ161" s="2265"/>
      <c r="RQK161" s="2265"/>
      <c r="RQL161" s="2265"/>
      <c r="RQM161" s="2265"/>
      <c r="RQN161" s="2265"/>
      <c r="RQO161" s="2265"/>
      <c r="RQP161" s="2265"/>
      <c r="RQQ161" s="2265"/>
      <c r="RQR161" s="2265"/>
      <c r="RQS161" s="2265"/>
      <c r="RQT161" s="2265"/>
      <c r="RQU161" s="2265"/>
      <c r="RQV161" s="2265"/>
      <c r="RQW161" s="2265"/>
      <c r="RQX161" s="2265"/>
      <c r="RQY161" s="2265"/>
      <c r="RQZ161" s="2265"/>
      <c r="RRA161" s="2265"/>
      <c r="RRB161" s="2265"/>
      <c r="RRC161" s="2265"/>
      <c r="RRD161" s="2265"/>
      <c r="RRE161" s="2265"/>
      <c r="RRF161" s="2265"/>
      <c r="RRG161" s="2265"/>
      <c r="RRH161" s="2265"/>
      <c r="RRI161" s="2265"/>
      <c r="RRJ161" s="2265"/>
      <c r="RRK161" s="2265"/>
      <c r="RRL161" s="2265"/>
      <c r="RRM161" s="2265"/>
      <c r="RRN161" s="2265"/>
      <c r="RRO161" s="2265"/>
      <c r="RRP161" s="2265"/>
      <c r="RRQ161" s="2265"/>
      <c r="RRR161" s="2265"/>
      <c r="RRS161" s="2265"/>
      <c r="RRT161" s="2265"/>
      <c r="RRU161" s="2265"/>
      <c r="RRV161" s="2265"/>
      <c r="RRW161" s="2265"/>
      <c r="RRX161" s="2265"/>
      <c r="RRY161" s="2265"/>
      <c r="RRZ161" s="2265"/>
      <c r="RSA161" s="2265"/>
      <c r="RSB161" s="2265"/>
      <c r="RSC161" s="2265"/>
      <c r="RSD161" s="2265"/>
      <c r="RSE161" s="2265"/>
      <c r="RSF161" s="2265"/>
      <c r="RSG161" s="2265"/>
      <c r="RSH161" s="2265"/>
      <c r="RSI161" s="2265"/>
      <c r="RSJ161" s="2265"/>
      <c r="RSK161" s="2265"/>
      <c r="RSL161" s="2265"/>
      <c r="RSM161" s="2265"/>
      <c r="RSN161" s="2265"/>
      <c r="RSO161" s="2265"/>
      <c r="RSP161" s="2265"/>
      <c r="RSQ161" s="2265"/>
      <c r="RSR161" s="2265"/>
      <c r="RSS161" s="2265"/>
      <c r="RST161" s="2265"/>
      <c r="RSU161" s="2265"/>
      <c r="RSV161" s="2265"/>
      <c r="RSW161" s="2265"/>
      <c r="RSX161" s="2265"/>
      <c r="RSY161" s="2265"/>
      <c r="RSZ161" s="2265"/>
      <c r="RTA161" s="2265"/>
      <c r="RTB161" s="2265"/>
      <c r="RTC161" s="2265"/>
      <c r="RTD161" s="2265"/>
      <c r="RTE161" s="2265"/>
      <c r="RTF161" s="2265"/>
      <c r="RTG161" s="2265"/>
      <c r="RTH161" s="2265"/>
      <c r="RTI161" s="2265"/>
      <c r="RTJ161" s="2265"/>
      <c r="RTK161" s="2265"/>
      <c r="RTL161" s="2265"/>
      <c r="RTM161" s="2265"/>
      <c r="RTN161" s="2265"/>
      <c r="RTO161" s="2265"/>
      <c r="RTP161" s="2265"/>
      <c r="RTQ161" s="2265"/>
      <c r="RTR161" s="2265"/>
      <c r="RTS161" s="2265"/>
      <c r="RTT161" s="2265"/>
      <c r="RTU161" s="2265"/>
      <c r="RTV161" s="2265"/>
      <c r="RTW161" s="2265"/>
      <c r="RTX161" s="2265"/>
      <c r="RTY161" s="2265"/>
      <c r="RTZ161" s="2265"/>
      <c r="RUA161" s="2265"/>
      <c r="RUB161" s="2265"/>
      <c r="RUC161" s="2265"/>
      <c r="RUD161" s="2265"/>
      <c r="RUE161" s="2265"/>
      <c r="RUF161" s="2265"/>
      <c r="RUG161" s="2265"/>
      <c r="RUH161" s="2265"/>
      <c r="RUI161" s="2265"/>
      <c r="RUJ161" s="2265"/>
      <c r="RUK161" s="2265"/>
      <c r="RUL161" s="2265"/>
      <c r="RUM161" s="2265"/>
      <c r="RUN161" s="2265"/>
      <c r="RUO161" s="2265"/>
      <c r="RUP161" s="2265"/>
      <c r="RUQ161" s="2265"/>
      <c r="RUR161" s="2265"/>
      <c r="RUS161" s="2265"/>
      <c r="RUT161" s="2265"/>
      <c r="RUU161" s="2265"/>
      <c r="RUV161" s="2265"/>
      <c r="RUW161" s="2265"/>
      <c r="RUX161" s="2265"/>
      <c r="RUY161" s="2265"/>
      <c r="RUZ161" s="2265"/>
      <c r="RVA161" s="2265"/>
      <c r="RVB161" s="2265"/>
      <c r="RVC161" s="2265"/>
      <c r="RVD161" s="2265"/>
      <c r="RVE161" s="2265"/>
      <c r="RVF161" s="2265"/>
      <c r="RVG161" s="2265"/>
      <c r="RVH161" s="2265"/>
      <c r="RVI161" s="2265"/>
      <c r="RVJ161" s="2265"/>
      <c r="RVK161" s="2265"/>
      <c r="RVL161" s="2265"/>
      <c r="RVM161" s="2265"/>
      <c r="RVN161" s="2265"/>
      <c r="RVO161" s="2265"/>
      <c r="RVP161" s="2265"/>
      <c r="RVQ161" s="2265"/>
      <c r="RVR161" s="2265"/>
      <c r="RVS161" s="2265"/>
      <c r="RVT161" s="2265"/>
      <c r="RVU161" s="2265"/>
      <c r="RVV161" s="2265"/>
      <c r="RVW161" s="2265"/>
      <c r="RVX161" s="2265"/>
      <c r="RVY161" s="2265"/>
      <c r="RVZ161" s="2265"/>
      <c r="RWA161" s="2265"/>
      <c r="RWB161" s="2265"/>
      <c r="RWC161" s="2265"/>
      <c r="RWD161" s="2265"/>
      <c r="RWE161" s="2265"/>
      <c r="RWF161" s="2265"/>
      <c r="RWG161" s="2265"/>
      <c r="RWH161" s="2265"/>
      <c r="RWI161" s="2265"/>
      <c r="RWJ161" s="2265"/>
      <c r="RWK161" s="2265"/>
      <c r="RWL161" s="2265"/>
      <c r="RWM161" s="2265"/>
      <c r="RWN161" s="2265"/>
      <c r="RWO161" s="2265"/>
      <c r="RWP161" s="2265"/>
      <c r="RWQ161" s="2265"/>
      <c r="RWR161" s="2265"/>
      <c r="RWS161" s="2265"/>
      <c r="RWT161" s="2265"/>
      <c r="RWU161" s="2265"/>
      <c r="RWV161" s="2265"/>
      <c r="RWW161" s="2265"/>
      <c r="RWX161" s="2265"/>
      <c r="RWY161" s="2265"/>
      <c r="RWZ161" s="2265"/>
      <c r="RXA161" s="2265"/>
      <c r="RXB161" s="2265"/>
      <c r="RXC161" s="2265"/>
      <c r="RXD161" s="2265"/>
      <c r="RXE161" s="2265"/>
      <c r="RXF161" s="2265"/>
      <c r="RXG161" s="2265"/>
      <c r="RXH161" s="2265"/>
      <c r="RXI161" s="2265"/>
      <c r="RXJ161" s="2265"/>
      <c r="RXK161" s="2265"/>
      <c r="RXL161" s="2265"/>
      <c r="RXM161" s="2265"/>
      <c r="RXN161" s="2265"/>
      <c r="RXO161" s="2265"/>
      <c r="RXP161" s="2265"/>
      <c r="RXQ161" s="2265"/>
      <c r="RXR161" s="2265"/>
      <c r="RXS161" s="2265"/>
      <c r="RXT161" s="2265"/>
      <c r="RXU161" s="2265"/>
      <c r="RXV161" s="2265"/>
      <c r="RXW161" s="2265"/>
      <c r="RXX161" s="2265"/>
      <c r="RXY161" s="2265"/>
      <c r="RXZ161" s="2265"/>
      <c r="RYA161" s="2265"/>
      <c r="RYB161" s="2265"/>
      <c r="RYC161" s="2265"/>
      <c r="RYD161" s="2265"/>
      <c r="RYE161" s="2265"/>
      <c r="RYF161" s="2265"/>
      <c r="RYG161" s="2265"/>
      <c r="RYH161" s="2265"/>
      <c r="RYI161" s="2265"/>
      <c r="RYJ161" s="2265"/>
      <c r="RYK161" s="2265"/>
      <c r="RYL161" s="2265"/>
      <c r="RYM161" s="2265"/>
      <c r="RYN161" s="2265"/>
      <c r="RYO161" s="2265"/>
      <c r="RYP161" s="2265"/>
      <c r="RYQ161" s="2265"/>
      <c r="RYR161" s="2265"/>
      <c r="RYS161" s="2265"/>
      <c r="RYT161" s="2265"/>
      <c r="RYU161" s="2265"/>
      <c r="RYV161" s="2265"/>
      <c r="RYW161" s="2265"/>
      <c r="RYX161" s="2265"/>
      <c r="RYY161" s="2265"/>
      <c r="RYZ161" s="2265"/>
      <c r="RZA161" s="2265"/>
      <c r="RZB161" s="2265"/>
      <c r="RZC161" s="2265"/>
      <c r="RZD161" s="2265"/>
      <c r="RZE161" s="2265"/>
      <c r="RZF161" s="2265"/>
      <c r="RZG161" s="2265"/>
      <c r="RZH161" s="2265"/>
      <c r="RZI161" s="2265"/>
      <c r="RZJ161" s="2265"/>
      <c r="RZK161" s="2265"/>
      <c r="RZL161" s="2265"/>
      <c r="RZM161" s="2265"/>
      <c r="RZN161" s="2265"/>
      <c r="RZO161" s="2265"/>
      <c r="RZP161" s="2265"/>
      <c r="RZQ161" s="2265"/>
      <c r="RZR161" s="2265"/>
      <c r="RZS161" s="2265"/>
      <c r="RZT161" s="2265"/>
      <c r="RZU161" s="2265"/>
      <c r="RZV161" s="2265"/>
      <c r="RZW161" s="2265"/>
      <c r="RZX161" s="2265"/>
      <c r="RZY161" s="2265"/>
      <c r="RZZ161" s="2265"/>
      <c r="SAA161" s="2265"/>
      <c r="SAB161" s="2265"/>
      <c r="SAC161" s="2265"/>
      <c r="SAD161" s="2265"/>
      <c r="SAE161" s="2265"/>
      <c r="SAF161" s="2265"/>
      <c r="SAG161" s="2265"/>
      <c r="SAH161" s="2265"/>
      <c r="SAI161" s="2265"/>
      <c r="SAJ161" s="2265"/>
      <c r="SAK161" s="2265"/>
      <c r="SAL161" s="2265"/>
      <c r="SAM161" s="2265"/>
      <c r="SAN161" s="2265"/>
      <c r="SAO161" s="2265"/>
      <c r="SAP161" s="2265"/>
      <c r="SAQ161" s="2265"/>
      <c r="SAR161" s="2265"/>
      <c r="SAS161" s="2265"/>
      <c r="SAT161" s="2265"/>
      <c r="SAU161" s="2265"/>
      <c r="SAV161" s="2265"/>
      <c r="SAW161" s="2265"/>
      <c r="SAX161" s="2265"/>
      <c r="SAY161" s="2265"/>
      <c r="SAZ161" s="2265"/>
      <c r="SBA161" s="2265"/>
      <c r="SBB161" s="2265"/>
      <c r="SBC161" s="2265"/>
      <c r="SBD161" s="2265"/>
      <c r="SBE161" s="2265"/>
      <c r="SBF161" s="2265"/>
      <c r="SBG161" s="2265"/>
      <c r="SBH161" s="2265"/>
      <c r="SBI161" s="2265"/>
      <c r="SBJ161" s="2265"/>
      <c r="SBK161" s="2265"/>
      <c r="SBL161" s="2265"/>
      <c r="SBM161" s="2265"/>
      <c r="SBN161" s="2265"/>
      <c r="SBO161" s="2265"/>
      <c r="SBP161" s="2265"/>
      <c r="SBQ161" s="2265"/>
      <c r="SBR161" s="2265"/>
      <c r="SBS161" s="2265"/>
      <c r="SBT161" s="2265"/>
      <c r="SBU161" s="2265"/>
      <c r="SBV161" s="2265"/>
      <c r="SBW161" s="2265"/>
      <c r="SBX161" s="2265"/>
      <c r="SBY161" s="2265"/>
      <c r="SBZ161" s="2265"/>
      <c r="SCA161" s="2265"/>
      <c r="SCB161" s="2265"/>
      <c r="SCC161" s="2265"/>
      <c r="SCD161" s="2265"/>
      <c r="SCE161" s="2265"/>
      <c r="SCF161" s="2265"/>
      <c r="SCG161" s="2265"/>
      <c r="SCH161" s="2265"/>
      <c r="SCI161" s="2265"/>
      <c r="SCJ161" s="2265"/>
      <c r="SCK161" s="2265"/>
      <c r="SCL161" s="2265"/>
      <c r="SCM161" s="2265"/>
      <c r="SCN161" s="2265"/>
      <c r="SCO161" s="2265"/>
      <c r="SCP161" s="2265"/>
      <c r="SCQ161" s="2265"/>
      <c r="SCR161" s="2265"/>
      <c r="SCS161" s="2265"/>
      <c r="SCT161" s="2265"/>
      <c r="SCU161" s="2265"/>
      <c r="SCV161" s="2265"/>
      <c r="SCW161" s="2265"/>
      <c r="SCX161" s="2265"/>
      <c r="SCY161" s="2265"/>
      <c r="SCZ161" s="2265"/>
      <c r="SDA161" s="2265"/>
      <c r="SDB161" s="2265"/>
      <c r="SDC161" s="2265"/>
      <c r="SDD161" s="2265"/>
      <c r="SDE161" s="2265"/>
      <c r="SDF161" s="2265"/>
      <c r="SDG161" s="2265"/>
      <c r="SDH161" s="2265"/>
      <c r="SDI161" s="2265"/>
      <c r="SDJ161" s="2265"/>
      <c r="SDK161" s="2265"/>
      <c r="SDL161" s="2265"/>
      <c r="SDM161" s="2265"/>
      <c r="SDN161" s="2265"/>
      <c r="SDO161" s="2265"/>
      <c r="SDP161" s="2265"/>
      <c r="SDQ161" s="2265"/>
      <c r="SDR161" s="2265"/>
      <c r="SDS161" s="2265"/>
      <c r="SDT161" s="2265"/>
      <c r="SDU161" s="2265"/>
      <c r="SDV161" s="2265"/>
      <c r="SDW161" s="2265"/>
      <c r="SDX161" s="2265"/>
      <c r="SDY161" s="2265"/>
      <c r="SDZ161" s="2265"/>
      <c r="SEA161" s="2265"/>
      <c r="SEB161" s="2265"/>
      <c r="SEC161" s="2265"/>
      <c r="SED161" s="2265"/>
      <c r="SEE161" s="2265"/>
      <c r="SEF161" s="2265"/>
      <c r="SEG161" s="2265"/>
      <c r="SEH161" s="2265"/>
      <c r="SEI161" s="2265"/>
      <c r="SEJ161" s="2265"/>
      <c r="SEK161" s="2265"/>
      <c r="SEL161" s="2265"/>
      <c r="SEM161" s="2265"/>
      <c r="SEN161" s="2265"/>
      <c r="SEO161" s="2265"/>
      <c r="SEP161" s="2265"/>
      <c r="SEQ161" s="2265"/>
      <c r="SER161" s="2265"/>
      <c r="SES161" s="2265"/>
      <c r="SET161" s="2265"/>
      <c r="SEU161" s="2265"/>
      <c r="SEV161" s="2265"/>
      <c r="SEW161" s="2265"/>
      <c r="SEX161" s="2265"/>
      <c r="SEY161" s="2265"/>
      <c r="SEZ161" s="2265"/>
      <c r="SFA161" s="2265"/>
      <c r="SFB161" s="2265"/>
      <c r="SFC161" s="2265"/>
      <c r="SFD161" s="2265"/>
      <c r="SFE161" s="2265"/>
      <c r="SFF161" s="2265"/>
      <c r="SFG161" s="2265"/>
      <c r="SFH161" s="2265"/>
      <c r="SFI161" s="2265"/>
      <c r="SFJ161" s="2265"/>
      <c r="SFK161" s="2265"/>
      <c r="SFL161" s="2265"/>
      <c r="SFM161" s="2265"/>
      <c r="SFN161" s="2265"/>
      <c r="SFO161" s="2265"/>
      <c r="SFP161" s="2265"/>
      <c r="SFQ161" s="2265"/>
      <c r="SFR161" s="2265"/>
      <c r="SFS161" s="2265"/>
      <c r="SFT161" s="2265"/>
      <c r="SFU161" s="2265"/>
      <c r="SFV161" s="2265"/>
      <c r="SFW161" s="2265"/>
      <c r="SFX161" s="2265"/>
      <c r="SFY161" s="2265"/>
      <c r="SFZ161" s="2265"/>
      <c r="SGA161" s="2265"/>
      <c r="SGB161" s="2265"/>
      <c r="SGC161" s="2265"/>
      <c r="SGD161" s="2265"/>
      <c r="SGE161" s="2265"/>
      <c r="SGF161" s="2265"/>
      <c r="SGG161" s="2265"/>
      <c r="SGH161" s="2265"/>
      <c r="SGI161" s="2265"/>
      <c r="SGJ161" s="2265"/>
      <c r="SGK161" s="2265"/>
      <c r="SGL161" s="2265"/>
      <c r="SGM161" s="2265"/>
      <c r="SGN161" s="2265"/>
      <c r="SGO161" s="2265"/>
      <c r="SGP161" s="2265"/>
      <c r="SGQ161" s="2265"/>
      <c r="SGR161" s="2265"/>
      <c r="SGS161" s="2265"/>
      <c r="SGT161" s="2265"/>
      <c r="SGU161" s="2265"/>
      <c r="SGV161" s="2265"/>
      <c r="SGW161" s="2265"/>
      <c r="SGX161" s="2265"/>
      <c r="SGY161" s="2265"/>
      <c r="SGZ161" s="2265"/>
      <c r="SHA161" s="2265"/>
      <c r="SHB161" s="2265"/>
      <c r="SHC161" s="2265"/>
      <c r="SHD161" s="2265"/>
      <c r="SHE161" s="2265"/>
      <c r="SHF161" s="2265"/>
      <c r="SHG161" s="2265"/>
      <c r="SHH161" s="2265"/>
      <c r="SHI161" s="2265"/>
      <c r="SHJ161" s="2265"/>
      <c r="SHK161" s="2265"/>
      <c r="SHL161" s="2265"/>
      <c r="SHM161" s="2265"/>
      <c r="SHN161" s="2265"/>
      <c r="SHO161" s="2265"/>
      <c r="SHP161" s="2265"/>
      <c r="SHQ161" s="2265"/>
      <c r="SHR161" s="2265"/>
      <c r="SHS161" s="2265"/>
      <c r="SHT161" s="2265"/>
      <c r="SHU161" s="2265"/>
      <c r="SHV161" s="2265"/>
      <c r="SHW161" s="2265"/>
      <c r="SHX161" s="2265"/>
      <c r="SHY161" s="2265"/>
      <c r="SHZ161" s="2265"/>
      <c r="SIA161" s="2265"/>
      <c r="SIB161" s="2265"/>
      <c r="SIC161" s="2265"/>
      <c r="SID161" s="2265"/>
      <c r="SIE161" s="2265"/>
      <c r="SIF161" s="2265"/>
      <c r="SIG161" s="2265"/>
      <c r="SIH161" s="2265"/>
      <c r="SII161" s="2265"/>
      <c r="SIJ161" s="2265"/>
      <c r="SIK161" s="2265"/>
      <c r="SIL161" s="2265"/>
      <c r="SIM161" s="2265"/>
      <c r="SIN161" s="2265"/>
      <c r="SIO161" s="2265"/>
      <c r="SIP161" s="2265"/>
      <c r="SIQ161" s="2265"/>
      <c r="SIR161" s="2265"/>
      <c r="SIS161" s="2265"/>
      <c r="SIT161" s="2265"/>
      <c r="SIU161" s="2265"/>
      <c r="SIV161" s="2265"/>
      <c r="SIW161" s="2265"/>
      <c r="SIX161" s="2265"/>
      <c r="SIY161" s="2265"/>
      <c r="SIZ161" s="2265"/>
      <c r="SJA161" s="2265"/>
      <c r="SJB161" s="2265"/>
      <c r="SJC161" s="2265"/>
      <c r="SJD161" s="2265"/>
      <c r="SJE161" s="2265"/>
      <c r="SJF161" s="2265"/>
      <c r="SJG161" s="2265"/>
      <c r="SJH161" s="2265"/>
      <c r="SJI161" s="2265"/>
      <c r="SJJ161" s="2265"/>
      <c r="SJK161" s="2265"/>
      <c r="SJL161" s="2265"/>
      <c r="SJM161" s="2265"/>
      <c r="SJN161" s="2265"/>
      <c r="SJO161" s="2265"/>
      <c r="SJP161" s="2265"/>
      <c r="SJQ161" s="2265"/>
      <c r="SJR161" s="2265"/>
      <c r="SJS161" s="2265"/>
      <c r="SJT161" s="2265"/>
      <c r="SJU161" s="2265"/>
      <c r="SJV161" s="2265"/>
      <c r="SJW161" s="2265"/>
      <c r="SJX161" s="2265"/>
      <c r="SJY161" s="2265"/>
      <c r="SJZ161" s="2265"/>
      <c r="SKA161" s="2265"/>
      <c r="SKB161" s="2265"/>
      <c r="SKC161" s="2265"/>
      <c r="SKD161" s="2265"/>
      <c r="SKE161" s="2265"/>
      <c r="SKF161" s="2265"/>
      <c r="SKG161" s="2265"/>
      <c r="SKH161" s="2265"/>
      <c r="SKI161" s="2265"/>
      <c r="SKJ161" s="2265"/>
      <c r="SKK161" s="2265"/>
      <c r="SKL161" s="2265"/>
      <c r="SKM161" s="2265"/>
      <c r="SKN161" s="2265"/>
      <c r="SKO161" s="2265"/>
      <c r="SKP161" s="2265"/>
      <c r="SKQ161" s="2265"/>
      <c r="SKR161" s="2265"/>
      <c r="SKS161" s="2265"/>
      <c r="SKT161" s="2265"/>
      <c r="SKU161" s="2265"/>
      <c r="SKV161" s="2265"/>
      <c r="SKW161" s="2265"/>
      <c r="SKX161" s="2265"/>
      <c r="SKY161" s="2265"/>
      <c r="SKZ161" s="2265"/>
      <c r="SLA161" s="2265"/>
      <c r="SLB161" s="2265"/>
      <c r="SLC161" s="2265"/>
      <c r="SLD161" s="2265"/>
      <c r="SLE161" s="2265"/>
      <c r="SLF161" s="2265"/>
      <c r="SLG161" s="2265"/>
      <c r="SLH161" s="2265"/>
      <c r="SLI161" s="2265"/>
      <c r="SLJ161" s="2265"/>
      <c r="SLK161" s="2265"/>
      <c r="SLL161" s="2265"/>
      <c r="SLM161" s="2265"/>
      <c r="SLN161" s="2265"/>
      <c r="SLO161" s="2265"/>
      <c r="SLP161" s="2265"/>
      <c r="SLQ161" s="2265"/>
      <c r="SLR161" s="2265"/>
      <c r="SLS161" s="2265"/>
      <c r="SLT161" s="2265"/>
      <c r="SLU161" s="2265"/>
      <c r="SLV161" s="2265"/>
      <c r="SLW161" s="2265"/>
      <c r="SLX161" s="2265"/>
      <c r="SLY161" s="2265"/>
      <c r="SLZ161" s="2265"/>
      <c r="SMA161" s="2265"/>
      <c r="SMB161" s="2265"/>
      <c r="SMC161" s="2265"/>
      <c r="SMD161" s="2265"/>
      <c r="SME161" s="2265"/>
      <c r="SMF161" s="2265"/>
      <c r="SMG161" s="2265"/>
      <c r="SMH161" s="2265"/>
      <c r="SMI161" s="2265"/>
      <c r="SMJ161" s="2265"/>
      <c r="SMK161" s="2265"/>
      <c r="SML161" s="2265"/>
      <c r="SMM161" s="2265"/>
      <c r="SMN161" s="2265"/>
      <c r="SMO161" s="2265"/>
      <c r="SMP161" s="2265"/>
      <c r="SMQ161" s="2265"/>
      <c r="SMR161" s="2265"/>
      <c r="SMS161" s="2265"/>
      <c r="SMT161" s="2265"/>
      <c r="SMU161" s="2265"/>
      <c r="SMV161" s="2265"/>
      <c r="SMW161" s="2265"/>
      <c r="SMX161" s="2265"/>
      <c r="SMY161" s="2265"/>
      <c r="SMZ161" s="2265"/>
      <c r="SNA161" s="2265"/>
      <c r="SNB161" s="2265"/>
      <c r="SNC161" s="2265"/>
      <c r="SND161" s="2265"/>
      <c r="SNE161" s="2265"/>
      <c r="SNF161" s="2265"/>
      <c r="SNG161" s="2265"/>
      <c r="SNH161" s="2265"/>
      <c r="SNI161" s="2265"/>
      <c r="SNJ161" s="2265"/>
      <c r="SNK161" s="2265"/>
      <c r="SNL161" s="2265"/>
      <c r="SNM161" s="2265"/>
      <c r="SNN161" s="2265"/>
      <c r="SNO161" s="2265"/>
      <c r="SNP161" s="2265"/>
      <c r="SNQ161" s="2265"/>
      <c r="SNR161" s="2265"/>
      <c r="SNS161" s="2265"/>
      <c r="SNT161" s="2265"/>
      <c r="SNU161" s="2265"/>
      <c r="SNV161" s="2265"/>
      <c r="SNW161" s="2265"/>
      <c r="SNX161" s="2265"/>
      <c r="SNY161" s="2265"/>
      <c r="SNZ161" s="2265"/>
      <c r="SOA161" s="2265"/>
      <c r="SOB161" s="2265"/>
      <c r="SOC161" s="2265"/>
      <c r="SOD161" s="2265"/>
      <c r="SOE161" s="2265"/>
      <c r="SOF161" s="2265"/>
      <c r="SOG161" s="2265"/>
      <c r="SOH161" s="2265"/>
      <c r="SOI161" s="2265"/>
      <c r="SOJ161" s="2265"/>
      <c r="SOK161" s="2265"/>
      <c r="SOL161" s="2265"/>
      <c r="SOM161" s="2265"/>
      <c r="SON161" s="2265"/>
      <c r="SOO161" s="2265"/>
      <c r="SOP161" s="2265"/>
      <c r="SOQ161" s="2265"/>
      <c r="SOR161" s="2265"/>
      <c r="SOS161" s="2265"/>
      <c r="SOT161" s="2265"/>
      <c r="SOU161" s="2265"/>
      <c r="SOV161" s="2265"/>
      <c r="SOW161" s="2265"/>
      <c r="SOX161" s="2265"/>
      <c r="SOY161" s="2265"/>
      <c r="SOZ161" s="2265"/>
      <c r="SPA161" s="2265"/>
      <c r="SPB161" s="2265"/>
      <c r="SPC161" s="2265"/>
      <c r="SPD161" s="2265"/>
      <c r="SPE161" s="2265"/>
      <c r="SPF161" s="2265"/>
      <c r="SPG161" s="2265"/>
      <c r="SPH161" s="2265"/>
      <c r="SPI161" s="2265"/>
      <c r="SPJ161" s="2265"/>
      <c r="SPK161" s="2265"/>
      <c r="SPL161" s="2265"/>
      <c r="SPM161" s="2265"/>
      <c r="SPN161" s="2265"/>
      <c r="SPO161" s="2265"/>
      <c r="SPP161" s="2265"/>
      <c r="SPQ161" s="2265"/>
      <c r="SPR161" s="2265"/>
      <c r="SPS161" s="2265"/>
      <c r="SPT161" s="2265"/>
      <c r="SPU161" s="2265"/>
      <c r="SPV161" s="2265"/>
      <c r="SPW161" s="2265"/>
      <c r="SPX161" s="2265"/>
      <c r="SPY161" s="2265"/>
      <c r="SPZ161" s="2265"/>
      <c r="SQA161" s="2265"/>
      <c r="SQB161" s="2265"/>
      <c r="SQC161" s="2265"/>
      <c r="SQD161" s="2265"/>
      <c r="SQE161" s="2265"/>
      <c r="SQF161" s="2265"/>
      <c r="SQG161" s="2265"/>
      <c r="SQH161" s="2265"/>
      <c r="SQI161" s="2265"/>
      <c r="SQJ161" s="2265"/>
      <c r="SQK161" s="2265"/>
      <c r="SQL161" s="2265"/>
      <c r="SQM161" s="2265"/>
      <c r="SQN161" s="2265"/>
      <c r="SQO161" s="2265"/>
      <c r="SQP161" s="2265"/>
      <c r="SQQ161" s="2265"/>
      <c r="SQR161" s="2265"/>
      <c r="SQS161" s="2265"/>
      <c r="SQT161" s="2265"/>
      <c r="SQU161" s="2265"/>
      <c r="SQV161" s="2265"/>
      <c r="SQW161" s="2265"/>
      <c r="SQX161" s="2265"/>
      <c r="SQY161" s="2265"/>
      <c r="SQZ161" s="2265"/>
      <c r="SRA161" s="2265"/>
      <c r="SRB161" s="2265"/>
      <c r="SRC161" s="2265"/>
      <c r="SRD161" s="2265"/>
      <c r="SRE161" s="2265"/>
      <c r="SRF161" s="2265"/>
      <c r="SRG161" s="2265"/>
      <c r="SRH161" s="2265"/>
      <c r="SRI161" s="2265"/>
      <c r="SRJ161" s="2265"/>
      <c r="SRK161" s="2265"/>
      <c r="SRL161" s="2265"/>
      <c r="SRM161" s="2265"/>
      <c r="SRN161" s="2265"/>
      <c r="SRO161" s="2265"/>
      <c r="SRP161" s="2265"/>
      <c r="SRQ161" s="2265"/>
      <c r="SRR161" s="2265"/>
      <c r="SRS161" s="2265"/>
      <c r="SRT161" s="2265"/>
      <c r="SRU161" s="2265"/>
      <c r="SRV161" s="2265"/>
      <c r="SRW161" s="2265"/>
      <c r="SRX161" s="2265"/>
      <c r="SRY161" s="2265"/>
      <c r="SRZ161" s="2265"/>
      <c r="SSA161" s="2265"/>
      <c r="SSB161" s="2265"/>
      <c r="SSC161" s="2265"/>
      <c r="SSD161" s="2265"/>
      <c r="SSE161" s="2265"/>
      <c r="SSF161" s="2265"/>
      <c r="SSG161" s="2265"/>
      <c r="SSH161" s="2265"/>
      <c r="SSI161" s="2265"/>
      <c r="SSJ161" s="2265"/>
      <c r="SSK161" s="2265"/>
      <c r="SSL161" s="2265"/>
      <c r="SSM161" s="2265"/>
      <c r="SSN161" s="2265"/>
      <c r="SSO161" s="2265"/>
      <c r="SSP161" s="2265"/>
      <c r="SSQ161" s="2265"/>
      <c r="SSR161" s="2265"/>
      <c r="SSS161" s="2265"/>
      <c r="SST161" s="2265"/>
      <c r="SSU161" s="2265"/>
      <c r="SSV161" s="2265"/>
      <c r="SSW161" s="2265"/>
      <c r="SSX161" s="2265"/>
      <c r="SSY161" s="2265"/>
      <c r="SSZ161" s="2265"/>
      <c r="STA161" s="2265"/>
      <c r="STB161" s="2265"/>
      <c r="STC161" s="2265"/>
      <c r="STD161" s="2265"/>
      <c r="STE161" s="2265"/>
      <c r="STF161" s="2265"/>
      <c r="STG161" s="2265"/>
      <c r="STH161" s="2265"/>
      <c r="STI161" s="2265"/>
      <c r="STJ161" s="2265"/>
      <c r="STK161" s="2265"/>
      <c r="STL161" s="2265"/>
      <c r="STM161" s="2265"/>
      <c r="STN161" s="2265"/>
      <c r="STO161" s="2265"/>
      <c r="STP161" s="2265"/>
      <c r="STQ161" s="2265"/>
      <c r="STR161" s="2265"/>
      <c r="STS161" s="2265"/>
      <c r="STT161" s="2265"/>
      <c r="STU161" s="2265"/>
      <c r="STV161" s="2265"/>
      <c r="STW161" s="2265"/>
      <c r="STX161" s="2265"/>
      <c r="STY161" s="2265"/>
      <c r="STZ161" s="2265"/>
      <c r="SUA161" s="2265"/>
      <c r="SUB161" s="2265"/>
      <c r="SUC161" s="2265"/>
      <c r="SUD161" s="2265"/>
      <c r="SUE161" s="2265"/>
      <c r="SUF161" s="2265"/>
      <c r="SUG161" s="2265"/>
      <c r="SUH161" s="2265"/>
      <c r="SUI161" s="2265"/>
      <c r="SUJ161" s="2265"/>
      <c r="SUK161" s="2265"/>
      <c r="SUL161" s="2265"/>
      <c r="SUM161" s="2265"/>
      <c r="SUN161" s="2265"/>
      <c r="SUO161" s="2265"/>
      <c r="SUP161" s="2265"/>
      <c r="SUQ161" s="2265"/>
      <c r="SUR161" s="2265"/>
      <c r="SUS161" s="2265"/>
      <c r="SUT161" s="2265"/>
      <c r="SUU161" s="2265"/>
      <c r="SUV161" s="2265"/>
      <c r="SUW161" s="2265"/>
      <c r="SUX161" s="2265"/>
      <c r="SUY161" s="2265"/>
      <c r="SUZ161" s="2265"/>
      <c r="SVA161" s="2265"/>
      <c r="SVB161" s="2265"/>
      <c r="SVC161" s="2265"/>
      <c r="SVD161" s="2265"/>
      <c r="SVE161" s="2265"/>
      <c r="SVF161" s="2265"/>
      <c r="SVG161" s="2265"/>
      <c r="SVH161" s="2265"/>
      <c r="SVI161" s="2265"/>
      <c r="SVJ161" s="2265"/>
      <c r="SVK161" s="2265"/>
      <c r="SVL161" s="2265"/>
      <c r="SVM161" s="2265"/>
      <c r="SVN161" s="2265"/>
      <c r="SVO161" s="2265"/>
      <c r="SVP161" s="2265"/>
      <c r="SVQ161" s="2265"/>
      <c r="SVR161" s="2265"/>
      <c r="SVS161" s="2265"/>
      <c r="SVT161" s="2265"/>
      <c r="SVU161" s="2265"/>
      <c r="SVV161" s="2265"/>
      <c r="SVW161" s="2265"/>
      <c r="SVX161" s="2265"/>
      <c r="SVY161" s="2265"/>
      <c r="SVZ161" s="2265"/>
      <c r="SWA161" s="2265"/>
      <c r="SWB161" s="2265"/>
      <c r="SWC161" s="2265"/>
      <c r="SWD161" s="2265"/>
      <c r="SWE161" s="2265"/>
      <c r="SWF161" s="2265"/>
      <c r="SWG161" s="2265"/>
      <c r="SWH161" s="2265"/>
      <c r="SWI161" s="2265"/>
      <c r="SWJ161" s="2265"/>
      <c r="SWK161" s="2265"/>
      <c r="SWL161" s="2265"/>
      <c r="SWM161" s="2265"/>
      <c r="SWN161" s="2265"/>
      <c r="SWO161" s="2265"/>
      <c r="SWP161" s="2265"/>
      <c r="SWQ161" s="2265"/>
      <c r="SWR161" s="2265"/>
      <c r="SWS161" s="2265"/>
      <c r="SWT161" s="2265"/>
      <c r="SWU161" s="2265"/>
      <c r="SWV161" s="2265"/>
      <c r="SWW161" s="2265"/>
      <c r="SWX161" s="2265"/>
      <c r="SWY161" s="2265"/>
      <c r="SWZ161" s="2265"/>
      <c r="SXA161" s="2265"/>
      <c r="SXB161" s="2265"/>
      <c r="SXC161" s="2265"/>
      <c r="SXD161" s="2265"/>
      <c r="SXE161" s="2265"/>
      <c r="SXF161" s="2265"/>
      <c r="SXG161" s="2265"/>
      <c r="SXH161" s="2265"/>
      <c r="SXI161" s="2265"/>
      <c r="SXJ161" s="2265"/>
      <c r="SXK161" s="2265"/>
      <c r="SXL161" s="2265"/>
      <c r="SXM161" s="2265"/>
      <c r="SXN161" s="2265"/>
      <c r="SXO161" s="2265"/>
      <c r="SXP161" s="2265"/>
      <c r="SXQ161" s="2265"/>
      <c r="SXR161" s="2265"/>
      <c r="SXS161" s="2265"/>
      <c r="SXT161" s="2265"/>
      <c r="SXU161" s="2265"/>
      <c r="SXV161" s="2265"/>
      <c r="SXW161" s="2265"/>
      <c r="SXX161" s="2265"/>
      <c r="SXY161" s="2265"/>
      <c r="SXZ161" s="2265"/>
      <c r="SYA161" s="2265"/>
      <c r="SYB161" s="2265"/>
      <c r="SYC161" s="2265"/>
      <c r="SYD161" s="2265"/>
      <c r="SYE161" s="2265"/>
      <c r="SYF161" s="2265"/>
      <c r="SYG161" s="2265"/>
      <c r="SYH161" s="2265"/>
      <c r="SYI161" s="2265"/>
      <c r="SYJ161" s="2265"/>
      <c r="SYK161" s="2265"/>
      <c r="SYL161" s="2265"/>
      <c r="SYM161" s="2265"/>
      <c r="SYN161" s="2265"/>
      <c r="SYO161" s="2265"/>
      <c r="SYP161" s="2265"/>
      <c r="SYQ161" s="2265"/>
      <c r="SYR161" s="2265"/>
      <c r="SYS161" s="2265"/>
      <c r="SYT161" s="2265"/>
      <c r="SYU161" s="2265"/>
      <c r="SYV161" s="2265"/>
      <c r="SYW161" s="2265"/>
      <c r="SYX161" s="2265"/>
      <c r="SYY161" s="2265"/>
      <c r="SYZ161" s="2265"/>
      <c r="SZA161" s="2265"/>
      <c r="SZB161" s="2265"/>
      <c r="SZC161" s="2265"/>
      <c r="SZD161" s="2265"/>
      <c r="SZE161" s="2265"/>
      <c r="SZF161" s="2265"/>
      <c r="SZG161" s="2265"/>
      <c r="SZH161" s="2265"/>
      <c r="SZI161" s="2265"/>
      <c r="SZJ161" s="2265"/>
      <c r="SZK161" s="2265"/>
      <c r="SZL161" s="2265"/>
      <c r="SZM161" s="2265"/>
      <c r="SZN161" s="2265"/>
      <c r="SZO161" s="2265"/>
      <c r="SZP161" s="2265"/>
      <c r="SZQ161" s="2265"/>
      <c r="SZR161" s="2265"/>
      <c r="SZS161" s="2265"/>
      <c r="SZT161" s="2265"/>
      <c r="SZU161" s="2265"/>
      <c r="SZV161" s="2265"/>
      <c r="SZW161" s="2265"/>
      <c r="SZX161" s="2265"/>
      <c r="SZY161" s="2265"/>
      <c r="SZZ161" s="2265"/>
      <c r="TAA161" s="2265"/>
      <c r="TAB161" s="2265"/>
      <c r="TAC161" s="2265"/>
      <c r="TAD161" s="2265"/>
      <c r="TAE161" s="2265"/>
      <c r="TAF161" s="2265"/>
      <c r="TAG161" s="2265"/>
      <c r="TAH161" s="2265"/>
      <c r="TAI161" s="2265"/>
      <c r="TAJ161" s="2265"/>
      <c r="TAK161" s="2265"/>
      <c r="TAL161" s="2265"/>
      <c r="TAM161" s="2265"/>
      <c r="TAN161" s="2265"/>
      <c r="TAO161" s="2265"/>
      <c r="TAP161" s="2265"/>
      <c r="TAQ161" s="2265"/>
      <c r="TAR161" s="2265"/>
      <c r="TAS161" s="2265"/>
      <c r="TAT161" s="2265"/>
      <c r="TAU161" s="2265"/>
      <c r="TAV161" s="2265"/>
      <c r="TAW161" s="2265"/>
      <c r="TAX161" s="2265"/>
      <c r="TAY161" s="2265"/>
      <c r="TAZ161" s="2265"/>
      <c r="TBA161" s="2265"/>
      <c r="TBB161" s="2265"/>
      <c r="TBC161" s="2265"/>
      <c r="TBD161" s="2265"/>
      <c r="TBE161" s="2265"/>
      <c r="TBF161" s="2265"/>
      <c r="TBG161" s="2265"/>
      <c r="TBH161" s="2265"/>
      <c r="TBI161" s="2265"/>
      <c r="TBJ161" s="2265"/>
      <c r="TBK161" s="2265"/>
      <c r="TBL161" s="2265"/>
      <c r="TBM161" s="2265"/>
      <c r="TBN161" s="2265"/>
      <c r="TBO161" s="2265"/>
      <c r="TBP161" s="2265"/>
      <c r="TBQ161" s="2265"/>
      <c r="TBR161" s="2265"/>
      <c r="TBS161" s="2265"/>
      <c r="TBT161" s="2265"/>
      <c r="TBU161" s="2265"/>
      <c r="TBV161" s="2265"/>
      <c r="TBW161" s="2265"/>
      <c r="TBX161" s="2265"/>
      <c r="TBY161" s="2265"/>
      <c r="TBZ161" s="2265"/>
      <c r="TCA161" s="2265"/>
      <c r="TCB161" s="2265"/>
      <c r="TCC161" s="2265"/>
      <c r="TCD161" s="2265"/>
      <c r="TCE161" s="2265"/>
      <c r="TCF161" s="2265"/>
      <c r="TCG161" s="2265"/>
      <c r="TCH161" s="2265"/>
      <c r="TCI161" s="2265"/>
      <c r="TCJ161" s="2265"/>
      <c r="TCK161" s="2265"/>
      <c r="TCL161" s="2265"/>
      <c r="TCM161" s="2265"/>
      <c r="TCN161" s="2265"/>
      <c r="TCO161" s="2265"/>
      <c r="TCP161" s="2265"/>
      <c r="TCQ161" s="2265"/>
      <c r="TCR161" s="2265"/>
      <c r="TCS161" s="2265"/>
      <c r="TCT161" s="2265"/>
      <c r="TCU161" s="2265"/>
      <c r="TCV161" s="2265"/>
      <c r="TCW161" s="2265"/>
      <c r="TCX161" s="2265"/>
      <c r="TCY161" s="2265"/>
      <c r="TCZ161" s="2265"/>
      <c r="TDA161" s="2265"/>
      <c r="TDB161" s="2265"/>
      <c r="TDC161" s="2265"/>
      <c r="TDD161" s="2265"/>
      <c r="TDE161" s="2265"/>
      <c r="TDF161" s="2265"/>
      <c r="TDG161" s="2265"/>
      <c r="TDH161" s="2265"/>
      <c r="TDI161" s="2265"/>
      <c r="TDJ161" s="2265"/>
      <c r="TDK161" s="2265"/>
      <c r="TDL161" s="2265"/>
      <c r="TDM161" s="2265"/>
      <c r="TDN161" s="2265"/>
      <c r="TDO161" s="2265"/>
      <c r="TDP161" s="2265"/>
      <c r="TDQ161" s="2265"/>
      <c r="TDR161" s="2265"/>
      <c r="TDS161" s="2265"/>
      <c r="TDT161" s="2265"/>
      <c r="TDU161" s="2265"/>
      <c r="TDV161" s="2265"/>
      <c r="TDW161" s="2265"/>
      <c r="TDX161" s="2265"/>
      <c r="TDY161" s="2265"/>
      <c r="TDZ161" s="2265"/>
      <c r="TEA161" s="2265"/>
      <c r="TEB161" s="2265"/>
      <c r="TEC161" s="2265"/>
      <c r="TED161" s="2265"/>
      <c r="TEE161" s="2265"/>
      <c r="TEF161" s="2265"/>
      <c r="TEG161" s="2265"/>
      <c r="TEH161" s="2265"/>
      <c r="TEI161" s="2265"/>
      <c r="TEJ161" s="2265"/>
      <c r="TEK161" s="2265"/>
      <c r="TEL161" s="2265"/>
      <c r="TEM161" s="2265"/>
      <c r="TEN161" s="2265"/>
      <c r="TEO161" s="2265"/>
      <c r="TEP161" s="2265"/>
      <c r="TEQ161" s="2265"/>
      <c r="TER161" s="2265"/>
      <c r="TES161" s="2265"/>
      <c r="TET161" s="2265"/>
      <c r="TEU161" s="2265"/>
      <c r="TEV161" s="2265"/>
      <c r="TEW161" s="2265"/>
      <c r="TEX161" s="2265"/>
      <c r="TEY161" s="2265"/>
      <c r="TEZ161" s="2265"/>
      <c r="TFA161" s="2265"/>
      <c r="TFB161" s="2265"/>
      <c r="TFC161" s="2265"/>
      <c r="TFD161" s="2265"/>
      <c r="TFE161" s="2265"/>
      <c r="TFF161" s="2265"/>
      <c r="TFG161" s="2265"/>
      <c r="TFH161" s="2265"/>
      <c r="TFI161" s="2265"/>
      <c r="TFJ161" s="2265"/>
      <c r="TFK161" s="2265"/>
      <c r="TFL161" s="2265"/>
      <c r="TFM161" s="2265"/>
      <c r="TFN161" s="2265"/>
      <c r="TFO161" s="2265"/>
      <c r="TFP161" s="2265"/>
      <c r="TFQ161" s="2265"/>
      <c r="TFR161" s="2265"/>
      <c r="TFS161" s="2265"/>
      <c r="TFT161" s="2265"/>
      <c r="TFU161" s="2265"/>
      <c r="TFV161" s="2265"/>
      <c r="TFW161" s="2265"/>
      <c r="TFX161" s="2265"/>
      <c r="TFY161" s="2265"/>
      <c r="TFZ161" s="2265"/>
      <c r="TGA161" s="2265"/>
      <c r="TGB161" s="2265"/>
      <c r="TGC161" s="2265"/>
      <c r="TGD161" s="2265"/>
      <c r="TGE161" s="2265"/>
      <c r="TGF161" s="2265"/>
      <c r="TGG161" s="2265"/>
      <c r="TGH161" s="2265"/>
      <c r="TGI161" s="2265"/>
      <c r="TGJ161" s="2265"/>
      <c r="TGK161" s="2265"/>
      <c r="TGL161" s="2265"/>
      <c r="TGM161" s="2265"/>
      <c r="TGN161" s="2265"/>
      <c r="TGO161" s="2265"/>
      <c r="TGP161" s="2265"/>
      <c r="TGQ161" s="2265"/>
      <c r="TGR161" s="2265"/>
      <c r="TGS161" s="2265"/>
      <c r="TGT161" s="2265"/>
      <c r="TGU161" s="2265"/>
      <c r="TGV161" s="2265"/>
      <c r="TGW161" s="2265"/>
      <c r="TGX161" s="2265"/>
      <c r="TGY161" s="2265"/>
      <c r="TGZ161" s="2265"/>
      <c r="THA161" s="2265"/>
      <c r="THB161" s="2265"/>
      <c r="THC161" s="2265"/>
      <c r="THD161" s="2265"/>
      <c r="THE161" s="2265"/>
      <c r="THF161" s="2265"/>
      <c r="THG161" s="2265"/>
      <c r="THH161" s="2265"/>
      <c r="THI161" s="2265"/>
      <c r="THJ161" s="2265"/>
      <c r="THK161" s="2265"/>
      <c r="THL161" s="2265"/>
      <c r="THM161" s="2265"/>
      <c r="THN161" s="2265"/>
      <c r="THO161" s="2265"/>
      <c r="THP161" s="2265"/>
      <c r="THQ161" s="2265"/>
      <c r="THR161" s="2265"/>
      <c r="THS161" s="2265"/>
      <c r="THT161" s="2265"/>
      <c r="THU161" s="2265"/>
      <c r="THV161" s="2265"/>
      <c r="THW161" s="2265"/>
      <c r="THX161" s="2265"/>
      <c r="THY161" s="2265"/>
      <c r="THZ161" s="2265"/>
      <c r="TIA161" s="2265"/>
      <c r="TIB161" s="2265"/>
      <c r="TIC161" s="2265"/>
      <c r="TID161" s="2265"/>
      <c r="TIE161" s="2265"/>
      <c r="TIF161" s="2265"/>
      <c r="TIG161" s="2265"/>
      <c r="TIH161" s="2265"/>
      <c r="TII161" s="2265"/>
      <c r="TIJ161" s="2265"/>
      <c r="TIK161" s="2265"/>
      <c r="TIL161" s="2265"/>
      <c r="TIM161" s="2265"/>
      <c r="TIN161" s="2265"/>
      <c r="TIO161" s="2265"/>
      <c r="TIP161" s="2265"/>
      <c r="TIQ161" s="2265"/>
      <c r="TIR161" s="2265"/>
      <c r="TIS161" s="2265"/>
      <c r="TIT161" s="2265"/>
      <c r="TIU161" s="2265"/>
      <c r="TIV161" s="2265"/>
      <c r="TIW161" s="2265"/>
      <c r="TIX161" s="2265"/>
      <c r="TIY161" s="2265"/>
      <c r="TIZ161" s="2265"/>
      <c r="TJA161" s="2265"/>
      <c r="TJB161" s="2265"/>
      <c r="TJC161" s="2265"/>
      <c r="TJD161" s="2265"/>
      <c r="TJE161" s="2265"/>
      <c r="TJF161" s="2265"/>
      <c r="TJG161" s="2265"/>
      <c r="TJH161" s="2265"/>
      <c r="TJI161" s="2265"/>
      <c r="TJJ161" s="2265"/>
      <c r="TJK161" s="2265"/>
      <c r="TJL161" s="2265"/>
      <c r="TJM161" s="2265"/>
      <c r="TJN161" s="2265"/>
      <c r="TJO161" s="2265"/>
      <c r="TJP161" s="2265"/>
      <c r="TJQ161" s="2265"/>
      <c r="TJR161" s="2265"/>
      <c r="TJS161" s="2265"/>
      <c r="TJT161" s="2265"/>
      <c r="TJU161" s="2265"/>
      <c r="TJV161" s="2265"/>
      <c r="TJW161" s="2265"/>
      <c r="TJX161" s="2265"/>
      <c r="TJY161" s="2265"/>
      <c r="TJZ161" s="2265"/>
      <c r="TKA161" s="2265"/>
      <c r="TKB161" s="2265"/>
      <c r="TKC161" s="2265"/>
      <c r="TKD161" s="2265"/>
      <c r="TKE161" s="2265"/>
      <c r="TKF161" s="2265"/>
      <c r="TKG161" s="2265"/>
      <c r="TKH161" s="2265"/>
      <c r="TKI161" s="2265"/>
      <c r="TKJ161" s="2265"/>
      <c r="TKK161" s="2265"/>
      <c r="TKL161" s="2265"/>
      <c r="TKM161" s="2265"/>
      <c r="TKN161" s="2265"/>
      <c r="TKO161" s="2265"/>
      <c r="TKP161" s="2265"/>
      <c r="TKQ161" s="2265"/>
      <c r="TKR161" s="2265"/>
      <c r="TKS161" s="2265"/>
      <c r="TKT161" s="2265"/>
      <c r="TKU161" s="2265"/>
      <c r="TKV161" s="2265"/>
      <c r="TKW161" s="2265"/>
      <c r="TKX161" s="2265"/>
      <c r="TKY161" s="2265"/>
      <c r="TKZ161" s="2265"/>
      <c r="TLA161" s="2265"/>
      <c r="TLB161" s="2265"/>
      <c r="TLC161" s="2265"/>
      <c r="TLD161" s="2265"/>
      <c r="TLE161" s="2265"/>
      <c r="TLF161" s="2265"/>
      <c r="TLG161" s="2265"/>
      <c r="TLH161" s="2265"/>
      <c r="TLI161" s="2265"/>
      <c r="TLJ161" s="2265"/>
      <c r="TLK161" s="2265"/>
      <c r="TLL161" s="2265"/>
      <c r="TLM161" s="2265"/>
      <c r="TLN161" s="2265"/>
      <c r="TLO161" s="2265"/>
      <c r="TLP161" s="2265"/>
      <c r="TLQ161" s="2265"/>
      <c r="TLR161" s="2265"/>
      <c r="TLS161" s="2265"/>
      <c r="TLT161" s="2265"/>
      <c r="TLU161" s="2265"/>
      <c r="TLV161" s="2265"/>
      <c r="TLW161" s="2265"/>
      <c r="TLX161" s="2265"/>
      <c r="TLY161" s="2265"/>
      <c r="TLZ161" s="2265"/>
      <c r="TMA161" s="2265"/>
      <c r="TMB161" s="2265"/>
      <c r="TMC161" s="2265"/>
      <c r="TMD161" s="2265"/>
      <c r="TME161" s="2265"/>
      <c r="TMF161" s="2265"/>
      <c r="TMG161" s="2265"/>
      <c r="TMH161" s="2265"/>
      <c r="TMI161" s="2265"/>
      <c r="TMJ161" s="2265"/>
      <c r="TMK161" s="2265"/>
      <c r="TML161" s="2265"/>
      <c r="TMM161" s="2265"/>
      <c r="TMN161" s="2265"/>
      <c r="TMO161" s="2265"/>
      <c r="TMP161" s="2265"/>
      <c r="TMQ161" s="2265"/>
      <c r="TMR161" s="2265"/>
      <c r="TMS161" s="2265"/>
      <c r="TMT161" s="2265"/>
      <c r="TMU161" s="2265"/>
      <c r="TMV161" s="2265"/>
      <c r="TMW161" s="2265"/>
      <c r="TMX161" s="2265"/>
      <c r="TMY161" s="2265"/>
      <c r="TMZ161" s="2265"/>
      <c r="TNA161" s="2265"/>
      <c r="TNB161" s="2265"/>
      <c r="TNC161" s="2265"/>
      <c r="TND161" s="2265"/>
      <c r="TNE161" s="2265"/>
      <c r="TNF161" s="2265"/>
      <c r="TNG161" s="2265"/>
      <c r="TNH161" s="2265"/>
      <c r="TNI161" s="2265"/>
      <c r="TNJ161" s="2265"/>
      <c r="TNK161" s="2265"/>
      <c r="TNL161" s="2265"/>
      <c r="TNM161" s="2265"/>
      <c r="TNN161" s="2265"/>
      <c r="TNO161" s="2265"/>
      <c r="TNP161" s="2265"/>
      <c r="TNQ161" s="2265"/>
      <c r="TNR161" s="2265"/>
      <c r="TNS161" s="2265"/>
      <c r="TNT161" s="2265"/>
      <c r="TNU161" s="2265"/>
      <c r="TNV161" s="2265"/>
      <c r="TNW161" s="2265"/>
      <c r="TNX161" s="2265"/>
      <c r="TNY161" s="2265"/>
      <c r="TNZ161" s="2265"/>
      <c r="TOA161" s="2265"/>
      <c r="TOB161" s="2265"/>
      <c r="TOC161" s="2265"/>
      <c r="TOD161" s="2265"/>
      <c r="TOE161" s="2265"/>
      <c r="TOF161" s="2265"/>
      <c r="TOG161" s="2265"/>
      <c r="TOH161" s="2265"/>
      <c r="TOI161" s="2265"/>
      <c r="TOJ161" s="2265"/>
      <c r="TOK161" s="2265"/>
      <c r="TOL161" s="2265"/>
      <c r="TOM161" s="2265"/>
      <c r="TON161" s="2265"/>
      <c r="TOO161" s="2265"/>
      <c r="TOP161" s="2265"/>
      <c r="TOQ161" s="2265"/>
      <c r="TOR161" s="2265"/>
      <c r="TOS161" s="2265"/>
      <c r="TOT161" s="2265"/>
      <c r="TOU161" s="2265"/>
      <c r="TOV161" s="2265"/>
      <c r="TOW161" s="2265"/>
      <c r="TOX161" s="2265"/>
      <c r="TOY161" s="2265"/>
      <c r="TOZ161" s="2265"/>
      <c r="TPA161" s="2265"/>
      <c r="TPB161" s="2265"/>
      <c r="TPC161" s="2265"/>
      <c r="TPD161" s="2265"/>
      <c r="TPE161" s="2265"/>
      <c r="TPF161" s="2265"/>
      <c r="TPG161" s="2265"/>
      <c r="TPH161" s="2265"/>
      <c r="TPI161" s="2265"/>
      <c r="TPJ161" s="2265"/>
      <c r="TPK161" s="2265"/>
      <c r="TPL161" s="2265"/>
      <c r="TPM161" s="2265"/>
      <c r="TPN161" s="2265"/>
      <c r="TPO161" s="2265"/>
      <c r="TPP161" s="2265"/>
      <c r="TPQ161" s="2265"/>
      <c r="TPR161" s="2265"/>
      <c r="TPS161" s="2265"/>
      <c r="TPT161" s="2265"/>
      <c r="TPU161" s="2265"/>
      <c r="TPV161" s="2265"/>
      <c r="TPW161" s="2265"/>
      <c r="TPX161" s="2265"/>
      <c r="TPY161" s="2265"/>
      <c r="TPZ161" s="2265"/>
      <c r="TQA161" s="2265"/>
      <c r="TQB161" s="2265"/>
      <c r="TQC161" s="2265"/>
      <c r="TQD161" s="2265"/>
      <c r="TQE161" s="2265"/>
      <c r="TQF161" s="2265"/>
      <c r="TQG161" s="2265"/>
      <c r="TQH161" s="2265"/>
      <c r="TQI161" s="2265"/>
      <c r="TQJ161" s="2265"/>
      <c r="TQK161" s="2265"/>
      <c r="TQL161" s="2265"/>
      <c r="TQM161" s="2265"/>
      <c r="TQN161" s="2265"/>
      <c r="TQO161" s="2265"/>
      <c r="TQP161" s="2265"/>
      <c r="TQQ161" s="2265"/>
      <c r="TQR161" s="2265"/>
      <c r="TQS161" s="2265"/>
      <c r="TQT161" s="2265"/>
      <c r="TQU161" s="2265"/>
      <c r="TQV161" s="2265"/>
      <c r="TQW161" s="2265"/>
      <c r="TQX161" s="2265"/>
      <c r="TQY161" s="2265"/>
      <c r="TQZ161" s="2265"/>
      <c r="TRA161" s="2265"/>
      <c r="TRB161" s="2265"/>
      <c r="TRC161" s="2265"/>
      <c r="TRD161" s="2265"/>
      <c r="TRE161" s="2265"/>
      <c r="TRF161" s="2265"/>
      <c r="TRG161" s="2265"/>
      <c r="TRH161" s="2265"/>
      <c r="TRI161" s="2265"/>
      <c r="TRJ161" s="2265"/>
      <c r="TRK161" s="2265"/>
      <c r="TRL161" s="2265"/>
      <c r="TRM161" s="2265"/>
      <c r="TRN161" s="2265"/>
      <c r="TRO161" s="2265"/>
      <c r="TRP161" s="2265"/>
      <c r="TRQ161" s="2265"/>
      <c r="TRR161" s="2265"/>
      <c r="TRS161" s="2265"/>
      <c r="TRT161" s="2265"/>
      <c r="TRU161" s="2265"/>
      <c r="TRV161" s="2265"/>
      <c r="TRW161" s="2265"/>
      <c r="TRX161" s="2265"/>
      <c r="TRY161" s="2265"/>
      <c r="TRZ161" s="2265"/>
      <c r="TSA161" s="2265"/>
      <c r="TSB161" s="2265"/>
      <c r="TSC161" s="2265"/>
      <c r="TSD161" s="2265"/>
      <c r="TSE161" s="2265"/>
      <c r="TSF161" s="2265"/>
      <c r="TSG161" s="2265"/>
      <c r="TSH161" s="2265"/>
      <c r="TSI161" s="2265"/>
      <c r="TSJ161" s="2265"/>
      <c r="TSK161" s="2265"/>
      <c r="TSL161" s="2265"/>
      <c r="TSM161" s="2265"/>
      <c r="TSN161" s="2265"/>
      <c r="TSO161" s="2265"/>
      <c r="TSP161" s="2265"/>
      <c r="TSQ161" s="2265"/>
      <c r="TSR161" s="2265"/>
      <c r="TSS161" s="2265"/>
      <c r="TST161" s="2265"/>
      <c r="TSU161" s="2265"/>
      <c r="TSV161" s="2265"/>
      <c r="TSW161" s="2265"/>
      <c r="TSX161" s="2265"/>
      <c r="TSY161" s="2265"/>
      <c r="TSZ161" s="2265"/>
      <c r="TTA161" s="2265"/>
      <c r="TTB161" s="2265"/>
      <c r="TTC161" s="2265"/>
      <c r="TTD161" s="2265"/>
      <c r="TTE161" s="2265"/>
      <c r="TTF161" s="2265"/>
      <c r="TTG161" s="2265"/>
      <c r="TTH161" s="2265"/>
      <c r="TTI161" s="2265"/>
      <c r="TTJ161" s="2265"/>
      <c r="TTK161" s="2265"/>
      <c r="TTL161" s="2265"/>
      <c r="TTM161" s="2265"/>
      <c r="TTN161" s="2265"/>
      <c r="TTO161" s="2265"/>
      <c r="TTP161" s="2265"/>
      <c r="TTQ161" s="2265"/>
      <c r="TTR161" s="2265"/>
      <c r="TTS161" s="2265"/>
      <c r="TTT161" s="2265"/>
      <c r="TTU161" s="2265"/>
      <c r="TTV161" s="2265"/>
      <c r="TTW161" s="2265"/>
      <c r="TTX161" s="2265"/>
      <c r="TTY161" s="2265"/>
      <c r="TTZ161" s="2265"/>
      <c r="TUA161" s="2265"/>
      <c r="TUB161" s="2265"/>
      <c r="TUC161" s="2265"/>
      <c r="TUD161" s="2265"/>
      <c r="TUE161" s="2265"/>
      <c r="TUF161" s="2265"/>
      <c r="TUG161" s="2265"/>
      <c r="TUH161" s="2265"/>
      <c r="TUI161" s="2265"/>
      <c r="TUJ161" s="2265"/>
      <c r="TUK161" s="2265"/>
      <c r="TUL161" s="2265"/>
      <c r="TUM161" s="2265"/>
      <c r="TUN161" s="2265"/>
      <c r="TUO161" s="2265"/>
      <c r="TUP161" s="2265"/>
      <c r="TUQ161" s="2265"/>
      <c r="TUR161" s="2265"/>
      <c r="TUS161" s="2265"/>
      <c r="TUT161" s="2265"/>
      <c r="TUU161" s="2265"/>
      <c r="TUV161" s="2265"/>
      <c r="TUW161" s="2265"/>
      <c r="TUX161" s="2265"/>
      <c r="TUY161" s="2265"/>
      <c r="TUZ161" s="2265"/>
      <c r="TVA161" s="2265"/>
      <c r="TVB161" s="2265"/>
      <c r="TVC161" s="2265"/>
      <c r="TVD161" s="2265"/>
      <c r="TVE161" s="2265"/>
      <c r="TVF161" s="2265"/>
      <c r="TVG161" s="2265"/>
      <c r="TVH161" s="2265"/>
      <c r="TVI161" s="2265"/>
      <c r="TVJ161" s="2265"/>
      <c r="TVK161" s="2265"/>
      <c r="TVL161" s="2265"/>
      <c r="TVM161" s="2265"/>
      <c r="TVN161" s="2265"/>
      <c r="TVO161" s="2265"/>
      <c r="TVP161" s="2265"/>
      <c r="TVQ161" s="2265"/>
      <c r="TVR161" s="2265"/>
      <c r="TVS161" s="2265"/>
      <c r="TVT161" s="2265"/>
      <c r="TVU161" s="2265"/>
      <c r="TVV161" s="2265"/>
      <c r="TVW161" s="2265"/>
      <c r="TVX161" s="2265"/>
      <c r="TVY161" s="2265"/>
      <c r="TVZ161" s="2265"/>
      <c r="TWA161" s="2265"/>
      <c r="TWB161" s="2265"/>
      <c r="TWC161" s="2265"/>
      <c r="TWD161" s="2265"/>
      <c r="TWE161" s="2265"/>
      <c r="TWF161" s="2265"/>
      <c r="TWG161" s="2265"/>
      <c r="TWH161" s="2265"/>
      <c r="TWI161" s="2265"/>
      <c r="TWJ161" s="2265"/>
      <c r="TWK161" s="2265"/>
      <c r="TWL161" s="2265"/>
      <c r="TWM161" s="2265"/>
      <c r="TWN161" s="2265"/>
      <c r="TWO161" s="2265"/>
      <c r="TWP161" s="2265"/>
      <c r="TWQ161" s="2265"/>
      <c r="TWR161" s="2265"/>
      <c r="TWS161" s="2265"/>
      <c r="TWT161" s="2265"/>
      <c r="TWU161" s="2265"/>
      <c r="TWV161" s="2265"/>
      <c r="TWW161" s="2265"/>
      <c r="TWX161" s="2265"/>
      <c r="TWY161" s="2265"/>
      <c r="TWZ161" s="2265"/>
      <c r="TXA161" s="2265"/>
      <c r="TXB161" s="2265"/>
      <c r="TXC161" s="2265"/>
      <c r="TXD161" s="2265"/>
      <c r="TXE161" s="2265"/>
      <c r="TXF161" s="2265"/>
      <c r="TXG161" s="2265"/>
      <c r="TXH161" s="2265"/>
      <c r="TXI161" s="2265"/>
      <c r="TXJ161" s="2265"/>
      <c r="TXK161" s="2265"/>
      <c r="TXL161" s="2265"/>
      <c r="TXM161" s="2265"/>
      <c r="TXN161" s="2265"/>
      <c r="TXO161" s="2265"/>
      <c r="TXP161" s="2265"/>
      <c r="TXQ161" s="2265"/>
      <c r="TXR161" s="2265"/>
      <c r="TXS161" s="2265"/>
      <c r="TXT161" s="2265"/>
      <c r="TXU161" s="2265"/>
      <c r="TXV161" s="2265"/>
      <c r="TXW161" s="2265"/>
      <c r="TXX161" s="2265"/>
      <c r="TXY161" s="2265"/>
      <c r="TXZ161" s="2265"/>
      <c r="TYA161" s="2265"/>
      <c r="TYB161" s="2265"/>
      <c r="TYC161" s="2265"/>
      <c r="TYD161" s="2265"/>
      <c r="TYE161" s="2265"/>
      <c r="TYF161" s="2265"/>
      <c r="TYG161" s="2265"/>
      <c r="TYH161" s="2265"/>
      <c r="TYI161" s="2265"/>
      <c r="TYJ161" s="2265"/>
      <c r="TYK161" s="2265"/>
      <c r="TYL161" s="2265"/>
      <c r="TYM161" s="2265"/>
      <c r="TYN161" s="2265"/>
      <c r="TYO161" s="2265"/>
      <c r="TYP161" s="2265"/>
      <c r="TYQ161" s="2265"/>
      <c r="TYR161" s="2265"/>
      <c r="TYS161" s="2265"/>
      <c r="TYT161" s="2265"/>
      <c r="TYU161" s="2265"/>
      <c r="TYV161" s="2265"/>
      <c r="TYW161" s="2265"/>
      <c r="TYX161" s="2265"/>
      <c r="TYY161" s="2265"/>
      <c r="TYZ161" s="2265"/>
      <c r="TZA161" s="2265"/>
      <c r="TZB161" s="2265"/>
      <c r="TZC161" s="2265"/>
      <c r="TZD161" s="2265"/>
      <c r="TZE161" s="2265"/>
      <c r="TZF161" s="2265"/>
      <c r="TZG161" s="2265"/>
      <c r="TZH161" s="2265"/>
      <c r="TZI161" s="2265"/>
      <c r="TZJ161" s="2265"/>
      <c r="TZK161" s="2265"/>
      <c r="TZL161" s="2265"/>
      <c r="TZM161" s="2265"/>
      <c r="TZN161" s="2265"/>
      <c r="TZO161" s="2265"/>
      <c r="TZP161" s="2265"/>
      <c r="TZQ161" s="2265"/>
      <c r="TZR161" s="2265"/>
      <c r="TZS161" s="2265"/>
      <c r="TZT161" s="2265"/>
      <c r="TZU161" s="2265"/>
      <c r="TZV161" s="2265"/>
      <c r="TZW161" s="2265"/>
      <c r="TZX161" s="2265"/>
      <c r="TZY161" s="2265"/>
      <c r="TZZ161" s="2265"/>
      <c r="UAA161" s="2265"/>
      <c r="UAB161" s="2265"/>
      <c r="UAC161" s="2265"/>
      <c r="UAD161" s="2265"/>
      <c r="UAE161" s="2265"/>
      <c r="UAF161" s="2265"/>
      <c r="UAG161" s="2265"/>
      <c r="UAH161" s="2265"/>
      <c r="UAI161" s="2265"/>
      <c r="UAJ161" s="2265"/>
      <c r="UAK161" s="2265"/>
      <c r="UAL161" s="2265"/>
      <c r="UAM161" s="2265"/>
      <c r="UAN161" s="2265"/>
      <c r="UAO161" s="2265"/>
      <c r="UAP161" s="2265"/>
      <c r="UAQ161" s="2265"/>
      <c r="UAR161" s="2265"/>
      <c r="UAS161" s="2265"/>
      <c r="UAT161" s="2265"/>
      <c r="UAU161" s="2265"/>
      <c r="UAV161" s="2265"/>
      <c r="UAW161" s="2265"/>
      <c r="UAX161" s="2265"/>
      <c r="UAY161" s="2265"/>
      <c r="UAZ161" s="2265"/>
      <c r="UBA161" s="2265"/>
      <c r="UBB161" s="2265"/>
      <c r="UBC161" s="2265"/>
      <c r="UBD161" s="2265"/>
      <c r="UBE161" s="2265"/>
      <c r="UBF161" s="2265"/>
      <c r="UBG161" s="2265"/>
      <c r="UBH161" s="2265"/>
      <c r="UBI161" s="2265"/>
      <c r="UBJ161" s="2265"/>
      <c r="UBK161" s="2265"/>
      <c r="UBL161" s="2265"/>
      <c r="UBM161" s="2265"/>
      <c r="UBN161" s="2265"/>
      <c r="UBO161" s="2265"/>
      <c r="UBP161" s="2265"/>
      <c r="UBQ161" s="2265"/>
      <c r="UBR161" s="2265"/>
      <c r="UBS161" s="2265"/>
      <c r="UBT161" s="2265"/>
      <c r="UBU161" s="2265"/>
      <c r="UBV161" s="2265"/>
      <c r="UBW161" s="2265"/>
      <c r="UBX161" s="2265"/>
      <c r="UBY161" s="2265"/>
      <c r="UBZ161" s="2265"/>
      <c r="UCA161" s="2265"/>
      <c r="UCB161" s="2265"/>
      <c r="UCC161" s="2265"/>
      <c r="UCD161" s="2265"/>
      <c r="UCE161" s="2265"/>
      <c r="UCF161" s="2265"/>
      <c r="UCG161" s="2265"/>
      <c r="UCH161" s="2265"/>
      <c r="UCI161" s="2265"/>
      <c r="UCJ161" s="2265"/>
      <c r="UCK161" s="2265"/>
      <c r="UCL161" s="2265"/>
      <c r="UCM161" s="2265"/>
      <c r="UCN161" s="2265"/>
      <c r="UCO161" s="2265"/>
      <c r="UCP161" s="2265"/>
      <c r="UCQ161" s="2265"/>
      <c r="UCR161" s="2265"/>
      <c r="UCS161" s="2265"/>
      <c r="UCT161" s="2265"/>
      <c r="UCU161" s="2265"/>
      <c r="UCV161" s="2265"/>
      <c r="UCW161" s="2265"/>
      <c r="UCX161" s="2265"/>
      <c r="UCY161" s="2265"/>
      <c r="UCZ161" s="2265"/>
      <c r="UDA161" s="2265"/>
      <c r="UDB161" s="2265"/>
      <c r="UDC161" s="2265"/>
      <c r="UDD161" s="2265"/>
      <c r="UDE161" s="2265"/>
      <c r="UDF161" s="2265"/>
      <c r="UDG161" s="2265"/>
      <c r="UDH161" s="2265"/>
      <c r="UDI161" s="2265"/>
      <c r="UDJ161" s="2265"/>
      <c r="UDK161" s="2265"/>
      <c r="UDL161" s="2265"/>
      <c r="UDM161" s="2265"/>
      <c r="UDN161" s="2265"/>
      <c r="UDO161" s="2265"/>
      <c r="UDP161" s="2265"/>
      <c r="UDQ161" s="2265"/>
      <c r="UDR161" s="2265"/>
      <c r="UDS161" s="2265"/>
      <c r="UDT161" s="2265"/>
      <c r="UDU161" s="2265"/>
      <c r="UDV161" s="2265"/>
      <c r="UDW161" s="2265"/>
      <c r="UDX161" s="2265"/>
      <c r="UDY161" s="2265"/>
      <c r="UDZ161" s="2265"/>
      <c r="UEA161" s="2265"/>
      <c r="UEB161" s="2265"/>
      <c r="UEC161" s="2265"/>
      <c r="UED161" s="2265"/>
      <c r="UEE161" s="2265"/>
      <c r="UEF161" s="2265"/>
      <c r="UEG161" s="2265"/>
      <c r="UEH161" s="2265"/>
      <c r="UEI161" s="2265"/>
      <c r="UEJ161" s="2265"/>
      <c r="UEK161" s="2265"/>
      <c r="UEL161" s="2265"/>
      <c r="UEM161" s="2265"/>
      <c r="UEN161" s="2265"/>
      <c r="UEO161" s="2265"/>
      <c r="UEP161" s="2265"/>
      <c r="UEQ161" s="2265"/>
      <c r="UER161" s="2265"/>
      <c r="UES161" s="2265"/>
      <c r="UET161" s="2265"/>
      <c r="UEU161" s="2265"/>
      <c r="UEV161" s="2265"/>
      <c r="UEW161" s="2265"/>
      <c r="UEX161" s="2265"/>
      <c r="UEY161" s="2265"/>
      <c r="UEZ161" s="2265"/>
      <c r="UFA161" s="2265"/>
      <c r="UFB161" s="2265"/>
      <c r="UFC161" s="2265"/>
      <c r="UFD161" s="2265"/>
      <c r="UFE161" s="2265"/>
      <c r="UFF161" s="2265"/>
      <c r="UFG161" s="2265"/>
      <c r="UFH161" s="2265"/>
      <c r="UFI161" s="2265"/>
      <c r="UFJ161" s="2265"/>
      <c r="UFK161" s="2265"/>
      <c r="UFL161" s="2265"/>
      <c r="UFM161" s="2265"/>
      <c r="UFN161" s="2265"/>
      <c r="UFO161" s="2265"/>
      <c r="UFP161" s="2265"/>
      <c r="UFQ161" s="2265"/>
      <c r="UFR161" s="2265"/>
      <c r="UFS161" s="2265"/>
      <c r="UFT161" s="2265"/>
      <c r="UFU161" s="2265"/>
      <c r="UFV161" s="2265"/>
      <c r="UFW161" s="2265"/>
      <c r="UFX161" s="2265"/>
      <c r="UFY161" s="2265"/>
      <c r="UFZ161" s="2265"/>
      <c r="UGA161" s="2265"/>
      <c r="UGB161" s="2265"/>
      <c r="UGC161" s="2265"/>
      <c r="UGD161" s="2265"/>
      <c r="UGE161" s="2265"/>
      <c r="UGF161" s="2265"/>
      <c r="UGG161" s="2265"/>
      <c r="UGH161" s="2265"/>
      <c r="UGI161" s="2265"/>
      <c r="UGJ161" s="2265"/>
      <c r="UGK161" s="2265"/>
      <c r="UGL161" s="2265"/>
      <c r="UGM161" s="2265"/>
      <c r="UGN161" s="2265"/>
      <c r="UGO161" s="2265"/>
      <c r="UGP161" s="2265"/>
      <c r="UGQ161" s="2265"/>
      <c r="UGR161" s="2265"/>
      <c r="UGS161" s="2265"/>
      <c r="UGT161" s="2265"/>
      <c r="UGU161" s="2265"/>
      <c r="UGV161" s="2265"/>
      <c r="UGW161" s="2265"/>
      <c r="UGX161" s="2265"/>
      <c r="UGY161" s="2265"/>
      <c r="UGZ161" s="2265"/>
      <c r="UHA161" s="2265"/>
      <c r="UHB161" s="2265"/>
      <c r="UHC161" s="2265"/>
      <c r="UHD161" s="2265"/>
      <c r="UHE161" s="2265"/>
      <c r="UHF161" s="2265"/>
      <c r="UHG161" s="2265"/>
      <c r="UHH161" s="2265"/>
      <c r="UHI161" s="2265"/>
      <c r="UHJ161" s="2265"/>
      <c r="UHK161" s="2265"/>
      <c r="UHL161" s="2265"/>
      <c r="UHM161" s="2265"/>
      <c r="UHN161" s="2265"/>
      <c r="UHO161" s="2265"/>
      <c r="UHP161" s="2265"/>
      <c r="UHQ161" s="2265"/>
      <c r="UHR161" s="2265"/>
      <c r="UHS161" s="2265"/>
      <c r="UHT161" s="2265"/>
      <c r="UHU161" s="2265"/>
      <c r="UHV161" s="2265"/>
      <c r="UHW161" s="2265"/>
      <c r="UHX161" s="2265"/>
      <c r="UHY161" s="2265"/>
      <c r="UHZ161" s="2265"/>
      <c r="UIA161" s="2265"/>
      <c r="UIB161" s="2265"/>
      <c r="UIC161" s="2265"/>
      <c r="UID161" s="2265"/>
      <c r="UIE161" s="2265"/>
      <c r="UIF161" s="2265"/>
      <c r="UIG161" s="2265"/>
      <c r="UIH161" s="2265"/>
      <c r="UII161" s="2265"/>
      <c r="UIJ161" s="2265"/>
      <c r="UIK161" s="2265"/>
      <c r="UIL161" s="2265"/>
      <c r="UIM161" s="2265"/>
      <c r="UIN161" s="2265"/>
      <c r="UIO161" s="2265"/>
      <c r="UIP161" s="2265"/>
      <c r="UIQ161" s="2265"/>
      <c r="UIR161" s="2265"/>
      <c r="UIS161" s="2265"/>
      <c r="UIT161" s="2265"/>
      <c r="UIU161" s="2265"/>
      <c r="UIV161" s="2265"/>
      <c r="UIW161" s="2265"/>
      <c r="UIX161" s="2265"/>
      <c r="UIY161" s="2265"/>
      <c r="UIZ161" s="2265"/>
      <c r="UJA161" s="2265"/>
      <c r="UJB161" s="2265"/>
      <c r="UJC161" s="2265"/>
      <c r="UJD161" s="2265"/>
      <c r="UJE161" s="2265"/>
      <c r="UJF161" s="2265"/>
      <c r="UJG161" s="2265"/>
      <c r="UJH161" s="2265"/>
      <c r="UJI161" s="2265"/>
      <c r="UJJ161" s="2265"/>
      <c r="UJK161" s="2265"/>
      <c r="UJL161" s="2265"/>
      <c r="UJM161" s="2265"/>
      <c r="UJN161" s="2265"/>
      <c r="UJO161" s="2265"/>
      <c r="UJP161" s="2265"/>
      <c r="UJQ161" s="2265"/>
      <c r="UJR161" s="2265"/>
      <c r="UJS161" s="2265"/>
      <c r="UJT161" s="2265"/>
      <c r="UJU161" s="2265"/>
      <c r="UJV161" s="2265"/>
      <c r="UJW161" s="2265"/>
      <c r="UJX161" s="2265"/>
      <c r="UJY161" s="2265"/>
      <c r="UJZ161" s="2265"/>
      <c r="UKA161" s="2265"/>
      <c r="UKB161" s="2265"/>
      <c r="UKC161" s="2265"/>
      <c r="UKD161" s="2265"/>
      <c r="UKE161" s="2265"/>
      <c r="UKF161" s="2265"/>
      <c r="UKG161" s="2265"/>
      <c r="UKH161" s="2265"/>
      <c r="UKI161" s="2265"/>
      <c r="UKJ161" s="2265"/>
      <c r="UKK161" s="2265"/>
      <c r="UKL161" s="2265"/>
      <c r="UKM161" s="2265"/>
      <c r="UKN161" s="2265"/>
      <c r="UKO161" s="2265"/>
      <c r="UKP161" s="2265"/>
      <c r="UKQ161" s="2265"/>
      <c r="UKR161" s="2265"/>
      <c r="UKS161" s="2265"/>
      <c r="UKT161" s="2265"/>
      <c r="UKU161" s="2265"/>
      <c r="UKV161" s="2265"/>
      <c r="UKW161" s="2265"/>
      <c r="UKX161" s="2265"/>
      <c r="UKY161" s="2265"/>
      <c r="UKZ161" s="2265"/>
      <c r="ULA161" s="2265"/>
      <c r="ULB161" s="2265"/>
      <c r="ULC161" s="2265"/>
      <c r="ULD161" s="2265"/>
      <c r="ULE161" s="2265"/>
      <c r="ULF161" s="2265"/>
      <c r="ULG161" s="2265"/>
      <c r="ULH161" s="2265"/>
      <c r="ULI161" s="2265"/>
      <c r="ULJ161" s="2265"/>
      <c r="ULK161" s="2265"/>
      <c r="ULL161" s="2265"/>
      <c r="ULM161" s="2265"/>
      <c r="ULN161" s="2265"/>
      <c r="ULO161" s="2265"/>
      <c r="ULP161" s="2265"/>
      <c r="ULQ161" s="2265"/>
      <c r="ULR161" s="2265"/>
      <c r="ULS161" s="2265"/>
      <c r="ULT161" s="2265"/>
      <c r="ULU161" s="2265"/>
      <c r="ULV161" s="2265"/>
      <c r="ULW161" s="2265"/>
      <c r="ULX161" s="2265"/>
      <c r="ULY161" s="2265"/>
      <c r="ULZ161" s="2265"/>
      <c r="UMA161" s="2265"/>
      <c r="UMB161" s="2265"/>
      <c r="UMC161" s="2265"/>
      <c r="UMD161" s="2265"/>
      <c r="UME161" s="2265"/>
      <c r="UMF161" s="2265"/>
      <c r="UMG161" s="2265"/>
      <c r="UMH161" s="2265"/>
      <c r="UMI161" s="2265"/>
      <c r="UMJ161" s="2265"/>
      <c r="UMK161" s="2265"/>
      <c r="UML161" s="2265"/>
      <c r="UMM161" s="2265"/>
      <c r="UMN161" s="2265"/>
      <c r="UMO161" s="2265"/>
      <c r="UMP161" s="2265"/>
      <c r="UMQ161" s="2265"/>
      <c r="UMR161" s="2265"/>
      <c r="UMS161" s="2265"/>
      <c r="UMT161" s="2265"/>
      <c r="UMU161" s="2265"/>
      <c r="UMV161" s="2265"/>
      <c r="UMW161" s="2265"/>
      <c r="UMX161" s="2265"/>
      <c r="UMY161" s="2265"/>
      <c r="UMZ161" s="2265"/>
      <c r="UNA161" s="2265"/>
      <c r="UNB161" s="2265"/>
      <c r="UNC161" s="2265"/>
      <c r="UND161" s="2265"/>
      <c r="UNE161" s="2265"/>
      <c r="UNF161" s="2265"/>
      <c r="UNG161" s="2265"/>
      <c r="UNH161" s="2265"/>
      <c r="UNI161" s="2265"/>
      <c r="UNJ161" s="2265"/>
      <c r="UNK161" s="2265"/>
      <c r="UNL161" s="2265"/>
      <c r="UNM161" s="2265"/>
      <c r="UNN161" s="2265"/>
      <c r="UNO161" s="2265"/>
      <c r="UNP161" s="2265"/>
      <c r="UNQ161" s="2265"/>
      <c r="UNR161" s="2265"/>
      <c r="UNS161" s="2265"/>
      <c r="UNT161" s="2265"/>
      <c r="UNU161" s="2265"/>
      <c r="UNV161" s="2265"/>
      <c r="UNW161" s="2265"/>
      <c r="UNX161" s="2265"/>
      <c r="UNY161" s="2265"/>
      <c r="UNZ161" s="2265"/>
      <c r="UOA161" s="2265"/>
      <c r="UOB161" s="2265"/>
      <c r="UOC161" s="2265"/>
      <c r="UOD161" s="2265"/>
      <c r="UOE161" s="2265"/>
      <c r="UOF161" s="2265"/>
      <c r="UOG161" s="2265"/>
      <c r="UOH161" s="2265"/>
      <c r="UOI161" s="2265"/>
      <c r="UOJ161" s="2265"/>
      <c r="UOK161" s="2265"/>
      <c r="UOL161" s="2265"/>
      <c r="UOM161" s="2265"/>
      <c r="UON161" s="2265"/>
      <c r="UOO161" s="2265"/>
      <c r="UOP161" s="2265"/>
      <c r="UOQ161" s="2265"/>
      <c r="UOR161" s="2265"/>
      <c r="UOS161" s="2265"/>
      <c r="UOT161" s="2265"/>
      <c r="UOU161" s="2265"/>
      <c r="UOV161" s="2265"/>
      <c r="UOW161" s="2265"/>
      <c r="UOX161" s="2265"/>
      <c r="UOY161" s="2265"/>
      <c r="UOZ161" s="2265"/>
      <c r="UPA161" s="2265"/>
      <c r="UPB161" s="2265"/>
      <c r="UPC161" s="2265"/>
      <c r="UPD161" s="2265"/>
      <c r="UPE161" s="2265"/>
      <c r="UPF161" s="2265"/>
      <c r="UPG161" s="2265"/>
      <c r="UPH161" s="2265"/>
      <c r="UPI161" s="2265"/>
      <c r="UPJ161" s="2265"/>
      <c r="UPK161" s="2265"/>
      <c r="UPL161" s="2265"/>
      <c r="UPM161" s="2265"/>
      <c r="UPN161" s="2265"/>
      <c r="UPO161" s="2265"/>
      <c r="UPP161" s="2265"/>
      <c r="UPQ161" s="2265"/>
      <c r="UPR161" s="2265"/>
      <c r="UPS161" s="2265"/>
      <c r="UPT161" s="2265"/>
      <c r="UPU161" s="2265"/>
      <c r="UPV161" s="2265"/>
      <c r="UPW161" s="2265"/>
      <c r="UPX161" s="2265"/>
      <c r="UPY161" s="2265"/>
      <c r="UPZ161" s="2265"/>
      <c r="UQA161" s="2265"/>
      <c r="UQB161" s="2265"/>
      <c r="UQC161" s="2265"/>
      <c r="UQD161" s="2265"/>
      <c r="UQE161" s="2265"/>
      <c r="UQF161" s="2265"/>
      <c r="UQG161" s="2265"/>
      <c r="UQH161" s="2265"/>
      <c r="UQI161" s="2265"/>
      <c r="UQJ161" s="2265"/>
      <c r="UQK161" s="2265"/>
      <c r="UQL161" s="2265"/>
      <c r="UQM161" s="2265"/>
      <c r="UQN161" s="2265"/>
      <c r="UQO161" s="2265"/>
      <c r="UQP161" s="2265"/>
      <c r="UQQ161" s="2265"/>
      <c r="UQR161" s="2265"/>
      <c r="UQS161" s="2265"/>
      <c r="UQT161" s="2265"/>
      <c r="UQU161" s="2265"/>
      <c r="UQV161" s="2265"/>
      <c r="UQW161" s="2265"/>
      <c r="UQX161" s="2265"/>
      <c r="UQY161" s="2265"/>
      <c r="UQZ161" s="2265"/>
      <c r="URA161" s="2265"/>
      <c r="URB161" s="2265"/>
      <c r="URC161" s="2265"/>
      <c r="URD161" s="2265"/>
      <c r="URE161" s="2265"/>
      <c r="URF161" s="2265"/>
      <c r="URG161" s="2265"/>
      <c r="URH161" s="2265"/>
      <c r="URI161" s="2265"/>
      <c r="URJ161" s="2265"/>
      <c r="URK161" s="2265"/>
      <c r="URL161" s="2265"/>
      <c r="URM161" s="2265"/>
      <c r="URN161" s="2265"/>
      <c r="URO161" s="2265"/>
      <c r="URP161" s="2265"/>
      <c r="URQ161" s="2265"/>
      <c r="URR161" s="2265"/>
      <c r="URS161" s="2265"/>
      <c r="URT161" s="2265"/>
      <c r="URU161" s="2265"/>
      <c r="URV161" s="2265"/>
      <c r="URW161" s="2265"/>
      <c r="URX161" s="2265"/>
      <c r="URY161" s="2265"/>
      <c r="URZ161" s="2265"/>
      <c r="USA161" s="2265"/>
      <c r="USB161" s="2265"/>
      <c r="USC161" s="2265"/>
      <c r="USD161" s="2265"/>
      <c r="USE161" s="2265"/>
      <c r="USF161" s="2265"/>
      <c r="USG161" s="2265"/>
      <c r="USH161" s="2265"/>
      <c r="USI161" s="2265"/>
      <c r="USJ161" s="2265"/>
      <c r="USK161" s="2265"/>
      <c r="USL161" s="2265"/>
      <c r="USM161" s="2265"/>
      <c r="USN161" s="2265"/>
      <c r="USO161" s="2265"/>
      <c r="USP161" s="2265"/>
      <c r="USQ161" s="2265"/>
      <c r="USR161" s="2265"/>
      <c r="USS161" s="2265"/>
      <c r="UST161" s="2265"/>
      <c r="USU161" s="2265"/>
      <c r="USV161" s="2265"/>
      <c r="USW161" s="2265"/>
      <c r="USX161" s="2265"/>
      <c r="USY161" s="2265"/>
      <c r="USZ161" s="2265"/>
      <c r="UTA161" s="2265"/>
      <c r="UTB161" s="2265"/>
      <c r="UTC161" s="2265"/>
      <c r="UTD161" s="2265"/>
      <c r="UTE161" s="2265"/>
      <c r="UTF161" s="2265"/>
      <c r="UTG161" s="2265"/>
      <c r="UTH161" s="2265"/>
      <c r="UTI161" s="2265"/>
      <c r="UTJ161" s="2265"/>
      <c r="UTK161" s="2265"/>
      <c r="UTL161" s="2265"/>
      <c r="UTM161" s="2265"/>
      <c r="UTN161" s="2265"/>
      <c r="UTO161" s="2265"/>
      <c r="UTP161" s="2265"/>
      <c r="UTQ161" s="2265"/>
      <c r="UTR161" s="2265"/>
      <c r="UTS161" s="2265"/>
      <c r="UTT161" s="2265"/>
      <c r="UTU161" s="2265"/>
      <c r="UTV161" s="2265"/>
      <c r="UTW161" s="2265"/>
      <c r="UTX161" s="2265"/>
      <c r="UTY161" s="2265"/>
      <c r="UTZ161" s="2265"/>
      <c r="UUA161" s="2265"/>
      <c r="UUB161" s="2265"/>
      <c r="UUC161" s="2265"/>
      <c r="UUD161" s="2265"/>
      <c r="UUE161" s="2265"/>
      <c r="UUF161" s="2265"/>
      <c r="UUG161" s="2265"/>
      <c r="UUH161" s="2265"/>
      <c r="UUI161" s="2265"/>
      <c r="UUJ161" s="2265"/>
      <c r="UUK161" s="2265"/>
      <c r="UUL161" s="2265"/>
      <c r="UUM161" s="2265"/>
      <c r="UUN161" s="2265"/>
      <c r="UUO161" s="2265"/>
      <c r="UUP161" s="2265"/>
      <c r="UUQ161" s="2265"/>
      <c r="UUR161" s="2265"/>
      <c r="UUS161" s="2265"/>
      <c r="UUT161" s="2265"/>
      <c r="UUU161" s="2265"/>
      <c r="UUV161" s="2265"/>
      <c r="UUW161" s="2265"/>
      <c r="UUX161" s="2265"/>
      <c r="UUY161" s="2265"/>
      <c r="UUZ161" s="2265"/>
      <c r="UVA161" s="2265"/>
      <c r="UVB161" s="2265"/>
      <c r="UVC161" s="2265"/>
      <c r="UVD161" s="2265"/>
      <c r="UVE161" s="2265"/>
      <c r="UVF161" s="2265"/>
      <c r="UVG161" s="2265"/>
      <c r="UVH161" s="2265"/>
      <c r="UVI161" s="2265"/>
      <c r="UVJ161" s="2265"/>
      <c r="UVK161" s="2265"/>
      <c r="UVL161" s="2265"/>
      <c r="UVM161" s="2265"/>
      <c r="UVN161" s="2265"/>
      <c r="UVO161" s="2265"/>
      <c r="UVP161" s="2265"/>
      <c r="UVQ161" s="2265"/>
      <c r="UVR161" s="2265"/>
      <c r="UVS161" s="2265"/>
      <c r="UVT161" s="2265"/>
      <c r="UVU161" s="2265"/>
      <c r="UVV161" s="2265"/>
      <c r="UVW161" s="2265"/>
      <c r="UVX161" s="2265"/>
      <c r="UVY161" s="2265"/>
      <c r="UVZ161" s="2265"/>
      <c r="UWA161" s="2265"/>
      <c r="UWB161" s="2265"/>
      <c r="UWC161" s="2265"/>
      <c r="UWD161" s="2265"/>
      <c r="UWE161" s="2265"/>
      <c r="UWF161" s="2265"/>
      <c r="UWG161" s="2265"/>
      <c r="UWH161" s="2265"/>
      <c r="UWI161" s="2265"/>
      <c r="UWJ161" s="2265"/>
      <c r="UWK161" s="2265"/>
      <c r="UWL161" s="2265"/>
      <c r="UWM161" s="2265"/>
      <c r="UWN161" s="2265"/>
      <c r="UWO161" s="2265"/>
      <c r="UWP161" s="2265"/>
      <c r="UWQ161" s="2265"/>
      <c r="UWR161" s="2265"/>
      <c r="UWS161" s="2265"/>
      <c r="UWT161" s="2265"/>
      <c r="UWU161" s="2265"/>
      <c r="UWV161" s="2265"/>
      <c r="UWW161" s="2265"/>
      <c r="UWX161" s="2265"/>
      <c r="UWY161" s="2265"/>
      <c r="UWZ161" s="2265"/>
      <c r="UXA161" s="2265"/>
      <c r="UXB161" s="2265"/>
      <c r="UXC161" s="2265"/>
      <c r="UXD161" s="2265"/>
      <c r="UXE161" s="2265"/>
      <c r="UXF161" s="2265"/>
      <c r="UXG161" s="2265"/>
      <c r="UXH161" s="2265"/>
      <c r="UXI161" s="2265"/>
      <c r="UXJ161" s="2265"/>
      <c r="UXK161" s="2265"/>
      <c r="UXL161" s="2265"/>
      <c r="UXM161" s="2265"/>
      <c r="UXN161" s="2265"/>
      <c r="UXO161" s="2265"/>
      <c r="UXP161" s="2265"/>
      <c r="UXQ161" s="2265"/>
      <c r="UXR161" s="2265"/>
      <c r="UXS161" s="2265"/>
      <c r="UXT161" s="2265"/>
      <c r="UXU161" s="2265"/>
      <c r="UXV161" s="2265"/>
      <c r="UXW161" s="2265"/>
      <c r="UXX161" s="2265"/>
      <c r="UXY161" s="2265"/>
      <c r="UXZ161" s="2265"/>
      <c r="UYA161" s="2265"/>
      <c r="UYB161" s="2265"/>
      <c r="UYC161" s="2265"/>
      <c r="UYD161" s="2265"/>
      <c r="UYE161" s="2265"/>
      <c r="UYF161" s="2265"/>
      <c r="UYG161" s="2265"/>
      <c r="UYH161" s="2265"/>
      <c r="UYI161" s="2265"/>
      <c r="UYJ161" s="2265"/>
      <c r="UYK161" s="2265"/>
      <c r="UYL161" s="2265"/>
      <c r="UYM161" s="2265"/>
      <c r="UYN161" s="2265"/>
      <c r="UYO161" s="2265"/>
      <c r="UYP161" s="2265"/>
      <c r="UYQ161" s="2265"/>
      <c r="UYR161" s="2265"/>
      <c r="UYS161" s="2265"/>
      <c r="UYT161" s="2265"/>
      <c r="UYU161" s="2265"/>
      <c r="UYV161" s="2265"/>
      <c r="UYW161" s="2265"/>
      <c r="UYX161" s="2265"/>
      <c r="UYY161" s="2265"/>
      <c r="UYZ161" s="2265"/>
      <c r="UZA161" s="2265"/>
      <c r="UZB161" s="2265"/>
      <c r="UZC161" s="2265"/>
      <c r="UZD161" s="2265"/>
      <c r="UZE161" s="2265"/>
      <c r="UZF161" s="2265"/>
      <c r="UZG161" s="2265"/>
      <c r="UZH161" s="2265"/>
      <c r="UZI161" s="2265"/>
      <c r="UZJ161" s="2265"/>
      <c r="UZK161" s="2265"/>
      <c r="UZL161" s="2265"/>
      <c r="UZM161" s="2265"/>
      <c r="UZN161" s="2265"/>
      <c r="UZO161" s="2265"/>
      <c r="UZP161" s="2265"/>
      <c r="UZQ161" s="2265"/>
      <c r="UZR161" s="2265"/>
      <c r="UZS161" s="2265"/>
      <c r="UZT161" s="2265"/>
      <c r="UZU161" s="2265"/>
      <c r="UZV161" s="2265"/>
      <c r="UZW161" s="2265"/>
      <c r="UZX161" s="2265"/>
      <c r="UZY161" s="2265"/>
      <c r="UZZ161" s="2265"/>
      <c r="VAA161" s="2265"/>
      <c r="VAB161" s="2265"/>
      <c r="VAC161" s="2265"/>
      <c r="VAD161" s="2265"/>
      <c r="VAE161" s="2265"/>
      <c r="VAF161" s="2265"/>
      <c r="VAG161" s="2265"/>
      <c r="VAH161" s="2265"/>
      <c r="VAI161" s="2265"/>
      <c r="VAJ161" s="2265"/>
      <c r="VAK161" s="2265"/>
      <c r="VAL161" s="2265"/>
      <c r="VAM161" s="2265"/>
      <c r="VAN161" s="2265"/>
      <c r="VAO161" s="2265"/>
      <c r="VAP161" s="2265"/>
      <c r="VAQ161" s="2265"/>
      <c r="VAR161" s="2265"/>
      <c r="VAS161" s="2265"/>
      <c r="VAT161" s="2265"/>
      <c r="VAU161" s="2265"/>
      <c r="VAV161" s="2265"/>
      <c r="VAW161" s="2265"/>
      <c r="VAX161" s="2265"/>
      <c r="VAY161" s="2265"/>
      <c r="VAZ161" s="2265"/>
      <c r="VBA161" s="2265"/>
      <c r="VBB161" s="2265"/>
      <c r="VBC161" s="2265"/>
      <c r="VBD161" s="2265"/>
      <c r="VBE161" s="2265"/>
      <c r="VBF161" s="2265"/>
      <c r="VBG161" s="2265"/>
      <c r="VBH161" s="2265"/>
      <c r="VBI161" s="2265"/>
      <c r="VBJ161" s="2265"/>
      <c r="VBK161" s="2265"/>
      <c r="VBL161" s="2265"/>
      <c r="VBM161" s="2265"/>
      <c r="VBN161" s="2265"/>
      <c r="VBO161" s="2265"/>
      <c r="VBP161" s="2265"/>
      <c r="VBQ161" s="2265"/>
      <c r="VBR161" s="2265"/>
      <c r="VBS161" s="2265"/>
      <c r="VBT161" s="2265"/>
      <c r="VBU161" s="2265"/>
      <c r="VBV161" s="2265"/>
      <c r="VBW161" s="2265"/>
      <c r="VBX161" s="2265"/>
      <c r="VBY161" s="2265"/>
      <c r="VBZ161" s="2265"/>
      <c r="VCA161" s="2265"/>
      <c r="VCB161" s="2265"/>
      <c r="VCC161" s="2265"/>
      <c r="VCD161" s="2265"/>
      <c r="VCE161" s="2265"/>
      <c r="VCF161" s="2265"/>
      <c r="VCG161" s="2265"/>
      <c r="VCH161" s="2265"/>
      <c r="VCI161" s="2265"/>
      <c r="VCJ161" s="2265"/>
      <c r="VCK161" s="2265"/>
      <c r="VCL161" s="2265"/>
      <c r="VCM161" s="2265"/>
      <c r="VCN161" s="2265"/>
      <c r="VCO161" s="2265"/>
      <c r="VCP161" s="2265"/>
      <c r="VCQ161" s="2265"/>
      <c r="VCR161" s="2265"/>
      <c r="VCS161" s="2265"/>
      <c r="VCT161" s="2265"/>
      <c r="VCU161" s="2265"/>
      <c r="VCV161" s="2265"/>
      <c r="VCW161" s="2265"/>
      <c r="VCX161" s="2265"/>
      <c r="VCY161" s="2265"/>
      <c r="VCZ161" s="2265"/>
      <c r="VDA161" s="2265"/>
      <c r="VDB161" s="2265"/>
      <c r="VDC161" s="2265"/>
      <c r="VDD161" s="2265"/>
      <c r="VDE161" s="2265"/>
      <c r="VDF161" s="2265"/>
      <c r="VDG161" s="2265"/>
      <c r="VDH161" s="2265"/>
      <c r="VDI161" s="2265"/>
      <c r="VDJ161" s="2265"/>
      <c r="VDK161" s="2265"/>
      <c r="VDL161" s="2265"/>
      <c r="VDM161" s="2265"/>
      <c r="VDN161" s="2265"/>
      <c r="VDO161" s="2265"/>
      <c r="VDP161" s="2265"/>
      <c r="VDQ161" s="2265"/>
      <c r="VDR161" s="2265"/>
      <c r="VDS161" s="2265"/>
      <c r="VDT161" s="2265"/>
      <c r="VDU161" s="2265"/>
      <c r="VDV161" s="2265"/>
      <c r="VDW161" s="2265"/>
      <c r="VDX161" s="2265"/>
      <c r="VDY161" s="2265"/>
      <c r="VDZ161" s="2265"/>
      <c r="VEA161" s="2265"/>
      <c r="VEB161" s="2265"/>
      <c r="VEC161" s="2265"/>
      <c r="VED161" s="2265"/>
      <c r="VEE161" s="2265"/>
      <c r="VEF161" s="2265"/>
      <c r="VEG161" s="2265"/>
      <c r="VEH161" s="2265"/>
      <c r="VEI161" s="2265"/>
      <c r="VEJ161" s="2265"/>
      <c r="VEK161" s="2265"/>
      <c r="VEL161" s="2265"/>
      <c r="VEM161" s="2265"/>
      <c r="VEN161" s="2265"/>
      <c r="VEO161" s="2265"/>
      <c r="VEP161" s="2265"/>
      <c r="VEQ161" s="2265"/>
      <c r="VER161" s="2265"/>
      <c r="VES161" s="2265"/>
      <c r="VET161" s="2265"/>
      <c r="VEU161" s="2265"/>
      <c r="VEV161" s="2265"/>
      <c r="VEW161" s="2265"/>
      <c r="VEX161" s="2265"/>
      <c r="VEY161" s="2265"/>
      <c r="VEZ161" s="2265"/>
      <c r="VFA161" s="2265"/>
      <c r="VFB161" s="2265"/>
      <c r="VFC161" s="2265"/>
      <c r="VFD161" s="2265"/>
      <c r="VFE161" s="2265"/>
      <c r="VFF161" s="2265"/>
      <c r="VFG161" s="2265"/>
      <c r="VFH161" s="2265"/>
      <c r="VFI161" s="2265"/>
      <c r="VFJ161" s="2265"/>
      <c r="VFK161" s="2265"/>
      <c r="VFL161" s="2265"/>
      <c r="VFM161" s="2265"/>
      <c r="VFN161" s="2265"/>
      <c r="VFO161" s="2265"/>
      <c r="VFP161" s="2265"/>
      <c r="VFQ161" s="2265"/>
      <c r="VFR161" s="2265"/>
      <c r="VFS161" s="2265"/>
      <c r="VFT161" s="2265"/>
      <c r="VFU161" s="2265"/>
      <c r="VFV161" s="2265"/>
      <c r="VFW161" s="2265"/>
      <c r="VFX161" s="2265"/>
      <c r="VFY161" s="2265"/>
      <c r="VFZ161" s="2265"/>
      <c r="VGA161" s="2265"/>
      <c r="VGB161" s="2265"/>
      <c r="VGC161" s="2265"/>
      <c r="VGD161" s="2265"/>
      <c r="VGE161" s="2265"/>
      <c r="VGF161" s="2265"/>
      <c r="VGG161" s="2265"/>
      <c r="VGH161" s="2265"/>
      <c r="VGI161" s="2265"/>
      <c r="VGJ161" s="2265"/>
      <c r="VGK161" s="2265"/>
      <c r="VGL161" s="2265"/>
      <c r="VGM161" s="2265"/>
      <c r="VGN161" s="2265"/>
      <c r="VGO161" s="2265"/>
      <c r="VGP161" s="2265"/>
      <c r="VGQ161" s="2265"/>
      <c r="VGR161" s="2265"/>
      <c r="VGS161" s="2265"/>
      <c r="VGT161" s="2265"/>
      <c r="VGU161" s="2265"/>
      <c r="VGV161" s="2265"/>
      <c r="VGW161" s="2265"/>
      <c r="VGX161" s="2265"/>
      <c r="VGY161" s="2265"/>
      <c r="VGZ161" s="2265"/>
      <c r="VHA161" s="2265"/>
      <c r="VHB161" s="2265"/>
      <c r="VHC161" s="2265"/>
      <c r="VHD161" s="2265"/>
      <c r="VHE161" s="2265"/>
      <c r="VHF161" s="2265"/>
      <c r="VHG161" s="2265"/>
      <c r="VHH161" s="2265"/>
      <c r="VHI161" s="2265"/>
      <c r="VHJ161" s="2265"/>
      <c r="VHK161" s="2265"/>
      <c r="VHL161" s="2265"/>
      <c r="VHM161" s="2265"/>
      <c r="VHN161" s="2265"/>
      <c r="VHO161" s="2265"/>
      <c r="VHP161" s="2265"/>
      <c r="VHQ161" s="2265"/>
      <c r="VHR161" s="2265"/>
      <c r="VHS161" s="2265"/>
      <c r="VHT161" s="2265"/>
      <c r="VHU161" s="2265"/>
      <c r="VHV161" s="2265"/>
      <c r="VHW161" s="2265"/>
      <c r="VHX161" s="2265"/>
      <c r="VHY161" s="2265"/>
      <c r="VHZ161" s="2265"/>
      <c r="VIA161" s="2265"/>
      <c r="VIB161" s="2265"/>
      <c r="VIC161" s="2265"/>
      <c r="VID161" s="2265"/>
      <c r="VIE161" s="2265"/>
      <c r="VIF161" s="2265"/>
      <c r="VIG161" s="2265"/>
      <c r="VIH161" s="2265"/>
      <c r="VII161" s="2265"/>
      <c r="VIJ161" s="2265"/>
      <c r="VIK161" s="2265"/>
      <c r="VIL161" s="2265"/>
      <c r="VIM161" s="2265"/>
      <c r="VIN161" s="2265"/>
      <c r="VIO161" s="2265"/>
      <c r="VIP161" s="2265"/>
      <c r="VIQ161" s="2265"/>
      <c r="VIR161" s="2265"/>
      <c r="VIS161" s="2265"/>
      <c r="VIT161" s="2265"/>
      <c r="VIU161" s="2265"/>
      <c r="VIV161" s="2265"/>
      <c r="VIW161" s="2265"/>
      <c r="VIX161" s="2265"/>
      <c r="VIY161" s="2265"/>
      <c r="VIZ161" s="2265"/>
      <c r="VJA161" s="2265"/>
      <c r="VJB161" s="2265"/>
      <c r="VJC161" s="2265"/>
      <c r="VJD161" s="2265"/>
      <c r="VJE161" s="2265"/>
      <c r="VJF161" s="2265"/>
      <c r="VJG161" s="2265"/>
      <c r="VJH161" s="2265"/>
      <c r="VJI161" s="2265"/>
      <c r="VJJ161" s="2265"/>
      <c r="VJK161" s="2265"/>
      <c r="VJL161" s="2265"/>
      <c r="VJM161" s="2265"/>
      <c r="VJN161" s="2265"/>
      <c r="VJO161" s="2265"/>
      <c r="VJP161" s="2265"/>
      <c r="VJQ161" s="2265"/>
      <c r="VJR161" s="2265"/>
      <c r="VJS161" s="2265"/>
      <c r="VJT161" s="2265"/>
      <c r="VJU161" s="2265"/>
      <c r="VJV161" s="2265"/>
      <c r="VJW161" s="2265"/>
      <c r="VJX161" s="2265"/>
      <c r="VJY161" s="2265"/>
      <c r="VJZ161" s="2265"/>
      <c r="VKA161" s="2265"/>
      <c r="VKB161" s="2265"/>
      <c r="VKC161" s="2265"/>
      <c r="VKD161" s="2265"/>
      <c r="VKE161" s="2265"/>
      <c r="VKF161" s="2265"/>
      <c r="VKG161" s="2265"/>
      <c r="VKH161" s="2265"/>
      <c r="VKI161" s="2265"/>
      <c r="VKJ161" s="2265"/>
      <c r="VKK161" s="2265"/>
      <c r="VKL161" s="2265"/>
      <c r="VKM161" s="2265"/>
      <c r="VKN161" s="2265"/>
      <c r="VKO161" s="2265"/>
      <c r="VKP161" s="2265"/>
      <c r="VKQ161" s="2265"/>
      <c r="VKR161" s="2265"/>
      <c r="VKS161" s="2265"/>
      <c r="VKT161" s="2265"/>
      <c r="VKU161" s="2265"/>
      <c r="VKV161" s="2265"/>
      <c r="VKW161" s="2265"/>
      <c r="VKX161" s="2265"/>
      <c r="VKY161" s="2265"/>
      <c r="VKZ161" s="2265"/>
      <c r="VLA161" s="2265"/>
      <c r="VLB161" s="2265"/>
      <c r="VLC161" s="2265"/>
      <c r="VLD161" s="2265"/>
      <c r="VLE161" s="2265"/>
      <c r="VLF161" s="2265"/>
      <c r="VLG161" s="2265"/>
      <c r="VLH161" s="2265"/>
      <c r="VLI161" s="2265"/>
      <c r="VLJ161" s="2265"/>
      <c r="VLK161" s="2265"/>
      <c r="VLL161" s="2265"/>
      <c r="VLM161" s="2265"/>
      <c r="VLN161" s="2265"/>
      <c r="VLO161" s="2265"/>
      <c r="VLP161" s="2265"/>
      <c r="VLQ161" s="2265"/>
      <c r="VLR161" s="2265"/>
      <c r="VLS161" s="2265"/>
      <c r="VLT161" s="2265"/>
      <c r="VLU161" s="2265"/>
      <c r="VLV161" s="2265"/>
      <c r="VLW161" s="2265"/>
      <c r="VLX161" s="2265"/>
      <c r="VLY161" s="2265"/>
      <c r="VLZ161" s="2265"/>
      <c r="VMA161" s="2265"/>
      <c r="VMB161" s="2265"/>
      <c r="VMC161" s="2265"/>
      <c r="VMD161" s="2265"/>
      <c r="VME161" s="2265"/>
      <c r="VMF161" s="2265"/>
      <c r="VMG161" s="2265"/>
      <c r="VMH161" s="2265"/>
      <c r="VMI161" s="2265"/>
      <c r="VMJ161" s="2265"/>
      <c r="VMK161" s="2265"/>
      <c r="VML161" s="2265"/>
      <c r="VMM161" s="2265"/>
      <c r="VMN161" s="2265"/>
      <c r="VMO161" s="2265"/>
      <c r="VMP161" s="2265"/>
      <c r="VMQ161" s="2265"/>
      <c r="VMR161" s="2265"/>
      <c r="VMS161" s="2265"/>
      <c r="VMT161" s="2265"/>
      <c r="VMU161" s="2265"/>
      <c r="VMV161" s="2265"/>
      <c r="VMW161" s="2265"/>
      <c r="VMX161" s="2265"/>
      <c r="VMY161" s="2265"/>
      <c r="VMZ161" s="2265"/>
      <c r="VNA161" s="2265"/>
      <c r="VNB161" s="2265"/>
      <c r="VNC161" s="2265"/>
      <c r="VND161" s="2265"/>
      <c r="VNE161" s="2265"/>
      <c r="VNF161" s="2265"/>
      <c r="VNG161" s="2265"/>
      <c r="VNH161" s="2265"/>
      <c r="VNI161" s="2265"/>
      <c r="VNJ161" s="2265"/>
      <c r="VNK161" s="2265"/>
      <c r="VNL161" s="2265"/>
      <c r="VNM161" s="2265"/>
      <c r="VNN161" s="2265"/>
      <c r="VNO161" s="2265"/>
      <c r="VNP161" s="2265"/>
      <c r="VNQ161" s="2265"/>
      <c r="VNR161" s="2265"/>
      <c r="VNS161" s="2265"/>
      <c r="VNT161" s="2265"/>
      <c r="VNU161" s="2265"/>
      <c r="VNV161" s="2265"/>
      <c r="VNW161" s="2265"/>
      <c r="VNX161" s="2265"/>
      <c r="VNY161" s="2265"/>
      <c r="VNZ161" s="2265"/>
      <c r="VOA161" s="2265"/>
      <c r="VOB161" s="2265"/>
      <c r="VOC161" s="2265"/>
      <c r="VOD161" s="2265"/>
      <c r="VOE161" s="2265"/>
      <c r="VOF161" s="2265"/>
      <c r="VOG161" s="2265"/>
      <c r="VOH161" s="2265"/>
      <c r="VOI161" s="2265"/>
      <c r="VOJ161" s="2265"/>
      <c r="VOK161" s="2265"/>
      <c r="VOL161" s="2265"/>
      <c r="VOM161" s="2265"/>
      <c r="VON161" s="2265"/>
      <c r="VOO161" s="2265"/>
      <c r="VOP161" s="2265"/>
      <c r="VOQ161" s="2265"/>
      <c r="VOR161" s="2265"/>
      <c r="VOS161" s="2265"/>
      <c r="VOT161" s="2265"/>
      <c r="VOU161" s="2265"/>
      <c r="VOV161" s="2265"/>
      <c r="VOW161" s="2265"/>
      <c r="VOX161" s="2265"/>
      <c r="VOY161" s="2265"/>
      <c r="VOZ161" s="2265"/>
      <c r="VPA161" s="2265"/>
      <c r="VPB161" s="2265"/>
      <c r="VPC161" s="2265"/>
      <c r="VPD161" s="2265"/>
      <c r="VPE161" s="2265"/>
      <c r="VPF161" s="2265"/>
      <c r="VPG161" s="2265"/>
      <c r="VPH161" s="2265"/>
      <c r="VPI161" s="2265"/>
      <c r="VPJ161" s="2265"/>
      <c r="VPK161" s="2265"/>
      <c r="VPL161" s="2265"/>
      <c r="VPM161" s="2265"/>
      <c r="VPN161" s="2265"/>
      <c r="VPO161" s="2265"/>
      <c r="VPP161" s="2265"/>
      <c r="VPQ161" s="2265"/>
      <c r="VPR161" s="2265"/>
      <c r="VPS161" s="2265"/>
      <c r="VPT161" s="2265"/>
      <c r="VPU161" s="2265"/>
      <c r="VPV161" s="2265"/>
      <c r="VPW161" s="2265"/>
      <c r="VPX161" s="2265"/>
      <c r="VPY161" s="2265"/>
      <c r="VPZ161" s="2265"/>
      <c r="VQA161" s="2265"/>
      <c r="VQB161" s="2265"/>
      <c r="VQC161" s="2265"/>
      <c r="VQD161" s="2265"/>
      <c r="VQE161" s="2265"/>
      <c r="VQF161" s="2265"/>
      <c r="VQG161" s="2265"/>
      <c r="VQH161" s="2265"/>
      <c r="VQI161" s="2265"/>
      <c r="VQJ161" s="2265"/>
      <c r="VQK161" s="2265"/>
      <c r="VQL161" s="2265"/>
      <c r="VQM161" s="2265"/>
      <c r="VQN161" s="2265"/>
      <c r="VQO161" s="2265"/>
      <c r="VQP161" s="2265"/>
      <c r="VQQ161" s="2265"/>
      <c r="VQR161" s="2265"/>
      <c r="VQS161" s="2265"/>
      <c r="VQT161" s="2265"/>
      <c r="VQU161" s="2265"/>
      <c r="VQV161" s="2265"/>
      <c r="VQW161" s="2265"/>
      <c r="VQX161" s="2265"/>
      <c r="VQY161" s="2265"/>
      <c r="VQZ161" s="2265"/>
      <c r="VRA161" s="2265"/>
      <c r="VRB161" s="2265"/>
      <c r="VRC161" s="2265"/>
      <c r="VRD161" s="2265"/>
      <c r="VRE161" s="2265"/>
      <c r="VRF161" s="2265"/>
      <c r="VRG161" s="2265"/>
      <c r="VRH161" s="2265"/>
      <c r="VRI161" s="2265"/>
      <c r="VRJ161" s="2265"/>
      <c r="VRK161" s="2265"/>
      <c r="VRL161" s="2265"/>
      <c r="VRM161" s="2265"/>
      <c r="VRN161" s="2265"/>
      <c r="VRO161" s="2265"/>
      <c r="VRP161" s="2265"/>
      <c r="VRQ161" s="2265"/>
      <c r="VRR161" s="2265"/>
      <c r="VRS161" s="2265"/>
      <c r="VRT161" s="2265"/>
      <c r="VRU161" s="2265"/>
      <c r="VRV161" s="2265"/>
      <c r="VRW161" s="2265"/>
      <c r="VRX161" s="2265"/>
      <c r="VRY161" s="2265"/>
      <c r="VRZ161" s="2265"/>
      <c r="VSA161" s="2265"/>
      <c r="VSB161" s="2265"/>
      <c r="VSC161" s="2265"/>
      <c r="VSD161" s="2265"/>
      <c r="VSE161" s="2265"/>
      <c r="VSF161" s="2265"/>
      <c r="VSG161" s="2265"/>
      <c r="VSH161" s="2265"/>
      <c r="VSI161" s="2265"/>
      <c r="VSJ161" s="2265"/>
      <c r="VSK161" s="2265"/>
      <c r="VSL161" s="2265"/>
      <c r="VSM161" s="2265"/>
      <c r="VSN161" s="2265"/>
      <c r="VSO161" s="2265"/>
      <c r="VSP161" s="2265"/>
      <c r="VSQ161" s="2265"/>
      <c r="VSR161" s="2265"/>
      <c r="VSS161" s="2265"/>
      <c r="VST161" s="2265"/>
      <c r="VSU161" s="2265"/>
      <c r="VSV161" s="2265"/>
      <c r="VSW161" s="2265"/>
      <c r="VSX161" s="2265"/>
      <c r="VSY161" s="2265"/>
      <c r="VSZ161" s="2265"/>
      <c r="VTA161" s="2265"/>
      <c r="VTB161" s="2265"/>
      <c r="VTC161" s="2265"/>
      <c r="VTD161" s="2265"/>
      <c r="VTE161" s="2265"/>
      <c r="VTF161" s="2265"/>
      <c r="VTG161" s="2265"/>
      <c r="VTH161" s="2265"/>
      <c r="VTI161" s="2265"/>
      <c r="VTJ161" s="2265"/>
      <c r="VTK161" s="2265"/>
      <c r="VTL161" s="2265"/>
      <c r="VTM161" s="2265"/>
      <c r="VTN161" s="2265"/>
      <c r="VTO161" s="2265"/>
      <c r="VTP161" s="2265"/>
      <c r="VTQ161" s="2265"/>
      <c r="VTR161" s="2265"/>
      <c r="VTS161" s="2265"/>
      <c r="VTT161" s="2265"/>
      <c r="VTU161" s="2265"/>
      <c r="VTV161" s="2265"/>
      <c r="VTW161" s="2265"/>
      <c r="VTX161" s="2265"/>
      <c r="VTY161" s="2265"/>
      <c r="VTZ161" s="2265"/>
      <c r="VUA161" s="2265"/>
      <c r="VUB161" s="2265"/>
      <c r="VUC161" s="2265"/>
      <c r="VUD161" s="2265"/>
      <c r="VUE161" s="2265"/>
      <c r="VUF161" s="2265"/>
      <c r="VUG161" s="2265"/>
      <c r="VUH161" s="2265"/>
      <c r="VUI161" s="2265"/>
      <c r="VUJ161" s="2265"/>
      <c r="VUK161" s="2265"/>
      <c r="VUL161" s="2265"/>
      <c r="VUM161" s="2265"/>
      <c r="VUN161" s="2265"/>
      <c r="VUO161" s="2265"/>
      <c r="VUP161" s="2265"/>
      <c r="VUQ161" s="2265"/>
      <c r="VUR161" s="2265"/>
      <c r="VUS161" s="2265"/>
      <c r="VUT161" s="2265"/>
      <c r="VUU161" s="2265"/>
      <c r="VUV161" s="2265"/>
      <c r="VUW161" s="2265"/>
      <c r="VUX161" s="2265"/>
      <c r="VUY161" s="2265"/>
      <c r="VUZ161" s="2265"/>
      <c r="VVA161" s="2265"/>
      <c r="VVB161" s="2265"/>
      <c r="VVC161" s="2265"/>
      <c r="VVD161" s="2265"/>
      <c r="VVE161" s="2265"/>
      <c r="VVF161" s="2265"/>
      <c r="VVG161" s="2265"/>
      <c r="VVH161" s="2265"/>
      <c r="VVI161" s="2265"/>
      <c r="VVJ161" s="2265"/>
      <c r="VVK161" s="2265"/>
      <c r="VVL161" s="2265"/>
      <c r="VVM161" s="2265"/>
      <c r="VVN161" s="2265"/>
      <c r="VVO161" s="2265"/>
      <c r="VVP161" s="2265"/>
      <c r="VVQ161" s="2265"/>
      <c r="VVR161" s="2265"/>
      <c r="VVS161" s="2265"/>
      <c r="VVT161" s="2265"/>
      <c r="VVU161" s="2265"/>
      <c r="VVV161" s="2265"/>
      <c r="VVW161" s="2265"/>
      <c r="VVX161" s="2265"/>
      <c r="VVY161" s="2265"/>
      <c r="VVZ161" s="2265"/>
      <c r="VWA161" s="2265"/>
      <c r="VWB161" s="2265"/>
      <c r="VWC161" s="2265"/>
      <c r="VWD161" s="2265"/>
      <c r="VWE161" s="2265"/>
      <c r="VWF161" s="2265"/>
      <c r="VWG161" s="2265"/>
      <c r="VWH161" s="2265"/>
      <c r="VWI161" s="2265"/>
      <c r="VWJ161" s="2265"/>
      <c r="VWK161" s="2265"/>
      <c r="VWL161" s="2265"/>
      <c r="VWM161" s="2265"/>
      <c r="VWN161" s="2265"/>
      <c r="VWO161" s="2265"/>
      <c r="VWP161" s="2265"/>
      <c r="VWQ161" s="2265"/>
      <c r="VWR161" s="2265"/>
      <c r="VWS161" s="2265"/>
      <c r="VWT161" s="2265"/>
      <c r="VWU161" s="2265"/>
      <c r="VWV161" s="2265"/>
      <c r="VWW161" s="2265"/>
      <c r="VWX161" s="2265"/>
      <c r="VWY161" s="2265"/>
      <c r="VWZ161" s="2265"/>
      <c r="VXA161" s="2265"/>
      <c r="VXB161" s="2265"/>
      <c r="VXC161" s="2265"/>
      <c r="VXD161" s="2265"/>
      <c r="VXE161" s="2265"/>
      <c r="VXF161" s="2265"/>
      <c r="VXG161" s="2265"/>
      <c r="VXH161" s="2265"/>
      <c r="VXI161" s="2265"/>
      <c r="VXJ161" s="2265"/>
      <c r="VXK161" s="2265"/>
      <c r="VXL161" s="2265"/>
      <c r="VXM161" s="2265"/>
      <c r="VXN161" s="2265"/>
      <c r="VXO161" s="2265"/>
      <c r="VXP161" s="2265"/>
      <c r="VXQ161" s="2265"/>
      <c r="VXR161" s="2265"/>
      <c r="VXS161" s="2265"/>
      <c r="VXT161" s="2265"/>
      <c r="VXU161" s="2265"/>
      <c r="VXV161" s="2265"/>
      <c r="VXW161" s="2265"/>
      <c r="VXX161" s="2265"/>
      <c r="VXY161" s="2265"/>
      <c r="VXZ161" s="2265"/>
      <c r="VYA161" s="2265"/>
      <c r="VYB161" s="2265"/>
      <c r="VYC161" s="2265"/>
      <c r="VYD161" s="2265"/>
      <c r="VYE161" s="2265"/>
      <c r="VYF161" s="2265"/>
      <c r="VYG161" s="2265"/>
      <c r="VYH161" s="2265"/>
      <c r="VYI161" s="2265"/>
      <c r="VYJ161" s="2265"/>
      <c r="VYK161" s="2265"/>
      <c r="VYL161" s="2265"/>
      <c r="VYM161" s="2265"/>
      <c r="VYN161" s="2265"/>
      <c r="VYO161" s="2265"/>
      <c r="VYP161" s="2265"/>
      <c r="VYQ161" s="2265"/>
      <c r="VYR161" s="2265"/>
      <c r="VYS161" s="2265"/>
      <c r="VYT161" s="2265"/>
      <c r="VYU161" s="2265"/>
      <c r="VYV161" s="2265"/>
      <c r="VYW161" s="2265"/>
      <c r="VYX161" s="2265"/>
      <c r="VYY161" s="2265"/>
      <c r="VYZ161" s="2265"/>
      <c r="VZA161" s="2265"/>
      <c r="VZB161" s="2265"/>
      <c r="VZC161" s="2265"/>
      <c r="VZD161" s="2265"/>
      <c r="VZE161" s="2265"/>
      <c r="VZF161" s="2265"/>
      <c r="VZG161" s="2265"/>
      <c r="VZH161" s="2265"/>
      <c r="VZI161" s="2265"/>
      <c r="VZJ161" s="2265"/>
      <c r="VZK161" s="2265"/>
      <c r="VZL161" s="2265"/>
      <c r="VZM161" s="2265"/>
      <c r="VZN161" s="2265"/>
      <c r="VZO161" s="2265"/>
      <c r="VZP161" s="2265"/>
      <c r="VZQ161" s="2265"/>
      <c r="VZR161" s="2265"/>
      <c r="VZS161" s="2265"/>
      <c r="VZT161" s="2265"/>
      <c r="VZU161" s="2265"/>
      <c r="VZV161" s="2265"/>
      <c r="VZW161" s="2265"/>
      <c r="VZX161" s="2265"/>
      <c r="VZY161" s="2265"/>
      <c r="VZZ161" s="2265"/>
      <c r="WAA161" s="2265"/>
      <c r="WAB161" s="2265"/>
      <c r="WAC161" s="2265"/>
      <c r="WAD161" s="2265"/>
      <c r="WAE161" s="2265"/>
      <c r="WAF161" s="2265"/>
      <c r="WAG161" s="2265"/>
      <c r="WAH161" s="2265"/>
      <c r="WAI161" s="2265"/>
      <c r="WAJ161" s="2265"/>
      <c r="WAK161" s="2265"/>
      <c r="WAL161" s="2265"/>
      <c r="WAM161" s="2265"/>
      <c r="WAN161" s="2265"/>
      <c r="WAO161" s="2265"/>
      <c r="WAP161" s="2265"/>
      <c r="WAQ161" s="2265"/>
      <c r="WAR161" s="2265"/>
      <c r="WAS161" s="2265"/>
      <c r="WAT161" s="2265"/>
      <c r="WAU161" s="2265"/>
      <c r="WAV161" s="2265"/>
      <c r="WAW161" s="2265"/>
      <c r="WAX161" s="2265"/>
      <c r="WAY161" s="2265"/>
      <c r="WAZ161" s="2265"/>
      <c r="WBA161" s="2265"/>
      <c r="WBB161" s="2265"/>
      <c r="WBC161" s="2265"/>
      <c r="WBD161" s="2265"/>
      <c r="WBE161" s="2265"/>
      <c r="WBF161" s="2265"/>
      <c r="WBG161" s="2265"/>
      <c r="WBH161" s="2265"/>
      <c r="WBI161" s="2265"/>
      <c r="WBJ161" s="2265"/>
      <c r="WBK161" s="2265"/>
      <c r="WBL161" s="2265"/>
      <c r="WBM161" s="2265"/>
      <c r="WBN161" s="2265"/>
      <c r="WBO161" s="2265"/>
      <c r="WBP161" s="2265"/>
      <c r="WBQ161" s="2265"/>
      <c r="WBR161" s="2265"/>
      <c r="WBS161" s="2265"/>
      <c r="WBT161" s="2265"/>
      <c r="WBU161" s="2265"/>
      <c r="WBV161" s="2265"/>
      <c r="WBW161" s="2265"/>
      <c r="WBX161" s="2265"/>
      <c r="WBY161" s="2265"/>
      <c r="WBZ161" s="2265"/>
      <c r="WCA161" s="2265"/>
      <c r="WCB161" s="2265"/>
      <c r="WCC161" s="2265"/>
      <c r="WCD161" s="2265"/>
      <c r="WCE161" s="2265"/>
      <c r="WCF161" s="2265"/>
      <c r="WCG161" s="2265"/>
      <c r="WCH161" s="2265"/>
      <c r="WCI161" s="2265"/>
      <c r="WCJ161" s="2265"/>
      <c r="WCK161" s="2265"/>
      <c r="WCL161" s="2265"/>
      <c r="WCM161" s="2265"/>
      <c r="WCN161" s="2265"/>
      <c r="WCO161" s="2265"/>
      <c r="WCP161" s="2265"/>
      <c r="WCQ161" s="2265"/>
      <c r="WCR161" s="2265"/>
      <c r="WCS161" s="2265"/>
      <c r="WCT161" s="2265"/>
      <c r="WCU161" s="2265"/>
      <c r="WCV161" s="2265"/>
      <c r="WCW161" s="2265"/>
      <c r="WCX161" s="2265"/>
      <c r="WCY161" s="2265"/>
      <c r="WCZ161" s="2265"/>
      <c r="WDA161" s="2265"/>
      <c r="WDB161" s="2265"/>
      <c r="WDC161" s="2265"/>
      <c r="WDD161" s="2265"/>
      <c r="WDE161" s="2265"/>
      <c r="WDF161" s="2265"/>
      <c r="WDG161" s="2265"/>
      <c r="WDH161" s="2265"/>
      <c r="WDI161" s="2265"/>
      <c r="WDJ161" s="2265"/>
      <c r="WDK161" s="2265"/>
      <c r="WDL161" s="2265"/>
      <c r="WDM161" s="2265"/>
      <c r="WDN161" s="2265"/>
      <c r="WDO161" s="2265"/>
      <c r="WDP161" s="2265"/>
      <c r="WDQ161" s="2265"/>
      <c r="WDR161" s="2265"/>
      <c r="WDS161" s="2265"/>
      <c r="WDT161" s="2265"/>
      <c r="WDU161" s="2265"/>
      <c r="WDV161" s="2265"/>
      <c r="WDW161" s="2265"/>
      <c r="WDX161" s="2265"/>
      <c r="WDY161" s="2265"/>
      <c r="WDZ161" s="2265"/>
      <c r="WEA161" s="2265"/>
      <c r="WEB161" s="2265"/>
      <c r="WEC161" s="2265"/>
      <c r="WED161" s="2265"/>
      <c r="WEE161" s="2265"/>
      <c r="WEF161" s="2265"/>
      <c r="WEG161" s="2265"/>
      <c r="WEH161" s="2265"/>
      <c r="WEI161" s="2265"/>
      <c r="WEJ161" s="2265"/>
      <c r="WEK161" s="2265"/>
      <c r="WEL161" s="2265"/>
      <c r="WEM161" s="2265"/>
      <c r="WEN161" s="2265"/>
      <c r="WEO161" s="2265"/>
      <c r="WEP161" s="2265"/>
      <c r="WEQ161" s="2265"/>
      <c r="WER161" s="2265"/>
      <c r="WES161" s="2265"/>
      <c r="WET161" s="2265"/>
      <c r="WEU161" s="2265"/>
      <c r="WEV161" s="2265"/>
      <c r="WEW161" s="2265"/>
      <c r="WEX161" s="2265"/>
      <c r="WEY161" s="2265"/>
      <c r="WEZ161" s="2265"/>
      <c r="WFA161" s="2265"/>
      <c r="WFB161" s="2265"/>
      <c r="WFC161" s="2265"/>
      <c r="WFD161" s="2265"/>
      <c r="WFE161" s="2265"/>
      <c r="WFF161" s="2265"/>
      <c r="WFG161" s="2265"/>
      <c r="WFH161" s="2265"/>
      <c r="WFI161" s="2265"/>
      <c r="WFJ161" s="2265"/>
      <c r="WFK161" s="2265"/>
      <c r="WFL161" s="2265"/>
      <c r="WFM161" s="2265"/>
      <c r="WFN161" s="2265"/>
      <c r="WFO161" s="2265"/>
      <c r="WFP161" s="2265"/>
      <c r="WFQ161" s="2265"/>
      <c r="WFR161" s="2265"/>
      <c r="WFS161" s="2265"/>
      <c r="WFT161" s="2265"/>
      <c r="WFU161" s="2265"/>
      <c r="WFV161" s="2265"/>
      <c r="WFW161" s="2265"/>
      <c r="WFX161" s="2265"/>
      <c r="WFY161" s="2265"/>
      <c r="WFZ161" s="2265"/>
      <c r="WGA161" s="2265"/>
      <c r="WGB161" s="2265"/>
      <c r="WGC161" s="2265"/>
      <c r="WGD161" s="2265"/>
      <c r="WGE161" s="2265"/>
      <c r="WGF161" s="2265"/>
      <c r="WGG161" s="2265"/>
      <c r="WGH161" s="2265"/>
      <c r="WGI161" s="2265"/>
      <c r="WGJ161" s="2265"/>
      <c r="WGK161" s="2265"/>
      <c r="WGL161" s="2265"/>
      <c r="WGM161" s="2265"/>
      <c r="WGN161" s="2265"/>
      <c r="WGO161" s="2265"/>
      <c r="WGP161" s="2265"/>
      <c r="WGQ161" s="2265"/>
      <c r="WGR161" s="2265"/>
      <c r="WGS161" s="2265"/>
      <c r="WGT161" s="2265"/>
      <c r="WGU161" s="2265"/>
      <c r="WGV161" s="2265"/>
      <c r="WGW161" s="2265"/>
      <c r="WGX161" s="2265"/>
      <c r="WGY161" s="2265"/>
      <c r="WGZ161" s="2265"/>
      <c r="WHA161" s="2265"/>
      <c r="WHB161" s="2265"/>
      <c r="WHC161" s="2265"/>
      <c r="WHD161" s="2265"/>
      <c r="WHE161" s="2265"/>
      <c r="WHF161" s="2265"/>
      <c r="WHG161" s="2265"/>
      <c r="WHH161" s="2265"/>
      <c r="WHI161" s="2265"/>
      <c r="WHJ161" s="2265"/>
      <c r="WHK161" s="2265"/>
      <c r="WHL161" s="2265"/>
      <c r="WHM161" s="2265"/>
      <c r="WHN161" s="2265"/>
      <c r="WHO161" s="2265"/>
      <c r="WHP161" s="2265"/>
      <c r="WHQ161" s="2265"/>
      <c r="WHR161" s="2265"/>
      <c r="WHS161" s="2265"/>
      <c r="WHT161" s="2265"/>
      <c r="WHU161" s="2265"/>
      <c r="WHV161" s="2265"/>
      <c r="WHW161" s="2265"/>
      <c r="WHX161" s="2265"/>
      <c r="WHY161" s="2265"/>
      <c r="WHZ161" s="2265"/>
      <c r="WIA161" s="2265"/>
      <c r="WIB161" s="2265"/>
      <c r="WIC161" s="2265"/>
      <c r="WID161" s="2265"/>
      <c r="WIE161" s="2265"/>
      <c r="WIF161" s="2265"/>
      <c r="WIG161" s="2265"/>
      <c r="WIH161" s="2265"/>
      <c r="WII161" s="2265"/>
      <c r="WIJ161" s="2265"/>
      <c r="WIK161" s="2265"/>
      <c r="WIL161" s="2265"/>
      <c r="WIM161" s="2265"/>
      <c r="WIN161" s="2265"/>
      <c r="WIO161" s="2265"/>
      <c r="WIP161" s="2265"/>
      <c r="WIQ161" s="2265"/>
      <c r="WIR161" s="2265"/>
      <c r="WIS161" s="2265"/>
      <c r="WIT161" s="2265"/>
      <c r="WIU161" s="2265"/>
      <c r="WIV161" s="2265"/>
      <c r="WIW161" s="2265"/>
      <c r="WIX161" s="2265"/>
      <c r="WIY161" s="2265"/>
      <c r="WIZ161" s="2265"/>
      <c r="WJA161" s="2265"/>
      <c r="WJB161" s="2265"/>
      <c r="WJC161" s="2265"/>
      <c r="WJD161" s="2265"/>
      <c r="WJE161" s="2265"/>
      <c r="WJF161" s="2265"/>
      <c r="WJG161" s="2265"/>
      <c r="WJH161" s="2265"/>
      <c r="WJI161" s="2265"/>
      <c r="WJJ161" s="2265"/>
      <c r="WJK161" s="2265"/>
      <c r="WJL161" s="2265"/>
      <c r="WJM161" s="2265"/>
      <c r="WJN161" s="2265"/>
      <c r="WJO161" s="2265"/>
      <c r="WJP161" s="2265"/>
      <c r="WJQ161" s="2265"/>
      <c r="WJR161" s="2265"/>
      <c r="WJS161" s="2265"/>
      <c r="WJT161" s="2265"/>
      <c r="WJU161" s="2265"/>
      <c r="WJV161" s="2265"/>
      <c r="WJW161" s="2265"/>
      <c r="WJX161" s="2265"/>
      <c r="WJY161" s="2265"/>
      <c r="WJZ161" s="2265"/>
      <c r="WKA161" s="2265"/>
      <c r="WKB161" s="2265"/>
      <c r="WKC161" s="2265"/>
      <c r="WKD161" s="2265"/>
      <c r="WKE161" s="2265"/>
      <c r="WKF161" s="2265"/>
      <c r="WKG161" s="2265"/>
      <c r="WKH161" s="2265"/>
      <c r="WKI161" s="2265"/>
      <c r="WKJ161" s="2265"/>
      <c r="WKK161" s="2265"/>
      <c r="WKL161" s="2265"/>
      <c r="WKM161" s="2265"/>
      <c r="WKN161" s="2265"/>
      <c r="WKO161" s="2265"/>
      <c r="WKP161" s="2265"/>
      <c r="WKQ161" s="2265"/>
      <c r="WKR161" s="2265"/>
      <c r="WKS161" s="2265"/>
      <c r="WKT161" s="2265"/>
      <c r="WKU161" s="2265"/>
      <c r="WKV161" s="2265"/>
      <c r="WKW161" s="2265"/>
      <c r="WKX161" s="2265"/>
      <c r="WKY161" s="2265"/>
      <c r="WKZ161" s="2265"/>
      <c r="WLA161" s="2265"/>
      <c r="WLB161" s="2265"/>
      <c r="WLC161" s="2265"/>
      <c r="WLD161" s="2265"/>
      <c r="WLE161" s="2265"/>
      <c r="WLF161" s="2265"/>
      <c r="WLG161" s="2265"/>
      <c r="WLH161" s="2265"/>
      <c r="WLI161" s="2265"/>
      <c r="WLJ161" s="2265"/>
      <c r="WLK161" s="2265"/>
      <c r="WLL161" s="2265"/>
      <c r="WLM161" s="2265"/>
      <c r="WLN161" s="2265"/>
      <c r="WLO161" s="2265"/>
      <c r="WLP161" s="2265"/>
      <c r="WLQ161" s="2265"/>
      <c r="WLR161" s="2265"/>
      <c r="WLS161" s="2265"/>
      <c r="WLT161" s="2265"/>
      <c r="WLU161" s="2265"/>
      <c r="WLV161" s="2265"/>
      <c r="WLW161" s="2265"/>
      <c r="WLX161" s="2265"/>
      <c r="WLY161" s="2265"/>
      <c r="WLZ161" s="2265"/>
      <c r="WMA161" s="2265"/>
      <c r="WMB161" s="2265"/>
      <c r="WMC161" s="2265"/>
      <c r="WMD161" s="2265"/>
      <c r="WME161" s="2265"/>
      <c r="WMF161" s="2265"/>
      <c r="WMG161" s="2265"/>
      <c r="WMH161" s="2265"/>
      <c r="WMI161" s="2265"/>
      <c r="WMJ161" s="2265"/>
      <c r="WMK161" s="2265"/>
      <c r="WML161" s="2265"/>
      <c r="WMM161" s="2265"/>
      <c r="WMN161" s="2265"/>
      <c r="WMO161" s="2265"/>
      <c r="WMP161" s="2265"/>
      <c r="WMQ161" s="2265"/>
      <c r="WMR161" s="2265"/>
      <c r="WMS161" s="2265"/>
      <c r="WMT161" s="2265"/>
      <c r="WMU161" s="2265"/>
      <c r="WMV161" s="2265"/>
      <c r="WMW161" s="2265"/>
      <c r="WMX161" s="2265"/>
      <c r="WMY161" s="2265"/>
      <c r="WMZ161" s="2265"/>
      <c r="WNA161" s="2265"/>
      <c r="WNB161" s="2265"/>
      <c r="WNC161" s="2265"/>
      <c r="WND161" s="2265"/>
      <c r="WNE161" s="2265"/>
      <c r="WNF161" s="2265"/>
      <c r="WNG161" s="2265"/>
      <c r="WNH161" s="2265"/>
      <c r="WNI161" s="2265"/>
      <c r="WNJ161" s="2265"/>
      <c r="WNK161" s="2265"/>
      <c r="WNL161" s="2265"/>
      <c r="WNM161" s="2265"/>
      <c r="WNN161" s="2265"/>
      <c r="WNO161" s="2265"/>
      <c r="WNP161" s="2265"/>
      <c r="WNQ161" s="2265"/>
      <c r="WNR161" s="2265"/>
      <c r="WNS161" s="2265"/>
      <c r="WNT161" s="2265"/>
      <c r="WNU161" s="2265"/>
      <c r="WNV161" s="2265"/>
      <c r="WNW161" s="2265"/>
      <c r="WNX161" s="2265"/>
      <c r="WNY161" s="2265"/>
      <c r="WNZ161" s="2265"/>
      <c r="WOA161" s="2265"/>
      <c r="WOB161" s="2265"/>
      <c r="WOC161" s="2265"/>
      <c r="WOD161" s="2265"/>
      <c r="WOE161" s="2265"/>
      <c r="WOF161" s="2265"/>
      <c r="WOG161" s="2265"/>
      <c r="WOH161" s="2265"/>
      <c r="WOI161" s="2265"/>
      <c r="WOJ161" s="2265"/>
      <c r="WOK161" s="2265"/>
      <c r="WOL161" s="2265"/>
      <c r="WOM161" s="2265"/>
      <c r="WON161" s="2265"/>
      <c r="WOO161" s="2265"/>
      <c r="WOP161" s="2265"/>
      <c r="WOQ161" s="2265"/>
      <c r="WOR161" s="2265"/>
      <c r="WOS161" s="2265"/>
      <c r="WOT161" s="2265"/>
      <c r="WOU161" s="2265"/>
      <c r="WOV161" s="2265"/>
      <c r="WOW161" s="2265"/>
      <c r="WOX161" s="2265"/>
      <c r="WOY161" s="2265"/>
      <c r="WOZ161" s="2265"/>
      <c r="WPA161" s="2265"/>
      <c r="WPB161" s="2265"/>
      <c r="WPC161" s="2265"/>
      <c r="WPD161" s="2265"/>
      <c r="WPE161" s="2265"/>
      <c r="WPF161" s="2265"/>
      <c r="WPG161" s="2265"/>
      <c r="WPH161" s="2265"/>
      <c r="WPI161" s="2265"/>
      <c r="WPJ161" s="2265"/>
      <c r="WPK161" s="2265"/>
      <c r="WPL161" s="2265"/>
      <c r="WPM161" s="2265"/>
      <c r="WPN161" s="2265"/>
      <c r="WPO161" s="2265"/>
      <c r="WPP161" s="2265"/>
      <c r="WPQ161" s="2265"/>
      <c r="WPR161" s="2265"/>
      <c r="WPS161" s="2265"/>
      <c r="WPT161" s="2265"/>
      <c r="WPU161" s="2265"/>
      <c r="WPV161" s="2265"/>
      <c r="WPW161" s="2265"/>
      <c r="WPX161" s="2265"/>
      <c r="WPY161" s="2265"/>
      <c r="WPZ161" s="2265"/>
      <c r="WQA161" s="2265"/>
      <c r="WQB161" s="2265"/>
      <c r="WQC161" s="2265"/>
      <c r="WQD161" s="2265"/>
      <c r="WQE161" s="2265"/>
      <c r="WQF161" s="2265"/>
      <c r="WQG161" s="2265"/>
      <c r="WQH161" s="2265"/>
      <c r="WQI161" s="2265"/>
      <c r="WQJ161" s="2265"/>
      <c r="WQK161" s="2265"/>
      <c r="WQL161" s="2265"/>
      <c r="WQM161" s="2265"/>
      <c r="WQN161" s="2265"/>
      <c r="WQO161" s="2265"/>
      <c r="WQP161" s="2265"/>
      <c r="WQQ161" s="2265"/>
      <c r="WQR161" s="2265"/>
      <c r="WQS161" s="2265"/>
      <c r="WQT161" s="2265"/>
      <c r="WQU161" s="2265"/>
      <c r="WQV161" s="2265"/>
      <c r="WQW161" s="2265"/>
      <c r="WQX161" s="2265"/>
      <c r="WQY161" s="2265"/>
      <c r="WQZ161" s="2265"/>
      <c r="WRA161" s="2265"/>
      <c r="WRB161" s="2265"/>
      <c r="WRC161" s="2265"/>
      <c r="WRD161" s="2265"/>
      <c r="WRE161" s="2265"/>
      <c r="WRF161" s="2265"/>
      <c r="WRG161" s="2265"/>
      <c r="WRH161" s="2265"/>
      <c r="WRI161" s="2265"/>
      <c r="WRJ161" s="2265"/>
      <c r="WRK161" s="2265"/>
      <c r="WRL161" s="2265"/>
      <c r="WRM161" s="2265"/>
      <c r="WRN161" s="2265"/>
      <c r="WRO161" s="2265"/>
      <c r="WRP161" s="2265"/>
      <c r="WRQ161" s="2265"/>
      <c r="WRR161" s="2265"/>
      <c r="WRS161" s="2265"/>
      <c r="WRT161" s="2265"/>
      <c r="WRU161" s="2265"/>
      <c r="WRV161" s="2265"/>
      <c r="WRW161" s="2265"/>
      <c r="WRX161" s="2265"/>
      <c r="WRY161" s="2265"/>
      <c r="WRZ161" s="2265"/>
      <c r="WSA161" s="2265"/>
      <c r="WSB161" s="2265"/>
      <c r="WSC161" s="2265"/>
      <c r="WSD161" s="2265"/>
      <c r="WSE161" s="2265"/>
      <c r="WSF161" s="2265"/>
      <c r="WSG161" s="2265"/>
      <c r="WSH161" s="2265"/>
      <c r="WSI161" s="2265"/>
      <c r="WSJ161" s="2265"/>
      <c r="WSK161" s="2265"/>
      <c r="WSL161" s="2265"/>
      <c r="WSM161" s="2265"/>
      <c r="WSN161" s="2265"/>
      <c r="WSO161" s="2265"/>
      <c r="WSP161" s="2265"/>
      <c r="WSQ161" s="2265"/>
      <c r="WSR161" s="2265"/>
      <c r="WSS161" s="2265"/>
      <c r="WST161" s="2265"/>
      <c r="WSU161" s="2265"/>
      <c r="WSV161" s="2265"/>
      <c r="WSW161" s="2265"/>
      <c r="WSX161" s="2265"/>
      <c r="WSY161" s="2265"/>
      <c r="WSZ161" s="2265"/>
      <c r="WTA161" s="2265"/>
      <c r="WTB161" s="2265"/>
      <c r="WTC161" s="2265"/>
      <c r="WTD161" s="2265"/>
      <c r="WTE161" s="2265"/>
      <c r="WTF161" s="2265"/>
      <c r="WTG161" s="2265"/>
      <c r="WTH161" s="2265"/>
      <c r="WTI161" s="2265"/>
      <c r="WTJ161" s="2265"/>
      <c r="WTK161" s="2265"/>
      <c r="WTL161" s="2265"/>
      <c r="WTM161" s="2265"/>
      <c r="WTN161" s="2265"/>
      <c r="WTO161" s="2265"/>
      <c r="WTP161" s="2265"/>
      <c r="WTQ161" s="2265"/>
      <c r="WTR161" s="2265"/>
      <c r="WTS161" s="2265"/>
      <c r="WTT161" s="2265"/>
      <c r="WTU161" s="2265"/>
      <c r="WTV161" s="2265"/>
      <c r="WTW161" s="2265"/>
      <c r="WTX161" s="2265"/>
      <c r="WTY161" s="2265"/>
      <c r="WTZ161" s="2265"/>
      <c r="WUA161" s="2265"/>
      <c r="WUB161" s="2265"/>
      <c r="WUC161" s="2265"/>
      <c r="WUD161" s="2265"/>
      <c r="WUE161" s="2265"/>
      <c r="WUF161" s="2265"/>
      <c r="WUG161" s="2265"/>
      <c r="WUH161" s="2265"/>
      <c r="WUI161" s="2265"/>
      <c r="WUJ161" s="2265"/>
      <c r="WUK161" s="2265"/>
      <c r="WUL161" s="2265"/>
      <c r="WUM161" s="2265"/>
      <c r="WUN161" s="2265"/>
      <c r="WUO161" s="2265"/>
      <c r="WUP161" s="2265"/>
      <c r="WUQ161" s="2265"/>
      <c r="WUR161" s="2265"/>
      <c r="WUS161" s="2265"/>
      <c r="WUT161" s="2265"/>
      <c r="WUU161" s="2265"/>
      <c r="WUV161" s="2265"/>
      <c r="WUW161" s="2265"/>
      <c r="WUX161" s="2265"/>
      <c r="WUY161" s="2265"/>
      <c r="WUZ161" s="2265"/>
      <c r="WVA161" s="2265"/>
      <c r="WVB161" s="2265"/>
      <c r="WVC161" s="2265"/>
      <c r="WVD161" s="2265"/>
      <c r="WVE161" s="2265"/>
      <c r="WVF161" s="2265"/>
      <c r="WVG161" s="2265"/>
      <c r="WVH161" s="2265"/>
      <c r="WVI161" s="2265"/>
      <c r="WVJ161" s="2265"/>
      <c r="WVK161" s="2265"/>
      <c r="WVL161" s="2265"/>
      <c r="WVM161" s="2265"/>
      <c r="WVN161" s="2265"/>
      <c r="WVO161" s="2265"/>
      <c r="WVP161" s="2265"/>
      <c r="WVQ161" s="2265"/>
      <c r="WVR161" s="2265"/>
      <c r="WVS161" s="2265"/>
      <c r="WVT161" s="2265"/>
      <c r="WVU161" s="2265"/>
      <c r="WVV161" s="2265"/>
      <c r="WVW161" s="2265"/>
      <c r="WVX161" s="2265"/>
      <c r="WVY161" s="2265"/>
      <c r="WVZ161" s="2265"/>
      <c r="WWA161" s="2265"/>
      <c r="WWB161" s="2265"/>
      <c r="WWC161" s="2265"/>
      <c r="WWD161" s="2265"/>
      <c r="WWE161" s="2265"/>
      <c r="WWF161" s="2265"/>
      <c r="WWG161" s="2265"/>
      <c r="WWH161" s="2265"/>
      <c r="WWI161" s="2265"/>
      <c r="WWJ161" s="2265"/>
      <c r="WWK161" s="2265"/>
      <c r="WWL161" s="2265"/>
      <c r="WWM161" s="2265"/>
      <c r="WWN161" s="2265"/>
      <c r="WWO161" s="2265"/>
      <c r="WWP161" s="2265"/>
      <c r="WWQ161" s="2265"/>
      <c r="WWR161" s="2265"/>
      <c r="WWS161" s="2265"/>
      <c r="WWT161" s="2265"/>
      <c r="WWU161" s="2265"/>
      <c r="WWV161" s="2265"/>
      <c r="WWW161" s="2265"/>
      <c r="WWX161" s="2265"/>
      <c r="WWY161" s="2265"/>
      <c r="WWZ161" s="2265"/>
      <c r="WXA161" s="2265"/>
      <c r="WXB161" s="2265"/>
      <c r="WXC161" s="2265"/>
      <c r="WXD161" s="2265"/>
      <c r="WXE161" s="2265"/>
      <c r="WXF161" s="2265"/>
      <c r="WXG161" s="2265"/>
      <c r="WXH161" s="2265"/>
      <c r="WXI161" s="2265"/>
      <c r="WXJ161" s="2265"/>
      <c r="WXK161" s="2265"/>
      <c r="WXL161" s="2265"/>
      <c r="WXM161" s="2265"/>
      <c r="WXN161" s="2265"/>
      <c r="WXO161" s="2265"/>
      <c r="WXP161" s="2265"/>
      <c r="WXQ161" s="2265"/>
      <c r="WXR161" s="2265"/>
      <c r="WXS161" s="2265"/>
      <c r="WXT161" s="2265"/>
      <c r="WXU161" s="2265"/>
      <c r="WXV161" s="2265"/>
      <c r="WXW161" s="2265"/>
      <c r="WXX161" s="2265"/>
      <c r="WXY161" s="2265"/>
      <c r="WXZ161" s="2265"/>
      <c r="WYA161" s="2265"/>
      <c r="WYB161" s="2265"/>
      <c r="WYC161" s="2265"/>
      <c r="WYD161" s="2265"/>
      <c r="WYE161" s="2265"/>
      <c r="WYF161" s="2265"/>
      <c r="WYG161" s="2265"/>
      <c r="WYH161" s="2265"/>
      <c r="WYI161" s="2265"/>
      <c r="WYJ161" s="2265"/>
      <c r="WYK161" s="2265"/>
      <c r="WYL161" s="2265"/>
      <c r="WYM161" s="2265"/>
      <c r="WYN161" s="2265"/>
      <c r="WYO161" s="2265"/>
      <c r="WYP161" s="2265"/>
      <c r="WYQ161" s="2265"/>
      <c r="WYR161" s="2265"/>
      <c r="WYS161" s="2265"/>
      <c r="WYT161" s="2265"/>
      <c r="WYU161" s="2265"/>
      <c r="WYV161" s="2265"/>
      <c r="WYW161" s="2265"/>
      <c r="WYX161" s="2265"/>
      <c r="WYY161" s="2265"/>
      <c r="WYZ161" s="2265"/>
      <c r="WZA161" s="2265"/>
      <c r="WZB161" s="2265"/>
      <c r="WZC161" s="2265"/>
      <c r="WZD161" s="2265"/>
      <c r="WZE161" s="2265"/>
      <c r="WZF161" s="2265"/>
      <c r="WZG161" s="2265"/>
      <c r="WZH161" s="2265"/>
      <c r="WZI161" s="2265"/>
      <c r="WZJ161" s="2265"/>
      <c r="WZK161" s="2265"/>
      <c r="WZL161" s="2265"/>
      <c r="WZM161" s="2265"/>
      <c r="WZN161" s="2265"/>
      <c r="WZO161" s="2265"/>
      <c r="WZP161" s="2265"/>
      <c r="WZQ161" s="2265"/>
      <c r="WZR161" s="2265"/>
      <c r="WZS161" s="2265"/>
      <c r="WZT161" s="2265"/>
      <c r="WZU161" s="2265"/>
      <c r="WZV161" s="2265"/>
      <c r="WZW161" s="2265"/>
      <c r="WZX161" s="2265"/>
      <c r="WZY161" s="2265"/>
      <c r="WZZ161" s="2265"/>
      <c r="XAA161" s="2265"/>
      <c r="XAB161" s="2265"/>
      <c r="XAC161" s="2265"/>
      <c r="XAD161" s="2265"/>
      <c r="XAE161" s="2265"/>
      <c r="XAF161" s="2265"/>
      <c r="XAG161" s="2265"/>
      <c r="XAH161" s="2265"/>
      <c r="XAI161" s="2265"/>
      <c r="XAJ161" s="2265"/>
      <c r="XAK161" s="2265"/>
      <c r="XAL161" s="2265"/>
      <c r="XAM161" s="2265"/>
      <c r="XAN161" s="2265"/>
      <c r="XAO161" s="2265"/>
      <c r="XAP161" s="2265"/>
      <c r="XAQ161" s="2265"/>
      <c r="XAR161" s="2265"/>
      <c r="XAS161" s="2265"/>
      <c r="XAT161" s="2265"/>
      <c r="XAU161" s="2265"/>
      <c r="XAV161" s="2265"/>
      <c r="XAW161" s="2265"/>
      <c r="XAX161" s="2265"/>
      <c r="XAY161" s="2265"/>
      <c r="XAZ161" s="2265"/>
      <c r="XBA161" s="2265"/>
      <c r="XBB161" s="2265"/>
      <c r="XBC161" s="2265"/>
      <c r="XBD161" s="2265"/>
      <c r="XBE161" s="2265"/>
      <c r="XBF161" s="2265"/>
      <c r="XBG161" s="2265"/>
      <c r="XBH161" s="2265"/>
      <c r="XBI161" s="2265"/>
      <c r="XBJ161" s="2265"/>
      <c r="XBK161" s="2265"/>
      <c r="XBL161" s="2265"/>
      <c r="XBM161" s="2265"/>
      <c r="XBN161" s="2265"/>
      <c r="XBO161" s="2265"/>
      <c r="XBP161" s="2265"/>
      <c r="XBQ161" s="2265"/>
      <c r="XBR161" s="2265"/>
      <c r="XBS161" s="2265"/>
      <c r="XBT161" s="2265"/>
      <c r="XBU161" s="2265"/>
      <c r="XBV161" s="2265"/>
      <c r="XBW161" s="2265"/>
      <c r="XBX161" s="2265"/>
      <c r="XBY161" s="2265"/>
      <c r="XBZ161" s="2265"/>
      <c r="XCA161" s="2265"/>
      <c r="XCB161" s="2265"/>
      <c r="XCC161" s="2265"/>
      <c r="XCD161" s="2265"/>
      <c r="XCE161" s="2265"/>
      <c r="XCF161" s="2265"/>
      <c r="XCG161" s="2265"/>
      <c r="XCH161" s="2265"/>
      <c r="XCI161" s="2265"/>
      <c r="XCJ161" s="2265"/>
      <c r="XCK161" s="2265"/>
      <c r="XCL161" s="2265"/>
      <c r="XCM161" s="2265"/>
      <c r="XCN161" s="2265"/>
      <c r="XCO161" s="2265"/>
      <c r="XCP161" s="2265"/>
      <c r="XCQ161" s="2265"/>
      <c r="XCR161" s="2265"/>
      <c r="XCS161" s="2265"/>
      <c r="XCT161" s="2265"/>
      <c r="XCU161" s="2265"/>
      <c r="XCV161" s="2265"/>
      <c r="XCW161" s="2265"/>
      <c r="XCX161" s="2265"/>
      <c r="XCY161" s="2265"/>
      <c r="XCZ161" s="2265"/>
      <c r="XDA161" s="2265"/>
      <c r="XDB161" s="2265"/>
      <c r="XDC161" s="2265"/>
      <c r="XDD161" s="2265"/>
      <c r="XDE161" s="2265"/>
      <c r="XDF161" s="2265"/>
      <c r="XDG161" s="2265"/>
      <c r="XDH161" s="2265"/>
      <c r="XDI161" s="2265"/>
      <c r="XDJ161" s="2265"/>
      <c r="XDK161" s="2265"/>
      <c r="XDL161" s="2265"/>
      <c r="XDM161" s="2265"/>
      <c r="XDN161" s="2265"/>
      <c r="XDO161" s="2265"/>
      <c r="XDP161" s="2265"/>
      <c r="XDQ161" s="2265"/>
      <c r="XDR161" s="2265"/>
      <c r="XDS161" s="2265"/>
      <c r="XDT161" s="2265"/>
      <c r="XDU161" s="2265"/>
      <c r="XDV161" s="2265"/>
      <c r="XDW161" s="2265"/>
      <c r="XDX161" s="2265"/>
      <c r="XDY161" s="2265"/>
      <c r="XDZ161" s="2265"/>
      <c r="XEA161" s="2265"/>
      <c r="XEB161" s="2265"/>
      <c r="XEC161" s="2265"/>
      <c r="XED161" s="2265"/>
      <c r="XEE161" s="2265"/>
      <c r="XEF161" s="2265"/>
      <c r="XEG161" s="2265"/>
      <c r="XEH161" s="2265"/>
      <c r="XEI161" s="2265"/>
      <c r="XEJ161" s="2265"/>
      <c r="XEK161" s="2265"/>
      <c r="XEL161" s="2265"/>
      <c r="XEM161" s="2265"/>
      <c r="XEN161" s="2265"/>
    </row>
    <row r="162" spans="1:16368">
      <c r="A162" s="2249"/>
      <c r="B162" s="2266">
        <v>0</v>
      </c>
      <c r="R162" s="947"/>
      <c r="S162" s="947"/>
      <c r="T162" s="947"/>
      <c r="U162" s="925"/>
      <c r="V162" s="926"/>
      <c r="W162" s="926"/>
      <c r="X162" s="926"/>
      <c r="Y162" s="2267"/>
      <c r="Z162" s="2267"/>
      <c r="AA162" s="2262"/>
      <c r="AE162" s="105" t="s">
        <v>3175</v>
      </c>
      <c r="AF162" s="2268" t="s">
        <v>3416</v>
      </c>
      <c r="AN162" t="s">
        <v>41</v>
      </c>
      <c r="AQ162" s="8">
        <v>0</v>
      </c>
      <c r="AR162" s="8">
        <v>0</v>
      </c>
      <c r="AS162" s="8">
        <v>0</v>
      </c>
      <c r="AT162" s="8">
        <v>0</v>
      </c>
      <c r="AU162" s="8">
        <v>0</v>
      </c>
      <c r="AV162" s="8">
        <v>0</v>
      </c>
      <c r="AW162" s="8">
        <v>0</v>
      </c>
      <c r="AX162" s="8">
        <v>0</v>
      </c>
      <c r="AY162" s="8">
        <v>0</v>
      </c>
      <c r="AZ162" s="8">
        <v>0</v>
      </c>
      <c r="BA162" s="8">
        <v>0</v>
      </c>
      <c r="BB162" s="8"/>
      <c r="BC162" s="8"/>
      <c r="BD162" s="8"/>
      <c r="BE162" s="8"/>
      <c r="BF162" s="8"/>
      <c r="BG162" s="8"/>
      <c r="BH162" s="8"/>
      <c r="BI162" s="8"/>
      <c r="BJ162" s="8"/>
      <c r="BK162" s="8"/>
      <c r="BL162" s="8"/>
      <c r="BM162" s="8"/>
      <c r="BN162" s="8"/>
      <c r="BO162" s="8"/>
      <c r="BP162" s="8"/>
      <c r="BQ162" s="8"/>
      <c r="BR162" s="8"/>
      <c r="BS162" s="8"/>
      <c r="BT162" s="8"/>
      <c r="BU162" s="8"/>
      <c r="BV162" s="8"/>
      <c r="BW162" s="8"/>
      <c r="BX162" s="8"/>
      <c r="BY162" s="8"/>
      <c r="BZ162" s="8"/>
      <c r="CA162" s="8"/>
      <c r="CB162" s="8"/>
      <c r="CC162" s="8"/>
      <c r="CD162" s="8"/>
      <c r="CE162" s="8"/>
      <c r="CF162" s="8"/>
      <c r="CG162" s="8"/>
      <c r="CH162" s="8"/>
      <c r="CI162" s="8"/>
      <c r="CJ162" s="8"/>
      <c r="CK162" s="8"/>
      <c r="CL162" s="8"/>
      <c r="CM162" s="8"/>
      <c r="CN162" s="8"/>
      <c r="CO162" s="8"/>
      <c r="CP162" s="8"/>
      <c r="CQ162" s="8"/>
      <c r="CR162" s="8"/>
      <c r="CS162" s="8"/>
      <c r="CT162" s="8"/>
      <c r="CU162" s="8"/>
      <c r="CV162" s="8"/>
      <c r="CW162" s="8"/>
      <c r="CX162" s="8"/>
      <c r="CY162" s="8"/>
      <c r="CZ162" s="8"/>
      <c r="DA162" s="8"/>
      <c r="DB162" s="8"/>
      <c r="DC162" s="8"/>
      <c r="DD162" s="8"/>
      <c r="DE162" s="8"/>
      <c r="DF162" s="8"/>
      <c r="DG162" s="8"/>
      <c r="DH162" s="8"/>
      <c r="DI162" s="8"/>
      <c r="DJ162" s="8"/>
      <c r="DK162" s="8"/>
      <c r="DL162" s="8"/>
      <c r="DM162" s="8"/>
      <c r="DN162" s="8"/>
      <c r="DO162" s="8"/>
      <c r="DP162" s="8"/>
      <c r="DQ162" s="8"/>
      <c r="DR162" s="8"/>
      <c r="DS162" s="8"/>
      <c r="DT162" s="8"/>
      <c r="DU162" s="8"/>
      <c r="DV162" s="8"/>
      <c r="DW162" s="8"/>
      <c r="DX162" s="8"/>
      <c r="DY162" s="8"/>
      <c r="DZ162" s="8"/>
      <c r="EA162" s="8"/>
      <c r="EB162" s="8"/>
      <c r="EC162" s="8"/>
      <c r="ED162" s="8"/>
      <c r="EE162" s="8"/>
      <c r="EF162" s="8"/>
      <c r="EG162" s="8"/>
      <c r="EH162" s="8"/>
      <c r="EI162" s="8"/>
      <c r="EJ162" s="8"/>
      <c r="EK162" s="8"/>
      <c r="EL162" s="8"/>
      <c r="EM162" s="8"/>
      <c r="EN162" s="8"/>
      <c r="EO162" s="8"/>
      <c r="EP162" s="8"/>
      <c r="EQ162" s="8"/>
      <c r="ER162" s="8"/>
      <c r="ES162" s="8"/>
      <c r="ET162" s="8"/>
      <c r="EU162" s="8"/>
      <c r="EV162" s="8"/>
      <c r="EW162" s="8"/>
      <c r="EX162" s="8"/>
      <c r="EY162" s="8"/>
      <c r="EZ162" s="8"/>
      <c r="FA162" s="8"/>
      <c r="FB162" s="8"/>
      <c r="FC162" s="8"/>
      <c r="FD162" s="8"/>
      <c r="FE162" s="8"/>
      <c r="FF162" s="8"/>
      <c r="FG162" s="8"/>
      <c r="FH162" s="8"/>
      <c r="FI162" s="8"/>
      <c r="FJ162" s="8"/>
      <c r="FK162" s="8"/>
      <c r="FL162" s="8"/>
      <c r="FM162" s="8"/>
      <c r="FN162" s="8"/>
      <c r="FO162" s="8"/>
      <c r="FP162" s="8"/>
      <c r="FQ162" s="8"/>
      <c r="FR162" s="8"/>
      <c r="FS162" s="8"/>
      <c r="FT162" s="8"/>
      <c r="FU162" s="8"/>
      <c r="FV162" s="8"/>
      <c r="FW162" s="8"/>
      <c r="FX162" s="8"/>
      <c r="FY162" s="8"/>
      <c r="FZ162" s="8"/>
      <c r="GA162" s="8"/>
      <c r="GB162" s="8"/>
      <c r="GC162" s="8"/>
      <c r="GD162" s="8"/>
      <c r="GE162" s="8"/>
      <c r="GF162" s="8"/>
      <c r="GG162" s="8"/>
      <c r="GH162" s="8"/>
      <c r="GI162" s="8"/>
      <c r="GJ162" s="8"/>
      <c r="GK162" s="8"/>
      <c r="GL162" s="8"/>
      <c r="GM162" s="8"/>
      <c r="GN162" s="8"/>
      <c r="GO162" s="8"/>
      <c r="GP162" s="8"/>
      <c r="GQ162" s="8"/>
      <c r="GR162" s="8"/>
      <c r="GS162" s="8"/>
      <c r="GT162" s="8"/>
      <c r="GU162" s="8"/>
      <c r="GV162" s="8"/>
      <c r="GW162" s="8"/>
      <c r="GX162" s="8"/>
      <c r="GY162" s="8"/>
      <c r="GZ162" s="8"/>
      <c r="HA162" s="8"/>
      <c r="HB162" s="8"/>
      <c r="HC162" s="8"/>
      <c r="HD162" s="8"/>
      <c r="HE162" s="8"/>
      <c r="HF162" s="8"/>
      <c r="HG162" s="8"/>
      <c r="HH162" s="8"/>
      <c r="HI162" s="8"/>
      <c r="HJ162" s="8"/>
      <c r="HK162" s="8"/>
      <c r="HL162" s="8"/>
      <c r="HM162" s="8"/>
      <c r="HN162" s="8"/>
      <c r="HO162" s="8"/>
      <c r="HP162" s="8"/>
      <c r="HQ162" s="8"/>
      <c r="HR162" s="8"/>
      <c r="HS162" s="8"/>
      <c r="HT162" s="8"/>
      <c r="HU162" s="8"/>
      <c r="HV162" s="8"/>
      <c r="HW162" s="8"/>
      <c r="HX162" s="8"/>
      <c r="HY162" s="8"/>
      <c r="HZ162" s="8"/>
      <c r="IA162" s="8"/>
      <c r="IB162" s="8"/>
      <c r="IC162" s="8"/>
      <c r="ID162" s="8"/>
      <c r="IE162" s="8"/>
      <c r="IF162" s="8"/>
      <c r="IG162" s="8"/>
      <c r="IH162" s="8"/>
      <c r="II162" s="8"/>
      <c r="IJ162" s="8"/>
      <c r="IK162" s="8"/>
      <c r="IL162" s="8"/>
      <c r="IM162" s="8"/>
      <c r="IN162" s="8"/>
      <c r="IO162" s="8"/>
      <c r="IP162" s="8"/>
      <c r="IQ162" s="8"/>
      <c r="IR162" s="8"/>
      <c r="IS162" s="8"/>
      <c r="IT162" s="8"/>
      <c r="IU162" s="8"/>
      <c r="IV162" s="8"/>
      <c r="IW162" s="8"/>
      <c r="IX162" s="8"/>
      <c r="IY162" s="8"/>
      <c r="IZ162" s="8"/>
      <c r="JA162" s="8"/>
      <c r="JB162" s="8"/>
      <c r="JC162" s="8"/>
      <c r="JD162" s="8"/>
      <c r="JE162" s="8"/>
      <c r="JF162" s="8"/>
      <c r="JG162" s="8"/>
      <c r="JH162" s="8"/>
      <c r="JI162" s="8"/>
      <c r="JJ162" s="8"/>
      <c r="JK162" s="8"/>
      <c r="JL162" s="8"/>
      <c r="JM162" s="8"/>
      <c r="JN162" s="8"/>
      <c r="JO162" s="8"/>
      <c r="JP162" s="8"/>
      <c r="JQ162" s="8"/>
      <c r="JR162" s="8"/>
      <c r="JS162" s="8"/>
      <c r="JT162" s="8"/>
      <c r="JU162" s="8"/>
      <c r="JV162" s="8"/>
      <c r="JW162" s="8"/>
      <c r="JX162" s="8"/>
      <c r="JY162" s="8"/>
      <c r="JZ162" s="8"/>
      <c r="KA162" s="8"/>
      <c r="KB162" s="8"/>
      <c r="KC162" s="8"/>
      <c r="KD162" s="8"/>
      <c r="KE162" s="8"/>
      <c r="KF162" s="8"/>
      <c r="KG162" s="8"/>
      <c r="KH162" s="8"/>
      <c r="KI162" s="8"/>
      <c r="KJ162" s="8"/>
      <c r="KK162" s="8"/>
      <c r="KL162" s="8"/>
      <c r="KM162" s="8"/>
      <c r="KN162" s="8"/>
      <c r="KO162" s="8"/>
      <c r="KP162" s="8"/>
      <c r="KQ162" s="8"/>
      <c r="KR162" s="8"/>
      <c r="KS162" s="8"/>
      <c r="KT162" s="8"/>
      <c r="KU162" s="8"/>
      <c r="KV162" s="8"/>
      <c r="KW162" s="8"/>
      <c r="KX162" s="8"/>
      <c r="KY162" s="8"/>
      <c r="KZ162" s="8"/>
      <c r="LA162" s="8"/>
      <c r="LB162" s="8"/>
      <c r="LC162" s="8"/>
      <c r="LD162" s="8"/>
      <c r="LE162" s="8"/>
      <c r="LF162" s="8"/>
      <c r="LG162" s="8"/>
      <c r="LH162" s="8"/>
      <c r="LI162" s="8"/>
      <c r="LJ162" s="8"/>
      <c r="LK162" s="8"/>
      <c r="LL162" s="8"/>
      <c r="LM162" s="8"/>
      <c r="LN162" s="8"/>
      <c r="LO162" s="8"/>
      <c r="LP162" s="8"/>
      <c r="LQ162" s="8"/>
      <c r="LR162" s="8"/>
      <c r="LS162" s="8"/>
      <c r="LT162" s="8"/>
      <c r="LU162" s="8"/>
      <c r="LV162" s="8"/>
      <c r="LW162" s="8"/>
      <c r="LX162" s="8"/>
      <c r="LY162" s="8"/>
      <c r="LZ162" s="8"/>
      <c r="MA162" s="8"/>
      <c r="MB162" s="8"/>
      <c r="MC162" s="8"/>
      <c r="MD162" s="8"/>
      <c r="ME162" s="8"/>
      <c r="MF162" s="8"/>
      <c r="MG162" s="8"/>
      <c r="MH162" s="8"/>
      <c r="MI162" s="8"/>
      <c r="MJ162" s="8"/>
      <c r="MK162" s="8"/>
      <c r="ML162" s="8"/>
      <c r="MM162" s="8"/>
      <c r="MN162" s="8"/>
      <c r="MO162" s="8"/>
      <c r="MP162" s="8"/>
      <c r="MQ162" s="8"/>
      <c r="MR162" s="8"/>
      <c r="MS162" s="8"/>
      <c r="MT162" s="8"/>
      <c r="MU162" s="8"/>
      <c r="MV162" s="8"/>
      <c r="MW162" s="8"/>
      <c r="MX162" s="8"/>
      <c r="MY162" s="8"/>
      <c r="MZ162" s="8"/>
      <c r="NA162" s="8"/>
      <c r="NB162" s="8"/>
      <c r="NC162" s="8"/>
      <c r="ND162" s="8"/>
      <c r="NE162" s="8"/>
      <c r="NF162" s="8"/>
      <c r="NG162" s="8"/>
      <c r="NH162" s="8"/>
      <c r="NI162" s="8"/>
      <c r="NJ162" s="8"/>
      <c r="NK162" s="8"/>
      <c r="NL162" s="8"/>
      <c r="NM162" s="8"/>
      <c r="NN162" s="8"/>
      <c r="NO162" s="8"/>
      <c r="NP162" s="8"/>
      <c r="NQ162" s="8"/>
      <c r="NR162" s="8"/>
      <c r="NS162" s="8"/>
      <c r="NT162" s="8"/>
      <c r="NU162" s="8"/>
      <c r="NV162" s="8"/>
      <c r="NW162" s="8"/>
      <c r="NX162" s="8"/>
      <c r="NY162" s="8"/>
      <c r="NZ162" s="8"/>
      <c r="OA162" s="8"/>
      <c r="OB162" s="8"/>
      <c r="OC162" s="8"/>
      <c r="OD162" s="8"/>
      <c r="OE162" s="8"/>
      <c r="OF162" s="8"/>
      <c r="OG162" s="8"/>
      <c r="OH162" s="8"/>
      <c r="OI162" s="8"/>
      <c r="OJ162" s="8"/>
      <c r="OK162" s="8"/>
      <c r="OL162" s="8"/>
      <c r="OM162" s="8"/>
      <c r="ON162" s="8"/>
      <c r="OO162" s="8"/>
      <c r="OP162" s="8"/>
      <c r="OQ162" s="8"/>
      <c r="OR162" s="8"/>
      <c r="OS162" s="8"/>
      <c r="OT162" s="8"/>
      <c r="OU162" s="8"/>
      <c r="OV162" s="8"/>
      <c r="OW162" s="8"/>
      <c r="OX162" s="8"/>
      <c r="OY162" s="8"/>
      <c r="OZ162" s="8"/>
      <c r="PA162" s="8"/>
      <c r="PB162" s="8"/>
      <c r="PC162" s="8"/>
      <c r="PD162" s="8"/>
      <c r="PE162" s="8"/>
      <c r="PF162" s="8"/>
      <c r="PG162" s="8"/>
      <c r="PH162" s="8"/>
      <c r="PI162" s="8"/>
      <c r="PJ162" s="8"/>
      <c r="PK162" s="8"/>
      <c r="PL162" s="8"/>
      <c r="PM162" s="8"/>
      <c r="PN162" s="8"/>
      <c r="PO162" s="8"/>
      <c r="PP162" s="8"/>
      <c r="PQ162" s="8"/>
      <c r="PR162" s="8"/>
      <c r="PS162" s="8"/>
      <c r="PT162" s="8"/>
      <c r="PU162" s="8"/>
      <c r="PV162" s="8"/>
      <c r="PW162" s="8"/>
      <c r="PX162" s="8"/>
      <c r="PY162" s="8"/>
      <c r="PZ162" s="8"/>
      <c r="QA162" s="8"/>
      <c r="QB162" s="8"/>
      <c r="QC162" s="8"/>
      <c r="QD162" s="8"/>
      <c r="QE162" s="8"/>
      <c r="QF162" s="8"/>
      <c r="QG162" s="8"/>
      <c r="QH162" s="8"/>
      <c r="QI162" s="8"/>
      <c r="QJ162" s="8"/>
      <c r="QK162" s="8"/>
      <c r="QL162" s="8"/>
      <c r="QM162" s="8"/>
      <c r="QN162" s="8"/>
      <c r="QO162" s="8"/>
      <c r="QP162" s="8"/>
      <c r="QQ162" s="8"/>
      <c r="QR162" s="8"/>
      <c r="QS162" s="8"/>
      <c r="QT162" s="8"/>
      <c r="QU162" s="8"/>
      <c r="QV162" s="8"/>
      <c r="QW162" s="8"/>
      <c r="QX162" s="8"/>
      <c r="QY162" s="8"/>
      <c r="QZ162" s="8"/>
      <c r="RA162" s="8"/>
      <c r="RB162" s="8"/>
      <c r="RC162" s="8"/>
      <c r="RD162" s="8"/>
      <c r="RE162" s="8"/>
      <c r="RF162" s="8"/>
      <c r="RG162" s="8"/>
      <c r="RH162" s="8"/>
      <c r="RI162" s="8"/>
      <c r="RJ162" s="8"/>
      <c r="RK162" s="8"/>
      <c r="RL162" s="8"/>
      <c r="RM162" s="8"/>
      <c r="RN162" s="8"/>
      <c r="RO162" s="8"/>
      <c r="RP162" s="8"/>
      <c r="RQ162" s="8"/>
      <c r="RR162" s="8"/>
      <c r="RS162" s="8"/>
      <c r="RT162" s="8"/>
      <c r="RU162" s="8"/>
      <c r="RV162" s="8"/>
      <c r="RW162" s="8"/>
      <c r="RX162" s="8"/>
      <c r="RY162" s="8"/>
      <c r="RZ162" s="8"/>
      <c r="SA162" s="8"/>
      <c r="SB162" s="8"/>
      <c r="SC162" s="8"/>
      <c r="SD162" s="8"/>
      <c r="SE162" s="8"/>
      <c r="SF162" s="8"/>
      <c r="SG162" s="8"/>
      <c r="SH162" s="8"/>
      <c r="SI162" s="8"/>
      <c r="SJ162" s="8"/>
      <c r="SK162" s="8"/>
      <c r="SL162" s="8"/>
      <c r="SM162" s="8"/>
      <c r="SN162" s="8"/>
      <c r="SO162" s="8"/>
      <c r="SP162" s="8"/>
      <c r="SQ162" s="8"/>
      <c r="SR162" s="8"/>
      <c r="SS162" s="8"/>
      <c r="ST162" s="8"/>
      <c r="SU162" s="8"/>
      <c r="SV162" s="8"/>
      <c r="SW162" s="8"/>
      <c r="SX162" s="8"/>
      <c r="SY162" s="8"/>
      <c r="SZ162" s="8"/>
      <c r="TA162" s="8"/>
      <c r="TB162" s="8"/>
      <c r="TC162" s="8"/>
      <c r="TD162" s="8"/>
      <c r="TE162" s="8"/>
      <c r="TF162" s="8"/>
      <c r="TG162" s="8"/>
      <c r="TH162" s="8"/>
      <c r="TI162" s="8"/>
      <c r="TJ162" s="8"/>
      <c r="TK162" s="8"/>
      <c r="TL162" s="8"/>
      <c r="TM162" s="8"/>
      <c r="TN162" s="8"/>
      <c r="TO162" s="8"/>
      <c r="TP162" s="8"/>
      <c r="TQ162" s="8"/>
      <c r="TR162" s="8"/>
      <c r="TS162" s="8"/>
      <c r="TT162" s="8"/>
      <c r="TU162" s="8"/>
      <c r="TV162" s="8"/>
      <c r="TW162" s="8"/>
      <c r="TX162" s="8"/>
      <c r="TY162" s="8"/>
      <c r="TZ162" s="8"/>
      <c r="UA162" s="8"/>
      <c r="UB162" s="8"/>
      <c r="UC162" s="8"/>
      <c r="UD162" s="8"/>
      <c r="UE162" s="8"/>
      <c r="UF162" s="8"/>
      <c r="UG162" s="8"/>
      <c r="UH162" s="8"/>
      <c r="UI162" s="8"/>
      <c r="UJ162" s="8"/>
      <c r="UK162" s="8"/>
      <c r="UL162" s="8"/>
      <c r="UM162" s="8"/>
      <c r="UN162" s="8"/>
      <c r="UO162" s="8"/>
      <c r="UP162" s="8"/>
      <c r="UQ162" s="8"/>
      <c r="UR162" s="8"/>
      <c r="US162" s="8"/>
      <c r="UT162" s="8"/>
      <c r="UU162" s="8"/>
      <c r="UV162" s="8"/>
      <c r="UW162" s="8"/>
      <c r="UX162" s="8"/>
      <c r="UY162" s="8"/>
      <c r="UZ162" s="8"/>
      <c r="VA162" s="8"/>
      <c r="VB162" s="8"/>
      <c r="VC162" s="8"/>
      <c r="VD162" s="8"/>
      <c r="VE162" s="8"/>
      <c r="VF162" s="8"/>
      <c r="VG162" s="8"/>
      <c r="VH162" s="8"/>
      <c r="VI162" s="8"/>
      <c r="VJ162" s="8"/>
      <c r="VK162" s="8"/>
      <c r="VL162" s="8"/>
      <c r="VM162" s="8"/>
      <c r="VN162" s="8"/>
      <c r="VO162" s="8"/>
      <c r="VP162" s="8"/>
      <c r="VQ162" s="8"/>
      <c r="VR162" s="8"/>
      <c r="VS162" s="8"/>
      <c r="VT162" s="8"/>
      <c r="VU162" s="8"/>
      <c r="VV162" s="8"/>
      <c r="VW162" s="8"/>
      <c r="VX162" s="8"/>
      <c r="VY162" s="8"/>
      <c r="VZ162" s="8"/>
      <c r="WA162" s="8"/>
      <c r="WB162" s="8"/>
      <c r="WC162" s="8"/>
      <c r="WD162" s="8"/>
      <c r="WE162" s="8"/>
      <c r="WF162" s="8"/>
      <c r="WG162" s="8"/>
      <c r="WH162" s="8"/>
      <c r="WI162" s="8"/>
      <c r="WJ162" s="8"/>
      <c r="WK162" s="8"/>
      <c r="WL162" s="8"/>
      <c r="WM162" s="8"/>
      <c r="WN162" s="8"/>
      <c r="WO162" s="8"/>
      <c r="WP162" s="8"/>
      <c r="WQ162" s="8"/>
      <c r="WR162" s="8"/>
      <c r="WS162" s="8"/>
      <c r="WT162" s="8"/>
      <c r="WU162" s="8"/>
      <c r="WV162" s="8"/>
      <c r="WW162" s="8"/>
      <c r="WX162" s="8"/>
      <c r="WY162" s="8"/>
      <c r="WZ162" s="8"/>
      <c r="XA162" s="8"/>
      <c r="XB162" s="8"/>
      <c r="XC162" s="8"/>
      <c r="XD162" s="8"/>
      <c r="XE162" s="8"/>
      <c r="XF162" s="8"/>
      <c r="XG162" s="8"/>
      <c r="XH162" s="8"/>
      <c r="XI162" s="8"/>
      <c r="XJ162" s="8"/>
      <c r="XK162" s="8"/>
      <c r="XL162" s="8"/>
      <c r="XM162" s="8"/>
      <c r="XN162" s="8"/>
      <c r="XO162" s="8"/>
      <c r="XP162" s="8"/>
      <c r="XQ162" s="8"/>
      <c r="XR162" s="8"/>
      <c r="XS162" s="8"/>
      <c r="XT162" s="8"/>
      <c r="XU162" s="8"/>
      <c r="XV162" s="8"/>
      <c r="XW162" s="8"/>
      <c r="XX162" s="8"/>
      <c r="XY162" s="8"/>
      <c r="XZ162" s="8"/>
      <c r="YA162" s="8"/>
      <c r="YB162" s="8"/>
      <c r="YC162" s="8"/>
      <c r="YD162" s="8"/>
      <c r="YE162" s="8"/>
      <c r="YF162" s="8"/>
      <c r="YG162" s="8"/>
      <c r="YH162" s="8"/>
      <c r="YI162" s="8"/>
      <c r="YJ162" s="8"/>
      <c r="YK162" s="8"/>
      <c r="YL162" s="8"/>
      <c r="YM162" s="8"/>
      <c r="YN162" s="8"/>
      <c r="YO162" s="8"/>
      <c r="YP162" s="8"/>
      <c r="YQ162" s="8"/>
      <c r="YR162" s="8"/>
      <c r="YS162" s="8"/>
      <c r="YT162" s="8"/>
      <c r="YU162" s="8"/>
      <c r="YV162" s="8"/>
      <c r="YW162" s="8"/>
      <c r="YX162" s="8"/>
      <c r="YY162" s="8"/>
      <c r="YZ162" s="8"/>
      <c r="ZA162" s="8"/>
      <c r="ZB162" s="8"/>
      <c r="ZC162" s="8"/>
      <c r="ZD162" s="8"/>
      <c r="ZE162" s="8"/>
      <c r="ZF162" s="8"/>
      <c r="ZG162" s="8"/>
      <c r="ZH162" s="8"/>
      <c r="ZI162" s="8"/>
      <c r="ZJ162" s="8"/>
      <c r="ZK162" s="8"/>
      <c r="ZL162" s="8"/>
      <c r="ZM162" s="8"/>
      <c r="ZN162" s="8"/>
      <c r="ZO162" s="8"/>
      <c r="ZP162" s="8"/>
      <c r="ZQ162" s="8"/>
      <c r="ZR162" s="8"/>
      <c r="ZS162" s="8"/>
      <c r="ZT162" s="8"/>
      <c r="ZU162" s="8"/>
      <c r="ZV162" s="8"/>
      <c r="ZW162" s="8"/>
      <c r="ZX162" s="8"/>
      <c r="ZY162" s="8"/>
      <c r="ZZ162" s="8"/>
      <c r="AAA162" s="8"/>
      <c r="AAB162" s="8"/>
      <c r="AAC162" s="8"/>
      <c r="AAD162" s="8"/>
      <c r="AAE162" s="8"/>
      <c r="AAF162" s="8"/>
      <c r="AAG162" s="8"/>
      <c r="AAH162" s="8"/>
      <c r="AAI162" s="8"/>
      <c r="AAJ162" s="8"/>
      <c r="AAK162" s="8"/>
      <c r="AAL162" s="8"/>
      <c r="AAM162" s="8"/>
      <c r="AAN162" s="8"/>
      <c r="AAO162" s="8"/>
      <c r="AAP162" s="8"/>
      <c r="AAQ162" s="8"/>
      <c r="AAR162" s="8"/>
      <c r="AAS162" s="8"/>
      <c r="AAT162" s="8"/>
      <c r="AAU162" s="8"/>
      <c r="AAV162" s="8"/>
      <c r="AAW162" s="8"/>
      <c r="AAX162" s="8"/>
      <c r="AAY162" s="8"/>
      <c r="AAZ162" s="8"/>
      <c r="ABA162" s="8"/>
      <c r="ABB162" s="8"/>
      <c r="ABC162" s="8"/>
      <c r="ABD162" s="8"/>
      <c r="ABE162" s="8"/>
      <c r="ABF162" s="8"/>
      <c r="ABG162" s="8"/>
      <c r="ABH162" s="8"/>
      <c r="ABI162" s="8"/>
      <c r="ABJ162" s="8"/>
      <c r="ABK162" s="8"/>
      <c r="ABL162" s="8"/>
      <c r="ABM162" s="8"/>
      <c r="ABN162" s="8"/>
      <c r="ABO162" s="8"/>
      <c r="ABP162" s="8"/>
      <c r="ABQ162" s="8"/>
      <c r="ABR162" s="8"/>
      <c r="ABS162" s="8"/>
      <c r="ABT162" s="8"/>
      <c r="ABU162" s="8"/>
      <c r="ABV162" s="8"/>
      <c r="ABW162" s="8"/>
      <c r="ABX162" s="8"/>
      <c r="ABY162" s="8"/>
      <c r="ABZ162" s="8"/>
      <c r="ACA162" s="8"/>
      <c r="ACB162" s="8"/>
      <c r="ACC162" s="8"/>
      <c r="ACD162" s="8"/>
      <c r="ACE162" s="8"/>
      <c r="ACF162" s="8"/>
      <c r="ACG162" s="8"/>
      <c r="ACH162" s="8"/>
      <c r="ACI162" s="8"/>
      <c r="ACJ162" s="8"/>
      <c r="ACK162" s="8"/>
      <c r="ACL162" s="8"/>
      <c r="ACM162" s="8"/>
      <c r="ACN162" s="8"/>
      <c r="ACO162" s="8"/>
      <c r="ACP162" s="8"/>
      <c r="ACQ162" s="8"/>
      <c r="ACR162" s="8"/>
      <c r="ACS162" s="8"/>
      <c r="ACT162" s="8"/>
      <c r="ACU162" s="8"/>
      <c r="ACV162" s="8"/>
      <c r="ACW162" s="8"/>
      <c r="ACX162" s="8"/>
      <c r="ACY162" s="8"/>
      <c r="ACZ162" s="8"/>
      <c r="ADA162" s="8"/>
      <c r="ADB162" s="8"/>
      <c r="ADC162" s="8"/>
      <c r="ADD162" s="8"/>
      <c r="ADE162" s="8"/>
      <c r="ADF162" s="8"/>
      <c r="ADG162" s="8"/>
      <c r="ADH162" s="8"/>
      <c r="ADI162" s="8"/>
      <c r="ADJ162" s="8"/>
      <c r="ADK162" s="8"/>
      <c r="ADL162" s="8"/>
      <c r="ADM162" s="8"/>
      <c r="ADN162" s="8"/>
      <c r="ADO162" s="8"/>
      <c r="ADP162" s="8"/>
      <c r="ADQ162" s="8"/>
      <c r="ADR162" s="8"/>
      <c r="ADS162" s="8"/>
      <c r="ADT162" s="8"/>
      <c r="ADU162" s="8"/>
      <c r="ADV162" s="8"/>
      <c r="ADW162" s="8"/>
      <c r="ADX162" s="8"/>
      <c r="ADY162" s="8"/>
      <c r="ADZ162" s="8"/>
      <c r="AEA162" s="8"/>
      <c r="AEB162" s="8"/>
      <c r="AEC162" s="8"/>
      <c r="AED162" s="8"/>
      <c r="AEE162" s="8"/>
      <c r="AEF162" s="8"/>
      <c r="AEG162" s="8"/>
      <c r="AEH162" s="8"/>
      <c r="AEI162" s="8"/>
      <c r="AEJ162" s="8"/>
      <c r="AEK162" s="8"/>
      <c r="AEL162" s="8"/>
      <c r="AEM162" s="8"/>
      <c r="AEN162" s="8"/>
      <c r="AEO162" s="8"/>
      <c r="AEP162" s="8"/>
      <c r="AEQ162" s="8"/>
      <c r="AER162" s="8"/>
      <c r="AES162" s="8"/>
      <c r="AET162" s="8"/>
      <c r="AEU162" s="8"/>
      <c r="AEV162" s="8"/>
      <c r="AEW162" s="8"/>
      <c r="AEX162" s="8"/>
      <c r="AEY162" s="8"/>
      <c r="AEZ162" s="8"/>
      <c r="AFA162" s="8"/>
      <c r="AFB162" s="8"/>
      <c r="AFC162" s="8"/>
      <c r="AFD162" s="8"/>
      <c r="AFE162" s="8"/>
      <c r="AFF162" s="8"/>
      <c r="AFG162" s="8"/>
      <c r="AFH162" s="8"/>
      <c r="AFI162" s="8"/>
      <c r="AFJ162" s="8"/>
      <c r="AFK162" s="8"/>
      <c r="AFL162" s="8"/>
      <c r="AFM162" s="8"/>
      <c r="AFN162" s="8"/>
      <c r="AFO162" s="8"/>
      <c r="AFP162" s="8"/>
      <c r="AFQ162" s="8"/>
      <c r="AFR162" s="8"/>
      <c r="AFS162" s="8"/>
      <c r="AFT162" s="8"/>
      <c r="AFU162" s="8"/>
      <c r="AFV162" s="8"/>
      <c r="AFW162" s="8"/>
      <c r="AFX162" s="8"/>
      <c r="AFY162" s="8"/>
      <c r="AFZ162" s="8"/>
      <c r="AGA162" s="8"/>
      <c r="AGB162" s="8"/>
      <c r="AGC162" s="8"/>
      <c r="AGD162" s="8"/>
      <c r="AGE162" s="8"/>
      <c r="AGF162" s="8"/>
      <c r="AGG162" s="8"/>
      <c r="AGH162" s="8"/>
      <c r="AGI162" s="8"/>
      <c r="AGJ162" s="8"/>
      <c r="AGK162" s="8"/>
      <c r="AGL162" s="8"/>
      <c r="AGM162" s="8"/>
      <c r="AGN162" s="8"/>
      <c r="AGO162" s="8"/>
      <c r="AGP162" s="8"/>
      <c r="AGQ162" s="8"/>
      <c r="AGR162" s="8"/>
      <c r="AGS162" s="8"/>
      <c r="AGT162" s="8"/>
      <c r="AGU162" s="8"/>
      <c r="AGV162" s="8"/>
      <c r="AGW162" s="8"/>
      <c r="AGX162" s="8"/>
      <c r="AGY162" s="8"/>
      <c r="AGZ162" s="8"/>
      <c r="AHA162" s="8"/>
      <c r="AHB162" s="8"/>
      <c r="AHC162" s="8"/>
      <c r="AHD162" s="8"/>
      <c r="AHE162" s="8"/>
      <c r="AHF162" s="8"/>
      <c r="AHG162" s="8"/>
      <c r="AHH162" s="8"/>
      <c r="AHI162" s="8"/>
      <c r="AHJ162" s="8"/>
      <c r="AHK162" s="8"/>
      <c r="AHL162" s="8"/>
      <c r="AHM162" s="8"/>
      <c r="AHN162" s="8"/>
      <c r="AHO162" s="8"/>
      <c r="AHP162" s="8"/>
      <c r="AHQ162" s="8"/>
      <c r="AHR162" s="8"/>
      <c r="AHS162" s="8"/>
      <c r="AHT162" s="8"/>
      <c r="AHU162" s="8"/>
      <c r="AHV162" s="8"/>
      <c r="AHW162" s="8"/>
      <c r="AHX162" s="8"/>
      <c r="AHY162" s="8"/>
      <c r="AHZ162" s="8"/>
      <c r="AIA162" s="8"/>
      <c r="AIB162" s="8"/>
      <c r="AIC162" s="8"/>
      <c r="AID162" s="8"/>
      <c r="AIE162" s="8"/>
      <c r="AIF162" s="8"/>
      <c r="AIG162" s="8"/>
      <c r="AIH162" s="8"/>
      <c r="AII162" s="8"/>
      <c r="AIJ162" s="8"/>
      <c r="AIK162" s="8"/>
      <c r="AIL162" s="8"/>
      <c r="AIM162" s="8"/>
      <c r="AIN162" s="8"/>
      <c r="AIO162" s="8"/>
      <c r="AIP162" s="8"/>
      <c r="AIQ162" s="8"/>
      <c r="AIR162" s="8"/>
      <c r="AIS162" s="8"/>
      <c r="AIT162" s="8"/>
      <c r="AIU162" s="8"/>
      <c r="AIV162" s="8"/>
      <c r="AIW162" s="8"/>
      <c r="AIX162" s="8"/>
      <c r="AIY162" s="8"/>
      <c r="AIZ162" s="8"/>
      <c r="AJA162" s="8"/>
      <c r="AJB162" s="8"/>
      <c r="AJC162" s="8"/>
      <c r="AJD162" s="8"/>
      <c r="AJE162" s="8"/>
      <c r="AJF162" s="8"/>
      <c r="AJG162" s="8"/>
      <c r="AJH162" s="8"/>
      <c r="AJI162" s="8"/>
      <c r="AJJ162" s="8"/>
      <c r="AJK162" s="8"/>
      <c r="AJL162" s="8"/>
      <c r="AJM162" s="8"/>
      <c r="AJN162" s="8"/>
      <c r="AJO162" s="8"/>
      <c r="AJP162" s="8"/>
      <c r="AJQ162" s="8"/>
      <c r="AJR162" s="8"/>
      <c r="AJS162" s="8"/>
      <c r="AJT162" s="8"/>
      <c r="AJU162" s="8"/>
      <c r="AJV162" s="8"/>
      <c r="AJW162" s="8"/>
      <c r="AJX162" s="8"/>
      <c r="AJY162" s="8"/>
      <c r="AJZ162" s="8"/>
      <c r="AKA162" s="8"/>
      <c r="AKB162" s="8"/>
      <c r="AKC162" s="8"/>
      <c r="AKD162" s="8"/>
      <c r="AKE162" s="8"/>
      <c r="AKF162" s="8"/>
      <c r="AKG162" s="8"/>
      <c r="AKH162" s="8"/>
      <c r="AKI162" s="8"/>
      <c r="AKJ162" s="8"/>
      <c r="AKK162" s="8"/>
      <c r="AKL162" s="8"/>
      <c r="AKM162" s="8"/>
      <c r="AKN162" s="8"/>
      <c r="AKO162" s="8"/>
      <c r="AKP162" s="8"/>
      <c r="AKQ162" s="8"/>
      <c r="AKR162" s="8"/>
      <c r="AKS162" s="8"/>
      <c r="AKT162" s="8"/>
      <c r="AKU162" s="8"/>
      <c r="AKV162" s="8"/>
      <c r="AKW162" s="8"/>
      <c r="AKX162" s="8"/>
      <c r="AKY162" s="8"/>
      <c r="AKZ162" s="8"/>
      <c r="ALA162" s="8"/>
      <c r="ALB162" s="8"/>
      <c r="ALC162" s="8"/>
      <c r="ALD162" s="8"/>
      <c r="ALE162" s="8"/>
      <c r="ALF162" s="8"/>
      <c r="ALG162" s="8"/>
      <c r="ALH162" s="8"/>
      <c r="ALI162" s="8"/>
      <c r="ALJ162" s="8"/>
      <c r="ALK162" s="8"/>
      <c r="ALL162" s="8"/>
      <c r="ALM162" s="8"/>
      <c r="ALN162" s="8"/>
      <c r="ALO162" s="8"/>
      <c r="ALP162" s="8"/>
      <c r="ALQ162" s="8"/>
      <c r="ALR162" s="8"/>
      <c r="ALS162" s="8"/>
      <c r="ALT162" s="8"/>
      <c r="ALU162" s="8"/>
      <c r="ALV162" s="8"/>
      <c r="ALW162" s="8"/>
      <c r="ALX162" s="8"/>
      <c r="ALY162" s="8"/>
      <c r="ALZ162" s="8"/>
      <c r="AMA162" s="8"/>
      <c r="AMB162" s="8"/>
      <c r="AMC162" s="8"/>
      <c r="AMD162" s="8"/>
      <c r="AME162" s="8"/>
      <c r="AMF162" s="8"/>
      <c r="AMG162" s="8"/>
      <c r="AMH162" s="8"/>
      <c r="AMI162" s="8"/>
      <c r="AMJ162" s="8"/>
      <c r="AMK162" s="8"/>
      <c r="AML162" s="8"/>
      <c r="AMM162" s="8"/>
      <c r="AMN162" s="8"/>
      <c r="AMO162" s="8"/>
      <c r="AMP162" s="8"/>
      <c r="AMQ162" s="8"/>
      <c r="AMR162" s="8"/>
      <c r="AMS162" s="8"/>
      <c r="AMT162" s="8"/>
      <c r="AMU162" s="8"/>
      <c r="AMV162" s="8"/>
      <c r="AMW162" s="8"/>
      <c r="AMX162" s="8"/>
      <c r="AMY162" s="8"/>
      <c r="AMZ162" s="8"/>
      <c r="ANA162" s="8"/>
      <c r="ANB162" s="8"/>
      <c r="ANC162" s="8"/>
      <c r="AND162" s="8"/>
      <c r="ANE162" s="8"/>
      <c r="ANF162" s="8"/>
      <c r="ANG162" s="8"/>
      <c r="ANH162" s="8"/>
      <c r="ANI162" s="8"/>
      <c r="ANJ162" s="8"/>
      <c r="ANK162" s="8"/>
      <c r="ANL162" s="8"/>
      <c r="ANM162" s="8"/>
      <c r="ANN162" s="8"/>
      <c r="ANO162" s="8"/>
      <c r="ANP162" s="8"/>
      <c r="ANQ162" s="8"/>
      <c r="ANR162" s="8"/>
      <c r="ANS162" s="8"/>
      <c r="ANT162" s="8"/>
      <c r="ANU162" s="8"/>
      <c r="ANV162" s="8"/>
      <c r="ANW162" s="8"/>
      <c r="ANX162" s="8"/>
      <c r="ANY162" s="8"/>
      <c r="ANZ162" s="8"/>
      <c r="AOA162" s="8"/>
      <c r="AOB162" s="8"/>
      <c r="AOC162" s="8"/>
      <c r="AOD162" s="8"/>
      <c r="AOE162" s="8"/>
      <c r="AOF162" s="8"/>
      <c r="AOG162" s="8"/>
      <c r="AOH162" s="8"/>
      <c r="AOI162" s="8"/>
      <c r="AOJ162" s="8"/>
      <c r="AOK162" s="8"/>
      <c r="AOL162" s="8"/>
      <c r="AOM162" s="8"/>
      <c r="AON162" s="8"/>
      <c r="AOO162" s="8"/>
      <c r="AOP162" s="8"/>
      <c r="AOQ162" s="8"/>
      <c r="AOR162" s="8"/>
      <c r="AOS162" s="8"/>
      <c r="AOT162" s="8"/>
      <c r="AOU162" s="8"/>
      <c r="AOV162" s="8"/>
      <c r="AOW162" s="8"/>
      <c r="AOX162" s="8"/>
      <c r="AOY162" s="8"/>
      <c r="AOZ162" s="8"/>
      <c r="APA162" s="8"/>
      <c r="APB162" s="8"/>
      <c r="APC162" s="8"/>
      <c r="APD162" s="8"/>
      <c r="APE162" s="8"/>
      <c r="APF162" s="8"/>
      <c r="APG162" s="8"/>
      <c r="APH162" s="8"/>
      <c r="API162" s="8"/>
      <c r="APJ162" s="8"/>
      <c r="APK162" s="8"/>
      <c r="APL162" s="8"/>
      <c r="APM162" s="8"/>
      <c r="APN162" s="8"/>
      <c r="APO162" s="8"/>
      <c r="APP162" s="8"/>
      <c r="APQ162" s="8"/>
      <c r="APR162" s="8"/>
      <c r="APS162" s="8"/>
      <c r="APT162" s="8"/>
      <c r="APU162" s="8"/>
      <c r="APV162" s="8"/>
      <c r="APW162" s="8"/>
      <c r="APX162" s="8"/>
      <c r="APY162" s="8"/>
      <c r="APZ162" s="8"/>
      <c r="AQA162" s="8"/>
      <c r="AQB162" s="8"/>
      <c r="AQC162" s="8"/>
      <c r="AQD162" s="8"/>
      <c r="AQE162" s="8"/>
      <c r="AQF162" s="8"/>
      <c r="AQG162" s="8"/>
      <c r="AQH162" s="8"/>
      <c r="AQI162" s="8"/>
      <c r="AQJ162" s="8"/>
      <c r="AQK162" s="8"/>
      <c r="AQL162" s="8"/>
      <c r="AQM162" s="8"/>
      <c r="AQN162" s="8"/>
      <c r="AQO162" s="8"/>
      <c r="AQP162" s="8"/>
      <c r="AQQ162" s="8"/>
      <c r="AQR162" s="8"/>
      <c r="AQS162" s="8"/>
      <c r="AQT162" s="8"/>
      <c r="AQU162" s="8"/>
      <c r="AQV162" s="8"/>
      <c r="AQW162" s="8"/>
      <c r="AQX162" s="8"/>
      <c r="AQY162" s="8"/>
      <c r="AQZ162" s="8"/>
      <c r="ARA162" s="8"/>
      <c r="ARB162" s="8"/>
      <c r="ARC162" s="8"/>
      <c r="ARD162" s="8"/>
      <c r="ARE162" s="8"/>
      <c r="ARF162" s="8"/>
      <c r="ARG162" s="8"/>
      <c r="ARH162" s="8"/>
      <c r="ARI162" s="8"/>
      <c r="ARJ162" s="8"/>
      <c r="ARK162" s="8"/>
      <c r="ARL162" s="8"/>
      <c r="ARM162" s="8"/>
      <c r="ARN162" s="8"/>
      <c r="ARO162" s="8"/>
      <c r="ARP162" s="8"/>
      <c r="ARQ162" s="8"/>
      <c r="ARR162" s="8"/>
      <c r="ARS162" s="8"/>
      <c r="ART162" s="8"/>
      <c r="ARU162" s="8"/>
      <c r="ARV162" s="8"/>
      <c r="ARW162" s="8"/>
      <c r="ARX162" s="8"/>
      <c r="ARY162" s="8"/>
      <c r="ARZ162" s="8"/>
      <c r="ASA162" s="8"/>
      <c r="ASB162" s="8"/>
      <c r="ASC162" s="8"/>
      <c r="ASD162" s="8"/>
      <c r="ASE162" s="8"/>
      <c r="ASF162" s="8"/>
      <c r="ASG162" s="8"/>
      <c r="ASH162" s="8"/>
      <c r="ASI162" s="8"/>
      <c r="ASJ162" s="8"/>
      <c r="ASK162" s="8"/>
      <c r="ASL162" s="8"/>
      <c r="ASM162" s="8"/>
      <c r="ASN162" s="8"/>
      <c r="ASO162" s="8"/>
      <c r="ASP162" s="8"/>
      <c r="ASQ162" s="8"/>
      <c r="ASR162" s="8"/>
      <c r="ASS162" s="8"/>
      <c r="AST162" s="8"/>
      <c r="ASU162" s="8"/>
      <c r="ASV162" s="8"/>
      <c r="ASW162" s="8"/>
      <c r="ASX162" s="8"/>
      <c r="ASY162" s="8"/>
      <c r="ASZ162" s="8"/>
      <c r="ATA162" s="8"/>
      <c r="ATB162" s="8"/>
      <c r="ATC162" s="8"/>
      <c r="ATD162" s="8"/>
      <c r="ATE162" s="8"/>
      <c r="ATF162" s="8"/>
      <c r="ATG162" s="8"/>
      <c r="ATH162" s="8"/>
      <c r="ATI162" s="8"/>
      <c r="ATJ162" s="8"/>
      <c r="ATK162" s="8"/>
      <c r="ATL162" s="8"/>
      <c r="ATM162" s="8"/>
      <c r="ATN162" s="8"/>
      <c r="ATO162" s="8"/>
      <c r="ATP162" s="8"/>
      <c r="ATQ162" s="8"/>
      <c r="ATR162" s="8"/>
      <c r="ATS162" s="8"/>
      <c r="ATT162" s="8"/>
      <c r="ATU162" s="8"/>
      <c r="ATV162" s="8"/>
      <c r="ATW162" s="8"/>
      <c r="ATX162" s="8"/>
      <c r="ATY162" s="8"/>
      <c r="ATZ162" s="8"/>
      <c r="AUA162" s="8"/>
      <c r="AUB162" s="8"/>
      <c r="AUC162" s="8"/>
      <c r="AUD162" s="8"/>
      <c r="AUE162" s="8"/>
      <c r="AUF162" s="8"/>
      <c r="AUG162" s="8"/>
      <c r="AUH162" s="8"/>
      <c r="AUI162" s="8"/>
      <c r="AUJ162" s="8"/>
      <c r="AUK162" s="8"/>
      <c r="AUL162" s="8"/>
      <c r="AUM162" s="8"/>
      <c r="AUN162" s="8"/>
      <c r="AUO162" s="8"/>
      <c r="AUP162" s="8"/>
      <c r="AUQ162" s="8"/>
      <c r="AUR162" s="8"/>
      <c r="AUS162" s="8"/>
      <c r="AUT162" s="8"/>
      <c r="AUU162" s="8"/>
      <c r="AUV162" s="8"/>
      <c r="AUW162" s="8"/>
      <c r="AUX162" s="8"/>
      <c r="AUY162" s="8"/>
      <c r="AUZ162" s="8"/>
      <c r="AVA162" s="8"/>
      <c r="AVB162" s="8"/>
      <c r="AVC162" s="8"/>
      <c r="AVD162" s="8"/>
      <c r="AVE162" s="8"/>
      <c r="AVF162" s="8"/>
      <c r="AVG162" s="8"/>
      <c r="AVH162" s="8"/>
      <c r="AVI162" s="8"/>
      <c r="AVJ162" s="8"/>
      <c r="AVK162" s="8"/>
      <c r="AVL162" s="8"/>
      <c r="AVM162" s="8"/>
      <c r="AVN162" s="8"/>
      <c r="AVO162" s="8"/>
      <c r="AVP162" s="8"/>
      <c r="AVQ162" s="8"/>
      <c r="AVR162" s="8"/>
      <c r="AVS162" s="8"/>
      <c r="AVT162" s="8"/>
      <c r="AVU162" s="8"/>
      <c r="AVV162" s="8"/>
      <c r="AVW162" s="8"/>
      <c r="AVX162" s="8"/>
      <c r="AVY162" s="8"/>
      <c r="AVZ162" s="8"/>
      <c r="AWA162" s="8"/>
      <c r="AWB162" s="8"/>
      <c r="AWC162" s="8"/>
      <c r="AWD162" s="8"/>
      <c r="AWE162" s="8"/>
      <c r="AWF162" s="8"/>
      <c r="AWG162" s="8"/>
      <c r="AWH162" s="8"/>
      <c r="AWI162" s="8"/>
      <c r="AWJ162" s="8"/>
      <c r="AWK162" s="8"/>
      <c r="AWL162" s="8"/>
      <c r="AWM162" s="8"/>
      <c r="AWN162" s="8"/>
      <c r="AWO162" s="8"/>
      <c r="AWP162" s="8"/>
      <c r="AWQ162" s="8"/>
      <c r="AWR162" s="8"/>
      <c r="AWS162" s="8"/>
      <c r="AWT162" s="8"/>
      <c r="AWU162" s="8"/>
      <c r="AWV162" s="8"/>
      <c r="AWW162" s="8"/>
      <c r="AWX162" s="8"/>
      <c r="AWY162" s="8"/>
      <c r="AWZ162" s="8"/>
      <c r="AXA162" s="8"/>
      <c r="AXB162" s="8"/>
      <c r="AXC162" s="8"/>
      <c r="AXD162" s="8"/>
      <c r="AXE162" s="8"/>
      <c r="AXF162" s="8"/>
      <c r="AXG162" s="8"/>
      <c r="AXH162" s="8"/>
      <c r="AXI162" s="8"/>
      <c r="AXJ162" s="8"/>
      <c r="AXK162" s="8"/>
      <c r="AXL162" s="8"/>
      <c r="AXM162" s="8"/>
      <c r="AXN162" s="8"/>
      <c r="AXO162" s="8"/>
      <c r="AXP162" s="8"/>
      <c r="AXQ162" s="8"/>
      <c r="AXR162" s="8"/>
      <c r="AXS162" s="8"/>
      <c r="AXT162" s="8"/>
      <c r="AXU162" s="8"/>
      <c r="AXV162" s="8"/>
      <c r="AXW162" s="8"/>
      <c r="AXX162" s="8"/>
      <c r="AXY162" s="8"/>
      <c r="AXZ162" s="8"/>
      <c r="AYA162" s="8"/>
      <c r="AYB162" s="8"/>
      <c r="AYC162" s="8"/>
      <c r="AYD162" s="8"/>
      <c r="AYE162" s="8"/>
      <c r="AYF162" s="8"/>
      <c r="AYG162" s="8"/>
      <c r="AYH162" s="8"/>
      <c r="AYI162" s="8"/>
      <c r="AYJ162" s="8"/>
      <c r="AYK162" s="8"/>
      <c r="AYL162" s="8"/>
      <c r="AYM162" s="8"/>
      <c r="AYN162" s="8"/>
      <c r="AYO162" s="8"/>
      <c r="AYP162" s="8"/>
      <c r="AYQ162" s="8"/>
      <c r="AYR162" s="8"/>
      <c r="AYS162" s="8"/>
      <c r="AYT162" s="8"/>
      <c r="AYU162" s="8"/>
      <c r="AYV162" s="8"/>
      <c r="AYW162" s="8"/>
      <c r="AYX162" s="8"/>
      <c r="AYY162" s="8"/>
      <c r="AYZ162" s="8"/>
      <c r="AZA162" s="8"/>
      <c r="AZB162" s="8"/>
      <c r="AZC162" s="8"/>
      <c r="AZD162" s="8"/>
      <c r="AZE162" s="8"/>
      <c r="AZF162" s="8"/>
      <c r="AZG162" s="8"/>
      <c r="AZH162" s="8"/>
      <c r="AZI162" s="8"/>
      <c r="AZJ162" s="8"/>
      <c r="AZK162" s="8"/>
      <c r="AZL162" s="8"/>
      <c r="AZM162" s="8"/>
      <c r="AZN162" s="8"/>
      <c r="AZO162" s="8"/>
      <c r="AZP162" s="8"/>
      <c r="AZQ162" s="8"/>
      <c r="AZR162" s="8"/>
      <c r="AZS162" s="8"/>
      <c r="AZT162" s="8"/>
      <c r="AZU162" s="8"/>
      <c r="AZV162" s="8"/>
      <c r="AZW162" s="8"/>
      <c r="AZX162" s="8"/>
      <c r="AZY162" s="8"/>
      <c r="AZZ162" s="8"/>
      <c r="BAA162" s="8"/>
      <c r="BAB162" s="8"/>
      <c r="BAC162" s="8"/>
      <c r="BAD162" s="8"/>
      <c r="BAE162" s="8"/>
      <c r="BAF162" s="8"/>
      <c r="BAG162" s="8"/>
      <c r="BAH162" s="8"/>
      <c r="BAI162" s="8"/>
      <c r="BAJ162" s="8"/>
      <c r="BAK162" s="8"/>
      <c r="BAL162" s="8"/>
      <c r="BAM162" s="8"/>
      <c r="BAN162" s="8"/>
      <c r="BAO162" s="8"/>
      <c r="BAP162" s="8"/>
      <c r="BAQ162" s="8"/>
      <c r="BAR162" s="8"/>
      <c r="BAS162" s="8"/>
      <c r="BAT162" s="8"/>
      <c r="BAU162" s="8"/>
      <c r="BAV162" s="8"/>
      <c r="BAW162" s="8"/>
      <c r="BAX162" s="8"/>
      <c r="BAY162" s="8"/>
      <c r="BAZ162" s="8"/>
      <c r="BBA162" s="8"/>
      <c r="BBB162" s="8"/>
      <c r="BBC162" s="8"/>
      <c r="BBD162" s="8"/>
      <c r="BBE162" s="8"/>
      <c r="BBF162" s="8"/>
      <c r="BBG162" s="8"/>
      <c r="BBH162" s="8"/>
      <c r="BBI162" s="8"/>
      <c r="BBJ162" s="8"/>
      <c r="BBK162" s="8"/>
      <c r="BBL162" s="8"/>
      <c r="BBM162" s="8"/>
      <c r="BBN162" s="8"/>
      <c r="BBO162" s="8"/>
      <c r="BBP162" s="8"/>
      <c r="BBQ162" s="8"/>
      <c r="BBR162" s="8"/>
      <c r="BBS162" s="8"/>
      <c r="BBT162" s="8"/>
      <c r="BBU162" s="8"/>
      <c r="BBV162" s="8"/>
      <c r="BBW162" s="8"/>
      <c r="BBX162" s="8"/>
      <c r="BBY162" s="8"/>
      <c r="BBZ162" s="8"/>
      <c r="BCA162" s="8"/>
      <c r="BCB162" s="8"/>
      <c r="BCC162" s="8"/>
      <c r="BCD162" s="8"/>
      <c r="BCE162" s="8"/>
      <c r="BCF162" s="8"/>
      <c r="BCG162" s="8"/>
      <c r="BCH162" s="8"/>
      <c r="BCI162" s="8"/>
      <c r="BCJ162" s="8"/>
      <c r="BCK162" s="8"/>
      <c r="BCL162" s="8"/>
      <c r="BCM162" s="8"/>
      <c r="BCN162" s="8"/>
      <c r="BCO162" s="8"/>
      <c r="BCP162" s="8"/>
      <c r="BCQ162" s="8"/>
      <c r="BCR162" s="8"/>
      <c r="BCS162" s="8"/>
      <c r="BCT162" s="8"/>
      <c r="BCU162" s="8"/>
      <c r="BCV162" s="8"/>
      <c r="BCW162" s="8"/>
      <c r="BCX162" s="8"/>
      <c r="BCY162" s="8"/>
      <c r="BCZ162" s="8"/>
      <c r="BDA162" s="8"/>
      <c r="BDB162" s="8"/>
      <c r="BDC162" s="8"/>
      <c r="BDD162" s="8"/>
      <c r="BDE162" s="8"/>
      <c r="BDF162" s="8"/>
      <c r="BDG162" s="8"/>
      <c r="BDH162" s="8"/>
      <c r="BDI162" s="8"/>
      <c r="BDJ162" s="8"/>
      <c r="BDK162" s="8"/>
      <c r="BDL162" s="8"/>
      <c r="BDM162" s="8"/>
      <c r="BDN162" s="8"/>
      <c r="BDO162" s="8"/>
      <c r="BDP162" s="8"/>
      <c r="BDQ162" s="8"/>
      <c r="BDR162" s="8"/>
      <c r="BDS162" s="8"/>
      <c r="BDT162" s="8"/>
      <c r="BDU162" s="8"/>
      <c r="BDV162" s="8"/>
      <c r="BDW162" s="8"/>
      <c r="BDX162" s="8"/>
      <c r="BDY162" s="8"/>
      <c r="BDZ162" s="8"/>
      <c r="BEA162" s="8"/>
      <c r="BEB162" s="8"/>
      <c r="BEC162" s="8"/>
      <c r="BED162" s="8"/>
      <c r="BEE162" s="8"/>
      <c r="BEF162" s="8"/>
      <c r="BEG162" s="8"/>
      <c r="BEH162" s="8"/>
      <c r="BEI162" s="8"/>
      <c r="BEJ162" s="8"/>
      <c r="BEK162" s="8"/>
      <c r="BEL162" s="8"/>
      <c r="BEM162" s="8"/>
      <c r="BEN162" s="8"/>
      <c r="BEO162" s="8"/>
      <c r="BEP162" s="8"/>
      <c r="BEQ162" s="8"/>
      <c r="BER162" s="8"/>
      <c r="BES162" s="8"/>
      <c r="BET162" s="8"/>
      <c r="BEU162" s="8"/>
      <c r="BEV162" s="8"/>
      <c r="BEW162" s="8"/>
      <c r="BEX162" s="8"/>
      <c r="BEY162" s="8"/>
      <c r="BEZ162" s="8"/>
      <c r="BFA162" s="8"/>
      <c r="BFB162" s="8"/>
      <c r="BFC162" s="8"/>
      <c r="BFD162" s="8"/>
      <c r="BFE162" s="8"/>
      <c r="BFF162" s="8"/>
      <c r="BFG162" s="8"/>
      <c r="BFH162" s="8"/>
      <c r="BFI162" s="8"/>
      <c r="BFJ162" s="8"/>
      <c r="BFK162" s="8"/>
      <c r="BFL162" s="8"/>
      <c r="BFM162" s="8"/>
      <c r="BFN162" s="8"/>
      <c r="BFO162" s="8"/>
      <c r="BFP162" s="8"/>
      <c r="BFQ162" s="8"/>
      <c r="BFR162" s="8"/>
      <c r="BFS162" s="8"/>
      <c r="BFT162" s="8"/>
      <c r="BFU162" s="8"/>
      <c r="BFV162" s="8"/>
      <c r="BFW162" s="8"/>
      <c r="BFX162" s="8"/>
      <c r="BFY162" s="8"/>
      <c r="BFZ162" s="8"/>
      <c r="BGA162" s="8"/>
      <c r="BGB162" s="8"/>
      <c r="BGC162" s="8"/>
      <c r="BGD162" s="8"/>
      <c r="BGE162" s="8"/>
      <c r="BGF162" s="8"/>
      <c r="BGG162" s="8"/>
      <c r="BGH162" s="8"/>
      <c r="BGI162" s="8"/>
      <c r="BGJ162" s="8"/>
      <c r="BGK162" s="8"/>
      <c r="BGL162" s="8"/>
      <c r="BGM162" s="8"/>
      <c r="BGN162" s="8"/>
      <c r="BGO162" s="8"/>
      <c r="BGP162" s="8"/>
      <c r="BGQ162" s="8"/>
      <c r="BGR162" s="8"/>
      <c r="BGS162" s="8"/>
      <c r="BGT162" s="8"/>
      <c r="BGU162" s="8"/>
      <c r="BGV162" s="8"/>
      <c r="BGW162" s="8"/>
      <c r="BGX162" s="8"/>
      <c r="BGY162" s="8"/>
      <c r="BGZ162" s="8"/>
      <c r="BHA162" s="8"/>
      <c r="BHB162" s="8"/>
      <c r="BHC162" s="8"/>
      <c r="BHD162" s="8"/>
      <c r="BHE162" s="8"/>
      <c r="BHF162" s="8"/>
      <c r="BHG162" s="8"/>
      <c r="BHH162" s="8"/>
      <c r="BHI162" s="8"/>
      <c r="BHJ162" s="8"/>
      <c r="BHK162" s="8"/>
      <c r="BHL162" s="8"/>
      <c r="BHM162" s="8"/>
      <c r="BHN162" s="8"/>
      <c r="BHO162" s="8"/>
      <c r="BHP162" s="8"/>
      <c r="BHQ162" s="8"/>
      <c r="BHR162" s="8"/>
      <c r="BHS162" s="8"/>
      <c r="BHT162" s="8"/>
      <c r="BHU162" s="8"/>
      <c r="BHV162" s="8"/>
      <c r="BHW162" s="8"/>
      <c r="BHX162" s="8"/>
      <c r="BHY162" s="8"/>
      <c r="BHZ162" s="8"/>
      <c r="BIA162" s="8"/>
      <c r="BIB162" s="8"/>
      <c r="BIC162" s="8"/>
      <c r="BID162" s="8"/>
      <c r="BIE162" s="8"/>
      <c r="BIF162" s="8"/>
      <c r="BIG162" s="8"/>
      <c r="BIH162" s="8"/>
      <c r="BII162" s="8"/>
      <c r="BIJ162" s="8"/>
      <c r="BIK162" s="8"/>
      <c r="BIL162" s="8"/>
      <c r="BIM162" s="8"/>
      <c r="BIN162" s="8"/>
      <c r="BIO162" s="8"/>
      <c r="BIP162" s="8"/>
      <c r="BIQ162" s="8"/>
      <c r="BIR162" s="8"/>
      <c r="BIS162" s="8"/>
      <c r="BIT162" s="8"/>
      <c r="BIU162" s="8"/>
      <c r="BIV162" s="8"/>
      <c r="BIW162" s="8"/>
      <c r="BIX162" s="8"/>
      <c r="BIY162" s="8"/>
      <c r="BIZ162" s="8"/>
      <c r="BJA162" s="8"/>
      <c r="BJB162" s="8"/>
      <c r="BJC162" s="8"/>
      <c r="BJD162" s="8"/>
      <c r="BJE162" s="8"/>
      <c r="BJF162" s="8"/>
      <c r="BJG162" s="8"/>
      <c r="BJH162" s="8"/>
      <c r="BJI162" s="8"/>
      <c r="BJJ162" s="8"/>
      <c r="BJK162" s="8"/>
      <c r="BJL162" s="8"/>
      <c r="BJM162" s="8"/>
      <c r="BJN162" s="8"/>
      <c r="BJO162" s="8"/>
      <c r="BJP162" s="8"/>
      <c r="BJQ162" s="8"/>
      <c r="BJR162" s="8"/>
      <c r="BJS162" s="8"/>
      <c r="BJT162" s="8"/>
      <c r="BJU162" s="8"/>
      <c r="BJV162" s="8"/>
      <c r="BJW162" s="8"/>
      <c r="BJX162" s="8"/>
      <c r="BJY162" s="8"/>
      <c r="BJZ162" s="8"/>
      <c r="BKA162" s="8"/>
      <c r="BKB162" s="8"/>
      <c r="BKC162" s="8"/>
      <c r="BKD162" s="8"/>
      <c r="BKE162" s="8"/>
      <c r="BKF162" s="8"/>
      <c r="BKG162" s="8"/>
      <c r="BKH162" s="8"/>
      <c r="BKI162" s="8"/>
      <c r="BKJ162" s="8"/>
      <c r="BKK162" s="8"/>
      <c r="BKL162" s="8"/>
      <c r="BKM162" s="8"/>
      <c r="BKN162" s="8"/>
      <c r="BKO162" s="8"/>
      <c r="BKP162" s="8"/>
      <c r="BKQ162" s="8"/>
      <c r="BKR162" s="8"/>
      <c r="BKS162" s="8"/>
      <c r="BKT162" s="8"/>
      <c r="BKU162" s="8"/>
      <c r="BKV162" s="8"/>
      <c r="BKW162" s="8"/>
      <c r="BKX162" s="8"/>
      <c r="BKY162" s="8"/>
      <c r="BKZ162" s="8"/>
      <c r="BLA162" s="8"/>
      <c r="BLB162" s="8"/>
      <c r="BLC162" s="8"/>
      <c r="BLD162" s="8"/>
      <c r="BLE162" s="8"/>
      <c r="BLF162" s="8"/>
      <c r="BLG162" s="8"/>
      <c r="BLH162" s="8"/>
      <c r="BLI162" s="8"/>
      <c r="BLJ162" s="8"/>
      <c r="BLK162" s="8"/>
      <c r="BLL162" s="8"/>
      <c r="BLM162" s="8"/>
      <c r="BLN162" s="8"/>
      <c r="BLO162" s="8"/>
      <c r="BLP162" s="8"/>
      <c r="BLQ162" s="8"/>
      <c r="BLR162" s="8"/>
      <c r="BLS162" s="8"/>
      <c r="BLT162" s="8"/>
      <c r="BLU162" s="8"/>
      <c r="BLV162" s="8"/>
      <c r="BLW162" s="8"/>
      <c r="BLX162" s="8"/>
      <c r="BLY162" s="8"/>
      <c r="BLZ162" s="8"/>
      <c r="BMA162" s="8"/>
      <c r="BMB162" s="8"/>
      <c r="BMC162" s="8"/>
      <c r="BMD162" s="8"/>
      <c r="BME162" s="8"/>
      <c r="BMF162" s="8"/>
      <c r="BMG162" s="8"/>
      <c r="BMH162" s="8"/>
      <c r="BMI162" s="8"/>
      <c r="BMJ162" s="8"/>
      <c r="BMK162" s="8"/>
      <c r="BML162" s="8"/>
      <c r="BMM162" s="8"/>
      <c r="BMN162" s="8"/>
      <c r="BMO162" s="8"/>
      <c r="BMP162" s="8"/>
      <c r="BMQ162" s="8"/>
      <c r="BMR162" s="8"/>
      <c r="BMS162" s="8"/>
      <c r="BMT162" s="8"/>
      <c r="BMU162" s="8"/>
      <c r="BMV162" s="8"/>
      <c r="BMW162" s="8"/>
      <c r="BMX162" s="8"/>
      <c r="BMY162" s="8"/>
      <c r="BMZ162" s="8"/>
      <c r="BNA162" s="8"/>
      <c r="BNB162" s="8"/>
      <c r="BNC162" s="8"/>
      <c r="BND162" s="8"/>
      <c r="BNE162" s="8"/>
      <c r="BNF162" s="8"/>
      <c r="BNG162" s="8"/>
      <c r="BNH162" s="8"/>
      <c r="BNI162" s="8"/>
      <c r="BNJ162" s="8"/>
      <c r="BNK162" s="8"/>
      <c r="BNL162" s="8"/>
      <c r="BNM162" s="8"/>
      <c r="BNN162" s="8"/>
      <c r="BNO162" s="8"/>
      <c r="BNP162" s="8"/>
      <c r="BNQ162" s="8"/>
      <c r="BNR162" s="8"/>
      <c r="BNS162" s="8"/>
      <c r="BNT162" s="8"/>
      <c r="BNU162" s="8"/>
      <c r="BNV162" s="8"/>
      <c r="BNW162" s="8"/>
      <c r="BNX162" s="8"/>
      <c r="BNY162" s="8"/>
      <c r="BNZ162" s="8"/>
      <c r="BOA162" s="8"/>
      <c r="BOB162" s="8"/>
      <c r="BOC162" s="8"/>
      <c r="BOD162" s="8"/>
      <c r="BOE162" s="8"/>
      <c r="BOF162" s="8"/>
      <c r="BOG162" s="8"/>
      <c r="BOH162" s="8"/>
      <c r="BOI162" s="8"/>
      <c r="BOJ162" s="8"/>
      <c r="BOK162" s="8"/>
      <c r="BOL162" s="8"/>
      <c r="BOM162" s="8"/>
      <c r="BON162" s="8"/>
      <c r="BOO162" s="8"/>
      <c r="BOP162" s="8"/>
      <c r="BOQ162" s="8"/>
      <c r="BOR162" s="8"/>
      <c r="BOS162" s="8"/>
      <c r="BOT162" s="8"/>
      <c r="BOU162" s="8"/>
      <c r="BOV162" s="8"/>
      <c r="BOW162" s="8"/>
      <c r="BOX162" s="8"/>
      <c r="BOY162" s="8"/>
      <c r="BOZ162" s="8"/>
      <c r="BPA162" s="8"/>
      <c r="BPB162" s="8"/>
      <c r="BPC162" s="8"/>
      <c r="BPD162" s="8"/>
      <c r="BPE162" s="8"/>
      <c r="BPF162" s="8"/>
      <c r="BPG162" s="8"/>
      <c r="BPH162" s="8"/>
      <c r="BPI162" s="8"/>
      <c r="BPJ162" s="8"/>
      <c r="BPK162" s="8"/>
      <c r="BPL162" s="8"/>
      <c r="BPM162" s="8"/>
      <c r="BPN162" s="8"/>
      <c r="BPO162" s="8"/>
      <c r="BPP162" s="8"/>
      <c r="BPQ162" s="8"/>
      <c r="BPR162" s="8"/>
      <c r="BPS162" s="8"/>
      <c r="BPT162" s="8"/>
      <c r="BPU162" s="8"/>
      <c r="BPV162" s="8"/>
      <c r="BPW162" s="8"/>
      <c r="BPX162" s="8"/>
      <c r="BPY162" s="8"/>
      <c r="BPZ162" s="8"/>
      <c r="BQA162" s="8"/>
      <c r="BQB162" s="8"/>
      <c r="BQC162" s="8"/>
      <c r="BQD162" s="8"/>
      <c r="BQE162" s="8"/>
      <c r="BQF162" s="8"/>
      <c r="BQG162" s="8"/>
      <c r="BQH162" s="8"/>
      <c r="BQI162" s="8"/>
      <c r="BQJ162" s="8"/>
      <c r="BQK162" s="8"/>
      <c r="BQL162" s="8"/>
      <c r="BQM162" s="8"/>
      <c r="BQN162" s="8"/>
      <c r="BQO162" s="8"/>
      <c r="BQP162" s="8"/>
      <c r="BQQ162" s="8"/>
      <c r="BQR162" s="8"/>
      <c r="BQS162" s="8"/>
      <c r="BQT162" s="8"/>
      <c r="BQU162" s="8"/>
      <c r="BQV162" s="8"/>
      <c r="BQW162" s="8"/>
      <c r="BQX162" s="8"/>
      <c r="BQY162" s="8"/>
      <c r="BQZ162" s="8"/>
      <c r="BRA162" s="8"/>
      <c r="BRB162" s="8"/>
      <c r="BRC162" s="8"/>
      <c r="BRD162" s="8"/>
      <c r="BRE162" s="8"/>
      <c r="BRF162" s="8"/>
      <c r="BRG162" s="8"/>
      <c r="BRH162" s="8"/>
      <c r="BRI162" s="8"/>
      <c r="BRJ162" s="8"/>
      <c r="BRK162" s="8"/>
      <c r="BRL162" s="8"/>
      <c r="BRM162" s="8"/>
      <c r="BRN162" s="8"/>
      <c r="BRO162" s="8"/>
      <c r="BRP162" s="8"/>
      <c r="BRQ162" s="8"/>
      <c r="BRR162" s="8"/>
      <c r="BRS162" s="8"/>
      <c r="BRT162" s="8"/>
      <c r="BRU162" s="8"/>
      <c r="BRV162" s="8"/>
      <c r="BRW162" s="8"/>
      <c r="BRX162" s="8"/>
      <c r="BRY162" s="8"/>
      <c r="BRZ162" s="8"/>
      <c r="BSA162" s="8"/>
      <c r="BSB162" s="8"/>
      <c r="BSC162" s="8"/>
      <c r="BSD162" s="8"/>
      <c r="BSE162" s="8"/>
      <c r="BSF162" s="8"/>
      <c r="BSG162" s="8"/>
      <c r="BSH162" s="8"/>
      <c r="BSI162" s="8"/>
      <c r="BSJ162" s="8"/>
      <c r="BSK162" s="8"/>
      <c r="BSL162" s="8"/>
      <c r="BSM162" s="8"/>
      <c r="BSN162" s="8"/>
      <c r="BSO162" s="8"/>
      <c r="BSP162" s="8"/>
      <c r="BSQ162" s="8"/>
      <c r="BSR162" s="8"/>
      <c r="BSS162" s="8"/>
      <c r="BST162" s="8"/>
      <c r="BSU162" s="8"/>
      <c r="BSV162" s="8"/>
      <c r="BSW162" s="8"/>
      <c r="BSX162" s="8"/>
      <c r="BSY162" s="8"/>
      <c r="BSZ162" s="8"/>
      <c r="BTA162" s="8"/>
      <c r="BTB162" s="8"/>
      <c r="BTC162" s="8"/>
      <c r="BTD162" s="8"/>
      <c r="BTE162" s="8"/>
      <c r="BTF162" s="8"/>
      <c r="BTG162" s="8"/>
      <c r="BTH162" s="8"/>
      <c r="BTI162" s="8"/>
      <c r="BTJ162" s="8"/>
      <c r="BTK162" s="8"/>
      <c r="BTL162" s="8"/>
      <c r="BTM162" s="8"/>
      <c r="BTN162" s="8"/>
      <c r="BTO162" s="8"/>
      <c r="BTP162" s="8"/>
      <c r="BTQ162" s="8"/>
      <c r="BTR162" s="8"/>
      <c r="BTS162" s="8"/>
      <c r="BTT162" s="8"/>
      <c r="BTU162" s="8"/>
      <c r="BTV162" s="8"/>
      <c r="BTW162" s="8"/>
      <c r="BTX162" s="8"/>
      <c r="BTY162" s="8"/>
      <c r="BTZ162" s="8"/>
      <c r="BUA162" s="8"/>
      <c r="BUB162" s="8"/>
      <c r="BUC162" s="8"/>
      <c r="BUD162" s="8"/>
      <c r="BUE162" s="8"/>
      <c r="BUF162" s="8"/>
      <c r="BUG162" s="8"/>
      <c r="BUH162" s="8"/>
      <c r="BUI162" s="8"/>
      <c r="BUJ162" s="8"/>
      <c r="BUK162" s="8"/>
      <c r="BUL162" s="8"/>
      <c r="BUM162" s="8"/>
      <c r="BUN162" s="8"/>
      <c r="BUO162" s="8"/>
      <c r="BUP162" s="8"/>
      <c r="BUQ162" s="8"/>
      <c r="BUR162" s="8"/>
      <c r="BUS162" s="8"/>
      <c r="BUT162" s="8"/>
      <c r="BUU162" s="8"/>
      <c r="BUV162" s="8"/>
      <c r="BUW162" s="8"/>
      <c r="BUX162" s="8"/>
      <c r="BUY162" s="8"/>
      <c r="BUZ162" s="8"/>
      <c r="BVA162" s="8"/>
      <c r="BVB162" s="8"/>
      <c r="BVC162" s="8"/>
      <c r="BVD162" s="8"/>
      <c r="BVE162" s="8"/>
      <c r="BVF162" s="8"/>
      <c r="BVG162" s="8"/>
      <c r="BVH162" s="8"/>
      <c r="BVI162" s="8"/>
      <c r="BVJ162" s="8"/>
      <c r="BVK162" s="8"/>
      <c r="BVL162" s="8"/>
      <c r="BVM162" s="8"/>
      <c r="BVN162" s="8"/>
      <c r="BVO162" s="8"/>
      <c r="BVP162" s="8"/>
      <c r="BVQ162" s="8"/>
      <c r="BVR162" s="8"/>
      <c r="BVS162" s="8"/>
      <c r="BVT162" s="8"/>
      <c r="BVU162" s="8"/>
      <c r="BVV162" s="8"/>
      <c r="BVW162" s="8"/>
      <c r="BVX162" s="8"/>
      <c r="BVY162" s="8"/>
      <c r="BVZ162" s="8"/>
      <c r="BWA162" s="8"/>
      <c r="BWB162" s="8"/>
      <c r="BWC162" s="8"/>
      <c r="BWD162" s="8"/>
      <c r="BWE162" s="8"/>
      <c r="BWF162" s="8"/>
      <c r="BWG162" s="8"/>
      <c r="BWH162" s="8"/>
      <c r="BWI162" s="8"/>
      <c r="BWJ162" s="8"/>
      <c r="BWK162" s="8"/>
      <c r="BWL162" s="8"/>
      <c r="BWM162" s="8"/>
      <c r="BWN162" s="8"/>
      <c r="BWO162" s="8"/>
      <c r="BWP162" s="8"/>
      <c r="BWQ162" s="8"/>
      <c r="BWR162" s="8"/>
      <c r="BWS162" s="8"/>
      <c r="BWT162" s="8"/>
      <c r="BWU162" s="8"/>
      <c r="BWV162" s="8"/>
      <c r="BWW162" s="8"/>
      <c r="BWX162" s="8"/>
      <c r="BWY162" s="8"/>
      <c r="BWZ162" s="8"/>
      <c r="BXA162" s="8"/>
      <c r="BXB162" s="8"/>
      <c r="BXC162" s="8"/>
      <c r="BXD162" s="8"/>
      <c r="BXE162" s="8"/>
      <c r="BXF162" s="8"/>
      <c r="BXG162" s="8"/>
      <c r="BXH162" s="8"/>
      <c r="BXI162" s="8"/>
      <c r="BXJ162" s="8"/>
      <c r="BXK162" s="8"/>
      <c r="BXL162" s="8"/>
      <c r="BXM162" s="8"/>
      <c r="BXN162" s="8"/>
      <c r="BXO162" s="8"/>
      <c r="BXP162" s="8"/>
      <c r="BXQ162" s="8"/>
      <c r="BXR162" s="8"/>
      <c r="BXS162" s="8"/>
      <c r="BXT162" s="8"/>
      <c r="BXU162" s="8"/>
      <c r="BXV162" s="8"/>
      <c r="BXW162" s="8"/>
      <c r="BXX162" s="8"/>
      <c r="BXY162" s="8"/>
      <c r="BXZ162" s="8"/>
      <c r="BYA162" s="8"/>
      <c r="BYB162" s="8"/>
      <c r="BYC162" s="8"/>
      <c r="BYD162" s="8"/>
      <c r="BYE162" s="8"/>
      <c r="BYF162" s="8"/>
      <c r="BYG162" s="8"/>
      <c r="BYH162" s="8"/>
      <c r="BYI162" s="8"/>
      <c r="BYJ162" s="8"/>
      <c r="BYK162" s="8"/>
      <c r="BYL162" s="8"/>
      <c r="BYM162" s="8"/>
      <c r="BYN162" s="8"/>
      <c r="BYO162" s="8"/>
      <c r="BYP162" s="8"/>
      <c r="BYQ162" s="8"/>
      <c r="BYR162" s="8"/>
      <c r="BYS162" s="8"/>
      <c r="BYT162" s="8"/>
      <c r="BYU162" s="8"/>
      <c r="BYV162" s="8"/>
      <c r="BYW162" s="8"/>
      <c r="BYX162" s="8"/>
      <c r="BYY162" s="8"/>
      <c r="BYZ162" s="8"/>
      <c r="BZA162" s="8"/>
      <c r="BZB162" s="8"/>
      <c r="BZC162" s="8"/>
      <c r="BZD162" s="8"/>
      <c r="BZE162" s="8"/>
      <c r="BZF162" s="8"/>
      <c r="BZG162" s="8"/>
      <c r="BZH162" s="8"/>
      <c r="BZI162" s="8"/>
      <c r="BZJ162" s="8"/>
      <c r="BZK162" s="8"/>
      <c r="BZL162" s="8"/>
      <c r="BZM162" s="8"/>
      <c r="BZN162" s="8"/>
      <c r="BZO162" s="8"/>
      <c r="BZP162" s="8"/>
      <c r="BZQ162" s="8"/>
      <c r="BZR162" s="8"/>
      <c r="BZS162" s="8"/>
      <c r="BZT162" s="8"/>
      <c r="BZU162" s="8"/>
      <c r="BZV162" s="8"/>
      <c r="BZW162" s="8"/>
      <c r="BZX162" s="8"/>
      <c r="BZY162" s="8"/>
      <c r="BZZ162" s="8"/>
      <c r="CAA162" s="8"/>
      <c r="CAB162" s="8"/>
      <c r="CAC162" s="8"/>
      <c r="CAD162" s="8"/>
      <c r="CAE162" s="8"/>
      <c r="CAF162" s="8"/>
      <c r="CAG162" s="8"/>
      <c r="CAH162" s="8"/>
      <c r="CAI162" s="8"/>
      <c r="CAJ162" s="8"/>
      <c r="CAK162" s="8"/>
      <c r="CAL162" s="8"/>
      <c r="CAM162" s="8"/>
      <c r="CAN162" s="8"/>
      <c r="CAO162" s="8"/>
      <c r="CAP162" s="8"/>
      <c r="CAQ162" s="8"/>
      <c r="CAR162" s="8"/>
      <c r="CAS162" s="8"/>
      <c r="CAT162" s="8"/>
      <c r="CAU162" s="8"/>
      <c r="CAV162" s="8"/>
      <c r="CAW162" s="8"/>
      <c r="CAX162" s="8"/>
      <c r="CAY162" s="8"/>
      <c r="CAZ162" s="8"/>
      <c r="CBA162" s="8"/>
      <c r="CBB162" s="8"/>
      <c r="CBC162" s="8"/>
      <c r="CBD162" s="8"/>
      <c r="CBE162" s="8"/>
      <c r="CBF162" s="8"/>
      <c r="CBG162" s="8"/>
      <c r="CBH162" s="8"/>
      <c r="CBI162" s="8"/>
      <c r="CBJ162" s="8"/>
      <c r="CBK162" s="8"/>
      <c r="CBL162" s="8"/>
      <c r="CBM162" s="8"/>
      <c r="CBN162" s="8"/>
      <c r="CBO162" s="8"/>
      <c r="CBP162" s="8"/>
      <c r="CBQ162" s="8"/>
      <c r="CBR162" s="8"/>
      <c r="CBS162" s="8"/>
      <c r="CBT162" s="8"/>
      <c r="CBU162" s="8"/>
      <c r="CBV162" s="8"/>
      <c r="CBW162" s="8"/>
      <c r="CBX162" s="8"/>
      <c r="CBY162" s="8"/>
      <c r="CBZ162" s="8"/>
      <c r="CCA162" s="8"/>
      <c r="CCB162" s="8"/>
      <c r="CCC162" s="8"/>
      <c r="CCD162" s="8"/>
      <c r="CCE162" s="8"/>
      <c r="CCF162" s="8"/>
      <c r="CCG162" s="8"/>
      <c r="CCH162" s="8"/>
      <c r="CCI162" s="8"/>
      <c r="CCJ162" s="8"/>
      <c r="CCK162" s="8"/>
      <c r="CCL162" s="8"/>
      <c r="CCM162" s="8"/>
      <c r="CCN162" s="8"/>
      <c r="CCO162" s="8"/>
      <c r="CCP162" s="8"/>
      <c r="CCQ162" s="8"/>
      <c r="CCR162" s="8"/>
      <c r="CCS162" s="8"/>
      <c r="CCT162" s="8"/>
      <c r="CCU162" s="8"/>
      <c r="CCV162" s="8"/>
      <c r="CCW162" s="8"/>
      <c r="CCX162" s="8"/>
      <c r="CCY162" s="8"/>
      <c r="CCZ162" s="8"/>
      <c r="CDA162" s="8"/>
      <c r="CDB162" s="8"/>
      <c r="CDC162" s="8"/>
      <c r="CDD162" s="8"/>
      <c r="CDE162" s="8"/>
      <c r="CDF162" s="8"/>
      <c r="CDG162" s="8"/>
      <c r="CDH162" s="8"/>
      <c r="CDI162" s="8"/>
      <c r="CDJ162" s="8"/>
      <c r="CDK162" s="8"/>
      <c r="CDL162" s="8"/>
      <c r="CDM162" s="8"/>
      <c r="CDN162" s="8"/>
      <c r="CDO162" s="8"/>
      <c r="CDP162" s="8"/>
      <c r="CDQ162" s="8"/>
      <c r="CDR162" s="8"/>
      <c r="CDS162" s="8"/>
      <c r="CDT162" s="8"/>
      <c r="CDU162" s="8"/>
      <c r="CDV162" s="8"/>
      <c r="CDW162" s="8"/>
      <c r="CDX162" s="8"/>
      <c r="CDY162" s="8"/>
      <c r="CDZ162" s="8"/>
      <c r="CEA162" s="8"/>
      <c r="CEB162" s="8"/>
      <c r="CEC162" s="8"/>
      <c r="CED162" s="8"/>
      <c r="CEE162" s="8"/>
      <c r="CEF162" s="8"/>
      <c r="CEG162" s="8"/>
      <c r="CEH162" s="8"/>
      <c r="CEI162" s="8"/>
      <c r="CEJ162" s="8"/>
      <c r="CEK162" s="8"/>
      <c r="CEL162" s="8"/>
      <c r="CEM162" s="8"/>
      <c r="CEN162" s="8"/>
      <c r="CEO162" s="8"/>
      <c r="CEP162" s="8"/>
      <c r="CEQ162" s="8"/>
      <c r="CER162" s="8"/>
      <c r="CES162" s="8"/>
      <c r="CET162" s="8"/>
      <c r="CEU162" s="8"/>
      <c r="CEV162" s="8"/>
      <c r="CEW162" s="8"/>
      <c r="CEX162" s="8"/>
      <c r="CEY162" s="8"/>
      <c r="CEZ162" s="8"/>
      <c r="CFA162" s="8"/>
      <c r="CFB162" s="8"/>
      <c r="CFC162" s="8"/>
      <c r="CFD162" s="8"/>
      <c r="CFE162" s="8"/>
      <c r="CFF162" s="8"/>
      <c r="CFG162" s="8"/>
      <c r="CFH162" s="8"/>
      <c r="CFI162" s="8"/>
      <c r="CFJ162" s="8"/>
      <c r="CFK162" s="8"/>
      <c r="CFL162" s="8"/>
      <c r="CFM162" s="8"/>
      <c r="CFN162" s="8"/>
      <c r="CFO162" s="8"/>
      <c r="CFP162" s="8"/>
      <c r="CFQ162" s="8"/>
      <c r="CFR162" s="8"/>
      <c r="CFS162" s="8"/>
      <c r="CFT162" s="8"/>
      <c r="CFU162" s="8"/>
      <c r="CFV162" s="8"/>
      <c r="CFW162" s="8"/>
      <c r="CFX162" s="8"/>
      <c r="CFY162" s="8"/>
      <c r="CFZ162" s="8"/>
      <c r="CGA162" s="8"/>
      <c r="CGB162" s="8"/>
      <c r="CGC162" s="8"/>
      <c r="CGD162" s="8"/>
      <c r="CGE162" s="8"/>
      <c r="CGF162" s="8"/>
      <c r="CGG162" s="8"/>
      <c r="CGH162" s="8"/>
      <c r="CGI162" s="8"/>
      <c r="CGJ162" s="8"/>
      <c r="CGK162" s="8"/>
      <c r="CGL162" s="8"/>
      <c r="CGM162" s="8"/>
      <c r="CGN162" s="8"/>
      <c r="CGO162" s="8"/>
      <c r="CGP162" s="8"/>
      <c r="CGQ162" s="8"/>
      <c r="CGR162" s="8"/>
      <c r="CGS162" s="8"/>
      <c r="CGT162" s="8"/>
      <c r="CGU162" s="8"/>
      <c r="CGV162" s="8"/>
      <c r="CGW162" s="8"/>
      <c r="CGX162" s="8"/>
      <c r="CGY162" s="8"/>
      <c r="CGZ162" s="8"/>
      <c r="CHA162" s="8"/>
      <c r="CHB162" s="8"/>
      <c r="CHC162" s="8"/>
      <c r="CHD162" s="8"/>
      <c r="CHE162" s="8"/>
      <c r="CHF162" s="8"/>
      <c r="CHG162" s="8"/>
      <c r="CHH162" s="8"/>
      <c r="CHI162" s="8"/>
      <c r="CHJ162" s="8"/>
      <c r="CHK162" s="8"/>
      <c r="CHL162" s="8"/>
      <c r="CHM162" s="8"/>
      <c r="CHN162" s="8"/>
      <c r="CHO162" s="8"/>
      <c r="CHP162" s="8"/>
      <c r="CHQ162" s="8"/>
      <c r="CHR162" s="8"/>
      <c r="CHS162" s="8"/>
      <c r="CHT162" s="8"/>
      <c r="CHU162" s="8"/>
      <c r="CHV162" s="8"/>
      <c r="CHW162" s="8"/>
      <c r="CHX162" s="8"/>
      <c r="CHY162" s="8"/>
      <c r="CHZ162" s="8"/>
      <c r="CIA162" s="8"/>
      <c r="CIB162" s="8"/>
      <c r="CIC162" s="8"/>
      <c r="CID162" s="8"/>
      <c r="CIE162" s="8"/>
      <c r="CIF162" s="8"/>
      <c r="CIG162" s="8"/>
      <c r="CIH162" s="8"/>
      <c r="CII162" s="8"/>
      <c r="CIJ162" s="8"/>
      <c r="CIK162" s="8"/>
      <c r="CIL162" s="8"/>
      <c r="CIM162" s="8"/>
      <c r="CIN162" s="8"/>
      <c r="CIO162" s="8"/>
      <c r="CIP162" s="8"/>
      <c r="CIQ162" s="8"/>
      <c r="CIR162" s="8"/>
      <c r="CIS162" s="8"/>
      <c r="CIT162" s="8"/>
      <c r="CIU162" s="8"/>
      <c r="CIV162" s="8"/>
      <c r="CIW162" s="8"/>
      <c r="CIX162" s="8"/>
      <c r="CIY162" s="8"/>
      <c r="CIZ162" s="8"/>
      <c r="CJA162" s="8"/>
      <c r="CJB162" s="8"/>
      <c r="CJC162" s="8"/>
      <c r="CJD162" s="8"/>
      <c r="CJE162" s="8"/>
      <c r="CJF162" s="8"/>
      <c r="CJG162" s="8"/>
      <c r="CJH162" s="8"/>
      <c r="CJI162" s="8"/>
      <c r="CJJ162" s="8"/>
      <c r="CJK162" s="8"/>
      <c r="CJL162" s="8"/>
      <c r="CJM162" s="8"/>
      <c r="CJN162" s="8"/>
      <c r="CJO162" s="8"/>
      <c r="CJP162" s="8"/>
      <c r="CJQ162" s="8"/>
      <c r="CJR162" s="8"/>
      <c r="CJS162" s="8"/>
      <c r="CJT162" s="8"/>
      <c r="CJU162" s="8"/>
      <c r="CJV162" s="8"/>
      <c r="CJW162" s="8"/>
      <c r="CJX162" s="8"/>
      <c r="CJY162" s="8"/>
      <c r="CJZ162" s="8"/>
      <c r="CKA162" s="8"/>
      <c r="CKB162" s="8"/>
      <c r="CKC162" s="8"/>
      <c r="CKD162" s="8"/>
      <c r="CKE162" s="8"/>
      <c r="CKF162" s="8"/>
      <c r="CKG162" s="8"/>
      <c r="CKH162" s="8"/>
      <c r="CKI162" s="8"/>
      <c r="CKJ162" s="8"/>
      <c r="CKK162" s="8"/>
      <c r="CKL162" s="8"/>
      <c r="CKM162" s="8"/>
      <c r="CKN162" s="8"/>
      <c r="CKO162" s="8"/>
      <c r="CKP162" s="8"/>
      <c r="CKQ162" s="8"/>
      <c r="CKR162" s="8"/>
      <c r="CKS162" s="8"/>
      <c r="CKT162" s="8"/>
      <c r="CKU162" s="8"/>
      <c r="CKV162" s="8"/>
      <c r="CKW162" s="8"/>
      <c r="CKX162" s="8"/>
      <c r="CKY162" s="8"/>
      <c r="CKZ162" s="8"/>
      <c r="CLA162" s="8"/>
      <c r="CLB162" s="8"/>
      <c r="CLC162" s="8"/>
      <c r="CLD162" s="8"/>
      <c r="CLE162" s="8"/>
      <c r="CLF162" s="8"/>
      <c r="CLG162" s="8"/>
      <c r="CLH162" s="8"/>
      <c r="CLI162" s="8"/>
      <c r="CLJ162" s="8"/>
      <c r="CLK162" s="8"/>
      <c r="CLL162" s="8"/>
      <c r="CLM162" s="8"/>
      <c r="CLN162" s="8"/>
      <c r="CLO162" s="8"/>
      <c r="CLP162" s="8"/>
      <c r="CLQ162" s="8"/>
      <c r="CLR162" s="8"/>
      <c r="CLS162" s="8"/>
      <c r="CLT162" s="8"/>
      <c r="CLU162" s="8"/>
      <c r="CLV162" s="8"/>
      <c r="CLW162" s="8"/>
      <c r="CLX162" s="8"/>
      <c r="CLY162" s="8"/>
      <c r="CLZ162" s="8"/>
      <c r="CMA162" s="8"/>
      <c r="CMB162" s="8"/>
      <c r="CMC162" s="8"/>
      <c r="CMD162" s="8"/>
      <c r="CME162" s="8"/>
      <c r="CMF162" s="8"/>
      <c r="CMG162" s="8"/>
      <c r="CMH162" s="8"/>
      <c r="CMI162" s="8"/>
      <c r="CMJ162" s="8"/>
      <c r="CMK162" s="8"/>
      <c r="CML162" s="8"/>
      <c r="CMM162" s="8"/>
      <c r="CMN162" s="8"/>
      <c r="CMO162" s="8"/>
      <c r="CMP162" s="8"/>
      <c r="CMQ162" s="8"/>
      <c r="CMR162" s="8"/>
      <c r="CMS162" s="8"/>
      <c r="CMT162" s="8"/>
      <c r="CMU162" s="8"/>
      <c r="CMV162" s="8"/>
      <c r="CMW162" s="8"/>
      <c r="CMX162" s="8"/>
      <c r="CMY162" s="8"/>
      <c r="CMZ162" s="8"/>
      <c r="CNA162" s="8"/>
      <c r="CNB162" s="8"/>
      <c r="CNC162" s="8"/>
      <c r="CND162" s="8"/>
      <c r="CNE162" s="8"/>
      <c r="CNF162" s="8"/>
      <c r="CNG162" s="8"/>
      <c r="CNH162" s="8"/>
      <c r="CNI162" s="8"/>
      <c r="CNJ162" s="8"/>
      <c r="CNK162" s="8"/>
      <c r="CNL162" s="8"/>
      <c r="CNM162" s="8"/>
      <c r="CNN162" s="8"/>
      <c r="CNO162" s="8"/>
      <c r="CNP162" s="8"/>
      <c r="CNQ162" s="8"/>
      <c r="CNR162" s="8"/>
      <c r="CNS162" s="8"/>
      <c r="CNT162" s="8"/>
      <c r="CNU162" s="8"/>
      <c r="CNV162" s="8"/>
      <c r="CNW162" s="8"/>
      <c r="CNX162" s="8"/>
      <c r="CNY162" s="8"/>
      <c r="CNZ162" s="8"/>
      <c r="COA162" s="8"/>
      <c r="COB162" s="8"/>
      <c r="COC162" s="8"/>
      <c r="COD162" s="8"/>
      <c r="COE162" s="8"/>
      <c r="COF162" s="8"/>
      <c r="COG162" s="8"/>
      <c r="COH162" s="8"/>
      <c r="COI162" s="8"/>
      <c r="COJ162" s="8"/>
      <c r="COK162" s="8"/>
      <c r="COL162" s="8"/>
      <c r="COM162" s="8"/>
      <c r="CON162" s="8"/>
      <c r="COO162" s="8"/>
      <c r="COP162" s="8"/>
      <c r="COQ162" s="8"/>
      <c r="COR162" s="8"/>
      <c r="COS162" s="8"/>
      <c r="COT162" s="8"/>
      <c r="COU162" s="8"/>
      <c r="COV162" s="8"/>
      <c r="COW162" s="8"/>
      <c r="COX162" s="8"/>
      <c r="COY162" s="8"/>
      <c r="COZ162" s="8"/>
      <c r="CPA162" s="8"/>
      <c r="CPB162" s="8"/>
      <c r="CPC162" s="8"/>
      <c r="CPD162" s="8"/>
      <c r="CPE162" s="8"/>
      <c r="CPF162" s="8"/>
      <c r="CPG162" s="8"/>
      <c r="CPH162" s="8"/>
      <c r="CPI162" s="8"/>
      <c r="CPJ162" s="8"/>
      <c r="CPK162" s="8"/>
      <c r="CPL162" s="8"/>
      <c r="CPM162" s="8"/>
      <c r="CPN162" s="8"/>
      <c r="CPO162" s="8"/>
      <c r="CPP162" s="8"/>
      <c r="CPQ162" s="8"/>
      <c r="CPR162" s="8"/>
      <c r="CPS162" s="8"/>
      <c r="CPT162" s="8"/>
      <c r="CPU162" s="8"/>
      <c r="CPV162" s="8"/>
      <c r="CPW162" s="8"/>
      <c r="CPX162" s="8"/>
      <c r="CPY162" s="8"/>
      <c r="CPZ162" s="8"/>
      <c r="CQA162" s="8"/>
      <c r="CQB162" s="8"/>
      <c r="CQC162" s="8"/>
      <c r="CQD162" s="8"/>
      <c r="CQE162" s="8"/>
      <c r="CQF162" s="8"/>
      <c r="CQG162" s="8"/>
      <c r="CQH162" s="8"/>
      <c r="CQI162" s="8"/>
      <c r="CQJ162" s="8"/>
      <c r="CQK162" s="8"/>
      <c r="CQL162" s="8"/>
      <c r="CQM162" s="8"/>
      <c r="CQN162" s="8"/>
      <c r="CQO162" s="8"/>
      <c r="CQP162" s="8"/>
      <c r="CQQ162" s="8"/>
      <c r="CQR162" s="8"/>
      <c r="CQS162" s="8"/>
      <c r="CQT162" s="8"/>
      <c r="CQU162" s="8"/>
      <c r="CQV162" s="8"/>
      <c r="CQW162" s="8"/>
      <c r="CQX162" s="8"/>
      <c r="CQY162" s="8"/>
      <c r="CQZ162" s="8"/>
      <c r="CRA162" s="8"/>
      <c r="CRB162" s="8"/>
      <c r="CRC162" s="8"/>
      <c r="CRD162" s="8"/>
      <c r="CRE162" s="8"/>
      <c r="CRF162" s="8"/>
      <c r="CRG162" s="8"/>
      <c r="CRH162" s="8"/>
      <c r="CRI162" s="8"/>
      <c r="CRJ162" s="8"/>
      <c r="CRK162" s="8"/>
      <c r="CRL162" s="8"/>
      <c r="CRM162" s="8"/>
      <c r="CRN162" s="8"/>
      <c r="CRO162" s="8"/>
      <c r="CRP162" s="8"/>
      <c r="CRQ162" s="8"/>
      <c r="CRR162" s="8"/>
      <c r="CRS162" s="8"/>
      <c r="CRT162" s="8"/>
      <c r="CRU162" s="8"/>
      <c r="CRV162" s="8"/>
      <c r="CRW162" s="8"/>
      <c r="CRX162" s="8"/>
      <c r="CRY162" s="8"/>
      <c r="CRZ162" s="8"/>
      <c r="CSA162" s="8"/>
      <c r="CSB162" s="8"/>
      <c r="CSC162" s="8"/>
      <c r="CSD162" s="8"/>
      <c r="CSE162" s="8"/>
      <c r="CSF162" s="8"/>
      <c r="CSG162" s="8"/>
      <c r="CSH162" s="8"/>
      <c r="CSI162" s="8"/>
      <c r="CSJ162" s="8"/>
      <c r="CSK162" s="8"/>
      <c r="CSL162" s="8"/>
      <c r="CSM162" s="8"/>
      <c r="CSN162" s="8"/>
      <c r="CSO162" s="8"/>
      <c r="CSP162" s="8"/>
      <c r="CSQ162" s="8"/>
      <c r="CSR162" s="8"/>
      <c r="CSS162" s="8"/>
      <c r="CST162" s="8"/>
      <c r="CSU162" s="8"/>
      <c r="CSV162" s="8"/>
      <c r="CSW162" s="8"/>
      <c r="CSX162" s="8"/>
      <c r="CSY162" s="8"/>
      <c r="CSZ162" s="8"/>
      <c r="CTA162" s="8"/>
      <c r="CTB162" s="8"/>
      <c r="CTC162" s="8"/>
      <c r="CTD162" s="8"/>
      <c r="CTE162" s="8"/>
      <c r="CTF162" s="8"/>
      <c r="CTG162" s="8"/>
      <c r="CTH162" s="8"/>
      <c r="CTI162" s="8"/>
      <c r="CTJ162" s="8"/>
      <c r="CTK162" s="8"/>
      <c r="CTL162" s="8"/>
      <c r="CTM162" s="8"/>
      <c r="CTN162" s="8"/>
      <c r="CTO162" s="8"/>
      <c r="CTP162" s="8"/>
      <c r="CTQ162" s="8"/>
      <c r="CTR162" s="8"/>
      <c r="CTS162" s="8"/>
      <c r="CTT162" s="8"/>
      <c r="CTU162" s="8"/>
      <c r="CTV162" s="8"/>
      <c r="CTW162" s="8"/>
      <c r="CTX162" s="8"/>
      <c r="CTY162" s="8"/>
      <c r="CTZ162" s="8"/>
      <c r="CUA162" s="8"/>
      <c r="CUB162" s="8"/>
      <c r="CUC162" s="8"/>
      <c r="CUD162" s="8"/>
      <c r="CUE162" s="8"/>
      <c r="CUF162" s="8"/>
      <c r="CUG162" s="8"/>
      <c r="CUH162" s="8"/>
      <c r="CUI162" s="8"/>
      <c r="CUJ162" s="8"/>
      <c r="CUK162" s="8"/>
      <c r="CUL162" s="8"/>
      <c r="CUM162" s="8"/>
      <c r="CUN162" s="8"/>
      <c r="CUO162" s="8"/>
      <c r="CUP162" s="8"/>
      <c r="CUQ162" s="8"/>
      <c r="CUR162" s="8"/>
      <c r="CUS162" s="8"/>
      <c r="CUT162" s="8"/>
      <c r="CUU162" s="8"/>
      <c r="CUV162" s="8"/>
      <c r="CUW162" s="8"/>
      <c r="CUX162" s="8"/>
      <c r="CUY162" s="8"/>
      <c r="CUZ162" s="8"/>
      <c r="CVA162" s="8"/>
      <c r="CVB162" s="8"/>
      <c r="CVC162" s="8"/>
      <c r="CVD162" s="8"/>
      <c r="CVE162" s="8"/>
      <c r="CVF162" s="8"/>
      <c r="CVG162" s="8"/>
      <c r="CVH162" s="8"/>
      <c r="CVI162" s="8"/>
      <c r="CVJ162" s="8"/>
      <c r="CVK162" s="8"/>
      <c r="CVL162" s="8"/>
      <c r="CVM162" s="8"/>
      <c r="CVN162" s="8"/>
      <c r="CVO162" s="8"/>
      <c r="CVP162" s="8"/>
      <c r="CVQ162" s="8"/>
      <c r="CVR162" s="8"/>
      <c r="CVS162" s="8"/>
      <c r="CVT162" s="8"/>
      <c r="CVU162" s="8"/>
      <c r="CVV162" s="8"/>
      <c r="CVW162" s="8"/>
      <c r="CVX162" s="8"/>
      <c r="CVY162" s="8"/>
      <c r="CVZ162" s="8"/>
      <c r="CWA162" s="8"/>
      <c r="CWB162" s="8"/>
      <c r="CWC162" s="8"/>
      <c r="CWD162" s="8"/>
      <c r="CWE162" s="8"/>
      <c r="CWF162" s="8"/>
      <c r="CWG162" s="8"/>
      <c r="CWH162" s="8"/>
      <c r="CWI162" s="8"/>
      <c r="CWJ162" s="8"/>
      <c r="CWK162" s="8"/>
      <c r="CWL162" s="8"/>
      <c r="CWM162" s="8"/>
      <c r="CWN162" s="8"/>
      <c r="CWO162" s="8"/>
      <c r="CWP162" s="8"/>
      <c r="CWQ162" s="8"/>
      <c r="CWR162" s="8"/>
      <c r="CWS162" s="8"/>
      <c r="CWT162" s="8"/>
      <c r="CWU162" s="8"/>
      <c r="CWV162" s="8"/>
      <c r="CWW162" s="8"/>
      <c r="CWX162" s="8"/>
      <c r="CWY162" s="8"/>
      <c r="CWZ162" s="8"/>
      <c r="CXA162" s="8"/>
      <c r="CXB162" s="8"/>
      <c r="CXC162" s="8"/>
      <c r="CXD162" s="8"/>
      <c r="CXE162" s="8"/>
      <c r="CXF162" s="8"/>
      <c r="CXG162" s="8"/>
      <c r="CXH162" s="8"/>
      <c r="CXI162" s="8"/>
      <c r="CXJ162" s="8"/>
      <c r="CXK162" s="8"/>
      <c r="CXL162" s="8"/>
      <c r="CXM162" s="8"/>
      <c r="CXN162" s="8"/>
      <c r="CXO162" s="8"/>
      <c r="CXP162" s="8"/>
      <c r="CXQ162" s="8"/>
      <c r="CXR162" s="8"/>
      <c r="CXS162" s="8"/>
      <c r="CXT162" s="8"/>
      <c r="CXU162" s="8"/>
      <c r="CXV162" s="8"/>
      <c r="CXW162" s="8"/>
      <c r="CXX162" s="8"/>
      <c r="CXY162" s="8"/>
      <c r="CXZ162" s="8"/>
      <c r="CYA162" s="8"/>
      <c r="CYB162" s="8"/>
      <c r="CYC162" s="8"/>
      <c r="CYD162" s="8"/>
      <c r="CYE162" s="8"/>
      <c r="CYF162" s="8"/>
      <c r="CYG162" s="8"/>
      <c r="CYH162" s="8"/>
      <c r="CYI162" s="8"/>
      <c r="CYJ162" s="8"/>
      <c r="CYK162" s="8"/>
      <c r="CYL162" s="8"/>
      <c r="CYM162" s="8"/>
      <c r="CYN162" s="8"/>
      <c r="CYO162" s="8"/>
      <c r="CYP162" s="8"/>
      <c r="CYQ162" s="8"/>
      <c r="CYR162" s="8"/>
      <c r="CYS162" s="8"/>
      <c r="CYT162" s="8"/>
      <c r="CYU162" s="8"/>
      <c r="CYV162" s="8"/>
      <c r="CYW162" s="8"/>
      <c r="CYX162" s="8"/>
      <c r="CYY162" s="8"/>
      <c r="CYZ162" s="8"/>
      <c r="CZA162" s="8"/>
      <c r="CZB162" s="8"/>
      <c r="CZC162" s="8"/>
      <c r="CZD162" s="8"/>
      <c r="CZE162" s="8"/>
      <c r="CZF162" s="8"/>
      <c r="CZG162" s="8"/>
      <c r="CZH162" s="8"/>
      <c r="CZI162" s="8"/>
      <c r="CZJ162" s="8"/>
      <c r="CZK162" s="8"/>
      <c r="CZL162" s="8"/>
      <c r="CZM162" s="8"/>
      <c r="CZN162" s="8"/>
      <c r="CZO162" s="8"/>
      <c r="CZP162" s="8"/>
      <c r="CZQ162" s="8"/>
      <c r="CZR162" s="8"/>
      <c r="CZS162" s="8"/>
      <c r="CZT162" s="8"/>
      <c r="CZU162" s="8"/>
      <c r="CZV162" s="8"/>
      <c r="CZW162" s="8"/>
      <c r="CZX162" s="8"/>
      <c r="CZY162" s="8"/>
      <c r="CZZ162" s="8"/>
      <c r="DAA162" s="8"/>
      <c r="DAB162" s="8"/>
      <c r="DAC162" s="8"/>
      <c r="DAD162" s="8"/>
      <c r="DAE162" s="8"/>
      <c r="DAF162" s="8"/>
      <c r="DAG162" s="8"/>
      <c r="DAH162" s="8"/>
      <c r="DAI162" s="8"/>
      <c r="DAJ162" s="8"/>
      <c r="DAK162" s="8"/>
      <c r="DAL162" s="8"/>
      <c r="DAM162" s="8"/>
      <c r="DAN162" s="8"/>
      <c r="DAO162" s="8"/>
      <c r="DAP162" s="8"/>
      <c r="DAQ162" s="8"/>
      <c r="DAR162" s="8"/>
      <c r="DAS162" s="8"/>
      <c r="DAT162" s="8"/>
      <c r="DAU162" s="8"/>
      <c r="DAV162" s="8"/>
      <c r="DAW162" s="8"/>
      <c r="DAX162" s="8"/>
      <c r="DAY162" s="8"/>
      <c r="DAZ162" s="8"/>
      <c r="DBA162" s="8"/>
      <c r="DBB162" s="8"/>
      <c r="DBC162" s="8"/>
      <c r="DBD162" s="8"/>
      <c r="DBE162" s="8"/>
      <c r="DBF162" s="8"/>
      <c r="DBG162" s="8"/>
      <c r="DBH162" s="8"/>
      <c r="DBI162" s="8"/>
      <c r="DBJ162" s="8"/>
      <c r="DBK162" s="8"/>
      <c r="DBL162" s="8"/>
      <c r="DBM162" s="8"/>
      <c r="DBN162" s="8"/>
      <c r="DBO162" s="8"/>
      <c r="DBP162" s="8"/>
      <c r="DBQ162" s="8"/>
      <c r="DBR162" s="8"/>
      <c r="DBS162" s="8"/>
      <c r="DBT162" s="8"/>
      <c r="DBU162" s="8"/>
      <c r="DBV162" s="8"/>
      <c r="DBW162" s="8"/>
      <c r="DBX162" s="8"/>
      <c r="DBY162" s="8"/>
      <c r="DBZ162" s="8"/>
      <c r="DCA162" s="8"/>
      <c r="DCB162" s="8"/>
      <c r="DCC162" s="8"/>
      <c r="DCD162" s="8"/>
      <c r="DCE162" s="8"/>
      <c r="DCF162" s="8"/>
      <c r="DCG162" s="8"/>
      <c r="DCH162" s="8"/>
      <c r="DCI162" s="8"/>
      <c r="DCJ162" s="8"/>
      <c r="DCK162" s="8"/>
      <c r="DCL162" s="8"/>
      <c r="DCM162" s="8"/>
      <c r="DCN162" s="8"/>
      <c r="DCO162" s="8"/>
      <c r="DCP162" s="8"/>
      <c r="DCQ162" s="8"/>
      <c r="DCR162" s="8"/>
      <c r="DCS162" s="8"/>
      <c r="DCT162" s="8"/>
      <c r="DCU162" s="8"/>
      <c r="DCV162" s="8"/>
      <c r="DCW162" s="8"/>
      <c r="DCX162" s="8"/>
      <c r="DCY162" s="8"/>
      <c r="DCZ162" s="8"/>
      <c r="DDA162" s="8"/>
      <c r="DDB162" s="8"/>
      <c r="DDC162" s="8"/>
      <c r="DDD162" s="8"/>
      <c r="DDE162" s="8"/>
      <c r="DDF162" s="8"/>
      <c r="DDG162" s="8"/>
      <c r="DDH162" s="8"/>
      <c r="DDI162" s="8"/>
      <c r="DDJ162" s="8"/>
      <c r="DDK162" s="8"/>
      <c r="DDL162" s="8"/>
      <c r="DDM162" s="8"/>
      <c r="DDN162" s="8"/>
      <c r="DDO162" s="8"/>
      <c r="DDP162" s="8"/>
      <c r="DDQ162" s="8"/>
      <c r="DDR162" s="8"/>
      <c r="DDS162" s="8"/>
      <c r="DDT162" s="8"/>
      <c r="DDU162" s="8"/>
      <c r="DDV162" s="8"/>
      <c r="DDW162" s="8"/>
      <c r="DDX162" s="8"/>
      <c r="DDY162" s="8"/>
      <c r="DDZ162" s="8"/>
      <c r="DEA162" s="8"/>
      <c r="DEB162" s="8"/>
      <c r="DEC162" s="8"/>
      <c r="DED162" s="8"/>
      <c r="DEE162" s="8"/>
      <c r="DEF162" s="8"/>
      <c r="DEG162" s="8"/>
      <c r="DEH162" s="8"/>
      <c r="DEI162" s="8"/>
      <c r="DEJ162" s="8"/>
      <c r="DEK162" s="8"/>
      <c r="DEL162" s="8"/>
      <c r="DEM162" s="8"/>
      <c r="DEN162" s="8"/>
      <c r="DEO162" s="8"/>
      <c r="DEP162" s="8"/>
      <c r="DEQ162" s="8"/>
      <c r="DER162" s="8"/>
      <c r="DES162" s="8"/>
      <c r="DET162" s="8"/>
      <c r="DEU162" s="8"/>
      <c r="DEV162" s="8"/>
      <c r="DEW162" s="8"/>
      <c r="DEX162" s="8"/>
      <c r="DEY162" s="8"/>
      <c r="DEZ162" s="8"/>
      <c r="DFA162" s="8"/>
      <c r="DFB162" s="8"/>
      <c r="DFC162" s="8"/>
      <c r="DFD162" s="8"/>
      <c r="DFE162" s="8"/>
      <c r="DFF162" s="8"/>
      <c r="DFG162" s="8"/>
      <c r="DFH162" s="8"/>
      <c r="DFI162" s="8"/>
      <c r="DFJ162" s="8"/>
      <c r="DFK162" s="8"/>
      <c r="DFL162" s="8"/>
      <c r="DFM162" s="8"/>
      <c r="DFN162" s="8"/>
      <c r="DFO162" s="8"/>
      <c r="DFP162" s="8"/>
      <c r="DFQ162" s="8"/>
      <c r="DFR162" s="8"/>
      <c r="DFS162" s="8"/>
      <c r="DFT162" s="8"/>
      <c r="DFU162" s="8"/>
      <c r="DFV162" s="8"/>
      <c r="DFW162" s="8"/>
      <c r="DFX162" s="8"/>
      <c r="DFY162" s="8"/>
      <c r="DFZ162" s="8"/>
      <c r="DGA162" s="8"/>
      <c r="DGB162" s="8"/>
      <c r="DGC162" s="8"/>
      <c r="DGD162" s="8"/>
      <c r="DGE162" s="8"/>
      <c r="DGF162" s="8"/>
      <c r="DGG162" s="8"/>
      <c r="DGH162" s="8"/>
      <c r="DGI162" s="8"/>
      <c r="DGJ162" s="8"/>
      <c r="DGK162" s="8"/>
      <c r="DGL162" s="8"/>
      <c r="DGM162" s="8"/>
      <c r="DGN162" s="8"/>
      <c r="DGO162" s="8"/>
      <c r="DGP162" s="8"/>
      <c r="DGQ162" s="8"/>
      <c r="DGR162" s="8"/>
      <c r="DGS162" s="8"/>
      <c r="DGT162" s="8"/>
      <c r="DGU162" s="8"/>
      <c r="DGV162" s="8"/>
      <c r="DGW162" s="8"/>
      <c r="DGX162" s="8"/>
      <c r="DGY162" s="8"/>
      <c r="DGZ162" s="8"/>
      <c r="DHA162" s="8"/>
      <c r="DHB162" s="8"/>
      <c r="DHC162" s="8"/>
      <c r="DHD162" s="8"/>
      <c r="DHE162" s="8"/>
      <c r="DHF162" s="8"/>
      <c r="DHG162" s="8"/>
      <c r="DHH162" s="8"/>
      <c r="DHI162" s="8"/>
      <c r="DHJ162" s="8"/>
      <c r="DHK162" s="8"/>
      <c r="DHL162" s="8"/>
      <c r="DHM162" s="8"/>
      <c r="DHN162" s="8"/>
      <c r="DHO162" s="8"/>
      <c r="DHP162" s="8"/>
      <c r="DHQ162" s="8"/>
      <c r="DHR162" s="8"/>
      <c r="DHS162" s="8"/>
      <c r="DHT162" s="8"/>
      <c r="DHU162" s="8"/>
      <c r="DHV162" s="8"/>
      <c r="DHW162" s="8"/>
      <c r="DHX162" s="8"/>
      <c r="DHY162" s="8"/>
      <c r="DHZ162" s="8"/>
      <c r="DIA162" s="8"/>
      <c r="DIB162" s="8"/>
      <c r="DIC162" s="8"/>
      <c r="DID162" s="8"/>
      <c r="DIE162" s="8"/>
      <c r="DIF162" s="8"/>
      <c r="DIG162" s="8"/>
      <c r="DIH162" s="8"/>
      <c r="DII162" s="8"/>
      <c r="DIJ162" s="8"/>
      <c r="DIK162" s="8"/>
      <c r="DIL162" s="8"/>
      <c r="DIM162" s="8"/>
      <c r="DIN162" s="8"/>
      <c r="DIO162" s="8"/>
      <c r="DIP162" s="8"/>
      <c r="DIQ162" s="8"/>
      <c r="DIR162" s="8"/>
      <c r="DIS162" s="8"/>
      <c r="DIT162" s="8"/>
      <c r="DIU162" s="8"/>
      <c r="DIV162" s="8"/>
      <c r="DIW162" s="8"/>
      <c r="DIX162" s="8"/>
      <c r="DIY162" s="8"/>
      <c r="DIZ162" s="8"/>
      <c r="DJA162" s="8"/>
      <c r="DJB162" s="8"/>
      <c r="DJC162" s="8"/>
      <c r="DJD162" s="8"/>
      <c r="DJE162" s="8"/>
      <c r="DJF162" s="8"/>
      <c r="DJG162" s="8"/>
      <c r="DJH162" s="8"/>
      <c r="DJI162" s="8"/>
      <c r="DJJ162" s="8"/>
      <c r="DJK162" s="8"/>
      <c r="DJL162" s="8"/>
      <c r="DJM162" s="8"/>
      <c r="DJN162" s="8"/>
      <c r="DJO162" s="8"/>
      <c r="DJP162" s="8"/>
      <c r="DJQ162" s="8"/>
      <c r="DJR162" s="8"/>
      <c r="DJS162" s="8"/>
      <c r="DJT162" s="8"/>
      <c r="DJU162" s="8"/>
      <c r="DJV162" s="8"/>
      <c r="DJW162" s="8"/>
      <c r="DJX162" s="8"/>
      <c r="DJY162" s="8"/>
      <c r="DJZ162" s="8"/>
      <c r="DKA162" s="8"/>
      <c r="DKB162" s="8"/>
      <c r="DKC162" s="8"/>
      <c r="DKD162" s="8"/>
      <c r="DKE162" s="8"/>
      <c r="DKF162" s="8"/>
      <c r="DKG162" s="8"/>
      <c r="DKH162" s="8"/>
      <c r="DKI162" s="8"/>
      <c r="DKJ162" s="8"/>
      <c r="DKK162" s="8"/>
      <c r="DKL162" s="8"/>
      <c r="DKM162" s="8"/>
      <c r="DKN162" s="8"/>
      <c r="DKO162" s="8"/>
      <c r="DKP162" s="8"/>
      <c r="DKQ162" s="8"/>
      <c r="DKR162" s="8"/>
      <c r="DKS162" s="8"/>
      <c r="DKT162" s="8"/>
      <c r="DKU162" s="8"/>
      <c r="DKV162" s="8"/>
      <c r="DKW162" s="8"/>
      <c r="DKX162" s="8"/>
      <c r="DKY162" s="8"/>
      <c r="DKZ162" s="8"/>
      <c r="DLA162" s="8"/>
      <c r="DLB162" s="8"/>
      <c r="DLC162" s="8"/>
      <c r="DLD162" s="8"/>
      <c r="DLE162" s="8"/>
      <c r="DLF162" s="8"/>
      <c r="DLG162" s="8"/>
      <c r="DLH162" s="8"/>
      <c r="DLI162" s="8"/>
      <c r="DLJ162" s="8"/>
      <c r="DLK162" s="8"/>
      <c r="DLL162" s="8"/>
      <c r="DLM162" s="8"/>
      <c r="DLN162" s="8"/>
      <c r="DLO162" s="8"/>
      <c r="DLP162" s="8"/>
      <c r="DLQ162" s="8"/>
      <c r="DLR162" s="8"/>
      <c r="DLS162" s="8"/>
      <c r="DLT162" s="8"/>
      <c r="DLU162" s="8"/>
      <c r="DLV162" s="8"/>
      <c r="DLW162" s="8"/>
      <c r="DLX162" s="8"/>
      <c r="DLY162" s="8"/>
      <c r="DLZ162" s="8"/>
      <c r="DMA162" s="8"/>
      <c r="DMB162" s="8"/>
      <c r="DMC162" s="8"/>
      <c r="DMD162" s="8"/>
      <c r="DME162" s="8"/>
      <c r="DMF162" s="8"/>
      <c r="DMG162" s="8"/>
      <c r="DMH162" s="8"/>
      <c r="DMI162" s="8"/>
      <c r="DMJ162" s="8"/>
      <c r="DMK162" s="8"/>
      <c r="DML162" s="8"/>
      <c r="DMM162" s="8"/>
      <c r="DMN162" s="8"/>
      <c r="DMO162" s="8"/>
      <c r="DMP162" s="8"/>
      <c r="DMQ162" s="8"/>
      <c r="DMR162" s="8"/>
      <c r="DMS162" s="8"/>
      <c r="DMT162" s="8"/>
      <c r="DMU162" s="8"/>
      <c r="DMV162" s="8"/>
      <c r="DMW162" s="8"/>
      <c r="DMX162" s="8"/>
      <c r="DMY162" s="8"/>
      <c r="DMZ162" s="8"/>
      <c r="DNA162" s="8"/>
      <c r="DNB162" s="8"/>
      <c r="DNC162" s="8"/>
      <c r="DND162" s="8"/>
      <c r="DNE162" s="8"/>
      <c r="DNF162" s="8"/>
      <c r="DNG162" s="8"/>
      <c r="DNH162" s="8"/>
      <c r="DNI162" s="8"/>
      <c r="DNJ162" s="8"/>
      <c r="DNK162" s="8"/>
      <c r="DNL162" s="8"/>
      <c r="DNM162" s="8"/>
      <c r="DNN162" s="8"/>
      <c r="DNO162" s="8"/>
      <c r="DNP162" s="8"/>
      <c r="DNQ162" s="8"/>
      <c r="DNR162" s="8"/>
      <c r="DNS162" s="8"/>
      <c r="DNT162" s="8"/>
      <c r="DNU162" s="8"/>
      <c r="DNV162" s="8"/>
      <c r="DNW162" s="8"/>
      <c r="DNX162" s="8"/>
      <c r="DNY162" s="8"/>
      <c r="DNZ162" s="8"/>
      <c r="DOA162" s="8"/>
      <c r="DOB162" s="8"/>
      <c r="DOC162" s="8"/>
      <c r="DOD162" s="8"/>
      <c r="DOE162" s="8"/>
      <c r="DOF162" s="8"/>
      <c r="DOG162" s="8"/>
      <c r="DOH162" s="8"/>
      <c r="DOI162" s="8"/>
      <c r="DOJ162" s="8"/>
      <c r="DOK162" s="8"/>
      <c r="DOL162" s="8"/>
      <c r="DOM162" s="8"/>
      <c r="DON162" s="8"/>
      <c r="DOO162" s="8"/>
      <c r="DOP162" s="8"/>
      <c r="DOQ162" s="8"/>
      <c r="DOR162" s="8"/>
      <c r="DOS162" s="8"/>
      <c r="DOT162" s="8"/>
      <c r="DOU162" s="8"/>
      <c r="DOV162" s="8"/>
      <c r="DOW162" s="8"/>
      <c r="DOX162" s="8"/>
      <c r="DOY162" s="8"/>
      <c r="DOZ162" s="8"/>
      <c r="DPA162" s="8"/>
      <c r="DPB162" s="8"/>
      <c r="DPC162" s="8"/>
      <c r="DPD162" s="8"/>
      <c r="DPE162" s="8"/>
      <c r="DPF162" s="8"/>
      <c r="DPG162" s="8"/>
      <c r="DPH162" s="8"/>
      <c r="DPI162" s="8"/>
      <c r="DPJ162" s="8"/>
      <c r="DPK162" s="8"/>
      <c r="DPL162" s="8"/>
      <c r="DPM162" s="8"/>
      <c r="DPN162" s="8"/>
      <c r="DPO162" s="8"/>
      <c r="DPP162" s="8"/>
      <c r="DPQ162" s="8"/>
      <c r="DPR162" s="8"/>
      <c r="DPS162" s="8"/>
      <c r="DPT162" s="8"/>
      <c r="DPU162" s="8"/>
      <c r="DPV162" s="8"/>
      <c r="DPW162" s="8"/>
      <c r="DPX162" s="8"/>
      <c r="DPY162" s="8"/>
      <c r="DPZ162" s="8"/>
      <c r="DQA162" s="8"/>
      <c r="DQB162" s="8"/>
      <c r="DQC162" s="8"/>
      <c r="DQD162" s="8"/>
      <c r="DQE162" s="8"/>
      <c r="DQF162" s="8"/>
      <c r="DQG162" s="8"/>
      <c r="DQH162" s="8"/>
      <c r="DQI162" s="8"/>
      <c r="DQJ162" s="8"/>
      <c r="DQK162" s="8"/>
      <c r="DQL162" s="8"/>
      <c r="DQM162" s="8"/>
      <c r="DQN162" s="8"/>
      <c r="DQO162" s="8"/>
      <c r="DQP162" s="8"/>
      <c r="DQQ162" s="8"/>
      <c r="DQR162" s="8"/>
      <c r="DQS162" s="8"/>
      <c r="DQT162" s="8"/>
      <c r="DQU162" s="8"/>
      <c r="DQV162" s="8"/>
      <c r="DQW162" s="8"/>
      <c r="DQX162" s="8"/>
      <c r="DQY162" s="8"/>
      <c r="DQZ162" s="8"/>
      <c r="DRA162" s="8"/>
      <c r="DRB162" s="8"/>
      <c r="DRC162" s="8"/>
      <c r="DRD162" s="8"/>
      <c r="DRE162" s="8"/>
      <c r="DRF162" s="8"/>
      <c r="DRG162" s="8"/>
      <c r="DRH162" s="8"/>
      <c r="DRI162" s="8"/>
      <c r="DRJ162" s="8"/>
      <c r="DRK162" s="8"/>
      <c r="DRL162" s="8"/>
      <c r="DRM162" s="8"/>
      <c r="DRN162" s="8"/>
      <c r="DRO162" s="8"/>
      <c r="DRP162" s="8"/>
      <c r="DRQ162" s="8"/>
      <c r="DRR162" s="8"/>
      <c r="DRS162" s="8"/>
      <c r="DRT162" s="8"/>
      <c r="DRU162" s="8"/>
      <c r="DRV162" s="8"/>
      <c r="DRW162" s="8"/>
      <c r="DRX162" s="8"/>
      <c r="DRY162" s="8"/>
      <c r="DRZ162" s="8"/>
      <c r="DSA162" s="8"/>
      <c r="DSB162" s="8"/>
      <c r="DSC162" s="8"/>
      <c r="DSD162" s="8"/>
      <c r="DSE162" s="8"/>
      <c r="DSF162" s="8"/>
      <c r="DSG162" s="8"/>
      <c r="DSH162" s="8"/>
      <c r="DSI162" s="8"/>
      <c r="DSJ162" s="8"/>
      <c r="DSK162" s="8"/>
      <c r="DSL162" s="8"/>
      <c r="DSM162" s="8"/>
      <c r="DSN162" s="8"/>
      <c r="DSO162" s="8"/>
      <c r="DSP162" s="8"/>
      <c r="DSQ162" s="8"/>
      <c r="DSR162" s="8"/>
      <c r="DSS162" s="8"/>
      <c r="DST162" s="8"/>
      <c r="DSU162" s="8"/>
      <c r="DSV162" s="8"/>
      <c r="DSW162" s="8"/>
      <c r="DSX162" s="8"/>
      <c r="DSY162" s="8"/>
      <c r="DSZ162" s="8"/>
      <c r="DTA162" s="8"/>
      <c r="DTB162" s="8"/>
      <c r="DTC162" s="8"/>
      <c r="DTD162" s="8"/>
      <c r="DTE162" s="8"/>
      <c r="DTF162" s="8"/>
      <c r="DTG162" s="8"/>
      <c r="DTH162" s="8"/>
      <c r="DTI162" s="8"/>
      <c r="DTJ162" s="8"/>
      <c r="DTK162" s="8"/>
      <c r="DTL162" s="8"/>
      <c r="DTM162" s="8"/>
      <c r="DTN162" s="8"/>
      <c r="DTO162" s="8"/>
      <c r="DTP162" s="8"/>
      <c r="DTQ162" s="8"/>
      <c r="DTR162" s="8"/>
      <c r="DTS162" s="8"/>
      <c r="DTT162" s="8"/>
      <c r="DTU162" s="8"/>
      <c r="DTV162" s="8"/>
      <c r="DTW162" s="8"/>
      <c r="DTX162" s="8"/>
      <c r="DTY162" s="8"/>
      <c r="DTZ162" s="8"/>
      <c r="DUA162" s="8"/>
      <c r="DUB162" s="8"/>
      <c r="DUC162" s="8"/>
      <c r="DUD162" s="8"/>
      <c r="DUE162" s="8"/>
      <c r="DUF162" s="8"/>
      <c r="DUG162" s="8"/>
      <c r="DUH162" s="8"/>
      <c r="DUI162" s="8"/>
      <c r="DUJ162" s="8"/>
      <c r="DUK162" s="8"/>
      <c r="DUL162" s="8"/>
      <c r="DUM162" s="8"/>
      <c r="DUN162" s="8"/>
      <c r="DUO162" s="8"/>
      <c r="DUP162" s="8"/>
      <c r="DUQ162" s="8"/>
      <c r="DUR162" s="8"/>
      <c r="DUS162" s="8"/>
      <c r="DUT162" s="8"/>
      <c r="DUU162" s="8"/>
      <c r="DUV162" s="8"/>
      <c r="DUW162" s="8"/>
      <c r="DUX162" s="8"/>
      <c r="DUY162" s="8"/>
      <c r="DUZ162" s="8"/>
      <c r="DVA162" s="8"/>
      <c r="DVB162" s="8"/>
      <c r="DVC162" s="8"/>
      <c r="DVD162" s="8"/>
      <c r="DVE162" s="8"/>
      <c r="DVF162" s="8"/>
      <c r="DVG162" s="8"/>
      <c r="DVH162" s="8"/>
      <c r="DVI162" s="8"/>
      <c r="DVJ162" s="8"/>
      <c r="DVK162" s="8"/>
      <c r="DVL162" s="8"/>
      <c r="DVM162" s="8"/>
      <c r="DVN162" s="8"/>
      <c r="DVO162" s="8"/>
      <c r="DVP162" s="8"/>
      <c r="DVQ162" s="8"/>
      <c r="DVR162" s="8"/>
      <c r="DVS162" s="8"/>
      <c r="DVT162" s="8"/>
      <c r="DVU162" s="8"/>
      <c r="DVV162" s="8"/>
      <c r="DVW162" s="8"/>
      <c r="DVX162" s="8"/>
      <c r="DVY162" s="8"/>
      <c r="DVZ162" s="8"/>
      <c r="DWA162" s="8"/>
      <c r="DWB162" s="8"/>
      <c r="DWC162" s="8"/>
      <c r="DWD162" s="8"/>
      <c r="DWE162" s="8"/>
      <c r="DWF162" s="8"/>
      <c r="DWG162" s="8"/>
      <c r="DWH162" s="8"/>
      <c r="DWI162" s="8"/>
      <c r="DWJ162" s="8"/>
      <c r="DWK162" s="8"/>
      <c r="DWL162" s="8"/>
      <c r="DWM162" s="8"/>
      <c r="DWN162" s="8"/>
      <c r="DWO162" s="8"/>
      <c r="DWP162" s="8"/>
      <c r="DWQ162" s="8"/>
      <c r="DWR162" s="8"/>
      <c r="DWS162" s="8"/>
      <c r="DWT162" s="8"/>
      <c r="DWU162" s="8"/>
      <c r="DWV162" s="8"/>
      <c r="DWW162" s="8"/>
      <c r="DWX162" s="8"/>
      <c r="DWY162" s="8"/>
      <c r="DWZ162" s="8"/>
      <c r="DXA162" s="8"/>
      <c r="DXB162" s="8"/>
      <c r="DXC162" s="8"/>
      <c r="DXD162" s="8"/>
      <c r="DXE162" s="8"/>
      <c r="DXF162" s="8"/>
      <c r="DXG162" s="8"/>
      <c r="DXH162" s="8"/>
      <c r="DXI162" s="8"/>
      <c r="DXJ162" s="8"/>
      <c r="DXK162" s="8"/>
      <c r="DXL162" s="8"/>
      <c r="DXM162" s="8"/>
      <c r="DXN162" s="8"/>
      <c r="DXO162" s="8"/>
      <c r="DXP162" s="8"/>
      <c r="DXQ162" s="8"/>
      <c r="DXR162" s="8"/>
      <c r="DXS162" s="8"/>
      <c r="DXT162" s="8"/>
      <c r="DXU162" s="8"/>
      <c r="DXV162" s="8"/>
      <c r="DXW162" s="8"/>
      <c r="DXX162" s="8"/>
      <c r="DXY162" s="8"/>
      <c r="DXZ162" s="8"/>
      <c r="DYA162" s="8"/>
      <c r="DYB162" s="8"/>
      <c r="DYC162" s="8"/>
      <c r="DYD162" s="8"/>
      <c r="DYE162" s="8"/>
      <c r="DYF162" s="8"/>
      <c r="DYG162" s="8"/>
      <c r="DYH162" s="8"/>
      <c r="DYI162" s="8"/>
      <c r="DYJ162" s="8"/>
      <c r="DYK162" s="8"/>
      <c r="DYL162" s="8"/>
      <c r="DYM162" s="8"/>
      <c r="DYN162" s="8"/>
      <c r="DYO162" s="8"/>
      <c r="DYP162" s="8"/>
      <c r="DYQ162" s="8"/>
      <c r="DYR162" s="8"/>
      <c r="DYS162" s="8"/>
      <c r="DYT162" s="8"/>
      <c r="DYU162" s="8"/>
      <c r="DYV162" s="8"/>
      <c r="DYW162" s="8"/>
      <c r="DYX162" s="8"/>
      <c r="DYY162" s="8"/>
      <c r="DYZ162" s="8"/>
      <c r="DZA162" s="8"/>
      <c r="DZB162" s="8"/>
      <c r="DZC162" s="8"/>
      <c r="DZD162" s="8"/>
      <c r="DZE162" s="8"/>
      <c r="DZF162" s="8"/>
      <c r="DZG162" s="8"/>
      <c r="DZH162" s="8"/>
      <c r="DZI162" s="8"/>
      <c r="DZJ162" s="8"/>
      <c r="DZK162" s="8"/>
      <c r="DZL162" s="8"/>
      <c r="DZM162" s="8"/>
      <c r="DZN162" s="8"/>
      <c r="DZO162" s="8"/>
      <c r="DZP162" s="8"/>
      <c r="DZQ162" s="8"/>
      <c r="DZR162" s="8"/>
      <c r="DZS162" s="8"/>
      <c r="DZT162" s="8"/>
      <c r="DZU162" s="8"/>
      <c r="DZV162" s="8"/>
      <c r="DZW162" s="8"/>
      <c r="DZX162" s="8"/>
      <c r="DZY162" s="8"/>
      <c r="DZZ162" s="8"/>
      <c r="EAA162" s="8"/>
      <c r="EAB162" s="8"/>
      <c r="EAC162" s="8"/>
      <c r="EAD162" s="8"/>
      <c r="EAE162" s="8"/>
      <c r="EAF162" s="8"/>
      <c r="EAG162" s="8"/>
      <c r="EAH162" s="8"/>
      <c r="EAI162" s="8"/>
      <c r="EAJ162" s="8"/>
      <c r="EAK162" s="8"/>
      <c r="EAL162" s="8"/>
      <c r="EAM162" s="8"/>
      <c r="EAN162" s="8"/>
      <c r="EAO162" s="8"/>
      <c r="EAP162" s="8"/>
      <c r="EAQ162" s="8"/>
      <c r="EAR162" s="8"/>
      <c r="EAS162" s="8"/>
      <c r="EAT162" s="8"/>
      <c r="EAU162" s="8"/>
      <c r="EAV162" s="8"/>
      <c r="EAW162" s="8"/>
      <c r="EAX162" s="8"/>
      <c r="EAY162" s="8"/>
      <c r="EAZ162" s="8"/>
      <c r="EBA162" s="8"/>
      <c r="EBB162" s="8"/>
      <c r="EBC162" s="8"/>
      <c r="EBD162" s="8"/>
      <c r="EBE162" s="8"/>
      <c r="EBF162" s="8"/>
      <c r="EBG162" s="8"/>
      <c r="EBH162" s="8"/>
      <c r="EBI162" s="8"/>
      <c r="EBJ162" s="8"/>
      <c r="EBK162" s="8"/>
      <c r="EBL162" s="8"/>
      <c r="EBM162" s="8"/>
      <c r="EBN162" s="8"/>
      <c r="EBO162" s="8"/>
      <c r="EBP162" s="8"/>
      <c r="EBQ162" s="8"/>
      <c r="EBR162" s="8"/>
      <c r="EBS162" s="8"/>
      <c r="EBT162" s="8"/>
      <c r="EBU162" s="8"/>
      <c r="EBV162" s="8"/>
      <c r="EBW162" s="8"/>
      <c r="EBX162" s="8"/>
      <c r="EBY162" s="8"/>
      <c r="EBZ162" s="8"/>
      <c r="ECA162" s="8"/>
      <c r="ECB162" s="8"/>
      <c r="ECC162" s="8"/>
      <c r="ECD162" s="8"/>
      <c r="ECE162" s="8"/>
      <c r="ECF162" s="8"/>
      <c r="ECG162" s="8"/>
      <c r="ECH162" s="8"/>
      <c r="ECI162" s="8"/>
      <c r="ECJ162" s="8"/>
      <c r="ECK162" s="8"/>
      <c r="ECL162" s="8"/>
      <c r="ECM162" s="8"/>
      <c r="ECN162" s="8"/>
      <c r="ECO162" s="8"/>
      <c r="ECP162" s="8"/>
      <c r="ECQ162" s="8"/>
      <c r="ECR162" s="8"/>
      <c r="ECS162" s="8"/>
      <c r="ECT162" s="8"/>
      <c r="ECU162" s="8"/>
      <c r="ECV162" s="8"/>
      <c r="ECW162" s="8"/>
      <c r="ECX162" s="8"/>
      <c r="ECY162" s="8"/>
      <c r="ECZ162" s="8"/>
      <c r="EDA162" s="8"/>
      <c r="EDB162" s="8"/>
      <c r="EDC162" s="8"/>
      <c r="EDD162" s="8"/>
      <c r="EDE162" s="8"/>
      <c r="EDF162" s="8"/>
      <c r="EDG162" s="8"/>
      <c r="EDH162" s="8"/>
      <c r="EDI162" s="8"/>
      <c r="EDJ162" s="8"/>
      <c r="EDK162" s="8"/>
      <c r="EDL162" s="8"/>
      <c r="EDM162" s="8"/>
      <c r="EDN162" s="8"/>
      <c r="EDO162" s="8"/>
      <c r="EDP162" s="8"/>
      <c r="EDQ162" s="8"/>
      <c r="EDR162" s="8"/>
      <c r="EDS162" s="8"/>
      <c r="EDT162" s="8"/>
      <c r="EDU162" s="8"/>
      <c r="EDV162" s="8"/>
      <c r="EDW162" s="8"/>
      <c r="EDX162" s="8"/>
      <c r="EDY162" s="8"/>
      <c r="EDZ162" s="8"/>
      <c r="EEA162" s="8"/>
      <c r="EEB162" s="8"/>
      <c r="EEC162" s="8"/>
      <c r="EED162" s="8"/>
      <c r="EEE162" s="8"/>
      <c r="EEF162" s="8"/>
      <c r="EEG162" s="8"/>
      <c r="EEH162" s="8"/>
      <c r="EEI162" s="8"/>
      <c r="EEJ162" s="8"/>
      <c r="EEK162" s="8"/>
      <c r="EEL162" s="8"/>
      <c r="EEM162" s="8"/>
      <c r="EEN162" s="8"/>
      <c r="EEO162" s="8"/>
      <c r="EEP162" s="8"/>
      <c r="EEQ162" s="8"/>
      <c r="EER162" s="8"/>
      <c r="EES162" s="8"/>
      <c r="EET162" s="8"/>
      <c r="EEU162" s="8"/>
      <c r="EEV162" s="8"/>
      <c r="EEW162" s="8"/>
      <c r="EEX162" s="8"/>
      <c r="EEY162" s="8"/>
      <c r="EEZ162" s="8"/>
      <c r="EFA162" s="8"/>
      <c r="EFB162" s="8"/>
      <c r="EFC162" s="8"/>
      <c r="EFD162" s="8"/>
      <c r="EFE162" s="8"/>
      <c r="EFF162" s="8"/>
      <c r="EFG162" s="8"/>
      <c r="EFH162" s="8"/>
      <c r="EFI162" s="8"/>
      <c r="EFJ162" s="8"/>
      <c r="EFK162" s="8"/>
      <c r="EFL162" s="8"/>
      <c r="EFM162" s="8"/>
      <c r="EFN162" s="8"/>
      <c r="EFO162" s="8"/>
      <c r="EFP162" s="8"/>
      <c r="EFQ162" s="8"/>
      <c r="EFR162" s="8"/>
      <c r="EFS162" s="8"/>
      <c r="EFT162" s="8"/>
      <c r="EFU162" s="8"/>
      <c r="EFV162" s="8"/>
      <c r="EFW162" s="8"/>
      <c r="EFX162" s="8"/>
      <c r="EFY162" s="8"/>
      <c r="EFZ162" s="8"/>
      <c r="EGA162" s="8"/>
      <c r="EGB162" s="8"/>
      <c r="EGC162" s="8"/>
      <c r="EGD162" s="8"/>
      <c r="EGE162" s="8"/>
      <c r="EGF162" s="8"/>
      <c r="EGG162" s="8"/>
      <c r="EGH162" s="8"/>
      <c r="EGI162" s="8"/>
      <c r="EGJ162" s="8"/>
      <c r="EGK162" s="8"/>
      <c r="EGL162" s="8"/>
      <c r="EGM162" s="8"/>
      <c r="EGN162" s="8"/>
      <c r="EGO162" s="8"/>
      <c r="EGP162" s="8"/>
      <c r="EGQ162" s="8"/>
      <c r="EGR162" s="8"/>
      <c r="EGS162" s="8"/>
      <c r="EGT162" s="8"/>
      <c r="EGU162" s="8"/>
      <c r="EGV162" s="8"/>
      <c r="EGW162" s="8"/>
      <c r="EGX162" s="8"/>
      <c r="EGY162" s="8"/>
      <c r="EGZ162" s="8"/>
      <c r="EHA162" s="8"/>
      <c r="EHB162" s="8"/>
      <c r="EHC162" s="8"/>
      <c r="EHD162" s="8"/>
      <c r="EHE162" s="8"/>
      <c r="EHF162" s="8"/>
      <c r="EHG162" s="8"/>
      <c r="EHH162" s="8"/>
      <c r="EHI162" s="8"/>
      <c r="EHJ162" s="8"/>
      <c r="EHK162" s="8"/>
      <c r="EHL162" s="8"/>
      <c r="EHM162" s="8"/>
      <c r="EHN162" s="8"/>
      <c r="EHO162" s="8"/>
      <c r="EHP162" s="8"/>
      <c r="EHQ162" s="8"/>
      <c r="EHR162" s="8"/>
      <c r="EHS162" s="8"/>
      <c r="EHT162" s="8"/>
      <c r="EHU162" s="8"/>
      <c r="EHV162" s="8"/>
      <c r="EHW162" s="8"/>
      <c r="EHX162" s="8"/>
      <c r="EHY162" s="8"/>
      <c r="EHZ162" s="8"/>
      <c r="EIA162" s="8"/>
      <c r="EIB162" s="8"/>
      <c r="EIC162" s="8"/>
      <c r="EID162" s="8"/>
      <c r="EIE162" s="8"/>
      <c r="EIF162" s="8"/>
      <c r="EIG162" s="8"/>
      <c r="EIH162" s="8"/>
      <c r="EII162" s="8"/>
      <c r="EIJ162" s="8"/>
      <c r="EIK162" s="8"/>
      <c r="EIL162" s="8"/>
      <c r="EIM162" s="8"/>
      <c r="EIN162" s="8"/>
      <c r="EIO162" s="8"/>
      <c r="EIP162" s="8"/>
      <c r="EIQ162" s="8"/>
      <c r="EIR162" s="8"/>
      <c r="EIS162" s="8"/>
      <c r="EIT162" s="8"/>
      <c r="EIU162" s="8"/>
      <c r="EIV162" s="8"/>
      <c r="EIW162" s="8"/>
      <c r="EIX162" s="8"/>
      <c r="EIY162" s="8"/>
      <c r="EIZ162" s="8"/>
      <c r="EJA162" s="8"/>
      <c r="EJB162" s="8"/>
      <c r="EJC162" s="8"/>
      <c r="EJD162" s="8"/>
      <c r="EJE162" s="8"/>
      <c r="EJF162" s="8"/>
      <c r="EJG162" s="8"/>
      <c r="EJH162" s="8"/>
      <c r="EJI162" s="8"/>
      <c r="EJJ162" s="8"/>
      <c r="EJK162" s="8"/>
      <c r="EJL162" s="8"/>
      <c r="EJM162" s="8"/>
      <c r="EJN162" s="8"/>
      <c r="EJO162" s="8"/>
      <c r="EJP162" s="8"/>
      <c r="EJQ162" s="8"/>
      <c r="EJR162" s="8"/>
      <c r="EJS162" s="8"/>
      <c r="EJT162" s="8"/>
      <c r="EJU162" s="8"/>
      <c r="EJV162" s="8"/>
      <c r="EJW162" s="8"/>
      <c r="EJX162" s="8"/>
      <c r="EJY162" s="8"/>
      <c r="EJZ162" s="8"/>
      <c r="EKA162" s="8"/>
      <c r="EKB162" s="8"/>
      <c r="EKC162" s="8"/>
      <c r="EKD162" s="8"/>
      <c r="EKE162" s="8"/>
      <c r="EKF162" s="8"/>
      <c r="EKG162" s="8"/>
      <c r="EKH162" s="8"/>
      <c r="EKI162" s="8"/>
      <c r="EKJ162" s="8"/>
      <c r="EKK162" s="8"/>
      <c r="EKL162" s="8"/>
      <c r="EKM162" s="8"/>
      <c r="EKN162" s="8"/>
      <c r="EKO162" s="8"/>
      <c r="EKP162" s="8"/>
      <c r="EKQ162" s="8"/>
      <c r="EKR162" s="8"/>
      <c r="EKS162" s="8"/>
      <c r="EKT162" s="8"/>
      <c r="EKU162" s="8"/>
      <c r="EKV162" s="8"/>
      <c r="EKW162" s="8"/>
      <c r="EKX162" s="8"/>
      <c r="EKY162" s="8"/>
      <c r="EKZ162" s="8"/>
      <c r="ELA162" s="8"/>
      <c r="ELB162" s="8"/>
      <c r="ELC162" s="8"/>
      <c r="ELD162" s="8"/>
      <c r="ELE162" s="8"/>
      <c r="ELF162" s="8"/>
      <c r="ELG162" s="8"/>
      <c r="ELH162" s="8"/>
      <c r="ELI162" s="8"/>
      <c r="ELJ162" s="8"/>
      <c r="ELK162" s="8"/>
      <c r="ELL162" s="8"/>
      <c r="ELM162" s="8"/>
      <c r="ELN162" s="8"/>
      <c r="ELO162" s="8"/>
      <c r="ELP162" s="8"/>
      <c r="ELQ162" s="8"/>
      <c r="ELR162" s="8"/>
      <c r="ELS162" s="8"/>
      <c r="ELT162" s="8"/>
      <c r="ELU162" s="8"/>
      <c r="ELV162" s="8"/>
      <c r="ELW162" s="8"/>
      <c r="ELX162" s="8"/>
      <c r="ELY162" s="8"/>
      <c r="ELZ162" s="8"/>
      <c r="EMA162" s="8"/>
      <c r="EMB162" s="8"/>
      <c r="EMC162" s="8"/>
      <c r="EMD162" s="8"/>
      <c r="EME162" s="8"/>
      <c r="EMF162" s="8"/>
      <c r="EMG162" s="8"/>
      <c r="EMH162" s="8"/>
      <c r="EMI162" s="8"/>
      <c r="EMJ162" s="8"/>
      <c r="EMK162" s="8"/>
      <c r="EML162" s="8"/>
      <c r="EMM162" s="8"/>
      <c r="EMN162" s="8"/>
      <c r="EMO162" s="8"/>
      <c r="EMP162" s="8"/>
      <c r="EMQ162" s="8"/>
      <c r="EMR162" s="8"/>
      <c r="EMS162" s="8"/>
      <c r="EMT162" s="8"/>
      <c r="EMU162" s="8"/>
      <c r="EMV162" s="8"/>
      <c r="EMW162" s="8"/>
      <c r="EMX162" s="8"/>
      <c r="EMY162" s="8"/>
      <c r="EMZ162" s="8"/>
      <c r="ENA162" s="8"/>
      <c r="ENB162" s="8"/>
      <c r="ENC162" s="8"/>
      <c r="END162" s="8"/>
      <c r="ENE162" s="8"/>
      <c r="ENF162" s="8"/>
      <c r="ENG162" s="8"/>
      <c r="ENH162" s="8"/>
      <c r="ENI162" s="8"/>
      <c r="ENJ162" s="8"/>
      <c r="ENK162" s="8"/>
      <c r="ENL162" s="8"/>
      <c r="ENM162" s="8"/>
      <c r="ENN162" s="8"/>
      <c r="ENO162" s="8"/>
      <c r="ENP162" s="8"/>
      <c r="ENQ162" s="8"/>
      <c r="ENR162" s="8"/>
      <c r="ENS162" s="8"/>
      <c r="ENT162" s="8"/>
      <c r="ENU162" s="8"/>
      <c r="ENV162" s="8"/>
      <c r="ENW162" s="8"/>
      <c r="ENX162" s="8"/>
      <c r="ENY162" s="8"/>
      <c r="ENZ162" s="8"/>
      <c r="EOA162" s="8"/>
      <c r="EOB162" s="8"/>
      <c r="EOC162" s="8"/>
      <c r="EOD162" s="8"/>
      <c r="EOE162" s="8"/>
      <c r="EOF162" s="8"/>
      <c r="EOG162" s="8"/>
      <c r="EOH162" s="8"/>
      <c r="EOI162" s="8"/>
      <c r="EOJ162" s="8"/>
      <c r="EOK162" s="8"/>
      <c r="EOL162" s="8"/>
      <c r="EOM162" s="8"/>
      <c r="EON162" s="8"/>
      <c r="EOO162" s="8"/>
      <c r="EOP162" s="8"/>
      <c r="EOQ162" s="8"/>
      <c r="EOR162" s="8"/>
      <c r="EOS162" s="8"/>
      <c r="EOT162" s="8"/>
      <c r="EOU162" s="8"/>
      <c r="EOV162" s="8"/>
      <c r="EOW162" s="8"/>
      <c r="EOX162" s="8"/>
      <c r="EOY162" s="8"/>
      <c r="EOZ162" s="8"/>
      <c r="EPA162" s="8"/>
      <c r="EPB162" s="8"/>
      <c r="EPC162" s="8"/>
      <c r="EPD162" s="8"/>
      <c r="EPE162" s="8"/>
      <c r="EPF162" s="8"/>
      <c r="EPG162" s="8"/>
      <c r="EPH162" s="8"/>
      <c r="EPI162" s="8"/>
      <c r="EPJ162" s="8"/>
      <c r="EPK162" s="8"/>
      <c r="EPL162" s="8"/>
      <c r="EPM162" s="8"/>
      <c r="EPN162" s="8"/>
      <c r="EPO162" s="8"/>
      <c r="EPP162" s="8"/>
      <c r="EPQ162" s="8"/>
      <c r="EPR162" s="8"/>
      <c r="EPS162" s="8"/>
      <c r="EPT162" s="8"/>
      <c r="EPU162" s="8"/>
      <c r="EPV162" s="8"/>
      <c r="EPW162" s="8"/>
      <c r="EPX162" s="8"/>
      <c r="EPY162" s="8"/>
      <c r="EPZ162" s="8"/>
      <c r="EQA162" s="8"/>
      <c r="EQB162" s="8"/>
      <c r="EQC162" s="8"/>
      <c r="EQD162" s="8"/>
      <c r="EQE162" s="8"/>
      <c r="EQF162" s="8"/>
      <c r="EQG162" s="8"/>
      <c r="EQH162" s="8"/>
      <c r="EQI162" s="8"/>
      <c r="EQJ162" s="8"/>
      <c r="EQK162" s="8"/>
      <c r="EQL162" s="8"/>
      <c r="EQM162" s="8"/>
      <c r="EQN162" s="8"/>
      <c r="EQO162" s="8"/>
      <c r="EQP162" s="8"/>
      <c r="EQQ162" s="8"/>
      <c r="EQR162" s="8"/>
      <c r="EQS162" s="8"/>
      <c r="EQT162" s="8"/>
      <c r="EQU162" s="8"/>
      <c r="EQV162" s="8"/>
      <c r="EQW162" s="8"/>
      <c r="EQX162" s="8"/>
      <c r="EQY162" s="8"/>
      <c r="EQZ162" s="8"/>
      <c r="ERA162" s="8"/>
      <c r="ERB162" s="8"/>
      <c r="ERC162" s="8"/>
      <c r="ERD162" s="8"/>
      <c r="ERE162" s="8"/>
      <c r="ERF162" s="8"/>
      <c r="ERG162" s="8"/>
      <c r="ERH162" s="8"/>
      <c r="ERI162" s="8"/>
      <c r="ERJ162" s="8"/>
      <c r="ERK162" s="8"/>
      <c r="ERL162" s="8"/>
      <c r="ERM162" s="8"/>
      <c r="ERN162" s="8"/>
      <c r="ERO162" s="8"/>
      <c r="ERP162" s="8"/>
      <c r="ERQ162" s="8"/>
      <c r="ERR162" s="8"/>
      <c r="ERS162" s="8"/>
      <c r="ERT162" s="8"/>
      <c r="ERU162" s="8"/>
      <c r="ERV162" s="8"/>
      <c r="ERW162" s="8"/>
      <c r="ERX162" s="8"/>
      <c r="ERY162" s="8"/>
      <c r="ERZ162" s="8"/>
      <c r="ESA162" s="8"/>
      <c r="ESB162" s="8"/>
      <c r="ESC162" s="8"/>
      <c r="ESD162" s="8"/>
      <c r="ESE162" s="8"/>
      <c r="ESF162" s="8"/>
      <c r="ESG162" s="8"/>
      <c r="ESH162" s="8"/>
      <c r="ESI162" s="8"/>
      <c r="ESJ162" s="8"/>
      <c r="ESK162" s="8"/>
      <c r="ESL162" s="8"/>
      <c r="ESM162" s="8"/>
      <c r="ESN162" s="8"/>
      <c r="ESO162" s="8"/>
      <c r="ESP162" s="8"/>
      <c r="ESQ162" s="8"/>
      <c r="ESR162" s="8"/>
      <c r="ESS162" s="8"/>
      <c r="EST162" s="8"/>
      <c r="ESU162" s="8"/>
      <c r="ESV162" s="8"/>
      <c r="ESW162" s="8"/>
      <c r="ESX162" s="8"/>
      <c r="ESY162" s="8"/>
      <c r="ESZ162" s="8"/>
      <c r="ETA162" s="8"/>
      <c r="ETB162" s="8"/>
      <c r="ETC162" s="8"/>
      <c r="ETD162" s="8"/>
      <c r="ETE162" s="8"/>
      <c r="ETF162" s="8"/>
      <c r="ETG162" s="8"/>
      <c r="ETH162" s="8"/>
      <c r="ETI162" s="8"/>
      <c r="ETJ162" s="8"/>
      <c r="ETK162" s="8"/>
      <c r="ETL162" s="8"/>
      <c r="ETM162" s="8"/>
      <c r="ETN162" s="8"/>
      <c r="ETO162" s="8"/>
      <c r="ETP162" s="8"/>
      <c r="ETQ162" s="8"/>
      <c r="ETR162" s="8"/>
      <c r="ETS162" s="8"/>
      <c r="ETT162" s="8"/>
      <c r="ETU162" s="8"/>
      <c r="ETV162" s="8"/>
      <c r="ETW162" s="8"/>
      <c r="ETX162" s="8"/>
      <c r="ETY162" s="8"/>
      <c r="ETZ162" s="8"/>
      <c r="EUA162" s="8"/>
      <c r="EUB162" s="8"/>
      <c r="EUC162" s="8"/>
      <c r="EUD162" s="8"/>
      <c r="EUE162" s="8"/>
      <c r="EUF162" s="8"/>
      <c r="EUG162" s="8"/>
      <c r="EUH162" s="8"/>
      <c r="EUI162" s="8"/>
      <c r="EUJ162" s="8"/>
      <c r="EUK162" s="8"/>
      <c r="EUL162" s="8"/>
      <c r="EUM162" s="8"/>
      <c r="EUN162" s="8"/>
      <c r="EUO162" s="8"/>
      <c r="EUP162" s="8"/>
      <c r="EUQ162" s="8"/>
      <c r="EUR162" s="8"/>
      <c r="EUS162" s="8"/>
      <c r="EUT162" s="8"/>
      <c r="EUU162" s="8"/>
      <c r="EUV162" s="8"/>
      <c r="EUW162" s="8"/>
      <c r="EUX162" s="8"/>
      <c r="EUY162" s="8"/>
      <c r="EUZ162" s="8"/>
      <c r="EVA162" s="8"/>
      <c r="EVB162" s="8"/>
      <c r="EVC162" s="8"/>
      <c r="EVD162" s="8"/>
      <c r="EVE162" s="8"/>
      <c r="EVF162" s="8"/>
      <c r="EVG162" s="8"/>
      <c r="EVH162" s="8"/>
      <c r="EVI162" s="8"/>
      <c r="EVJ162" s="8"/>
      <c r="EVK162" s="8"/>
      <c r="EVL162" s="8"/>
      <c r="EVM162" s="8"/>
      <c r="EVN162" s="8"/>
      <c r="EVO162" s="8"/>
      <c r="EVP162" s="8"/>
      <c r="EVQ162" s="8"/>
      <c r="EVR162" s="8"/>
      <c r="EVS162" s="8"/>
      <c r="EVT162" s="8"/>
      <c r="EVU162" s="8"/>
      <c r="EVV162" s="8"/>
      <c r="EVW162" s="8"/>
      <c r="EVX162" s="8"/>
      <c r="EVY162" s="8"/>
      <c r="EVZ162" s="8"/>
      <c r="EWA162" s="8"/>
      <c r="EWB162" s="8"/>
      <c r="EWC162" s="8"/>
      <c r="EWD162" s="8"/>
      <c r="EWE162" s="8"/>
      <c r="EWF162" s="8"/>
      <c r="EWG162" s="8"/>
      <c r="EWH162" s="8"/>
      <c r="EWI162" s="8"/>
      <c r="EWJ162" s="8"/>
      <c r="EWK162" s="8"/>
      <c r="EWL162" s="8"/>
      <c r="EWM162" s="8"/>
      <c r="EWN162" s="8"/>
      <c r="EWO162" s="8"/>
      <c r="EWP162" s="8"/>
      <c r="EWQ162" s="8"/>
      <c r="EWR162" s="8"/>
      <c r="EWS162" s="8"/>
      <c r="EWT162" s="8"/>
      <c r="EWU162" s="8"/>
      <c r="EWV162" s="8"/>
      <c r="EWW162" s="8"/>
      <c r="EWX162" s="8"/>
      <c r="EWY162" s="8"/>
      <c r="EWZ162" s="8"/>
      <c r="EXA162" s="8"/>
      <c r="EXB162" s="8"/>
      <c r="EXC162" s="8"/>
      <c r="EXD162" s="8"/>
      <c r="EXE162" s="8"/>
      <c r="EXF162" s="8"/>
      <c r="EXG162" s="8"/>
      <c r="EXH162" s="8"/>
      <c r="EXI162" s="8"/>
      <c r="EXJ162" s="8"/>
      <c r="EXK162" s="8"/>
      <c r="EXL162" s="8"/>
      <c r="EXM162" s="8"/>
      <c r="EXN162" s="8"/>
      <c r="EXO162" s="8"/>
      <c r="EXP162" s="8"/>
      <c r="EXQ162" s="8"/>
      <c r="EXR162" s="8"/>
      <c r="EXS162" s="8"/>
      <c r="EXT162" s="8"/>
      <c r="EXU162" s="8"/>
      <c r="EXV162" s="8"/>
      <c r="EXW162" s="8"/>
      <c r="EXX162" s="8"/>
      <c r="EXY162" s="8"/>
      <c r="EXZ162" s="8"/>
      <c r="EYA162" s="8"/>
      <c r="EYB162" s="8"/>
      <c r="EYC162" s="8"/>
      <c r="EYD162" s="8"/>
      <c r="EYE162" s="8"/>
      <c r="EYF162" s="8"/>
      <c r="EYG162" s="8"/>
      <c r="EYH162" s="8"/>
      <c r="EYI162" s="8"/>
      <c r="EYJ162" s="8"/>
      <c r="EYK162" s="8"/>
      <c r="EYL162" s="8"/>
      <c r="EYM162" s="8"/>
      <c r="EYN162" s="8"/>
      <c r="EYO162" s="8"/>
      <c r="EYP162" s="8"/>
      <c r="EYQ162" s="8"/>
      <c r="EYR162" s="8"/>
      <c r="EYS162" s="8"/>
      <c r="EYT162" s="8"/>
      <c r="EYU162" s="8"/>
      <c r="EYV162" s="8"/>
      <c r="EYW162" s="8"/>
      <c r="EYX162" s="8"/>
      <c r="EYY162" s="8"/>
      <c r="EYZ162" s="8"/>
      <c r="EZA162" s="8"/>
      <c r="EZB162" s="8"/>
      <c r="EZC162" s="8"/>
      <c r="EZD162" s="8"/>
      <c r="EZE162" s="8"/>
      <c r="EZF162" s="8"/>
      <c r="EZG162" s="8"/>
      <c r="EZH162" s="8"/>
      <c r="EZI162" s="8"/>
      <c r="EZJ162" s="8"/>
      <c r="EZK162" s="8"/>
      <c r="EZL162" s="8"/>
      <c r="EZM162" s="8"/>
      <c r="EZN162" s="8"/>
      <c r="EZO162" s="8"/>
      <c r="EZP162" s="8"/>
      <c r="EZQ162" s="8"/>
      <c r="EZR162" s="8"/>
      <c r="EZS162" s="8"/>
      <c r="EZT162" s="8"/>
      <c r="EZU162" s="8"/>
      <c r="EZV162" s="8"/>
      <c r="EZW162" s="8"/>
      <c r="EZX162" s="8"/>
      <c r="EZY162" s="8"/>
      <c r="EZZ162" s="8"/>
      <c r="FAA162" s="8"/>
      <c r="FAB162" s="8"/>
      <c r="FAC162" s="8"/>
      <c r="FAD162" s="8"/>
      <c r="FAE162" s="8"/>
      <c r="FAF162" s="8"/>
      <c r="FAG162" s="8"/>
      <c r="FAH162" s="8"/>
      <c r="FAI162" s="8"/>
      <c r="FAJ162" s="8"/>
      <c r="FAK162" s="8"/>
      <c r="FAL162" s="8"/>
      <c r="FAM162" s="8"/>
      <c r="FAN162" s="8"/>
      <c r="FAO162" s="8"/>
      <c r="FAP162" s="8"/>
      <c r="FAQ162" s="8"/>
      <c r="FAR162" s="8"/>
      <c r="FAS162" s="8"/>
      <c r="FAT162" s="8"/>
      <c r="FAU162" s="8"/>
      <c r="FAV162" s="8"/>
      <c r="FAW162" s="8"/>
      <c r="FAX162" s="8"/>
      <c r="FAY162" s="8"/>
      <c r="FAZ162" s="8"/>
      <c r="FBA162" s="8"/>
      <c r="FBB162" s="8"/>
      <c r="FBC162" s="8"/>
      <c r="FBD162" s="8"/>
      <c r="FBE162" s="8"/>
      <c r="FBF162" s="8"/>
      <c r="FBG162" s="8"/>
      <c r="FBH162" s="8"/>
      <c r="FBI162" s="8"/>
      <c r="FBJ162" s="8"/>
      <c r="FBK162" s="8"/>
      <c r="FBL162" s="8"/>
      <c r="FBM162" s="8"/>
      <c r="FBN162" s="8"/>
      <c r="FBO162" s="8"/>
      <c r="FBP162" s="8"/>
      <c r="FBQ162" s="8"/>
      <c r="FBR162" s="8"/>
      <c r="FBS162" s="8"/>
      <c r="FBT162" s="8"/>
      <c r="FBU162" s="8"/>
      <c r="FBV162" s="8"/>
      <c r="FBW162" s="8"/>
      <c r="FBX162" s="8"/>
      <c r="FBY162" s="8"/>
      <c r="FBZ162" s="8"/>
      <c r="FCA162" s="8"/>
      <c r="FCB162" s="8"/>
      <c r="FCC162" s="8"/>
      <c r="FCD162" s="8"/>
      <c r="FCE162" s="8"/>
      <c r="FCF162" s="8"/>
      <c r="FCG162" s="8"/>
      <c r="FCH162" s="8"/>
      <c r="FCI162" s="8"/>
      <c r="FCJ162" s="8"/>
      <c r="FCK162" s="8"/>
      <c r="FCL162" s="8"/>
      <c r="FCM162" s="8"/>
      <c r="FCN162" s="8"/>
      <c r="FCO162" s="8"/>
      <c r="FCP162" s="8"/>
      <c r="FCQ162" s="8"/>
      <c r="FCR162" s="8"/>
      <c r="FCS162" s="8"/>
      <c r="FCT162" s="8"/>
      <c r="FCU162" s="8"/>
      <c r="FCV162" s="8"/>
      <c r="FCW162" s="8"/>
      <c r="FCX162" s="8"/>
      <c r="FCY162" s="8"/>
      <c r="FCZ162" s="8"/>
      <c r="FDA162" s="8"/>
      <c r="FDB162" s="8"/>
      <c r="FDC162" s="8"/>
      <c r="FDD162" s="8"/>
      <c r="FDE162" s="8"/>
      <c r="FDF162" s="8"/>
      <c r="FDG162" s="8"/>
      <c r="FDH162" s="8"/>
      <c r="FDI162" s="8"/>
      <c r="FDJ162" s="8"/>
      <c r="FDK162" s="8"/>
      <c r="FDL162" s="8"/>
      <c r="FDM162" s="8"/>
      <c r="FDN162" s="8"/>
      <c r="FDO162" s="8"/>
      <c r="FDP162" s="8"/>
      <c r="FDQ162" s="8"/>
      <c r="FDR162" s="8"/>
      <c r="FDS162" s="8"/>
      <c r="FDT162" s="8"/>
      <c r="FDU162" s="8"/>
      <c r="FDV162" s="8"/>
      <c r="FDW162" s="8"/>
      <c r="FDX162" s="8"/>
      <c r="FDY162" s="8"/>
      <c r="FDZ162" s="8"/>
      <c r="FEA162" s="8"/>
      <c r="FEB162" s="8"/>
      <c r="FEC162" s="8"/>
      <c r="FED162" s="8"/>
      <c r="FEE162" s="8"/>
      <c r="FEF162" s="8"/>
      <c r="FEG162" s="8"/>
      <c r="FEH162" s="8"/>
      <c r="FEI162" s="8"/>
      <c r="FEJ162" s="8"/>
      <c r="FEK162" s="8"/>
      <c r="FEL162" s="8"/>
      <c r="FEM162" s="8"/>
      <c r="FEN162" s="8"/>
      <c r="FEO162" s="8"/>
      <c r="FEP162" s="8"/>
      <c r="FEQ162" s="8"/>
      <c r="FER162" s="8"/>
      <c r="FES162" s="8"/>
      <c r="FET162" s="8"/>
      <c r="FEU162" s="8"/>
      <c r="FEV162" s="8"/>
      <c r="FEW162" s="8"/>
      <c r="FEX162" s="8"/>
      <c r="FEY162" s="8"/>
      <c r="FEZ162" s="8"/>
      <c r="FFA162" s="8"/>
      <c r="FFB162" s="8"/>
      <c r="FFC162" s="8"/>
      <c r="FFD162" s="8"/>
      <c r="FFE162" s="8"/>
      <c r="FFF162" s="8"/>
      <c r="FFG162" s="8"/>
      <c r="FFH162" s="8"/>
      <c r="FFI162" s="8"/>
      <c r="FFJ162" s="8"/>
      <c r="FFK162" s="8"/>
      <c r="FFL162" s="8"/>
      <c r="FFM162" s="8"/>
      <c r="FFN162" s="8"/>
      <c r="FFO162" s="8"/>
      <c r="FFP162" s="8"/>
      <c r="FFQ162" s="8"/>
      <c r="FFR162" s="8"/>
      <c r="FFS162" s="8"/>
      <c r="FFT162" s="8"/>
      <c r="FFU162" s="8"/>
      <c r="FFV162" s="8"/>
      <c r="FFW162" s="8"/>
      <c r="FFX162" s="8"/>
      <c r="FFY162" s="8"/>
      <c r="FFZ162" s="8"/>
      <c r="FGA162" s="8"/>
      <c r="FGB162" s="8"/>
      <c r="FGC162" s="8"/>
      <c r="FGD162" s="8"/>
      <c r="FGE162" s="8"/>
      <c r="FGF162" s="8"/>
      <c r="FGG162" s="8"/>
      <c r="FGH162" s="8"/>
      <c r="FGI162" s="8"/>
      <c r="FGJ162" s="8"/>
      <c r="FGK162" s="8"/>
      <c r="FGL162" s="8"/>
      <c r="FGM162" s="8"/>
      <c r="FGN162" s="8"/>
      <c r="FGO162" s="8"/>
      <c r="FGP162" s="8"/>
      <c r="FGQ162" s="8"/>
      <c r="FGR162" s="8"/>
      <c r="FGS162" s="8"/>
      <c r="FGT162" s="8"/>
      <c r="FGU162" s="8"/>
      <c r="FGV162" s="8"/>
      <c r="FGW162" s="8"/>
      <c r="FGX162" s="8"/>
      <c r="FGY162" s="8"/>
      <c r="FGZ162" s="8"/>
      <c r="FHA162" s="8"/>
      <c r="FHB162" s="8"/>
      <c r="FHC162" s="8"/>
      <c r="FHD162" s="8"/>
      <c r="FHE162" s="8"/>
      <c r="FHF162" s="8"/>
      <c r="FHG162" s="8"/>
      <c r="FHH162" s="8"/>
      <c r="FHI162" s="8"/>
      <c r="FHJ162" s="8"/>
      <c r="FHK162" s="8"/>
      <c r="FHL162" s="8"/>
      <c r="FHM162" s="8"/>
      <c r="FHN162" s="8"/>
      <c r="FHO162" s="8"/>
      <c r="FHP162" s="8"/>
      <c r="FHQ162" s="8"/>
      <c r="FHR162" s="8"/>
      <c r="FHS162" s="8"/>
      <c r="FHT162" s="8"/>
      <c r="FHU162" s="8"/>
      <c r="FHV162" s="8"/>
      <c r="FHW162" s="8"/>
      <c r="FHX162" s="8"/>
      <c r="FHY162" s="8"/>
      <c r="FHZ162" s="8"/>
      <c r="FIA162" s="8"/>
      <c r="FIB162" s="8"/>
      <c r="FIC162" s="8"/>
      <c r="FID162" s="8"/>
      <c r="FIE162" s="8"/>
      <c r="FIF162" s="8"/>
      <c r="FIG162" s="8"/>
      <c r="FIH162" s="8"/>
      <c r="FII162" s="8"/>
      <c r="FIJ162" s="8"/>
      <c r="FIK162" s="8"/>
      <c r="FIL162" s="8"/>
      <c r="FIM162" s="8"/>
      <c r="FIN162" s="8"/>
      <c r="FIO162" s="8"/>
      <c r="FIP162" s="8"/>
      <c r="FIQ162" s="8"/>
      <c r="FIR162" s="8"/>
      <c r="FIS162" s="8"/>
      <c r="FIT162" s="8"/>
      <c r="FIU162" s="8"/>
      <c r="FIV162" s="8"/>
      <c r="FIW162" s="8"/>
      <c r="FIX162" s="8"/>
      <c r="FIY162" s="8"/>
      <c r="FIZ162" s="8"/>
      <c r="FJA162" s="8"/>
      <c r="FJB162" s="8"/>
      <c r="FJC162" s="8"/>
      <c r="FJD162" s="8"/>
      <c r="FJE162" s="8"/>
      <c r="FJF162" s="8"/>
      <c r="FJG162" s="8"/>
      <c r="FJH162" s="8"/>
      <c r="FJI162" s="8"/>
      <c r="FJJ162" s="8"/>
      <c r="FJK162" s="8"/>
      <c r="FJL162" s="8"/>
      <c r="FJM162" s="8"/>
      <c r="FJN162" s="8"/>
      <c r="FJO162" s="8"/>
      <c r="FJP162" s="8"/>
      <c r="FJQ162" s="8"/>
      <c r="FJR162" s="8"/>
      <c r="FJS162" s="8"/>
      <c r="FJT162" s="8"/>
      <c r="FJU162" s="8"/>
      <c r="FJV162" s="8"/>
      <c r="FJW162" s="8"/>
      <c r="FJX162" s="8"/>
      <c r="FJY162" s="8"/>
      <c r="FJZ162" s="8"/>
      <c r="FKA162" s="8"/>
      <c r="FKB162" s="8"/>
      <c r="FKC162" s="8"/>
      <c r="FKD162" s="8"/>
      <c r="FKE162" s="8"/>
      <c r="FKF162" s="8"/>
      <c r="FKG162" s="8"/>
      <c r="FKH162" s="8"/>
      <c r="FKI162" s="8"/>
      <c r="FKJ162" s="8"/>
      <c r="FKK162" s="8"/>
      <c r="FKL162" s="8"/>
      <c r="FKM162" s="8"/>
      <c r="FKN162" s="8"/>
      <c r="FKO162" s="8"/>
      <c r="FKP162" s="8"/>
      <c r="FKQ162" s="8"/>
      <c r="FKR162" s="8"/>
      <c r="FKS162" s="8"/>
      <c r="FKT162" s="8"/>
      <c r="FKU162" s="8"/>
      <c r="FKV162" s="8"/>
      <c r="FKW162" s="8"/>
      <c r="FKX162" s="8"/>
      <c r="FKY162" s="8"/>
      <c r="FKZ162" s="8"/>
      <c r="FLA162" s="8"/>
      <c r="FLB162" s="8"/>
      <c r="FLC162" s="8"/>
      <c r="FLD162" s="8"/>
      <c r="FLE162" s="8"/>
      <c r="FLF162" s="8"/>
      <c r="FLG162" s="8"/>
      <c r="FLH162" s="8"/>
      <c r="FLI162" s="8"/>
      <c r="FLJ162" s="8"/>
      <c r="FLK162" s="8"/>
      <c r="FLL162" s="8"/>
      <c r="FLM162" s="8"/>
      <c r="FLN162" s="8"/>
      <c r="FLO162" s="8"/>
      <c r="FLP162" s="8"/>
      <c r="FLQ162" s="8"/>
      <c r="FLR162" s="8"/>
      <c r="FLS162" s="8"/>
      <c r="FLT162" s="8"/>
      <c r="FLU162" s="8"/>
      <c r="FLV162" s="8"/>
      <c r="FLW162" s="8"/>
      <c r="FLX162" s="8"/>
      <c r="FLY162" s="8"/>
      <c r="FLZ162" s="8"/>
      <c r="FMA162" s="8"/>
      <c r="FMB162" s="8"/>
      <c r="FMC162" s="8"/>
      <c r="FMD162" s="8"/>
      <c r="FME162" s="8"/>
      <c r="FMF162" s="8"/>
      <c r="FMG162" s="8"/>
      <c r="FMH162" s="8"/>
      <c r="FMI162" s="8"/>
      <c r="FMJ162" s="8"/>
      <c r="FMK162" s="8"/>
      <c r="FML162" s="8"/>
      <c r="FMM162" s="8"/>
      <c r="FMN162" s="8"/>
      <c r="FMO162" s="8"/>
      <c r="FMP162" s="8"/>
      <c r="FMQ162" s="8"/>
      <c r="FMR162" s="8"/>
      <c r="FMS162" s="8"/>
      <c r="FMT162" s="8"/>
      <c r="FMU162" s="8"/>
      <c r="FMV162" s="8"/>
      <c r="FMW162" s="8"/>
      <c r="FMX162" s="8"/>
      <c r="FMY162" s="8"/>
      <c r="FMZ162" s="8"/>
      <c r="FNA162" s="8"/>
      <c r="FNB162" s="8"/>
      <c r="FNC162" s="8"/>
      <c r="FND162" s="8"/>
      <c r="FNE162" s="8"/>
      <c r="FNF162" s="8"/>
      <c r="FNG162" s="8"/>
      <c r="FNH162" s="8"/>
      <c r="FNI162" s="8"/>
      <c r="FNJ162" s="8"/>
      <c r="FNK162" s="8"/>
      <c r="FNL162" s="8"/>
      <c r="FNM162" s="8"/>
      <c r="FNN162" s="8"/>
      <c r="FNO162" s="8"/>
      <c r="FNP162" s="8"/>
      <c r="FNQ162" s="8"/>
      <c r="FNR162" s="8"/>
      <c r="FNS162" s="8"/>
      <c r="FNT162" s="8"/>
      <c r="FNU162" s="8"/>
      <c r="FNV162" s="8"/>
      <c r="FNW162" s="8"/>
      <c r="FNX162" s="8"/>
      <c r="FNY162" s="8"/>
      <c r="FNZ162" s="8"/>
      <c r="FOA162" s="8"/>
      <c r="FOB162" s="8"/>
      <c r="FOC162" s="8"/>
      <c r="FOD162" s="8"/>
      <c r="FOE162" s="8"/>
      <c r="FOF162" s="8"/>
      <c r="FOG162" s="8"/>
      <c r="FOH162" s="8"/>
      <c r="FOI162" s="8"/>
      <c r="FOJ162" s="8"/>
      <c r="FOK162" s="8"/>
      <c r="FOL162" s="8"/>
      <c r="FOM162" s="8"/>
      <c r="FON162" s="8"/>
      <c r="FOO162" s="8"/>
      <c r="FOP162" s="8"/>
      <c r="FOQ162" s="8"/>
      <c r="FOR162" s="8"/>
      <c r="FOS162" s="8"/>
      <c r="FOT162" s="8"/>
      <c r="FOU162" s="8"/>
      <c r="FOV162" s="8"/>
      <c r="FOW162" s="8"/>
      <c r="FOX162" s="8"/>
      <c r="FOY162" s="8"/>
      <c r="FOZ162" s="8"/>
      <c r="FPA162" s="8"/>
      <c r="FPB162" s="8"/>
      <c r="FPC162" s="8"/>
      <c r="FPD162" s="8"/>
      <c r="FPE162" s="8"/>
      <c r="FPF162" s="8"/>
      <c r="FPG162" s="8"/>
      <c r="FPH162" s="8"/>
      <c r="FPI162" s="8"/>
      <c r="FPJ162" s="8"/>
      <c r="FPK162" s="8"/>
      <c r="FPL162" s="8"/>
      <c r="FPM162" s="8"/>
      <c r="FPN162" s="8"/>
      <c r="FPO162" s="8"/>
      <c r="FPP162" s="8"/>
      <c r="FPQ162" s="8"/>
      <c r="FPR162" s="8"/>
      <c r="FPS162" s="8"/>
      <c r="FPT162" s="8"/>
      <c r="FPU162" s="8"/>
      <c r="FPV162" s="8"/>
      <c r="FPW162" s="8"/>
      <c r="FPX162" s="8"/>
      <c r="FPY162" s="8"/>
      <c r="FPZ162" s="8"/>
      <c r="FQA162" s="8"/>
      <c r="FQB162" s="8"/>
      <c r="FQC162" s="8"/>
      <c r="FQD162" s="8"/>
      <c r="FQE162" s="8"/>
      <c r="FQF162" s="8"/>
      <c r="FQG162" s="8"/>
      <c r="FQH162" s="8"/>
      <c r="FQI162" s="8"/>
      <c r="FQJ162" s="8"/>
      <c r="FQK162" s="8"/>
      <c r="FQL162" s="8"/>
      <c r="FQM162" s="8"/>
      <c r="FQN162" s="8"/>
      <c r="FQO162" s="8"/>
      <c r="FQP162" s="8"/>
      <c r="FQQ162" s="8"/>
      <c r="FQR162" s="8"/>
      <c r="FQS162" s="8"/>
      <c r="FQT162" s="8"/>
      <c r="FQU162" s="8"/>
      <c r="FQV162" s="8"/>
      <c r="FQW162" s="8"/>
      <c r="FQX162" s="8"/>
      <c r="FQY162" s="8"/>
      <c r="FQZ162" s="8"/>
      <c r="FRA162" s="8"/>
      <c r="FRB162" s="8"/>
      <c r="FRC162" s="8"/>
      <c r="FRD162" s="8"/>
      <c r="FRE162" s="8"/>
      <c r="FRF162" s="8"/>
      <c r="FRG162" s="8"/>
      <c r="FRH162" s="8"/>
      <c r="FRI162" s="8"/>
      <c r="FRJ162" s="8"/>
      <c r="FRK162" s="8"/>
      <c r="FRL162" s="8"/>
      <c r="FRM162" s="8"/>
      <c r="FRN162" s="8"/>
      <c r="FRO162" s="8"/>
      <c r="FRP162" s="8"/>
      <c r="FRQ162" s="8"/>
      <c r="FRR162" s="8"/>
      <c r="FRS162" s="8"/>
      <c r="FRT162" s="8"/>
      <c r="FRU162" s="8"/>
      <c r="FRV162" s="8"/>
      <c r="FRW162" s="8"/>
      <c r="FRX162" s="8"/>
      <c r="FRY162" s="8"/>
      <c r="FRZ162" s="8"/>
      <c r="FSA162" s="8"/>
      <c r="FSB162" s="8"/>
      <c r="FSC162" s="8"/>
      <c r="FSD162" s="8"/>
      <c r="FSE162" s="8"/>
      <c r="FSF162" s="8"/>
      <c r="FSG162" s="8"/>
      <c r="FSH162" s="8"/>
      <c r="FSI162" s="8"/>
      <c r="FSJ162" s="8"/>
      <c r="FSK162" s="8"/>
      <c r="FSL162" s="8"/>
      <c r="FSM162" s="8"/>
      <c r="FSN162" s="8"/>
      <c r="FSO162" s="8"/>
      <c r="FSP162" s="8"/>
      <c r="FSQ162" s="8"/>
      <c r="FSR162" s="8"/>
      <c r="FSS162" s="8"/>
      <c r="FST162" s="8"/>
      <c r="FSU162" s="8"/>
      <c r="FSV162" s="8"/>
      <c r="FSW162" s="8"/>
      <c r="FSX162" s="8"/>
      <c r="FSY162" s="8"/>
      <c r="FSZ162" s="8"/>
      <c r="FTA162" s="8"/>
      <c r="FTB162" s="8"/>
      <c r="FTC162" s="8"/>
      <c r="FTD162" s="8"/>
      <c r="FTE162" s="8"/>
      <c r="FTF162" s="8"/>
      <c r="FTG162" s="8"/>
      <c r="FTH162" s="8"/>
      <c r="FTI162" s="8"/>
      <c r="FTJ162" s="8"/>
      <c r="FTK162" s="8"/>
      <c r="FTL162" s="8"/>
      <c r="FTM162" s="8"/>
      <c r="FTN162" s="8"/>
      <c r="FTO162" s="8"/>
      <c r="FTP162" s="8"/>
      <c r="FTQ162" s="8"/>
      <c r="FTR162" s="8"/>
      <c r="FTS162" s="8"/>
      <c r="FTT162" s="8"/>
      <c r="FTU162" s="8"/>
      <c r="FTV162" s="8"/>
      <c r="FTW162" s="8"/>
      <c r="FTX162" s="8"/>
      <c r="FTY162" s="8"/>
      <c r="FTZ162" s="8"/>
      <c r="FUA162" s="8"/>
      <c r="FUB162" s="8"/>
      <c r="FUC162" s="8"/>
      <c r="FUD162" s="8"/>
      <c r="FUE162" s="8"/>
      <c r="FUF162" s="8"/>
      <c r="FUG162" s="8"/>
      <c r="FUH162" s="8"/>
      <c r="FUI162" s="8"/>
      <c r="FUJ162" s="8"/>
      <c r="FUK162" s="8"/>
      <c r="FUL162" s="8"/>
      <c r="FUM162" s="8"/>
      <c r="FUN162" s="8"/>
      <c r="FUO162" s="8"/>
      <c r="FUP162" s="8"/>
      <c r="FUQ162" s="8"/>
      <c r="FUR162" s="8"/>
      <c r="FUS162" s="8"/>
      <c r="FUT162" s="8"/>
      <c r="FUU162" s="8"/>
      <c r="FUV162" s="8"/>
      <c r="FUW162" s="8"/>
      <c r="FUX162" s="8"/>
      <c r="FUY162" s="8"/>
      <c r="FUZ162" s="8"/>
      <c r="FVA162" s="8"/>
      <c r="FVB162" s="8"/>
      <c r="FVC162" s="8"/>
      <c r="FVD162" s="8"/>
      <c r="FVE162" s="8"/>
      <c r="FVF162" s="8"/>
      <c r="FVG162" s="8"/>
      <c r="FVH162" s="8"/>
      <c r="FVI162" s="8"/>
      <c r="FVJ162" s="8"/>
      <c r="FVK162" s="8"/>
      <c r="FVL162" s="8"/>
      <c r="FVM162" s="8"/>
      <c r="FVN162" s="8"/>
      <c r="FVO162" s="8"/>
      <c r="FVP162" s="8"/>
      <c r="FVQ162" s="8"/>
      <c r="FVR162" s="8"/>
      <c r="FVS162" s="8"/>
      <c r="FVT162" s="8"/>
      <c r="FVU162" s="8"/>
      <c r="FVV162" s="8"/>
      <c r="FVW162" s="8"/>
      <c r="FVX162" s="8"/>
      <c r="FVY162" s="8"/>
      <c r="FVZ162" s="8"/>
      <c r="FWA162" s="8"/>
      <c r="FWB162" s="8"/>
      <c r="FWC162" s="8"/>
      <c r="FWD162" s="8"/>
      <c r="FWE162" s="8"/>
      <c r="FWF162" s="8"/>
      <c r="FWG162" s="8"/>
      <c r="FWH162" s="8"/>
      <c r="FWI162" s="8"/>
      <c r="FWJ162" s="8"/>
      <c r="FWK162" s="8"/>
      <c r="FWL162" s="8"/>
      <c r="FWM162" s="8"/>
      <c r="FWN162" s="8"/>
      <c r="FWO162" s="8"/>
      <c r="FWP162" s="8"/>
      <c r="FWQ162" s="8"/>
      <c r="FWR162" s="8"/>
      <c r="FWS162" s="8"/>
      <c r="FWT162" s="8"/>
      <c r="FWU162" s="8"/>
      <c r="FWV162" s="8"/>
      <c r="FWW162" s="8"/>
      <c r="FWX162" s="8"/>
      <c r="FWY162" s="8"/>
      <c r="FWZ162" s="8"/>
      <c r="FXA162" s="8"/>
      <c r="FXB162" s="8"/>
      <c r="FXC162" s="8"/>
      <c r="FXD162" s="8"/>
      <c r="FXE162" s="8"/>
      <c r="FXF162" s="8"/>
      <c r="FXG162" s="8"/>
      <c r="FXH162" s="8"/>
      <c r="FXI162" s="8"/>
      <c r="FXJ162" s="8"/>
      <c r="FXK162" s="8"/>
      <c r="FXL162" s="8"/>
      <c r="FXM162" s="8"/>
      <c r="FXN162" s="8"/>
      <c r="FXO162" s="8"/>
      <c r="FXP162" s="8"/>
      <c r="FXQ162" s="8"/>
      <c r="FXR162" s="8"/>
      <c r="FXS162" s="8"/>
      <c r="FXT162" s="8"/>
      <c r="FXU162" s="8"/>
      <c r="FXV162" s="8"/>
      <c r="FXW162" s="8"/>
      <c r="FXX162" s="8"/>
      <c r="FXY162" s="8"/>
      <c r="FXZ162" s="8"/>
      <c r="FYA162" s="8"/>
      <c r="FYB162" s="8"/>
      <c r="FYC162" s="8"/>
      <c r="FYD162" s="8"/>
      <c r="FYE162" s="8"/>
      <c r="FYF162" s="8"/>
      <c r="FYG162" s="8"/>
      <c r="FYH162" s="8"/>
      <c r="FYI162" s="8"/>
      <c r="FYJ162" s="8"/>
      <c r="FYK162" s="8"/>
      <c r="FYL162" s="8"/>
      <c r="FYM162" s="8"/>
      <c r="FYN162" s="8"/>
      <c r="FYO162" s="8"/>
      <c r="FYP162" s="8"/>
      <c r="FYQ162" s="8"/>
      <c r="FYR162" s="8"/>
      <c r="FYS162" s="8"/>
      <c r="FYT162" s="8"/>
      <c r="FYU162" s="8"/>
      <c r="FYV162" s="8"/>
      <c r="FYW162" s="8"/>
      <c r="FYX162" s="8"/>
      <c r="FYY162" s="8"/>
      <c r="FYZ162" s="8"/>
      <c r="FZA162" s="8"/>
      <c r="FZB162" s="8"/>
      <c r="FZC162" s="8"/>
      <c r="FZD162" s="8"/>
      <c r="FZE162" s="8"/>
      <c r="FZF162" s="8"/>
      <c r="FZG162" s="8"/>
      <c r="FZH162" s="8"/>
      <c r="FZI162" s="8"/>
      <c r="FZJ162" s="8"/>
      <c r="FZK162" s="8"/>
      <c r="FZL162" s="8"/>
      <c r="FZM162" s="8"/>
      <c r="FZN162" s="8"/>
      <c r="FZO162" s="8"/>
      <c r="FZP162" s="8"/>
      <c r="FZQ162" s="8"/>
      <c r="FZR162" s="8"/>
      <c r="FZS162" s="8"/>
      <c r="FZT162" s="8"/>
      <c r="FZU162" s="8"/>
      <c r="FZV162" s="8"/>
      <c r="FZW162" s="8"/>
      <c r="FZX162" s="8"/>
      <c r="FZY162" s="8"/>
      <c r="FZZ162" s="8"/>
      <c r="GAA162" s="8"/>
      <c r="GAB162" s="8"/>
      <c r="GAC162" s="8"/>
      <c r="GAD162" s="8"/>
      <c r="GAE162" s="8"/>
      <c r="GAF162" s="8"/>
      <c r="GAG162" s="8"/>
      <c r="GAH162" s="8"/>
      <c r="GAI162" s="8"/>
      <c r="GAJ162" s="8"/>
      <c r="GAK162" s="8"/>
      <c r="GAL162" s="8"/>
      <c r="GAM162" s="8"/>
      <c r="GAN162" s="8"/>
      <c r="GAO162" s="8"/>
      <c r="GAP162" s="8"/>
      <c r="GAQ162" s="8"/>
      <c r="GAR162" s="8"/>
      <c r="GAS162" s="8"/>
      <c r="GAT162" s="8"/>
      <c r="GAU162" s="8"/>
      <c r="GAV162" s="8"/>
      <c r="GAW162" s="8"/>
      <c r="GAX162" s="8"/>
      <c r="GAY162" s="8"/>
      <c r="GAZ162" s="8"/>
      <c r="GBA162" s="8"/>
      <c r="GBB162" s="8"/>
      <c r="GBC162" s="8"/>
      <c r="GBD162" s="8"/>
      <c r="GBE162" s="8"/>
      <c r="GBF162" s="8"/>
      <c r="GBG162" s="8"/>
      <c r="GBH162" s="8"/>
      <c r="GBI162" s="8"/>
      <c r="GBJ162" s="8"/>
      <c r="GBK162" s="8"/>
      <c r="GBL162" s="8"/>
      <c r="GBM162" s="8"/>
      <c r="GBN162" s="8"/>
      <c r="GBO162" s="8"/>
      <c r="GBP162" s="8"/>
      <c r="GBQ162" s="8"/>
      <c r="GBR162" s="8"/>
      <c r="GBS162" s="8"/>
      <c r="GBT162" s="8"/>
      <c r="GBU162" s="8"/>
      <c r="GBV162" s="8"/>
      <c r="GBW162" s="8"/>
      <c r="GBX162" s="8"/>
      <c r="GBY162" s="8"/>
      <c r="GBZ162" s="8"/>
      <c r="GCA162" s="8"/>
      <c r="GCB162" s="8"/>
      <c r="GCC162" s="8"/>
      <c r="GCD162" s="8"/>
      <c r="GCE162" s="8"/>
      <c r="GCF162" s="8"/>
      <c r="GCG162" s="8"/>
      <c r="GCH162" s="8"/>
      <c r="GCI162" s="8"/>
      <c r="GCJ162" s="8"/>
      <c r="GCK162" s="8"/>
      <c r="GCL162" s="8"/>
      <c r="GCM162" s="8"/>
      <c r="GCN162" s="8"/>
      <c r="GCO162" s="8"/>
      <c r="GCP162" s="8"/>
      <c r="GCQ162" s="8"/>
      <c r="GCR162" s="8"/>
      <c r="GCS162" s="8"/>
      <c r="GCT162" s="8"/>
      <c r="GCU162" s="8"/>
      <c r="GCV162" s="8"/>
      <c r="GCW162" s="8"/>
      <c r="GCX162" s="8"/>
      <c r="GCY162" s="8"/>
      <c r="GCZ162" s="8"/>
      <c r="GDA162" s="8"/>
      <c r="GDB162" s="8"/>
      <c r="GDC162" s="8"/>
      <c r="GDD162" s="8"/>
      <c r="GDE162" s="8"/>
      <c r="GDF162" s="8"/>
      <c r="GDG162" s="8"/>
      <c r="GDH162" s="8"/>
      <c r="GDI162" s="8"/>
      <c r="GDJ162" s="8"/>
      <c r="GDK162" s="8"/>
      <c r="GDL162" s="8"/>
      <c r="GDM162" s="8"/>
      <c r="GDN162" s="8"/>
      <c r="GDO162" s="8"/>
      <c r="GDP162" s="8"/>
      <c r="GDQ162" s="8"/>
      <c r="GDR162" s="8"/>
      <c r="GDS162" s="8"/>
      <c r="GDT162" s="8"/>
      <c r="GDU162" s="8"/>
      <c r="GDV162" s="8"/>
      <c r="GDW162" s="8"/>
      <c r="GDX162" s="8"/>
      <c r="GDY162" s="8"/>
      <c r="GDZ162" s="8"/>
      <c r="GEA162" s="8"/>
      <c r="GEB162" s="8"/>
      <c r="GEC162" s="8"/>
      <c r="GED162" s="8"/>
      <c r="GEE162" s="8"/>
      <c r="GEF162" s="8"/>
      <c r="GEG162" s="8"/>
      <c r="GEH162" s="8"/>
      <c r="GEI162" s="8"/>
      <c r="GEJ162" s="8"/>
      <c r="GEK162" s="8"/>
      <c r="GEL162" s="8"/>
      <c r="GEM162" s="8"/>
      <c r="GEN162" s="8"/>
      <c r="GEO162" s="8"/>
      <c r="GEP162" s="8"/>
      <c r="GEQ162" s="8"/>
      <c r="GER162" s="8"/>
      <c r="GES162" s="8"/>
      <c r="GET162" s="8"/>
      <c r="GEU162" s="8"/>
      <c r="GEV162" s="8"/>
      <c r="GEW162" s="8"/>
      <c r="GEX162" s="8"/>
      <c r="GEY162" s="8"/>
      <c r="GEZ162" s="8"/>
      <c r="GFA162" s="8"/>
      <c r="GFB162" s="8"/>
      <c r="GFC162" s="8"/>
      <c r="GFD162" s="8"/>
      <c r="GFE162" s="8"/>
      <c r="GFF162" s="8"/>
      <c r="GFG162" s="8"/>
      <c r="GFH162" s="8"/>
      <c r="GFI162" s="8"/>
      <c r="GFJ162" s="8"/>
      <c r="GFK162" s="8"/>
      <c r="GFL162" s="8"/>
      <c r="GFM162" s="8"/>
      <c r="GFN162" s="8"/>
      <c r="GFO162" s="8"/>
      <c r="GFP162" s="8"/>
      <c r="GFQ162" s="8"/>
      <c r="GFR162" s="8"/>
      <c r="GFS162" s="8"/>
      <c r="GFT162" s="8"/>
      <c r="GFU162" s="8"/>
      <c r="GFV162" s="8"/>
      <c r="GFW162" s="8"/>
      <c r="GFX162" s="8"/>
      <c r="GFY162" s="8"/>
      <c r="GFZ162" s="8"/>
      <c r="GGA162" s="8"/>
      <c r="GGB162" s="8"/>
      <c r="GGC162" s="8"/>
      <c r="GGD162" s="8"/>
      <c r="GGE162" s="8"/>
      <c r="GGF162" s="8"/>
      <c r="GGG162" s="8"/>
      <c r="GGH162" s="8"/>
      <c r="GGI162" s="8"/>
      <c r="GGJ162" s="8"/>
      <c r="GGK162" s="8"/>
      <c r="GGL162" s="8"/>
      <c r="GGM162" s="8"/>
      <c r="GGN162" s="8"/>
      <c r="GGO162" s="8"/>
      <c r="GGP162" s="8"/>
      <c r="GGQ162" s="8"/>
      <c r="GGR162" s="8"/>
      <c r="GGS162" s="8"/>
      <c r="GGT162" s="8"/>
      <c r="GGU162" s="8"/>
      <c r="GGV162" s="8"/>
      <c r="GGW162" s="8"/>
      <c r="GGX162" s="8"/>
      <c r="GGY162" s="8"/>
      <c r="GGZ162" s="8"/>
      <c r="GHA162" s="8"/>
      <c r="GHB162" s="8"/>
      <c r="GHC162" s="8"/>
      <c r="GHD162" s="8"/>
      <c r="GHE162" s="8"/>
      <c r="GHF162" s="8"/>
      <c r="GHG162" s="8"/>
      <c r="GHH162" s="8"/>
      <c r="GHI162" s="8"/>
      <c r="GHJ162" s="8"/>
      <c r="GHK162" s="8"/>
      <c r="GHL162" s="8"/>
      <c r="GHM162" s="8"/>
      <c r="GHN162" s="8"/>
      <c r="GHO162" s="8"/>
      <c r="GHP162" s="8"/>
      <c r="GHQ162" s="8"/>
      <c r="GHR162" s="8"/>
      <c r="GHS162" s="8"/>
      <c r="GHT162" s="8"/>
      <c r="GHU162" s="8"/>
      <c r="GHV162" s="8"/>
      <c r="GHW162" s="8"/>
      <c r="GHX162" s="8"/>
      <c r="GHY162" s="8"/>
      <c r="GHZ162" s="8"/>
      <c r="GIA162" s="8"/>
      <c r="GIB162" s="8"/>
      <c r="GIC162" s="8"/>
      <c r="GID162" s="8"/>
      <c r="GIE162" s="8"/>
      <c r="GIF162" s="8"/>
      <c r="GIG162" s="8"/>
      <c r="GIH162" s="8"/>
      <c r="GII162" s="8"/>
      <c r="GIJ162" s="8"/>
      <c r="GIK162" s="8"/>
      <c r="GIL162" s="8"/>
      <c r="GIM162" s="8"/>
      <c r="GIN162" s="8"/>
      <c r="GIO162" s="8"/>
      <c r="GIP162" s="8"/>
      <c r="GIQ162" s="8"/>
      <c r="GIR162" s="8"/>
      <c r="GIS162" s="8"/>
      <c r="GIT162" s="8"/>
      <c r="GIU162" s="8"/>
      <c r="GIV162" s="8"/>
      <c r="GIW162" s="8"/>
      <c r="GIX162" s="8"/>
      <c r="GIY162" s="8"/>
      <c r="GIZ162" s="8"/>
      <c r="GJA162" s="8"/>
      <c r="GJB162" s="8"/>
      <c r="GJC162" s="8"/>
      <c r="GJD162" s="8"/>
      <c r="GJE162" s="8"/>
      <c r="GJF162" s="8"/>
      <c r="GJG162" s="8"/>
      <c r="GJH162" s="8"/>
      <c r="GJI162" s="8"/>
      <c r="GJJ162" s="8"/>
      <c r="GJK162" s="8"/>
      <c r="GJL162" s="8"/>
      <c r="GJM162" s="8"/>
      <c r="GJN162" s="8"/>
      <c r="GJO162" s="8"/>
      <c r="GJP162" s="8"/>
      <c r="GJQ162" s="8"/>
      <c r="GJR162" s="8"/>
      <c r="GJS162" s="8"/>
      <c r="GJT162" s="8"/>
      <c r="GJU162" s="8"/>
      <c r="GJV162" s="8"/>
      <c r="GJW162" s="8"/>
      <c r="GJX162" s="8"/>
      <c r="GJY162" s="8"/>
      <c r="GJZ162" s="8"/>
      <c r="GKA162" s="8"/>
      <c r="GKB162" s="8"/>
      <c r="GKC162" s="8"/>
      <c r="GKD162" s="8"/>
      <c r="GKE162" s="8"/>
      <c r="GKF162" s="8"/>
      <c r="GKG162" s="8"/>
      <c r="GKH162" s="8"/>
      <c r="GKI162" s="8"/>
      <c r="GKJ162" s="8"/>
      <c r="GKK162" s="8"/>
      <c r="GKL162" s="8"/>
      <c r="GKM162" s="8"/>
      <c r="GKN162" s="8"/>
      <c r="GKO162" s="8"/>
      <c r="GKP162" s="8"/>
      <c r="GKQ162" s="8"/>
      <c r="GKR162" s="8"/>
      <c r="GKS162" s="8"/>
      <c r="GKT162" s="8"/>
      <c r="GKU162" s="8"/>
      <c r="GKV162" s="8"/>
      <c r="GKW162" s="8"/>
      <c r="GKX162" s="8"/>
      <c r="GKY162" s="8"/>
      <c r="GKZ162" s="8"/>
      <c r="GLA162" s="8"/>
      <c r="GLB162" s="8"/>
      <c r="GLC162" s="8"/>
      <c r="GLD162" s="8"/>
      <c r="GLE162" s="8"/>
      <c r="GLF162" s="8"/>
      <c r="GLG162" s="8"/>
      <c r="GLH162" s="8"/>
      <c r="GLI162" s="8"/>
      <c r="GLJ162" s="8"/>
      <c r="GLK162" s="8"/>
      <c r="GLL162" s="8"/>
      <c r="GLM162" s="8"/>
      <c r="GLN162" s="8"/>
      <c r="GLO162" s="8"/>
      <c r="GLP162" s="8"/>
      <c r="GLQ162" s="8"/>
      <c r="GLR162" s="8"/>
      <c r="GLS162" s="8"/>
      <c r="GLT162" s="8"/>
      <c r="GLU162" s="8"/>
      <c r="GLV162" s="8"/>
      <c r="GLW162" s="8"/>
      <c r="GLX162" s="8"/>
      <c r="GLY162" s="8"/>
      <c r="GLZ162" s="8"/>
      <c r="GMA162" s="8"/>
      <c r="GMB162" s="8"/>
      <c r="GMC162" s="8"/>
      <c r="GMD162" s="8"/>
      <c r="GME162" s="8"/>
      <c r="GMF162" s="8"/>
      <c r="GMG162" s="8"/>
      <c r="GMH162" s="8"/>
      <c r="GMI162" s="8"/>
      <c r="GMJ162" s="8"/>
      <c r="GMK162" s="8"/>
      <c r="GML162" s="8"/>
      <c r="GMM162" s="8"/>
      <c r="GMN162" s="8"/>
      <c r="GMO162" s="8"/>
      <c r="GMP162" s="8"/>
      <c r="GMQ162" s="8"/>
      <c r="GMR162" s="8"/>
      <c r="GMS162" s="8"/>
      <c r="GMT162" s="8"/>
      <c r="GMU162" s="8"/>
      <c r="GMV162" s="8"/>
      <c r="GMW162" s="8"/>
      <c r="GMX162" s="8"/>
      <c r="GMY162" s="8"/>
      <c r="GMZ162" s="8"/>
      <c r="GNA162" s="8"/>
      <c r="GNB162" s="8"/>
      <c r="GNC162" s="8"/>
      <c r="GND162" s="8"/>
      <c r="GNE162" s="8"/>
      <c r="GNF162" s="8"/>
      <c r="GNG162" s="8"/>
      <c r="GNH162" s="8"/>
      <c r="GNI162" s="8"/>
      <c r="GNJ162" s="8"/>
      <c r="GNK162" s="8"/>
      <c r="GNL162" s="8"/>
      <c r="GNM162" s="8"/>
      <c r="GNN162" s="8"/>
      <c r="GNO162" s="8"/>
      <c r="GNP162" s="8"/>
      <c r="GNQ162" s="8"/>
      <c r="GNR162" s="8"/>
      <c r="GNS162" s="8"/>
      <c r="GNT162" s="8"/>
      <c r="GNU162" s="8"/>
      <c r="GNV162" s="8"/>
      <c r="GNW162" s="8"/>
      <c r="GNX162" s="8"/>
      <c r="GNY162" s="8"/>
      <c r="GNZ162" s="8"/>
      <c r="GOA162" s="8"/>
      <c r="GOB162" s="8"/>
      <c r="GOC162" s="8"/>
      <c r="GOD162" s="8"/>
      <c r="GOE162" s="8"/>
      <c r="GOF162" s="8"/>
      <c r="GOG162" s="8"/>
      <c r="GOH162" s="8"/>
      <c r="GOI162" s="8"/>
      <c r="GOJ162" s="8"/>
      <c r="GOK162" s="8"/>
      <c r="GOL162" s="8"/>
      <c r="GOM162" s="8"/>
      <c r="GON162" s="8"/>
      <c r="GOO162" s="8"/>
      <c r="GOP162" s="8"/>
      <c r="GOQ162" s="8"/>
      <c r="GOR162" s="8"/>
      <c r="GOS162" s="8"/>
      <c r="GOT162" s="8"/>
      <c r="GOU162" s="8"/>
      <c r="GOV162" s="8"/>
      <c r="GOW162" s="8"/>
      <c r="GOX162" s="8"/>
      <c r="GOY162" s="8"/>
      <c r="GOZ162" s="8"/>
      <c r="GPA162" s="8"/>
      <c r="GPB162" s="8"/>
      <c r="GPC162" s="8"/>
      <c r="GPD162" s="8"/>
      <c r="GPE162" s="8"/>
      <c r="GPF162" s="8"/>
      <c r="GPG162" s="8"/>
      <c r="GPH162" s="8"/>
      <c r="GPI162" s="8"/>
      <c r="GPJ162" s="8"/>
      <c r="GPK162" s="8"/>
      <c r="GPL162" s="8"/>
      <c r="GPM162" s="8"/>
      <c r="GPN162" s="8"/>
      <c r="GPO162" s="8"/>
      <c r="GPP162" s="8"/>
      <c r="GPQ162" s="8"/>
      <c r="GPR162" s="8"/>
      <c r="GPS162" s="8"/>
      <c r="GPT162" s="8"/>
      <c r="GPU162" s="8"/>
      <c r="GPV162" s="8"/>
      <c r="GPW162" s="8"/>
      <c r="GPX162" s="8"/>
      <c r="GPY162" s="8"/>
      <c r="GPZ162" s="8"/>
      <c r="GQA162" s="8"/>
      <c r="GQB162" s="8"/>
      <c r="GQC162" s="8"/>
      <c r="GQD162" s="8"/>
      <c r="GQE162" s="8"/>
      <c r="GQF162" s="8"/>
      <c r="GQG162" s="8"/>
      <c r="GQH162" s="8"/>
      <c r="GQI162" s="8"/>
      <c r="GQJ162" s="8"/>
      <c r="GQK162" s="8"/>
      <c r="GQL162" s="8"/>
      <c r="GQM162" s="8"/>
      <c r="GQN162" s="8"/>
      <c r="GQO162" s="8"/>
      <c r="GQP162" s="8"/>
      <c r="GQQ162" s="8"/>
      <c r="GQR162" s="8"/>
      <c r="GQS162" s="8"/>
      <c r="GQT162" s="8"/>
      <c r="GQU162" s="8"/>
      <c r="GQV162" s="8"/>
      <c r="GQW162" s="8"/>
      <c r="GQX162" s="8"/>
      <c r="GQY162" s="8"/>
      <c r="GQZ162" s="8"/>
      <c r="GRA162" s="8"/>
      <c r="GRB162" s="8"/>
      <c r="GRC162" s="8"/>
      <c r="GRD162" s="8"/>
      <c r="GRE162" s="8"/>
      <c r="GRF162" s="8"/>
      <c r="GRG162" s="8"/>
      <c r="GRH162" s="8"/>
      <c r="GRI162" s="8"/>
      <c r="GRJ162" s="8"/>
      <c r="GRK162" s="8"/>
      <c r="GRL162" s="8"/>
      <c r="GRM162" s="8"/>
      <c r="GRN162" s="8"/>
      <c r="GRO162" s="8"/>
      <c r="GRP162" s="8"/>
      <c r="GRQ162" s="8"/>
      <c r="GRR162" s="8"/>
      <c r="GRS162" s="8"/>
      <c r="GRT162" s="8"/>
      <c r="GRU162" s="8"/>
      <c r="GRV162" s="8"/>
      <c r="GRW162" s="8"/>
      <c r="GRX162" s="8"/>
      <c r="GRY162" s="8"/>
      <c r="GRZ162" s="8"/>
      <c r="GSA162" s="8"/>
      <c r="GSB162" s="8"/>
      <c r="GSC162" s="8"/>
      <c r="GSD162" s="8"/>
      <c r="GSE162" s="8"/>
      <c r="GSF162" s="8"/>
      <c r="GSG162" s="8"/>
      <c r="GSH162" s="8"/>
      <c r="GSI162" s="8"/>
      <c r="GSJ162" s="8"/>
      <c r="GSK162" s="8"/>
      <c r="GSL162" s="8"/>
      <c r="GSM162" s="8"/>
      <c r="GSN162" s="8"/>
      <c r="GSO162" s="8"/>
      <c r="GSP162" s="8"/>
      <c r="GSQ162" s="8"/>
      <c r="GSR162" s="8"/>
      <c r="GSS162" s="8"/>
      <c r="GST162" s="8"/>
      <c r="GSU162" s="8"/>
      <c r="GSV162" s="8"/>
      <c r="GSW162" s="8"/>
      <c r="GSX162" s="8"/>
      <c r="GSY162" s="8"/>
      <c r="GSZ162" s="8"/>
      <c r="GTA162" s="8"/>
      <c r="GTB162" s="8"/>
      <c r="GTC162" s="8"/>
      <c r="GTD162" s="8"/>
      <c r="GTE162" s="8"/>
      <c r="GTF162" s="8"/>
      <c r="GTG162" s="8"/>
      <c r="GTH162" s="8"/>
      <c r="GTI162" s="8"/>
      <c r="GTJ162" s="8"/>
      <c r="GTK162" s="8"/>
      <c r="GTL162" s="8"/>
      <c r="GTM162" s="8"/>
      <c r="GTN162" s="8"/>
      <c r="GTO162" s="8"/>
      <c r="GTP162" s="8"/>
      <c r="GTQ162" s="8"/>
      <c r="GTR162" s="8"/>
      <c r="GTS162" s="8"/>
      <c r="GTT162" s="8"/>
      <c r="GTU162" s="8"/>
      <c r="GTV162" s="8"/>
      <c r="GTW162" s="8"/>
      <c r="GTX162" s="8"/>
      <c r="GTY162" s="8"/>
      <c r="GTZ162" s="8"/>
      <c r="GUA162" s="8"/>
      <c r="GUB162" s="8"/>
      <c r="GUC162" s="8"/>
      <c r="GUD162" s="8"/>
      <c r="GUE162" s="8"/>
      <c r="GUF162" s="8"/>
      <c r="GUG162" s="8"/>
      <c r="GUH162" s="8"/>
      <c r="GUI162" s="8"/>
      <c r="GUJ162" s="8"/>
      <c r="GUK162" s="8"/>
      <c r="GUL162" s="8"/>
      <c r="GUM162" s="8"/>
      <c r="GUN162" s="8"/>
      <c r="GUO162" s="8"/>
      <c r="GUP162" s="8"/>
      <c r="GUQ162" s="8"/>
      <c r="GUR162" s="8"/>
      <c r="GUS162" s="8"/>
      <c r="GUT162" s="8"/>
      <c r="GUU162" s="8"/>
      <c r="GUV162" s="8"/>
      <c r="GUW162" s="8"/>
      <c r="GUX162" s="8"/>
      <c r="GUY162" s="8"/>
      <c r="GUZ162" s="8"/>
      <c r="GVA162" s="8"/>
      <c r="GVB162" s="8"/>
      <c r="GVC162" s="8"/>
      <c r="GVD162" s="8"/>
      <c r="GVE162" s="8"/>
      <c r="GVF162" s="8"/>
      <c r="GVG162" s="8"/>
      <c r="GVH162" s="8"/>
      <c r="GVI162" s="8"/>
      <c r="GVJ162" s="8"/>
      <c r="GVK162" s="8"/>
      <c r="GVL162" s="8"/>
      <c r="GVM162" s="8"/>
      <c r="GVN162" s="8"/>
      <c r="GVO162" s="8"/>
      <c r="GVP162" s="8"/>
      <c r="GVQ162" s="8"/>
      <c r="GVR162" s="8"/>
      <c r="GVS162" s="8"/>
      <c r="GVT162" s="8"/>
      <c r="GVU162" s="8"/>
      <c r="GVV162" s="8"/>
      <c r="GVW162" s="8"/>
      <c r="GVX162" s="8"/>
      <c r="GVY162" s="8"/>
      <c r="GVZ162" s="8"/>
      <c r="GWA162" s="8"/>
      <c r="GWB162" s="8"/>
      <c r="GWC162" s="8"/>
      <c r="GWD162" s="8"/>
      <c r="GWE162" s="8"/>
      <c r="GWF162" s="8"/>
      <c r="GWG162" s="8"/>
      <c r="GWH162" s="8"/>
      <c r="GWI162" s="8"/>
      <c r="GWJ162" s="8"/>
      <c r="GWK162" s="8"/>
      <c r="GWL162" s="8"/>
      <c r="GWM162" s="8"/>
      <c r="GWN162" s="8"/>
      <c r="GWO162" s="8"/>
      <c r="GWP162" s="8"/>
      <c r="GWQ162" s="8"/>
      <c r="GWR162" s="8"/>
      <c r="GWS162" s="8"/>
      <c r="GWT162" s="8"/>
      <c r="GWU162" s="8"/>
      <c r="GWV162" s="8"/>
      <c r="GWW162" s="8"/>
      <c r="GWX162" s="8"/>
      <c r="GWY162" s="8"/>
      <c r="GWZ162" s="8"/>
      <c r="GXA162" s="8"/>
      <c r="GXB162" s="8"/>
      <c r="GXC162" s="8"/>
      <c r="GXD162" s="8"/>
      <c r="GXE162" s="8"/>
      <c r="GXF162" s="8"/>
      <c r="GXG162" s="8"/>
      <c r="GXH162" s="8"/>
      <c r="GXI162" s="8"/>
      <c r="GXJ162" s="8"/>
      <c r="GXK162" s="8"/>
      <c r="GXL162" s="8"/>
      <c r="GXM162" s="8"/>
      <c r="GXN162" s="8"/>
      <c r="GXO162" s="8"/>
      <c r="GXP162" s="8"/>
      <c r="GXQ162" s="8"/>
      <c r="GXR162" s="8"/>
      <c r="GXS162" s="8"/>
      <c r="GXT162" s="8"/>
      <c r="GXU162" s="8"/>
      <c r="GXV162" s="8"/>
      <c r="GXW162" s="8"/>
      <c r="GXX162" s="8"/>
      <c r="GXY162" s="8"/>
      <c r="GXZ162" s="8"/>
      <c r="GYA162" s="8"/>
      <c r="GYB162" s="8"/>
      <c r="GYC162" s="8"/>
      <c r="GYD162" s="8"/>
      <c r="GYE162" s="8"/>
      <c r="GYF162" s="8"/>
      <c r="GYG162" s="8"/>
      <c r="GYH162" s="8"/>
      <c r="GYI162" s="8"/>
      <c r="GYJ162" s="8"/>
      <c r="GYK162" s="8"/>
      <c r="GYL162" s="8"/>
      <c r="GYM162" s="8"/>
      <c r="GYN162" s="8"/>
      <c r="GYO162" s="8"/>
      <c r="GYP162" s="8"/>
      <c r="GYQ162" s="8"/>
      <c r="GYR162" s="8"/>
      <c r="GYS162" s="8"/>
      <c r="GYT162" s="8"/>
      <c r="GYU162" s="8"/>
      <c r="GYV162" s="8"/>
      <c r="GYW162" s="8"/>
      <c r="GYX162" s="8"/>
      <c r="GYY162" s="8"/>
      <c r="GYZ162" s="8"/>
      <c r="GZA162" s="8"/>
      <c r="GZB162" s="8"/>
      <c r="GZC162" s="8"/>
      <c r="GZD162" s="8"/>
      <c r="GZE162" s="8"/>
      <c r="GZF162" s="8"/>
      <c r="GZG162" s="8"/>
      <c r="GZH162" s="8"/>
      <c r="GZI162" s="8"/>
      <c r="GZJ162" s="8"/>
      <c r="GZK162" s="8"/>
      <c r="GZL162" s="8"/>
      <c r="GZM162" s="8"/>
      <c r="GZN162" s="8"/>
      <c r="GZO162" s="8"/>
      <c r="GZP162" s="8"/>
      <c r="GZQ162" s="8"/>
      <c r="GZR162" s="8"/>
      <c r="GZS162" s="8"/>
      <c r="GZT162" s="8"/>
      <c r="GZU162" s="8"/>
      <c r="GZV162" s="8"/>
      <c r="GZW162" s="8"/>
      <c r="GZX162" s="8"/>
      <c r="GZY162" s="8"/>
      <c r="GZZ162" s="8"/>
      <c r="HAA162" s="8"/>
      <c r="HAB162" s="8"/>
      <c r="HAC162" s="8"/>
      <c r="HAD162" s="8"/>
      <c r="HAE162" s="8"/>
      <c r="HAF162" s="8"/>
      <c r="HAG162" s="8"/>
      <c r="HAH162" s="8"/>
      <c r="HAI162" s="8"/>
      <c r="HAJ162" s="8"/>
      <c r="HAK162" s="8"/>
      <c r="HAL162" s="8"/>
      <c r="HAM162" s="8"/>
      <c r="HAN162" s="8"/>
      <c r="HAO162" s="8"/>
      <c r="HAP162" s="8"/>
      <c r="HAQ162" s="8"/>
      <c r="HAR162" s="8"/>
      <c r="HAS162" s="8"/>
      <c r="HAT162" s="8"/>
      <c r="HAU162" s="8"/>
      <c r="HAV162" s="8"/>
      <c r="HAW162" s="8"/>
      <c r="HAX162" s="8"/>
      <c r="HAY162" s="8"/>
      <c r="HAZ162" s="8"/>
      <c r="HBA162" s="8"/>
      <c r="HBB162" s="8"/>
      <c r="HBC162" s="8"/>
      <c r="HBD162" s="8"/>
      <c r="HBE162" s="8"/>
      <c r="HBF162" s="8"/>
      <c r="HBG162" s="8"/>
      <c r="HBH162" s="8"/>
      <c r="HBI162" s="8"/>
      <c r="HBJ162" s="8"/>
      <c r="HBK162" s="8"/>
      <c r="HBL162" s="8"/>
      <c r="HBM162" s="8"/>
      <c r="HBN162" s="8"/>
      <c r="HBO162" s="8"/>
      <c r="HBP162" s="8"/>
      <c r="HBQ162" s="8"/>
      <c r="HBR162" s="8"/>
      <c r="HBS162" s="8"/>
      <c r="HBT162" s="8"/>
      <c r="HBU162" s="8"/>
      <c r="HBV162" s="8"/>
      <c r="HBW162" s="8"/>
      <c r="HBX162" s="8"/>
      <c r="HBY162" s="8"/>
      <c r="HBZ162" s="8"/>
      <c r="HCA162" s="8"/>
      <c r="HCB162" s="8"/>
      <c r="HCC162" s="8"/>
      <c r="HCD162" s="8"/>
      <c r="HCE162" s="8"/>
      <c r="HCF162" s="8"/>
      <c r="HCG162" s="8"/>
      <c r="HCH162" s="8"/>
      <c r="HCI162" s="8"/>
      <c r="HCJ162" s="8"/>
      <c r="HCK162" s="8"/>
      <c r="HCL162" s="8"/>
      <c r="HCM162" s="8"/>
      <c r="HCN162" s="8"/>
      <c r="HCO162" s="8"/>
      <c r="HCP162" s="8"/>
      <c r="HCQ162" s="8"/>
      <c r="HCR162" s="8"/>
      <c r="HCS162" s="8"/>
      <c r="HCT162" s="8"/>
      <c r="HCU162" s="8"/>
      <c r="HCV162" s="8"/>
      <c r="HCW162" s="8"/>
      <c r="HCX162" s="8"/>
      <c r="HCY162" s="8"/>
      <c r="HCZ162" s="8"/>
      <c r="HDA162" s="8"/>
      <c r="HDB162" s="8"/>
      <c r="HDC162" s="8"/>
      <c r="HDD162" s="8"/>
      <c r="HDE162" s="8"/>
      <c r="HDF162" s="8"/>
      <c r="HDG162" s="8"/>
      <c r="HDH162" s="8"/>
      <c r="HDI162" s="8"/>
      <c r="HDJ162" s="8"/>
      <c r="HDK162" s="8"/>
      <c r="HDL162" s="8"/>
      <c r="HDM162" s="8"/>
      <c r="HDN162" s="8"/>
      <c r="HDO162" s="8"/>
      <c r="HDP162" s="8"/>
      <c r="HDQ162" s="8"/>
      <c r="HDR162" s="8"/>
      <c r="HDS162" s="8"/>
      <c r="HDT162" s="8"/>
      <c r="HDU162" s="8"/>
      <c r="HDV162" s="8"/>
      <c r="HDW162" s="8"/>
      <c r="HDX162" s="8"/>
      <c r="HDY162" s="8"/>
      <c r="HDZ162" s="8"/>
      <c r="HEA162" s="8"/>
      <c r="HEB162" s="8"/>
      <c r="HEC162" s="8"/>
      <c r="HED162" s="8"/>
      <c r="HEE162" s="8"/>
      <c r="HEF162" s="8"/>
      <c r="HEG162" s="8"/>
      <c r="HEH162" s="8"/>
      <c r="HEI162" s="8"/>
      <c r="HEJ162" s="8"/>
      <c r="HEK162" s="8"/>
      <c r="HEL162" s="8"/>
      <c r="HEM162" s="8"/>
      <c r="HEN162" s="8"/>
      <c r="HEO162" s="8"/>
      <c r="HEP162" s="8"/>
      <c r="HEQ162" s="8"/>
      <c r="HER162" s="8"/>
      <c r="HES162" s="8"/>
      <c r="HET162" s="8"/>
      <c r="HEU162" s="8"/>
      <c r="HEV162" s="8"/>
      <c r="HEW162" s="8"/>
      <c r="HEX162" s="8"/>
      <c r="HEY162" s="8"/>
      <c r="HEZ162" s="8"/>
      <c r="HFA162" s="8"/>
      <c r="HFB162" s="8"/>
      <c r="HFC162" s="8"/>
      <c r="HFD162" s="8"/>
      <c r="HFE162" s="8"/>
      <c r="HFF162" s="8"/>
      <c r="HFG162" s="8"/>
      <c r="HFH162" s="8"/>
      <c r="HFI162" s="8"/>
      <c r="HFJ162" s="8"/>
      <c r="HFK162" s="8"/>
      <c r="HFL162" s="8"/>
      <c r="HFM162" s="8"/>
      <c r="HFN162" s="8"/>
      <c r="HFO162" s="8"/>
      <c r="HFP162" s="8"/>
      <c r="HFQ162" s="8"/>
      <c r="HFR162" s="8"/>
      <c r="HFS162" s="8"/>
      <c r="HFT162" s="8"/>
      <c r="HFU162" s="8"/>
      <c r="HFV162" s="8"/>
      <c r="HFW162" s="8"/>
      <c r="HFX162" s="8"/>
      <c r="HFY162" s="8"/>
      <c r="HFZ162" s="8"/>
      <c r="HGA162" s="8"/>
      <c r="HGB162" s="8"/>
      <c r="HGC162" s="8"/>
      <c r="HGD162" s="8"/>
      <c r="HGE162" s="8"/>
      <c r="HGF162" s="8"/>
      <c r="HGG162" s="8"/>
      <c r="HGH162" s="8"/>
      <c r="HGI162" s="8"/>
      <c r="HGJ162" s="8"/>
      <c r="HGK162" s="8"/>
      <c r="HGL162" s="8"/>
      <c r="HGM162" s="8"/>
      <c r="HGN162" s="8"/>
      <c r="HGO162" s="8"/>
      <c r="HGP162" s="8"/>
      <c r="HGQ162" s="8"/>
      <c r="HGR162" s="8"/>
      <c r="HGS162" s="8"/>
      <c r="HGT162" s="8"/>
      <c r="HGU162" s="8"/>
      <c r="HGV162" s="8"/>
      <c r="HGW162" s="8"/>
      <c r="HGX162" s="8"/>
      <c r="HGY162" s="8"/>
      <c r="HGZ162" s="8"/>
      <c r="HHA162" s="8"/>
      <c r="HHB162" s="8"/>
      <c r="HHC162" s="8"/>
      <c r="HHD162" s="8"/>
      <c r="HHE162" s="8"/>
      <c r="HHF162" s="8"/>
      <c r="HHG162" s="8"/>
      <c r="HHH162" s="8"/>
      <c r="HHI162" s="8"/>
      <c r="HHJ162" s="8"/>
      <c r="HHK162" s="8"/>
      <c r="HHL162" s="8"/>
      <c r="HHM162" s="8"/>
      <c r="HHN162" s="8"/>
      <c r="HHO162" s="8"/>
      <c r="HHP162" s="8"/>
      <c r="HHQ162" s="8"/>
      <c r="HHR162" s="8"/>
      <c r="HHS162" s="8"/>
      <c r="HHT162" s="8"/>
      <c r="HHU162" s="8"/>
      <c r="HHV162" s="8"/>
      <c r="HHW162" s="8"/>
      <c r="HHX162" s="8"/>
      <c r="HHY162" s="8"/>
      <c r="HHZ162" s="8"/>
      <c r="HIA162" s="8"/>
      <c r="HIB162" s="8"/>
      <c r="HIC162" s="8"/>
      <c r="HID162" s="8"/>
      <c r="HIE162" s="8"/>
      <c r="HIF162" s="8"/>
      <c r="HIG162" s="8"/>
      <c r="HIH162" s="8"/>
      <c r="HII162" s="8"/>
      <c r="HIJ162" s="8"/>
      <c r="HIK162" s="8"/>
      <c r="HIL162" s="8"/>
      <c r="HIM162" s="8"/>
      <c r="HIN162" s="8"/>
      <c r="HIO162" s="8"/>
      <c r="HIP162" s="8"/>
      <c r="HIQ162" s="8"/>
      <c r="HIR162" s="8"/>
      <c r="HIS162" s="8"/>
      <c r="HIT162" s="8"/>
      <c r="HIU162" s="8"/>
      <c r="HIV162" s="8"/>
      <c r="HIW162" s="8"/>
      <c r="HIX162" s="8"/>
      <c r="HIY162" s="8"/>
      <c r="HIZ162" s="8"/>
      <c r="HJA162" s="8"/>
      <c r="HJB162" s="8"/>
      <c r="HJC162" s="8"/>
      <c r="HJD162" s="8"/>
      <c r="HJE162" s="8"/>
      <c r="HJF162" s="8"/>
      <c r="HJG162" s="8"/>
      <c r="HJH162" s="8"/>
      <c r="HJI162" s="8"/>
      <c r="HJJ162" s="8"/>
      <c r="HJK162" s="8"/>
      <c r="HJL162" s="8"/>
      <c r="HJM162" s="8"/>
      <c r="HJN162" s="8"/>
      <c r="HJO162" s="8"/>
      <c r="HJP162" s="8"/>
      <c r="HJQ162" s="8"/>
      <c r="HJR162" s="8"/>
      <c r="HJS162" s="8"/>
      <c r="HJT162" s="8"/>
      <c r="HJU162" s="8"/>
      <c r="HJV162" s="8"/>
      <c r="HJW162" s="8"/>
      <c r="HJX162" s="8"/>
      <c r="HJY162" s="8"/>
      <c r="HJZ162" s="8"/>
      <c r="HKA162" s="8"/>
      <c r="HKB162" s="8"/>
      <c r="HKC162" s="8"/>
      <c r="HKD162" s="8"/>
      <c r="HKE162" s="8"/>
      <c r="HKF162" s="8"/>
      <c r="HKG162" s="8"/>
      <c r="HKH162" s="8"/>
      <c r="HKI162" s="8"/>
      <c r="HKJ162" s="8"/>
      <c r="HKK162" s="8"/>
      <c r="HKL162" s="8"/>
      <c r="HKM162" s="8"/>
      <c r="HKN162" s="8"/>
      <c r="HKO162" s="8"/>
      <c r="HKP162" s="8"/>
      <c r="HKQ162" s="8"/>
      <c r="HKR162" s="8"/>
      <c r="HKS162" s="8"/>
      <c r="HKT162" s="8"/>
      <c r="HKU162" s="8"/>
      <c r="HKV162" s="8"/>
      <c r="HKW162" s="8"/>
      <c r="HKX162" s="8"/>
      <c r="HKY162" s="8"/>
      <c r="HKZ162" s="8"/>
      <c r="HLA162" s="8"/>
      <c r="HLB162" s="8"/>
      <c r="HLC162" s="8"/>
      <c r="HLD162" s="8"/>
      <c r="HLE162" s="8"/>
      <c r="HLF162" s="8"/>
      <c r="HLG162" s="8"/>
      <c r="HLH162" s="8"/>
      <c r="HLI162" s="8"/>
      <c r="HLJ162" s="8"/>
      <c r="HLK162" s="8"/>
      <c r="HLL162" s="8"/>
      <c r="HLM162" s="8"/>
      <c r="HLN162" s="8"/>
      <c r="HLO162" s="8"/>
      <c r="HLP162" s="8"/>
      <c r="HLQ162" s="8"/>
      <c r="HLR162" s="8"/>
      <c r="HLS162" s="8"/>
      <c r="HLT162" s="8"/>
      <c r="HLU162" s="8"/>
      <c r="HLV162" s="8"/>
      <c r="HLW162" s="8"/>
      <c r="HLX162" s="8"/>
      <c r="HLY162" s="8"/>
      <c r="HLZ162" s="8"/>
      <c r="HMA162" s="8"/>
      <c r="HMB162" s="8"/>
      <c r="HMC162" s="8"/>
      <c r="HMD162" s="8"/>
      <c r="HME162" s="8"/>
      <c r="HMF162" s="8"/>
      <c r="HMG162" s="8"/>
      <c r="HMH162" s="8"/>
      <c r="HMI162" s="8"/>
      <c r="HMJ162" s="8"/>
      <c r="HMK162" s="8"/>
      <c r="HML162" s="8"/>
      <c r="HMM162" s="8"/>
      <c r="HMN162" s="8"/>
      <c r="HMO162" s="8"/>
      <c r="HMP162" s="8"/>
      <c r="HMQ162" s="8"/>
      <c r="HMR162" s="8"/>
      <c r="HMS162" s="8"/>
      <c r="HMT162" s="8"/>
      <c r="HMU162" s="8"/>
      <c r="HMV162" s="8"/>
      <c r="HMW162" s="8"/>
      <c r="HMX162" s="8"/>
      <c r="HMY162" s="8"/>
      <c r="HMZ162" s="8"/>
      <c r="HNA162" s="8"/>
      <c r="HNB162" s="8"/>
      <c r="HNC162" s="8"/>
      <c r="HND162" s="8"/>
      <c r="HNE162" s="8"/>
      <c r="HNF162" s="8"/>
      <c r="HNG162" s="8"/>
      <c r="HNH162" s="8"/>
      <c r="HNI162" s="8"/>
      <c r="HNJ162" s="8"/>
      <c r="HNK162" s="8"/>
      <c r="HNL162" s="8"/>
      <c r="HNM162" s="8"/>
      <c r="HNN162" s="8"/>
      <c r="HNO162" s="8"/>
      <c r="HNP162" s="8"/>
      <c r="HNQ162" s="8"/>
      <c r="HNR162" s="8"/>
      <c r="HNS162" s="8"/>
      <c r="HNT162" s="8"/>
      <c r="HNU162" s="8"/>
      <c r="HNV162" s="8"/>
      <c r="HNW162" s="8"/>
      <c r="HNX162" s="8"/>
      <c r="HNY162" s="8"/>
      <c r="HNZ162" s="8"/>
      <c r="HOA162" s="8"/>
      <c r="HOB162" s="8"/>
      <c r="HOC162" s="8"/>
      <c r="HOD162" s="8"/>
      <c r="HOE162" s="8"/>
      <c r="HOF162" s="8"/>
      <c r="HOG162" s="8"/>
      <c r="HOH162" s="8"/>
      <c r="HOI162" s="8"/>
      <c r="HOJ162" s="8"/>
      <c r="HOK162" s="8"/>
      <c r="HOL162" s="8"/>
      <c r="HOM162" s="8"/>
      <c r="HON162" s="8"/>
      <c r="HOO162" s="8"/>
      <c r="HOP162" s="8"/>
      <c r="HOQ162" s="8"/>
      <c r="HOR162" s="8"/>
      <c r="HOS162" s="8"/>
      <c r="HOT162" s="8"/>
      <c r="HOU162" s="8"/>
      <c r="HOV162" s="8"/>
      <c r="HOW162" s="8"/>
      <c r="HOX162" s="8"/>
      <c r="HOY162" s="8"/>
      <c r="HOZ162" s="8"/>
      <c r="HPA162" s="8"/>
      <c r="HPB162" s="8"/>
      <c r="HPC162" s="8"/>
      <c r="HPD162" s="8"/>
      <c r="HPE162" s="8"/>
      <c r="HPF162" s="8"/>
      <c r="HPG162" s="8"/>
      <c r="HPH162" s="8"/>
      <c r="HPI162" s="8"/>
      <c r="HPJ162" s="8"/>
      <c r="HPK162" s="8"/>
      <c r="HPL162" s="8"/>
      <c r="HPM162" s="8"/>
      <c r="HPN162" s="8"/>
      <c r="HPO162" s="8"/>
      <c r="HPP162" s="8"/>
      <c r="HPQ162" s="8"/>
      <c r="HPR162" s="8"/>
      <c r="HPS162" s="8"/>
      <c r="HPT162" s="8"/>
      <c r="HPU162" s="8"/>
      <c r="HPV162" s="8"/>
      <c r="HPW162" s="8"/>
      <c r="HPX162" s="8"/>
      <c r="HPY162" s="8"/>
      <c r="HPZ162" s="8"/>
      <c r="HQA162" s="8"/>
      <c r="HQB162" s="8"/>
      <c r="HQC162" s="8"/>
      <c r="HQD162" s="8"/>
      <c r="HQE162" s="8"/>
      <c r="HQF162" s="8"/>
      <c r="HQG162" s="8"/>
      <c r="HQH162" s="8"/>
      <c r="HQI162" s="8"/>
      <c r="HQJ162" s="8"/>
      <c r="HQK162" s="8"/>
      <c r="HQL162" s="8"/>
      <c r="HQM162" s="8"/>
      <c r="HQN162" s="8"/>
      <c r="HQO162" s="8"/>
      <c r="HQP162" s="8"/>
      <c r="HQQ162" s="8"/>
      <c r="HQR162" s="8"/>
      <c r="HQS162" s="8"/>
      <c r="HQT162" s="8"/>
      <c r="HQU162" s="8"/>
      <c r="HQV162" s="8"/>
      <c r="HQW162" s="8"/>
      <c r="HQX162" s="8"/>
      <c r="HQY162" s="8"/>
      <c r="HQZ162" s="8"/>
      <c r="HRA162" s="8"/>
      <c r="HRB162" s="8"/>
      <c r="HRC162" s="8"/>
      <c r="HRD162" s="8"/>
      <c r="HRE162" s="8"/>
      <c r="HRF162" s="8"/>
      <c r="HRG162" s="8"/>
      <c r="HRH162" s="8"/>
      <c r="HRI162" s="8"/>
      <c r="HRJ162" s="8"/>
      <c r="HRK162" s="8"/>
      <c r="HRL162" s="8"/>
      <c r="HRM162" s="8"/>
      <c r="HRN162" s="8"/>
      <c r="HRO162" s="8"/>
      <c r="HRP162" s="8"/>
      <c r="HRQ162" s="8"/>
      <c r="HRR162" s="8"/>
      <c r="HRS162" s="8"/>
      <c r="HRT162" s="8"/>
      <c r="HRU162" s="8"/>
      <c r="HRV162" s="8"/>
      <c r="HRW162" s="8"/>
      <c r="HRX162" s="8"/>
      <c r="HRY162" s="8"/>
      <c r="HRZ162" s="8"/>
      <c r="HSA162" s="8"/>
      <c r="HSB162" s="8"/>
      <c r="HSC162" s="8"/>
      <c r="HSD162" s="8"/>
      <c r="HSE162" s="8"/>
      <c r="HSF162" s="8"/>
      <c r="HSG162" s="8"/>
      <c r="HSH162" s="8"/>
      <c r="HSI162" s="8"/>
      <c r="HSJ162" s="8"/>
      <c r="HSK162" s="8"/>
      <c r="HSL162" s="8"/>
      <c r="HSM162" s="8"/>
      <c r="HSN162" s="8"/>
      <c r="HSO162" s="8"/>
      <c r="HSP162" s="8"/>
      <c r="HSQ162" s="8"/>
      <c r="HSR162" s="8"/>
      <c r="HSS162" s="8"/>
      <c r="HST162" s="8"/>
      <c r="HSU162" s="8"/>
      <c r="HSV162" s="8"/>
      <c r="HSW162" s="8"/>
      <c r="HSX162" s="8"/>
      <c r="HSY162" s="8"/>
      <c r="HSZ162" s="8"/>
      <c r="HTA162" s="8"/>
      <c r="HTB162" s="8"/>
      <c r="HTC162" s="8"/>
      <c r="HTD162" s="8"/>
      <c r="HTE162" s="8"/>
      <c r="HTF162" s="8"/>
      <c r="HTG162" s="8"/>
      <c r="HTH162" s="8"/>
      <c r="HTI162" s="8"/>
      <c r="HTJ162" s="8"/>
      <c r="HTK162" s="8"/>
      <c r="HTL162" s="8"/>
      <c r="HTM162" s="8"/>
      <c r="HTN162" s="8"/>
      <c r="HTO162" s="8"/>
      <c r="HTP162" s="8"/>
      <c r="HTQ162" s="8"/>
      <c r="HTR162" s="8"/>
      <c r="HTS162" s="8"/>
      <c r="HTT162" s="8"/>
      <c r="HTU162" s="8"/>
      <c r="HTV162" s="8"/>
      <c r="HTW162" s="8"/>
      <c r="HTX162" s="8"/>
      <c r="HTY162" s="8"/>
      <c r="HTZ162" s="8"/>
      <c r="HUA162" s="8"/>
      <c r="HUB162" s="8"/>
      <c r="HUC162" s="8"/>
      <c r="HUD162" s="8"/>
      <c r="HUE162" s="8"/>
      <c r="HUF162" s="8"/>
      <c r="HUG162" s="8"/>
      <c r="HUH162" s="8"/>
      <c r="HUI162" s="8"/>
      <c r="HUJ162" s="8"/>
      <c r="HUK162" s="8"/>
      <c r="HUL162" s="8"/>
      <c r="HUM162" s="8"/>
      <c r="HUN162" s="8"/>
      <c r="HUO162" s="8"/>
      <c r="HUP162" s="8"/>
      <c r="HUQ162" s="8"/>
      <c r="HUR162" s="8"/>
      <c r="HUS162" s="8"/>
      <c r="HUT162" s="8"/>
      <c r="HUU162" s="8"/>
      <c r="HUV162" s="8"/>
      <c r="HUW162" s="8"/>
      <c r="HUX162" s="8"/>
      <c r="HUY162" s="8"/>
      <c r="HUZ162" s="8"/>
      <c r="HVA162" s="8"/>
      <c r="HVB162" s="8"/>
      <c r="HVC162" s="8"/>
      <c r="HVD162" s="8"/>
      <c r="HVE162" s="8"/>
      <c r="HVF162" s="8"/>
      <c r="HVG162" s="8"/>
      <c r="HVH162" s="8"/>
      <c r="HVI162" s="8"/>
      <c r="HVJ162" s="8"/>
      <c r="HVK162" s="8"/>
      <c r="HVL162" s="8"/>
      <c r="HVM162" s="8"/>
      <c r="HVN162" s="8"/>
      <c r="HVO162" s="8"/>
      <c r="HVP162" s="8"/>
      <c r="HVQ162" s="8"/>
      <c r="HVR162" s="8"/>
      <c r="HVS162" s="8"/>
      <c r="HVT162" s="8"/>
      <c r="HVU162" s="8"/>
      <c r="HVV162" s="8"/>
      <c r="HVW162" s="8"/>
      <c r="HVX162" s="8"/>
      <c r="HVY162" s="8"/>
      <c r="HVZ162" s="8"/>
      <c r="HWA162" s="8"/>
      <c r="HWB162" s="8"/>
      <c r="HWC162" s="8"/>
      <c r="HWD162" s="8"/>
      <c r="HWE162" s="8"/>
      <c r="HWF162" s="8"/>
      <c r="HWG162" s="8"/>
      <c r="HWH162" s="8"/>
      <c r="HWI162" s="8"/>
      <c r="HWJ162" s="8"/>
      <c r="HWK162" s="8"/>
      <c r="HWL162" s="8"/>
      <c r="HWM162" s="8"/>
      <c r="HWN162" s="8"/>
      <c r="HWO162" s="8"/>
      <c r="HWP162" s="8"/>
      <c r="HWQ162" s="8"/>
      <c r="HWR162" s="8"/>
      <c r="HWS162" s="8"/>
      <c r="HWT162" s="8"/>
      <c r="HWU162" s="8"/>
      <c r="HWV162" s="8"/>
      <c r="HWW162" s="8"/>
      <c r="HWX162" s="8"/>
      <c r="HWY162" s="8"/>
      <c r="HWZ162" s="8"/>
      <c r="HXA162" s="8"/>
      <c r="HXB162" s="8"/>
      <c r="HXC162" s="8"/>
      <c r="HXD162" s="8"/>
      <c r="HXE162" s="8"/>
      <c r="HXF162" s="8"/>
      <c r="HXG162" s="8"/>
      <c r="HXH162" s="8"/>
      <c r="HXI162" s="8"/>
      <c r="HXJ162" s="8"/>
      <c r="HXK162" s="8"/>
      <c r="HXL162" s="8"/>
      <c r="HXM162" s="8"/>
      <c r="HXN162" s="8"/>
      <c r="HXO162" s="8"/>
      <c r="HXP162" s="8"/>
      <c r="HXQ162" s="8"/>
      <c r="HXR162" s="8"/>
      <c r="HXS162" s="8"/>
      <c r="HXT162" s="8"/>
      <c r="HXU162" s="8"/>
      <c r="HXV162" s="8"/>
      <c r="HXW162" s="8"/>
      <c r="HXX162" s="8"/>
      <c r="HXY162" s="8"/>
      <c r="HXZ162" s="8"/>
      <c r="HYA162" s="8"/>
      <c r="HYB162" s="8"/>
      <c r="HYC162" s="8"/>
      <c r="HYD162" s="8"/>
      <c r="HYE162" s="8"/>
      <c r="HYF162" s="8"/>
      <c r="HYG162" s="8"/>
      <c r="HYH162" s="8"/>
      <c r="HYI162" s="8"/>
      <c r="HYJ162" s="8"/>
      <c r="HYK162" s="8"/>
      <c r="HYL162" s="8"/>
      <c r="HYM162" s="8"/>
      <c r="HYN162" s="8"/>
      <c r="HYO162" s="8"/>
      <c r="HYP162" s="8"/>
      <c r="HYQ162" s="8"/>
      <c r="HYR162" s="8"/>
      <c r="HYS162" s="8"/>
      <c r="HYT162" s="8"/>
      <c r="HYU162" s="8"/>
      <c r="HYV162" s="8"/>
      <c r="HYW162" s="8"/>
      <c r="HYX162" s="8"/>
      <c r="HYY162" s="8"/>
      <c r="HYZ162" s="8"/>
      <c r="HZA162" s="8"/>
      <c r="HZB162" s="8"/>
      <c r="HZC162" s="8"/>
      <c r="HZD162" s="8"/>
      <c r="HZE162" s="8"/>
      <c r="HZF162" s="8"/>
      <c r="HZG162" s="8"/>
      <c r="HZH162" s="8"/>
      <c r="HZI162" s="8"/>
      <c r="HZJ162" s="8"/>
      <c r="HZK162" s="8"/>
      <c r="HZL162" s="8"/>
      <c r="HZM162" s="8"/>
      <c r="HZN162" s="8"/>
      <c r="HZO162" s="8"/>
      <c r="HZP162" s="8"/>
      <c r="HZQ162" s="8"/>
      <c r="HZR162" s="8"/>
      <c r="HZS162" s="8"/>
      <c r="HZT162" s="8"/>
      <c r="HZU162" s="8"/>
      <c r="HZV162" s="8"/>
      <c r="HZW162" s="8"/>
      <c r="HZX162" s="8"/>
      <c r="HZY162" s="8"/>
      <c r="HZZ162" s="8"/>
      <c r="IAA162" s="8"/>
      <c r="IAB162" s="8"/>
      <c r="IAC162" s="8"/>
      <c r="IAD162" s="8"/>
      <c r="IAE162" s="8"/>
      <c r="IAF162" s="8"/>
      <c r="IAG162" s="8"/>
      <c r="IAH162" s="8"/>
      <c r="IAI162" s="8"/>
      <c r="IAJ162" s="8"/>
      <c r="IAK162" s="8"/>
      <c r="IAL162" s="8"/>
      <c r="IAM162" s="8"/>
      <c r="IAN162" s="8"/>
      <c r="IAO162" s="8"/>
      <c r="IAP162" s="8"/>
      <c r="IAQ162" s="8"/>
      <c r="IAR162" s="8"/>
      <c r="IAS162" s="8"/>
      <c r="IAT162" s="8"/>
      <c r="IAU162" s="8"/>
      <c r="IAV162" s="8"/>
      <c r="IAW162" s="8"/>
      <c r="IAX162" s="8"/>
      <c r="IAY162" s="8"/>
      <c r="IAZ162" s="8"/>
      <c r="IBA162" s="8"/>
      <c r="IBB162" s="8"/>
      <c r="IBC162" s="8"/>
      <c r="IBD162" s="8"/>
      <c r="IBE162" s="8"/>
      <c r="IBF162" s="8"/>
      <c r="IBG162" s="8"/>
      <c r="IBH162" s="8"/>
      <c r="IBI162" s="8"/>
      <c r="IBJ162" s="8"/>
      <c r="IBK162" s="8"/>
      <c r="IBL162" s="8"/>
      <c r="IBM162" s="8"/>
      <c r="IBN162" s="8"/>
      <c r="IBO162" s="8"/>
      <c r="IBP162" s="8"/>
      <c r="IBQ162" s="8"/>
      <c r="IBR162" s="8"/>
      <c r="IBS162" s="8"/>
      <c r="IBT162" s="8"/>
      <c r="IBU162" s="8"/>
      <c r="IBV162" s="8"/>
      <c r="IBW162" s="8"/>
      <c r="IBX162" s="8"/>
      <c r="IBY162" s="8"/>
      <c r="IBZ162" s="8"/>
      <c r="ICA162" s="8"/>
      <c r="ICB162" s="8"/>
      <c r="ICC162" s="8"/>
      <c r="ICD162" s="8"/>
      <c r="ICE162" s="8"/>
      <c r="ICF162" s="8"/>
      <c r="ICG162" s="8"/>
      <c r="ICH162" s="8"/>
      <c r="ICI162" s="8"/>
      <c r="ICJ162" s="8"/>
      <c r="ICK162" s="8"/>
      <c r="ICL162" s="8"/>
      <c r="ICM162" s="8"/>
      <c r="ICN162" s="8"/>
      <c r="ICO162" s="8"/>
      <c r="ICP162" s="8"/>
      <c r="ICQ162" s="8"/>
      <c r="ICR162" s="8"/>
      <c r="ICS162" s="8"/>
      <c r="ICT162" s="8"/>
      <c r="ICU162" s="8"/>
      <c r="ICV162" s="8"/>
      <c r="ICW162" s="8"/>
      <c r="ICX162" s="8"/>
      <c r="ICY162" s="8"/>
      <c r="ICZ162" s="8"/>
      <c r="IDA162" s="8"/>
      <c r="IDB162" s="8"/>
      <c r="IDC162" s="8"/>
      <c r="IDD162" s="8"/>
      <c r="IDE162" s="8"/>
      <c r="IDF162" s="8"/>
      <c r="IDG162" s="8"/>
      <c r="IDH162" s="8"/>
      <c r="IDI162" s="8"/>
      <c r="IDJ162" s="8"/>
      <c r="IDK162" s="8"/>
      <c r="IDL162" s="8"/>
      <c r="IDM162" s="8"/>
      <c r="IDN162" s="8"/>
      <c r="IDO162" s="8"/>
      <c r="IDP162" s="8"/>
      <c r="IDQ162" s="8"/>
      <c r="IDR162" s="8"/>
      <c r="IDS162" s="8"/>
      <c r="IDT162" s="8"/>
      <c r="IDU162" s="8"/>
      <c r="IDV162" s="8"/>
      <c r="IDW162" s="8"/>
      <c r="IDX162" s="8"/>
      <c r="IDY162" s="8"/>
      <c r="IDZ162" s="8"/>
      <c r="IEA162" s="8"/>
      <c r="IEB162" s="8"/>
      <c r="IEC162" s="8"/>
      <c r="IED162" s="8"/>
      <c r="IEE162" s="8"/>
      <c r="IEF162" s="8"/>
      <c r="IEG162" s="8"/>
      <c r="IEH162" s="8"/>
      <c r="IEI162" s="8"/>
      <c r="IEJ162" s="8"/>
      <c r="IEK162" s="8"/>
      <c r="IEL162" s="8"/>
      <c r="IEM162" s="8"/>
      <c r="IEN162" s="8"/>
      <c r="IEO162" s="8"/>
      <c r="IEP162" s="8"/>
      <c r="IEQ162" s="8"/>
      <c r="IER162" s="8"/>
      <c r="IES162" s="8"/>
      <c r="IET162" s="8"/>
      <c r="IEU162" s="8"/>
      <c r="IEV162" s="8"/>
      <c r="IEW162" s="8"/>
      <c r="IEX162" s="8"/>
      <c r="IEY162" s="8"/>
      <c r="IEZ162" s="8"/>
      <c r="IFA162" s="8"/>
      <c r="IFB162" s="8"/>
      <c r="IFC162" s="8"/>
      <c r="IFD162" s="8"/>
      <c r="IFE162" s="8"/>
      <c r="IFF162" s="8"/>
      <c r="IFG162" s="8"/>
      <c r="IFH162" s="8"/>
      <c r="IFI162" s="8"/>
      <c r="IFJ162" s="8"/>
      <c r="IFK162" s="8"/>
      <c r="IFL162" s="8"/>
      <c r="IFM162" s="8"/>
      <c r="IFN162" s="8"/>
      <c r="IFO162" s="8"/>
      <c r="IFP162" s="8"/>
      <c r="IFQ162" s="8"/>
      <c r="IFR162" s="8"/>
      <c r="IFS162" s="8"/>
      <c r="IFT162" s="8"/>
      <c r="IFU162" s="8"/>
      <c r="IFV162" s="8"/>
      <c r="IFW162" s="8"/>
      <c r="IFX162" s="8"/>
      <c r="IFY162" s="8"/>
      <c r="IFZ162" s="8"/>
      <c r="IGA162" s="8"/>
      <c r="IGB162" s="8"/>
      <c r="IGC162" s="8"/>
      <c r="IGD162" s="8"/>
      <c r="IGE162" s="8"/>
      <c r="IGF162" s="8"/>
      <c r="IGG162" s="8"/>
      <c r="IGH162" s="8"/>
      <c r="IGI162" s="8"/>
      <c r="IGJ162" s="8"/>
      <c r="IGK162" s="8"/>
      <c r="IGL162" s="8"/>
      <c r="IGM162" s="8"/>
      <c r="IGN162" s="8"/>
      <c r="IGO162" s="8"/>
      <c r="IGP162" s="8"/>
      <c r="IGQ162" s="8"/>
      <c r="IGR162" s="8"/>
      <c r="IGS162" s="8"/>
      <c r="IGT162" s="8"/>
      <c r="IGU162" s="8"/>
      <c r="IGV162" s="8"/>
      <c r="IGW162" s="8"/>
      <c r="IGX162" s="8"/>
      <c r="IGY162" s="8"/>
      <c r="IGZ162" s="8"/>
      <c r="IHA162" s="8"/>
      <c r="IHB162" s="8"/>
      <c r="IHC162" s="8"/>
      <c r="IHD162" s="8"/>
      <c r="IHE162" s="8"/>
      <c r="IHF162" s="8"/>
      <c r="IHG162" s="8"/>
      <c r="IHH162" s="8"/>
      <c r="IHI162" s="8"/>
      <c r="IHJ162" s="8"/>
      <c r="IHK162" s="8"/>
      <c r="IHL162" s="8"/>
      <c r="IHM162" s="8"/>
      <c r="IHN162" s="8"/>
      <c r="IHO162" s="8"/>
      <c r="IHP162" s="8"/>
      <c r="IHQ162" s="8"/>
      <c r="IHR162" s="8"/>
      <c r="IHS162" s="8"/>
      <c r="IHT162" s="8"/>
      <c r="IHU162" s="8"/>
      <c r="IHV162" s="8"/>
      <c r="IHW162" s="8"/>
      <c r="IHX162" s="8"/>
      <c r="IHY162" s="8"/>
      <c r="IHZ162" s="8"/>
      <c r="IIA162" s="8"/>
      <c r="IIB162" s="8"/>
      <c r="IIC162" s="8"/>
      <c r="IID162" s="8"/>
      <c r="IIE162" s="8"/>
      <c r="IIF162" s="8"/>
      <c r="IIG162" s="8"/>
      <c r="IIH162" s="8"/>
      <c r="III162" s="8"/>
      <c r="IIJ162" s="8"/>
      <c r="IIK162" s="8"/>
      <c r="IIL162" s="8"/>
      <c r="IIM162" s="8"/>
      <c r="IIN162" s="8"/>
      <c r="IIO162" s="8"/>
      <c r="IIP162" s="8"/>
      <c r="IIQ162" s="8"/>
      <c r="IIR162" s="8"/>
      <c r="IIS162" s="8"/>
      <c r="IIT162" s="8"/>
      <c r="IIU162" s="8"/>
      <c r="IIV162" s="8"/>
      <c r="IIW162" s="8"/>
      <c r="IIX162" s="8"/>
      <c r="IIY162" s="8"/>
      <c r="IIZ162" s="8"/>
      <c r="IJA162" s="8"/>
      <c r="IJB162" s="8"/>
      <c r="IJC162" s="8"/>
      <c r="IJD162" s="8"/>
      <c r="IJE162" s="8"/>
      <c r="IJF162" s="8"/>
      <c r="IJG162" s="8"/>
      <c r="IJH162" s="8"/>
      <c r="IJI162" s="8"/>
      <c r="IJJ162" s="8"/>
      <c r="IJK162" s="8"/>
      <c r="IJL162" s="8"/>
      <c r="IJM162" s="8"/>
      <c r="IJN162" s="8"/>
      <c r="IJO162" s="8"/>
      <c r="IJP162" s="8"/>
      <c r="IJQ162" s="8"/>
      <c r="IJR162" s="8"/>
      <c r="IJS162" s="8"/>
      <c r="IJT162" s="8"/>
      <c r="IJU162" s="8"/>
      <c r="IJV162" s="8"/>
      <c r="IJW162" s="8"/>
      <c r="IJX162" s="8"/>
      <c r="IJY162" s="8"/>
      <c r="IJZ162" s="8"/>
      <c r="IKA162" s="8"/>
      <c r="IKB162" s="8"/>
      <c r="IKC162" s="8"/>
      <c r="IKD162" s="8"/>
      <c r="IKE162" s="8"/>
      <c r="IKF162" s="8"/>
      <c r="IKG162" s="8"/>
      <c r="IKH162" s="8"/>
      <c r="IKI162" s="8"/>
      <c r="IKJ162" s="8"/>
      <c r="IKK162" s="8"/>
      <c r="IKL162" s="8"/>
      <c r="IKM162" s="8"/>
      <c r="IKN162" s="8"/>
      <c r="IKO162" s="8"/>
      <c r="IKP162" s="8"/>
      <c r="IKQ162" s="8"/>
      <c r="IKR162" s="8"/>
      <c r="IKS162" s="8"/>
      <c r="IKT162" s="8"/>
      <c r="IKU162" s="8"/>
      <c r="IKV162" s="8"/>
      <c r="IKW162" s="8"/>
      <c r="IKX162" s="8"/>
      <c r="IKY162" s="8"/>
      <c r="IKZ162" s="8"/>
      <c r="ILA162" s="8"/>
      <c r="ILB162" s="8"/>
      <c r="ILC162" s="8"/>
      <c r="ILD162" s="8"/>
      <c r="ILE162" s="8"/>
      <c r="ILF162" s="8"/>
      <c r="ILG162" s="8"/>
      <c r="ILH162" s="8"/>
      <c r="ILI162" s="8"/>
      <c r="ILJ162" s="8"/>
      <c r="ILK162" s="8"/>
      <c r="ILL162" s="8"/>
      <c r="ILM162" s="8"/>
      <c r="ILN162" s="8"/>
      <c r="ILO162" s="8"/>
      <c r="ILP162" s="8"/>
      <c r="ILQ162" s="8"/>
      <c r="ILR162" s="8"/>
      <c r="ILS162" s="8"/>
      <c r="ILT162" s="8"/>
      <c r="ILU162" s="8"/>
      <c r="ILV162" s="8"/>
      <c r="ILW162" s="8"/>
      <c r="ILX162" s="8"/>
      <c r="ILY162" s="8"/>
      <c r="ILZ162" s="8"/>
      <c r="IMA162" s="8"/>
      <c r="IMB162" s="8"/>
      <c r="IMC162" s="8"/>
      <c r="IMD162" s="8"/>
      <c r="IME162" s="8"/>
      <c r="IMF162" s="8"/>
      <c r="IMG162" s="8"/>
      <c r="IMH162" s="8"/>
      <c r="IMI162" s="8"/>
      <c r="IMJ162" s="8"/>
      <c r="IMK162" s="8"/>
      <c r="IML162" s="8"/>
      <c r="IMM162" s="8"/>
      <c r="IMN162" s="8"/>
      <c r="IMO162" s="8"/>
      <c r="IMP162" s="8"/>
      <c r="IMQ162" s="8"/>
      <c r="IMR162" s="8"/>
      <c r="IMS162" s="8"/>
      <c r="IMT162" s="8"/>
      <c r="IMU162" s="8"/>
      <c r="IMV162" s="8"/>
      <c r="IMW162" s="8"/>
      <c r="IMX162" s="8"/>
      <c r="IMY162" s="8"/>
      <c r="IMZ162" s="8"/>
      <c r="INA162" s="8"/>
      <c r="INB162" s="8"/>
      <c r="INC162" s="8"/>
      <c r="IND162" s="8"/>
      <c r="INE162" s="8"/>
      <c r="INF162" s="8"/>
      <c r="ING162" s="8"/>
      <c r="INH162" s="8"/>
      <c r="INI162" s="8"/>
      <c r="INJ162" s="8"/>
      <c r="INK162" s="8"/>
      <c r="INL162" s="8"/>
      <c r="INM162" s="8"/>
      <c r="INN162" s="8"/>
      <c r="INO162" s="8"/>
      <c r="INP162" s="8"/>
      <c r="INQ162" s="8"/>
      <c r="INR162" s="8"/>
      <c r="INS162" s="8"/>
      <c r="INT162" s="8"/>
      <c r="INU162" s="8"/>
      <c r="INV162" s="8"/>
      <c r="INW162" s="8"/>
      <c r="INX162" s="8"/>
      <c r="INY162" s="8"/>
      <c r="INZ162" s="8"/>
      <c r="IOA162" s="8"/>
      <c r="IOB162" s="8"/>
      <c r="IOC162" s="8"/>
      <c r="IOD162" s="8"/>
      <c r="IOE162" s="8"/>
      <c r="IOF162" s="8"/>
      <c r="IOG162" s="8"/>
      <c r="IOH162" s="8"/>
      <c r="IOI162" s="8"/>
      <c r="IOJ162" s="8"/>
      <c r="IOK162" s="8"/>
      <c r="IOL162" s="8"/>
      <c r="IOM162" s="8"/>
      <c r="ION162" s="8"/>
      <c r="IOO162" s="8"/>
      <c r="IOP162" s="8"/>
      <c r="IOQ162" s="8"/>
      <c r="IOR162" s="8"/>
      <c r="IOS162" s="8"/>
      <c r="IOT162" s="8"/>
      <c r="IOU162" s="8"/>
      <c r="IOV162" s="8"/>
      <c r="IOW162" s="8"/>
      <c r="IOX162" s="8"/>
      <c r="IOY162" s="8"/>
      <c r="IOZ162" s="8"/>
      <c r="IPA162" s="8"/>
      <c r="IPB162" s="8"/>
      <c r="IPC162" s="8"/>
      <c r="IPD162" s="8"/>
      <c r="IPE162" s="8"/>
      <c r="IPF162" s="8"/>
      <c r="IPG162" s="8"/>
      <c r="IPH162" s="8"/>
      <c r="IPI162" s="8"/>
      <c r="IPJ162" s="8"/>
      <c r="IPK162" s="8"/>
      <c r="IPL162" s="8"/>
      <c r="IPM162" s="8"/>
      <c r="IPN162" s="8"/>
      <c r="IPO162" s="8"/>
      <c r="IPP162" s="8"/>
      <c r="IPQ162" s="8"/>
      <c r="IPR162" s="8"/>
      <c r="IPS162" s="8"/>
      <c r="IPT162" s="8"/>
      <c r="IPU162" s="8"/>
      <c r="IPV162" s="8"/>
      <c r="IPW162" s="8"/>
      <c r="IPX162" s="8"/>
      <c r="IPY162" s="8"/>
      <c r="IPZ162" s="8"/>
      <c r="IQA162" s="8"/>
      <c r="IQB162" s="8"/>
      <c r="IQC162" s="8"/>
      <c r="IQD162" s="8"/>
      <c r="IQE162" s="8"/>
      <c r="IQF162" s="8"/>
      <c r="IQG162" s="8"/>
      <c r="IQH162" s="8"/>
      <c r="IQI162" s="8"/>
      <c r="IQJ162" s="8"/>
      <c r="IQK162" s="8"/>
      <c r="IQL162" s="8"/>
      <c r="IQM162" s="8"/>
      <c r="IQN162" s="8"/>
      <c r="IQO162" s="8"/>
      <c r="IQP162" s="8"/>
      <c r="IQQ162" s="8"/>
      <c r="IQR162" s="8"/>
      <c r="IQS162" s="8"/>
      <c r="IQT162" s="8"/>
      <c r="IQU162" s="8"/>
      <c r="IQV162" s="8"/>
      <c r="IQW162" s="8"/>
      <c r="IQX162" s="8"/>
      <c r="IQY162" s="8"/>
      <c r="IQZ162" s="8"/>
      <c r="IRA162" s="8"/>
      <c r="IRB162" s="8"/>
      <c r="IRC162" s="8"/>
      <c r="IRD162" s="8"/>
      <c r="IRE162" s="8"/>
      <c r="IRF162" s="8"/>
      <c r="IRG162" s="8"/>
      <c r="IRH162" s="8"/>
      <c r="IRI162" s="8"/>
      <c r="IRJ162" s="8"/>
      <c r="IRK162" s="8"/>
      <c r="IRL162" s="8"/>
      <c r="IRM162" s="8"/>
      <c r="IRN162" s="8"/>
      <c r="IRO162" s="8"/>
      <c r="IRP162" s="8"/>
      <c r="IRQ162" s="8"/>
      <c r="IRR162" s="8"/>
      <c r="IRS162" s="8"/>
      <c r="IRT162" s="8"/>
      <c r="IRU162" s="8"/>
      <c r="IRV162" s="8"/>
      <c r="IRW162" s="8"/>
      <c r="IRX162" s="8"/>
      <c r="IRY162" s="8"/>
      <c r="IRZ162" s="8"/>
      <c r="ISA162" s="8"/>
      <c r="ISB162" s="8"/>
      <c r="ISC162" s="8"/>
      <c r="ISD162" s="8"/>
      <c r="ISE162" s="8"/>
      <c r="ISF162" s="8"/>
      <c r="ISG162" s="8"/>
      <c r="ISH162" s="8"/>
      <c r="ISI162" s="8"/>
      <c r="ISJ162" s="8"/>
      <c r="ISK162" s="8"/>
      <c r="ISL162" s="8"/>
      <c r="ISM162" s="8"/>
      <c r="ISN162" s="8"/>
      <c r="ISO162" s="8"/>
      <c r="ISP162" s="8"/>
      <c r="ISQ162" s="8"/>
      <c r="ISR162" s="8"/>
      <c r="ISS162" s="8"/>
      <c r="IST162" s="8"/>
      <c r="ISU162" s="8"/>
      <c r="ISV162" s="8"/>
      <c r="ISW162" s="8"/>
      <c r="ISX162" s="8"/>
      <c r="ISY162" s="8"/>
      <c r="ISZ162" s="8"/>
      <c r="ITA162" s="8"/>
      <c r="ITB162" s="8"/>
      <c r="ITC162" s="8"/>
      <c r="ITD162" s="8"/>
      <c r="ITE162" s="8"/>
      <c r="ITF162" s="8"/>
      <c r="ITG162" s="8"/>
      <c r="ITH162" s="8"/>
      <c r="ITI162" s="8"/>
      <c r="ITJ162" s="8"/>
      <c r="ITK162" s="8"/>
      <c r="ITL162" s="8"/>
      <c r="ITM162" s="8"/>
      <c r="ITN162" s="8"/>
      <c r="ITO162" s="8"/>
      <c r="ITP162" s="8"/>
      <c r="ITQ162" s="8"/>
      <c r="ITR162" s="8"/>
      <c r="ITS162" s="8"/>
      <c r="ITT162" s="8"/>
      <c r="ITU162" s="8"/>
      <c r="ITV162" s="8"/>
      <c r="ITW162" s="8"/>
      <c r="ITX162" s="8"/>
      <c r="ITY162" s="8"/>
      <c r="ITZ162" s="8"/>
      <c r="IUA162" s="8"/>
      <c r="IUB162" s="8"/>
      <c r="IUC162" s="8"/>
      <c r="IUD162" s="8"/>
      <c r="IUE162" s="8"/>
      <c r="IUF162" s="8"/>
      <c r="IUG162" s="8"/>
      <c r="IUH162" s="8"/>
      <c r="IUI162" s="8"/>
      <c r="IUJ162" s="8"/>
      <c r="IUK162" s="8"/>
      <c r="IUL162" s="8"/>
      <c r="IUM162" s="8"/>
      <c r="IUN162" s="8"/>
      <c r="IUO162" s="8"/>
      <c r="IUP162" s="8"/>
      <c r="IUQ162" s="8"/>
      <c r="IUR162" s="8"/>
      <c r="IUS162" s="8"/>
      <c r="IUT162" s="8"/>
      <c r="IUU162" s="8"/>
      <c r="IUV162" s="8"/>
      <c r="IUW162" s="8"/>
      <c r="IUX162" s="8"/>
      <c r="IUY162" s="8"/>
      <c r="IUZ162" s="8"/>
      <c r="IVA162" s="8"/>
      <c r="IVB162" s="8"/>
      <c r="IVC162" s="8"/>
      <c r="IVD162" s="8"/>
      <c r="IVE162" s="8"/>
      <c r="IVF162" s="8"/>
      <c r="IVG162" s="8"/>
      <c r="IVH162" s="8"/>
      <c r="IVI162" s="8"/>
      <c r="IVJ162" s="8"/>
      <c r="IVK162" s="8"/>
      <c r="IVL162" s="8"/>
      <c r="IVM162" s="8"/>
      <c r="IVN162" s="8"/>
      <c r="IVO162" s="8"/>
      <c r="IVP162" s="8"/>
      <c r="IVQ162" s="8"/>
      <c r="IVR162" s="8"/>
      <c r="IVS162" s="8"/>
      <c r="IVT162" s="8"/>
      <c r="IVU162" s="8"/>
      <c r="IVV162" s="8"/>
      <c r="IVW162" s="8"/>
      <c r="IVX162" s="8"/>
      <c r="IVY162" s="8"/>
      <c r="IVZ162" s="8"/>
      <c r="IWA162" s="8"/>
      <c r="IWB162" s="8"/>
      <c r="IWC162" s="8"/>
      <c r="IWD162" s="8"/>
      <c r="IWE162" s="8"/>
      <c r="IWF162" s="8"/>
      <c r="IWG162" s="8"/>
      <c r="IWH162" s="8"/>
      <c r="IWI162" s="8"/>
      <c r="IWJ162" s="8"/>
      <c r="IWK162" s="8"/>
      <c r="IWL162" s="8"/>
      <c r="IWM162" s="8"/>
      <c r="IWN162" s="8"/>
      <c r="IWO162" s="8"/>
      <c r="IWP162" s="8"/>
      <c r="IWQ162" s="8"/>
      <c r="IWR162" s="8"/>
      <c r="IWS162" s="8"/>
      <c r="IWT162" s="8"/>
      <c r="IWU162" s="8"/>
      <c r="IWV162" s="8"/>
      <c r="IWW162" s="8"/>
      <c r="IWX162" s="8"/>
      <c r="IWY162" s="8"/>
      <c r="IWZ162" s="8"/>
      <c r="IXA162" s="8"/>
      <c r="IXB162" s="8"/>
      <c r="IXC162" s="8"/>
      <c r="IXD162" s="8"/>
      <c r="IXE162" s="8"/>
      <c r="IXF162" s="8"/>
      <c r="IXG162" s="8"/>
      <c r="IXH162" s="8"/>
      <c r="IXI162" s="8"/>
      <c r="IXJ162" s="8"/>
      <c r="IXK162" s="8"/>
      <c r="IXL162" s="8"/>
      <c r="IXM162" s="8"/>
      <c r="IXN162" s="8"/>
      <c r="IXO162" s="8"/>
      <c r="IXP162" s="8"/>
      <c r="IXQ162" s="8"/>
      <c r="IXR162" s="8"/>
      <c r="IXS162" s="8"/>
      <c r="IXT162" s="8"/>
      <c r="IXU162" s="8"/>
      <c r="IXV162" s="8"/>
      <c r="IXW162" s="8"/>
      <c r="IXX162" s="8"/>
      <c r="IXY162" s="8"/>
      <c r="IXZ162" s="8"/>
      <c r="IYA162" s="8"/>
      <c r="IYB162" s="8"/>
      <c r="IYC162" s="8"/>
      <c r="IYD162" s="8"/>
      <c r="IYE162" s="8"/>
      <c r="IYF162" s="8"/>
      <c r="IYG162" s="8"/>
      <c r="IYH162" s="8"/>
      <c r="IYI162" s="8"/>
      <c r="IYJ162" s="8"/>
      <c r="IYK162" s="8"/>
      <c r="IYL162" s="8"/>
      <c r="IYM162" s="8"/>
      <c r="IYN162" s="8"/>
      <c r="IYO162" s="8"/>
      <c r="IYP162" s="8"/>
      <c r="IYQ162" s="8"/>
      <c r="IYR162" s="8"/>
      <c r="IYS162" s="8"/>
      <c r="IYT162" s="8"/>
      <c r="IYU162" s="8"/>
      <c r="IYV162" s="8"/>
      <c r="IYW162" s="8"/>
      <c r="IYX162" s="8"/>
      <c r="IYY162" s="8"/>
      <c r="IYZ162" s="8"/>
      <c r="IZA162" s="8"/>
      <c r="IZB162" s="8"/>
      <c r="IZC162" s="8"/>
      <c r="IZD162" s="8"/>
      <c r="IZE162" s="8"/>
      <c r="IZF162" s="8"/>
      <c r="IZG162" s="8"/>
      <c r="IZH162" s="8"/>
      <c r="IZI162" s="8"/>
      <c r="IZJ162" s="8"/>
      <c r="IZK162" s="8"/>
      <c r="IZL162" s="8"/>
      <c r="IZM162" s="8"/>
      <c r="IZN162" s="8"/>
      <c r="IZO162" s="8"/>
      <c r="IZP162" s="8"/>
      <c r="IZQ162" s="8"/>
      <c r="IZR162" s="8"/>
      <c r="IZS162" s="8"/>
      <c r="IZT162" s="8"/>
      <c r="IZU162" s="8"/>
      <c r="IZV162" s="8"/>
      <c r="IZW162" s="8"/>
      <c r="IZX162" s="8"/>
      <c r="IZY162" s="8"/>
      <c r="IZZ162" s="8"/>
      <c r="JAA162" s="8"/>
      <c r="JAB162" s="8"/>
      <c r="JAC162" s="8"/>
      <c r="JAD162" s="8"/>
      <c r="JAE162" s="8"/>
      <c r="JAF162" s="8"/>
      <c r="JAG162" s="8"/>
      <c r="JAH162" s="8"/>
      <c r="JAI162" s="8"/>
      <c r="JAJ162" s="8"/>
      <c r="JAK162" s="8"/>
      <c r="JAL162" s="8"/>
      <c r="JAM162" s="8"/>
      <c r="JAN162" s="8"/>
      <c r="JAO162" s="8"/>
      <c r="JAP162" s="8"/>
      <c r="JAQ162" s="8"/>
      <c r="JAR162" s="8"/>
      <c r="JAS162" s="8"/>
      <c r="JAT162" s="8"/>
      <c r="JAU162" s="8"/>
      <c r="JAV162" s="8"/>
      <c r="JAW162" s="8"/>
      <c r="JAX162" s="8"/>
      <c r="JAY162" s="8"/>
      <c r="JAZ162" s="8"/>
      <c r="JBA162" s="8"/>
      <c r="JBB162" s="8"/>
      <c r="JBC162" s="8"/>
      <c r="JBD162" s="8"/>
      <c r="JBE162" s="8"/>
      <c r="JBF162" s="8"/>
      <c r="JBG162" s="8"/>
      <c r="JBH162" s="8"/>
      <c r="JBI162" s="8"/>
      <c r="JBJ162" s="8"/>
      <c r="JBK162" s="8"/>
      <c r="JBL162" s="8"/>
      <c r="JBM162" s="8"/>
      <c r="JBN162" s="8"/>
      <c r="JBO162" s="8"/>
      <c r="JBP162" s="8"/>
      <c r="JBQ162" s="8"/>
      <c r="JBR162" s="8"/>
      <c r="JBS162" s="8"/>
      <c r="JBT162" s="8"/>
      <c r="JBU162" s="8"/>
      <c r="JBV162" s="8"/>
      <c r="JBW162" s="8"/>
      <c r="JBX162" s="8"/>
      <c r="JBY162" s="8"/>
      <c r="JBZ162" s="8"/>
      <c r="JCA162" s="8"/>
      <c r="JCB162" s="8"/>
      <c r="JCC162" s="8"/>
      <c r="JCD162" s="8"/>
      <c r="JCE162" s="8"/>
      <c r="JCF162" s="8"/>
      <c r="JCG162" s="8"/>
      <c r="JCH162" s="8"/>
      <c r="JCI162" s="8"/>
      <c r="JCJ162" s="8"/>
      <c r="JCK162" s="8"/>
      <c r="JCL162" s="8"/>
      <c r="JCM162" s="8"/>
      <c r="JCN162" s="8"/>
      <c r="JCO162" s="8"/>
      <c r="JCP162" s="8"/>
      <c r="JCQ162" s="8"/>
      <c r="JCR162" s="8"/>
      <c r="JCS162" s="8"/>
      <c r="JCT162" s="8"/>
      <c r="JCU162" s="8"/>
      <c r="JCV162" s="8"/>
      <c r="JCW162" s="8"/>
      <c r="JCX162" s="8"/>
      <c r="JCY162" s="8"/>
      <c r="JCZ162" s="8"/>
      <c r="JDA162" s="8"/>
      <c r="JDB162" s="8"/>
      <c r="JDC162" s="8"/>
      <c r="JDD162" s="8"/>
      <c r="JDE162" s="8"/>
      <c r="JDF162" s="8"/>
      <c r="JDG162" s="8"/>
      <c r="JDH162" s="8"/>
      <c r="JDI162" s="8"/>
      <c r="JDJ162" s="8"/>
      <c r="JDK162" s="8"/>
      <c r="JDL162" s="8"/>
      <c r="JDM162" s="8"/>
      <c r="JDN162" s="8"/>
      <c r="JDO162" s="8"/>
      <c r="JDP162" s="8"/>
      <c r="JDQ162" s="8"/>
      <c r="JDR162" s="8"/>
      <c r="JDS162" s="8"/>
      <c r="JDT162" s="8"/>
      <c r="JDU162" s="8"/>
      <c r="JDV162" s="8"/>
      <c r="JDW162" s="8"/>
      <c r="JDX162" s="8"/>
      <c r="JDY162" s="8"/>
      <c r="JDZ162" s="8"/>
      <c r="JEA162" s="8"/>
      <c r="JEB162" s="8"/>
      <c r="JEC162" s="8"/>
      <c r="JED162" s="8"/>
      <c r="JEE162" s="8"/>
      <c r="JEF162" s="8"/>
      <c r="JEG162" s="8"/>
      <c r="JEH162" s="8"/>
      <c r="JEI162" s="8"/>
      <c r="JEJ162" s="8"/>
      <c r="JEK162" s="8"/>
      <c r="JEL162" s="8"/>
      <c r="JEM162" s="8"/>
      <c r="JEN162" s="8"/>
      <c r="JEO162" s="8"/>
      <c r="JEP162" s="8"/>
      <c r="JEQ162" s="8"/>
      <c r="JER162" s="8"/>
      <c r="JES162" s="8"/>
      <c r="JET162" s="8"/>
      <c r="JEU162" s="8"/>
      <c r="JEV162" s="8"/>
      <c r="JEW162" s="8"/>
      <c r="JEX162" s="8"/>
      <c r="JEY162" s="8"/>
      <c r="JEZ162" s="8"/>
      <c r="JFA162" s="8"/>
      <c r="JFB162" s="8"/>
      <c r="JFC162" s="8"/>
      <c r="JFD162" s="8"/>
      <c r="JFE162" s="8"/>
      <c r="JFF162" s="8"/>
      <c r="JFG162" s="8"/>
      <c r="JFH162" s="8"/>
      <c r="JFI162" s="8"/>
      <c r="JFJ162" s="8"/>
      <c r="JFK162" s="8"/>
      <c r="JFL162" s="8"/>
      <c r="JFM162" s="8"/>
      <c r="JFN162" s="8"/>
      <c r="JFO162" s="8"/>
      <c r="JFP162" s="8"/>
      <c r="JFQ162" s="8"/>
      <c r="JFR162" s="8"/>
      <c r="JFS162" s="8"/>
      <c r="JFT162" s="8"/>
      <c r="JFU162" s="8"/>
      <c r="JFV162" s="8"/>
      <c r="JFW162" s="8"/>
      <c r="JFX162" s="8"/>
      <c r="JFY162" s="8"/>
      <c r="JFZ162" s="8"/>
      <c r="JGA162" s="8"/>
      <c r="JGB162" s="8"/>
      <c r="JGC162" s="8"/>
      <c r="JGD162" s="8"/>
      <c r="JGE162" s="8"/>
      <c r="JGF162" s="8"/>
      <c r="JGG162" s="8"/>
      <c r="JGH162" s="8"/>
      <c r="JGI162" s="8"/>
      <c r="JGJ162" s="8"/>
      <c r="JGK162" s="8"/>
      <c r="JGL162" s="8"/>
      <c r="JGM162" s="8"/>
      <c r="JGN162" s="8"/>
      <c r="JGO162" s="8"/>
      <c r="JGP162" s="8"/>
      <c r="JGQ162" s="8"/>
      <c r="JGR162" s="8"/>
      <c r="JGS162" s="8"/>
      <c r="JGT162" s="8"/>
      <c r="JGU162" s="8"/>
      <c r="JGV162" s="8"/>
      <c r="JGW162" s="8"/>
      <c r="JGX162" s="8"/>
      <c r="JGY162" s="8"/>
      <c r="JGZ162" s="8"/>
      <c r="JHA162" s="8"/>
      <c r="JHB162" s="8"/>
      <c r="JHC162" s="8"/>
      <c r="JHD162" s="8"/>
      <c r="JHE162" s="8"/>
      <c r="JHF162" s="8"/>
      <c r="JHG162" s="8"/>
      <c r="JHH162" s="8"/>
      <c r="JHI162" s="8"/>
      <c r="JHJ162" s="8"/>
      <c r="JHK162" s="8"/>
      <c r="JHL162" s="8"/>
      <c r="JHM162" s="8"/>
      <c r="JHN162" s="8"/>
      <c r="JHO162" s="8"/>
      <c r="JHP162" s="8"/>
      <c r="JHQ162" s="8"/>
      <c r="JHR162" s="8"/>
      <c r="JHS162" s="8"/>
      <c r="JHT162" s="8"/>
      <c r="JHU162" s="8"/>
      <c r="JHV162" s="8"/>
      <c r="JHW162" s="8"/>
      <c r="JHX162" s="8"/>
      <c r="JHY162" s="8"/>
      <c r="JHZ162" s="8"/>
      <c r="JIA162" s="8"/>
      <c r="JIB162" s="8"/>
      <c r="JIC162" s="8"/>
      <c r="JID162" s="8"/>
      <c r="JIE162" s="8"/>
      <c r="JIF162" s="8"/>
      <c r="JIG162" s="8"/>
      <c r="JIH162" s="8"/>
      <c r="JII162" s="8"/>
      <c r="JIJ162" s="8"/>
      <c r="JIK162" s="8"/>
      <c r="JIL162" s="8"/>
      <c r="JIM162" s="8"/>
      <c r="JIN162" s="8"/>
      <c r="JIO162" s="8"/>
      <c r="JIP162" s="8"/>
      <c r="JIQ162" s="8"/>
      <c r="JIR162" s="8"/>
      <c r="JIS162" s="8"/>
      <c r="JIT162" s="8"/>
      <c r="JIU162" s="8"/>
      <c r="JIV162" s="8"/>
      <c r="JIW162" s="8"/>
      <c r="JIX162" s="8"/>
      <c r="JIY162" s="8"/>
      <c r="JIZ162" s="8"/>
      <c r="JJA162" s="8"/>
      <c r="JJB162" s="8"/>
      <c r="JJC162" s="8"/>
      <c r="JJD162" s="8"/>
      <c r="JJE162" s="8"/>
      <c r="JJF162" s="8"/>
      <c r="JJG162" s="8"/>
      <c r="JJH162" s="8"/>
      <c r="JJI162" s="8"/>
      <c r="JJJ162" s="8"/>
      <c r="JJK162" s="8"/>
      <c r="JJL162" s="8"/>
      <c r="JJM162" s="8"/>
      <c r="JJN162" s="8"/>
      <c r="JJO162" s="8"/>
      <c r="JJP162" s="8"/>
      <c r="JJQ162" s="8"/>
      <c r="JJR162" s="8"/>
      <c r="JJS162" s="8"/>
      <c r="JJT162" s="8"/>
      <c r="JJU162" s="8"/>
      <c r="JJV162" s="8"/>
      <c r="JJW162" s="8"/>
      <c r="JJX162" s="8"/>
      <c r="JJY162" s="8"/>
      <c r="JJZ162" s="8"/>
      <c r="JKA162" s="8"/>
      <c r="JKB162" s="8"/>
      <c r="JKC162" s="8"/>
      <c r="JKD162" s="8"/>
      <c r="JKE162" s="8"/>
      <c r="JKF162" s="8"/>
      <c r="JKG162" s="8"/>
      <c r="JKH162" s="8"/>
      <c r="JKI162" s="8"/>
      <c r="JKJ162" s="8"/>
      <c r="JKK162" s="8"/>
      <c r="JKL162" s="8"/>
      <c r="JKM162" s="8"/>
      <c r="JKN162" s="8"/>
      <c r="JKO162" s="8"/>
      <c r="JKP162" s="8"/>
      <c r="JKQ162" s="8"/>
      <c r="JKR162" s="8"/>
      <c r="JKS162" s="8"/>
      <c r="JKT162" s="8"/>
      <c r="JKU162" s="8"/>
      <c r="JKV162" s="8"/>
      <c r="JKW162" s="8"/>
      <c r="JKX162" s="8"/>
      <c r="JKY162" s="8"/>
      <c r="JKZ162" s="8"/>
      <c r="JLA162" s="8"/>
      <c r="JLB162" s="8"/>
      <c r="JLC162" s="8"/>
      <c r="JLD162" s="8"/>
      <c r="JLE162" s="8"/>
      <c r="JLF162" s="8"/>
      <c r="JLG162" s="8"/>
      <c r="JLH162" s="8"/>
      <c r="JLI162" s="8"/>
      <c r="JLJ162" s="8"/>
      <c r="JLK162" s="8"/>
      <c r="JLL162" s="8"/>
      <c r="JLM162" s="8"/>
      <c r="JLN162" s="8"/>
      <c r="JLO162" s="8"/>
      <c r="JLP162" s="8"/>
      <c r="JLQ162" s="8"/>
      <c r="JLR162" s="8"/>
      <c r="JLS162" s="8"/>
      <c r="JLT162" s="8"/>
      <c r="JLU162" s="8"/>
      <c r="JLV162" s="8"/>
      <c r="JLW162" s="8"/>
      <c r="JLX162" s="8"/>
      <c r="JLY162" s="8"/>
      <c r="JLZ162" s="8"/>
      <c r="JMA162" s="8"/>
      <c r="JMB162" s="8"/>
      <c r="JMC162" s="8"/>
      <c r="JMD162" s="8"/>
      <c r="JME162" s="8"/>
      <c r="JMF162" s="8"/>
      <c r="JMG162" s="8"/>
      <c r="JMH162" s="8"/>
      <c r="JMI162" s="8"/>
      <c r="JMJ162" s="8"/>
      <c r="JMK162" s="8"/>
      <c r="JML162" s="8"/>
      <c r="JMM162" s="8"/>
      <c r="JMN162" s="8"/>
      <c r="JMO162" s="8"/>
      <c r="JMP162" s="8"/>
      <c r="JMQ162" s="8"/>
      <c r="JMR162" s="8"/>
      <c r="JMS162" s="8"/>
      <c r="JMT162" s="8"/>
      <c r="JMU162" s="8"/>
      <c r="JMV162" s="8"/>
      <c r="JMW162" s="8"/>
      <c r="JMX162" s="8"/>
      <c r="JMY162" s="8"/>
      <c r="JMZ162" s="8"/>
      <c r="JNA162" s="8"/>
      <c r="JNB162" s="8"/>
      <c r="JNC162" s="8"/>
      <c r="JND162" s="8"/>
      <c r="JNE162" s="8"/>
      <c r="JNF162" s="8"/>
      <c r="JNG162" s="8"/>
      <c r="JNH162" s="8"/>
      <c r="JNI162" s="8"/>
      <c r="JNJ162" s="8"/>
      <c r="JNK162" s="8"/>
      <c r="JNL162" s="8"/>
      <c r="JNM162" s="8"/>
      <c r="JNN162" s="8"/>
      <c r="JNO162" s="8"/>
      <c r="JNP162" s="8"/>
      <c r="JNQ162" s="8"/>
      <c r="JNR162" s="8"/>
      <c r="JNS162" s="8"/>
      <c r="JNT162" s="8"/>
      <c r="JNU162" s="8"/>
      <c r="JNV162" s="8"/>
      <c r="JNW162" s="8"/>
      <c r="JNX162" s="8"/>
      <c r="JNY162" s="8"/>
      <c r="JNZ162" s="8"/>
      <c r="JOA162" s="8"/>
      <c r="JOB162" s="8"/>
      <c r="JOC162" s="8"/>
      <c r="JOD162" s="8"/>
      <c r="JOE162" s="8"/>
      <c r="JOF162" s="8"/>
      <c r="JOG162" s="8"/>
      <c r="JOH162" s="8"/>
      <c r="JOI162" s="8"/>
      <c r="JOJ162" s="8"/>
      <c r="JOK162" s="8"/>
      <c r="JOL162" s="8"/>
      <c r="JOM162" s="8"/>
      <c r="JON162" s="8"/>
      <c r="JOO162" s="8"/>
      <c r="JOP162" s="8"/>
      <c r="JOQ162" s="8"/>
      <c r="JOR162" s="8"/>
      <c r="JOS162" s="8"/>
      <c r="JOT162" s="8"/>
      <c r="JOU162" s="8"/>
      <c r="JOV162" s="8"/>
      <c r="JOW162" s="8"/>
      <c r="JOX162" s="8"/>
      <c r="JOY162" s="8"/>
      <c r="JOZ162" s="8"/>
      <c r="JPA162" s="8"/>
      <c r="JPB162" s="8"/>
      <c r="JPC162" s="8"/>
      <c r="JPD162" s="8"/>
      <c r="JPE162" s="8"/>
      <c r="JPF162" s="8"/>
      <c r="JPG162" s="8"/>
      <c r="JPH162" s="8"/>
      <c r="JPI162" s="8"/>
      <c r="JPJ162" s="8"/>
      <c r="JPK162" s="8"/>
      <c r="JPL162" s="8"/>
      <c r="JPM162" s="8"/>
      <c r="JPN162" s="8"/>
      <c r="JPO162" s="8"/>
      <c r="JPP162" s="8"/>
      <c r="JPQ162" s="8"/>
      <c r="JPR162" s="8"/>
      <c r="JPS162" s="8"/>
      <c r="JPT162" s="8"/>
      <c r="JPU162" s="8"/>
      <c r="JPV162" s="8"/>
      <c r="JPW162" s="8"/>
      <c r="JPX162" s="8"/>
      <c r="JPY162" s="8"/>
      <c r="JPZ162" s="8"/>
      <c r="JQA162" s="8"/>
      <c r="JQB162" s="8"/>
      <c r="JQC162" s="8"/>
      <c r="JQD162" s="8"/>
      <c r="JQE162" s="8"/>
      <c r="JQF162" s="8"/>
      <c r="JQG162" s="8"/>
      <c r="JQH162" s="8"/>
      <c r="JQI162" s="8"/>
      <c r="JQJ162" s="8"/>
      <c r="JQK162" s="8"/>
      <c r="JQL162" s="8"/>
      <c r="JQM162" s="8"/>
      <c r="JQN162" s="8"/>
      <c r="JQO162" s="8"/>
      <c r="JQP162" s="8"/>
      <c r="JQQ162" s="8"/>
      <c r="JQR162" s="8"/>
      <c r="JQS162" s="8"/>
      <c r="JQT162" s="8"/>
      <c r="JQU162" s="8"/>
      <c r="JQV162" s="8"/>
      <c r="JQW162" s="8"/>
      <c r="JQX162" s="8"/>
      <c r="JQY162" s="8"/>
      <c r="JQZ162" s="8"/>
      <c r="JRA162" s="8"/>
      <c r="JRB162" s="8"/>
      <c r="JRC162" s="8"/>
      <c r="JRD162" s="8"/>
      <c r="JRE162" s="8"/>
      <c r="JRF162" s="8"/>
      <c r="JRG162" s="8"/>
      <c r="JRH162" s="8"/>
      <c r="JRI162" s="8"/>
      <c r="JRJ162" s="8"/>
      <c r="JRK162" s="8"/>
      <c r="JRL162" s="8"/>
      <c r="JRM162" s="8"/>
      <c r="JRN162" s="8"/>
      <c r="JRO162" s="8"/>
      <c r="JRP162" s="8"/>
      <c r="JRQ162" s="8"/>
      <c r="JRR162" s="8"/>
      <c r="JRS162" s="8"/>
      <c r="JRT162" s="8"/>
      <c r="JRU162" s="8"/>
      <c r="JRV162" s="8"/>
      <c r="JRW162" s="8"/>
      <c r="JRX162" s="8"/>
      <c r="JRY162" s="8"/>
      <c r="JRZ162" s="8"/>
      <c r="JSA162" s="8"/>
      <c r="JSB162" s="8"/>
      <c r="JSC162" s="8"/>
      <c r="JSD162" s="8"/>
      <c r="JSE162" s="8"/>
      <c r="JSF162" s="8"/>
      <c r="JSG162" s="8"/>
      <c r="JSH162" s="8"/>
      <c r="JSI162" s="8"/>
      <c r="JSJ162" s="8"/>
      <c r="JSK162" s="8"/>
      <c r="JSL162" s="8"/>
      <c r="JSM162" s="8"/>
      <c r="JSN162" s="8"/>
      <c r="JSO162" s="8"/>
      <c r="JSP162" s="8"/>
      <c r="JSQ162" s="8"/>
      <c r="JSR162" s="8"/>
      <c r="JSS162" s="8"/>
      <c r="JST162" s="8"/>
      <c r="JSU162" s="8"/>
      <c r="JSV162" s="8"/>
      <c r="JSW162" s="8"/>
      <c r="JSX162" s="8"/>
      <c r="JSY162" s="8"/>
      <c r="JSZ162" s="8"/>
      <c r="JTA162" s="8"/>
      <c r="JTB162" s="8"/>
      <c r="JTC162" s="8"/>
      <c r="JTD162" s="8"/>
      <c r="JTE162" s="8"/>
      <c r="JTF162" s="8"/>
      <c r="JTG162" s="8"/>
      <c r="JTH162" s="8"/>
      <c r="JTI162" s="8"/>
      <c r="JTJ162" s="8"/>
      <c r="JTK162" s="8"/>
      <c r="JTL162" s="8"/>
      <c r="JTM162" s="8"/>
      <c r="JTN162" s="8"/>
      <c r="JTO162" s="8"/>
      <c r="JTP162" s="8"/>
      <c r="JTQ162" s="8"/>
      <c r="JTR162" s="8"/>
      <c r="JTS162" s="8"/>
      <c r="JTT162" s="8"/>
      <c r="JTU162" s="8"/>
      <c r="JTV162" s="8"/>
      <c r="JTW162" s="8"/>
      <c r="JTX162" s="8"/>
      <c r="JTY162" s="8"/>
      <c r="JTZ162" s="8"/>
      <c r="JUA162" s="8"/>
      <c r="JUB162" s="8"/>
      <c r="JUC162" s="8"/>
      <c r="JUD162" s="8"/>
      <c r="JUE162" s="8"/>
      <c r="JUF162" s="8"/>
      <c r="JUG162" s="8"/>
      <c r="JUH162" s="8"/>
      <c r="JUI162" s="8"/>
      <c r="JUJ162" s="8"/>
      <c r="JUK162" s="8"/>
      <c r="JUL162" s="8"/>
      <c r="JUM162" s="8"/>
      <c r="JUN162" s="8"/>
      <c r="JUO162" s="8"/>
      <c r="JUP162" s="8"/>
      <c r="JUQ162" s="8"/>
      <c r="JUR162" s="8"/>
      <c r="JUS162" s="8"/>
      <c r="JUT162" s="8"/>
      <c r="JUU162" s="8"/>
      <c r="JUV162" s="8"/>
      <c r="JUW162" s="8"/>
      <c r="JUX162" s="8"/>
      <c r="JUY162" s="8"/>
      <c r="JUZ162" s="8"/>
      <c r="JVA162" s="8"/>
      <c r="JVB162" s="8"/>
      <c r="JVC162" s="8"/>
      <c r="JVD162" s="8"/>
      <c r="JVE162" s="8"/>
      <c r="JVF162" s="8"/>
      <c r="JVG162" s="8"/>
      <c r="JVH162" s="8"/>
      <c r="JVI162" s="8"/>
      <c r="JVJ162" s="8"/>
      <c r="JVK162" s="8"/>
      <c r="JVL162" s="8"/>
      <c r="JVM162" s="8"/>
      <c r="JVN162" s="8"/>
      <c r="JVO162" s="8"/>
      <c r="JVP162" s="8"/>
      <c r="JVQ162" s="8"/>
      <c r="JVR162" s="8"/>
      <c r="JVS162" s="8"/>
      <c r="JVT162" s="8"/>
      <c r="JVU162" s="8"/>
      <c r="JVV162" s="8"/>
      <c r="JVW162" s="8"/>
      <c r="JVX162" s="8"/>
      <c r="JVY162" s="8"/>
      <c r="JVZ162" s="8"/>
      <c r="JWA162" s="8"/>
      <c r="JWB162" s="8"/>
      <c r="JWC162" s="8"/>
      <c r="JWD162" s="8"/>
      <c r="JWE162" s="8"/>
      <c r="JWF162" s="8"/>
      <c r="JWG162" s="8"/>
      <c r="JWH162" s="8"/>
      <c r="JWI162" s="8"/>
      <c r="JWJ162" s="8"/>
      <c r="JWK162" s="8"/>
      <c r="JWL162" s="8"/>
      <c r="JWM162" s="8"/>
      <c r="JWN162" s="8"/>
      <c r="JWO162" s="8"/>
      <c r="JWP162" s="8"/>
      <c r="JWQ162" s="8"/>
      <c r="JWR162" s="8"/>
      <c r="JWS162" s="8"/>
      <c r="JWT162" s="8"/>
      <c r="JWU162" s="8"/>
      <c r="JWV162" s="8"/>
      <c r="JWW162" s="8"/>
      <c r="JWX162" s="8"/>
      <c r="JWY162" s="8"/>
      <c r="JWZ162" s="8"/>
      <c r="JXA162" s="8"/>
      <c r="JXB162" s="8"/>
      <c r="JXC162" s="8"/>
      <c r="JXD162" s="8"/>
      <c r="JXE162" s="8"/>
      <c r="JXF162" s="8"/>
      <c r="JXG162" s="8"/>
      <c r="JXH162" s="8"/>
      <c r="JXI162" s="8"/>
      <c r="JXJ162" s="8"/>
      <c r="JXK162" s="8"/>
      <c r="JXL162" s="8"/>
      <c r="JXM162" s="8"/>
      <c r="JXN162" s="8"/>
      <c r="JXO162" s="8"/>
      <c r="JXP162" s="8"/>
      <c r="JXQ162" s="8"/>
      <c r="JXR162" s="8"/>
      <c r="JXS162" s="8"/>
      <c r="JXT162" s="8"/>
      <c r="JXU162" s="8"/>
      <c r="JXV162" s="8"/>
      <c r="JXW162" s="8"/>
      <c r="JXX162" s="8"/>
      <c r="JXY162" s="8"/>
      <c r="JXZ162" s="8"/>
      <c r="JYA162" s="8"/>
      <c r="JYB162" s="8"/>
      <c r="JYC162" s="8"/>
      <c r="JYD162" s="8"/>
      <c r="JYE162" s="8"/>
      <c r="JYF162" s="8"/>
      <c r="JYG162" s="8"/>
      <c r="JYH162" s="8"/>
      <c r="JYI162" s="8"/>
      <c r="JYJ162" s="8"/>
      <c r="JYK162" s="8"/>
      <c r="JYL162" s="8"/>
      <c r="JYM162" s="8"/>
      <c r="JYN162" s="8"/>
      <c r="JYO162" s="8"/>
      <c r="JYP162" s="8"/>
      <c r="JYQ162" s="8"/>
      <c r="JYR162" s="8"/>
      <c r="JYS162" s="8"/>
      <c r="JYT162" s="8"/>
      <c r="JYU162" s="8"/>
      <c r="JYV162" s="8"/>
      <c r="JYW162" s="8"/>
      <c r="JYX162" s="8"/>
      <c r="JYY162" s="8"/>
      <c r="JYZ162" s="8"/>
      <c r="JZA162" s="8"/>
      <c r="JZB162" s="8"/>
      <c r="JZC162" s="8"/>
      <c r="JZD162" s="8"/>
      <c r="JZE162" s="8"/>
      <c r="JZF162" s="8"/>
      <c r="JZG162" s="8"/>
      <c r="JZH162" s="8"/>
      <c r="JZI162" s="8"/>
      <c r="JZJ162" s="8"/>
      <c r="JZK162" s="8"/>
      <c r="JZL162" s="8"/>
      <c r="JZM162" s="8"/>
      <c r="JZN162" s="8"/>
      <c r="JZO162" s="8"/>
      <c r="JZP162" s="8"/>
      <c r="JZQ162" s="8"/>
      <c r="JZR162" s="8"/>
      <c r="JZS162" s="8"/>
      <c r="JZT162" s="8"/>
      <c r="JZU162" s="8"/>
      <c r="JZV162" s="8"/>
      <c r="JZW162" s="8"/>
      <c r="JZX162" s="8"/>
      <c r="JZY162" s="8"/>
      <c r="JZZ162" s="8"/>
      <c r="KAA162" s="8"/>
      <c r="KAB162" s="8"/>
      <c r="KAC162" s="8"/>
      <c r="KAD162" s="8"/>
      <c r="KAE162" s="8"/>
      <c r="KAF162" s="8"/>
      <c r="KAG162" s="8"/>
      <c r="KAH162" s="8"/>
      <c r="KAI162" s="8"/>
      <c r="KAJ162" s="8"/>
      <c r="KAK162" s="8"/>
      <c r="KAL162" s="8"/>
      <c r="KAM162" s="8"/>
      <c r="KAN162" s="8"/>
      <c r="KAO162" s="8"/>
      <c r="KAP162" s="8"/>
      <c r="KAQ162" s="8"/>
      <c r="KAR162" s="8"/>
      <c r="KAS162" s="8"/>
      <c r="KAT162" s="8"/>
      <c r="KAU162" s="8"/>
      <c r="KAV162" s="8"/>
      <c r="KAW162" s="8"/>
      <c r="KAX162" s="8"/>
      <c r="KAY162" s="8"/>
      <c r="KAZ162" s="8"/>
      <c r="KBA162" s="8"/>
      <c r="KBB162" s="8"/>
      <c r="KBC162" s="8"/>
      <c r="KBD162" s="8"/>
      <c r="KBE162" s="8"/>
      <c r="KBF162" s="8"/>
      <c r="KBG162" s="8"/>
      <c r="KBH162" s="8"/>
      <c r="KBI162" s="8"/>
      <c r="KBJ162" s="8"/>
      <c r="KBK162" s="8"/>
      <c r="KBL162" s="8"/>
      <c r="KBM162" s="8"/>
      <c r="KBN162" s="8"/>
      <c r="KBO162" s="8"/>
      <c r="KBP162" s="8"/>
      <c r="KBQ162" s="8"/>
      <c r="KBR162" s="8"/>
      <c r="KBS162" s="8"/>
      <c r="KBT162" s="8"/>
      <c r="KBU162" s="8"/>
      <c r="KBV162" s="8"/>
      <c r="KBW162" s="8"/>
      <c r="KBX162" s="8"/>
      <c r="KBY162" s="8"/>
      <c r="KBZ162" s="8"/>
      <c r="KCA162" s="8"/>
      <c r="KCB162" s="8"/>
      <c r="KCC162" s="8"/>
      <c r="KCD162" s="8"/>
      <c r="KCE162" s="8"/>
      <c r="KCF162" s="8"/>
      <c r="KCG162" s="8"/>
      <c r="KCH162" s="8"/>
      <c r="KCI162" s="8"/>
      <c r="KCJ162" s="8"/>
      <c r="KCK162" s="8"/>
      <c r="KCL162" s="8"/>
      <c r="KCM162" s="8"/>
      <c r="KCN162" s="8"/>
      <c r="KCO162" s="8"/>
      <c r="KCP162" s="8"/>
      <c r="KCQ162" s="8"/>
      <c r="KCR162" s="8"/>
      <c r="KCS162" s="8"/>
      <c r="KCT162" s="8"/>
      <c r="KCU162" s="8"/>
      <c r="KCV162" s="8"/>
      <c r="KCW162" s="8"/>
      <c r="KCX162" s="8"/>
      <c r="KCY162" s="8"/>
      <c r="KCZ162" s="8"/>
      <c r="KDA162" s="8"/>
      <c r="KDB162" s="8"/>
      <c r="KDC162" s="8"/>
      <c r="KDD162" s="8"/>
      <c r="KDE162" s="8"/>
      <c r="KDF162" s="8"/>
      <c r="KDG162" s="8"/>
      <c r="KDH162" s="8"/>
      <c r="KDI162" s="8"/>
      <c r="KDJ162" s="8"/>
      <c r="KDK162" s="8"/>
      <c r="KDL162" s="8"/>
      <c r="KDM162" s="8"/>
      <c r="KDN162" s="8"/>
      <c r="KDO162" s="8"/>
      <c r="KDP162" s="8"/>
      <c r="KDQ162" s="8"/>
      <c r="KDR162" s="8"/>
      <c r="KDS162" s="8"/>
      <c r="KDT162" s="8"/>
      <c r="KDU162" s="8"/>
      <c r="KDV162" s="8"/>
      <c r="KDW162" s="8"/>
      <c r="KDX162" s="8"/>
      <c r="KDY162" s="8"/>
      <c r="KDZ162" s="8"/>
      <c r="KEA162" s="8"/>
      <c r="KEB162" s="8"/>
      <c r="KEC162" s="8"/>
      <c r="KED162" s="8"/>
      <c r="KEE162" s="8"/>
      <c r="KEF162" s="8"/>
      <c r="KEG162" s="8"/>
      <c r="KEH162" s="8"/>
      <c r="KEI162" s="8"/>
      <c r="KEJ162" s="8"/>
      <c r="KEK162" s="8"/>
      <c r="KEL162" s="8"/>
      <c r="KEM162" s="8"/>
      <c r="KEN162" s="8"/>
      <c r="KEO162" s="8"/>
      <c r="KEP162" s="8"/>
      <c r="KEQ162" s="8"/>
      <c r="KER162" s="8"/>
      <c r="KES162" s="8"/>
      <c r="KET162" s="8"/>
      <c r="KEU162" s="8"/>
      <c r="KEV162" s="8"/>
      <c r="KEW162" s="8"/>
      <c r="KEX162" s="8"/>
      <c r="KEY162" s="8"/>
      <c r="KEZ162" s="8"/>
      <c r="KFA162" s="8"/>
      <c r="KFB162" s="8"/>
      <c r="KFC162" s="8"/>
      <c r="KFD162" s="8"/>
      <c r="KFE162" s="8"/>
      <c r="KFF162" s="8"/>
      <c r="KFG162" s="8"/>
      <c r="KFH162" s="8"/>
      <c r="KFI162" s="8"/>
      <c r="KFJ162" s="8"/>
      <c r="KFK162" s="8"/>
      <c r="KFL162" s="8"/>
      <c r="KFM162" s="8"/>
      <c r="KFN162" s="8"/>
      <c r="KFO162" s="8"/>
      <c r="KFP162" s="8"/>
      <c r="KFQ162" s="8"/>
      <c r="KFR162" s="8"/>
      <c r="KFS162" s="8"/>
      <c r="KFT162" s="8"/>
      <c r="KFU162" s="8"/>
      <c r="KFV162" s="8"/>
      <c r="KFW162" s="8"/>
      <c r="KFX162" s="8"/>
      <c r="KFY162" s="8"/>
      <c r="KFZ162" s="8"/>
      <c r="KGA162" s="8"/>
      <c r="KGB162" s="8"/>
      <c r="KGC162" s="8"/>
      <c r="KGD162" s="8"/>
      <c r="KGE162" s="8"/>
      <c r="KGF162" s="8"/>
      <c r="KGG162" s="8"/>
      <c r="KGH162" s="8"/>
      <c r="KGI162" s="8"/>
      <c r="KGJ162" s="8"/>
      <c r="KGK162" s="8"/>
      <c r="KGL162" s="8"/>
      <c r="KGM162" s="8"/>
      <c r="KGN162" s="8"/>
      <c r="KGO162" s="8"/>
      <c r="KGP162" s="8"/>
      <c r="KGQ162" s="8"/>
      <c r="KGR162" s="8"/>
      <c r="KGS162" s="8"/>
      <c r="KGT162" s="8"/>
      <c r="KGU162" s="8"/>
      <c r="KGV162" s="8"/>
      <c r="KGW162" s="8"/>
      <c r="KGX162" s="8"/>
      <c r="KGY162" s="8"/>
      <c r="KGZ162" s="8"/>
      <c r="KHA162" s="8"/>
      <c r="KHB162" s="8"/>
      <c r="KHC162" s="8"/>
      <c r="KHD162" s="8"/>
      <c r="KHE162" s="8"/>
      <c r="KHF162" s="8"/>
      <c r="KHG162" s="8"/>
      <c r="KHH162" s="8"/>
      <c r="KHI162" s="8"/>
      <c r="KHJ162" s="8"/>
      <c r="KHK162" s="8"/>
      <c r="KHL162" s="8"/>
      <c r="KHM162" s="8"/>
      <c r="KHN162" s="8"/>
      <c r="KHO162" s="8"/>
      <c r="KHP162" s="8"/>
      <c r="KHQ162" s="8"/>
      <c r="KHR162" s="8"/>
      <c r="KHS162" s="8"/>
      <c r="KHT162" s="8"/>
      <c r="KHU162" s="8"/>
      <c r="KHV162" s="8"/>
      <c r="KHW162" s="8"/>
      <c r="KHX162" s="8"/>
      <c r="KHY162" s="8"/>
      <c r="KHZ162" s="8"/>
      <c r="KIA162" s="8"/>
      <c r="KIB162" s="8"/>
      <c r="KIC162" s="8"/>
      <c r="KID162" s="8"/>
      <c r="KIE162" s="8"/>
      <c r="KIF162" s="8"/>
      <c r="KIG162" s="8"/>
      <c r="KIH162" s="8"/>
      <c r="KII162" s="8"/>
      <c r="KIJ162" s="8"/>
      <c r="KIK162" s="8"/>
      <c r="KIL162" s="8"/>
      <c r="KIM162" s="8"/>
      <c r="KIN162" s="8"/>
      <c r="KIO162" s="8"/>
      <c r="KIP162" s="8"/>
      <c r="KIQ162" s="8"/>
      <c r="KIR162" s="8"/>
      <c r="KIS162" s="8"/>
      <c r="KIT162" s="8"/>
      <c r="KIU162" s="8"/>
      <c r="KIV162" s="8"/>
      <c r="KIW162" s="8"/>
      <c r="KIX162" s="8"/>
      <c r="KIY162" s="8"/>
      <c r="KIZ162" s="8"/>
      <c r="KJA162" s="8"/>
      <c r="KJB162" s="8"/>
      <c r="KJC162" s="8"/>
      <c r="KJD162" s="8"/>
      <c r="KJE162" s="8"/>
      <c r="KJF162" s="8"/>
      <c r="KJG162" s="8"/>
      <c r="KJH162" s="8"/>
      <c r="KJI162" s="8"/>
      <c r="KJJ162" s="8"/>
      <c r="KJK162" s="8"/>
      <c r="KJL162" s="8"/>
      <c r="KJM162" s="8"/>
      <c r="KJN162" s="8"/>
      <c r="KJO162" s="8"/>
      <c r="KJP162" s="8"/>
      <c r="KJQ162" s="8"/>
      <c r="KJR162" s="8"/>
      <c r="KJS162" s="8"/>
      <c r="KJT162" s="8"/>
      <c r="KJU162" s="8"/>
      <c r="KJV162" s="8"/>
      <c r="KJW162" s="8"/>
      <c r="KJX162" s="8"/>
      <c r="KJY162" s="8"/>
      <c r="KJZ162" s="8"/>
      <c r="KKA162" s="8"/>
      <c r="KKB162" s="8"/>
      <c r="KKC162" s="8"/>
      <c r="KKD162" s="8"/>
      <c r="KKE162" s="8"/>
      <c r="KKF162" s="8"/>
      <c r="KKG162" s="8"/>
      <c r="KKH162" s="8"/>
      <c r="KKI162" s="8"/>
      <c r="KKJ162" s="8"/>
      <c r="KKK162" s="8"/>
      <c r="KKL162" s="8"/>
      <c r="KKM162" s="8"/>
      <c r="KKN162" s="8"/>
      <c r="KKO162" s="8"/>
      <c r="KKP162" s="8"/>
      <c r="KKQ162" s="8"/>
      <c r="KKR162" s="8"/>
      <c r="KKS162" s="8"/>
      <c r="KKT162" s="8"/>
      <c r="KKU162" s="8"/>
      <c r="KKV162" s="8"/>
      <c r="KKW162" s="8"/>
      <c r="KKX162" s="8"/>
      <c r="KKY162" s="8"/>
      <c r="KKZ162" s="8"/>
      <c r="KLA162" s="8"/>
      <c r="KLB162" s="8"/>
      <c r="KLC162" s="8"/>
      <c r="KLD162" s="8"/>
      <c r="KLE162" s="8"/>
      <c r="KLF162" s="8"/>
      <c r="KLG162" s="8"/>
      <c r="KLH162" s="8"/>
      <c r="KLI162" s="8"/>
      <c r="KLJ162" s="8"/>
      <c r="KLK162" s="8"/>
      <c r="KLL162" s="8"/>
      <c r="KLM162" s="8"/>
      <c r="KLN162" s="8"/>
      <c r="KLO162" s="8"/>
      <c r="KLP162" s="8"/>
      <c r="KLQ162" s="8"/>
      <c r="KLR162" s="8"/>
      <c r="KLS162" s="8"/>
      <c r="KLT162" s="8"/>
      <c r="KLU162" s="8"/>
      <c r="KLV162" s="8"/>
      <c r="KLW162" s="8"/>
      <c r="KLX162" s="8"/>
      <c r="KLY162" s="8"/>
      <c r="KLZ162" s="8"/>
      <c r="KMA162" s="8"/>
      <c r="KMB162" s="8"/>
      <c r="KMC162" s="8"/>
      <c r="KMD162" s="8"/>
      <c r="KME162" s="8"/>
      <c r="KMF162" s="8"/>
      <c r="KMG162" s="8"/>
      <c r="KMH162" s="8"/>
      <c r="KMI162" s="8"/>
      <c r="KMJ162" s="8"/>
      <c r="KMK162" s="8"/>
      <c r="KML162" s="8"/>
      <c r="KMM162" s="8"/>
      <c r="KMN162" s="8"/>
      <c r="KMO162" s="8"/>
      <c r="KMP162" s="8"/>
      <c r="KMQ162" s="8"/>
      <c r="KMR162" s="8"/>
      <c r="KMS162" s="8"/>
      <c r="KMT162" s="8"/>
      <c r="KMU162" s="8"/>
      <c r="KMV162" s="8"/>
      <c r="KMW162" s="8"/>
      <c r="KMX162" s="8"/>
      <c r="KMY162" s="8"/>
      <c r="KMZ162" s="8"/>
      <c r="KNA162" s="8"/>
      <c r="KNB162" s="8"/>
      <c r="KNC162" s="8"/>
      <c r="KND162" s="8"/>
      <c r="KNE162" s="8"/>
      <c r="KNF162" s="8"/>
      <c r="KNG162" s="8"/>
      <c r="KNH162" s="8"/>
      <c r="KNI162" s="8"/>
      <c r="KNJ162" s="8"/>
      <c r="KNK162" s="8"/>
      <c r="KNL162" s="8"/>
      <c r="KNM162" s="8"/>
      <c r="KNN162" s="8"/>
      <c r="KNO162" s="8"/>
      <c r="KNP162" s="8"/>
      <c r="KNQ162" s="8"/>
      <c r="KNR162" s="8"/>
      <c r="KNS162" s="8"/>
      <c r="KNT162" s="8"/>
      <c r="KNU162" s="8"/>
      <c r="KNV162" s="8"/>
      <c r="KNW162" s="8"/>
      <c r="KNX162" s="8"/>
      <c r="KNY162" s="8"/>
      <c r="KNZ162" s="8"/>
      <c r="KOA162" s="8"/>
      <c r="KOB162" s="8"/>
      <c r="KOC162" s="8"/>
      <c r="KOD162" s="8"/>
      <c r="KOE162" s="8"/>
      <c r="KOF162" s="8"/>
      <c r="KOG162" s="8"/>
      <c r="KOH162" s="8"/>
      <c r="KOI162" s="8"/>
      <c r="KOJ162" s="8"/>
      <c r="KOK162" s="8"/>
      <c r="KOL162" s="8"/>
      <c r="KOM162" s="8"/>
      <c r="KON162" s="8"/>
      <c r="KOO162" s="8"/>
      <c r="KOP162" s="8"/>
      <c r="KOQ162" s="8"/>
      <c r="KOR162" s="8"/>
      <c r="KOS162" s="8"/>
      <c r="KOT162" s="8"/>
      <c r="KOU162" s="8"/>
      <c r="KOV162" s="8"/>
      <c r="KOW162" s="8"/>
      <c r="KOX162" s="8"/>
      <c r="KOY162" s="8"/>
      <c r="KOZ162" s="8"/>
      <c r="KPA162" s="8"/>
      <c r="KPB162" s="8"/>
      <c r="KPC162" s="8"/>
      <c r="KPD162" s="8"/>
      <c r="KPE162" s="8"/>
      <c r="KPF162" s="8"/>
      <c r="KPG162" s="8"/>
      <c r="KPH162" s="8"/>
      <c r="KPI162" s="8"/>
      <c r="KPJ162" s="8"/>
      <c r="KPK162" s="8"/>
      <c r="KPL162" s="8"/>
      <c r="KPM162" s="8"/>
      <c r="KPN162" s="8"/>
      <c r="KPO162" s="8"/>
      <c r="KPP162" s="8"/>
      <c r="KPQ162" s="8"/>
      <c r="KPR162" s="8"/>
      <c r="KPS162" s="8"/>
      <c r="KPT162" s="8"/>
      <c r="KPU162" s="8"/>
      <c r="KPV162" s="8"/>
      <c r="KPW162" s="8"/>
      <c r="KPX162" s="8"/>
      <c r="KPY162" s="8"/>
      <c r="KPZ162" s="8"/>
      <c r="KQA162" s="8"/>
      <c r="KQB162" s="8"/>
      <c r="KQC162" s="8"/>
      <c r="KQD162" s="8"/>
      <c r="KQE162" s="8"/>
      <c r="KQF162" s="8"/>
      <c r="KQG162" s="8"/>
      <c r="KQH162" s="8"/>
      <c r="KQI162" s="8"/>
      <c r="KQJ162" s="8"/>
      <c r="KQK162" s="8"/>
      <c r="KQL162" s="8"/>
      <c r="KQM162" s="8"/>
      <c r="KQN162" s="8"/>
      <c r="KQO162" s="8"/>
      <c r="KQP162" s="8"/>
      <c r="KQQ162" s="8"/>
      <c r="KQR162" s="8"/>
      <c r="KQS162" s="8"/>
      <c r="KQT162" s="8"/>
      <c r="KQU162" s="8"/>
      <c r="KQV162" s="8"/>
      <c r="KQW162" s="8"/>
      <c r="KQX162" s="8"/>
      <c r="KQY162" s="8"/>
      <c r="KQZ162" s="8"/>
      <c r="KRA162" s="8"/>
      <c r="KRB162" s="8"/>
      <c r="KRC162" s="8"/>
      <c r="KRD162" s="8"/>
      <c r="KRE162" s="8"/>
      <c r="KRF162" s="8"/>
      <c r="KRG162" s="8"/>
      <c r="KRH162" s="8"/>
      <c r="KRI162" s="8"/>
      <c r="KRJ162" s="8"/>
      <c r="KRK162" s="8"/>
      <c r="KRL162" s="8"/>
      <c r="KRM162" s="8"/>
      <c r="KRN162" s="8"/>
      <c r="KRO162" s="8"/>
      <c r="KRP162" s="8"/>
      <c r="KRQ162" s="8"/>
      <c r="KRR162" s="8"/>
      <c r="KRS162" s="8"/>
      <c r="KRT162" s="8"/>
      <c r="KRU162" s="8"/>
      <c r="KRV162" s="8"/>
      <c r="KRW162" s="8"/>
      <c r="KRX162" s="8"/>
      <c r="KRY162" s="8"/>
      <c r="KRZ162" s="8"/>
      <c r="KSA162" s="8"/>
      <c r="KSB162" s="8"/>
      <c r="KSC162" s="8"/>
      <c r="KSD162" s="8"/>
      <c r="KSE162" s="8"/>
      <c r="KSF162" s="8"/>
      <c r="KSG162" s="8"/>
      <c r="KSH162" s="8"/>
      <c r="KSI162" s="8"/>
      <c r="KSJ162" s="8"/>
      <c r="KSK162" s="8"/>
      <c r="KSL162" s="8"/>
      <c r="KSM162" s="8"/>
      <c r="KSN162" s="8"/>
      <c r="KSO162" s="8"/>
      <c r="KSP162" s="8"/>
      <c r="KSQ162" s="8"/>
      <c r="KSR162" s="8"/>
      <c r="KSS162" s="8"/>
      <c r="KST162" s="8"/>
      <c r="KSU162" s="8"/>
      <c r="KSV162" s="8"/>
      <c r="KSW162" s="8"/>
      <c r="KSX162" s="8"/>
      <c r="KSY162" s="8"/>
      <c r="KSZ162" s="8"/>
      <c r="KTA162" s="8"/>
      <c r="KTB162" s="8"/>
      <c r="KTC162" s="8"/>
      <c r="KTD162" s="8"/>
      <c r="KTE162" s="8"/>
      <c r="KTF162" s="8"/>
      <c r="KTG162" s="8"/>
      <c r="KTH162" s="8"/>
      <c r="KTI162" s="8"/>
      <c r="KTJ162" s="8"/>
      <c r="KTK162" s="8"/>
      <c r="KTL162" s="8"/>
      <c r="KTM162" s="8"/>
      <c r="KTN162" s="8"/>
      <c r="KTO162" s="8"/>
      <c r="KTP162" s="8"/>
      <c r="KTQ162" s="8"/>
      <c r="KTR162" s="8"/>
      <c r="KTS162" s="8"/>
      <c r="KTT162" s="8"/>
      <c r="KTU162" s="8"/>
      <c r="KTV162" s="8"/>
      <c r="KTW162" s="8"/>
      <c r="KTX162" s="8"/>
      <c r="KTY162" s="8"/>
      <c r="KTZ162" s="8"/>
      <c r="KUA162" s="8"/>
      <c r="KUB162" s="8"/>
      <c r="KUC162" s="8"/>
      <c r="KUD162" s="8"/>
      <c r="KUE162" s="8"/>
      <c r="KUF162" s="8"/>
      <c r="KUG162" s="8"/>
      <c r="KUH162" s="8"/>
      <c r="KUI162" s="8"/>
      <c r="KUJ162" s="8"/>
      <c r="KUK162" s="8"/>
      <c r="KUL162" s="8"/>
      <c r="KUM162" s="8"/>
      <c r="KUN162" s="8"/>
      <c r="KUO162" s="8"/>
      <c r="KUP162" s="8"/>
      <c r="KUQ162" s="8"/>
      <c r="KUR162" s="8"/>
      <c r="KUS162" s="8"/>
      <c r="KUT162" s="8"/>
      <c r="KUU162" s="8"/>
      <c r="KUV162" s="8"/>
      <c r="KUW162" s="8"/>
      <c r="KUX162" s="8"/>
      <c r="KUY162" s="8"/>
      <c r="KUZ162" s="8"/>
      <c r="KVA162" s="8"/>
      <c r="KVB162" s="8"/>
      <c r="KVC162" s="8"/>
      <c r="KVD162" s="8"/>
      <c r="KVE162" s="8"/>
      <c r="KVF162" s="8"/>
      <c r="KVG162" s="8"/>
      <c r="KVH162" s="8"/>
      <c r="KVI162" s="8"/>
      <c r="KVJ162" s="8"/>
      <c r="KVK162" s="8"/>
      <c r="KVL162" s="8"/>
      <c r="KVM162" s="8"/>
      <c r="KVN162" s="8"/>
      <c r="KVO162" s="8"/>
      <c r="KVP162" s="8"/>
      <c r="KVQ162" s="8"/>
      <c r="KVR162" s="8"/>
      <c r="KVS162" s="8"/>
      <c r="KVT162" s="8"/>
      <c r="KVU162" s="8"/>
      <c r="KVV162" s="8"/>
      <c r="KVW162" s="8"/>
      <c r="KVX162" s="8"/>
      <c r="KVY162" s="8"/>
      <c r="KVZ162" s="8"/>
      <c r="KWA162" s="8"/>
      <c r="KWB162" s="8"/>
      <c r="KWC162" s="8"/>
      <c r="KWD162" s="8"/>
      <c r="KWE162" s="8"/>
      <c r="KWF162" s="8"/>
      <c r="KWG162" s="8"/>
      <c r="KWH162" s="8"/>
      <c r="KWI162" s="8"/>
      <c r="KWJ162" s="8"/>
      <c r="KWK162" s="8"/>
      <c r="KWL162" s="8"/>
      <c r="KWM162" s="8"/>
      <c r="KWN162" s="8"/>
      <c r="KWO162" s="8"/>
      <c r="KWP162" s="8"/>
      <c r="KWQ162" s="8"/>
      <c r="KWR162" s="8"/>
      <c r="KWS162" s="8"/>
      <c r="KWT162" s="8"/>
      <c r="KWU162" s="8"/>
      <c r="KWV162" s="8"/>
      <c r="KWW162" s="8"/>
      <c r="KWX162" s="8"/>
      <c r="KWY162" s="8"/>
      <c r="KWZ162" s="8"/>
      <c r="KXA162" s="8"/>
      <c r="KXB162" s="8"/>
      <c r="KXC162" s="8"/>
      <c r="KXD162" s="8"/>
      <c r="KXE162" s="8"/>
      <c r="KXF162" s="8"/>
      <c r="KXG162" s="8"/>
      <c r="KXH162" s="8"/>
      <c r="KXI162" s="8"/>
      <c r="KXJ162" s="8"/>
      <c r="KXK162" s="8"/>
      <c r="KXL162" s="8"/>
      <c r="KXM162" s="8"/>
      <c r="KXN162" s="8"/>
      <c r="KXO162" s="8"/>
      <c r="KXP162" s="8"/>
      <c r="KXQ162" s="8"/>
      <c r="KXR162" s="8"/>
      <c r="KXS162" s="8"/>
      <c r="KXT162" s="8"/>
      <c r="KXU162" s="8"/>
      <c r="KXV162" s="8"/>
      <c r="KXW162" s="8"/>
      <c r="KXX162" s="8"/>
      <c r="KXY162" s="8"/>
      <c r="KXZ162" s="8"/>
      <c r="KYA162" s="8"/>
      <c r="KYB162" s="8"/>
      <c r="KYC162" s="8"/>
      <c r="KYD162" s="8"/>
      <c r="KYE162" s="8"/>
      <c r="KYF162" s="8"/>
      <c r="KYG162" s="8"/>
      <c r="KYH162" s="8"/>
      <c r="KYI162" s="8"/>
      <c r="KYJ162" s="8"/>
      <c r="KYK162" s="8"/>
      <c r="KYL162" s="8"/>
      <c r="KYM162" s="8"/>
      <c r="KYN162" s="8"/>
      <c r="KYO162" s="8"/>
      <c r="KYP162" s="8"/>
      <c r="KYQ162" s="8"/>
      <c r="KYR162" s="8"/>
      <c r="KYS162" s="8"/>
      <c r="KYT162" s="8"/>
      <c r="KYU162" s="8"/>
      <c r="KYV162" s="8"/>
      <c r="KYW162" s="8"/>
      <c r="KYX162" s="8"/>
      <c r="KYY162" s="8"/>
      <c r="KYZ162" s="8"/>
      <c r="KZA162" s="8"/>
      <c r="KZB162" s="8"/>
      <c r="KZC162" s="8"/>
      <c r="KZD162" s="8"/>
      <c r="KZE162" s="8"/>
      <c r="KZF162" s="8"/>
      <c r="KZG162" s="8"/>
      <c r="KZH162" s="8"/>
      <c r="KZI162" s="8"/>
      <c r="KZJ162" s="8"/>
      <c r="KZK162" s="8"/>
      <c r="KZL162" s="8"/>
      <c r="KZM162" s="8"/>
      <c r="KZN162" s="8"/>
      <c r="KZO162" s="8"/>
      <c r="KZP162" s="8"/>
      <c r="KZQ162" s="8"/>
      <c r="KZR162" s="8"/>
      <c r="KZS162" s="8"/>
      <c r="KZT162" s="8"/>
      <c r="KZU162" s="8"/>
      <c r="KZV162" s="8"/>
      <c r="KZW162" s="8"/>
      <c r="KZX162" s="8"/>
      <c r="KZY162" s="8"/>
      <c r="KZZ162" s="8"/>
      <c r="LAA162" s="8"/>
      <c r="LAB162" s="8"/>
      <c r="LAC162" s="8"/>
      <c r="LAD162" s="8"/>
      <c r="LAE162" s="8"/>
      <c r="LAF162" s="8"/>
      <c r="LAG162" s="8"/>
      <c r="LAH162" s="8"/>
      <c r="LAI162" s="8"/>
      <c r="LAJ162" s="8"/>
      <c r="LAK162" s="8"/>
      <c r="LAL162" s="8"/>
      <c r="LAM162" s="8"/>
      <c r="LAN162" s="8"/>
      <c r="LAO162" s="8"/>
      <c r="LAP162" s="8"/>
      <c r="LAQ162" s="8"/>
      <c r="LAR162" s="8"/>
      <c r="LAS162" s="8"/>
      <c r="LAT162" s="8"/>
      <c r="LAU162" s="8"/>
      <c r="LAV162" s="8"/>
      <c r="LAW162" s="8"/>
      <c r="LAX162" s="8"/>
      <c r="LAY162" s="8"/>
      <c r="LAZ162" s="8"/>
      <c r="LBA162" s="8"/>
      <c r="LBB162" s="8"/>
      <c r="LBC162" s="8"/>
      <c r="LBD162" s="8"/>
      <c r="LBE162" s="8"/>
      <c r="LBF162" s="8"/>
      <c r="LBG162" s="8"/>
      <c r="LBH162" s="8"/>
      <c r="LBI162" s="8"/>
      <c r="LBJ162" s="8"/>
      <c r="LBK162" s="8"/>
      <c r="LBL162" s="8"/>
      <c r="LBM162" s="8"/>
      <c r="LBN162" s="8"/>
      <c r="LBO162" s="8"/>
      <c r="LBP162" s="8"/>
      <c r="LBQ162" s="8"/>
      <c r="LBR162" s="8"/>
      <c r="LBS162" s="8"/>
      <c r="LBT162" s="8"/>
      <c r="LBU162" s="8"/>
      <c r="LBV162" s="8"/>
      <c r="LBW162" s="8"/>
      <c r="LBX162" s="8"/>
      <c r="LBY162" s="8"/>
      <c r="LBZ162" s="8"/>
      <c r="LCA162" s="8"/>
      <c r="LCB162" s="8"/>
      <c r="LCC162" s="8"/>
      <c r="LCD162" s="8"/>
      <c r="LCE162" s="8"/>
      <c r="LCF162" s="8"/>
      <c r="LCG162" s="8"/>
      <c r="LCH162" s="8"/>
      <c r="LCI162" s="8"/>
      <c r="LCJ162" s="8"/>
      <c r="LCK162" s="8"/>
      <c r="LCL162" s="8"/>
      <c r="LCM162" s="8"/>
      <c r="LCN162" s="8"/>
      <c r="LCO162" s="8"/>
      <c r="LCP162" s="8"/>
      <c r="LCQ162" s="8"/>
      <c r="LCR162" s="8"/>
      <c r="LCS162" s="8"/>
      <c r="LCT162" s="8"/>
      <c r="LCU162" s="8"/>
      <c r="LCV162" s="8"/>
      <c r="LCW162" s="8"/>
      <c r="LCX162" s="8"/>
      <c r="LCY162" s="8"/>
      <c r="LCZ162" s="8"/>
      <c r="LDA162" s="8"/>
      <c r="LDB162" s="8"/>
      <c r="LDC162" s="8"/>
      <c r="LDD162" s="8"/>
      <c r="LDE162" s="8"/>
      <c r="LDF162" s="8"/>
      <c r="LDG162" s="8"/>
      <c r="LDH162" s="8"/>
      <c r="LDI162" s="8"/>
      <c r="LDJ162" s="8"/>
      <c r="LDK162" s="8"/>
      <c r="LDL162" s="8"/>
      <c r="LDM162" s="8"/>
      <c r="LDN162" s="8"/>
      <c r="LDO162" s="8"/>
      <c r="LDP162" s="8"/>
      <c r="LDQ162" s="8"/>
      <c r="LDR162" s="8"/>
      <c r="LDS162" s="8"/>
      <c r="LDT162" s="8"/>
      <c r="LDU162" s="8"/>
      <c r="LDV162" s="8"/>
      <c r="LDW162" s="8"/>
      <c r="LDX162" s="8"/>
      <c r="LDY162" s="8"/>
      <c r="LDZ162" s="8"/>
      <c r="LEA162" s="8"/>
      <c r="LEB162" s="8"/>
      <c r="LEC162" s="8"/>
      <c r="LED162" s="8"/>
      <c r="LEE162" s="8"/>
      <c r="LEF162" s="8"/>
      <c r="LEG162" s="8"/>
      <c r="LEH162" s="8"/>
      <c r="LEI162" s="8"/>
      <c r="LEJ162" s="8"/>
      <c r="LEK162" s="8"/>
      <c r="LEL162" s="8"/>
      <c r="LEM162" s="8"/>
      <c r="LEN162" s="8"/>
      <c r="LEO162" s="8"/>
      <c r="LEP162" s="8"/>
      <c r="LEQ162" s="8"/>
      <c r="LER162" s="8"/>
      <c r="LES162" s="8"/>
      <c r="LET162" s="8"/>
      <c r="LEU162" s="8"/>
      <c r="LEV162" s="8"/>
      <c r="LEW162" s="8"/>
      <c r="LEX162" s="8"/>
      <c r="LEY162" s="8"/>
      <c r="LEZ162" s="8"/>
      <c r="LFA162" s="8"/>
      <c r="LFB162" s="8"/>
      <c r="LFC162" s="8"/>
      <c r="LFD162" s="8"/>
      <c r="LFE162" s="8"/>
      <c r="LFF162" s="8"/>
      <c r="LFG162" s="8"/>
      <c r="LFH162" s="8"/>
      <c r="LFI162" s="8"/>
      <c r="LFJ162" s="8"/>
      <c r="LFK162" s="8"/>
      <c r="LFL162" s="8"/>
      <c r="LFM162" s="8"/>
      <c r="LFN162" s="8"/>
      <c r="LFO162" s="8"/>
      <c r="LFP162" s="8"/>
      <c r="LFQ162" s="8"/>
      <c r="LFR162" s="8"/>
      <c r="LFS162" s="8"/>
      <c r="LFT162" s="8"/>
      <c r="LFU162" s="8"/>
      <c r="LFV162" s="8"/>
      <c r="LFW162" s="8"/>
      <c r="LFX162" s="8"/>
      <c r="LFY162" s="8"/>
      <c r="LFZ162" s="8"/>
      <c r="LGA162" s="8"/>
      <c r="LGB162" s="8"/>
      <c r="LGC162" s="8"/>
      <c r="LGD162" s="8"/>
      <c r="LGE162" s="8"/>
      <c r="LGF162" s="8"/>
      <c r="LGG162" s="8"/>
      <c r="LGH162" s="8"/>
      <c r="LGI162" s="8"/>
      <c r="LGJ162" s="8"/>
      <c r="LGK162" s="8"/>
      <c r="LGL162" s="8"/>
      <c r="LGM162" s="8"/>
      <c r="LGN162" s="8"/>
      <c r="LGO162" s="8"/>
      <c r="LGP162" s="8"/>
      <c r="LGQ162" s="8"/>
      <c r="LGR162" s="8"/>
      <c r="LGS162" s="8"/>
      <c r="LGT162" s="8"/>
      <c r="LGU162" s="8"/>
      <c r="LGV162" s="8"/>
      <c r="LGW162" s="8"/>
      <c r="LGX162" s="8"/>
      <c r="LGY162" s="8"/>
      <c r="LGZ162" s="8"/>
      <c r="LHA162" s="8"/>
      <c r="LHB162" s="8"/>
      <c r="LHC162" s="8"/>
      <c r="LHD162" s="8"/>
      <c r="LHE162" s="8"/>
      <c r="LHF162" s="8"/>
      <c r="LHG162" s="8"/>
      <c r="LHH162" s="8"/>
      <c r="LHI162" s="8"/>
      <c r="LHJ162" s="8"/>
      <c r="LHK162" s="8"/>
      <c r="LHL162" s="8"/>
      <c r="LHM162" s="8"/>
      <c r="LHN162" s="8"/>
      <c r="LHO162" s="8"/>
      <c r="LHP162" s="8"/>
      <c r="LHQ162" s="8"/>
      <c r="LHR162" s="8"/>
      <c r="LHS162" s="8"/>
      <c r="LHT162" s="8"/>
      <c r="LHU162" s="8"/>
      <c r="LHV162" s="8"/>
      <c r="LHW162" s="8"/>
      <c r="LHX162" s="8"/>
      <c r="LHY162" s="8"/>
      <c r="LHZ162" s="8"/>
      <c r="LIA162" s="8"/>
      <c r="LIB162" s="8"/>
      <c r="LIC162" s="8"/>
      <c r="LID162" s="8"/>
      <c r="LIE162" s="8"/>
      <c r="LIF162" s="8"/>
      <c r="LIG162" s="8"/>
      <c r="LIH162" s="8"/>
      <c r="LII162" s="8"/>
      <c r="LIJ162" s="8"/>
      <c r="LIK162" s="8"/>
      <c r="LIL162" s="8"/>
      <c r="LIM162" s="8"/>
      <c r="LIN162" s="8"/>
      <c r="LIO162" s="8"/>
      <c r="LIP162" s="8"/>
      <c r="LIQ162" s="8"/>
      <c r="LIR162" s="8"/>
      <c r="LIS162" s="8"/>
      <c r="LIT162" s="8"/>
      <c r="LIU162" s="8"/>
      <c r="LIV162" s="8"/>
      <c r="LIW162" s="8"/>
      <c r="LIX162" s="8"/>
      <c r="LIY162" s="8"/>
      <c r="LIZ162" s="8"/>
      <c r="LJA162" s="8"/>
      <c r="LJB162" s="8"/>
      <c r="LJC162" s="8"/>
      <c r="LJD162" s="8"/>
      <c r="LJE162" s="8"/>
      <c r="LJF162" s="8"/>
      <c r="LJG162" s="8"/>
      <c r="LJH162" s="8"/>
      <c r="LJI162" s="8"/>
      <c r="LJJ162" s="8"/>
      <c r="LJK162" s="8"/>
      <c r="LJL162" s="8"/>
      <c r="LJM162" s="8"/>
      <c r="LJN162" s="8"/>
      <c r="LJO162" s="8"/>
      <c r="LJP162" s="8"/>
      <c r="LJQ162" s="8"/>
      <c r="LJR162" s="8"/>
      <c r="LJS162" s="8"/>
      <c r="LJT162" s="8"/>
      <c r="LJU162" s="8"/>
      <c r="LJV162" s="8"/>
      <c r="LJW162" s="8"/>
      <c r="LJX162" s="8"/>
      <c r="LJY162" s="8"/>
      <c r="LJZ162" s="8"/>
      <c r="LKA162" s="8"/>
      <c r="LKB162" s="8"/>
      <c r="LKC162" s="8"/>
      <c r="LKD162" s="8"/>
      <c r="LKE162" s="8"/>
      <c r="LKF162" s="8"/>
      <c r="LKG162" s="8"/>
      <c r="LKH162" s="8"/>
      <c r="LKI162" s="8"/>
      <c r="LKJ162" s="8"/>
      <c r="LKK162" s="8"/>
      <c r="LKL162" s="8"/>
      <c r="LKM162" s="8"/>
      <c r="LKN162" s="8"/>
      <c r="LKO162" s="8"/>
      <c r="LKP162" s="8"/>
      <c r="LKQ162" s="8"/>
      <c r="LKR162" s="8"/>
      <c r="LKS162" s="8"/>
      <c r="LKT162" s="8"/>
      <c r="LKU162" s="8"/>
      <c r="LKV162" s="8"/>
      <c r="LKW162" s="8"/>
      <c r="LKX162" s="8"/>
      <c r="LKY162" s="8"/>
      <c r="LKZ162" s="8"/>
      <c r="LLA162" s="8"/>
      <c r="LLB162" s="8"/>
      <c r="LLC162" s="8"/>
      <c r="LLD162" s="8"/>
      <c r="LLE162" s="8"/>
      <c r="LLF162" s="8"/>
      <c r="LLG162" s="8"/>
      <c r="LLH162" s="8"/>
      <c r="LLI162" s="8"/>
      <c r="LLJ162" s="8"/>
      <c r="LLK162" s="8"/>
      <c r="LLL162" s="8"/>
      <c r="LLM162" s="8"/>
      <c r="LLN162" s="8"/>
      <c r="LLO162" s="8"/>
      <c r="LLP162" s="8"/>
      <c r="LLQ162" s="8"/>
      <c r="LLR162" s="8"/>
      <c r="LLS162" s="8"/>
      <c r="LLT162" s="8"/>
      <c r="LLU162" s="8"/>
      <c r="LLV162" s="8"/>
      <c r="LLW162" s="8"/>
      <c r="LLX162" s="8"/>
      <c r="LLY162" s="8"/>
      <c r="LLZ162" s="8"/>
      <c r="LMA162" s="8"/>
      <c r="LMB162" s="8"/>
      <c r="LMC162" s="8"/>
      <c r="LMD162" s="8"/>
      <c r="LME162" s="8"/>
      <c r="LMF162" s="8"/>
      <c r="LMG162" s="8"/>
      <c r="LMH162" s="8"/>
      <c r="LMI162" s="8"/>
      <c r="LMJ162" s="8"/>
      <c r="LMK162" s="8"/>
      <c r="LML162" s="8"/>
      <c r="LMM162" s="8"/>
      <c r="LMN162" s="8"/>
      <c r="LMO162" s="8"/>
      <c r="LMP162" s="8"/>
      <c r="LMQ162" s="8"/>
      <c r="LMR162" s="8"/>
      <c r="LMS162" s="8"/>
      <c r="LMT162" s="8"/>
      <c r="LMU162" s="8"/>
      <c r="LMV162" s="8"/>
      <c r="LMW162" s="8"/>
      <c r="LMX162" s="8"/>
      <c r="LMY162" s="8"/>
      <c r="LMZ162" s="8"/>
      <c r="LNA162" s="8"/>
      <c r="LNB162" s="8"/>
      <c r="LNC162" s="8"/>
      <c r="LND162" s="8"/>
      <c r="LNE162" s="8"/>
      <c r="LNF162" s="8"/>
      <c r="LNG162" s="8"/>
      <c r="LNH162" s="8"/>
      <c r="LNI162" s="8"/>
      <c r="LNJ162" s="8"/>
      <c r="LNK162" s="8"/>
      <c r="LNL162" s="8"/>
      <c r="LNM162" s="8"/>
      <c r="LNN162" s="8"/>
      <c r="LNO162" s="8"/>
      <c r="LNP162" s="8"/>
      <c r="LNQ162" s="8"/>
      <c r="LNR162" s="8"/>
      <c r="LNS162" s="8"/>
      <c r="LNT162" s="8"/>
      <c r="LNU162" s="8"/>
      <c r="LNV162" s="8"/>
      <c r="LNW162" s="8"/>
      <c r="LNX162" s="8"/>
      <c r="LNY162" s="8"/>
      <c r="LNZ162" s="8"/>
      <c r="LOA162" s="8"/>
      <c r="LOB162" s="8"/>
      <c r="LOC162" s="8"/>
      <c r="LOD162" s="8"/>
      <c r="LOE162" s="8"/>
      <c r="LOF162" s="8"/>
      <c r="LOG162" s="8"/>
      <c r="LOH162" s="8"/>
      <c r="LOI162" s="8"/>
      <c r="LOJ162" s="8"/>
      <c r="LOK162" s="8"/>
      <c r="LOL162" s="8"/>
      <c r="LOM162" s="8"/>
      <c r="LON162" s="8"/>
      <c r="LOO162" s="8"/>
      <c r="LOP162" s="8"/>
      <c r="LOQ162" s="8"/>
      <c r="LOR162" s="8"/>
      <c r="LOS162" s="8"/>
      <c r="LOT162" s="8"/>
      <c r="LOU162" s="8"/>
      <c r="LOV162" s="8"/>
      <c r="LOW162" s="8"/>
      <c r="LOX162" s="8"/>
      <c r="LOY162" s="8"/>
      <c r="LOZ162" s="8"/>
      <c r="LPA162" s="8"/>
      <c r="LPB162" s="8"/>
      <c r="LPC162" s="8"/>
      <c r="LPD162" s="8"/>
      <c r="LPE162" s="8"/>
      <c r="LPF162" s="8"/>
      <c r="LPG162" s="8"/>
      <c r="LPH162" s="8"/>
      <c r="LPI162" s="8"/>
      <c r="LPJ162" s="8"/>
      <c r="LPK162" s="8"/>
      <c r="LPL162" s="8"/>
      <c r="LPM162" s="8"/>
      <c r="LPN162" s="8"/>
      <c r="LPO162" s="8"/>
      <c r="LPP162" s="8"/>
      <c r="LPQ162" s="8"/>
      <c r="LPR162" s="8"/>
      <c r="LPS162" s="8"/>
      <c r="LPT162" s="8"/>
      <c r="LPU162" s="8"/>
      <c r="LPV162" s="8"/>
      <c r="LPW162" s="8"/>
      <c r="LPX162" s="8"/>
      <c r="LPY162" s="8"/>
      <c r="LPZ162" s="8"/>
      <c r="LQA162" s="8"/>
      <c r="LQB162" s="8"/>
      <c r="LQC162" s="8"/>
      <c r="LQD162" s="8"/>
      <c r="LQE162" s="8"/>
      <c r="LQF162" s="8"/>
      <c r="LQG162" s="8"/>
      <c r="LQH162" s="8"/>
      <c r="LQI162" s="8"/>
      <c r="LQJ162" s="8"/>
      <c r="LQK162" s="8"/>
      <c r="LQL162" s="8"/>
      <c r="LQM162" s="8"/>
      <c r="LQN162" s="8"/>
      <c r="LQO162" s="8"/>
      <c r="LQP162" s="8"/>
      <c r="LQQ162" s="8"/>
      <c r="LQR162" s="8"/>
      <c r="LQS162" s="8"/>
      <c r="LQT162" s="8"/>
      <c r="LQU162" s="8"/>
      <c r="LQV162" s="8"/>
      <c r="LQW162" s="8"/>
      <c r="LQX162" s="8"/>
      <c r="LQY162" s="8"/>
      <c r="LQZ162" s="8"/>
      <c r="LRA162" s="8"/>
      <c r="LRB162" s="8"/>
      <c r="LRC162" s="8"/>
      <c r="LRD162" s="8"/>
      <c r="LRE162" s="8"/>
      <c r="LRF162" s="8"/>
      <c r="LRG162" s="8"/>
      <c r="LRH162" s="8"/>
      <c r="LRI162" s="8"/>
      <c r="LRJ162" s="8"/>
      <c r="LRK162" s="8"/>
      <c r="LRL162" s="8"/>
      <c r="LRM162" s="8"/>
      <c r="LRN162" s="8"/>
      <c r="LRO162" s="8"/>
      <c r="LRP162" s="8"/>
      <c r="LRQ162" s="8"/>
      <c r="LRR162" s="8"/>
      <c r="LRS162" s="8"/>
      <c r="LRT162" s="8"/>
      <c r="LRU162" s="8"/>
      <c r="LRV162" s="8"/>
      <c r="LRW162" s="8"/>
      <c r="LRX162" s="8"/>
      <c r="LRY162" s="8"/>
      <c r="LRZ162" s="8"/>
      <c r="LSA162" s="8"/>
      <c r="LSB162" s="8"/>
      <c r="LSC162" s="8"/>
      <c r="LSD162" s="8"/>
      <c r="LSE162" s="8"/>
      <c r="LSF162" s="8"/>
      <c r="LSG162" s="8"/>
      <c r="LSH162" s="8"/>
      <c r="LSI162" s="8"/>
      <c r="LSJ162" s="8"/>
      <c r="LSK162" s="8"/>
      <c r="LSL162" s="8"/>
      <c r="LSM162" s="8"/>
      <c r="LSN162" s="8"/>
      <c r="LSO162" s="8"/>
      <c r="LSP162" s="8"/>
      <c r="LSQ162" s="8"/>
      <c r="LSR162" s="8"/>
      <c r="LSS162" s="8"/>
      <c r="LST162" s="8"/>
      <c r="LSU162" s="8"/>
      <c r="LSV162" s="8"/>
      <c r="LSW162" s="8"/>
      <c r="LSX162" s="8"/>
      <c r="LSY162" s="8"/>
      <c r="LSZ162" s="8"/>
      <c r="LTA162" s="8"/>
      <c r="LTB162" s="8"/>
      <c r="LTC162" s="8"/>
      <c r="LTD162" s="8"/>
      <c r="LTE162" s="8"/>
      <c r="LTF162" s="8"/>
      <c r="LTG162" s="8"/>
      <c r="LTH162" s="8"/>
      <c r="LTI162" s="8"/>
      <c r="LTJ162" s="8"/>
      <c r="LTK162" s="8"/>
      <c r="LTL162" s="8"/>
      <c r="LTM162" s="8"/>
      <c r="LTN162" s="8"/>
      <c r="LTO162" s="8"/>
      <c r="LTP162" s="8"/>
      <c r="LTQ162" s="8"/>
      <c r="LTR162" s="8"/>
      <c r="LTS162" s="8"/>
      <c r="LTT162" s="8"/>
      <c r="LTU162" s="8"/>
      <c r="LTV162" s="8"/>
      <c r="LTW162" s="8"/>
      <c r="LTX162" s="8"/>
      <c r="LTY162" s="8"/>
      <c r="LTZ162" s="8"/>
      <c r="LUA162" s="8"/>
      <c r="LUB162" s="8"/>
      <c r="LUC162" s="8"/>
      <c r="LUD162" s="8"/>
      <c r="LUE162" s="8"/>
      <c r="LUF162" s="8"/>
      <c r="LUG162" s="8"/>
      <c r="LUH162" s="8"/>
      <c r="LUI162" s="8"/>
      <c r="LUJ162" s="8"/>
      <c r="LUK162" s="8"/>
      <c r="LUL162" s="8"/>
      <c r="LUM162" s="8"/>
      <c r="LUN162" s="8"/>
      <c r="LUO162" s="8"/>
      <c r="LUP162" s="8"/>
      <c r="LUQ162" s="8"/>
      <c r="LUR162" s="8"/>
      <c r="LUS162" s="8"/>
      <c r="LUT162" s="8"/>
      <c r="LUU162" s="8"/>
      <c r="LUV162" s="8"/>
      <c r="LUW162" s="8"/>
      <c r="LUX162" s="8"/>
      <c r="LUY162" s="8"/>
      <c r="LUZ162" s="8"/>
      <c r="LVA162" s="8"/>
      <c r="LVB162" s="8"/>
      <c r="LVC162" s="8"/>
      <c r="LVD162" s="8"/>
      <c r="LVE162" s="8"/>
      <c r="LVF162" s="8"/>
      <c r="LVG162" s="8"/>
      <c r="LVH162" s="8"/>
      <c r="LVI162" s="8"/>
      <c r="LVJ162" s="8"/>
      <c r="LVK162" s="8"/>
      <c r="LVL162" s="8"/>
      <c r="LVM162" s="8"/>
      <c r="LVN162" s="8"/>
      <c r="LVO162" s="8"/>
      <c r="LVP162" s="8"/>
      <c r="LVQ162" s="8"/>
      <c r="LVR162" s="8"/>
      <c r="LVS162" s="8"/>
      <c r="LVT162" s="8"/>
      <c r="LVU162" s="8"/>
      <c r="LVV162" s="8"/>
      <c r="LVW162" s="8"/>
      <c r="LVX162" s="8"/>
      <c r="LVY162" s="8"/>
      <c r="LVZ162" s="8"/>
      <c r="LWA162" s="8"/>
      <c r="LWB162" s="8"/>
      <c r="LWC162" s="8"/>
      <c r="LWD162" s="8"/>
      <c r="LWE162" s="8"/>
      <c r="LWF162" s="8"/>
      <c r="LWG162" s="8"/>
      <c r="LWH162" s="8"/>
      <c r="LWI162" s="8"/>
      <c r="LWJ162" s="8"/>
      <c r="LWK162" s="8"/>
      <c r="LWL162" s="8"/>
      <c r="LWM162" s="8"/>
      <c r="LWN162" s="8"/>
      <c r="LWO162" s="8"/>
      <c r="LWP162" s="8"/>
      <c r="LWQ162" s="8"/>
      <c r="LWR162" s="8"/>
      <c r="LWS162" s="8"/>
      <c r="LWT162" s="8"/>
      <c r="LWU162" s="8"/>
      <c r="LWV162" s="8"/>
      <c r="LWW162" s="8"/>
      <c r="LWX162" s="8"/>
      <c r="LWY162" s="8"/>
      <c r="LWZ162" s="8"/>
      <c r="LXA162" s="8"/>
      <c r="LXB162" s="8"/>
      <c r="LXC162" s="8"/>
      <c r="LXD162" s="8"/>
      <c r="LXE162" s="8"/>
      <c r="LXF162" s="8"/>
      <c r="LXG162" s="8"/>
      <c r="LXH162" s="8"/>
      <c r="LXI162" s="8"/>
      <c r="LXJ162" s="8"/>
      <c r="LXK162" s="8"/>
      <c r="LXL162" s="8"/>
      <c r="LXM162" s="8"/>
      <c r="LXN162" s="8"/>
      <c r="LXO162" s="8"/>
      <c r="LXP162" s="8"/>
      <c r="LXQ162" s="8"/>
      <c r="LXR162" s="8"/>
      <c r="LXS162" s="8"/>
      <c r="LXT162" s="8"/>
      <c r="LXU162" s="8"/>
      <c r="LXV162" s="8"/>
      <c r="LXW162" s="8"/>
      <c r="LXX162" s="8"/>
      <c r="LXY162" s="8"/>
      <c r="LXZ162" s="8"/>
      <c r="LYA162" s="8"/>
      <c r="LYB162" s="8"/>
      <c r="LYC162" s="8"/>
      <c r="LYD162" s="8"/>
      <c r="LYE162" s="8"/>
      <c r="LYF162" s="8"/>
      <c r="LYG162" s="8"/>
      <c r="LYH162" s="8"/>
      <c r="LYI162" s="8"/>
      <c r="LYJ162" s="8"/>
      <c r="LYK162" s="8"/>
      <c r="LYL162" s="8"/>
      <c r="LYM162" s="8"/>
      <c r="LYN162" s="8"/>
      <c r="LYO162" s="8"/>
      <c r="LYP162" s="8"/>
      <c r="LYQ162" s="8"/>
      <c r="LYR162" s="8"/>
      <c r="LYS162" s="8"/>
      <c r="LYT162" s="8"/>
      <c r="LYU162" s="8"/>
      <c r="LYV162" s="8"/>
      <c r="LYW162" s="8"/>
      <c r="LYX162" s="8"/>
      <c r="LYY162" s="8"/>
      <c r="LYZ162" s="8"/>
      <c r="LZA162" s="8"/>
      <c r="LZB162" s="8"/>
      <c r="LZC162" s="8"/>
      <c r="LZD162" s="8"/>
      <c r="LZE162" s="8"/>
      <c r="LZF162" s="8"/>
      <c r="LZG162" s="8"/>
      <c r="LZH162" s="8"/>
      <c r="LZI162" s="8"/>
      <c r="LZJ162" s="8"/>
      <c r="LZK162" s="8"/>
      <c r="LZL162" s="8"/>
      <c r="LZM162" s="8"/>
      <c r="LZN162" s="8"/>
      <c r="LZO162" s="8"/>
      <c r="LZP162" s="8"/>
      <c r="LZQ162" s="8"/>
      <c r="LZR162" s="8"/>
      <c r="LZS162" s="8"/>
      <c r="LZT162" s="8"/>
      <c r="LZU162" s="8"/>
      <c r="LZV162" s="8"/>
      <c r="LZW162" s="8"/>
      <c r="LZX162" s="8"/>
      <c r="LZY162" s="8"/>
      <c r="LZZ162" s="8"/>
      <c r="MAA162" s="8"/>
      <c r="MAB162" s="8"/>
      <c r="MAC162" s="8"/>
      <c r="MAD162" s="8"/>
      <c r="MAE162" s="8"/>
      <c r="MAF162" s="8"/>
      <c r="MAG162" s="8"/>
      <c r="MAH162" s="8"/>
      <c r="MAI162" s="8"/>
      <c r="MAJ162" s="8"/>
      <c r="MAK162" s="8"/>
      <c r="MAL162" s="8"/>
      <c r="MAM162" s="8"/>
      <c r="MAN162" s="8"/>
      <c r="MAO162" s="8"/>
      <c r="MAP162" s="8"/>
      <c r="MAQ162" s="8"/>
      <c r="MAR162" s="8"/>
      <c r="MAS162" s="8"/>
      <c r="MAT162" s="8"/>
      <c r="MAU162" s="8"/>
      <c r="MAV162" s="8"/>
      <c r="MAW162" s="8"/>
      <c r="MAX162" s="8"/>
      <c r="MAY162" s="8"/>
      <c r="MAZ162" s="8"/>
      <c r="MBA162" s="8"/>
      <c r="MBB162" s="8"/>
      <c r="MBC162" s="8"/>
      <c r="MBD162" s="8"/>
      <c r="MBE162" s="8"/>
      <c r="MBF162" s="8"/>
      <c r="MBG162" s="8"/>
      <c r="MBH162" s="8"/>
      <c r="MBI162" s="8"/>
      <c r="MBJ162" s="8"/>
      <c r="MBK162" s="8"/>
      <c r="MBL162" s="8"/>
      <c r="MBM162" s="8"/>
      <c r="MBN162" s="8"/>
      <c r="MBO162" s="8"/>
      <c r="MBP162" s="8"/>
      <c r="MBQ162" s="8"/>
      <c r="MBR162" s="8"/>
      <c r="MBS162" s="8"/>
      <c r="MBT162" s="8"/>
      <c r="MBU162" s="8"/>
      <c r="MBV162" s="8"/>
      <c r="MBW162" s="8"/>
      <c r="MBX162" s="8"/>
      <c r="MBY162" s="8"/>
      <c r="MBZ162" s="8"/>
      <c r="MCA162" s="8"/>
      <c r="MCB162" s="8"/>
      <c r="MCC162" s="8"/>
      <c r="MCD162" s="8"/>
      <c r="MCE162" s="8"/>
      <c r="MCF162" s="8"/>
      <c r="MCG162" s="8"/>
      <c r="MCH162" s="8"/>
      <c r="MCI162" s="8"/>
      <c r="MCJ162" s="8"/>
      <c r="MCK162" s="8"/>
      <c r="MCL162" s="8"/>
      <c r="MCM162" s="8"/>
      <c r="MCN162" s="8"/>
      <c r="MCO162" s="8"/>
      <c r="MCP162" s="8"/>
      <c r="MCQ162" s="8"/>
      <c r="MCR162" s="8"/>
      <c r="MCS162" s="8"/>
      <c r="MCT162" s="8"/>
      <c r="MCU162" s="8"/>
      <c r="MCV162" s="8"/>
      <c r="MCW162" s="8"/>
      <c r="MCX162" s="8"/>
      <c r="MCY162" s="8"/>
      <c r="MCZ162" s="8"/>
      <c r="MDA162" s="8"/>
      <c r="MDB162" s="8"/>
      <c r="MDC162" s="8"/>
      <c r="MDD162" s="8"/>
      <c r="MDE162" s="8"/>
      <c r="MDF162" s="8"/>
      <c r="MDG162" s="8"/>
      <c r="MDH162" s="8"/>
      <c r="MDI162" s="8"/>
      <c r="MDJ162" s="8"/>
      <c r="MDK162" s="8"/>
      <c r="MDL162" s="8"/>
      <c r="MDM162" s="8"/>
      <c r="MDN162" s="8"/>
      <c r="MDO162" s="8"/>
      <c r="MDP162" s="8"/>
      <c r="MDQ162" s="8"/>
      <c r="MDR162" s="8"/>
      <c r="MDS162" s="8"/>
      <c r="MDT162" s="8"/>
      <c r="MDU162" s="8"/>
      <c r="MDV162" s="8"/>
      <c r="MDW162" s="8"/>
      <c r="MDX162" s="8"/>
      <c r="MDY162" s="8"/>
      <c r="MDZ162" s="8"/>
      <c r="MEA162" s="8"/>
      <c r="MEB162" s="8"/>
      <c r="MEC162" s="8"/>
      <c r="MED162" s="8"/>
      <c r="MEE162" s="8"/>
      <c r="MEF162" s="8"/>
      <c r="MEG162" s="8"/>
      <c r="MEH162" s="8"/>
      <c r="MEI162" s="8"/>
      <c r="MEJ162" s="8"/>
      <c r="MEK162" s="8"/>
      <c r="MEL162" s="8"/>
      <c r="MEM162" s="8"/>
      <c r="MEN162" s="8"/>
      <c r="MEO162" s="8"/>
      <c r="MEP162" s="8"/>
      <c r="MEQ162" s="8"/>
      <c r="MER162" s="8"/>
      <c r="MES162" s="8"/>
      <c r="MET162" s="8"/>
      <c r="MEU162" s="8"/>
      <c r="MEV162" s="8"/>
      <c r="MEW162" s="8"/>
      <c r="MEX162" s="8"/>
      <c r="MEY162" s="8"/>
      <c r="MEZ162" s="8"/>
      <c r="MFA162" s="8"/>
      <c r="MFB162" s="8"/>
      <c r="MFC162" s="8"/>
      <c r="MFD162" s="8"/>
      <c r="MFE162" s="8"/>
      <c r="MFF162" s="8"/>
      <c r="MFG162" s="8"/>
      <c r="MFH162" s="8"/>
      <c r="MFI162" s="8"/>
      <c r="MFJ162" s="8"/>
      <c r="MFK162" s="8"/>
      <c r="MFL162" s="8"/>
      <c r="MFM162" s="8"/>
      <c r="MFN162" s="8"/>
      <c r="MFO162" s="8"/>
      <c r="MFP162" s="8"/>
      <c r="MFQ162" s="8"/>
      <c r="MFR162" s="8"/>
      <c r="MFS162" s="8"/>
      <c r="MFT162" s="8"/>
      <c r="MFU162" s="8"/>
      <c r="MFV162" s="8"/>
      <c r="MFW162" s="8"/>
      <c r="MFX162" s="8"/>
      <c r="MFY162" s="8"/>
      <c r="MFZ162" s="8"/>
      <c r="MGA162" s="8"/>
      <c r="MGB162" s="8"/>
      <c r="MGC162" s="8"/>
      <c r="MGD162" s="8"/>
      <c r="MGE162" s="8"/>
      <c r="MGF162" s="8"/>
      <c r="MGG162" s="8"/>
      <c r="MGH162" s="8"/>
      <c r="MGI162" s="8"/>
      <c r="MGJ162" s="8"/>
      <c r="MGK162" s="8"/>
      <c r="MGL162" s="8"/>
      <c r="MGM162" s="8"/>
      <c r="MGN162" s="8"/>
      <c r="MGO162" s="8"/>
      <c r="MGP162" s="8"/>
      <c r="MGQ162" s="8"/>
      <c r="MGR162" s="8"/>
      <c r="MGS162" s="8"/>
      <c r="MGT162" s="8"/>
      <c r="MGU162" s="8"/>
      <c r="MGV162" s="8"/>
      <c r="MGW162" s="8"/>
      <c r="MGX162" s="8"/>
      <c r="MGY162" s="8"/>
      <c r="MGZ162" s="8"/>
      <c r="MHA162" s="8"/>
      <c r="MHB162" s="8"/>
      <c r="MHC162" s="8"/>
      <c r="MHD162" s="8"/>
      <c r="MHE162" s="8"/>
      <c r="MHF162" s="8"/>
      <c r="MHG162" s="8"/>
      <c r="MHH162" s="8"/>
      <c r="MHI162" s="8"/>
      <c r="MHJ162" s="8"/>
      <c r="MHK162" s="8"/>
      <c r="MHL162" s="8"/>
      <c r="MHM162" s="8"/>
      <c r="MHN162" s="8"/>
      <c r="MHO162" s="8"/>
      <c r="MHP162" s="8"/>
      <c r="MHQ162" s="8"/>
      <c r="MHR162" s="8"/>
      <c r="MHS162" s="8"/>
      <c r="MHT162" s="8"/>
      <c r="MHU162" s="8"/>
      <c r="MHV162" s="8"/>
      <c r="MHW162" s="8"/>
      <c r="MHX162" s="8"/>
      <c r="MHY162" s="8"/>
      <c r="MHZ162" s="8"/>
      <c r="MIA162" s="8"/>
      <c r="MIB162" s="8"/>
      <c r="MIC162" s="8"/>
      <c r="MID162" s="8"/>
      <c r="MIE162" s="8"/>
      <c r="MIF162" s="8"/>
      <c r="MIG162" s="8"/>
      <c r="MIH162" s="8"/>
      <c r="MII162" s="8"/>
      <c r="MIJ162" s="8"/>
      <c r="MIK162" s="8"/>
      <c r="MIL162" s="8"/>
      <c r="MIM162" s="8"/>
      <c r="MIN162" s="8"/>
      <c r="MIO162" s="8"/>
      <c r="MIP162" s="8"/>
      <c r="MIQ162" s="8"/>
      <c r="MIR162" s="8"/>
      <c r="MIS162" s="8"/>
      <c r="MIT162" s="8"/>
      <c r="MIU162" s="8"/>
      <c r="MIV162" s="8"/>
      <c r="MIW162" s="8"/>
      <c r="MIX162" s="8"/>
      <c r="MIY162" s="8"/>
      <c r="MIZ162" s="8"/>
      <c r="MJA162" s="8"/>
      <c r="MJB162" s="8"/>
      <c r="MJC162" s="8"/>
      <c r="MJD162" s="8"/>
      <c r="MJE162" s="8"/>
      <c r="MJF162" s="8"/>
      <c r="MJG162" s="8"/>
      <c r="MJH162" s="8"/>
      <c r="MJI162" s="8"/>
      <c r="MJJ162" s="8"/>
      <c r="MJK162" s="8"/>
      <c r="MJL162" s="8"/>
      <c r="MJM162" s="8"/>
      <c r="MJN162" s="8"/>
      <c r="MJO162" s="8"/>
      <c r="MJP162" s="8"/>
      <c r="MJQ162" s="8"/>
      <c r="MJR162" s="8"/>
      <c r="MJS162" s="8"/>
      <c r="MJT162" s="8"/>
      <c r="MJU162" s="8"/>
      <c r="MJV162" s="8"/>
      <c r="MJW162" s="8"/>
      <c r="MJX162" s="8"/>
      <c r="MJY162" s="8"/>
      <c r="MJZ162" s="8"/>
      <c r="MKA162" s="8"/>
      <c r="MKB162" s="8"/>
      <c r="MKC162" s="8"/>
      <c r="MKD162" s="8"/>
      <c r="MKE162" s="8"/>
      <c r="MKF162" s="8"/>
      <c r="MKG162" s="8"/>
      <c r="MKH162" s="8"/>
      <c r="MKI162" s="8"/>
      <c r="MKJ162" s="8"/>
      <c r="MKK162" s="8"/>
      <c r="MKL162" s="8"/>
      <c r="MKM162" s="8"/>
      <c r="MKN162" s="8"/>
      <c r="MKO162" s="8"/>
      <c r="MKP162" s="8"/>
      <c r="MKQ162" s="8"/>
      <c r="MKR162" s="8"/>
      <c r="MKS162" s="8"/>
      <c r="MKT162" s="8"/>
      <c r="MKU162" s="8"/>
      <c r="MKV162" s="8"/>
      <c r="MKW162" s="8"/>
      <c r="MKX162" s="8"/>
      <c r="MKY162" s="8"/>
      <c r="MKZ162" s="8"/>
      <c r="MLA162" s="8"/>
      <c r="MLB162" s="8"/>
      <c r="MLC162" s="8"/>
      <c r="MLD162" s="8"/>
      <c r="MLE162" s="8"/>
      <c r="MLF162" s="8"/>
      <c r="MLG162" s="8"/>
      <c r="MLH162" s="8"/>
      <c r="MLI162" s="8"/>
      <c r="MLJ162" s="8"/>
      <c r="MLK162" s="8"/>
      <c r="MLL162" s="8"/>
      <c r="MLM162" s="8"/>
      <c r="MLN162" s="8"/>
      <c r="MLO162" s="8"/>
      <c r="MLP162" s="8"/>
      <c r="MLQ162" s="8"/>
      <c r="MLR162" s="8"/>
      <c r="MLS162" s="8"/>
      <c r="MLT162" s="8"/>
      <c r="MLU162" s="8"/>
      <c r="MLV162" s="8"/>
      <c r="MLW162" s="8"/>
      <c r="MLX162" s="8"/>
      <c r="MLY162" s="8"/>
      <c r="MLZ162" s="8"/>
      <c r="MMA162" s="8"/>
      <c r="MMB162" s="8"/>
      <c r="MMC162" s="8"/>
      <c r="MMD162" s="8"/>
      <c r="MME162" s="8"/>
      <c r="MMF162" s="8"/>
      <c r="MMG162" s="8"/>
      <c r="MMH162" s="8"/>
      <c r="MMI162" s="8"/>
      <c r="MMJ162" s="8"/>
      <c r="MMK162" s="8"/>
      <c r="MML162" s="8"/>
      <c r="MMM162" s="8"/>
      <c r="MMN162" s="8"/>
      <c r="MMO162" s="8"/>
      <c r="MMP162" s="8"/>
      <c r="MMQ162" s="8"/>
      <c r="MMR162" s="8"/>
      <c r="MMS162" s="8"/>
      <c r="MMT162" s="8"/>
      <c r="MMU162" s="8"/>
      <c r="MMV162" s="8"/>
      <c r="MMW162" s="8"/>
      <c r="MMX162" s="8"/>
      <c r="MMY162" s="8"/>
      <c r="MMZ162" s="8"/>
      <c r="MNA162" s="8"/>
      <c r="MNB162" s="8"/>
      <c r="MNC162" s="8"/>
      <c r="MND162" s="8"/>
      <c r="MNE162" s="8"/>
      <c r="MNF162" s="8"/>
      <c r="MNG162" s="8"/>
      <c r="MNH162" s="8"/>
      <c r="MNI162" s="8"/>
      <c r="MNJ162" s="8"/>
      <c r="MNK162" s="8"/>
      <c r="MNL162" s="8"/>
      <c r="MNM162" s="8"/>
      <c r="MNN162" s="8"/>
      <c r="MNO162" s="8"/>
      <c r="MNP162" s="8"/>
      <c r="MNQ162" s="8"/>
      <c r="MNR162" s="8"/>
      <c r="MNS162" s="8"/>
      <c r="MNT162" s="8"/>
      <c r="MNU162" s="8"/>
      <c r="MNV162" s="8"/>
      <c r="MNW162" s="8"/>
      <c r="MNX162" s="8"/>
      <c r="MNY162" s="8"/>
      <c r="MNZ162" s="8"/>
      <c r="MOA162" s="8"/>
      <c r="MOB162" s="8"/>
      <c r="MOC162" s="8"/>
      <c r="MOD162" s="8"/>
      <c r="MOE162" s="8"/>
      <c r="MOF162" s="8"/>
      <c r="MOG162" s="8"/>
      <c r="MOH162" s="8"/>
      <c r="MOI162" s="8"/>
      <c r="MOJ162" s="8"/>
      <c r="MOK162" s="8"/>
      <c r="MOL162" s="8"/>
      <c r="MOM162" s="8"/>
      <c r="MON162" s="8"/>
      <c r="MOO162" s="8"/>
      <c r="MOP162" s="8"/>
      <c r="MOQ162" s="8"/>
      <c r="MOR162" s="8"/>
      <c r="MOS162" s="8"/>
      <c r="MOT162" s="8"/>
      <c r="MOU162" s="8"/>
      <c r="MOV162" s="8"/>
      <c r="MOW162" s="8"/>
      <c r="MOX162" s="8"/>
      <c r="MOY162" s="8"/>
      <c r="MOZ162" s="8"/>
      <c r="MPA162" s="8"/>
      <c r="MPB162" s="8"/>
      <c r="MPC162" s="8"/>
      <c r="MPD162" s="8"/>
      <c r="MPE162" s="8"/>
      <c r="MPF162" s="8"/>
      <c r="MPG162" s="8"/>
      <c r="MPH162" s="8"/>
      <c r="MPI162" s="8"/>
      <c r="MPJ162" s="8"/>
      <c r="MPK162" s="8"/>
      <c r="MPL162" s="8"/>
      <c r="MPM162" s="8"/>
      <c r="MPN162" s="8"/>
      <c r="MPO162" s="8"/>
      <c r="MPP162" s="8"/>
      <c r="MPQ162" s="8"/>
      <c r="MPR162" s="8"/>
      <c r="MPS162" s="8"/>
      <c r="MPT162" s="8"/>
      <c r="MPU162" s="8"/>
      <c r="MPV162" s="8"/>
      <c r="MPW162" s="8"/>
      <c r="MPX162" s="8"/>
      <c r="MPY162" s="8"/>
      <c r="MPZ162" s="8"/>
      <c r="MQA162" s="8"/>
      <c r="MQB162" s="8"/>
      <c r="MQC162" s="8"/>
      <c r="MQD162" s="8"/>
      <c r="MQE162" s="8"/>
      <c r="MQF162" s="8"/>
      <c r="MQG162" s="8"/>
      <c r="MQH162" s="8"/>
      <c r="MQI162" s="8"/>
      <c r="MQJ162" s="8"/>
      <c r="MQK162" s="8"/>
      <c r="MQL162" s="8"/>
      <c r="MQM162" s="8"/>
      <c r="MQN162" s="8"/>
      <c r="MQO162" s="8"/>
      <c r="MQP162" s="8"/>
      <c r="MQQ162" s="8"/>
      <c r="MQR162" s="8"/>
      <c r="MQS162" s="8"/>
      <c r="MQT162" s="8"/>
      <c r="MQU162" s="8"/>
      <c r="MQV162" s="8"/>
      <c r="MQW162" s="8"/>
      <c r="MQX162" s="8"/>
      <c r="MQY162" s="8"/>
      <c r="MQZ162" s="8"/>
      <c r="MRA162" s="8"/>
      <c r="MRB162" s="8"/>
      <c r="MRC162" s="8"/>
      <c r="MRD162" s="8"/>
      <c r="MRE162" s="8"/>
      <c r="MRF162" s="8"/>
      <c r="MRG162" s="8"/>
      <c r="MRH162" s="8"/>
      <c r="MRI162" s="8"/>
      <c r="MRJ162" s="8"/>
      <c r="MRK162" s="8"/>
      <c r="MRL162" s="8"/>
      <c r="MRM162" s="8"/>
      <c r="MRN162" s="8"/>
      <c r="MRO162" s="8"/>
      <c r="MRP162" s="8"/>
      <c r="MRQ162" s="8"/>
      <c r="MRR162" s="8"/>
      <c r="MRS162" s="8"/>
      <c r="MRT162" s="8"/>
      <c r="MRU162" s="8"/>
      <c r="MRV162" s="8"/>
      <c r="MRW162" s="8"/>
      <c r="MRX162" s="8"/>
      <c r="MRY162" s="8"/>
      <c r="MRZ162" s="8"/>
      <c r="MSA162" s="8"/>
      <c r="MSB162" s="8"/>
      <c r="MSC162" s="8"/>
      <c r="MSD162" s="8"/>
      <c r="MSE162" s="8"/>
      <c r="MSF162" s="8"/>
      <c r="MSG162" s="8"/>
      <c r="MSH162" s="8"/>
      <c r="MSI162" s="8"/>
      <c r="MSJ162" s="8"/>
      <c r="MSK162" s="8"/>
      <c r="MSL162" s="8"/>
      <c r="MSM162" s="8"/>
      <c r="MSN162" s="8"/>
      <c r="MSO162" s="8"/>
      <c r="MSP162" s="8"/>
      <c r="MSQ162" s="8"/>
      <c r="MSR162" s="8"/>
      <c r="MSS162" s="8"/>
      <c r="MST162" s="8"/>
      <c r="MSU162" s="8"/>
      <c r="MSV162" s="8"/>
      <c r="MSW162" s="8"/>
      <c r="MSX162" s="8"/>
      <c r="MSY162" s="8"/>
      <c r="MSZ162" s="8"/>
      <c r="MTA162" s="8"/>
      <c r="MTB162" s="8"/>
      <c r="MTC162" s="8"/>
      <c r="MTD162" s="8"/>
      <c r="MTE162" s="8"/>
      <c r="MTF162" s="8"/>
      <c r="MTG162" s="8"/>
      <c r="MTH162" s="8"/>
      <c r="MTI162" s="8"/>
      <c r="MTJ162" s="8"/>
      <c r="MTK162" s="8"/>
      <c r="MTL162" s="8"/>
      <c r="MTM162" s="8"/>
      <c r="MTN162" s="8"/>
      <c r="MTO162" s="8"/>
      <c r="MTP162" s="8"/>
      <c r="MTQ162" s="8"/>
      <c r="MTR162" s="8"/>
      <c r="MTS162" s="8"/>
      <c r="MTT162" s="8"/>
      <c r="MTU162" s="8"/>
      <c r="MTV162" s="8"/>
      <c r="MTW162" s="8"/>
      <c r="MTX162" s="8"/>
      <c r="MTY162" s="8"/>
      <c r="MTZ162" s="8"/>
      <c r="MUA162" s="8"/>
      <c r="MUB162" s="8"/>
      <c r="MUC162" s="8"/>
      <c r="MUD162" s="8"/>
      <c r="MUE162" s="8"/>
      <c r="MUF162" s="8"/>
      <c r="MUG162" s="8"/>
      <c r="MUH162" s="8"/>
      <c r="MUI162" s="8"/>
      <c r="MUJ162" s="8"/>
      <c r="MUK162" s="8"/>
      <c r="MUL162" s="8"/>
      <c r="MUM162" s="8"/>
      <c r="MUN162" s="8"/>
      <c r="MUO162" s="8"/>
      <c r="MUP162" s="8"/>
      <c r="MUQ162" s="8"/>
      <c r="MUR162" s="8"/>
      <c r="MUS162" s="8"/>
      <c r="MUT162" s="8"/>
      <c r="MUU162" s="8"/>
      <c r="MUV162" s="8"/>
      <c r="MUW162" s="8"/>
      <c r="MUX162" s="8"/>
      <c r="MUY162" s="8"/>
      <c r="MUZ162" s="8"/>
      <c r="MVA162" s="8"/>
      <c r="MVB162" s="8"/>
      <c r="MVC162" s="8"/>
      <c r="MVD162" s="8"/>
      <c r="MVE162" s="8"/>
      <c r="MVF162" s="8"/>
      <c r="MVG162" s="8"/>
      <c r="MVH162" s="8"/>
      <c r="MVI162" s="8"/>
      <c r="MVJ162" s="8"/>
      <c r="MVK162" s="8"/>
      <c r="MVL162" s="8"/>
      <c r="MVM162" s="8"/>
      <c r="MVN162" s="8"/>
      <c r="MVO162" s="8"/>
      <c r="MVP162" s="8"/>
      <c r="MVQ162" s="8"/>
      <c r="MVR162" s="8"/>
      <c r="MVS162" s="8"/>
      <c r="MVT162" s="8"/>
      <c r="MVU162" s="8"/>
      <c r="MVV162" s="8"/>
      <c r="MVW162" s="8"/>
      <c r="MVX162" s="8"/>
      <c r="MVY162" s="8"/>
      <c r="MVZ162" s="8"/>
      <c r="MWA162" s="8"/>
      <c r="MWB162" s="8"/>
      <c r="MWC162" s="8"/>
      <c r="MWD162" s="8"/>
      <c r="MWE162" s="8"/>
      <c r="MWF162" s="8"/>
      <c r="MWG162" s="8"/>
      <c r="MWH162" s="8"/>
      <c r="MWI162" s="8"/>
      <c r="MWJ162" s="8"/>
      <c r="MWK162" s="8"/>
      <c r="MWL162" s="8"/>
      <c r="MWM162" s="8"/>
      <c r="MWN162" s="8"/>
      <c r="MWO162" s="8"/>
      <c r="MWP162" s="8"/>
      <c r="MWQ162" s="8"/>
      <c r="MWR162" s="8"/>
      <c r="MWS162" s="8"/>
      <c r="MWT162" s="8"/>
      <c r="MWU162" s="8"/>
      <c r="MWV162" s="8"/>
      <c r="MWW162" s="8"/>
      <c r="MWX162" s="8"/>
      <c r="MWY162" s="8"/>
      <c r="MWZ162" s="8"/>
      <c r="MXA162" s="8"/>
      <c r="MXB162" s="8"/>
      <c r="MXC162" s="8"/>
      <c r="MXD162" s="8"/>
      <c r="MXE162" s="8"/>
      <c r="MXF162" s="8"/>
      <c r="MXG162" s="8"/>
      <c r="MXH162" s="8"/>
      <c r="MXI162" s="8"/>
      <c r="MXJ162" s="8"/>
      <c r="MXK162" s="8"/>
      <c r="MXL162" s="8"/>
      <c r="MXM162" s="8"/>
      <c r="MXN162" s="8"/>
      <c r="MXO162" s="8"/>
      <c r="MXP162" s="8"/>
      <c r="MXQ162" s="8"/>
      <c r="MXR162" s="8"/>
      <c r="MXS162" s="8"/>
      <c r="MXT162" s="8"/>
      <c r="MXU162" s="8"/>
      <c r="MXV162" s="8"/>
      <c r="MXW162" s="8"/>
      <c r="MXX162" s="8"/>
      <c r="MXY162" s="8"/>
      <c r="MXZ162" s="8"/>
      <c r="MYA162" s="8"/>
      <c r="MYB162" s="8"/>
      <c r="MYC162" s="8"/>
      <c r="MYD162" s="8"/>
      <c r="MYE162" s="8"/>
      <c r="MYF162" s="8"/>
      <c r="MYG162" s="8"/>
      <c r="MYH162" s="8"/>
      <c r="MYI162" s="8"/>
      <c r="MYJ162" s="8"/>
      <c r="MYK162" s="8"/>
      <c r="MYL162" s="8"/>
      <c r="MYM162" s="8"/>
      <c r="MYN162" s="8"/>
      <c r="MYO162" s="8"/>
      <c r="MYP162" s="8"/>
      <c r="MYQ162" s="8"/>
      <c r="MYR162" s="8"/>
      <c r="MYS162" s="8"/>
      <c r="MYT162" s="8"/>
      <c r="MYU162" s="8"/>
      <c r="MYV162" s="8"/>
      <c r="MYW162" s="8"/>
      <c r="MYX162" s="8"/>
      <c r="MYY162" s="8"/>
      <c r="MYZ162" s="8"/>
      <c r="MZA162" s="8"/>
      <c r="MZB162" s="8"/>
      <c r="MZC162" s="8"/>
      <c r="MZD162" s="8"/>
      <c r="MZE162" s="8"/>
      <c r="MZF162" s="8"/>
      <c r="MZG162" s="8"/>
      <c r="MZH162" s="8"/>
      <c r="MZI162" s="8"/>
      <c r="MZJ162" s="8"/>
      <c r="MZK162" s="8"/>
      <c r="MZL162" s="8"/>
      <c r="MZM162" s="8"/>
      <c r="MZN162" s="8"/>
      <c r="MZO162" s="8"/>
      <c r="MZP162" s="8"/>
      <c r="MZQ162" s="8"/>
      <c r="MZR162" s="8"/>
      <c r="MZS162" s="8"/>
      <c r="MZT162" s="8"/>
      <c r="MZU162" s="8"/>
      <c r="MZV162" s="8"/>
      <c r="MZW162" s="8"/>
      <c r="MZX162" s="8"/>
      <c r="MZY162" s="8"/>
      <c r="MZZ162" s="8"/>
      <c r="NAA162" s="8"/>
      <c r="NAB162" s="8"/>
      <c r="NAC162" s="8"/>
      <c r="NAD162" s="8"/>
      <c r="NAE162" s="8"/>
      <c r="NAF162" s="8"/>
      <c r="NAG162" s="8"/>
      <c r="NAH162" s="8"/>
      <c r="NAI162" s="8"/>
      <c r="NAJ162" s="8"/>
      <c r="NAK162" s="8"/>
      <c r="NAL162" s="8"/>
      <c r="NAM162" s="8"/>
      <c r="NAN162" s="8"/>
      <c r="NAO162" s="8"/>
      <c r="NAP162" s="8"/>
      <c r="NAQ162" s="8"/>
      <c r="NAR162" s="8"/>
      <c r="NAS162" s="8"/>
      <c r="NAT162" s="8"/>
      <c r="NAU162" s="8"/>
      <c r="NAV162" s="8"/>
      <c r="NAW162" s="8"/>
      <c r="NAX162" s="8"/>
      <c r="NAY162" s="8"/>
      <c r="NAZ162" s="8"/>
      <c r="NBA162" s="8"/>
      <c r="NBB162" s="8"/>
      <c r="NBC162" s="8"/>
      <c r="NBD162" s="8"/>
      <c r="NBE162" s="8"/>
      <c r="NBF162" s="8"/>
      <c r="NBG162" s="8"/>
      <c r="NBH162" s="8"/>
      <c r="NBI162" s="8"/>
      <c r="NBJ162" s="8"/>
      <c r="NBK162" s="8"/>
      <c r="NBL162" s="8"/>
      <c r="NBM162" s="8"/>
      <c r="NBN162" s="8"/>
      <c r="NBO162" s="8"/>
      <c r="NBP162" s="8"/>
      <c r="NBQ162" s="8"/>
      <c r="NBR162" s="8"/>
      <c r="NBS162" s="8"/>
      <c r="NBT162" s="8"/>
      <c r="NBU162" s="8"/>
      <c r="NBV162" s="8"/>
      <c r="NBW162" s="8"/>
      <c r="NBX162" s="8"/>
      <c r="NBY162" s="8"/>
      <c r="NBZ162" s="8"/>
      <c r="NCA162" s="8"/>
      <c r="NCB162" s="8"/>
      <c r="NCC162" s="8"/>
      <c r="NCD162" s="8"/>
      <c r="NCE162" s="8"/>
      <c r="NCF162" s="8"/>
      <c r="NCG162" s="8"/>
      <c r="NCH162" s="8"/>
      <c r="NCI162" s="8"/>
      <c r="NCJ162" s="8"/>
      <c r="NCK162" s="8"/>
      <c r="NCL162" s="8"/>
      <c r="NCM162" s="8"/>
      <c r="NCN162" s="8"/>
      <c r="NCO162" s="8"/>
      <c r="NCP162" s="8"/>
      <c r="NCQ162" s="8"/>
      <c r="NCR162" s="8"/>
      <c r="NCS162" s="8"/>
      <c r="NCT162" s="8"/>
      <c r="NCU162" s="8"/>
      <c r="NCV162" s="8"/>
      <c r="NCW162" s="8"/>
      <c r="NCX162" s="8"/>
      <c r="NCY162" s="8"/>
      <c r="NCZ162" s="8"/>
      <c r="NDA162" s="8"/>
      <c r="NDB162" s="8"/>
      <c r="NDC162" s="8"/>
      <c r="NDD162" s="8"/>
      <c r="NDE162" s="8"/>
      <c r="NDF162" s="8"/>
      <c r="NDG162" s="8"/>
      <c r="NDH162" s="8"/>
      <c r="NDI162" s="8"/>
      <c r="NDJ162" s="8"/>
      <c r="NDK162" s="8"/>
      <c r="NDL162" s="8"/>
      <c r="NDM162" s="8"/>
      <c r="NDN162" s="8"/>
      <c r="NDO162" s="8"/>
      <c r="NDP162" s="8"/>
      <c r="NDQ162" s="8"/>
      <c r="NDR162" s="8"/>
      <c r="NDS162" s="8"/>
      <c r="NDT162" s="8"/>
      <c r="NDU162" s="8"/>
      <c r="NDV162" s="8"/>
      <c r="NDW162" s="8"/>
      <c r="NDX162" s="8"/>
      <c r="NDY162" s="8"/>
      <c r="NDZ162" s="8"/>
      <c r="NEA162" s="8"/>
      <c r="NEB162" s="8"/>
      <c r="NEC162" s="8"/>
      <c r="NED162" s="8"/>
      <c r="NEE162" s="8"/>
      <c r="NEF162" s="8"/>
      <c r="NEG162" s="8"/>
      <c r="NEH162" s="8"/>
      <c r="NEI162" s="8"/>
      <c r="NEJ162" s="8"/>
      <c r="NEK162" s="8"/>
      <c r="NEL162" s="8"/>
      <c r="NEM162" s="8"/>
      <c r="NEN162" s="8"/>
      <c r="NEO162" s="8"/>
      <c r="NEP162" s="8"/>
      <c r="NEQ162" s="8"/>
      <c r="NER162" s="8"/>
      <c r="NES162" s="8"/>
      <c r="NET162" s="8"/>
      <c r="NEU162" s="8"/>
      <c r="NEV162" s="8"/>
      <c r="NEW162" s="8"/>
      <c r="NEX162" s="8"/>
      <c r="NEY162" s="8"/>
      <c r="NEZ162" s="8"/>
      <c r="NFA162" s="8"/>
      <c r="NFB162" s="8"/>
      <c r="NFC162" s="8"/>
      <c r="NFD162" s="8"/>
      <c r="NFE162" s="8"/>
      <c r="NFF162" s="8"/>
      <c r="NFG162" s="8"/>
      <c r="NFH162" s="8"/>
      <c r="NFI162" s="8"/>
      <c r="NFJ162" s="8"/>
      <c r="NFK162" s="8"/>
      <c r="NFL162" s="8"/>
      <c r="NFM162" s="8"/>
      <c r="NFN162" s="8"/>
      <c r="NFO162" s="8"/>
      <c r="NFP162" s="8"/>
      <c r="NFQ162" s="8"/>
      <c r="NFR162" s="8"/>
      <c r="NFS162" s="8"/>
      <c r="NFT162" s="8"/>
      <c r="NFU162" s="8"/>
      <c r="NFV162" s="8"/>
      <c r="NFW162" s="8"/>
      <c r="NFX162" s="8"/>
      <c r="NFY162" s="8"/>
      <c r="NFZ162" s="8"/>
      <c r="NGA162" s="8"/>
      <c r="NGB162" s="8"/>
      <c r="NGC162" s="8"/>
      <c r="NGD162" s="8"/>
      <c r="NGE162" s="8"/>
      <c r="NGF162" s="8"/>
      <c r="NGG162" s="8"/>
      <c r="NGH162" s="8"/>
      <c r="NGI162" s="8"/>
      <c r="NGJ162" s="8"/>
      <c r="NGK162" s="8"/>
      <c r="NGL162" s="8"/>
      <c r="NGM162" s="8"/>
      <c r="NGN162" s="8"/>
      <c r="NGO162" s="8"/>
      <c r="NGP162" s="8"/>
      <c r="NGQ162" s="8"/>
      <c r="NGR162" s="8"/>
      <c r="NGS162" s="8"/>
      <c r="NGT162" s="8"/>
      <c r="NGU162" s="8"/>
      <c r="NGV162" s="8"/>
      <c r="NGW162" s="8"/>
      <c r="NGX162" s="8"/>
      <c r="NGY162" s="8"/>
      <c r="NGZ162" s="8"/>
      <c r="NHA162" s="8"/>
      <c r="NHB162" s="8"/>
      <c r="NHC162" s="8"/>
      <c r="NHD162" s="8"/>
      <c r="NHE162" s="8"/>
      <c r="NHF162" s="8"/>
      <c r="NHG162" s="8"/>
      <c r="NHH162" s="8"/>
      <c r="NHI162" s="8"/>
      <c r="NHJ162" s="8"/>
      <c r="NHK162" s="8"/>
      <c r="NHL162" s="8"/>
      <c r="NHM162" s="8"/>
      <c r="NHN162" s="8"/>
      <c r="NHO162" s="8"/>
      <c r="NHP162" s="8"/>
      <c r="NHQ162" s="8"/>
      <c r="NHR162" s="8"/>
      <c r="NHS162" s="8"/>
      <c r="NHT162" s="8"/>
      <c r="NHU162" s="8"/>
      <c r="NHV162" s="8"/>
      <c r="NHW162" s="8"/>
      <c r="NHX162" s="8"/>
      <c r="NHY162" s="8"/>
      <c r="NHZ162" s="8"/>
      <c r="NIA162" s="8"/>
      <c r="NIB162" s="8"/>
      <c r="NIC162" s="8"/>
      <c r="NID162" s="8"/>
      <c r="NIE162" s="8"/>
      <c r="NIF162" s="8"/>
      <c r="NIG162" s="8"/>
      <c r="NIH162" s="8"/>
      <c r="NII162" s="8"/>
      <c r="NIJ162" s="8"/>
      <c r="NIK162" s="8"/>
      <c r="NIL162" s="8"/>
      <c r="NIM162" s="8"/>
      <c r="NIN162" s="8"/>
      <c r="NIO162" s="8"/>
      <c r="NIP162" s="8"/>
      <c r="NIQ162" s="8"/>
      <c r="NIR162" s="8"/>
      <c r="NIS162" s="8"/>
      <c r="NIT162" s="8"/>
      <c r="NIU162" s="8"/>
      <c r="NIV162" s="8"/>
      <c r="NIW162" s="8"/>
      <c r="NIX162" s="8"/>
      <c r="NIY162" s="8"/>
      <c r="NIZ162" s="8"/>
      <c r="NJA162" s="8"/>
      <c r="NJB162" s="8"/>
      <c r="NJC162" s="8"/>
      <c r="NJD162" s="8"/>
      <c r="NJE162" s="8"/>
      <c r="NJF162" s="8"/>
      <c r="NJG162" s="8"/>
      <c r="NJH162" s="8"/>
      <c r="NJI162" s="8"/>
      <c r="NJJ162" s="8"/>
      <c r="NJK162" s="8"/>
      <c r="NJL162" s="8"/>
      <c r="NJM162" s="8"/>
      <c r="NJN162" s="8"/>
      <c r="NJO162" s="8"/>
      <c r="NJP162" s="8"/>
      <c r="NJQ162" s="8"/>
      <c r="NJR162" s="8"/>
      <c r="NJS162" s="8"/>
      <c r="NJT162" s="8"/>
      <c r="NJU162" s="8"/>
      <c r="NJV162" s="8"/>
      <c r="NJW162" s="8"/>
      <c r="NJX162" s="8"/>
      <c r="NJY162" s="8"/>
      <c r="NJZ162" s="8"/>
      <c r="NKA162" s="8"/>
      <c r="NKB162" s="8"/>
      <c r="NKC162" s="8"/>
      <c r="NKD162" s="8"/>
      <c r="NKE162" s="8"/>
      <c r="NKF162" s="8"/>
      <c r="NKG162" s="8"/>
      <c r="NKH162" s="8"/>
      <c r="NKI162" s="8"/>
      <c r="NKJ162" s="8"/>
      <c r="NKK162" s="8"/>
      <c r="NKL162" s="8"/>
      <c r="NKM162" s="8"/>
      <c r="NKN162" s="8"/>
      <c r="NKO162" s="8"/>
      <c r="NKP162" s="8"/>
      <c r="NKQ162" s="8"/>
      <c r="NKR162" s="8"/>
      <c r="NKS162" s="8"/>
      <c r="NKT162" s="8"/>
      <c r="NKU162" s="8"/>
      <c r="NKV162" s="8"/>
      <c r="NKW162" s="8"/>
      <c r="NKX162" s="8"/>
      <c r="NKY162" s="8"/>
      <c r="NKZ162" s="8"/>
      <c r="NLA162" s="8"/>
      <c r="NLB162" s="8"/>
      <c r="NLC162" s="8"/>
      <c r="NLD162" s="8"/>
      <c r="NLE162" s="8"/>
      <c r="NLF162" s="8"/>
      <c r="NLG162" s="8"/>
      <c r="NLH162" s="8"/>
      <c r="NLI162" s="8"/>
      <c r="NLJ162" s="8"/>
      <c r="NLK162" s="8"/>
      <c r="NLL162" s="8"/>
      <c r="NLM162" s="8"/>
      <c r="NLN162" s="8"/>
      <c r="NLO162" s="8"/>
      <c r="NLP162" s="8"/>
      <c r="NLQ162" s="8"/>
      <c r="NLR162" s="8"/>
      <c r="NLS162" s="8"/>
      <c r="NLT162" s="8"/>
      <c r="NLU162" s="8"/>
      <c r="NLV162" s="8"/>
      <c r="NLW162" s="8"/>
      <c r="NLX162" s="8"/>
      <c r="NLY162" s="8"/>
      <c r="NLZ162" s="8"/>
      <c r="NMA162" s="8"/>
      <c r="NMB162" s="8"/>
      <c r="NMC162" s="8"/>
      <c r="NMD162" s="8"/>
      <c r="NME162" s="8"/>
      <c r="NMF162" s="8"/>
      <c r="NMG162" s="8"/>
      <c r="NMH162" s="8"/>
      <c r="NMI162" s="8"/>
      <c r="NMJ162" s="8"/>
      <c r="NMK162" s="8"/>
      <c r="NML162" s="8"/>
      <c r="NMM162" s="8"/>
      <c r="NMN162" s="8"/>
      <c r="NMO162" s="8"/>
      <c r="NMP162" s="8"/>
      <c r="NMQ162" s="8"/>
      <c r="NMR162" s="8"/>
      <c r="NMS162" s="8"/>
      <c r="NMT162" s="8"/>
      <c r="NMU162" s="8"/>
      <c r="NMV162" s="8"/>
      <c r="NMW162" s="8"/>
      <c r="NMX162" s="8"/>
      <c r="NMY162" s="8"/>
      <c r="NMZ162" s="8"/>
      <c r="NNA162" s="8"/>
      <c r="NNB162" s="8"/>
      <c r="NNC162" s="8"/>
      <c r="NND162" s="8"/>
      <c r="NNE162" s="8"/>
      <c r="NNF162" s="8"/>
      <c r="NNG162" s="8"/>
      <c r="NNH162" s="8"/>
      <c r="NNI162" s="8"/>
      <c r="NNJ162" s="8"/>
      <c r="NNK162" s="8"/>
      <c r="NNL162" s="8"/>
      <c r="NNM162" s="8"/>
      <c r="NNN162" s="8"/>
      <c r="NNO162" s="8"/>
      <c r="NNP162" s="8"/>
      <c r="NNQ162" s="8"/>
      <c r="NNR162" s="8"/>
      <c r="NNS162" s="8"/>
      <c r="NNT162" s="8"/>
      <c r="NNU162" s="8"/>
      <c r="NNV162" s="8"/>
      <c r="NNW162" s="8"/>
      <c r="NNX162" s="8"/>
      <c r="NNY162" s="8"/>
      <c r="NNZ162" s="8"/>
      <c r="NOA162" s="8"/>
      <c r="NOB162" s="8"/>
      <c r="NOC162" s="8"/>
      <c r="NOD162" s="8"/>
      <c r="NOE162" s="8"/>
      <c r="NOF162" s="8"/>
      <c r="NOG162" s="8"/>
      <c r="NOH162" s="8"/>
      <c r="NOI162" s="8"/>
      <c r="NOJ162" s="8"/>
      <c r="NOK162" s="8"/>
      <c r="NOL162" s="8"/>
      <c r="NOM162" s="8"/>
      <c r="NON162" s="8"/>
      <c r="NOO162" s="8"/>
      <c r="NOP162" s="8"/>
      <c r="NOQ162" s="8"/>
      <c r="NOR162" s="8"/>
      <c r="NOS162" s="8"/>
      <c r="NOT162" s="8"/>
      <c r="NOU162" s="8"/>
      <c r="NOV162" s="8"/>
      <c r="NOW162" s="8"/>
      <c r="NOX162" s="8"/>
      <c r="NOY162" s="8"/>
      <c r="NOZ162" s="8"/>
      <c r="NPA162" s="8"/>
      <c r="NPB162" s="8"/>
      <c r="NPC162" s="8"/>
      <c r="NPD162" s="8"/>
      <c r="NPE162" s="8"/>
      <c r="NPF162" s="8"/>
      <c r="NPG162" s="8"/>
      <c r="NPH162" s="8"/>
      <c r="NPI162" s="8"/>
      <c r="NPJ162" s="8"/>
      <c r="NPK162" s="8"/>
      <c r="NPL162" s="8"/>
      <c r="NPM162" s="8"/>
      <c r="NPN162" s="8"/>
      <c r="NPO162" s="8"/>
      <c r="NPP162" s="8"/>
      <c r="NPQ162" s="8"/>
      <c r="NPR162" s="8"/>
      <c r="NPS162" s="8"/>
      <c r="NPT162" s="8"/>
      <c r="NPU162" s="8"/>
      <c r="NPV162" s="8"/>
      <c r="NPW162" s="8"/>
      <c r="NPX162" s="8"/>
      <c r="NPY162" s="8"/>
      <c r="NPZ162" s="8"/>
      <c r="NQA162" s="8"/>
      <c r="NQB162" s="8"/>
      <c r="NQC162" s="8"/>
      <c r="NQD162" s="8"/>
      <c r="NQE162" s="8"/>
      <c r="NQF162" s="8"/>
      <c r="NQG162" s="8"/>
      <c r="NQH162" s="8"/>
      <c r="NQI162" s="8"/>
      <c r="NQJ162" s="8"/>
      <c r="NQK162" s="8"/>
      <c r="NQL162" s="8"/>
      <c r="NQM162" s="8"/>
      <c r="NQN162" s="8"/>
      <c r="NQO162" s="8"/>
      <c r="NQP162" s="8"/>
      <c r="NQQ162" s="8"/>
      <c r="NQR162" s="8"/>
      <c r="NQS162" s="8"/>
      <c r="NQT162" s="8"/>
      <c r="NQU162" s="8"/>
      <c r="NQV162" s="8"/>
      <c r="NQW162" s="8"/>
      <c r="NQX162" s="8"/>
      <c r="NQY162" s="8"/>
      <c r="NQZ162" s="8"/>
      <c r="NRA162" s="8"/>
      <c r="NRB162" s="8"/>
      <c r="NRC162" s="8"/>
      <c r="NRD162" s="8"/>
      <c r="NRE162" s="8"/>
      <c r="NRF162" s="8"/>
      <c r="NRG162" s="8"/>
      <c r="NRH162" s="8"/>
      <c r="NRI162" s="8"/>
      <c r="NRJ162" s="8"/>
      <c r="NRK162" s="8"/>
      <c r="NRL162" s="8"/>
      <c r="NRM162" s="8"/>
      <c r="NRN162" s="8"/>
      <c r="NRO162" s="8"/>
      <c r="NRP162" s="8"/>
      <c r="NRQ162" s="8"/>
      <c r="NRR162" s="8"/>
      <c r="NRS162" s="8"/>
      <c r="NRT162" s="8"/>
      <c r="NRU162" s="8"/>
      <c r="NRV162" s="8"/>
      <c r="NRW162" s="8"/>
      <c r="NRX162" s="8"/>
      <c r="NRY162" s="8"/>
      <c r="NRZ162" s="8"/>
      <c r="NSA162" s="8"/>
      <c r="NSB162" s="8"/>
      <c r="NSC162" s="8"/>
      <c r="NSD162" s="8"/>
      <c r="NSE162" s="8"/>
      <c r="NSF162" s="8"/>
      <c r="NSG162" s="8"/>
      <c r="NSH162" s="8"/>
      <c r="NSI162" s="8"/>
      <c r="NSJ162" s="8"/>
      <c r="NSK162" s="8"/>
      <c r="NSL162" s="8"/>
      <c r="NSM162" s="8"/>
      <c r="NSN162" s="8"/>
      <c r="NSO162" s="8"/>
      <c r="NSP162" s="8"/>
      <c r="NSQ162" s="8"/>
      <c r="NSR162" s="8"/>
      <c r="NSS162" s="8"/>
      <c r="NST162" s="8"/>
      <c r="NSU162" s="8"/>
      <c r="NSV162" s="8"/>
      <c r="NSW162" s="8"/>
      <c r="NSX162" s="8"/>
      <c r="NSY162" s="8"/>
      <c r="NSZ162" s="8"/>
      <c r="NTA162" s="8"/>
      <c r="NTB162" s="8"/>
      <c r="NTC162" s="8"/>
      <c r="NTD162" s="8"/>
      <c r="NTE162" s="8"/>
      <c r="NTF162" s="8"/>
      <c r="NTG162" s="8"/>
      <c r="NTH162" s="8"/>
      <c r="NTI162" s="8"/>
      <c r="NTJ162" s="8"/>
      <c r="NTK162" s="8"/>
      <c r="NTL162" s="8"/>
      <c r="NTM162" s="8"/>
      <c r="NTN162" s="8"/>
      <c r="NTO162" s="8"/>
      <c r="NTP162" s="8"/>
      <c r="NTQ162" s="8"/>
      <c r="NTR162" s="8"/>
      <c r="NTS162" s="8"/>
      <c r="NTT162" s="8"/>
      <c r="NTU162" s="8"/>
      <c r="NTV162" s="8"/>
      <c r="NTW162" s="8"/>
      <c r="NTX162" s="8"/>
      <c r="NTY162" s="8"/>
      <c r="NTZ162" s="8"/>
      <c r="NUA162" s="8"/>
      <c r="NUB162" s="8"/>
      <c r="NUC162" s="8"/>
      <c r="NUD162" s="8"/>
      <c r="NUE162" s="8"/>
      <c r="NUF162" s="8"/>
      <c r="NUG162" s="8"/>
      <c r="NUH162" s="8"/>
      <c r="NUI162" s="8"/>
      <c r="NUJ162" s="8"/>
      <c r="NUK162" s="8"/>
      <c r="NUL162" s="8"/>
      <c r="NUM162" s="8"/>
      <c r="NUN162" s="8"/>
      <c r="NUO162" s="8"/>
      <c r="NUP162" s="8"/>
      <c r="NUQ162" s="8"/>
      <c r="NUR162" s="8"/>
      <c r="NUS162" s="8"/>
      <c r="NUT162" s="8"/>
      <c r="NUU162" s="8"/>
      <c r="NUV162" s="8"/>
      <c r="NUW162" s="8"/>
      <c r="NUX162" s="8"/>
      <c r="NUY162" s="8"/>
      <c r="NUZ162" s="8"/>
      <c r="NVA162" s="8"/>
      <c r="NVB162" s="8"/>
      <c r="NVC162" s="8"/>
      <c r="NVD162" s="8"/>
      <c r="NVE162" s="8"/>
      <c r="NVF162" s="8"/>
      <c r="NVG162" s="8"/>
      <c r="NVH162" s="8"/>
      <c r="NVI162" s="8"/>
      <c r="NVJ162" s="8"/>
      <c r="NVK162" s="8"/>
      <c r="NVL162" s="8"/>
      <c r="NVM162" s="8"/>
      <c r="NVN162" s="8"/>
      <c r="NVO162" s="8"/>
      <c r="NVP162" s="8"/>
      <c r="NVQ162" s="8"/>
      <c r="NVR162" s="8"/>
      <c r="NVS162" s="8"/>
      <c r="NVT162" s="8"/>
      <c r="NVU162" s="8"/>
      <c r="NVV162" s="8"/>
      <c r="NVW162" s="8"/>
      <c r="NVX162" s="8"/>
      <c r="NVY162" s="8"/>
      <c r="NVZ162" s="8"/>
      <c r="NWA162" s="8"/>
      <c r="NWB162" s="8"/>
      <c r="NWC162" s="8"/>
      <c r="NWD162" s="8"/>
      <c r="NWE162" s="8"/>
      <c r="NWF162" s="8"/>
      <c r="NWG162" s="8"/>
      <c r="NWH162" s="8"/>
      <c r="NWI162" s="8"/>
      <c r="NWJ162" s="8"/>
      <c r="NWK162" s="8"/>
      <c r="NWL162" s="8"/>
      <c r="NWM162" s="8"/>
      <c r="NWN162" s="8"/>
      <c r="NWO162" s="8"/>
      <c r="NWP162" s="8"/>
      <c r="NWQ162" s="8"/>
      <c r="NWR162" s="8"/>
      <c r="NWS162" s="8"/>
      <c r="NWT162" s="8"/>
      <c r="NWU162" s="8"/>
      <c r="NWV162" s="8"/>
      <c r="NWW162" s="8"/>
      <c r="NWX162" s="8"/>
      <c r="NWY162" s="8"/>
      <c r="NWZ162" s="8"/>
      <c r="NXA162" s="8"/>
      <c r="NXB162" s="8"/>
      <c r="NXC162" s="8"/>
      <c r="NXD162" s="8"/>
      <c r="NXE162" s="8"/>
      <c r="NXF162" s="8"/>
      <c r="NXG162" s="8"/>
      <c r="NXH162" s="8"/>
      <c r="NXI162" s="8"/>
      <c r="NXJ162" s="8"/>
      <c r="NXK162" s="8"/>
      <c r="NXL162" s="8"/>
      <c r="NXM162" s="8"/>
      <c r="NXN162" s="8"/>
      <c r="NXO162" s="8"/>
      <c r="NXP162" s="8"/>
      <c r="NXQ162" s="8"/>
      <c r="NXR162" s="8"/>
      <c r="NXS162" s="8"/>
      <c r="NXT162" s="8"/>
      <c r="NXU162" s="8"/>
      <c r="NXV162" s="8"/>
      <c r="NXW162" s="8"/>
      <c r="NXX162" s="8"/>
      <c r="NXY162" s="8"/>
      <c r="NXZ162" s="8"/>
      <c r="NYA162" s="8"/>
      <c r="NYB162" s="8"/>
      <c r="NYC162" s="8"/>
      <c r="NYD162" s="8"/>
      <c r="NYE162" s="8"/>
      <c r="NYF162" s="8"/>
      <c r="NYG162" s="8"/>
      <c r="NYH162" s="8"/>
      <c r="NYI162" s="8"/>
      <c r="NYJ162" s="8"/>
      <c r="NYK162" s="8"/>
      <c r="NYL162" s="8"/>
      <c r="NYM162" s="8"/>
      <c r="NYN162" s="8"/>
      <c r="NYO162" s="8"/>
      <c r="NYP162" s="8"/>
      <c r="NYQ162" s="8"/>
      <c r="NYR162" s="8"/>
      <c r="NYS162" s="8"/>
      <c r="NYT162" s="8"/>
      <c r="NYU162" s="8"/>
      <c r="NYV162" s="8"/>
      <c r="NYW162" s="8"/>
      <c r="NYX162" s="8"/>
      <c r="NYY162" s="8"/>
      <c r="NYZ162" s="8"/>
      <c r="NZA162" s="8"/>
      <c r="NZB162" s="8"/>
      <c r="NZC162" s="8"/>
      <c r="NZD162" s="8"/>
      <c r="NZE162" s="8"/>
      <c r="NZF162" s="8"/>
      <c r="NZG162" s="8"/>
      <c r="NZH162" s="8"/>
      <c r="NZI162" s="8"/>
      <c r="NZJ162" s="8"/>
      <c r="NZK162" s="8"/>
      <c r="NZL162" s="8"/>
      <c r="NZM162" s="8"/>
      <c r="NZN162" s="8"/>
      <c r="NZO162" s="8"/>
      <c r="NZP162" s="8"/>
      <c r="NZQ162" s="8"/>
      <c r="NZR162" s="8"/>
      <c r="NZS162" s="8"/>
      <c r="NZT162" s="8"/>
      <c r="NZU162" s="8"/>
      <c r="NZV162" s="8"/>
      <c r="NZW162" s="8"/>
      <c r="NZX162" s="8"/>
      <c r="NZY162" s="8"/>
      <c r="NZZ162" s="8"/>
      <c r="OAA162" s="8"/>
      <c r="OAB162" s="8"/>
      <c r="OAC162" s="8"/>
      <c r="OAD162" s="8"/>
      <c r="OAE162" s="8"/>
      <c r="OAF162" s="8"/>
      <c r="OAG162" s="8"/>
      <c r="OAH162" s="8"/>
      <c r="OAI162" s="8"/>
      <c r="OAJ162" s="8"/>
      <c r="OAK162" s="8"/>
      <c r="OAL162" s="8"/>
      <c r="OAM162" s="8"/>
      <c r="OAN162" s="8"/>
      <c r="OAO162" s="8"/>
      <c r="OAP162" s="8"/>
      <c r="OAQ162" s="8"/>
      <c r="OAR162" s="8"/>
      <c r="OAS162" s="8"/>
      <c r="OAT162" s="8"/>
      <c r="OAU162" s="8"/>
      <c r="OAV162" s="8"/>
      <c r="OAW162" s="8"/>
      <c r="OAX162" s="8"/>
      <c r="OAY162" s="8"/>
      <c r="OAZ162" s="8"/>
      <c r="OBA162" s="8"/>
      <c r="OBB162" s="8"/>
      <c r="OBC162" s="8"/>
      <c r="OBD162" s="8"/>
      <c r="OBE162" s="8"/>
      <c r="OBF162" s="8"/>
      <c r="OBG162" s="8"/>
      <c r="OBH162" s="8"/>
      <c r="OBI162" s="8"/>
      <c r="OBJ162" s="8"/>
      <c r="OBK162" s="8"/>
      <c r="OBL162" s="8"/>
      <c r="OBM162" s="8"/>
      <c r="OBN162" s="8"/>
      <c r="OBO162" s="8"/>
      <c r="OBP162" s="8"/>
      <c r="OBQ162" s="8"/>
      <c r="OBR162" s="8"/>
      <c r="OBS162" s="8"/>
      <c r="OBT162" s="8"/>
      <c r="OBU162" s="8"/>
      <c r="OBV162" s="8"/>
      <c r="OBW162" s="8"/>
      <c r="OBX162" s="8"/>
      <c r="OBY162" s="8"/>
      <c r="OBZ162" s="8"/>
      <c r="OCA162" s="8"/>
      <c r="OCB162" s="8"/>
      <c r="OCC162" s="8"/>
      <c r="OCD162" s="8"/>
      <c r="OCE162" s="8"/>
      <c r="OCF162" s="8"/>
      <c r="OCG162" s="8"/>
      <c r="OCH162" s="8"/>
      <c r="OCI162" s="8"/>
      <c r="OCJ162" s="8"/>
      <c r="OCK162" s="8"/>
      <c r="OCL162" s="8"/>
      <c r="OCM162" s="8"/>
      <c r="OCN162" s="8"/>
      <c r="OCO162" s="8"/>
      <c r="OCP162" s="8"/>
      <c r="OCQ162" s="8"/>
      <c r="OCR162" s="8"/>
      <c r="OCS162" s="8"/>
      <c r="OCT162" s="8"/>
      <c r="OCU162" s="8"/>
      <c r="OCV162" s="8"/>
      <c r="OCW162" s="8"/>
      <c r="OCX162" s="8"/>
      <c r="OCY162" s="8"/>
      <c r="OCZ162" s="8"/>
      <c r="ODA162" s="8"/>
      <c r="ODB162" s="8"/>
      <c r="ODC162" s="8"/>
      <c r="ODD162" s="8"/>
      <c r="ODE162" s="8"/>
      <c r="ODF162" s="8"/>
      <c r="ODG162" s="8"/>
      <c r="ODH162" s="8"/>
      <c r="ODI162" s="8"/>
      <c r="ODJ162" s="8"/>
      <c r="ODK162" s="8"/>
      <c r="ODL162" s="8"/>
      <c r="ODM162" s="8"/>
      <c r="ODN162" s="8"/>
      <c r="ODO162" s="8"/>
      <c r="ODP162" s="8"/>
      <c r="ODQ162" s="8"/>
      <c r="ODR162" s="8"/>
      <c r="ODS162" s="8"/>
      <c r="ODT162" s="8"/>
      <c r="ODU162" s="8"/>
      <c r="ODV162" s="8"/>
      <c r="ODW162" s="8"/>
      <c r="ODX162" s="8"/>
      <c r="ODY162" s="8"/>
      <c r="ODZ162" s="8"/>
      <c r="OEA162" s="8"/>
      <c r="OEB162" s="8"/>
      <c r="OEC162" s="8"/>
      <c r="OED162" s="8"/>
      <c r="OEE162" s="8"/>
      <c r="OEF162" s="8"/>
      <c r="OEG162" s="8"/>
      <c r="OEH162" s="8"/>
      <c r="OEI162" s="8"/>
      <c r="OEJ162" s="8"/>
      <c r="OEK162" s="8"/>
      <c r="OEL162" s="8"/>
      <c r="OEM162" s="8"/>
      <c r="OEN162" s="8"/>
      <c r="OEO162" s="8"/>
      <c r="OEP162" s="8"/>
      <c r="OEQ162" s="8"/>
      <c r="OER162" s="8"/>
      <c r="OES162" s="8"/>
      <c r="OET162" s="8"/>
      <c r="OEU162" s="8"/>
      <c r="OEV162" s="8"/>
      <c r="OEW162" s="8"/>
      <c r="OEX162" s="8"/>
      <c r="OEY162" s="8"/>
      <c r="OEZ162" s="8"/>
      <c r="OFA162" s="8"/>
      <c r="OFB162" s="8"/>
      <c r="OFC162" s="8"/>
      <c r="OFD162" s="8"/>
      <c r="OFE162" s="8"/>
      <c r="OFF162" s="8"/>
      <c r="OFG162" s="8"/>
      <c r="OFH162" s="8"/>
      <c r="OFI162" s="8"/>
      <c r="OFJ162" s="8"/>
      <c r="OFK162" s="8"/>
      <c r="OFL162" s="8"/>
      <c r="OFM162" s="8"/>
      <c r="OFN162" s="8"/>
      <c r="OFO162" s="8"/>
      <c r="OFP162" s="8"/>
      <c r="OFQ162" s="8"/>
      <c r="OFR162" s="8"/>
      <c r="OFS162" s="8"/>
      <c r="OFT162" s="8"/>
      <c r="OFU162" s="8"/>
      <c r="OFV162" s="8"/>
      <c r="OFW162" s="8"/>
      <c r="OFX162" s="8"/>
      <c r="OFY162" s="8"/>
      <c r="OFZ162" s="8"/>
      <c r="OGA162" s="8"/>
      <c r="OGB162" s="8"/>
      <c r="OGC162" s="8"/>
      <c r="OGD162" s="8"/>
      <c r="OGE162" s="8"/>
      <c r="OGF162" s="8"/>
      <c r="OGG162" s="8"/>
      <c r="OGH162" s="8"/>
      <c r="OGI162" s="8"/>
      <c r="OGJ162" s="8"/>
      <c r="OGK162" s="8"/>
      <c r="OGL162" s="8"/>
      <c r="OGM162" s="8"/>
      <c r="OGN162" s="8"/>
      <c r="OGO162" s="8"/>
      <c r="OGP162" s="8"/>
      <c r="OGQ162" s="8"/>
      <c r="OGR162" s="8"/>
      <c r="OGS162" s="8"/>
      <c r="OGT162" s="8"/>
      <c r="OGU162" s="8"/>
      <c r="OGV162" s="8"/>
      <c r="OGW162" s="8"/>
      <c r="OGX162" s="8"/>
      <c r="OGY162" s="8"/>
      <c r="OGZ162" s="8"/>
      <c r="OHA162" s="8"/>
      <c r="OHB162" s="8"/>
      <c r="OHC162" s="8"/>
      <c r="OHD162" s="8"/>
      <c r="OHE162" s="8"/>
      <c r="OHF162" s="8"/>
      <c r="OHG162" s="8"/>
      <c r="OHH162" s="8"/>
      <c r="OHI162" s="8"/>
      <c r="OHJ162" s="8"/>
      <c r="OHK162" s="8"/>
      <c r="OHL162" s="8"/>
      <c r="OHM162" s="8"/>
      <c r="OHN162" s="8"/>
      <c r="OHO162" s="8"/>
      <c r="OHP162" s="8"/>
      <c r="OHQ162" s="8"/>
      <c r="OHR162" s="8"/>
      <c r="OHS162" s="8"/>
      <c r="OHT162" s="8"/>
      <c r="OHU162" s="8"/>
      <c r="OHV162" s="8"/>
      <c r="OHW162" s="8"/>
      <c r="OHX162" s="8"/>
      <c r="OHY162" s="8"/>
      <c r="OHZ162" s="8"/>
      <c r="OIA162" s="8"/>
      <c r="OIB162" s="8"/>
      <c r="OIC162" s="8"/>
      <c r="OID162" s="8"/>
      <c r="OIE162" s="8"/>
      <c r="OIF162" s="8"/>
      <c r="OIG162" s="8"/>
      <c r="OIH162" s="8"/>
      <c r="OII162" s="8"/>
      <c r="OIJ162" s="8"/>
      <c r="OIK162" s="8"/>
      <c r="OIL162" s="8"/>
      <c r="OIM162" s="8"/>
      <c r="OIN162" s="8"/>
      <c r="OIO162" s="8"/>
      <c r="OIP162" s="8"/>
      <c r="OIQ162" s="8"/>
      <c r="OIR162" s="8"/>
      <c r="OIS162" s="8"/>
      <c r="OIT162" s="8"/>
      <c r="OIU162" s="8"/>
      <c r="OIV162" s="8"/>
      <c r="OIW162" s="8"/>
      <c r="OIX162" s="8"/>
      <c r="OIY162" s="8"/>
      <c r="OIZ162" s="8"/>
      <c r="OJA162" s="8"/>
      <c r="OJB162" s="8"/>
      <c r="OJC162" s="8"/>
      <c r="OJD162" s="8"/>
      <c r="OJE162" s="8"/>
      <c r="OJF162" s="8"/>
      <c r="OJG162" s="8"/>
      <c r="OJH162" s="8"/>
      <c r="OJI162" s="8"/>
      <c r="OJJ162" s="8"/>
      <c r="OJK162" s="8"/>
      <c r="OJL162" s="8"/>
      <c r="OJM162" s="8"/>
      <c r="OJN162" s="8"/>
      <c r="OJO162" s="8"/>
      <c r="OJP162" s="8"/>
      <c r="OJQ162" s="8"/>
      <c r="OJR162" s="8"/>
      <c r="OJS162" s="8"/>
      <c r="OJT162" s="8"/>
      <c r="OJU162" s="8"/>
      <c r="OJV162" s="8"/>
      <c r="OJW162" s="8"/>
      <c r="OJX162" s="8"/>
      <c r="OJY162" s="8"/>
      <c r="OJZ162" s="8"/>
      <c r="OKA162" s="8"/>
      <c r="OKB162" s="8"/>
      <c r="OKC162" s="8"/>
      <c r="OKD162" s="8"/>
      <c r="OKE162" s="8"/>
      <c r="OKF162" s="8"/>
      <c r="OKG162" s="8"/>
      <c r="OKH162" s="8"/>
      <c r="OKI162" s="8"/>
      <c r="OKJ162" s="8"/>
      <c r="OKK162" s="8"/>
      <c r="OKL162" s="8"/>
      <c r="OKM162" s="8"/>
      <c r="OKN162" s="8"/>
      <c r="OKO162" s="8"/>
      <c r="OKP162" s="8"/>
      <c r="OKQ162" s="8"/>
      <c r="OKR162" s="8"/>
      <c r="OKS162" s="8"/>
      <c r="OKT162" s="8"/>
      <c r="OKU162" s="8"/>
      <c r="OKV162" s="8"/>
      <c r="OKW162" s="8"/>
      <c r="OKX162" s="8"/>
      <c r="OKY162" s="8"/>
      <c r="OKZ162" s="8"/>
      <c r="OLA162" s="8"/>
      <c r="OLB162" s="8"/>
      <c r="OLC162" s="8"/>
      <c r="OLD162" s="8"/>
      <c r="OLE162" s="8"/>
      <c r="OLF162" s="8"/>
      <c r="OLG162" s="8"/>
      <c r="OLH162" s="8"/>
      <c r="OLI162" s="8"/>
      <c r="OLJ162" s="8"/>
      <c r="OLK162" s="8"/>
      <c r="OLL162" s="8"/>
      <c r="OLM162" s="8"/>
      <c r="OLN162" s="8"/>
      <c r="OLO162" s="8"/>
      <c r="OLP162" s="8"/>
      <c r="OLQ162" s="8"/>
      <c r="OLR162" s="8"/>
      <c r="OLS162" s="8"/>
      <c r="OLT162" s="8"/>
      <c r="OLU162" s="8"/>
      <c r="OLV162" s="8"/>
      <c r="OLW162" s="8"/>
      <c r="OLX162" s="8"/>
      <c r="OLY162" s="8"/>
      <c r="OLZ162" s="8"/>
      <c r="OMA162" s="8"/>
      <c r="OMB162" s="8"/>
      <c r="OMC162" s="8"/>
      <c r="OMD162" s="8"/>
      <c r="OME162" s="8"/>
      <c r="OMF162" s="8"/>
      <c r="OMG162" s="8"/>
      <c r="OMH162" s="8"/>
      <c r="OMI162" s="8"/>
      <c r="OMJ162" s="8"/>
      <c r="OMK162" s="8"/>
      <c r="OML162" s="8"/>
      <c r="OMM162" s="8"/>
      <c r="OMN162" s="8"/>
      <c r="OMO162" s="8"/>
      <c r="OMP162" s="8"/>
      <c r="OMQ162" s="8"/>
      <c r="OMR162" s="8"/>
      <c r="OMS162" s="8"/>
      <c r="OMT162" s="8"/>
      <c r="OMU162" s="8"/>
      <c r="OMV162" s="8"/>
      <c r="OMW162" s="8"/>
      <c r="OMX162" s="8"/>
      <c r="OMY162" s="8"/>
      <c r="OMZ162" s="8"/>
      <c r="ONA162" s="8"/>
      <c r="ONB162" s="8"/>
      <c r="ONC162" s="8"/>
      <c r="OND162" s="8"/>
      <c r="ONE162" s="8"/>
      <c r="ONF162" s="8"/>
      <c r="ONG162" s="8"/>
      <c r="ONH162" s="8"/>
      <c r="ONI162" s="8"/>
      <c r="ONJ162" s="8"/>
      <c r="ONK162" s="8"/>
      <c r="ONL162" s="8"/>
      <c r="ONM162" s="8"/>
      <c r="ONN162" s="8"/>
      <c r="ONO162" s="8"/>
      <c r="ONP162" s="8"/>
      <c r="ONQ162" s="8"/>
      <c r="ONR162" s="8"/>
      <c r="ONS162" s="8"/>
      <c r="ONT162" s="8"/>
      <c r="ONU162" s="8"/>
      <c r="ONV162" s="8"/>
      <c r="ONW162" s="8"/>
      <c r="ONX162" s="8"/>
      <c r="ONY162" s="8"/>
      <c r="ONZ162" s="8"/>
      <c r="OOA162" s="8"/>
      <c r="OOB162" s="8"/>
      <c r="OOC162" s="8"/>
      <c r="OOD162" s="8"/>
      <c r="OOE162" s="8"/>
      <c r="OOF162" s="8"/>
      <c r="OOG162" s="8"/>
      <c r="OOH162" s="8"/>
      <c r="OOI162" s="8"/>
      <c r="OOJ162" s="8"/>
      <c r="OOK162" s="8"/>
      <c r="OOL162" s="8"/>
      <c r="OOM162" s="8"/>
      <c r="OON162" s="8"/>
      <c r="OOO162" s="8"/>
      <c r="OOP162" s="8"/>
      <c r="OOQ162" s="8"/>
      <c r="OOR162" s="8"/>
      <c r="OOS162" s="8"/>
      <c r="OOT162" s="8"/>
      <c r="OOU162" s="8"/>
      <c r="OOV162" s="8"/>
      <c r="OOW162" s="8"/>
      <c r="OOX162" s="8"/>
      <c r="OOY162" s="8"/>
      <c r="OOZ162" s="8"/>
      <c r="OPA162" s="8"/>
      <c r="OPB162" s="8"/>
      <c r="OPC162" s="8"/>
      <c r="OPD162" s="8"/>
      <c r="OPE162" s="8"/>
      <c r="OPF162" s="8"/>
      <c r="OPG162" s="8"/>
      <c r="OPH162" s="8"/>
      <c r="OPI162" s="8"/>
      <c r="OPJ162" s="8"/>
      <c r="OPK162" s="8"/>
      <c r="OPL162" s="8"/>
      <c r="OPM162" s="8"/>
      <c r="OPN162" s="8"/>
      <c r="OPO162" s="8"/>
      <c r="OPP162" s="8"/>
      <c r="OPQ162" s="8"/>
      <c r="OPR162" s="8"/>
      <c r="OPS162" s="8"/>
      <c r="OPT162" s="8"/>
      <c r="OPU162" s="8"/>
      <c r="OPV162" s="8"/>
      <c r="OPW162" s="8"/>
      <c r="OPX162" s="8"/>
      <c r="OPY162" s="8"/>
      <c r="OPZ162" s="8"/>
      <c r="OQA162" s="8"/>
      <c r="OQB162" s="8"/>
      <c r="OQC162" s="8"/>
      <c r="OQD162" s="8"/>
      <c r="OQE162" s="8"/>
      <c r="OQF162" s="8"/>
      <c r="OQG162" s="8"/>
      <c r="OQH162" s="8"/>
      <c r="OQI162" s="8"/>
      <c r="OQJ162" s="8"/>
      <c r="OQK162" s="8"/>
      <c r="OQL162" s="8"/>
      <c r="OQM162" s="8"/>
      <c r="OQN162" s="8"/>
      <c r="OQO162" s="8"/>
      <c r="OQP162" s="8"/>
      <c r="OQQ162" s="8"/>
      <c r="OQR162" s="8"/>
      <c r="OQS162" s="8"/>
      <c r="OQT162" s="8"/>
      <c r="OQU162" s="8"/>
      <c r="OQV162" s="8"/>
      <c r="OQW162" s="8"/>
      <c r="OQX162" s="8"/>
      <c r="OQY162" s="8"/>
      <c r="OQZ162" s="8"/>
      <c r="ORA162" s="8"/>
      <c r="ORB162" s="8"/>
      <c r="ORC162" s="8"/>
      <c r="ORD162" s="8"/>
      <c r="ORE162" s="8"/>
      <c r="ORF162" s="8"/>
      <c r="ORG162" s="8"/>
      <c r="ORH162" s="8"/>
      <c r="ORI162" s="8"/>
      <c r="ORJ162" s="8"/>
      <c r="ORK162" s="8"/>
      <c r="ORL162" s="8"/>
      <c r="ORM162" s="8"/>
      <c r="ORN162" s="8"/>
      <c r="ORO162" s="8"/>
      <c r="ORP162" s="8"/>
      <c r="ORQ162" s="8"/>
      <c r="ORR162" s="8"/>
      <c r="ORS162" s="8"/>
      <c r="ORT162" s="8"/>
      <c r="ORU162" s="8"/>
      <c r="ORV162" s="8"/>
      <c r="ORW162" s="8"/>
      <c r="ORX162" s="8"/>
      <c r="ORY162" s="8"/>
      <c r="ORZ162" s="8"/>
      <c r="OSA162" s="8"/>
      <c r="OSB162" s="8"/>
      <c r="OSC162" s="8"/>
      <c r="OSD162" s="8"/>
      <c r="OSE162" s="8"/>
      <c r="OSF162" s="8"/>
      <c r="OSG162" s="8"/>
      <c r="OSH162" s="8"/>
      <c r="OSI162" s="8"/>
      <c r="OSJ162" s="8"/>
      <c r="OSK162" s="8"/>
      <c r="OSL162" s="8"/>
      <c r="OSM162" s="8"/>
      <c r="OSN162" s="8"/>
      <c r="OSO162" s="8"/>
      <c r="OSP162" s="8"/>
      <c r="OSQ162" s="8"/>
      <c r="OSR162" s="8"/>
      <c r="OSS162" s="8"/>
      <c r="OST162" s="8"/>
      <c r="OSU162" s="8"/>
      <c r="OSV162" s="8"/>
      <c r="OSW162" s="8"/>
      <c r="OSX162" s="8"/>
      <c r="OSY162" s="8"/>
      <c r="OSZ162" s="8"/>
      <c r="OTA162" s="8"/>
      <c r="OTB162" s="8"/>
      <c r="OTC162" s="8"/>
      <c r="OTD162" s="8"/>
      <c r="OTE162" s="8"/>
      <c r="OTF162" s="8"/>
      <c r="OTG162" s="8"/>
      <c r="OTH162" s="8"/>
      <c r="OTI162" s="8"/>
      <c r="OTJ162" s="8"/>
      <c r="OTK162" s="8"/>
      <c r="OTL162" s="8"/>
      <c r="OTM162" s="8"/>
      <c r="OTN162" s="8"/>
      <c r="OTO162" s="8"/>
      <c r="OTP162" s="8"/>
      <c r="OTQ162" s="8"/>
      <c r="OTR162" s="8"/>
      <c r="OTS162" s="8"/>
      <c r="OTT162" s="8"/>
      <c r="OTU162" s="8"/>
      <c r="OTV162" s="8"/>
      <c r="OTW162" s="8"/>
      <c r="OTX162" s="8"/>
      <c r="OTY162" s="8"/>
      <c r="OTZ162" s="8"/>
      <c r="OUA162" s="8"/>
      <c r="OUB162" s="8"/>
      <c r="OUC162" s="8"/>
      <c r="OUD162" s="8"/>
      <c r="OUE162" s="8"/>
      <c r="OUF162" s="8"/>
      <c r="OUG162" s="8"/>
      <c r="OUH162" s="8"/>
      <c r="OUI162" s="8"/>
      <c r="OUJ162" s="8"/>
      <c r="OUK162" s="8"/>
      <c r="OUL162" s="8"/>
      <c r="OUM162" s="8"/>
      <c r="OUN162" s="8"/>
      <c r="OUO162" s="8"/>
      <c r="OUP162" s="8"/>
      <c r="OUQ162" s="8"/>
      <c r="OUR162" s="8"/>
      <c r="OUS162" s="8"/>
      <c r="OUT162" s="8"/>
      <c r="OUU162" s="8"/>
      <c r="OUV162" s="8"/>
      <c r="OUW162" s="8"/>
      <c r="OUX162" s="8"/>
      <c r="OUY162" s="8"/>
      <c r="OUZ162" s="8"/>
      <c r="OVA162" s="8"/>
      <c r="OVB162" s="8"/>
      <c r="OVC162" s="8"/>
      <c r="OVD162" s="8"/>
      <c r="OVE162" s="8"/>
      <c r="OVF162" s="8"/>
      <c r="OVG162" s="8"/>
      <c r="OVH162" s="8"/>
      <c r="OVI162" s="8"/>
      <c r="OVJ162" s="8"/>
      <c r="OVK162" s="8"/>
      <c r="OVL162" s="8"/>
      <c r="OVM162" s="8"/>
      <c r="OVN162" s="8"/>
      <c r="OVO162" s="8"/>
      <c r="OVP162" s="8"/>
      <c r="OVQ162" s="8"/>
      <c r="OVR162" s="8"/>
      <c r="OVS162" s="8"/>
      <c r="OVT162" s="8"/>
      <c r="OVU162" s="8"/>
      <c r="OVV162" s="8"/>
      <c r="OVW162" s="8"/>
      <c r="OVX162" s="8"/>
      <c r="OVY162" s="8"/>
      <c r="OVZ162" s="8"/>
      <c r="OWA162" s="8"/>
      <c r="OWB162" s="8"/>
      <c r="OWC162" s="8"/>
      <c r="OWD162" s="8"/>
      <c r="OWE162" s="8"/>
      <c r="OWF162" s="8"/>
      <c r="OWG162" s="8"/>
      <c r="OWH162" s="8"/>
      <c r="OWI162" s="8"/>
      <c r="OWJ162" s="8"/>
      <c r="OWK162" s="8"/>
      <c r="OWL162" s="8"/>
      <c r="OWM162" s="8"/>
      <c r="OWN162" s="8"/>
      <c r="OWO162" s="8"/>
      <c r="OWP162" s="8"/>
      <c r="OWQ162" s="8"/>
      <c r="OWR162" s="8"/>
      <c r="OWS162" s="8"/>
      <c r="OWT162" s="8"/>
      <c r="OWU162" s="8"/>
      <c r="OWV162" s="8"/>
      <c r="OWW162" s="8"/>
      <c r="OWX162" s="8"/>
      <c r="OWY162" s="8"/>
      <c r="OWZ162" s="8"/>
      <c r="OXA162" s="8"/>
      <c r="OXB162" s="8"/>
      <c r="OXC162" s="8"/>
      <c r="OXD162" s="8"/>
      <c r="OXE162" s="8"/>
      <c r="OXF162" s="8"/>
      <c r="OXG162" s="8"/>
      <c r="OXH162" s="8"/>
      <c r="OXI162" s="8"/>
      <c r="OXJ162" s="8"/>
      <c r="OXK162" s="8"/>
      <c r="OXL162" s="8"/>
      <c r="OXM162" s="8"/>
      <c r="OXN162" s="8"/>
      <c r="OXO162" s="8"/>
      <c r="OXP162" s="8"/>
      <c r="OXQ162" s="8"/>
      <c r="OXR162" s="8"/>
      <c r="OXS162" s="8"/>
      <c r="OXT162" s="8"/>
      <c r="OXU162" s="8"/>
      <c r="OXV162" s="8"/>
      <c r="OXW162" s="8"/>
      <c r="OXX162" s="8"/>
      <c r="OXY162" s="8"/>
      <c r="OXZ162" s="8"/>
      <c r="OYA162" s="8"/>
      <c r="OYB162" s="8"/>
      <c r="OYC162" s="8"/>
      <c r="OYD162" s="8"/>
      <c r="OYE162" s="8"/>
      <c r="OYF162" s="8"/>
      <c r="OYG162" s="8"/>
      <c r="OYH162" s="8"/>
      <c r="OYI162" s="8"/>
      <c r="OYJ162" s="8"/>
      <c r="OYK162" s="8"/>
      <c r="OYL162" s="8"/>
      <c r="OYM162" s="8"/>
      <c r="OYN162" s="8"/>
      <c r="OYO162" s="8"/>
      <c r="OYP162" s="8"/>
      <c r="OYQ162" s="8"/>
      <c r="OYR162" s="8"/>
      <c r="OYS162" s="8"/>
      <c r="OYT162" s="8"/>
      <c r="OYU162" s="8"/>
      <c r="OYV162" s="8"/>
      <c r="OYW162" s="8"/>
      <c r="OYX162" s="8"/>
      <c r="OYY162" s="8"/>
      <c r="OYZ162" s="8"/>
      <c r="OZA162" s="8"/>
      <c r="OZB162" s="8"/>
      <c r="OZC162" s="8"/>
      <c r="OZD162" s="8"/>
      <c r="OZE162" s="8"/>
      <c r="OZF162" s="8"/>
      <c r="OZG162" s="8"/>
      <c r="OZH162" s="8"/>
      <c r="OZI162" s="8"/>
      <c r="OZJ162" s="8"/>
      <c r="OZK162" s="8"/>
      <c r="OZL162" s="8"/>
      <c r="OZM162" s="8"/>
      <c r="OZN162" s="8"/>
      <c r="OZO162" s="8"/>
      <c r="OZP162" s="8"/>
      <c r="OZQ162" s="8"/>
      <c r="OZR162" s="8"/>
      <c r="OZS162" s="8"/>
      <c r="OZT162" s="8"/>
      <c r="OZU162" s="8"/>
      <c r="OZV162" s="8"/>
      <c r="OZW162" s="8"/>
      <c r="OZX162" s="8"/>
      <c r="OZY162" s="8"/>
      <c r="OZZ162" s="8"/>
      <c r="PAA162" s="8"/>
      <c r="PAB162" s="8"/>
      <c r="PAC162" s="8"/>
      <c r="PAD162" s="8"/>
      <c r="PAE162" s="8"/>
      <c r="PAF162" s="8"/>
      <c r="PAG162" s="8"/>
      <c r="PAH162" s="8"/>
      <c r="PAI162" s="8"/>
      <c r="PAJ162" s="8"/>
      <c r="PAK162" s="8"/>
      <c r="PAL162" s="8"/>
      <c r="PAM162" s="8"/>
      <c r="PAN162" s="8"/>
      <c r="PAO162" s="8"/>
      <c r="PAP162" s="8"/>
      <c r="PAQ162" s="8"/>
      <c r="PAR162" s="8"/>
      <c r="PAS162" s="8"/>
      <c r="PAT162" s="8"/>
      <c r="PAU162" s="8"/>
      <c r="PAV162" s="8"/>
      <c r="PAW162" s="8"/>
      <c r="PAX162" s="8"/>
      <c r="PAY162" s="8"/>
      <c r="PAZ162" s="8"/>
      <c r="PBA162" s="8"/>
      <c r="PBB162" s="8"/>
      <c r="PBC162" s="8"/>
      <c r="PBD162" s="8"/>
      <c r="PBE162" s="8"/>
      <c r="PBF162" s="8"/>
      <c r="PBG162" s="8"/>
      <c r="PBH162" s="8"/>
      <c r="PBI162" s="8"/>
      <c r="PBJ162" s="8"/>
      <c r="PBK162" s="8"/>
      <c r="PBL162" s="8"/>
      <c r="PBM162" s="8"/>
      <c r="PBN162" s="8"/>
      <c r="PBO162" s="8"/>
      <c r="PBP162" s="8"/>
      <c r="PBQ162" s="8"/>
      <c r="PBR162" s="8"/>
      <c r="PBS162" s="8"/>
      <c r="PBT162" s="8"/>
      <c r="PBU162" s="8"/>
      <c r="PBV162" s="8"/>
      <c r="PBW162" s="8"/>
      <c r="PBX162" s="8"/>
      <c r="PBY162" s="8"/>
      <c r="PBZ162" s="8"/>
      <c r="PCA162" s="8"/>
      <c r="PCB162" s="8"/>
      <c r="PCC162" s="8"/>
      <c r="PCD162" s="8"/>
      <c r="PCE162" s="8"/>
      <c r="PCF162" s="8"/>
      <c r="PCG162" s="8"/>
      <c r="PCH162" s="8"/>
      <c r="PCI162" s="8"/>
      <c r="PCJ162" s="8"/>
      <c r="PCK162" s="8"/>
      <c r="PCL162" s="8"/>
      <c r="PCM162" s="8"/>
      <c r="PCN162" s="8"/>
      <c r="PCO162" s="8"/>
      <c r="PCP162" s="8"/>
      <c r="PCQ162" s="8"/>
      <c r="PCR162" s="8"/>
      <c r="PCS162" s="8"/>
      <c r="PCT162" s="8"/>
      <c r="PCU162" s="8"/>
      <c r="PCV162" s="8"/>
      <c r="PCW162" s="8"/>
      <c r="PCX162" s="8"/>
      <c r="PCY162" s="8"/>
      <c r="PCZ162" s="8"/>
      <c r="PDA162" s="8"/>
      <c r="PDB162" s="8"/>
      <c r="PDC162" s="8"/>
      <c r="PDD162" s="8"/>
      <c r="PDE162" s="8"/>
      <c r="PDF162" s="8"/>
      <c r="PDG162" s="8"/>
      <c r="PDH162" s="8"/>
      <c r="PDI162" s="8"/>
      <c r="PDJ162" s="8"/>
      <c r="PDK162" s="8"/>
      <c r="PDL162" s="8"/>
      <c r="PDM162" s="8"/>
      <c r="PDN162" s="8"/>
      <c r="PDO162" s="8"/>
      <c r="PDP162" s="8"/>
      <c r="PDQ162" s="8"/>
      <c r="PDR162" s="8"/>
      <c r="PDS162" s="8"/>
      <c r="PDT162" s="8"/>
      <c r="PDU162" s="8"/>
      <c r="PDV162" s="8"/>
      <c r="PDW162" s="8"/>
      <c r="PDX162" s="8"/>
      <c r="PDY162" s="8"/>
      <c r="PDZ162" s="8"/>
      <c r="PEA162" s="8"/>
      <c r="PEB162" s="8"/>
      <c r="PEC162" s="8"/>
      <c r="PED162" s="8"/>
      <c r="PEE162" s="8"/>
      <c r="PEF162" s="8"/>
      <c r="PEG162" s="8"/>
      <c r="PEH162" s="8"/>
      <c r="PEI162" s="8"/>
      <c r="PEJ162" s="8"/>
      <c r="PEK162" s="8"/>
      <c r="PEL162" s="8"/>
      <c r="PEM162" s="8"/>
      <c r="PEN162" s="8"/>
      <c r="PEO162" s="8"/>
      <c r="PEP162" s="8"/>
      <c r="PEQ162" s="8"/>
      <c r="PER162" s="8"/>
      <c r="PES162" s="8"/>
      <c r="PET162" s="8"/>
      <c r="PEU162" s="8"/>
      <c r="PEV162" s="8"/>
      <c r="PEW162" s="8"/>
      <c r="PEX162" s="8"/>
      <c r="PEY162" s="8"/>
      <c r="PEZ162" s="8"/>
      <c r="PFA162" s="8"/>
      <c r="PFB162" s="8"/>
      <c r="PFC162" s="8"/>
      <c r="PFD162" s="8"/>
      <c r="PFE162" s="8"/>
      <c r="PFF162" s="8"/>
      <c r="PFG162" s="8"/>
      <c r="PFH162" s="8"/>
      <c r="PFI162" s="8"/>
      <c r="PFJ162" s="8"/>
      <c r="PFK162" s="8"/>
      <c r="PFL162" s="8"/>
      <c r="PFM162" s="8"/>
      <c r="PFN162" s="8"/>
      <c r="PFO162" s="8"/>
      <c r="PFP162" s="8"/>
      <c r="PFQ162" s="8"/>
      <c r="PFR162" s="8"/>
      <c r="PFS162" s="8"/>
      <c r="PFT162" s="8"/>
      <c r="PFU162" s="8"/>
      <c r="PFV162" s="8"/>
      <c r="PFW162" s="8"/>
      <c r="PFX162" s="8"/>
      <c r="PFY162" s="8"/>
      <c r="PFZ162" s="8"/>
      <c r="PGA162" s="8"/>
      <c r="PGB162" s="8"/>
      <c r="PGC162" s="8"/>
      <c r="PGD162" s="8"/>
      <c r="PGE162" s="8"/>
      <c r="PGF162" s="8"/>
      <c r="PGG162" s="8"/>
      <c r="PGH162" s="8"/>
      <c r="PGI162" s="8"/>
      <c r="PGJ162" s="8"/>
      <c r="PGK162" s="8"/>
      <c r="PGL162" s="8"/>
      <c r="PGM162" s="8"/>
      <c r="PGN162" s="8"/>
      <c r="PGO162" s="8"/>
      <c r="PGP162" s="8"/>
      <c r="PGQ162" s="8"/>
      <c r="PGR162" s="8"/>
      <c r="PGS162" s="8"/>
      <c r="PGT162" s="8"/>
      <c r="PGU162" s="8"/>
      <c r="PGV162" s="8"/>
      <c r="PGW162" s="8"/>
      <c r="PGX162" s="8"/>
      <c r="PGY162" s="8"/>
      <c r="PGZ162" s="8"/>
      <c r="PHA162" s="8"/>
      <c r="PHB162" s="8"/>
      <c r="PHC162" s="8"/>
      <c r="PHD162" s="8"/>
      <c r="PHE162" s="8"/>
      <c r="PHF162" s="8"/>
      <c r="PHG162" s="8"/>
      <c r="PHH162" s="8"/>
      <c r="PHI162" s="8"/>
      <c r="PHJ162" s="8"/>
      <c r="PHK162" s="8"/>
      <c r="PHL162" s="8"/>
      <c r="PHM162" s="8"/>
      <c r="PHN162" s="8"/>
      <c r="PHO162" s="8"/>
      <c r="PHP162" s="8"/>
      <c r="PHQ162" s="8"/>
      <c r="PHR162" s="8"/>
      <c r="PHS162" s="8"/>
      <c r="PHT162" s="8"/>
      <c r="PHU162" s="8"/>
      <c r="PHV162" s="8"/>
      <c r="PHW162" s="8"/>
      <c r="PHX162" s="8"/>
      <c r="PHY162" s="8"/>
      <c r="PHZ162" s="8"/>
      <c r="PIA162" s="8"/>
      <c r="PIB162" s="8"/>
      <c r="PIC162" s="8"/>
      <c r="PID162" s="8"/>
      <c r="PIE162" s="8"/>
      <c r="PIF162" s="8"/>
      <c r="PIG162" s="8"/>
      <c r="PIH162" s="8"/>
      <c r="PII162" s="8"/>
      <c r="PIJ162" s="8"/>
      <c r="PIK162" s="8"/>
      <c r="PIL162" s="8"/>
      <c r="PIM162" s="8"/>
      <c r="PIN162" s="8"/>
      <c r="PIO162" s="8"/>
      <c r="PIP162" s="8"/>
      <c r="PIQ162" s="8"/>
      <c r="PIR162" s="8"/>
      <c r="PIS162" s="8"/>
      <c r="PIT162" s="8"/>
      <c r="PIU162" s="8"/>
      <c r="PIV162" s="8"/>
      <c r="PIW162" s="8"/>
      <c r="PIX162" s="8"/>
      <c r="PIY162" s="8"/>
      <c r="PIZ162" s="8"/>
      <c r="PJA162" s="8"/>
      <c r="PJB162" s="8"/>
      <c r="PJC162" s="8"/>
      <c r="PJD162" s="8"/>
      <c r="PJE162" s="8"/>
      <c r="PJF162" s="8"/>
      <c r="PJG162" s="8"/>
      <c r="PJH162" s="8"/>
      <c r="PJI162" s="8"/>
      <c r="PJJ162" s="8"/>
      <c r="PJK162" s="8"/>
      <c r="PJL162" s="8"/>
      <c r="PJM162" s="8"/>
      <c r="PJN162" s="8"/>
      <c r="PJO162" s="8"/>
      <c r="PJP162" s="8"/>
      <c r="PJQ162" s="8"/>
      <c r="PJR162" s="8"/>
      <c r="PJS162" s="8"/>
      <c r="PJT162" s="8"/>
      <c r="PJU162" s="8"/>
      <c r="PJV162" s="8"/>
      <c r="PJW162" s="8"/>
      <c r="PJX162" s="8"/>
      <c r="PJY162" s="8"/>
      <c r="PJZ162" s="8"/>
      <c r="PKA162" s="8"/>
      <c r="PKB162" s="8"/>
      <c r="PKC162" s="8"/>
      <c r="PKD162" s="8"/>
      <c r="PKE162" s="8"/>
      <c r="PKF162" s="8"/>
      <c r="PKG162" s="8"/>
      <c r="PKH162" s="8"/>
      <c r="PKI162" s="8"/>
      <c r="PKJ162" s="8"/>
      <c r="PKK162" s="8"/>
      <c r="PKL162" s="8"/>
      <c r="PKM162" s="8"/>
      <c r="PKN162" s="8"/>
      <c r="PKO162" s="8"/>
      <c r="PKP162" s="8"/>
      <c r="PKQ162" s="8"/>
      <c r="PKR162" s="8"/>
      <c r="PKS162" s="8"/>
      <c r="PKT162" s="8"/>
      <c r="PKU162" s="8"/>
      <c r="PKV162" s="8"/>
      <c r="PKW162" s="8"/>
      <c r="PKX162" s="8"/>
      <c r="PKY162" s="8"/>
      <c r="PKZ162" s="8"/>
      <c r="PLA162" s="8"/>
      <c r="PLB162" s="8"/>
      <c r="PLC162" s="8"/>
      <c r="PLD162" s="8"/>
      <c r="PLE162" s="8"/>
      <c r="PLF162" s="8"/>
      <c r="PLG162" s="8"/>
      <c r="PLH162" s="8"/>
      <c r="PLI162" s="8"/>
      <c r="PLJ162" s="8"/>
      <c r="PLK162" s="8"/>
      <c r="PLL162" s="8"/>
      <c r="PLM162" s="8"/>
      <c r="PLN162" s="8"/>
      <c r="PLO162" s="8"/>
      <c r="PLP162" s="8"/>
      <c r="PLQ162" s="8"/>
      <c r="PLR162" s="8"/>
      <c r="PLS162" s="8"/>
      <c r="PLT162" s="8"/>
      <c r="PLU162" s="8"/>
      <c r="PLV162" s="8"/>
      <c r="PLW162" s="8"/>
      <c r="PLX162" s="8"/>
      <c r="PLY162" s="8"/>
      <c r="PLZ162" s="8"/>
      <c r="PMA162" s="8"/>
      <c r="PMB162" s="8"/>
      <c r="PMC162" s="8"/>
      <c r="PMD162" s="8"/>
      <c r="PME162" s="8"/>
      <c r="PMF162" s="8"/>
      <c r="PMG162" s="8"/>
      <c r="PMH162" s="8"/>
      <c r="PMI162" s="8"/>
      <c r="PMJ162" s="8"/>
      <c r="PMK162" s="8"/>
      <c r="PML162" s="8"/>
      <c r="PMM162" s="8"/>
      <c r="PMN162" s="8"/>
      <c r="PMO162" s="8"/>
      <c r="PMP162" s="8"/>
      <c r="PMQ162" s="8"/>
      <c r="PMR162" s="8"/>
      <c r="PMS162" s="8"/>
      <c r="PMT162" s="8"/>
      <c r="PMU162" s="8"/>
      <c r="PMV162" s="8"/>
      <c r="PMW162" s="8"/>
      <c r="PMX162" s="8"/>
      <c r="PMY162" s="8"/>
      <c r="PMZ162" s="8"/>
      <c r="PNA162" s="8"/>
      <c r="PNB162" s="8"/>
      <c r="PNC162" s="8"/>
      <c r="PND162" s="8"/>
      <c r="PNE162" s="8"/>
      <c r="PNF162" s="8"/>
      <c r="PNG162" s="8"/>
      <c r="PNH162" s="8"/>
      <c r="PNI162" s="8"/>
      <c r="PNJ162" s="8"/>
      <c r="PNK162" s="8"/>
      <c r="PNL162" s="8"/>
      <c r="PNM162" s="8"/>
      <c r="PNN162" s="8"/>
      <c r="PNO162" s="8"/>
      <c r="PNP162" s="8"/>
      <c r="PNQ162" s="8"/>
      <c r="PNR162" s="8"/>
      <c r="PNS162" s="8"/>
      <c r="PNT162" s="8"/>
      <c r="PNU162" s="8"/>
      <c r="PNV162" s="8"/>
      <c r="PNW162" s="8"/>
      <c r="PNX162" s="8"/>
      <c r="PNY162" s="8"/>
      <c r="PNZ162" s="8"/>
      <c r="POA162" s="8"/>
      <c r="POB162" s="8"/>
      <c r="POC162" s="8"/>
      <c r="POD162" s="8"/>
      <c r="POE162" s="8"/>
      <c r="POF162" s="8"/>
      <c r="POG162" s="8"/>
      <c r="POH162" s="8"/>
      <c r="POI162" s="8"/>
      <c r="POJ162" s="8"/>
      <c r="POK162" s="8"/>
      <c r="POL162" s="8"/>
      <c r="POM162" s="8"/>
      <c r="PON162" s="8"/>
      <c r="POO162" s="8"/>
      <c r="POP162" s="8"/>
      <c r="POQ162" s="8"/>
      <c r="POR162" s="8"/>
      <c r="POS162" s="8"/>
      <c r="POT162" s="8"/>
      <c r="POU162" s="8"/>
      <c r="POV162" s="8"/>
      <c r="POW162" s="8"/>
      <c r="POX162" s="8"/>
      <c r="POY162" s="8"/>
      <c r="POZ162" s="8"/>
      <c r="PPA162" s="8"/>
      <c r="PPB162" s="8"/>
      <c r="PPC162" s="8"/>
      <c r="PPD162" s="8"/>
      <c r="PPE162" s="8"/>
      <c r="PPF162" s="8"/>
      <c r="PPG162" s="8"/>
      <c r="PPH162" s="8"/>
      <c r="PPI162" s="8"/>
      <c r="PPJ162" s="8"/>
      <c r="PPK162" s="8"/>
      <c r="PPL162" s="8"/>
      <c r="PPM162" s="8"/>
      <c r="PPN162" s="8"/>
      <c r="PPO162" s="8"/>
      <c r="PPP162" s="8"/>
      <c r="PPQ162" s="8"/>
      <c r="PPR162" s="8"/>
      <c r="PPS162" s="8"/>
      <c r="PPT162" s="8"/>
      <c r="PPU162" s="8"/>
      <c r="PPV162" s="8"/>
      <c r="PPW162" s="8"/>
      <c r="PPX162" s="8"/>
      <c r="PPY162" s="8"/>
      <c r="PPZ162" s="8"/>
      <c r="PQA162" s="8"/>
      <c r="PQB162" s="8"/>
      <c r="PQC162" s="8"/>
      <c r="PQD162" s="8"/>
      <c r="PQE162" s="8"/>
      <c r="PQF162" s="8"/>
      <c r="PQG162" s="8"/>
      <c r="PQH162" s="8"/>
      <c r="PQI162" s="8"/>
      <c r="PQJ162" s="8"/>
      <c r="PQK162" s="8"/>
      <c r="PQL162" s="8"/>
      <c r="PQM162" s="8"/>
      <c r="PQN162" s="8"/>
      <c r="PQO162" s="8"/>
      <c r="PQP162" s="8"/>
      <c r="PQQ162" s="8"/>
      <c r="PQR162" s="8"/>
      <c r="PQS162" s="8"/>
      <c r="PQT162" s="8"/>
      <c r="PQU162" s="8"/>
      <c r="PQV162" s="8"/>
      <c r="PQW162" s="8"/>
      <c r="PQX162" s="8"/>
      <c r="PQY162" s="8"/>
      <c r="PQZ162" s="8"/>
      <c r="PRA162" s="8"/>
      <c r="PRB162" s="8"/>
      <c r="PRC162" s="8"/>
      <c r="PRD162" s="8"/>
      <c r="PRE162" s="8"/>
      <c r="PRF162" s="8"/>
      <c r="PRG162" s="8"/>
      <c r="PRH162" s="8"/>
      <c r="PRI162" s="8"/>
      <c r="PRJ162" s="8"/>
      <c r="PRK162" s="8"/>
      <c r="PRL162" s="8"/>
      <c r="PRM162" s="8"/>
      <c r="PRN162" s="8"/>
      <c r="PRO162" s="8"/>
      <c r="PRP162" s="8"/>
      <c r="PRQ162" s="8"/>
      <c r="PRR162" s="8"/>
      <c r="PRS162" s="8"/>
      <c r="PRT162" s="8"/>
      <c r="PRU162" s="8"/>
      <c r="PRV162" s="8"/>
      <c r="PRW162" s="8"/>
      <c r="PRX162" s="8"/>
      <c r="PRY162" s="8"/>
      <c r="PRZ162" s="8"/>
      <c r="PSA162" s="8"/>
      <c r="PSB162" s="8"/>
      <c r="PSC162" s="8"/>
      <c r="PSD162" s="8"/>
      <c r="PSE162" s="8"/>
      <c r="PSF162" s="8"/>
      <c r="PSG162" s="8"/>
      <c r="PSH162" s="8"/>
      <c r="PSI162" s="8"/>
      <c r="PSJ162" s="8"/>
      <c r="PSK162" s="8"/>
      <c r="PSL162" s="8"/>
      <c r="PSM162" s="8"/>
      <c r="PSN162" s="8"/>
      <c r="PSO162" s="8"/>
      <c r="PSP162" s="8"/>
      <c r="PSQ162" s="8"/>
      <c r="PSR162" s="8"/>
      <c r="PSS162" s="8"/>
      <c r="PST162" s="8"/>
      <c r="PSU162" s="8"/>
      <c r="PSV162" s="8"/>
      <c r="PSW162" s="8"/>
      <c r="PSX162" s="8"/>
      <c r="PSY162" s="8"/>
      <c r="PSZ162" s="8"/>
      <c r="PTA162" s="8"/>
      <c r="PTB162" s="8"/>
      <c r="PTC162" s="8"/>
      <c r="PTD162" s="8"/>
      <c r="PTE162" s="8"/>
      <c r="PTF162" s="8"/>
      <c r="PTG162" s="8"/>
      <c r="PTH162" s="8"/>
      <c r="PTI162" s="8"/>
      <c r="PTJ162" s="8"/>
      <c r="PTK162" s="8"/>
      <c r="PTL162" s="8"/>
      <c r="PTM162" s="8"/>
      <c r="PTN162" s="8"/>
      <c r="PTO162" s="8"/>
      <c r="PTP162" s="8"/>
      <c r="PTQ162" s="8"/>
      <c r="PTR162" s="8"/>
      <c r="PTS162" s="8"/>
      <c r="PTT162" s="8"/>
      <c r="PTU162" s="8"/>
      <c r="PTV162" s="8"/>
      <c r="PTW162" s="8"/>
      <c r="PTX162" s="8"/>
      <c r="PTY162" s="8"/>
      <c r="PTZ162" s="8"/>
      <c r="PUA162" s="8"/>
      <c r="PUB162" s="8"/>
      <c r="PUC162" s="8"/>
      <c r="PUD162" s="8"/>
      <c r="PUE162" s="8"/>
      <c r="PUF162" s="8"/>
      <c r="PUG162" s="8"/>
      <c r="PUH162" s="8"/>
      <c r="PUI162" s="8"/>
      <c r="PUJ162" s="8"/>
      <c r="PUK162" s="8"/>
      <c r="PUL162" s="8"/>
      <c r="PUM162" s="8"/>
      <c r="PUN162" s="8"/>
      <c r="PUO162" s="8"/>
      <c r="PUP162" s="8"/>
      <c r="PUQ162" s="8"/>
      <c r="PUR162" s="8"/>
      <c r="PUS162" s="8"/>
      <c r="PUT162" s="8"/>
      <c r="PUU162" s="8"/>
      <c r="PUV162" s="8"/>
      <c r="PUW162" s="8"/>
      <c r="PUX162" s="8"/>
      <c r="PUY162" s="8"/>
      <c r="PUZ162" s="8"/>
      <c r="PVA162" s="8"/>
      <c r="PVB162" s="8"/>
      <c r="PVC162" s="8"/>
      <c r="PVD162" s="8"/>
      <c r="PVE162" s="8"/>
      <c r="PVF162" s="8"/>
      <c r="PVG162" s="8"/>
      <c r="PVH162" s="8"/>
      <c r="PVI162" s="8"/>
      <c r="PVJ162" s="8"/>
      <c r="PVK162" s="8"/>
      <c r="PVL162" s="8"/>
      <c r="PVM162" s="8"/>
      <c r="PVN162" s="8"/>
      <c r="PVO162" s="8"/>
      <c r="PVP162" s="8"/>
      <c r="PVQ162" s="8"/>
      <c r="PVR162" s="8"/>
      <c r="PVS162" s="8"/>
      <c r="PVT162" s="8"/>
      <c r="PVU162" s="8"/>
      <c r="PVV162" s="8"/>
      <c r="PVW162" s="8"/>
      <c r="PVX162" s="8"/>
      <c r="PVY162" s="8"/>
      <c r="PVZ162" s="8"/>
      <c r="PWA162" s="8"/>
      <c r="PWB162" s="8"/>
      <c r="PWC162" s="8"/>
      <c r="PWD162" s="8"/>
      <c r="PWE162" s="8"/>
      <c r="PWF162" s="8"/>
      <c r="PWG162" s="8"/>
      <c r="PWH162" s="8"/>
      <c r="PWI162" s="8"/>
      <c r="PWJ162" s="8"/>
      <c r="PWK162" s="8"/>
      <c r="PWL162" s="8"/>
      <c r="PWM162" s="8"/>
      <c r="PWN162" s="8"/>
      <c r="PWO162" s="8"/>
      <c r="PWP162" s="8"/>
      <c r="PWQ162" s="8"/>
      <c r="PWR162" s="8"/>
      <c r="PWS162" s="8"/>
      <c r="PWT162" s="8"/>
      <c r="PWU162" s="8"/>
      <c r="PWV162" s="8"/>
      <c r="PWW162" s="8"/>
      <c r="PWX162" s="8"/>
      <c r="PWY162" s="8"/>
      <c r="PWZ162" s="8"/>
      <c r="PXA162" s="8"/>
      <c r="PXB162" s="8"/>
      <c r="PXC162" s="8"/>
      <c r="PXD162" s="8"/>
      <c r="PXE162" s="8"/>
      <c r="PXF162" s="8"/>
      <c r="PXG162" s="8"/>
      <c r="PXH162" s="8"/>
      <c r="PXI162" s="8"/>
      <c r="PXJ162" s="8"/>
      <c r="PXK162" s="8"/>
      <c r="PXL162" s="8"/>
      <c r="PXM162" s="8"/>
      <c r="PXN162" s="8"/>
      <c r="PXO162" s="8"/>
      <c r="PXP162" s="8"/>
      <c r="PXQ162" s="8"/>
      <c r="PXR162" s="8"/>
      <c r="PXS162" s="8"/>
      <c r="PXT162" s="8"/>
      <c r="PXU162" s="8"/>
      <c r="PXV162" s="8"/>
      <c r="PXW162" s="8"/>
      <c r="PXX162" s="8"/>
      <c r="PXY162" s="8"/>
      <c r="PXZ162" s="8"/>
      <c r="PYA162" s="8"/>
      <c r="PYB162" s="8"/>
      <c r="PYC162" s="8"/>
      <c r="PYD162" s="8"/>
      <c r="PYE162" s="8"/>
      <c r="PYF162" s="8"/>
      <c r="PYG162" s="8"/>
      <c r="PYH162" s="8"/>
      <c r="PYI162" s="8"/>
      <c r="PYJ162" s="8"/>
      <c r="PYK162" s="8"/>
      <c r="PYL162" s="8"/>
      <c r="PYM162" s="8"/>
      <c r="PYN162" s="8"/>
      <c r="PYO162" s="8"/>
      <c r="PYP162" s="8"/>
      <c r="PYQ162" s="8"/>
      <c r="PYR162" s="8"/>
      <c r="PYS162" s="8"/>
      <c r="PYT162" s="8"/>
      <c r="PYU162" s="8"/>
      <c r="PYV162" s="8"/>
      <c r="PYW162" s="8"/>
      <c r="PYX162" s="8"/>
      <c r="PYY162" s="8"/>
      <c r="PYZ162" s="8"/>
      <c r="PZA162" s="8"/>
      <c r="PZB162" s="8"/>
      <c r="PZC162" s="8"/>
      <c r="PZD162" s="8"/>
      <c r="PZE162" s="8"/>
      <c r="PZF162" s="8"/>
      <c r="PZG162" s="8"/>
      <c r="PZH162" s="8"/>
      <c r="PZI162" s="8"/>
      <c r="PZJ162" s="8"/>
      <c r="PZK162" s="8"/>
      <c r="PZL162" s="8"/>
      <c r="PZM162" s="8"/>
      <c r="PZN162" s="8"/>
      <c r="PZO162" s="8"/>
      <c r="PZP162" s="8"/>
      <c r="PZQ162" s="8"/>
      <c r="PZR162" s="8"/>
      <c r="PZS162" s="8"/>
      <c r="PZT162" s="8"/>
      <c r="PZU162" s="8"/>
      <c r="PZV162" s="8"/>
      <c r="PZW162" s="8"/>
      <c r="PZX162" s="8"/>
      <c r="PZY162" s="8"/>
      <c r="PZZ162" s="8"/>
      <c r="QAA162" s="8"/>
      <c r="QAB162" s="8"/>
      <c r="QAC162" s="8"/>
      <c r="QAD162" s="8"/>
      <c r="QAE162" s="8"/>
      <c r="QAF162" s="8"/>
      <c r="QAG162" s="8"/>
      <c r="QAH162" s="8"/>
      <c r="QAI162" s="8"/>
      <c r="QAJ162" s="8"/>
      <c r="QAK162" s="8"/>
      <c r="QAL162" s="8"/>
      <c r="QAM162" s="8"/>
      <c r="QAN162" s="8"/>
      <c r="QAO162" s="8"/>
      <c r="QAP162" s="8"/>
      <c r="QAQ162" s="8"/>
      <c r="QAR162" s="8"/>
      <c r="QAS162" s="8"/>
      <c r="QAT162" s="8"/>
      <c r="QAU162" s="8"/>
      <c r="QAV162" s="8"/>
      <c r="QAW162" s="8"/>
      <c r="QAX162" s="8"/>
      <c r="QAY162" s="8"/>
      <c r="QAZ162" s="8"/>
      <c r="QBA162" s="8"/>
      <c r="QBB162" s="8"/>
      <c r="QBC162" s="8"/>
      <c r="QBD162" s="8"/>
      <c r="QBE162" s="8"/>
      <c r="QBF162" s="8"/>
      <c r="QBG162" s="8"/>
      <c r="QBH162" s="8"/>
      <c r="QBI162" s="8"/>
      <c r="QBJ162" s="8"/>
      <c r="QBK162" s="8"/>
      <c r="QBL162" s="8"/>
      <c r="QBM162" s="8"/>
      <c r="QBN162" s="8"/>
      <c r="QBO162" s="8"/>
      <c r="QBP162" s="8"/>
      <c r="QBQ162" s="8"/>
      <c r="QBR162" s="8"/>
      <c r="QBS162" s="8"/>
      <c r="QBT162" s="8"/>
      <c r="QBU162" s="8"/>
      <c r="QBV162" s="8"/>
      <c r="QBW162" s="8"/>
      <c r="QBX162" s="8"/>
      <c r="QBY162" s="8"/>
      <c r="QBZ162" s="8"/>
      <c r="QCA162" s="8"/>
      <c r="QCB162" s="8"/>
      <c r="QCC162" s="8"/>
      <c r="QCD162" s="8"/>
      <c r="QCE162" s="8"/>
      <c r="QCF162" s="8"/>
      <c r="QCG162" s="8"/>
      <c r="QCH162" s="8"/>
      <c r="QCI162" s="8"/>
      <c r="QCJ162" s="8"/>
      <c r="QCK162" s="8"/>
      <c r="QCL162" s="8"/>
      <c r="QCM162" s="8"/>
      <c r="QCN162" s="8"/>
      <c r="QCO162" s="8"/>
      <c r="QCP162" s="8"/>
      <c r="QCQ162" s="8"/>
      <c r="QCR162" s="8"/>
      <c r="QCS162" s="8"/>
      <c r="QCT162" s="8"/>
      <c r="QCU162" s="8"/>
      <c r="QCV162" s="8"/>
      <c r="QCW162" s="8"/>
      <c r="QCX162" s="8"/>
      <c r="QCY162" s="8"/>
      <c r="QCZ162" s="8"/>
      <c r="QDA162" s="8"/>
      <c r="QDB162" s="8"/>
      <c r="QDC162" s="8"/>
      <c r="QDD162" s="8"/>
      <c r="QDE162" s="8"/>
      <c r="QDF162" s="8"/>
      <c r="QDG162" s="8"/>
      <c r="QDH162" s="8"/>
      <c r="QDI162" s="8"/>
      <c r="QDJ162" s="8"/>
      <c r="QDK162" s="8"/>
      <c r="QDL162" s="8"/>
      <c r="QDM162" s="8"/>
      <c r="QDN162" s="8"/>
      <c r="QDO162" s="8"/>
      <c r="QDP162" s="8"/>
      <c r="QDQ162" s="8"/>
      <c r="QDR162" s="8"/>
      <c r="QDS162" s="8"/>
      <c r="QDT162" s="8"/>
      <c r="QDU162" s="8"/>
      <c r="QDV162" s="8"/>
      <c r="QDW162" s="8"/>
      <c r="QDX162" s="8"/>
      <c r="QDY162" s="8"/>
      <c r="QDZ162" s="8"/>
      <c r="QEA162" s="8"/>
      <c r="QEB162" s="8"/>
      <c r="QEC162" s="8"/>
      <c r="QED162" s="8"/>
      <c r="QEE162" s="8"/>
      <c r="QEF162" s="8"/>
      <c r="QEG162" s="8"/>
      <c r="QEH162" s="8"/>
      <c r="QEI162" s="8"/>
      <c r="QEJ162" s="8"/>
      <c r="QEK162" s="8"/>
      <c r="QEL162" s="8"/>
      <c r="QEM162" s="8"/>
      <c r="QEN162" s="8"/>
      <c r="QEO162" s="8"/>
      <c r="QEP162" s="8"/>
      <c r="QEQ162" s="8"/>
      <c r="QER162" s="8"/>
      <c r="QES162" s="8"/>
      <c r="QET162" s="8"/>
      <c r="QEU162" s="8"/>
      <c r="QEV162" s="8"/>
      <c r="QEW162" s="8"/>
      <c r="QEX162" s="8"/>
      <c r="QEY162" s="8"/>
      <c r="QEZ162" s="8"/>
      <c r="QFA162" s="8"/>
      <c r="QFB162" s="8"/>
      <c r="QFC162" s="8"/>
      <c r="QFD162" s="8"/>
      <c r="QFE162" s="8"/>
      <c r="QFF162" s="8"/>
      <c r="QFG162" s="8"/>
      <c r="QFH162" s="8"/>
      <c r="QFI162" s="8"/>
      <c r="QFJ162" s="8"/>
      <c r="QFK162" s="8"/>
      <c r="QFL162" s="8"/>
      <c r="QFM162" s="8"/>
      <c r="QFN162" s="8"/>
      <c r="QFO162" s="8"/>
      <c r="QFP162" s="8"/>
      <c r="QFQ162" s="8"/>
      <c r="QFR162" s="8"/>
      <c r="QFS162" s="8"/>
      <c r="QFT162" s="8"/>
      <c r="QFU162" s="8"/>
      <c r="QFV162" s="8"/>
      <c r="QFW162" s="8"/>
      <c r="QFX162" s="8"/>
      <c r="QFY162" s="8"/>
      <c r="QFZ162" s="8"/>
      <c r="QGA162" s="8"/>
      <c r="QGB162" s="8"/>
      <c r="QGC162" s="8"/>
      <c r="QGD162" s="8"/>
      <c r="QGE162" s="8"/>
      <c r="QGF162" s="8"/>
      <c r="QGG162" s="8"/>
      <c r="QGH162" s="8"/>
      <c r="QGI162" s="8"/>
      <c r="QGJ162" s="8"/>
      <c r="QGK162" s="8"/>
      <c r="QGL162" s="8"/>
      <c r="QGM162" s="8"/>
      <c r="QGN162" s="8"/>
      <c r="QGO162" s="8"/>
      <c r="QGP162" s="8"/>
      <c r="QGQ162" s="8"/>
      <c r="QGR162" s="8"/>
      <c r="QGS162" s="8"/>
      <c r="QGT162" s="8"/>
      <c r="QGU162" s="8"/>
      <c r="QGV162" s="8"/>
      <c r="QGW162" s="8"/>
      <c r="QGX162" s="8"/>
      <c r="QGY162" s="8"/>
      <c r="QGZ162" s="8"/>
      <c r="QHA162" s="8"/>
      <c r="QHB162" s="8"/>
      <c r="QHC162" s="8"/>
      <c r="QHD162" s="8"/>
      <c r="QHE162" s="8"/>
      <c r="QHF162" s="8"/>
      <c r="QHG162" s="8"/>
      <c r="QHH162" s="8"/>
      <c r="QHI162" s="8"/>
      <c r="QHJ162" s="8"/>
      <c r="QHK162" s="8"/>
      <c r="QHL162" s="8"/>
      <c r="QHM162" s="8"/>
      <c r="QHN162" s="8"/>
      <c r="QHO162" s="8"/>
      <c r="QHP162" s="8"/>
      <c r="QHQ162" s="8"/>
      <c r="QHR162" s="8"/>
      <c r="QHS162" s="8"/>
      <c r="QHT162" s="8"/>
      <c r="QHU162" s="8"/>
      <c r="QHV162" s="8"/>
      <c r="QHW162" s="8"/>
      <c r="QHX162" s="8"/>
      <c r="QHY162" s="8"/>
      <c r="QHZ162" s="8"/>
      <c r="QIA162" s="8"/>
      <c r="QIB162" s="8"/>
      <c r="QIC162" s="8"/>
      <c r="QID162" s="8"/>
      <c r="QIE162" s="8"/>
      <c r="QIF162" s="8"/>
      <c r="QIG162" s="8"/>
      <c r="QIH162" s="8"/>
      <c r="QII162" s="8"/>
      <c r="QIJ162" s="8"/>
      <c r="QIK162" s="8"/>
      <c r="QIL162" s="8"/>
      <c r="QIM162" s="8"/>
      <c r="QIN162" s="8"/>
      <c r="QIO162" s="8"/>
      <c r="QIP162" s="8"/>
      <c r="QIQ162" s="8"/>
      <c r="QIR162" s="8"/>
      <c r="QIS162" s="8"/>
      <c r="QIT162" s="8"/>
      <c r="QIU162" s="8"/>
      <c r="QIV162" s="8"/>
      <c r="QIW162" s="8"/>
      <c r="QIX162" s="8"/>
      <c r="QIY162" s="8"/>
      <c r="QIZ162" s="8"/>
      <c r="QJA162" s="8"/>
      <c r="QJB162" s="8"/>
      <c r="QJC162" s="8"/>
      <c r="QJD162" s="8"/>
      <c r="QJE162" s="8"/>
      <c r="QJF162" s="8"/>
      <c r="QJG162" s="8"/>
      <c r="QJH162" s="8"/>
      <c r="QJI162" s="8"/>
      <c r="QJJ162" s="8"/>
      <c r="QJK162" s="8"/>
      <c r="QJL162" s="8"/>
      <c r="QJM162" s="8"/>
      <c r="QJN162" s="8"/>
      <c r="QJO162" s="8"/>
      <c r="QJP162" s="8"/>
      <c r="QJQ162" s="8"/>
      <c r="QJR162" s="8"/>
      <c r="QJS162" s="8"/>
      <c r="QJT162" s="8"/>
      <c r="QJU162" s="8"/>
      <c r="QJV162" s="8"/>
      <c r="QJW162" s="8"/>
      <c r="QJX162" s="8"/>
      <c r="QJY162" s="8"/>
      <c r="QJZ162" s="8"/>
      <c r="QKA162" s="8"/>
      <c r="QKB162" s="8"/>
      <c r="QKC162" s="8"/>
      <c r="QKD162" s="8"/>
      <c r="QKE162" s="8"/>
      <c r="QKF162" s="8"/>
      <c r="QKG162" s="8"/>
      <c r="QKH162" s="8"/>
      <c r="QKI162" s="8"/>
      <c r="QKJ162" s="8"/>
      <c r="QKK162" s="8"/>
      <c r="QKL162" s="8"/>
      <c r="QKM162" s="8"/>
      <c r="QKN162" s="8"/>
      <c r="QKO162" s="8"/>
      <c r="QKP162" s="8"/>
      <c r="QKQ162" s="8"/>
      <c r="QKR162" s="8"/>
      <c r="QKS162" s="8"/>
      <c r="QKT162" s="8"/>
      <c r="QKU162" s="8"/>
      <c r="QKV162" s="8"/>
      <c r="QKW162" s="8"/>
      <c r="QKX162" s="8"/>
      <c r="QKY162" s="8"/>
      <c r="QKZ162" s="8"/>
      <c r="QLA162" s="8"/>
      <c r="QLB162" s="8"/>
      <c r="QLC162" s="8"/>
      <c r="QLD162" s="8"/>
      <c r="QLE162" s="8"/>
      <c r="QLF162" s="8"/>
      <c r="QLG162" s="8"/>
      <c r="QLH162" s="8"/>
      <c r="QLI162" s="8"/>
      <c r="QLJ162" s="8"/>
      <c r="QLK162" s="8"/>
      <c r="QLL162" s="8"/>
      <c r="QLM162" s="8"/>
      <c r="QLN162" s="8"/>
      <c r="QLO162" s="8"/>
      <c r="QLP162" s="8"/>
      <c r="QLQ162" s="8"/>
      <c r="QLR162" s="8"/>
      <c r="QLS162" s="8"/>
      <c r="QLT162" s="8"/>
      <c r="QLU162" s="8"/>
      <c r="QLV162" s="8"/>
      <c r="QLW162" s="8"/>
      <c r="QLX162" s="8"/>
      <c r="QLY162" s="8"/>
      <c r="QLZ162" s="8"/>
      <c r="QMA162" s="8"/>
      <c r="QMB162" s="8"/>
      <c r="QMC162" s="8"/>
      <c r="QMD162" s="8"/>
      <c r="QME162" s="8"/>
      <c r="QMF162" s="8"/>
      <c r="QMG162" s="8"/>
      <c r="QMH162" s="8"/>
      <c r="QMI162" s="8"/>
      <c r="QMJ162" s="8"/>
      <c r="QMK162" s="8"/>
      <c r="QML162" s="8"/>
      <c r="QMM162" s="8"/>
      <c r="QMN162" s="8"/>
      <c r="QMO162" s="8"/>
      <c r="QMP162" s="8"/>
      <c r="QMQ162" s="8"/>
      <c r="QMR162" s="8"/>
      <c r="QMS162" s="8"/>
      <c r="QMT162" s="8"/>
      <c r="QMU162" s="8"/>
      <c r="QMV162" s="8"/>
      <c r="QMW162" s="8"/>
      <c r="QMX162" s="8"/>
      <c r="QMY162" s="8"/>
      <c r="QMZ162" s="8"/>
      <c r="QNA162" s="8"/>
      <c r="QNB162" s="8"/>
      <c r="QNC162" s="8"/>
      <c r="QND162" s="8"/>
      <c r="QNE162" s="8"/>
      <c r="QNF162" s="8"/>
      <c r="QNG162" s="8"/>
      <c r="QNH162" s="8"/>
      <c r="QNI162" s="8"/>
      <c r="QNJ162" s="8"/>
      <c r="QNK162" s="8"/>
      <c r="QNL162" s="8"/>
      <c r="QNM162" s="8"/>
      <c r="QNN162" s="8"/>
      <c r="QNO162" s="8"/>
      <c r="QNP162" s="8"/>
      <c r="QNQ162" s="8"/>
      <c r="QNR162" s="8"/>
      <c r="QNS162" s="8"/>
      <c r="QNT162" s="8"/>
      <c r="QNU162" s="8"/>
      <c r="QNV162" s="8"/>
      <c r="QNW162" s="8"/>
      <c r="QNX162" s="8"/>
      <c r="QNY162" s="8"/>
      <c r="QNZ162" s="8"/>
      <c r="QOA162" s="8"/>
      <c r="QOB162" s="8"/>
      <c r="QOC162" s="8"/>
      <c r="QOD162" s="8"/>
      <c r="QOE162" s="8"/>
      <c r="QOF162" s="8"/>
      <c r="QOG162" s="8"/>
      <c r="QOH162" s="8"/>
      <c r="QOI162" s="8"/>
      <c r="QOJ162" s="8"/>
      <c r="QOK162" s="8"/>
      <c r="QOL162" s="8"/>
      <c r="QOM162" s="8"/>
      <c r="QON162" s="8"/>
      <c r="QOO162" s="8"/>
      <c r="QOP162" s="8"/>
      <c r="QOQ162" s="8"/>
      <c r="QOR162" s="8"/>
      <c r="QOS162" s="8"/>
      <c r="QOT162" s="8"/>
      <c r="QOU162" s="8"/>
      <c r="QOV162" s="8"/>
      <c r="QOW162" s="8"/>
      <c r="QOX162" s="8"/>
      <c r="QOY162" s="8"/>
      <c r="QOZ162" s="8"/>
      <c r="QPA162" s="8"/>
      <c r="QPB162" s="8"/>
      <c r="QPC162" s="8"/>
      <c r="QPD162" s="8"/>
      <c r="QPE162" s="8"/>
      <c r="QPF162" s="8"/>
      <c r="QPG162" s="8"/>
      <c r="QPH162" s="8"/>
      <c r="QPI162" s="8"/>
      <c r="QPJ162" s="8"/>
      <c r="QPK162" s="8"/>
      <c r="QPL162" s="8"/>
      <c r="QPM162" s="8"/>
      <c r="QPN162" s="8"/>
      <c r="QPO162" s="8"/>
      <c r="QPP162" s="8"/>
      <c r="QPQ162" s="8"/>
      <c r="QPR162" s="8"/>
      <c r="QPS162" s="8"/>
      <c r="QPT162" s="8"/>
      <c r="QPU162" s="8"/>
      <c r="QPV162" s="8"/>
      <c r="QPW162" s="8"/>
      <c r="QPX162" s="8"/>
      <c r="QPY162" s="8"/>
      <c r="QPZ162" s="8"/>
      <c r="QQA162" s="8"/>
      <c r="QQB162" s="8"/>
      <c r="QQC162" s="8"/>
      <c r="QQD162" s="8"/>
      <c r="QQE162" s="8"/>
      <c r="QQF162" s="8"/>
      <c r="QQG162" s="8"/>
      <c r="QQH162" s="8"/>
      <c r="QQI162" s="8"/>
      <c r="QQJ162" s="8"/>
      <c r="QQK162" s="8"/>
      <c r="QQL162" s="8"/>
      <c r="QQM162" s="8"/>
      <c r="QQN162" s="8"/>
      <c r="QQO162" s="8"/>
      <c r="QQP162" s="8"/>
      <c r="QQQ162" s="8"/>
      <c r="QQR162" s="8"/>
      <c r="QQS162" s="8"/>
      <c r="QQT162" s="8"/>
      <c r="QQU162" s="8"/>
      <c r="QQV162" s="8"/>
      <c r="QQW162" s="8"/>
      <c r="QQX162" s="8"/>
      <c r="QQY162" s="8"/>
      <c r="QQZ162" s="8"/>
      <c r="QRA162" s="8"/>
      <c r="QRB162" s="8"/>
      <c r="QRC162" s="8"/>
      <c r="QRD162" s="8"/>
      <c r="QRE162" s="8"/>
      <c r="QRF162" s="8"/>
      <c r="QRG162" s="8"/>
      <c r="QRH162" s="8"/>
      <c r="QRI162" s="8"/>
      <c r="QRJ162" s="8"/>
      <c r="QRK162" s="8"/>
      <c r="QRL162" s="8"/>
      <c r="QRM162" s="8"/>
      <c r="QRN162" s="8"/>
      <c r="QRO162" s="8"/>
      <c r="QRP162" s="8"/>
      <c r="QRQ162" s="8"/>
      <c r="QRR162" s="8"/>
      <c r="QRS162" s="8"/>
      <c r="QRT162" s="8"/>
      <c r="QRU162" s="8"/>
      <c r="QRV162" s="8"/>
      <c r="QRW162" s="8"/>
      <c r="QRX162" s="8"/>
      <c r="QRY162" s="8"/>
      <c r="QRZ162" s="8"/>
      <c r="QSA162" s="8"/>
      <c r="QSB162" s="8"/>
      <c r="QSC162" s="8"/>
      <c r="QSD162" s="8"/>
      <c r="QSE162" s="8"/>
      <c r="QSF162" s="8"/>
      <c r="QSG162" s="8"/>
      <c r="QSH162" s="8"/>
      <c r="QSI162" s="8"/>
      <c r="QSJ162" s="8"/>
      <c r="QSK162" s="8"/>
      <c r="QSL162" s="8"/>
      <c r="QSM162" s="8"/>
      <c r="QSN162" s="8"/>
      <c r="QSO162" s="8"/>
      <c r="QSP162" s="8"/>
      <c r="QSQ162" s="8"/>
      <c r="QSR162" s="8"/>
      <c r="QSS162" s="8"/>
      <c r="QST162" s="8"/>
      <c r="QSU162" s="8"/>
      <c r="QSV162" s="8"/>
      <c r="QSW162" s="8"/>
      <c r="QSX162" s="8"/>
      <c r="QSY162" s="8"/>
      <c r="QSZ162" s="8"/>
      <c r="QTA162" s="8"/>
      <c r="QTB162" s="8"/>
      <c r="QTC162" s="8"/>
      <c r="QTD162" s="8"/>
      <c r="QTE162" s="8"/>
      <c r="QTF162" s="8"/>
      <c r="QTG162" s="8"/>
      <c r="QTH162" s="8"/>
      <c r="QTI162" s="8"/>
      <c r="QTJ162" s="8"/>
      <c r="QTK162" s="8"/>
      <c r="QTL162" s="8"/>
      <c r="QTM162" s="8"/>
      <c r="QTN162" s="8"/>
      <c r="QTO162" s="8"/>
      <c r="QTP162" s="8"/>
      <c r="QTQ162" s="8"/>
      <c r="QTR162" s="8"/>
      <c r="QTS162" s="8"/>
      <c r="QTT162" s="8"/>
      <c r="QTU162" s="8"/>
      <c r="QTV162" s="8"/>
      <c r="QTW162" s="8"/>
      <c r="QTX162" s="8"/>
      <c r="QTY162" s="8"/>
      <c r="QTZ162" s="8"/>
      <c r="QUA162" s="8"/>
      <c r="QUB162" s="8"/>
      <c r="QUC162" s="8"/>
      <c r="QUD162" s="8"/>
      <c r="QUE162" s="8"/>
      <c r="QUF162" s="8"/>
      <c r="QUG162" s="8"/>
      <c r="QUH162" s="8"/>
      <c r="QUI162" s="8"/>
      <c r="QUJ162" s="8"/>
      <c r="QUK162" s="8"/>
      <c r="QUL162" s="8"/>
      <c r="QUM162" s="8"/>
      <c r="QUN162" s="8"/>
      <c r="QUO162" s="8"/>
      <c r="QUP162" s="8"/>
      <c r="QUQ162" s="8"/>
      <c r="QUR162" s="8"/>
      <c r="QUS162" s="8"/>
      <c r="QUT162" s="8"/>
      <c r="QUU162" s="8"/>
      <c r="QUV162" s="8"/>
      <c r="QUW162" s="8"/>
      <c r="QUX162" s="8"/>
      <c r="QUY162" s="8"/>
      <c r="QUZ162" s="8"/>
      <c r="QVA162" s="8"/>
      <c r="QVB162" s="8"/>
      <c r="QVC162" s="8"/>
      <c r="QVD162" s="8"/>
      <c r="QVE162" s="8"/>
      <c r="QVF162" s="8"/>
      <c r="QVG162" s="8"/>
      <c r="QVH162" s="8"/>
      <c r="QVI162" s="8"/>
      <c r="QVJ162" s="8"/>
      <c r="QVK162" s="8"/>
      <c r="QVL162" s="8"/>
      <c r="QVM162" s="8"/>
      <c r="QVN162" s="8"/>
      <c r="QVO162" s="8"/>
      <c r="QVP162" s="8"/>
      <c r="QVQ162" s="8"/>
      <c r="QVR162" s="8"/>
      <c r="QVS162" s="8"/>
      <c r="QVT162" s="8"/>
      <c r="QVU162" s="8"/>
      <c r="QVV162" s="8"/>
      <c r="QVW162" s="8"/>
      <c r="QVX162" s="8"/>
      <c r="QVY162" s="8"/>
      <c r="QVZ162" s="8"/>
      <c r="QWA162" s="8"/>
      <c r="QWB162" s="8"/>
      <c r="QWC162" s="8"/>
      <c r="QWD162" s="8"/>
      <c r="QWE162" s="8"/>
      <c r="QWF162" s="8"/>
      <c r="QWG162" s="8"/>
      <c r="QWH162" s="8"/>
      <c r="QWI162" s="8"/>
      <c r="QWJ162" s="8"/>
      <c r="QWK162" s="8"/>
      <c r="QWL162" s="8"/>
      <c r="QWM162" s="8"/>
      <c r="QWN162" s="8"/>
      <c r="QWO162" s="8"/>
      <c r="QWP162" s="8"/>
      <c r="QWQ162" s="8"/>
      <c r="QWR162" s="8"/>
      <c r="QWS162" s="8"/>
      <c r="QWT162" s="8"/>
      <c r="QWU162" s="8"/>
      <c r="QWV162" s="8"/>
      <c r="QWW162" s="8"/>
      <c r="QWX162" s="8"/>
      <c r="QWY162" s="8"/>
      <c r="QWZ162" s="8"/>
      <c r="QXA162" s="8"/>
      <c r="QXB162" s="8"/>
      <c r="QXC162" s="8"/>
      <c r="QXD162" s="8"/>
      <c r="QXE162" s="8"/>
      <c r="QXF162" s="8"/>
      <c r="QXG162" s="8"/>
      <c r="QXH162" s="8"/>
      <c r="QXI162" s="8"/>
      <c r="QXJ162" s="8"/>
      <c r="QXK162" s="8"/>
      <c r="QXL162" s="8"/>
      <c r="QXM162" s="8"/>
      <c r="QXN162" s="8"/>
      <c r="QXO162" s="8"/>
      <c r="QXP162" s="8"/>
      <c r="QXQ162" s="8"/>
      <c r="QXR162" s="8"/>
      <c r="QXS162" s="8"/>
      <c r="QXT162" s="8"/>
      <c r="QXU162" s="8"/>
      <c r="QXV162" s="8"/>
      <c r="QXW162" s="8"/>
      <c r="QXX162" s="8"/>
      <c r="QXY162" s="8"/>
      <c r="QXZ162" s="8"/>
      <c r="QYA162" s="8"/>
      <c r="QYB162" s="8"/>
      <c r="QYC162" s="8"/>
      <c r="QYD162" s="8"/>
      <c r="QYE162" s="8"/>
      <c r="QYF162" s="8"/>
      <c r="QYG162" s="8"/>
      <c r="QYH162" s="8"/>
      <c r="QYI162" s="8"/>
      <c r="QYJ162" s="8"/>
      <c r="QYK162" s="8"/>
      <c r="QYL162" s="8"/>
      <c r="QYM162" s="8"/>
      <c r="QYN162" s="8"/>
      <c r="QYO162" s="8"/>
      <c r="QYP162" s="8"/>
      <c r="QYQ162" s="8"/>
      <c r="QYR162" s="8"/>
      <c r="QYS162" s="8"/>
      <c r="QYT162" s="8"/>
      <c r="QYU162" s="8"/>
      <c r="QYV162" s="8"/>
      <c r="QYW162" s="8"/>
      <c r="QYX162" s="8"/>
      <c r="QYY162" s="8"/>
      <c r="QYZ162" s="8"/>
      <c r="QZA162" s="8"/>
      <c r="QZB162" s="8"/>
      <c r="QZC162" s="8"/>
      <c r="QZD162" s="8"/>
      <c r="QZE162" s="8"/>
      <c r="QZF162" s="8"/>
      <c r="QZG162" s="8"/>
      <c r="QZH162" s="8"/>
      <c r="QZI162" s="8"/>
      <c r="QZJ162" s="8"/>
      <c r="QZK162" s="8"/>
      <c r="QZL162" s="8"/>
      <c r="QZM162" s="8"/>
      <c r="QZN162" s="8"/>
      <c r="QZO162" s="8"/>
      <c r="QZP162" s="8"/>
      <c r="QZQ162" s="8"/>
      <c r="QZR162" s="8"/>
      <c r="QZS162" s="8"/>
      <c r="QZT162" s="8"/>
      <c r="QZU162" s="8"/>
      <c r="QZV162" s="8"/>
      <c r="QZW162" s="8"/>
      <c r="QZX162" s="8"/>
      <c r="QZY162" s="8"/>
      <c r="QZZ162" s="8"/>
      <c r="RAA162" s="8"/>
      <c r="RAB162" s="8"/>
      <c r="RAC162" s="8"/>
      <c r="RAD162" s="8"/>
      <c r="RAE162" s="8"/>
      <c r="RAF162" s="8"/>
      <c r="RAG162" s="8"/>
      <c r="RAH162" s="8"/>
      <c r="RAI162" s="8"/>
      <c r="RAJ162" s="8"/>
      <c r="RAK162" s="8"/>
      <c r="RAL162" s="8"/>
      <c r="RAM162" s="8"/>
      <c r="RAN162" s="8"/>
      <c r="RAO162" s="8"/>
      <c r="RAP162" s="8"/>
      <c r="RAQ162" s="8"/>
      <c r="RAR162" s="8"/>
      <c r="RAS162" s="8"/>
      <c r="RAT162" s="8"/>
      <c r="RAU162" s="8"/>
      <c r="RAV162" s="8"/>
      <c r="RAW162" s="8"/>
      <c r="RAX162" s="8"/>
      <c r="RAY162" s="8"/>
      <c r="RAZ162" s="8"/>
      <c r="RBA162" s="8"/>
      <c r="RBB162" s="8"/>
      <c r="RBC162" s="8"/>
      <c r="RBD162" s="8"/>
      <c r="RBE162" s="8"/>
      <c r="RBF162" s="8"/>
      <c r="RBG162" s="8"/>
      <c r="RBH162" s="8"/>
      <c r="RBI162" s="8"/>
      <c r="RBJ162" s="8"/>
      <c r="RBK162" s="8"/>
      <c r="RBL162" s="8"/>
      <c r="RBM162" s="8"/>
      <c r="RBN162" s="8"/>
      <c r="RBO162" s="8"/>
      <c r="RBP162" s="8"/>
      <c r="RBQ162" s="8"/>
      <c r="RBR162" s="8"/>
      <c r="RBS162" s="8"/>
      <c r="RBT162" s="8"/>
      <c r="RBU162" s="8"/>
      <c r="RBV162" s="8"/>
      <c r="RBW162" s="8"/>
      <c r="RBX162" s="8"/>
      <c r="RBY162" s="8"/>
      <c r="RBZ162" s="8"/>
      <c r="RCA162" s="8"/>
      <c r="RCB162" s="8"/>
      <c r="RCC162" s="8"/>
      <c r="RCD162" s="8"/>
      <c r="RCE162" s="8"/>
      <c r="RCF162" s="8"/>
      <c r="RCG162" s="8"/>
      <c r="RCH162" s="8"/>
      <c r="RCI162" s="8"/>
      <c r="RCJ162" s="8"/>
      <c r="RCK162" s="8"/>
      <c r="RCL162" s="8"/>
      <c r="RCM162" s="8"/>
      <c r="RCN162" s="8"/>
      <c r="RCO162" s="8"/>
      <c r="RCP162" s="8"/>
      <c r="RCQ162" s="8"/>
      <c r="RCR162" s="8"/>
      <c r="RCS162" s="8"/>
      <c r="RCT162" s="8"/>
      <c r="RCU162" s="8"/>
      <c r="RCV162" s="8"/>
      <c r="RCW162" s="8"/>
      <c r="RCX162" s="8"/>
      <c r="RCY162" s="8"/>
      <c r="RCZ162" s="8"/>
      <c r="RDA162" s="8"/>
      <c r="RDB162" s="8"/>
      <c r="RDC162" s="8"/>
      <c r="RDD162" s="8"/>
      <c r="RDE162" s="8"/>
      <c r="RDF162" s="8"/>
      <c r="RDG162" s="8"/>
      <c r="RDH162" s="8"/>
      <c r="RDI162" s="8"/>
      <c r="RDJ162" s="8"/>
      <c r="RDK162" s="8"/>
      <c r="RDL162" s="8"/>
      <c r="RDM162" s="8"/>
      <c r="RDN162" s="8"/>
      <c r="RDO162" s="8"/>
      <c r="RDP162" s="8"/>
      <c r="RDQ162" s="8"/>
      <c r="RDR162" s="8"/>
      <c r="RDS162" s="8"/>
      <c r="RDT162" s="8"/>
      <c r="RDU162" s="8"/>
      <c r="RDV162" s="8"/>
      <c r="RDW162" s="8"/>
      <c r="RDX162" s="8"/>
      <c r="RDY162" s="8"/>
      <c r="RDZ162" s="8"/>
      <c r="REA162" s="8"/>
      <c r="REB162" s="8"/>
      <c r="REC162" s="8"/>
      <c r="RED162" s="8"/>
      <c r="REE162" s="8"/>
      <c r="REF162" s="8"/>
      <c r="REG162" s="8"/>
      <c r="REH162" s="8"/>
      <c r="REI162" s="8"/>
      <c r="REJ162" s="8"/>
      <c r="REK162" s="8"/>
      <c r="REL162" s="8"/>
      <c r="REM162" s="8"/>
      <c r="REN162" s="8"/>
      <c r="REO162" s="8"/>
      <c r="REP162" s="8"/>
      <c r="REQ162" s="8"/>
      <c r="RER162" s="8"/>
      <c r="RES162" s="8"/>
      <c r="RET162" s="8"/>
      <c r="REU162" s="8"/>
      <c r="REV162" s="8"/>
      <c r="REW162" s="8"/>
      <c r="REX162" s="8"/>
      <c r="REY162" s="8"/>
      <c r="REZ162" s="8"/>
      <c r="RFA162" s="8"/>
      <c r="RFB162" s="8"/>
      <c r="RFC162" s="8"/>
      <c r="RFD162" s="8"/>
      <c r="RFE162" s="8"/>
      <c r="RFF162" s="8"/>
      <c r="RFG162" s="8"/>
      <c r="RFH162" s="8"/>
      <c r="RFI162" s="8"/>
      <c r="RFJ162" s="8"/>
      <c r="RFK162" s="8"/>
      <c r="RFL162" s="8"/>
      <c r="RFM162" s="8"/>
      <c r="RFN162" s="8"/>
      <c r="RFO162" s="8"/>
      <c r="RFP162" s="8"/>
      <c r="RFQ162" s="8"/>
      <c r="RFR162" s="8"/>
      <c r="RFS162" s="8"/>
      <c r="RFT162" s="8"/>
      <c r="RFU162" s="8"/>
      <c r="RFV162" s="8"/>
      <c r="RFW162" s="8"/>
      <c r="RFX162" s="8"/>
      <c r="RFY162" s="8"/>
      <c r="RFZ162" s="8"/>
      <c r="RGA162" s="8"/>
      <c r="RGB162" s="8"/>
      <c r="RGC162" s="8"/>
      <c r="RGD162" s="8"/>
      <c r="RGE162" s="8"/>
      <c r="RGF162" s="8"/>
      <c r="RGG162" s="8"/>
      <c r="RGH162" s="8"/>
      <c r="RGI162" s="8"/>
      <c r="RGJ162" s="8"/>
      <c r="RGK162" s="8"/>
      <c r="RGL162" s="8"/>
      <c r="RGM162" s="8"/>
      <c r="RGN162" s="8"/>
      <c r="RGO162" s="8"/>
      <c r="RGP162" s="8"/>
      <c r="RGQ162" s="8"/>
      <c r="RGR162" s="8"/>
      <c r="RGS162" s="8"/>
      <c r="RGT162" s="8"/>
      <c r="RGU162" s="8"/>
      <c r="RGV162" s="8"/>
      <c r="RGW162" s="8"/>
      <c r="RGX162" s="8"/>
      <c r="RGY162" s="8"/>
      <c r="RGZ162" s="8"/>
      <c r="RHA162" s="8"/>
      <c r="RHB162" s="8"/>
      <c r="RHC162" s="8"/>
      <c r="RHD162" s="8"/>
      <c r="RHE162" s="8"/>
      <c r="RHF162" s="8"/>
      <c r="RHG162" s="8"/>
      <c r="RHH162" s="8"/>
      <c r="RHI162" s="8"/>
      <c r="RHJ162" s="8"/>
      <c r="RHK162" s="8"/>
      <c r="RHL162" s="8"/>
      <c r="RHM162" s="8"/>
      <c r="RHN162" s="8"/>
      <c r="RHO162" s="8"/>
      <c r="RHP162" s="8"/>
      <c r="RHQ162" s="8"/>
      <c r="RHR162" s="8"/>
      <c r="RHS162" s="8"/>
      <c r="RHT162" s="8"/>
      <c r="RHU162" s="8"/>
      <c r="RHV162" s="8"/>
      <c r="RHW162" s="8"/>
      <c r="RHX162" s="8"/>
      <c r="RHY162" s="8"/>
      <c r="RHZ162" s="8"/>
      <c r="RIA162" s="8"/>
      <c r="RIB162" s="8"/>
      <c r="RIC162" s="8"/>
      <c r="RID162" s="8"/>
      <c r="RIE162" s="8"/>
      <c r="RIF162" s="8"/>
      <c r="RIG162" s="8"/>
      <c r="RIH162" s="8"/>
      <c r="RII162" s="8"/>
      <c r="RIJ162" s="8"/>
      <c r="RIK162" s="8"/>
      <c r="RIL162" s="8"/>
      <c r="RIM162" s="8"/>
      <c r="RIN162" s="8"/>
      <c r="RIO162" s="8"/>
      <c r="RIP162" s="8"/>
      <c r="RIQ162" s="8"/>
      <c r="RIR162" s="8"/>
      <c r="RIS162" s="8"/>
      <c r="RIT162" s="8"/>
      <c r="RIU162" s="8"/>
      <c r="RIV162" s="8"/>
      <c r="RIW162" s="8"/>
      <c r="RIX162" s="8"/>
      <c r="RIY162" s="8"/>
      <c r="RIZ162" s="8"/>
      <c r="RJA162" s="8"/>
      <c r="RJB162" s="8"/>
      <c r="RJC162" s="8"/>
      <c r="RJD162" s="8"/>
      <c r="RJE162" s="8"/>
      <c r="RJF162" s="8"/>
      <c r="RJG162" s="8"/>
      <c r="RJH162" s="8"/>
      <c r="RJI162" s="8"/>
      <c r="RJJ162" s="8"/>
      <c r="RJK162" s="8"/>
      <c r="RJL162" s="8"/>
      <c r="RJM162" s="8"/>
      <c r="RJN162" s="8"/>
      <c r="RJO162" s="8"/>
      <c r="RJP162" s="8"/>
      <c r="RJQ162" s="8"/>
      <c r="RJR162" s="8"/>
      <c r="RJS162" s="8"/>
      <c r="RJT162" s="8"/>
      <c r="RJU162" s="8"/>
      <c r="RJV162" s="8"/>
      <c r="RJW162" s="8"/>
      <c r="RJX162" s="8"/>
      <c r="RJY162" s="8"/>
      <c r="RJZ162" s="8"/>
      <c r="RKA162" s="8"/>
      <c r="RKB162" s="8"/>
      <c r="RKC162" s="8"/>
      <c r="RKD162" s="8"/>
      <c r="RKE162" s="8"/>
      <c r="RKF162" s="8"/>
      <c r="RKG162" s="8"/>
      <c r="RKH162" s="8"/>
      <c r="RKI162" s="8"/>
      <c r="RKJ162" s="8"/>
      <c r="RKK162" s="8"/>
      <c r="RKL162" s="8"/>
      <c r="RKM162" s="8"/>
      <c r="RKN162" s="8"/>
      <c r="RKO162" s="8"/>
      <c r="RKP162" s="8"/>
      <c r="RKQ162" s="8"/>
      <c r="RKR162" s="8"/>
      <c r="RKS162" s="8"/>
      <c r="RKT162" s="8"/>
      <c r="RKU162" s="8"/>
      <c r="RKV162" s="8"/>
      <c r="RKW162" s="8"/>
      <c r="RKX162" s="8"/>
      <c r="RKY162" s="8"/>
      <c r="RKZ162" s="8"/>
      <c r="RLA162" s="8"/>
      <c r="RLB162" s="8"/>
      <c r="RLC162" s="8"/>
      <c r="RLD162" s="8"/>
      <c r="RLE162" s="8"/>
      <c r="RLF162" s="8"/>
      <c r="RLG162" s="8"/>
      <c r="RLH162" s="8"/>
      <c r="RLI162" s="8"/>
      <c r="RLJ162" s="8"/>
      <c r="RLK162" s="8"/>
      <c r="RLL162" s="8"/>
      <c r="RLM162" s="8"/>
      <c r="RLN162" s="8"/>
      <c r="RLO162" s="8"/>
      <c r="RLP162" s="8"/>
      <c r="RLQ162" s="8"/>
      <c r="RLR162" s="8"/>
      <c r="RLS162" s="8"/>
      <c r="RLT162" s="8"/>
      <c r="RLU162" s="8"/>
      <c r="RLV162" s="8"/>
      <c r="RLW162" s="8"/>
      <c r="RLX162" s="8"/>
      <c r="RLY162" s="8"/>
      <c r="RLZ162" s="8"/>
      <c r="RMA162" s="8"/>
      <c r="RMB162" s="8"/>
      <c r="RMC162" s="8"/>
      <c r="RMD162" s="8"/>
      <c r="RME162" s="8"/>
      <c r="RMF162" s="8"/>
      <c r="RMG162" s="8"/>
      <c r="RMH162" s="8"/>
      <c r="RMI162" s="8"/>
      <c r="RMJ162" s="8"/>
      <c r="RMK162" s="8"/>
      <c r="RML162" s="8"/>
      <c r="RMM162" s="8"/>
      <c r="RMN162" s="8"/>
      <c r="RMO162" s="8"/>
      <c r="RMP162" s="8"/>
      <c r="RMQ162" s="8"/>
      <c r="RMR162" s="8"/>
      <c r="RMS162" s="8"/>
      <c r="RMT162" s="8"/>
      <c r="RMU162" s="8"/>
      <c r="RMV162" s="8"/>
      <c r="RMW162" s="8"/>
      <c r="RMX162" s="8"/>
      <c r="RMY162" s="8"/>
      <c r="RMZ162" s="8"/>
      <c r="RNA162" s="8"/>
      <c r="RNB162" s="8"/>
      <c r="RNC162" s="8"/>
      <c r="RND162" s="8"/>
      <c r="RNE162" s="8"/>
      <c r="RNF162" s="8"/>
      <c r="RNG162" s="8"/>
      <c r="RNH162" s="8"/>
      <c r="RNI162" s="8"/>
      <c r="RNJ162" s="8"/>
      <c r="RNK162" s="8"/>
      <c r="RNL162" s="8"/>
      <c r="RNM162" s="8"/>
      <c r="RNN162" s="8"/>
      <c r="RNO162" s="8"/>
      <c r="RNP162" s="8"/>
      <c r="RNQ162" s="8"/>
      <c r="RNR162" s="8"/>
      <c r="RNS162" s="8"/>
      <c r="RNT162" s="8"/>
      <c r="RNU162" s="8"/>
      <c r="RNV162" s="8"/>
      <c r="RNW162" s="8"/>
      <c r="RNX162" s="8"/>
      <c r="RNY162" s="8"/>
      <c r="RNZ162" s="8"/>
      <c r="ROA162" s="8"/>
      <c r="ROB162" s="8"/>
      <c r="ROC162" s="8"/>
      <c r="ROD162" s="8"/>
      <c r="ROE162" s="8"/>
      <c r="ROF162" s="8"/>
      <c r="ROG162" s="8"/>
      <c r="ROH162" s="8"/>
      <c r="ROI162" s="8"/>
      <c r="ROJ162" s="8"/>
      <c r="ROK162" s="8"/>
      <c r="ROL162" s="8"/>
      <c r="ROM162" s="8"/>
      <c r="RON162" s="8"/>
      <c r="ROO162" s="8"/>
      <c r="ROP162" s="8"/>
      <c r="ROQ162" s="8"/>
      <c r="ROR162" s="8"/>
      <c r="ROS162" s="8"/>
      <c r="ROT162" s="8"/>
      <c r="ROU162" s="8"/>
      <c r="ROV162" s="8"/>
      <c r="ROW162" s="8"/>
      <c r="ROX162" s="8"/>
      <c r="ROY162" s="8"/>
      <c r="ROZ162" s="8"/>
      <c r="RPA162" s="8"/>
      <c r="RPB162" s="8"/>
      <c r="RPC162" s="8"/>
      <c r="RPD162" s="8"/>
      <c r="RPE162" s="8"/>
      <c r="RPF162" s="8"/>
      <c r="RPG162" s="8"/>
      <c r="RPH162" s="8"/>
      <c r="RPI162" s="8"/>
      <c r="RPJ162" s="8"/>
      <c r="RPK162" s="8"/>
      <c r="RPL162" s="8"/>
      <c r="RPM162" s="8"/>
      <c r="RPN162" s="8"/>
      <c r="RPO162" s="8"/>
      <c r="RPP162" s="8"/>
      <c r="RPQ162" s="8"/>
      <c r="RPR162" s="8"/>
      <c r="RPS162" s="8"/>
      <c r="RPT162" s="8"/>
      <c r="RPU162" s="8"/>
      <c r="RPV162" s="8"/>
      <c r="RPW162" s="8"/>
      <c r="RPX162" s="8"/>
      <c r="RPY162" s="8"/>
      <c r="RPZ162" s="8"/>
      <c r="RQA162" s="8"/>
      <c r="RQB162" s="8"/>
      <c r="RQC162" s="8"/>
      <c r="RQD162" s="8"/>
      <c r="RQE162" s="8"/>
      <c r="RQF162" s="8"/>
      <c r="RQG162" s="8"/>
      <c r="RQH162" s="8"/>
      <c r="RQI162" s="8"/>
      <c r="RQJ162" s="8"/>
      <c r="RQK162" s="8"/>
      <c r="RQL162" s="8"/>
      <c r="RQM162" s="8"/>
      <c r="RQN162" s="8"/>
      <c r="RQO162" s="8"/>
      <c r="RQP162" s="8"/>
      <c r="RQQ162" s="8"/>
      <c r="RQR162" s="8"/>
      <c r="RQS162" s="8"/>
      <c r="RQT162" s="8"/>
      <c r="RQU162" s="8"/>
      <c r="RQV162" s="8"/>
      <c r="RQW162" s="8"/>
      <c r="RQX162" s="8"/>
      <c r="RQY162" s="8"/>
      <c r="RQZ162" s="8"/>
      <c r="RRA162" s="8"/>
      <c r="RRB162" s="8"/>
      <c r="RRC162" s="8"/>
      <c r="RRD162" s="8"/>
      <c r="RRE162" s="8"/>
      <c r="RRF162" s="8"/>
      <c r="RRG162" s="8"/>
      <c r="RRH162" s="8"/>
      <c r="RRI162" s="8"/>
      <c r="RRJ162" s="8"/>
      <c r="RRK162" s="8"/>
      <c r="RRL162" s="8"/>
      <c r="RRM162" s="8"/>
      <c r="RRN162" s="8"/>
      <c r="RRO162" s="8"/>
      <c r="RRP162" s="8"/>
      <c r="RRQ162" s="8"/>
      <c r="RRR162" s="8"/>
      <c r="RRS162" s="8"/>
      <c r="RRT162" s="8"/>
      <c r="RRU162" s="8"/>
      <c r="RRV162" s="8"/>
      <c r="RRW162" s="8"/>
      <c r="RRX162" s="8"/>
      <c r="RRY162" s="8"/>
      <c r="RRZ162" s="8"/>
      <c r="RSA162" s="8"/>
      <c r="RSB162" s="8"/>
      <c r="RSC162" s="8"/>
      <c r="RSD162" s="8"/>
      <c r="RSE162" s="8"/>
      <c r="RSF162" s="8"/>
      <c r="RSG162" s="8"/>
      <c r="RSH162" s="8"/>
      <c r="RSI162" s="8"/>
      <c r="RSJ162" s="8"/>
      <c r="RSK162" s="8"/>
      <c r="RSL162" s="8"/>
      <c r="RSM162" s="8"/>
      <c r="RSN162" s="8"/>
      <c r="RSO162" s="8"/>
      <c r="RSP162" s="8"/>
      <c r="RSQ162" s="8"/>
      <c r="RSR162" s="8"/>
      <c r="RSS162" s="8"/>
      <c r="RST162" s="8"/>
      <c r="RSU162" s="8"/>
      <c r="RSV162" s="8"/>
      <c r="RSW162" s="8"/>
      <c r="RSX162" s="8"/>
      <c r="RSY162" s="8"/>
      <c r="RSZ162" s="8"/>
      <c r="RTA162" s="8"/>
      <c r="RTB162" s="8"/>
      <c r="RTC162" s="8"/>
      <c r="RTD162" s="8"/>
      <c r="RTE162" s="8"/>
      <c r="RTF162" s="8"/>
      <c r="RTG162" s="8"/>
      <c r="RTH162" s="8"/>
      <c r="RTI162" s="8"/>
      <c r="RTJ162" s="8"/>
      <c r="RTK162" s="8"/>
      <c r="RTL162" s="8"/>
      <c r="RTM162" s="8"/>
      <c r="RTN162" s="8"/>
      <c r="RTO162" s="8"/>
      <c r="RTP162" s="8"/>
      <c r="RTQ162" s="8"/>
      <c r="RTR162" s="8"/>
      <c r="RTS162" s="8"/>
      <c r="RTT162" s="8"/>
      <c r="RTU162" s="8"/>
      <c r="RTV162" s="8"/>
      <c r="RTW162" s="8"/>
      <c r="RTX162" s="8"/>
      <c r="RTY162" s="8"/>
      <c r="RTZ162" s="8"/>
      <c r="RUA162" s="8"/>
      <c r="RUB162" s="8"/>
      <c r="RUC162" s="8"/>
      <c r="RUD162" s="8"/>
      <c r="RUE162" s="8"/>
      <c r="RUF162" s="8"/>
      <c r="RUG162" s="8"/>
      <c r="RUH162" s="8"/>
      <c r="RUI162" s="8"/>
      <c r="RUJ162" s="8"/>
      <c r="RUK162" s="8"/>
      <c r="RUL162" s="8"/>
      <c r="RUM162" s="8"/>
      <c r="RUN162" s="8"/>
      <c r="RUO162" s="8"/>
      <c r="RUP162" s="8"/>
      <c r="RUQ162" s="8"/>
      <c r="RUR162" s="8"/>
      <c r="RUS162" s="8"/>
      <c r="RUT162" s="8"/>
      <c r="RUU162" s="8"/>
      <c r="RUV162" s="8"/>
      <c r="RUW162" s="8"/>
      <c r="RUX162" s="8"/>
      <c r="RUY162" s="8"/>
      <c r="RUZ162" s="8"/>
      <c r="RVA162" s="8"/>
      <c r="RVB162" s="8"/>
      <c r="RVC162" s="8"/>
      <c r="RVD162" s="8"/>
      <c r="RVE162" s="8"/>
      <c r="RVF162" s="8"/>
      <c r="RVG162" s="8"/>
      <c r="RVH162" s="8"/>
      <c r="RVI162" s="8"/>
      <c r="RVJ162" s="8"/>
      <c r="RVK162" s="8"/>
      <c r="RVL162" s="8"/>
      <c r="RVM162" s="8"/>
      <c r="RVN162" s="8"/>
      <c r="RVO162" s="8"/>
      <c r="RVP162" s="8"/>
      <c r="RVQ162" s="8"/>
      <c r="RVR162" s="8"/>
      <c r="RVS162" s="8"/>
      <c r="RVT162" s="8"/>
      <c r="RVU162" s="8"/>
      <c r="RVV162" s="8"/>
      <c r="RVW162" s="8"/>
      <c r="RVX162" s="8"/>
      <c r="RVY162" s="8"/>
      <c r="RVZ162" s="8"/>
      <c r="RWA162" s="8"/>
      <c r="RWB162" s="8"/>
      <c r="RWC162" s="8"/>
      <c r="RWD162" s="8"/>
      <c r="RWE162" s="8"/>
      <c r="RWF162" s="8"/>
      <c r="RWG162" s="8"/>
      <c r="RWH162" s="8"/>
      <c r="RWI162" s="8"/>
      <c r="RWJ162" s="8"/>
      <c r="RWK162" s="8"/>
      <c r="RWL162" s="8"/>
      <c r="RWM162" s="8"/>
      <c r="RWN162" s="8"/>
      <c r="RWO162" s="8"/>
      <c r="RWP162" s="8"/>
      <c r="RWQ162" s="8"/>
      <c r="RWR162" s="8"/>
      <c r="RWS162" s="8"/>
      <c r="RWT162" s="8"/>
      <c r="RWU162" s="8"/>
      <c r="RWV162" s="8"/>
      <c r="RWW162" s="8"/>
      <c r="RWX162" s="8"/>
      <c r="RWY162" s="8"/>
      <c r="RWZ162" s="8"/>
      <c r="RXA162" s="8"/>
      <c r="RXB162" s="8"/>
      <c r="RXC162" s="8"/>
      <c r="RXD162" s="8"/>
      <c r="RXE162" s="8"/>
      <c r="RXF162" s="8"/>
      <c r="RXG162" s="8"/>
      <c r="RXH162" s="8"/>
      <c r="RXI162" s="8"/>
      <c r="RXJ162" s="8"/>
      <c r="RXK162" s="8"/>
      <c r="RXL162" s="8"/>
      <c r="RXM162" s="8"/>
      <c r="RXN162" s="8"/>
      <c r="RXO162" s="8"/>
      <c r="RXP162" s="8"/>
      <c r="RXQ162" s="8"/>
      <c r="RXR162" s="8"/>
      <c r="RXS162" s="8"/>
      <c r="RXT162" s="8"/>
      <c r="RXU162" s="8"/>
      <c r="RXV162" s="8"/>
      <c r="RXW162" s="8"/>
      <c r="RXX162" s="8"/>
      <c r="RXY162" s="8"/>
      <c r="RXZ162" s="8"/>
      <c r="RYA162" s="8"/>
      <c r="RYB162" s="8"/>
      <c r="RYC162" s="8"/>
      <c r="RYD162" s="8"/>
      <c r="RYE162" s="8"/>
      <c r="RYF162" s="8"/>
      <c r="RYG162" s="8"/>
      <c r="RYH162" s="8"/>
      <c r="RYI162" s="8"/>
      <c r="RYJ162" s="8"/>
      <c r="RYK162" s="8"/>
      <c r="RYL162" s="8"/>
      <c r="RYM162" s="8"/>
      <c r="RYN162" s="8"/>
      <c r="RYO162" s="8"/>
      <c r="RYP162" s="8"/>
      <c r="RYQ162" s="8"/>
      <c r="RYR162" s="8"/>
      <c r="RYS162" s="8"/>
      <c r="RYT162" s="8"/>
      <c r="RYU162" s="8"/>
      <c r="RYV162" s="8"/>
      <c r="RYW162" s="8"/>
      <c r="RYX162" s="8"/>
      <c r="RYY162" s="8"/>
      <c r="RYZ162" s="8"/>
      <c r="RZA162" s="8"/>
      <c r="RZB162" s="8"/>
      <c r="RZC162" s="8"/>
      <c r="RZD162" s="8"/>
      <c r="RZE162" s="8"/>
      <c r="RZF162" s="8"/>
      <c r="RZG162" s="8"/>
      <c r="RZH162" s="8"/>
      <c r="RZI162" s="8"/>
      <c r="RZJ162" s="8"/>
      <c r="RZK162" s="8"/>
      <c r="RZL162" s="8"/>
      <c r="RZM162" s="8"/>
      <c r="RZN162" s="8"/>
      <c r="RZO162" s="8"/>
      <c r="RZP162" s="8"/>
      <c r="RZQ162" s="8"/>
      <c r="RZR162" s="8"/>
      <c r="RZS162" s="8"/>
      <c r="RZT162" s="8"/>
      <c r="RZU162" s="8"/>
      <c r="RZV162" s="8"/>
      <c r="RZW162" s="8"/>
      <c r="RZX162" s="8"/>
      <c r="RZY162" s="8"/>
      <c r="RZZ162" s="8"/>
      <c r="SAA162" s="8"/>
      <c r="SAB162" s="8"/>
      <c r="SAC162" s="8"/>
      <c r="SAD162" s="8"/>
      <c r="SAE162" s="8"/>
      <c r="SAF162" s="8"/>
      <c r="SAG162" s="8"/>
      <c r="SAH162" s="8"/>
      <c r="SAI162" s="8"/>
      <c r="SAJ162" s="8"/>
      <c r="SAK162" s="8"/>
      <c r="SAL162" s="8"/>
      <c r="SAM162" s="8"/>
      <c r="SAN162" s="8"/>
      <c r="SAO162" s="8"/>
      <c r="SAP162" s="8"/>
      <c r="SAQ162" s="8"/>
      <c r="SAR162" s="8"/>
      <c r="SAS162" s="8"/>
      <c r="SAT162" s="8"/>
      <c r="SAU162" s="8"/>
      <c r="SAV162" s="8"/>
      <c r="SAW162" s="8"/>
      <c r="SAX162" s="8"/>
      <c r="SAY162" s="8"/>
      <c r="SAZ162" s="8"/>
      <c r="SBA162" s="8"/>
      <c r="SBB162" s="8"/>
      <c r="SBC162" s="8"/>
      <c r="SBD162" s="8"/>
      <c r="SBE162" s="8"/>
      <c r="SBF162" s="8"/>
      <c r="SBG162" s="8"/>
      <c r="SBH162" s="8"/>
      <c r="SBI162" s="8"/>
      <c r="SBJ162" s="8"/>
      <c r="SBK162" s="8"/>
      <c r="SBL162" s="8"/>
      <c r="SBM162" s="8"/>
      <c r="SBN162" s="8"/>
      <c r="SBO162" s="8"/>
      <c r="SBP162" s="8"/>
      <c r="SBQ162" s="8"/>
      <c r="SBR162" s="8"/>
      <c r="SBS162" s="8"/>
      <c r="SBT162" s="8"/>
      <c r="SBU162" s="8"/>
      <c r="SBV162" s="8"/>
      <c r="SBW162" s="8"/>
      <c r="SBX162" s="8"/>
      <c r="SBY162" s="8"/>
      <c r="SBZ162" s="8"/>
      <c r="SCA162" s="8"/>
      <c r="SCB162" s="8"/>
      <c r="SCC162" s="8"/>
      <c r="SCD162" s="8"/>
      <c r="SCE162" s="8"/>
      <c r="SCF162" s="8"/>
      <c r="SCG162" s="8"/>
      <c r="SCH162" s="8"/>
      <c r="SCI162" s="8"/>
      <c r="SCJ162" s="8"/>
      <c r="SCK162" s="8"/>
      <c r="SCL162" s="8"/>
      <c r="SCM162" s="8"/>
      <c r="SCN162" s="8"/>
      <c r="SCO162" s="8"/>
      <c r="SCP162" s="8"/>
      <c r="SCQ162" s="8"/>
      <c r="SCR162" s="8"/>
      <c r="SCS162" s="8"/>
      <c r="SCT162" s="8"/>
      <c r="SCU162" s="8"/>
      <c r="SCV162" s="8"/>
      <c r="SCW162" s="8"/>
      <c r="SCX162" s="8"/>
      <c r="SCY162" s="8"/>
      <c r="SCZ162" s="8"/>
      <c r="SDA162" s="8"/>
      <c r="SDB162" s="8"/>
      <c r="SDC162" s="8"/>
      <c r="SDD162" s="8"/>
      <c r="SDE162" s="8"/>
      <c r="SDF162" s="8"/>
      <c r="SDG162" s="8"/>
      <c r="SDH162" s="8"/>
      <c r="SDI162" s="8"/>
      <c r="SDJ162" s="8"/>
      <c r="SDK162" s="8"/>
      <c r="SDL162" s="8"/>
      <c r="SDM162" s="8"/>
      <c r="SDN162" s="8"/>
      <c r="SDO162" s="8"/>
      <c r="SDP162" s="8"/>
      <c r="SDQ162" s="8"/>
      <c r="SDR162" s="8"/>
      <c r="SDS162" s="8"/>
      <c r="SDT162" s="8"/>
      <c r="SDU162" s="8"/>
      <c r="SDV162" s="8"/>
      <c r="SDW162" s="8"/>
      <c r="SDX162" s="8"/>
      <c r="SDY162" s="8"/>
      <c r="SDZ162" s="8"/>
      <c r="SEA162" s="8"/>
      <c r="SEB162" s="8"/>
      <c r="SEC162" s="8"/>
      <c r="SED162" s="8"/>
      <c r="SEE162" s="8"/>
      <c r="SEF162" s="8"/>
      <c r="SEG162" s="8"/>
      <c r="SEH162" s="8"/>
      <c r="SEI162" s="8"/>
      <c r="SEJ162" s="8"/>
      <c r="SEK162" s="8"/>
      <c r="SEL162" s="8"/>
      <c r="SEM162" s="8"/>
      <c r="SEN162" s="8"/>
      <c r="SEO162" s="8"/>
      <c r="SEP162" s="8"/>
      <c r="SEQ162" s="8"/>
      <c r="SER162" s="8"/>
      <c r="SES162" s="8"/>
      <c r="SET162" s="8"/>
      <c r="SEU162" s="8"/>
      <c r="SEV162" s="8"/>
      <c r="SEW162" s="8"/>
      <c r="SEX162" s="8"/>
      <c r="SEY162" s="8"/>
      <c r="SEZ162" s="8"/>
      <c r="SFA162" s="8"/>
      <c r="SFB162" s="8"/>
      <c r="SFC162" s="8"/>
      <c r="SFD162" s="8"/>
      <c r="SFE162" s="8"/>
      <c r="SFF162" s="8"/>
      <c r="SFG162" s="8"/>
      <c r="SFH162" s="8"/>
      <c r="SFI162" s="8"/>
      <c r="SFJ162" s="8"/>
      <c r="SFK162" s="8"/>
      <c r="SFL162" s="8"/>
      <c r="SFM162" s="8"/>
      <c r="SFN162" s="8"/>
      <c r="SFO162" s="8"/>
      <c r="SFP162" s="8"/>
      <c r="SFQ162" s="8"/>
      <c r="SFR162" s="8"/>
      <c r="SFS162" s="8"/>
      <c r="SFT162" s="8"/>
      <c r="SFU162" s="8"/>
      <c r="SFV162" s="8"/>
      <c r="SFW162" s="8"/>
      <c r="SFX162" s="8"/>
      <c r="SFY162" s="8"/>
      <c r="SFZ162" s="8"/>
      <c r="SGA162" s="8"/>
      <c r="SGB162" s="8"/>
      <c r="SGC162" s="8"/>
      <c r="SGD162" s="8"/>
      <c r="SGE162" s="8"/>
      <c r="SGF162" s="8"/>
      <c r="SGG162" s="8"/>
      <c r="SGH162" s="8"/>
      <c r="SGI162" s="8"/>
      <c r="SGJ162" s="8"/>
      <c r="SGK162" s="8"/>
      <c r="SGL162" s="8"/>
      <c r="SGM162" s="8"/>
      <c r="SGN162" s="8"/>
      <c r="SGO162" s="8"/>
      <c r="SGP162" s="8"/>
      <c r="SGQ162" s="8"/>
      <c r="SGR162" s="8"/>
      <c r="SGS162" s="8"/>
      <c r="SGT162" s="8"/>
      <c r="SGU162" s="8"/>
      <c r="SGV162" s="8"/>
      <c r="SGW162" s="8"/>
      <c r="SGX162" s="8"/>
      <c r="SGY162" s="8"/>
      <c r="SGZ162" s="8"/>
      <c r="SHA162" s="8"/>
      <c r="SHB162" s="8"/>
      <c r="SHC162" s="8"/>
      <c r="SHD162" s="8"/>
      <c r="SHE162" s="8"/>
      <c r="SHF162" s="8"/>
      <c r="SHG162" s="8"/>
      <c r="SHH162" s="8"/>
      <c r="SHI162" s="8"/>
      <c r="SHJ162" s="8"/>
      <c r="SHK162" s="8"/>
      <c r="SHL162" s="8"/>
      <c r="SHM162" s="8"/>
      <c r="SHN162" s="8"/>
      <c r="SHO162" s="8"/>
      <c r="SHP162" s="8"/>
      <c r="SHQ162" s="8"/>
      <c r="SHR162" s="8"/>
      <c r="SHS162" s="8"/>
      <c r="SHT162" s="8"/>
      <c r="SHU162" s="8"/>
      <c r="SHV162" s="8"/>
      <c r="SHW162" s="8"/>
      <c r="SHX162" s="8"/>
      <c r="SHY162" s="8"/>
      <c r="SHZ162" s="8"/>
      <c r="SIA162" s="8"/>
      <c r="SIB162" s="8"/>
      <c r="SIC162" s="8"/>
      <c r="SID162" s="8"/>
      <c r="SIE162" s="8"/>
      <c r="SIF162" s="8"/>
      <c r="SIG162" s="8"/>
      <c r="SIH162" s="8"/>
      <c r="SII162" s="8"/>
      <c r="SIJ162" s="8"/>
      <c r="SIK162" s="8"/>
      <c r="SIL162" s="8"/>
      <c r="SIM162" s="8"/>
      <c r="SIN162" s="8"/>
      <c r="SIO162" s="8"/>
      <c r="SIP162" s="8"/>
      <c r="SIQ162" s="8"/>
      <c r="SIR162" s="8"/>
      <c r="SIS162" s="8"/>
      <c r="SIT162" s="8"/>
      <c r="SIU162" s="8"/>
      <c r="SIV162" s="8"/>
      <c r="SIW162" s="8"/>
      <c r="SIX162" s="8"/>
      <c r="SIY162" s="8"/>
      <c r="SIZ162" s="8"/>
      <c r="SJA162" s="8"/>
      <c r="SJB162" s="8"/>
      <c r="SJC162" s="8"/>
      <c r="SJD162" s="8"/>
      <c r="SJE162" s="8"/>
      <c r="SJF162" s="8"/>
      <c r="SJG162" s="8"/>
      <c r="SJH162" s="8"/>
      <c r="SJI162" s="8"/>
      <c r="SJJ162" s="8"/>
      <c r="SJK162" s="8"/>
      <c r="SJL162" s="8"/>
      <c r="SJM162" s="8"/>
      <c r="SJN162" s="8"/>
      <c r="SJO162" s="8"/>
      <c r="SJP162" s="8"/>
      <c r="SJQ162" s="8"/>
      <c r="SJR162" s="8"/>
      <c r="SJS162" s="8"/>
      <c r="SJT162" s="8"/>
      <c r="SJU162" s="8"/>
      <c r="SJV162" s="8"/>
      <c r="SJW162" s="8"/>
      <c r="SJX162" s="8"/>
      <c r="SJY162" s="8"/>
      <c r="SJZ162" s="8"/>
      <c r="SKA162" s="8"/>
      <c r="SKB162" s="8"/>
      <c r="SKC162" s="8"/>
      <c r="SKD162" s="8"/>
      <c r="SKE162" s="8"/>
      <c r="SKF162" s="8"/>
      <c r="SKG162" s="8"/>
      <c r="SKH162" s="8"/>
      <c r="SKI162" s="8"/>
      <c r="SKJ162" s="8"/>
      <c r="SKK162" s="8"/>
      <c r="SKL162" s="8"/>
      <c r="SKM162" s="8"/>
      <c r="SKN162" s="8"/>
      <c r="SKO162" s="8"/>
      <c r="SKP162" s="8"/>
      <c r="SKQ162" s="8"/>
      <c r="SKR162" s="8"/>
      <c r="SKS162" s="8"/>
      <c r="SKT162" s="8"/>
      <c r="SKU162" s="8"/>
      <c r="SKV162" s="8"/>
      <c r="SKW162" s="8"/>
      <c r="SKX162" s="8"/>
      <c r="SKY162" s="8"/>
      <c r="SKZ162" s="8"/>
      <c r="SLA162" s="8"/>
      <c r="SLB162" s="8"/>
      <c r="SLC162" s="8"/>
      <c r="SLD162" s="8"/>
      <c r="SLE162" s="8"/>
      <c r="SLF162" s="8"/>
      <c r="SLG162" s="8"/>
      <c r="SLH162" s="8"/>
      <c r="SLI162" s="8"/>
      <c r="SLJ162" s="8"/>
      <c r="SLK162" s="8"/>
      <c r="SLL162" s="8"/>
      <c r="SLM162" s="8"/>
      <c r="SLN162" s="8"/>
      <c r="SLO162" s="8"/>
      <c r="SLP162" s="8"/>
      <c r="SLQ162" s="8"/>
      <c r="SLR162" s="8"/>
      <c r="SLS162" s="8"/>
      <c r="SLT162" s="8"/>
      <c r="SLU162" s="8"/>
      <c r="SLV162" s="8"/>
      <c r="SLW162" s="8"/>
      <c r="SLX162" s="8"/>
      <c r="SLY162" s="8"/>
      <c r="SLZ162" s="8"/>
      <c r="SMA162" s="8"/>
      <c r="SMB162" s="8"/>
      <c r="SMC162" s="8"/>
      <c r="SMD162" s="8"/>
      <c r="SME162" s="8"/>
      <c r="SMF162" s="8"/>
      <c r="SMG162" s="8"/>
      <c r="SMH162" s="8"/>
      <c r="SMI162" s="8"/>
      <c r="SMJ162" s="8"/>
      <c r="SMK162" s="8"/>
      <c r="SML162" s="8"/>
      <c r="SMM162" s="8"/>
      <c r="SMN162" s="8"/>
      <c r="SMO162" s="8"/>
      <c r="SMP162" s="8"/>
      <c r="SMQ162" s="8"/>
      <c r="SMR162" s="8"/>
      <c r="SMS162" s="8"/>
      <c r="SMT162" s="8"/>
      <c r="SMU162" s="8"/>
      <c r="SMV162" s="8"/>
      <c r="SMW162" s="8"/>
      <c r="SMX162" s="8"/>
      <c r="SMY162" s="8"/>
      <c r="SMZ162" s="8"/>
      <c r="SNA162" s="8"/>
      <c r="SNB162" s="8"/>
      <c r="SNC162" s="8"/>
      <c r="SND162" s="8"/>
      <c r="SNE162" s="8"/>
      <c r="SNF162" s="8"/>
      <c r="SNG162" s="8"/>
      <c r="SNH162" s="8"/>
      <c r="SNI162" s="8"/>
      <c r="SNJ162" s="8"/>
      <c r="SNK162" s="8"/>
      <c r="SNL162" s="8"/>
      <c r="SNM162" s="8"/>
      <c r="SNN162" s="8"/>
      <c r="SNO162" s="8"/>
      <c r="SNP162" s="8"/>
      <c r="SNQ162" s="8"/>
      <c r="SNR162" s="8"/>
      <c r="SNS162" s="8"/>
      <c r="SNT162" s="8"/>
      <c r="SNU162" s="8"/>
      <c r="SNV162" s="8"/>
      <c r="SNW162" s="8"/>
      <c r="SNX162" s="8"/>
      <c r="SNY162" s="8"/>
      <c r="SNZ162" s="8"/>
      <c r="SOA162" s="8"/>
      <c r="SOB162" s="8"/>
      <c r="SOC162" s="8"/>
      <c r="SOD162" s="8"/>
      <c r="SOE162" s="8"/>
      <c r="SOF162" s="8"/>
      <c r="SOG162" s="8"/>
      <c r="SOH162" s="8"/>
      <c r="SOI162" s="8"/>
      <c r="SOJ162" s="8"/>
      <c r="SOK162" s="8"/>
      <c r="SOL162" s="8"/>
      <c r="SOM162" s="8"/>
      <c r="SON162" s="8"/>
      <c r="SOO162" s="8"/>
      <c r="SOP162" s="8"/>
      <c r="SOQ162" s="8"/>
      <c r="SOR162" s="8"/>
      <c r="SOS162" s="8"/>
      <c r="SOT162" s="8"/>
      <c r="SOU162" s="8"/>
      <c r="SOV162" s="8"/>
      <c r="SOW162" s="8"/>
      <c r="SOX162" s="8"/>
      <c r="SOY162" s="8"/>
      <c r="SOZ162" s="8"/>
      <c r="SPA162" s="8"/>
      <c r="SPB162" s="8"/>
      <c r="SPC162" s="8"/>
      <c r="SPD162" s="8"/>
      <c r="SPE162" s="8"/>
      <c r="SPF162" s="8"/>
      <c r="SPG162" s="8"/>
      <c r="SPH162" s="8"/>
      <c r="SPI162" s="8"/>
      <c r="SPJ162" s="8"/>
      <c r="SPK162" s="8"/>
      <c r="SPL162" s="8"/>
      <c r="SPM162" s="8"/>
      <c r="SPN162" s="8"/>
      <c r="SPO162" s="8"/>
      <c r="SPP162" s="8"/>
      <c r="SPQ162" s="8"/>
      <c r="SPR162" s="8"/>
      <c r="SPS162" s="8"/>
      <c r="SPT162" s="8"/>
      <c r="SPU162" s="8"/>
      <c r="SPV162" s="8"/>
      <c r="SPW162" s="8"/>
      <c r="SPX162" s="8"/>
      <c r="SPY162" s="8"/>
      <c r="SPZ162" s="8"/>
      <c r="SQA162" s="8"/>
      <c r="SQB162" s="8"/>
      <c r="SQC162" s="8"/>
      <c r="SQD162" s="8"/>
      <c r="SQE162" s="8"/>
      <c r="SQF162" s="8"/>
      <c r="SQG162" s="8"/>
      <c r="SQH162" s="8"/>
      <c r="SQI162" s="8"/>
      <c r="SQJ162" s="8"/>
      <c r="SQK162" s="8"/>
      <c r="SQL162" s="8"/>
      <c r="SQM162" s="8"/>
      <c r="SQN162" s="8"/>
      <c r="SQO162" s="8"/>
      <c r="SQP162" s="8"/>
      <c r="SQQ162" s="8"/>
      <c r="SQR162" s="8"/>
      <c r="SQS162" s="8"/>
      <c r="SQT162" s="8"/>
      <c r="SQU162" s="8"/>
      <c r="SQV162" s="8"/>
      <c r="SQW162" s="8"/>
      <c r="SQX162" s="8"/>
      <c r="SQY162" s="8"/>
      <c r="SQZ162" s="8"/>
      <c r="SRA162" s="8"/>
      <c r="SRB162" s="8"/>
      <c r="SRC162" s="8"/>
      <c r="SRD162" s="8"/>
      <c r="SRE162" s="8"/>
      <c r="SRF162" s="8"/>
      <c r="SRG162" s="8"/>
      <c r="SRH162" s="8"/>
      <c r="SRI162" s="8"/>
      <c r="SRJ162" s="8"/>
      <c r="SRK162" s="8"/>
      <c r="SRL162" s="8"/>
      <c r="SRM162" s="8"/>
      <c r="SRN162" s="8"/>
      <c r="SRO162" s="8"/>
      <c r="SRP162" s="8"/>
      <c r="SRQ162" s="8"/>
      <c r="SRR162" s="8"/>
      <c r="SRS162" s="8"/>
      <c r="SRT162" s="8"/>
      <c r="SRU162" s="8"/>
      <c r="SRV162" s="8"/>
      <c r="SRW162" s="8"/>
      <c r="SRX162" s="8"/>
      <c r="SRY162" s="8"/>
      <c r="SRZ162" s="8"/>
      <c r="SSA162" s="8"/>
      <c r="SSB162" s="8"/>
      <c r="SSC162" s="8"/>
      <c r="SSD162" s="8"/>
      <c r="SSE162" s="8"/>
      <c r="SSF162" s="8"/>
      <c r="SSG162" s="8"/>
      <c r="SSH162" s="8"/>
      <c r="SSI162" s="8"/>
      <c r="SSJ162" s="8"/>
      <c r="SSK162" s="8"/>
      <c r="SSL162" s="8"/>
      <c r="SSM162" s="8"/>
      <c r="SSN162" s="8"/>
      <c r="SSO162" s="8"/>
      <c r="SSP162" s="8"/>
      <c r="SSQ162" s="8"/>
      <c r="SSR162" s="8"/>
      <c r="SSS162" s="8"/>
      <c r="SST162" s="8"/>
      <c r="SSU162" s="8"/>
      <c r="SSV162" s="8"/>
      <c r="SSW162" s="8"/>
      <c r="SSX162" s="8"/>
      <c r="SSY162" s="8"/>
      <c r="SSZ162" s="8"/>
      <c r="STA162" s="8"/>
      <c r="STB162" s="8"/>
      <c r="STC162" s="8"/>
      <c r="STD162" s="8"/>
      <c r="STE162" s="8"/>
      <c r="STF162" s="8"/>
      <c r="STG162" s="8"/>
      <c r="STH162" s="8"/>
      <c r="STI162" s="8"/>
      <c r="STJ162" s="8"/>
      <c r="STK162" s="8"/>
      <c r="STL162" s="8"/>
      <c r="STM162" s="8"/>
      <c r="STN162" s="8"/>
      <c r="STO162" s="8"/>
      <c r="STP162" s="8"/>
      <c r="STQ162" s="8"/>
      <c r="STR162" s="8"/>
      <c r="STS162" s="8"/>
      <c r="STT162" s="8"/>
      <c r="STU162" s="8"/>
      <c r="STV162" s="8"/>
      <c r="STW162" s="8"/>
      <c r="STX162" s="8"/>
      <c r="STY162" s="8"/>
      <c r="STZ162" s="8"/>
      <c r="SUA162" s="8"/>
      <c r="SUB162" s="8"/>
      <c r="SUC162" s="8"/>
      <c r="SUD162" s="8"/>
      <c r="SUE162" s="8"/>
      <c r="SUF162" s="8"/>
      <c r="SUG162" s="8"/>
      <c r="SUH162" s="8"/>
      <c r="SUI162" s="8"/>
      <c r="SUJ162" s="8"/>
      <c r="SUK162" s="8"/>
      <c r="SUL162" s="8"/>
      <c r="SUM162" s="8"/>
      <c r="SUN162" s="8"/>
      <c r="SUO162" s="8"/>
      <c r="SUP162" s="8"/>
      <c r="SUQ162" s="8"/>
      <c r="SUR162" s="8"/>
      <c r="SUS162" s="8"/>
      <c r="SUT162" s="8"/>
      <c r="SUU162" s="8"/>
      <c r="SUV162" s="8"/>
      <c r="SUW162" s="8"/>
      <c r="SUX162" s="8"/>
      <c r="SUY162" s="8"/>
      <c r="SUZ162" s="8"/>
      <c r="SVA162" s="8"/>
      <c r="SVB162" s="8"/>
      <c r="SVC162" s="8"/>
      <c r="SVD162" s="8"/>
      <c r="SVE162" s="8"/>
      <c r="SVF162" s="8"/>
      <c r="SVG162" s="8"/>
      <c r="SVH162" s="8"/>
      <c r="SVI162" s="8"/>
      <c r="SVJ162" s="8"/>
      <c r="SVK162" s="8"/>
      <c r="SVL162" s="8"/>
      <c r="SVM162" s="8"/>
      <c r="SVN162" s="8"/>
      <c r="SVO162" s="8"/>
      <c r="SVP162" s="8"/>
      <c r="SVQ162" s="8"/>
      <c r="SVR162" s="8"/>
      <c r="SVS162" s="8"/>
      <c r="SVT162" s="8"/>
      <c r="SVU162" s="8"/>
      <c r="SVV162" s="8"/>
      <c r="SVW162" s="8"/>
      <c r="SVX162" s="8"/>
      <c r="SVY162" s="8"/>
      <c r="SVZ162" s="8"/>
      <c r="SWA162" s="8"/>
      <c r="SWB162" s="8"/>
      <c r="SWC162" s="8"/>
      <c r="SWD162" s="8"/>
      <c r="SWE162" s="8"/>
      <c r="SWF162" s="8"/>
      <c r="SWG162" s="8"/>
      <c r="SWH162" s="8"/>
      <c r="SWI162" s="8"/>
      <c r="SWJ162" s="8"/>
      <c r="SWK162" s="8"/>
      <c r="SWL162" s="8"/>
      <c r="SWM162" s="8"/>
      <c r="SWN162" s="8"/>
      <c r="SWO162" s="8"/>
      <c r="SWP162" s="8"/>
      <c r="SWQ162" s="8"/>
      <c r="SWR162" s="8"/>
      <c r="SWS162" s="8"/>
      <c r="SWT162" s="8"/>
      <c r="SWU162" s="8"/>
      <c r="SWV162" s="8"/>
      <c r="SWW162" s="8"/>
      <c r="SWX162" s="8"/>
      <c r="SWY162" s="8"/>
      <c r="SWZ162" s="8"/>
      <c r="SXA162" s="8"/>
      <c r="SXB162" s="8"/>
      <c r="SXC162" s="8"/>
      <c r="SXD162" s="8"/>
      <c r="SXE162" s="8"/>
      <c r="SXF162" s="8"/>
      <c r="SXG162" s="8"/>
      <c r="SXH162" s="8"/>
      <c r="SXI162" s="8"/>
      <c r="SXJ162" s="8"/>
      <c r="SXK162" s="8"/>
      <c r="SXL162" s="8"/>
      <c r="SXM162" s="8"/>
      <c r="SXN162" s="8"/>
      <c r="SXO162" s="8"/>
      <c r="SXP162" s="8"/>
      <c r="SXQ162" s="8"/>
      <c r="SXR162" s="8"/>
      <c r="SXS162" s="8"/>
      <c r="SXT162" s="8"/>
      <c r="SXU162" s="8"/>
      <c r="SXV162" s="8"/>
      <c r="SXW162" s="8"/>
      <c r="SXX162" s="8"/>
      <c r="SXY162" s="8"/>
      <c r="SXZ162" s="8"/>
      <c r="SYA162" s="8"/>
      <c r="SYB162" s="8"/>
      <c r="SYC162" s="8"/>
      <c r="SYD162" s="8"/>
      <c r="SYE162" s="8"/>
      <c r="SYF162" s="8"/>
      <c r="SYG162" s="8"/>
      <c r="SYH162" s="8"/>
      <c r="SYI162" s="8"/>
      <c r="SYJ162" s="8"/>
      <c r="SYK162" s="8"/>
      <c r="SYL162" s="8"/>
      <c r="SYM162" s="8"/>
      <c r="SYN162" s="8"/>
      <c r="SYO162" s="8"/>
      <c r="SYP162" s="8"/>
      <c r="SYQ162" s="8"/>
      <c r="SYR162" s="8"/>
      <c r="SYS162" s="8"/>
      <c r="SYT162" s="8"/>
      <c r="SYU162" s="8"/>
      <c r="SYV162" s="8"/>
      <c r="SYW162" s="8"/>
      <c r="SYX162" s="8"/>
      <c r="SYY162" s="8"/>
      <c r="SYZ162" s="8"/>
      <c r="SZA162" s="8"/>
      <c r="SZB162" s="8"/>
      <c r="SZC162" s="8"/>
      <c r="SZD162" s="8"/>
      <c r="SZE162" s="8"/>
      <c r="SZF162" s="8"/>
      <c r="SZG162" s="8"/>
      <c r="SZH162" s="8"/>
      <c r="SZI162" s="8"/>
      <c r="SZJ162" s="8"/>
      <c r="SZK162" s="8"/>
      <c r="SZL162" s="8"/>
      <c r="SZM162" s="8"/>
      <c r="SZN162" s="8"/>
      <c r="SZO162" s="8"/>
      <c r="SZP162" s="8"/>
      <c r="SZQ162" s="8"/>
      <c r="SZR162" s="8"/>
      <c r="SZS162" s="8"/>
      <c r="SZT162" s="8"/>
      <c r="SZU162" s="8"/>
      <c r="SZV162" s="8"/>
      <c r="SZW162" s="8"/>
      <c r="SZX162" s="8"/>
      <c r="SZY162" s="8"/>
      <c r="SZZ162" s="8"/>
      <c r="TAA162" s="8"/>
      <c r="TAB162" s="8"/>
      <c r="TAC162" s="8"/>
      <c r="TAD162" s="8"/>
      <c r="TAE162" s="8"/>
      <c r="TAF162" s="8"/>
      <c r="TAG162" s="8"/>
      <c r="TAH162" s="8"/>
      <c r="TAI162" s="8"/>
      <c r="TAJ162" s="8"/>
      <c r="TAK162" s="8"/>
      <c r="TAL162" s="8"/>
      <c r="TAM162" s="8"/>
      <c r="TAN162" s="8"/>
      <c r="TAO162" s="8"/>
      <c r="TAP162" s="8"/>
      <c r="TAQ162" s="8"/>
      <c r="TAR162" s="8"/>
      <c r="TAS162" s="8"/>
      <c r="TAT162" s="8"/>
      <c r="TAU162" s="8"/>
      <c r="TAV162" s="8"/>
      <c r="TAW162" s="8"/>
      <c r="TAX162" s="8"/>
      <c r="TAY162" s="8"/>
      <c r="TAZ162" s="8"/>
      <c r="TBA162" s="8"/>
      <c r="TBB162" s="8"/>
      <c r="TBC162" s="8"/>
      <c r="TBD162" s="8"/>
      <c r="TBE162" s="8"/>
      <c r="TBF162" s="8"/>
      <c r="TBG162" s="8"/>
      <c r="TBH162" s="8"/>
      <c r="TBI162" s="8"/>
      <c r="TBJ162" s="8"/>
      <c r="TBK162" s="8"/>
      <c r="TBL162" s="8"/>
      <c r="TBM162" s="8"/>
      <c r="TBN162" s="8"/>
      <c r="TBO162" s="8"/>
      <c r="TBP162" s="8"/>
      <c r="TBQ162" s="8"/>
      <c r="TBR162" s="8"/>
      <c r="TBS162" s="8"/>
      <c r="TBT162" s="8"/>
      <c r="TBU162" s="8"/>
      <c r="TBV162" s="8"/>
      <c r="TBW162" s="8"/>
      <c r="TBX162" s="8"/>
      <c r="TBY162" s="8"/>
      <c r="TBZ162" s="8"/>
      <c r="TCA162" s="8"/>
      <c r="TCB162" s="8"/>
      <c r="TCC162" s="8"/>
      <c r="TCD162" s="8"/>
      <c r="TCE162" s="8"/>
      <c r="TCF162" s="8"/>
      <c r="TCG162" s="8"/>
      <c r="TCH162" s="8"/>
      <c r="TCI162" s="8"/>
      <c r="TCJ162" s="8"/>
      <c r="TCK162" s="8"/>
      <c r="TCL162" s="8"/>
      <c r="TCM162" s="8"/>
      <c r="TCN162" s="8"/>
      <c r="TCO162" s="8"/>
      <c r="TCP162" s="8"/>
      <c r="TCQ162" s="8"/>
      <c r="TCR162" s="8"/>
      <c r="TCS162" s="8"/>
      <c r="TCT162" s="8"/>
      <c r="TCU162" s="8"/>
      <c r="TCV162" s="8"/>
      <c r="TCW162" s="8"/>
      <c r="TCX162" s="8"/>
      <c r="TCY162" s="8"/>
      <c r="TCZ162" s="8"/>
      <c r="TDA162" s="8"/>
      <c r="TDB162" s="8"/>
      <c r="TDC162" s="8"/>
      <c r="TDD162" s="8"/>
      <c r="TDE162" s="8"/>
      <c r="TDF162" s="8"/>
      <c r="TDG162" s="8"/>
      <c r="TDH162" s="8"/>
      <c r="TDI162" s="8"/>
      <c r="TDJ162" s="8"/>
      <c r="TDK162" s="8"/>
      <c r="TDL162" s="8"/>
      <c r="TDM162" s="8"/>
      <c r="TDN162" s="8"/>
      <c r="TDO162" s="8"/>
      <c r="TDP162" s="8"/>
      <c r="TDQ162" s="8"/>
      <c r="TDR162" s="8"/>
      <c r="TDS162" s="8"/>
      <c r="TDT162" s="8"/>
      <c r="TDU162" s="8"/>
      <c r="TDV162" s="8"/>
      <c r="TDW162" s="8"/>
      <c r="TDX162" s="8"/>
      <c r="TDY162" s="8"/>
      <c r="TDZ162" s="8"/>
      <c r="TEA162" s="8"/>
      <c r="TEB162" s="8"/>
      <c r="TEC162" s="8"/>
      <c r="TED162" s="8"/>
      <c r="TEE162" s="8"/>
      <c r="TEF162" s="8"/>
      <c r="TEG162" s="8"/>
      <c r="TEH162" s="8"/>
      <c r="TEI162" s="8"/>
      <c r="TEJ162" s="8"/>
      <c r="TEK162" s="8"/>
      <c r="TEL162" s="8"/>
      <c r="TEM162" s="8"/>
      <c r="TEN162" s="8"/>
      <c r="TEO162" s="8"/>
      <c r="TEP162" s="8"/>
      <c r="TEQ162" s="8"/>
      <c r="TER162" s="8"/>
      <c r="TES162" s="8"/>
      <c r="TET162" s="8"/>
      <c r="TEU162" s="8"/>
      <c r="TEV162" s="8"/>
      <c r="TEW162" s="8"/>
      <c r="TEX162" s="8"/>
      <c r="TEY162" s="8"/>
      <c r="TEZ162" s="8"/>
      <c r="TFA162" s="8"/>
      <c r="TFB162" s="8"/>
      <c r="TFC162" s="8"/>
      <c r="TFD162" s="8"/>
      <c r="TFE162" s="8"/>
      <c r="TFF162" s="8"/>
      <c r="TFG162" s="8"/>
      <c r="TFH162" s="8"/>
      <c r="TFI162" s="8"/>
      <c r="TFJ162" s="8"/>
      <c r="TFK162" s="8"/>
      <c r="TFL162" s="8"/>
      <c r="TFM162" s="8"/>
      <c r="TFN162" s="8"/>
      <c r="TFO162" s="8"/>
      <c r="TFP162" s="8"/>
      <c r="TFQ162" s="8"/>
      <c r="TFR162" s="8"/>
      <c r="TFS162" s="8"/>
      <c r="TFT162" s="8"/>
      <c r="TFU162" s="8"/>
      <c r="TFV162" s="8"/>
      <c r="TFW162" s="8"/>
      <c r="TFX162" s="8"/>
      <c r="TFY162" s="8"/>
      <c r="TFZ162" s="8"/>
      <c r="TGA162" s="8"/>
      <c r="TGB162" s="8"/>
      <c r="TGC162" s="8"/>
      <c r="TGD162" s="8"/>
      <c r="TGE162" s="8"/>
      <c r="TGF162" s="8"/>
      <c r="TGG162" s="8"/>
      <c r="TGH162" s="8"/>
      <c r="TGI162" s="8"/>
      <c r="TGJ162" s="8"/>
      <c r="TGK162" s="8"/>
      <c r="TGL162" s="8"/>
      <c r="TGM162" s="8"/>
      <c r="TGN162" s="8"/>
      <c r="TGO162" s="8"/>
      <c r="TGP162" s="8"/>
      <c r="TGQ162" s="8"/>
      <c r="TGR162" s="8"/>
      <c r="TGS162" s="8"/>
      <c r="TGT162" s="8"/>
      <c r="TGU162" s="8"/>
      <c r="TGV162" s="8"/>
      <c r="TGW162" s="8"/>
      <c r="TGX162" s="8"/>
      <c r="TGY162" s="8"/>
      <c r="TGZ162" s="8"/>
      <c r="THA162" s="8"/>
      <c r="THB162" s="8"/>
      <c r="THC162" s="8"/>
      <c r="THD162" s="8"/>
      <c r="THE162" s="8"/>
      <c r="THF162" s="8"/>
      <c r="THG162" s="8"/>
      <c r="THH162" s="8"/>
      <c r="THI162" s="8"/>
      <c r="THJ162" s="8"/>
      <c r="THK162" s="8"/>
      <c r="THL162" s="8"/>
      <c r="THM162" s="8"/>
      <c r="THN162" s="8"/>
      <c r="THO162" s="8"/>
      <c r="THP162" s="8"/>
      <c r="THQ162" s="8"/>
      <c r="THR162" s="8"/>
      <c r="THS162" s="8"/>
      <c r="THT162" s="8"/>
      <c r="THU162" s="8"/>
      <c r="THV162" s="8"/>
      <c r="THW162" s="8"/>
      <c r="THX162" s="8"/>
      <c r="THY162" s="8"/>
      <c r="THZ162" s="8"/>
      <c r="TIA162" s="8"/>
      <c r="TIB162" s="8"/>
      <c r="TIC162" s="8"/>
      <c r="TID162" s="8"/>
      <c r="TIE162" s="8"/>
      <c r="TIF162" s="8"/>
      <c r="TIG162" s="8"/>
      <c r="TIH162" s="8"/>
      <c r="TII162" s="8"/>
      <c r="TIJ162" s="8"/>
      <c r="TIK162" s="8"/>
      <c r="TIL162" s="8"/>
      <c r="TIM162" s="8"/>
      <c r="TIN162" s="8"/>
      <c r="TIO162" s="8"/>
      <c r="TIP162" s="8"/>
      <c r="TIQ162" s="8"/>
      <c r="TIR162" s="8"/>
      <c r="TIS162" s="8"/>
      <c r="TIT162" s="8"/>
      <c r="TIU162" s="8"/>
      <c r="TIV162" s="8"/>
      <c r="TIW162" s="8"/>
      <c r="TIX162" s="8"/>
      <c r="TIY162" s="8"/>
      <c r="TIZ162" s="8"/>
      <c r="TJA162" s="8"/>
      <c r="TJB162" s="8"/>
      <c r="TJC162" s="8"/>
      <c r="TJD162" s="8"/>
      <c r="TJE162" s="8"/>
      <c r="TJF162" s="8"/>
      <c r="TJG162" s="8"/>
      <c r="TJH162" s="8"/>
      <c r="TJI162" s="8"/>
      <c r="TJJ162" s="8"/>
      <c r="TJK162" s="8"/>
      <c r="TJL162" s="8"/>
      <c r="TJM162" s="8"/>
      <c r="TJN162" s="8"/>
      <c r="TJO162" s="8"/>
      <c r="TJP162" s="8"/>
      <c r="TJQ162" s="8"/>
      <c r="TJR162" s="8"/>
      <c r="TJS162" s="8"/>
      <c r="TJT162" s="8"/>
      <c r="TJU162" s="8"/>
      <c r="TJV162" s="8"/>
      <c r="TJW162" s="8"/>
      <c r="TJX162" s="8"/>
      <c r="TJY162" s="8"/>
      <c r="TJZ162" s="8"/>
      <c r="TKA162" s="8"/>
      <c r="TKB162" s="8"/>
      <c r="TKC162" s="8"/>
      <c r="TKD162" s="8"/>
      <c r="TKE162" s="8"/>
      <c r="TKF162" s="8"/>
      <c r="TKG162" s="8"/>
      <c r="TKH162" s="8"/>
      <c r="TKI162" s="8"/>
      <c r="TKJ162" s="8"/>
      <c r="TKK162" s="8"/>
      <c r="TKL162" s="8"/>
      <c r="TKM162" s="8"/>
      <c r="TKN162" s="8"/>
      <c r="TKO162" s="8"/>
      <c r="TKP162" s="8"/>
      <c r="TKQ162" s="8"/>
      <c r="TKR162" s="8"/>
      <c r="TKS162" s="8"/>
      <c r="TKT162" s="8"/>
      <c r="TKU162" s="8"/>
      <c r="TKV162" s="8"/>
      <c r="TKW162" s="8"/>
      <c r="TKX162" s="8"/>
      <c r="TKY162" s="8"/>
      <c r="TKZ162" s="8"/>
      <c r="TLA162" s="8"/>
      <c r="TLB162" s="8"/>
      <c r="TLC162" s="8"/>
      <c r="TLD162" s="8"/>
      <c r="TLE162" s="8"/>
      <c r="TLF162" s="8"/>
      <c r="TLG162" s="8"/>
      <c r="TLH162" s="8"/>
      <c r="TLI162" s="8"/>
      <c r="TLJ162" s="8"/>
      <c r="TLK162" s="8"/>
      <c r="TLL162" s="8"/>
      <c r="TLM162" s="8"/>
      <c r="TLN162" s="8"/>
      <c r="TLO162" s="8"/>
      <c r="TLP162" s="8"/>
      <c r="TLQ162" s="8"/>
      <c r="TLR162" s="8"/>
      <c r="TLS162" s="8"/>
      <c r="TLT162" s="8"/>
      <c r="TLU162" s="8"/>
      <c r="TLV162" s="8"/>
      <c r="TLW162" s="8"/>
      <c r="TLX162" s="8"/>
      <c r="TLY162" s="8"/>
      <c r="TLZ162" s="8"/>
      <c r="TMA162" s="8"/>
      <c r="TMB162" s="8"/>
      <c r="TMC162" s="8"/>
      <c r="TMD162" s="8"/>
      <c r="TME162" s="8"/>
      <c r="TMF162" s="8"/>
      <c r="TMG162" s="8"/>
      <c r="TMH162" s="8"/>
      <c r="TMI162" s="8"/>
      <c r="TMJ162" s="8"/>
      <c r="TMK162" s="8"/>
      <c r="TML162" s="8"/>
      <c r="TMM162" s="8"/>
      <c r="TMN162" s="8"/>
      <c r="TMO162" s="8"/>
      <c r="TMP162" s="8"/>
      <c r="TMQ162" s="8"/>
      <c r="TMR162" s="8"/>
      <c r="TMS162" s="8"/>
      <c r="TMT162" s="8"/>
      <c r="TMU162" s="8"/>
      <c r="TMV162" s="8"/>
      <c r="TMW162" s="8"/>
      <c r="TMX162" s="8"/>
      <c r="TMY162" s="8"/>
      <c r="TMZ162" s="8"/>
      <c r="TNA162" s="8"/>
      <c r="TNB162" s="8"/>
      <c r="TNC162" s="8"/>
      <c r="TND162" s="8"/>
      <c r="TNE162" s="8"/>
      <c r="TNF162" s="8"/>
      <c r="TNG162" s="8"/>
      <c r="TNH162" s="8"/>
      <c r="TNI162" s="8"/>
      <c r="TNJ162" s="8"/>
      <c r="TNK162" s="8"/>
      <c r="TNL162" s="8"/>
      <c r="TNM162" s="8"/>
      <c r="TNN162" s="8"/>
      <c r="TNO162" s="8"/>
      <c r="TNP162" s="8"/>
      <c r="TNQ162" s="8"/>
      <c r="TNR162" s="8"/>
      <c r="TNS162" s="8"/>
      <c r="TNT162" s="8"/>
      <c r="TNU162" s="8"/>
      <c r="TNV162" s="8"/>
      <c r="TNW162" s="8"/>
      <c r="TNX162" s="8"/>
      <c r="TNY162" s="8"/>
      <c r="TNZ162" s="8"/>
      <c r="TOA162" s="8"/>
      <c r="TOB162" s="8"/>
      <c r="TOC162" s="8"/>
      <c r="TOD162" s="8"/>
      <c r="TOE162" s="8"/>
      <c r="TOF162" s="8"/>
      <c r="TOG162" s="8"/>
      <c r="TOH162" s="8"/>
      <c r="TOI162" s="8"/>
      <c r="TOJ162" s="8"/>
      <c r="TOK162" s="8"/>
      <c r="TOL162" s="8"/>
      <c r="TOM162" s="8"/>
      <c r="TON162" s="8"/>
      <c r="TOO162" s="8"/>
      <c r="TOP162" s="8"/>
      <c r="TOQ162" s="8"/>
      <c r="TOR162" s="8"/>
      <c r="TOS162" s="8"/>
      <c r="TOT162" s="8"/>
      <c r="TOU162" s="8"/>
      <c r="TOV162" s="8"/>
      <c r="TOW162" s="8"/>
      <c r="TOX162" s="8"/>
      <c r="TOY162" s="8"/>
      <c r="TOZ162" s="8"/>
      <c r="TPA162" s="8"/>
      <c r="TPB162" s="8"/>
      <c r="TPC162" s="8"/>
      <c r="TPD162" s="8"/>
      <c r="TPE162" s="8"/>
      <c r="TPF162" s="8"/>
      <c r="TPG162" s="8"/>
      <c r="TPH162" s="8"/>
      <c r="TPI162" s="8"/>
      <c r="TPJ162" s="8"/>
      <c r="TPK162" s="8"/>
      <c r="TPL162" s="8"/>
      <c r="TPM162" s="8"/>
      <c r="TPN162" s="8"/>
      <c r="TPO162" s="8"/>
      <c r="TPP162" s="8"/>
      <c r="TPQ162" s="8"/>
      <c r="TPR162" s="8"/>
      <c r="TPS162" s="8"/>
      <c r="TPT162" s="8"/>
      <c r="TPU162" s="8"/>
      <c r="TPV162" s="8"/>
      <c r="TPW162" s="8"/>
      <c r="TPX162" s="8"/>
      <c r="TPY162" s="8"/>
      <c r="TPZ162" s="8"/>
      <c r="TQA162" s="8"/>
      <c r="TQB162" s="8"/>
      <c r="TQC162" s="8"/>
      <c r="TQD162" s="8"/>
      <c r="TQE162" s="8"/>
      <c r="TQF162" s="8"/>
      <c r="TQG162" s="8"/>
      <c r="TQH162" s="8"/>
      <c r="TQI162" s="8"/>
      <c r="TQJ162" s="8"/>
      <c r="TQK162" s="8"/>
      <c r="TQL162" s="8"/>
      <c r="TQM162" s="8"/>
      <c r="TQN162" s="8"/>
      <c r="TQO162" s="8"/>
      <c r="TQP162" s="8"/>
      <c r="TQQ162" s="8"/>
      <c r="TQR162" s="8"/>
      <c r="TQS162" s="8"/>
      <c r="TQT162" s="8"/>
      <c r="TQU162" s="8"/>
      <c r="TQV162" s="8"/>
      <c r="TQW162" s="8"/>
      <c r="TQX162" s="8"/>
      <c r="TQY162" s="8"/>
      <c r="TQZ162" s="8"/>
      <c r="TRA162" s="8"/>
      <c r="TRB162" s="8"/>
      <c r="TRC162" s="8"/>
      <c r="TRD162" s="8"/>
      <c r="TRE162" s="8"/>
      <c r="TRF162" s="8"/>
      <c r="TRG162" s="8"/>
      <c r="TRH162" s="8"/>
      <c r="TRI162" s="8"/>
      <c r="TRJ162" s="8"/>
      <c r="TRK162" s="8"/>
      <c r="TRL162" s="8"/>
      <c r="TRM162" s="8"/>
      <c r="TRN162" s="8"/>
      <c r="TRO162" s="8"/>
      <c r="TRP162" s="8"/>
      <c r="TRQ162" s="8"/>
      <c r="TRR162" s="8"/>
      <c r="TRS162" s="8"/>
      <c r="TRT162" s="8"/>
      <c r="TRU162" s="8"/>
      <c r="TRV162" s="8"/>
      <c r="TRW162" s="8"/>
      <c r="TRX162" s="8"/>
      <c r="TRY162" s="8"/>
      <c r="TRZ162" s="8"/>
      <c r="TSA162" s="8"/>
      <c r="TSB162" s="8"/>
      <c r="TSC162" s="8"/>
      <c r="TSD162" s="8"/>
      <c r="TSE162" s="8"/>
      <c r="TSF162" s="8"/>
      <c r="TSG162" s="8"/>
      <c r="TSH162" s="8"/>
      <c r="TSI162" s="8"/>
      <c r="TSJ162" s="8"/>
      <c r="TSK162" s="8"/>
      <c r="TSL162" s="8"/>
      <c r="TSM162" s="8"/>
      <c r="TSN162" s="8"/>
      <c r="TSO162" s="8"/>
      <c r="TSP162" s="8"/>
      <c r="TSQ162" s="8"/>
      <c r="TSR162" s="8"/>
      <c r="TSS162" s="8"/>
      <c r="TST162" s="8"/>
      <c r="TSU162" s="8"/>
      <c r="TSV162" s="8"/>
      <c r="TSW162" s="8"/>
      <c r="TSX162" s="8"/>
      <c r="TSY162" s="8"/>
      <c r="TSZ162" s="8"/>
      <c r="TTA162" s="8"/>
      <c r="TTB162" s="8"/>
      <c r="TTC162" s="8"/>
      <c r="TTD162" s="8"/>
      <c r="TTE162" s="8"/>
      <c r="TTF162" s="8"/>
      <c r="TTG162" s="8"/>
      <c r="TTH162" s="8"/>
      <c r="TTI162" s="8"/>
      <c r="TTJ162" s="8"/>
      <c r="TTK162" s="8"/>
      <c r="TTL162" s="8"/>
      <c r="TTM162" s="8"/>
      <c r="TTN162" s="8"/>
      <c r="TTO162" s="8"/>
      <c r="TTP162" s="8"/>
      <c r="TTQ162" s="8"/>
      <c r="TTR162" s="8"/>
      <c r="TTS162" s="8"/>
      <c r="TTT162" s="8"/>
      <c r="TTU162" s="8"/>
      <c r="TTV162" s="8"/>
      <c r="TTW162" s="8"/>
      <c r="TTX162" s="8"/>
      <c r="TTY162" s="8"/>
      <c r="TTZ162" s="8"/>
      <c r="TUA162" s="8"/>
      <c r="TUB162" s="8"/>
      <c r="TUC162" s="8"/>
      <c r="TUD162" s="8"/>
      <c r="TUE162" s="8"/>
      <c r="TUF162" s="8"/>
      <c r="TUG162" s="8"/>
      <c r="TUH162" s="8"/>
      <c r="TUI162" s="8"/>
      <c r="TUJ162" s="8"/>
      <c r="TUK162" s="8"/>
      <c r="TUL162" s="8"/>
      <c r="TUM162" s="8"/>
      <c r="TUN162" s="8"/>
      <c r="TUO162" s="8"/>
      <c r="TUP162" s="8"/>
      <c r="TUQ162" s="8"/>
      <c r="TUR162" s="8"/>
      <c r="TUS162" s="8"/>
      <c r="TUT162" s="8"/>
      <c r="TUU162" s="8"/>
      <c r="TUV162" s="8"/>
      <c r="TUW162" s="8"/>
      <c r="TUX162" s="8"/>
      <c r="TUY162" s="8"/>
      <c r="TUZ162" s="8"/>
      <c r="TVA162" s="8"/>
      <c r="TVB162" s="8"/>
      <c r="TVC162" s="8"/>
      <c r="TVD162" s="8"/>
      <c r="TVE162" s="8"/>
      <c r="TVF162" s="8"/>
      <c r="TVG162" s="8"/>
      <c r="TVH162" s="8"/>
      <c r="TVI162" s="8"/>
      <c r="TVJ162" s="8"/>
      <c r="TVK162" s="8"/>
      <c r="TVL162" s="8"/>
      <c r="TVM162" s="8"/>
      <c r="TVN162" s="8"/>
      <c r="TVO162" s="8"/>
      <c r="TVP162" s="8"/>
      <c r="TVQ162" s="8"/>
      <c r="TVR162" s="8"/>
      <c r="TVS162" s="8"/>
      <c r="TVT162" s="8"/>
      <c r="TVU162" s="8"/>
      <c r="TVV162" s="8"/>
      <c r="TVW162" s="8"/>
      <c r="TVX162" s="8"/>
      <c r="TVY162" s="8"/>
      <c r="TVZ162" s="8"/>
      <c r="TWA162" s="8"/>
      <c r="TWB162" s="8"/>
      <c r="TWC162" s="8"/>
      <c r="TWD162" s="8"/>
      <c r="TWE162" s="8"/>
      <c r="TWF162" s="8"/>
      <c r="TWG162" s="8"/>
      <c r="TWH162" s="8"/>
      <c r="TWI162" s="8"/>
      <c r="TWJ162" s="8"/>
      <c r="TWK162" s="8"/>
      <c r="TWL162" s="8"/>
      <c r="TWM162" s="8"/>
      <c r="TWN162" s="8"/>
      <c r="TWO162" s="8"/>
      <c r="TWP162" s="8"/>
      <c r="TWQ162" s="8"/>
      <c r="TWR162" s="8"/>
      <c r="TWS162" s="8"/>
      <c r="TWT162" s="8"/>
      <c r="TWU162" s="8"/>
      <c r="TWV162" s="8"/>
      <c r="TWW162" s="8"/>
      <c r="TWX162" s="8"/>
      <c r="TWY162" s="8"/>
      <c r="TWZ162" s="8"/>
      <c r="TXA162" s="8"/>
      <c r="TXB162" s="8"/>
      <c r="TXC162" s="8"/>
      <c r="TXD162" s="8"/>
      <c r="TXE162" s="8"/>
      <c r="TXF162" s="8"/>
      <c r="TXG162" s="8"/>
      <c r="TXH162" s="8"/>
      <c r="TXI162" s="8"/>
      <c r="TXJ162" s="8"/>
      <c r="TXK162" s="8"/>
      <c r="TXL162" s="8"/>
      <c r="TXM162" s="8"/>
      <c r="TXN162" s="8"/>
      <c r="TXO162" s="8"/>
      <c r="TXP162" s="8"/>
      <c r="TXQ162" s="8"/>
      <c r="TXR162" s="8"/>
      <c r="TXS162" s="8"/>
      <c r="TXT162" s="8"/>
      <c r="TXU162" s="8"/>
      <c r="TXV162" s="8"/>
      <c r="TXW162" s="8"/>
      <c r="TXX162" s="8"/>
      <c r="TXY162" s="8"/>
      <c r="TXZ162" s="8"/>
      <c r="TYA162" s="8"/>
      <c r="TYB162" s="8"/>
      <c r="TYC162" s="8"/>
      <c r="TYD162" s="8"/>
      <c r="TYE162" s="8"/>
      <c r="TYF162" s="8"/>
      <c r="TYG162" s="8"/>
      <c r="TYH162" s="8"/>
      <c r="TYI162" s="8"/>
      <c r="TYJ162" s="8"/>
      <c r="TYK162" s="8"/>
      <c r="TYL162" s="8"/>
      <c r="TYM162" s="8"/>
      <c r="TYN162" s="8"/>
      <c r="TYO162" s="8"/>
      <c r="TYP162" s="8"/>
      <c r="TYQ162" s="8"/>
      <c r="TYR162" s="8"/>
      <c r="TYS162" s="8"/>
      <c r="TYT162" s="8"/>
      <c r="TYU162" s="8"/>
      <c r="TYV162" s="8"/>
      <c r="TYW162" s="8"/>
      <c r="TYX162" s="8"/>
      <c r="TYY162" s="8"/>
      <c r="TYZ162" s="8"/>
      <c r="TZA162" s="8"/>
      <c r="TZB162" s="8"/>
      <c r="TZC162" s="8"/>
      <c r="TZD162" s="8"/>
      <c r="TZE162" s="8"/>
      <c r="TZF162" s="8"/>
      <c r="TZG162" s="8"/>
      <c r="TZH162" s="8"/>
      <c r="TZI162" s="8"/>
      <c r="TZJ162" s="8"/>
      <c r="TZK162" s="8"/>
      <c r="TZL162" s="8"/>
      <c r="TZM162" s="8"/>
      <c r="TZN162" s="8"/>
      <c r="TZO162" s="8"/>
      <c r="TZP162" s="8"/>
      <c r="TZQ162" s="8"/>
      <c r="TZR162" s="8"/>
      <c r="TZS162" s="8"/>
      <c r="TZT162" s="8"/>
      <c r="TZU162" s="8"/>
      <c r="TZV162" s="8"/>
      <c r="TZW162" s="8"/>
      <c r="TZX162" s="8"/>
      <c r="TZY162" s="8"/>
      <c r="TZZ162" s="8"/>
      <c r="UAA162" s="8"/>
      <c r="UAB162" s="8"/>
      <c r="UAC162" s="8"/>
      <c r="UAD162" s="8"/>
      <c r="UAE162" s="8"/>
      <c r="UAF162" s="8"/>
      <c r="UAG162" s="8"/>
      <c r="UAH162" s="8"/>
      <c r="UAI162" s="8"/>
      <c r="UAJ162" s="8"/>
      <c r="UAK162" s="8"/>
      <c r="UAL162" s="8"/>
      <c r="UAM162" s="8"/>
      <c r="UAN162" s="8"/>
      <c r="UAO162" s="8"/>
      <c r="UAP162" s="8"/>
      <c r="UAQ162" s="8"/>
      <c r="UAR162" s="8"/>
      <c r="UAS162" s="8"/>
      <c r="UAT162" s="8"/>
      <c r="UAU162" s="8"/>
      <c r="UAV162" s="8"/>
      <c r="UAW162" s="8"/>
      <c r="UAX162" s="8"/>
      <c r="UAY162" s="8"/>
      <c r="UAZ162" s="8"/>
      <c r="UBA162" s="8"/>
      <c r="UBB162" s="8"/>
      <c r="UBC162" s="8"/>
      <c r="UBD162" s="8"/>
      <c r="UBE162" s="8"/>
      <c r="UBF162" s="8"/>
      <c r="UBG162" s="8"/>
      <c r="UBH162" s="8"/>
      <c r="UBI162" s="8"/>
      <c r="UBJ162" s="8"/>
      <c r="UBK162" s="8"/>
      <c r="UBL162" s="8"/>
      <c r="UBM162" s="8"/>
      <c r="UBN162" s="8"/>
      <c r="UBO162" s="8"/>
      <c r="UBP162" s="8"/>
      <c r="UBQ162" s="8"/>
      <c r="UBR162" s="8"/>
      <c r="UBS162" s="8"/>
      <c r="UBT162" s="8"/>
      <c r="UBU162" s="8"/>
      <c r="UBV162" s="8"/>
      <c r="UBW162" s="8"/>
      <c r="UBX162" s="8"/>
      <c r="UBY162" s="8"/>
      <c r="UBZ162" s="8"/>
      <c r="UCA162" s="8"/>
      <c r="UCB162" s="8"/>
      <c r="UCC162" s="8"/>
      <c r="UCD162" s="8"/>
      <c r="UCE162" s="8"/>
      <c r="UCF162" s="8"/>
      <c r="UCG162" s="8"/>
      <c r="UCH162" s="8"/>
      <c r="UCI162" s="8"/>
      <c r="UCJ162" s="8"/>
      <c r="UCK162" s="8"/>
      <c r="UCL162" s="8"/>
      <c r="UCM162" s="8"/>
      <c r="UCN162" s="8"/>
      <c r="UCO162" s="8"/>
      <c r="UCP162" s="8"/>
      <c r="UCQ162" s="8"/>
      <c r="UCR162" s="8"/>
      <c r="UCS162" s="8"/>
      <c r="UCT162" s="8"/>
      <c r="UCU162" s="8"/>
      <c r="UCV162" s="8"/>
      <c r="UCW162" s="8"/>
      <c r="UCX162" s="8"/>
      <c r="UCY162" s="8"/>
      <c r="UCZ162" s="8"/>
      <c r="UDA162" s="8"/>
      <c r="UDB162" s="8"/>
      <c r="UDC162" s="8"/>
      <c r="UDD162" s="8"/>
      <c r="UDE162" s="8"/>
      <c r="UDF162" s="8"/>
      <c r="UDG162" s="8"/>
      <c r="UDH162" s="8"/>
      <c r="UDI162" s="8"/>
      <c r="UDJ162" s="8"/>
      <c r="UDK162" s="8"/>
      <c r="UDL162" s="8"/>
      <c r="UDM162" s="8"/>
      <c r="UDN162" s="8"/>
      <c r="UDO162" s="8"/>
      <c r="UDP162" s="8"/>
      <c r="UDQ162" s="8"/>
      <c r="UDR162" s="8"/>
      <c r="UDS162" s="8"/>
      <c r="UDT162" s="8"/>
      <c r="UDU162" s="8"/>
      <c r="UDV162" s="8"/>
      <c r="UDW162" s="8"/>
      <c r="UDX162" s="8"/>
      <c r="UDY162" s="8"/>
      <c r="UDZ162" s="8"/>
      <c r="UEA162" s="8"/>
      <c r="UEB162" s="8"/>
      <c r="UEC162" s="8"/>
      <c r="UED162" s="8"/>
      <c r="UEE162" s="8"/>
      <c r="UEF162" s="8"/>
      <c r="UEG162" s="8"/>
      <c r="UEH162" s="8"/>
      <c r="UEI162" s="8"/>
      <c r="UEJ162" s="8"/>
      <c r="UEK162" s="8"/>
      <c r="UEL162" s="8"/>
      <c r="UEM162" s="8"/>
      <c r="UEN162" s="8"/>
      <c r="UEO162" s="8"/>
      <c r="UEP162" s="8"/>
      <c r="UEQ162" s="8"/>
      <c r="UER162" s="8"/>
      <c r="UES162" s="8"/>
      <c r="UET162" s="8"/>
      <c r="UEU162" s="8"/>
      <c r="UEV162" s="8"/>
      <c r="UEW162" s="8"/>
      <c r="UEX162" s="8"/>
      <c r="UEY162" s="8"/>
      <c r="UEZ162" s="8"/>
      <c r="UFA162" s="8"/>
      <c r="UFB162" s="8"/>
      <c r="UFC162" s="8"/>
      <c r="UFD162" s="8"/>
      <c r="UFE162" s="8"/>
      <c r="UFF162" s="8"/>
      <c r="UFG162" s="8"/>
      <c r="UFH162" s="8"/>
      <c r="UFI162" s="8"/>
      <c r="UFJ162" s="8"/>
      <c r="UFK162" s="8"/>
      <c r="UFL162" s="8"/>
      <c r="UFM162" s="8"/>
      <c r="UFN162" s="8"/>
      <c r="UFO162" s="8"/>
      <c r="UFP162" s="8"/>
      <c r="UFQ162" s="8"/>
      <c r="UFR162" s="8"/>
      <c r="UFS162" s="8"/>
      <c r="UFT162" s="8"/>
      <c r="UFU162" s="8"/>
      <c r="UFV162" s="8"/>
      <c r="UFW162" s="8"/>
      <c r="UFX162" s="8"/>
      <c r="UFY162" s="8"/>
      <c r="UFZ162" s="8"/>
      <c r="UGA162" s="8"/>
      <c r="UGB162" s="8"/>
      <c r="UGC162" s="8"/>
      <c r="UGD162" s="8"/>
      <c r="UGE162" s="8"/>
      <c r="UGF162" s="8"/>
      <c r="UGG162" s="8"/>
      <c r="UGH162" s="8"/>
      <c r="UGI162" s="8"/>
      <c r="UGJ162" s="8"/>
      <c r="UGK162" s="8"/>
      <c r="UGL162" s="8"/>
      <c r="UGM162" s="8"/>
      <c r="UGN162" s="8"/>
      <c r="UGO162" s="8"/>
      <c r="UGP162" s="8"/>
      <c r="UGQ162" s="8"/>
      <c r="UGR162" s="8"/>
      <c r="UGS162" s="8"/>
      <c r="UGT162" s="8"/>
      <c r="UGU162" s="8"/>
      <c r="UGV162" s="8"/>
      <c r="UGW162" s="8"/>
      <c r="UGX162" s="8"/>
      <c r="UGY162" s="8"/>
      <c r="UGZ162" s="8"/>
      <c r="UHA162" s="8"/>
      <c r="UHB162" s="8"/>
      <c r="UHC162" s="8"/>
      <c r="UHD162" s="8"/>
      <c r="UHE162" s="8"/>
      <c r="UHF162" s="8"/>
      <c r="UHG162" s="8"/>
      <c r="UHH162" s="8"/>
      <c r="UHI162" s="8"/>
      <c r="UHJ162" s="8"/>
      <c r="UHK162" s="8"/>
      <c r="UHL162" s="8"/>
      <c r="UHM162" s="8"/>
      <c r="UHN162" s="8"/>
      <c r="UHO162" s="8"/>
      <c r="UHP162" s="8"/>
      <c r="UHQ162" s="8"/>
      <c r="UHR162" s="8"/>
      <c r="UHS162" s="8"/>
      <c r="UHT162" s="8"/>
      <c r="UHU162" s="8"/>
      <c r="UHV162" s="8"/>
      <c r="UHW162" s="8"/>
      <c r="UHX162" s="8"/>
      <c r="UHY162" s="8"/>
      <c r="UHZ162" s="8"/>
      <c r="UIA162" s="8"/>
      <c r="UIB162" s="8"/>
      <c r="UIC162" s="8"/>
      <c r="UID162" s="8"/>
      <c r="UIE162" s="8"/>
      <c r="UIF162" s="8"/>
      <c r="UIG162" s="8"/>
      <c r="UIH162" s="8"/>
      <c r="UII162" s="8"/>
      <c r="UIJ162" s="8"/>
      <c r="UIK162" s="8"/>
      <c r="UIL162" s="8"/>
      <c r="UIM162" s="8"/>
      <c r="UIN162" s="8"/>
      <c r="UIO162" s="8"/>
      <c r="UIP162" s="8"/>
      <c r="UIQ162" s="8"/>
      <c r="UIR162" s="8"/>
      <c r="UIS162" s="8"/>
      <c r="UIT162" s="8"/>
      <c r="UIU162" s="8"/>
      <c r="UIV162" s="8"/>
      <c r="UIW162" s="8"/>
      <c r="UIX162" s="8"/>
      <c r="UIY162" s="8"/>
      <c r="UIZ162" s="8"/>
      <c r="UJA162" s="8"/>
      <c r="UJB162" s="8"/>
      <c r="UJC162" s="8"/>
      <c r="UJD162" s="8"/>
      <c r="UJE162" s="8"/>
      <c r="UJF162" s="8"/>
      <c r="UJG162" s="8"/>
      <c r="UJH162" s="8"/>
      <c r="UJI162" s="8"/>
      <c r="UJJ162" s="8"/>
      <c r="UJK162" s="8"/>
      <c r="UJL162" s="8"/>
      <c r="UJM162" s="8"/>
      <c r="UJN162" s="8"/>
      <c r="UJO162" s="8"/>
      <c r="UJP162" s="8"/>
      <c r="UJQ162" s="8"/>
      <c r="UJR162" s="8"/>
      <c r="UJS162" s="8"/>
      <c r="UJT162" s="8"/>
      <c r="UJU162" s="8"/>
      <c r="UJV162" s="8"/>
      <c r="UJW162" s="8"/>
      <c r="UJX162" s="8"/>
      <c r="UJY162" s="8"/>
      <c r="UJZ162" s="8"/>
      <c r="UKA162" s="8"/>
      <c r="UKB162" s="8"/>
      <c r="UKC162" s="8"/>
      <c r="UKD162" s="8"/>
      <c r="UKE162" s="8"/>
      <c r="UKF162" s="8"/>
      <c r="UKG162" s="8"/>
      <c r="UKH162" s="8"/>
      <c r="UKI162" s="8"/>
      <c r="UKJ162" s="8"/>
      <c r="UKK162" s="8"/>
      <c r="UKL162" s="8"/>
      <c r="UKM162" s="8"/>
      <c r="UKN162" s="8"/>
      <c r="UKO162" s="8"/>
      <c r="UKP162" s="8"/>
      <c r="UKQ162" s="8"/>
      <c r="UKR162" s="8"/>
      <c r="UKS162" s="8"/>
      <c r="UKT162" s="8"/>
      <c r="UKU162" s="8"/>
      <c r="UKV162" s="8"/>
      <c r="UKW162" s="8"/>
      <c r="UKX162" s="8"/>
      <c r="UKY162" s="8"/>
      <c r="UKZ162" s="8"/>
      <c r="ULA162" s="8"/>
      <c r="ULB162" s="8"/>
      <c r="ULC162" s="8"/>
      <c r="ULD162" s="8"/>
      <c r="ULE162" s="8"/>
      <c r="ULF162" s="8"/>
      <c r="ULG162" s="8"/>
      <c r="ULH162" s="8"/>
      <c r="ULI162" s="8"/>
      <c r="ULJ162" s="8"/>
      <c r="ULK162" s="8"/>
      <c r="ULL162" s="8"/>
      <c r="ULM162" s="8"/>
      <c r="ULN162" s="8"/>
      <c r="ULO162" s="8"/>
      <c r="ULP162" s="8"/>
      <c r="ULQ162" s="8"/>
      <c r="ULR162" s="8"/>
      <c r="ULS162" s="8"/>
      <c r="ULT162" s="8"/>
      <c r="ULU162" s="8"/>
      <c r="ULV162" s="8"/>
      <c r="ULW162" s="8"/>
      <c r="ULX162" s="8"/>
      <c r="ULY162" s="8"/>
      <c r="ULZ162" s="8"/>
      <c r="UMA162" s="8"/>
      <c r="UMB162" s="8"/>
      <c r="UMC162" s="8"/>
      <c r="UMD162" s="8"/>
      <c r="UME162" s="8"/>
      <c r="UMF162" s="8"/>
      <c r="UMG162" s="8"/>
      <c r="UMH162" s="8"/>
      <c r="UMI162" s="8"/>
      <c r="UMJ162" s="8"/>
      <c r="UMK162" s="8"/>
      <c r="UML162" s="8"/>
      <c r="UMM162" s="8"/>
      <c r="UMN162" s="8"/>
      <c r="UMO162" s="8"/>
      <c r="UMP162" s="8"/>
      <c r="UMQ162" s="8"/>
      <c r="UMR162" s="8"/>
      <c r="UMS162" s="8"/>
      <c r="UMT162" s="8"/>
      <c r="UMU162" s="8"/>
      <c r="UMV162" s="8"/>
      <c r="UMW162" s="8"/>
      <c r="UMX162" s="8"/>
      <c r="UMY162" s="8"/>
      <c r="UMZ162" s="8"/>
      <c r="UNA162" s="8"/>
      <c r="UNB162" s="8"/>
      <c r="UNC162" s="8"/>
      <c r="UND162" s="8"/>
      <c r="UNE162" s="8"/>
      <c r="UNF162" s="8"/>
      <c r="UNG162" s="8"/>
      <c r="UNH162" s="8"/>
      <c r="UNI162" s="8"/>
      <c r="UNJ162" s="8"/>
      <c r="UNK162" s="8"/>
      <c r="UNL162" s="8"/>
      <c r="UNM162" s="8"/>
      <c r="UNN162" s="8"/>
      <c r="UNO162" s="8"/>
      <c r="UNP162" s="8"/>
      <c r="UNQ162" s="8"/>
      <c r="UNR162" s="8"/>
      <c r="UNS162" s="8"/>
      <c r="UNT162" s="8"/>
      <c r="UNU162" s="8"/>
      <c r="UNV162" s="8"/>
      <c r="UNW162" s="8"/>
      <c r="UNX162" s="8"/>
      <c r="UNY162" s="8"/>
      <c r="UNZ162" s="8"/>
      <c r="UOA162" s="8"/>
      <c r="UOB162" s="8"/>
      <c r="UOC162" s="8"/>
      <c r="UOD162" s="8"/>
      <c r="UOE162" s="8"/>
      <c r="UOF162" s="8"/>
      <c r="UOG162" s="8"/>
      <c r="UOH162" s="8"/>
      <c r="UOI162" s="8"/>
      <c r="UOJ162" s="8"/>
      <c r="UOK162" s="8"/>
      <c r="UOL162" s="8"/>
      <c r="UOM162" s="8"/>
      <c r="UON162" s="8"/>
      <c r="UOO162" s="8"/>
      <c r="UOP162" s="8"/>
      <c r="UOQ162" s="8"/>
      <c r="UOR162" s="8"/>
      <c r="UOS162" s="8"/>
      <c r="UOT162" s="8"/>
      <c r="UOU162" s="8"/>
      <c r="UOV162" s="8"/>
      <c r="UOW162" s="8"/>
      <c r="UOX162" s="8"/>
      <c r="UOY162" s="8"/>
      <c r="UOZ162" s="8"/>
      <c r="UPA162" s="8"/>
      <c r="UPB162" s="8"/>
      <c r="UPC162" s="8"/>
      <c r="UPD162" s="8"/>
      <c r="UPE162" s="8"/>
      <c r="UPF162" s="8"/>
      <c r="UPG162" s="8"/>
      <c r="UPH162" s="8"/>
      <c r="UPI162" s="8"/>
      <c r="UPJ162" s="8"/>
      <c r="UPK162" s="8"/>
      <c r="UPL162" s="8"/>
      <c r="UPM162" s="8"/>
      <c r="UPN162" s="8"/>
      <c r="UPO162" s="8"/>
      <c r="UPP162" s="8"/>
      <c r="UPQ162" s="8"/>
      <c r="UPR162" s="8"/>
      <c r="UPS162" s="8"/>
      <c r="UPT162" s="8"/>
      <c r="UPU162" s="8"/>
      <c r="UPV162" s="8"/>
      <c r="UPW162" s="8"/>
      <c r="UPX162" s="8"/>
      <c r="UPY162" s="8"/>
      <c r="UPZ162" s="8"/>
      <c r="UQA162" s="8"/>
      <c r="UQB162" s="8"/>
      <c r="UQC162" s="8"/>
      <c r="UQD162" s="8"/>
      <c r="UQE162" s="8"/>
      <c r="UQF162" s="8"/>
      <c r="UQG162" s="8"/>
      <c r="UQH162" s="8"/>
      <c r="UQI162" s="8"/>
      <c r="UQJ162" s="8"/>
      <c r="UQK162" s="8"/>
      <c r="UQL162" s="8"/>
      <c r="UQM162" s="8"/>
      <c r="UQN162" s="8"/>
      <c r="UQO162" s="8"/>
      <c r="UQP162" s="8"/>
      <c r="UQQ162" s="8"/>
      <c r="UQR162" s="8"/>
      <c r="UQS162" s="8"/>
      <c r="UQT162" s="8"/>
      <c r="UQU162" s="8"/>
      <c r="UQV162" s="8"/>
      <c r="UQW162" s="8"/>
      <c r="UQX162" s="8"/>
      <c r="UQY162" s="8"/>
      <c r="UQZ162" s="8"/>
      <c r="URA162" s="8"/>
      <c r="URB162" s="8"/>
      <c r="URC162" s="8"/>
      <c r="URD162" s="8"/>
      <c r="URE162" s="8"/>
      <c r="URF162" s="8"/>
      <c r="URG162" s="8"/>
      <c r="URH162" s="8"/>
      <c r="URI162" s="8"/>
      <c r="URJ162" s="8"/>
      <c r="URK162" s="8"/>
      <c r="URL162" s="8"/>
      <c r="URM162" s="8"/>
      <c r="URN162" s="8"/>
      <c r="URO162" s="8"/>
      <c r="URP162" s="8"/>
      <c r="URQ162" s="8"/>
      <c r="URR162" s="8"/>
      <c r="URS162" s="8"/>
      <c r="URT162" s="8"/>
      <c r="URU162" s="8"/>
      <c r="URV162" s="8"/>
      <c r="URW162" s="8"/>
      <c r="URX162" s="8"/>
      <c r="URY162" s="8"/>
      <c r="URZ162" s="8"/>
      <c r="USA162" s="8"/>
      <c r="USB162" s="8"/>
      <c r="USC162" s="8"/>
      <c r="USD162" s="8"/>
      <c r="USE162" s="8"/>
      <c r="USF162" s="8"/>
      <c r="USG162" s="8"/>
      <c r="USH162" s="8"/>
      <c r="USI162" s="8"/>
      <c r="USJ162" s="8"/>
      <c r="USK162" s="8"/>
      <c r="USL162" s="8"/>
      <c r="USM162" s="8"/>
      <c r="USN162" s="8"/>
      <c r="USO162" s="8"/>
      <c r="USP162" s="8"/>
      <c r="USQ162" s="8"/>
      <c r="USR162" s="8"/>
      <c r="USS162" s="8"/>
      <c r="UST162" s="8"/>
      <c r="USU162" s="8"/>
      <c r="USV162" s="8"/>
      <c r="USW162" s="8"/>
      <c r="USX162" s="8"/>
      <c r="USY162" s="8"/>
      <c r="USZ162" s="8"/>
      <c r="UTA162" s="8"/>
      <c r="UTB162" s="8"/>
      <c r="UTC162" s="8"/>
      <c r="UTD162" s="8"/>
      <c r="UTE162" s="8"/>
      <c r="UTF162" s="8"/>
      <c r="UTG162" s="8"/>
      <c r="UTH162" s="8"/>
      <c r="UTI162" s="8"/>
      <c r="UTJ162" s="8"/>
      <c r="UTK162" s="8"/>
      <c r="UTL162" s="8"/>
      <c r="UTM162" s="8"/>
      <c r="UTN162" s="8"/>
      <c r="UTO162" s="8"/>
      <c r="UTP162" s="8"/>
      <c r="UTQ162" s="8"/>
      <c r="UTR162" s="8"/>
      <c r="UTS162" s="8"/>
      <c r="UTT162" s="8"/>
      <c r="UTU162" s="8"/>
      <c r="UTV162" s="8"/>
      <c r="UTW162" s="8"/>
      <c r="UTX162" s="8"/>
      <c r="UTY162" s="8"/>
      <c r="UTZ162" s="8"/>
      <c r="UUA162" s="8"/>
      <c r="UUB162" s="8"/>
      <c r="UUC162" s="8"/>
      <c r="UUD162" s="8"/>
      <c r="UUE162" s="8"/>
      <c r="UUF162" s="8"/>
      <c r="UUG162" s="8"/>
      <c r="UUH162" s="8"/>
      <c r="UUI162" s="8"/>
      <c r="UUJ162" s="8"/>
      <c r="UUK162" s="8"/>
      <c r="UUL162" s="8"/>
      <c r="UUM162" s="8"/>
      <c r="UUN162" s="8"/>
      <c r="UUO162" s="8"/>
      <c r="UUP162" s="8"/>
      <c r="UUQ162" s="8"/>
      <c r="UUR162" s="8"/>
      <c r="UUS162" s="8"/>
      <c r="UUT162" s="8"/>
      <c r="UUU162" s="8"/>
      <c r="UUV162" s="8"/>
      <c r="UUW162" s="8"/>
      <c r="UUX162" s="8"/>
      <c r="UUY162" s="8"/>
      <c r="UUZ162" s="8"/>
      <c r="UVA162" s="8"/>
      <c r="UVB162" s="8"/>
      <c r="UVC162" s="8"/>
      <c r="UVD162" s="8"/>
      <c r="UVE162" s="8"/>
      <c r="UVF162" s="8"/>
      <c r="UVG162" s="8"/>
      <c r="UVH162" s="8"/>
      <c r="UVI162" s="8"/>
      <c r="UVJ162" s="8"/>
      <c r="UVK162" s="8"/>
      <c r="UVL162" s="8"/>
      <c r="UVM162" s="8"/>
      <c r="UVN162" s="8"/>
      <c r="UVO162" s="8"/>
      <c r="UVP162" s="8"/>
      <c r="UVQ162" s="8"/>
      <c r="UVR162" s="8"/>
      <c r="UVS162" s="8"/>
      <c r="UVT162" s="8"/>
      <c r="UVU162" s="8"/>
      <c r="UVV162" s="8"/>
      <c r="UVW162" s="8"/>
      <c r="UVX162" s="8"/>
      <c r="UVY162" s="8"/>
      <c r="UVZ162" s="8"/>
      <c r="UWA162" s="8"/>
      <c r="UWB162" s="8"/>
      <c r="UWC162" s="8"/>
      <c r="UWD162" s="8"/>
      <c r="UWE162" s="8"/>
      <c r="UWF162" s="8"/>
      <c r="UWG162" s="8"/>
      <c r="UWH162" s="8"/>
      <c r="UWI162" s="8"/>
      <c r="UWJ162" s="8"/>
      <c r="UWK162" s="8"/>
      <c r="UWL162" s="8"/>
      <c r="UWM162" s="8"/>
      <c r="UWN162" s="8"/>
      <c r="UWO162" s="8"/>
      <c r="UWP162" s="8"/>
      <c r="UWQ162" s="8"/>
      <c r="UWR162" s="8"/>
      <c r="UWS162" s="8"/>
      <c r="UWT162" s="8"/>
      <c r="UWU162" s="8"/>
      <c r="UWV162" s="8"/>
      <c r="UWW162" s="8"/>
      <c r="UWX162" s="8"/>
      <c r="UWY162" s="8"/>
      <c r="UWZ162" s="8"/>
      <c r="UXA162" s="8"/>
      <c r="UXB162" s="8"/>
      <c r="UXC162" s="8"/>
      <c r="UXD162" s="8"/>
      <c r="UXE162" s="8"/>
      <c r="UXF162" s="8"/>
      <c r="UXG162" s="8"/>
      <c r="UXH162" s="8"/>
      <c r="UXI162" s="8"/>
      <c r="UXJ162" s="8"/>
      <c r="UXK162" s="8"/>
      <c r="UXL162" s="8"/>
      <c r="UXM162" s="8"/>
      <c r="UXN162" s="8"/>
      <c r="UXO162" s="8"/>
      <c r="UXP162" s="8"/>
      <c r="UXQ162" s="8"/>
      <c r="UXR162" s="8"/>
      <c r="UXS162" s="8"/>
      <c r="UXT162" s="8"/>
      <c r="UXU162" s="8"/>
      <c r="UXV162" s="8"/>
      <c r="UXW162" s="8"/>
      <c r="UXX162" s="8"/>
      <c r="UXY162" s="8"/>
      <c r="UXZ162" s="8"/>
      <c r="UYA162" s="8"/>
      <c r="UYB162" s="8"/>
      <c r="UYC162" s="8"/>
      <c r="UYD162" s="8"/>
      <c r="UYE162" s="8"/>
      <c r="UYF162" s="8"/>
      <c r="UYG162" s="8"/>
      <c r="UYH162" s="8"/>
      <c r="UYI162" s="8"/>
      <c r="UYJ162" s="8"/>
      <c r="UYK162" s="8"/>
      <c r="UYL162" s="8"/>
      <c r="UYM162" s="8"/>
      <c r="UYN162" s="8"/>
      <c r="UYO162" s="8"/>
      <c r="UYP162" s="8"/>
      <c r="UYQ162" s="8"/>
      <c r="UYR162" s="8"/>
      <c r="UYS162" s="8"/>
      <c r="UYT162" s="8"/>
      <c r="UYU162" s="8"/>
      <c r="UYV162" s="8"/>
      <c r="UYW162" s="8"/>
      <c r="UYX162" s="8"/>
      <c r="UYY162" s="8"/>
      <c r="UYZ162" s="8"/>
      <c r="UZA162" s="8"/>
      <c r="UZB162" s="8"/>
      <c r="UZC162" s="8"/>
      <c r="UZD162" s="8"/>
      <c r="UZE162" s="8"/>
      <c r="UZF162" s="8"/>
      <c r="UZG162" s="8"/>
      <c r="UZH162" s="8"/>
      <c r="UZI162" s="8"/>
      <c r="UZJ162" s="8"/>
      <c r="UZK162" s="8"/>
      <c r="UZL162" s="8"/>
      <c r="UZM162" s="8"/>
      <c r="UZN162" s="8"/>
      <c r="UZO162" s="8"/>
      <c r="UZP162" s="8"/>
      <c r="UZQ162" s="8"/>
      <c r="UZR162" s="8"/>
      <c r="UZS162" s="8"/>
      <c r="UZT162" s="8"/>
      <c r="UZU162" s="8"/>
      <c r="UZV162" s="8"/>
      <c r="UZW162" s="8"/>
      <c r="UZX162" s="8"/>
      <c r="UZY162" s="8"/>
      <c r="UZZ162" s="8"/>
      <c r="VAA162" s="8"/>
      <c r="VAB162" s="8"/>
      <c r="VAC162" s="8"/>
      <c r="VAD162" s="8"/>
      <c r="VAE162" s="8"/>
      <c r="VAF162" s="8"/>
      <c r="VAG162" s="8"/>
      <c r="VAH162" s="8"/>
      <c r="VAI162" s="8"/>
      <c r="VAJ162" s="8"/>
      <c r="VAK162" s="8"/>
      <c r="VAL162" s="8"/>
      <c r="VAM162" s="8"/>
      <c r="VAN162" s="8"/>
      <c r="VAO162" s="8"/>
      <c r="VAP162" s="8"/>
      <c r="VAQ162" s="8"/>
      <c r="VAR162" s="8"/>
      <c r="VAS162" s="8"/>
      <c r="VAT162" s="8"/>
      <c r="VAU162" s="8"/>
      <c r="VAV162" s="8"/>
      <c r="VAW162" s="8"/>
      <c r="VAX162" s="8"/>
      <c r="VAY162" s="8"/>
      <c r="VAZ162" s="8"/>
      <c r="VBA162" s="8"/>
      <c r="VBB162" s="8"/>
      <c r="VBC162" s="8"/>
      <c r="VBD162" s="8"/>
      <c r="VBE162" s="8"/>
      <c r="VBF162" s="8"/>
      <c r="VBG162" s="8"/>
      <c r="VBH162" s="8"/>
      <c r="VBI162" s="8"/>
      <c r="VBJ162" s="8"/>
      <c r="VBK162" s="8"/>
      <c r="VBL162" s="8"/>
      <c r="VBM162" s="8"/>
      <c r="VBN162" s="8"/>
      <c r="VBO162" s="8"/>
      <c r="VBP162" s="8"/>
      <c r="VBQ162" s="8"/>
      <c r="VBR162" s="8"/>
      <c r="VBS162" s="8"/>
      <c r="VBT162" s="8"/>
      <c r="VBU162" s="8"/>
      <c r="VBV162" s="8"/>
      <c r="VBW162" s="8"/>
      <c r="VBX162" s="8"/>
      <c r="VBY162" s="8"/>
      <c r="VBZ162" s="8"/>
      <c r="VCA162" s="8"/>
      <c r="VCB162" s="8"/>
      <c r="VCC162" s="8"/>
      <c r="VCD162" s="8"/>
      <c r="VCE162" s="8"/>
      <c r="VCF162" s="8"/>
      <c r="VCG162" s="8"/>
      <c r="VCH162" s="8"/>
      <c r="VCI162" s="8"/>
      <c r="VCJ162" s="8"/>
      <c r="VCK162" s="8"/>
      <c r="VCL162" s="8"/>
      <c r="VCM162" s="8"/>
      <c r="VCN162" s="8"/>
      <c r="VCO162" s="8"/>
      <c r="VCP162" s="8"/>
      <c r="VCQ162" s="8"/>
      <c r="VCR162" s="8"/>
      <c r="VCS162" s="8"/>
      <c r="VCT162" s="8"/>
      <c r="VCU162" s="8"/>
      <c r="VCV162" s="8"/>
      <c r="VCW162" s="8"/>
      <c r="VCX162" s="8"/>
      <c r="VCY162" s="8"/>
      <c r="VCZ162" s="8"/>
      <c r="VDA162" s="8"/>
      <c r="VDB162" s="8"/>
      <c r="VDC162" s="8"/>
      <c r="VDD162" s="8"/>
      <c r="VDE162" s="8"/>
      <c r="VDF162" s="8"/>
      <c r="VDG162" s="8"/>
      <c r="VDH162" s="8"/>
      <c r="VDI162" s="8"/>
      <c r="VDJ162" s="8"/>
      <c r="VDK162" s="8"/>
      <c r="VDL162" s="8"/>
      <c r="VDM162" s="8"/>
      <c r="VDN162" s="8"/>
      <c r="VDO162" s="8"/>
      <c r="VDP162" s="8"/>
      <c r="VDQ162" s="8"/>
      <c r="VDR162" s="8"/>
      <c r="VDS162" s="8"/>
      <c r="VDT162" s="8"/>
      <c r="VDU162" s="8"/>
      <c r="VDV162" s="8"/>
      <c r="VDW162" s="8"/>
      <c r="VDX162" s="8"/>
      <c r="VDY162" s="8"/>
      <c r="VDZ162" s="8"/>
      <c r="VEA162" s="8"/>
      <c r="VEB162" s="8"/>
      <c r="VEC162" s="8"/>
      <c r="VED162" s="8"/>
      <c r="VEE162" s="8"/>
      <c r="VEF162" s="8"/>
      <c r="VEG162" s="8"/>
      <c r="VEH162" s="8"/>
      <c r="VEI162" s="8"/>
      <c r="VEJ162" s="8"/>
      <c r="VEK162" s="8"/>
      <c r="VEL162" s="8"/>
      <c r="VEM162" s="8"/>
      <c r="VEN162" s="8"/>
      <c r="VEO162" s="8"/>
      <c r="VEP162" s="8"/>
      <c r="VEQ162" s="8"/>
      <c r="VER162" s="8"/>
      <c r="VES162" s="8"/>
      <c r="VET162" s="8"/>
      <c r="VEU162" s="8"/>
      <c r="VEV162" s="8"/>
      <c r="VEW162" s="8"/>
      <c r="VEX162" s="8"/>
      <c r="VEY162" s="8"/>
      <c r="VEZ162" s="8"/>
      <c r="VFA162" s="8"/>
      <c r="VFB162" s="8"/>
      <c r="VFC162" s="8"/>
      <c r="VFD162" s="8"/>
      <c r="VFE162" s="8"/>
      <c r="VFF162" s="8"/>
      <c r="VFG162" s="8"/>
      <c r="VFH162" s="8"/>
      <c r="VFI162" s="8"/>
      <c r="VFJ162" s="8"/>
      <c r="VFK162" s="8"/>
      <c r="VFL162" s="8"/>
      <c r="VFM162" s="8"/>
      <c r="VFN162" s="8"/>
      <c r="VFO162" s="8"/>
      <c r="VFP162" s="8"/>
      <c r="VFQ162" s="8"/>
      <c r="VFR162" s="8"/>
      <c r="VFS162" s="8"/>
      <c r="VFT162" s="8"/>
      <c r="VFU162" s="8"/>
      <c r="VFV162" s="8"/>
      <c r="VFW162" s="8"/>
      <c r="VFX162" s="8"/>
      <c r="VFY162" s="8"/>
      <c r="VFZ162" s="8"/>
      <c r="VGA162" s="8"/>
      <c r="VGB162" s="8"/>
      <c r="VGC162" s="8"/>
      <c r="VGD162" s="8"/>
      <c r="VGE162" s="8"/>
      <c r="VGF162" s="8"/>
      <c r="VGG162" s="8"/>
      <c r="VGH162" s="8"/>
      <c r="VGI162" s="8"/>
      <c r="VGJ162" s="8"/>
      <c r="VGK162" s="8"/>
      <c r="VGL162" s="8"/>
      <c r="VGM162" s="8"/>
      <c r="VGN162" s="8"/>
      <c r="VGO162" s="8"/>
      <c r="VGP162" s="8"/>
      <c r="VGQ162" s="8"/>
      <c r="VGR162" s="8"/>
      <c r="VGS162" s="8"/>
      <c r="VGT162" s="8"/>
      <c r="VGU162" s="8"/>
      <c r="VGV162" s="8"/>
      <c r="VGW162" s="8"/>
      <c r="VGX162" s="8"/>
      <c r="VGY162" s="8"/>
      <c r="VGZ162" s="8"/>
      <c r="VHA162" s="8"/>
      <c r="VHB162" s="8"/>
      <c r="VHC162" s="8"/>
      <c r="VHD162" s="8"/>
      <c r="VHE162" s="8"/>
      <c r="VHF162" s="8"/>
      <c r="VHG162" s="8"/>
      <c r="VHH162" s="8"/>
      <c r="VHI162" s="8"/>
      <c r="VHJ162" s="8"/>
      <c r="VHK162" s="8"/>
      <c r="VHL162" s="8"/>
      <c r="VHM162" s="8"/>
      <c r="VHN162" s="8"/>
      <c r="VHO162" s="8"/>
      <c r="VHP162" s="8"/>
      <c r="VHQ162" s="8"/>
      <c r="VHR162" s="8"/>
      <c r="VHS162" s="8"/>
      <c r="VHT162" s="8"/>
      <c r="VHU162" s="8"/>
      <c r="VHV162" s="8"/>
      <c r="VHW162" s="8"/>
      <c r="VHX162" s="8"/>
      <c r="VHY162" s="8"/>
      <c r="VHZ162" s="8"/>
      <c r="VIA162" s="8"/>
      <c r="VIB162" s="8"/>
      <c r="VIC162" s="8"/>
      <c r="VID162" s="8"/>
      <c r="VIE162" s="8"/>
      <c r="VIF162" s="8"/>
      <c r="VIG162" s="8"/>
      <c r="VIH162" s="8"/>
      <c r="VII162" s="8"/>
      <c r="VIJ162" s="8"/>
      <c r="VIK162" s="8"/>
      <c r="VIL162" s="8"/>
      <c r="VIM162" s="8"/>
      <c r="VIN162" s="8"/>
      <c r="VIO162" s="8"/>
      <c r="VIP162" s="8"/>
      <c r="VIQ162" s="8"/>
      <c r="VIR162" s="8"/>
      <c r="VIS162" s="8"/>
      <c r="VIT162" s="8"/>
      <c r="VIU162" s="8"/>
      <c r="VIV162" s="8"/>
      <c r="VIW162" s="8"/>
      <c r="VIX162" s="8"/>
      <c r="VIY162" s="8"/>
      <c r="VIZ162" s="8"/>
      <c r="VJA162" s="8"/>
      <c r="VJB162" s="8"/>
      <c r="VJC162" s="8"/>
      <c r="VJD162" s="8"/>
      <c r="VJE162" s="8"/>
      <c r="VJF162" s="8"/>
      <c r="VJG162" s="8"/>
      <c r="VJH162" s="8"/>
      <c r="VJI162" s="8"/>
      <c r="VJJ162" s="8"/>
      <c r="VJK162" s="8"/>
      <c r="VJL162" s="8"/>
      <c r="VJM162" s="8"/>
      <c r="VJN162" s="8"/>
      <c r="VJO162" s="8"/>
      <c r="VJP162" s="8"/>
      <c r="VJQ162" s="8"/>
      <c r="VJR162" s="8"/>
      <c r="VJS162" s="8"/>
      <c r="VJT162" s="8"/>
      <c r="VJU162" s="8"/>
      <c r="VJV162" s="8"/>
      <c r="VJW162" s="8"/>
      <c r="VJX162" s="8"/>
      <c r="VJY162" s="8"/>
      <c r="VJZ162" s="8"/>
      <c r="VKA162" s="8"/>
      <c r="VKB162" s="8"/>
      <c r="VKC162" s="8"/>
      <c r="VKD162" s="8"/>
      <c r="VKE162" s="8"/>
      <c r="VKF162" s="8"/>
      <c r="VKG162" s="8"/>
      <c r="VKH162" s="8"/>
      <c r="VKI162" s="8"/>
      <c r="VKJ162" s="8"/>
      <c r="VKK162" s="8"/>
      <c r="VKL162" s="8"/>
      <c r="VKM162" s="8"/>
      <c r="VKN162" s="8"/>
      <c r="VKO162" s="8"/>
      <c r="VKP162" s="8"/>
      <c r="VKQ162" s="8"/>
      <c r="VKR162" s="8"/>
      <c r="VKS162" s="8"/>
      <c r="VKT162" s="8"/>
      <c r="VKU162" s="8"/>
      <c r="VKV162" s="8"/>
      <c r="VKW162" s="8"/>
      <c r="VKX162" s="8"/>
      <c r="VKY162" s="8"/>
      <c r="VKZ162" s="8"/>
      <c r="VLA162" s="8"/>
      <c r="VLB162" s="8"/>
      <c r="VLC162" s="8"/>
      <c r="VLD162" s="8"/>
      <c r="VLE162" s="8"/>
      <c r="VLF162" s="8"/>
      <c r="VLG162" s="8"/>
      <c r="VLH162" s="8"/>
      <c r="VLI162" s="8"/>
      <c r="VLJ162" s="8"/>
      <c r="VLK162" s="8"/>
      <c r="VLL162" s="8"/>
      <c r="VLM162" s="8"/>
      <c r="VLN162" s="8"/>
      <c r="VLO162" s="8"/>
      <c r="VLP162" s="8"/>
      <c r="VLQ162" s="8"/>
      <c r="VLR162" s="8"/>
      <c r="VLS162" s="8"/>
      <c r="VLT162" s="8"/>
      <c r="VLU162" s="8"/>
      <c r="VLV162" s="8"/>
      <c r="VLW162" s="8"/>
      <c r="VLX162" s="8"/>
      <c r="VLY162" s="8"/>
      <c r="VLZ162" s="8"/>
      <c r="VMA162" s="8"/>
      <c r="VMB162" s="8"/>
      <c r="VMC162" s="8"/>
      <c r="VMD162" s="8"/>
      <c r="VME162" s="8"/>
      <c r="VMF162" s="8"/>
      <c r="VMG162" s="8"/>
      <c r="VMH162" s="8"/>
      <c r="VMI162" s="8"/>
      <c r="VMJ162" s="8"/>
      <c r="VMK162" s="8"/>
      <c r="VML162" s="8"/>
      <c r="VMM162" s="8"/>
      <c r="VMN162" s="8"/>
      <c r="VMO162" s="8"/>
      <c r="VMP162" s="8"/>
      <c r="VMQ162" s="8"/>
      <c r="VMR162" s="8"/>
      <c r="VMS162" s="8"/>
      <c r="VMT162" s="8"/>
      <c r="VMU162" s="8"/>
      <c r="VMV162" s="8"/>
      <c r="VMW162" s="8"/>
      <c r="VMX162" s="8"/>
      <c r="VMY162" s="8"/>
      <c r="VMZ162" s="8"/>
      <c r="VNA162" s="8"/>
      <c r="VNB162" s="8"/>
      <c r="VNC162" s="8"/>
      <c r="VND162" s="8"/>
      <c r="VNE162" s="8"/>
      <c r="VNF162" s="8"/>
      <c r="VNG162" s="8"/>
      <c r="VNH162" s="8"/>
      <c r="VNI162" s="8"/>
      <c r="VNJ162" s="8"/>
      <c r="VNK162" s="8"/>
      <c r="VNL162" s="8"/>
      <c r="VNM162" s="8"/>
      <c r="VNN162" s="8"/>
      <c r="VNO162" s="8"/>
      <c r="VNP162" s="8"/>
      <c r="VNQ162" s="8"/>
      <c r="VNR162" s="8"/>
      <c r="VNS162" s="8"/>
      <c r="VNT162" s="8"/>
      <c r="VNU162" s="8"/>
      <c r="VNV162" s="8"/>
      <c r="VNW162" s="8"/>
      <c r="VNX162" s="8"/>
      <c r="VNY162" s="8"/>
      <c r="VNZ162" s="8"/>
      <c r="VOA162" s="8"/>
      <c r="VOB162" s="8"/>
      <c r="VOC162" s="8"/>
      <c r="VOD162" s="8"/>
      <c r="VOE162" s="8"/>
      <c r="VOF162" s="8"/>
      <c r="VOG162" s="8"/>
      <c r="VOH162" s="8"/>
      <c r="VOI162" s="8"/>
      <c r="VOJ162" s="8"/>
      <c r="VOK162" s="8"/>
      <c r="VOL162" s="8"/>
      <c r="VOM162" s="8"/>
      <c r="VON162" s="8"/>
      <c r="VOO162" s="8"/>
      <c r="VOP162" s="8"/>
      <c r="VOQ162" s="8"/>
      <c r="VOR162" s="8"/>
      <c r="VOS162" s="8"/>
      <c r="VOT162" s="8"/>
      <c r="VOU162" s="8"/>
      <c r="VOV162" s="8"/>
      <c r="VOW162" s="8"/>
      <c r="VOX162" s="8"/>
      <c r="VOY162" s="8"/>
      <c r="VOZ162" s="8"/>
      <c r="VPA162" s="8"/>
      <c r="VPB162" s="8"/>
      <c r="VPC162" s="8"/>
      <c r="VPD162" s="8"/>
      <c r="VPE162" s="8"/>
      <c r="VPF162" s="8"/>
      <c r="VPG162" s="8"/>
      <c r="VPH162" s="8"/>
      <c r="VPI162" s="8"/>
      <c r="VPJ162" s="8"/>
      <c r="VPK162" s="8"/>
      <c r="VPL162" s="8"/>
      <c r="VPM162" s="8"/>
      <c r="VPN162" s="8"/>
      <c r="VPO162" s="8"/>
      <c r="VPP162" s="8"/>
      <c r="VPQ162" s="8"/>
      <c r="VPR162" s="8"/>
      <c r="VPS162" s="8"/>
      <c r="VPT162" s="8"/>
      <c r="VPU162" s="8"/>
      <c r="VPV162" s="8"/>
      <c r="VPW162" s="8"/>
      <c r="VPX162" s="8"/>
      <c r="VPY162" s="8"/>
      <c r="VPZ162" s="8"/>
      <c r="VQA162" s="8"/>
      <c r="VQB162" s="8"/>
      <c r="VQC162" s="8"/>
      <c r="VQD162" s="8"/>
      <c r="VQE162" s="8"/>
      <c r="VQF162" s="8"/>
      <c r="VQG162" s="8"/>
      <c r="VQH162" s="8"/>
      <c r="VQI162" s="8"/>
      <c r="VQJ162" s="8"/>
      <c r="VQK162" s="8"/>
      <c r="VQL162" s="8"/>
      <c r="VQM162" s="8"/>
      <c r="VQN162" s="8"/>
      <c r="VQO162" s="8"/>
      <c r="VQP162" s="8"/>
      <c r="VQQ162" s="8"/>
      <c r="VQR162" s="8"/>
      <c r="VQS162" s="8"/>
      <c r="VQT162" s="8"/>
      <c r="VQU162" s="8"/>
      <c r="VQV162" s="8"/>
      <c r="VQW162" s="8"/>
      <c r="VQX162" s="8"/>
      <c r="VQY162" s="8"/>
      <c r="VQZ162" s="8"/>
      <c r="VRA162" s="8"/>
      <c r="VRB162" s="8"/>
      <c r="VRC162" s="8"/>
      <c r="VRD162" s="8"/>
      <c r="VRE162" s="8"/>
      <c r="VRF162" s="8"/>
      <c r="VRG162" s="8"/>
      <c r="VRH162" s="8"/>
      <c r="VRI162" s="8"/>
      <c r="VRJ162" s="8"/>
      <c r="VRK162" s="8"/>
      <c r="VRL162" s="8"/>
      <c r="VRM162" s="8"/>
      <c r="VRN162" s="8"/>
      <c r="VRO162" s="8"/>
      <c r="VRP162" s="8"/>
      <c r="VRQ162" s="8"/>
      <c r="VRR162" s="8"/>
      <c r="VRS162" s="8"/>
      <c r="VRT162" s="8"/>
      <c r="VRU162" s="8"/>
      <c r="VRV162" s="8"/>
      <c r="VRW162" s="8"/>
      <c r="VRX162" s="8"/>
      <c r="VRY162" s="8"/>
      <c r="VRZ162" s="8"/>
      <c r="VSA162" s="8"/>
      <c r="VSB162" s="8"/>
      <c r="VSC162" s="8"/>
      <c r="VSD162" s="8"/>
      <c r="VSE162" s="8"/>
      <c r="VSF162" s="8"/>
      <c r="VSG162" s="8"/>
      <c r="VSH162" s="8"/>
      <c r="VSI162" s="8"/>
      <c r="VSJ162" s="8"/>
      <c r="VSK162" s="8"/>
      <c r="VSL162" s="8"/>
      <c r="VSM162" s="8"/>
      <c r="VSN162" s="8"/>
      <c r="VSO162" s="8"/>
      <c r="VSP162" s="8"/>
      <c r="VSQ162" s="8"/>
      <c r="VSR162" s="8"/>
      <c r="VSS162" s="8"/>
      <c r="VST162" s="8"/>
      <c r="VSU162" s="8"/>
      <c r="VSV162" s="8"/>
      <c r="VSW162" s="8"/>
      <c r="VSX162" s="8"/>
      <c r="VSY162" s="8"/>
      <c r="VSZ162" s="8"/>
      <c r="VTA162" s="8"/>
      <c r="VTB162" s="8"/>
      <c r="VTC162" s="8"/>
      <c r="VTD162" s="8"/>
      <c r="VTE162" s="8"/>
      <c r="VTF162" s="8"/>
      <c r="VTG162" s="8"/>
      <c r="VTH162" s="8"/>
      <c r="VTI162" s="8"/>
      <c r="VTJ162" s="8"/>
      <c r="VTK162" s="8"/>
      <c r="VTL162" s="8"/>
      <c r="VTM162" s="8"/>
      <c r="VTN162" s="8"/>
      <c r="VTO162" s="8"/>
      <c r="VTP162" s="8"/>
      <c r="VTQ162" s="8"/>
      <c r="VTR162" s="8"/>
      <c r="VTS162" s="8"/>
      <c r="VTT162" s="8"/>
      <c r="VTU162" s="8"/>
      <c r="VTV162" s="8"/>
      <c r="VTW162" s="8"/>
      <c r="VTX162" s="8"/>
      <c r="VTY162" s="8"/>
      <c r="VTZ162" s="8"/>
      <c r="VUA162" s="8"/>
      <c r="VUB162" s="8"/>
      <c r="VUC162" s="8"/>
      <c r="VUD162" s="8"/>
      <c r="VUE162" s="8"/>
      <c r="VUF162" s="8"/>
      <c r="VUG162" s="8"/>
      <c r="VUH162" s="8"/>
      <c r="VUI162" s="8"/>
      <c r="VUJ162" s="8"/>
      <c r="VUK162" s="8"/>
      <c r="VUL162" s="8"/>
      <c r="VUM162" s="8"/>
      <c r="VUN162" s="8"/>
      <c r="VUO162" s="8"/>
      <c r="VUP162" s="8"/>
      <c r="VUQ162" s="8"/>
      <c r="VUR162" s="8"/>
      <c r="VUS162" s="8"/>
      <c r="VUT162" s="8"/>
      <c r="VUU162" s="8"/>
      <c r="VUV162" s="8"/>
      <c r="VUW162" s="8"/>
      <c r="VUX162" s="8"/>
      <c r="VUY162" s="8"/>
      <c r="VUZ162" s="8"/>
      <c r="VVA162" s="8"/>
      <c r="VVB162" s="8"/>
      <c r="VVC162" s="8"/>
      <c r="VVD162" s="8"/>
      <c r="VVE162" s="8"/>
      <c r="VVF162" s="8"/>
      <c r="VVG162" s="8"/>
      <c r="VVH162" s="8"/>
      <c r="VVI162" s="8"/>
      <c r="VVJ162" s="8"/>
      <c r="VVK162" s="8"/>
      <c r="VVL162" s="8"/>
      <c r="VVM162" s="8"/>
      <c r="VVN162" s="8"/>
      <c r="VVO162" s="8"/>
      <c r="VVP162" s="8"/>
      <c r="VVQ162" s="8"/>
      <c r="VVR162" s="8"/>
      <c r="VVS162" s="8"/>
      <c r="VVT162" s="8"/>
      <c r="VVU162" s="8"/>
      <c r="VVV162" s="8"/>
      <c r="VVW162" s="8"/>
      <c r="VVX162" s="8"/>
      <c r="VVY162" s="8"/>
      <c r="VVZ162" s="8"/>
      <c r="VWA162" s="8"/>
      <c r="VWB162" s="8"/>
      <c r="VWC162" s="8"/>
      <c r="VWD162" s="8"/>
      <c r="VWE162" s="8"/>
      <c r="VWF162" s="8"/>
      <c r="VWG162" s="8"/>
      <c r="VWH162" s="8"/>
      <c r="VWI162" s="8"/>
      <c r="VWJ162" s="8"/>
      <c r="VWK162" s="8"/>
      <c r="VWL162" s="8"/>
      <c r="VWM162" s="8"/>
      <c r="VWN162" s="8"/>
      <c r="VWO162" s="8"/>
      <c r="VWP162" s="8"/>
      <c r="VWQ162" s="8"/>
      <c r="VWR162" s="8"/>
      <c r="VWS162" s="8"/>
      <c r="VWT162" s="8"/>
      <c r="VWU162" s="8"/>
      <c r="VWV162" s="8"/>
      <c r="VWW162" s="8"/>
      <c r="VWX162" s="8"/>
      <c r="VWY162" s="8"/>
      <c r="VWZ162" s="8"/>
      <c r="VXA162" s="8"/>
      <c r="VXB162" s="8"/>
      <c r="VXC162" s="8"/>
      <c r="VXD162" s="8"/>
      <c r="VXE162" s="8"/>
      <c r="VXF162" s="8"/>
      <c r="VXG162" s="8"/>
      <c r="VXH162" s="8"/>
      <c r="VXI162" s="8"/>
      <c r="VXJ162" s="8"/>
      <c r="VXK162" s="8"/>
      <c r="VXL162" s="8"/>
      <c r="VXM162" s="8"/>
      <c r="VXN162" s="8"/>
      <c r="VXO162" s="8"/>
      <c r="VXP162" s="8"/>
      <c r="VXQ162" s="8"/>
      <c r="VXR162" s="8"/>
      <c r="VXS162" s="8"/>
      <c r="VXT162" s="8"/>
      <c r="VXU162" s="8"/>
      <c r="VXV162" s="8"/>
      <c r="VXW162" s="8"/>
      <c r="VXX162" s="8"/>
      <c r="VXY162" s="8"/>
      <c r="VXZ162" s="8"/>
      <c r="VYA162" s="8"/>
      <c r="VYB162" s="8"/>
      <c r="VYC162" s="8"/>
      <c r="VYD162" s="8"/>
      <c r="VYE162" s="8"/>
      <c r="VYF162" s="8"/>
      <c r="VYG162" s="8"/>
      <c r="VYH162" s="8"/>
      <c r="VYI162" s="8"/>
      <c r="VYJ162" s="8"/>
      <c r="VYK162" s="8"/>
      <c r="VYL162" s="8"/>
      <c r="VYM162" s="8"/>
      <c r="VYN162" s="8"/>
      <c r="VYO162" s="8"/>
      <c r="VYP162" s="8"/>
      <c r="VYQ162" s="8"/>
      <c r="VYR162" s="8"/>
      <c r="VYS162" s="8"/>
      <c r="VYT162" s="8"/>
      <c r="VYU162" s="8"/>
      <c r="VYV162" s="8"/>
      <c r="VYW162" s="8"/>
      <c r="VYX162" s="8"/>
      <c r="VYY162" s="8"/>
      <c r="VYZ162" s="8"/>
      <c r="VZA162" s="8"/>
      <c r="VZB162" s="8"/>
      <c r="VZC162" s="8"/>
      <c r="VZD162" s="8"/>
      <c r="VZE162" s="8"/>
      <c r="VZF162" s="8"/>
      <c r="VZG162" s="8"/>
      <c r="VZH162" s="8"/>
      <c r="VZI162" s="8"/>
      <c r="VZJ162" s="8"/>
      <c r="VZK162" s="8"/>
      <c r="VZL162" s="8"/>
      <c r="VZM162" s="8"/>
      <c r="VZN162" s="8"/>
      <c r="VZO162" s="8"/>
      <c r="VZP162" s="8"/>
      <c r="VZQ162" s="8"/>
      <c r="VZR162" s="8"/>
      <c r="VZS162" s="8"/>
      <c r="VZT162" s="8"/>
      <c r="VZU162" s="8"/>
      <c r="VZV162" s="8"/>
      <c r="VZW162" s="8"/>
      <c r="VZX162" s="8"/>
      <c r="VZY162" s="8"/>
      <c r="VZZ162" s="8"/>
      <c r="WAA162" s="8"/>
      <c r="WAB162" s="8"/>
      <c r="WAC162" s="8"/>
      <c r="WAD162" s="8"/>
      <c r="WAE162" s="8"/>
      <c r="WAF162" s="8"/>
      <c r="WAG162" s="8"/>
      <c r="WAH162" s="8"/>
      <c r="WAI162" s="8"/>
      <c r="WAJ162" s="8"/>
      <c r="WAK162" s="8"/>
      <c r="WAL162" s="8"/>
      <c r="WAM162" s="8"/>
      <c r="WAN162" s="8"/>
      <c r="WAO162" s="8"/>
      <c r="WAP162" s="8"/>
      <c r="WAQ162" s="8"/>
      <c r="WAR162" s="8"/>
      <c r="WAS162" s="8"/>
      <c r="WAT162" s="8"/>
      <c r="WAU162" s="8"/>
      <c r="WAV162" s="8"/>
      <c r="WAW162" s="8"/>
      <c r="WAX162" s="8"/>
      <c r="WAY162" s="8"/>
      <c r="WAZ162" s="8"/>
      <c r="WBA162" s="8"/>
      <c r="WBB162" s="8"/>
      <c r="WBC162" s="8"/>
      <c r="WBD162" s="8"/>
      <c r="WBE162" s="8"/>
      <c r="WBF162" s="8"/>
      <c r="WBG162" s="8"/>
      <c r="WBH162" s="8"/>
      <c r="WBI162" s="8"/>
      <c r="WBJ162" s="8"/>
      <c r="WBK162" s="8"/>
      <c r="WBL162" s="8"/>
      <c r="WBM162" s="8"/>
      <c r="WBN162" s="8"/>
      <c r="WBO162" s="8"/>
      <c r="WBP162" s="8"/>
      <c r="WBQ162" s="8"/>
      <c r="WBR162" s="8"/>
      <c r="WBS162" s="8"/>
      <c r="WBT162" s="8"/>
      <c r="WBU162" s="8"/>
      <c r="WBV162" s="8"/>
      <c r="WBW162" s="8"/>
      <c r="WBX162" s="8"/>
      <c r="WBY162" s="8"/>
      <c r="WBZ162" s="8"/>
      <c r="WCA162" s="8"/>
      <c r="WCB162" s="8"/>
      <c r="WCC162" s="8"/>
      <c r="WCD162" s="8"/>
      <c r="WCE162" s="8"/>
      <c r="WCF162" s="8"/>
      <c r="WCG162" s="8"/>
      <c r="WCH162" s="8"/>
      <c r="WCI162" s="8"/>
      <c r="WCJ162" s="8"/>
      <c r="WCK162" s="8"/>
      <c r="WCL162" s="8"/>
      <c r="WCM162" s="8"/>
      <c r="WCN162" s="8"/>
      <c r="WCO162" s="8"/>
      <c r="WCP162" s="8"/>
      <c r="WCQ162" s="8"/>
      <c r="WCR162" s="8"/>
      <c r="WCS162" s="8"/>
      <c r="WCT162" s="8"/>
      <c r="WCU162" s="8"/>
      <c r="WCV162" s="8"/>
      <c r="WCW162" s="8"/>
      <c r="WCX162" s="8"/>
      <c r="WCY162" s="8"/>
      <c r="WCZ162" s="8"/>
      <c r="WDA162" s="8"/>
      <c r="WDB162" s="8"/>
      <c r="WDC162" s="8"/>
      <c r="WDD162" s="8"/>
      <c r="WDE162" s="8"/>
      <c r="WDF162" s="8"/>
      <c r="WDG162" s="8"/>
      <c r="WDH162" s="8"/>
      <c r="WDI162" s="8"/>
      <c r="WDJ162" s="8"/>
      <c r="WDK162" s="8"/>
      <c r="WDL162" s="8"/>
      <c r="WDM162" s="8"/>
      <c r="WDN162" s="8"/>
      <c r="WDO162" s="8"/>
      <c r="WDP162" s="8"/>
      <c r="WDQ162" s="8"/>
      <c r="WDR162" s="8"/>
      <c r="WDS162" s="8"/>
      <c r="WDT162" s="8"/>
      <c r="WDU162" s="8"/>
      <c r="WDV162" s="8"/>
      <c r="WDW162" s="8"/>
      <c r="WDX162" s="8"/>
      <c r="WDY162" s="8"/>
      <c r="WDZ162" s="8"/>
      <c r="WEA162" s="8"/>
      <c r="WEB162" s="8"/>
      <c r="WEC162" s="8"/>
      <c r="WED162" s="8"/>
      <c r="WEE162" s="8"/>
      <c r="WEF162" s="8"/>
      <c r="WEG162" s="8"/>
      <c r="WEH162" s="8"/>
      <c r="WEI162" s="8"/>
      <c r="WEJ162" s="8"/>
      <c r="WEK162" s="8"/>
      <c r="WEL162" s="8"/>
      <c r="WEM162" s="8"/>
      <c r="WEN162" s="8"/>
      <c r="WEO162" s="8"/>
      <c r="WEP162" s="8"/>
      <c r="WEQ162" s="8"/>
      <c r="WER162" s="8"/>
      <c r="WES162" s="8"/>
      <c r="WET162" s="8"/>
      <c r="WEU162" s="8"/>
      <c r="WEV162" s="8"/>
      <c r="WEW162" s="8"/>
      <c r="WEX162" s="8"/>
      <c r="WEY162" s="8"/>
      <c r="WEZ162" s="8"/>
      <c r="WFA162" s="8"/>
      <c r="WFB162" s="8"/>
      <c r="WFC162" s="8"/>
      <c r="WFD162" s="8"/>
      <c r="WFE162" s="8"/>
      <c r="WFF162" s="8"/>
      <c r="WFG162" s="8"/>
      <c r="WFH162" s="8"/>
      <c r="WFI162" s="8"/>
      <c r="WFJ162" s="8"/>
      <c r="WFK162" s="8"/>
      <c r="WFL162" s="8"/>
      <c r="WFM162" s="8"/>
      <c r="WFN162" s="8"/>
      <c r="WFO162" s="8"/>
      <c r="WFP162" s="8"/>
      <c r="WFQ162" s="8"/>
      <c r="WFR162" s="8"/>
      <c r="WFS162" s="8"/>
      <c r="WFT162" s="8"/>
      <c r="WFU162" s="8"/>
      <c r="WFV162" s="8"/>
      <c r="WFW162" s="8"/>
      <c r="WFX162" s="8"/>
      <c r="WFY162" s="8"/>
      <c r="WFZ162" s="8"/>
      <c r="WGA162" s="8"/>
      <c r="WGB162" s="8"/>
      <c r="WGC162" s="8"/>
      <c r="WGD162" s="8"/>
      <c r="WGE162" s="8"/>
      <c r="WGF162" s="8"/>
      <c r="WGG162" s="8"/>
      <c r="WGH162" s="8"/>
      <c r="WGI162" s="8"/>
      <c r="WGJ162" s="8"/>
      <c r="WGK162" s="8"/>
      <c r="WGL162" s="8"/>
      <c r="WGM162" s="8"/>
      <c r="WGN162" s="8"/>
      <c r="WGO162" s="8"/>
      <c r="WGP162" s="8"/>
      <c r="WGQ162" s="8"/>
      <c r="WGR162" s="8"/>
      <c r="WGS162" s="8"/>
      <c r="WGT162" s="8"/>
      <c r="WGU162" s="8"/>
      <c r="WGV162" s="8"/>
      <c r="WGW162" s="8"/>
      <c r="WGX162" s="8"/>
      <c r="WGY162" s="8"/>
      <c r="WGZ162" s="8"/>
      <c r="WHA162" s="8"/>
      <c r="WHB162" s="8"/>
      <c r="WHC162" s="8"/>
      <c r="WHD162" s="8"/>
      <c r="WHE162" s="8"/>
      <c r="WHF162" s="8"/>
      <c r="WHG162" s="8"/>
      <c r="WHH162" s="8"/>
      <c r="WHI162" s="8"/>
      <c r="WHJ162" s="8"/>
      <c r="WHK162" s="8"/>
      <c r="WHL162" s="8"/>
      <c r="WHM162" s="8"/>
      <c r="WHN162" s="8"/>
      <c r="WHO162" s="8"/>
      <c r="WHP162" s="8"/>
      <c r="WHQ162" s="8"/>
      <c r="WHR162" s="8"/>
      <c r="WHS162" s="8"/>
      <c r="WHT162" s="8"/>
      <c r="WHU162" s="8"/>
      <c r="WHV162" s="8"/>
      <c r="WHW162" s="8"/>
      <c r="WHX162" s="8"/>
      <c r="WHY162" s="8"/>
      <c r="WHZ162" s="8"/>
      <c r="WIA162" s="8"/>
      <c r="WIB162" s="8"/>
      <c r="WIC162" s="8"/>
      <c r="WID162" s="8"/>
      <c r="WIE162" s="8"/>
      <c r="WIF162" s="8"/>
      <c r="WIG162" s="8"/>
      <c r="WIH162" s="8"/>
      <c r="WII162" s="8"/>
      <c r="WIJ162" s="8"/>
      <c r="WIK162" s="8"/>
      <c r="WIL162" s="8"/>
      <c r="WIM162" s="8"/>
      <c r="WIN162" s="8"/>
      <c r="WIO162" s="8"/>
      <c r="WIP162" s="8"/>
      <c r="WIQ162" s="8"/>
      <c r="WIR162" s="8"/>
      <c r="WIS162" s="8"/>
      <c r="WIT162" s="8"/>
      <c r="WIU162" s="8"/>
      <c r="WIV162" s="8"/>
      <c r="WIW162" s="8"/>
      <c r="WIX162" s="8"/>
      <c r="WIY162" s="8"/>
      <c r="WIZ162" s="8"/>
      <c r="WJA162" s="8"/>
      <c r="WJB162" s="8"/>
      <c r="WJC162" s="8"/>
      <c r="WJD162" s="8"/>
      <c r="WJE162" s="8"/>
      <c r="WJF162" s="8"/>
      <c r="WJG162" s="8"/>
      <c r="WJH162" s="8"/>
      <c r="WJI162" s="8"/>
      <c r="WJJ162" s="8"/>
      <c r="WJK162" s="8"/>
      <c r="WJL162" s="8"/>
      <c r="WJM162" s="8"/>
      <c r="WJN162" s="8"/>
      <c r="WJO162" s="8"/>
      <c r="WJP162" s="8"/>
      <c r="WJQ162" s="8"/>
      <c r="WJR162" s="8"/>
      <c r="WJS162" s="8"/>
      <c r="WJT162" s="8"/>
      <c r="WJU162" s="8"/>
      <c r="WJV162" s="8"/>
      <c r="WJW162" s="8"/>
      <c r="WJX162" s="8"/>
      <c r="WJY162" s="8"/>
      <c r="WJZ162" s="8"/>
      <c r="WKA162" s="8"/>
      <c r="WKB162" s="8"/>
      <c r="WKC162" s="8"/>
      <c r="WKD162" s="8"/>
      <c r="WKE162" s="8"/>
      <c r="WKF162" s="8"/>
      <c r="WKG162" s="8"/>
      <c r="WKH162" s="8"/>
      <c r="WKI162" s="8"/>
      <c r="WKJ162" s="8"/>
      <c r="WKK162" s="8"/>
      <c r="WKL162" s="8"/>
      <c r="WKM162" s="8"/>
      <c r="WKN162" s="8"/>
      <c r="WKO162" s="8"/>
      <c r="WKP162" s="8"/>
      <c r="WKQ162" s="8"/>
      <c r="WKR162" s="8"/>
      <c r="WKS162" s="8"/>
      <c r="WKT162" s="8"/>
      <c r="WKU162" s="8"/>
      <c r="WKV162" s="8"/>
      <c r="WKW162" s="8"/>
      <c r="WKX162" s="8"/>
      <c r="WKY162" s="8"/>
      <c r="WKZ162" s="8"/>
      <c r="WLA162" s="8"/>
      <c r="WLB162" s="8"/>
      <c r="WLC162" s="8"/>
      <c r="WLD162" s="8"/>
      <c r="WLE162" s="8"/>
      <c r="WLF162" s="8"/>
      <c r="WLG162" s="8"/>
      <c r="WLH162" s="8"/>
      <c r="WLI162" s="8"/>
      <c r="WLJ162" s="8"/>
      <c r="WLK162" s="8"/>
      <c r="WLL162" s="8"/>
      <c r="WLM162" s="8"/>
      <c r="WLN162" s="8"/>
      <c r="WLO162" s="8"/>
      <c r="WLP162" s="8"/>
      <c r="WLQ162" s="8"/>
      <c r="WLR162" s="8"/>
      <c r="WLS162" s="8"/>
      <c r="WLT162" s="8"/>
      <c r="WLU162" s="8"/>
      <c r="WLV162" s="8"/>
      <c r="WLW162" s="8"/>
      <c r="WLX162" s="8"/>
      <c r="WLY162" s="8"/>
      <c r="WLZ162" s="8"/>
      <c r="WMA162" s="8"/>
      <c r="WMB162" s="8"/>
      <c r="WMC162" s="8"/>
      <c r="WMD162" s="8"/>
      <c r="WME162" s="8"/>
      <c r="WMF162" s="8"/>
      <c r="WMG162" s="8"/>
      <c r="WMH162" s="8"/>
      <c r="WMI162" s="8"/>
      <c r="WMJ162" s="8"/>
      <c r="WMK162" s="8"/>
      <c r="WML162" s="8"/>
      <c r="WMM162" s="8"/>
      <c r="WMN162" s="8"/>
      <c r="WMO162" s="8"/>
      <c r="WMP162" s="8"/>
      <c r="WMQ162" s="8"/>
      <c r="WMR162" s="8"/>
      <c r="WMS162" s="8"/>
      <c r="WMT162" s="8"/>
      <c r="WMU162" s="8"/>
      <c r="WMV162" s="8"/>
      <c r="WMW162" s="8"/>
      <c r="WMX162" s="8"/>
      <c r="WMY162" s="8"/>
      <c r="WMZ162" s="8"/>
      <c r="WNA162" s="8"/>
      <c r="WNB162" s="8"/>
      <c r="WNC162" s="8"/>
      <c r="WND162" s="8"/>
      <c r="WNE162" s="8"/>
      <c r="WNF162" s="8"/>
      <c r="WNG162" s="8"/>
      <c r="WNH162" s="8"/>
      <c r="WNI162" s="8"/>
      <c r="WNJ162" s="8"/>
      <c r="WNK162" s="8"/>
      <c r="WNL162" s="8"/>
      <c r="WNM162" s="8"/>
      <c r="WNN162" s="8"/>
      <c r="WNO162" s="8"/>
      <c r="WNP162" s="8"/>
      <c r="WNQ162" s="8"/>
      <c r="WNR162" s="8"/>
      <c r="WNS162" s="8"/>
      <c r="WNT162" s="8"/>
      <c r="WNU162" s="8"/>
      <c r="WNV162" s="8"/>
      <c r="WNW162" s="8"/>
      <c r="WNX162" s="8"/>
      <c r="WNY162" s="8"/>
      <c r="WNZ162" s="8"/>
      <c r="WOA162" s="8"/>
      <c r="WOB162" s="8"/>
      <c r="WOC162" s="8"/>
      <c r="WOD162" s="8"/>
      <c r="WOE162" s="8"/>
      <c r="WOF162" s="8"/>
      <c r="WOG162" s="8"/>
      <c r="WOH162" s="8"/>
      <c r="WOI162" s="8"/>
      <c r="WOJ162" s="8"/>
      <c r="WOK162" s="8"/>
      <c r="WOL162" s="8"/>
      <c r="WOM162" s="8"/>
      <c r="WON162" s="8"/>
      <c r="WOO162" s="8"/>
      <c r="WOP162" s="8"/>
      <c r="WOQ162" s="8"/>
      <c r="WOR162" s="8"/>
      <c r="WOS162" s="8"/>
      <c r="WOT162" s="8"/>
      <c r="WOU162" s="8"/>
      <c r="WOV162" s="8"/>
      <c r="WOW162" s="8"/>
      <c r="WOX162" s="8"/>
      <c r="WOY162" s="8"/>
      <c r="WOZ162" s="8"/>
      <c r="WPA162" s="8"/>
      <c r="WPB162" s="8"/>
      <c r="WPC162" s="8"/>
      <c r="WPD162" s="8"/>
      <c r="WPE162" s="8"/>
      <c r="WPF162" s="8"/>
      <c r="WPG162" s="8"/>
      <c r="WPH162" s="8"/>
      <c r="WPI162" s="8"/>
      <c r="WPJ162" s="8"/>
      <c r="WPK162" s="8"/>
      <c r="WPL162" s="8"/>
      <c r="WPM162" s="8"/>
      <c r="WPN162" s="8"/>
      <c r="WPO162" s="8"/>
      <c r="WPP162" s="8"/>
      <c r="WPQ162" s="8"/>
      <c r="WPR162" s="8"/>
      <c r="WPS162" s="8"/>
      <c r="WPT162" s="8"/>
      <c r="WPU162" s="8"/>
      <c r="WPV162" s="8"/>
      <c r="WPW162" s="8"/>
      <c r="WPX162" s="8"/>
      <c r="WPY162" s="8"/>
      <c r="WPZ162" s="8"/>
      <c r="WQA162" s="8"/>
      <c r="WQB162" s="8"/>
      <c r="WQC162" s="8"/>
      <c r="WQD162" s="8"/>
      <c r="WQE162" s="8"/>
      <c r="WQF162" s="8"/>
      <c r="WQG162" s="8"/>
      <c r="WQH162" s="8"/>
      <c r="WQI162" s="8"/>
      <c r="WQJ162" s="8"/>
      <c r="WQK162" s="8"/>
      <c r="WQL162" s="8"/>
      <c r="WQM162" s="8"/>
      <c r="WQN162" s="8"/>
      <c r="WQO162" s="8"/>
      <c r="WQP162" s="8"/>
      <c r="WQQ162" s="8"/>
      <c r="WQR162" s="8"/>
      <c r="WQS162" s="8"/>
      <c r="WQT162" s="8"/>
      <c r="WQU162" s="8"/>
      <c r="WQV162" s="8"/>
      <c r="WQW162" s="8"/>
      <c r="WQX162" s="8"/>
      <c r="WQY162" s="8"/>
      <c r="WQZ162" s="8"/>
      <c r="WRA162" s="8"/>
      <c r="WRB162" s="8"/>
      <c r="WRC162" s="8"/>
      <c r="WRD162" s="8"/>
      <c r="WRE162" s="8"/>
      <c r="WRF162" s="8"/>
      <c r="WRG162" s="8"/>
      <c r="WRH162" s="8"/>
      <c r="WRI162" s="8"/>
      <c r="WRJ162" s="8"/>
      <c r="WRK162" s="8"/>
      <c r="WRL162" s="8"/>
      <c r="WRM162" s="8"/>
      <c r="WRN162" s="8"/>
      <c r="WRO162" s="8"/>
      <c r="WRP162" s="8"/>
      <c r="WRQ162" s="8"/>
      <c r="WRR162" s="8"/>
      <c r="WRS162" s="8"/>
      <c r="WRT162" s="8"/>
      <c r="WRU162" s="8"/>
      <c r="WRV162" s="8"/>
      <c r="WRW162" s="8"/>
      <c r="WRX162" s="8"/>
      <c r="WRY162" s="8"/>
      <c r="WRZ162" s="8"/>
      <c r="WSA162" s="8"/>
      <c r="WSB162" s="8"/>
      <c r="WSC162" s="8"/>
      <c r="WSD162" s="8"/>
      <c r="WSE162" s="8"/>
      <c r="WSF162" s="8"/>
      <c r="WSG162" s="8"/>
      <c r="WSH162" s="8"/>
      <c r="WSI162" s="8"/>
      <c r="WSJ162" s="8"/>
      <c r="WSK162" s="8"/>
      <c r="WSL162" s="8"/>
      <c r="WSM162" s="8"/>
      <c r="WSN162" s="8"/>
      <c r="WSO162" s="8"/>
      <c r="WSP162" s="8"/>
      <c r="WSQ162" s="8"/>
      <c r="WSR162" s="8"/>
      <c r="WSS162" s="8"/>
      <c r="WST162" s="8"/>
      <c r="WSU162" s="8"/>
      <c r="WSV162" s="8"/>
      <c r="WSW162" s="8"/>
      <c r="WSX162" s="8"/>
      <c r="WSY162" s="8"/>
      <c r="WSZ162" s="8"/>
      <c r="WTA162" s="8"/>
      <c r="WTB162" s="8"/>
      <c r="WTC162" s="8"/>
      <c r="WTD162" s="8"/>
      <c r="WTE162" s="8"/>
      <c r="WTF162" s="8"/>
      <c r="WTG162" s="8"/>
      <c r="WTH162" s="8"/>
      <c r="WTI162" s="8"/>
      <c r="WTJ162" s="8"/>
      <c r="WTK162" s="8"/>
      <c r="WTL162" s="8"/>
      <c r="WTM162" s="8"/>
      <c r="WTN162" s="8"/>
      <c r="WTO162" s="8"/>
      <c r="WTP162" s="8"/>
      <c r="WTQ162" s="8"/>
      <c r="WTR162" s="8"/>
      <c r="WTS162" s="8"/>
      <c r="WTT162" s="8"/>
      <c r="WTU162" s="8"/>
      <c r="WTV162" s="8"/>
      <c r="WTW162" s="8"/>
      <c r="WTX162" s="8"/>
      <c r="WTY162" s="8"/>
      <c r="WTZ162" s="8"/>
      <c r="WUA162" s="8"/>
      <c r="WUB162" s="8"/>
      <c r="WUC162" s="8"/>
      <c r="WUD162" s="8"/>
      <c r="WUE162" s="8"/>
      <c r="WUF162" s="8"/>
      <c r="WUG162" s="8"/>
      <c r="WUH162" s="8"/>
      <c r="WUI162" s="8"/>
      <c r="WUJ162" s="8"/>
      <c r="WUK162" s="8"/>
      <c r="WUL162" s="8"/>
      <c r="WUM162" s="8"/>
      <c r="WUN162" s="8"/>
      <c r="WUO162" s="8"/>
      <c r="WUP162" s="8"/>
      <c r="WUQ162" s="8"/>
      <c r="WUR162" s="8"/>
      <c r="WUS162" s="8"/>
      <c r="WUT162" s="8"/>
      <c r="WUU162" s="8"/>
      <c r="WUV162" s="8"/>
      <c r="WUW162" s="8"/>
      <c r="WUX162" s="8"/>
      <c r="WUY162" s="8"/>
      <c r="WUZ162" s="8"/>
      <c r="WVA162" s="8"/>
      <c r="WVB162" s="8"/>
      <c r="WVC162" s="8"/>
      <c r="WVD162" s="8"/>
      <c r="WVE162" s="8"/>
      <c r="WVF162" s="8"/>
      <c r="WVG162" s="8"/>
      <c r="WVH162" s="8"/>
      <c r="WVI162" s="8"/>
      <c r="WVJ162" s="8"/>
      <c r="WVK162" s="8"/>
      <c r="WVL162" s="8"/>
      <c r="WVM162" s="8"/>
      <c r="WVN162" s="8"/>
      <c r="WVO162" s="8"/>
      <c r="WVP162" s="8"/>
      <c r="WVQ162" s="8"/>
      <c r="WVR162" s="8"/>
      <c r="WVS162" s="8"/>
      <c r="WVT162" s="8"/>
      <c r="WVU162" s="8"/>
      <c r="WVV162" s="8"/>
      <c r="WVW162" s="8"/>
      <c r="WVX162" s="8"/>
      <c r="WVY162" s="8"/>
      <c r="WVZ162" s="8"/>
      <c r="WWA162" s="8"/>
      <c r="WWB162" s="8"/>
      <c r="WWC162" s="8"/>
      <c r="WWD162" s="8"/>
      <c r="WWE162" s="8"/>
      <c r="WWF162" s="8"/>
      <c r="WWG162" s="8"/>
      <c r="WWH162" s="8"/>
      <c r="WWI162" s="8"/>
      <c r="WWJ162" s="8"/>
      <c r="WWK162" s="8"/>
      <c r="WWL162" s="8"/>
      <c r="WWM162" s="8"/>
      <c r="WWN162" s="8"/>
      <c r="WWO162" s="8"/>
      <c r="WWP162" s="8"/>
      <c r="WWQ162" s="8"/>
      <c r="WWR162" s="8"/>
      <c r="WWS162" s="8"/>
      <c r="WWT162" s="8"/>
      <c r="WWU162" s="8"/>
      <c r="WWV162" s="8"/>
      <c r="WWW162" s="8"/>
      <c r="WWX162" s="8"/>
      <c r="WWY162" s="8"/>
      <c r="WWZ162" s="8"/>
      <c r="WXA162" s="8"/>
      <c r="WXB162" s="8"/>
      <c r="WXC162" s="8"/>
      <c r="WXD162" s="8"/>
      <c r="WXE162" s="8"/>
      <c r="WXF162" s="8"/>
      <c r="WXG162" s="8"/>
      <c r="WXH162" s="8"/>
      <c r="WXI162" s="8"/>
      <c r="WXJ162" s="8"/>
      <c r="WXK162" s="8"/>
      <c r="WXL162" s="8"/>
      <c r="WXM162" s="8"/>
      <c r="WXN162" s="8"/>
      <c r="WXO162" s="8"/>
      <c r="WXP162" s="8"/>
      <c r="WXQ162" s="8"/>
      <c r="WXR162" s="8"/>
      <c r="WXS162" s="8"/>
      <c r="WXT162" s="8"/>
      <c r="WXU162" s="8"/>
      <c r="WXV162" s="8"/>
      <c r="WXW162" s="8"/>
      <c r="WXX162" s="8"/>
      <c r="WXY162" s="8"/>
      <c r="WXZ162" s="8"/>
      <c r="WYA162" s="8"/>
      <c r="WYB162" s="8"/>
      <c r="WYC162" s="8"/>
      <c r="WYD162" s="8"/>
      <c r="WYE162" s="8"/>
      <c r="WYF162" s="8"/>
      <c r="WYG162" s="8"/>
      <c r="WYH162" s="8"/>
      <c r="WYI162" s="8"/>
      <c r="WYJ162" s="8"/>
      <c r="WYK162" s="8"/>
      <c r="WYL162" s="8"/>
      <c r="WYM162" s="8"/>
      <c r="WYN162" s="8"/>
      <c r="WYO162" s="8"/>
      <c r="WYP162" s="8"/>
      <c r="WYQ162" s="8"/>
      <c r="WYR162" s="8"/>
      <c r="WYS162" s="8"/>
      <c r="WYT162" s="8"/>
      <c r="WYU162" s="8"/>
      <c r="WYV162" s="8"/>
      <c r="WYW162" s="8"/>
      <c r="WYX162" s="8"/>
      <c r="WYY162" s="8"/>
      <c r="WYZ162" s="8"/>
      <c r="WZA162" s="8"/>
      <c r="WZB162" s="8"/>
      <c r="WZC162" s="8"/>
      <c r="WZD162" s="8"/>
      <c r="WZE162" s="8"/>
      <c r="WZF162" s="8"/>
      <c r="WZG162" s="8"/>
      <c r="WZH162" s="8"/>
      <c r="WZI162" s="8"/>
      <c r="WZJ162" s="8"/>
      <c r="WZK162" s="8"/>
      <c r="WZL162" s="8"/>
      <c r="WZM162" s="8"/>
      <c r="WZN162" s="8"/>
      <c r="WZO162" s="8"/>
      <c r="WZP162" s="8"/>
      <c r="WZQ162" s="8"/>
      <c r="WZR162" s="8"/>
      <c r="WZS162" s="8"/>
      <c r="WZT162" s="8"/>
      <c r="WZU162" s="8"/>
      <c r="WZV162" s="8"/>
      <c r="WZW162" s="8"/>
      <c r="WZX162" s="8"/>
      <c r="WZY162" s="8"/>
      <c r="WZZ162" s="8"/>
      <c r="XAA162" s="8"/>
      <c r="XAB162" s="8"/>
      <c r="XAC162" s="8"/>
      <c r="XAD162" s="8"/>
      <c r="XAE162" s="8"/>
      <c r="XAF162" s="8"/>
      <c r="XAG162" s="8"/>
      <c r="XAH162" s="8"/>
      <c r="XAI162" s="8"/>
      <c r="XAJ162" s="8"/>
      <c r="XAK162" s="8"/>
      <c r="XAL162" s="8"/>
      <c r="XAM162" s="8"/>
      <c r="XAN162" s="8"/>
      <c r="XAO162" s="8"/>
      <c r="XAP162" s="8"/>
      <c r="XAQ162" s="8"/>
      <c r="XAR162" s="8"/>
      <c r="XAS162" s="8"/>
      <c r="XAT162" s="8"/>
      <c r="XAU162" s="8"/>
      <c r="XAV162" s="8"/>
      <c r="XAW162" s="8"/>
      <c r="XAX162" s="8"/>
      <c r="XAY162" s="8"/>
      <c r="XAZ162" s="8"/>
      <c r="XBA162" s="8"/>
      <c r="XBB162" s="8"/>
      <c r="XBC162" s="8"/>
      <c r="XBD162" s="8"/>
      <c r="XBE162" s="8"/>
      <c r="XBF162" s="8"/>
      <c r="XBG162" s="8"/>
      <c r="XBH162" s="8"/>
      <c r="XBI162" s="8"/>
      <c r="XBJ162" s="8"/>
      <c r="XBK162" s="8"/>
      <c r="XBL162" s="8"/>
      <c r="XBM162" s="8"/>
      <c r="XBN162" s="8"/>
      <c r="XBO162" s="8"/>
      <c r="XBP162" s="8"/>
      <c r="XBQ162" s="8"/>
      <c r="XBR162" s="8"/>
      <c r="XBS162" s="8"/>
      <c r="XBT162" s="8"/>
      <c r="XBU162" s="8"/>
      <c r="XBV162" s="8"/>
      <c r="XBW162" s="8"/>
      <c r="XBX162" s="8"/>
      <c r="XBY162" s="8"/>
      <c r="XBZ162" s="8"/>
      <c r="XCA162" s="8"/>
      <c r="XCB162" s="8"/>
      <c r="XCC162" s="8"/>
      <c r="XCD162" s="8"/>
      <c r="XCE162" s="8"/>
      <c r="XCF162" s="8"/>
      <c r="XCG162" s="8"/>
      <c r="XCH162" s="8"/>
      <c r="XCI162" s="8"/>
      <c r="XCJ162" s="8"/>
      <c r="XCK162" s="8"/>
      <c r="XCL162" s="8"/>
      <c r="XCM162" s="8"/>
      <c r="XCN162" s="8"/>
      <c r="XCO162" s="8"/>
      <c r="XCP162" s="8"/>
      <c r="XCQ162" s="8"/>
      <c r="XCR162" s="8"/>
      <c r="XCS162" s="8"/>
      <c r="XCT162" s="8"/>
      <c r="XCU162" s="8"/>
      <c r="XCV162" s="8"/>
      <c r="XCW162" s="8"/>
      <c r="XCX162" s="8"/>
      <c r="XCY162" s="8"/>
      <c r="XCZ162" s="8"/>
      <c r="XDA162" s="8"/>
      <c r="XDB162" s="8"/>
      <c r="XDC162" s="8"/>
      <c r="XDD162" s="8"/>
      <c r="XDE162" s="8"/>
      <c r="XDF162" s="8"/>
      <c r="XDG162" s="8"/>
      <c r="XDH162" s="8"/>
      <c r="XDI162" s="8"/>
      <c r="XDJ162" s="8"/>
      <c r="XDK162" s="8"/>
      <c r="XDL162" s="8"/>
      <c r="XDM162" s="8"/>
      <c r="XDN162" s="8"/>
      <c r="XDO162" s="8"/>
      <c r="XDP162" s="8"/>
      <c r="XDQ162" s="8"/>
      <c r="XDR162" s="8"/>
      <c r="XDS162" s="8"/>
      <c r="XDT162" s="8"/>
      <c r="XDU162" s="8"/>
      <c r="XDV162" s="8"/>
      <c r="XDW162" s="8"/>
      <c r="XDX162" s="8"/>
      <c r="XDY162" s="8"/>
      <c r="XDZ162" s="8"/>
      <c r="XEA162" s="8"/>
      <c r="XEB162" s="8"/>
      <c r="XEC162" s="8"/>
      <c r="XED162" s="8"/>
      <c r="XEE162" s="8"/>
      <c r="XEF162" s="8"/>
      <c r="XEG162" s="8"/>
      <c r="XEH162" s="8"/>
      <c r="XEI162" s="8"/>
      <c r="XEJ162" s="8"/>
      <c r="XEK162" s="8"/>
      <c r="XEL162" s="8"/>
      <c r="XEM162" s="8"/>
      <c r="XEN162" s="8"/>
    </row>
    <row r="163" spans="1:16368" ht="15.75">
      <c r="A163" s="2269">
        <v>0</v>
      </c>
      <c r="B163" s="2249"/>
      <c r="R163" s="947"/>
      <c r="S163" s="947"/>
      <c r="T163" s="947"/>
      <c r="U163" s="956"/>
      <c r="V163" s="2270"/>
      <c r="W163" s="939"/>
      <c r="X163" s="939"/>
      <c r="Y163" s="2271"/>
      <c r="Z163" s="2271"/>
      <c r="AA163" s="2272"/>
      <c r="AE163" s="105" t="s">
        <v>3300</v>
      </c>
      <c r="AF163" s="2268" t="s">
        <v>3417</v>
      </c>
      <c r="AN163" t="s">
        <v>41</v>
      </c>
      <c r="AQ163" s="8">
        <v>0</v>
      </c>
      <c r="AR163" s="8">
        <v>0</v>
      </c>
      <c r="AS163" s="8">
        <v>0</v>
      </c>
      <c r="AT163" s="8">
        <v>0</v>
      </c>
      <c r="AU163" s="8">
        <v>0</v>
      </c>
      <c r="AV163" s="8">
        <v>0</v>
      </c>
      <c r="AW163" s="8">
        <v>0</v>
      </c>
      <c r="AX163" s="8">
        <v>0</v>
      </c>
      <c r="AY163" s="8">
        <v>0</v>
      </c>
      <c r="AZ163" s="8">
        <v>0</v>
      </c>
      <c r="BA163" s="8">
        <v>0</v>
      </c>
    </row>
    <row r="164" spans="1:16368">
      <c r="A164" s="2269">
        <v>0</v>
      </c>
      <c r="B164" s="2269">
        <v>0</v>
      </c>
      <c r="O164" s="900" t="s">
        <v>41</v>
      </c>
      <c r="P164" s="2273">
        <v>0</v>
      </c>
      <c r="R164" s="947" t="s">
        <v>3418</v>
      </c>
      <c r="S164" s="947">
        <v>272</v>
      </c>
      <c r="T164" s="947"/>
      <c r="U164" s="947"/>
      <c r="W164" s="947"/>
      <c r="X164" s="947"/>
      <c r="Y164" s="947"/>
      <c r="Z164" s="947"/>
      <c r="AE164" s="105" t="s">
        <v>3268</v>
      </c>
      <c r="AF164" s="2274">
        <v>41647</v>
      </c>
    </row>
    <row r="165" spans="1:16368" ht="15.75">
      <c r="A165" s="2249"/>
      <c r="B165" s="2269">
        <v>0</v>
      </c>
      <c r="L165" s="900" t="s">
        <v>41</v>
      </c>
      <c r="M165" s="2273">
        <v>0</v>
      </c>
      <c r="R165" s="906" t="s">
        <v>41</v>
      </c>
      <c r="S165" s="2275">
        <v>0</v>
      </c>
      <c r="T165" s="947"/>
      <c r="U165" s="2276"/>
      <c r="W165" s="947"/>
      <c r="X165" s="947"/>
      <c r="Y165" s="947"/>
      <c r="Z165" s="947"/>
      <c r="AE165" s="105" t="s">
        <v>3213</v>
      </c>
      <c r="AF165" s="2268"/>
      <c r="AN165" s="2" t="s">
        <v>3419</v>
      </c>
      <c r="AO165" s="2"/>
      <c r="AP165" s="2"/>
      <c r="AQ165" s="32">
        <v>0.58202167873479627</v>
      </c>
      <c r="AR165" s="32">
        <v>0.51402290834154507</v>
      </c>
      <c r="AS165" s="32">
        <v>0.55494381339677878</v>
      </c>
      <c r="AT165" s="32">
        <v>0.44172711339865667</v>
      </c>
      <c r="AU165" s="32">
        <v>0.33845385662028371</v>
      </c>
      <c r="AV165" s="32">
        <v>0.27873055671472574</v>
      </c>
      <c r="AW165" s="32">
        <v>0.25146204902148395</v>
      </c>
      <c r="AX165" s="32">
        <v>0.18839076064835708</v>
      </c>
      <c r="AY165" s="32">
        <v>0.18859634368463948</v>
      </c>
      <c r="AZ165" s="32">
        <v>0.15236061568631079</v>
      </c>
      <c r="BA165" s="32">
        <v>0.15850321505853135</v>
      </c>
    </row>
    <row r="166" spans="1:16368" ht="15.75">
      <c r="A166" s="2249"/>
      <c r="B166" s="2269"/>
      <c r="O166" s="150">
        <v>2015</v>
      </c>
      <c r="R166" s="906" t="s">
        <v>41</v>
      </c>
      <c r="S166" s="2275">
        <v>0</v>
      </c>
      <c r="U166" s="2277"/>
      <c r="AE166" s="105"/>
      <c r="AF166" s="2268"/>
      <c r="AQ166" s="8"/>
      <c r="AR166" s="8"/>
      <c r="AS166" s="8"/>
      <c r="AT166" s="8"/>
      <c r="AU166" s="8"/>
      <c r="AV166" s="8"/>
      <c r="AW166" s="8"/>
      <c r="AX166" s="8"/>
      <c r="AY166" s="8"/>
      <c r="AZ166" s="8"/>
    </row>
    <row r="167" spans="1:16368" ht="15.75">
      <c r="A167" s="2249"/>
      <c r="B167" s="2269"/>
      <c r="D167" s="19" t="s">
        <v>3420</v>
      </c>
      <c r="E167" s="28"/>
      <c r="F167" s="28"/>
      <c r="G167" s="28"/>
      <c r="H167" s="28"/>
      <c r="I167" s="28"/>
      <c r="J167" s="28"/>
      <c r="AE167" s="105"/>
      <c r="AF167" s="2268"/>
      <c r="AQ167" s="2278">
        <v>0.98314919790504307</v>
      </c>
      <c r="AR167" s="8"/>
      <c r="AT167" s="2279">
        <v>2.75E-2</v>
      </c>
      <c r="AU167" s="8"/>
      <c r="AV167" s="8"/>
      <c r="AW167" s="8"/>
      <c r="AX167" s="8"/>
      <c r="AY167" s="8"/>
      <c r="AZ167" s="8"/>
    </row>
    <row r="168" spans="1:16368" ht="15.75">
      <c r="A168" s="2249"/>
      <c r="B168" s="2269"/>
      <c r="D168" s="19"/>
      <c r="E168" s="28"/>
      <c r="F168" s="28"/>
      <c r="G168" s="28"/>
      <c r="H168" s="28"/>
      <c r="I168" s="28"/>
      <c r="J168" s="28"/>
      <c r="AE168" s="105"/>
      <c r="AF168" s="2268"/>
      <c r="AQ168" s="8">
        <v>0</v>
      </c>
      <c r="BG168" s="42"/>
      <c r="BH168" s="42"/>
      <c r="BI168" s="42"/>
      <c r="BJ168" s="42"/>
      <c r="BK168" s="42"/>
      <c r="BL168" s="42"/>
      <c r="BM168" s="42"/>
      <c r="BN168" s="42"/>
      <c r="BO168" s="42"/>
    </row>
    <row r="169" spans="1:16368" ht="15.75">
      <c r="A169" s="2249"/>
      <c r="B169" s="2249"/>
      <c r="D169" s="494">
        <v>161</v>
      </c>
      <c r="E169" s="494">
        <v>111</v>
      </c>
      <c r="F169" s="494">
        <v>89</v>
      </c>
      <c r="G169" s="494">
        <v>11</v>
      </c>
      <c r="H169" s="494">
        <v>3</v>
      </c>
      <c r="I169" s="494">
        <v>0</v>
      </c>
      <c r="J169" s="494">
        <v>97</v>
      </c>
      <c r="K169" s="494">
        <v>97</v>
      </c>
      <c r="L169" s="494">
        <v>66</v>
      </c>
      <c r="M169" s="494">
        <v>95</v>
      </c>
      <c r="O169" s="2280">
        <v>91</v>
      </c>
      <c r="P169" s="494">
        <v>62</v>
      </c>
      <c r="R169" s="494">
        <v>52</v>
      </c>
      <c r="S169" s="494">
        <v>109</v>
      </c>
      <c r="T169" s="494">
        <v>63</v>
      </c>
      <c r="U169" s="494"/>
      <c r="V169" s="494">
        <v>0</v>
      </c>
      <c r="W169" s="494">
        <v>0</v>
      </c>
      <c r="X169" s="494">
        <v>0</v>
      </c>
      <c r="Y169" s="494">
        <v>0</v>
      </c>
      <c r="Z169" s="494">
        <v>0</v>
      </c>
      <c r="AA169" s="494">
        <v>48</v>
      </c>
      <c r="AC169" s="494"/>
      <c r="AQ169" s="12">
        <v>2014</v>
      </c>
      <c r="AR169" s="12">
        <v>2015</v>
      </c>
      <c r="AS169" s="12">
        <v>2016</v>
      </c>
      <c r="AT169" s="12">
        <v>2017</v>
      </c>
      <c r="AU169" s="12">
        <v>2018</v>
      </c>
      <c r="AV169" s="12">
        <v>2019</v>
      </c>
      <c r="AW169" s="12">
        <v>2020</v>
      </c>
      <c r="AX169" s="12">
        <v>2021</v>
      </c>
      <c r="AY169" s="12">
        <v>2022</v>
      </c>
      <c r="AZ169" s="12">
        <v>2023</v>
      </c>
      <c r="BA169" s="2281">
        <v>2024</v>
      </c>
    </row>
    <row r="170" spans="1:16368" ht="15.75">
      <c r="A170" s="2249"/>
      <c r="B170" s="2249"/>
      <c r="D170" s="889"/>
      <c r="E170" s="2239"/>
      <c r="F170" s="889" t="s">
        <v>3421</v>
      </c>
      <c r="G170" s="889" t="s">
        <v>3422</v>
      </c>
      <c r="H170" s="889" t="s">
        <v>3423</v>
      </c>
      <c r="I170" s="889" t="s">
        <v>3424</v>
      </c>
      <c r="J170" s="889" t="s">
        <v>3425</v>
      </c>
      <c r="K170" s="889" t="s">
        <v>313</v>
      </c>
      <c r="L170" s="889" t="s">
        <v>3426</v>
      </c>
      <c r="M170" s="889" t="s">
        <v>3427</v>
      </c>
      <c r="O170" s="888" t="s">
        <v>3406</v>
      </c>
      <c r="P170" s="888"/>
      <c r="R170" s="2239" t="s">
        <v>3428</v>
      </c>
      <c r="S170" s="889"/>
      <c r="T170" s="889"/>
      <c r="U170" s="889"/>
      <c r="V170" s="889"/>
      <c r="W170" s="889"/>
      <c r="X170" s="889"/>
      <c r="Y170" s="889"/>
      <c r="Z170" s="889"/>
      <c r="AA170" s="889"/>
      <c r="AC170" s="889"/>
      <c r="AL170" t="s">
        <v>1909</v>
      </c>
      <c r="AQ170" s="2282">
        <v>199999999.99999997</v>
      </c>
      <c r="AR170" s="2282">
        <v>245415539.90347686</v>
      </c>
      <c r="AS170" s="2282">
        <v>267868302</v>
      </c>
      <c r="AT170" s="2282">
        <v>274807109</v>
      </c>
      <c r="AU170" s="2282">
        <v>281054413</v>
      </c>
      <c r="AV170" s="2282">
        <v>284396447</v>
      </c>
      <c r="AW170" s="2282">
        <v>293373371</v>
      </c>
      <c r="AX170" s="2282">
        <v>304090948</v>
      </c>
      <c r="AY170" s="2282">
        <v>311980693</v>
      </c>
      <c r="AZ170" s="2282">
        <v>317438859</v>
      </c>
      <c r="BA170" s="2282">
        <v>313375598.35399997</v>
      </c>
      <c r="BF170" s="2" t="s">
        <v>3429</v>
      </c>
    </row>
    <row r="171" spans="1:16368" ht="31.5">
      <c r="A171" s="2249"/>
      <c r="B171" s="2249"/>
      <c r="D171" s="2283" t="s">
        <v>1446</v>
      </c>
      <c r="E171" s="2283" t="s">
        <v>3430</v>
      </c>
      <c r="F171" s="2283" t="s">
        <v>3431</v>
      </c>
      <c r="G171" s="2283" t="s">
        <v>3432</v>
      </c>
      <c r="H171" s="2283" t="s">
        <v>3433</v>
      </c>
      <c r="I171" s="2283" t="s">
        <v>891</v>
      </c>
      <c r="J171" s="2283" t="s">
        <v>3434</v>
      </c>
      <c r="K171" s="889" t="s">
        <v>1189</v>
      </c>
      <c r="L171" s="889" t="s">
        <v>1189</v>
      </c>
      <c r="M171" s="889" t="s">
        <v>1189</v>
      </c>
      <c r="O171" s="889" t="s">
        <v>1446</v>
      </c>
      <c r="P171" s="2239" t="s">
        <v>3430</v>
      </c>
      <c r="R171" s="888" t="s">
        <v>3435</v>
      </c>
      <c r="S171" s="888" t="s">
        <v>3436</v>
      </c>
      <c r="T171" s="888" t="s">
        <v>3437</v>
      </c>
      <c r="U171" s="888"/>
      <c r="V171" s="888"/>
      <c r="W171" s="888"/>
      <c r="X171" s="888"/>
      <c r="Y171" s="888"/>
      <c r="Z171" s="888"/>
      <c r="AA171" s="888" t="s">
        <v>637</v>
      </c>
      <c r="AC171" s="888" t="s">
        <v>3438</v>
      </c>
      <c r="AE171" s="888" t="s">
        <v>3317</v>
      </c>
      <c r="AF171" s="888" t="s">
        <v>3318</v>
      </c>
      <c r="AG171" s="888" t="s">
        <v>3439</v>
      </c>
      <c r="AH171" s="888" t="s">
        <v>3440</v>
      </c>
      <c r="AI171" s="888" t="s">
        <v>2957</v>
      </c>
      <c r="AJ171" s="888" t="s">
        <v>3441</v>
      </c>
      <c r="AK171" s="888" t="s">
        <v>3395</v>
      </c>
      <c r="AL171" s="888" t="s">
        <v>3442</v>
      </c>
      <c r="AM171" s="888" t="s">
        <v>3404</v>
      </c>
      <c r="AN171" s="888" t="s">
        <v>3443</v>
      </c>
      <c r="AO171" s="888" t="s">
        <v>3444</v>
      </c>
      <c r="AP171" s="888" t="s">
        <v>3445</v>
      </c>
      <c r="AQ171" s="888" t="s">
        <v>3446</v>
      </c>
      <c r="AR171" s="888" t="s">
        <v>3447</v>
      </c>
      <c r="AS171" s="888" t="s">
        <v>3448</v>
      </c>
      <c r="AT171" s="888" t="s">
        <v>3449</v>
      </c>
      <c r="AU171" s="888" t="s">
        <v>3450</v>
      </c>
      <c r="AV171" s="888" t="s">
        <v>3451</v>
      </c>
      <c r="AW171" s="888" t="s">
        <v>3452</v>
      </c>
      <c r="AX171" s="888" t="s">
        <v>3453</v>
      </c>
      <c r="AY171" s="888" t="s">
        <v>3454</v>
      </c>
      <c r="AZ171" s="888" t="s">
        <v>3455</v>
      </c>
      <c r="BA171" s="2284" t="s">
        <v>3456</v>
      </c>
      <c r="BB171" s="888" t="s">
        <v>3457</v>
      </c>
      <c r="BC171" s="888" t="s">
        <v>3458</v>
      </c>
      <c r="BF171" s="888" t="s">
        <v>3446</v>
      </c>
      <c r="BG171" s="888" t="s">
        <v>3447</v>
      </c>
      <c r="BH171" s="888" t="s">
        <v>3448</v>
      </c>
      <c r="BI171" s="888" t="s">
        <v>3449</v>
      </c>
      <c r="BJ171" s="888" t="s">
        <v>3450</v>
      </c>
      <c r="BK171" s="888" t="s">
        <v>3451</v>
      </c>
      <c r="BL171" s="888" t="s">
        <v>3452</v>
      </c>
      <c r="BM171" s="888" t="s">
        <v>3453</v>
      </c>
      <c r="BN171" s="888" t="s">
        <v>3454</v>
      </c>
      <c r="BO171" s="888" t="s">
        <v>3455</v>
      </c>
      <c r="BP171" s="888" t="s">
        <v>3457</v>
      </c>
    </row>
    <row r="172" spans="1:16368">
      <c r="A172" s="2249"/>
      <c r="B172" s="2249"/>
      <c r="C172" s="39"/>
      <c r="D172" s="214">
        <v>1</v>
      </c>
      <c r="E172" s="214">
        <v>0</v>
      </c>
      <c r="F172" s="214">
        <v>0</v>
      </c>
      <c r="G172" s="214">
        <v>0</v>
      </c>
      <c r="H172" s="214">
        <v>0</v>
      </c>
      <c r="I172" s="214">
        <v>0</v>
      </c>
      <c r="J172" s="214">
        <v>0</v>
      </c>
      <c r="K172" s="1512">
        <v>0</v>
      </c>
      <c r="L172" s="1512">
        <v>0</v>
      </c>
      <c r="M172" s="1512">
        <v>1</v>
      </c>
      <c r="O172" s="8">
        <v>1</v>
      </c>
      <c r="P172" s="8">
        <v>0</v>
      </c>
      <c r="R172" s="8">
        <v>0</v>
      </c>
      <c r="S172" s="1512">
        <v>1</v>
      </c>
      <c r="T172" s="1512">
        <v>0</v>
      </c>
      <c r="U172" s="1512">
        <v>0</v>
      </c>
      <c r="V172" s="1512">
        <v>0</v>
      </c>
      <c r="W172" s="1512">
        <v>0</v>
      </c>
      <c r="X172" s="1512">
        <v>0</v>
      </c>
      <c r="Y172" s="1512">
        <v>0</v>
      </c>
      <c r="Z172" s="1512">
        <v>0</v>
      </c>
      <c r="AA172" s="1512">
        <v>0</v>
      </c>
      <c r="AC172" s="1512">
        <v>2</v>
      </c>
      <c r="AE172" t="s">
        <v>3338</v>
      </c>
      <c r="AF172" t="s">
        <v>3459</v>
      </c>
      <c r="AG172" t="s">
        <v>3460</v>
      </c>
      <c r="AH172" t="s">
        <v>3461</v>
      </c>
      <c r="AI172" t="s">
        <v>1766</v>
      </c>
      <c r="AJ172" t="s">
        <v>3462</v>
      </c>
      <c r="AK172" t="s">
        <v>3397</v>
      </c>
      <c r="AL172" s="2285" t="s">
        <v>3397</v>
      </c>
      <c r="AM172" t="s">
        <v>3463</v>
      </c>
      <c r="AN172" t="s">
        <v>1546</v>
      </c>
      <c r="AO172">
        <v>180</v>
      </c>
      <c r="AP172" s="1512">
        <v>256419.6</v>
      </c>
      <c r="AQ172" s="2286">
        <v>217225.51752017802</v>
      </c>
      <c r="AR172" s="1512">
        <v>1072981</v>
      </c>
      <c r="AS172" s="1512">
        <v>3592033</v>
      </c>
      <c r="AT172" s="2287">
        <v>1027500</v>
      </c>
      <c r="AU172" s="2287">
        <v>3695147</v>
      </c>
      <c r="AV172" s="2287">
        <v>3796763</v>
      </c>
      <c r="AW172" s="2287">
        <v>0</v>
      </c>
      <c r="AX172" s="2287">
        <v>0</v>
      </c>
      <c r="AY172" s="2287">
        <v>0</v>
      </c>
      <c r="AZ172" s="2287">
        <v>0</v>
      </c>
      <c r="BA172" s="2288">
        <v>0</v>
      </c>
      <c r="BB172" s="2287">
        <v>0</v>
      </c>
      <c r="BC172" s="8">
        <v>13658069.117520178</v>
      </c>
      <c r="BF172" s="1512">
        <v>220948.68</v>
      </c>
      <c r="BG172" s="1512">
        <v>1072981</v>
      </c>
      <c r="BH172" s="1512">
        <v>3592033</v>
      </c>
      <c r="BI172" s="1512">
        <v>1000000</v>
      </c>
      <c r="BJ172" s="1512">
        <v>3500000</v>
      </c>
      <c r="BK172" s="1512">
        <v>3500000</v>
      </c>
      <c r="BL172" s="1512">
        <v>0</v>
      </c>
      <c r="BM172" s="1512">
        <v>0</v>
      </c>
      <c r="BN172" s="1512">
        <v>0</v>
      </c>
      <c r="BO172" s="1512">
        <v>0</v>
      </c>
      <c r="BP172" s="63">
        <v>0</v>
      </c>
    </row>
    <row r="173" spans="1:16368">
      <c r="A173" s="2249"/>
      <c r="B173" s="2249"/>
      <c r="C173" s="39"/>
      <c r="D173" s="214">
        <v>1</v>
      </c>
      <c r="E173" s="214">
        <v>0</v>
      </c>
      <c r="F173" s="214">
        <v>0</v>
      </c>
      <c r="G173" s="214">
        <v>0</v>
      </c>
      <c r="H173" s="214">
        <v>0</v>
      </c>
      <c r="I173" s="214">
        <v>0</v>
      </c>
      <c r="J173" s="214">
        <v>0</v>
      </c>
      <c r="K173" s="1512">
        <v>0</v>
      </c>
      <c r="L173" s="1512">
        <v>0</v>
      </c>
      <c r="M173" s="1512">
        <v>1</v>
      </c>
      <c r="O173" s="8">
        <v>0</v>
      </c>
      <c r="P173" s="8">
        <v>0</v>
      </c>
      <c r="R173" s="8">
        <v>0</v>
      </c>
      <c r="S173" s="1512">
        <v>1</v>
      </c>
      <c r="T173" s="1512">
        <v>0</v>
      </c>
      <c r="U173" s="1512">
        <v>0</v>
      </c>
      <c r="V173" s="1512">
        <v>0</v>
      </c>
      <c r="W173" s="1512">
        <v>0</v>
      </c>
      <c r="X173" s="1512">
        <v>0</v>
      </c>
      <c r="Y173" s="1512">
        <v>0</v>
      </c>
      <c r="Z173" s="1512">
        <v>0</v>
      </c>
      <c r="AA173" s="1512">
        <v>0</v>
      </c>
      <c r="AC173" s="1512">
        <v>2</v>
      </c>
      <c r="AE173" t="s">
        <v>3334</v>
      </c>
      <c r="AF173" t="s">
        <v>3464</v>
      </c>
      <c r="AG173" t="s">
        <v>3465</v>
      </c>
      <c r="AH173" t="s">
        <v>3466</v>
      </c>
      <c r="AI173" t="s">
        <v>1766</v>
      </c>
      <c r="AJ173" t="s">
        <v>3467</v>
      </c>
      <c r="AK173" t="s">
        <v>3397</v>
      </c>
      <c r="AL173" s="2285" t="s">
        <v>3397</v>
      </c>
      <c r="AM173" t="s">
        <v>3463</v>
      </c>
      <c r="AN173" t="s">
        <v>1546</v>
      </c>
      <c r="AO173" s="2289">
        <v>174</v>
      </c>
      <c r="AP173" s="1512">
        <v>5075619.9800000004</v>
      </c>
      <c r="AQ173" s="2286">
        <v>2333027.2433030847</v>
      </c>
      <c r="AR173" s="1512">
        <v>0</v>
      </c>
      <c r="AS173" s="1512">
        <v>0</v>
      </c>
      <c r="AT173" s="2287">
        <v>0</v>
      </c>
      <c r="AU173" s="2287">
        <v>0</v>
      </c>
      <c r="AV173" s="2287">
        <v>0</v>
      </c>
      <c r="AW173" s="2287">
        <v>0</v>
      </c>
      <c r="AX173" s="2287">
        <v>0</v>
      </c>
      <c r="AY173" s="2287">
        <v>0</v>
      </c>
      <c r="AZ173" s="2287">
        <v>0</v>
      </c>
      <c r="BA173" s="2288">
        <v>0</v>
      </c>
      <c r="BB173" s="2287">
        <v>0</v>
      </c>
      <c r="BC173" s="8">
        <v>7408647.2233030852</v>
      </c>
      <c r="BF173" s="1512">
        <v>2373014.44</v>
      </c>
      <c r="BG173" s="1512">
        <v>0</v>
      </c>
      <c r="BH173" s="1512">
        <v>0</v>
      </c>
      <c r="BI173" s="1512">
        <v>0</v>
      </c>
      <c r="BJ173" s="1512">
        <v>0</v>
      </c>
      <c r="BK173" s="1512">
        <v>0</v>
      </c>
      <c r="BL173" s="1512">
        <v>0</v>
      </c>
      <c r="BM173" s="1512">
        <v>0</v>
      </c>
      <c r="BN173" s="1512">
        <v>0</v>
      </c>
      <c r="BO173" s="1512">
        <v>0</v>
      </c>
      <c r="BP173" s="63">
        <v>0</v>
      </c>
    </row>
    <row r="174" spans="1:16368">
      <c r="A174" s="2249"/>
      <c r="B174" s="2249"/>
      <c r="C174" s="39"/>
      <c r="D174" s="214">
        <v>1</v>
      </c>
      <c r="E174" s="214">
        <v>0</v>
      </c>
      <c r="F174" s="214">
        <v>0</v>
      </c>
      <c r="G174" s="214">
        <v>0</v>
      </c>
      <c r="H174" s="214">
        <v>0</v>
      </c>
      <c r="I174" s="214">
        <v>0</v>
      </c>
      <c r="J174" s="214">
        <v>0</v>
      </c>
      <c r="K174" s="1512">
        <v>0</v>
      </c>
      <c r="L174" s="1512">
        <v>0</v>
      </c>
      <c r="M174" s="1512">
        <v>1</v>
      </c>
      <c r="O174" s="8">
        <v>1</v>
      </c>
      <c r="P174" s="8">
        <v>0</v>
      </c>
      <c r="R174" s="8">
        <v>0</v>
      </c>
      <c r="S174" s="1512">
        <v>1</v>
      </c>
      <c r="T174" s="1512">
        <v>0</v>
      </c>
      <c r="U174" s="1512">
        <v>0</v>
      </c>
      <c r="V174" s="1512">
        <v>0</v>
      </c>
      <c r="W174" s="1512">
        <v>0</v>
      </c>
      <c r="X174" s="1512">
        <v>0</v>
      </c>
      <c r="Y174" s="1512">
        <v>0</v>
      </c>
      <c r="Z174" s="1512">
        <v>0</v>
      </c>
      <c r="AA174" s="1512">
        <v>0</v>
      </c>
      <c r="AC174" s="1512">
        <v>2</v>
      </c>
      <c r="AE174" t="s">
        <v>3334</v>
      </c>
      <c r="AF174" t="s">
        <v>3464</v>
      </c>
      <c r="AG174" t="s">
        <v>3468</v>
      </c>
      <c r="AH174" t="s">
        <v>3469</v>
      </c>
      <c r="AI174" t="s">
        <v>1766</v>
      </c>
      <c r="AJ174" t="s">
        <v>3467</v>
      </c>
      <c r="AK174" t="s">
        <v>3397</v>
      </c>
      <c r="AL174" s="2285" t="s">
        <v>3397</v>
      </c>
      <c r="AM174" t="s">
        <v>3463</v>
      </c>
      <c r="AN174" t="s">
        <v>1546</v>
      </c>
      <c r="AO174">
        <v>174</v>
      </c>
      <c r="AP174" s="1512">
        <v>0</v>
      </c>
      <c r="AQ174" s="2286">
        <v>1206243.4475952596</v>
      </c>
      <c r="AR174" s="1512">
        <v>100000</v>
      </c>
      <c r="AS174" s="1512">
        <v>100000</v>
      </c>
      <c r="AT174" s="2287">
        <v>513750</v>
      </c>
      <c r="AU174" s="2287">
        <v>1794786</v>
      </c>
      <c r="AV174" s="2287">
        <v>5423948</v>
      </c>
      <c r="AW174" s="2287">
        <v>4458485</v>
      </c>
      <c r="AX174" s="2287">
        <v>0</v>
      </c>
      <c r="AY174" s="2287">
        <v>0</v>
      </c>
      <c r="AZ174" s="2287">
        <v>0</v>
      </c>
      <c r="BA174" s="2288">
        <v>0</v>
      </c>
      <c r="BB174" s="2287">
        <v>0</v>
      </c>
      <c r="BC174" s="8">
        <v>13597212.447595259</v>
      </c>
      <c r="BF174" s="1512">
        <v>1226918</v>
      </c>
      <c r="BG174" s="1512">
        <v>100000</v>
      </c>
      <c r="BH174" s="1512">
        <v>100000</v>
      </c>
      <c r="BI174" s="1512">
        <v>500000</v>
      </c>
      <c r="BJ174" s="1512">
        <v>1700000</v>
      </c>
      <c r="BK174" s="1512">
        <v>5000000</v>
      </c>
      <c r="BL174" s="1512">
        <v>4000000</v>
      </c>
      <c r="BM174" s="1512">
        <v>0</v>
      </c>
      <c r="BN174" s="1512">
        <v>0</v>
      </c>
      <c r="BO174" s="1512">
        <v>0</v>
      </c>
      <c r="BP174" s="63">
        <v>0</v>
      </c>
    </row>
    <row r="175" spans="1:16368">
      <c r="A175" s="2249"/>
      <c r="B175" s="2249"/>
      <c r="C175" s="39"/>
      <c r="D175" s="214">
        <v>1</v>
      </c>
      <c r="E175" s="214">
        <v>0</v>
      </c>
      <c r="F175" s="214">
        <v>0</v>
      </c>
      <c r="G175" s="214">
        <v>0</v>
      </c>
      <c r="H175" s="214">
        <v>0</v>
      </c>
      <c r="I175" s="214">
        <v>0</v>
      </c>
      <c r="J175" s="214">
        <v>0</v>
      </c>
      <c r="K175" s="1512">
        <v>0</v>
      </c>
      <c r="L175" s="1512">
        <v>0</v>
      </c>
      <c r="M175" s="1512">
        <v>1</v>
      </c>
      <c r="O175" s="8">
        <v>1</v>
      </c>
      <c r="P175" s="8">
        <v>0</v>
      </c>
      <c r="R175" s="8">
        <v>0</v>
      </c>
      <c r="S175" s="1512">
        <v>1</v>
      </c>
      <c r="T175" s="1512">
        <v>0</v>
      </c>
      <c r="U175" s="1512">
        <v>0</v>
      </c>
      <c r="V175" s="1512">
        <v>0</v>
      </c>
      <c r="W175" s="1512">
        <v>0</v>
      </c>
      <c r="X175" s="1512">
        <v>0</v>
      </c>
      <c r="Y175" s="1512">
        <v>0</v>
      </c>
      <c r="Z175" s="1512">
        <v>0</v>
      </c>
      <c r="AA175" s="1512">
        <v>0</v>
      </c>
      <c r="AB175" s="1512"/>
      <c r="AC175" s="1512">
        <v>2</v>
      </c>
      <c r="AE175" t="s">
        <v>3340</v>
      </c>
      <c r="AF175" t="s">
        <v>3470</v>
      </c>
      <c r="AG175" t="s">
        <v>3471</v>
      </c>
      <c r="AH175" t="s">
        <v>3472</v>
      </c>
      <c r="AI175" t="s">
        <v>1766</v>
      </c>
      <c r="AJ175" t="s">
        <v>3473</v>
      </c>
      <c r="AK175" t="s">
        <v>3397</v>
      </c>
      <c r="AL175" s="2285" t="s">
        <v>3397</v>
      </c>
      <c r="AM175" t="s">
        <v>3463</v>
      </c>
      <c r="AN175" t="s">
        <v>1545</v>
      </c>
      <c r="AO175">
        <v>160</v>
      </c>
      <c r="AP175" s="1512">
        <v>0</v>
      </c>
      <c r="AQ175" s="2286">
        <v>24563.353494170842</v>
      </c>
      <c r="AR175" s="1512">
        <v>93690</v>
      </c>
      <c r="AS175" s="1512">
        <v>137144</v>
      </c>
      <c r="AT175" s="2287">
        <v>291943</v>
      </c>
      <c r="AU175" s="2287">
        <v>451108</v>
      </c>
      <c r="AV175" s="2287">
        <v>419686</v>
      </c>
      <c r="AW175" s="2287">
        <v>17422</v>
      </c>
      <c r="AX175" s="2287">
        <v>0</v>
      </c>
      <c r="AY175" s="2287">
        <v>0</v>
      </c>
      <c r="AZ175" s="2287">
        <v>0</v>
      </c>
      <c r="BA175" s="2288">
        <v>0</v>
      </c>
      <c r="BB175" s="2287">
        <v>0</v>
      </c>
      <c r="BC175" s="8">
        <v>1435556.3534941708</v>
      </c>
      <c r="BF175" s="1512">
        <v>24984.36</v>
      </c>
      <c r="BG175" s="1512">
        <v>93690</v>
      </c>
      <c r="BH175" s="1512">
        <v>137144</v>
      </c>
      <c r="BI175" s="1512">
        <v>284129</v>
      </c>
      <c r="BJ175" s="1512">
        <v>427284</v>
      </c>
      <c r="BK175" s="1512">
        <v>386882</v>
      </c>
      <c r="BL175" s="1512">
        <v>15630</v>
      </c>
      <c r="BM175" s="1512">
        <v>0</v>
      </c>
      <c r="BN175" s="1512">
        <v>0</v>
      </c>
      <c r="BO175" s="1512">
        <v>0</v>
      </c>
      <c r="BP175" s="63">
        <v>0</v>
      </c>
    </row>
    <row r="176" spans="1:16368">
      <c r="A176" s="2249"/>
      <c r="B176" s="2249"/>
      <c r="C176" s="39"/>
      <c r="D176" s="214">
        <v>1</v>
      </c>
      <c r="E176" s="214">
        <v>0</v>
      </c>
      <c r="F176" s="214">
        <v>1</v>
      </c>
      <c r="G176" s="214">
        <v>0</v>
      </c>
      <c r="H176" s="214">
        <v>0</v>
      </c>
      <c r="I176" s="214">
        <v>0</v>
      </c>
      <c r="J176" s="214">
        <v>1</v>
      </c>
      <c r="K176" s="1512">
        <v>1</v>
      </c>
      <c r="L176" s="1512">
        <v>1</v>
      </c>
      <c r="M176" s="1512">
        <v>0</v>
      </c>
      <c r="O176" s="8">
        <v>0</v>
      </c>
      <c r="P176" s="8">
        <v>0</v>
      </c>
      <c r="R176" s="8">
        <v>0</v>
      </c>
      <c r="S176" s="1512">
        <v>1</v>
      </c>
      <c r="T176" s="1512">
        <v>0</v>
      </c>
      <c r="U176" s="1512">
        <v>0</v>
      </c>
      <c r="V176" s="1512">
        <v>0</v>
      </c>
      <c r="W176" s="1512">
        <v>0</v>
      </c>
      <c r="X176" s="1512">
        <v>0</v>
      </c>
      <c r="Y176" s="1512">
        <v>0</v>
      </c>
      <c r="Z176" s="1512">
        <v>0</v>
      </c>
      <c r="AA176" s="1512">
        <v>0</v>
      </c>
      <c r="AB176" s="1512"/>
      <c r="AC176" s="1512">
        <v>2</v>
      </c>
      <c r="AE176" t="s">
        <v>3335</v>
      </c>
      <c r="AF176" t="s">
        <v>3474</v>
      </c>
      <c r="AG176" t="s">
        <v>3475</v>
      </c>
      <c r="AH176" t="s">
        <v>3476</v>
      </c>
      <c r="AI176" t="s">
        <v>1766</v>
      </c>
      <c r="AJ176" t="s">
        <v>3477</v>
      </c>
      <c r="AK176" t="s">
        <v>3397</v>
      </c>
      <c r="AL176" s="2285" t="s">
        <v>3397</v>
      </c>
      <c r="AM176" t="s">
        <v>3463</v>
      </c>
      <c r="AN176" t="s">
        <v>1546</v>
      </c>
      <c r="AO176">
        <v>159</v>
      </c>
      <c r="AP176" s="1512">
        <v>945189.84</v>
      </c>
      <c r="AQ176" s="2286">
        <v>16690.737134486317</v>
      </c>
      <c r="AR176" s="1512">
        <v>0</v>
      </c>
      <c r="AS176" s="1512">
        <v>0</v>
      </c>
      <c r="AT176" s="2287">
        <v>0</v>
      </c>
      <c r="AU176" s="2287">
        <v>0</v>
      </c>
      <c r="AV176" s="2287">
        <v>0</v>
      </c>
      <c r="AW176" s="2287">
        <v>0</v>
      </c>
      <c r="AX176" s="2287">
        <v>0</v>
      </c>
      <c r="AY176" s="2287">
        <v>0</v>
      </c>
      <c r="AZ176" s="2287">
        <v>0</v>
      </c>
      <c r="BA176" s="2288">
        <v>0</v>
      </c>
      <c r="BB176" s="2287">
        <v>0</v>
      </c>
      <c r="BC176" s="8">
        <v>961880.57713448629</v>
      </c>
      <c r="BF176" s="1512">
        <v>16976.810000000001</v>
      </c>
      <c r="BG176" s="1512">
        <v>0</v>
      </c>
      <c r="BH176" s="1512">
        <v>0</v>
      </c>
      <c r="BI176" s="1512">
        <v>0</v>
      </c>
      <c r="BJ176" s="1512">
        <v>0</v>
      </c>
      <c r="BK176" s="1512">
        <v>0</v>
      </c>
      <c r="BL176" s="1512">
        <v>0</v>
      </c>
      <c r="BM176" s="1512">
        <v>0</v>
      </c>
      <c r="BN176" s="1512">
        <v>0</v>
      </c>
      <c r="BO176" s="1512">
        <v>0</v>
      </c>
      <c r="BP176" s="63">
        <v>0</v>
      </c>
    </row>
    <row r="177" spans="1:68">
      <c r="A177" s="2249"/>
      <c r="B177" s="2249"/>
      <c r="C177" s="39"/>
      <c r="D177" s="214">
        <v>1</v>
      </c>
      <c r="E177" s="214">
        <v>0</v>
      </c>
      <c r="F177" s="214">
        <v>0</v>
      </c>
      <c r="G177" s="214">
        <v>0</v>
      </c>
      <c r="H177" s="214">
        <v>0</v>
      </c>
      <c r="I177" s="214">
        <v>0</v>
      </c>
      <c r="J177" s="214">
        <v>0</v>
      </c>
      <c r="K177" s="1512">
        <v>0</v>
      </c>
      <c r="L177" s="1512">
        <v>0</v>
      </c>
      <c r="M177" s="1512">
        <v>1</v>
      </c>
      <c r="O177" s="8">
        <v>1</v>
      </c>
      <c r="P177" s="8">
        <v>0</v>
      </c>
      <c r="R177" s="8">
        <v>0</v>
      </c>
      <c r="S177" s="1512">
        <v>1</v>
      </c>
      <c r="T177" s="1512">
        <v>0</v>
      </c>
      <c r="U177" s="1512">
        <v>0</v>
      </c>
      <c r="V177" s="1512">
        <v>0</v>
      </c>
      <c r="W177" s="1512">
        <v>0</v>
      </c>
      <c r="X177" s="1512">
        <v>0</v>
      </c>
      <c r="Y177" s="1512">
        <v>0</v>
      </c>
      <c r="Z177" s="1512">
        <v>0</v>
      </c>
      <c r="AA177" s="1512">
        <v>0</v>
      </c>
      <c r="AB177" s="1512"/>
      <c r="AC177" s="1512">
        <v>2</v>
      </c>
      <c r="AE177" t="s">
        <v>3334</v>
      </c>
      <c r="AF177" t="s">
        <v>3464</v>
      </c>
      <c r="AG177" t="s">
        <v>3478</v>
      </c>
      <c r="AH177" t="s">
        <v>3479</v>
      </c>
      <c r="AI177" t="s">
        <v>1766</v>
      </c>
      <c r="AJ177" t="s">
        <v>3480</v>
      </c>
      <c r="AK177" t="s">
        <v>3397</v>
      </c>
      <c r="AL177" s="2285" t="s">
        <v>3397</v>
      </c>
      <c r="AM177" t="s">
        <v>3463</v>
      </c>
      <c r="AN177" t="s">
        <v>1546</v>
      </c>
      <c r="AO177">
        <v>147</v>
      </c>
      <c r="AP177" s="1512">
        <v>633419.77</v>
      </c>
      <c r="AQ177" s="2286">
        <v>443812.92580502719</v>
      </c>
      <c r="AR177" s="1512">
        <v>2781215</v>
      </c>
      <c r="AS177" s="1512">
        <v>1599594</v>
      </c>
      <c r="AT177" s="2287">
        <v>0</v>
      </c>
      <c r="AU177" s="2287">
        <v>0</v>
      </c>
      <c r="AV177" s="2287">
        <v>0</v>
      </c>
      <c r="AW177" s="2287">
        <v>0</v>
      </c>
      <c r="AX177" s="2287">
        <v>0</v>
      </c>
      <c r="AY177" s="2287">
        <v>0</v>
      </c>
      <c r="AZ177" s="2287">
        <v>0</v>
      </c>
      <c r="BA177" s="2288">
        <v>0</v>
      </c>
      <c r="BB177" s="2287">
        <v>0</v>
      </c>
      <c r="BC177" s="8">
        <v>5458041.6958050271</v>
      </c>
      <c r="BF177" s="1512">
        <v>451419.71</v>
      </c>
      <c r="BG177" s="1512">
        <v>2781215</v>
      </c>
      <c r="BH177" s="1512">
        <v>1599594</v>
      </c>
      <c r="BI177" s="1512">
        <v>0</v>
      </c>
      <c r="BJ177" s="1512">
        <v>0</v>
      </c>
      <c r="BK177" s="1512">
        <v>0</v>
      </c>
      <c r="BL177" s="1512">
        <v>0</v>
      </c>
      <c r="BM177" s="1512">
        <v>0</v>
      </c>
      <c r="BN177" s="1512">
        <v>0</v>
      </c>
      <c r="BO177" s="1512">
        <v>0</v>
      </c>
      <c r="BP177" s="63">
        <v>0</v>
      </c>
    </row>
    <row r="178" spans="1:68">
      <c r="A178" s="2249"/>
      <c r="B178" s="2249"/>
      <c r="C178" s="39"/>
      <c r="D178" s="214">
        <v>1</v>
      </c>
      <c r="E178" s="214">
        <v>0</v>
      </c>
      <c r="F178" s="214">
        <v>0</v>
      </c>
      <c r="G178" s="214">
        <v>0</v>
      </c>
      <c r="H178" s="214">
        <v>0</v>
      </c>
      <c r="I178" s="214">
        <v>0</v>
      </c>
      <c r="J178" s="214">
        <v>0</v>
      </c>
      <c r="K178" s="1512">
        <v>0</v>
      </c>
      <c r="L178" s="1512">
        <v>0</v>
      </c>
      <c r="M178" s="1512">
        <v>1</v>
      </c>
      <c r="O178" s="8">
        <v>1</v>
      </c>
      <c r="P178" s="8">
        <v>0</v>
      </c>
      <c r="R178" s="8">
        <v>0</v>
      </c>
      <c r="S178" s="1512">
        <v>1</v>
      </c>
      <c r="T178" s="1512">
        <v>0</v>
      </c>
      <c r="U178" s="1512">
        <v>0</v>
      </c>
      <c r="V178" s="1512">
        <v>0</v>
      </c>
      <c r="W178" s="1512">
        <v>0</v>
      </c>
      <c r="X178" s="1512">
        <v>0</v>
      </c>
      <c r="Y178" s="1512">
        <v>0</v>
      </c>
      <c r="Z178" s="1512">
        <v>0</v>
      </c>
      <c r="AA178" s="1512">
        <v>0</v>
      </c>
      <c r="AB178" s="1512"/>
      <c r="AC178" s="1512">
        <v>2</v>
      </c>
      <c r="AE178" t="s">
        <v>3338</v>
      </c>
      <c r="AF178" t="s">
        <v>3459</v>
      </c>
      <c r="AG178" t="s">
        <v>3481</v>
      </c>
      <c r="AH178" t="s">
        <v>3482</v>
      </c>
      <c r="AI178" t="s">
        <v>1766</v>
      </c>
      <c r="AJ178" t="s">
        <v>3483</v>
      </c>
      <c r="AK178" t="s">
        <v>3397</v>
      </c>
      <c r="AL178" s="2285" t="s">
        <v>3397</v>
      </c>
      <c r="AM178" t="s">
        <v>3463</v>
      </c>
      <c r="AN178" t="s">
        <v>1546</v>
      </c>
      <c r="AO178">
        <v>132</v>
      </c>
      <c r="AP178" s="1512">
        <v>662772.24</v>
      </c>
      <c r="AQ178" s="2286">
        <v>556714.58445754903</v>
      </c>
      <c r="AR178" s="1512">
        <v>521847</v>
      </c>
      <c r="AS178" s="1512">
        <v>0</v>
      </c>
      <c r="AT178" s="2287">
        <v>0</v>
      </c>
      <c r="AU178" s="2287">
        <v>0</v>
      </c>
      <c r="AV178" s="2287">
        <v>0</v>
      </c>
      <c r="AW178" s="2287">
        <v>0</v>
      </c>
      <c r="AX178" s="2287">
        <v>0</v>
      </c>
      <c r="AY178" s="2287">
        <v>0</v>
      </c>
      <c r="AZ178" s="2287">
        <v>0</v>
      </c>
      <c r="BA178" s="2288">
        <v>0</v>
      </c>
      <c r="BB178" s="2287">
        <v>0</v>
      </c>
      <c r="BC178" s="8">
        <v>1741333.824457549</v>
      </c>
      <c r="BF178" s="1512">
        <v>566256.46</v>
      </c>
      <c r="BG178" s="1512">
        <v>521847</v>
      </c>
      <c r="BH178" s="1512">
        <v>0</v>
      </c>
      <c r="BI178" s="1512">
        <v>0</v>
      </c>
      <c r="BJ178" s="1512">
        <v>0</v>
      </c>
      <c r="BK178" s="1512">
        <v>0</v>
      </c>
      <c r="BL178" s="1512">
        <v>0</v>
      </c>
      <c r="BM178" s="1512">
        <v>0</v>
      </c>
      <c r="BN178" s="1512">
        <v>0</v>
      </c>
      <c r="BO178" s="1512">
        <v>0</v>
      </c>
      <c r="BP178" s="63">
        <v>0</v>
      </c>
    </row>
    <row r="179" spans="1:68">
      <c r="A179" s="2249"/>
      <c r="B179" s="2249"/>
      <c r="C179" s="39"/>
      <c r="D179" s="214">
        <v>1</v>
      </c>
      <c r="E179" s="214">
        <v>0</v>
      </c>
      <c r="F179" s="214">
        <v>0</v>
      </c>
      <c r="G179" s="214">
        <v>0</v>
      </c>
      <c r="H179" s="214">
        <v>0</v>
      </c>
      <c r="I179" s="214">
        <v>0</v>
      </c>
      <c r="J179" s="214">
        <v>0</v>
      </c>
      <c r="K179" s="1512">
        <v>0</v>
      </c>
      <c r="L179" s="1512">
        <v>0</v>
      </c>
      <c r="M179" s="1512">
        <v>1</v>
      </c>
      <c r="O179" s="8">
        <v>1</v>
      </c>
      <c r="P179" s="8">
        <v>0</v>
      </c>
      <c r="R179" s="8">
        <v>0</v>
      </c>
      <c r="S179" s="1512">
        <v>1</v>
      </c>
      <c r="T179" s="1512">
        <v>0</v>
      </c>
      <c r="U179" s="1512">
        <v>0</v>
      </c>
      <c r="V179" s="1512">
        <v>0</v>
      </c>
      <c r="W179" s="1512">
        <v>0</v>
      </c>
      <c r="X179" s="1512">
        <v>0</v>
      </c>
      <c r="Y179" s="1512">
        <v>0</v>
      </c>
      <c r="Z179" s="1512">
        <v>0</v>
      </c>
      <c r="AA179" s="1512">
        <v>0</v>
      </c>
      <c r="AB179" s="1512"/>
      <c r="AC179" s="1512">
        <v>2</v>
      </c>
      <c r="AE179" t="s">
        <v>3335</v>
      </c>
      <c r="AF179" t="s">
        <v>3474</v>
      </c>
      <c r="AG179" t="s">
        <v>3484</v>
      </c>
      <c r="AH179" t="s">
        <v>3485</v>
      </c>
      <c r="AI179" t="s">
        <v>1766</v>
      </c>
      <c r="AJ179" t="s">
        <v>3477</v>
      </c>
      <c r="AK179" t="s">
        <v>3397</v>
      </c>
      <c r="AL179" s="2285" t="s">
        <v>3397</v>
      </c>
      <c r="AM179" t="s">
        <v>3463</v>
      </c>
      <c r="AN179" t="s">
        <v>1546</v>
      </c>
      <c r="AO179">
        <v>123</v>
      </c>
      <c r="AP179" s="1512">
        <v>1332.25</v>
      </c>
      <c r="AQ179" s="2286">
        <v>542122.37928599108</v>
      </c>
      <c r="AR179" s="1512">
        <v>6040999</v>
      </c>
      <c r="AS179" s="1512">
        <v>9000</v>
      </c>
      <c r="AT179" s="2287">
        <v>0</v>
      </c>
      <c r="AU179" s="2287">
        <v>0</v>
      </c>
      <c r="AV179" s="2287">
        <v>0</v>
      </c>
      <c r="AW179" s="2287">
        <v>0</v>
      </c>
      <c r="AX179" s="2287">
        <v>0</v>
      </c>
      <c r="AY179" s="2287">
        <v>0</v>
      </c>
      <c r="AZ179" s="2287">
        <v>0</v>
      </c>
      <c r="BA179" s="2288">
        <v>0</v>
      </c>
      <c r="BB179" s="2287">
        <v>0</v>
      </c>
      <c r="BC179" s="8">
        <v>6593453.6292859912</v>
      </c>
      <c r="BF179" s="1512">
        <v>551414.15</v>
      </c>
      <c r="BG179" s="1512">
        <v>6040999</v>
      </c>
      <c r="BH179" s="1512">
        <v>9000</v>
      </c>
      <c r="BI179" s="1512">
        <v>0</v>
      </c>
      <c r="BJ179" s="1512">
        <v>0</v>
      </c>
      <c r="BK179" s="1512">
        <v>0</v>
      </c>
      <c r="BL179" s="1512">
        <v>0</v>
      </c>
      <c r="BM179" s="1512">
        <v>0</v>
      </c>
      <c r="BN179" s="1512">
        <v>0</v>
      </c>
      <c r="BO179" s="1512">
        <v>0</v>
      </c>
      <c r="BP179" s="63">
        <v>0</v>
      </c>
    </row>
    <row r="180" spans="1:68">
      <c r="A180" s="2249"/>
      <c r="B180" s="2249"/>
      <c r="C180" s="39"/>
      <c r="D180" s="214">
        <v>1</v>
      </c>
      <c r="E180" s="214">
        <v>0</v>
      </c>
      <c r="F180" s="214">
        <v>0</v>
      </c>
      <c r="G180" s="214">
        <v>0</v>
      </c>
      <c r="H180" s="214">
        <v>0</v>
      </c>
      <c r="I180" s="214">
        <v>0</v>
      </c>
      <c r="J180" s="214">
        <v>0</v>
      </c>
      <c r="K180" s="1512">
        <v>0</v>
      </c>
      <c r="L180" s="1512">
        <v>0</v>
      </c>
      <c r="M180" s="1512">
        <v>1</v>
      </c>
      <c r="O180" s="8">
        <v>1</v>
      </c>
      <c r="P180" s="8">
        <v>0</v>
      </c>
      <c r="R180" s="8">
        <v>0</v>
      </c>
      <c r="S180" s="1512">
        <v>1</v>
      </c>
      <c r="T180" s="1512">
        <v>0</v>
      </c>
      <c r="U180" s="1512">
        <v>0</v>
      </c>
      <c r="V180" s="1512">
        <v>0</v>
      </c>
      <c r="W180" s="1512">
        <v>0</v>
      </c>
      <c r="X180" s="1512">
        <v>0</v>
      </c>
      <c r="Y180" s="1512">
        <v>0</v>
      </c>
      <c r="Z180" s="1512">
        <v>0</v>
      </c>
      <c r="AA180" s="1512">
        <v>0</v>
      </c>
      <c r="AB180" s="1512"/>
      <c r="AC180" s="1512">
        <v>2</v>
      </c>
      <c r="AE180" t="s">
        <v>3335</v>
      </c>
      <c r="AF180" t="s">
        <v>3474</v>
      </c>
      <c r="AG180" t="s">
        <v>3486</v>
      </c>
      <c r="AH180" t="s">
        <v>3487</v>
      </c>
      <c r="AI180" t="s">
        <v>1766</v>
      </c>
      <c r="AJ180" t="s">
        <v>3477</v>
      </c>
      <c r="AK180" t="s">
        <v>3397</v>
      </c>
      <c r="AL180" s="2285" t="s">
        <v>3397</v>
      </c>
      <c r="AM180" t="s">
        <v>3463</v>
      </c>
      <c r="AN180" t="s">
        <v>1546</v>
      </c>
      <c r="AO180">
        <v>123</v>
      </c>
      <c r="AP180" s="1512">
        <v>1184.21</v>
      </c>
      <c r="AQ180" s="2286">
        <v>408260.9727148235</v>
      </c>
      <c r="AR180" s="1512">
        <v>2101535</v>
      </c>
      <c r="AS180" s="1512">
        <v>0</v>
      </c>
      <c r="AT180" s="2287">
        <v>0</v>
      </c>
      <c r="AU180" s="2287">
        <v>0</v>
      </c>
      <c r="AV180" s="2287">
        <v>0</v>
      </c>
      <c r="AW180" s="2287">
        <v>0</v>
      </c>
      <c r="AX180" s="2287">
        <v>0</v>
      </c>
      <c r="AY180" s="2287">
        <v>0</v>
      </c>
      <c r="AZ180" s="2287">
        <v>0</v>
      </c>
      <c r="BA180" s="2288">
        <v>0</v>
      </c>
      <c r="BB180" s="2287">
        <v>0</v>
      </c>
      <c r="BC180" s="8">
        <v>2510980.1827148236</v>
      </c>
      <c r="BF180" s="1512">
        <v>415258.41</v>
      </c>
      <c r="BG180" s="1512">
        <v>2101535</v>
      </c>
      <c r="BH180" s="1512">
        <v>0</v>
      </c>
      <c r="BI180" s="1512">
        <v>0</v>
      </c>
      <c r="BJ180" s="1512">
        <v>0</v>
      </c>
      <c r="BK180" s="1512">
        <v>0</v>
      </c>
      <c r="BL180" s="1512">
        <v>0</v>
      </c>
      <c r="BM180" s="1512">
        <v>0</v>
      </c>
      <c r="BN180" s="1512">
        <v>0</v>
      </c>
      <c r="BO180" s="1512">
        <v>0</v>
      </c>
      <c r="BP180" s="63">
        <v>0</v>
      </c>
    </row>
    <row r="181" spans="1:68">
      <c r="A181" s="2249"/>
      <c r="B181" s="2249"/>
      <c r="C181" s="39"/>
      <c r="D181" s="214">
        <v>1</v>
      </c>
      <c r="E181" s="214">
        <v>0</v>
      </c>
      <c r="F181" s="214">
        <v>0</v>
      </c>
      <c r="G181" s="214">
        <v>0</v>
      </c>
      <c r="H181" s="214">
        <v>0</v>
      </c>
      <c r="I181" s="214">
        <v>0</v>
      </c>
      <c r="J181" s="214">
        <v>0</v>
      </c>
      <c r="K181" s="1512">
        <v>0</v>
      </c>
      <c r="L181" s="1512">
        <v>0</v>
      </c>
      <c r="M181" s="1512">
        <v>1</v>
      </c>
      <c r="O181" s="8">
        <v>0</v>
      </c>
      <c r="P181" s="8">
        <v>0</v>
      </c>
      <c r="R181" s="8">
        <v>0</v>
      </c>
      <c r="S181" s="1512">
        <v>1</v>
      </c>
      <c r="T181" s="1512">
        <v>0</v>
      </c>
      <c r="U181" s="1512">
        <v>0</v>
      </c>
      <c r="V181" s="1512">
        <v>0</v>
      </c>
      <c r="W181" s="1512">
        <v>0</v>
      </c>
      <c r="X181" s="1512">
        <v>0</v>
      </c>
      <c r="Y181" s="1512">
        <v>0</v>
      </c>
      <c r="Z181" s="1512">
        <v>0</v>
      </c>
      <c r="AA181" s="1512">
        <v>0</v>
      </c>
      <c r="AB181" s="1512"/>
      <c r="AC181" s="1512">
        <v>2</v>
      </c>
      <c r="AE181" t="s">
        <v>3338</v>
      </c>
      <c r="AF181" t="s">
        <v>3459</v>
      </c>
      <c r="AG181" t="s">
        <v>3488</v>
      </c>
      <c r="AH181" t="s">
        <v>3489</v>
      </c>
      <c r="AI181" t="s">
        <v>1766</v>
      </c>
      <c r="AJ181" t="s">
        <v>3490</v>
      </c>
      <c r="AK181" t="s">
        <v>3397</v>
      </c>
      <c r="AL181" s="2285" t="s">
        <v>3397</v>
      </c>
      <c r="AM181" t="s">
        <v>3463</v>
      </c>
      <c r="AN181" t="s">
        <v>1546</v>
      </c>
      <c r="AO181">
        <v>114</v>
      </c>
      <c r="AP181" s="1512">
        <v>427332.49</v>
      </c>
      <c r="AQ181" s="2286">
        <v>226169.61903319936</v>
      </c>
      <c r="AR181" s="1512">
        <v>0</v>
      </c>
      <c r="AS181" s="1512">
        <v>0</v>
      </c>
      <c r="AT181" s="2287">
        <v>341882</v>
      </c>
      <c r="AU181" s="2287">
        <v>2418217</v>
      </c>
      <c r="AV181" s="2287">
        <v>24501</v>
      </c>
      <c r="AW181" s="2287">
        <v>0</v>
      </c>
      <c r="AX181" s="2287">
        <v>0</v>
      </c>
      <c r="AY181" s="2287">
        <v>0</v>
      </c>
      <c r="AZ181" s="2287">
        <v>0</v>
      </c>
      <c r="BA181" s="2288">
        <v>0</v>
      </c>
      <c r="BB181" s="2287">
        <v>0</v>
      </c>
      <c r="BC181" s="8">
        <v>3438102.1090331995</v>
      </c>
      <c r="BF181" s="1512">
        <v>230046.07999999999</v>
      </c>
      <c r="BG181" s="1512"/>
      <c r="BH181" s="1512"/>
      <c r="BI181" s="1512">
        <v>332732</v>
      </c>
      <c r="BJ181" s="1512">
        <v>2290507</v>
      </c>
      <c r="BK181" s="1512">
        <v>22586</v>
      </c>
      <c r="BL181" s="1512">
        <v>0</v>
      </c>
      <c r="BM181" s="1512">
        <v>0</v>
      </c>
      <c r="BN181" s="1512">
        <v>0</v>
      </c>
      <c r="BO181" s="1512">
        <v>0</v>
      </c>
      <c r="BP181" s="63">
        <v>0</v>
      </c>
    </row>
    <row r="182" spans="1:68">
      <c r="A182" s="2249"/>
      <c r="B182" s="2249"/>
      <c r="C182" s="39"/>
      <c r="D182" s="214">
        <v>1</v>
      </c>
      <c r="E182" s="214">
        <v>0</v>
      </c>
      <c r="F182" s="214">
        <v>1</v>
      </c>
      <c r="G182" s="214">
        <v>0</v>
      </c>
      <c r="H182" s="214">
        <v>1</v>
      </c>
      <c r="I182" s="214">
        <v>0</v>
      </c>
      <c r="J182" s="214">
        <v>1</v>
      </c>
      <c r="K182" s="1512">
        <v>1</v>
      </c>
      <c r="L182" s="1512">
        <v>1</v>
      </c>
      <c r="M182" s="1512">
        <v>0</v>
      </c>
      <c r="O182" s="8">
        <v>1</v>
      </c>
      <c r="P182" s="8">
        <v>0</v>
      </c>
      <c r="R182" s="8">
        <v>0</v>
      </c>
      <c r="S182" s="1512">
        <v>1</v>
      </c>
      <c r="T182" s="1512">
        <v>0</v>
      </c>
      <c r="U182" s="1512">
        <v>0</v>
      </c>
      <c r="V182" s="1512">
        <v>0</v>
      </c>
      <c r="W182" s="1512">
        <v>0</v>
      </c>
      <c r="X182" s="1512">
        <v>0</v>
      </c>
      <c r="Y182" s="1512">
        <v>0</v>
      </c>
      <c r="Z182" s="1512">
        <v>0</v>
      </c>
      <c r="AA182" s="1512">
        <v>0</v>
      </c>
      <c r="AB182" s="1512"/>
      <c r="AC182" s="1512">
        <v>2</v>
      </c>
      <c r="AE182" t="s">
        <v>3340</v>
      </c>
      <c r="AF182" t="s">
        <v>3470</v>
      </c>
      <c r="AG182" t="s">
        <v>3491</v>
      </c>
      <c r="AH182" t="s">
        <v>3492</v>
      </c>
      <c r="AI182" t="s">
        <v>1766</v>
      </c>
      <c r="AJ182" t="s">
        <v>3493</v>
      </c>
      <c r="AK182" t="s">
        <v>3397</v>
      </c>
      <c r="AL182" s="2285" t="s">
        <v>3397</v>
      </c>
      <c r="AM182" t="s">
        <v>3463</v>
      </c>
      <c r="AN182" t="s">
        <v>1545</v>
      </c>
      <c r="AO182">
        <v>102</v>
      </c>
      <c r="AP182" s="1512">
        <v>1036.19</v>
      </c>
      <c r="AQ182" s="2286">
        <v>23988.457000695867</v>
      </c>
      <c r="AR182" s="1512">
        <v>117528</v>
      </c>
      <c r="AS182" s="1512">
        <v>65703</v>
      </c>
      <c r="AT182" s="2287">
        <v>61372</v>
      </c>
      <c r="AU182" s="2287">
        <v>95596</v>
      </c>
      <c r="AV182" s="2287">
        <v>55423</v>
      </c>
      <c r="AW182" s="2287">
        <v>0</v>
      </c>
      <c r="AX182" s="2287">
        <v>0</v>
      </c>
      <c r="AY182" s="2287">
        <v>0</v>
      </c>
      <c r="AZ182" s="2287">
        <v>0</v>
      </c>
      <c r="BA182" s="2288">
        <v>0</v>
      </c>
      <c r="BB182" s="2287">
        <v>0</v>
      </c>
      <c r="BC182" s="8">
        <v>420646.64700069587</v>
      </c>
      <c r="BF182" s="1512">
        <v>24399.61</v>
      </c>
      <c r="BG182" s="1512">
        <v>117528</v>
      </c>
      <c r="BH182" s="1512">
        <v>65703</v>
      </c>
      <c r="BI182" s="1512">
        <v>59729</v>
      </c>
      <c r="BJ182" s="1512">
        <v>90547</v>
      </c>
      <c r="BK182" s="1512">
        <v>51091</v>
      </c>
      <c r="BL182" s="1512">
        <v>0</v>
      </c>
      <c r="BM182" s="1512">
        <v>0</v>
      </c>
      <c r="BN182" s="1512">
        <v>0</v>
      </c>
      <c r="BO182" s="1512">
        <v>0</v>
      </c>
      <c r="BP182" s="63">
        <v>0</v>
      </c>
    </row>
    <row r="183" spans="1:68">
      <c r="A183" s="2249"/>
      <c r="B183" s="2249"/>
      <c r="C183" s="39"/>
      <c r="D183" s="214">
        <v>1</v>
      </c>
      <c r="E183" s="214">
        <v>0</v>
      </c>
      <c r="F183" s="214">
        <v>0</v>
      </c>
      <c r="G183" s="214">
        <v>0</v>
      </c>
      <c r="H183" s="214">
        <v>0</v>
      </c>
      <c r="I183" s="214">
        <v>0</v>
      </c>
      <c r="J183" s="214">
        <v>0</v>
      </c>
      <c r="K183" s="1512">
        <v>0</v>
      </c>
      <c r="L183" s="1512">
        <v>0</v>
      </c>
      <c r="M183" s="1512">
        <v>1</v>
      </c>
      <c r="O183" s="8">
        <v>1</v>
      </c>
      <c r="P183" s="8">
        <v>0</v>
      </c>
      <c r="R183" s="8">
        <v>1</v>
      </c>
      <c r="S183" s="1512">
        <v>0</v>
      </c>
      <c r="T183" s="1512">
        <v>0</v>
      </c>
      <c r="U183" s="1512">
        <v>0</v>
      </c>
      <c r="V183" s="1512">
        <v>0</v>
      </c>
      <c r="W183" s="1512">
        <v>0</v>
      </c>
      <c r="X183" s="1512">
        <v>0</v>
      </c>
      <c r="Y183" s="1512">
        <v>0</v>
      </c>
      <c r="Z183" s="1512">
        <v>0</v>
      </c>
      <c r="AA183" s="1512">
        <v>0</v>
      </c>
      <c r="AB183" s="1512"/>
      <c r="AC183" s="1512">
        <v>5</v>
      </c>
      <c r="AE183" t="s">
        <v>3343</v>
      </c>
      <c r="AF183" t="s">
        <v>3494</v>
      </c>
      <c r="AG183" t="s">
        <v>3495</v>
      </c>
      <c r="AH183" t="s">
        <v>3496</v>
      </c>
      <c r="AI183" t="s">
        <v>3311</v>
      </c>
      <c r="AJ183" t="s">
        <v>3497</v>
      </c>
      <c r="AK183" t="s">
        <v>3397</v>
      </c>
      <c r="AL183" s="2285" t="s">
        <v>3397</v>
      </c>
      <c r="AM183" t="s">
        <v>3498</v>
      </c>
      <c r="AN183" t="s">
        <v>1546</v>
      </c>
      <c r="AO183">
        <v>222</v>
      </c>
      <c r="AP183" s="1512">
        <v>4013290.09</v>
      </c>
      <c r="AQ183" s="2286">
        <v>3185246.8347025733</v>
      </c>
      <c r="AR183" s="1512">
        <v>10843338</v>
      </c>
      <c r="AS183" s="1512">
        <v>3207748</v>
      </c>
      <c r="AT183" s="2287">
        <v>114655</v>
      </c>
      <c r="AU183" s="2287">
        <v>0</v>
      </c>
      <c r="AV183" s="2287">
        <v>0</v>
      </c>
      <c r="AW183" s="2287">
        <v>0</v>
      </c>
      <c r="AX183" s="2287">
        <v>0</v>
      </c>
      <c r="AY183" s="2287">
        <v>0</v>
      </c>
      <c r="AZ183" s="2287">
        <v>0</v>
      </c>
      <c r="BA183" s="2288">
        <v>0</v>
      </c>
      <c r="BB183" s="2287">
        <v>0</v>
      </c>
      <c r="BC183" s="8">
        <v>21364277.924702574</v>
      </c>
      <c r="BF183" s="1512">
        <v>3239840.75</v>
      </c>
      <c r="BG183" s="1512">
        <v>10843338</v>
      </c>
      <c r="BH183" s="1512">
        <v>3207748</v>
      </c>
      <c r="BI183" s="1512">
        <v>111586</v>
      </c>
      <c r="BJ183" s="1512">
        <v>0</v>
      </c>
      <c r="BK183" s="1512">
        <v>0</v>
      </c>
      <c r="BL183" s="1512">
        <v>0</v>
      </c>
      <c r="BM183" s="1512">
        <v>0</v>
      </c>
      <c r="BN183" s="1512">
        <v>0</v>
      </c>
      <c r="BO183" s="1512">
        <v>0</v>
      </c>
      <c r="BP183" s="63">
        <v>0</v>
      </c>
    </row>
    <row r="184" spans="1:68">
      <c r="A184" s="2249"/>
      <c r="B184" s="2249"/>
      <c r="C184" s="39"/>
      <c r="D184" s="214">
        <v>0</v>
      </c>
      <c r="E184" s="214">
        <v>1</v>
      </c>
      <c r="F184" s="214">
        <v>0</v>
      </c>
      <c r="G184" s="214">
        <v>0</v>
      </c>
      <c r="H184" s="214">
        <v>0</v>
      </c>
      <c r="I184" s="214">
        <v>0</v>
      </c>
      <c r="J184" s="214">
        <v>0</v>
      </c>
      <c r="K184" s="1512">
        <v>0</v>
      </c>
      <c r="L184" s="1512">
        <v>0</v>
      </c>
      <c r="M184" s="1512">
        <v>0</v>
      </c>
      <c r="O184" s="8">
        <v>0</v>
      </c>
      <c r="P184" s="8">
        <v>1</v>
      </c>
      <c r="R184" s="8">
        <v>0</v>
      </c>
      <c r="S184" s="1512">
        <v>0</v>
      </c>
      <c r="T184" s="1512">
        <v>1</v>
      </c>
      <c r="U184" s="1512">
        <v>0</v>
      </c>
      <c r="V184" s="1512">
        <v>0</v>
      </c>
      <c r="W184" s="1512">
        <v>0</v>
      </c>
      <c r="X184" s="1512">
        <v>0</v>
      </c>
      <c r="Y184" s="1512">
        <v>0</v>
      </c>
      <c r="Z184" s="1512">
        <v>0</v>
      </c>
      <c r="AA184" s="1512">
        <v>0</v>
      </c>
      <c r="AB184" s="1512"/>
      <c r="AC184" s="1512">
        <v>5</v>
      </c>
      <c r="AE184" t="s">
        <v>3343</v>
      </c>
      <c r="AF184" t="s">
        <v>3494</v>
      </c>
      <c r="AG184" t="s">
        <v>3499</v>
      </c>
      <c r="AH184" t="s">
        <v>3500</v>
      </c>
      <c r="AI184" t="s">
        <v>3311</v>
      </c>
      <c r="AJ184" t="s">
        <v>3501</v>
      </c>
      <c r="AK184" t="s">
        <v>3400</v>
      </c>
      <c r="AL184" s="2285" t="s">
        <v>3399</v>
      </c>
      <c r="AM184" t="s">
        <v>3498</v>
      </c>
      <c r="AN184" t="s">
        <v>1546</v>
      </c>
      <c r="AO184">
        <v>219</v>
      </c>
      <c r="AP184" s="1512">
        <v>901970.7</v>
      </c>
      <c r="AQ184" s="2286">
        <v>535987.8625617919</v>
      </c>
      <c r="AR184" s="1512">
        <v>565052</v>
      </c>
      <c r="AS184" s="1512">
        <v>3316245</v>
      </c>
      <c r="AT184" s="2287">
        <v>3407442</v>
      </c>
      <c r="AU184" s="2287">
        <v>0</v>
      </c>
      <c r="AV184" s="2287">
        <v>0</v>
      </c>
      <c r="AW184" s="2287">
        <v>0</v>
      </c>
      <c r="AX184" s="2287">
        <v>0</v>
      </c>
      <c r="AY184" s="2287">
        <v>0</v>
      </c>
      <c r="AZ184" s="2287">
        <v>0</v>
      </c>
      <c r="BA184" s="2288">
        <v>0</v>
      </c>
      <c r="BB184" s="2287">
        <v>0</v>
      </c>
      <c r="BC184" s="8">
        <v>8726697.5625617914</v>
      </c>
      <c r="BF184" s="1512">
        <v>545174.49000000104</v>
      </c>
      <c r="BG184" s="1512">
        <v>565052</v>
      </c>
      <c r="BH184" s="1512">
        <v>3316245</v>
      </c>
      <c r="BI184" s="1512">
        <v>3316245</v>
      </c>
      <c r="BJ184" s="1512">
        <v>0</v>
      </c>
      <c r="BK184" s="1512">
        <v>0</v>
      </c>
      <c r="BL184" s="1512">
        <v>0</v>
      </c>
      <c r="BM184" s="1512">
        <v>0</v>
      </c>
      <c r="BN184" s="1512">
        <v>0</v>
      </c>
      <c r="BO184" s="1512">
        <v>0</v>
      </c>
      <c r="BP184" s="63">
        <v>0</v>
      </c>
    </row>
    <row r="185" spans="1:68">
      <c r="A185" s="2249"/>
      <c r="B185" s="2249"/>
      <c r="C185" s="39"/>
      <c r="D185" s="214">
        <v>1</v>
      </c>
      <c r="E185" s="214">
        <v>0</v>
      </c>
      <c r="F185" s="214">
        <v>0</v>
      </c>
      <c r="G185" s="214">
        <v>0</v>
      </c>
      <c r="H185" s="214">
        <v>0</v>
      </c>
      <c r="I185" s="214">
        <v>0</v>
      </c>
      <c r="J185" s="214">
        <v>0</v>
      </c>
      <c r="K185" s="1512">
        <v>0</v>
      </c>
      <c r="L185" s="1512">
        <v>0</v>
      </c>
      <c r="M185" s="1512">
        <v>1</v>
      </c>
      <c r="O185" s="8">
        <v>1</v>
      </c>
      <c r="P185" s="8">
        <v>0</v>
      </c>
      <c r="R185" s="8">
        <v>1</v>
      </c>
      <c r="S185" s="1512">
        <v>0</v>
      </c>
      <c r="T185" s="1512">
        <v>0</v>
      </c>
      <c r="U185" s="1512">
        <v>0</v>
      </c>
      <c r="V185" s="1512">
        <v>0</v>
      </c>
      <c r="W185" s="1512">
        <v>0</v>
      </c>
      <c r="X185" s="1512">
        <v>0</v>
      </c>
      <c r="Y185" s="1512">
        <v>0</v>
      </c>
      <c r="Z185" s="1512">
        <v>0</v>
      </c>
      <c r="AA185" s="1512">
        <v>0</v>
      </c>
      <c r="AB185" s="1512"/>
      <c r="AC185" s="1512">
        <v>5</v>
      </c>
      <c r="AE185" t="s">
        <v>3343</v>
      </c>
      <c r="AF185" t="s">
        <v>3494</v>
      </c>
      <c r="AG185" t="s">
        <v>3502</v>
      </c>
      <c r="AH185" t="s">
        <v>3503</v>
      </c>
      <c r="AI185" t="s">
        <v>3311</v>
      </c>
      <c r="AJ185" t="s">
        <v>3504</v>
      </c>
      <c r="AK185" t="s">
        <v>3397</v>
      </c>
      <c r="AL185" s="2285" t="s">
        <v>3397</v>
      </c>
      <c r="AM185" t="s">
        <v>3498</v>
      </c>
      <c r="AN185" t="s">
        <v>1546</v>
      </c>
      <c r="AO185">
        <v>204</v>
      </c>
      <c r="AP185" s="1512">
        <v>2028819.39</v>
      </c>
      <c r="AQ185" s="2286">
        <v>3514442.250885943</v>
      </c>
      <c r="AR185" s="1512">
        <v>9108006</v>
      </c>
      <c r="AS185" s="1512">
        <v>20000000</v>
      </c>
      <c r="AT185" s="2287">
        <v>20550000</v>
      </c>
      <c r="AU185" s="2287">
        <v>10557563</v>
      </c>
      <c r="AV185" s="2287">
        <v>2102518</v>
      </c>
      <c r="AW185" s="2287">
        <v>0</v>
      </c>
      <c r="AX185" s="2287">
        <v>0</v>
      </c>
      <c r="AY185" s="2287">
        <v>0</v>
      </c>
      <c r="AZ185" s="2287">
        <v>0</v>
      </c>
      <c r="BA185" s="2288">
        <v>0</v>
      </c>
      <c r="BB185" s="2287">
        <v>0</v>
      </c>
      <c r="BC185" s="8">
        <v>67861348.640885949</v>
      </c>
      <c r="BF185" s="1512">
        <v>3574678.45</v>
      </c>
      <c r="BG185" s="1512">
        <v>9108006</v>
      </c>
      <c r="BH185" s="1512">
        <v>20000000</v>
      </c>
      <c r="BI185" s="1512">
        <v>20000000</v>
      </c>
      <c r="BJ185" s="1512">
        <v>10000000</v>
      </c>
      <c r="BK185" s="1512">
        <v>1938181</v>
      </c>
      <c r="BL185" s="1512">
        <v>0</v>
      </c>
      <c r="BM185" s="1512">
        <v>0</v>
      </c>
      <c r="BN185" s="1512">
        <v>0</v>
      </c>
      <c r="BO185" s="1512">
        <v>0</v>
      </c>
      <c r="BP185" s="63">
        <v>0</v>
      </c>
    </row>
    <row r="186" spans="1:68">
      <c r="A186" s="2249"/>
      <c r="B186" s="2249"/>
      <c r="C186" s="39"/>
      <c r="D186" s="214">
        <v>1</v>
      </c>
      <c r="E186" s="214">
        <v>0</v>
      </c>
      <c r="F186" s="214">
        <v>0</v>
      </c>
      <c r="G186" s="214">
        <v>0</v>
      </c>
      <c r="H186" s="214">
        <v>0</v>
      </c>
      <c r="I186" s="214">
        <v>0</v>
      </c>
      <c r="J186" s="214">
        <v>0</v>
      </c>
      <c r="K186" s="1512">
        <v>0</v>
      </c>
      <c r="L186" s="1512">
        <v>0</v>
      </c>
      <c r="M186" s="1512">
        <v>1</v>
      </c>
      <c r="O186" s="8">
        <v>1</v>
      </c>
      <c r="P186" s="8">
        <v>0</v>
      </c>
      <c r="R186" s="8">
        <v>1</v>
      </c>
      <c r="S186" s="1512">
        <v>0</v>
      </c>
      <c r="T186" s="1512">
        <v>0</v>
      </c>
      <c r="U186" s="1512">
        <v>0</v>
      </c>
      <c r="V186" s="1512">
        <v>0</v>
      </c>
      <c r="W186" s="1512">
        <v>0</v>
      </c>
      <c r="X186" s="1512">
        <v>0</v>
      </c>
      <c r="Y186" s="1512">
        <v>0</v>
      </c>
      <c r="Z186" s="1512">
        <v>0</v>
      </c>
      <c r="AA186" s="1512">
        <v>0</v>
      </c>
      <c r="AB186" s="1512"/>
      <c r="AC186" s="1512">
        <v>5</v>
      </c>
      <c r="AE186" t="s">
        <v>3344</v>
      </c>
      <c r="AF186" t="s">
        <v>3505</v>
      </c>
      <c r="AG186" t="s">
        <v>3506</v>
      </c>
      <c r="AH186" t="s">
        <v>3507</v>
      </c>
      <c r="AI186" t="s">
        <v>3311</v>
      </c>
      <c r="AJ186" t="s">
        <v>3508</v>
      </c>
      <c r="AK186" t="s">
        <v>3397</v>
      </c>
      <c r="AL186" s="2285" t="s">
        <v>3397</v>
      </c>
      <c r="AM186" t="s">
        <v>3498</v>
      </c>
      <c r="AN186" t="s">
        <v>1546</v>
      </c>
      <c r="AO186">
        <v>201</v>
      </c>
      <c r="AP186" s="1512">
        <v>510821</v>
      </c>
      <c r="AQ186" s="2286">
        <v>1883198.1424428094</v>
      </c>
      <c r="AR186" s="1512">
        <v>8817326</v>
      </c>
      <c r="AS186" s="1512">
        <v>8059341</v>
      </c>
      <c r="AT186" s="2287">
        <v>0</v>
      </c>
      <c r="AU186" s="2287">
        <v>0</v>
      </c>
      <c r="AV186" s="2287">
        <v>0</v>
      </c>
      <c r="AW186" s="2287">
        <v>0</v>
      </c>
      <c r="AX186" s="2287">
        <v>0</v>
      </c>
      <c r="AY186" s="2287">
        <v>0</v>
      </c>
      <c r="AZ186" s="2287">
        <v>0</v>
      </c>
      <c r="BA186" s="2288">
        <v>0</v>
      </c>
      <c r="BB186" s="2287">
        <v>0</v>
      </c>
      <c r="BC186" s="8">
        <v>19270686.142442808</v>
      </c>
      <c r="BF186" s="1512">
        <v>1915475.44</v>
      </c>
      <c r="BG186" s="1512">
        <v>8817326</v>
      </c>
      <c r="BH186" s="1512">
        <v>8059341</v>
      </c>
      <c r="BI186" s="1512">
        <v>0</v>
      </c>
      <c r="BJ186" s="1512">
        <v>0</v>
      </c>
      <c r="BK186" s="1512">
        <v>0</v>
      </c>
      <c r="BL186" s="1512">
        <v>0</v>
      </c>
      <c r="BM186" s="1512">
        <v>0</v>
      </c>
      <c r="BN186" s="1512">
        <v>0</v>
      </c>
      <c r="BO186" s="1512">
        <v>0</v>
      </c>
      <c r="BP186" s="63">
        <v>0</v>
      </c>
    </row>
    <row r="187" spans="1:68">
      <c r="A187" s="2249"/>
      <c r="B187" s="2249"/>
      <c r="C187" s="39"/>
      <c r="D187" s="214">
        <v>1</v>
      </c>
      <c r="E187" s="214">
        <v>0</v>
      </c>
      <c r="F187" s="214">
        <v>0</v>
      </c>
      <c r="G187" s="214">
        <v>0</v>
      </c>
      <c r="H187" s="214">
        <v>0</v>
      </c>
      <c r="I187" s="214">
        <v>0</v>
      </c>
      <c r="J187" s="214">
        <v>0</v>
      </c>
      <c r="K187" s="1512">
        <v>0</v>
      </c>
      <c r="L187" s="1512">
        <v>0</v>
      </c>
      <c r="M187" s="1512">
        <v>1</v>
      </c>
      <c r="O187" s="8">
        <v>1</v>
      </c>
      <c r="P187" s="8">
        <v>0</v>
      </c>
      <c r="R187" s="8">
        <v>0</v>
      </c>
      <c r="S187" s="1512">
        <v>1</v>
      </c>
      <c r="T187" s="1512">
        <v>0</v>
      </c>
      <c r="U187" s="1512">
        <v>0</v>
      </c>
      <c r="V187" s="1512">
        <v>0</v>
      </c>
      <c r="W187" s="1512">
        <v>0</v>
      </c>
      <c r="X187" s="1512">
        <v>0</v>
      </c>
      <c r="Y187" s="1512">
        <v>0</v>
      </c>
      <c r="Z187" s="1512">
        <v>0</v>
      </c>
      <c r="AA187" s="1512">
        <v>0</v>
      </c>
      <c r="AB187" s="1512"/>
      <c r="AC187" s="1512">
        <v>4</v>
      </c>
      <c r="AE187" t="s">
        <v>3333</v>
      </c>
      <c r="AF187" t="s">
        <v>3509</v>
      </c>
      <c r="AG187" t="s">
        <v>3510</v>
      </c>
      <c r="AH187" t="s">
        <v>3511</v>
      </c>
      <c r="AI187" t="s">
        <v>1600</v>
      </c>
      <c r="AJ187" t="s">
        <v>3512</v>
      </c>
      <c r="AK187" t="s">
        <v>3397</v>
      </c>
      <c r="AL187" s="2285" t="s">
        <v>3397</v>
      </c>
      <c r="AM187" t="s">
        <v>3513</v>
      </c>
      <c r="AN187" t="s">
        <v>1546</v>
      </c>
      <c r="AO187">
        <v>111</v>
      </c>
      <c r="AP187" s="1512">
        <v>336250.97</v>
      </c>
      <c r="AQ187" s="2286">
        <v>501782.32246662624</v>
      </c>
      <c r="AR187" s="1512">
        <v>250000</v>
      </c>
      <c r="AS187" s="1512">
        <v>500000</v>
      </c>
      <c r="AT187" s="2287">
        <v>3082500</v>
      </c>
      <c r="AU187" s="2287">
        <v>5278781</v>
      </c>
      <c r="AV187" s="2287">
        <v>0</v>
      </c>
      <c r="AW187" s="2287">
        <v>0</v>
      </c>
      <c r="AX187" s="2287">
        <v>0</v>
      </c>
      <c r="AY187" s="2287">
        <v>0</v>
      </c>
      <c r="AZ187" s="2287">
        <v>0</v>
      </c>
      <c r="BA187" s="2288">
        <v>0</v>
      </c>
      <c r="BB187" s="2287">
        <v>0</v>
      </c>
      <c r="BC187" s="8">
        <v>9949314.2924666256</v>
      </c>
      <c r="BF187" s="1512">
        <v>510382.68</v>
      </c>
      <c r="BG187" s="1512">
        <v>250000</v>
      </c>
      <c r="BH187" s="1512">
        <v>500000</v>
      </c>
      <c r="BI187" s="1512">
        <v>3000000</v>
      </c>
      <c r="BJ187" s="1512">
        <v>5000000</v>
      </c>
      <c r="BK187" s="1512">
        <v>0</v>
      </c>
      <c r="BL187" s="1512">
        <v>0</v>
      </c>
      <c r="BM187" s="1512">
        <v>0</v>
      </c>
      <c r="BN187" s="1512">
        <v>0</v>
      </c>
      <c r="BO187" s="1512">
        <v>0</v>
      </c>
      <c r="BP187" s="63">
        <v>0</v>
      </c>
    </row>
    <row r="188" spans="1:68">
      <c r="A188" s="2249"/>
      <c r="B188" s="2249"/>
      <c r="C188" s="39"/>
      <c r="D188" s="214">
        <v>0</v>
      </c>
      <c r="E188" s="214">
        <v>1</v>
      </c>
      <c r="F188" s="214">
        <v>0</v>
      </c>
      <c r="G188" s="214">
        <v>0</v>
      </c>
      <c r="H188" s="214">
        <v>0</v>
      </c>
      <c r="I188" s="214">
        <v>0</v>
      </c>
      <c r="J188" s="214">
        <v>0</v>
      </c>
      <c r="K188" s="1512">
        <v>0</v>
      </c>
      <c r="L188" s="1512">
        <v>0</v>
      </c>
      <c r="M188" s="1512">
        <v>0</v>
      </c>
      <c r="O188" s="8">
        <v>0</v>
      </c>
      <c r="P188" s="8">
        <v>1</v>
      </c>
      <c r="R188" s="8">
        <v>0</v>
      </c>
      <c r="S188" s="1512">
        <v>0</v>
      </c>
      <c r="T188" s="1512">
        <v>0</v>
      </c>
      <c r="U188" s="1512">
        <v>0</v>
      </c>
      <c r="V188" s="1512">
        <v>0</v>
      </c>
      <c r="W188" s="1512">
        <v>0</v>
      </c>
      <c r="X188" s="1512">
        <v>0</v>
      </c>
      <c r="Y188" s="1512">
        <v>0</v>
      </c>
      <c r="Z188" s="1512">
        <v>0</v>
      </c>
      <c r="AA188" s="1512">
        <v>1</v>
      </c>
      <c r="AB188" s="1512"/>
      <c r="AC188" s="1512">
        <v>7</v>
      </c>
      <c r="AE188" t="s">
        <v>3352</v>
      </c>
      <c r="AF188" t="s">
        <v>3514</v>
      </c>
      <c r="AG188" t="s">
        <v>3515</v>
      </c>
      <c r="AH188" t="s">
        <v>3516</v>
      </c>
      <c r="AI188" t="s">
        <v>1600</v>
      </c>
      <c r="AJ188" t="s">
        <v>3517</v>
      </c>
      <c r="AK188" t="s">
        <v>3400</v>
      </c>
      <c r="AL188" s="2285" t="s">
        <v>3399</v>
      </c>
      <c r="AM188" t="s">
        <v>3518</v>
      </c>
      <c r="AN188" t="s">
        <v>1546</v>
      </c>
      <c r="AO188">
        <v>147</v>
      </c>
      <c r="AP188" s="1512">
        <v>1547.76</v>
      </c>
      <c r="AQ188" s="2286">
        <v>97856.67394936076</v>
      </c>
      <c r="AR188" s="1512">
        <v>355602</v>
      </c>
      <c r="AS188" s="1512">
        <v>187632</v>
      </c>
      <c r="AT188" s="2287">
        <v>1247684</v>
      </c>
      <c r="AU188" s="2287">
        <v>82194</v>
      </c>
      <c r="AV188" s="2287">
        <v>0</v>
      </c>
      <c r="AW188" s="2287">
        <v>0</v>
      </c>
      <c r="AX188" s="2287">
        <v>0</v>
      </c>
      <c r="AY188" s="2287">
        <v>0</v>
      </c>
      <c r="AZ188" s="2287">
        <v>0</v>
      </c>
      <c r="BA188" s="2288">
        <v>0</v>
      </c>
      <c r="BB188" s="2287">
        <v>0</v>
      </c>
      <c r="BC188" s="8">
        <v>1972516.4339493606</v>
      </c>
      <c r="BF188" s="1512">
        <v>99533.9</v>
      </c>
      <c r="BG188" s="1512">
        <v>355602</v>
      </c>
      <c r="BH188" s="1512">
        <v>187632</v>
      </c>
      <c r="BI188" s="1512">
        <v>1214291</v>
      </c>
      <c r="BJ188" s="1512">
        <v>77853</v>
      </c>
      <c r="BK188" s="1512">
        <v>0</v>
      </c>
      <c r="BL188" s="1512">
        <v>0</v>
      </c>
      <c r="BM188" s="1512">
        <v>0</v>
      </c>
      <c r="BN188" s="1512">
        <v>0</v>
      </c>
      <c r="BO188" s="1512">
        <v>0</v>
      </c>
      <c r="BP188" s="63">
        <v>0</v>
      </c>
    </row>
    <row r="189" spans="1:68">
      <c r="A189" s="2249"/>
      <c r="B189" s="2249"/>
      <c r="C189" s="39"/>
      <c r="D189" s="214">
        <v>0</v>
      </c>
      <c r="E189" s="214">
        <v>1</v>
      </c>
      <c r="F189" s="214">
        <v>0</v>
      </c>
      <c r="G189" s="214">
        <v>0</v>
      </c>
      <c r="H189" s="214">
        <v>0</v>
      </c>
      <c r="I189" s="214">
        <v>0</v>
      </c>
      <c r="J189" s="214">
        <v>0</v>
      </c>
      <c r="K189" s="1512">
        <v>0</v>
      </c>
      <c r="L189" s="1512">
        <v>0</v>
      </c>
      <c r="M189" s="1512">
        <v>0</v>
      </c>
      <c r="O189" s="8">
        <v>0</v>
      </c>
      <c r="P189" s="8">
        <v>1</v>
      </c>
      <c r="R189" s="8">
        <v>0</v>
      </c>
      <c r="S189" s="1512">
        <v>0</v>
      </c>
      <c r="T189" s="1512">
        <v>0</v>
      </c>
      <c r="U189" s="1512">
        <v>0</v>
      </c>
      <c r="V189" s="1512">
        <v>0</v>
      </c>
      <c r="W189" s="1512">
        <v>0</v>
      </c>
      <c r="X189" s="1512">
        <v>0</v>
      </c>
      <c r="Y189" s="1512">
        <v>0</v>
      </c>
      <c r="Z189" s="1512">
        <v>0</v>
      </c>
      <c r="AA189" s="1512">
        <v>1</v>
      </c>
      <c r="AB189" s="1512"/>
      <c r="AC189" s="1512">
        <v>7</v>
      </c>
      <c r="AE189" t="s">
        <v>3352</v>
      </c>
      <c r="AF189" t="s">
        <v>3514</v>
      </c>
      <c r="AG189" t="s">
        <v>3519</v>
      </c>
      <c r="AH189" t="s">
        <v>3520</v>
      </c>
      <c r="AI189" t="s">
        <v>1600</v>
      </c>
      <c r="AJ189" t="s">
        <v>3517</v>
      </c>
      <c r="AK189" t="s">
        <v>3400</v>
      </c>
      <c r="AL189" s="2285" t="s">
        <v>3399</v>
      </c>
      <c r="AM189" t="s">
        <v>3518</v>
      </c>
      <c r="AN189" t="s">
        <v>1546</v>
      </c>
      <c r="AO189">
        <v>147</v>
      </c>
      <c r="AP189" s="1512">
        <v>4968.5200000000004</v>
      </c>
      <c r="AQ189" s="2286">
        <v>372147.07120608137</v>
      </c>
      <c r="AR189" s="1512">
        <v>398976</v>
      </c>
      <c r="AS189" s="1512">
        <v>260000</v>
      </c>
      <c r="AT189" s="2287">
        <v>2092056</v>
      </c>
      <c r="AU189" s="2287">
        <v>40086</v>
      </c>
      <c r="AV189" s="2287">
        <v>0</v>
      </c>
      <c r="AW189" s="2287">
        <v>0</v>
      </c>
      <c r="AX189" s="2287">
        <v>0</v>
      </c>
      <c r="AY189" s="2287">
        <v>0</v>
      </c>
      <c r="AZ189" s="2287">
        <v>0</v>
      </c>
      <c r="BA189" s="2288">
        <v>0</v>
      </c>
      <c r="BB189" s="2287">
        <v>0</v>
      </c>
      <c r="BC189" s="8">
        <v>3168233.5912060812</v>
      </c>
      <c r="BF189" s="1512">
        <v>378525.53</v>
      </c>
      <c r="BG189" s="1512">
        <v>398976</v>
      </c>
      <c r="BH189" s="1512">
        <v>260000</v>
      </c>
      <c r="BI189" s="1512">
        <v>2036064</v>
      </c>
      <c r="BJ189" s="1512">
        <v>37969</v>
      </c>
      <c r="BK189" s="1512">
        <v>0</v>
      </c>
      <c r="BL189" s="1512">
        <v>0</v>
      </c>
      <c r="BM189" s="1512">
        <v>0</v>
      </c>
      <c r="BN189" s="1512">
        <v>0</v>
      </c>
      <c r="BO189" s="1512">
        <v>0</v>
      </c>
      <c r="BP189" s="63">
        <v>0</v>
      </c>
    </row>
    <row r="190" spans="1:68">
      <c r="A190" s="2249"/>
      <c r="B190" s="2249"/>
      <c r="C190" s="39"/>
      <c r="D190" s="214">
        <v>1</v>
      </c>
      <c r="E190" s="214">
        <v>0</v>
      </c>
      <c r="F190" s="214">
        <v>0</v>
      </c>
      <c r="G190" s="214">
        <v>0</v>
      </c>
      <c r="H190" s="214">
        <v>0</v>
      </c>
      <c r="I190" s="214">
        <v>0</v>
      </c>
      <c r="J190" s="214">
        <v>0</v>
      </c>
      <c r="K190" s="1512">
        <v>0</v>
      </c>
      <c r="L190" s="1512">
        <v>0</v>
      </c>
      <c r="M190" s="1512">
        <v>1</v>
      </c>
      <c r="O190" s="8">
        <v>1</v>
      </c>
      <c r="P190" s="8">
        <v>0</v>
      </c>
      <c r="R190" s="8">
        <v>0</v>
      </c>
      <c r="S190" s="1512">
        <v>1</v>
      </c>
      <c r="T190" s="1512">
        <v>0</v>
      </c>
      <c r="U190" s="1512">
        <v>0</v>
      </c>
      <c r="V190" s="1512">
        <v>0</v>
      </c>
      <c r="W190" s="1512">
        <v>0</v>
      </c>
      <c r="X190" s="1512">
        <v>0</v>
      </c>
      <c r="Y190" s="1512">
        <v>0</v>
      </c>
      <c r="Z190" s="1512">
        <v>0</v>
      </c>
      <c r="AA190" s="1512">
        <v>0</v>
      </c>
      <c r="AB190" s="1512"/>
      <c r="AC190" s="1512">
        <v>2</v>
      </c>
      <c r="AE190" t="s">
        <v>3340</v>
      </c>
      <c r="AF190" t="s">
        <v>3470</v>
      </c>
      <c r="AG190" t="s">
        <v>3521</v>
      </c>
      <c r="AH190" t="s">
        <v>3522</v>
      </c>
      <c r="AI190" t="s">
        <v>1766</v>
      </c>
      <c r="AJ190" t="s">
        <v>3521</v>
      </c>
      <c r="AK190" t="s">
        <v>3397</v>
      </c>
      <c r="AL190" s="2285" t="s">
        <v>3397</v>
      </c>
      <c r="AM190" t="s">
        <v>3463</v>
      </c>
      <c r="AN190" t="s">
        <v>1545</v>
      </c>
      <c r="AO190">
        <v>144</v>
      </c>
      <c r="AP190" s="1512">
        <v>0</v>
      </c>
      <c r="AQ190" s="2286">
        <v>0</v>
      </c>
      <c r="AR190" s="1512">
        <v>109998</v>
      </c>
      <c r="AS190" s="1512">
        <v>1384964</v>
      </c>
      <c r="AT190" s="2287">
        <v>1578978</v>
      </c>
      <c r="AU190" s="2287">
        <v>2139124</v>
      </c>
      <c r="AV190" s="2287">
        <v>2094272</v>
      </c>
      <c r="AW190" s="2287">
        <v>12912</v>
      </c>
      <c r="AX190" s="2287">
        <v>0</v>
      </c>
      <c r="AY190" s="2287">
        <v>0</v>
      </c>
      <c r="AZ190" s="2287">
        <v>0</v>
      </c>
      <c r="BA190" s="2288">
        <v>0</v>
      </c>
      <c r="BB190" s="2287">
        <v>0</v>
      </c>
      <c r="BC190" s="8">
        <v>7320248</v>
      </c>
      <c r="BF190" s="1512">
        <v>0</v>
      </c>
      <c r="BG190" s="1512">
        <v>109998</v>
      </c>
      <c r="BH190" s="1512">
        <v>1384964</v>
      </c>
      <c r="BI190" s="1512">
        <v>1536718</v>
      </c>
      <c r="BJ190" s="1512">
        <v>2026153</v>
      </c>
      <c r="BK190" s="1512">
        <v>1930579</v>
      </c>
      <c r="BL190" s="1512">
        <v>11584</v>
      </c>
      <c r="BM190" s="1512">
        <v>0</v>
      </c>
      <c r="BN190" s="1512">
        <v>0</v>
      </c>
      <c r="BO190" s="1512">
        <v>0</v>
      </c>
      <c r="BP190" s="63">
        <v>0</v>
      </c>
    </row>
    <row r="191" spans="1:68">
      <c r="A191" s="2249"/>
      <c r="B191" s="2249"/>
      <c r="C191" s="39"/>
      <c r="D191" s="214">
        <v>1</v>
      </c>
      <c r="E191" s="214">
        <v>0</v>
      </c>
      <c r="F191" s="214">
        <v>0</v>
      </c>
      <c r="G191" s="214">
        <v>0</v>
      </c>
      <c r="H191" s="214">
        <v>0</v>
      </c>
      <c r="I191" s="214">
        <v>0</v>
      </c>
      <c r="J191" s="214">
        <v>0</v>
      </c>
      <c r="K191" s="1512">
        <v>0</v>
      </c>
      <c r="L191" s="1512">
        <v>0</v>
      </c>
      <c r="M191" s="1512">
        <v>1</v>
      </c>
      <c r="O191" s="8">
        <v>1</v>
      </c>
      <c r="P191" s="8">
        <v>0</v>
      </c>
      <c r="R191" s="8">
        <v>0</v>
      </c>
      <c r="S191" s="1512">
        <v>1</v>
      </c>
      <c r="T191" s="1512">
        <v>0</v>
      </c>
      <c r="U191" s="1512">
        <v>0</v>
      </c>
      <c r="V191" s="1512">
        <v>0</v>
      </c>
      <c r="W191" s="1512">
        <v>0</v>
      </c>
      <c r="X191" s="1512">
        <v>0</v>
      </c>
      <c r="Y191" s="1512">
        <v>0</v>
      </c>
      <c r="Z191" s="1512">
        <v>0</v>
      </c>
      <c r="AA191" s="1512">
        <v>0</v>
      </c>
      <c r="AB191" s="1512"/>
      <c r="AC191" s="1512">
        <v>7</v>
      </c>
      <c r="AE191" t="s">
        <v>3352</v>
      </c>
      <c r="AF191" t="s">
        <v>3514</v>
      </c>
      <c r="AG191" t="s">
        <v>3523</v>
      </c>
      <c r="AH191" t="s">
        <v>3524</v>
      </c>
      <c r="AI191" t="s">
        <v>1600</v>
      </c>
      <c r="AJ191" t="s">
        <v>3525</v>
      </c>
      <c r="AK191" t="s">
        <v>3397</v>
      </c>
      <c r="AL191" s="2285" t="s">
        <v>3397</v>
      </c>
      <c r="AM191" t="s">
        <v>3518</v>
      </c>
      <c r="AN191" t="s">
        <v>1546</v>
      </c>
      <c r="AO191">
        <v>144</v>
      </c>
      <c r="AP191" s="1512">
        <v>212496.72</v>
      </c>
      <c r="AQ191" s="2286">
        <v>405767.67685446038</v>
      </c>
      <c r="AR191" s="1512">
        <v>1426405</v>
      </c>
      <c r="AS191" s="1512">
        <v>235861</v>
      </c>
      <c r="AT191" s="2287">
        <v>0</v>
      </c>
      <c r="AU191" s="2287">
        <v>0</v>
      </c>
      <c r="AV191" s="2287">
        <v>0</v>
      </c>
      <c r="AW191" s="2287">
        <v>0</v>
      </c>
      <c r="AX191" s="2287">
        <v>0</v>
      </c>
      <c r="AY191" s="2287">
        <v>0</v>
      </c>
      <c r="AZ191" s="2287">
        <v>0</v>
      </c>
      <c r="BA191" s="2288">
        <v>0</v>
      </c>
      <c r="BB191" s="2287">
        <v>0</v>
      </c>
      <c r="BC191" s="8">
        <v>2280530.3968544602</v>
      </c>
      <c r="BF191" s="1512">
        <v>412722.38</v>
      </c>
      <c r="BG191" s="1512">
        <v>1426405</v>
      </c>
      <c r="BH191" s="1512">
        <v>235861</v>
      </c>
      <c r="BI191" s="1512">
        <v>0</v>
      </c>
      <c r="BJ191" s="1512">
        <v>0</v>
      </c>
      <c r="BK191" s="1512">
        <v>0</v>
      </c>
      <c r="BL191" s="1512">
        <v>0</v>
      </c>
      <c r="BM191" s="1512">
        <v>0</v>
      </c>
      <c r="BN191" s="1512">
        <v>0</v>
      </c>
      <c r="BO191" s="1512">
        <v>0</v>
      </c>
      <c r="BP191" s="63">
        <v>0</v>
      </c>
    </row>
    <row r="192" spans="1:68">
      <c r="A192" s="2249"/>
      <c r="B192" s="2266"/>
      <c r="C192" s="39"/>
      <c r="D192" s="214">
        <v>1</v>
      </c>
      <c r="E192" s="214">
        <v>0</v>
      </c>
      <c r="F192" s="214">
        <v>0</v>
      </c>
      <c r="G192" s="214">
        <v>0</v>
      </c>
      <c r="H192" s="214">
        <v>0</v>
      </c>
      <c r="I192" s="214">
        <v>0</v>
      </c>
      <c r="J192" s="214">
        <v>0</v>
      </c>
      <c r="K192" s="1512">
        <v>0</v>
      </c>
      <c r="L192" s="1512">
        <v>0</v>
      </c>
      <c r="M192" s="1512">
        <v>1</v>
      </c>
      <c r="O192" s="8">
        <v>1</v>
      </c>
      <c r="P192" s="8">
        <v>0</v>
      </c>
      <c r="R192" s="8">
        <v>0</v>
      </c>
      <c r="S192" s="1512">
        <v>1</v>
      </c>
      <c r="T192" s="1512">
        <v>0</v>
      </c>
      <c r="U192" s="1512">
        <v>0</v>
      </c>
      <c r="V192" s="1512">
        <v>0</v>
      </c>
      <c r="W192" s="1512">
        <v>0</v>
      </c>
      <c r="X192" s="1512">
        <v>0</v>
      </c>
      <c r="Y192" s="1512">
        <v>0</v>
      </c>
      <c r="Z192" s="1512">
        <v>0</v>
      </c>
      <c r="AA192" s="1512">
        <v>0</v>
      </c>
      <c r="AB192" s="1512"/>
      <c r="AC192" s="1512">
        <v>2</v>
      </c>
      <c r="AE192" t="s">
        <v>3337</v>
      </c>
      <c r="AF192" t="s">
        <v>3526</v>
      </c>
      <c r="AG192" t="s">
        <v>3527</v>
      </c>
      <c r="AH192" t="s">
        <v>3528</v>
      </c>
      <c r="AI192" t="s">
        <v>1766</v>
      </c>
      <c r="AJ192" t="s">
        <v>3529</v>
      </c>
      <c r="AK192" t="s">
        <v>3397</v>
      </c>
      <c r="AL192" s="2285" t="s">
        <v>3397</v>
      </c>
      <c r="AM192" t="s">
        <v>3463</v>
      </c>
      <c r="AN192" t="s">
        <v>1546</v>
      </c>
      <c r="AO192">
        <v>141</v>
      </c>
      <c r="AP192" s="1512">
        <v>960161.6</v>
      </c>
      <c r="AQ192" s="2286">
        <v>178469.89411666497</v>
      </c>
      <c r="AR192" s="1512">
        <v>2979831</v>
      </c>
      <c r="AS192" s="1512">
        <v>30000</v>
      </c>
      <c r="AT192" s="2287">
        <v>0</v>
      </c>
      <c r="AU192" s="2287">
        <v>0</v>
      </c>
      <c r="AV192" s="2287">
        <v>0</v>
      </c>
      <c r="AW192" s="2287">
        <v>0</v>
      </c>
      <c r="AX192" s="2287">
        <v>0</v>
      </c>
      <c r="AY192" s="2287">
        <v>0</v>
      </c>
      <c r="AZ192" s="2287">
        <v>0</v>
      </c>
      <c r="BA192" s="2288">
        <v>0</v>
      </c>
      <c r="BB192" s="2287">
        <v>0</v>
      </c>
      <c r="BC192" s="8">
        <v>4148462.4941166649</v>
      </c>
      <c r="BF192" s="1512">
        <v>181528.8</v>
      </c>
      <c r="BG192" s="1512">
        <v>2979831</v>
      </c>
      <c r="BH192" s="1512">
        <v>30000</v>
      </c>
      <c r="BI192" s="1512">
        <v>0</v>
      </c>
      <c r="BJ192" s="1512">
        <v>0</v>
      </c>
      <c r="BK192" s="1512">
        <v>0</v>
      </c>
      <c r="BL192" s="1512">
        <v>0</v>
      </c>
      <c r="BM192" s="1512">
        <v>0</v>
      </c>
      <c r="BN192" s="1512">
        <v>0</v>
      </c>
      <c r="BO192" s="1512">
        <v>0</v>
      </c>
      <c r="BP192" s="63">
        <v>0</v>
      </c>
    </row>
    <row r="193" spans="1:68">
      <c r="A193" s="2249"/>
      <c r="B193" s="2249"/>
      <c r="C193" s="39"/>
      <c r="D193" s="214">
        <v>1</v>
      </c>
      <c r="E193" s="214">
        <v>0</v>
      </c>
      <c r="F193" s="214">
        <v>0</v>
      </c>
      <c r="G193" s="214">
        <v>0</v>
      </c>
      <c r="H193" s="214">
        <v>0</v>
      </c>
      <c r="I193" s="214">
        <v>0</v>
      </c>
      <c r="J193" s="214">
        <v>0</v>
      </c>
      <c r="K193" s="1512">
        <v>0</v>
      </c>
      <c r="L193" s="1512">
        <v>0</v>
      </c>
      <c r="M193" s="1512">
        <v>1</v>
      </c>
      <c r="O193" s="8">
        <v>1</v>
      </c>
      <c r="P193" s="8">
        <v>0</v>
      </c>
      <c r="R193" s="8">
        <v>1</v>
      </c>
      <c r="S193" s="1512">
        <v>0</v>
      </c>
      <c r="T193" s="1512">
        <v>0</v>
      </c>
      <c r="U193" s="1512">
        <v>0</v>
      </c>
      <c r="V193" s="1512">
        <v>0</v>
      </c>
      <c r="W193" s="1512">
        <v>0</v>
      </c>
      <c r="X193" s="1512">
        <v>0</v>
      </c>
      <c r="Y193" s="1512">
        <v>0</v>
      </c>
      <c r="Z193" s="1512">
        <v>0</v>
      </c>
      <c r="AA193" s="1512">
        <v>0</v>
      </c>
      <c r="AB193" s="1512"/>
      <c r="AC193" s="1512">
        <v>5</v>
      </c>
      <c r="AE193" t="s">
        <v>3345</v>
      </c>
      <c r="AF193" t="s">
        <v>3530</v>
      </c>
      <c r="AG193" t="s">
        <v>3531</v>
      </c>
      <c r="AH193" t="s">
        <v>3532</v>
      </c>
      <c r="AI193" t="s">
        <v>3311</v>
      </c>
      <c r="AJ193" t="s">
        <v>3533</v>
      </c>
      <c r="AK193" t="s">
        <v>3397</v>
      </c>
      <c r="AL193" s="2285" t="s">
        <v>3397</v>
      </c>
      <c r="AM193" t="s">
        <v>3498</v>
      </c>
      <c r="AN193" t="s">
        <v>1546</v>
      </c>
      <c r="AO193">
        <v>141</v>
      </c>
      <c r="AP193" s="1512">
        <v>125790.41</v>
      </c>
      <c r="AQ193" s="2286">
        <v>391985.32117169269</v>
      </c>
      <c r="AR193" s="1512">
        <v>195414</v>
      </c>
      <c r="AS193" s="1512">
        <v>1620138</v>
      </c>
      <c r="AT193" s="2287">
        <v>1352102</v>
      </c>
      <c r="AU193" s="2287">
        <v>0</v>
      </c>
      <c r="AV193" s="2287">
        <v>0</v>
      </c>
      <c r="AW193" s="2287">
        <v>0</v>
      </c>
      <c r="AX193" s="2287">
        <v>0</v>
      </c>
      <c r="AY193" s="2287">
        <v>0</v>
      </c>
      <c r="AZ193" s="2287">
        <v>0</v>
      </c>
      <c r="BA193" s="2288">
        <v>0</v>
      </c>
      <c r="BB193" s="2287">
        <v>0</v>
      </c>
      <c r="BC193" s="8">
        <v>3685429.7311716927</v>
      </c>
      <c r="BF193" s="1512">
        <v>398703.8</v>
      </c>
      <c r="BG193" s="1512">
        <v>195414</v>
      </c>
      <c r="BH193" s="1512">
        <v>1620138</v>
      </c>
      <c r="BI193" s="1512">
        <v>1315914</v>
      </c>
      <c r="BJ193" s="1512">
        <v>0</v>
      </c>
      <c r="BK193" s="1512">
        <v>0</v>
      </c>
      <c r="BL193" s="1512">
        <v>0</v>
      </c>
      <c r="BM193" s="1512">
        <v>0</v>
      </c>
      <c r="BN193" s="1512">
        <v>0</v>
      </c>
      <c r="BO193" s="1512">
        <v>0</v>
      </c>
      <c r="BP193" s="63">
        <v>0</v>
      </c>
    </row>
    <row r="194" spans="1:68">
      <c r="A194" s="2249"/>
      <c r="B194" s="2249"/>
      <c r="C194" s="39"/>
      <c r="D194" s="214">
        <v>0</v>
      </c>
      <c r="E194" s="214">
        <v>1</v>
      </c>
      <c r="F194" s="214">
        <v>0</v>
      </c>
      <c r="G194" s="214">
        <v>0</v>
      </c>
      <c r="H194" s="214">
        <v>0</v>
      </c>
      <c r="I194" s="214">
        <v>0</v>
      </c>
      <c r="J194" s="214">
        <v>0</v>
      </c>
      <c r="K194" s="1512">
        <v>0</v>
      </c>
      <c r="L194" s="1512">
        <v>0</v>
      </c>
      <c r="M194" s="1512">
        <v>0</v>
      </c>
      <c r="O194" s="8">
        <v>0</v>
      </c>
      <c r="P194" s="8">
        <v>1</v>
      </c>
      <c r="R194" s="8">
        <v>0</v>
      </c>
      <c r="S194" s="1512">
        <v>0</v>
      </c>
      <c r="T194" s="1512">
        <v>0</v>
      </c>
      <c r="U194" s="1512">
        <v>0</v>
      </c>
      <c r="V194" s="1512">
        <v>0</v>
      </c>
      <c r="W194" s="1512">
        <v>0</v>
      </c>
      <c r="X194" s="1512">
        <v>0</v>
      </c>
      <c r="Y194" s="1512">
        <v>0</v>
      </c>
      <c r="Z194" s="1512">
        <v>0</v>
      </c>
      <c r="AA194" s="1512">
        <v>1</v>
      </c>
      <c r="AB194" s="1512"/>
      <c r="AC194" s="1512">
        <v>6</v>
      </c>
      <c r="AE194" t="s">
        <v>3367</v>
      </c>
      <c r="AF194" t="s">
        <v>3534</v>
      </c>
      <c r="AG194" t="s">
        <v>3535</v>
      </c>
      <c r="AH194" t="s">
        <v>3536</v>
      </c>
      <c r="AI194" t="s">
        <v>637</v>
      </c>
      <c r="AJ194" t="s">
        <v>3535</v>
      </c>
      <c r="AK194" t="s">
        <v>3399</v>
      </c>
      <c r="AL194" s="2285" t="s">
        <v>3399</v>
      </c>
      <c r="AM194" t="s">
        <v>3537</v>
      </c>
      <c r="AN194" t="s">
        <v>1545</v>
      </c>
      <c r="AO194">
        <v>138</v>
      </c>
      <c r="AP194" s="1512">
        <v>62777.21</v>
      </c>
      <c r="AQ194" s="2286">
        <v>94733.30726253624</v>
      </c>
      <c r="AR194" s="1512">
        <v>552515</v>
      </c>
      <c r="AS194" s="1512">
        <v>1062526</v>
      </c>
      <c r="AT194" s="2287">
        <v>0</v>
      </c>
      <c r="AU194" s="2287">
        <v>0</v>
      </c>
      <c r="AV194" s="2287">
        <v>0</v>
      </c>
      <c r="AW194" s="2287">
        <v>0</v>
      </c>
      <c r="AX194" s="2287">
        <v>0</v>
      </c>
      <c r="AY194" s="2287">
        <v>0</v>
      </c>
      <c r="AZ194" s="2287">
        <v>0</v>
      </c>
      <c r="BA194" s="2288">
        <v>0</v>
      </c>
      <c r="BB194" s="2287">
        <v>0</v>
      </c>
      <c r="BC194" s="8">
        <v>1772551.5172625361</v>
      </c>
      <c r="BF194" s="1512">
        <v>96357</v>
      </c>
      <c r="BG194" s="1512">
        <v>552515</v>
      </c>
      <c r="BH194" s="1512">
        <v>1062526</v>
      </c>
      <c r="BI194" s="1512">
        <v>0</v>
      </c>
      <c r="BJ194" s="1512">
        <v>0</v>
      </c>
      <c r="BK194" s="1512"/>
      <c r="BL194" s="1512">
        <v>0</v>
      </c>
      <c r="BM194" s="1512">
        <v>0</v>
      </c>
      <c r="BN194" s="1512">
        <v>0</v>
      </c>
      <c r="BO194" s="1512">
        <v>0</v>
      </c>
      <c r="BP194" s="63">
        <v>0</v>
      </c>
    </row>
    <row r="195" spans="1:68">
      <c r="A195" s="2249"/>
      <c r="B195" s="2249"/>
      <c r="C195" s="39"/>
      <c r="D195" s="214">
        <v>0</v>
      </c>
      <c r="E195" s="214">
        <v>1</v>
      </c>
      <c r="F195" s="214">
        <v>0</v>
      </c>
      <c r="G195" s="214">
        <v>0</v>
      </c>
      <c r="H195" s="214">
        <v>0</v>
      </c>
      <c r="I195" s="214">
        <v>0</v>
      </c>
      <c r="J195" s="214">
        <v>0</v>
      </c>
      <c r="K195" s="1512">
        <v>0</v>
      </c>
      <c r="L195" s="1512">
        <v>0</v>
      </c>
      <c r="M195" s="1512">
        <v>0</v>
      </c>
      <c r="O195" s="8">
        <v>0</v>
      </c>
      <c r="P195" s="8">
        <v>1</v>
      </c>
      <c r="R195" s="8">
        <v>0</v>
      </c>
      <c r="S195" s="1512">
        <v>0</v>
      </c>
      <c r="T195" s="1512">
        <v>0</v>
      </c>
      <c r="U195" s="1512">
        <v>0</v>
      </c>
      <c r="V195" s="1512">
        <v>0</v>
      </c>
      <c r="W195" s="1512">
        <v>0</v>
      </c>
      <c r="X195" s="1512">
        <v>0</v>
      </c>
      <c r="Y195" s="1512">
        <v>0</v>
      </c>
      <c r="Z195" s="1512">
        <v>0</v>
      </c>
      <c r="AA195" s="1512">
        <v>1</v>
      </c>
      <c r="AB195" s="1512"/>
      <c r="AC195" s="1512">
        <v>2</v>
      </c>
      <c r="AE195" t="s">
        <v>3386</v>
      </c>
      <c r="AF195" t="s">
        <v>3538</v>
      </c>
      <c r="AG195" t="s">
        <v>3539</v>
      </c>
      <c r="AH195" t="s">
        <v>3540</v>
      </c>
      <c r="AI195" t="s">
        <v>1766</v>
      </c>
      <c r="AJ195" t="s">
        <v>3541</v>
      </c>
      <c r="AK195" t="s">
        <v>3399</v>
      </c>
      <c r="AL195" s="2285" t="s">
        <v>3399</v>
      </c>
      <c r="AM195" t="s">
        <v>3463</v>
      </c>
      <c r="AN195" t="s">
        <v>1546</v>
      </c>
      <c r="AO195">
        <v>138</v>
      </c>
      <c r="AP195" s="1512">
        <v>53329.760000000002</v>
      </c>
      <c r="AQ195" s="2286">
        <v>792537.6078240904</v>
      </c>
      <c r="AR195" s="1512">
        <v>1000000</v>
      </c>
      <c r="AS195" s="1512">
        <v>2000000</v>
      </c>
      <c r="AT195" s="2287">
        <v>6165000</v>
      </c>
      <c r="AU195" s="2287">
        <v>3167269</v>
      </c>
      <c r="AV195" s="2287">
        <v>0</v>
      </c>
      <c r="AW195" s="2287">
        <v>0</v>
      </c>
      <c r="AX195" s="2287">
        <v>0</v>
      </c>
      <c r="AY195" s="2287">
        <v>0</v>
      </c>
      <c r="AZ195" s="2287">
        <v>0</v>
      </c>
      <c r="BA195" s="2288">
        <v>0</v>
      </c>
      <c r="BB195" s="2287">
        <v>0</v>
      </c>
      <c r="BC195" s="8">
        <v>13178136.367824091</v>
      </c>
      <c r="BF195" s="1512">
        <v>806121.4</v>
      </c>
      <c r="BG195" s="1512">
        <v>1000000</v>
      </c>
      <c r="BH195" s="1512">
        <v>2000000</v>
      </c>
      <c r="BI195" s="1512">
        <v>6000000</v>
      </c>
      <c r="BJ195" s="1512">
        <v>3000000</v>
      </c>
      <c r="BK195" s="1512">
        <v>0</v>
      </c>
      <c r="BL195" s="1512">
        <v>0</v>
      </c>
      <c r="BM195" s="1512">
        <v>0</v>
      </c>
      <c r="BN195" s="1512">
        <v>0</v>
      </c>
      <c r="BO195" s="1512">
        <v>0</v>
      </c>
      <c r="BP195" s="63">
        <v>0</v>
      </c>
    </row>
    <row r="196" spans="1:68">
      <c r="A196" s="2249"/>
      <c r="B196" s="2249"/>
      <c r="C196" s="39"/>
      <c r="D196" s="214">
        <v>1</v>
      </c>
      <c r="E196" s="214">
        <v>0</v>
      </c>
      <c r="F196" s="214">
        <v>0</v>
      </c>
      <c r="G196" s="214">
        <v>0</v>
      </c>
      <c r="H196" s="214">
        <v>0</v>
      </c>
      <c r="I196" s="214">
        <v>0</v>
      </c>
      <c r="J196" s="214">
        <v>0</v>
      </c>
      <c r="K196" s="1512">
        <v>0</v>
      </c>
      <c r="L196" s="1512">
        <v>0</v>
      </c>
      <c r="M196" s="1512">
        <v>1</v>
      </c>
      <c r="O196" s="8">
        <v>1</v>
      </c>
      <c r="P196" s="8">
        <v>0</v>
      </c>
      <c r="R196" s="8">
        <v>0</v>
      </c>
      <c r="S196" s="1512">
        <v>1</v>
      </c>
      <c r="T196" s="1512">
        <v>0</v>
      </c>
      <c r="U196" s="1512">
        <v>0</v>
      </c>
      <c r="V196" s="1512">
        <v>0</v>
      </c>
      <c r="W196" s="1512">
        <v>0</v>
      </c>
      <c r="X196" s="1512">
        <v>0</v>
      </c>
      <c r="Y196" s="1512">
        <v>0</v>
      </c>
      <c r="Z196" s="1512">
        <v>0</v>
      </c>
      <c r="AA196" s="1512">
        <v>0</v>
      </c>
      <c r="AB196" s="1512"/>
      <c r="AC196" s="1512">
        <v>2</v>
      </c>
      <c r="AE196" t="s">
        <v>3339</v>
      </c>
      <c r="AF196" t="s">
        <v>3542</v>
      </c>
      <c r="AG196" t="s">
        <v>3543</v>
      </c>
      <c r="AH196" t="s">
        <v>3544</v>
      </c>
      <c r="AI196" t="s">
        <v>1766</v>
      </c>
      <c r="AJ196" t="s">
        <v>3543</v>
      </c>
      <c r="AK196" t="s">
        <v>3397</v>
      </c>
      <c r="AL196" s="2285" t="s">
        <v>3397</v>
      </c>
      <c r="AM196" t="s">
        <v>3463</v>
      </c>
      <c r="AN196" t="s">
        <v>1545</v>
      </c>
      <c r="AO196">
        <v>135</v>
      </c>
      <c r="AP196" s="1512">
        <v>0</v>
      </c>
      <c r="AQ196" s="2286">
        <v>0</v>
      </c>
      <c r="AR196" s="1512">
        <v>24353</v>
      </c>
      <c r="AS196" s="1512">
        <v>75496</v>
      </c>
      <c r="AT196" s="2287">
        <v>77883</v>
      </c>
      <c r="AU196" s="2287">
        <v>1069119</v>
      </c>
      <c r="AV196" s="2287">
        <v>2744134</v>
      </c>
      <c r="AW196" s="2287">
        <v>3377257</v>
      </c>
      <c r="AX196" s="2287">
        <v>4486021</v>
      </c>
      <c r="AY196" s="2287">
        <v>6228109</v>
      </c>
      <c r="AZ196" s="2287">
        <v>6399382</v>
      </c>
      <c r="BA196" s="2288">
        <v>6572165.3139999993</v>
      </c>
      <c r="BB196" s="2287">
        <v>124238</v>
      </c>
      <c r="BC196" s="8">
        <v>31178157.313999999</v>
      </c>
      <c r="BF196" s="1512">
        <v>0</v>
      </c>
      <c r="BG196" s="1512">
        <v>24353</v>
      </c>
      <c r="BH196" s="1512">
        <v>75496</v>
      </c>
      <c r="BI196" s="1512">
        <v>75799</v>
      </c>
      <c r="BJ196" s="1512">
        <v>1012657</v>
      </c>
      <c r="BK196" s="1512">
        <v>2529646</v>
      </c>
      <c r="BL196" s="1512">
        <v>3029959</v>
      </c>
      <c r="BM196" s="1512">
        <v>3916987</v>
      </c>
      <c r="BN196" s="1512">
        <v>5292553</v>
      </c>
      <c r="BO196" s="1512">
        <v>5292553</v>
      </c>
      <c r="BP196" s="63">
        <v>100000</v>
      </c>
    </row>
    <row r="197" spans="1:68">
      <c r="A197" s="2249"/>
      <c r="B197" s="2249"/>
      <c r="C197" s="39"/>
      <c r="D197" s="214">
        <v>1</v>
      </c>
      <c r="E197" s="214">
        <v>0</v>
      </c>
      <c r="F197" s="214">
        <v>0</v>
      </c>
      <c r="G197" s="214">
        <v>0</v>
      </c>
      <c r="H197" s="214">
        <v>0</v>
      </c>
      <c r="I197" s="214">
        <v>0</v>
      </c>
      <c r="J197" s="214">
        <v>0</v>
      </c>
      <c r="K197" s="1512">
        <v>0</v>
      </c>
      <c r="L197" s="1512">
        <v>0</v>
      </c>
      <c r="M197" s="1512">
        <v>1</v>
      </c>
      <c r="O197" s="8">
        <v>1</v>
      </c>
      <c r="P197" s="8">
        <v>0</v>
      </c>
      <c r="R197" s="8">
        <v>0</v>
      </c>
      <c r="S197" s="1512">
        <v>1</v>
      </c>
      <c r="T197" s="1512">
        <v>0</v>
      </c>
      <c r="U197" s="1512">
        <v>0</v>
      </c>
      <c r="V197" s="1512">
        <v>0</v>
      </c>
      <c r="W197" s="1512">
        <v>0</v>
      </c>
      <c r="X197" s="1512">
        <v>0</v>
      </c>
      <c r="Y197" s="1512">
        <v>0</v>
      </c>
      <c r="Z197" s="1512">
        <v>0</v>
      </c>
      <c r="AA197" s="1512">
        <v>0</v>
      </c>
      <c r="AB197" s="1512"/>
      <c r="AC197" s="1512">
        <v>2</v>
      </c>
      <c r="AE197" t="s">
        <v>3338</v>
      </c>
      <c r="AF197" t="s">
        <v>3459</v>
      </c>
      <c r="AG197" t="s">
        <v>3545</v>
      </c>
      <c r="AH197" t="s">
        <v>3546</v>
      </c>
      <c r="AI197" t="s">
        <v>1766</v>
      </c>
      <c r="AJ197" t="s">
        <v>3545</v>
      </c>
      <c r="AK197" t="s">
        <v>3397</v>
      </c>
      <c r="AL197" s="2285" t="s">
        <v>3397</v>
      </c>
      <c r="AM197" t="s">
        <v>3463</v>
      </c>
      <c r="AN197" t="s">
        <v>1546</v>
      </c>
      <c r="AO197">
        <v>132</v>
      </c>
      <c r="AP197" s="1512">
        <v>0</v>
      </c>
      <c r="AQ197" s="2286">
        <v>35098.426365210034</v>
      </c>
      <c r="AR197" s="1512">
        <v>496772</v>
      </c>
      <c r="AS197" s="1512">
        <v>1018190</v>
      </c>
      <c r="AT197" s="2287">
        <v>1655647</v>
      </c>
      <c r="AU197" s="2287">
        <v>40119</v>
      </c>
      <c r="AV197" s="2287">
        <v>0</v>
      </c>
      <c r="AW197" s="2287">
        <v>0</v>
      </c>
      <c r="AX197" s="2287">
        <v>0</v>
      </c>
      <c r="AY197" s="2287">
        <v>0</v>
      </c>
      <c r="AZ197" s="2287">
        <v>0</v>
      </c>
      <c r="BA197" s="2288">
        <v>0</v>
      </c>
      <c r="BB197" s="2287">
        <v>0</v>
      </c>
      <c r="BC197" s="8">
        <v>3245826.4263652097</v>
      </c>
      <c r="BF197" s="1512">
        <v>35700</v>
      </c>
      <c r="BG197" s="1512">
        <v>496772</v>
      </c>
      <c r="BH197" s="1512">
        <v>1018190</v>
      </c>
      <c r="BI197" s="1512">
        <v>1611335</v>
      </c>
      <c r="BJ197" s="1512">
        <v>38000</v>
      </c>
      <c r="BK197" s="1512">
        <v>0</v>
      </c>
      <c r="BL197" s="1512">
        <v>0</v>
      </c>
      <c r="BM197" s="1512">
        <v>0</v>
      </c>
      <c r="BN197" s="1512">
        <v>0</v>
      </c>
      <c r="BO197" s="1512">
        <v>0</v>
      </c>
      <c r="BP197" s="63">
        <v>0</v>
      </c>
    </row>
    <row r="198" spans="1:68">
      <c r="A198" s="2249"/>
      <c r="B198" s="2249"/>
      <c r="C198" s="39"/>
      <c r="D198" s="214">
        <v>0</v>
      </c>
      <c r="E198" s="214">
        <v>1</v>
      </c>
      <c r="F198" s="214">
        <v>0</v>
      </c>
      <c r="G198" s="214">
        <v>0</v>
      </c>
      <c r="H198" s="214">
        <v>0</v>
      </c>
      <c r="I198" s="214">
        <v>0</v>
      </c>
      <c r="J198" s="214">
        <v>0</v>
      </c>
      <c r="K198" s="1512">
        <v>0</v>
      </c>
      <c r="L198" s="1512">
        <v>0</v>
      </c>
      <c r="M198" s="1512">
        <v>0</v>
      </c>
      <c r="O198" s="8">
        <v>0</v>
      </c>
      <c r="P198" s="8">
        <v>1</v>
      </c>
      <c r="R198" s="8">
        <v>0</v>
      </c>
      <c r="S198" s="1512">
        <v>0</v>
      </c>
      <c r="T198" s="1512">
        <v>0</v>
      </c>
      <c r="U198" s="1512">
        <v>0</v>
      </c>
      <c r="V198" s="1512">
        <v>0</v>
      </c>
      <c r="W198" s="1512">
        <v>0</v>
      </c>
      <c r="X198" s="1512">
        <v>0</v>
      </c>
      <c r="Y198" s="1512">
        <v>0</v>
      </c>
      <c r="Z198" s="1512">
        <v>0</v>
      </c>
      <c r="AA198" s="1512">
        <v>1</v>
      </c>
      <c r="AB198" s="1512"/>
      <c r="AC198" s="1512">
        <v>2</v>
      </c>
      <c r="AE198" t="s">
        <v>3339</v>
      </c>
      <c r="AF198" t="s">
        <v>3542</v>
      </c>
      <c r="AG198" t="s">
        <v>3547</v>
      </c>
      <c r="AH198" t="s">
        <v>3548</v>
      </c>
      <c r="AI198" t="s">
        <v>1766</v>
      </c>
      <c r="AJ198" t="s">
        <v>3547</v>
      </c>
      <c r="AK198" t="s">
        <v>3399</v>
      </c>
      <c r="AL198" s="2285" t="s">
        <v>3399</v>
      </c>
      <c r="AM198" t="s">
        <v>3463</v>
      </c>
      <c r="AN198" t="s">
        <v>1545</v>
      </c>
      <c r="AO198">
        <v>129</v>
      </c>
      <c r="AP198" s="1512">
        <v>117601</v>
      </c>
      <c r="AQ198" s="2286">
        <v>66805.971146845579</v>
      </c>
      <c r="AR198" s="1512">
        <v>572140</v>
      </c>
      <c r="AS198" s="1512">
        <v>3441036</v>
      </c>
      <c r="AT198" s="2287">
        <v>4231026</v>
      </c>
      <c r="AU198" s="2287">
        <v>4010803</v>
      </c>
      <c r="AV198" s="2287">
        <v>0</v>
      </c>
      <c r="AW198" s="2287">
        <v>0</v>
      </c>
      <c r="AX198" s="2287">
        <v>0</v>
      </c>
      <c r="AY198" s="2287">
        <v>0</v>
      </c>
      <c r="AZ198" s="2287">
        <v>0</v>
      </c>
      <c r="BA198" s="2288">
        <v>0</v>
      </c>
      <c r="BB198" s="2287">
        <v>0</v>
      </c>
      <c r="BC198" s="8">
        <v>12439411.971146844</v>
      </c>
      <c r="BF198" s="1512">
        <v>67951</v>
      </c>
      <c r="BG198" s="1512">
        <v>572140</v>
      </c>
      <c r="BH198" s="1512">
        <v>3441036</v>
      </c>
      <c r="BI198" s="1512">
        <v>4117787</v>
      </c>
      <c r="BJ198" s="1512">
        <v>3798986</v>
      </c>
      <c r="BK198" s="1512">
        <v>0</v>
      </c>
      <c r="BL198" s="1512">
        <v>0</v>
      </c>
      <c r="BM198" s="1512">
        <v>0</v>
      </c>
      <c r="BN198" s="1512">
        <v>0</v>
      </c>
      <c r="BO198" s="1512">
        <v>0</v>
      </c>
      <c r="BP198" s="63">
        <v>0</v>
      </c>
    </row>
    <row r="199" spans="1:68">
      <c r="A199" s="2249"/>
      <c r="B199" s="2249"/>
      <c r="C199" s="39"/>
      <c r="D199" s="214">
        <v>1</v>
      </c>
      <c r="E199" s="214">
        <v>0</v>
      </c>
      <c r="F199" s="214">
        <v>0</v>
      </c>
      <c r="G199" s="214">
        <v>0</v>
      </c>
      <c r="H199" s="214">
        <v>1</v>
      </c>
      <c r="I199" s="214">
        <v>0</v>
      </c>
      <c r="J199" s="214">
        <v>1</v>
      </c>
      <c r="K199" s="1512">
        <v>1</v>
      </c>
      <c r="L199" s="1512">
        <v>1</v>
      </c>
      <c r="M199" s="1512">
        <v>0</v>
      </c>
      <c r="O199" s="8">
        <v>1</v>
      </c>
      <c r="P199" s="8">
        <v>0</v>
      </c>
      <c r="R199" s="8">
        <v>0</v>
      </c>
      <c r="S199" s="1512">
        <v>1</v>
      </c>
      <c r="T199" s="1512">
        <v>0</v>
      </c>
      <c r="U199" s="1512">
        <v>0</v>
      </c>
      <c r="V199" s="1512">
        <v>0</v>
      </c>
      <c r="W199" s="1512">
        <v>0</v>
      </c>
      <c r="X199" s="1512">
        <v>0</v>
      </c>
      <c r="Y199" s="1512">
        <v>0</v>
      </c>
      <c r="Z199" s="1512">
        <v>0</v>
      </c>
      <c r="AA199" s="1512">
        <v>0</v>
      </c>
      <c r="AB199" s="1512"/>
      <c r="AC199" s="1512">
        <v>4</v>
      </c>
      <c r="AE199" t="s">
        <v>3333</v>
      </c>
      <c r="AF199" t="s">
        <v>3509</v>
      </c>
      <c r="AG199" t="s">
        <v>3549</v>
      </c>
      <c r="AH199" t="s">
        <v>3550</v>
      </c>
      <c r="AI199" t="s">
        <v>1600</v>
      </c>
      <c r="AJ199" t="s">
        <v>3551</v>
      </c>
      <c r="AK199" t="s">
        <v>3397</v>
      </c>
      <c r="AL199" s="2285" t="s">
        <v>3397</v>
      </c>
      <c r="AM199" t="s">
        <v>3513</v>
      </c>
      <c r="AN199" t="s">
        <v>1546</v>
      </c>
      <c r="AO199">
        <v>123</v>
      </c>
      <c r="AP199" s="1512">
        <v>26205.43</v>
      </c>
      <c r="AQ199" s="2286">
        <v>34834.381985128683</v>
      </c>
      <c r="AR199" s="1512">
        <v>332385.63425340003</v>
      </c>
      <c r="AS199" s="1512">
        <v>748596</v>
      </c>
      <c r="AT199" s="2287">
        <v>772282</v>
      </c>
      <c r="AU199" s="2287">
        <v>999671</v>
      </c>
      <c r="AV199" s="2287">
        <v>1031583</v>
      </c>
      <c r="AW199" s="2287">
        <v>179075</v>
      </c>
      <c r="AX199" s="2287">
        <v>0</v>
      </c>
      <c r="AY199" s="2287">
        <v>0</v>
      </c>
      <c r="AZ199" s="2287">
        <v>0</v>
      </c>
      <c r="BA199" s="2288">
        <v>0</v>
      </c>
      <c r="BB199" s="2287">
        <v>0</v>
      </c>
      <c r="BC199" s="8">
        <v>4124632.4462385289</v>
      </c>
      <c r="BF199" s="1512">
        <v>35431.43</v>
      </c>
      <c r="BG199" s="1512">
        <v>332385.63425340003</v>
      </c>
      <c r="BH199" s="1512">
        <v>748596</v>
      </c>
      <c r="BI199" s="1512">
        <v>751613</v>
      </c>
      <c r="BJ199" s="1512">
        <v>946877</v>
      </c>
      <c r="BK199" s="1512">
        <v>950952</v>
      </c>
      <c r="BL199" s="1512">
        <v>160660</v>
      </c>
      <c r="BM199" s="1512">
        <v>0</v>
      </c>
      <c r="BN199" s="1512">
        <v>0</v>
      </c>
      <c r="BO199" s="1512">
        <v>0</v>
      </c>
      <c r="BP199" s="63">
        <v>0</v>
      </c>
    </row>
    <row r="200" spans="1:68">
      <c r="A200" s="2249"/>
      <c r="B200" s="2249"/>
      <c r="C200" s="39"/>
      <c r="D200" s="214">
        <v>1</v>
      </c>
      <c r="E200" s="214">
        <v>0</v>
      </c>
      <c r="F200" s="214">
        <v>0</v>
      </c>
      <c r="G200" s="214">
        <v>0</v>
      </c>
      <c r="H200" s="214">
        <v>0</v>
      </c>
      <c r="I200" s="214">
        <v>0</v>
      </c>
      <c r="J200" s="214">
        <v>0</v>
      </c>
      <c r="K200" s="1512">
        <v>0</v>
      </c>
      <c r="L200" s="1512">
        <v>0</v>
      </c>
      <c r="M200" s="1512">
        <v>1</v>
      </c>
      <c r="O200" s="8">
        <v>1</v>
      </c>
      <c r="P200" s="8">
        <v>0</v>
      </c>
      <c r="R200" s="8">
        <v>0</v>
      </c>
      <c r="S200" s="1512">
        <v>1</v>
      </c>
      <c r="T200" s="1512">
        <v>0</v>
      </c>
      <c r="U200" s="1512">
        <v>0</v>
      </c>
      <c r="V200" s="1512">
        <v>0</v>
      </c>
      <c r="W200" s="1512">
        <v>0</v>
      </c>
      <c r="X200" s="1512">
        <v>0</v>
      </c>
      <c r="Y200" s="1512">
        <v>0</v>
      </c>
      <c r="Z200" s="1512">
        <v>0</v>
      </c>
      <c r="AA200" s="1512">
        <v>0</v>
      </c>
      <c r="AB200" s="1512"/>
      <c r="AC200" s="1512">
        <v>2</v>
      </c>
      <c r="AE200" t="s">
        <v>3338</v>
      </c>
      <c r="AF200" t="s">
        <v>3459</v>
      </c>
      <c r="AG200" t="s">
        <v>3552</v>
      </c>
      <c r="AH200" t="s">
        <v>3553</v>
      </c>
      <c r="AI200" t="s">
        <v>1766</v>
      </c>
      <c r="AJ200" t="s">
        <v>3552</v>
      </c>
      <c r="AK200" t="s">
        <v>3397</v>
      </c>
      <c r="AL200" s="2285" t="s">
        <v>3397</v>
      </c>
      <c r="AM200" t="s">
        <v>3463</v>
      </c>
      <c r="AN200" t="s">
        <v>1546</v>
      </c>
      <c r="AO200">
        <v>123</v>
      </c>
      <c r="AP200" s="1512">
        <v>0</v>
      </c>
      <c r="AQ200" s="2286">
        <v>39113.607689454235</v>
      </c>
      <c r="AR200" s="1512">
        <v>204144</v>
      </c>
      <c r="AS200" s="1512">
        <v>1400087</v>
      </c>
      <c r="AT200" s="2287">
        <v>1281178</v>
      </c>
      <c r="AU200" s="2287">
        <v>0</v>
      </c>
      <c r="AV200" s="2287">
        <v>0</v>
      </c>
      <c r="AW200" s="2287">
        <v>0</v>
      </c>
      <c r="AX200" s="2287">
        <v>0</v>
      </c>
      <c r="AY200" s="2287">
        <v>0</v>
      </c>
      <c r="AZ200" s="2287">
        <v>0</v>
      </c>
      <c r="BA200" s="2288">
        <v>0</v>
      </c>
      <c r="BB200" s="2287">
        <v>0</v>
      </c>
      <c r="BC200" s="8">
        <v>2924522.6076894542</v>
      </c>
      <c r="BF200" s="1512">
        <v>39784</v>
      </c>
      <c r="BG200" s="1512">
        <v>204144</v>
      </c>
      <c r="BH200" s="1512">
        <v>1400087</v>
      </c>
      <c r="BI200" s="1512">
        <v>1246889</v>
      </c>
      <c r="BJ200" s="1512">
        <v>0</v>
      </c>
      <c r="BK200" s="1512">
        <v>0</v>
      </c>
      <c r="BL200" s="1512">
        <v>0</v>
      </c>
      <c r="BM200" s="1512">
        <v>0</v>
      </c>
      <c r="BN200" s="1512">
        <v>0</v>
      </c>
      <c r="BO200" s="1512">
        <v>0</v>
      </c>
      <c r="BP200" s="63">
        <v>0</v>
      </c>
    </row>
    <row r="201" spans="1:68">
      <c r="A201" s="2249"/>
      <c r="B201" s="2249"/>
      <c r="C201" s="39"/>
      <c r="D201" s="214">
        <v>0</v>
      </c>
      <c r="E201" s="214">
        <v>1</v>
      </c>
      <c r="F201" s="214">
        <v>0</v>
      </c>
      <c r="G201" s="214">
        <v>0</v>
      </c>
      <c r="H201" s="214">
        <v>0</v>
      </c>
      <c r="I201" s="214">
        <v>0</v>
      </c>
      <c r="J201" s="214">
        <v>0</v>
      </c>
      <c r="K201" s="1512">
        <v>0</v>
      </c>
      <c r="L201" s="1512">
        <v>0</v>
      </c>
      <c r="M201" s="1512">
        <v>0</v>
      </c>
      <c r="O201" s="8">
        <v>0</v>
      </c>
      <c r="P201" s="8">
        <v>1</v>
      </c>
      <c r="R201" s="8">
        <v>0</v>
      </c>
      <c r="S201" s="1512">
        <v>0</v>
      </c>
      <c r="T201" s="1512">
        <v>0</v>
      </c>
      <c r="U201" s="1512">
        <v>0</v>
      </c>
      <c r="V201" s="1512">
        <v>0</v>
      </c>
      <c r="W201" s="1512">
        <v>0</v>
      </c>
      <c r="X201" s="1512">
        <v>0</v>
      </c>
      <c r="Y201" s="1512">
        <v>0</v>
      </c>
      <c r="Z201" s="1512">
        <v>0</v>
      </c>
      <c r="AA201" s="1512">
        <v>1</v>
      </c>
      <c r="AB201" s="1512"/>
      <c r="AC201" s="1512">
        <v>4</v>
      </c>
      <c r="AE201" t="s">
        <v>3332</v>
      </c>
      <c r="AF201" t="s">
        <v>3554</v>
      </c>
      <c r="AG201" t="s">
        <v>3555</v>
      </c>
      <c r="AH201" t="s">
        <v>3556</v>
      </c>
      <c r="AI201" t="s">
        <v>1600</v>
      </c>
      <c r="AJ201" t="s">
        <v>3557</v>
      </c>
      <c r="AK201" t="s">
        <v>3400</v>
      </c>
      <c r="AL201" s="2285" t="s">
        <v>3399</v>
      </c>
      <c r="AM201" t="s">
        <v>3513</v>
      </c>
      <c r="AN201" t="s">
        <v>1546</v>
      </c>
      <c r="AO201">
        <v>120</v>
      </c>
      <c r="AP201" s="1512">
        <v>469410.56</v>
      </c>
      <c r="AQ201" s="2286">
        <v>107868.53448025885</v>
      </c>
      <c r="AR201" s="1512">
        <v>150866.58570540001</v>
      </c>
      <c r="AS201" s="1512">
        <v>625619</v>
      </c>
      <c r="AT201" s="2287">
        <v>1486281</v>
      </c>
      <c r="AU201" s="2287">
        <v>93807</v>
      </c>
      <c r="AV201" s="2287">
        <v>0</v>
      </c>
      <c r="AW201" s="2287">
        <v>0</v>
      </c>
      <c r="AX201" s="2287">
        <v>0</v>
      </c>
      <c r="AY201" s="2287">
        <v>0</v>
      </c>
      <c r="AZ201" s="2287">
        <v>0</v>
      </c>
      <c r="BA201" s="2288">
        <v>0</v>
      </c>
      <c r="BB201" s="2287">
        <v>0</v>
      </c>
      <c r="BC201" s="8">
        <v>2933852.6801856589</v>
      </c>
      <c r="BF201" s="1512">
        <v>109717.36</v>
      </c>
      <c r="BG201" s="1512">
        <v>150866.58570540001</v>
      </c>
      <c r="BH201" s="1512">
        <v>625619</v>
      </c>
      <c r="BI201" s="1512">
        <v>1446502</v>
      </c>
      <c r="BJ201" s="1512">
        <v>88853</v>
      </c>
      <c r="BK201" s="1512">
        <v>0</v>
      </c>
      <c r="BL201" s="1512">
        <v>0</v>
      </c>
      <c r="BM201" s="1512">
        <v>0</v>
      </c>
      <c r="BN201" s="1512">
        <v>0</v>
      </c>
      <c r="BO201" s="1512">
        <v>0</v>
      </c>
      <c r="BP201" s="63">
        <v>0</v>
      </c>
    </row>
    <row r="202" spans="1:68">
      <c r="A202" s="2249"/>
      <c r="B202" s="2249"/>
      <c r="C202" s="39"/>
      <c r="D202" s="214">
        <v>1</v>
      </c>
      <c r="E202" s="214">
        <v>0</v>
      </c>
      <c r="F202" s="214">
        <v>0</v>
      </c>
      <c r="G202" s="214">
        <v>0</v>
      </c>
      <c r="H202" s="214">
        <v>0</v>
      </c>
      <c r="I202" s="214">
        <v>0</v>
      </c>
      <c r="J202" s="214">
        <v>0</v>
      </c>
      <c r="K202" s="1512">
        <v>0</v>
      </c>
      <c r="L202" s="1512">
        <v>0</v>
      </c>
      <c r="M202" s="1512">
        <v>1</v>
      </c>
      <c r="O202" s="8">
        <v>1</v>
      </c>
      <c r="P202" s="8">
        <v>0</v>
      </c>
      <c r="R202" s="8">
        <v>0</v>
      </c>
      <c r="S202" s="1512">
        <v>1</v>
      </c>
      <c r="T202" s="1512">
        <v>0</v>
      </c>
      <c r="U202" s="1512">
        <v>0</v>
      </c>
      <c r="V202" s="1512">
        <v>0</v>
      </c>
      <c r="W202" s="1512">
        <v>0</v>
      </c>
      <c r="X202" s="1512">
        <v>0</v>
      </c>
      <c r="Y202" s="1512">
        <v>0</v>
      </c>
      <c r="Z202" s="1512">
        <v>0</v>
      </c>
      <c r="AA202" s="1512">
        <v>0</v>
      </c>
      <c r="AB202" s="1512"/>
      <c r="AC202" s="1512">
        <v>2</v>
      </c>
      <c r="AE202" t="s">
        <v>3336</v>
      </c>
      <c r="AF202" t="s">
        <v>3558</v>
      </c>
      <c r="AG202" t="s">
        <v>3559</v>
      </c>
      <c r="AH202" t="s">
        <v>3560</v>
      </c>
      <c r="AI202" t="s">
        <v>1766</v>
      </c>
      <c r="AJ202" t="s">
        <v>3561</v>
      </c>
      <c r="AK202" t="s">
        <v>3397</v>
      </c>
      <c r="AL202" s="2285" t="s">
        <v>3397</v>
      </c>
      <c r="AM202" t="s">
        <v>3463</v>
      </c>
      <c r="AN202" t="s">
        <v>1546</v>
      </c>
      <c r="AO202">
        <v>120</v>
      </c>
      <c r="AP202" s="1512">
        <v>3831.38</v>
      </c>
      <c r="AQ202" s="2286">
        <v>10068.17531695409</v>
      </c>
      <c r="AR202" s="1512">
        <v>113011</v>
      </c>
      <c r="AS202" s="1512">
        <v>174905</v>
      </c>
      <c r="AT202" s="2287">
        <v>346993</v>
      </c>
      <c r="AU202" s="2287">
        <v>411102</v>
      </c>
      <c r="AV202" s="2287">
        <v>616330</v>
      </c>
      <c r="AW202" s="2287">
        <v>280571</v>
      </c>
      <c r="AX202" s="2287">
        <v>0</v>
      </c>
      <c r="AY202" s="2287">
        <v>0</v>
      </c>
      <c r="AZ202" s="2287">
        <v>0</v>
      </c>
      <c r="BA202" s="2288">
        <v>0</v>
      </c>
      <c r="BB202" s="2287">
        <v>0</v>
      </c>
      <c r="BC202" s="8">
        <v>1956811.5553169542</v>
      </c>
      <c r="BF202" s="1512">
        <v>10240.74</v>
      </c>
      <c r="BG202" s="1512">
        <v>113011</v>
      </c>
      <c r="BH202" s="1512">
        <v>174905</v>
      </c>
      <c r="BI202" s="1512">
        <v>337706</v>
      </c>
      <c r="BJ202" s="1512">
        <v>389391</v>
      </c>
      <c r="BK202" s="1512">
        <v>568156</v>
      </c>
      <c r="BL202" s="1512">
        <v>251719</v>
      </c>
      <c r="BM202" s="1512">
        <v>0</v>
      </c>
      <c r="BN202" s="1512">
        <v>0</v>
      </c>
      <c r="BO202" s="1512">
        <v>0</v>
      </c>
      <c r="BP202" s="63">
        <v>0</v>
      </c>
    </row>
    <row r="203" spans="1:68">
      <c r="A203" s="2249"/>
      <c r="B203" s="2249"/>
      <c r="C203" s="39"/>
      <c r="D203" s="214">
        <v>1</v>
      </c>
      <c r="E203" s="214">
        <v>0</v>
      </c>
      <c r="F203" s="214">
        <v>0</v>
      </c>
      <c r="G203" s="214">
        <v>0</v>
      </c>
      <c r="H203" s="214">
        <v>0</v>
      </c>
      <c r="I203" s="214">
        <v>0</v>
      </c>
      <c r="J203" s="214">
        <v>0</v>
      </c>
      <c r="K203" s="1512">
        <v>0</v>
      </c>
      <c r="L203" s="1512">
        <v>0</v>
      </c>
      <c r="M203" s="1512">
        <v>1</v>
      </c>
      <c r="O203" s="8">
        <v>1</v>
      </c>
      <c r="P203" s="8">
        <v>0</v>
      </c>
      <c r="R203" s="8">
        <v>0</v>
      </c>
      <c r="S203" s="1512">
        <v>1</v>
      </c>
      <c r="T203" s="1512">
        <v>0</v>
      </c>
      <c r="U203" s="1512">
        <v>0</v>
      </c>
      <c r="V203" s="1512">
        <v>0</v>
      </c>
      <c r="W203" s="1512">
        <v>0</v>
      </c>
      <c r="X203" s="1512">
        <v>0</v>
      </c>
      <c r="Y203" s="1512">
        <v>0</v>
      </c>
      <c r="Z203" s="1512">
        <v>0</v>
      </c>
      <c r="AA203" s="1512">
        <v>0</v>
      </c>
      <c r="AB203" s="1512"/>
      <c r="AC203" s="1512">
        <v>2</v>
      </c>
      <c r="AE203" t="s">
        <v>3337</v>
      </c>
      <c r="AF203" t="s">
        <v>3526</v>
      </c>
      <c r="AG203" t="s">
        <v>3562</v>
      </c>
      <c r="AH203" t="s">
        <v>3563</v>
      </c>
      <c r="AI203" t="s">
        <v>1766</v>
      </c>
      <c r="AJ203" t="s">
        <v>3564</v>
      </c>
      <c r="AK203" t="s">
        <v>3397</v>
      </c>
      <c r="AL203" s="2285" t="s">
        <v>3397</v>
      </c>
      <c r="AM203" t="s">
        <v>3463</v>
      </c>
      <c r="AN203" t="s">
        <v>1546</v>
      </c>
      <c r="AO203">
        <v>120</v>
      </c>
      <c r="AP203" s="1512">
        <v>154897.5</v>
      </c>
      <c r="AQ203" s="2286">
        <v>24595.472978466398</v>
      </c>
      <c r="AR203" s="1512">
        <v>100000</v>
      </c>
      <c r="AS203" s="1512">
        <v>500000</v>
      </c>
      <c r="AT203" s="2287">
        <v>2629263</v>
      </c>
      <c r="AU203" s="2287">
        <v>2934419</v>
      </c>
      <c r="AV203" s="2287">
        <v>4641011</v>
      </c>
      <c r="AW203" s="2287">
        <v>4444395</v>
      </c>
      <c r="AX203" s="2287">
        <v>1717910</v>
      </c>
      <c r="AY203" s="2287">
        <v>0</v>
      </c>
      <c r="AZ203" s="2287">
        <v>0</v>
      </c>
      <c r="BA203" s="2288">
        <v>0</v>
      </c>
      <c r="BB203" s="2287">
        <v>0</v>
      </c>
      <c r="BC203" s="8">
        <v>17146490.972978465</v>
      </c>
      <c r="BF203" s="1512">
        <v>25017.03</v>
      </c>
      <c r="BG203" s="1512">
        <v>100000</v>
      </c>
      <c r="BH203" s="1512">
        <v>500000</v>
      </c>
      <c r="BI203" s="1512">
        <v>2558893</v>
      </c>
      <c r="BJ203" s="1512">
        <v>2779447</v>
      </c>
      <c r="BK203" s="1512">
        <v>4278259</v>
      </c>
      <c r="BL203" s="1512">
        <v>3987359</v>
      </c>
      <c r="BM203" s="1512">
        <v>1500000</v>
      </c>
      <c r="BN203" s="1512">
        <v>0</v>
      </c>
      <c r="BO203" s="1512">
        <v>0</v>
      </c>
      <c r="BP203" s="63">
        <v>0</v>
      </c>
    </row>
    <row r="204" spans="1:68">
      <c r="A204" s="2249"/>
      <c r="B204" s="2249"/>
      <c r="C204" s="39"/>
      <c r="D204" s="214">
        <v>1</v>
      </c>
      <c r="E204" s="214">
        <v>0</v>
      </c>
      <c r="F204" s="214">
        <v>0</v>
      </c>
      <c r="G204" s="214">
        <v>0</v>
      </c>
      <c r="H204" s="214">
        <v>0</v>
      </c>
      <c r="I204" s="214">
        <v>0</v>
      </c>
      <c r="J204" s="214">
        <v>0</v>
      </c>
      <c r="K204" s="1512">
        <v>0</v>
      </c>
      <c r="L204" s="1512">
        <v>0</v>
      </c>
      <c r="M204" s="1512">
        <v>1</v>
      </c>
      <c r="O204" s="8">
        <v>1</v>
      </c>
      <c r="P204" s="8">
        <v>0</v>
      </c>
      <c r="R204" s="8">
        <v>0</v>
      </c>
      <c r="S204" s="1512">
        <v>1</v>
      </c>
      <c r="T204" s="1512">
        <v>0</v>
      </c>
      <c r="U204" s="1512">
        <v>0</v>
      </c>
      <c r="V204" s="1512">
        <v>0</v>
      </c>
      <c r="W204" s="1512">
        <v>0</v>
      </c>
      <c r="X204" s="1512">
        <v>0</v>
      </c>
      <c r="Y204" s="1512">
        <v>0</v>
      </c>
      <c r="Z204" s="1512">
        <v>0</v>
      </c>
      <c r="AA204" s="1512">
        <v>0</v>
      </c>
      <c r="AB204" s="1512"/>
      <c r="AC204" s="1512">
        <v>2</v>
      </c>
      <c r="AE204" t="s">
        <v>3339</v>
      </c>
      <c r="AF204" t="s">
        <v>3542</v>
      </c>
      <c r="AG204" t="s">
        <v>3565</v>
      </c>
      <c r="AH204" t="s">
        <v>3566</v>
      </c>
      <c r="AI204" t="s">
        <v>1766</v>
      </c>
      <c r="AJ204" t="s">
        <v>3565</v>
      </c>
      <c r="AK204" t="s">
        <v>3397</v>
      </c>
      <c r="AL204" s="2285" t="s">
        <v>3397</v>
      </c>
      <c r="AM204" t="s">
        <v>3463</v>
      </c>
      <c r="AN204" t="s">
        <v>1546</v>
      </c>
      <c r="AO204">
        <v>120</v>
      </c>
      <c r="AP204" s="1512">
        <v>0</v>
      </c>
      <c r="AQ204" s="2286">
        <v>0</v>
      </c>
      <c r="AR204" s="1512">
        <v>99278</v>
      </c>
      <c r="AS204" s="1512">
        <v>120690</v>
      </c>
      <c r="AT204" s="2287">
        <v>360470</v>
      </c>
      <c r="AU204" s="2287">
        <v>1425535</v>
      </c>
      <c r="AV204" s="2287">
        <v>2373926</v>
      </c>
      <c r="AW204" s="2287">
        <v>2459040</v>
      </c>
      <c r="AX204" s="2287">
        <v>3595381</v>
      </c>
      <c r="AY204" s="2287">
        <v>3822627</v>
      </c>
      <c r="AZ204" s="2287">
        <v>2051509</v>
      </c>
      <c r="BA204" s="2288">
        <v>2106899.7429999998</v>
      </c>
      <c r="BB204" s="2287">
        <v>0</v>
      </c>
      <c r="BC204" s="8">
        <v>18415355.743000001</v>
      </c>
      <c r="BF204" s="1512">
        <v>0</v>
      </c>
      <c r="BG204" s="1512">
        <v>99278</v>
      </c>
      <c r="BH204" s="1512">
        <v>120690</v>
      </c>
      <c r="BI204" s="1512">
        <v>350822</v>
      </c>
      <c r="BJ204" s="1512">
        <v>1350250</v>
      </c>
      <c r="BK204" s="1512">
        <v>2188375</v>
      </c>
      <c r="BL204" s="1512">
        <v>2206166</v>
      </c>
      <c r="BM204" s="1512">
        <v>3139321</v>
      </c>
      <c r="BN204" s="1512">
        <v>3248411</v>
      </c>
      <c r="BO204" s="1512">
        <v>1696683</v>
      </c>
      <c r="BP204" s="63">
        <v>0</v>
      </c>
    </row>
    <row r="205" spans="1:68">
      <c r="A205" s="2249"/>
      <c r="B205" s="2249"/>
      <c r="C205" s="39"/>
      <c r="D205" s="214">
        <v>1</v>
      </c>
      <c r="E205" s="214">
        <v>0</v>
      </c>
      <c r="F205" s="214">
        <v>0</v>
      </c>
      <c r="G205" s="214">
        <v>0</v>
      </c>
      <c r="H205" s="214">
        <v>0</v>
      </c>
      <c r="I205" s="214">
        <v>0</v>
      </c>
      <c r="J205" s="214">
        <v>0</v>
      </c>
      <c r="K205" s="1512">
        <v>0</v>
      </c>
      <c r="L205" s="1512">
        <v>0</v>
      </c>
      <c r="M205" s="1512">
        <v>1</v>
      </c>
      <c r="O205" s="8">
        <v>1</v>
      </c>
      <c r="P205" s="8">
        <v>0</v>
      </c>
      <c r="R205" s="8">
        <v>0</v>
      </c>
      <c r="S205" s="1512">
        <v>1</v>
      </c>
      <c r="T205" s="1512">
        <v>0</v>
      </c>
      <c r="U205" s="1512">
        <v>0</v>
      </c>
      <c r="V205" s="1512">
        <v>0</v>
      </c>
      <c r="W205" s="1512">
        <v>0</v>
      </c>
      <c r="X205" s="1512">
        <v>0</v>
      </c>
      <c r="Y205" s="1512">
        <v>0</v>
      </c>
      <c r="Z205" s="1512">
        <v>0</v>
      </c>
      <c r="AA205" s="1512">
        <v>0</v>
      </c>
      <c r="AB205" s="1512"/>
      <c r="AC205" s="1512">
        <v>2</v>
      </c>
      <c r="AE205" t="s">
        <v>3340</v>
      </c>
      <c r="AF205" t="s">
        <v>3470</v>
      </c>
      <c r="AG205" t="s">
        <v>3567</v>
      </c>
      <c r="AH205" t="s">
        <v>3568</v>
      </c>
      <c r="AI205" t="s">
        <v>1766</v>
      </c>
      <c r="AJ205" t="s">
        <v>3569</v>
      </c>
      <c r="AK205" t="s">
        <v>3397</v>
      </c>
      <c r="AL205" s="2285" t="s">
        <v>3397</v>
      </c>
      <c r="AM205" t="s">
        <v>3463</v>
      </c>
      <c r="AN205" t="s">
        <v>1546</v>
      </c>
      <c r="AO205">
        <v>120</v>
      </c>
      <c r="AP205" s="1512">
        <v>0</v>
      </c>
      <c r="AQ205" s="2286">
        <v>72583.938982933527</v>
      </c>
      <c r="AR205" s="1512">
        <v>274398</v>
      </c>
      <c r="AS205" s="1512">
        <v>1209594</v>
      </c>
      <c r="AT205" s="2287">
        <v>17655</v>
      </c>
      <c r="AU205" s="2287">
        <v>0</v>
      </c>
      <c r="AV205" s="2287">
        <v>0</v>
      </c>
      <c r="AW205" s="2287">
        <v>0</v>
      </c>
      <c r="AX205" s="2287">
        <v>0</v>
      </c>
      <c r="AY205" s="2287">
        <v>0</v>
      </c>
      <c r="AZ205" s="2287">
        <v>0</v>
      </c>
      <c r="BA205" s="2288">
        <v>0</v>
      </c>
      <c r="BB205" s="2287">
        <v>0</v>
      </c>
      <c r="BC205" s="8">
        <v>1574230.9389829335</v>
      </c>
      <c r="BF205" s="1512">
        <v>73828</v>
      </c>
      <c r="BG205" s="1512">
        <v>274398</v>
      </c>
      <c r="BH205" s="1512">
        <v>1209594</v>
      </c>
      <c r="BI205" s="1512">
        <v>17182</v>
      </c>
      <c r="BJ205" s="1512">
        <v>0</v>
      </c>
      <c r="BK205" s="1512">
        <v>0</v>
      </c>
      <c r="BL205" s="1512">
        <v>0</v>
      </c>
      <c r="BM205" s="1512">
        <v>0</v>
      </c>
      <c r="BN205" s="1512">
        <v>0</v>
      </c>
      <c r="BO205" s="1512">
        <v>0</v>
      </c>
      <c r="BP205" s="63">
        <v>0</v>
      </c>
    </row>
    <row r="206" spans="1:68">
      <c r="A206" s="2249"/>
      <c r="B206" s="2249"/>
      <c r="C206" s="39"/>
      <c r="D206" s="214">
        <v>1</v>
      </c>
      <c r="E206" s="214">
        <v>0</v>
      </c>
      <c r="F206" s="214">
        <v>0</v>
      </c>
      <c r="G206" s="214">
        <v>0</v>
      </c>
      <c r="H206" s="214">
        <v>0</v>
      </c>
      <c r="I206" s="214">
        <v>0</v>
      </c>
      <c r="J206" s="214">
        <v>0</v>
      </c>
      <c r="K206" s="1512">
        <v>0</v>
      </c>
      <c r="L206" s="1512">
        <v>0</v>
      </c>
      <c r="M206" s="1512">
        <v>1</v>
      </c>
      <c r="O206" s="8">
        <v>1</v>
      </c>
      <c r="P206" s="8">
        <v>0</v>
      </c>
      <c r="R206" s="8">
        <v>0</v>
      </c>
      <c r="S206" s="1512">
        <v>1</v>
      </c>
      <c r="T206" s="1512">
        <v>0</v>
      </c>
      <c r="U206" s="1512">
        <v>0</v>
      </c>
      <c r="V206" s="1512">
        <v>0</v>
      </c>
      <c r="W206" s="1512">
        <v>0</v>
      </c>
      <c r="X206" s="1512">
        <v>0</v>
      </c>
      <c r="Y206" s="1512">
        <v>0</v>
      </c>
      <c r="Z206" s="1512">
        <v>0</v>
      </c>
      <c r="AA206" s="1512">
        <v>0</v>
      </c>
      <c r="AB206" s="1512"/>
      <c r="AC206" s="1512">
        <v>2</v>
      </c>
      <c r="AE206" t="s">
        <v>3336</v>
      </c>
      <c r="AF206" t="s">
        <v>3558</v>
      </c>
      <c r="AG206" t="s">
        <v>3570</v>
      </c>
      <c r="AH206" t="s">
        <v>3571</v>
      </c>
      <c r="AI206" t="s">
        <v>1766</v>
      </c>
      <c r="AJ206" t="s">
        <v>3572</v>
      </c>
      <c r="AK206" t="s">
        <v>3397</v>
      </c>
      <c r="AL206" s="2285" t="s">
        <v>3397</v>
      </c>
      <c r="AM206" t="s">
        <v>3463</v>
      </c>
      <c r="AN206" t="s">
        <v>1546</v>
      </c>
      <c r="AO206">
        <v>117</v>
      </c>
      <c r="AP206" s="1512">
        <v>82546.53</v>
      </c>
      <c r="AQ206" s="2286">
        <v>24578.729947626078</v>
      </c>
      <c r="AR206" s="1512">
        <v>150000</v>
      </c>
      <c r="AS206" s="1512">
        <v>250000</v>
      </c>
      <c r="AT206" s="2287">
        <v>0</v>
      </c>
      <c r="AU206" s="2287">
        <v>0</v>
      </c>
      <c r="AV206" s="2287">
        <v>0</v>
      </c>
      <c r="AW206" s="2287">
        <v>1671932</v>
      </c>
      <c r="AX206" s="2287">
        <v>5726367</v>
      </c>
      <c r="AY206" s="2287">
        <v>5883842</v>
      </c>
      <c r="AZ206" s="2287">
        <v>1209129</v>
      </c>
      <c r="BA206" s="2288">
        <v>1241775.483</v>
      </c>
      <c r="BB206" s="2287">
        <v>0</v>
      </c>
      <c r="BC206" s="8">
        <v>16240170.742947627</v>
      </c>
      <c r="BF206" s="1512">
        <v>25000</v>
      </c>
      <c r="BG206" s="1512">
        <v>150000</v>
      </c>
      <c r="BH206" s="1512">
        <v>250000</v>
      </c>
      <c r="BI206" s="1512"/>
      <c r="BJ206" s="1512"/>
      <c r="BK206" s="1512"/>
      <c r="BL206" s="1512">
        <v>1500000</v>
      </c>
      <c r="BM206" s="1512">
        <v>5000000</v>
      </c>
      <c r="BN206" s="1512">
        <v>5000000</v>
      </c>
      <c r="BO206" s="1512">
        <v>1000000</v>
      </c>
      <c r="BP206" s="63">
        <v>0</v>
      </c>
    </row>
    <row r="207" spans="1:68">
      <c r="A207" s="2249"/>
      <c r="B207" s="2266"/>
      <c r="C207" s="39"/>
      <c r="D207" s="214">
        <v>1</v>
      </c>
      <c r="E207" s="214">
        <v>0</v>
      </c>
      <c r="F207" s="214">
        <v>0</v>
      </c>
      <c r="G207" s="214">
        <v>0</v>
      </c>
      <c r="H207" s="214">
        <v>0</v>
      </c>
      <c r="I207" s="214">
        <v>0</v>
      </c>
      <c r="J207" s="214">
        <v>0</v>
      </c>
      <c r="K207" s="1512">
        <v>0</v>
      </c>
      <c r="L207" s="1512">
        <v>0</v>
      </c>
      <c r="M207" s="1512">
        <v>1</v>
      </c>
      <c r="O207" s="8">
        <v>1</v>
      </c>
      <c r="P207" s="8">
        <v>0</v>
      </c>
      <c r="R207" s="8">
        <v>0</v>
      </c>
      <c r="S207" s="1512">
        <v>1</v>
      </c>
      <c r="T207" s="1512">
        <v>0</v>
      </c>
      <c r="U207" s="1512">
        <v>0</v>
      </c>
      <c r="V207" s="1512">
        <v>0</v>
      </c>
      <c r="W207" s="1512">
        <v>0</v>
      </c>
      <c r="X207" s="1512">
        <v>0</v>
      </c>
      <c r="Y207" s="1512">
        <v>0</v>
      </c>
      <c r="Z207" s="1512">
        <v>0</v>
      </c>
      <c r="AA207" s="1512">
        <v>0</v>
      </c>
      <c r="AB207" s="1512"/>
      <c r="AC207" s="1512">
        <v>2</v>
      </c>
      <c r="AE207" t="s">
        <v>3334</v>
      </c>
      <c r="AF207" t="s">
        <v>3464</v>
      </c>
      <c r="AG207" t="s">
        <v>3573</v>
      </c>
      <c r="AH207" t="s">
        <v>3574</v>
      </c>
      <c r="AI207" t="s">
        <v>1766</v>
      </c>
      <c r="AJ207" t="s">
        <v>3575</v>
      </c>
      <c r="AK207" t="s">
        <v>3397</v>
      </c>
      <c r="AL207" s="2285" t="s">
        <v>3397</v>
      </c>
      <c r="AM207" t="s">
        <v>3463</v>
      </c>
      <c r="AN207" t="s">
        <v>1546</v>
      </c>
      <c r="AO207">
        <v>114</v>
      </c>
      <c r="AP207" s="1512">
        <v>742983.78</v>
      </c>
      <c r="AQ207" s="2286">
        <v>2116483.8052019374</v>
      </c>
      <c r="AR207" s="1512">
        <v>48443</v>
      </c>
      <c r="AS207" s="1512">
        <v>0</v>
      </c>
      <c r="AT207" s="2287">
        <v>0</v>
      </c>
      <c r="AU207" s="2287">
        <v>0</v>
      </c>
      <c r="AV207" s="2287">
        <v>0</v>
      </c>
      <c r="AW207" s="2287">
        <v>0</v>
      </c>
      <c r="AX207" s="2287">
        <v>0</v>
      </c>
      <c r="AY207" s="2287">
        <v>0</v>
      </c>
      <c r="AZ207" s="2287">
        <v>0</v>
      </c>
      <c r="BA207" s="2288">
        <v>0</v>
      </c>
      <c r="BB207" s="2287">
        <v>0</v>
      </c>
      <c r="BC207" s="8">
        <v>2907910.5852019377</v>
      </c>
      <c r="BF207" s="1512">
        <v>2152759.5299999998</v>
      </c>
      <c r="BG207" s="1512">
        <v>48443</v>
      </c>
      <c r="BH207" s="1512">
        <v>0</v>
      </c>
      <c r="BI207" s="1512">
        <v>0</v>
      </c>
      <c r="BJ207" s="1512">
        <v>0</v>
      </c>
      <c r="BK207" s="1512">
        <v>0</v>
      </c>
      <c r="BL207" s="1512">
        <v>0</v>
      </c>
      <c r="BM207" s="1512">
        <v>0</v>
      </c>
      <c r="BN207" s="1512">
        <v>0</v>
      </c>
      <c r="BO207" s="1512">
        <v>0</v>
      </c>
      <c r="BP207" s="63">
        <v>0</v>
      </c>
    </row>
    <row r="208" spans="1:68">
      <c r="A208" s="2249"/>
      <c r="B208" s="2249"/>
      <c r="C208" s="39"/>
      <c r="D208" s="214">
        <v>1</v>
      </c>
      <c r="E208" s="214">
        <v>0</v>
      </c>
      <c r="F208" s="214">
        <v>1</v>
      </c>
      <c r="G208" s="214">
        <v>0</v>
      </c>
      <c r="H208" s="214">
        <v>1</v>
      </c>
      <c r="I208" s="214">
        <v>0</v>
      </c>
      <c r="J208" s="214">
        <v>1</v>
      </c>
      <c r="K208" s="1512">
        <v>1</v>
      </c>
      <c r="L208" s="1512">
        <v>1</v>
      </c>
      <c r="M208" s="1512">
        <v>0</v>
      </c>
      <c r="O208" s="8">
        <v>1</v>
      </c>
      <c r="P208" s="8">
        <v>0</v>
      </c>
      <c r="R208" s="8">
        <v>0</v>
      </c>
      <c r="S208" s="1512">
        <v>1</v>
      </c>
      <c r="T208" s="1512">
        <v>0</v>
      </c>
      <c r="U208" s="1512">
        <v>0</v>
      </c>
      <c r="V208" s="1512">
        <v>0</v>
      </c>
      <c r="W208" s="1512">
        <v>0</v>
      </c>
      <c r="X208" s="1512">
        <v>0</v>
      </c>
      <c r="Y208" s="1512">
        <v>0</v>
      </c>
      <c r="Z208" s="1512">
        <v>0</v>
      </c>
      <c r="AA208" s="1512">
        <v>0</v>
      </c>
      <c r="AB208" s="1512"/>
      <c r="AC208" s="1512">
        <v>2</v>
      </c>
      <c r="AE208" t="s">
        <v>3339</v>
      </c>
      <c r="AF208" t="s">
        <v>3542</v>
      </c>
      <c r="AG208" t="s">
        <v>3576</v>
      </c>
      <c r="AH208" t="s">
        <v>3577</v>
      </c>
      <c r="AI208" t="s">
        <v>1766</v>
      </c>
      <c r="AJ208" t="s">
        <v>3576</v>
      </c>
      <c r="AK208" t="s">
        <v>3397</v>
      </c>
      <c r="AL208" s="2285" t="s">
        <v>3397</v>
      </c>
      <c r="AM208" t="s">
        <v>3463</v>
      </c>
      <c r="AN208" t="s">
        <v>1546</v>
      </c>
      <c r="AO208">
        <v>105</v>
      </c>
      <c r="AP208" s="1512">
        <v>0</v>
      </c>
      <c r="AQ208" s="2286">
        <v>0</v>
      </c>
      <c r="AR208" s="1512">
        <v>380000</v>
      </c>
      <c r="AS208" s="1512">
        <v>0</v>
      </c>
      <c r="AT208" s="2287">
        <v>0</v>
      </c>
      <c r="AU208" s="2287">
        <v>0</v>
      </c>
      <c r="AV208" s="2287">
        <v>0</v>
      </c>
      <c r="AW208" s="2287">
        <v>0</v>
      </c>
      <c r="AX208" s="2287">
        <v>0</v>
      </c>
      <c r="AY208" s="2287">
        <v>0</v>
      </c>
      <c r="AZ208" s="2287">
        <v>0</v>
      </c>
      <c r="BA208" s="2288">
        <v>0</v>
      </c>
      <c r="BB208" s="2287">
        <v>0</v>
      </c>
      <c r="BC208" s="8">
        <v>380000</v>
      </c>
      <c r="BF208" s="1512">
        <v>0</v>
      </c>
      <c r="BG208" s="1512">
        <v>380000</v>
      </c>
      <c r="BH208" s="1512">
        <v>0</v>
      </c>
      <c r="BI208" s="1512">
        <v>0</v>
      </c>
      <c r="BJ208" s="1512">
        <v>0</v>
      </c>
      <c r="BK208" s="1512">
        <v>0</v>
      </c>
      <c r="BL208" s="1512">
        <v>0</v>
      </c>
      <c r="BM208" s="1512">
        <v>0</v>
      </c>
      <c r="BN208" s="1512">
        <v>0</v>
      </c>
      <c r="BO208" s="1512">
        <v>0</v>
      </c>
      <c r="BP208" s="63">
        <v>0</v>
      </c>
    </row>
    <row r="209" spans="1:68">
      <c r="A209" s="2249"/>
      <c r="B209" s="2249"/>
      <c r="C209" s="39"/>
      <c r="D209" s="214">
        <v>0</v>
      </c>
      <c r="E209" s="214">
        <v>1</v>
      </c>
      <c r="F209" s="214">
        <v>0</v>
      </c>
      <c r="G209" s="214">
        <v>0</v>
      </c>
      <c r="H209" s="214">
        <v>0</v>
      </c>
      <c r="I209" s="214">
        <v>0</v>
      </c>
      <c r="J209" s="214">
        <v>0</v>
      </c>
      <c r="K209" s="1512">
        <v>0</v>
      </c>
      <c r="L209" s="1512">
        <v>0</v>
      </c>
      <c r="M209" s="1512">
        <v>0</v>
      </c>
      <c r="O209" s="8">
        <v>0</v>
      </c>
      <c r="P209" s="8">
        <v>1</v>
      </c>
      <c r="R209" s="8">
        <v>0</v>
      </c>
      <c r="S209" s="1512">
        <v>0</v>
      </c>
      <c r="T209" s="1512">
        <v>0</v>
      </c>
      <c r="U209" s="1512">
        <v>0</v>
      </c>
      <c r="V209" s="1512">
        <v>0</v>
      </c>
      <c r="W209" s="1512">
        <v>0</v>
      </c>
      <c r="X209" s="1512">
        <v>0</v>
      </c>
      <c r="Y209" s="1512">
        <v>0</v>
      </c>
      <c r="Z209" s="1512">
        <v>0</v>
      </c>
      <c r="AA209" s="1512">
        <v>1</v>
      </c>
      <c r="AB209" s="1512"/>
      <c r="AC209" s="1512">
        <v>6</v>
      </c>
      <c r="AE209" t="s">
        <v>3371</v>
      </c>
      <c r="AF209" t="s">
        <v>3578</v>
      </c>
      <c r="AG209" t="s">
        <v>3579</v>
      </c>
      <c r="AH209" t="s">
        <v>3580</v>
      </c>
      <c r="AI209" t="s">
        <v>637</v>
      </c>
      <c r="AJ209" t="s">
        <v>3581</v>
      </c>
      <c r="AK209" t="s">
        <v>3399</v>
      </c>
      <c r="AL209" s="2285" t="s">
        <v>3399</v>
      </c>
      <c r="AM209" t="s">
        <v>3537</v>
      </c>
      <c r="AN209" t="s">
        <v>1546</v>
      </c>
      <c r="AO209">
        <v>105</v>
      </c>
      <c r="AP209" s="1512">
        <v>70304.710000000006</v>
      </c>
      <c r="AQ209" s="2286">
        <v>387297.7542795093</v>
      </c>
      <c r="AR209" s="1512">
        <v>959007</v>
      </c>
      <c r="AS209" s="1512">
        <v>1000000</v>
      </c>
      <c r="AT209" s="2287">
        <v>1027500</v>
      </c>
      <c r="AU209" s="2287">
        <v>0</v>
      </c>
      <c r="AV209" s="2287">
        <v>0</v>
      </c>
      <c r="AW209" s="2287">
        <v>0</v>
      </c>
      <c r="AX209" s="2287">
        <v>0</v>
      </c>
      <c r="AY209" s="2287">
        <v>0</v>
      </c>
      <c r="AZ209" s="2287">
        <v>0</v>
      </c>
      <c r="BA209" s="2288">
        <v>0</v>
      </c>
      <c r="BB209" s="2287">
        <v>0</v>
      </c>
      <c r="BC209" s="8">
        <v>3444109.4642795091</v>
      </c>
      <c r="BF209" s="1512">
        <v>393935.89</v>
      </c>
      <c r="BG209" s="1512">
        <v>959007</v>
      </c>
      <c r="BH209" s="1512">
        <v>1000000</v>
      </c>
      <c r="BI209" s="1512">
        <v>1000000</v>
      </c>
      <c r="BJ209" s="1512">
        <v>0</v>
      </c>
      <c r="BK209" s="1512">
        <v>0</v>
      </c>
      <c r="BL209" s="1512">
        <v>0</v>
      </c>
      <c r="BM209" s="1512">
        <v>0</v>
      </c>
      <c r="BN209" s="1512">
        <v>0</v>
      </c>
      <c r="BO209" s="1512">
        <v>0</v>
      </c>
      <c r="BP209" s="63">
        <v>0</v>
      </c>
    </row>
    <row r="210" spans="1:68">
      <c r="A210" s="2249"/>
      <c r="B210" s="2249"/>
      <c r="C210" s="39"/>
      <c r="D210" s="214">
        <v>1</v>
      </c>
      <c r="E210" s="214">
        <v>0</v>
      </c>
      <c r="F210" s="214">
        <v>0</v>
      </c>
      <c r="G210" s="214">
        <v>0</v>
      </c>
      <c r="H210" s="214">
        <v>0</v>
      </c>
      <c r="I210" s="214">
        <v>0</v>
      </c>
      <c r="J210" s="214">
        <v>0</v>
      </c>
      <c r="K210" s="1512">
        <v>0</v>
      </c>
      <c r="L210" s="1512">
        <v>0</v>
      </c>
      <c r="M210" s="1512">
        <v>1</v>
      </c>
      <c r="O210" s="8">
        <v>1</v>
      </c>
      <c r="P210" s="8">
        <v>0</v>
      </c>
      <c r="R210" s="8">
        <v>0</v>
      </c>
      <c r="S210" s="1512">
        <v>1</v>
      </c>
      <c r="T210" s="1512">
        <v>0</v>
      </c>
      <c r="U210" s="1512">
        <v>0</v>
      </c>
      <c r="V210" s="1512">
        <v>0</v>
      </c>
      <c r="W210" s="1512">
        <v>0</v>
      </c>
      <c r="X210" s="1512">
        <v>0</v>
      </c>
      <c r="Y210" s="1512">
        <v>0</v>
      </c>
      <c r="Z210" s="1512">
        <v>0</v>
      </c>
      <c r="AA210" s="1512">
        <v>0</v>
      </c>
      <c r="AB210" s="1512"/>
      <c r="AC210" s="1512">
        <v>2</v>
      </c>
      <c r="AE210" t="s">
        <v>3339</v>
      </c>
      <c r="AF210" t="s">
        <v>3542</v>
      </c>
      <c r="AG210" t="s">
        <v>3582</v>
      </c>
      <c r="AH210" t="s">
        <v>3583</v>
      </c>
      <c r="AI210" t="s">
        <v>1766</v>
      </c>
      <c r="AJ210" t="s">
        <v>3582</v>
      </c>
      <c r="AK210" t="s">
        <v>3397</v>
      </c>
      <c r="AL210" s="2285" t="s">
        <v>3397</v>
      </c>
      <c r="AM210" t="s">
        <v>3463</v>
      </c>
      <c r="AN210" t="s">
        <v>1545</v>
      </c>
      <c r="AO210">
        <v>102</v>
      </c>
      <c r="AP210" s="1512">
        <v>0</v>
      </c>
      <c r="AQ210" s="2286">
        <v>0</v>
      </c>
      <c r="AR210" s="1512">
        <v>100000</v>
      </c>
      <c r="AS210" s="1512">
        <v>594047</v>
      </c>
      <c r="AT210" s="2287">
        <v>2334176</v>
      </c>
      <c r="AU210" s="2287">
        <v>3741760</v>
      </c>
      <c r="AV210" s="2287">
        <v>43499</v>
      </c>
      <c r="AW210" s="2287">
        <v>0</v>
      </c>
      <c r="AX210" s="2287">
        <v>0</v>
      </c>
      <c r="AY210" s="2287">
        <v>0</v>
      </c>
      <c r="AZ210" s="2287">
        <v>0</v>
      </c>
      <c r="BA210" s="2288">
        <v>0</v>
      </c>
      <c r="BB210" s="2287">
        <v>0</v>
      </c>
      <c r="BC210" s="8">
        <v>6813482</v>
      </c>
      <c r="BF210" s="1512">
        <v>0</v>
      </c>
      <c r="BG210" s="1512">
        <v>100000</v>
      </c>
      <c r="BH210" s="1512">
        <v>594047</v>
      </c>
      <c r="BI210" s="1512">
        <v>2271704</v>
      </c>
      <c r="BJ210" s="1512">
        <v>3544151</v>
      </c>
      <c r="BK210" s="1512">
        <v>40099</v>
      </c>
      <c r="BL210" s="1512">
        <v>0</v>
      </c>
      <c r="BM210" s="1512">
        <v>0</v>
      </c>
      <c r="BN210" s="1512">
        <v>0</v>
      </c>
      <c r="BO210" s="1512">
        <v>0</v>
      </c>
      <c r="BP210" s="63">
        <v>0</v>
      </c>
    </row>
    <row r="211" spans="1:68">
      <c r="A211" s="2249"/>
      <c r="B211" s="2249"/>
      <c r="C211" s="39"/>
      <c r="D211" s="214">
        <v>1</v>
      </c>
      <c r="E211" s="214">
        <v>0</v>
      </c>
      <c r="F211" s="214">
        <v>0</v>
      </c>
      <c r="G211" s="214">
        <v>0</v>
      </c>
      <c r="H211" s="214">
        <v>0</v>
      </c>
      <c r="I211" s="214">
        <v>0</v>
      </c>
      <c r="J211" s="214">
        <v>0</v>
      </c>
      <c r="K211" s="1512">
        <v>0</v>
      </c>
      <c r="L211" s="1512">
        <v>0</v>
      </c>
      <c r="M211" s="1512">
        <v>1</v>
      </c>
      <c r="O211" s="8">
        <v>0</v>
      </c>
      <c r="P211" s="8">
        <v>0</v>
      </c>
      <c r="R211" s="8">
        <v>0</v>
      </c>
      <c r="S211" s="1512">
        <v>1</v>
      </c>
      <c r="T211" s="1512">
        <v>0</v>
      </c>
      <c r="U211" s="1512">
        <v>0</v>
      </c>
      <c r="V211" s="1512">
        <v>0</v>
      </c>
      <c r="W211" s="1512">
        <v>0</v>
      </c>
      <c r="X211" s="1512">
        <v>0</v>
      </c>
      <c r="Y211" s="1512">
        <v>0</v>
      </c>
      <c r="Z211" s="1512">
        <v>0</v>
      </c>
      <c r="AA211" s="1512">
        <v>0</v>
      </c>
      <c r="AB211" s="1512"/>
      <c r="AC211" s="1512">
        <v>2</v>
      </c>
      <c r="AE211" t="s">
        <v>3339</v>
      </c>
      <c r="AF211" t="s">
        <v>3542</v>
      </c>
      <c r="AG211" t="s">
        <v>3584</v>
      </c>
      <c r="AH211" t="s">
        <v>3585</v>
      </c>
      <c r="AI211" t="s">
        <v>1766</v>
      </c>
      <c r="AJ211" t="s">
        <v>3584</v>
      </c>
      <c r="AK211" t="s">
        <v>3397</v>
      </c>
      <c r="AL211" s="2285" t="s">
        <v>3397</v>
      </c>
      <c r="AM211" t="s">
        <v>3463</v>
      </c>
      <c r="AN211" t="s">
        <v>1545</v>
      </c>
      <c r="AO211">
        <v>102</v>
      </c>
      <c r="AP211" s="1512">
        <v>0</v>
      </c>
      <c r="AQ211" s="2286">
        <v>0</v>
      </c>
      <c r="AR211" s="1512">
        <v>0</v>
      </c>
      <c r="AS211" s="1512">
        <v>406552</v>
      </c>
      <c r="AT211" s="2287">
        <v>842291</v>
      </c>
      <c r="AU211" s="2287">
        <v>3713551</v>
      </c>
      <c r="AV211" s="2287">
        <v>766153</v>
      </c>
      <c r="AW211" s="2287">
        <v>0</v>
      </c>
      <c r="AX211" s="2287">
        <v>0</v>
      </c>
      <c r="AY211" s="2287">
        <v>0</v>
      </c>
      <c r="AZ211" s="2287">
        <v>0</v>
      </c>
      <c r="BA211" s="2288">
        <v>0</v>
      </c>
      <c r="BB211" s="2287">
        <v>0</v>
      </c>
      <c r="BC211" s="8">
        <v>5728547</v>
      </c>
      <c r="BF211" s="1512">
        <v>0</v>
      </c>
      <c r="BG211" s="1512">
        <v>0</v>
      </c>
      <c r="BH211" s="1512">
        <v>406552</v>
      </c>
      <c r="BI211" s="1512">
        <v>819748</v>
      </c>
      <c r="BJ211" s="1512">
        <v>3517432</v>
      </c>
      <c r="BK211" s="1512">
        <v>706269</v>
      </c>
      <c r="BL211" s="1512">
        <v>0</v>
      </c>
      <c r="BM211" s="1512">
        <v>0</v>
      </c>
      <c r="BN211" s="1512">
        <v>0</v>
      </c>
      <c r="BO211" s="1512">
        <v>0</v>
      </c>
      <c r="BP211" s="63">
        <v>0</v>
      </c>
    </row>
    <row r="212" spans="1:68">
      <c r="A212" s="2249"/>
      <c r="B212" s="2249"/>
      <c r="C212" s="39"/>
      <c r="D212" s="214">
        <v>0</v>
      </c>
      <c r="E212" s="214">
        <v>1</v>
      </c>
      <c r="F212" s="214">
        <v>1</v>
      </c>
      <c r="G212" s="214">
        <v>0</v>
      </c>
      <c r="H212" s="214">
        <v>0</v>
      </c>
      <c r="I212" s="214">
        <v>0</v>
      </c>
      <c r="J212" s="214">
        <v>1</v>
      </c>
      <c r="K212" s="1512">
        <v>1</v>
      </c>
      <c r="L212" s="1512">
        <v>0</v>
      </c>
      <c r="M212" s="1512">
        <v>0</v>
      </c>
      <c r="O212" s="8">
        <v>0</v>
      </c>
      <c r="P212" s="8">
        <v>1</v>
      </c>
      <c r="R212" s="8">
        <v>0</v>
      </c>
      <c r="S212" s="1512">
        <v>0</v>
      </c>
      <c r="T212" s="1512">
        <v>0</v>
      </c>
      <c r="U212" s="1512">
        <v>0</v>
      </c>
      <c r="V212" s="1512">
        <v>0</v>
      </c>
      <c r="W212" s="1512">
        <v>0</v>
      </c>
      <c r="X212" s="1512">
        <v>0</v>
      </c>
      <c r="Y212" s="1512">
        <v>0</v>
      </c>
      <c r="Z212" s="1512">
        <v>0</v>
      </c>
      <c r="AA212" s="1512">
        <v>1</v>
      </c>
      <c r="AB212" s="1512"/>
      <c r="AC212" s="1512">
        <v>4</v>
      </c>
      <c r="AE212" t="s">
        <v>3332</v>
      </c>
      <c r="AF212" t="s">
        <v>3554</v>
      </c>
      <c r="AG212" t="s">
        <v>3586</v>
      </c>
      <c r="AH212" t="s">
        <v>3587</v>
      </c>
      <c r="AI212" t="s">
        <v>1600</v>
      </c>
      <c r="AJ212" t="s">
        <v>3586</v>
      </c>
      <c r="AK212" t="s">
        <v>3400</v>
      </c>
      <c r="AL212" s="2285" t="s">
        <v>3399</v>
      </c>
      <c r="AM212" t="s">
        <v>3513</v>
      </c>
      <c r="AN212" t="s">
        <v>1546</v>
      </c>
      <c r="AP212" s="1512">
        <v>35044.92</v>
      </c>
      <c r="AQ212" s="2286">
        <v>24237.085601354076</v>
      </c>
      <c r="AR212" s="1512">
        <v>98671.876805299995</v>
      </c>
      <c r="AS212" s="1512">
        <v>418531</v>
      </c>
      <c r="AT212" s="2287">
        <v>0</v>
      </c>
      <c r="AU212" s="2287">
        <v>0</v>
      </c>
      <c r="AV212" s="2287">
        <v>0</v>
      </c>
      <c r="AW212" s="2287">
        <v>0</v>
      </c>
      <c r="AX212" s="2287">
        <v>0</v>
      </c>
      <c r="AY212" s="2287">
        <v>0</v>
      </c>
      <c r="AZ212" s="2287">
        <v>0</v>
      </c>
      <c r="BA212" s="2288">
        <v>0</v>
      </c>
      <c r="BB212" s="2287">
        <v>0</v>
      </c>
      <c r="BC212" s="8">
        <v>576484.88240665407</v>
      </c>
      <c r="BF212" s="1512">
        <v>24652.5</v>
      </c>
      <c r="BG212" s="1512">
        <v>98671.876805299995</v>
      </c>
      <c r="BH212" s="1512">
        <v>418531</v>
      </c>
      <c r="BI212" s="1512">
        <v>0</v>
      </c>
      <c r="BJ212" s="1512">
        <v>0</v>
      </c>
      <c r="BK212" s="1512">
        <v>0</v>
      </c>
      <c r="BL212" s="1512">
        <v>0</v>
      </c>
      <c r="BM212" s="1512">
        <v>0</v>
      </c>
      <c r="BN212" s="1512">
        <v>0</v>
      </c>
      <c r="BO212" s="1512">
        <v>0</v>
      </c>
      <c r="BP212" s="63">
        <v>0</v>
      </c>
    </row>
    <row r="213" spans="1:68">
      <c r="A213" s="2249"/>
      <c r="B213" s="2249"/>
      <c r="C213" s="39"/>
      <c r="D213" s="214">
        <v>0</v>
      </c>
      <c r="E213" s="214">
        <v>1</v>
      </c>
      <c r="F213" s="214">
        <v>0</v>
      </c>
      <c r="G213" s="214">
        <v>1</v>
      </c>
      <c r="H213" s="214">
        <v>0</v>
      </c>
      <c r="I213" s="214">
        <v>0</v>
      </c>
      <c r="J213" s="214">
        <v>1</v>
      </c>
      <c r="K213" s="1512">
        <v>1</v>
      </c>
      <c r="L213" s="1512">
        <v>0</v>
      </c>
      <c r="M213" s="1512">
        <v>0</v>
      </c>
      <c r="O213" s="8">
        <v>0</v>
      </c>
      <c r="P213" s="8">
        <v>1</v>
      </c>
      <c r="R213" s="8">
        <v>0</v>
      </c>
      <c r="S213" s="1512">
        <v>0</v>
      </c>
      <c r="T213" s="1512">
        <v>0</v>
      </c>
      <c r="U213" s="1512">
        <v>0</v>
      </c>
      <c r="V213" s="1512">
        <v>0</v>
      </c>
      <c r="W213" s="1512">
        <v>0</v>
      </c>
      <c r="X213" s="1512">
        <v>0</v>
      </c>
      <c r="Y213" s="1512">
        <v>0</v>
      </c>
      <c r="Z213" s="1512">
        <v>0</v>
      </c>
      <c r="AA213" s="1512">
        <v>1</v>
      </c>
      <c r="AB213" s="1512"/>
      <c r="AC213" s="1512">
        <v>6</v>
      </c>
      <c r="AE213" t="s">
        <v>3358</v>
      </c>
      <c r="AF213" t="s">
        <v>3588</v>
      </c>
      <c r="AG213" t="s">
        <v>3589</v>
      </c>
      <c r="AH213" t="s">
        <v>3590</v>
      </c>
      <c r="AI213" t="s">
        <v>637</v>
      </c>
      <c r="AJ213" t="s">
        <v>3589</v>
      </c>
      <c r="AK213" t="s">
        <v>3399</v>
      </c>
      <c r="AL213" s="2285" t="s">
        <v>3399</v>
      </c>
      <c r="AM213" t="s">
        <v>3537</v>
      </c>
      <c r="AN213" t="s">
        <v>1546</v>
      </c>
      <c r="AO213">
        <v>144</v>
      </c>
      <c r="AP213" s="1512">
        <v>0</v>
      </c>
      <c r="AQ213" s="2286">
        <v>66206.250136123504</v>
      </c>
      <c r="AR213" s="1512">
        <v>606161</v>
      </c>
      <c r="AS213" s="1512">
        <v>606167</v>
      </c>
      <c r="AT213" s="2287">
        <v>2491345</v>
      </c>
      <c r="AU213" s="2287">
        <v>2559853</v>
      </c>
      <c r="AV213" s="2287">
        <v>0</v>
      </c>
      <c r="AW213" s="2287">
        <v>0</v>
      </c>
      <c r="AX213" s="2287">
        <v>0</v>
      </c>
      <c r="AY213" s="2287">
        <v>0</v>
      </c>
      <c r="AZ213" s="2287">
        <v>0</v>
      </c>
      <c r="BA213" s="2288">
        <v>0</v>
      </c>
      <c r="BB213" s="2287">
        <v>0</v>
      </c>
      <c r="BC213" s="8">
        <v>6329732.250136124</v>
      </c>
      <c r="BF213" s="1512">
        <v>67341</v>
      </c>
      <c r="BG213" s="1512">
        <v>606161</v>
      </c>
      <c r="BH213" s="1512">
        <v>606167</v>
      </c>
      <c r="BI213" s="1512">
        <v>2424667</v>
      </c>
      <c r="BJ213" s="1512">
        <v>2424663</v>
      </c>
      <c r="BK213" s="1512">
        <v>0</v>
      </c>
      <c r="BL213" s="1512">
        <v>0</v>
      </c>
      <c r="BM213" s="1512">
        <v>0</v>
      </c>
      <c r="BN213" s="1512">
        <v>0</v>
      </c>
      <c r="BO213" s="1512">
        <v>0</v>
      </c>
      <c r="BP213" s="63">
        <v>0</v>
      </c>
    </row>
    <row r="214" spans="1:68">
      <c r="A214" s="2249"/>
      <c r="B214" s="2249"/>
      <c r="C214" s="39"/>
      <c r="D214" s="214">
        <v>0</v>
      </c>
      <c r="E214" s="214">
        <v>1</v>
      </c>
      <c r="F214" s="214">
        <v>0</v>
      </c>
      <c r="G214" s="214">
        <v>0</v>
      </c>
      <c r="H214" s="214">
        <v>0</v>
      </c>
      <c r="I214" s="214">
        <v>0</v>
      </c>
      <c r="J214" s="214">
        <v>0</v>
      </c>
      <c r="K214" s="1512">
        <v>0</v>
      </c>
      <c r="L214" s="1512">
        <v>0</v>
      </c>
      <c r="M214" s="1512">
        <v>0</v>
      </c>
      <c r="O214" s="8">
        <v>0</v>
      </c>
      <c r="P214" s="8">
        <v>1</v>
      </c>
      <c r="R214" s="8">
        <v>0</v>
      </c>
      <c r="S214" s="1512">
        <v>0</v>
      </c>
      <c r="T214" s="1512">
        <v>0</v>
      </c>
      <c r="U214" s="1512">
        <v>0</v>
      </c>
      <c r="V214" s="1512">
        <v>0</v>
      </c>
      <c r="W214" s="1512">
        <v>0</v>
      </c>
      <c r="X214" s="1512">
        <v>0</v>
      </c>
      <c r="Y214" s="1512">
        <v>0</v>
      </c>
      <c r="Z214" s="1512">
        <v>0</v>
      </c>
      <c r="AA214" s="1512">
        <v>1</v>
      </c>
      <c r="AB214" s="1512"/>
      <c r="AC214" s="1512">
        <v>6</v>
      </c>
      <c r="AE214" t="s">
        <v>3356</v>
      </c>
      <c r="AF214" t="s">
        <v>3591</v>
      </c>
      <c r="AG214" t="s">
        <v>3592</v>
      </c>
      <c r="AH214" t="s">
        <v>3593</v>
      </c>
      <c r="AI214" t="s">
        <v>637</v>
      </c>
      <c r="AJ214" t="s">
        <v>3592</v>
      </c>
      <c r="AK214" t="s">
        <v>3399</v>
      </c>
      <c r="AL214" s="2285" t="s">
        <v>3399</v>
      </c>
      <c r="AM214" t="s">
        <v>3537</v>
      </c>
      <c r="AN214" t="s">
        <v>1545</v>
      </c>
      <c r="AO214" t="s">
        <v>3594</v>
      </c>
      <c r="AP214" s="1512">
        <v>0</v>
      </c>
      <c r="AQ214" s="2286">
        <v>0</v>
      </c>
      <c r="AR214" s="1512">
        <v>894652</v>
      </c>
      <c r="AS214" s="1512">
        <v>894659</v>
      </c>
      <c r="AT214" s="2287">
        <v>229838</v>
      </c>
      <c r="AU214" s="2287">
        <v>0</v>
      </c>
      <c r="AV214" s="2287">
        <v>0</v>
      </c>
      <c r="AW214" s="2287">
        <v>0</v>
      </c>
      <c r="AX214" s="2287">
        <v>0</v>
      </c>
      <c r="AY214" s="2287">
        <v>0</v>
      </c>
      <c r="AZ214" s="2287">
        <v>0</v>
      </c>
      <c r="BA214" s="2288">
        <v>0</v>
      </c>
      <c r="BB214" s="2287">
        <v>0</v>
      </c>
      <c r="BC214" s="8">
        <v>2019149</v>
      </c>
      <c r="BF214" s="1512">
        <v>0</v>
      </c>
      <c r="BG214" s="1512">
        <v>894652</v>
      </c>
      <c r="BH214" s="1512">
        <v>894659</v>
      </c>
      <c r="BI214" s="1512">
        <v>223687</v>
      </c>
      <c r="BJ214" s="1512">
        <v>0</v>
      </c>
      <c r="BK214" s="1512">
        <v>0</v>
      </c>
      <c r="BL214" s="1512">
        <v>0</v>
      </c>
      <c r="BM214" s="1512">
        <v>0</v>
      </c>
      <c r="BN214" s="1512">
        <v>0</v>
      </c>
      <c r="BO214" s="1512">
        <v>0</v>
      </c>
      <c r="BP214" s="63">
        <v>0</v>
      </c>
    </row>
    <row r="215" spans="1:68">
      <c r="A215" s="2249"/>
      <c r="B215" s="2249"/>
      <c r="C215" s="39"/>
      <c r="D215" s="214">
        <v>1</v>
      </c>
      <c r="E215" s="214">
        <v>0</v>
      </c>
      <c r="F215" s="214">
        <v>1</v>
      </c>
      <c r="G215" s="214">
        <v>1</v>
      </c>
      <c r="H215" s="214">
        <v>0</v>
      </c>
      <c r="I215" s="214">
        <v>0</v>
      </c>
      <c r="J215" s="214">
        <v>1</v>
      </c>
      <c r="K215" s="1512">
        <v>1</v>
      </c>
      <c r="L215" s="1512">
        <v>1</v>
      </c>
      <c r="M215" s="1512">
        <v>0</v>
      </c>
      <c r="O215" s="8">
        <v>1</v>
      </c>
      <c r="P215" s="8">
        <v>0</v>
      </c>
      <c r="R215" s="8">
        <v>0</v>
      </c>
      <c r="S215" s="1512">
        <v>1</v>
      </c>
      <c r="T215" s="1512">
        <v>0</v>
      </c>
      <c r="U215" s="1512">
        <v>0</v>
      </c>
      <c r="V215" s="1512">
        <v>0</v>
      </c>
      <c r="W215" s="1512">
        <v>0</v>
      </c>
      <c r="X215" s="1512">
        <v>0</v>
      </c>
      <c r="Y215" s="1512">
        <v>0</v>
      </c>
      <c r="Z215" s="1512">
        <v>0</v>
      </c>
      <c r="AA215" s="1512">
        <v>0</v>
      </c>
      <c r="AB215" s="1512"/>
      <c r="AC215" s="1512">
        <v>6</v>
      </c>
      <c r="AE215" t="s">
        <v>3354</v>
      </c>
      <c r="AF215" t="s">
        <v>3595</v>
      </c>
      <c r="AG215" t="s">
        <v>3596</v>
      </c>
      <c r="AH215" t="s">
        <v>3597</v>
      </c>
      <c r="AI215" t="s">
        <v>637</v>
      </c>
      <c r="AJ215" t="s">
        <v>3598</v>
      </c>
      <c r="AK215" t="s">
        <v>3397</v>
      </c>
      <c r="AL215" s="2285" t="s">
        <v>3397</v>
      </c>
      <c r="AM215" t="s">
        <v>3537</v>
      </c>
      <c r="AN215" t="s">
        <v>1546</v>
      </c>
      <c r="AP215" s="1512">
        <v>776341.51</v>
      </c>
      <c r="AQ215" s="2286">
        <v>32654.042177442687</v>
      </c>
      <c r="AR215" s="1512">
        <v>98745</v>
      </c>
      <c r="AS215" s="1512">
        <v>0</v>
      </c>
      <c r="AT215" s="2287">
        <v>0</v>
      </c>
      <c r="AU215" s="2287">
        <v>0</v>
      </c>
      <c r="AV215" s="2287">
        <v>0</v>
      </c>
      <c r="AW215" s="2287">
        <v>0</v>
      </c>
      <c r="AX215" s="2287">
        <v>0</v>
      </c>
      <c r="AY215" s="2287">
        <v>0</v>
      </c>
      <c r="AZ215" s="2287">
        <v>0</v>
      </c>
      <c r="BA215" s="2288">
        <v>0</v>
      </c>
      <c r="BB215" s="2287">
        <v>0</v>
      </c>
      <c r="BC215" s="8">
        <v>907740.5521774427</v>
      </c>
      <c r="BF215" s="1512">
        <v>33213.72</v>
      </c>
      <c r="BG215" s="1512">
        <v>98745</v>
      </c>
      <c r="BH215" s="1512">
        <v>0</v>
      </c>
      <c r="BI215" s="1512">
        <v>0</v>
      </c>
      <c r="BJ215" s="1512">
        <v>0</v>
      </c>
      <c r="BK215" s="1512">
        <v>0</v>
      </c>
      <c r="BL215" s="1512">
        <v>0</v>
      </c>
      <c r="BM215" s="1512">
        <v>0</v>
      </c>
      <c r="BN215" s="1512">
        <v>0</v>
      </c>
      <c r="BO215" s="1512">
        <v>0</v>
      </c>
      <c r="BP215" s="63">
        <v>0</v>
      </c>
    </row>
    <row r="216" spans="1:68">
      <c r="A216" s="2249"/>
      <c r="B216" s="2249"/>
      <c r="C216" s="39"/>
      <c r="D216" s="214">
        <v>0</v>
      </c>
      <c r="E216" s="214">
        <v>1</v>
      </c>
      <c r="F216" s="214">
        <v>1</v>
      </c>
      <c r="G216" s="214">
        <v>0</v>
      </c>
      <c r="H216" s="214">
        <v>0</v>
      </c>
      <c r="I216" s="214">
        <v>0</v>
      </c>
      <c r="J216" s="214">
        <v>1</v>
      </c>
      <c r="K216" s="1512">
        <v>1</v>
      </c>
      <c r="L216" s="1512">
        <v>0</v>
      </c>
      <c r="M216" s="1512">
        <v>0</v>
      </c>
      <c r="O216" s="8">
        <v>0</v>
      </c>
      <c r="P216" s="8">
        <v>0</v>
      </c>
      <c r="R216" s="8">
        <v>0</v>
      </c>
      <c r="S216" s="1512">
        <v>0</v>
      </c>
      <c r="T216" s="1512">
        <v>1</v>
      </c>
      <c r="U216" s="1512">
        <v>0</v>
      </c>
      <c r="V216" s="1512">
        <v>0</v>
      </c>
      <c r="W216" s="1512">
        <v>0</v>
      </c>
      <c r="X216" s="1512">
        <v>0</v>
      </c>
      <c r="Y216" s="1512">
        <v>0</v>
      </c>
      <c r="Z216" s="1512">
        <v>0</v>
      </c>
      <c r="AA216" s="1512">
        <v>0</v>
      </c>
      <c r="AB216" s="1512"/>
      <c r="AC216" s="1512">
        <v>5</v>
      </c>
      <c r="AE216" t="s">
        <v>3359</v>
      </c>
      <c r="AF216" t="s">
        <v>3599</v>
      </c>
      <c r="AG216" t="s">
        <v>3600</v>
      </c>
      <c r="AH216" t="s">
        <v>3601</v>
      </c>
      <c r="AI216" t="s">
        <v>3311</v>
      </c>
      <c r="AJ216" t="s">
        <v>3602</v>
      </c>
      <c r="AK216" t="s">
        <v>3399</v>
      </c>
      <c r="AL216" s="2285" t="s">
        <v>3399</v>
      </c>
      <c r="AM216" t="s">
        <v>3498</v>
      </c>
      <c r="AN216" t="s">
        <v>1546</v>
      </c>
      <c r="AO216">
        <v>208</v>
      </c>
      <c r="AP216" s="1512">
        <v>402808.28</v>
      </c>
      <c r="AQ216" s="2286">
        <v>523716.32208293589</v>
      </c>
      <c r="AR216" s="1512">
        <v>0</v>
      </c>
      <c r="AS216" s="1512">
        <v>0</v>
      </c>
      <c r="AT216" s="2287">
        <v>0</v>
      </c>
      <c r="AU216" s="2287">
        <v>0</v>
      </c>
      <c r="AV216" s="2287">
        <v>0</v>
      </c>
      <c r="AW216" s="2287">
        <v>0</v>
      </c>
      <c r="AX216" s="2287">
        <v>0</v>
      </c>
      <c r="AY216" s="2287">
        <v>0</v>
      </c>
      <c r="AZ216" s="2287">
        <v>0</v>
      </c>
      <c r="BA216" s="2288">
        <v>0</v>
      </c>
      <c r="BB216" s="2287">
        <v>0</v>
      </c>
      <c r="BC216" s="8">
        <v>926524.60208293586</v>
      </c>
      <c r="BF216" s="1512">
        <v>532692.62</v>
      </c>
      <c r="BG216" s="1512">
        <v>0</v>
      </c>
      <c r="BH216" s="1512">
        <v>0</v>
      </c>
      <c r="BI216" s="1512">
        <v>0</v>
      </c>
      <c r="BJ216" s="1512">
        <v>0</v>
      </c>
      <c r="BK216" s="1512">
        <v>0</v>
      </c>
      <c r="BL216" s="1512">
        <v>0</v>
      </c>
      <c r="BM216" s="1512">
        <v>0</v>
      </c>
      <c r="BN216" s="1512">
        <v>0</v>
      </c>
      <c r="BO216" s="1512">
        <v>0</v>
      </c>
      <c r="BP216" s="63">
        <v>0</v>
      </c>
    </row>
    <row r="217" spans="1:68">
      <c r="A217" s="2249"/>
      <c r="B217" s="2249"/>
      <c r="C217" s="39"/>
      <c r="D217" s="214">
        <v>0</v>
      </c>
      <c r="E217" s="214">
        <v>1</v>
      </c>
      <c r="F217" s="214">
        <v>0</v>
      </c>
      <c r="G217" s="214">
        <v>0</v>
      </c>
      <c r="H217" s="214">
        <v>0</v>
      </c>
      <c r="I217" s="214">
        <v>0</v>
      </c>
      <c r="J217" s="214">
        <v>0</v>
      </c>
      <c r="K217" s="1512">
        <v>0</v>
      </c>
      <c r="L217" s="1512">
        <v>0</v>
      </c>
      <c r="M217" s="1512">
        <v>0</v>
      </c>
      <c r="O217" s="8">
        <v>0</v>
      </c>
      <c r="P217" s="8">
        <v>1</v>
      </c>
      <c r="R217" s="8">
        <v>0</v>
      </c>
      <c r="S217" s="1512">
        <v>0</v>
      </c>
      <c r="T217" s="1512">
        <v>1</v>
      </c>
      <c r="U217" s="1512">
        <v>0</v>
      </c>
      <c r="V217" s="1512">
        <v>0</v>
      </c>
      <c r="W217" s="1512">
        <v>0</v>
      </c>
      <c r="X217" s="1512">
        <v>0</v>
      </c>
      <c r="Y217" s="1512">
        <v>0</v>
      </c>
      <c r="Z217" s="1512">
        <v>0</v>
      </c>
      <c r="AA217" s="1512">
        <v>0</v>
      </c>
      <c r="AB217" s="1512"/>
      <c r="AC217" s="1512">
        <v>5</v>
      </c>
      <c r="AE217" t="s">
        <v>3359</v>
      </c>
      <c r="AF217" t="s">
        <v>3599</v>
      </c>
      <c r="AG217" t="s">
        <v>3603</v>
      </c>
      <c r="AH217" t="s">
        <v>3604</v>
      </c>
      <c r="AI217" t="s">
        <v>3311</v>
      </c>
      <c r="AJ217" t="s">
        <v>3605</v>
      </c>
      <c r="AK217" t="s">
        <v>3399</v>
      </c>
      <c r="AL217" s="2285" t="s">
        <v>3399</v>
      </c>
      <c r="AM217" t="s">
        <v>3498</v>
      </c>
      <c r="AN217" t="s">
        <v>1546</v>
      </c>
      <c r="AO217">
        <v>168</v>
      </c>
      <c r="AP217" s="1512">
        <v>844770.35</v>
      </c>
      <c r="AQ217" s="2286">
        <v>490804.87178249774</v>
      </c>
      <c r="AR217" s="1512">
        <v>5243778</v>
      </c>
      <c r="AS217" s="1512">
        <v>949379</v>
      </c>
      <c r="AT217" s="2287">
        <v>0</v>
      </c>
      <c r="AU217" s="2287">
        <v>0</v>
      </c>
      <c r="AV217" s="2287">
        <v>0</v>
      </c>
      <c r="AW217" s="2287">
        <v>0</v>
      </c>
      <c r="AX217" s="2287">
        <v>0</v>
      </c>
      <c r="AY217" s="2287">
        <v>0</v>
      </c>
      <c r="AZ217" s="2287">
        <v>0</v>
      </c>
      <c r="BA217" s="2288">
        <v>0</v>
      </c>
      <c r="BB217" s="2287">
        <v>0</v>
      </c>
      <c r="BC217" s="8">
        <v>7528732.2217824981</v>
      </c>
      <c r="BF217" s="1512">
        <v>499217.08</v>
      </c>
      <c r="BG217" s="1512">
        <v>5243778</v>
      </c>
      <c r="BH217" s="1512">
        <v>949379</v>
      </c>
      <c r="BI217" s="1512">
        <v>0</v>
      </c>
      <c r="BJ217" s="1512">
        <v>0</v>
      </c>
      <c r="BK217" s="1512">
        <v>0</v>
      </c>
      <c r="BL217" s="1512">
        <v>0</v>
      </c>
      <c r="BM217" s="1512">
        <v>0</v>
      </c>
      <c r="BN217" s="1512">
        <v>0</v>
      </c>
      <c r="BO217" s="1512">
        <v>0</v>
      </c>
      <c r="BP217" s="63">
        <v>0</v>
      </c>
    </row>
    <row r="218" spans="1:68">
      <c r="A218" s="2249"/>
      <c r="B218" s="2249"/>
      <c r="C218" s="39"/>
      <c r="D218" s="214">
        <v>1</v>
      </c>
      <c r="E218" s="214">
        <v>0</v>
      </c>
      <c r="F218" s="214">
        <v>0</v>
      </c>
      <c r="G218" s="214">
        <v>0</v>
      </c>
      <c r="H218" s="214">
        <v>0</v>
      </c>
      <c r="I218" s="214">
        <v>0</v>
      </c>
      <c r="J218" s="214">
        <v>0</v>
      </c>
      <c r="K218" s="1512">
        <v>0</v>
      </c>
      <c r="L218" s="1512">
        <v>0</v>
      </c>
      <c r="M218" s="1512">
        <v>1</v>
      </c>
      <c r="O218" s="8">
        <v>1</v>
      </c>
      <c r="P218" s="8">
        <v>0</v>
      </c>
      <c r="R218" s="8">
        <v>1</v>
      </c>
      <c r="S218" s="1512">
        <v>0</v>
      </c>
      <c r="T218" s="1512">
        <v>0</v>
      </c>
      <c r="U218" s="1512">
        <v>0</v>
      </c>
      <c r="V218" s="1512">
        <v>0</v>
      </c>
      <c r="W218" s="1512">
        <v>0</v>
      </c>
      <c r="X218" s="1512">
        <v>0</v>
      </c>
      <c r="Y218" s="1512">
        <v>0</v>
      </c>
      <c r="Z218" s="1512">
        <v>0</v>
      </c>
      <c r="AA218" s="1512">
        <v>0</v>
      </c>
      <c r="AB218" s="1512"/>
      <c r="AC218" s="1512">
        <v>5</v>
      </c>
      <c r="AE218" t="s">
        <v>3360</v>
      </c>
      <c r="AF218" t="s">
        <v>3606</v>
      </c>
      <c r="AG218" t="s">
        <v>3607</v>
      </c>
      <c r="AH218" t="s">
        <v>3608</v>
      </c>
      <c r="AI218" t="s">
        <v>3311</v>
      </c>
      <c r="AJ218" t="s">
        <v>3609</v>
      </c>
      <c r="AK218" t="s">
        <v>3397</v>
      </c>
      <c r="AL218" s="2285" t="s">
        <v>3397</v>
      </c>
      <c r="AM218" t="s">
        <v>3498</v>
      </c>
      <c r="AN218" t="s">
        <v>1546</v>
      </c>
      <c r="AO218">
        <v>150</v>
      </c>
      <c r="AP218" s="1512">
        <v>703089.57</v>
      </c>
      <c r="AQ218" s="2286">
        <v>1208502.6556316016</v>
      </c>
      <c r="AR218" s="1512">
        <v>1651818.2364939</v>
      </c>
      <c r="AS218" s="1512">
        <v>10000000</v>
      </c>
      <c r="AT218" s="2287">
        <v>12330000</v>
      </c>
      <c r="AU218" s="2287">
        <v>8446050</v>
      </c>
      <c r="AV218" s="2287">
        <v>12794817</v>
      </c>
      <c r="AW218" s="2287">
        <v>0</v>
      </c>
      <c r="AX218" s="2287">
        <v>0</v>
      </c>
      <c r="AY218" s="2287">
        <v>0</v>
      </c>
      <c r="AZ218" s="2287">
        <v>0</v>
      </c>
      <c r="BA218" s="2288">
        <v>0</v>
      </c>
      <c r="BB218" s="2287">
        <v>0</v>
      </c>
      <c r="BC218" s="8">
        <v>47134277.462125503</v>
      </c>
      <c r="BF218" s="1512">
        <v>1229215.93</v>
      </c>
      <c r="BG218" s="1512">
        <v>1651818.2364939</v>
      </c>
      <c r="BH218" s="1512">
        <v>10000000</v>
      </c>
      <c r="BI218" s="1512">
        <v>12000000</v>
      </c>
      <c r="BJ218" s="1512">
        <v>8000000</v>
      </c>
      <c r="BK218" s="1512">
        <v>11794746</v>
      </c>
      <c r="BL218" s="1512">
        <v>0</v>
      </c>
      <c r="BM218" s="1512">
        <v>0</v>
      </c>
      <c r="BN218" s="1512">
        <v>0</v>
      </c>
      <c r="BO218" s="1512">
        <v>0</v>
      </c>
      <c r="BP218" s="63">
        <v>0</v>
      </c>
    </row>
    <row r="219" spans="1:68">
      <c r="A219" s="2249"/>
      <c r="B219" s="2249"/>
      <c r="C219" s="39"/>
      <c r="D219" s="214">
        <v>0</v>
      </c>
      <c r="E219" s="214">
        <v>1</v>
      </c>
      <c r="F219" s="214">
        <v>0</v>
      </c>
      <c r="G219" s="214">
        <v>0</v>
      </c>
      <c r="H219" s="214">
        <v>0</v>
      </c>
      <c r="I219" s="214">
        <v>0</v>
      </c>
      <c r="J219" s="214">
        <v>0</v>
      </c>
      <c r="K219" s="1512">
        <v>0</v>
      </c>
      <c r="L219" s="1512">
        <v>0</v>
      </c>
      <c r="M219" s="1512">
        <v>0</v>
      </c>
      <c r="O219" s="8">
        <v>0</v>
      </c>
      <c r="P219" s="8">
        <v>1</v>
      </c>
      <c r="R219" s="8">
        <v>0</v>
      </c>
      <c r="S219" s="1512">
        <v>0</v>
      </c>
      <c r="T219" s="1512">
        <v>1</v>
      </c>
      <c r="U219" s="1512">
        <v>0</v>
      </c>
      <c r="V219" s="1512">
        <v>0</v>
      </c>
      <c r="W219" s="1512">
        <v>0</v>
      </c>
      <c r="X219" s="1512">
        <v>0</v>
      </c>
      <c r="Y219" s="1512">
        <v>0</v>
      </c>
      <c r="Z219" s="1512">
        <v>0</v>
      </c>
      <c r="AA219" s="1512">
        <v>0</v>
      </c>
      <c r="AB219" s="1512"/>
      <c r="AC219" s="1512">
        <v>5</v>
      </c>
      <c r="AE219" t="s">
        <v>3361</v>
      </c>
      <c r="AF219" t="s">
        <v>3610</v>
      </c>
      <c r="AG219" t="s">
        <v>3611</v>
      </c>
      <c r="AH219" t="s">
        <v>3612</v>
      </c>
      <c r="AI219" t="s">
        <v>3311</v>
      </c>
      <c r="AJ219" t="s">
        <v>3613</v>
      </c>
      <c r="AK219" t="s">
        <v>2961</v>
      </c>
      <c r="AL219" s="2285" t="s">
        <v>3399</v>
      </c>
      <c r="AM219" t="s">
        <v>3498</v>
      </c>
      <c r="AN219" t="s">
        <v>1546</v>
      </c>
      <c r="AO219">
        <v>141</v>
      </c>
      <c r="AP219" s="1512">
        <v>36138.660000000003</v>
      </c>
      <c r="AQ219" s="2286">
        <v>191389.10379262391</v>
      </c>
      <c r="AR219" s="1512">
        <v>1387499</v>
      </c>
      <c r="AS219" s="1512">
        <v>131594</v>
      </c>
      <c r="AT219" s="2287">
        <v>0</v>
      </c>
      <c r="AU219" s="2287">
        <v>0</v>
      </c>
      <c r="AV219" s="2287">
        <v>0</v>
      </c>
      <c r="AW219" s="2287">
        <v>0</v>
      </c>
      <c r="AX219" s="2287">
        <v>0</v>
      </c>
      <c r="AY219" s="2287">
        <v>0</v>
      </c>
      <c r="AZ219" s="2287">
        <v>0</v>
      </c>
      <c r="BA219" s="2288">
        <v>0</v>
      </c>
      <c r="BB219" s="2287">
        <v>0</v>
      </c>
      <c r="BC219" s="8">
        <v>1746620.763792624</v>
      </c>
      <c r="BF219" s="1512">
        <v>194669.44</v>
      </c>
      <c r="BG219" s="1512">
        <v>1387499</v>
      </c>
      <c r="BH219" s="1512">
        <v>131594</v>
      </c>
      <c r="BI219" s="1512">
        <v>0</v>
      </c>
      <c r="BJ219" s="1512">
        <v>0</v>
      </c>
      <c r="BK219" s="1512">
        <v>0</v>
      </c>
      <c r="BL219" s="1512">
        <v>0</v>
      </c>
      <c r="BM219" s="1512">
        <v>0</v>
      </c>
      <c r="BN219" s="1512">
        <v>0</v>
      </c>
      <c r="BO219" s="1512">
        <v>0</v>
      </c>
      <c r="BP219" s="63">
        <v>0</v>
      </c>
    </row>
    <row r="220" spans="1:68">
      <c r="A220" s="2249"/>
      <c r="B220" s="2266"/>
      <c r="C220" s="39"/>
      <c r="D220" s="214">
        <v>0</v>
      </c>
      <c r="E220" s="214">
        <v>1</v>
      </c>
      <c r="F220" s="214">
        <v>0</v>
      </c>
      <c r="G220" s="214">
        <v>0</v>
      </c>
      <c r="H220" s="214">
        <v>0</v>
      </c>
      <c r="I220" s="214">
        <v>0</v>
      </c>
      <c r="J220" s="214">
        <v>0</v>
      </c>
      <c r="K220" s="1512">
        <v>0</v>
      </c>
      <c r="L220" s="1512">
        <v>0</v>
      </c>
      <c r="M220" s="1512">
        <v>0</v>
      </c>
      <c r="O220" s="8">
        <v>0</v>
      </c>
      <c r="P220" s="8">
        <v>0</v>
      </c>
      <c r="R220" s="8">
        <v>0</v>
      </c>
      <c r="S220" s="1512">
        <v>0</v>
      </c>
      <c r="T220" s="1512">
        <v>1</v>
      </c>
      <c r="U220" s="1512">
        <v>0</v>
      </c>
      <c r="V220" s="1512">
        <v>0</v>
      </c>
      <c r="W220" s="1512">
        <v>0</v>
      </c>
      <c r="X220" s="1512">
        <v>0</v>
      </c>
      <c r="Y220" s="1512">
        <v>0</v>
      </c>
      <c r="Z220" s="1512">
        <v>0</v>
      </c>
      <c r="AA220" s="1512">
        <v>0</v>
      </c>
      <c r="AB220" s="1512"/>
      <c r="AC220" s="1512">
        <v>5</v>
      </c>
      <c r="AE220" t="s">
        <v>3363</v>
      </c>
      <c r="AF220" t="s">
        <v>3614</v>
      </c>
      <c r="AG220" t="s">
        <v>3615</v>
      </c>
      <c r="AH220" t="s">
        <v>3616</v>
      </c>
      <c r="AI220" t="s">
        <v>3311</v>
      </c>
      <c r="AJ220" t="s">
        <v>3617</v>
      </c>
      <c r="AK220" t="s">
        <v>3401</v>
      </c>
      <c r="AL220" s="2285" t="s">
        <v>3399</v>
      </c>
      <c r="AM220" t="s">
        <v>3498</v>
      </c>
      <c r="AN220" t="s">
        <v>1546</v>
      </c>
      <c r="AO220">
        <v>156</v>
      </c>
      <c r="AP220" s="1512">
        <v>30725.93</v>
      </c>
      <c r="AQ220" s="2286">
        <v>0</v>
      </c>
      <c r="AR220" s="1512">
        <v>0</v>
      </c>
      <c r="AS220" s="1512">
        <v>175317</v>
      </c>
      <c r="AT220" s="2287">
        <v>806437</v>
      </c>
      <c r="AU220" s="2287">
        <v>3998199</v>
      </c>
      <c r="AV220" s="2287">
        <v>1730175</v>
      </c>
      <c r="AW220" s="2287">
        <v>1370</v>
      </c>
      <c r="AX220" s="2287">
        <v>0</v>
      </c>
      <c r="AY220" s="2287">
        <v>0</v>
      </c>
      <c r="AZ220" s="2287">
        <v>0</v>
      </c>
      <c r="BA220" s="2288">
        <v>0</v>
      </c>
      <c r="BB220" s="2287">
        <v>0</v>
      </c>
      <c r="BC220" s="8">
        <v>6742223.9299999997</v>
      </c>
      <c r="BF220" s="1512">
        <v>0</v>
      </c>
      <c r="BG220" s="1512">
        <v>0</v>
      </c>
      <c r="BH220" s="1512">
        <v>175317</v>
      </c>
      <c r="BI220" s="1512">
        <v>784854</v>
      </c>
      <c r="BJ220" s="1512">
        <v>3787047</v>
      </c>
      <c r="BK220" s="1512">
        <v>1594941</v>
      </c>
      <c r="BL220" s="1512">
        <v>1229</v>
      </c>
      <c r="BM220" s="1512">
        <v>0</v>
      </c>
      <c r="BN220" s="1512">
        <v>0</v>
      </c>
      <c r="BO220" s="1512">
        <v>0</v>
      </c>
      <c r="BP220" s="63">
        <v>0</v>
      </c>
    </row>
    <row r="221" spans="1:68">
      <c r="A221" s="2249"/>
      <c r="B221" s="2249"/>
      <c r="C221" s="39"/>
      <c r="D221" s="214">
        <v>0</v>
      </c>
      <c r="E221" s="214">
        <v>1</v>
      </c>
      <c r="F221" s="214">
        <v>0</v>
      </c>
      <c r="G221" s="214">
        <v>0</v>
      </c>
      <c r="H221" s="214">
        <v>0</v>
      </c>
      <c r="I221" s="214">
        <v>0</v>
      </c>
      <c r="J221" s="214">
        <v>0</v>
      </c>
      <c r="K221" s="1512">
        <v>0</v>
      </c>
      <c r="L221" s="1512">
        <v>0</v>
      </c>
      <c r="M221" s="1512">
        <v>0</v>
      </c>
      <c r="O221" s="8">
        <v>0</v>
      </c>
      <c r="P221" s="8">
        <v>0</v>
      </c>
      <c r="R221" s="8">
        <v>0</v>
      </c>
      <c r="S221" s="1512">
        <v>0</v>
      </c>
      <c r="T221" s="1512">
        <v>1</v>
      </c>
      <c r="U221" s="1512">
        <v>0</v>
      </c>
      <c r="V221" s="1512">
        <v>0</v>
      </c>
      <c r="W221" s="1512">
        <v>0</v>
      </c>
      <c r="X221" s="1512">
        <v>0</v>
      </c>
      <c r="Y221" s="1512">
        <v>0</v>
      </c>
      <c r="Z221" s="1512">
        <v>0</v>
      </c>
      <c r="AA221" s="1512">
        <v>0</v>
      </c>
      <c r="AB221" s="1512"/>
      <c r="AC221" s="1512">
        <v>5</v>
      </c>
      <c r="AE221" t="s">
        <v>3351</v>
      </c>
      <c r="AF221" t="s">
        <v>3618</v>
      </c>
      <c r="AG221" t="s">
        <v>3619</v>
      </c>
      <c r="AH221" t="s">
        <v>3620</v>
      </c>
      <c r="AI221" t="s">
        <v>3315</v>
      </c>
      <c r="AJ221" t="s">
        <v>3621</v>
      </c>
      <c r="AK221" t="s">
        <v>2963</v>
      </c>
      <c r="AL221" s="2285" t="s">
        <v>3399</v>
      </c>
      <c r="AM221" t="s">
        <v>3498</v>
      </c>
      <c r="AN221" t="s">
        <v>1546</v>
      </c>
      <c r="AO221">
        <v>153</v>
      </c>
      <c r="AP221" s="1512">
        <v>0</v>
      </c>
      <c r="AQ221" s="2286">
        <v>0</v>
      </c>
      <c r="AR221" s="1512">
        <v>0</v>
      </c>
      <c r="AS221" s="1512">
        <v>273057</v>
      </c>
      <c r="AT221" s="2287">
        <v>287963</v>
      </c>
      <c r="AU221" s="2287">
        <v>937592</v>
      </c>
      <c r="AV221" s="2287">
        <v>0</v>
      </c>
      <c r="AW221" s="2287">
        <v>0</v>
      </c>
      <c r="AX221" s="2287">
        <v>0</v>
      </c>
      <c r="AY221" s="2287">
        <v>0</v>
      </c>
      <c r="AZ221" s="2287">
        <v>0</v>
      </c>
      <c r="BA221" s="2288">
        <v>0</v>
      </c>
      <c r="BB221" s="2287">
        <v>0</v>
      </c>
      <c r="BC221" s="8">
        <v>1498612</v>
      </c>
      <c r="BF221" s="1512">
        <v>0</v>
      </c>
      <c r="BG221" s="1512">
        <v>0</v>
      </c>
      <c r="BH221" s="1512">
        <v>273057</v>
      </c>
      <c r="BI221" s="1512">
        <v>280256</v>
      </c>
      <c r="BJ221" s="1512">
        <v>888076</v>
      </c>
      <c r="BK221" s="1512">
        <v>0</v>
      </c>
      <c r="BL221" s="1512">
        <v>0</v>
      </c>
      <c r="BM221" s="1512">
        <v>0</v>
      </c>
      <c r="BN221" s="1512">
        <v>0</v>
      </c>
      <c r="BO221" s="1512">
        <v>0</v>
      </c>
      <c r="BP221" s="63">
        <v>0</v>
      </c>
    </row>
    <row r="222" spans="1:68">
      <c r="A222" s="2249"/>
      <c r="B222" s="2249"/>
      <c r="C222" s="39"/>
      <c r="D222" s="214">
        <v>0</v>
      </c>
      <c r="E222" s="214">
        <v>1</v>
      </c>
      <c r="F222" s="214">
        <v>1</v>
      </c>
      <c r="G222" s="214">
        <v>0</v>
      </c>
      <c r="H222" s="214">
        <v>0</v>
      </c>
      <c r="I222" s="214">
        <v>0</v>
      </c>
      <c r="J222" s="214">
        <v>1</v>
      </c>
      <c r="K222" s="1512">
        <v>1</v>
      </c>
      <c r="L222" s="1512">
        <v>0</v>
      </c>
      <c r="M222" s="1512">
        <v>0</v>
      </c>
      <c r="O222" s="8">
        <v>0</v>
      </c>
      <c r="P222" s="8">
        <v>1</v>
      </c>
      <c r="R222" s="8">
        <v>0</v>
      </c>
      <c r="S222" s="1512">
        <v>0</v>
      </c>
      <c r="T222" s="1512">
        <v>1</v>
      </c>
      <c r="U222" s="1512">
        <v>0</v>
      </c>
      <c r="V222" s="1512">
        <v>0</v>
      </c>
      <c r="W222" s="1512">
        <v>0</v>
      </c>
      <c r="X222" s="1512">
        <v>0</v>
      </c>
      <c r="Y222" s="1512">
        <v>0</v>
      </c>
      <c r="Z222" s="1512">
        <v>0</v>
      </c>
      <c r="AA222" s="1512">
        <v>0</v>
      </c>
      <c r="AB222" s="1512"/>
      <c r="AC222" s="1512">
        <v>5</v>
      </c>
      <c r="AE222" t="s">
        <v>3378</v>
      </c>
      <c r="AF222" t="s">
        <v>3622</v>
      </c>
      <c r="AG222" t="s">
        <v>3623</v>
      </c>
      <c r="AH222" t="s">
        <v>3624</v>
      </c>
      <c r="AI222" t="s">
        <v>3311</v>
      </c>
      <c r="AJ222" t="s">
        <v>3623</v>
      </c>
      <c r="AK222" t="s">
        <v>2963</v>
      </c>
      <c r="AL222" s="2285" t="s">
        <v>3399</v>
      </c>
      <c r="AM222" t="s">
        <v>3498</v>
      </c>
      <c r="AN222" t="s">
        <v>1545</v>
      </c>
      <c r="AO222">
        <v>138</v>
      </c>
      <c r="AP222" s="1512">
        <v>0</v>
      </c>
      <c r="AQ222" s="2286">
        <v>0</v>
      </c>
      <c r="AR222" s="1512">
        <v>71647</v>
      </c>
      <c r="AS222" s="1512">
        <v>352540</v>
      </c>
      <c r="AT222" s="2287">
        <v>85086</v>
      </c>
      <c r="AU222" s="2287">
        <v>0</v>
      </c>
      <c r="AV222" s="2287">
        <v>0</v>
      </c>
      <c r="AW222" s="2287">
        <v>0</v>
      </c>
      <c r="AX222" s="2287">
        <v>0</v>
      </c>
      <c r="AY222" s="2287">
        <v>0</v>
      </c>
      <c r="AZ222" s="2287">
        <v>0</v>
      </c>
      <c r="BA222" s="2288">
        <v>0</v>
      </c>
      <c r="BB222" s="2287">
        <v>0</v>
      </c>
      <c r="BC222" s="8">
        <v>509273</v>
      </c>
      <c r="BF222" s="1512">
        <v>0</v>
      </c>
      <c r="BG222" s="1512">
        <v>71647</v>
      </c>
      <c r="BH222" s="1512">
        <v>352540</v>
      </c>
      <c r="BI222" s="1512">
        <v>82809</v>
      </c>
      <c r="BJ222" s="1512">
        <v>0</v>
      </c>
      <c r="BK222" s="1512">
        <v>0</v>
      </c>
      <c r="BL222" s="1512">
        <v>0</v>
      </c>
      <c r="BM222" s="1512">
        <v>0</v>
      </c>
      <c r="BN222" s="1512">
        <v>0</v>
      </c>
      <c r="BO222" s="1512">
        <v>0</v>
      </c>
      <c r="BP222" s="63">
        <v>0</v>
      </c>
    </row>
    <row r="223" spans="1:68">
      <c r="A223" s="2249"/>
      <c r="B223" s="2249"/>
      <c r="C223" s="39"/>
      <c r="D223" s="214">
        <v>0</v>
      </c>
      <c r="E223" s="214">
        <v>1</v>
      </c>
      <c r="F223" s="214">
        <v>0</v>
      </c>
      <c r="G223" s="214">
        <v>0</v>
      </c>
      <c r="H223" s="214">
        <v>0</v>
      </c>
      <c r="I223" s="214">
        <v>0</v>
      </c>
      <c r="J223" s="214">
        <v>0</v>
      </c>
      <c r="K223" s="1512">
        <v>0</v>
      </c>
      <c r="L223" s="1512">
        <v>0</v>
      </c>
      <c r="M223" s="1512">
        <v>0</v>
      </c>
      <c r="O223" s="8">
        <v>0</v>
      </c>
      <c r="P223" s="8">
        <v>1</v>
      </c>
      <c r="R223" s="8">
        <v>0</v>
      </c>
      <c r="S223" s="1512">
        <v>0</v>
      </c>
      <c r="T223" s="1512">
        <v>1</v>
      </c>
      <c r="U223" s="1512">
        <v>0</v>
      </c>
      <c r="V223" s="1512">
        <v>0</v>
      </c>
      <c r="W223" s="1512">
        <v>0</v>
      </c>
      <c r="X223" s="1512">
        <v>0</v>
      </c>
      <c r="Y223" s="1512">
        <v>0</v>
      </c>
      <c r="Z223" s="1512">
        <v>0</v>
      </c>
      <c r="AA223" s="1512">
        <v>0</v>
      </c>
      <c r="AB223" s="1512"/>
      <c r="AC223" s="1512">
        <v>5</v>
      </c>
      <c r="AE223" t="s">
        <v>3378</v>
      </c>
      <c r="AF223" t="s">
        <v>3622</v>
      </c>
      <c r="AG223" t="s">
        <v>3625</v>
      </c>
      <c r="AH223" t="s">
        <v>3626</v>
      </c>
      <c r="AI223" t="s">
        <v>3311</v>
      </c>
      <c r="AJ223" t="s">
        <v>3625</v>
      </c>
      <c r="AK223" t="s">
        <v>3399</v>
      </c>
      <c r="AL223" s="2285" t="s">
        <v>3399</v>
      </c>
      <c r="AM223" t="s">
        <v>3498</v>
      </c>
      <c r="AN223" t="s">
        <v>1546</v>
      </c>
      <c r="AO223">
        <v>129</v>
      </c>
      <c r="AP223" s="1512">
        <v>0</v>
      </c>
      <c r="AQ223" s="2286">
        <v>0</v>
      </c>
      <c r="AR223" s="1512">
        <v>184001</v>
      </c>
      <c r="AS223" s="1512">
        <v>435430</v>
      </c>
      <c r="AT223" s="2287">
        <v>580095</v>
      </c>
      <c r="AU223" s="2287">
        <v>0</v>
      </c>
      <c r="AV223" s="2287">
        <v>0</v>
      </c>
      <c r="AW223" s="2287">
        <v>0</v>
      </c>
      <c r="AX223" s="2287">
        <v>0</v>
      </c>
      <c r="AY223" s="2287">
        <v>0</v>
      </c>
      <c r="AZ223" s="2287">
        <v>0</v>
      </c>
      <c r="BA223" s="2288">
        <v>0</v>
      </c>
      <c r="BB223" s="2287">
        <v>0</v>
      </c>
      <c r="BC223" s="8">
        <v>1199526</v>
      </c>
      <c r="BF223" s="1512">
        <v>0</v>
      </c>
      <c r="BG223" s="1512">
        <v>184001</v>
      </c>
      <c r="BH223" s="1512">
        <v>435430</v>
      </c>
      <c r="BI223" s="1512">
        <v>564569</v>
      </c>
      <c r="BJ223" s="1512">
        <v>0</v>
      </c>
      <c r="BK223" s="1512">
        <v>0</v>
      </c>
      <c r="BL223" s="1512">
        <v>0</v>
      </c>
      <c r="BM223" s="1512">
        <v>0</v>
      </c>
      <c r="BN223" s="1512">
        <v>0</v>
      </c>
      <c r="BO223" s="1512">
        <v>0</v>
      </c>
      <c r="BP223" s="63">
        <v>0</v>
      </c>
    </row>
    <row r="224" spans="1:68">
      <c r="A224" s="2249"/>
      <c r="B224" s="2249"/>
      <c r="C224" s="39"/>
      <c r="D224" s="214">
        <v>1</v>
      </c>
      <c r="E224" s="214">
        <v>0</v>
      </c>
      <c r="F224" s="214">
        <v>0</v>
      </c>
      <c r="G224" s="214">
        <v>0</v>
      </c>
      <c r="H224" s="214">
        <v>0</v>
      </c>
      <c r="I224" s="214">
        <v>0</v>
      </c>
      <c r="J224" s="214">
        <v>0</v>
      </c>
      <c r="K224" s="1512">
        <v>0</v>
      </c>
      <c r="L224" s="1512">
        <v>0</v>
      </c>
      <c r="M224" s="1512">
        <v>1</v>
      </c>
      <c r="O224" s="8">
        <v>1</v>
      </c>
      <c r="P224" s="8">
        <v>0</v>
      </c>
      <c r="R224" s="8">
        <v>1</v>
      </c>
      <c r="S224" s="1512">
        <v>0</v>
      </c>
      <c r="T224" s="1512">
        <v>0</v>
      </c>
      <c r="U224" s="1512">
        <v>0</v>
      </c>
      <c r="V224" s="1512">
        <v>0</v>
      </c>
      <c r="W224" s="1512">
        <v>0</v>
      </c>
      <c r="X224" s="1512">
        <v>0</v>
      </c>
      <c r="Y224" s="1512">
        <v>0</v>
      </c>
      <c r="Z224" s="1512">
        <v>0</v>
      </c>
      <c r="AA224" s="1512">
        <v>0</v>
      </c>
      <c r="AB224" s="1512"/>
      <c r="AC224" s="1512">
        <v>5</v>
      </c>
      <c r="AE224" t="s">
        <v>3378</v>
      </c>
      <c r="AF224" t="s">
        <v>3622</v>
      </c>
      <c r="AG224" t="s">
        <v>3627</v>
      </c>
      <c r="AH224" t="s">
        <v>3628</v>
      </c>
      <c r="AI224" t="s">
        <v>3311</v>
      </c>
      <c r="AJ224" t="s">
        <v>3627</v>
      </c>
      <c r="AK224" t="s">
        <v>3397</v>
      </c>
      <c r="AL224" s="2285" t="s">
        <v>3397</v>
      </c>
      <c r="AM224" t="s">
        <v>3498</v>
      </c>
      <c r="AN224" t="s">
        <v>1546</v>
      </c>
      <c r="AO224">
        <v>126</v>
      </c>
      <c r="AP224" s="1512">
        <v>0</v>
      </c>
      <c r="AQ224" s="2286">
        <v>0</v>
      </c>
      <c r="AR224" s="1512">
        <v>150000</v>
      </c>
      <c r="AS224" s="1512">
        <v>150000</v>
      </c>
      <c r="AT224" s="2287">
        <v>2055000</v>
      </c>
      <c r="AU224" s="2287">
        <v>1583634</v>
      </c>
      <c r="AV224" s="2287">
        <v>0</v>
      </c>
      <c r="AW224" s="2287">
        <v>0</v>
      </c>
      <c r="AX224" s="2287">
        <v>0</v>
      </c>
      <c r="AY224" s="2287">
        <v>0</v>
      </c>
      <c r="AZ224" s="2287">
        <v>0</v>
      </c>
      <c r="BA224" s="2288">
        <v>0</v>
      </c>
      <c r="BB224" s="2287">
        <v>27518729</v>
      </c>
      <c r="BC224" s="8">
        <v>31457363</v>
      </c>
      <c r="BF224" s="1512">
        <v>0</v>
      </c>
      <c r="BG224" s="1512">
        <v>150000</v>
      </c>
      <c r="BH224" s="1512">
        <v>150000</v>
      </c>
      <c r="BI224" s="1512">
        <v>2000000</v>
      </c>
      <c r="BJ224" s="1512">
        <v>1500000</v>
      </c>
      <c r="BK224" s="1512">
        <v>0</v>
      </c>
      <c r="BL224" s="1512">
        <v>0</v>
      </c>
      <c r="BM224" s="1512">
        <v>0</v>
      </c>
      <c r="BN224" s="1512">
        <v>0</v>
      </c>
      <c r="BO224" s="1512">
        <v>0</v>
      </c>
      <c r="BP224" s="63">
        <v>22150000</v>
      </c>
    </row>
    <row r="225" spans="1:68">
      <c r="A225" s="2249"/>
      <c r="B225" s="2249"/>
      <c r="C225" s="39"/>
      <c r="D225" s="214">
        <v>1</v>
      </c>
      <c r="E225" s="214">
        <v>0</v>
      </c>
      <c r="F225" s="214">
        <v>0</v>
      </c>
      <c r="G225" s="214">
        <v>0</v>
      </c>
      <c r="H225" s="214">
        <v>0</v>
      </c>
      <c r="I225" s="214">
        <v>0</v>
      </c>
      <c r="J225" s="214">
        <v>0</v>
      </c>
      <c r="K225" s="1512">
        <v>0</v>
      </c>
      <c r="L225" s="1512">
        <v>0</v>
      </c>
      <c r="M225" s="1512">
        <v>1</v>
      </c>
      <c r="O225" s="8">
        <v>1</v>
      </c>
      <c r="P225" s="8">
        <v>0</v>
      </c>
      <c r="R225" s="8">
        <v>1</v>
      </c>
      <c r="S225" s="1512">
        <v>0</v>
      </c>
      <c r="T225" s="1512">
        <v>0</v>
      </c>
      <c r="U225" s="1512">
        <v>0</v>
      </c>
      <c r="V225" s="1512">
        <v>0</v>
      </c>
      <c r="W225" s="1512">
        <v>0</v>
      </c>
      <c r="X225" s="1512">
        <v>0</v>
      </c>
      <c r="Y225" s="1512">
        <v>0</v>
      </c>
      <c r="Z225" s="1512">
        <v>0</v>
      </c>
      <c r="AA225" s="1512">
        <v>0</v>
      </c>
      <c r="AB225" s="1512"/>
      <c r="AC225" s="1512">
        <v>5</v>
      </c>
      <c r="AE225" t="s">
        <v>3383</v>
      </c>
      <c r="AF225" t="s">
        <v>3629</v>
      </c>
      <c r="AG225" t="s">
        <v>3630</v>
      </c>
      <c r="AH225" t="s">
        <v>3631</v>
      </c>
      <c r="AI225" t="s">
        <v>3311</v>
      </c>
      <c r="AJ225" t="s">
        <v>3632</v>
      </c>
      <c r="AK225" t="s">
        <v>3397</v>
      </c>
      <c r="AL225" s="2285" t="s">
        <v>3397</v>
      </c>
      <c r="AM225" t="s">
        <v>3498</v>
      </c>
      <c r="AN225" t="s">
        <v>1546</v>
      </c>
      <c r="AO225">
        <v>276</v>
      </c>
      <c r="AP225" s="1512">
        <v>764667.7</v>
      </c>
      <c r="AQ225" s="2286">
        <v>334527.17192449624</v>
      </c>
      <c r="AR225" s="1512">
        <v>775968.05307999998</v>
      </c>
      <c r="AS225" s="1512">
        <v>2287090</v>
      </c>
      <c r="AT225" s="2287">
        <v>256875</v>
      </c>
      <c r="AU225" s="2287">
        <v>0</v>
      </c>
      <c r="AV225" s="2287">
        <v>0</v>
      </c>
      <c r="AW225" s="2287">
        <v>0</v>
      </c>
      <c r="AX225" s="2287">
        <v>0</v>
      </c>
      <c r="AY225" s="2287">
        <v>0</v>
      </c>
      <c r="AZ225" s="2287">
        <v>0</v>
      </c>
      <c r="BA225" s="2288">
        <v>0</v>
      </c>
      <c r="BB225" s="2287">
        <v>0</v>
      </c>
      <c r="BC225" s="8">
        <v>4419127.9250044962</v>
      </c>
      <c r="BF225" s="1512">
        <v>340260.84</v>
      </c>
      <c r="BG225" s="1512">
        <v>775968.05307999998</v>
      </c>
      <c r="BH225" s="1512">
        <v>2287090</v>
      </c>
      <c r="BI225" s="1512">
        <v>250000</v>
      </c>
      <c r="BJ225" s="1512">
        <v>0</v>
      </c>
      <c r="BK225" s="1512">
        <v>0</v>
      </c>
      <c r="BL225" s="1512">
        <v>0</v>
      </c>
      <c r="BM225" s="1512">
        <v>0</v>
      </c>
      <c r="BN225" s="1512">
        <v>0</v>
      </c>
      <c r="BO225" s="1512">
        <v>0</v>
      </c>
      <c r="BP225" s="63">
        <v>0</v>
      </c>
    </row>
    <row r="226" spans="1:68">
      <c r="A226" s="2249"/>
      <c r="B226" s="2249"/>
      <c r="C226" s="39"/>
      <c r="D226" s="214">
        <v>1</v>
      </c>
      <c r="E226" s="214">
        <v>0</v>
      </c>
      <c r="F226" s="214">
        <v>0</v>
      </c>
      <c r="G226" s="214">
        <v>0</v>
      </c>
      <c r="H226" s="214">
        <v>0</v>
      </c>
      <c r="I226" s="214">
        <v>0</v>
      </c>
      <c r="J226" s="214">
        <v>0</v>
      </c>
      <c r="K226" s="1512">
        <v>0</v>
      </c>
      <c r="L226" s="1512">
        <v>0</v>
      </c>
      <c r="M226" s="1512">
        <v>1</v>
      </c>
      <c r="O226" s="8">
        <v>1</v>
      </c>
      <c r="P226" s="8">
        <v>0</v>
      </c>
      <c r="R226" s="8">
        <v>1</v>
      </c>
      <c r="S226" s="1512">
        <v>0</v>
      </c>
      <c r="T226" s="1512">
        <v>0</v>
      </c>
      <c r="U226" s="1512">
        <v>0</v>
      </c>
      <c r="V226" s="1512">
        <v>0</v>
      </c>
      <c r="W226" s="1512">
        <v>0</v>
      </c>
      <c r="X226" s="1512">
        <v>0</v>
      </c>
      <c r="Y226" s="1512">
        <v>0</v>
      </c>
      <c r="Z226" s="1512">
        <v>0</v>
      </c>
      <c r="AA226" s="1512">
        <v>0</v>
      </c>
      <c r="AB226" s="1512"/>
      <c r="AC226" s="1512">
        <v>5</v>
      </c>
      <c r="AE226" t="s">
        <v>3384</v>
      </c>
      <c r="AF226" t="s">
        <v>3633</v>
      </c>
      <c r="AG226" t="s">
        <v>3634</v>
      </c>
      <c r="AH226" t="s">
        <v>3635</v>
      </c>
      <c r="AI226" t="s">
        <v>3311</v>
      </c>
      <c r="AJ226" t="s">
        <v>3636</v>
      </c>
      <c r="AK226" t="s">
        <v>3397</v>
      </c>
      <c r="AL226" s="2285" t="s">
        <v>3397</v>
      </c>
      <c r="AM226" t="s">
        <v>3498</v>
      </c>
      <c r="AN226" t="s">
        <v>1546</v>
      </c>
      <c r="AO226">
        <v>198</v>
      </c>
      <c r="AP226" s="1512">
        <v>0</v>
      </c>
      <c r="AQ226" s="2286">
        <v>1667737.6136886785</v>
      </c>
      <c r="AR226" s="1512">
        <v>5000000</v>
      </c>
      <c r="AS226" s="1512">
        <v>10000000</v>
      </c>
      <c r="AT226" s="2287">
        <v>10275000</v>
      </c>
      <c r="AU226" s="2287">
        <v>10557563</v>
      </c>
      <c r="AV226" s="2287">
        <v>5423948</v>
      </c>
      <c r="AW226" s="2287">
        <v>0</v>
      </c>
      <c r="AX226" s="2287">
        <v>0</v>
      </c>
      <c r="AY226" s="2287">
        <v>0</v>
      </c>
      <c r="AZ226" s="2287">
        <v>0</v>
      </c>
      <c r="BA226" s="2288">
        <v>0</v>
      </c>
      <c r="BB226" s="2287">
        <v>0</v>
      </c>
      <c r="BC226" s="8">
        <v>42924248.613688678</v>
      </c>
      <c r="BF226" s="1512">
        <v>1696322</v>
      </c>
      <c r="BG226" s="1512">
        <v>5000000</v>
      </c>
      <c r="BH226" s="1512">
        <v>10000000</v>
      </c>
      <c r="BI226" s="1512">
        <v>10000000</v>
      </c>
      <c r="BJ226" s="1512">
        <v>10000000</v>
      </c>
      <c r="BK226" s="1512">
        <v>5000000</v>
      </c>
      <c r="BL226" s="1512">
        <v>0</v>
      </c>
      <c r="BM226" s="1512">
        <v>0</v>
      </c>
      <c r="BN226" s="1512">
        <v>0</v>
      </c>
      <c r="BO226" s="1512">
        <v>0</v>
      </c>
      <c r="BP226" s="63">
        <v>0</v>
      </c>
    </row>
    <row r="227" spans="1:68">
      <c r="A227" s="2249"/>
      <c r="B227" s="2249"/>
      <c r="C227" s="39"/>
      <c r="D227" s="214">
        <v>1</v>
      </c>
      <c r="E227" s="214">
        <v>0</v>
      </c>
      <c r="F227" s="214">
        <v>0</v>
      </c>
      <c r="G227" s="214">
        <v>0</v>
      </c>
      <c r="H227" s="214">
        <v>0</v>
      </c>
      <c r="I227" s="214">
        <v>0</v>
      </c>
      <c r="J227" s="214">
        <v>0</v>
      </c>
      <c r="K227" s="1512">
        <v>0</v>
      </c>
      <c r="L227" s="1512">
        <v>0</v>
      </c>
      <c r="M227" s="1512">
        <v>1</v>
      </c>
      <c r="O227" s="8">
        <v>1</v>
      </c>
      <c r="P227" s="8">
        <v>0</v>
      </c>
      <c r="R227" s="8">
        <v>1</v>
      </c>
      <c r="S227" s="1512">
        <v>0</v>
      </c>
      <c r="T227" s="1512">
        <v>0</v>
      </c>
      <c r="U227" s="1512">
        <v>0</v>
      </c>
      <c r="V227" s="1512">
        <v>0</v>
      </c>
      <c r="W227" s="1512">
        <v>0</v>
      </c>
      <c r="X227" s="1512">
        <v>0</v>
      </c>
      <c r="Y227" s="1512">
        <v>0</v>
      </c>
      <c r="Z227" s="1512">
        <v>0</v>
      </c>
      <c r="AA227" s="1512">
        <v>0</v>
      </c>
      <c r="AB227" s="1512"/>
      <c r="AC227" s="1512">
        <v>5</v>
      </c>
      <c r="AE227" t="s">
        <v>3382</v>
      </c>
      <c r="AF227" t="s">
        <v>3637</v>
      </c>
      <c r="AG227" t="s">
        <v>3638</v>
      </c>
      <c r="AH227" t="s">
        <v>3639</v>
      </c>
      <c r="AI227" t="s">
        <v>3311</v>
      </c>
      <c r="AJ227" t="s">
        <v>3640</v>
      </c>
      <c r="AK227" t="s">
        <v>3397</v>
      </c>
      <c r="AL227" s="2285" t="s">
        <v>3397</v>
      </c>
      <c r="AM227" t="s">
        <v>3498</v>
      </c>
      <c r="AN227" t="s">
        <v>1546</v>
      </c>
      <c r="AO227">
        <v>196</v>
      </c>
      <c r="AP227" s="1512">
        <v>1027175.74</v>
      </c>
      <c r="AQ227" s="2286">
        <v>64103.176023900865</v>
      </c>
      <c r="AR227" s="1512">
        <v>725078</v>
      </c>
      <c r="AS227" s="1512">
        <v>23464</v>
      </c>
      <c r="AT227" s="2287">
        <v>0</v>
      </c>
      <c r="AU227" s="2287">
        <v>0</v>
      </c>
      <c r="AV227" s="2287">
        <v>0</v>
      </c>
      <c r="AW227" s="2287">
        <v>0</v>
      </c>
      <c r="AX227" s="2287">
        <v>0</v>
      </c>
      <c r="AY227" s="2287">
        <v>0</v>
      </c>
      <c r="AZ227" s="2287">
        <v>0</v>
      </c>
      <c r="BA227" s="2288">
        <v>0</v>
      </c>
      <c r="BB227" s="2287">
        <v>0</v>
      </c>
      <c r="BC227" s="8">
        <v>1839820.916023901</v>
      </c>
      <c r="BF227" s="1512">
        <v>65201.88</v>
      </c>
      <c r="BG227" s="1512">
        <v>725078</v>
      </c>
      <c r="BH227" s="1512">
        <v>23464</v>
      </c>
      <c r="BI227" s="1512">
        <v>0</v>
      </c>
      <c r="BJ227" s="1512">
        <v>0</v>
      </c>
      <c r="BK227" s="1512">
        <v>0</v>
      </c>
      <c r="BL227" s="1512">
        <v>0</v>
      </c>
      <c r="BM227" s="1512">
        <v>0</v>
      </c>
      <c r="BN227" s="1512">
        <v>0</v>
      </c>
      <c r="BO227" s="1512">
        <v>0</v>
      </c>
      <c r="BP227" s="63">
        <v>0</v>
      </c>
    </row>
    <row r="228" spans="1:68">
      <c r="A228" s="2249"/>
      <c r="B228" s="2249"/>
      <c r="C228" s="39"/>
      <c r="D228" s="214">
        <v>1</v>
      </c>
      <c r="E228" s="214">
        <v>0</v>
      </c>
      <c r="F228" s="214">
        <v>0</v>
      </c>
      <c r="G228" s="214">
        <v>0</v>
      </c>
      <c r="H228" s="214">
        <v>0</v>
      </c>
      <c r="I228" s="214">
        <v>0</v>
      </c>
      <c r="J228" s="214">
        <v>0</v>
      </c>
      <c r="K228" s="1512">
        <v>0</v>
      </c>
      <c r="L228" s="1512">
        <v>0</v>
      </c>
      <c r="M228" s="1512">
        <v>1</v>
      </c>
      <c r="O228" s="8">
        <v>1</v>
      </c>
      <c r="P228" s="8">
        <v>0</v>
      </c>
      <c r="R228" s="8">
        <v>1</v>
      </c>
      <c r="S228" s="1512">
        <v>0</v>
      </c>
      <c r="T228" s="1512">
        <v>0</v>
      </c>
      <c r="U228" s="1512">
        <v>0</v>
      </c>
      <c r="V228" s="1512">
        <v>0</v>
      </c>
      <c r="W228" s="1512">
        <v>0</v>
      </c>
      <c r="X228" s="1512">
        <v>0</v>
      </c>
      <c r="Y228" s="1512">
        <v>0</v>
      </c>
      <c r="Z228" s="1512">
        <v>0</v>
      </c>
      <c r="AA228" s="1512">
        <v>0</v>
      </c>
      <c r="AB228" s="1512"/>
      <c r="AC228" s="1512">
        <v>5</v>
      </c>
      <c r="AE228" t="s">
        <v>3383</v>
      </c>
      <c r="AF228" t="s">
        <v>3629</v>
      </c>
      <c r="AG228" t="s">
        <v>3641</v>
      </c>
      <c r="AH228" t="s">
        <v>3642</v>
      </c>
      <c r="AI228" t="s">
        <v>3311</v>
      </c>
      <c r="AJ228" t="s">
        <v>3643</v>
      </c>
      <c r="AK228" t="s">
        <v>3397</v>
      </c>
      <c r="AL228" s="2285" t="s">
        <v>3397</v>
      </c>
      <c r="AM228" t="s">
        <v>3498</v>
      </c>
      <c r="AN228" t="s">
        <v>1546</v>
      </c>
      <c r="AO228">
        <v>162</v>
      </c>
      <c r="AP228" s="1512">
        <v>122473.77</v>
      </c>
      <c r="AQ228" s="2286">
        <v>368086.09479219874</v>
      </c>
      <c r="AR228" s="1512">
        <v>500000</v>
      </c>
      <c r="AS228" s="1512">
        <v>1000000</v>
      </c>
      <c r="AT228" s="2287">
        <v>5137500</v>
      </c>
      <c r="AU228" s="2287">
        <v>31905123</v>
      </c>
      <c r="AV228" s="2287">
        <v>8352880</v>
      </c>
      <c r="AW228" s="2287">
        <v>66350</v>
      </c>
      <c r="AX228" s="2287">
        <v>0</v>
      </c>
      <c r="AY228" s="2287">
        <v>0</v>
      </c>
      <c r="AZ228" s="2287">
        <v>0</v>
      </c>
      <c r="BA228" s="2288">
        <v>0</v>
      </c>
      <c r="BB228" s="2287">
        <v>0</v>
      </c>
      <c r="BC228" s="8">
        <v>47452412.864792198</v>
      </c>
      <c r="BF228" s="1512">
        <v>374394.95</v>
      </c>
      <c r="BG228" s="1512">
        <v>500000</v>
      </c>
      <c r="BH228" s="1512">
        <v>1000000</v>
      </c>
      <c r="BI228" s="1512">
        <v>5000000</v>
      </c>
      <c r="BJ228" s="1512">
        <v>30220160</v>
      </c>
      <c r="BK228" s="1512">
        <v>7700000</v>
      </c>
      <c r="BL228" s="1512">
        <v>59527</v>
      </c>
      <c r="BM228" s="1512">
        <v>0</v>
      </c>
      <c r="BN228" s="1512">
        <v>0</v>
      </c>
      <c r="BO228" s="1512">
        <v>0</v>
      </c>
      <c r="BP228" s="63">
        <v>0</v>
      </c>
    </row>
    <row r="229" spans="1:68">
      <c r="A229" s="2249"/>
      <c r="B229" s="2249"/>
      <c r="C229" s="39"/>
      <c r="D229" s="214">
        <v>1</v>
      </c>
      <c r="E229" s="214">
        <v>0</v>
      </c>
      <c r="F229" s="214">
        <v>0</v>
      </c>
      <c r="G229" s="214">
        <v>0</v>
      </c>
      <c r="H229" s="214">
        <v>0</v>
      </c>
      <c r="I229" s="214">
        <v>0</v>
      </c>
      <c r="J229" s="214">
        <v>0</v>
      </c>
      <c r="K229" s="1512">
        <v>0</v>
      </c>
      <c r="L229" s="1512">
        <v>0</v>
      </c>
      <c r="M229" s="1512">
        <v>1</v>
      </c>
      <c r="O229" s="8">
        <v>1</v>
      </c>
      <c r="P229" s="8">
        <v>0</v>
      </c>
      <c r="R229" s="8">
        <v>1</v>
      </c>
      <c r="S229" s="1512">
        <v>0</v>
      </c>
      <c r="T229" s="1512">
        <v>0</v>
      </c>
      <c r="U229" s="1512">
        <v>0</v>
      </c>
      <c r="V229" s="1512">
        <v>0</v>
      </c>
      <c r="W229" s="1512">
        <v>0</v>
      </c>
      <c r="X229" s="1512">
        <v>0</v>
      </c>
      <c r="Y229" s="1512">
        <v>0</v>
      </c>
      <c r="Z229" s="1512">
        <v>0</v>
      </c>
      <c r="AA229" s="1512">
        <v>0</v>
      </c>
      <c r="AB229" s="1512"/>
      <c r="AC229" s="1512">
        <v>5</v>
      </c>
      <c r="AE229" t="s">
        <v>3382</v>
      </c>
      <c r="AF229" t="s">
        <v>3637</v>
      </c>
      <c r="AG229" t="s">
        <v>3644</v>
      </c>
      <c r="AH229" t="s">
        <v>3645</v>
      </c>
      <c r="AI229" t="s">
        <v>3311</v>
      </c>
      <c r="AJ229" t="s">
        <v>3646</v>
      </c>
      <c r="AK229" t="s">
        <v>3397</v>
      </c>
      <c r="AL229" s="2285" t="s">
        <v>3397</v>
      </c>
      <c r="AM229" t="s">
        <v>3498</v>
      </c>
      <c r="AN229" t="s">
        <v>1546</v>
      </c>
      <c r="AO229">
        <v>147</v>
      </c>
      <c r="AP229" s="1512">
        <v>101567.44</v>
      </c>
      <c r="AQ229" s="2286">
        <v>490966.15740841406</v>
      </c>
      <c r="AR229" s="1512">
        <v>1186211</v>
      </c>
      <c r="AS229" s="1512">
        <v>9442660</v>
      </c>
      <c r="AT229" s="2287">
        <v>6403932</v>
      </c>
      <c r="AU229" s="2287">
        <v>6580040</v>
      </c>
      <c r="AV229" s="2287">
        <v>0</v>
      </c>
      <c r="AW229" s="2287">
        <v>0</v>
      </c>
      <c r="AX229" s="2287">
        <v>0</v>
      </c>
      <c r="AY229" s="2287">
        <v>0</v>
      </c>
      <c r="AZ229" s="2287">
        <v>0</v>
      </c>
      <c r="BA229" s="2288">
        <v>0</v>
      </c>
      <c r="BB229" s="2287">
        <v>0</v>
      </c>
      <c r="BC229" s="8">
        <v>24205376.597408414</v>
      </c>
      <c r="BF229" s="1512">
        <v>499381.13</v>
      </c>
      <c r="BG229" s="1512">
        <v>1186211</v>
      </c>
      <c r="BH229" s="1512">
        <v>9442660</v>
      </c>
      <c r="BI229" s="1512">
        <v>6232537</v>
      </c>
      <c r="BJ229" s="1512">
        <v>6232537</v>
      </c>
      <c r="BK229" s="1512">
        <v>0</v>
      </c>
      <c r="BL229" s="1512">
        <v>0</v>
      </c>
      <c r="BM229" s="1512">
        <v>0</v>
      </c>
      <c r="BN229" s="1512">
        <v>0</v>
      </c>
      <c r="BO229" s="1512">
        <v>0</v>
      </c>
      <c r="BP229" s="63">
        <v>0</v>
      </c>
    </row>
    <row r="230" spans="1:68">
      <c r="A230" s="2249"/>
      <c r="B230" s="2249"/>
      <c r="C230" s="39"/>
      <c r="D230" s="214">
        <v>0</v>
      </c>
      <c r="E230" s="214">
        <v>1</v>
      </c>
      <c r="F230" s="214">
        <v>0</v>
      </c>
      <c r="G230" s="214">
        <v>0</v>
      </c>
      <c r="H230" s="214">
        <v>0</v>
      </c>
      <c r="I230" s="214">
        <v>0</v>
      </c>
      <c r="J230" s="214">
        <v>0</v>
      </c>
      <c r="K230" s="1512">
        <v>0</v>
      </c>
      <c r="L230" s="1512">
        <v>0</v>
      </c>
      <c r="M230" s="1512">
        <v>0</v>
      </c>
      <c r="O230" s="8">
        <v>0</v>
      </c>
      <c r="P230" s="8">
        <v>1</v>
      </c>
      <c r="R230" s="8">
        <v>0</v>
      </c>
      <c r="S230" s="1512">
        <v>0</v>
      </c>
      <c r="T230" s="1512">
        <v>1</v>
      </c>
      <c r="U230" s="1512">
        <v>0</v>
      </c>
      <c r="V230" s="1512">
        <v>0</v>
      </c>
      <c r="W230" s="1512">
        <v>0</v>
      </c>
      <c r="X230" s="1512">
        <v>0</v>
      </c>
      <c r="Y230" s="1512">
        <v>0</v>
      </c>
      <c r="Z230" s="1512">
        <v>0</v>
      </c>
      <c r="AA230" s="1512">
        <v>0</v>
      </c>
      <c r="AB230" s="1512"/>
      <c r="AC230" s="1512">
        <v>5</v>
      </c>
      <c r="AE230" t="s">
        <v>3384</v>
      </c>
      <c r="AF230" t="s">
        <v>3633</v>
      </c>
      <c r="AG230" t="s">
        <v>3647</v>
      </c>
      <c r="AH230" t="s">
        <v>3648</v>
      </c>
      <c r="AI230" t="s">
        <v>3311</v>
      </c>
      <c r="AJ230" t="s">
        <v>3647</v>
      </c>
      <c r="AK230" t="s">
        <v>2963</v>
      </c>
      <c r="AL230" s="2285" t="s">
        <v>3399</v>
      </c>
      <c r="AM230" t="s">
        <v>3498</v>
      </c>
      <c r="AN230" t="s">
        <v>1546</v>
      </c>
      <c r="AO230">
        <v>135</v>
      </c>
      <c r="AP230" s="1512">
        <v>0</v>
      </c>
      <c r="AQ230" s="2286">
        <v>68291.509584880099</v>
      </c>
      <c r="AR230" s="1512">
        <v>139488</v>
      </c>
      <c r="AS230" s="1512">
        <v>133740</v>
      </c>
      <c r="AT230" s="2287">
        <v>141373</v>
      </c>
      <c r="AU230" s="2287">
        <v>151522</v>
      </c>
      <c r="AV230" s="2287">
        <v>1332609</v>
      </c>
      <c r="AW230" s="2287">
        <v>1378314</v>
      </c>
      <c r="AX230" s="2287">
        <v>24258</v>
      </c>
      <c r="AY230" s="2287">
        <v>0</v>
      </c>
      <c r="AZ230" s="2287">
        <v>0</v>
      </c>
      <c r="BA230" s="2288">
        <v>0</v>
      </c>
      <c r="BB230" s="2287">
        <v>0</v>
      </c>
      <c r="BC230" s="8">
        <v>3369595.50958488</v>
      </c>
      <c r="BF230" s="1512">
        <v>69462</v>
      </c>
      <c r="BG230" s="1512">
        <v>139488</v>
      </c>
      <c r="BH230" s="1512">
        <v>133740</v>
      </c>
      <c r="BI230" s="1512">
        <v>137589</v>
      </c>
      <c r="BJ230" s="1512">
        <v>143520</v>
      </c>
      <c r="BK230" s="1512">
        <v>1228449</v>
      </c>
      <c r="BL230" s="1512">
        <v>1236576</v>
      </c>
      <c r="BM230" s="1512">
        <v>21181</v>
      </c>
      <c r="BN230" s="1512">
        <v>0</v>
      </c>
      <c r="BO230" s="1512">
        <v>0</v>
      </c>
      <c r="BP230" s="63">
        <v>0</v>
      </c>
    </row>
    <row r="231" spans="1:68">
      <c r="A231" s="2249"/>
      <c r="B231" s="2249"/>
      <c r="C231" s="39"/>
      <c r="D231" s="214">
        <v>1</v>
      </c>
      <c r="E231" s="214">
        <v>0</v>
      </c>
      <c r="F231" s="214">
        <v>1</v>
      </c>
      <c r="G231" s="214">
        <v>0</v>
      </c>
      <c r="H231" s="214">
        <v>0</v>
      </c>
      <c r="I231" s="214">
        <v>0</v>
      </c>
      <c r="J231" s="214">
        <v>1</v>
      </c>
      <c r="K231" s="1512">
        <v>1</v>
      </c>
      <c r="L231" s="1512">
        <v>1</v>
      </c>
      <c r="M231" s="1512">
        <v>0</v>
      </c>
      <c r="O231" s="8">
        <v>0</v>
      </c>
      <c r="P231" s="8">
        <v>0</v>
      </c>
      <c r="R231" s="8">
        <v>0</v>
      </c>
      <c r="S231" s="1512">
        <v>1</v>
      </c>
      <c r="T231" s="1512">
        <v>0</v>
      </c>
      <c r="U231" s="1512">
        <v>0</v>
      </c>
      <c r="V231" s="1512">
        <v>0</v>
      </c>
      <c r="W231" s="1512">
        <v>0</v>
      </c>
      <c r="X231" s="1512">
        <v>0</v>
      </c>
      <c r="Y231" s="1512">
        <v>0</v>
      </c>
      <c r="Z231" s="1512">
        <v>0</v>
      </c>
      <c r="AA231" s="1512">
        <v>0</v>
      </c>
      <c r="AB231" s="1512"/>
      <c r="AC231" s="1512">
        <v>4</v>
      </c>
      <c r="AE231" t="s">
        <v>3322</v>
      </c>
      <c r="AF231" t="s">
        <v>3649</v>
      </c>
      <c r="AG231" t="s">
        <v>3650</v>
      </c>
      <c r="AH231" t="s">
        <v>3651</v>
      </c>
      <c r="AI231" t="s">
        <v>3313</v>
      </c>
      <c r="AJ231" t="s">
        <v>3652</v>
      </c>
      <c r="AK231" t="s">
        <v>3397</v>
      </c>
      <c r="AL231" s="2285" t="s">
        <v>3397</v>
      </c>
      <c r="AM231" t="s">
        <v>3513</v>
      </c>
      <c r="AN231" t="s">
        <v>1546</v>
      </c>
      <c r="AO231">
        <v>500</v>
      </c>
      <c r="AP231" s="1512">
        <v>176856.11</v>
      </c>
      <c r="AQ231" s="2286">
        <v>4732.9392276667522</v>
      </c>
      <c r="AR231" s="1512">
        <v>0</v>
      </c>
      <c r="AS231" s="1512">
        <v>0</v>
      </c>
      <c r="AT231" s="2287">
        <v>0</v>
      </c>
      <c r="AU231" s="2287">
        <v>0</v>
      </c>
      <c r="AV231" s="2287">
        <v>0</v>
      </c>
      <c r="AW231" s="2287">
        <v>0</v>
      </c>
      <c r="AX231" s="2287">
        <v>0</v>
      </c>
      <c r="AY231" s="2287">
        <v>0</v>
      </c>
      <c r="AZ231" s="2287">
        <v>0</v>
      </c>
      <c r="BA231" s="2288">
        <v>0</v>
      </c>
      <c r="BB231" s="2287">
        <v>0</v>
      </c>
      <c r="BC231" s="8">
        <v>181589.04922766675</v>
      </c>
      <c r="BF231" s="1512">
        <v>4814.0600000000004</v>
      </c>
      <c r="BG231" s="1512">
        <v>0</v>
      </c>
      <c r="BH231" s="1512">
        <v>0</v>
      </c>
      <c r="BI231" s="1512">
        <v>0</v>
      </c>
      <c r="BJ231" s="1512">
        <v>0</v>
      </c>
      <c r="BK231" s="1512">
        <v>0</v>
      </c>
      <c r="BL231" s="1512">
        <v>0</v>
      </c>
      <c r="BM231" s="1512">
        <v>0</v>
      </c>
      <c r="BN231" s="1512">
        <v>0</v>
      </c>
      <c r="BO231" s="1512">
        <v>0</v>
      </c>
      <c r="BP231" s="63">
        <v>0</v>
      </c>
    </row>
    <row r="232" spans="1:68">
      <c r="A232" s="2249"/>
      <c r="B232" s="2249"/>
      <c r="C232" s="39"/>
      <c r="D232" s="214">
        <v>1</v>
      </c>
      <c r="E232" s="214">
        <v>0</v>
      </c>
      <c r="F232" s="214">
        <v>1</v>
      </c>
      <c r="G232" s="214">
        <v>0</v>
      </c>
      <c r="H232" s="214">
        <v>0</v>
      </c>
      <c r="I232" s="214">
        <v>0</v>
      </c>
      <c r="J232" s="214">
        <v>1</v>
      </c>
      <c r="K232" s="1512">
        <v>1</v>
      </c>
      <c r="L232" s="1512">
        <v>1</v>
      </c>
      <c r="M232" s="1512">
        <v>0</v>
      </c>
      <c r="O232" s="8">
        <v>0</v>
      </c>
      <c r="P232" s="8">
        <v>0</v>
      </c>
      <c r="R232" s="8">
        <v>0</v>
      </c>
      <c r="S232" s="1512">
        <v>1</v>
      </c>
      <c r="T232" s="1512">
        <v>0</v>
      </c>
      <c r="U232" s="1512">
        <v>0</v>
      </c>
      <c r="V232" s="1512">
        <v>0</v>
      </c>
      <c r="W232" s="1512">
        <v>0</v>
      </c>
      <c r="X232" s="1512">
        <v>0</v>
      </c>
      <c r="Y232" s="1512">
        <v>0</v>
      </c>
      <c r="Z232" s="1512">
        <v>0</v>
      </c>
      <c r="AA232" s="1512">
        <v>0</v>
      </c>
      <c r="AB232" s="1512"/>
      <c r="AC232" s="1512">
        <v>4</v>
      </c>
      <c r="AE232" t="s">
        <v>3323</v>
      </c>
      <c r="AF232" t="s">
        <v>3653</v>
      </c>
      <c r="AG232" t="s">
        <v>3654</v>
      </c>
      <c r="AH232" t="s">
        <v>3655</v>
      </c>
      <c r="AI232" t="s">
        <v>3313</v>
      </c>
      <c r="AJ232" t="s">
        <v>3654</v>
      </c>
      <c r="AK232" t="s">
        <v>3397</v>
      </c>
      <c r="AL232" s="2285" t="s">
        <v>3397</v>
      </c>
      <c r="AM232" t="s">
        <v>3513</v>
      </c>
      <c r="AN232" t="s">
        <v>1546</v>
      </c>
      <c r="AO232">
        <v>500</v>
      </c>
      <c r="AP232" s="1512">
        <v>-25112.5</v>
      </c>
      <c r="AQ232" s="2286">
        <v>42297.850974613044</v>
      </c>
      <c r="AR232" s="1512">
        <v>0</v>
      </c>
      <c r="AS232" s="1512">
        <v>0</v>
      </c>
      <c r="AT232" s="2287">
        <v>0</v>
      </c>
      <c r="AU232" s="2287">
        <v>0</v>
      </c>
      <c r="AV232" s="2287">
        <v>0</v>
      </c>
      <c r="AW232" s="2287">
        <v>0</v>
      </c>
      <c r="AX232" s="2287">
        <v>0</v>
      </c>
      <c r="AY232" s="2287">
        <v>0</v>
      </c>
      <c r="AZ232" s="2287">
        <v>0</v>
      </c>
      <c r="BA232" s="2288">
        <v>0</v>
      </c>
      <c r="BB232" s="2287">
        <v>0</v>
      </c>
      <c r="BC232" s="8">
        <v>17185.350974613044</v>
      </c>
      <c r="BF232" s="1512">
        <v>43022.82</v>
      </c>
      <c r="BG232" s="1512">
        <v>0</v>
      </c>
      <c r="BH232" s="1512">
        <v>0</v>
      </c>
      <c r="BI232" s="1512">
        <v>0</v>
      </c>
      <c r="BJ232" s="1512">
        <v>0</v>
      </c>
      <c r="BK232" s="1512">
        <v>0</v>
      </c>
      <c r="BL232" s="1512">
        <v>0</v>
      </c>
      <c r="BM232" s="1512">
        <v>0</v>
      </c>
      <c r="BN232" s="1512">
        <v>0</v>
      </c>
      <c r="BO232" s="1512">
        <v>0</v>
      </c>
      <c r="BP232" s="63">
        <v>0</v>
      </c>
    </row>
    <row r="233" spans="1:68">
      <c r="A233" s="2249"/>
      <c r="B233" s="2249"/>
      <c r="C233" s="39"/>
      <c r="D233" s="214">
        <v>1</v>
      </c>
      <c r="E233" s="214">
        <v>0</v>
      </c>
      <c r="F233" s="214">
        <v>1</v>
      </c>
      <c r="G233" s="214">
        <v>0</v>
      </c>
      <c r="H233" s="214">
        <v>0</v>
      </c>
      <c r="I233" s="214">
        <v>0</v>
      </c>
      <c r="J233" s="214">
        <v>1</v>
      </c>
      <c r="K233" s="1512">
        <v>1</v>
      </c>
      <c r="L233" s="1512">
        <v>1</v>
      </c>
      <c r="M233" s="1512">
        <v>0</v>
      </c>
      <c r="O233" s="8">
        <v>0</v>
      </c>
      <c r="P233" s="8">
        <v>0</v>
      </c>
      <c r="R233" s="8">
        <v>0</v>
      </c>
      <c r="S233" s="1512">
        <v>1</v>
      </c>
      <c r="T233" s="1512">
        <v>0</v>
      </c>
      <c r="U233" s="1512">
        <v>0</v>
      </c>
      <c r="V233" s="1512">
        <v>0</v>
      </c>
      <c r="W233" s="1512">
        <v>0</v>
      </c>
      <c r="X233" s="1512">
        <v>0</v>
      </c>
      <c r="Y233" s="1512">
        <v>0</v>
      </c>
      <c r="Z233" s="1512">
        <v>0</v>
      </c>
      <c r="AA233" s="1512">
        <v>0</v>
      </c>
      <c r="AB233" s="1512"/>
      <c r="AC233" s="1512">
        <v>4</v>
      </c>
      <c r="AE233" t="s">
        <v>3323</v>
      </c>
      <c r="AF233" t="s">
        <v>3653</v>
      </c>
      <c r="AG233" t="s">
        <v>3656</v>
      </c>
      <c r="AH233" t="s">
        <v>3657</v>
      </c>
      <c r="AI233" t="s">
        <v>3313</v>
      </c>
      <c r="AJ233" t="s">
        <v>3656</v>
      </c>
      <c r="AK233" t="s">
        <v>3397</v>
      </c>
      <c r="AL233" s="2285" t="s">
        <v>3397</v>
      </c>
      <c r="AM233" t="s">
        <v>3513</v>
      </c>
      <c r="AN233" t="s">
        <v>1546</v>
      </c>
      <c r="AO233">
        <v>500</v>
      </c>
      <c r="AP233" s="1512">
        <v>10415.69</v>
      </c>
      <c r="AQ233" s="2286">
        <v>24922.83216689284</v>
      </c>
      <c r="AR233" s="1512">
        <v>0</v>
      </c>
      <c r="AS233" s="1512">
        <v>0</v>
      </c>
      <c r="AT233" s="2287">
        <v>0</v>
      </c>
      <c r="AU233" s="2287">
        <v>0</v>
      </c>
      <c r="AV233" s="2287">
        <v>0</v>
      </c>
      <c r="AW233" s="2287">
        <v>0</v>
      </c>
      <c r="AX233" s="2287">
        <v>0</v>
      </c>
      <c r="AY233" s="2287">
        <v>0</v>
      </c>
      <c r="AZ233" s="2287">
        <v>0</v>
      </c>
      <c r="BA233" s="2288">
        <v>0</v>
      </c>
      <c r="BB233" s="2287">
        <v>0</v>
      </c>
      <c r="BC233" s="8">
        <v>35338.522166892843</v>
      </c>
      <c r="BF233" s="1512">
        <v>25350</v>
      </c>
      <c r="BG233" s="1512">
        <v>0</v>
      </c>
      <c r="BH233" s="1512">
        <v>0</v>
      </c>
      <c r="BI233" s="1512">
        <v>0</v>
      </c>
      <c r="BJ233" s="1512">
        <v>0</v>
      </c>
      <c r="BK233" s="1512">
        <v>0</v>
      </c>
      <c r="BL233" s="1512">
        <v>0</v>
      </c>
      <c r="BM233" s="1512">
        <v>0</v>
      </c>
      <c r="BN233" s="1512">
        <v>0</v>
      </c>
      <c r="BO233" s="1512">
        <v>0</v>
      </c>
      <c r="BP233" s="63">
        <v>0</v>
      </c>
    </row>
    <row r="234" spans="1:68">
      <c r="A234" s="2249"/>
      <c r="B234" s="2249"/>
      <c r="C234" s="39"/>
      <c r="D234" s="214">
        <v>1</v>
      </c>
      <c r="E234" s="214">
        <v>0</v>
      </c>
      <c r="F234" s="214">
        <v>1</v>
      </c>
      <c r="G234" s="214">
        <v>0</v>
      </c>
      <c r="H234" s="214">
        <v>0</v>
      </c>
      <c r="I234" s="214">
        <v>0</v>
      </c>
      <c r="J234" s="214">
        <v>1</v>
      </c>
      <c r="K234" s="1512">
        <v>1</v>
      </c>
      <c r="L234" s="1512">
        <v>1</v>
      </c>
      <c r="M234" s="1512">
        <v>0</v>
      </c>
      <c r="O234" s="8">
        <v>0</v>
      </c>
      <c r="P234" s="8">
        <v>0</v>
      </c>
      <c r="R234" s="8">
        <v>1</v>
      </c>
      <c r="S234" s="1512">
        <v>0</v>
      </c>
      <c r="T234" s="1512">
        <v>0</v>
      </c>
      <c r="U234" s="1512">
        <v>0</v>
      </c>
      <c r="V234" s="1512">
        <v>0</v>
      </c>
      <c r="W234" s="1512">
        <v>0</v>
      </c>
      <c r="X234" s="1512">
        <v>0</v>
      </c>
      <c r="Y234" s="1512">
        <v>0</v>
      </c>
      <c r="Z234" s="1512">
        <v>0</v>
      </c>
      <c r="AA234" s="1512">
        <v>0</v>
      </c>
      <c r="AB234" s="1512"/>
      <c r="AC234" s="1512">
        <v>5</v>
      </c>
      <c r="AE234" t="s">
        <v>3324</v>
      </c>
      <c r="AF234" t="s">
        <v>3658</v>
      </c>
      <c r="AG234" t="s">
        <v>3659</v>
      </c>
      <c r="AH234" t="s">
        <v>3660</v>
      </c>
      <c r="AI234" t="s">
        <v>3313</v>
      </c>
      <c r="AJ234" t="s">
        <v>3661</v>
      </c>
      <c r="AK234" t="s">
        <v>3397</v>
      </c>
      <c r="AL234" s="2285" t="s">
        <v>3397</v>
      </c>
      <c r="AM234" t="s">
        <v>3498</v>
      </c>
      <c r="AN234" t="s">
        <v>1546</v>
      </c>
      <c r="AO234">
        <v>500</v>
      </c>
      <c r="AP234" s="1512">
        <v>155335.12</v>
      </c>
      <c r="AQ234" s="2286">
        <v>10587.828656998779</v>
      </c>
      <c r="AR234" s="1512">
        <v>0</v>
      </c>
      <c r="AS234" s="1512">
        <v>0</v>
      </c>
      <c r="AT234" s="2287">
        <v>0</v>
      </c>
      <c r="AU234" s="2287">
        <v>0</v>
      </c>
      <c r="AV234" s="2287">
        <v>0</v>
      </c>
      <c r="AW234" s="2287">
        <v>0</v>
      </c>
      <c r="AX234" s="2287">
        <v>0</v>
      </c>
      <c r="AY234" s="2287">
        <v>0</v>
      </c>
      <c r="AZ234" s="2287">
        <v>0</v>
      </c>
      <c r="BA234" s="2288">
        <v>0</v>
      </c>
      <c r="BB234" s="2287">
        <v>0</v>
      </c>
      <c r="BC234" s="8">
        <v>165922.94865699878</v>
      </c>
      <c r="BF234" s="1512">
        <v>10769.3</v>
      </c>
      <c r="BG234" s="1512">
        <v>0</v>
      </c>
      <c r="BH234" s="1512">
        <v>0</v>
      </c>
      <c r="BI234" s="1512">
        <v>0</v>
      </c>
      <c r="BJ234" s="1512">
        <v>0</v>
      </c>
      <c r="BK234" s="1512">
        <v>0</v>
      </c>
      <c r="BL234" s="1512">
        <v>0</v>
      </c>
      <c r="BM234" s="1512">
        <v>0</v>
      </c>
      <c r="BN234" s="1512">
        <v>0</v>
      </c>
      <c r="BO234" s="1512">
        <v>0</v>
      </c>
      <c r="BP234" s="63">
        <v>0</v>
      </c>
    </row>
    <row r="235" spans="1:68">
      <c r="A235" s="2249"/>
      <c r="B235" s="2249"/>
      <c r="C235" s="39"/>
      <c r="D235" s="214">
        <v>1</v>
      </c>
      <c r="E235" s="214">
        <v>0</v>
      </c>
      <c r="F235" s="214">
        <v>1</v>
      </c>
      <c r="G235" s="214">
        <v>0</v>
      </c>
      <c r="H235" s="214">
        <v>0</v>
      </c>
      <c r="I235" s="214">
        <v>0</v>
      </c>
      <c r="J235" s="214">
        <v>1</v>
      </c>
      <c r="K235" s="1512">
        <v>1</v>
      </c>
      <c r="L235" s="1512">
        <v>1</v>
      </c>
      <c r="M235" s="1512">
        <v>0</v>
      </c>
      <c r="O235" s="8">
        <v>0</v>
      </c>
      <c r="P235" s="8">
        <v>0</v>
      </c>
      <c r="R235" s="8">
        <v>1</v>
      </c>
      <c r="S235" s="1512">
        <v>0</v>
      </c>
      <c r="T235" s="1512">
        <v>0</v>
      </c>
      <c r="U235" s="1512">
        <v>0</v>
      </c>
      <c r="V235" s="1512">
        <v>0</v>
      </c>
      <c r="W235" s="1512">
        <v>0</v>
      </c>
      <c r="X235" s="1512">
        <v>0</v>
      </c>
      <c r="Y235" s="1512">
        <v>0</v>
      </c>
      <c r="Z235" s="1512">
        <v>0</v>
      </c>
      <c r="AA235" s="1512">
        <v>0</v>
      </c>
      <c r="AB235" s="1512"/>
      <c r="AC235" s="1512">
        <v>5</v>
      </c>
      <c r="AE235" t="s">
        <v>3324</v>
      </c>
      <c r="AF235" t="s">
        <v>3658</v>
      </c>
      <c r="AG235" t="s">
        <v>3662</v>
      </c>
      <c r="AH235" t="s">
        <v>3663</v>
      </c>
      <c r="AI235" t="s">
        <v>3313</v>
      </c>
      <c r="AJ235" t="s">
        <v>3664</v>
      </c>
      <c r="AK235" t="s">
        <v>3397</v>
      </c>
      <c r="AL235" s="2285" t="s">
        <v>3397</v>
      </c>
      <c r="AM235" t="s">
        <v>3498</v>
      </c>
      <c r="AN235" t="s">
        <v>1546</v>
      </c>
      <c r="AO235">
        <v>500</v>
      </c>
      <c r="AP235" s="1512">
        <v>196030.44</v>
      </c>
      <c r="AQ235" s="2286">
        <v>176.50477549989239</v>
      </c>
      <c r="AR235" s="1512">
        <v>0</v>
      </c>
      <c r="AS235" s="1512">
        <v>0</v>
      </c>
      <c r="AT235" s="2287">
        <v>0</v>
      </c>
      <c r="AU235" s="2287">
        <v>0</v>
      </c>
      <c r="AV235" s="2287">
        <v>0</v>
      </c>
      <c r="AW235" s="2287">
        <v>0</v>
      </c>
      <c r="AX235" s="2287">
        <v>0</v>
      </c>
      <c r="AY235" s="2287">
        <v>0</v>
      </c>
      <c r="AZ235" s="2287">
        <v>0</v>
      </c>
      <c r="BA235" s="2288">
        <v>0</v>
      </c>
      <c r="BB235" s="2287">
        <v>0</v>
      </c>
      <c r="BC235" s="8">
        <v>196206.9447754999</v>
      </c>
      <c r="BF235" s="1512">
        <v>179.53</v>
      </c>
      <c r="BG235" s="1512">
        <v>0</v>
      </c>
      <c r="BH235" s="1512">
        <v>0</v>
      </c>
      <c r="BI235" s="1512">
        <v>0</v>
      </c>
      <c r="BJ235" s="1512">
        <v>0</v>
      </c>
      <c r="BK235" s="1512">
        <v>0</v>
      </c>
      <c r="BL235" s="1512">
        <v>0</v>
      </c>
      <c r="BM235" s="1512">
        <v>0</v>
      </c>
      <c r="BN235" s="1512">
        <v>0</v>
      </c>
      <c r="BO235" s="1512">
        <v>0</v>
      </c>
      <c r="BP235" s="63">
        <v>0</v>
      </c>
    </row>
    <row r="236" spans="1:68">
      <c r="A236" s="2249"/>
      <c r="B236" s="2269"/>
      <c r="C236" s="39"/>
      <c r="D236" s="214">
        <v>1</v>
      </c>
      <c r="E236" s="214">
        <v>0</v>
      </c>
      <c r="F236" s="214">
        <v>1</v>
      </c>
      <c r="G236" s="214">
        <v>0</v>
      </c>
      <c r="H236" s="214">
        <v>0</v>
      </c>
      <c r="I236" s="214">
        <v>0</v>
      </c>
      <c r="J236" s="214">
        <v>1</v>
      </c>
      <c r="K236" s="1512">
        <v>1</v>
      </c>
      <c r="L236" s="1512">
        <v>1</v>
      </c>
      <c r="M236" s="1512">
        <v>0</v>
      </c>
      <c r="O236" s="8">
        <v>1</v>
      </c>
      <c r="P236" s="8">
        <v>0</v>
      </c>
      <c r="R236" s="8">
        <v>1</v>
      </c>
      <c r="S236" s="1512">
        <v>0</v>
      </c>
      <c r="T236" s="1512">
        <v>0</v>
      </c>
      <c r="U236" s="1512">
        <v>0</v>
      </c>
      <c r="V236" s="1512">
        <v>0</v>
      </c>
      <c r="W236" s="1512">
        <v>0</v>
      </c>
      <c r="X236" s="1512">
        <v>0</v>
      </c>
      <c r="Y236" s="1512">
        <v>0</v>
      </c>
      <c r="Z236" s="1512">
        <v>0</v>
      </c>
      <c r="AA236" s="1512">
        <v>0</v>
      </c>
      <c r="AB236" s="1512"/>
      <c r="AC236" s="1512">
        <v>5</v>
      </c>
      <c r="AE236" t="s">
        <v>3324</v>
      </c>
      <c r="AF236" t="s">
        <v>3658</v>
      </c>
      <c r="AG236" t="s">
        <v>3324</v>
      </c>
      <c r="AH236" t="s">
        <v>3665</v>
      </c>
      <c r="AI236" t="s">
        <v>3313</v>
      </c>
      <c r="AJ236" t="s">
        <v>3324</v>
      </c>
      <c r="AK236" t="s">
        <v>3397</v>
      </c>
      <c r="AL236" s="2285" t="s">
        <v>3397</v>
      </c>
      <c r="AM236" t="s">
        <v>3498</v>
      </c>
      <c r="AN236" t="s">
        <v>1546</v>
      </c>
      <c r="AO236">
        <v>500</v>
      </c>
      <c r="AP236" s="1512">
        <v>0</v>
      </c>
      <c r="AQ236" s="2286">
        <v>467239.69000597589</v>
      </c>
      <c r="AR236" s="1512">
        <v>386151</v>
      </c>
      <c r="AS236" s="1512">
        <v>5593</v>
      </c>
      <c r="AT236" s="2287">
        <v>0</v>
      </c>
      <c r="AU236" s="2287">
        <v>0</v>
      </c>
      <c r="AV236" s="2287">
        <v>0</v>
      </c>
      <c r="AW236" s="2287">
        <v>0</v>
      </c>
      <c r="AX236" s="2287">
        <v>0</v>
      </c>
      <c r="AY236" s="2287">
        <v>0</v>
      </c>
      <c r="AZ236" s="2287">
        <v>0</v>
      </c>
      <c r="BA236" s="2288">
        <v>0</v>
      </c>
      <c r="BB236" s="2287">
        <v>0</v>
      </c>
      <c r="BC236" s="8">
        <v>858983.69000597589</v>
      </c>
      <c r="BF236" s="1512">
        <v>475248</v>
      </c>
      <c r="BG236" s="1512">
        <v>386151</v>
      </c>
      <c r="BH236" s="1512">
        <v>5593</v>
      </c>
      <c r="BI236" s="1512">
        <v>0</v>
      </c>
      <c r="BJ236" s="1512">
        <v>0</v>
      </c>
      <c r="BK236" s="1512">
        <v>0</v>
      </c>
      <c r="BL236" s="1512">
        <v>0</v>
      </c>
      <c r="BM236" s="1512">
        <v>0</v>
      </c>
      <c r="BN236" s="1512">
        <v>0</v>
      </c>
      <c r="BO236" s="1512">
        <v>0</v>
      </c>
      <c r="BP236" s="63">
        <v>0</v>
      </c>
    </row>
    <row r="237" spans="1:68">
      <c r="A237" s="2249"/>
      <c r="B237" s="2249"/>
      <c r="C237" s="39"/>
      <c r="D237" s="214">
        <v>1</v>
      </c>
      <c r="E237" s="214">
        <v>0</v>
      </c>
      <c r="F237" s="214">
        <v>1</v>
      </c>
      <c r="G237" s="214">
        <v>0</v>
      </c>
      <c r="H237" s="214">
        <v>0</v>
      </c>
      <c r="I237" s="214">
        <v>0</v>
      </c>
      <c r="J237" s="214">
        <v>1</v>
      </c>
      <c r="K237" s="1512">
        <v>1</v>
      </c>
      <c r="L237" s="1512">
        <v>1</v>
      </c>
      <c r="M237" s="1512">
        <v>0</v>
      </c>
      <c r="O237" s="8">
        <v>0</v>
      </c>
      <c r="P237" s="8">
        <v>0</v>
      </c>
      <c r="R237" s="8">
        <v>1</v>
      </c>
      <c r="S237" s="1512">
        <v>0</v>
      </c>
      <c r="T237" s="1512">
        <v>0</v>
      </c>
      <c r="U237" s="1512">
        <v>0</v>
      </c>
      <c r="V237" s="1512">
        <v>0</v>
      </c>
      <c r="W237" s="1512">
        <v>0</v>
      </c>
      <c r="X237" s="1512">
        <v>0</v>
      </c>
      <c r="Y237" s="1512">
        <v>0</v>
      </c>
      <c r="Z237" s="1512">
        <v>0</v>
      </c>
      <c r="AA237" s="1512">
        <v>0</v>
      </c>
      <c r="AB237" s="1512"/>
      <c r="AC237" s="1512">
        <v>5</v>
      </c>
      <c r="AE237" t="s">
        <v>3324</v>
      </c>
      <c r="AF237" t="s">
        <v>3658</v>
      </c>
      <c r="AG237" t="s">
        <v>3666</v>
      </c>
      <c r="AH237" t="s">
        <v>3667</v>
      </c>
      <c r="AI237" t="s">
        <v>3313</v>
      </c>
      <c r="AJ237" t="s">
        <v>3668</v>
      </c>
      <c r="AK237" t="s">
        <v>3397</v>
      </c>
      <c r="AL237" s="2285" t="s">
        <v>3397</v>
      </c>
      <c r="AM237" t="s">
        <v>3498</v>
      </c>
      <c r="AN237" t="s">
        <v>1546</v>
      </c>
      <c r="AO237">
        <v>500</v>
      </c>
      <c r="AP237" s="1512">
        <v>25498.89</v>
      </c>
      <c r="AQ237" s="2286">
        <v>2139.4997900050175</v>
      </c>
      <c r="AR237" s="1512">
        <v>0</v>
      </c>
      <c r="AS237" s="1512">
        <v>0</v>
      </c>
      <c r="AT237" s="2287">
        <v>0</v>
      </c>
      <c r="AU237" s="2287">
        <v>0</v>
      </c>
      <c r="AV237" s="2287">
        <v>0</v>
      </c>
      <c r="AW237" s="2287">
        <v>0</v>
      </c>
      <c r="AX237" s="2287">
        <v>0</v>
      </c>
      <c r="AY237" s="2287">
        <v>0</v>
      </c>
      <c r="AZ237" s="2287">
        <v>0</v>
      </c>
      <c r="BA237" s="2288">
        <v>0</v>
      </c>
      <c r="BB237" s="2287">
        <v>0</v>
      </c>
      <c r="BC237" s="8">
        <v>27638.389790005018</v>
      </c>
      <c r="BF237" s="1512">
        <v>2176.17</v>
      </c>
      <c r="BG237" s="1512">
        <v>0</v>
      </c>
      <c r="BH237" s="1512">
        <v>0</v>
      </c>
      <c r="BI237" s="1512">
        <v>0</v>
      </c>
      <c r="BJ237" s="1512">
        <v>0</v>
      </c>
      <c r="BK237" s="1512">
        <v>0</v>
      </c>
      <c r="BL237" s="1512">
        <v>0</v>
      </c>
      <c r="BM237" s="1512">
        <v>0</v>
      </c>
      <c r="BN237" s="1512">
        <v>0</v>
      </c>
      <c r="BO237" s="1512">
        <v>0</v>
      </c>
      <c r="BP237" s="63">
        <v>0</v>
      </c>
    </row>
    <row r="238" spans="1:68">
      <c r="A238" s="2249"/>
      <c r="B238" s="2249"/>
      <c r="C238" s="39"/>
      <c r="D238" s="214">
        <v>1</v>
      </c>
      <c r="E238" s="214">
        <v>0</v>
      </c>
      <c r="F238" s="214">
        <v>1</v>
      </c>
      <c r="G238" s="214">
        <v>0</v>
      </c>
      <c r="H238" s="214">
        <v>0</v>
      </c>
      <c r="I238" s="214">
        <v>0</v>
      </c>
      <c r="J238" s="214">
        <v>1</v>
      </c>
      <c r="K238" s="1512">
        <v>1</v>
      </c>
      <c r="L238" s="1512">
        <v>1</v>
      </c>
      <c r="M238" s="1512">
        <v>0</v>
      </c>
      <c r="O238" s="8">
        <v>0</v>
      </c>
      <c r="P238" s="8">
        <v>0</v>
      </c>
      <c r="R238" s="8">
        <v>0</v>
      </c>
      <c r="S238" s="1512">
        <v>1</v>
      </c>
      <c r="T238" s="1512">
        <v>0</v>
      </c>
      <c r="U238" s="1512">
        <v>0</v>
      </c>
      <c r="V238" s="1512">
        <v>0</v>
      </c>
      <c r="W238" s="1512">
        <v>0</v>
      </c>
      <c r="X238" s="1512">
        <v>0</v>
      </c>
      <c r="Y238" s="1512">
        <v>0</v>
      </c>
      <c r="Z238" s="1512">
        <v>0</v>
      </c>
      <c r="AA238" s="1512">
        <v>0</v>
      </c>
      <c r="AB238" s="1512"/>
      <c r="AC238" s="1512">
        <v>4</v>
      </c>
      <c r="AE238" t="s">
        <v>3325</v>
      </c>
      <c r="AF238" t="s">
        <v>3669</v>
      </c>
      <c r="AG238" t="s">
        <v>3670</v>
      </c>
      <c r="AH238" t="s">
        <v>3671</v>
      </c>
      <c r="AI238" t="s">
        <v>3313</v>
      </c>
      <c r="AJ238" t="s">
        <v>3672</v>
      </c>
      <c r="AK238" t="s">
        <v>3397</v>
      </c>
      <c r="AL238" s="2285" t="s">
        <v>3397</v>
      </c>
      <c r="AM238" t="s">
        <v>3513</v>
      </c>
      <c r="AN238" t="s">
        <v>1546</v>
      </c>
      <c r="AO238">
        <v>500</v>
      </c>
      <c r="AP238" s="1512">
        <v>113279.93</v>
      </c>
      <c r="AQ238" s="2286">
        <v>58281.595689393864</v>
      </c>
      <c r="AR238" s="1512">
        <v>0</v>
      </c>
      <c r="AS238" s="1512">
        <v>0</v>
      </c>
      <c r="AT238" s="2287">
        <v>0</v>
      </c>
      <c r="AU238" s="2287">
        <v>0</v>
      </c>
      <c r="AV238" s="2287">
        <v>0</v>
      </c>
      <c r="AW238" s="2287">
        <v>0</v>
      </c>
      <c r="AX238" s="2287">
        <v>0</v>
      </c>
      <c r="AY238" s="2287">
        <v>0</v>
      </c>
      <c r="AZ238" s="2287">
        <v>0</v>
      </c>
      <c r="BA238" s="2288">
        <v>0</v>
      </c>
      <c r="BB238" s="2287">
        <v>0</v>
      </c>
      <c r="BC238" s="8">
        <v>171561.52568939386</v>
      </c>
      <c r="BF238" s="1512">
        <v>59280.52</v>
      </c>
      <c r="BG238" s="1512">
        <v>0</v>
      </c>
      <c r="BH238" s="1512">
        <v>0</v>
      </c>
      <c r="BI238" s="1512">
        <v>0</v>
      </c>
      <c r="BJ238" s="1512">
        <v>0</v>
      </c>
      <c r="BK238" s="1512">
        <v>0</v>
      </c>
      <c r="BL238" s="1512">
        <v>0</v>
      </c>
      <c r="BM238" s="1512">
        <v>0</v>
      </c>
      <c r="BN238" s="1512">
        <v>0</v>
      </c>
      <c r="BO238" s="1512">
        <v>0</v>
      </c>
      <c r="BP238" s="63">
        <v>0</v>
      </c>
    </row>
    <row r="239" spans="1:68">
      <c r="A239" s="2249"/>
      <c r="B239" s="2249"/>
      <c r="C239" s="39"/>
      <c r="D239" s="214">
        <v>1</v>
      </c>
      <c r="E239" s="214">
        <v>0</v>
      </c>
      <c r="F239" s="214">
        <v>1</v>
      </c>
      <c r="G239" s="214">
        <v>0</v>
      </c>
      <c r="H239" s="214">
        <v>0</v>
      </c>
      <c r="I239" s="214">
        <v>0</v>
      </c>
      <c r="J239" s="214">
        <v>1</v>
      </c>
      <c r="K239" s="1512">
        <v>1</v>
      </c>
      <c r="L239" s="1512">
        <v>1</v>
      </c>
      <c r="M239" s="1512">
        <v>0</v>
      </c>
      <c r="O239" s="8">
        <v>0</v>
      </c>
      <c r="P239" s="8">
        <v>0</v>
      </c>
      <c r="R239" s="8">
        <v>0</v>
      </c>
      <c r="S239" s="1512">
        <v>1</v>
      </c>
      <c r="T239" s="1512">
        <v>0</v>
      </c>
      <c r="U239" s="1512">
        <v>0</v>
      </c>
      <c r="V239" s="1512">
        <v>0</v>
      </c>
      <c r="W239" s="1512">
        <v>0</v>
      </c>
      <c r="X239" s="1512">
        <v>0</v>
      </c>
      <c r="Y239" s="1512">
        <v>0</v>
      </c>
      <c r="Z239" s="1512">
        <v>0</v>
      </c>
      <c r="AA239" s="1512">
        <v>0</v>
      </c>
      <c r="AB239" s="1512"/>
      <c r="AC239" s="1512">
        <v>2</v>
      </c>
      <c r="AE239" t="s">
        <v>3325</v>
      </c>
      <c r="AF239" t="s">
        <v>3669</v>
      </c>
      <c r="AG239" t="s">
        <v>3673</v>
      </c>
      <c r="AH239" t="s">
        <v>3674</v>
      </c>
      <c r="AI239" t="s">
        <v>3313</v>
      </c>
      <c r="AJ239" t="s">
        <v>3675</v>
      </c>
      <c r="AK239" t="s">
        <v>3397</v>
      </c>
      <c r="AL239" s="2285" t="s">
        <v>3397</v>
      </c>
      <c r="AM239" t="s">
        <v>3463</v>
      </c>
      <c r="AN239" t="s">
        <v>1546</v>
      </c>
      <c r="AO239">
        <v>500</v>
      </c>
      <c r="AP239" s="1512">
        <v>94873.01</v>
      </c>
      <c r="AQ239" s="2286">
        <v>52601.706817288934</v>
      </c>
      <c r="AR239" s="1512">
        <v>0</v>
      </c>
      <c r="AS239" s="1512">
        <v>0</v>
      </c>
      <c r="AT239" s="2287">
        <v>0</v>
      </c>
      <c r="AU239" s="2287">
        <v>0</v>
      </c>
      <c r="AV239" s="2287">
        <v>0</v>
      </c>
      <c r="AW239" s="2287">
        <v>0</v>
      </c>
      <c r="AX239" s="2287">
        <v>0</v>
      </c>
      <c r="AY239" s="2287">
        <v>0</v>
      </c>
      <c r="AZ239" s="2287">
        <v>0</v>
      </c>
      <c r="BA239" s="2288">
        <v>0</v>
      </c>
      <c r="BB239" s="2287">
        <v>0</v>
      </c>
      <c r="BC239" s="8">
        <v>147474.71681728892</v>
      </c>
      <c r="BF239" s="1512">
        <v>53503.28</v>
      </c>
      <c r="BG239" s="1512">
        <v>0</v>
      </c>
      <c r="BH239" s="1512">
        <v>0</v>
      </c>
      <c r="BI239" s="1512">
        <v>0</v>
      </c>
      <c r="BJ239" s="1512">
        <v>0</v>
      </c>
      <c r="BK239" s="1512">
        <v>0</v>
      </c>
      <c r="BL239" s="1512">
        <v>0</v>
      </c>
      <c r="BM239" s="1512">
        <v>0</v>
      </c>
      <c r="BN239" s="1512">
        <v>0</v>
      </c>
      <c r="BO239" s="1512">
        <v>0</v>
      </c>
      <c r="BP239" s="63">
        <v>0</v>
      </c>
    </row>
    <row r="240" spans="1:68">
      <c r="A240" s="2249"/>
      <c r="B240" s="2249"/>
      <c r="C240" s="39"/>
      <c r="D240" s="214">
        <v>1</v>
      </c>
      <c r="E240" s="214">
        <v>0</v>
      </c>
      <c r="F240" s="214">
        <v>1</v>
      </c>
      <c r="G240" s="214">
        <v>0</v>
      </c>
      <c r="H240" s="214">
        <v>0</v>
      </c>
      <c r="I240" s="214">
        <v>0</v>
      </c>
      <c r="J240" s="214">
        <v>1</v>
      </c>
      <c r="K240" s="1512">
        <v>1</v>
      </c>
      <c r="L240" s="1512">
        <v>1</v>
      </c>
      <c r="M240" s="1512">
        <v>0</v>
      </c>
      <c r="O240" s="8">
        <v>0</v>
      </c>
      <c r="P240" s="8">
        <v>0</v>
      </c>
      <c r="R240" s="8">
        <v>1</v>
      </c>
      <c r="S240" s="1512">
        <v>0</v>
      </c>
      <c r="T240" s="1512">
        <v>0</v>
      </c>
      <c r="U240" s="1512">
        <v>0</v>
      </c>
      <c r="V240" s="1512">
        <v>0</v>
      </c>
      <c r="W240" s="1512">
        <v>0</v>
      </c>
      <c r="X240" s="1512">
        <v>0</v>
      </c>
      <c r="Y240" s="1512">
        <v>0</v>
      </c>
      <c r="Z240" s="1512">
        <v>0</v>
      </c>
      <c r="AA240" s="1512">
        <v>0</v>
      </c>
      <c r="AB240" s="1512"/>
      <c r="AC240" s="1512">
        <v>5</v>
      </c>
      <c r="AE240" t="s">
        <v>3325</v>
      </c>
      <c r="AF240" t="s">
        <v>3669</v>
      </c>
      <c r="AG240" t="s">
        <v>3676</v>
      </c>
      <c r="AH240" t="s">
        <v>3677</v>
      </c>
      <c r="AI240" t="s">
        <v>3313</v>
      </c>
      <c r="AJ240" t="s">
        <v>3678</v>
      </c>
      <c r="AK240" t="s">
        <v>3397</v>
      </c>
      <c r="AL240" s="2285" t="s">
        <v>3397</v>
      </c>
      <c r="AM240" t="s">
        <v>3498</v>
      </c>
      <c r="AN240" t="s">
        <v>1546</v>
      </c>
      <c r="AO240">
        <v>500</v>
      </c>
      <c r="AP240" s="1512">
        <v>136945.70000000001</v>
      </c>
      <c r="AQ240" s="2286">
        <v>3128.2726013220772</v>
      </c>
      <c r="AR240" s="1512">
        <v>0</v>
      </c>
      <c r="AS240" s="1512">
        <v>0</v>
      </c>
      <c r="AT240" s="2287">
        <v>0</v>
      </c>
      <c r="AU240" s="2287">
        <v>0</v>
      </c>
      <c r="AV240" s="2287">
        <v>0</v>
      </c>
      <c r="AW240" s="2287">
        <v>0</v>
      </c>
      <c r="AX240" s="2287">
        <v>0</v>
      </c>
      <c r="AY240" s="2287">
        <v>0</v>
      </c>
      <c r="AZ240" s="2287">
        <v>0</v>
      </c>
      <c r="BA240" s="2288">
        <v>0</v>
      </c>
      <c r="BB240" s="2287">
        <v>0</v>
      </c>
      <c r="BC240" s="8">
        <v>140073.97260132208</v>
      </c>
      <c r="BF240" s="1512">
        <v>3181.89</v>
      </c>
      <c r="BG240" s="1512">
        <v>0</v>
      </c>
      <c r="BH240" s="1512">
        <v>0</v>
      </c>
      <c r="BI240" s="1512">
        <v>0</v>
      </c>
      <c r="BJ240" s="1512">
        <v>0</v>
      </c>
      <c r="BK240" s="1512">
        <v>0</v>
      </c>
      <c r="BL240" s="1512">
        <v>0</v>
      </c>
      <c r="BM240" s="1512">
        <v>0</v>
      </c>
      <c r="BN240" s="1512">
        <v>0</v>
      </c>
      <c r="BO240" s="1512">
        <v>0</v>
      </c>
      <c r="BP240" s="63">
        <v>0</v>
      </c>
    </row>
    <row r="241" spans="1:68">
      <c r="A241" s="2249"/>
      <c r="B241" s="2249"/>
      <c r="C241" s="39"/>
      <c r="D241" s="214">
        <v>0</v>
      </c>
      <c r="E241" s="214">
        <v>1</v>
      </c>
      <c r="F241" s="214">
        <v>1</v>
      </c>
      <c r="G241" s="214">
        <v>0</v>
      </c>
      <c r="H241" s="214">
        <v>0</v>
      </c>
      <c r="I241" s="214">
        <v>0</v>
      </c>
      <c r="J241" s="214">
        <v>1</v>
      </c>
      <c r="K241" s="1512">
        <v>1</v>
      </c>
      <c r="L241" s="1512">
        <v>0</v>
      </c>
      <c r="M241" s="1512">
        <v>0</v>
      </c>
      <c r="O241" s="8">
        <v>0</v>
      </c>
      <c r="P241" s="8">
        <v>0</v>
      </c>
      <c r="R241" s="8">
        <v>0</v>
      </c>
      <c r="S241" s="1512">
        <v>0</v>
      </c>
      <c r="T241" s="1512">
        <v>1</v>
      </c>
      <c r="U241" s="1512">
        <v>0</v>
      </c>
      <c r="V241" s="1512">
        <v>0</v>
      </c>
      <c r="W241" s="1512">
        <v>0</v>
      </c>
      <c r="X241" s="1512">
        <v>0</v>
      </c>
      <c r="Y241" s="1512">
        <v>0</v>
      </c>
      <c r="Z241" s="1512">
        <v>0</v>
      </c>
      <c r="AA241" s="1512">
        <v>0</v>
      </c>
      <c r="AB241" s="1512"/>
      <c r="AC241" s="1512">
        <v>5</v>
      </c>
      <c r="AE241" t="s">
        <v>3325</v>
      </c>
      <c r="AF241" t="s">
        <v>3669</v>
      </c>
      <c r="AG241" t="s">
        <v>3679</v>
      </c>
      <c r="AH241" t="s">
        <v>3680</v>
      </c>
      <c r="AI241" t="s">
        <v>3313</v>
      </c>
      <c r="AJ241" t="s">
        <v>3681</v>
      </c>
      <c r="AK241" t="s">
        <v>2963</v>
      </c>
      <c r="AL241" s="2285" t="s">
        <v>3399</v>
      </c>
      <c r="AM241" t="s">
        <v>3498</v>
      </c>
      <c r="AN241" t="s">
        <v>1546</v>
      </c>
      <c r="AO241">
        <v>500</v>
      </c>
      <c r="AP241" s="1512">
        <v>193881.99</v>
      </c>
      <c r="AQ241" s="2286">
        <v>432.72328796592564</v>
      </c>
      <c r="AR241" s="1512">
        <v>0</v>
      </c>
      <c r="AS241" s="1512">
        <v>0</v>
      </c>
      <c r="AT241" s="2287">
        <v>0</v>
      </c>
      <c r="AU241" s="2287">
        <v>0</v>
      </c>
      <c r="AV241" s="2287">
        <v>0</v>
      </c>
      <c r="AW241" s="2287">
        <v>0</v>
      </c>
      <c r="AX241" s="2287">
        <v>0</v>
      </c>
      <c r="AY241" s="2287">
        <v>0</v>
      </c>
      <c r="AZ241" s="2287">
        <v>0</v>
      </c>
      <c r="BA241" s="2288">
        <v>0</v>
      </c>
      <c r="BB241" s="2287">
        <v>0</v>
      </c>
      <c r="BC241" s="8">
        <v>194314.71328796592</v>
      </c>
      <c r="BF241" s="1512">
        <v>440.14</v>
      </c>
      <c r="BG241" s="1512">
        <v>0</v>
      </c>
      <c r="BH241" s="1512">
        <v>0</v>
      </c>
      <c r="BI241" s="1512">
        <v>0</v>
      </c>
      <c r="BJ241" s="1512">
        <v>0</v>
      </c>
      <c r="BK241" s="1512">
        <v>0</v>
      </c>
      <c r="BL241" s="1512">
        <v>0</v>
      </c>
      <c r="BM241" s="1512">
        <v>0</v>
      </c>
      <c r="BN241" s="1512">
        <v>0</v>
      </c>
      <c r="BO241" s="1512">
        <v>0</v>
      </c>
      <c r="BP241" s="63">
        <v>0</v>
      </c>
    </row>
    <row r="242" spans="1:68">
      <c r="A242" s="2249"/>
      <c r="B242" s="2269"/>
      <c r="C242" s="39"/>
      <c r="D242" s="214">
        <v>1</v>
      </c>
      <c r="E242" s="214">
        <v>0</v>
      </c>
      <c r="F242" s="214">
        <v>1</v>
      </c>
      <c r="G242" s="214">
        <v>0</v>
      </c>
      <c r="H242" s="214">
        <v>0</v>
      </c>
      <c r="I242" s="214">
        <v>0</v>
      </c>
      <c r="J242" s="214">
        <v>1</v>
      </c>
      <c r="K242" s="1512">
        <v>1</v>
      </c>
      <c r="L242" s="1512">
        <v>1</v>
      </c>
      <c r="M242" s="1512">
        <v>0</v>
      </c>
      <c r="O242" s="8">
        <v>1</v>
      </c>
      <c r="P242" s="8">
        <v>0</v>
      </c>
      <c r="R242" s="8">
        <v>0</v>
      </c>
      <c r="S242" s="1512">
        <v>1</v>
      </c>
      <c r="T242" s="1512">
        <v>0</v>
      </c>
      <c r="U242" s="1512">
        <v>0</v>
      </c>
      <c r="V242" s="1512">
        <v>0</v>
      </c>
      <c r="W242" s="1512">
        <v>0</v>
      </c>
      <c r="X242" s="1512">
        <v>0</v>
      </c>
      <c r="Y242" s="1512">
        <v>0</v>
      </c>
      <c r="Z242" s="1512">
        <v>0</v>
      </c>
      <c r="AA242" s="1512">
        <v>0</v>
      </c>
      <c r="AB242" s="1512"/>
      <c r="AC242" s="1512">
        <v>4</v>
      </c>
      <c r="AE242" t="s">
        <v>3325</v>
      </c>
      <c r="AF242" t="s">
        <v>3669</v>
      </c>
      <c r="AG242" t="s">
        <v>3325</v>
      </c>
      <c r="AH242" t="s">
        <v>3682</v>
      </c>
      <c r="AI242" t="s">
        <v>3313</v>
      </c>
      <c r="AJ242" t="s">
        <v>3325</v>
      </c>
      <c r="AK242" t="s">
        <v>3397</v>
      </c>
      <c r="AL242" s="2285" t="s">
        <v>3397</v>
      </c>
      <c r="AM242" t="s">
        <v>3513</v>
      </c>
      <c r="AN242" t="s">
        <v>1546</v>
      </c>
      <c r="AO242">
        <v>500</v>
      </c>
      <c r="AP242" s="1512">
        <v>0</v>
      </c>
      <c r="AQ242" s="2286">
        <v>277602.00752046797</v>
      </c>
      <c r="AR242" s="1512">
        <v>250789</v>
      </c>
      <c r="AS242" s="1512">
        <v>53174</v>
      </c>
      <c r="AT242" s="2287">
        <v>0</v>
      </c>
      <c r="AU242" s="2287">
        <v>0</v>
      </c>
      <c r="AV242" s="2287">
        <v>0</v>
      </c>
      <c r="AW242" s="2287">
        <v>0</v>
      </c>
      <c r="AX242" s="2287">
        <v>0</v>
      </c>
      <c r="AY242" s="2287">
        <v>0</v>
      </c>
      <c r="AZ242" s="2287">
        <v>0</v>
      </c>
      <c r="BA242" s="2288">
        <v>0</v>
      </c>
      <c r="BB242" s="2287">
        <v>0</v>
      </c>
      <c r="BC242" s="8">
        <v>581565.00752046797</v>
      </c>
      <c r="BF242" s="1512">
        <v>282360</v>
      </c>
      <c r="BG242" s="1512">
        <v>250789</v>
      </c>
      <c r="BH242" s="1512">
        <v>53174</v>
      </c>
      <c r="BI242" s="1512">
        <v>0</v>
      </c>
      <c r="BJ242" s="1512">
        <v>0</v>
      </c>
      <c r="BK242" s="1512">
        <v>0</v>
      </c>
      <c r="BL242" s="1512">
        <v>0</v>
      </c>
      <c r="BM242" s="1512">
        <v>0</v>
      </c>
      <c r="BN242" s="1512">
        <v>0</v>
      </c>
      <c r="BO242" s="1512">
        <v>0</v>
      </c>
      <c r="BP242" s="63">
        <v>0</v>
      </c>
    </row>
    <row r="243" spans="1:68">
      <c r="A243" s="2249"/>
      <c r="B243" s="2269"/>
      <c r="C243" s="39"/>
      <c r="D243" s="214">
        <v>1</v>
      </c>
      <c r="E243" s="214">
        <v>0</v>
      </c>
      <c r="F243" s="214">
        <v>1</v>
      </c>
      <c r="G243" s="214">
        <v>0</v>
      </c>
      <c r="H243" s="214">
        <v>0</v>
      </c>
      <c r="I243" s="214">
        <v>0</v>
      </c>
      <c r="J243" s="214">
        <v>1</v>
      </c>
      <c r="K243" s="1512">
        <v>1</v>
      </c>
      <c r="L243" s="1512">
        <v>1</v>
      </c>
      <c r="M243" s="1512">
        <v>0</v>
      </c>
      <c r="O243" s="8">
        <v>0</v>
      </c>
      <c r="P243" s="8">
        <v>0</v>
      </c>
      <c r="R243" s="8">
        <v>0</v>
      </c>
      <c r="S243" s="1512">
        <v>1</v>
      </c>
      <c r="T243" s="1512">
        <v>0</v>
      </c>
      <c r="U243" s="1512">
        <v>0</v>
      </c>
      <c r="V243" s="1512">
        <v>0</v>
      </c>
      <c r="W243" s="1512">
        <v>0</v>
      </c>
      <c r="X243" s="1512">
        <v>0</v>
      </c>
      <c r="Y243" s="1512">
        <v>0</v>
      </c>
      <c r="Z243" s="1512">
        <v>0</v>
      </c>
      <c r="AA243" s="1512">
        <v>0</v>
      </c>
      <c r="AB243" s="1512"/>
      <c r="AC243" s="1512">
        <v>2</v>
      </c>
      <c r="AE243" t="s">
        <v>3326</v>
      </c>
      <c r="AF243" t="s">
        <v>3683</v>
      </c>
      <c r="AG243" t="s">
        <v>3684</v>
      </c>
      <c r="AH243" t="s">
        <v>3685</v>
      </c>
      <c r="AI243" t="s">
        <v>3313</v>
      </c>
      <c r="AJ243" t="s">
        <v>3686</v>
      </c>
      <c r="AK243" t="s">
        <v>3397</v>
      </c>
      <c r="AL243" s="2285" t="s">
        <v>3397</v>
      </c>
      <c r="AM243" t="s">
        <v>3463</v>
      </c>
      <c r="AN243" t="s">
        <v>1546</v>
      </c>
      <c r="AO243">
        <v>500</v>
      </c>
      <c r="AP243" s="1512">
        <v>227559.27</v>
      </c>
      <c r="AQ243" s="2286">
        <v>11398.445002163468</v>
      </c>
      <c r="AR243" s="1512">
        <v>0</v>
      </c>
      <c r="AS243" s="1512">
        <v>0</v>
      </c>
      <c r="AT243" s="2287">
        <v>0</v>
      </c>
      <c r="AU243" s="2287">
        <v>0</v>
      </c>
      <c r="AV243" s="2287">
        <v>0</v>
      </c>
      <c r="AW243" s="2287">
        <v>0</v>
      </c>
      <c r="AX243" s="2287">
        <v>0</v>
      </c>
      <c r="AY243" s="2287">
        <v>0</v>
      </c>
      <c r="AZ243" s="2287">
        <v>0</v>
      </c>
      <c r="BA243" s="2288">
        <v>0</v>
      </c>
      <c r="BB243" s="2287">
        <v>0</v>
      </c>
      <c r="BC243" s="8">
        <v>238957.71500216346</v>
      </c>
      <c r="BF243" s="1512">
        <v>11593.81</v>
      </c>
      <c r="BG243" s="1512">
        <v>0</v>
      </c>
      <c r="BH243" s="1512">
        <v>0</v>
      </c>
      <c r="BI243" s="1512">
        <v>0</v>
      </c>
      <c r="BJ243" s="1512">
        <v>0</v>
      </c>
      <c r="BK243" s="1512">
        <v>0</v>
      </c>
      <c r="BL243" s="1512">
        <v>0</v>
      </c>
      <c r="BM243" s="1512">
        <v>0</v>
      </c>
      <c r="BN243" s="1512">
        <v>0</v>
      </c>
      <c r="BO243" s="1512">
        <v>0</v>
      </c>
      <c r="BP243" s="63">
        <v>0</v>
      </c>
    </row>
    <row r="244" spans="1:68">
      <c r="A244" s="2249"/>
      <c r="B244" s="2249"/>
      <c r="C244" s="39"/>
      <c r="D244" s="214">
        <v>1</v>
      </c>
      <c r="E244" s="214">
        <v>0</v>
      </c>
      <c r="F244" s="214">
        <v>1</v>
      </c>
      <c r="G244" s="214">
        <v>0</v>
      </c>
      <c r="H244" s="214">
        <v>0</v>
      </c>
      <c r="I244" s="214">
        <v>0</v>
      </c>
      <c r="J244" s="214">
        <v>1</v>
      </c>
      <c r="K244" s="1512">
        <v>1</v>
      </c>
      <c r="L244" s="1512">
        <v>1</v>
      </c>
      <c r="M244" s="1512">
        <v>0</v>
      </c>
      <c r="O244" s="8">
        <v>0</v>
      </c>
      <c r="P244" s="8">
        <v>0</v>
      </c>
      <c r="R244" s="8">
        <v>1</v>
      </c>
      <c r="S244" s="1512">
        <v>0</v>
      </c>
      <c r="T244" s="1512">
        <v>0</v>
      </c>
      <c r="U244" s="1512">
        <v>0</v>
      </c>
      <c r="V244" s="1512">
        <v>0</v>
      </c>
      <c r="W244" s="1512">
        <v>0</v>
      </c>
      <c r="X244" s="1512">
        <v>0</v>
      </c>
      <c r="Y244" s="1512">
        <v>0</v>
      </c>
      <c r="Z244" s="1512">
        <v>0</v>
      </c>
      <c r="AA244" s="1512">
        <v>0</v>
      </c>
      <c r="AB244" s="1512"/>
      <c r="AC244" s="1512">
        <v>5</v>
      </c>
      <c r="AE244" t="s">
        <v>3326</v>
      </c>
      <c r="AF244" t="s">
        <v>3683</v>
      </c>
      <c r="AG244" t="s">
        <v>3687</v>
      </c>
      <c r="AH244" t="s">
        <v>3688</v>
      </c>
      <c r="AI244" t="s">
        <v>3313</v>
      </c>
      <c r="AJ244" t="s">
        <v>3689</v>
      </c>
      <c r="AK244" t="s">
        <v>3397</v>
      </c>
      <c r="AL244" s="2285" t="s">
        <v>3397</v>
      </c>
      <c r="AM244" t="s">
        <v>3498</v>
      </c>
      <c r="AN244" t="s">
        <v>1546</v>
      </c>
      <c r="AO244">
        <v>500</v>
      </c>
      <c r="AP244" s="1512">
        <v>32043.919999999998</v>
      </c>
      <c r="AQ244" s="2286">
        <v>33032.151527464986</v>
      </c>
      <c r="AR244" s="1512">
        <v>0</v>
      </c>
      <c r="AS244" s="1512">
        <v>0</v>
      </c>
      <c r="AT244" s="2287">
        <v>0</v>
      </c>
      <c r="AU244" s="2287">
        <v>0</v>
      </c>
      <c r="AV244" s="2287">
        <v>0</v>
      </c>
      <c r="AW244" s="2287">
        <v>0</v>
      </c>
      <c r="AX244" s="2287">
        <v>0</v>
      </c>
      <c r="AY244" s="2287">
        <v>0</v>
      </c>
      <c r="AZ244" s="2287">
        <v>0</v>
      </c>
      <c r="BA244" s="2288">
        <v>0</v>
      </c>
      <c r="BB244" s="2287">
        <v>0</v>
      </c>
      <c r="BC244" s="8">
        <v>65076.071527464985</v>
      </c>
      <c r="BF244" s="1512">
        <v>33598.31</v>
      </c>
      <c r="BG244" s="1512">
        <v>0</v>
      </c>
      <c r="BH244" s="1512">
        <v>0</v>
      </c>
      <c r="BI244" s="1512">
        <v>0</v>
      </c>
      <c r="BJ244" s="1512">
        <v>0</v>
      </c>
      <c r="BK244" s="1512">
        <v>0</v>
      </c>
      <c r="BL244" s="1512">
        <v>0</v>
      </c>
      <c r="BM244" s="1512">
        <v>0</v>
      </c>
      <c r="BN244" s="1512">
        <v>0</v>
      </c>
      <c r="BO244" s="1512">
        <v>0</v>
      </c>
      <c r="BP244" s="63">
        <v>0</v>
      </c>
    </row>
    <row r="245" spans="1:68">
      <c r="A245" s="2249"/>
      <c r="B245" s="2249"/>
      <c r="C245" s="39"/>
      <c r="D245" s="214">
        <v>1</v>
      </c>
      <c r="E245" s="214">
        <v>0</v>
      </c>
      <c r="F245" s="214">
        <v>1</v>
      </c>
      <c r="G245" s="214">
        <v>0</v>
      </c>
      <c r="H245" s="214">
        <v>0</v>
      </c>
      <c r="I245" s="214">
        <v>0</v>
      </c>
      <c r="J245" s="214">
        <v>1</v>
      </c>
      <c r="K245" s="1512">
        <v>1</v>
      </c>
      <c r="L245" s="1512">
        <v>1</v>
      </c>
      <c r="M245" s="1512">
        <v>0</v>
      </c>
      <c r="O245" s="8">
        <v>0</v>
      </c>
      <c r="P245" s="8">
        <v>0</v>
      </c>
      <c r="R245" s="8">
        <v>0</v>
      </c>
      <c r="S245" s="1512">
        <v>1</v>
      </c>
      <c r="T245" s="1512">
        <v>0</v>
      </c>
      <c r="U245" s="1512">
        <v>0</v>
      </c>
      <c r="V245" s="1512">
        <v>0</v>
      </c>
      <c r="W245" s="1512">
        <v>0</v>
      </c>
      <c r="X245" s="1512">
        <v>0</v>
      </c>
      <c r="Y245" s="1512">
        <v>0</v>
      </c>
      <c r="Z245" s="1512">
        <v>0</v>
      </c>
      <c r="AA245" s="1512">
        <v>0</v>
      </c>
      <c r="AB245" s="1512"/>
      <c r="AC245" s="1512">
        <v>6</v>
      </c>
      <c r="AE245" t="s">
        <v>3326</v>
      </c>
      <c r="AF245" t="s">
        <v>3683</v>
      </c>
      <c r="AG245" t="s">
        <v>3690</v>
      </c>
      <c r="AH245" t="s">
        <v>3691</v>
      </c>
      <c r="AI245" t="s">
        <v>3313</v>
      </c>
      <c r="AJ245" t="s">
        <v>3692</v>
      </c>
      <c r="AK245" t="s">
        <v>3397</v>
      </c>
      <c r="AL245" s="2285" t="s">
        <v>3397</v>
      </c>
      <c r="AM245" t="s">
        <v>3537</v>
      </c>
      <c r="AN245" t="s">
        <v>1546</v>
      </c>
      <c r="AO245">
        <v>500</v>
      </c>
      <c r="AP245" s="1512">
        <v>86062</v>
      </c>
      <c r="AQ245" s="2286">
        <v>39279.956533739765</v>
      </c>
      <c r="AR245" s="1512">
        <v>0</v>
      </c>
      <c r="AS245" s="1512">
        <v>0</v>
      </c>
      <c r="AT245" s="2287">
        <v>0</v>
      </c>
      <c r="AU245" s="2287">
        <v>0</v>
      </c>
      <c r="AV245" s="2287">
        <v>0</v>
      </c>
      <c r="AW245" s="2287">
        <v>0</v>
      </c>
      <c r="AX245" s="2287">
        <v>0</v>
      </c>
      <c r="AY245" s="2287">
        <v>0</v>
      </c>
      <c r="AZ245" s="2287">
        <v>0</v>
      </c>
      <c r="BA245" s="2288">
        <v>0</v>
      </c>
      <c r="BB245" s="2287">
        <v>0</v>
      </c>
      <c r="BC245" s="8">
        <v>125341.95653373977</v>
      </c>
      <c r="BF245" s="1512">
        <v>39953.199999999997</v>
      </c>
      <c r="BG245" s="1512">
        <v>0</v>
      </c>
      <c r="BH245" s="1512">
        <v>0</v>
      </c>
      <c r="BI245" s="1512">
        <v>0</v>
      </c>
      <c r="BJ245" s="1512">
        <v>0</v>
      </c>
      <c r="BK245" s="1512">
        <v>0</v>
      </c>
      <c r="BL245" s="1512">
        <v>0</v>
      </c>
      <c r="BM245" s="1512">
        <v>0</v>
      </c>
      <c r="BN245" s="1512">
        <v>0</v>
      </c>
      <c r="BO245" s="1512">
        <v>0</v>
      </c>
      <c r="BP245" s="63">
        <v>0</v>
      </c>
    </row>
    <row r="246" spans="1:68">
      <c r="A246" s="2249"/>
      <c r="B246" s="2249"/>
      <c r="C246" s="39"/>
      <c r="D246" s="214">
        <v>1</v>
      </c>
      <c r="E246" s="214">
        <v>0</v>
      </c>
      <c r="F246" s="214">
        <v>1</v>
      </c>
      <c r="G246" s="214">
        <v>0</v>
      </c>
      <c r="H246" s="214">
        <v>0</v>
      </c>
      <c r="I246" s="214">
        <v>0</v>
      </c>
      <c r="J246" s="214">
        <v>1</v>
      </c>
      <c r="K246" s="1512">
        <v>1</v>
      </c>
      <c r="L246" s="1512">
        <v>1</v>
      </c>
      <c r="M246" s="1512">
        <v>0</v>
      </c>
      <c r="O246" s="8">
        <v>1</v>
      </c>
      <c r="P246" s="8">
        <v>0</v>
      </c>
      <c r="R246" s="8">
        <v>1</v>
      </c>
      <c r="S246" s="1512">
        <v>0</v>
      </c>
      <c r="T246" s="1512">
        <v>0</v>
      </c>
      <c r="U246" s="1512">
        <v>0</v>
      </c>
      <c r="V246" s="1512">
        <v>0</v>
      </c>
      <c r="W246" s="1512">
        <v>0</v>
      </c>
      <c r="X246" s="1512">
        <v>0</v>
      </c>
      <c r="Y246" s="1512">
        <v>0</v>
      </c>
      <c r="Z246" s="1512">
        <v>0</v>
      </c>
      <c r="AA246" s="1512">
        <v>0</v>
      </c>
      <c r="AB246" s="1512"/>
      <c r="AC246" s="1512">
        <v>5</v>
      </c>
      <c r="AE246" t="s">
        <v>3326</v>
      </c>
      <c r="AF246" t="s">
        <v>3683</v>
      </c>
      <c r="AG246" t="s">
        <v>3326</v>
      </c>
      <c r="AH246" t="s">
        <v>3693</v>
      </c>
      <c r="AI246" t="s">
        <v>3313</v>
      </c>
      <c r="AJ246" t="s">
        <v>3326</v>
      </c>
      <c r="AK246" t="s">
        <v>3397</v>
      </c>
      <c r="AL246" s="2285" t="s">
        <v>3397</v>
      </c>
      <c r="AM246" t="s">
        <v>3498</v>
      </c>
      <c r="AN246" t="s">
        <v>1546</v>
      </c>
      <c r="AO246">
        <v>500</v>
      </c>
      <c r="AP246" s="1512">
        <v>0</v>
      </c>
      <c r="AQ246" s="2286">
        <v>226147.91109890962</v>
      </c>
      <c r="AR246" s="1512">
        <v>310468</v>
      </c>
      <c r="AS246" s="1512">
        <v>155862</v>
      </c>
      <c r="AT246" s="2287">
        <v>0</v>
      </c>
      <c r="AU246" s="2287">
        <v>0</v>
      </c>
      <c r="AV246" s="2287">
        <v>0</v>
      </c>
      <c r="AW246" s="2287">
        <v>0</v>
      </c>
      <c r="AX246" s="2287">
        <v>0</v>
      </c>
      <c r="AY246" s="2287">
        <v>0</v>
      </c>
      <c r="AZ246" s="2287">
        <v>0</v>
      </c>
      <c r="BA246" s="2288">
        <v>0</v>
      </c>
      <c r="BB246" s="2287">
        <v>0</v>
      </c>
      <c r="BC246" s="8">
        <v>692477.91109890956</v>
      </c>
      <c r="BF246" s="1512">
        <v>230024</v>
      </c>
      <c r="BG246" s="1512">
        <v>310468</v>
      </c>
      <c r="BH246" s="1512">
        <v>155862</v>
      </c>
      <c r="BI246" s="1512">
        <v>0</v>
      </c>
      <c r="BJ246" s="1512">
        <v>0</v>
      </c>
      <c r="BK246" s="1512">
        <v>0</v>
      </c>
      <c r="BL246" s="1512">
        <v>0</v>
      </c>
      <c r="BM246" s="1512">
        <v>0</v>
      </c>
      <c r="BN246" s="1512">
        <v>0</v>
      </c>
      <c r="BO246" s="1512">
        <v>0</v>
      </c>
      <c r="BP246" s="63">
        <v>0</v>
      </c>
    </row>
    <row r="247" spans="1:68">
      <c r="A247" s="2249"/>
      <c r="B247" s="2249"/>
      <c r="C247" s="39"/>
      <c r="D247" s="214">
        <v>1</v>
      </c>
      <c r="E247" s="214">
        <v>0</v>
      </c>
      <c r="F247" s="214">
        <v>1</v>
      </c>
      <c r="G247" s="214">
        <v>0</v>
      </c>
      <c r="H247" s="214">
        <v>0</v>
      </c>
      <c r="I247" s="214">
        <v>0</v>
      </c>
      <c r="J247" s="214">
        <v>1</v>
      </c>
      <c r="K247" s="1512">
        <v>1</v>
      </c>
      <c r="L247" s="1512">
        <v>1</v>
      </c>
      <c r="M247" s="1512">
        <v>0</v>
      </c>
      <c r="O247" s="8">
        <v>0</v>
      </c>
      <c r="P247" s="8">
        <v>0</v>
      </c>
      <c r="R247" s="8">
        <v>0</v>
      </c>
      <c r="S247" s="1512">
        <v>1</v>
      </c>
      <c r="T247" s="1512">
        <v>0</v>
      </c>
      <c r="U247" s="1512">
        <v>0</v>
      </c>
      <c r="V247" s="1512">
        <v>0</v>
      </c>
      <c r="W247" s="1512">
        <v>0</v>
      </c>
      <c r="X247" s="1512">
        <v>0</v>
      </c>
      <c r="Y247" s="1512">
        <v>0</v>
      </c>
      <c r="Z247" s="1512">
        <v>0</v>
      </c>
      <c r="AA247" s="1512">
        <v>0</v>
      </c>
      <c r="AB247" s="1512"/>
      <c r="AC247" s="1512">
        <v>4</v>
      </c>
      <c r="AE247" t="s">
        <v>3326</v>
      </c>
      <c r="AF247" t="s">
        <v>3683</v>
      </c>
      <c r="AG247" t="s">
        <v>3694</v>
      </c>
      <c r="AH247" t="s">
        <v>3695</v>
      </c>
      <c r="AI247" t="s">
        <v>3313</v>
      </c>
      <c r="AJ247" t="s">
        <v>3696</v>
      </c>
      <c r="AK247" t="s">
        <v>3397</v>
      </c>
      <c r="AL247" s="2285" t="s">
        <v>3397</v>
      </c>
      <c r="AM247" t="s">
        <v>3513</v>
      </c>
      <c r="AN247" t="s">
        <v>1546</v>
      </c>
      <c r="AO247">
        <v>500</v>
      </c>
      <c r="AP247" s="1512">
        <v>3176.83</v>
      </c>
      <c r="AQ247" s="2286">
        <v>5016.0075447275713</v>
      </c>
      <c r="AR247" s="1512">
        <v>0</v>
      </c>
      <c r="AS247" s="1512">
        <v>0</v>
      </c>
      <c r="AT247" s="2287">
        <v>0</v>
      </c>
      <c r="AU247" s="2287">
        <v>0</v>
      </c>
      <c r="AV247" s="2287">
        <v>0</v>
      </c>
      <c r="AW247" s="2287">
        <v>0</v>
      </c>
      <c r="AX247" s="2287">
        <v>0</v>
      </c>
      <c r="AY247" s="2287">
        <v>0</v>
      </c>
      <c r="AZ247" s="2287">
        <v>0</v>
      </c>
      <c r="BA247" s="2288">
        <v>0</v>
      </c>
      <c r="BB247" s="2287">
        <v>0</v>
      </c>
      <c r="BC247" s="8">
        <v>8192.8375447275721</v>
      </c>
      <c r="BF247" s="1512">
        <v>5101.9799999999996</v>
      </c>
      <c r="BG247" s="1512">
        <v>0</v>
      </c>
      <c r="BH247" s="1512">
        <v>0</v>
      </c>
      <c r="BI247" s="1512">
        <v>0</v>
      </c>
      <c r="BJ247" s="1512">
        <v>0</v>
      </c>
      <c r="BK247" s="1512">
        <v>0</v>
      </c>
      <c r="BL247" s="1512">
        <v>0</v>
      </c>
      <c r="BM247" s="1512">
        <v>0</v>
      </c>
      <c r="BN247" s="1512">
        <v>0</v>
      </c>
      <c r="BO247" s="1512">
        <v>0</v>
      </c>
      <c r="BP247" s="63">
        <v>0</v>
      </c>
    </row>
    <row r="248" spans="1:68">
      <c r="A248" s="2249"/>
      <c r="B248" s="2249"/>
      <c r="C248" s="39"/>
      <c r="D248" s="214">
        <v>0</v>
      </c>
      <c r="E248" s="214">
        <v>1</v>
      </c>
      <c r="F248" s="214">
        <v>1</v>
      </c>
      <c r="G248" s="214">
        <v>0</v>
      </c>
      <c r="H248" s="214">
        <v>0</v>
      </c>
      <c r="I248" s="214">
        <v>0</v>
      </c>
      <c r="J248" s="214">
        <v>1</v>
      </c>
      <c r="K248" s="1512">
        <v>1</v>
      </c>
      <c r="L248" s="1512">
        <v>0</v>
      </c>
      <c r="M248" s="1512">
        <v>0</v>
      </c>
      <c r="O248" s="8">
        <v>0</v>
      </c>
      <c r="P248" s="8">
        <v>0</v>
      </c>
      <c r="R248" s="8">
        <v>0</v>
      </c>
      <c r="S248" s="1512">
        <v>0</v>
      </c>
      <c r="T248" s="1512">
        <v>0</v>
      </c>
      <c r="U248" s="1512">
        <v>0</v>
      </c>
      <c r="V248" s="1512">
        <v>0</v>
      </c>
      <c r="W248" s="1512">
        <v>0</v>
      </c>
      <c r="X248" s="1512">
        <v>0</v>
      </c>
      <c r="Y248" s="1512">
        <v>0</v>
      </c>
      <c r="Z248" s="1512">
        <v>0</v>
      </c>
      <c r="AA248" s="1512">
        <v>1</v>
      </c>
      <c r="AB248" s="1512"/>
      <c r="AC248" s="1512">
        <v>6</v>
      </c>
      <c r="AE248" t="s">
        <v>3326</v>
      </c>
      <c r="AF248" t="s">
        <v>3683</v>
      </c>
      <c r="AG248" t="s">
        <v>3697</v>
      </c>
      <c r="AH248" t="s">
        <v>3698</v>
      </c>
      <c r="AI248" t="s">
        <v>3313</v>
      </c>
      <c r="AJ248" t="s">
        <v>3699</v>
      </c>
      <c r="AK248" t="s">
        <v>3398</v>
      </c>
      <c r="AL248" s="2285" t="s">
        <v>3399</v>
      </c>
      <c r="AM248" t="s">
        <v>3537</v>
      </c>
      <c r="AN248" t="s">
        <v>1546</v>
      </c>
      <c r="AO248">
        <v>500</v>
      </c>
      <c r="AP248" s="1512">
        <v>18242.900000000001</v>
      </c>
      <c r="AQ248" s="2286">
        <v>6318.0608479570737</v>
      </c>
      <c r="AR248" s="1512">
        <v>0</v>
      </c>
      <c r="AS248" s="1512">
        <v>0</v>
      </c>
      <c r="AT248" s="2287">
        <v>0</v>
      </c>
      <c r="AU248" s="2287">
        <v>0</v>
      </c>
      <c r="AV248" s="2287">
        <v>0</v>
      </c>
      <c r="AW248" s="2287">
        <v>0</v>
      </c>
      <c r="AX248" s="2287">
        <v>0</v>
      </c>
      <c r="AY248" s="2287">
        <v>0</v>
      </c>
      <c r="AZ248" s="2287">
        <v>0</v>
      </c>
      <c r="BA248" s="2288">
        <v>0</v>
      </c>
      <c r="BB248" s="2287">
        <v>0</v>
      </c>
      <c r="BC248" s="8">
        <v>24560.960847957074</v>
      </c>
      <c r="BF248" s="1512">
        <v>6426.35</v>
      </c>
      <c r="BG248" s="1512">
        <v>0</v>
      </c>
      <c r="BH248" s="1512">
        <v>0</v>
      </c>
      <c r="BI248" s="1512">
        <v>0</v>
      </c>
      <c r="BJ248" s="1512">
        <v>0</v>
      </c>
      <c r="BK248" s="1512">
        <v>0</v>
      </c>
      <c r="BL248" s="1512">
        <v>0</v>
      </c>
      <c r="BM248" s="1512">
        <v>0</v>
      </c>
      <c r="BN248" s="1512">
        <v>0</v>
      </c>
      <c r="BO248" s="1512">
        <v>0</v>
      </c>
      <c r="BP248" s="63">
        <v>0</v>
      </c>
    </row>
    <row r="249" spans="1:68">
      <c r="A249" s="2249"/>
      <c r="B249" s="2249"/>
      <c r="C249" s="39"/>
      <c r="D249" s="214">
        <v>0</v>
      </c>
      <c r="E249" s="214">
        <v>1</v>
      </c>
      <c r="F249" s="214">
        <v>1</v>
      </c>
      <c r="G249" s="214">
        <v>0</v>
      </c>
      <c r="H249" s="214">
        <v>0</v>
      </c>
      <c r="I249" s="214">
        <v>0</v>
      </c>
      <c r="J249" s="214">
        <v>1</v>
      </c>
      <c r="K249" s="1512">
        <v>1</v>
      </c>
      <c r="L249" s="1512">
        <v>0</v>
      </c>
      <c r="M249" s="1512">
        <v>0</v>
      </c>
      <c r="O249" s="8">
        <v>0</v>
      </c>
      <c r="P249" s="8">
        <v>0</v>
      </c>
      <c r="R249" s="8">
        <v>0</v>
      </c>
      <c r="S249" s="1512">
        <v>0</v>
      </c>
      <c r="T249" s="1512">
        <v>1</v>
      </c>
      <c r="U249" s="1512">
        <v>0</v>
      </c>
      <c r="V249" s="1512">
        <v>0</v>
      </c>
      <c r="W249" s="1512">
        <v>0</v>
      </c>
      <c r="X249" s="1512">
        <v>0</v>
      </c>
      <c r="Y249" s="1512">
        <v>0</v>
      </c>
      <c r="Z249" s="1512">
        <v>0</v>
      </c>
      <c r="AA249" s="1512">
        <v>0</v>
      </c>
      <c r="AB249" s="1512"/>
      <c r="AC249" s="1512">
        <v>5</v>
      </c>
      <c r="AE249" t="s">
        <v>3326</v>
      </c>
      <c r="AF249" t="s">
        <v>3683</v>
      </c>
      <c r="AG249" t="s">
        <v>3700</v>
      </c>
      <c r="AH249" t="s">
        <v>3701</v>
      </c>
      <c r="AI249" t="s">
        <v>3313</v>
      </c>
      <c r="AJ249" t="s">
        <v>3702</v>
      </c>
      <c r="AK249" t="s">
        <v>3399</v>
      </c>
      <c r="AL249" s="2285" t="s">
        <v>3399</v>
      </c>
      <c r="AM249" t="s">
        <v>3498</v>
      </c>
      <c r="AN249" t="s">
        <v>1546</v>
      </c>
      <c r="AO249">
        <v>500</v>
      </c>
      <c r="AP249" s="1512">
        <v>136786.09</v>
      </c>
      <c r="AQ249" s="2286">
        <v>16579.385656331589</v>
      </c>
      <c r="AR249" s="1512">
        <v>0</v>
      </c>
      <c r="AS249" s="1512">
        <v>0</v>
      </c>
      <c r="AT249" s="2287">
        <v>0</v>
      </c>
      <c r="AU249" s="2287">
        <v>0</v>
      </c>
      <c r="AV249" s="2287">
        <v>0</v>
      </c>
      <c r="AW249" s="2287">
        <v>0</v>
      </c>
      <c r="AX249" s="2287">
        <v>0</v>
      </c>
      <c r="AY249" s="2287">
        <v>0</v>
      </c>
      <c r="AZ249" s="2287">
        <v>0</v>
      </c>
      <c r="BA249" s="2288">
        <v>0</v>
      </c>
      <c r="BB249" s="2287">
        <v>0</v>
      </c>
      <c r="BC249" s="8">
        <v>153365.47565633158</v>
      </c>
      <c r="BF249" s="1512">
        <v>16863.55</v>
      </c>
      <c r="BG249" s="1512">
        <v>0</v>
      </c>
      <c r="BH249" s="1512">
        <v>0</v>
      </c>
      <c r="BI249" s="1512">
        <v>0</v>
      </c>
      <c r="BJ249" s="1512">
        <v>0</v>
      </c>
      <c r="BK249" s="1512">
        <v>0</v>
      </c>
      <c r="BL249" s="1512">
        <v>0</v>
      </c>
      <c r="BM249" s="1512">
        <v>0</v>
      </c>
      <c r="BN249" s="1512">
        <v>0</v>
      </c>
      <c r="BO249" s="1512">
        <v>0</v>
      </c>
      <c r="BP249" s="63">
        <v>0</v>
      </c>
    </row>
    <row r="250" spans="1:68">
      <c r="A250" s="2249"/>
      <c r="B250" s="2249"/>
      <c r="C250" s="39"/>
      <c r="D250" s="214">
        <v>0</v>
      </c>
      <c r="E250" s="214">
        <v>1</v>
      </c>
      <c r="F250" s="214">
        <v>1</v>
      </c>
      <c r="G250" s="214">
        <v>0</v>
      </c>
      <c r="H250" s="214">
        <v>0</v>
      </c>
      <c r="I250" s="214">
        <v>0</v>
      </c>
      <c r="J250" s="214">
        <v>1</v>
      </c>
      <c r="K250" s="1512">
        <v>1</v>
      </c>
      <c r="L250" s="1512">
        <v>0</v>
      </c>
      <c r="M250" s="1512">
        <v>0</v>
      </c>
      <c r="O250" s="8">
        <v>0</v>
      </c>
      <c r="P250" s="8">
        <v>0</v>
      </c>
      <c r="R250" s="8">
        <v>0</v>
      </c>
      <c r="S250" s="1512">
        <v>0</v>
      </c>
      <c r="T250" s="1512">
        <v>1</v>
      </c>
      <c r="U250" s="1512">
        <v>0</v>
      </c>
      <c r="V250" s="1512">
        <v>0</v>
      </c>
      <c r="W250" s="1512">
        <v>0</v>
      </c>
      <c r="X250" s="1512">
        <v>0</v>
      </c>
      <c r="Y250" s="1512">
        <v>0</v>
      </c>
      <c r="Z250" s="1512">
        <v>0</v>
      </c>
      <c r="AA250" s="1512">
        <v>0</v>
      </c>
      <c r="AB250" s="1512"/>
      <c r="AC250" s="1512">
        <v>5</v>
      </c>
      <c r="AE250" t="s">
        <v>3326</v>
      </c>
      <c r="AF250" t="s">
        <v>3683</v>
      </c>
      <c r="AG250" t="s">
        <v>3703</v>
      </c>
      <c r="AH250" t="s">
        <v>3704</v>
      </c>
      <c r="AI250" t="s">
        <v>3313</v>
      </c>
      <c r="AJ250" t="s">
        <v>3705</v>
      </c>
      <c r="AK250" t="s">
        <v>3399</v>
      </c>
      <c r="AL250" s="2285" t="s">
        <v>3399</v>
      </c>
      <c r="AM250" t="s">
        <v>3498</v>
      </c>
      <c r="AN250" t="s">
        <v>1546</v>
      </c>
      <c r="AO250">
        <v>500</v>
      </c>
      <c r="AP250" s="1512">
        <v>150251.82</v>
      </c>
      <c r="AQ250" s="2286">
        <v>8198.0584071750545</v>
      </c>
      <c r="AR250" s="1512">
        <v>0</v>
      </c>
      <c r="AS250" s="1512">
        <v>0</v>
      </c>
      <c r="AT250" s="2287">
        <v>0</v>
      </c>
      <c r="AU250" s="2287">
        <v>0</v>
      </c>
      <c r="AV250" s="2287">
        <v>0</v>
      </c>
      <c r="AW250" s="2287">
        <v>0</v>
      </c>
      <c r="AX250" s="2287">
        <v>0</v>
      </c>
      <c r="AY250" s="2287">
        <v>0</v>
      </c>
      <c r="AZ250" s="2287">
        <v>0</v>
      </c>
      <c r="BA250" s="2288">
        <v>0</v>
      </c>
      <c r="BB250" s="2287">
        <v>0</v>
      </c>
      <c r="BC250" s="8">
        <v>158449.87840717507</v>
      </c>
      <c r="BF250" s="1512">
        <v>8338.57</v>
      </c>
      <c r="BG250" s="1512">
        <v>0</v>
      </c>
      <c r="BH250" s="1512">
        <v>0</v>
      </c>
      <c r="BI250" s="1512">
        <v>0</v>
      </c>
      <c r="BJ250" s="1512">
        <v>0</v>
      </c>
      <c r="BK250" s="1512">
        <v>0</v>
      </c>
      <c r="BL250" s="1512">
        <v>0</v>
      </c>
      <c r="BM250" s="1512">
        <v>0</v>
      </c>
      <c r="BN250" s="1512">
        <v>0</v>
      </c>
      <c r="BO250" s="1512">
        <v>0</v>
      </c>
      <c r="BP250" s="63">
        <v>0</v>
      </c>
    </row>
    <row r="251" spans="1:68">
      <c r="A251" s="2249"/>
      <c r="B251" s="2249"/>
      <c r="C251" s="39"/>
      <c r="D251" s="214">
        <v>1</v>
      </c>
      <c r="E251" s="214">
        <v>0</v>
      </c>
      <c r="F251" s="214">
        <v>1</v>
      </c>
      <c r="G251" s="214">
        <v>0</v>
      </c>
      <c r="H251" s="214">
        <v>0</v>
      </c>
      <c r="I251" s="214">
        <v>0</v>
      </c>
      <c r="J251" s="214">
        <v>1</v>
      </c>
      <c r="K251" s="1512">
        <v>1</v>
      </c>
      <c r="L251" s="1512">
        <v>1</v>
      </c>
      <c r="M251" s="1512">
        <v>0</v>
      </c>
      <c r="O251" s="8">
        <v>0</v>
      </c>
      <c r="P251" s="8">
        <v>0</v>
      </c>
      <c r="R251" s="8">
        <v>1</v>
      </c>
      <c r="S251" s="1512">
        <v>0</v>
      </c>
      <c r="T251" s="1512">
        <v>0</v>
      </c>
      <c r="U251" s="1512">
        <v>0</v>
      </c>
      <c r="V251" s="1512">
        <v>0</v>
      </c>
      <c r="W251" s="1512">
        <v>0</v>
      </c>
      <c r="X251" s="1512">
        <v>0</v>
      </c>
      <c r="Y251" s="1512">
        <v>0</v>
      </c>
      <c r="Z251" s="1512">
        <v>0</v>
      </c>
      <c r="AA251" s="1512">
        <v>0</v>
      </c>
      <c r="AB251" s="1512"/>
      <c r="AC251" s="1512">
        <v>5</v>
      </c>
      <c r="AE251" t="s">
        <v>3327</v>
      </c>
      <c r="AF251" t="s">
        <v>3706</v>
      </c>
      <c r="AG251" t="s">
        <v>3707</v>
      </c>
      <c r="AH251" t="s">
        <v>3708</v>
      </c>
      <c r="AI251" t="s">
        <v>3313</v>
      </c>
      <c r="AJ251" t="s">
        <v>3709</v>
      </c>
      <c r="AK251" t="s">
        <v>3397</v>
      </c>
      <c r="AL251" s="2285" t="s">
        <v>3397</v>
      </c>
      <c r="AM251" t="s">
        <v>3498</v>
      </c>
      <c r="AN251" t="s">
        <v>1545</v>
      </c>
      <c r="AO251">
        <v>500</v>
      </c>
      <c r="AP251" s="1512">
        <v>46630.13</v>
      </c>
      <c r="AQ251" s="2286">
        <v>40528.143092416052</v>
      </c>
      <c r="AR251" s="1512">
        <v>0</v>
      </c>
      <c r="AS251" s="1512">
        <v>0</v>
      </c>
      <c r="AT251" s="2287">
        <v>0</v>
      </c>
      <c r="AU251" s="2287">
        <v>0</v>
      </c>
      <c r="AV251" s="2287">
        <v>0</v>
      </c>
      <c r="AW251" s="2287">
        <v>0</v>
      </c>
      <c r="AX251" s="2287">
        <v>0</v>
      </c>
      <c r="AY251" s="2287">
        <v>0</v>
      </c>
      <c r="AZ251" s="2287">
        <v>0</v>
      </c>
      <c r="BA251" s="2288">
        <v>0</v>
      </c>
      <c r="BB251" s="2287">
        <v>0</v>
      </c>
      <c r="BC251" s="8">
        <v>87158.273092416057</v>
      </c>
      <c r="BF251" s="1512">
        <v>41222.78</v>
      </c>
      <c r="BG251" s="1512">
        <v>0</v>
      </c>
      <c r="BH251" s="1512">
        <v>0</v>
      </c>
      <c r="BI251" s="1512">
        <v>0</v>
      </c>
      <c r="BJ251" s="1512">
        <v>0</v>
      </c>
      <c r="BK251" s="1512">
        <v>0</v>
      </c>
      <c r="BL251" s="1512">
        <v>0</v>
      </c>
      <c r="BM251" s="1512">
        <v>0</v>
      </c>
      <c r="BN251" s="1512">
        <v>0</v>
      </c>
      <c r="BO251" s="1512">
        <v>0</v>
      </c>
      <c r="BP251" s="63">
        <v>0</v>
      </c>
    </row>
    <row r="252" spans="1:68">
      <c r="A252" s="2249"/>
      <c r="B252" s="2249"/>
      <c r="C252" s="39"/>
      <c r="D252" s="214">
        <v>1</v>
      </c>
      <c r="E252" s="214">
        <v>0</v>
      </c>
      <c r="F252" s="214">
        <v>1</v>
      </c>
      <c r="G252" s="214">
        <v>0</v>
      </c>
      <c r="H252" s="214">
        <v>0</v>
      </c>
      <c r="I252" s="214">
        <v>0</v>
      </c>
      <c r="J252" s="214">
        <v>1</v>
      </c>
      <c r="K252" s="1512">
        <v>1</v>
      </c>
      <c r="L252" s="1512">
        <v>1</v>
      </c>
      <c r="M252" s="1512">
        <v>0</v>
      </c>
      <c r="O252" s="8">
        <v>0</v>
      </c>
      <c r="P252" s="8">
        <v>0</v>
      </c>
      <c r="R252" s="8">
        <v>1</v>
      </c>
      <c r="S252" s="1512">
        <v>0</v>
      </c>
      <c r="T252" s="1512">
        <v>0</v>
      </c>
      <c r="U252" s="1512">
        <v>0</v>
      </c>
      <c r="V252" s="1512">
        <v>0</v>
      </c>
      <c r="W252" s="1512">
        <v>0</v>
      </c>
      <c r="X252" s="1512">
        <v>0</v>
      </c>
      <c r="Y252" s="1512">
        <v>0</v>
      </c>
      <c r="Z252" s="1512">
        <v>0</v>
      </c>
      <c r="AA252" s="1512">
        <v>0</v>
      </c>
      <c r="AB252" s="1512"/>
      <c r="AC252" s="1512">
        <v>5</v>
      </c>
      <c r="AE252" t="s">
        <v>3327</v>
      </c>
      <c r="AF252" t="s">
        <v>3706</v>
      </c>
      <c r="AG252" t="s">
        <v>3710</v>
      </c>
      <c r="AH252" t="s">
        <v>3711</v>
      </c>
      <c r="AI252" t="s">
        <v>3313</v>
      </c>
      <c r="AJ252" t="s">
        <v>3712</v>
      </c>
      <c r="AK252" t="s">
        <v>3397</v>
      </c>
      <c r="AL252" s="2285" t="s">
        <v>3397</v>
      </c>
      <c r="AM252" t="s">
        <v>3498</v>
      </c>
      <c r="AN252" t="s">
        <v>1545</v>
      </c>
      <c r="AO252">
        <v>500</v>
      </c>
      <c r="AP252" s="1512">
        <v>1452.85</v>
      </c>
      <c r="AQ252" s="2286">
        <v>343.8760949512469</v>
      </c>
      <c r="AR252" s="1512">
        <v>0</v>
      </c>
      <c r="AS252" s="1512">
        <v>0</v>
      </c>
      <c r="AT252" s="2287">
        <v>0</v>
      </c>
      <c r="AU252" s="2287">
        <v>0</v>
      </c>
      <c r="AV252" s="2287">
        <v>0</v>
      </c>
      <c r="AW252" s="2287">
        <v>0</v>
      </c>
      <c r="AX252" s="2287">
        <v>0</v>
      </c>
      <c r="AY252" s="2287">
        <v>0</v>
      </c>
      <c r="AZ252" s="2287">
        <v>0</v>
      </c>
      <c r="BA252" s="2288">
        <v>0</v>
      </c>
      <c r="BB252" s="2287">
        <v>0</v>
      </c>
      <c r="BC252" s="8">
        <v>1796.7260949512468</v>
      </c>
      <c r="BF252" s="1512">
        <v>349.77</v>
      </c>
      <c r="BG252" s="1512">
        <v>0</v>
      </c>
      <c r="BH252" s="1512">
        <v>0</v>
      </c>
      <c r="BI252" s="1512">
        <v>0</v>
      </c>
      <c r="BJ252" s="1512">
        <v>0</v>
      </c>
      <c r="BK252" s="1512">
        <v>0</v>
      </c>
      <c r="BL252" s="1512">
        <v>0</v>
      </c>
      <c r="BM252" s="1512">
        <v>0</v>
      </c>
      <c r="BN252" s="1512">
        <v>0</v>
      </c>
      <c r="BO252" s="1512">
        <v>0</v>
      </c>
      <c r="BP252" s="63">
        <v>0</v>
      </c>
    </row>
    <row r="253" spans="1:68">
      <c r="A253" s="2249"/>
      <c r="B253" s="2249"/>
      <c r="C253" s="39"/>
      <c r="D253" s="214">
        <v>1</v>
      </c>
      <c r="E253" s="214">
        <v>0</v>
      </c>
      <c r="F253" s="214">
        <v>1</v>
      </c>
      <c r="G253" s="214">
        <v>0</v>
      </c>
      <c r="H253" s="214">
        <v>0</v>
      </c>
      <c r="I253" s="214">
        <v>0</v>
      </c>
      <c r="J253" s="214">
        <v>1</v>
      </c>
      <c r="K253" s="1512">
        <v>1</v>
      </c>
      <c r="L253" s="1512">
        <v>1</v>
      </c>
      <c r="M253" s="1512">
        <v>0</v>
      </c>
      <c r="O253" s="8">
        <v>0</v>
      </c>
      <c r="P253" s="8">
        <v>0</v>
      </c>
      <c r="R253" s="8">
        <v>1</v>
      </c>
      <c r="S253" s="1512">
        <v>0</v>
      </c>
      <c r="T253" s="1512">
        <v>0</v>
      </c>
      <c r="U253" s="1512">
        <v>0</v>
      </c>
      <c r="V253" s="1512">
        <v>0</v>
      </c>
      <c r="W253" s="1512">
        <v>0</v>
      </c>
      <c r="X253" s="1512">
        <v>0</v>
      </c>
      <c r="Y253" s="1512">
        <v>0</v>
      </c>
      <c r="Z253" s="1512">
        <v>0</v>
      </c>
      <c r="AA253" s="1512">
        <v>0</v>
      </c>
      <c r="AB253" s="1512"/>
      <c r="AC253" s="1512">
        <v>5</v>
      </c>
      <c r="AE253" t="s">
        <v>3327</v>
      </c>
      <c r="AF253" t="s">
        <v>3706</v>
      </c>
      <c r="AG253" t="s">
        <v>3713</v>
      </c>
      <c r="AH253" t="s">
        <v>3714</v>
      </c>
      <c r="AI253" t="s">
        <v>3313</v>
      </c>
      <c r="AJ253" t="s">
        <v>3715</v>
      </c>
      <c r="AK253" t="s">
        <v>3397</v>
      </c>
      <c r="AL253" s="2285" t="s">
        <v>3397</v>
      </c>
      <c r="AM253" t="s">
        <v>3498</v>
      </c>
      <c r="AN253" t="s">
        <v>1545</v>
      </c>
      <c r="AO253">
        <v>500</v>
      </c>
      <c r="AP253" s="1512">
        <v>157591.48000000001</v>
      </c>
      <c r="AQ253" s="2286">
        <v>166.88957634438106</v>
      </c>
      <c r="AR253" s="1512">
        <v>0</v>
      </c>
      <c r="AS253" s="1512">
        <v>0</v>
      </c>
      <c r="AT253" s="2287">
        <v>0</v>
      </c>
      <c r="AU253" s="2287">
        <v>0</v>
      </c>
      <c r="AV253" s="2287">
        <v>0</v>
      </c>
      <c r="AW253" s="2287">
        <v>0</v>
      </c>
      <c r="AX253" s="2287">
        <v>0</v>
      </c>
      <c r="AY253" s="2287">
        <v>0</v>
      </c>
      <c r="AZ253" s="2287">
        <v>0</v>
      </c>
      <c r="BA253" s="2288">
        <v>0</v>
      </c>
      <c r="BB253" s="2287">
        <v>0</v>
      </c>
      <c r="BC253" s="8">
        <v>157758.36957634438</v>
      </c>
      <c r="BF253" s="1512">
        <v>169.75</v>
      </c>
      <c r="BG253" s="1512">
        <v>0</v>
      </c>
      <c r="BH253" s="1512">
        <v>0</v>
      </c>
      <c r="BI253" s="1512">
        <v>0</v>
      </c>
      <c r="BJ253" s="1512">
        <v>0</v>
      </c>
      <c r="BK253" s="1512">
        <v>0</v>
      </c>
      <c r="BL253" s="1512">
        <v>0</v>
      </c>
      <c r="BM253" s="1512">
        <v>0</v>
      </c>
      <c r="BN253" s="1512">
        <v>0</v>
      </c>
      <c r="BO253" s="1512">
        <v>0</v>
      </c>
      <c r="BP253" s="63">
        <v>0</v>
      </c>
    </row>
    <row r="254" spans="1:68">
      <c r="A254" s="2249"/>
      <c r="B254" s="2249"/>
      <c r="C254" s="39"/>
      <c r="D254" s="214">
        <v>1</v>
      </c>
      <c r="E254" s="214">
        <v>0</v>
      </c>
      <c r="F254" s="214">
        <v>1</v>
      </c>
      <c r="G254" s="214">
        <v>0</v>
      </c>
      <c r="H254" s="214">
        <v>0</v>
      </c>
      <c r="I254" s="214">
        <v>0</v>
      </c>
      <c r="J254" s="214">
        <v>1</v>
      </c>
      <c r="K254" s="1512">
        <v>1</v>
      </c>
      <c r="L254" s="1512">
        <v>1</v>
      </c>
      <c r="M254" s="1512">
        <v>0</v>
      </c>
      <c r="O254" s="8">
        <v>0</v>
      </c>
      <c r="P254" s="8">
        <v>0</v>
      </c>
      <c r="R254" s="8">
        <v>0</v>
      </c>
      <c r="S254" s="1512">
        <v>1</v>
      </c>
      <c r="T254" s="1512">
        <v>0</v>
      </c>
      <c r="U254" s="1512">
        <v>0</v>
      </c>
      <c r="V254" s="1512">
        <v>0</v>
      </c>
      <c r="W254" s="1512">
        <v>0</v>
      </c>
      <c r="X254" s="1512">
        <v>0</v>
      </c>
      <c r="Y254" s="1512">
        <v>0</v>
      </c>
      <c r="Z254" s="1512">
        <v>0</v>
      </c>
      <c r="AA254" s="1512">
        <v>0</v>
      </c>
      <c r="AB254" s="1512"/>
      <c r="AC254" s="1512">
        <v>2</v>
      </c>
      <c r="AE254" t="s">
        <v>3327</v>
      </c>
      <c r="AF254" t="s">
        <v>3706</v>
      </c>
      <c r="AG254" t="s">
        <v>3716</v>
      </c>
      <c r="AH254" t="s">
        <v>3717</v>
      </c>
      <c r="AI254" t="s">
        <v>3313</v>
      </c>
      <c r="AJ254" t="s">
        <v>3718</v>
      </c>
      <c r="AK254" t="s">
        <v>3397</v>
      </c>
      <c r="AL254" s="2285" t="s">
        <v>3397</v>
      </c>
      <c r="AM254" t="s">
        <v>3463</v>
      </c>
      <c r="AN254" t="s">
        <v>1545</v>
      </c>
      <c r="AO254">
        <v>500</v>
      </c>
      <c r="AP254" s="1512">
        <v>215465.83</v>
      </c>
      <c r="AQ254" s="2286">
        <v>22947.05621281495</v>
      </c>
      <c r="AR254" s="1512">
        <v>0</v>
      </c>
      <c r="AS254" s="1512">
        <v>0</v>
      </c>
      <c r="AT254" s="2287">
        <v>0</v>
      </c>
      <c r="AU254" s="2287">
        <v>0</v>
      </c>
      <c r="AV254" s="2287">
        <v>0</v>
      </c>
      <c r="AW254" s="2287">
        <v>0</v>
      </c>
      <c r="AX254" s="2287">
        <v>0</v>
      </c>
      <c r="AY254" s="2287">
        <v>0</v>
      </c>
      <c r="AZ254" s="2287">
        <v>0</v>
      </c>
      <c r="BA254" s="2288">
        <v>0</v>
      </c>
      <c r="BB254" s="2287">
        <v>0</v>
      </c>
      <c r="BC254" s="8">
        <v>238412.88621281495</v>
      </c>
      <c r="BF254" s="1512">
        <v>23340.36</v>
      </c>
      <c r="BG254" s="1512">
        <v>0</v>
      </c>
      <c r="BH254" s="1512">
        <v>0</v>
      </c>
      <c r="BI254" s="1512">
        <v>0</v>
      </c>
      <c r="BJ254" s="1512">
        <v>0</v>
      </c>
      <c r="BK254" s="1512">
        <v>0</v>
      </c>
      <c r="BL254" s="1512">
        <v>0</v>
      </c>
      <c r="BM254" s="1512">
        <v>0</v>
      </c>
      <c r="BN254" s="1512">
        <v>0</v>
      </c>
      <c r="BO254" s="1512">
        <v>0</v>
      </c>
      <c r="BP254" s="63">
        <v>0</v>
      </c>
    </row>
    <row r="255" spans="1:68">
      <c r="A255" s="2249"/>
      <c r="B255" s="2249"/>
      <c r="C255" s="39"/>
      <c r="D255" s="214">
        <v>1</v>
      </c>
      <c r="E255" s="214">
        <v>0</v>
      </c>
      <c r="F255" s="214">
        <v>1</v>
      </c>
      <c r="G255" s="214">
        <v>0</v>
      </c>
      <c r="H255" s="214">
        <v>0</v>
      </c>
      <c r="I255" s="214">
        <v>0</v>
      </c>
      <c r="J255" s="214">
        <v>1</v>
      </c>
      <c r="K255" s="1512">
        <v>1</v>
      </c>
      <c r="L255" s="1512">
        <v>1</v>
      </c>
      <c r="M255" s="1512">
        <v>0</v>
      </c>
      <c r="O255" s="8">
        <v>1</v>
      </c>
      <c r="P255" s="8">
        <v>0</v>
      </c>
      <c r="R255" s="8">
        <v>0</v>
      </c>
      <c r="S255" s="1512">
        <v>1</v>
      </c>
      <c r="T255" s="1512">
        <v>0</v>
      </c>
      <c r="U255" s="1512">
        <v>0</v>
      </c>
      <c r="V255" s="1512">
        <v>0</v>
      </c>
      <c r="W255" s="1512">
        <v>0</v>
      </c>
      <c r="X255" s="1512">
        <v>0</v>
      </c>
      <c r="Y255" s="1512">
        <v>0</v>
      </c>
      <c r="Z255" s="1512">
        <v>0</v>
      </c>
      <c r="AA255" s="1512">
        <v>0</v>
      </c>
      <c r="AB255" s="1512"/>
      <c r="AC255" s="1512">
        <v>2</v>
      </c>
      <c r="AE255" t="s">
        <v>3327</v>
      </c>
      <c r="AF255" t="s">
        <v>3706</v>
      </c>
      <c r="AG255" t="s">
        <v>3327</v>
      </c>
      <c r="AH255" t="s">
        <v>3719</v>
      </c>
      <c r="AI255" t="s">
        <v>3313</v>
      </c>
      <c r="AJ255" t="s">
        <v>3327</v>
      </c>
      <c r="AK255" t="s">
        <v>3397</v>
      </c>
      <c r="AL255" s="2285" t="s">
        <v>3397</v>
      </c>
      <c r="AM255" t="s">
        <v>3463</v>
      </c>
      <c r="AN255" t="s">
        <v>1545</v>
      </c>
      <c r="AO255">
        <v>500</v>
      </c>
      <c r="AP255" s="1512">
        <v>0</v>
      </c>
      <c r="AQ255" s="2286">
        <v>85890.863376578272</v>
      </c>
      <c r="AR255" s="1512">
        <v>608547</v>
      </c>
      <c r="AS255" s="1512">
        <v>196649</v>
      </c>
      <c r="AT255" s="2287">
        <v>0</v>
      </c>
      <c r="AU255" s="2287">
        <v>0</v>
      </c>
      <c r="AV255" s="2287">
        <v>0</v>
      </c>
      <c r="AW255" s="2287">
        <v>0</v>
      </c>
      <c r="AX255" s="2287">
        <v>0</v>
      </c>
      <c r="AY255" s="2287">
        <v>0</v>
      </c>
      <c r="AZ255" s="2287">
        <v>0</v>
      </c>
      <c r="BA255" s="2288">
        <v>0</v>
      </c>
      <c r="BB255" s="2287">
        <v>0</v>
      </c>
      <c r="BC255" s="8">
        <v>891086.86337657832</v>
      </c>
      <c r="BF255" s="1512">
        <v>87363</v>
      </c>
      <c r="BG255" s="1512">
        <v>608547</v>
      </c>
      <c r="BH255" s="1512">
        <v>196649</v>
      </c>
      <c r="BI255" s="1512">
        <v>0</v>
      </c>
      <c r="BJ255" s="1512">
        <v>0</v>
      </c>
      <c r="BK255" s="1512">
        <v>0</v>
      </c>
      <c r="BL255" s="1512">
        <v>0</v>
      </c>
      <c r="BM255" s="1512">
        <v>0</v>
      </c>
      <c r="BN255" s="1512">
        <v>0</v>
      </c>
      <c r="BO255" s="1512">
        <v>0</v>
      </c>
      <c r="BP255" s="63">
        <v>0</v>
      </c>
    </row>
    <row r="256" spans="1:68">
      <c r="A256" s="2249"/>
      <c r="B256" s="2249"/>
      <c r="C256" s="39"/>
      <c r="D256" s="214">
        <v>1</v>
      </c>
      <c r="E256" s="214">
        <v>0</v>
      </c>
      <c r="F256" s="214">
        <v>1</v>
      </c>
      <c r="G256" s="214">
        <v>0</v>
      </c>
      <c r="H256" s="214">
        <v>0</v>
      </c>
      <c r="I256" s="214">
        <v>0</v>
      </c>
      <c r="J256" s="214">
        <v>1</v>
      </c>
      <c r="K256" s="1512">
        <v>1</v>
      </c>
      <c r="L256" s="1512">
        <v>1</v>
      </c>
      <c r="M256" s="1512">
        <v>0</v>
      </c>
      <c r="O256" s="8">
        <v>0</v>
      </c>
      <c r="P256" s="8">
        <v>0</v>
      </c>
      <c r="R256" s="8">
        <v>1</v>
      </c>
      <c r="S256" s="1512">
        <v>0</v>
      </c>
      <c r="T256" s="1512">
        <v>0</v>
      </c>
      <c r="U256" s="1512">
        <v>0</v>
      </c>
      <c r="V256" s="1512">
        <v>0</v>
      </c>
      <c r="W256" s="1512">
        <v>0</v>
      </c>
      <c r="X256" s="1512">
        <v>0</v>
      </c>
      <c r="Y256" s="1512">
        <v>0</v>
      </c>
      <c r="Z256" s="1512">
        <v>0</v>
      </c>
      <c r="AA256" s="1512">
        <v>0</v>
      </c>
      <c r="AB256" s="1512"/>
      <c r="AC256" s="1512">
        <v>5</v>
      </c>
      <c r="AE256" t="s">
        <v>3327</v>
      </c>
      <c r="AF256" t="s">
        <v>3706</v>
      </c>
      <c r="AG256" t="s">
        <v>3720</v>
      </c>
      <c r="AH256" t="s">
        <v>3721</v>
      </c>
      <c r="AI256" t="s">
        <v>3313</v>
      </c>
      <c r="AJ256" t="s">
        <v>3722</v>
      </c>
      <c r="AK256" t="s">
        <v>3397</v>
      </c>
      <c r="AL256" s="2285" t="s">
        <v>3397</v>
      </c>
      <c r="AM256" t="s">
        <v>3498</v>
      </c>
      <c r="AN256" t="s">
        <v>1545</v>
      </c>
      <c r="AO256">
        <v>500</v>
      </c>
      <c r="AP256" s="1512">
        <v>19577.13</v>
      </c>
      <c r="AQ256" s="2286">
        <v>6526.862074608146</v>
      </c>
      <c r="AR256" s="1512">
        <v>0</v>
      </c>
      <c r="AS256" s="1512">
        <v>0</v>
      </c>
      <c r="AT256" s="2287">
        <v>0</v>
      </c>
      <c r="AU256" s="2287">
        <v>0</v>
      </c>
      <c r="AV256" s="2287">
        <v>0</v>
      </c>
      <c r="AW256" s="2287">
        <v>0</v>
      </c>
      <c r="AX256" s="2287">
        <v>0</v>
      </c>
      <c r="AY256" s="2287">
        <v>0</v>
      </c>
      <c r="AZ256" s="2287">
        <v>0</v>
      </c>
      <c r="BA256" s="2288">
        <v>0</v>
      </c>
      <c r="BB256" s="2287">
        <v>0</v>
      </c>
      <c r="BC256" s="8">
        <v>26103.992074608148</v>
      </c>
      <c r="BF256" s="1512">
        <v>6638.73</v>
      </c>
      <c r="BG256" s="1512">
        <v>0</v>
      </c>
      <c r="BH256" s="1512">
        <v>0</v>
      </c>
      <c r="BI256" s="1512">
        <v>0</v>
      </c>
      <c r="BJ256" s="1512">
        <v>0</v>
      </c>
      <c r="BK256" s="1512">
        <v>0</v>
      </c>
      <c r="BL256" s="1512">
        <v>0</v>
      </c>
      <c r="BM256" s="1512">
        <v>0</v>
      </c>
      <c r="BN256" s="1512">
        <v>0</v>
      </c>
      <c r="BO256" s="1512">
        <v>0</v>
      </c>
      <c r="BP256" s="63">
        <v>0</v>
      </c>
    </row>
    <row r="257" spans="1:68">
      <c r="A257" s="2249"/>
      <c r="B257" s="2249"/>
      <c r="C257" s="39"/>
      <c r="D257" s="214">
        <v>0</v>
      </c>
      <c r="E257" s="214">
        <v>1</v>
      </c>
      <c r="F257" s="214">
        <v>1</v>
      </c>
      <c r="G257" s="214">
        <v>0</v>
      </c>
      <c r="H257" s="214">
        <v>0</v>
      </c>
      <c r="I257" s="214">
        <v>0</v>
      </c>
      <c r="J257" s="214">
        <v>1</v>
      </c>
      <c r="K257" s="1512">
        <v>1</v>
      </c>
      <c r="L257" s="1512">
        <v>0</v>
      </c>
      <c r="M257" s="1512">
        <v>0</v>
      </c>
      <c r="O257" s="8">
        <v>0</v>
      </c>
      <c r="P257" s="8">
        <v>0</v>
      </c>
      <c r="R257" s="8">
        <v>0</v>
      </c>
      <c r="S257" s="1512">
        <v>0</v>
      </c>
      <c r="T257" s="1512">
        <v>1</v>
      </c>
      <c r="U257" s="1512">
        <v>0</v>
      </c>
      <c r="V257" s="1512">
        <v>0</v>
      </c>
      <c r="W257" s="1512">
        <v>0</v>
      </c>
      <c r="X257" s="1512">
        <v>0</v>
      </c>
      <c r="Y257" s="1512">
        <v>0</v>
      </c>
      <c r="Z257" s="1512">
        <v>0</v>
      </c>
      <c r="AA257" s="1512">
        <v>0</v>
      </c>
      <c r="AB257" s="1512"/>
      <c r="AC257" s="1512">
        <v>5</v>
      </c>
      <c r="AE257" t="s">
        <v>3327</v>
      </c>
      <c r="AF257" t="s">
        <v>3706</v>
      </c>
      <c r="AG257" t="s">
        <v>3723</v>
      </c>
      <c r="AH257" t="s">
        <v>3724</v>
      </c>
      <c r="AI257" t="s">
        <v>3313</v>
      </c>
      <c r="AJ257" t="s">
        <v>3725</v>
      </c>
      <c r="AK257" t="s">
        <v>3399</v>
      </c>
      <c r="AL257" s="2285" t="s">
        <v>3399</v>
      </c>
      <c r="AM257" t="s">
        <v>3498</v>
      </c>
      <c r="AN257" t="s">
        <v>1545</v>
      </c>
      <c r="AO257">
        <v>500</v>
      </c>
      <c r="AP257" s="1512">
        <v>55424.17</v>
      </c>
      <c r="AQ257" s="2286">
        <v>2374.6199206840088</v>
      </c>
      <c r="AR257" s="1512">
        <v>0</v>
      </c>
      <c r="AS257" s="1512">
        <v>0</v>
      </c>
      <c r="AT257" s="2287">
        <v>0</v>
      </c>
      <c r="AU257" s="2287">
        <v>0</v>
      </c>
      <c r="AV257" s="2287">
        <v>0</v>
      </c>
      <c r="AW257" s="2287">
        <v>0</v>
      </c>
      <c r="AX257" s="2287">
        <v>0</v>
      </c>
      <c r="AY257" s="2287">
        <v>0</v>
      </c>
      <c r="AZ257" s="2287">
        <v>0</v>
      </c>
      <c r="BA257" s="2288">
        <v>0</v>
      </c>
      <c r="BB257" s="2287">
        <v>0</v>
      </c>
      <c r="BC257" s="8">
        <v>57798.789920684008</v>
      </c>
      <c r="BF257" s="1512">
        <v>2415.3200000000002</v>
      </c>
      <c r="BG257" s="1512">
        <v>0</v>
      </c>
      <c r="BH257" s="1512">
        <v>0</v>
      </c>
      <c r="BI257" s="1512">
        <v>0</v>
      </c>
      <c r="BJ257" s="1512">
        <v>0</v>
      </c>
      <c r="BK257" s="1512">
        <v>0</v>
      </c>
      <c r="BL257" s="1512">
        <v>0</v>
      </c>
      <c r="BM257" s="1512">
        <v>0</v>
      </c>
      <c r="BN257" s="1512">
        <v>0</v>
      </c>
      <c r="BO257" s="1512">
        <v>0</v>
      </c>
      <c r="BP257" s="63">
        <v>0</v>
      </c>
    </row>
    <row r="258" spans="1:68">
      <c r="A258" s="2249"/>
      <c r="B258" s="2249"/>
      <c r="C258" s="39"/>
      <c r="D258" s="214">
        <v>1</v>
      </c>
      <c r="E258" s="214">
        <v>0</v>
      </c>
      <c r="F258" s="214">
        <v>1</v>
      </c>
      <c r="G258" s="214">
        <v>0</v>
      </c>
      <c r="H258" s="214">
        <v>0</v>
      </c>
      <c r="I258" s="214">
        <v>0</v>
      </c>
      <c r="J258" s="214">
        <v>1</v>
      </c>
      <c r="K258" s="1512">
        <v>1</v>
      </c>
      <c r="L258" s="1512">
        <v>1</v>
      </c>
      <c r="M258" s="1512">
        <v>0</v>
      </c>
      <c r="O258" s="8">
        <v>0</v>
      </c>
      <c r="P258" s="8">
        <v>0</v>
      </c>
      <c r="R258" s="8">
        <v>1</v>
      </c>
      <c r="S258" s="1512">
        <v>0</v>
      </c>
      <c r="T258" s="1512">
        <v>0</v>
      </c>
      <c r="U258" s="1512">
        <v>0</v>
      </c>
      <c r="V258" s="1512">
        <v>0</v>
      </c>
      <c r="W258" s="1512">
        <v>0</v>
      </c>
      <c r="X258" s="1512">
        <v>0</v>
      </c>
      <c r="Y258" s="1512">
        <v>0</v>
      </c>
      <c r="Z258" s="1512">
        <v>0</v>
      </c>
      <c r="AA258" s="1512">
        <v>0</v>
      </c>
      <c r="AB258" s="1512"/>
      <c r="AC258" s="1512">
        <v>5</v>
      </c>
      <c r="AE258" t="s">
        <v>3327</v>
      </c>
      <c r="AF258" t="s">
        <v>3706</v>
      </c>
      <c r="AG258" t="s">
        <v>3726</v>
      </c>
      <c r="AH258" t="s">
        <v>3727</v>
      </c>
      <c r="AI258" t="s">
        <v>3313</v>
      </c>
      <c r="AJ258" t="s">
        <v>3728</v>
      </c>
      <c r="AK258" t="s">
        <v>3397</v>
      </c>
      <c r="AL258" s="2285" t="s">
        <v>3397</v>
      </c>
      <c r="AM258" t="s">
        <v>3498</v>
      </c>
      <c r="AN258" t="s">
        <v>1545</v>
      </c>
      <c r="AO258">
        <v>500</v>
      </c>
      <c r="AP258" s="1512">
        <v>32543.57</v>
      </c>
      <c r="AQ258" s="2286">
        <v>4945.1913080024715</v>
      </c>
      <c r="AR258" s="1512">
        <v>0</v>
      </c>
      <c r="AS258" s="1512">
        <v>0</v>
      </c>
      <c r="AT258" s="2287">
        <v>0</v>
      </c>
      <c r="AU258" s="2287">
        <v>0</v>
      </c>
      <c r="AV258" s="2287">
        <v>0</v>
      </c>
      <c r="AW258" s="2287">
        <v>0</v>
      </c>
      <c r="AX258" s="2287">
        <v>0</v>
      </c>
      <c r="AY258" s="2287">
        <v>0</v>
      </c>
      <c r="AZ258" s="2287">
        <v>0</v>
      </c>
      <c r="BA258" s="2288">
        <v>0</v>
      </c>
      <c r="BB258" s="2287">
        <v>0</v>
      </c>
      <c r="BC258" s="8">
        <v>37488.761308002475</v>
      </c>
      <c r="BF258" s="1512">
        <v>5029.95</v>
      </c>
      <c r="BG258" s="1512">
        <v>0</v>
      </c>
      <c r="BH258" s="1512">
        <v>0</v>
      </c>
      <c r="BI258" s="1512">
        <v>0</v>
      </c>
      <c r="BJ258" s="1512">
        <v>0</v>
      </c>
      <c r="BK258" s="1512">
        <v>0</v>
      </c>
      <c r="BL258" s="1512">
        <v>0</v>
      </c>
      <c r="BM258" s="1512">
        <v>0</v>
      </c>
      <c r="BN258" s="1512">
        <v>0</v>
      </c>
      <c r="BO258" s="1512">
        <v>0</v>
      </c>
      <c r="BP258" s="63">
        <v>0</v>
      </c>
    </row>
    <row r="259" spans="1:68">
      <c r="A259" s="2249"/>
      <c r="B259" s="2249"/>
      <c r="C259" s="39"/>
      <c r="D259" s="214">
        <v>1</v>
      </c>
      <c r="E259" s="214">
        <v>0</v>
      </c>
      <c r="F259" s="214">
        <v>1</v>
      </c>
      <c r="G259" s="214">
        <v>0</v>
      </c>
      <c r="H259" s="214">
        <v>0</v>
      </c>
      <c r="I259" s="214">
        <v>0</v>
      </c>
      <c r="J259" s="214">
        <v>1</v>
      </c>
      <c r="K259" s="1512">
        <v>1</v>
      </c>
      <c r="L259" s="1512">
        <v>1</v>
      </c>
      <c r="M259" s="1512">
        <v>0</v>
      </c>
      <c r="O259" s="8">
        <v>0</v>
      </c>
      <c r="P259" s="8">
        <v>0</v>
      </c>
      <c r="R259" s="8">
        <v>1</v>
      </c>
      <c r="S259" s="1512">
        <v>0</v>
      </c>
      <c r="T259" s="1512">
        <v>0</v>
      </c>
      <c r="U259" s="1512">
        <v>0</v>
      </c>
      <c r="V259" s="1512">
        <v>0</v>
      </c>
      <c r="W259" s="1512">
        <v>0</v>
      </c>
      <c r="X259" s="1512">
        <v>0</v>
      </c>
      <c r="Y259" s="1512">
        <v>0</v>
      </c>
      <c r="Z259" s="1512">
        <v>0</v>
      </c>
      <c r="AA259" s="1512">
        <v>0</v>
      </c>
      <c r="AB259" s="1512"/>
      <c r="AC259" s="1512">
        <v>5</v>
      </c>
      <c r="AE259" t="s">
        <v>3327</v>
      </c>
      <c r="AF259" t="s">
        <v>3706</v>
      </c>
      <c r="AG259" t="s">
        <v>3729</v>
      </c>
      <c r="AH259" t="s">
        <v>3730</v>
      </c>
      <c r="AI259" t="s">
        <v>3313</v>
      </c>
      <c r="AJ259" t="s">
        <v>3731</v>
      </c>
      <c r="AK259" t="s">
        <v>3397</v>
      </c>
      <c r="AL259" s="2285" t="s">
        <v>3397</v>
      </c>
      <c r="AM259" t="s">
        <v>3498</v>
      </c>
      <c r="AN259" t="s">
        <v>1545</v>
      </c>
      <c r="AO259">
        <v>500</v>
      </c>
      <c r="AP259" s="1512">
        <v>47086.67</v>
      </c>
      <c r="AQ259" s="2286">
        <v>10790.858797858151</v>
      </c>
      <c r="AR259" s="1512">
        <v>0</v>
      </c>
      <c r="AS259" s="1512">
        <v>0</v>
      </c>
      <c r="AT259" s="2287">
        <v>0</v>
      </c>
      <c r="AU259" s="2287">
        <v>0</v>
      </c>
      <c r="AV259" s="2287">
        <v>0</v>
      </c>
      <c r="AW259" s="2287">
        <v>0</v>
      </c>
      <c r="AX259" s="2287">
        <v>0</v>
      </c>
      <c r="AY259" s="2287">
        <v>0</v>
      </c>
      <c r="AZ259" s="2287">
        <v>0</v>
      </c>
      <c r="BA259" s="2288">
        <v>0</v>
      </c>
      <c r="BB259" s="2287">
        <v>0</v>
      </c>
      <c r="BC259" s="8">
        <v>57877.528797858147</v>
      </c>
      <c r="BF259" s="1512">
        <v>10975.81</v>
      </c>
      <c r="BG259" s="1512">
        <v>0</v>
      </c>
      <c r="BH259" s="1512">
        <v>0</v>
      </c>
      <c r="BI259" s="1512">
        <v>0</v>
      </c>
      <c r="BJ259" s="1512">
        <v>0</v>
      </c>
      <c r="BK259" s="1512">
        <v>0</v>
      </c>
      <c r="BL259" s="1512">
        <v>0</v>
      </c>
      <c r="BM259" s="1512">
        <v>0</v>
      </c>
      <c r="BN259" s="1512">
        <v>0</v>
      </c>
      <c r="BO259" s="1512">
        <v>0</v>
      </c>
      <c r="BP259" s="63">
        <v>0</v>
      </c>
    </row>
    <row r="260" spans="1:68">
      <c r="A260" s="2249"/>
      <c r="B260" s="2249"/>
      <c r="C260" s="39"/>
      <c r="D260" s="214">
        <v>1</v>
      </c>
      <c r="E260" s="214">
        <v>0</v>
      </c>
      <c r="F260" s="214">
        <v>1</v>
      </c>
      <c r="G260" s="214">
        <v>0</v>
      </c>
      <c r="H260" s="214">
        <v>0</v>
      </c>
      <c r="I260" s="214">
        <v>0</v>
      </c>
      <c r="J260" s="214">
        <v>1</v>
      </c>
      <c r="K260" s="1512">
        <v>1</v>
      </c>
      <c r="L260" s="1512">
        <v>1</v>
      </c>
      <c r="M260" s="1512">
        <v>0</v>
      </c>
      <c r="O260" s="8">
        <v>0</v>
      </c>
      <c r="P260" s="8">
        <v>0</v>
      </c>
      <c r="R260" s="8">
        <v>0</v>
      </c>
      <c r="S260" s="1512">
        <v>1</v>
      </c>
      <c r="T260" s="1512">
        <v>0</v>
      </c>
      <c r="U260" s="1512">
        <v>0</v>
      </c>
      <c r="V260" s="1512">
        <v>0</v>
      </c>
      <c r="W260" s="1512">
        <v>0</v>
      </c>
      <c r="X260" s="1512">
        <v>0</v>
      </c>
      <c r="Y260" s="1512">
        <v>0</v>
      </c>
      <c r="Z260" s="1512">
        <v>0</v>
      </c>
      <c r="AA260" s="1512">
        <v>0</v>
      </c>
      <c r="AB260" s="1512"/>
      <c r="AC260" s="1512">
        <v>4</v>
      </c>
      <c r="AE260" t="s">
        <v>3328</v>
      </c>
      <c r="AF260" t="s">
        <v>3732</v>
      </c>
      <c r="AG260" t="s">
        <v>3733</v>
      </c>
      <c r="AH260" t="s">
        <v>3734</v>
      </c>
      <c r="AI260" t="s">
        <v>3313</v>
      </c>
      <c r="AJ260" t="s">
        <v>3735</v>
      </c>
      <c r="AK260" t="s">
        <v>3397</v>
      </c>
      <c r="AL260" s="2285" t="s">
        <v>3397</v>
      </c>
      <c r="AM260" t="s">
        <v>3513</v>
      </c>
      <c r="AN260" t="s">
        <v>1545</v>
      </c>
      <c r="AO260">
        <v>500</v>
      </c>
      <c r="AP260" s="1512">
        <v>29769.81</v>
      </c>
      <c r="AQ260" s="2286">
        <v>11856.366404071699</v>
      </c>
      <c r="AR260" s="1512">
        <v>0</v>
      </c>
      <c r="AS260" s="1512">
        <v>0</v>
      </c>
      <c r="AT260" s="2287">
        <v>0</v>
      </c>
      <c r="AU260" s="2287">
        <v>0</v>
      </c>
      <c r="AV260" s="2287">
        <v>0</v>
      </c>
      <c r="AW260" s="2287">
        <v>0</v>
      </c>
      <c r="AX260" s="2287">
        <v>0</v>
      </c>
      <c r="AY260" s="2287">
        <v>0</v>
      </c>
      <c r="AZ260" s="2287">
        <v>0</v>
      </c>
      <c r="BA260" s="2288">
        <v>0</v>
      </c>
      <c r="BB260" s="2287">
        <v>0</v>
      </c>
      <c r="BC260" s="8">
        <v>41626.176404071703</v>
      </c>
      <c r="BF260" s="1512">
        <v>12059.58</v>
      </c>
      <c r="BG260" s="1512">
        <v>0</v>
      </c>
      <c r="BH260" s="1512">
        <v>0</v>
      </c>
      <c r="BI260" s="1512">
        <v>0</v>
      </c>
      <c r="BJ260" s="1512">
        <v>0</v>
      </c>
      <c r="BK260" s="1512">
        <v>0</v>
      </c>
      <c r="BL260" s="1512">
        <v>0</v>
      </c>
      <c r="BM260" s="1512">
        <v>0</v>
      </c>
      <c r="BN260" s="1512">
        <v>0</v>
      </c>
      <c r="BO260" s="1512">
        <v>0</v>
      </c>
      <c r="BP260" s="63">
        <v>0</v>
      </c>
    </row>
    <row r="261" spans="1:68">
      <c r="A261" s="2249"/>
      <c r="B261" s="2249"/>
      <c r="C261" s="39"/>
      <c r="D261" s="214">
        <v>1</v>
      </c>
      <c r="E261" s="214">
        <v>0</v>
      </c>
      <c r="F261" s="214">
        <v>1</v>
      </c>
      <c r="G261" s="214">
        <v>0</v>
      </c>
      <c r="H261" s="214">
        <v>0</v>
      </c>
      <c r="I261" s="214">
        <v>0</v>
      </c>
      <c r="J261" s="214">
        <v>1</v>
      </c>
      <c r="K261" s="1512">
        <v>1</v>
      </c>
      <c r="L261" s="1512">
        <v>1</v>
      </c>
      <c r="M261" s="1512">
        <v>0</v>
      </c>
      <c r="O261" s="8">
        <v>0</v>
      </c>
      <c r="P261" s="8">
        <v>0</v>
      </c>
      <c r="R261" s="8">
        <v>0</v>
      </c>
      <c r="S261" s="1512">
        <v>1</v>
      </c>
      <c r="T261" s="1512">
        <v>0</v>
      </c>
      <c r="U261" s="1512">
        <v>0</v>
      </c>
      <c r="V261" s="1512">
        <v>0</v>
      </c>
      <c r="W261" s="1512">
        <v>0</v>
      </c>
      <c r="X261" s="1512">
        <v>0</v>
      </c>
      <c r="Y261" s="1512">
        <v>0</v>
      </c>
      <c r="Z261" s="1512">
        <v>0</v>
      </c>
      <c r="AA261" s="1512">
        <v>0</v>
      </c>
      <c r="AB261" s="1512"/>
      <c r="AC261" s="1512">
        <v>4</v>
      </c>
      <c r="AE261" t="s">
        <v>3328</v>
      </c>
      <c r="AF261" t="s">
        <v>3732</v>
      </c>
      <c r="AG261" t="s">
        <v>3736</v>
      </c>
      <c r="AH261" t="s">
        <v>3737</v>
      </c>
      <c r="AI261" t="s">
        <v>3313</v>
      </c>
      <c r="AJ261" t="s">
        <v>3738</v>
      </c>
      <c r="AK261" t="s">
        <v>3397</v>
      </c>
      <c r="AL261" s="2285" t="s">
        <v>3397</v>
      </c>
      <c r="AM261" t="s">
        <v>3513</v>
      </c>
      <c r="AN261" t="s">
        <v>1545</v>
      </c>
      <c r="AO261">
        <v>500</v>
      </c>
      <c r="AP261" s="1512">
        <v>9289.89</v>
      </c>
      <c r="AQ261" s="2286">
        <v>890.08429483135171</v>
      </c>
      <c r="AR261" s="1512">
        <v>0</v>
      </c>
      <c r="AS261" s="1512">
        <v>0</v>
      </c>
      <c r="AT261" s="2287">
        <v>0</v>
      </c>
      <c r="AU261" s="2287">
        <v>0</v>
      </c>
      <c r="AV261" s="2287">
        <v>0</v>
      </c>
      <c r="AW261" s="2287">
        <v>0</v>
      </c>
      <c r="AX261" s="2287">
        <v>0</v>
      </c>
      <c r="AY261" s="2287">
        <v>0</v>
      </c>
      <c r="AZ261" s="2287">
        <v>0</v>
      </c>
      <c r="BA261" s="2288">
        <v>0</v>
      </c>
      <c r="BB261" s="2287">
        <v>0</v>
      </c>
      <c r="BC261" s="8">
        <v>10179.974294831351</v>
      </c>
      <c r="BF261" s="1512">
        <v>905.34</v>
      </c>
      <c r="BG261" s="1512">
        <v>0</v>
      </c>
      <c r="BH261" s="1512">
        <v>0</v>
      </c>
      <c r="BI261" s="1512">
        <v>0</v>
      </c>
      <c r="BJ261" s="1512">
        <v>0</v>
      </c>
      <c r="BK261" s="1512">
        <v>0</v>
      </c>
      <c r="BL261" s="1512">
        <v>0</v>
      </c>
      <c r="BM261" s="1512">
        <v>0</v>
      </c>
      <c r="BN261" s="1512">
        <v>0</v>
      </c>
      <c r="BO261" s="1512">
        <v>0</v>
      </c>
      <c r="BP261" s="63">
        <v>0</v>
      </c>
    </row>
    <row r="262" spans="1:68">
      <c r="A262" s="2249"/>
      <c r="B262" s="2249"/>
      <c r="C262" s="39"/>
      <c r="D262" s="214">
        <v>1</v>
      </c>
      <c r="E262" s="214">
        <v>0</v>
      </c>
      <c r="F262" s="214">
        <v>1</v>
      </c>
      <c r="G262" s="214">
        <v>0</v>
      </c>
      <c r="H262" s="214">
        <v>0</v>
      </c>
      <c r="I262" s="214">
        <v>0</v>
      </c>
      <c r="J262" s="214">
        <v>1</v>
      </c>
      <c r="K262" s="1512">
        <v>1</v>
      </c>
      <c r="L262" s="1512">
        <v>1</v>
      </c>
      <c r="M262" s="1512">
        <v>0</v>
      </c>
      <c r="O262" s="8">
        <v>0</v>
      </c>
      <c r="P262" s="8">
        <v>0</v>
      </c>
      <c r="R262" s="8">
        <v>0</v>
      </c>
      <c r="S262" s="1512">
        <v>1</v>
      </c>
      <c r="T262" s="1512">
        <v>0</v>
      </c>
      <c r="U262" s="1512">
        <v>0</v>
      </c>
      <c r="V262" s="1512">
        <v>0</v>
      </c>
      <c r="W262" s="1512">
        <v>0</v>
      </c>
      <c r="X262" s="1512">
        <v>0</v>
      </c>
      <c r="Y262" s="1512">
        <v>0</v>
      </c>
      <c r="Z262" s="1512">
        <v>0</v>
      </c>
      <c r="AA262" s="1512">
        <v>0</v>
      </c>
      <c r="AB262" s="1512"/>
      <c r="AC262" s="1512">
        <v>4</v>
      </c>
      <c r="AE262" t="s">
        <v>3328</v>
      </c>
      <c r="AF262" t="s">
        <v>3732</v>
      </c>
      <c r="AG262" t="s">
        <v>3739</v>
      </c>
      <c r="AH262" t="s">
        <v>3740</v>
      </c>
      <c r="AI262" t="s">
        <v>3313</v>
      </c>
      <c r="AJ262" t="s">
        <v>3741</v>
      </c>
      <c r="AK262" t="s">
        <v>3397</v>
      </c>
      <c r="AL262" s="2285" t="s">
        <v>3397</v>
      </c>
      <c r="AM262" t="s">
        <v>3513</v>
      </c>
      <c r="AN262" t="s">
        <v>1546</v>
      </c>
      <c r="AO262">
        <v>500</v>
      </c>
      <c r="AP262" s="1512">
        <v>4957.7299999999996</v>
      </c>
      <c r="AQ262" s="2286">
        <v>10225.400536683064</v>
      </c>
      <c r="AR262" s="1512">
        <v>0</v>
      </c>
      <c r="AS262" s="1512">
        <v>0</v>
      </c>
      <c r="AT262" s="2287">
        <v>0</v>
      </c>
      <c r="AU262" s="2287">
        <v>0</v>
      </c>
      <c r="AV262" s="2287">
        <v>0</v>
      </c>
      <c r="AW262" s="2287">
        <v>0</v>
      </c>
      <c r="AX262" s="2287">
        <v>0</v>
      </c>
      <c r="AY262" s="2287">
        <v>0</v>
      </c>
      <c r="AZ262" s="2287">
        <v>0</v>
      </c>
      <c r="BA262" s="2288">
        <v>0</v>
      </c>
      <c r="BB262" s="2287">
        <v>0</v>
      </c>
      <c r="BC262" s="8">
        <v>15183.130536683064</v>
      </c>
      <c r="BF262" s="1512">
        <v>10400.66</v>
      </c>
      <c r="BG262" s="1512">
        <v>0</v>
      </c>
      <c r="BH262" s="1512">
        <v>0</v>
      </c>
      <c r="BI262" s="1512">
        <v>0</v>
      </c>
      <c r="BJ262" s="1512">
        <v>0</v>
      </c>
      <c r="BK262" s="1512">
        <v>0</v>
      </c>
      <c r="BL262" s="1512">
        <v>0</v>
      </c>
      <c r="BM262" s="1512">
        <v>0</v>
      </c>
      <c r="BN262" s="1512">
        <v>0</v>
      </c>
      <c r="BO262" s="1512">
        <v>0</v>
      </c>
      <c r="BP262" s="63">
        <v>0</v>
      </c>
    </row>
    <row r="263" spans="1:68">
      <c r="A263" s="2249"/>
      <c r="B263" s="2249"/>
      <c r="C263" s="39"/>
      <c r="D263" s="214">
        <v>1</v>
      </c>
      <c r="E263" s="214">
        <v>0</v>
      </c>
      <c r="F263" s="214">
        <v>1</v>
      </c>
      <c r="G263" s="214">
        <v>0</v>
      </c>
      <c r="H263" s="214">
        <v>0</v>
      </c>
      <c r="I263" s="214">
        <v>0</v>
      </c>
      <c r="J263" s="214">
        <v>1</v>
      </c>
      <c r="K263" s="1512">
        <v>1</v>
      </c>
      <c r="L263" s="1512">
        <v>1</v>
      </c>
      <c r="M263" s="1512">
        <v>0</v>
      </c>
      <c r="O263" s="8">
        <v>0</v>
      </c>
      <c r="P263" s="8">
        <v>0</v>
      </c>
      <c r="R263" s="8">
        <v>0</v>
      </c>
      <c r="S263" s="1512">
        <v>1</v>
      </c>
      <c r="T263" s="1512">
        <v>0</v>
      </c>
      <c r="U263" s="1512">
        <v>0</v>
      </c>
      <c r="V263" s="1512">
        <v>0</v>
      </c>
      <c r="W263" s="1512">
        <v>0</v>
      </c>
      <c r="X263" s="1512">
        <v>0</v>
      </c>
      <c r="Y263" s="1512">
        <v>0</v>
      </c>
      <c r="Z263" s="1512">
        <v>0</v>
      </c>
      <c r="AA263" s="1512">
        <v>0</v>
      </c>
      <c r="AB263" s="1512"/>
      <c r="AC263" s="1512">
        <v>4</v>
      </c>
      <c r="AE263" t="s">
        <v>3328</v>
      </c>
      <c r="AF263" t="s">
        <v>3732</v>
      </c>
      <c r="AG263" t="s">
        <v>3742</v>
      </c>
      <c r="AH263" t="s">
        <v>3743</v>
      </c>
      <c r="AI263" t="s">
        <v>3313</v>
      </c>
      <c r="AJ263" t="s">
        <v>3744</v>
      </c>
      <c r="AK263" t="s">
        <v>3397</v>
      </c>
      <c r="AL263" s="2285" t="s">
        <v>3397</v>
      </c>
      <c r="AM263" t="s">
        <v>3513</v>
      </c>
      <c r="AN263" t="s">
        <v>1545</v>
      </c>
      <c r="AO263">
        <v>500</v>
      </c>
      <c r="AP263" s="1512">
        <v>3925.4</v>
      </c>
      <c r="AQ263" s="2286">
        <v>10044.245465477081</v>
      </c>
      <c r="AR263" s="1512">
        <v>0</v>
      </c>
      <c r="AS263" s="1512">
        <v>0</v>
      </c>
      <c r="AT263" s="2287">
        <v>0</v>
      </c>
      <c r="AU263" s="2287">
        <v>0</v>
      </c>
      <c r="AV263" s="2287">
        <v>0</v>
      </c>
      <c r="AW263" s="2287">
        <v>0</v>
      </c>
      <c r="AX263" s="2287">
        <v>0</v>
      </c>
      <c r="AY263" s="2287">
        <v>0</v>
      </c>
      <c r="AZ263" s="2287">
        <v>0</v>
      </c>
      <c r="BA263" s="2288">
        <v>0</v>
      </c>
      <c r="BB263" s="2287">
        <v>0</v>
      </c>
      <c r="BC263" s="8">
        <v>13969.645465477081</v>
      </c>
      <c r="BF263" s="1512">
        <v>10216.4</v>
      </c>
      <c r="BG263" s="1512">
        <v>0</v>
      </c>
      <c r="BH263" s="1512">
        <v>0</v>
      </c>
      <c r="BI263" s="1512">
        <v>0</v>
      </c>
      <c r="BJ263" s="1512">
        <v>0</v>
      </c>
      <c r="BK263" s="1512">
        <v>0</v>
      </c>
      <c r="BL263" s="1512">
        <v>0</v>
      </c>
      <c r="BM263" s="1512">
        <v>0</v>
      </c>
      <c r="BN263" s="1512">
        <v>0</v>
      </c>
      <c r="BO263" s="1512">
        <v>0</v>
      </c>
      <c r="BP263" s="63">
        <v>0</v>
      </c>
    </row>
    <row r="264" spans="1:68">
      <c r="A264" s="2249"/>
      <c r="B264" s="2249"/>
      <c r="C264" s="39"/>
      <c r="D264" s="214">
        <v>1</v>
      </c>
      <c r="E264" s="214">
        <v>0</v>
      </c>
      <c r="F264" s="214">
        <v>1</v>
      </c>
      <c r="G264" s="214">
        <v>0</v>
      </c>
      <c r="H264" s="214">
        <v>0</v>
      </c>
      <c r="I264" s="214">
        <v>0</v>
      </c>
      <c r="J264" s="214">
        <v>1</v>
      </c>
      <c r="K264" s="1512">
        <v>1</v>
      </c>
      <c r="L264" s="1512">
        <v>1</v>
      </c>
      <c r="M264" s="1512">
        <v>0</v>
      </c>
      <c r="O264" s="8">
        <v>0</v>
      </c>
      <c r="P264" s="8">
        <v>0</v>
      </c>
      <c r="R264" s="8">
        <v>0</v>
      </c>
      <c r="S264" s="1512">
        <v>1</v>
      </c>
      <c r="T264" s="1512">
        <v>0</v>
      </c>
      <c r="U264" s="1512">
        <v>0</v>
      </c>
      <c r="V264" s="1512">
        <v>0</v>
      </c>
      <c r="W264" s="1512">
        <v>0</v>
      </c>
      <c r="X264" s="1512">
        <v>0</v>
      </c>
      <c r="Y264" s="1512">
        <v>0</v>
      </c>
      <c r="Z264" s="1512">
        <v>0</v>
      </c>
      <c r="AA264" s="1512">
        <v>0</v>
      </c>
      <c r="AB264" s="1512"/>
      <c r="AC264" s="1512">
        <v>2</v>
      </c>
      <c r="AE264" t="s">
        <v>3328</v>
      </c>
      <c r="AF264" t="s">
        <v>3732</v>
      </c>
      <c r="AG264" t="s">
        <v>3745</v>
      </c>
      <c r="AH264" t="s">
        <v>3746</v>
      </c>
      <c r="AI264" t="s">
        <v>3313</v>
      </c>
      <c r="AJ264" t="s">
        <v>3747</v>
      </c>
      <c r="AK264" t="s">
        <v>3397</v>
      </c>
      <c r="AL264" s="2285" t="s">
        <v>3397</v>
      </c>
      <c r="AM264" t="s">
        <v>3463</v>
      </c>
      <c r="AN264" t="s">
        <v>1545</v>
      </c>
      <c r="AO264">
        <v>500</v>
      </c>
      <c r="AP264" s="1512">
        <v>90623.14</v>
      </c>
      <c r="AQ264" s="2286">
        <v>21871.12722510361</v>
      </c>
      <c r="AR264" s="1512">
        <v>0</v>
      </c>
      <c r="AS264" s="1512">
        <v>0</v>
      </c>
      <c r="AT264" s="2287">
        <v>0</v>
      </c>
      <c r="AU264" s="2287">
        <v>0</v>
      </c>
      <c r="AV264" s="2287">
        <v>0</v>
      </c>
      <c r="AW264" s="2287">
        <v>0</v>
      </c>
      <c r="AX264" s="2287">
        <v>0</v>
      </c>
      <c r="AY264" s="2287">
        <v>0</v>
      </c>
      <c r="AZ264" s="2287">
        <v>0</v>
      </c>
      <c r="BA264" s="2288">
        <v>0</v>
      </c>
      <c r="BB264" s="2287">
        <v>0</v>
      </c>
      <c r="BC264" s="8">
        <v>112494.26722510361</v>
      </c>
      <c r="BF264" s="1512">
        <v>22245.99</v>
      </c>
      <c r="BG264" s="1512">
        <v>0</v>
      </c>
      <c r="BH264" s="1512">
        <v>0</v>
      </c>
      <c r="BI264" s="1512">
        <v>0</v>
      </c>
      <c r="BJ264" s="1512">
        <v>0</v>
      </c>
      <c r="BK264" s="1512">
        <v>0</v>
      </c>
      <c r="BL264" s="1512">
        <v>0</v>
      </c>
      <c r="BM264" s="1512">
        <v>0</v>
      </c>
      <c r="BN264" s="1512">
        <v>0</v>
      </c>
      <c r="BO264" s="1512">
        <v>0</v>
      </c>
      <c r="BP264" s="63">
        <v>0</v>
      </c>
    </row>
    <row r="265" spans="1:68">
      <c r="A265" s="2249"/>
      <c r="B265" s="2249"/>
      <c r="C265" s="39"/>
      <c r="D265" s="214">
        <v>1</v>
      </c>
      <c r="E265" s="214">
        <v>0</v>
      </c>
      <c r="F265" s="214">
        <v>1</v>
      </c>
      <c r="G265" s="214">
        <v>0</v>
      </c>
      <c r="H265" s="214">
        <v>0</v>
      </c>
      <c r="I265" s="214">
        <v>0</v>
      </c>
      <c r="J265" s="214">
        <v>1</v>
      </c>
      <c r="K265" s="1512">
        <v>1</v>
      </c>
      <c r="L265" s="1512">
        <v>1</v>
      </c>
      <c r="M265" s="1512">
        <v>0</v>
      </c>
      <c r="O265" s="8">
        <v>0</v>
      </c>
      <c r="P265" s="8">
        <v>0</v>
      </c>
      <c r="R265" s="8">
        <v>0</v>
      </c>
      <c r="S265" s="1512">
        <v>1</v>
      </c>
      <c r="T265" s="1512">
        <v>0</v>
      </c>
      <c r="U265" s="1512">
        <v>0</v>
      </c>
      <c r="V265" s="1512">
        <v>0</v>
      </c>
      <c r="W265" s="1512">
        <v>0</v>
      </c>
      <c r="X265" s="1512">
        <v>0</v>
      </c>
      <c r="Y265" s="1512">
        <v>0</v>
      </c>
      <c r="Z265" s="1512">
        <v>0</v>
      </c>
      <c r="AA265" s="1512">
        <v>0</v>
      </c>
      <c r="AB265" s="1512"/>
      <c r="AC265" s="1512">
        <v>4</v>
      </c>
      <c r="AE265" t="s">
        <v>3328</v>
      </c>
      <c r="AF265" t="s">
        <v>3732</v>
      </c>
      <c r="AG265" t="s">
        <v>3748</v>
      </c>
      <c r="AH265" t="s">
        <v>3749</v>
      </c>
      <c r="AI265" t="s">
        <v>3313</v>
      </c>
      <c r="AJ265" t="s">
        <v>3750</v>
      </c>
      <c r="AK265" t="s">
        <v>3397</v>
      </c>
      <c r="AL265" s="2285" t="s">
        <v>3397</v>
      </c>
      <c r="AM265" t="s">
        <v>3513</v>
      </c>
      <c r="AN265" t="s">
        <v>1545</v>
      </c>
      <c r="AO265">
        <v>500</v>
      </c>
      <c r="AP265" s="1512">
        <v>42820.87</v>
      </c>
      <c r="AQ265" s="2286">
        <v>4769.8466485561075</v>
      </c>
      <c r="AR265" s="1512">
        <v>0</v>
      </c>
      <c r="AS265" s="1512">
        <v>0</v>
      </c>
      <c r="AT265" s="2287">
        <v>0</v>
      </c>
      <c r="AU265" s="2287">
        <v>0</v>
      </c>
      <c r="AV265" s="2287">
        <v>0</v>
      </c>
      <c r="AW265" s="2287">
        <v>0</v>
      </c>
      <c r="AX265" s="2287">
        <v>0</v>
      </c>
      <c r="AY265" s="2287">
        <v>0</v>
      </c>
      <c r="AZ265" s="2287">
        <v>0</v>
      </c>
      <c r="BA265" s="2288">
        <v>0</v>
      </c>
      <c r="BB265" s="2287">
        <v>0</v>
      </c>
      <c r="BC265" s="8">
        <v>47590.71664855611</v>
      </c>
      <c r="BF265" s="1512">
        <v>4851.6000000000004</v>
      </c>
      <c r="BG265" s="1512">
        <v>0</v>
      </c>
      <c r="BH265" s="1512">
        <v>0</v>
      </c>
      <c r="BI265" s="1512">
        <v>0</v>
      </c>
      <c r="BJ265" s="1512">
        <v>0</v>
      </c>
      <c r="BK265" s="1512">
        <v>0</v>
      </c>
      <c r="BL265" s="1512">
        <v>0</v>
      </c>
      <c r="BM265" s="1512">
        <v>0</v>
      </c>
      <c r="BN265" s="1512">
        <v>0</v>
      </c>
      <c r="BO265" s="1512">
        <v>0</v>
      </c>
      <c r="BP265" s="63">
        <v>0</v>
      </c>
    </row>
    <row r="266" spans="1:68">
      <c r="A266" s="2249"/>
      <c r="B266" s="2249"/>
      <c r="C266" s="39"/>
      <c r="D266" s="214">
        <v>0</v>
      </c>
      <c r="E266" s="214">
        <v>1</v>
      </c>
      <c r="F266" s="214">
        <v>1</v>
      </c>
      <c r="G266" s="214">
        <v>0</v>
      </c>
      <c r="H266" s="214">
        <v>0</v>
      </c>
      <c r="I266" s="214">
        <v>0</v>
      </c>
      <c r="J266" s="214">
        <v>1</v>
      </c>
      <c r="K266" s="1512">
        <v>1</v>
      </c>
      <c r="L266" s="1512">
        <v>0</v>
      </c>
      <c r="M266" s="1512">
        <v>0</v>
      </c>
      <c r="O266" s="8">
        <v>0</v>
      </c>
      <c r="P266" s="8">
        <v>0</v>
      </c>
      <c r="R266" s="8">
        <v>0</v>
      </c>
      <c r="S266" s="1512">
        <v>0</v>
      </c>
      <c r="T266" s="1512">
        <v>0</v>
      </c>
      <c r="U266" s="1512">
        <v>0</v>
      </c>
      <c r="V266" s="1512">
        <v>0</v>
      </c>
      <c r="W266" s="1512">
        <v>0</v>
      </c>
      <c r="X266" s="1512">
        <v>0</v>
      </c>
      <c r="Y266" s="1512">
        <v>0</v>
      </c>
      <c r="Z266" s="1512">
        <v>0</v>
      </c>
      <c r="AA266" s="1512">
        <v>1</v>
      </c>
      <c r="AB266" s="1512"/>
      <c r="AC266" s="1512">
        <v>4</v>
      </c>
      <c r="AE266" t="s">
        <v>3328</v>
      </c>
      <c r="AF266" t="s">
        <v>3732</v>
      </c>
      <c r="AG266" t="s">
        <v>3751</v>
      </c>
      <c r="AH266" t="s">
        <v>3752</v>
      </c>
      <c r="AI266" t="s">
        <v>3313</v>
      </c>
      <c r="AJ266" t="s">
        <v>3753</v>
      </c>
      <c r="AK266" t="s">
        <v>3399</v>
      </c>
      <c r="AL266" s="2285" t="s">
        <v>3399</v>
      </c>
      <c r="AM266" t="s">
        <v>3513</v>
      </c>
      <c r="AN266" t="s">
        <v>1545</v>
      </c>
      <c r="AO266">
        <v>500</v>
      </c>
      <c r="AP266" s="1512">
        <v>0</v>
      </c>
      <c r="AQ266" s="2286">
        <v>4565.3712783758156</v>
      </c>
      <c r="AR266" s="1512">
        <v>0</v>
      </c>
      <c r="AS266" s="1512">
        <v>0</v>
      </c>
      <c r="AT266" s="2287">
        <v>0</v>
      </c>
      <c r="AU266" s="2287">
        <v>0</v>
      </c>
      <c r="AV266" s="2287">
        <v>0</v>
      </c>
      <c r="AW266" s="2287">
        <v>0</v>
      </c>
      <c r="AX266" s="2287">
        <v>0</v>
      </c>
      <c r="AY266" s="2287">
        <v>0</v>
      </c>
      <c r="AZ266" s="2287">
        <v>0</v>
      </c>
      <c r="BA266" s="2288">
        <v>0</v>
      </c>
      <c r="BB266" s="2287">
        <v>0</v>
      </c>
      <c r="BC266" s="8">
        <v>4565.3712783758156</v>
      </c>
      <c r="BF266" s="1512">
        <v>4643.62</v>
      </c>
      <c r="BG266" s="1512">
        <v>0</v>
      </c>
      <c r="BH266" s="1512">
        <v>0</v>
      </c>
      <c r="BI266" s="1512">
        <v>0</v>
      </c>
      <c r="BJ266" s="1512">
        <v>0</v>
      </c>
      <c r="BK266" s="1512">
        <v>0</v>
      </c>
      <c r="BL266" s="1512">
        <v>0</v>
      </c>
      <c r="BM266" s="1512">
        <v>0</v>
      </c>
      <c r="BN266" s="1512">
        <v>0</v>
      </c>
      <c r="BO266" s="1512">
        <v>0</v>
      </c>
      <c r="BP266" s="63">
        <v>0</v>
      </c>
    </row>
    <row r="267" spans="1:68">
      <c r="A267" s="2249"/>
      <c r="B267" s="2249"/>
      <c r="C267" s="39"/>
      <c r="D267" s="214">
        <v>1</v>
      </c>
      <c r="E267" s="214">
        <v>0</v>
      </c>
      <c r="F267" s="214">
        <v>1</v>
      </c>
      <c r="G267" s="214">
        <v>0</v>
      </c>
      <c r="H267" s="214">
        <v>0</v>
      </c>
      <c r="I267" s="214">
        <v>0</v>
      </c>
      <c r="J267" s="214">
        <v>1</v>
      </c>
      <c r="K267" s="1512">
        <v>1</v>
      </c>
      <c r="L267" s="1512">
        <v>1</v>
      </c>
      <c r="M267" s="1512">
        <v>0</v>
      </c>
      <c r="O267" s="8">
        <v>0</v>
      </c>
      <c r="P267" s="8">
        <v>0</v>
      </c>
      <c r="R267" s="8">
        <v>0</v>
      </c>
      <c r="S267" s="1512">
        <v>1</v>
      </c>
      <c r="T267" s="1512">
        <v>0</v>
      </c>
      <c r="U267" s="1512">
        <v>0</v>
      </c>
      <c r="V267" s="1512">
        <v>0</v>
      </c>
      <c r="W267" s="1512">
        <v>0</v>
      </c>
      <c r="X267" s="1512">
        <v>0</v>
      </c>
      <c r="Y267" s="1512">
        <v>0</v>
      </c>
      <c r="Z267" s="1512">
        <v>0</v>
      </c>
      <c r="AA267" s="1512">
        <v>0</v>
      </c>
      <c r="AB267" s="1512"/>
      <c r="AC267" s="1512">
        <v>4</v>
      </c>
      <c r="AE267" t="s">
        <v>3328</v>
      </c>
      <c r="AF267" t="s">
        <v>3732</v>
      </c>
      <c r="AG267" t="s">
        <v>3754</v>
      </c>
      <c r="AH267" t="s">
        <v>3755</v>
      </c>
      <c r="AI267" t="s">
        <v>3313</v>
      </c>
      <c r="AJ267" t="s">
        <v>3756</v>
      </c>
      <c r="AK267" t="s">
        <v>3397</v>
      </c>
      <c r="AL267" s="2285" t="s">
        <v>3397</v>
      </c>
      <c r="AM267" t="s">
        <v>3513</v>
      </c>
      <c r="AN267" t="s">
        <v>1545</v>
      </c>
      <c r="AO267">
        <v>500</v>
      </c>
      <c r="AP267" s="1512">
        <v>0</v>
      </c>
      <c r="AQ267" s="2286">
        <v>24090.557044898305</v>
      </c>
      <c r="AR267" s="1512">
        <v>0</v>
      </c>
      <c r="AS267" s="1512">
        <v>0</v>
      </c>
      <c r="AT267" s="2287">
        <v>0</v>
      </c>
      <c r="AU267" s="2287">
        <v>0</v>
      </c>
      <c r="AV267" s="2287">
        <v>0</v>
      </c>
      <c r="AW267" s="2287">
        <v>0</v>
      </c>
      <c r="AX267" s="2287">
        <v>0</v>
      </c>
      <c r="AY267" s="2287">
        <v>0</v>
      </c>
      <c r="AZ267" s="2287">
        <v>0</v>
      </c>
      <c r="BA267" s="2288">
        <v>0</v>
      </c>
      <c r="BB267" s="2287">
        <v>0</v>
      </c>
      <c r="BC267" s="8">
        <v>24090.557044898305</v>
      </c>
      <c r="BF267" s="1512">
        <v>24503.46</v>
      </c>
      <c r="BG267" s="1512">
        <v>0</v>
      </c>
      <c r="BH267" s="1512">
        <v>0</v>
      </c>
      <c r="BI267" s="1512">
        <v>0</v>
      </c>
      <c r="BJ267" s="1512">
        <v>0</v>
      </c>
      <c r="BK267" s="1512">
        <v>0</v>
      </c>
      <c r="BL267" s="1512">
        <v>0</v>
      </c>
      <c r="BM267" s="1512">
        <v>0</v>
      </c>
      <c r="BN267" s="1512">
        <v>0</v>
      </c>
      <c r="BO267" s="1512">
        <v>0</v>
      </c>
      <c r="BP267" s="63">
        <v>0</v>
      </c>
    </row>
    <row r="268" spans="1:68">
      <c r="A268" s="2249"/>
      <c r="B268" s="2249"/>
      <c r="C268" s="39"/>
      <c r="D268" s="214">
        <v>1</v>
      </c>
      <c r="E268" s="214">
        <v>0</v>
      </c>
      <c r="F268" s="214">
        <v>1</v>
      </c>
      <c r="G268" s="214">
        <v>0</v>
      </c>
      <c r="H268" s="214">
        <v>0</v>
      </c>
      <c r="I268" s="214">
        <v>0</v>
      </c>
      <c r="J268" s="214">
        <v>1</v>
      </c>
      <c r="K268" s="1512">
        <v>1</v>
      </c>
      <c r="L268" s="1512">
        <v>1</v>
      </c>
      <c r="M268" s="1512">
        <v>0</v>
      </c>
      <c r="O268" s="8">
        <v>0</v>
      </c>
      <c r="P268" s="8">
        <v>0</v>
      </c>
      <c r="R268" s="8">
        <v>1</v>
      </c>
      <c r="S268" s="1512">
        <v>0</v>
      </c>
      <c r="T268" s="1512">
        <v>0</v>
      </c>
      <c r="U268" s="1512">
        <v>0</v>
      </c>
      <c r="V268" s="1512">
        <v>0</v>
      </c>
      <c r="W268" s="1512">
        <v>0</v>
      </c>
      <c r="X268" s="1512">
        <v>0</v>
      </c>
      <c r="Y268" s="1512">
        <v>0</v>
      </c>
      <c r="Z268" s="1512">
        <v>0</v>
      </c>
      <c r="AA268" s="1512">
        <v>0</v>
      </c>
      <c r="AB268" s="1512"/>
      <c r="AC268" s="1512">
        <v>5</v>
      </c>
      <c r="AE268" t="s">
        <v>3328</v>
      </c>
      <c r="AF268" t="s">
        <v>3732</v>
      </c>
      <c r="AG268" t="s">
        <v>3757</v>
      </c>
      <c r="AH268" t="s">
        <v>3758</v>
      </c>
      <c r="AI268" t="s">
        <v>3313</v>
      </c>
      <c r="AJ268" t="s">
        <v>3759</v>
      </c>
      <c r="AK268" t="s">
        <v>3397</v>
      </c>
      <c r="AL268" s="2285" t="s">
        <v>3397</v>
      </c>
      <c r="AM268" t="s">
        <v>3498</v>
      </c>
      <c r="AN268" t="s">
        <v>1545</v>
      </c>
      <c r="AO268">
        <v>500</v>
      </c>
      <c r="AP268" s="1512">
        <v>0</v>
      </c>
      <c r="AQ268" s="2286">
        <v>15726.061310009907</v>
      </c>
      <c r="AR268" s="1512">
        <v>0</v>
      </c>
      <c r="AS268" s="1512">
        <v>0</v>
      </c>
      <c r="AT268" s="2287">
        <v>0</v>
      </c>
      <c r="AU268" s="2287">
        <v>0</v>
      </c>
      <c r="AV268" s="2287">
        <v>0</v>
      </c>
      <c r="AW268" s="2287">
        <v>0</v>
      </c>
      <c r="AX268" s="2287">
        <v>0</v>
      </c>
      <c r="AY268" s="2287">
        <v>0</v>
      </c>
      <c r="AZ268" s="2287">
        <v>0</v>
      </c>
      <c r="BA268" s="2288">
        <v>0</v>
      </c>
      <c r="BB268" s="2287">
        <v>0</v>
      </c>
      <c r="BC268" s="8">
        <v>15726.061310009907</v>
      </c>
      <c r="BF268" s="1512">
        <v>15995.6</v>
      </c>
      <c r="BG268" s="1512">
        <v>0</v>
      </c>
      <c r="BH268" s="1512">
        <v>0</v>
      </c>
      <c r="BI268" s="1512">
        <v>0</v>
      </c>
      <c r="BJ268" s="1512">
        <v>0</v>
      </c>
      <c r="BK268" s="1512">
        <v>0</v>
      </c>
      <c r="BL268" s="1512">
        <v>0</v>
      </c>
      <c r="BM268" s="1512">
        <v>0</v>
      </c>
      <c r="BN268" s="1512">
        <v>0</v>
      </c>
      <c r="BO268" s="1512">
        <v>0</v>
      </c>
      <c r="BP268" s="63">
        <v>0</v>
      </c>
    </row>
    <row r="269" spans="1:68">
      <c r="A269" s="2249"/>
      <c r="B269" s="2249"/>
      <c r="C269" s="39"/>
      <c r="D269" s="214">
        <v>1</v>
      </c>
      <c r="E269" s="214">
        <v>0</v>
      </c>
      <c r="F269" s="214">
        <v>1</v>
      </c>
      <c r="G269" s="214">
        <v>0</v>
      </c>
      <c r="H269" s="214">
        <v>0</v>
      </c>
      <c r="I269" s="214">
        <v>0</v>
      </c>
      <c r="J269" s="214">
        <v>1</v>
      </c>
      <c r="K269" s="1512">
        <v>1</v>
      </c>
      <c r="L269" s="1512">
        <v>1</v>
      </c>
      <c r="M269" s="1512">
        <v>0</v>
      </c>
      <c r="O269" s="8">
        <v>1</v>
      </c>
      <c r="P269" s="8">
        <v>0</v>
      </c>
      <c r="R269" s="8">
        <v>0</v>
      </c>
      <c r="S269" s="1512">
        <v>1</v>
      </c>
      <c r="T269" s="1512">
        <v>0</v>
      </c>
      <c r="U269" s="1512">
        <v>0</v>
      </c>
      <c r="V269" s="1512">
        <v>0</v>
      </c>
      <c r="W269" s="1512">
        <v>0</v>
      </c>
      <c r="X269" s="1512">
        <v>0</v>
      </c>
      <c r="Y269" s="1512">
        <v>0</v>
      </c>
      <c r="Z269" s="1512">
        <v>0</v>
      </c>
      <c r="AA269" s="1512">
        <v>0</v>
      </c>
      <c r="AB269" s="1512"/>
      <c r="AC269" s="1512">
        <v>4</v>
      </c>
      <c r="AE269" t="s">
        <v>3328</v>
      </c>
      <c r="AF269" t="s">
        <v>3732</v>
      </c>
      <c r="AG269" t="s">
        <v>3328</v>
      </c>
      <c r="AH269" t="s">
        <v>3760</v>
      </c>
      <c r="AI269" t="s">
        <v>3313</v>
      </c>
      <c r="AJ269" t="s">
        <v>3328</v>
      </c>
      <c r="AK269" t="s">
        <v>3397</v>
      </c>
      <c r="AL269" s="2285" t="s">
        <v>3397</v>
      </c>
      <c r="AM269" t="s">
        <v>3513</v>
      </c>
      <c r="AN269" t="s">
        <v>1545</v>
      </c>
      <c r="AO269">
        <v>500</v>
      </c>
      <c r="AP269" s="1512">
        <v>0</v>
      </c>
      <c r="AQ269" s="2286">
        <v>972322.75893771276</v>
      </c>
      <c r="AR269" s="1512">
        <v>1622131</v>
      </c>
      <c r="AS269" s="1512">
        <v>1915812</v>
      </c>
      <c r="AT269" s="2287">
        <v>1781380</v>
      </c>
      <c r="AU269" s="2287">
        <v>1460280</v>
      </c>
      <c r="AV269" s="2287">
        <v>0</v>
      </c>
      <c r="AW269" s="2287">
        <v>0</v>
      </c>
      <c r="AX269" s="2287">
        <v>0</v>
      </c>
      <c r="AY269" s="2287">
        <v>0</v>
      </c>
      <c r="AZ269" s="2287">
        <v>0</v>
      </c>
      <c r="BA269" s="2288">
        <v>0</v>
      </c>
      <c r="BB269" s="2287">
        <v>0</v>
      </c>
      <c r="BC269" s="8">
        <v>7751925.7589377128</v>
      </c>
      <c r="BF269" s="1512">
        <v>988988</v>
      </c>
      <c r="BG269" s="1512">
        <v>1622131</v>
      </c>
      <c r="BH269" s="1512">
        <v>1915812</v>
      </c>
      <c r="BI269" s="1512">
        <v>1733703</v>
      </c>
      <c r="BJ269" s="1512">
        <v>1383160</v>
      </c>
      <c r="BK269" s="1512">
        <v>0</v>
      </c>
      <c r="BL269" s="1512">
        <v>0</v>
      </c>
      <c r="BM269" s="1512">
        <v>0</v>
      </c>
      <c r="BN269" s="1512">
        <v>0</v>
      </c>
      <c r="BO269" s="1512">
        <v>0</v>
      </c>
      <c r="BP269" s="63">
        <v>0</v>
      </c>
    </row>
    <row r="270" spans="1:68">
      <c r="A270" s="2249"/>
      <c r="B270" s="2249"/>
      <c r="C270" s="39"/>
      <c r="D270" s="214">
        <v>1</v>
      </c>
      <c r="E270" s="214">
        <v>0</v>
      </c>
      <c r="F270" s="214">
        <v>1</v>
      </c>
      <c r="G270" s="214">
        <v>0</v>
      </c>
      <c r="H270" s="214">
        <v>0</v>
      </c>
      <c r="I270" s="214">
        <v>0</v>
      </c>
      <c r="J270" s="214">
        <v>1</v>
      </c>
      <c r="K270" s="1512">
        <v>1</v>
      </c>
      <c r="L270" s="1512">
        <v>1</v>
      </c>
      <c r="M270" s="1512">
        <v>0</v>
      </c>
      <c r="O270" s="8">
        <v>0</v>
      </c>
      <c r="P270" s="8">
        <v>0</v>
      </c>
      <c r="R270" s="8">
        <v>0</v>
      </c>
      <c r="S270" s="1512">
        <v>1</v>
      </c>
      <c r="T270" s="1512">
        <v>0</v>
      </c>
      <c r="U270" s="1512">
        <v>0</v>
      </c>
      <c r="V270" s="1512">
        <v>0</v>
      </c>
      <c r="W270" s="1512">
        <v>0</v>
      </c>
      <c r="X270" s="1512">
        <v>0</v>
      </c>
      <c r="Y270" s="1512">
        <v>0</v>
      </c>
      <c r="Z270" s="1512">
        <v>0</v>
      </c>
      <c r="AA270" s="1512">
        <v>0</v>
      </c>
      <c r="AB270" s="1512"/>
      <c r="AC270" s="1512">
        <v>4</v>
      </c>
      <c r="AE270" t="s">
        <v>3328</v>
      </c>
      <c r="AF270" t="s">
        <v>3732</v>
      </c>
      <c r="AG270" t="s">
        <v>3761</v>
      </c>
      <c r="AH270" t="s">
        <v>3762</v>
      </c>
      <c r="AI270" t="s">
        <v>3313</v>
      </c>
      <c r="AJ270" t="s">
        <v>3763</v>
      </c>
      <c r="AK270" t="s">
        <v>3397</v>
      </c>
      <c r="AL270" s="2285" t="s">
        <v>3397</v>
      </c>
      <c r="AM270" t="s">
        <v>3513</v>
      </c>
      <c r="AN270" t="s">
        <v>1546</v>
      </c>
      <c r="AO270">
        <v>500</v>
      </c>
      <c r="AP270" s="1512">
        <v>80313.58</v>
      </c>
      <c r="AQ270" s="2286">
        <v>20990.569645999956</v>
      </c>
      <c r="AR270" s="1512">
        <v>0</v>
      </c>
      <c r="AS270" s="1512">
        <v>0</v>
      </c>
      <c r="AT270" s="2287">
        <v>0</v>
      </c>
      <c r="AU270" s="2287">
        <v>0</v>
      </c>
      <c r="AV270" s="2287">
        <v>0</v>
      </c>
      <c r="AW270" s="2287">
        <v>0</v>
      </c>
      <c r="AX270" s="2287">
        <v>0</v>
      </c>
      <c r="AY270" s="2287">
        <v>0</v>
      </c>
      <c r="AZ270" s="2287">
        <v>0</v>
      </c>
      <c r="BA270" s="2288">
        <v>0</v>
      </c>
      <c r="BB270" s="2287">
        <v>0</v>
      </c>
      <c r="BC270" s="8">
        <v>101304.14964599996</v>
      </c>
      <c r="BF270" s="1512">
        <v>21350.34</v>
      </c>
      <c r="BG270" s="1512">
        <v>0</v>
      </c>
      <c r="BH270" s="1512">
        <v>0</v>
      </c>
      <c r="BI270" s="1512">
        <v>0</v>
      </c>
      <c r="BJ270" s="1512">
        <v>0</v>
      </c>
      <c r="BK270" s="1512">
        <v>0</v>
      </c>
      <c r="BL270" s="1512">
        <v>0</v>
      </c>
      <c r="BM270" s="1512">
        <v>0</v>
      </c>
      <c r="BN270" s="1512">
        <v>0</v>
      </c>
      <c r="BO270" s="1512">
        <v>0</v>
      </c>
      <c r="BP270" s="63">
        <v>0</v>
      </c>
    </row>
    <row r="271" spans="1:68">
      <c r="A271" s="2249"/>
      <c r="B271" s="2249"/>
      <c r="C271" s="39"/>
      <c r="D271" s="214">
        <v>1</v>
      </c>
      <c r="E271" s="214">
        <v>0</v>
      </c>
      <c r="F271" s="214">
        <v>1</v>
      </c>
      <c r="G271" s="214">
        <v>0</v>
      </c>
      <c r="H271" s="214">
        <v>0</v>
      </c>
      <c r="I271" s="214">
        <v>0</v>
      </c>
      <c r="J271" s="214">
        <v>1</v>
      </c>
      <c r="K271" s="1512">
        <v>1</v>
      </c>
      <c r="L271" s="1512">
        <v>1</v>
      </c>
      <c r="M271" s="1512">
        <v>0</v>
      </c>
      <c r="O271" s="8">
        <v>0</v>
      </c>
      <c r="P271" s="8">
        <v>0</v>
      </c>
      <c r="R271" s="8">
        <v>0</v>
      </c>
      <c r="S271" s="1512">
        <v>1</v>
      </c>
      <c r="T271" s="1512">
        <v>0</v>
      </c>
      <c r="U271" s="1512">
        <v>0</v>
      </c>
      <c r="V271" s="1512">
        <v>0</v>
      </c>
      <c r="W271" s="1512">
        <v>0</v>
      </c>
      <c r="X271" s="1512">
        <v>0</v>
      </c>
      <c r="Y271" s="1512">
        <v>0</v>
      </c>
      <c r="Z271" s="1512">
        <v>0</v>
      </c>
      <c r="AA271" s="1512">
        <v>0</v>
      </c>
      <c r="AB271" s="1512"/>
      <c r="AC271" s="1512">
        <v>4</v>
      </c>
      <c r="AE271" t="s">
        <v>3328</v>
      </c>
      <c r="AF271" t="s">
        <v>3732</v>
      </c>
      <c r="AG271" t="s">
        <v>3764</v>
      </c>
      <c r="AH271" t="s">
        <v>3765</v>
      </c>
      <c r="AI271" t="s">
        <v>3313</v>
      </c>
      <c r="AJ271" t="s">
        <v>3766</v>
      </c>
      <c r="AK271" t="s">
        <v>3397</v>
      </c>
      <c r="AL271" s="2285" t="s">
        <v>3397</v>
      </c>
      <c r="AM271" t="s">
        <v>3513</v>
      </c>
      <c r="AN271" t="s">
        <v>1546</v>
      </c>
      <c r="AO271">
        <v>500</v>
      </c>
      <c r="AP271" s="1512">
        <v>7819.53</v>
      </c>
      <c r="AQ271" s="2286">
        <v>9588.6442956759056</v>
      </c>
      <c r="AR271" s="1512">
        <v>0</v>
      </c>
      <c r="AS271" s="1512">
        <v>0</v>
      </c>
      <c r="AT271" s="2287">
        <v>0</v>
      </c>
      <c r="AU271" s="2287">
        <v>0</v>
      </c>
      <c r="AV271" s="2287">
        <v>0</v>
      </c>
      <c r="AW271" s="2287">
        <v>0</v>
      </c>
      <c r="AX271" s="2287">
        <v>0</v>
      </c>
      <c r="AY271" s="2287">
        <v>0</v>
      </c>
      <c r="AZ271" s="2287">
        <v>0</v>
      </c>
      <c r="BA271" s="2288">
        <v>0</v>
      </c>
      <c r="BB271" s="2287">
        <v>0</v>
      </c>
      <c r="BC271" s="8">
        <v>17408.174295675904</v>
      </c>
      <c r="BF271" s="1512">
        <v>9752.99</v>
      </c>
      <c r="BG271" s="1512">
        <v>0</v>
      </c>
      <c r="BH271" s="1512">
        <v>0</v>
      </c>
      <c r="BI271" s="1512">
        <v>0</v>
      </c>
      <c r="BJ271" s="1512">
        <v>0</v>
      </c>
      <c r="BK271" s="1512">
        <v>0</v>
      </c>
      <c r="BL271" s="1512">
        <v>0</v>
      </c>
      <c r="BM271" s="1512">
        <v>0</v>
      </c>
      <c r="BN271" s="1512">
        <v>0</v>
      </c>
      <c r="BO271" s="1512">
        <v>0</v>
      </c>
      <c r="BP271" s="63">
        <v>0</v>
      </c>
    </row>
    <row r="272" spans="1:68">
      <c r="A272" s="2249"/>
      <c r="B272" s="2249"/>
      <c r="C272" s="39"/>
      <c r="D272" s="214">
        <v>1</v>
      </c>
      <c r="E272" s="214">
        <v>0</v>
      </c>
      <c r="F272" s="214">
        <v>1</v>
      </c>
      <c r="G272" s="214">
        <v>0</v>
      </c>
      <c r="H272" s="214">
        <v>0</v>
      </c>
      <c r="I272" s="214">
        <v>0</v>
      </c>
      <c r="J272" s="214">
        <v>1</v>
      </c>
      <c r="K272" s="1512">
        <v>1</v>
      </c>
      <c r="L272" s="1512">
        <v>1</v>
      </c>
      <c r="M272" s="1512">
        <v>0</v>
      </c>
      <c r="O272" s="8">
        <v>0</v>
      </c>
      <c r="P272" s="8">
        <v>0</v>
      </c>
      <c r="R272" s="8">
        <v>0</v>
      </c>
      <c r="S272" s="1512">
        <v>1</v>
      </c>
      <c r="T272" s="1512">
        <v>0</v>
      </c>
      <c r="U272" s="1512">
        <v>0</v>
      </c>
      <c r="V272" s="1512">
        <v>0</v>
      </c>
      <c r="W272" s="1512">
        <v>0</v>
      </c>
      <c r="X272" s="1512">
        <v>0</v>
      </c>
      <c r="Y272" s="1512">
        <v>0</v>
      </c>
      <c r="Z272" s="1512">
        <v>0</v>
      </c>
      <c r="AA272" s="1512">
        <v>0</v>
      </c>
      <c r="AB272" s="1512"/>
      <c r="AC272" s="1512">
        <v>4</v>
      </c>
      <c r="AE272" t="s">
        <v>3328</v>
      </c>
      <c r="AF272" t="s">
        <v>3732</v>
      </c>
      <c r="AG272" t="s">
        <v>3767</v>
      </c>
      <c r="AH272" t="s">
        <v>3768</v>
      </c>
      <c r="AI272" t="s">
        <v>3313</v>
      </c>
      <c r="AJ272" t="s">
        <v>3769</v>
      </c>
      <c r="AK272" t="s">
        <v>3397</v>
      </c>
      <c r="AL272" s="2285" t="s">
        <v>3397</v>
      </c>
      <c r="AM272" t="s">
        <v>3513</v>
      </c>
      <c r="AN272" t="s">
        <v>1545</v>
      </c>
      <c r="AO272">
        <v>500</v>
      </c>
      <c r="AP272" s="1512">
        <v>16900.36</v>
      </c>
      <c r="AQ272" s="2286">
        <v>52822.856397865697</v>
      </c>
      <c r="AR272" s="1512">
        <v>0</v>
      </c>
      <c r="AS272" s="1512">
        <v>0</v>
      </c>
      <c r="AT272" s="2287">
        <v>0</v>
      </c>
      <c r="AU272" s="2287">
        <v>0</v>
      </c>
      <c r="AV272" s="2287">
        <v>0</v>
      </c>
      <c r="AW272" s="2287">
        <v>0</v>
      </c>
      <c r="AX272" s="2287">
        <v>0</v>
      </c>
      <c r="AY272" s="2287">
        <v>0</v>
      </c>
      <c r="AZ272" s="2287">
        <v>0</v>
      </c>
      <c r="BA272" s="2288">
        <v>0</v>
      </c>
      <c r="BB272" s="2287">
        <v>0</v>
      </c>
      <c r="BC272" s="8">
        <v>69723.216397865704</v>
      </c>
      <c r="BF272" s="1512">
        <v>53728.22</v>
      </c>
      <c r="BG272" s="1512">
        <v>0</v>
      </c>
      <c r="BH272" s="1512">
        <v>0</v>
      </c>
      <c r="BI272" s="1512">
        <v>0</v>
      </c>
      <c r="BJ272" s="1512">
        <v>0</v>
      </c>
      <c r="BK272" s="1512">
        <v>0</v>
      </c>
      <c r="BL272" s="1512">
        <v>0</v>
      </c>
      <c r="BM272" s="1512">
        <v>0</v>
      </c>
      <c r="BN272" s="1512">
        <v>0</v>
      </c>
      <c r="BO272" s="1512">
        <v>0</v>
      </c>
      <c r="BP272" s="63">
        <v>0</v>
      </c>
    </row>
    <row r="273" spans="1:68">
      <c r="A273" s="2249"/>
      <c r="B273" s="2249"/>
      <c r="C273" s="39"/>
      <c r="D273" s="214">
        <v>1</v>
      </c>
      <c r="E273" s="214">
        <v>0</v>
      </c>
      <c r="F273" s="214">
        <v>1</v>
      </c>
      <c r="G273" s="214">
        <v>0</v>
      </c>
      <c r="H273" s="214">
        <v>0</v>
      </c>
      <c r="I273" s="214">
        <v>0</v>
      </c>
      <c r="J273" s="214">
        <v>1</v>
      </c>
      <c r="K273" s="1512">
        <v>1</v>
      </c>
      <c r="L273" s="1512">
        <v>1</v>
      </c>
      <c r="M273" s="1512">
        <v>0</v>
      </c>
      <c r="O273" s="8">
        <v>0</v>
      </c>
      <c r="P273" s="8">
        <v>0</v>
      </c>
      <c r="R273" s="8">
        <v>0</v>
      </c>
      <c r="S273" s="1512">
        <v>1</v>
      </c>
      <c r="T273" s="1512">
        <v>0</v>
      </c>
      <c r="U273" s="1512">
        <v>0</v>
      </c>
      <c r="V273" s="1512">
        <v>0</v>
      </c>
      <c r="W273" s="1512">
        <v>0</v>
      </c>
      <c r="X273" s="1512">
        <v>0</v>
      </c>
      <c r="Y273" s="1512">
        <v>0</v>
      </c>
      <c r="Z273" s="1512">
        <v>0</v>
      </c>
      <c r="AA273" s="1512">
        <v>0</v>
      </c>
      <c r="AB273" s="1512"/>
      <c r="AC273" s="1512">
        <v>4</v>
      </c>
      <c r="AE273" t="s">
        <v>3328</v>
      </c>
      <c r="AF273" t="s">
        <v>3732</v>
      </c>
      <c r="AG273" t="s">
        <v>3770</v>
      </c>
      <c r="AH273" t="s">
        <v>3771</v>
      </c>
      <c r="AI273" t="s">
        <v>3313</v>
      </c>
      <c r="AJ273" t="s">
        <v>3772</v>
      </c>
      <c r="AK273" s="90" t="s">
        <v>3397</v>
      </c>
      <c r="AL273" s="2285" t="s">
        <v>3397</v>
      </c>
      <c r="AM273" t="s">
        <v>3513</v>
      </c>
      <c r="AN273" t="s">
        <v>1546</v>
      </c>
      <c r="AO273">
        <v>500</v>
      </c>
      <c r="AP273" s="1512">
        <v>4942.3900000000003</v>
      </c>
      <c r="AQ273" s="2286">
        <v>9591.3774504460816</v>
      </c>
      <c r="AR273" s="1512">
        <v>0</v>
      </c>
      <c r="AS273" s="1512">
        <v>0</v>
      </c>
      <c r="AT273" s="2287">
        <v>0</v>
      </c>
      <c r="AU273" s="2287">
        <v>0</v>
      </c>
      <c r="AV273" s="2287">
        <v>0</v>
      </c>
      <c r="AW273" s="2287">
        <v>0</v>
      </c>
      <c r="AX273" s="2287">
        <v>0</v>
      </c>
      <c r="AY273" s="2287">
        <v>0</v>
      </c>
      <c r="AZ273" s="2287">
        <v>0</v>
      </c>
      <c r="BA273" s="2288">
        <v>0</v>
      </c>
      <c r="BB273" s="2287">
        <v>0</v>
      </c>
      <c r="BC273" s="8">
        <v>14533.767450446081</v>
      </c>
      <c r="BF273" s="1512">
        <v>9755.77</v>
      </c>
      <c r="BG273" s="1512">
        <v>0</v>
      </c>
      <c r="BH273" s="1512">
        <v>0</v>
      </c>
      <c r="BI273" s="1512">
        <v>0</v>
      </c>
      <c r="BJ273" s="1512">
        <v>0</v>
      </c>
      <c r="BK273" s="1512">
        <v>0</v>
      </c>
      <c r="BL273" s="1512">
        <v>0</v>
      </c>
      <c r="BM273" s="1512">
        <v>0</v>
      </c>
      <c r="BN273" s="1512">
        <v>0</v>
      </c>
      <c r="BO273" s="1512">
        <v>0</v>
      </c>
      <c r="BP273" s="63">
        <v>0</v>
      </c>
    </row>
    <row r="274" spans="1:68">
      <c r="A274" s="2249"/>
      <c r="B274" s="2249"/>
      <c r="C274" s="39"/>
      <c r="D274" s="214">
        <v>1</v>
      </c>
      <c r="E274" s="214">
        <v>0</v>
      </c>
      <c r="F274" s="214">
        <v>1</v>
      </c>
      <c r="G274" s="214">
        <v>0</v>
      </c>
      <c r="H274" s="214">
        <v>0</v>
      </c>
      <c r="I274" s="214">
        <v>0</v>
      </c>
      <c r="J274" s="214">
        <v>1</v>
      </c>
      <c r="K274" s="1512">
        <v>1</v>
      </c>
      <c r="L274" s="1512">
        <v>1</v>
      </c>
      <c r="M274" s="1512">
        <v>0</v>
      </c>
      <c r="O274" s="8">
        <v>1</v>
      </c>
      <c r="P274" s="8">
        <v>0</v>
      </c>
      <c r="R274" s="8">
        <v>0</v>
      </c>
      <c r="S274" s="1512">
        <v>1</v>
      </c>
      <c r="T274" s="1512">
        <v>0</v>
      </c>
      <c r="U274" s="1512">
        <v>0</v>
      </c>
      <c r="V274" s="1512">
        <v>0</v>
      </c>
      <c r="W274" s="1512">
        <v>0</v>
      </c>
      <c r="X274" s="1512">
        <v>0</v>
      </c>
      <c r="Y274" s="1512">
        <v>0</v>
      </c>
      <c r="Z274" s="1512">
        <v>0</v>
      </c>
      <c r="AA274" s="1512">
        <v>0</v>
      </c>
      <c r="AB274" s="1512"/>
      <c r="AC274" s="1512">
        <v>4</v>
      </c>
      <c r="AE274" t="s">
        <v>3328</v>
      </c>
      <c r="AF274" t="s">
        <v>3732</v>
      </c>
      <c r="AG274" t="s">
        <v>3773</v>
      </c>
      <c r="AH274" t="s">
        <v>3774</v>
      </c>
      <c r="AI274" t="s">
        <v>3313</v>
      </c>
      <c r="AJ274" t="s">
        <v>3775</v>
      </c>
      <c r="AK274" t="s">
        <v>3397</v>
      </c>
      <c r="AL274" s="2285" t="s">
        <v>3397</v>
      </c>
      <c r="AM274" t="s">
        <v>3513</v>
      </c>
      <c r="AN274" t="s">
        <v>1545</v>
      </c>
      <c r="AO274">
        <v>500</v>
      </c>
      <c r="AP274" s="1512">
        <v>138.53</v>
      </c>
      <c r="AQ274" s="2286">
        <v>28996.019293813435</v>
      </c>
      <c r="AR274" s="1512">
        <v>186382</v>
      </c>
      <c r="AS274" s="1512">
        <v>1</v>
      </c>
      <c r="AT274" s="2287">
        <v>0</v>
      </c>
      <c r="AU274" s="2287">
        <v>0</v>
      </c>
      <c r="AV274" s="2287">
        <v>0</v>
      </c>
      <c r="AW274" s="2287">
        <v>0</v>
      </c>
      <c r="AX274" s="2287">
        <v>0</v>
      </c>
      <c r="AY274" s="2287">
        <v>0</v>
      </c>
      <c r="AZ274" s="2287">
        <v>0</v>
      </c>
      <c r="BA274" s="2288">
        <v>0</v>
      </c>
      <c r="BB274" s="2287">
        <v>0</v>
      </c>
      <c r="BC274" s="8">
        <v>215517.54929381344</v>
      </c>
      <c r="BF274" s="1512">
        <v>29493</v>
      </c>
      <c r="BG274" s="1512">
        <v>186382</v>
      </c>
      <c r="BH274" s="1512">
        <v>1</v>
      </c>
      <c r="BI274" s="1512">
        <v>0</v>
      </c>
      <c r="BJ274" s="1512">
        <v>0</v>
      </c>
      <c r="BK274" s="1512">
        <v>0</v>
      </c>
      <c r="BL274" s="1512">
        <v>0</v>
      </c>
      <c r="BM274" s="1512">
        <v>0</v>
      </c>
      <c r="BN274" s="1512">
        <v>0</v>
      </c>
      <c r="BO274" s="1512">
        <v>0</v>
      </c>
      <c r="BP274" s="63">
        <v>0</v>
      </c>
    </row>
    <row r="275" spans="1:68">
      <c r="A275" s="2249"/>
      <c r="B275" s="2249"/>
      <c r="C275" s="39"/>
      <c r="D275" s="214">
        <v>1</v>
      </c>
      <c r="E275" s="214">
        <v>0</v>
      </c>
      <c r="F275" s="214">
        <v>1</v>
      </c>
      <c r="G275" s="214">
        <v>0</v>
      </c>
      <c r="H275" s="214">
        <v>0</v>
      </c>
      <c r="I275" s="214">
        <v>0</v>
      </c>
      <c r="J275" s="214">
        <v>1</v>
      </c>
      <c r="K275" s="1512">
        <v>1</v>
      </c>
      <c r="L275" s="1512">
        <v>1</v>
      </c>
      <c r="M275" s="1512">
        <v>0</v>
      </c>
      <c r="O275" s="8">
        <v>1</v>
      </c>
      <c r="P275" s="8">
        <v>0</v>
      </c>
      <c r="R275" s="8">
        <v>0</v>
      </c>
      <c r="S275" s="1512">
        <v>1</v>
      </c>
      <c r="T275" s="1512">
        <v>0</v>
      </c>
      <c r="U275" s="1512">
        <v>0</v>
      </c>
      <c r="V275" s="1512">
        <v>0</v>
      </c>
      <c r="W275" s="1512">
        <v>0</v>
      </c>
      <c r="X275" s="1512">
        <v>0</v>
      </c>
      <c r="Y275" s="1512">
        <v>0</v>
      </c>
      <c r="Z275" s="1512">
        <v>0</v>
      </c>
      <c r="AA275" s="1512">
        <v>0</v>
      </c>
      <c r="AB275" s="1512"/>
      <c r="AC275" s="1512">
        <v>4</v>
      </c>
      <c r="AE275" t="s">
        <v>3328</v>
      </c>
      <c r="AF275" t="s">
        <v>3732</v>
      </c>
      <c r="AG275" t="s">
        <v>3776</v>
      </c>
      <c r="AH275" t="s">
        <v>3777</v>
      </c>
      <c r="AI275" t="s">
        <v>3313</v>
      </c>
      <c r="AJ275" t="s">
        <v>3778</v>
      </c>
      <c r="AK275" t="s">
        <v>3397</v>
      </c>
      <c r="AL275" s="2285" t="s">
        <v>3397</v>
      </c>
      <c r="AM275" t="s">
        <v>3513</v>
      </c>
      <c r="AN275" t="s">
        <v>1545</v>
      </c>
      <c r="AO275">
        <v>500</v>
      </c>
      <c r="AP275" s="1512">
        <v>138.53</v>
      </c>
      <c r="AQ275" s="2286">
        <v>28884.923434450164</v>
      </c>
      <c r="AR275" s="1512">
        <v>160875</v>
      </c>
      <c r="AS275" s="1512">
        <v>1</v>
      </c>
      <c r="AT275" s="2287">
        <v>0</v>
      </c>
      <c r="AU275" s="2287">
        <v>0</v>
      </c>
      <c r="AV275" s="2287">
        <v>0</v>
      </c>
      <c r="AW275" s="2287">
        <v>0</v>
      </c>
      <c r="AX275" s="2287">
        <v>0</v>
      </c>
      <c r="AY275" s="2287">
        <v>0</v>
      </c>
      <c r="AZ275" s="2287">
        <v>0</v>
      </c>
      <c r="BA275" s="2288">
        <v>0</v>
      </c>
      <c r="BB275" s="2287">
        <v>0</v>
      </c>
      <c r="BC275" s="8">
        <v>189899.45343445017</v>
      </c>
      <c r="BF275" s="1512">
        <v>29380</v>
      </c>
      <c r="BG275" s="1512">
        <v>160875</v>
      </c>
      <c r="BH275" s="1512">
        <v>1</v>
      </c>
      <c r="BI275" s="1512">
        <v>0</v>
      </c>
      <c r="BJ275" s="1512">
        <v>0</v>
      </c>
      <c r="BK275" s="1512">
        <v>0</v>
      </c>
      <c r="BL275" s="1512">
        <v>0</v>
      </c>
      <c r="BM275" s="1512">
        <v>0</v>
      </c>
      <c r="BN275" s="1512">
        <v>0</v>
      </c>
      <c r="BO275" s="1512">
        <v>0</v>
      </c>
      <c r="BP275" s="63">
        <v>0</v>
      </c>
    </row>
    <row r="276" spans="1:68">
      <c r="A276" s="2249"/>
      <c r="B276" s="2249"/>
      <c r="C276" s="39"/>
      <c r="D276" s="214">
        <v>1</v>
      </c>
      <c r="E276" s="214">
        <v>0</v>
      </c>
      <c r="F276" s="214">
        <v>1</v>
      </c>
      <c r="G276" s="214">
        <v>0</v>
      </c>
      <c r="H276" s="214">
        <v>0</v>
      </c>
      <c r="I276" s="214">
        <v>0</v>
      </c>
      <c r="J276" s="214">
        <v>1</v>
      </c>
      <c r="K276" s="1512">
        <v>1</v>
      </c>
      <c r="L276" s="1512">
        <v>1</v>
      </c>
      <c r="M276" s="1512">
        <v>0</v>
      </c>
      <c r="O276" s="8">
        <v>0</v>
      </c>
      <c r="P276" s="8">
        <v>0</v>
      </c>
      <c r="R276" s="8">
        <v>1</v>
      </c>
      <c r="S276" s="1512">
        <v>0</v>
      </c>
      <c r="T276" s="1512">
        <v>0</v>
      </c>
      <c r="U276" s="1512">
        <v>0</v>
      </c>
      <c r="V276" s="1512">
        <v>0</v>
      </c>
      <c r="W276" s="1512">
        <v>0</v>
      </c>
      <c r="X276" s="1512">
        <v>0</v>
      </c>
      <c r="Y276" s="1512">
        <v>0</v>
      </c>
      <c r="Z276" s="1512">
        <v>0</v>
      </c>
      <c r="AA276" s="1512">
        <v>0</v>
      </c>
      <c r="AB276" s="1512"/>
      <c r="AC276" s="1512">
        <v>5</v>
      </c>
      <c r="AE276" t="s">
        <v>3328</v>
      </c>
      <c r="AF276" t="s">
        <v>3732</v>
      </c>
      <c r="AG276" t="s">
        <v>3779</v>
      </c>
      <c r="AH276" t="s">
        <v>3780</v>
      </c>
      <c r="AI276" t="s">
        <v>3313</v>
      </c>
      <c r="AJ276" t="s">
        <v>3781</v>
      </c>
      <c r="AK276" t="s">
        <v>3397</v>
      </c>
      <c r="AL276" s="2285" t="s">
        <v>3397</v>
      </c>
      <c r="AM276" t="s">
        <v>3498</v>
      </c>
      <c r="AN276" t="s">
        <v>1545</v>
      </c>
      <c r="AO276">
        <v>500</v>
      </c>
      <c r="AP276" s="1512">
        <v>77122.98</v>
      </c>
      <c r="AQ276" s="2286">
        <v>23704.179410121626</v>
      </c>
      <c r="AR276" s="1512">
        <v>0</v>
      </c>
      <c r="AS276" s="1512">
        <v>0</v>
      </c>
      <c r="AT276" s="2287">
        <v>0</v>
      </c>
      <c r="AU276" s="2287">
        <v>0</v>
      </c>
      <c r="AV276" s="2287">
        <v>0</v>
      </c>
      <c r="AW276" s="2287">
        <v>0</v>
      </c>
      <c r="AX276" s="2287">
        <v>0</v>
      </c>
      <c r="AY276" s="2287">
        <v>0</v>
      </c>
      <c r="AZ276" s="2287">
        <v>0</v>
      </c>
      <c r="BA276" s="2288">
        <v>0</v>
      </c>
      <c r="BB276" s="2287">
        <v>0</v>
      </c>
      <c r="BC276" s="8">
        <v>100827.15941012162</v>
      </c>
      <c r="BF276" s="1512">
        <v>24110.46</v>
      </c>
      <c r="BG276" s="1512">
        <v>0</v>
      </c>
      <c r="BH276" s="1512">
        <v>0</v>
      </c>
      <c r="BI276" s="1512">
        <v>0</v>
      </c>
      <c r="BJ276" s="1512">
        <v>0</v>
      </c>
      <c r="BK276" s="1512">
        <v>0</v>
      </c>
      <c r="BL276" s="1512">
        <v>0</v>
      </c>
      <c r="BM276" s="1512">
        <v>0</v>
      </c>
      <c r="BN276" s="1512">
        <v>0</v>
      </c>
      <c r="BO276" s="1512">
        <v>0</v>
      </c>
      <c r="BP276" s="63">
        <v>0</v>
      </c>
    </row>
    <row r="277" spans="1:68">
      <c r="A277" s="2249"/>
      <c r="B277" s="2249"/>
      <c r="C277" s="39"/>
      <c r="D277" s="214">
        <v>0</v>
      </c>
      <c r="E277" s="214">
        <v>1</v>
      </c>
      <c r="F277" s="214">
        <v>1</v>
      </c>
      <c r="G277" s="214">
        <v>0</v>
      </c>
      <c r="H277" s="214">
        <v>0</v>
      </c>
      <c r="I277" s="214">
        <v>0</v>
      </c>
      <c r="J277" s="214">
        <v>1</v>
      </c>
      <c r="K277" s="1512">
        <v>1</v>
      </c>
      <c r="L277" s="1512">
        <v>0</v>
      </c>
      <c r="M277" s="1512">
        <v>0</v>
      </c>
      <c r="O277" s="8">
        <v>0</v>
      </c>
      <c r="P277" s="8">
        <v>0</v>
      </c>
      <c r="R277" s="8">
        <v>0</v>
      </c>
      <c r="S277" s="1512">
        <v>0</v>
      </c>
      <c r="T277" s="1512">
        <v>1</v>
      </c>
      <c r="U277" s="1512">
        <v>0</v>
      </c>
      <c r="V277" s="1512">
        <v>0</v>
      </c>
      <c r="W277" s="1512">
        <v>0</v>
      </c>
      <c r="X277" s="1512">
        <v>0</v>
      </c>
      <c r="Y277" s="1512">
        <v>0</v>
      </c>
      <c r="Z277" s="1512">
        <v>0</v>
      </c>
      <c r="AA277" s="1512">
        <v>0</v>
      </c>
      <c r="AB277" s="1512"/>
      <c r="AC277" s="1512">
        <v>5</v>
      </c>
      <c r="AE277" t="s">
        <v>3328</v>
      </c>
      <c r="AF277" t="s">
        <v>3732</v>
      </c>
      <c r="AG277" t="s">
        <v>3782</v>
      </c>
      <c r="AH277" t="s">
        <v>3783</v>
      </c>
      <c r="AI277" t="s">
        <v>3313</v>
      </c>
      <c r="AJ277" t="s">
        <v>3784</v>
      </c>
      <c r="AK277" t="s">
        <v>3399</v>
      </c>
      <c r="AL277" s="2285" t="s">
        <v>3399</v>
      </c>
      <c r="AM277" t="s">
        <v>3498</v>
      </c>
      <c r="AN277" t="s">
        <v>1545</v>
      </c>
      <c r="AO277">
        <v>500</v>
      </c>
      <c r="AP277" s="1512">
        <v>51774.12</v>
      </c>
      <c r="AQ277" s="2286">
        <v>30435.290730594541</v>
      </c>
      <c r="AR277" s="1512">
        <v>0</v>
      </c>
      <c r="AS277" s="1512">
        <v>0</v>
      </c>
      <c r="AT277" s="2287">
        <v>0</v>
      </c>
      <c r="AU277" s="2287">
        <v>0</v>
      </c>
      <c r="AV277" s="2287">
        <v>0</v>
      </c>
      <c r="AW277" s="2287">
        <v>0</v>
      </c>
      <c r="AX277" s="2287">
        <v>0</v>
      </c>
      <c r="AY277" s="2287">
        <v>0</v>
      </c>
      <c r="AZ277" s="2287">
        <v>0</v>
      </c>
      <c r="BA277" s="2288">
        <v>0</v>
      </c>
      <c r="BB277" s="2287">
        <v>0</v>
      </c>
      <c r="BC277" s="8">
        <v>82209.410730594536</v>
      </c>
      <c r="BF277" s="1512">
        <v>30956.94</v>
      </c>
      <c r="BG277" s="1512">
        <v>0</v>
      </c>
      <c r="BH277" s="1512">
        <v>0</v>
      </c>
      <c r="BI277" s="1512">
        <v>0</v>
      </c>
      <c r="BJ277" s="1512">
        <v>0</v>
      </c>
      <c r="BK277" s="1512">
        <v>0</v>
      </c>
      <c r="BL277" s="1512">
        <v>0</v>
      </c>
      <c r="BM277" s="1512">
        <v>0</v>
      </c>
      <c r="BN277" s="1512">
        <v>0</v>
      </c>
      <c r="BO277" s="1512">
        <v>0</v>
      </c>
      <c r="BP277" s="63">
        <v>0</v>
      </c>
    </row>
    <row r="278" spans="1:68">
      <c r="A278" s="2249"/>
      <c r="B278" s="2249"/>
      <c r="C278" s="39"/>
      <c r="D278" s="214">
        <v>1</v>
      </c>
      <c r="E278" s="214">
        <v>0</v>
      </c>
      <c r="F278" s="214">
        <v>1</v>
      </c>
      <c r="G278" s="214">
        <v>0</v>
      </c>
      <c r="H278" s="214">
        <v>0</v>
      </c>
      <c r="I278" s="214">
        <v>0</v>
      </c>
      <c r="J278" s="214">
        <v>1</v>
      </c>
      <c r="K278" s="1512">
        <v>1</v>
      </c>
      <c r="L278" s="1512">
        <v>1</v>
      </c>
      <c r="M278" s="1512">
        <v>0</v>
      </c>
      <c r="O278" s="8">
        <v>0</v>
      </c>
      <c r="P278" s="8">
        <v>0</v>
      </c>
      <c r="R278" s="8">
        <v>0</v>
      </c>
      <c r="S278" s="1512">
        <v>1</v>
      </c>
      <c r="T278" s="1512">
        <v>0</v>
      </c>
      <c r="U278" s="1512">
        <v>0</v>
      </c>
      <c r="V278" s="1512">
        <v>0</v>
      </c>
      <c r="W278" s="1512">
        <v>0</v>
      </c>
      <c r="X278" s="1512">
        <v>0</v>
      </c>
      <c r="Y278" s="1512">
        <v>0</v>
      </c>
      <c r="Z278" s="1512">
        <v>0</v>
      </c>
      <c r="AA278" s="1512">
        <v>0</v>
      </c>
      <c r="AB278" s="1512"/>
      <c r="AC278" s="1512">
        <v>4</v>
      </c>
      <c r="AE278" t="s">
        <v>3328</v>
      </c>
      <c r="AF278" t="s">
        <v>3732</v>
      </c>
      <c r="AG278" t="s">
        <v>3785</v>
      </c>
      <c r="AH278" t="s">
        <v>3786</v>
      </c>
      <c r="AI278" t="s">
        <v>3313</v>
      </c>
      <c r="AJ278" t="s">
        <v>3787</v>
      </c>
      <c r="AK278" t="s">
        <v>3397</v>
      </c>
      <c r="AL278" s="2285" t="s">
        <v>3397</v>
      </c>
      <c r="AM278" t="s">
        <v>3513</v>
      </c>
      <c r="AN278" t="s">
        <v>1545</v>
      </c>
      <c r="AO278">
        <v>500</v>
      </c>
      <c r="AP278" s="1512">
        <v>144834.81</v>
      </c>
      <c r="AQ278" s="2286">
        <v>26733.065459027479</v>
      </c>
      <c r="AR278" s="1512">
        <v>0</v>
      </c>
      <c r="AS278" s="1512">
        <v>0</v>
      </c>
      <c r="AT278" s="2287">
        <v>0</v>
      </c>
      <c r="AU278" s="2287">
        <v>0</v>
      </c>
      <c r="AV278" s="2287">
        <v>0</v>
      </c>
      <c r="AW278" s="2287">
        <v>0</v>
      </c>
      <c r="AX278" s="2287">
        <v>0</v>
      </c>
      <c r="AY278" s="2287">
        <v>0</v>
      </c>
      <c r="AZ278" s="2287">
        <v>0</v>
      </c>
      <c r="BA278" s="2288">
        <v>0</v>
      </c>
      <c r="BB278" s="2287">
        <v>0</v>
      </c>
      <c r="BC278" s="8">
        <v>171567.87545902748</v>
      </c>
      <c r="BF278" s="1512">
        <v>27191.26</v>
      </c>
      <c r="BG278" s="1512">
        <v>0</v>
      </c>
      <c r="BH278" s="1512">
        <v>0</v>
      </c>
      <c r="BI278" s="1512">
        <v>0</v>
      </c>
      <c r="BJ278" s="1512">
        <v>0</v>
      </c>
      <c r="BK278" s="1512">
        <v>0</v>
      </c>
      <c r="BL278" s="1512">
        <v>0</v>
      </c>
      <c r="BM278" s="1512">
        <v>0</v>
      </c>
      <c r="BN278" s="1512">
        <v>0</v>
      </c>
      <c r="BO278" s="1512">
        <v>0</v>
      </c>
      <c r="BP278" s="63">
        <v>0</v>
      </c>
    </row>
    <row r="279" spans="1:68">
      <c r="A279" s="2249"/>
      <c r="B279" s="2249"/>
      <c r="C279" s="39"/>
      <c r="D279" s="214">
        <v>1</v>
      </c>
      <c r="E279" s="214">
        <v>0</v>
      </c>
      <c r="F279" s="214">
        <v>1</v>
      </c>
      <c r="G279" s="214">
        <v>0</v>
      </c>
      <c r="H279" s="214">
        <v>0</v>
      </c>
      <c r="I279" s="214">
        <v>0</v>
      </c>
      <c r="J279" s="214">
        <v>1</v>
      </c>
      <c r="K279" s="1512">
        <v>1</v>
      </c>
      <c r="L279" s="1512">
        <v>1</v>
      </c>
      <c r="M279" s="1512">
        <v>0</v>
      </c>
      <c r="O279" s="8">
        <v>0</v>
      </c>
      <c r="P279" s="8">
        <v>0</v>
      </c>
      <c r="R279" s="8">
        <v>1</v>
      </c>
      <c r="S279" s="1512">
        <v>0</v>
      </c>
      <c r="T279" s="1512">
        <v>0</v>
      </c>
      <c r="U279" s="1512">
        <v>0</v>
      </c>
      <c r="V279" s="1512">
        <v>0</v>
      </c>
      <c r="W279" s="1512">
        <v>0</v>
      </c>
      <c r="X279" s="1512">
        <v>0</v>
      </c>
      <c r="Y279" s="1512">
        <v>0</v>
      </c>
      <c r="Z279" s="1512">
        <v>0</v>
      </c>
      <c r="AA279" s="1512">
        <v>0</v>
      </c>
      <c r="AB279" s="1512"/>
      <c r="AC279" s="1512">
        <v>5</v>
      </c>
      <c r="AE279" t="s">
        <v>3328</v>
      </c>
      <c r="AF279" t="s">
        <v>3732</v>
      </c>
      <c r="AG279" t="s">
        <v>3788</v>
      </c>
      <c r="AH279" t="s">
        <v>3789</v>
      </c>
      <c r="AI279" t="s">
        <v>3313</v>
      </c>
      <c r="AJ279" t="s">
        <v>3790</v>
      </c>
      <c r="AK279" t="s">
        <v>3397</v>
      </c>
      <c r="AL279" s="2285" t="s">
        <v>3397</v>
      </c>
      <c r="AM279" t="s">
        <v>3498</v>
      </c>
      <c r="AN279" t="s">
        <v>1545</v>
      </c>
      <c r="AO279">
        <v>500</v>
      </c>
      <c r="AP279" s="1512">
        <v>5254.23</v>
      </c>
      <c r="AQ279" s="2286">
        <v>23035.274190342971</v>
      </c>
      <c r="AR279" s="1512">
        <v>0</v>
      </c>
      <c r="AS279" s="1512">
        <v>0</v>
      </c>
      <c r="AT279" s="2287">
        <v>0</v>
      </c>
      <c r="AU279" s="2287">
        <v>0</v>
      </c>
      <c r="AV279" s="2287">
        <v>0</v>
      </c>
      <c r="AW279" s="2287">
        <v>0</v>
      </c>
      <c r="AX279" s="2287">
        <v>0</v>
      </c>
      <c r="AY279" s="2287">
        <v>0</v>
      </c>
      <c r="AZ279" s="2287">
        <v>0</v>
      </c>
      <c r="BA279" s="2288">
        <v>0</v>
      </c>
      <c r="BB279" s="2287">
        <v>0</v>
      </c>
      <c r="BC279" s="8">
        <v>28289.50419034297</v>
      </c>
      <c r="BF279" s="1512">
        <v>23430.09</v>
      </c>
      <c r="BG279" s="1512">
        <v>0</v>
      </c>
      <c r="BH279" s="1512">
        <v>0</v>
      </c>
      <c r="BI279" s="1512">
        <v>0</v>
      </c>
      <c r="BJ279" s="1512">
        <v>0</v>
      </c>
      <c r="BK279" s="1512">
        <v>0</v>
      </c>
      <c r="BL279" s="1512">
        <v>0</v>
      </c>
      <c r="BM279" s="1512">
        <v>0</v>
      </c>
      <c r="BN279" s="1512">
        <v>0</v>
      </c>
      <c r="BO279" s="1512">
        <v>0</v>
      </c>
      <c r="BP279" s="63">
        <v>0</v>
      </c>
    </row>
    <row r="280" spans="1:68">
      <c r="A280" s="2249"/>
      <c r="B280" s="2249"/>
      <c r="C280" s="39"/>
      <c r="D280" s="214">
        <v>1</v>
      </c>
      <c r="E280" s="214">
        <v>0</v>
      </c>
      <c r="F280" s="214">
        <v>1</v>
      </c>
      <c r="G280" s="214">
        <v>0</v>
      </c>
      <c r="H280" s="214">
        <v>0</v>
      </c>
      <c r="I280" s="214">
        <v>0</v>
      </c>
      <c r="J280" s="214">
        <v>1</v>
      </c>
      <c r="K280" s="1512">
        <v>1</v>
      </c>
      <c r="L280" s="1512">
        <v>1</v>
      </c>
      <c r="M280" s="1512">
        <v>0</v>
      </c>
      <c r="O280" s="8">
        <v>0</v>
      </c>
      <c r="P280" s="8">
        <v>0</v>
      </c>
      <c r="R280" s="8">
        <v>1</v>
      </c>
      <c r="S280" s="1512">
        <v>0</v>
      </c>
      <c r="T280" s="1512">
        <v>0</v>
      </c>
      <c r="U280" s="1512">
        <v>0</v>
      </c>
      <c r="V280" s="1512">
        <v>0</v>
      </c>
      <c r="W280" s="1512">
        <v>0</v>
      </c>
      <c r="X280" s="1512">
        <v>0</v>
      </c>
      <c r="Y280" s="1512">
        <v>0</v>
      </c>
      <c r="Z280" s="1512">
        <v>0</v>
      </c>
      <c r="AA280" s="1512">
        <v>0</v>
      </c>
      <c r="AB280" s="1512"/>
      <c r="AC280" s="1512">
        <v>5</v>
      </c>
      <c r="AE280" t="s">
        <v>3328</v>
      </c>
      <c r="AF280" t="s">
        <v>3732</v>
      </c>
      <c r="AG280" t="s">
        <v>3791</v>
      </c>
      <c r="AH280" t="s">
        <v>3792</v>
      </c>
      <c r="AI280" t="s">
        <v>3313</v>
      </c>
      <c r="AJ280" t="s">
        <v>3793</v>
      </c>
      <c r="AK280" t="s">
        <v>3397</v>
      </c>
      <c r="AL280" s="2285" t="s">
        <v>3397</v>
      </c>
      <c r="AM280" t="s">
        <v>3498</v>
      </c>
      <c r="AN280" t="s">
        <v>1545</v>
      </c>
      <c r="AO280">
        <v>500</v>
      </c>
      <c r="AP280" s="1512">
        <v>189251.63</v>
      </c>
      <c r="AQ280" s="2286">
        <v>1125.6861686173163</v>
      </c>
      <c r="AR280" s="1512">
        <v>0</v>
      </c>
      <c r="AS280" s="1512">
        <v>0</v>
      </c>
      <c r="AT280" s="2287">
        <v>0</v>
      </c>
      <c r="AU280" s="2287">
        <v>0</v>
      </c>
      <c r="AV280" s="2287">
        <v>0</v>
      </c>
      <c r="AW280" s="2287">
        <v>0</v>
      </c>
      <c r="AX280" s="2287">
        <v>0</v>
      </c>
      <c r="AY280" s="2287">
        <v>0</v>
      </c>
      <c r="AZ280" s="2287">
        <v>0</v>
      </c>
      <c r="BA280" s="2288">
        <v>0</v>
      </c>
      <c r="BB280" s="2287">
        <v>0</v>
      </c>
      <c r="BC280" s="8">
        <v>190377.31616861731</v>
      </c>
      <c r="BF280" s="1512">
        <v>1144.98</v>
      </c>
      <c r="BG280" s="1512">
        <v>0</v>
      </c>
      <c r="BH280" s="1512">
        <v>0</v>
      </c>
      <c r="BI280" s="1512">
        <v>0</v>
      </c>
      <c r="BJ280" s="1512">
        <v>0</v>
      </c>
      <c r="BK280" s="1512">
        <v>0</v>
      </c>
      <c r="BL280" s="1512">
        <v>0</v>
      </c>
      <c r="BM280" s="1512">
        <v>0</v>
      </c>
      <c r="BN280" s="1512">
        <v>0</v>
      </c>
      <c r="BO280" s="1512">
        <v>0</v>
      </c>
      <c r="BP280" s="63">
        <v>0</v>
      </c>
    </row>
    <row r="281" spans="1:68">
      <c r="A281" s="2249"/>
      <c r="B281" s="2249"/>
      <c r="C281" s="39"/>
      <c r="D281" s="214">
        <v>1</v>
      </c>
      <c r="E281" s="214">
        <v>0</v>
      </c>
      <c r="F281" s="214">
        <v>1</v>
      </c>
      <c r="G281" s="214">
        <v>0</v>
      </c>
      <c r="H281" s="214">
        <v>0</v>
      </c>
      <c r="I281" s="214">
        <v>0</v>
      </c>
      <c r="J281" s="214">
        <v>1</v>
      </c>
      <c r="K281" s="1512">
        <v>1</v>
      </c>
      <c r="L281" s="1512">
        <v>1</v>
      </c>
      <c r="M281" s="1512">
        <v>0</v>
      </c>
      <c r="O281" s="8">
        <v>1</v>
      </c>
      <c r="P281" s="8">
        <v>0</v>
      </c>
      <c r="R281" s="8">
        <v>0</v>
      </c>
      <c r="S281" s="1512">
        <v>1</v>
      </c>
      <c r="T281" s="1512">
        <v>0</v>
      </c>
      <c r="U281" s="1512">
        <v>0</v>
      </c>
      <c r="V281" s="1512">
        <v>0</v>
      </c>
      <c r="W281" s="1512">
        <v>0</v>
      </c>
      <c r="X281" s="1512">
        <v>0</v>
      </c>
      <c r="Y281" s="1512">
        <v>0</v>
      </c>
      <c r="Z281" s="1512">
        <v>0</v>
      </c>
      <c r="AA281" s="1512">
        <v>0</v>
      </c>
      <c r="AB281" s="1512"/>
      <c r="AC281" s="1512">
        <v>4</v>
      </c>
      <c r="AE281" s="57" t="s">
        <v>3328</v>
      </c>
      <c r="AF281" t="s">
        <v>3794</v>
      </c>
      <c r="AH281" t="s">
        <v>3795</v>
      </c>
      <c r="AI281" t="s">
        <v>3313</v>
      </c>
      <c r="AK281" t="s">
        <v>3397</v>
      </c>
      <c r="AL281" s="2285" t="s">
        <v>3397</v>
      </c>
      <c r="AM281" t="s">
        <v>3513</v>
      </c>
      <c r="AN281" t="s">
        <v>1545</v>
      </c>
      <c r="AO281">
        <v>500</v>
      </c>
      <c r="AP281" s="1512"/>
      <c r="AQ281" s="1512"/>
      <c r="AR281" s="1512">
        <v>500000</v>
      </c>
      <c r="AS281" s="1512">
        <v>1000000</v>
      </c>
      <c r="AT281" s="2287">
        <v>2055000</v>
      </c>
      <c r="AU281" s="2287">
        <v>2111513</v>
      </c>
      <c r="AV281" s="2287">
        <v>2169579</v>
      </c>
      <c r="AW281" s="2287">
        <v>2229243</v>
      </c>
      <c r="AX281" s="2287">
        <v>0</v>
      </c>
      <c r="AY281" s="2287">
        <v>0</v>
      </c>
      <c r="AZ281" s="2287">
        <v>0</v>
      </c>
      <c r="BA281" s="2288">
        <v>0</v>
      </c>
      <c r="BB281" s="2287">
        <v>0</v>
      </c>
      <c r="BC281" s="8">
        <v>10065335</v>
      </c>
      <c r="BG281" s="1512">
        <v>500000</v>
      </c>
      <c r="BH281" s="1512">
        <v>1000000</v>
      </c>
      <c r="BI281" s="1512">
        <v>2000000</v>
      </c>
      <c r="BJ281" s="1512">
        <v>2000000</v>
      </c>
      <c r="BK281" s="1512">
        <v>2000000</v>
      </c>
      <c r="BL281" s="1512">
        <v>2000000</v>
      </c>
      <c r="BM281" s="1512"/>
      <c r="BN281" s="1512"/>
      <c r="BO281" s="1512"/>
      <c r="BP281" s="63"/>
    </row>
    <row r="282" spans="1:68">
      <c r="A282" s="2249"/>
      <c r="B282" s="2249"/>
      <c r="C282" s="39"/>
      <c r="D282" s="214">
        <v>0</v>
      </c>
      <c r="E282" s="214">
        <v>1</v>
      </c>
      <c r="F282" s="214">
        <v>0</v>
      </c>
      <c r="G282" s="214">
        <v>0</v>
      </c>
      <c r="H282" s="214">
        <v>0</v>
      </c>
      <c r="I282" s="214">
        <v>0</v>
      </c>
      <c r="J282" s="214">
        <v>0</v>
      </c>
      <c r="K282" s="1512">
        <v>0</v>
      </c>
      <c r="L282" s="1512">
        <v>0</v>
      </c>
      <c r="M282" s="1512">
        <v>0</v>
      </c>
      <c r="O282" s="8">
        <v>0</v>
      </c>
      <c r="P282" s="8">
        <v>1</v>
      </c>
      <c r="R282" s="8">
        <v>0</v>
      </c>
      <c r="S282" s="1512">
        <v>0</v>
      </c>
      <c r="T282" s="1512">
        <v>1</v>
      </c>
      <c r="U282" s="1512">
        <v>0</v>
      </c>
      <c r="V282" s="1512">
        <v>0</v>
      </c>
      <c r="W282" s="1512">
        <v>0</v>
      </c>
      <c r="X282" s="1512">
        <v>0</v>
      </c>
      <c r="Y282" s="1512">
        <v>0</v>
      </c>
      <c r="Z282" s="1512">
        <v>0</v>
      </c>
      <c r="AA282" s="1512">
        <v>0</v>
      </c>
      <c r="AB282" s="1512"/>
      <c r="AC282" s="1512">
        <v>5</v>
      </c>
      <c r="AE282" t="s">
        <v>3346</v>
      </c>
      <c r="AF282" t="s">
        <v>3796</v>
      </c>
      <c r="AG282" t="s">
        <v>3797</v>
      </c>
      <c r="AH282" t="s">
        <v>3798</v>
      </c>
      <c r="AI282" t="s">
        <v>3315</v>
      </c>
      <c r="AJ282" t="s">
        <v>3799</v>
      </c>
      <c r="AK282" t="s">
        <v>2963</v>
      </c>
      <c r="AL282" s="2285" t="s">
        <v>3399</v>
      </c>
      <c r="AM282" t="s">
        <v>3498</v>
      </c>
      <c r="AN282" t="s">
        <v>1546</v>
      </c>
      <c r="AO282">
        <v>415</v>
      </c>
      <c r="AP282" s="1512">
        <v>226434081.34</v>
      </c>
      <c r="AQ282" s="1512">
        <v>9132197.4600000009</v>
      </c>
      <c r="AR282" s="1512">
        <v>703494</v>
      </c>
      <c r="AS282" s="1512">
        <v>0</v>
      </c>
      <c r="AT282" s="2287">
        <v>0</v>
      </c>
      <c r="AU282" s="2287">
        <v>0</v>
      </c>
      <c r="AV282" s="2287">
        <v>0</v>
      </c>
      <c r="AW282" s="2287">
        <v>0</v>
      </c>
      <c r="AX282" s="2287">
        <v>0</v>
      </c>
      <c r="AY282" s="2287">
        <v>0</v>
      </c>
      <c r="AZ282" s="2287">
        <v>0</v>
      </c>
      <c r="BA282" s="2288">
        <v>0</v>
      </c>
      <c r="BB282" s="2287">
        <v>0</v>
      </c>
      <c r="BC282" s="8">
        <v>236269772.80000001</v>
      </c>
      <c r="BG282" s="1512">
        <v>703494</v>
      </c>
      <c r="BH282" s="1512">
        <v>0</v>
      </c>
      <c r="BI282" s="1512">
        <v>0</v>
      </c>
      <c r="BJ282" s="1512">
        <v>0</v>
      </c>
      <c r="BK282" s="1512">
        <v>0</v>
      </c>
      <c r="BL282" s="1512">
        <v>0</v>
      </c>
      <c r="BM282" s="1512">
        <v>0</v>
      </c>
      <c r="BN282" s="1512">
        <v>0</v>
      </c>
      <c r="BO282" s="1512">
        <v>0</v>
      </c>
      <c r="BP282" s="63">
        <v>0</v>
      </c>
    </row>
    <row r="283" spans="1:68">
      <c r="A283" s="2249"/>
      <c r="B283" s="2249"/>
      <c r="C283" s="39"/>
      <c r="D283" s="214">
        <v>0</v>
      </c>
      <c r="E283" s="214">
        <v>1</v>
      </c>
      <c r="F283" s="214">
        <v>0</v>
      </c>
      <c r="G283" s="214">
        <v>0</v>
      </c>
      <c r="H283" s="214">
        <v>0</v>
      </c>
      <c r="I283" s="214">
        <v>0</v>
      </c>
      <c r="J283" s="214">
        <v>0</v>
      </c>
      <c r="K283" s="1512">
        <v>0</v>
      </c>
      <c r="L283" s="1512">
        <v>0</v>
      </c>
      <c r="M283" s="1512">
        <v>0</v>
      </c>
      <c r="O283" s="8">
        <v>0</v>
      </c>
      <c r="P283" s="8">
        <v>1</v>
      </c>
      <c r="R283" s="8">
        <v>0</v>
      </c>
      <c r="S283" s="1512">
        <v>0</v>
      </c>
      <c r="T283" s="1512">
        <v>1</v>
      </c>
      <c r="U283" s="1512">
        <v>0</v>
      </c>
      <c r="V283" s="1512">
        <v>0</v>
      </c>
      <c r="W283" s="1512">
        <v>0</v>
      </c>
      <c r="X283" s="1512">
        <v>0</v>
      </c>
      <c r="Y283" s="1512">
        <v>0</v>
      </c>
      <c r="Z283" s="1512">
        <v>0</v>
      </c>
      <c r="AA283" s="1512">
        <v>0</v>
      </c>
      <c r="AB283" s="1512"/>
      <c r="AC283" s="1512">
        <v>5</v>
      </c>
      <c r="AE283" t="s">
        <v>3385</v>
      </c>
      <c r="AF283" t="s">
        <v>3800</v>
      </c>
      <c r="AG283" t="s">
        <v>3801</v>
      </c>
      <c r="AH283" t="s">
        <v>3802</v>
      </c>
      <c r="AI283" t="s">
        <v>3315</v>
      </c>
      <c r="AJ283" t="s">
        <v>3803</v>
      </c>
      <c r="AK283" t="s">
        <v>2963</v>
      </c>
      <c r="AL283" s="2285" t="s">
        <v>3399</v>
      </c>
      <c r="AM283" t="s">
        <v>3498</v>
      </c>
      <c r="AN283" t="s">
        <v>1546</v>
      </c>
      <c r="AO283">
        <v>415</v>
      </c>
      <c r="AP283" s="1512">
        <v>21996749.280000001</v>
      </c>
      <c r="AQ283" s="1512">
        <v>38950280.909999996</v>
      </c>
      <c r="AR283" s="1512">
        <v>39995823</v>
      </c>
      <c r="AS283" s="1512">
        <v>43544715</v>
      </c>
      <c r="AT283" s="2287">
        <v>16782327</v>
      </c>
      <c r="AU283" s="2287">
        <v>3159180</v>
      </c>
      <c r="AV283" s="2287">
        <v>1975218</v>
      </c>
      <c r="AW283" s="2287">
        <v>0</v>
      </c>
      <c r="AX283" s="2287">
        <v>0</v>
      </c>
      <c r="AY283" s="2287">
        <v>0</v>
      </c>
      <c r="AZ283" s="2287">
        <v>0</v>
      </c>
      <c r="BA283" s="2288">
        <v>0</v>
      </c>
      <c r="BB283" s="2287">
        <v>0</v>
      </c>
      <c r="BC283" s="8">
        <v>166404293.19</v>
      </c>
      <c r="BG283" s="1512">
        <v>39995823</v>
      </c>
      <c r="BH283" s="1512">
        <v>43544715</v>
      </c>
      <c r="BI283" s="1512">
        <v>16333165</v>
      </c>
      <c r="BJ283" s="1512">
        <v>2992338</v>
      </c>
      <c r="BK283" s="1512">
        <v>1820831</v>
      </c>
      <c r="BL283" s="1512">
        <v>0</v>
      </c>
      <c r="BM283" s="1512">
        <v>0</v>
      </c>
      <c r="BN283" s="1512">
        <v>0</v>
      </c>
      <c r="BO283" s="1512">
        <v>0</v>
      </c>
      <c r="BP283" s="63">
        <v>0</v>
      </c>
    </row>
    <row r="284" spans="1:68">
      <c r="A284" s="2249"/>
      <c r="B284" s="2249"/>
      <c r="C284" s="39"/>
      <c r="D284" s="214">
        <v>0</v>
      </c>
      <c r="E284" s="214">
        <v>1</v>
      </c>
      <c r="F284" s="214">
        <v>0</v>
      </c>
      <c r="G284" s="214">
        <v>0</v>
      </c>
      <c r="H284" s="214">
        <v>0</v>
      </c>
      <c r="I284" s="214">
        <v>0</v>
      </c>
      <c r="J284" s="214">
        <v>0</v>
      </c>
      <c r="K284" s="1512">
        <v>0</v>
      </c>
      <c r="L284" s="1512">
        <v>0</v>
      </c>
      <c r="M284" s="1512">
        <v>0</v>
      </c>
      <c r="O284" s="8">
        <v>0</v>
      </c>
      <c r="P284" s="8">
        <v>1</v>
      </c>
      <c r="R284" s="8">
        <v>0</v>
      </c>
      <c r="S284" s="1512">
        <v>0</v>
      </c>
      <c r="T284" s="1512">
        <v>1</v>
      </c>
      <c r="U284" s="1512">
        <v>0</v>
      </c>
      <c r="V284" s="1512">
        <v>0</v>
      </c>
      <c r="W284" s="1512">
        <v>0</v>
      </c>
      <c r="X284" s="1512">
        <v>0</v>
      </c>
      <c r="Y284" s="1512">
        <v>0</v>
      </c>
      <c r="Z284" s="1512">
        <v>0</v>
      </c>
      <c r="AA284" s="1512">
        <v>0</v>
      </c>
      <c r="AB284" s="1512"/>
      <c r="AC284" s="1512">
        <v>5</v>
      </c>
      <c r="AE284" t="s">
        <v>3385</v>
      </c>
      <c r="AF284" t="s">
        <v>3800</v>
      </c>
      <c r="AG284" t="s">
        <v>3804</v>
      </c>
      <c r="AH284" t="s">
        <v>3805</v>
      </c>
      <c r="AI284" t="s">
        <v>3315</v>
      </c>
      <c r="AJ284" t="s">
        <v>3806</v>
      </c>
      <c r="AK284" t="s">
        <v>2963</v>
      </c>
      <c r="AL284" s="2285" t="s">
        <v>3399</v>
      </c>
      <c r="AM284" t="s">
        <v>3498</v>
      </c>
      <c r="AN284" t="s">
        <v>1546</v>
      </c>
      <c r="AO284">
        <v>415</v>
      </c>
      <c r="AP284" s="1512">
        <v>1246503.8899999999</v>
      </c>
      <c r="AQ284" s="1512">
        <v>79981.179999999993</v>
      </c>
      <c r="AR284" s="1512">
        <v>105361</v>
      </c>
      <c r="AS284" s="1512">
        <v>102137</v>
      </c>
      <c r="AT284" s="2287">
        <v>712094</v>
      </c>
      <c r="AU284" s="2287">
        <v>438081</v>
      </c>
      <c r="AV284" s="2287">
        <v>0</v>
      </c>
      <c r="AW284" s="2287">
        <v>0</v>
      </c>
      <c r="AX284" s="2287">
        <v>0</v>
      </c>
      <c r="AY284" s="2287">
        <v>0</v>
      </c>
      <c r="AZ284" s="2287">
        <v>0</v>
      </c>
      <c r="BA284" s="2288">
        <v>0</v>
      </c>
      <c r="BB284" s="2287">
        <v>0</v>
      </c>
      <c r="BC284" s="8">
        <v>2684158.0699999998</v>
      </c>
      <c r="BG284" s="1512">
        <v>105361</v>
      </c>
      <c r="BH284" s="1512">
        <v>102137</v>
      </c>
      <c r="BI284" s="1512">
        <v>693036</v>
      </c>
      <c r="BJ284" s="1512">
        <v>414945</v>
      </c>
      <c r="BK284" s="1512">
        <v>0</v>
      </c>
      <c r="BL284" s="1512">
        <v>0</v>
      </c>
      <c r="BM284" s="1512">
        <v>0</v>
      </c>
      <c r="BN284" s="1512">
        <v>0</v>
      </c>
      <c r="BO284" s="1512">
        <v>0</v>
      </c>
      <c r="BP284" s="63">
        <v>0</v>
      </c>
    </row>
    <row r="285" spans="1:68">
      <c r="A285" s="2249"/>
      <c r="B285" s="2249"/>
      <c r="C285" s="39"/>
      <c r="D285" s="214">
        <v>0</v>
      </c>
      <c r="E285" s="214">
        <v>1</v>
      </c>
      <c r="F285" s="214">
        <v>0</v>
      </c>
      <c r="G285" s="214">
        <v>0</v>
      </c>
      <c r="H285" s="214">
        <v>0</v>
      </c>
      <c r="I285" s="214">
        <v>0</v>
      </c>
      <c r="J285" s="214">
        <v>0</v>
      </c>
      <c r="K285" s="1512">
        <v>0</v>
      </c>
      <c r="L285" s="1512">
        <v>0</v>
      </c>
      <c r="M285" s="1512">
        <v>0</v>
      </c>
      <c r="O285" s="8">
        <v>0</v>
      </c>
      <c r="P285" s="8">
        <v>0</v>
      </c>
      <c r="R285" s="8">
        <v>0</v>
      </c>
      <c r="S285" s="1512">
        <v>0</v>
      </c>
      <c r="T285" s="1512">
        <v>1</v>
      </c>
      <c r="U285" s="1512">
        <v>0</v>
      </c>
      <c r="V285" s="1512">
        <v>0</v>
      </c>
      <c r="W285" s="1512">
        <v>0</v>
      </c>
      <c r="X285" s="1512">
        <v>0</v>
      </c>
      <c r="Y285" s="1512">
        <v>0</v>
      </c>
      <c r="Z285" s="1512">
        <v>0</v>
      </c>
      <c r="AA285" s="1512">
        <v>0</v>
      </c>
      <c r="AB285" s="1512"/>
      <c r="AC285" s="1512">
        <v>5</v>
      </c>
      <c r="AE285" t="s">
        <v>3346</v>
      </c>
      <c r="AF285" t="s">
        <v>3796</v>
      </c>
      <c r="AG285" t="s">
        <v>3807</v>
      </c>
      <c r="AH285" t="s">
        <v>3808</v>
      </c>
      <c r="AI285" t="s">
        <v>3315</v>
      </c>
      <c r="AJ285" t="s">
        <v>3809</v>
      </c>
      <c r="AK285" t="s">
        <v>2963</v>
      </c>
      <c r="AL285" s="2285" t="s">
        <v>3399</v>
      </c>
      <c r="AM285" t="s">
        <v>3498</v>
      </c>
      <c r="AN285" t="s">
        <v>1546</v>
      </c>
      <c r="AO285">
        <v>400</v>
      </c>
      <c r="AP285" s="1512">
        <v>9268791.4399999995</v>
      </c>
      <c r="AQ285" s="1512">
        <v>797558.96</v>
      </c>
      <c r="AR285" s="1512">
        <v>0</v>
      </c>
      <c r="AS285" s="1512">
        <v>0</v>
      </c>
      <c r="AT285" s="2287">
        <v>0</v>
      </c>
      <c r="AU285" s="2287">
        <v>0</v>
      </c>
      <c r="AV285" s="2287">
        <v>0</v>
      </c>
      <c r="AW285" s="2287">
        <v>0</v>
      </c>
      <c r="AX285" s="2287">
        <v>0</v>
      </c>
      <c r="AY285" s="2287">
        <v>0</v>
      </c>
      <c r="AZ285" s="2287">
        <v>0</v>
      </c>
      <c r="BA285" s="2288">
        <v>0</v>
      </c>
      <c r="BB285" s="2287">
        <v>0</v>
      </c>
      <c r="BC285" s="8">
        <v>10066350.399999999</v>
      </c>
      <c r="BG285" s="1512">
        <v>0</v>
      </c>
      <c r="BH285" s="1512">
        <v>0</v>
      </c>
      <c r="BI285" s="1512">
        <v>0</v>
      </c>
      <c r="BJ285" s="1512">
        <v>0</v>
      </c>
      <c r="BK285" s="1512">
        <v>0</v>
      </c>
      <c r="BL285" s="1512">
        <v>0</v>
      </c>
      <c r="BM285" s="1512">
        <v>0</v>
      </c>
      <c r="BN285" s="1512">
        <v>0</v>
      </c>
      <c r="BO285" s="1512">
        <v>0</v>
      </c>
      <c r="BP285" s="63">
        <v>0</v>
      </c>
    </row>
    <row r="286" spans="1:68">
      <c r="A286" s="2249"/>
      <c r="B286" s="2249"/>
      <c r="C286" s="39"/>
      <c r="D286" s="214">
        <v>0</v>
      </c>
      <c r="E286" s="214">
        <v>1</v>
      </c>
      <c r="F286" s="214">
        <v>0</v>
      </c>
      <c r="G286" s="214">
        <v>0</v>
      </c>
      <c r="H286" s="214">
        <v>0</v>
      </c>
      <c r="I286" s="214">
        <v>0</v>
      </c>
      <c r="J286" s="214">
        <v>0</v>
      </c>
      <c r="K286" s="1512">
        <v>0</v>
      </c>
      <c r="L286" s="1512">
        <v>0</v>
      </c>
      <c r="M286" s="1512">
        <v>0</v>
      </c>
      <c r="O286" s="8">
        <v>0</v>
      </c>
      <c r="P286" s="8">
        <v>0</v>
      </c>
      <c r="R286" s="8">
        <v>0</v>
      </c>
      <c r="S286" s="1512">
        <v>0</v>
      </c>
      <c r="T286" s="1512">
        <v>0</v>
      </c>
      <c r="U286" s="1512">
        <v>0</v>
      </c>
      <c r="V286" s="1512">
        <v>0</v>
      </c>
      <c r="W286" s="1512">
        <v>0</v>
      </c>
      <c r="X286" s="1512">
        <v>0</v>
      </c>
      <c r="Y286" s="1512">
        <v>0</v>
      </c>
      <c r="Z286" s="1512">
        <v>0</v>
      </c>
      <c r="AA286" s="1512">
        <v>1</v>
      </c>
      <c r="AB286" s="1512"/>
      <c r="AC286" s="1512">
        <v>2</v>
      </c>
      <c r="AE286" t="s">
        <v>3357</v>
      </c>
      <c r="AF286" t="s">
        <v>3412</v>
      </c>
      <c r="AG286" t="s">
        <v>3810</v>
      </c>
      <c r="AH286" t="s">
        <v>3811</v>
      </c>
      <c r="AI286" t="s">
        <v>3316</v>
      </c>
      <c r="AJ286" t="s">
        <v>3812</v>
      </c>
      <c r="AK286" t="s">
        <v>3402</v>
      </c>
      <c r="AL286" s="2285" t="s">
        <v>3399</v>
      </c>
      <c r="AM286" t="s">
        <v>3463</v>
      </c>
      <c r="AN286" t="s">
        <v>1546</v>
      </c>
      <c r="AO286">
        <v>375</v>
      </c>
      <c r="AP286" s="1512">
        <v>16005079.66</v>
      </c>
      <c r="AQ286" s="1512">
        <v>10024</v>
      </c>
      <c r="AR286" s="1512">
        <v>0</v>
      </c>
      <c r="AS286" s="1512">
        <v>0</v>
      </c>
      <c r="AT286" s="2287">
        <v>0</v>
      </c>
      <c r="AU286" s="2287">
        <v>0</v>
      </c>
      <c r="AV286" s="2287">
        <v>0</v>
      </c>
      <c r="AW286" s="2287">
        <v>0</v>
      </c>
      <c r="AX286" s="2287">
        <v>0</v>
      </c>
      <c r="AY286" s="2287">
        <v>0</v>
      </c>
      <c r="AZ286" s="2287">
        <v>0</v>
      </c>
      <c r="BA286" s="2288">
        <v>0</v>
      </c>
      <c r="BB286" s="2287">
        <v>0</v>
      </c>
      <c r="BC286" s="8">
        <v>16015103.66</v>
      </c>
      <c r="BG286" s="1512">
        <v>0</v>
      </c>
      <c r="BH286" s="1512">
        <v>0</v>
      </c>
      <c r="BI286" s="1512">
        <v>0</v>
      </c>
      <c r="BJ286" s="1512">
        <v>0</v>
      </c>
      <c r="BK286" s="1512">
        <v>0</v>
      </c>
      <c r="BL286" s="1512">
        <v>0</v>
      </c>
      <c r="BM286" s="1512">
        <v>0</v>
      </c>
      <c r="BN286" s="1512">
        <v>0</v>
      </c>
      <c r="BO286" s="1512">
        <v>0</v>
      </c>
      <c r="BP286" s="63">
        <v>0</v>
      </c>
    </row>
    <row r="287" spans="1:68">
      <c r="A287" s="2249"/>
      <c r="B287" s="2249"/>
      <c r="C287" s="39"/>
      <c r="D287" s="214">
        <v>0</v>
      </c>
      <c r="E287" s="214">
        <v>1</v>
      </c>
      <c r="F287" s="214">
        <v>0</v>
      </c>
      <c r="G287" s="214">
        <v>0</v>
      </c>
      <c r="H287" s="214">
        <v>0</v>
      </c>
      <c r="I287" s="214">
        <v>0</v>
      </c>
      <c r="J287" s="214">
        <v>0</v>
      </c>
      <c r="K287" s="1512">
        <v>0</v>
      </c>
      <c r="L287" s="1512">
        <v>0</v>
      </c>
      <c r="M287" s="1512">
        <v>0</v>
      </c>
      <c r="O287" s="8">
        <v>0</v>
      </c>
      <c r="P287" s="8">
        <v>0</v>
      </c>
      <c r="R287" s="8">
        <v>0</v>
      </c>
      <c r="S287" s="1512">
        <v>0</v>
      </c>
      <c r="T287" s="1512">
        <v>0</v>
      </c>
      <c r="U287" s="1512">
        <v>0</v>
      </c>
      <c r="V287" s="1512">
        <v>0</v>
      </c>
      <c r="W287" s="1512">
        <v>0</v>
      </c>
      <c r="X287" s="1512">
        <v>0</v>
      </c>
      <c r="Y287" s="1512">
        <v>0</v>
      </c>
      <c r="Z287" s="1512">
        <v>0</v>
      </c>
      <c r="AA287" s="1512">
        <v>1</v>
      </c>
      <c r="AB287" s="1512"/>
      <c r="AC287" s="1512">
        <v>2</v>
      </c>
      <c r="AE287" t="s">
        <v>3357</v>
      </c>
      <c r="AF287" t="s">
        <v>3412</v>
      </c>
      <c r="AG287" t="s">
        <v>3813</v>
      </c>
      <c r="AH287" t="s">
        <v>3814</v>
      </c>
      <c r="AI287" t="s">
        <v>3316</v>
      </c>
      <c r="AJ287" t="s">
        <v>3812</v>
      </c>
      <c r="AK287" t="s">
        <v>3402</v>
      </c>
      <c r="AL287" s="2285" t="s">
        <v>3399</v>
      </c>
      <c r="AM287" t="s">
        <v>3463</v>
      </c>
      <c r="AN287" t="s">
        <v>1546</v>
      </c>
      <c r="AO287">
        <v>375</v>
      </c>
      <c r="AP287" s="1512">
        <v>19262045.199999999</v>
      </c>
      <c r="AQ287" s="1512">
        <v>148411.6</v>
      </c>
      <c r="AR287" s="1512">
        <v>0</v>
      </c>
      <c r="AS287" s="1512">
        <v>0</v>
      </c>
      <c r="AT287" s="2287">
        <v>0</v>
      </c>
      <c r="AU287" s="2287">
        <v>0</v>
      </c>
      <c r="AV287" s="2287">
        <v>0</v>
      </c>
      <c r="AW287" s="2287">
        <v>0</v>
      </c>
      <c r="AX287" s="2287">
        <v>0</v>
      </c>
      <c r="AY287" s="2287">
        <v>0</v>
      </c>
      <c r="AZ287" s="2287">
        <v>0</v>
      </c>
      <c r="BA287" s="2288">
        <v>0</v>
      </c>
      <c r="BB287" s="2287">
        <v>0</v>
      </c>
      <c r="BC287" s="8">
        <v>19410456.800000001</v>
      </c>
      <c r="BG287" s="1512">
        <v>0</v>
      </c>
      <c r="BH287" s="1512">
        <v>0</v>
      </c>
      <c r="BI287" s="1512">
        <v>0</v>
      </c>
      <c r="BJ287" s="1512">
        <v>0</v>
      </c>
      <c r="BK287" s="1512">
        <v>0</v>
      </c>
      <c r="BL287" s="1512">
        <v>0</v>
      </c>
      <c r="BM287" s="1512">
        <v>0</v>
      </c>
      <c r="BN287" s="1512">
        <v>0</v>
      </c>
      <c r="BO287" s="1512">
        <v>0</v>
      </c>
      <c r="BP287" s="63">
        <v>0</v>
      </c>
    </row>
    <row r="288" spans="1:68">
      <c r="A288" s="2249"/>
      <c r="B288" s="2249"/>
      <c r="C288" s="39"/>
      <c r="D288" s="214">
        <v>0</v>
      </c>
      <c r="E288" s="214">
        <v>1</v>
      </c>
      <c r="F288" s="214">
        <v>0</v>
      </c>
      <c r="G288" s="214">
        <v>0</v>
      </c>
      <c r="H288" s="214">
        <v>0</v>
      </c>
      <c r="I288" s="214">
        <v>0</v>
      </c>
      <c r="J288" s="214">
        <v>0</v>
      </c>
      <c r="K288" s="1512">
        <v>0</v>
      </c>
      <c r="L288" s="1512">
        <v>0</v>
      </c>
      <c r="M288" s="1512">
        <v>0</v>
      </c>
      <c r="O288" s="8">
        <v>0</v>
      </c>
      <c r="P288" s="8">
        <v>0</v>
      </c>
      <c r="R288" s="8">
        <v>0</v>
      </c>
      <c r="S288" s="1512">
        <v>0</v>
      </c>
      <c r="T288" s="1512">
        <v>0</v>
      </c>
      <c r="U288" s="1512">
        <v>0</v>
      </c>
      <c r="V288" s="1512">
        <v>0</v>
      </c>
      <c r="W288" s="1512">
        <v>0</v>
      </c>
      <c r="X288" s="1512">
        <v>0</v>
      </c>
      <c r="Y288" s="1512">
        <v>0</v>
      </c>
      <c r="Z288" s="1512">
        <v>0</v>
      </c>
      <c r="AA288" s="1512">
        <v>1</v>
      </c>
      <c r="AB288" s="1512"/>
      <c r="AC288" s="1512">
        <v>2</v>
      </c>
      <c r="AE288" t="s">
        <v>3357</v>
      </c>
      <c r="AF288" t="s">
        <v>3412</v>
      </c>
      <c r="AG288" t="s">
        <v>3815</v>
      </c>
      <c r="AH288" t="s">
        <v>3816</v>
      </c>
      <c r="AI288" t="s">
        <v>3316</v>
      </c>
      <c r="AJ288" t="s">
        <v>3812</v>
      </c>
      <c r="AK288" t="s">
        <v>3402</v>
      </c>
      <c r="AL288" s="2285" t="s">
        <v>3399</v>
      </c>
      <c r="AM288" t="s">
        <v>3463</v>
      </c>
      <c r="AN288" t="s">
        <v>1546</v>
      </c>
      <c r="AO288">
        <v>375</v>
      </c>
      <c r="AP288" s="1512">
        <v>26612343.629999999</v>
      </c>
      <c r="AQ288" s="1512">
        <v>7293.41</v>
      </c>
      <c r="AR288" s="1512">
        <v>0</v>
      </c>
      <c r="AS288" s="1512">
        <v>0</v>
      </c>
      <c r="AT288" s="2287">
        <v>0</v>
      </c>
      <c r="AU288" s="2287">
        <v>0</v>
      </c>
      <c r="AV288" s="2287">
        <v>0</v>
      </c>
      <c r="AW288" s="2287">
        <v>0</v>
      </c>
      <c r="AX288" s="2287">
        <v>0</v>
      </c>
      <c r="AY288" s="2287">
        <v>0</v>
      </c>
      <c r="AZ288" s="2287">
        <v>0</v>
      </c>
      <c r="BA288" s="2288">
        <v>0</v>
      </c>
      <c r="BB288" s="2287">
        <v>0</v>
      </c>
      <c r="BC288" s="8">
        <v>26619637.039999999</v>
      </c>
      <c r="BG288" s="1512">
        <v>0</v>
      </c>
      <c r="BH288" s="1512">
        <v>0</v>
      </c>
      <c r="BI288" s="1512">
        <v>0</v>
      </c>
      <c r="BJ288" s="1512">
        <v>0</v>
      </c>
      <c r="BK288" s="1512">
        <v>0</v>
      </c>
      <c r="BL288" s="1512">
        <v>0</v>
      </c>
      <c r="BM288" s="1512">
        <v>0</v>
      </c>
      <c r="BN288" s="1512">
        <v>0</v>
      </c>
      <c r="BO288" s="1512">
        <v>0</v>
      </c>
      <c r="BP288" s="63">
        <v>0</v>
      </c>
    </row>
    <row r="289" spans="1:68">
      <c r="A289" s="2249"/>
      <c r="B289" s="2249"/>
      <c r="C289" s="39"/>
      <c r="D289" s="214">
        <v>0</v>
      </c>
      <c r="E289" s="214">
        <v>1</v>
      </c>
      <c r="F289" s="214">
        <v>0</v>
      </c>
      <c r="G289" s="214">
        <v>0</v>
      </c>
      <c r="H289" s="214">
        <v>0</v>
      </c>
      <c r="I289" s="214">
        <v>0</v>
      </c>
      <c r="J289" s="214">
        <v>0</v>
      </c>
      <c r="K289" s="1512">
        <v>0</v>
      </c>
      <c r="L289" s="1512">
        <v>0</v>
      </c>
      <c r="M289" s="1512">
        <v>0</v>
      </c>
      <c r="O289" s="8">
        <v>0</v>
      </c>
      <c r="P289" s="8">
        <v>0</v>
      </c>
      <c r="R289" s="8">
        <v>0</v>
      </c>
      <c r="S289" s="1512">
        <v>0</v>
      </c>
      <c r="T289" s="1512">
        <v>0</v>
      </c>
      <c r="U289" s="1512">
        <v>0</v>
      </c>
      <c r="V289" s="1512">
        <v>0</v>
      </c>
      <c r="W289" s="1512">
        <v>0</v>
      </c>
      <c r="X289" s="1512">
        <v>0</v>
      </c>
      <c r="Y289" s="1512">
        <v>0</v>
      </c>
      <c r="Z289" s="1512">
        <v>0</v>
      </c>
      <c r="AA289" s="1512">
        <v>1</v>
      </c>
      <c r="AB289" s="1512"/>
      <c r="AC289" s="1512">
        <v>2</v>
      </c>
      <c r="AE289" t="s">
        <v>3357</v>
      </c>
      <c r="AF289" t="s">
        <v>3412</v>
      </c>
      <c r="AG289" t="s">
        <v>3817</v>
      </c>
      <c r="AH289" t="s">
        <v>3818</v>
      </c>
      <c r="AI289" t="s">
        <v>3316</v>
      </c>
      <c r="AJ289" t="s">
        <v>3812</v>
      </c>
      <c r="AK289" t="s">
        <v>3402</v>
      </c>
      <c r="AL289" s="2285" t="s">
        <v>3399</v>
      </c>
      <c r="AM289" t="s">
        <v>3463</v>
      </c>
      <c r="AN289" t="s">
        <v>1546</v>
      </c>
      <c r="AO289">
        <v>375</v>
      </c>
      <c r="AP289" s="1512">
        <v>442866883.22000003</v>
      </c>
      <c r="AQ289" s="1512">
        <v>125203.35</v>
      </c>
      <c r="AR289" s="1512">
        <v>0</v>
      </c>
      <c r="AS289" s="1512">
        <v>0</v>
      </c>
      <c r="AT289" s="2287">
        <v>0</v>
      </c>
      <c r="AU289" s="2287">
        <v>0</v>
      </c>
      <c r="AV289" s="2287">
        <v>0</v>
      </c>
      <c r="AW289" s="2287">
        <v>0</v>
      </c>
      <c r="AX289" s="2287">
        <v>0</v>
      </c>
      <c r="AY289" s="2287">
        <v>0</v>
      </c>
      <c r="AZ289" s="2287">
        <v>0</v>
      </c>
      <c r="BA289" s="2288">
        <v>0</v>
      </c>
      <c r="BB289" s="2287">
        <v>0</v>
      </c>
      <c r="BC289" s="8">
        <v>442992086.57000005</v>
      </c>
      <c r="BG289" s="1512">
        <v>0</v>
      </c>
      <c r="BH289" s="1512">
        <v>0</v>
      </c>
      <c r="BI289" s="1512">
        <v>0</v>
      </c>
      <c r="BJ289" s="1512">
        <v>0</v>
      </c>
      <c r="BK289" s="1512">
        <v>0</v>
      </c>
      <c r="BL289" s="1512">
        <v>0</v>
      </c>
      <c r="BM289" s="1512">
        <v>0</v>
      </c>
      <c r="BN289" s="1512">
        <v>0</v>
      </c>
      <c r="BO289" s="1512">
        <v>0</v>
      </c>
      <c r="BP289" s="63">
        <v>0</v>
      </c>
    </row>
    <row r="290" spans="1:68">
      <c r="A290" s="2249"/>
      <c r="B290" s="2249"/>
      <c r="C290" s="39"/>
      <c r="D290" s="214">
        <v>0</v>
      </c>
      <c r="E290" s="214">
        <v>1</v>
      </c>
      <c r="F290" s="214">
        <v>0</v>
      </c>
      <c r="G290" s="214">
        <v>0</v>
      </c>
      <c r="H290" s="214">
        <v>0</v>
      </c>
      <c r="I290" s="214">
        <v>0</v>
      </c>
      <c r="J290" s="214">
        <v>0</v>
      </c>
      <c r="K290" s="1512">
        <v>0</v>
      </c>
      <c r="L290" s="1512">
        <v>0</v>
      </c>
      <c r="M290" s="1512">
        <v>0</v>
      </c>
      <c r="O290" s="8">
        <v>0</v>
      </c>
      <c r="P290" s="8">
        <v>0</v>
      </c>
      <c r="R290" s="8">
        <v>0</v>
      </c>
      <c r="S290" s="1512">
        <v>0</v>
      </c>
      <c r="T290" s="1512">
        <v>0</v>
      </c>
      <c r="U290" s="1512">
        <v>0</v>
      </c>
      <c r="V290" s="1512">
        <v>0</v>
      </c>
      <c r="W290" s="1512">
        <v>0</v>
      </c>
      <c r="X290" s="1512">
        <v>0</v>
      </c>
      <c r="Y290" s="1512">
        <v>0</v>
      </c>
      <c r="Z290" s="1512">
        <v>0</v>
      </c>
      <c r="AA290" s="1512">
        <v>1</v>
      </c>
      <c r="AB290" s="1512"/>
      <c r="AC290" s="1512">
        <v>2</v>
      </c>
      <c r="AE290" t="s">
        <v>3357</v>
      </c>
      <c r="AF290" t="s">
        <v>3412</v>
      </c>
      <c r="AG290" t="s">
        <v>3819</v>
      </c>
      <c r="AH290" t="s">
        <v>3820</v>
      </c>
      <c r="AI290" t="s">
        <v>3316</v>
      </c>
      <c r="AJ290" t="s">
        <v>3812</v>
      </c>
      <c r="AK290" t="s">
        <v>3402</v>
      </c>
      <c r="AL290" s="2285" t="s">
        <v>3399</v>
      </c>
      <c r="AM290" t="s">
        <v>3463</v>
      </c>
      <c r="AN290" t="s">
        <v>1546</v>
      </c>
      <c r="AO290">
        <v>375</v>
      </c>
      <c r="AP290" s="1512">
        <v>37784956.840000004</v>
      </c>
      <c r="AQ290" s="1512">
        <v>69590.13</v>
      </c>
      <c r="AR290" s="1512">
        <v>0</v>
      </c>
      <c r="AS290" s="1512">
        <v>0</v>
      </c>
      <c r="AT290" s="2287">
        <v>0</v>
      </c>
      <c r="AU290" s="2287">
        <v>0</v>
      </c>
      <c r="AV290" s="2287">
        <v>0</v>
      </c>
      <c r="AW290" s="2287">
        <v>0</v>
      </c>
      <c r="AX290" s="2287">
        <v>0</v>
      </c>
      <c r="AY290" s="2287">
        <v>0</v>
      </c>
      <c r="AZ290" s="2287">
        <v>0</v>
      </c>
      <c r="BA290" s="2288">
        <v>0</v>
      </c>
      <c r="BB290" s="2287">
        <v>0</v>
      </c>
      <c r="BC290" s="8">
        <v>37854546.970000006</v>
      </c>
      <c r="BG290" s="1512">
        <v>0</v>
      </c>
      <c r="BH290" s="1512">
        <v>0</v>
      </c>
      <c r="BI290" s="1512">
        <v>0</v>
      </c>
      <c r="BJ290" s="1512">
        <v>0</v>
      </c>
      <c r="BK290" s="1512">
        <v>0</v>
      </c>
      <c r="BL290" s="1512">
        <v>0</v>
      </c>
      <c r="BM290" s="1512">
        <v>0</v>
      </c>
      <c r="BN290" s="1512">
        <v>0</v>
      </c>
      <c r="BO290" s="1512">
        <v>0</v>
      </c>
      <c r="BP290" s="63">
        <v>0</v>
      </c>
    </row>
    <row r="291" spans="1:68">
      <c r="A291" s="2249"/>
      <c r="B291" s="2249"/>
      <c r="C291" s="39"/>
      <c r="D291" s="214">
        <v>0</v>
      </c>
      <c r="E291" s="214">
        <v>1</v>
      </c>
      <c r="F291" s="214">
        <v>0</v>
      </c>
      <c r="G291" s="214">
        <v>0</v>
      </c>
      <c r="H291" s="214">
        <v>0</v>
      </c>
      <c r="I291" s="214">
        <v>0</v>
      </c>
      <c r="J291" s="214">
        <v>0</v>
      </c>
      <c r="K291" s="1512">
        <v>0</v>
      </c>
      <c r="L291" s="1512">
        <v>0</v>
      </c>
      <c r="M291" s="1512">
        <v>0</v>
      </c>
      <c r="O291" s="8">
        <v>0</v>
      </c>
      <c r="P291" s="8">
        <v>1</v>
      </c>
      <c r="R291" s="8">
        <v>0</v>
      </c>
      <c r="S291" s="1512">
        <v>0</v>
      </c>
      <c r="T291" s="1512">
        <v>1</v>
      </c>
      <c r="U291" s="1512">
        <v>0</v>
      </c>
      <c r="V291" s="1512">
        <v>0</v>
      </c>
      <c r="W291" s="1512">
        <v>0</v>
      </c>
      <c r="X291" s="1512">
        <v>0</v>
      </c>
      <c r="Y291" s="1512">
        <v>0</v>
      </c>
      <c r="Z291" s="1512">
        <v>0</v>
      </c>
      <c r="AA291" s="1512">
        <v>0</v>
      </c>
      <c r="AB291" s="1512"/>
      <c r="AC291" s="1512">
        <v>5</v>
      </c>
      <c r="AE291" t="s">
        <v>3379</v>
      </c>
      <c r="AF291" t="s">
        <v>3821</v>
      </c>
      <c r="AG291" t="s">
        <v>3822</v>
      </c>
      <c r="AH291" t="s">
        <v>3823</v>
      </c>
      <c r="AI291" t="s">
        <v>3315</v>
      </c>
      <c r="AJ291" t="s">
        <v>3824</v>
      </c>
      <c r="AK291" t="s">
        <v>2963</v>
      </c>
      <c r="AL291" s="2285" t="s">
        <v>3399</v>
      </c>
      <c r="AM291" t="s">
        <v>3498</v>
      </c>
      <c r="AN291" t="s">
        <v>1546</v>
      </c>
      <c r="AO291">
        <v>332</v>
      </c>
      <c r="AP291" s="1512">
        <v>176996303.87</v>
      </c>
      <c r="AQ291" s="1512">
        <v>829006.02</v>
      </c>
      <c r="AR291" s="1512">
        <v>250000</v>
      </c>
      <c r="AS291" s="1512">
        <v>171797</v>
      </c>
      <c r="AT291" s="2287">
        <v>0</v>
      </c>
      <c r="AU291" s="2287">
        <v>0</v>
      </c>
      <c r="AV291" s="2287">
        <v>0</v>
      </c>
      <c r="AW291" s="2287">
        <v>0</v>
      </c>
      <c r="AX291" s="2287">
        <v>0</v>
      </c>
      <c r="AY291" s="2287">
        <v>0</v>
      </c>
      <c r="AZ291" s="2287">
        <v>0</v>
      </c>
      <c r="BA291" s="2288">
        <v>0</v>
      </c>
      <c r="BB291" s="2287">
        <v>0</v>
      </c>
      <c r="BC291" s="8">
        <v>178247106.89000002</v>
      </c>
      <c r="BG291" s="1512">
        <v>250000</v>
      </c>
      <c r="BH291" s="1512">
        <v>171797</v>
      </c>
      <c r="BI291" s="1512">
        <v>0</v>
      </c>
      <c r="BJ291" s="1512">
        <v>0</v>
      </c>
      <c r="BK291" s="1512">
        <v>0</v>
      </c>
      <c r="BL291" s="1512">
        <v>0</v>
      </c>
      <c r="BM291" s="1512">
        <v>0</v>
      </c>
      <c r="BN291" s="1512">
        <v>0</v>
      </c>
      <c r="BO291" s="1512">
        <v>0</v>
      </c>
      <c r="BP291" s="63">
        <v>0</v>
      </c>
    </row>
    <row r="292" spans="1:68">
      <c r="A292" s="2249"/>
      <c r="B292" s="2249"/>
      <c r="C292" s="39"/>
      <c r="D292" s="214">
        <v>0</v>
      </c>
      <c r="E292" s="214">
        <v>1</v>
      </c>
      <c r="F292" s="214">
        <v>0</v>
      </c>
      <c r="G292" s="214">
        <v>0</v>
      </c>
      <c r="H292" s="214">
        <v>0</v>
      </c>
      <c r="I292" s="214">
        <v>0</v>
      </c>
      <c r="J292" s="214">
        <v>0</v>
      </c>
      <c r="K292" s="1512">
        <v>0</v>
      </c>
      <c r="L292" s="1512">
        <v>0</v>
      </c>
      <c r="M292" s="1512">
        <v>0</v>
      </c>
      <c r="O292" s="8">
        <v>0</v>
      </c>
      <c r="P292" s="8">
        <v>0</v>
      </c>
      <c r="R292" s="8">
        <v>0</v>
      </c>
      <c r="S292" s="1512">
        <v>0</v>
      </c>
      <c r="T292" s="1512">
        <v>1</v>
      </c>
      <c r="U292" s="1512">
        <v>0</v>
      </c>
      <c r="V292" s="1512">
        <v>0</v>
      </c>
      <c r="W292" s="1512">
        <v>0</v>
      </c>
      <c r="X292" s="1512">
        <v>0</v>
      </c>
      <c r="Y292" s="1512">
        <v>0</v>
      </c>
      <c r="Z292" s="1512">
        <v>0</v>
      </c>
      <c r="AA292" s="1512">
        <v>0</v>
      </c>
      <c r="AB292" s="1512"/>
      <c r="AC292" s="1512">
        <v>5</v>
      </c>
      <c r="AE292" t="s">
        <v>3343</v>
      </c>
      <c r="AF292" t="s">
        <v>3494</v>
      </c>
      <c r="AG292" t="s">
        <v>3825</v>
      </c>
      <c r="AH292" t="s">
        <v>3826</v>
      </c>
      <c r="AI292" t="s">
        <v>3311</v>
      </c>
      <c r="AJ292" t="s">
        <v>3827</v>
      </c>
      <c r="AK292" t="s">
        <v>3399</v>
      </c>
      <c r="AL292" s="2285" t="s">
        <v>3399</v>
      </c>
      <c r="AM292" t="s">
        <v>3498</v>
      </c>
      <c r="AN292" t="s">
        <v>1546</v>
      </c>
      <c r="AO292">
        <v>320</v>
      </c>
      <c r="AP292" s="1512">
        <v>17812402.280000001</v>
      </c>
      <c r="AQ292" s="1512">
        <v>1148597.54</v>
      </c>
      <c r="AR292" s="1512">
        <v>0</v>
      </c>
      <c r="AS292" s="1512">
        <v>0</v>
      </c>
      <c r="AT292" s="2287">
        <v>0</v>
      </c>
      <c r="AU292" s="2287">
        <v>0</v>
      </c>
      <c r="AV292" s="2287">
        <v>0</v>
      </c>
      <c r="AW292" s="2287">
        <v>0</v>
      </c>
      <c r="AX292" s="2287">
        <v>0</v>
      </c>
      <c r="AY292" s="2287">
        <v>0</v>
      </c>
      <c r="AZ292" s="2287">
        <v>0</v>
      </c>
      <c r="BA292" s="2288">
        <v>0</v>
      </c>
      <c r="BB292" s="2287">
        <v>0</v>
      </c>
      <c r="BC292" s="8">
        <v>18960999.82</v>
      </c>
      <c r="BG292" s="1512">
        <v>0</v>
      </c>
      <c r="BH292" s="1512">
        <v>0</v>
      </c>
      <c r="BI292" s="1512">
        <v>0</v>
      </c>
      <c r="BJ292" s="1512">
        <v>0</v>
      </c>
      <c r="BK292" s="1512">
        <v>0</v>
      </c>
      <c r="BL292" s="1512">
        <v>0</v>
      </c>
      <c r="BM292" s="1512">
        <v>0</v>
      </c>
      <c r="BN292" s="1512">
        <v>0</v>
      </c>
      <c r="BO292" s="1512">
        <v>0</v>
      </c>
      <c r="BP292" s="63">
        <v>0</v>
      </c>
    </row>
    <row r="293" spans="1:68">
      <c r="A293" s="2249"/>
      <c r="B293" s="2249"/>
      <c r="C293" s="39"/>
      <c r="D293" s="214">
        <v>0</v>
      </c>
      <c r="E293" s="214">
        <v>1</v>
      </c>
      <c r="F293" s="214">
        <v>0</v>
      </c>
      <c r="G293" s="214">
        <v>0</v>
      </c>
      <c r="H293" s="214">
        <v>0</v>
      </c>
      <c r="I293" s="214">
        <v>0</v>
      </c>
      <c r="J293" s="214">
        <v>0</v>
      </c>
      <c r="K293" s="1512">
        <v>0</v>
      </c>
      <c r="L293" s="1512">
        <v>0</v>
      </c>
      <c r="M293" s="1512">
        <v>0</v>
      </c>
      <c r="O293" s="8">
        <v>0</v>
      </c>
      <c r="P293" s="8">
        <v>0</v>
      </c>
      <c r="R293" s="8">
        <v>0</v>
      </c>
      <c r="S293" s="1512">
        <v>0</v>
      </c>
      <c r="T293" s="1512">
        <v>1</v>
      </c>
      <c r="U293" s="1512">
        <v>0</v>
      </c>
      <c r="V293" s="1512">
        <v>0</v>
      </c>
      <c r="W293" s="1512">
        <v>0</v>
      </c>
      <c r="X293" s="1512">
        <v>0</v>
      </c>
      <c r="Y293" s="1512">
        <v>0</v>
      </c>
      <c r="Z293" s="1512">
        <v>0</v>
      </c>
      <c r="AA293" s="1512">
        <v>0</v>
      </c>
      <c r="AB293" s="1512"/>
      <c r="AC293" s="1512">
        <v>5</v>
      </c>
      <c r="AE293" t="s">
        <v>3382</v>
      </c>
      <c r="AF293" t="s">
        <v>3637</v>
      </c>
      <c r="AG293" t="s">
        <v>3828</v>
      </c>
      <c r="AH293" t="s">
        <v>3829</v>
      </c>
      <c r="AI293" t="s">
        <v>3311</v>
      </c>
      <c r="AJ293" t="s">
        <v>3830</v>
      </c>
      <c r="AK293" t="s">
        <v>3399</v>
      </c>
      <c r="AL293" s="2285" t="s">
        <v>3399</v>
      </c>
      <c r="AM293" t="s">
        <v>3498</v>
      </c>
      <c r="AN293" t="s">
        <v>1546</v>
      </c>
      <c r="AO293">
        <v>320</v>
      </c>
      <c r="AP293" s="1512">
        <v>12264219.560000001</v>
      </c>
      <c r="AQ293" s="1512">
        <v>3916234.73</v>
      </c>
      <c r="AR293" s="1512">
        <v>0</v>
      </c>
      <c r="AS293" s="1512">
        <v>0</v>
      </c>
      <c r="AT293" s="2287">
        <v>0</v>
      </c>
      <c r="AU293" s="2287">
        <v>0</v>
      </c>
      <c r="AV293" s="2287">
        <v>0</v>
      </c>
      <c r="AW293" s="2287">
        <v>0</v>
      </c>
      <c r="AX293" s="2287">
        <v>0</v>
      </c>
      <c r="AY293" s="2287">
        <v>0</v>
      </c>
      <c r="AZ293" s="2287">
        <v>0</v>
      </c>
      <c r="BA293" s="2288">
        <v>0</v>
      </c>
      <c r="BB293" s="2287">
        <v>0</v>
      </c>
      <c r="BC293" s="8">
        <v>16180454.290000001</v>
      </c>
      <c r="BG293" s="1512">
        <v>0</v>
      </c>
      <c r="BH293" s="1512">
        <v>0</v>
      </c>
      <c r="BI293" s="1512">
        <v>0</v>
      </c>
      <c r="BJ293" s="1512">
        <v>0</v>
      </c>
      <c r="BK293" s="1512">
        <v>0</v>
      </c>
      <c r="BL293" s="1512">
        <v>0</v>
      </c>
      <c r="BM293" s="1512">
        <v>0</v>
      </c>
      <c r="BN293" s="1512">
        <v>0</v>
      </c>
      <c r="BO293" s="1512">
        <v>0</v>
      </c>
      <c r="BP293" s="63">
        <v>0</v>
      </c>
    </row>
    <row r="294" spans="1:68">
      <c r="A294" s="2249"/>
      <c r="B294" s="2249"/>
      <c r="C294" s="39"/>
      <c r="D294" s="214">
        <v>0</v>
      </c>
      <c r="E294" s="214">
        <v>1</v>
      </c>
      <c r="F294" s="214">
        <v>0</v>
      </c>
      <c r="G294" s="214">
        <v>0</v>
      </c>
      <c r="H294" s="214">
        <v>0</v>
      </c>
      <c r="I294" s="214">
        <v>0</v>
      </c>
      <c r="J294" s="214">
        <v>0</v>
      </c>
      <c r="K294" s="1512">
        <v>0</v>
      </c>
      <c r="L294" s="1512">
        <v>0</v>
      </c>
      <c r="M294" s="1512">
        <v>0</v>
      </c>
      <c r="O294" s="8">
        <v>0</v>
      </c>
      <c r="P294" s="8">
        <v>0</v>
      </c>
      <c r="R294" s="8">
        <v>0</v>
      </c>
      <c r="S294" s="1512">
        <v>0</v>
      </c>
      <c r="T294" s="1512">
        <v>1</v>
      </c>
      <c r="U294" s="1512">
        <v>0</v>
      </c>
      <c r="V294" s="1512">
        <v>0</v>
      </c>
      <c r="W294" s="1512">
        <v>0</v>
      </c>
      <c r="X294" s="1512">
        <v>0</v>
      </c>
      <c r="Y294" s="1512">
        <v>0</v>
      </c>
      <c r="Z294" s="1512">
        <v>0</v>
      </c>
      <c r="AA294" s="1512">
        <v>0</v>
      </c>
      <c r="AB294" s="1512"/>
      <c r="AC294" s="1512">
        <v>5</v>
      </c>
      <c r="AE294" t="s">
        <v>3375</v>
      </c>
      <c r="AF294" t="s">
        <v>3831</v>
      </c>
      <c r="AG294" t="s">
        <v>3832</v>
      </c>
      <c r="AH294" t="s">
        <v>3833</v>
      </c>
      <c r="AI294" t="s">
        <v>3316</v>
      </c>
      <c r="AJ294" t="s">
        <v>3834</v>
      </c>
      <c r="AK294" t="s">
        <v>3402</v>
      </c>
      <c r="AL294" s="2285" t="s">
        <v>3399</v>
      </c>
      <c r="AM294" t="s">
        <v>3498</v>
      </c>
      <c r="AN294" t="s">
        <v>1546</v>
      </c>
      <c r="AO294">
        <v>315</v>
      </c>
      <c r="AP294" s="1512">
        <v>86308310.640000001</v>
      </c>
      <c r="AQ294" s="1512">
        <v>10507.39</v>
      </c>
      <c r="AR294" s="1512">
        <v>0</v>
      </c>
      <c r="AS294" s="1512">
        <v>0</v>
      </c>
      <c r="AT294" s="2287">
        <v>0</v>
      </c>
      <c r="AU294" s="2287">
        <v>0</v>
      </c>
      <c r="AV294" s="2287">
        <v>0</v>
      </c>
      <c r="AW294" s="2287">
        <v>0</v>
      </c>
      <c r="AX294" s="2287">
        <v>0</v>
      </c>
      <c r="AY294" s="2287">
        <v>0</v>
      </c>
      <c r="AZ294" s="2287">
        <v>0</v>
      </c>
      <c r="BA294" s="2288">
        <v>0</v>
      </c>
      <c r="BB294" s="2287">
        <v>0</v>
      </c>
      <c r="BC294" s="8">
        <v>86318818.030000001</v>
      </c>
      <c r="BG294" s="1512">
        <v>0</v>
      </c>
      <c r="BH294" s="1512">
        <v>0</v>
      </c>
      <c r="BI294" s="1512">
        <v>0</v>
      </c>
      <c r="BJ294" s="1512">
        <v>0</v>
      </c>
      <c r="BK294" s="1512">
        <v>0</v>
      </c>
      <c r="BL294" s="1512">
        <v>0</v>
      </c>
      <c r="BM294" s="1512">
        <v>0</v>
      </c>
      <c r="BN294" s="1512">
        <v>0</v>
      </c>
      <c r="BO294" s="1512">
        <v>0</v>
      </c>
      <c r="BP294" s="63">
        <v>0</v>
      </c>
    </row>
    <row r="295" spans="1:68">
      <c r="A295" s="2249"/>
      <c r="B295" s="2249"/>
      <c r="C295" s="39"/>
      <c r="D295" s="214">
        <v>1</v>
      </c>
      <c r="E295" s="214">
        <v>0</v>
      </c>
      <c r="F295" s="214">
        <v>0</v>
      </c>
      <c r="G295" s="214">
        <v>0</v>
      </c>
      <c r="H295" s="214">
        <v>0</v>
      </c>
      <c r="I295" s="214">
        <v>0</v>
      </c>
      <c r="J295" s="214">
        <v>0</v>
      </c>
      <c r="K295" s="1512">
        <v>0</v>
      </c>
      <c r="L295" s="1512">
        <v>0</v>
      </c>
      <c r="M295" s="1512">
        <v>1</v>
      </c>
      <c r="O295" s="8">
        <v>1</v>
      </c>
      <c r="P295" s="8">
        <v>0</v>
      </c>
      <c r="R295" s="8">
        <v>1</v>
      </c>
      <c r="S295" s="1512">
        <v>0</v>
      </c>
      <c r="T295" s="1512">
        <v>0</v>
      </c>
      <c r="U295" s="1512">
        <v>0</v>
      </c>
      <c r="V295" s="1512">
        <v>0</v>
      </c>
      <c r="W295" s="1512">
        <v>0</v>
      </c>
      <c r="X295" s="1512">
        <v>0</v>
      </c>
      <c r="Y295" s="1512">
        <v>0</v>
      </c>
      <c r="Z295" s="1512">
        <v>0</v>
      </c>
      <c r="AA295" s="1512">
        <v>0</v>
      </c>
      <c r="AB295" s="1512"/>
      <c r="AC295" s="1512">
        <v>5</v>
      </c>
      <c r="AE295" t="s">
        <v>3382</v>
      </c>
      <c r="AF295" t="s">
        <v>3637</v>
      </c>
      <c r="AG295" t="s">
        <v>3835</v>
      </c>
      <c r="AH295" t="s">
        <v>3836</v>
      </c>
      <c r="AI295" t="s">
        <v>3311</v>
      </c>
      <c r="AJ295" t="s">
        <v>3837</v>
      </c>
      <c r="AK295" t="s">
        <v>3397</v>
      </c>
      <c r="AL295" s="2285" t="s">
        <v>3397</v>
      </c>
      <c r="AM295" t="s">
        <v>3498</v>
      </c>
      <c r="AN295" t="s">
        <v>1546</v>
      </c>
      <c r="AO295">
        <v>308</v>
      </c>
      <c r="AP295" s="1512">
        <v>38061813.420000002</v>
      </c>
      <c r="AQ295" s="1512">
        <v>1662051.72</v>
      </c>
      <c r="AR295" s="1512">
        <v>204680</v>
      </c>
      <c r="AS295" s="1512">
        <v>0</v>
      </c>
      <c r="AT295" s="2287">
        <v>0</v>
      </c>
      <c r="AU295" s="2287">
        <v>0</v>
      </c>
      <c r="AV295" s="2287">
        <v>0</v>
      </c>
      <c r="AW295" s="2287">
        <v>0</v>
      </c>
      <c r="AX295" s="2287">
        <v>0</v>
      </c>
      <c r="AY295" s="2287">
        <v>0</v>
      </c>
      <c r="AZ295" s="2287">
        <v>0</v>
      </c>
      <c r="BA295" s="2288">
        <v>0</v>
      </c>
      <c r="BB295" s="2287">
        <v>0</v>
      </c>
      <c r="BC295" s="8">
        <v>39928545.140000001</v>
      </c>
      <c r="BG295" s="1512">
        <v>204680</v>
      </c>
      <c r="BH295" s="1512">
        <v>0</v>
      </c>
      <c r="BI295" s="1512">
        <v>0</v>
      </c>
      <c r="BJ295" s="1512">
        <v>0</v>
      </c>
      <c r="BK295" s="1512">
        <v>0</v>
      </c>
      <c r="BL295" s="1512">
        <v>0</v>
      </c>
      <c r="BM295" s="1512">
        <v>0</v>
      </c>
      <c r="BN295" s="1512">
        <v>0</v>
      </c>
      <c r="BO295" s="1512">
        <v>0</v>
      </c>
      <c r="BP295" s="63">
        <v>0</v>
      </c>
    </row>
    <row r="296" spans="1:68">
      <c r="A296" s="2249"/>
      <c r="B296" s="2249"/>
      <c r="C296" s="39"/>
      <c r="D296" s="214">
        <v>1</v>
      </c>
      <c r="E296" s="214">
        <v>0</v>
      </c>
      <c r="F296" s="214">
        <v>0</v>
      </c>
      <c r="G296" s="214">
        <v>0</v>
      </c>
      <c r="H296" s="214">
        <v>0</v>
      </c>
      <c r="I296" s="214">
        <v>0</v>
      </c>
      <c r="J296" s="214">
        <v>0</v>
      </c>
      <c r="K296" s="1512">
        <v>0</v>
      </c>
      <c r="L296" s="1512">
        <v>0</v>
      </c>
      <c r="M296" s="1512">
        <v>1</v>
      </c>
      <c r="O296" s="8">
        <v>0</v>
      </c>
      <c r="P296" s="8">
        <v>0</v>
      </c>
      <c r="R296" s="8">
        <v>1</v>
      </c>
      <c r="S296" s="1512">
        <v>0</v>
      </c>
      <c r="T296" s="1512">
        <v>0</v>
      </c>
      <c r="U296" s="1512">
        <v>0</v>
      </c>
      <c r="V296" s="1512">
        <v>0</v>
      </c>
      <c r="W296" s="1512">
        <v>0</v>
      </c>
      <c r="X296" s="1512">
        <v>0</v>
      </c>
      <c r="Y296" s="1512">
        <v>0</v>
      </c>
      <c r="Z296" s="1512">
        <v>0</v>
      </c>
      <c r="AA296" s="1512">
        <v>0</v>
      </c>
      <c r="AB296" s="1512"/>
      <c r="AC296" s="1512">
        <v>5</v>
      </c>
      <c r="AE296" t="s">
        <v>3343</v>
      </c>
      <c r="AF296" t="s">
        <v>3494</v>
      </c>
      <c r="AG296" t="s">
        <v>3838</v>
      </c>
      <c r="AH296" t="s">
        <v>3839</v>
      </c>
      <c r="AI296" t="s">
        <v>3311</v>
      </c>
      <c r="AJ296" t="s">
        <v>3840</v>
      </c>
      <c r="AK296" t="s">
        <v>3397</v>
      </c>
      <c r="AL296" s="2285" t="s">
        <v>3397</v>
      </c>
      <c r="AM296" t="s">
        <v>3498</v>
      </c>
      <c r="AN296" t="s">
        <v>1546</v>
      </c>
      <c r="AO296">
        <v>296</v>
      </c>
      <c r="AP296" s="1512">
        <v>12546192.550000001</v>
      </c>
      <c r="AQ296" s="1512">
        <v>0</v>
      </c>
      <c r="AR296" s="1512">
        <v>0</v>
      </c>
      <c r="AS296" s="1512">
        <v>0</v>
      </c>
      <c r="AT296" s="2287">
        <v>622413</v>
      </c>
      <c r="AU296" s="2287">
        <v>0</v>
      </c>
      <c r="AV296" s="2287">
        <v>0</v>
      </c>
      <c r="AW296" s="2287">
        <v>0</v>
      </c>
      <c r="AX296" s="2287">
        <v>0</v>
      </c>
      <c r="AY296" s="2287">
        <v>0</v>
      </c>
      <c r="AZ296" s="2287">
        <v>0</v>
      </c>
      <c r="BA296" s="2288">
        <v>0</v>
      </c>
      <c r="BB296" s="2287">
        <v>0</v>
      </c>
      <c r="BC296" s="8">
        <v>13168605.550000001</v>
      </c>
      <c r="BG296" s="1512">
        <v>0</v>
      </c>
      <c r="BH296" s="1512">
        <v>0</v>
      </c>
      <c r="BI296" s="1512">
        <v>605755</v>
      </c>
      <c r="BJ296" s="1512">
        <v>0</v>
      </c>
      <c r="BK296" s="1512">
        <v>0</v>
      </c>
      <c r="BL296" s="1512">
        <v>0</v>
      </c>
      <c r="BM296" s="1512">
        <v>0</v>
      </c>
      <c r="BN296" s="1512">
        <v>0</v>
      </c>
      <c r="BO296" s="1512">
        <v>0</v>
      </c>
      <c r="BP296" s="63">
        <v>0</v>
      </c>
    </row>
    <row r="297" spans="1:68">
      <c r="A297" s="2249"/>
      <c r="B297" s="2249"/>
      <c r="C297" s="39"/>
      <c r="D297" s="214">
        <v>0</v>
      </c>
      <c r="E297" s="214">
        <v>1</v>
      </c>
      <c r="F297" s="214">
        <v>0</v>
      </c>
      <c r="G297" s="214">
        <v>0</v>
      </c>
      <c r="H297" s="214">
        <v>0</v>
      </c>
      <c r="I297" s="214">
        <v>0</v>
      </c>
      <c r="J297" s="214">
        <v>0</v>
      </c>
      <c r="K297" s="1512">
        <v>0</v>
      </c>
      <c r="L297" s="1512">
        <v>0</v>
      </c>
      <c r="M297" s="1512">
        <v>0</v>
      </c>
      <c r="O297" s="8">
        <v>0</v>
      </c>
      <c r="P297" s="8">
        <v>1</v>
      </c>
      <c r="R297" s="8">
        <v>0</v>
      </c>
      <c r="S297" s="1512">
        <v>0</v>
      </c>
      <c r="T297" s="1512">
        <v>1</v>
      </c>
      <c r="U297" s="1512">
        <v>0</v>
      </c>
      <c r="V297" s="1512">
        <v>0</v>
      </c>
      <c r="W297" s="1512">
        <v>0</v>
      </c>
      <c r="X297" s="1512">
        <v>0</v>
      </c>
      <c r="Y297" s="1512">
        <v>0</v>
      </c>
      <c r="Z297" s="1512">
        <v>0</v>
      </c>
      <c r="AA297" s="1512">
        <v>0</v>
      </c>
      <c r="AB297" s="1512"/>
      <c r="AC297" s="1512">
        <v>5</v>
      </c>
      <c r="AE297" t="s">
        <v>3346</v>
      </c>
      <c r="AF297" t="s">
        <v>3796</v>
      </c>
      <c r="AG297" t="s">
        <v>3841</v>
      </c>
      <c r="AH297" t="s">
        <v>3842</v>
      </c>
      <c r="AI297" t="s">
        <v>3315</v>
      </c>
      <c r="AJ297" t="s">
        <v>3843</v>
      </c>
      <c r="AK297" t="s">
        <v>2963</v>
      </c>
      <c r="AL297" s="2285" t="s">
        <v>3399</v>
      </c>
      <c r="AM297" t="s">
        <v>3498</v>
      </c>
      <c r="AN297" t="s">
        <v>1546</v>
      </c>
      <c r="AO297">
        <v>284</v>
      </c>
      <c r="AP297" s="1512">
        <v>89982.76</v>
      </c>
      <c r="AQ297" s="1512">
        <v>2438444.06</v>
      </c>
      <c r="AR297" s="1512">
        <v>396941</v>
      </c>
      <c r="AS297" s="1512">
        <v>0</v>
      </c>
      <c r="AT297" s="2287">
        <v>0</v>
      </c>
      <c r="AU297" s="2287">
        <v>0</v>
      </c>
      <c r="AV297" s="2287">
        <v>0</v>
      </c>
      <c r="AW297" s="2287">
        <v>0</v>
      </c>
      <c r="AX297" s="2287">
        <v>0</v>
      </c>
      <c r="AY297" s="2287">
        <v>0</v>
      </c>
      <c r="AZ297" s="2287">
        <v>0</v>
      </c>
      <c r="BA297" s="2288">
        <v>0</v>
      </c>
      <c r="BB297" s="2287">
        <v>0</v>
      </c>
      <c r="BC297" s="8">
        <v>2925367.82</v>
      </c>
      <c r="BG297" s="1512">
        <v>396941</v>
      </c>
      <c r="BH297" s="1512">
        <v>0</v>
      </c>
      <c r="BI297" s="1512">
        <v>0</v>
      </c>
      <c r="BJ297" s="1512">
        <v>0</v>
      </c>
      <c r="BK297" s="1512">
        <v>0</v>
      </c>
      <c r="BL297" s="1512">
        <v>0</v>
      </c>
      <c r="BM297" s="1512">
        <v>0</v>
      </c>
      <c r="BN297" s="1512">
        <v>0</v>
      </c>
      <c r="BO297" s="1512">
        <v>0</v>
      </c>
      <c r="BP297" s="63">
        <v>0</v>
      </c>
    </row>
    <row r="298" spans="1:68">
      <c r="A298" s="2249"/>
      <c r="B298" s="2249"/>
      <c r="C298" s="39"/>
      <c r="D298" s="214">
        <v>0</v>
      </c>
      <c r="E298" s="214">
        <v>1</v>
      </c>
      <c r="F298" s="214">
        <v>0</v>
      </c>
      <c r="G298" s="214">
        <v>0</v>
      </c>
      <c r="H298" s="214">
        <v>0</v>
      </c>
      <c r="I298" s="214">
        <v>0</v>
      </c>
      <c r="J298" s="214">
        <v>0</v>
      </c>
      <c r="K298" s="1512">
        <v>0</v>
      </c>
      <c r="L298" s="1512">
        <v>0</v>
      </c>
      <c r="M298" s="1512">
        <v>0</v>
      </c>
      <c r="O298" s="8">
        <v>0</v>
      </c>
      <c r="P298" s="8">
        <v>0</v>
      </c>
      <c r="R298" s="8">
        <v>0</v>
      </c>
      <c r="S298" s="1512">
        <v>0</v>
      </c>
      <c r="T298" s="1512">
        <v>1</v>
      </c>
      <c r="U298" s="1512">
        <v>0</v>
      </c>
      <c r="V298" s="1512">
        <v>0</v>
      </c>
      <c r="W298" s="1512">
        <v>0</v>
      </c>
      <c r="X298" s="1512">
        <v>0</v>
      </c>
      <c r="Y298" s="1512">
        <v>0</v>
      </c>
      <c r="Z298" s="1512">
        <v>0</v>
      </c>
      <c r="AA298" s="1512">
        <v>0</v>
      </c>
      <c r="AB298" s="1512"/>
      <c r="AC298" s="1512">
        <v>5</v>
      </c>
      <c r="AE298" t="s">
        <v>3385</v>
      </c>
      <c r="AF298" t="s">
        <v>3800</v>
      </c>
      <c r="AG298" t="s">
        <v>3844</v>
      </c>
      <c r="AH298" t="s">
        <v>3845</v>
      </c>
      <c r="AI298" t="s">
        <v>3315</v>
      </c>
      <c r="AJ298" t="s">
        <v>3846</v>
      </c>
      <c r="AK298" t="s">
        <v>2963</v>
      </c>
      <c r="AL298" s="2285" t="s">
        <v>3399</v>
      </c>
      <c r="AM298" t="s">
        <v>3498</v>
      </c>
      <c r="AN298" t="s">
        <v>1546</v>
      </c>
      <c r="AO298">
        <v>284</v>
      </c>
      <c r="AP298" s="1512">
        <v>5935347.6600000001</v>
      </c>
      <c r="AQ298" s="1512">
        <v>903671.52</v>
      </c>
      <c r="AR298" s="1512">
        <v>0</v>
      </c>
      <c r="AS298" s="1512">
        <v>0</v>
      </c>
      <c r="AT298" s="2287">
        <v>0</v>
      </c>
      <c r="AU298" s="2287">
        <v>0</v>
      </c>
      <c r="AV298" s="2287">
        <v>0</v>
      </c>
      <c r="AW298" s="2287">
        <v>0</v>
      </c>
      <c r="AX298" s="2287">
        <v>0</v>
      </c>
      <c r="AY298" s="2287">
        <v>0</v>
      </c>
      <c r="AZ298" s="2287">
        <v>0</v>
      </c>
      <c r="BA298" s="2288">
        <v>0</v>
      </c>
      <c r="BB298" s="2287">
        <v>0</v>
      </c>
      <c r="BC298" s="8">
        <v>6839019.1799999997</v>
      </c>
      <c r="BG298" s="1512">
        <v>0</v>
      </c>
      <c r="BH298" s="1512">
        <v>0</v>
      </c>
      <c r="BI298" s="1512">
        <v>0</v>
      </c>
      <c r="BJ298" s="1512">
        <v>0</v>
      </c>
      <c r="BK298" s="1512">
        <v>0</v>
      </c>
      <c r="BL298" s="1512">
        <v>0</v>
      </c>
      <c r="BM298" s="1512">
        <v>0</v>
      </c>
      <c r="BN298" s="1512">
        <v>0</v>
      </c>
      <c r="BO298" s="1512">
        <v>0</v>
      </c>
      <c r="BP298" s="63">
        <v>0</v>
      </c>
    </row>
    <row r="299" spans="1:68">
      <c r="A299" s="2249"/>
      <c r="B299" s="2249"/>
      <c r="C299" s="39"/>
      <c r="D299" s="214">
        <v>0</v>
      </c>
      <c r="E299" s="214">
        <v>1</v>
      </c>
      <c r="F299" s="214">
        <v>0</v>
      </c>
      <c r="G299" s="214">
        <v>0</v>
      </c>
      <c r="H299" s="214">
        <v>0</v>
      </c>
      <c r="I299" s="214">
        <v>0</v>
      </c>
      <c r="J299" s="214">
        <v>0</v>
      </c>
      <c r="K299" s="1512">
        <v>0</v>
      </c>
      <c r="L299" s="1512">
        <v>0</v>
      </c>
      <c r="M299" s="1512">
        <v>0</v>
      </c>
      <c r="O299" s="8">
        <v>0</v>
      </c>
      <c r="P299" s="8">
        <v>0</v>
      </c>
      <c r="R299" s="8">
        <v>0</v>
      </c>
      <c r="S299" s="1512">
        <v>0</v>
      </c>
      <c r="T299" s="1512">
        <v>1</v>
      </c>
      <c r="U299" s="1512">
        <v>0</v>
      </c>
      <c r="V299" s="1512">
        <v>0</v>
      </c>
      <c r="W299" s="1512">
        <v>0</v>
      </c>
      <c r="X299" s="1512">
        <v>0</v>
      </c>
      <c r="Y299" s="1512">
        <v>0</v>
      </c>
      <c r="Z299" s="1512">
        <v>0</v>
      </c>
      <c r="AA299" s="1512">
        <v>0</v>
      </c>
      <c r="AB299" s="1512"/>
      <c r="AC299" s="1512">
        <v>5</v>
      </c>
      <c r="AE299" t="s">
        <v>3329</v>
      </c>
      <c r="AF299" t="s">
        <v>3847</v>
      </c>
      <c r="AG299" t="s">
        <v>3848</v>
      </c>
      <c r="AH299" t="s">
        <v>3849</v>
      </c>
      <c r="AI299" t="s">
        <v>3311</v>
      </c>
      <c r="AJ299" t="s">
        <v>3850</v>
      </c>
      <c r="AK299" t="s">
        <v>2963</v>
      </c>
      <c r="AL299" s="2285" t="s">
        <v>3399</v>
      </c>
      <c r="AM299" t="s">
        <v>3498</v>
      </c>
      <c r="AN299" t="s">
        <v>1546</v>
      </c>
      <c r="AO299">
        <v>272</v>
      </c>
      <c r="AP299" s="1512">
        <v>4649440.78</v>
      </c>
      <c r="AQ299" s="1512">
        <v>1076351.72</v>
      </c>
      <c r="AR299" s="1512">
        <v>0</v>
      </c>
      <c r="AS299" s="1512">
        <v>0</v>
      </c>
      <c r="AT299" s="2287">
        <v>0</v>
      </c>
      <c r="AU299" s="2287">
        <v>0</v>
      </c>
      <c r="AV299" s="2287">
        <v>0</v>
      </c>
      <c r="AW299" s="2287">
        <v>0</v>
      </c>
      <c r="AX299" s="2287">
        <v>0</v>
      </c>
      <c r="AY299" s="2287">
        <v>0</v>
      </c>
      <c r="AZ299" s="2287">
        <v>0</v>
      </c>
      <c r="BA299" s="2288">
        <v>0</v>
      </c>
      <c r="BB299" s="2287">
        <v>0</v>
      </c>
      <c r="BC299" s="8">
        <v>5725792.5</v>
      </c>
      <c r="BG299" s="1512">
        <v>0</v>
      </c>
      <c r="BH299" s="1512">
        <v>0</v>
      </c>
      <c r="BI299" s="1512">
        <v>0</v>
      </c>
      <c r="BJ299" s="1512">
        <v>0</v>
      </c>
      <c r="BK299" s="1512">
        <v>0</v>
      </c>
      <c r="BL299" s="1512">
        <v>0</v>
      </c>
      <c r="BM299" s="1512">
        <v>0</v>
      </c>
      <c r="BN299" s="1512">
        <v>0</v>
      </c>
      <c r="BO299" s="1512">
        <v>0</v>
      </c>
      <c r="BP299" s="63">
        <v>0</v>
      </c>
    </row>
    <row r="300" spans="1:68">
      <c r="A300" s="2249"/>
      <c r="B300" s="2249"/>
      <c r="C300" s="39"/>
      <c r="D300" s="214">
        <v>0</v>
      </c>
      <c r="E300" s="214">
        <v>1</v>
      </c>
      <c r="F300" s="214">
        <v>0</v>
      </c>
      <c r="G300" s="214">
        <v>0</v>
      </c>
      <c r="H300" s="214">
        <v>0</v>
      </c>
      <c r="I300" s="214">
        <v>0</v>
      </c>
      <c r="J300" s="214">
        <v>0</v>
      </c>
      <c r="K300" s="1512">
        <v>0</v>
      </c>
      <c r="L300" s="1512">
        <v>0</v>
      </c>
      <c r="M300" s="1512">
        <v>0</v>
      </c>
      <c r="O300" s="8">
        <v>0</v>
      </c>
      <c r="P300" s="8">
        <v>0</v>
      </c>
      <c r="R300" s="8">
        <v>0</v>
      </c>
      <c r="S300" s="1512">
        <v>0</v>
      </c>
      <c r="T300" s="1512">
        <v>1</v>
      </c>
      <c r="U300" s="1512">
        <v>0</v>
      </c>
      <c r="V300" s="1512">
        <v>0</v>
      </c>
      <c r="W300" s="1512">
        <v>0</v>
      </c>
      <c r="X300" s="1512">
        <v>0</v>
      </c>
      <c r="Y300" s="1512">
        <v>0</v>
      </c>
      <c r="Z300" s="1512">
        <v>0</v>
      </c>
      <c r="AA300" s="1512">
        <v>0</v>
      </c>
      <c r="AB300" s="1512"/>
      <c r="AC300" s="1512">
        <v>5</v>
      </c>
      <c r="AE300" t="s">
        <v>3329</v>
      </c>
      <c r="AF300" t="s">
        <v>3847</v>
      </c>
      <c r="AG300" t="s">
        <v>3851</v>
      </c>
      <c r="AH300" t="s">
        <v>3852</v>
      </c>
      <c r="AI300" t="s">
        <v>3311</v>
      </c>
      <c r="AJ300" t="s">
        <v>3853</v>
      </c>
      <c r="AK300" t="s">
        <v>2963</v>
      </c>
      <c r="AL300" s="2285" t="s">
        <v>3399</v>
      </c>
      <c r="AM300" t="s">
        <v>3498</v>
      </c>
      <c r="AN300" t="s">
        <v>1546</v>
      </c>
      <c r="AO300">
        <v>270</v>
      </c>
      <c r="AP300" s="1512">
        <v>26951783.510000002</v>
      </c>
      <c r="AQ300" s="1512">
        <v>20836.12</v>
      </c>
      <c r="AR300" s="1512">
        <v>0</v>
      </c>
      <c r="AS300" s="1512">
        <v>0</v>
      </c>
      <c r="AT300" s="2287">
        <v>0</v>
      </c>
      <c r="AU300" s="2287">
        <v>0</v>
      </c>
      <c r="AV300" s="2287">
        <v>0</v>
      </c>
      <c r="AW300" s="2287">
        <v>0</v>
      </c>
      <c r="AX300" s="2287">
        <v>0</v>
      </c>
      <c r="AY300" s="2287">
        <v>0</v>
      </c>
      <c r="AZ300" s="2287">
        <v>0</v>
      </c>
      <c r="BA300" s="2288">
        <v>0</v>
      </c>
      <c r="BB300" s="2287">
        <v>0</v>
      </c>
      <c r="BC300" s="8">
        <v>26972619.630000003</v>
      </c>
      <c r="BG300" s="1512">
        <v>0</v>
      </c>
      <c r="BH300" s="1512">
        <v>0</v>
      </c>
      <c r="BI300" s="1512">
        <v>0</v>
      </c>
      <c r="BJ300" s="1512">
        <v>0</v>
      </c>
      <c r="BK300" s="1512">
        <v>0</v>
      </c>
      <c r="BL300" s="1512">
        <v>0</v>
      </c>
      <c r="BM300" s="1512">
        <v>0</v>
      </c>
      <c r="BN300" s="1512">
        <v>0</v>
      </c>
      <c r="BO300" s="1512">
        <v>0</v>
      </c>
      <c r="BP300" s="63">
        <v>0</v>
      </c>
    </row>
    <row r="301" spans="1:68">
      <c r="A301" s="2249"/>
      <c r="B301" s="2249"/>
      <c r="C301" s="39"/>
      <c r="D301" s="214">
        <v>0</v>
      </c>
      <c r="E301" s="214">
        <v>1</v>
      </c>
      <c r="F301" s="214">
        <v>0</v>
      </c>
      <c r="G301" s="214">
        <v>0</v>
      </c>
      <c r="H301" s="214">
        <v>0</v>
      </c>
      <c r="I301" s="214">
        <v>0</v>
      </c>
      <c r="J301" s="214">
        <v>0</v>
      </c>
      <c r="K301" s="1512">
        <v>0</v>
      </c>
      <c r="L301" s="1512">
        <v>0</v>
      </c>
      <c r="M301" s="1512">
        <v>0</v>
      </c>
      <c r="O301" s="8">
        <v>0</v>
      </c>
      <c r="P301" s="8">
        <v>0</v>
      </c>
      <c r="R301" s="8">
        <v>0</v>
      </c>
      <c r="S301" s="1512">
        <v>0</v>
      </c>
      <c r="T301" s="1512">
        <v>1</v>
      </c>
      <c r="U301" s="1512">
        <v>0</v>
      </c>
      <c r="V301" s="1512">
        <v>0</v>
      </c>
      <c r="W301" s="1512">
        <v>0</v>
      </c>
      <c r="X301" s="1512">
        <v>0</v>
      </c>
      <c r="Y301" s="1512">
        <v>0</v>
      </c>
      <c r="Z301" s="1512">
        <v>0</v>
      </c>
      <c r="AA301" s="1512">
        <v>0</v>
      </c>
      <c r="AB301" s="1512"/>
      <c r="AC301" s="1512">
        <v>5</v>
      </c>
      <c r="AE301" t="s">
        <v>3329</v>
      </c>
      <c r="AF301" t="s">
        <v>3847</v>
      </c>
      <c r="AG301" t="s">
        <v>3854</v>
      </c>
      <c r="AH301" t="s">
        <v>3855</v>
      </c>
      <c r="AI301" t="s">
        <v>3311</v>
      </c>
      <c r="AJ301" t="s">
        <v>3856</v>
      </c>
      <c r="AK301" t="s">
        <v>2961</v>
      </c>
      <c r="AL301" s="2285" t="s">
        <v>3399</v>
      </c>
      <c r="AM301" t="s">
        <v>3498</v>
      </c>
      <c r="AN301" t="s">
        <v>1546</v>
      </c>
      <c r="AO301">
        <v>270</v>
      </c>
      <c r="AP301" s="1512">
        <v>29785152.440000001</v>
      </c>
      <c r="AQ301" s="1512">
        <v>383998</v>
      </c>
      <c r="AR301" s="1512">
        <v>0</v>
      </c>
      <c r="AS301" s="1512">
        <v>0</v>
      </c>
      <c r="AT301" s="2287">
        <v>0</v>
      </c>
      <c r="AU301" s="2287">
        <v>0</v>
      </c>
      <c r="AV301" s="2287">
        <v>0</v>
      </c>
      <c r="AW301" s="2287">
        <v>0</v>
      </c>
      <c r="AX301" s="2287">
        <v>0</v>
      </c>
      <c r="AY301" s="2287">
        <v>0</v>
      </c>
      <c r="AZ301" s="2287">
        <v>0</v>
      </c>
      <c r="BA301" s="2288">
        <v>0</v>
      </c>
      <c r="BB301" s="2287">
        <v>0</v>
      </c>
      <c r="BC301" s="8">
        <v>30169150.440000001</v>
      </c>
      <c r="BG301" s="1512">
        <v>0</v>
      </c>
      <c r="BH301" s="1512">
        <v>0</v>
      </c>
      <c r="BI301" s="1512">
        <v>0</v>
      </c>
      <c r="BJ301" s="1512">
        <v>0</v>
      </c>
      <c r="BK301" s="1512">
        <v>0</v>
      </c>
      <c r="BL301" s="1512">
        <v>0</v>
      </c>
      <c r="BM301" s="1512">
        <v>0</v>
      </c>
      <c r="BN301" s="1512">
        <v>0</v>
      </c>
      <c r="BO301" s="1512">
        <v>0</v>
      </c>
      <c r="BP301" s="63">
        <v>0</v>
      </c>
    </row>
    <row r="302" spans="1:68">
      <c r="A302" s="2249"/>
      <c r="B302" s="2249"/>
      <c r="C302" s="39"/>
      <c r="D302" s="214">
        <v>1</v>
      </c>
      <c r="E302" s="214">
        <v>0</v>
      </c>
      <c r="F302" s="214">
        <v>0</v>
      </c>
      <c r="G302" s="214">
        <v>0</v>
      </c>
      <c r="H302" s="214">
        <v>0</v>
      </c>
      <c r="I302" s="214">
        <v>0</v>
      </c>
      <c r="J302" s="214">
        <v>0</v>
      </c>
      <c r="K302" s="1512">
        <v>0</v>
      </c>
      <c r="L302" s="1512">
        <v>0</v>
      </c>
      <c r="M302" s="1512">
        <v>1</v>
      </c>
      <c r="O302" s="8">
        <v>0</v>
      </c>
      <c r="P302" s="8">
        <v>0</v>
      </c>
      <c r="R302" s="8">
        <v>0</v>
      </c>
      <c r="S302" s="1512">
        <v>1</v>
      </c>
      <c r="T302" s="1512">
        <v>0</v>
      </c>
      <c r="U302" s="1512">
        <v>0</v>
      </c>
      <c r="V302" s="1512">
        <v>0</v>
      </c>
      <c r="W302" s="1512">
        <v>0</v>
      </c>
      <c r="X302" s="1512">
        <v>0</v>
      </c>
      <c r="Y302" s="1512">
        <v>0</v>
      </c>
      <c r="Z302" s="1512">
        <v>0</v>
      </c>
      <c r="AA302" s="1512">
        <v>0</v>
      </c>
      <c r="AB302" s="1512"/>
      <c r="AC302" s="1512">
        <v>4</v>
      </c>
      <c r="AE302" t="s">
        <v>3332</v>
      </c>
      <c r="AF302" t="s">
        <v>3554</v>
      </c>
      <c r="AG302" t="s">
        <v>3857</v>
      </c>
      <c r="AH302" t="s">
        <v>3858</v>
      </c>
      <c r="AI302" t="s">
        <v>1600</v>
      </c>
      <c r="AJ302" t="s">
        <v>3859</v>
      </c>
      <c r="AK302" t="s">
        <v>3397</v>
      </c>
      <c r="AL302" s="2285" t="s">
        <v>3397</v>
      </c>
      <c r="AM302" t="s">
        <v>3513</v>
      </c>
      <c r="AN302" t="s">
        <v>1546</v>
      </c>
      <c r="AO302">
        <v>264</v>
      </c>
      <c r="AP302" s="1512">
        <v>4527753.34</v>
      </c>
      <c r="AQ302" s="1512">
        <v>157091.01999999999</v>
      </c>
      <c r="AR302" s="1512">
        <v>0</v>
      </c>
      <c r="AS302" s="1512">
        <v>0</v>
      </c>
      <c r="AT302" s="2287">
        <v>0</v>
      </c>
      <c r="AU302" s="2287">
        <v>0</v>
      </c>
      <c r="AV302" s="2287">
        <v>0</v>
      </c>
      <c r="AW302" s="2287">
        <v>0</v>
      </c>
      <c r="AX302" s="2287">
        <v>0</v>
      </c>
      <c r="AY302" s="2287">
        <v>0</v>
      </c>
      <c r="AZ302" s="2287">
        <v>0</v>
      </c>
      <c r="BA302" s="2288">
        <v>0</v>
      </c>
      <c r="BB302" s="2287">
        <v>0</v>
      </c>
      <c r="BC302" s="8">
        <v>4684844.3599999994</v>
      </c>
      <c r="BG302" s="1512">
        <v>0</v>
      </c>
      <c r="BH302" s="1512">
        <v>0</v>
      </c>
      <c r="BI302" s="1512">
        <v>0</v>
      </c>
      <c r="BJ302" s="1512">
        <v>0</v>
      </c>
      <c r="BK302" s="1512">
        <v>0</v>
      </c>
      <c r="BL302" s="1512">
        <v>0</v>
      </c>
      <c r="BM302" s="1512">
        <v>0</v>
      </c>
      <c r="BN302" s="1512">
        <v>0</v>
      </c>
      <c r="BO302" s="1512">
        <v>0</v>
      </c>
      <c r="BP302" s="63">
        <v>0</v>
      </c>
    </row>
    <row r="303" spans="1:68">
      <c r="A303" s="2249"/>
      <c r="B303" s="2249"/>
      <c r="C303" s="39"/>
      <c r="D303" s="214">
        <v>1</v>
      </c>
      <c r="E303" s="214">
        <v>0</v>
      </c>
      <c r="F303" s="214">
        <v>0</v>
      </c>
      <c r="G303" s="214">
        <v>0</v>
      </c>
      <c r="H303" s="214">
        <v>0</v>
      </c>
      <c r="I303" s="214">
        <v>0</v>
      </c>
      <c r="J303" s="214">
        <v>0</v>
      </c>
      <c r="K303" s="1512">
        <v>0</v>
      </c>
      <c r="L303" s="1512">
        <v>0</v>
      </c>
      <c r="M303" s="1512">
        <v>1</v>
      </c>
      <c r="O303" s="8">
        <v>0</v>
      </c>
      <c r="P303" s="8">
        <v>0</v>
      </c>
      <c r="R303" s="8">
        <v>0</v>
      </c>
      <c r="S303" s="1512">
        <v>1</v>
      </c>
      <c r="T303" s="1512">
        <v>0</v>
      </c>
      <c r="U303" s="1512">
        <v>0</v>
      </c>
      <c r="V303" s="1512">
        <v>0</v>
      </c>
      <c r="W303" s="1512">
        <v>0</v>
      </c>
      <c r="X303" s="1512">
        <v>0</v>
      </c>
      <c r="Y303" s="1512">
        <v>0</v>
      </c>
      <c r="Z303" s="1512">
        <v>0</v>
      </c>
      <c r="AA303" s="1512">
        <v>0</v>
      </c>
      <c r="AB303" s="1512"/>
      <c r="AC303" s="1512">
        <v>2</v>
      </c>
      <c r="AE303" t="s">
        <v>3338</v>
      </c>
      <c r="AF303" t="s">
        <v>3459</v>
      </c>
      <c r="AG303" t="s">
        <v>3860</v>
      </c>
      <c r="AH303" t="s">
        <v>3861</v>
      </c>
      <c r="AI303" t="s">
        <v>1766</v>
      </c>
      <c r="AJ303" t="s">
        <v>3862</v>
      </c>
      <c r="AK303" t="s">
        <v>3397</v>
      </c>
      <c r="AL303" s="2285" t="s">
        <v>3397</v>
      </c>
      <c r="AM303" t="s">
        <v>3463</v>
      </c>
      <c r="AN303" t="s">
        <v>1546</v>
      </c>
      <c r="AO303">
        <v>256</v>
      </c>
      <c r="AP303" s="1512">
        <v>10075882.33</v>
      </c>
      <c r="AQ303" s="1512">
        <v>20898.28</v>
      </c>
      <c r="AR303" s="1512">
        <v>0</v>
      </c>
      <c r="AS303" s="1512">
        <v>0</v>
      </c>
      <c r="AT303" s="2287">
        <v>0</v>
      </c>
      <c r="AU303" s="2287">
        <v>0</v>
      </c>
      <c r="AV303" s="2287">
        <v>0</v>
      </c>
      <c r="AW303" s="2287">
        <v>0</v>
      </c>
      <c r="AX303" s="2287">
        <v>0</v>
      </c>
      <c r="AY303" s="2287">
        <v>0</v>
      </c>
      <c r="AZ303" s="2287">
        <v>0</v>
      </c>
      <c r="BA303" s="2288">
        <v>0</v>
      </c>
      <c r="BB303" s="2287">
        <v>0</v>
      </c>
      <c r="BC303" s="8">
        <v>10096780.609999999</v>
      </c>
      <c r="BG303" s="1512">
        <v>0</v>
      </c>
      <c r="BH303" s="1512">
        <v>0</v>
      </c>
      <c r="BI303" s="1512">
        <v>0</v>
      </c>
      <c r="BJ303" s="1512">
        <v>0</v>
      </c>
      <c r="BK303" s="1512">
        <v>0</v>
      </c>
      <c r="BL303" s="1512">
        <v>0</v>
      </c>
      <c r="BM303" s="1512">
        <v>0</v>
      </c>
      <c r="BN303" s="1512">
        <v>0</v>
      </c>
      <c r="BO303" s="1512">
        <v>0</v>
      </c>
      <c r="BP303" s="63">
        <v>0</v>
      </c>
    </row>
    <row r="304" spans="1:68">
      <c r="A304" s="2249"/>
      <c r="B304" s="2249"/>
      <c r="C304" s="39"/>
      <c r="D304" s="214">
        <v>0</v>
      </c>
      <c r="E304" s="214">
        <v>1</v>
      </c>
      <c r="F304" s="214">
        <v>0</v>
      </c>
      <c r="G304" s="214">
        <v>0</v>
      </c>
      <c r="H304" s="214">
        <v>0</v>
      </c>
      <c r="I304" s="214">
        <v>0</v>
      </c>
      <c r="J304" s="214">
        <v>0</v>
      </c>
      <c r="K304" s="1512">
        <v>0</v>
      </c>
      <c r="L304" s="1512">
        <v>0</v>
      </c>
      <c r="M304" s="1512">
        <v>0</v>
      </c>
      <c r="O304" s="8">
        <v>0</v>
      </c>
      <c r="P304" s="8">
        <v>0</v>
      </c>
      <c r="R304" s="8">
        <v>0</v>
      </c>
      <c r="S304" s="1512">
        <v>0</v>
      </c>
      <c r="T304" s="1512">
        <v>1</v>
      </c>
      <c r="U304" s="1512">
        <v>0</v>
      </c>
      <c r="V304" s="1512">
        <v>0</v>
      </c>
      <c r="W304" s="1512">
        <v>0</v>
      </c>
      <c r="X304" s="1512">
        <v>0</v>
      </c>
      <c r="Y304" s="1512">
        <v>0</v>
      </c>
      <c r="Z304" s="1512">
        <v>0</v>
      </c>
      <c r="AA304" s="1512">
        <v>0</v>
      </c>
      <c r="AB304" s="1512"/>
      <c r="AC304" s="1512">
        <v>5</v>
      </c>
      <c r="AE304" t="s">
        <v>3344</v>
      </c>
      <c r="AF304" t="s">
        <v>3505</v>
      </c>
      <c r="AG304" t="s">
        <v>3863</v>
      </c>
      <c r="AH304" t="s">
        <v>3864</v>
      </c>
      <c r="AI304" t="s">
        <v>3311</v>
      </c>
      <c r="AJ304" t="s">
        <v>3865</v>
      </c>
      <c r="AK304" t="s">
        <v>3399</v>
      </c>
      <c r="AL304" s="2285" t="s">
        <v>3399</v>
      </c>
      <c r="AM304" t="s">
        <v>3498</v>
      </c>
      <c r="AN304" t="s">
        <v>1546</v>
      </c>
      <c r="AO304">
        <v>252</v>
      </c>
      <c r="AP304" s="1512">
        <v>9058230.5999999996</v>
      </c>
      <c r="AQ304" s="1512">
        <v>43788.02</v>
      </c>
      <c r="AR304" s="1512">
        <v>0</v>
      </c>
      <c r="AS304" s="1512">
        <v>0</v>
      </c>
      <c r="AT304" s="2287">
        <v>0</v>
      </c>
      <c r="AU304" s="2287">
        <v>0</v>
      </c>
      <c r="AV304" s="2287">
        <v>0</v>
      </c>
      <c r="AW304" s="2287">
        <v>0</v>
      </c>
      <c r="AX304" s="2287">
        <v>0</v>
      </c>
      <c r="AY304" s="2287">
        <v>0</v>
      </c>
      <c r="AZ304" s="2287">
        <v>0</v>
      </c>
      <c r="BA304" s="2288">
        <v>0</v>
      </c>
      <c r="BB304" s="2287">
        <v>0</v>
      </c>
      <c r="BC304" s="8">
        <v>9102018.6199999992</v>
      </c>
      <c r="BG304" s="1512">
        <v>0</v>
      </c>
      <c r="BH304" s="1512">
        <v>0</v>
      </c>
      <c r="BI304" s="1512">
        <v>0</v>
      </c>
      <c r="BJ304" s="1512">
        <v>0</v>
      </c>
      <c r="BK304" s="1512">
        <v>0</v>
      </c>
      <c r="BL304" s="1512">
        <v>0</v>
      </c>
      <c r="BM304" s="1512">
        <v>0</v>
      </c>
      <c r="BN304" s="1512">
        <v>0</v>
      </c>
      <c r="BO304" s="1512">
        <v>0</v>
      </c>
      <c r="BP304" s="63">
        <v>0</v>
      </c>
    </row>
    <row r="305" spans="1:68">
      <c r="A305" s="2249"/>
      <c r="B305" s="2249"/>
      <c r="C305" s="39"/>
      <c r="D305" s="214">
        <v>0</v>
      </c>
      <c r="E305" s="214">
        <v>1</v>
      </c>
      <c r="F305" s="214">
        <v>0</v>
      </c>
      <c r="G305" s="214">
        <v>0</v>
      </c>
      <c r="H305" s="214">
        <v>0</v>
      </c>
      <c r="I305" s="214">
        <v>0</v>
      </c>
      <c r="J305" s="214">
        <v>0</v>
      </c>
      <c r="K305" s="1512">
        <v>0</v>
      </c>
      <c r="L305" s="1512">
        <v>0</v>
      </c>
      <c r="M305" s="1512">
        <v>0</v>
      </c>
      <c r="O305" s="8">
        <v>0</v>
      </c>
      <c r="P305" s="8">
        <v>0</v>
      </c>
      <c r="R305" s="8">
        <v>0</v>
      </c>
      <c r="S305" s="1512">
        <v>0</v>
      </c>
      <c r="T305" s="1512">
        <v>0</v>
      </c>
      <c r="U305" s="1512">
        <v>0</v>
      </c>
      <c r="V305" s="1512">
        <v>0</v>
      </c>
      <c r="W305" s="1512">
        <v>0</v>
      </c>
      <c r="X305" s="1512">
        <v>0</v>
      </c>
      <c r="Y305" s="1512">
        <v>0</v>
      </c>
      <c r="Z305" s="1512">
        <v>0</v>
      </c>
      <c r="AA305" s="1512">
        <v>1</v>
      </c>
      <c r="AB305" s="1512"/>
      <c r="AC305" s="1512">
        <v>4</v>
      </c>
      <c r="AE305" t="s">
        <v>3348</v>
      </c>
      <c r="AF305" t="s">
        <v>3866</v>
      </c>
      <c r="AG305" t="s">
        <v>3867</v>
      </c>
      <c r="AH305" t="s">
        <v>3868</v>
      </c>
      <c r="AI305" t="s">
        <v>1600</v>
      </c>
      <c r="AJ305" t="s">
        <v>3869</v>
      </c>
      <c r="AK305" t="s">
        <v>2963</v>
      </c>
      <c r="AL305" s="2285" t="s">
        <v>3399</v>
      </c>
      <c r="AM305" t="s">
        <v>3513</v>
      </c>
      <c r="AN305" t="s">
        <v>1546</v>
      </c>
      <c r="AO305">
        <v>252</v>
      </c>
      <c r="AP305" s="1512">
        <v>6057388.7400000002</v>
      </c>
      <c r="AQ305" s="1512">
        <v>11122.39</v>
      </c>
      <c r="AR305" s="1512">
        <v>0</v>
      </c>
      <c r="AS305" s="1512">
        <v>0</v>
      </c>
      <c r="AT305" s="2287">
        <v>0</v>
      </c>
      <c r="AU305" s="2287">
        <v>0</v>
      </c>
      <c r="AV305" s="2287">
        <v>0</v>
      </c>
      <c r="AW305" s="2287">
        <v>0</v>
      </c>
      <c r="AX305" s="2287">
        <v>0</v>
      </c>
      <c r="AY305" s="2287">
        <v>0</v>
      </c>
      <c r="AZ305" s="2287">
        <v>0</v>
      </c>
      <c r="BA305" s="2288">
        <v>0</v>
      </c>
      <c r="BB305" s="2287">
        <v>0</v>
      </c>
      <c r="BC305" s="8">
        <v>6068511.1299999999</v>
      </c>
      <c r="BG305" s="1512">
        <v>0</v>
      </c>
      <c r="BH305" s="1512">
        <v>0</v>
      </c>
      <c r="BI305" s="1512">
        <v>0</v>
      </c>
      <c r="BJ305" s="1512">
        <v>0</v>
      </c>
      <c r="BK305" s="1512">
        <v>0</v>
      </c>
      <c r="BL305" s="1512">
        <v>0</v>
      </c>
      <c r="BM305" s="1512">
        <v>0</v>
      </c>
      <c r="BN305" s="1512">
        <v>0</v>
      </c>
      <c r="BO305" s="1512">
        <v>0</v>
      </c>
      <c r="BP305" s="63">
        <v>0</v>
      </c>
    </row>
    <row r="306" spans="1:68">
      <c r="A306" s="2249"/>
      <c r="B306" s="2249"/>
      <c r="C306" s="39"/>
      <c r="D306" s="214">
        <v>0</v>
      </c>
      <c r="E306" s="214">
        <v>1</v>
      </c>
      <c r="F306" s="214">
        <v>0</v>
      </c>
      <c r="G306" s="214">
        <v>0</v>
      </c>
      <c r="H306" s="214">
        <v>0</v>
      </c>
      <c r="I306" s="214">
        <v>0</v>
      </c>
      <c r="J306" s="214">
        <v>0</v>
      </c>
      <c r="K306" s="1512">
        <v>0</v>
      </c>
      <c r="L306" s="1512">
        <v>0</v>
      </c>
      <c r="M306" s="1512">
        <v>0</v>
      </c>
      <c r="O306" s="8">
        <v>0</v>
      </c>
      <c r="P306" s="8">
        <v>0</v>
      </c>
      <c r="R306" s="8">
        <v>0</v>
      </c>
      <c r="S306" s="1512">
        <v>0</v>
      </c>
      <c r="T306" s="1512">
        <v>1</v>
      </c>
      <c r="U306" s="1512">
        <v>0</v>
      </c>
      <c r="V306" s="1512">
        <v>0</v>
      </c>
      <c r="W306" s="1512">
        <v>0</v>
      </c>
      <c r="X306" s="1512">
        <v>0</v>
      </c>
      <c r="Y306" s="1512">
        <v>0</v>
      </c>
      <c r="Z306" s="1512">
        <v>0</v>
      </c>
      <c r="AA306" s="1512">
        <v>0</v>
      </c>
      <c r="AB306" s="1512"/>
      <c r="AC306" s="1512">
        <v>5</v>
      </c>
      <c r="AE306" t="s">
        <v>3329</v>
      </c>
      <c r="AF306" t="s">
        <v>3847</v>
      </c>
      <c r="AG306" t="s">
        <v>3870</v>
      </c>
      <c r="AH306" t="s">
        <v>3871</v>
      </c>
      <c r="AI306" t="s">
        <v>3311</v>
      </c>
      <c r="AJ306" t="s">
        <v>3872</v>
      </c>
      <c r="AK306" t="s">
        <v>2963</v>
      </c>
      <c r="AL306" s="2285" t="s">
        <v>3399</v>
      </c>
      <c r="AM306" t="s">
        <v>3498</v>
      </c>
      <c r="AN306" t="s">
        <v>1546</v>
      </c>
      <c r="AO306">
        <v>248</v>
      </c>
      <c r="AP306" s="1512">
        <v>1336291.53</v>
      </c>
      <c r="AQ306" s="1512">
        <v>12107.71</v>
      </c>
      <c r="AR306" s="1512">
        <v>0</v>
      </c>
      <c r="AS306" s="1512">
        <v>0</v>
      </c>
      <c r="AT306" s="2287">
        <v>0</v>
      </c>
      <c r="AU306" s="2287">
        <v>0</v>
      </c>
      <c r="AV306" s="2287">
        <v>0</v>
      </c>
      <c r="AW306" s="2287">
        <v>0</v>
      </c>
      <c r="AX306" s="2287">
        <v>0</v>
      </c>
      <c r="AY306" s="2287">
        <v>0</v>
      </c>
      <c r="AZ306" s="2287">
        <v>0</v>
      </c>
      <c r="BA306" s="2288">
        <v>0</v>
      </c>
      <c r="BB306" s="2287">
        <v>0</v>
      </c>
      <c r="BC306" s="8">
        <v>1348399.24</v>
      </c>
      <c r="BG306" s="1512">
        <v>0</v>
      </c>
      <c r="BH306" s="1512">
        <v>0</v>
      </c>
      <c r="BI306" s="1512">
        <v>0</v>
      </c>
      <c r="BJ306" s="1512">
        <v>0</v>
      </c>
      <c r="BK306" s="1512">
        <v>0</v>
      </c>
      <c r="BL306" s="1512">
        <v>0</v>
      </c>
      <c r="BM306" s="1512">
        <v>0</v>
      </c>
      <c r="BN306" s="1512">
        <v>0</v>
      </c>
      <c r="BO306" s="1512">
        <v>0</v>
      </c>
      <c r="BP306" s="63">
        <v>0</v>
      </c>
    </row>
    <row r="307" spans="1:68">
      <c r="A307" s="2249"/>
      <c r="B307" s="2249"/>
      <c r="C307" s="39"/>
      <c r="D307" s="214">
        <v>0</v>
      </c>
      <c r="E307" s="214">
        <v>1</v>
      </c>
      <c r="F307" s="214">
        <v>0</v>
      </c>
      <c r="G307" s="214">
        <v>0</v>
      </c>
      <c r="H307" s="214">
        <v>0</v>
      </c>
      <c r="I307" s="214">
        <v>0</v>
      </c>
      <c r="J307" s="214">
        <v>0</v>
      </c>
      <c r="K307" s="1512">
        <v>0</v>
      </c>
      <c r="L307" s="1512">
        <v>0</v>
      </c>
      <c r="M307" s="1512">
        <v>0</v>
      </c>
      <c r="O307" s="8">
        <v>0</v>
      </c>
      <c r="P307" s="8">
        <v>1</v>
      </c>
      <c r="R307" s="8">
        <v>0</v>
      </c>
      <c r="S307" s="1512">
        <v>0</v>
      </c>
      <c r="T307" s="1512">
        <v>1</v>
      </c>
      <c r="U307" s="1512">
        <v>0</v>
      </c>
      <c r="V307" s="1512">
        <v>0</v>
      </c>
      <c r="W307" s="1512">
        <v>0</v>
      </c>
      <c r="X307" s="1512">
        <v>0</v>
      </c>
      <c r="Y307" s="1512">
        <v>0</v>
      </c>
      <c r="Z307" s="1512">
        <v>0</v>
      </c>
      <c r="AA307" s="1512">
        <v>0</v>
      </c>
      <c r="AB307" s="1512"/>
      <c r="AC307" s="1512">
        <v>5</v>
      </c>
      <c r="AE307" t="s">
        <v>3346</v>
      </c>
      <c r="AF307" t="s">
        <v>3796</v>
      </c>
      <c r="AG307" t="s">
        <v>3873</v>
      </c>
      <c r="AH307" t="s">
        <v>3874</v>
      </c>
      <c r="AI307" t="s">
        <v>3315</v>
      </c>
      <c r="AJ307" t="s">
        <v>3875</v>
      </c>
      <c r="AK307" t="s">
        <v>3399</v>
      </c>
      <c r="AL307" s="2285" t="s">
        <v>3399</v>
      </c>
      <c r="AM307" t="s">
        <v>3498</v>
      </c>
      <c r="AN307" t="s">
        <v>1546</v>
      </c>
      <c r="AO307">
        <v>244</v>
      </c>
      <c r="AP307" s="1512">
        <v>14008.97</v>
      </c>
      <c r="AQ307" s="1512">
        <v>474990.74</v>
      </c>
      <c r="AR307" s="1512">
        <v>1788011</v>
      </c>
      <c r="AS307" s="1512">
        <v>34990</v>
      </c>
      <c r="AT307" s="2287">
        <v>0</v>
      </c>
      <c r="AU307" s="2287">
        <v>0</v>
      </c>
      <c r="AV307" s="2287">
        <v>0</v>
      </c>
      <c r="AW307" s="2287">
        <v>0</v>
      </c>
      <c r="AX307" s="2287">
        <v>0</v>
      </c>
      <c r="AY307" s="2287">
        <v>0</v>
      </c>
      <c r="AZ307" s="2287">
        <v>0</v>
      </c>
      <c r="BA307" s="2288">
        <v>0</v>
      </c>
      <c r="BB307" s="2287">
        <v>0</v>
      </c>
      <c r="BC307" s="8">
        <v>2312000.71</v>
      </c>
      <c r="BG307" s="1512">
        <v>1788011</v>
      </c>
      <c r="BH307" s="1512">
        <v>34990</v>
      </c>
      <c r="BI307" s="1512">
        <v>0</v>
      </c>
      <c r="BJ307" s="1512">
        <v>0</v>
      </c>
      <c r="BK307" s="1512">
        <v>0</v>
      </c>
      <c r="BL307" s="1512">
        <v>0</v>
      </c>
      <c r="BM307" s="1512">
        <v>0</v>
      </c>
      <c r="BN307" s="1512">
        <v>0</v>
      </c>
      <c r="BO307" s="1512">
        <v>0</v>
      </c>
      <c r="BP307" s="63">
        <v>0</v>
      </c>
    </row>
    <row r="308" spans="1:68">
      <c r="A308" s="2249"/>
      <c r="B308" s="2249"/>
      <c r="C308" s="39"/>
      <c r="D308" s="214">
        <v>0</v>
      </c>
      <c r="E308" s="214">
        <v>1</v>
      </c>
      <c r="F308" s="214">
        <v>0</v>
      </c>
      <c r="G308" s="214">
        <v>0</v>
      </c>
      <c r="H308" s="214">
        <v>0</v>
      </c>
      <c r="I308" s="214">
        <v>0</v>
      </c>
      <c r="J308" s="214">
        <v>0</v>
      </c>
      <c r="K308" s="1512">
        <v>0</v>
      </c>
      <c r="L308" s="1512">
        <v>0</v>
      </c>
      <c r="M308" s="1512">
        <v>0</v>
      </c>
      <c r="O308" s="8">
        <v>0</v>
      </c>
      <c r="P308" s="8">
        <v>1</v>
      </c>
      <c r="R308" s="8">
        <v>0</v>
      </c>
      <c r="S308" s="1512">
        <v>0</v>
      </c>
      <c r="T308" s="1512">
        <v>1</v>
      </c>
      <c r="U308" s="1512">
        <v>0</v>
      </c>
      <c r="V308" s="1512">
        <v>0</v>
      </c>
      <c r="W308" s="1512">
        <v>0</v>
      </c>
      <c r="X308" s="1512">
        <v>0</v>
      </c>
      <c r="Y308" s="1512">
        <v>0</v>
      </c>
      <c r="Z308" s="1512">
        <v>0</v>
      </c>
      <c r="AA308" s="1512">
        <v>0</v>
      </c>
      <c r="AB308" s="1512"/>
      <c r="AC308" s="1512">
        <v>5</v>
      </c>
      <c r="AE308" t="s">
        <v>3383</v>
      </c>
      <c r="AF308" t="s">
        <v>3629</v>
      </c>
      <c r="AG308" t="s">
        <v>3876</v>
      </c>
      <c r="AH308" t="s">
        <v>3877</v>
      </c>
      <c r="AI308" t="s">
        <v>3311</v>
      </c>
      <c r="AJ308" t="s">
        <v>3878</v>
      </c>
      <c r="AK308" t="s">
        <v>3399</v>
      </c>
      <c r="AL308" s="2285" t="s">
        <v>3399</v>
      </c>
      <c r="AM308" t="s">
        <v>3498</v>
      </c>
      <c r="AN308" t="s">
        <v>1546</v>
      </c>
      <c r="AO308">
        <v>244</v>
      </c>
      <c r="AP308" s="1512">
        <v>647741.28</v>
      </c>
      <c r="AQ308" s="1512">
        <v>467344.6</v>
      </c>
      <c r="AR308" s="1512">
        <v>1136171.3186416</v>
      </c>
      <c r="AS308" s="1512">
        <v>2303138</v>
      </c>
      <c r="AT308" s="2287">
        <v>102750</v>
      </c>
      <c r="AU308" s="2287">
        <v>0</v>
      </c>
      <c r="AV308" s="2287">
        <v>0</v>
      </c>
      <c r="AW308" s="2287">
        <v>0</v>
      </c>
      <c r="AX308" s="2287">
        <v>0</v>
      </c>
      <c r="AY308" s="2287">
        <v>0</v>
      </c>
      <c r="AZ308" s="2287">
        <v>0</v>
      </c>
      <c r="BA308" s="2288">
        <v>0</v>
      </c>
      <c r="BB308" s="2287">
        <v>0</v>
      </c>
      <c r="BC308" s="8">
        <v>4657145.1986416001</v>
      </c>
      <c r="BG308" s="1512">
        <v>1136171.3186416</v>
      </c>
      <c r="BH308" s="1512">
        <v>2303138</v>
      </c>
      <c r="BI308" s="1512">
        <v>100000</v>
      </c>
      <c r="BJ308" s="1512">
        <v>0</v>
      </c>
      <c r="BK308" s="1512">
        <v>0</v>
      </c>
      <c r="BL308" s="1512">
        <v>0</v>
      </c>
      <c r="BM308" s="1512">
        <v>0</v>
      </c>
      <c r="BN308" s="1512">
        <v>0</v>
      </c>
      <c r="BO308" s="1512">
        <v>0</v>
      </c>
      <c r="BP308" s="63">
        <v>0</v>
      </c>
    </row>
    <row r="309" spans="1:68">
      <c r="A309" s="2249"/>
      <c r="B309" s="2249"/>
      <c r="C309" s="39"/>
      <c r="D309" s="214">
        <v>0</v>
      </c>
      <c r="E309" s="214">
        <v>1</v>
      </c>
      <c r="F309" s="214">
        <v>0</v>
      </c>
      <c r="G309" s="214">
        <v>0</v>
      </c>
      <c r="H309" s="214">
        <v>0</v>
      </c>
      <c r="I309" s="214">
        <v>0</v>
      </c>
      <c r="J309" s="214">
        <v>0</v>
      </c>
      <c r="K309" s="1512">
        <v>0</v>
      </c>
      <c r="L309" s="1512">
        <v>0</v>
      </c>
      <c r="M309" s="1512">
        <v>0</v>
      </c>
      <c r="O309" s="8">
        <v>0</v>
      </c>
      <c r="P309" s="8">
        <v>1</v>
      </c>
      <c r="R309" s="8">
        <v>0</v>
      </c>
      <c r="S309" s="1512">
        <v>0</v>
      </c>
      <c r="T309" s="1512">
        <v>1</v>
      </c>
      <c r="U309" s="1512">
        <v>0</v>
      </c>
      <c r="V309" s="1512">
        <v>0</v>
      </c>
      <c r="W309" s="1512">
        <v>0</v>
      </c>
      <c r="X309" s="1512">
        <v>0</v>
      </c>
      <c r="Y309" s="1512">
        <v>0</v>
      </c>
      <c r="Z309" s="1512">
        <v>0</v>
      </c>
      <c r="AA309" s="1512">
        <v>0</v>
      </c>
      <c r="AB309" s="1512"/>
      <c r="AC309" s="1512">
        <v>5</v>
      </c>
      <c r="AE309" t="s">
        <v>3382</v>
      </c>
      <c r="AF309" t="s">
        <v>3637</v>
      </c>
      <c r="AG309" t="s">
        <v>3879</v>
      </c>
      <c r="AH309" t="s">
        <v>3880</v>
      </c>
      <c r="AI309" t="s">
        <v>3311</v>
      </c>
      <c r="AJ309" t="s">
        <v>3881</v>
      </c>
      <c r="AK309" t="s">
        <v>3400</v>
      </c>
      <c r="AL309" s="2285" t="s">
        <v>3399</v>
      </c>
      <c r="AM309" t="s">
        <v>3498</v>
      </c>
      <c r="AN309" t="s">
        <v>1546</v>
      </c>
      <c r="AO309">
        <v>237</v>
      </c>
      <c r="AP309" s="1512">
        <v>1578327.92</v>
      </c>
      <c r="AQ309" s="1512">
        <v>3122625.6</v>
      </c>
      <c r="AR309" s="1512">
        <v>2108805</v>
      </c>
      <c r="AS309" s="1512">
        <v>0</v>
      </c>
      <c r="AT309" s="2287">
        <v>0</v>
      </c>
      <c r="AU309" s="2287">
        <v>0</v>
      </c>
      <c r="AV309" s="2287">
        <v>0</v>
      </c>
      <c r="AW309" s="2287">
        <v>0</v>
      </c>
      <c r="AX309" s="2287">
        <v>0</v>
      </c>
      <c r="AY309" s="2287">
        <v>0</v>
      </c>
      <c r="AZ309" s="2287">
        <v>0</v>
      </c>
      <c r="BA309" s="2288">
        <v>0</v>
      </c>
      <c r="BB309" s="2287">
        <v>0</v>
      </c>
      <c r="BC309" s="8">
        <v>6809758.5199999996</v>
      </c>
      <c r="BG309" s="1512">
        <v>2108805</v>
      </c>
      <c r="BH309" s="1512">
        <v>0</v>
      </c>
      <c r="BI309" s="1512">
        <v>0</v>
      </c>
      <c r="BJ309" s="1512">
        <v>0</v>
      </c>
      <c r="BK309" s="1512">
        <v>0</v>
      </c>
      <c r="BL309" s="1512">
        <v>0</v>
      </c>
      <c r="BM309" s="1512">
        <v>0</v>
      </c>
      <c r="BN309" s="1512">
        <v>0</v>
      </c>
      <c r="BO309" s="1512">
        <v>0</v>
      </c>
      <c r="BP309" s="63">
        <v>0</v>
      </c>
    </row>
    <row r="310" spans="1:68">
      <c r="A310" s="2249"/>
      <c r="B310" s="2249"/>
      <c r="C310" s="39"/>
      <c r="D310" s="214">
        <v>1</v>
      </c>
      <c r="E310" s="214">
        <v>0</v>
      </c>
      <c r="F310" s="214">
        <v>0</v>
      </c>
      <c r="G310" s="214">
        <v>0</v>
      </c>
      <c r="H310" s="214">
        <v>0</v>
      </c>
      <c r="I310" s="214">
        <v>0</v>
      </c>
      <c r="J310" s="214">
        <v>0</v>
      </c>
      <c r="K310" s="1512">
        <v>0</v>
      </c>
      <c r="L310" s="1512">
        <v>0</v>
      </c>
      <c r="M310" s="1512">
        <v>1</v>
      </c>
      <c r="O310" s="8">
        <v>0</v>
      </c>
      <c r="P310" s="8">
        <v>0</v>
      </c>
      <c r="R310" s="8">
        <v>0</v>
      </c>
      <c r="S310" s="1512">
        <v>1</v>
      </c>
      <c r="T310" s="1512">
        <v>0</v>
      </c>
      <c r="U310" s="1512">
        <v>0</v>
      </c>
      <c r="V310" s="1512">
        <v>0</v>
      </c>
      <c r="W310" s="1512">
        <v>0</v>
      </c>
      <c r="X310" s="1512">
        <v>0</v>
      </c>
      <c r="Y310" s="1512">
        <v>0</v>
      </c>
      <c r="Z310" s="1512">
        <v>0</v>
      </c>
      <c r="AA310" s="1512">
        <v>0</v>
      </c>
      <c r="AB310" s="1512"/>
      <c r="AC310" s="1512">
        <v>4</v>
      </c>
      <c r="AE310" t="s">
        <v>3319</v>
      </c>
      <c r="AF310" t="s">
        <v>3882</v>
      </c>
      <c r="AG310" t="s">
        <v>3883</v>
      </c>
      <c r="AH310" t="s">
        <v>3884</v>
      </c>
      <c r="AI310" t="s">
        <v>1600</v>
      </c>
      <c r="AJ310" t="s">
        <v>3885</v>
      </c>
      <c r="AK310" t="s">
        <v>3397</v>
      </c>
      <c r="AL310" s="2285" t="s">
        <v>3397</v>
      </c>
      <c r="AM310" t="s">
        <v>3513</v>
      </c>
      <c r="AN310" t="s">
        <v>1546</v>
      </c>
      <c r="AO310">
        <v>232</v>
      </c>
      <c r="AP310" s="1512">
        <v>2688508.03</v>
      </c>
      <c r="AQ310" s="1512">
        <v>97506.81</v>
      </c>
      <c r="AR310" s="1512">
        <v>0</v>
      </c>
      <c r="AS310" s="1512">
        <v>0</v>
      </c>
      <c r="AT310" s="2287">
        <v>0</v>
      </c>
      <c r="AU310" s="2287">
        <v>0</v>
      </c>
      <c r="AV310" s="2287">
        <v>0</v>
      </c>
      <c r="AW310" s="2287">
        <v>0</v>
      </c>
      <c r="AX310" s="2287">
        <v>0</v>
      </c>
      <c r="AY310" s="2287">
        <v>0</v>
      </c>
      <c r="AZ310" s="2287">
        <v>0</v>
      </c>
      <c r="BA310" s="2288">
        <v>0</v>
      </c>
      <c r="BB310" s="2287">
        <v>0</v>
      </c>
      <c r="BC310" s="8">
        <v>2786014.84</v>
      </c>
      <c r="BG310" s="1512">
        <v>0</v>
      </c>
      <c r="BH310" s="1512">
        <v>0</v>
      </c>
      <c r="BI310" s="1512">
        <v>0</v>
      </c>
      <c r="BJ310" s="1512">
        <v>0</v>
      </c>
      <c r="BK310" s="1512">
        <v>0</v>
      </c>
      <c r="BL310" s="1512">
        <v>0</v>
      </c>
      <c r="BM310" s="1512">
        <v>0</v>
      </c>
      <c r="BN310" s="1512">
        <v>0</v>
      </c>
      <c r="BO310" s="1512">
        <v>0</v>
      </c>
      <c r="BP310" s="63">
        <v>0</v>
      </c>
    </row>
    <row r="311" spans="1:68">
      <c r="A311" s="2249"/>
      <c r="B311" s="2249"/>
      <c r="C311" s="39"/>
      <c r="D311" s="214">
        <v>1</v>
      </c>
      <c r="E311" s="214">
        <v>0</v>
      </c>
      <c r="F311" s="214">
        <v>0</v>
      </c>
      <c r="G311" s="214">
        <v>0</v>
      </c>
      <c r="H311" s="214">
        <v>0</v>
      </c>
      <c r="I311" s="214">
        <v>0</v>
      </c>
      <c r="J311" s="214">
        <v>0</v>
      </c>
      <c r="K311" s="1512">
        <v>0</v>
      </c>
      <c r="L311" s="1512">
        <v>0</v>
      </c>
      <c r="M311" s="1512">
        <v>1</v>
      </c>
      <c r="O311" s="8">
        <v>1</v>
      </c>
      <c r="P311" s="8">
        <v>0</v>
      </c>
      <c r="R311" s="8">
        <v>0</v>
      </c>
      <c r="S311" s="1512">
        <v>1</v>
      </c>
      <c r="T311" s="1512">
        <v>0</v>
      </c>
      <c r="U311" s="1512">
        <v>0</v>
      </c>
      <c r="V311" s="1512">
        <v>0</v>
      </c>
      <c r="W311" s="1512">
        <v>0</v>
      </c>
      <c r="X311" s="1512">
        <v>0</v>
      </c>
      <c r="Y311" s="1512">
        <v>0</v>
      </c>
      <c r="Z311" s="1512">
        <v>0</v>
      </c>
      <c r="AA311" s="1512">
        <v>0</v>
      </c>
      <c r="AB311" s="1512"/>
      <c r="AC311" s="1512">
        <v>4</v>
      </c>
      <c r="AE311" t="s">
        <v>3332</v>
      </c>
      <c r="AF311" t="s">
        <v>3554</v>
      </c>
      <c r="AG311" t="s">
        <v>3886</v>
      </c>
      <c r="AH311" t="s">
        <v>3887</v>
      </c>
      <c r="AI311" t="s">
        <v>1600</v>
      </c>
      <c r="AJ311" t="s">
        <v>3888</v>
      </c>
      <c r="AK311" t="s">
        <v>3397</v>
      </c>
      <c r="AL311" s="2285" t="s">
        <v>3397</v>
      </c>
      <c r="AM311" t="s">
        <v>3513</v>
      </c>
      <c r="AN311" t="s">
        <v>1545</v>
      </c>
      <c r="AO311">
        <v>228</v>
      </c>
      <c r="AP311" s="1512">
        <v>331083.92</v>
      </c>
      <c r="AQ311" s="1512">
        <v>236147.75</v>
      </c>
      <c r="AR311" s="1512">
        <v>1199259.3070703</v>
      </c>
      <c r="AS311" s="1512">
        <v>0</v>
      </c>
      <c r="AT311" s="2287">
        <v>0</v>
      </c>
      <c r="AU311" s="2287">
        <v>0</v>
      </c>
      <c r="AV311" s="2287">
        <v>0</v>
      </c>
      <c r="AW311" s="2287">
        <v>0</v>
      </c>
      <c r="AX311" s="2287">
        <v>0</v>
      </c>
      <c r="AY311" s="2287">
        <v>0</v>
      </c>
      <c r="AZ311" s="2287">
        <v>0</v>
      </c>
      <c r="BA311" s="2288">
        <v>0</v>
      </c>
      <c r="BB311" s="2287">
        <v>0</v>
      </c>
      <c r="BC311" s="8">
        <v>1766490.9770702999</v>
      </c>
      <c r="BG311" s="1512">
        <v>1199259.3070703</v>
      </c>
      <c r="BH311" s="1512">
        <v>0</v>
      </c>
      <c r="BI311" s="1512">
        <v>0</v>
      </c>
      <c r="BJ311" s="1512">
        <v>0</v>
      </c>
      <c r="BK311" s="1512">
        <v>0</v>
      </c>
      <c r="BL311" s="1512">
        <v>0</v>
      </c>
      <c r="BM311" s="1512">
        <v>0</v>
      </c>
      <c r="BN311" s="1512">
        <v>0</v>
      </c>
      <c r="BO311" s="1512">
        <v>0</v>
      </c>
      <c r="BP311" s="63">
        <v>0</v>
      </c>
    </row>
    <row r="312" spans="1:68">
      <c r="A312" s="2249"/>
      <c r="B312" s="2249"/>
      <c r="C312" s="39"/>
      <c r="D312" s="214">
        <v>0</v>
      </c>
      <c r="E312" s="214">
        <v>1</v>
      </c>
      <c r="F312" s="214">
        <v>1</v>
      </c>
      <c r="G312" s="214">
        <v>0</v>
      </c>
      <c r="H312" s="214">
        <v>0</v>
      </c>
      <c r="I312" s="214">
        <v>0</v>
      </c>
      <c r="J312" s="214">
        <v>1</v>
      </c>
      <c r="K312" s="1512">
        <v>1</v>
      </c>
      <c r="L312" s="1512">
        <v>0</v>
      </c>
      <c r="M312" s="1512">
        <v>0</v>
      </c>
      <c r="O312" s="8">
        <v>0</v>
      </c>
      <c r="P312" s="8">
        <v>0</v>
      </c>
      <c r="R312" s="8">
        <v>0</v>
      </c>
      <c r="S312" s="1512">
        <v>0</v>
      </c>
      <c r="T312" s="1512">
        <v>1</v>
      </c>
      <c r="U312" s="1512">
        <v>0</v>
      </c>
      <c r="V312" s="1512">
        <v>0</v>
      </c>
      <c r="W312" s="1512">
        <v>0</v>
      </c>
      <c r="X312" s="1512">
        <v>0</v>
      </c>
      <c r="Y312" s="1512">
        <v>0</v>
      </c>
      <c r="Z312" s="1512">
        <v>0</v>
      </c>
      <c r="AA312" s="1512">
        <v>0</v>
      </c>
      <c r="AB312" s="1512"/>
      <c r="AC312" s="1512">
        <v>5</v>
      </c>
      <c r="AE312" t="s">
        <v>3384</v>
      </c>
      <c r="AF312" t="s">
        <v>3633</v>
      </c>
      <c r="AG312" t="s">
        <v>3889</v>
      </c>
      <c r="AH312" t="s">
        <v>3890</v>
      </c>
      <c r="AI312" t="s">
        <v>3311</v>
      </c>
      <c r="AJ312" t="s">
        <v>3891</v>
      </c>
      <c r="AK312" t="s">
        <v>3399</v>
      </c>
      <c r="AL312" s="2285" t="s">
        <v>3399</v>
      </c>
      <c r="AM312" t="s">
        <v>3498</v>
      </c>
      <c r="AN312" t="s">
        <v>1546</v>
      </c>
      <c r="AO312">
        <v>228</v>
      </c>
      <c r="AP312" s="1512">
        <v>44309.95</v>
      </c>
      <c r="AQ312" s="1512">
        <v>63752.35</v>
      </c>
      <c r="AR312" s="1512">
        <v>0</v>
      </c>
      <c r="AS312" s="1512">
        <v>0</v>
      </c>
      <c r="AT312" s="2287">
        <v>0</v>
      </c>
      <c r="AU312" s="2287">
        <v>0</v>
      </c>
      <c r="AV312" s="2287">
        <v>0</v>
      </c>
      <c r="AW312" s="2287">
        <v>0</v>
      </c>
      <c r="AX312" s="2287">
        <v>0</v>
      </c>
      <c r="AY312" s="2287">
        <v>0</v>
      </c>
      <c r="AZ312" s="2287">
        <v>0</v>
      </c>
      <c r="BA312" s="2288">
        <v>0</v>
      </c>
      <c r="BB312" s="2287">
        <v>0</v>
      </c>
      <c r="BC312" s="8">
        <v>108062.29999999999</v>
      </c>
      <c r="BG312" s="1512">
        <v>0</v>
      </c>
      <c r="BH312" s="1512">
        <v>0</v>
      </c>
      <c r="BI312" s="1512">
        <v>0</v>
      </c>
      <c r="BJ312" s="1512">
        <v>0</v>
      </c>
      <c r="BK312" s="1512">
        <v>0</v>
      </c>
      <c r="BL312" s="1512">
        <v>0</v>
      </c>
      <c r="BM312" s="1512">
        <v>0</v>
      </c>
      <c r="BN312" s="1512">
        <v>0</v>
      </c>
      <c r="BO312" s="1512">
        <v>0</v>
      </c>
      <c r="BP312" s="63">
        <v>0</v>
      </c>
    </row>
    <row r="313" spans="1:68">
      <c r="A313" s="2249"/>
      <c r="B313" s="2249"/>
      <c r="C313" s="39"/>
      <c r="D313" s="214">
        <v>1</v>
      </c>
      <c r="E313" s="214">
        <v>0</v>
      </c>
      <c r="F313" s="214">
        <v>0</v>
      </c>
      <c r="G313" s="214">
        <v>0</v>
      </c>
      <c r="H313" s="214">
        <v>0</v>
      </c>
      <c r="I313" s="214">
        <v>0</v>
      </c>
      <c r="J313" s="214">
        <v>0</v>
      </c>
      <c r="K313" s="1512">
        <v>0</v>
      </c>
      <c r="L313" s="1512">
        <v>0</v>
      </c>
      <c r="M313" s="1512">
        <v>1</v>
      </c>
      <c r="O313" s="8">
        <v>1</v>
      </c>
      <c r="P313" s="8">
        <v>0</v>
      </c>
      <c r="R313" s="8">
        <v>0</v>
      </c>
      <c r="S313" s="1512">
        <v>1</v>
      </c>
      <c r="T313" s="1512">
        <v>0</v>
      </c>
      <c r="U313" s="1512">
        <v>0</v>
      </c>
      <c r="V313" s="1512">
        <v>0</v>
      </c>
      <c r="W313" s="1512">
        <v>0</v>
      </c>
      <c r="X313" s="1512">
        <v>0</v>
      </c>
      <c r="Y313" s="1512">
        <v>0</v>
      </c>
      <c r="Z313" s="1512">
        <v>0</v>
      </c>
      <c r="AA313" s="1512">
        <v>0</v>
      </c>
      <c r="AB313" s="1512"/>
      <c r="AC313" s="1512">
        <v>4</v>
      </c>
      <c r="AE313" t="s">
        <v>3332</v>
      </c>
      <c r="AF313" t="s">
        <v>3554</v>
      </c>
      <c r="AG313" t="s">
        <v>3892</v>
      </c>
      <c r="AH313" t="s">
        <v>3893</v>
      </c>
      <c r="AI313" t="s">
        <v>1600</v>
      </c>
      <c r="AJ313" t="s">
        <v>3894</v>
      </c>
      <c r="AK313" t="s">
        <v>3397</v>
      </c>
      <c r="AL313" s="2285" t="s">
        <v>3397</v>
      </c>
      <c r="AM313" t="s">
        <v>3513</v>
      </c>
      <c r="AN313" t="s">
        <v>1546</v>
      </c>
      <c r="AO313">
        <v>224</v>
      </c>
      <c r="AP313" s="1512">
        <v>100540.98</v>
      </c>
      <c r="AQ313" s="1512">
        <v>302189.33</v>
      </c>
      <c r="AR313" s="1512">
        <v>1160460.6226772</v>
      </c>
      <c r="AS313" s="1512">
        <v>24496</v>
      </c>
      <c r="AT313" s="2287">
        <v>0</v>
      </c>
      <c r="AU313" s="2287">
        <v>0</v>
      </c>
      <c r="AV313" s="2287">
        <v>0</v>
      </c>
      <c r="AW313" s="2287">
        <v>0</v>
      </c>
      <c r="AX313" s="2287">
        <v>0</v>
      </c>
      <c r="AY313" s="2287">
        <v>0</v>
      </c>
      <c r="AZ313" s="2287">
        <v>0</v>
      </c>
      <c r="BA313" s="2288">
        <v>0</v>
      </c>
      <c r="BB313" s="2287">
        <v>0</v>
      </c>
      <c r="BC313" s="8">
        <v>1587686.9326772001</v>
      </c>
      <c r="BG313" s="1512">
        <v>1160460.6226772</v>
      </c>
      <c r="BH313" s="1512">
        <v>24496</v>
      </c>
      <c r="BI313" s="1512">
        <v>0</v>
      </c>
      <c r="BJ313" s="1512">
        <v>0</v>
      </c>
      <c r="BK313" s="1512">
        <v>0</v>
      </c>
      <c r="BL313" s="1512">
        <v>0</v>
      </c>
      <c r="BM313" s="1512">
        <v>0</v>
      </c>
      <c r="BN313" s="1512">
        <v>0</v>
      </c>
      <c r="BO313" s="1512">
        <v>0</v>
      </c>
      <c r="BP313" s="63">
        <v>0</v>
      </c>
    </row>
    <row r="314" spans="1:68">
      <c r="A314" s="2249"/>
      <c r="B314" s="2249"/>
      <c r="C314" s="39"/>
      <c r="D314" s="214">
        <v>0</v>
      </c>
      <c r="E314" s="214">
        <v>1</v>
      </c>
      <c r="F314" s="214">
        <v>0</v>
      </c>
      <c r="G314" s="214">
        <v>0</v>
      </c>
      <c r="H314" s="214">
        <v>0</v>
      </c>
      <c r="I314" s="214">
        <v>0</v>
      </c>
      <c r="J314" s="214">
        <v>0</v>
      </c>
      <c r="K314" s="1512">
        <v>0</v>
      </c>
      <c r="L314" s="1512">
        <v>0</v>
      </c>
      <c r="M314" s="1512">
        <v>0</v>
      </c>
      <c r="O314" s="8">
        <v>0</v>
      </c>
      <c r="P314" s="8">
        <v>1</v>
      </c>
      <c r="R314" s="8">
        <v>0</v>
      </c>
      <c r="S314" s="1512">
        <v>0</v>
      </c>
      <c r="T314" s="1512">
        <v>1</v>
      </c>
      <c r="U314" s="1512">
        <v>0</v>
      </c>
      <c r="V314" s="1512">
        <v>0</v>
      </c>
      <c r="W314" s="1512">
        <v>0</v>
      </c>
      <c r="X314" s="1512">
        <v>0</v>
      </c>
      <c r="Y314" s="1512">
        <v>0</v>
      </c>
      <c r="Z314" s="1512">
        <v>0</v>
      </c>
      <c r="AA314" s="1512">
        <v>0</v>
      </c>
      <c r="AB314" s="1512"/>
      <c r="AC314" s="1512">
        <v>5</v>
      </c>
      <c r="AE314" t="s">
        <v>3344</v>
      </c>
      <c r="AF314" t="s">
        <v>3505</v>
      </c>
      <c r="AG314" t="s">
        <v>3895</v>
      </c>
      <c r="AH314" t="s">
        <v>3896</v>
      </c>
      <c r="AI314" t="s">
        <v>3311</v>
      </c>
      <c r="AJ314" t="s">
        <v>3897</v>
      </c>
      <c r="AK314" t="s">
        <v>3400</v>
      </c>
      <c r="AL314" s="2285" t="s">
        <v>3399</v>
      </c>
      <c r="AM314" t="s">
        <v>3498</v>
      </c>
      <c r="AN314" t="s">
        <v>1546</v>
      </c>
      <c r="AO314">
        <v>222</v>
      </c>
      <c r="AP314" s="1512">
        <v>434857.95</v>
      </c>
      <c r="AQ314" s="1512">
        <v>714964.94</v>
      </c>
      <c r="AR314" s="1512">
        <v>272953</v>
      </c>
      <c r="AS314" s="1512">
        <v>424207</v>
      </c>
      <c r="AT314" s="2287">
        <v>0</v>
      </c>
      <c r="AU314" s="2287">
        <v>0</v>
      </c>
      <c r="AV314" s="2287">
        <v>0</v>
      </c>
      <c r="AW314" s="2287">
        <v>0</v>
      </c>
      <c r="AX314" s="2287">
        <v>0</v>
      </c>
      <c r="AY314" s="2287">
        <v>0</v>
      </c>
      <c r="AZ314" s="2287">
        <v>0</v>
      </c>
      <c r="BA314" s="2288">
        <v>0</v>
      </c>
      <c r="BB314" s="2287">
        <v>0</v>
      </c>
      <c r="BC314" s="8">
        <v>1846982.89</v>
      </c>
      <c r="BG314" s="1512">
        <v>272953</v>
      </c>
      <c r="BH314" s="1512">
        <v>424207</v>
      </c>
      <c r="BI314" s="1512">
        <v>0</v>
      </c>
      <c r="BJ314" s="1512">
        <v>0</v>
      </c>
      <c r="BK314" s="1512">
        <v>0</v>
      </c>
      <c r="BL314" s="1512">
        <v>0</v>
      </c>
      <c r="BM314" s="1512">
        <v>0</v>
      </c>
      <c r="BN314" s="1512">
        <v>0</v>
      </c>
      <c r="BO314" s="1512">
        <v>0</v>
      </c>
      <c r="BP314" s="63">
        <v>0</v>
      </c>
    </row>
    <row r="315" spans="1:68">
      <c r="A315" s="2249"/>
      <c r="B315" s="2249"/>
      <c r="C315" s="39"/>
      <c r="D315" s="214">
        <v>1</v>
      </c>
      <c r="E315" s="214">
        <v>0</v>
      </c>
      <c r="F315" s="214">
        <v>0</v>
      </c>
      <c r="G315" s="214">
        <v>0</v>
      </c>
      <c r="H315" s="214">
        <v>0</v>
      </c>
      <c r="I315" s="214">
        <v>0</v>
      </c>
      <c r="J315" s="214">
        <v>0</v>
      </c>
      <c r="K315" s="1512">
        <v>0</v>
      </c>
      <c r="L315" s="1512">
        <v>0</v>
      </c>
      <c r="M315" s="1512">
        <v>1</v>
      </c>
      <c r="O315" s="8">
        <v>1</v>
      </c>
      <c r="P315" s="8">
        <v>0</v>
      </c>
      <c r="R315" s="8">
        <v>1</v>
      </c>
      <c r="S315" s="1512">
        <v>0</v>
      </c>
      <c r="T315" s="1512">
        <v>0</v>
      </c>
      <c r="U315" s="1512">
        <v>0</v>
      </c>
      <c r="V315" s="1512">
        <v>0</v>
      </c>
      <c r="W315" s="1512">
        <v>0</v>
      </c>
      <c r="X315" s="1512">
        <v>0</v>
      </c>
      <c r="Y315" s="1512">
        <v>0</v>
      </c>
      <c r="Z315" s="1512">
        <v>0</v>
      </c>
      <c r="AA315" s="1512">
        <v>0</v>
      </c>
      <c r="AB315" s="1512"/>
      <c r="AC315" s="1512">
        <v>5</v>
      </c>
      <c r="AE315" t="s">
        <v>3343</v>
      </c>
      <c r="AF315" t="s">
        <v>3494</v>
      </c>
      <c r="AG315" t="s">
        <v>3898</v>
      </c>
      <c r="AH315" t="s">
        <v>3899</v>
      </c>
      <c r="AI315" t="s">
        <v>3311</v>
      </c>
      <c r="AJ315" t="s">
        <v>3900</v>
      </c>
      <c r="AK315" t="s">
        <v>3397</v>
      </c>
      <c r="AL315" s="2285" t="s">
        <v>3397</v>
      </c>
      <c r="AM315" t="s">
        <v>3498</v>
      </c>
      <c r="AN315" t="s">
        <v>1546</v>
      </c>
      <c r="AO315">
        <v>219</v>
      </c>
      <c r="AP315" s="1512">
        <v>2229343.59</v>
      </c>
      <c r="AQ315" s="1512">
        <v>500000</v>
      </c>
      <c r="AR315" s="1512">
        <v>1000000</v>
      </c>
      <c r="AS315" s="1512">
        <v>1000000</v>
      </c>
      <c r="AT315" s="2287">
        <v>0</v>
      </c>
      <c r="AU315" s="2287">
        <v>0</v>
      </c>
      <c r="AV315" s="2287">
        <v>4339158</v>
      </c>
      <c r="AW315" s="2287">
        <v>33438638</v>
      </c>
      <c r="AX315" s="2287">
        <v>5726367</v>
      </c>
      <c r="AY315" s="2287">
        <v>0</v>
      </c>
      <c r="AZ315" s="2287">
        <v>0</v>
      </c>
      <c r="BA315" s="2288">
        <v>0</v>
      </c>
      <c r="BB315" s="2287">
        <v>0</v>
      </c>
      <c r="BC315" s="8">
        <v>48233506.590000004</v>
      </c>
      <c r="BG315" s="1512">
        <v>1000000</v>
      </c>
      <c r="BH315" s="1512">
        <v>1000000</v>
      </c>
      <c r="BI315" s="1512"/>
      <c r="BJ315" s="1512"/>
      <c r="BK315" s="1512">
        <v>4000000</v>
      </c>
      <c r="BL315" s="1512">
        <v>30000000</v>
      </c>
      <c r="BM315" s="1512">
        <v>5000000</v>
      </c>
      <c r="BN315" s="1512">
        <v>0</v>
      </c>
      <c r="BO315" s="1512">
        <v>0</v>
      </c>
      <c r="BP315" s="63">
        <v>0</v>
      </c>
    </row>
    <row r="316" spans="1:68">
      <c r="A316" s="2249"/>
      <c r="B316" s="2249"/>
      <c r="C316" s="39"/>
      <c r="D316" s="214">
        <v>1</v>
      </c>
      <c r="E316" s="214">
        <v>0</v>
      </c>
      <c r="F316" s="214">
        <v>0</v>
      </c>
      <c r="G316" s="214">
        <v>0</v>
      </c>
      <c r="H316" s="214">
        <v>0</v>
      </c>
      <c r="I316" s="214">
        <v>0</v>
      </c>
      <c r="J316" s="214">
        <v>0</v>
      </c>
      <c r="K316" s="1512">
        <v>0</v>
      </c>
      <c r="L316" s="1512">
        <v>0</v>
      </c>
      <c r="M316" s="1512">
        <v>1</v>
      </c>
      <c r="O316" s="8">
        <v>1</v>
      </c>
      <c r="P316" s="8">
        <v>0</v>
      </c>
      <c r="R316" s="8">
        <v>0</v>
      </c>
      <c r="S316" s="1512">
        <v>1</v>
      </c>
      <c r="T316" s="1512">
        <v>0</v>
      </c>
      <c r="U316" s="1512">
        <v>0</v>
      </c>
      <c r="V316" s="1512">
        <v>0</v>
      </c>
      <c r="W316" s="1512">
        <v>0</v>
      </c>
      <c r="X316" s="1512">
        <v>0</v>
      </c>
      <c r="Y316" s="1512">
        <v>0</v>
      </c>
      <c r="Z316" s="1512">
        <v>0</v>
      </c>
      <c r="AA316" s="1512">
        <v>0</v>
      </c>
      <c r="AB316" s="1512"/>
      <c r="AC316" s="1512">
        <v>3</v>
      </c>
      <c r="AE316" t="s">
        <v>3373</v>
      </c>
      <c r="AF316" t="s">
        <v>3901</v>
      </c>
      <c r="AG316" t="s">
        <v>3902</v>
      </c>
      <c r="AH316" t="s">
        <v>3903</v>
      </c>
      <c r="AI316" t="s">
        <v>1600</v>
      </c>
      <c r="AJ316" t="s">
        <v>3904</v>
      </c>
      <c r="AK316" t="s">
        <v>3397</v>
      </c>
      <c r="AL316" s="2285" t="s">
        <v>3397</v>
      </c>
      <c r="AM316" t="s">
        <v>3905</v>
      </c>
      <c r="AN316" t="s">
        <v>1546</v>
      </c>
      <c r="AO316">
        <v>219</v>
      </c>
      <c r="AP316" s="1512">
        <v>900614.1</v>
      </c>
      <c r="AQ316" s="1512">
        <v>1373691.88</v>
      </c>
      <c r="AR316" s="1512">
        <v>11000000</v>
      </c>
      <c r="AS316" s="1512">
        <v>10000000</v>
      </c>
      <c r="AT316" s="2287">
        <v>45621</v>
      </c>
      <c r="AU316" s="2287">
        <v>0</v>
      </c>
      <c r="AV316" s="2287">
        <v>0</v>
      </c>
      <c r="AW316" s="2287">
        <v>0</v>
      </c>
      <c r="AX316" s="2287">
        <v>0</v>
      </c>
      <c r="AY316" s="2287">
        <v>0</v>
      </c>
      <c r="AZ316" s="2287">
        <v>0</v>
      </c>
      <c r="BA316" s="2288">
        <v>0</v>
      </c>
      <c r="BB316" s="2287">
        <v>0</v>
      </c>
      <c r="BC316" s="8">
        <v>23319926.98</v>
      </c>
      <c r="BG316" s="1512">
        <v>11000000</v>
      </c>
      <c r="BH316" s="1512">
        <v>10000000</v>
      </c>
      <c r="BI316" s="1512">
        <v>44400</v>
      </c>
      <c r="BJ316" s="1512">
        <v>0</v>
      </c>
      <c r="BK316" s="1512">
        <v>0</v>
      </c>
      <c r="BL316" s="1512">
        <v>0</v>
      </c>
      <c r="BM316" s="1512">
        <v>0</v>
      </c>
      <c r="BN316" s="1512">
        <v>0</v>
      </c>
      <c r="BO316" s="1512">
        <v>0</v>
      </c>
      <c r="BP316" s="63">
        <v>0</v>
      </c>
    </row>
    <row r="317" spans="1:68">
      <c r="A317" s="2249"/>
      <c r="B317" s="2249"/>
      <c r="C317" s="39"/>
      <c r="D317" s="214">
        <v>0</v>
      </c>
      <c r="E317" s="214">
        <v>1</v>
      </c>
      <c r="F317" s="214">
        <v>0</v>
      </c>
      <c r="G317" s="214">
        <v>0</v>
      </c>
      <c r="H317" s="214">
        <v>0</v>
      </c>
      <c r="I317" s="214">
        <v>0</v>
      </c>
      <c r="J317" s="214">
        <v>0</v>
      </c>
      <c r="K317" s="1512">
        <v>0</v>
      </c>
      <c r="L317" s="1512">
        <v>0</v>
      </c>
      <c r="M317" s="1512">
        <v>0</v>
      </c>
      <c r="O317" s="8">
        <v>0</v>
      </c>
      <c r="P317" s="8">
        <v>0</v>
      </c>
      <c r="R317" s="8">
        <v>0</v>
      </c>
      <c r="S317" s="1512">
        <v>0</v>
      </c>
      <c r="T317" s="1512">
        <v>0</v>
      </c>
      <c r="U317" s="1512">
        <v>0</v>
      </c>
      <c r="V317" s="1512">
        <v>0</v>
      </c>
      <c r="W317" s="1512">
        <v>0</v>
      </c>
      <c r="X317" s="1512">
        <v>0</v>
      </c>
      <c r="Y317" s="1512">
        <v>0</v>
      </c>
      <c r="Z317" s="1512">
        <v>0</v>
      </c>
      <c r="AA317" s="1512">
        <v>1</v>
      </c>
      <c r="AB317" s="1512"/>
      <c r="AC317" s="1512">
        <v>4</v>
      </c>
      <c r="AE317" t="s">
        <v>3382</v>
      </c>
      <c r="AF317" t="s">
        <v>3637</v>
      </c>
      <c r="AG317" t="s">
        <v>3906</v>
      </c>
      <c r="AH317" t="s">
        <v>3907</v>
      </c>
      <c r="AI317" t="s">
        <v>3311</v>
      </c>
      <c r="AJ317" t="s">
        <v>3908</v>
      </c>
      <c r="AK317" t="s">
        <v>3400</v>
      </c>
      <c r="AL317" s="2285" t="s">
        <v>3399</v>
      </c>
      <c r="AM317" t="s">
        <v>3513</v>
      </c>
      <c r="AN317" t="s">
        <v>1546</v>
      </c>
      <c r="AO317">
        <v>219</v>
      </c>
      <c r="AP317" s="1512">
        <v>6763910.1799999997</v>
      </c>
      <c r="AQ317" s="1512">
        <v>2796.87</v>
      </c>
      <c r="AR317" s="1512">
        <v>0</v>
      </c>
      <c r="AS317" s="1512">
        <v>0</v>
      </c>
      <c r="AT317" s="2287">
        <v>0</v>
      </c>
      <c r="AU317" s="2287">
        <v>0</v>
      </c>
      <c r="AV317" s="2287">
        <v>0</v>
      </c>
      <c r="AW317" s="2287">
        <v>0</v>
      </c>
      <c r="AX317" s="2287">
        <v>0</v>
      </c>
      <c r="AY317" s="2287">
        <v>0</v>
      </c>
      <c r="AZ317" s="2287">
        <v>0</v>
      </c>
      <c r="BA317" s="2288">
        <v>0</v>
      </c>
      <c r="BB317" s="2287">
        <v>0</v>
      </c>
      <c r="BC317" s="8">
        <v>6766707.0499999998</v>
      </c>
      <c r="BG317" s="1512">
        <v>0</v>
      </c>
      <c r="BH317" s="1512">
        <v>0</v>
      </c>
      <c r="BI317" s="1512">
        <v>0</v>
      </c>
      <c r="BJ317" s="1512">
        <v>0</v>
      </c>
      <c r="BK317" s="1512">
        <v>0</v>
      </c>
      <c r="BL317" s="1512">
        <v>0</v>
      </c>
      <c r="BM317" s="1512">
        <v>0</v>
      </c>
      <c r="BN317" s="1512">
        <v>0</v>
      </c>
      <c r="BO317" s="1512">
        <v>0</v>
      </c>
      <c r="BP317" s="63">
        <v>0</v>
      </c>
    </row>
    <row r="318" spans="1:68">
      <c r="A318" s="2249"/>
      <c r="B318" s="2249"/>
      <c r="C318" s="39"/>
      <c r="D318" s="214">
        <v>0</v>
      </c>
      <c r="E318" s="214">
        <v>1</v>
      </c>
      <c r="F318" s="214">
        <v>1</v>
      </c>
      <c r="G318" s="214">
        <v>0</v>
      </c>
      <c r="H318" s="214">
        <v>0</v>
      </c>
      <c r="I318" s="214">
        <v>0</v>
      </c>
      <c r="J318" s="214">
        <v>1</v>
      </c>
      <c r="K318" s="1512">
        <v>1</v>
      </c>
      <c r="L318" s="1512">
        <v>0</v>
      </c>
      <c r="M318" s="1512">
        <v>0</v>
      </c>
      <c r="O318" s="8">
        <v>0</v>
      </c>
      <c r="P318" s="8">
        <v>1</v>
      </c>
      <c r="R318" s="8">
        <v>0</v>
      </c>
      <c r="S318" s="1512">
        <v>0</v>
      </c>
      <c r="T318" s="1512">
        <v>1</v>
      </c>
      <c r="U318" s="1512">
        <v>0</v>
      </c>
      <c r="V318" s="1512">
        <v>0</v>
      </c>
      <c r="W318" s="1512">
        <v>0</v>
      </c>
      <c r="X318" s="1512">
        <v>0</v>
      </c>
      <c r="Y318" s="1512">
        <v>0</v>
      </c>
      <c r="Z318" s="1512">
        <v>0</v>
      </c>
      <c r="AA318" s="1512">
        <v>0</v>
      </c>
      <c r="AB318" s="1512"/>
      <c r="AC318" s="1512">
        <v>5</v>
      </c>
      <c r="AE318" t="s">
        <v>3366</v>
      </c>
      <c r="AF318" t="s">
        <v>3909</v>
      </c>
      <c r="AG318" t="s">
        <v>3910</v>
      </c>
      <c r="AH318" t="s">
        <v>3911</v>
      </c>
      <c r="AI318" t="s">
        <v>3315</v>
      </c>
      <c r="AJ318" t="s">
        <v>3912</v>
      </c>
      <c r="AK318" t="s">
        <v>2963</v>
      </c>
      <c r="AL318" s="2285" t="s">
        <v>3399</v>
      </c>
      <c r="AM318" t="s">
        <v>3498</v>
      </c>
      <c r="AN318" t="s">
        <v>1546</v>
      </c>
      <c r="AO318">
        <v>210</v>
      </c>
      <c r="AP318" s="1512">
        <v>0</v>
      </c>
      <c r="AQ318" s="1512">
        <v>180000</v>
      </c>
      <c r="AR318" s="1512">
        <v>539000</v>
      </c>
      <c r="AS318" s="1512">
        <v>0</v>
      </c>
      <c r="AT318" s="2287">
        <v>0</v>
      </c>
      <c r="AU318" s="2287">
        <v>0</v>
      </c>
      <c r="AV318" s="2287">
        <v>0</v>
      </c>
      <c r="AW318" s="2287">
        <v>0</v>
      </c>
      <c r="AX318" s="2287">
        <v>0</v>
      </c>
      <c r="AY318" s="2287">
        <v>0</v>
      </c>
      <c r="AZ318" s="2287">
        <v>0</v>
      </c>
      <c r="BA318" s="2288">
        <v>0</v>
      </c>
      <c r="BB318" s="2287">
        <v>0</v>
      </c>
      <c r="BC318" s="8">
        <v>719000</v>
      </c>
      <c r="BG318" s="1512">
        <v>539000</v>
      </c>
      <c r="BH318" s="1512">
        <v>0</v>
      </c>
      <c r="BI318" s="1512">
        <v>0</v>
      </c>
      <c r="BJ318" s="1512">
        <v>0</v>
      </c>
      <c r="BK318" s="1512">
        <v>0</v>
      </c>
      <c r="BL318" s="1512">
        <v>0</v>
      </c>
      <c r="BM318" s="1512">
        <v>0</v>
      </c>
      <c r="BN318" s="1512">
        <v>0</v>
      </c>
      <c r="BO318" s="1512">
        <v>0</v>
      </c>
      <c r="BP318" s="63">
        <v>0</v>
      </c>
    </row>
    <row r="319" spans="1:68">
      <c r="A319" s="2249"/>
      <c r="B319" s="2249"/>
      <c r="C319" s="39"/>
      <c r="D319" s="214">
        <v>0</v>
      </c>
      <c r="E319" s="214">
        <v>1</v>
      </c>
      <c r="F319" s="214">
        <v>0</v>
      </c>
      <c r="G319" s="214">
        <v>0</v>
      </c>
      <c r="H319" s="214">
        <v>0</v>
      </c>
      <c r="I319" s="214">
        <v>0</v>
      </c>
      <c r="J319" s="214">
        <v>0</v>
      </c>
      <c r="K319" s="1512">
        <v>0</v>
      </c>
      <c r="L319" s="1512">
        <v>0</v>
      </c>
      <c r="M319" s="1512">
        <v>0</v>
      </c>
      <c r="O319" s="8">
        <v>0</v>
      </c>
      <c r="P319" s="8">
        <v>0</v>
      </c>
      <c r="R319" s="8">
        <v>0</v>
      </c>
      <c r="S319" s="1512">
        <v>0</v>
      </c>
      <c r="T319" s="1512">
        <v>1</v>
      </c>
      <c r="U319" s="1512">
        <v>0</v>
      </c>
      <c r="V319" s="1512">
        <v>0</v>
      </c>
      <c r="W319" s="1512">
        <v>0</v>
      </c>
      <c r="X319" s="1512">
        <v>0</v>
      </c>
      <c r="Y319" s="1512">
        <v>0</v>
      </c>
      <c r="Z319" s="1512">
        <v>0</v>
      </c>
      <c r="AA319" s="1512">
        <v>0</v>
      </c>
      <c r="AB319" s="1512"/>
      <c r="AC319" s="1512">
        <v>5</v>
      </c>
      <c r="AE319" t="s">
        <v>3344</v>
      </c>
      <c r="AF319" t="s">
        <v>3505</v>
      </c>
      <c r="AG319" t="s">
        <v>3913</v>
      </c>
      <c r="AH319" t="s">
        <v>3914</v>
      </c>
      <c r="AI319" t="s">
        <v>3311</v>
      </c>
      <c r="AJ319" t="s">
        <v>3915</v>
      </c>
      <c r="AK319" t="s">
        <v>2963</v>
      </c>
      <c r="AL319" s="2285" t="s">
        <v>3399</v>
      </c>
      <c r="AM319" t="s">
        <v>3498</v>
      </c>
      <c r="AN319" t="s">
        <v>1546</v>
      </c>
      <c r="AO319">
        <v>207</v>
      </c>
      <c r="AP319" s="1512">
        <v>4585978.58</v>
      </c>
      <c r="AQ319" s="1512">
        <v>107206.39</v>
      </c>
      <c r="AR319" s="1512">
        <v>0</v>
      </c>
      <c r="AS319" s="1512">
        <v>0</v>
      </c>
      <c r="AT319" s="2287">
        <v>0</v>
      </c>
      <c r="AU319" s="2287">
        <v>0</v>
      </c>
      <c r="AV319" s="2287">
        <v>0</v>
      </c>
      <c r="AW319" s="2287">
        <v>0</v>
      </c>
      <c r="AX319" s="2287">
        <v>0</v>
      </c>
      <c r="AY319" s="2287">
        <v>0</v>
      </c>
      <c r="AZ319" s="2287">
        <v>0</v>
      </c>
      <c r="BA319" s="2288">
        <v>0</v>
      </c>
      <c r="BB319" s="2287">
        <v>0</v>
      </c>
      <c r="BC319" s="8">
        <v>4693184.97</v>
      </c>
      <c r="BG319" s="1512">
        <v>0</v>
      </c>
      <c r="BH319" s="1512">
        <v>0</v>
      </c>
      <c r="BI319" s="1512">
        <v>0</v>
      </c>
      <c r="BJ319" s="1512">
        <v>0</v>
      </c>
      <c r="BK319" s="1512">
        <v>0</v>
      </c>
      <c r="BL319" s="1512">
        <v>0</v>
      </c>
      <c r="BM319" s="1512">
        <v>0</v>
      </c>
      <c r="BN319" s="1512">
        <v>0</v>
      </c>
      <c r="BO319" s="1512">
        <v>0</v>
      </c>
      <c r="BP319" s="63">
        <v>0</v>
      </c>
    </row>
    <row r="320" spans="1:68">
      <c r="A320" s="2249"/>
      <c r="B320" s="2249"/>
      <c r="C320" s="39"/>
      <c r="D320" s="214">
        <v>1</v>
      </c>
      <c r="E320" s="214">
        <v>0</v>
      </c>
      <c r="F320" s="214">
        <v>0</v>
      </c>
      <c r="G320" s="214">
        <v>0</v>
      </c>
      <c r="H320" s="214">
        <v>0</v>
      </c>
      <c r="I320" s="214">
        <v>0</v>
      </c>
      <c r="J320" s="214">
        <v>0</v>
      </c>
      <c r="K320" s="1512">
        <v>0</v>
      </c>
      <c r="L320" s="1512">
        <v>0</v>
      </c>
      <c r="M320" s="1512">
        <v>1</v>
      </c>
      <c r="O320" s="8">
        <v>0</v>
      </c>
      <c r="P320" s="8">
        <v>0</v>
      </c>
      <c r="R320" s="8">
        <v>1</v>
      </c>
      <c r="S320" s="1512">
        <v>0</v>
      </c>
      <c r="T320" s="1512">
        <v>0</v>
      </c>
      <c r="U320" s="1512">
        <v>0</v>
      </c>
      <c r="V320" s="1512">
        <v>0</v>
      </c>
      <c r="W320" s="1512">
        <v>0</v>
      </c>
      <c r="X320" s="1512">
        <v>0</v>
      </c>
      <c r="Y320" s="1512">
        <v>0</v>
      </c>
      <c r="Z320" s="1512">
        <v>0</v>
      </c>
      <c r="AA320" s="1512">
        <v>0</v>
      </c>
      <c r="AB320" s="1512"/>
      <c r="AC320" s="1512">
        <v>5</v>
      </c>
      <c r="AE320" t="s">
        <v>3376</v>
      </c>
      <c r="AF320" t="s">
        <v>3916</v>
      </c>
      <c r="AG320" t="s">
        <v>3917</v>
      </c>
      <c r="AH320" t="s">
        <v>3918</v>
      </c>
      <c r="AI320" t="s">
        <v>3311</v>
      </c>
      <c r="AJ320" t="s">
        <v>3919</v>
      </c>
      <c r="AK320" t="s">
        <v>3397</v>
      </c>
      <c r="AL320" s="2285" t="s">
        <v>3397</v>
      </c>
      <c r="AM320" t="s">
        <v>3498</v>
      </c>
      <c r="AN320" t="s">
        <v>1546</v>
      </c>
      <c r="AO320">
        <v>207</v>
      </c>
      <c r="AP320" s="1512">
        <v>4468988.33</v>
      </c>
      <c r="AQ320" s="1512">
        <v>16849.32</v>
      </c>
      <c r="AR320" s="1512">
        <v>0</v>
      </c>
      <c r="AS320" s="1512">
        <v>0</v>
      </c>
      <c r="AT320" s="2287">
        <v>0</v>
      </c>
      <c r="AU320" s="2287">
        <v>0</v>
      </c>
      <c r="AV320" s="2287">
        <v>0</v>
      </c>
      <c r="AW320" s="2287">
        <v>0</v>
      </c>
      <c r="AX320" s="2287">
        <v>0</v>
      </c>
      <c r="AY320" s="2287">
        <v>0</v>
      </c>
      <c r="AZ320" s="2287">
        <v>0</v>
      </c>
      <c r="BA320" s="2288">
        <v>0</v>
      </c>
      <c r="BB320" s="2287">
        <v>0</v>
      </c>
      <c r="BC320" s="8">
        <v>4485837.6500000004</v>
      </c>
      <c r="BG320" s="1512">
        <v>0</v>
      </c>
      <c r="BH320" s="1512">
        <v>0</v>
      </c>
      <c r="BI320" s="1512">
        <v>0</v>
      </c>
      <c r="BJ320" s="1512">
        <v>0</v>
      </c>
      <c r="BK320" s="1512">
        <v>0</v>
      </c>
      <c r="BL320" s="1512">
        <v>0</v>
      </c>
      <c r="BM320" s="1512">
        <v>0</v>
      </c>
      <c r="BN320" s="1512">
        <v>0</v>
      </c>
      <c r="BO320" s="1512">
        <v>0</v>
      </c>
      <c r="BP320" s="63">
        <v>0</v>
      </c>
    </row>
    <row r="321" spans="1:68">
      <c r="A321" s="2249"/>
      <c r="B321" s="2249"/>
      <c r="C321" s="39"/>
      <c r="D321" s="214">
        <v>0</v>
      </c>
      <c r="E321" s="214">
        <v>1</v>
      </c>
      <c r="F321" s="214">
        <v>0</v>
      </c>
      <c r="G321" s="214">
        <v>0</v>
      </c>
      <c r="H321" s="214">
        <v>0</v>
      </c>
      <c r="I321" s="214">
        <v>0</v>
      </c>
      <c r="J321" s="214">
        <v>0</v>
      </c>
      <c r="K321" s="1512">
        <v>0</v>
      </c>
      <c r="L321" s="1512">
        <v>0</v>
      </c>
      <c r="M321" s="1512">
        <v>0</v>
      </c>
      <c r="O321" s="8">
        <v>0</v>
      </c>
      <c r="P321" s="8">
        <v>0</v>
      </c>
      <c r="R321" s="8">
        <v>0</v>
      </c>
      <c r="S321" s="1512">
        <v>0</v>
      </c>
      <c r="T321" s="1512">
        <v>1</v>
      </c>
      <c r="U321" s="1512">
        <v>0</v>
      </c>
      <c r="V321" s="1512">
        <v>0</v>
      </c>
      <c r="W321" s="1512">
        <v>0</v>
      </c>
      <c r="X321" s="1512">
        <v>0</v>
      </c>
      <c r="Y321" s="1512">
        <v>0</v>
      </c>
      <c r="Z321" s="1512">
        <v>0</v>
      </c>
      <c r="AA321" s="1512">
        <v>0</v>
      </c>
      <c r="AB321" s="1512"/>
      <c r="AC321" s="1512">
        <v>5</v>
      </c>
      <c r="AE321" t="s">
        <v>3382</v>
      </c>
      <c r="AF321" t="s">
        <v>3637</v>
      </c>
      <c r="AG321" t="s">
        <v>3920</v>
      </c>
      <c r="AH321" t="s">
        <v>3921</v>
      </c>
      <c r="AI321" t="s">
        <v>3311</v>
      </c>
      <c r="AJ321" t="s">
        <v>3922</v>
      </c>
      <c r="AK321" t="s">
        <v>3399</v>
      </c>
      <c r="AL321" s="2285" t="s">
        <v>3399</v>
      </c>
      <c r="AM321" t="s">
        <v>3498</v>
      </c>
      <c r="AN321" t="s">
        <v>1546</v>
      </c>
      <c r="AO321">
        <v>207</v>
      </c>
      <c r="AP321" s="1512">
        <v>23927211.780000001</v>
      </c>
      <c r="AQ321" s="1512">
        <v>6587.34</v>
      </c>
      <c r="AR321" s="1512">
        <v>0</v>
      </c>
      <c r="AS321" s="1512">
        <v>0</v>
      </c>
      <c r="AT321" s="2287">
        <v>0</v>
      </c>
      <c r="AU321" s="2287">
        <v>0</v>
      </c>
      <c r="AV321" s="2287">
        <v>0</v>
      </c>
      <c r="AW321" s="2287">
        <v>0</v>
      </c>
      <c r="AX321" s="2287">
        <v>0</v>
      </c>
      <c r="AY321" s="2287">
        <v>0</v>
      </c>
      <c r="AZ321" s="2287">
        <v>0</v>
      </c>
      <c r="BA321" s="2288">
        <v>0</v>
      </c>
      <c r="BB321" s="2287">
        <v>0</v>
      </c>
      <c r="BC321" s="8">
        <v>23933799.120000001</v>
      </c>
      <c r="BG321" s="1512">
        <v>0</v>
      </c>
      <c r="BH321" s="1512">
        <v>0</v>
      </c>
      <c r="BI321" s="1512">
        <v>0</v>
      </c>
      <c r="BJ321" s="1512">
        <v>0</v>
      </c>
      <c r="BK321" s="1512">
        <v>0</v>
      </c>
      <c r="BL321" s="1512">
        <v>0</v>
      </c>
      <c r="BM321" s="1512">
        <v>0</v>
      </c>
      <c r="BN321" s="1512">
        <v>0</v>
      </c>
      <c r="BO321" s="1512">
        <v>0</v>
      </c>
      <c r="BP321" s="63">
        <v>0</v>
      </c>
    </row>
    <row r="322" spans="1:68">
      <c r="A322" s="2249"/>
      <c r="B322" s="2249"/>
      <c r="C322" s="39"/>
      <c r="D322" s="214">
        <v>1</v>
      </c>
      <c r="E322" s="214">
        <v>0</v>
      </c>
      <c r="F322" s="214">
        <v>0</v>
      </c>
      <c r="G322" s="214">
        <v>0</v>
      </c>
      <c r="H322" s="214">
        <v>0</v>
      </c>
      <c r="I322" s="214">
        <v>0</v>
      </c>
      <c r="J322" s="214">
        <v>0</v>
      </c>
      <c r="K322" s="1512">
        <v>0</v>
      </c>
      <c r="L322" s="1512">
        <v>0</v>
      </c>
      <c r="M322" s="1512">
        <v>1</v>
      </c>
      <c r="O322" s="8">
        <v>1</v>
      </c>
      <c r="P322" s="8">
        <v>0</v>
      </c>
      <c r="R322" s="8">
        <v>0</v>
      </c>
      <c r="S322" s="1512">
        <v>1</v>
      </c>
      <c r="T322" s="1512">
        <v>0</v>
      </c>
      <c r="U322" s="1512">
        <v>0</v>
      </c>
      <c r="V322" s="1512">
        <v>0</v>
      </c>
      <c r="W322" s="1512">
        <v>0</v>
      </c>
      <c r="X322" s="1512">
        <v>0</v>
      </c>
      <c r="Y322" s="1512">
        <v>0</v>
      </c>
      <c r="Z322" s="1512">
        <v>0</v>
      </c>
      <c r="AA322" s="1512">
        <v>0</v>
      </c>
      <c r="AB322" s="1512"/>
      <c r="AC322" s="1512">
        <v>4</v>
      </c>
      <c r="AE322" t="s">
        <v>3331</v>
      </c>
      <c r="AF322" t="s">
        <v>3923</v>
      </c>
      <c r="AG322" t="s">
        <v>3924</v>
      </c>
      <c r="AH322" t="s">
        <v>3925</v>
      </c>
      <c r="AI322" t="s">
        <v>1600</v>
      </c>
      <c r="AJ322" t="s">
        <v>3926</v>
      </c>
      <c r="AK322" t="s">
        <v>3397</v>
      </c>
      <c r="AL322" s="2285" t="s">
        <v>3397</v>
      </c>
      <c r="AM322" t="s">
        <v>3513</v>
      </c>
      <c r="AN322" t="s">
        <v>1546</v>
      </c>
      <c r="AO322">
        <v>204</v>
      </c>
      <c r="AP322" s="1512">
        <v>715049.06</v>
      </c>
      <c r="AQ322" s="1512">
        <v>231795.96</v>
      </c>
      <c r="AR322" s="1512">
        <v>1147697</v>
      </c>
      <c r="AS322" s="1512">
        <v>5000000</v>
      </c>
      <c r="AT322" s="2287">
        <v>5137500</v>
      </c>
      <c r="AU322" s="2287">
        <v>5278781</v>
      </c>
      <c r="AV322" s="2287">
        <v>5423948</v>
      </c>
      <c r="AW322" s="2287">
        <v>5573106</v>
      </c>
      <c r="AX322" s="2287">
        <v>5726367</v>
      </c>
      <c r="AY322" s="2287">
        <v>0</v>
      </c>
      <c r="AZ322" s="2287">
        <v>0</v>
      </c>
      <c r="BA322" s="2288">
        <v>0</v>
      </c>
      <c r="BB322" s="2287">
        <v>0</v>
      </c>
      <c r="BC322" s="8">
        <v>34234244.019999996</v>
      </c>
      <c r="BG322" s="1512">
        <v>1147697</v>
      </c>
      <c r="BH322" s="1512">
        <v>5000000</v>
      </c>
      <c r="BI322" s="1512">
        <v>5000000</v>
      </c>
      <c r="BJ322" s="1512">
        <v>5000000</v>
      </c>
      <c r="BK322" s="1512">
        <v>5000000</v>
      </c>
      <c r="BL322" s="1512">
        <v>5000000</v>
      </c>
      <c r="BM322" s="1512">
        <v>5000000</v>
      </c>
      <c r="BN322" s="1512">
        <v>0</v>
      </c>
      <c r="BO322" s="1512">
        <v>0</v>
      </c>
      <c r="BP322" s="63">
        <v>0</v>
      </c>
    </row>
    <row r="323" spans="1:68">
      <c r="A323" s="2249"/>
      <c r="B323" s="2249"/>
      <c r="C323" s="39"/>
      <c r="D323" s="214">
        <v>0</v>
      </c>
      <c r="E323" s="214">
        <v>1</v>
      </c>
      <c r="F323" s="214">
        <v>0</v>
      </c>
      <c r="G323" s="214">
        <v>0</v>
      </c>
      <c r="H323" s="214">
        <v>0</v>
      </c>
      <c r="I323" s="214">
        <v>0</v>
      </c>
      <c r="J323" s="214">
        <v>0</v>
      </c>
      <c r="K323" s="1512">
        <v>0</v>
      </c>
      <c r="L323" s="1512">
        <v>0</v>
      </c>
      <c r="M323" s="1512">
        <v>0</v>
      </c>
      <c r="O323" s="8">
        <v>0</v>
      </c>
      <c r="P323" s="8">
        <v>1</v>
      </c>
      <c r="R323" s="8">
        <v>0</v>
      </c>
      <c r="S323" s="1512">
        <v>0</v>
      </c>
      <c r="T323" s="1512">
        <v>1</v>
      </c>
      <c r="U323" s="1512">
        <v>0</v>
      </c>
      <c r="V323" s="1512">
        <v>0</v>
      </c>
      <c r="W323" s="1512">
        <v>0</v>
      </c>
      <c r="X323" s="1512">
        <v>0</v>
      </c>
      <c r="Y323" s="1512">
        <v>0</v>
      </c>
      <c r="Z323" s="1512">
        <v>0</v>
      </c>
      <c r="AA323" s="1512">
        <v>0</v>
      </c>
      <c r="AB323" s="1512"/>
      <c r="AC323" s="1512">
        <v>5</v>
      </c>
      <c r="AE323" t="s">
        <v>3344</v>
      </c>
      <c r="AF323" t="s">
        <v>3505</v>
      </c>
      <c r="AG323" t="s">
        <v>3927</v>
      </c>
      <c r="AH323" t="s">
        <v>3928</v>
      </c>
      <c r="AI323" t="s">
        <v>3311</v>
      </c>
      <c r="AJ323" t="s">
        <v>3929</v>
      </c>
      <c r="AK323" t="s">
        <v>3400</v>
      </c>
      <c r="AL323" s="2285" t="s">
        <v>3399</v>
      </c>
      <c r="AM323" t="s">
        <v>3498</v>
      </c>
      <c r="AN323" t="s">
        <v>1546</v>
      </c>
      <c r="AO323">
        <v>204</v>
      </c>
      <c r="AP323" s="1512">
        <v>446828.92</v>
      </c>
      <c r="AQ323" s="1512">
        <v>534009.99</v>
      </c>
      <c r="AR323" s="1512">
        <v>2892814</v>
      </c>
      <c r="AS323" s="1512">
        <v>3500000</v>
      </c>
      <c r="AT323" s="2287">
        <v>3596250</v>
      </c>
      <c r="AU323" s="2287">
        <v>422303</v>
      </c>
      <c r="AV323" s="2287">
        <v>0</v>
      </c>
      <c r="AW323" s="2287">
        <v>0</v>
      </c>
      <c r="AX323" s="2287">
        <v>0</v>
      </c>
      <c r="AY323" s="2287">
        <v>0</v>
      </c>
      <c r="AZ323" s="2287">
        <v>0</v>
      </c>
      <c r="BA323" s="2288">
        <v>0</v>
      </c>
      <c r="BB323" s="2287">
        <v>0</v>
      </c>
      <c r="BC323" s="8">
        <v>11392205.91</v>
      </c>
      <c r="BG323" s="1512">
        <v>2892814</v>
      </c>
      <c r="BH323" s="1512">
        <v>3500000</v>
      </c>
      <c r="BI323" s="1512">
        <v>3500000</v>
      </c>
      <c r="BJ323" s="1512">
        <v>400000</v>
      </c>
      <c r="BK323" s="1512">
        <v>0</v>
      </c>
      <c r="BL323" s="1512">
        <v>0</v>
      </c>
      <c r="BM323" s="1512">
        <v>0</v>
      </c>
      <c r="BN323" s="1512">
        <v>0</v>
      </c>
      <c r="BO323" s="1512">
        <v>0</v>
      </c>
      <c r="BP323" s="63">
        <v>0</v>
      </c>
    </row>
    <row r="324" spans="1:68">
      <c r="A324" s="2249"/>
      <c r="B324" s="2249"/>
      <c r="C324" s="39"/>
      <c r="D324" s="214">
        <v>0</v>
      </c>
      <c r="E324" s="214">
        <v>1</v>
      </c>
      <c r="F324" s="214">
        <v>0</v>
      </c>
      <c r="G324" s="214">
        <v>0</v>
      </c>
      <c r="H324" s="214">
        <v>0</v>
      </c>
      <c r="I324" s="214">
        <v>0</v>
      </c>
      <c r="J324" s="214">
        <v>0</v>
      </c>
      <c r="K324" s="1512">
        <v>0</v>
      </c>
      <c r="L324" s="1512">
        <v>0</v>
      </c>
      <c r="M324" s="1512">
        <v>0</v>
      </c>
      <c r="O324" s="8">
        <v>0</v>
      </c>
      <c r="P324" s="8">
        <v>1</v>
      </c>
      <c r="R324" s="8">
        <v>0</v>
      </c>
      <c r="S324" s="1512">
        <v>0</v>
      </c>
      <c r="T324" s="1512">
        <v>1</v>
      </c>
      <c r="U324" s="1512">
        <v>0</v>
      </c>
      <c r="V324" s="1512">
        <v>0</v>
      </c>
      <c r="W324" s="1512">
        <v>0</v>
      </c>
      <c r="X324" s="1512">
        <v>0</v>
      </c>
      <c r="Y324" s="1512">
        <v>0</v>
      </c>
      <c r="Z324" s="1512">
        <v>0</v>
      </c>
      <c r="AA324" s="1512">
        <v>0</v>
      </c>
      <c r="AB324" s="1512"/>
      <c r="AC324" s="1512">
        <v>5</v>
      </c>
      <c r="AE324" t="s">
        <v>3382</v>
      </c>
      <c r="AF324" t="s">
        <v>3637</v>
      </c>
      <c r="AG324" t="s">
        <v>3930</v>
      </c>
      <c r="AH324" t="s">
        <v>3931</v>
      </c>
      <c r="AI324" t="s">
        <v>3311</v>
      </c>
      <c r="AJ324" t="s">
        <v>3930</v>
      </c>
      <c r="AK324" t="s">
        <v>3400</v>
      </c>
      <c r="AL324" s="2285" t="s">
        <v>3399</v>
      </c>
      <c r="AM324" t="s">
        <v>3498</v>
      </c>
      <c r="AN324" t="s">
        <v>1546</v>
      </c>
      <c r="AO324">
        <v>204</v>
      </c>
      <c r="AP324" s="1512">
        <v>0</v>
      </c>
      <c r="AQ324" s="1512">
        <v>0</v>
      </c>
      <c r="AR324" s="1512">
        <v>384076</v>
      </c>
      <c r="AS324" s="1512">
        <v>640132</v>
      </c>
      <c r="AT324" s="2287">
        <v>1582075</v>
      </c>
      <c r="AU324" s="2287">
        <v>8533241</v>
      </c>
      <c r="AV324" s="2287">
        <v>760842</v>
      </c>
      <c r="AW324" s="2287">
        <v>0</v>
      </c>
      <c r="AX324" s="2287">
        <v>0</v>
      </c>
      <c r="AY324" s="2287">
        <v>0</v>
      </c>
      <c r="AZ324" s="2287">
        <v>0</v>
      </c>
      <c r="BA324" s="2288">
        <v>0</v>
      </c>
      <c r="BB324" s="2287">
        <v>0</v>
      </c>
      <c r="BC324" s="8">
        <v>11900366</v>
      </c>
      <c r="BG324" s="1512">
        <v>384076</v>
      </c>
      <c r="BH324" s="1512">
        <v>640132</v>
      </c>
      <c r="BI324" s="1512">
        <v>1539732</v>
      </c>
      <c r="BJ324" s="1512">
        <v>8082586</v>
      </c>
      <c r="BK324" s="1512">
        <v>701373</v>
      </c>
      <c r="BL324" s="1512">
        <v>0</v>
      </c>
      <c r="BM324" s="1512">
        <v>0</v>
      </c>
      <c r="BN324" s="1512">
        <v>0</v>
      </c>
      <c r="BO324" s="1512">
        <v>0</v>
      </c>
      <c r="BP324" s="63">
        <v>0</v>
      </c>
    </row>
    <row r="325" spans="1:68">
      <c r="A325" s="2249"/>
      <c r="B325" s="2249"/>
      <c r="C325" s="39"/>
      <c r="D325" s="214">
        <v>1</v>
      </c>
      <c r="E325" s="214">
        <v>0</v>
      </c>
      <c r="F325" s="214">
        <v>1</v>
      </c>
      <c r="G325" s="214">
        <v>0</v>
      </c>
      <c r="H325" s="214">
        <v>0</v>
      </c>
      <c r="I325" s="214">
        <v>0</v>
      </c>
      <c r="J325" s="214">
        <v>1</v>
      </c>
      <c r="K325" s="1512">
        <v>1</v>
      </c>
      <c r="L325" s="1512">
        <v>1</v>
      </c>
      <c r="M325" s="1512">
        <v>0</v>
      </c>
      <c r="O325" s="8">
        <v>1</v>
      </c>
      <c r="P325" s="8">
        <v>0</v>
      </c>
      <c r="R325" s="8">
        <v>1</v>
      </c>
      <c r="S325" s="1512">
        <v>0</v>
      </c>
      <c r="T325" s="1512">
        <v>0</v>
      </c>
      <c r="U325" s="1512">
        <v>0</v>
      </c>
      <c r="V325" s="1512">
        <v>0</v>
      </c>
      <c r="W325" s="1512">
        <v>0</v>
      </c>
      <c r="X325" s="1512">
        <v>0</v>
      </c>
      <c r="Y325" s="1512">
        <v>0</v>
      </c>
      <c r="Z325" s="1512">
        <v>0</v>
      </c>
      <c r="AA325" s="1512">
        <v>0</v>
      </c>
      <c r="AB325" s="1512"/>
      <c r="AC325" s="1512">
        <v>5</v>
      </c>
      <c r="AE325" t="s">
        <v>3384</v>
      </c>
      <c r="AF325" t="s">
        <v>3633</v>
      </c>
      <c r="AG325" t="s">
        <v>3932</v>
      </c>
      <c r="AH325" t="s">
        <v>3933</v>
      </c>
      <c r="AI325" t="s">
        <v>3311</v>
      </c>
      <c r="AJ325" t="s">
        <v>3891</v>
      </c>
      <c r="AK325" t="s">
        <v>3397</v>
      </c>
      <c r="AL325" s="2285" t="s">
        <v>3397</v>
      </c>
      <c r="AM325" t="s">
        <v>3498</v>
      </c>
      <c r="AN325" t="s">
        <v>1546</v>
      </c>
      <c r="AO325">
        <v>204</v>
      </c>
      <c r="AP325" s="1512">
        <v>125679.45</v>
      </c>
      <c r="AQ325" s="1512">
        <v>689570.27</v>
      </c>
      <c r="AR325" s="1512">
        <v>26781</v>
      </c>
      <c r="AS325" s="1512">
        <v>1514</v>
      </c>
      <c r="AT325" s="2287">
        <v>0</v>
      </c>
      <c r="AU325" s="2287">
        <v>0</v>
      </c>
      <c r="AV325" s="2287">
        <v>0</v>
      </c>
      <c r="AW325" s="2287">
        <v>0</v>
      </c>
      <c r="AX325" s="2287">
        <v>0</v>
      </c>
      <c r="AY325" s="2287">
        <v>0</v>
      </c>
      <c r="AZ325" s="2287">
        <v>0</v>
      </c>
      <c r="BA325" s="2288">
        <v>0</v>
      </c>
      <c r="BB325" s="2287">
        <v>0</v>
      </c>
      <c r="BC325" s="8">
        <v>843544.72</v>
      </c>
      <c r="BG325" s="1512">
        <v>26781</v>
      </c>
      <c r="BH325" s="1512">
        <v>1514</v>
      </c>
      <c r="BI325" s="1512">
        <v>0</v>
      </c>
      <c r="BJ325" s="1512">
        <v>0</v>
      </c>
      <c r="BK325" s="1512">
        <v>0</v>
      </c>
      <c r="BL325" s="1512">
        <v>0</v>
      </c>
      <c r="BM325" s="1512">
        <v>0</v>
      </c>
      <c r="BN325" s="1512">
        <v>0</v>
      </c>
      <c r="BO325" s="1512">
        <v>0</v>
      </c>
      <c r="BP325" s="63">
        <v>0</v>
      </c>
    </row>
    <row r="326" spans="1:68">
      <c r="A326" s="2249"/>
      <c r="B326" s="2249"/>
      <c r="C326" s="39"/>
      <c r="D326" s="214">
        <v>1</v>
      </c>
      <c r="E326" s="214">
        <v>0</v>
      </c>
      <c r="F326" s="214">
        <v>0</v>
      </c>
      <c r="G326" s="214">
        <v>0</v>
      </c>
      <c r="H326" s="214">
        <v>0</v>
      </c>
      <c r="I326" s="214">
        <v>0</v>
      </c>
      <c r="J326" s="214">
        <v>0</v>
      </c>
      <c r="K326" s="1512">
        <v>0</v>
      </c>
      <c r="L326" s="1512">
        <v>0</v>
      </c>
      <c r="M326" s="1512">
        <v>1</v>
      </c>
      <c r="O326" s="8">
        <v>1</v>
      </c>
      <c r="P326" s="8">
        <v>0</v>
      </c>
      <c r="R326" s="8">
        <v>1</v>
      </c>
      <c r="S326" s="1512">
        <v>0</v>
      </c>
      <c r="T326" s="1512">
        <v>0</v>
      </c>
      <c r="U326" s="1512">
        <v>0</v>
      </c>
      <c r="V326" s="1512">
        <v>0</v>
      </c>
      <c r="W326" s="1512">
        <v>0</v>
      </c>
      <c r="X326" s="1512">
        <v>0</v>
      </c>
      <c r="Y326" s="1512">
        <v>0</v>
      </c>
      <c r="Z326" s="1512">
        <v>0</v>
      </c>
      <c r="AA326" s="1512">
        <v>0</v>
      </c>
      <c r="AB326" s="1512"/>
      <c r="AC326" s="1512">
        <v>5</v>
      </c>
      <c r="AE326" t="s">
        <v>3359</v>
      </c>
      <c r="AF326" t="s">
        <v>3599</v>
      </c>
      <c r="AG326" t="s">
        <v>3934</v>
      </c>
      <c r="AH326" t="s">
        <v>3935</v>
      </c>
      <c r="AI326" t="s">
        <v>3311</v>
      </c>
      <c r="AJ326" t="s">
        <v>3936</v>
      </c>
      <c r="AK326" t="s">
        <v>3397</v>
      </c>
      <c r="AL326" s="2285" t="s">
        <v>3397</v>
      </c>
      <c r="AM326" t="s">
        <v>3498</v>
      </c>
      <c r="AN326" t="s">
        <v>1546</v>
      </c>
      <c r="AO326">
        <v>201</v>
      </c>
      <c r="AP326" s="1512">
        <v>1506703.08</v>
      </c>
      <c r="AQ326" s="1512">
        <v>843088.78</v>
      </c>
      <c r="AR326" s="1512">
        <v>1185299</v>
      </c>
      <c r="AS326" s="1512">
        <v>8636909</v>
      </c>
      <c r="AT326" s="2287">
        <v>0</v>
      </c>
      <c r="AU326" s="2287">
        <v>0</v>
      </c>
      <c r="AV326" s="2287">
        <v>0</v>
      </c>
      <c r="AW326" s="2287">
        <v>0</v>
      </c>
      <c r="AX326" s="2287">
        <v>0</v>
      </c>
      <c r="AY326" s="2287">
        <v>0</v>
      </c>
      <c r="AZ326" s="2287">
        <v>0</v>
      </c>
      <c r="BA326" s="2288">
        <v>0</v>
      </c>
      <c r="BB326" s="2287">
        <v>0</v>
      </c>
      <c r="BC326" s="8">
        <v>12171999.859999999</v>
      </c>
      <c r="BG326" s="1512">
        <v>1185299</v>
      </c>
      <c r="BH326" s="1512">
        <v>8636909</v>
      </c>
      <c r="BI326" s="1512">
        <v>0</v>
      </c>
      <c r="BJ326" s="1512">
        <v>0</v>
      </c>
      <c r="BK326" s="1512">
        <v>0</v>
      </c>
      <c r="BL326" s="1512">
        <v>0</v>
      </c>
      <c r="BM326" s="1512">
        <v>0</v>
      </c>
      <c r="BN326" s="1512">
        <v>0</v>
      </c>
      <c r="BO326" s="1512">
        <v>0</v>
      </c>
      <c r="BP326" s="63">
        <v>0</v>
      </c>
    </row>
    <row r="327" spans="1:68">
      <c r="A327" s="2249"/>
      <c r="B327" s="2249"/>
      <c r="C327" s="39"/>
      <c r="D327" s="214">
        <v>1</v>
      </c>
      <c r="E327" s="214">
        <v>0</v>
      </c>
      <c r="F327" s="214">
        <v>0</v>
      </c>
      <c r="G327" s="214">
        <v>0</v>
      </c>
      <c r="H327" s="214">
        <v>0</v>
      </c>
      <c r="I327" s="214">
        <v>0</v>
      </c>
      <c r="J327" s="214">
        <v>0</v>
      </c>
      <c r="K327" s="1512">
        <v>0</v>
      </c>
      <c r="L327" s="1512">
        <v>0</v>
      </c>
      <c r="M327" s="1512">
        <v>1</v>
      </c>
      <c r="O327" s="8">
        <v>0</v>
      </c>
      <c r="P327" s="8">
        <v>0</v>
      </c>
      <c r="R327" s="8">
        <v>1</v>
      </c>
      <c r="S327" s="1512">
        <v>0</v>
      </c>
      <c r="T327" s="1512">
        <v>0</v>
      </c>
      <c r="U327" s="1512">
        <v>0</v>
      </c>
      <c r="V327" s="1512">
        <v>0</v>
      </c>
      <c r="W327" s="1512">
        <v>0</v>
      </c>
      <c r="X327" s="1512">
        <v>0</v>
      </c>
      <c r="Y327" s="1512">
        <v>0</v>
      </c>
      <c r="Z327" s="1512">
        <v>0</v>
      </c>
      <c r="AA327" s="1512">
        <v>0</v>
      </c>
      <c r="AB327" s="1512"/>
      <c r="AC327" s="1512">
        <v>5</v>
      </c>
      <c r="AE327" t="s">
        <v>3383</v>
      </c>
      <c r="AF327" t="s">
        <v>3629</v>
      </c>
      <c r="AG327" t="s">
        <v>3937</v>
      </c>
      <c r="AH327" t="s">
        <v>3938</v>
      </c>
      <c r="AI327" t="s">
        <v>3311</v>
      </c>
      <c r="AJ327" t="s">
        <v>3939</v>
      </c>
      <c r="AK327" t="s">
        <v>3397</v>
      </c>
      <c r="AL327" s="2285" t="s">
        <v>3397</v>
      </c>
      <c r="AM327" t="s">
        <v>3498</v>
      </c>
      <c r="AN327" t="s">
        <v>1546</v>
      </c>
      <c r="AO327">
        <v>201</v>
      </c>
      <c r="AP327" s="1512">
        <v>3109045.71</v>
      </c>
      <c r="AQ327" s="1512">
        <v>23417.51</v>
      </c>
      <c r="AR327" s="1512">
        <v>0</v>
      </c>
      <c r="AS327" s="1512">
        <v>0</v>
      </c>
      <c r="AT327" s="2287">
        <v>0</v>
      </c>
      <c r="AU327" s="2287">
        <v>0</v>
      </c>
      <c r="AV327" s="2287">
        <v>0</v>
      </c>
      <c r="AW327" s="2287">
        <v>0</v>
      </c>
      <c r="AX327" s="2287">
        <v>0</v>
      </c>
      <c r="AY327" s="2287">
        <v>0</v>
      </c>
      <c r="AZ327" s="2287">
        <v>0</v>
      </c>
      <c r="BA327" s="2288">
        <v>0</v>
      </c>
      <c r="BB327" s="2287">
        <v>0</v>
      </c>
      <c r="BC327" s="8">
        <v>3132463.2199999997</v>
      </c>
      <c r="BG327" s="1512">
        <v>0</v>
      </c>
      <c r="BH327" s="1512">
        <v>0</v>
      </c>
      <c r="BI327" s="1512">
        <v>0</v>
      </c>
      <c r="BJ327" s="1512">
        <v>0</v>
      </c>
      <c r="BK327" s="1512">
        <v>0</v>
      </c>
      <c r="BL327" s="1512">
        <v>0</v>
      </c>
      <c r="BM327" s="1512">
        <v>0</v>
      </c>
      <c r="BN327" s="1512">
        <v>0</v>
      </c>
      <c r="BO327" s="1512">
        <v>0</v>
      </c>
      <c r="BP327" s="63">
        <v>0</v>
      </c>
    </row>
    <row r="328" spans="1:68">
      <c r="A328" s="2249"/>
      <c r="B328" s="2249"/>
      <c r="C328" s="39"/>
      <c r="D328" s="214">
        <v>1</v>
      </c>
      <c r="E328" s="214">
        <v>0</v>
      </c>
      <c r="F328" s="214">
        <v>0</v>
      </c>
      <c r="G328" s="214">
        <v>1</v>
      </c>
      <c r="H328" s="214">
        <v>0</v>
      </c>
      <c r="I328" s="214">
        <v>0</v>
      </c>
      <c r="J328" s="214">
        <v>1</v>
      </c>
      <c r="K328" s="1512">
        <v>1</v>
      </c>
      <c r="L328" s="1512">
        <v>1</v>
      </c>
      <c r="M328" s="1512">
        <v>0</v>
      </c>
      <c r="O328" s="8">
        <v>1</v>
      </c>
      <c r="P328" s="8">
        <v>0</v>
      </c>
      <c r="R328" s="8">
        <v>0</v>
      </c>
      <c r="S328" s="1512">
        <v>1</v>
      </c>
      <c r="T328" s="1512">
        <v>0</v>
      </c>
      <c r="U328" s="1512">
        <v>0</v>
      </c>
      <c r="V328" s="1512">
        <v>0</v>
      </c>
      <c r="W328" s="1512">
        <v>0</v>
      </c>
      <c r="X328" s="1512">
        <v>0</v>
      </c>
      <c r="Y328" s="1512">
        <v>0</v>
      </c>
      <c r="Z328" s="1512">
        <v>0</v>
      </c>
      <c r="AA328" s="1512">
        <v>0</v>
      </c>
      <c r="AB328" s="1512"/>
      <c r="AC328" s="1512">
        <v>6</v>
      </c>
      <c r="AE328" t="s">
        <v>3354</v>
      </c>
      <c r="AF328" t="s">
        <v>3595</v>
      </c>
      <c r="AG328" t="s">
        <v>3940</v>
      </c>
      <c r="AH328" t="s">
        <v>3941</v>
      </c>
      <c r="AI328" t="s">
        <v>637</v>
      </c>
      <c r="AJ328" t="s">
        <v>3942</v>
      </c>
      <c r="AK328" t="s">
        <v>3397</v>
      </c>
      <c r="AL328" s="2285" t="s">
        <v>3397</v>
      </c>
      <c r="AM328" t="s">
        <v>3537</v>
      </c>
      <c r="AN328" t="s">
        <v>1546</v>
      </c>
      <c r="AO328">
        <v>198</v>
      </c>
      <c r="AP328" s="1512">
        <v>1912352.93</v>
      </c>
      <c r="AQ328" s="1512">
        <v>1142310.06</v>
      </c>
      <c r="AR328" s="1512">
        <v>2000000</v>
      </c>
      <c r="AS328" s="1512">
        <v>2937652</v>
      </c>
      <c r="AT328" s="2287">
        <v>20</v>
      </c>
      <c r="AU328" s="2287">
        <v>0</v>
      </c>
      <c r="AV328" s="2287">
        <v>0</v>
      </c>
      <c r="AW328" s="2287">
        <v>0</v>
      </c>
      <c r="AX328" s="2287">
        <v>0</v>
      </c>
      <c r="AY328" s="2287">
        <v>0</v>
      </c>
      <c r="AZ328" s="2287">
        <v>0</v>
      </c>
      <c r="BA328" s="2288">
        <v>0</v>
      </c>
      <c r="BB328" s="2287">
        <v>0</v>
      </c>
      <c r="BC328" s="8">
        <v>7992334.9900000002</v>
      </c>
      <c r="BG328" s="1512">
        <v>2000000</v>
      </c>
      <c r="BH328" s="1512">
        <v>2937652</v>
      </c>
      <c r="BI328" s="1512">
        <v>19</v>
      </c>
      <c r="BJ328" s="1512">
        <v>0</v>
      </c>
      <c r="BK328" s="1512">
        <v>0</v>
      </c>
      <c r="BL328" s="1512">
        <v>0</v>
      </c>
      <c r="BM328" s="1512">
        <v>0</v>
      </c>
      <c r="BN328" s="1512">
        <v>0</v>
      </c>
      <c r="BO328" s="1512">
        <v>0</v>
      </c>
      <c r="BP328" s="63">
        <v>0</v>
      </c>
    </row>
    <row r="329" spans="1:68">
      <c r="A329" s="2249"/>
      <c r="B329" s="2249"/>
      <c r="C329" s="39"/>
      <c r="D329" s="214">
        <v>1</v>
      </c>
      <c r="E329" s="214">
        <v>0</v>
      </c>
      <c r="F329" s="214">
        <v>0</v>
      </c>
      <c r="G329" s="214">
        <v>0</v>
      </c>
      <c r="H329" s="214">
        <v>0</v>
      </c>
      <c r="I329" s="214">
        <v>0</v>
      </c>
      <c r="J329" s="214">
        <v>0</v>
      </c>
      <c r="K329" s="1512">
        <v>0</v>
      </c>
      <c r="L329" s="1512">
        <v>0</v>
      </c>
      <c r="M329" s="1512">
        <v>1</v>
      </c>
      <c r="O329" s="8">
        <v>1</v>
      </c>
      <c r="P329" s="8">
        <v>0</v>
      </c>
      <c r="R329" s="8">
        <v>1</v>
      </c>
      <c r="S329" s="1512">
        <v>0</v>
      </c>
      <c r="T329" s="1512">
        <v>0</v>
      </c>
      <c r="U329" s="1512">
        <v>0</v>
      </c>
      <c r="V329" s="1512">
        <v>0</v>
      </c>
      <c r="W329" s="1512">
        <v>0</v>
      </c>
      <c r="X329" s="1512">
        <v>0</v>
      </c>
      <c r="Y329" s="1512">
        <v>0</v>
      </c>
      <c r="Z329" s="1512">
        <v>0</v>
      </c>
      <c r="AA329" s="1512">
        <v>0</v>
      </c>
      <c r="AB329" s="1512"/>
      <c r="AC329" s="1512">
        <v>5</v>
      </c>
      <c r="AE329" t="s">
        <v>3382</v>
      </c>
      <c r="AF329" t="s">
        <v>3637</v>
      </c>
      <c r="AG329" t="s">
        <v>3943</v>
      </c>
      <c r="AH329" t="s">
        <v>3944</v>
      </c>
      <c r="AI329" t="s">
        <v>3311</v>
      </c>
      <c r="AJ329" t="s">
        <v>3945</v>
      </c>
      <c r="AK329" t="s">
        <v>3397</v>
      </c>
      <c r="AL329" s="2285" t="s">
        <v>3397</v>
      </c>
      <c r="AM329" t="s">
        <v>3498</v>
      </c>
      <c r="AN329" t="s">
        <v>1546</v>
      </c>
      <c r="AO329">
        <v>198</v>
      </c>
      <c r="AP329" s="1512">
        <v>1871253.18</v>
      </c>
      <c r="AQ329" s="1512">
        <v>2172445.83</v>
      </c>
      <c r="AR329" s="1512">
        <v>130000</v>
      </c>
      <c r="AS329" s="1512">
        <v>0</v>
      </c>
      <c r="AT329" s="2287">
        <v>0</v>
      </c>
      <c r="AU329" s="2287">
        <v>0</v>
      </c>
      <c r="AV329" s="2287">
        <v>0</v>
      </c>
      <c r="AW329" s="2287">
        <v>0</v>
      </c>
      <c r="AX329" s="2287">
        <v>0</v>
      </c>
      <c r="AY329" s="2287">
        <v>0</v>
      </c>
      <c r="AZ329" s="2287">
        <v>0</v>
      </c>
      <c r="BA329" s="2288">
        <v>0</v>
      </c>
      <c r="BB329" s="2287">
        <v>0</v>
      </c>
      <c r="BC329" s="8">
        <v>4173699.01</v>
      </c>
      <c r="BG329" s="1512">
        <v>130000</v>
      </c>
      <c r="BH329" s="1512">
        <v>0</v>
      </c>
      <c r="BI329" s="1512">
        <v>0</v>
      </c>
      <c r="BJ329" s="1512">
        <v>0</v>
      </c>
      <c r="BK329" s="1512">
        <v>0</v>
      </c>
      <c r="BL329" s="1512">
        <v>0</v>
      </c>
      <c r="BM329" s="1512">
        <v>0</v>
      </c>
      <c r="BN329" s="1512">
        <v>0</v>
      </c>
      <c r="BO329" s="1512">
        <v>0</v>
      </c>
      <c r="BP329" s="63">
        <v>0</v>
      </c>
    </row>
    <row r="330" spans="1:68">
      <c r="A330" s="2249"/>
      <c r="B330" s="2249"/>
      <c r="C330" s="39"/>
      <c r="D330" s="214">
        <v>1</v>
      </c>
      <c r="E330" s="214">
        <v>0</v>
      </c>
      <c r="F330" s="214">
        <v>0</v>
      </c>
      <c r="G330" s="214">
        <v>0</v>
      </c>
      <c r="H330" s="214">
        <v>0</v>
      </c>
      <c r="I330" s="214">
        <v>0</v>
      </c>
      <c r="J330" s="214">
        <v>0</v>
      </c>
      <c r="K330" s="1512">
        <v>0</v>
      </c>
      <c r="L330" s="1512">
        <v>0</v>
      </c>
      <c r="M330" s="1512">
        <v>1</v>
      </c>
      <c r="O330" s="8">
        <v>1</v>
      </c>
      <c r="P330" s="8">
        <v>0</v>
      </c>
      <c r="R330" s="8">
        <v>0</v>
      </c>
      <c r="S330" s="1512">
        <v>1</v>
      </c>
      <c r="T330" s="1512">
        <v>0</v>
      </c>
      <c r="U330" s="1512">
        <v>0</v>
      </c>
      <c r="V330" s="1512">
        <v>0</v>
      </c>
      <c r="W330" s="1512">
        <v>0</v>
      </c>
      <c r="X330" s="1512">
        <v>0</v>
      </c>
      <c r="Y330" s="1512">
        <v>0</v>
      </c>
      <c r="Z330" s="1512">
        <v>0</v>
      </c>
      <c r="AA330" s="1512">
        <v>0</v>
      </c>
      <c r="AB330" s="1512"/>
      <c r="AC330" s="1512">
        <v>4</v>
      </c>
      <c r="AE330" t="s">
        <v>3333</v>
      </c>
      <c r="AF330" t="s">
        <v>3509</v>
      </c>
      <c r="AG330" t="s">
        <v>3946</v>
      </c>
      <c r="AH330" t="s">
        <v>3947</v>
      </c>
      <c r="AI330" t="s">
        <v>1600</v>
      </c>
      <c r="AJ330" t="s">
        <v>3946</v>
      </c>
      <c r="AK330" t="s">
        <v>3397</v>
      </c>
      <c r="AL330" s="2285" t="s">
        <v>3397</v>
      </c>
      <c r="AM330" t="s">
        <v>3513</v>
      </c>
      <c r="AN330" t="s">
        <v>1545</v>
      </c>
      <c r="AO330">
        <v>192</v>
      </c>
      <c r="AP330" s="1512">
        <v>0</v>
      </c>
      <c r="AQ330" s="1512">
        <v>0</v>
      </c>
      <c r="AR330" s="1512">
        <v>39706.429782799998</v>
      </c>
      <c r="AS330" s="1512">
        <v>355847</v>
      </c>
      <c r="AT330" s="2287">
        <v>2162403</v>
      </c>
      <c r="AU330" s="2287">
        <v>0</v>
      </c>
      <c r="AV330" s="2287">
        <v>0</v>
      </c>
      <c r="AW330" s="2287">
        <v>0</v>
      </c>
      <c r="AX330" s="2287">
        <v>0</v>
      </c>
      <c r="AY330" s="2287">
        <v>0</v>
      </c>
      <c r="AZ330" s="2287">
        <v>0</v>
      </c>
      <c r="BA330" s="2288">
        <v>0</v>
      </c>
      <c r="BB330" s="2287">
        <v>0</v>
      </c>
      <c r="BC330" s="8">
        <v>2557956.4297827999</v>
      </c>
      <c r="BG330" s="1512">
        <v>39706.429782799998</v>
      </c>
      <c r="BH330" s="1512">
        <v>355847</v>
      </c>
      <c r="BI330" s="1512">
        <v>2104528</v>
      </c>
      <c r="BJ330" s="1512">
        <v>0</v>
      </c>
      <c r="BK330" s="1512">
        <v>0</v>
      </c>
      <c r="BL330" s="1512">
        <v>0</v>
      </c>
      <c r="BM330" s="1512">
        <v>0</v>
      </c>
      <c r="BN330" s="1512">
        <v>0</v>
      </c>
      <c r="BO330" s="1512">
        <v>0</v>
      </c>
      <c r="BP330" s="63">
        <v>0</v>
      </c>
    </row>
    <row r="331" spans="1:68">
      <c r="A331" s="2249"/>
      <c r="B331" s="2249"/>
      <c r="C331" s="39"/>
      <c r="D331" s="214">
        <v>1</v>
      </c>
      <c r="E331" s="214">
        <v>0</v>
      </c>
      <c r="F331" s="214">
        <v>0</v>
      </c>
      <c r="G331" s="214">
        <v>0</v>
      </c>
      <c r="H331" s="214">
        <v>0</v>
      </c>
      <c r="I331" s="214">
        <v>0</v>
      </c>
      <c r="J331" s="214">
        <v>0</v>
      </c>
      <c r="K331" s="1512">
        <v>0</v>
      </c>
      <c r="L331" s="1512">
        <v>0</v>
      </c>
      <c r="M331" s="1512">
        <v>1</v>
      </c>
      <c r="O331" s="8">
        <v>0</v>
      </c>
      <c r="P331" s="8">
        <v>0</v>
      </c>
      <c r="R331" s="8">
        <v>0</v>
      </c>
      <c r="S331" s="1512">
        <v>1</v>
      </c>
      <c r="T331" s="1512">
        <v>0</v>
      </c>
      <c r="U331" s="1512">
        <v>0</v>
      </c>
      <c r="V331" s="1512">
        <v>0</v>
      </c>
      <c r="W331" s="1512">
        <v>0</v>
      </c>
      <c r="X331" s="1512">
        <v>0</v>
      </c>
      <c r="Y331" s="1512">
        <v>0</v>
      </c>
      <c r="Z331" s="1512">
        <v>0</v>
      </c>
      <c r="AA331" s="1512">
        <v>0</v>
      </c>
      <c r="AB331" s="1512"/>
      <c r="AC331" s="1512">
        <v>2</v>
      </c>
      <c r="AE331" t="s">
        <v>3338</v>
      </c>
      <c r="AF331" t="s">
        <v>3459</v>
      </c>
      <c r="AG331" t="s">
        <v>3948</v>
      </c>
      <c r="AH331" t="s">
        <v>3949</v>
      </c>
      <c r="AI331" t="s">
        <v>1766</v>
      </c>
      <c r="AJ331" t="s">
        <v>3950</v>
      </c>
      <c r="AK331" t="s">
        <v>3397</v>
      </c>
      <c r="AL331" s="2285" t="s">
        <v>3397</v>
      </c>
      <c r="AM331" t="s">
        <v>3463</v>
      </c>
      <c r="AN331" t="s">
        <v>1546</v>
      </c>
      <c r="AO331">
        <v>192</v>
      </c>
      <c r="AP331" s="1512">
        <v>7078238.2199999997</v>
      </c>
      <c r="AQ331" s="1512">
        <v>232916.05</v>
      </c>
      <c r="AR331" s="1512">
        <v>0</v>
      </c>
      <c r="AS331" s="1512">
        <v>0</v>
      </c>
      <c r="AT331" s="2287">
        <v>0</v>
      </c>
      <c r="AU331" s="2287">
        <v>0</v>
      </c>
      <c r="AV331" s="2287">
        <v>0</v>
      </c>
      <c r="AW331" s="2287">
        <v>0</v>
      </c>
      <c r="AX331" s="2287">
        <v>0</v>
      </c>
      <c r="AY331" s="2287">
        <v>0</v>
      </c>
      <c r="AZ331" s="2287">
        <v>0</v>
      </c>
      <c r="BA331" s="2288">
        <v>0</v>
      </c>
      <c r="BB331" s="2287">
        <v>0</v>
      </c>
      <c r="BC331" s="8">
        <v>7311154.2699999996</v>
      </c>
      <c r="BG331" s="1512">
        <v>0</v>
      </c>
      <c r="BH331" s="1512">
        <v>0</v>
      </c>
      <c r="BI331" s="1512">
        <v>0</v>
      </c>
      <c r="BJ331" s="1512">
        <v>0</v>
      </c>
      <c r="BK331" s="1512">
        <v>0</v>
      </c>
      <c r="BL331" s="1512">
        <v>0</v>
      </c>
      <c r="BM331" s="1512">
        <v>0</v>
      </c>
      <c r="BN331" s="1512">
        <v>0</v>
      </c>
      <c r="BO331" s="1512">
        <v>0</v>
      </c>
      <c r="BP331" s="63">
        <v>0</v>
      </c>
    </row>
    <row r="332" spans="1:68">
      <c r="A332" s="2249"/>
      <c r="B332" s="2249"/>
      <c r="C332" s="39"/>
      <c r="D332" s="214">
        <v>0</v>
      </c>
      <c r="E332" s="214">
        <v>1</v>
      </c>
      <c r="F332" s="214">
        <v>0</v>
      </c>
      <c r="G332" s="214">
        <v>0</v>
      </c>
      <c r="H332" s="214">
        <v>0</v>
      </c>
      <c r="I332" s="214">
        <v>0</v>
      </c>
      <c r="J332" s="214">
        <v>0</v>
      </c>
      <c r="K332" s="1512">
        <v>0</v>
      </c>
      <c r="L332" s="1512">
        <v>0</v>
      </c>
      <c r="M332" s="1512">
        <v>0</v>
      </c>
      <c r="O332" s="8">
        <v>0</v>
      </c>
      <c r="P332" s="8">
        <v>1</v>
      </c>
      <c r="R332" s="8">
        <v>0</v>
      </c>
      <c r="S332" s="1512">
        <v>0</v>
      </c>
      <c r="T332" s="1512">
        <v>0</v>
      </c>
      <c r="U332" s="1512">
        <v>0</v>
      </c>
      <c r="V332" s="1512">
        <v>0</v>
      </c>
      <c r="W332" s="1512">
        <v>0</v>
      </c>
      <c r="X332" s="1512">
        <v>0</v>
      </c>
      <c r="Y332" s="1512">
        <v>0</v>
      </c>
      <c r="Z332" s="1512">
        <v>0</v>
      </c>
      <c r="AA332" s="1512">
        <v>1</v>
      </c>
      <c r="AB332" s="1512"/>
      <c r="AC332" s="1512">
        <v>4</v>
      </c>
      <c r="AE332" t="s">
        <v>3349</v>
      </c>
      <c r="AF332" t="s">
        <v>3951</v>
      </c>
      <c r="AG332" t="s">
        <v>3952</v>
      </c>
      <c r="AH332" t="s">
        <v>3953</v>
      </c>
      <c r="AI332" t="s">
        <v>1600</v>
      </c>
      <c r="AJ332" t="s">
        <v>3954</v>
      </c>
      <c r="AK332" t="s">
        <v>3399</v>
      </c>
      <c r="AL332" s="2285" t="s">
        <v>3399</v>
      </c>
      <c r="AM332" t="s">
        <v>3513</v>
      </c>
      <c r="AN332" t="s">
        <v>1546</v>
      </c>
      <c r="AO332">
        <v>192</v>
      </c>
      <c r="AP332" s="1512">
        <v>0</v>
      </c>
      <c r="AQ332" s="1512">
        <v>350000</v>
      </c>
      <c r="AR332" s="1512">
        <v>500000</v>
      </c>
      <c r="AS332" s="1512">
        <v>500000</v>
      </c>
      <c r="AT332" s="2287">
        <v>1541250</v>
      </c>
      <c r="AU332" s="2287">
        <v>1583634</v>
      </c>
      <c r="AV332" s="2287">
        <v>1627184</v>
      </c>
      <c r="AW332" s="2287">
        <v>668773</v>
      </c>
      <c r="AX332" s="2287">
        <v>0</v>
      </c>
      <c r="AY332" s="2287">
        <v>0</v>
      </c>
      <c r="AZ332" s="2287">
        <v>0</v>
      </c>
      <c r="BA332" s="2288">
        <v>0</v>
      </c>
      <c r="BB332" s="2287">
        <v>0</v>
      </c>
      <c r="BC332" s="8">
        <v>6770841</v>
      </c>
      <c r="BG332" s="1512">
        <v>500000</v>
      </c>
      <c r="BH332" s="1512">
        <v>500000</v>
      </c>
      <c r="BI332" s="1512">
        <v>1500000</v>
      </c>
      <c r="BJ332" s="1512">
        <v>1500000</v>
      </c>
      <c r="BK332" s="1512">
        <v>1500000</v>
      </c>
      <c r="BL332" s="1512">
        <v>600000</v>
      </c>
      <c r="BM332" s="1512">
        <v>0</v>
      </c>
      <c r="BN332" s="1512">
        <v>0</v>
      </c>
      <c r="BO332" s="1512">
        <v>0</v>
      </c>
      <c r="BP332" s="63">
        <v>0</v>
      </c>
    </row>
    <row r="333" spans="1:68">
      <c r="A333" s="2249"/>
      <c r="B333" s="2249"/>
      <c r="C333" s="39"/>
      <c r="D333" s="214">
        <v>0</v>
      </c>
      <c r="E333" s="214">
        <v>1</v>
      </c>
      <c r="F333" s="214">
        <v>0</v>
      </c>
      <c r="G333" s="214">
        <v>0</v>
      </c>
      <c r="H333" s="214">
        <v>0</v>
      </c>
      <c r="I333" s="214">
        <v>0</v>
      </c>
      <c r="J333" s="214">
        <v>0</v>
      </c>
      <c r="K333" s="1512">
        <v>0</v>
      </c>
      <c r="L333" s="1512">
        <v>0</v>
      </c>
      <c r="M333" s="1512">
        <v>0</v>
      </c>
      <c r="O333" s="8">
        <v>0</v>
      </c>
      <c r="P333" s="8">
        <v>1</v>
      </c>
      <c r="R333" s="8">
        <v>0</v>
      </c>
      <c r="S333" s="1512">
        <v>0</v>
      </c>
      <c r="T333" s="1512">
        <v>0</v>
      </c>
      <c r="U333" s="1512">
        <v>0</v>
      </c>
      <c r="V333" s="1512">
        <v>0</v>
      </c>
      <c r="W333" s="1512">
        <v>0</v>
      </c>
      <c r="X333" s="1512">
        <v>0</v>
      </c>
      <c r="Y333" s="1512">
        <v>0</v>
      </c>
      <c r="Z333" s="1512">
        <v>0</v>
      </c>
      <c r="AA333" s="1512">
        <v>1</v>
      </c>
      <c r="AB333" s="1512"/>
      <c r="AC333" s="1512">
        <v>4</v>
      </c>
      <c r="AE333" t="s">
        <v>3349</v>
      </c>
      <c r="AF333" t="s">
        <v>3951</v>
      </c>
      <c r="AG333" t="s">
        <v>3955</v>
      </c>
      <c r="AH333" t="s">
        <v>3956</v>
      </c>
      <c r="AI333" t="s">
        <v>1600</v>
      </c>
      <c r="AJ333" t="s">
        <v>3957</v>
      </c>
      <c r="AK333" t="s">
        <v>3399</v>
      </c>
      <c r="AL333" s="2285" t="s">
        <v>3399</v>
      </c>
      <c r="AM333" t="s">
        <v>3513</v>
      </c>
      <c r="AN333" t="s">
        <v>1546</v>
      </c>
      <c r="AO333">
        <v>192</v>
      </c>
      <c r="AP333" s="1512">
        <v>0</v>
      </c>
      <c r="AQ333" s="1512">
        <v>0</v>
      </c>
      <c r="AR333" s="1512">
        <v>250000</v>
      </c>
      <c r="AS333" s="1512">
        <v>250000</v>
      </c>
      <c r="AT333" s="2287">
        <v>513750</v>
      </c>
      <c r="AU333" s="2287">
        <v>1583634</v>
      </c>
      <c r="AV333" s="2287">
        <v>1627184</v>
      </c>
      <c r="AW333" s="2287">
        <v>1671932</v>
      </c>
      <c r="AX333" s="2287">
        <v>1717910</v>
      </c>
      <c r="AY333" s="2287">
        <v>1765153</v>
      </c>
      <c r="AZ333" s="2287">
        <v>604565</v>
      </c>
      <c r="BA333" s="2288">
        <v>0</v>
      </c>
      <c r="BB333" s="2287">
        <v>0</v>
      </c>
      <c r="BC333" s="8">
        <v>9984128</v>
      </c>
      <c r="BG333" s="1512">
        <v>250000</v>
      </c>
      <c r="BH333" s="1512">
        <v>250000</v>
      </c>
      <c r="BI333" s="1512">
        <v>500000</v>
      </c>
      <c r="BJ333" s="1512">
        <v>1500000</v>
      </c>
      <c r="BK333" s="1512">
        <v>1500000</v>
      </c>
      <c r="BL333" s="1512">
        <v>1500000</v>
      </c>
      <c r="BM333" s="1512">
        <v>1500000</v>
      </c>
      <c r="BN333" s="1512">
        <v>1500000</v>
      </c>
      <c r="BO333" s="1512">
        <v>500000</v>
      </c>
      <c r="BP333" s="63">
        <v>0</v>
      </c>
    </row>
    <row r="334" spans="1:68">
      <c r="A334" s="2249"/>
      <c r="B334" s="2249"/>
      <c r="C334" s="39"/>
      <c r="D334" s="214">
        <v>1</v>
      </c>
      <c r="E334" s="214">
        <v>0</v>
      </c>
      <c r="F334" s="214">
        <v>0</v>
      </c>
      <c r="G334" s="214">
        <v>0</v>
      </c>
      <c r="H334" s="214">
        <v>0</v>
      </c>
      <c r="I334" s="214">
        <v>0</v>
      </c>
      <c r="J334" s="214">
        <v>0</v>
      </c>
      <c r="K334" s="1512">
        <v>0</v>
      </c>
      <c r="L334" s="1512">
        <v>0</v>
      </c>
      <c r="M334" s="1512">
        <v>1</v>
      </c>
      <c r="O334" s="8">
        <v>1</v>
      </c>
      <c r="P334" s="8">
        <v>0</v>
      </c>
      <c r="R334" s="8">
        <v>0</v>
      </c>
      <c r="S334" s="1512">
        <v>1</v>
      </c>
      <c r="T334" s="1512">
        <v>0</v>
      </c>
      <c r="U334" s="1512">
        <v>0</v>
      </c>
      <c r="V334" s="1512">
        <v>0</v>
      </c>
      <c r="W334" s="1512">
        <v>0</v>
      </c>
      <c r="X334" s="1512">
        <v>0</v>
      </c>
      <c r="Y334" s="1512">
        <v>0</v>
      </c>
      <c r="Z334" s="1512">
        <v>0</v>
      </c>
      <c r="AA334" s="1512">
        <v>0</v>
      </c>
      <c r="AB334" s="1512"/>
      <c r="AC334" s="1512">
        <v>4</v>
      </c>
      <c r="AE334" t="s">
        <v>3349</v>
      </c>
      <c r="AF334" t="s">
        <v>3951</v>
      </c>
      <c r="AG334" t="s">
        <v>3958</v>
      </c>
      <c r="AH334" t="s">
        <v>3959</v>
      </c>
      <c r="AI334" t="s">
        <v>1600</v>
      </c>
      <c r="AJ334" t="s">
        <v>3960</v>
      </c>
      <c r="AK334" t="s">
        <v>3397</v>
      </c>
      <c r="AL334" s="2285" t="s">
        <v>3397</v>
      </c>
      <c r="AM334" t="s">
        <v>3513</v>
      </c>
      <c r="AN334" t="s">
        <v>1546</v>
      </c>
      <c r="AO334">
        <v>192</v>
      </c>
      <c r="AP334" s="1512">
        <v>448763.98</v>
      </c>
      <c r="AQ334" s="1512">
        <v>590236.87</v>
      </c>
      <c r="AR334" s="1512">
        <v>1051064</v>
      </c>
      <c r="AS334" s="1512">
        <v>3868938</v>
      </c>
      <c r="AT334" s="2287">
        <v>0</v>
      </c>
      <c r="AU334" s="2287">
        <v>0</v>
      </c>
      <c r="AV334" s="2287">
        <v>0</v>
      </c>
      <c r="AW334" s="2287">
        <v>0</v>
      </c>
      <c r="AX334" s="2287">
        <v>0</v>
      </c>
      <c r="AY334" s="2287">
        <v>0</v>
      </c>
      <c r="AZ334" s="2287">
        <v>0</v>
      </c>
      <c r="BA334" s="2288">
        <v>0</v>
      </c>
      <c r="BB334" s="2287">
        <v>0</v>
      </c>
      <c r="BC334" s="8">
        <v>5959002.8499999996</v>
      </c>
      <c r="BG334" s="1512">
        <v>1051064</v>
      </c>
      <c r="BH334" s="1512">
        <v>3868938</v>
      </c>
      <c r="BI334" s="1512">
        <v>0</v>
      </c>
      <c r="BJ334" s="1512">
        <v>0</v>
      </c>
      <c r="BK334" s="1512">
        <v>0</v>
      </c>
      <c r="BL334" s="1512">
        <v>0</v>
      </c>
      <c r="BM334" s="1512">
        <v>0</v>
      </c>
      <c r="BN334" s="1512">
        <v>0</v>
      </c>
      <c r="BO334" s="1512">
        <v>0</v>
      </c>
      <c r="BP334" s="63">
        <v>0</v>
      </c>
    </row>
    <row r="335" spans="1:68">
      <c r="A335" s="2249"/>
      <c r="B335" s="2249"/>
      <c r="C335" s="39"/>
      <c r="D335" s="214">
        <v>1</v>
      </c>
      <c r="E335" s="214">
        <v>0</v>
      </c>
      <c r="F335" s="214">
        <v>0</v>
      </c>
      <c r="G335" s="214">
        <v>0</v>
      </c>
      <c r="H335" s="214">
        <v>0</v>
      </c>
      <c r="I335" s="214">
        <v>0</v>
      </c>
      <c r="J335" s="214">
        <v>0</v>
      </c>
      <c r="K335" s="1512">
        <v>0</v>
      </c>
      <c r="L335" s="1512">
        <v>0</v>
      </c>
      <c r="M335" s="1512">
        <v>1</v>
      </c>
      <c r="O335" s="8">
        <v>1</v>
      </c>
      <c r="P335" s="8">
        <v>0</v>
      </c>
      <c r="R335" s="8">
        <v>0</v>
      </c>
      <c r="S335" s="1512">
        <v>1</v>
      </c>
      <c r="T335" s="1512">
        <v>0</v>
      </c>
      <c r="U335" s="1512">
        <v>0</v>
      </c>
      <c r="V335" s="1512">
        <v>0</v>
      </c>
      <c r="W335" s="1512">
        <v>0</v>
      </c>
      <c r="X335" s="1512">
        <v>0</v>
      </c>
      <c r="Y335" s="1512">
        <v>0</v>
      </c>
      <c r="Z335" s="1512">
        <v>0</v>
      </c>
      <c r="AA335" s="1512">
        <v>0</v>
      </c>
      <c r="AB335" s="1512"/>
      <c r="AC335" s="1512">
        <v>4</v>
      </c>
      <c r="AE335" t="s">
        <v>3349</v>
      </c>
      <c r="AF335" t="s">
        <v>3951</v>
      </c>
      <c r="AG335" t="s">
        <v>3961</v>
      </c>
      <c r="AH335" t="s">
        <v>3962</v>
      </c>
      <c r="AI335" t="s">
        <v>1600</v>
      </c>
      <c r="AJ335" t="s">
        <v>3963</v>
      </c>
      <c r="AK335" t="s">
        <v>3397</v>
      </c>
      <c r="AL335" s="2285" t="s">
        <v>3397</v>
      </c>
      <c r="AM335" t="s">
        <v>3513</v>
      </c>
      <c r="AN335" t="s">
        <v>1546</v>
      </c>
      <c r="AO335">
        <v>192</v>
      </c>
      <c r="AP335" s="1512">
        <v>806011.88</v>
      </c>
      <c r="AQ335" s="1512">
        <v>2103762.58</v>
      </c>
      <c r="AR335" s="1512">
        <v>2500000</v>
      </c>
      <c r="AS335" s="1512">
        <v>3500000</v>
      </c>
      <c r="AT335" s="2287">
        <v>3596250</v>
      </c>
      <c r="AU335" s="2287">
        <v>3695147</v>
      </c>
      <c r="AV335" s="2287">
        <v>3796763</v>
      </c>
      <c r="AW335" s="2287">
        <v>2229243</v>
      </c>
      <c r="AX335" s="2287">
        <v>0</v>
      </c>
      <c r="AY335" s="2287">
        <v>0</v>
      </c>
      <c r="AZ335" s="2287">
        <v>0</v>
      </c>
      <c r="BA335" s="2288">
        <v>0</v>
      </c>
      <c r="BB335" s="2287">
        <v>0</v>
      </c>
      <c r="BC335" s="8">
        <v>22227177.460000001</v>
      </c>
      <c r="BG335" s="1512">
        <v>2500000</v>
      </c>
      <c r="BH335" s="1512">
        <v>3500000</v>
      </c>
      <c r="BI335" s="1512">
        <v>3500000</v>
      </c>
      <c r="BJ335" s="1512">
        <v>3500000</v>
      </c>
      <c r="BK335" s="1512">
        <v>3500000</v>
      </c>
      <c r="BL335" s="1512">
        <v>2000000</v>
      </c>
      <c r="BM335" s="1512">
        <v>0</v>
      </c>
      <c r="BN335" s="1512">
        <v>0</v>
      </c>
      <c r="BO335" s="1512">
        <v>0</v>
      </c>
      <c r="BP335" s="63">
        <v>0</v>
      </c>
    </row>
    <row r="336" spans="1:68">
      <c r="A336" s="2249"/>
      <c r="B336" s="2249"/>
      <c r="C336" s="39"/>
      <c r="D336" s="214">
        <v>1</v>
      </c>
      <c r="E336" s="214">
        <v>0</v>
      </c>
      <c r="F336" s="214">
        <v>1</v>
      </c>
      <c r="G336" s="214">
        <v>0</v>
      </c>
      <c r="H336" s="214">
        <v>0</v>
      </c>
      <c r="I336" s="214">
        <v>0</v>
      </c>
      <c r="J336" s="214">
        <v>1</v>
      </c>
      <c r="K336" s="1512">
        <v>1</v>
      </c>
      <c r="L336" s="1512">
        <v>1</v>
      </c>
      <c r="M336" s="1512">
        <v>0</v>
      </c>
      <c r="O336" s="8">
        <v>1</v>
      </c>
      <c r="P336" s="8">
        <v>0</v>
      </c>
      <c r="R336" s="8">
        <v>0</v>
      </c>
      <c r="S336" s="1512">
        <v>1</v>
      </c>
      <c r="T336" s="1512">
        <v>0</v>
      </c>
      <c r="U336" s="1512">
        <v>0</v>
      </c>
      <c r="V336" s="1512">
        <v>0</v>
      </c>
      <c r="W336" s="1512">
        <v>0</v>
      </c>
      <c r="X336" s="1512">
        <v>0</v>
      </c>
      <c r="Y336" s="1512">
        <v>0</v>
      </c>
      <c r="Z336" s="1512">
        <v>0</v>
      </c>
      <c r="AA336" s="1512">
        <v>0</v>
      </c>
      <c r="AB336" s="1512"/>
      <c r="AC336" s="1512">
        <v>4</v>
      </c>
      <c r="AE336" t="s">
        <v>3349</v>
      </c>
      <c r="AF336" t="s">
        <v>3951</v>
      </c>
      <c r="AG336" t="s">
        <v>3964</v>
      </c>
      <c r="AH336" t="s">
        <v>3965</v>
      </c>
      <c r="AI336" t="s">
        <v>1600</v>
      </c>
      <c r="AJ336" t="s">
        <v>3966</v>
      </c>
      <c r="AK336" t="s">
        <v>3397</v>
      </c>
      <c r="AL336" s="2285" t="s">
        <v>3397</v>
      </c>
      <c r="AM336" t="s">
        <v>3513</v>
      </c>
      <c r="AN336" t="s">
        <v>1546</v>
      </c>
      <c r="AO336">
        <v>192</v>
      </c>
      <c r="AP336" s="1512">
        <v>73754.09</v>
      </c>
      <c r="AQ336" s="1512">
        <v>599765.73</v>
      </c>
      <c r="AR336" s="1512">
        <v>6480</v>
      </c>
      <c r="AS336" s="1512">
        <v>0</v>
      </c>
      <c r="AT336" s="2287">
        <v>0</v>
      </c>
      <c r="AU336" s="2287">
        <v>0</v>
      </c>
      <c r="AV336" s="2287">
        <v>0</v>
      </c>
      <c r="AW336" s="2287">
        <v>0</v>
      </c>
      <c r="AX336" s="2287">
        <v>0</v>
      </c>
      <c r="AY336" s="2287">
        <v>0</v>
      </c>
      <c r="AZ336" s="2287">
        <v>0</v>
      </c>
      <c r="BA336" s="2288">
        <v>0</v>
      </c>
      <c r="BB336" s="2287">
        <v>0</v>
      </c>
      <c r="BC336" s="8">
        <v>679999.82</v>
      </c>
      <c r="BG336" s="1512">
        <v>6480</v>
      </c>
      <c r="BH336" s="1512">
        <v>0</v>
      </c>
      <c r="BI336" s="1512">
        <v>0</v>
      </c>
      <c r="BJ336" s="1512">
        <v>0</v>
      </c>
      <c r="BK336" s="1512">
        <v>0</v>
      </c>
      <c r="BL336" s="1512">
        <v>0</v>
      </c>
      <c r="BM336" s="1512">
        <v>0</v>
      </c>
      <c r="BN336" s="1512">
        <v>0</v>
      </c>
      <c r="BO336" s="1512">
        <v>0</v>
      </c>
      <c r="BP336" s="63">
        <v>0</v>
      </c>
    </row>
    <row r="337" spans="1:68">
      <c r="A337" s="2249"/>
      <c r="B337" s="2249"/>
      <c r="C337" s="39"/>
      <c r="D337" s="214">
        <v>1</v>
      </c>
      <c r="E337" s="214">
        <v>0</v>
      </c>
      <c r="F337" s="214">
        <v>1</v>
      </c>
      <c r="G337" s="214">
        <v>0</v>
      </c>
      <c r="H337" s="214">
        <v>0</v>
      </c>
      <c r="I337" s="214">
        <v>0</v>
      </c>
      <c r="J337" s="214">
        <v>1</v>
      </c>
      <c r="K337" s="1512">
        <v>1</v>
      </c>
      <c r="L337" s="1512">
        <v>1</v>
      </c>
      <c r="M337" s="1512">
        <v>0</v>
      </c>
      <c r="O337" s="8">
        <v>1</v>
      </c>
      <c r="P337" s="8">
        <v>0</v>
      </c>
      <c r="R337" s="8">
        <v>0</v>
      </c>
      <c r="S337" s="1512">
        <v>1</v>
      </c>
      <c r="T337" s="1512">
        <v>0</v>
      </c>
      <c r="U337" s="1512">
        <v>0</v>
      </c>
      <c r="V337" s="1512">
        <v>0</v>
      </c>
      <c r="W337" s="1512">
        <v>0</v>
      </c>
      <c r="X337" s="1512">
        <v>0</v>
      </c>
      <c r="Y337" s="1512">
        <v>0</v>
      </c>
      <c r="Z337" s="1512">
        <v>0</v>
      </c>
      <c r="AA337" s="1512">
        <v>0</v>
      </c>
      <c r="AB337" s="1512"/>
      <c r="AC337" s="1512">
        <v>4</v>
      </c>
      <c r="AE337" t="s">
        <v>3349</v>
      </c>
      <c r="AF337" t="s">
        <v>3951</v>
      </c>
      <c r="AG337" t="s">
        <v>3967</v>
      </c>
      <c r="AH337" t="s">
        <v>3968</v>
      </c>
      <c r="AI337" t="s">
        <v>1600</v>
      </c>
      <c r="AJ337" t="s">
        <v>3969</v>
      </c>
      <c r="AK337" t="s">
        <v>3397</v>
      </c>
      <c r="AL337" s="2285" t="s">
        <v>3397</v>
      </c>
      <c r="AM337" t="s">
        <v>3513</v>
      </c>
      <c r="AN337" t="s">
        <v>1546</v>
      </c>
      <c r="AO337">
        <v>192</v>
      </c>
      <c r="AP337" s="1512">
        <v>1035.71</v>
      </c>
      <c r="AQ337" s="1512">
        <v>577896.39</v>
      </c>
      <c r="AR337" s="1512">
        <v>96068</v>
      </c>
      <c r="AS337" s="1512">
        <v>0</v>
      </c>
      <c r="AT337" s="2287">
        <v>0</v>
      </c>
      <c r="AU337" s="2287">
        <v>0</v>
      </c>
      <c r="AV337" s="2287">
        <v>0</v>
      </c>
      <c r="AW337" s="2287">
        <v>0</v>
      </c>
      <c r="AX337" s="2287">
        <v>0</v>
      </c>
      <c r="AY337" s="2287">
        <v>0</v>
      </c>
      <c r="AZ337" s="2287">
        <v>0</v>
      </c>
      <c r="BA337" s="2288">
        <v>0</v>
      </c>
      <c r="BB337" s="2287">
        <v>0</v>
      </c>
      <c r="BC337" s="8">
        <v>675000.1</v>
      </c>
      <c r="BG337" s="1512">
        <v>96068</v>
      </c>
      <c r="BH337" s="1512">
        <v>0</v>
      </c>
      <c r="BI337" s="1512">
        <v>0</v>
      </c>
      <c r="BJ337" s="1512">
        <v>0</v>
      </c>
      <c r="BK337" s="1512">
        <v>0</v>
      </c>
      <c r="BL337" s="1512">
        <v>0</v>
      </c>
      <c r="BM337" s="1512">
        <v>0</v>
      </c>
      <c r="BN337" s="1512">
        <v>0</v>
      </c>
      <c r="BO337" s="1512">
        <v>0</v>
      </c>
      <c r="BP337" s="63">
        <v>0</v>
      </c>
    </row>
    <row r="338" spans="1:68">
      <c r="A338" s="2249"/>
      <c r="B338" s="2249"/>
      <c r="C338" s="39"/>
      <c r="D338" s="214">
        <v>0</v>
      </c>
      <c r="E338" s="214">
        <v>1</v>
      </c>
      <c r="F338" s="214">
        <v>1</v>
      </c>
      <c r="G338" s="214">
        <v>0</v>
      </c>
      <c r="H338" s="214">
        <v>0</v>
      </c>
      <c r="I338" s="214">
        <v>0</v>
      </c>
      <c r="J338" s="214">
        <v>1</v>
      </c>
      <c r="K338" s="1512">
        <v>1</v>
      </c>
      <c r="L338" s="1512">
        <v>0</v>
      </c>
      <c r="M338" s="1512">
        <v>0</v>
      </c>
      <c r="O338" s="8">
        <v>0</v>
      </c>
      <c r="P338" s="8">
        <v>0</v>
      </c>
      <c r="R338" s="8">
        <v>0</v>
      </c>
      <c r="S338" s="1512">
        <v>0</v>
      </c>
      <c r="T338" s="1512">
        <v>1</v>
      </c>
      <c r="U338" s="1512">
        <v>0</v>
      </c>
      <c r="V338" s="1512">
        <v>0</v>
      </c>
      <c r="W338" s="1512">
        <v>0</v>
      </c>
      <c r="X338" s="1512">
        <v>0</v>
      </c>
      <c r="Y338" s="1512">
        <v>0</v>
      </c>
      <c r="Z338" s="1512">
        <v>0</v>
      </c>
      <c r="AA338" s="1512">
        <v>0</v>
      </c>
      <c r="AB338" s="1512"/>
      <c r="AC338" s="1512">
        <v>5</v>
      </c>
      <c r="AE338" t="s">
        <v>3360</v>
      </c>
      <c r="AF338" t="s">
        <v>3606</v>
      </c>
      <c r="AG338" t="s">
        <v>3970</v>
      </c>
      <c r="AH338" t="s">
        <v>3971</v>
      </c>
      <c r="AI338" t="s">
        <v>3311</v>
      </c>
      <c r="AJ338" t="s">
        <v>3972</v>
      </c>
      <c r="AK338" t="s">
        <v>3399</v>
      </c>
      <c r="AL338" s="2285" t="s">
        <v>3399</v>
      </c>
      <c r="AM338" t="s">
        <v>3498</v>
      </c>
      <c r="AN338" t="s">
        <v>1546</v>
      </c>
      <c r="AO338">
        <v>192</v>
      </c>
      <c r="AP338" s="1512">
        <v>954442.21</v>
      </c>
      <c r="AQ338" s="1512">
        <v>24764.65</v>
      </c>
      <c r="AR338" s="1512">
        <v>0</v>
      </c>
      <c r="AS338" s="1512">
        <v>0</v>
      </c>
      <c r="AT338" s="2287">
        <v>0</v>
      </c>
      <c r="AU338" s="2287">
        <v>0</v>
      </c>
      <c r="AV338" s="2287">
        <v>0</v>
      </c>
      <c r="AW338" s="2287">
        <v>0</v>
      </c>
      <c r="AX338" s="2287">
        <v>0</v>
      </c>
      <c r="AY338" s="2287">
        <v>0</v>
      </c>
      <c r="AZ338" s="2287">
        <v>0</v>
      </c>
      <c r="BA338" s="2288">
        <v>0</v>
      </c>
      <c r="BB338" s="2287">
        <v>0</v>
      </c>
      <c r="BC338" s="8">
        <v>979206.86</v>
      </c>
      <c r="BG338" s="1512">
        <v>0</v>
      </c>
      <c r="BH338" s="1512">
        <v>0</v>
      </c>
      <c r="BI338" s="1512">
        <v>0</v>
      </c>
      <c r="BJ338" s="1512">
        <v>0</v>
      </c>
      <c r="BK338" s="1512">
        <v>0</v>
      </c>
      <c r="BL338" s="1512">
        <v>0</v>
      </c>
      <c r="BM338" s="1512">
        <v>0</v>
      </c>
      <c r="BN338" s="1512">
        <v>0</v>
      </c>
      <c r="BO338" s="1512">
        <v>0</v>
      </c>
      <c r="BP338" s="63">
        <v>0</v>
      </c>
    </row>
    <row r="339" spans="1:68">
      <c r="A339" s="2249"/>
      <c r="B339" s="2249"/>
      <c r="C339" s="39"/>
      <c r="D339" s="214">
        <v>0</v>
      </c>
      <c r="E339" s="214">
        <v>1</v>
      </c>
      <c r="F339" s="214">
        <v>1</v>
      </c>
      <c r="G339" s="214">
        <v>0</v>
      </c>
      <c r="H339" s="214">
        <v>0</v>
      </c>
      <c r="I339" s="214">
        <v>0</v>
      </c>
      <c r="J339" s="214">
        <v>1</v>
      </c>
      <c r="K339" s="1512">
        <v>1</v>
      </c>
      <c r="L339" s="1512">
        <v>0</v>
      </c>
      <c r="M339" s="1512">
        <v>0</v>
      </c>
      <c r="O339" s="8">
        <v>0</v>
      </c>
      <c r="P339" s="8">
        <v>1</v>
      </c>
      <c r="R339" s="8">
        <v>0</v>
      </c>
      <c r="S339" s="1512">
        <v>0</v>
      </c>
      <c r="T339" s="1512">
        <v>1</v>
      </c>
      <c r="U339" s="1512">
        <v>0</v>
      </c>
      <c r="V339" s="1512">
        <v>0</v>
      </c>
      <c r="W339" s="1512">
        <v>0</v>
      </c>
      <c r="X339" s="1512">
        <v>0</v>
      </c>
      <c r="Y339" s="1512">
        <v>0</v>
      </c>
      <c r="Z339" s="1512">
        <v>0</v>
      </c>
      <c r="AA339" s="1512">
        <v>0</v>
      </c>
      <c r="AB339" s="1512"/>
      <c r="AC339" s="1512">
        <v>5</v>
      </c>
      <c r="AE339" t="s">
        <v>3361</v>
      </c>
      <c r="AF339" t="s">
        <v>3610</v>
      </c>
      <c r="AG339" t="s">
        <v>3973</v>
      </c>
      <c r="AH339" t="s">
        <v>3974</v>
      </c>
      <c r="AI339" t="s">
        <v>3311</v>
      </c>
      <c r="AJ339" t="s">
        <v>3973</v>
      </c>
      <c r="AK339" t="s">
        <v>3399</v>
      </c>
      <c r="AL339" s="2285" t="s">
        <v>3399</v>
      </c>
      <c r="AM339" t="s">
        <v>3498</v>
      </c>
      <c r="AN339" t="s">
        <v>1545</v>
      </c>
      <c r="AO339">
        <v>192</v>
      </c>
      <c r="AP339" s="1512">
        <v>0</v>
      </c>
      <c r="AQ339" s="1512">
        <v>3786</v>
      </c>
      <c r="AR339" s="1512">
        <v>51214</v>
      </c>
      <c r="AS339" s="1512">
        <v>168943</v>
      </c>
      <c r="AT339" s="2287">
        <v>21224</v>
      </c>
      <c r="AU339" s="2287">
        <v>0</v>
      </c>
      <c r="AV339" s="2287">
        <v>0</v>
      </c>
      <c r="AW339" s="2287">
        <v>0</v>
      </c>
      <c r="AX339" s="2287">
        <v>0</v>
      </c>
      <c r="AY339" s="2287">
        <v>0</v>
      </c>
      <c r="AZ339" s="2287">
        <v>0</v>
      </c>
      <c r="BA339" s="2288">
        <v>0</v>
      </c>
      <c r="BB339" s="2287">
        <v>0</v>
      </c>
      <c r="BC339" s="8">
        <v>245167</v>
      </c>
      <c r="BG339" s="1512">
        <v>51214</v>
      </c>
      <c r="BH339" s="1512">
        <v>168943</v>
      </c>
      <c r="BI339" s="1512">
        <v>20656</v>
      </c>
      <c r="BJ339" s="1512">
        <v>0</v>
      </c>
      <c r="BK339" s="1512">
        <v>0</v>
      </c>
      <c r="BL339" s="1512">
        <v>0</v>
      </c>
      <c r="BM339" s="1512">
        <v>0</v>
      </c>
      <c r="BN339" s="1512">
        <v>0</v>
      </c>
      <c r="BO339" s="1512">
        <v>0</v>
      </c>
      <c r="BP339" s="63">
        <v>0</v>
      </c>
    </row>
    <row r="340" spans="1:68">
      <c r="A340" s="2249"/>
      <c r="B340" s="2249"/>
      <c r="C340" s="39"/>
      <c r="D340" s="214">
        <v>0</v>
      </c>
      <c r="E340" s="214">
        <v>1</v>
      </c>
      <c r="F340" s="214">
        <v>0</v>
      </c>
      <c r="G340" s="214">
        <v>0</v>
      </c>
      <c r="H340" s="214">
        <v>0</v>
      </c>
      <c r="I340" s="214">
        <v>0</v>
      </c>
      <c r="J340" s="214">
        <v>0</v>
      </c>
      <c r="K340" s="1512">
        <v>0</v>
      </c>
      <c r="L340" s="1512">
        <v>0</v>
      </c>
      <c r="M340" s="1512">
        <v>0</v>
      </c>
      <c r="O340" s="8">
        <v>0</v>
      </c>
      <c r="P340" s="8">
        <v>1</v>
      </c>
      <c r="R340" s="8">
        <v>0</v>
      </c>
      <c r="S340" s="1512">
        <v>0</v>
      </c>
      <c r="T340" s="1512">
        <v>0</v>
      </c>
      <c r="U340" s="1512">
        <v>0</v>
      </c>
      <c r="V340" s="1512">
        <v>0</v>
      </c>
      <c r="W340" s="1512">
        <v>0</v>
      </c>
      <c r="X340" s="1512">
        <v>0</v>
      </c>
      <c r="Y340" s="1512">
        <v>0</v>
      </c>
      <c r="Z340" s="1512">
        <v>0</v>
      </c>
      <c r="AA340" s="1512">
        <v>1</v>
      </c>
      <c r="AB340" s="1512"/>
      <c r="AC340" s="1512">
        <v>4</v>
      </c>
      <c r="AE340" t="s">
        <v>3369</v>
      </c>
      <c r="AF340" t="s">
        <v>3409</v>
      </c>
      <c r="AG340" t="s">
        <v>3975</v>
      </c>
      <c r="AH340" t="s">
        <v>3976</v>
      </c>
      <c r="AI340" t="s">
        <v>3316</v>
      </c>
      <c r="AJ340" t="s">
        <v>3977</v>
      </c>
      <c r="AK340" t="s">
        <v>3402</v>
      </c>
      <c r="AL340" s="2285" t="s">
        <v>3399</v>
      </c>
      <c r="AM340" t="s">
        <v>3513</v>
      </c>
      <c r="AN340" t="s">
        <v>1546</v>
      </c>
      <c r="AO340">
        <v>192</v>
      </c>
      <c r="AP340" s="1512">
        <v>40893276.219999999</v>
      </c>
      <c r="AQ340" s="1512">
        <v>145400.43</v>
      </c>
      <c r="AR340" s="1512">
        <v>1100000</v>
      </c>
      <c r="AS340" s="1512">
        <v>0</v>
      </c>
      <c r="AT340" s="2287">
        <v>0</v>
      </c>
      <c r="AU340" s="2287">
        <v>0</v>
      </c>
      <c r="AV340" s="2287">
        <v>0</v>
      </c>
      <c r="AW340" s="2287">
        <v>0</v>
      </c>
      <c r="AX340" s="2287">
        <v>0</v>
      </c>
      <c r="AY340" s="2287">
        <v>0</v>
      </c>
      <c r="AZ340" s="2287">
        <v>0</v>
      </c>
      <c r="BA340" s="2288">
        <v>0</v>
      </c>
      <c r="BB340" s="2287">
        <v>0</v>
      </c>
      <c r="BC340" s="8">
        <v>42138676.649999999</v>
      </c>
      <c r="BG340" s="1512">
        <v>1100000</v>
      </c>
      <c r="BH340" s="1512">
        <v>0</v>
      </c>
      <c r="BI340" s="1512">
        <v>0</v>
      </c>
      <c r="BJ340" s="1512">
        <v>0</v>
      </c>
      <c r="BK340" s="1512">
        <v>0</v>
      </c>
      <c r="BL340" s="1512">
        <v>0</v>
      </c>
      <c r="BM340" s="1512">
        <v>0</v>
      </c>
      <c r="BN340" s="1512">
        <v>0</v>
      </c>
      <c r="BO340" s="1512">
        <v>0</v>
      </c>
      <c r="BP340" s="63">
        <v>0</v>
      </c>
    </row>
    <row r="341" spans="1:68">
      <c r="A341" s="2249"/>
      <c r="B341" s="2249"/>
      <c r="C341" s="39"/>
      <c r="D341" s="214">
        <v>1</v>
      </c>
      <c r="E341" s="214">
        <v>0</v>
      </c>
      <c r="F341" s="214">
        <v>0</v>
      </c>
      <c r="G341" s="214">
        <v>0</v>
      </c>
      <c r="H341" s="214">
        <v>0</v>
      </c>
      <c r="I341" s="214">
        <v>0</v>
      </c>
      <c r="J341" s="214">
        <v>0</v>
      </c>
      <c r="K341" s="1512">
        <v>0</v>
      </c>
      <c r="L341" s="1512">
        <v>0</v>
      </c>
      <c r="M341" s="1512">
        <v>1</v>
      </c>
      <c r="O341" s="8">
        <v>1</v>
      </c>
      <c r="P341" s="8">
        <v>0</v>
      </c>
      <c r="R341" s="8">
        <v>0</v>
      </c>
      <c r="S341" s="1512">
        <v>1</v>
      </c>
      <c r="T341" s="1512">
        <v>0</v>
      </c>
      <c r="U341" s="1512">
        <v>0</v>
      </c>
      <c r="V341" s="1512">
        <v>0</v>
      </c>
      <c r="W341" s="1512">
        <v>0</v>
      </c>
      <c r="X341" s="1512">
        <v>0</v>
      </c>
      <c r="Y341" s="1512">
        <v>0</v>
      </c>
      <c r="Z341" s="1512">
        <v>0</v>
      </c>
      <c r="AA341" s="1512">
        <v>0</v>
      </c>
      <c r="AB341" s="1512"/>
      <c r="AC341" s="1512">
        <v>6</v>
      </c>
      <c r="AE341" t="s">
        <v>3321</v>
      </c>
      <c r="AF341" t="s">
        <v>3978</v>
      </c>
      <c r="AG341" t="s">
        <v>3979</v>
      </c>
      <c r="AH341" t="s">
        <v>3980</v>
      </c>
      <c r="AI341" t="s">
        <v>637</v>
      </c>
      <c r="AJ341" t="s">
        <v>3981</v>
      </c>
      <c r="AK341" t="s">
        <v>3397</v>
      </c>
      <c r="AL341" s="2285" t="s">
        <v>3397</v>
      </c>
      <c r="AM341" t="s">
        <v>3537</v>
      </c>
      <c r="AN341" t="s">
        <v>1546</v>
      </c>
      <c r="AO341">
        <v>189</v>
      </c>
      <c r="AP341" s="1512">
        <v>4435.82</v>
      </c>
      <c r="AQ341" s="1512">
        <v>585287.34</v>
      </c>
      <c r="AR341" s="1512">
        <v>690162</v>
      </c>
      <c r="AS341" s="1512">
        <v>0</v>
      </c>
      <c r="AT341" s="2287">
        <v>0</v>
      </c>
      <c r="AU341" s="2287">
        <v>0</v>
      </c>
      <c r="AV341" s="2287">
        <v>0</v>
      </c>
      <c r="AW341" s="2287">
        <v>0</v>
      </c>
      <c r="AX341" s="2287">
        <v>0</v>
      </c>
      <c r="AY341" s="2287">
        <v>0</v>
      </c>
      <c r="AZ341" s="2287">
        <v>0</v>
      </c>
      <c r="BA341" s="2288">
        <v>0</v>
      </c>
      <c r="BB341" s="2287">
        <v>0</v>
      </c>
      <c r="BC341" s="8">
        <v>1279885.1599999999</v>
      </c>
      <c r="BG341" s="1512">
        <v>690162</v>
      </c>
      <c r="BH341" s="1512">
        <v>0</v>
      </c>
      <c r="BI341" s="1512">
        <v>0</v>
      </c>
      <c r="BJ341" s="1512">
        <v>0</v>
      </c>
      <c r="BK341" s="1512">
        <v>0</v>
      </c>
      <c r="BL341" s="1512">
        <v>0</v>
      </c>
      <c r="BM341" s="1512">
        <v>0</v>
      </c>
      <c r="BN341" s="1512">
        <v>0</v>
      </c>
      <c r="BO341" s="1512">
        <v>0</v>
      </c>
      <c r="BP341" s="63">
        <v>0</v>
      </c>
    </row>
    <row r="342" spans="1:68">
      <c r="A342" s="2249"/>
      <c r="B342" s="2249"/>
      <c r="C342" s="39"/>
      <c r="D342" s="214">
        <v>1</v>
      </c>
      <c r="E342" s="214">
        <v>0</v>
      </c>
      <c r="F342" s="214">
        <v>0</v>
      </c>
      <c r="G342" s="214">
        <v>0</v>
      </c>
      <c r="H342" s="214">
        <v>0</v>
      </c>
      <c r="I342" s="214">
        <v>0</v>
      </c>
      <c r="J342" s="214">
        <v>0</v>
      </c>
      <c r="K342" s="1512">
        <v>0</v>
      </c>
      <c r="L342" s="1512">
        <v>0</v>
      </c>
      <c r="M342" s="1512">
        <v>1</v>
      </c>
      <c r="O342" s="8">
        <v>1</v>
      </c>
      <c r="P342" s="8">
        <v>0</v>
      </c>
      <c r="R342" s="8">
        <v>0</v>
      </c>
      <c r="S342" s="1512">
        <v>1</v>
      </c>
      <c r="T342" s="1512">
        <v>0</v>
      </c>
      <c r="U342" s="1512">
        <v>0</v>
      </c>
      <c r="V342" s="1512">
        <v>0</v>
      </c>
      <c r="W342" s="1512">
        <v>0</v>
      </c>
      <c r="X342" s="1512">
        <v>0</v>
      </c>
      <c r="Y342" s="1512">
        <v>0</v>
      </c>
      <c r="Z342" s="1512">
        <v>0</v>
      </c>
      <c r="AA342" s="1512">
        <v>0</v>
      </c>
      <c r="AB342" s="1512"/>
      <c r="AC342" s="1512">
        <v>4</v>
      </c>
      <c r="AE342" t="s">
        <v>3330</v>
      </c>
      <c r="AF342" t="s">
        <v>3982</v>
      </c>
      <c r="AG342" t="s">
        <v>3983</v>
      </c>
      <c r="AH342" t="s">
        <v>3984</v>
      </c>
      <c r="AI342" t="s">
        <v>1600</v>
      </c>
      <c r="AJ342" t="s">
        <v>3985</v>
      </c>
      <c r="AK342" t="s">
        <v>3397</v>
      </c>
      <c r="AL342" s="2285" t="s">
        <v>3397</v>
      </c>
      <c r="AM342" t="s">
        <v>3513</v>
      </c>
      <c r="AN342" t="s">
        <v>1545</v>
      </c>
      <c r="AO342">
        <v>189</v>
      </c>
      <c r="AP342" s="1512">
        <v>0</v>
      </c>
      <c r="AQ342" s="1512">
        <v>304543.51</v>
      </c>
      <c r="AR342" s="1512">
        <v>1278435</v>
      </c>
      <c r="AS342" s="1512">
        <v>0</v>
      </c>
      <c r="AT342" s="2287">
        <v>0</v>
      </c>
      <c r="AU342" s="2287">
        <v>0</v>
      </c>
      <c r="AV342" s="2287">
        <v>0</v>
      </c>
      <c r="AW342" s="2287">
        <v>0</v>
      </c>
      <c r="AX342" s="2287">
        <v>0</v>
      </c>
      <c r="AY342" s="2287">
        <v>0</v>
      </c>
      <c r="AZ342" s="2287">
        <v>0</v>
      </c>
      <c r="BA342" s="2288">
        <v>0</v>
      </c>
      <c r="BB342" s="2287">
        <v>0</v>
      </c>
      <c r="BC342" s="8">
        <v>1582978.51</v>
      </c>
      <c r="BG342" s="1512">
        <v>1278435</v>
      </c>
      <c r="BH342" s="1512">
        <v>0</v>
      </c>
      <c r="BI342" s="1512">
        <v>0</v>
      </c>
      <c r="BJ342" s="1512">
        <v>0</v>
      </c>
      <c r="BK342" s="1512">
        <v>0</v>
      </c>
      <c r="BL342" s="1512">
        <v>0</v>
      </c>
      <c r="BM342" s="1512">
        <v>0</v>
      </c>
      <c r="BN342" s="1512">
        <v>0</v>
      </c>
      <c r="BO342" s="1512">
        <v>0</v>
      </c>
      <c r="BP342" s="63">
        <v>0</v>
      </c>
    </row>
    <row r="343" spans="1:68">
      <c r="A343" s="2249"/>
      <c r="B343" s="2249"/>
      <c r="C343" s="39"/>
      <c r="D343" s="214">
        <v>0</v>
      </c>
      <c r="E343" s="214">
        <v>1</v>
      </c>
      <c r="F343" s="214">
        <v>0</v>
      </c>
      <c r="G343" s="214">
        <v>0</v>
      </c>
      <c r="H343" s="214">
        <v>0</v>
      </c>
      <c r="I343" s="214">
        <v>0</v>
      </c>
      <c r="J343" s="214">
        <v>0</v>
      </c>
      <c r="K343" s="1512">
        <v>0</v>
      </c>
      <c r="L343" s="1512">
        <v>0</v>
      </c>
      <c r="M343" s="1512">
        <v>0</v>
      </c>
      <c r="O343" s="8">
        <v>0</v>
      </c>
      <c r="P343" s="8">
        <v>1</v>
      </c>
      <c r="R343" s="8">
        <v>0</v>
      </c>
      <c r="S343" s="1512">
        <v>0</v>
      </c>
      <c r="T343" s="1512">
        <v>1</v>
      </c>
      <c r="U343" s="1512">
        <v>0</v>
      </c>
      <c r="V343" s="1512">
        <v>0</v>
      </c>
      <c r="W343" s="1512">
        <v>0</v>
      </c>
      <c r="X343" s="1512">
        <v>0</v>
      </c>
      <c r="Y343" s="1512">
        <v>0</v>
      </c>
      <c r="Z343" s="1512">
        <v>0</v>
      </c>
      <c r="AA343" s="1512">
        <v>0</v>
      </c>
      <c r="AB343" s="1512"/>
      <c r="AC343" s="1512">
        <v>5</v>
      </c>
      <c r="AE343" t="s">
        <v>3343</v>
      </c>
      <c r="AF343" t="s">
        <v>3494</v>
      </c>
      <c r="AG343" t="s">
        <v>3986</v>
      </c>
      <c r="AH343" t="s">
        <v>3987</v>
      </c>
      <c r="AI343" t="s">
        <v>3311</v>
      </c>
      <c r="AJ343" t="s">
        <v>3988</v>
      </c>
      <c r="AK343" t="s">
        <v>3400</v>
      </c>
      <c r="AL343" s="2285" t="s">
        <v>3399</v>
      </c>
      <c r="AM343" t="s">
        <v>3498</v>
      </c>
      <c r="AN343" t="s">
        <v>1546</v>
      </c>
      <c r="AO343">
        <v>189</v>
      </c>
      <c r="AP343" s="1512">
        <v>5104743.3099999996</v>
      </c>
      <c r="AQ343" s="1512">
        <v>2320606.37</v>
      </c>
      <c r="AR343" s="1512">
        <v>192264</v>
      </c>
      <c r="AS343" s="1512">
        <v>0</v>
      </c>
      <c r="AT343" s="2287">
        <v>0</v>
      </c>
      <c r="AU343" s="2287">
        <v>0</v>
      </c>
      <c r="AV343" s="2287">
        <v>0</v>
      </c>
      <c r="AW343" s="2287">
        <v>0</v>
      </c>
      <c r="AX343" s="2287">
        <v>0</v>
      </c>
      <c r="AY343" s="2287">
        <v>0</v>
      </c>
      <c r="AZ343" s="2287">
        <v>0</v>
      </c>
      <c r="BA343" s="2288">
        <v>0</v>
      </c>
      <c r="BB343" s="2287">
        <v>0</v>
      </c>
      <c r="BC343" s="8">
        <v>7617613.6799999997</v>
      </c>
      <c r="BG343" s="1512">
        <v>192264</v>
      </c>
      <c r="BH343" s="1512">
        <v>0</v>
      </c>
      <c r="BI343" s="1512">
        <v>0</v>
      </c>
      <c r="BJ343" s="1512">
        <v>0</v>
      </c>
      <c r="BK343" s="1512">
        <v>0</v>
      </c>
      <c r="BL343" s="1512">
        <v>0</v>
      </c>
      <c r="BM343" s="1512">
        <v>0</v>
      </c>
      <c r="BN343" s="1512">
        <v>0</v>
      </c>
      <c r="BO343" s="1512">
        <v>0</v>
      </c>
      <c r="BP343" s="63">
        <v>0</v>
      </c>
    </row>
    <row r="344" spans="1:68">
      <c r="A344" s="2249"/>
      <c r="B344" s="2249"/>
      <c r="C344" s="39"/>
      <c r="D344" s="214">
        <v>1</v>
      </c>
      <c r="E344" s="214">
        <v>0</v>
      </c>
      <c r="F344" s="214">
        <v>1</v>
      </c>
      <c r="G344" s="214">
        <v>0</v>
      </c>
      <c r="H344" s="214">
        <v>0</v>
      </c>
      <c r="I344" s="214">
        <v>0</v>
      </c>
      <c r="J344" s="214">
        <v>1</v>
      </c>
      <c r="K344" s="1512">
        <v>1</v>
      </c>
      <c r="L344" s="1512">
        <v>1</v>
      </c>
      <c r="M344" s="1512">
        <v>0</v>
      </c>
      <c r="O344" s="8">
        <v>1</v>
      </c>
      <c r="P344" s="8">
        <v>0</v>
      </c>
      <c r="R344" s="8">
        <v>1</v>
      </c>
      <c r="S344" s="1512">
        <v>0</v>
      </c>
      <c r="T344" s="1512">
        <v>0</v>
      </c>
      <c r="U344" s="1512">
        <v>0</v>
      </c>
      <c r="V344" s="1512">
        <v>0</v>
      </c>
      <c r="W344" s="1512">
        <v>0</v>
      </c>
      <c r="X344" s="1512">
        <v>0</v>
      </c>
      <c r="Y344" s="1512">
        <v>0</v>
      </c>
      <c r="Z344" s="1512">
        <v>0</v>
      </c>
      <c r="AA344" s="1512">
        <v>0</v>
      </c>
      <c r="AB344" s="1512"/>
      <c r="AC344" s="1512">
        <v>5</v>
      </c>
      <c r="AE344" t="s">
        <v>3344</v>
      </c>
      <c r="AF344" t="s">
        <v>3505</v>
      </c>
      <c r="AG344" t="s">
        <v>3989</v>
      </c>
      <c r="AH344" t="s">
        <v>3990</v>
      </c>
      <c r="AI344" t="s">
        <v>3311</v>
      </c>
      <c r="AJ344" t="s">
        <v>3991</v>
      </c>
      <c r="AK344" t="s">
        <v>3397</v>
      </c>
      <c r="AL344" s="2285" t="s">
        <v>3397</v>
      </c>
      <c r="AM344" t="s">
        <v>3498</v>
      </c>
      <c r="AN344" t="s">
        <v>1546</v>
      </c>
      <c r="AO344">
        <v>189</v>
      </c>
      <c r="AP344" s="1512">
        <v>132362.63</v>
      </c>
      <c r="AQ344" s="1512">
        <v>195230.28</v>
      </c>
      <c r="AR344" s="1512">
        <v>131405</v>
      </c>
      <c r="AS344" s="1512">
        <v>0</v>
      </c>
      <c r="AT344" s="2287">
        <v>0</v>
      </c>
      <c r="AU344" s="2287">
        <v>0</v>
      </c>
      <c r="AV344" s="2287">
        <v>0</v>
      </c>
      <c r="AW344" s="2287">
        <v>0</v>
      </c>
      <c r="AX344" s="2287">
        <v>0</v>
      </c>
      <c r="AY344" s="2287">
        <v>0</v>
      </c>
      <c r="AZ344" s="2287">
        <v>0</v>
      </c>
      <c r="BA344" s="2288">
        <v>0</v>
      </c>
      <c r="BB344" s="2287">
        <v>0</v>
      </c>
      <c r="BC344" s="8">
        <v>458997.91000000003</v>
      </c>
      <c r="BG344" s="1512">
        <v>131405</v>
      </c>
      <c r="BH344" s="1512">
        <v>0</v>
      </c>
      <c r="BI344" s="1512">
        <v>0</v>
      </c>
      <c r="BJ344" s="1512">
        <v>0</v>
      </c>
      <c r="BK344" s="1512">
        <v>0</v>
      </c>
      <c r="BL344" s="1512">
        <v>0</v>
      </c>
      <c r="BM344" s="1512">
        <v>0</v>
      </c>
      <c r="BN344" s="1512">
        <v>0</v>
      </c>
      <c r="BO344" s="1512">
        <v>0</v>
      </c>
      <c r="BP344" s="63">
        <v>0</v>
      </c>
    </row>
    <row r="345" spans="1:68">
      <c r="A345" s="2249"/>
      <c r="B345" s="2249"/>
      <c r="C345" s="39"/>
      <c r="D345" s="214">
        <v>0</v>
      </c>
      <c r="E345" s="214">
        <v>1</v>
      </c>
      <c r="F345" s="214">
        <v>0</v>
      </c>
      <c r="G345" s="214">
        <v>0</v>
      </c>
      <c r="H345" s="214">
        <v>0</v>
      </c>
      <c r="I345" s="214">
        <v>0</v>
      </c>
      <c r="J345" s="214">
        <v>0</v>
      </c>
      <c r="K345" s="1512">
        <v>0</v>
      </c>
      <c r="L345" s="1512">
        <v>0</v>
      </c>
      <c r="M345" s="1512">
        <v>0</v>
      </c>
      <c r="O345" s="8">
        <v>0</v>
      </c>
      <c r="P345" s="8">
        <v>0</v>
      </c>
      <c r="R345" s="8">
        <v>0</v>
      </c>
      <c r="S345" s="1512">
        <v>0</v>
      </c>
      <c r="T345" s="1512">
        <v>1</v>
      </c>
      <c r="U345" s="1512">
        <v>0</v>
      </c>
      <c r="V345" s="1512">
        <v>0</v>
      </c>
      <c r="W345" s="1512">
        <v>0</v>
      </c>
      <c r="X345" s="1512">
        <v>0</v>
      </c>
      <c r="Y345" s="1512">
        <v>0</v>
      </c>
      <c r="Z345" s="1512">
        <v>0</v>
      </c>
      <c r="AA345" s="1512">
        <v>0</v>
      </c>
      <c r="AB345" s="1512"/>
      <c r="AC345" s="1512">
        <v>5</v>
      </c>
      <c r="AE345" t="s">
        <v>3359</v>
      </c>
      <c r="AF345" t="s">
        <v>3599</v>
      </c>
      <c r="AG345" t="s">
        <v>3992</v>
      </c>
      <c r="AH345" t="s">
        <v>3993</v>
      </c>
      <c r="AI345" t="s">
        <v>3311</v>
      </c>
      <c r="AJ345" t="s">
        <v>3994</v>
      </c>
      <c r="AK345" t="s">
        <v>3399</v>
      </c>
      <c r="AL345" s="2285" t="s">
        <v>3399</v>
      </c>
      <c r="AM345" t="s">
        <v>3498</v>
      </c>
      <c r="AN345" t="s">
        <v>1546</v>
      </c>
      <c r="AO345">
        <v>189</v>
      </c>
      <c r="AP345" s="1512">
        <v>9581233.8399999999</v>
      </c>
      <c r="AQ345" s="1512">
        <v>8316.39</v>
      </c>
      <c r="AR345" s="1512">
        <v>0</v>
      </c>
      <c r="AS345" s="1512">
        <v>0</v>
      </c>
      <c r="AT345" s="2287">
        <v>0</v>
      </c>
      <c r="AU345" s="2287">
        <v>0</v>
      </c>
      <c r="AV345" s="2287">
        <v>0</v>
      </c>
      <c r="AW345" s="2287">
        <v>0</v>
      </c>
      <c r="AX345" s="2287">
        <v>0</v>
      </c>
      <c r="AY345" s="2287">
        <v>0</v>
      </c>
      <c r="AZ345" s="2287">
        <v>0</v>
      </c>
      <c r="BA345" s="2288">
        <v>0</v>
      </c>
      <c r="BB345" s="2287">
        <v>0</v>
      </c>
      <c r="BC345" s="8">
        <v>9589550.2300000004</v>
      </c>
      <c r="BG345" s="1512">
        <v>0</v>
      </c>
      <c r="BH345" s="1512">
        <v>0</v>
      </c>
      <c r="BI345" s="1512">
        <v>0</v>
      </c>
      <c r="BJ345" s="1512">
        <v>0</v>
      </c>
      <c r="BK345" s="1512">
        <v>0</v>
      </c>
      <c r="BL345" s="1512">
        <v>0</v>
      </c>
      <c r="BM345" s="1512">
        <v>0</v>
      </c>
      <c r="BN345" s="1512">
        <v>0</v>
      </c>
      <c r="BO345" s="1512">
        <v>0</v>
      </c>
      <c r="BP345" s="63">
        <v>0</v>
      </c>
    </row>
    <row r="346" spans="1:68">
      <c r="A346" s="2249"/>
      <c r="B346" s="2249"/>
      <c r="C346" s="39"/>
      <c r="D346" s="214">
        <v>0</v>
      </c>
      <c r="E346" s="214">
        <v>1</v>
      </c>
      <c r="F346" s="214">
        <v>0</v>
      </c>
      <c r="G346" s="214">
        <v>0</v>
      </c>
      <c r="H346" s="214">
        <v>0</v>
      </c>
      <c r="I346" s="214">
        <v>0</v>
      </c>
      <c r="J346" s="214">
        <v>0</v>
      </c>
      <c r="K346" s="1512">
        <v>0</v>
      </c>
      <c r="L346" s="1512">
        <v>0</v>
      </c>
      <c r="M346" s="1512">
        <v>0</v>
      </c>
      <c r="O346" s="8">
        <v>0</v>
      </c>
      <c r="P346" s="8">
        <v>1</v>
      </c>
      <c r="R346" s="8">
        <v>0</v>
      </c>
      <c r="S346" s="1512">
        <v>0</v>
      </c>
      <c r="T346" s="1512">
        <v>1</v>
      </c>
      <c r="U346" s="1512">
        <v>0</v>
      </c>
      <c r="V346" s="1512">
        <v>0</v>
      </c>
      <c r="W346" s="1512">
        <v>0</v>
      </c>
      <c r="X346" s="1512">
        <v>0</v>
      </c>
      <c r="Y346" s="1512">
        <v>0</v>
      </c>
      <c r="Z346" s="1512">
        <v>0</v>
      </c>
      <c r="AA346" s="1512">
        <v>0</v>
      </c>
      <c r="AB346" s="1512"/>
      <c r="AC346" s="1512">
        <v>5</v>
      </c>
      <c r="AE346" t="s">
        <v>3360</v>
      </c>
      <c r="AF346" t="s">
        <v>3606</v>
      </c>
      <c r="AG346" t="s">
        <v>3995</v>
      </c>
      <c r="AH346" t="s">
        <v>3996</v>
      </c>
      <c r="AI346" t="s">
        <v>3311</v>
      </c>
      <c r="AJ346" t="s">
        <v>3997</v>
      </c>
      <c r="AK346" t="s">
        <v>3400</v>
      </c>
      <c r="AL346" s="2285" t="s">
        <v>3399</v>
      </c>
      <c r="AM346" t="s">
        <v>3498</v>
      </c>
      <c r="AN346" t="s">
        <v>1546</v>
      </c>
      <c r="AO346">
        <v>189</v>
      </c>
      <c r="AP346" s="1512">
        <v>674434.45</v>
      </c>
      <c r="AQ346" s="1512">
        <v>1820809.02</v>
      </c>
      <c r="AR346" s="1512">
        <v>2132207.8763839998</v>
      </c>
      <c r="AS346" s="1512">
        <v>0</v>
      </c>
      <c r="AT346" s="2287">
        <v>0</v>
      </c>
      <c r="AU346" s="2287">
        <v>0</v>
      </c>
      <c r="AV346" s="2287">
        <v>0</v>
      </c>
      <c r="AW346" s="2287">
        <v>0</v>
      </c>
      <c r="AX346" s="2287">
        <v>0</v>
      </c>
      <c r="AY346" s="2287">
        <v>0</v>
      </c>
      <c r="AZ346" s="2287">
        <v>0</v>
      </c>
      <c r="BA346" s="2288">
        <v>0</v>
      </c>
      <c r="BB346" s="2287">
        <v>0</v>
      </c>
      <c r="BC346" s="8">
        <v>4627451.346384</v>
      </c>
      <c r="BG346" s="1512">
        <v>2132207.8763839998</v>
      </c>
      <c r="BH346" s="1512">
        <v>0</v>
      </c>
      <c r="BI346" s="1512">
        <v>0</v>
      </c>
      <c r="BJ346" s="1512">
        <v>0</v>
      </c>
      <c r="BK346" s="1512">
        <v>0</v>
      </c>
      <c r="BL346" s="1512">
        <v>0</v>
      </c>
      <c r="BM346" s="1512">
        <v>0</v>
      </c>
      <c r="BN346" s="1512">
        <v>0</v>
      </c>
      <c r="BO346" s="1512">
        <v>0</v>
      </c>
      <c r="BP346" s="63">
        <v>0</v>
      </c>
    </row>
    <row r="347" spans="1:68">
      <c r="A347" s="2249"/>
      <c r="B347" s="2249"/>
      <c r="C347" s="39"/>
      <c r="D347" s="214">
        <v>1</v>
      </c>
      <c r="E347" s="214">
        <v>0</v>
      </c>
      <c r="F347" s="214">
        <v>0</v>
      </c>
      <c r="G347" s="214">
        <v>0</v>
      </c>
      <c r="H347" s="214">
        <v>0</v>
      </c>
      <c r="I347" s="214">
        <v>0</v>
      </c>
      <c r="J347" s="214">
        <v>0</v>
      </c>
      <c r="K347" s="1512">
        <v>0</v>
      </c>
      <c r="L347" s="1512">
        <v>0</v>
      </c>
      <c r="M347" s="1512">
        <v>1</v>
      </c>
      <c r="O347" s="8">
        <v>1</v>
      </c>
      <c r="P347" s="8">
        <v>0</v>
      </c>
      <c r="R347" s="8">
        <v>0</v>
      </c>
      <c r="S347" s="1512">
        <v>1</v>
      </c>
      <c r="T347" s="1512">
        <v>0</v>
      </c>
      <c r="U347" s="1512">
        <v>0</v>
      </c>
      <c r="V347" s="1512">
        <v>0</v>
      </c>
      <c r="W347" s="1512">
        <v>0</v>
      </c>
      <c r="X347" s="1512">
        <v>0</v>
      </c>
      <c r="Y347" s="1512">
        <v>0</v>
      </c>
      <c r="Z347" s="1512">
        <v>0</v>
      </c>
      <c r="AA347" s="1512">
        <v>0</v>
      </c>
      <c r="AB347" s="1512"/>
      <c r="AC347" s="1512">
        <v>4</v>
      </c>
      <c r="AE347" t="s">
        <v>3368</v>
      </c>
      <c r="AF347" t="s">
        <v>3998</v>
      </c>
      <c r="AG347" t="s">
        <v>3999</v>
      </c>
      <c r="AH347" t="s">
        <v>4000</v>
      </c>
      <c r="AI347" t="s">
        <v>2959</v>
      </c>
      <c r="AJ347" t="s">
        <v>4001</v>
      </c>
      <c r="AK347" t="s">
        <v>3397</v>
      </c>
      <c r="AL347" s="2285" t="s">
        <v>3397</v>
      </c>
      <c r="AM347" t="s">
        <v>3513</v>
      </c>
      <c r="AN347" t="s">
        <v>1546</v>
      </c>
      <c r="AO347">
        <v>189</v>
      </c>
      <c r="AP347" s="1512">
        <v>0</v>
      </c>
      <c r="AQ347" s="1512">
        <v>968101.27</v>
      </c>
      <c r="AR347" s="1512">
        <v>12890509.4166402</v>
      </c>
      <c r="AS347" s="1512">
        <v>20757</v>
      </c>
      <c r="AT347" s="2287">
        <v>0</v>
      </c>
      <c r="AU347" s="2287">
        <v>0</v>
      </c>
      <c r="AV347" s="2287">
        <v>0</v>
      </c>
      <c r="AW347" s="2287">
        <v>0</v>
      </c>
      <c r="AX347" s="2287">
        <v>0</v>
      </c>
      <c r="AY347" s="2287">
        <v>0</v>
      </c>
      <c r="AZ347" s="2287">
        <v>0</v>
      </c>
      <c r="BA347" s="2288">
        <v>0</v>
      </c>
      <c r="BB347" s="2287">
        <v>0</v>
      </c>
      <c r="BC347" s="8">
        <v>13879367.686640199</v>
      </c>
      <c r="BG347" s="1512">
        <v>12890509.4166402</v>
      </c>
      <c r="BH347" s="1512">
        <v>20757</v>
      </c>
      <c r="BI347" s="1512">
        <v>0</v>
      </c>
      <c r="BJ347" s="1512">
        <v>0</v>
      </c>
      <c r="BK347" s="1512">
        <v>0</v>
      </c>
      <c r="BL347" s="1512">
        <v>0</v>
      </c>
      <c r="BM347" s="1512">
        <v>0</v>
      </c>
      <c r="BN347" s="1512">
        <v>0</v>
      </c>
      <c r="BO347" s="1512">
        <v>0</v>
      </c>
      <c r="BP347" s="63">
        <v>0</v>
      </c>
    </row>
    <row r="348" spans="1:68">
      <c r="A348" s="2249"/>
      <c r="B348" s="2249"/>
      <c r="C348" s="39"/>
      <c r="D348" s="214">
        <v>1</v>
      </c>
      <c r="E348" s="214">
        <v>0</v>
      </c>
      <c r="F348" s="214">
        <v>0</v>
      </c>
      <c r="G348" s="214">
        <v>0</v>
      </c>
      <c r="H348" s="214">
        <v>0</v>
      </c>
      <c r="I348" s="214">
        <v>0</v>
      </c>
      <c r="J348" s="214">
        <v>0</v>
      </c>
      <c r="K348" s="1512">
        <v>0</v>
      </c>
      <c r="L348" s="1512">
        <v>0</v>
      </c>
      <c r="M348" s="1512">
        <v>1</v>
      </c>
      <c r="O348" s="8">
        <v>1</v>
      </c>
      <c r="P348" s="8">
        <v>0</v>
      </c>
      <c r="R348" s="8">
        <v>0</v>
      </c>
      <c r="S348" s="1512">
        <v>1</v>
      </c>
      <c r="T348" s="1512">
        <v>0</v>
      </c>
      <c r="U348" s="1512">
        <v>0</v>
      </c>
      <c r="V348" s="1512">
        <v>0</v>
      </c>
      <c r="W348" s="1512">
        <v>0</v>
      </c>
      <c r="X348" s="1512">
        <v>0</v>
      </c>
      <c r="Y348" s="1512">
        <v>0</v>
      </c>
      <c r="Z348" s="1512">
        <v>0</v>
      </c>
      <c r="AA348" s="1512">
        <v>0</v>
      </c>
      <c r="AB348" s="1512"/>
      <c r="AC348" s="1512">
        <v>4</v>
      </c>
      <c r="AE348" t="s">
        <v>3368</v>
      </c>
      <c r="AF348" t="s">
        <v>3998</v>
      </c>
      <c r="AG348" t="s">
        <v>4002</v>
      </c>
      <c r="AH348" t="s">
        <v>4003</v>
      </c>
      <c r="AI348" t="s">
        <v>2959</v>
      </c>
      <c r="AJ348" t="s">
        <v>4001</v>
      </c>
      <c r="AK348" t="s">
        <v>3397</v>
      </c>
      <c r="AL348" s="2285" t="s">
        <v>3397</v>
      </c>
      <c r="AM348" t="s">
        <v>3513</v>
      </c>
      <c r="AN348" t="s">
        <v>1546</v>
      </c>
      <c r="AO348">
        <v>189</v>
      </c>
      <c r="AP348" s="1512">
        <v>0</v>
      </c>
      <c r="AQ348" s="1512">
        <v>8831462.9199999999</v>
      </c>
      <c r="AR348" s="1512">
        <v>213753.16527999999</v>
      </c>
      <c r="AS348" s="1512">
        <v>0</v>
      </c>
      <c r="AT348" s="2287">
        <v>0</v>
      </c>
      <c r="AU348" s="2287">
        <v>0</v>
      </c>
      <c r="AV348" s="2287">
        <v>0</v>
      </c>
      <c r="AW348" s="2287">
        <v>0</v>
      </c>
      <c r="AX348" s="2287">
        <v>0</v>
      </c>
      <c r="AY348" s="2287">
        <v>0</v>
      </c>
      <c r="AZ348" s="2287">
        <v>0</v>
      </c>
      <c r="BA348" s="2288">
        <v>0</v>
      </c>
      <c r="BB348" s="2287">
        <v>0</v>
      </c>
      <c r="BC348" s="8">
        <v>9045216.0852799993</v>
      </c>
      <c r="BG348" s="1512">
        <v>213753.16527999999</v>
      </c>
      <c r="BH348" s="1512">
        <v>0</v>
      </c>
      <c r="BI348" s="1512">
        <v>0</v>
      </c>
      <c r="BJ348" s="1512">
        <v>0</v>
      </c>
      <c r="BK348" s="1512">
        <v>0</v>
      </c>
      <c r="BL348" s="1512">
        <v>0</v>
      </c>
      <c r="BM348" s="1512">
        <v>0</v>
      </c>
      <c r="BN348" s="1512">
        <v>0</v>
      </c>
      <c r="BO348" s="1512">
        <v>0</v>
      </c>
      <c r="BP348" s="63">
        <v>0</v>
      </c>
    </row>
    <row r="349" spans="1:68">
      <c r="A349" s="2249"/>
      <c r="B349" s="2249"/>
      <c r="C349" s="39"/>
      <c r="D349" s="214">
        <v>0</v>
      </c>
      <c r="E349" s="214">
        <v>1</v>
      </c>
      <c r="F349" s="214">
        <v>0</v>
      </c>
      <c r="G349" s="214">
        <v>0</v>
      </c>
      <c r="H349" s="214">
        <v>0</v>
      </c>
      <c r="I349" s="214">
        <v>0</v>
      </c>
      <c r="J349" s="214">
        <v>0</v>
      </c>
      <c r="K349" s="1512">
        <v>0</v>
      </c>
      <c r="L349" s="1512">
        <v>0</v>
      </c>
      <c r="M349" s="1512">
        <v>0</v>
      </c>
      <c r="O349" s="8">
        <v>0</v>
      </c>
      <c r="P349" s="8">
        <v>1</v>
      </c>
      <c r="R349" s="8">
        <v>0</v>
      </c>
      <c r="S349" s="1512">
        <v>0</v>
      </c>
      <c r="T349" s="1512">
        <v>1</v>
      </c>
      <c r="U349" s="1512">
        <v>0</v>
      </c>
      <c r="V349" s="1512">
        <v>0</v>
      </c>
      <c r="W349" s="1512">
        <v>0</v>
      </c>
      <c r="X349" s="1512">
        <v>0</v>
      </c>
      <c r="Y349" s="1512">
        <v>0</v>
      </c>
      <c r="Z349" s="1512">
        <v>0</v>
      </c>
      <c r="AA349" s="1512">
        <v>0</v>
      </c>
      <c r="AB349" s="1512"/>
      <c r="AC349" s="1512">
        <v>5</v>
      </c>
      <c r="AE349" t="s">
        <v>3376</v>
      </c>
      <c r="AF349" t="s">
        <v>3916</v>
      </c>
      <c r="AG349" t="s">
        <v>4004</v>
      </c>
      <c r="AH349" t="s">
        <v>4005</v>
      </c>
      <c r="AI349" t="s">
        <v>3311</v>
      </c>
      <c r="AJ349" t="s">
        <v>4006</v>
      </c>
      <c r="AK349" t="s">
        <v>3399</v>
      </c>
      <c r="AL349" s="2285" t="s">
        <v>3399</v>
      </c>
      <c r="AM349" t="s">
        <v>3498</v>
      </c>
      <c r="AN349" t="s">
        <v>1546</v>
      </c>
      <c r="AO349">
        <v>189</v>
      </c>
      <c r="AP349" s="1512">
        <v>3564097.44</v>
      </c>
      <c r="AQ349" s="1512">
        <v>2112685.7999999998</v>
      </c>
      <c r="AR349" s="1512">
        <v>516991</v>
      </c>
      <c r="AS349" s="1512">
        <v>0</v>
      </c>
      <c r="AT349" s="2287">
        <v>0</v>
      </c>
      <c r="AU349" s="2287">
        <v>0</v>
      </c>
      <c r="AV349" s="2287">
        <v>0</v>
      </c>
      <c r="AW349" s="2287">
        <v>0</v>
      </c>
      <c r="AX349" s="2287">
        <v>0</v>
      </c>
      <c r="AY349" s="2287">
        <v>0</v>
      </c>
      <c r="AZ349" s="2287">
        <v>0</v>
      </c>
      <c r="BA349" s="2288">
        <v>0</v>
      </c>
      <c r="BB349" s="2287">
        <v>0</v>
      </c>
      <c r="BC349" s="8">
        <v>6193774.2400000002</v>
      </c>
      <c r="BG349" s="1512">
        <v>516991</v>
      </c>
      <c r="BH349" s="1512">
        <v>0</v>
      </c>
      <c r="BI349" s="1512">
        <v>0</v>
      </c>
      <c r="BJ349" s="1512">
        <v>0</v>
      </c>
      <c r="BK349" s="1512">
        <v>0</v>
      </c>
      <c r="BL349" s="1512">
        <v>0</v>
      </c>
      <c r="BM349" s="1512">
        <v>0</v>
      </c>
      <c r="BN349" s="1512">
        <v>0</v>
      </c>
      <c r="BO349" s="1512">
        <v>0</v>
      </c>
      <c r="BP349" s="63">
        <v>0</v>
      </c>
    </row>
    <row r="350" spans="1:68">
      <c r="A350" s="2249"/>
      <c r="B350" s="2249"/>
      <c r="C350" s="39"/>
      <c r="D350" s="214">
        <v>1</v>
      </c>
      <c r="E350" s="214">
        <v>0</v>
      </c>
      <c r="F350" s="214">
        <v>1</v>
      </c>
      <c r="G350" s="214">
        <v>0</v>
      </c>
      <c r="H350" s="214">
        <v>0</v>
      </c>
      <c r="I350" s="214">
        <v>0</v>
      </c>
      <c r="J350" s="214">
        <v>1</v>
      </c>
      <c r="K350" s="1512">
        <v>1</v>
      </c>
      <c r="L350" s="1512">
        <v>1</v>
      </c>
      <c r="M350" s="1512">
        <v>0</v>
      </c>
      <c r="O350" s="8">
        <v>0</v>
      </c>
      <c r="P350" s="8">
        <v>0</v>
      </c>
      <c r="R350" s="8">
        <v>1</v>
      </c>
      <c r="S350" s="1512">
        <v>0</v>
      </c>
      <c r="T350" s="1512">
        <v>0</v>
      </c>
      <c r="U350" s="1512">
        <v>0</v>
      </c>
      <c r="V350" s="1512">
        <v>0</v>
      </c>
      <c r="W350" s="1512">
        <v>0</v>
      </c>
      <c r="X350" s="1512">
        <v>0</v>
      </c>
      <c r="Y350" s="1512">
        <v>0</v>
      </c>
      <c r="Z350" s="1512">
        <v>0</v>
      </c>
      <c r="AA350" s="1512">
        <v>0</v>
      </c>
      <c r="AB350" s="1512"/>
      <c r="AC350" s="1512">
        <v>5</v>
      </c>
      <c r="AE350" t="s">
        <v>3376</v>
      </c>
      <c r="AF350" t="s">
        <v>3916</v>
      </c>
      <c r="AG350" t="s">
        <v>4007</v>
      </c>
      <c r="AH350" t="s">
        <v>4008</v>
      </c>
      <c r="AI350" t="s">
        <v>3311</v>
      </c>
      <c r="AJ350" t="s">
        <v>4006</v>
      </c>
      <c r="AK350" t="s">
        <v>3397</v>
      </c>
      <c r="AL350" s="2285" t="s">
        <v>3397</v>
      </c>
      <c r="AM350" t="s">
        <v>3498</v>
      </c>
      <c r="AN350" t="s">
        <v>1546</v>
      </c>
      <c r="AO350">
        <v>189</v>
      </c>
      <c r="AP350" s="1512">
        <v>672874.86</v>
      </c>
      <c r="AQ350" s="1512">
        <v>1923.71</v>
      </c>
      <c r="AR350" s="1512">
        <v>0</v>
      </c>
      <c r="AS350" s="1512">
        <v>0</v>
      </c>
      <c r="AT350" s="2287">
        <v>0</v>
      </c>
      <c r="AU350" s="2287">
        <v>0</v>
      </c>
      <c r="AV350" s="2287">
        <v>0</v>
      </c>
      <c r="AW350" s="2287">
        <v>0</v>
      </c>
      <c r="AX350" s="2287">
        <v>0</v>
      </c>
      <c r="AY350" s="2287">
        <v>0</v>
      </c>
      <c r="AZ350" s="2287">
        <v>0</v>
      </c>
      <c r="BA350" s="2288">
        <v>0</v>
      </c>
      <c r="BB350" s="2287">
        <v>0</v>
      </c>
      <c r="BC350" s="8">
        <v>674798.57</v>
      </c>
      <c r="BG350" s="1512">
        <v>0</v>
      </c>
      <c r="BH350" s="1512">
        <v>0</v>
      </c>
      <c r="BI350" s="1512">
        <v>0</v>
      </c>
      <c r="BJ350" s="1512">
        <v>0</v>
      </c>
      <c r="BK350" s="1512">
        <v>0</v>
      </c>
      <c r="BL350" s="1512">
        <v>0</v>
      </c>
      <c r="BM350" s="1512">
        <v>0</v>
      </c>
      <c r="BN350" s="1512">
        <v>0</v>
      </c>
      <c r="BO350" s="1512">
        <v>0</v>
      </c>
      <c r="BP350" s="63">
        <v>0</v>
      </c>
    </row>
    <row r="351" spans="1:68">
      <c r="A351" s="2249"/>
      <c r="B351" s="2249"/>
      <c r="C351" s="39"/>
      <c r="D351" s="214">
        <v>0</v>
      </c>
      <c r="E351" s="214">
        <v>1</v>
      </c>
      <c r="F351" s="214">
        <v>0</v>
      </c>
      <c r="G351" s="214">
        <v>0</v>
      </c>
      <c r="H351" s="214">
        <v>0</v>
      </c>
      <c r="I351" s="214">
        <v>0</v>
      </c>
      <c r="J351" s="214">
        <v>0</v>
      </c>
      <c r="K351" s="1512">
        <v>0</v>
      </c>
      <c r="L351" s="1512">
        <v>0</v>
      </c>
      <c r="M351" s="1512">
        <v>0</v>
      </c>
      <c r="O351" s="8">
        <v>0</v>
      </c>
      <c r="P351" s="8">
        <v>0</v>
      </c>
      <c r="R351" s="8">
        <v>0</v>
      </c>
      <c r="S351" s="1512">
        <v>0</v>
      </c>
      <c r="T351" s="1512">
        <v>1</v>
      </c>
      <c r="U351" s="1512">
        <v>0</v>
      </c>
      <c r="V351" s="1512">
        <v>0</v>
      </c>
      <c r="W351" s="1512">
        <v>0</v>
      </c>
      <c r="X351" s="1512">
        <v>0</v>
      </c>
      <c r="Y351" s="1512">
        <v>0</v>
      </c>
      <c r="Z351" s="1512">
        <v>0</v>
      </c>
      <c r="AA351" s="1512">
        <v>0</v>
      </c>
      <c r="AB351" s="1512"/>
      <c r="AC351" s="1512">
        <v>5</v>
      </c>
      <c r="AE351" t="s">
        <v>3379</v>
      </c>
      <c r="AF351" t="s">
        <v>3821</v>
      </c>
      <c r="AG351" t="s">
        <v>4009</v>
      </c>
      <c r="AH351" t="s">
        <v>4010</v>
      </c>
      <c r="AI351" t="s">
        <v>3315</v>
      </c>
      <c r="AJ351" t="s">
        <v>4011</v>
      </c>
      <c r="AK351" t="s">
        <v>3399</v>
      </c>
      <c r="AL351" s="2285" t="s">
        <v>3399</v>
      </c>
      <c r="AM351" t="s">
        <v>3498</v>
      </c>
      <c r="AN351" t="s">
        <v>1546</v>
      </c>
      <c r="AO351">
        <v>189</v>
      </c>
      <c r="AP351" s="1512">
        <v>1005615.06</v>
      </c>
      <c r="AQ351" s="1512">
        <v>280884.74</v>
      </c>
      <c r="AR351" s="1512">
        <v>0</v>
      </c>
      <c r="AS351" s="1512">
        <v>0</v>
      </c>
      <c r="AT351" s="2287">
        <v>0</v>
      </c>
      <c r="AU351" s="2287">
        <v>0</v>
      </c>
      <c r="AV351" s="2287">
        <v>0</v>
      </c>
      <c r="AW351" s="2287">
        <v>0</v>
      </c>
      <c r="AX351" s="2287">
        <v>0</v>
      </c>
      <c r="AY351" s="2287">
        <v>0</v>
      </c>
      <c r="AZ351" s="2287">
        <v>0</v>
      </c>
      <c r="BA351" s="2288">
        <v>0</v>
      </c>
      <c r="BB351" s="2287">
        <v>0</v>
      </c>
      <c r="BC351" s="8">
        <v>1286499.8</v>
      </c>
      <c r="BG351" s="1512">
        <v>0</v>
      </c>
      <c r="BH351" s="1512">
        <v>0</v>
      </c>
      <c r="BI351" s="1512">
        <v>0</v>
      </c>
      <c r="BJ351" s="1512">
        <v>0</v>
      </c>
      <c r="BK351" s="1512">
        <v>0</v>
      </c>
      <c r="BL351" s="1512">
        <v>0</v>
      </c>
      <c r="BM351" s="1512">
        <v>0</v>
      </c>
      <c r="BN351" s="1512">
        <v>0</v>
      </c>
      <c r="BO351" s="1512">
        <v>0</v>
      </c>
      <c r="BP351" s="63">
        <v>0</v>
      </c>
    </row>
    <row r="352" spans="1:68">
      <c r="A352" s="2249"/>
      <c r="B352" s="2249"/>
      <c r="C352" s="39"/>
      <c r="D352" s="214">
        <v>0</v>
      </c>
      <c r="E352" s="214">
        <v>1</v>
      </c>
      <c r="F352" s="214">
        <v>0</v>
      </c>
      <c r="G352" s="214">
        <v>0</v>
      </c>
      <c r="H352" s="214">
        <v>0</v>
      </c>
      <c r="I352" s="214">
        <v>0</v>
      </c>
      <c r="J352" s="214">
        <v>0</v>
      </c>
      <c r="K352" s="1512">
        <v>0</v>
      </c>
      <c r="L352" s="1512">
        <v>0</v>
      </c>
      <c r="M352" s="1512">
        <v>0</v>
      </c>
      <c r="O352" s="8">
        <v>0</v>
      </c>
      <c r="P352" s="8">
        <v>1</v>
      </c>
      <c r="R352" s="8">
        <v>0</v>
      </c>
      <c r="S352" s="1512">
        <v>0</v>
      </c>
      <c r="T352" s="1512">
        <v>0</v>
      </c>
      <c r="U352" s="1512">
        <v>0</v>
      </c>
      <c r="V352" s="1512">
        <v>0</v>
      </c>
      <c r="W352" s="1512">
        <v>0</v>
      </c>
      <c r="X352" s="1512">
        <v>0</v>
      </c>
      <c r="Y352" s="1512">
        <v>0</v>
      </c>
      <c r="Z352" s="1512">
        <v>0</v>
      </c>
      <c r="AA352" s="1512">
        <v>1</v>
      </c>
      <c r="AB352" s="1512"/>
      <c r="AC352" s="1512">
        <v>6</v>
      </c>
      <c r="AE352" t="s">
        <v>3380</v>
      </c>
      <c r="AF352" t="s">
        <v>4012</v>
      </c>
      <c r="AG352" t="s">
        <v>4013</v>
      </c>
      <c r="AH352" t="s">
        <v>4014</v>
      </c>
      <c r="AI352" t="s">
        <v>637</v>
      </c>
      <c r="AJ352" t="s">
        <v>4015</v>
      </c>
      <c r="AK352" t="s">
        <v>3400</v>
      </c>
      <c r="AL352" s="2285" t="s">
        <v>3399</v>
      </c>
      <c r="AM352" t="s">
        <v>3537</v>
      </c>
      <c r="AN352" t="s">
        <v>1545</v>
      </c>
      <c r="AO352">
        <v>189</v>
      </c>
      <c r="AP352" s="1512">
        <v>806742.31</v>
      </c>
      <c r="AQ352" s="1512">
        <v>500000</v>
      </c>
      <c r="AR352" s="1512">
        <v>500000</v>
      </c>
      <c r="AS352" s="1512">
        <v>100000</v>
      </c>
      <c r="AT352" s="2287">
        <v>3596250</v>
      </c>
      <c r="AU352" s="2287">
        <v>3378420</v>
      </c>
      <c r="AV352" s="2287">
        <v>3688284</v>
      </c>
      <c r="AW352" s="2287">
        <v>0</v>
      </c>
      <c r="AX352" s="2287">
        <v>0</v>
      </c>
      <c r="AY352" s="2287">
        <v>0</v>
      </c>
      <c r="AZ352" s="2287">
        <v>0</v>
      </c>
      <c r="BA352" s="2288">
        <v>0</v>
      </c>
      <c r="BB352" s="2287">
        <v>0</v>
      </c>
      <c r="BC352" s="8">
        <v>12569696.310000001</v>
      </c>
      <c r="BG352" s="1512">
        <v>500000</v>
      </c>
      <c r="BH352" s="1512">
        <v>100000</v>
      </c>
      <c r="BI352" s="1512">
        <v>3500000</v>
      </c>
      <c r="BJ352" s="1512">
        <v>3200000</v>
      </c>
      <c r="BK352" s="1512">
        <v>3400000</v>
      </c>
      <c r="BL352" s="1512">
        <v>0</v>
      </c>
      <c r="BM352" s="1512">
        <v>0</v>
      </c>
      <c r="BN352" s="1512">
        <v>0</v>
      </c>
      <c r="BO352" s="1512">
        <v>0</v>
      </c>
      <c r="BP352" s="63">
        <v>0</v>
      </c>
    </row>
    <row r="353" spans="1:68">
      <c r="A353" s="2249"/>
      <c r="B353" s="2249"/>
      <c r="C353" s="39"/>
      <c r="D353" s="214">
        <v>0</v>
      </c>
      <c r="E353" s="214">
        <v>1</v>
      </c>
      <c r="F353" s="214">
        <v>0</v>
      </c>
      <c r="G353" s="214">
        <v>0</v>
      </c>
      <c r="H353" s="214">
        <v>0</v>
      </c>
      <c r="I353" s="214">
        <v>0</v>
      </c>
      <c r="J353" s="214">
        <v>0</v>
      </c>
      <c r="K353" s="1512">
        <v>0</v>
      </c>
      <c r="L353" s="1512">
        <v>0</v>
      </c>
      <c r="M353" s="1512">
        <v>0</v>
      </c>
      <c r="O353" s="8">
        <v>0</v>
      </c>
      <c r="P353" s="8">
        <v>1</v>
      </c>
      <c r="R353" s="8">
        <v>0</v>
      </c>
      <c r="S353" s="1512">
        <v>0</v>
      </c>
      <c r="T353" s="1512">
        <v>1</v>
      </c>
      <c r="U353" s="1512">
        <v>0</v>
      </c>
      <c r="V353" s="1512">
        <v>0</v>
      </c>
      <c r="W353" s="1512">
        <v>0</v>
      </c>
      <c r="X353" s="1512">
        <v>0</v>
      </c>
      <c r="Y353" s="1512">
        <v>0</v>
      </c>
      <c r="Z353" s="1512">
        <v>0</v>
      </c>
      <c r="AA353" s="1512">
        <v>0</v>
      </c>
      <c r="AB353" s="1512"/>
      <c r="AC353" s="1512">
        <v>5</v>
      </c>
      <c r="AE353" t="s">
        <v>3382</v>
      </c>
      <c r="AF353" t="s">
        <v>3637</v>
      </c>
      <c r="AG353" t="s">
        <v>4016</v>
      </c>
      <c r="AH353" t="s">
        <v>4017</v>
      </c>
      <c r="AI353" t="s">
        <v>3311</v>
      </c>
      <c r="AJ353" t="s">
        <v>4018</v>
      </c>
      <c r="AK353" t="s">
        <v>3400</v>
      </c>
      <c r="AL353" s="2285" t="s">
        <v>3399</v>
      </c>
      <c r="AM353" t="s">
        <v>3498</v>
      </c>
      <c r="AN353" t="s">
        <v>1546</v>
      </c>
      <c r="AO353">
        <v>189</v>
      </c>
      <c r="AP353" s="1512">
        <v>427810.48</v>
      </c>
      <c r="AQ353" s="1512">
        <v>289548.14</v>
      </c>
      <c r="AR353" s="1512">
        <v>2066655</v>
      </c>
      <c r="AS353" s="1512">
        <v>1210988</v>
      </c>
      <c r="AT353" s="2287">
        <v>0</v>
      </c>
      <c r="AU353" s="2287">
        <v>0</v>
      </c>
      <c r="AV353" s="2287">
        <v>0</v>
      </c>
      <c r="AW353" s="2287">
        <v>0</v>
      </c>
      <c r="AX353" s="2287">
        <v>0</v>
      </c>
      <c r="AY353" s="2287">
        <v>0</v>
      </c>
      <c r="AZ353" s="2287">
        <v>0</v>
      </c>
      <c r="BA353" s="2288">
        <v>0</v>
      </c>
      <c r="BB353" s="2287">
        <v>0</v>
      </c>
      <c r="BC353" s="8">
        <v>3995001.62</v>
      </c>
      <c r="BG353" s="1512">
        <v>2066655</v>
      </c>
      <c r="BH353" s="1512">
        <v>1210988</v>
      </c>
      <c r="BI353" s="1512">
        <v>0</v>
      </c>
      <c r="BJ353" s="1512">
        <v>0</v>
      </c>
      <c r="BK353" s="1512">
        <v>0</v>
      </c>
      <c r="BL353" s="1512">
        <v>0</v>
      </c>
      <c r="BM353" s="1512">
        <v>0</v>
      </c>
      <c r="BN353" s="1512">
        <v>0</v>
      </c>
      <c r="BO353" s="1512">
        <v>0</v>
      </c>
      <c r="BP353" s="63">
        <v>0</v>
      </c>
    </row>
    <row r="354" spans="1:68">
      <c r="A354" s="2249"/>
      <c r="B354" s="2249"/>
      <c r="C354" s="39"/>
      <c r="D354" s="214">
        <v>0</v>
      </c>
      <c r="E354" s="214">
        <v>1</v>
      </c>
      <c r="F354" s="214">
        <v>0</v>
      </c>
      <c r="G354" s="214">
        <v>0</v>
      </c>
      <c r="H354" s="214">
        <v>0</v>
      </c>
      <c r="I354" s="214">
        <v>0</v>
      </c>
      <c r="J354" s="214">
        <v>0</v>
      </c>
      <c r="K354" s="1512">
        <v>0</v>
      </c>
      <c r="L354" s="1512">
        <v>0</v>
      </c>
      <c r="M354" s="1512">
        <v>0</v>
      </c>
      <c r="O354" s="8">
        <v>0</v>
      </c>
      <c r="P354" s="8">
        <v>1</v>
      </c>
      <c r="R354" s="8">
        <v>0</v>
      </c>
      <c r="S354" s="1512">
        <v>0</v>
      </c>
      <c r="T354" s="1512">
        <v>0</v>
      </c>
      <c r="U354" s="1512">
        <v>0</v>
      </c>
      <c r="V354" s="1512">
        <v>0</v>
      </c>
      <c r="W354" s="1512">
        <v>0</v>
      </c>
      <c r="X354" s="1512">
        <v>0</v>
      </c>
      <c r="Y354" s="1512">
        <v>0</v>
      </c>
      <c r="Z354" s="1512">
        <v>0</v>
      </c>
      <c r="AA354" s="1512">
        <v>1</v>
      </c>
      <c r="AB354" s="1512"/>
      <c r="AC354" s="1512">
        <v>7</v>
      </c>
      <c r="AE354" t="s">
        <v>3387</v>
      </c>
      <c r="AF354" t="s">
        <v>4019</v>
      </c>
      <c r="AG354" t="s">
        <v>4020</v>
      </c>
      <c r="AH354" t="s">
        <v>4021</v>
      </c>
      <c r="AI354" t="s">
        <v>2962</v>
      </c>
      <c r="AJ354" t="s">
        <v>4022</v>
      </c>
      <c r="AK354" t="s">
        <v>3403</v>
      </c>
      <c r="AL354" s="2285" t="s">
        <v>3399</v>
      </c>
      <c r="AM354" t="s">
        <v>3518</v>
      </c>
      <c r="AN354" t="s">
        <v>1546</v>
      </c>
      <c r="AO354">
        <v>189</v>
      </c>
      <c r="AP354" s="1512">
        <v>4504823.63</v>
      </c>
      <c r="AQ354" s="1512">
        <v>5471002.21</v>
      </c>
      <c r="AR354" s="1512">
        <v>5729882</v>
      </c>
      <c r="AS354" s="1512">
        <v>1520293</v>
      </c>
      <c r="AT354" s="2287">
        <v>0</v>
      </c>
      <c r="AU354" s="2287">
        <v>0</v>
      </c>
      <c r="AV354" s="2287">
        <v>0</v>
      </c>
      <c r="AW354" s="2287">
        <v>0</v>
      </c>
      <c r="AX354" s="2287">
        <v>0</v>
      </c>
      <c r="AY354" s="2287">
        <v>0</v>
      </c>
      <c r="AZ354" s="2287">
        <v>0</v>
      </c>
      <c r="BA354" s="2288">
        <v>0</v>
      </c>
      <c r="BB354" s="2287">
        <v>0</v>
      </c>
      <c r="BC354" s="8">
        <v>17226000.84</v>
      </c>
      <c r="BG354" s="1512">
        <v>5729882</v>
      </c>
      <c r="BH354" s="1512">
        <v>1520293</v>
      </c>
      <c r="BI354" s="1512">
        <v>0</v>
      </c>
      <c r="BJ354" s="1512">
        <v>0</v>
      </c>
      <c r="BK354" s="1512">
        <v>0</v>
      </c>
      <c r="BL354" s="1512">
        <v>0</v>
      </c>
      <c r="BM354" s="1512">
        <v>0</v>
      </c>
      <c r="BN354" s="1512">
        <v>0</v>
      </c>
      <c r="BO354" s="1512">
        <v>0</v>
      </c>
      <c r="BP354" s="63">
        <v>0</v>
      </c>
    </row>
    <row r="355" spans="1:68">
      <c r="A355" s="2249"/>
      <c r="B355" s="2249"/>
      <c r="C355" s="39"/>
      <c r="D355" s="214">
        <v>0</v>
      </c>
      <c r="E355" s="214">
        <v>1</v>
      </c>
      <c r="F355" s="214">
        <v>1</v>
      </c>
      <c r="G355" s="214">
        <v>0</v>
      </c>
      <c r="H355" s="214">
        <v>0</v>
      </c>
      <c r="I355" s="214">
        <v>0</v>
      </c>
      <c r="J355" s="214">
        <v>1</v>
      </c>
      <c r="K355" s="1512">
        <v>1</v>
      </c>
      <c r="L355" s="1512">
        <v>0</v>
      </c>
      <c r="M355" s="1512">
        <v>0</v>
      </c>
      <c r="O355" s="8">
        <v>0</v>
      </c>
      <c r="P355" s="8">
        <v>0</v>
      </c>
      <c r="R355" s="8">
        <v>0</v>
      </c>
      <c r="S355" s="1512">
        <v>0</v>
      </c>
      <c r="T355" s="1512">
        <v>1</v>
      </c>
      <c r="U355" s="1512">
        <v>0</v>
      </c>
      <c r="V355" s="1512">
        <v>0</v>
      </c>
      <c r="W355" s="1512">
        <v>0</v>
      </c>
      <c r="X355" s="1512">
        <v>0</v>
      </c>
      <c r="Y355" s="1512">
        <v>0</v>
      </c>
      <c r="Z355" s="1512">
        <v>0</v>
      </c>
      <c r="AA355" s="1512">
        <v>0</v>
      </c>
      <c r="AB355" s="1512"/>
      <c r="AC355" s="1512">
        <v>5</v>
      </c>
      <c r="AE355" t="s">
        <v>3363</v>
      </c>
      <c r="AF355" t="s">
        <v>3614</v>
      </c>
      <c r="AG355" t="s">
        <v>4023</v>
      </c>
      <c r="AH355" t="s">
        <v>4024</v>
      </c>
      <c r="AI355" t="s">
        <v>3314</v>
      </c>
      <c r="AJ355" t="s">
        <v>4025</v>
      </c>
      <c r="AK355" t="s">
        <v>2961</v>
      </c>
      <c r="AL355" s="2285" t="s">
        <v>3399</v>
      </c>
      <c r="AM355" t="s">
        <v>3498</v>
      </c>
      <c r="AN355" t="s">
        <v>1546</v>
      </c>
      <c r="AO355">
        <v>188</v>
      </c>
      <c r="AP355" s="1512">
        <v>900794.04</v>
      </c>
      <c r="AQ355" s="1512">
        <v>3745.84</v>
      </c>
      <c r="AR355" s="1512">
        <v>0</v>
      </c>
      <c r="AS355" s="1512">
        <v>0</v>
      </c>
      <c r="AT355" s="2287">
        <v>0</v>
      </c>
      <c r="AU355" s="2287">
        <v>0</v>
      </c>
      <c r="AV355" s="2287">
        <v>0</v>
      </c>
      <c r="AW355" s="2287">
        <v>0</v>
      </c>
      <c r="AX355" s="2287">
        <v>0</v>
      </c>
      <c r="AY355" s="2287">
        <v>0</v>
      </c>
      <c r="AZ355" s="2287">
        <v>0</v>
      </c>
      <c r="BA355" s="2288">
        <v>0</v>
      </c>
      <c r="BB355" s="2287">
        <v>0</v>
      </c>
      <c r="BC355" s="8">
        <v>904539.88</v>
      </c>
      <c r="BG355" s="1512">
        <v>0</v>
      </c>
      <c r="BH355" s="1512">
        <v>0</v>
      </c>
      <c r="BI355" s="1512">
        <v>0</v>
      </c>
      <c r="BJ355" s="1512">
        <v>0</v>
      </c>
      <c r="BK355" s="1512">
        <v>0</v>
      </c>
      <c r="BL355" s="1512">
        <v>0</v>
      </c>
      <c r="BM355" s="1512">
        <v>0</v>
      </c>
      <c r="BN355" s="1512">
        <v>0</v>
      </c>
      <c r="BO355" s="1512">
        <v>0</v>
      </c>
      <c r="BP355" s="63">
        <v>0</v>
      </c>
    </row>
    <row r="356" spans="1:68">
      <c r="A356" s="2249"/>
      <c r="B356" s="2249"/>
      <c r="C356" s="39"/>
      <c r="D356" s="214">
        <v>0</v>
      </c>
      <c r="E356" s="214">
        <v>1</v>
      </c>
      <c r="F356" s="214">
        <v>0</v>
      </c>
      <c r="G356" s="214">
        <v>0</v>
      </c>
      <c r="H356" s="214">
        <v>0</v>
      </c>
      <c r="I356" s="214">
        <v>0</v>
      </c>
      <c r="J356" s="214">
        <v>0</v>
      </c>
      <c r="K356" s="1512">
        <v>0</v>
      </c>
      <c r="L356" s="1512">
        <v>0</v>
      </c>
      <c r="M356" s="1512">
        <v>0</v>
      </c>
      <c r="O356" s="8">
        <v>0</v>
      </c>
      <c r="P356" s="8">
        <v>1</v>
      </c>
      <c r="R356" s="8">
        <v>0</v>
      </c>
      <c r="S356" s="1512">
        <v>0</v>
      </c>
      <c r="T356" s="1512">
        <v>0</v>
      </c>
      <c r="U356" s="1512">
        <v>0</v>
      </c>
      <c r="V356" s="1512">
        <v>0</v>
      </c>
      <c r="W356" s="1512">
        <v>0</v>
      </c>
      <c r="X356" s="1512">
        <v>0</v>
      </c>
      <c r="Y356" s="1512">
        <v>0</v>
      </c>
      <c r="Z356" s="1512">
        <v>0</v>
      </c>
      <c r="AA356" s="1512">
        <v>1</v>
      </c>
      <c r="AB356" s="1512"/>
      <c r="AC356" s="1512">
        <v>4</v>
      </c>
      <c r="AE356" t="s">
        <v>3332</v>
      </c>
      <c r="AF356" t="s">
        <v>3554</v>
      </c>
      <c r="AG356" t="s">
        <v>4026</v>
      </c>
      <c r="AH356" t="s">
        <v>4027</v>
      </c>
      <c r="AI356" t="s">
        <v>1600</v>
      </c>
      <c r="AJ356" t="s">
        <v>4028</v>
      </c>
      <c r="AK356" t="s">
        <v>3400</v>
      </c>
      <c r="AL356" s="2285" t="s">
        <v>3399</v>
      </c>
      <c r="AM356" t="s">
        <v>3513</v>
      </c>
      <c r="AN356" t="s">
        <v>1546</v>
      </c>
      <c r="AO356">
        <v>186</v>
      </c>
      <c r="AP356" s="1512">
        <v>733025.53</v>
      </c>
      <c r="AQ356" s="1512">
        <v>509231.34</v>
      </c>
      <c r="AR356" s="1512">
        <v>2251035.8441829998</v>
      </c>
      <c r="AS356" s="1512">
        <v>0</v>
      </c>
      <c r="AT356" s="2287">
        <v>0</v>
      </c>
      <c r="AU356" s="2287">
        <v>0</v>
      </c>
      <c r="AV356" s="2287">
        <v>0</v>
      </c>
      <c r="AW356" s="2287">
        <v>0</v>
      </c>
      <c r="AX356" s="2287">
        <v>0</v>
      </c>
      <c r="AY356" s="2287">
        <v>0</v>
      </c>
      <c r="AZ356" s="2287">
        <v>0</v>
      </c>
      <c r="BA356" s="2288">
        <v>0</v>
      </c>
      <c r="BB356" s="2287">
        <v>0</v>
      </c>
      <c r="BC356" s="8">
        <v>3493292.7141829999</v>
      </c>
      <c r="BG356" s="1512">
        <v>2251035.8441829998</v>
      </c>
      <c r="BH356" s="1512">
        <v>0</v>
      </c>
      <c r="BI356" s="1512">
        <v>0</v>
      </c>
      <c r="BJ356" s="1512">
        <v>0</v>
      </c>
      <c r="BK356" s="1512">
        <v>0</v>
      </c>
      <c r="BL356" s="1512">
        <v>0</v>
      </c>
      <c r="BM356" s="1512">
        <v>0</v>
      </c>
      <c r="BN356" s="1512">
        <v>0</v>
      </c>
      <c r="BO356" s="1512">
        <v>0</v>
      </c>
      <c r="BP356" s="63">
        <v>0</v>
      </c>
    </row>
    <row r="357" spans="1:68">
      <c r="A357" s="2249"/>
      <c r="B357" s="2249"/>
      <c r="C357" s="39"/>
      <c r="D357" s="214">
        <v>0</v>
      </c>
      <c r="E357" s="214">
        <v>1</v>
      </c>
      <c r="F357" s="214">
        <v>0</v>
      </c>
      <c r="G357" s="214">
        <v>1</v>
      </c>
      <c r="H357" s="214">
        <v>0</v>
      </c>
      <c r="I357" s="214">
        <v>0</v>
      </c>
      <c r="J357" s="214">
        <v>1</v>
      </c>
      <c r="K357" s="1512">
        <v>1</v>
      </c>
      <c r="L357" s="1512">
        <v>0</v>
      </c>
      <c r="M357" s="1512">
        <v>0</v>
      </c>
      <c r="O357" s="8">
        <v>0</v>
      </c>
      <c r="P357" s="8">
        <v>1</v>
      </c>
      <c r="R357" s="8">
        <v>0</v>
      </c>
      <c r="S357" s="1512">
        <v>0</v>
      </c>
      <c r="T357" s="1512">
        <v>0</v>
      </c>
      <c r="U357" s="1512">
        <v>0</v>
      </c>
      <c r="V357" s="1512">
        <v>0</v>
      </c>
      <c r="W357" s="1512">
        <v>0</v>
      </c>
      <c r="X357" s="1512">
        <v>0</v>
      </c>
      <c r="Y357" s="1512">
        <v>0</v>
      </c>
      <c r="Z357" s="1512">
        <v>0</v>
      </c>
      <c r="AA357" s="1512">
        <v>1</v>
      </c>
      <c r="AB357" s="1512"/>
      <c r="AC357" s="1512">
        <v>6</v>
      </c>
      <c r="AE357" t="s">
        <v>3355</v>
      </c>
      <c r="AF357" t="s">
        <v>4029</v>
      </c>
      <c r="AG357" t="s">
        <v>4030</v>
      </c>
      <c r="AH357" t="s">
        <v>4031</v>
      </c>
      <c r="AI357" t="s">
        <v>637</v>
      </c>
      <c r="AJ357" t="s">
        <v>4032</v>
      </c>
      <c r="AK357" t="s">
        <v>3398</v>
      </c>
      <c r="AL357" s="2285" t="s">
        <v>3399</v>
      </c>
      <c r="AM357" t="s">
        <v>3537</v>
      </c>
      <c r="AN357" t="s">
        <v>1546</v>
      </c>
      <c r="AO357">
        <v>186</v>
      </c>
      <c r="AP357" s="1512">
        <v>656360.04</v>
      </c>
      <c r="AQ357" s="1512">
        <v>228345.74</v>
      </c>
      <c r="AR357" s="1512">
        <v>451293</v>
      </c>
      <c r="AS357" s="1512">
        <v>0</v>
      </c>
      <c r="AT357" s="2287">
        <v>0</v>
      </c>
      <c r="AU357" s="2287">
        <v>0</v>
      </c>
      <c r="AV357" s="2287">
        <v>0</v>
      </c>
      <c r="AW357" s="2287">
        <v>0</v>
      </c>
      <c r="AX357" s="2287">
        <v>0</v>
      </c>
      <c r="AY357" s="2287">
        <v>0</v>
      </c>
      <c r="AZ357" s="2287">
        <v>0</v>
      </c>
      <c r="BA357" s="2288">
        <v>0</v>
      </c>
      <c r="BB357" s="2287">
        <v>0</v>
      </c>
      <c r="BC357" s="8">
        <v>1335998.78</v>
      </c>
      <c r="BG357" s="1512">
        <v>451293</v>
      </c>
      <c r="BH357" s="1512">
        <v>0</v>
      </c>
      <c r="BI357" s="1512">
        <v>0</v>
      </c>
      <c r="BJ357" s="1512">
        <v>0</v>
      </c>
      <c r="BK357" s="1512">
        <v>0</v>
      </c>
      <c r="BL357" s="1512">
        <v>0</v>
      </c>
      <c r="BM357" s="1512">
        <v>0</v>
      </c>
      <c r="BN357" s="1512">
        <v>0</v>
      </c>
      <c r="BO357" s="1512">
        <v>0</v>
      </c>
      <c r="BP357" s="63">
        <v>0</v>
      </c>
    </row>
    <row r="358" spans="1:68">
      <c r="A358" s="2249"/>
      <c r="B358" s="2249"/>
      <c r="C358" s="39"/>
      <c r="D358" s="214">
        <v>0</v>
      </c>
      <c r="E358" s="214">
        <v>1</v>
      </c>
      <c r="F358" s="214">
        <v>0</v>
      </c>
      <c r="G358" s="214">
        <v>0</v>
      </c>
      <c r="H358" s="214">
        <v>0</v>
      </c>
      <c r="I358" s="214">
        <v>0</v>
      </c>
      <c r="J358" s="214">
        <v>0</v>
      </c>
      <c r="K358" s="1512">
        <v>0</v>
      </c>
      <c r="L358" s="1512">
        <v>0</v>
      </c>
      <c r="M358" s="1512">
        <v>0</v>
      </c>
      <c r="O358" s="8">
        <v>0</v>
      </c>
      <c r="P358" s="8">
        <v>1</v>
      </c>
      <c r="R358" s="8">
        <v>0</v>
      </c>
      <c r="S358" s="1512">
        <v>0</v>
      </c>
      <c r="T358" s="1512">
        <v>0</v>
      </c>
      <c r="U358" s="1512">
        <v>0</v>
      </c>
      <c r="V358" s="1512">
        <v>0</v>
      </c>
      <c r="W358" s="1512">
        <v>0</v>
      </c>
      <c r="X358" s="1512">
        <v>0</v>
      </c>
      <c r="Y358" s="1512">
        <v>0</v>
      </c>
      <c r="Z358" s="1512">
        <v>0</v>
      </c>
      <c r="AA358" s="1512">
        <v>1</v>
      </c>
      <c r="AB358" s="1512"/>
      <c r="AC358" s="1512">
        <v>6</v>
      </c>
      <c r="AE358" t="s">
        <v>3329</v>
      </c>
      <c r="AF358" t="s">
        <v>3847</v>
      </c>
      <c r="AG358" t="s">
        <v>4033</v>
      </c>
      <c r="AH358" t="s">
        <v>4034</v>
      </c>
      <c r="AI358" t="s">
        <v>3314</v>
      </c>
      <c r="AJ358" t="s">
        <v>4035</v>
      </c>
      <c r="AK358" t="s">
        <v>2961</v>
      </c>
      <c r="AL358" s="2285" t="s">
        <v>3399</v>
      </c>
      <c r="AM358" t="s">
        <v>3537</v>
      </c>
      <c r="AN358" t="s">
        <v>1546</v>
      </c>
      <c r="AO358">
        <v>183</v>
      </c>
      <c r="AP358" s="1512">
        <v>5452026.2199999997</v>
      </c>
      <c r="AQ358" s="1512">
        <v>1089679.1100000001</v>
      </c>
      <c r="AR358" s="1512">
        <v>6000000</v>
      </c>
      <c r="AS358" s="1512">
        <v>10000000</v>
      </c>
      <c r="AT358" s="2287">
        <v>12330000</v>
      </c>
      <c r="AU358" s="2287">
        <v>1500230</v>
      </c>
      <c r="AV358" s="2287">
        <v>0</v>
      </c>
      <c r="AW358" s="2287">
        <v>0</v>
      </c>
      <c r="AX358" s="2287">
        <v>0</v>
      </c>
      <c r="AY358" s="2287">
        <v>0</v>
      </c>
      <c r="AZ358" s="2287">
        <v>0</v>
      </c>
      <c r="BA358" s="2288">
        <v>0</v>
      </c>
      <c r="BB358" s="2287">
        <v>0</v>
      </c>
      <c r="BC358" s="8">
        <v>36371935.329999998</v>
      </c>
      <c r="BG358" s="1512">
        <v>6000000</v>
      </c>
      <c r="BH358" s="1512">
        <v>10000000</v>
      </c>
      <c r="BI358" s="1512">
        <v>12000000</v>
      </c>
      <c r="BJ358" s="1512">
        <v>1421000</v>
      </c>
      <c r="BK358" s="1512">
        <v>0</v>
      </c>
      <c r="BL358" s="1512">
        <v>0</v>
      </c>
      <c r="BM358" s="1512">
        <v>0</v>
      </c>
      <c r="BN358" s="1512">
        <v>0</v>
      </c>
      <c r="BO358" s="1512">
        <v>0</v>
      </c>
      <c r="BP358" s="63">
        <v>0</v>
      </c>
    </row>
    <row r="359" spans="1:68">
      <c r="A359" s="2249"/>
      <c r="B359" s="2249"/>
      <c r="C359" s="39"/>
      <c r="D359" s="214">
        <v>0</v>
      </c>
      <c r="E359" s="214">
        <v>1</v>
      </c>
      <c r="F359" s="214">
        <v>0</v>
      </c>
      <c r="G359" s="214">
        <v>0</v>
      </c>
      <c r="H359" s="214">
        <v>0</v>
      </c>
      <c r="I359" s="214">
        <v>0</v>
      </c>
      <c r="J359" s="214">
        <v>0</v>
      </c>
      <c r="K359" s="1512">
        <v>0</v>
      </c>
      <c r="L359" s="1512">
        <v>0</v>
      </c>
      <c r="M359" s="1512">
        <v>0</v>
      </c>
      <c r="O359" s="8">
        <v>0</v>
      </c>
      <c r="P359" s="8">
        <v>1</v>
      </c>
      <c r="R359" s="8">
        <v>0</v>
      </c>
      <c r="S359" s="1512">
        <v>0</v>
      </c>
      <c r="T359" s="1512">
        <v>0</v>
      </c>
      <c r="U359" s="1512">
        <v>0</v>
      </c>
      <c r="V359" s="1512">
        <v>0</v>
      </c>
      <c r="W359" s="1512">
        <v>0</v>
      </c>
      <c r="X359" s="1512">
        <v>0</v>
      </c>
      <c r="Y359" s="1512">
        <v>0</v>
      </c>
      <c r="Z359" s="1512">
        <v>0</v>
      </c>
      <c r="AA359" s="1512">
        <v>1</v>
      </c>
      <c r="AB359" s="1512"/>
      <c r="AC359" s="1512">
        <v>4</v>
      </c>
      <c r="AE359" t="s">
        <v>3332</v>
      </c>
      <c r="AF359" t="s">
        <v>3554</v>
      </c>
      <c r="AG359" t="s">
        <v>4036</v>
      </c>
      <c r="AH359" t="s">
        <v>4037</v>
      </c>
      <c r="AI359" t="s">
        <v>1600</v>
      </c>
      <c r="AJ359" t="s">
        <v>4038</v>
      </c>
      <c r="AK359" t="s">
        <v>3400</v>
      </c>
      <c r="AL359" s="2285" t="s">
        <v>3399</v>
      </c>
      <c r="AM359" t="s">
        <v>3513</v>
      </c>
      <c r="AN359" t="s">
        <v>1546</v>
      </c>
      <c r="AO359">
        <v>183</v>
      </c>
      <c r="AP359" s="1512">
        <v>295308.99</v>
      </c>
      <c r="AQ359" s="1512">
        <v>251625.54</v>
      </c>
      <c r="AR359" s="1512">
        <v>147410.8237411</v>
      </c>
      <c r="AS359" s="1512">
        <v>4484724</v>
      </c>
      <c r="AT359" s="2287">
        <v>1697919</v>
      </c>
      <c r="AU359" s="2287">
        <v>0</v>
      </c>
      <c r="AV359" s="2287">
        <v>0</v>
      </c>
      <c r="AW359" s="2287">
        <v>0</v>
      </c>
      <c r="AX359" s="2287">
        <v>0</v>
      </c>
      <c r="AY359" s="2287">
        <v>0</v>
      </c>
      <c r="AZ359" s="2287">
        <v>0</v>
      </c>
      <c r="BA359" s="2288">
        <v>0</v>
      </c>
      <c r="BB359" s="2287">
        <v>0</v>
      </c>
      <c r="BC359" s="8">
        <v>6876988.3537411001</v>
      </c>
      <c r="BG359" s="1512">
        <v>147410.8237411</v>
      </c>
      <c r="BH359" s="1512">
        <v>4484724</v>
      </c>
      <c r="BI359" s="1512">
        <v>1652476</v>
      </c>
      <c r="BJ359" s="1512">
        <v>0</v>
      </c>
      <c r="BK359" s="1512">
        <v>0</v>
      </c>
      <c r="BL359" s="1512">
        <v>0</v>
      </c>
      <c r="BM359" s="1512">
        <v>0</v>
      </c>
      <c r="BN359" s="1512">
        <v>0</v>
      </c>
      <c r="BO359" s="1512">
        <v>0</v>
      </c>
      <c r="BP359" s="63">
        <v>0</v>
      </c>
    </row>
    <row r="360" spans="1:68">
      <c r="A360" s="2249"/>
      <c r="B360" s="2249"/>
      <c r="C360" s="39"/>
      <c r="D360" s="214">
        <v>1</v>
      </c>
      <c r="E360" s="214">
        <v>0</v>
      </c>
      <c r="F360" s="214">
        <v>0</v>
      </c>
      <c r="G360" s="214">
        <v>0</v>
      </c>
      <c r="H360" s="214">
        <v>0</v>
      </c>
      <c r="I360" s="214">
        <v>0</v>
      </c>
      <c r="J360" s="214">
        <v>0</v>
      </c>
      <c r="K360" s="1512">
        <v>0</v>
      </c>
      <c r="L360" s="1512">
        <v>0</v>
      </c>
      <c r="M360" s="1512">
        <v>1</v>
      </c>
      <c r="O360" s="8">
        <v>1</v>
      </c>
      <c r="P360" s="8">
        <v>0</v>
      </c>
      <c r="R360" s="8">
        <v>1</v>
      </c>
      <c r="S360" s="1512">
        <v>0</v>
      </c>
      <c r="T360" s="1512">
        <v>0</v>
      </c>
      <c r="U360" s="1512">
        <v>0</v>
      </c>
      <c r="V360" s="1512">
        <v>0</v>
      </c>
      <c r="W360" s="1512">
        <v>0</v>
      </c>
      <c r="X360" s="1512">
        <v>0</v>
      </c>
      <c r="Y360" s="1512">
        <v>0</v>
      </c>
      <c r="Z360" s="1512">
        <v>0</v>
      </c>
      <c r="AA360" s="1512">
        <v>0</v>
      </c>
      <c r="AB360" s="1512"/>
      <c r="AC360" s="1512">
        <v>5</v>
      </c>
      <c r="AE360" t="s">
        <v>3359</v>
      </c>
      <c r="AF360" t="s">
        <v>3599</v>
      </c>
      <c r="AG360" t="s">
        <v>4039</v>
      </c>
      <c r="AH360" t="s">
        <v>4040</v>
      </c>
      <c r="AI360" t="s">
        <v>3311</v>
      </c>
      <c r="AJ360" t="s">
        <v>3994</v>
      </c>
      <c r="AK360" t="s">
        <v>3397</v>
      </c>
      <c r="AL360" s="2285" t="s">
        <v>3397</v>
      </c>
      <c r="AM360" t="s">
        <v>3498</v>
      </c>
      <c r="AN360" t="s">
        <v>1545</v>
      </c>
      <c r="AO360">
        <v>183</v>
      </c>
      <c r="AP360" s="1512">
        <v>482244.82</v>
      </c>
      <c r="AQ360" s="1512">
        <v>2518903.9</v>
      </c>
      <c r="AR360" s="1512">
        <v>727849</v>
      </c>
      <c r="AS360" s="1512">
        <v>0</v>
      </c>
      <c r="AT360" s="2287">
        <v>0</v>
      </c>
      <c r="AU360" s="2287">
        <v>0</v>
      </c>
      <c r="AV360" s="2287">
        <v>0</v>
      </c>
      <c r="AW360" s="2287">
        <v>0</v>
      </c>
      <c r="AX360" s="2287">
        <v>0</v>
      </c>
      <c r="AY360" s="2287">
        <v>0</v>
      </c>
      <c r="AZ360" s="2287">
        <v>0</v>
      </c>
      <c r="BA360" s="2288">
        <v>0</v>
      </c>
      <c r="BB360" s="2287">
        <v>0</v>
      </c>
      <c r="BC360" s="8">
        <v>3728997.7199999997</v>
      </c>
      <c r="BG360" s="1512">
        <v>727849</v>
      </c>
      <c r="BH360" s="1512">
        <v>0</v>
      </c>
      <c r="BI360" s="1512">
        <v>0</v>
      </c>
      <c r="BJ360" s="1512">
        <v>0</v>
      </c>
      <c r="BK360" s="1512">
        <v>0</v>
      </c>
      <c r="BL360" s="1512">
        <v>0</v>
      </c>
      <c r="BM360" s="1512">
        <v>0</v>
      </c>
      <c r="BN360" s="1512">
        <v>0</v>
      </c>
      <c r="BO360" s="1512">
        <v>0</v>
      </c>
      <c r="BP360" s="63">
        <v>0</v>
      </c>
    </row>
    <row r="361" spans="1:68">
      <c r="A361" s="2249"/>
      <c r="B361" s="2249"/>
      <c r="C361" s="39"/>
      <c r="D361" s="214">
        <v>1</v>
      </c>
      <c r="E361" s="214">
        <v>0</v>
      </c>
      <c r="F361" s="214">
        <v>0</v>
      </c>
      <c r="G361" s="214">
        <v>0</v>
      </c>
      <c r="H361" s="214">
        <v>0</v>
      </c>
      <c r="I361" s="214">
        <v>0</v>
      </c>
      <c r="J361" s="214">
        <v>0</v>
      </c>
      <c r="K361" s="1512">
        <v>0</v>
      </c>
      <c r="L361" s="1512">
        <v>0</v>
      </c>
      <c r="M361" s="1512">
        <v>1</v>
      </c>
      <c r="O361" s="8">
        <v>1</v>
      </c>
      <c r="P361" s="8">
        <v>0</v>
      </c>
      <c r="R361" s="8">
        <v>1</v>
      </c>
      <c r="S361" s="1512">
        <v>0</v>
      </c>
      <c r="T361" s="1512">
        <v>0</v>
      </c>
      <c r="U361" s="1512">
        <v>0</v>
      </c>
      <c r="V361" s="1512">
        <v>0</v>
      </c>
      <c r="W361" s="1512">
        <v>0</v>
      </c>
      <c r="X361" s="1512">
        <v>0</v>
      </c>
      <c r="Y361" s="1512">
        <v>0</v>
      </c>
      <c r="Z361" s="1512">
        <v>0</v>
      </c>
      <c r="AA361" s="1512">
        <v>0</v>
      </c>
      <c r="AB361" s="1512"/>
      <c r="AC361" s="1512">
        <v>5</v>
      </c>
      <c r="AE361" t="s">
        <v>3360</v>
      </c>
      <c r="AF361" t="s">
        <v>3606</v>
      </c>
      <c r="AG361" t="s">
        <v>4041</v>
      </c>
      <c r="AH361" t="s">
        <v>4042</v>
      </c>
      <c r="AI361" t="s">
        <v>3311</v>
      </c>
      <c r="AJ361" t="s">
        <v>4043</v>
      </c>
      <c r="AK361" t="s">
        <v>3397</v>
      </c>
      <c r="AL361" s="2285" t="s">
        <v>3397</v>
      </c>
      <c r="AM361" t="s">
        <v>3498</v>
      </c>
      <c r="AN361" t="s">
        <v>1546</v>
      </c>
      <c r="AO361">
        <v>183</v>
      </c>
      <c r="AP361" s="1512">
        <v>2276537.16</v>
      </c>
      <c r="AQ361" s="1512">
        <v>4935700.3099999996</v>
      </c>
      <c r="AR361" s="1512">
        <v>8212680.8096356001</v>
      </c>
      <c r="AS361" s="1512">
        <v>0</v>
      </c>
      <c r="AT361" s="2287">
        <v>0</v>
      </c>
      <c r="AU361" s="2287">
        <v>0</v>
      </c>
      <c r="AV361" s="2287">
        <v>0</v>
      </c>
      <c r="AW361" s="2287">
        <v>0</v>
      </c>
      <c r="AX361" s="2287">
        <v>0</v>
      </c>
      <c r="AY361" s="2287">
        <v>0</v>
      </c>
      <c r="AZ361" s="2287">
        <v>0</v>
      </c>
      <c r="BA361" s="2288">
        <v>0</v>
      </c>
      <c r="BB361" s="2287">
        <v>0</v>
      </c>
      <c r="BC361" s="8">
        <v>15424918.279635601</v>
      </c>
      <c r="BG361" s="1512">
        <v>8212680.8096356001</v>
      </c>
      <c r="BH361" s="1512">
        <v>0</v>
      </c>
      <c r="BI361" s="1512">
        <v>0</v>
      </c>
      <c r="BJ361" s="1512">
        <v>0</v>
      </c>
      <c r="BK361" s="1512">
        <v>0</v>
      </c>
      <c r="BL361" s="1512">
        <v>0</v>
      </c>
      <c r="BM361" s="1512">
        <v>0</v>
      </c>
      <c r="BN361" s="1512">
        <v>0</v>
      </c>
      <c r="BO361" s="1512">
        <v>0</v>
      </c>
      <c r="BP361" s="63">
        <v>0</v>
      </c>
    </row>
    <row r="362" spans="1:68">
      <c r="A362" s="2249"/>
      <c r="B362" s="2249"/>
      <c r="C362" s="39"/>
      <c r="D362" s="214">
        <v>0</v>
      </c>
      <c r="E362" s="214">
        <v>1</v>
      </c>
      <c r="F362" s="214">
        <v>0</v>
      </c>
      <c r="G362" s="214">
        <v>1</v>
      </c>
      <c r="H362" s="214">
        <v>0</v>
      </c>
      <c r="I362" s="214">
        <v>0</v>
      </c>
      <c r="J362" s="214">
        <v>1</v>
      </c>
      <c r="K362" s="1512">
        <v>1</v>
      </c>
      <c r="L362" s="1512">
        <v>0</v>
      </c>
      <c r="M362" s="1512">
        <v>0</v>
      </c>
      <c r="O362" s="8">
        <v>0</v>
      </c>
      <c r="P362" s="8">
        <v>1</v>
      </c>
      <c r="R362" s="8">
        <v>0</v>
      </c>
      <c r="S362" s="1512">
        <v>0</v>
      </c>
      <c r="T362" s="1512">
        <v>0</v>
      </c>
      <c r="U362" s="1512">
        <v>0</v>
      </c>
      <c r="V362" s="1512">
        <v>0</v>
      </c>
      <c r="W362" s="1512">
        <v>0</v>
      </c>
      <c r="X362" s="1512">
        <v>0</v>
      </c>
      <c r="Y362" s="1512">
        <v>0</v>
      </c>
      <c r="Z362" s="1512">
        <v>0</v>
      </c>
      <c r="AA362" s="1512">
        <v>1</v>
      </c>
      <c r="AB362" s="1512"/>
      <c r="AC362" s="1512">
        <v>6</v>
      </c>
      <c r="AE362" t="s">
        <v>3354</v>
      </c>
      <c r="AF362" t="s">
        <v>3595</v>
      </c>
      <c r="AG362" t="s">
        <v>4044</v>
      </c>
      <c r="AH362" t="s">
        <v>4045</v>
      </c>
      <c r="AI362" t="s">
        <v>637</v>
      </c>
      <c r="AJ362" t="s">
        <v>4046</v>
      </c>
      <c r="AK362" t="s">
        <v>3399</v>
      </c>
      <c r="AL362" s="2285" t="s">
        <v>3399</v>
      </c>
      <c r="AM362" t="s">
        <v>3537</v>
      </c>
      <c r="AN362" t="s">
        <v>1546</v>
      </c>
      <c r="AO362">
        <v>180</v>
      </c>
      <c r="AP362" s="1512">
        <v>1411364</v>
      </c>
      <c r="AQ362" s="1512">
        <v>336685.56</v>
      </c>
      <c r="AR362" s="1512">
        <v>3076229</v>
      </c>
      <c r="AS362" s="1512">
        <v>3000000</v>
      </c>
      <c r="AT362" s="2287">
        <v>4110000</v>
      </c>
      <c r="AU362" s="2287">
        <v>0</v>
      </c>
      <c r="AV362" s="2287">
        <v>0</v>
      </c>
      <c r="AW362" s="2287">
        <v>0</v>
      </c>
      <c r="AX362" s="2287">
        <v>0</v>
      </c>
      <c r="AY362" s="2287">
        <v>0</v>
      </c>
      <c r="AZ362" s="2287">
        <v>0</v>
      </c>
      <c r="BA362" s="2288">
        <v>0</v>
      </c>
      <c r="BB362" s="2287">
        <v>0</v>
      </c>
      <c r="BC362" s="8">
        <v>11934278.560000001</v>
      </c>
      <c r="BG362" s="1512">
        <v>3076229</v>
      </c>
      <c r="BH362" s="1512">
        <v>3000000</v>
      </c>
      <c r="BI362" s="1512">
        <v>4000000</v>
      </c>
      <c r="BJ362" s="1512">
        <v>0</v>
      </c>
      <c r="BK362" s="1512">
        <v>0</v>
      </c>
      <c r="BL362" s="1512">
        <v>0</v>
      </c>
      <c r="BM362" s="1512">
        <v>0</v>
      </c>
      <c r="BN362" s="1512">
        <v>0</v>
      </c>
      <c r="BO362" s="1512">
        <v>0</v>
      </c>
      <c r="BP362" s="63">
        <v>0</v>
      </c>
    </row>
    <row r="363" spans="1:68">
      <c r="A363" s="2249"/>
      <c r="B363" s="2249"/>
      <c r="C363" s="39"/>
      <c r="D363" s="214">
        <v>1</v>
      </c>
      <c r="E363" s="214">
        <v>0</v>
      </c>
      <c r="F363" s="214">
        <v>0</v>
      </c>
      <c r="G363" s="214">
        <v>1</v>
      </c>
      <c r="H363" s="214">
        <v>0</v>
      </c>
      <c r="I363" s="214">
        <v>0</v>
      </c>
      <c r="J363" s="214">
        <v>1</v>
      </c>
      <c r="K363" s="1512">
        <v>1</v>
      </c>
      <c r="L363" s="1512">
        <v>1</v>
      </c>
      <c r="M363" s="1512">
        <v>0</v>
      </c>
      <c r="O363" s="8">
        <v>0</v>
      </c>
      <c r="P363" s="8">
        <v>0</v>
      </c>
      <c r="R363" s="8">
        <v>0</v>
      </c>
      <c r="S363" s="1512">
        <v>1</v>
      </c>
      <c r="T363" s="1512">
        <v>0</v>
      </c>
      <c r="U363" s="1512">
        <v>0</v>
      </c>
      <c r="V363" s="1512">
        <v>0</v>
      </c>
      <c r="W363" s="1512">
        <v>0</v>
      </c>
      <c r="X363" s="1512">
        <v>0</v>
      </c>
      <c r="Y363" s="1512">
        <v>0</v>
      </c>
      <c r="Z363" s="1512">
        <v>0</v>
      </c>
      <c r="AA363" s="1512">
        <v>0</v>
      </c>
      <c r="AB363" s="1512"/>
      <c r="AC363" s="1512">
        <v>6</v>
      </c>
      <c r="AE363" t="s">
        <v>3354</v>
      </c>
      <c r="AF363" t="s">
        <v>3595</v>
      </c>
      <c r="AG363" t="s">
        <v>4047</v>
      </c>
      <c r="AH363" t="s">
        <v>4048</v>
      </c>
      <c r="AI363" t="s">
        <v>637</v>
      </c>
      <c r="AJ363" t="s">
        <v>4049</v>
      </c>
      <c r="AK363" t="s">
        <v>3397</v>
      </c>
      <c r="AL363" s="2285" t="s">
        <v>3397</v>
      </c>
      <c r="AM363" t="s">
        <v>3537</v>
      </c>
      <c r="AN363" t="s">
        <v>1546</v>
      </c>
      <c r="AO363">
        <v>180</v>
      </c>
      <c r="AP363" s="1512">
        <v>4165000</v>
      </c>
      <c r="AQ363" s="1512"/>
      <c r="AR363" s="1512">
        <v>0</v>
      </c>
      <c r="AS363" s="1512">
        <v>0</v>
      </c>
      <c r="AT363" s="2287">
        <v>0</v>
      </c>
      <c r="AU363" s="2287">
        <v>0</v>
      </c>
      <c r="AV363" s="2287">
        <v>0</v>
      </c>
      <c r="AW363" s="2287">
        <v>0</v>
      </c>
      <c r="AX363" s="2287">
        <v>0</v>
      </c>
      <c r="AY363" s="2287">
        <v>0</v>
      </c>
      <c r="AZ363" s="2287">
        <v>0</v>
      </c>
      <c r="BA363" s="2288">
        <v>0</v>
      </c>
      <c r="BB363" s="2287">
        <v>0</v>
      </c>
      <c r="BC363" s="8">
        <v>4165000</v>
      </c>
      <c r="BG363" s="1512">
        <v>0</v>
      </c>
      <c r="BH363" s="1512">
        <v>0</v>
      </c>
      <c r="BI363" s="1512">
        <v>0</v>
      </c>
      <c r="BJ363" s="1512">
        <v>0</v>
      </c>
      <c r="BK363" s="1512">
        <v>0</v>
      </c>
      <c r="BL363" s="1512">
        <v>0</v>
      </c>
      <c r="BM363" s="1512">
        <v>0</v>
      </c>
      <c r="BN363" s="1512">
        <v>0</v>
      </c>
      <c r="BO363" s="1512">
        <v>0</v>
      </c>
      <c r="BP363" s="63">
        <v>0</v>
      </c>
    </row>
    <row r="364" spans="1:68">
      <c r="A364" s="2249"/>
      <c r="B364" s="2249"/>
      <c r="C364" s="39"/>
      <c r="D364" s="214">
        <v>1</v>
      </c>
      <c r="E364" s="214">
        <v>0</v>
      </c>
      <c r="F364" s="214">
        <v>0</v>
      </c>
      <c r="G364" s="214">
        <v>0</v>
      </c>
      <c r="H364" s="214">
        <v>0</v>
      </c>
      <c r="I364" s="214">
        <v>0</v>
      </c>
      <c r="J364" s="214">
        <v>0</v>
      </c>
      <c r="K364" s="1512">
        <v>0</v>
      </c>
      <c r="L364" s="1512">
        <v>0</v>
      </c>
      <c r="M364" s="1512">
        <v>1</v>
      </c>
      <c r="O364" s="8">
        <v>0</v>
      </c>
      <c r="P364" s="8">
        <v>0</v>
      </c>
      <c r="R364" s="8">
        <v>0</v>
      </c>
      <c r="S364" s="1512">
        <v>1</v>
      </c>
      <c r="T364" s="1512">
        <v>0</v>
      </c>
      <c r="U364" s="1512">
        <v>0</v>
      </c>
      <c r="V364" s="1512">
        <v>0</v>
      </c>
      <c r="W364" s="1512">
        <v>0</v>
      </c>
      <c r="X364" s="1512">
        <v>0</v>
      </c>
      <c r="Y364" s="1512">
        <v>0</v>
      </c>
      <c r="Z364" s="1512">
        <v>0</v>
      </c>
      <c r="AA364" s="1512">
        <v>0</v>
      </c>
      <c r="AB364" s="1512"/>
      <c r="AC364" s="1512">
        <v>2</v>
      </c>
      <c r="AE364" t="s">
        <v>3334</v>
      </c>
      <c r="AF364" t="s">
        <v>3464</v>
      </c>
      <c r="AG364" t="s">
        <v>4050</v>
      </c>
      <c r="AH364" t="s">
        <v>4051</v>
      </c>
      <c r="AI364" t="s">
        <v>1766</v>
      </c>
      <c r="AJ364" t="s">
        <v>4052</v>
      </c>
      <c r="AK364" t="s">
        <v>3397</v>
      </c>
      <c r="AL364" s="2285" t="s">
        <v>3397</v>
      </c>
      <c r="AM364" t="s">
        <v>3463</v>
      </c>
      <c r="AN364" t="s">
        <v>1546</v>
      </c>
      <c r="AO364">
        <v>177</v>
      </c>
      <c r="AP364" s="1512">
        <v>4830388.1399999997</v>
      </c>
      <c r="AQ364" s="1512">
        <v>216534.57</v>
      </c>
      <c r="AR364" s="1512">
        <v>0</v>
      </c>
      <c r="AS364" s="1512">
        <v>0</v>
      </c>
      <c r="AT364" s="2287">
        <v>0</v>
      </c>
      <c r="AU364" s="2287">
        <v>0</v>
      </c>
      <c r="AV364" s="2287">
        <v>0</v>
      </c>
      <c r="AW364" s="2287">
        <v>0</v>
      </c>
      <c r="AX364" s="2287">
        <v>0</v>
      </c>
      <c r="AY364" s="2287">
        <v>0</v>
      </c>
      <c r="AZ364" s="2287">
        <v>0</v>
      </c>
      <c r="BA364" s="2288">
        <v>0</v>
      </c>
      <c r="BB364" s="2287">
        <v>0</v>
      </c>
      <c r="BC364" s="8">
        <v>5046922.71</v>
      </c>
      <c r="BG364" s="1512">
        <v>0</v>
      </c>
      <c r="BH364" s="1512">
        <v>0</v>
      </c>
      <c r="BI364" s="1512">
        <v>0</v>
      </c>
      <c r="BJ364" s="1512">
        <v>0</v>
      </c>
      <c r="BK364" s="1512">
        <v>0</v>
      </c>
      <c r="BL364" s="1512">
        <v>0</v>
      </c>
      <c r="BM364" s="1512">
        <v>0</v>
      </c>
      <c r="BN364" s="1512">
        <v>0</v>
      </c>
      <c r="BO364" s="1512">
        <v>0</v>
      </c>
      <c r="BP364" s="63">
        <v>0</v>
      </c>
    </row>
    <row r="365" spans="1:68">
      <c r="A365" s="2249"/>
      <c r="B365" s="2249"/>
      <c r="C365" s="39"/>
      <c r="D365" s="214">
        <v>1</v>
      </c>
      <c r="E365" s="214">
        <v>0</v>
      </c>
      <c r="F365" s="214">
        <v>0</v>
      </c>
      <c r="G365" s="214">
        <v>0</v>
      </c>
      <c r="H365" s="214">
        <v>0</v>
      </c>
      <c r="I365" s="214">
        <v>0</v>
      </c>
      <c r="J365" s="214">
        <v>0</v>
      </c>
      <c r="K365" s="1512">
        <v>0</v>
      </c>
      <c r="L365" s="1512">
        <v>0</v>
      </c>
      <c r="M365" s="1512">
        <v>1</v>
      </c>
      <c r="O365" s="8">
        <v>0</v>
      </c>
      <c r="P365" s="8">
        <v>0</v>
      </c>
      <c r="R365" s="8">
        <v>0</v>
      </c>
      <c r="S365" s="1512">
        <v>1</v>
      </c>
      <c r="T365" s="1512">
        <v>0</v>
      </c>
      <c r="U365" s="1512">
        <v>0</v>
      </c>
      <c r="V365" s="1512">
        <v>0</v>
      </c>
      <c r="W365" s="1512">
        <v>0</v>
      </c>
      <c r="X365" s="1512">
        <v>0</v>
      </c>
      <c r="Y365" s="1512">
        <v>0</v>
      </c>
      <c r="Z365" s="1512">
        <v>0</v>
      </c>
      <c r="AA365" s="2290">
        <v>0</v>
      </c>
      <c r="AB365" s="2290"/>
      <c r="AC365" s="1512">
        <v>2</v>
      </c>
      <c r="AD365" s="90"/>
      <c r="AE365" s="90" t="s">
        <v>3336</v>
      </c>
      <c r="AF365" s="90" t="s">
        <v>3558</v>
      </c>
      <c r="AG365" t="s">
        <v>4053</v>
      </c>
      <c r="AH365" t="s">
        <v>4054</v>
      </c>
      <c r="AI365" t="s">
        <v>1766</v>
      </c>
      <c r="AJ365" t="s">
        <v>4055</v>
      </c>
      <c r="AK365" t="s">
        <v>3397</v>
      </c>
      <c r="AL365" s="2285" t="s">
        <v>3397</v>
      </c>
      <c r="AM365" t="s">
        <v>3463</v>
      </c>
      <c r="AN365" t="s">
        <v>1546</v>
      </c>
      <c r="AO365">
        <v>176</v>
      </c>
      <c r="AP365" s="1512">
        <v>1259249.08</v>
      </c>
      <c r="AQ365" s="1512">
        <v>420719.97</v>
      </c>
      <c r="AR365" s="1512">
        <v>0</v>
      </c>
      <c r="AS365" s="1512">
        <v>0</v>
      </c>
      <c r="AT365" s="2287">
        <v>0</v>
      </c>
      <c r="AU365" s="2287">
        <v>0</v>
      </c>
      <c r="AV365" s="2287">
        <v>0</v>
      </c>
      <c r="AW365" s="2287">
        <v>0</v>
      </c>
      <c r="AX365" s="2287">
        <v>0</v>
      </c>
      <c r="AY365" s="2287">
        <v>0</v>
      </c>
      <c r="AZ365" s="2287">
        <v>0</v>
      </c>
      <c r="BA365" s="2288">
        <v>0</v>
      </c>
      <c r="BB365" s="2287">
        <v>0</v>
      </c>
      <c r="BC365" s="8">
        <v>1679969.05</v>
      </c>
      <c r="BG365" s="1512">
        <v>0</v>
      </c>
      <c r="BH365" s="1512">
        <v>0</v>
      </c>
      <c r="BI365" s="1512">
        <v>0</v>
      </c>
      <c r="BJ365" s="1512">
        <v>0</v>
      </c>
      <c r="BK365" s="1512">
        <v>0</v>
      </c>
      <c r="BL365" s="1512">
        <v>0</v>
      </c>
      <c r="BM365" s="1512">
        <v>0</v>
      </c>
      <c r="BN365" s="1512">
        <v>0</v>
      </c>
      <c r="BO365" s="1512">
        <v>0</v>
      </c>
      <c r="BP365" s="63">
        <v>0</v>
      </c>
    </row>
    <row r="366" spans="1:68">
      <c r="A366" s="2249"/>
      <c r="B366" s="2249"/>
      <c r="C366" s="39"/>
      <c r="D366" s="214">
        <v>0</v>
      </c>
      <c r="E366" s="214">
        <v>1</v>
      </c>
      <c r="F366" s="214">
        <v>0</v>
      </c>
      <c r="G366" s="214">
        <v>0</v>
      </c>
      <c r="H366" s="214">
        <v>0</v>
      </c>
      <c r="I366" s="214">
        <v>0</v>
      </c>
      <c r="J366" s="214">
        <v>0</v>
      </c>
      <c r="K366" s="1512">
        <v>0</v>
      </c>
      <c r="L366" s="1512">
        <v>0</v>
      </c>
      <c r="M366" s="1512">
        <v>0</v>
      </c>
      <c r="O366" s="8">
        <v>0</v>
      </c>
      <c r="P366" s="8">
        <v>1</v>
      </c>
      <c r="R366" s="8">
        <v>0</v>
      </c>
      <c r="S366" s="1512">
        <v>0</v>
      </c>
      <c r="T366" s="1512">
        <v>0</v>
      </c>
      <c r="U366" s="1512">
        <v>0</v>
      </c>
      <c r="V366" s="1512">
        <v>0</v>
      </c>
      <c r="W366" s="1512">
        <v>0</v>
      </c>
      <c r="X366" s="1512">
        <v>0</v>
      </c>
      <c r="Y366" s="1512">
        <v>0</v>
      </c>
      <c r="Z366" s="1512">
        <v>0</v>
      </c>
      <c r="AA366" s="2290">
        <v>1</v>
      </c>
      <c r="AB366" s="2290"/>
      <c r="AC366" s="1512">
        <v>6</v>
      </c>
      <c r="AD366" s="90"/>
      <c r="AE366" s="90" t="s">
        <v>3320</v>
      </c>
      <c r="AF366" s="90" t="s">
        <v>4056</v>
      </c>
      <c r="AG366" t="s">
        <v>4057</v>
      </c>
      <c r="AH366" t="s">
        <v>4058</v>
      </c>
      <c r="AI366" t="s">
        <v>637</v>
      </c>
      <c r="AJ366" t="s">
        <v>4059</v>
      </c>
      <c r="AK366" t="s">
        <v>3398</v>
      </c>
      <c r="AL366" s="2285" t="s">
        <v>3399</v>
      </c>
      <c r="AM366" t="s">
        <v>3537</v>
      </c>
      <c r="AN366" t="s">
        <v>1546</v>
      </c>
      <c r="AO366" t="s">
        <v>4060</v>
      </c>
      <c r="AP366" s="1512">
        <v>12372261.300000001</v>
      </c>
      <c r="AQ366" s="1512">
        <v>315737.33</v>
      </c>
      <c r="AR366" s="1512">
        <v>397159</v>
      </c>
      <c r="AS366" s="1512">
        <v>397936</v>
      </c>
      <c r="AT366" s="2287">
        <v>149064</v>
      </c>
      <c r="AU366" s="2287">
        <v>0</v>
      </c>
      <c r="AV366" s="2287">
        <v>0</v>
      </c>
      <c r="AW366" s="2287">
        <v>0</v>
      </c>
      <c r="AX366" s="2287">
        <v>0</v>
      </c>
      <c r="AY366" s="2287">
        <v>0</v>
      </c>
      <c r="AZ366" s="2287">
        <v>0</v>
      </c>
      <c r="BA366" s="2288">
        <v>0</v>
      </c>
      <c r="BB366" s="2287">
        <v>0</v>
      </c>
      <c r="BC366" s="8">
        <v>13632157.630000001</v>
      </c>
      <c r="BG366" s="1512">
        <v>397159</v>
      </c>
      <c r="BH366" s="1512">
        <v>397936</v>
      </c>
      <c r="BI366" s="1512">
        <v>145074</v>
      </c>
      <c r="BJ366" s="1512">
        <v>0</v>
      </c>
      <c r="BK366" s="1512">
        <v>0</v>
      </c>
      <c r="BL366" s="1512">
        <v>0</v>
      </c>
      <c r="BM366" s="1512">
        <v>0</v>
      </c>
      <c r="BN366" s="1512">
        <v>0</v>
      </c>
      <c r="BO366" s="1512">
        <v>0</v>
      </c>
      <c r="BP366" s="63">
        <v>0</v>
      </c>
    </row>
    <row r="367" spans="1:68">
      <c r="A367" s="2249"/>
      <c r="B367" s="2249"/>
      <c r="C367" s="39"/>
      <c r="D367" s="214">
        <v>1</v>
      </c>
      <c r="E367" s="214">
        <v>0</v>
      </c>
      <c r="F367" s="214">
        <v>0</v>
      </c>
      <c r="G367" s="214">
        <v>0</v>
      </c>
      <c r="H367" s="214">
        <v>0</v>
      </c>
      <c r="I367" s="214">
        <v>0</v>
      </c>
      <c r="J367" s="214">
        <v>0</v>
      </c>
      <c r="K367" s="1512">
        <v>0</v>
      </c>
      <c r="L367" s="1512">
        <v>0</v>
      </c>
      <c r="M367" s="1512">
        <v>1</v>
      </c>
      <c r="O367" s="8">
        <v>0</v>
      </c>
      <c r="P367" s="8">
        <v>0</v>
      </c>
      <c r="R367" s="8">
        <v>0</v>
      </c>
      <c r="S367" s="1512">
        <v>1</v>
      </c>
      <c r="T367" s="1512">
        <v>0</v>
      </c>
      <c r="U367" s="1512">
        <v>0</v>
      </c>
      <c r="V367" s="1512">
        <v>0</v>
      </c>
      <c r="W367" s="1512">
        <v>0</v>
      </c>
      <c r="X367" s="1512">
        <v>0</v>
      </c>
      <c r="Y367" s="1512">
        <v>0</v>
      </c>
      <c r="Z367" s="1512">
        <v>0</v>
      </c>
      <c r="AA367" s="2290">
        <v>0</v>
      </c>
      <c r="AB367" s="2290"/>
      <c r="AC367" s="1512">
        <v>2</v>
      </c>
      <c r="AD367" s="90"/>
      <c r="AE367" s="90" t="s">
        <v>3340</v>
      </c>
      <c r="AF367" s="90" t="s">
        <v>3470</v>
      </c>
      <c r="AG367" t="s">
        <v>4061</v>
      </c>
      <c r="AH367" t="s">
        <v>4062</v>
      </c>
      <c r="AI367" t="s">
        <v>1766</v>
      </c>
      <c r="AJ367" t="s">
        <v>4063</v>
      </c>
      <c r="AK367" t="s">
        <v>3397</v>
      </c>
      <c r="AL367" s="2285" t="s">
        <v>3397</v>
      </c>
      <c r="AM367" t="s">
        <v>3463</v>
      </c>
      <c r="AN367" t="s">
        <v>1545</v>
      </c>
      <c r="AO367">
        <v>174</v>
      </c>
      <c r="AP367" s="1512">
        <v>1145328.8400000001</v>
      </c>
      <c r="AQ367" s="1512">
        <v>31520.81</v>
      </c>
      <c r="AR367" s="1512">
        <v>0</v>
      </c>
      <c r="AS367" s="1512">
        <v>0</v>
      </c>
      <c r="AT367" s="2287">
        <v>0</v>
      </c>
      <c r="AU367" s="2287">
        <v>0</v>
      </c>
      <c r="AV367" s="2287">
        <v>0</v>
      </c>
      <c r="AW367" s="2287">
        <v>0</v>
      </c>
      <c r="AX367" s="2287">
        <v>0</v>
      </c>
      <c r="AY367" s="2287">
        <v>0</v>
      </c>
      <c r="AZ367" s="2287">
        <v>0</v>
      </c>
      <c r="BA367" s="2288">
        <v>0</v>
      </c>
      <c r="BB367" s="2287">
        <v>0</v>
      </c>
      <c r="BC367" s="8">
        <v>1176849.6500000001</v>
      </c>
      <c r="BG367" s="1512">
        <v>0</v>
      </c>
      <c r="BH367" s="1512">
        <v>0</v>
      </c>
      <c r="BI367" s="1512">
        <v>0</v>
      </c>
      <c r="BJ367" s="1512">
        <v>0</v>
      </c>
      <c r="BK367" s="1512">
        <v>0</v>
      </c>
      <c r="BL367" s="1512">
        <v>0</v>
      </c>
      <c r="BM367" s="1512">
        <v>0</v>
      </c>
      <c r="BN367" s="1512">
        <v>0</v>
      </c>
      <c r="BO367" s="1512">
        <v>0</v>
      </c>
      <c r="BP367" s="63">
        <v>0</v>
      </c>
    </row>
    <row r="368" spans="1:68">
      <c r="A368" s="2249"/>
      <c r="B368" s="2249"/>
      <c r="C368" s="39"/>
      <c r="D368" s="214">
        <v>1</v>
      </c>
      <c r="E368" s="214">
        <v>0</v>
      </c>
      <c r="F368" s="214">
        <v>0</v>
      </c>
      <c r="G368" s="214">
        <v>0</v>
      </c>
      <c r="H368" s="214">
        <v>0</v>
      </c>
      <c r="I368" s="214">
        <v>0</v>
      </c>
      <c r="J368" s="214">
        <v>0</v>
      </c>
      <c r="K368" s="1512">
        <v>0</v>
      </c>
      <c r="L368" s="1512">
        <v>0</v>
      </c>
      <c r="M368" s="1512">
        <v>1</v>
      </c>
      <c r="O368" s="8">
        <v>0</v>
      </c>
      <c r="P368" s="8">
        <v>0</v>
      </c>
      <c r="R368" s="8">
        <v>0</v>
      </c>
      <c r="S368" s="1512">
        <v>1</v>
      </c>
      <c r="T368" s="1512">
        <v>0</v>
      </c>
      <c r="U368" s="1512">
        <v>0</v>
      </c>
      <c r="V368" s="1512">
        <v>0</v>
      </c>
      <c r="W368" s="1512">
        <v>0</v>
      </c>
      <c r="X368" s="1512">
        <v>0</v>
      </c>
      <c r="Y368" s="1512">
        <v>0</v>
      </c>
      <c r="Z368" s="1512">
        <v>0</v>
      </c>
      <c r="AA368" s="2290">
        <v>0</v>
      </c>
      <c r="AB368" s="2290"/>
      <c r="AC368" s="1512">
        <v>2</v>
      </c>
      <c r="AD368" s="90"/>
      <c r="AE368" s="90" t="s">
        <v>3340</v>
      </c>
      <c r="AF368" s="90" t="s">
        <v>3470</v>
      </c>
      <c r="AG368" t="s">
        <v>4064</v>
      </c>
      <c r="AH368" t="s">
        <v>4065</v>
      </c>
      <c r="AI368" t="s">
        <v>1766</v>
      </c>
      <c r="AJ368" t="s">
        <v>4066</v>
      </c>
      <c r="AK368" t="s">
        <v>3397</v>
      </c>
      <c r="AL368" s="2285" t="s">
        <v>3397</v>
      </c>
      <c r="AM368" t="s">
        <v>3463</v>
      </c>
      <c r="AN368" t="s">
        <v>1545</v>
      </c>
      <c r="AO368">
        <v>174</v>
      </c>
      <c r="AP368" s="1512">
        <v>1429060.2</v>
      </c>
      <c r="AQ368" s="1512">
        <v>171847.16</v>
      </c>
      <c r="AR368" s="1512">
        <v>0</v>
      </c>
      <c r="AS368" s="1512">
        <v>0</v>
      </c>
      <c r="AT368" s="2287">
        <v>0</v>
      </c>
      <c r="AU368" s="2287">
        <v>0</v>
      </c>
      <c r="AV368" s="2287">
        <v>0</v>
      </c>
      <c r="AW368" s="2287">
        <v>0</v>
      </c>
      <c r="AX368" s="2287">
        <v>0</v>
      </c>
      <c r="AY368" s="2287">
        <v>0</v>
      </c>
      <c r="AZ368" s="2287">
        <v>0</v>
      </c>
      <c r="BA368" s="2288">
        <v>0</v>
      </c>
      <c r="BB368" s="2287">
        <v>0</v>
      </c>
      <c r="BC368" s="8">
        <v>1600907.3599999999</v>
      </c>
      <c r="BG368" s="1512">
        <v>0</v>
      </c>
      <c r="BH368" s="1512">
        <v>0</v>
      </c>
      <c r="BI368" s="1512">
        <v>0</v>
      </c>
      <c r="BJ368" s="1512">
        <v>0</v>
      </c>
      <c r="BK368" s="1512">
        <v>0</v>
      </c>
      <c r="BL368" s="1512">
        <v>0</v>
      </c>
      <c r="BM368" s="1512">
        <v>0</v>
      </c>
      <c r="BN368" s="1512">
        <v>0</v>
      </c>
      <c r="BO368" s="1512">
        <v>0</v>
      </c>
      <c r="BP368" s="63">
        <v>0</v>
      </c>
    </row>
    <row r="369" spans="1:68">
      <c r="A369" s="2249"/>
      <c r="B369" s="2249"/>
      <c r="C369" s="39"/>
      <c r="D369" s="214">
        <v>1</v>
      </c>
      <c r="E369" s="214">
        <v>0</v>
      </c>
      <c r="F369" s="214">
        <v>0</v>
      </c>
      <c r="G369" s="214">
        <v>0</v>
      </c>
      <c r="H369" s="214">
        <v>0</v>
      </c>
      <c r="I369" s="214">
        <v>0</v>
      </c>
      <c r="J369" s="214">
        <v>0</v>
      </c>
      <c r="K369" s="1512">
        <v>0</v>
      </c>
      <c r="L369" s="1512">
        <v>0</v>
      </c>
      <c r="M369" s="1512">
        <v>1</v>
      </c>
      <c r="O369" s="8">
        <v>0</v>
      </c>
      <c r="P369" s="8">
        <v>0</v>
      </c>
      <c r="R369" s="8">
        <v>1</v>
      </c>
      <c r="S369" s="1512">
        <v>0</v>
      </c>
      <c r="T369" s="1512">
        <v>0</v>
      </c>
      <c r="U369" s="1512">
        <v>0</v>
      </c>
      <c r="V369" s="1512">
        <v>0</v>
      </c>
      <c r="W369" s="1512">
        <v>0</v>
      </c>
      <c r="X369" s="1512">
        <v>0</v>
      </c>
      <c r="Y369" s="1512">
        <v>0</v>
      </c>
      <c r="Z369" s="1512">
        <v>0</v>
      </c>
      <c r="AA369" s="2290">
        <v>0</v>
      </c>
      <c r="AB369" s="2290"/>
      <c r="AC369" s="1512">
        <v>5</v>
      </c>
      <c r="AD369" s="90"/>
      <c r="AE369" s="90" t="s">
        <v>3344</v>
      </c>
      <c r="AF369" s="90" t="s">
        <v>3505</v>
      </c>
      <c r="AG369" t="s">
        <v>4067</v>
      </c>
      <c r="AH369" t="s">
        <v>4068</v>
      </c>
      <c r="AI369" t="s">
        <v>3311</v>
      </c>
      <c r="AJ369" t="s">
        <v>4069</v>
      </c>
      <c r="AK369" t="s">
        <v>3397</v>
      </c>
      <c r="AL369" s="2285" t="s">
        <v>3397</v>
      </c>
      <c r="AM369" t="s">
        <v>3498</v>
      </c>
      <c r="AN369" t="s">
        <v>1546</v>
      </c>
      <c r="AO369">
        <v>174</v>
      </c>
      <c r="AP369" s="1512">
        <v>1579705.8</v>
      </c>
      <c r="AQ369" s="1512">
        <v>1824.16</v>
      </c>
      <c r="AR369" s="1512">
        <v>0</v>
      </c>
      <c r="AS369" s="1512">
        <v>0</v>
      </c>
      <c r="AT369" s="2287">
        <v>0</v>
      </c>
      <c r="AU369" s="2287">
        <v>0</v>
      </c>
      <c r="AV369" s="2287">
        <v>0</v>
      </c>
      <c r="AW369" s="2287">
        <v>0</v>
      </c>
      <c r="AX369" s="2287">
        <v>0</v>
      </c>
      <c r="AY369" s="2287">
        <v>0</v>
      </c>
      <c r="AZ369" s="2287">
        <v>0</v>
      </c>
      <c r="BA369" s="2288">
        <v>0</v>
      </c>
      <c r="BB369" s="2287">
        <v>0</v>
      </c>
      <c r="BC369" s="8">
        <v>1581529.96</v>
      </c>
      <c r="BG369" s="1512">
        <v>0</v>
      </c>
      <c r="BH369" s="1512">
        <v>0</v>
      </c>
      <c r="BI369" s="1512">
        <v>0</v>
      </c>
      <c r="BJ369" s="1512">
        <v>0</v>
      </c>
      <c r="BK369" s="1512">
        <v>0</v>
      </c>
      <c r="BL369" s="1512">
        <v>0</v>
      </c>
      <c r="BM369" s="1512">
        <v>0</v>
      </c>
      <c r="BN369" s="1512">
        <v>0</v>
      </c>
      <c r="BO369" s="1512">
        <v>0</v>
      </c>
      <c r="BP369" s="63">
        <v>0</v>
      </c>
    </row>
    <row r="370" spans="1:68">
      <c r="A370" s="2249"/>
      <c r="B370" s="2249"/>
      <c r="C370" s="39"/>
      <c r="D370" s="214">
        <v>1</v>
      </c>
      <c r="E370" s="214">
        <v>0</v>
      </c>
      <c r="F370" s="214">
        <v>0</v>
      </c>
      <c r="G370" s="214">
        <v>0</v>
      </c>
      <c r="H370" s="214">
        <v>0</v>
      </c>
      <c r="I370" s="214">
        <v>0</v>
      </c>
      <c r="J370" s="214">
        <v>0</v>
      </c>
      <c r="K370" s="1512">
        <v>0</v>
      </c>
      <c r="L370" s="1512">
        <v>0</v>
      </c>
      <c r="M370" s="1512">
        <v>1</v>
      </c>
      <c r="O370" s="8">
        <v>0</v>
      </c>
      <c r="P370" s="8">
        <v>0</v>
      </c>
      <c r="R370" s="8">
        <v>0</v>
      </c>
      <c r="S370" s="1512">
        <v>1</v>
      </c>
      <c r="T370" s="1512">
        <v>0</v>
      </c>
      <c r="U370" s="1512">
        <v>0</v>
      </c>
      <c r="V370" s="1512">
        <v>0</v>
      </c>
      <c r="W370" s="1512">
        <v>0</v>
      </c>
      <c r="X370" s="1512">
        <v>0</v>
      </c>
      <c r="Y370" s="1512">
        <v>0</v>
      </c>
      <c r="Z370" s="1512">
        <v>0</v>
      </c>
      <c r="AA370" s="2290">
        <v>0</v>
      </c>
      <c r="AB370" s="2290"/>
      <c r="AC370" s="1512">
        <v>4</v>
      </c>
      <c r="AD370" s="90"/>
      <c r="AE370" s="90" t="s">
        <v>3368</v>
      </c>
      <c r="AF370" s="90" t="s">
        <v>3998</v>
      </c>
      <c r="AG370" t="s">
        <v>4070</v>
      </c>
      <c r="AH370" t="s">
        <v>4071</v>
      </c>
      <c r="AI370" t="s">
        <v>2959</v>
      </c>
      <c r="AJ370" t="s">
        <v>4072</v>
      </c>
      <c r="AK370" t="s">
        <v>3397</v>
      </c>
      <c r="AL370" s="2285" t="s">
        <v>3397</v>
      </c>
      <c r="AM370" t="s">
        <v>3513</v>
      </c>
      <c r="AN370" t="s">
        <v>1545</v>
      </c>
      <c r="AO370">
        <v>174</v>
      </c>
      <c r="AP370" s="1512">
        <v>189403.65</v>
      </c>
      <c r="AQ370" s="1512">
        <v>923594.9</v>
      </c>
      <c r="AR370" s="1512">
        <v>0</v>
      </c>
      <c r="AS370" s="1512">
        <v>0</v>
      </c>
      <c r="AT370" s="2287">
        <v>0</v>
      </c>
      <c r="AU370" s="2287">
        <v>0</v>
      </c>
      <c r="AV370" s="2287">
        <v>0</v>
      </c>
      <c r="AW370" s="2287">
        <v>0</v>
      </c>
      <c r="AX370" s="2287">
        <v>0</v>
      </c>
      <c r="AY370" s="2287">
        <v>0</v>
      </c>
      <c r="AZ370" s="2287">
        <v>0</v>
      </c>
      <c r="BA370" s="2288">
        <v>0</v>
      </c>
      <c r="BB370" s="2287">
        <v>0</v>
      </c>
      <c r="BC370" s="8">
        <v>1112998.55</v>
      </c>
      <c r="BG370" s="1512">
        <v>0</v>
      </c>
      <c r="BH370" s="1512">
        <v>0</v>
      </c>
      <c r="BI370" s="1512">
        <v>0</v>
      </c>
      <c r="BJ370" s="1512">
        <v>0</v>
      </c>
      <c r="BK370" s="1512">
        <v>0</v>
      </c>
      <c r="BL370" s="1512">
        <v>0</v>
      </c>
      <c r="BM370" s="1512">
        <v>0</v>
      </c>
      <c r="BN370" s="1512">
        <v>0</v>
      </c>
      <c r="BO370" s="1512">
        <v>0</v>
      </c>
      <c r="BP370" s="63">
        <v>0</v>
      </c>
    </row>
    <row r="371" spans="1:68">
      <c r="A371" s="2249"/>
      <c r="B371" s="2249"/>
      <c r="C371" s="39"/>
      <c r="D371" s="214">
        <v>1</v>
      </c>
      <c r="E371" s="214">
        <v>0</v>
      </c>
      <c r="F371" s="214">
        <v>0</v>
      </c>
      <c r="G371" s="214">
        <v>0</v>
      </c>
      <c r="H371" s="214">
        <v>0</v>
      </c>
      <c r="I371" s="214">
        <v>0</v>
      </c>
      <c r="J371" s="214">
        <v>0</v>
      </c>
      <c r="K371" s="1512">
        <v>0</v>
      </c>
      <c r="L371" s="1512">
        <v>0</v>
      </c>
      <c r="M371" s="1512">
        <v>1</v>
      </c>
      <c r="O371" s="8">
        <v>1</v>
      </c>
      <c r="P371" s="8">
        <v>0</v>
      </c>
      <c r="R371" s="8">
        <v>0</v>
      </c>
      <c r="S371" s="1512">
        <v>1</v>
      </c>
      <c r="T371" s="1512">
        <v>0</v>
      </c>
      <c r="U371" s="1512">
        <v>0</v>
      </c>
      <c r="V371" s="1512">
        <v>0</v>
      </c>
      <c r="W371" s="1512">
        <v>0</v>
      </c>
      <c r="X371" s="1512">
        <v>0</v>
      </c>
      <c r="Y371" s="1512">
        <v>0</v>
      </c>
      <c r="Z371" s="1512">
        <v>0</v>
      </c>
      <c r="AA371" s="2290">
        <v>0</v>
      </c>
      <c r="AB371" s="2290"/>
      <c r="AC371" s="1512">
        <v>4</v>
      </c>
      <c r="AD371" s="90"/>
      <c r="AE371" s="90" t="s">
        <v>3368</v>
      </c>
      <c r="AF371" s="90" t="s">
        <v>3998</v>
      </c>
      <c r="AG371" t="s">
        <v>4073</v>
      </c>
      <c r="AH371" t="s">
        <v>4074</v>
      </c>
      <c r="AI371" t="s">
        <v>2959</v>
      </c>
      <c r="AJ371" t="s">
        <v>4075</v>
      </c>
      <c r="AK371" t="s">
        <v>3397</v>
      </c>
      <c r="AL371" s="2285" t="s">
        <v>3397</v>
      </c>
      <c r="AM371" t="s">
        <v>3513</v>
      </c>
      <c r="AN371" t="s">
        <v>1545</v>
      </c>
      <c r="AO371">
        <v>174</v>
      </c>
      <c r="AP371" s="1512">
        <v>1079127.3999999999</v>
      </c>
      <c r="AQ371" s="1512">
        <v>795476.69</v>
      </c>
      <c r="AR371" s="1512">
        <v>796291.88003190001</v>
      </c>
      <c r="AS371" s="1512">
        <v>796136</v>
      </c>
      <c r="AT371" s="2287">
        <v>818028</v>
      </c>
      <c r="AU371" s="2287">
        <v>0</v>
      </c>
      <c r="AV371" s="2287">
        <v>0</v>
      </c>
      <c r="AW371" s="2287">
        <v>0</v>
      </c>
      <c r="AX371" s="2287">
        <v>0</v>
      </c>
      <c r="AY371" s="2287">
        <v>0</v>
      </c>
      <c r="AZ371" s="2287">
        <v>0</v>
      </c>
      <c r="BA371" s="2288">
        <v>0</v>
      </c>
      <c r="BB371" s="2287">
        <v>0</v>
      </c>
      <c r="BC371" s="8">
        <v>4285059.9700319003</v>
      </c>
      <c r="BG371" s="1512">
        <v>796291.88003190001</v>
      </c>
      <c r="BH371" s="1512">
        <v>796136</v>
      </c>
      <c r="BI371" s="1512">
        <v>796134</v>
      </c>
      <c r="BJ371" s="1512">
        <v>0</v>
      </c>
      <c r="BK371" s="1512">
        <v>0</v>
      </c>
      <c r="BL371" s="1512">
        <v>0</v>
      </c>
      <c r="BM371" s="1512">
        <v>0</v>
      </c>
      <c r="BN371" s="1512">
        <v>0</v>
      </c>
      <c r="BO371" s="1512">
        <v>0</v>
      </c>
      <c r="BP371" s="63">
        <v>0</v>
      </c>
    </row>
    <row r="372" spans="1:68">
      <c r="A372" s="2249"/>
      <c r="B372" s="2249"/>
      <c r="C372" s="39"/>
      <c r="D372" s="214">
        <v>1</v>
      </c>
      <c r="E372" s="214">
        <v>0</v>
      </c>
      <c r="F372" s="214">
        <v>1</v>
      </c>
      <c r="G372" s="214">
        <v>0</v>
      </c>
      <c r="H372" s="214">
        <v>0</v>
      </c>
      <c r="I372" s="214">
        <v>0</v>
      </c>
      <c r="J372" s="214">
        <v>1</v>
      </c>
      <c r="K372" s="1512">
        <v>1</v>
      </c>
      <c r="L372" s="1512">
        <v>1</v>
      </c>
      <c r="M372" s="1512">
        <v>0</v>
      </c>
      <c r="O372" s="8">
        <v>0</v>
      </c>
      <c r="P372" s="8">
        <v>0</v>
      </c>
      <c r="R372" s="8">
        <v>0</v>
      </c>
      <c r="S372" s="1512">
        <v>1</v>
      </c>
      <c r="T372" s="1512">
        <v>0</v>
      </c>
      <c r="U372" s="1512">
        <v>0</v>
      </c>
      <c r="V372" s="1512">
        <v>0</v>
      </c>
      <c r="W372" s="1512">
        <v>0</v>
      </c>
      <c r="X372" s="1512">
        <v>0</v>
      </c>
      <c r="Y372" s="1512">
        <v>0</v>
      </c>
      <c r="Z372" s="1512">
        <v>0</v>
      </c>
      <c r="AA372" s="2290">
        <v>0</v>
      </c>
      <c r="AB372" s="2290"/>
      <c r="AC372" s="1512">
        <v>4</v>
      </c>
      <c r="AD372" s="90"/>
      <c r="AE372" s="90" t="s">
        <v>3368</v>
      </c>
      <c r="AF372" s="90" t="s">
        <v>3998</v>
      </c>
      <c r="AG372" t="s">
        <v>4076</v>
      </c>
      <c r="AH372" t="s">
        <v>4077</v>
      </c>
      <c r="AI372" t="s">
        <v>2959</v>
      </c>
      <c r="AJ372" t="s">
        <v>4078</v>
      </c>
      <c r="AK372" t="s">
        <v>3397</v>
      </c>
      <c r="AL372" s="2285" t="s">
        <v>3397</v>
      </c>
      <c r="AM372" t="s">
        <v>3513</v>
      </c>
      <c r="AN372" t="s">
        <v>1545</v>
      </c>
      <c r="AO372">
        <v>174</v>
      </c>
      <c r="AP372" s="1512">
        <v>488605.28</v>
      </c>
      <c r="AQ372" s="1512">
        <v>168394.6</v>
      </c>
      <c r="AR372" s="1512">
        <v>0</v>
      </c>
      <c r="AS372" s="1512">
        <v>0</v>
      </c>
      <c r="AT372" s="2287">
        <v>0</v>
      </c>
      <c r="AU372" s="2287">
        <v>0</v>
      </c>
      <c r="AV372" s="2287">
        <v>0</v>
      </c>
      <c r="AW372" s="2287">
        <v>0</v>
      </c>
      <c r="AX372" s="2287">
        <v>0</v>
      </c>
      <c r="AY372" s="2287">
        <v>0</v>
      </c>
      <c r="AZ372" s="2287">
        <v>0</v>
      </c>
      <c r="BA372" s="2288">
        <v>0</v>
      </c>
      <c r="BB372" s="2287">
        <v>0</v>
      </c>
      <c r="BC372" s="8">
        <v>656999.88</v>
      </c>
      <c r="BG372" s="1512">
        <v>0</v>
      </c>
      <c r="BH372" s="1512">
        <v>0</v>
      </c>
      <c r="BI372" s="1512">
        <v>0</v>
      </c>
      <c r="BJ372" s="1512">
        <v>0</v>
      </c>
      <c r="BK372" s="1512">
        <v>0</v>
      </c>
      <c r="BL372" s="1512">
        <v>0</v>
      </c>
      <c r="BM372" s="1512">
        <v>0</v>
      </c>
      <c r="BN372" s="1512">
        <v>0</v>
      </c>
      <c r="BO372" s="1512">
        <v>0</v>
      </c>
      <c r="BP372" s="63">
        <v>0</v>
      </c>
    </row>
    <row r="373" spans="1:68">
      <c r="A373" s="2249"/>
      <c r="B373" s="2249"/>
      <c r="C373" s="39"/>
      <c r="D373" s="214">
        <v>1</v>
      </c>
      <c r="E373" s="214">
        <v>0</v>
      </c>
      <c r="F373" s="214">
        <v>0</v>
      </c>
      <c r="G373" s="214">
        <v>0</v>
      </c>
      <c r="H373" s="214">
        <v>0</v>
      </c>
      <c r="I373" s="214">
        <v>0</v>
      </c>
      <c r="J373" s="214">
        <v>0</v>
      </c>
      <c r="K373" s="1512">
        <v>0</v>
      </c>
      <c r="L373" s="1512">
        <v>0</v>
      </c>
      <c r="M373" s="1512">
        <v>1</v>
      </c>
      <c r="O373" s="8">
        <v>1</v>
      </c>
      <c r="P373" s="8">
        <v>0</v>
      </c>
      <c r="R373" s="8">
        <v>0</v>
      </c>
      <c r="S373" s="1512">
        <v>1</v>
      </c>
      <c r="T373" s="1512">
        <v>0</v>
      </c>
      <c r="U373" s="1512">
        <v>0</v>
      </c>
      <c r="V373" s="1512">
        <v>0</v>
      </c>
      <c r="W373" s="1512">
        <v>0</v>
      </c>
      <c r="X373" s="1512">
        <v>0</v>
      </c>
      <c r="Y373" s="1512">
        <v>0</v>
      </c>
      <c r="Z373" s="1512">
        <v>0</v>
      </c>
      <c r="AA373" s="2290">
        <v>0</v>
      </c>
      <c r="AB373" s="2290"/>
      <c r="AC373" s="1512">
        <v>6</v>
      </c>
      <c r="AD373" s="90"/>
      <c r="AE373" s="90" t="s">
        <v>3370</v>
      </c>
      <c r="AF373" s="90" t="s">
        <v>4079</v>
      </c>
      <c r="AG373" t="s">
        <v>4080</v>
      </c>
      <c r="AH373" t="s">
        <v>4081</v>
      </c>
      <c r="AI373" t="s">
        <v>637</v>
      </c>
      <c r="AJ373" t="s">
        <v>4082</v>
      </c>
      <c r="AK373" t="s">
        <v>3397</v>
      </c>
      <c r="AL373" s="2285" t="s">
        <v>3397</v>
      </c>
      <c r="AM373" t="s">
        <v>3537</v>
      </c>
      <c r="AN373" t="s">
        <v>1546</v>
      </c>
      <c r="AO373">
        <v>174</v>
      </c>
      <c r="AP373" s="1512">
        <v>11277.45</v>
      </c>
      <c r="AQ373" s="1512">
        <v>748599.81</v>
      </c>
      <c r="AR373" s="1512">
        <v>575765</v>
      </c>
      <c r="AS373" s="1512">
        <v>0</v>
      </c>
      <c r="AT373" s="2287">
        <v>0</v>
      </c>
      <c r="AU373" s="2287">
        <v>0</v>
      </c>
      <c r="AV373" s="2287">
        <v>0</v>
      </c>
      <c r="AW373" s="2287">
        <v>0</v>
      </c>
      <c r="AX373" s="2287">
        <v>0</v>
      </c>
      <c r="AY373" s="2287">
        <v>0</v>
      </c>
      <c r="AZ373" s="2287">
        <v>0</v>
      </c>
      <c r="BA373" s="2288">
        <v>0</v>
      </c>
      <c r="BB373" s="2287">
        <v>0</v>
      </c>
      <c r="BC373" s="8">
        <v>1335642.26</v>
      </c>
      <c r="BG373" s="1512">
        <v>575765</v>
      </c>
      <c r="BH373" s="1512">
        <v>0</v>
      </c>
      <c r="BI373" s="1512">
        <v>0</v>
      </c>
      <c r="BJ373" s="1512">
        <v>0</v>
      </c>
      <c r="BK373" s="1512">
        <v>0</v>
      </c>
      <c r="BL373" s="1512">
        <v>0</v>
      </c>
      <c r="BM373" s="1512">
        <v>0</v>
      </c>
      <c r="BN373" s="1512">
        <v>0</v>
      </c>
      <c r="BO373" s="1512">
        <v>0</v>
      </c>
      <c r="BP373" s="63">
        <v>0</v>
      </c>
    </row>
    <row r="374" spans="1:68">
      <c r="A374" s="2249"/>
      <c r="B374" s="2249"/>
      <c r="C374" s="39"/>
      <c r="D374" s="214">
        <v>1</v>
      </c>
      <c r="E374" s="214">
        <v>0</v>
      </c>
      <c r="F374" s="214">
        <v>1</v>
      </c>
      <c r="G374" s="214">
        <v>0</v>
      </c>
      <c r="H374" s="214">
        <v>0</v>
      </c>
      <c r="I374" s="214">
        <v>0</v>
      </c>
      <c r="J374" s="214">
        <v>1</v>
      </c>
      <c r="K374" s="1512">
        <v>1</v>
      </c>
      <c r="L374" s="1512">
        <v>1</v>
      </c>
      <c r="M374" s="1512">
        <v>0</v>
      </c>
      <c r="O374" s="8">
        <v>0</v>
      </c>
      <c r="P374" s="8">
        <v>0</v>
      </c>
      <c r="R374" s="8">
        <v>0</v>
      </c>
      <c r="S374" s="1512">
        <v>1</v>
      </c>
      <c r="T374" s="1512">
        <v>0</v>
      </c>
      <c r="U374" s="1512">
        <v>0</v>
      </c>
      <c r="V374" s="1512">
        <v>0</v>
      </c>
      <c r="W374" s="1512">
        <v>0</v>
      </c>
      <c r="X374" s="1512">
        <v>0</v>
      </c>
      <c r="Y374" s="1512">
        <v>0</v>
      </c>
      <c r="Z374" s="1512">
        <v>0</v>
      </c>
      <c r="AA374" s="2290">
        <v>0</v>
      </c>
      <c r="AB374" s="2290"/>
      <c r="AC374" s="1512">
        <v>3</v>
      </c>
      <c r="AD374" s="90"/>
      <c r="AE374" s="90" t="s">
        <v>3332</v>
      </c>
      <c r="AF374" s="90" t="s">
        <v>3554</v>
      </c>
      <c r="AG374" t="s">
        <v>4083</v>
      </c>
      <c r="AH374" t="s">
        <v>4084</v>
      </c>
      <c r="AI374" t="s">
        <v>1600</v>
      </c>
      <c r="AJ374" t="s">
        <v>4085</v>
      </c>
      <c r="AK374" t="s">
        <v>3397</v>
      </c>
      <c r="AL374" s="2285" t="s">
        <v>3397</v>
      </c>
      <c r="AM374" t="s">
        <v>3905</v>
      </c>
      <c r="AN374" t="s">
        <v>1546</v>
      </c>
      <c r="AO374">
        <v>171</v>
      </c>
      <c r="AP374" s="1512">
        <v>61951.14</v>
      </c>
      <c r="AQ374" s="1512">
        <v>16626.560000000001</v>
      </c>
      <c r="AR374" s="1512">
        <v>0</v>
      </c>
      <c r="AS374" s="1512">
        <v>0</v>
      </c>
      <c r="AT374" s="2287">
        <v>0</v>
      </c>
      <c r="AU374" s="2287">
        <v>0</v>
      </c>
      <c r="AV374" s="2287">
        <v>0</v>
      </c>
      <c r="AW374" s="2287">
        <v>0</v>
      </c>
      <c r="AX374" s="2287">
        <v>0</v>
      </c>
      <c r="AY374" s="2287">
        <v>0</v>
      </c>
      <c r="AZ374" s="2287">
        <v>0</v>
      </c>
      <c r="BA374" s="2288">
        <v>0</v>
      </c>
      <c r="BB374" s="2287">
        <v>0</v>
      </c>
      <c r="BC374" s="8">
        <v>78577.7</v>
      </c>
      <c r="BG374" s="1512">
        <v>0</v>
      </c>
      <c r="BH374" s="1512">
        <v>0</v>
      </c>
      <c r="BI374" s="1512">
        <v>0</v>
      </c>
      <c r="BJ374" s="1512">
        <v>0</v>
      </c>
      <c r="BK374" s="1512">
        <v>0</v>
      </c>
      <c r="BL374" s="1512">
        <v>0</v>
      </c>
      <c r="BM374" s="1512">
        <v>0</v>
      </c>
      <c r="BN374" s="1512">
        <v>0</v>
      </c>
      <c r="BO374" s="1512">
        <v>0</v>
      </c>
      <c r="BP374" s="63">
        <v>0</v>
      </c>
    </row>
    <row r="375" spans="1:68">
      <c r="A375" s="2249"/>
      <c r="B375" s="2249"/>
      <c r="C375" s="39"/>
      <c r="D375" s="214">
        <v>1</v>
      </c>
      <c r="E375" s="214">
        <v>0</v>
      </c>
      <c r="F375" s="214">
        <v>0</v>
      </c>
      <c r="G375" s="214">
        <v>0</v>
      </c>
      <c r="H375" s="214">
        <v>0</v>
      </c>
      <c r="I375" s="214">
        <v>0</v>
      </c>
      <c r="J375" s="214">
        <v>0</v>
      </c>
      <c r="K375" s="1512">
        <v>0</v>
      </c>
      <c r="L375" s="1512">
        <v>0</v>
      </c>
      <c r="M375" s="1512">
        <v>1</v>
      </c>
      <c r="O375" s="8">
        <v>1</v>
      </c>
      <c r="P375" s="8">
        <v>0</v>
      </c>
      <c r="R375" s="8">
        <v>0</v>
      </c>
      <c r="S375" s="1512">
        <v>1</v>
      </c>
      <c r="T375" s="1512">
        <v>0</v>
      </c>
      <c r="U375" s="1512">
        <v>0</v>
      </c>
      <c r="V375" s="1512">
        <v>0</v>
      </c>
      <c r="W375" s="1512">
        <v>0</v>
      </c>
      <c r="X375" s="1512">
        <v>0</v>
      </c>
      <c r="Y375" s="1512">
        <v>0</v>
      </c>
      <c r="Z375" s="1512">
        <v>0</v>
      </c>
      <c r="AA375" s="2290">
        <v>0</v>
      </c>
      <c r="AB375" s="2290"/>
      <c r="AC375" s="1512">
        <v>3</v>
      </c>
      <c r="AD375" s="90"/>
      <c r="AE375" s="90" t="s">
        <v>3332</v>
      </c>
      <c r="AF375" s="90" t="s">
        <v>3554</v>
      </c>
      <c r="AG375" t="s">
        <v>4086</v>
      </c>
      <c r="AH375" t="s">
        <v>4087</v>
      </c>
      <c r="AI375" t="s">
        <v>1600</v>
      </c>
      <c r="AJ375" t="s">
        <v>4085</v>
      </c>
      <c r="AK375" t="s">
        <v>3397</v>
      </c>
      <c r="AL375" s="2285" t="s">
        <v>3397</v>
      </c>
      <c r="AM375" t="s">
        <v>3905</v>
      </c>
      <c r="AN375" t="s">
        <v>1546</v>
      </c>
      <c r="AO375">
        <v>171</v>
      </c>
      <c r="AP375" s="1512">
        <v>69629.69</v>
      </c>
      <c r="AQ375" s="1512">
        <v>102241.82</v>
      </c>
      <c r="AR375" s="1512">
        <v>975079.50715209998</v>
      </c>
      <c r="AS375" s="1512">
        <v>2462452</v>
      </c>
      <c r="AT375" s="2287">
        <v>1953481</v>
      </c>
      <c r="AU375" s="2287">
        <v>0</v>
      </c>
      <c r="AV375" s="2287">
        <v>0</v>
      </c>
      <c r="AW375" s="2287">
        <v>0</v>
      </c>
      <c r="AX375" s="2287">
        <v>0</v>
      </c>
      <c r="AY375" s="2287">
        <v>0</v>
      </c>
      <c r="AZ375" s="2287">
        <v>0</v>
      </c>
      <c r="BA375" s="2288">
        <v>0</v>
      </c>
      <c r="BB375" s="2287">
        <v>0</v>
      </c>
      <c r="BC375" s="8">
        <v>5562884.0171520999</v>
      </c>
      <c r="BG375" s="1512">
        <v>975079.50715209998</v>
      </c>
      <c r="BH375" s="1512">
        <v>2462452</v>
      </c>
      <c r="BI375" s="1512">
        <v>1901198</v>
      </c>
      <c r="BJ375" s="1512">
        <v>0</v>
      </c>
      <c r="BK375" s="1512">
        <v>0</v>
      </c>
      <c r="BL375" s="1512">
        <v>0</v>
      </c>
      <c r="BM375" s="1512">
        <v>0</v>
      </c>
      <c r="BN375" s="1512">
        <v>0</v>
      </c>
      <c r="BO375" s="1512">
        <v>0</v>
      </c>
      <c r="BP375" s="63">
        <v>0</v>
      </c>
    </row>
    <row r="376" spans="1:68">
      <c r="A376" s="2249"/>
      <c r="B376" s="2249"/>
      <c r="C376" s="39"/>
      <c r="D376" s="214">
        <v>1</v>
      </c>
      <c r="E376" s="214">
        <v>0</v>
      </c>
      <c r="F376" s="214">
        <v>0</v>
      </c>
      <c r="G376" s="214">
        <v>0</v>
      </c>
      <c r="H376" s="214">
        <v>0</v>
      </c>
      <c r="I376" s="214">
        <v>0</v>
      </c>
      <c r="J376" s="214">
        <v>0</v>
      </c>
      <c r="K376" s="1512">
        <v>0</v>
      </c>
      <c r="L376" s="1512">
        <v>0</v>
      </c>
      <c r="M376" s="1512">
        <v>1</v>
      </c>
      <c r="O376" s="8">
        <v>1</v>
      </c>
      <c r="P376" s="8">
        <v>0</v>
      </c>
      <c r="R376" s="8">
        <v>0</v>
      </c>
      <c r="S376" s="1512">
        <v>1</v>
      </c>
      <c r="T376" s="1512">
        <v>0</v>
      </c>
      <c r="U376" s="1512">
        <v>0</v>
      </c>
      <c r="V376" s="1512">
        <v>0</v>
      </c>
      <c r="W376" s="1512">
        <v>0</v>
      </c>
      <c r="X376" s="1512">
        <v>0</v>
      </c>
      <c r="Y376" s="1512">
        <v>0</v>
      </c>
      <c r="Z376" s="1512">
        <v>0</v>
      </c>
      <c r="AA376" s="2290">
        <v>0</v>
      </c>
      <c r="AB376" s="2290"/>
      <c r="AC376" s="1512">
        <v>4</v>
      </c>
      <c r="AD376" s="90"/>
      <c r="AE376" s="90" t="s">
        <v>3332</v>
      </c>
      <c r="AF376" s="90" t="s">
        <v>3554</v>
      </c>
      <c r="AG376" t="s">
        <v>4088</v>
      </c>
      <c r="AH376" t="s">
        <v>4089</v>
      </c>
      <c r="AI376" t="s">
        <v>1600</v>
      </c>
      <c r="AJ376" t="s">
        <v>4090</v>
      </c>
      <c r="AK376" t="s">
        <v>3397</v>
      </c>
      <c r="AL376" s="2285" t="s">
        <v>3397</v>
      </c>
      <c r="AM376" t="s">
        <v>3513</v>
      </c>
      <c r="AN376" t="s">
        <v>1546</v>
      </c>
      <c r="AO376">
        <v>171</v>
      </c>
      <c r="AP376" s="1512">
        <v>396357.88</v>
      </c>
      <c r="AQ376" s="1512">
        <v>1147807.47</v>
      </c>
      <c r="AR376" s="1512">
        <v>257708.0999</v>
      </c>
      <c r="AS376" s="1512">
        <v>0</v>
      </c>
      <c r="AT376" s="2287">
        <v>0</v>
      </c>
      <c r="AU376" s="2287">
        <v>0</v>
      </c>
      <c r="AV376" s="2287">
        <v>0</v>
      </c>
      <c r="AW376" s="2287">
        <v>0</v>
      </c>
      <c r="AX376" s="2287">
        <v>0</v>
      </c>
      <c r="AY376" s="2287">
        <v>0</v>
      </c>
      <c r="AZ376" s="2287">
        <v>0</v>
      </c>
      <c r="BA376" s="2288">
        <v>0</v>
      </c>
      <c r="BB376" s="2287">
        <v>0</v>
      </c>
      <c r="BC376" s="8">
        <v>1801873.4499000001</v>
      </c>
      <c r="BG376" s="1512">
        <v>257708.0999</v>
      </c>
      <c r="BH376" s="1512">
        <v>0</v>
      </c>
      <c r="BI376" s="1512">
        <v>0</v>
      </c>
      <c r="BJ376" s="1512">
        <v>0</v>
      </c>
      <c r="BK376" s="1512">
        <v>0</v>
      </c>
      <c r="BL376" s="1512">
        <v>0</v>
      </c>
      <c r="BM376" s="1512">
        <v>0</v>
      </c>
      <c r="BN376" s="1512">
        <v>0</v>
      </c>
      <c r="BO376" s="1512">
        <v>0</v>
      </c>
      <c r="BP376" s="63">
        <v>0</v>
      </c>
    </row>
    <row r="377" spans="1:68">
      <c r="A377" s="2249"/>
      <c r="B377" s="2249"/>
      <c r="C377" s="39"/>
      <c r="D377" s="214">
        <v>1</v>
      </c>
      <c r="E377" s="214">
        <v>0</v>
      </c>
      <c r="F377" s="214">
        <v>0</v>
      </c>
      <c r="G377" s="214">
        <v>0</v>
      </c>
      <c r="H377" s="214">
        <v>0</v>
      </c>
      <c r="I377" s="214">
        <v>0</v>
      </c>
      <c r="J377" s="214">
        <v>0</v>
      </c>
      <c r="K377" s="1512">
        <v>0</v>
      </c>
      <c r="L377" s="1512">
        <v>0</v>
      </c>
      <c r="M377" s="1512">
        <v>1</v>
      </c>
      <c r="O377" s="8">
        <v>1</v>
      </c>
      <c r="P377" s="8">
        <v>0</v>
      </c>
      <c r="R377" s="8">
        <v>0</v>
      </c>
      <c r="S377" s="1512">
        <v>1</v>
      </c>
      <c r="T377" s="1512">
        <v>0</v>
      </c>
      <c r="U377" s="1512">
        <v>0</v>
      </c>
      <c r="V377" s="1512">
        <v>0</v>
      </c>
      <c r="W377" s="1512">
        <v>0</v>
      </c>
      <c r="X377" s="1512">
        <v>0</v>
      </c>
      <c r="Y377" s="1512">
        <v>0</v>
      </c>
      <c r="Z377" s="1512">
        <v>0</v>
      </c>
      <c r="AA377" s="2290">
        <v>0</v>
      </c>
      <c r="AB377" s="2290"/>
      <c r="AC377" s="1512">
        <v>4</v>
      </c>
      <c r="AD377" s="90"/>
      <c r="AE377" s="90" t="s">
        <v>3332</v>
      </c>
      <c r="AF377" s="90" t="s">
        <v>3554</v>
      </c>
      <c r="AG377" t="s">
        <v>4091</v>
      </c>
      <c r="AH377" t="s">
        <v>4092</v>
      </c>
      <c r="AI377" t="s">
        <v>1600</v>
      </c>
      <c r="AJ377" t="s">
        <v>4093</v>
      </c>
      <c r="AK377" t="s">
        <v>3397</v>
      </c>
      <c r="AL377" s="2285" t="s">
        <v>3397</v>
      </c>
      <c r="AM377" t="s">
        <v>3513</v>
      </c>
      <c r="AN377" t="s">
        <v>1546</v>
      </c>
      <c r="AO377">
        <v>171</v>
      </c>
      <c r="AP377" s="1512">
        <v>137783.29</v>
      </c>
      <c r="AQ377" s="1512">
        <v>992083.72</v>
      </c>
      <c r="AR377" s="1512">
        <v>804654.59757960006</v>
      </c>
      <c r="AS377" s="1512">
        <v>0</v>
      </c>
      <c r="AT377" s="2287">
        <v>0</v>
      </c>
      <c r="AU377" s="2287">
        <v>0</v>
      </c>
      <c r="AV377" s="2287">
        <v>0</v>
      </c>
      <c r="AW377" s="2287">
        <v>0</v>
      </c>
      <c r="AX377" s="2287">
        <v>0</v>
      </c>
      <c r="AY377" s="2287">
        <v>0</v>
      </c>
      <c r="AZ377" s="2287">
        <v>0</v>
      </c>
      <c r="BA377" s="2288">
        <v>0</v>
      </c>
      <c r="BB377" s="2287">
        <v>0</v>
      </c>
      <c r="BC377" s="8">
        <v>1934521.6075796001</v>
      </c>
      <c r="BG377" s="1512">
        <v>804654.59757960006</v>
      </c>
      <c r="BH377" s="1512">
        <v>0</v>
      </c>
      <c r="BI377" s="1512">
        <v>0</v>
      </c>
      <c r="BJ377" s="1512">
        <v>0</v>
      </c>
      <c r="BK377" s="1512">
        <v>0</v>
      </c>
      <c r="BL377" s="1512">
        <v>0</v>
      </c>
      <c r="BM377" s="1512">
        <v>0</v>
      </c>
      <c r="BN377" s="1512">
        <v>0</v>
      </c>
      <c r="BO377" s="1512">
        <v>0</v>
      </c>
      <c r="BP377" s="63">
        <v>0</v>
      </c>
    </row>
    <row r="378" spans="1:68">
      <c r="A378" s="2249"/>
      <c r="B378" s="2249"/>
      <c r="C378" s="39"/>
      <c r="D378" s="214">
        <v>0</v>
      </c>
      <c r="E378" s="214">
        <v>1</v>
      </c>
      <c r="F378" s="214">
        <v>0</v>
      </c>
      <c r="G378" s="214">
        <v>0</v>
      </c>
      <c r="H378" s="214">
        <v>0</v>
      </c>
      <c r="I378" s="214">
        <v>0</v>
      </c>
      <c r="J378" s="214">
        <v>0</v>
      </c>
      <c r="K378" s="1512">
        <v>0</v>
      </c>
      <c r="L378" s="1512">
        <v>0</v>
      </c>
      <c r="M378" s="1512">
        <v>0</v>
      </c>
      <c r="O378" s="8">
        <v>0</v>
      </c>
      <c r="P378" s="8">
        <v>1</v>
      </c>
      <c r="R378" s="8">
        <v>0</v>
      </c>
      <c r="S378" s="1512">
        <v>0</v>
      </c>
      <c r="T378" s="1512">
        <v>0</v>
      </c>
      <c r="U378" s="1512">
        <v>0</v>
      </c>
      <c r="V378" s="1512">
        <v>0</v>
      </c>
      <c r="W378" s="1512">
        <v>0</v>
      </c>
      <c r="X378" s="1512">
        <v>0</v>
      </c>
      <c r="Y378" s="1512">
        <v>0</v>
      </c>
      <c r="Z378" s="1512">
        <v>0</v>
      </c>
      <c r="AA378" s="2290">
        <v>1</v>
      </c>
      <c r="AB378" s="2290"/>
      <c r="AC378" s="1512">
        <v>4</v>
      </c>
      <c r="AD378" s="90"/>
      <c r="AE378" s="90" t="s">
        <v>3333</v>
      </c>
      <c r="AF378" s="90" t="s">
        <v>3509</v>
      </c>
      <c r="AG378" t="s">
        <v>4094</v>
      </c>
      <c r="AH378" t="s">
        <v>4095</v>
      </c>
      <c r="AI378" t="s">
        <v>1600</v>
      </c>
      <c r="AJ378" t="s">
        <v>4096</v>
      </c>
      <c r="AK378" t="s">
        <v>3399</v>
      </c>
      <c r="AL378" s="2285" t="s">
        <v>3399</v>
      </c>
      <c r="AM378" t="s">
        <v>3513</v>
      </c>
      <c r="AN378" t="s">
        <v>1546</v>
      </c>
      <c r="AO378">
        <v>171</v>
      </c>
      <c r="AP378" s="1512">
        <v>18144.13</v>
      </c>
      <c r="AQ378" s="1512">
        <v>327485.78999999998</v>
      </c>
      <c r="AR378" s="1512">
        <v>500000</v>
      </c>
      <c r="AS378" s="1512">
        <v>500000</v>
      </c>
      <c r="AT378" s="2287">
        <v>513750</v>
      </c>
      <c r="AU378" s="2287">
        <v>527878</v>
      </c>
      <c r="AV378" s="2287">
        <v>0</v>
      </c>
      <c r="AW378" s="2287">
        <v>0</v>
      </c>
      <c r="AX378" s="2287">
        <v>0</v>
      </c>
      <c r="AY378" s="2287">
        <v>0</v>
      </c>
      <c r="AZ378" s="2287">
        <v>0</v>
      </c>
      <c r="BA378" s="2288">
        <v>0</v>
      </c>
      <c r="BB378" s="2287">
        <v>0</v>
      </c>
      <c r="BC378" s="8">
        <v>2387257.92</v>
      </c>
      <c r="BG378" s="1512">
        <v>500000</v>
      </c>
      <c r="BH378" s="1512">
        <v>500000</v>
      </c>
      <c r="BI378" s="1512">
        <v>500000</v>
      </c>
      <c r="BJ378" s="1512">
        <v>500000</v>
      </c>
      <c r="BK378" s="1512">
        <v>0</v>
      </c>
      <c r="BL378" s="1512">
        <v>0</v>
      </c>
      <c r="BM378" s="1512">
        <v>0</v>
      </c>
      <c r="BN378" s="1512">
        <v>0</v>
      </c>
      <c r="BO378" s="1512">
        <v>0</v>
      </c>
      <c r="BP378" s="63">
        <v>0</v>
      </c>
    </row>
    <row r="379" spans="1:68">
      <c r="A379" s="2249"/>
      <c r="B379" s="2249"/>
      <c r="C379" s="39"/>
      <c r="D379" s="214">
        <v>1</v>
      </c>
      <c r="E379" s="214">
        <v>0</v>
      </c>
      <c r="F379" s="214">
        <v>0</v>
      </c>
      <c r="G379" s="214">
        <v>0</v>
      </c>
      <c r="H379" s="214">
        <v>0</v>
      </c>
      <c r="I379" s="214">
        <v>0</v>
      </c>
      <c r="J379" s="214">
        <v>0</v>
      </c>
      <c r="K379" s="1512">
        <v>0</v>
      </c>
      <c r="L379" s="1512">
        <v>0</v>
      </c>
      <c r="M379" s="1512">
        <v>1</v>
      </c>
      <c r="O379" s="8">
        <v>1</v>
      </c>
      <c r="P379" s="8">
        <v>0</v>
      </c>
      <c r="R379" s="8">
        <v>1</v>
      </c>
      <c r="S379" s="1512">
        <v>0</v>
      </c>
      <c r="T379" s="1512">
        <v>0</v>
      </c>
      <c r="U379" s="1512">
        <v>0</v>
      </c>
      <c r="V379" s="1512">
        <v>0</v>
      </c>
      <c r="W379" s="1512">
        <v>0</v>
      </c>
      <c r="X379" s="1512">
        <v>0</v>
      </c>
      <c r="Y379" s="1512">
        <v>0</v>
      </c>
      <c r="Z379" s="1512">
        <v>0</v>
      </c>
      <c r="AA379" s="2290">
        <v>0</v>
      </c>
      <c r="AB379" s="2290"/>
      <c r="AC379" s="1512">
        <v>5</v>
      </c>
      <c r="AD379" s="90"/>
      <c r="AE379" s="90" t="s">
        <v>3344</v>
      </c>
      <c r="AF379" s="90" t="s">
        <v>3505</v>
      </c>
      <c r="AG379" t="s">
        <v>4097</v>
      </c>
      <c r="AH379" t="s">
        <v>4098</v>
      </c>
      <c r="AI379" t="s">
        <v>3311</v>
      </c>
      <c r="AJ379" t="s">
        <v>4099</v>
      </c>
      <c r="AK379" t="s">
        <v>3397</v>
      </c>
      <c r="AL379" s="2285" t="s">
        <v>3397</v>
      </c>
      <c r="AM379" t="s">
        <v>3498</v>
      </c>
      <c r="AN379" t="s">
        <v>1546</v>
      </c>
      <c r="AO379">
        <v>171</v>
      </c>
      <c r="AP379" s="1512">
        <v>280360.58</v>
      </c>
      <c r="AQ379" s="1512">
        <v>1413.63</v>
      </c>
      <c r="AR379" s="1512">
        <v>550710</v>
      </c>
      <c r="AS379" s="1512">
        <v>677090</v>
      </c>
      <c r="AT379" s="2287">
        <v>5237850</v>
      </c>
      <c r="AU379" s="2287">
        <v>189080</v>
      </c>
      <c r="AV379" s="2287">
        <v>10925</v>
      </c>
      <c r="AW379" s="2287">
        <v>0</v>
      </c>
      <c r="AX379" s="2287">
        <v>0</v>
      </c>
      <c r="AY379" s="2287">
        <v>0</v>
      </c>
      <c r="AZ379" s="2287">
        <v>0</v>
      </c>
      <c r="BA379" s="2288">
        <v>0</v>
      </c>
      <c r="BB379" s="2287">
        <v>0</v>
      </c>
      <c r="BC379" s="8">
        <v>6947429.21</v>
      </c>
      <c r="BG379" s="1512">
        <v>550710</v>
      </c>
      <c r="BH379" s="1512">
        <v>677090</v>
      </c>
      <c r="BI379" s="1512">
        <v>5097664</v>
      </c>
      <c r="BJ379" s="1512">
        <v>179094</v>
      </c>
      <c r="BK379" s="1512">
        <v>10071</v>
      </c>
      <c r="BL379" s="1512">
        <v>0</v>
      </c>
      <c r="BM379" s="1512">
        <v>0</v>
      </c>
      <c r="BN379" s="1512">
        <v>0</v>
      </c>
      <c r="BO379" s="1512">
        <v>0</v>
      </c>
      <c r="BP379" s="63">
        <v>0</v>
      </c>
    </row>
    <row r="380" spans="1:68">
      <c r="A380" s="2249"/>
      <c r="B380" s="2249"/>
      <c r="C380" s="39"/>
      <c r="D380" s="214">
        <v>1</v>
      </c>
      <c r="E380" s="214">
        <v>0</v>
      </c>
      <c r="F380" s="214">
        <v>1</v>
      </c>
      <c r="G380" s="214">
        <v>0</v>
      </c>
      <c r="H380" s="214">
        <v>0</v>
      </c>
      <c r="I380" s="214">
        <v>0</v>
      </c>
      <c r="J380" s="214">
        <v>1</v>
      </c>
      <c r="K380" s="1512">
        <v>1</v>
      </c>
      <c r="L380" s="1512">
        <v>1</v>
      </c>
      <c r="M380" s="1512">
        <v>0</v>
      </c>
      <c r="O380" s="8">
        <v>0</v>
      </c>
      <c r="P380" s="8">
        <v>0</v>
      </c>
      <c r="R380" s="8">
        <v>1</v>
      </c>
      <c r="S380" s="1512">
        <v>0</v>
      </c>
      <c r="T380" s="1512">
        <v>0</v>
      </c>
      <c r="U380" s="1512">
        <v>0</v>
      </c>
      <c r="V380" s="1512">
        <v>0</v>
      </c>
      <c r="W380" s="1512">
        <v>0</v>
      </c>
      <c r="X380" s="1512">
        <v>0</v>
      </c>
      <c r="Y380" s="1512">
        <v>0</v>
      </c>
      <c r="Z380" s="1512">
        <v>0</v>
      </c>
      <c r="AA380" s="2290">
        <v>0</v>
      </c>
      <c r="AB380" s="2290"/>
      <c r="AC380" s="1512">
        <v>5</v>
      </c>
      <c r="AD380" s="90"/>
      <c r="AE380" s="90" t="s">
        <v>3344</v>
      </c>
      <c r="AF380" s="90" t="s">
        <v>3505</v>
      </c>
      <c r="AG380" t="s">
        <v>4100</v>
      </c>
      <c r="AH380" t="s">
        <v>4101</v>
      </c>
      <c r="AI380" t="s">
        <v>3311</v>
      </c>
      <c r="AJ380" t="s">
        <v>4102</v>
      </c>
      <c r="AK380" t="s">
        <v>3397</v>
      </c>
      <c r="AL380" s="2285" t="s">
        <v>3397</v>
      </c>
      <c r="AM380" t="s">
        <v>3498</v>
      </c>
      <c r="AN380" t="s">
        <v>1546</v>
      </c>
      <c r="AO380">
        <v>171</v>
      </c>
      <c r="AP380" s="1512">
        <v>769247.82</v>
      </c>
      <c r="AQ380" s="1512">
        <v>91588.49</v>
      </c>
      <c r="AR380" s="1512">
        <v>0</v>
      </c>
      <c r="AS380" s="1512">
        <v>0</v>
      </c>
      <c r="AT380" s="2287">
        <v>0</v>
      </c>
      <c r="AU380" s="2287">
        <v>0</v>
      </c>
      <c r="AV380" s="2287">
        <v>0</v>
      </c>
      <c r="AW380" s="2287">
        <v>0</v>
      </c>
      <c r="AX380" s="2287">
        <v>0</v>
      </c>
      <c r="AY380" s="2287">
        <v>0</v>
      </c>
      <c r="AZ380" s="2287">
        <v>0</v>
      </c>
      <c r="BA380" s="2288">
        <v>0</v>
      </c>
      <c r="BB380" s="2287">
        <v>0</v>
      </c>
      <c r="BC380" s="8">
        <v>860836.30999999994</v>
      </c>
      <c r="BG380" s="1512">
        <v>0</v>
      </c>
      <c r="BH380" s="1512">
        <v>0</v>
      </c>
      <c r="BI380" s="1512">
        <v>0</v>
      </c>
      <c r="BJ380" s="1512">
        <v>0</v>
      </c>
      <c r="BK380" s="1512">
        <v>0</v>
      </c>
      <c r="BL380" s="1512">
        <v>0</v>
      </c>
      <c r="BM380" s="1512">
        <v>0</v>
      </c>
      <c r="BN380" s="1512">
        <v>0</v>
      </c>
      <c r="BO380" s="1512">
        <v>0</v>
      </c>
      <c r="BP380" s="63">
        <v>0</v>
      </c>
    </row>
    <row r="381" spans="1:68">
      <c r="A381" s="2249"/>
      <c r="B381" s="2249"/>
      <c r="C381" s="39"/>
      <c r="D381" s="214">
        <v>1</v>
      </c>
      <c r="E381" s="214">
        <v>0</v>
      </c>
      <c r="F381" s="214">
        <v>0</v>
      </c>
      <c r="G381" s="214">
        <v>0</v>
      </c>
      <c r="H381" s="214">
        <v>0</v>
      </c>
      <c r="I381" s="214">
        <v>0</v>
      </c>
      <c r="J381" s="214">
        <v>0</v>
      </c>
      <c r="K381" s="1512">
        <v>0</v>
      </c>
      <c r="L381" s="1512">
        <v>0</v>
      </c>
      <c r="M381" s="1512">
        <v>1</v>
      </c>
      <c r="O381" s="8">
        <v>1</v>
      </c>
      <c r="P381" s="8">
        <v>0</v>
      </c>
      <c r="R381" s="8">
        <v>0</v>
      </c>
      <c r="S381" s="1512">
        <v>1</v>
      </c>
      <c r="T381" s="1512">
        <v>0</v>
      </c>
      <c r="U381" s="1512">
        <v>0</v>
      </c>
      <c r="V381" s="1512">
        <v>0</v>
      </c>
      <c r="W381" s="1512">
        <v>0</v>
      </c>
      <c r="X381" s="1512">
        <v>0</v>
      </c>
      <c r="Y381" s="1512">
        <v>0</v>
      </c>
      <c r="Z381" s="1512">
        <v>0</v>
      </c>
      <c r="AA381" s="2290">
        <v>0</v>
      </c>
      <c r="AB381" s="2290"/>
      <c r="AC381" s="1512">
        <v>4</v>
      </c>
      <c r="AD381" s="90"/>
      <c r="AE381" s="90" t="s">
        <v>3368</v>
      </c>
      <c r="AF381" s="90" t="s">
        <v>3998</v>
      </c>
      <c r="AG381" t="s">
        <v>4103</v>
      </c>
      <c r="AH381" t="s">
        <v>4104</v>
      </c>
      <c r="AI381" t="s">
        <v>2959</v>
      </c>
      <c r="AJ381" t="s">
        <v>4105</v>
      </c>
      <c r="AK381" t="s">
        <v>3397</v>
      </c>
      <c r="AL381" s="2285" t="s">
        <v>3397</v>
      </c>
      <c r="AM381" t="s">
        <v>3513</v>
      </c>
      <c r="AN381" t="s">
        <v>1545</v>
      </c>
      <c r="AO381">
        <v>171</v>
      </c>
      <c r="AP381" s="1512">
        <v>0</v>
      </c>
      <c r="AQ381" s="1512">
        <v>718990</v>
      </c>
      <c r="AR381" s="1512">
        <v>3021203.3095437</v>
      </c>
      <c r="AS381" s="1512">
        <v>10000000</v>
      </c>
      <c r="AT381" s="2287">
        <v>10275000</v>
      </c>
      <c r="AU381" s="2287">
        <v>10557563</v>
      </c>
      <c r="AV381" s="2287">
        <v>32714304</v>
      </c>
      <c r="AW381" s="2287">
        <v>61249535</v>
      </c>
      <c r="AX381" s="2287">
        <v>91083767</v>
      </c>
      <c r="AY381" s="2287">
        <v>71866564</v>
      </c>
      <c r="AZ381" s="2287">
        <v>87392453</v>
      </c>
      <c r="BA381" s="2288">
        <v>89752049.230999991</v>
      </c>
      <c r="BB381" s="2287">
        <v>273323721</v>
      </c>
      <c r="BC381" s="8">
        <v>741955149.54054379</v>
      </c>
      <c r="BG381" s="1512">
        <v>3021203.3095437</v>
      </c>
      <c r="BH381" s="1512">
        <v>10000000</v>
      </c>
      <c r="BI381" s="1512">
        <v>10000000</v>
      </c>
      <c r="BJ381" s="1512">
        <v>10000000</v>
      </c>
      <c r="BK381" s="1512">
        <v>30157282</v>
      </c>
      <c r="BL381" s="1512">
        <v>54950984</v>
      </c>
      <c r="BM381" s="1512">
        <v>79530155</v>
      </c>
      <c r="BN381" s="1512">
        <v>61071122</v>
      </c>
      <c r="BO381" s="1512">
        <v>72277166</v>
      </c>
      <c r="BP381" s="63">
        <v>220000000</v>
      </c>
    </row>
    <row r="382" spans="1:68">
      <c r="A382" s="2249"/>
      <c r="B382" s="2249"/>
      <c r="C382" s="39"/>
      <c r="D382" s="214">
        <v>1</v>
      </c>
      <c r="E382" s="214">
        <v>0</v>
      </c>
      <c r="F382" s="214">
        <v>0</v>
      </c>
      <c r="G382" s="214">
        <v>0</v>
      </c>
      <c r="H382" s="214">
        <v>0</v>
      </c>
      <c r="I382" s="214">
        <v>0</v>
      </c>
      <c r="J382" s="214">
        <v>0</v>
      </c>
      <c r="K382" s="1512">
        <v>0</v>
      </c>
      <c r="L382" s="1512">
        <v>0</v>
      </c>
      <c r="M382" s="1512">
        <v>1</v>
      </c>
      <c r="O382" s="8">
        <v>0</v>
      </c>
      <c r="P382" s="8">
        <v>0</v>
      </c>
      <c r="R382" s="8">
        <v>1</v>
      </c>
      <c r="S382" s="1512">
        <v>0</v>
      </c>
      <c r="T382" s="1512">
        <v>0</v>
      </c>
      <c r="U382" s="1512">
        <v>0</v>
      </c>
      <c r="V382" s="1512">
        <v>0</v>
      </c>
      <c r="W382" s="1512">
        <v>0</v>
      </c>
      <c r="X382" s="1512">
        <v>0</v>
      </c>
      <c r="Y382" s="1512">
        <v>0</v>
      </c>
      <c r="Z382" s="1512">
        <v>0</v>
      </c>
      <c r="AA382" s="2290">
        <v>0</v>
      </c>
      <c r="AB382" s="2290"/>
      <c r="AC382" s="1512">
        <v>5</v>
      </c>
      <c r="AD382" s="90"/>
      <c r="AE382" s="90" t="s">
        <v>3383</v>
      </c>
      <c r="AF382" s="90" t="s">
        <v>3629</v>
      </c>
      <c r="AG382" t="s">
        <v>4106</v>
      </c>
      <c r="AH382" t="s">
        <v>4107</v>
      </c>
      <c r="AI382" t="s">
        <v>3311</v>
      </c>
      <c r="AJ382" t="s">
        <v>4108</v>
      </c>
      <c r="AK382" t="s">
        <v>3397</v>
      </c>
      <c r="AL382" s="2285" t="s">
        <v>3397</v>
      </c>
      <c r="AM382" t="s">
        <v>3498</v>
      </c>
      <c r="AN382" t="s">
        <v>1546</v>
      </c>
      <c r="AO382">
        <v>171</v>
      </c>
      <c r="AP382" s="1512">
        <v>1560993.47</v>
      </c>
      <c r="AQ382" s="1512">
        <v>1935534.64</v>
      </c>
      <c r="AR382" s="1512">
        <v>0</v>
      </c>
      <c r="AS382" s="1512">
        <v>0</v>
      </c>
      <c r="AT382" s="2287">
        <v>0</v>
      </c>
      <c r="AU382" s="2287">
        <v>0</v>
      </c>
      <c r="AV382" s="2287">
        <v>0</v>
      </c>
      <c r="AW382" s="2287">
        <v>0</v>
      </c>
      <c r="AX382" s="2287">
        <v>0</v>
      </c>
      <c r="AY382" s="2287">
        <v>0</v>
      </c>
      <c r="AZ382" s="2287">
        <v>0</v>
      </c>
      <c r="BA382" s="2288">
        <v>0</v>
      </c>
      <c r="BB382" s="2287">
        <v>0</v>
      </c>
      <c r="BC382" s="8">
        <v>3496528.11</v>
      </c>
      <c r="BG382" s="1512">
        <v>0</v>
      </c>
      <c r="BH382" s="1512">
        <v>0</v>
      </c>
      <c r="BI382" s="1512">
        <v>0</v>
      </c>
      <c r="BJ382" s="1512">
        <v>0</v>
      </c>
      <c r="BK382" s="1512">
        <v>0</v>
      </c>
      <c r="BL382" s="1512">
        <v>0</v>
      </c>
      <c r="BM382" s="1512">
        <v>0</v>
      </c>
      <c r="BN382" s="1512">
        <v>0</v>
      </c>
      <c r="BO382" s="1512">
        <v>0</v>
      </c>
      <c r="BP382" s="63">
        <v>0</v>
      </c>
    </row>
    <row r="383" spans="1:68">
      <c r="A383" s="2249"/>
      <c r="B383" s="2249"/>
      <c r="C383" s="39"/>
      <c r="D383" s="214">
        <v>0</v>
      </c>
      <c r="E383" s="214">
        <v>1</v>
      </c>
      <c r="F383" s="214">
        <v>0</v>
      </c>
      <c r="G383" s="214">
        <v>0</v>
      </c>
      <c r="H383" s="214">
        <v>0</v>
      </c>
      <c r="I383" s="214">
        <v>0</v>
      </c>
      <c r="J383" s="214">
        <v>0</v>
      </c>
      <c r="K383" s="1512">
        <v>0</v>
      </c>
      <c r="L383" s="1512">
        <v>0</v>
      </c>
      <c r="M383" s="1512">
        <v>0</v>
      </c>
      <c r="O383" s="8">
        <v>0</v>
      </c>
      <c r="P383" s="8">
        <v>1</v>
      </c>
      <c r="R383" s="8">
        <v>0</v>
      </c>
      <c r="S383" s="1512">
        <v>0</v>
      </c>
      <c r="T383" s="1512">
        <v>1</v>
      </c>
      <c r="U383" s="1512">
        <v>0</v>
      </c>
      <c r="V383" s="1512">
        <v>0</v>
      </c>
      <c r="W383" s="1512">
        <v>0</v>
      </c>
      <c r="X383" s="1512">
        <v>0</v>
      </c>
      <c r="Y383" s="1512">
        <v>0</v>
      </c>
      <c r="Z383" s="1512">
        <v>0</v>
      </c>
      <c r="AA383" s="2290">
        <v>0</v>
      </c>
      <c r="AB383" s="2290"/>
      <c r="AC383" s="1512">
        <v>5</v>
      </c>
      <c r="AD383" s="90"/>
      <c r="AE383" s="90" t="s">
        <v>3329</v>
      </c>
      <c r="AF383" s="90" t="s">
        <v>3847</v>
      </c>
      <c r="AG383" t="s">
        <v>4109</v>
      </c>
      <c r="AH383" t="s">
        <v>4110</v>
      </c>
      <c r="AI383" t="s">
        <v>3311</v>
      </c>
      <c r="AJ383" t="s">
        <v>4111</v>
      </c>
      <c r="AK383" t="s">
        <v>2963</v>
      </c>
      <c r="AL383" s="2285" t="s">
        <v>3399</v>
      </c>
      <c r="AM383" t="s">
        <v>3498</v>
      </c>
      <c r="AN383" t="s">
        <v>1546</v>
      </c>
      <c r="AO383">
        <v>168</v>
      </c>
      <c r="AP383" s="1512">
        <v>540007.78</v>
      </c>
      <c r="AQ383" s="1512">
        <v>509114.37</v>
      </c>
      <c r="AR383" s="1512">
        <v>517164</v>
      </c>
      <c r="AS383" s="1512">
        <v>0</v>
      </c>
      <c r="AT383" s="2287">
        <v>0</v>
      </c>
      <c r="AU383" s="2287">
        <v>0</v>
      </c>
      <c r="AV383" s="2287">
        <v>0</v>
      </c>
      <c r="AW383" s="2287">
        <v>0</v>
      </c>
      <c r="AX383" s="2287">
        <v>0</v>
      </c>
      <c r="AY383" s="2287">
        <v>0</v>
      </c>
      <c r="AZ383" s="2287">
        <v>0</v>
      </c>
      <c r="BA383" s="2288">
        <v>0</v>
      </c>
      <c r="BB383" s="2287">
        <v>0</v>
      </c>
      <c r="BC383" s="8">
        <v>1566286.15</v>
      </c>
      <c r="BG383" s="1512">
        <v>517164</v>
      </c>
      <c r="BH383" s="1512">
        <v>0</v>
      </c>
      <c r="BI383" s="1512">
        <v>0</v>
      </c>
      <c r="BJ383" s="1512">
        <v>0</v>
      </c>
      <c r="BK383" s="1512">
        <v>0</v>
      </c>
      <c r="BL383" s="1512">
        <v>0</v>
      </c>
      <c r="BM383" s="1512">
        <v>0</v>
      </c>
      <c r="BN383" s="1512">
        <v>0</v>
      </c>
      <c r="BO383" s="1512">
        <v>0</v>
      </c>
      <c r="BP383" s="63">
        <v>0</v>
      </c>
    </row>
    <row r="384" spans="1:68">
      <c r="A384" s="2249"/>
      <c r="B384" s="2249"/>
      <c r="C384" s="39"/>
      <c r="D384" s="214">
        <v>0</v>
      </c>
      <c r="E384" s="214">
        <v>1</v>
      </c>
      <c r="F384" s="214">
        <v>0</v>
      </c>
      <c r="G384" s="214">
        <v>0</v>
      </c>
      <c r="H384" s="214">
        <v>0</v>
      </c>
      <c r="I384" s="214">
        <v>0</v>
      </c>
      <c r="J384" s="214">
        <v>0</v>
      </c>
      <c r="K384" s="1512">
        <v>0</v>
      </c>
      <c r="L384" s="1512">
        <v>0</v>
      </c>
      <c r="M384" s="1512">
        <v>0</v>
      </c>
      <c r="O384" s="8">
        <v>0</v>
      </c>
      <c r="P384" s="8">
        <v>0</v>
      </c>
      <c r="R384" s="8">
        <v>0</v>
      </c>
      <c r="S384" s="1512">
        <v>0</v>
      </c>
      <c r="T384" s="1512">
        <v>0</v>
      </c>
      <c r="U384" s="1512">
        <v>0</v>
      </c>
      <c r="V384" s="1512">
        <v>0</v>
      </c>
      <c r="W384" s="1512">
        <v>0</v>
      </c>
      <c r="X384" s="1512">
        <v>0</v>
      </c>
      <c r="Y384" s="1512">
        <v>0</v>
      </c>
      <c r="Z384" s="1512">
        <v>0</v>
      </c>
      <c r="AA384" s="2290">
        <v>1</v>
      </c>
      <c r="AB384" s="2290"/>
      <c r="AC384" s="1512">
        <v>4</v>
      </c>
      <c r="AD384" s="90"/>
      <c r="AE384" s="90" t="s">
        <v>3374</v>
      </c>
      <c r="AF384" s="90" t="s">
        <v>3410</v>
      </c>
      <c r="AG384" t="s">
        <v>4112</v>
      </c>
      <c r="AH384" t="s">
        <v>4113</v>
      </c>
      <c r="AI384" t="s">
        <v>3316</v>
      </c>
      <c r="AJ384" t="s">
        <v>4114</v>
      </c>
      <c r="AK384" t="s">
        <v>3402</v>
      </c>
      <c r="AL384" s="2285" t="s">
        <v>3399</v>
      </c>
      <c r="AM384" t="s">
        <v>3513</v>
      </c>
      <c r="AN384" t="s">
        <v>1546</v>
      </c>
      <c r="AO384">
        <v>168</v>
      </c>
      <c r="AP384" s="1512">
        <v>3255339.78</v>
      </c>
      <c r="AQ384" s="1512">
        <v>36136.629999999997</v>
      </c>
      <c r="AR384" s="1512">
        <v>0</v>
      </c>
      <c r="AS384" s="1512">
        <v>0</v>
      </c>
      <c r="AT384" s="2287">
        <v>0</v>
      </c>
      <c r="AU384" s="2287">
        <v>0</v>
      </c>
      <c r="AV384" s="2287">
        <v>0</v>
      </c>
      <c r="AW384" s="2287">
        <v>0</v>
      </c>
      <c r="AX384" s="2287">
        <v>0</v>
      </c>
      <c r="AY384" s="2287">
        <v>0</v>
      </c>
      <c r="AZ384" s="2287">
        <v>0</v>
      </c>
      <c r="BA384" s="2288">
        <v>0</v>
      </c>
      <c r="BB384" s="2287">
        <v>0</v>
      </c>
      <c r="BC384" s="8">
        <v>3291476.4099999997</v>
      </c>
      <c r="BG384" s="1512">
        <v>0</v>
      </c>
      <c r="BH384" s="1512">
        <v>0</v>
      </c>
      <c r="BI384" s="1512">
        <v>0</v>
      </c>
      <c r="BJ384" s="1512">
        <v>0</v>
      </c>
      <c r="BK384" s="1512">
        <v>0</v>
      </c>
      <c r="BL384" s="1512">
        <v>0</v>
      </c>
      <c r="BM384" s="1512">
        <v>0</v>
      </c>
      <c r="BN384" s="1512">
        <v>0</v>
      </c>
      <c r="BO384" s="1512">
        <v>0</v>
      </c>
      <c r="BP384" s="63">
        <v>0</v>
      </c>
    </row>
    <row r="385" spans="1:68">
      <c r="A385" s="2249"/>
      <c r="B385" s="2249"/>
      <c r="C385" s="39"/>
      <c r="D385" s="214">
        <v>0</v>
      </c>
      <c r="E385" s="214">
        <v>1</v>
      </c>
      <c r="F385" s="214">
        <v>0</v>
      </c>
      <c r="G385" s="214">
        <v>0</v>
      </c>
      <c r="H385" s="214">
        <v>0</v>
      </c>
      <c r="I385" s="214">
        <v>0</v>
      </c>
      <c r="J385" s="214">
        <v>0</v>
      </c>
      <c r="K385" s="1512">
        <v>0</v>
      </c>
      <c r="L385" s="1512">
        <v>0</v>
      </c>
      <c r="M385" s="1512">
        <v>0</v>
      </c>
      <c r="O385" s="8">
        <v>0</v>
      </c>
      <c r="P385" s="8">
        <v>1</v>
      </c>
      <c r="R385" s="8">
        <v>0</v>
      </c>
      <c r="S385" s="1512">
        <v>0</v>
      </c>
      <c r="T385" s="1512">
        <v>0</v>
      </c>
      <c r="U385" s="1512">
        <v>0</v>
      </c>
      <c r="V385" s="1512">
        <v>0</v>
      </c>
      <c r="W385" s="1512">
        <v>0</v>
      </c>
      <c r="X385" s="1512">
        <v>0</v>
      </c>
      <c r="Y385" s="1512">
        <v>0</v>
      </c>
      <c r="Z385" s="1512">
        <v>0</v>
      </c>
      <c r="AA385" s="1512">
        <v>1</v>
      </c>
      <c r="AB385" s="1512"/>
      <c r="AC385" s="1512">
        <v>6</v>
      </c>
      <c r="AE385" t="s">
        <v>3381</v>
      </c>
      <c r="AF385" t="s">
        <v>4115</v>
      </c>
      <c r="AG385" t="s">
        <v>4116</v>
      </c>
      <c r="AH385" t="s">
        <v>4117</v>
      </c>
      <c r="AI385" t="s">
        <v>637</v>
      </c>
      <c r="AJ385" t="s">
        <v>4118</v>
      </c>
      <c r="AK385" t="s">
        <v>3399</v>
      </c>
      <c r="AL385" s="2285" t="s">
        <v>3399</v>
      </c>
      <c r="AM385" t="s">
        <v>3537</v>
      </c>
      <c r="AN385" t="s">
        <v>1546</v>
      </c>
      <c r="AO385">
        <v>168</v>
      </c>
      <c r="AP385" s="1512">
        <v>1260667.5</v>
      </c>
      <c r="AQ385" s="1512">
        <v>1922496.78</v>
      </c>
      <c r="AR385" s="1512">
        <v>4000000</v>
      </c>
      <c r="AS385" s="1512">
        <v>5000000</v>
      </c>
      <c r="AT385" s="2287">
        <v>21794303</v>
      </c>
      <c r="AU385" s="2287">
        <v>19045508</v>
      </c>
      <c r="AV385" s="2287">
        <v>19526212</v>
      </c>
      <c r="AW385" s="2287">
        <v>16719319</v>
      </c>
      <c r="AX385" s="2287">
        <v>10991879</v>
      </c>
      <c r="AY385" s="2287">
        <v>11385605</v>
      </c>
      <c r="AZ385" s="2287">
        <v>11697392</v>
      </c>
      <c r="BA385" s="2288">
        <v>0</v>
      </c>
      <c r="BB385" s="2287">
        <v>0</v>
      </c>
      <c r="BC385" s="8">
        <v>123343382.28</v>
      </c>
      <c r="BG385" s="1512">
        <v>4000000</v>
      </c>
      <c r="BH385" s="1512">
        <v>5000000</v>
      </c>
      <c r="BI385" s="1512">
        <v>21211000</v>
      </c>
      <c r="BJ385" s="1512">
        <v>18039683</v>
      </c>
      <c r="BK385" s="1512">
        <v>18000000</v>
      </c>
      <c r="BL385" s="1512">
        <v>15000000</v>
      </c>
      <c r="BM385" s="1512">
        <v>9597603</v>
      </c>
      <c r="BN385" s="1512">
        <v>9675315</v>
      </c>
      <c r="BO385" s="1512">
        <v>9674226</v>
      </c>
      <c r="BP385" s="63">
        <v>0</v>
      </c>
    </row>
    <row r="386" spans="1:68">
      <c r="A386" s="2249"/>
      <c r="B386" s="2249"/>
      <c r="C386" s="39"/>
      <c r="D386" s="214">
        <v>0</v>
      </c>
      <c r="E386" s="214">
        <v>1</v>
      </c>
      <c r="F386" s="214">
        <v>0</v>
      </c>
      <c r="G386" s="214">
        <v>0</v>
      </c>
      <c r="H386" s="214">
        <v>0</v>
      </c>
      <c r="I386" s="214">
        <v>0</v>
      </c>
      <c r="J386" s="214">
        <v>0</v>
      </c>
      <c r="K386" s="1512">
        <v>0</v>
      </c>
      <c r="L386" s="1512">
        <v>0</v>
      </c>
      <c r="M386" s="1512">
        <v>0</v>
      </c>
      <c r="O386" s="8">
        <v>0</v>
      </c>
      <c r="P386" s="8">
        <v>0</v>
      </c>
      <c r="R386" s="8">
        <v>0</v>
      </c>
      <c r="S386" s="1512">
        <v>0</v>
      </c>
      <c r="T386" s="1512">
        <v>1</v>
      </c>
      <c r="U386" s="1512">
        <v>0</v>
      </c>
      <c r="V386" s="1512">
        <v>0</v>
      </c>
      <c r="W386" s="1512">
        <v>0</v>
      </c>
      <c r="X386" s="1512">
        <v>0</v>
      </c>
      <c r="Y386" s="1512">
        <v>0</v>
      </c>
      <c r="Z386" s="1512">
        <v>0</v>
      </c>
      <c r="AA386" s="1512">
        <v>0</v>
      </c>
      <c r="AB386" s="1512"/>
      <c r="AC386" s="1512">
        <v>5</v>
      </c>
      <c r="AE386" t="s">
        <v>3383</v>
      </c>
      <c r="AF386" t="s">
        <v>3629</v>
      </c>
      <c r="AG386" t="s">
        <v>4119</v>
      </c>
      <c r="AH386" t="s">
        <v>4120</v>
      </c>
      <c r="AI386" t="s">
        <v>3311</v>
      </c>
      <c r="AJ386" t="s">
        <v>4121</v>
      </c>
      <c r="AK386" t="s">
        <v>3399</v>
      </c>
      <c r="AL386" s="2285" t="s">
        <v>3399</v>
      </c>
      <c r="AM386" t="s">
        <v>3498</v>
      </c>
      <c r="AN386" t="s">
        <v>1546</v>
      </c>
      <c r="AO386">
        <v>168</v>
      </c>
      <c r="AP386" s="1512">
        <v>2412460.7999999998</v>
      </c>
      <c r="AQ386" s="1512">
        <v>1337540.67</v>
      </c>
      <c r="AR386" s="1512">
        <v>0</v>
      </c>
      <c r="AS386" s="1512">
        <v>0</v>
      </c>
      <c r="AT386" s="2287">
        <v>0</v>
      </c>
      <c r="AU386" s="2287">
        <v>0</v>
      </c>
      <c r="AV386" s="2287">
        <v>0</v>
      </c>
      <c r="AW386" s="2287">
        <v>0</v>
      </c>
      <c r="AX386" s="2287">
        <v>0</v>
      </c>
      <c r="AY386" s="2287">
        <v>0</v>
      </c>
      <c r="AZ386" s="2287">
        <v>0</v>
      </c>
      <c r="BA386" s="2288">
        <v>0</v>
      </c>
      <c r="BB386" s="2287">
        <v>0</v>
      </c>
      <c r="BC386" s="8">
        <v>3750001.4699999997</v>
      </c>
      <c r="BG386" s="1512">
        <v>0</v>
      </c>
      <c r="BH386" s="1512">
        <v>0</v>
      </c>
      <c r="BI386" s="1512">
        <v>0</v>
      </c>
      <c r="BJ386" s="1512">
        <v>0</v>
      </c>
      <c r="BK386" s="1512">
        <v>0</v>
      </c>
      <c r="BL386" s="1512">
        <v>0</v>
      </c>
      <c r="BM386" s="1512">
        <v>0</v>
      </c>
      <c r="BN386" s="1512">
        <v>0</v>
      </c>
      <c r="BO386" s="1512">
        <v>0</v>
      </c>
      <c r="BP386" s="63">
        <v>0</v>
      </c>
    </row>
    <row r="387" spans="1:68">
      <c r="A387" s="2249"/>
      <c r="B387" s="2249"/>
      <c r="C387" s="39"/>
      <c r="D387" s="214">
        <v>0</v>
      </c>
      <c r="E387" s="214">
        <v>1</v>
      </c>
      <c r="F387" s="214">
        <v>0</v>
      </c>
      <c r="G387" s="214">
        <v>0</v>
      </c>
      <c r="H387" s="214">
        <v>0</v>
      </c>
      <c r="I387" s="214">
        <v>0</v>
      </c>
      <c r="J387" s="214">
        <v>0</v>
      </c>
      <c r="K387" s="1512">
        <v>0</v>
      </c>
      <c r="L387" s="1512">
        <v>0</v>
      </c>
      <c r="M387" s="1512">
        <v>0</v>
      </c>
      <c r="O387" s="8">
        <v>0</v>
      </c>
      <c r="P387" s="8">
        <v>1</v>
      </c>
      <c r="R387" s="8">
        <v>0</v>
      </c>
      <c r="S387" s="1512">
        <v>0</v>
      </c>
      <c r="T387" s="1512">
        <v>0</v>
      </c>
      <c r="U387" s="1512">
        <v>0</v>
      </c>
      <c r="V387" s="1512">
        <v>0</v>
      </c>
      <c r="W387" s="1512">
        <v>0</v>
      </c>
      <c r="X387" s="1512">
        <v>0</v>
      </c>
      <c r="Y387" s="1512">
        <v>0</v>
      </c>
      <c r="Z387" s="1512">
        <v>0</v>
      </c>
      <c r="AA387" s="1512">
        <v>1</v>
      </c>
      <c r="AB387" s="1512"/>
      <c r="AC387" s="1512">
        <v>2</v>
      </c>
      <c r="AE387" t="s">
        <v>3334</v>
      </c>
      <c r="AF387" t="s">
        <v>3464</v>
      </c>
      <c r="AG387" t="s">
        <v>4122</v>
      </c>
      <c r="AH387" t="s">
        <v>4123</v>
      </c>
      <c r="AI387" t="s">
        <v>1766</v>
      </c>
      <c r="AJ387" t="s">
        <v>4124</v>
      </c>
      <c r="AK387" t="s">
        <v>3399</v>
      </c>
      <c r="AL387" s="2285" t="s">
        <v>3399</v>
      </c>
      <c r="AM387" t="s">
        <v>3463</v>
      </c>
      <c r="AN387" t="s">
        <v>1546</v>
      </c>
      <c r="AO387">
        <v>165</v>
      </c>
      <c r="AP387" s="1512">
        <v>963311.99</v>
      </c>
      <c r="AQ387" s="1512">
        <v>118499.66</v>
      </c>
      <c r="AR387" s="1512">
        <v>3114328</v>
      </c>
      <c r="AS387" s="1512">
        <v>1385487</v>
      </c>
      <c r="AT387" s="2287">
        <v>0</v>
      </c>
      <c r="AU387" s="2287">
        <v>0</v>
      </c>
      <c r="AV387" s="2287">
        <v>0</v>
      </c>
      <c r="AW387" s="2287">
        <v>0</v>
      </c>
      <c r="AX387" s="2287">
        <v>0</v>
      </c>
      <c r="AY387" s="2287">
        <v>0</v>
      </c>
      <c r="AZ387" s="2287">
        <v>0</v>
      </c>
      <c r="BA387" s="2288">
        <v>0</v>
      </c>
      <c r="BB387" s="2287">
        <v>0</v>
      </c>
      <c r="BC387" s="8">
        <v>5581626.6500000004</v>
      </c>
      <c r="BG387" s="1512">
        <v>3114328</v>
      </c>
      <c r="BH387" s="1512">
        <v>1385487</v>
      </c>
      <c r="BI387" s="1512">
        <v>0</v>
      </c>
      <c r="BJ387" s="1512">
        <v>0</v>
      </c>
      <c r="BK387" s="1512">
        <v>0</v>
      </c>
      <c r="BL387" s="1512">
        <v>0</v>
      </c>
      <c r="BM387" s="1512">
        <v>0</v>
      </c>
      <c r="BN387" s="1512">
        <v>0</v>
      </c>
      <c r="BO387" s="1512">
        <v>0</v>
      </c>
      <c r="BP387" s="63">
        <v>0</v>
      </c>
    </row>
    <row r="388" spans="1:68">
      <c r="A388" s="2249"/>
      <c r="B388" s="2249"/>
      <c r="C388" s="39"/>
      <c r="D388" s="214">
        <v>0</v>
      </c>
      <c r="E388" s="214">
        <v>1</v>
      </c>
      <c r="F388" s="214">
        <v>0</v>
      </c>
      <c r="G388" s="214">
        <v>1</v>
      </c>
      <c r="H388" s="214">
        <v>0</v>
      </c>
      <c r="I388" s="214">
        <v>0</v>
      </c>
      <c r="J388" s="214">
        <v>1</v>
      </c>
      <c r="K388" s="1512">
        <v>1</v>
      </c>
      <c r="L388" s="1512">
        <v>0</v>
      </c>
      <c r="M388" s="1512">
        <v>0</v>
      </c>
      <c r="O388" s="8">
        <v>0</v>
      </c>
      <c r="P388" s="8">
        <v>1</v>
      </c>
      <c r="R388" s="8">
        <v>0</v>
      </c>
      <c r="S388" s="1512">
        <v>0</v>
      </c>
      <c r="T388" s="1512">
        <v>0</v>
      </c>
      <c r="U388" s="1512">
        <v>0</v>
      </c>
      <c r="V388" s="1512">
        <v>0</v>
      </c>
      <c r="W388" s="1512">
        <v>0</v>
      </c>
      <c r="X388" s="1512">
        <v>0</v>
      </c>
      <c r="Y388" s="1512">
        <v>0</v>
      </c>
      <c r="Z388" s="1512">
        <v>0</v>
      </c>
      <c r="AA388" s="1512">
        <v>1</v>
      </c>
      <c r="AB388" s="1512"/>
      <c r="AC388" s="1512">
        <v>6</v>
      </c>
      <c r="AE388" t="s">
        <v>3358</v>
      </c>
      <c r="AF388" t="s">
        <v>3588</v>
      </c>
      <c r="AG388" t="s">
        <v>4125</v>
      </c>
      <c r="AH388" t="s">
        <v>4126</v>
      </c>
      <c r="AI388" t="s">
        <v>637</v>
      </c>
      <c r="AJ388" t="s">
        <v>4125</v>
      </c>
      <c r="AK388" t="s">
        <v>3399</v>
      </c>
      <c r="AL388" s="2285" t="s">
        <v>3399</v>
      </c>
      <c r="AM388" t="s">
        <v>3537</v>
      </c>
      <c r="AN388" t="s">
        <v>1545</v>
      </c>
      <c r="AO388">
        <v>165</v>
      </c>
      <c r="AP388" s="1512">
        <v>0</v>
      </c>
      <c r="AQ388" s="1512">
        <v>82106</v>
      </c>
      <c r="AR388" s="1512">
        <v>657624</v>
      </c>
      <c r="AS388" s="1512">
        <v>415270</v>
      </c>
      <c r="AT388" s="2287">
        <v>0</v>
      </c>
      <c r="AU388" s="2287">
        <v>0</v>
      </c>
      <c r="AV388" s="2287">
        <v>0</v>
      </c>
      <c r="AW388" s="2287">
        <v>0</v>
      </c>
      <c r="AX388" s="2287">
        <v>0</v>
      </c>
      <c r="AY388" s="2287">
        <v>0</v>
      </c>
      <c r="AZ388" s="2287">
        <v>0</v>
      </c>
      <c r="BA388" s="2288">
        <v>0</v>
      </c>
      <c r="BB388" s="2287">
        <v>0</v>
      </c>
      <c r="BC388" s="8">
        <v>1155000</v>
      </c>
      <c r="BG388" s="1512">
        <v>657624</v>
      </c>
      <c r="BH388" s="1512">
        <v>415270</v>
      </c>
      <c r="BI388" s="1512">
        <v>0</v>
      </c>
      <c r="BJ388" s="1512">
        <v>0</v>
      </c>
      <c r="BK388" s="1512">
        <v>0</v>
      </c>
      <c r="BL388" s="1512">
        <v>0</v>
      </c>
      <c r="BM388" s="1512">
        <v>0</v>
      </c>
      <c r="BN388" s="1512">
        <v>0</v>
      </c>
      <c r="BO388" s="1512">
        <v>0</v>
      </c>
      <c r="BP388" s="63">
        <v>0</v>
      </c>
    </row>
    <row r="389" spans="1:68">
      <c r="A389" s="2249"/>
      <c r="B389" s="2249"/>
      <c r="C389" s="39"/>
      <c r="D389" s="214">
        <v>1</v>
      </c>
      <c r="E389" s="214">
        <v>0</v>
      </c>
      <c r="F389" s="214">
        <v>0</v>
      </c>
      <c r="G389" s="214">
        <v>0</v>
      </c>
      <c r="H389" s="214">
        <v>0</v>
      </c>
      <c r="I389" s="214">
        <v>0</v>
      </c>
      <c r="J389" s="214">
        <v>0</v>
      </c>
      <c r="K389" s="1512">
        <v>0</v>
      </c>
      <c r="L389" s="1512">
        <v>0</v>
      </c>
      <c r="M389" s="1512">
        <v>1</v>
      </c>
      <c r="O389" s="8">
        <v>1</v>
      </c>
      <c r="P389" s="8">
        <v>0</v>
      </c>
      <c r="R389" s="8">
        <v>0</v>
      </c>
      <c r="S389" s="1512">
        <v>1</v>
      </c>
      <c r="T389" s="1512">
        <v>0</v>
      </c>
      <c r="U389" s="1512">
        <v>0</v>
      </c>
      <c r="V389" s="1512">
        <v>0</v>
      </c>
      <c r="W389" s="1512">
        <v>0</v>
      </c>
      <c r="X389" s="1512">
        <v>0</v>
      </c>
      <c r="Y389" s="1512">
        <v>0</v>
      </c>
      <c r="Z389" s="1512">
        <v>0</v>
      </c>
      <c r="AA389" s="1512">
        <v>0</v>
      </c>
      <c r="AB389" s="1512"/>
      <c r="AC389" s="1512">
        <v>6</v>
      </c>
      <c r="AE389" t="s">
        <v>3362</v>
      </c>
      <c r="AF389" t="s">
        <v>4127</v>
      </c>
      <c r="AG389" t="s">
        <v>4128</v>
      </c>
      <c r="AH389" t="s">
        <v>4129</v>
      </c>
      <c r="AI389" t="s">
        <v>637</v>
      </c>
      <c r="AJ389" t="s">
        <v>4130</v>
      </c>
      <c r="AK389" t="s">
        <v>3397</v>
      </c>
      <c r="AL389" s="2285" t="s">
        <v>3397</v>
      </c>
      <c r="AM389" t="s">
        <v>3537</v>
      </c>
      <c r="AN389" t="s">
        <v>1546</v>
      </c>
      <c r="AO389">
        <v>165</v>
      </c>
      <c r="AP389" s="1512">
        <v>737074.29</v>
      </c>
      <c r="AQ389" s="1512">
        <v>228538.08</v>
      </c>
      <c r="AR389" s="1512">
        <v>1326482</v>
      </c>
      <c r="AS389" s="1512">
        <v>2906346</v>
      </c>
      <c r="AT389" s="2287">
        <v>4629062</v>
      </c>
      <c r="AU389" s="2287">
        <v>0</v>
      </c>
      <c r="AV389" s="2287">
        <v>0</v>
      </c>
      <c r="AW389" s="2287">
        <v>0</v>
      </c>
      <c r="AX389" s="2287">
        <v>0</v>
      </c>
      <c r="AY389" s="2287">
        <v>0</v>
      </c>
      <c r="AZ389" s="2287">
        <v>0</v>
      </c>
      <c r="BA389" s="2288">
        <v>0</v>
      </c>
      <c r="BB389" s="2287">
        <v>0</v>
      </c>
      <c r="BC389" s="8">
        <v>9827502.370000001</v>
      </c>
      <c r="BG389" s="1512">
        <v>1326482</v>
      </c>
      <c r="BH389" s="1512">
        <v>2906346</v>
      </c>
      <c r="BI389" s="1512">
        <v>4505170</v>
      </c>
      <c r="BJ389" s="1512">
        <v>0</v>
      </c>
      <c r="BK389" s="1512">
        <v>0</v>
      </c>
      <c r="BL389" s="1512">
        <v>0</v>
      </c>
      <c r="BM389" s="1512">
        <v>0</v>
      </c>
      <c r="BN389" s="1512">
        <v>0</v>
      </c>
      <c r="BO389" s="1512">
        <v>0</v>
      </c>
      <c r="BP389" s="63">
        <v>0</v>
      </c>
    </row>
    <row r="390" spans="1:68">
      <c r="A390" s="2249"/>
      <c r="B390" s="2249"/>
      <c r="C390" s="39"/>
      <c r="D390" s="214">
        <v>1</v>
      </c>
      <c r="E390" s="214">
        <v>0</v>
      </c>
      <c r="F390" s="214">
        <v>0</v>
      </c>
      <c r="G390" s="214">
        <v>0</v>
      </c>
      <c r="H390" s="214">
        <v>0</v>
      </c>
      <c r="I390" s="214">
        <v>0</v>
      </c>
      <c r="J390" s="214">
        <v>0</v>
      </c>
      <c r="K390" s="1512">
        <v>0</v>
      </c>
      <c r="L390" s="1512">
        <v>0</v>
      </c>
      <c r="M390" s="1512">
        <v>1</v>
      </c>
      <c r="O390" s="8">
        <v>1</v>
      </c>
      <c r="P390" s="8">
        <v>0</v>
      </c>
      <c r="R390" s="8">
        <v>0</v>
      </c>
      <c r="S390" s="1512">
        <v>1</v>
      </c>
      <c r="T390" s="1512">
        <v>0</v>
      </c>
      <c r="U390" s="1512">
        <v>0</v>
      </c>
      <c r="V390" s="1512">
        <v>0</v>
      </c>
      <c r="W390" s="1512">
        <v>0</v>
      </c>
      <c r="X390" s="1512">
        <v>0</v>
      </c>
      <c r="Y390" s="1512">
        <v>0</v>
      </c>
      <c r="Z390" s="1512">
        <v>0</v>
      </c>
      <c r="AA390" s="1512">
        <v>0</v>
      </c>
      <c r="AB390" s="1512"/>
      <c r="AC390" s="1512">
        <v>6</v>
      </c>
      <c r="AE390" t="s">
        <v>3362</v>
      </c>
      <c r="AF390" t="s">
        <v>4127</v>
      </c>
      <c r="AG390" t="s">
        <v>4131</v>
      </c>
      <c r="AH390" t="s">
        <v>4132</v>
      </c>
      <c r="AI390" t="s">
        <v>637</v>
      </c>
      <c r="AJ390" t="s">
        <v>4133</v>
      </c>
      <c r="AK390" t="s">
        <v>3397</v>
      </c>
      <c r="AL390" s="2285" t="s">
        <v>3397</v>
      </c>
      <c r="AM390" t="s">
        <v>3537</v>
      </c>
      <c r="AN390" t="s">
        <v>1546</v>
      </c>
      <c r="AO390">
        <v>165</v>
      </c>
      <c r="AP390" s="1512">
        <v>5515992.7599999998</v>
      </c>
      <c r="AQ390" s="1512">
        <v>10280442.17</v>
      </c>
      <c r="AR390" s="1512">
        <v>1943611</v>
      </c>
      <c r="AS390" s="1512">
        <v>0</v>
      </c>
      <c r="AT390" s="2287">
        <v>0</v>
      </c>
      <c r="AU390" s="2287">
        <v>0</v>
      </c>
      <c r="AV390" s="2287">
        <v>0</v>
      </c>
      <c r="AW390" s="2287">
        <v>0</v>
      </c>
      <c r="AX390" s="2287">
        <v>0</v>
      </c>
      <c r="AY390" s="2287">
        <v>0</v>
      </c>
      <c r="AZ390" s="2287">
        <v>0</v>
      </c>
      <c r="BA390" s="2288">
        <v>0</v>
      </c>
      <c r="BB390" s="2287">
        <v>0</v>
      </c>
      <c r="BC390" s="8">
        <v>17740045.93</v>
      </c>
      <c r="BG390" s="1512">
        <v>1943611</v>
      </c>
      <c r="BH390" s="1512">
        <v>0</v>
      </c>
      <c r="BI390" s="1512">
        <v>0</v>
      </c>
      <c r="BJ390" s="1512">
        <v>0</v>
      </c>
      <c r="BK390" s="1512">
        <v>0</v>
      </c>
      <c r="BL390" s="1512">
        <v>0</v>
      </c>
      <c r="BM390" s="1512">
        <v>0</v>
      </c>
      <c r="BN390" s="1512">
        <v>0</v>
      </c>
      <c r="BO390" s="1512">
        <v>0</v>
      </c>
      <c r="BP390" s="63">
        <v>0</v>
      </c>
    </row>
    <row r="391" spans="1:68">
      <c r="A391" s="2249"/>
      <c r="B391" s="2249"/>
      <c r="C391" s="39"/>
      <c r="D391" s="214">
        <v>0</v>
      </c>
      <c r="E391" s="214">
        <v>1</v>
      </c>
      <c r="F391" s="214">
        <v>0</v>
      </c>
      <c r="G391" s="214">
        <v>0</v>
      </c>
      <c r="H391" s="214">
        <v>0</v>
      </c>
      <c r="I391" s="214">
        <v>0</v>
      </c>
      <c r="J391" s="214">
        <v>0</v>
      </c>
      <c r="K391" s="1512">
        <v>0</v>
      </c>
      <c r="L391" s="1512">
        <v>0</v>
      </c>
      <c r="M391" s="1512">
        <v>0</v>
      </c>
      <c r="O391" s="8">
        <v>0</v>
      </c>
      <c r="P391" s="8">
        <v>1</v>
      </c>
      <c r="R391" s="8">
        <v>0</v>
      </c>
      <c r="S391" s="1512">
        <v>0</v>
      </c>
      <c r="T391" s="1512">
        <v>1</v>
      </c>
      <c r="U391" s="1512">
        <v>0</v>
      </c>
      <c r="V391" s="1512">
        <v>0</v>
      </c>
      <c r="W391" s="1512">
        <v>0</v>
      </c>
      <c r="X391" s="1512">
        <v>0</v>
      </c>
      <c r="Y391" s="1512">
        <v>0</v>
      </c>
      <c r="Z391" s="1512">
        <v>0</v>
      </c>
      <c r="AA391" s="1512">
        <v>0</v>
      </c>
      <c r="AB391" s="1512"/>
      <c r="AC391" s="1512">
        <v>5</v>
      </c>
      <c r="AE391" t="s">
        <v>3365</v>
      </c>
      <c r="AF391" t="s">
        <v>4134</v>
      </c>
      <c r="AG391" t="s">
        <v>4135</v>
      </c>
      <c r="AH391" t="s">
        <v>4136</v>
      </c>
      <c r="AI391" t="s">
        <v>3311</v>
      </c>
      <c r="AJ391" t="s">
        <v>4137</v>
      </c>
      <c r="AK391" t="s">
        <v>3399</v>
      </c>
      <c r="AL391" s="2285" t="s">
        <v>3399</v>
      </c>
      <c r="AM391" t="s">
        <v>3498</v>
      </c>
      <c r="AN391" t="s">
        <v>1546</v>
      </c>
      <c r="AO391">
        <v>165</v>
      </c>
      <c r="AP391" s="1512">
        <v>311558.11</v>
      </c>
      <c r="AQ391" s="1512">
        <v>2660465.42</v>
      </c>
      <c r="AR391" s="1512">
        <v>3000000</v>
      </c>
      <c r="AS391" s="1512">
        <v>5000000</v>
      </c>
      <c r="AT391" s="2287">
        <v>15412500</v>
      </c>
      <c r="AU391" s="2287">
        <v>0</v>
      </c>
      <c r="AV391" s="2287">
        <v>0</v>
      </c>
      <c r="AW391" s="2287">
        <v>0</v>
      </c>
      <c r="AX391" s="2287">
        <v>0</v>
      </c>
      <c r="AY391" s="2287">
        <v>0</v>
      </c>
      <c r="AZ391" s="2287">
        <v>0</v>
      </c>
      <c r="BA391" s="2288">
        <v>0</v>
      </c>
      <c r="BB391" s="2287">
        <v>0</v>
      </c>
      <c r="BC391" s="8">
        <v>26384523.530000001</v>
      </c>
      <c r="BG391" s="1512">
        <v>3000000</v>
      </c>
      <c r="BH391" s="1512">
        <v>5000000</v>
      </c>
      <c r="BI391" s="1512">
        <v>15000000</v>
      </c>
      <c r="BJ391" s="1512">
        <v>0</v>
      </c>
      <c r="BK391" s="1512">
        <v>0</v>
      </c>
      <c r="BL391" s="1512">
        <v>0</v>
      </c>
      <c r="BM391" s="1512">
        <v>0</v>
      </c>
      <c r="BN391" s="1512">
        <v>0</v>
      </c>
      <c r="BO391" s="1512">
        <v>0</v>
      </c>
      <c r="BP391" s="63">
        <v>0</v>
      </c>
    </row>
    <row r="392" spans="1:68">
      <c r="A392" s="2249"/>
      <c r="B392" s="2249"/>
      <c r="C392" s="39"/>
      <c r="D392" s="214">
        <v>1</v>
      </c>
      <c r="E392" s="214">
        <v>0</v>
      </c>
      <c r="F392" s="214">
        <v>0</v>
      </c>
      <c r="G392" s="214">
        <v>0</v>
      </c>
      <c r="H392" s="214">
        <v>0</v>
      </c>
      <c r="I392" s="214">
        <v>0</v>
      </c>
      <c r="J392" s="214">
        <v>0</v>
      </c>
      <c r="K392" s="1512">
        <v>0</v>
      </c>
      <c r="L392" s="1512">
        <v>0</v>
      </c>
      <c r="M392" s="1512">
        <v>1</v>
      </c>
      <c r="O392" s="8">
        <v>1</v>
      </c>
      <c r="P392" s="8">
        <v>0</v>
      </c>
      <c r="R392" s="8">
        <v>0</v>
      </c>
      <c r="S392" s="1512">
        <v>1</v>
      </c>
      <c r="T392" s="1512">
        <v>0</v>
      </c>
      <c r="U392" s="1512">
        <v>0</v>
      </c>
      <c r="V392" s="1512">
        <v>0</v>
      </c>
      <c r="W392" s="1512">
        <v>0</v>
      </c>
      <c r="X392" s="1512">
        <v>0</v>
      </c>
      <c r="Y392" s="1512">
        <v>0</v>
      </c>
      <c r="Z392" s="1512">
        <v>0</v>
      </c>
      <c r="AA392" s="1512">
        <v>0</v>
      </c>
      <c r="AB392" s="1512"/>
      <c r="AC392" s="1512">
        <v>4</v>
      </c>
      <c r="AE392" t="s">
        <v>3333</v>
      </c>
      <c r="AF392" t="s">
        <v>3509</v>
      </c>
      <c r="AG392" t="s">
        <v>4138</v>
      </c>
      <c r="AH392" t="s">
        <v>4139</v>
      </c>
      <c r="AI392" t="s">
        <v>1600</v>
      </c>
      <c r="AJ392" t="s">
        <v>4140</v>
      </c>
      <c r="AK392" t="s">
        <v>3397</v>
      </c>
      <c r="AL392" s="2285" t="s">
        <v>3397</v>
      </c>
      <c r="AM392" t="s">
        <v>3513</v>
      </c>
      <c r="AN392" t="s">
        <v>1546</v>
      </c>
      <c r="AO392">
        <v>162</v>
      </c>
      <c r="AP392" s="1512">
        <v>223465.47</v>
      </c>
      <c r="AQ392" s="1512">
        <v>807310.98</v>
      </c>
      <c r="AR392" s="1512">
        <v>3429527.8431219002</v>
      </c>
      <c r="AS392" s="1512">
        <v>15000000</v>
      </c>
      <c r="AT392" s="2287">
        <v>25687500</v>
      </c>
      <c r="AU392" s="2287">
        <v>57010838</v>
      </c>
      <c r="AV392" s="2287">
        <v>34496308</v>
      </c>
      <c r="AW392" s="2287">
        <v>33438638</v>
      </c>
      <c r="AX392" s="2287">
        <v>20614920</v>
      </c>
      <c r="AY392" s="2287">
        <v>0</v>
      </c>
      <c r="AZ392" s="2287">
        <v>0</v>
      </c>
      <c r="BA392" s="2288">
        <v>0</v>
      </c>
      <c r="BB392" s="2287">
        <v>0</v>
      </c>
      <c r="BC392" s="8">
        <v>190708508.2931219</v>
      </c>
      <c r="BG392" s="1512">
        <v>3429527.8431219002</v>
      </c>
      <c r="BH392" s="1512">
        <v>15000000</v>
      </c>
      <c r="BI392" s="1512">
        <v>25000000</v>
      </c>
      <c r="BJ392" s="1512">
        <v>54000000</v>
      </c>
      <c r="BK392" s="1512">
        <v>31800000</v>
      </c>
      <c r="BL392" s="1512">
        <v>30000000</v>
      </c>
      <c r="BM392" s="1512">
        <v>18000000</v>
      </c>
      <c r="BN392" s="1512">
        <v>0</v>
      </c>
      <c r="BO392" s="1512">
        <v>0</v>
      </c>
      <c r="BP392" s="63">
        <v>0</v>
      </c>
    </row>
    <row r="393" spans="1:68">
      <c r="A393" s="2249"/>
      <c r="B393" s="2249"/>
      <c r="C393" s="39"/>
      <c r="D393" s="214">
        <v>0</v>
      </c>
      <c r="E393" s="214">
        <v>1</v>
      </c>
      <c r="F393" s="214">
        <v>0</v>
      </c>
      <c r="G393" s="214">
        <v>0</v>
      </c>
      <c r="H393" s="214">
        <v>0</v>
      </c>
      <c r="I393" s="214">
        <v>0</v>
      </c>
      <c r="J393" s="214">
        <v>0</v>
      </c>
      <c r="K393" s="1512">
        <v>0</v>
      </c>
      <c r="L393" s="1512">
        <v>0</v>
      </c>
      <c r="M393" s="1512">
        <v>0</v>
      </c>
      <c r="O393" s="8">
        <v>0</v>
      </c>
      <c r="P393" s="8">
        <v>0</v>
      </c>
      <c r="R393" s="8">
        <v>0</v>
      </c>
      <c r="S393" s="1512">
        <v>0</v>
      </c>
      <c r="T393" s="1512">
        <v>1</v>
      </c>
      <c r="U393" s="1512">
        <v>0</v>
      </c>
      <c r="V393" s="1512">
        <v>0</v>
      </c>
      <c r="W393" s="1512">
        <v>0</v>
      </c>
      <c r="X393" s="1512">
        <v>0</v>
      </c>
      <c r="Y393" s="1512">
        <v>0</v>
      </c>
      <c r="Z393" s="1512">
        <v>0</v>
      </c>
      <c r="AA393" s="1512">
        <v>0</v>
      </c>
      <c r="AB393" s="1512"/>
      <c r="AC393" s="1512">
        <v>5</v>
      </c>
      <c r="AE393" t="s">
        <v>3372</v>
      </c>
      <c r="AF393" t="s">
        <v>4141</v>
      </c>
      <c r="AG393" t="s">
        <v>4142</v>
      </c>
      <c r="AH393" t="s">
        <v>4143</v>
      </c>
      <c r="AI393" t="s">
        <v>3311</v>
      </c>
      <c r="AJ393" t="s">
        <v>4144</v>
      </c>
      <c r="AK393" t="s">
        <v>3399</v>
      </c>
      <c r="AL393" s="2285" t="s">
        <v>3399</v>
      </c>
      <c r="AM393" t="s">
        <v>3498</v>
      </c>
      <c r="AN393" t="s">
        <v>1546</v>
      </c>
      <c r="AO393">
        <v>162</v>
      </c>
      <c r="AP393" s="1512">
        <v>1371931.85</v>
      </c>
      <c r="AQ393" s="1512">
        <v>246906.33</v>
      </c>
      <c r="AR393" s="1512">
        <v>0</v>
      </c>
      <c r="AS393" s="1512">
        <v>0</v>
      </c>
      <c r="AT393" s="2287">
        <v>0</v>
      </c>
      <c r="AU393" s="2287">
        <v>0</v>
      </c>
      <c r="AV393" s="2287">
        <v>0</v>
      </c>
      <c r="AW393" s="2287">
        <v>0</v>
      </c>
      <c r="AX393" s="2287">
        <v>0</v>
      </c>
      <c r="AY393" s="2287">
        <v>0</v>
      </c>
      <c r="AZ393" s="2287">
        <v>0</v>
      </c>
      <c r="BA393" s="2288">
        <v>0</v>
      </c>
      <c r="BB393" s="2287">
        <v>0</v>
      </c>
      <c r="BC393" s="8">
        <v>1618838.1800000002</v>
      </c>
      <c r="BG393" s="1512">
        <v>0</v>
      </c>
      <c r="BH393" s="1512">
        <v>0</v>
      </c>
      <c r="BI393" s="1512">
        <v>0</v>
      </c>
      <c r="BJ393" s="1512">
        <v>0</v>
      </c>
      <c r="BK393" s="1512">
        <v>0</v>
      </c>
      <c r="BL393" s="1512">
        <v>0</v>
      </c>
      <c r="BM393" s="1512">
        <v>0</v>
      </c>
      <c r="BN393" s="1512">
        <v>0</v>
      </c>
      <c r="BO393" s="1512">
        <v>0</v>
      </c>
      <c r="BP393" s="63">
        <v>0</v>
      </c>
    </row>
    <row r="394" spans="1:68">
      <c r="A394" s="2249"/>
      <c r="B394" s="2249"/>
      <c r="C394" s="39"/>
      <c r="D394" s="214">
        <v>0</v>
      </c>
      <c r="E394" s="214">
        <v>1</v>
      </c>
      <c r="F394" s="214">
        <v>0</v>
      </c>
      <c r="G394" s="214">
        <v>0</v>
      </c>
      <c r="H394" s="214">
        <v>0</v>
      </c>
      <c r="I394" s="214">
        <v>0</v>
      </c>
      <c r="J394" s="214">
        <v>0</v>
      </c>
      <c r="K394" s="1512">
        <v>0</v>
      </c>
      <c r="L394" s="1512">
        <v>0</v>
      </c>
      <c r="M394" s="1512">
        <v>0</v>
      </c>
      <c r="O394" s="8">
        <v>0</v>
      </c>
      <c r="P394" s="8">
        <v>0</v>
      </c>
      <c r="R394" s="8">
        <v>0</v>
      </c>
      <c r="S394" s="1512">
        <v>0</v>
      </c>
      <c r="T394" s="1512">
        <v>1</v>
      </c>
      <c r="U394" s="1512">
        <v>0</v>
      </c>
      <c r="V394" s="1512">
        <v>0</v>
      </c>
      <c r="W394" s="1512">
        <v>0</v>
      </c>
      <c r="X394" s="1512">
        <v>0</v>
      </c>
      <c r="Y394" s="1512">
        <v>0</v>
      </c>
      <c r="Z394" s="1512">
        <v>0</v>
      </c>
      <c r="AA394" s="1512">
        <v>0</v>
      </c>
      <c r="AB394" s="1512"/>
      <c r="AC394" s="1512">
        <v>5</v>
      </c>
      <c r="AE394" t="s">
        <v>3372</v>
      </c>
      <c r="AF394" t="s">
        <v>4141</v>
      </c>
      <c r="AG394" t="s">
        <v>4145</v>
      </c>
      <c r="AH394" t="s">
        <v>4146</v>
      </c>
      <c r="AI394" t="s">
        <v>3311</v>
      </c>
      <c r="AJ394" t="s">
        <v>4147</v>
      </c>
      <c r="AK394" t="s">
        <v>3399</v>
      </c>
      <c r="AL394" s="2285" t="s">
        <v>3399</v>
      </c>
      <c r="AM394" t="s">
        <v>3498</v>
      </c>
      <c r="AN394" t="s">
        <v>1546</v>
      </c>
      <c r="AO394">
        <v>162</v>
      </c>
      <c r="AP394" s="1512">
        <v>1148955.45</v>
      </c>
      <c r="AQ394" s="1512">
        <v>18622.7</v>
      </c>
      <c r="AR394" s="1512">
        <v>0</v>
      </c>
      <c r="AS394" s="1512">
        <v>0</v>
      </c>
      <c r="AT394" s="2287">
        <v>0</v>
      </c>
      <c r="AU394" s="2287">
        <v>0</v>
      </c>
      <c r="AV394" s="2287">
        <v>0</v>
      </c>
      <c r="AW394" s="2287">
        <v>0</v>
      </c>
      <c r="AX394" s="2287">
        <v>0</v>
      </c>
      <c r="AY394" s="2287">
        <v>0</v>
      </c>
      <c r="AZ394" s="2287">
        <v>0</v>
      </c>
      <c r="BA394" s="2288">
        <v>0</v>
      </c>
      <c r="BB394" s="2287">
        <v>0</v>
      </c>
      <c r="BC394" s="8">
        <v>1167578.1499999999</v>
      </c>
      <c r="BG394" s="1512">
        <v>0</v>
      </c>
      <c r="BH394" s="1512">
        <v>0</v>
      </c>
      <c r="BI394" s="1512">
        <v>0</v>
      </c>
      <c r="BJ394" s="1512">
        <v>0</v>
      </c>
      <c r="BK394" s="1512">
        <v>0</v>
      </c>
      <c r="BL394" s="1512">
        <v>0</v>
      </c>
      <c r="BM394" s="1512">
        <v>0</v>
      </c>
      <c r="BN394" s="1512">
        <v>0</v>
      </c>
      <c r="BO394" s="1512">
        <v>0</v>
      </c>
      <c r="BP394" s="63">
        <v>0</v>
      </c>
    </row>
    <row r="395" spans="1:68">
      <c r="A395" s="2249"/>
      <c r="B395" s="2249"/>
      <c r="C395" s="39"/>
      <c r="D395" s="214">
        <v>0</v>
      </c>
      <c r="E395" s="214">
        <v>1</v>
      </c>
      <c r="F395" s="214">
        <v>1</v>
      </c>
      <c r="G395" s="214">
        <v>0</v>
      </c>
      <c r="H395" s="214">
        <v>0</v>
      </c>
      <c r="I395" s="214">
        <v>0</v>
      </c>
      <c r="J395" s="214">
        <v>1</v>
      </c>
      <c r="K395" s="1512">
        <v>1</v>
      </c>
      <c r="L395" s="1512">
        <v>0</v>
      </c>
      <c r="M395" s="1512">
        <v>0</v>
      </c>
      <c r="O395" s="8">
        <v>0</v>
      </c>
      <c r="P395" s="8">
        <v>1</v>
      </c>
      <c r="R395" s="8">
        <v>0</v>
      </c>
      <c r="S395" s="1512">
        <v>0</v>
      </c>
      <c r="T395" s="1512">
        <v>1</v>
      </c>
      <c r="U395" s="1512">
        <v>0</v>
      </c>
      <c r="V395" s="1512">
        <v>0</v>
      </c>
      <c r="W395" s="1512">
        <v>0</v>
      </c>
      <c r="X395" s="1512">
        <v>0</v>
      </c>
      <c r="Y395" s="1512">
        <v>0</v>
      </c>
      <c r="Z395" s="1512">
        <v>0</v>
      </c>
      <c r="AA395" s="1512">
        <v>0</v>
      </c>
      <c r="AB395" s="1512"/>
      <c r="AC395" s="1512">
        <v>5</v>
      </c>
      <c r="AE395" t="s">
        <v>3376</v>
      </c>
      <c r="AF395" t="s">
        <v>3916</v>
      </c>
      <c r="AG395" t="s">
        <v>4148</v>
      </c>
      <c r="AH395" t="s">
        <v>4149</v>
      </c>
      <c r="AI395" t="s">
        <v>3311</v>
      </c>
      <c r="AJ395" t="s">
        <v>4150</v>
      </c>
      <c r="AK395" t="s">
        <v>3399</v>
      </c>
      <c r="AL395" s="2285" t="s">
        <v>3399</v>
      </c>
      <c r="AM395" t="s">
        <v>3498</v>
      </c>
      <c r="AN395" t="s">
        <v>1546</v>
      </c>
      <c r="AO395">
        <v>162</v>
      </c>
      <c r="AP395" s="1512">
        <v>136763.03</v>
      </c>
      <c r="AQ395" s="1512">
        <v>321130.09000000003</v>
      </c>
      <c r="AR395" s="1512">
        <v>452256</v>
      </c>
      <c r="AS395" s="1512">
        <v>0</v>
      </c>
      <c r="AT395" s="2287">
        <v>0</v>
      </c>
      <c r="AU395" s="2287">
        <v>0</v>
      </c>
      <c r="AV395" s="2287">
        <v>0</v>
      </c>
      <c r="AW395" s="2287">
        <v>0</v>
      </c>
      <c r="AX395" s="2287">
        <v>0</v>
      </c>
      <c r="AY395" s="2287">
        <v>0</v>
      </c>
      <c r="AZ395" s="2287">
        <v>0</v>
      </c>
      <c r="BA395" s="2288">
        <v>0</v>
      </c>
      <c r="BB395" s="2287">
        <v>0</v>
      </c>
      <c r="BC395" s="8">
        <v>910149.12</v>
      </c>
      <c r="BG395" s="1512">
        <v>452256</v>
      </c>
      <c r="BH395" s="1512">
        <v>0</v>
      </c>
      <c r="BI395" s="1512">
        <v>0</v>
      </c>
      <c r="BJ395" s="1512">
        <v>0</v>
      </c>
      <c r="BK395" s="1512">
        <v>0</v>
      </c>
      <c r="BL395" s="1512">
        <v>0</v>
      </c>
      <c r="BM395" s="1512">
        <v>0</v>
      </c>
      <c r="BN395" s="1512">
        <v>0</v>
      </c>
      <c r="BO395" s="1512">
        <v>0</v>
      </c>
      <c r="BP395" s="63">
        <v>0</v>
      </c>
    </row>
    <row r="396" spans="1:68">
      <c r="A396" s="2249"/>
      <c r="B396" s="2249"/>
      <c r="C396" s="39"/>
      <c r="D396" s="214">
        <v>0</v>
      </c>
      <c r="E396" s="214">
        <v>1</v>
      </c>
      <c r="F396" s="214">
        <v>1</v>
      </c>
      <c r="G396" s="214">
        <v>0</v>
      </c>
      <c r="H396" s="214">
        <v>0</v>
      </c>
      <c r="I396" s="214">
        <v>0</v>
      </c>
      <c r="J396" s="214">
        <v>1</v>
      </c>
      <c r="K396" s="1512">
        <v>1</v>
      </c>
      <c r="L396" s="1512">
        <v>0</v>
      </c>
      <c r="M396" s="1512">
        <v>0</v>
      </c>
      <c r="O396" s="8">
        <v>0</v>
      </c>
      <c r="P396" s="8">
        <v>1</v>
      </c>
      <c r="R396" s="8">
        <v>0</v>
      </c>
      <c r="S396" s="1512">
        <v>0</v>
      </c>
      <c r="T396" s="1512">
        <v>0</v>
      </c>
      <c r="U396" s="1512">
        <v>0</v>
      </c>
      <c r="V396" s="1512">
        <v>0</v>
      </c>
      <c r="W396" s="1512">
        <v>0</v>
      </c>
      <c r="X396" s="1512">
        <v>0</v>
      </c>
      <c r="Y396" s="1512">
        <v>0</v>
      </c>
      <c r="Z396" s="1512">
        <v>0</v>
      </c>
      <c r="AA396" s="1512">
        <v>1</v>
      </c>
      <c r="AB396" s="1512"/>
      <c r="AC396" s="1512">
        <v>6</v>
      </c>
      <c r="AE396" t="s">
        <v>3350</v>
      </c>
      <c r="AF396" t="s">
        <v>4151</v>
      </c>
      <c r="AG396" t="s">
        <v>4152</v>
      </c>
      <c r="AH396" t="s">
        <v>4153</v>
      </c>
      <c r="AI396" t="s">
        <v>2962</v>
      </c>
      <c r="AJ396" t="s">
        <v>4154</v>
      </c>
      <c r="AK396" t="s">
        <v>3399</v>
      </c>
      <c r="AL396" s="2285" t="s">
        <v>3399</v>
      </c>
      <c r="AM396" t="s">
        <v>3537</v>
      </c>
      <c r="AN396" t="s">
        <v>1545</v>
      </c>
      <c r="AO396">
        <v>162</v>
      </c>
      <c r="AP396" s="1512">
        <v>0</v>
      </c>
      <c r="AQ396" s="1512">
        <v>113398</v>
      </c>
      <c r="AR396" s="1512">
        <v>331432</v>
      </c>
      <c r="AS396" s="1512">
        <v>0</v>
      </c>
      <c r="AT396" s="2287">
        <v>0</v>
      </c>
      <c r="AU396" s="2287">
        <v>0</v>
      </c>
      <c r="AV396" s="2287">
        <v>0</v>
      </c>
      <c r="AW396" s="2287">
        <v>0</v>
      </c>
      <c r="AX396" s="2287">
        <v>0</v>
      </c>
      <c r="AY396" s="2287">
        <v>0</v>
      </c>
      <c r="AZ396" s="2287">
        <v>0</v>
      </c>
      <c r="BA396" s="2288">
        <v>0</v>
      </c>
      <c r="BB396" s="2287">
        <v>0</v>
      </c>
      <c r="BC396" s="8">
        <v>444830</v>
      </c>
      <c r="BG396" s="1512">
        <v>331432</v>
      </c>
      <c r="BH396" s="1512">
        <v>0</v>
      </c>
      <c r="BI396" s="1512">
        <v>0</v>
      </c>
      <c r="BJ396" s="1512">
        <v>0</v>
      </c>
      <c r="BK396" s="1512">
        <v>0</v>
      </c>
      <c r="BL396" s="1512">
        <v>0</v>
      </c>
      <c r="BM396" s="1512">
        <v>0</v>
      </c>
      <c r="BN396" s="1512">
        <v>0</v>
      </c>
      <c r="BO396" s="1512">
        <v>0</v>
      </c>
      <c r="BP396" s="63">
        <v>0</v>
      </c>
    </row>
    <row r="397" spans="1:68">
      <c r="A397" s="2249"/>
      <c r="B397" s="2249"/>
      <c r="C397" s="39"/>
      <c r="D397" s="214">
        <v>1</v>
      </c>
      <c r="E397" s="214">
        <v>0</v>
      </c>
      <c r="F397" s="214">
        <v>0</v>
      </c>
      <c r="G397" s="214">
        <v>0</v>
      </c>
      <c r="H397" s="214">
        <v>0</v>
      </c>
      <c r="I397" s="214">
        <v>0</v>
      </c>
      <c r="J397" s="214">
        <v>0</v>
      </c>
      <c r="K397" s="1512">
        <v>0</v>
      </c>
      <c r="L397" s="1512">
        <v>0</v>
      </c>
      <c r="M397" s="1512">
        <v>1</v>
      </c>
      <c r="O397" s="8">
        <v>1</v>
      </c>
      <c r="P397" s="8">
        <v>0</v>
      </c>
      <c r="R397" s="8">
        <v>1</v>
      </c>
      <c r="S397" s="1512">
        <v>0</v>
      </c>
      <c r="T397" s="1512">
        <v>0</v>
      </c>
      <c r="U397" s="1512">
        <v>0</v>
      </c>
      <c r="V397" s="1512">
        <v>0</v>
      </c>
      <c r="W397" s="1512">
        <v>0</v>
      </c>
      <c r="X397" s="1512">
        <v>0</v>
      </c>
      <c r="Y397" s="1512">
        <v>0</v>
      </c>
      <c r="Z397" s="1512">
        <v>0</v>
      </c>
      <c r="AA397" s="1512">
        <v>0</v>
      </c>
      <c r="AB397" s="1512"/>
      <c r="AC397" s="1512">
        <v>5</v>
      </c>
      <c r="AE397" t="s">
        <v>3360</v>
      </c>
      <c r="AF397" t="s">
        <v>3606</v>
      </c>
      <c r="AG397" t="s">
        <v>4155</v>
      </c>
      <c r="AH397" t="s">
        <v>4156</v>
      </c>
      <c r="AI397" t="s">
        <v>3311</v>
      </c>
      <c r="AJ397" t="s">
        <v>4157</v>
      </c>
      <c r="AK397" t="s">
        <v>3397</v>
      </c>
      <c r="AL397" s="2285" t="s">
        <v>3397</v>
      </c>
      <c r="AM397" t="s">
        <v>3498</v>
      </c>
      <c r="AN397" t="s">
        <v>1546</v>
      </c>
      <c r="AO397">
        <v>160</v>
      </c>
      <c r="AP397" s="1512">
        <v>133297.31</v>
      </c>
      <c r="AQ397" s="1512">
        <v>202987.88</v>
      </c>
      <c r="AR397" s="1512">
        <v>2864439.2791605</v>
      </c>
      <c r="AS397" s="1512">
        <v>2761023</v>
      </c>
      <c r="AT397" s="2287">
        <v>0</v>
      </c>
      <c r="AU397" s="2287">
        <v>0</v>
      </c>
      <c r="AV397" s="2287">
        <v>0</v>
      </c>
      <c r="AW397" s="2287">
        <v>0</v>
      </c>
      <c r="AX397" s="2287">
        <v>0</v>
      </c>
      <c r="AY397" s="2287">
        <v>0</v>
      </c>
      <c r="AZ397" s="2287">
        <v>0</v>
      </c>
      <c r="BA397" s="2288">
        <v>0</v>
      </c>
      <c r="BB397" s="2287">
        <v>0</v>
      </c>
      <c r="BC397" s="8">
        <v>5961747.4691605</v>
      </c>
      <c r="BG397" s="1512">
        <v>2864439.2791605</v>
      </c>
      <c r="BH397" s="1512">
        <v>2761023</v>
      </c>
      <c r="BI397" s="1512">
        <v>0</v>
      </c>
      <c r="BJ397" s="1512">
        <v>0</v>
      </c>
      <c r="BK397" s="1512">
        <v>0</v>
      </c>
      <c r="BL397" s="1512">
        <v>0</v>
      </c>
      <c r="BM397" s="1512">
        <v>0</v>
      </c>
      <c r="BN397" s="1512">
        <v>0</v>
      </c>
      <c r="BO397" s="1512">
        <v>0</v>
      </c>
      <c r="BP397" s="63">
        <v>0</v>
      </c>
    </row>
    <row r="398" spans="1:68">
      <c r="A398" s="2249"/>
      <c r="B398" s="2249"/>
      <c r="C398" s="39"/>
      <c r="D398" s="214">
        <v>1</v>
      </c>
      <c r="E398" s="214">
        <v>0</v>
      </c>
      <c r="F398" s="214">
        <v>0</v>
      </c>
      <c r="G398" s="214">
        <v>0</v>
      </c>
      <c r="H398" s="214">
        <v>0</v>
      </c>
      <c r="I398" s="214">
        <v>0</v>
      </c>
      <c r="J398" s="214">
        <v>0</v>
      </c>
      <c r="K398" s="1512">
        <v>0</v>
      </c>
      <c r="L398" s="1512">
        <v>0</v>
      </c>
      <c r="M398" s="1512">
        <v>1</v>
      </c>
      <c r="O398" s="8">
        <v>1</v>
      </c>
      <c r="P398" s="8">
        <v>0</v>
      </c>
      <c r="R398" s="8">
        <v>0</v>
      </c>
      <c r="S398" s="1512">
        <v>1</v>
      </c>
      <c r="T398" s="1512">
        <v>0</v>
      </c>
      <c r="U398" s="1512">
        <v>0</v>
      </c>
      <c r="V398" s="1512">
        <v>0</v>
      </c>
      <c r="W398" s="1512">
        <v>0</v>
      </c>
      <c r="X398" s="1512">
        <v>0</v>
      </c>
      <c r="Y398" s="1512">
        <v>0</v>
      </c>
      <c r="Z398" s="1512">
        <v>0</v>
      </c>
      <c r="AA398" s="1512">
        <v>0</v>
      </c>
      <c r="AB398" s="1512"/>
      <c r="AC398" s="1512">
        <v>4</v>
      </c>
      <c r="AE398" t="s">
        <v>3332</v>
      </c>
      <c r="AF398" t="s">
        <v>3554</v>
      </c>
      <c r="AG398" t="s">
        <v>4158</v>
      </c>
      <c r="AH398" t="s">
        <v>4159</v>
      </c>
      <c r="AI398" t="s">
        <v>1600</v>
      </c>
      <c r="AJ398" t="s">
        <v>4160</v>
      </c>
      <c r="AK398" t="s">
        <v>3397</v>
      </c>
      <c r="AL398" s="2285" t="s">
        <v>3397</v>
      </c>
      <c r="AM398" t="s">
        <v>3513</v>
      </c>
      <c r="AN398" t="s">
        <v>1546</v>
      </c>
      <c r="AO398">
        <v>159</v>
      </c>
      <c r="AP398" s="1512">
        <v>0</v>
      </c>
      <c r="AQ398" s="1512">
        <v>80885</v>
      </c>
      <c r="AR398" s="1512">
        <v>735232.46699300001</v>
      </c>
      <c r="AS398" s="1512">
        <v>265326</v>
      </c>
      <c r="AT398" s="2287">
        <v>0</v>
      </c>
      <c r="AU398" s="2287">
        <v>0</v>
      </c>
      <c r="AV398" s="2287">
        <v>0</v>
      </c>
      <c r="AW398" s="2287">
        <v>0</v>
      </c>
      <c r="AX398" s="2287">
        <v>0</v>
      </c>
      <c r="AY398" s="2287">
        <v>0</v>
      </c>
      <c r="AZ398" s="2287">
        <v>0</v>
      </c>
      <c r="BA398" s="2288">
        <v>0</v>
      </c>
      <c r="BB398" s="2287">
        <v>0</v>
      </c>
      <c r="BC398" s="8">
        <v>1081443.4669929999</v>
      </c>
      <c r="BG398" s="1512">
        <v>735232.46699300001</v>
      </c>
      <c r="BH398" s="1512">
        <v>265326</v>
      </c>
      <c r="BI398" s="1512">
        <v>0</v>
      </c>
      <c r="BJ398" s="1512">
        <v>0</v>
      </c>
      <c r="BK398" s="1512">
        <v>0</v>
      </c>
      <c r="BL398" s="1512">
        <v>0</v>
      </c>
      <c r="BM398" s="1512">
        <v>0</v>
      </c>
      <c r="BN398" s="1512">
        <v>0</v>
      </c>
      <c r="BO398" s="1512">
        <v>0</v>
      </c>
      <c r="BP398" s="63">
        <v>0</v>
      </c>
    </row>
    <row r="399" spans="1:68">
      <c r="A399" s="2249"/>
      <c r="B399" s="2249"/>
      <c r="C399" s="39"/>
      <c r="D399" s="214">
        <v>0</v>
      </c>
      <c r="E399" s="214">
        <v>1</v>
      </c>
      <c r="F399" s="214">
        <v>1</v>
      </c>
      <c r="G399" s="214">
        <v>0</v>
      </c>
      <c r="H399" s="214">
        <v>0</v>
      </c>
      <c r="I399" s="214">
        <v>0</v>
      </c>
      <c r="J399" s="214">
        <v>1</v>
      </c>
      <c r="K399" s="1512">
        <v>1</v>
      </c>
      <c r="L399" s="1512">
        <v>0</v>
      </c>
      <c r="M399" s="1512">
        <v>0</v>
      </c>
      <c r="O399" s="8">
        <v>0</v>
      </c>
      <c r="P399" s="8">
        <v>1</v>
      </c>
      <c r="R399" s="8">
        <v>0</v>
      </c>
      <c r="S399" s="1512">
        <v>0</v>
      </c>
      <c r="T399" s="1512">
        <v>0</v>
      </c>
      <c r="U399" s="1512">
        <v>0</v>
      </c>
      <c r="V399" s="1512">
        <v>0</v>
      </c>
      <c r="W399" s="1512">
        <v>0</v>
      </c>
      <c r="X399" s="1512">
        <v>0</v>
      </c>
      <c r="Y399" s="1512">
        <v>0</v>
      </c>
      <c r="Z399" s="1512">
        <v>0</v>
      </c>
      <c r="AA399" s="1512">
        <v>1</v>
      </c>
      <c r="AB399" s="1512"/>
      <c r="AC399" s="1512">
        <v>2</v>
      </c>
      <c r="AE399" t="s">
        <v>3333</v>
      </c>
      <c r="AF399" t="s">
        <v>3509</v>
      </c>
      <c r="AG399" t="s">
        <v>4161</v>
      </c>
      <c r="AH399" t="s">
        <v>4162</v>
      </c>
      <c r="AI399" t="s">
        <v>1600</v>
      </c>
      <c r="AJ399" t="s">
        <v>4161</v>
      </c>
      <c r="AK399" t="s">
        <v>3399</v>
      </c>
      <c r="AL399" s="2285" t="s">
        <v>3399</v>
      </c>
      <c r="AM399" t="s">
        <v>3463</v>
      </c>
      <c r="AN399" t="s">
        <v>1546</v>
      </c>
      <c r="AO399">
        <v>159</v>
      </c>
      <c r="AP399" s="1512">
        <v>0</v>
      </c>
      <c r="AQ399" s="1512">
        <v>22838</v>
      </c>
      <c r="AR399" s="1512">
        <v>182685.64213570001</v>
      </c>
      <c r="AS399" s="1512">
        <v>24072</v>
      </c>
      <c r="AT399" s="2287">
        <v>0</v>
      </c>
      <c r="AU399" s="2287">
        <v>0</v>
      </c>
      <c r="AV399" s="2287">
        <v>0</v>
      </c>
      <c r="AW399" s="2287">
        <v>0</v>
      </c>
      <c r="AX399" s="2287">
        <v>0</v>
      </c>
      <c r="AY399" s="2287">
        <v>0</v>
      </c>
      <c r="AZ399" s="2287">
        <v>0</v>
      </c>
      <c r="BA399" s="2288">
        <v>0</v>
      </c>
      <c r="BB399" s="2287">
        <v>0</v>
      </c>
      <c r="BC399" s="8">
        <v>229595.64213570001</v>
      </c>
      <c r="BG399" s="1512">
        <v>182685.64213570001</v>
      </c>
      <c r="BH399" s="1512">
        <v>24072</v>
      </c>
      <c r="BI399" s="1512">
        <v>0</v>
      </c>
      <c r="BJ399" s="1512">
        <v>0</v>
      </c>
      <c r="BK399" s="1512">
        <v>0</v>
      </c>
      <c r="BL399" s="1512">
        <v>0</v>
      </c>
      <c r="BM399" s="1512">
        <v>0</v>
      </c>
      <c r="BN399" s="1512">
        <v>0</v>
      </c>
      <c r="BO399" s="1512">
        <v>0</v>
      </c>
      <c r="BP399" s="63">
        <v>0</v>
      </c>
    </row>
    <row r="400" spans="1:68">
      <c r="A400" s="2249"/>
      <c r="B400" s="2249"/>
      <c r="C400" s="39"/>
      <c r="D400" s="214">
        <v>0</v>
      </c>
      <c r="E400" s="214">
        <v>1</v>
      </c>
      <c r="F400" s="214">
        <v>0</v>
      </c>
      <c r="G400" s="214">
        <v>0</v>
      </c>
      <c r="H400" s="214">
        <v>0</v>
      </c>
      <c r="I400" s="214">
        <v>0</v>
      </c>
      <c r="J400" s="214">
        <v>0</v>
      </c>
      <c r="K400" s="1512">
        <v>0</v>
      </c>
      <c r="L400" s="1512">
        <v>0</v>
      </c>
      <c r="M400" s="1512">
        <v>0</v>
      </c>
      <c r="O400" s="8">
        <v>0</v>
      </c>
      <c r="P400" s="8">
        <v>1</v>
      </c>
      <c r="R400" s="8">
        <v>0</v>
      </c>
      <c r="S400" s="1512">
        <v>0</v>
      </c>
      <c r="T400" s="1512">
        <v>1</v>
      </c>
      <c r="U400" s="1512">
        <v>0</v>
      </c>
      <c r="V400" s="1512">
        <v>0</v>
      </c>
      <c r="W400" s="1512">
        <v>0</v>
      </c>
      <c r="X400" s="1512">
        <v>0</v>
      </c>
      <c r="Y400" s="1512">
        <v>0</v>
      </c>
      <c r="Z400" s="1512">
        <v>0</v>
      </c>
      <c r="AA400" s="1512">
        <v>0</v>
      </c>
      <c r="AB400" s="1512"/>
      <c r="AC400" s="1512">
        <v>5</v>
      </c>
      <c r="AE400" t="s">
        <v>3351</v>
      </c>
      <c r="AF400" t="s">
        <v>3618</v>
      </c>
      <c r="AG400" t="s">
        <v>4163</v>
      </c>
      <c r="AH400" t="s">
        <v>4164</v>
      </c>
      <c r="AI400" t="s">
        <v>3315</v>
      </c>
      <c r="AJ400" t="s">
        <v>4165</v>
      </c>
      <c r="AK400" t="s">
        <v>2963</v>
      </c>
      <c r="AL400" s="2285" t="s">
        <v>3399</v>
      </c>
      <c r="AM400" t="s">
        <v>3498</v>
      </c>
      <c r="AN400" t="s">
        <v>1546</v>
      </c>
      <c r="AO400">
        <v>159</v>
      </c>
      <c r="AP400" s="1512">
        <v>0</v>
      </c>
      <c r="AQ400" s="1512">
        <v>509639.47</v>
      </c>
      <c r="AR400" s="1512">
        <v>403859</v>
      </c>
      <c r="AS400" s="1512">
        <v>704100</v>
      </c>
      <c r="AT400" s="2287">
        <v>3221561</v>
      </c>
      <c r="AU400" s="2287">
        <v>1556204</v>
      </c>
      <c r="AV400" s="2287">
        <v>168284</v>
      </c>
      <c r="AW400" s="2287">
        <v>0</v>
      </c>
      <c r="AX400" s="2287">
        <v>0</v>
      </c>
      <c r="AY400" s="2287">
        <v>0</v>
      </c>
      <c r="AZ400" s="2287">
        <v>0</v>
      </c>
      <c r="BA400" s="2288">
        <v>0</v>
      </c>
      <c r="BB400" s="2287">
        <v>0</v>
      </c>
      <c r="BC400" s="8">
        <v>6563647.4699999997</v>
      </c>
      <c r="BG400" s="1512">
        <v>403859</v>
      </c>
      <c r="BH400" s="1512">
        <v>704100</v>
      </c>
      <c r="BI400" s="1512">
        <v>3135339</v>
      </c>
      <c r="BJ400" s="1512">
        <v>1474018</v>
      </c>
      <c r="BK400" s="1512">
        <v>155131</v>
      </c>
      <c r="BL400" s="1512">
        <v>0</v>
      </c>
      <c r="BM400" s="1512">
        <v>0</v>
      </c>
      <c r="BN400" s="1512">
        <v>0</v>
      </c>
      <c r="BO400" s="1512">
        <v>0</v>
      </c>
      <c r="BP400" s="63">
        <v>0</v>
      </c>
    </row>
    <row r="401" spans="1:68">
      <c r="A401" s="2249"/>
      <c r="B401" s="2249"/>
      <c r="C401" s="39"/>
      <c r="D401" s="214">
        <v>0</v>
      </c>
      <c r="E401" s="214">
        <v>1</v>
      </c>
      <c r="F401" s="214">
        <v>1</v>
      </c>
      <c r="G401" s="214">
        <v>0</v>
      </c>
      <c r="H401" s="214">
        <v>0</v>
      </c>
      <c r="I401" s="214">
        <v>0</v>
      </c>
      <c r="J401" s="214">
        <v>1</v>
      </c>
      <c r="K401" s="1512">
        <v>1</v>
      </c>
      <c r="L401" s="1512">
        <v>0</v>
      </c>
      <c r="M401" s="1512">
        <v>0</v>
      </c>
      <c r="O401" s="8">
        <v>0</v>
      </c>
      <c r="P401" s="8">
        <v>0</v>
      </c>
      <c r="R401" s="8">
        <v>0</v>
      </c>
      <c r="S401" s="1512">
        <v>0</v>
      </c>
      <c r="T401" s="1512">
        <v>1</v>
      </c>
      <c r="U401" s="1512">
        <v>0</v>
      </c>
      <c r="V401" s="1512">
        <v>0</v>
      </c>
      <c r="W401" s="1512">
        <v>0</v>
      </c>
      <c r="X401" s="1512">
        <v>0</v>
      </c>
      <c r="Y401" s="1512">
        <v>0</v>
      </c>
      <c r="Z401" s="1512">
        <v>0</v>
      </c>
      <c r="AA401" s="1512">
        <v>0</v>
      </c>
      <c r="AB401" s="1512"/>
      <c r="AC401" s="1512">
        <v>5</v>
      </c>
      <c r="AE401" t="s">
        <v>3383</v>
      </c>
      <c r="AF401" t="s">
        <v>3629</v>
      </c>
      <c r="AG401" t="s">
        <v>4166</v>
      </c>
      <c r="AH401" t="s">
        <v>4167</v>
      </c>
      <c r="AI401" t="s">
        <v>3311</v>
      </c>
      <c r="AJ401" t="s">
        <v>4168</v>
      </c>
      <c r="AK401" t="s">
        <v>3401</v>
      </c>
      <c r="AL401" s="2285" t="s">
        <v>3399</v>
      </c>
      <c r="AM401" t="s">
        <v>3498</v>
      </c>
      <c r="AN401" t="s">
        <v>1546</v>
      </c>
      <c r="AO401">
        <v>159</v>
      </c>
      <c r="AP401" s="1512">
        <v>170137.48</v>
      </c>
      <c r="AQ401" s="1512">
        <v>10234.23</v>
      </c>
      <c r="AR401" s="1512">
        <v>0</v>
      </c>
      <c r="AS401" s="1512">
        <v>0</v>
      </c>
      <c r="AT401" s="2287">
        <v>0</v>
      </c>
      <c r="AU401" s="2287">
        <v>0</v>
      </c>
      <c r="AV401" s="2287">
        <v>0</v>
      </c>
      <c r="AW401" s="2287">
        <v>0</v>
      </c>
      <c r="AX401" s="2287">
        <v>0</v>
      </c>
      <c r="AY401" s="2287">
        <v>0</v>
      </c>
      <c r="AZ401" s="2287">
        <v>0</v>
      </c>
      <c r="BA401" s="2288">
        <v>0</v>
      </c>
      <c r="BB401" s="2287">
        <v>0</v>
      </c>
      <c r="BC401" s="8">
        <v>180371.71000000002</v>
      </c>
      <c r="BG401" s="1512">
        <v>0</v>
      </c>
      <c r="BH401" s="1512">
        <v>0</v>
      </c>
      <c r="BI401" s="1512">
        <v>0</v>
      </c>
      <c r="BJ401" s="1512">
        <v>0</v>
      </c>
      <c r="BK401" s="1512">
        <v>0</v>
      </c>
      <c r="BL401" s="1512">
        <v>0</v>
      </c>
      <c r="BM401" s="1512">
        <v>0</v>
      </c>
      <c r="BN401" s="1512">
        <v>0</v>
      </c>
      <c r="BO401" s="1512">
        <v>0</v>
      </c>
      <c r="BP401" s="63">
        <v>0</v>
      </c>
    </row>
    <row r="402" spans="1:68">
      <c r="A402" s="2249"/>
      <c r="B402" s="2249"/>
      <c r="C402" s="39"/>
      <c r="D402" s="214">
        <v>0</v>
      </c>
      <c r="E402" s="214">
        <v>1</v>
      </c>
      <c r="F402" s="214">
        <v>0</v>
      </c>
      <c r="G402" s="214">
        <v>0</v>
      </c>
      <c r="H402" s="214">
        <v>0</v>
      </c>
      <c r="I402" s="214">
        <v>0</v>
      </c>
      <c r="J402" s="214">
        <v>0</v>
      </c>
      <c r="K402" s="1512">
        <v>0</v>
      </c>
      <c r="L402" s="1512">
        <v>0</v>
      </c>
      <c r="M402" s="1512">
        <v>0</v>
      </c>
      <c r="O402" s="8">
        <v>0</v>
      </c>
      <c r="P402" s="8">
        <v>0</v>
      </c>
      <c r="R402" s="8">
        <v>0</v>
      </c>
      <c r="S402" s="1512">
        <v>0</v>
      </c>
      <c r="T402" s="1512">
        <v>0</v>
      </c>
      <c r="U402" s="1512">
        <v>0</v>
      </c>
      <c r="V402" s="1512">
        <v>0</v>
      </c>
      <c r="W402" s="1512">
        <v>0</v>
      </c>
      <c r="X402" s="1512">
        <v>0</v>
      </c>
      <c r="Y402" s="1512">
        <v>0</v>
      </c>
      <c r="Z402" s="1512">
        <v>0</v>
      </c>
      <c r="AA402" s="1512">
        <v>1</v>
      </c>
      <c r="AB402" s="1512"/>
      <c r="AC402" s="1512">
        <v>2</v>
      </c>
      <c r="AE402" t="s">
        <v>3329</v>
      </c>
      <c r="AF402" t="s">
        <v>3847</v>
      </c>
      <c r="AG402" t="s">
        <v>4169</v>
      </c>
      <c r="AH402" t="s">
        <v>4170</v>
      </c>
      <c r="AI402" t="s">
        <v>3314</v>
      </c>
      <c r="AJ402" t="s">
        <v>4171</v>
      </c>
      <c r="AK402" t="s">
        <v>2961</v>
      </c>
      <c r="AL402" s="2285" t="s">
        <v>3399</v>
      </c>
      <c r="AM402" t="s">
        <v>3463</v>
      </c>
      <c r="AN402" t="s">
        <v>1546</v>
      </c>
      <c r="AO402">
        <v>156</v>
      </c>
      <c r="AP402" s="1512">
        <v>1337448.9099999999</v>
      </c>
      <c r="AQ402" s="1512">
        <v>224261</v>
      </c>
      <c r="AR402" s="1512">
        <v>0</v>
      </c>
      <c r="AS402" s="1512">
        <v>0</v>
      </c>
      <c r="AT402" s="2287">
        <v>0</v>
      </c>
      <c r="AU402" s="2287">
        <v>0</v>
      </c>
      <c r="AV402" s="2287">
        <v>0</v>
      </c>
      <c r="AW402" s="2287">
        <v>0</v>
      </c>
      <c r="AX402" s="2287">
        <v>0</v>
      </c>
      <c r="AY402" s="2287">
        <v>0</v>
      </c>
      <c r="AZ402" s="2287">
        <v>0</v>
      </c>
      <c r="BA402" s="2288">
        <v>0</v>
      </c>
      <c r="BB402" s="2287">
        <v>0</v>
      </c>
      <c r="BC402" s="8">
        <v>1561709.91</v>
      </c>
      <c r="BG402" s="1512">
        <v>0</v>
      </c>
      <c r="BH402" s="1512">
        <v>0</v>
      </c>
      <c r="BI402" s="1512">
        <v>0</v>
      </c>
      <c r="BJ402" s="1512">
        <v>0</v>
      </c>
      <c r="BK402" s="1512">
        <v>0</v>
      </c>
      <c r="BL402" s="1512">
        <v>0</v>
      </c>
      <c r="BM402" s="1512">
        <v>0</v>
      </c>
      <c r="BN402" s="1512">
        <v>0</v>
      </c>
      <c r="BO402" s="1512">
        <v>0</v>
      </c>
      <c r="BP402" s="63">
        <v>0</v>
      </c>
    </row>
    <row r="403" spans="1:68">
      <c r="A403" s="2249"/>
      <c r="B403" s="2249"/>
      <c r="C403" s="39"/>
      <c r="D403" s="214">
        <v>1</v>
      </c>
      <c r="E403" s="214">
        <v>0</v>
      </c>
      <c r="F403" s="214">
        <v>0</v>
      </c>
      <c r="G403" s="214">
        <v>0</v>
      </c>
      <c r="H403" s="214">
        <v>0</v>
      </c>
      <c r="I403" s="214">
        <v>0</v>
      </c>
      <c r="J403" s="214">
        <v>0</v>
      </c>
      <c r="K403" s="1512">
        <v>0</v>
      </c>
      <c r="L403" s="1512">
        <v>0</v>
      </c>
      <c r="M403" s="1512">
        <v>1</v>
      </c>
      <c r="O403" s="8">
        <v>1</v>
      </c>
      <c r="P403" s="8">
        <v>0</v>
      </c>
      <c r="R403" s="8">
        <v>0</v>
      </c>
      <c r="S403" s="1512">
        <v>1</v>
      </c>
      <c r="T403" s="1512">
        <v>0</v>
      </c>
      <c r="U403" s="1512">
        <v>0</v>
      </c>
      <c r="V403" s="1512">
        <v>0</v>
      </c>
      <c r="W403" s="1512">
        <v>0</v>
      </c>
      <c r="X403" s="1512">
        <v>0</v>
      </c>
      <c r="Y403" s="1512">
        <v>0</v>
      </c>
      <c r="Z403" s="1512">
        <v>0</v>
      </c>
      <c r="AA403" s="1512">
        <v>0</v>
      </c>
      <c r="AB403" s="1512"/>
      <c r="AC403" s="1512">
        <v>4</v>
      </c>
      <c r="AE403" t="s">
        <v>3332</v>
      </c>
      <c r="AF403" t="s">
        <v>3554</v>
      </c>
      <c r="AG403" t="s">
        <v>4172</v>
      </c>
      <c r="AH403" t="s">
        <v>4173</v>
      </c>
      <c r="AI403" t="s">
        <v>1600</v>
      </c>
      <c r="AJ403" t="s">
        <v>4174</v>
      </c>
      <c r="AK403" t="s">
        <v>3397</v>
      </c>
      <c r="AL403" s="2285" t="s">
        <v>3397</v>
      </c>
      <c r="AM403" t="s">
        <v>3513</v>
      </c>
      <c r="AN403" t="s">
        <v>1546</v>
      </c>
      <c r="AO403">
        <v>156</v>
      </c>
      <c r="AP403" s="1512">
        <v>1341503.83</v>
      </c>
      <c r="AQ403" s="1512">
        <v>3656806.67</v>
      </c>
      <c r="AR403" s="1512">
        <v>3957698.1918063001</v>
      </c>
      <c r="AS403" s="1512">
        <v>1591901</v>
      </c>
      <c r="AT403" s="2287">
        <v>8705474</v>
      </c>
      <c r="AU403" s="2287">
        <v>13020594</v>
      </c>
      <c r="AV403" s="2287">
        <v>11035380</v>
      </c>
      <c r="AW403" s="2287">
        <v>164030</v>
      </c>
      <c r="AX403" s="2287">
        <v>0</v>
      </c>
      <c r="AY403" s="2287">
        <v>0</v>
      </c>
      <c r="AZ403" s="2287">
        <v>0</v>
      </c>
      <c r="BA403" s="2288">
        <v>0</v>
      </c>
      <c r="BB403" s="2287">
        <v>0</v>
      </c>
      <c r="BC403" s="8">
        <v>43473387.691806301</v>
      </c>
      <c r="BG403" s="1512">
        <v>3957698.1918063001</v>
      </c>
      <c r="BH403" s="1512">
        <v>1591901</v>
      </c>
      <c r="BI403" s="1512">
        <v>8472481</v>
      </c>
      <c r="BJ403" s="1512">
        <v>12332955</v>
      </c>
      <c r="BK403" s="1512">
        <v>10172830</v>
      </c>
      <c r="BL403" s="1512">
        <v>147162</v>
      </c>
      <c r="BM403" s="1512">
        <v>0</v>
      </c>
      <c r="BN403" s="1512">
        <v>0</v>
      </c>
      <c r="BO403" s="1512">
        <v>0</v>
      </c>
      <c r="BP403" s="63">
        <v>0</v>
      </c>
    </row>
    <row r="404" spans="1:68">
      <c r="A404" s="2249"/>
      <c r="B404" s="2249"/>
      <c r="C404" s="39"/>
      <c r="D404" s="214">
        <v>1</v>
      </c>
      <c r="E404" s="214">
        <v>0</v>
      </c>
      <c r="F404" s="214">
        <v>0</v>
      </c>
      <c r="G404" s="214">
        <v>0</v>
      </c>
      <c r="H404" s="214">
        <v>0</v>
      </c>
      <c r="I404" s="214">
        <v>0</v>
      </c>
      <c r="J404" s="214">
        <v>0</v>
      </c>
      <c r="K404" s="1512">
        <v>0</v>
      </c>
      <c r="L404" s="1512">
        <v>0</v>
      </c>
      <c r="M404" s="1512">
        <v>1</v>
      </c>
      <c r="O404" s="8">
        <v>1</v>
      </c>
      <c r="P404" s="8">
        <v>0</v>
      </c>
      <c r="R404" s="8">
        <v>0</v>
      </c>
      <c r="S404" s="1512">
        <v>1</v>
      </c>
      <c r="T404" s="1512">
        <v>0</v>
      </c>
      <c r="U404" s="1512">
        <v>0</v>
      </c>
      <c r="V404" s="1512">
        <v>0</v>
      </c>
      <c r="W404" s="1512">
        <v>0</v>
      </c>
      <c r="X404" s="1512">
        <v>0</v>
      </c>
      <c r="Y404" s="1512">
        <v>0</v>
      </c>
      <c r="Z404" s="1512">
        <v>0</v>
      </c>
      <c r="AA404" s="1512">
        <v>0</v>
      </c>
      <c r="AB404" s="1512"/>
      <c r="AC404" s="1512">
        <v>4</v>
      </c>
      <c r="AE404" t="s">
        <v>3332</v>
      </c>
      <c r="AF404" t="s">
        <v>3554</v>
      </c>
      <c r="AG404" t="s">
        <v>4175</v>
      </c>
      <c r="AH404" t="s">
        <v>4176</v>
      </c>
      <c r="AI404" t="s">
        <v>1600</v>
      </c>
      <c r="AJ404" t="s">
        <v>4177</v>
      </c>
      <c r="AK404" t="s">
        <v>3397</v>
      </c>
      <c r="AL404" s="2285" t="s">
        <v>3397</v>
      </c>
      <c r="AM404" t="s">
        <v>3513</v>
      </c>
      <c r="AN404" t="s">
        <v>1546</v>
      </c>
      <c r="AO404">
        <v>156</v>
      </c>
      <c r="AP404" s="1512">
        <v>213150.13</v>
      </c>
      <c r="AQ404" s="1512">
        <v>1123484.24</v>
      </c>
      <c r="AR404" s="1512">
        <v>278406.20894749998</v>
      </c>
      <c r="AS404" s="1512">
        <v>0</v>
      </c>
      <c r="AT404" s="2287">
        <v>0</v>
      </c>
      <c r="AU404" s="2287">
        <v>0</v>
      </c>
      <c r="AV404" s="2287">
        <v>0</v>
      </c>
      <c r="AW404" s="2287">
        <v>0</v>
      </c>
      <c r="AX404" s="2287">
        <v>0</v>
      </c>
      <c r="AY404" s="2287">
        <v>0</v>
      </c>
      <c r="AZ404" s="2287">
        <v>0</v>
      </c>
      <c r="BA404" s="2288">
        <v>0</v>
      </c>
      <c r="BB404" s="2287">
        <v>0</v>
      </c>
      <c r="BC404" s="8">
        <v>1615040.5789475001</v>
      </c>
      <c r="BG404" s="1512">
        <v>278406.20894749998</v>
      </c>
      <c r="BH404" s="1512">
        <v>0</v>
      </c>
      <c r="BI404" s="1512">
        <v>0</v>
      </c>
      <c r="BJ404" s="1512">
        <v>0</v>
      </c>
      <c r="BK404" s="1512">
        <v>0</v>
      </c>
      <c r="BL404" s="1512">
        <v>0</v>
      </c>
      <c r="BM404" s="1512">
        <v>0</v>
      </c>
      <c r="BN404" s="1512">
        <v>0</v>
      </c>
      <c r="BO404" s="1512">
        <v>0</v>
      </c>
      <c r="BP404" s="63">
        <v>0</v>
      </c>
    </row>
    <row r="405" spans="1:68">
      <c r="A405" s="2249"/>
      <c r="B405" s="2249"/>
      <c r="C405" s="39"/>
      <c r="D405" s="214">
        <v>1</v>
      </c>
      <c r="E405" s="214">
        <v>0</v>
      </c>
      <c r="F405" s="214">
        <v>1</v>
      </c>
      <c r="G405" s="214">
        <v>0</v>
      </c>
      <c r="H405" s="214">
        <v>0</v>
      </c>
      <c r="I405" s="214">
        <v>0</v>
      </c>
      <c r="J405" s="214">
        <v>1</v>
      </c>
      <c r="K405" s="1512">
        <v>1</v>
      </c>
      <c r="L405" s="1512">
        <v>1</v>
      </c>
      <c r="M405" s="1512">
        <v>0</v>
      </c>
      <c r="O405" s="8">
        <v>1</v>
      </c>
      <c r="P405" s="8">
        <v>0</v>
      </c>
      <c r="R405" s="8">
        <v>0</v>
      </c>
      <c r="S405" s="1512">
        <v>1</v>
      </c>
      <c r="T405" s="1512">
        <v>0</v>
      </c>
      <c r="U405" s="1512">
        <v>0</v>
      </c>
      <c r="V405" s="1512">
        <v>0</v>
      </c>
      <c r="W405" s="1512">
        <v>0</v>
      </c>
      <c r="X405" s="1512">
        <v>0</v>
      </c>
      <c r="Y405" s="1512">
        <v>0</v>
      </c>
      <c r="Z405" s="1512">
        <v>0</v>
      </c>
      <c r="AA405" s="1512">
        <v>0</v>
      </c>
      <c r="AB405" s="1512"/>
      <c r="AC405" s="1512">
        <v>3</v>
      </c>
      <c r="AE405" t="s">
        <v>3332</v>
      </c>
      <c r="AF405" t="s">
        <v>3554</v>
      </c>
      <c r="AG405" t="s">
        <v>4178</v>
      </c>
      <c r="AH405" t="s">
        <v>4179</v>
      </c>
      <c r="AI405" t="s">
        <v>1600</v>
      </c>
      <c r="AJ405" t="s">
        <v>4180</v>
      </c>
      <c r="AK405" t="s">
        <v>3397</v>
      </c>
      <c r="AL405" s="2285" t="s">
        <v>3397</v>
      </c>
      <c r="AM405" t="s">
        <v>3905</v>
      </c>
      <c r="AN405" t="s">
        <v>1546</v>
      </c>
      <c r="AO405">
        <v>156</v>
      </c>
      <c r="AP405" s="1512">
        <v>92207.63</v>
      </c>
      <c r="AQ405" s="1512">
        <v>313312.18</v>
      </c>
      <c r="AR405" s="1512">
        <v>168811.8767308</v>
      </c>
      <c r="AS405" s="1512">
        <v>0</v>
      </c>
      <c r="AT405" s="2287">
        <v>0</v>
      </c>
      <c r="AU405" s="2287">
        <v>0</v>
      </c>
      <c r="AV405" s="2287">
        <v>0</v>
      </c>
      <c r="AW405" s="2287">
        <v>0</v>
      </c>
      <c r="AX405" s="2287">
        <v>0</v>
      </c>
      <c r="AY405" s="2287">
        <v>0</v>
      </c>
      <c r="AZ405" s="2287">
        <v>0</v>
      </c>
      <c r="BA405" s="2288">
        <v>0</v>
      </c>
      <c r="BB405" s="2287">
        <v>0</v>
      </c>
      <c r="BC405" s="8">
        <v>574331.68673079996</v>
      </c>
      <c r="BG405" s="1512">
        <v>168811.8767308</v>
      </c>
      <c r="BH405" s="1512">
        <v>0</v>
      </c>
      <c r="BI405" s="1512">
        <v>0</v>
      </c>
      <c r="BJ405" s="1512">
        <v>0</v>
      </c>
      <c r="BK405" s="1512">
        <v>0</v>
      </c>
      <c r="BL405" s="1512">
        <v>0</v>
      </c>
      <c r="BM405" s="1512">
        <v>0</v>
      </c>
      <c r="BN405" s="1512">
        <v>0</v>
      </c>
      <c r="BO405" s="1512">
        <v>0</v>
      </c>
      <c r="BP405" s="63">
        <v>0</v>
      </c>
    </row>
    <row r="406" spans="1:68">
      <c r="A406" s="2249"/>
      <c r="B406" s="2249"/>
      <c r="C406" s="39"/>
      <c r="D406" s="214">
        <v>1</v>
      </c>
      <c r="E406" s="214">
        <v>0</v>
      </c>
      <c r="F406" s="214">
        <v>0</v>
      </c>
      <c r="G406" s="214">
        <v>0</v>
      </c>
      <c r="H406" s="214">
        <v>0</v>
      </c>
      <c r="I406" s="214">
        <v>0</v>
      </c>
      <c r="J406" s="214">
        <v>0</v>
      </c>
      <c r="K406" s="1512">
        <v>0</v>
      </c>
      <c r="L406" s="1512">
        <v>0</v>
      </c>
      <c r="M406" s="1512">
        <v>1</v>
      </c>
      <c r="O406" s="8">
        <v>0</v>
      </c>
      <c r="P406" s="8">
        <v>0</v>
      </c>
      <c r="R406" s="8">
        <v>0</v>
      </c>
      <c r="S406" s="1512">
        <v>1</v>
      </c>
      <c r="T406" s="1512">
        <v>0</v>
      </c>
      <c r="U406" s="1512">
        <v>0</v>
      </c>
      <c r="V406" s="1512">
        <v>0</v>
      </c>
      <c r="W406" s="1512">
        <v>0</v>
      </c>
      <c r="X406" s="1512">
        <v>0</v>
      </c>
      <c r="Y406" s="1512">
        <v>0</v>
      </c>
      <c r="Z406" s="1512">
        <v>0</v>
      </c>
      <c r="AA406" s="1512">
        <v>0</v>
      </c>
      <c r="AB406" s="1512"/>
      <c r="AC406" s="1512">
        <v>7</v>
      </c>
      <c r="AE406" t="s">
        <v>3332</v>
      </c>
      <c r="AF406" t="s">
        <v>3554</v>
      </c>
      <c r="AG406" t="s">
        <v>4181</v>
      </c>
      <c r="AH406" t="s">
        <v>4182</v>
      </c>
      <c r="AI406" t="s">
        <v>1600</v>
      </c>
      <c r="AJ406" t="s">
        <v>4183</v>
      </c>
      <c r="AK406" t="s">
        <v>3397</v>
      </c>
      <c r="AL406" s="2285" t="s">
        <v>3397</v>
      </c>
      <c r="AM406" t="s">
        <v>3518</v>
      </c>
      <c r="AN406" t="s">
        <v>1546</v>
      </c>
      <c r="AO406">
        <v>156</v>
      </c>
      <c r="AP406" s="1512">
        <v>660247.43000000005</v>
      </c>
      <c r="AQ406" s="1512">
        <v>420780.72</v>
      </c>
      <c r="AR406" s="1512">
        <v>0</v>
      </c>
      <c r="AS406" s="1512">
        <v>0</v>
      </c>
      <c r="AT406" s="2287">
        <v>0</v>
      </c>
      <c r="AU406" s="2287">
        <v>0</v>
      </c>
      <c r="AV406" s="2287">
        <v>0</v>
      </c>
      <c r="AW406" s="2287">
        <v>0</v>
      </c>
      <c r="AX406" s="2287">
        <v>0</v>
      </c>
      <c r="AY406" s="2287">
        <v>0</v>
      </c>
      <c r="AZ406" s="2287">
        <v>0</v>
      </c>
      <c r="BA406" s="2288">
        <v>0</v>
      </c>
      <c r="BB406" s="2287">
        <v>0</v>
      </c>
      <c r="BC406" s="8">
        <v>1081028.1499999999</v>
      </c>
      <c r="BG406" s="1512">
        <v>0</v>
      </c>
      <c r="BH406" s="1512">
        <v>0</v>
      </c>
      <c r="BI406" s="1512">
        <v>0</v>
      </c>
      <c r="BJ406" s="1512">
        <v>0</v>
      </c>
      <c r="BK406" s="1512">
        <v>0</v>
      </c>
      <c r="BL406" s="1512">
        <v>0</v>
      </c>
      <c r="BM406" s="1512">
        <v>0</v>
      </c>
      <c r="BN406" s="1512">
        <v>0</v>
      </c>
      <c r="BO406" s="1512">
        <v>0</v>
      </c>
      <c r="BP406" s="63">
        <v>0</v>
      </c>
    </row>
    <row r="407" spans="1:68">
      <c r="A407" s="2249"/>
      <c r="B407" s="2249"/>
      <c r="C407" s="39"/>
      <c r="D407" s="214">
        <v>0</v>
      </c>
      <c r="E407" s="214">
        <v>1</v>
      </c>
      <c r="F407" s="214">
        <v>0</v>
      </c>
      <c r="G407" s="214">
        <v>0</v>
      </c>
      <c r="H407" s="214">
        <v>0</v>
      </c>
      <c r="I407" s="214">
        <v>0</v>
      </c>
      <c r="J407" s="214">
        <v>0</v>
      </c>
      <c r="K407" s="1512">
        <v>0</v>
      </c>
      <c r="L407" s="1512">
        <v>0</v>
      </c>
      <c r="M407" s="1512">
        <v>0</v>
      </c>
      <c r="O407" s="8">
        <v>0</v>
      </c>
      <c r="P407" s="8">
        <v>1</v>
      </c>
      <c r="R407" s="8">
        <v>0</v>
      </c>
      <c r="S407" s="1512">
        <v>0</v>
      </c>
      <c r="T407" s="1512">
        <v>0</v>
      </c>
      <c r="U407" s="1512">
        <v>0</v>
      </c>
      <c r="V407" s="1512">
        <v>0</v>
      </c>
      <c r="W407" s="1512">
        <v>0</v>
      </c>
      <c r="X407" s="1512">
        <v>0</v>
      </c>
      <c r="Y407" s="1512">
        <v>0</v>
      </c>
      <c r="Z407" s="1512">
        <v>0</v>
      </c>
      <c r="AA407" s="1512">
        <v>1</v>
      </c>
      <c r="AB407" s="1512"/>
      <c r="AC407" s="1512">
        <v>3</v>
      </c>
      <c r="AE407" t="s">
        <v>3341</v>
      </c>
      <c r="AF407" t="s">
        <v>4184</v>
      </c>
      <c r="AG407" t="s">
        <v>4185</v>
      </c>
      <c r="AH407" t="s">
        <v>4186</v>
      </c>
      <c r="AI407" t="s">
        <v>1600</v>
      </c>
      <c r="AJ407" t="s">
        <v>4187</v>
      </c>
      <c r="AK407" t="s">
        <v>3400</v>
      </c>
      <c r="AL407" s="2285" t="s">
        <v>3399</v>
      </c>
      <c r="AM407" t="s">
        <v>3905</v>
      </c>
      <c r="AN407" t="s">
        <v>1546</v>
      </c>
      <c r="AO407" t="s">
        <v>4188</v>
      </c>
      <c r="AP407" s="1512">
        <v>2197115.2599999998</v>
      </c>
      <c r="AQ407" s="1512">
        <v>518860.69</v>
      </c>
      <c r="AR407" s="1512">
        <v>100000</v>
      </c>
      <c r="AS407" s="1512">
        <v>100000</v>
      </c>
      <c r="AT407" s="2287">
        <v>0</v>
      </c>
      <c r="AU407" s="2287">
        <v>0</v>
      </c>
      <c r="AV407" s="2287">
        <v>0</v>
      </c>
      <c r="AW407" s="2287">
        <v>0</v>
      </c>
      <c r="AX407" s="2287">
        <v>0</v>
      </c>
      <c r="AY407" s="2287">
        <v>0</v>
      </c>
      <c r="AZ407" s="2287">
        <v>0</v>
      </c>
      <c r="BA407" s="2288">
        <v>0</v>
      </c>
      <c r="BB407" s="2287">
        <v>0</v>
      </c>
      <c r="BC407" s="8">
        <v>2915975.9499999997</v>
      </c>
      <c r="BG407" s="1512">
        <v>100000</v>
      </c>
      <c r="BH407" s="1512">
        <v>100000</v>
      </c>
      <c r="BI407" s="1512">
        <v>0</v>
      </c>
      <c r="BJ407" s="1512">
        <v>0</v>
      </c>
      <c r="BK407" s="1512">
        <v>0</v>
      </c>
      <c r="BL407" s="1512">
        <v>0</v>
      </c>
      <c r="BM407" s="1512">
        <v>0</v>
      </c>
      <c r="BN407" s="1512">
        <v>0</v>
      </c>
      <c r="BO407" s="1512">
        <v>0</v>
      </c>
      <c r="BP407" s="63">
        <v>0</v>
      </c>
    </row>
    <row r="408" spans="1:68">
      <c r="A408" s="2249"/>
      <c r="B408" s="2249"/>
      <c r="C408" s="39"/>
      <c r="D408" s="214">
        <v>1</v>
      </c>
      <c r="E408" s="214">
        <v>0</v>
      </c>
      <c r="F408" s="214">
        <v>1</v>
      </c>
      <c r="G408" s="214">
        <v>0</v>
      </c>
      <c r="H408" s="214">
        <v>0</v>
      </c>
      <c r="I408" s="214">
        <v>0</v>
      </c>
      <c r="J408" s="214">
        <v>1</v>
      </c>
      <c r="K408" s="1512">
        <v>1</v>
      </c>
      <c r="L408" s="1512">
        <v>1</v>
      </c>
      <c r="M408" s="1512">
        <v>0</v>
      </c>
      <c r="O408" s="8">
        <v>1</v>
      </c>
      <c r="P408" s="8">
        <v>0</v>
      </c>
      <c r="R408" s="8">
        <v>1</v>
      </c>
      <c r="S408" s="1512">
        <v>0</v>
      </c>
      <c r="T408" s="1512">
        <v>0</v>
      </c>
      <c r="U408" s="1512">
        <v>0</v>
      </c>
      <c r="V408" s="1512">
        <v>0</v>
      </c>
      <c r="W408" s="1512">
        <v>0</v>
      </c>
      <c r="X408" s="1512">
        <v>0</v>
      </c>
      <c r="Y408" s="1512">
        <v>0</v>
      </c>
      <c r="Z408" s="1512">
        <v>0</v>
      </c>
      <c r="AA408" s="1512">
        <v>0</v>
      </c>
      <c r="AB408" s="1512"/>
      <c r="AC408" s="1512">
        <v>5</v>
      </c>
      <c r="AE408" t="s">
        <v>3344</v>
      </c>
      <c r="AF408" t="s">
        <v>3505</v>
      </c>
      <c r="AG408" t="s">
        <v>4189</v>
      </c>
      <c r="AH408" t="s">
        <v>4190</v>
      </c>
      <c r="AI408" t="s">
        <v>3311</v>
      </c>
      <c r="AJ408" t="s">
        <v>4191</v>
      </c>
      <c r="AK408" t="s">
        <v>3397</v>
      </c>
      <c r="AL408" s="2285" t="s">
        <v>3397</v>
      </c>
      <c r="AM408" t="s">
        <v>3498</v>
      </c>
      <c r="AN408" t="s">
        <v>1546</v>
      </c>
      <c r="AO408">
        <v>156</v>
      </c>
      <c r="AP408" s="1512">
        <v>163700.63</v>
      </c>
      <c r="AQ408" s="1512">
        <v>353737.82</v>
      </c>
      <c r="AR408" s="1512">
        <v>202363</v>
      </c>
      <c r="AS408" s="1512">
        <v>0</v>
      </c>
      <c r="AT408" s="2287">
        <v>0</v>
      </c>
      <c r="AU408" s="2287">
        <v>0</v>
      </c>
      <c r="AV408" s="2287">
        <v>0</v>
      </c>
      <c r="AW408" s="2287">
        <v>0</v>
      </c>
      <c r="AX408" s="2287">
        <v>0</v>
      </c>
      <c r="AY408" s="2287">
        <v>0</v>
      </c>
      <c r="AZ408" s="2287">
        <v>0</v>
      </c>
      <c r="BA408" s="2288">
        <v>0</v>
      </c>
      <c r="BB408" s="2287">
        <v>0</v>
      </c>
      <c r="BC408" s="8">
        <v>719801.45</v>
      </c>
      <c r="BG408" s="1512">
        <v>202363</v>
      </c>
      <c r="BH408" s="1512">
        <v>0</v>
      </c>
      <c r="BI408" s="1512">
        <v>0</v>
      </c>
      <c r="BJ408" s="1512">
        <v>0</v>
      </c>
      <c r="BK408" s="1512">
        <v>0</v>
      </c>
      <c r="BL408" s="1512">
        <v>0</v>
      </c>
      <c r="BM408" s="1512">
        <v>0</v>
      </c>
      <c r="BN408" s="1512">
        <v>0</v>
      </c>
      <c r="BO408" s="1512">
        <v>0</v>
      </c>
      <c r="BP408" s="63">
        <v>0</v>
      </c>
    </row>
    <row r="409" spans="1:68">
      <c r="A409" s="2249"/>
      <c r="B409" s="2249"/>
      <c r="C409" s="39"/>
      <c r="D409" s="214">
        <v>0</v>
      </c>
      <c r="E409" s="214">
        <v>1</v>
      </c>
      <c r="F409" s="214">
        <v>1</v>
      </c>
      <c r="G409" s="214">
        <v>1</v>
      </c>
      <c r="H409" s="214">
        <v>0</v>
      </c>
      <c r="I409" s="214">
        <v>0</v>
      </c>
      <c r="J409" s="214">
        <v>1</v>
      </c>
      <c r="K409" s="1512">
        <v>1</v>
      </c>
      <c r="L409" s="1512">
        <v>0</v>
      </c>
      <c r="M409" s="1512">
        <v>0</v>
      </c>
      <c r="O409" s="8">
        <v>0</v>
      </c>
      <c r="P409" s="8">
        <v>0</v>
      </c>
      <c r="R409" s="8">
        <v>0</v>
      </c>
      <c r="S409" s="1512">
        <v>0</v>
      </c>
      <c r="T409" s="1512">
        <v>0</v>
      </c>
      <c r="U409" s="1512">
        <v>0</v>
      </c>
      <c r="V409" s="1512">
        <v>0</v>
      </c>
      <c r="W409" s="1512">
        <v>0</v>
      </c>
      <c r="X409" s="1512">
        <v>0</v>
      </c>
      <c r="Y409" s="1512">
        <v>0</v>
      </c>
      <c r="Z409" s="1512">
        <v>0</v>
      </c>
      <c r="AA409" s="1512">
        <v>1</v>
      </c>
      <c r="AB409" s="1512"/>
      <c r="AC409" s="1512">
        <v>6</v>
      </c>
      <c r="AE409" t="s">
        <v>3354</v>
      </c>
      <c r="AF409" t="s">
        <v>3595</v>
      </c>
      <c r="AG409" t="s">
        <v>4192</v>
      </c>
      <c r="AH409" t="s">
        <v>4193</v>
      </c>
      <c r="AI409" t="s">
        <v>637</v>
      </c>
      <c r="AJ409" t="s">
        <v>4194</v>
      </c>
      <c r="AK409" t="s">
        <v>3399</v>
      </c>
      <c r="AL409" s="2285" t="s">
        <v>3399</v>
      </c>
      <c r="AM409" t="s">
        <v>3537</v>
      </c>
      <c r="AN409" t="s">
        <v>1546</v>
      </c>
      <c r="AO409">
        <v>156</v>
      </c>
      <c r="AP409" s="1512">
        <v>355410.19</v>
      </c>
      <c r="AQ409" s="1512">
        <v>165951</v>
      </c>
      <c r="AR409" s="1512">
        <v>0</v>
      </c>
      <c r="AS409" s="1512">
        <v>0</v>
      </c>
      <c r="AT409" s="2287">
        <v>0</v>
      </c>
      <c r="AU409" s="2287">
        <v>0</v>
      </c>
      <c r="AV409" s="2287">
        <v>0</v>
      </c>
      <c r="AW409" s="2287">
        <v>0</v>
      </c>
      <c r="AX409" s="2287">
        <v>0</v>
      </c>
      <c r="AY409" s="2287">
        <v>0</v>
      </c>
      <c r="AZ409" s="2287">
        <v>0</v>
      </c>
      <c r="BA409" s="2288">
        <v>0</v>
      </c>
      <c r="BB409" s="2287">
        <v>0</v>
      </c>
      <c r="BC409" s="8">
        <v>521361.19</v>
      </c>
      <c r="BG409" s="1512">
        <v>0</v>
      </c>
      <c r="BH409" s="1512">
        <v>0</v>
      </c>
      <c r="BI409" s="1512">
        <v>0</v>
      </c>
      <c r="BJ409" s="1512">
        <v>0</v>
      </c>
      <c r="BK409" s="1512">
        <v>0</v>
      </c>
      <c r="BL409" s="1512">
        <v>0</v>
      </c>
      <c r="BM409" s="1512">
        <v>0</v>
      </c>
      <c r="BN409" s="1512">
        <v>0</v>
      </c>
      <c r="BO409" s="1512">
        <v>0</v>
      </c>
      <c r="BP409" s="63">
        <v>0</v>
      </c>
    </row>
    <row r="410" spans="1:68">
      <c r="A410" s="2249"/>
      <c r="B410" s="2249"/>
      <c r="C410" s="39"/>
      <c r="D410" s="214">
        <v>1</v>
      </c>
      <c r="E410" s="214">
        <v>0</v>
      </c>
      <c r="F410" s="214">
        <v>0</v>
      </c>
      <c r="G410" s="214">
        <v>0</v>
      </c>
      <c r="H410" s="214">
        <v>0</v>
      </c>
      <c r="I410" s="214">
        <v>0</v>
      </c>
      <c r="J410" s="214">
        <v>0</v>
      </c>
      <c r="K410" s="1512">
        <v>0</v>
      </c>
      <c r="L410" s="1512">
        <v>0</v>
      </c>
      <c r="M410" s="1512">
        <v>1</v>
      </c>
      <c r="O410" s="8">
        <v>0</v>
      </c>
      <c r="P410" s="8">
        <v>0</v>
      </c>
      <c r="R410" s="8">
        <v>1</v>
      </c>
      <c r="S410" s="1512">
        <v>0</v>
      </c>
      <c r="T410" s="1512">
        <v>0</v>
      </c>
      <c r="U410" s="1512">
        <v>0</v>
      </c>
      <c r="V410" s="1512">
        <v>0</v>
      </c>
      <c r="W410" s="1512">
        <v>0</v>
      </c>
      <c r="X410" s="1512">
        <v>0</v>
      </c>
      <c r="Y410" s="1512">
        <v>0</v>
      </c>
      <c r="Z410" s="1512">
        <v>0</v>
      </c>
      <c r="AA410" s="1512">
        <v>0</v>
      </c>
      <c r="AB410" s="1512"/>
      <c r="AC410" s="1512">
        <v>5</v>
      </c>
      <c r="AE410" t="s">
        <v>3364</v>
      </c>
      <c r="AF410" t="s">
        <v>4195</v>
      </c>
      <c r="AG410" t="s">
        <v>4196</v>
      </c>
      <c r="AH410" t="s">
        <v>4197</v>
      </c>
      <c r="AI410" t="s">
        <v>3311</v>
      </c>
      <c r="AJ410" t="s">
        <v>4198</v>
      </c>
      <c r="AK410" t="s">
        <v>3397</v>
      </c>
      <c r="AL410" s="2285" t="s">
        <v>3397</v>
      </c>
      <c r="AM410" t="s">
        <v>3498</v>
      </c>
      <c r="AN410" t="s">
        <v>1546</v>
      </c>
      <c r="AO410">
        <v>156</v>
      </c>
      <c r="AP410" s="1512">
        <v>1237371.82</v>
      </c>
      <c r="AQ410" s="1512">
        <v>556.92999999999995</v>
      </c>
      <c r="AR410" s="1512">
        <v>0</v>
      </c>
      <c r="AS410" s="1512">
        <v>0</v>
      </c>
      <c r="AT410" s="2287">
        <v>0</v>
      </c>
      <c r="AU410" s="2287">
        <v>0</v>
      </c>
      <c r="AV410" s="2287">
        <v>0</v>
      </c>
      <c r="AW410" s="2287">
        <v>0</v>
      </c>
      <c r="AX410" s="2287">
        <v>0</v>
      </c>
      <c r="AY410" s="2287">
        <v>0</v>
      </c>
      <c r="AZ410" s="2287">
        <v>0</v>
      </c>
      <c r="BA410" s="2288">
        <v>0</v>
      </c>
      <c r="BB410" s="2287">
        <v>0</v>
      </c>
      <c r="BC410" s="8">
        <v>1237928.75</v>
      </c>
      <c r="BG410" s="1512">
        <v>0</v>
      </c>
      <c r="BH410" s="1512">
        <v>0</v>
      </c>
      <c r="BI410" s="1512">
        <v>0</v>
      </c>
      <c r="BJ410" s="1512">
        <v>0</v>
      </c>
      <c r="BK410" s="1512">
        <v>0</v>
      </c>
      <c r="BL410" s="1512">
        <v>0</v>
      </c>
      <c r="BM410" s="1512">
        <v>0</v>
      </c>
      <c r="BN410" s="1512">
        <v>0</v>
      </c>
      <c r="BO410" s="1512">
        <v>0</v>
      </c>
      <c r="BP410" s="63">
        <v>0</v>
      </c>
    </row>
    <row r="411" spans="1:68">
      <c r="A411" s="2249"/>
      <c r="B411" s="2249"/>
      <c r="C411" s="39"/>
      <c r="D411" s="214">
        <v>1</v>
      </c>
      <c r="E411" s="214">
        <v>0</v>
      </c>
      <c r="F411" s="214">
        <v>1</v>
      </c>
      <c r="G411" s="214">
        <v>0</v>
      </c>
      <c r="H411" s="214">
        <v>0</v>
      </c>
      <c r="I411" s="214">
        <v>0</v>
      </c>
      <c r="J411" s="214">
        <v>1</v>
      </c>
      <c r="K411" s="1512">
        <v>1</v>
      </c>
      <c r="L411" s="1512">
        <v>1</v>
      </c>
      <c r="M411" s="1512">
        <v>0</v>
      </c>
      <c r="O411" s="8">
        <v>0</v>
      </c>
      <c r="P411" s="8">
        <v>0</v>
      </c>
      <c r="R411" s="8">
        <v>1</v>
      </c>
      <c r="S411" s="1512">
        <v>0</v>
      </c>
      <c r="T411" s="1512">
        <v>0</v>
      </c>
      <c r="U411" s="1512">
        <v>0</v>
      </c>
      <c r="V411" s="1512">
        <v>0</v>
      </c>
      <c r="W411" s="1512">
        <v>0</v>
      </c>
      <c r="X411" s="1512">
        <v>0</v>
      </c>
      <c r="Y411" s="1512">
        <v>0</v>
      </c>
      <c r="Z411" s="1512">
        <v>0</v>
      </c>
      <c r="AA411" s="1512">
        <v>0</v>
      </c>
      <c r="AB411" s="1512"/>
      <c r="AC411" s="1512">
        <v>5</v>
      </c>
      <c r="AE411" t="s">
        <v>3376</v>
      </c>
      <c r="AF411" t="s">
        <v>3916</v>
      </c>
      <c r="AG411" t="s">
        <v>4199</v>
      </c>
      <c r="AH411" t="s">
        <v>4200</v>
      </c>
      <c r="AI411" t="s">
        <v>3311</v>
      </c>
      <c r="AJ411" t="s">
        <v>4201</v>
      </c>
      <c r="AK411" t="s">
        <v>3397</v>
      </c>
      <c r="AL411" s="2285" t="s">
        <v>3397</v>
      </c>
      <c r="AM411" t="s">
        <v>3498</v>
      </c>
      <c r="AN411" t="s">
        <v>1546</v>
      </c>
      <c r="AO411">
        <v>156</v>
      </c>
      <c r="AP411" s="1512">
        <v>51236.5</v>
      </c>
      <c r="AQ411" s="1512">
        <v>568.04</v>
      </c>
      <c r="AR411" s="1512">
        <v>0</v>
      </c>
      <c r="AS411" s="1512">
        <v>0</v>
      </c>
      <c r="AT411" s="2287">
        <v>0</v>
      </c>
      <c r="AU411" s="2287">
        <v>0</v>
      </c>
      <c r="AV411" s="2287">
        <v>0</v>
      </c>
      <c r="AW411" s="2287">
        <v>0</v>
      </c>
      <c r="AX411" s="2287">
        <v>0</v>
      </c>
      <c r="AY411" s="2287">
        <v>0</v>
      </c>
      <c r="AZ411" s="2287">
        <v>0</v>
      </c>
      <c r="BA411" s="2288">
        <v>0</v>
      </c>
      <c r="BB411" s="2287">
        <v>0</v>
      </c>
      <c r="BC411" s="8">
        <v>51804.54</v>
      </c>
      <c r="BG411" s="1512">
        <v>0</v>
      </c>
      <c r="BH411" s="1512">
        <v>0</v>
      </c>
      <c r="BI411" s="1512">
        <v>0</v>
      </c>
      <c r="BJ411" s="1512">
        <v>0</v>
      </c>
      <c r="BK411" s="1512">
        <v>0</v>
      </c>
      <c r="BL411" s="1512">
        <v>0</v>
      </c>
      <c r="BM411" s="1512">
        <v>0</v>
      </c>
      <c r="BN411" s="1512">
        <v>0</v>
      </c>
      <c r="BO411" s="1512">
        <v>0</v>
      </c>
      <c r="BP411" s="63">
        <v>0</v>
      </c>
    </row>
    <row r="412" spans="1:68">
      <c r="A412" s="2249"/>
      <c r="B412" s="2249"/>
      <c r="C412" s="39"/>
      <c r="D412" s="214">
        <v>1</v>
      </c>
      <c r="E412" s="214">
        <v>0</v>
      </c>
      <c r="F412" s="214">
        <v>1</v>
      </c>
      <c r="G412" s="214">
        <v>0</v>
      </c>
      <c r="H412" s="214">
        <v>0</v>
      </c>
      <c r="I412" s="214">
        <v>0</v>
      </c>
      <c r="J412" s="214">
        <v>1</v>
      </c>
      <c r="K412" s="1512">
        <v>1</v>
      </c>
      <c r="L412" s="1512">
        <v>1</v>
      </c>
      <c r="M412" s="1512">
        <v>0</v>
      </c>
      <c r="O412" s="8">
        <v>0</v>
      </c>
      <c r="P412" s="8">
        <v>0</v>
      </c>
      <c r="R412" s="8">
        <v>1</v>
      </c>
      <c r="S412" s="1512">
        <v>0</v>
      </c>
      <c r="T412" s="1512">
        <v>0</v>
      </c>
      <c r="U412" s="1512">
        <v>0</v>
      </c>
      <c r="V412" s="1512">
        <v>0</v>
      </c>
      <c r="W412" s="1512">
        <v>0</v>
      </c>
      <c r="X412" s="1512">
        <v>0</v>
      </c>
      <c r="Y412" s="1512">
        <v>0</v>
      </c>
      <c r="Z412" s="1512">
        <v>0</v>
      </c>
      <c r="AA412" s="1512">
        <v>0</v>
      </c>
      <c r="AB412" s="1512"/>
      <c r="AC412" s="1512">
        <v>5</v>
      </c>
      <c r="AE412" t="s">
        <v>3377</v>
      </c>
      <c r="AF412" t="s">
        <v>4202</v>
      </c>
      <c r="AG412" t="s">
        <v>4203</v>
      </c>
      <c r="AH412" t="s">
        <v>4204</v>
      </c>
      <c r="AI412" t="s">
        <v>3311</v>
      </c>
      <c r="AJ412" t="s">
        <v>4205</v>
      </c>
      <c r="AK412" t="s">
        <v>3397</v>
      </c>
      <c r="AL412" s="2285" t="s">
        <v>3397</v>
      </c>
      <c r="AM412" t="s">
        <v>3498</v>
      </c>
      <c r="AN412" t="s">
        <v>1546</v>
      </c>
      <c r="AO412">
        <v>156</v>
      </c>
      <c r="AP412" s="1512">
        <v>215997.19</v>
      </c>
      <c r="AQ412" s="1512">
        <v>10758</v>
      </c>
      <c r="AR412" s="1512">
        <v>0</v>
      </c>
      <c r="AS412" s="1512">
        <v>0</v>
      </c>
      <c r="AT412" s="2287">
        <v>0</v>
      </c>
      <c r="AU412" s="2287">
        <v>0</v>
      </c>
      <c r="AV412" s="2287">
        <v>0</v>
      </c>
      <c r="AW412" s="2287">
        <v>0</v>
      </c>
      <c r="AX412" s="2287">
        <v>0</v>
      </c>
      <c r="AY412" s="2287">
        <v>0</v>
      </c>
      <c r="AZ412" s="2287">
        <v>0</v>
      </c>
      <c r="BA412" s="2288">
        <v>0</v>
      </c>
      <c r="BB412" s="2287">
        <v>0</v>
      </c>
      <c r="BC412" s="8">
        <v>226755.19</v>
      </c>
      <c r="BG412" s="1512">
        <v>0</v>
      </c>
      <c r="BH412" s="1512">
        <v>0</v>
      </c>
      <c r="BI412" s="1512">
        <v>0</v>
      </c>
      <c r="BJ412" s="1512">
        <v>0</v>
      </c>
      <c r="BK412" s="1512">
        <v>0</v>
      </c>
      <c r="BL412" s="1512">
        <v>0</v>
      </c>
      <c r="BM412" s="1512">
        <v>0</v>
      </c>
      <c r="BN412" s="1512">
        <v>0</v>
      </c>
      <c r="BO412" s="1512">
        <v>0</v>
      </c>
      <c r="BP412" s="63">
        <v>0</v>
      </c>
    </row>
    <row r="413" spans="1:68">
      <c r="A413" s="2249"/>
      <c r="B413" s="2249"/>
      <c r="C413" s="39"/>
      <c r="D413" s="214">
        <v>1</v>
      </c>
      <c r="E413" s="214">
        <v>0</v>
      </c>
      <c r="F413" s="214">
        <v>0</v>
      </c>
      <c r="G413" s="214">
        <v>0</v>
      </c>
      <c r="H413" s="214">
        <v>0</v>
      </c>
      <c r="I413" s="214">
        <v>0</v>
      </c>
      <c r="J413" s="214">
        <v>0</v>
      </c>
      <c r="K413" s="1512">
        <v>0</v>
      </c>
      <c r="L413" s="1512">
        <v>0</v>
      </c>
      <c r="M413" s="1512">
        <v>1</v>
      </c>
      <c r="O413" s="8">
        <v>1</v>
      </c>
      <c r="P413" s="8">
        <v>0</v>
      </c>
      <c r="R413" s="8">
        <v>0</v>
      </c>
      <c r="S413" s="1512">
        <v>1</v>
      </c>
      <c r="T413" s="1512">
        <v>0</v>
      </c>
      <c r="U413" s="1512">
        <v>0</v>
      </c>
      <c r="V413" s="1512">
        <v>0</v>
      </c>
      <c r="W413" s="1512">
        <v>0</v>
      </c>
      <c r="X413" s="1512">
        <v>0</v>
      </c>
      <c r="Y413" s="1512">
        <v>0</v>
      </c>
      <c r="Z413" s="1512">
        <v>0</v>
      </c>
      <c r="AA413" s="1512">
        <v>0</v>
      </c>
      <c r="AB413" s="1512"/>
      <c r="AC413" s="1512">
        <v>6</v>
      </c>
      <c r="AE413" t="s">
        <v>3321</v>
      </c>
      <c r="AF413" t="s">
        <v>3978</v>
      </c>
      <c r="AG413" t="s">
        <v>4206</v>
      </c>
      <c r="AH413" t="s">
        <v>4207</v>
      </c>
      <c r="AI413" t="s">
        <v>637</v>
      </c>
      <c r="AJ413" t="s">
        <v>4206</v>
      </c>
      <c r="AK413" t="s">
        <v>3397</v>
      </c>
      <c r="AL413" s="2285" t="s">
        <v>3397</v>
      </c>
      <c r="AM413" t="s">
        <v>3537</v>
      </c>
      <c r="AN413" t="s">
        <v>1546</v>
      </c>
      <c r="AO413">
        <v>153</v>
      </c>
      <c r="AP413" s="1512">
        <v>0</v>
      </c>
      <c r="AQ413" s="1512">
        <v>383348</v>
      </c>
      <c r="AR413" s="1512">
        <v>1760294</v>
      </c>
      <c r="AS413" s="1512">
        <v>1615358</v>
      </c>
      <c r="AT413" s="2287">
        <v>0</v>
      </c>
      <c r="AU413" s="2287">
        <v>0</v>
      </c>
      <c r="AV413" s="2287">
        <v>0</v>
      </c>
      <c r="AW413" s="2287">
        <v>0</v>
      </c>
      <c r="AX413" s="2287">
        <v>0</v>
      </c>
      <c r="AY413" s="2287">
        <v>0</v>
      </c>
      <c r="AZ413" s="2287">
        <v>0</v>
      </c>
      <c r="BA413" s="2288">
        <v>0</v>
      </c>
      <c r="BB413" s="2287">
        <v>0</v>
      </c>
      <c r="BC413" s="8">
        <v>3759000</v>
      </c>
      <c r="BG413" s="1512">
        <v>1760294</v>
      </c>
      <c r="BH413" s="1512">
        <v>1615358</v>
      </c>
      <c r="BI413" s="1512">
        <v>0</v>
      </c>
      <c r="BJ413" s="1512">
        <v>0</v>
      </c>
      <c r="BK413" s="1512">
        <v>0</v>
      </c>
      <c r="BL413" s="1512">
        <v>0</v>
      </c>
      <c r="BM413" s="1512">
        <v>0</v>
      </c>
      <c r="BN413" s="1512">
        <v>0</v>
      </c>
      <c r="BO413" s="1512">
        <v>0</v>
      </c>
      <c r="BP413" s="63">
        <v>0</v>
      </c>
    </row>
    <row r="414" spans="1:68">
      <c r="A414" s="2249"/>
      <c r="B414" s="2249"/>
      <c r="C414" s="39"/>
      <c r="D414" s="214">
        <v>1</v>
      </c>
      <c r="E414" s="214">
        <v>0</v>
      </c>
      <c r="F414" s="214">
        <v>0</v>
      </c>
      <c r="G414" s="214">
        <v>0</v>
      </c>
      <c r="H414" s="214">
        <v>0</v>
      </c>
      <c r="I414" s="214">
        <v>0</v>
      </c>
      <c r="J414" s="214">
        <v>0</v>
      </c>
      <c r="K414" s="1512">
        <v>0</v>
      </c>
      <c r="L414" s="1512">
        <v>0</v>
      </c>
      <c r="M414" s="1512">
        <v>1</v>
      </c>
      <c r="O414" s="8">
        <v>0</v>
      </c>
      <c r="P414" s="8">
        <v>0</v>
      </c>
      <c r="R414" s="8">
        <v>0</v>
      </c>
      <c r="S414" s="1512">
        <v>1</v>
      </c>
      <c r="T414" s="1512">
        <v>0</v>
      </c>
      <c r="U414" s="1512">
        <v>0</v>
      </c>
      <c r="V414" s="1512">
        <v>0</v>
      </c>
      <c r="W414" s="1512">
        <v>0</v>
      </c>
      <c r="X414" s="1512">
        <v>0</v>
      </c>
      <c r="Y414" s="1512">
        <v>0</v>
      </c>
      <c r="Z414" s="1512">
        <v>0</v>
      </c>
      <c r="AA414" s="1512">
        <v>0</v>
      </c>
      <c r="AB414" s="1512"/>
      <c r="AC414" s="1512">
        <v>4</v>
      </c>
      <c r="AE414" t="s">
        <v>3332</v>
      </c>
      <c r="AF414" t="s">
        <v>3554</v>
      </c>
      <c r="AG414" t="s">
        <v>4208</v>
      </c>
      <c r="AH414" t="s">
        <v>4209</v>
      </c>
      <c r="AI414" t="s">
        <v>1600</v>
      </c>
      <c r="AJ414" t="s">
        <v>4210</v>
      </c>
      <c r="AK414" t="s">
        <v>3397</v>
      </c>
      <c r="AL414" s="2285" t="s">
        <v>3397</v>
      </c>
      <c r="AM414" t="s">
        <v>3513</v>
      </c>
      <c r="AN414" t="s">
        <v>1546</v>
      </c>
      <c r="AO414">
        <v>153</v>
      </c>
      <c r="AP414" s="1512">
        <v>318674.61</v>
      </c>
      <c r="AQ414" s="1512">
        <v>1329657.9099999999</v>
      </c>
      <c r="AR414" s="1512">
        <v>0</v>
      </c>
      <c r="AS414" s="1512">
        <v>0</v>
      </c>
      <c r="AT414" s="2287">
        <v>0</v>
      </c>
      <c r="AU414" s="2287">
        <v>0</v>
      </c>
      <c r="AV414" s="2287">
        <v>0</v>
      </c>
      <c r="AW414" s="2287">
        <v>0</v>
      </c>
      <c r="AX414" s="2287">
        <v>0</v>
      </c>
      <c r="AY414" s="2287">
        <v>0</v>
      </c>
      <c r="AZ414" s="2287">
        <v>0</v>
      </c>
      <c r="BA414" s="2288">
        <v>0</v>
      </c>
      <c r="BB414" s="2287">
        <v>0</v>
      </c>
      <c r="BC414" s="8">
        <v>1648332.52</v>
      </c>
      <c r="BG414" s="1512">
        <v>0</v>
      </c>
      <c r="BH414" s="1512">
        <v>0</v>
      </c>
      <c r="BI414" s="1512">
        <v>0</v>
      </c>
      <c r="BJ414" s="1512">
        <v>0</v>
      </c>
      <c r="BK414" s="1512">
        <v>0</v>
      </c>
      <c r="BL414" s="1512">
        <v>0</v>
      </c>
      <c r="BM414" s="1512">
        <v>0</v>
      </c>
      <c r="BN414" s="1512">
        <v>0</v>
      </c>
      <c r="BO414" s="1512">
        <v>0</v>
      </c>
      <c r="BP414" s="63">
        <v>0</v>
      </c>
    </row>
    <row r="415" spans="1:68">
      <c r="A415" s="2249"/>
      <c r="B415" s="2249"/>
      <c r="C415" s="39"/>
      <c r="D415" s="214">
        <v>1</v>
      </c>
      <c r="E415" s="214">
        <v>0</v>
      </c>
      <c r="F415" s="214">
        <v>1</v>
      </c>
      <c r="G415" s="214">
        <v>0</v>
      </c>
      <c r="H415" s="214">
        <v>0</v>
      </c>
      <c r="I415" s="214">
        <v>0</v>
      </c>
      <c r="J415" s="214">
        <v>1</v>
      </c>
      <c r="K415" s="1512">
        <v>1</v>
      </c>
      <c r="L415" s="1512">
        <v>1</v>
      </c>
      <c r="M415" s="1512">
        <v>0</v>
      </c>
      <c r="O415" s="8">
        <v>0</v>
      </c>
      <c r="P415" s="8">
        <v>0</v>
      </c>
      <c r="R415" s="8">
        <v>0</v>
      </c>
      <c r="S415" s="1512">
        <v>1</v>
      </c>
      <c r="T415" s="1512">
        <v>0</v>
      </c>
      <c r="U415" s="1512">
        <v>0</v>
      </c>
      <c r="V415" s="1512">
        <v>0</v>
      </c>
      <c r="W415" s="1512">
        <v>0</v>
      </c>
      <c r="X415" s="1512">
        <v>0</v>
      </c>
      <c r="Y415" s="1512">
        <v>0</v>
      </c>
      <c r="Z415" s="1512">
        <v>0</v>
      </c>
      <c r="AA415" s="1512">
        <v>0</v>
      </c>
      <c r="AB415" s="1512"/>
      <c r="AC415" s="1512">
        <v>4</v>
      </c>
      <c r="AE415" t="s">
        <v>3332</v>
      </c>
      <c r="AF415" t="s">
        <v>3554</v>
      </c>
      <c r="AG415" t="s">
        <v>4211</v>
      </c>
      <c r="AH415" t="s">
        <v>4212</v>
      </c>
      <c r="AI415" t="s">
        <v>1600</v>
      </c>
      <c r="AJ415" t="s">
        <v>4213</v>
      </c>
      <c r="AK415" t="s">
        <v>3397</v>
      </c>
      <c r="AL415" s="2285" t="s">
        <v>3397</v>
      </c>
      <c r="AM415" t="s">
        <v>3513</v>
      </c>
      <c r="AN415" t="s">
        <v>1546</v>
      </c>
      <c r="AO415">
        <v>153</v>
      </c>
      <c r="AP415" s="1512">
        <v>615454.9</v>
      </c>
      <c r="AQ415" s="1512">
        <v>14834.33</v>
      </c>
      <c r="AR415" s="1512">
        <v>0</v>
      </c>
      <c r="AS415" s="1512">
        <v>0</v>
      </c>
      <c r="AT415" s="2287">
        <v>0</v>
      </c>
      <c r="AU415" s="2287">
        <v>0</v>
      </c>
      <c r="AV415" s="2287">
        <v>0</v>
      </c>
      <c r="AW415" s="2287">
        <v>0</v>
      </c>
      <c r="AX415" s="2287">
        <v>0</v>
      </c>
      <c r="AY415" s="2287">
        <v>0</v>
      </c>
      <c r="AZ415" s="2287">
        <v>0</v>
      </c>
      <c r="BA415" s="2288">
        <v>0</v>
      </c>
      <c r="BB415" s="2287">
        <v>0</v>
      </c>
      <c r="BC415" s="8">
        <v>630289.23</v>
      </c>
      <c r="BG415" s="1512">
        <v>0</v>
      </c>
      <c r="BH415" s="1512">
        <v>0</v>
      </c>
      <c r="BI415" s="1512">
        <v>0</v>
      </c>
      <c r="BJ415" s="1512">
        <v>0</v>
      </c>
      <c r="BK415" s="1512">
        <v>0</v>
      </c>
      <c r="BL415" s="1512">
        <v>0</v>
      </c>
      <c r="BM415" s="1512">
        <v>0</v>
      </c>
      <c r="BN415" s="1512">
        <v>0</v>
      </c>
      <c r="BO415" s="1512">
        <v>0</v>
      </c>
      <c r="BP415" s="63">
        <v>0</v>
      </c>
    </row>
    <row r="416" spans="1:68">
      <c r="A416" s="2249"/>
      <c r="B416" s="2249"/>
      <c r="C416" s="39"/>
      <c r="D416" s="214">
        <v>0</v>
      </c>
      <c r="E416" s="214">
        <v>1</v>
      </c>
      <c r="F416" s="214">
        <v>0</v>
      </c>
      <c r="G416" s="214">
        <v>0</v>
      </c>
      <c r="H416" s="214">
        <v>0</v>
      </c>
      <c r="I416" s="214">
        <v>0</v>
      </c>
      <c r="J416" s="214">
        <v>0</v>
      </c>
      <c r="K416" s="1512">
        <v>0</v>
      </c>
      <c r="L416" s="1512">
        <v>0</v>
      </c>
      <c r="M416" s="1512">
        <v>0</v>
      </c>
      <c r="O416" s="8">
        <v>0</v>
      </c>
      <c r="P416" s="8">
        <v>1</v>
      </c>
      <c r="R416" s="8">
        <v>0</v>
      </c>
      <c r="S416" s="1512">
        <v>0</v>
      </c>
      <c r="T416" s="1512">
        <v>0</v>
      </c>
      <c r="U416" s="1512">
        <v>0</v>
      </c>
      <c r="V416" s="1512">
        <v>0</v>
      </c>
      <c r="W416" s="1512">
        <v>0</v>
      </c>
      <c r="X416" s="1512">
        <v>0</v>
      </c>
      <c r="Y416" s="1512">
        <v>0</v>
      </c>
      <c r="Z416" s="1512">
        <v>0</v>
      </c>
      <c r="AA416" s="1512">
        <v>1</v>
      </c>
      <c r="AB416" s="1512"/>
      <c r="AC416" s="1512">
        <v>2</v>
      </c>
      <c r="AE416" t="s">
        <v>3338</v>
      </c>
      <c r="AF416" t="s">
        <v>3459</v>
      </c>
      <c r="AG416" t="s">
        <v>4214</v>
      </c>
      <c r="AH416" t="s">
        <v>4215</v>
      </c>
      <c r="AI416" t="s">
        <v>1766</v>
      </c>
      <c r="AJ416" t="s">
        <v>4216</v>
      </c>
      <c r="AK416" t="s">
        <v>3400</v>
      </c>
      <c r="AL416" s="2285" t="s">
        <v>3399</v>
      </c>
      <c r="AM416" t="s">
        <v>3463</v>
      </c>
      <c r="AN416" t="s">
        <v>1546</v>
      </c>
      <c r="AO416">
        <v>153</v>
      </c>
      <c r="AP416" s="1512">
        <v>627983.56999999995</v>
      </c>
      <c r="AQ416" s="1512">
        <v>704447.64</v>
      </c>
      <c r="AR416" s="1512">
        <v>290934</v>
      </c>
      <c r="AS416" s="1512">
        <v>2406019</v>
      </c>
      <c r="AT416" s="2287">
        <v>3154192</v>
      </c>
      <c r="AU416" s="2287">
        <v>41179</v>
      </c>
      <c r="AV416" s="2287">
        <v>0</v>
      </c>
      <c r="AW416" s="2287">
        <v>0</v>
      </c>
      <c r="AX416" s="2287">
        <v>0</v>
      </c>
      <c r="AY416" s="2287">
        <v>0</v>
      </c>
      <c r="AZ416" s="2287">
        <v>0</v>
      </c>
      <c r="BA416" s="2288">
        <v>0</v>
      </c>
      <c r="BB416" s="2287">
        <v>0</v>
      </c>
      <c r="BC416" s="8">
        <v>7224755.21</v>
      </c>
      <c r="BG416" s="1512">
        <v>290934</v>
      </c>
      <c r="BH416" s="1512">
        <v>2406019</v>
      </c>
      <c r="BI416" s="1512">
        <v>3069773</v>
      </c>
      <c r="BJ416" s="1512">
        <v>39004</v>
      </c>
      <c r="BK416" s="1512">
        <v>0</v>
      </c>
      <c r="BL416" s="1512">
        <v>0</v>
      </c>
      <c r="BM416" s="1512">
        <v>0</v>
      </c>
      <c r="BN416" s="1512">
        <v>0</v>
      </c>
      <c r="BO416" s="1512">
        <v>0</v>
      </c>
      <c r="BP416" s="63">
        <v>0</v>
      </c>
    </row>
    <row r="417" spans="1:68">
      <c r="A417" s="2249"/>
      <c r="B417" s="2249"/>
      <c r="C417" s="39"/>
      <c r="D417" s="214">
        <v>1</v>
      </c>
      <c r="E417" s="214">
        <v>0</v>
      </c>
      <c r="F417" s="214">
        <v>0</v>
      </c>
      <c r="G417" s="214">
        <v>0</v>
      </c>
      <c r="H417" s="214">
        <v>0</v>
      </c>
      <c r="I417" s="214">
        <v>0</v>
      </c>
      <c r="J417" s="214">
        <v>0</v>
      </c>
      <c r="K417" s="1512">
        <v>0</v>
      </c>
      <c r="L417" s="1512">
        <v>0</v>
      </c>
      <c r="M417" s="1512">
        <v>1</v>
      </c>
      <c r="O417" s="8">
        <v>1</v>
      </c>
      <c r="P417" s="8">
        <v>0</v>
      </c>
      <c r="R417" s="8">
        <v>0</v>
      </c>
      <c r="S417" s="1512">
        <v>1</v>
      </c>
      <c r="T417" s="1512">
        <v>0</v>
      </c>
      <c r="U417" s="1512">
        <v>0</v>
      </c>
      <c r="V417" s="1512">
        <v>0</v>
      </c>
      <c r="W417" s="1512">
        <v>0</v>
      </c>
      <c r="X417" s="1512">
        <v>0</v>
      </c>
      <c r="Y417" s="1512">
        <v>0</v>
      </c>
      <c r="Z417" s="1512">
        <v>0</v>
      </c>
      <c r="AA417" s="1512">
        <v>0</v>
      </c>
      <c r="AB417" s="1512"/>
      <c r="AC417" s="1512">
        <v>2</v>
      </c>
      <c r="AE417" t="s">
        <v>3338</v>
      </c>
      <c r="AF417" t="s">
        <v>3459</v>
      </c>
      <c r="AG417" t="s">
        <v>4217</v>
      </c>
      <c r="AH417" t="s">
        <v>4218</v>
      </c>
      <c r="AI417" t="s">
        <v>1766</v>
      </c>
      <c r="AJ417" t="s">
        <v>4219</v>
      </c>
      <c r="AK417" t="s">
        <v>3397</v>
      </c>
      <c r="AL417" s="2285" t="s">
        <v>3397</v>
      </c>
      <c r="AM417" t="s">
        <v>3463</v>
      </c>
      <c r="AN417" t="s">
        <v>1546</v>
      </c>
      <c r="AO417">
        <v>153</v>
      </c>
      <c r="AP417" s="1512">
        <v>261263.88</v>
      </c>
      <c r="AQ417" s="1512">
        <v>280825.61</v>
      </c>
      <c r="AR417" s="1512">
        <v>1612980</v>
      </c>
      <c r="AS417" s="1512">
        <v>17022</v>
      </c>
      <c r="AT417" s="2287">
        <v>0</v>
      </c>
      <c r="AU417" s="2287">
        <v>0</v>
      </c>
      <c r="AV417" s="2287">
        <v>0</v>
      </c>
      <c r="AW417" s="2287">
        <v>0</v>
      </c>
      <c r="AX417" s="2287">
        <v>0</v>
      </c>
      <c r="AY417" s="2287">
        <v>0</v>
      </c>
      <c r="AZ417" s="2287">
        <v>0</v>
      </c>
      <c r="BA417" s="2288">
        <v>0</v>
      </c>
      <c r="BB417" s="2287">
        <v>0</v>
      </c>
      <c r="BC417" s="8">
        <v>2172091.4900000002</v>
      </c>
      <c r="BG417" s="1512">
        <v>1612980</v>
      </c>
      <c r="BH417" s="1512">
        <v>17022</v>
      </c>
      <c r="BI417" s="1512">
        <v>0</v>
      </c>
      <c r="BJ417" s="1512">
        <v>0</v>
      </c>
      <c r="BK417" s="1512">
        <v>0</v>
      </c>
      <c r="BL417" s="1512">
        <v>0</v>
      </c>
      <c r="BM417" s="1512">
        <v>0</v>
      </c>
      <c r="BN417" s="1512">
        <v>0</v>
      </c>
      <c r="BO417" s="1512">
        <v>0</v>
      </c>
      <c r="BP417" s="63">
        <v>0</v>
      </c>
    </row>
    <row r="418" spans="1:68">
      <c r="A418" s="2249"/>
      <c r="B418" s="2249"/>
      <c r="C418" s="39"/>
      <c r="D418" s="214">
        <v>0</v>
      </c>
      <c r="E418" s="214">
        <v>1</v>
      </c>
      <c r="F418" s="214">
        <v>0</v>
      </c>
      <c r="G418" s="214">
        <v>0</v>
      </c>
      <c r="H418" s="214">
        <v>0</v>
      </c>
      <c r="I418" s="214">
        <v>0</v>
      </c>
      <c r="J418" s="214">
        <v>0</v>
      </c>
      <c r="K418" s="1512">
        <v>0</v>
      </c>
      <c r="L418" s="1512">
        <v>0</v>
      </c>
      <c r="M418" s="1512">
        <v>0</v>
      </c>
      <c r="O418" s="8">
        <v>0</v>
      </c>
      <c r="P418" s="8">
        <v>0</v>
      </c>
      <c r="R418" s="8">
        <v>0</v>
      </c>
      <c r="S418" s="1512">
        <v>0</v>
      </c>
      <c r="T418" s="1512">
        <v>1</v>
      </c>
      <c r="U418" s="1512">
        <v>0</v>
      </c>
      <c r="V418" s="1512">
        <v>0</v>
      </c>
      <c r="W418" s="1512">
        <v>0</v>
      </c>
      <c r="X418" s="1512">
        <v>0</v>
      </c>
      <c r="Y418" s="1512">
        <v>0</v>
      </c>
      <c r="Z418" s="1512">
        <v>0</v>
      </c>
      <c r="AA418" s="1512">
        <v>0</v>
      </c>
      <c r="AB418" s="1512"/>
      <c r="AC418" s="1512">
        <v>5</v>
      </c>
      <c r="AE418" t="s">
        <v>3342</v>
      </c>
      <c r="AF418" t="s">
        <v>4220</v>
      </c>
      <c r="AG418" t="s">
        <v>4221</v>
      </c>
      <c r="AH418" t="s">
        <v>4222</v>
      </c>
      <c r="AI418" t="s">
        <v>3311</v>
      </c>
      <c r="AJ418" t="s">
        <v>4223</v>
      </c>
      <c r="AK418" t="s">
        <v>2963</v>
      </c>
      <c r="AL418" s="2285" t="s">
        <v>3399</v>
      </c>
      <c r="AM418" t="s">
        <v>3498</v>
      </c>
      <c r="AN418" t="s">
        <v>1546</v>
      </c>
      <c r="AO418">
        <v>153</v>
      </c>
      <c r="AP418" s="1512">
        <v>6737819.3600000003</v>
      </c>
      <c r="AQ418" s="1512">
        <v>4335.79</v>
      </c>
      <c r="AR418" s="1512">
        <v>0</v>
      </c>
      <c r="AS418" s="1512">
        <v>0</v>
      </c>
      <c r="AT418" s="2287">
        <v>0</v>
      </c>
      <c r="AU418" s="2287">
        <v>0</v>
      </c>
      <c r="AV418" s="2287">
        <v>0</v>
      </c>
      <c r="AW418" s="2287">
        <v>0</v>
      </c>
      <c r="AX418" s="2287">
        <v>0</v>
      </c>
      <c r="AY418" s="2287">
        <v>0</v>
      </c>
      <c r="AZ418" s="2287">
        <v>0</v>
      </c>
      <c r="BA418" s="2288">
        <v>0</v>
      </c>
      <c r="BB418" s="2287">
        <v>0</v>
      </c>
      <c r="BC418" s="8">
        <v>6742155.1500000004</v>
      </c>
      <c r="BG418" s="1512">
        <v>0</v>
      </c>
      <c r="BH418" s="1512">
        <v>0</v>
      </c>
      <c r="BI418" s="1512">
        <v>0</v>
      </c>
      <c r="BJ418" s="1512">
        <v>0</v>
      </c>
      <c r="BK418" s="1512">
        <v>0</v>
      </c>
      <c r="BL418" s="1512">
        <v>0</v>
      </c>
      <c r="BM418" s="1512">
        <v>0</v>
      </c>
      <c r="BN418" s="1512">
        <v>0</v>
      </c>
      <c r="BO418" s="1512">
        <v>0</v>
      </c>
      <c r="BP418" s="63">
        <v>0</v>
      </c>
    </row>
    <row r="419" spans="1:68">
      <c r="A419" s="2249"/>
      <c r="B419" s="2249"/>
      <c r="C419" s="39"/>
      <c r="D419" s="214">
        <v>0</v>
      </c>
      <c r="E419" s="214">
        <v>1</v>
      </c>
      <c r="F419" s="214">
        <v>1</v>
      </c>
      <c r="G419" s="214">
        <v>0</v>
      </c>
      <c r="H419" s="214">
        <v>0</v>
      </c>
      <c r="I419" s="214">
        <v>0</v>
      </c>
      <c r="J419" s="214">
        <v>1</v>
      </c>
      <c r="K419" s="1512">
        <v>1</v>
      </c>
      <c r="L419" s="1512">
        <v>0</v>
      </c>
      <c r="M419" s="1512">
        <v>0</v>
      </c>
      <c r="O419" s="8">
        <v>0</v>
      </c>
      <c r="P419" s="8">
        <v>0</v>
      </c>
      <c r="R419" s="8">
        <v>0</v>
      </c>
      <c r="S419" s="1512">
        <v>0</v>
      </c>
      <c r="T419" s="1512">
        <v>1</v>
      </c>
      <c r="U419" s="1512">
        <v>0</v>
      </c>
      <c r="V419" s="1512">
        <v>0</v>
      </c>
      <c r="W419" s="1512">
        <v>0</v>
      </c>
      <c r="X419" s="1512">
        <v>0</v>
      </c>
      <c r="Y419" s="1512">
        <v>0</v>
      </c>
      <c r="Z419" s="1512">
        <v>0</v>
      </c>
      <c r="AA419" s="1512">
        <v>0</v>
      </c>
      <c r="AB419" s="1512"/>
      <c r="AC419" s="1512">
        <v>5</v>
      </c>
      <c r="AE419" t="s">
        <v>3344</v>
      </c>
      <c r="AF419" t="s">
        <v>3505</v>
      </c>
      <c r="AG419" t="s">
        <v>4224</v>
      </c>
      <c r="AH419" t="s">
        <v>4225</v>
      </c>
      <c r="AI419" t="s">
        <v>3311</v>
      </c>
      <c r="AJ419" t="s">
        <v>3929</v>
      </c>
      <c r="AK419" t="s">
        <v>3400</v>
      </c>
      <c r="AL419" s="2285" t="s">
        <v>3399</v>
      </c>
      <c r="AM419" t="s">
        <v>3498</v>
      </c>
      <c r="AN419" t="s">
        <v>1546</v>
      </c>
      <c r="AO419">
        <v>153</v>
      </c>
      <c r="AP419" s="1512">
        <v>8104.39</v>
      </c>
      <c r="AQ419" s="1512">
        <v>471.39</v>
      </c>
      <c r="AR419" s="1512">
        <v>0</v>
      </c>
      <c r="AS419" s="1512">
        <v>0</v>
      </c>
      <c r="AT419" s="2287">
        <v>0</v>
      </c>
      <c r="AU419" s="2287">
        <v>0</v>
      </c>
      <c r="AV419" s="2287">
        <v>0</v>
      </c>
      <c r="AW419" s="2287">
        <v>0</v>
      </c>
      <c r="AX419" s="2287">
        <v>0</v>
      </c>
      <c r="AY419" s="2287">
        <v>0</v>
      </c>
      <c r="AZ419" s="2287">
        <v>0</v>
      </c>
      <c r="BA419" s="2288">
        <v>0</v>
      </c>
      <c r="BB419" s="2287">
        <v>0</v>
      </c>
      <c r="BC419" s="8">
        <v>8575.7800000000007</v>
      </c>
      <c r="BG419" s="1512">
        <v>0</v>
      </c>
      <c r="BH419" s="1512">
        <v>0</v>
      </c>
      <c r="BI419" s="1512">
        <v>0</v>
      </c>
      <c r="BJ419" s="1512">
        <v>0</v>
      </c>
      <c r="BK419" s="1512">
        <v>0</v>
      </c>
      <c r="BL419" s="1512">
        <v>0</v>
      </c>
      <c r="BM419" s="1512">
        <v>0</v>
      </c>
      <c r="BN419" s="1512">
        <v>0</v>
      </c>
      <c r="BO419" s="1512">
        <v>0</v>
      </c>
      <c r="BP419" s="63">
        <v>0</v>
      </c>
    </row>
    <row r="420" spans="1:68">
      <c r="A420" s="2249"/>
      <c r="B420" s="2249"/>
      <c r="C420" s="39"/>
      <c r="D420" s="214">
        <v>0</v>
      </c>
      <c r="E420" s="214">
        <v>1</v>
      </c>
      <c r="F420" s="214">
        <v>0</v>
      </c>
      <c r="G420" s="214">
        <v>0</v>
      </c>
      <c r="H420" s="214">
        <v>0</v>
      </c>
      <c r="I420" s="214">
        <v>0</v>
      </c>
      <c r="J420" s="214">
        <v>0</v>
      </c>
      <c r="K420" s="1512">
        <v>0</v>
      </c>
      <c r="L420" s="1512">
        <v>0</v>
      </c>
      <c r="M420" s="1512">
        <v>0</v>
      </c>
      <c r="O420" s="8">
        <v>0</v>
      </c>
      <c r="P420" s="8">
        <v>1</v>
      </c>
      <c r="R420" s="8">
        <v>0</v>
      </c>
      <c r="S420" s="1512">
        <v>0</v>
      </c>
      <c r="T420" s="1512">
        <v>1</v>
      </c>
      <c r="U420" s="1512">
        <v>0</v>
      </c>
      <c r="V420" s="1512">
        <v>0</v>
      </c>
      <c r="W420" s="1512">
        <v>0</v>
      </c>
      <c r="X420" s="1512">
        <v>0</v>
      </c>
      <c r="Y420" s="1512">
        <v>0</v>
      </c>
      <c r="Z420" s="1512">
        <v>0</v>
      </c>
      <c r="AA420" s="1512">
        <v>0</v>
      </c>
      <c r="AB420" s="1512"/>
      <c r="AC420" s="1512">
        <v>5</v>
      </c>
      <c r="AE420" t="s">
        <v>3344</v>
      </c>
      <c r="AF420" t="s">
        <v>3505</v>
      </c>
      <c r="AG420" t="s">
        <v>4226</v>
      </c>
      <c r="AH420" t="s">
        <v>4227</v>
      </c>
      <c r="AI420" t="s">
        <v>3311</v>
      </c>
      <c r="AJ420" t="s">
        <v>4228</v>
      </c>
      <c r="AK420" t="s">
        <v>3399</v>
      </c>
      <c r="AL420" s="2285" t="s">
        <v>3399</v>
      </c>
      <c r="AM420" t="s">
        <v>3498</v>
      </c>
      <c r="AN420" t="s">
        <v>1546</v>
      </c>
      <c r="AO420">
        <v>153</v>
      </c>
      <c r="AP420" s="1512">
        <v>160893.88</v>
      </c>
      <c r="AQ420" s="1512">
        <v>295129.73</v>
      </c>
      <c r="AR420" s="1512">
        <v>821497</v>
      </c>
      <c r="AS420" s="1512">
        <v>650042</v>
      </c>
      <c r="AT420" s="2287">
        <v>0</v>
      </c>
      <c r="AU420" s="2287">
        <v>0</v>
      </c>
      <c r="AV420" s="2287">
        <v>0</v>
      </c>
      <c r="AW420" s="2287">
        <v>0</v>
      </c>
      <c r="AX420" s="2287">
        <v>0</v>
      </c>
      <c r="AY420" s="2287">
        <v>0</v>
      </c>
      <c r="AZ420" s="2287">
        <v>0</v>
      </c>
      <c r="BA420" s="2288">
        <v>0</v>
      </c>
      <c r="BB420" s="2287">
        <v>0</v>
      </c>
      <c r="BC420" s="8">
        <v>1927562.6099999999</v>
      </c>
      <c r="BG420" s="1512">
        <v>821497</v>
      </c>
      <c r="BH420" s="1512">
        <v>650042</v>
      </c>
      <c r="BI420" s="1512">
        <v>0</v>
      </c>
      <c r="BJ420" s="1512">
        <v>0</v>
      </c>
      <c r="BK420" s="1512">
        <v>0</v>
      </c>
      <c r="BL420" s="1512">
        <v>0</v>
      </c>
      <c r="BM420" s="1512">
        <v>0</v>
      </c>
      <c r="BN420" s="1512">
        <v>0</v>
      </c>
      <c r="BO420" s="1512">
        <v>0</v>
      </c>
      <c r="BP420" s="63">
        <v>0</v>
      </c>
    </row>
    <row r="421" spans="1:68">
      <c r="A421" s="2249"/>
      <c r="B421" s="2249"/>
      <c r="C421" s="39"/>
      <c r="D421" s="214">
        <v>0</v>
      </c>
      <c r="E421" s="214">
        <v>1</v>
      </c>
      <c r="F421" s="214">
        <v>1</v>
      </c>
      <c r="G421" s="214">
        <v>1</v>
      </c>
      <c r="H421" s="214">
        <v>0</v>
      </c>
      <c r="I421" s="214">
        <v>0</v>
      </c>
      <c r="J421" s="214">
        <v>1</v>
      </c>
      <c r="K421" s="1512">
        <v>1</v>
      </c>
      <c r="L421" s="1512">
        <v>0</v>
      </c>
      <c r="M421" s="1512">
        <v>0</v>
      </c>
      <c r="O421" s="8">
        <v>0</v>
      </c>
      <c r="P421" s="8">
        <v>1</v>
      </c>
      <c r="R421" s="8">
        <v>0</v>
      </c>
      <c r="S421" s="1512">
        <v>0</v>
      </c>
      <c r="T421" s="1512">
        <v>0</v>
      </c>
      <c r="U421" s="1512">
        <v>0</v>
      </c>
      <c r="V421" s="1512">
        <v>0</v>
      </c>
      <c r="W421" s="1512">
        <v>0</v>
      </c>
      <c r="X421" s="1512">
        <v>0</v>
      </c>
      <c r="Y421" s="1512">
        <v>0</v>
      </c>
      <c r="Z421" s="1512">
        <v>0</v>
      </c>
      <c r="AA421" s="1512">
        <v>1</v>
      </c>
      <c r="AB421" s="1512"/>
      <c r="AC421" s="1512">
        <v>6</v>
      </c>
      <c r="AE421" t="s">
        <v>3358</v>
      </c>
      <c r="AF421" t="s">
        <v>3588</v>
      </c>
      <c r="AG421" t="s">
        <v>4229</v>
      </c>
      <c r="AH421" t="s">
        <v>4230</v>
      </c>
      <c r="AI421" t="s">
        <v>637</v>
      </c>
      <c r="AJ421" t="s">
        <v>4231</v>
      </c>
      <c r="AK421" t="s">
        <v>3399</v>
      </c>
      <c r="AL421" s="2285" t="s">
        <v>3399</v>
      </c>
      <c r="AM421" t="s">
        <v>3537</v>
      </c>
      <c r="AN421" t="s">
        <v>1546</v>
      </c>
      <c r="AO421">
        <v>153</v>
      </c>
      <c r="AP421" s="1512">
        <v>37045.01</v>
      </c>
      <c r="AQ421" s="1512">
        <v>0</v>
      </c>
      <c r="AR421" s="1512">
        <v>6759</v>
      </c>
      <c r="AS421" s="1512">
        <v>457241</v>
      </c>
      <c r="AT421" s="2287">
        <v>0</v>
      </c>
      <c r="AU421" s="2287">
        <v>0</v>
      </c>
      <c r="AV421" s="2287">
        <v>0</v>
      </c>
      <c r="AW421" s="2287">
        <v>0</v>
      </c>
      <c r="AX421" s="2287">
        <v>0</v>
      </c>
      <c r="AY421" s="2287">
        <v>0</v>
      </c>
      <c r="AZ421" s="2287">
        <v>0</v>
      </c>
      <c r="BA421" s="2288">
        <v>0</v>
      </c>
      <c r="BB421" s="2287">
        <v>0</v>
      </c>
      <c r="BC421" s="8">
        <v>501045.01</v>
      </c>
      <c r="BG421" s="1512">
        <v>6759</v>
      </c>
      <c r="BH421" s="1512">
        <v>457241</v>
      </c>
      <c r="BI421" s="1512">
        <v>0</v>
      </c>
      <c r="BJ421" s="1512">
        <v>0</v>
      </c>
      <c r="BK421" s="1512">
        <v>0</v>
      </c>
      <c r="BL421" s="1512">
        <v>0</v>
      </c>
      <c r="BM421" s="1512">
        <v>0</v>
      </c>
      <c r="BN421" s="1512">
        <v>0</v>
      </c>
      <c r="BO421" s="1512">
        <v>0</v>
      </c>
      <c r="BP421" s="63">
        <v>0</v>
      </c>
    </row>
    <row r="422" spans="1:68">
      <c r="A422" s="2249"/>
      <c r="B422" s="2249"/>
      <c r="C422" s="39"/>
      <c r="D422" s="214">
        <v>0</v>
      </c>
      <c r="E422" s="214">
        <v>1</v>
      </c>
      <c r="F422" s="214">
        <v>0</v>
      </c>
      <c r="G422" s="214">
        <v>1</v>
      </c>
      <c r="H422" s="214">
        <v>0</v>
      </c>
      <c r="I422" s="214">
        <v>0</v>
      </c>
      <c r="J422" s="214">
        <v>1</v>
      </c>
      <c r="K422" s="1512">
        <v>1</v>
      </c>
      <c r="L422" s="1512">
        <v>0</v>
      </c>
      <c r="M422" s="1512">
        <v>0</v>
      </c>
      <c r="O422" s="8">
        <v>0</v>
      </c>
      <c r="P422" s="8">
        <v>1</v>
      </c>
      <c r="R422" s="8">
        <v>0</v>
      </c>
      <c r="S422" s="1512">
        <v>0</v>
      </c>
      <c r="T422" s="1512">
        <v>0</v>
      </c>
      <c r="U422" s="1512">
        <v>0</v>
      </c>
      <c r="V422" s="1512">
        <v>0</v>
      </c>
      <c r="W422" s="1512">
        <v>0</v>
      </c>
      <c r="X422" s="1512">
        <v>0</v>
      </c>
      <c r="Y422" s="1512">
        <v>0</v>
      </c>
      <c r="Z422" s="1512">
        <v>0</v>
      </c>
      <c r="AA422" s="1512">
        <v>1</v>
      </c>
      <c r="AB422" s="1512"/>
      <c r="AC422" s="1512">
        <v>6</v>
      </c>
      <c r="AE422" t="s">
        <v>3358</v>
      </c>
      <c r="AF422" t="s">
        <v>3588</v>
      </c>
      <c r="AG422" t="s">
        <v>4232</v>
      </c>
      <c r="AH422" t="s">
        <v>4233</v>
      </c>
      <c r="AI422" t="s">
        <v>637</v>
      </c>
      <c r="AJ422" t="s">
        <v>4234</v>
      </c>
      <c r="AK422" t="s">
        <v>3399</v>
      </c>
      <c r="AL422" s="2285" t="s">
        <v>3399</v>
      </c>
      <c r="AM422" t="s">
        <v>3537</v>
      </c>
      <c r="AN422" t="s">
        <v>1546</v>
      </c>
      <c r="AO422">
        <v>153</v>
      </c>
      <c r="AP422" s="1512">
        <v>86660.79</v>
      </c>
      <c r="AQ422" s="1512">
        <v>268187</v>
      </c>
      <c r="AR422" s="1512">
        <v>1281149</v>
      </c>
      <c r="AS422" s="1512">
        <v>0</v>
      </c>
      <c r="AT422" s="2287">
        <v>0</v>
      </c>
      <c r="AU422" s="2287">
        <v>0</v>
      </c>
      <c r="AV422" s="2287">
        <v>0</v>
      </c>
      <c r="AW422" s="2287">
        <v>0</v>
      </c>
      <c r="AX422" s="2287">
        <v>0</v>
      </c>
      <c r="AY422" s="2287">
        <v>0</v>
      </c>
      <c r="AZ422" s="2287">
        <v>0</v>
      </c>
      <c r="BA422" s="2288">
        <v>0</v>
      </c>
      <c r="BB422" s="2287">
        <v>0</v>
      </c>
      <c r="BC422" s="8">
        <v>1635996.79</v>
      </c>
      <c r="BG422" s="1512">
        <v>1281149</v>
      </c>
      <c r="BH422" s="1512">
        <v>0</v>
      </c>
      <c r="BI422" s="1512">
        <v>0</v>
      </c>
      <c r="BJ422" s="1512">
        <v>0</v>
      </c>
      <c r="BK422" s="1512">
        <v>0</v>
      </c>
      <c r="BL422" s="1512">
        <v>0</v>
      </c>
      <c r="BM422" s="1512">
        <v>0</v>
      </c>
      <c r="BN422" s="1512">
        <v>0</v>
      </c>
      <c r="BO422" s="1512">
        <v>0</v>
      </c>
      <c r="BP422" s="63">
        <v>0</v>
      </c>
    </row>
    <row r="423" spans="1:68">
      <c r="A423" s="2249"/>
      <c r="B423" s="2249"/>
      <c r="C423" s="39"/>
      <c r="D423" s="214">
        <v>0</v>
      </c>
      <c r="E423" s="214">
        <v>1</v>
      </c>
      <c r="F423" s="214">
        <v>1</v>
      </c>
      <c r="G423" s="214">
        <v>0</v>
      </c>
      <c r="H423" s="214">
        <v>0</v>
      </c>
      <c r="I423" s="214">
        <v>0</v>
      </c>
      <c r="J423" s="214">
        <v>1</v>
      </c>
      <c r="K423" s="1512">
        <v>1</v>
      </c>
      <c r="L423" s="1512">
        <v>0</v>
      </c>
      <c r="M423" s="1512">
        <v>0</v>
      </c>
      <c r="O423" s="8">
        <v>0</v>
      </c>
      <c r="P423" s="8">
        <v>0</v>
      </c>
      <c r="R423" s="8">
        <v>0</v>
      </c>
      <c r="S423" s="1512">
        <v>0</v>
      </c>
      <c r="T423" s="1512">
        <v>1</v>
      </c>
      <c r="U423" s="1512">
        <v>0</v>
      </c>
      <c r="V423" s="1512">
        <v>0</v>
      </c>
      <c r="W423" s="1512">
        <v>0</v>
      </c>
      <c r="X423" s="1512">
        <v>0</v>
      </c>
      <c r="Y423" s="1512">
        <v>0</v>
      </c>
      <c r="Z423" s="1512">
        <v>0</v>
      </c>
      <c r="AA423" s="1512">
        <v>0</v>
      </c>
      <c r="AB423" s="1512"/>
      <c r="AC423" s="1512">
        <v>5</v>
      </c>
      <c r="AE423" t="s">
        <v>3363</v>
      </c>
      <c r="AF423" t="s">
        <v>3614</v>
      </c>
      <c r="AG423" t="s">
        <v>4235</v>
      </c>
      <c r="AH423" t="s">
        <v>4236</v>
      </c>
      <c r="AI423" t="s">
        <v>3314</v>
      </c>
      <c r="AJ423" t="s">
        <v>4237</v>
      </c>
      <c r="AK423" t="s">
        <v>2961</v>
      </c>
      <c r="AL423" s="2285" t="s">
        <v>3399</v>
      </c>
      <c r="AM423" t="s">
        <v>3498</v>
      </c>
      <c r="AN423" t="s">
        <v>1546</v>
      </c>
      <c r="AO423">
        <v>153</v>
      </c>
      <c r="AP423" s="1512">
        <v>190711.11</v>
      </c>
      <c r="AQ423" s="1512">
        <v>19922.740000000002</v>
      </c>
      <c r="AR423" s="1512">
        <v>0</v>
      </c>
      <c r="AS423" s="1512">
        <v>0</v>
      </c>
      <c r="AT423" s="2287">
        <v>0</v>
      </c>
      <c r="AU423" s="2287">
        <v>0</v>
      </c>
      <c r="AV423" s="2287">
        <v>0</v>
      </c>
      <c r="AW423" s="2287">
        <v>0</v>
      </c>
      <c r="AX423" s="2287">
        <v>0</v>
      </c>
      <c r="AY423" s="2287">
        <v>0</v>
      </c>
      <c r="AZ423" s="2287">
        <v>0</v>
      </c>
      <c r="BA423" s="2288">
        <v>0</v>
      </c>
      <c r="BB423" s="2287">
        <v>0</v>
      </c>
      <c r="BC423" s="8">
        <v>210633.84999999998</v>
      </c>
      <c r="BG423" s="1512">
        <v>0</v>
      </c>
      <c r="BH423" s="1512">
        <v>0</v>
      </c>
      <c r="BI423" s="1512">
        <v>0</v>
      </c>
      <c r="BJ423" s="1512">
        <v>0</v>
      </c>
      <c r="BK423" s="1512">
        <v>0</v>
      </c>
      <c r="BL423" s="1512">
        <v>0</v>
      </c>
      <c r="BM423" s="1512">
        <v>0</v>
      </c>
      <c r="BN423" s="1512">
        <v>0</v>
      </c>
      <c r="BO423" s="1512">
        <v>0</v>
      </c>
      <c r="BP423" s="63">
        <v>0</v>
      </c>
    </row>
    <row r="424" spans="1:68">
      <c r="A424" s="2249"/>
      <c r="B424" s="2249"/>
      <c r="C424" s="39"/>
      <c r="D424" s="214">
        <v>0</v>
      </c>
      <c r="E424" s="214">
        <v>1</v>
      </c>
      <c r="F424" s="214">
        <v>0</v>
      </c>
      <c r="G424" s="214">
        <v>0</v>
      </c>
      <c r="H424" s="214">
        <v>0</v>
      </c>
      <c r="I424" s="214">
        <v>0</v>
      </c>
      <c r="J424" s="214">
        <v>0</v>
      </c>
      <c r="K424" s="1512">
        <v>0</v>
      </c>
      <c r="L424" s="1512">
        <v>0</v>
      </c>
      <c r="M424" s="1512">
        <v>0</v>
      </c>
      <c r="O424" s="8">
        <v>0</v>
      </c>
      <c r="P424" s="8">
        <v>1</v>
      </c>
      <c r="R424" s="8">
        <v>0</v>
      </c>
      <c r="S424" s="1512">
        <v>0</v>
      </c>
      <c r="T424" s="1512">
        <v>1</v>
      </c>
      <c r="U424" s="1512">
        <v>0</v>
      </c>
      <c r="V424" s="1512">
        <v>0</v>
      </c>
      <c r="W424" s="1512">
        <v>0</v>
      </c>
      <c r="X424" s="1512">
        <v>0</v>
      </c>
      <c r="Y424" s="1512">
        <v>0</v>
      </c>
      <c r="Z424" s="1512">
        <v>0</v>
      </c>
      <c r="AA424" s="1512">
        <v>0</v>
      </c>
      <c r="AB424" s="1512"/>
      <c r="AC424" s="1512">
        <v>5</v>
      </c>
      <c r="AE424" t="s">
        <v>3364</v>
      </c>
      <c r="AF424" t="s">
        <v>4195</v>
      </c>
      <c r="AG424" t="s">
        <v>4238</v>
      </c>
      <c r="AH424" t="s">
        <v>4239</v>
      </c>
      <c r="AI424" t="s">
        <v>3314</v>
      </c>
      <c r="AJ424" t="s">
        <v>4240</v>
      </c>
      <c r="AK424" t="s">
        <v>3399</v>
      </c>
      <c r="AL424" s="2285" t="s">
        <v>3399</v>
      </c>
      <c r="AM424" t="s">
        <v>3498</v>
      </c>
      <c r="AN424" t="s">
        <v>1546</v>
      </c>
      <c r="AO424">
        <v>153</v>
      </c>
      <c r="AP424" s="1512">
        <v>1003473.5</v>
      </c>
      <c r="AQ424" s="1512">
        <v>161087.67999999999</v>
      </c>
      <c r="AR424" s="1512">
        <v>1398225</v>
      </c>
      <c r="AS424" s="1512">
        <v>382023</v>
      </c>
      <c r="AT424" s="2287">
        <v>0</v>
      </c>
      <c r="AU424" s="2287">
        <v>0</v>
      </c>
      <c r="AV424" s="2287">
        <v>0</v>
      </c>
      <c r="AW424" s="2287">
        <v>0</v>
      </c>
      <c r="AX424" s="2287">
        <v>0</v>
      </c>
      <c r="AY424" s="2287">
        <v>0</v>
      </c>
      <c r="AZ424" s="2287">
        <v>0</v>
      </c>
      <c r="BA424" s="2288">
        <v>0</v>
      </c>
      <c r="BB424" s="2287">
        <v>0</v>
      </c>
      <c r="BC424" s="8">
        <v>2944809.1799999997</v>
      </c>
      <c r="BG424" s="1512">
        <v>1398225</v>
      </c>
      <c r="BH424" s="1512">
        <v>382023</v>
      </c>
      <c r="BI424" s="1512">
        <v>0</v>
      </c>
      <c r="BJ424" s="1512">
        <v>0</v>
      </c>
      <c r="BK424" s="1512">
        <v>0</v>
      </c>
      <c r="BL424" s="1512">
        <v>0</v>
      </c>
      <c r="BM424" s="1512">
        <v>0</v>
      </c>
      <c r="BN424" s="1512">
        <v>0</v>
      </c>
      <c r="BO424" s="1512">
        <v>0</v>
      </c>
      <c r="BP424" s="63">
        <v>0</v>
      </c>
    </row>
    <row r="425" spans="1:68">
      <c r="A425" s="2249"/>
      <c r="B425" s="2249"/>
      <c r="C425" s="39"/>
      <c r="D425" s="214">
        <v>1</v>
      </c>
      <c r="E425" s="214">
        <v>0</v>
      </c>
      <c r="F425" s="214">
        <v>0</v>
      </c>
      <c r="G425" s="214">
        <v>0</v>
      </c>
      <c r="H425" s="214">
        <v>0</v>
      </c>
      <c r="I425" s="214">
        <v>0</v>
      </c>
      <c r="J425" s="214">
        <v>0</v>
      </c>
      <c r="K425" s="1512">
        <v>0</v>
      </c>
      <c r="L425" s="1512">
        <v>0</v>
      </c>
      <c r="M425" s="1512">
        <v>1</v>
      </c>
      <c r="O425" s="8">
        <v>0</v>
      </c>
      <c r="P425" s="8">
        <v>0</v>
      </c>
      <c r="R425" s="8">
        <v>0</v>
      </c>
      <c r="S425" s="1512">
        <v>1</v>
      </c>
      <c r="T425" s="1512">
        <v>0</v>
      </c>
      <c r="U425" s="1512">
        <v>0</v>
      </c>
      <c r="V425" s="1512">
        <v>0</v>
      </c>
      <c r="W425" s="1512">
        <v>0</v>
      </c>
      <c r="X425" s="1512">
        <v>0</v>
      </c>
      <c r="Y425" s="1512">
        <v>0</v>
      </c>
      <c r="Z425" s="1512">
        <v>0</v>
      </c>
      <c r="AA425" s="1512">
        <v>0</v>
      </c>
      <c r="AB425" s="1512"/>
      <c r="AC425" s="1512">
        <v>4</v>
      </c>
      <c r="AE425" t="s">
        <v>3368</v>
      </c>
      <c r="AF425" t="s">
        <v>3998</v>
      </c>
      <c r="AG425" t="s">
        <v>4241</v>
      </c>
      <c r="AH425" t="s">
        <v>4242</v>
      </c>
      <c r="AI425" t="s">
        <v>2959</v>
      </c>
      <c r="AJ425" t="s">
        <v>4241</v>
      </c>
      <c r="AK425" t="s">
        <v>3397</v>
      </c>
      <c r="AL425" s="2285" t="s">
        <v>3397</v>
      </c>
      <c r="AM425" t="s">
        <v>3513</v>
      </c>
      <c r="AN425" t="s">
        <v>1545</v>
      </c>
      <c r="AO425">
        <v>153</v>
      </c>
      <c r="AP425" s="1512">
        <v>0</v>
      </c>
      <c r="AQ425" s="1512">
        <v>0</v>
      </c>
      <c r="AR425" s="1512">
        <v>0</v>
      </c>
      <c r="AS425" s="1512">
        <v>0</v>
      </c>
      <c r="AT425" s="2287">
        <v>0</v>
      </c>
      <c r="AU425" s="2287">
        <v>0</v>
      </c>
      <c r="AV425" s="2287">
        <v>0</v>
      </c>
      <c r="AW425" s="2287">
        <v>0</v>
      </c>
      <c r="AX425" s="2287">
        <v>0</v>
      </c>
      <c r="AY425" s="2287">
        <v>0</v>
      </c>
      <c r="AZ425" s="2287">
        <v>0</v>
      </c>
      <c r="BA425" s="2288">
        <v>0</v>
      </c>
      <c r="BB425" s="2287">
        <v>379174214</v>
      </c>
      <c r="BC425" s="8">
        <v>379174214</v>
      </c>
      <c r="BG425" s="1512">
        <v>0</v>
      </c>
      <c r="BH425" s="1512">
        <v>0</v>
      </c>
      <c r="BI425" s="1512">
        <v>0</v>
      </c>
      <c r="BJ425" s="1512">
        <v>0</v>
      </c>
      <c r="BK425" s="1512">
        <v>0</v>
      </c>
      <c r="BL425" s="1512">
        <v>0</v>
      </c>
      <c r="BM425" s="1512">
        <v>0</v>
      </c>
      <c r="BN425" s="1512">
        <v>0</v>
      </c>
      <c r="BO425" s="1512">
        <v>0</v>
      </c>
      <c r="BP425" s="63">
        <v>305199734</v>
      </c>
    </row>
    <row r="426" spans="1:68">
      <c r="A426" s="2249"/>
      <c r="B426" s="2249"/>
      <c r="C426" s="39"/>
      <c r="D426" s="214">
        <v>1</v>
      </c>
      <c r="E426" s="214">
        <v>0</v>
      </c>
      <c r="F426" s="214">
        <v>0</v>
      </c>
      <c r="G426" s="214">
        <v>0</v>
      </c>
      <c r="H426" s="214">
        <v>0</v>
      </c>
      <c r="I426" s="214">
        <v>0</v>
      </c>
      <c r="J426" s="214">
        <v>0</v>
      </c>
      <c r="K426" s="1512">
        <v>0</v>
      </c>
      <c r="L426" s="1512">
        <v>0</v>
      </c>
      <c r="M426" s="1512">
        <v>1</v>
      </c>
      <c r="O426" s="8">
        <v>0</v>
      </c>
      <c r="P426" s="8">
        <v>0</v>
      </c>
      <c r="R426" s="8">
        <v>0</v>
      </c>
      <c r="S426" s="1512">
        <v>1</v>
      </c>
      <c r="T426" s="1512">
        <v>0</v>
      </c>
      <c r="U426" s="1512">
        <v>0</v>
      </c>
      <c r="V426" s="1512">
        <v>0</v>
      </c>
      <c r="W426" s="1512">
        <v>0</v>
      </c>
      <c r="X426" s="1512">
        <v>0</v>
      </c>
      <c r="Y426" s="1512">
        <v>0</v>
      </c>
      <c r="Z426" s="1512">
        <v>0</v>
      </c>
      <c r="AA426" s="1512">
        <v>0</v>
      </c>
      <c r="AB426" s="1512"/>
      <c r="AC426" s="1512">
        <v>4</v>
      </c>
      <c r="AE426" t="s">
        <v>3368</v>
      </c>
      <c r="AF426" t="s">
        <v>3998</v>
      </c>
      <c r="AG426" t="s">
        <v>4243</v>
      </c>
      <c r="AH426" t="s">
        <v>4244</v>
      </c>
      <c r="AI426" t="s">
        <v>2959</v>
      </c>
      <c r="AJ426" t="s">
        <v>4243</v>
      </c>
      <c r="AK426" t="s">
        <v>3397</v>
      </c>
      <c r="AL426" s="2285" t="s">
        <v>3397</v>
      </c>
      <c r="AM426" t="s">
        <v>3513</v>
      </c>
      <c r="AN426" t="s">
        <v>1545</v>
      </c>
      <c r="AO426">
        <v>153</v>
      </c>
      <c r="AP426" s="1512">
        <v>0</v>
      </c>
      <c r="AQ426" s="1512">
        <v>0</v>
      </c>
      <c r="AR426" s="1512">
        <v>0</v>
      </c>
      <c r="AS426" s="1512">
        <v>0</v>
      </c>
      <c r="AT426" s="2287">
        <v>0</v>
      </c>
      <c r="AU426" s="2287">
        <v>0</v>
      </c>
      <c r="AV426" s="2287">
        <v>2685775</v>
      </c>
      <c r="AW426" s="2287">
        <v>9174160</v>
      </c>
      <c r="AX426" s="2287">
        <v>17025185</v>
      </c>
      <c r="AY426" s="2287">
        <v>17480979</v>
      </c>
      <c r="AZ426" s="2287">
        <v>10289843</v>
      </c>
      <c r="BA426" s="2288">
        <v>10567668.761</v>
      </c>
      <c r="BB426" s="2287">
        <v>105602347</v>
      </c>
      <c r="BC426" s="8">
        <v>172825957.76100001</v>
      </c>
      <c r="BG426" s="1512">
        <v>0</v>
      </c>
      <c r="BH426" s="1512">
        <v>0</v>
      </c>
      <c r="BI426" s="1512"/>
      <c r="BJ426" s="1512"/>
      <c r="BK426" s="1512">
        <v>2475849</v>
      </c>
      <c r="BL426" s="1512">
        <v>8230742</v>
      </c>
      <c r="BM426" s="1512">
        <v>14865608</v>
      </c>
      <c r="BN426" s="1512">
        <v>14855072</v>
      </c>
      <c r="BO426" s="1512">
        <v>8510125</v>
      </c>
      <c r="BP426" s="63">
        <v>85000000</v>
      </c>
    </row>
    <row r="427" spans="1:68">
      <c r="A427" s="2249"/>
      <c r="B427" s="2249"/>
      <c r="C427" s="39"/>
      <c r="D427" s="214">
        <v>1</v>
      </c>
      <c r="E427" s="214">
        <v>0</v>
      </c>
      <c r="F427" s="214">
        <v>0</v>
      </c>
      <c r="G427" s="214">
        <v>0</v>
      </c>
      <c r="H427" s="214">
        <v>0</v>
      </c>
      <c r="I427" s="214">
        <v>0</v>
      </c>
      <c r="J427" s="214">
        <v>0</v>
      </c>
      <c r="K427" s="1512">
        <v>0</v>
      </c>
      <c r="L427" s="1512">
        <v>0</v>
      </c>
      <c r="M427" s="1512">
        <v>1</v>
      </c>
      <c r="O427" s="8">
        <v>0</v>
      </c>
      <c r="P427" s="8">
        <v>0</v>
      </c>
      <c r="R427" s="8">
        <v>0</v>
      </c>
      <c r="S427" s="1512">
        <v>1</v>
      </c>
      <c r="T427" s="1512">
        <v>0</v>
      </c>
      <c r="U427" s="1512">
        <v>0</v>
      </c>
      <c r="V427" s="1512">
        <v>0</v>
      </c>
      <c r="W427" s="1512">
        <v>0</v>
      </c>
      <c r="X427" s="1512">
        <v>0</v>
      </c>
      <c r="Y427" s="1512">
        <v>0</v>
      </c>
      <c r="Z427" s="1512">
        <v>0</v>
      </c>
      <c r="AA427" s="1512">
        <v>0</v>
      </c>
      <c r="AB427" s="1512"/>
      <c r="AC427" s="1512">
        <v>4</v>
      </c>
      <c r="AE427" t="s">
        <v>3368</v>
      </c>
      <c r="AF427" t="s">
        <v>3998</v>
      </c>
      <c r="AG427" t="s">
        <v>4245</v>
      </c>
      <c r="AH427" t="s">
        <v>4246</v>
      </c>
      <c r="AI427" t="s">
        <v>2959</v>
      </c>
      <c r="AJ427" t="s">
        <v>4245</v>
      </c>
      <c r="AK427" t="s">
        <v>3397</v>
      </c>
      <c r="AL427" s="2285" t="s">
        <v>3397</v>
      </c>
      <c r="AM427" t="s">
        <v>3513</v>
      </c>
      <c r="AN427" t="s">
        <v>1545</v>
      </c>
      <c r="AO427">
        <v>153</v>
      </c>
      <c r="AP427" s="1512">
        <v>0</v>
      </c>
      <c r="AQ427" s="1512">
        <v>0</v>
      </c>
      <c r="AR427" s="1512">
        <v>0</v>
      </c>
      <c r="AS427" s="1512">
        <v>0</v>
      </c>
      <c r="AT427" s="2287">
        <v>0</v>
      </c>
      <c r="AU427" s="2287">
        <v>0</v>
      </c>
      <c r="AV427" s="2287">
        <v>0</v>
      </c>
      <c r="AW427" s="2287">
        <v>0</v>
      </c>
      <c r="AX427" s="2287">
        <v>0</v>
      </c>
      <c r="AY427" s="2287">
        <v>0</v>
      </c>
      <c r="AZ427" s="2287">
        <v>12973707</v>
      </c>
      <c r="BA427" s="2288">
        <v>13323997.089</v>
      </c>
      <c r="BB427" s="2287">
        <v>779103194</v>
      </c>
      <c r="BC427" s="8">
        <v>805400898.08899999</v>
      </c>
      <c r="BG427" s="1512">
        <v>0</v>
      </c>
      <c r="BH427" s="1512">
        <v>0</v>
      </c>
      <c r="BI427" s="1512">
        <v>0</v>
      </c>
      <c r="BJ427" s="1512">
        <v>0</v>
      </c>
      <c r="BK427" s="1512">
        <v>0</v>
      </c>
      <c r="BL427" s="1512">
        <v>0</v>
      </c>
      <c r="BM427" s="1512">
        <v>0</v>
      </c>
      <c r="BN427" s="1512">
        <v>0</v>
      </c>
      <c r="BO427" s="1512">
        <v>10729791</v>
      </c>
      <c r="BP427" s="63">
        <v>627105111</v>
      </c>
    </row>
    <row r="428" spans="1:68">
      <c r="A428" s="2249"/>
      <c r="B428" s="2249"/>
      <c r="C428" s="39"/>
      <c r="D428" s="214">
        <v>1</v>
      </c>
      <c r="E428" s="214">
        <v>0</v>
      </c>
      <c r="F428" s="214">
        <v>0</v>
      </c>
      <c r="G428" s="214">
        <v>0</v>
      </c>
      <c r="H428" s="214">
        <v>0</v>
      </c>
      <c r="I428" s="214">
        <v>0</v>
      </c>
      <c r="J428" s="214">
        <v>0</v>
      </c>
      <c r="K428" s="1512">
        <v>0</v>
      </c>
      <c r="L428" s="1512">
        <v>0</v>
      </c>
      <c r="M428" s="1512">
        <v>1</v>
      </c>
      <c r="O428" s="8">
        <v>0</v>
      </c>
      <c r="P428" s="8">
        <v>0</v>
      </c>
      <c r="R428" s="8">
        <v>0</v>
      </c>
      <c r="S428" s="1512">
        <v>1</v>
      </c>
      <c r="T428" s="1512">
        <v>0</v>
      </c>
      <c r="U428" s="1512">
        <v>0</v>
      </c>
      <c r="V428" s="1512">
        <v>0</v>
      </c>
      <c r="W428" s="1512">
        <v>0</v>
      </c>
      <c r="X428" s="1512">
        <v>0</v>
      </c>
      <c r="Y428" s="1512">
        <v>0</v>
      </c>
      <c r="Z428" s="1512">
        <v>0</v>
      </c>
      <c r="AA428" s="1512">
        <v>0</v>
      </c>
      <c r="AB428" s="1512"/>
      <c r="AC428" s="1512">
        <v>4</v>
      </c>
      <c r="AE428" t="s">
        <v>3368</v>
      </c>
      <c r="AF428" t="s">
        <v>3998</v>
      </c>
      <c r="AG428" t="s">
        <v>4247</v>
      </c>
      <c r="AH428" t="s">
        <v>4248</v>
      </c>
      <c r="AI428" t="s">
        <v>2959</v>
      </c>
      <c r="AJ428" t="s">
        <v>4247</v>
      </c>
      <c r="AK428" t="s">
        <v>3397</v>
      </c>
      <c r="AL428" s="2285" t="s">
        <v>3397</v>
      </c>
      <c r="AM428" t="s">
        <v>3513</v>
      </c>
      <c r="AN428" t="s">
        <v>1545</v>
      </c>
      <c r="AO428">
        <v>153</v>
      </c>
      <c r="AP428" s="1512">
        <v>0</v>
      </c>
      <c r="AQ428" s="1512">
        <v>0</v>
      </c>
      <c r="AR428" s="1512">
        <v>0</v>
      </c>
      <c r="AS428" s="1512">
        <v>0</v>
      </c>
      <c r="AT428" s="2287">
        <v>0</v>
      </c>
      <c r="AU428" s="2287">
        <v>9496893</v>
      </c>
      <c r="AV428" s="2287">
        <v>22793480</v>
      </c>
      <c r="AW428" s="2287">
        <v>24311256</v>
      </c>
      <c r="AX428" s="2287">
        <v>21072050</v>
      </c>
      <c r="AY428" s="2287">
        <v>40567928</v>
      </c>
      <c r="AZ428" s="2287">
        <v>75999224</v>
      </c>
      <c r="BA428" s="2288">
        <v>78051203.047999993</v>
      </c>
      <c r="BB428" s="2287">
        <v>729277384</v>
      </c>
      <c r="BC428" s="8">
        <v>1001569418.048</v>
      </c>
      <c r="BG428" s="1512">
        <v>0</v>
      </c>
      <c r="BH428" s="1512"/>
      <c r="BI428" s="1512"/>
      <c r="BJ428" s="1512">
        <v>8995346</v>
      </c>
      <c r="BK428" s="1512">
        <v>21011891</v>
      </c>
      <c r="BL428" s="1512">
        <v>21811226</v>
      </c>
      <c r="BM428" s="1512">
        <v>18399145</v>
      </c>
      <c r="BN428" s="1512">
        <v>34474013</v>
      </c>
      <c r="BO428" s="1512">
        <v>62854495</v>
      </c>
      <c r="BP428" s="63">
        <v>587000000</v>
      </c>
    </row>
    <row r="429" spans="1:68">
      <c r="A429" s="2249"/>
      <c r="B429" s="2249"/>
      <c r="C429" s="39"/>
      <c r="D429" s="214">
        <v>1</v>
      </c>
      <c r="E429" s="214">
        <v>0</v>
      </c>
      <c r="F429" s="214">
        <v>0</v>
      </c>
      <c r="G429" s="214">
        <v>0</v>
      </c>
      <c r="H429" s="214">
        <v>0</v>
      </c>
      <c r="I429" s="214">
        <v>0</v>
      </c>
      <c r="J429" s="214">
        <v>0</v>
      </c>
      <c r="K429" s="1512">
        <v>0</v>
      </c>
      <c r="L429" s="1512">
        <v>0</v>
      </c>
      <c r="M429" s="1512">
        <v>1</v>
      </c>
      <c r="O429" s="8">
        <v>1</v>
      </c>
      <c r="P429" s="8">
        <v>0</v>
      </c>
      <c r="R429" s="8">
        <v>1</v>
      </c>
      <c r="S429" s="1512">
        <v>0</v>
      </c>
      <c r="T429" s="1512">
        <v>0</v>
      </c>
      <c r="U429" s="1512">
        <v>0</v>
      </c>
      <c r="V429" s="1512">
        <v>0</v>
      </c>
      <c r="W429" s="1512">
        <v>0</v>
      </c>
      <c r="X429" s="1512">
        <v>0</v>
      </c>
      <c r="Y429" s="1512">
        <v>0</v>
      </c>
      <c r="Z429" s="1512">
        <v>0</v>
      </c>
      <c r="AA429" s="1512">
        <v>0</v>
      </c>
      <c r="AB429" s="1512"/>
      <c r="AC429" s="1512">
        <v>5</v>
      </c>
      <c r="AE429" t="s">
        <v>3384</v>
      </c>
      <c r="AF429" t="s">
        <v>3633</v>
      </c>
      <c r="AG429" t="s">
        <v>4249</v>
      </c>
      <c r="AH429" t="s">
        <v>4250</v>
      </c>
      <c r="AI429" t="s">
        <v>3311</v>
      </c>
      <c r="AJ429" t="s">
        <v>4251</v>
      </c>
      <c r="AK429" t="s">
        <v>3397</v>
      </c>
      <c r="AL429" s="2285" t="s">
        <v>3397</v>
      </c>
      <c r="AM429" t="s">
        <v>3498</v>
      </c>
      <c r="AN429" t="s">
        <v>1546</v>
      </c>
      <c r="AO429">
        <v>153</v>
      </c>
      <c r="AP429" s="1512">
        <v>32565.54</v>
      </c>
      <c r="AQ429" s="1512">
        <v>101447.84</v>
      </c>
      <c r="AR429" s="1512">
        <v>125999</v>
      </c>
      <c r="AS429" s="1512">
        <v>432980</v>
      </c>
      <c r="AT429" s="2287">
        <v>449024</v>
      </c>
      <c r="AU429" s="2287">
        <v>0</v>
      </c>
      <c r="AV429" s="2287">
        <v>0</v>
      </c>
      <c r="AW429" s="2287">
        <v>0</v>
      </c>
      <c r="AX429" s="2287">
        <v>0</v>
      </c>
      <c r="AY429" s="2287">
        <v>0</v>
      </c>
      <c r="AZ429" s="2287">
        <v>0</v>
      </c>
      <c r="BA429" s="2288">
        <v>0</v>
      </c>
      <c r="BB429" s="2287">
        <v>0</v>
      </c>
      <c r="BC429" s="8">
        <v>1142016.3799999999</v>
      </c>
      <c r="BG429" s="1512">
        <v>125999</v>
      </c>
      <c r="BH429" s="1512">
        <v>432980</v>
      </c>
      <c r="BI429" s="1512">
        <v>437006</v>
      </c>
      <c r="BJ429" s="1512">
        <v>0</v>
      </c>
      <c r="BK429" s="1512">
        <v>0</v>
      </c>
      <c r="BL429" s="1512">
        <v>0</v>
      </c>
      <c r="BM429" s="1512">
        <v>0</v>
      </c>
      <c r="BN429" s="1512">
        <v>0</v>
      </c>
      <c r="BO429" s="1512">
        <v>0</v>
      </c>
      <c r="BP429" s="63">
        <v>0</v>
      </c>
    </row>
    <row r="430" spans="1:68">
      <c r="A430" s="2249"/>
      <c r="B430" s="2249"/>
      <c r="C430" s="39"/>
      <c r="D430" s="214">
        <v>1</v>
      </c>
      <c r="E430" s="214">
        <v>0</v>
      </c>
      <c r="F430" s="214">
        <v>0</v>
      </c>
      <c r="G430" s="214">
        <v>0</v>
      </c>
      <c r="H430" s="214">
        <v>0</v>
      </c>
      <c r="I430" s="214">
        <v>0</v>
      </c>
      <c r="J430" s="214">
        <v>0</v>
      </c>
      <c r="K430" s="1512">
        <v>0</v>
      </c>
      <c r="L430" s="1512">
        <v>0</v>
      </c>
      <c r="M430" s="1512">
        <v>1</v>
      </c>
      <c r="O430" s="8">
        <v>1</v>
      </c>
      <c r="P430" s="8">
        <v>0</v>
      </c>
      <c r="R430" s="8">
        <v>1</v>
      </c>
      <c r="S430" s="1512">
        <v>0</v>
      </c>
      <c r="T430" s="1512">
        <v>0</v>
      </c>
      <c r="U430" s="1512">
        <v>0</v>
      </c>
      <c r="V430" s="1512">
        <v>0</v>
      </c>
      <c r="W430" s="1512">
        <v>0</v>
      </c>
      <c r="X430" s="1512">
        <v>0</v>
      </c>
      <c r="Y430" s="1512">
        <v>0</v>
      </c>
      <c r="Z430" s="1512">
        <v>0</v>
      </c>
      <c r="AA430" s="1512">
        <v>0</v>
      </c>
      <c r="AB430" s="1512"/>
      <c r="AC430" s="1512">
        <v>5</v>
      </c>
      <c r="AE430" t="s">
        <v>3385</v>
      </c>
      <c r="AF430" t="s">
        <v>3800</v>
      </c>
      <c r="AG430" t="s">
        <v>4252</v>
      </c>
      <c r="AH430" t="s">
        <v>4253</v>
      </c>
      <c r="AI430" t="s">
        <v>3315</v>
      </c>
      <c r="AJ430" t="s">
        <v>4254</v>
      </c>
      <c r="AK430" t="s">
        <v>3397</v>
      </c>
      <c r="AL430" s="2285" t="s">
        <v>3397</v>
      </c>
      <c r="AM430" t="s">
        <v>3498</v>
      </c>
      <c r="AN430" t="s">
        <v>1546</v>
      </c>
      <c r="AO430">
        <v>153</v>
      </c>
      <c r="AP430" s="1512">
        <v>1164470.81</v>
      </c>
      <c r="AQ430" s="1512">
        <v>1211442.1200000001</v>
      </c>
      <c r="AR430" s="1512">
        <v>497555</v>
      </c>
      <c r="AS430" s="1512">
        <v>3611638</v>
      </c>
      <c r="AT430" s="2287">
        <v>2874953</v>
      </c>
      <c r="AU430" s="2287">
        <v>176190</v>
      </c>
      <c r="AV430" s="2287">
        <v>0</v>
      </c>
      <c r="AW430" s="2287">
        <v>0</v>
      </c>
      <c r="AX430" s="2287">
        <v>0</v>
      </c>
      <c r="AY430" s="2287">
        <v>0</v>
      </c>
      <c r="AZ430" s="2287">
        <v>0</v>
      </c>
      <c r="BA430" s="2288">
        <v>0</v>
      </c>
      <c r="BB430" s="2287">
        <v>0</v>
      </c>
      <c r="BC430" s="8">
        <v>9536248.9299999997</v>
      </c>
      <c r="BG430" s="1512">
        <v>497555</v>
      </c>
      <c r="BH430" s="1512">
        <v>3611638</v>
      </c>
      <c r="BI430" s="1512">
        <v>2798008</v>
      </c>
      <c r="BJ430" s="1512">
        <v>166885</v>
      </c>
      <c r="BK430" s="1512">
        <v>0</v>
      </c>
      <c r="BL430" s="1512">
        <v>0</v>
      </c>
      <c r="BM430" s="1512">
        <v>0</v>
      </c>
      <c r="BN430" s="1512">
        <v>0</v>
      </c>
      <c r="BO430" s="1512">
        <v>0</v>
      </c>
      <c r="BP430" s="63">
        <v>0</v>
      </c>
    </row>
    <row r="431" spans="1:68">
      <c r="A431" s="2249"/>
      <c r="B431" s="2249"/>
      <c r="C431" s="39"/>
      <c r="D431" s="214">
        <v>1</v>
      </c>
      <c r="E431" s="214">
        <v>0</v>
      </c>
      <c r="F431" s="214">
        <v>0</v>
      </c>
      <c r="G431" s="214">
        <v>0</v>
      </c>
      <c r="H431" s="214">
        <v>0</v>
      </c>
      <c r="I431" s="214">
        <v>0</v>
      </c>
      <c r="J431" s="214">
        <v>0</v>
      </c>
      <c r="K431" s="1512">
        <v>0</v>
      </c>
      <c r="L431" s="1512">
        <v>0</v>
      </c>
      <c r="M431" s="1512">
        <v>1</v>
      </c>
      <c r="O431" s="8">
        <v>1</v>
      </c>
      <c r="P431" s="8">
        <v>0</v>
      </c>
      <c r="R431" s="8">
        <v>0</v>
      </c>
      <c r="S431" s="1512">
        <v>1</v>
      </c>
      <c r="T431" s="1512">
        <v>0</v>
      </c>
      <c r="U431" s="1512">
        <v>0</v>
      </c>
      <c r="V431" s="1512">
        <v>0</v>
      </c>
      <c r="W431" s="1512">
        <v>0</v>
      </c>
      <c r="X431" s="1512">
        <v>0</v>
      </c>
      <c r="Y431" s="1512">
        <v>0</v>
      </c>
      <c r="Z431" s="1512">
        <v>0</v>
      </c>
      <c r="AA431" s="1512">
        <v>0</v>
      </c>
      <c r="AB431" s="1512"/>
      <c r="AC431" s="1512">
        <v>2</v>
      </c>
      <c r="AE431" t="s">
        <v>3334</v>
      </c>
      <c r="AF431" t="s">
        <v>3464</v>
      </c>
      <c r="AG431" t="s">
        <v>4255</v>
      </c>
      <c r="AH431" t="s">
        <v>4256</v>
      </c>
      <c r="AI431" t="s">
        <v>1766</v>
      </c>
      <c r="AJ431" t="s">
        <v>4257</v>
      </c>
      <c r="AK431" t="s">
        <v>3397</v>
      </c>
      <c r="AL431" s="2285" t="s">
        <v>3397</v>
      </c>
      <c r="AM431" t="s">
        <v>3463</v>
      </c>
      <c r="AN431" t="s">
        <v>1546</v>
      </c>
      <c r="AO431">
        <v>150</v>
      </c>
      <c r="AP431" s="1512">
        <v>784004.75</v>
      </c>
      <c r="AQ431" s="1512">
        <v>75000</v>
      </c>
      <c r="AR431" s="1512">
        <v>75000</v>
      </c>
      <c r="AS431" s="1512">
        <v>150000</v>
      </c>
      <c r="AT431" s="2287">
        <v>256875</v>
      </c>
      <c r="AU431" s="2287">
        <v>15132020</v>
      </c>
      <c r="AV431" s="2287">
        <v>1423187</v>
      </c>
      <c r="AW431" s="2287">
        <v>0</v>
      </c>
      <c r="AX431" s="2287">
        <v>0</v>
      </c>
      <c r="AY431" s="2287">
        <v>0</v>
      </c>
      <c r="AZ431" s="2287">
        <v>0</v>
      </c>
      <c r="BA431" s="2288">
        <v>0</v>
      </c>
      <c r="BB431" s="2287">
        <v>0</v>
      </c>
      <c r="BC431" s="8">
        <v>17896086.75</v>
      </c>
      <c r="BG431" s="1512">
        <v>75000</v>
      </c>
      <c r="BH431" s="1512">
        <v>150000</v>
      </c>
      <c r="BI431" s="1512">
        <v>250000</v>
      </c>
      <c r="BJ431" s="1512">
        <v>14332873</v>
      </c>
      <c r="BK431" s="1512">
        <v>1311948</v>
      </c>
      <c r="BL431" s="1512">
        <v>0</v>
      </c>
      <c r="BM431" s="1512">
        <v>0</v>
      </c>
      <c r="BN431" s="1512">
        <v>0</v>
      </c>
      <c r="BO431" s="1512">
        <v>0</v>
      </c>
      <c r="BP431" s="63">
        <v>0</v>
      </c>
    </row>
    <row r="432" spans="1:68">
      <c r="A432" s="2249"/>
      <c r="B432" s="2249"/>
      <c r="C432" s="39"/>
      <c r="D432" s="214">
        <v>1</v>
      </c>
      <c r="E432" s="214">
        <v>0</v>
      </c>
      <c r="F432" s="214">
        <v>0</v>
      </c>
      <c r="G432" s="214">
        <v>0</v>
      </c>
      <c r="H432" s="214">
        <v>0</v>
      </c>
      <c r="I432" s="214">
        <v>0</v>
      </c>
      <c r="J432" s="214">
        <v>0</v>
      </c>
      <c r="K432" s="1512">
        <v>0</v>
      </c>
      <c r="L432" s="1512">
        <v>0</v>
      </c>
      <c r="M432" s="1512">
        <v>1</v>
      </c>
      <c r="O432" s="8">
        <v>1</v>
      </c>
      <c r="P432" s="8">
        <v>0</v>
      </c>
      <c r="R432" s="8">
        <v>0</v>
      </c>
      <c r="S432" s="1512">
        <v>1</v>
      </c>
      <c r="T432" s="1512">
        <v>0</v>
      </c>
      <c r="U432" s="1512">
        <v>0</v>
      </c>
      <c r="V432" s="1512">
        <v>0</v>
      </c>
      <c r="W432" s="1512">
        <v>0</v>
      </c>
      <c r="X432" s="1512">
        <v>0</v>
      </c>
      <c r="Y432" s="1512">
        <v>0</v>
      </c>
      <c r="Z432" s="1512">
        <v>0</v>
      </c>
      <c r="AA432" s="1512">
        <v>0</v>
      </c>
      <c r="AB432" s="1512"/>
      <c r="AC432" s="1512">
        <v>2</v>
      </c>
      <c r="AE432" t="s">
        <v>3338</v>
      </c>
      <c r="AF432" t="s">
        <v>3459</v>
      </c>
      <c r="AG432" t="s">
        <v>4258</v>
      </c>
      <c r="AH432" t="s">
        <v>4259</v>
      </c>
      <c r="AI432" t="s">
        <v>1766</v>
      </c>
      <c r="AJ432" t="s">
        <v>4260</v>
      </c>
      <c r="AK432" t="s">
        <v>3397</v>
      </c>
      <c r="AL432" s="2285" t="s">
        <v>3397</v>
      </c>
      <c r="AM432" t="s">
        <v>3463</v>
      </c>
      <c r="AN432" t="s">
        <v>1546</v>
      </c>
      <c r="AO432">
        <v>150</v>
      </c>
      <c r="AP432" s="1512">
        <v>1138057.07</v>
      </c>
      <c r="AQ432" s="1512">
        <v>-69870.38</v>
      </c>
      <c r="AR432" s="1512">
        <v>1566089</v>
      </c>
      <c r="AS432" s="1512">
        <v>22409</v>
      </c>
      <c r="AT432" s="2287">
        <v>0</v>
      </c>
      <c r="AU432" s="2287">
        <v>0</v>
      </c>
      <c r="AV432" s="2287">
        <v>0</v>
      </c>
      <c r="AW432" s="2287">
        <v>0</v>
      </c>
      <c r="AX432" s="2287">
        <v>0</v>
      </c>
      <c r="AY432" s="2287">
        <v>0</v>
      </c>
      <c r="AZ432" s="2287">
        <v>0</v>
      </c>
      <c r="BA432" s="2288">
        <v>0</v>
      </c>
      <c r="BB432" s="2287">
        <v>0</v>
      </c>
      <c r="BC432" s="8">
        <v>2656684.69</v>
      </c>
      <c r="BG432" s="1512">
        <v>1566089</v>
      </c>
      <c r="BH432" s="1512">
        <v>22409</v>
      </c>
      <c r="BI432" s="1512">
        <v>0</v>
      </c>
      <c r="BJ432" s="1512">
        <v>0</v>
      </c>
      <c r="BK432" s="1512">
        <v>0</v>
      </c>
      <c r="BL432" s="1512">
        <v>0</v>
      </c>
      <c r="BM432" s="1512">
        <v>0</v>
      </c>
      <c r="BN432" s="1512">
        <v>0</v>
      </c>
      <c r="BO432" s="1512">
        <v>0</v>
      </c>
      <c r="BP432" s="63">
        <v>0</v>
      </c>
    </row>
    <row r="433" spans="1:68">
      <c r="A433" s="2249"/>
      <c r="B433" s="2249"/>
      <c r="C433" s="39"/>
      <c r="D433" s="214">
        <v>1</v>
      </c>
      <c r="E433" s="214">
        <v>0</v>
      </c>
      <c r="F433" s="214">
        <v>1</v>
      </c>
      <c r="G433" s="214">
        <v>0</v>
      </c>
      <c r="H433" s="214">
        <v>0</v>
      </c>
      <c r="I433" s="214">
        <v>0</v>
      </c>
      <c r="J433" s="214">
        <v>1</v>
      </c>
      <c r="K433" s="1512">
        <v>1</v>
      </c>
      <c r="L433" s="1512">
        <v>1</v>
      </c>
      <c r="M433" s="1512">
        <v>0</v>
      </c>
      <c r="O433" s="8">
        <v>1</v>
      </c>
      <c r="P433" s="8">
        <v>0</v>
      </c>
      <c r="R433" s="8">
        <v>0</v>
      </c>
      <c r="S433" s="1512">
        <v>1</v>
      </c>
      <c r="T433" s="1512">
        <v>0</v>
      </c>
      <c r="U433" s="1512">
        <v>0</v>
      </c>
      <c r="V433" s="1512">
        <v>0</v>
      </c>
      <c r="W433" s="1512">
        <v>0</v>
      </c>
      <c r="X433" s="1512">
        <v>0</v>
      </c>
      <c r="Y433" s="1512">
        <v>0</v>
      </c>
      <c r="Z433" s="1512">
        <v>0</v>
      </c>
      <c r="AA433" s="1512">
        <v>0</v>
      </c>
      <c r="AB433" s="1512"/>
      <c r="AC433" s="1512">
        <v>2</v>
      </c>
      <c r="AE433" t="s">
        <v>3338</v>
      </c>
      <c r="AF433" t="s">
        <v>3459</v>
      </c>
      <c r="AG433" t="s">
        <v>4261</v>
      </c>
      <c r="AH433" t="s">
        <v>4262</v>
      </c>
      <c r="AI433" t="s">
        <v>1766</v>
      </c>
      <c r="AJ433" t="s">
        <v>4263</v>
      </c>
      <c r="AK433" t="s">
        <v>3397</v>
      </c>
      <c r="AL433" s="2285" t="s">
        <v>3397</v>
      </c>
      <c r="AM433" t="s">
        <v>3463</v>
      </c>
      <c r="AN433" t="s">
        <v>1546</v>
      </c>
      <c r="AO433">
        <v>150</v>
      </c>
      <c r="AP433" s="1512">
        <v>107175.79</v>
      </c>
      <c r="AQ433" s="1512">
        <v>234918.11</v>
      </c>
      <c r="AR433" s="1512">
        <v>260167</v>
      </c>
      <c r="AS433" s="1512">
        <v>0</v>
      </c>
      <c r="AT433" s="2287">
        <v>0</v>
      </c>
      <c r="AU433" s="2287">
        <v>0</v>
      </c>
      <c r="AV433" s="2287">
        <v>0</v>
      </c>
      <c r="AW433" s="2287">
        <v>0</v>
      </c>
      <c r="AX433" s="2287">
        <v>0</v>
      </c>
      <c r="AY433" s="2287">
        <v>0</v>
      </c>
      <c r="AZ433" s="2287">
        <v>0</v>
      </c>
      <c r="BA433" s="2288">
        <v>0</v>
      </c>
      <c r="BB433" s="2287">
        <v>0</v>
      </c>
      <c r="BC433" s="8">
        <v>602260.89999999991</v>
      </c>
      <c r="BG433" s="1512">
        <v>260167</v>
      </c>
      <c r="BH433" s="1512">
        <v>0</v>
      </c>
      <c r="BI433" s="1512">
        <v>0</v>
      </c>
      <c r="BJ433" s="1512">
        <v>0</v>
      </c>
      <c r="BK433" s="1512">
        <v>0</v>
      </c>
      <c r="BL433" s="1512">
        <v>0</v>
      </c>
      <c r="BM433" s="1512">
        <v>0</v>
      </c>
      <c r="BN433" s="1512">
        <v>0</v>
      </c>
      <c r="BO433" s="1512">
        <v>0</v>
      </c>
      <c r="BP433" s="63">
        <v>0</v>
      </c>
    </row>
    <row r="434" spans="1:68">
      <c r="A434" s="2249"/>
      <c r="B434" s="2249"/>
      <c r="C434" s="39"/>
      <c r="D434" s="214">
        <v>1</v>
      </c>
      <c r="E434" s="214">
        <v>0</v>
      </c>
      <c r="F434" s="214">
        <v>0</v>
      </c>
      <c r="G434" s="214">
        <v>0</v>
      </c>
      <c r="H434" s="214">
        <v>0</v>
      </c>
      <c r="I434" s="214">
        <v>0</v>
      </c>
      <c r="J434" s="214">
        <v>0</v>
      </c>
      <c r="K434" s="1512">
        <v>0</v>
      </c>
      <c r="L434" s="1512">
        <v>0</v>
      </c>
      <c r="M434" s="1512">
        <v>1</v>
      </c>
      <c r="O434" s="8">
        <v>1</v>
      </c>
      <c r="P434" s="8">
        <v>0</v>
      </c>
      <c r="R434" s="8">
        <v>1</v>
      </c>
      <c r="S434" s="1512">
        <v>0</v>
      </c>
      <c r="T434" s="1512">
        <v>0</v>
      </c>
      <c r="U434" s="1512">
        <v>0</v>
      </c>
      <c r="V434" s="1512">
        <v>0</v>
      </c>
      <c r="W434" s="1512">
        <v>0</v>
      </c>
      <c r="X434" s="1512">
        <v>0</v>
      </c>
      <c r="Y434" s="1512">
        <v>0</v>
      </c>
      <c r="Z434" s="1512">
        <v>0</v>
      </c>
      <c r="AA434" s="1512">
        <v>0</v>
      </c>
      <c r="AB434" s="1512"/>
      <c r="AC434" s="1512">
        <v>5</v>
      </c>
      <c r="AE434" t="s">
        <v>3364</v>
      </c>
      <c r="AF434" t="s">
        <v>4195</v>
      </c>
      <c r="AG434" t="s">
        <v>4264</v>
      </c>
      <c r="AH434" t="s">
        <v>4265</v>
      </c>
      <c r="AI434" t="s">
        <v>3311</v>
      </c>
      <c r="AJ434" t="s">
        <v>4266</v>
      </c>
      <c r="AK434" t="s">
        <v>3397</v>
      </c>
      <c r="AL434" s="2285" t="s">
        <v>3397</v>
      </c>
      <c r="AM434" t="s">
        <v>3498</v>
      </c>
      <c r="AN434" t="s">
        <v>1546</v>
      </c>
      <c r="AO434">
        <v>150</v>
      </c>
      <c r="AP434" s="1512">
        <v>354734.73</v>
      </c>
      <c r="AQ434" s="1512">
        <v>465275.17</v>
      </c>
      <c r="AR434" s="1512">
        <v>590315</v>
      </c>
      <c r="AS434" s="1512">
        <v>974293</v>
      </c>
      <c r="AT434" s="2287">
        <v>6662470</v>
      </c>
      <c r="AU434" s="2287">
        <v>4927480</v>
      </c>
      <c r="AV434" s="2287">
        <v>31235</v>
      </c>
      <c r="AW434" s="2287">
        <v>0</v>
      </c>
      <c r="AX434" s="2287">
        <v>0</v>
      </c>
      <c r="AY434" s="2287">
        <v>0</v>
      </c>
      <c r="AZ434" s="2287">
        <v>0</v>
      </c>
      <c r="BA434" s="2288">
        <v>0</v>
      </c>
      <c r="BB434" s="2287">
        <v>0</v>
      </c>
      <c r="BC434" s="8">
        <v>14005802.9</v>
      </c>
      <c r="BG434" s="1512">
        <v>590315</v>
      </c>
      <c r="BH434" s="1512">
        <v>974293</v>
      </c>
      <c r="BI434" s="1512">
        <v>6484156</v>
      </c>
      <c r="BJ434" s="1512">
        <v>4667252</v>
      </c>
      <c r="BK434" s="1512">
        <v>28794</v>
      </c>
      <c r="BL434" s="1512">
        <v>0</v>
      </c>
      <c r="BM434" s="1512">
        <v>0</v>
      </c>
      <c r="BN434" s="1512">
        <v>0</v>
      </c>
      <c r="BO434" s="1512">
        <v>0</v>
      </c>
      <c r="BP434" s="63">
        <v>0</v>
      </c>
    </row>
    <row r="435" spans="1:68">
      <c r="A435" s="2249"/>
      <c r="B435" s="2249"/>
      <c r="C435" s="39"/>
      <c r="D435" s="214">
        <v>0</v>
      </c>
      <c r="E435" s="214">
        <v>1</v>
      </c>
      <c r="F435" s="214">
        <v>0</v>
      </c>
      <c r="G435" s="214">
        <v>0</v>
      </c>
      <c r="H435" s="214">
        <v>0</v>
      </c>
      <c r="I435" s="214">
        <v>0</v>
      </c>
      <c r="J435" s="214">
        <v>0</v>
      </c>
      <c r="K435" s="1512">
        <v>0</v>
      </c>
      <c r="L435" s="1512">
        <v>0</v>
      </c>
      <c r="M435" s="1512">
        <v>0</v>
      </c>
      <c r="O435" s="8">
        <v>0</v>
      </c>
      <c r="P435" s="8">
        <v>1</v>
      </c>
      <c r="R435" s="8">
        <v>0</v>
      </c>
      <c r="S435" s="1512">
        <v>0</v>
      </c>
      <c r="T435" s="1512">
        <v>1</v>
      </c>
      <c r="U435" s="1512">
        <v>0</v>
      </c>
      <c r="V435" s="1512">
        <v>0</v>
      </c>
      <c r="W435" s="1512">
        <v>0</v>
      </c>
      <c r="X435" s="1512">
        <v>0</v>
      </c>
      <c r="Y435" s="1512">
        <v>0</v>
      </c>
      <c r="Z435" s="1512">
        <v>0</v>
      </c>
      <c r="AA435" s="1512">
        <v>0</v>
      </c>
      <c r="AB435" s="1512"/>
      <c r="AC435" s="1512">
        <v>5</v>
      </c>
      <c r="AE435" t="s">
        <v>3366</v>
      </c>
      <c r="AF435" t="s">
        <v>3909</v>
      </c>
      <c r="AG435" t="s">
        <v>4267</v>
      </c>
      <c r="AH435" t="s">
        <v>4268</v>
      </c>
      <c r="AI435" t="s">
        <v>3315</v>
      </c>
      <c r="AJ435" t="s">
        <v>4269</v>
      </c>
      <c r="AK435" t="s">
        <v>2963</v>
      </c>
      <c r="AL435" s="2285" t="s">
        <v>3399</v>
      </c>
      <c r="AM435" t="s">
        <v>3498</v>
      </c>
      <c r="AN435" t="s">
        <v>1546</v>
      </c>
      <c r="AO435">
        <v>150</v>
      </c>
      <c r="AP435" s="1512">
        <v>2857525.19</v>
      </c>
      <c r="AQ435" s="1512">
        <v>642322.82999999996</v>
      </c>
      <c r="AR435" s="1512">
        <v>332108</v>
      </c>
      <c r="AS435" s="1512">
        <v>0</v>
      </c>
      <c r="AT435" s="2287">
        <v>0</v>
      </c>
      <c r="AU435" s="2287">
        <v>0</v>
      </c>
      <c r="AV435" s="2287">
        <v>0</v>
      </c>
      <c r="AW435" s="2287">
        <v>0</v>
      </c>
      <c r="AX435" s="2287">
        <v>0</v>
      </c>
      <c r="AY435" s="2287">
        <v>0</v>
      </c>
      <c r="AZ435" s="2287">
        <v>0</v>
      </c>
      <c r="BA435" s="2288">
        <v>0</v>
      </c>
      <c r="BB435" s="2287">
        <v>0</v>
      </c>
      <c r="BC435" s="8">
        <v>3831956.02</v>
      </c>
      <c r="BG435" s="1512">
        <v>332108</v>
      </c>
      <c r="BH435" s="1512">
        <v>0</v>
      </c>
      <c r="BI435" s="1512">
        <v>0</v>
      </c>
      <c r="BJ435" s="1512">
        <v>0</v>
      </c>
      <c r="BK435" s="1512">
        <v>0</v>
      </c>
      <c r="BL435" s="1512">
        <v>0</v>
      </c>
      <c r="BM435" s="1512">
        <v>0</v>
      </c>
      <c r="BN435" s="1512">
        <v>0</v>
      </c>
      <c r="BO435" s="1512">
        <v>0</v>
      </c>
      <c r="BP435" s="63">
        <v>0</v>
      </c>
    </row>
    <row r="436" spans="1:68">
      <c r="A436" s="2249"/>
      <c r="B436" s="2249"/>
      <c r="C436" s="39"/>
      <c r="D436" s="214">
        <v>1</v>
      </c>
      <c r="E436" s="214">
        <v>0</v>
      </c>
      <c r="F436" s="214">
        <v>0</v>
      </c>
      <c r="G436" s="214">
        <v>0</v>
      </c>
      <c r="H436" s="214">
        <v>0</v>
      </c>
      <c r="I436" s="214">
        <v>0</v>
      </c>
      <c r="J436" s="214">
        <v>0</v>
      </c>
      <c r="K436" s="1512">
        <v>0</v>
      </c>
      <c r="L436" s="1512">
        <v>0</v>
      </c>
      <c r="M436" s="1512">
        <v>1</v>
      </c>
      <c r="O436" s="8">
        <v>1</v>
      </c>
      <c r="P436" s="8">
        <v>0</v>
      </c>
      <c r="R436" s="8">
        <v>0</v>
      </c>
      <c r="S436" s="1512">
        <v>1</v>
      </c>
      <c r="T436" s="1512">
        <v>0</v>
      </c>
      <c r="U436" s="1512">
        <v>0</v>
      </c>
      <c r="V436" s="1512">
        <v>0</v>
      </c>
      <c r="W436" s="1512">
        <v>0</v>
      </c>
      <c r="X436" s="1512">
        <v>0</v>
      </c>
      <c r="Y436" s="1512">
        <v>0</v>
      </c>
      <c r="Z436" s="1512">
        <v>0</v>
      </c>
      <c r="AA436" s="1512">
        <v>0</v>
      </c>
      <c r="AB436" s="1512"/>
      <c r="AC436" s="1512">
        <v>4</v>
      </c>
      <c r="AE436" t="s">
        <v>3331</v>
      </c>
      <c r="AF436" t="s">
        <v>3923</v>
      </c>
      <c r="AG436" t="s">
        <v>4270</v>
      </c>
      <c r="AH436" t="s">
        <v>4271</v>
      </c>
      <c r="AI436" t="s">
        <v>1600</v>
      </c>
      <c r="AJ436" t="s">
        <v>4272</v>
      </c>
      <c r="AK436" t="s">
        <v>3397</v>
      </c>
      <c r="AL436" s="2285" t="s">
        <v>3397</v>
      </c>
      <c r="AM436" t="s">
        <v>3513</v>
      </c>
      <c r="AN436" t="s">
        <v>1546</v>
      </c>
      <c r="AO436">
        <v>147</v>
      </c>
      <c r="AP436" s="1512">
        <v>240273.69</v>
      </c>
      <c r="AQ436" s="1512">
        <v>318033.81</v>
      </c>
      <c r="AR436" s="1512">
        <v>343400</v>
      </c>
      <c r="AS436" s="1512">
        <v>222189</v>
      </c>
      <c r="AT436" s="2287">
        <v>0</v>
      </c>
      <c r="AU436" s="2287">
        <v>0</v>
      </c>
      <c r="AV436" s="2287">
        <v>0</v>
      </c>
      <c r="AW436" s="2287">
        <v>0</v>
      </c>
      <c r="AX436" s="2287">
        <v>0</v>
      </c>
      <c r="AY436" s="2287">
        <v>0</v>
      </c>
      <c r="AZ436" s="2287">
        <v>0</v>
      </c>
      <c r="BA436" s="2288">
        <v>0</v>
      </c>
      <c r="BB436" s="2287">
        <v>0</v>
      </c>
      <c r="BC436" s="8">
        <v>1123896.5</v>
      </c>
      <c r="BG436" s="1512">
        <v>343400</v>
      </c>
      <c r="BH436" s="1512">
        <v>222189</v>
      </c>
      <c r="BI436" s="1512">
        <v>0</v>
      </c>
      <c r="BJ436" s="1512">
        <v>0</v>
      </c>
      <c r="BK436" s="1512">
        <v>0</v>
      </c>
      <c r="BL436" s="1512">
        <v>0</v>
      </c>
      <c r="BM436" s="1512">
        <v>0</v>
      </c>
      <c r="BN436" s="1512">
        <v>0</v>
      </c>
      <c r="BO436" s="1512">
        <v>0</v>
      </c>
      <c r="BP436" s="63">
        <v>0</v>
      </c>
    </row>
    <row r="437" spans="1:68">
      <c r="A437" s="2249"/>
      <c r="B437" s="2249"/>
      <c r="C437" s="39"/>
      <c r="D437" s="214">
        <v>0</v>
      </c>
      <c r="E437" s="214">
        <v>1</v>
      </c>
      <c r="F437" s="214">
        <v>1</v>
      </c>
      <c r="G437" s="214">
        <v>0</v>
      </c>
      <c r="H437" s="214">
        <v>0</v>
      </c>
      <c r="I437" s="214">
        <v>0</v>
      </c>
      <c r="J437" s="214">
        <v>1</v>
      </c>
      <c r="K437" s="1512">
        <v>1</v>
      </c>
      <c r="L437" s="1512">
        <v>0</v>
      </c>
      <c r="M437" s="1512">
        <v>0</v>
      </c>
      <c r="O437" s="8">
        <v>0</v>
      </c>
      <c r="P437" s="8">
        <v>0</v>
      </c>
      <c r="R437" s="8">
        <v>0</v>
      </c>
      <c r="S437" s="1512">
        <v>0</v>
      </c>
      <c r="T437" s="1512">
        <v>0</v>
      </c>
      <c r="U437" s="1512">
        <v>0</v>
      </c>
      <c r="V437" s="1512">
        <v>0</v>
      </c>
      <c r="W437" s="1512">
        <v>0</v>
      </c>
      <c r="X437" s="1512">
        <v>0</v>
      </c>
      <c r="Y437" s="1512">
        <v>0</v>
      </c>
      <c r="Z437" s="1512">
        <v>0</v>
      </c>
      <c r="AA437" s="1512">
        <v>1</v>
      </c>
      <c r="AB437" s="1512"/>
      <c r="AC437" s="1512">
        <v>4</v>
      </c>
      <c r="AE437" t="s">
        <v>3347</v>
      </c>
      <c r="AF437" t="s">
        <v>4273</v>
      </c>
      <c r="AG437" t="s">
        <v>4274</v>
      </c>
      <c r="AH437" t="s">
        <v>4275</v>
      </c>
      <c r="AI437" t="s">
        <v>2962</v>
      </c>
      <c r="AJ437" t="s">
        <v>4276</v>
      </c>
      <c r="AK437" t="s">
        <v>3401</v>
      </c>
      <c r="AL437" s="2285" t="s">
        <v>3399</v>
      </c>
      <c r="AM437" t="s">
        <v>3513</v>
      </c>
      <c r="AN437" t="s">
        <v>1546</v>
      </c>
      <c r="AO437">
        <v>147</v>
      </c>
      <c r="AP437" s="1512">
        <v>280344.53999999998</v>
      </c>
      <c r="AQ437" s="1512">
        <v>5071.32</v>
      </c>
      <c r="AR437" s="1512">
        <v>0</v>
      </c>
      <c r="AS437" s="1512">
        <v>0</v>
      </c>
      <c r="AT437" s="2287">
        <v>0</v>
      </c>
      <c r="AU437" s="2287">
        <v>0</v>
      </c>
      <c r="AV437" s="2287">
        <v>0</v>
      </c>
      <c r="AW437" s="2287">
        <v>0</v>
      </c>
      <c r="AX437" s="2287">
        <v>0</v>
      </c>
      <c r="AY437" s="2287">
        <v>0</v>
      </c>
      <c r="AZ437" s="2287">
        <v>0</v>
      </c>
      <c r="BA437" s="2288">
        <v>0</v>
      </c>
      <c r="BB437" s="2287">
        <v>0</v>
      </c>
      <c r="BC437" s="8">
        <v>285415.86</v>
      </c>
      <c r="BG437" s="1512">
        <v>0</v>
      </c>
      <c r="BH437" s="1512">
        <v>0</v>
      </c>
      <c r="BI437" s="1512">
        <v>0</v>
      </c>
      <c r="BJ437" s="1512">
        <v>0</v>
      </c>
      <c r="BK437" s="1512">
        <v>0</v>
      </c>
      <c r="BL437" s="1512">
        <v>0</v>
      </c>
      <c r="BM437" s="1512">
        <v>0</v>
      </c>
      <c r="BN437" s="1512">
        <v>0</v>
      </c>
      <c r="BO437" s="1512">
        <v>0</v>
      </c>
      <c r="BP437" s="63">
        <v>0</v>
      </c>
    </row>
    <row r="438" spans="1:68">
      <c r="A438" s="2249"/>
      <c r="B438" s="2249"/>
      <c r="C438" s="39"/>
      <c r="D438" s="214">
        <v>0</v>
      </c>
      <c r="E438" s="214">
        <v>1</v>
      </c>
      <c r="F438" s="214">
        <v>1</v>
      </c>
      <c r="G438" s="214">
        <v>0</v>
      </c>
      <c r="H438" s="214">
        <v>0</v>
      </c>
      <c r="I438" s="214">
        <v>0</v>
      </c>
      <c r="J438" s="214">
        <v>1</v>
      </c>
      <c r="K438" s="1512">
        <v>1</v>
      </c>
      <c r="L438" s="1512">
        <v>0</v>
      </c>
      <c r="M438" s="1512">
        <v>0</v>
      </c>
      <c r="O438" s="8">
        <v>0</v>
      </c>
      <c r="P438" s="8">
        <v>0</v>
      </c>
      <c r="R438" s="8">
        <v>0</v>
      </c>
      <c r="S438" s="1512">
        <v>0</v>
      </c>
      <c r="T438" s="1512">
        <v>0</v>
      </c>
      <c r="U438" s="1512">
        <v>0</v>
      </c>
      <c r="V438" s="1512">
        <v>0</v>
      </c>
      <c r="W438" s="1512">
        <v>0</v>
      </c>
      <c r="X438" s="1512">
        <v>0</v>
      </c>
      <c r="Y438" s="1512">
        <v>0</v>
      </c>
      <c r="Z438" s="1512">
        <v>0</v>
      </c>
      <c r="AA438" s="1512">
        <v>1</v>
      </c>
      <c r="AB438" s="1512"/>
      <c r="AC438" s="1512">
        <v>4</v>
      </c>
      <c r="AE438" t="s">
        <v>3347</v>
      </c>
      <c r="AF438" t="s">
        <v>4273</v>
      </c>
      <c r="AG438" t="s">
        <v>4277</v>
      </c>
      <c r="AH438" t="s">
        <v>4278</v>
      </c>
      <c r="AI438" t="s">
        <v>1600</v>
      </c>
      <c r="AJ438" t="s">
        <v>4279</v>
      </c>
      <c r="AK438" t="s">
        <v>3401</v>
      </c>
      <c r="AL438" s="2285" t="s">
        <v>3399</v>
      </c>
      <c r="AM438" t="s">
        <v>3513</v>
      </c>
      <c r="AN438" t="s">
        <v>1546</v>
      </c>
      <c r="AO438">
        <v>147</v>
      </c>
      <c r="AP438" s="1512">
        <v>273223.43</v>
      </c>
      <c r="AQ438" s="1512">
        <v>42314.93</v>
      </c>
      <c r="AR438" s="1512">
        <v>0</v>
      </c>
      <c r="AS438" s="1512">
        <v>0</v>
      </c>
      <c r="AT438" s="2287">
        <v>0</v>
      </c>
      <c r="AU438" s="2287">
        <v>0</v>
      </c>
      <c r="AV438" s="2287">
        <v>0</v>
      </c>
      <c r="AW438" s="2287">
        <v>0</v>
      </c>
      <c r="AX438" s="2287">
        <v>0</v>
      </c>
      <c r="AY438" s="2287">
        <v>0</v>
      </c>
      <c r="AZ438" s="2287">
        <v>0</v>
      </c>
      <c r="BA438" s="2288">
        <v>0</v>
      </c>
      <c r="BB438" s="2287">
        <v>0</v>
      </c>
      <c r="BC438" s="8">
        <v>315538.36</v>
      </c>
      <c r="BG438" s="1512">
        <v>0</v>
      </c>
      <c r="BH438" s="1512">
        <v>0</v>
      </c>
      <c r="BI438" s="1512">
        <v>0</v>
      </c>
      <c r="BJ438" s="1512">
        <v>0</v>
      </c>
      <c r="BK438" s="1512">
        <v>0</v>
      </c>
      <c r="BL438" s="1512">
        <v>0</v>
      </c>
      <c r="BM438" s="1512">
        <v>0</v>
      </c>
      <c r="BN438" s="1512">
        <v>0</v>
      </c>
      <c r="BO438" s="1512">
        <v>0</v>
      </c>
      <c r="BP438" s="63">
        <v>0</v>
      </c>
    </row>
    <row r="439" spans="1:68">
      <c r="A439" s="2249"/>
      <c r="B439" s="2249"/>
      <c r="C439" s="39"/>
      <c r="D439" s="214">
        <v>0</v>
      </c>
      <c r="E439" s="214">
        <v>1</v>
      </c>
      <c r="F439" s="214">
        <v>0</v>
      </c>
      <c r="G439" s="214">
        <v>0</v>
      </c>
      <c r="H439" s="214">
        <v>0</v>
      </c>
      <c r="I439" s="214">
        <v>0</v>
      </c>
      <c r="J439" s="214">
        <v>0</v>
      </c>
      <c r="K439" s="1512">
        <v>0</v>
      </c>
      <c r="L439" s="1512">
        <v>0</v>
      </c>
      <c r="M439" s="1512">
        <v>0</v>
      </c>
      <c r="O439" s="8">
        <v>0</v>
      </c>
      <c r="P439" s="8">
        <v>1</v>
      </c>
      <c r="R439" s="8">
        <v>0</v>
      </c>
      <c r="S439" s="1512">
        <v>0</v>
      </c>
      <c r="T439" s="1512">
        <v>0</v>
      </c>
      <c r="U439" s="1512">
        <v>0</v>
      </c>
      <c r="V439" s="1512">
        <v>0</v>
      </c>
      <c r="W439" s="1512">
        <v>0</v>
      </c>
      <c r="X439" s="1512">
        <v>0</v>
      </c>
      <c r="Y439" s="1512">
        <v>0</v>
      </c>
      <c r="Z439" s="1512">
        <v>0</v>
      </c>
      <c r="AA439" s="1512">
        <v>1</v>
      </c>
      <c r="AB439" s="1512"/>
      <c r="AC439" s="1512">
        <v>7</v>
      </c>
      <c r="AE439" t="s">
        <v>3352</v>
      </c>
      <c r="AF439" t="s">
        <v>3514</v>
      </c>
      <c r="AG439" t="s">
        <v>4280</v>
      </c>
      <c r="AH439" t="s">
        <v>4281</v>
      </c>
      <c r="AI439" t="s">
        <v>1600</v>
      </c>
      <c r="AJ439" t="s">
        <v>3517</v>
      </c>
      <c r="AK439" t="s">
        <v>3400</v>
      </c>
      <c r="AL439" s="2285" t="s">
        <v>3399</v>
      </c>
      <c r="AM439" t="s">
        <v>3518</v>
      </c>
      <c r="AN439" t="s">
        <v>1546</v>
      </c>
      <c r="AO439">
        <v>147</v>
      </c>
      <c r="AP439" s="1512">
        <v>1547.76</v>
      </c>
      <c r="AQ439" s="1512">
        <v>106541.9</v>
      </c>
      <c r="AR439" s="1512">
        <v>301538</v>
      </c>
      <c r="AS439" s="1512">
        <v>104311</v>
      </c>
      <c r="AT439" s="2287">
        <v>629480</v>
      </c>
      <c r="AU439" s="2287">
        <v>60504</v>
      </c>
      <c r="AV439" s="2287">
        <v>0</v>
      </c>
      <c r="AW439" s="2287">
        <v>0</v>
      </c>
      <c r="AX439" s="2287">
        <v>0</v>
      </c>
      <c r="AY439" s="2287">
        <v>0</v>
      </c>
      <c r="AZ439" s="2287">
        <v>0</v>
      </c>
      <c r="BA439" s="2288">
        <v>0</v>
      </c>
      <c r="BB439" s="2287">
        <v>0</v>
      </c>
      <c r="BC439" s="8">
        <v>1203922.6599999999</v>
      </c>
      <c r="BG439" s="1512">
        <v>301538</v>
      </c>
      <c r="BH439" s="1512">
        <v>104311</v>
      </c>
      <c r="BI439" s="1512">
        <v>612633</v>
      </c>
      <c r="BJ439" s="1512">
        <v>57309</v>
      </c>
      <c r="BK439" s="1512">
        <v>0</v>
      </c>
      <c r="BL439" s="1512">
        <v>0</v>
      </c>
      <c r="BM439" s="1512">
        <v>0</v>
      </c>
      <c r="BN439" s="1512">
        <v>0</v>
      </c>
      <c r="BO439" s="1512">
        <v>0</v>
      </c>
      <c r="BP439" s="63">
        <v>0</v>
      </c>
    </row>
    <row r="440" spans="1:68">
      <c r="A440" s="2249"/>
      <c r="B440" s="2249"/>
      <c r="C440" s="39"/>
      <c r="D440" s="214">
        <v>0</v>
      </c>
      <c r="E440" s="214">
        <v>1</v>
      </c>
      <c r="F440" s="214">
        <v>0</v>
      </c>
      <c r="G440" s="214">
        <v>0</v>
      </c>
      <c r="H440" s="214">
        <v>0</v>
      </c>
      <c r="I440" s="214">
        <v>0</v>
      </c>
      <c r="J440" s="214">
        <v>0</v>
      </c>
      <c r="K440" s="1512">
        <v>0</v>
      </c>
      <c r="L440" s="1512">
        <v>0</v>
      </c>
      <c r="M440" s="1512">
        <v>0</v>
      </c>
      <c r="O440" s="8">
        <v>0</v>
      </c>
      <c r="P440" s="8">
        <v>0</v>
      </c>
      <c r="R440" s="8">
        <v>0</v>
      </c>
      <c r="S440" s="1512">
        <v>0</v>
      </c>
      <c r="T440" s="1512">
        <v>0</v>
      </c>
      <c r="U440" s="1512">
        <v>0</v>
      </c>
      <c r="V440" s="1512">
        <v>0</v>
      </c>
      <c r="W440" s="1512">
        <v>0</v>
      </c>
      <c r="X440" s="1512">
        <v>0</v>
      </c>
      <c r="Y440" s="1512">
        <v>0</v>
      </c>
      <c r="Z440" s="1512">
        <v>0</v>
      </c>
      <c r="AA440" s="1512">
        <v>1</v>
      </c>
      <c r="AB440" s="1512"/>
      <c r="AC440" s="1512">
        <v>7</v>
      </c>
      <c r="AE440" t="s">
        <v>3352</v>
      </c>
      <c r="AF440" t="s">
        <v>3514</v>
      </c>
      <c r="AG440" t="s">
        <v>4282</v>
      </c>
      <c r="AH440" t="s">
        <v>4283</v>
      </c>
      <c r="AI440" t="s">
        <v>1600</v>
      </c>
      <c r="AJ440" t="s">
        <v>3517</v>
      </c>
      <c r="AK440" t="s">
        <v>3400</v>
      </c>
      <c r="AL440" s="2285" t="s">
        <v>3399</v>
      </c>
      <c r="AM440" t="s">
        <v>3518</v>
      </c>
      <c r="AN440" t="s">
        <v>1546</v>
      </c>
      <c r="AO440">
        <v>147</v>
      </c>
      <c r="AP440" s="1512">
        <v>1934.7</v>
      </c>
      <c r="AQ440" s="1512">
        <v>25000</v>
      </c>
      <c r="AR440" s="1512">
        <v>0</v>
      </c>
      <c r="AS440" s="1512">
        <v>0</v>
      </c>
      <c r="AT440" s="2287">
        <v>97313</v>
      </c>
      <c r="AU440" s="2287">
        <v>283800</v>
      </c>
      <c r="AV440" s="2287">
        <v>120016</v>
      </c>
      <c r="AW440" s="2287">
        <v>685928</v>
      </c>
      <c r="AX440" s="2287">
        <v>55232</v>
      </c>
      <c r="AY440" s="2287">
        <v>0</v>
      </c>
      <c r="AZ440" s="2287">
        <v>0</v>
      </c>
      <c r="BA440" s="2288">
        <v>0</v>
      </c>
      <c r="BB440" s="2287">
        <v>0</v>
      </c>
      <c r="BC440" s="8">
        <v>1269223.7</v>
      </c>
      <c r="BG440" s="1512"/>
      <c r="BH440" s="1512"/>
      <c r="BI440" s="1512">
        <v>94708.5</v>
      </c>
      <c r="BJ440" s="1512">
        <v>268812</v>
      </c>
      <c r="BK440" s="1512">
        <v>110635</v>
      </c>
      <c r="BL440" s="1512">
        <v>615391</v>
      </c>
      <c r="BM440" s="1512">
        <v>48226</v>
      </c>
      <c r="BN440" s="1512">
        <v>0</v>
      </c>
      <c r="BO440" s="1512">
        <v>0</v>
      </c>
      <c r="BP440" s="63">
        <v>0</v>
      </c>
    </row>
    <row r="441" spans="1:68">
      <c r="A441" s="2249"/>
      <c r="B441" s="2249"/>
      <c r="C441" s="39"/>
      <c r="D441" s="214">
        <v>0</v>
      </c>
      <c r="E441" s="214">
        <v>1</v>
      </c>
      <c r="F441" s="214">
        <v>1</v>
      </c>
      <c r="G441" s="214">
        <v>1</v>
      </c>
      <c r="H441" s="214">
        <v>0</v>
      </c>
      <c r="I441" s="214">
        <v>0</v>
      </c>
      <c r="J441" s="214">
        <v>1</v>
      </c>
      <c r="K441" s="1512">
        <v>1</v>
      </c>
      <c r="L441" s="1512">
        <v>0</v>
      </c>
      <c r="M441" s="1512">
        <v>0</v>
      </c>
      <c r="O441" s="8">
        <v>0</v>
      </c>
      <c r="P441" s="8">
        <v>0</v>
      </c>
      <c r="R441" s="8">
        <v>0</v>
      </c>
      <c r="S441" s="1512">
        <v>0</v>
      </c>
      <c r="T441" s="1512">
        <v>0</v>
      </c>
      <c r="U441" s="1512">
        <v>0</v>
      </c>
      <c r="V441" s="1512">
        <v>0</v>
      </c>
      <c r="W441" s="1512">
        <v>0</v>
      </c>
      <c r="X441" s="1512">
        <v>0</v>
      </c>
      <c r="Y441" s="1512">
        <v>0</v>
      </c>
      <c r="Z441" s="1512">
        <v>0</v>
      </c>
      <c r="AA441" s="1512">
        <v>1</v>
      </c>
      <c r="AB441" s="1512"/>
      <c r="AC441" s="1512">
        <v>6</v>
      </c>
      <c r="AE441" t="s">
        <v>3353</v>
      </c>
      <c r="AF441" t="s">
        <v>4284</v>
      </c>
      <c r="AG441" t="s">
        <v>4285</v>
      </c>
      <c r="AH441" t="s">
        <v>4286</v>
      </c>
      <c r="AI441" t="s">
        <v>2962</v>
      </c>
      <c r="AJ441" t="s">
        <v>4287</v>
      </c>
      <c r="AK441" t="s">
        <v>3399</v>
      </c>
      <c r="AL441" s="2285" t="s">
        <v>3399</v>
      </c>
      <c r="AM441" t="s">
        <v>3537</v>
      </c>
      <c r="AN441" t="s">
        <v>1546</v>
      </c>
      <c r="AO441">
        <v>147</v>
      </c>
      <c r="AP441" s="1512">
        <v>433875.37</v>
      </c>
      <c r="AQ441" s="1512">
        <v>13347.56</v>
      </c>
      <c r="AR441" s="1512">
        <v>0</v>
      </c>
      <c r="AS441" s="1512">
        <v>0</v>
      </c>
      <c r="AT441" s="2287">
        <v>0</v>
      </c>
      <c r="AU441" s="2287">
        <v>0</v>
      </c>
      <c r="AV441" s="2287">
        <v>0</v>
      </c>
      <c r="AW441" s="2287">
        <v>0</v>
      </c>
      <c r="AX441" s="2287">
        <v>0</v>
      </c>
      <c r="AY441" s="2287">
        <v>0</v>
      </c>
      <c r="AZ441" s="2287">
        <v>0</v>
      </c>
      <c r="BA441" s="2288">
        <v>0</v>
      </c>
      <c r="BB441" s="2287">
        <v>0</v>
      </c>
      <c r="BC441" s="8">
        <v>447222.93</v>
      </c>
      <c r="BG441" s="1512">
        <v>0</v>
      </c>
      <c r="BH441" s="1512">
        <v>0</v>
      </c>
      <c r="BI441" s="1512">
        <v>0</v>
      </c>
      <c r="BJ441" s="1512">
        <v>0</v>
      </c>
      <c r="BK441" s="1512">
        <v>0</v>
      </c>
      <c r="BL441" s="1512">
        <v>0</v>
      </c>
      <c r="BM441" s="1512">
        <v>0</v>
      </c>
      <c r="BN441" s="1512">
        <v>0</v>
      </c>
      <c r="BO441" s="1512">
        <v>0</v>
      </c>
      <c r="BP441" s="63">
        <v>0</v>
      </c>
    </row>
    <row r="442" spans="1:68">
      <c r="A442" s="2249"/>
      <c r="B442" s="2249"/>
      <c r="C442" s="39"/>
      <c r="D442" s="214">
        <v>0</v>
      </c>
      <c r="E442" s="214">
        <v>1</v>
      </c>
      <c r="F442" s="214">
        <v>0</v>
      </c>
      <c r="G442" s="214">
        <v>0</v>
      </c>
      <c r="H442" s="214">
        <v>0</v>
      </c>
      <c r="I442" s="214">
        <v>0</v>
      </c>
      <c r="J442" s="214">
        <v>0</v>
      </c>
      <c r="K442" s="1512">
        <v>0</v>
      </c>
      <c r="L442" s="1512">
        <v>0</v>
      </c>
      <c r="M442" s="1512">
        <v>0</v>
      </c>
      <c r="O442" s="8">
        <v>0</v>
      </c>
      <c r="P442" s="8">
        <v>0</v>
      </c>
      <c r="R442" s="8">
        <v>0</v>
      </c>
      <c r="S442" s="1512">
        <v>0</v>
      </c>
      <c r="T442" s="1512">
        <v>1</v>
      </c>
      <c r="U442" s="1512">
        <v>0</v>
      </c>
      <c r="V442" s="1512">
        <v>0</v>
      </c>
      <c r="W442" s="1512">
        <v>0</v>
      </c>
      <c r="X442" s="1512">
        <v>0</v>
      </c>
      <c r="Y442" s="1512">
        <v>0</v>
      </c>
      <c r="Z442" s="1512">
        <v>0</v>
      </c>
      <c r="AA442" s="1512">
        <v>0</v>
      </c>
      <c r="AB442" s="1512"/>
      <c r="AC442" s="1512">
        <v>5</v>
      </c>
      <c r="AE442" t="s">
        <v>3378</v>
      </c>
      <c r="AF442" t="s">
        <v>3622</v>
      </c>
      <c r="AG442" t="s">
        <v>4288</v>
      </c>
      <c r="AH442" t="s">
        <v>4289</v>
      </c>
      <c r="AI442" t="s">
        <v>3311</v>
      </c>
      <c r="AJ442" t="s">
        <v>4288</v>
      </c>
      <c r="AK442" t="s">
        <v>3399</v>
      </c>
      <c r="AL442" s="2285" t="s">
        <v>3399</v>
      </c>
      <c r="AM442" t="s">
        <v>3498</v>
      </c>
      <c r="AN442" t="s">
        <v>1546</v>
      </c>
      <c r="AO442">
        <v>147</v>
      </c>
      <c r="AP442" s="1512">
        <v>0</v>
      </c>
      <c r="AQ442" s="1512">
        <v>0</v>
      </c>
      <c r="AR442" s="1512">
        <v>0</v>
      </c>
      <c r="AS442" s="1512">
        <v>0</v>
      </c>
      <c r="AT442" s="2287">
        <v>328800</v>
      </c>
      <c r="AU442" s="2287">
        <v>1004905</v>
      </c>
      <c r="AV442" s="2287">
        <v>2279737</v>
      </c>
      <c r="AW442" s="2287">
        <v>5448959</v>
      </c>
      <c r="AX442" s="2287">
        <v>0</v>
      </c>
      <c r="AY442" s="2287">
        <v>0</v>
      </c>
      <c r="AZ442" s="2287">
        <v>0</v>
      </c>
      <c r="BA442" s="2288">
        <v>0</v>
      </c>
      <c r="BB442" s="2287">
        <v>0</v>
      </c>
      <c r="BC442" s="8">
        <v>9062401</v>
      </c>
      <c r="BG442" s="1512"/>
      <c r="BH442" s="1512"/>
      <c r="BI442" s="1512">
        <v>320000</v>
      </c>
      <c r="BJ442" s="1512">
        <v>951834</v>
      </c>
      <c r="BK442" s="1512">
        <v>2101548</v>
      </c>
      <c r="BL442" s="1512">
        <v>4888619</v>
      </c>
      <c r="BM442" s="1512">
        <v>0</v>
      </c>
      <c r="BN442" s="1512">
        <v>0</v>
      </c>
      <c r="BO442" s="1512">
        <v>0</v>
      </c>
      <c r="BP442" s="63">
        <v>0</v>
      </c>
    </row>
    <row r="443" spans="1:68">
      <c r="A443" s="2249"/>
      <c r="B443" s="2249"/>
      <c r="C443" s="39"/>
      <c r="D443" s="214">
        <v>1</v>
      </c>
      <c r="E443" s="214">
        <v>0</v>
      </c>
      <c r="F443" s="214">
        <v>1</v>
      </c>
      <c r="G443" s="214">
        <v>0</v>
      </c>
      <c r="H443" s="214">
        <v>0</v>
      </c>
      <c r="I443" s="214">
        <v>0</v>
      </c>
      <c r="J443" s="214">
        <v>1</v>
      </c>
      <c r="K443" s="1512">
        <v>1</v>
      </c>
      <c r="L443" s="1512">
        <v>1</v>
      </c>
      <c r="M443" s="1512">
        <v>0</v>
      </c>
      <c r="O443" s="8">
        <v>0</v>
      </c>
      <c r="P443" s="8">
        <v>0</v>
      </c>
      <c r="R443" s="8">
        <v>0</v>
      </c>
      <c r="S443" s="1512">
        <v>1</v>
      </c>
      <c r="T443" s="1512">
        <v>0</v>
      </c>
      <c r="U443" s="1512">
        <v>0</v>
      </c>
      <c r="V443" s="1512">
        <v>0</v>
      </c>
      <c r="W443" s="1512">
        <v>0</v>
      </c>
      <c r="X443" s="1512">
        <v>0</v>
      </c>
      <c r="Y443" s="1512">
        <v>0</v>
      </c>
      <c r="Z443" s="1512">
        <v>0</v>
      </c>
      <c r="AA443" s="1512">
        <v>0</v>
      </c>
      <c r="AB443" s="1512"/>
      <c r="AC443" s="1512">
        <v>4</v>
      </c>
      <c r="AE443" t="s">
        <v>3331</v>
      </c>
      <c r="AF443" t="s">
        <v>3923</v>
      </c>
      <c r="AG443" t="s">
        <v>4290</v>
      </c>
      <c r="AH443" t="s">
        <v>4291</v>
      </c>
      <c r="AI443" t="s">
        <v>1600</v>
      </c>
      <c r="AJ443" t="s">
        <v>4292</v>
      </c>
      <c r="AK443" t="s">
        <v>3397</v>
      </c>
      <c r="AL443" s="2285" t="s">
        <v>3397</v>
      </c>
      <c r="AM443" t="s">
        <v>3513</v>
      </c>
      <c r="AN443" t="s">
        <v>1546</v>
      </c>
      <c r="AO443">
        <v>144</v>
      </c>
      <c r="AP443" s="1512">
        <v>334515.76</v>
      </c>
      <c r="AQ443" s="1512">
        <v>12784.28</v>
      </c>
      <c r="AR443" s="1512">
        <v>0</v>
      </c>
      <c r="AS443" s="1512">
        <v>0</v>
      </c>
      <c r="AT443" s="2287">
        <v>0</v>
      </c>
      <c r="AU443" s="2287">
        <v>0</v>
      </c>
      <c r="AV443" s="2287">
        <v>0</v>
      </c>
      <c r="AW443" s="2287">
        <v>0</v>
      </c>
      <c r="AX443" s="2287">
        <v>0</v>
      </c>
      <c r="AY443" s="2287">
        <v>0</v>
      </c>
      <c r="AZ443" s="2287">
        <v>0</v>
      </c>
      <c r="BA443" s="2288">
        <v>0</v>
      </c>
      <c r="BB443" s="2287">
        <v>0</v>
      </c>
      <c r="BC443" s="8">
        <v>347300.04000000004</v>
      </c>
      <c r="BG443" s="57"/>
      <c r="BH443" s="57"/>
      <c r="BI443" s="57"/>
      <c r="BJ443" s="57"/>
      <c r="BK443" s="57"/>
      <c r="BL443" s="57"/>
      <c r="BM443" s="57"/>
      <c r="BN443" s="57"/>
      <c r="BO443" s="57"/>
      <c r="BP443" s="63"/>
    </row>
    <row r="444" spans="1:68">
      <c r="A444" s="2249"/>
      <c r="B444" s="2249"/>
      <c r="C444" s="39"/>
      <c r="D444" s="214">
        <v>0</v>
      </c>
      <c r="E444" s="214">
        <v>1</v>
      </c>
      <c r="F444" s="214">
        <v>1</v>
      </c>
      <c r="G444" s="214">
        <v>0</v>
      </c>
      <c r="H444" s="214">
        <v>0</v>
      </c>
      <c r="I444" s="214">
        <v>0</v>
      </c>
      <c r="J444" s="214">
        <v>1</v>
      </c>
      <c r="K444" s="1512">
        <v>1</v>
      </c>
      <c r="L444" s="1512">
        <v>0</v>
      </c>
      <c r="M444" s="1512">
        <v>0</v>
      </c>
      <c r="O444" s="8">
        <v>0</v>
      </c>
      <c r="P444" s="8">
        <v>0</v>
      </c>
      <c r="R444" s="8">
        <v>0</v>
      </c>
      <c r="S444" s="1512">
        <v>0</v>
      </c>
      <c r="T444" s="1512">
        <v>0</v>
      </c>
      <c r="U444" s="1512">
        <v>0</v>
      </c>
      <c r="V444" s="1512">
        <v>0</v>
      </c>
      <c r="W444" s="1512">
        <v>0</v>
      </c>
      <c r="X444" s="1512">
        <v>0</v>
      </c>
      <c r="Y444" s="1512">
        <v>0</v>
      </c>
      <c r="Z444" s="1512">
        <v>0</v>
      </c>
      <c r="AA444" s="1512">
        <v>1</v>
      </c>
      <c r="AB444" s="1512"/>
      <c r="AC444" s="1512">
        <v>4</v>
      </c>
      <c r="AE444" t="s">
        <v>3332</v>
      </c>
      <c r="AF444" t="s">
        <v>3554</v>
      </c>
      <c r="AG444" t="s">
        <v>4293</v>
      </c>
      <c r="AH444" t="s">
        <v>4294</v>
      </c>
      <c r="AI444" t="s">
        <v>1600</v>
      </c>
      <c r="AJ444" t="s">
        <v>4295</v>
      </c>
      <c r="AK444" t="s">
        <v>3399</v>
      </c>
      <c r="AL444" s="2285" t="s">
        <v>3399</v>
      </c>
      <c r="AM444" t="s">
        <v>3513</v>
      </c>
      <c r="AN444" t="s">
        <v>1546</v>
      </c>
      <c r="AO444">
        <v>144</v>
      </c>
      <c r="AP444" s="39">
        <v>0</v>
      </c>
      <c r="AQ444" s="39">
        <v>266492</v>
      </c>
      <c r="AR444" s="1512">
        <v>0</v>
      </c>
      <c r="AS444" s="1512">
        <v>0</v>
      </c>
      <c r="AT444" s="2287">
        <v>0</v>
      </c>
      <c r="AU444" s="2287">
        <v>0</v>
      </c>
      <c r="AV444" s="2287">
        <v>0</v>
      </c>
      <c r="AW444" s="2287">
        <v>0</v>
      </c>
      <c r="AX444" s="2287">
        <v>0</v>
      </c>
      <c r="AY444" s="2287">
        <v>0</v>
      </c>
      <c r="AZ444" s="2287">
        <v>0</v>
      </c>
      <c r="BA444" s="2288">
        <v>0</v>
      </c>
      <c r="BB444" s="2287">
        <v>0</v>
      </c>
      <c r="BC444" s="8">
        <v>266492</v>
      </c>
      <c r="BG444" s="57"/>
      <c r="BH444" s="57"/>
      <c r="BI444" s="57"/>
      <c r="BJ444" s="57"/>
      <c r="BK444" s="57"/>
      <c r="BL444" s="57"/>
      <c r="BM444" s="57"/>
      <c r="BN444" s="57"/>
      <c r="BO444" s="57"/>
      <c r="BP444" s="63"/>
    </row>
    <row r="445" spans="1:68">
      <c r="A445" s="2249"/>
      <c r="B445" s="2249"/>
      <c r="C445" s="39"/>
      <c r="D445" s="214">
        <v>1</v>
      </c>
      <c r="E445" s="214">
        <v>0</v>
      </c>
      <c r="F445" s="214">
        <v>1</v>
      </c>
      <c r="G445" s="214">
        <v>0</v>
      </c>
      <c r="H445" s="214">
        <v>0</v>
      </c>
      <c r="I445" s="214">
        <v>0</v>
      </c>
      <c r="J445" s="214">
        <v>1</v>
      </c>
      <c r="K445" s="1512">
        <v>1</v>
      </c>
      <c r="L445" s="1512">
        <v>1</v>
      </c>
      <c r="M445" s="1512">
        <v>0</v>
      </c>
      <c r="O445" s="8">
        <v>0</v>
      </c>
      <c r="P445" s="8">
        <v>0</v>
      </c>
      <c r="R445" s="8">
        <v>0</v>
      </c>
      <c r="S445" s="1512">
        <v>1</v>
      </c>
      <c r="T445" s="1512">
        <v>0</v>
      </c>
      <c r="U445" s="1512">
        <v>0</v>
      </c>
      <c r="V445" s="1512">
        <v>0</v>
      </c>
      <c r="W445" s="1512">
        <v>0</v>
      </c>
      <c r="X445" s="1512">
        <v>0</v>
      </c>
      <c r="Y445" s="1512">
        <v>0</v>
      </c>
      <c r="Z445" s="1512">
        <v>0</v>
      </c>
      <c r="AA445" s="1512">
        <v>0</v>
      </c>
      <c r="AB445" s="1512"/>
      <c r="AC445" s="1512">
        <v>7</v>
      </c>
      <c r="AE445" t="s">
        <v>3352</v>
      </c>
      <c r="AF445" t="s">
        <v>3514</v>
      </c>
      <c r="AG445" t="s">
        <v>4296</v>
      </c>
      <c r="AH445" t="s">
        <v>4297</v>
      </c>
      <c r="AI445" t="s">
        <v>1600</v>
      </c>
      <c r="AJ445" t="s">
        <v>4298</v>
      </c>
      <c r="AK445" t="s">
        <v>3397</v>
      </c>
      <c r="AL445" s="2285" t="s">
        <v>3397</v>
      </c>
      <c r="AM445" t="s">
        <v>3518</v>
      </c>
      <c r="AN445" t="s">
        <v>1546</v>
      </c>
      <c r="AO445">
        <v>144</v>
      </c>
      <c r="AP445" s="39">
        <v>276517.7</v>
      </c>
      <c r="AQ445" s="39">
        <v>327712.73</v>
      </c>
      <c r="AR445" s="1512">
        <v>0</v>
      </c>
      <c r="AS445" s="1512">
        <v>0</v>
      </c>
      <c r="AT445" s="2287">
        <v>0</v>
      </c>
      <c r="AU445" s="2287">
        <v>0</v>
      </c>
      <c r="AV445" s="2287">
        <v>0</v>
      </c>
      <c r="AW445" s="2287">
        <v>0</v>
      </c>
      <c r="AX445" s="2287">
        <v>0</v>
      </c>
      <c r="AY445" s="2287">
        <v>0</v>
      </c>
      <c r="AZ445" s="2287">
        <v>0</v>
      </c>
      <c r="BA445" s="2288">
        <v>0</v>
      </c>
      <c r="BB445" s="2287">
        <v>0</v>
      </c>
      <c r="BC445" s="8">
        <v>604230.42999999993</v>
      </c>
      <c r="BG445" s="57"/>
      <c r="BH445" s="57"/>
      <c r="BI445" s="57"/>
      <c r="BJ445" s="57"/>
      <c r="BK445" s="57"/>
      <c r="BL445" s="57"/>
      <c r="BM445" s="57"/>
      <c r="BN445" s="57"/>
      <c r="BO445" s="57"/>
      <c r="BP445" s="63"/>
    </row>
    <row r="446" spans="1:68">
      <c r="A446" s="2249"/>
      <c r="B446" s="2249"/>
      <c r="C446" s="39"/>
      <c r="D446" s="214">
        <v>0</v>
      </c>
      <c r="E446" s="214">
        <v>1</v>
      </c>
      <c r="F446" s="214">
        <v>0</v>
      </c>
      <c r="G446" s="214">
        <v>0</v>
      </c>
      <c r="H446" s="214">
        <v>0</v>
      </c>
      <c r="I446" s="214">
        <v>0</v>
      </c>
      <c r="J446" s="214">
        <v>0</v>
      </c>
      <c r="K446" s="1512">
        <v>0</v>
      </c>
      <c r="L446" s="1512">
        <v>0</v>
      </c>
      <c r="M446" s="1512">
        <v>0</v>
      </c>
      <c r="O446" s="8">
        <v>0</v>
      </c>
      <c r="P446" s="8">
        <v>0</v>
      </c>
      <c r="R446" s="8">
        <v>0</v>
      </c>
      <c r="S446" s="1512">
        <v>0</v>
      </c>
      <c r="T446" s="1512">
        <v>0</v>
      </c>
      <c r="U446" s="1512">
        <v>0</v>
      </c>
      <c r="V446" s="1512">
        <v>0</v>
      </c>
      <c r="W446" s="1512">
        <v>0</v>
      </c>
      <c r="X446" s="1512">
        <v>0</v>
      </c>
      <c r="Y446" s="1512">
        <v>0</v>
      </c>
      <c r="Z446" s="1512">
        <v>0</v>
      </c>
      <c r="AA446" s="1512">
        <v>1</v>
      </c>
      <c r="AB446" s="1512"/>
      <c r="AC446" s="1512">
        <v>3</v>
      </c>
      <c r="AE446" t="s">
        <v>3392</v>
      </c>
      <c r="AF446" t="s">
        <v>4299</v>
      </c>
      <c r="AG446" t="s">
        <v>4300</v>
      </c>
      <c r="AH446" t="s">
        <v>4301</v>
      </c>
      <c r="AI446" t="s">
        <v>3315</v>
      </c>
      <c r="AJ446" t="s">
        <v>4302</v>
      </c>
      <c r="AK446" t="s">
        <v>2963</v>
      </c>
      <c r="AL446" s="2285" t="s">
        <v>3399</v>
      </c>
      <c r="AM446" t="s">
        <v>3905</v>
      </c>
      <c r="AN446" t="s">
        <v>1546</v>
      </c>
      <c r="AO446">
        <v>144</v>
      </c>
      <c r="AP446" s="39">
        <v>34055048.640000001</v>
      </c>
      <c r="AQ446" s="39">
        <v>1633.24</v>
      </c>
      <c r="AR446" s="1512">
        <v>0</v>
      </c>
      <c r="AS446" s="1512">
        <v>0</v>
      </c>
      <c r="AT446" s="2287">
        <v>0</v>
      </c>
      <c r="AU446" s="2287">
        <v>0</v>
      </c>
      <c r="AV446" s="2287">
        <v>0</v>
      </c>
      <c r="AW446" s="2287">
        <v>0</v>
      </c>
      <c r="AX446" s="2287">
        <v>0</v>
      </c>
      <c r="AY446" s="2287">
        <v>0</v>
      </c>
      <c r="AZ446" s="2287">
        <v>0</v>
      </c>
      <c r="BA446" s="2288">
        <v>0</v>
      </c>
      <c r="BB446" s="2287">
        <v>0</v>
      </c>
      <c r="BC446" s="8">
        <v>34056681.880000003</v>
      </c>
      <c r="BG446" s="57"/>
      <c r="BH446" s="57"/>
      <c r="BI446" s="57"/>
      <c r="BJ446" s="57"/>
      <c r="BK446" s="57"/>
      <c r="BL446" s="57"/>
      <c r="BM446" s="57"/>
      <c r="BN446" s="57"/>
      <c r="BO446" s="57"/>
      <c r="BP446" s="63"/>
    </row>
    <row r="447" spans="1:68">
      <c r="A447" s="2249"/>
      <c r="B447" s="2249"/>
      <c r="C447" s="39"/>
      <c r="D447" s="214">
        <v>1</v>
      </c>
      <c r="E447" s="214">
        <v>0</v>
      </c>
      <c r="F447" s="214">
        <v>1</v>
      </c>
      <c r="G447" s="214">
        <v>0</v>
      </c>
      <c r="H447" s="214">
        <v>0</v>
      </c>
      <c r="I447" s="214">
        <v>0</v>
      </c>
      <c r="J447" s="214">
        <v>1</v>
      </c>
      <c r="K447" s="1512">
        <v>1</v>
      </c>
      <c r="L447" s="1512">
        <v>1</v>
      </c>
      <c r="M447" s="1512">
        <v>0</v>
      </c>
      <c r="O447" s="8">
        <v>0</v>
      </c>
      <c r="P447" s="8">
        <v>0</v>
      </c>
      <c r="R447" s="8">
        <v>1</v>
      </c>
      <c r="S447" s="1512">
        <v>0</v>
      </c>
      <c r="T447" s="1512">
        <v>0</v>
      </c>
      <c r="U447" s="1512">
        <v>0</v>
      </c>
      <c r="V447" s="1512">
        <v>0</v>
      </c>
      <c r="W447" s="1512">
        <v>0</v>
      </c>
      <c r="X447" s="1512">
        <v>0</v>
      </c>
      <c r="Y447" s="1512">
        <v>0</v>
      </c>
      <c r="Z447" s="1512">
        <v>0</v>
      </c>
      <c r="AA447" s="1512">
        <v>0</v>
      </c>
      <c r="AB447" s="1512"/>
      <c r="AC447" s="1512">
        <v>5</v>
      </c>
      <c r="AE447" t="s">
        <v>3384</v>
      </c>
      <c r="AF447" t="s">
        <v>3633</v>
      </c>
      <c r="AG447" t="s">
        <v>4303</v>
      </c>
      <c r="AH447" t="s">
        <v>4304</v>
      </c>
      <c r="AI447" t="s">
        <v>3311</v>
      </c>
      <c r="AJ447" t="s">
        <v>4305</v>
      </c>
      <c r="AK447" t="s">
        <v>3397</v>
      </c>
      <c r="AL447" s="2285" t="s">
        <v>3397</v>
      </c>
      <c r="AM447" t="s">
        <v>3498</v>
      </c>
      <c r="AN447" t="s">
        <v>1546</v>
      </c>
      <c r="AO447">
        <v>144</v>
      </c>
      <c r="AP447" s="39">
        <v>60760.29</v>
      </c>
      <c r="AQ447" s="39">
        <v>592341.13</v>
      </c>
      <c r="AR447" s="1512">
        <v>0</v>
      </c>
      <c r="AS447" s="1512">
        <v>0</v>
      </c>
      <c r="AT447" s="2287">
        <v>0</v>
      </c>
      <c r="AU447" s="2287">
        <v>0</v>
      </c>
      <c r="AV447" s="2287">
        <v>0</v>
      </c>
      <c r="AW447" s="2287">
        <v>0</v>
      </c>
      <c r="AX447" s="2287">
        <v>0</v>
      </c>
      <c r="AY447" s="2287">
        <v>0</v>
      </c>
      <c r="AZ447" s="2287">
        <v>0</v>
      </c>
      <c r="BA447" s="2288">
        <v>0</v>
      </c>
      <c r="BB447" s="2287">
        <v>0</v>
      </c>
      <c r="BC447" s="8">
        <v>653101.42000000004</v>
      </c>
      <c r="BG447" s="57"/>
      <c r="BH447" s="57"/>
      <c r="BI447" s="57"/>
      <c r="BJ447" s="57"/>
      <c r="BK447" s="57"/>
      <c r="BL447" s="57"/>
      <c r="BM447" s="57"/>
      <c r="BN447" s="57"/>
      <c r="BO447" s="57"/>
      <c r="BP447" s="63"/>
    </row>
    <row r="448" spans="1:68">
      <c r="A448" s="2249"/>
      <c r="B448" s="2249"/>
      <c r="C448" s="39"/>
      <c r="D448" s="214">
        <v>1</v>
      </c>
      <c r="E448" s="214">
        <v>0</v>
      </c>
      <c r="F448" s="214">
        <v>1</v>
      </c>
      <c r="G448" s="214">
        <v>0</v>
      </c>
      <c r="H448" s="214">
        <v>0</v>
      </c>
      <c r="I448" s="214">
        <v>0</v>
      </c>
      <c r="J448" s="214">
        <v>1</v>
      </c>
      <c r="K448" s="1512">
        <v>1</v>
      </c>
      <c r="L448" s="1512">
        <v>1</v>
      </c>
      <c r="M448" s="1512">
        <v>0</v>
      </c>
      <c r="O448" s="8">
        <v>0</v>
      </c>
      <c r="P448" s="8">
        <v>0</v>
      </c>
      <c r="R448" s="8">
        <v>0</v>
      </c>
      <c r="S448" s="1512">
        <v>1</v>
      </c>
      <c r="T448" s="1512">
        <v>0</v>
      </c>
      <c r="U448" s="1512">
        <v>0</v>
      </c>
      <c r="V448" s="1512">
        <v>0</v>
      </c>
      <c r="W448" s="1512">
        <v>0</v>
      </c>
      <c r="X448" s="1512">
        <v>0</v>
      </c>
      <c r="Y448" s="1512">
        <v>0</v>
      </c>
      <c r="Z448" s="1512">
        <v>0</v>
      </c>
      <c r="AA448" s="1512">
        <v>0</v>
      </c>
      <c r="AB448" s="1512"/>
      <c r="AC448" s="1512">
        <v>2</v>
      </c>
      <c r="AE448" t="s">
        <v>3337</v>
      </c>
      <c r="AF448" t="s">
        <v>3526</v>
      </c>
      <c r="AG448" t="s">
        <v>4306</v>
      </c>
      <c r="AH448" t="s">
        <v>4307</v>
      </c>
      <c r="AI448" t="s">
        <v>1766</v>
      </c>
      <c r="AJ448" t="s">
        <v>4308</v>
      </c>
      <c r="AK448" t="s">
        <v>3397</v>
      </c>
      <c r="AL448" s="2285" t="s">
        <v>3397</v>
      </c>
      <c r="AM448" t="s">
        <v>3463</v>
      </c>
      <c r="AN448" t="s">
        <v>1546</v>
      </c>
      <c r="AO448">
        <v>141</v>
      </c>
      <c r="AP448" s="39">
        <v>930281.09</v>
      </c>
      <c r="AQ448" s="39">
        <v>44145.41</v>
      </c>
      <c r="AR448" s="1512">
        <v>0</v>
      </c>
      <c r="AS448" s="1512">
        <v>0</v>
      </c>
      <c r="AT448" s="2287">
        <v>0</v>
      </c>
      <c r="AU448" s="2287">
        <v>0</v>
      </c>
      <c r="AV448" s="2287">
        <v>0</v>
      </c>
      <c r="AW448" s="2287">
        <v>0</v>
      </c>
      <c r="AX448" s="2287">
        <v>0</v>
      </c>
      <c r="AY448" s="2287">
        <v>0</v>
      </c>
      <c r="AZ448" s="2287">
        <v>0</v>
      </c>
      <c r="BA448" s="2288">
        <v>0</v>
      </c>
      <c r="BB448" s="2287">
        <v>0</v>
      </c>
      <c r="BC448" s="8">
        <v>974426.5</v>
      </c>
      <c r="BG448" s="57"/>
      <c r="BH448" s="57"/>
      <c r="BI448" s="57"/>
      <c r="BJ448" s="57"/>
      <c r="BK448" s="57"/>
      <c r="BL448" s="57"/>
      <c r="BM448" s="57"/>
      <c r="BN448" s="57"/>
      <c r="BO448" s="57"/>
      <c r="BP448" s="63"/>
    </row>
    <row r="449" spans="1:68">
      <c r="A449" s="2249"/>
      <c r="B449" s="2249"/>
      <c r="C449" s="39"/>
      <c r="D449" s="214">
        <v>1</v>
      </c>
      <c r="E449" s="214">
        <v>0</v>
      </c>
      <c r="F449" s="214">
        <v>1</v>
      </c>
      <c r="G449" s="214">
        <v>0</v>
      </c>
      <c r="H449" s="214">
        <v>0</v>
      </c>
      <c r="I449" s="214">
        <v>0</v>
      </c>
      <c r="J449" s="214">
        <v>1</v>
      </c>
      <c r="K449" s="1512">
        <v>1</v>
      </c>
      <c r="L449" s="1512">
        <v>1</v>
      </c>
      <c r="M449" s="1512">
        <v>0</v>
      </c>
      <c r="O449" s="8">
        <v>0</v>
      </c>
      <c r="P449" s="8">
        <v>0</v>
      </c>
      <c r="R449" s="8">
        <v>0</v>
      </c>
      <c r="S449" s="1512">
        <v>1</v>
      </c>
      <c r="T449" s="1512">
        <v>0</v>
      </c>
      <c r="U449" s="1512">
        <v>0</v>
      </c>
      <c r="V449" s="1512">
        <v>0</v>
      </c>
      <c r="W449" s="1512">
        <v>0</v>
      </c>
      <c r="X449" s="1512">
        <v>0</v>
      </c>
      <c r="Y449" s="1512">
        <v>0</v>
      </c>
      <c r="Z449" s="1512">
        <v>0</v>
      </c>
      <c r="AA449" s="1512">
        <v>0</v>
      </c>
      <c r="AB449" s="1512"/>
      <c r="AC449" s="1512">
        <v>2</v>
      </c>
      <c r="AE449" t="s">
        <v>3337</v>
      </c>
      <c r="AF449" t="s">
        <v>3526</v>
      </c>
      <c r="AG449" t="s">
        <v>4309</v>
      </c>
      <c r="AH449" t="s">
        <v>4310</v>
      </c>
      <c r="AI449" t="s">
        <v>1766</v>
      </c>
      <c r="AJ449" t="s">
        <v>4308</v>
      </c>
      <c r="AK449" t="s">
        <v>3397</v>
      </c>
      <c r="AL449" s="2285" t="s">
        <v>3397</v>
      </c>
      <c r="AM449" t="s">
        <v>3463</v>
      </c>
      <c r="AN449" t="s">
        <v>1546</v>
      </c>
      <c r="AO449">
        <v>141</v>
      </c>
      <c r="AP449" s="39">
        <v>713464.63</v>
      </c>
      <c r="AQ449" s="39">
        <v>164920.99</v>
      </c>
      <c r="AR449" s="1512">
        <v>0</v>
      </c>
      <c r="AS449" s="1512">
        <v>0</v>
      </c>
      <c r="AT449" s="2287">
        <v>0</v>
      </c>
      <c r="AU449" s="2287">
        <v>0</v>
      </c>
      <c r="AV449" s="2287">
        <v>0</v>
      </c>
      <c r="AW449" s="2287">
        <v>0</v>
      </c>
      <c r="AX449" s="2287">
        <v>0</v>
      </c>
      <c r="AY449" s="2287">
        <v>0</v>
      </c>
      <c r="AZ449" s="2287">
        <v>0</v>
      </c>
      <c r="BA449" s="2288">
        <v>0</v>
      </c>
      <c r="BB449" s="2287">
        <v>0</v>
      </c>
      <c r="BC449" s="8">
        <v>878385.62</v>
      </c>
      <c r="BG449" s="57"/>
      <c r="BH449" s="57"/>
      <c r="BI449" s="57"/>
      <c r="BJ449" s="57"/>
      <c r="BK449" s="57"/>
      <c r="BL449" s="57"/>
      <c r="BM449" s="57"/>
      <c r="BN449" s="57"/>
      <c r="BO449" s="57"/>
      <c r="BP449" s="63"/>
    </row>
    <row r="450" spans="1:68">
      <c r="A450" s="2249"/>
      <c r="B450" s="2249"/>
      <c r="C450" s="39"/>
      <c r="D450" s="214">
        <v>1</v>
      </c>
      <c r="E450" s="214">
        <v>0</v>
      </c>
      <c r="F450" s="214">
        <v>0</v>
      </c>
      <c r="G450" s="214">
        <v>0</v>
      </c>
      <c r="H450" s="214">
        <v>0</v>
      </c>
      <c r="I450" s="214">
        <v>0</v>
      </c>
      <c r="J450" s="214">
        <v>0</v>
      </c>
      <c r="K450" s="1512">
        <v>0</v>
      </c>
      <c r="L450" s="1512">
        <v>0</v>
      </c>
      <c r="M450" s="1512">
        <v>1</v>
      </c>
      <c r="O450" s="8">
        <v>0</v>
      </c>
      <c r="P450" s="8">
        <v>0</v>
      </c>
      <c r="R450" s="8">
        <v>0</v>
      </c>
      <c r="S450" s="1512">
        <v>1</v>
      </c>
      <c r="T450" s="1512">
        <v>0</v>
      </c>
      <c r="U450" s="1512">
        <v>0</v>
      </c>
      <c r="V450" s="1512">
        <v>0</v>
      </c>
      <c r="W450" s="1512">
        <v>0</v>
      </c>
      <c r="X450" s="1512">
        <v>0</v>
      </c>
      <c r="Y450" s="1512">
        <v>0</v>
      </c>
      <c r="Z450" s="1512">
        <v>0</v>
      </c>
      <c r="AA450" s="1512">
        <v>0</v>
      </c>
      <c r="AB450" s="1512"/>
      <c r="AC450" s="1512">
        <v>2</v>
      </c>
      <c r="AE450" t="s">
        <v>3338</v>
      </c>
      <c r="AF450" t="s">
        <v>3459</v>
      </c>
      <c r="AG450" t="s">
        <v>4311</v>
      </c>
      <c r="AH450" t="s">
        <v>4312</v>
      </c>
      <c r="AI450" t="s">
        <v>1766</v>
      </c>
      <c r="AJ450" t="s">
        <v>4313</v>
      </c>
      <c r="AK450" t="s">
        <v>3397</v>
      </c>
      <c r="AL450" s="2285" t="s">
        <v>3397</v>
      </c>
      <c r="AM450" t="s">
        <v>3463</v>
      </c>
      <c r="AN450" t="s">
        <v>1546</v>
      </c>
      <c r="AO450">
        <v>141</v>
      </c>
      <c r="AP450" s="39">
        <v>2298507.25</v>
      </c>
      <c r="AQ450" s="39">
        <v>209390.48</v>
      </c>
      <c r="AR450" s="1512">
        <v>0</v>
      </c>
      <c r="AS450" s="1512">
        <v>0</v>
      </c>
      <c r="AT450" s="2287">
        <v>0</v>
      </c>
      <c r="AU450" s="2287">
        <v>0</v>
      </c>
      <c r="AV450" s="2287">
        <v>0</v>
      </c>
      <c r="AW450" s="2287">
        <v>0</v>
      </c>
      <c r="AX450" s="2287">
        <v>0</v>
      </c>
      <c r="AY450" s="2287">
        <v>0</v>
      </c>
      <c r="AZ450" s="2287">
        <v>0</v>
      </c>
      <c r="BA450" s="2288">
        <v>0</v>
      </c>
      <c r="BB450" s="2287">
        <v>0</v>
      </c>
      <c r="BC450" s="8">
        <v>2507897.73</v>
      </c>
      <c r="BG450" s="57"/>
      <c r="BH450" s="57"/>
      <c r="BI450" s="57"/>
      <c r="BJ450" s="57"/>
      <c r="BK450" s="57"/>
      <c r="BL450" s="57"/>
      <c r="BM450" s="57"/>
      <c r="BN450" s="57"/>
      <c r="BO450" s="57"/>
      <c r="BP450" s="63"/>
    </row>
    <row r="451" spans="1:68">
      <c r="A451" s="2249"/>
      <c r="B451" s="2249"/>
      <c r="C451" s="39"/>
      <c r="D451" s="214">
        <v>1</v>
      </c>
      <c r="E451" s="214">
        <v>0</v>
      </c>
      <c r="F451" s="214">
        <v>1</v>
      </c>
      <c r="G451" s="214">
        <v>0</v>
      </c>
      <c r="H451" s="214">
        <v>0</v>
      </c>
      <c r="I451" s="214">
        <v>0</v>
      </c>
      <c r="J451" s="214">
        <v>1</v>
      </c>
      <c r="K451" s="1512">
        <v>1</v>
      </c>
      <c r="L451" s="1512">
        <v>1</v>
      </c>
      <c r="M451" s="1512">
        <v>0</v>
      </c>
      <c r="O451" s="8">
        <v>0</v>
      </c>
      <c r="P451" s="8">
        <v>0</v>
      </c>
      <c r="R451" s="8">
        <v>0</v>
      </c>
      <c r="S451" s="1512">
        <v>1</v>
      </c>
      <c r="T451" s="1512">
        <v>0</v>
      </c>
      <c r="U451" s="1512">
        <v>0</v>
      </c>
      <c r="V451" s="1512">
        <v>0</v>
      </c>
      <c r="W451" s="1512">
        <v>0</v>
      </c>
      <c r="X451" s="1512">
        <v>0</v>
      </c>
      <c r="Y451" s="1512">
        <v>0</v>
      </c>
      <c r="Z451" s="1512">
        <v>0</v>
      </c>
      <c r="AA451" s="1512">
        <v>0</v>
      </c>
      <c r="AB451" s="1512"/>
      <c r="AC451" s="1512">
        <v>2</v>
      </c>
      <c r="AE451" t="s">
        <v>3339</v>
      </c>
      <c r="AF451" t="s">
        <v>3542</v>
      </c>
      <c r="AG451" t="s">
        <v>4314</v>
      </c>
      <c r="AH451" t="s">
        <v>4315</v>
      </c>
      <c r="AI451" t="s">
        <v>1766</v>
      </c>
      <c r="AJ451" t="s">
        <v>4316</v>
      </c>
      <c r="AK451" t="s">
        <v>3397</v>
      </c>
      <c r="AL451" s="2285" t="s">
        <v>3397</v>
      </c>
      <c r="AM451" t="s">
        <v>3463</v>
      </c>
      <c r="AN451" t="s">
        <v>1545</v>
      </c>
      <c r="AO451">
        <v>141</v>
      </c>
      <c r="AP451" s="39">
        <v>230517.5</v>
      </c>
      <c r="AQ451" s="39">
        <v>239556.18</v>
      </c>
      <c r="AR451" s="1512">
        <v>0</v>
      </c>
      <c r="AS451" s="1512">
        <v>0</v>
      </c>
      <c r="AT451" s="2287">
        <v>0</v>
      </c>
      <c r="AU451" s="2287">
        <v>0</v>
      </c>
      <c r="AV451" s="2287">
        <v>0</v>
      </c>
      <c r="AW451" s="2287">
        <v>0</v>
      </c>
      <c r="AX451" s="2287">
        <v>0</v>
      </c>
      <c r="AY451" s="2287">
        <v>0</v>
      </c>
      <c r="AZ451" s="2287">
        <v>0</v>
      </c>
      <c r="BA451" s="2288">
        <v>0</v>
      </c>
      <c r="BB451" s="2287">
        <v>0</v>
      </c>
      <c r="BC451" s="8">
        <v>470073.68</v>
      </c>
      <c r="BG451" s="57"/>
      <c r="BH451" s="57"/>
      <c r="BI451" s="57"/>
      <c r="BJ451" s="57"/>
      <c r="BK451" s="57"/>
      <c r="BL451" s="57"/>
      <c r="BM451" s="57"/>
      <c r="BN451" s="57"/>
      <c r="BO451" s="57"/>
      <c r="BP451" s="63"/>
    </row>
    <row r="452" spans="1:68">
      <c r="A452" s="2249"/>
      <c r="B452" s="2249"/>
      <c r="C452" s="39"/>
      <c r="D452" s="214">
        <v>0</v>
      </c>
      <c r="E452" s="214">
        <v>1</v>
      </c>
      <c r="F452" s="214">
        <v>0</v>
      </c>
      <c r="G452" s="214">
        <v>0</v>
      </c>
      <c r="H452" s="214">
        <v>0</v>
      </c>
      <c r="I452" s="214">
        <v>0</v>
      </c>
      <c r="J452" s="214">
        <v>0</v>
      </c>
      <c r="K452" s="1512">
        <v>0</v>
      </c>
      <c r="L452" s="1512">
        <v>0</v>
      </c>
      <c r="M452" s="1512">
        <v>0</v>
      </c>
      <c r="O452" s="8">
        <v>0</v>
      </c>
      <c r="P452" s="8">
        <v>0</v>
      </c>
      <c r="R452" s="8">
        <v>0</v>
      </c>
      <c r="S452" s="1512">
        <v>0</v>
      </c>
      <c r="T452" s="1512">
        <v>1</v>
      </c>
      <c r="U452" s="1512">
        <v>0</v>
      </c>
      <c r="V452" s="1512">
        <v>0</v>
      </c>
      <c r="W452" s="1512">
        <v>0</v>
      </c>
      <c r="X452" s="1512">
        <v>0</v>
      </c>
      <c r="Y452" s="1512">
        <v>0</v>
      </c>
      <c r="Z452" s="1512">
        <v>0</v>
      </c>
      <c r="AA452" s="1512">
        <v>0</v>
      </c>
      <c r="AB452" s="1512"/>
      <c r="AC452" s="1512">
        <v>5</v>
      </c>
      <c r="AE452" t="s">
        <v>3364</v>
      </c>
      <c r="AF452" t="s">
        <v>4195</v>
      </c>
      <c r="AG452" t="s">
        <v>4317</v>
      </c>
      <c r="AH452" t="s">
        <v>4318</v>
      </c>
      <c r="AI452" t="s">
        <v>3311</v>
      </c>
      <c r="AJ452" t="s">
        <v>4319</v>
      </c>
      <c r="AK452" t="s">
        <v>2961</v>
      </c>
      <c r="AL452" s="2285" t="s">
        <v>3399</v>
      </c>
      <c r="AM452" t="s">
        <v>3498</v>
      </c>
      <c r="AN452" t="s">
        <v>1546</v>
      </c>
      <c r="AO452">
        <v>141</v>
      </c>
      <c r="AP452" s="39">
        <v>1134341.5900000001</v>
      </c>
      <c r="AQ452" s="39">
        <v>41835.42</v>
      </c>
      <c r="AR452" s="1512">
        <v>0</v>
      </c>
      <c r="AS452" s="1512">
        <v>0</v>
      </c>
      <c r="AT452" s="2287">
        <v>0</v>
      </c>
      <c r="AU452" s="2287">
        <v>0</v>
      </c>
      <c r="AV452" s="2287">
        <v>0</v>
      </c>
      <c r="AW452" s="2287">
        <v>0</v>
      </c>
      <c r="AX452" s="2287">
        <v>0</v>
      </c>
      <c r="AY452" s="2287">
        <v>0</v>
      </c>
      <c r="AZ452" s="2287">
        <v>0</v>
      </c>
      <c r="BA452" s="2288">
        <v>0</v>
      </c>
      <c r="BB452" s="2287">
        <v>0</v>
      </c>
      <c r="BC452" s="8">
        <v>1176177.01</v>
      </c>
      <c r="BG452" s="57"/>
      <c r="BH452" s="57"/>
      <c r="BI452" s="57"/>
      <c r="BJ452" s="57"/>
      <c r="BK452" s="57"/>
      <c r="BL452" s="57"/>
      <c r="BM452" s="57"/>
      <c r="BN452" s="57"/>
      <c r="BO452" s="57"/>
      <c r="BP452" s="63"/>
    </row>
    <row r="453" spans="1:68">
      <c r="A453" s="2249"/>
      <c r="B453" s="2249"/>
      <c r="C453" s="39"/>
      <c r="D453" s="214">
        <v>0</v>
      </c>
      <c r="E453" s="214">
        <v>1</v>
      </c>
      <c r="F453" s="214">
        <v>1</v>
      </c>
      <c r="G453" s="214">
        <v>0</v>
      </c>
      <c r="H453" s="214">
        <v>0</v>
      </c>
      <c r="I453" s="214">
        <v>0</v>
      </c>
      <c r="J453" s="214">
        <v>1</v>
      </c>
      <c r="K453" s="1512">
        <v>1</v>
      </c>
      <c r="L453" s="1512">
        <v>0</v>
      </c>
      <c r="M453" s="1512">
        <v>0</v>
      </c>
      <c r="O453" s="8">
        <v>0</v>
      </c>
      <c r="P453" s="8">
        <v>0</v>
      </c>
      <c r="R453" s="8">
        <v>0</v>
      </c>
      <c r="S453" s="1512">
        <v>0</v>
      </c>
      <c r="T453" s="1512">
        <v>0</v>
      </c>
      <c r="U453" s="1512">
        <v>0</v>
      </c>
      <c r="V453" s="1512">
        <v>0</v>
      </c>
      <c r="W453" s="1512">
        <v>0</v>
      </c>
      <c r="X453" s="1512">
        <v>0</v>
      </c>
      <c r="Y453" s="1512">
        <v>0</v>
      </c>
      <c r="Z453" s="1512">
        <v>0</v>
      </c>
      <c r="AA453" s="1512">
        <v>1</v>
      </c>
      <c r="AB453" s="1512"/>
      <c r="AC453" s="1512">
        <v>3</v>
      </c>
      <c r="AE453" t="s">
        <v>3333</v>
      </c>
      <c r="AF453" t="s">
        <v>3509</v>
      </c>
      <c r="AG453" t="s">
        <v>4320</v>
      </c>
      <c r="AH453" t="s">
        <v>4321</v>
      </c>
      <c r="AI453" t="s">
        <v>1600</v>
      </c>
      <c r="AJ453" t="s">
        <v>4320</v>
      </c>
      <c r="AK453" t="s">
        <v>3399</v>
      </c>
      <c r="AL453" s="2285" t="s">
        <v>3399</v>
      </c>
      <c r="AM453" t="s">
        <v>3905</v>
      </c>
      <c r="AN453" t="s">
        <v>1545</v>
      </c>
      <c r="AO453">
        <v>138</v>
      </c>
      <c r="AP453" s="39">
        <v>0</v>
      </c>
      <c r="AQ453" s="39">
        <v>0</v>
      </c>
      <c r="AR453" s="1512">
        <v>0</v>
      </c>
      <c r="AS453" s="1512">
        <v>0</v>
      </c>
      <c r="AT453" s="2287">
        <v>0</v>
      </c>
      <c r="AU453" s="2287">
        <v>0</v>
      </c>
      <c r="AV453" s="2287">
        <v>0</v>
      </c>
      <c r="AW453" s="2287">
        <v>0</v>
      </c>
      <c r="AX453" s="2287">
        <v>0</v>
      </c>
      <c r="AY453" s="2287">
        <v>0</v>
      </c>
      <c r="AZ453" s="2287">
        <v>0</v>
      </c>
      <c r="BA453" s="2288">
        <v>0</v>
      </c>
      <c r="BB453" s="2287">
        <v>0</v>
      </c>
      <c r="BC453" s="8">
        <v>0</v>
      </c>
      <c r="BG453" s="57"/>
      <c r="BH453" s="57"/>
      <c r="BI453" s="57"/>
      <c r="BJ453" s="57"/>
      <c r="BK453" s="57"/>
      <c r="BL453" s="57"/>
      <c r="BM453" s="57"/>
      <c r="BN453" s="57"/>
      <c r="BO453" s="57"/>
      <c r="BP453" s="63"/>
    </row>
    <row r="454" spans="1:68">
      <c r="A454" s="2249"/>
      <c r="B454" s="2249"/>
      <c r="C454" s="39"/>
      <c r="D454" s="214">
        <v>0</v>
      </c>
      <c r="E454" s="214">
        <v>1</v>
      </c>
      <c r="F454" s="214">
        <v>1</v>
      </c>
      <c r="G454" s="214">
        <v>0</v>
      </c>
      <c r="H454" s="214">
        <v>0</v>
      </c>
      <c r="I454" s="214">
        <v>0</v>
      </c>
      <c r="J454" s="214">
        <v>1</v>
      </c>
      <c r="K454" s="1512">
        <v>1</v>
      </c>
      <c r="L454" s="1512">
        <v>0</v>
      </c>
      <c r="M454" s="1512">
        <v>0</v>
      </c>
      <c r="O454" s="8">
        <v>0</v>
      </c>
      <c r="P454" s="8">
        <v>0</v>
      </c>
      <c r="R454" s="8">
        <v>0</v>
      </c>
      <c r="S454" s="1512">
        <v>0</v>
      </c>
      <c r="T454" s="1512">
        <v>0</v>
      </c>
      <c r="U454" s="1512">
        <v>0</v>
      </c>
      <c r="V454" s="1512">
        <v>0</v>
      </c>
      <c r="W454" s="1512">
        <v>0</v>
      </c>
      <c r="X454" s="1512">
        <v>0</v>
      </c>
      <c r="Y454" s="1512">
        <v>0</v>
      </c>
      <c r="Z454" s="1512">
        <v>0</v>
      </c>
      <c r="AA454" s="1512">
        <v>1</v>
      </c>
      <c r="AB454" s="1512"/>
      <c r="AC454" s="1512">
        <v>2</v>
      </c>
      <c r="AE454" t="s">
        <v>3340</v>
      </c>
      <c r="AF454" t="s">
        <v>3470</v>
      </c>
      <c r="AG454" t="s">
        <v>4322</v>
      </c>
      <c r="AH454" t="s">
        <v>4323</v>
      </c>
      <c r="AI454" t="s">
        <v>1766</v>
      </c>
      <c r="AJ454" t="s">
        <v>4324</v>
      </c>
      <c r="AK454" t="s">
        <v>3400</v>
      </c>
      <c r="AL454" s="2285" t="s">
        <v>3399</v>
      </c>
      <c r="AM454" t="s">
        <v>3463</v>
      </c>
      <c r="AN454" t="s">
        <v>1545</v>
      </c>
      <c r="AO454">
        <v>138</v>
      </c>
      <c r="AP454" s="39">
        <v>3164.35</v>
      </c>
      <c r="AQ454" s="39">
        <v>1414.15</v>
      </c>
      <c r="AR454" s="1512">
        <v>0</v>
      </c>
      <c r="AS454" s="1512">
        <v>0</v>
      </c>
      <c r="AT454" s="2287">
        <v>0</v>
      </c>
      <c r="AU454" s="2287">
        <v>0</v>
      </c>
      <c r="AV454" s="2287">
        <v>0</v>
      </c>
      <c r="AW454" s="2287">
        <v>0</v>
      </c>
      <c r="AX454" s="2287">
        <v>0</v>
      </c>
      <c r="AY454" s="2287">
        <v>0</v>
      </c>
      <c r="AZ454" s="2287">
        <v>0</v>
      </c>
      <c r="BA454" s="2288">
        <v>0</v>
      </c>
      <c r="BB454" s="2287">
        <v>0</v>
      </c>
      <c r="BC454" s="8">
        <v>4578.5</v>
      </c>
      <c r="BG454" s="57"/>
      <c r="BH454" s="57"/>
      <c r="BI454" s="57"/>
      <c r="BJ454" s="57"/>
      <c r="BK454" s="57"/>
      <c r="BL454" s="57"/>
      <c r="BM454" s="57"/>
      <c r="BN454" s="57"/>
      <c r="BO454" s="57"/>
      <c r="BP454" s="63"/>
    </row>
    <row r="455" spans="1:68">
      <c r="A455" s="2249"/>
      <c r="B455" s="2249"/>
      <c r="C455" s="39"/>
      <c r="D455" s="214">
        <v>0</v>
      </c>
      <c r="E455" s="214">
        <v>1</v>
      </c>
      <c r="F455" s="214">
        <v>1</v>
      </c>
      <c r="G455" s="214">
        <v>0</v>
      </c>
      <c r="H455" s="214">
        <v>0</v>
      </c>
      <c r="I455" s="214">
        <v>0</v>
      </c>
      <c r="J455" s="214">
        <v>1</v>
      </c>
      <c r="K455" s="1512">
        <v>1</v>
      </c>
      <c r="L455" s="1512">
        <v>0</v>
      </c>
      <c r="M455" s="1512">
        <v>0</v>
      </c>
      <c r="O455" s="8">
        <v>0</v>
      </c>
      <c r="P455" s="8">
        <v>0</v>
      </c>
      <c r="R455" s="8">
        <v>0</v>
      </c>
      <c r="S455" s="1512">
        <v>0</v>
      </c>
      <c r="T455" s="1512">
        <v>1</v>
      </c>
      <c r="U455" s="1512">
        <v>0</v>
      </c>
      <c r="V455" s="1512">
        <v>0</v>
      </c>
      <c r="W455" s="1512">
        <v>0</v>
      </c>
      <c r="X455" s="1512">
        <v>0</v>
      </c>
      <c r="Y455" s="1512">
        <v>0</v>
      </c>
      <c r="Z455" s="1512">
        <v>0</v>
      </c>
      <c r="AA455" s="1512">
        <v>0</v>
      </c>
      <c r="AB455" s="1512"/>
      <c r="AC455" s="1512">
        <v>5</v>
      </c>
      <c r="AE455" t="s">
        <v>3361</v>
      </c>
      <c r="AF455" t="s">
        <v>3610</v>
      </c>
      <c r="AG455" t="s">
        <v>4325</v>
      </c>
      <c r="AH455" t="s">
        <v>4326</v>
      </c>
      <c r="AI455" t="s">
        <v>3311</v>
      </c>
      <c r="AJ455" t="s">
        <v>4325</v>
      </c>
      <c r="AK455" t="s">
        <v>2963</v>
      </c>
      <c r="AL455" s="2285" t="s">
        <v>3399</v>
      </c>
      <c r="AM455" t="s">
        <v>3498</v>
      </c>
      <c r="AN455" t="s">
        <v>1545</v>
      </c>
      <c r="AO455">
        <v>138</v>
      </c>
      <c r="AP455" s="39">
        <v>0</v>
      </c>
      <c r="AQ455" s="39">
        <v>0</v>
      </c>
      <c r="AR455" s="1512">
        <v>0</v>
      </c>
      <c r="AS455" s="1512">
        <v>0</v>
      </c>
      <c r="AT455" s="2287">
        <v>0</v>
      </c>
      <c r="AU455" s="2287">
        <v>0</v>
      </c>
      <c r="AV455" s="2287">
        <v>0</v>
      </c>
      <c r="AW455" s="2287">
        <v>0</v>
      </c>
      <c r="AX455" s="2287">
        <v>0</v>
      </c>
      <c r="AY455" s="2287">
        <v>0</v>
      </c>
      <c r="AZ455" s="2287">
        <v>0</v>
      </c>
      <c r="BA455" s="2288">
        <v>0</v>
      </c>
      <c r="BB455" s="2287">
        <v>0</v>
      </c>
      <c r="BC455" s="8">
        <v>0</v>
      </c>
      <c r="BG455" s="57"/>
      <c r="BH455" s="57"/>
      <c r="BI455" s="57"/>
      <c r="BJ455" s="57"/>
      <c r="BK455" s="57"/>
      <c r="BL455" s="57"/>
      <c r="BM455" s="57"/>
      <c r="BN455" s="57"/>
      <c r="BO455" s="57"/>
      <c r="BP455" s="63"/>
    </row>
    <row r="456" spans="1:68">
      <c r="A456" s="2249"/>
      <c r="B456" s="2249"/>
      <c r="C456" s="39"/>
      <c r="D456" s="214">
        <v>1</v>
      </c>
      <c r="E456" s="214">
        <v>0</v>
      </c>
      <c r="F456" s="214">
        <v>1</v>
      </c>
      <c r="G456" s="214">
        <v>0</v>
      </c>
      <c r="H456" s="214">
        <v>0</v>
      </c>
      <c r="I456" s="214">
        <v>0</v>
      </c>
      <c r="J456" s="214">
        <v>1</v>
      </c>
      <c r="K456" s="1512">
        <v>1</v>
      </c>
      <c r="L456" s="1512">
        <v>1</v>
      </c>
      <c r="M456" s="1512">
        <v>0</v>
      </c>
      <c r="O456" s="8">
        <v>0</v>
      </c>
      <c r="P456" s="8">
        <v>0</v>
      </c>
      <c r="R456" s="8">
        <v>1</v>
      </c>
      <c r="S456" s="1512">
        <v>0</v>
      </c>
      <c r="T456" s="1512">
        <v>0</v>
      </c>
      <c r="U456" s="1512">
        <v>0</v>
      </c>
      <c r="V456" s="1512">
        <v>0</v>
      </c>
      <c r="W456" s="1512">
        <v>0</v>
      </c>
      <c r="X456" s="1512">
        <v>0</v>
      </c>
      <c r="Y456" s="1512">
        <v>0</v>
      </c>
      <c r="Z456" s="1512">
        <v>0</v>
      </c>
      <c r="AA456" s="1512">
        <v>0</v>
      </c>
      <c r="AB456" s="1512"/>
      <c r="AC456" s="1512">
        <v>5</v>
      </c>
      <c r="AE456" t="s">
        <v>3361</v>
      </c>
      <c r="AF456" t="s">
        <v>3610</v>
      </c>
      <c r="AG456" t="s">
        <v>4327</v>
      </c>
      <c r="AH456" t="s">
        <v>4328</v>
      </c>
      <c r="AI456" t="s">
        <v>3311</v>
      </c>
      <c r="AJ456" t="s">
        <v>4327</v>
      </c>
      <c r="AK456" t="s">
        <v>3397</v>
      </c>
      <c r="AL456" s="2285" t="s">
        <v>3397</v>
      </c>
      <c r="AM456" t="s">
        <v>3498</v>
      </c>
      <c r="AN456" t="s">
        <v>1545</v>
      </c>
      <c r="AO456">
        <v>138</v>
      </c>
      <c r="AP456" s="39">
        <v>0</v>
      </c>
      <c r="AQ456" s="39">
        <v>44992</v>
      </c>
      <c r="AR456" s="1512">
        <v>0</v>
      </c>
      <c r="AS456" s="1512">
        <v>0</v>
      </c>
      <c r="AT456" s="2287">
        <v>0</v>
      </c>
      <c r="AU456" s="2287">
        <v>0</v>
      </c>
      <c r="AV456" s="2287">
        <v>0</v>
      </c>
      <c r="AW456" s="2287">
        <v>0</v>
      </c>
      <c r="AX456" s="2287">
        <v>0</v>
      </c>
      <c r="AY456" s="2287">
        <v>0</v>
      </c>
      <c r="AZ456" s="2287">
        <v>0</v>
      </c>
      <c r="BA456" s="2288">
        <v>0</v>
      </c>
      <c r="BB456" s="2287">
        <v>0</v>
      </c>
      <c r="BC456" s="8">
        <v>44992</v>
      </c>
      <c r="BG456" s="57"/>
      <c r="BH456" s="57"/>
      <c r="BI456" s="57"/>
      <c r="BJ456" s="57"/>
      <c r="BK456" s="57"/>
      <c r="BL456" s="57"/>
      <c r="BM456" s="57"/>
      <c r="BN456" s="57"/>
      <c r="BO456" s="57"/>
      <c r="BP456" s="63"/>
    </row>
    <row r="457" spans="1:68">
      <c r="A457" s="2249"/>
      <c r="B457" s="2249"/>
      <c r="C457" s="39"/>
      <c r="D457" s="214">
        <v>0</v>
      </c>
      <c r="E457" s="214">
        <v>1</v>
      </c>
      <c r="F457" s="214">
        <v>1</v>
      </c>
      <c r="G457" s="214">
        <v>0</v>
      </c>
      <c r="H457" s="214">
        <v>0</v>
      </c>
      <c r="I457" s="214">
        <v>0</v>
      </c>
      <c r="J457" s="214">
        <v>1</v>
      </c>
      <c r="K457" s="1512">
        <v>1</v>
      </c>
      <c r="L457" s="1512">
        <v>0</v>
      </c>
      <c r="M457" s="1512">
        <v>0</v>
      </c>
      <c r="O457" s="8">
        <v>0</v>
      </c>
      <c r="P457" s="8">
        <v>0</v>
      </c>
      <c r="R457" s="8">
        <v>0</v>
      </c>
      <c r="S457" s="1512">
        <v>0</v>
      </c>
      <c r="T457" s="1512">
        <v>1</v>
      </c>
      <c r="U457" s="1512">
        <v>0</v>
      </c>
      <c r="V457" s="1512">
        <v>0</v>
      </c>
      <c r="W457" s="1512">
        <v>0</v>
      </c>
      <c r="X457" s="1512">
        <v>0</v>
      </c>
      <c r="Y457" s="1512">
        <v>0</v>
      </c>
      <c r="Z457" s="1512">
        <v>0</v>
      </c>
      <c r="AA457" s="1512">
        <v>0</v>
      </c>
      <c r="AB457" s="1512"/>
      <c r="AC457" s="1512">
        <v>5</v>
      </c>
      <c r="AE457" t="s">
        <v>3364</v>
      </c>
      <c r="AF457" t="s">
        <v>4195</v>
      </c>
      <c r="AG457" t="s">
        <v>4329</v>
      </c>
      <c r="AH457" t="s">
        <v>4330</v>
      </c>
      <c r="AI457" t="s">
        <v>3311</v>
      </c>
      <c r="AJ457" t="s">
        <v>4331</v>
      </c>
      <c r="AK457" t="s">
        <v>3399</v>
      </c>
      <c r="AL457" s="2285" t="s">
        <v>3399</v>
      </c>
      <c r="AM457" t="s">
        <v>3498</v>
      </c>
      <c r="AN457" t="s">
        <v>1546</v>
      </c>
      <c r="AO457">
        <v>138</v>
      </c>
      <c r="AP457" s="39">
        <v>578085.49</v>
      </c>
      <c r="AQ457" s="39">
        <v>16113.18</v>
      </c>
      <c r="AR457" s="1512">
        <v>0</v>
      </c>
      <c r="AS457" s="1512">
        <v>0</v>
      </c>
      <c r="AT457" s="2287">
        <v>0</v>
      </c>
      <c r="AU457" s="2287">
        <v>0</v>
      </c>
      <c r="AV457" s="2287">
        <v>0</v>
      </c>
      <c r="AW457" s="2287">
        <v>0</v>
      </c>
      <c r="AX457" s="2287">
        <v>0</v>
      </c>
      <c r="AY457" s="2287">
        <v>0</v>
      </c>
      <c r="AZ457" s="2287">
        <v>0</v>
      </c>
      <c r="BA457" s="2288">
        <v>0</v>
      </c>
      <c r="BB457" s="2287">
        <v>0</v>
      </c>
      <c r="BC457" s="8">
        <v>594198.67000000004</v>
      </c>
      <c r="BG457" s="57"/>
      <c r="BH457" s="57"/>
      <c r="BI457" s="57"/>
      <c r="BJ457" s="57"/>
      <c r="BK457" s="57"/>
      <c r="BL457" s="57"/>
      <c r="BM457" s="57"/>
      <c r="BN457" s="57"/>
      <c r="BO457" s="57"/>
      <c r="BP457" s="63"/>
    </row>
    <row r="458" spans="1:68">
      <c r="A458" s="2249"/>
      <c r="B458" s="2249"/>
      <c r="C458" s="39"/>
      <c r="D458" s="214">
        <v>0</v>
      </c>
      <c r="E458" s="214">
        <v>1</v>
      </c>
      <c r="F458" s="214">
        <v>1</v>
      </c>
      <c r="G458" s="214">
        <v>0</v>
      </c>
      <c r="H458" s="214">
        <v>0</v>
      </c>
      <c r="I458" s="214">
        <v>0</v>
      </c>
      <c r="J458" s="214">
        <v>1</v>
      </c>
      <c r="K458" s="1512">
        <v>1</v>
      </c>
      <c r="L458" s="1512">
        <v>0</v>
      </c>
      <c r="M458" s="1512">
        <v>0</v>
      </c>
      <c r="O458" s="8">
        <v>0</v>
      </c>
      <c r="P458" s="8">
        <v>0</v>
      </c>
      <c r="R458" s="8">
        <v>0</v>
      </c>
      <c r="S458" s="1512">
        <v>0</v>
      </c>
      <c r="T458" s="1512">
        <v>1</v>
      </c>
      <c r="U458" s="1512">
        <v>0</v>
      </c>
      <c r="V458" s="1512">
        <v>0</v>
      </c>
      <c r="W458" s="1512">
        <v>0</v>
      </c>
      <c r="X458" s="1512">
        <v>0</v>
      </c>
      <c r="Y458" s="1512">
        <v>0</v>
      </c>
      <c r="Z458" s="1512">
        <v>0</v>
      </c>
      <c r="AA458" s="1512">
        <v>0</v>
      </c>
      <c r="AB458" s="1512"/>
      <c r="AC458" s="1512">
        <v>5</v>
      </c>
      <c r="AE458" t="s">
        <v>3364</v>
      </c>
      <c r="AF458" t="s">
        <v>4195</v>
      </c>
      <c r="AG458" t="s">
        <v>4332</v>
      </c>
      <c r="AH458" t="s">
        <v>4333</v>
      </c>
      <c r="AI458" t="s">
        <v>3311</v>
      </c>
      <c r="AJ458" t="s">
        <v>4334</v>
      </c>
      <c r="AK458" t="s">
        <v>2963</v>
      </c>
      <c r="AL458" s="2285" t="s">
        <v>3399</v>
      </c>
      <c r="AM458" t="s">
        <v>3498</v>
      </c>
      <c r="AN458" t="s">
        <v>1546</v>
      </c>
      <c r="AO458">
        <v>138</v>
      </c>
      <c r="AP458" s="39">
        <v>863720.06</v>
      </c>
      <c r="AQ458" s="39">
        <v>132025.76</v>
      </c>
      <c r="AR458" s="1512">
        <v>0</v>
      </c>
      <c r="AS458" s="1512">
        <v>0</v>
      </c>
      <c r="AT458" s="2287">
        <v>0</v>
      </c>
      <c r="AU458" s="2287">
        <v>0</v>
      </c>
      <c r="AV458" s="2287">
        <v>0</v>
      </c>
      <c r="AW458" s="2287">
        <v>0</v>
      </c>
      <c r="AX458" s="2287">
        <v>0</v>
      </c>
      <c r="AY458" s="2287">
        <v>0</v>
      </c>
      <c r="AZ458" s="2287">
        <v>0</v>
      </c>
      <c r="BA458" s="2288">
        <v>0</v>
      </c>
      <c r="BB458" s="2287">
        <v>0</v>
      </c>
      <c r="BC458" s="8">
        <v>995745.82000000007</v>
      </c>
      <c r="BG458" s="57"/>
      <c r="BH458" s="57"/>
      <c r="BI458" s="57"/>
      <c r="BJ458" s="57"/>
      <c r="BK458" s="57"/>
      <c r="BL458" s="57"/>
      <c r="BM458" s="57"/>
      <c r="BN458" s="57"/>
      <c r="BO458" s="57"/>
      <c r="BP458" s="63"/>
    </row>
    <row r="459" spans="1:68">
      <c r="A459" s="2249"/>
      <c r="B459" s="2249"/>
      <c r="C459" s="39"/>
      <c r="D459" s="214">
        <v>1</v>
      </c>
      <c r="E459" s="214">
        <v>0</v>
      </c>
      <c r="F459" s="214">
        <v>1</v>
      </c>
      <c r="G459" s="214">
        <v>0</v>
      </c>
      <c r="H459" s="214">
        <v>0</v>
      </c>
      <c r="I459" s="214">
        <v>0</v>
      </c>
      <c r="J459" s="214">
        <v>1</v>
      </c>
      <c r="K459" s="1512">
        <v>1</v>
      </c>
      <c r="L459" s="1512">
        <v>1</v>
      </c>
      <c r="M459" s="1512">
        <v>0</v>
      </c>
      <c r="O459" s="8">
        <v>0</v>
      </c>
      <c r="P459" s="8">
        <v>0</v>
      </c>
      <c r="R459" s="8">
        <v>0</v>
      </c>
      <c r="S459" s="1512">
        <v>1</v>
      </c>
      <c r="T459" s="1512">
        <v>0</v>
      </c>
      <c r="U459" s="1512">
        <v>0</v>
      </c>
      <c r="V459" s="1512">
        <v>0</v>
      </c>
      <c r="W459" s="1512">
        <v>0</v>
      </c>
      <c r="X459" s="1512">
        <v>0</v>
      </c>
      <c r="Y459" s="1512">
        <v>0</v>
      </c>
      <c r="Z459" s="1512">
        <v>0</v>
      </c>
      <c r="AA459" s="1512">
        <v>0</v>
      </c>
      <c r="AB459" s="1512"/>
      <c r="AC459" s="1512">
        <v>4</v>
      </c>
      <c r="AE459" t="s">
        <v>3332</v>
      </c>
      <c r="AF459" t="s">
        <v>3554</v>
      </c>
      <c r="AG459" t="s">
        <v>4335</v>
      </c>
      <c r="AH459" t="s">
        <v>4336</v>
      </c>
      <c r="AI459" t="s">
        <v>1600</v>
      </c>
      <c r="AJ459" t="s">
        <v>4337</v>
      </c>
      <c r="AK459" t="s">
        <v>3397</v>
      </c>
      <c r="AL459" s="2285" t="s">
        <v>3397</v>
      </c>
      <c r="AM459" t="s">
        <v>3513</v>
      </c>
      <c r="AN459" t="s">
        <v>1546</v>
      </c>
      <c r="AO459">
        <v>135</v>
      </c>
      <c r="AP459" s="39">
        <v>113542.39999999999</v>
      </c>
      <c r="AQ459" s="39">
        <v>380799.71</v>
      </c>
      <c r="AR459" s="1512">
        <v>0</v>
      </c>
      <c r="AS459" s="1512">
        <v>0</v>
      </c>
      <c r="AT459" s="2287">
        <v>0</v>
      </c>
      <c r="AU459" s="2287">
        <v>0</v>
      </c>
      <c r="AV459" s="2287">
        <v>0</v>
      </c>
      <c r="AW459" s="2287">
        <v>0</v>
      </c>
      <c r="AX459" s="2287">
        <v>0</v>
      </c>
      <c r="AY459" s="2287">
        <v>0</v>
      </c>
      <c r="AZ459" s="2287">
        <v>0</v>
      </c>
      <c r="BA459" s="2288">
        <v>0</v>
      </c>
      <c r="BB459" s="2287">
        <v>0</v>
      </c>
      <c r="BC459" s="8">
        <v>494342.11</v>
      </c>
      <c r="BG459" s="57"/>
      <c r="BH459" s="57"/>
      <c r="BI459" s="57"/>
      <c r="BJ459" s="57"/>
      <c r="BK459" s="57"/>
      <c r="BL459" s="57"/>
      <c r="BM459" s="57"/>
      <c r="BN459" s="57"/>
      <c r="BO459" s="57"/>
      <c r="BP459" s="63"/>
    </row>
    <row r="460" spans="1:68">
      <c r="A460" s="2249"/>
      <c r="B460" s="2249"/>
      <c r="C460" s="39"/>
      <c r="D460" s="214">
        <v>1</v>
      </c>
      <c r="E460" s="214">
        <v>0</v>
      </c>
      <c r="F460" s="214">
        <v>1</v>
      </c>
      <c r="G460" s="214">
        <v>0</v>
      </c>
      <c r="H460" s="214">
        <v>0</v>
      </c>
      <c r="I460" s="214">
        <v>0</v>
      </c>
      <c r="J460" s="214">
        <v>1</v>
      </c>
      <c r="K460" s="1512">
        <v>1</v>
      </c>
      <c r="L460" s="1512">
        <v>1</v>
      </c>
      <c r="M460" s="1512">
        <v>0</v>
      </c>
      <c r="O460" s="8">
        <v>0</v>
      </c>
      <c r="P460" s="8">
        <v>0</v>
      </c>
      <c r="R460" s="8">
        <v>0</v>
      </c>
      <c r="S460" s="1512">
        <v>1</v>
      </c>
      <c r="T460" s="1512">
        <v>0</v>
      </c>
      <c r="U460" s="1512">
        <v>0</v>
      </c>
      <c r="V460" s="1512">
        <v>0</v>
      </c>
      <c r="W460" s="1512">
        <v>0</v>
      </c>
      <c r="X460" s="1512">
        <v>0</v>
      </c>
      <c r="Y460" s="1512">
        <v>0</v>
      </c>
      <c r="Z460" s="1512">
        <v>0</v>
      </c>
      <c r="AA460" s="1512">
        <v>0</v>
      </c>
      <c r="AB460" s="1512"/>
      <c r="AC460" s="1512">
        <v>4</v>
      </c>
      <c r="AE460" t="s">
        <v>3332</v>
      </c>
      <c r="AF460" t="s">
        <v>3554</v>
      </c>
      <c r="AG460" t="s">
        <v>4338</v>
      </c>
      <c r="AH460" t="s">
        <v>4339</v>
      </c>
      <c r="AI460" t="s">
        <v>1600</v>
      </c>
      <c r="AJ460" t="s">
        <v>4340</v>
      </c>
      <c r="AK460" t="s">
        <v>3397</v>
      </c>
      <c r="AL460" s="2285" t="s">
        <v>3397</v>
      </c>
      <c r="AM460" t="s">
        <v>3513</v>
      </c>
      <c r="AN460" t="s">
        <v>1546</v>
      </c>
      <c r="AO460">
        <v>135</v>
      </c>
      <c r="AP460" s="39">
        <v>90053.759999999995</v>
      </c>
      <c r="AQ460" s="39">
        <v>68420.2</v>
      </c>
      <c r="AR460" s="1512">
        <v>0</v>
      </c>
      <c r="AS460" s="1512">
        <v>0</v>
      </c>
      <c r="AT460" s="2287">
        <v>0</v>
      </c>
      <c r="AU460" s="2287">
        <v>0</v>
      </c>
      <c r="AV460" s="2287">
        <v>0</v>
      </c>
      <c r="AW460" s="2287">
        <v>0</v>
      </c>
      <c r="AX460" s="2287">
        <v>0</v>
      </c>
      <c r="AY460" s="2287">
        <v>0</v>
      </c>
      <c r="AZ460" s="2287">
        <v>0</v>
      </c>
      <c r="BA460" s="2288">
        <v>0</v>
      </c>
      <c r="BB460" s="2287">
        <v>0</v>
      </c>
      <c r="BC460" s="8">
        <v>158473.96</v>
      </c>
      <c r="BG460" s="57"/>
      <c r="BH460" s="57"/>
      <c r="BI460" s="57"/>
      <c r="BJ460" s="57"/>
      <c r="BK460" s="57"/>
      <c r="BL460" s="57"/>
      <c r="BM460" s="57"/>
      <c r="BN460" s="57"/>
      <c r="BO460" s="57"/>
      <c r="BP460" s="63"/>
    </row>
    <row r="461" spans="1:68">
      <c r="A461" s="2249"/>
      <c r="B461" s="2249"/>
      <c r="C461" s="39"/>
      <c r="D461" s="214">
        <v>1</v>
      </c>
      <c r="E461" s="214">
        <v>0</v>
      </c>
      <c r="F461" s="214">
        <v>1</v>
      </c>
      <c r="G461" s="214">
        <v>0</v>
      </c>
      <c r="H461" s="214">
        <v>0</v>
      </c>
      <c r="I461" s="214">
        <v>0</v>
      </c>
      <c r="J461" s="214">
        <v>1</v>
      </c>
      <c r="K461" s="1512">
        <v>1</v>
      </c>
      <c r="L461" s="1512">
        <v>1</v>
      </c>
      <c r="M461" s="1512">
        <v>0</v>
      </c>
      <c r="O461" s="8">
        <v>0</v>
      </c>
      <c r="P461" s="8">
        <v>0</v>
      </c>
      <c r="R461" s="8">
        <v>1</v>
      </c>
      <c r="S461" s="1512">
        <v>0</v>
      </c>
      <c r="T461" s="1512">
        <v>0</v>
      </c>
      <c r="U461" s="1512">
        <v>0</v>
      </c>
      <c r="V461" s="1512">
        <v>0</v>
      </c>
      <c r="W461" s="1512">
        <v>0</v>
      </c>
      <c r="X461" s="1512">
        <v>0</v>
      </c>
      <c r="Y461" s="1512">
        <v>0</v>
      </c>
      <c r="Z461" s="1512">
        <v>0</v>
      </c>
      <c r="AA461" s="1512">
        <v>0</v>
      </c>
      <c r="AB461" s="1512"/>
      <c r="AC461" s="1512">
        <v>5</v>
      </c>
      <c r="AE461" t="s">
        <v>3361</v>
      </c>
      <c r="AF461" t="s">
        <v>3610</v>
      </c>
      <c r="AG461" t="s">
        <v>4341</v>
      </c>
      <c r="AH461" t="s">
        <v>4342</v>
      </c>
      <c r="AI461" t="s">
        <v>3311</v>
      </c>
      <c r="AJ461" t="s">
        <v>4341</v>
      </c>
      <c r="AK461" t="s">
        <v>3397</v>
      </c>
      <c r="AL461" s="2285" t="s">
        <v>3397</v>
      </c>
      <c r="AM461" t="s">
        <v>3498</v>
      </c>
      <c r="AN461" t="s">
        <v>1545</v>
      </c>
      <c r="AO461">
        <v>135</v>
      </c>
      <c r="AP461" s="39">
        <v>0</v>
      </c>
      <c r="AQ461" s="39">
        <v>0</v>
      </c>
      <c r="AR461" s="1512">
        <v>0</v>
      </c>
      <c r="AS461" s="1512">
        <v>0</v>
      </c>
      <c r="AT461" s="2287">
        <v>0</v>
      </c>
      <c r="AU461" s="2287">
        <v>0</v>
      </c>
      <c r="AV461" s="2287">
        <v>0</v>
      </c>
      <c r="AW461" s="2287">
        <v>0</v>
      </c>
      <c r="AX461" s="2287">
        <v>0</v>
      </c>
      <c r="AY461" s="2287">
        <v>0</v>
      </c>
      <c r="AZ461" s="2287">
        <v>0</v>
      </c>
      <c r="BA461" s="2288">
        <v>0</v>
      </c>
      <c r="BB461" s="2287">
        <v>0</v>
      </c>
      <c r="BC461" s="8">
        <v>0</v>
      </c>
      <c r="BG461" s="57"/>
      <c r="BH461" s="57"/>
      <c r="BI461" s="57"/>
      <c r="BJ461" s="57"/>
      <c r="BK461" s="57"/>
      <c r="BL461" s="57"/>
      <c r="BM461" s="57"/>
      <c r="BN461" s="57"/>
      <c r="BO461" s="57"/>
      <c r="BP461" s="63"/>
    </row>
    <row r="462" spans="1:68">
      <c r="A462" s="2249"/>
      <c r="B462" s="2249"/>
      <c r="C462" s="39"/>
      <c r="D462" s="214">
        <v>1</v>
      </c>
      <c r="E462" s="214">
        <v>0</v>
      </c>
      <c r="F462" s="214">
        <v>0</v>
      </c>
      <c r="G462" s="214">
        <v>0</v>
      </c>
      <c r="H462" s="214">
        <v>0</v>
      </c>
      <c r="I462" s="214">
        <v>0</v>
      </c>
      <c r="J462" s="214">
        <v>0</v>
      </c>
      <c r="K462" s="1512">
        <v>0</v>
      </c>
      <c r="L462" s="1512">
        <v>0</v>
      </c>
      <c r="M462" s="1512">
        <v>1</v>
      </c>
      <c r="O462" s="8">
        <v>0</v>
      </c>
      <c r="P462" s="8">
        <v>0</v>
      </c>
      <c r="R462" s="8">
        <v>0</v>
      </c>
      <c r="S462" s="1512">
        <v>1</v>
      </c>
      <c r="T462" s="1512">
        <v>0</v>
      </c>
      <c r="U462" s="1512">
        <v>0</v>
      </c>
      <c r="V462" s="1512">
        <v>0</v>
      </c>
      <c r="W462" s="1512">
        <v>0</v>
      </c>
      <c r="X462" s="1512">
        <v>0</v>
      </c>
      <c r="Y462" s="1512">
        <v>0</v>
      </c>
      <c r="Z462" s="1512">
        <v>0</v>
      </c>
      <c r="AA462" s="1512">
        <v>0</v>
      </c>
      <c r="AB462" s="1512"/>
      <c r="AC462" s="1512">
        <v>3</v>
      </c>
      <c r="AE462" t="s">
        <v>3331</v>
      </c>
      <c r="AF462" t="s">
        <v>3923</v>
      </c>
      <c r="AG462" t="s">
        <v>4343</v>
      </c>
      <c r="AH462" t="s">
        <v>4344</v>
      </c>
      <c r="AI462" t="s">
        <v>1600</v>
      </c>
      <c r="AJ462" t="s">
        <v>4345</v>
      </c>
      <c r="AK462" t="s">
        <v>3397</v>
      </c>
      <c r="AL462" s="2285" t="s">
        <v>3397</v>
      </c>
      <c r="AM462" t="s">
        <v>3905</v>
      </c>
      <c r="AN462" t="s">
        <v>1546</v>
      </c>
      <c r="AO462">
        <v>132</v>
      </c>
      <c r="AP462" s="39">
        <v>357647.14</v>
      </c>
      <c r="AQ462" s="39">
        <v>748272.15</v>
      </c>
      <c r="AR462" s="1512">
        <v>0</v>
      </c>
      <c r="AS462" s="1512">
        <v>0</v>
      </c>
      <c r="AT462" s="2287">
        <v>0</v>
      </c>
      <c r="AU462" s="2287">
        <v>0</v>
      </c>
      <c r="AV462" s="2287">
        <v>0</v>
      </c>
      <c r="AW462" s="2287">
        <v>0</v>
      </c>
      <c r="AX462" s="2287">
        <v>0</v>
      </c>
      <c r="AY462" s="2287">
        <v>0</v>
      </c>
      <c r="AZ462" s="2287">
        <v>0</v>
      </c>
      <c r="BA462" s="2288">
        <v>0</v>
      </c>
      <c r="BB462" s="2287">
        <v>0</v>
      </c>
      <c r="BC462" s="8">
        <v>1105919.29</v>
      </c>
      <c r="BG462" s="57"/>
      <c r="BH462" s="57"/>
      <c r="BI462" s="57"/>
      <c r="BJ462" s="57"/>
      <c r="BK462" s="57"/>
      <c r="BL462" s="57"/>
      <c r="BM462" s="57"/>
      <c r="BN462" s="57"/>
      <c r="BO462" s="57"/>
      <c r="BP462" s="63"/>
    </row>
    <row r="463" spans="1:68">
      <c r="A463" s="2249"/>
      <c r="B463" s="2249"/>
      <c r="C463" s="39"/>
      <c r="D463" s="214">
        <v>0</v>
      </c>
      <c r="E463" s="214">
        <v>1</v>
      </c>
      <c r="F463" s="214">
        <v>1</v>
      </c>
      <c r="G463" s="214">
        <v>0</v>
      </c>
      <c r="H463" s="214">
        <v>0</v>
      </c>
      <c r="I463" s="214">
        <v>0</v>
      </c>
      <c r="J463" s="214">
        <v>1</v>
      </c>
      <c r="K463" s="1512">
        <v>1</v>
      </c>
      <c r="L463" s="1512">
        <v>0</v>
      </c>
      <c r="M463" s="1512">
        <v>0</v>
      </c>
      <c r="O463" s="8">
        <v>0</v>
      </c>
      <c r="P463" s="8">
        <v>0</v>
      </c>
      <c r="R463" s="8">
        <v>0</v>
      </c>
      <c r="S463" s="1512">
        <v>0</v>
      </c>
      <c r="T463" s="1512">
        <v>0</v>
      </c>
      <c r="U463" s="1512">
        <v>0</v>
      </c>
      <c r="V463" s="1512">
        <v>0</v>
      </c>
      <c r="W463" s="1512">
        <v>0</v>
      </c>
      <c r="X463" s="1512">
        <v>0</v>
      </c>
      <c r="Y463" s="1512">
        <v>0</v>
      </c>
      <c r="Z463" s="1512">
        <v>0</v>
      </c>
      <c r="AA463" s="1512">
        <v>1</v>
      </c>
      <c r="AB463" s="1512"/>
      <c r="AC463" s="1512">
        <v>7</v>
      </c>
      <c r="AE463" t="s">
        <v>3331</v>
      </c>
      <c r="AF463" t="s">
        <v>3923</v>
      </c>
      <c r="AG463" t="s">
        <v>4346</v>
      </c>
      <c r="AH463" t="s">
        <v>4347</v>
      </c>
      <c r="AI463" t="s">
        <v>1600</v>
      </c>
      <c r="AJ463" t="s">
        <v>4348</v>
      </c>
      <c r="AK463" t="s">
        <v>2961</v>
      </c>
      <c r="AL463" s="2285" t="s">
        <v>3399</v>
      </c>
      <c r="AM463" t="s">
        <v>3518</v>
      </c>
      <c r="AN463" t="s">
        <v>1546</v>
      </c>
      <c r="AO463">
        <v>132</v>
      </c>
      <c r="AP463" s="39">
        <v>970072.54</v>
      </c>
      <c r="AQ463" s="39">
        <v>6280.63</v>
      </c>
      <c r="AR463" s="1512">
        <v>0</v>
      </c>
      <c r="AS463" s="1512">
        <v>0</v>
      </c>
      <c r="AT463" s="2287">
        <v>0</v>
      </c>
      <c r="AU463" s="2287">
        <v>0</v>
      </c>
      <c r="AV463" s="2287">
        <v>0</v>
      </c>
      <c r="AW463" s="2287">
        <v>0</v>
      </c>
      <c r="AX463" s="2287">
        <v>0</v>
      </c>
      <c r="AY463" s="2287">
        <v>0</v>
      </c>
      <c r="AZ463" s="2287">
        <v>0</v>
      </c>
      <c r="BA463" s="2288">
        <v>0</v>
      </c>
      <c r="BB463" s="2287">
        <v>0</v>
      </c>
      <c r="BC463" s="8">
        <v>976353.17</v>
      </c>
      <c r="BG463" s="57"/>
      <c r="BH463" s="57"/>
      <c r="BI463" s="57"/>
      <c r="BJ463" s="57"/>
      <c r="BK463" s="57"/>
      <c r="BL463" s="57"/>
      <c r="BM463" s="57"/>
      <c r="BN463" s="57"/>
      <c r="BO463" s="57"/>
      <c r="BP463" s="63"/>
    </row>
    <row r="464" spans="1:68">
      <c r="A464" s="2249"/>
      <c r="B464" s="2249"/>
      <c r="C464" s="39"/>
      <c r="D464" s="214">
        <v>0</v>
      </c>
      <c r="E464" s="214">
        <v>1</v>
      </c>
      <c r="F464" s="214">
        <v>1</v>
      </c>
      <c r="G464" s="214">
        <v>0</v>
      </c>
      <c r="H464" s="214">
        <v>0</v>
      </c>
      <c r="I464" s="214">
        <v>0</v>
      </c>
      <c r="J464" s="214">
        <v>1</v>
      </c>
      <c r="K464" s="1512">
        <v>1</v>
      </c>
      <c r="L464" s="1512">
        <v>0</v>
      </c>
      <c r="M464" s="1512">
        <v>0</v>
      </c>
      <c r="O464" s="8">
        <v>0</v>
      </c>
      <c r="P464" s="8">
        <v>0</v>
      </c>
      <c r="R464" s="8">
        <v>0</v>
      </c>
      <c r="S464" s="1512">
        <v>0</v>
      </c>
      <c r="T464" s="1512">
        <v>1</v>
      </c>
      <c r="U464" s="1512">
        <v>0</v>
      </c>
      <c r="V464" s="1512">
        <v>0</v>
      </c>
      <c r="W464" s="1512">
        <v>0</v>
      </c>
      <c r="X464" s="1512">
        <v>0</v>
      </c>
      <c r="Y464" s="1512">
        <v>0</v>
      </c>
      <c r="Z464" s="1512">
        <v>0</v>
      </c>
      <c r="AA464" s="1512">
        <v>0</v>
      </c>
      <c r="AB464" s="1512"/>
      <c r="AC464" s="1512">
        <v>5</v>
      </c>
      <c r="AE464" t="s">
        <v>3359</v>
      </c>
      <c r="AF464" t="s">
        <v>3599</v>
      </c>
      <c r="AG464" t="s">
        <v>4349</v>
      </c>
      <c r="AH464" t="s">
        <v>4350</v>
      </c>
      <c r="AI464" t="s">
        <v>3311</v>
      </c>
      <c r="AJ464" t="s">
        <v>4351</v>
      </c>
      <c r="AK464" t="s">
        <v>3399</v>
      </c>
      <c r="AL464" s="2285" t="s">
        <v>3399</v>
      </c>
      <c r="AM464" t="s">
        <v>3498</v>
      </c>
      <c r="AN464" t="s">
        <v>1546</v>
      </c>
      <c r="AO464">
        <v>132</v>
      </c>
      <c r="AP464" s="39">
        <v>132834.20000000001</v>
      </c>
      <c r="AQ464" s="39">
        <v>89202.35</v>
      </c>
      <c r="AR464" s="1512">
        <v>0</v>
      </c>
      <c r="AS464" s="1512">
        <v>0</v>
      </c>
      <c r="AT464" s="2287">
        <v>0</v>
      </c>
      <c r="AU464" s="2287">
        <v>0</v>
      </c>
      <c r="AV464" s="2287">
        <v>0</v>
      </c>
      <c r="AW464" s="2287">
        <v>0</v>
      </c>
      <c r="AX464" s="2287">
        <v>0</v>
      </c>
      <c r="AY464" s="2287">
        <v>0</v>
      </c>
      <c r="AZ464" s="2287">
        <v>0</v>
      </c>
      <c r="BA464" s="2288">
        <v>0</v>
      </c>
      <c r="BB464" s="2287">
        <v>0</v>
      </c>
      <c r="BC464" s="8">
        <v>222036.55000000002</v>
      </c>
      <c r="BG464" s="57"/>
      <c r="BH464" s="57"/>
      <c r="BI464" s="57"/>
      <c r="BJ464" s="57"/>
      <c r="BK464" s="57"/>
      <c r="BL464" s="57"/>
      <c r="BM464" s="57"/>
      <c r="BN464" s="57"/>
      <c r="BO464" s="57"/>
      <c r="BP464" s="63"/>
    </row>
    <row r="465" spans="1:68">
      <c r="A465" s="2249"/>
      <c r="B465" s="2249"/>
      <c r="C465" s="39"/>
      <c r="D465" s="214">
        <v>0</v>
      </c>
      <c r="E465" s="214">
        <v>1</v>
      </c>
      <c r="F465" s="214">
        <v>0</v>
      </c>
      <c r="G465" s="214">
        <v>0</v>
      </c>
      <c r="H465" s="214">
        <v>0</v>
      </c>
      <c r="I465" s="214">
        <v>0</v>
      </c>
      <c r="J465" s="214">
        <v>0</v>
      </c>
      <c r="K465" s="1512">
        <v>0</v>
      </c>
      <c r="L465" s="1512">
        <v>0</v>
      </c>
      <c r="M465" s="1512">
        <v>0</v>
      </c>
      <c r="O465" s="8">
        <v>0</v>
      </c>
      <c r="P465" s="8">
        <v>0</v>
      </c>
      <c r="R465" s="8">
        <v>0</v>
      </c>
      <c r="S465" s="1512">
        <v>0</v>
      </c>
      <c r="T465" s="1512">
        <v>1</v>
      </c>
      <c r="U465" s="1512">
        <v>0</v>
      </c>
      <c r="V465" s="1512">
        <v>0</v>
      </c>
      <c r="W465" s="1512">
        <v>0</v>
      </c>
      <c r="X465" s="1512">
        <v>0</v>
      </c>
      <c r="Y465" s="1512">
        <v>0</v>
      </c>
      <c r="Z465" s="1512">
        <v>0</v>
      </c>
      <c r="AA465" s="1512">
        <v>0</v>
      </c>
      <c r="AB465" s="1512"/>
      <c r="AC465" s="1512">
        <v>5</v>
      </c>
      <c r="AE465" t="s">
        <v>3366</v>
      </c>
      <c r="AF465" t="s">
        <v>3909</v>
      </c>
      <c r="AG465" t="s">
        <v>4352</v>
      </c>
      <c r="AH465" t="s">
        <v>4353</v>
      </c>
      <c r="AI465" t="s">
        <v>3315</v>
      </c>
      <c r="AJ465" t="s">
        <v>4354</v>
      </c>
      <c r="AK465" t="s">
        <v>2963</v>
      </c>
      <c r="AL465" s="2285" t="s">
        <v>3399</v>
      </c>
      <c r="AM465" t="s">
        <v>3498</v>
      </c>
      <c r="AN465" t="s">
        <v>1546</v>
      </c>
      <c r="AO465">
        <v>132</v>
      </c>
      <c r="AP465" s="39">
        <v>1175322.05</v>
      </c>
      <c r="AQ465" s="39">
        <v>6445.78</v>
      </c>
      <c r="AR465" s="1512">
        <v>0</v>
      </c>
      <c r="AS465" s="1512">
        <v>0</v>
      </c>
      <c r="AT465" s="2287">
        <v>0</v>
      </c>
      <c r="AU465" s="2287">
        <v>0</v>
      </c>
      <c r="AV465" s="2287">
        <v>0</v>
      </c>
      <c r="AW465" s="2287">
        <v>0</v>
      </c>
      <c r="AX465" s="2287">
        <v>0</v>
      </c>
      <c r="AY465" s="2287">
        <v>0</v>
      </c>
      <c r="AZ465" s="2287">
        <v>0</v>
      </c>
      <c r="BA465" s="2288">
        <v>0</v>
      </c>
      <c r="BB465" s="2287">
        <v>0</v>
      </c>
      <c r="BC465" s="8">
        <v>1181767.83</v>
      </c>
      <c r="BG465" s="57"/>
      <c r="BH465" s="57"/>
      <c r="BI465" s="57"/>
      <c r="BJ465" s="57"/>
      <c r="BK465" s="57"/>
      <c r="BL465" s="57"/>
      <c r="BM465" s="57"/>
      <c r="BN465" s="57"/>
      <c r="BO465" s="57"/>
      <c r="BP465" s="63"/>
    </row>
    <row r="466" spans="1:68">
      <c r="A466" s="2249"/>
      <c r="B466" s="2249"/>
      <c r="C466" s="39"/>
      <c r="D466" s="214">
        <v>1</v>
      </c>
      <c r="E466" s="214">
        <v>0</v>
      </c>
      <c r="F466" s="214">
        <v>0</v>
      </c>
      <c r="G466" s="214">
        <v>0</v>
      </c>
      <c r="H466" s="214">
        <v>0</v>
      </c>
      <c r="I466" s="214">
        <v>0</v>
      </c>
      <c r="J466" s="214">
        <v>0</v>
      </c>
      <c r="K466" s="1512">
        <v>0</v>
      </c>
      <c r="L466" s="1512">
        <v>0</v>
      </c>
      <c r="M466" s="1512">
        <v>1</v>
      </c>
      <c r="O466" s="8">
        <v>0</v>
      </c>
      <c r="P466" s="8">
        <v>0</v>
      </c>
      <c r="R466" s="8">
        <v>0</v>
      </c>
      <c r="S466" s="1512">
        <v>1</v>
      </c>
      <c r="T466" s="1512">
        <v>0</v>
      </c>
      <c r="U466" s="1512">
        <v>0</v>
      </c>
      <c r="V466" s="1512">
        <v>0</v>
      </c>
      <c r="W466" s="1512">
        <v>0</v>
      </c>
      <c r="X466" s="1512">
        <v>0</v>
      </c>
      <c r="Y466" s="1512">
        <v>0</v>
      </c>
      <c r="Z466" s="1512">
        <v>0</v>
      </c>
      <c r="AA466" s="1512">
        <v>0</v>
      </c>
      <c r="AB466" s="1512"/>
      <c r="AC466" s="1512">
        <v>4</v>
      </c>
      <c r="AE466" t="s">
        <v>3368</v>
      </c>
      <c r="AF466" t="s">
        <v>3998</v>
      </c>
      <c r="AG466" t="s">
        <v>4355</v>
      </c>
      <c r="AH466" t="s">
        <v>4356</v>
      </c>
      <c r="AI466" t="s">
        <v>2959</v>
      </c>
      <c r="AJ466" t="s">
        <v>4357</v>
      </c>
      <c r="AK466" t="s">
        <v>3397</v>
      </c>
      <c r="AL466" s="2285" t="s">
        <v>3397</v>
      </c>
      <c r="AM466" t="s">
        <v>3513</v>
      </c>
      <c r="AN466" t="s">
        <v>1545</v>
      </c>
      <c r="AO466">
        <v>132</v>
      </c>
      <c r="AP466" s="39">
        <v>2131499.19</v>
      </c>
      <c r="AQ466" s="39">
        <v>273080.13</v>
      </c>
      <c r="AR466" s="1512">
        <v>0</v>
      </c>
      <c r="AS466" s="1512">
        <v>0</v>
      </c>
      <c r="AT466" s="2287">
        <v>0</v>
      </c>
      <c r="AU466" s="2287">
        <v>0</v>
      </c>
      <c r="AV466" s="2287">
        <v>0</v>
      </c>
      <c r="AW466" s="2287">
        <v>0</v>
      </c>
      <c r="AX466" s="2287">
        <v>0</v>
      </c>
      <c r="AY466" s="2287">
        <v>0</v>
      </c>
      <c r="AZ466" s="2287">
        <v>0</v>
      </c>
      <c r="BA466" s="2288">
        <v>0</v>
      </c>
      <c r="BB466" s="2287">
        <v>0</v>
      </c>
      <c r="BC466" s="8">
        <v>2404579.3199999998</v>
      </c>
      <c r="BG466" s="57"/>
      <c r="BH466" s="57"/>
      <c r="BI466" s="57"/>
      <c r="BJ466" s="57"/>
      <c r="BK466" s="57"/>
      <c r="BL466" s="57"/>
      <c r="BM466" s="57"/>
      <c r="BN466" s="57"/>
      <c r="BO466" s="57"/>
      <c r="BP466" s="63"/>
    </row>
    <row r="467" spans="1:68">
      <c r="A467" s="2249"/>
      <c r="B467" s="2249"/>
      <c r="C467" s="39"/>
      <c r="D467" s="214">
        <v>1</v>
      </c>
      <c r="E467" s="214">
        <v>0</v>
      </c>
      <c r="F467" s="214">
        <v>0</v>
      </c>
      <c r="G467" s="214">
        <v>0</v>
      </c>
      <c r="H467" s="214">
        <v>0</v>
      </c>
      <c r="I467" s="214">
        <v>0</v>
      </c>
      <c r="J467" s="214">
        <v>0</v>
      </c>
      <c r="K467" s="1512">
        <v>0</v>
      </c>
      <c r="L467" s="1512">
        <v>0</v>
      </c>
      <c r="M467" s="1512">
        <v>1</v>
      </c>
      <c r="O467" s="8">
        <v>0</v>
      </c>
      <c r="P467" s="8">
        <v>0</v>
      </c>
      <c r="R467" s="8">
        <v>0</v>
      </c>
      <c r="S467" s="1512">
        <v>1</v>
      </c>
      <c r="T467" s="1512">
        <v>0</v>
      </c>
      <c r="U467" s="1512">
        <v>0</v>
      </c>
      <c r="V467" s="1512">
        <v>0</v>
      </c>
      <c r="W467" s="1512">
        <v>0</v>
      </c>
      <c r="X467" s="1512">
        <v>0</v>
      </c>
      <c r="Y467" s="1512">
        <v>0</v>
      </c>
      <c r="Z467" s="1512">
        <v>0</v>
      </c>
      <c r="AA467" s="1512">
        <v>0</v>
      </c>
      <c r="AB467" s="1512"/>
      <c r="AC467" s="1512">
        <v>4</v>
      </c>
      <c r="AE467" t="s">
        <v>3368</v>
      </c>
      <c r="AF467" t="s">
        <v>3998</v>
      </c>
      <c r="AG467" t="s">
        <v>4358</v>
      </c>
      <c r="AH467" t="s">
        <v>4359</v>
      </c>
      <c r="AI467" t="s">
        <v>2959</v>
      </c>
      <c r="AJ467" t="s">
        <v>4360</v>
      </c>
      <c r="AK467" t="s">
        <v>3397</v>
      </c>
      <c r="AL467" s="2285" t="s">
        <v>3397</v>
      </c>
      <c r="AM467" t="s">
        <v>3513</v>
      </c>
      <c r="AN467" t="s">
        <v>1545</v>
      </c>
      <c r="AO467">
        <v>132</v>
      </c>
      <c r="AP467" s="39">
        <v>2968569.89</v>
      </c>
      <c r="AQ467" s="39">
        <v>148431.22</v>
      </c>
      <c r="AR467" s="1512">
        <v>0</v>
      </c>
      <c r="AS467" s="1512">
        <v>0</v>
      </c>
      <c r="AT467" s="2287">
        <v>0</v>
      </c>
      <c r="AU467" s="2287">
        <v>0</v>
      </c>
      <c r="AV467" s="2287">
        <v>0</v>
      </c>
      <c r="AW467" s="2287">
        <v>0</v>
      </c>
      <c r="AX467" s="2287">
        <v>0</v>
      </c>
      <c r="AY467" s="2287">
        <v>0</v>
      </c>
      <c r="AZ467" s="2287">
        <v>0</v>
      </c>
      <c r="BA467" s="2288">
        <v>0</v>
      </c>
      <c r="BB467" s="2287">
        <v>0</v>
      </c>
      <c r="BC467" s="8">
        <v>3117001.1100000003</v>
      </c>
      <c r="BG467" s="57"/>
      <c r="BH467" s="57"/>
      <c r="BI467" s="57"/>
      <c r="BJ467" s="57"/>
      <c r="BK467" s="57"/>
      <c r="BL467" s="57"/>
      <c r="BM467" s="57"/>
      <c r="BN467" s="57"/>
      <c r="BO467" s="57"/>
      <c r="BP467" s="63"/>
    </row>
    <row r="468" spans="1:68">
      <c r="A468" s="2249"/>
      <c r="B468" s="2249"/>
      <c r="C468" s="39"/>
      <c r="D468" s="214">
        <v>0</v>
      </c>
      <c r="E468" s="214">
        <v>1</v>
      </c>
      <c r="F468" s="214">
        <v>1</v>
      </c>
      <c r="G468" s="214">
        <v>0</v>
      </c>
      <c r="H468" s="214">
        <v>0</v>
      </c>
      <c r="I468" s="214">
        <v>0</v>
      </c>
      <c r="J468" s="214">
        <v>1</v>
      </c>
      <c r="K468" s="1512">
        <v>1</v>
      </c>
      <c r="L468" s="1512">
        <v>0</v>
      </c>
      <c r="M468" s="1512">
        <v>0</v>
      </c>
      <c r="O468" s="8">
        <v>0</v>
      </c>
      <c r="P468" s="8">
        <v>0</v>
      </c>
      <c r="R468" s="8">
        <v>0</v>
      </c>
      <c r="S468" s="1512">
        <v>0</v>
      </c>
      <c r="T468" s="1512">
        <v>1</v>
      </c>
      <c r="U468" s="1512">
        <v>0</v>
      </c>
      <c r="V468" s="1512">
        <v>0</v>
      </c>
      <c r="W468" s="1512">
        <v>0</v>
      </c>
      <c r="X468" s="1512">
        <v>0</v>
      </c>
      <c r="Y468" s="1512">
        <v>0</v>
      </c>
      <c r="Z468" s="1512">
        <v>0</v>
      </c>
      <c r="AA468" s="1512">
        <v>0</v>
      </c>
      <c r="AB468" s="1512"/>
      <c r="AC468" s="1512">
        <v>5</v>
      </c>
      <c r="AE468" t="s">
        <v>3384</v>
      </c>
      <c r="AF468" t="s">
        <v>3633</v>
      </c>
      <c r="AG468" t="s">
        <v>4361</v>
      </c>
      <c r="AH468" t="s">
        <v>4362</v>
      </c>
      <c r="AI468" t="s">
        <v>3311</v>
      </c>
      <c r="AJ468" t="s">
        <v>4363</v>
      </c>
      <c r="AK468" t="s">
        <v>2963</v>
      </c>
      <c r="AL468" s="2285" t="s">
        <v>3399</v>
      </c>
      <c r="AM468" t="s">
        <v>3498</v>
      </c>
      <c r="AN468" t="s">
        <v>1546</v>
      </c>
      <c r="AO468">
        <v>132</v>
      </c>
      <c r="AP468" s="39">
        <v>0</v>
      </c>
      <c r="AQ468" s="39">
        <v>125800</v>
      </c>
      <c r="AR468" s="1512">
        <v>0</v>
      </c>
      <c r="AS468" s="1512">
        <v>0</v>
      </c>
      <c r="AT468" s="2287">
        <v>0</v>
      </c>
      <c r="AU468" s="2287">
        <v>0</v>
      </c>
      <c r="AV468" s="2287">
        <v>0</v>
      </c>
      <c r="AW468" s="2287">
        <v>0</v>
      </c>
      <c r="AX468" s="2287">
        <v>0</v>
      </c>
      <c r="AY468" s="2287">
        <v>0</v>
      </c>
      <c r="AZ468" s="2287">
        <v>0</v>
      </c>
      <c r="BA468" s="2288">
        <v>0</v>
      </c>
      <c r="BB468" s="2287">
        <v>0</v>
      </c>
      <c r="BC468" s="8">
        <v>125800</v>
      </c>
      <c r="BG468" s="57"/>
      <c r="BH468" s="57"/>
      <c r="BI468" s="57"/>
      <c r="BJ468" s="57"/>
      <c r="BK468" s="57"/>
      <c r="BL468" s="57"/>
      <c r="BM468" s="57"/>
      <c r="BN468" s="57"/>
      <c r="BO468" s="57"/>
      <c r="BP468" s="63"/>
    </row>
    <row r="469" spans="1:68">
      <c r="A469" s="2249"/>
      <c r="B469" s="2249"/>
      <c r="C469" s="39"/>
      <c r="D469" s="214">
        <v>0</v>
      </c>
      <c r="E469" s="214">
        <v>1</v>
      </c>
      <c r="F469" s="214">
        <v>1</v>
      </c>
      <c r="G469" s="214">
        <v>0</v>
      </c>
      <c r="H469" s="214">
        <v>0</v>
      </c>
      <c r="I469" s="214">
        <v>0</v>
      </c>
      <c r="J469" s="214">
        <v>1</v>
      </c>
      <c r="K469" s="1512">
        <v>1</v>
      </c>
      <c r="L469" s="1512">
        <v>0</v>
      </c>
      <c r="M469" s="1512">
        <v>0</v>
      </c>
      <c r="O469" s="8">
        <v>0</v>
      </c>
      <c r="P469" s="8">
        <v>0</v>
      </c>
      <c r="R469" s="8">
        <v>0</v>
      </c>
      <c r="S469" s="1512">
        <v>0</v>
      </c>
      <c r="T469" s="1512">
        <v>0</v>
      </c>
      <c r="U469" s="1512">
        <v>0</v>
      </c>
      <c r="V469" s="1512">
        <v>0</v>
      </c>
      <c r="W469" s="1512">
        <v>0</v>
      </c>
      <c r="X469" s="1512">
        <v>0</v>
      </c>
      <c r="Y469" s="1512">
        <v>0</v>
      </c>
      <c r="Z469" s="1512">
        <v>0</v>
      </c>
      <c r="AA469" s="1512">
        <v>1</v>
      </c>
      <c r="AB469" s="1512"/>
      <c r="AC469" s="1512">
        <v>6</v>
      </c>
      <c r="AE469" t="s">
        <v>3321</v>
      </c>
      <c r="AF469" t="s">
        <v>3978</v>
      </c>
      <c r="AG469" t="s">
        <v>4364</v>
      </c>
      <c r="AH469" t="s">
        <v>4365</v>
      </c>
      <c r="AI469" t="s">
        <v>2962</v>
      </c>
      <c r="AJ469" t="s">
        <v>4364</v>
      </c>
      <c r="AK469" t="s">
        <v>3401</v>
      </c>
      <c r="AL469" s="2285" t="s">
        <v>3399</v>
      </c>
      <c r="AM469" t="s">
        <v>3537</v>
      </c>
      <c r="AN469" t="s">
        <v>1546</v>
      </c>
      <c r="AO469">
        <v>129</v>
      </c>
      <c r="AP469" s="39">
        <v>0</v>
      </c>
      <c r="AQ469" s="39">
        <v>0</v>
      </c>
      <c r="AR469" s="1512">
        <v>0</v>
      </c>
      <c r="AS469" s="1512">
        <v>0</v>
      </c>
      <c r="AT469" s="2287">
        <v>0</v>
      </c>
      <c r="AU469" s="2287">
        <v>0</v>
      </c>
      <c r="AV469" s="2287">
        <v>0</v>
      </c>
      <c r="AW469" s="2287">
        <v>0</v>
      </c>
      <c r="AX469" s="2287">
        <v>0</v>
      </c>
      <c r="AY469" s="2287">
        <v>0</v>
      </c>
      <c r="AZ469" s="2287">
        <v>0</v>
      </c>
      <c r="BA469" s="2288">
        <v>0</v>
      </c>
      <c r="BB469" s="2287">
        <v>0</v>
      </c>
      <c r="BC469" s="8">
        <v>0</v>
      </c>
      <c r="BG469" s="57"/>
      <c r="BH469" s="57"/>
      <c r="BI469" s="57"/>
      <c r="BJ469" s="57"/>
      <c r="BK469" s="57"/>
      <c r="BL469" s="57"/>
      <c r="BM469" s="57"/>
      <c r="BN469" s="57"/>
      <c r="BO469" s="57"/>
      <c r="BP469" s="63"/>
    </row>
    <row r="470" spans="1:68">
      <c r="A470" s="2249"/>
      <c r="B470" s="2249"/>
      <c r="C470" s="39"/>
      <c r="D470" s="214">
        <v>1</v>
      </c>
      <c r="E470" s="214">
        <v>0</v>
      </c>
      <c r="F470" s="214">
        <v>1</v>
      </c>
      <c r="G470" s="214">
        <v>0</v>
      </c>
      <c r="H470" s="214">
        <v>0</v>
      </c>
      <c r="I470" s="214">
        <v>0</v>
      </c>
      <c r="J470" s="214">
        <v>1</v>
      </c>
      <c r="K470" s="1512">
        <v>1</v>
      </c>
      <c r="L470" s="1512">
        <v>1</v>
      </c>
      <c r="M470" s="1512">
        <v>0</v>
      </c>
      <c r="O470" s="8">
        <v>0</v>
      </c>
      <c r="P470" s="8">
        <v>0</v>
      </c>
      <c r="R470" s="8">
        <v>0</v>
      </c>
      <c r="S470" s="1512">
        <v>1</v>
      </c>
      <c r="T470" s="1512">
        <v>0</v>
      </c>
      <c r="U470" s="1512">
        <v>0</v>
      </c>
      <c r="V470" s="1512">
        <v>0</v>
      </c>
      <c r="W470" s="1512">
        <v>0</v>
      </c>
      <c r="X470" s="1512">
        <v>0</v>
      </c>
      <c r="Y470" s="1512">
        <v>0</v>
      </c>
      <c r="Z470" s="1512">
        <v>0</v>
      </c>
      <c r="AA470" s="1512">
        <v>0</v>
      </c>
      <c r="AB470" s="1512"/>
      <c r="AC470" s="1512">
        <v>2</v>
      </c>
      <c r="AE470" t="s">
        <v>3388</v>
      </c>
      <c r="AF470" t="s">
        <v>4366</v>
      </c>
      <c r="AG470" t="s">
        <v>4367</v>
      </c>
      <c r="AH470" t="s">
        <v>4368</v>
      </c>
      <c r="AI470" t="s">
        <v>1766</v>
      </c>
      <c r="AJ470" t="s">
        <v>4369</v>
      </c>
      <c r="AK470" t="s">
        <v>3397</v>
      </c>
      <c r="AL470" s="2285" t="s">
        <v>3397</v>
      </c>
      <c r="AM470" t="s">
        <v>3463</v>
      </c>
      <c r="AN470" t="s">
        <v>1546</v>
      </c>
      <c r="AO470">
        <v>129</v>
      </c>
      <c r="AP470" s="39">
        <v>444817.25</v>
      </c>
      <c r="AQ470" s="39">
        <v>10414.14</v>
      </c>
      <c r="AR470" s="1512">
        <v>0</v>
      </c>
      <c r="AS470" s="1512">
        <v>0</v>
      </c>
      <c r="AT470" s="2287">
        <v>0</v>
      </c>
      <c r="AU470" s="2287">
        <v>0</v>
      </c>
      <c r="AV470" s="2287">
        <v>0</v>
      </c>
      <c r="AW470" s="2287">
        <v>0</v>
      </c>
      <c r="AX470" s="2287">
        <v>0</v>
      </c>
      <c r="AY470" s="2287">
        <v>0</v>
      </c>
      <c r="AZ470" s="2287">
        <v>0</v>
      </c>
      <c r="BA470" s="2288">
        <v>0</v>
      </c>
      <c r="BB470" s="2287">
        <v>0</v>
      </c>
      <c r="BC470" s="8">
        <v>455231.39</v>
      </c>
      <c r="BG470" s="57"/>
      <c r="BH470" s="57"/>
      <c r="BI470" s="57"/>
      <c r="BJ470" s="57"/>
      <c r="BK470" s="57"/>
      <c r="BL470" s="57"/>
      <c r="BM470" s="57"/>
      <c r="BN470" s="57"/>
      <c r="BO470" s="57"/>
      <c r="BP470" s="63"/>
    </row>
    <row r="471" spans="1:68">
      <c r="A471" s="2249"/>
      <c r="B471" s="2249"/>
      <c r="C471" s="39"/>
      <c r="D471" s="214">
        <v>0</v>
      </c>
      <c r="E471" s="214">
        <v>1</v>
      </c>
      <c r="F471" s="214">
        <v>1</v>
      </c>
      <c r="G471" s="214">
        <v>0</v>
      </c>
      <c r="H471" s="214">
        <v>0</v>
      </c>
      <c r="I471" s="214">
        <v>0</v>
      </c>
      <c r="J471" s="214">
        <v>1</v>
      </c>
      <c r="K471" s="1512">
        <v>1</v>
      </c>
      <c r="L471" s="1512">
        <v>0</v>
      </c>
      <c r="M471" s="1512">
        <v>0</v>
      </c>
      <c r="O471" s="8">
        <v>0</v>
      </c>
      <c r="P471" s="8">
        <v>0</v>
      </c>
      <c r="R471" s="8">
        <v>0</v>
      </c>
      <c r="S471" s="1512">
        <v>0</v>
      </c>
      <c r="T471" s="1512">
        <v>0</v>
      </c>
      <c r="U471" s="1512">
        <v>0</v>
      </c>
      <c r="V471" s="1512">
        <v>0</v>
      </c>
      <c r="W471" s="1512">
        <v>0</v>
      </c>
      <c r="X471" s="1512">
        <v>0</v>
      </c>
      <c r="Y471" s="1512">
        <v>0</v>
      </c>
      <c r="Z471" s="1512">
        <v>0</v>
      </c>
      <c r="AA471" s="1512">
        <v>1</v>
      </c>
      <c r="AB471" s="1512"/>
      <c r="AC471" s="1512">
        <v>4</v>
      </c>
      <c r="AE471" t="s">
        <v>3333</v>
      </c>
      <c r="AF471" t="s">
        <v>3509</v>
      </c>
      <c r="AG471" t="s">
        <v>4370</v>
      </c>
      <c r="AH471" t="s">
        <v>4371</v>
      </c>
      <c r="AI471" t="s">
        <v>1600</v>
      </c>
      <c r="AJ471" t="s">
        <v>4370</v>
      </c>
      <c r="AK471" t="s">
        <v>3399</v>
      </c>
      <c r="AL471" s="2285" t="s">
        <v>3399</v>
      </c>
      <c r="AM471" t="s">
        <v>3513</v>
      </c>
      <c r="AN471" t="s">
        <v>1545</v>
      </c>
      <c r="AO471">
        <v>129</v>
      </c>
      <c r="AP471" s="39">
        <v>0</v>
      </c>
      <c r="AQ471" s="39">
        <v>0</v>
      </c>
      <c r="AR471" s="1512">
        <v>0</v>
      </c>
      <c r="AS471" s="1512">
        <v>0</v>
      </c>
      <c r="AT471" s="2287">
        <v>0</v>
      </c>
      <c r="AU471" s="2287">
        <v>0</v>
      </c>
      <c r="AV471" s="2287">
        <v>0</v>
      </c>
      <c r="AW471" s="2287">
        <v>0</v>
      </c>
      <c r="AX471" s="2287">
        <v>0</v>
      </c>
      <c r="AY471" s="2287">
        <v>0</v>
      </c>
      <c r="AZ471" s="2287">
        <v>0</v>
      </c>
      <c r="BA471" s="2288">
        <v>0</v>
      </c>
      <c r="BB471" s="2287">
        <v>0</v>
      </c>
      <c r="BC471" s="8">
        <v>0</v>
      </c>
      <c r="BG471" s="57"/>
      <c r="BH471" s="57"/>
      <c r="BI471" s="57"/>
      <c r="BJ471" s="57"/>
      <c r="BK471" s="57"/>
      <c r="BL471" s="57"/>
      <c r="BM471" s="57"/>
      <c r="BN471" s="57"/>
      <c r="BO471" s="57"/>
      <c r="BP471" s="63"/>
    </row>
    <row r="472" spans="1:68">
      <c r="A472" s="2249"/>
      <c r="B472" s="2249"/>
      <c r="C472" s="39"/>
      <c r="D472" s="214">
        <v>1</v>
      </c>
      <c r="E472" s="214">
        <v>0</v>
      </c>
      <c r="F472" s="214">
        <v>1</v>
      </c>
      <c r="G472" s="214">
        <v>0</v>
      </c>
      <c r="H472" s="214">
        <v>0</v>
      </c>
      <c r="I472" s="214">
        <v>0</v>
      </c>
      <c r="J472" s="214">
        <v>1</v>
      </c>
      <c r="K472" s="1512">
        <v>1</v>
      </c>
      <c r="L472" s="1512">
        <v>1</v>
      </c>
      <c r="M472" s="1512">
        <v>0</v>
      </c>
      <c r="O472" s="8">
        <v>0</v>
      </c>
      <c r="P472" s="8">
        <v>0</v>
      </c>
      <c r="R472" s="8">
        <v>0</v>
      </c>
      <c r="S472" s="1512">
        <v>1</v>
      </c>
      <c r="T472" s="1512">
        <v>0</v>
      </c>
      <c r="U472" s="1512">
        <v>0</v>
      </c>
      <c r="V472" s="1512">
        <v>0</v>
      </c>
      <c r="W472" s="1512">
        <v>0</v>
      </c>
      <c r="X472" s="1512">
        <v>0</v>
      </c>
      <c r="Y472" s="1512">
        <v>0</v>
      </c>
      <c r="Z472" s="1512">
        <v>0</v>
      </c>
      <c r="AA472" s="1512">
        <v>0</v>
      </c>
      <c r="AB472" s="1512"/>
      <c r="AC472" s="1512">
        <v>7</v>
      </c>
      <c r="AE472" t="s">
        <v>3352</v>
      </c>
      <c r="AF472" t="s">
        <v>3514</v>
      </c>
      <c r="AG472" t="s">
        <v>4372</v>
      </c>
      <c r="AH472" t="s">
        <v>4373</v>
      </c>
      <c r="AI472" t="s">
        <v>1600</v>
      </c>
      <c r="AJ472" t="s">
        <v>4372</v>
      </c>
      <c r="AK472" t="s">
        <v>3397</v>
      </c>
      <c r="AL472" s="2285" t="s">
        <v>3397</v>
      </c>
      <c r="AM472" t="s">
        <v>3518</v>
      </c>
      <c r="AN472" t="s">
        <v>1545</v>
      </c>
      <c r="AO472">
        <v>129</v>
      </c>
      <c r="AP472" s="39">
        <v>0</v>
      </c>
      <c r="AQ472" s="39">
        <v>296471</v>
      </c>
      <c r="AR472" s="1512">
        <v>0</v>
      </c>
      <c r="AS472" s="1512">
        <v>0</v>
      </c>
      <c r="AT472" s="2287">
        <v>0</v>
      </c>
      <c r="AU472" s="2287">
        <v>0</v>
      </c>
      <c r="AV472" s="2287">
        <v>0</v>
      </c>
      <c r="AW472" s="2287">
        <v>0</v>
      </c>
      <c r="AX472" s="2287">
        <v>0</v>
      </c>
      <c r="AY472" s="2287">
        <v>0</v>
      </c>
      <c r="AZ472" s="2287">
        <v>0</v>
      </c>
      <c r="BA472" s="2288">
        <v>0</v>
      </c>
      <c r="BB472" s="2287">
        <v>0</v>
      </c>
      <c r="BC472" s="8">
        <v>296471</v>
      </c>
      <c r="BG472" s="57"/>
      <c r="BH472" s="57"/>
      <c r="BI472" s="57"/>
      <c r="BJ472" s="57"/>
      <c r="BK472" s="57"/>
      <c r="BL472" s="57"/>
      <c r="BM472" s="57"/>
      <c r="BN472" s="57"/>
      <c r="BO472" s="57"/>
      <c r="BP472" s="63"/>
    </row>
    <row r="473" spans="1:68">
      <c r="A473" s="2249"/>
      <c r="B473" s="2249"/>
      <c r="C473" s="39"/>
      <c r="D473" s="214">
        <v>1</v>
      </c>
      <c r="E473" s="214">
        <v>0</v>
      </c>
      <c r="F473" s="214">
        <v>1</v>
      </c>
      <c r="G473" s="214">
        <v>0</v>
      </c>
      <c r="H473" s="214">
        <v>0</v>
      </c>
      <c r="I473" s="214">
        <v>0</v>
      </c>
      <c r="J473" s="214">
        <v>1</v>
      </c>
      <c r="K473" s="1512">
        <v>1</v>
      </c>
      <c r="L473" s="1512">
        <v>1</v>
      </c>
      <c r="M473" s="1512">
        <v>0</v>
      </c>
      <c r="O473" s="8">
        <v>0</v>
      </c>
      <c r="P473" s="8">
        <v>0</v>
      </c>
      <c r="R473" s="8">
        <v>0</v>
      </c>
      <c r="S473" s="1512">
        <v>1</v>
      </c>
      <c r="T473" s="1512">
        <v>0</v>
      </c>
      <c r="U473" s="1512">
        <v>0</v>
      </c>
      <c r="V473" s="1512">
        <v>0</v>
      </c>
      <c r="W473" s="1512">
        <v>0</v>
      </c>
      <c r="X473" s="1512">
        <v>0</v>
      </c>
      <c r="Y473" s="1512">
        <v>0</v>
      </c>
      <c r="Z473" s="1512">
        <v>0</v>
      </c>
      <c r="AA473" s="1512">
        <v>0</v>
      </c>
      <c r="AB473" s="1512"/>
      <c r="AC473" s="1512">
        <v>3</v>
      </c>
      <c r="AE473" t="s">
        <v>3373</v>
      </c>
      <c r="AF473" t="s">
        <v>3901</v>
      </c>
      <c r="AG473" t="s">
        <v>4374</v>
      </c>
      <c r="AH473" t="s">
        <v>4375</v>
      </c>
      <c r="AI473" t="s">
        <v>3311</v>
      </c>
      <c r="AJ473" t="s">
        <v>4376</v>
      </c>
      <c r="AK473" t="s">
        <v>3397</v>
      </c>
      <c r="AL473" s="2285" t="s">
        <v>3397</v>
      </c>
      <c r="AM473" t="s">
        <v>3905</v>
      </c>
      <c r="AN473" t="s">
        <v>1546</v>
      </c>
      <c r="AO473">
        <v>129</v>
      </c>
      <c r="AP473" s="39">
        <v>41101.83</v>
      </c>
      <c r="AQ473" s="39">
        <v>471.39</v>
      </c>
      <c r="AR473" s="1512">
        <v>0</v>
      </c>
      <c r="AS473" s="1512">
        <v>0</v>
      </c>
      <c r="AT473" s="2287">
        <v>0</v>
      </c>
      <c r="AU473" s="2287">
        <v>0</v>
      </c>
      <c r="AV473" s="2287">
        <v>0</v>
      </c>
      <c r="AW473" s="2287">
        <v>0</v>
      </c>
      <c r="AX473" s="2287">
        <v>0</v>
      </c>
      <c r="AY473" s="2287">
        <v>0</v>
      </c>
      <c r="AZ473" s="2287">
        <v>0</v>
      </c>
      <c r="BA473" s="2288">
        <v>0</v>
      </c>
      <c r="BB473" s="2287">
        <v>0</v>
      </c>
      <c r="BC473" s="8">
        <v>41573.22</v>
      </c>
      <c r="BG473" s="57"/>
      <c r="BH473" s="57"/>
      <c r="BI473" s="57"/>
      <c r="BJ473" s="57"/>
      <c r="BK473" s="57"/>
      <c r="BL473" s="57"/>
      <c r="BM473" s="57"/>
      <c r="BN473" s="57"/>
      <c r="BO473" s="57"/>
      <c r="BP473" s="63"/>
    </row>
    <row r="474" spans="1:68">
      <c r="A474" s="2249"/>
      <c r="B474" s="2249"/>
      <c r="C474" s="39"/>
      <c r="D474" s="214">
        <v>1</v>
      </c>
      <c r="E474" s="214">
        <v>0</v>
      </c>
      <c r="F474" s="214">
        <v>1</v>
      </c>
      <c r="G474" s="214">
        <v>0</v>
      </c>
      <c r="H474" s="214">
        <v>0</v>
      </c>
      <c r="I474" s="214">
        <v>0</v>
      </c>
      <c r="J474" s="214">
        <v>1</v>
      </c>
      <c r="K474" s="1512">
        <v>1</v>
      </c>
      <c r="L474" s="1512">
        <v>1</v>
      </c>
      <c r="M474" s="1512">
        <v>0</v>
      </c>
      <c r="O474" s="8">
        <v>0</v>
      </c>
      <c r="P474" s="8">
        <v>0</v>
      </c>
      <c r="R474" s="8">
        <v>1</v>
      </c>
      <c r="S474" s="1512">
        <v>0</v>
      </c>
      <c r="T474" s="1512">
        <v>0</v>
      </c>
      <c r="U474" s="1512">
        <v>0</v>
      </c>
      <c r="V474" s="1512">
        <v>0</v>
      </c>
      <c r="W474" s="1512">
        <v>0</v>
      </c>
      <c r="X474" s="1512">
        <v>0</v>
      </c>
      <c r="Y474" s="1512">
        <v>0</v>
      </c>
      <c r="Z474" s="1512">
        <v>0</v>
      </c>
      <c r="AA474" s="1512">
        <v>0</v>
      </c>
      <c r="AB474" s="1512"/>
      <c r="AC474" s="1512">
        <v>5</v>
      </c>
      <c r="AE474" t="s">
        <v>3378</v>
      </c>
      <c r="AF474" t="s">
        <v>3622</v>
      </c>
      <c r="AG474" t="s">
        <v>4377</v>
      </c>
      <c r="AH474" t="s">
        <v>4378</v>
      </c>
      <c r="AI474" t="s">
        <v>3311</v>
      </c>
      <c r="AJ474" t="s">
        <v>4379</v>
      </c>
      <c r="AK474" t="s">
        <v>3397</v>
      </c>
      <c r="AL474" s="2285" t="s">
        <v>3397</v>
      </c>
      <c r="AM474" t="s">
        <v>3498</v>
      </c>
      <c r="AN474" t="s">
        <v>1545</v>
      </c>
      <c r="AO474">
        <v>129</v>
      </c>
      <c r="AP474" s="39">
        <v>0</v>
      </c>
      <c r="AQ474" s="39">
        <v>474999.17</v>
      </c>
      <c r="AR474" s="1512">
        <v>0</v>
      </c>
      <c r="AS474" s="1512">
        <v>0</v>
      </c>
      <c r="AT474" s="2287">
        <v>0</v>
      </c>
      <c r="AU474" s="2287">
        <v>0</v>
      </c>
      <c r="AV474" s="2287">
        <v>0</v>
      </c>
      <c r="AW474" s="2287">
        <v>0</v>
      </c>
      <c r="AX474" s="2287">
        <v>0</v>
      </c>
      <c r="AY474" s="2287">
        <v>0</v>
      </c>
      <c r="AZ474" s="2287">
        <v>0</v>
      </c>
      <c r="BA474" s="2288">
        <v>0</v>
      </c>
      <c r="BB474" s="2287">
        <v>0</v>
      </c>
      <c r="BC474" s="8">
        <v>474999.17</v>
      </c>
      <c r="BG474" s="57"/>
      <c r="BH474" s="57"/>
      <c r="BI474" s="57"/>
      <c r="BJ474" s="57"/>
      <c r="BK474" s="57"/>
      <c r="BL474" s="57"/>
      <c r="BM474" s="57"/>
      <c r="BN474" s="57"/>
      <c r="BO474" s="57"/>
      <c r="BP474" s="63"/>
    </row>
    <row r="475" spans="1:68">
      <c r="A475" s="2249"/>
      <c r="B475" s="2249"/>
      <c r="C475" s="39"/>
      <c r="D475" s="214">
        <v>0</v>
      </c>
      <c r="E475" s="214">
        <v>1</v>
      </c>
      <c r="F475" s="214">
        <v>1</v>
      </c>
      <c r="G475" s="214">
        <v>0</v>
      </c>
      <c r="H475" s="214">
        <v>0</v>
      </c>
      <c r="I475" s="214">
        <v>0</v>
      </c>
      <c r="J475" s="214">
        <v>1</v>
      </c>
      <c r="K475" s="1512">
        <v>1</v>
      </c>
      <c r="L475" s="1512">
        <v>0</v>
      </c>
      <c r="M475" s="1512">
        <v>0</v>
      </c>
      <c r="O475" s="8">
        <v>0</v>
      </c>
      <c r="P475" s="8">
        <v>0</v>
      </c>
      <c r="R475" s="8">
        <v>0</v>
      </c>
      <c r="S475" s="1512">
        <v>0</v>
      </c>
      <c r="T475" s="1512">
        <v>1</v>
      </c>
      <c r="U475" s="1512">
        <v>0</v>
      </c>
      <c r="V475" s="1512">
        <v>0</v>
      </c>
      <c r="W475" s="1512">
        <v>0</v>
      </c>
      <c r="X475" s="1512">
        <v>0</v>
      </c>
      <c r="Y475" s="1512">
        <v>0</v>
      </c>
      <c r="Z475" s="1512">
        <v>0</v>
      </c>
      <c r="AA475" s="1512">
        <v>0</v>
      </c>
      <c r="AB475" s="1512"/>
      <c r="AC475" s="1512">
        <v>5</v>
      </c>
      <c r="AE475" t="s">
        <v>3379</v>
      </c>
      <c r="AF475" t="s">
        <v>3821</v>
      </c>
      <c r="AG475" t="s">
        <v>4380</v>
      </c>
      <c r="AH475" t="s">
        <v>4381</v>
      </c>
      <c r="AI475" t="s">
        <v>3315</v>
      </c>
      <c r="AJ475" t="s">
        <v>4382</v>
      </c>
      <c r="AK475" t="s">
        <v>3399</v>
      </c>
      <c r="AL475" s="2285" t="s">
        <v>3399</v>
      </c>
      <c r="AM475" t="s">
        <v>3498</v>
      </c>
      <c r="AN475" t="s">
        <v>1546</v>
      </c>
      <c r="AO475">
        <v>129</v>
      </c>
      <c r="AP475" s="39">
        <v>211123</v>
      </c>
      <c r="AQ475" s="39">
        <v>0</v>
      </c>
      <c r="AR475" s="1512">
        <v>0</v>
      </c>
      <c r="AS475" s="1512">
        <v>0</v>
      </c>
      <c r="AT475" s="2287">
        <v>0</v>
      </c>
      <c r="AU475" s="2287">
        <v>0</v>
      </c>
      <c r="AV475" s="2287">
        <v>0</v>
      </c>
      <c r="AW475" s="2287">
        <v>0</v>
      </c>
      <c r="AX475" s="2287">
        <v>0</v>
      </c>
      <c r="AY475" s="2287">
        <v>0</v>
      </c>
      <c r="AZ475" s="2287">
        <v>0</v>
      </c>
      <c r="BA475" s="2288">
        <v>0</v>
      </c>
      <c r="BB475" s="2287">
        <v>0</v>
      </c>
      <c r="BC475" s="8">
        <v>211123</v>
      </c>
      <c r="BG475" s="57"/>
      <c r="BH475" s="57"/>
      <c r="BI475" s="57"/>
      <c r="BJ475" s="57"/>
      <c r="BK475" s="57"/>
      <c r="BL475" s="57"/>
      <c r="BM475" s="57"/>
      <c r="BN475" s="57"/>
      <c r="BO475" s="57"/>
      <c r="BP475" s="63"/>
    </row>
    <row r="476" spans="1:68">
      <c r="A476" s="2249"/>
      <c r="B476" s="2249"/>
      <c r="C476" s="39"/>
      <c r="D476" s="214">
        <v>1</v>
      </c>
      <c r="E476" s="214">
        <v>0</v>
      </c>
      <c r="F476" s="214">
        <v>1</v>
      </c>
      <c r="G476" s="214">
        <v>0</v>
      </c>
      <c r="H476" s="214">
        <v>0</v>
      </c>
      <c r="I476" s="214">
        <v>0</v>
      </c>
      <c r="J476" s="214">
        <v>1</v>
      </c>
      <c r="K476" s="1512">
        <v>1</v>
      </c>
      <c r="L476" s="1512">
        <v>1</v>
      </c>
      <c r="M476" s="1512">
        <v>0</v>
      </c>
      <c r="O476" s="8">
        <v>0</v>
      </c>
      <c r="P476" s="8">
        <v>0</v>
      </c>
      <c r="R476" s="8">
        <v>1</v>
      </c>
      <c r="S476" s="1512">
        <v>0</v>
      </c>
      <c r="T476" s="1512">
        <v>0</v>
      </c>
      <c r="U476" s="1512">
        <v>0</v>
      </c>
      <c r="V476" s="1512">
        <v>0</v>
      </c>
      <c r="W476" s="1512">
        <v>0</v>
      </c>
      <c r="X476" s="1512">
        <v>0</v>
      </c>
      <c r="Y476" s="1512">
        <v>0</v>
      </c>
      <c r="Z476" s="1512">
        <v>0</v>
      </c>
      <c r="AA476" s="1512">
        <v>0</v>
      </c>
      <c r="AB476" s="1512"/>
      <c r="AC476" s="1512">
        <v>5</v>
      </c>
      <c r="AE476" t="s">
        <v>3382</v>
      </c>
      <c r="AF476" t="s">
        <v>3637</v>
      </c>
      <c r="AG476" t="s">
        <v>4383</v>
      </c>
      <c r="AH476" t="s">
        <v>4384</v>
      </c>
      <c r="AI476" t="s">
        <v>3311</v>
      </c>
      <c r="AJ476" t="s">
        <v>4385</v>
      </c>
      <c r="AK476" t="s">
        <v>3397</v>
      </c>
      <c r="AL476" s="2285" t="s">
        <v>3397</v>
      </c>
      <c r="AM476" t="s">
        <v>3498</v>
      </c>
      <c r="AN476" t="s">
        <v>1546</v>
      </c>
      <c r="AO476">
        <v>129</v>
      </c>
      <c r="AP476" s="39">
        <v>166049.19</v>
      </c>
      <c r="AQ476" s="39">
        <v>0</v>
      </c>
      <c r="AR476" s="1512">
        <v>0</v>
      </c>
      <c r="AS476" s="1512">
        <v>0</v>
      </c>
      <c r="AT476" s="2287">
        <v>0</v>
      </c>
      <c r="AU476" s="2287">
        <v>0</v>
      </c>
      <c r="AV476" s="2287">
        <v>0</v>
      </c>
      <c r="AW476" s="2287">
        <v>0</v>
      </c>
      <c r="AX476" s="2287">
        <v>0</v>
      </c>
      <c r="AY476" s="2287">
        <v>0</v>
      </c>
      <c r="AZ476" s="2287">
        <v>0</v>
      </c>
      <c r="BA476" s="2288">
        <v>0</v>
      </c>
      <c r="BB476" s="2287">
        <v>0</v>
      </c>
      <c r="BC476" s="8">
        <v>166049.19</v>
      </c>
      <c r="BG476" s="57"/>
      <c r="BH476" s="57"/>
      <c r="BI476" s="57"/>
      <c r="BJ476" s="57"/>
      <c r="BK476" s="57"/>
      <c r="BL476" s="57"/>
      <c r="BM476" s="57"/>
      <c r="BN476" s="57"/>
      <c r="BO476" s="57"/>
      <c r="BP476" s="63"/>
    </row>
    <row r="477" spans="1:68">
      <c r="A477" s="2249"/>
      <c r="B477" s="2249"/>
      <c r="C477" s="39"/>
      <c r="D477" s="214">
        <v>0</v>
      </c>
      <c r="E477" s="214">
        <v>1</v>
      </c>
      <c r="F477" s="214">
        <v>1</v>
      </c>
      <c r="G477" s="214">
        <v>0</v>
      </c>
      <c r="H477" s="214">
        <v>0</v>
      </c>
      <c r="I477" s="214">
        <v>0</v>
      </c>
      <c r="J477" s="214">
        <v>1</v>
      </c>
      <c r="K477" s="1512">
        <v>1</v>
      </c>
      <c r="L477" s="1512">
        <v>0</v>
      </c>
      <c r="M477" s="1512">
        <v>0</v>
      </c>
      <c r="O477" s="8">
        <v>0</v>
      </c>
      <c r="P477" s="8">
        <v>0</v>
      </c>
      <c r="R477" s="8">
        <v>0</v>
      </c>
      <c r="S477" s="1512">
        <v>0</v>
      </c>
      <c r="T477" s="1512">
        <v>1</v>
      </c>
      <c r="U477" s="1512">
        <v>0</v>
      </c>
      <c r="V477" s="1512">
        <v>0</v>
      </c>
      <c r="W477" s="1512">
        <v>0</v>
      </c>
      <c r="X477" s="1512">
        <v>0</v>
      </c>
      <c r="Y477" s="1512">
        <v>0</v>
      </c>
      <c r="Z477" s="1512">
        <v>0</v>
      </c>
      <c r="AA477" s="1512">
        <v>0</v>
      </c>
      <c r="AB477" s="1512"/>
      <c r="AC477" s="1512">
        <v>5</v>
      </c>
      <c r="AE477" t="s">
        <v>3384</v>
      </c>
      <c r="AF477" t="s">
        <v>3633</v>
      </c>
      <c r="AG477" t="s">
        <v>4386</v>
      </c>
      <c r="AH477" t="s">
        <v>4387</v>
      </c>
      <c r="AI477" t="s">
        <v>3311</v>
      </c>
      <c r="AJ477" t="s">
        <v>4388</v>
      </c>
      <c r="AK477" t="s">
        <v>3399</v>
      </c>
      <c r="AL477" s="2285" t="s">
        <v>3399</v>
      </c>
      <c r="AM477" t="s">
        <v>3498</v>
      </c>
      <c r="AN477" t="s">
        <v>1546</v>
      </c>
      <c r="AO477">
        <v>129</v>
      </c>
      <c r="AP477" s="39">
        <v>0</v>
      </c>
      <c r="AQ477" s="39">
        <v>39218</v>
      </c>
      <c r="AR477" s="1512">
        <v>0</v>
      </c>
      <c r="AS477" s="1512">
        <v>0</v>
      </c>
      <c r="AT477" s="2287">
        <v>0</v>
      </c>
      <c r="AU477" s="2287">
        <v>0</v>
      </c>
      <c r="AV477" s="2287">
        <v>0</v>
      </c>
      <c r="AW477" s="2287">
        <v>0</v>
      </c>
      <c r="AX477" s="2287">
        <v>0</v>
      </c>
      <c r="AY477" s="2287">
        <v>0</v>
      </c>
      <c r="AZ477" s="2287">
        <v>0</v>
      </c>
      <c r="BA477" s="2288">
        <v>0</v>
      </c>
      <c r="BB477" s="2287">
        <v>0</v>
      </c>
      <c r="BC477" s="8">
        <v>39218</v>
      </c>
      <c r="BG477" s="57"/>
      <c r="BH477" s="57"/>
      <c r="BI477" s="57"/>
      <c r="BJ477" s="57"/>
      <c r="BK477" s="57"/>
      <c r="BL477" s="57"/>
      <c r="BM477" s="57"/>
      <c r="BN477" s="57"/>
      <c r="BO477" s="57"/>
      <c r="BP477" s="63"/>
    </row>
    <row r="478" spans="1:68">
      <c r="A478" s="2249"/>
      <c r="B478" s="2249"/>
      <c r="C478" s="39"/>
      <c r="D478" s="214">
        <v>1</v>
      </c>
      <c r="E478" s="214">
        <v>0</v>
      </c>
      <c r="F478" s="214">
        <v>1</v>
      </c>
      <c r="G478" s="214">
        <v>0</v>
      </c>
      <c r="H478" s="214">
        <v>0</v>
      </c>
      <c r="I478" s="214">
        <v>0</v>
      </c>
      <c r="J478" s="214">
        <v>1</v>
      </c>
      <c r="K478" s="1512">
        <v>1</v>
      </c>
      <c r="L478" s="1512">
        <v>1</v>
      </c>
      <c r="M478" s="1512">
        <v>0</v>
      </c>
      <c r="O478" s="8">
        <v>0</v>
      </c>
      <c r="P478" s="8">
        <v>0</v>
      </c>
      <c r="R478" s="8">
        <v>1</v>
      </c>
      <c r="S478" s="1512">
        <v>0</v>
      </c>
      <c r="T478" s="1512">
        <v>0</v>
      </c>
      <c r="U478" s="1512">
        <v>0</v>
      </c>
      <c r="V478" s="1512">
        <v>0</v>
      </c>
      <c r="W478" s="1512">
        <v>0</v>
      </c>
      <c r="X478" s="1512">
        <v>0</v>
      </c>
      <c r="Y478" s="1512">
        <v>0</v>
      </c>
      <c r="Z478" s="1512">
        <v>0</v>
      </c>
      <c r="AA478" s="1512">
        <v>0</v>
      </c>
      <c r="AB478" s="1512"/>
      <c r="AC478" s="1512">
        <v>5</v>
      </c>
      <c r="AE478" t="s">
        <v>3384</v>
      </c>
      <c r="AF478" t="s">
        <v>3633</v>
      </c>
      <c r="AG478" t="s">
        <v>4389</v>
      </c>
      <c r="AH478" t="s">
        <v>4390</v>
      </c>
      <c r="AI478" t="s">
        <v>3311</v>
      </c>
      <c r="AJ478" t="s">
        <v>4391</v>
      </c>
      <c r="AK478" t="s">
        <v>3397</v>
      </c>
      <c r="AL478" s="2285" t="s">
        <v>3397</v>
      </c>
      <c r="AM478" t="s">
        <v>3498</v>
      </c>
      <c r="AN478" t="s">
        <v>1546</v>
      </c>
      <c r="AO478">
        <v>129</v>
      </c>
      <c r="AP478" s="39">
        <v>9481.92</v>
      </c>
      <c r="AQ478" s="39">
        <v>34762</v>
      </c>
      <c r="AR478" s="1512">
        <v>0</v>
      </c>
      <c r="AS478" s="1512">
        <v>0</v>
      </c>
      <c r="AT478" s="2287">
        <v>0</v>
      </c>
      <c r="AU478" s="2287">
        <v>0</v>
      </c>
      <c r="AV478" s="2287">
        <v>0</v>
      </c>
      <c r="AW478" s="2287">
        <v>0</v>
      </c>
      <c r="AX478" s="2287">
        <v>0</v>
      </c>
      <c r="AY478" s="2287">
        <v>0</v>
      </c>
      <c r="AZ478" s="2287">
        <v>0</v>
      </c>
      <c r="BA478" s="2288">
        <v>0</v>
      </c>
      <c r="BB478" s="2287">
        <v>0</v>
      </c>
      <c r="BC478" s="8">
        <v>44243.92</v>
      </c>
      <c r="BG478" s="57"/>
      <c r="BH478" s="57"/>
      <c r="BI478" s="57"/>
      <c r="BJ478" s="57"/>
      <c r="BK478" s="57"/>
      <c r="BL478" s="57"/>
      <c r="BM478" s="57"/>
      <c r="BN478" s="57"/>
      <c r="BO478" s="57"/>
      <c r="BP478" s="63"/>
    </row>
    <row r="479" spans="1:68">
      <c r="A479" s="2249"/>
      <c r="B479" s="2249"/>
      <c r="C479" s="39"/>
      <c r="D479" s="214">
        <v>0</v>
      </c>
      <c r="E479" s="214">
        <v>1</v>
      </c>
      <c r="F479" s="214">
        <v>1</v>
      </c>
      <c r="G479" s="214">
        <v>0</v>
      </c>
      <c r="H479" s="214">
        <v>0</v>
      </c>
      <c r="I479" s="214">
        <v>0</v>
      </c>
      <c r="J479" s="214">
        <v>1</v>
      </c>
      <c r="K479" s="1512">
        <v>1</v>
      </c>
      <c r="L479" s="1512">
        <v>0</v>
      </c>
      <c r="M479" s="1512">
        <v>0</v>
      </c>
      <c r="O479" s="8">
        <v>0</v>
      </c>
      <c r="P479" s="8">
        <v>0</v>
      </c>
      <c r="R479" s="8">
        <v>0</v>
      </c>
      <c r="S479" s="1512">
        <v>0</v>
      </c>
      <c r="T479" s="1512">
        <v>0</v>
      </c>
      <c r="U479" s="1512">
        <v>0</v>
      </c>
      <c r="V479" s="1512">
        <v>0</v>
      </c>
      <c r="W479" s="1512">
        <v>0</v>
      </c>
      <c r="X479" s="1512">
        <v>0</v>
      </c>
      <c r="Y479" s="1512">
        <v>0</v>
      </c>
      <c r="Z479" s="1512">
        <v>0</v>
      </c>
      <c r="AA479" s="1512">
        <v>1</v>
      </c>
      <c r="AB479" s="1512"/>
      <c r="AC479" s="1512">
        <v>6</v>
      </c>
      <c r="AE479" t="s">
        <v>3333</v>
      </c>
      <c r="AF479" t="s">
        <v>3509</v>
      </c>
      <c r="AG479" t="s">
        <v>4392</v>
      </c>
      <c r="AH479" t="s">
        <v>4393</v>
      </c>
      <c r="AI479" t="s">
        <v>1600</v>
      </c>
      <c r="AJ479" t="s">
        <v>4394</v>
      </c>
      <c r="AK479" t="s">
        <v>3399</v>
      </c>
      <c r="AL479" s="2285" t="s">
        <v>3399</v>
      </c>
      <c r="AM479" t="s">
        <v>3537</v>
      </c>
      <c r="AN479" t="s">
        <v>1546</v>
      </c>
      <c r="AO479">
        <v>126</v>
      </c>
      <c r="AP479" s="39">
        <v>282.82</v>
      </c>
      <c r="AQ479" s="39">
        <v>90263.39</v>
      </c>
      <c r="AR479" s="1512">
        <v>0</v>
      </c>
      <c r="AS479" s="1512">
        <v>0</v>
      </c>
      <c r="AT479" s="2287">
        <v>0</v>
      </c>
      <c r="AU479" s="2287">
        <v>0</v>
      </c>
      <c r="AV479" s="2287">
        <v>0</v>
      </c>
      <c r="AW479" s="2287">
        <v>0</v>
      </c>
      <c r="AX479" s="2287">
        <v>0</v>
      </c>
      <c r="AY479" s="2287">
        <v>0</v>
      </c>
      <c r="AZ479" s="2287">
        <v>0</v>
      </c>
      <c r="BA479" s="2288">
        <v>0</v>
      </c>
      <c r="BB479" s="2287">
        <v>0</v>
      </c>
      <c r="BC479" s="8">
        <v>90546.21</v>
      </c>
      <c r="BG479" s="57"/>
      <c r="BH479" s="57"/>
      <c r="BI479" s="57"/>
      <c r="BJ479" s="57"/>
      <c r="BK479" s="57"/>
      <c r="BL479" s="57"/>
      <c r="BM479" s="57"/>
      <c r="BN479" s="57"/>
      <c r="BO479" s="57"/>
      <c r="BP479" s="63"/>
    </row>
    <row r="480" spans="1:68">
      <c r="A480" s="2249"/>
      <c r="B480" s="2249"/>
      <c r="C480" s="39"/>
      <c r="D480" s="214">
        <v>1</v>
      </c>
      <c r="E480" s="214">
        <v>0</v>
      </c>
      <c r="F480" s="214">
        <v>1</v>
      </c>
      <c r="G480" s="214">
        <v>0</v>
      </c>
      <c r="H480" s="214">
        <v>0</v>
      </c>
      <c r="I480" s="214">
        <v>0</v>
      </c>
      <c r="J480" s="214">
        <v>1</v>
      </c>
      <c r="K480" s="1512">
        <v>1</v>
      </c>
      <c r="L480" s="1512">
        <v>1</v>
      </c>
      <c r="M480" s="1512">
        <v>0</v>
      </c>
      <c r="O480" s="8">
        <v>0</v>
      </c>
      <c r="P480" s="8">
        <v>0</v>
      </c>
      <c r="R480" s="8">
        <v>0</v>
      </c>
      <c r="S480" s="1512">
        <v>1</v>
      </c>
      <c r="T480" s="1512">
        <v>0</v>
      </c>
      <c r="U480" s="1512">
        <v>0</v>
      </c>
      <c r="V480" s="1512">
        <v>0</v>
      </c>
      <c r="W480" s="1512">
        <v>0</v>
      </c>
      <c r="X480" s="1512">
        <v>0</v>
      </c>
      <c r="Y480" s="1512">
        <v>0</v>
      </c>
      <c r="Z480" s="1512">
        <v>0</v>
      </c>
      <c r="AA480" s="1512">
        <v>0</v>
      </c>
      <c r="AB480" s="1512"/>
      <c r="AC480" s="1512">
        <v>4</v>
      </c>
      <c r="AE480" t="s">
        <v>3333</v>
      </c>
      <c r="AF480" t="s">
        <v>3509</v>
      </c>
      <c r="AG480" t="s">
        <v>4395</v>
      </c>
      <c r="AH480" t="s">
        <v>4396</v>
      </c>
      <c r="AI480" t="s">
        <v>1600</v>
      </c>
      <c r="AJ480" t="s">
        <v>4397</v>
      </c>
      <c r="AK480" t="s">
        <v>3397</v>
      </c>
      <c r="AL480" s="2285" t="s">
        <v>3397</v>
      </c>
      <c r="AM480" t="s">
        <v>3513</v>
      </c>
      <c r="AN480" t="s">
        <v>1546</v>
      </c>
      <c r="AO480">
        <v>126</v>
      </c>
      <c r="AP480" s="39">
        <v>29659.84</v>
      </c>
      <c r="AQ480" s="39">
        <v>24852.28</v>
      </c>
      <c r="AR480" s="1512">
        <v>0</v>
      </c>
      <c r="AS480" s="1512">
        <v>0</v>
      </c>
      <c r="AT480" s="2287">
        <v>0</v>
      </c>
      <c r="AU480" s="2287">
        <v>0</v>
      </c>
      <c r="AV480" s="2287">
        <v>0</v>
      </c>
      <c r="AW480" s="2287">
        <v>0</v>
      </c>
      <c r="AX480" s="2287">
        <v>0</v>
      </c>
      <c r="AY480" s="2287">
        <v>0</v>
      </c>
      <c r="AZ480" s="2287">
        <v>0</v>
      </c>
      <c r="BA480" s="2288">
        <v>0</v>
      </c>
      <c r="BB480" s="2287">
        <v>0</v>
      </c>
      <c r="BC480" s="8">
        <v>54512.119999999995</v>
      </c>
      <c r="BG480" s="57"/>
      <c r="BH480" s="57"/>
      <c r="BI480" s="57"/>
      <c r="BJ480" s="57"/>
      <c r="BK480" s="57"/>
      <c r="BL480" s="57"/>
      <c r="BM480" s="57"/>
      <c r="BN480" s="57"/>
      <c r="BO480" s="57"/>
      <c r="BP480" s="63"/>
    </row>
    <row r="481" spans="1:68">
      <c r="A481" s="2249"/>
      <c r="B481" s="2249"/>
      <c r="C481" s="39"/>
      <c r="D481" s="214">
        <v>0</v>
      </c>
      <c r="E481" s="214">
        <v>1</v>
      </c>
      <c r="F481" s="214">
        <v>1</v>
      </c>
      <c r="G481" s="214">
        <v>0</v>
      </c>
      <c r="H481" s="214">
        <v>0</v>
      </c>
      <c r="I481" s="214">
        <v>0</v>
      </c>
      <c r="J481" s="214">
        <v>1</v>
      </c>
      <c r="K481" s="1512">
        <v>1</v>
      </c>
      <c r="L481" s="1512">
        <v>0</v>
      </c>
      <c r="M481" s="1512">
        <v>0</v>
      </c>
      <c r="O481" s="8">
        <v>0</v>
      </c>
      <c r="P481" s="8">
        <v>0</v>
      </c>
      <c r="R481" s="8">
        <v>0</v>
      </c>
      <c r="S481" s="1512">
        <v>0</v>
      </c>
      <c r="T481" s="1512">
        <v>0</v>
      </c>
      <c r="U481" s="1512">
        <v>0</v>
      </c>
      <c r="V481" s="1512">
        <v>0</v>
      </c>
      <c r="W481" s="1512">
        <v>0</v>
      </c>
      <c r="X481" s="1512">
        <v>0</v>
      </c>
      <c r="Y481" s="1512">
        <v>0</v>
      </c>
      <c r="Z481" s="1512">
        <v>0</v>
      </c>
      <c r="AA481" s="1512">
        <v>1</v>
      </c>
      <c r="AB481" s="1512"/>
      <c r="AC481" s="1512">
        <v>2</v>
      </c>
      <c r="AE481" t="s">
        <v>3339</v>
      </c>
      <c r="AF481" t="s">
        <v>3542</v>
      </c>
      <c r="AG481" t="s">
        <v>4398</v>
      </c>
      <c r="AH481" t="s">
        <v>4399</v>
      </c>
      <c r="AI481" t="s">
        <v>1766</v>
      </c>
      <c r="AJ481" t="s">
        <v>4398</v>
      </c>
      <c r="AK481" t="s">
        <v>3399</v>
      </c>
      <c r="AL481" s="2285" t="s">
        <v>3399</v>
      </c>
      <c r="AM481" t="s">
        <v>3463</v>
      </c>
      <c r="AN481" t="s">
        <v>1545</v>
      </c>
      <c r="AO481">
        <v>126</v>
      </c>
      <c r="AP481" s="39">
        <v>0</v>
      </c>
      <c r="AQ481" s="39">
        <v>0</v>
      </c>
      <c r="AR481" s="1512">
        <v>0</v>
      </c>
      <c r="AS481" s="1512">
        <v>0</v>
      </c>
      <c r="AT481" s="2287">
        <v>0</v>
      </c>
      <c r="AU481" s="2287">
        <v>0</v>
      </c>
      <c r="AV481" s="2287">
        <v>0</v>
      </c>
      <c r="AW481" s="2287">
        <v>0</v>
      </c>
      <c r="AX481" s="2287">
        <v>0</v>
      </c>
      <c r="AY481" s="2287">
        <v>0</v>
      </c>
      <c r="AZ481" s="2287">
        <v>0</v>
      </c>
      <c r="BA481" s="2288">
        <v>0</v>
      </c>
      <c r="BB481" s="2287">
        <v>0</v>
      </c>
      <c r="BC481" s="8">
        <v>0</v>
      </c>
      <c r="BG481" s="57"/>
      <c r="BH481" s="57"/>
      <c r="BI481" s="57"/>
      <c r="BJ481" s="57"/>
      <c r="BK481" s="57"/>
      <c r="BL481" s="57"/>
      <c r="BM481" s="57"/>
      <c r="BN481" s="57"/>
      <c r="BO481" s="57"/>
      <c r="BP481" s="63"/>
    </row>
    <row r="482" spans="1:68">
      <c r="A482" s="2249"/>
      <c r="B482" s="2249"/>
      <c r="C482" s="39"/>
      <c r="D482" s="214">
        <v>1</v>
      </c>
      <c r="E482" s="214">
        <v>0</v>
      </c>
      <c r="F482" s="214">
        <v>1</v>
      </c>
      <c r="G482" s="214">
        <v>0</v>
      </c>
      <c r="H482" s="214">
        <v>0</v>
      </c>
      <c r="I482" s="214">
        <v>0</v>
      </c>
      <c r="J482" s="214">
        <v>1</v>
      </c>
      <c r="K482" s="1512">
        <v>1</v>
      </c>
      <c r="L482" s="1512">
        <v>1</v>
      </c>
      <c r="M482" s="1512">
        <v>0</v>
      </c>
      <c r="O482" s="8">
        <v>0</v>
      </c>
      <c r="P482" s="8">
        <v>0</v>
      </c>
      <c r="R482" s="8">
        <v>0</v>
      </c>
      <c r="S482" s="1512">
        <v>1</v>
      </c>
      <c r="T482" s="1512">
        <v>0</v>
      </c>
      <c r="U482" s="1512">
        <v>0</v>
      </c>
      <c r="V482" s="1512">
        <v>0</v>
      </c>
      <c r="W482" s="1512">
        <v>0</v>
      </c>
      <c r="X482" s="1512">
        <v>0</v>
      </c>
      <c r="Y482" s="1512">
        <v>0</v>
      </c>
      <c r="Z482" s="1512">
        <v>0</v>
      </c>
      <c r="AA482" s="1512">
        <v>0</v>
      </c>
      <c r="AB482" s="1512"/>
      <c r="AC482" s="1512">
        <v>7</v>
      </c>
      <c r="AE482" t="s">
        <v>3352</v>
      </c>
      <c r="AF482" t="s">
        <v>3514</v>
      </c>
      <c r="AG482" t="s">
        <v>4400</v>
      </c>
      <c r="AH482" t="s">
        <v>4401</v>
      </c>
      <c r="AI482" t="s">
        <v>1600</v>
      </c>
      <c r="AJ482" t="s">
        <v>4402</v>
      </c>
      <c r="AK482" t="s">
        <v>3397</v>
      </c>
      <c r="AL482" s="2285" t="s">
        <v>3397</v>
      </c>
      <c r="AM482" t="s">
        <v>3518</v>
      </c>
      <c r="AN482" t="s">
        <v>1545</v>
      </c>
      <c r="AO482">
        <v>126</v>
      </c>
      <c r="AP482" s="39">
        <v>110037.91</v>
      </c>
      <c r="AQ482" s="39">
        <v>70000</v>
      </c>
      <c r="AR482" s="1512">
        <v>0</v>
      </c>
      <c r="AS482" s="1512">
        <v>0</v>
      </c>
      <c r="AT482" s="2287">
        <v>0</v>
      </c>
      <c r="AU482" s="2287">
        <v>0</v>
      </c>
      <c r="AV482" s="2287">
        <v>0</v>
      </c>
      <c r="AW482" s="2287">
        <v>0</v>
      </c>
      <c r="AX482" s="2287">
        <v>0</v>
      </c>
      <c r="AY482" s="2287">
        <v>0</v>
      </c>
      <c r="AZ482" s="2287">
        <v>0</v>
      </c>
      <c r="BA482" s="2288">
        <v>0</v>
      </c>
      <c r="BB482" s="2287">
        <v>0</v>
      </c>
      <c r="BC482" s="8">
        <v>180037.91</v>
      </c>
      <c r="BG482" s="57"/>
      <c r="BH482" s="57"/>
      <c r="BI482" s="57"/>
      <c r="BJ482" s="57"/>
      <c r="BK482" s="57"/>
      <c r="BL482" s="57"/>
      <c r="BM482" s="57"/>
      <c r="BN482" s="57"/>
      <c r="BO482" s="57"/>
      <c r="BP482" s="63"/>
    </row>
    <row r="483" spans="1:68">
      <c r="A483" s="2249"/>
      <c r="B483" s="2249"/>
      <c r="C483" s="39"/>
      <c r="D483" s="214">
        <v>1</v>
      </c>
      <c r="E483" s="214">
        <v>0</v>
      </c>
      <c r="F483" s="214">
        <v>1</v>
      </c>
      <c r="G483" s="214">
        <v>0</v>
      </c>
      <c r="H483" s="214">
        <v>0</v>
      </c>
      <c r="I483" s="214">
        <v>0</v>
      </c>
      <c r="J483" s="214">
        <v>1</v>
      </c>
      <c r="K483" s="1512">
        <v>1</v>
      </c>
      <c r="L483" s="1512">
        <v>1</v>
      </c>
      <c r="M483" s="1512">
        <v>0</v>
      </c>
      <c r="O483" s="8">
        <v>0</v>
      </c>
      <c r="P483" s="8">
        <v>0</v>
      </c>
      <c r="R483" s="8">
        <v>0</v>
      </c>
      <c r="S483" s="1512">
        <v>1</v>
      </c>
      <c r="T483" s="1512">
        <v>0</v>
      </c>
      <c r="U483" s="1512">
        <v>0</v>
      </c>
      <c r="V483" s="1512">
        <v>0</v>
      </c>
      <c r="W483" s="1512">
        <v>0</v>
      </c>
      <c r="X483" s="1512">
        <v>0</v>
      </c>
      <c r="Y483" s="1512">
        <v>0</v>
      </c>
      <c r="Z483" s="1512">
        <v>0</v>
      </c>
      <c r="AA483" s="1512">
        <v>0</v>
      </c>
      <c r="AB483" s="1512"/>
      <c r="AC483" s="1512">
        <v>7</v>
      </c>
      <c r="AE483" t="s">
        <v>3352</v>
      </c>
      <c r="AF483" t="s">
        <v>3514</v>
      </c>
      <c r="AG483" t="s">
        <v>4403</v>
      </c>
      <c r="AH483" t="s">
        <v>4404</v>
      </c>
      <c r="AI483" t="s">
        <v>1600</v>
      </c>
      <c r="AJ483" t="s">
        <v>4405</v>
      </c>
      <c r="AK483" t="s">
        <v>3397</v>
      </c>
      <c r="AL483" s="2285" t="s">
        <v>3397</v>
      </c>
      <c r="AM483" t="s">
        <v>3518</v>
      </c>
      <c r="AN483" t="s">
        <v>1545</v>
      </c>
      <c r="AO483">
        <v>126</v>
      </c>
      <c r="AP483" s="39">
        <v>62510.51</v>
      </c>
      <c r="AQ483" s="39">
        <v>298629.73</v>
      </c>
      <c r="AR483" s="1512">
        <v>0</v>
      </c>
      <c r="AS483" s="1512">
        <v>0</v>
      </c>
      <c r="AT483" s="2287">
        <v>0</v>
      </c>
      <c r="AU483" s="2287">
        <v>0</v>
      </c>
      <c r="AV483" s="2287">
        <v>0</v>
      </c>
      <c r="AW483" s="2287">
        <v>0</v>
      </c>
      <c r="AX483" s="2287">
        <v>0</v>
      </c>
      <c r="AY483" s="2287">
        <v>0</v>
      </c>
      <c r="AZ483" s="2287">
        <v>0</v>
      </c>
      <c r="BA483" s="2288">
        <v>0</v>
      </c>
      <c r="BB483" s="2287">
        <v>0</v>
      </c>
      <c r="BC483" s="8">
        <v>361140.24</v>
      </c>
      <c r="BG483" s="57"/>
      <c r="BH483" s="57"/>
      <c r="BI483" s="57"/>
      <c r="BJ483" s="57"/>
      <c r="BK483" s="57"/>
      <c r="BL483" s="57"/>
      <c r="BM483" s="57"/>
      <c r="BN483" s="57"/>
      <c r="BO483" s="57"/>
      <c r="BP483" s="63"/>
    </row>
    <row r="484" spans="1:68">
      <c r="A484" s="2249"/>
      <c r="B484" s="2249"/>
      <c r="C484" s="39"/>
      <c r="D484" s="214">
        <v>1</v>
      </c>
      <c r="E484" s="214">
        <v>0</v>
      </c>
      <c r="F484" s="214">
        <v>1</v>
      </c>
      <c r="G484" s="214">
        <v>0</v>
      </c>
      <c r="H484" s="214">
        <v>0</v>
      </c>
      <c r="I484" s="214">
        <v>0</v>
      </c>
      <c r="J484" s="214">
        <v>1</v>
      </c>
      <c r="K484" s="1512">
        <v>1</v>
      </c>
      <c r="L484" s="1512">
        <v>1</v>
      </c>
      <c r="M484" s="1512">
        <v>0</v>
      </c>
      <c r="O484" s="8">
        <v>0</v>
      </c>
      <c r="P484" s="8">
        <v>0</v>
      </c>
      <c r="R484" s="8">
        <v>0</v>
      </c>
      <c r="S484" s="1512">
        <v>1</v>
      </c>
      <c r="T484" s="1512">
        <v>0</v>
      </c>
      <c r="U484" s="1512">
        <v>0</v>
      </c>
      <c r="V484" s="1512">
        <v>0</v>
      </c>
      <c r="W484" s="1512">
        <v>0</v>
      </c>
      <c r="X484" s="1512">
        <v>0</v>
      </c>
      <c r="Y484" s="1512">
        <v>0</v>
      </c>
      <c r="Z484" s="1512">
        <v>0</v>
      </c>
      <c r="AA484" s="1512">
        <v>0</v>
      </c>
      <c r="AB484" s="1512"/>
      <c r="AC484" s="1512">
        <v>7</v>
      </c>
      <c r="AE484" t="s">
        <v>3332</v>
      </c>
      <c r="AF484" t="s">
        <v>3554</v>
      </c>
      <c r="AG484" t="s">
        <v>4406</v>
      </c>
      <c r="AH484" t="s">
        <v>4407</v>
      </c>
      <c r="AI484" t="s">
        <v>1600</v>
      </c>
      <c r="AJ484" t="s">
        <v>4408</v>
      </c>
      <c r="AK484" t="s">
        <v>3397</v>
      </c>
      <c r="AL484" s="2285" t="s">
        <v>3397</v>
      </c>
      <c r="AM484" t="s">
        <v>3518</v>
      </c>
      <c r="AN484" t="s">
        <v>1546</v>
      </c>
      <c r="AO484">
        <v>123</v>
      </c>
      <c r="AP484" s="39">
        <v>115676.73</v>
      </c>
      <c r="AQ484" s="39">
        <v>7296.08</v>
      </c>
      <c r="AR484" s="1512">
        <v>0</v>
      </c>
      <c r="AS484" s="1512">
        <v>0</v>
      </c>
      <c r="AT484" s="2287">
        <v>0</v>
      </c>
      <c r="AU484" s="2287">
        <v>0</v>
      </c>
      <c r="AV484" s="2287">
        <v>0</v>
      </c>
      <c r="AW484" s="2287">
        <v>0</v>
      </c>
      <c r="AX484" s="2287">
        <v>0</v>
      </c>
      <c r="AY484" s="2287">
        <v>0</v>
      </c>
      <c r="AZ484" s="2287">
        <v>0</v>
      </c>
      <c r="BA484" s="2288">
        <v>0</v>
      </c>
      <c r="BB484" s="2287">
        <v>0</v>
      </c>
      <c r="BC484" s="8">
        <v>122972.81</v>
      </c>
      <c r="BG484" s="57"/>
      <c r="BH484" s="57"/>
      <c r="BI484" s="57"/>
      <c r="BJ484" s="57"/>
      <c r="BK484" s="57"/>
      <c r="BL484" s="57"/>
      <c r="BM484" s="57"/>
      <c r="BN484" s="57"/>
      <c r="BO484" s="57"/>
      <c r="BP484" s="63"/>
    </row>
    <row r="485" spans="1:68">
      <c r="A485" s="2249"/>
      <c r="B485" s="2249"/>
      <c r="C485" s="39"/>
      <c r="D485" s="214">
        <v>1</v>
      </c>
      <c r="E485" s="214">
        <v>0</v>
      </c>
      <c r="F485" s="214">
        <v>1</v>
      </c>
      <c r="G485" s="214">
        <v>0</v>
      </c>
      <c r="H485" s="214">
        <v>0</v>
      </c>
      <c r="I485" s="214">
        <v>0</v>
      </c>
      <c r="J485" s="214">
        <v>1</v>
      </c>
      <c r="K485" s="1512">
        <v>1</v>
      </c>
      <c r="L485" s="1512">
        <v>1</v>
      </c>
      <c r="M485" s="1512">
        <v>0</v>
      </c>
      <c r="O485" s="8">
        <v>0</v>
      </c>
      <c r="P485" s="8">
        <v>0</v>
      </c>
      <c r="R485" s="8">
        <v>0</v>
      </c>
      <c r="S485" s="1512">
        <v>1</v>
      </c>
      <c r="T485" s="1512">
        <v>0</v>
      </c>
      <c r="U485" s="1512">
        <v>0</v>
      </c>
      <c r="V485" s="1512">
        <v>0</v>
      </c>
      <c r="W485" s="1512">
        <v>0</v>
      </c>
      <c r="X485" s="1512">
        <v>0</v>
      </c>
      <c r="Y485" s="1512">
        <v>0</v>
      </c>
      <c r="Z485" s="1512">
        <v>0</v>
      </c>
      <c r="AA485" s="1512">
        <v>0</v>
      </c>
      <c r="AB485" s="1512"/>
      <c r="AC485" s="1512">
        <v>2</v>
      </c>
      <c r="AE485" t="s">
        <v>3335</v>
      </c>
      <c r="AF485" t="s">
        <v>3474</v>
      </c>
      <c r="AG485" t="s">
        <v>3477</v>
      </c>
      <c r="AH485" t="s">
        <v>4409</v>
      </c>
      <c r="AI485" t="s">
        <v>1766</v>
      </c>
      <c r="AJ485" t="s">
        <v>3477</v>
      </c>
      <c r="AK485" t="s">
        <v>3397</v>
      </c>
      <c r="AL485" s="2285" t="s">
        <v>3397</v>
      </c>
      <c r="AM485" t="s">
        <v>3463</v>
      </c>
      <c r="AN485" t="s">
        <v>1546</v>
      </c>
      <c r="AO485">
        <v>123</v>
      </c>
      <c r="AP485" s="39">
        <v>0</v>
      </c>
      <c r="AQ485" s="39">
        <v>49285</v>
      </c>
      <c r="AR485" s="1512">
        <v>0</v>
      </c>
      <c r="AS485" s="1512">
        <v>0</v>
      </c>
      <c r="AT485" s="2287">
        <v>0</v>
      </c>
      <c r="AU485" s="2287">
        <v>0</v>
      </c>
      <c r="AV485" s="2287">
        <v>0</v>
      </c>
      <c r="AW485" s="2287">
        <v>0</v>
      </c>
      <c r="AX485" s="2287">
        <v>0</v>
      </c>
      <c r="AY485" s="2287">
        <v>0</v>
      </c>
      <c r="AZ485" s="2287">
        <v>0</v>
      </c>
      <c r="BA485" s="2288">
        <v>0</v>
      </c>
      <c r="BB485" s="2287">
        <v>0</v>
      </c>
      <c r="BC485" s="8">
        <v>49285</v>
      </c>
      <c r="BG485" s="57"/>
      <c r="BH485" s="57"/>
      <c r="BI485" s="57"/>
      <c r="BJ485" s="57"/>
      <c r="BK485" s="57"/>
      <c r="BL485" s="57"/>
      <c r="BM485" s="57"/>
      <c r="BN485" s="57"/>
      <c r="BO485" s="57"/>
      <c r="BP485" s="63"/>
    </row>
    <row r="486" spans="1:68">
      <c r="A486" s="2249"/>
      <c r="B486" s="2249"/>
      <c r="C486" s="39"/>
      <c r="D486" s="214">
        <v>0</v>
      </c>
      <c r="E486" s="214">
        <v>1</v>
      </c>
      <c r="F486" s="214">
        <v>1</v>
      </c>
      <c r="G486" s="214">
        <v>0</v>
      </c>
      <c r="H486" s="214">
        <v>0</v>
      </c>
      <c r="I486" s="214">
        <v>0</v>
      </c>
      <c r="J486" s="214">
        <v>1</v>
      </c>
      <c r="K486" s="1512">
        <v>1</v>
      </c>
      <c r="L486" s="1512">
        <v>0</v>
      </c>
      <c r="M486" s="1512">
        <v>0</v>
      </c>
      <c r="O486" s="8">
        <v>0</v>
      </c>
      <c r="P486" s="8">
        <v>0</v>
      </c>
      <c r="R486" s="8">
        <v>0</v>
      </c>
      <c r="S486" s="1512">
        <v>0</v>
      </c>
      <c r="T486" s="1512">
        <v>0</v>
      </c>
      <c r="U486" s="1512">
        <v>0</v>
      </c>
      <c r="V486" s="1512">
        <v>0</v>
      </c>
      <c r="W486" s="1512">
        <v>0</v>
      </c>
      <c r="X486" s="1512">
        <v>0</v>
      </c>
      <c r="Y486" s="1512">
        <v>0</v>
      </c>
      <c r="Z486" s="1512">
        <v>0</v>
      </c>
      <c r="AA486" s="1512">
        <v>1</v>
      </c>
      <c r="AB486" s="1512"/>
      <c r="AC486" s="1512">
        <v>2</v>
      </c>
      <c r="AE486" t="s">
        <v>3335</v>
      </c>
      <c r="AF486" t="s">
        <v>3474</v>
      </c>
      <c r="AG486" t="s">
        <v>4410</v>
      </c>
      <c r="AH486" t="s">
        <v>4411</v>
      </c>
      <c r="AI486" t="s">
        <v>1766</v>
      </c>
      <c r="AJ486" t="s">
        <v>4412</v>
      </c>
      <c r="AK486" t="s">
        <v>2961</v>
      </c>
      <c r="AL486" s="2285" t="s">
        <v>3399</v>
      </c>
      <c r="AM486" t="s">
        <v>3463</v>
      </c>
      <c r="AN486" t="s">
        <v>1546</v>
      </c>
      <c r="AO486">
        <v>123</v>
      </c>
      <c r="AP486" s="39">
        <v>904483.16</v>
      </c>
      <c r="AQ486" s="39">
        <v>1257.02</v>
      </c>
      <c r="AR486" s="1512">
        <v>0</v>
      </c>
      <c r="AS486" s="1512">
        <v>0</v>
      </c>
      <c r="AT486" s="2287">
        <v>0</v>
      </c>
      <c r="AU486" s="2287">
        <v>0</v>
      </c>
      <c r="AV486" s="2287">
        <v>0</v>
      </c>
      <c r="AW486" s="2287">
        <v>0</v>
      </c>
      <c r="AX486" s="2287">
        <v>0</v>
      </c>
      <c r="AY486" s="2287">
        <v>0</v>
      </c>
      <c r="AZ486" s="2287">
        <v>0</v>
      </c>
      <c r="BA486" s="2288">
        <v>0</v>
      </c>
      <c r="BB486" s="2287">
        <v>0</v>
      </c>
      <c r="BC486" s="8">
        <v>905740.18</v>
      </c>
      <c r="BG486" s="57"/>
      <c r="BH486" s="57"/>
      <c r="BI486" s="57"/>
      <c r="BJ486" s="57"/>
      <c r="BK486" s="57"/>
      <c r="BL486" s="57"/>
      <c r="BM486" s="57"/>
      <c r="BN486" s="57"/>
      <c r="BO486" s="57"/>
      <c r="BP486" s="63"/>
    </row>
    <row r="487" spans="1:68">
      <c r="A487" s="2249"/>
      <c r="B487" s="2249"/>
      <c r="C487" s="39"/>
      <c r="D487" s="214">
        <v>0</v>
      </c>
      <c r="E487" s="214">
        <v>1</v>
      </c>
      <c r="F487" s="214">
        <v>0</v>
      </c>
      <c r="G487" s="214">
        <v>0</v>
      </c>
      <c r="H487" s="214">
        <v>0</v>
      </c>
      <c r="I487" s="214">
        <v>0</v>
      </c>
      <c r="J487" s="214">
        <v>0</v>
      </c>
      <c r="K487" s="1512">
        <v>0</v>
      </c>
      <c r="L487" s="1512">
        <v>0</v>
      </c>
      <c r="M487" s="1512">
        <v>0</v>
      </c>
      <c r="O487" s="8">
        <v>0</v>
      </c>
      <c r="P487" s="8">
        <v>0</v>
      </c>
      <c r="R487" s="8">
        <v>0</v>
      </c>
      <c r="S487" s="1512">
        <v>0</v>
      </c>
      <c r="T487" s="1512">
        <v>0</v>
      </c>
      <c r="U487" s="1512">
        <v>0</v>
      </c>
      <c r="V487" s="1512">
        <v>0</v>
      </c>
      <c r="W487" s="1512">
        <v>0</v>
      </c>
      <c r="X487" s="1512">
        <v>0</v>
      </c>
      <c r="Y487" s="1512">
        <v>0</v>
      </c>
      <c r="Z487" s="1512">
        <v>0</v>
      </c>
      <c r="AA487" s="1512">
        <v>1</v>
      </c>
      <c r="AB487" s="1512"/>
      <c r="AC487" s="1512">
        <v>6</v>
      </c>
      <c r="AE487" t="s">
        <v>3390</v>
      </c>
      <c r="AF487" t="s">
        <v>4413</v>
      </c>
      <c r="AG487" t="s">
        <v>4414</v>
      </c>
      <c r="AH487" t="s">
        <v>4415</v>
      </c>
      <c r="AI487" t="s">
        <v>1766</v>
      </c>
      <c r="AJ487" t="s">
        <v>4416</v>
      </c>
      <c r="AK487" t="s">
        <v>3399</v>
      </c>
      <c r="AL487" s="2285" t="s">
        <v>3399</v>
      </c>
      <c r="AM487" t="s">
        <v>3537</v>
      </c>
      <c r="AN487" t="s">
        <v>1546</v>
      </c>
      <c r="AO487">
        <v>123</v>
      </c>
      <c r="AP487" s="39">
        <v>22653406.190000001</v>
      </c>
      <c r="AQ487" s="39">
        <v>135284.64000000001</v>
      </c>
      <c r="AR487" s="1512">
        <v>0</v>
      </c>
      <c r="AS487" s="1512">
        <v>0</v>
      </c>
      <c r="AT487" s="2287">
        <v>0</v>
      </c>
      <c r="AU487" s="2287">
        <v>0</v>
      </c>
      <c r="AV487" s="2287">
        <v>0</v>
      </c>
      <c r="AW487" s="2287">
        <v>0</v>
      </c>
      <c r="AX487" s="2287">
        <v>0</v>
      </c>
      <c r="AY487" s="2287">
        <v>0</v>
      </c>
      <c r="AZ487" s="2287">
        <v>0</v>
      </c>
      <c r="BA487" s="2288">
        <v>0</v>
      </c>
      <c r="BB487" s="2287">
        <v>0</v>
      </c>
      <c r="BC487" s="8">
        <v>22788690.830000002</v>
      </c>
      <c r="BG487" s="57"/>
      <c r="BH487" s="57"/>
      <c r="BI487" s="57"/>
      <c r="BJ487" s="57"/>
      <c r="BK487" s="57"/>
      <c r="BL487" s="57"/>
      <c r="BM487" s="57"/>
      <c r="BN487" s="57"/>
      <c r="BO487" s="57"/>
      <c r="BP487" s="63"/>
    </row>
    <row r="488" spans="1:68">
      <c r="A488" s="2249"/>
      <c r="B488" s="2249"/>
      <c r="C488" s="39"/>
      <c r="D488" s="214">
        <v>1</v>
      </c>
      <c r="E488" s="214">
        <v>0</v>
      </c>
      <c r="F488" s="214">
        <v>1</v>
      </c>
      <c r="G488" s="214">
        <v>0</v>
      </c>
      <c r="H488" s="214">
        <v>0</v>
      </c>
      <c r="I488" s="214">
        <v>0</v>
      </c>
      <c r="J488" s="214">
        <v>1</v>
      </c>
      <c r="K488" s="1512">
        <v>1</v>
      </c>
      <c r="L488" s="1512">
        <v>1</v>
      </c>
      <c r="M488" s="1512">
        <v>0</v>
      </c>
      <c r="O488" s="8">
        <v>0</v>
      </c>
      <c r="P488" s="8">
        <v>0</v>
      </c>
      <c r="R488" s="8">
        <v>0</v>
      </c>
      <c r="S488" s="1512">
        <v>1</v>
      </c>
      <c r="T488" s="1512">
        <v>0</v>
      </c>
      <c r="U488" s="1512">
        <v>0</v>
      </c>
      <c r="V488" s="1512">
        <v>0</v>
      </c>
      <c r="W488" s="1512">
        <v>0</v>
      </c>
      <c r="X488" s="1512">
        <v>0</v>
      </c>
      <c r="Y488" s="1512">
        <v>0</v>
      </c>
      <c r="Z488" s="1512">
        <v>0</v>
      </c>
      <c r="AA488" s="1512">
        <v>0</v>
      </c>
      <c r="AB488" s="1512"/>
      <c r="AC488" s="1512">
        <v>2</v>
      </c>
      <c r="AE488" t="s">
        <v>3338</v>
      </c>
      <c r="AF488" t="s">
        <v>3459</v>
      </c>
      <c r="AG488" t="s">
        <v>4417</v>
      </c>
      <c r="AH488" t="s">
        <v>4418</v>
      </c>
      <c r="AI488" t="s">
        <v>1766</v>
      </c>
      <c r="AJ488" t="s">
        <v>4419</v>
      </c>
      <c r="AK488" t="s">
        <v>3397</v>
      </c>
      <c r="AL488" s="2285" t="s">
        <v>3397</v>
      </c>
      <c r="AM488" t="s">
        <v>3463</v>
      </c>
      <c r="AN488" t="s">
        <v>1546</v>
      </c>
      <c r="AO488">
        <v>123</v>
      </c>
      <c r="AP488" s="39">
        <v>380259.77</v>
      </c>
      <c r="AQ488" s="39">
        <v>566178.96</v>
      </c>
      <c r="AR488" s="1512">
        <v>0</v>
      </c>
      <c r="AS488" s="1512">
        <v>0</v>
      </c>
      <c r="AT488" s="2287">
        <v>0</v>
      </c>
      <c r="AU488" s="2287">
        <v>0</v>
      </c>
      <c r="AV488" s="2287">
        <v>0</v>
      </c>
      <c r="AW488" s="2287">
        <v>0</v>
      </c>
      <c r="AX488" s="2287">
        <v>0</v>
      </c>
      <c r="AY488" s="2287">
        <v>0</v>
      </c>
      <c r="AZ488" s="2287">
        <v>0</v>
      </c>
      <c r="BA488" s="2288">
        <v>0</v>
      </c>
      <c r="BB488" s="2287">
        <v>0</v>
      </c>
      <c r="BC488" s="8">
        <v>946438.73</v>
      </c>
      <c r="BG488" s="57"/>
      <c r="BH488" s="57"/>
      <c r="BI488" s="57"/>
      <c r="BJ488" s="57"/>
      <c r="BK488" s="57"/>
      <c r="BL488" s="57"/>
      <c r="BM488" s="57"/>
      <c r="BN488" s="57"/>
      <c r="BO488" s="57"/>
      <c r="BP488" s="63"/>
    </row>
    <row r="489" spans="1:68">
      <c r="A489" s="2249"/>
      <c r="B489" s="2249"/>
      <c r="C489" s="39"/>
      <c r="D489" s="214">
        <v>1</v>
      </c>
      <c r="E489" s="214">
        <v>0</v>
      </c>
      <c r="F489" s="214">
        <v>1</v>
      </c>
      <c r="G489" s="214">
        <v>0</v>
      </c>
      <c r="H489" s="214">
        <v>0</v>
      </c>
      <c r="I489" s="214">
        <v>0</v>
      </c>
      <c r="J489" s="214">
        <v>1</v>
      </c>
      <c r="K489" s="1512">
        <v>1</v>
      </c>
      <c r="L489" s="1512">
        <v>1</v>
      </c>
      <c r="M489" s="1512">
        <v>0</v>
      </c>
      <c r="O489" s="8">
        <v>0</v>
      </c>
      <c r="P489" s="8">
        <v>0</v>
      </c>
      <c r="R489" s="8">
        <v>0</v>
      </c>
      <c r="S489" s="1512">
        <v>1</v>
      </c>
      <c r="T489" s="1512">
        <v>0</v>
      </c>
      <c r="U489" s="1512">
        <v>0</v>
      </c>
      <c r="V489" s="1512">
        <v>0</v>
      </c>
      <c r="W489" s="1512">
        <v>0</v>
      </c>
      <c r="X489" s="1512">
        <v>0</v>
      </c>
      <c r="Y489" s="1512">
        <v>0</v>
      </c>
      <c r="Z489" s="1512">
        <v>0</v>
      </c>
      <c r="AA489" s="1512">
        <v>0</v>
      </c>
      <c r="AB489" s="1512"/>
      <c r="AC489" s="1512">
        <v>2</v>
      </c>
      <c r="AE489" t="s">
        <v>3338</v>
      </c>
      <c r="AF489" t="s">
        <v>3459</v>
      </c>
      <c r="AG489" t="s">
        <v>4420</v>
      </c>
      <c r="AH489" t="s">
        <v>4421</v>
      </c>
      <c r="AI489" t="s">
        <v>1766</v>
      </c>
      <c r="AJ489" t="s">
        <v>4422</v>
      </c>
      <c r="AK489" t="s">
        <v>3397</v>
      </c>
      <c r="AL489" s="2285" t="s">
        <v>3397</v>
      </c>
      <c r="AM489" t="s">
        <v>3463</v>
      </c>
      <c r="AN489" t="s">
        <v>1546</v>
      </c>
      <c r="AO489">
        <v>123</v>
      </c>
      <c r="AP489" s="39">
        <v>317958.52</v>
      </c>
      <c r="AQ489" s="39">
        <v>643978.30000000005</v>
      </c>
      <c r="AR489" s="1512">
        <v>0</v>
      </c>
      <c r="AS489" s="1512">
        <v>0</v>
      </c>
      <c r="AT489" s="2287">
        <v>0</v>
      </c>
      <c r="AU489" s="2287">
        <v>0</v>
      </c>
      <c r="AV489" s="2287">
        <v>0</v>
      </c>
      <c r="AW489" s="2287">
        <v>0</v>
      </c>
      <c r="AX489" s="2287">
        <v>0</v>
      </c>
      <c r="AY489" s="2287">
        <v>0</v>
      </c>
      <c r="AZ489" s="2287">
        <v>0</v>
      </c>
      <c r="BA489" s="2288">
        <v>0</v>
      </c>
      <c r="BB489" s="2287">
        <v>0</v>
      </c>
      <c r="BC489" s="8">
        <v>961936.82000000007</v>
      </c>
      <c r="BG489" s="57"/>
      <c r="BH489" s="57"/>
      <c r="BI489" s="57"/>
      <c r="BJ489" s="57"/>
      <c r="BK489" s="57"/>
      <c r="BL489" s="57"/>
      <c r="BM489" s="57"/>
      <c r="BN489" s="57"/>
      <c r="BO489" s="57"/>
      <c r="BP489" s="63"/>
    </row>
    <row r="490" spans="1:68">
      <c r="A490" s="2249"/>
      <c r="B490" s="2249"/>
      <c r="C490" s="39"/>
      <c r="D490" s="214">
        <v>0</v>
      </c>
      <c r="E490" s="214">
        <v>1</v>
      </c>
      <c r="F490" s="214">
        <v>1</v>
      </c>
      <c r="G490" s="214">
        <v>0</v>
      </c>
      <c r="H490" s="214">
        <v>0</v>
      </c>
      <c r="I490" s="214">
        <v>0</v>
      </c>
      <c r="J490" s="214">
        <v>1</v>
      </c>
      <c r="K490" s="1512">
        <v>1</v>
      </c>
      <c r="L490" s="1512">
        <v>0</v>
      </c>
      <c r="M490" s="1512">
        <v>0</v>
      </c>
      <c r="O490" s="8">
        <v>0</v>
      </c>
      <c r="P490" s="8">
        <v>0</v>
      </c>
      <c r="R490" s="8">
        <v>0</v>
      </c>
      <c r="S490" s="1512">
        <v>0</v>
      </c>
      <c r="T490" s="1512">
        <v>1</v>
      </c>
      <c r="U490" s="1512">
        <v>0</v>
      </c>
      <c r="V490" s="1512">
        <v>0</v>
      </c>
      <c r="W490" s="1512">
        <v>0</v>
      </c>
      <c r="X490" s="1512">
        <v>0</v>
      </c>
      <c r="Y490" s="1512">
        <v>0</v>
      </c>
      <c r="Z490" s="1512">
        <v>0</v>
      </c>
      <c r="AA490" s="1512">
        <v>0</v>
      </c>
      <c r="AB490" s="1512"/>
      <c r="AC490" s="1512">
        <v>5</v>
      </c>
      <c r="AE490" t="s">
        <v>3344</v>
      </c>
      <c r="AF490" t="s">
        <v>3505</v>
      </c>
      <c r="AG490" t="s">
        <v>4423</v>
      </c>
      <c r="AH490" t="s">
        <v>4424</v>
      </c>
      <c r="AI490" t="s">
        <v>3311</v>
      </c>
      <c r="AJ490" t="s">
        <v>4425</v>
      </c>
      <c r="AK490" t="s">
        <v>3399</v>
      </c>
      <c r="AL490" s="2285" t="s">
        <v>3399</v>
      </c>
      <c r="AM490" t="s">
        <v>3498</v>
      </c>
      <c r="AN490" t="s">
        <v>1546</v>
      </c>
      <c r="AO490">
        <v>123</v>
      </c>
      <c r="AP490" s="39">
        <v>197087.89</v>
      </c>
      <c r="AQ490" s="39">
        <v>122212.07</v>
      </c>
      <c r="AR490" s="1512">
        <v>0</v>
      </c>
      <c r="AS490" s="1512">
        <v>0</v>
      </c>
      <c r="AT490" s="2287">
        <v>0</v>
      </c>
      <c r="AU490" s="2287">
        <v>0</v>
      </c>
      <c r="AV490" s="2287">
        <v>0</v>
      </c>
      <c r="AW490" s="2287">
        <v>0</v>
      </c>
      <c r="AX490" s="2287">
        <v>0</v>
      </c>
      <c r="AY490" s="2287">
        <v>0</v>
      </c>
      <c r="AZ490" s="2287">
        <v>0</v>
      </c>
      <c r="BA490" s="2288">
        <v>0</v>
      </c>
      <c r="BB490" s="2287">
        <v>0</v>
      </c>
      <c r="BC490" s="8">
        <v>319299.96000000002</v>
      </c>
      <c r="BG490" s="57"/>
      <c r="BH490" s="57"/>
      <c r="BI490" s="57"/>
      <c r="BJ490" s="57"/>
      <c r="BK490" s="57"/>
      <c r="BL490" s="57"/>
      <c r="BM490" s="57"/>
      <c r="BN490" s="57"/>
      <c r="BO490" s="57"/>
      <c r="BP490" s="63"/>
    </row>
    <row r="491" spans="1:68">
      <c r="A491" s="2249"/>
      <c r="B491" s="2249"/>
      <c r="C491" s="39"/>
      <c r="D491" s="214">
        <v>0</v>
      </c>
      <c r="E491" s="214">
        <v>1</v>
      </c>
      <c r="F491" s="214">
        <v>1</v>
      </c>
      <c r="G491" s="214">
        <v>0</v>
      </c>
      <c r="H491" s="214">
        <v>0</v>
      </c>
      <c r="I491" s="214">
        <v>0</v>
      </c>
      <c r="J491" s="214">
        <v>1</v>
      </c>
      <c r="K491" s="1512">
        <v>1</v>
      </c>
      <c r="L491" s="1512">
        <v>0</v>
      </c>
      <c r="M491" s="1512">
        <v>0</v>
      </c>
      <c r="O491" s="8">
        <v>0</v>
      </c>
      <c r="P491" s="8">
        <v>0</v>
      </c>
      <c r="R491" s="8">
        <v>0</v>
      </c>
      <c r="S491" s="1512">
        <v>0</v>
      </c>
      <c r="T491" s="1512">
        <v>1</v>
      </c>
      <c r="U491" s="1512">
        <v>0</v>
      </c>
      <c r="V491" s="1512">
        <v>0</v>
      </c>
      <c r="W491" s="1512">
        <v>0</v>
      </c>
      <c r="X491" s="1512">
        <v>0</v>
      </c>
      <c r="Y491" s="1512">
        <v>0</v>
      </c>
      <c r="Z491" s="1512">
        <v>0</v>
      </c>
      <c r="AA491" s="1512">
        <v>0</v>
      </c>
      <c r="AB491" s="1512"/>
      <c r="AC491" s="1512">
        <v>5</v>
      </c>
      <c r="AE491" t="s">
        <v>3382</v>
      </c>
      <c r="AF491" t="s">
        <v>3637</v>
      </c>
      <c r="AG491" t="s">
        <v>4426</v>
      </c>
      <c r="AH491" t="s">
        <v>4427</v>
      </c>
      <c r="AI491" t="s">
        <v>3311</v>
      </c>
      <c r="AJ491" t="s">
        <v>4428</v>
      </c>
      <c r="AK491" t="s">
        <v>3398</v>
      </c>
      <c r="AL491" s="2285" t="s">
        <v>3399</v>
      </c>
      <c r="AM491" t="s">
        <v>3498</v>
      </c>
      <c r="AN491" t="s">
        <v>1546</v>
      </c>
      <c r="AO491">
        <v>123</v>
      </c>
      <c r="AP491" s="39">
        <v>905595.47</v>
      </c>
      <c r="AQ491" s="39">
        <v>87759</v>
      </c>
      <c r="AR491" s="1512">
        <v>0</v>
      </c>
      <c r="AS491" s="1512">
        <v>0</v>
      </c>
      <c r="AT491" s="2287">
        <v>0</v>
      </c>
      <c r="AU491" s="2287">
        <v>0</v>
      </c>
      <c r="AV491" s="2287">
        <v>0</v>
      </c>
      <c r="AW491" s="2287">
        <v>0</v>
      </c>
      <c r="AX491" s="2287">
        <v>0</v>
      </c>
      <c r="AY491" s="2287">
        <v>0</v>
      </c>
      <c r="AZ491" s="2287">
        <v>0</v>
      </c>
      <c r="BA491" s="2288">
        <v>0</v>
      </c>
      <c r="BB491" s="2287">
        <v>0</v>
      </c>
      <c r="BC491" s="8">
        <v>993354.47</v>
      </c>
      <c r="BG491" s="57"/>
      <c r="BH491" s="57"/>
      <c r="BI491" s="57"/>
      <c r="BJ491" s="57"/>
      <c r="BK491" s="57"/>
      <c r="BL491" s="57"/>
      <c r="BM491" s="57"/>
      <c r="BN491" s="57"/>
      <c r="BO491" s="57"/>
      <c r="BP491" s="63"/>
    </row>
    <row r="492" spans="1:68">
      <c r="A492" s="2249"/>
      <c r="B492" s="2249"/>
      <c r="C492" s="39"/>
      <c r="D492" s="214">
        <v>0</v>
      </c>
      <c r="E492" s="214">
        <v>1</v>
      </c>
      <c r="F492" s="214">
        <v>0</v>
      </c>
      <c r="G492" s="214">
        <v>0</v>
      </c>
      <c r="H492" s="214">
        <v>0</v>
      </c>
      <c r="I492" s="214">
        <v>0</v>
      </c>
      <c r="J492" s="214">
        <v>0</v>
      </c>
      <c r="K492" s="1512">
        <v>0</v>
      </c>
      <c r="L492" s="1512">
        <v>0</v>
      </c>
      <c r="M492" s="1512">
        <v>0</v>
      </c>
      <c r="O492" s="8">
        <v>0</v>
      </c>
      <c r="P492" s="8">
        <v>0</v>
      </c>
      <c r="R492" s="8">
        <v>0</v>
      </c>
      <c r="S492" s="1512">
        <v>0</v>
      </c>
      <c r="T492" s="1512">
        <v>0</v>
      </c>
      <c r="U492" s="1512">
        <v>0</v>
      </c>
      <c r="V492" s="1512">
        <v>0</v>
      </c>
      <c r="W492" s="1512">
        <v>0</v>
      </c>
      <c r="X492" s="1512">
        <v>0</v>
      </c>
      <c r="Y492" s="1512">
        <v>0</v>
      </c>
      <c r="Z492" s="1512">
        <v>0</v>
      </c>
      <c r="AA492" s="1512">
        <v>1</v>
      </c>
      <c r="AB492" s="1512"/>
      <c r="AC492" s="1512">
        <v>4</v>
      </c>
      <c r="AE492" t="s">
        <v>3389</v>
      </c>
      <c r="AF492" t="s">
        <v>4429</v>
      </c>
      <c r="AG492" t="s">
        <v>4430</v>
      </c>
      <c r="AH492" t="s">
        <v>4431</v>
      </c>
      <c r="AI492" t="s">
        <v>3316</v>
      </c>
      <c r="AJ492" t="s">
        <v>4432</v>
      </c>
      <c r="AK492" t="s">
        <v>3402</v>
      </c>
      <c r="AL492" s="2285" t="s">
        <v>3399</v>
      </c>
      <c r="AM492" t="s">
        <v>3513</v>
      </c>
      <c r="AN492" t="s">
        <v>1546</v>
      </c>
      <c r="AO492">
        <v>120</v>
      </c>
      <c r="AP492" s="39">
        <v>6943647.1200000001</v>
      </c>
      <c r="AQ492" s="39">
        <v>3449.21</v>
      </c>
      <c r="AR492" s="1512">
        <v>0</v>
      </c>
      <c r="AS492" s="1512">
        <v>0</v>
      </c>
      <c r="AT492" s="2287">
        <v>0</v>
      </c>
      <c r="AU492" s="2287">
        <v>0</v>
      </c>
      <c r="AV492" s="2287">
        <v>0</v>
      </c>
      <c r="AW492" s="2287">
        <v>0</v>
      </c>
      <c r="AX492" s="2287">
        <v>0</v>
      </c>
      <c r="AY492" s="2287">
        <v>0</v>
      </c>
      <c r="AZ492" s="2287">
        <v>0</v>
      </c>
      <c r="BA492" s="2288">
        <v>0</v>
      </c>
      <c r="BB492" s="2287">
        <v>0</v>
      </c>
      <c r="BC492" s="8">
        <v>6947096.3300000001</v>
      </c>
      <c r="BG492" s="57"/>
      <c r="BH492" s="57"/>
      <c r="BI492" s="57"/>
      <c r="BJ492" s="57"/>
      <c r="BK492" s="57"/>
      <c r="BL492" s="57"/>
      <c r="BM492" s="57"/>
      <c r="BN492" s="57"/>
      <c r="BO492" s="57"/>
      <c r="BP492" s="63"/>
    </row>
    <row r="493" spans="1:68">
      <c r="A493" s="2249"/>
      <c r="B493" s="2249"/>
      <c r="C493" s="39"/>
      <c r="D493" s="214">
        <v>1</v>
      </c>
      <c r="E493" s="214">
        <v>0</v>
      </c>
      <c r="F493" s="214">
        <v>1</v>
      </c>
      <c r="G493" s="214">
        <v>0</v>
      </c>
      <c r="H493" s="214">
        <v>0</v>
      </c>
      <c r="I493" s="214">
        <v>0</v>
      </c>
      <c r="J493" s="214">
        <v>1</v>
      </c>
      <c r="K493" s="1512">
        <v>1</v>
      </c>
      <c r="L493" s="1512">
        <v>1</v>
      </c>
      <c r="M493" s="1512">
        <v>0</v>
      </c>
      <c r="O493" s="8">
        <v>0</v>
      </c>
      <c r="P493" s="8">
        <v>0</v>
      </c>
      <c r="R493" s="8">
        <v>0</v>
      </c>
      <c r="S493" s="1512">
        <v>1</v>
      </c>
      <c r="T493" s="1512">
        <v>0</v>
      </c>
      <c r="U493" s="1512">
        <v>0</v>
      </c>
      <c r="V493" s="1512">
        <v>0</v>
      </c>
      <c r="W493" s="1512">
        <v>0</v>
      </c>
      <c r="X493" s="1512">
        <v>0</v>
      </c>
      <c r="Y493" s="1512">
        <v>0</v>
      </c>
      <c r="Z493" s="1512">
        <v>0</v>
      </c>
      <c r="AA493" s="1512">
        <v>0</v>
      </c>
      <c r="AB493" s="1512"/>
      <c r="AC493" s="1512">
        <v>4</v>
      </c>
      <c r="AE493" t="s">
        <v>3331</v>
      </c>
      <c r="AF493" t="s">
        <v>3923</v>
      </c>
      <c r="AG493" t="s">
        <v>4433</v>
      </c>
      <c r="AH493" t="s">
        <v>4434</v>
      </c>
      <c r="AI493" t="s">
        <v>1600</v>
      </c>
      <c r="AJ493" t="s">
        <v>4433</v>
      </c>
      <c r="AK493" t="s">
        <v>3397</v>
      </c>
      <c r="AL493" s="2285" t="s">
        <v>3397</v>
      </c>
      <c r="AM493" t="s">
        <v>3513</v>
      </c>
      <c r="AN493" t="s">
        <v>1546</v>
      </c>
      <c r="AO493">
        <v>120</v>
      </c>
      <c r="AP493" s="39">
        <v>198955.51999999999</v>
      </c>
      <c r="AQ493" s="39">
        <v>200102.77</v>
      </c>
      <c r="AR493" s="1512">
        <v>0</v>
      </c>
      <c r="AS493" s="1512">
        <v>0</v>
      </c>
      <c r="AT493" s="2287">
        <v>0</v>
      </c>
      <c r="AU493" s="2287">
        <v>0</v>
      </c>
      <c r="AV493" s="2287">
        <v>0</v>
      </c>
      <c r="AW493" s="2287">
        <v>0</v>
      </c>
      <c r="AX493" s="2287">
        <v>0</v>
      </c>
      <c r="AY493" s="2287">
        <v>0</v>
      </c>
      <c r="AZ493" s="2287">
        <v>0</v>
      </c>
      <c r="BA493" s="2288">
        <v>0</v>
      </c>
      <c r="BB493" s="2287">
        <v>0</v>
      </c>
      <c r="BC493" s="8">
        <v>399058.29</v>
      </c>
      <c r="BG493" s="57"/>
      <c r="BH493" s="57"/>
      <c r="BI493" s="57"/>
      <c r="BJ493" s="57"/>
      <c r="BK493" s="57"/>
      <c r="BL493" s="57"/>
      <c r="BM493" s="57"/>
      <c r="BN493" s="57"/>
      <c r="BO493" s="57"/>
      <c r="BP493" s="63"/>
    </row>
    <row r="494" spans="1:68">
      <c r="A494" s="2249"/>
      <c r="B494" s="2249"/>
      <c r="C494" s="39"/>
      <c r="D494" s="214">
        <v>1</v>
      </c>
      <c r="E494" s="214">
        <v>0</v>
      </c>
      <c r="F494" s="214">
        <v>1</v>
      </c>
      <c r="G494" s="214">
        <v>0</v>
      </c>
      <c r="H494" s="214">
        <v>0</v>
      </c>
      <c r="I494" s="214">
        <v>0</v>
      </c>
      <c r="J494" s="214">
        <v>1</v>
      </c>
      <c r="K494" s="1512">
        <v>1</v>
      </c>
      <c r="L494" s="1512">
        <v>1</v>
      </c>
      <c r="M494" s="1512">
        <v>0</v>
      </c>
      <c r="O494" s="8">
        <v>0</v>
      </c>
      <c r="P494" s="8">
        <v>0</v>
      </c>
      <c r="R494" s="8">
        <v>0</v>
      </c>
      <c r="S494" s="1512">
        <v>1</v>
      </c>
      <c r="T494" s="1512">
        <v>0</v>
      </c>
      <c r="U494" s="1512">
        <v>0</v>
      </c>
      <c r="V494" s="1512">
        <v>0</v>
      </c>
      <c r="W494" s="1512">
        <v>0</v>
      </c>
      <c r="X494" s="1512">
        <v>0</v>
      </c>
      <c r="Y494" s="1512">
        <v>0</v>
      </c>
      <c r="Z494" s="1512">
        <v>0</v>
      </c>
      <c r="AA494" s="1512">
        <v>0</v>
      </c>
      <c r="AB494" s="1512"/>
      <c r="AC494" s="1512">
        <v>3</v>
      </c>
      <c r="AE494" t="s">
        <v>3332</v>
      </c>
      <c r="AF494" t="s">
        <v>3554</v>
      </c>
      <c r="AG494" t="s">
        <v>4435</v>
      </c>
      <c r="AH494" t="s">
        <v>4436</v>
      </c>
      <c r="AI494" t="s">
        <v>1600</v>
      </c>
      <c r="AJ494" t="s">
        <v>4437</v>
      </c>
      <c r="AK494" t="s">
        <v>3397</v>
      </c>
      <c r="AL494" s="2285" t="s">
        <v>3397</v>
      </c>
      <c r="AM494" t="s">
        <v>3905</v>
      </c>
      <c r="AN494" t="s">
        <v>1546</v>
      </c>
      <c r="AO494">
        <v>120</v>
      </c>
      <c r="AP494" s="39">
        <v>53796.46</v>
      </c>
      <c r="AQ494" s="39">
        <v>152120.29999999999</v>
      </c>
      <c r="AR494" s="1512">
        <v>0</v>
      </c>
      <c r="AS494" s="1512">
        <v>0</v>
      </c>
      <c r="AT494" s="2287">
        <v>0</v>
      </c>
      <c r="AU494" s="2287">
        <v>0</v>
      </c>
      <c r="AV494" s="2287">
        <v>0</v>
      </c>
      <c r="AW494" s="2287">
        <v>0</v>
      </c>
      <c r="AX494" s="2287">
        <v>0</v>
      </c>
      <c r="AY494" s="2287">
        <v>0</v>
      </c>
      <c r="AZ494" s="2287">
        <v>0</v>
      </c>
      <c r="BA494" s="2288">
        <v>0</v>
      </c>
      <c r="BB494" s="2287">
        <v>0</v>
      </c>
      <c r="BC494" s="8">
        <v>205916.75999999998</v>
      </c>
      <c r="BG494" s="57"/>
      <c r="BH494" s="57"/>
      <c r="BI494" s="57"/>
      <c r="BJ494" s="57"/>
      <c r="BK494" s="57"/>
      <c r="BL494" s="57"/>
      <c r="BM494" s="57"/>
      <c r="BN494" s="57"/>
      <c r="BO494" s="57"/>
      <c r="BP494" s="63"/>
    </row>
    <row r="495" spans="1:68">
      <c r="A495" s="2249"/>
      <c r="B495" s="2249"/>
      <c r="C495" s="39"/>
      <c r="D495" s="214">
        <v>1</v>
      </c>
      <c r="E495" s="214">
        <v>0</v>
      </c>
      <c r="F495" s="214">
        <v>1</v>
      </c>
      <c r="G495" s="214">
        <v>0</v>
      </c>
      <c r="H495" s="214">
        <v>0</v>
      </c>
      <c r="I495" s="214">
        <v>0</v>
      </c>
      <c r="J495" s="214">
        <v>1</v>
      </c>
      <c r="K495" s="1512">
        <v>1</v>
      </c>
      <c r="L495" s="1512">
        <v>1</v>
      </c>
      <c r="M495" s="1512">
        <v>0</v>
      </c>
      <c r="O495" s="8">
        <v>0</v>
      </c>
      <c r="P495" s="8">
        <v>0</v>
      </c>
      <c r="R495" s="8">
        <v>1</v>
      </c>
      <c r="S495" s="1512">
        <v>0</v>
      </c>
      <c r="T495" s="1512">
        <v>0</v>
      </c>
      <c r="U495" s="1512">
        <v>0</v>
      </c>
      <c r="V495" s="1512">
        <v>0</v>
      </c>
      <c r="W495" s="1512">
        <v>0</v>
      </c>
      <c r="X495" s="1512">
        <v>0</v>
      </c>
      <c r="Y495" s="1512">
        <v>0</v>
      </c>
      <c r="Z495" s="1512">
        <v>0</v>
      </c>
      <c r="AA495" s="1512">
        <v>0</v>
      </c>
      <c r="AB495" s="1512"/>
      <c r="AC495" s="1512">
        <v>5</v>
      </c>
      <c r="AE495" t="s">
        <v>3332</v>
      </c>
      <c r="AF495" t="s">
        <v>3554</v>
      </c>
      <c r="AG495" t="s">
        <v>4438</v>
      </c>
      <c r="AH495" t="s">
        <v>4439</v>
      </c>
      <c r="AI495" t="s">
        <v>1600</v>
      </c>
      <c r="AJ495" t="s">
        <v>4440</v>
      </c>
      <c r="AK495" t="s">
        <v>3397</v>
      </c>
      <c r="AL495" s="2285" t="s">
        <v>3397</v>
      </c>
      <c r="AM495" t="s">
        <v>3498</v>
      </c>
      <c r="AN495" t="s">
        <v>1546</v>
      </c>
      <c r="AO495">
        <v>120</v>
      </c>
      <c r="AP495" s="39">
        <v>0</v>
      </c>
      <c r="AQ495" s="39">
        <v>209615.05</v>
      </c>
      <c r="AR495" s="1512">
        <v>0</v>
      </c>
      <c r="AS495" s="1512">
        <v>0</v>
      </c>
      <c r="AT495" s="2287">
        <v>0</v>
      </c>
      <c r="AU495" s="2287">
        <v>0</v>
      </c>
      <c r="AV495" s="2287">
        <v>0</v>
      </c>
      <c r="AW495" s="2287">
        <v>0</v>
      </c>
      <c r="AX495" s="2287">
        <v>0</v>
      </c>
      <c r="AY495" s="2287">
        <v>0</v>
      </c>
      <c r="AZ495" s="2287">
        <v>0</v>
      </c>
      <c r="BA495" s="2288">
        <v>0</v>
      </c>
      <c r="BB495" s="2287">
        <v>0</v>
      </c>
      <c r="BC495" s="8">
        <v>209615.05</v>
      </c>
      <c r="BG495" s="57"/>
      <c r="BH495" s="57"/>
      <c r="BI495" s="57"/>
      <c r="BJ495" s="57"/>
      <c r="BK495" s="57"/>
      <c r="BL495" s="57"/>
      <c r="BM495" s="57"/>
      <c r="BN495" s="57"/>
      <c r="BO495" s="57"/>
      <c r="BP495" s="63"/>
    </row>
    <row r="496" spans="1:68">
      <c r="A496" s="2249"/>
      <c r="B496" s="2249"/>
      <c r="C496" s="39"/>
      <c r="D496" s="214">
        <v>1</v>
      </c>
      <c r="E496" s="214">
        <v>0</v>
      </c>
      <c r="F496" s="214">
        <v>1</v>
      </c>
      <c r="G496" s="214">
        <v>0</v>
      </c>
      <c r="H496" s="214">
        <v>0</v>
      </c>
      <c r="I496" s="214">
        <v>0</v>
      </c>
      <c r="J496" s="214">
        <v>1</v>
      </c>
      <c r="K496" s="1512">
        <v>1</v>
      </c>
      <c r="L496" s="1512">
        <v>1</v>
      </c>
      <c r="M496" s="1512">
        <v>0</v>
      </c>
      <c r="O496" s="8">
        <v>0</v>
      </c>
      <c r="P496" s="8">
        <v>0</v>
      </c>
      <c r="R496" s="8">
        <v>0</v>
      </c>
      <c r="S496" s="1512">
        <v>1</v>
      </c>
      <c r="T496" s="1512">
        <v>0</v>
      </c>
      <c r="U496" s="1512">
        <v>0</v>
      </c>
      <c r="V496" s="1512">
        <v>0</v>
      </c>
      <c r="W496" s="1512">
        <v>0</v>
      </c>
      <c r="X496" s="1512">
        <v>0</v>
      </c>
      <c r="Y496" s="1512">
        <v>0</v>
      </c>
      <c r="Z496" s="1512">
        <v>0</v>
      </c>
      <c r="AA496" s="1512">
        <v>0</v>
      </c>
      <c r="AB496" s="1512"/>
      <c r="AC496" s="1512">
        <v>4</v>
      </c>
      <c r="AE496" t="s">
        <v>3333</v>
      </c>
      <c r="AF496" t="s">
        <v>3509</v>
      </c>
      <c r="AG496" t="s">
        <v>4441</v>
      </c>
      <c r="AH496" t="s">
        <v>4442</v>
      </c>
      <c r="AI496" t="s">
        <v>1600</v>
      </c>
      <c r="AJ496" t="s">
        <v>4443</v>
      </c>
      <c r="AK496" t="s">
        <v>3397</v>
      </c>
      <c r="AL496" s="2285" t="s">
        <v>3397</v>
      </c>
      <c r="AM496" t="s">
        <v>3513</v>
      </c>
      <c r="AN496" t="s">
        <v>1546</v>
      </c>
      <c r="AO496">
        <v>120</v>
      </c>
      <c r="AP496" s="39">
        <v>0</v>
      </c>
      <c r="AQ496" s="39">
        <v>58933</v>
      </c>
      <c r="AR496" s="1512">
        <v>0</v>
      </c>
      <c r="AS496" s="1512">
        <v>0</v>
      </c>
      <c r="AT496" s="2287">
        <v>0</v>
      </c>
      <c r="AU496" s="2287">
        <v>0</v>
      </c>
      <c r="AV496" s="2287">
        <v>0</v>
      </c>
      <c r="AW496" s="2287">
        <v>0</v>
      </c>
      <c r="AX496" s="2287">
        <v>0</v>
      </c>
      <c r="AY496" s="2287">
        <v>0</v>
      </c>
      <c r="AZ496" s="2287">
        <v>0</v>
      </c>
      <c r="BA496" s="2288">
        <v>0</v>
      </c>
      <c r="BB496" s="2287">
        <v>0</v>
      </c>
      <c r="BC496" s="8">
        <v>58933</v>
      </c>
      <c r="BG496" s="57"/>
      <c r="BH496" s="57"/>
      <c r="BI496" s="57"/>
      <c r="BJ496" s="57"/>
      <c r="BK496" s="57"/>
      <c r="BL496" s="57"/>
      <c r="BM496" s="57"/>
      <c r="BN496" s="57"/>
      <c r="BO496" s="57"/>
      <c r="BP496" s="63"/>
    </row>
    <row r="497" spans="1:68">
      <c r="A497" s="2249"/>
      <c r="B497" s="2249"/>
      <c r="C497" s="39"/>
      <c r="D497" s="214">
        <v>0</v>
      </c>
      <c r="E497" s="214">
        <v>1</v>
      </c>
      <c r="F497" s="214">
        <v>1</v>
      </c>
      <c r="G497" s="214">
        <v>0</v>
      </c>
      <c r="H497" s="214">
        <v>0</v>
      </c>
      <c r="I497" s="214">
        <v>0</v>
      </c>
      <c r="J497" s="214">
        <v>1</v>
      </c>
      <c r="K497" s="1512">
        <v>1</v>
      </c>
      <c r="L497" s="1512">
        <v>0</v>
      </c>
      <c r="M497" s="1512">
        <v>0</v>
      </c>
      <c r="O497" s="8">
        <v>0</v>
      </c>
      <c r="P497" s="8">
        <v>0</v>
      </c>
      <c r="R497" s="8">
        <v>0</v>
      </c>
      <c r="S497" s="1512">
        <v>0</v>
      </c>
      <c r="T497" s="1512">
        <v>0</v>
      </c>
      <c r="U497" s="1512">
        <v>0</v>
      </c>
      <c r="V497" s="1512">
        <v>0</v>
      </c>
      <c r="W497" s="1512">
        <v>0</v>
      </c>
      <c r="X497" s="1512">
        <v>0</v>
      </c>
      <c r="Y497" s="1512">
        <v>0</v>
      </c>
      <c r="Z497" s="1512">
        <v>0</v>
      </c>
      <c r="AA497" s="1512">
        <v>1</v>
      </c>
      <c r="AB497" s="1512"/>
      <c r="AC497" s="1512">
        <v>6</v>
      </c>
      <c r="AE497" t="s">
        <v>3333</v>
      </c>
      <c r="AF497" t="s">
        <v>3509</v>
      </c>
      <c r="AG497" t="s">
        <v>4444</v>
      </c>
      <c r="AH497" t="s">
        <v>4445</v>
      </c>
      <c r="AI497" t="s">
        <v>1600</v>
      </c>
      <c r="AJ497" t="s">
        <v>4446</v>
      </c>
      <c r="AK497" t="s">
        <v>3398</v>
      </c>
      <c r="AL497" s="2285" t="s">
        <v>3399</v>
      </c>
      <c r="AM497" t="s">
        <v>3537</v>
      </c>
      <c r="AN497" t="s">
        <v>1546</v>
      </c>
      <c r="AO497">
        <v>120</v>
      </c>
      <c r="AP497" s="39">
        <v>30413.81</v>
      </c>
      <c r="AQ497" s="39">
        <v>109308.7</v>
      </c>
      <c r="AR497" s="1512">
        <v>0</v>
      </c>
      <c r="AS497" s="1512">
        <v>0</v>
      </c>
      <c r="AT497" s="2287">
        <v>0</v>
      </c>
      <c r="AU497" s="2287">
        <v>0</v>
      </c>
      <c r="AV497" s="2287">
        <v>0</v>
      </c>
      <c r="AW497" s="2287">
        <v>0</v>
      </c>
      <c r="AX497" s="2287">
        <v>0</v>
      </c>
      <c r="AY497" s="2287">
        <v>0</v>
      </c>
      <c r="AZ497" s="2287">
        <v>0</v>
      </c>
      <c r="BA497" s="2288">
        <v>0</v>
      </c>
      <c r="BB497" s="2287">
        <v>0</v>
      </c>
      <c r="BC497" s="8">
        <v>139722.51</v>
      </c>
      <c r="BG497" s="57"/>
      <c r="BH497" s="57"/>
      <c r="BI497" s="57"/>
      <c r="BJ497" s="57"/>
      <c r="BK497" s="57"/>
      <c r="BL497" s="57"/>
      <c r="BM497" s="57"/>
      <c r="BN497" s="57"/>
      <c r="BO497" s="57"/>
      <c r="BP497" s="63"/>
    </row>
    <row r="498" spans="1:68">
      <c r="A498" s="2249"/>
      <c r="B498" s="2249"/>
      <c r="C498" s="39"/>
      <c r="D498" s="214">
        <v>1</v>
      </c>
      <c r="E498" s="214">
        <v>0</v>
      </c>
      <c r="F498" s="214">
        <v>1</v>
      </c>
      <c r="G498" s="214">
        <v>0</v>
      </c>
      <c r="H498" s="214">
        <v>0</v>
      </c>
      <c r="I498" s="214">
        <v>0</v>
      </c>
      <c r="J498" s="214">
        <v>1</v>
      </c>
      <c r="K498" s="1512">
        <v>1</v>
      </c>
      <c r="L498" s="1512">
        <v>1</v>
      </c>
      <c r="M498" s="1512">
        <v>0</v>
      </c>
      <c r="O498" s="8">
        <v>0</v>
      </c>
      <c r="P498" s="8">
        <v>0</v>
      </c>
      <c r="R498" s="8">
        <v>0</v>
      </c>
      <c r="S498" s="1512">
        <v>1</v>
      </c>
      <c r="T498" s="1512">
        <v>0</v>
      </c>
      <c r="U498" s="1512">
        <v>0</v>
      </c>
      <c r="V498" s="1512">
        <v>0</v>
      </c>
      <c r="W498" s="1512">
        <v>0</v>
      </c>
      <c r="X498" s="1512">
        <v>0</v>
      </c>
      <c r="Y498" s="1512">
        <v>0</v>
      </c>
      <c r="Z498" s="1512">
        <v>0</v>
      </c>
      <c r="AA498" s="1512">
        <v>0</v>
      </c>
      <c r="AB498" s="1512"/>
      <c r="AC498" s="1512">
        <v>3</v>
      </c>
      <c r="AE498" t="s">
        <v>3333</v>
      </c>
      <c r="AF498" t="s">
        <v>3509</v>
      </c>
      <c r="AG498" t="s">
        <v>4447</v>
      </c>
      <c r="AH498" t="s">
        <v>4448</v>
      </c>
      <c r="AI498" t="s">
        <v>1600</v>
      </c>
      <c r="AJ498" t="s">
        <v>4447</v>
      </c>
      <c r="AK498" t="s">
        <v>3397</v>
      </c>
      <c r="AL498" s="2285" t="s">
        <v>3397</v>
      </c>
      <c r="AM498" t="s">
        <v>3905</v>
      </c>
      <c r="AN498" t="s">
        <v>1546</v>
      </c>
      <c r="AO498">
        <v>120</v>
      </c>
      <c r="AP498" s="39">
        <v>0</v>
      </c>
      <c r="AQ498" s="39">
        <v>0</v>
      </c>
      <c r="AR498" s="1512">
        <v>0</v>
      </c>
      <c r="AS498" s="1512">
        <v>0</v>
      </c>
      <c r="AT498" s="2287">
        <v>0</v>
      </c>
      <c r="AU498" s="2287">
        <v>0</v>
      </c>
      <c r="AV498" s="2287">
        <v>0</v>
      </c>
      <c r="AW498" s="2287">
        <v>0</v>
      </c>
      <c r="AX498" s="2287">
        <v>0</v>
      </c>
      <c r="AY498" s="2287">
        <v>0</v>
      </c>
      <c r="AZ498" s="2287">
        <v>0</v>
      </c>
      <c r="BA498" s="2288">
        <v>0</v>
      </c>
      <c r="BB498" s="2287">
        <v>0</v>
      </c>
      <c r="BC498" s="8">
        <v>0</v>
      </c>
      <c r="BG498" s="57"/>
      <c r="BH498" s="57"/>
      <c r="BI498" s="57"/>
      <c r="BJ498" s="57"/>
      <c r="BK498" s="57"/>
      <c r="BL498" s="57"/>
      <c r="BM498" s="57"/>
      <c r="BN498" s="57"/>
      <c r="BO498" s="57"/>
      <c r="BP498" s="63"/>
    </row>
    <row r="499" spans="1:68">
      <c r="A499" s="2249"/>
      <c r="B499" s="2249"/>
      <c r="C499" s="39"/>
      <c r="D499" s="214">
        <v>1</v>
      </c>
      <c r="E499" s="214">
        <v>0</v>
      </c>
      <c r="F499" s="214">
        <v>1</v>
      </c>
      <c r="G499" s="214">
        <v>0</v>
      </c>
      <c r="H499" s="214">
        <v>0</v>
      </c>
      <c r="I499" s="214">
        <v>0</v>
      </c>
      <c r="J499" s="214">
        <v>1</v>
      </c>
      <c r="K499" s="1512">
        <v>1</v>
      </c>
      <c r="L499" s="1512">
        <v>1</v>
      </c>
      <c r="M499" s="1512">
        <v>0</v>
      </c>
      <c r="O499" s="8">
        <v>0</v>
      </c>
      <c r="P499" s="8">
        <v>0</v>
      </c>
      <c r="R499" s="8">
        <v>0</v>
      </c>
      <c r="S499" s="1512">
        <v>1</v>
      </c>
      <c r="T499" s="1512">
        <v>0</v>
      </c>
      <c r="U499" s="1512">
        <v>0</v>
      </c>
      <c r="V499" s="1512">
        <v>0</v>
      </c>
      <c r="W499" s="1512">
        <v>0</v>
      </c>
      <c r="X499" s="1512">
        <v>0</v>
      </c>
      <c r="Y499" s="1512">
        <v>0</v>
      </c>
      <c r="Z499" s="1512">
        <v>0</v>
      </c>
      <c r="AA499" s="1512">
        <v>0</v>
      </c>
      <c r="AB499" s="1512"/>
      <c r="AC499" s="1512">
        <v>4</v>
      </c>
      <c r="AE499" t="s">
        <v>3333</v>
      </c>
      <c r="AF499" t="s">
        <v>3509</v>
      </c>
      <c r="AG499" t="s">
        <v>4449</v>
      </c>
      <c r="AH499" t="s">
        <v>4450</v>
      </c>
      <c r="AI499" t="s">
        <v>1600</v>
      </c>
      <c r="AJ499" t="s">
        <v>4449</v>
      </c>
      <c r="AK499" t="s">
        <v>3397</v>
      </c>
      <c r="AL499" s="2285" t="s">
        <v>3397</v>
      </c>
      <c r="AM499" t="s">
        <v>3513</v>
      </c>
      <c r="AN499" t="s">
        <v>1546</v>
      </c>
      <c r="AO499">
        <v>120</v>
      </c>
      <c r="AP499" s="39">
        <v>0</v>
      </c>
      <c r="AQ499" s="39">
        <v>0</v>
      </c>
      <c r="AR499" s="1512">
        <v>0</v>
      </c>
      <c r="AS499" s="1512">
        <v>0</v>
      </c>
      <c r="AT499" s="2287">
        <v>0</v>
      </c>
      <c r="AU499" s="2287">
        <v>0</v>
      </c>
      <c r="AV499" s="2287">
        <v>0</v>
      </c>
      <c r="AW499" s="2287">
        <v>0</v>
      </c>
      <c r="AX499" s="2287">
        <v>0</v>
      </c>
      <c r="AY499" s="2287">
        <v>0</v>
      </c>
      <c r="AZ499" s="2287">
        <v>0</v>
      </c>
      <c r="BA499" s="2288">
        <v>0</v>
      </c>
      <c r="BB499" s="2287">
        <v>0</v>
      </c>
      <c r="BC499" s="8">
        <v>0</v>
      </c>
      <c r="BG499" s="57"/>
      <c r="BH499" s="57"/>
      <c r="BI499" s="57"/>
      <c r="BJ499" s="57"/>
      <c r="BK499" s="57"/>
      <c r="BL499" s="57"/>
      <c r="BM499" s="57"/>
      <c r="BN499" s="57"/>
      <c r="BO499" s="57"/>
      <c r="BP499" s="63"/>
    </row>
    <row r="500" spans="1:68">
      <c r="A500" s="2249"/>
      <c r="B500" s="2249"/>
      <c r="C500" s="39"/>
      <c r="D500" s="214">
        <v>1</v>
      </c>
      <c r="E500" s="214">
        <v>0</v>
      </c>
      <c r="F500" s="214">
        <v>1</v>
      </c>
      <c r="G500" s="214">
        <v>0</v>
      </c>
      <c r="H500" s="214">
        <v>0</v>
      </c>
      <c r="I500" s="214">
        <v>0</v>
      </c>
      <c r="J500" s="214">
        <v>1</v>
      </c>
      <c r="K500" s="1512">
        <v>1</v>
      </c>
      <c r="L500" s="1512">
        <v>1</v>
      </c>
      <c r="M500" s="1512">
        <v>0</v>
      </c>
      <c r="O500" s="8">
        <v>0</v>
      </c>
      <c r="P500" s="8">
        <v>0</v>
      </c>
      <c r="R500" s="8">
        <v>0</v>
      </c>
      <c r="S500" s="1512">
        <v>1</v>
      </c>
      <c r="T500" s="1512">
        <v>0</v>
      </c>
      <c r="U500" s="1512">
        <v>0</v>
      </c>
      <c r="V500" s="1512">
        <v>0</v>
      </c>
      <c r="W500" s="1512">
        <v>0</v>
      </c>
      <c r="X500" s="1512">
        <v>0</v>
      </c>
      <c r="Y500" s="1512">
        <v>0</v>
      </c>
      <c r="Z500" s="1512">
        <v>0</v>
      </c>
      <c r="AA500" s="1512">
        <v>0</v>
      </c>
      <c r="AB500" s="1512"/>
      <c r="AC500" s="1512">
        <v>7</v>
      </c>
      <c r="AE500" t="s">
        <v>3333</v>
      </c>
      <c r="AF500" t="s">
        <v>3509</v>
      </c>
      <c r="AG500" t="s">
        <v>4451</v>
      </c>
      <c r="AH500" t="s">
        <v>4452</v>
      </c>
      <c r="AI500" t="s">
        <v>1600</v>
      </c>
      <c r="AJ500" t="s">
        <v>4451</v>
      </c>
      <c r="AK500" t="s">
        <v>3397</v>
      </c>
      <c r="AL500" s="2285" t="s">
        <v>3397</v>
      </c>
      <c r="AM500" t="s">
        <v>3518</v>
      </c>
      <c r="AN500" t="s">
        <v>1545</v>
      </c>
      <c r="AO500">
        <v>120</v>
      </c>
      <c r="AP500" s="39">
        <v>0</v>
      </c>
      <c r="AQ500" s="39">
        <v>0</v>
      </c>
      <c r="AR500" s="1512">
        <v>0</v>
      </c>
      <c r="AS500" s="1512">
        <v>0</v>
      </c>
      <c r="AT500" s="2287">
        <v>0</v>
      </c>
      <c r="AU500" s="2287">
        <v>0</v>
      </c>
      <c r="AV500" s="2287">
        <v>0</v>
      </c>
      <c r="AW500" s="2287">
        <v>0</v>
      </c>
      <c r="AX500" s="2287">
        <v>0</v>
      </c>
      <c r="AY500" s="2287">
        <v>0</v>
      </c>
      <c r="AZ500" s="2287">
        <v>0</v>
      </c>
      <c r="BA500" s="2288">
        <v>0</v>
      </c>
      <c r="BB500" s="2287">
        <v>0</v>
      </c>
      <c r="BC500" s="8">
        <v>0</v>
      </c>
      <c r="BG500" s="57"/>
      <c r="BH500" s="57"/>
      <c r="BI500" s="57"/>
      <c r="BJ500" s="57"/>
      <c r="BK500" s="57"/>
      <c r="BL500" s="57"/>
      <c r="BM500" s="57"/>
      <c r="BN500" s="57"/>
      <c r="BO500" s="57"/>
      <c r="BP500" s="63"/>
    </row>
    <row r="501" spans="1:68">
      <c r="A501" s="2249"/>
      <c r="B501" s="2249"/>
      <c r="C501" s="39"/>
      <c r="D501" s="214">
        <v>1</v>
      </c>
      <c r="E501" s="214">
        <v>0</v>
      </c>
      <c r="F501" s="214">
        <v>1</v>
      </c>
      <c r="G501" s="214">
        <v>0</v>
      </c>
      <c r="H501" s="214">
        <v>0</v>
      </c>
      <c r="I501" s="214">
        <v>0</v>
      </c>
      <c r="J501" s="214">
        <v>1</v>
      </c>
      <c r="K501" s="1512">
        <v>1</v>
      </c>
      <c r="L501" s="1512">
        <v>1</v>
      </c>
      <c r="M501" s="1512">
        <v>0</v>
      </c>
      <c r="O501" s="8">
        <v>0</v>
      </c>
      <c r="P501" s="8">
        <v>0</v>
      </c>
      <c r="R501" s="8">
        <v>0</v>
      </c>
      <c r="S501" s="1512">
        <v>1</v>
      </c>
      <c r="T501" s="1512">
        <v>0</v>
      </c>
      <c r="U501" s="1512">
        <v>0</v>
      </c>
      <c r="V501" s="1512">
        <v>0</v>
      </c>
      <c r="W501" s="1512">
        <v>0</v>
      </c>
      <c r="X501" s="1512">
        <v>0</v>
      </c>
      <c r="Y501" s="1512">
        <v>0</v>
      </c>
      <c r="Z501" s="1512">
        <v>0</v>
      </c>
      <c r="AA501" s="1512">
        <v>0</v>
      </c>
      <c r="AB501" s="1512"/>
      <c r="AC501" s="1512">
        <v>2</v>
      </c>
      <c r="AE501" t="s">
        <v>3338</v>
      </c>
      <c r="AF501" t="s">
        <v>3459</v>
      </c>
      <c r="AG501" t="s">
        <v>4453</v>
      </c>
      <c r="AH501" t="s">
        <v>4454</v>
      </c>
      <c r="AI501" t="s">
        <v>1766</v>
      </c>
      <c r="AJ501" t="s">
        <v>4455</v>
      </c>
      <c r="AK501" t="s">
        <v>3397</v>
      </c>
      <c r="AL501" s="2285" t="s">
        <v>3397</v>
      </c>
      <c r="AM501" t="s">
        <v>3463</v>
      </c>
      <c r="AN501" t="s">
        <v>1546</v>
      </c>
      <c r="AO501">
        <v>120</v>
      </c>
      <c r="AP501" s="39">
        <v>40940.03</v>
      </c>
      <c r="AQ501" s="39">
        <v>387087</v>
      </c>
      <c r="AR501" s="1512">
        <v>0</v>
      </c>
      <c r="AS501" s="1512">
        <v>0</v>
      </c>
      <c r="AT501" s="2287">
        <v>0</v>
      </c>
      <c r="AU501" s="2287">
        <v>0</v>
      </c>
      <c r="AV501" s="2287">
        <v>0</v>
      </c>
      <c r="AW501" s="2287">
        <v>0</v>
      </c>
      <c r="AX501" s="2287">
        <v>0</v>
      </c>
      <c r="AY501" s="2287">
        <v>0</v>
      </c>
      <c r="AZ501" s="2287">
        <v>0</v>
      </c>
      <c r="BA501" s="2288">
        <v>0</v>
      </c>
      <c r="BB501" s="2287">
        <v>0</v>
      </c>
      <c r="BC501" s="8">
        <v>428027.03</v>
      </c>
      <c r="BG501" s="57"/>
      <c r="BH501" s="57"/>
      <c r="BI501" s="57"/>
      <c r="BJ501" s="57"/>
      <c r="BK501" s="57"/>
      <c r="BL501" s="57"/>
      <c r="BM501" s="57"/>
      <c r="BN501" s="57"/>
      <c r="BO501" s="57"/>
      <c r="BP501" s="63"/>
    </row>
    <row r="502" spans="1:68">
      <c r="A502" s="2249"/>
      <c r="B502" s="2249"/>
      <c r="C502" s="39"/>
      <c r="D502" s="214">
        <v>0</v>
      </c>
      <c r="E502" s="214">
        <v>1</v>
      </c>
      <c r="F502" s="214">
        <v>1</v>
      </c>
      <c r="G502" s="214">
        <v>0</v>
      </c>
      <c r="H502" s="214">
        <v>0</v>
      </c>
      <c r="I502" s="214">
        <v>0</v>
      </c>
      <c r="J502" s="214">
        <v>1</v>
      </c>
      <c r="K502" s="1512">
        <v>1</v>
      </c>
      <c r="L502" s="1512">
        <v>0</v>
      </c>
      <c r="M502" s="1512">
        <v>0</v>
      </c>
      <c r="O502" s="8">
        <v>0</v>
      </c>
      <c r="P502" s="8">
        <v>0</v>
      </c>
      <c r="R502" s="8">
        <v>0</v>
      </c>
      <c r="S502" s="1512">
        <v>0</v>
      </c>
      <c r="T502" s="1512">
        <v>0</v>
      </c>
      <c r="U502" s="1512">
        <v>0</v>
      </c>
      <c r="V502" s="1512">
        <v>0</v>
      </c>
      <c r="W502" s="1512">
        <v>0</v>
      </c>
      <c r="X502" s="1512">
        <v>0</v>
      </c>
      <c r="Y502" s="1512">
        <v>0</v>
      </c>
      <c r="Z502" s="1512">
        <v>0</v>
      </c>
      <c r="AA502" s="1512">
        <v>1</v>
      </c>
      <c r="AB502" s="1512"/>
      <c r="AC502" s="1512">
        <v>2</v>
      </c>
      <c r="AE502" t="s">
        <v>3339</v>
      </c>
      <c r="AF502" t="s">
        <v>3542</v>
      </c>
      <c r="AG502" t="s">
        <v>4456</v>
      </c>
      <c r="AH502" t="s">
        <v>4457</v>
      </c>
      <c r="AI502" t="s">
        <v>1766</v>
      </c>
      <c r="AJ502" t="s">
        <v>4456</v>
      </c>
      <c r="AK502" t="s">
        <v>3399</v>
      </c>
      <c r="AL502" s="2285" t="s">
        <v>3399</v>
      </c>
      <c r="AM502" t="s">
        <v>3463</v>
      </c>
      <c r="AN502" t="s">
        <v>1545</v>
      </c>
      <c r="AO502">
        <v>120</v>
      </c>
      <c r="AP502" s="39">
        <v>0</v>
      </c>
      <c r="AQ502" s="39">
        <v>0</v>
      </c>
      <c r="AR502" s="1512">
        <v>0</v>
      </c>
      <c r="AS502" s="1512">
        <v>0</v>
      </c>
      <c r="AT502" s="2287">
        <v>0</v>
      </c>
      <c r="AU502" s="2287">
        <v>0</v>
      </c>
      <c r="AV502" s="2287">
        <v>0</v>
      </c>
      <c r="AW502" s="2287">
        <v>0</v>
      </c>
      <c r="AX502" s="2287">
        <v>0</v>
      </c>
      <c r="AY502" s="2287">
        <v>0</v>
      </c>
      <c r="AZ502" s="2287">
        <v>0</v>
      </c>
      <c r="BA502" s="2288">
        <v>0</v>
      </c>
      <c r="BB502" s="2287">
        <v>0</v>
      </c>
      <c r="BC502" s="8">
        <v>0</v>
      </c>
      <c r="BG502" s="57"/>
      <c r="BH502" s="57"/>
      <c r="BI502" s="57"/>
      <c r="BJ502" s="57"/>
      <c r="BK502" s="57"/>
      <c r="BL502" s="57"/>
      <c r="BM502" s="57"/>
      <c r="BN502" s="57"/>
      <c r="BO502" s="57"/>
      <c r="BP502" s="63"/>
    </row>
    <row r="503" spans="1:68">
      <c r="A503" s="2249"/>
      <c r="B503" s="2249"/>
      <c r="C503" s="39"/>
      <c r="D503" s="214">
        <v>0</v>
      </c>
      <c r="E503" s="214">
        <v>1</v>
      </c>
      <c r="F503" s="214">
        <v>1</v>
      </c>
      <c r="G503" s="214">
        <v>0</v>
      </c>
      <c r="H503" s="214">
        <v>0</v>
      </c>
      <c r="I503" s="214">
        <v>0</v>
      </c>
      <c r="J503" s="214">
        <v>1</v>
      </c>
      <c r="K503" s="1512">
        <v>1</v>
      </c>
      <c r="L503" s="1512">
        <v>0</v>
      </c>
      <c r="M503" s="1512">
        <v>0</v>
      </c>
      <c r="O503" s="8">
        <v>0</v>
      </c>
      <c r="P503" s="8">
        <v>0</v>
      </c>
      <c r="R503" s="8">
        <v>0</v>
      </c>
      <c r="S503" s="1512">
        <v>0</v>
      </c>
      <c r="T503" s="1512">
        <v>0</v>
      </c>
      <c r="U503" s="1512">
        <v>0</v>
      </c>
      <c r="V503" s="1512">
        <v>0</v>
      </c>
      <c r="W503" s="1512">
        <v>0</v>
      </c>
      <c r="X503" s="1512">
        <v>0</v>
      </c>
      <c r="Y503" s="1512">
        <v>0</v>
      </c>
      <c r="Z503" s="1512">
        <v>0</v>
      </c>
      <c r="AA503" s="1512">
        <v>1</v>
      </c>
      <c r="AB503" s="1512"/>
      <c r="AC503" s="1512">
        <v>2</v>
      </c>
      <c r="AE503" t="s">
        <v>3340</v>
      </c>
      <c r="AF503" t="s">
        <v>3470</v>
      </c>
      <c r="AG503" t="s">
        <v>4458</v>
      </c>
      <c r="AH503" t="s">
        <v>4459</v>
      </c>
      <c r="AI503" t="s">
        <v>1766</v>
      </c>
      <c r="AJ503" t="s">
        <v>4460</v>
      </c>
      <c r="AK503" t="s">
        <v>3399</v>
      </c>
      <c r="AL503" s="2285" t="s">
        <v>3399</v>
      </c>
      <c r="AM503" t="s">
        <v>3463</v>
      </c>
      <c r="AN503" t="s">
        <v>1545</v>
      </c>
      <c r="AO503">
        <v>120</v>
      </c>
      <c r="AP503" s="39">
        <v>1036.19</v>
      </c>
      <c r="AQ503" s="39">
        <v>15118.63</v>
      </c>
      <c r="AR503" s="1512">
        <v>0</v>
      </c>
      <c r="AS503" s="1512">
        <v>0</v>
      </c>
      <c r="AT503" s="2287">
        <v>0</v>
      </c>
      <c r="AU503" s="2287">
        <v>0</v>
      </c>
      <c r="AV503" s="2287">
        <v>0</v>
      </c>
      <c r="AW503" s="2287">
        <v>0</v>
      </c>
      <c r="AX503" s="2287">
        <v>0</v>
      </c>
      <c r="AY503" s="2287">
        <v>0</v>
      </c>
      <c r="AZ503" s="2287">
        <v>0</v>
      </c>
      <c r="BA503" s="2288">
        <v>0</v>
      </c>
      <c r="BB503" s="2287">
        <v>0</v>
      </c>
      <c r="BC503" s="8">
        <v>16154.82</v>
      </c>
      <c r="BG503" s="57"/>
      <c r="BH503" s="57"/>
      <c r="BI503" s="57"/>
      <c r="BJ503" s="57"/>
      <c r="BK503" s="57"/>
      <c r="BL503" s="57"/>
      <c r="BM503" s="57"/>
      <c r="BN503" s="57"/>
      <c r="BO503" s="57"/>
      <c r="BP503" s="63"/>
    </row>
    <row r="504" spans="1:68">
      <c r="A504" s="2249"/>
      <c r="B504" s="2249"/>
      <c r="C504" s="39"/>
      <c r="D504" s="214">
        <v>1</v>
      </c>
      <c r="E504" s="214">
        <v>0</v>
      </c>
      <c r="F504" s="214">
        <v>1</v>
      </c>
      <c r="G504" s="214">
        <v>0</v>
      </c>
      <c r="H504" s="214">
        <v>0</v>
      </c>
      <c r="I504" s="214">
        <v>0</v>
      </c>
      <c r="J504" s="214">
        <v>1</v>
      </c>
      <c r="K504" s="1512">
        <v>1</v>
      </c>
      <c r="L504" s="1512">
        <v>1</v>
      </c>
      <c r="M504" s="1512">
        <v>0</v>
      </c>
      <c r="O504" s="8">
        <v>0</v>
      </c>
      <c r="P504" s="8">
        <v>0</v>
      </c>
      <c r="R504" s="8">
        <v>0</v>
      </c>
      <c r="S504" s="1512">
        <v>1</v>
      </c>
      <c r="T504" s="1512">
        <v>0</v>
      </c>
      <c r="U504" s="1512">
        <v>0</v>
      </c>
      <c r="V504" s="1512">
        <v>0</v>
      </c>
      <c r="W504" s="1512">
        <v>0</v>
      </c>
      <c r="X504" s="1512">
        <v>0</v>
      </c>
      <c r="Y504" s="1512">
        <v>0</v>
      </c>
      <c r="Z504" s="1512">
        <v>0</v>
      </c>
      <c r="AA504" s="1512">
        <v>0</v>
      </c>
      <c r="AB504" s="1512"/>
      <c r="AC504" s="1512">
        <v>2</v>
      </c>
      <c r="AE504" t="s">
        <v>3340</v>
      </c>
      <c r="AF504" t="s">
        <v>3470</v>
      </c>
      <c r="AG504" t="s">
        <v>4461</v>
      </c>
      <c r="AH504" t="s">
        <v>4462</v>
      </c>
      <c r="AI504" t="s">
        <v>1766</v>
      </c>
      <c r="AJ504" t="s">
        <v>4461</v>
      </c>
      <c r="AK504" t="s">
        <v>3397</v>
      </c>
      <c r="AL504" s="2285" t="s">
        <v>3397</v>
      </c>
      <c r="AM504" t="s">
        <v>3463</v>
      </c>
      <c r="AN504" t="s">
        <v>1545</v>
      </c>
      <c r="AO504">
        <v>120</v>
      </c>
      <c r="AP504" s="39">
        <v>0</v>
      </c>
      <c r="AQ504" s="39">
        <v>0</v>
      </c>
      <c r="AR504" s="1512">
        <v>0</v>
      </c>
      <c r="AS504" s="1512">
        <v>0</v>
      </c>
      <c r="AT504" s="2287">
        <v>0</v>
      </c>
      <c r="AU504" s="2287">
        <v>0</v>
      </c>
      <c r="AV504" s="2287">
        <v>0</v>
      </c>
      <c r="AW504" s="2287">
        <v>0</v>
      </c>
      <c r="AX504" s="2287">
        <v>0</v>
      </c>
      <c r="AY504" s="2287">
        <v>0</v>
      </c>
      <c r="AZ504" s="2287">
        <v>0</v>
      </c>
      <c r="BA504" s="2288">
        <v>0</v>
      </c>
      <c r="BB504" s="2287">
        <v>0</v>
      </c>
      <c r="BC504" s="8">
        <v>0</v>
      </c>
      <c r="BG504" s="57"/>
      <c r="BH504" s="57"/>
      <c r="BI504" s="57"/>
      <c r="BJ504" s="57"/>
      <c r="BK504" s="57"/>
      <c r="BL504" s="57"/>
      <c r="BM504" s="57"/>
      <c r="BN504" s="57"/>
      <c r="BO504" s="57"/>
      <c r="BP504" s="63"/>
    </row>
    <row r="505" spans="1:68">
      <c r="A505" s="2249"/>
      <c r="B505" s="2249"/>
      <c r="C505" s="39"/>
      <c r="D505" s="214">
        <v>1</v>
      </c>
      <c r="E505" s="214">
        <v>0</v>
      </c>
      <c r="F505" s="214">
        <v>1</v>
      </c>
      <c r="G505" s="214">
        <v>0</v>
      </c>
      <c r="H505" s="214">
        <v>0</v>
      </c>
      <c r="I505" s="214">
        <v>0</v>
      </c>
      <c r="J505" s="214">
        <v>1</v>
      </c>
      <c r="K505" s="1512">
        <v>1</v>
      </c>
      <c r="L505" s="1512">
        <v>1</v>
      </c>
      <c r="M505" s="1512">
        <v>0</v>
      </c>
      <c r="O505" s="8">
        <v>0</v>
      </c>
      <c r="P505" s="8">
        <v>0</v>
      </c>
      <c r="R505" s="8">
        <v>0</v>
      </c>
      <c r="S505" s="1512">
        <v>1</v>
      </c>
      <c r="T505" s="1512">
        <v>0</v>
      </c>
      <c r="U505" s="1512">
        <v>0</v>
      </c>
      <c r="V505" s="1512">
        <v>0</v>
      </c>
      <c r="W505" s="1512">
        <v>0</v>
      </c>
      <c r="X505" s="1512">
        <v>0</v>
      </c>
      <c r="Y505" s="1512">
        <v>0</v>
      </c>
      <c r="Z505" s="1512">
        <v>0</v>
      </c>
      <c r="AA505" s="1512">
        <v>0</v>
      </c>
      <c r="AB505" s="1512"/>
      <c r="AC505" s="1512">
        <v>2</v>
      </c>
      <c r="AE505" t="s">
        <v>3340</v>
      </c>
      <c r="AF505" t="s">
        <v>3470</v>
      </c>
      <c r="AG505" t="s">
        <v>4463</v>
      </c>
      <c r="AH505" t="s">
        <v>4464</v>
      </c>
      <c r="AI505" t="s">
        <v>1766</v>
      </c>
      <c r="AJ505" t="s">
        <v>4463</v>
      </c>
      <c r="AK505" t="s">
        <v>3397</v>
      </c>
      <c r="AL505" s="2285" t="s">
        <v>3397</v>
      </c>
      <c r="AM505" t="s">
        <v>3463</v>
      </c>
      <c r="AN505" t="s">
        <v>1545</v>
      </c>
      <c r="AO505">
        <v>120</v>
      </c>
      <c r="AP505" s="39">
        <v>0</v>
      </c>
      <c r="AQ505" s="39">
        <v>0</v>
      </c>
      <c r="AR505" s="1512">
        <v>0</v>
      </c>
      <c r="AS505" s="1512">
        <v>0</v>
      </c>
      <c r="AT505" s="2287">
        <v>0</v>
      </c>
      <c r="AU505" s="2287">
        <v>0</v>
      </c>
      <c r="AV505" s="2287">
        <v>0</v>
      </c>
      <c r="AW505" s="2287">
        <v>0</v>
      </c>
      <c r="AX505" s="2287">
        <v>0</v>
      </c>
      <c r="AY505" s="2287">
        <v>0</v>
      </c>
      <c r="AZ505" s="2287">
        <v>0</v>
      </c>
      <c r="BA505" s="2288">
        <v>0</v>
      </c>
      <c r="BB505" s="2287">
        <v>0</v>
      </c>
      <c r="BC505" s="8">
        <v>0</v>
      </c>
      <c r="BG505" s="57"/>
      <c r="BH505" s="57"/>
      <c r="BI505" s="57"/>
      <c r="BJ505" s="57"/>
      <c r="BK505" s="57"/>
      <c r="BL505" s="57"/>
      <c r="BM505" s="57"/>
      <c r="BN505" s="57"/>
      <c r="BO505" s="57"/>
      <c r="BP505" s="63"/>
    </row>
    <row r="506" spans="1:68">
      <c r="A506" s="2249"/>
      <c r="B506" s="2249"/>
      <c r="C506" s="39"/>
      <c r="D506" s="214">
        <v>1</v>
      </c>
      <c r="E506" s="214">
        <v>0</v>
      </c>
      <c r="F506" s="214">
        <v>1</v>
      </c>
      <c r="G506" s="214">
        <v>0</v>
      </c>
      <c r="H506" s="214">
        <v>1</v>
      </c>
      <c r="I506" s="214">
        <v>0</v>
      </c>
      <c r="J506" s="214">
        <v>1</v>
      </c>
      <c r="K506" s="1512">
        <v>1</v>
      </c>
      <c r="L506" s="1512">
        <v>1</v>
      </c>
      <c r="M506" s="1512">
        <v>0</v>
      </c>
      <c r="O506" s="8">
        <v>0</v>
      </c>
      <c r="P506" s="8">
        <v>0</v>
      </c>
      <c r="R506" s="8">
        <v>0</v>
      </c>
      <c r="S506" s="1512">
        <v>1</v>
      </c>
      <c r="T506" s="1512">
        <v>0</v>
      </c>
      <c r="U506" s="1512">
        <v>0</v>
      </c>
      <c r="V506" s="1512">
        <v>0</v>
      </c>
      <c r="W506" s="1512">
        <v>0</v>
      </c>
      <c r="X506" s="1512">
        <v>0</v>
      </c>
      <c r="Y506" s="1512">
        <v>0</v>
      </c>
      <c r="Z506" s="1512">
        <v>0</v>
      </c>
      <c r="AA506" s="1512">
        <v>0</v>
      </c>
      <c r="AB506" s="1512"/>
      <c r="AC506" s="1512">
        <v>2</v>
      </c>
      <c r="AE506" t="s">
        <v>3340</v>
      </c>
      <c r="AF506" t="s">
        <v>3470</v>
      </c>
      <c r="AG506" t="s">
        <v>4465</v>
      </c>
      <c r="AH506" t="s">
        <v>4466</v>
      </c>
      <c r="AI506" t="s">
        <v>1766</v>
      </c>
      <c r="AJ506" t="s">
        <v>4465</v>
      </c>
      <c r="AK506" t="s">
        <v>3397</v>
      </c>
      <c r="AL506" s="2285" t="s">
        <v>3397</v>
      </c>
      <c r="AM506" t="s">
        <v>3463</v>
      </c>
      <c r="AN506" t="s">
        <v>1545</v>
      </c>
      <c r="AO506">
        <v>120</v>
      </c>
      <c r="AP506" s="39">
        <v>0</v>
      </c>
      <c r="AQ506" s="39">
        <v>45472</v>
      </c>
      <c r="AR506" s="1512">
        <v>0</v>
      </c>
      <c r="AS506" s="1512">
        <v>0</v>
      </c>
      <c r="AT506" s="2287">
        <v>0</v>
      </c>
      <c r="AU506" s="2287">
        <v>0</v>
      </c>
      <c r="AV506" s="2287">
        <v>0</v>
      </c>
      <c r="AW506" s="2287">
        <v>0</v>
      </c>
      <c r="AX506" s="2287">
        <v>0</v>
      </c>
      <c r="AY506" s="2287">
        <v>0</v>
      </c>
      <c r="AZ506" s="2287">
        <v>0</v>
      </c>
      <c r="BA506" s="2288">
        <v>0</v>
      </c>
      <c r="BB506" s="2287">
        <v>0</v>
      </c>
      <c r="BC506" s="8">
        <v>45472</v>
      </c>
      <c r="BG506" s="57"/>
      <c r="BH506" s="57"/>
      <c r="BI506" s="57"/>
      <c r="BJ506" s="57"/>
      <c r="BK506" s="57"/>
      <c r="BL506" s="57"/>
      <c r="BM506" s="57"/>
      <c r="BN506" s="57"/>
      <c r="BO506" s="57"/>
      <c r="BP506" s="63"/>
    </row>
    <row r="507" spans="1:68">
      <c r="A507" s="2249"/>
      <c r="B507" s="2249"/>
      <c r="C507" s="39"/>
      <c r="D507" s="214">
        <v>1</v>
      </c>
      <c r="E507" s="214">
        <v>0</v>
      </c>
      <c r="F507" s="214">
        <v>1</v>
      </c>
      <c r="G507" s="214">
        <v>0</v>
      </c>
      <c r="H507" s="214">
        <v>0</v>
      </c>
      <c r="I507" s="214">
        <v>0</v>
      </c>
      <c r="J507" s="214">
        <v>1</v>
      </c>
      <c r="K507" s="1512">
        <v>1</v>
      </c>
      <c r="L507" s="1512">
        <v>1</v>
      </c>
      <c r="M507" s="1512">
        <v>0</v>
      </c>
      <c r="O507" s="8">
        <v>0</v>
      </c>
      <c r="P507" s="8">
        <v>0</v>
      </c>
      <c r="R507" s="8">
        <v>0</v>
      </c>
      <c r="S507" s="1512">
        <v>1</v>
      </c>
      <c r="T507" s="1512">
        <v>0</v>
      </c>
      <c r="U507" s="1512">
        <v>0</v>
      </c>
      <c r="V507" s="1512">
        <v>0</v>
      </c>
      <c r="W507" s="1512">
        <v>0</v>
      </c>
      <c r="X507" s="1512">
        <v>0</v>
      </c>
      <c r="Y507" s="1512">
        <v>0</v>
      </c>
      <c r="Z507" s="1512">
        <v>0</v>
      </c>
      <c r="AA507" s="1512">
        <v>0</v>
      </c>
      <c r="AB507" s="1512"/>
      <c r="AC507" s="1512">
        <v>3</v>
      </c>
      <c r="AE507" t="s">
        <v>3341</v>
      </c>
      <c r="AF507" t="s">
        <v>4184</v>
      </c>
      <c r="AG507" t="s">
        <v>4467</v>
      </c>
      <c r="AH507" t="s">
        <v>4468</v>
      </c>
      <c r="AI507" t="s">
        <v>1600</v>
      </c>
      <c r="AJ507" t="s">
        <v>4469</v>
      </c>
      <c r="AK507" t="s">
        <v>3397</v>
      </c>
      <c r="AL507" s="2285" t="s">
        <v>3397</v>
      </c>
      <c r="AM507" t="s">
        <v>3905</v>
      </c>
      <c r="AN507" t="s">
        <v>1546</v>
      </c>
      <c r="AO507">
        <v>120</v>
      </c>
      <c r="AP507" s="39">
        <v>109989.89</v>
      </c>
      <c r="AQ507" s="39">
        <v>236405.13</v>
      </c>
      <c r="AR507" s="1512">
        <v>0</v>
      </c>
      <c r="AS507" s="1512">
        <v>0</v>
      </c>
      <c r="AT507" s="2287">
        <v>0</v>
      </c>
      <c r="AU507" s="2287">
        <v>0</v>
      </c>
      <c r="AV507" s="2287">
        <v>0</v>
      </c>
      <c r="AW507" s="2287">
        <v>0</v>
      </c>
      <c r="AX507" s="2287">
        <v>0</v>
      </c>
      <c r="AY507" s="2287">
        <v>0</v>
      </c>
      <c r="AZ507" s="2287">
        <v>0</v>
      </c>
      <c r="BA507" s="2288">
        <v>0</v>
      </c>
      <c r="BB507" s="2287">
        <v>0</v>
      </c>
      <c r="BC507" s="8">
        <v>346395.02</v>
      </c>
      <c r="BG507" s="57"/>
      <c r="BH507" s="57"/>
      <c r="BI507" s="57"/>
      <c r="BJ507" s="57"/>
      <c r="BK507" s="57"/>
      <c r="BL507" s="57"/>
      <c r="BM507" s="57"/>
      <c r="BN507" s="57"/>
      <c r="BO507" s="57"/>
      <c r="BP507" s="63"/>
    </row>
    <row r="508" spans="1:68">
      <c r="A508" s="2249"/>
      <c r="B508" s="2249"/>
      <c r="C508" s="39"/>
      <c r="D508" s="214">
        <v>1</v>
      </c>
      <c r="E508" s="214">
        <v>0</v>
      </c>
      <c r="F508" s="214">
        <v>1</v>
      </c>
      <c r="G508" s="214">
        <v>0</v>
      </c>
      <c r="H508" s="214">
        <v>0</v>
      </c>
      <c r="I508" s="214">
        <v>0</v>
      </c>
      <c r="J508" s="214">
        <v>1</v>
      </c>
      <c r="K508" s="1512">
        <v>1</v>
      </c>
      <c r="L508" s="1512">
        <v>1</v>
      </c>
      <c r="M508" s="1512">
        <v>0</v>
      </c>
      <c r="O508" s="8">
        <v>0</v>
      </c>
      <c r="P508" s="8">
        <v>0</v>
      </c>
      <c r="R508" s="8">
        <v>1</v>
      </c>
      <c r="S508" s="1512">
        <v>0</v>
      </c>
      <c r="T508" s="1512">
        <v>0</v>
      </c>
      <c r="U508" s="1512">
        <v>0</v>
      </c>
      <c r="V508" s="1512">
        <v>0</v>
      </c>
      <c r="W508" s="1512">
        <v>0</v>
      </c>
      <c r="X508" s="1512">
        <v>0</v>
      </c>
      <c r="Y508" s="1512">
        <v>0</v>
      </c>
      <c r="Z508" s="1512">
        <v>0</v>
      </c>
      <c r="AA508" s="1512">
        <v>0</v>
      </c>
      <c r="AB508" s="1512"/>
      <c r="AC508" s="1512">
        <v>5</v>
      </c>
      <c r="AE508" t="s">
        <v>3344</v>
      </c>
      <c r="AF508" t="s">
        <v>3505</v>
      </c>
      <c r="AG508" t="s">
        <v>4470</v>
      </c>
      <c r="AH508" t="s">
        <v>4471</v>
      </c>
      <c r="AI508" t="s">
        <v>3311</v>
      </c>
      <c r="AJ508" t="s">
        <v>4472</v>
      </c>
      <c r="AK508" t="s">
        <v>3397</v>
      </c>
      <c r="AL508" s="2285" t="s">
        <v>3397</v>
      </c>
      <c r="AM508" t="s">
        <v>3498</v>
      </c>
      <c r="AN508" t="s">
        <v>1546</v>
      </c>
      <c r="AO508">
        <v>120</v>
      </c>
      <c r="AP508" s="39">
        <v>460819.91</v>
      </c>
      <c r="AQ508" s="39">
        <v>41261.269999999997</v>
      </c>
      <c r="AR508" s="1512">
        <v>0</v>
      </c>
      <c r="AS508" s="1512">
        <v>0</v>
      </c>
      <c r="AT508" s="2287">
        <v>0</v>
      </c>
      <c r="AU508" s="2287">
        <v>0</v>
      </c>
      <c r="AV508" s="2287">
        <v>0</v>
      </c>
      <c r="AW508" s="2287">
        <v>0</v>
      </c>
      <c r="AX508" s="2287">
        <v>0</v>
      </c>
      <c r="AY508" s="2287">
        <v>0</v>
      </c>
      <c r="AZ508" s="2287">
        <v>0</v>
      </c>
      <c r="BA508" s="2288">
        <v>0</v>
      </c>
      <c r="BB508" s="2287">
        <v>0</v>
      </c>
      <c r="BC508" s="8">
        <v>502081.18</v>
      </c>
      <c r="BG508" s="57"/>
      <c r="BH508" s="57"/>
      <c r="BI508" s="57"/>
      <c r="BJ508" s="57"/>
      <c r="BK508" s="57"/>
      <c r="BL508" s="57"/>
      <c r="BM508" s="57"/>
      <c r="BN508" s="57"/>
      <c r="BO508" s="57"/>
      <c r="BP508" s="63"/>
    </row>
    <row r="509" spans="1:68">
      <c r="A509" s="2249"/>
      <c r="B509" s="2249"/>
      <c r="C509" s="39"/>
      <c r="D509" s="214">
        <v>1</v>
      </c>
      <c r="E509" s="214">
        <v>0</v>
      </c>
      <c r="F509" s="214">
        <v>1</v>
      </c>
      <c r="G509" s="214">
        <v>0</v>
      </c>
      <c r="H509" s="214">
        <v>0</v>
      </c>
      <c r="I509" s="214">
        <v>0</v>
      </c>
      <c r="J509" s="214">
        <v>1</v>
      </c>
      <c r="K509" s="1512">
        <v>1</v>
      </c>
      <c r="L509" s="1512">
        <v>1</v>
      </c>
      <c r="M509" s="1512">
        <v>0</v>
      </c>
      <c r="O509" s="8">
        <v>0</v>
      </c>
      <c r="P509" s="8">
        <v>0</v>
      </c>
      <c r="R509" s="8">
        <v>1</v>
      </c>
      <c r="S509" s="1512">
        <v>0</v>
      </c>
      <c r="T509" s="1512">
        <v>0</v>
      </c>
      <c r="U509" s="1512">
        <v>0</v>
      </c>
      <c r="V509" s="1512">
        <v>0</v>
      </c>
      <c r="W509" s="1512">
        <v>0</v>
      </c>
      <c r="X509" s="1512">
        <v>0</v>
      </c>
      <c r="Y509" s="1512">
        <v>0</v>
      </c>
      <c r="Z509" s="1512">
        <v>0</v>
      </c>
      <c r="AA509" s="1512">
        <v>0</v>
      </c>
      <c r="AB509" s="1512"/>
      <c r="AC509" s="1512">
        <v>5</v>
      </c>
      <c r="AE509" t="s">
        <v>3359</v>
      </c>
      <c r="AF509" t="s">
        <v>3599</v>
      </c>
      <c r="AG509" t="s">
        <v>4473</v>
      </c>
      <c r="AH509" t="s">
        <v>4474</v>
      </c>
      <c r="AI509" t="s">
        <v>3311</v>
      </c>
      <c r="AJ509" t="s">
        <v>4475</v>
      </c>
      <c r="AK509" t="s">
        <v>3397</v>
      </c>
      <c r="AL509" s="2285" t="s">
        <v>3397</v>
      </c>
      <c r="AM509" t="s">
        <v>3498</v>
      </c>
      <c r="AN509" t="s">
        <v>1546</v>
      </c>
      <c r="AO509">
        <v>120</v>
      </c>
      <c r="AP509" s="39">
        <v>290107.7</v>
      </c>
      <c r="AQ509" s="39">
        <v>0</v>
      </c>
      <c r="AR509" s="1512">
        <v>0</v>
      </c>
      <c r="AS509" s="1512">
        <v>0</v>
      </c>
      <c r="AT509" s="2287">
        <v>0</v>
      </c>
      <c r="AU509" s="2287">
        <v>0</v>
      </c>
      <c r="AV509" s="2287">
        <v>0</v>
      </c>
      <c r="AW509" s="2287">
        <v>0</v>
      </c>
      <c r="AX509" s="2287">
        <v>0</v>
      </c>
      <c r="AY509" s="2287">
        <v>0</v>
      </c>
      <c r="AZ509" s="2287">
        <v>0</v>
      </c>
      <c r="BA509" s="2288">
        <v>0</v>
      </c>
      <c r="BB509" s="2287">
        <v>0</v>
      </c>
      <c r="BC509" s="8">
        <v>290107.7</v>
      </c>
      <c r="BG509" s="57"/>
      <c r="BH509" s="57"/>
      <c r="BI509" s="57"/>
      <c r="BJ509" s="57"/>
      <c r="BK509" s="57"/>
      <c r="BL509" s="57"/>
      <c r="BM509" s="57"/>
      <c r="BN509" s="57"/>
      <c r="BO509" s="57"/>
      <c r="BP509" s="63"/>
    </row>
    <row r="510" spans="1:68">
      <c r="A510" s="2249"/>
      <c r="B510" s="2249"/>
      <c r="C510" s="39"/>
      <c r="D510" s="214">
        <v>1</v>
      </c>
      <c r="E510" s="214">
        <v>0</v>
      </c>
      <c r="F510" s="214">
        <v>1</v>
      </c>
      <c r="G510" s="214">
        <v>0</v>
      </c>
      <c r="H510" s="214">
        <v>0</v>
      </c>
      <c r="I510" s="214">
        <v>0</v>
      </c>
      <c r="J510" s="214">
        <v>1</v>
      </c>
      <c r="K510" s="1512">
        <v>1</v>
      </c>
      <c r="L510" s="1512">
        <v>1</v>
      </c>
      <c r="M510" s="1512">
        <v>0</v>
      </c>
      <c r="O510" s="8">
        <v>0</v>
      </c>
      <c r="P510" s="8">
        <v>0</v>
      </c>
      <c r="R510" s="8">
        <v>1</v>
      </c>
      <c r="S510" s="1512">
        <v>0</v>
      </c>
      <c r="T510" s="1512">
        <v>0</v>
      </c>
      <c r="U510" s="1512">
        <v>0</v>
      </c>
      <c r="V510" s="1512">
        <v>0</v>
      </c>
      <c r="W510" s="1512">
        <v>0</v>
      </c>
      <c r="X510" s="1512">
        <v>0</v>
      </c>
      <c r="Y510" s="1512">
        <v>0</v>
      </c>
      <c r="Z510" s="1512">
        <v>0</v>
      </c>
      <c r="AA510" s="1512">
        <v>0</v>
      </c>
      <c r="AB510" s="1512"/>
      <c r="AC510" s="1512">
        <v>5</v>
      </c>
      <c r="AE510" t="s">
        <v>3359</v>
      </c>
      <c r="AF510" t="s">
        <v>3599</v>
      </c>
      <c r="AG510" t="s">
        <v>4476</v>
      </c>
      <c r="AH510" t="s">
        <v>4477</v>
      </c>
      <c r="AI510" t="s">
        <v>3311</v>
      </c>
      <c r="AJ510" t="s">
        <v>4478</v>
      </c>
      <c r="AK510" t="s">
        <v>3397</v>
      </c>
      <c r="AL510" s="2285" t="s">
        <v>3397</v>
      </c>
      <c r="AM510" t="s">
        <v>3498</v>
      </c>
      <c r="AN510" t="s">
        <v>1546</v>
      </c>
      <c r="AO510">
        <v>120</v>
      </c>
      <c r="AP510" s="39">
        <v>380567.72</v>
      </c>
      <c r="AQ510" s="39">
        <v>48550.05</v>
      </c>
      <c r="AR510" s="1512">
        <v>0</v>
      </c>
      <c r="AS510" s="1512">
        <v>0</v>
      </c>
      <c r="AT510" s="2287">
        <v>0</v>
      </c>
      <c r="AU510" s="2287">
        <v>0</v>
      </c>
      <c r="AV510" s="2287">
        <v>0</v>
      </c>
      <c r="AW510" s="2287">
        <v>0</v>
      </c>
      <c r="AX510" s="2287">
        <v>0</v>
      </c>
      <c r="AY510" s="2287">
        <v>0</v>
      </c>
      <c r="AZ510" s="2287">
        <v>0</v>
      </c>
      <c r="BA510" s="2288">
        <v>0</v>
      </c>
      <c r="BB510" s="2287">
        <v>0</v>
      </c>
      <c r="BC510" s="8">
        <v>429117.76999999996</v>
      </c>
      <c r="BG510" s="57"/>
      <c r="BH510" s="57"/>
      <c r="BI510" s="57"/>
      <c r="BJ510" s="57"/>
      <c r="BK510" s="57"/>
      <c r="BL510" s="57"/>
      <c r="BM510" s="57"/>
      <c r="BN510" s="57"/>
      <c r="BO510" s="57"/>
      <c r="BP510" s="63"/>
    </row>
    <row r="511" spans="1:68">
      <c r="A511" s="2249"/>
      <c r="B511" s="2249"/>
      <c r="C511" s="39"/>
      <c r="D511" s="214">
        <v>1</v>
      </c>
      <c r="E511" s="214">
        <v>0</v>
      </c>
      <c r="F511" s="214">
        <v>1</v>
      </c>
      <c r="G511" s="214">
        <v>0</v>
      </c>
      <c r="H511" s="214">
        <v>0</v>
      </c>
      <c r="I511" s="214">
        <v>0</v>
      </c>
      <c r="J511" s="214">
        <v>1</v>
      </c>
      <c r="K511" s="1512">
        <v>1</v>
      </c>
      <c r="L511" s="1512">
        <v>1</v>
      </c>
      <c r="M511" s="1512">
        <v>0</v>
      </c>
      <c r="O511" s="8">
        <v>0</v>
      </c>
      <c r="P511" s="8">
        <v>0</v>
      </c>
      <c r="R511" s="8">
        <v>1</v>
      </c>
      <c r="S511" s="1512">
        <v>0</v>
      </c>
      <c r="T511" s="1512">
        <v>0</v>
      </c>
      <c r="U511" s="1512">
        <v>0</v>
      </c>
      <c r="V511" s="1512">
        <v>0</v>
      </c>
      <c r="W511" s="1512">
        <v>0</v>
      </c>
      <c r="X511" s="1512">
        <v>0</v>
      </c>
      <c r="Y511" s="1512">
        <v>0</v>
      </c>
      <c r="Z511" s="1512">
        <v>0</v>
      </c>
      <c r="AA511" s="1512">
        <v>0</v>
      </c>
      <c r="AB511" s="1512"/>
      <c r="AC511" s="1512">
        <v>5</v>
      </c>
      <c r="AE511" t="s">
        <v>3360</v>
      </c>
      <c r="AF511" t="s">
        <v>3606</v>
      </c>
      <c r="AG511" t="s">
        <v>4479</v>
      </c>
      <c r="AH511" t="s">
        <v>4480</v>
      </c>
      <c r="AI511" t="s">
        <v>3311</v>
      </c>
      <c r="AJ511" t="s">
        <v>4481</v>
      </c>
      <c r="AK511" t="s">
        <v>3397</v>
      </c>
      <c r="AL511" s="2285" t="s">
        <v>3397</v>
      </c>
      <c r="AM511" t="s">
        <v>3498</v>
      </c>
      <c r="AN511" t="s">
        <v>1545</v>
      </c>
      <c r="AO511">
        <v>120</v>
      </c>
      <c r="AP511" s="39">
        <v>38781.72</v>
      </c>
      <c r="AQ511" s="39">
        <v>226803.46</v>
      </c>
      <c r="AR511" s="1512">
        <v>0</v>
      </c>
      <c r="AS511" s="1512">
        <v>0</v>
      </c>
      <c r="AT511" s="2287">
        <v>0</v>
      </c>
      <c r="AU511" s="2287">
        <v>0</v>
      </c>
      <c r="AV511" s="2287">
        <v>0</v>
      </c>
      <c r="AW511" s="2287">
        <v>0</v>
      </c>
      <c r="AX511" s="2287">
        <v>0</v>
      </c>
      <c r="AY511" s="2287">
        <v>0</v>
      </c>
      <c r="AZ511" s="2287">
        <v>0</v>
      </c>
      <c r="BA511" s="2288">
        <v>0</v>
      </c>
      <c r="BB511" s="2287">
        <v>0</v>
      </c>
      <c r="BC511" s="8">
        <v>265585.18</v>
      </c>
      <c r="BG511" s="57"/>
      <c r="BH511" s="57"/>
      <c r="BI511" s="57"/>
      <c r="BJ511" s="57"/>
      <c r="BK511" s="57"/>
      <c r="BL511" s="57"/>
      <c r="BM511" s="57"/>
      <c r="BN511" s="57"/>
      <c r="BO511" s="57"/>
      <c r="BP511" s="63"/>
    </row>
    <row r="512" spans="1:68">
      <c r="A512" s="2249"/>
      <c r="B512" s="2249"/>
      <c r="C512" s="39"/>
      <c r="D512" s="214">
        <v>1</v>
      </c>
      <c r="E512" s="214">
        <v>0</v>
      </c>
      <c r="F512" s="214">
        <v>1</v>
      </c>
      <c r="G512" s="214">
        <v>0</v>
      </c>
      <c r="H512" s="214">
        <v>0</v>
      </c>
      <c r="I512" s="214">
        <v>0</v>
      </c>
      <c r="J512" s="214">
        <v>1</v>
      </c>
      <c r="K512" s="1512">
        <v>1</v>
      </c>
      <c r="L512" s="1512">
        <v>1</v>
      </c>
      <c r="M512" s="1512">
        <v>0</v>
      </c>
      <c r="O512" s="8">
        <v>0</v>
      </c>
      <c r="P512" s="8">
        <v>0</v>
      </c>
      <c r="R512" s="8">
        <v>1</v>
      </c>
      <c r="S512" s="1512">
        <v>0</v>
      </c>
      <c r="T512" s="1512">
        <v>0</v>
      </c>
      <c r="U512" s="1512">
        <v>0</v>
      </c>
      <c r="V512" s="1512">
        <v>0</v>
      </c>
      <c r="W512" s="1512">
        <v>0</v>
      </c>
      <c r="X512" s="1512">
        <v>0</v>
      </c>
      <c r="Y512" s="1512">
        <v>0</v>
      </c>
      <c r="Z512" s="1512">
        <v>0</v>
      </c>
      <c r="AA512" s="1512">
        <v>0</v>
      </c>
      <c r="AB512" s="1512"/>
      <c r="AC512" s="1512">
        <v>5</v>
      </c>
      <c r="AE512" t="s">
        <v>3361</v>
      </c>
      <c r="AF512" t="s">
        <v>3610</v>
      </c>
      <c r="AG512" t="s">
        <v>4482</v>
      </c>
      <c r="AH512" t="s">
        <v>4483</v>
      </c>
      <c r="AI512" t="s">
        <v>3311</v>
      </c>
      <c r="AJ512" t="s">
        <v>4482</v>
      </c>
      <c r="AK512" t="s">
        <v>3397</v>
      </c>
      <c r="AL512" s="2285" t="s">
        <v>3397</v>
      </c>
      <c r="AM512" t="s">
        <v>3498</v>
      </c>
      <c r="AN512" t="s">
        <v>1545</v>
      </c>
      <c r="AO512">
        <v>120</v>
      </c>
      <c r="AP512" s="39">
        <v>0</v>
      </c>
      <c r="AQ512" s="39">
        <v>39900</v>
      </c>
      <c r="AR512" s="1512">
        <v>0</v>
      </c>
      <c r="AS512" s="1512">
        <v>0</v>
      </c>
      <c r="AT512" s="2287">
        <v>0</v>
      </c>
      <c r="AU512" s="2287">
        <v>0</v>
      </c>
      <c r="AV512" s="2287">
        <v>0</v>
      </c>
      <c r="AW512" s="2287">
        <v>0</v>
      </c>
      <c r="AX512" s="2287">
        <v>0</v>
      </c>
      <c r="AY512" s="2287">
        <v>0</v>
      </c>
      <c r="AZ512" s="2287">
        <v>0</v>
      </c>
      <c r="BA512" s="2288">
        <v>0</v>
      </c>
      <c r="BB512" s="2287">
        <v>0</v>
      </c>
      <c r="BC512" s="8">
        <v>39900</v>
      </c>
      <c r="BG512" s="57"/>
      <c r="BH512" s="57"/>
      <c r="BI512" s="57"/>
      <c r="BJ512" s="57"/>
      <c r="BK512" s="57"/>
      <c r="BL512" s="57"/>
      <c r="BM512" s="57"/>
      <c r="BN512" s="57"/>
      <c r="BO512" s="57"/>
      <c r="BP512" s="63"/>
    </row>
    <row r="513" spans="1:68">
      <c r="A513" s="2249"/>
      <c r="B513" s="2249"/>
      <c r="C513" s="39"/>
      <c r="D513" s="214">
        <v>0</v>
      </c>
      <c r="E513" s="214">
        <v>1</v>
      </c>
      <c r="F513" s="214">
        <v>0</v>
      </c>
      <c r="G513" s="214">
        <v>0</v>
      </c>
      <c r="H513" s="214">
        <v>0</v>
      </c>
      <c r="I513" s="214">
        <v>0</v>
      </c>
      <c r="J513" s="214">
        <v>0</v>
      </c>
      <c r="K513" s="1512">
        <v>0</v>
      </c>
      <c r="L513" s="1512">
        <v>0</v>
      </c>
      <c r="M513" s="1512">
        <v>0</v>
      </c>
      <c r="O513" s="8">
        <v>0</v>
      </c>
      <c r="P513" s="8">
        <v>0</v>
      </c>
      <c r="R513" s="8">
        <v>0</v>
      </c>
      <c r="S513" s="1512">
        <v>0</v>
      </c>
      <c r="T513" s="1512">
        <v>0</v>
      </c>
      <c r="U513" s="1512">
        <v>0</v>
      </c>
      <c r="V513" s="1512">
        <v>0</v>
      </c>
      <c r="W513" s="1512">
        <v>0</v>
      </c>
      <c r="X513" s="1512">
        <v>0</v>
      </c>
      <c r="Y513" s="1512">
        <v>0</v>
      </c>
      <c r="Z513" s="1512">
        <v>0</v>
      </c>
      <c r="AA513" s="1512">
        <v>1</v>
      </c>
      <c r="AB513" s="1512"/>
      <c r="AC513" s="1512">
        <v>4</v>
      </c>
      <c r="AE513" t="s">
        <v>3369</v>
      </c>
      <c r="AF513" t="s">
        <v>3409</v>
      </c>
      <c r="AG513" t="s">
        <v>4484</v>
      </c>
      <c r="AH513" t="s">
        <v>4485</v>
      </c>
      <c r="AI513" t="s">
        <v>3316</v>
      </c>
      <c r="AJ513" t="s">
        <v>4486</v>
      </c>
      <c r="AK513" t="s">
        <v>3402</v>
      </c>
      <c r="AL513" s="2285" t="s">
        <v>3399</v>
      </c>
      <c r="AM513" t="s">
        <v>3513</v>
      </c>
      <c r="AN513" t="s">
        <v>1546</v>
      </c>
      <c r="AO513">
        <v>120</v>
      </c>
      <c r="AP513" s="39">
        <v>4044694.41</v>
      </c>
      <c r="AQ513" s="39">
        <v>65586.009999999995</v>
      </c>
      <c r="AR513" s="1512">
        <v>0</v>
      </c>
      <c r="AS513" s="1512">
        <v>0</v>
      </c>
      <c r="AT513" s="2287">
        <v>0</v>
      </c>
      <c r="AU513" s="2287">
        <v>0</v>
      </c>
      <c r="AV513" s="2287">
        <v>0</v>
      </c>
      <c r="AW513" s="2287">
        <v>0</v>
      </c>
      <c r="AX513" s="2287">
        <v>0</v>
      </c>
      <c r="AY513" s="2287">
        <v>0</v>
      </c>
      <c r="AZ513" s="2287">
        <v>0</v>
      </c>
      <c r="BA513" s="2288">
        <v>0</v>
      </c>
      <c r="BB513" s="2287">
        <v>0</v>
      </c>
      <c r="BC513" s="8">
        <v>4110280.42</v>
      </c>
      <c r="BG513" s="57"/>
      <c r="BH513" s="57"/>
      <c r="BI513" s="57"/>
      <c r="BJ513" s="57"/>
      <c r="BK513" s="57"/>
      <c r="BL513" s="57"/>
      <c r="BM513" s="57"/>
      <c r="BN513" s="57"/>
      <c r="BO513" s="57"/>
      <c r="BP513" s="63"/>
    </row>
    <row r="514" spans="1:68">
      <c r="A514" s="2249"/>
      <c r="B514" s="2249"/>
      <c r="C514" s="39"/>
      <c r="D514" s="214">
        <v>0</v>
      </c>
      <c r="E514" s="214">
        <v>1</v>
      </c>
      <c r="F514" s="214">
        <v>1</v>
      </c>
      <c r="G514" s="214">
        <v>0</v>
      </c>
      <c r="H514" s="214">
        <v>0</v>
      </c>
      <c r="I514" s="214">
        <v>0</v>
      </c>
      <c r="J514" s="214">
        <v>1</v>
      </c>
      <c r="K514" s="1512">
        <v>1</v>
      </c>
      <c r="L514" s="1512">
        <v>0</v>
      </c>
      <c r="M514" s="1512">
        <v>0</v>
      </c>
      <c r="O514" s="8">
        <v>0</v>
      </c>
      <c r="P514" s="8">
        <v>0</v>
      </c>
      <c r="R514" s="8">
        <v>0</v>
      </c>
      <c r="S514" s="1512">
        <v>0</v>
      </c>
      <c r="T514" s="1512">
        <v>1</v>
      </c>
      <c r="U514" s="1512">
        <v>0</v>
      </c>
      <c r="V514" s="1512">
        <v>0</v>
      </c>
      <c r="W514" s="1512">
        <v>0</v>
      </c>
      <c r="X514" s="1512">
        <v>0</v>
      </c>
      <c r="Y514" s="1512">
        <v>0</v>
      </c>
      <c r="Z514" s="1512">
        <v>0</v>
      </c>
      <c r="AA514" s="1512">
        <v>0</v>
      </c>
      <c r="AB514" s="1512"/>
      <c r="AC514" s="1512">
        <v>5</v>
      </c>
      <c r="AE514" t="s">
        <v>3384</v>
      </c>
      <c r="AF514" t="s">
        <v>3633</v>
      </c>
      <c r="AG514" t="s">
        <v>4487</v>
      </c>
      <c r="AH514" t="s">
        <v>4488</v>
      </c>
      <c r="AI514" t="s">
        <v>3311</v>
      </c>
      <c r="AJ514" t="s">
        <v>4487</v>
      </c>
      <c r="AK514" t="s">
        <v>3399</v>
      </c>
      <c r="AL514" s="2285" t="s">
        <v>3399</v>
      </c>
      <c r="AM514" t="s">
        <v>3498</v>
      </c>
      <c r="AN514" t="s">
        <v>1546</v>
      </c>
      <c r="AO514">
        <v>120</v>
      </c>
      <c r="AP514" s="39">
        <v>0</v>
      </c>
      <c r="AQ514" s="39">
        <v>0</v>
      </c>
      <c r="AR514" s="1512">
        <v>0</v>
      </c>
      <c r="AS514" s="1512">
        <v>0</v>
      </c>
      <c r="AT514" s="2287">
        <v>0</v>
      </c>
      <c r="AU514" s="2287">
        <v>0</v>
      </c>
      <c r="AV514" s="2287">
        <v>0</v>
      </c>
      <c r="AW514" s="2287">
        <v>0</v>
      </c>
      <c r="AX514" s="2287">
        <v>0</v>
      </c>
      <c r="AY514" s="2287">
        <v>0</v>
      </c>
      <c r="AZ514" s="2287">
        <v>0</v>
      </c>
      <c r="BA514" s="2288">
        <v>0</v>
      </c>
      <c r="BB514" s="2287">
        <v>0</v>
      </c>
      <c r="BC514" s="8">
        <v>0</v>
      </c>
      <c r="BG514" s="57"/>
      <c r="BH514" s="57"/>
      <c r="BI514" s="57"/>
      <c r="BJ514" s="57"/>
      <c r="BK514" s="57"/>
      <c r="BL514" s="57"/>
      <c r="BM514" s="57"/>
      <c r="BN514" s="57"/>
      <c r="BO514" s="57"/>
      <c r="BP514" s="63"/>
    </row>
    <row r="515" spans="1:68">
      <c r="A515" s="2249"/>
      <c r="B515" s="2249"/>
      <c r="C515" s="39"/>
      <c r="D515" s="214">
        <v>0</v>
      </c>
      <c r="E515" s="214">
        <v>1</v>
      </c>
      <c r="F515" s="214">
        <v>1</v>
      </c>
      <c r="G515" s="214">
        <v>0</v>
      </c>
      <c r="H515" s="214">
        <v>0</v>
      </c>
      <c r="I515" s="214">
        <v>0</v>
      </c>
      <c r="J515" s="214">
        <v>1</v>
      </c>
      <c r="K515" s="1512">
        <v>1</v>
      </c>
      <c r="L515" s="1512">
        <v>0</v>
      </c>
      <c r="M515" s="1512">
        <v>0</v>
      </c>
      <c r="O515" s="8">
        <v>0</v>
      </c>
      <c r="P515" s="8">
        <v>0</v>
      </c>
      <c r="R515" s="8">
        <v>0</v>
      </c>
      <c r="S515" s="1512">
        <v>0</v>
      </c>
      <c r="T515" s="1512">
        <v>1</v>
      </c>
      <c r="U515" s="1512">
        <v>0</v>
      </c>
      <c r="V515" s="1512">
        <v>0</v>
      </c>
      <c r="W515" s="1512">
        <v>0</v>
      </c>
      <c r="X515" s="1512">
        <v>0</v>
      </c>
      <c r="Y515" s="1512">
        <v>0</v>
      </c>
      <c r="Z515" s="1512">
        <v>0</v>
      </c>
      <c r="AA515" s="1512">
        <v>0</v>
      </c>
      <c r="AB515" s="1512"/>
      <c r="AC515" s="1512">
        <v>5</v>
      </c>
      <c r="AE515" t="s">
        <v>3384</v>
      </c>
      <c r="AF515" t="s">
        <v>3633</v>
      </c>
      <c r="AG515" t="s">
        <v>4489</v>
      </c>
      <c r="AH515" t="s">
        <v>4490</v>
      </c>
      <c r="AI515" t="s">
        <v>3311</v>
      </c>
      <c r="AJ515" t="s">
        <v>4491</v>
      </c>
      <c r="AK515" t="s">
        <v>3400</v>
      </c>
      <c r="AL515" s="2285" t="s">
        <v>3399</v>
      </c>
      <c r="AM515" t="s">
        <v>3498</v>
      </c>
      <c r="AN515" t="s">
        <v>1546</v>
      </c>
      <c r="AO515">
        <v>120</v>
      </c>
      <c r="AP515" s="39">
        <v>12023.74</v>
      </c>
      <c r="AQ515" s="39">
        <v>184135.93</v>
      </c>
      <c r="AR515" s="1512">
        <v>0</v>
      </c>
      <c r="AS515" s="1512">
        <v>0</v>
      </c>
      <c r="AT515" s="2287">
        <v>0</v>
      </c>
      <c r="AU515" s="2287">
        <v>0</v>
      </c>
      <c r="AV515" s="2287">
        <v>0</v>
      </c>
      <c r="AW515" s="2287">
        <v>0</v>
      </c>
      <c r="AX515" s="2287">
        <v>0</v>
      </c>
      <c r="AY515" s="2287">
        <v>0</v>
      </c>
      <c r="AZ515" s="2287">
        <v>0</v>
      </c>
      <c r="BA515" s="2288">
        <v>0</v>
      </c>
      <c r="BB515" s="2287">
        <v>0</v>
      </c>
      <c r="BC515" s="8">
        <v>196159.66999999998</v>
      </c>
      <c r="BG515" s="57"/>
      <c r="BH515" s="57"/>
      <c r="BI515" s="57"/>
      <c r="BJ515" s="57"/>
      <c r="BK515" s="57"/>
      <c r="BL515" s="57"/>
      <c r="BM515" s="57"/>
      <c r="BN515" s="57"/>
      <c r="BO515" s="57"/>
      <c r="BP515" s="63"/>
    </row>
    <row r="516" spans="1:68">
      <c r="A516" s="2249"/>
      <c r="B516" s="2249"/>
      <c r="C516" s="39"/>
      <c r="D516" s="214">
        <v>0</v>
      </c>
      <c r="E516" s="214">
        <v>1</v>
      </c>
      <c r="F516" s="214">
        <v>1</v>
      </c>
      <c r="G516" s="214">
        <v>0</v>
      </c>
      <c r="H516" s="214">
        <v>0</v>
      </c>
      <c r="I516" s="214">
        <v>0</v>
      </c>
      <c r="J516" s="214">
        <v>1</v>
      </c>
      <c r="K516" s="1512">
        <v>1</v>
      </c>
      <c r="L516" s="1512">
        <v>0</v>
      </c>
      <c r="M516" s="1512">
        <v>0</v>
      </c>
      <c r="O516" s="8">
        <v>0</v>
      </c>
      <c r="P516" s="8">
        <v>0</v>
      </c>
      <c r="R516" s="8">
        <v>0</v>
      </c>
      <c r="S516" s="1512">
        <v>0</v>
      </c>
      <c r="T516" s="1512">
        <v>0</v>
      </c>
      <c r="U516" s="1512">
        <v>0</v>
      </c>
      <c r="V516" s="1512">
        <v>0</v>
      </c>
      <c r="W516" s="1512">
        <v>0</v>
      </c>
      <c r="X516" s="1512">
        <v>0</v>
      </c>
      <c r="Y516" s="1512">
        <v>0</v>
      </c>
      <c r="Z516" s="1512">
        <v>0</v>
      </c>
      <c r="AA516" s="1512">
        <v>1</v>
      </c>
      <c r="AB516" s="1512"/>
      <c r="AC516" s="1512">
        <v>4</v>
      </c>
      <c r="AE516" t="s">
        <v>3333</v>
      </c>
      <c r="AF516" t="s">
        <v>3509</v>
      </c>
      <c r="AG516" t="s">
        <v>4492</v>
      </c>
      <c r="AH516" t="s">
        <v>4493</v>
      </c>
      <c r="AI516" t="s">
        <v>1600</v>
      </c>
      <c r="AJ516" t="s">
        <v>4492</v>
      </c>
      <c r="AK516" t="s">
        <v>3399</v>
      </c>
      <c r="AL516" s="2285" t="s">
        <v>3399</v>
      </c>
      <c r="AM516" t="s">
        <v>3513</v>
      </c>
      <c r="AN516" t="s">
        <v>1545</v>
      </c>
      <c r="AO516">
        <v>117</v>
      </c>
      <c r="AP516" s="39">
        <v>0</v>
      </c>
      <c r="AQ516" s="39">
        <v>0</v>
      </c>
      <c r="AR516" s="1512">
        <v>0</v>
      </c>
      <c r="AS516" s="1512">
        <v>0</v>
      </c>
      <c r="AT516" s="2287">
        <v>0</v>
      </c>
      <c r="AU516" s="2287">
        <v>0</v>
      </c>
      <c r="AV516" s="2287">
        <v>0</v>
      </c>
      <c r="AW516" s="2287">
        <v>0</v>
      </c>
      <c r="AX516" s="2287">
        <v>0</v>
      </c>
      <c r="AY516" s="2287">
        <v>0</v>
      </c>
      <c r="AZ516" s="2287">
        <v>0</v>
      </c>
      <c r="BA516" s="2288">
        <v>0</v>
      </c>
      <c r="BB516" s="2287">
        <v>0</v>
      </c>
      <c r="BC516" s="8">
        <v>0</v>
      </c>
      <c r="BG516" s="57"/>
      <c r="BH516" s="57"/>
      <c r="BI516" s="57"/>
      <c r="BJ516" s="57"/>
      <c r="BK516" s="57"/>
      <c r="BL516" s="57"/>
      <c r="BM516" s="57"/>
      <c r="BN516" s="57"/>
      <c r="BO516" s="57"/>
      <c r="BP516" s="63"/>
    </row>
    <row r="517" spans="1:68">
      <c r="A517" s="2249"/>
      <c r="B517" s="2249"/>
      <c r="C517" s="39"/>
      <c r="D517" s="214">
        <v>1</v>
      </c>
      <c r="E517" s="214">
        <v>0</v>
      </c>
      <c r="F517" s="214">
        <v>1</v>
      </c>
      <c r="G517" s="214">
        <v>0</v>
      </c>
      <c r="H517" s="214">
        <v>0</v>
      </c>
      <c r="I517" s="214">
        <v>0</v>
      </c>
      <c r="J517" s="214">
        <v>1</v>
      </c>
      <c r="K517" s="1512">
        <v>1</v>
      </c>
      <c r="L517" s="1512">
        <v>1</v>
      </c>
      <c r="M517" s="1512">
        <v>0</v>
      </c>
      <c r="O517" s="8">
        <v>0</v>
      </c>
      <c r="P517" s="8">
        <v>0</v>
      </c>
      <c r="R517" s="8">
        <v>0</v>
      </c>
      <c r="S517" s="1512">
        <v>1</v>
      </c>
      <c r="T517" s="1512">
        <v>0</v>
      </c>
      <c r="U517" s="1512">
        <v>0</v>
      </c>
      <c r="V517" s="1512">
        <v>0</v>
      </c>
      <c r="W517" s="1512">
        <v>0</v>
      </c>
      <c r="X517" s="1512">
        <v>0</v>
      </c>
      <c r="Y517" s="1512">
        <v>0</v>
      </c>
      <c r="Z517" s="1512">
        <v>0</v>
      </c>
      <c r="AA517" s="1512">
        <v>0</v>
      </c>
      <c r="AB517" s="1512"/>
      <c r="AC517" s="1512">
        <v>4</v>
      </c>
      <c r="AE517" t="s">
        <v>3333</v>
      </c>
      <c r="AF517" t="s">
        <v>3509</v>
      </c>
      <c r="AG517" t="s">
        <v>4494</v>
      </c>
      <c r="AH517" t="s">
        <v>4495</v>
      </c>
      <c r="AI517" t="s">
        <v>1600</v>
      </c>
      <c r="AJ517" t="s">
        <v>4494</v>
      </c>
      <c r="AK517" t="s">
        <v>3397</v>
      </c>
      <c r="AL517" s="2285" t="s">
        <v>3397</v>
      </c>
      <c r="AM517" t="s">
        <v>3513</v>
      </c>
      <c r="AN517" t="s">
        <v>1545</v>
      </c>
      <c r="AO517" t="s">
        <v>4496</v>
      </c>
      <c r="AP517" s="39">
        <v>0</v>
      </c>
      <c r="AQ517" s="39">
        <v>0</v>
      </c>
      <c r="AR517" s="1512">
        <v>0</v>
      </c>
      <c r="AS517" s="1512">
        <v>0</v>
      </c>
      <c r="AT517" s="2287">
        <v>0</v>
      </c>
      <c r="AU517" s="2287">
        <v>0</v>
      </c>
      <c r="AV517" s="2287">
        <v>0</v>
      </c>
      <c r="AW517" s="2287">
        <v>0</v>
      </c>
      <c r="AX517" s="2287">
        <v>0</v>
      </c>
      <c r="AY517" s="2287">
        <v>0</v>
      </c>
      <c r="AZ517" s="2287">
        <v>0</v>
      </c>
      <c r="BA517" s="2288">
        <v>0</v>
      </c>
      <c r="BB517" s="2287">
        <v>0</v>
      </c>
      <c r="BC517" s="8">
        <v>0</v>
      </c>
      <c r="BG517" s="57"/>
      <c r="BH517" s="57"/>
      <c r="BI517" s="57"/>
      <c r="BJ517" s="57"/>
      <c r="BK517" s="57"/>
      <c r="BL517" s="57"/>
      <c r="BM517" s="57"/>
      <c r="BN517" s="57"/>
      <c r="BO517" s="57"/>
      <c r="BP517" s="63"/>
    </row>
    <row r="518" spans="1:68">
      <c r="A518" s="2249"/>
      <c r="B518" s="2249"/>
      <c r="C518" s="39"/>
      <c r="D518" s="214">
        <v>1</v>
      </c>
      <c r="E518" s="214">
        <v>0</v>
      </c>
      <c r="F518" s="214">
        <v>1</v>
      </c>
      <c r="G518" s="214">
        <v>0</v>
      </c>
      <c r="H518" s="214">
        <v>1</v>
      </c>
      <c r="I518" s="214">
        <v>0</v>
      </c>
      <c r="J518" s="214">
        <v>1</v>
      </c>
      <c r="K518" s="1512">
        <v>1</v>
      </c>
      <c r="L518" s="1512">
        <v>1</v>
      </c>
      <c r="M518" s="1512">
        <v>0</v>
      </c>
      <c r="O518" s="8">
        <v>0</v>
      </c>
      <c r="P518" s="8">
        <v>0</v>
      </c>
      <c r="R518" s="8">
        <v>0</v>
      </c>
      <c r="S518" s="1512">
        <v>1</v>
      </c>
      <c r="T518" s="1512">
        <v>0</v>
      </c>
      <c r="U518" s="1512">
        <v>0</v>
      </c>
      <c r="V518" s="1512">
        <v>0</v>
      </c>
      <c r="W518" s="1512">
        <v>0</v>
      </c>
      <c r="X518" s="1512">
        <v>0</v>
      </c>
      <c r="Y518" s="1512">
        <v>0</v>
      </c>
      <c r="Z518" s="1512">
        <v>0</v>
      </c>
      <c r="AA518" s="1512">
        <v>0</v>
      </c>
      <c r="AB518" s="1512"/>
      <c r="AC518" s="1512">
        <v>4</v>
      </c>
      <c r="AE518" t="s">
        <v>3368</v>
      </c>
      <c r="AF518" t="s">
        <v>3998</v>
      </c>
      <c r="AG518" t="s">
        <v>4497</v>
      </c>
      <c r="AH518" t="s">
        <v>4498</v>
      </c>
      <c r="AI518" t="s">
        <v>2959</v>
      </c>
      <c r="AJ518" t="s">
        <v>4499</v>
      </c>
      <c r="AK518" t="s">
        <v>3397</v>
      </c>
      <c r="AL518" s="2285" t="s">
        <v>3397</v>
      </c>
      <c r="AM518" t="s">
        <v>3513</v>
      </c>
      <c r="AN518" t="s">
        <v>1546</v>
      </c>
      <c r="AO518">
        <v>117</v>
      </c>
      <c r="AP518" s="39">
        <v>14825.65</v>
      </c>
      <c r="AQ518" s="39">
        <v>114497.62</v>
      </c>
      <c r="AR518" s="1512">
        <v>0</v>
      </c>
      <c r="AS518" s="1512">
        <v>0</v>
      </c>
      <c r="AT518" s="2287">
        <v>0</v>
      </c>
      <c r="AU518" s="2287">
        <v>0</v>
      </c>
      <c r="AV518" s="2287">
        <v>0</v>
      </c>
      <c r="AW518" s="2287">
        <v>0</v>
      </c>
      <c r="AX518" s="2287">
        <v>0</v>
      </c>
      <c r="AY518" s="2287">
        <v>0</v>
      </c>
      <c r="AZ518" s="2287">
        <v>0</v>
      </c>
      <c r="BA518" s="2288">
        <v>0</v>
      </c>
      <c r="BB518" s="2287">
        <v>0</v>
      </c>
      <c r="BC518" s="8">
        <v>129323.26999999999</v>
      </c>
      <c r="BG518" s="57"/>
      <c r="BH518" s="57"/>
      <c r="BI518" s="57"/>
      <c r="BJ518" s="57"/>
      <c r="BK518" s="57"/>
      <c r="BL518" s="57"/>
      <c r="BM518" s="57"/>
      <c r="BN518" s="57"/>
      <c r="BO518" s="57"/>
      <c r="BP518" s="63"/>
    </row>
    <row r="519" spans="1:68">
      <c r="A519" s="2249"/>
      <c r="B519" s="2249"/>
      <c r="C519" s="39"/>
      <c r="D519" s="214">
        <v>1</v>
      </c>
      <c r="E519" s="214">
        <v>0</v>
      </c>
      <c r="F519" s="214">
        <v>1</v>
      </c>
      <c r="G519" s="214">
        <v>0</v>
      </c>
      <c r="H519" s="214">
        <v>0</v>
      </c>
      <c r="I519" s="214">
        <v>0</v>
      </c>
      <c r="J519" s="214">
        <v>1</v>
      </c>
      <c r="K519" s="1512">
        <v>1</v>
      </c>
      <c r="L519" s="1512">
        <v>1</v>
      </c>
      <c r="M519" s="1512">
        <v>0</v>
      </c>
      <c r="O519" s="8">
        <v>0</v>
      </c>
      <c r="P519" s="8">
        <v>0</v>
      </c>
      <c r="R519" s="8">
        <v>0</v>
      </c>
      <c r="S519" s="1512">
        <v>1</v>
      </c>
      <c r="T519" s="1512">
        <v>0</v>
      </c>
      <c r="U519" s="1512">
        <v>0</v>
      </c>
      <c r="V519" s="1512">
        <v>0</v>
      </c>
      <c r="W519" s="1512">
        <v>0</v>
      </c>
      <c r="X519" s="1512">
        <v>0</v>
      </c>
      <c r="Y519" s="1512">
        <v>0</v>
      </c>
      <c r="Z519" s="1512">
        <v>0</v>
      </c>
      <c r="AA519" s="1512">
        <v>0</v>
      </c>
      <c r="AB519" s="1512"/>
      <c r="AC519" s="1512">
        <v>4</v>
      </c>
      <c r="AE519" t="s">
        <v>3331</v>
      </c>
      <c r="AF519" t="s">
        <v>3923</v>
      </c>
      <c r="AG519" t="s">
        <v>4500</v>
      </c>
      <c r="AH519" t="s">
        <v>4501</v>
      </c>
      <c r="AI519" t="s">
        <v>1600</v>
      </c>
      <c r="AJ519" t="s">
        <v>4502</v>
      </c>
      <c r="AK519" t="s">
        <v>3397</v>
      </c>
      <c r="AL519" s="2285" t="s">
        <v>3397</v>
      </c>
      <c r="AM519" t="s">
        <v>3513</v>
      </c>
      <c r="AN519" t="s">
        <v>1546</v>
      </c>
      <c r="AO519">
        <v>114</v>
      </c>
      <c r="AP519" s="39">
        <v>252364.82</v>
      </c>
      <c r="AQ519" s="39">
        <v>0</v>
      </c>
      <c r="AR519" s="1512">
        <v>0</v>
      </c>
      <c r="AS519" s="1512">
        <v>0</v>
      </c>
      <c r="AT519" s="2287">
        <v>0</v>
      </c>
      <c r="AU519" s="2287">
        <v>0</v>
      </c>
      <c r="AV519" s="2287">
        <v>0</v>
      </c>
      <c r="AW519" s="2287">
        <v>0</v>
      </c>
      <c r="AX519" s="2287">
        <v>0</v>
      </c>
      <c r="AY519" s="2287">
        <v>0</v>
      </c>
      <c r="AZ519" s="2287">
        <v>0</v>
      </c>
      <c r="BA519" s="2288">
        <v>0</v>
      </c>
      <c r="BB519" s="2287">
        <v>0</v>
      </c>
      <c r="BC519" s="8">
        <v>252364.82</v>
      </c>
      <c r="BG519" s="57"/>
      <c r="BH519" s="57"/>
      <c r="BI519" s="57"/>
      <c r="BJ519" s="57"/>
      <c r="BK519" s="57"/>
      <c r="BL519" s="57"/>
      <c r="BM519" s="57"/>
      <c r="BN519" s="57"/>
      <c r="BO519" s="57"/>
      <c r="BP519" s="63"/>
    </row>
    <row r="520" spans="1:68">
      <c r="A520" s="2249"/>
      <c r="B520" s="2249"/>
      <c r="C520" s="39"/>
      <c r="D520" s="214">
        <v>1</v>
      </c>
      <c r="E520" s="214">
        <v>0</v>
      </c>
      <c r="F520" s="214">
        <v>1</v>
      </c>
      <c r="G520" s="214">
        <v>0</v>
      </c>
      <c r="H520" s="214">
        <v>0</v>
      </c>
      <c r="I520" s="214">
        <v>0</v>
      </c>
      <c r="J520" s="214">
        <v>1</v>
      </c>
      <c r="K520" s="1512">
        <v>1</v>
      </c>
      <c r="L520" s="1512">
        <v>1</v>
      </c>
      <c r="M520" s="1512">
        <v>0</v>
      </c>
      <c r="O520" s="8">
        <v>0</v>
      </c>
      <c r="P520" s="8">
        <v>0</v>
      </c>
      <c r="R520" s="8">
        <v>0</v>
      </c>
      <c r="S520" s="1512">
        <v>1</v>
      </c>
      <c r="T520" s="1512">
        <v>0</v>
      </c>
      <c r="U520" s="1512">
        <v>0</v>
      </c>
      <c r="V520" s="1512">
        <v>0</v>
      </c>
      <c r="W520" s="1512">
        <v>0</v>
      </c>
      <c r="X520" s="1512">
        <v>0</v>
      </c>
      <c r="Y520" s="1512">
        <v>0</v>
      </c>
      <c r="Z520" s="1512">
        <v>0</v>
      </c>
      <c r="AA520" s="1512">
        <v>0</v>
      </c>
      <c r="AB520" s="1512"/>
      <c r="AC520" s="1512">
        <v>4</v>
      </c>
      <c r="AE520" t="s">
        <v>3333</v>
      </c>
      <c r="AF520" t="s">
        <v>3509</v>
      </c>
      <c r="AG520" t="s">
        <v>4503</v>
      </c>
      <c r="AH520" t="s">
        <v>4504</v>
      </c>
      <c r="AI520" t="s">
        <v>1600</v>
      </c>
      <c r="AJ520" t="s">
        <v>4503</v>
      </c>
      <c r="AK520" t="s">
        <v>3397</v>
      </c>
      <c r="AL520" s="2285" t="s">
        <v>3397</v>
      </c>
      <c r="AM520" t="s">
        <v>3513</v>
      </c>
      <c r="AN520" t="s">
        <v>1545</v>
      </c>
      <c r="AO520">
        <v>114</v>
      </c>
      <c r="AP520" s="39">
        <v>0</v>
      </c>
      <c r="AQ520" s="39">
        <v>0</v>
      </c>
      <c r="AR520" s="1512">
        <v>0</v>
      </c>
      <c r="AS520" s="1512">
        <v>0</v>
      </c>
      <c r="AT520" s="2287">
        <v>0</v>
      </c>
      <c r="AU520" s="2287">
        <v>0</v>
      </c>
      <c r="AV520" s="2287">
        <v>0</v>
      </c>
      <c r="AW520" s="2287">
        <v>0</v>
      </c>
      <c r="AX520" s="2287">
        <v>0</v>
      </c>
      <c r="AY520" s="2287">
        <v>0</v>
      </c>
      <c r="AZ520" s="2287">
        <v>0</v>
      </c>
      <c r="BA520" s="2288">
        <v>0</v>
      </c>
      <c r="BB520" s="2287">
        <v>0</v>
      </c>
      <c r="BC520" s="8">
        <v>0</v>
      </c>
      <c r="BG520" s="57"/>
      <c r="BH520" s="57"/>
      <c r="BI520" s="57"/>
      <c r="BJ520" s="57"/>
      <c r="BK520" s="57"/>
      <c r="BL520" s="57"/>
      <c r="BM520" s="57"/>
      <c r="BN520" s="57"/>
      <c r="BO520" s="57"/>
      <c r="BP520" s="63"/>
    </row>
    <row r="521" spans="1:68">
      <c r="A521" s="2249"/>
      <c r="B521" s="2249"/>
      <c r="C521" s="39"/>
      <c r="D521" s="214">
        <v>0</v>
      </c>
      <c r="E521" s="214">
        <v>1</v>
      </c>
      <c r="F521" s="214">
        <v>1</v>
      </c>
      <c r="G521" s="214">
        <v>0</v>
      </c>
      <c r="H521" s="214">
        <v>0</v>
      </c>
      <c r="I521" s="214">
        <v>0</v>
      </c>
      <c r="J521" s="214">
        <v>1</v>
      </c>
      <c r="K521" s="1512">
        <v>1</v>
      </c>
      <c r="L521" s="1512">
        <v>0</v>
      </c>
      <c r="M521" s="1512">
        <v>0</v>
      </c>
      <c r="O521" s="8">
        <v>0</v>
      </c>
      <c r="P521" s="8">
        <v>0</v>
      </c>
      <c r="R521" s="8">
        <v>0</v>
      </c>
      <c r="S521" s="1512">
        <v>0</v>
      </c>
      <c r="T521" s="1512">
        <v>0</v>
      </c>
      <c r="U521" s="1512">
        <v>0</v>
      </c>
      <c r="V521" s="1512">
        <v>0</v>
      </c>
      <c r="W521" s="1512">
        <v>0</v>
      </c>
      <c r="X521" s="1512">
        <v>0</v>
      </c>
      <c r="Y521" s="1512">
        <v>0</v>
      </c>
      <c r="Z521" s="1512">
        <v>0</v>
      </c>
      <c r="AA521" s="1512">
        <v>1</v>
      </c>
      <c r="AB521" s="1512"/>
      <c r="AC521" s="1512">
        <v>6</v>
      </c>
      <c r="AE521" t="s">
        <v>3333</v>
      </c>
      <c r="AF521" t="s">
        <v>3509</v>
      </c>
      <c r="AG521" t="s">
        <v>4505</v>
      </c>
      <c r="AH521" t="s">
        <v>4506</v>
      </c>
      <c r="AI521" t="s">
        <v>1600</v>
      </c>
      <c r="AJ521" t="s">
        <v>4507</v>
      </c>
      <c r="AK521" t="s">
        <v>3399</v>
      </c>
      <c r="AL521" s="2285" t="s">
        <v>3399</v>
      </c>
      <c r="AM521" t="s">
        <v>3537</v>
      </c>
      <c r="AN521" t="s">
        <v>1546</v>
      </c>
      <c r="AO521">
        <v>114</v>
      </c>
      <c r="AP521" s="39">
        <v>60533.1</v>
      </c>
      <c r="AQ521" s="39">
        <v>16845</v>
      </c>
      <c r="AR521" s="1512">
        <v>0</v>
      </c>
      <c r="AS521" s="1512">
        <v>0</v>
      </c>
      <c r="AT521" s="2287">
        <v>0</v>
      </c>
      <c r="AU521" s="2287">
        <v>0</v>
      </c>
      <c r="AV521" s="2287">
        <v>0</v>
      </c>
      <c r="AW521" s="2287">
        <v>0</v>
      </c>
      <c r="AX521" s="2287">
        <v>0</v>
      </c>
      <c r="AY521" s="2287">
        <v>0</v>
      </c>
      <c r="AZ521" s="2287">
        <v>0</v>
      </c>
      <c r="BA521" s="2288">
        <v>0</v>
      </c>
      <c r="BB521" s="2287">
        <v>0</v>
      </c>
      <c r="BC521" s="8">
        <v>77378.100000000006</v>
      </c>
      <c r="BG521" s="57"/>
      <c r="BH521" s="57"/>
      <c r="BI521" s="57"/>
      <c r="BJ521" s="57"/>
      <c r="BK521" s="57"/>
      <c r="BL521" s="57"/>
      <c r="BM521" s="57"/>
      <c r="BN521" s="57"/>
      <c r="BO521" s="57"/>
      <c r="BP521" s="63"/>
    </row>
    <row r="522" spans="1:68">
      <c r="A522" s="2249"/>
      <c r="B522" s="2249"/>
      <c r="C522" s="39"/>
      <c r="D522" s="214">
        <v>1</v>
      </c>
      <c r="E522" s="214">
        <v>0</v>
      </c>
      <c r="F522" s="214">
        <v>1</v>
      </c>
      <c r="G522" s="214">
        <v>0</v>
      </c>
      <c r="H522" s="214">
        <v>0</v>
      </c>
      <c r="I522" s="214">
        <v>0</v>
      </c>
      <c r="J522" s="214">
        <v>1</v>
      </c>
      <c r="K522" s="1512">
        <v>1</v>
      </c>
      <c r="L522" s="1512">
        <v>1</v>
      </c>
      <c r="M522" s="1512">
        <v>0</v>
      </c>
      <c r="O522" s="8">
        <v>0</v>
      </c>
      <c r="P522" s="8">
        <v>0</v>
      </c>
      <c r="R522" s="8">
        <v>0</v>
      </c>
      <c r="S522" s="1512">
        <v>1</v>
      </c>
      <c r="T522" s="1512">
        <v>0</v>
      </c>
      <c r="U522" s="1512">
        <v>0</v>
      </c>
      <c r="V522" s="1512">
        <v>0</v>
      </c>
      <c r="W522" s="1512">
        <v>0</v>
      </c>
      <c r="X522" s="1512">
        <v>0</v>
      </c>
      <c r="Y522" s="1512">
        <v>0</v>
      </c>
      <c r="Z522" s="1512">
        <v>0</v>
      </c>
      <c r="AA522" s="1512">
        <v>0</v>
      </c>
      <c r="AB522" s="1512"/>
      <c r="AC522" s="1512">
        <v>4</v>
      </c>
      <c r="AE522" t="s">
        <v>3333</v>
      </c>
      <c r="AF522" t="s">
        <v>3509</v>
      </c>
      <c r="AG522" t="s">
        <v>4508</v>
      </c>
      <c r="AH522" t="s">
        <v>4509</v>
      </c>
      <c r="AI522" t="s">
        <v>1600</v>
      </c>
      <c r="AJ522" t="s">
        <v>4508</v>
      </c>
      <c r="AK522" t="s">
        <v>3397</v>
      </c>
      <c r="AL522" s="2285" t="s">
        <v>3397</v>
      </c>
      <c r="AM522" t="s">
        <v>3513</v>
      </c>
      <c r="AN522" t="s">
        <v>1546</v>
      </c>
      <c r="AO522" t="s">
        <v>4510</v>
      </c>
      <c r="AP522" s="39">
        <v>0</v>
      </c>
      <c r="AQ522" s="39">
        <v>0</v>
      </c>
      <c r="AR522" s="1512">
        <v>0</v>
      </c>
      <c r="AS522" s="1512">
        <v>0</v>
      </c>
      <c r="AT522" s="2287">
        <v>0</v>
      </c>
      <c r="AU522" s="2287">
        <v>0</v>
      </c>
      <c r="AV522" s="2287">
        <v>0</v>
      </c>
      <c r="AW522" s="2287">
        <v>0</v>
      </c>
      <c r="AX522" s="2287">
        <v>0</v>
      </c>
      <c r="AY522" s="2287">
        <v>0</v>
      </c>
      <c r="AZ522" s="2287">
        <v>0</v>
      </c>
      <c r="BA522" s="2288">
        <v>0</v>
      </c>
      <c r="BB522" s="2287">
        <v>0</v>
      </c>
      <c r="BC522" s="8">
        <v>0</v>
      </c>
      <c r="BG522" s="57"/>
      <c r="BH522" s="57"/>
      <c r="BI522" s="57"/>
      <c r="BJ522" s="57"/>
      <c r="BK522" s="57"/>
      <c r="BL522" s="57"/>
      <c r="BM522" s="57"/>
      <c r="BN522" s="57"/>
      <c r="BO522" s="57"/>
      <c r="BP522" s="63"/>
    </row>
    <row r="523" spans="1:68">
      <c r="A523" s="2249"/>
      <c r="B523" s="2249"/>
      <c r="C523" s="39"/>
      <c r="D523" s="214">
        <v>1</v>
      </c>
      <c r="E523" s="214">
        <v>0</v>
      </c>
      <c r="F523" s="214">
        <v>1</v>
      </c>
      <c r="G523" s="214">
        <v>0</v>
      </c>
      <c r="H523" s="214">
        <v>0</v>
      </c>
      <c r="I523" s="214">
        <v>0</v>
      </c>
      <c r="J523" s="214">
        <v>1</v>
      </c>
      <c r="K523" s="1512">
        <v>1</v>
      </c>
      <c r="L523" s="1512">
        <v>1</v>
      </c>
      <c r="M523" s="1512">
        <v>0</v>
      </c>
      <c r="O523" s="8">
        <v>0</v>
      </c>
      <c r="P523" s="8">
        <v>0</v>
      </c>
      <c r="R523" s="8">
        <v>0</v>
      </c>
      <c r="S523" s="1512">
        <v>1</v>
      </c>
      <c r="T523" s="1512">
        <v>0</v>
      </c>
      <c r="U523" s="1512">
        <v>0</v>
      </c>
      <c r="V523" s="1512">
        <v>0</v>
      </c>
      <c r="W523" s="1512">
        <v>0</v>
      </c>
      <c r="X523" s="1512">
        <v>0</v>
      </c>
      <c r="Y523" s="1512">
        <v>0</v>
      </c>
      <c r="Z523" s="1512">
        <v>0</v>
      </c>
      <c r="AA523" s="1512">
        <v>0</v>
      </c>
      <c r="AB523" s="1512"/>
      <c r="AC523" s="1512">
        <v>4</v>
      </c>
      <c r="AE523" t="s">
        <v>3333</v>
      </c>
      <c r="AF523" t="s">
        <v>3509</v>
      </c>
      <c r="AG523" t="s">
        <v>4511</v>
      </c>
      <c r="AH523" t="s">
        <v>4512</v>
      </c>
      <c r="AI523" t="s">
        <v>1600</v>
      </c>
      <c r="AJ523" t="s">
        <v>4513</v>
      </c>
      <c r="AK523" t="s">
        <v>3397</v>
      </c>
      <c r="AL523" s="2285" t="s">
        <v>3397</v>
      </c>
      <c r="AM523" t="s">
        <v>3513</v>
      </c>
      <c r="AN523" t="s">
        <v>1546</v>
      </c>
      <c r="AO523">
        <v>114</v>
      </c>
      <c r="AP523" s="39">
        <v>40042.660000000003</v>
      </c>
      <c r="AQ523" s="39">
        <v>11808</v>
      </c>
      <c r="AR523" s="1512">
        <v>0</v>
      </c>
      <c r="AS523" s="1512">
        <v>0</v>
      </c>
      <c r="AT523" s="2287">
        <v>0</v>
      </c>
      <c r="AU523" s="2287">
        <v>0</v>
      </c>
      <c r="AV523" s="2287">
        <v>0</v>
      </c>
      <c r="AW523" s="2287">
        <v>0</v>
      </c>
      <c r="AX523" s="2287">
        <v>0</v>
      </c>
      <c r="AY523" s="2287">
        <v>0</v>
      </c>
      <c r="AZ523" s="2287">
        <v>0</v>
      </c>
      <c r="BA523" s="2288">
        <v>0</v>
      </c>
      <c r="BB523" s="2287">
        <v>0</v>
      </c>
      <c r="BC523" s="8">
        <v>51850.66</v>
      </c>
      <c r="BG523" s="57"/>
      <c r="BH523" s="57"/>
      <c r="BI523" s="57"/>
      <c r="BJ523" s="57"/>
      <c r="BK523" s="57"/>
      <c r="BL523" s="57"/>
      <c r="BM523" s="57"/>
      <c r="BN523" s="57"/>
      <c r="BO523" s="57"/>
      <c r="BP523" s="63"/>
    </row>
    <row r="524" spans="1:68">
      <c r="A524" s="2249"/>
      <c r="B524" s="2249"/>
      <c r="C524" s="39"/>
      <c r="D524" s="214">
        <v>0</v>
      </c>
      <c r="E524" s="214">
        <v>1</v>
      </c>
      <c r="F524" s="214">
        <v>1</v>
      </c>
      <c r="G524" s="214">
        <v>0</v>
      </c>
      <c r="H524" s="214">
        <v>0</v>
      </c>
      <c r="I524" s="214">
        <v>0</v>
      </c>
      <c r="J524" s="214">
        <v>1</v>
      </c>
      <c r="K524" s="1512">
        <v>1</v>
      </c>
      <c r="L524" s="1512">
        <v>0</v>
      </c>
      <c r="M524" s="1512">
        <v>0</v>
      </c>
      <c r="O524" s="8">
        <v>0</v>
      </c>
      <c r="P524" s="8">
        <v>0</v>
      </c>
      <c r="R524" s="8">
        <v>0</v>
      </c>
      <c r="S524" s="1512">
        <v>0</v>
      </c>
      <c r="T524" s="1512">
        <v>0</v>
      </c>
      <c r="U524" s="1512">
        <v>0</v>
      </c>
      <c r="V524" s="1512">
        <v>0</v>
      </c>
      <c r="W524" s="1512">
        <v>0</v>
      </c>
      <c r="X524" s="1512">
        <v>0</v>
      </c>
      <c r="Y524" s="1512">
        <v>0</v>
      </c>
      <c r="Z524" s="1512">
        <v>0</v>
      </c>
      <c r="AA524" s="1512">
        <v>1</v>
      </c>
      <c r="AB524" s="1512"/>
      <c r="AC524" s="1512">
        <v>2</v>
      </c>
      <c r="AE524" t="s">
        <v>3335</v>
      </c>
      <c r="AF524" t="s">
        <v>3474</v>
      </c>
      <c r="AG524" t="s">
        <v>4514</v>
      </c>
      <c r="AH524" t="s">
        <v>4515</v>
      </c>
      <c r="AI524" t="s">
        <v>1766</v>
      </c>
      <c r="AJ524" t="s">
        <v>4516</v>
      </c>
      <c r="AK524" t="s">
        <v>2961</v>
      </c>
      <c r="AL524" s="2285" t="s">
        <v>3399</v>
      </c>
      <c r="AM524" t="s">
        <v>3463</v>
      </c>
      <c r="AN524" t="s">
        <v>1546</v>
      </c>
      <c r="AO524">
        <v>114</v>
      </c>
      <c r="AP524" s="39">
        <v>170592.84</v>
      </c>
      <c r="AQ524" s="39">
        <v>1414.15</v>
      </c>
      <c r="AR524" s="1512">
        <v>0</v>
      </c>
      <c r="AS524" s="1512">
        <v>0</v>
      </c>
      <c r="AT524" s="2287">
        <v>0</v>
      </c>
      <c r="AU524" s="2287">
        <v>0</v>
      </c>
      <c r="AV524" s="2287">
        <v>0</v>
      </c>
      <c r="AW524" s="2287">
        <v>0</v>
      </c>
      <c r="AX524" s="2287">
        <v>0</v>
      </c>
      <c r="AY524" s="2287">
        <v>0</v>
      </c>
      <c r="AZ524" s="2287">
        <v>0</v>
      </c>
      <c r="BA524" s="2288">
        <v>0</v>
      </c>
      <c r="BB524" s="2287">
        <v>0</v>
      </c>
      <c r="BC524" s="8">
        <v>172006.99</v>
      </c>
      <c r="BG524" s="57"/>
      <c r="BH524" s="57"/>
      <c r="BI524" s="57"/>
      <c r="BJ524" s="57"/>
      <c r="BK524" s="57"/>
      <c r="BL524" s="57"/>
      <c r="BM524" s="57"/>
      <c r="BN524" s="57"/>
      <c r="BO524" s="57"/>
      <c r="BP524" s="63"/>
    </row>
    <row r="525" spans="1:68">
      <c r="A525" s="2249"/>
      <c r="B525" s="2249"/>
      <c r="C525" s="39"/>
      <c r="D525" s="214">
        <v>1</v>
      </c>
      <c r="E525" s="214">
        <v>0</v>
      </c>
      <c r="F525" s="214">
        <v>0</v>
      </c>
      <c r="G525" s="214">
        <v>0</v>
      </c>
      <c r="H525" s="214">
        <v>0</v>
      </c>
      <c r="I525" s="214">
        <v>0</v>
      </c>
      <c r="J525" s="214">
        <v>0</v>
      </c>
      <c r="K525" s="1512">
        <v>0</v>
      </c>
      <c r="L525" s="1512">
        <v>0</v>
      </c>
      <c r="M525" s="1512">
        <v>1</v>
      </c>
      <c r="O525" s="8">
        <v>0</v>
      </c>
      <c r="P525" s="8">
        <v>0</v>
      </c>
      <c r="R525" s="8">
        <v>0</v>
      </c>
      <c r="S525" s="1512">
        <v>1</v>
      </c>
      <c r="T525" s="1512">
        <v>0</v>
      </c>
      <c r="U525" s="1512">
        <v>0</v>
      </c>
      <c r="V525" s="1512">
        <v>0</v>
      </c>
      <c r="W525" s="1512">
        <v>0</v>
      </c>
      <c r="X525" s="1512">
        <v>0</v>
      </c>
      <c r="Y525" s="1512">
        <v>0</v>
      </c>
      <c r="Z525" s="1512">
        <v>0</v>
      </c>
      <c r="AA525" s="1512">
        <v>0</v>
      </c>
      <c r="AB525" s="1512"/>
      <c r="AC525" s="1512">
        <v>6</v>
      </c>
      <c r="AE525" t="s">
        <v>3362</v>
      </c>
      <c r="AF525" t="s">
        <v>4127</v>
      </c>
      <c r="AG525" t="s">
        <v>4517</v>
      </c>
      <c r="AH525" t="s">
        <v>4518</v>
      </c>
      <c r="AI525" t="s">
        <v>637</v>
      </c>
      <c r="AJ525" t="s">
        <v>4133</v>
      </c>
      <c r="AK525" t="s">
        <v>3397</v>
      </c>
      <c r="AL525" s="2285" t="s">
        <v>3397</v>
      </c>
      <c r="AM525" t="s">
        <v>3537</v>
      </c>
      <c r="AN525" t="s">
        <v>1546</v>
      </c>
      <c r="AO525">
        <v>114</v>
      </c>
      <c r="AP525" s="39">
        <v>9519278.4299999997</v>
      </c>
      <c r="AQ525" s="39">
        <v>601033.53</v>
      </c>
      <c r="AR525" s="1512">
        <v>0</v>
      </c>
      <c r="AS525" s="1512">
        <v>0</v>
      </c>
      <c r="AT525" s="2287">
        <v>0</v>
      </c>
      <c r="AU525" s="2287">
        <v>0</v>
      </c>
      <c r="AV525" s="2287">
        <v>0</v>
      </c>
      <c r="AW525" s="2287">
        <v>0</v>
      </c>
      <c r="AX525" s="2287">
        <v>0</v>
      </c>
      <c r="AY525" s="2287">
        <v>0</v>
      </c>
      <c r="AZ525" s="2287">
        <v>0</v>
      </c>
      <c r="BA525" s="2288">
        <v>0</v>
      </c>
      <c r="BB525" s="2287">
        <v>0</v>
      </c>
      <c r="BC525" s="8">
        <v>10120311.959999999</v>
      </c>
      <c r="BG525" s="57"/>
      <c r="BH525" s="57"/>
      <c r="BI525" s="57"/>
      <c r="BJ525" s="57"/>
      <c r="BK525" s="57"/>
      <c r="BL525" s="57"/>
      <c r="BM525" s="57"/>
      <c r="BN525" s="57"/>
      <c r="BO525" s="57"/>
      <c r="BP525" s="63"/>
    </row>
    <row r="526" spans="1:68">
      <c r="A526" s="2249"/>
      <c r="B526" s="2249"/>
      <c r="C526" s="39"/>
      <c r="D526" s="214">
        <v>0</v>
      </c>
      <c r="E526" s="214">
        <v>1</v>
      </c>
      <c r="F526" s="214">
        <v>1</v>
      </c>
      <c r="G526" s="214">
        <v>0</v>
      </c>
      <c r="H526" s="214">
        <v>0</v>
      </c>
      <c r="I526" s="214">
        <v>0</v>
      </c>
      <c r="J526" s="214">
        <v>1</v>
      </c>
      <c r="K526" s="1512">
        <v>1</v>
      </c>
      <c r="L526" s="1512">
        <v>0</v>
      </c>
      <c r="M526" s="1512">
        <v>0</v>
      </c>
      <c r="O526" s="8">
        <v>0</v>
      </c>
      <c r="P526" s="8">
        <v>0</v>
      </c>
      <c r="R526" s="8">
        <v>0</v>
      </c>
      <c r="S526" s="1512">
        <v>0</v>
      </c>
      <c r="T526" s="1512">
        <v>0</v>
      </c>
      <c r="U526" s="1512">
        <v>0</v>
      </c>
      <c r="V526" s="1512">
        <v>0</v>
      </c>
      <c r="W526" s="1512">
        <v>0</v>
      </c>
      <c r="X526" s="1512">
        <v>0</v>
      </c>
      <c r="Y526" s="1512">
        <v>0</v>
      </c>
      <c r="Z526" s="1512">
        <v>0</v>
      </c>
      <c r="AA526" s="1512">
        <v>1</v>
      </c>
      <c r="AB526" s="1512"/>
      <c r="AC526" s="1512">
        <v>6</v>
      </c>
      <c r="AE526" t="s">
        <v>3367</v>
      </c>
      <c r="AF526" t="s">
        <v>3534</v>
      </c>
      <c r="AG526" t="s">
        <v>4519</v>
      </c>
      <c r="AH526" t="s">
        <v>4520</v>
      </c>
      <c r="AI526" t="s">
        <v>637</v>
      </c>
      <c r="AJ526" t="s">
        <v>4521</v>
      </c>
      <c r="AK526" t="s">
        <v>3399</v>
      </c>
      <c r="AL526" s="2285" t="s">
        <v>3399</v>
      </c>
      <c r="AM526" t="s">
        <v>3537</v>
      </c>
      <c r="AN526" t="s">
        <v>1546</v>
      </c>
      <c r="AO526">
        <v>114</v>
      </c>
      <c r="AP526" s="39">
        <v>0</v>
      </c>
      <c r="AQ526" s="39">
        <v>0</v>
      </c>
      <c r="AR526" s="1512">
        <v>0</v>
      </c>
      <c r="AS526" s="1512">
        <v>0</v>
      </c>
      <c r="AT526" s="2287">
        <v>0</v>
      </c>
      <c r="AU526" s="2287">
        <v>0</v>
      </c>
      <c r="AV526" s="2287">
        <v>0</v>
      </c>
      <c r="AW526" s="2287">
        <v>0</v>
      </c>
      <c r="AX526" s="2287">
        <v>0</v>
      </c>
      <c r="AY526" s="2287">
        <v>0</v>
      </c>
      <c r="AZ526" s="2287">
        <v>0</v>
      </c>
      <c r="BA526" s="2288">
        <v>0</v>
      </c>
      <c r="BB526" s="2287">
        <v>0</v>
      </c>
      <c r="BC526" s="8">
        <v>0</v>
      </c>
      <c r="BG526" s="57"/>
      <c r="BH526" s="57"/>
      <c r="BI526" s="57"/>
      <c r="BJ526" s="57"/>
      <c r="BK526" s="57"/>
      <c r="BL526" s="57"/>
      <c r="BM526" s="57"/>
      <c r="BN526" s="57"/>
      <c r="BO526" s="57"/>
      <c r="BP526" s="63"/>
    </row>
    <row r="527" spans="1:68">
      <c r="A527" s="2249"/>
      <c r="B527" s="2249"/>
      <c r="C527" s="39"/>
      <c r="D527" s="214">
        <v>0</v>
      </c>
      <c r="E527" s="214">
        <v>1</v>
      </c>
      <c r="F527" s="214">
        <v>1</v>
      </c>
      <c r="G527" s="214">
        <v>0</v>
      </c>
      <c r="H527" s="214">
        <v>0</v>
      </c>
      <c r="I527" s="214">
        <v>0</v>
      </c>
      <c r="J527" s="214">
        <v>1</v>
      </c>
      <c r="K527" s="1512">
        <v>1</v>
      </c>
      <c r="L527" s="1512">
        <v>0</v>
      </c>
      <c r="M527" s="1512">
        <v>0</v>
      </c>
      <c r="O527" s="8">
        <v>0</v>
      </c>
      <c r="P527" s="8">
        <v>0</v>
      </c>
      <c r="R527" s="8">
        <v>0</v>
      </c>
      <c r="S527" s="1512">
        <v>0</v>
      </c>
      <c r="T527" s="1512">
        <v>1</v>
      </c>
      <c r="U527" s="1512">
        <v>0</v>
      </c>
      <c r="V527" s="1512">
        <v>0</v>
      </c>
      <c r="W527" s="1512">
        <v>0</v>
      </c>
      <c r="X527" s="1512">
        <v>0</v>
      </c>
      <c r="Y527" s="1512">
        <v>0</v>
      </c>
      <c r="Z527" s="1512">
        <v>0</v>
      </c>
      <c r="AA527" s="1512">
        <v>0</v>
      </c>
      <c r="AB527" s="1512"/>
      <c r="AC527" s="1512">
        <v>5</v>
      </c>
      <c r="AE527" t="s">
        <v>3384</v>
      </c>
      <c r="AF527" t="s">
        <v>3633</v>
      </c>
      <c r="AG527" t="s">
        <v>4522</v>
      </c>
      <c r="AH527" t="s">
        <v>4523</v>
      </c>
      <c r="AI527" t="s">
        <v>3311</v>
      </c>
      <c r="AJ527" t="s">
        <v>4524</v>
      </c>
      <c r="AK527" t="s">
        <v>2963</v>
      </c>
      <c r="AL527" s="2285" t="s">
        <v>3399</v>
      </c>
      <c r="AM527" t="s">
        <v>3498</v>
      </c>
      <c r="AN527" t="s">
        <v>1546</v>
      </c>
      <c r="AO527">
        <v>114</v>
      </c>
      <c r="AP527" s="39">
        <v>55150.68</v>
      </c>
      <c r="AQ527" s="39">
        <v>0</v>
      </c>
      <c r="AR527" s="1512">
        <v>0</v>
      </c>
      <c r="AS527" s="1512">
        <v>0</v>
      </c>
      <c r="AT527" s="2287">
        <v>0</v>
      </c>
      <c r="AU527" s="2287">
        <v>0</v>
      </c>
      <c r="AV527" s="2287">
        <v>0</v>
      </c>
      <c r="AW527" s="2287">
        <v>0</v>
      </c>
      <c r="AX527" s="2287">
        <v>0</v>
      </c>
      <c r="AY527" s="2287">
        <v>0</v>
      </c>
      <c r="AZ527" s="2287">
        <v>0</v>
      </c>
      <c r="BA527" s="2288">
        <v>0</v>
      </c>
      <c r="BB527" s="2287">
        <v>0</v>
      </c>
      <c r="BC527" s="8">
        <v>55150.68</v>
      </c>
      <c r="BG527" s="57"/>
      <c r="BH527" s="57"/>
      <c r="BI527" s="57"/>
      <c r="BJ527" s="57"/>
      <c r="BK527" s="57"/>
      <c r="BL527" s="57"/>
      <c r="BM527" s="57"/>
      <c r="BN527" s="57"/>
      <c r="BO527" s="57"/>
      <c r="BP527" s="63"/>
    </row>
    <row r="528" spans="1:68">
      <c r="A528" s="2249"/>
      <c r="B528" s="2249"/>
      <c r="C528" s="39"/>
      <c r="D528" s="214">
        <v>0</v>
      </c>
      <c r="E528" s="214">
        <v>1</v>
      </c>
      <c r="F528" s="214">
        <v>0</v>
      </c>
      <c r="G528" s="214">
        <v>0</v>
      </c>
      <c r="H528" s="214">
        <v>0</v>
      </c>
      <c r="I528" s="214">
        <v>0</v>
      </c>
      <c r="J528" s="214">
        <v>0</v>
      </c>
      <c r="K528" s="1512">
        <v>0</v>
      </c>
      <c r="L528" s="1512">
        <v>0</v>
      </c>
      <c r="M528" s="1512">
        <v>0</v>
      </c>
      <c r="O528" s="8">
        <v>0</v>
      </c>
      <c r="P528" s="8">
        <v>0</v>
      </c>
      <c r="R528" s="8">
        <v>0</v>
      </c>
      <c r="S528" s="1512">
        <v>0</v>
      </c>
      <c r="T528" s="1512">
        <v>0</v>
      </c>
      <c r="U528" s="1512">
        <v>0</v>
      </c>
      <c r="V528" s="1512">
        <v>0</v>
      </c>
      <c r="W528" s="1512">
        <v>0</v>
      </c>
      <c r="X528" s="1512">
        <v>0</v>
      </c>
      <c r="Y528" s="1512">
        <v>0</v>
      </c>
      <c r="Z528" s="1512">
        <v>0</v>
      </c>
      <c r="AA528" s="1512">
        <v>1</v>
      </c>
      <c r="AB528" s="1512"/>
      <c r="AC528" s="1512">
        <v>6</v>
      </c>
      <c r="AE528" t="s">
        <v>3321</v>
      </c>
      <c r="AF528" t="s">
        <v>3978</v>
      </c>
      <c r="AG528" t="s">
        <v>4525</v>
      </c>
      <c r="AH528" t="s">
        <v>4526</v>
      </c>
      <c r="AI528" t="s">
        <v>2962</v>
      </c>
      <c r="AJ528" t="s">
        <v>4527</v>
      </c>
      <c r="AK528" t="s">
        <v>3401</v>
      </c>
      <c r="AL528" s="2285" t="s">
        <v>3399</v>
      </c>
      <c r="AM528" t="s">
        <v>3537</v>
      </c>
      <c r="AN528" t="s">
        <v>1546</v>
      </c>
      <c r="AO528">
        <v>112</v>
      </c>
      <c r="AP528" s="39">
        <v>0</v>
      </c>
      <c r="AQ528" s="39">
        <v>1000000</v>
      </c>
      <c r="AR528" s="1512">
        <v>0</v>
      </c>
      <c r="AS528" s="1512">
        <v>0</v>
      </c>
      <c r="AT528" s="2287">
        <v>0</v>
      </c>
      <c r="AU528" s="2287">
        <v>0</v>
      </c>
      <c r="AV528" s="2287">
        <v>0</v>
      </c>
      <c r="AW528" s="2287">
        <v>0</v>
      </c>
      <c r="AX528" s="2287">
        <v>0</v>
      </c>
      <c r="AY528" s="2287">
        <v>0</v>
      </c>
      <c r="AZ528" s="2287">
        <v>0</v>
      </c>
      <c r="BA528" s="2288">
        <v>0</v>
      </c>
      <c r="BB528" s="2287">
        <v>0</v>
      </c>
      <c r="BC528" s="8">
        <v>1000000</v>
      </c>
      <c r="BG528" s="57"/>
      <c r="BH528" s="57"/>
      <c r="BI528" s="57"/>
      <c r="BJ528" s="57"/>
      <c r="BK528" s="57"/>
      <c r="BL528" s="57"/>
      <c r="BM528" s="57"/>
      <c r="BN528" s="57"/>
      <c r="BO528" s="57"/>
      <c r="BP528" s="63"/>
    </row>
    <row r="529" spans="1:68">
      <c r="A529" s="2249"/>
      <c r="B529" s="2249"/>
      <c r="C529" s="39"/>
      <c r="D529" s="214">
        <v>1</v>
      </c>
      <c r="E529" s="214">
        <v>0</v>
      </c>
      <c r="F529" s="214">
        <v>1</v>
      </c>
      <c r="G529" s="214">
        <v>0</v>
      </c>
      <c r="H529" s="214">
        <v>0</v>
      </c>
      <c r="I529" s="214">
        <v>0</v>
      </c>
      <c r="J529" s="214">
        <v>1</v>
      </c>
      <c r="K529" s="1512">
        <v>1</v>
      </c>
      <c r="L529" s="1512">
        <v>1</v>
      </c>
      <c r="M529" s="1512">
        <v>0</v>
      </c>
      <c r="O529" s="8">
        <v>0</v>
      </c>
      <c r="P529" s="8">
        <v>0</v>
      </c>
      <c r="R529" s="8">
        <v>0</v>
      </c>
      <c r="S529" s="1512">
        <v>1</v>
      </c>
      <c r="T529" s="1512">
        <v>0</v>
      </c>
      <c r="U529" s="1512">
        <v>0</v>
      </c>
      <c r="V529" s="1512">
        <v>0</v>
      </c>
      <c r="W529" s="1512">
        <v>0</v>
      </c>
      <c r="X529" s="1512">
        <v>0</v>
      </c>
      <c r="Y529" s="1512">
        <v>0</v>
      </c>
      <c r="Z529" s="1512">
        <v>0</v>
      </c>
      <c r="AA529" s="1512">
        <v>0</v>
      </c>
      <c r="AB529" s="1512"/>
      <c r="AC529" s="1512">
        <v>7</v>
      </c>
      <c r="AE529" t="s">
        <v>3333</v>
      </c>
      <c r="AF529" t="s">
        <v>3509</v>
      </c>
      <c r="AG529" t="s">
        <v>4528</v>
      </c>
      <c r="AH529" t="s">
        <v>4529</v>
      </c>
      <c r="AI529" t="s">
        <v>1600</v>
      </c>
      <c r="AJ529" t="s">
        <v>4528</v>
      </c>
      <c r="AK529" t="s">
        <v>3397</v>
      </c>
      <c r="AL529" s="2285" t="s">
        <v>3397</v>
      </c>
      <c r="AM529" t="s">
        <v>3518</v>
      </c>
      <c r="AN529" t="s">
        <v>1546</v>
      </c>
      <c r="AO529">
        <v>111</v>
      </c>
      <c r="AP529" s="39">
        <v>0</v>
      </c>
      <c r="AQ529" s="39">
        <v>26558</v>
      </c>
      <c r="AR529" s="1512">
        <v>0</v>
      </c>
      <c r="AS529" s="1512">
        <v>0</v>
      </c>
      <c r="AT529" s="2287">
        <v>0</v>
      </c>
      <c r="AU529" s="2287">
        <v>0</v>
      </c>
      <c r="AV529" s="2287">
        <v>0</v>
      </c>
      <c r="AW529" s="2287">
        <v>0</v>
      </c>
      <c r="AX529" s="2287">
        <v>0</v>
      </c>
      <c r="AY529" s="2287">
        <v>0</v>
      </c>
      <c r="AZ529" s="2287">
        <v>0</v>
      </c>
      <c r="BA529" s="2288">
        <v>0</v>
      </c>
      <c r="BB529" s="2287">
        <v>0</v>
      </c>
      <c r="BC529" s="8">
        <v>26558</v>
      </c>
      <c r="BG529" s="57"/>
      <c r="BH529" s="57"/>
      <c r="BI529" s="57"/>
      <c r="BJ529" s="57"/>
      <c r="BK529" s="57"/>
      <c r="BL529" s="57"/>
      <c r="BM529" s="57"/>
      <c r="BN529" s="57"/>
      <c r="BO529" s="57"/>
      <c r="BP529" s="63"/>
    </row>
    <row r="530" spans="1:68">
      <c r="A530" s="2249"/>
      <c r="B530" s="2249"/>
      <c r="C530" s="39"/>
      <c r="D530" s="214">
        <v>0</v>
      </c>
      <c r="E530" s="214">
        <v>1</v>
      </c>
      <c r="F530" s="214">
        <v>1</v>
      </c>
      <c r="G530" s="214">
        <v>0</v>
      </c>
      <c r="H530" s="214">
        <v>0</v>
      </c>
      <c r="I530" s="214">
        <v>0</v>
      </c>
      <c r="J530" s="214">
        <v>1</v>
      </c>
      <c r="K530" s="1512">
        <v>1</v>
      </c>
      <c r="L530" s="1512">
        <v>0</v>
      </c>
      <c r="M530" s="1512">
        <v>0</v>
      </c>
      <c r="O530" s="8">
        <v>0</v>
      </c>
      <c r="P530" s="8">
        <v>0</v>
      </c>
      <c r="R530" s="8">
        <v>0</v>
      </c>
      <c r="S530" s="1512">
        <v>0</v>
      </c>
      <c r="T530" s="1512">
        <v>0</v>
      </c>
      <c r="U530" s="1512">
        <v>0</v>
      </c>
      <c r="V530" s="1512">
        <v>0</v>
      </c>
      <c r="W530" s="1512">
        <v>0</v>
      </c>
      <c r="X530" s="1512">
        <v>0</v>
      </c>
      <c r="Y530" s="1512">
        <v>0</v>
      </c>
      <c r="Z530" s="1512">
        <v>0</v>
      </c>
      <c r="AA530" s="1512">
        <v>1</v>
      </c>
      <c r="AB530" s="1512"/>
      <c r="AC530" s="1512">
        <v>4</v>
      </c>
      <c r="AE530" t="s">
        <v>3333</v>
      </c>
      <c r="AF530" t="s">
        <v>3509</v>
      </c>
      <c r="AG530" t="s">
        <v>4530</v>
      </c>
      <c r="AH530" t="s">
        <v>4531</v>
      </c>
      <c r="AI530" t="s">
        <v>1600</v>
      </c>
      <c r="AJ530" t="s">
        <v>4530</v>
      </c>
      <c r="AK530" t="s">
        <v>3399</v>
      </c>
      <c r="AL530" s="2285" t="s">
        <v>3399</v>
      </c>
      <c r="AM530" t="s">
        <v>3513</v>
      </c>
      <c r="AN530" t="s">
        <v>1545</v>
      </c>
      <c r="AO530">
        <v>111</v>
      </c>
      <c r="AP530" s="39">
        <v>0</v>
      </c>
      <c r="AQ530" s="39">
        <v>0</v>
      </c>
      <c r="AR530" s="1512">
        <v>0</v>
      </c>
      <c r="AS530" s="1512">
        <v>0</v>
      </c>
      <c r="AT530" s="2287">
        <v>0</v>
      </c>
      <c r="AU530" s="2287">
        <v>0</v>
      </c>
      <c r="AV530" s="2287">
        <v>0</v>
      </c>
      <c r="AW530" s="2287">
        <v>0</v>
      </c>
      <c r="AX530" s="2287">
        <v>0</v>
      </c>
      <c r="AY530" s="2287">
        <v>0</v>
      </c>
      <c r="AZ530" s="2287">
        <v>0</v>
      </c>
      <c r="BA530" s="2288">
        <v>0</v>
      </c>
      <c r="BB530" s="2287">
        <v>0</v>
      </c>
      <c r="BC530" s="8">
        <v>0</v>
      </c>
      <c r="BG530" s="57"/>
      <c r="BH530" s="57"/>
      <c r="BI530" s="57"/>
      <c r="BJ530" s="57"/>
      <c r="BK530" s="57"/>
      <c r="BL530" s="57"/>
      <c r="BM530" s="57"/>
      <c r="BN530" s="57"/>
      <c r="BO530" s="57"/>
      <c r="BP530" s="63"/>
    </row>
    <row r="531" spans="1:68">
      <c r="A531" s="2249"/>
      <c r="B531" s="2249"/>
      <c r="C531" s="39"/>
      <c r="D531" s="214">
        <v>1</v>
      </c>
      <c r="E531" s="214">
        <v>0</v>
      </c>
      <c r="F531" s="214">
        <v>1</v>
      </c>
      <c r="G531" s="214">
        <v>0</v>
      </c>
      <c r="H531" s="214">
        <v>0</v>
      </c>
      <c r="I531" s="214">
        <v>0</v>
      </c>
      <c r="J531" s="214">
        <v>1</v>
      </c>
      <c r="K531" s="1512">
        <v>1</v>
      </c>
      <c r="L531" s="1512">
        <v>1</v>
      </c>
      <c r="M531" s="1512">
        <v>0</v>
      </c>
      <c r="O531" s="8">
        <v>0</v>
      </c>
      <c r="P531" s="8">
        <v>0</v>
      </c>
      <c r="R531" s="8">
        <v>0</v>
      </c>
      <c r="S531" s="1512">
        <v>1</v>
      </c>
      <c r="T531" s="1512">
        <v>0</v>
      </c>
      <c r="U531" s="1512">
        <v>0</v>
      </c>
      <c r="V531" s="1512">
        <v>0</v>
      </c>
      <c r="W531" s="1512">
        <v>0</v>
      </c>
      <c r="X531" s="1512">
        <v>0</v>
      </c>
      <c r="Y531" s="1512">
        <v>0</v>
      </c>
      <c r="Z531" s="1512">
        <v>0</v>
      </c>
      <c r="AA531" s="1512">
        <v>0</v>
      </c>
      <c r="AB531" s="1512"/>
      <c r="AC531" s="1512">
        <v>4</v>
      </c>
      <c r="AE531" t="s">
        <v>3333</v>
      </c>
      <c r="AF531" t="s">
        <v>3509</v>
      </c>
      <c r="AG531" t="s">
        <v>4532</v>
      </c>
      <c r="AH531" t="s">
        <v>4533</v>
      </c>
      <c r="AI531" t="s">
        <v>1600</v>
      </c>
      <c r="AJ531" t="s">
        <v>4532</v>
      </c>
      <c r="AK531" t="s">
        <v>3397</v>
      </c>
      <c r="AL531" s="2285" t="s">
        <v>3397</v>
      </c>
      <c r="AM531" t="s">
        <v>3513</v>
      </c>
      <c r="AN531" t="s">
        <v>1545</v>
      </c>
      <c r="AO531">
        <v>111</v>
      </c>
      <c r="AP531" s="39">
        <v>0</v>
      </c>
      <c r="AQ531" s="39">
        <v>0</v>
      </c>
      <c r="AR531" s="1512">
        <v>0</v>
      </c>
      <c r="AS531" s="1512">
        <v>0</v>
      </c>
      <c r="AT531" s="2287">
        <v>0</v>
      </c>
      <c r="AU531" s="2287">
        <v>0</v>
      </c>
      <c r="AV531" s="2287">
        <v>0</v>
      </c>
      <c r="AW531" s="2287">
        <v>0</v>
      </c>
      <c r="AX531" s="2287">
        <v>0</v>
      </c>
      <c r="AY531" s="2287">
        <v>0</v>
      </c>
      <c r="AZ531" s="2287">
        <v>0</v>
      </c>
      <c r="BA531" s="2288">
        <v>0</v>
      </c>
      <c r="BB531" s="2287">
        <v>0</v>
      </c>
      <c r="BC531" s="8">
        <v>0</v>
      </c>
      <c r="BG531" s="57"/>
      <c r="BH531" s="57"/>
      <c r="BI531" s="57"/>
      <c r="BJ531" s="57"/>
      <c r="BK531" s="57"/>
      <c r="BL531" s="57"/>
      <c r="BM531" s="57"/>
      <c r="BN531" s="57"/>
      <c r="BO531" s="57"/>
      <c r="BP531" s="63"/>
    </row>
    <row r="532" spans="1:68">
      <c r="A532" s="2249"/>
      <c r="B532" s="2249"/>
      <c r="C532" s="39"/>
      <c r="D532" s="214">
        <v>0</v>
      </c>
      <c r="E532" s="214">
        <v>1</v>
      </c>
      <c r="F532" s="214">
        <v>1</v>
      </c>
      <c r="G532" s="214">
        <v>0</v>
      </c>
      <c r="H532" s="214">
        <v>0</v>
      </c>
      <c r="I532" s="214">
        <v>0</v>
      </c>
      <c r="J532" s="214">
        <v>1</v>
      </c>
      <c r="K532" s="1512">
        <v>1</v>
      </c>
      <c r="L532" s="1512">
        <v>0</v>
      </c>
      <c r="M532" s="1512">
        <v>0</v>
      </c>
      <c r="O532" s="8">
        <v>0</v>
      </c>
      <c r="P532" s="8">
        <v>0</v>
      </c>
      <c r="R532" s="8">
        <v>0</v>
      </c>
      <c r="S532" s="1512">
        <v>0</v>
      </c>
      <c r="T532" s="1512">
        <v>0</v>
      </c>
      <c r="U532" s="1512">
        <v>0</v>
      </c>
      <c r="V532" s="1512">
        <v>0</v>
      </c>
      <c r="W532" s="1512">
        <v>0</v>
      </c>
      <c r="X532" s="1512">
        <v>0</v>
      </c>
      <c r="Y532" s="1512">
        <v>0</v>
      </c>
      <c r="Z532" s="1512">
        <v>0</v>
      </c>
      <c r="AA532" s="1512">
        <v>1</v>
      </c>
      <c r="AB532" s="1512"/>
      <c r="AC532" s="1512">
        <v>4</v>
      </c>
      <c r="AE532" t="s">
        <v>3333</v>
      </c>
      <c r="AF532" t="s">
        <v>3509</v>
      </c>
      <c r="AG532" t="s">
        <v>4534</v>
      </c>
      <c r="AH532" t="s">
        <v>4535</v>
      </c>
      <c r="AI532" t="s">
        <v>1600</v>
      </c>
      <c r="AJ532" t="s">
        <v>4534</v>
      </c>
      <c r="AK532" t="s">
        <v>3399</v>
      </c>
      <c r="AL532" s="2285" t="s">
        <v>3399</v>
      </c>
      <c r="AM532" t="s">
        <v>3513</v>
      </c>
      <c r="AN532" t="s">
        <v>1545</v>
      </c>
      <c r="AO532">
        <v>108</v>
      </c>
      <c r="AP532" s="39">
        <v>0</v>
      </c>
      <c r="AQ532" s="39">
        <v>0</v>
      </c>
      <c r="AR532" s="1512">
        <v>0</v>
      </c>
      <c r="AS532" s="1512">
        <v>0</v>
      </c>
      <c r="AT532" s="2287">
        <v>0</v>
      </c>
      <c r="AU532" s="2287">
        <v>0</v>
      </c>
      <c r="AV532" s="2287">
        <v>0</v>
      </c>
      <c r="AW532" s="2287">
        <v>0</v>
      </c>
      <c r="AX532" s="2287">
        <v>0</v>
      </c>
      <c r="AY532" s="2287">
        <v>0</v>
      </c>
      <c r="AZ532" s="2287">
        <v>0</v>
      </c>
      <c r="BA532" s="2288">
        <v>0</v>
      </c>
      <c r="BB532" s="2287">
        <v>0</v>
      </c>
      <c r="BC532" s="8">
        <v>0</v>
      </c>
      <c r="BG532" s="57"/>
      <c r="BH532" s="57"/>
      <c r="BI532" s="57"/>
      <c r="BJ532" s="57"/>
      <c r="BK532" s="57"/>
      <c r="BL532" s="57"/>
      <c r="BM532" s="57"/>
      <c r="BN532" s="57"/>
      <c r="BO532" s="57"/>
      <c r="BP532" s="63"/>
    </row>
    <row r="533" spans="1:68">
      <c r="A533" s="2249"/>
      <c r="B533" s="2249"/>
      <c r="C533" s="39"/>
      <c r="D533" s="214">
        <v>1</v>
      </c>
      <c r="E533" s="214">
        <v>0</v>
      </c>
      <c r="F533" s="214">
        <v>0</v>
      </c>
      <c r="G533" s="214">
        <v>0</v>
      </c>
      <c r="H533" s="214">
        <v>0</v>
      </c>
      <c r="I533" s="214">
        <v>0</v>
      </c>
      <c r="J533" s="214">
        <v>0</v>
      </c>
      <c r="K533" s="1512">
        <v>0</v>
      </c>
      <c r="L533" s="1512">
        <v>0</v>
      </c>
      <c r="M533" s="1512">
        <v>1</v>
      </c>
      <c r="O533" s="8">
        <v>0</v>
      </c>
      <c r="P533" s="8">
        <v>0</v>
      </c>
      <c r="R533" s="8">
        <v>0</v>
      </c>
      <c r="S533" s="1512">
        <v>1</v>
      </c>
      <c r="T533" s="1512">
        <v>0</v>
      </c>
      <c r="U533" s="1512">
        <v>0</v>
      </c>
      <c r="V533" s="1512">
        <v>0</v>
      </c>
      <c r="W533" s="1512">
        <v>0</v>
      </c>
      <c r="X533" s="1512">
        <v>0</v>
      </c>
      <c r="Y533" s="1512">
        <v>0</v>
      </c>
      <c r="Z533" s="1512">
        <v>0</v>
      </c>
      <c r="AA533" s="1512">
        <v>0</v>
      </c>
      <c r="AB533" s="1512"/>
      <c r="AC533" s="1512">
        <v>4</v>
      </c>
      <c r="AE533" t="s">
        <v>3332</v>
      </c>
      <c r="AF533" t="s">
        <v>3554</v>
      </c>
      <c r="AG533" t="s">
        <v>4536</v>
      </c>
      <c r="AH533" t="s">
        <v>4537</v>
      </c>
      <c r="AI533" t="s">
        <v>1600</v>
      </c>
      <c r="AJ533" t="s">
        <v>4538</v>
      </c>
      <c r="AK533" t="s">
        <v>3397</v>
      </c>
      <c r="AL533" s="2285" t="s">
        <v>3397</v>
      </c>
      <c r="AM533" t="s">
        <v>3513</v>
      </c>
      <c r="AN533" t="s">
        <v>1546</v>
      </c>
      <c r="AO533">
        <v>105</v>
      </c>
      <c r="AP533" s="39">
        <v>1270941.56</v>
      </c>
      <c r="AQ533" s="39">
        <v>136559.34</v>
      </c>
      <c r="AR533" s="1512">
        <v>0</v>
      </c>
      <c r="AS533" s="1512">
        <v>0</v>
      </c>
      <c r="AT533" s="2287">
        <v>0</v>
      </c>
      <c r="AU533" s="2287">
        <v>0</v>
      </c>
      <c r="AV533" s="2287">
        <v>0</v>
      </c>
      <c r="AW533" s="2287">
        <v>0</v>
      </c>
      <c r="AX533" s="2287">
        <v>0</v>
      </c>
      <c r="AY533" s="2287">
        <v>0</v>
      </c>
      <c r="AZ533" s="2287">
        <v>0</v>
      </c>
      <c r="BA533" s="2288">
        <v>0</v>
      </c>
      <c r="BB533" s="2287">
        <v>0</v>
      </c>
      <c r="BC533" s="8">
        <v>1407500.9000000001</v>
      </c>
      <c r="BG533" s="57"/>
      <c r="BH533" s="57"/>
      <c r="BI533" s="57"/>
      <c r="BJ533" s="57"/>
      <c r="BK533" s="57"/>
      <c r="BL533" s="57"/>
      <c r="BM533" s="57"/>
      <c r="BN533" s="57"/>
      <c r="BO533" s="57"/>
      <c r="BP533" s="63"/>
    </row>
    <row r="534" spans="1:68">
      <c r="A534" s="2249"/>
      <c r="B534" s="2249"/>
      <c r="C534" s="39"/>
      <c r="D534" s="214">
        <v>1</v>
      </c>
      <c r="E534" s="214">
        <v>0</v>
      </c>
      <c r="F534" s="214">
        <v>1</v>
      </c>
      <c r="G534" s="214">
        <v>0</v>
      </c>
      <c r="H534" s="214">
        <v>1</v>
      </c>
      <c r="I534" s="214">
        <v>0</v>
      </c>
      <c r="J534" s="214">
        <v>1</v>
      </c>
      <c r="K534" s="1512">
        <v>1</v>
      </c>
      <c r="L534" s="1512">
        <v>1</v>
      </c>
      <c r="M534" s="1512">
        <v>0</v>
      </c>
      <c r="O534" s="8">
        <v>0</v>
      </c>
      <c r="P534" s="8">
        <v>0</v>
      </c>
      <c r="R534" s="8">
        <v>0</v>
      </c>
      <c r="S534" s="1512">
        <v>1</v>
      </c>
      <c r="T534" s="1512">
        <v>0</v>
      </c>
      <c r="U534" s="1512">
        <v>0</v>
      </c>
      <c r="V534" s="1512">
        <v>0</v>
      </c>
      <c r="W534" s="1512">
        <v>0</v>
      </c>
      <c r="X534" s="1512">
        <v>0</v>
      </c>
      <c r="Y534" s="1512">
        <v>0</v>
      </c>
      <c r="Z534" s="1512">
        <v>0</v>
      </c>
      <c r="AA534" s="1512">
        <v>0</v>
      </c>
      <c r="AB534" s="1512"/>
      <c r="AC534" s="1512">
        <v>7</v>
      </c>
      <c r="AE534" t="s">
        <v>3333</v>
      </c>
      <c r="AF534" t="s">
        <v>3509</v>
      </c>
      <c r="AG534" t="s">
        <v>4539</v>
      </c>
      <c r="AH534" t="s">
        <v>4540</v>
      </c>
      <c r="AI534" t="s">
        <v>1600</v>
      </c>
      <c r="AJ534" t="s">
        <v>4541</v>
      </c>
      <c r="AK534" t="s">
        <v>3397</v>
      </c>
      <c r="AL534" s="2285" t="s">
        <v>3397</v>
      </c>
      <c r="AM534" t="s">
        <v>3518</v>
      </c>
      <c r="AN534" t="s">
        <v>1546</v>
      </c>
      <c r="AO534">
        <v>105</v>
      </c>
      <c r="AP534" s="39">
        <v>13609.83</v>
      </c>
      <c r="AQ534" s="39">
        <v>10099.93</v>
      </c>
      <c r="AR534" s="1512">
        <v>0</v>
      </c>
      <c r="AS534" s="1512">
        <v>0</v>
      </c>
      <c r="AT534" s="2287">
        <v>0</v>
      </c>
      <c r="AU534" s="2287">
        <v>0</v>
      </c>
      <c r="AV534" s="2287">
        <v>0</v>
      </c>
      <c r="AW534" s="2287">
        <v>0</v>
      </c>
      <c r="AX534" s="2287">
        <v>0</v>
      </c>
      <c r="AY534" s="2287">
        <v>0</v>
      </c>
      <c r="AZ534" s="2287">
        <v>0</v>
      </c>
      <c r="BA534" s="2288">
        <v>0</v>
      </c>
      <c r="BB534" s="2287">
        <v>0</v>
      </c>
      <c r="BC534" s="8">
        <v>23709.760000000002</v>
      </c>
      <c r="BG534" s="57"/>
      <c r="BH534" s="57"/>
      <c r="BI534" s="57"/>
      <c r="BJ534" s="57"/>
      <c r="BK534" s="57"/>
      <c r="BL534" s="57"/>
      <c r="BM534" s="57"/>
      <c r="BN534" s="57"/>
      <c r="BO534" s="57"/>
      <c r="BP534" s="63"/>
    </row>
    <row r="535" spans="1:68">
      <c r="A535" s="2249"/>
      <c r="B535" s="2249"/>
      <c r="C535" s="39"/>
      <c r="D535" s="214">
        <v>1</v>
      </c>
      <c r="E535" s="214">
        <v>0</v>
      </c>
      <c r="F535" s="214">
        <v>1</v>
      </c>
      <c r="G535" s="214">
        <v>0</v>
      </c>
      <c r="H535" s="214">
        <v>0</v>
      </c>
      <c r="I535" s="214">
        <v>0</v>
      </c>
      <c r="J535" s="214">
        <v>1</v>
      </c>
      <c r="K535" s="1512">
        <v>1</v>
      </c>
      <c r="L535" s="1512">
        <v>1</v>
      </c>
      <c r="M535" s="1512">
        <v>0</v>
      </c>
      <c r="O535" s="8">
        <v>0</v>
      </c>
      <c r="P535" s="8">
        <v>0</v>
      </c>
      <c r="R535" s="8">
        <v>0</v>
      </c>
      <c r="S535" s="1512">
        <v>1</v>
      </c>
      <c r="T535" s="1512">
        <v>0</v>
      </c>
      <c r="U535" s="1512">
        <v>0</v>
      </c>
      <c r="V535" s="1512">
        <v>0</v>
      </c>
      <c r="W535" s="1512">
        <v>0</v>
      </c>
      <c r="X535" s="1512">
        <v>0</v>
      </c>
      <c r="Y535" s="1512">
        <v>0</v>
      </c>
      <c r="Z535" s="1512">
        <v>0</v>
      </c>
      <c r="AA535" s="1512">
        <v>0</v>
      </c>
      <c r="AB535" s="1512"/>
      <c r="AC535" s="1512">
        <v>2</v>
      </c>
      <c r="AE535" t="s">
        <v>3333</v>
      </c>
      <c r="AF535" t="s">
        <v>3509</v>
      </c>
      <c r="AG535" t="s">
        <v>4542</v>
      </c>
      <c r="AH535" t="s">
        <v>4543</v>
      </c>
      <c r="AI535" t="s">
        <v>1600</v>
      </c>
      <c r="AJ535" t="s">
        <v>4542</v>
      </c>
      <c r="AK535" t="s">
        <v>3397</v>
      </c>
      <c r="AL535" s="2285" t="s">
        <v>3397</v>
      </c>
      <c r="AM535" t="s">
        <v>3463</v>
      </c>
      <c r="AN535" t="s">
        <v>1546</v>
      </c>
      <c r="AO535">
        <v>105</v>
      </c>
      <c r="AP535" s="39">
        <v>0</v>
      </c>
      <c r="AQ535" s="39">
        <v>20432</v>
      </c>
      <c r="AR535" s="1512">
        <v>0</v>
      </c>
      <c r="AS535" s="1512">
        <v>0</v>
      </c>
      <c r="AT535" s="2287">
        <v>0</v>
      </c>
      <c r="AU535" s="2287">
        <v>0</v>
      </c>
      <c r="AV535" s="2287">
        <v>0</v>
      </c>
      <c r="AW535" s="2287">
        <v>0</v>
      </c>
      <c r="AX535" s="2287">
        <v>0</v>
      </c>
      <c r="AY535" s="2287">
        <v>0</v>
      </c>
      <c r="AZ535" s="2287">
        <v>0</v>
      </c>
      <c r="BA535" s="2288">
        <v>0</v>
      </c>
      <c r="BB535" s="2287">
        <v>0</v>
      </c>
      <c r="BC535" s="8">
        <v>20432</v>
      </c>
      <c r="BG535" s="57"/>
      <c r="BH535" s="57"/>
      <c r="BI535" s="57"/>
      <c r="BJ535" s="57"/>
      <c r="BK535" s="57"/>
      <c r="BL535" s="57"/>
      <c r="BM535" s="57"/>
      <c r="BN535" s="57"/>
      <c r="BO535" s="57"/>
      <c r="BP535" s="63"/>
    </row>
    <row r="536" spans="1:68">
      <c r="A536" s="2249"/>
      <c r="B536" s="2249"/>
      <c r="C536" s="39"/>
      <c r="D536" s="214">
        <v>0</v>
      </c>
      <c r="E536" s="214">
        <v>1</v>
      </c>
      <c r="F536" s="214">
        <v>1</v>
      </c>
      <c r="G536" s="214">
        <v>0</v>
      </c>
      <c r="H536" s="214">
        <v>0</v>
      </c>
      <c r="I536" s="214">
        <v>0</v>
      </c>
      <c r="J536" s="214">
        <v>1</v>
      </c>
      <c r="K536" s="1512">
        <v>1</v>
      </c>
      <c r="L536" s="1512">
        <v>0</v>
      </c>
      <c r="M536" s="1512">
        <v>0</v>
      </c>
      <c r="O536" s="8">
        <v>0</v>
      </c>
      <c r="P536" s="8">
        <v>0</v>
      </c>
      <c r="R536" s="8">
        <v>0</v>
      </c>
      <c r="S536" s="1512">
        <v>0</v>
      </c>
      <c r="T536" s="1512">
        <v>1</v>
      </c>
      <c r="U536" s="1512">
        <v>0</v>
      </c>
      <c r="V536" s="1512">
        <v>0</v>
      </c>
      <c r="W536" s="1512">
        <v>0</v>
      </c>
      <c r="X536" s="1512">
        <v>0</v>
      </c>
      <c r="Y536" s="1512">
        <v>0</v>
      </c>
      <c r="Z536" s="1512">
        <v>0</v>
      </c>
      <c r="AA536" s="1512">
        <v>0</v>
      </c>
      <c r="AB536" s="1512"/>
      <c r="AC536" s="1512">
        <v>5</v>
      </c>
      <c r="AE536" t="s">
        <v>3364</v>
      </c>
      <c r="AF536" t="s">
        <v>4195</v>
      </c>
      <c r="AG536" t="s">
        <v>4544</v>
      </c>
      <c r="AH536" t="s">
        <v>4545</v>
      </c>
      <c r="AI536" t="s">
        <v>3314</v>
      </c>
      <c r="AJ536" t="s">
        <v>4546</v>
      </c>
      <c r="AK536" t="s">
        <v>2961</v>
      </c>
      <c r="AL536" s="2285" t="s">
        <v>3399</v>
      </c>
      <c r="AM536" t="s">
        <v>3498</v>
      </c>
      <c r="AN536" t="s">
        <v>1546</v>
      </c>
      <c r="AO536">
        <v>105</v>
      </c>
      <c r="AP536" s="39">
        <v>0</v>
      </c>
      <c r="AQ536" s="39">
        <v>286237.61</v>
      </c>
      <c r="AR536" s="1512">
        <v>0</v>
      </c>
      <c r="AS536" s="1512">
        <v>0</v>
      </c>
      <c r="AT536" s="2287">
        <v>0</v>
      </c>
      <c r="AU536" s="2287">
        <v>0</v>
      </c>
      <c r="AV536" s="2287">
        <v>0</v>
      </c>
      <c r="AW536" s="2287">
        <v>0</v>
      </c>
      <c r="AX536" s="2287">
        <v>0</v>
      </c>
      <c r="AY536" s="2287">
        <v>0</v>
      </c>
      <c r="AZ536" s="2287">
        <v>0</v>
      </c>
      <c r="BA536" s="2288">
        <v>0</v>
      </c>
      <c r="BB536" s="2287">
        <v>0</v>
      </c>
      <c r="BC536" s="8">
        <v>286237.61</v>
      </c>
      <c r="BG536" s="57"/>
      <c r="BH536" s="57"/>
      <c r="BI536" s="57"/>
      <c r="BJ536" s="57"/>
      <c r="BK536" s="57"/>
      <c r="BL536" s="57"/>
      <c r="BM536" s="57"/>
      <c r="BN536" s="57"/>
      <c r="BO536" s="57"/>
      <c r="BP536" s="63"/>
    </row>
    <row r="537" spans="1:68">
      <c r="A537" s="2249"/>
      <c r="B537" s="2249"/>
      <c r="C537" s="39"/>
      <c r="D537" s="214">
        <v>0</v>
      </c>
      <c r="E537" s="214">
        <v>1</v>
      </c>
      <c r="F537" s="214">
        <v>1</v>
      </c>
      <c r="G537" s="214">
        <v>0</v>
      </c>
      <c r="H537" s="214">
        <v>0</v>
      </c>
      <c r="I537" s="214">
        <v>0</v>
      </c>
      <c r="J537" s="214">
        <v>1</v>
      </c>
      <c r="K537" s="1512">
        <v>1</v>
      </c>
      <c r="L537" s="1512">
        <v>0</v>
      </c>
      <c r="M537" s="1512">
        <v>0</v>
      </c>
      <c r="O537" s="8">
        <v>0</v>
      </c>
      <c r="P537" s="8">
        <v>0</v>
      </c>
      <c r="R537" s="8">
        <v>0</v>
      </c>
      <c r="S537" s="1512">
        <v>0</v>
      </c>
      <c r="T537" s="1512">
        <v>1</v>
      </c>
      <c r="U537" s="1512">
        <v>0</v>
      </c>
      <c r="V537" s="1512">
        <v>0</v>
      </c>
      <c r="W537" s="1512">
        <v>0</v>
      </c>
      <c r="X537" s="1512">
        <v>0</v>
      </c>
      <c r="Y537" s="1512">
        <v>0</v>
      </c>
      <c r="Z537" s="1512">
        <v>0</v>
      </c>
      <c r="AA537" s="1512">
        <v>0</v>
      </c>
      <c r="AB537" s="1512"/>
      <c r="AC537" s="1512">
        <v>5</v>
      </c>
      <c r="AE537" t="s">
        <v>3365</v>
      </c>
      <c r="AF537" t="s">
        <v>4134</v>
      </c>
      <c r="AG537" t="s">
        <v>4547</v>
      </c>
      <c r="AH537" t="s">
        <v>4548</v>
      </c>
      <c r="AI537" t="s">
        <v>3311</v>
      </c>
      <c r="AJ537" t="s">
        <v>4547</v>
      </c>
      <c r="AK537" t="s">
        <v>3399</v>
      </c>
      <c r="AL537" s="2285" t="s">
        <v>3399</v>
      </c>
      <c r="AM537" t="s">
        <v>3498</v>
      </c>
      <c r="AN537" t="s">
        <v>1545</v>
      </c>
      <c r="AO537">
        <v>105</v>
      </c>
      <c r="AP537" s="39">
        <v>0</v>
      </c>
      <c r="AQ537" s="39">
        <v>0</v>
      </c>
      <c r="AR537" s="1512">
        <v>0</v>
      </c>
      <c r="AS537" s="1512">
        <v>0</v>
      </c>
      <c r="AT537" s="2287">
        <v>0</v>
      </c>
      <c r="AU537" s="2287">
        <v>0</v>
      </c>
      <c r="AV537" s="2287">
        <v>0</v>
      </c>
      <c r="AW537" s="2287">
        <v>0</v>
      </c>
      <c r="AX537" s="2287">
        <v>0</v>
      </c>
      <c r="AY537" s="2287">
        <v>0</v>
      </c>
      <c r="AZ537" s="2287">
        <v>0</v>
      </c>
      <c r="BA537" s="2288">
        <v>0</v>
      </c>
      <c r="BB537" s="2287">
        <v>0</v>
      </c>
      <c r="BC537" s="8">
        <v>0</v>
      </c>
      <c r="BG537" s="57"/>
      <c r="BH537" s="57"/>
      <c r="BI537" s="57"/>
      <c r="BJ537" s="57"/>
      <c r="BK537" s="57"/>
      <c r="BL537" s="57"/>
      <c r="BM537" s="57"/>
      <c r="BN537" s="57"/>
      <c r="BO537" s="57"/>
      <c r="BP537" s="63"/>
    </row>
    <row r="538" spans="1:68">
      <c r="A538" s="2249"/>
      <c r="B538" s="2249"/>
      <c r="C538" s="39"/>
      <c r="D538" s="214">
        <v>0</v>
      </c>
      <c r="E538" s="214">
        <v>1</v>
      </c>
      <c r="F538" s="214">
        <v>1</v>
      </c>
      <c r="G538" s="214">
        <v>0</v>
      </c>
      <c r="H538" s="214">
        <v>0</v>
      </c>
      <c r="I538" s="214">
        <v>0</v>
      </c>
      <c r="J538" s="214">
        <v>1</v>
      </c>
      <c r="K538" s="1512">
        <v>1</v>
      </c>
      <c r="L538" s="1512">
        <v>0</v>
      </c>
      <c r="M538" s="1512">
        <v>0</v>
      </c>
      <c r="O538" s="8">
        <v>0</v>
      </c>
      <c r="P538" s="8">
        <v>0</v>
      </c>
      <c r="R538" s="8">
        <v>0</v>
      </c>
      <c r="S538" s="1512">
        <v>0</v>
      </c>
      <c r="T538" s="1512">
        <v>1</v>
      </c>
      <c r="U538" s="1512">
        <v>0</v>
      </c>
      <c r="V538" s="1512">
        <v>0</v>
      </c>
      <c r="W538" s="1512">
        <v>0</v>
      </c>
      <c r="X538" s="1512">
        <v>0</v>
      </c>
      <c r="Y538" s="1512">
        <v>0</v>
      </c>
      <c r="Z538" s="1512">
        <v>0</v>
      </c>
      <c r="AA538" s="1512">
        <v>0</v>
      </c>
      <c r="AB538" s="1512"/>
      <c r="AC538" s="1512">
        <v>5</v>
      </c>
      <c r="AE538" t="s">
        <v>3394</v>
      </c>
      <c r="AF538" t="s">
        <v>4549</v>
      </c>
      <c r="AG538" t="s">
        <v>4550</v>
      </c>
      <c r="AH538" t="s">
        <v>4551</v>
      </c>
      <c r="AI538" t="s">
        <v>3311</v>
      </c>
      <c r="AJ538" t="s">
        <v>4552</v>
      </c>
      <c r="AK538" t="s">
        <v>3402</v>
      </c>
      <c r="AL538" s="2285" t="s">
        <v>3399</v>
      </c>
      <c r="AM538" t="s">
        <v>3498</v>
      </c>
      <c r="AN538" t="s">
        <v>1546</v>
      </c>
      <c r="AO538">
        <v>105</v>
      </c>
      <c r="AP538" s="39">
        <v>115004.28</v>
      </c>
      <c r="AQ538" s="39">
        <v>205.26</v>
      </c>
      <c r="AR538" s="1512">
        <v>0</v>
      </c>
      <c r="AS538" s="1512">
        <v>0</v>
      </c>
      <c r="AT538" s="2287">
        <v>0</v>
      </c>
      <c r="AU538" s="2287">
        <v>0</v>
      </c>
      <c r="AV538" s="2287">
        <v>0</v>
      </c>
      <c r="AW538" s="2287">
        <v>0</v>
      </c>
      <c r="AX538" s="2287">
        <v>0</v>
      </c>
      <c r="AY538" s="2287">
        <v>0</v>
      </c>
      <c r="AZ538" s="2287">
        <v>0</v>
      </c>
      <c r="BA538" s="2288">
        <v>0</v>
      </c>
      <c r="BB538" s="2287">
        <v>0</v>
      </c>
      <c r="BC538" s="8">
        <v>115209.54</v>
      </c>
      <c r="BG538" s="57"/>
      <c r="BH538" s="57"/>
      <c r="BI538" s="57"/>
      <c r="BJ538" s="57"/>
      <c r="BK538" s="57"/>
      <c r="BL538" s="57"/>
      <c r="BM538" s="57"/>
      <c r="BN538" s="57"/>
      <c r="BO538" s="57"/>
      <c r="BP538" s="63"/>
    </row>
    <row r="539" spans="1:68">
      <c r="A539" s="2249"/>
      <c r="B539" s="2249"/>
      <c r="C539" s="39"/>
      <c r="D539" s="214">
        <v>1</v>
      </c>
      <c r="E539" s="214">
        <v>0</v>
      </c>
      <c r="F539" s="214">
        <v>1</v>
      </c>
      <c r="G539" s="214">
        <v>0</v>
      </c>
      <c r="H539" s="214">
        <v>0</v>
      </c>
      <c r="I539" s="214">
        <v>0</v>
      </c>
      <c r="J539" s="214">
        <v>1</v>
      </c>
      <c r="K539" s="1512">
        <v>1</v>
      </c>
      <c r="L539" s="1512">
        <v>1</v>
      </c>
      <c r="M539" s="1512">
        <v>0</v>
      </c>
      <c r="O539" s="8">
        <v>0</v>
      </c>
      <c r="P539" s="8">
        <v>0</v>
      </c>
      <c r="R539" s="8">
        <v>1</v>
      </c>
      <c r="S539" s="1512">
        <v>0</v>
      </c>
      <c r="T539" s="1512">
        <v>0</v>
      </c>
      <c r="U539" s="1512">
        <v>0</v>
      </c>
      <c r="V539" s="1512">
        <v>0</v>
      </c>
      <c r="W539" s="1512">
        <v>0</v>
      </c>
      <c r="X539" s="1512">
        <v>0</v>
      </c>
      <c r="Y539" s="1512">
        <v>0</v>
      </c>
      <c r="Z539" s="1512">
        <v>0</v>
      </c>
      <c r="AA539" s="1512">
        <v>0</v>
      </c>
      <c r="AB539" s="1512"/>
      <c r="AC539" s="1512">
        <v>5</v>
      </c>
      <c r="AE539" t="s">
        <v>3384</v>
      </c>
      <c r="AF539" t="s">
        <v>3633</v>
      </c>
      <c r="AG539" t="s">
        <v>4553</v>
      </c>
      <c r="AH539" t="s">
        <v>4554</v>
      </c>
      <c r="AI539" t="s">
        <v>3311</v>
      </c>
      <c r="AJ539" t="s">
        <v>4553</v>
      </c>
      <c r="AK539" t="s">
        <v>3397</v>
      </c>
      <c r="AL539" s="2285" t="s">
        <v>3397</v>
      </c>
      <c r="AM539" t="s">
        <v>3498</v>
      </c>
      <c r="AN539" t="s">
        <v>1546</v>
      </c>
      <c r="AO539">
        <v>105</v>
      </c>
      <c r="AP539" s="39">
        <v>0</v>
      </c>
      <c r="AQ539" s="39">
        <v>38927</v>
      </c>
      <c r="AR539" s="1512">
        <v>0</v>
      </c>
      <c r="AS539" s="1512">
        <v>0</v>
      </c>
      <c r="AT539" s="2287">
        <v>0</v>
      </c>
      <c r="AU539" s="2287">
        <v>0</v>
      </c>
      <c r="AV539" s="2287">
        <v>0</v>
      </c>
      <c r="AW539" s="2287">
        <v>0</v>
      </c>
      <c r="AX539" s="2287">
        <v>0</v>
      </c>
      <c r="AY539" s="2287">
        <v>0</v>
      </c>
      <c r="AZ539" s="2287">
        <v>0</v>
      </c>
      <c r="BA539" s="2288">
        <v>0</v>
      </c>
      <c r="BB539" s="2287">
        <v>0</v>
      </c>
      <c r="BC539" s="8">
        <v>38927</v>
      </c>
      <c r="BG539" s="57"/>
      <c r="BH539" s="57"/>
      <c r="BI539" s="57"/>
      <c r="BJ539" s="57"/>
      <c r="BK539" s="57"/>
      <c r="BL539" s="57"/>
      <c r="BM539" s="57"/>
      <c r="BN539" s="57"/>
      <c r="BO539" s="57"/>
      <c r="BP539" s="63"/>
    </row>
    <row r="540" spans="1:68">
      <c r="A540" s="2249"/>
      <c r="B540" s="2249"/>
      <c r="C540" s="39"/>
      <c r="D540" s="214">
        <v>0</v>
      </c>
      <c r="E540" s="214">
        <v>1</v>
      </c>
      <c r="F540" s="214">
        <v>1</v>
      </c>
      <c r="G540" s="214">
        <v>0</v>
      </c>
      <c r="H540" s="214">
        <v>0</v>
      </c>
      <c r="I540" s="214">
        <v>0</v>
      </c>
      <c r="J540" s="214">
        <v>1</v>
      </c>
      <c r="K540" s="1512">
        <v>1</v>
      </c>
      <c r="L540" s="1512">
        <v>0</v>
      </c>
      <c r="M540" s="1512">
        <v>0</v>
      </c>
      <c r="O540" s="8">
        <v>0</v>
      </c>
      <c r="P540" s="8">
        <v>0</v>
      </c>
      <c r="R540" s="8">
        <v>0</v>
      </c>
      <c r="S540" s="1512">
        <v>0</v>
      </c>
      <c r="T540" s="1512">
        <v>1</v>
      </c>
      <c r="U540" s="1512">
        <v>0</v>
      </c>
      <c r="V540" s="1512">
        <v>0</v>
      </c>
      <c r="W540" s="1512">
        <v>0</v>
      </c>
      <c r="X540" s="1512">
        <v>0</v>
      </c>
      <c r="Y540" s="1512">
        <v>0</v>
      </c>
      <c r="Z540" s="1512">
        <v>0</v>
      </c>
      <c r="AA540" s="1512">
        <v>0</v>
      </c>
      <c r="AB540" s="1512"/>
      <c r="AC540" s="1512">
        <v>5</v>
      </c>
      <c r="AE540" t="s">
        <v>3384</v>
      </c>
      <c r="AF540" t="s">
        <v>3633</v>
      </c>
      <c r="AG540" t="s">
        <v>4555</v>
      </c>
      <c r="AH540" t="s">
        <v>4556</v>
      </c>
      <c r="AI540" t="s">
        <v>3311</v>
      </c>
      <c r="AJ540" t="s">
        <v>4555</v>
      </c>
      <c r="AK540" t="s">
        <v>3399</v>
      </c>
      <c r="AL540" s="2285" t="s">
        <v>3399</v>
      </c>
      <c r="AM540" t="s">
        <v>3498</v>
      </c>
      <c r="AN540" t="s">
        <v>1546</v>
      </c>
      <c r="AO540">
        <v>105</v>
      </c>
      <c r="AP540" s="39">
        <v>0</v>
      </c>
      <c r="AQ540" s="39">
        <v>40500</v>
      </c>
      <c r="AR540" s="1512">
        <v>0</v>
      </c>
      <c r="AS540" s="1512">
        <v>0</v>
      </c>
      <c r="AT540" s="2287">
        <v>0</v>
      </c>
      <c r="AU540" s="2287">
        <v>0</v>
      </c>
      <c r="AV540" s="2287">
        <v>0</v>
      </c>
      <c r="AW540" s="2287">
        <v>0</v>
      </c>
      <c r="AX540" s="2287">
        <v>0</v>
      </c>
      <c r="AY540" s="2287">
        <v>0</v>
      </c>
      <c r="AZ540" s="2287">
        <v>0</v>
      </c>
      <c r="BA540" s="2288">
        <v>0</v>
      </c>
      <c r="BB540" s="2287">
        <v>0</v>
      </c>
      <c r="BC540" s="8">
        <v>40500</v>
      </c>
      <c r="BG540" s="57"/>
      <c r="BH540" s="57"/>
      <c r="BI540" s="57"/>
      <c r="BJ540" s="57"/>
      <c r="BK540" s="57"/>
      <c r="BL540" s="57"/>
      <c r="BM540" s="57"/>
      <c r="BN540" s="57"/>
      <c r="BO540" s="57"/>
      <c r="BP540" s="63"/>
    </row>
    <row r="541" spans="1:68">
      <c r="A541" s="2249"/>
      <c r="B541" s="2249"/>
      <c r="C541" s="39"/>
      <c r="D541" s="214">
        <v>1</v>
      </c>
      <c r="E541" s="214">
        <v>0</v>
      </c>
      <c r="F541" s="214">
        <v>1</v>
      </c>
      <c r="G541" s="214">
        <v>0</v>
      </c>
      <c r="H541" s="214">
        <v>0</v>
      </c>
      <c r="I541" s="214">
        <v>0</v>
      </c>
      <c r="J541" s="214">
        <v>1</v>
      </c>
      <c r="K541" s="1512">
        <v>1</v>
      </c>
      <c r="L541" s="1512">
        <v>1</v>
      </c>
      <c r="M541" s="1512">
        <v>0</v>
      </c>
      <c r="O541" s="8">
        <v>0</v>
      </c>
      <c r="P541" s="8">
        <v>0</v>
      </c>
      <c r="R541" s="8">
        <v>0</v>
      </c>
      <c r="S541" s="1512">
        <v>1</v>
      </c>
      <c r="T541" s="1512">
        <v>0</v>
      </c>
      <c r="U541" s="1512">
        <v>0</v>
      </c>
      <c r="V541" s="1512">
        <v>0</v>
      </c>
      <c r="W541" s="1512">
        <v>0</v>
      </c>
      <c r="X541" s="1512">
        <v>0</v>
      </c>
      <c r="Y541" s="1512">
        <v>0</v>
      </c>
      <c r="Z541" s="1512">
        <v>0</v>
      </c>
      <c r="AA541" s="1512">
        <v>0</v>
      </c>
      <c r="AB541" s="1512"/>
      <c r="AC541" s="1512">
        <v>4</v>
      </c>
      <c r="AE541" t="s">
        <v>3333</v>
      </c>
      <c r="AF541" t="s">
        <v>3509</v>
      </c>
      <c r="AG541" t="s">
        <v>4557</v>
      </c>
      <c r="AH541" t="s">
        <v>4558</v>
      </c>
      <c r="AI541" t="s">
        <v>1600</v>
      </c>
      <c r="AJ541" t="s">
        <v>4559</v>
      </c>
      <c r="AK541" t="s">
        <v>3397</v>
      </c>
      <c r="AL541" s="2285" t="s">
        <v>3397</v>
      </c>
      <c r="AM541" t="s">
        <v>3513</v>
      </c>
      <c r="AN541" t="s">
        <v>1546</v>
      </c>
      <c r="AO541">
        <v>102</v>
      </c>
      <c r="AP541" s="39">
        <v>30312.28</v>
      </c>
      <c r="AQ541" s="39">
        <v>12926</v>
      </c>
      <c r="AR541" s="1512">
        <v>0</v>
      </c>
      <c r="AS541" s="1512">
        <v>0</v>
      </c>
      <c r="AT541" s="2287">
        <v>0</v>
      </c>
      <c r="AU541" s="2287">
        <v>0</v>
      </c>
      <c r="AV541" s="2287">
        <v>0</v>
      </c>
      <c r="AW541" s="2287">
        <v>0</v>
      </c>
      <c r="AX541" s="2287">
        <v>0</v>
      </c>
      <c r="AY541" s="2287">
        <v>0</v>
      </c>
      <c r="AZ541" s="2287">
        <v>0</v>
      </c>
      <c r="BA541" s="2288">
        <v>0</v>
      </c>
      <c r="BB541" s="2287">
        <v>0</v>
      </c>
      <c r="BC541" s="8">
        <v>43238.28</v>
      </c>
      <c r="BG541" s="57"/>
      <c r="BH541" s="57"/>
      <c r="BI541" s="57"/>
      <c r="BJ541" s="57"/>
      <c r="BK541" s="57"/>
      <c r="BL541" s="57"/>
      <c r="BM541" s="57"/>
      <c r="BN541" s="57"/>
      <c r="BO541" s="57"/>
      <c r="BP541" s="63"/>
    </row>
    <row r="542" spans="1:68">
      <c r="A542" s="2249"/>
      <c r="B542" s="2249"/>
      <c r="C542" s="39"/>
      <c r="D542" s="214">
        <v>1</v>
      </c>
      <c r="E542" s="214">
        <v>0</v>
      </c>
      <c r="F542" s="214">
        <v>1</v>
      </c>
      <c r="G542" s="214">
        <v>0</v>
      </c>
      <c r="H542" s="214">
        <v>0</v>
      </c>
      <c r="I542" s="214">
        <v>0</v>
      </c>
      <c r="J542" s="214">
        <v>1</v>
      </c>
      <c r="K542" s="1512">
        <v>1</v>
      </c>
      <c r="L542" s="1512">
        <v>1</v>
      </c>
      <c r="M542" s="1512">
        <v>0</v>
      </c>
      <c r="O542" s="8">
        <v>0</v>
      </c>
      <c r="P542" s="8">
        <v>0</v>
      </c>
      <c r="R542" s="8">
        <v>0</v>
      </c>
      <c r="S542" s="1512">
        <v>1</v>
      </c>
      <c r="T542" s="1512">
        <v>0</v>
      </c>
      <c r="U542" s="1512">
        <v>0</v>
      </c>
      <c r="V542" s="1512">
        <v>0</v>
      </c>
      <c r="W542" s="1512">
        <v>0</v>
      </c>
      <c r="X542" s="1512">
        <v>0</v>
      </c>
      <c r="Y542" s="1512">
        <v>0</v>
      </c>
      <c r="Z542" s="1512">
        <v>0</v>
      </c>
      <c r="AA542" s="1512">
        <v>0</v>
      </c>
      <c r="AB542" s="1512"/>
      <c r="AC542" s="1512">
        <v>2</v>
      </c>
      <c r="AE542" t="s">
        <v>3338</v>
      </c>
      <c r="AF542" t="s">
        <v>3459</v>
      </c>
      <c r="AG542" t="s">
        <v>4560</v>
      </c>
      <c r="AH542" t="s">
        <v>4561</v>
      </c>
      <c r="AI542" t="s">
        <v>1766</v>
      </c>
      <c r="AJ542" t="s">
        <v>4455</v>
      </c>
      <c r="AK542" t="s">
        <v>3397</v>
      </c>
      <c r="AL542" s="2285" t="s">
        <v>3397</v>
      </c>
      <c r="AM542" t="s">
        <v>3463</v>
      </c>
      <c r="AN542" t="s">
        <v>1546</v>
      </c>
      <c r="AO542">
        <v>102</v>
      </c>
      <c r="AP542" s="39">
        <v>1332.24</v>
      </c>
      <c r="AQ542" s="39">
        <v>1257.02</v>
      </c>
      <c r="AR542" s="1512">
        <v>0</v>
      </c>
      <c r="AS542" s="1512">
        <v>0</v>
      </c>
      <c r="AT542" s="2287">
        <v>0</v>
      </c>
      <c r="AU542" s="2287">
        <v>0</v>
      </c>
      <c r="AV542" s="2287">
        <v>0</v>
      </c>
      <c r="AW542" s="2287">
        <v>0</v>
      </c>
      <c r="AX542" s="2287">
        <v>0</v>
      </c>
      <c r="AY542" s="2287">
        <v>0</v>
      </c>
      <c r="AZ542" s="2287">
        <v>0</v>
      </c>
      <c r="BA542" s="2288">
        <v>0</v>
      </c>
      <c r="BB542" s="2287">
        <v>0</v>
      </c>
      <c r="BC542" s="8">
        <v>2589.2600000000002</v>
      </c>
      <c r="BG542" s="57"/>
      <c r="BH542" s="57"/>
      <c r="BI542" s="57"/>
      <c r="BJ542" s="57"/>
      <c r="BK542" s="57"/>
      <c r="BL542" s="57"/>
      <c r="BM542" s="57"/>
      <c r="BN542" s="57"/>
      <c r="BO542" s="57"/>
      <c r="BP542" s="63"/>
    </row>
    <row r="543" spans="1:68">
      <c r="A543" s="2249"/>
      <c r="B543" s="2249"/>
      <c r="C543" s="39"/>
      <c r="D543" s="214">
        <v>1</v>
      </c>
      <c r="E543" s="214">
        <v>0</v>
      </c>
      <c r="F543" s="214">
        <v>1</v>
      </c>
      <c r="G543" s="214">
        <v>0</v>
      </c>
      <c r="H543" s="214">
        <v>0</v>
      </c>
      <c r="I543" s="214">
        <v>0</v>
      </c>
      <c r="J543" s="214">
        <v>1</v>
      </c>
      <c r="K543" s="1512">
        <v>1</v>
      </c>
      <c r="L543" s="1512">
        <v>1</v>
      </c>
      <c r="M543" s="1512">
        <v>0</v>
      </c>
      <c r="O543" s="8">
        <v>0</v>
      </c>
      <c r="P543" s="8">
        <v>0</v>
      </c>
      <c r="R543" s="8">
        <v>0</v>
      </c>
      <c r="S543" s="1512">
        <v>1</v>
      </c>
      <c r="T543" s="1512">
        <v>0</v>
      </c>
      <c r="U543" s="1512">
        <v>0</v>
      </c>
      <c r="V543" s="1512">
        <v>0</v>
      </c>
      <c r="W543" s="1512">
        <v>0</v>
      </c>
      <c r="X543" s="1512">
        <v>0</v>
      </c>
      <c r="Y543" s="1512">
        <v>0</v>
      </c>
      <c r="Z543" s="1512">
        <v>0</v>
      </c>
      <c r="AA543" s="1512">
        <v>0</v>
      </c>
      <c r="AB543" s="1512"/>
      <c r="AC543" s="1512">
        <v>2</v>
      </c>
      <c r="AE543" t="s">
        <v>3340</v>
      </c>
      <c r="AF543" t="s">
        <v>3470</v>
      </c>
      <c r="AG543" t="s">
        <v>4562</v>
      </c>
      <c r="AH543" t="s">
        <v>4563</v>
      </c>
      <c r="AI543" t="s">
        <v>1766</v>
      </c>
      <c r="AJ543" t="s">
        <v>4564</v>
      </c>
      <c r="AK543" t="s">
        <v>3397</v>
      </c>
      <c r="AL543" s="2285" t="s">
        <v>3397</v>
      </c>
      <c r="AM543" t="s">
        <v>3463</v>
      </c>
      <c r="AN543" t="s">
        <v>1546</v>
      </c>
      <c r="AO543">
        <v>102</v>
      </c>
      <c r="AP543" s="39">
        <v>1036.19</v>
      </c>
      <c r="AQ543" s="39">
        <v>23964</v>
      </c>
      <c r="AR543" s="1512">
        <v>0</v>
      </c>
      <c r="AS543" s="1512">
        <v>0</v>
      </c>
      <c r="AT543" s="2287">
        <v>0</v>
      </c>
      <c r="AU543" s="2287">
        <v>0</v>
      </c>
      <c r="AV543" s="2287">
        <v>0</v>
      </c>
      <c r="AW543" s="2287">
        <v>0</v>
      </c>
      <c r="AX543" s="2287">
        <v>0</v>
      </c>
      <c r="AY543" s="2287">
        <v>0</v>
      </c>
      <c r="AZ543" s="2287">
        <v>0</v>
      </c>
      <c r="BA543" s="2288">
        <v>0</v>
      </c>
      <c r="BB543" s="2287">
        <v>0</v>
      </c>
      <c r="BC543" s="8">
        <v>25000.19</v>
      </c>
      <c r="BG543" s="57"/>
      <c r="BH543" s="57"/>
      <c r="BI543" s="57"/>
      <c r="BJ543" s="57"/>
      <c r="BK543" s="57"/>
      <c r="BL543" s="57"/>
      <c r="BM543" s="57"/>
      <c r="BN543" s="57"/>
      <c r="BO543" s="57"/>
      <c r="BP543" s="63"/>
    </row>
    <row r="544" spans="1:68">
      <c r="A544" s="2249"/>
      <c r="B544" s="2249"/>
      <c r="C544" s="39"/>
      <c r="D544" s="214">
        <v>1</v>
      </c>
      <c r="E544" s="214">
        <v>0</v>
      </c>
      <c r="F544" s="214">
        <v>1</v>
      </c>
      <c r="G544" s="214">
        <v>0</v>
      </c>
      <c r="H544" s="214">
        <v>0</v>
      </c>
      <c r="I544" s="214">
        <v>0</v>
      </c>
      <c r="J544" s="214">
        <v>1</v>
      </c>
      <c r="K544" s="1512">
        <v>1</v>
      </c>
      <c r="L544" s="1512">
        <v>1</v>
      </c>
      <c r="M544" s="1512">
        <v>0</v>
      </c>
      <c r="O544" s="8">
        <v>0</v>
      </c>
      <c r="P544" s="8">
        <v>0</v>
      </c>
      <c r="R544" s="8">
        <v>0</v>
      </c>
      <c r="S544" s="1512">
        <v>1</v>
      </c>
      <c r="T544" s="1512">
        <v>0</v>
      </c>
      <c r="U544" s="1512">
        <v>0</v>
      </c>
      <c r="V544" s="1512">
        <v>0</v>
      </c>
      <c r="W544" s="1512">
        <v>0</v>
      </c>
      <c r="X544" s="1512">
        <v>0</v>
      </c>
      <c r="Y544" s="1512">
        <v>0</v>
      </c>
      <c r="Z544" s="1512">
        <v>0</v>
      </c>
      <c r="AA544" s="1512">
        <v>0</v>
      </c>
      <c r="AB544" s="1512"/>
      <c r="AC544" s="1512">
        <v>2</v>
      </c>
      <c r="AE544" t="s">
        <v>3340</v>
      </c>
      <c r="AF544" t="s">
        <v>3470</v>
      </c>
      <c r="AG544" t="s">
        <v>4565</v>
      </c>
      <c r="AH544" t="s">
        <v>4566</v>
      </c>
      <c r="AI544" t="s">
        <v>1766</v>
      </c>
      <c r="AJ544" t="s">
        <v>4567</v>
      </c>
      <c r="AK544" t="s">
        <v>3397</v>
      </c>
      <c r="AL544" s="2285" t="s">
        <v>3397</v>
      </c>
      <c r="AM544" t="s">
        <v>3463</v>
      </c>
      <c r="AN544" t="s">
        <v>1546</v>
      </c>
      <c r="AO544">
        <v>102</v>
      </c>
      <c r="AP544" s="39">
        <v>101554.64</v>
      </c>
      <c r="AQ544" s="39">
        <v>220065.14</v>
      </c>
      <c r="AR544" s="1512">
        <v>0</v>
      </c>
      <c r="AS544" s="1512">
        <v>0</v>
      </c>
      <c r="AT544" s="2287">
        <v>0</v>
      </c>
      <c r="AU544" s="2287">
        <v>0</v>
      </c>
      <c r="AV544" s="2287">
        <v>0</v>
      </c>
      <c r="AW544" s="2287">
        <v>0</v>
      </c>
      <c r="AX544" s="2287">
        <v>0</v>
      </c>
      <c r="AY544" s="2287">
        <v>0</v>
      </c>
      <c r="AZ544" s="2287">
        <v>0</v>
      </c>
      <c r="BA544" s="2288">
        <v>0</v>
      </c>
      <c r="BB544" s="2287">
        <v>0</v>
      </c>
      <c r="BC544" s="8">
        <v>321619.78000000003</v>
      </c>
      <c r="BG544" s="57"/>
      <c r="BH544" s="57"/>
      <c r="BI544" s="57"/>
      <c r="BJ544" s="57"/>
      <c r="BK544" s="57"/>
      <c r="BL544" s="57"/>
      <c r="BM544" s="57"/>
      <c r="BN544" s="57"/>
      <c r="BO544" s="57"/>
      <c r="BP544" s="63"/>
    </row>
    <row r="545" spans="1:68">
      <c r="A545" s="2249"/>
      <c r="B545" s="2249"/>
      <c r="C545" s="39"/>
      <c r="D545" s="214">
        <v>1</v>
      </c>
      <c r="E545" s="214">
        <v>0</v>
      </c>
      <c r="F545" s="214">
        <v>1</v>
      </c>
      <c r="G545" s="214">
        <v>0</v>
      </c>
      <c r="H545" s="214">
        <v>0</v>
      </c>
      <c r="I545" s="214">
        <v>0</v>
      </c>
      <c r="J545" s="214">
        <v>1</v>
      </c>
      <c r="K545" s="1512">
        <v>1</v>
      </c>
      <c r="L545" s="1512">
        <v>1</v>
      </c>
      <c r="M545" s="1512">
        <v>0</v>
      </c>
      <c r="O545" s="8">
        <v>0</v>
      </c>
      <c r="P545" s="8">
        <v>0</v>
      </c>
      <c r="R545" s="8">
        <v>0</v>
      </c>
      <c r="S545" s="1512">
        <v>1</v>
      </c>
      <c r="T545" s="1512">
        <v>0</v>
      </c>
      <c r="U545" s="1512">
        <v>0</v>
      </c>
      <c r="V545" s="1512">
        <v>0</v>
      </c>
      <c r="W545" s="1512">
        <v>0</v>
      </c>
      <c r="X545" s="1512">
        <v>0</v>
      </c>
      <c r="Y545" s="1512">
        <v>0</v>
      </c>
      <c r="Z545" s="1512">
        <v>0</v>
      </c>
      <c r="AA545" s="1512">
        <v>0</v>
      </c>
      <c r="AB545" s="1512"/>
      <c r="AC545" s="1512">
        <v>2</v>
      </c>
      <c r="AE545" t="s">
        <v>3340</v>
      </c>
      <c r="AF545" t="s">
        <v>3470</v>
      </c>
      <c r="AG545" t="s">
        <v>4568</v>
      </c>
      <c r="AH545" t="s">
        <v>4569</v>
      </c>
      <c r="AI545" t="s">
        <v>1766</v>
      </c>
      <c r="AJ545" t="s">
        <v>4568</v>
      </c>
      <c r="AK545" t="s">
        <v>3397</v>
      </c>
      <c r="AL545" s="2285" t="s">
        <v>3397</v>
      </c>
      <c r="AM545" t="s">
        <v>3463</v>
      </c>
      <c r="AN545" t="s">
        <v>1545</v>
      </c>
      <c r="AO545">
        <v>102</v>
      </c>
      <c r="AP545" s="39">
        <v>0</v>
      </c>
      <c r="AQ545" s="39">
        <v>0</v>
      </c>
      <c r="AR545" s="1512">
        <v>0</v>
      </c>
      <c r="AS545" s="1512">
        <v>0</v>
      </c>
      <c r="AT545" s="2287">
        <v>0</v>
      </c>
      <c r="AU545" s="2287">
        <v>0</v>
      </c>
      <c r="AV545" s="2287">
        <v>0</v>
      </c>
      <c r="AW545" s="2287">
        <v>0</v>
      </c>
      <c r="AX545" s="2287">
        <v>0</v>
      </c>
      <c r="AY545" s="2287">
        <v>0</v>
      </c>
      <c r="AZ545" s="2287">
        <v>0</v>
      </c>
      <c r="BA545" s="2288">
        <v>0</v>
      </c>
      <c r="BB545" s="2287">
        <v>0</v>
      </c>
      <c r="BC545" s="8">
        <v>0</v>
      </c>
      <c r="BG545" s="57"/>
      <c r="BH545" s="57"/>
      <c r="BI545" s="57"/>
      <c r="BJ545" s="57"/>
      <c r="BK545" s="57"/>
      <c r="BL545" s="57"/>
      <c r="BM545" s="57"/>
      <c r="BN545" s="57"/>
      <c r="BO545" s="57"/>
      <c r="BP545" s="63"/>
    </row>
    <row r="546" spans="1:68">
      <c r="A546" s="2249"/>
      <c r="B546" s="2249"/>
      <c r="C546" s="39"/>
      <c r="D546" s="214">
        <v>0</v>
      </c>
      <c r="E546" s="214">
        <v>1</v>
      </c>
      <c r="F546" s="214">
        <v>1</v>
      </c>
      <c r="G546" s="214">
        <v>0</v>
      </c>
      <c r="H546" s="214">
        <v>0</v>
      </c>
      <c r="I546" s="214">
        <v>0</v>
      </c>
      <c r="J546" s="214">
        <v>1</v>
      </c>
      <c r="K546" s="1512">
        <v>1</v>
      </c>
      <c r="L546" s="1512">
        <v>0</v>
      </c>
      <c r="M546" s="1512">
        <v>0</v>
      </c>
      <c r="O546" s="8">
        <v>0</v>
      </c>
      <c r="P546" s="8">
        <v>0</v>
      </c>
      <c r="R546" s="8">
        <v>0</v>
      </c>
      <c r="S546" s="1512">
        <v>0</v>
      </c>
      <c r="T546" s="1512">
        <v>1</v>
      </c>
      <c r="U546" s="1512">
        <v>0</v>
      </c>
      <c r="V546" s="1512">
        <v>0</v>
      </c>
      <c r="W546" s="1512">
        <v>0</v>
      </c>
      <c r="X546" s="1512">
        <v>0</v>
      </c>
      <c r="Y546" s="1512">
        <v>0</v>
      </c>
      <c r="Z546" s="1512">
        <v>0</v>
      </c>
      <c r="AA546" s="1512">
        <v>0</v>
      </c>
      <c r="AB546" s="1512"/>
      <c r="AC546" s="1512">
        <v>5</v>
      </c>
      <c r="AE546" t="s">
        <v>3344</v>
      </c>
      <c r="AF546" t="s">
        <v>3505</v>
      </c>
      <c r="AG546" t="s">
        <v>4570</v>
      </c>
      <c r="AH546" t="s">
        <v>4571</v>
      </c>
      <c r="AI546" t="s">
        <v>3311</v>
      </c>
      <c r="AJ546" t="s">
        <v>4572</v>
      </c>
      <c r="AK546" t="s">
        <v>3399</v>
      </c>
      <c r="AL546" s="2285" t="s">
        <v>3399</v>
      </c>
      <c r="AM546" t="s">
        <v>3498</v>
      </c>
      <c r="AN546" t="s">
        <v>1546</v>
      </c>
      <c r="AO546">
        <v>102</v>
      </c>
      <c r="AP546" s="39">
        <v>54477.47</v>
      </c>
      <c r="AQ546" s="39">
        <v>68077.429999999993</v>
      </c>
      <c r="AR546" s="1512">
        <v>0</v>
      </c>
      <c r="AS546" s="1512">
        <v>0</v>
      </c>
      <c r="AT546" s="2287">
        <v>0</v>
      </c>
      <c r="AU546" s="2287">
        <v>0</v>
      </c>
      <c r="AV546" s="2287">
        <v>0</v>
      </c>
      <c r="AW546" s="2287">
        <v>0</v>
      </c>
      <c r="AX546" s="2287">
        <v>0</v>
      </c>
      <c r="AY546" s="2287">
        <v>0</v>
      </c>
      <c r="AZ546" s="2287">
        <v>0</v>
      </c>
      <c r="BA546" s="2288">
        <v>0</v>
      </c>
      <c r="BB546" s="2287">
        <v>0</v>
      </c>
      <c r="BC546" s="8">
        <v>122554.9</v>
      </c>
      <c r="BG546" s="57"/>
      <c r="BH546" s="57"/>
      <c r="BI546" s="57"/>
      <c r="BJ546" s="57"/>
      <c r="BK546" s="57"/>
      <c r="BL546" s="57"/>
      <c r="BM546" s="57"/>
      <c r="BN546" s="57"/>
      <c r="BO546" s="57"/>
      <c r="BP546" s="63"/>
    </row>
    <row r="547" spans="1:68">
      <c r="A547" s="2249"/>
      <c r="B547" s="2249"/>
      <c r="C547" s="39"/>
      <c r="D547" s="214">
        <v>1</v>
      </c>
      <c r="E547" s="214">
        <v>0</v>
      </c>
      <c r="F547" s="214">
        <v>1</v>
      </c>
      <c r="G547" s="214">
        <v>0</v>
      </c>
      <c r="H547" s="214">
        <v>0</v>
      </c>
      <c r="I547" s="214">
        <v>0</v>
      </c>
      <c r="J547" s="214">
        <v>1</v>
      </c>
      <c r="K547" s="1512">
        <v>1</v>
      </c>
      <c r="L547" s="1512">
        <v>1</v>
      </c>
      <c r="M547" s="1512">
        <v>0</v>
      </c>
      <c r="O547" s="8">
        <v>0</v>
      </c>
      <c r="P547" s="8">
        <v>0</v>
      </c>
      <c r="R547" s="8">
        <v>1</v>
      </c>
      <c r="S547" s="1512">
        <v>0</v>
      </c>
      <c r="T547" s="1512">
        <v>0</v>
      </c>
      <c r="U547" s="1512">
        <v>0</v>
      </c>
      <c r="V547" s="1512">
        <v>0</v>
      </c>
      <c r="W547" s="1512">
        <v>0</v>
      </c>
      <c r="X547" s="1512">
        <v>0</v>
      </c>
      <c r="Y547" s="1512">
        <v>0</v>
      </c>
      <c r="Z547" s="1512">
        <v>0</v>
      </c>
      <c r="AA547" s="1512">
        <v>0</v>
      </c>
      <c r="AB547" s="1512"/>
      <c r="AC547" s="1512">
        <v>5</v>
      </c>
      <c r="AE547" t="s">
        <v>3360</v>
      </c>
      <c r="AF547" t="s">
        <v>3606</v>
      </c>
      <c r="AG547" t="s">
        <v>4573</v>
      </c>
      <c r="AH547" t="s">
        <v>4574</v>
      </c>
      <c r="AI547" t="s">
        <v>3311</v>
      </c>
      <c r="AJ547" t="s">
        <v>4575</v>
      </c>
      <c r="AK547" t="s">
        <v>3397</v>
      </c>
      <c r="AL547" s="2285" t="s">
        <v>3397</v>
      </c>
      <c r="AM547" t="s">
        <v>3498</v>
      </c>
      <c r="AN547" t="s">
        <v>1546</v>
      </c>
      <c r="AO547">
        <v>99</v>
      </c>
      <c r="AP547" s="39">
        <v>130631.58</v>
      </c>
      <c r="AQ547" s="39">
        <v>4169.04</v>
      </c>
      <c r="AR547" s="1512">
        <v>0</v>
      </c>
      <c r="AS547" s="1512">
        <v>0</v>
      </c>
      <c r="AT547" s="2287">
        <v>0</v>
      </c>
      <c r="AU547" s="2287">
        <v>0</v>
      </c>
      <c r="AV547" s="2287">
        <v>0</v>
      </c>
      <c r="AW547" s="2287">
        <v>0</v>
      </c>
      <c r="AX547" s="2287">
        <v>0</v>
      </c>
      <c r="AY547" s="2287">
        <v>0</v>
      </c>
      <c r="AZ547" s="2287">
        <v>0</v>
      </c>
      <c r="BA547" s="2288">
        <v>0</v>
      </c>
      <c r="BB547" s="2287">
        <v>0</v>
      </c>
      <c r="BC547" s="8">
        <v>134800.62</v>
      </c>
      <c r="BG547" s="57"/>
      <c r="BH547" s="57"/>
      <c r="BI547" s="57"/>
      <c r="BJ547" s="57"/>
      <c r="BK547" s="57"/>
      <c r="BL547" s="57"/>
      <c r="BM547" s="57"/>
      <c r="BN547" s="57"/>
      <c r="BO547" s="57"/>
      <c r="BP547" s="63"/>
    </row>
    <row r="548" spans="1:68">
      <c r="A548" s="2249"/>
      <c r="B548" s="2249"/>
      <c r="C548" s="39"/>
      <c r="D548" s="214">
        <v>1</v>
      </c>
      <c r="E548" s="214">
        <v>0</v>
      </c>
      <c r="F548" s="214">
        <v>1</v>
      </c>
      <c r="G548" s="214">
        <v>0</v>
      </c>
      <c r="H548" s="214">
        <v>0</v>
      </c>
      <c r="I548" s="214">
        <v>0</v>
      </c>
      <c r="J548" s="214">
        <v>1</v>
      </c>
      <c r="K548" s="1512">
        <v>1</v>
      </c>
      <c r="L548" s="1512">
        <v>1</v>
      </c>
      <c r="M548" s="1512">
        <v>0</v>
      </c>
      <c r="O548" s="8">
        <v>0</v>
      </c>
      <c r="P548" s="8">
        <v>0</v>
      </c>
      <c r="R548" s="8">
        <v>0</v>
      </c>
      <c r="S548" s="1512">
        <v>1</v>
      </c>
      <c r="T548" s="1512">
        <v>0</v>
      </c>
      <c r="U548" s="1512">
        <v>0</v>
      </c>
      <c r="V548" s="1512">
        <v>0</v>
      </c>
      <c r="W548" s="1512">
        <v>0</v>
      </c>
      <c r="X548" s="1512">
        <v>0</v>
      </c>
      <c r="Y548" s="1512">
        <v>0</v>
      </c>
      <c r="Z548" s="1512">
        <v>0</v>
      </c>
      <c r="AA548" s="1512">
        <v>0</v>
      </c>
      <c r="AB548" s="1512"/>
      <c r="AC548" s="1512">
        <v>2</v>
      </c>
      <c r="AE548" t="s">
        <v>3340</v>
      </c>
      <c r="AF548" t="s">
        <v>3470</v>
      </c>
      <c r="AG548" t="s">
        <v>4576</v>
      </c>
      <c r="AH548" t="s">
        <v>4577</v>
      </c>
      <c r="AI548" t="s">
        <v>1766</v>
      </c>
      <c r="AJ548" t="s">
        <v>4576</v>
      </c>
      <c r="AK548" t="s">
        <v>3397</v>
      </c>
      <c r="AL548" s="2285" t="s">
        <v>3397</v>
      </c>
      <c r="AM548" t="s">
        <v>3463</v>
      </c>
      <c r="AN548" t="s">
        <v>1545</v>
      </c>
      <c r="AO548">
        <v>96</v>
      </c>
      <c r="AP548" s="39">
        <v>0</v>
      </c>
      <c r="AQ548" s="39">
        <v>0</v>
      </c>
      <c r="AR548" s="1512">
        <v>0</v>
      </c>
      <c r="AS548" s="1512">
        <v>0</v>
      </c>
      <c r="AT548" s="2287">
        <v>0</v>
      </c>
      <c r="AU548" s="2287">
        <v>0</v>
      </c>
      <c r="AV548" s="2287">
        <v>0</v>
      </c>
      <c r="AW548" s="2287">
        <v>0</v>
      </c>
      <c r="AX548" s="2287">
        <v>0</v>
      </c>
      <c r="AY548" s="2287">
        <v>0</v>
      </c>
      <c r="AZ548" s="2287">
        <v>0</v>
      </c>
      <c r="BA548" s="2288">
        <v>0</v>
      </c>
      <c r="BB548" s="2287">
        <v>0</v>
      </c>
      <c r="BC548" s="8">
        <v>0</v>
      </c>
      <c r="BG548" s="57"/>
      <c r="BH548" s="57"/>
      <c r="BI548" s="57"/>
      <c r="BJ548" s="57"/>
      <c r="BK548" s="57"/>
      <c r="BL548" s="57"/>
      <c r="BM548" s="57"/>
      <c r="BN548" s="57"/>
      <c r="BO548" s="57"/>
      <c r="BP548" s="63"/>
    </row>
    <row r="549" spans="1:68">
      <c r="A549" s="2249"/>
      <c r="B549" s="2249"/>
      <c r="C549" s="39"/>
      <c r="D549" s="214">
        <v>0</v>
      </c>
      <c r="E549" s="214">
        <v>1</v>
      </c>
      <c r="F549" s="214">
        <v>0</v>
      </c>
      <c r="G549" s="214">
        <v>0</v>
      </c>
      <c r="H549" s="214">
        <v>0</v>
      </c>
      <c r="I549" s="214">
        <v>0</v>
      </c>
      <c r="J549" s="214">
        <v>0</v>
      </c>
      <c r="K549" s="1512">
        <v>0</v>
      </c>
      <c r="L549" s="1512">
        <v>0</v>
      </c>
      <c r="M549" s="1512">
        <v>0</v>
      </c>
      <c r="O549" s="8">
        <v>0</v>
      </c>
      <c r="P549" s="8">
        <v>0</v>
      </c>
      <c r="R549" s="8">
        <v>0</v>
      </c>
      <c r="S549" s="1512">
        <v>0</v>
      </c>
      <c r="T549" s="1512">
        <v>1</v>
      </c>
      <c r="U549" s="1512">
        <v>0</v>
      </c>
      <c r="V549" s="1512">
        <v>0</v>
      </c>
      <c r="W549" s="1512">
        <v>0</v>
      </c>
      <c r="X549" s="1512">
        <v>0</v>
      </c>
      <c r="Y549" s="1512">
        <v>0</v>
      </c>
      <c r="Z549" s="1512">
        <v>0</v>
      </c>
      <c r="AA549" s="1512">
        <v>0</v>
      </c>
      <c r="AB549" s="1512"/>
      <c r="AC549" s="1512">
        <v>5</v>
      </c>
      <c r="AE549" t="s">
        <v>3370</v>
      </c>
      <c r="AF549" t="s">
        <v>4079</v>
      </c>
      <c r="AG549" t="s">
        <v>4578</v>
      </c>
      <c r="AH549" t="s">
        <v>4579</v>
      </c>
      <c r="AI549" t="s">
        <v>2962</v>
      </c>
      <c r="AJ549" t="s">
        <v>4580</v>
      </c>
      <c r="AK549" t="s">
        <v>3403</v>
      </c>
      <c r="AL549" s="2285" t="s">
        <v>3399</v>
      </c>
      <c r="AM549" t="s">
        <v>3498</v>
      </c>
      <c r="AN549" t="s">
        <v>1546</v>
      </c>
      <c r="AO549">
        <v>90</v>
      </c>
      <c r="AP549" s="39">
        <v>1748269.34</v>
      </c>
      <c r="AQ549" s="39">
        <v>15767.74</v>
      </c>
      <c r="AR549" s="1512">
        <v>0</v>
      </c>
      <c r="AS549" s="1512">
        <v>0</v>
      </c>
      <c r="AT549" s="2287">
        <v>0</v>
      </c>
      <c r="AU549" s="2287">
        <v>0</v>
      </c>
      <c r="AV549" s="2287">
        <v>0</v>
      </c>
      <c r="AW549" s="2287">
        <v>0</v>
      </c>
      <c r="AX549" s="2287">
        <v>0</v>
      </c>
      <c r="AY549" s="2287">
        <v>0</v>
      </c>
      <c r="AZ549" s="2287">
        <v>0</v>
      </c>
      <c r="BA549" s="2288">
        <v>0</v>
      </c>
      <c r="BB549" s="2287">
        <v>0</v>
      </c>
      <c r="BC549" s="8">
        <v>1764037.08</v>
      </c>
      <c r="BG549" s="57"/>
      <c r="BH549" s="57"/>
      <c r="BI549" s="57"/>
      <c r="BJ549" s="57"/>
      <c r="BK549" s="57"/>
      <c r="BL549" s="57"/>
      <c r="BM549" s="57"/>
      <c r="BN549" s="57"/>
      <c r="BO549" s="57"/>
      <c r="BP549" s="63"/>
    </row>
    <row r="550" spans="1:68">
      <c r="A550" s="2249"/>
      <c r="B550" s="2249"/>
      <c r="C550" s="39"/>
      <c r="D550" s="214">
        <v>1</v>
      </c>
      <c r="E550" s="214">
        <v>0</v>
      </c>
      <c r="F550" s="214">
        <v>1</v>
      </c>
      <c r="G550" s="214">
        <v>0</v>
      </c>
      <c r="H550" s="214">
        <v>0</v>
      </c>
      <c r="I550" s="214">
        <v>0</v>
      </c>
      <c r="J550" s="214">
        <v>1</v>
      </c>
      <c r="K550" s="1512">
        <v>1</v>
      </c>
      <c r="L550" s="1512">
        <v>1</v>
      </c>
      <c r="M550" s="1512">
        <v>0</v>
      </c>
      <c r="O550" s="8">
        <v>0</v>
      </c>
      <c r="P550" s="8">
        <v>0</v>
      </c>
      <c r="R550" s="8">
        <v>0</v>
      </c>
      <c r="S550" s="1512">
        <v>1</v>
      </c>
      <c r="T550" s="1512">
        <v>0</v>
      </c>
      <c r="U550" s="1512">
        <v>0</v>
      </c>
      <c r="V550" s="1512">
        <v>0</v>
      </c>
      <c r="W550" s="1512">
        <v>0</v>
      </c>
      <c r="X550" s="1512">
        <v>0</v>
      </c>
      <c r="Y550" s="1512">
        <v>0</v>
      </c>
      <c r="Z550" s="1512">
        <v>0</v>
      </c>
      <c r="AA550" s="1512">
        <v>0</v>
      </c>
      <c r="AB550" s="1512"/>
      <c r="AC550" s="1512">
        <v>4</v>
      </c>
      <c r="AE550" t="s">
        <v>3332</v>
      </c>
      <c r="AF550" t="s">
        <v>3554</v>
      </c>
      <c r="AG550" t="s">
        <v>4581</v>
      </c>
      <c r="AH550" t="s">
        <v>4582</v>
      </c>
      <c r="AI550" t="s">
        <v>1600</v>
      </c>
      <c r="AJ550" t="s">
        <v>4583</v>
      </c>
      <c r="AK550" t="s">
        <v>3397</v>
      </c>
      <c r="AL550" s="2285" t="s">
        <v>3397</v>
      </c>
      <c r="AM550" t="s">
        <v>3513</v>
      </c>
      <c r="AN550" t="s">
        <v>1546</v>
      </c>
      <c r="AO550">
        <v>87</v>
      </c>
      <c r="AP550" s="39">
        <v>649643.56999999995</v>
      </c>
      <c r="AQ550" s="39">
        <v>1414.16</v>
      </c>
      <c r="AR550" s="1512">
        <v>0</v>
      </c>
      <c r="AS550" s="1512">
        <v>0</v>
      </c>
      <c r="AT550" s="2287">
        <v>0</v>
      </c>
      <c r="AU550" s="2287">
        <v>0</v>
      </c>
      <c r="AV550" s="2287">
        <v>0</v>
      </c>
      <c r="AW550" s="2287">
        <v>0</v>
      </c>
      <c r="AX550" s="2287">
        <v>0</v>
      </c>
      <c r="AY550" s="2287">
        <v>0</v>
      </c>
      <c r="AZ550" s="2287">
        <v>0</v>
      </c>
      <c r="BA550" s="2288">
        <v>0</v>
      </c>
      <c r="BB550" s="2287">
        <v>0</v>
      </c>
      <c r="BC550" s="8">
        <v>651057.73</v>
      </c>
      <c r="BG550" s="57"/>
      <c r="BH550" s="57"/>
      <c r="BI550" s="57"/>
      <c r="BJ550" s="57"/>
      <c r="BK550" s="57"/>
      <c r="BL550" s="57"/>
      <c r="BM550" s="57"/>
      <c r="BN550" s="57"/>
      <c r="BO550" s="57"/>
      <c r="BP550" s="63"/>
    </row>
    <row r="551" spans="1:68">
      <c r="A551" s="2249"/>
      <c r="B551" s="2249"/>
      <c r="C551" s="39"/>
      <c r="D551" s="214">
        <v>1</v>
      </c>
      <c r="E551" s="214">
        <v>0</v>
      </c>
      <c r="F551" s="214">
        <v>0</v>
      </c>
      <c r="G551" s="214">
        <v>0</v>
      </c>
      <c r="H551" s="214">
        <v>0</v>
      </c>
      <c r="I551" s="214">
        <v>0</v>
      </c>
      <c r="J551" s="214">
        <v>0</v>
      </c>
      <c r="K551" s="1512">
        <v>0</v>
      </c>
      <c r="L551" s="1512">
        <v>0</v>
      </c>
      <c r="M551" s="1512">
        <v>1</v>
      </c>
      <c r="O551" s="8">
        <v>0</v>
      </c>
      <c r="P551" s="8">
        <v>0</v>
      </c>
      <c r="R551" s="8">
        <v>0</v>
      </c>
      <c r="S551" s="1512">
        <v>1</v>
      </c>
      <c r="T551" s="1512">
        <v>0</v>
      </c>
      <c r="U551" s="1512">
        <v>0</v>
      </c>
      <c r="V551" s="1512">
        <v>0</v>
      </c>
      <c r="W551" s="1512">
        <v>0</v>
      </c>
      <c r="X551" s="1512">
        <v>0</v>
      </c>
      <c r="Y551" s="1512">
        <v>0</v>
      </c>
      <c r="Z551" s="1512">
        <v>0</v>
      </c>
      <c r="AA551" s="1512">
        <v>0</v>
      </c>
      <c r="AB551" s="1512"/>
      <c r="AC551" s="1512">
        <v>4</v>
      </c>
      <c r="AE551" t="s">
        <v>3332</v>
      </c>
      <c r="AF551" t="s">
        <v>3554</v>
      </c>
      <c r="AG551" t="s">
        <v>4584</v>
      </c>
      <c r="AH551" t="s">
        <v>4585</v>
      </c>
      <c r="AI551" t="s">
        <v>1600</v>
      </c>
      <c r="AJ551" t="s">
        <v>4583</v>
      </c>
      <c r="AK551" t="s">
        <v>3397</v>
      </c>
      <c r="AL551" s="2285" t="s">
        <v>3397</v>
      </c>
      <c r="AM551" t="s">
        <v>3513</v>
      </c>
      <c r="AN551" t="s">
        <v>1546</v>
      </c>
      <c r="AO551">
        <v>87</v>
      </c>
      <c r="AP551" s="39">
        <v>2264016.6</v>
      </c>
      <c r="AQ551" s="39">
        <v>26796.09</v>
      </c>
      <c r="AR551" s="1512">
        <v>0</v>
      </c>
      <c r="AS551" s="1512">
        <v>0</v>
      </c>
      <c r="AT551" s="2287">
        <v>0</v>
      </c>
      <c r="AU551" s="2287">
        <v>0</v>
      </c>
      <c r="AV551" s="2287">
        <v>0</v>
      </c>
      <c r="AW551" s="2287">
        <v>0</v>
      </c>
      <c r="AX551" s="2287">
        <v>0</v>
      </c>
      <c r="AY551" s="2287">
        <v>0</v>
      </c>
      <c r="AZ551" s="2287">
        <v>0</v>
      </c>
      <c r="BA551" s="2288">
        <v>0</v>
      </c>
      <c r="BB551" s="2287">
        <v>0</v>
      </c>
      <c r="BC551" s="8">
        <v>2290812.69</v>
      </c>
      <c r="BG551" s="57"/>
      <c r="BH551" s="57"/>
      <c r="BI551" s="57"/>
      <c r="BJ551" s="57"/>
      <c r="BK551" s="57"/>
      <c r="BL551" s="57"/>
      <c r="BM551" s="57"/>
      <c r="BN551" s="57"/>
      <c r="BO551" s="57"/>
      <c r="BP551" s="63"/>
    </row>
    <row r="552" spans="1:68">
      <c r="A552" s="2249"/>
      <c r="B552" s="2249"/>
      <c r="C552" s="39"/>
      <c r="D552" s="214">
        <v>1</v>
      </c>
      <c r="E552" s="214">
        <v>0</v>
      </c>
      <c r="F552" s="214">
        <v>1</v>
      </c>
      <c r="G552" s="214">
        <v>0</v>
      </c>
      <c r="H552" s="214">
        <v>0</v>
      </c>
      <c r="I552" s="214">
        <v>0</v>
      </c>
      <c r="J552" s="214">
        <v>1</v>
      </c>
      <c r="K552" s="1512">
        <v>1</v>
      </c>
      <c r="L552" s="1512">
        <v>1</v>
      </c>
      <c r="M552" s="1512">
        <v>0</v>
      </c>
      <c r="O552" s="8">
        <v>0</v>
      </c>
      <c r="P552" s="8">
        <v>0</v>
      </c>
      <c r="R552" s="8">
        <v>0</v>
      </c>
      <c r="S552" s="1512">
        <v>1</v>
      </c>
      <c r="T552" s="1512">
        <v>0</v>
      </c>
      <c r="U552" s="1512">
        <v>0</v>
      </c>
      <c r="V552" s="1512">
        <v>0</v>
      </c>
      <c r="W552" s="1512">
        <v>0</v>
      </c>
      <c r="X552" s="1512">
        <v>0</v>
      </c>
      <c r="Y552" s="1512">
        <v>0</v>
      </c>
      <c r="Z552" s="1512">
        <v>0</v>
      </c>
      <c r="AA552" s="1512">
        <v>0</v>
      </c>
      <c r="AB552" s="1512"/>
      <c r="AC552" s="1512">
        <v>2</v>
      </c>
      <c r="AE552" t="s">
        <v>3338</v>
      </c>
      <c r="AF552" t="s">
        <v>3459</v>
      </c>
      <c r="AG552" t="s">
        <v>4586</v>
      </c>
      <c r="AH552" t="s">
        <v>4587</v>
      </c>
      <c r="AI552" t="s">
        <v>1766</v>
      </c>
      <c r="AJ552" t="s">
        <v>4588</v>
      </c>
      <c r="AK552" t="s">
        <v>3397</v>
      </c>
      <c r="AL552" s="2285" t="s">
        <v>3397</v>
      </c>
      <c r="AM552" t="s">
        <v>3463</v>
      </c>
      <c r="AN552" t="s">
        <v>1546</v>
      </c>
      <c r="AO552">
        <v>87</v>
      </c>
      <c r="AP552" s="39">
        <v>221873.37</v>
      </c>
      <c r="AQ552" s="39">
        <v>471.23</v>
      </c>
      <c r="AR552" s="1512">
        <v>0</v>
      </c>
      <c r="AS552" s="1512">
        <v>0</v>
      </c>
      <c r="AT552" s="2287">
        <v>0</v>
      </c>
      <c r="AU552" s="2287">
        <v>0</v>
      </c>
      <c r="AV552" s="2287">
        <v>0</v>
      </c>
      <c r="AW552" s="2287">
        <v>0</v>
      </c>
      <c r="AX552" s="2287">
        <v>0</v>
      </c>
      <c r="AY552" s="2287">
        <v>0</v>
      </c>
      <c r="AZ552" s="2287">
        <v>0</v>
      </c>
      <c r="BA552" s="2288">
        <v>0</v>
      </c>
      <c r="BB552" s="2287">
        <v>0</v>
      </c>
      <c r="BC552" s="8">
        <v>222344.6</v>
      </c>
      <c r="BG552" s="57"/>
      <c r="BH552" s="57"/>
      <c r="BI552" s="57"/>
      <c r="BJ552" s="57"/>
      <c r="BK552" s="57"/>
      <c r="BL552" s="57"/>
      <c r="BM552" s="57"/>
      <c r="BN552" s="57"/>
      <c r="BO552" s="57"/>
      <c r="BP552" s="63"/>
    </row>
    <row r="553" spans="1:68">
      <c r="A553" s="2249"/>
      <c r="B553" s="2249"/>
      <c r="C553" s="39"/>
      <c r="D553" s="214">
        <v>1</v>
      </c>
      <c r="E553" s="214">
        <v>0</v>
      </c>
      <c r="F553" s="214">
        <v>1</v>
      </c>
      <c r="G553" s="214">
        <v>0</v>
      </c>
      <c r="H553" s="214">
        <v>0</v>
      </c>
      <c r="I553" s="214">
        <v>0</v>
      </c>
      <c r="J553" s="214">
        <v>1</v>
      </c>
      <c r="K553" s="1512">
        <v>1</v>
      </c>
      <c r="L553" s="1512">
        <v>1</v>
      </c>
      <c r="M553" s="1512">
        <v>0</v>
      </c>
      <c r="O553" s="8">
        <v>0</v>
      </c>
      <c r="P553" s="8">
        <v>0</v>
      </c>
      <c r="R553" s="8">
        <v>0</v>
      </c>
      <c r="S553" s="1512">
        <v>1</v>
      </c>
      <c r="T553" s="1512">
        <v>0</v>
      </c>
      <c r="U553" s="1512">
        <v>0</v>
      </c>
      <c r="V553" s="1512">
        <v>0</v>
      </c>
      <c r="W553" s="1512">
        <v>0</v>
      </c>
      <c r="X553" s="1512">
        <v>0</v>
      </c>
      <c r="Y553" s="1512">
        <v>0</v>
      </c>
      <c r="Z553" s="1512">
        <v>0</v>
      </c>
      <c r="AA553" s="1512">
        <v>0</v>
      </c>
      <c r="AB553" s="1512"/>
      <c r="AC553" s="1512">
        <v>2</v>
      </c>
      <c r="AE553" t="s">
        <v>3340</v>
      </c>
      <c r="AF553" t="s">
        <v>3470</v>
      </c>
      <c r="AG553" t="s">
        <v>4589</v>
      </c>
      <c r="AH553" t="s">
        <v>4590</v>
      </c>
      <c r="AI553" t="s">
        <v>1766</v>
      </c>
      <c r="AJ553" t="s">
        <v>4591</v>
      </c>
      <c r="AK553" t="s">
        <v>3397</v>
      </c>
      <c r="AL553" s="2285" t="s">
        <v>3397</v>
      </c>
      <c r="AM553" t="s">
        <v>3463</v>
      </c>
      <c r="AN553" t="s">
        <v>1545</v>
      </c>
      <c r="AO553">
        <v>87</v>
      </c>
      <c r="AP553" s="39">
        <v>28194.23</v>
      </c>
      <c r="AQ553" s="39">
        <v>19029.5</v>
      </c>
      <c r="AR553" s="1512">
        <v>0</v>
      </c>
      <c r="AS553" s="1512">
        <v>0</v>
      </c>
      <c r="AT553" s="2287">
        <v>0</v>
      </c>
      <c r="AU553" s="2287">
        <v>0</v>
      </c>
      <c r="AV553" s="2287">
        <v>0</v>
      </c>
      <c r="AW553" s="2287">
        <v>0</v>
      </c>
      <c r="AX553" s="2287">
        <v>0</v>
      </c>
      <c r="AY553" s="2287">
        <v>0</v>
      </c>
      <c r="AZ553" s="2287">
        <v>0</v>
      </c>
      <c r="BA553" s="2288">
        <v>0</v>
      </c>
      <c r="BB553" s="2287">
        <v>0</v>
      </c>
      <c r="BC553" s="8">
        <v>47223.729999999996</v>
      </c>
      <c r="BG553" s="57"/>
      <c r="BH553" s="57"/>
      <c r="BI553" s="57"/>
      <c r="BJ553" s="57"/>
      <c r="BK553" s="57"/>
      <c r="BL553" s="57"/>
      <c r="BM553" s="57"/>
      <c r="BN553" s="57"/>
      <c r="BO553" s="57"/>
      <c r="BP553" s="63"/>
    </row>
    <row r="554" spans="1:68">
      <c r="A554" s="2249"/>
      <c r="B554" s="2249"/>
      <c r="C554" s="39"/>
      <c r="D554" s="214">
        <v>1</v>
      </c>
      <c r="E554" s="214">
        <v>0</v>
      </c>
      <c r="F554" s="214">
        <v>1</v>
      </c>
      <c r="G554" s="214">
        <v>0</v>
      </c>
      <c r="H554" s="214">
        <v>0</v>
      </c>
      <c r="I554" s="214">
        <v>0</v>
      </c>
      <c r="J554" s="214">
        <v>1</v>
      </c>
      <c r="K554" s="1512">
        <v>1</v>
      </c>
      <c r="L554" s="1512">
        <v>1</v>
      </c>
      <c r="M554" s="1512">
        <v>0</v>
      </c>
      <c r="O554" s="8">
        <v>0</v>
      </c>
      <c r="P554" s="8">
        <v>0</v>
      </c>
      <c r="R554" s="8">
        <v>0</v>
      </c>
      <c r="S554" s="1512">
        <v>1</v>
      </c>
      <c r="T554" s="1512">
        <v>0</v>
      </c>
      <c r="U554" s="1512">
        <v>0</v>
      </c>
      <c r="V554" s="1512">
        <v>0</v>
      </c>
      <c r="W554" s="1512">
        <v>0</v>
      </c>
      <c r="X554" s="1512">
        <v>0</v>
      </c>
      <c r="Y554" s="1512">
        <v>0</v>
      </c>
      <c r="Z554" s="1512">
        <v>0</v>
      </c>
      <c r="AA554" s="1512">
        <v>0</v>
      </c>
      <c r="AB554" s="1512"/>
      <c r="AC554" s="1512">
        <v>4</v>
      </c>
      <c r="AE554" t="s">
        <v>3393</v>
      </c>
      <c r="AF554" t="s">
        <v>4592</v>
      </c>
      <c r="AG554" t="s">
        <v>4593</v>
      </c>
      <c r="AH554" t="s">
        <v>4594</v>
      </c>
      <c r="AI554" t="s">
        <v>1600</v>
      </c>
      <c r="AJ554" t="s">
        <v>4593</v>
      </c>
      <c r="AK554" t="s">
        <v>3397</v>
      </c>
      <c r="AL554" s="2285" t="s">
        <v>3397</v>
      </c>
      <c r="AM554" t="s">
        <v>3513</v>
      </c>
      <c r="AN554" t="s">
        <v>1545</v>
      </c>
      <c r="AO554">
        <v>87</v>
      </c>
      <c r="AP554" s="39">
        <v>0</v>
      </c>
      <c r="AQ554" s="39">
        <v>79878</v>
      </c>
      <c r="AR554" s="1512">
        <v>0</v>
      </c>
      <c r="AS554" s="1512">
        <v>0</v>
      </c>
      <c r="AT554" s="2287">
        <v>0</v>
      </c>
      <c r="AU554" s="2287">
        <v>0</v>
      </c>
      <c r="AV554" s="2287">
        <v>0</v>
      </c>
      <c r="AW554" s="2287">
        <v>0</v>
      </c>
      <c r="AX554" s="2287">
        <v>0</v>
      </c>
      <c r="AY554" s="2287">
        <v>0</v>
      </c>
      <c r="AZ554" s="2287">
        <v>0</v>
      </c>
      <c r="BA554" s="2288">
        <v>0</v>
      </c>
      <c r="BB554" s="2287">
        <v>0</v>
      </c>
      <c r="BC554" s="8">
        <v>79878</v>
      </c>
      <c r="BG554" s="57"/>
      <c r="BH554" s="57"/>
      <c r="BI554" s="57"/>
      <c r="BJ554" s="57"/>
      <c r="BK554" s="57"/>
      <c r="BL554" s="57"/>
      <c r="BM554" s="57"/>
      <c r="BN554" s="57"/>
      <c r="BO554" s="57"/>
      <c r="BP554" s="63"/>
    </row>
    <row r="555" spans="1:68">
      <c r="A555" s="2249"/>
      <c r="B555" s="2249"/>
      <c r="C555" s="39"/>
      <c r="D555" s="214">
        <v>0</v>
      </c>
      <c r="E555" s="214">
        <v>1</v>
      </c>
      <c r="F555" s="214">
        <v>1</v>
      </c>
      <c r="G555" s="214">
        <v>0</v>
      </c>
      <c r="H555" s="214">
        <v>0</v>
      </c>
      <c r="I555" s="214">
        <v>0</v>
      </c>
      <c r="J555" s="214">
        <v>1</v>
      </c>
      <c r="K555" s="1512">
        <v>1</v>
      </c>
      <c r="L555" s="1512">
        <v>0</v>
      </c>
      <c r="M555" s="1512">
        <v>0</v>
      </c>
      <c r="O555" s="8">
        <v>0</v>
      </c>
      <c r="P555" s="8">
        <v>0</v>
      </c>
      <c r="R555" s="8">
        <v>0</v>
      </c>
      <c r="S555" s="1512">
        <v>0</v>
      </c>
      <c r="T555" s="1512">
        <v>0</v>
      </c>
      <c r="U555" s="1512">
        <v>0</v>
      </c>
      <c r="V555" s="1512">
        <v>0</v>
      </c>
      <c r="W555" s="1512">
        <v>0</v>
      </c>
      <c r="X555" s="1512">
        <v>0</v>
      </c>
      <c r="Y555" s="1512">
        <v>0</v>
      </c>
      <c r="Z555" s="1512">
        <v>0</v>
      </c>
      <c r="AA555" s="1512">
        <v>1</v>
      </c>
      <c r="AB555" s="1512"/>
      <c r="AC555" s="1512">
        <v>2</v>
      </c>
      <c r="AE555" t="s">
        <v>3340</v>
      </c>
      <c r="AF555" t="s">
        <v>3470</v>
      </c>
      <c r="AG555" t="s">
        <v>4595</v>
      </c>
      <c r="AH555" t="s">
        <v>4596</v>
      </c>
      <c r="AI555" t="s">
        <v>1766</v>
      </c>
      <c r="AJ555" t="s">
        <v>4595</v>
      </c>
      <c r="AK555" t="s">
        <v>3399</v>
      </c>
      <c r="AL555" s="2285" t="s">
        <v>3399</v>
      </c>
      <c r="AM555" t="s">
        <v>3463</v>
      </c>
      <c r="AN555" t="s">
        <v>1545</v>
      </c>
      <c r="AO555">
        <v>84</v>
      </c>
      <c r="AP555" s="39">
        <v>0</v>
      </c>
      <c r="AQ555" s="39">
        <v>0</v>
      </c>
      <c r="AR555" s="1512">
        <v>0</v>
      </c>
      <c r="AS555" s="1512">
        <v>0</v>
      </c>
      <c r="AT555" s="2287">
        <v>0</v>
      </c>
      <c r="AU555" s="2287">
        <v>0</v>
      </c>
      <c r="AV555" s="2287">
        <v>0</v>
      </c>
      <c r="AW555" s="2287">
        <v>0</v>
      </c>
      <c r="AX555" s="2287">
        <v>0</v>
      </c>
      <c r="AY555" s="2287">
        <v>0</v>
      </c>
      <c r="AZ555" s="2287">
        <v>0</v>
      </c>
      <c r="BA555" s="2288">
        <v>0</v>
      </c>
      <c r="BB555" s="2287">
        <v>0</v>
      </c>
      <c r="BC555" s="8">
        <v>0</v>
      </c>
      <c r="BG555" s="57"/>
      <c r="BH555" s="57"/>
      <c r="BI555" s="57"/>
      <c r="BJ555" s="57"/>
      <c r="BK555" s="57"/>
      <c r="BL555" s="57"/>
      <c r="BM555" s="57"/>
      <c r="BN555" s="57"/>
      <c r="BO555" s="57"/>
      <c r="BP555" s="63"/>
    </row>
    <row r="556" spans="1:68">
      <c r="A556" s="2249"/>
      <c r="B556" s="2249"/>
      <c r="C556" s="39"/>
      <c r="D556" s="214">
        <v>0</v>
      </c>
      <c r="E556" s="214">
        <v>1</v>
      </c>
      <c r="F556" s="214">
        <v>1</v>
      </c>
      <c r="G556" s="214">
        <v>0</v>
      </c>
      <c r="H556" s="214">
        <v>0</v>
      </c>
      <c r="I556" s="214">
        <v>0</v>
      </c>
      <c r="J556" s="214">
        <v>1</v>
      </c>
      <c r="K556" s="1512">
        <v>1</v>
      </c>
      <c r="L556" s="1512">
        <v>0</v>
      </c>
      <c r="M556" s="1512">
        <v>0</v>
      </c>
      <c r="O556" s="8">
        <v>0</v>
      </c>
      <c r="P556" s="8">
        <v>0</v>
      </c>
      <c r="R556" s="8">
        <v>0</v>
      </c>
      <c r="S556" s="1512">
        <v>0</v>
      </c>
      <c r="T556" s="1512">
        <v>0</v>
      </c>
      <c r="U556" s="1512">
        <v>0</v>
      </c>
      <c r="V556" s="1512">
        <v>0</v>
      </c>
      <c r="W556" s="1512">
        <v>0</v>
      </c>
      <c r="X556" s="1512">
        <v>0</v>
      </c>
      <c r="Y556" s="1512">
        <v>0</v>
      </c>
      <c r="Z556" s="1512">
        <v>0</v>
      </c>
      <c r="AA556" s="1512">
        <v>1</v>
      </c>
      <c r="AB556" s="1512"/>
      <c r="AC556" s="1512">
        <v>7</v>
      </c>
      <c r="AE556" t="s">
        <v>3331</v>
      </c>
      <c r="AF556" t="s">
        <v>3923</v>
      </c>
      <c r="AG556" t="s">
        <v>4597</v>
      </c>
      <c r="AH556" t="s">
        <v>4598</v>
      </c>
      <c r="AI556" t="s">
        <v>1600</v>
      </c>
      <c r="AJ556" t="s">
        <v>4599</v>
      </c>
      <c r="AK556" t="s">
        <v>2961</v>
      </c>
      <c r="AL556" s="2285" t="s">
        <v>3399</v>
      </c>
      <c r="AM556" t="s">
        <v>3518</v>
      </c>
      <c r="AN556" t="s">
        <v>1546</v>
      </c>
      <c r="AO556">
        <v>81</v>
      </c>
      <c r="AP556" s="39">
        <v>668685.02</v>
      </c>
      <c r="AQ556" s="39">
        <v>7389.09</v>
      </c>
      <c r="AR556" s="1512">
        <v>0</v>
      </c>
      <c r="AS556" s="1512">
        <v>0</v>
      </c>
      <c r="AT556" s="2287">
        <v>0</v>
      </c>
      <c r="AU556" s="2287">
        <v>0</v>
      </c>
      <c r="AV556" s="2287">
        <v>0</v>
      </c>
      <c r="AW556" s="2287">
        <v>0</v>
      </c>
      <c r="AX556" s="2287">
        <v>0</v>
      </c>
      <c r="AY556" s="2287">
        <v>0</v>
      </c>
      <c r="AZ556" s="2287">
        <v>0</v>
      </c>
      <c r="BA556" s="2288">
        <v>0</v>
      </c>
      <c r="BB556" s="2287">
        <v>0</v>
      </c>
      <c r="BC556" s="8">
        <v>676074.11</v>
      </c>
      <c r="BG556" s="57"/>
      <c r="BH556" s="57"/>
      <c r="BI556" s="57"/>
      <c r="BJ556" s="57"/>
      <c r="BK556" s="57"/>
      <c r="BL556" s="57"/>
      <c r="BM556" s="57"/>
      <c r="BN556" s="57"/>
      <c r="BO556" s="57"/>
      <c r="BP556" s="63"/>
    </row>
    <row r="557" spans="1:68">
      <c r="A557" s="2249"/>
      <c r="B557" s="2249"/>
      <c r="C557" s="39"/>
      <c r="D557" s="214">
        <v>1</v>
      </c>
      <c r="E557" s="214">
        <v>0</v>
      </c>
      <c r="F557" s="214">
        <v>1</v>
      </c>
      <c r="G557" s="214">
        <v>0</v>
      </c>
      <c r="H557" s="214">
        <v>1</v>
      </c>
      <c r="I557" s="214">
        <v>0</v>
      </c>
      <c r="J557" s="214">
        <v>1</v>
      </c>
      <c r="K557" s="1512">
        <v>1</v>
      </c>
      <c r="L557" s="1512">
        <v>1</v>
      </c>
      <c r="M557" s="1512">
        <v>0</v>
      </c>
      <c r="O557" s="8">
        <v>0</v>
      </c>
      <c r="P557" s="8">
        <v>0</v>
      </c>
      <c r="R557" s="8">
        <v>0</v>
      </c>
      <c r="S557" s="1512">
        <v>1</v>
      </c>
      <c r="T557" s="1512">
        <v>0</v>
      </c>
      <c r="U557" s="1512">
        <v>0</v>
      </c>
      <c r="V557" s="1512">
        <v>0</v>
      </c>
      <c r="W557" s="1512">
        <v>0</v>
      </c>
      <c r="X557" s="1512">
        <v>0</v>
      </c>
      <c r="Y557" s="1512">
        <v>0</v>
      </c>
      <c r="Z557" s="1512">
        <v>0</v>
      </c>
      <c r="AA557" s="1512">
        <v>0</v>
      </c>
      <c r="AB557" s="1512"/>
      <c r="AC557" s="1512">
        <v>4</v>
      </c>
      <c r="AE557" t="s">
        <v>3333</v>
      </c>
      <c r="AF557" t="s">
        <v>3509</v>
      </c>
      <c r="AG557" t="s">
        <v>4600</v>
      </c>
      <c r="AH557" t="s">
        <v>4601</v>
      </c>
      <c r="AI557" t="s">
        <v>1600</v>
      </c>
      <c r="AJ557" t="s">
        <v>4602</v>
      </c>
      <c r="AK557" t="s">
        <v>3397</v>
      </c>
      <c r="AL557" s="2285" t="s">
        <v>3397</v>
      </c>
      <c r="AM557" t="s">
        <v>3513</v>
      </c>
      <c r="AN557" t="s">
        <v>1545</v>
      </c>
      <c r="AO557">
        <v>70</v>
      </c>
      <c r="AP557" s="39">
        <v>23293.360000000001</v>
      </c>
      <c r="AQ557" s="39">
        <v>7546.15</v>
      </c>
      <c r="AR557" s="1512">
        <v>0</v>
      </c>
      <c r="AS557" s="1512">
        <v>0</v>
      </c>
      <c r="AT557" s="2287">
        <v>0</v>
      </c>
      <c r="AU557" s="2287">
        <v>0</v>
      </c>
      <c r="AV557" s="2287">
        <v>0</v>
      </c>
      <c r="AW557" s="2287">
        <v>0</v>
      </c>
      <c r="AX557" s="2287">
        <v>0</v>
      </c>
      <c r="AY557" s="2287">
        <v>0</v>
      </c>
      <c r="AZ557" s="2287">
        <v>0</v>
      </c>
      <c r="BA557" s="2288">
        <v>0</v>
      </c>
      <c r="BB557" s="2287">
        <v>0</v>
      </c>
      <c r="BC557" s="8">
        <v>30839.510000000002</v>
      </c>
      <c r="BG557" s="57"/>
      <c r="BH557" s="57"/>
      <c r="BI557" s="57"/>
      <c r="BJ557" s="57"/>
      <c r="BK557" s="57"/>
      <c r="BL557" s="57"/>
      <c r="BM557" s="57"/>
      <c r="BN557" s="57"/>
      <c r="BO557" s="57"/>
      <c r="BP557" s="63"/>
    </row>
    <row r="558" spans="1:68">
      <c r="A558" s="2249"/>
      <c r="B558" s="2249"/>
      <c r="C558" s="39"/>
      <c r="D558" s="214">
        <v>1</v>
      </c>
      <c r="E558" s="214">
        <v>0</v>
      </c>
      <c r="F558" s="214">
        <v>1</v>
      </c>
      <c r="G558" s="214">
        <v>0</v>
      </c>
      <c r="H558" s="214">
        <v>0</v>
      </c>
      <c r="I558" s="214">
        <v>0</v>
      </c>
      <c r="J558" s="214">
        <v>1</v>
      </c>
      <c r="K558" s="1512">
        <v>1</v>
      </c>
      <c r="L558" s="1512">
        <v>1</v>
      </c>
      <c r="M558" s="1512">
        <v>0</v>
      </c>
      <c r="O558" s="8">
        <v>0</v>
      </c>
      <c r="P558" s="8">
        <v>0</v>
      </c>
      <c r="R558" s="8">
        <v>0</v>
      </c>
      <c r="S558" s="1512">
        <v>1</v>
      </c>
      <c r="T558" s="1512">
        <v>0</v>
      </c>
      <c r="U558" s="1512">
        <v>0</v>
      </c>
      <c r="V558" s="1512">
        <v>0</v>
      </c>
      <c r="W558" s="1512">
        <v>0</v>
      </c>
      <c r="X558" s="1512">
        <v>0</v>
      </c>
      <c r="Y558" s="1512">
        <v>0</v>
      </c>
      <c r="Z558" s="1512">
        <v>0</v>
      </c>
      <c r="AA558" s="1512">
        <v>0</v>
      </c>
      <c r="AB558" s="1512"/>
      <c r="AC558" s="1512">
        <v>2</v>
      </c>
      <c r="AE558" t="s">
        <v>3339</v>
      </c>
      <c r="AF558" t="s">
        <v>3542</v>
      </c>
      <c r="AG558" t="s">
        <v>4603</v>
      </c>
      <c r="AH558" t="s">
        <v>4604</v>
      </c>
      <c r="AI558" t="s">
        <v>1766</v>
      </c>
      <c r="AJ558" t="s">
        <v>4603</v>
      </c>
      <c r="AK558" t="s">
        <v>3397</v>
      </c>
      <c r="AL558" s="2285" t="s">
        <v>3397</v>
      </c>
      <c r="AM558" t="s">
        <v>3463</v>
      </c>
      <c r="AN558" t="s">
        <v>1545</v>
      </c>
      <c r="AO558">
        <v>69</v>
      </c>
      <c r="AP558" s="39">
        <v>0</v>
      </c>
      <c r="AQ558" s="39">
        <v>0</v>
      </c>
      <c r="AR558" s="1512">
        <v>0</v>
      </c>
      <c r="AS558" s="1512">
        <v>0</v>
      </c>
      <c r="AT558" s="2287">
        <v>0</v>
      </c>
      <c r="AU558" s="2287">
        <v>0</v>
      </c>
      <c r="AV558" s="2287">
        <v>0</v>
      </c>
      <c r="AW558" s="2287">
        <v>0</v>
      </c>
      <c r="AX558" s="2287">
        <v>0</v>
      </c>
      <c r="AY558" s="2287">
        <v>0</v>
      </c>
      <c r="AZ558" s="2287">
        <v>0</v>
      </c>
      <c r="BA558" s="2288">
        <v>0</v>
      </c>
      <c r="BB558" s="2287">
        <v>0</v>
      </c>
      <c r="BC558" s="8">
        <v>0</v>
      </c>
      <c r="BG558" s="57"/>
      <c r="BH558" s="57"/>
      <c r="BI558" s="57"/>
      <c r="BJ558" s="57"/>
      <c r="BK558" s="57"/>
      <c r="BL558" s="57"/>
      <c r="BM558" s="57"/>
      <c r="BN558" s="57"/>
      <c r="BO558" s="57"/>
      <c r="BP558" s="63"/>
    </row>
    <row r="559" spans="1:68">
      <c r="A559" s="2249"/>
      <c r="B559" s="2249"/>
      <c r="C559" s="39"/>
      <c r="D559" s="214">
        <v>0</v>
      </c>
      <c r="E559" s="214">
        <v>1</v>
      </c>
      <c r="F559" s="214">
        <v>1</v>
      </c>
      <c r="G559" s="214">
        <v>0</v>
      </c>
      <c r="H559" s="214">
        <v>0</v>
      </c>
      <c r="I559" s="214">
        <v>0</v>
      </c>
      <c r="J559" s="214">
        <v>1</v>
      </c>
      <c r="K559" s="1512">
        <v>1</v>
      </c>
      <c r="L559" s="1512">
        <v>0</v>
      </c>
      <c r="M559" s="1512">
        <v>0</v>
      </c>
      <c r="O559" s="8">
        <v>0</v>
      </c>
      <c r="P559" s="8">
        <v>0</v>
      </c>
      <c r="R559" s="8">
        <v>0</v>
      </c>
      <c r="S559" s="1512">
        <v>0</v>
      </c>
      <c r="T559" s="1512">
        <v>1</v>
      </c>
      <c r="U559" s="1512">
        <v>0</v>
      </c>
      <c r="V559" s="1512">
        <v>0</v>
      </c>
      <c r="W559" s="1512">
        <v>0</v>
      </c>
      <c r="X559" s="1512">
        <v>0</v>
      </c>
      <c r="Y559" s="1512">
        <v>0</v>
      </c>
      <c r="Z559" s="1512">
        <v>0</v>
      </c>
      <c r="AA559" s="1512">
        <v>0</v>
      </c>
      <c r="AB559" s="1512"/>
      <c r="AC559" s="1512">
        <v>5</v>
      </c>
      <c r="AE559" t="s">
        <v>3359</v>
      </c>
      <c r="AF559" t="s">
        <v>3599</v>
      </c>
      <c r="AG559" t="s">
        <v>4605</v>
      </c>
      <c r="AH559" t="s">
        <v>4606</v>
      </c>
      <c r="AI559" t="s">
        <v>3311</v>
      </c>
      <c r="AJ559" t="s">
        <v>4607</v>
      </c>
      <c r="AK559" t="s">
        <v>3398</v>
      </c>
      <c r="AL559" s="2285" t="s">
        <v>3399</v>
      </c>
      <c r="AM559" t="s">
        <v>3498</v>
      </c>
      <c r="AN559" t="s">
        <v>1546</v>
      </c>
      <c r="AO559">
        <v>64</v>
      </c>
      <c r="AP559" s="39">
        <v>772559.84</v>
      </c>
      <c r="AQ559" s="39">
        <v>187824</v>
      </c>
      <c r="AR559" s="1512">
        <v>0</v>
      </c>
      <c r="AS559" s="1512">
        <v>0</v>
      </c>
      <c r="AT559" s="2287">
        <v>0</v>
      </c>
      <c r="AU559" s="2287">
        <v>0</v>
      </c>
      <c r="AV559" s="2287">
        <v>0</v>
      </c>
      <c r="AW559" s="2287">
        <v>0</v>
      </c>
      <c r="AX559" s="2287">
        <v>0</v>
      </c>
      <c r="AY559" s="2287">
        <v>0</v>
      </c>
      <c r="AZ559" s="2287">
        <v>0</v>
      </c>
      <c r="BA559" s="2288">
        <v>0</v>
      </c>
      <c r="BB559" s="2287">
        <v>0</v>
      </c>
      <c r="BC559" s="8">
        <v>960383.84</v>
      </c>
      <c r="BG559" s="57"/>
      <c r="BH559" s="57"/>
      <c r="BI559" s="57"/>
      <c r="BJ559" s="57"/>
      <c r="BK559" s="57"/>
      <c r="BL559" s="57"/>
      <c r="BM559" s="57"/>
      <c r="BN559" s="57"/>
      <c r="BO559" s="57"/>
      <c r="BP559" s="63"/>
    </row>
    <row r="560" spans="1:68">
      <c r="A560" s="2249"/>
      <c r="B560" s="2249"/>
      <c r="C560" s="39"/>
      <c r="D560" s="214">
        <v>0</v>
      </c>
      <c r="E560" s="214">
        <v>1</v>
      </c>
      <c r="F560" s="214">
        <v>1</v>
      </c>
      <c r="G560" s="214">
        <v>0</v>
      </c>
      <c r="H560" s="214">
        <v>0</v>
      </c>
      <c r="I560" s="214">
        <v>0</v>
      </c>
      <c r="J560" s="214">
        <v>1</v>
      </c>
      <c r="K560" s="1512">
        <v>1</v>
      </c>
      <c r="L560" s="1512">
        <v>0</v>
      </c>
      <c r="M560" s="1512">
        <v>0</v>
      </c>
      <c r="O560" s="8">
        <v>0</v>
      </c>
      <c r="P560" s="8">
        <v>0</v>
      </c>
      <c r="R560" s="8">
        <v>0</v>
      </c>
      <c r="S560" s="1512">
        <v>0</v>
      </c>
      <c r="T560" s="1512">
        <v>1</v>
      </c>
      <c r="U560" s="1512">
        <v>0</v>
      </c>
      <c r="V560" s="1512">
        <v>0</v>
      </c>
      <c r="W560" s="1512">
        <v>0</v>
      </c>
      <c r="X560" s="1512">
        <v>0</v>
      </c>
      <c r="Y560" s="1512">
        <v>0</v>
      </c>
      <c r="Z560" s="1512">
        <v>0</v>
      </c>
      <c r="AA560" s="1512">
        <v>0</v>
      </c>
      <c r="AB560" s="1512"/>
      <c r="AC560" s="1512">
        <v>5</v>
      </c>
      <c r="AE560" t="s">
        <v>3377</v>
      </c>
      <c r="AF560" t="s">
        <v>4202</v>
      </c>
      <c r="AG560" t="s">
        <v>4608</v>
      </c>
      <c r="AH560" t="s">
        <v>4609</v>
      </c>
      <c r="AI560" t="s">
        <v>3311</v>
      </c>
      <c r="AJ560" t="s">
        <v>4608</v>
      </c>
      <c r="AK560" t="s">
        <v>3399</v>
      </c>
      <c r="AL560" s="2285" t="s">
        <v>3399</v>
      </c>
      <c r="AM560" t="s">
        <v>3498</v>
      </c>
      <c r="AN560" t="s">
        <v>1546</v>
      </c>
      <c r="AO560">
        <v>50</v>
      </c>
      <c r="AP560" s="39">
        <v>0</v>
      </c>
      <c r="AQ560" s="39">
        <v>0</v>
      </c>
      <c r="AR560" s="1512">
        <v>0</v>
      </c>
      <c r="AS560" s="1512">
        <v>0</v>
      </c>
      <c r="AT560" s="2287">
        <v>0</v>
      </c>
      <c r="AU560" s="2287">
        <v>0</v>
      </c>
      <c r="AV560" s="2287">
        <v>0</v>
      </c>
      <c r="AW560" s="2287">
        <v>0</v>
      </c>
      <c r="AX560" s="2287">
        <v>0</v>
      </c>
      <c r="AY560" s="2287">
        <v>0</v>
      </c>
      <c r="AZ560" s="2287">
        <v>0</v>
      </c>
      <c r="BA560" s="2288">
        <v>0</v>
      </c>
      <c r="BB560" s="2287">
        <v>0</v>
      </c>
      <c r="BC560" s="8">
        <v>0</v>
      </c>
      <c r="BG560" s="57"/>
      <c r="BH560" s="57"/>
      <c r="BI560" s="57"/>
      <c r="BJ560" s="57"/>
      <c r="BK560" s="57"/>
      <c r="BL560" s="57"/>
      <c r="BM560" s="57"/>
      <c r="BN560" s="57"/>
      <c r="BO560" s="57"/>
      <c r="BP560" s="63"/>
    </row>
    <row r="561" spans="1:68">
      <c r="A561" s="2249"/>
      <c r="B561" s="2249"/>
      <c r="C561" s="39"/>
      <c r="D561" s="214">
        <v>0</v>
      </c>
      <c r="E561" s="214">
        <v>1</v>
      </c>
      <c r="F561" s="214">
        <v>0</v>
      </c>
      <c r="G561" s="214">
        <v>0</v>
      </c>
      <c r="H561" s="214">
        <v>0</v>
      </c>
      <c r="I561" s="214">
        <v>0</v>
      </c>
      <c r="J561" s="214">
        <v>0</v>
      </c>
      <c r="K561" s="1512">
        <v>0</v>
      </c>
      <c r="L561" s="1512">
        <v>0</v>
      </c>
      <c r="M561" s="1512">
        <v>0</v>
      </c>
      <c r="O561" s="8">
        <v>0</v>
      </c>
      <c r="P561" s="8">
        <v>0</v>
      </c>
      <c r="R561" s="8">
        <v>0</v>
      </c>
      <c r="S561" s="1512">
        <v>0</v>
      </c>
      <c r="T561" s="1512">
        <v>0</v>
      </c>
      <c r="U561" s="1512">
        <v>0</v>
      </c>
      <c r="V561" s="1512">
        <v>0</v>
      </c>
      <c r="W561" s="1512">
        <v>0</v>
      </c>
      <c r="X561" s="1512">
        <v>0</v>
      </c>
      <c r="Y561" s="1512">
        <v>0</v>
      </c>
      <c r="Z561" s="1512">
        <v>0</v>
      </c>
      <c r="AA561" s="1512">
        <v>1</v>
      </c>
      <c r="AB561" s="1512"/>
      <c r="AC561" s="1512">
        <v>4</v>
      </c>
      <c r="AE561" t="s">
        <v>3331</v>
      </c>
      <c r="AF561" t="s">
        <v>3923</v>
      </c>
      <c r="AG561" t="s">
        <v>4610</v>
      </c>
      <c r="AH561" t="s">
        <v>4611</v>
      </c>
      <c r="AI561" t="s">
        <v>1600</v>
      </c>
      <c r="AJ561" t="s">
        <v>4612</v>
      </c>
      <c r="AK561" t="s">
        <v>3399</v>
      </c>
      <c r="AL561" s="2285" t="s">
        <v>3399</v>
      </c>
      <c r="AM561" t="s">
        <v>3513</v>
      </c>
      <c r="AN561" t="s">
        <v>1546</v>
      </c>
      <c r="AP561" s="39">
        <v>31889.02</v>
      </c>
      <c r="AQ561" s="39">
        <v>1151110.78</v>
      </c>
      <c r="AR561" s="1512">
        <v>0</v>
      </c>
      <c r="AS561" s="1512">
        <v>0</v>
      </c>
      <c r="AT561" s="2287">
        <v>0</v>
      </c>
      <c r="AU561" s="2287">
        <v>0</v>
      </c>
      <c r="AV561" s="2287">
        <v>0</v>
      </c>
      <c r="AW561" s="2287">
        <v>0</v>
      </c>
      <c r="AX561" s="2287">
        <v>0</v>
      </c>
      <c r="AY561" s="2287">
        <v>0</v>
      </c>
      <c r="AZ561" s="2287">
        <v>0</v>
      </c>
      <c r="BA561" s="2288">
        <v>0</v>
      </c>
      <c r="BB561" s="2287">
        <v>0</v>
      </c>
      <c r="BC561" s="8">
        <v>1182999.8</v>
      </c>
      <c r="BG561" s="57"/>
      <c r="BH561" s="57"/>
      <c r="BI561" s="57"/>
      <c r="BJ561" s="57"/>
      <c r="BK561" s="57"/>
      <c r="BL561" s="57"/>
      <c r="BM561" s="57"/>
      <c r="BN561" s="57"/>
      <c r="BO561" s="57"/>
      <c r="BP561" s="63"/>
    </row>
    <row r="562" spans="1:68">
      <c r="A562" s="2249"/>
      <c r="B562" s="2249"/>
      <c r="C562" s="39"/>
      <c r="D562" s="214">
        <v>1</v>
      </c>
      <c r="E562" s="214">
        <v>0</v>
      </c>
      <c r="F562" s="214">
        <v>0</v>
      </c>
      <c r="G562" s="214">
        <v>0</v>
      </c>
      <c r="H562" s="214">
        <v>0</v>
      </c>
      <c r="I562" s="214">
        <v>0</v>
      </c>
      <c r="J562" s="214">
        <v>0</v>
      </c>
      <c r="K562" s="1512">
        <v>0</v>
      </c>
      <c r="L562" s="1512">
        <v>0</v>
      </c>
      <c r="M562" s="1512">
        <v>1</v>
      </c>
      <c r="O562" s="8">
        <v>0</v>
      </c>
      <c r="P562" s="8">
        <v>0</v>
      </c>
      <c r="R562" s="8">
        <v>0</v>
      </c>
      <c r="S562" s="1512">
        <v>1</v>
      </c>
      <c r="T562" s="1512">
        <v>0</v>
      </c>
      <c r="U562" s="1512">
        <v>0</v>
      </c>
      <c r="V562" s="1512">
        <v>0</v>
      </c>
      <c r="W562" s="1512">
        <v>0</v>
      </c>
      <c r="X562" s="1512">
        <v>0</v>
      </c>
      <c r="Y562" s="1512">
        <v>0</v>
      </c>
      <c r="Z562" s="1512">
        <v>0</v>
      </c>
      <c r="AA562" s="1512">
        <v>0</v>
      </c>
      <c r="AB562" s="1512"/>
      <c r="AC562" s="1512">
        <v>4</v>
      </c>
      <c r="AE562" t="s">
        <v>3332</v>
      </c>
      <c r="AF562" t="s">
        <v>3554</v>
      </c>
      <c r="AG562" t="s">
        <v>4613</v>
      </c>
      <c r="AH562" t="s">
        <v>4614</v>
      </c>
      <c r="AI562" t="s">
        <v>1600</v>
      </c>
      <c r="AJ562" t="s">
        <v>4613</v>
      </c>
      <c r="AK562" t="s">
        <v>3397</v>
      </c>
      <c r="AL562" s="2285" t="s">
        <v>3397</v>
      </c>
      <c r="AM562" t="s">
        <v>3513</v>
      </c>
      <c r="AN562" t="s">
        <v>1546</v>
      </c>
      <c r="AP562" s="39">
        <v>3105739.93</v>
      </c>
      <c r="AQ562" s="39">
        <v>22411.98</v>
      </c>
      <c r="AR562" s="1512">
        <v>0</v>
      </c>
      <c r="AS562" s="1512">
        <v>0</v>
      </c>
      <c r="AT562" s="2287">
        <v>0</v>
      </c>
      <c r="AU562" s="2287">
        <v>0</v>
      </c>
      <c r="AV562" s="2287">
        <v>0</v>
      </c>
      <c r="AW562" s="2287">
        <v>0</v>
      </c>
      <c r="AX562" s="2287">
        <v>0</v>
      </c>
      <c r="AY562" s="2287">
        <v>0</v>
      </c>
      <c r="AZ562" s="2287">
        <v>0</v>
      </c>
      <c r="BA562" s="2288">
        <v>0</v>
      </c>
      <c r="BB562" s="2287">
        <v>0</v>
      </c>
      <c r="BC562" s="8">
        <v>3128151.91</v>
      </c>
      <c r="BG562" s="57"/>
      <c r="BH562" s="57"/>
      <c r="BI562" s="57"/>
      <c r="BJ562" s="57"/>
      <c r="BK562" s="57"/>
      <c r="BL562" s="57"/>
      <c r="BM562" s="57"/>
      <c r="BN562" s="57"/>
      <c r="BO562" s="57"/>
      <c r="BP562" s="63"/>
    </row>
    <row r="563" spans="1:68">
      <c r="A563" s="2249"/>
      <c r="B563" s="2249"/>
      <c r="C563" s="39"/>
      <c r="D563" s="214">
        <v>1</v>
      </c>
      <c r="E563" s="214">
        <v>0</v>
      </c>
      <c r="F563" s="214">
        <v>1</v>
      </c>
      <c r="G563" s="214">
        <v>0</v>
      </c>
      <c r="H563" s="214">
        <v>0</v>
      </c>
      <c r="I563" s="214">
        <v>0</v>
      </c>
      <c r="J563" s="214">
        <v>1</v>
      </c>
      <c r="K563" s="1512">
        <v>1</v>
      </c>
      <c r="L563" s="1512">
        <v>1</v>
      </c>
      <c r="M563" s="1512">
        <v>0</v>
      </c>
      <c r="O563" s="8">
        <v>0</v>
      </c>
      <c r="P563" s="8">
        <v>0</v>
      </c>
      <c r="R563" s="8">
        <v>0</v>
      </c>
      <c r="S563" s="1512">
        <v>1</v>
      </c>
      <c r="T563" s="1512">
        <v>0</v>
      </c>
      <c r="U563" s="1512">
        <v>0</v>
      </c>
      <c r="V563" s="1512">
        <v>0</v>
      </c>
      <c r="W563" s="1512">
        <v>0</v>
      </c>
      <c r="X563" s="1512">
        <v>0</v>
      </c>
      <c r="Y563" s="1512">
        <v>0</v>
      </c>
      <c r="Z563" s="1512">
        <v>0</v>
      </c>
      <c r="AA563" s="1512">
        <v>0</v>
      </c>
      <c r="AB563" s="1512"/>
      <c r="AC563" s="1512">
        <v>4</v>
      </c>
      <c r="AE563" t="s">
        <v>3332</v>
      </c>
      <c r="AF563" t="s">
        <v>3554</v>
      </c>
      <c r="AG563" t="s">
        <v>4615</v>
      </c>
      <c r="AH563" t="s">
        <v>4616</v>
      </c>
      <c r="AI563" t="s">
        <v>1600</v>
      </c>
      <c r="AJ563" t="s">
        <v>4617</v>
      </c>
      <c r="AK563" t="s">
        <v>3397</v>
      </c>
      <c r="AL563" s="2285" t="s">
        <v>3397</v>
      </c>
      <c r="AM563" t="s">
        <v>3513</v>
      </c>
      <c r="AN563" t="s">
        <v>1546</v>
      </c>
      <c r="AP563" s="39">
        <v>46187.73</v>
      </c>
      <c r="AQ563" s="39">
        <v>0</v>
      </c>
      <c r="AR563" s="1512">
        <v>0</v>
      </c>
      <c r="AS563" s="1512">
        <v>0</v>
      </c>
      <c r="AT563" s="2287">
        <v>0</v>
      </c>
      <c r="AU563" s="2287">
        <v>0</v>
      </c>
      <c r="AV563" s="2287">
        <v>0</v>
      </c>
      <c r="AW563" s="2287">
        <v>0</v>
      </c>
      <c r="AX563" s="2287">
        <v>0</v>
      </c>
      <c r="AY563" s="2287">
        <v>0</v>
      </c>
      <c r="AZ563" s="2287">
        <v>0</v>
      </c>
      <c r="BA563" s="2288">
        <v>0</v>
      </c>
      <c r="BB563" s="2287">
        <v>0</v>
      </c>
      <c r="BC563" s="8">
        <v>46187.73</v>
      </c>
      <c r="BG563" s="57"/>
      <c r="BH563" s="57"/>
      <c r="BI563" s="57"/>
      <c r="BJ563" s="57"/>
      <c r="BK563" s="57"/>
      <c r="BL563" s="57"/>
      <c r="BM563" s="57"/>
      <c r="BN563" s="57"/>
      <c r="BO563" s="57"/>
      <c r="BP563" s="63"/>
    </row>
    <row r="564" spans="1:68">
      <c r="A564" s="2249"/>
      <c r="B564" s="2249"/>
      <c r="C564" s="39"/>
      <c r="D564" s="214">
        <v>1</v>
      </c>
      <c r="E564" s="214">
        <v>0</v>
      </c>
      <c r="F564" s="214">
        <v>1</v>
      </c>
      <c r="G564" s="214">
        <v>0</v>
      </c>
      <c r="H564" s="214">
        <v>0</v>
      </c>
      <c r="I564" s="214">
        <v>0</v>
      </c>
      <c r="J564" s="214">
        <v>1</v>
      </c>
      <c r="K564" s="1512">
        <v>1</v>
      </c>
      <c r="L564" s="1512">
        <v>1</v>
      </c>
      <c r="M564" s="1512">
        <v>0</v>
      </c>
      <c r="O564" s="8">
        <v>0</v>
      </c>
      <c r="P564" s="8">
        <v>0</v>
      </c>
      <c r="R564" s="8">
        <v>0</v>
      </c>
      <c r="S564" s="1512">
        <v>1</v>
      </c>
      <c r="T564" s="1512">
        <v>0</v>
      </c>
      <c r="U564" s="1512">
        <v>0</v>
      </c>
      <c r="V564" s="1512">
        <v>0</v>
      </c>
      <c r="W564" s="1512">
        <v>0</v>
      </c>
      <c r="X564" s="1512">
        <v>0</v>
      </c>
      <c r="Y564" s="1512">
        <v>0</v>
      </c>
      <c r="Z564" s="1512">
        <v>0</v>
      </c>
      <c r="AA564" s="1512">
        <v>0</v>
      </c>
      <c r="AB564" s="1512"/>
      <c r="AC564" s="1512">
        <v>2</v>
      </c>
      <c r="AE564" t="s">
        <v>3334</v>
      </c>
      <c r="AF564" t="s">
        <v>3464</v>
      </c>
      <c r="AG564" t="s">
        <v>4618</v>
      </c>
      <c r="AH564" t="s">
        <v>4619</v>
      </c>
      <c r="AI564" t="s">
        <v>1766</v>
      </c>
      <c r="AJ564" t="s">
        <v>4618</v>
      </c>
      <c r="AK564" t="s">
        <v>3397</v>
      </c>
      <c r="AL564" s="2285" t="s">
        <v>3397</v>
      </c>
      <c r="AM564" t="s">
        <v>3463</v>
      </c>
      <c r="AN564" t="s">
        <v>1546</v>
      </c>
      <c r="AP564" s="39">
        <v>770716.57</v>
      </c>
      <c r="AQ564" s="39">
        <v>13743.63</v>
      </c>
      <c r="AR564" s="1512">
        <v>0</v>
      </c>
      <c r="AS564" s="1512">
        <v>0</v>
      </c>
      <c r="AT564" s="2287">
        <v>0</v>
      </c>
      <c r="AU564" s="2287">
        <v>0</v>
      </c>
      <c r="AV564" s="2287">
        <v>0</v>
      </c>
      <c r="AW564" s="2287">
        <v>0</v>
      </c>
      <c r="AX564" s="2287">
        <v>0</v>
      </c>
      <c r="AY564" s="2287">
        <v>0</v>
      </c>
      <c r="AZ564" s="2287">
        <v>0</v>
      </c>
      <c r="BA564" s="2288">
        <v>0</v>
      </c>
      <c r="BB564" s="2287">
        <v>0</v>
      </c>
      <c r="BC564" s="8">
        <v>784460.2</v>
      </c>
      <c r="BG564" s="57"/>
      <c r="BH564" s="57"/>
      <c r="BI564" s="57"/>
      <c r="BJ564" s="57"/>
      <c r="BK564" s="57"/>
      <c r="BL564" s="57"/>
      <c r="BM564" s="57"/>
      <c r="BN564" s="57"/>
      <c r="BO564" s="57"/>
      <c r="BP564" s="63"/>
    </row>
    <row r="565" spans="1:68">
      <c r="A565" s="2249"/>
      <c r="B565" s="2249"/>
      <c r="C565" s="39"/>
      <c r="D565" s="214">
        <v>1</v>
      </c>
      <c r="E565" s="214">
        <v>0</v>
      </c>
      <c r="F565" s="214">
        <v>0</v>
      </c>
      <c r="G565" s="214">
        <v>0</v>
      </c>
      <c r="H565" s="214">
        <v>0</v>
      </c>
      <c r="I565" s="214">
        <v>0</v>
      </c>
      <c r="J565" s="214">
        <v>0</v>
      </c>
      <c r="K565" s="1512">
        <v>0</v>
      </c>
      <c r="L565" s="1512">
        <v>0</v>
      </c>
      <c r="M565" s="1512">
        <v>1</v>
      </c>
      <c r="O565" s="8">
        <v>0</v>
      </c>
      <c r="P565" s="8">
        <v>0</v>
      </c>
      <c r="R565" s="8">
        <v>0</v>
      </c>
      <c r="S565" s="1512">
        <v>1</v>
      </c>
      <c r="T565" s="1512">
        <v>0</v>
      </c>
      <c r="U565" s="1512">
        <v>0</v>
      </c>
      <c r="V565" s="1512">
        <v>0</v>
      </c>
      <c r="W565" s="1512">
        <v>0</v>
      </c>
      <c r="X565" s="1512">
        <v>0</v>
      </c>
      <c r="Y565" s="1512">
        <v>0</v>
      </c>
      <c r="Z565" s="1512">
        <v>0</v>
      </c>
      <c r="AA565" s="1512">
        <v>0</v>
      </c>
      <c r="AB565" s="1512"/>
      <c r="AC565" s="1512">
        <v>2</v>
      </c>
      <c r="AE565" t="s">
        <v>3334</v>
      </c>
      <c r="AF565" t="s">
        <v>3464</v>
      </c>
      <c r="AG565" t="s">
        <v>4620</v>
      </c>
      <c r="AH565" t="s">
        <v>4621</v>
      </c>
      <c r="AI565" t="s">
        <v>1766</v>
      </c>
      <c r="AJ565" t="s">
        <v>4620</v>
      </c>
      <c r="AK565" t="s">
        <v>3397</v>
      </c>
      <c r="AL565" s="2285" t="s">
        <v>3397</v>
      </c>
      <c r="AM565" t="s">
        <v>3463</v>
      </c>
      <c r="AN565" t="s">
        <v>1546</v>
      </c>
      <c r="AP565" s="39">
        <v>38495841.43</v>
      </c>
      <c r="AQ565" s="39">
        <v>2162.87</v>
      </c>
      <c r="AR565" s="1512">
        <v>0</v>
      </c>
      <c r="AS565" s="1512">
        <v>0</v>
      </c>
      <c r="AT565" s="2287">
        <v>0</v>
      </c>
      <c r="AU565" s="2287">
        <v>0</v>
      </c>
      <c r="AV565" s="2287">
        <v>0</v>
      </c>
      <c r="AW565" s="2287">
        <v>0</v>
      </c>
      <c r="AX565" s="2287">
        <v>0</v>
      </c>
      <c r="AY565" s="2287">
        <v>0</v>
      </c>
      <c r="AZ565" s="2287">
        <v>0</v>
      </c>
      <c r="BA565" s="2288">
        <v>0</v>
      </c>
      <c r="BB565" s="2287">
        <v>0</v>
      </c>
      <c r="BC565" s="8">
        <v>38498004.299999997</v>
      </c>
      <c r="BG565" s="57"/>
      <c r="BH565" s="57"/>
      <c r="BI565" s="57"/>
      <c r="BJ565" s="57"/>
      <c r="BK565" s="57"/>
      <c r="BL565" s="57"/>
      <c r="BM565" s="57"/>
      <c r="BN565" s="57"/>
      <c r="BO565" s="57"/>
      <c r="BP565" s="63"/>
    </row>
    <row r="566" spans="1:68">
      <c r="A566" s="2249"/>
      <c r="B566" s="2249"/>
      <c r="C566" s="39"/>
      <c r="D566" s="214">
        <v>1</v>
      </c>
      <c r="E566" s="214">
        <v>0</v>
      </c>
      <c r="F566" s="214">
        <v>0</v>
      </c>
      <c r="G566" s="214">
        <v>0</v>
      </c>
      <c r="H566" s="214">
        <v>0</v>
      </c>
      <c r="I566" s="214">
        <v>0</v>
      </c>
      <c r="J566" s="214">
        <v>0</v>
      </c>
      <c r="K566" s="1512">
        <v>0</v>
      </c>
      <c r="L566" s="1512">
        <v>0</v>
      </c>
      <c r="M566" s="1512">
        <v>1</v>
      </c>
      <c r="O566" s="8">
        <v>0</v>
      </c>
      <c r="P566" s="8">
        <v>0</v>
      </c>
      <c r="R566" s="8">
        <v>0</v>
      </c>
      <c r="S566" s="1512">
        <v>1</v>
      </c>
      <c r="T566" s="1512">
        <v>0</v>
      </c>
      <c r="U566" s="1512">
        <v>0</v>
      </c>
      <c r="V566" s="1512">
        <v>0</v>
      </c>
      <c r="W566" s="1512">
        <v>0</v>
      </c>
      <c r="X566" s="1512">
        <v>0</v>
      </c>
      <c r="Y566" s="1512">
        <v>0</v>
      </c>
      <c r="Z566" s="1512">
        <v>0</v>
      </c>
      <c r="AA566" s="1512">
        <v>0</v>
      </c>
      <c r="AB566" s="1512"/>
      <c r="AC566" s="1512">
        <v>2</v>
      </c>
      <c r="AE566" t="s">
        <v>3334</v>
      </c>
      <c r="AF566" t="s">
        <v>3464</v>
      </c>
      <c r="AG566" t="s">
        <v>4622</v>
      </c>
      <c r="AH566" t="s">
        <v>4623</v>
      </c>
      <c r="AI566" t="s">
        <v>1766</v>
      </c>
      <c r="AJ566" t="s">
        <v>4622</v>
      </c>
      <c r="AK566" t="s">
        <v>3397</v>
      </c>
      <c r="AL566" s="2285" t="s">
        <v>3397</v>
      </c>
      <c r="AM566" t="s">
        <v>3463</v>
      </c>
      <c r="AN566" t="s">
        <v>1546</v>
      </c>
      <c r="AP566" s="39">
        <v>13718745.68</v>
      </c>
      <c r="AQ566" s="39">
        <v>172682.45</v>
      </c>
      <c r="AR566" s="1512">
        <v>0</v>
      </c>
      <c r="AS566" s="1512">
        <v>0</v>
      </c>
      <c r="AT566" s="2287">
        <v>0</v>
      </c>
      <c r="AU566" s="2287">
        <v>0</v>
      </c>
      <c r="AV566" s="2287">
        <v>0</v>
      </c>
      <c r="AW566" s="2287">
        <v>0</v>
      </c>
      <c r="AX566" s="2287">
        <v>0</v>
      </c>
      <c r="AY566" s="2287">
        <v>0</v>
      </c>
      <c r="AZ566" s="2287">
        <v>0</v>
      </c>
      <c r="BA566" s="2288">
        <v>0</v>
      </c>
      <c r="BB566" s="2287">
        <v>0</v>
      </c>
      <c r="BC566" s="8">
        <v>13891428.129999999</v>
      </c>
      <c r="BG566" s="57"/>
      <c r="BH566" s="57"/>
      <c r="BI566" s="57"/>
      <c r="BJ566" s="57"/>
      <c r="BK566" s="57"/>
      <c r="BL566" s="57"/>
      <c r="BM566" s="57"/>
      <c r="BN566" s="57"/>
      <c r="BO566" s="57"/>
      <c r="BP566" s="63"/>
    </row>
    <row r="567" spans="1:68">
      <c r="A567" s="2249"/>
      <c r="B567" s="2249"/>
      <c r="C567" s="39"/>
      <c r="D567" s="214">
        <v>1</v>
      </c>
      <c r="E567" s="214">
        <v>0</v>
      </c>
      <c r="F567" s="214">
        <v>0</v>
      </c>
      <c r="G567" s="214">
        <v>0</v>
      </c>
      <c r="H567" s="214">
        <v>0</v>
      </c>
      <c r="I567" s="214">
        <v>0</v>
      </c>
      <c r="J567" s="214">
        <v>0</v>
      </c>
      <c r="K567" s="1512">
        <v>0</v>
      </c>
      <c r="L567" s="1512">
        <v>0</v>
      </c>
      <c r="M567" s="1512">
        <v>1</v>
      </c>
      <c r="O567" s="8">
        <v>0</v>
      </c>
      <c r="P567" s="8">
        <v>0</v>
      </c>
      <c r="R567" s="8">
        <v>0</v>
      </c>
      <c r="S567" s="1512">
        <v>1</v>
      </c>
      <c r="T567" s="1512">
        <v>0</v>
      </c>
      <c r="U567" s="1512">
        <v>0</v>
      </c>
      <c r="V567" s="1512">
        <v>0</v>
      </c>
      <c r="W567" s="1512">
        <v>0</v>
      </c>
      <c r="X567" s="1512">
        <v>0</v>
      </c>
      <c r="Y567" s="1512">
        <v>0</v>
      </c>
      <c r="Z567" s="1512">
        <v>0</v>
      </c>
      <c r="AA567" s="1512">
        <v>0</v>
      </c>
      <c r="AB567" s="1512"/>
      <c r="AC567" s="1512">
        <v>2</v>
      </c>
      <c r="AE567" t="s">
        <v>3336</v>
      </c>
      <c r="AF567" t="s">
        <v>3558</v>
      </c>
      <c r="AG567" t="s">
        <v>4624</v>
      </c>
      <c r="AH567" t="s">
        <v>4625</v>
      </c>
      <c r="AI567" t="s">
        <v>1766</v>
      </c>
      <c r="AJ567" t="s">
        <v>4624</v>
      </c>
      <c r="AK567" t="s">
        <v>3397</v>
      </c>
      <c r="AL567" s="2285" t="s">
        <v>3397</v>
      </c>
      <c r="AM567" t="s">
        <v>3463</v>
      </c>
      <c r="AN567" t="s">
        <v>1546</v>
      </c>
      <c r="AP567" s="39">
        <v>13876320.82</v>
      </c>
      <c r="AQ567" s="39">
        <v>3141.76</v>
      </c>
      <c r="AR567" s="1512">
        <v>0</v>
      </c>
      <c r="AS567" s="1512">
        <v>0</v>
      </c>
      <c r="AT567" s="2287">
        <v>0</v>
      </c>
      <c r="AU567" s="2287">
        <v>0</v>
      </c>
      <c r="AV567" s="2287">
        <v>0</v>
      </c>
      <c r="AW567" s="2287">
        <v>0</v>
      </c>
      <c r="AX567" s="2287">
        <v>0</v>
      </c>
      <c r="AY567" s="2287">
        <v>0</v>
      </c>
      <c r="AZ567" s="2287">
        <v>0</v>
      </c>
      <c r="BA567" s="2288">
        <v>0</v>
      </c>
      <c r="BB567" s="2287">
        <v>0</v>
      </c>
      <c r="BC567" s="8">
        <v>13879462.58</v>
      </c>
      <c r="BG567" s="57"/>
      <c r="BH567" s="57"/>
      <c r="BI567" s="57"/>
      <c r="BJ567" s="57"/>
      <c r="BK567" s="57"/>
      <c r="BL567" s="57"/>
      <c r="BM567" s="57"/>
      <c r="BN567" s="57"/>
      <c r="BO567" s="57"/>
      <c r="BP567" s="63"/>
    </row>
    <row r="568" spans="1:68">
      <c r="A568" s="2249"/>
      <c r="B568" s="2249"/>
      <c r="C568" s="39"/>
      <c r="D568" s="214">
        <v>0</v>
      </c>
      <c r="E568" s="214">
        <v>1</v>
      </c>
      <c r="F568" s="214">
        <v>1</v>
      </c>
      <c r="G568" s="214">
        <v>0</v>
      </c>
      <c r="H568" s="214">
        <v>0</v>
      </c>
      <c r="I568" s="214">
        <v>0</v>
      </c>
      <c r="J568" s="214">
        <v>1</v>
      </c>
      <c r="K568" s="1512">
        <v>1</v>
      </c>
      <c r="L568" s="1512">
        <v>0</v>
      </c>
      <c r="M568" s="1512">
        <v>0</v>
      </c>
      <c r="O568" s="8">
        <v>0</v>
      </c>
      <c r="P568" s="8">
        <v>0</v>
      </c>
      <c r="R568" s="8">
        <v>0</v>
      </c>
      <c r="S568" s="1512">
        <v>0</v>
      </c>
      <c r="T568" s="1512">
        <v>0</v>
      </c>
      <c r="U568" s="1512">
        <v>0</v>
      </c>
      <c r="V568" s="1512">
        <v>0</v>
      </c>
      <c r="W568" s="1512">
        <v>0</v>
      </c>
      <c r="X568" s="1512">
        <v>0</v>
      </c>
      <c r="Y568" s="1512">
        <v>0</v>
      </c>
      <c r="Z568" s="1512">
        <v>0</v>
      </c>
      <c r="AA568" s="1512">
        <v>1</v>
      </c>
      <c r="AB568" s="1512"/>
      <c r="AC568" s="1512">
        <v>2</v>
      </c>
      <c r="AE568" t="s">
        <v>3337</v>
      </c>
      <c r="AF568" t="s">
        <v>3526</v>
      </c>
      <c r="AG568" t="s">
        <v>4626</v>
      </c>
      <c r="AH568" t="s">
        <v>4627</v>
      </c>
      <c r="AI568" t="s">
        <v>1766</v>
      </c>
      <c r="AJ568" t="s">
        <v>4626</v>
      </c>
      <c r="AK568" t="s">
        <v>3399</v>
      </c>
      <c r="AL568" s="2285" t="s">
        <v>3399</v>
      </c>
      <c r="AM568" t="s">
        <v>3463</v>
      </c>
      <c r="AN568" t="s">
        <v>1546</v>
      </c>
      <c r="AP568" s="39">
        <v>0</v>
      </c>
      <c r="AQ568" s="39">
        <v>0</v>
      </c>
      <c r="AR568" s="1512">
        <v>0</v>
      </c>
      <c r="AS568" s="1512">
        <v>0</v>
      </c>
      <c r="AT568" s="2287">
        <v>0</v>
      </c>
      <c r="AU568" s="2287">
        <v>0</v>
      </c>
      <c r="AV568" s="2287">
        <v>0</v>
      </c>
      <c r="AW568" s="2287">
        <v>0</v>
      </c>
      <c r="AX568" s="2287">
        <v>0</v>
      </c>
      <c r="AY568" s="2287">
        <v>0</v>
      </c>
      <c r="AZ568" s="2287">
        <v>0</v>
      </c>
      <c r="BA568" s="2288">
        <v>0</v>
      </c>
      <c r="BB568" s="2287">
        <v>0</v>
      </c>
      <c r="BC568" s="8">
        <v>0</v>
      </c>
      <c r="BG568" s="57"/>
      <c r="BH568" s="57"/>
      <c r="BI568" s="57"/>
      <c r="BJ568" s="57"/>
      <c r="BK568" s="57"/>
      <c r="BL568" s="57"/>
      <c r="BM568" s="57"/>
      <c r="BN568" s="57"/>
      <c r="BO568" s="57"/>
      <c r="BP568" s="63"/>
    </row>
    <row r="569" spans="1:68">
      <c r="A569" s="2249"/>
      <c r="B569" s="2249"/>
      <c r="C569" s="39"/>
      <c r="D569" s="214">
        <v>1</v>
      </c>
      <c r="E569" s="214">
        <v>0</v>
      </c>
      <c r="F569" s="214">
        <v>0</v>
      </c>
      <c r="G569" s="214">
        <v>0</v>
      </c>
      <c r="H569" s="214">
        <v>0</v>
      </c>
      <c r="I569" s="214">
        <v>0</v>
      </c>
      <c r="J569" s="214">
        <v>0</v>
      </c>
      <c r="K569" s="1512">
        <v>0</v>
      </c>
      <c r="L569" s="1512">
        <v>0</v>
      </c>
      <c r="M569" s="1512">
        <v>1</v>
      </c>
      <c r="O569" s="8">
        <v>0</v>
      </c>
      <c r="P569" s="8">
        <v>0</v>
      </c>
      <c r="R569" s="8">
        <v>0</v>
      </c>
      <c r="S569" s="1512">
        <v>1</v>
      </c>
      <c r="T569" s="1512">
        <v>0</v>
      </c>
      <c r="U569" s="1512">
        <v>0</v>
      </c>
      <c r="V569" s="1512">
        <v>0</v>
      </c>
      <c r="W569" s="1512">
        <v>0</v>
      </c>
      <c r="X569" s="1512">
        <v>0</v>
      </c>
      <c r="Y569" s="1512">
        <v>0</v>
      </c>
      <c r="Z569" s="1512">
        <v>0</v>
      </c>
      <c r="AA569" s="1512">
        <v>0</v>
      </c>
      <c r="AB569" s="1512"/>
      <c r="AC569" s="1512">
        <v>2</v>
      </c>
      <c r="AE569" t="s">
        <v>3337</v>
      </c>
      <c r="AF569" t="s">
        <v>3526</v>
      </c>
      <c r="AG569" t="s">
        <v>4628</v>
      </c>
      <c r="AH569" t="s">
        <v>4629</v>
      </c>
      <c r="AI569" t="s">
        <v>1766</v>
      </c>
      <c r="AJ569" t="s">
        <v>4630</v>
      </c>
      <c r="AK569" t="s">
        <v>3397</v>
      </c>
      <c r="AL569" s="2285" t="s">
        <v>3397</v>
      </c>
      <c r="AM569" t="s">
        <v>3463</v>
      </c>
      <c r="AN569" t="s">
        <v>1546</v>
      </c>
      <c r="AP569" s="39">
        <v>0</v>
      </c>
      <c r="AQ569" s="39">
        <v>1275548</v>
      </c>
      <c r="AR569" s="1512">
        <v>0</v>
      </c>
      <c r="AS569" s="1512">
        <v>0</v>
      </c>
      <c r="AT569" s="2287">
        <v>0</v>
      </c>
      <c r="AU569" s="2287">
        <v>0</v>
      </c>
      <c r="AV569" s="2287">
        <v>0</v>
      </c>
      <c r="AW569" s="2287">
        <v>0</v>
      </c>
      <c r="AX569" s="2287">
        <v>0</v>
      </c>
      <c r="AY569" s="2287">
        <v>0</v>
      </c>
      <c r="AZ569" s="2287">
        <v>0</v>
      </c>
      <c r="BA569" s="2288">
        <v>0</v>
      </c>
      <c r="BB569" s="2287">
        <v>0</v>
      </c>
      <c r="BC569" s="8">
        <v>1275548</v>
      </c>
      <c r="BG569" s="57"/>
      <c r="BH569" s="57"/>
      <c r="BI569" s="57"/>
      <c r="BJ569" s="57"/>
      <c r="BK569" s="57"/>
      <c r="BL569" s="57"/>
      <c r="BM569" s="57"/>
      <c r="BN569" s="57"/>
      <c r="BO569" s="57"/>
      <c r="BP569" s="63"/>
    </row>
    <row r="570" spans="1:68">
      <c r="A570" s="2249"/>
      <c r="B570" s="2249"/>
      <c r="C570" s="39"/>
      <c r="D570" s="214">
        <v>1</v>
      </c>
      <c r="E570" s="214">
        <v>0</v>
      </c>
      <c r="F570" s="214">
        <v>1</v>
      </c>
      <c r="G570" s="214">
        <v>0</v>
      </c>
      <c r="H570" s="214">
        <v>0</v>
      </c>
      <c r="I570" s="214">
        <v>0</v>
      </c>
      <c r="J570" s="214">
        <v>1</v>
      </c>
      <c r="K570" s="1512">
        <v>1</v>
      </c>
      <c r="L570" s="1512">
        <v>1</v>
      </c>
      <c r="M570" s="1512">
        <v>0</v>
      </c>
      <c r="O570" s="8">
        <v>0</v>
      </c>
      <c r="P570" s="8">
        <v>0</v>
      </c>
      <c r="R570" s="8">
        <v>0</v>
      </c>
      <c r="S570" s="1512">
        <v>1</v>
      </c>
      <c r="T570" s="1512">
        <v>0</v>
      </c>
      <c r="U570" s="1512">
        <v>0</v>
      </c>
      <c r="V570" s="1512">
        <v>0</v>
      </c>
      <c r="W570" s="1512">
        <v>0</v>
      </c>
      <c r="X570" s="1512">
        <v>0</v>
      </c>
      <c r="Y570" s="1512">
        <v>0</v>
      </c>
      <c r="Z570" s="1512">
        <v>0</v>
      </c>
      <c r="AA570" s="1512">
        <v>0</v>
      </c>
      <c r="AB570" s="1512"/>
      <c r="AC570" s="1512">
        <v>2</v>
      </c>
      <c r="AE570" t="s">
        <v>3340</v>
      </c>
      <c r="AF570" t="s">
        <v>3470</v>
      </c>
      <c r="AG570" t="s">
        <v>4631</v>
      </c>
      <c r="AH570" t="s">
        <v>4632</v>
      </c>
      <c r="AI570" t="s">
        <v>1766</v>
      </c>
      <c r="AJ570" t="s">
        <v>4633</v>
      </c>
      <c r="AK570" t="s">
        <v>3397</v>
      </c>
      <c r="AL570" s="2285" t="s">
        <v>3397</v>
      </c>
      <c r="AM570" t="s">
        <v>3463</v>
      </c>
      <c r="AN570" t="s">
        <v>1545</v>
      </c>
      <c r="AP570" s="39">
        <v>114970.01</v>
      </c>
      <c r="AQ570" s="39">
        <v>228047.22</v>
      </c>
      <c r="AR570" s="1512">
        <v>0</v>
      </c>
      <c r="AS570" s="1512">
        <v>0</v>
      </c>
      <c r="AT570" s="2287">
        <v>0</v>
      </c>
      <c r="AU570" s="2287">
        <v>0</v>
      </c>
      <c r="AV570" s="2287">
        <v>0</v>
      </c>
      <c r="AW570" s="2287">
        <v>0</v>
      </c>
      <c r="AX570" s="2287">
        <v>0</v>
      </c>
      <c r="AY570" s="2287">
        <v>0</v>
      </c>
      <c r="AZ570" s="2287">
        <v>0</v>
      </c>
      <c r="BA570" s="2288">
        <v>0</v>
      </c>
      <c r="BB570" s="2287">
        <v>0</v>
      </c>
      <c r="BC570" s="8">
        <v>343017.23</v>
      </c>
      <c r="BG570" s="57"/>
      <c r="BH570" s="57"/>
      <c r="BI570" s="57"/>
      <c r="BJ570" s="57"/>
      <c r="BK570" s="57"/>
      <c r="BL570" s="57"/>
      <c r="BM570" s="57"/>
      <c r="BN570" s="57"/>
      <c r="BO570" s="57"/>
      <c r="BP570" s="63"/>
    </row>
    <row r="571" spans="1:68">
      <c r="A571" s="2249"/>
      <c r="B571" s="2249"/>
      <c r="C571" s="39"/>
      <c r="D571" s="214">
        <v>1</v>
      </c>
      <c r="E571" s="214">
        <v>0</v>
      </c>
      <c r="F571" s="214">
        <v>0</v>
      </c>
      <c r="G571" s="214">
        <v>0</v>
      </c>
      <c r="H571" s="214">
        <v>0</v>
      </c>
      <c r="I571" s="214">
        <v>0</v>
      </c>
      <c r="J571" s="214">
        <v>0</v>
      </c>
      <c r="K571" s="1512">
        <v>0</v>
      </c>
      <c r="L571" s="1512">
        <v>0</v>
      </c>
      <c r="M571" s="1512">
        <v>1</v>
      </c>
      <c r="O571" s="8">
        <v>0</v>
      </c>
      <c r="P571" s="8">
        <v>0</v>
      </c>
      <c r="R571" s="8">
        <v>1</v>
      </c>
      <c r="S571" s="1512">
        <v>0</v>
      </c>
      <c r="T571" s="1512">
        <v>0</v>
      </c>
      <c r="U571" s="1512">
        <v>0</v>
      </c>
      <c r="V571" s="1512">
        <v>0</v>
      </c>
      <c r="W571" s="1512">
        <v>0</v>
      </c>
      <c r="X571" s="1512">
        <v>0</v>
      </c>
      <c r="Y571" s="1512">
        <v>0</v>
      </c>
      <c r="Z571" s="1512">
        <v>0</v>
      </c>
      <c r="AA571" s="1512">
        <v>0</v>
      </c>
      <c r="AB571" s="1512"/>
      <c r="AC571" s="1512">
        <v>5</v>
      </c>
      <c r="AE571" t="s">
        <v>3343</v>
      </c>
      <c r="AF571" t="s">
        <v>3494</v>
      </c>
      <c r="AG571" t="s">
        <v>4634</v>
      </c>
      <c r="AH571" t="s">
        <v>4635</v>
      </c>
      <c r="AI571" t="s">
        <v>3311</v>
      </c>
      <c r="AJ571" t="s">
        <v>4636</v>
      </c>
      <c r="AK571" t="s">
        <v>3397</v>
      </c>
      <c r="AL571" s="2285" t="s">
        <v>3397</v>
      </c>
      <c r="AM571" t="s">
        <v>3498</v>
      </c>
      <c r="AN571" t="s">
        <v>1546</v>
      </c>
      <c r="AP571" s="39">
        <v>1263203.79</v>
      </c>
      <c r="AQ571" s="39">
        <v>22835.759999999998</v>
      </c>
      <c r="AR571" s="1512">
        <v>0</v>
      </c>
      <c r="AS571" s="1512">
        <v>0</v>
      </c>
      <c r="AT571" s="2287">
        <v>0</v>
      </c>
      <c r="AU571" s="2287">
        <v>0</v>
      </c>
      <c r="AV571" s="2287">
        <v>0</v>
      </c>
      <c r="AW571" s="2287">
        <v>0</v>
      </c>
      <c r="AX571" s="2287">
        <v>0</v>
      </c>
      <c r="AY571" s="2287">
        <v>0</v>
      </c>
      <c r="AZ571" s="2287">
        <v>0</v>
      </c>
      <c r="BA571" s="2288">
        <v>0</v>
      </c>
      <c r="BB571" s="2287">
        <v>0</v>
      </c>
      <c r="BC571" s="8">
        <v>1286039.55</v>
      </c>
      <c r="BG571" s="57"/>
      <c r="BH571" s="57"/>
      <c r="BI571" s="57"/>
      <c r="BJ571" s="57"/>
      <c r="BK571" s="57"/>
      <c r="BL571" s="57"/>
      <c r="BM571" s="57"/>
      <c r="BN571" s="57"/>
      <c r="BO571" s="57"/>
      <c r="BP571" s="63"/>
    </row>
    <row r="572" spans="1:68">
      <c r="A572" s="2249"/>
      <c r="B572" s="2249"/>
      <c r="C572" s="39"/>
      <c r="D572" s="214">
        <v>0</v>
      </c>
      <c r="E572" s="214">
        <v>1</v>
      </c>
      <c r="F572" s="214">
        <v>1</v>
      </c>
      <c r="G572" s="214">
        <v>0</v>
      </c>
      <c r="H572" s="214">
        <v>0</v>
      </c>
      <c r="I572" s="214">
        <v>0</v>
      </c>
      <c r="J572" s="214">
        <v>1</v>
      </c>
      <c r="K572" s="1512">
        <v>1</v>
      </c>
      <c r="L572" s="1512">
        <v>0</v>
      </c>
      <c r="M572" s="1512">
        <v>0</v>
      </c>
      <c r="O572" s="8">
        <v>0</v>
      </c>
      <c r="P572" s="8">
        <v>0</v>
      </c>
      <c r="R572" s="8">
        <v>0</v>
      </c>
      <c r="S572" s="1512">
        <v>0</v>
      </c>
      <c r="T572" s="1512">
        <v>1</v>
      </c>
      <c r="U572" s="1512">
        <v>0</v>
      </c>
      <c r="V572" s="1512">
        <v>0</v>
      </c>
      <c r="W572" s="1512">
        <v>0</v>
      </c>
      <c r="X572" s="1512">
        <v>0</v>
      </c>
      <c r="Y572" s="1512">
        <v>0</v>
      </c>
      <c r="Z572" s="1512">
        <v>0</v>
      </c>
      <c r="AA572" s="1512">
        <v>0</v>
      </c>
      <c r="AB572" s="1512"/>
      <c r="AC572" s="1512">
        <v>5</v>
      </c>
      <c r="AE572" t="s">
        <v>3344</v>
      </c>
      <c r="AF572" t="s">
        <v>3505</v>
      </c>
      <c r="AG572" t="s">
        <v>4637</v>
      </c>
      <c r="AH572" t="s">
        <v>4638</v>
      </c>
      <c r="AI572" t="s">
        <v>3311</v>
      </c>
      <c r="AJ572" t="s">
        <v>4639</v>
      </c>
      <c r="AK572" t="s">
        <v>4640</v>
      </c>
      <c r="AL572" s="2285" t="s">
        <v>4640</v>
      </c>
      <c r="AM572" t="s">
        <v>3498</v>
      </c>
      <c r="AN572" t="s">
        <v>1546</v>
      </c>
      <c r="AP572" s="39">
        <v>0</v>
      </c>
      <c r="AQ572" s="39">
        <v>0</v>
      </c>
      <c r="AR572" s="1512">
        <v>0</v>
      </c>
      <c r="AS572" s="1512">
        <v>0</v>
      </c>
      <c r="AT572" s="2287">
        <v>0</v>
      </c>
      <c r="AU572" s="2287">
        <v>0</v>
      </c>
      <c r="AV572" s="2287">
        <v>0</v>
      </c>
      <c r="AW572" s="2287">
        <v>0</v>
      </c>
      <c r="AX572" s="2287">
        <v>0</v>
      </c>
      <c r="AY572" s="2287">
        <v>0</v>
      </c>
      <c r="AZ572" s="2287">
        <v>0</v>
      </c>
      <c r="BA572" s="2288">
        <v>0</v>
      </c>
      <c r="BB572" s="2287">
        <v>0</v>
      </c>
      <c r="BC572" s="8">
        <v>0</v>
      </c>
      <c r="BG572" s="57"/>
      <c r="BH572" s="57"/>
      <c r="BI572" s="57"/>
      <c r="BJ572" s="57"/>
      <c r="BK572" s="57"/>
      <c r="BL572" s="57"/>
      <c r="BM572" s="57"/>
      <c r="BN572" s="57"/>
      <c r="BO572" s="57"/>
      <c r="BP572" s="63"/>
    </row>
    <row r="573" spans="1:68">
      <c r="A573" s="2249"/>
      <c r="B573" s="2249"/>
      <c r="C573" s="39"/>
      <c r="D573" s="214">
        <v>0</v>
      </c>
      <c r="E573" s="214">
        <v>1</v>
      </c>
      <c r="F573" s="214">
        <v>1</v>
      </c>
      <c r="G573" s="214">
        <v>0</v>
      </c>
      <c r="H573" s="214">
        <v>0</v>
      </c>
      <c r="I573" s="214">
        <v>0</v>
      </c>
      <c r="J573" s="214">
        <v>1</v>
      </c>
      <c r="K573" s="1512">
        <v>1</v>
      </c>
      <c r="L573" s="1512">
        <v>0</v>
      </c>
      <c r="M573" s="1512">
        <v>0</v>
      </c>
      <c r="O573" s="8">
        <v>0</v>
      </c>
      <c r="P573" s="8">
        <v>0</v>
      </c>
      <c r="R573" s="8">
        <v>0</v>
      </c>
      <c r="S573" s="1512">
        <v>0</v>
      </c>
      <c r="T573" s="1512">
        <v>1</v>
      </c>
      <c r="U573" s="1512">
        <v>0</v>
      </c>
      <c r="V573" s="1512">
        <v>0</v>
      </c>
      <c r="W573" s="1512">
        <v>0</v>
      </c>
      <c r="X573" s="1512">
        <v>0</v>
      </c>
      <c r="Y573" s="1512">
        <v>0</v>
      </c>
      <c r="Z573" s="1512">
        <v>0</v>
      </c>
      <c r="AA573" s="1512">
        <v>0</v>
      </c>
      <c r="AB573" s="1512"/>
      <c r="AC573" s="1512">
        <v>5</v>
      </c>
      <c r="AE573" t="s">
        <v>3346</v>
      </c>
      <c r="AF573" t="s">
        <v>3796</v>
      </c>
      <c r="AG573" t="s">
        <v>4641</v>
      </c>
      <c r="AH573" t="s">
        <v>4642</v>
      </c>
      <c r="AI573" t="s">
        <v>3315</v>
      </c>
      <c r="AJ573" t="s">
        <v>4643</v>
      </c>
      <c r="AK573" t="s">
        <v>3399</v>
      </c>
      <c r="AL573" s="2285" t="s">
        <v>3399</v>
      </c>
      <c r="AM573" t="s">
        <v>3498</v>
      </c>
      <c r="AN573" t="s">
        <v>1546</v>
      </c>
      <c r="AP573" s="39">
        <v>299375.51</v>
      </c>
      <c r="AQ573" s="39">
        <v>5456.9</v>
      </c>
      <c r="AR573" s="1512">
        <v>0</v>
      </c>
      <c r="AS573" s="1512">
        <v>0</v>
      </c>
      <c r="AT573" s="2287">
        <v>0</v>
      </c>
      <c r="AU573" s="2287">
        <v>0</v>
      </c>
      <c r="AV573" s="2287">
        <v>0</v>
      </c>
      <c r="AW573" s="2287">
        <v>0</v>
      </c>
      <c r="AX573" s="2287">
        <v>0</v>
      </c>
      <c r="AY573" s="2287">
        <v>0</v>
      </c>
      <c r="AZ573" s="2287">
        <v>0</v>
      </c>
      <c r="BA573" s="2288">
        <v>0</v>
      </c>
      <c r="BB573" s="2287">
        <v>0</v>
      </c>
      <c r="BC573" s="8">
        <v>304832.41000000003</v>
      </c>
      <c r="BG573" s="57"/>
      <c r="BH573" s="57"/>
      <c r="BI573" s="57"/>
      <c r="BJ573" s="57"/>
      <c r="BK573" s="57"/>
      <c r="BL573" s="57"/>
      <c r="BM573" s="57"/>
      <c r="BN573" s="57"/>
      <c r="BO573" s="57"/>
      <c r="BP573" s="63"/>
    </row>
    <row r="574" spans="1:68">
      <c r="A574" s="2249"/>
      <c r="B574" s="2249"/>
      <c r="C574" s="39"/>
      <c r="D574" s="214">
        <v>0</v>
      </c>
      <c r="E574" s="214">
        <v>1</v>
      </c>
      <c r="F574" s="214">
        <v>0</v>
      </c>
      <c r="G574" s="214">
        <v>0</v>
      </c>
      <c r="H574" s="214">
        <v>0</v>
      </c>
      <c r="I574" s="214">
        <v>1</v>
      </c>
      <c r="J574" s="214">
        <v>1</v>
      </c>
      <c r="K574" s="1512">
        <v>1</v>
      </c>
      <c r="L574" s="1512">
        <v>0</v>
      </c>
      <c r="M574" s="1512">
        <v>0</v>
      </c>
      <c r="O574" s="8">
        <v>0</v>
      </c>
      <c r="P574" s="8">
        <v>0</v>
      </c>
      <c r="R574" s="8">
        <v>0</v>
      </c>
      <c r="S574" s="1512">
        <v>0</v>
      </c>
      <c r="T574" s="1512">
        <v>0</v>
      </c>
      <c r="U574" s="1512">
        <v>0</v>
      </c>
      <c r="V574" s="1512">
        <v>0</v>
      </c>
      <c r="W574" s="1512">
        <v>0</v>
      </c>
      <c r="X574" s="1512">
        <v>0</v>
      </c>
      <c r="Y574" s="1512">
        <v>0</v>
      </c>
      <c r="Z574" s="1512">
        <v>0</v>
      </c>
      <c r="AA574" s="1512">
        <v>1</v>
      </c>
      <c r="AB574" s="1512"/>
      <c r="AC574" s="1512">
        <v>6</v>
      </c>
      <c r="AE574" t="s">
        <v>3391</v>
      </c>
      <c r="AF574" t="s">
        <v>4644</v>
      </c>
      <c r="AG574" t="s">
        <v>4645</v>
      </c>
      <c r="AH574" t="s">
        <v>4646</v>
      </c>
      <c r="AI574" t="s">
        <v>2962</v>
      </c>
      <c r="AJ574" t="s">
        <v>4645</v>
      </c>
      <c r="AK574" t="s">
        <v>3401</v>
      </c>
      <c r="AL574" s="2285" t="s">
        <v>3399</v>
      </c>
      <c r="AM574" t="s">
        <v>3537</v>
      </c>
      <c r="AN574" t="s">
        <v>1546</v>
      </c>
      <c r="AP574" s="39">
        <v>14082873.789999999</v>
      </c>
      <c r="AQ574" s="39">
        <v>12031.33</v>
      </c>
      <c r="AR574" s="1512">
        <v>0</v>
      </c>
      <c r="AS574" s="1512">
        <v>0</v>
      </c>
      <c r="AT574" s="2287">
        <v>0</v>
      </c>
      <c r="AU574" s="2287">
        <v>0</v>
      </c>
      <c r="AV574" s="2287">
        <v>0</v>
      </c>
      <c r="AW574" s="2287">
        <v>0</v>
      </c>
      <c r="AX574" s="2287">
        <v>0</v>
      </c>
      <c r="AY574" s="2287">
        <v>0</v>
      </c>
      <c r="AZ574" s="2287">
        <v>0</v>
      </c>
      <c r="BA574" s="2288">
        <v>0</v>
      </c>
      <c r="BB574" s="2287">
        <v>0</v>
      </c>
      <c r="BC574" s="8">
        <v>14094905.119999999</v>
      </c>
      <c r="BG574" s="57"/>
      <c r="BH574" s="57"/>
      <c r="BI574" s="57"/>
      <c r="BJ574" s="57"/>
      <c r="BK574" s="57"/>
      <c r="BL574" s="57"/>
      <c r="BM574" s="57"/>
      <c r="BN574" s="57"/>
      <c r="BO574" s="57"/>
      <c r="BP574" s="63"/>
    </row>
    <row r="575" spans="1:68">
      <c r="A575" s="2249"/>
      <c r="B575" s="2249"/>
      <c r="C575" s="39"/>
      <c r="D575" s="214">
        <v>0</v>
      </c>
      <c r="E575" s="214">
        <v>1</v>
      </c>
      <c r="F575" s="214">
        <v>0</v>
      </c>
      <c r="G575" s="214">
        <v>0</v>
      </c>
      <c r="H575" s="214">
        <v>0</v>
      </c>
      <c r="I575" s="214">
        <v>1</v>
      </c>
      <c r="J575" s="214">
        <v>1</v>
      </c>
      <c r="K575" s="1512">
        <v>1</v>
      </c>
      <c r="L575" s="1512">
        <v>0</v>
      </c>
      <c r="M575" s="1512">
        <v>0</v>
      </c>
      <c r="O575" s="8">
        <v>0</v>
      </c>
      <c r="P575" s="8">
        <v>0</v>
      </c>
      <c r="R575" s="8">
        <v>0</v>
      </c>
      <c r="S575" s="1512">
        <v>0</v>
      </c>
      <c r="T575" s="1512">
        <v>0</v>
      </c>
      <c r="U575" s="1512">
        <v>0</v>
      </c>
      <c r="V575" s="1512">
        <v>0</v>
      </c>
      <c r="W575" s="1512">
        <v>0</v>
      </c>
      <c r="X575" s="1512">
        <v>0</v>
      </c>
      <c r="Y575" s="1512">
        <v>0</v>
      </c>
      <c r="Z575" s="1512">
        <v>0</v>
      </c>
      <c r="AA575" s="1512">
        <v>1</v>
      </c>
      <c r="AB575" s="1512"/>
      <c r="AC575" s="1512">
        <v>6</v>
      </c>
      <c r="AE575" t="s">
        <v>3391</v>
      </c>
      <c r="AF575" t="s">
        <v>4644</v>
      </c>
      <c r="AG575" t="s">
        <v>4647</v>
      </c>
      <c r="AH575" t="s">
        <v>4648</v>
      </c>
      <c r="AI575" t="s">
        <v>2962</v>
      </c>
      <c r="AJ575" t="s">
        <v>4649</v>
      </c>
      <c r="AK575" t="s">
        <v>3401</v>
      </c>
      <c r="AL575" s="2285" t="s">
        <v>3399</v>
      </c>
      <c r="AM575" t="s">
        <v>3537</v>
      </c>
      <c r="AN575" t="s">
        <v>1546</v>
      </c>
      <c r="AP575" s="39">
        <v>4130374.38</v>
      </c>
      <c r="AQ575" s="39">
        <v>16868.43</v>
      </c>
      <c r="AR575" s="1512">
        <v>0</v>
      </c>
      <c r="AS575" s="1512">
        <v>0</v>
      </c>
      <c r="AT575" s="2287">
        <v>0</v>
      </c>
      <c r="AU575" s="2287">
        <v>0</v>
      </c>
      <c r="AV575" s="2287">
        <v>0</v>
      </c>
      <c r="AW575" s="2287">
        <v>0</v>
      </c>
      <c r="AX575" s="2287">
        <v>0</v>
      </c>
      <c r="AY575" s="2287">
        <v>0</v>
      </c>
      <c r="AZ575" s="2287">
        <v>0</v>
      </c>
      <c r="BA575" s="2288">
        <v>0</v>
      </c>
      <c r="BB575" s="2287">
        <v>0</v>
      </c>
      <c r="BC575" s="8">
        <v>4147242.81</v>
      </c>
      <c r="BG575" s="57"/>
      <c r="BH575" s="57"/>
      <c r="BI575" s="57"/>
      <c r="BJ575" s="57"/>
      <c r="BK575" s="57"/>
      <c r="BL575" s="57"/>
      <c r="BM575" s="57"/>
      <c r="BN575" s="57"/>
      <c r="BO575" s="57"/>
      <c r="BP575" s="63"/>
    </row>
    <row r="576" spans="1:68">
      <c r="A576" s="2249"/>
      <c r="B576" s="2249"/>
      <c r="C576" s="39"/>
      <c r="D576" s="214">
        <v>0</v>
      </c>
      <c r="E576" s="214">
        <v>1</v>
      </c>
      <c r="F576" s="214">
        <v>1</v>
      </c>
      <c r="G576" s="214">
        <v>0</v>
      </c>
      <c r="H576" s="214">
        <v>0</v>
      </c>
      <c r="I576" s="214">
        <v>0</v>
      </c>
      <c r="J576" s="214">
        <v>1</v>
      </c>
      <c r="K576" s="1512">
        <v>1</v>
      </c>
      <c r="L576" s="1512">
        <v>0</v>
      </c>
      <c r="M576" s="1512">
        <v>0</v>
      </c>
      <c r="O576" s="8">
        <v>0</v>
      </c>
      <c r="P576" s="8">
        <v>0</v>
      </c>
      <c r="R576" s="8">
        <v>0</v>
      </c>
      <c r="S576" s="1512">
        <v>0</v>
      </c>
      <c r="T576" s="1512">
        <v>1</v>
      </c>
      <c r="U576" s="1512">
        <v>0</v>
      </c>
      <c r="V576" s="1512">
        <v>0</v>
      </c>
      <c r="W576" s="1512">
        <v>0</v>
      </c>
      <c r="X576" s="1512">
        <v>0</v>
      </c>
      <c r="Y576" s="1512">
        <v>0</v>
      </c>
      <c r="Z576" s="1512">
        <v>0</v>
      </c>
      <c r="AA576" s="1512">
        <v>0</v>
      </c>
      <c r="AB576" s="1512"/>
      <c r="AC576" s="1512">
        <v>5</v>
      </c>
      <c r="AE576" t="s">
        <v>3359</v>
      </c>
      <c r="AF576" t="s">
        <v>3599</v>
      </c>
      <c r="AG576" t="s">
        <v>4650</v>
      </c>
      <c r="AH576" t="s">
        <v>4651</v>
      </c>
      <c r="AI576" t="s">
        <v>3311</v>
      </c>
      <c r="AJ576" t="s">
        <v>4650</v>
      </c>
      <c r="AK576" t="s">
        <v>3401</v>
      </c>
      <c r="AL576" s="2285" t="s">
        <v>3399</v>
      </c>
      <c r="AM576" t="s">
        <v>3498</v>
      </c>
      <c r="AN576" t="s">
        <v>1546</v>
      </c>
      <c r="AP576" s="39">
        <v>1277.8</v>
      </c>
      <c r="AQ576" s="39">
        <v>1413.63</v>
      </c>
      <c r="AR576" s="1512">
        <v>0</v>
      </c>
      <c r="AS576" s="1512">
        <v>0</v>
      </c>
      <c r="AT576" s="2287">
        <v>0</v>
      </c>
      <c r="AU576" s="2287">
        <v>0</v>
      </c>
      <c r="AV576" s="2287">
        <v>0</v>
      </c>
      <c r="AW576" s="2287">
        <v>0</v>
      </c>
      <c r="AX576" s="2287">
        <v>0</v>
      </c>
      <c r="AY576" s="2287">
        <v>0</v>
      </c>
      <c r="AZ576" s="2287">
        <v>0</v>
      </c>
      <c r="BA576" s="2288">
        <v>0</v>
      </c>
      <c r="BB576" s="2287">
        <v>0</v>
      </c>
      <c r="BC576" s="8">
        <v>2691.4300000000003</v>
      </c>
      <c r="BG576" s="57"/>
      <c r="BH576" s="57"/>
      <c r="BI576" s="57"/>
      <c r="BJ576" s="57"/>
      <c r="BK576" s="57"/>
      <c r="BL576" s="57"/>
      <c r="BM576" s="57"/>
      <c r="BN576" s="57"/>
      <c r="BO576" s="57"/>
      <c r="BP576" s="63"/>
    </row>
    <row r="577" spans="1:68">
      <c r="A577" s="2249"/>
      <c r="B577" s="2249"/>
      <c r="C577" s="39"/>
      <c r="D577" s="214">
        <v>1</v>
      </c>
      <c r="E577" s="214">
        <v>0</v>
      </c>
      <c r="F577" s="214">
        <v>1</v>
      </c>
      <c r="G577" s="214">
        <v>0</v>
      </c>
      <c r="H577" s="214">
        <v>0</v>
      </c>
      <c r="I577" s="214">
        <v>0</v>
      </c>
      <c r="J577" s="214">
        <v>1</v>
      </c>
      <c r="K577" s="1512">
        <v>1</v>
      </c>
      <c r="L577" s="1512">
        <v>1</v>
      </c>
      <c r="M577" s="1512">
        <v>0</v>
      </c>
      <c r="O577" s="8">
        <v>0</v>
      </c>
      <c r="P577" s="8">
        <v>0</v>
      </c>
      <c r="R577" s="8">
        <v>0</v>
      </c>
      <c r="S577" s="1512">
        <v>1</v>
      </c>
      <c r="T577" s="1512">
        <v>0</v>
      </c>
      <c r="U577" s="1512">
        <v>0</v>
      </c>
      <c r="V577" s="1512">
        <v>0</v>
      </c>
      <c r="W577" s="1512">
        <v>0</v>
      </c>
      <c r="X577" s="1512">
        <v>0</v>
      </c>
      <c r="Y577" s="1512">
        <v>0</v>
      </c>
      <c r="Z577" s="1512">
        <v>0</v>
      </c>
      <c r="AA577" s="1512">
        <v>0</v>
      </c>
      <c r="AB577" s="1512"/>
      <c r="AC577" s="1512">
        <v>4</v>
      </c>
      <c r="AE577" t="s">
        <v>3368</v>
      </c>
      <c r="AF577" t="s">
        <v>3998</v>
      </c>
      <c r="AG577" t="s">
        <v>4652</v>
      </c>
      <c r="AH577" t="s">
        <v>4653</v>
      </c>
      <c r="AI577" t="s">
        <v>2959</v>
      </c>
      <c r="AJ577" t="s">
        <v>4652</v>
      </c>
      <c r="AK577" t="s">
        <v>3397</v>
      </c>
      <c r="AL577" s="2285" t="s">
        <v>3397</v>
      </c>
      <c r="AM577" t="s">
        <v>3513</v>
      </c>
      <c r="AN577" t="s">
        <v>1545</v>
      </c>
      <c r="AP577" s="39">
        <v>0</v>
      </c>
      <c r="AQ577" s="39">
        <v>85119</v>
      </c>
      <c r="AR577" s="1512">
        <v>0</v>
      </c>
      <c r="AS577" s="1512">
        <v>0</v>
      </c>
      <c r="AT577" s="2287">
        <v>0</v>
      </c>
      <c r="AU577" s="2287">
        <v>0</v>
      </c>
      <c r="AV577" s="2287">
        <v>0</v>
      </c>
      <c r="AW577" s="2287">
        <v>0</v>
      </c>
      <c r="AX577" s="2287">
        <v>0</v>
      </c>
      <c r="AY577" s="2287">
        <v>0</v>
      </c>
      <c r="AZ577" s="2287">
        <v>0</v>
      </c>
      <c r="BA577" s="2288">
        <v>0</v>
      </c>
      <c r="BB577" s="2287">
        <v>0</v>
      </c>
      <c r="BC577" s="8">
        <v>85119</v>
      </c>
      <c r="BG577" s="57"/>
      <c r="BH577" s="57"/>
      <c r="BI577" s="57"/>
      <c r="BJ577" s="57"/>
      <c r="BK577" s="57"/>
      <c r="BL577" s="57"/>
      <c r="BM577" s="57"/>
      <c r="BN577" s="57"/>
      <c r="BO577" s="57"/>
      <c r="BP577" s="90"/>
    </row>
    <row r="578" spans="1:68">
      <c r="A578" s="2249"/>
      <c r="B578" s="2249"/>
      <c r="C578" s="39"/>
      <c r="D578" s="214">
        <v>0</v>
      </c>
      <c r="E578" s="214">
        <v>1</v>
      </c>
      <c r="F578" s="214">
        <v>1</v>
      </c>
      <c r="G578" s="214">
        <v>0</v>
      </c>
      <c r="H578" s="214">
        <v>1</v>
      </c>
      <c r="I578" s="214">
        <v>0</v>
      </c>
      <c r="J578" s="214">
        <v>1</v>
      </c>
      <c r="K578" s="1512">
        <v>1</v>
      </c>
      <c r="L578" s="1512">
        <v>0</v>
      </c>
      <c r="M578" s="1512">
        <v>0</v>
      </c>
      <c r="O578" s="8">
        <v>0</v>
      </c>
      <c r="P578" s="8">
        <v>0</v>
      </c>
      <c r="R578" s="8">
        <v>0</v>
      </c>
      <c r="S578" s="1512">
        <v>0</v>
      </c>
      <c r="T578" s="1512">
        <v>1</v>
      </c>
      <c r="U578" s="1512">
        <v>0</v>
      </c>
      <c r="V578" s="1512">
        <v>0</v>
      </c>
      <c r="W578" s="1512">
        <v>0</v>
      </c>
      <c r="X578" s="1512">
        <v>0</v>
      </c>
      <c r="Y578" s="1512">
        <v>0</v>
      </c>
      <c r="Z578" s="1512">
        <v>0</v>
      </c>
      <c r="AA578" s="1512">
        <v>0</v>
      </c>
      <c r="AB578" s="1512"/>
      <c r="AC578" s="1512">
        <v>5</v>
      </c>
      <c r="AE578" t="s">
        <v>3370</v>
      </c>
      <c r="AF578" t="s">
        <v>4079</v>
      </c>
      <c r="AG578" t="s">
        <v>4654</v>
      </c>
      <c r="AH578" t="s">
        <v>4655</v>
      </c>
      <c r="AI578" t="s">
        <v>3311</v>
      </c>
      <c r="AJ578" t="s">
        <v>4654</v>
      </c>
      <c r="AK578" t="s">
        <v>3399</v>
      </c>
      <c r="AL578" s="2285" t="s">
        <v>3399</v>
      </c>
      <c r="AM578" t="s">
        <v>3498</v>
      </c>
      <c r="AN578" t="s">
        <v>1546</v>
      </c>
      <c r="AP578" s="39">
        <v>1685.89</v>
      </c>
      <c r="AQ578" s="39">
        <v>17755.75</v>
      </c>
      <c r="AR578" s="1512">
        <v>0</v>
      </c>
      <c r="AS578" s="1512">
        <v>0</v>
      </c>
      <c r="AT578" s="2287">
        <v>0</v>
      </c>
      <c r="AU578" s="2287">
        <v>0</v>
      </c>
      <c r="AV578" s="2287">
        <v>0</v>
      </c>
      <c r="AW578" s="2287">
        <v>0</v>
      </c>
      <c r="AX578" s="2287">
        <v>0</v>
      </c>
      <c r="AY578" s="2287">
        <v>0</v>
      </c>
      <c r="AZ578" s="2287">
        <v>0</v>
      </c>
      <c r="BA578" s="2288">
        <v>0</v>
      </c>
      <c r="BB578" s="2287">
        <v>0</v>
      </c>
      <c r="BC578" s="8">
        <v>19441.64</v>
      </c>
      <c r="BG578" s="57"/>
      <c r="BH578" s="57"/>
      <c r="BI578" s="57"/>
      <c r="BJ578" s="57"/>
      <c r="BK578" s="57"/>
      <c r="BL578" s="57"/>
      <c r="BM578" s="57"/>
      <c r="BN578" s="57"/>
      <c r="BO578" s="57"/>
      <c r="BP578" s="90"/>
    </row>
    <row r="579" spans="1:68">
      <c r="A579" s="2249"/>
      <c r="B579" s="2249"/>
      <c r="C579" s="39"/>
      <c r="D579" s="214">
        <v>0</v>
      </c>
      <c r="E579" s="214">
        <v>1</v>
      </c>
      <c r="F579" s="214">
        <v>1</v>
      </c>
      <c r="G579" s="214">
        <v>0</v>
      </c>
      <c r="H579" s="214">
        <v>0</v>
      </c>
      <c r="I579" s="214">
        <v>0</v>
      </c>
      <c r="J579" s="214">
        <v>1</v>
      </c>
      <c r="K579" s="1512">
        <v>1</v>
      </c>
      <c r="L579" s="1512">
        <v>0</v>
      </c>
      <c r="M579" s="1512">
        <v>0</v>
      </c>
      <c r="O579" s="8">
        <v>0</v>
      </c>
      <c r="P579" s="8">
        <v>0</v>
      </c>
      <c r="R579" s="8">
        <v>0</v>
      </c>
      <c r="S579" s="1512">
        <v>0</v>
      </c>
      <c r="T579" s="1512">
        <v>1</v>
      </c>
      <c r="U579" s="1512">
        <v>0</v>
      </c>
      <c r="V579" s="1512">
        <v>0</v>
      </c>
      <c r="W579" s="1512">
        <v>0</v>
      </c>
      <c r="X579" s="1512">
        <v>0</v>
      </c>
      <c r="Y579" s="1512">
        <v>0</v>
      </c>
      <c r="Z579" s="1512">
        <v>0</v>
      </c>
      <c r="AA579" s="1512">
        <v>0</v>
      </c>
      <c r="AB579" s="1512"/>
      <c r="AC579" s="1512">
        <v>5</v>
      </c>
      <c r="AE579" t="s">
        <v>3370</v>
      </c>
      <c r="AF579" t="s">
        <v>4079</v>
      </c>
      <c r="AG579" t="s">
        <v>4656</v>
      </c>
      <c r="AH579" t="s">
        <v>4657</v>
      </c>
      <c r="AI579" t="s">
        <v>2962</v>
      </c>
      <c r="AJ579" t="s">
        <v>4656</v>
      </c>
      <c r="AK579" t="s">
        <v>3399</v>
      </c>
      <c r="AL579" s="2285" t="s">
        <v>3399</v>
      </c>
      <c r="AM579" t="s">
        <v>3498</v>
      </c>
      <c r="AN579" t="s">
        <v>1546</v>
      </c>
      <c r="AP579" s="39">
        <v>301555.84000000003</v>
      </c>
      <c r="AQ579" s="39">
        <v>39473.160000000003</v>
      </c>
      <c r="AR579" s="1512">
        <v>0</v>
      </c>
      <c r="AS579" s="1512">
        <v>0</v>
      </c>
      <c r="AT579" s="2287">
        <v>0</v>
      </c>
      <c r="AU579" s="2287">
        <v>0</v>
      </c>
      <c r="AV579" s="2287">
        <v>0</v>
      </c>
      <c r="AW579" s="2287">
        <v>0</v>
      </c>
      <c r="AX579" s="2287">
        <v>0</v>
      </c>
      <c r="AY579" s="2287">
        <v>0</v>
      </c>
      <c r="AZ579" s="2287">
        <v>0</v>
      </c>
      <c r="BA579" s="2288">
        <v>0</v>
      </c>
      <c r="BB579" s="2287">
        <v>0</v>
      </c>
      <c r="BC579" s="8">
        <v>341029</v>
      </c>
      <c r="BG579" s="57"/>
      <c r="BH579" s="57"/>
      <c r="BI579" s="57"/>
      <c r="BJ579" s="57"/>
      <c r="BK579" s="57"/>
      <c r="BL579" s="57"/>
      <c r="BM579" s="57"/>
      <c r="BN579" s="57"/>
      <c r="BO579" s="57"/>
      <c r="BP579" s="90"/>
    </row>
    <row r="580" spans="1:68">
      <c r="A580" s="2249"/>
      <c r="B580" s="2249"/>
      <c r="C580" s="39"/>
      <c r="D580" s="214">
        <v>1</v>
      </c>
      <c r="E580" s="214">
        <v>0</v>
      </c>
      <c r="F580" s="214">
        <v>0</v>
      </c>
      <c r="G580" s="214">
        <v>0</v>
      </c>
      <c r="H580" s="214">
        <v>0</v>
      </c>
      <c r="I580" s="214">
        <v>0</v>
      </c>
      <c r="J580" s="214">
        <v>0</v>
      </c>
      <c r="K580" s="1512">
        <v>0</v>
      </c>
      <c r="L580" s="1512">
        <v>0</v>
      </c>
      <c r="M580" s="1512">
        <v>1</v>
      </c>
      <c r="O580" s="8">
        <v>0</v>
      </c>
      <c r="P580" s="8">
        <v>0</v>
      </c>
      <c r="R580" s="8">
        <v>1</v>
      </c>
      <c r="S580" s="1512">
        <v>0</v>
      </c>
      <c r="T580" s="1512">
        <v>0</v>
      </c>
      <c r="U580" s="1512">
        <v>0</v>
      </c>
      <c r="V580" s="1512">
        <v>0</v>
      </c>
      <c r="W580" s="1512">
        <v>0</v>
      </c>
      <c r="X580" s="1512">
        <v>0</v>
      </c>
      <c r="Y580" s="1512">
        <v>0</v>
      </c>
      <c r="Z580" s="1512">
        <v>0</v>
      </c>
      <c r="AA580" s="1512">
        <v>0</v>
      </c>
      <c r="AB580" s="1512"/>
      <c r="AC580" s="1512">
        <v>5</v>
      </c>
      <c r="AE580" t="s">
        <v>3376</v>
      </c>
      <c r="AF580" t="s">
        <v>3916</v>
      </c>
      <c r="AG580" t="s">
        <v>4658</v>
      </c>
      <c r="AH580" t="s">
        <v>4659</v>
      </c>
      <c r="AI580" t="s">
        <v>3311</v>
      </c>
      <c r="AJ580" t="s">
        <v>4660</v>
      </c>
      <c r="AK580" t="s">
        <v>3397</v>
      </c>
      <c r="AL580" s="2285" t="s">
        <v>3397</v>
      </c>
      <c r="AM580" t="s">
        <v>3498</v>
      </c>
      <c r="AN580" t="s">
        <v>1546</v>
      </c>
      <c r="AP580" s="39">
        <v>100687969.11</v>
      </c>
      <c r="AQ580" s="39">
        <v>32336.57</v>
      </c>
      <c r="AR580" s="1512">
        <v>0</v>
      </c>
      <c r="AS580" s="1512">
        <v>0</v>
      </c>
      <c r="AT580" s="2287">
        <v>0</v>
      </c>
      <c r="AU580" s="2287">
        <v>0</v>
      </c>
      <c r="AV580" s="2287">
        <v>0</v>
      </c>
      <c r="AW580" s="2287">
        <v>0</v>
      </c>
      <c r="AX580" s="2287">
        <v>0</v>
      </c>
      <c r="AY580" s="2287">
        <v>0</v>
      </c>
      <c r="AZ580" s="2287">
        <v>0</v>
      </c>
      <c r="BA580" s="2288">
        <v>0</v>
      </c>
      <c r="BB580" s="2287">
        <v>0</v>
      </c>
      <c r="BC580" s="8">
        <v>100720305.67999999</v>
      </c>
      <c r="BG580" s="57"/>
      <c r="BH580" s="57"/>
      <c r="BI580" s="57"/>
      <c r="BJ580" s="57"/>
      <c r="BK580" s="57"/>
      <c r="BL580" s="57"/>
      <c r="BM580" s="57"/>
      <c r="BN580" s="57"/>
      <c r="BO580" s="57"/>
      <c r="BP580" s="90"/>
    </row>
    <row r="581" spans="1:68">
      <c r="A581" s="2249"/>
      <c r="B581" s="2249"/>
      <c r="C581" s="39"/>
      <c r="D581" s="214">
        <v>1</v>
      </c>
      <c r="E581" s="214">
        <v>0</v>
      </c>
      <c r="F581" s="214">
        <v>1</v>
      </c>
      <c r="G581" s="214">
        <v>0</v>
      </c>
      <c r="H581" s="214">
        <v>0</v>
      </c>
      <c r="I581" s="214">
        <v>0</v>
      </c>
      <c r="J581" s="214">
        <v>1</v>
      </c>
      <c r="K581" s="1512">
        <v>1</v>
      </c>
      <c r="L581" s="1512">
        <v>1</v>
      </c>
      <c r="M581" s="1512">
        <v>0</v>
      </c>
      <c r="O581" s="8">
        <v>0</v>
      </c>
      <c r="P581" s="8">
        <v>0</v>
      </c>
      <c r="R581" s="8">
        <v>1</v>
      </c>
      <c r="S581" s="1512">
        <v>0</v>
      </c>
      <c r="T581" s="1512">
        <v>0</v>
      </c>
      <c r="U581" s="1512">
        <v>0</v>
      </c>
      <c r="V581" s="1512">
        <v>0</v>
      </c>
      <c r="W581" s="1512">
        <v>0</v>
      </c>
      <c r="X581" s="1512">
        <v>0</v>
      </c>
      <c r="Y581" s="1512">
        <v>0</v>
      </c>
      <c r="Z581" s="1512">
        <v>0</v>
      </c>
      <c r="AA581" s="1512">
        <v>0</v>
      </c>
      <c r="AB581" s="1512"/>
      <c r="AC581" s="1512">
        <v>5</v>
      </c>
      <c r="AE581" t="s">
        <v>3378</v>
      </c>
      <c r="AF581" t="s">
        <v>3622</v>
      </c>
      <c r="AG581" t="s">
        <v>4661</v>
      </c>
      <c r="AH581" t="s">
        <v>4662</v>
      </c>
      <c r="AI581" t="s">
        <v>3311</v>
      </c>
      <c r="AJ581" t="s">
        <v>4661</v>
      </c>
      <c r="AK581" t="s">
        <v>3397</v>
      </c>
      <c r="AL581" s="2285" t="s">
        <v>3397</v>
      </c>
      <c r="AM581" t="s">
        <v>3498</v>
      </c>
      <c r="AN581" t="s">
        <v>1545</v>
      </c>
      <c r="AP581" s="39">
        <v>0</v>
      </c>
      <c r="AQ581" s="39">
        <v>0</v>
      </c>
      <c r="AR581" s="1512">
        <v>0</v>
      </c>
      <c r="AS581" s="1512">
        <v>0</v>
      </c>
      <c r="AT581" s="2287">
        <v>0</v>
      </c>
      <c r="AU581" s="2287">
        <v>0</v>
      </c>
      <c r="AV581" s="2287">
        <v>0</v>
      </c>
      <c r="AW581" s="2287">
        <v>0</v>
      </c>
      <c r="AX581" s="2287">
        <v>0</v>
      </c>
      <c r="AY581" s="2287">
        <v>0</v>
      </c>
      <c r="AZ581" s="2287">
        <v>0</v>
      </c>
      <c r="BA581" s="2288">
        <v>0</v>
      </c>
      <c r="BB581" s="2287">
        <v>0</v>
      </c>
      <c r="BC581" s="8">
        <v>0</v>
      </c>
      <c r="BG581" s="57"/>
      <c r="BH581" s="57"/>
      <c r="BI581" s="57"/>
      <c r="BJ581" s="57"/>
      <c r="BK581" s="57"/>
      <c r="BL581" s="57"/>
      <c r="BM581" s="57"/>
      <c r="BN581" s="57"/>
      <c r="BO581" s="57"/>
      <c r="BP581" s="90"/>
    </row>
    <row r="582" spans="1:68">
      <c r="A582" s="2249"/>
      <c r="B582" s="2249"/>
      <c r="C582" s="39"/>
      <c r="D582" s="214">
        <v>1</v>
      </c>
      <c r="E582" s="214">
        <v>0</v>
      </c>
      <c r="F582" s="214">
        <v>0</v>
      </c>
      <c r="G582" s="214">
        <v>0</v>
      </c>
      <c r="H582" s="214">
        <v>0</v>
      </c>
      <c r="I582" s="214">
        <v>0</v>
      </c>
      <c r="J582" s="214">
        <v>0</v>
      </c>
      <c r="K582" s="1512">
        <v>0</v>
      </c>
      <c r="L582" s="1512">
        <v>0</v>
      </c>
      <c r="M582" s="1512">
        <v>1</v>
      </c>
      <c r="O582" s="8">
        <v>0</v>
      </c>
      <c r="P582" s="8">
        <v>0</v>
      </c>
      <c r="R582" s="8">
        <v>1</v>
      </c>
      <c r="S582" s="1512">
        <v>0</v>
      </c>
      <c r="T582" s="1512">
        <v>0</v>
      </c>
      <c r="U582" s="1512">
        <v>0</v>
      </c>
      <c r="V582" s="1512">
        <v>0</v>
      </c>
      <c r="W582" s="1512">
        <v>0</v>
      </c>
      <c r="X582" s="1512">
        <v>0</v>
      </c>
      <c r="Y582" s="1512">
        <v>0</v>
      </c>
      <c r="Z582" s="1512">
        <v>0</v>
      </c>
      <c r="AA582" s="1512">
        <v>0</v>
      </c>
      <c r="AB582" s="1512"/>
      <c r="AC582" s="1512">
        <v>5</v>
      </c>
      <c r="AE582" t="s">
        <v>3382</v>
      </c>
      <c r="AF582" t="s">
        <v>3637</v>
      </c>
      <c r="AG582" t="s">
        <v>4663</v>
      </c>
      <c r="AH582" t="s">
        <v>4664</v>
      </c>
      <c r="AI582" t="s">
        <v>3311</v>
      </c>
      <c r="AJ582" t="s">
        <v>4663</v>
      </c>
      <c r="AK582" t="s">
        <v>3397</v>
      </c>
      <c r="AL582" s="2285" t="s">
        <v>3397</v>
      </c>
      <c r="AM582" t="s">
        <v>3498</v>
      </c>
      <c r="AN582" t="s">
        <v>1546</v>
      </c>
      <c r="AP582" s="39">
        <v>3725893.06</v>
      </c>
      <c r="AQ582" s="39">
        <v>1283.1099999999999</v>
      </c>
      <c r="AR582" s="1512">
        <v>0</v>
      </c>
      <c r="AS582" s="1512">
        <v>0</v>
      </c>
      <c r="AT582" s="2287">
        <v>0</v>
      </c>
      <c r="AU582" s="2287">
        <v>0</v>
      </c>
      <c r="AV582" s="2287">
        <v>0</v>
      </c>
      <c r="AW582" s="2287">
        <v>0</v>
      </c>
      <c r="AX582" s="2287">
        <v>0</v>
      </c>
      <c r="AY582" s="2287">
        <v>0</v>
      </c>
      <c r="AZ582" s="2287">
        <v>0</v>
      </c>
      <c r="BA582" s="2288">
        <v>0</v>
      </c>
      <c r="BB582" s="2287">
        <v>0</v>
      </c>
      <c r="BC582" s="8">
        <v>3727176.17</v>
      </c>
      <c r="BG582" s="57"/>
      <c r="BH582" s="57"/>
      <c r="BI582" s="57"/>
      <c r="BJ582" s="57"/>
      <c r="BK582" s="57"/>
      <c r="BL582" s="57"/>
      <c r="BM582" s="57"/>
      <c r="BN582" s="57"/>
      <c r="BO582" s="57"/>
      <c r="BP582" s="90"/>
    </row>
    <row r="583" spans="1:68">
      <c r="A583" s="2249"/>
      <c r="B583" s="2249"/>
      <c r="C583" s="39"/>
      <c r="D583" s="214">
        <v>0</v>
      </c>
      <c r="E583" s="214">
        <v>1</v>
      </c>
      <c r="F583" s="214">
        <v>0</v>
      </c>
      <c r="G583" s="214">
        <v>0</v>
      </c>
      <c r="H583" s="214">
        <v>0</v>
      </c>
      <c r="I583" s="214">
        <v>0</v>
      </c>
      <c r="J583" s="214">
        <v>0</v>
      </c>
      <c r="K583" s="1512">
        <v>0</v>
      </c>
      <c r="L583" s="1512">
        <v>0</v>
      </c>
      <c r="M583" s="1512">
        <v>0</v>
      </c>
      <c r="O583" s="8">
        <v>0</v>
      </c>
      <c r="P583" s="8">
        <v>0</v>
      </c>
      <c r="R583" s="8">
        <v>0</v>
      </c>
      <c r="S583" s="1512">
        <v>0</v>
      </c>
      <c r="T583" s="1512">
        <v>1</v>
      </c>
      <c r="U583" s="1512">
        <v>0</v>
      </c>
      <c r="V583" s="1512">
        <v>0</v>
      </c>
      <c r="W583" s="1512">
        <v>0</v>
      </c>
      <c r="X583" s="1512">
        <v>0</v>
      </c>
      <c r="Y583" s="1512">
        <v>0</v>
      </c>
      <c r="Z583" s="1512">
        <v>0</v>
      </c>
      <c r="AA583" s="1512">
        <v>0</v>
      </c>
      <c r="AB583" s="1512"/>
      <c r="AC583" s="1512">
        <v>5</v>
      </c>
      <c r="AE583" t="s">
        <v>3382</v>
      </c>
      <c r="AF583" t="s">
        <v>3637</v>
      </c>
      <c r="AG583" t="s">
        <v>4665</v>
      </c>
      <c r="AH583" t="s">
        <v>4666</v>
      </c>
      <c r="AI583" t="s">
        <v>3311</v>
      </c>
      <c r="AJ583" t="s">
        <v>4667</v>
      </c>
      <c r="AK583" t="s">
        <v>3399</v>
      </c>
      <c r="AL583" s="2285" t="s">
        <v>3399</v>
      </c>
      <c r="AM583" t="s">
        <v>3498</v>
      </c>
      <c r="AN583" t="s">
        <v>1546</v>
      </c>
      <c r="AP583" s="39">
        <v>19548867.920000002</v>
      </c>
      <c r="AQ583" s="39">
        <v>6931.03</v>
      </c>
      <c r="AR583" s="1512">
        <v>0</v>
      </c>
      <c r="AS583" s="1512">
        <v>0</v>
      </c>
      <c r="AT583" s="2287">
        <v>0</v>
      </c>
      <c r="AU583" s="2287">
        <v>0</v>
      </c>
      <c r="AV583" s="2287">
        <v>0</v>
      </c>
      <c r="AW583" s="2287">
        <v>0</v>
      </c>
      <c r="AX583" s="2287">
        <v>0</v>
      </c>
      <c r="AY583" s="2287">
        <v>0</v>
      </c>
      <c r="AZ583" s="2287">
        <v>0</v>
      </c>
      <c r="BA583" s="2288">
        <v>0</v>
      </c>
      <c r="BB583" s="2287">
        <v>0</v>
      </c>
      <c r="BC583" s="8">
        <v>19555798.950000003</v>
      </c>
      <c r="BG583" s="57"/>
      <c r="BH583" s="57"/>
      <c r="BI583" s="57"/>
      <c r="BJ583" s="57"/>
      <c r="BK583" s="57"/>
      <c r="BL583" s="57"/>
      <c r="BM583" s="57"/>
      <c r="BN583" s="57"/>
      <c r="BO583" s="57"/>
      <c r="BP583" s="90"/>
    </row>
    <row r="584" spans="1:68">
      <c r="A584" s="2249"/>
      <c r="B584" s="2249"/>
      <c r="C584" s="39"/>
      <c r="D584" s="214">
        <v>0</v>
      </c>
      <c r="E584" s="214">
        <v>1</v>
      </c>
      <c r="F584" s="214">
        <v>1</v>
      </c>
      <c r="G584" s="214">
        <v>0</v>
      </c>
      <c r="H584" s="214">
        <v>0</v>
      </c>
      <c r="I584" s="214">
        <v>0</v>
      </c>
      <c r="J584" s="214">
        <v>1</v>
      </c>
      <c r="K584" s="1512">
        <v>1</v>
      </c>
      <c r="L584" s="1512">
        <v>0</v>
      </c>
      <c r="M584" s="1512">
        <v>0</v>
      </c>
      <c r="O584" s="8">
        <v>0</v>
      </c>
      <c r="P584" s="8">
        <v>0</v>
      </c>
      <c r="R584" s="8">
        <v>0</v>
      </c>
      <c r="S584" s="1512">
        <v>0</v>
      </c>
      <c r="T584" s="1512">
        <v>1</v>
      </c>
      <c r="U584" s="1512">
        <v>0</v>
      </c>
      <c r="V584" s="1512">
        <v>0</v>
      </c>
      <c r="W584" s="1512">
        <v>0</v>
      </c>
      <c r="X584" s="1512">
        <v>0</v>
      </c>
      <c r="Y584" s="1512">
        <v>0</v>
      </c>
      <c r="Z584" s="1512">
        <v>0</v>
      </c>
      <c r="AA584" s="1512">
        <v>0</v>
      </c>
      <c r="AB584" s="1512"/>
      <c r="AC584" s="1512">
        <v>5</v>
      </c>
      <c r="AE584" t="s">
        <v>3384</v>
      </c>
      <c r="AF584" t="s">
        <v>3633</v>
      </c>
      <c r="AG584" t="s">
        <v>4668</v>
      </c>
      <c r="AH584" t="s">
        <v>4669</v>
      </c>
      <c r="AI584" t="s">
        <v>3311</v>
      </c>
      <c r="AJ584" t="s">
        <v>4668</v>
      </c>
      <c r="AK584" t="s">
        <v>3399</v>
      </c>
      <c r="AL584" s="2285" t="s">
        <v>3399</v>
      </c>
      <c r="AM584" t="s">
        <v>3498</v>
      </c>
      <c r="AN584" t="s">
        <v>1545</v>
      </c>
      <c r="AP584" s="39">
        <v>0</v>
      </c>
      <c r="AQ584" s="39">
        <v>277390.06</v>
      </c>
      <c r="AR584" s="1512">
        <v>0</v>
      </c>
      <c r="AS584" s="1512">
        <v>0</v>
      </c>
      <c r="AT584" s="2287">
        <v>0</v>
      </c>
      <c r="AU584" s="2287">
        <v>0</v>
      </c>
      <c r="AV584" s="2287">
        <v>0</v>
      </c>
      <c r="AW584" s="2287">
        <v>0</v>
      </c>
      <c r="AX584" s="2287">
        <v>0</v>
      </c>
      <c r="AY584" s="2287">
        <v>0</v>
      </c>
      <c r="AZ584" s="2287">
        <v>0</v>
      </c>
      <c r="BA584" s="2288">
        <v>0</v>
      </c>
      <c r="BB584" s="2287">
        <v>0</v>
      </c>
      <c r="BC584" s="8">
        <v>277390.06</v>
      </c>
      <c r="BG584" s="57"/>
      <c r="BH584" s="57"/>
      <c r="BI584" s="57"/>
      <c r="BJ584" s="57"/>
      <c r="BK584" s="57"/>
      <c r="BL584" s="57"/>
      <c r="BM584" s="57"/>
      <c r="BN584" s="57"/>
      <c r="BO584" s="57"/>
      <c r="BP584" s="90"/>
    </row>
    <row r="585" spans="1:68">
      <c r="B585" s="2249"/>
      <c r="C585" s="39"/>
      <c r="D585" s="214">
        <v>1</v>
      </c>
      <c r="E585" s="214">
        <v>0</v>
      </c>
      <c r="F585" s="214">
        <v>0</v>
      </c>
      <c r="G585" s="214">
        <v>0</v>
      </c>
      <c r="H585" s="214">
        <v>0</v>
      </c>
      <c r="I585" s="214">
        <v>0</v>
      </c>
      <c r="J585" s="214">
        <v>0</v>
      </c>
      <c r="K585" s="1512">
        <v>0</v>
      </c>
      <c r="L585" s="1512">
        <v>0</v>
      </c>
      <c r="M585" s="1512">
        <v>1</v>
      </c>
      <c r="O585" s="8">
        <v>0</v>
      </c>
      <c r="P585" s="8">
        <v>0</v>
      </c>
      <c r="R585" s="8">
        <v>0</v>
      </c>
      <c r="S585" s="1512">
        <v>1</v>
      </c>
      <c r="T585" s="1512">
        <v>0</v>
      </c>
      <c r="U585" s="1512">
        <v>0</v>
      </c>
      <c r="V585" s="1512">
        <v>0</v>
      </c>
      <c r="W585" s="1512">
        <v>0</v>
      </c>
      <c r="X585" s="1512">
        <v>0</v>
      </c>
      <c r="Y585" s="1512">
        <v>0</v>
      </c>
      <c r="Z585" s="1512">
        <v>0</v>
      </c>
      <c r="AA585" s="1512">
        <v>0</v>
      </c>
      <c r="AC585" s="1512">
        <v>2</v>
      </c>
      <c r="AE585" s="2291">
        <v>70000</v>
      </c>
      <c r="AF585" s="2291" t="s">
        <v>4670</v>
      </c>
      <c r="AG585" s="2291"/>
      <c r="AH585" s="2291" t="s">
        <v>4670</v>
      </c>
      <c r="AI585" s="2291" t="s">
        <v>1766</v>
      </c>
      <c r="AJ585" s="2291"/>
      <c r="AK585" s="2291" t="s">
        <v>3397</v>
      </c>
      <c r="AL585" s="2285" t="s">
        <v>3397</v>
      </c>
      <c r="AM585" s="2291" t="s">
        <v>3463</v>
      </c>
      <c r="AN585" s="2291" t="s">
        <v>1545</v>
      </c>
      <c r="AR585" s="1512">
        <v>0</v>
      </c>
      <c r="AS585" s="1512">
        <v>0</v>
      </c>
      <c r="AT585" s="2287">
        <v>0</v>
      </c>
      <c r="AU585" s="2287">
        <v>0</v>
      </c>
      <c r="AV585" s="2287">
        <v>21695791</v>
      </c>
      <c r="AW585" s="2287">
        <v>27865531</v>
      </c>
      <c r="AX585" s="2287">
        <v>28631834</v>
      </c>
      <c r="AY585" s="2287">
        <v>47070734</v>
      </c>
      <c r="AZ585" s="2287">
        <v>48365180</v>
      </c>
      <c r="BA585" s="2288">
        <v>49671039.859999999</v>
      </c>
      <c r="BB585" s="2287">
        <v>0</v>
      </c>
      <c r="BC585" s="8">
        <v>223300109.86000001</v>
      </c>
      <c r="BK585" s="39">
        <v>20000000</v>
      </c>
      <c r="BL585" s="39">
        <v>25000000</v>
      </c>
      <c r="BM585" s="39">
        <v>25000000</v>
      </c>
      <c r="BN585" s="39">
        <v>40000000</v>
      </c>
      <c r="BO585" s="39">
        <v>40000000</v>
      </c>
      <c r="BP585" s="90"/>
    </row>
    <row r="586" spans="1:68">
      <c r="B586" s="2249"/>
      <c r="C586" s="39"/>
      <c r="D586" s="214">
        <v>1</v>
      </c>
      <c r="E586" s="214">
        <v>0</v>
      </c>
      <c r="F586" s="214">
        <v>0</v>
      </c>
      <c r="G586" s="214">
        <v>0</v>
      </c>
      <c r="H586" s="214">
        <v>0</v>
      </c>
      <c r="I586" s="214">
        <v>0</v>
      </c>
      <c r="J586" s="214">
        <v>0</v>
      </c>
      <c r="K586" s="1512">
        <v>0</v>
      </c>
      <c r="L586" s="1512">
        <v>0</v>
      </c>
      <c r="M586" s="1512">
        <v>1</v>
      </c>
      <c r="O586" s="8">
        <v>0</v>
      </c>
      <c r="P586" s="8">
        <v>0</v>
      </c>
      <c r="R586" s="8">
        <v>1</v>
      </c>
      <c r="S586" s="1512">
        <v>0</v>
      </c>
      <c r="T586" s="1512">
        <v>0</v>
      </c>
      <c r="U586" s="1512">
        <v>0</v>
      </c>
      <c r="V586" s="1512">
        <v>0</v>
      </c>
      <c r="W586" s="1512">
        <v>0</v>
      </c>
      <c r="X586" s="1512">
        <v>0</v>
      </c>
      <c r="Y586" s="1512">
        <v>0</v>
      </c>
      <c r="Z586" s="1512">
        <v>0</v>
      </c>
      <c r="AA586" s="1512">
        <v>0</v>
      </c>
      <c r="AC586" s="1512">
        <v>5</v>
      </c>
      <c r="AE586" s="2291">
        <v>70001</v>
      </c>
      <c r="AF586" s="2291" t="s">
        <v>4671</v>
      </c>
      <c r="AG586" s="2291"/>
      <c r="AH586" s="2291" t="s">
        <v>4671</v>
      </c>
      <c r="AI586" s="2291" t="s">
        <v>3311</v>
      </c>
      <c r="AJ586" s="2291"/>
      <c r="AK586" s="2291" t="s">
        <v>3397</v>
      </c>
      <c r="AL586" s="2285" t="s">
        <v>3397</v>
      </c>
      <c r="AM586" s="2291" t="s">
        <v>3498</v>
      </c>
      <c r="AN586" s="2291" t="s">
        <v>1545</v>
      </c>
      <c r="AR586" s="1512">
        <v>0</v>
      </c>
      <c r="AS586" s="1512">
        <v>0</v>
      </c>
      <c r="AT586" s="2287">
        <v>0</v>
      </c>
      <c r="AU586" s="2287">
        <v>0</v>
      </c>
      <c r="AV586" s="2287">
        <v>37967634</v>
      </c>
      <c r="AW586" s="2287">
        <v>33438638</v>
      </c>
      <c r="AX586" s="2287">
        <v>51537300</v>
      </c>
      <c r="AY586" s="2287">
        <v>58838418</v>
      </c>
      <c r="AZ586" s="2287">
        <v>48365180</v>
      </c>
      <c r="BA586" s="2288">
        <v>49671039.859999999</v>
      </c>
      <c r="BB586" s="2287">
        <v>0</v>
      </c>
      <c r="BC586" s="8">
        <v>279818209.86000001</v>
      </c>
      <c r="BK586" s="39">
        <v>35000000</v>
      </c>
      <c r="BL586" s="39">
        <v>30000000</v>
      </c>
      <c r="BM586" s="39">
        <v>45000000</v>
      </c>
      <c r="BN586" s="39">
        <v>50000000</v>
      </c>
      <c r="BO586" s="39">
        <v>40000000</v>
      </c>
      <c r="BP586" s="90"/>
    </row>
    <row r="587" spans="1:68">
      <c r="B587" s="2249"/>
      <c r="C587" s="39"/>
      <c r="D587" s="214">
        <v>1</v>
      </c>
      <c r="E587" s="214">
        <v>0</v>
      </c>
      <c r="F587" s="214">
        <v>0</v>
      </c>
      <c r="G587" s="214">
        <v>0</v>
      </c>
      <c r="H587" s="214">
        <v>0</v>
      </c>
      <c r="I587" s="214">
        <v>0</v>
      </c>
      <c r="J587" s="214">
        <v>0</v>
      </c>
      <c r="K587" s="1512">
        <v>0</v>
      </c>
      <c r="L587" s="1512">
        <v>0</v>
      </c>
      <c r="M587" s="1512">
        <v>1</v>
      </c>
      <c r="O587" s="8">
        <v>0</v>
      </c>
      <c r="P587" s="8">
        <v>0</v>
      </c>
      <c r="R587" s="8">
        <v>0</v>
      </c>
      <c r="S587" s="1512">
        <v>1</v>
      </c>
      <c r="T587" s="1512">
        <v>0</v>
      </c>
      <c r="U587" s="1512">
        <v>0</v>
      </c>
      <c r="V587" s="1512">
        <v>0</v>
      </c>
      <c r="W587" s="1512">
        <v>0</v>
      </c>
      <c r="X587" s="1512">
        <v>0</v>
      </c>
      <c r="Y587" s="1512">
        <v>0</v>
      </c>
      <c r="Z587" s="1512">
        <v>0</v>
      </c>
      <c r="AA587" s="1512">
        <v>0</v>
      </c>
      <c r="AC587" s="1512">
        <v>4</v>
      </c>
      <c r="AE587" s="2291">
        <v>70002</v>
      </c>
      <c r="AF587" s="2291" t="s">
        <v>4672</v>
      </c>
      <c r="AG587" s="2291"/>
      <c r="AH587" s="2291" t="s">
        <v>4672</v>
      </c>
      <c r="AI587" s="2291" t="s">
        <v>1600</v>
      </c>
      <c r="AJ587" s="2291"/>
      <c r="AK587" s="2291" t="s">
        <v>3397</v>
      </c>
      <c r="AL587" s="2285" t="s">
        <v>3397</v>
      </c>
      <c r="AM587" s="2291" t="s">
        <v>3513</v>
      </c>
      <c r="AN587" s="2291" t="s">
        <v>1545</v>
      </c>
      <c r="AR587" s="1512">
        <v>0</v>
      </c>
      <c r="AS587" s="1512">
        <v>0</v>
      </c>
      <c r="AT587" s="2287">
        <v>0</v>
      </c>
      <c r="AU587" s="2287">
        <v>0</v>
      </c>
      <c r="AV587" s="2287">
        <v>16271843</v>
      </c>
      <c r="AW587" s="2287">
        <v>16719319</v>
      </c>
      <c r="AX587" s="2287">
        <v>34358200</v>
      </c>
      <c r="AY587" s="2287">
        <v>47070734</v>
      </c>
      <c r="AZ587" s="2287">
        <v>12091295</v>
      </c>
      <c r="BA587" s="2288">
        <v>12417759.965</v>
      </c>
      <c r="BB587" s="2287">
        <v>0</v>
      </c>
      <c r="BC587" s="8">
        <v>138929150.965</v>
      </c>
      <c r="BK587" s="39">
        <v>15000000</v>
      </c>
      <c r="BL587" s="39">
        <v>15000000</v>
      </c>
      <c r="BM587" s="39">
        <v>30000000</v>
      </c>
      <c r="BN587" s="39">
        <v>40000000</v>
      </c>
      <c r="BO587" s="39">
        <v>10000000</v>
      </c>
      <c r="BP587" s="90"/>
    </row>
    <row r="588" spans="1:68">
      <c r="BP588" s="90"/>
    </row>
    <row r="589" spans="1:68">
      <c r="BP589" s="90"/>
    </row>
    <row r="590" spans="1:68">
      <c r="AZ590" s="39"/>
      <c r="BP590" s="90"/>
    </row>
    <row r="591" spans="1:68">
      <c r="AY591" s="2292"/>
      <c r="AZ591" s="39"/>
      <c r="BP591" s="90"/>
    </row>
    <row r="592" spans="1:68">
      <c r="AZ592" s="39"/>
      <c r="BP592" s="90"/>
    </row>
    <row r="593" spans="52:68" customFormat="1">
      <c r="AZ593" s="39"/>
      <c r="BP593" s="90"/>
    </row>
    <row r="594" spans="52:68" customFormat="1">
      <c r="AZ594" s="39"/>
      <c r="BP594" s="90"/>
    </row>
    <row r="595" spans="52:68" customFormat="1">
      <c r="AZ595" s="39"/>
      <c r="BP595" s="90"/>
    </row>
    <row r="596" spans="52:68" customFormat="1">
      <c r="AZ596" s="39"/>
      <c r="BP596" s="90"/>
    </row>
    <row r="597" spans="52:68" customFormat="1">
      <c r="AZ597" s="39"/>
      <c r="BP597" s="90"/>
    </row>
    <row r="598" spans="52:68" customFormat="1">
      <c r="AZ598" s="39"/>
      <c r="BP598" s="90"/>
    </row>
    <row r="599" spans="52:68" customFormat="1">
      <c r="AZ599" s="39"/>
      <c r="BP599" s="90"/>
    </row>
    <row r="600" spans="52:68" customFormat="1">
      <c r="AZ600" s="39"/>
      <c r="BP600" s="90"/>
    </row>
    <row r="601" spans="52:68" customFormat="1">
      <c r="AZ601" s="39"/>
      <c r="BP601" s="90"/>
    </row>
    <row r="602" spans="52:68" customFormat="1">
      <c r="BP602" s="90"/>
    </row>
    <row r="603" spans="52:68" customFormat="1">
      <c r="BP603" s="90"/>
    </row>
    <row r="604" spans="52:68" customFormat="1">
      <c r="BP604" s="90"/>
    </row>
    <row r="605" spans="52:68" customFormat="1">
      <c r="BP605" s="90"/>
    </row>
    <row r="606" spans="52:68" customFormat="1">
      <c r="BP606" s="90"/>
    </row>
    <row r="607" spans="52:68" customFormat="1">
      <c r="BP607" s="90"/>
    </row>
    <row r="608" spans="52:68" customFormat="1">
      <c r="BP608" s="90"/>
    </row>
    <row r="609" spans="68:68" customFormat="1">
      <c r="BP609" s="90"/>
    </row>
    <row r="610" spans="68:68" customFormat="1">
      <c r="BP610" s="90"/>
    </row>
    <row r="611" spans="68:68" customFormat="1">
      <c r="BP611" s="90"/>
    </row>
    <row r="612" spans="68:68" customFormat="1">
      <c r="BP612" s="90"/>
    </row>
    <row r="613" spans="68:68" customFormat="1">
      <c r="BP613" s="90"/>
    </row>
    <row r="614" spans="68:68" customFormat="1">
      <c r="BP614" s="90"/>
    </row>
    <row r="615" spans="68:68" customFormat="1">
      <c r="BP615" s="90"/>
    </row>
    <row r="616" spans="68:68" customFormat="1">
      <c r="BP616" s="90"/>
    </row>
    <row r="617" spans="68:68" customFormat="1">
      <c r="BP617" s="90"/>
    </row>
    <row r="618" spans="68:68" customFormat="1">
      <c r="BP618" s="90"/>
    </row>
    <row r="619" spans="68:68" customFormat="1">
      <c r="BP619" s="90"/>
    </row>
    <row r="620" spans="68:68" customFormat="1">
      <c r="BP620" s="90"/>
    </row>
    <row r="621" spans="68:68" customFormat="1">
      <c r="BP621" s="90"/>
    </row>
    <row r="622" spans="68:68" customFormat="1">
      <c r="BP622" s="90"/>
    </row>
    <row r="623" spans="68:68" customFormat="1">
      <c r="BP623" s="90"/>
    </row>
    <row r="624" spans="68:68" customFormat="1">
      <c r="BP624" s="90"/>
    </row>
    <row r="625" spans="68:68" customFormat="1">
      <c r="BP625" s="90"/>
    </row>
    <row r="626" spans="68:68" customFormat="1">
      <c r="BP626" s="90"/>
    </row>
    <row r="627" spans="68:68" customFormat="1">
      <c r="BP627" s="90"/>
    </row>
    <row r="628" spans="68:68" customFormat="1">
      <c r="BP628" s="90"/>
    </row>
    <row r="629" spans="68:68" customFormat="1">
      <c r="BP629" s="90"/>
    </row>
    <row r="630" spans="68:68" customFormat="1">
      <c r="BP630" s="90"/>
    </row>
    <row r="631" spans="68:68" customFormat="1">
      <c r="BP631" s="90"/>
    </row>
    <row r="632" spans="68:68" customFormat="1">
      <c r="BP632" s="90"/>
    </row>
    <row r="633" spans="68:68" customFormat="1">
      <c r="BP633" s="90"/>
    </row>
    <row r="634" spans="68:68" customFormat="1">
      <c r="BP634" s="90"/>
    </row>
    <row r="635" spans="68:68" customFormat="1">
      <c r="BP635" s="90"/>
    </row>
    <row r="636" spans="68:68" customFormat="1">
      <c r="BP636" s="90"/>
    </row>
    <row r="637" spans="68:68" customFormat="1">
      <c r="BP637" s="90"/>
    </row>
    <row r="638" spans="68:68" customFormat="1">
      <c r="BP638" s="90"/>
    </row>
    <row r="639" spans="68:68" customFormat="1">
      <c r="BP639" s="90"/>
    </row>
    <row r="640" spans="68:68" customFormat="1">
      <c r="BP640" s="90"/>
    </row>
    <row r="641" spans="68:68" customFormat="1">
      <c r="BP641" s="90"/>
    </row>
    <row r="642" spans="68:68" customFormat="1">
      <c r="BP642" s="90"/>
    </row>
    <row r="643" spans="68:68" customFormat="1">
      <c r="BP643" s="90"/>
    </row>
    <row r="644" spans="68:68" customFormat="1">
      <c r="BP644" s="90"/>
    </row>
    <row r="645" spans="68:68" customFormat="1">
      <c r="BP645" s="90"/>
    </row>
    <row r="646" spans="68:68" customFormat="1">
      <c r="BP646" s="90"/>
    </row>
    <row r="647" spans="68:68" customFormat="1">
      <c r="BP647" s="90"/>
    </row>
    <row r="648" spans="68:68" customFormat="1">
      <c r="BP648" s="90"/>
    </row>
    <row r="649" spans="68:68" customFormat="1">
      <c r="BP649" s="90"/>
    </row>
    <row r="650" spans="68:68" customFormat="1">
      <c r="BP650" s="90"/>
    </row>
    <row r="651" spans="68:68" customFormat="1">
      <c r="BP651" s="90"/>
    </row>
    <row r="652" spans="68:68" customFormat="1">
      <c r="BP652" s="90"/>
    </row>
    <row r="653" spans="68:68" customFormat="1">
      <c r="BP653" s="90"/>
    </row>
    <row r="654" spans="68:68" customFormat="1">
      <c r="BP654" s="90"/>
    </row>
    <row r="655" spans="68:68" customFormat="1">
      <c r="BP655" s="90"/>
    </row>
    <row r="656" spans="68:68" customFormat="1">
      <c r="BP656" s="90"/>
    </row>
    <row r="657" spans="68:68" customFormat="1">
      <c r="BP657" s="90"/>
    </row>
    <row r="658" spans="68:68" customFormat="1">
      <c r="BP658" s="90"/>
    </row>
    <row r="659" spans="68:68" customFormat="1">
      <c r="BP659" s="90"/>
    </row>
    <row r="660" spans="68:68" customFormat="1">
      <c r="BP660" s="90"/>
    </row>
    <row r="661" spans="68:68" customFormat="1">
      <c r="BP661" s="90"/>
    </row>
    <row r="662" spans="68:68" customFormat="1">
      <c r="BP662" s="90"/>
    </row>
    <row r="663" spans="68:68" customFormat="1">
      <c r="BP663" s="90"/>
    </row>
    <row r="664" spans="68:68" customFormat="1">
      <c r="BP664" s="90"/>
    </row>
    <row r="665" spans="68:68" customFormat="1">
      <c r="BP665" s="90"/>
    </row>
    <row r="666" spans="68:68" customFormat="1">
      <c r="BP666" s="90"/>
    </row>
    <row r="667" spans="68:68" customFormat="1">
      <c r="BP667" s="90"/>
    </row>
    <row r="668" spans="68:68" customFormat="1">
      <c r="BP668" s="90"/>
    </row>
    <row r="669" spans="68:68" customFormat="1">
      <c r="BP669" s="90"/>
    </row>
    <row r="670" spans="68:68" customFormat="1">
      <c r="BP670" s="90"/>
    </row>
    <row r="671" spans="68:68" customFormat="1">
      <c r="BP671" s="90"/>
    </row>
    <row r="672" spans="68:68" customFormat="1">
      <c r="BP672" s="90"/>
    </row>
    <row r="673" spans="68:68" customFormat="1">
      <c r="BP673" s="90"/>
    </row>
    <row r="674" spans="68:68" customFormat="1">
      <c r="BP674" s="90"/>
    </row>
    <row r="675" spans="68:68" customFormat="1">
      <c r="BP675" s="90"/>
    </row>
    <row r="676" spans="68:68" customFormat="1">
      <c r="BP676" s="90"/>
    </row>
    <row r="677" spans="68:68" customFormat="1">
      <c r="BP677" s="90"/>
    </row>
    <row r="678" spans="68:68" customFormat="1">
      <c r="BP678" s="90"/>
    </row>
    <row r="679" spans="68:68" customFormat="1">
      <c r="BP679" s="90"/>
    </row>
    <row r="680" spans="68:68" customFormat="1">
      <c r="BP680" s="90"/>
    </row>
    <row r="681" spans="68:68" customFormat="1">
      <c r="BP681" s="90"/>
    </row>
    <row r="682" spans="68:68" customFormat="1">
      <c r="BP682" s="90"/>
    </row>
    <row r="683" spans="68:68" customFormat="1">
      <c r="BP683" s="90"/>
    </row>
    <row r="684" spans="68:68" customFormat="1">
      <c r="BP684" s="90"/>
    </row>
    <row r="685" spans="68:68" customFormat="1">
      <c r="BP685" s="90"/>
    </row>
    <row r="686" spans="68:68" customFormat="1">
      <c r="BP686" s="90"/>
    </row>
    <row r="687" spans="68:68" customFormat="1">
      <c r="BP687" s="90"/>
    </row>
    <row r="688" spans="68:68" customFormat="1">
      <c r="BP688" s="90"/>
    </row>
    <row r="689" spans="68:68" customFormat="1">
      <c r="BP689" s="90"/>
    </row>
    <row r="690" spans="68:68" customFormat="1">
      <c r="BP690" s="90"/>
    </row>
    <row r="691" spans="68:68" customFormat="1">
      <c r="BP691" s="90"/>
    </row>
    <row r="692" spans="68:68" customFormat="1">
      <c r="BP692" s="90"/>
    </row>
    <row r="693" spans="68:68" customFormat="1">
      <c r="BP693" s="90"/>
    </row>
    <row r="694" spans="68:68" customFormat="1">
      <c r="BP694" s="90"/>
    </row>
    <row r="695" spans="68:68" customFormat="1">
      <c r="BP695" s="90"/>
    </row>
    <row r="696" spans="68:68" customFormat="1">
      <c r="BP696" s="90"/>
    </row>
    <row r="697" spans="68:68" customFormat="1">
      <c r="BP697" s="90"/>
    </row>
    <row r="698" spans="68:68" customFormat="1">
      <c r="BP698" s="90"/>
    </row>
    <row r="699" spans="68:68" customFormat="1">
      <c r="BP699" s="90"/>
    </row>
    <row r="700" spans="68:68" customFormat="1">
      <c r="BP700" s="90"/>
    </row>
    <row r="701" spans="68:68" customFormat="1">
      <c r="BP701" s="90"/>
    </row>
    <row r="702" spans="68:68" customFormat="1">
      <c r="BP702" s="90"/>
    </row>
    <row r="703" spans="68:68" customFormat="1">
      <c r="BP703" s="90"/>
    </row>
    <row r="704" spans="68:68" customFormat="1">
      <c r="BP704" s="90"/>
    </row>
    <row r="705" spans="68:68" customFormat="1">
      <c r="BP705" s="90"/>
    </row>
    <row r="706" spans="68:68" customFormat="1">
      <c r="BP706" s="90"/>
    </row>
    <row r="707" spans="68:68" customFormat="1">
      <c r="BP707" s="90"/>
    </row>
    <row r="708" spans="68:68" customFormat="1">
      <c r="BP708" s="90"/>
    </row>
    <row r="709" spans="68:68" customFormat="1">
      <c r="BP709" s="90"/>
    </row>
    <row r="710" spans="68:68" customFormat="1">
      <c r="BP710" s="90"/>
    </row>
    <row r="711" spans="68:68" customFormat="1">
      <c r="BP711" s="90"/>
    </row>
    <row r="712" spans="68:68" customFormat="1">
      <c r="BP712" s="90"/>
    </row>
    <row r="713" spans="68:68" customFormat="1">
      <c r="BP713" s="90"/>
    </row>
    <row r="714" spans="68:68" customFormat="1">
      <c r="BP714" s="90"/>
    </row>
    <row r="715" spans="68:68" customFormat="1">
      <c r="BP715" s="90"/>
    </row>
    <row r="716" spans="68:68" customFormat="1">
      <c r="BP716" s="90"/>
    </row>
    <row r="717" spans="68:68" customFormat="1">
      <c r="BP717" s="90"/>
    </row>
    <row r="718" spans="68:68" customFormat="1">
      <c r="BP718" s="90"/>
    </row>
    <row r="719" spans="68:68" customFormat="1">
      <c r="BP719" s="90"/>
    </row>
    <row r="720" spans="68:68" customFormat="1">
      <c r="BP720" s="90"/>
    </row>
    <row r="721" spans="68:68" customFormat="1">
      <c r="BP721" s="90"/>
    </row>
    <row r="722" spans="68:68" customFormat="1">
      <c r="BP722" s="90"/>
    </row>
    <row r="723" spans="68:68" customFormat="1">
      <c r="BP723" s="90"/>
    </row>
    <row r="724" spans="68:68" customFormat="1">
      <c r="BP724" s="90"/>
    </row>
    <row r="725" spans="68:68" customFormat="1">
      <c r="BP725" s="90"/>
    </row>
    <row r="726" spans="68:68" customFormat="1">
      <c r="BP726" s="90"/>
    </row>
    <row r="727" spans="68:68" customFormat="1">
      <c r="BP727" s="90"/>
    </row>
    <row r="728" spans="68:68" customFormat="1">
      <c r="BP728" s="90"/>
    </row>
    <row r="729" spans="68:68" customFormat="1">
      <c r="BP729" s="90"/>
    </row>
    <row r="730" spans="68:68" customFormat="1">
      <c r="BP730" s="90"/>
    </row>
    <row r="731" spans="68:68" customFormat="1">
      <c r="BP731" s="90"/>
    </row>
    <row r="732" spans="68:68" customFormat="1">
      <c r="BP732" s="90"/>
    </row>
    <row r="733" spans="68:68" customFormat="1">
      <c r="BP733" s="90"/>
    </row>
    <row r="734" spans="68:68" customFormat="1">
      <c r="BP734" s="90"/>
    </row>
    <row r="735" spans="68:68" customFormat="1">
      <c r="BP735" s="90"/>
    </row>
    <row r="736" spans="68:68" customFormat="1">
      <c r="BP736" s="90"/>
    </row>
    <row r="737" spans="68:68" customFormat="1">
      <c r="BP737" s="90"/>
    </row>
    <row r="738" spans="68:68" customFormat="1">
      <c r="BP738" s="90"/>
    </row>
    <row r="739" spans="68:68" customFormat="1">
      <c r="BP739" s="90"/>
    </row>
    <row r="740" spans="68:68" customFormat="1">
      <c r="BP740" s="90"/>
    </row>
    <row r="741" spans="68:68" customFormat="1">
      <c r="BP741" s="90"/>
    </row>
    <row r="742" spans="68:68" customFormat="1">
      <c r="BP742" s="90"/>
    </row>
    <row r="743" spans="68:68" customFormat="1">
      <c r="BP743" s="90"/>
    </row>
    <row r="744" spans="68:68" customFormat="1">
      <c r="BP744" s="90"/>
    </row>
    <row r="745" spans="68:68" customFormat="1">
      <c r="BP745" s="90"/>
    </row>
    <row r="746" spans="68:68" customFormat="1">
      <c r="BP746" s="90"/>
    </row>
    <row r="747" spans="68:68" customFormat="1">
      <c r="BP747" s="90"/>
    </row>
    <row r="748" spans="68:68" customFormat="1">
      <c r="BP748" s="90"/>
    </row>
    <row r="749" spans="68:68" customFormat="1">
      <c r="BP749" s="90"/>
    </row>
    <row r="750" spans="68:68" customFormat="1">
      <c r="BP750" s="90"/>
    </row>
    <row r="751" spans="68:68" customFormat="1">
      <c r="BP751" s="90"/>
    </row>
    <row r="752" spans="68:68" customFormat="1">
      <c r="BP752" s="90"/>
    </row>
    <row r="753" spans="68:68" customFormat="1">
      <c r="BP753" s="90"/>
    </row>
    <row r="754" spans="68:68" customFormat="1">
      <c r="BP754" s="90"/>
    </row>
    <row r="755" spans="68:68" customFormat="1">
      <c r="BP755" s="90"/>
    </row>
    <row r="756" spans="68:68" customFormat="1">
      <c r="BP756" s="90"/>
    </row>
    <row r="757" spans="68:68" customFormat="1">
      <c r="BP757" s="90"/>
    </row>
    <row r="758" spans="68:68" customFormat="1">
      <c r="BP758" s="90"/>
    </row>
    <row r="759" spans="68:68" customFormat="1">
      <c r="BP759" s="90"/>
    </row>
    <row r="760" spans="68:68" customFormat="1">
      <c r="BP760" s="90"/>
    </row>
    <row r="761" spans="68:68" customFormat="1">
      <c r="BP761" s="90"/>
    </row>
    <row r="762" spans="68:68" customFormat="1">
      <c r="BP762" s="90"/>
    </row>
    <row r="763" spans="68:68" customFormat="1">
      <c r="BP763" s="90"/>
    </row>
    <row r="764" spans="68:68" customFormat="1">
      <c r="BP764" s="90"/>
    </row>
    <row r="765" spans="68:68" customFormat="1">
      <c r="BP765" s="90"/>
    </row>
    <row r="766" spans="68:68" customFormat="1">
      <c r="BP766" s="90"/>
    </row>
    <row r="767" spans="68:68" customFormat="1">
      <c r="BP767" s="90"/>
    </row>
    <row r="768" spans="68:68" customFormat="1">
      <c r="BP768" s="90"/>
    </row>
    <row r="769" spans="68:68" customFormat="1">
      <c r="BP769" s="90"/>
    </row>
    <row r="770" spans="68:68" customFormat="1">
      <c r="BP770" s="90"/>
    </row>
    <row r="771" spans="68:68" customFormat="1">
      <c r="BP771" s="90"/>
    </row>
    <row r="772" spans="68:68" customFormat="1">
      <c r="BP772" s="90"/>
    </row>
    <row r="773" spans="68:68" customFormat="1">
      <c r="BP773" s="90"/>
    </row>
    <row r="774" spans="68:68" customFormat="1">
      <c r="BP774" s="90"/>
    </row>
    <row r="775" spans="68:68" customFormat="1">
      <c r="BP775" s="90"/>
    </row>
    <row r="776" spans="68:68" customFormat="1">
      <c r="BP776" s="90"/>
    </row>
    <row r="777" spans="68:68" customFormat="1">
      <c r="BP777" s="90"/>
    </row>
    <row r="778" spans="68:68" customFormat="1">
      <c r="BP778" s="90"/>
    </row>
    <row r="779" spans="68:68" customFormat="1">
      <c r="BP779" s="90"/>
    </row>
    <row r="780" spans="68:68" customFormat="1">
      <c r="BP780" s="90"/>
    </row>
    <row r="781" spans="68:68" customFormat="1">
      <c r="BP781" s="90"/>
    </row>
    <row r="782" spans="68:68" customFormat="1">
      <c r="BP782" s="90"/>
    </row>
    <row r="783" spans="68:68" customFormat="1">
      <c r="BP783" s="90"/>
    </row>
    <row r="784" spans="68:68" customFormat="1">
      <c r="BP784" s="90"/>
    </row>
    <row r="785" spans="68:68" customFormat="1">
      <c r="BP785" s="90"/>
    </row>
    <row r="786" spans="68:68" customFormat="1">
      <c r="BP786" s="90"/>
    </row>
    <row r="787" spans="68:68" customFormat="1">
      <c r="BP787" s="90"/>
    </row>
    <row r="788" spans="68:68" customFormat="1">
      <c r="BP788" s="90"/>
    </row>
    <row r="789" spans="68:68" customFormat="1">
      <c r="BP789" s="90"/>
    </row>
    <row r="790" spans="68:68" customFormat="1">
      <c r="BP790" s="90"/>
    </row>
    <row r="791" spans="68:68" customFormat="1">
      <c r="BP791" s="90"/>
    </row>
    <row r="792" spans="68:68" customFormat="1">
      <c r="BP792" s="90"/>
    </row>
    <row r="793" spans="68:68" customFormat="1">
      <c r="BP793" s="90"/>
    </row>
    <row r="794" spans="68:68" customFormat="1">
      <c r="BP794" s="90"/>
    </row>
    <row r="795" spans="68:68" customFormat="1">
      <c r="BP795" s="90"/>
    </row>
    <row r="796" spans="68:68" customFormat="1">
      <c r="BP796" s="90"/>
    </row>
    <row r="797" spans="68:68" customFormat="1">
      <c r="BP797" s="90"/>
    </row>
    <row r="798" spans="68:68" customFormat="1">
      <c r="BP798" s="90"/>
    </row>
    <row r="799" spans="68:68" customFormat="1">
      <c r="BP799" s="90"/>
    </row>
    <row r="800" spans="68:68" customFormat="1">
      <c r="BP800" s="90"/>
    </row>
    <row r="801" spans="68:68" customFormat="1">
      <c r="BP801" s="90"/>
    </row>
    <row r="802" spans="68:68" customFormat="1">
      <c r="BP802" s="90"/>
    </row>
    <row r="803" spans="68:68" customFormat="1">
      <c r="BP803" s="90"/>
    </row>
    <row r="804" spans="68:68" customFormat="1">
      <c r="BP804" s="90"/>
    </row>
    <row r="805" spans="68:68" customFormat="1">
      <c r="BP805" s="90"/>
    </row>
    <row r="806" spans="68:68" customFormat="1">
      <c r="BP806" s="90"/>
    </row>
    <row r="807" spans="68:68" customFormat="1">
      <c r="BP807" s="90"/>
    </row>
    <row r="808" spans="68:68" customFormat="1">
      <c r="BP808" s="90"/>
    </row>
    <row r="809" spans="68:68" customFormat="1">
      <c r="BP809" s="90"/>
    </row>
    <row r="810" spans="68:68" customFormat="1">
      <c r="BP810" s="90"/>
    </row>
    <row r="811" spans="68:68" customFormat="1">
      <c r="BP811" s="90"/>
    </row>
    <row r="812" spans="68:68" customFormat="1">
      <c r="BP812" s="90"/>
    </row>
    <row r="813" spans="68:68" customFormat="1">
      <c r="BP813" s="90"/>
    </row>
    <row r="814" spans="68:68" customFormat="1">
      <c r="BP814" s="90"/>
    </row>
    <row r="815" spans="68:68" customFormat="1">
      <c r="BP815" s="90"/>
    </row>
    <row r="816" spans="68:68" customFormat="1">
      <c r="BP816" s="90"/>
    </row>
    <row r="817" spans="68:68" customFormat="1">
      <c r="BP817" s="90"/>
    </row>
    <row r="818" spans="68:68" customFormat="1">
      <c r="BP818" s="90"/>
    </row>
    <row r="819" spans="68:68" customFormat="1">
      <c r="BP819" s="90"/>
    </row>
    <row r="820" spans="68:68" customFormat="1">
      <c r="BP820" s="90"/>
    </row>
    <row r="821" spans="68:68" customFormat="1">
      <c r="BP821" s="90"/>
    </row>
    <row r="822" spans="68:68" customFormat="1">
      <c r="BP822" s="90"/>
    </row>
    <row r="823" spans="68:68" customFormat="1">
      <c r="BP823" s="90"/>
    </row>
    <row r="824" spans="68:68" customFormat="1">
      <c r="BP824" s="90"/>
    </row>
    <row r="825" spans="68:68" customFormat="1">
      <c r="BP825" s="90"/>
    </row>
    <row r="826" spans="68:68" customFormat="1">
      <c r="BP826" s="90"/>
    </row>
    <row r="827" spans="68:68" customFormat="1">
      <c r="BP827" s="90"/>
    </row>
    <row r="828" spans="68:68" customFormat="1">
      <c r="BP828" s="90"/>
    </row>
    <row r="829" spans="68:68" customFormat="1">
      <c r="BP829" s="90"/>
    </row>
    <row r="830" spans="68:68" customFormat="1">
      <c r="BP830" s="90"/>
    </row>
    <row r="831" spans="68:68" customFormat="1">
      <c r="BP831" s="90"/>
    </row>
    <row r="832" spans="68:68" customFormat="1">
      <c r="BP832" s="90"/>
    </row>
    <row r="833" spans="68:68" customFormat="1">
      <c r="BP833" s="90"/>
    </row>
    <row r="834" spans="68:68" customFormat="1">
      <c r="BP834" s="90"/>
    </row>
    <row r="835" spans="68:68" customFormat="1">
      <c r="BP835" s="90"/>
    </row>
    <row r="836" spans="68:68" customFormat="1">
      <c r="BP836" s="90"/>
    </row>
    <row r="837" spans="68:68" customFormat="1">
      <c r="BP837" s="90"/>
    </row>
    <row r="838" spans="68:68" customFormat="1">
      <c r="BP838" s="90"/>
    </row>
    <row r="839" spans="68:68" customFormat="1">
      <c r="BP839" s="90"/>
    </row>
    <row r="840" spans="68:68" customFormat="1">
      <c r="BP840" s="90"/>
    </row>
    <row r="841" spans="68:68" customFormat="1">
      <c r="BP841" s="90"/>
    </row>
    <row r="842" spans="68:68" customFormat="1">
      <c r="BP842" s="90"/>
    </row>
    <row r="843" spans="68:68" customFormat="1">
      <c r="BP843" s="90"/>
    </row>
    <row r="844" spans="68:68" customFormat="1">
      <c r="BP844" s="90"/>
    </row>
    <row r="845" spans="68:68" customFormat="1">
      <c r="BP845" s="90"/>
    </row>
    <row r="846" spans="68:68" customFormat="1">
      <c r="BP846" s="90"/>
    </row>
    <row r="847" spans="68:68" customFormat="1">
      <c r="BP847" s="90"/>
    </row>
    <row r="848" spans="68:68" customFormat="1">
      <c r="BP848" s="90"/>
    </row>
    <row r="849" spans="68:68" customFormat="1">
      <c r="BP849" s="90"/>
    </row>
    <row r="850" spans="68:68" customFormat="1">
      <c r="BP850" s="90"/>
    </row>
    <row r="851" spans="68:68" customFormat="1">
      <c r="BP851" s="90"/>
    </row>
    <row r="852" spans="68:68" customFormat="1">
      <c r="BP852" s="90"/>
    </row>
    <row r="853" spans="68:68" customFormat="1">
      <c r="BP853" s="90"/>
    </row>
    <row r="854" spans="68:68" customFormat="1">
      <c r="BP854" s="90"/>
    </row>
    <row r="855" spans="68:68" customFormat="1">
      <c r="BP855" s="90"/>
    </row>
    <row r="856" spans="68:68" customFormat="1">
      <c r="BP856" s="90"/>
    </row>
    <row r="857" spans="68:68" customFormat="1">
      <c r="BP857" s="90"/>
    </row>
    <row r="858" spans="68:68" customFormat="1">
      <c r="BP858" s="90"/>
    </row>
    <row r="859" spans="68:68" customFormat="1">
      <c r="BP859" s="90"/>
    </row>
    <row r="860" spans="68:68" customFormat="1">
      <c r="BP860" s="90"/>
    </row>
    <row r="861" spans="68:68" customFormat="1">
      <c r="BP861" s="90"/>
    </row>
    <row r="862" spans="68:68" customFormat="1">
      <c r="BP862" s="90"/>
    </row>
    <row r="863" spans="68:68" customFormat="1">
      <c r="BP863" s="90"/>
    </row>
    <row r="864" spans="68:68" customFormat="1">
      <c r="BP864" s="90"/>
    </row>
    <row r="865" spans="68:68" customFormat="1">
      <c r="BP865" s="90"/>
    </row>
    <row r="866" spans="68:68" customFormat="1">
      <c r="BP866" s="90"/>
    </row>
    <row r="867" spans="68:68" customFormat="1">
      <c r="BP867" s="90"/>
    </row>
    <row r="868" spans="68:68" customFormat="1">
      <c r="BP868" s="90"/>
    </row>
    <row r="869" spans="68:68" customFormat="1">
      <c r="BP869" s="90"/>
    </row>
    <row r="870" spans="68:68" customFormat="1">
      <c r="BP870" s="90"/>
    </row>
    <row r="871" spans="68:68" customFormat="1">
      <c r="BP871" s="90"/>
    </row>
    <row r="872" spans="68:68" customFormat="1">
      <c r="BP872" s="90"/>
    </row>
    <row r="873" spans="68:68" customFormat="1">
      <c r="BP873" s="90"/>
    </row>
    <row r="874" spans="68:68" customFormat="1">
      <c r="BP874" s="90"/>
    </row>
    <row r="875" spans="68:68" customFormat="1">
      <c r="BP875" s="90"/>
    </row>
    <row r="876" spans="68:68" customFormat="1">
      <c r="BP876" s="90"/>
    </row>
    <row r="877" spans="68:68" customFormat="1">
      <c r="BP877" s="90"/>
    </row>
    <row r="878" spans="68:68" customFormat="1">
      <c r="BP878" s="90"/>
    </row>
    <row r="879" spans="68:68" customFormat="1">
      <c r="BP879" s="90"/>
    </row>
    <row r="880" spans="68:68" customFormat="1">
      <c r="BP880" s="90"/>
    </row>
    <row r="881" spans="68:68" customFormat="1">
      <c r="BP881" s="90"/>
    </row>
    <row r="882" spans="68:68" customFormat="1">
      <c r="BP882" s="90"/>
    </row>
    <row r="883" spans="68:68" customFormat="1">
      <c r="BP883" s="90"/>
    </row>
    <row r="884" spans="68:68" customFormat="1">
      <c r="BP884" s="90"/>
    </row>
    <row r="885" spans="68:68" customFormat="1">
      <c r="BP885" s="90"/>
    </row>
    <row r="886" spans="68:68" customFormat="1">
      <c r="BP886" s="90"/>
    </row>
    <row r="887" spans="68:68" customFormat="1">
      <c r="BP887" s="90"/>
    </row>
    <row r="888" spans="68:68" customFormat="1">
      <c r="BP888" s="90"/>
    </row>
    <row r="889" spans="68:68" customFormat="1">
      <c r="BP889" s="90"/>
    </row>
    <row r="890" spans="68:68" customFormat="1">
      <c r="BP890" s="90"/>
    </row>
    <row r="891" spans="68:68" customFormat="1">
      <c r="BP891" s="90"/>
    </row>
    <row r="892" spans="68:68" customFormat="1">
      <c r="BP892" s="90"/>
    </row>
    <row r="893" spans="68:68" customFormat="1">
      <c r="BP893" s="90"/>
    </row>
    <row r="894" spans="68:68" customFormat="1">
      <c r="BP894" s="90"/>
    </row>
    <row r="895" spans="68:68" customFormat="1">
      <c r="BP895" s="90"/>
    </row>
    <row r="896" spans="68:68" customFormat="1">
      <c r="BP896" s="90"/>
    </row>
    <row r="897" spans="68:68" customFormat="1">
      <c r="BP897" s="90"/>
    </row>
    <row r="898" spans="68:68" customFormat="1">
      <c r="BP898" s="90"/>
    </row>
    <row r="899" spans="68:68" customFormat="1">
      <c r="BP899" s="90"/>
    </row>
    <row r="900" spans="68:68" customFormat="1">
      <c r="BP900" s="90"/>
    </row>
    <row r="901" spans="68:68" customFormat="1">
      <c r="BP901" s="90"/>
    </row>
    <row r="902" spans="68:68" customFormat="1">
      <c r="BP902" s="90"/>
    </row>
    <row r="903" spans="68:68" customFormat="1">
      <c r="BP903" s="90"/>
    </row>
    <row r="904" spans="68:68" customFormat="1">
      <c r="BP904" s="90"/>
    </row>
    <row r="905" spans="68:68" customFormat="1">
      <c r="BP905" s="90"/>
    </row>
    <row r="906" spans="68:68" customFormat="1">
      <c r="BP906" s="90"/>
    </row>
    <row r="907" spans="68:68" customFormat="1">
      <c r="BP907" s="90"/>
    </row>
    <row r="908" spans="68:68" customFormat="1">
      <c r="BP908" s="90"/>
    </row>
    <row r="909" spans="68:68" customFormat="1">
      <c r="BP909" s="90"/>
    </row>
    <row r="910" spans="68:68" customFormat="1">
      <c r="BP910" s="90"/>
    </row>
    <row r="911" spans="68:68" customFormat="1">
      <c r="BP911" s="90"/>
    </row>
    <row r="912" spans="68:68" customFormat="1">
      <c r="BP912" s="90"/>
    </row>
    <row r="913" spans="68:68" customFormat="1">
      <c r="BP913" s="90"/>
    </row>
    <row r="914" spans="68:68" customFormat="1">
      <c r="BP914" s="90"/>
    </row>
    <row r="915" spans="68:68" customFormat="1">
      <c r="BP915" s="90"/>
    </row>
    <row r="916" spans="68:68" customFormat="1">
      <c r="BP916" s="90"/>
    </row>
    <row r="917" spans="68:68" customFormat="1">
      <c r="BP917" s="90"/>
    </row>
    <row r="918" spans="68:68" customFormat="1">
      <c r="BP918" s="90"/>
    </row>
    <row r="919" spans="68:68" customFormat="1">
      <c r="BP919" s="90"/>
    </row>
    <row r="920" spans="68:68" customFormat="1">
      <c r="BP920" s="90"/>
    </row>
    <row r="921" spans="68:68" customFormat="1">
      <c r="BP921" s="90"/>
    </row>
    <row r="922" spans="68:68" customFormat="1">
      <c r="BP922" s="90"/>
    </row>
    <row r="923" spans="68:68" customFormat="1">
      <c r="BP923" s="90"/>
    </row>
    <row r="924" spans="68:68" customFormat="1">
      <c r="BP924" s="90"/>
    </row>
    <row r="925" spans="68:68" customFormat="1">
      <c r="BP925" s="90"/>
    </row>
    <row r="926" spans="68:68" customFormat="1">
      <c r="BP926" s="90"/>
    </row>
    <row r="927" spans="68:68" customFormat="1">
      <c r="BP927" s="90"/>
    </row>
    <row r="928" spans="68:68" customFormat="1">
      <c r="BP928" s="90"/>
    </row>
    <row r="929" spans="68:68" customFormat="1">
      <c r="BP929" s="90"/>
    </row>
    <row r="930" spans="68:68" customFormat="1">
      <c r="BP930" s="90"/>
    </row>
    <row r="931" spans="68:68" customFormat="1">
      <c r="BP931" s="90"/>
    </row>
    <row r="932" spans="68:68" customFormat="1">
      <c r="BP932" s="90"/>
    </row>
    <row r="933" spans="68:68" customFormat="1">
      <c r="BP933" s="90"/>
    </row>
    <row r="934" spans="68:68" customFormat="1">
      <c r="BP934" s="90"/>
    </row>
    <row r="935" spans="68:68" customFormat="1">
      <c r="BP935" s="90"/>
    </row>
    <row r="936" spans="68:68" customFormat="1">
      <c r="BP936" s="90"/>
    </row>
    <row r="937" spans="68:68" customFormat="1">
      <c r="BP937" s="90"/>
    </row>
    <row r="938" spans="68:68" customFormat="1">
      <c r="BP938" s="90"/>
    </row>
    <row r="939" spans="68:68" customFormat="1">
      <c r="BP939" s="90"/>
    </row>
    <row r="940" spans="68:68" customFormat="1">
      <c r="BP940" s="90"/>
    </row>
    <row r="941" spans="68:68" customFormat="1">
      <c r="BP941" s="90"/>
    </row>
    <row r="942" spans="68:68" customFormat="1">
      <c r="BP942" s="90"/>
    </row>
    <row r="943" spans="68:68" customFormat="1">
      <c r="BP943" s="90"/>
    </row>
    <row r="944" spans="68:68" customFormat="1">
      <c r="BP944" s="90"/>
    </row>
    <row r="945" spans="68:68" customFormat="1">
      <c r="BP945" s="90"/>
    </row>
    <row r="946" spans="68:68" customFormat="1">
      <c r="BP946" s="90"/>
    </row>
    <row r="947" spans="68:68" customFormat="1">
      <c r="BP947" s="90"/>
    </row>
    <row r="948" spans="68:68" customFormat="1">
      <c r="BP948" s="90"/>
    </row>
    <row r="949" spans="68:68" customFormat="1">
      <c r="BP949" s="90"/>
    </row>
    <row r="950" spans="68:68" customFormat="1">
      <c r="BP950" s="90"/>
    </row>
    <row r="951" spans="68:68" customFormat="1">
      <c r="BP951" s="90"/>
    </row>
    <row r="952" spans="68:68" customFormat="1">
      <c r="BP952" s="90"/>
    </row>
    <row r="953" spans="68:68" customFormat="1">
      <c r="BP953" s="90"/>
    </row>
    <row r="954" spans="68:68" customFormat="1">
      <c r="BP954" s="90"/>
    </row>
    <row r="955" spans="68:68" customFormat="1">
      <c r="BP955" s="90"/>
    </row>
    <row r="956" spans="68:68" customFormat="1">
      <c r="BP956" s="90"/>
    </row>
    <row r="957" spans="68:68" customFormat="1">
      <c r="BP957" s="90"/>
    </row>
    <row r="958" spans="68:68" customFormat="1">
      <c r="BP958" s="90"/>
    </row>
    <row r="959" spans="68:68" customFormat="1">
      <c r="BP959" s="90"/>
    </row>
    <row r="960" spans="68:68" customFormat="1">
      <c r="BP960" s="90"/>
    </row>
    <row r="961" spans="68:68" customFormat="1">
      <c r="BP961" s="90"/>
    </row>
    <row r="962" spans="68:68" customFormat="1">
      <c r="BP962" s="90"/>
    </row>
    <row r="963" spans="68:68" customFormat="1">
      <c r="BP963" s="90"/>
    </row>
    <row r="964" spans="68:68" customFormat="1">
      <c r="BP964" s="90"/>
    </row>
    <row r="965" spans="68:68" customFormat="1">
      <c r="BP965" s="90"/>
    </row>
    <row r="966" spans="68:68" customFormat="1">
      <c r="BP966" s="90"/>
    </row>
    <row r="967" spans="68:68" customFormat="1">
      <c r="BP967" s="90"/>
    </row>
    <row r="968" spans="68:68" customFormat="1">
      <c r="BP968" s="90"/>
    </row>
    <row r="969" spans="68:68" customFormat="1">
      <c r="BP969" s="90"/>
    </row>
    <row r="970" spans="68:68" customFormat="1">
      <c r="BP970" s="90"/>
    </row>
    <row r="971" spans="68:68" customFormat="1">
      <c r="BP971" s="90"/>
    </row>
    <row r="972" spans="68:68" customFormat="1">
      <c r="BP972" s="90"/>
    </row>
    <row r="973" spans="68:68" customFormat="1">
      <c r="BP973" s="90"/>
    </row>
    <row r="974" spans="68:68" customFormat="1">
      <c r="BP974" s="90"/>
    </row>
    <row r="975" spans="68:68" customFormat="1">
      <c r="BP975" s="90"/>
    </row>
    <row r="976" spans="68:68" customFormat="1">
      <c r="BP976" s="90"/>
    </row>
    <row r="977" spans="68:68" customFormat="1">
      <c r="BP977" s="90"/>
    </row>
    <row r="978" spans="68:68" customFormat="1">
      <c r="BP978" s="90"/>
    </row>
    <row r="979" spans="68:68" customFormat="1">
      <c r="BP979" s="90"/>
    </row>
    <row r="980" spans="68:68" customFormat="1">
      <c r="BP980" s="90"/>
    </row>
    <row r="981" spans="68:68" customFormat="1">
      <c r="BP981" s="90"/>
    </row>
    <row r="982" spans="68:68" customFormat="1">
      <c r="BP982" s="90"/>
    </row>
    <row r="983" spans="68:68" customFormat="1">
      <c r="BP983" s="90"/>
    </row>
    <row r="984" spans="68:68" customFormat="1">
      <c r="BP984" s="90"/>
    </row>
    <row r="985" spans="68:68" customFormat="1">
      <c r="BP985" s="90"/>
    </row>
    <row r="986" spans="68:68" customFormat="1">
      <c r="BP986" s="90"/>
    </row>
    <row r="987" spans="68:68" customFormat="1">
      <c r="BP987" s="90"/>
    </row>
    <row r="988" spans="68:68" customFormat="1">
      <c r="BP988" s="90"/>
    </row>
    <row r="989" spans="68:68" customFormat="1">
      <c r="BP989" s="90"/>
    </row>
    <row r="990" spans="68:68" customFormat="1">
      <c r="BP990" s="90"/>
    </row>
    <row r="991" spans="68:68" customFormat="1">
      <c r="BP991" s="90"/>
    </row>
    <row r="992" spans="68:68" customFormat="1">
      <c r="BP992" s="90"/>
    </row>
    <row r="993" spans="68:68" customFormat="1">
      <c r="BP993" s="90"/>
    </row>
    <row r="994" spans="68:68" customFormat="1">
      <c r="BP994" s="90"/>
    </row>
    <row r="995" spans="68:68" customFormat="1">
      <c r="BP995" s="90"/>
    </row>
    <row r="996" spans="68:68" customFormat="1">
      <c r="BP996" s="90"/>
    </row>
    <row r="997" spans="68:68" customFormat="1">
      <c r="BP997" s="90"/>
    </row>
    <row r="998" spans="68:68" customFormat="1">
      <c r="BP998" s="90"/>
    </row>
    <row r="999" spans="68:68" customFormat="1">
      <c r="BP999" s="90"/>
    </row>
    <row r="1000" spans="68:68" customFormat="1">
      <c r="BP1000" s="90"/>
    </row>
    <row r="1001" spans="68:68" customFormat="1">
      <c r="BP1001" s="90"/>
    </row>
    <row r="1002" spans="68:68" customFormat="1">
      <c r="BP1002" s="90"/>
    </row>
    <row r="1003" spans="68:68" customFormat="1">
      <c r="BP1003" s="90"/>
    </row>
    <row r="1004" spans="68:68" customFormat="1">
      <c r="BP1004" s="90"/>
    </row>
    <row r="1005" spans="68:68" customFormat="1">
      <c r="BP1005" s="90"/>
    </row>
    <row r="1006" spans="68:68" customFormat="1">
      <c r="BP1006" s="90"/>
    </row>
    <row r="1007" spans="68:68" customFormat="1">
      <c r="BP1007" s="90"/>
    </row>
    <row r="1008" spans="68:68" customFormat="1">
      <c r="BP1008" s="90"/>
    </row>
    <row r="1009" spans="68:68" customFormat="1">
      <c r="BP1009" s="90"/>
    </row>
    <row r="1010" spans="68:68" customFormat="1">
      <c r="BP1010" s="90"/>
    </row>
    <row r="1011" spans="68:68" customFormat="1">
      <c r="BP1011" s="90"/>
    </row>
    <row r="1012" spans="68:68" customFormat="1">
      <c r="BP1012" s="90"/>
    </row>
    <row r="1013" spans="68:68" customFormat="1">
      <c r="BP1013" s="90"/>
    </row>
    <row r="1014" spans="68:68" customFormat="1">
      <c r="BP1014" s="90"/>
    </row>
    <row r="1015" spans="68:68" customFormat="1">
      <c r="BP1015" s="90"/>
    </row>
    <row r="1016" spans="68:68" customFormat="1">
      <c r="BP1016" s="90"/>
    </row>
    <row r="1017" spans="68:68" customFormat="1">
      <c r="BP1017" s="90"/>
    </row>
    <row r="1018" spans="68:68" customFormat="1">
      <c r="BP1018" s="90"/>
    </row>
    <row r="1019" spans="68:68" customFormat="1">
      <c r="BP1019" s="90"/>
    </row>
    <row r="1020" spans="68:68" customFormat="1">
      <c r="BP1020" s="90"/>
    </row>
    <row r="1021" spans="68:68" customFormat="1">
      <c r="BP1021" s="90"/>
    </row>
    <row r="1022" spans="68:68" customFormat="1">
      <c r="BP1022" s="90"/>
    </row>
    <row r="1023" spans="68:68" customFormat="1">
      <c r="BP1023" s="90"/>
    </row>
    <row r="1024" spans="68:68" customFormat="1">
      <c r="BP1024" s="90"/>
    </row>
    <row r="1025" spans="68:68" customFormat="1">
      <c r="BP1025" s="90"/>
    </row>
    <row r="1026" spans="68:68" customFormat="1">
      <c r="BP1026" s="90"/>
    </row>
    <row r="1027" spans="68:68" customFormat="1">
      <c r="BP1027" s="90"/>
    </row>
    <row r="1028" spans="68:68" customFormat="1">
      <c r="BP1028" s="90"/>
    </row>
    <row r="1029" spans="68:68" customFormat="1">
      <c r="BP1029" s="90"/>
    </row>
    <row r="1030" spans="68:68" customFormat="1">
      <c r="BP1030" s="90"/>
    </row>
    <row r="1031" spans="68:68" customFormat="1">
      <c r="BP1031" s="90"/>
    </row>
    <row r="1032" spans="68:68" customFormat="1">
      <c r="BP1032" s="90"/>
    </row>
    <row r="1033" spans="68:68" customFormat="1">
      <c r="BP1033" s="90"/>
    </row>
    <row r="1034" spans="68:68" customFormat="1">
      <c r="BP1034" s="90"/>
    </row>
    <row r="1035" spans="68:68" customFormat="1">
      <c r="BP1035" s="90"/>
    </row>
    <row r="1036" spans="68:68" customFormat="1">
      <c r="BP1036" s="90"/>
    </row>
    <row r="1037" spans="68:68" customFormat="1">
      <c r="BP1037" s="90"/>
    </row>
    <row r="1038" spans="68:68" customFormat="1">
      <c r="BP1038" s="90"/>
    </row>
    <row r="1039" spans="68:68" customFormat="1">
      <c r="BP1039" s="90"/>
    </row>
    <row r="1040" spans="68:68" customFormat="1">
      <c r="BP1040" s="90"/>
    </row>
    <row r="1041" spans="68:68" customFormat="1">
      <c r="BP1041" s="90"/>
    </row>
    <row r="1042" spans="68:68" customFormat="1">
      <c r="BP1042" s="90"/>
    </row>
    <row r="1043" spans="68:68" customFormat="1">
      <c r="BP1043" s="90"/>
    </row>
    <row r="1044" spans="68:68" customFormat="1">
      <c r="BP1044" s="90"/>
    </row>
    <row r="1045" spans="68:68" customFormat="1">
      <c r="BP1045" s="90"/>
    </row>
    <row r="1046" spans="68:68" customFormat="1">
      <c r="BP1046" s="90"/>
    </row>
    <row r="1047" spans="68:68" customFormat="1">
      <c r="BP1047" s="90"/>
    </row>
    <row r="1048" spans="68:68" customFormat="1">
      <c r="BP1048" s="90"/>
    </row>
    <row r="1049" spans="68:68" customFormat="1">
      <c r="BP1049" s="90"/>
    </row>
    <row r="1050" spans="68:68" customFormat="1">
      <c r="BP1050" s="90"/>
    </row>
    <row r="1051" spans="68:68" customFormat="1">
      <c r="BP1051" s="90"/>
    </row>
    <row r="1052" spans="68:68" customFormat="1">
      <c r="BP1052" s="90"/>
    </row>
    <row r="1053" spans="68:68" customFormat="1">
      <c r="BP1053" s="90"/>
    </row>
    <row r="1054" spans="68:68" customFormat="1">
      <c r="BP1054" s="90"/>
    </row>
    <row r="1055" spans="68:68" customFormat="1">
      <c r="BP1055" s="90"/>
    </row>
    <row r="1056" spans="68:68" customFormat="1">
      <c r="BP1056" s="90"/>
    </row>
    <row r="1057" spans="68:68" customFormat="1">
      <c r="BP1057" s="90"/>
    </row>
    <row r="1058" spans="68:68" customFormat="1">
      <c r="BP1058" s="90"/>
    </row>
    <row r="1059" spans="68:68" customFormat="1">
      <c r="BP1059" s="90"/>
    </row>
    <row r="1060" spans="68:68" customFormat="1">
      <c r="BP1060" s="90"/>
    </row>
    <row r="1061" spans="68:68" customFormat="1">
      <c r="BP1061" s="90"/>
    </row>
    <row r="1062" spans="68:68" customFormat="1">
      <c r="BP1062" s="90"/>
    </row>
    <row r="1063" spans="68:68" customFormat="1">
      <c r="BP1063" s="90"/>
    </row>
    <row r="1064" spans="68:68" customFormat="1">
      <c r="BP1064" s="90"/>
    </row>
    <row r="1065" spans="68:68" customFormat="1">
      <c r="BP1065" s="90"/>
    </row>
    <row r="1066" spans="68:68" customFormat="1">
      <c r="BP1066" s="90"/>
    </row>
    <row r="1067" spans="68:68" customFormat="1">
      <c r="BP1067" s="90"/>
    </row>
    <row r="1068" spans="68:68" customFormat="1">
      <c r="BP1068" s="90"/>
    </row>
    <row r="1069" spans="68:68" customFormat="1">
      <c r="BP1069" s="90"/>
    </row>
    <row r="1070" spans="68:68" customFormat="1">
      <c r="BP1070" s="90"/>
    </row>
    <row r="1071" spans="68:68" customFormat="1">
      <c r="BP1071" s="90"/>
    </row>
    <row r="1072" spans="68:68" customFormat="1">
      <c r="BP1072" s="90"/>
    </row>
    <row r="1073" spans="68:68" customFormat="1">
      <c r="BP1073" s="90"/>
    </row>
    <row r="1074" spans="68:68" customFormat="1">
      <c r="BP1074" s="90"/>
    </row>
    <row r="1075" spans="68:68" customFormat="1">
      <c r="BP1075" s="90"/>
    </row>
    <row r="1076" spans="68:68" customFormat="1">
      <c r="BP1076" s="90"/>
    </row>
    <row r="1077" spans="68:68" customFormat="1">
      <c r="BP1077" s="90"/>
    </row>
    <row r="1078" spans="68:68" customFormat="1">
      <c r="BP1078" s="90"/>
    </row>
    <row r="1079" spans="68:68" customFormat="1">
      <c r="BP1079" s="90"/>
    </row>
    <row r="1080" spans="68:68" customFormat="1">
      <c r="BP1080" s="90"/>
    </row>
    <row r="1081" spans="68:68" customFormat="1">
      <c r="BP1081" s="90"/>
    </row>
    <row r="1082" spans="68:68" customFormat="1">
      <c r="BP1082" s="90"/>
    </row>
    <row r="1083" spans="68:68" customFormat="1">
      <c r="BP1083" s="90"/>
    </row>
    <row r="1084" spans="68:68" customFormat="1">
      <c r="BP1084" s="90"/>
    </row>
    <row r="1085" spans="68:68" customFormat="1">
      <c r="BP1085" s="90"/>
    </row>
    <row r="1086" spans="68:68" customFormat="1">
      <c r="BP1086" s="90"/>
    </row>
    <row r="1087" spans="68:68" customFormat="1">
      <c r="BP1087" s="90"/>
    </row>
    <row r="1088" spans="68:68" customFormat="1">
      <c r="BP1088" s="90"/>
    </row>
    <row r="1089" spans="68:68" customFormat="1">
      <c r="BP1089" s="90"/>
    </row>
    <row r="1090" spans="68:68" customFormat="1">
      <c r="BP1090" s="90"/>
    </row>
    <row r="1091" spans="68:68" customFormat="1">
      <c r="BP1091" s="90"/>
    </row>
    <row r="1092" spans="68:68" customFormat="1">
      <c r="BP1092" s="90"/>
    </row>
    <row r="1093" spans="68:68" customFormat="1">
      <c r="BP1093" s="90"/>
    </row>
    <row r="1094" spans="68:68" customFormat="1">
      <c r="BP1094" s="90"/>
    </row>
    <row r="1095" spans="68:68" customFormat="1">
      <c r="BP1095" s="90"/>
    </row>
    <row r="1096" spans="68:68" customFormat="1">
      <c r="BP1096" s="90"/>
    </row>
    <row r="1097" spans="68:68" customFormat="1">
      <c r="BP1097" s="90"/>
    </row>
    <row r="1098" spans="68:68" customFormat="1">
      <c r="BP1098" s="90"/>
    </row>
    <row r="1099" spans="68:68" customFormat="1">
      <c r="BP1099" s="90"/>
    </row>
    <row r="1100" spans="68:68" customFormat="1">
      <c r="BP1100" s="90"/>
    </row>
    <row r="1101" spans="68:68" customFormat="1">
      <c r="BP1101" s="90"/>
    </row>
    <row r="1102" spans="68:68" customFormat="1">
      <c r="BP1102" s="90"/>
    </row>
    <row r="1103" spans="68:68" customFormat="1">
      <c r="BP1103" s="90"/>
    </row>
    <row r="1104" spans="68:68" customFormat="1">
      <c r="BP1104" s="90"/>
    </row>
    <row r="1105" spans="68:68" customFormat="1">
      <c r="BP1105" s="90"/>
    </row>
    <row r="1106" spans="68:68" customFormat="1">
      <c r="BP1106" s="90"/>
    </row>
    <row r="1107" spans="68:68" customFormat="1">
      <c r="BP1107" s="90"/>
    </row>
    <row r="1108" spans="68:68" customFormat="1">
      <c r="BP1108" s="90"/>
    </row>
    <row r="1109" spans="68:68" customFormat="1">
      <c r="BP1109" s="90"/>
    </row>
    <row r="1110" spans="68:68" customFormat="1">
      <c r="BP1110" s="90"/>
    </row>
    <row r="1111" spans="68:68" customFormat="1">
      <c r="BP1111" s="90"/>
    </row>
    <row r="1112" spans="68:68" customFormat="1">
      <c r="BP1112" s="90"/>
    </row>
    <row r="1113" spans="68:68" customFormat="1">
      <c r="BP1113" s="90"/>
    </row>
    <row r="1114" spans="68:68" customFormat="1">
      <c r="BP1114" s="90"/>
    </row>
    <row r="1115" spans="68:68" customFormat="1">
      <c r="BP1115" s="90"/>
    </row>
    <row r="1116" spans="68:68" customFormat="1">
      <c r="BP1116" s="90"/>
    </row>
    <row r="1117" spans="68:68" customFormat="1">
      <c r="BP1117" s="90"/>
    </row>
    <row r="1118" spans="68:68" customFormat="1">
      <c r="BP1118" s="90"/>
    </row>
    <row r="1119" spans="68:68" customFormat="1">
      <c r="BP1119" s="90"/>
    </row>
    <row r="1120" spans="68:68" customFormat="1">
      <c r="BP1120" s="90"/>
    </row>
    <row r="1121" spans="68:68" customFormat="1">
      <c r="BP1121" s="90"/>
    </row>
    <row r="1122" spans="68:68" customFormat="1">
      <c r="BP1122" s="90"/>
    </row>
    <row r="1123" spans="68:68" customFormat="1">
      <c r="BP1123" s="90"/>
    </row>
    <row r="1124" spans="68:68" customFormat="1">
      <c r="BP1124" s="90"/>
    </row>
    <row r="1125" spans="68:68" customFormat="1">
      <c r="BP1125" s="90"/>
    </row>
    <row r="1126" spans="68:68" customFormat="1">
      <c r="BP1126" s="90"/>
    </row>
    <row r="1127" spans="68:68" customFormat="1">
      <c r="BP1127" s="90"/>
    </row>
    <row r="1128" spans="68:68" customFormat="1">
      <c r="BP1128" s="90"/>
    </row>
    <row r="1129" spans="68:68" customFormat="1">
      <c r="BP1129" s="90"/>
    </row>
    <row r="1130" spans="68:68" customFormat="1">
      <c r="BP1130" s="90"/>
    </row>
    <row r="1131" spans="68:68" customFormat="1">
      <c r="BP1131" s="90"/>
    </row>
    <row r="1132" spans="68:68" customFormat="1">
      <c r="BP1132" s="90"/>
    </row>
    <row r="1133" spans="68:68" customFormat="1">
      <c r="BP1133" s="90"/>
    </row>
    <row r="1134" spans="68:68" customFormat="1">
      <c r="BP1134" s="90"/>
    </row>
    <row r="1135" spans="68:68" customFormat="1">
      <c r="BP1135" s="90"/>
    </row>
    <row r="1136" spans="68:68" customFormat="1">
      <c r="BP1136" s="90"/>
    </row>
    <row r="1137" spans="68:68" customFormat="1">
      <c r="BP1137" s="90"/>
    </row>
    <row r="1138" spans="68:68" customFormat="1">
      <c r="BP1138" s="90"/>
    </row>
    <row r="1139" spans="68:68" customFormat="1">
      <c r="BP1139" s="90"/>
    </row>
    <row r="1140" spans="68:68" customFormat="1">
      <c r="BP1140" s="90"/>
    </row>
    <row r="1141" spans="68:68" customFormat="1">
      <c r="BP1141" s="90"/>
    </row>
    <row r="1142" spans="68:68" customFormat="1">
      <c r="BP1142" s="90"/>
    </row>
    <row r="1143" spans="68:68" customFormat="1">
      <c r="BP1143" s="90"/>
    </row>
    <row r="1144" spans="68:68" customFormat="1">
      <c r="BP1144" s="90"/>
    </row>
    <row r="1145" spans="68:68" customFormat="1">
      <c r="BP1145" s="90"/>
    </row>
    <row r="1146" spans="68:68" customFormat="1">
      <c r="BP1146" s="90"/>
    </row>
    <row r="1147" spans="68:68" customFormat="1">
      <c r="BP1147" s="90"/>
    </row>
    <row r="1148" spans="68:68" customFormat="1">
      <c r="BP1148" s="90"/>
    </row>
    <row r="1149" spans="68:68" customFormat="1">
      <c r="BP1149" s="90"/>
    </row>
    <row r="1150" spans="68:68" customFormat="1">
      <c r="BP1150" s="90"/>
    </row>
    <row r="1151" spans="68:68" customFormat="1">
      <c r="BP1151" s="90"/>
    </row>
    <row r="1152" spans="68:68" customFormat="1">
      <c r="BP1152" s="90"/>
    </row>
    <row r="1153" spans="68:68" customFormat="1">
      <c r="BP1153" s="90"/>
    </row>
    <row r="1154" spans="68:68" customFormat="1">
      <c r="BP1154" s="90"/>
    </row>
    <row r="1155" spans="68:68" customFormat="1">
      <c r="BP1155" s="90"/>
    </row>
    <row r="1156" spans="68:68" customFormat="1">
      <c r="BP1156" s="90"/>
    </row>
    <row r="1157" spans="68:68" customFormat="1">
      <c r="BP1157" s="90"/>
    </row>
    <row r="1158" spans="68:68" customFormat="1">
      <c r="BP1158" s="90"/>
    </row>
    <row r="1159" spans="68:68" customFormat="1">
      <c r="BP1159" s="90"/>
    </row>
    <row r="1160" spans="68:68" customFormat="1">
      <c r="BP1160" s="90"/>
    </row>
    <row r="1161" spans="68:68" customFormat="1">
      <c r="BP1161" s="90"/>
    </row>
    <row r="1162" spans="68:68" customFormat="1">
      <c r="BP1162" s="90"/>
    </row>
    <row r="1163" spans="68:68" customFormat="1">
      <c r="BP1163" s="90"/>
    </row>
    <row r="1164" spans="68:68" customFormat="1">
      <c r="BP1164" s="90"/>
    </row>
    <row r="1165" spans="68:68" customFormat="1">
      <c r="BP1165" s="90"/>
    </row>
    <row r="1166" spans="68:68" customFormat="1">
      <c r="BP1166" s="90"/>
    </row>
    <row r="1167" spans="68:68" customFormat="1">
      <c r="BP1167" s="90"/>
    </row>
    <row r="1168" spans="68:68" customFormat="1">
      <c r="BP1168" s="90"/>
    </row>
    <row r="1169" spans="68:68" customFormat="1">
      <c r="BP1169" s="90"/>
    </row>
    <row r="1170" spans="68:68" customFormat="1">
      <c r="BP1170" s="90"/>
    </row>
    <row r="1171" spans="68:68" customFormat="1">
      <c r="BP1171" s="90"/>
    </row>
    <row r="1172" spans="68:68" customFormat="1">
      <c r="BP1172" s="90"/>
    </row>
    <row r="1173" spans="68:68" customFormat="1">
      <c r="BP1173" s="90"/>
    </row>
    <row r="1174" spans="68:68" customFormat="1">
      <c r="BP1174" s="90"/>
    </row>
    <row r="1175" spans="68:68" customFormat="1">
      <c r="BP1175" s="90"/>
    </row>
    <row r="1176" spans="68:68" customFormat="1">
      <c r="BP1176" s="90"/>
    </row>
    <row r="1177" spans="68:68" customFormat="1">
      <c r="BP1177" s="90"/>
    </row>
    <row r="1178" spans="68:68" customFormat="1">
      <c r="BP1178" s="90"/>
    </row>
    <row r="1179" spans="68:68" customFormat="1">
      <c r="BP1179" s="90"/>
    </row>
    <row r="1180" spans="68:68" customFormat="1">
      <c r="BP1180" s="90"/>
    </row>
    <row r="1181" spans="68:68" customFormat="1">
      <c r="BP1181" s="90"/>
    </row>
    <row r="1182" spans="68:68" customFormat="1">
      <c r="BP1182" s="90"/>
    </row>
    <row r="1183" spans="68:68" customFormat="1">
      <c r="BP1183" s="90"/>
    </row>
    <row r="1184" spans="68:68" customFormat="1">
      <c r="BP1184" s="90"/>
    </row>
    <row r="1185" spans="68:68" customFormat="1">
      <c r="BP1185" s="90"/>
    </row>
    <row r="1186" spans="68:68" customFormat="1">
      <c r="BP1186" s="90"/>
    </row>
    <row r="1187" spans="68:68" customFormat="1">
      <c r="BP1187" s="90"/>
    </row>
    <row r="1188" spans="68:68" customFormat="1">
      <c r="BP1188" s="90"/>
    </row>
    <row r="1189" spans="68:68" customFormat="1">
      <c r="BP1189" s="90"/>
    </row>
    <row r="1190" spans="68:68" customFormat="1">
      <c r="BP1190" s="90"/>
    </row>
    <row r="1191" spans="68:68" customFormat="1">
      <c r="BP1191" s="90"/>
    </row>
    <row r="1192" spans="68:68" customFormat="1">
      <c r="BP1192" s="90"/>
    </row>
    <row r="1193" spans="68:68" customFormat="1">
      <c r="BP1193" s="90"/>
    </row>
    <row r="1194" spans="68:68" customFormat="1">
      <c r="BP1194" s="90"/>
    </row>
    <row r="1195" spans="68:68" customFormat="1">
      <c r="BP1195" s="90"/>
    </row>
    <row r="1196" spans="68:68" customFormat="1">
      <c r="BP1196" s="90"/>
    </row>
    <row r="1197" spans="68:68" customFormat="1">
      <c r="BP1197" s="90"/>
    </row>
    <row r="1198" spans="68:68" customFormat="1">
      <c r="BP1198" s="90"/>
    </row>
    <row r="1199" spans="68:68" customFormat="1">
      <c r="BP1199" s="90"/>
    </row>
    <row r="1200" spans="68:68" customFormat="1">
      <c r="BP1200" s="90"/>
    </row>
    <row r="1201" spans="68:68" customFormat="1">
      <c r="BP1201" s="90"/>
    </row>
    <row r="1202" spans="68:68" customFormat="1">
      <c r="BP1202" s="90"/>
    </row>
    <row r="1203" spans="68:68" customFormat="1">
      <c r="BP1203" s="90"/>
    </row>
    <row r="1204" spans="68:68" customFormat="1">
      <c r="BP1204" s="90"/>
    </row>
    <row r="1205" spans="68:68" customFormat="1">
      <c r="BP1205" s="90"/>
    </row>
    <row r="1206" spans="68:68" customFormat="1">
      <c r="BP1206" s="90"/>
    </row>
    <row r="1207" spans="68:68" customFormat="1">
      <c r="BP1207" s="90"/>
    </row>
    <row r="1208" spans="68:68" customFormat="1">
      <c r="BP1208" s="90"/>
    </row>
    <row r="1209" spans="68:68" customFormat="1">
      <c r="BP1209" s="90"/>
    </row>
    <row r="1210" spans="68:68" customFormat="1">
      <c r="BP1210" s="90"/>
    </row>
    <row r="1211" spans="68:68" customFormat="1">
      <c r="BP1211" s="90"/>
    </row>
    <row r="1212" spans="68:68" customFormat="1">
      <c r="BP1212" s="90"/>
    </row>
    <row r="1213" spans="68:68" customFormat="1">
      <c r="BP1213" s="90"/>
    </row>
    <row r="1214" spans="68:68" customFormat="1">
      <c r="BP1214" s="90"/>
    </row>
    <row r="1215" spans="68:68" customFormat="1">
      <c r="BP1215" s="90"/>
    </row>
    <row r="1216" spans="68:68" customFormat="1">
      <c r="BP1216" s="90"/>
    </row>
    <row r="1217" spans="68:68" customFormat="1">
      <c r="BP1217" s="90"/>
    </row>
    <row r="1218" spans="68:68" customFormat="1">
      <c r="BP1218" s="90"/>
    </row>
    <row r="1219" spans="68:68" customFormat="1">
      <c r="BP1219" s="90"/>
    </row>
    <row r="1220" spans="68:68" customFormat="1">
      <c r="BP1220" s="90"/>
    </row>
    <row r="1221" spans="68:68" customFormat="1">
      <c r="BP1221" s="90"/>
    </row>
    <row r="1222" spans="68:68" customFormat="1">
      <c r="BP1222" s="90"/>
    </row>
    <row r="1223" spans="68:68" customFormat="1">
      <c r="BP1223" s="90"/>
    </row>
    <row r="1224" spans="68:68" customFormat="1">
      <c r="BP1224" s="90"/>
    </row>
    <row r="1225" spans="68:68" customFormat="1">
      <c r="BP1225" s="90"/>
    </row>
    <row r="1226" spans="68:68" customFormat="1">
      <c r="BP1226" s="90"/>
    </row>
    <row r="1227" spans="68:68" customFormat="1">
      <c r="BP1227" s="90"/>
    </row>
    <row r="1228" spans="68:68" customFormat="1">
      <c r="BP1228" s="90"/>
    </row>
    <row r="1229" spans="68:68" customFormat="1">
      <c r="BP1229" s="90"/>
    </row>
    <row r="1230" spans="68:68" customFormat="1">
      <c r="BP1230" s="90"/>
    </row>
    <row r="1231" spans="68:68" customFormat="1">
      <c r="BP1231" s="90"/>
    </row>
    <row r="1232" spans="68:68" customFormat="1">
      <c r="BP1232" s="90"/>
    </row>
    <row r="1233" spans="68:68" customFormat="1">
      <c r="BP1233" s="90"/>
    </row>
    <row r="1234" spans="68:68" customFormat="1">
      <c r="BP1234" s="90"/>
    </row>
    <row r="1235" spans="68:68" customFormat="1">
      <c r="BP1235" s="90"/>
    </row>
    <row r="1236" spans="68:68" customFormat="1">
      <c r="BP1236" s="90"/>
    </row>
    <row r="1237" spans="68:68" customFormat="1">
      <c r="BP1237" s="90"/>
    </row>
    <row r="1238" spans="68:68" customFormat="1">
      <c r="BP1238" s="90"/>
    </row>
    <row r="1239" spans="68:68" customFormat="1">
      <c r="BP1239" s="90"/>
    </row>
    <row r="1240" spans="68:68" customFormat="1">
      <c r="BP1240" s="90"/>
    </row>
    <row r="1241" spans="68:68" customFormat="1">
      <c r="BP1241" s="90"/>
    </row>
    <row r="1242" spans="68:68" customFormat="1">
      <c r="BP1242" s="90"/>
    </row>
    <row r="1243" spans="68:68" customFormat="1">
      <c r="BP1243" s="90"/>
    </row>
    <row r="1244" spans="68:68" customFormat="1">
      <c r="BP1244" s="90"/>
    </row>
    <row r="1245" spans="68:68" customFormat="1">
      <c r="BP1245" s="90"/>
    </row>
    <row r="1246" spans="68:68" customFormat="1">
      <c r="BP1246" s="90"/>
    </row>
    <row r="1247" spans="68:68" customFormat="1">
      <c r="BP1247" s="90"/>
    </row>
    <row r="1248" spans="68:68" customFormat="1">
      <c r="BP1248" s="90"/>
    </row>
    <row r="1249" spans="68:68" customFormat="1">
      <c r="BP1249" s="90"/>
    </row>
    <row r="1250" spans="68:68" customFormat="1">
      <c r="BP1250" s="90"/>
    </row>
    <row r="1251" spans="68:68" customFormat="1">
      <c r="BP1251" s="90"/>
    </row>
    <row r="1252" spans="68:68" customFormat="1">
      <c r="BP1252" s="90"/>
    </row>
    <row r="1253" spans="68:68" customFormat="1">
      <c r="BP1253" s="90"/>
    </row>
    <row r="1254" spans="68:68" customFormat="1">
      <c r="BP1254" s="90"/>
    </row>
    <row r="1255" spans="68:68" customFormat="1">
      <c r="BP1255" s="90"/>
    </row>
    <row r="1256" spans="68:68" customFormat="1">
      <c r="BP1256" s="90"/>
    </row>
    <row r="1257" spans="68:68" customFormat="1">
      <c r="BP1257" s="90"/>
    </row>
    <row r="1258" spans="68:68" customFormat="1">
      <c r="BP1258" s="90"/>
    </row>
    <row r="1259" spans="68:68" customFormat="1">
      <c r="BP1259" s="90"/>
    </row>
    <row r="1260" spans="68:68" customFormat="1">
      <c r="BP1260" s="90"/>
    </row>
    <row r="1261" spans="68:68" customFormat="1">
      <c r="BP1261" s="90"/>
    </row>
    <row r="1262" spans="68:68" customFormat="1">
      <c r="BP1262" s="90"/>
    </row>
    <row r="1263" spans="68:68" customFormat="1">
      <c r="BP1263" s="90"/>
    </row>
    <row r="1264" spans="68:68" customFormat="1">
      <c r="BP1264" s="90"/>
    </row>
    <row r="1265" spans="68:68" customFormat="1">
      <c r="BP1265" s="90"/>
    </row>
    <row r="1266" spans="68:68" customFormat="1">
      <c r="BP1266" s="90"/>
    </row>
    <row r="1267" spans="68:68" customFormat="1">
      <c r="BP1267" s="90"/>
    </row>
    <row r="1268" spans="68:68" customFormat="1">
      <c r="BP1268" s="90"/>
    </row>
    <row r="1269" spans="68:68" customFormat="1">
      <c r="BP1269" s="90"/>
    </row>
    <row r="1270" spans="68:68" customFormat="1">
      <c r="BP1270" s="90"/>
    </row>
    <row r="1271" spans="68:68" customFormat="1">
      <c r="BP1271" s="90"/>
    </row>
    <row r="1272" spans="68:68" customFormat="1">
      <c r="BP1272" s="90"/>
    </row>
    <row r="1273" spans="68:68" customFormat="1">
      <c r="BP1273" s="90"/>
    </row>
    <row r="1274" spans="68:68" customFormat="1">
      <c r="BP1274" s="90"/>
    </row>
    <row r="1275" spans="68:68" customFormat="1">
      <c r="BP1275" s="90"/>
    </row>
    <row r="1276" spans="68:68" customFormat="1">
      <c r="BP1276" s="90"/>
    </row>
    <row r="1277" spans="68:68" customFormat="1">
      <c r="BP1277" s="90"/>
    </row>
    <row r="1278" spans="68:68" customFormat="1">
      <c r="BP1278" s="90"/>
    </row>
    <row r="1279" spans="68:68" customFormat="1">
      <c r="BP1279" s="90"/>
    </row>
    <row r="1280" spans="68:68" customFormat="1">
      <c r="BP1280" s="90"/>
    </row>
    <row r="1281" spans="68:68" customFormat="1">
      <c r="BP1281" s="90"/>
    </row>
    <row r="1282" spans="68:68" customFormat="1">
      <c r="BP1282" s="90"/>
    </row>
    <row r="1283" spans="68:68" customFormat="1">
      <c r="BP1283" s="90"/>
    </row>
    <row r="1284" spans="68:68" customFormat="1">
      <c r="BP1284" s="90"/>
    </row>
    <row r="1285" spans="68:68" customFormat="1">
      <c r="BP1285" s="90"/>
    </row>
    <row r="1286" spans="68:68" customFormat="1">
      <c r="BP1286" s="90"/>
    </row>
    <row r="1287" spans="68:68" customFormat="1">
      <c r="BP1287" s="90"/>
    </row>
    <row r="1288" spans="68:68" customFormat="1">
      <c r="BP1288" s="90"/>
    </row>
    <row r="1289" spans="68:68" customFormat="1">
      <c r="BP1289" s="90"/>
    </row>
    <row r="1290" spans="68:68" customFormat="1">
      <c r="BP1290" s="90"/>
    </row>
    <row r="1291" spans="68:68" customFormat="1">
      <c r="BP1291" s="90"/>
    </row>
    <row r="1292" spans="68:68" customFormat="1">
      <c r="BP1292" s="90"/>
    </row>
    <row r="1293" spans="68:68" customFormat="1">
      <c r="BP1293" s="90"/>
    </row>
    <row r="1294" spans="68:68" customFormat="1">
      <c r="BP1294" s="90"/>
    </row>
    <row r="1295" spans="68:68" customFormat="1">
      <c r="BP1295" s="90"/>
    </row>
    <row r="1296" spans="68:68" customFormat="1">
      <c r="BP1296" s="90"/>
    </row>
    <row r="1297" spans="68:68" customFormat="1">
      <c r="BP1297" s="90"/>
    </row>
    <row r="1298" spans="68:68" customFormat="1">
      <c r="BP1298" s="90"/>
    </row>
    <row r="1299" spans="68:68" customFormat="1">
      <c r="BP1299" s="90"/>
    </row>
    <row r="1300" spans="68:68" customFormat="1">
      <c r="BP1300" s="90"/>
    </row>
    <row r="1301" spans="68:68" customFormat="1">
      <c r="BP1301" s="90"/>
    </row>
    <row r="1302" spans="68:68" customFormat="1">
      <c r="BP1302" s="90"/>
    </row>
    <row r="1303" spans="68:68" customFormat="1">
      <c r="BP1303" s="90"/>
    </row>
    <row r="1304" spans="68:68" customFormat="1">
      <c r="BP1304" s="90"/>
    </row>
    <row r="1305" spans="68:68" customFormat="1">
      <c r="BP1305" s="90"/>
    </row>
    <row r="1306" spans="68:68" customFormat="1">
      <c r="BP1306" s="90"/>
    </row>
    <row r="1307" spans="68:68" customFormat="1">
      <c r="BP1307" s="90"/>
    </row>
    <row r="1308" spans="68:68" customFormat="1">
      <c r="BP1308" s="90"/>
    </row>
    <row r="1309" spans="68:68" customFormat="1">
      <c r="BP1309" s="90"/>
    </row>
    <row r="1310" spans="68:68" customFormat="1">
      <c r="BP1310" s="90"/>
    </row>
    <row r="1311" spans="68:68" customFormat="1">
      <c r="BP1311" s="90"/>
    </row>
    <row r="1312" spans="68:68" customFormat="1">
      <c r="BP1312" s="90"/>
    </row>
    <row r="1313" spans="68:68" customFormat="1">
      <c r="BP1313" s="90"/>
    </row>
    <row r="1314" spans="68:68" customFormat="1">
      <c r="BP1314" s="90"/>
    </row>
    <row r="1315" spans="68:68" customFormat="1">
      <c r="BP1315" s="90"/>
    </row>
    <row r="1316" spans="68:68" customFormat="1">
      <c r="BP1316" s="90"/>
    </row>
    <row r="1317" spans="68:68" customFormat="1">
      <c r="BP1317" s="90"/>
    </row>
    <row r="1318" spans="68:68" customFormat="1">
      <c r="BP1318" s="90"/>
    </row>
    <row r="1319" spans="68:68" customFormat="1">
      <c r="BP1319" s="90"/>
    </row>
    <row r="1320" spans="68:68" customFormat="1">
      <c r="BP1320" s="90"/>
    </row>
    <row r="1321" spans="68:68" customFormat="1">
      <c r="BP1321" s="90"/>
    </row>
    <row r="1322" spans="68:68" customFormat="1">
      <c r="BP1322" s="90"/>
    </row>
    <row r="1323" spans="68:68" customFormat="1">
      <c r="BP1323" s="90"/>
    </row>
    <row r="1324" spans="68:68" customFormat="1">
      <c r="BP1324" s="90"/>
    </row>
    <row r="1325" spans="68:68" customFormat="1">
      <c r="BP1325" s="90"/>
    </row>
    <row r="1326" spans="68:68" customFormat="1">
      <c r="BP1326" s="90"/>
    </row>
    <row r="1327" spans="68:68" customFormat="1">
      <c r="BP1327" s="90"/>
    </row>
    <row r="1328" spans="68:68" customFormat="1">
      <c r="BP1328" s="90"/>
    </row>
    <row r="1329" spans="68:68" customFormat="1">
      <c r="BP1329" s="90"/>
    </row>
    <row r="1330" spans="68:68" customFormat="1">
      <c r="BP1330" s="90"/>
    </row>
    <row r="1331" spans="68:68" customFormat="1">
      <c r="BP1331" s="90"/>
    </row>
    <row r="1332" spans="68:68" customFormat="1">
      <c r="BP1332" s="90"/>
    </row>
    <row r="1333" spans="68:68" customFormat="1">
      <c r="BP1333" s="90"/>
    </row>
    <row r="1334" spans="68:68" customFormat="1">
      <c r="BP1334" s="90"/>
    </row>
    <row r="1335" spans="68:68" customFormat="1">
      <c r="BP1335" s="90"/>
    </row>
    <row r="1336" spans="68:68" customFormat="1">
      <c r="BP1336" s="90"/>
    </row>
    <row r="1337" spans="68:68" customFormat="1">
      <c r="BP1337" s="90"/>
    </row>
    <row r="1338" spans="68:68" customFormat="1">
      <c r="BP1338" s="90"/>
    </row>
    <row r="1339" spans="68:68" customFormat="1">
      <c r="BP1339" s="90"/>
    </row>
    <row r="1340" spans="68:68" customFormat="1">
      <c r="BP1340" s="90"/>
    </row>
    <row r="1341" spans="68:68" customFormat="1">
      <c r="BP1341" s="90"/>
    </row>
    <row r="1342" spans="68:68" customFormat="1">
      <c r="BP1342" s="90"/>
    </row>
    <row r="1343" spans="68:68" customFormat="1">
      <c r="BP1343" s="90"/>
    </row>
    <row r="1344" spans="68:68" customFormat="1">
      <c r="BP1344" s="90"/>
    </row>
    <row r="1345" spans="68:68" customFormat="1">
      <c r="BP1345" s="90"/>
    </row>
    <row r="1346" spans="68:68" customFormat="1">
      <c r="BP1346" s="90"/>
    </row>
    <row r="1347" spans="68:68" customFormat="1">
      <c r="BP1347" s="90"/>
    </row>
    <row r="1348" spans="68:68" customFormat="1">
      <c r="BP1348" s="90"/>
    </row>
    <row r="1349" spans="68:68" customFormat="1">
      <c r="BP1349" s="90"/>
    </row>
    <row r="1350" spans="68:68" customFormat="1">
      <c r="BP1350" s="90"/>
    </row>
    <row r="1351" spans="68:68" customFormat="1">
      <c r="BP1351" s="90"/>
    </row>
    <row r="1352" spans="68:68" customFormat="1">
      <c r="BP1352" s="90"/>
    </row>
    <row r="1353" spans="68:68" customFormat="1">
      <c r="BP1353" s="90"/>
    </row>
    <row r="1354" spans="68:68" customFormat="1">
      <c r="BP1354" s="90"/>
    </row>
    <row r="1355" spans="68:68" customFormat="1">
      <c r="BP1355" s="90"/>
    </row>
    <row r="1356" spans="68:68" customFormat="1">
      <c r="BP1356" s="90"/>
    </row>
    <row r="1357" spans="68:68" customFormat="1">
      <c r="BP1357" s="90"/>
    </row>
    <row r="1358" spans="68:68" customFormat="1">
      <c r="BP1358" s="90"/>
    </row>
    <row r="1359" spans="68:68" customFormat="1">
      <c r="BP1359" s="90"/>
    </row>
    <row r="1360" spans="68:68" customFormat="1">
      <c r="BP1360" s="90"/>
    </row>
    <row r="1361" spans="68:68" customFormat="1">
      <c r="BP1361" s="90"/>
    </row>
    <row r="1362" spans="68:68" customFormat="1">
      <c r="BP1362" s="90"/>
    </row>
    <row r="1363" spans="68:68" customFormat="1">
      <c r="BP1363" s="90"/>
    </row>
    <row r="1364" spans="68:68" customFormat="1">
      <c r="BP1364" s="90"/>
    </row>
    <row r="1365" spans="68:68" customFormat="1">
      <c r="BP1365" s="90"/>
    </row>
    <row r="1366" spans="68:68" customFormat="1">
      <c r="BP1366" s="90"/>
    </row>
    <row r="1367" spans="68:68" customFormat="1">
      <c r="BP1367" s="90"/>
    </row>
    <row r="1368" spans="68:68" customFormat="1">
      <c r="BP1368" s="90"/>
    </row>
    <row r="1369" spans="68:68" customFormat="1">
      <c r="BP1369" s="90"/>
    </row>
    <row r="1370" spans="68:68" customFormat="1">
      <c r="BP1370" s="90"/>
    </row>
    <row r="1371" spans="68:68" customFormat="1">
      <c r="BP1371" s="90"/>
    </row>
    <row r="1372" spans="68:68" customFormat="1">
      <c r="BP1372" s="90"/>
    </row>
    <row r="1373" spans="68:68" customFormat="1">
      <c r="BP1373" s="90"/>
    </row>
    <row r="1374" spans="68:68" customFormat="1">
      <c r="BP1374" s="90"/>
    </row>
    <row r="1375" spans="68:68" customFormat="1">
      <c r="BP1375" s="90"/>
    </row>
    <row r="1376" spans="68:68" customFormat="1">
      <c r="BP1376" s="90"/>
    </row>
    <row r="1377" spans="68:68" customFormat="1">
      <c r="BP1377" s="90"/>
    </row>
    <row r="1378" spans="68:68" customFormat="1">
      <c r="BP1378" s="90"/>
    </row>
    <row r="1379" spans="68:68" customFormat="1">
      <c r="BP1379" s="90"/>
    </row>
    <row r="1380" spans="68:68" customFormat="1">
      <c r="BP1380" s="90"/>
    </row>
    <row r="1381" spans="68:68" customFormat="1">
      <c r="BP1381" s="90"/>
    </row>
    <row r="1382" spans="68:68" customFormat="1">
      <c r="BP1382" s="90"/>
    </row>
    <row r="1383" spans="68:68" customFormat="1">
      <c r="BP1383" s="90"/>
    </row>
    <row r="1384" spans="68:68" customFormat="1">
      <c r="BP1384" s="90"/>
    </row>
    <row r="1385" spans="68:68" customFormat="1">
      <c r="BP1385" s="90"/>
    </row>
    <row r="1386" spans="68:68" customFormat="1">
      <c r="BP1386" s="90"/>
    </row>
    <row r="1387" spans="68:68" customFormat="1">
      <c r="BP1387" s="90"/>
    </row>
    <row r="1388" spans="68:68" customFormat="1">
      <c r="BP1388" s="90"/>
    </row>
    <row r="1389" spans="68:68" customFormat="1">
      <c r="BP1389" s="90"/>
    </row>
    <row r="1390" spans="68:68" customFormat="1">
      <c r="BP1390" s="90"/>
    </row>
    <row r="1391" spans="68:68" customFormat="1">
      <c r="BP1391" s="90"/>
    </row>
    <row r="1392" spans="68:68" customFormat="1">
      <c r="BP1392" s="90"/>
    </row>
    <row r="1393" spans="68:68" customFormat="1">
      <c r="BP1393" s="90"/>
    </row>
    <row r="1394" spans="68:68" customFormat="1">
      <c r="BP1394" s="90"/>
    </row>
    <row r="1395" spans="68:68" customFormat="1">
      <c r="BP1395" s="90"/>
    </row>
    <row r="1396" spans="68:68" customFormat="1">
      <c r="BP1396" s="90"/>
    </row>
    <row r="1397" spans="68:68" customFormat="1">
      <c r="BP1397" s="90"/>
    </row>
    <row r="1398" spans="68:68" customFormat="1">
      <c r="BP1398" s="90"/>
    </row>
    <row r="1399" spans="68:68" customFormat="1">
      <c r="BP1399" s="90"/>
    </row>
    <row r="1400" spans="68:68" customFormat="1">
      <c r="BP1400" s="90"/>
    </row>
    <row r="1401" spans="68:68" customFormat="1">
      <c r="BP1401" s="90"/>
    </row>
    <row r="1402" spans="68:68" customFormat="1">
      <c r="BP1402" s="90"/>
    </row>
    <row r="1403" spans="68:68" customFormat="1">
      <c r="BP1403" s="90"/>
    </row>
    <row r="1404" spans="68:68" customFormat="1">
      <c r="BP1404" s="90"/>
    </row>
    <row r="1405" spans="68:68" customFormat="1">
      <c r="BP1405" s="90"/>
    </row>
    <row r="1406" spans="68:68" customFormat="1">
      <c r="BP1406" s="90"/>
    </row>
    <row r="1407" spans="68:68" customFormat="1">
      <c r="BP1407" s="90"/>
    </row>
    <row r="1408" spans="68:68" customFormat="1">
      <c r="BP1408" s="90"/>
    </row>
    <row r="1409" spans="68:68" customFormat="1">
      <c r="BP1409" s="90"/>
    </row>
    <row r="1410" spans="68:68" customFormat="1">
      <c r="BP1410" s="90"/>
    </row>
    <row r="1411" spans="68:68" customFormat="1">
      <c r="BP1411" s="90"/>
    </row>
    <row r="1412" spans="68:68" customFormat="1">
      <c r="BP1412" s="90"/>
    </row>
    <row r="1413" spans="68:68" customFormat="1">
      <c r="BP1413" s="90"/>
    </row>
    <row r="1414" spans="68:68" customFormat="1">
      <c r="BP1414" s="90"/>
    </row>
    <row r="1415" spans="68:68" customFormat="1">
      <c r="BP1415" s="90"/>
    </row>
    <row r="1416" spans="68:68" customFormat="1">
      <c r="BP1416" s="90"/>
    </row>
    <row r="1417" spans="68:68" customFormat="1">
      <c r="BP1417" s="90"/>
    </row>
    <row r="1418" spans="68:68" customFormat="1">
      <c r="BP1418" s="90"/>
    </row>
    <row r="1419" spans="68:68" customFormat="1">
      <c r="BP1419" s="90"/>
    </row>
    <row r="1420" spans="68:68" customFormat="1">
      <c r="BP1420" s="90"/>
    </row>
    <row r="1421" spans="68:68" customFormat="1">
      <c r="BP1421" s="90"/>
    </row>
    <row r="1422" spans="68:68" customFormat="1">
      <c r="BP1422" s="90"/>
    </row>
    <row r="1423" spans="68:68" customFormat="1">
      <c r="BP1423" s="90"/>
    </row>
    <row r="1424" spans="68:68" customFormat="1">
      <c r="BP1424" s="90"/>
    </row>
    <row r="1425" spans="68:68" customFormat="1">
      <c r="BP1425" s="90"/>
    </row>
    <row r="1426" spans="68:68" customFormat="1">
      <c r="BP1426" s="90"/>
    </row>
    <row r="1427" spans="68:68" customFormat="1">
      <c r="BP1427" s="90"/>
    </row>
    <row r="1428" spans="68:68" customFormat="1">
      <c r="BP1428" s="90"/>
    </row>
    <row r="1429" spans="68:68" customFormat="1">
      <c r="BP1429" s="90"/>
    </row>
    <row r="1430" spans="68:68" customFormat="1">
      <c r="BP1430" s="90"/>
    </row>
    <row r="1431" spans="68:68" customFormat="1">
      <c r="BP1431" s="90"/>
    </row>
    <row r="1432" spans="68:68" customFormat="1">
      <c r="BP1432" s="90"/>
    </row>
    <row r="1433" spans="68:68" customFormat="1">
      <c r="BP1433" s="90"/>
    </row>
    <row r="1434" spans="68:68" customFormat="1">
      <c r="BP1434" s="90"/>
    </row>
    <row r="1435" spans="68:68" customFormat="1">
      <c r="BP1435" s="90"/>
    </row>
    <row r="1436" spans="68:68" customFormat="1">
      <c r="BP1436" s="90"/>
    </row>
    <row r="1437" spans="68:68" customFormat="1">
      <c r="BP1437" s="90"/>
    </row>
    <row r="1438" spans="68:68" customFormat="1">
      <c r="BP1438" s="90"/>
    </row>
    <row r="1439" spans="68:68" customFormat="1">
      <c r="BP1439" s="90"/>
    </row>
    <row r="1440" spans="68:68" customFormat="1">
      <c r="BP1440" s="90"/>
    </row>
    <row r="1441" spans="68:68" customFormat="1">
      <c r="BP1441" s="90"/>
    </row>
    <row r="1442" spans="68:68" customFormat="1">
      <c r="BP1442" s="90"/>
    </row>
    <row r="1443" spans="68:68" customFormat="1">
      <c r="BP1443" s="90"/>
    </row>
    <row r="1444" spans="68:68" customFormat="1">
      <c r="BP1444" s="90"/>
    </row>
    <row r="1445" spans="68:68" customFormat="1">
      <c r="BP1445" s="90"/>
    </row>
    <row r="1446" spans="68:68" customFormat="1">
      <c r="BP1446" s="90"/>
    </row>
    <row r="1447" spans="68:68" customFormat="1">
      <c r="BP1447" s="90"/>
    </row>
    <row r="1448" spans="68:68" customFormat="1">
      <c r="BP1448" s="90"/>
    </row>
    <row r="1449" spans="68:68" customFormat="1">
      <c r="BP1449" s="90"/>
    </row>
    <row r="1450" spans="68:68" customFormat="1">
      <c r="BP1450" s="90"/>
    </row>
    <row r="1451" spans="68:68" customFormat="1">
      <c r="BP1451" s="90"/>
    </row>
    <row r="1452" spans="68:68" customFormat="1">
      <c r="BP1452" s="90"/>
    </row>
    <row r="1453" spans="68:68" customFormat="1">
      <c r="BP1453" s="90"/>
    </row>
    <row r="1454" spans="68:68" customFormat="1">
      <c r="BP1454" s="90"/>
    </row>
    <row r="1455" spans="68:68" customFormat="1">
      <c r="BP1455" s="90"/>
    </row>
    <row r="1456" spans="68:68" customFormat="1">
      <c r="BP1456" s="90"/>
    </row>
    <row r="1457" spans="68:68" customFormat="1">
      <c r="BP1457" s="90"/>
    </row>
    <row r="1458" spans="68:68" customFormat="1">
      <c r="BP1458" s="90"/>
    </row>
    <row r="1459" spans="68:68" customFormat="1">
      <c r="BP1459" s="90"/>
    </row>
    <row r="1460" spans="68:68" customFormat="1">
      <c r="BP1460" s="90"/>
    </row>
    <row r="1461" spans="68:68" customFormat="1">
      <c r="BP1461" s="90"/>
    </row>
    <row r="1462" spans="68:68" customFormat="1">
      <c r="BP1462" s="90"/>
    </row>
    <row r="1463" spans="68:68" customFormat="1">
      <c r="BP1463" s="90"/>
    </row>
    <row r="1464" spans="68:68" customFormat="1">
      <c r="BP1464" s="90"/>
    </row>
    <row r="1465" spans="68:68" customFormat="1">
      <c r="BP1465" s="90"/>
    </row>
    <row r="1466" spans="68:68" customFormat="1">
      <c r="BP1466" s="90"/>
    </row>
    <row r="1467" spans="68:68" customFormat="1">
      <c r="BP1467" s="90"/>
    </row>
    <row r="1468" spans="68:68" customFormat="1">
      <c r="BP1468" s="90"/>
    </row>
    <row r="1469" spans="68:68" customFormat="1">
      <c r="BP1469" s="90"/>
    </row>
    <row r="1470" spans="68:68" customFormat="1">
      <c r="BP1470" s="90"/>
    </row>
    <row r="1471" spans="68:68" customFormat="1">
      <c r="BP1471" s="90"/>
    </row>
    <row r="1472" spans="68:68" customFormat="1">
      <c r="BP1472" s="90"/>
    </row>
    <row r="1473" spans="68:68" customFormat="1">
      <c r="BP1473" s="90"/>
    </row>
    <row r="1474" spans="68:68" customFormat="1">
      <c r="BP1474" s="90"/>
    </row>
    <row r="1475" spans="68:68" customFormat="1">
      <c r="BP1475" s="90"/>
    </row>
    <row r="1476" spans="68:68" customFormat="1">
      <c r="BP1476" s="90"/>
    </row>
    <row r="1477" spans="68:68" customFormat="1">
      <c r="BP1477" s="90"/>
    </row>
    <row r="1478" spans="68:68" customFormat="1">
      <c r="BP1478" s="90"/>
    </row>
    <row r="1479" spans="68:68" customFormat="1">
      <c r="BP1479" s="90"/>
    </row>
    <row r="1480" spans="68:68" customFormat="1">
      <c r="BP1480" s="90"/>
    </row>
    <row r="1481" spans="68:68" customFormat="1">
      <c r="BP1481" s="90"/>
    </row>
    <row r="1482" spans="68:68" customFormat="1">
      <c r="BP1482" s="90"/>
    </row>
    <row r="1483" spans="68:68" customFormat="1">
      <c r="BP1483" s="90"/>
    </row>
    <row r="1484" spans="68:68" customFormat="1">
      <c r="BP1484" s="90"/>
    </row>
    <row r="1485" spans="68:68" customFormat="1">
      <c r="BP1485" s="90"/>
    </row>
    <row r="1486" spans="68:68" customFormat="1">
      <c r="BP1486" s="90"/>
    </row>
    <row r="1487" spans="68:68" customFormat="1">
      <c r="BP1487" s="90"/>
    </row>
    <row r="1488" spans="68:68" customFormat="1">
      <c r="BP1488" s="90"/>
    </row>
    <row r="1489" spans="68:68" customFormat="1">
      <c r="BP1489" s="90"/>
    </row>
    <row r="1490" spans="68:68" customFormat="1">
      <c r="BP1490" s="90"/>
    </row>
    <row r="1491" spans="68:68" customFormat="1">
      <c r="BP1491" s="90"/>
    </row>
    <row r="1492" spans="68:68" customFormat="1">
      <c r="BP1492" s="90"/>
    </row>
    <row r="1493" spans="68:68" customFormat="1">
      <c r="BP1493" s="90"/>
    </row>
    <row r="1494" spans="68:68" customFormat="1">
      <c r="BP1494" s="90"/>
    </row>
    <row r="1495" spans="68:68" customFormat="1">
      <c r="BP1495" s="90"/>
    </row>
    <row r="1496" spans="68:68" customFormat="1">
      <c r="BP1496" s="90"/>
    </row>
    <row r="1497" spans="68:68" customFormat="1">
      <c r="BP1497" s="90"/>
    </row>
    <row r="1498" spans="68:68" customFormat="1">
      <c r="BP1498" s="90"/>
    </row>
    <row r="1499" spans="68:68" customFormat="1">
      <c r="BP1499" s="90"/>
    </row>
    <row r="1500" spans="68:68" customFormat="1">
      <c r="BP1500" s="90"/>
    </row>
    <row r="1501" spans="68:68" customFormat="1">
      <c r="BP1501" s="90"/>
    </row>
    <row r="1502" spans="68:68" customFormat="1">
      <c r="BP1502" s="90"/>
    </row>
    <row r="1503" spans="68:68" customFormat="1">
      <c r="BP1503" s="90"/>
    </row>
    <row r="1504" spans="68:68" customFormat="1">
      <c r="BP1504" s="90"/>
    </row>
    <row r="1505" spans="68:68" customFormat="1">
      <c r="BP1505" s="90"/>
    </row>
    <row r="1506" spans="68:68" customFormat="1">
      <c r="BP1506" s="90"/>
    </row>
    <row r="1507" spans="68:68" customFormat="1">
      <c r="BP1507" s="90"/>
    </row>
    <row r="1508" spans="68:68" customFormat="1">
      <c r="BP1508" s="90"/>
    </row>
    <row r="1509" spans="68:68" customFormat="1">
      <c r="BP1509" s="90"/>
    </row>
    <row r="1510" spans="68:68" customFormat="1">
      <c r="BP1510" s="90"/>
    </row>
    <row r="1511" spans="68:68" customFormat="1">
      <c r="BP1511" s="90"/>
    </row>
    <row r="1512" spans="68:68" customFormat="1">
      <c r="BP1512" s="90"/>
    </row>
    <row r="1513" spans="68:68" customFormat="1">
      <c r="BP1513" s="90"/>
    </row>
    <row r="1514" spans="68:68" customFormat="1">
      <c r="BP1514" s="90"/>
    </row>
    <row r="1515" spans="68:68" customFormat="1">
      <c r="BP1515" s="90"/>
    </row>
    <row r="1516" spans="68:68" customFormat="1">
      <c r="BP1516" s="90"/>
    </row>
    <row r="1517" spans="68:68" customFormat="1">
      <c r="BP1517" s="90"/>
    </row>
    <row r="1518" spans="68:68" customFormat="1">
      <c r="BP1518" s="90"/>
    </row>
    <row r="1519" spans="68:68" customFormat="1">
      <c r="BP1519" s="90"/>
    </row>
    <row r="1520" spans="68:68" customFormat="1">
      <c r="BP1520" s="90"/>
    </row>
    <row r="1521" spans="68:68" customFormat="1">
      <c r="BP1521" s="90"/>
    </row>
    <row r="1522" spans="68:68" customFormat="1">
      <c r="BP1522" s="90"/>
    </row>
    <row r="1523" spans="68:68" customFormat="1">
      <c r="BP1523" s="90"/>
    </row>
    <row r="1524" spans="68:68" customFormat="1">
      <c r="BP1524" s="90"/>
    </row>
    <row r="1525" spans="68:68" customFormat="1">
      <c r="BP1525" s="90"/>
    </row>
    <row r="1526" spans="68:68" customFormat="1">
      <c r="BP1526" s="90"/>
    </row>
    <row r="1527" spans="68:68" customFormat="1">
      <c r="BP1527" s="90"/>
    </row>
    <row r="1528" spans="68:68" customFormat="1">
      <c r="BP1528" s="90"/>
    </row>
    <row r="1529" spans="68:68" customFormat="1">
      <c r="BP1529" s="90"/>
    </row>
    <row r="1530" spans="68:68" customFormat="1">
      <c r="BP1530" s="90"/>
    </row>
    <row r="1531" spans="68:68" customFormat="1">
      <c r="BP1531" s="90"/>
    </row>
    <row r="1532" spans="68:68" customFormat="1">
      <c r="BP1532" s="90"/>
    </row>
    <row r="1533" spans="68:68" customFormat="1">
      <c r="BP1533" s="90"/>
    </row>
    <row r="1534" spans="68:68" customFormat="1">
      <c r="BP1534" s="90"/>
    </row>
    <row r="1535" spans="68:68" customFormat="1">
      <c r="BP1535" s="90"/>
    </row>
    <row r="1536" spans="68:68" customFormat="1">
      <c r="BP1536" s="90"/>
    </row>
    <row r="1537" spans="68:68" customFormat="1">
      <c r="BP1537" s="90"/>
    </row>
    <row r="1538" spans="68:68" customFormat="1">
      <c r="BP1538" s="90"/>
    </row>
    <row r="1539" spans="68:68" customFormat="1">
      <c r="BP1539" s="90"/>
    </row>
    <row r="1540" spans="68:68" customFormat="1">
      <c r="BP1540" s="90"/>
    </row>
    <row r="1541" spans="68:68" customFormat="1">
      <c r="BP1541" s="90"/>
    </row>
    <row r="1542" spans="68:68" customFormat="1">
      <c r="BP1542" s="90"/>
    </row>
    <row r="1543" spans="68:68" customFormat="1">
      <c r="BP1543" s="90"/>
    </row>
    <row r="1544" spans="68:68" customFormat="1">
      <c r="BP1544" s="90"/>
    </row>
    <row r="1545" spans="68:68" customFormat="1">
      <c r="BP1545" s="90"/>
    </row>
    <row r="1546" spans="68:68" customFormat="1">
      <c r="BP1546" s="90"/>
    </row>
    <row r="1547" spans="68:68" customFormat="1">
      <c r="BP1547" s="90"/>
    </row>
    <row r="1548" spans="68:68" customFormat="1">
      <c r="BP1548" s="90"/>
    </row>
    <row r="1549" spans="68:68" customFormat="1">
      <c r="BP1549" s="90"/>
    </row>
    <row r="1550" spans="68:68" customFormat="1">
      <c r="BP1550" s="90"/>
    </row>
    <row r="1551" spans="68:68" customFormat="1">
      <c r="BP1551" s="90"/>
    </row>
    <row r="1552" spans="68:68" customFormat="1">
      <c r="BP1552" s="90"/>
    </row>
    <row r="1553" spans="68:68" customFormat="1">
      <c r="BP1553" s="90"/>
    </row>
    <row r="1554" spans="68:68" customFormat="1">
      <c r="BP1554" s="90"/>
    </row>
    <row r="1555" spans="68:68" customFormat="1">
      <c r="BP1555" s="90"/>
    </row>
    <row r="1556" spans="68:68" customFormat="1">
      <c r="BP1556" s="90"/>
    </row>
    <row r="1557" spans="68:68" customFormat="1">
      <c r="BP1557" s="90"/>
    </row>
    <row r="1558" spans="68:68" customFormat="1">
      <c r="BP1558" s="90"/>
    </row>
    <row r="1559" spans="68:68" customFormat="1">
      <c r="BP1559" s="90"/>
    </row>
    <row r="1560" spans="68:68" customFormat="1">
      <c r="BP1560" s="90"/>
    </row>
    <row r="1561" spans="68:68" customFormat="1">
      <c r="BP1561" s="90"/>
    </row>
    <row r="1562" spans="68:68" customFormat="1">
      <c r="BP1562" s="90"/>
    </row>
    <row r="1563" spans="68:68" customFormat="1">
      <c r="BP1563" s="90"/>
    </row>
    <row r="1564" spans="68:68" customFormat="1">
      <c r="BP1564" s="90"/>
    </row>
    <row r="1565" spans="68:68" customFormat="1">
      <c r="BP1565" s="90"/>
    </row>
    <row r="1566" spans="68:68" customFormat="1">
      <c r="BP1566" s="90"/>
    </row>
    <row r="1567" spans="68:68" customFormat="1">
      <c r="BP1567" s="90"/>
    </row>
    <row r="1568" spans="68:68" customFormat="1">
      <c r="BP1568" s="90"/>
    </row>
    <row r="1569" spans="68:68" customFormat="1">
      <c r="BP1569" s="90"/>
    </row>
    <row r="1570" spans="68:68" customFormat="1">
      <c r="BP1570" s="90"/>
    </row>
    <row r="1571" spans="68:68" customFormat="1">
      <c r="BP1571" s="90"/>
    </row>
    <row r="1572" spans="68:68" customFormat="1">
      <c r="BP1572" s="90"/>
    </row>
    <row r="1573" spans="68:68" customFormat="1">
      <c r="BP1573" s="90"/>
    </row>
    <row r="1574" spans="68:68" customFormat="1">
      <c r="BP1574" s="90"/>
    </row>
    <row r="1575" spans="68:68" customFormat="1">
      <c r="BP1575" s="90"/>
    </row>
    <row r="1576" spans="68:68" customFormat="1">
      <c r="BP1576" s="90"/>
    </row>
    <row r="1577" spans="68:68" customFormat="1">
      <c r="BP1577" s="90"/>
    </row>
    <row r="1578" spans="68:68" customFormat="1">
      <c r="BP1578" s="90"/>
    </row>
    <row r="1579" spans="68:68" customFormat="1">
      <c r="BP1579" s="90"/>
    </row>
    <row r="1580" spans="68:68" customFormat="1">
      <c r="BP1580" s="90"/>
    </row>
    <row r="1581" spans="68:68" customFormat="1">
      <c r="BP1581" s="90"/>
    </row>
    <row r="1582" spans="68:68" customFormat="1">
      <c r="BP1582" s="90"/>
    </row>
    <row r="1583" spans="68:68" customFormat="1">
      <c r="BP1583" s="90"/>
    </row>
    <row r="1584" spans="68:68" customFormat="1">
      <c r="BP1584" s="90"/>
    </row>
    <row r="1585" spans="68:68" customFormat="1">
      <c r="BP1585" s="90"/>
    </row>
    <row r="1586" spans="68:68" customFormat="1">
      <c r="BP1586" s="90"/>
    </row>
    <row r="1587" spans="68:68" customFormat="1">
      <c r="BP1587" s="90"/>
    </row>
    <row r="1588" spans="68:68" customFormat="1">
      <c r="BP1588" s="90"/>
    </row>
    <row r="1589" spans="68:68" customFormat="1">
      <c r="BP1589" s="90"/>
    </row>
    <row r="1590" spans="68:68" customFormat="1">
      <c r="BP1590" s="90"/>
    </row>
    <row r="1591" spans="68:68" customFormat="1">
      <c r="BP1591" s="90"/>
    </row>
    <row r="1592" spans="68:68" customFormat="1">
      <c r="BP1592" s="90"/>
    </row>
    <row r="1593" spans="68:68" customFormat="1">
      <c r="BP1593" s="90"/>
    </row>
    <row r="1594" spans="68:68" customFormat="1">
      <c r="BP1594" s="90"/>
    </row>
    <row r="1595" spans="68:68" customFormat="1">
      <c r="BP1595" s="90"/>
    </row>
    <row r="1596" spans="68:68" customFormat="1">
      <c r="BP1596" s="90"/>
    </row>
    <row r="1597" spans="68:68" customFormat="1">
      <c r="BP1597" s="90"/>
    </row>
    <row r="1598" spans="68:68" customFormat="1">
      <c r="BP1598" s="90"/>
    </row>
    <row r="1599" spans="68:68" customFormat="1">
      <c r="BP1599" s="90"/>
    </row>
    <row r="1600" spans="68:68" customFormat="1">
      <c r="BP1600" s="90"/>
    </row>
    <row r="1601" spans="68:68" customFormat="1">
      <c r="BP1601" s="90"/>
    </row>
    <row r="1602" spans="68:68" customFormat="1">
      <c r="BP1602" s="90"/>
    </row>
    <row r="1603" spans="68:68" customFormat="1">
      <c r="BP1603" s="90"/>
    </row>
    <row r="1604" spans="68:68" customFormat="1">
      <c r="BP1604" s="90"/>
    </row>
    <row r="1605" spans="68:68" customFormat="1">
      <c r="BP1605" s="90"/>
    </row>
    <row r="1606" spans="68:68" customFormat="1">
      <c r="BP1606" s="90"/>
    </row>
    <row r="1607" spans="68:68" customFormat="1">
      <c r="BP1607" s="90"/>
    </row>
    <row r="1608" spans="68:68" customFormat="1">
      <c r="BP1608" s="90"/>
    </row>
    <row r="1609" spans="68:68" customFormat="1">
      <c r="BP1609" s="90"/>
    </row>
    <row r="1610" spans="68:68" customFormat="1">
      <c r="BP1610" s="90"/>
    </row>
    <row r="1611" spans="68:68" customFormat="1">
      <c r="BP1611" s="90"/>
    </row>
    <row r="1612" spans="68:68" customFormat="1">
      <c r="BP1612" s="90"/>
    </row>
    <row r="1613" spans="68:68" customFormat="1">
      <c r="BP1613" s="90"/>
    </row>
    <row r="1614" spans="68:68" customFormat="1">
      <c r="BP1614" s="90"/>
    </row>
    <row r="1615" spans="68:68" customFormat="1">
      <c r="BP1615" s="90"/>
    </row>
    <row r="1616" spans="68:68" customFormat="1">
      <c r="BP1616" s="90"/>
    </row>
    <row r="1617" spans="68:68" customFormat="1">
      <c r="BP1617" s="90"/>
    </row>
    <row r="1618" spans="68:68" customFormat="1">
      <c r="BP1618" s="90"/>
    </row>
    <row r="1619" spans="68:68" customFormat="1">
      <c r="BP1619" s="90"/>
    </row>
    <row r="1620" spans="68:68" customFormat="1">
      <c r="BP1620" s="90"/>
    </row>
    <row r="1621" spans="68:68" customFormat="1">
      <c r="BP1621" s="90"/>
    </row>
    <row r="1622" spans="68:68" customFormat="1">
      <c r="BP1622" s="90"/>
    </row>
    <row r="1623" spans="68:68" customFormat="1">
      <c r="BP1623" s="90"/>
    </row>
    <row r="1624" spans="68:68" customFormat="1">
      <c r="BP1624" s="90"/>
    </row>
    <row r="1625" spans="68:68" customFormat="1">
      <c r="BP1625" s="90"/>
    </row>
    <row r="1626" spans="68:68" customFormat="1">
      <c r="BP1626" s="90"/>
    </row>
    <row r="1627" spans="68:68" customFormat="1">
      <c r="BP1627" s="90"/>
    </row>
    <row r="1628" spans="68:68" customFormat="1">
      <c r="BP1628" s="90"/>
    </row>
    <row r="1629" spans="68:68" customFormat="1">
      <c r="BP1629" s="90"/>
    </row>
    <row r="1630" spans="68:68" customFormat="1">
      <c r="BP1630" s="90"/>
    </row>
    <row r="1631" spans="68:68" customFormat="1">
      <c r="BP1631" s="90"/>
    </row>
    <row r="1632" spans="68:68" customFormat="1">
      <c r="BP1632" s="90"/>
    </row>
    <row r="1633" spans="68:68" customFormat="1">
      <c r="BP1633" s="90"/>
    </row>
    <row r="1634" spans="68:68" customFormat="1">
      <c r="BP1634" s="90"/>
    </row>
    <row r="1635" spans="68:68" customFormat="1">
      <c r="BP1635" s="90"/>
    </row>
    <row r="1636" spans="68:68" customFormat="1">
      <c r="BP1636" s="90"/>
    </row>
    <row r="1637" spans="68:68" customFormat="1">
      <c r="BP1637" s="90"/>
    </row>
    <row r="1638" spans="68:68" customFormat="1">
      <c r="BP1638" s="90"/>
    </row>
    <row r="1639" spans="68:68" customFormat="1">
      <c r="BP1639" s="90"/>
    </row>
    <row r="1640" spans="68:68" customFormat="1">
      <c r="BP1640" s="90"/>
    </row>
    <row r="1641" spans="68:68" customFormat="1">
      <c r="BP1641" s="90"/>
    </row>
    <row r="1642" spans="68:68" customFormat="1">
      <c r="BP1642" s="90"/>
    </row>
    <row r="1643" spans="68:68" customFormat="1">
      <c r="BP1643" s="90"/>
    </row>
    <row r="1644" spans="68:68" customFormat="1">
      <c r="BP1644" s="90"/>
    </row>
    <row r="1645" spans="68:68" customFormat="1">
      <c r="BP1645" s="90"/>
    </row>
    <row r="1646" spans="68:68" customFormat="1">
      <c r="BP1646" s="90"/>
    </row>
    <row r="1647" spans="68:68" customFormat="1">
      <c r="BP1647" s="90"/>
    </row>
    <row r="1648" spans="68:68" customFormat="1">
      <c r="BP1648" s="90"/>
    </row>
    <row r="1649" spans="68:68" customFormat="1">
      <c r="BP1649" s="90"/>
    </row>
    <row r="1650" spans="68:68" customFormat="1">
      <c r="BP1650" s="90"/>
    </row>
    <row r="1651" spans="68:68" customFormat="1">
      <c r="BP1651" s="90"/>
    </row>
    <row r="1652" spans="68:68" customFormat="1">
      <c r="BP1652" s="90"/>
    </row>
    <row r="1653" spans="68:68" customFormat="1">
      <c r="BP1653" s="90"/>
    </row>
    <row r="1654" spans="68:68" customFormat="1">
      <c r="BP1654" s="90"/>
    </row>
    <row r="1655" spans="68:68" customFormat="1">
      <c r="BP1655" s="90"/>
    </row>
    <row r="1656" spans="68:68" customFormat="1">
      <c r="BP1656" s="90"/>
    </row>
    <row r="1657" spans="68:68" customFormat="1">
      <c r="BP1657" s="90"/>
    </row>
    <row r="1658" spans="68:68" customFormat="1">
      <c r="BP1658" s="90"/>
    </row>
    <row r="1659" spans="68:68" customFormat="1">
      <c r="BP1659" s="90"/>
    </row>
    <row r="1660" spans="68:68" customFormat="1">
      <c r="BP1660" s="90"/>
    </row>
    <row r="1661" spans="68:68" customFormat="1">
      <c r="BP1661" s="90"/>
    </row>
    <row r="1662" spans="68:68" customFormat="1">
      <c r="BP1662" s="90"/>
    </row>
    <row r="1663" spans="68:68" customFormat="1">
      <c r="BP1663" s="90"/>
    </row>
    <row r="1664" spans="68:68" customFormat="1">
      <c r="BP1664" s="90"/>
    </row>
    <row r="1665" spans="68:68" customFormat="1">
      <c r="BP1665" s="90"/>
    </row>
    <row r="1666" spans="68:68" customFormat="1">
      <c r="BP1666" s="90"/>
    </row>
    <row r="1667" spans="68:68" customFormat="1">
      <c r="BP1667" s="90"/>
    </row>
    <row r="1668" spans="68:68" customFormat="1">
      <c r="BP1668" s="90"/>
    </row>
    <row r="1669" spans="68:68" customFormat="1">
      <c r="BP1669" s="90"/>
    </row>
    <row r="1670" spans="68:68" customFormat="1">
      <c r="BP1670" s="90"/>
    </row>
    <row r="1671" spans="68:68" customFormat="1">
      <c r="BP1671" s="90"/>
    </row>
    <row r="1672" spans="68:68" customFormat="1">
      <c r="BP1672" s="90"/>
    </row>
    <row r="1673" spans="68:68" customFormat="1">
      <c r="BP1673" s="90"/>
    </row>
    <row r="1674" spans="68:68" customFormat="1">
      <c r="BP1674" s="90"/>
    </row>
    <row r="1675" spans="68:68" customFormat="1">
      <c r="BP1675" s="90"/>
    </row>
    <row r="1676" spans="68:68" customFormat="1">
      <c r="BP1676" s="90"/>
    </row>
    <row r="1677" spans="68:68" customFormat="1">
      <c r="BP1677" s="90"/>
    </row>
    <row r="1678" spans="68:68" customFormat="1">
      <c r="BP1678" s="90"/>
    </row>
    <row r="1679" spans="68:68" customFormat="1">
      <c r="BP1679" s="90"/>
    </row>
    <row r="1680" spans="68:68" customFormat="1">
      <c r="BP1680" s="90"/>
    </row>
    <row r="1681" spans="68:68" customFormat="1">
      <c r="BP1681" s="90"/>
    </row>
    <row r="1682" spans="68:68" customFormat="1">
      <c r="BP1682" s="90"/>
    </row>
    <row r="1683" spans="68:68" customFormat="1">
      <c r="BP1683" s="90"/>
    </row>
    <row r="1684" spans="68:68" customFormat="1">
      <c r="BP1684" s="90"/>
    </row>
    <row r="1685" spans="68:68" customFormat="1">
      <c r="BP1685" s="90"/>
    </row>
    <row r="1686" spans="68:68" customFormat="1">
      <c r="BP1686" s="90"/>
    </row>
    <row r="1687" spans="68:68" customFormat="1">
      <c r="BP1687" s="90"/>
    </row>
    <row r="1688" spans="68:68" customFormat="1">
      <c r="BP1688" s="90"/>
    </row>
    <row r="1689" spans="68:68" customFormat="1">
      <c r="BP1689" s="90"/>
    </row>
    <row r="1690" spans="68:68" customFormat="1">
      <c r="BP1690" s="90"/>
    </row>
    <row r="1691" spans="68:68" customFormat="1">
      <c r="BP1691" s="90"/>
    </row>
    <row r="1692" spans="68:68" customFormat="1">
      <c r="BP1692" s="90"/>
    </row>
    <row r="1693" spans="68:68" customFormat="1">
      <c r="BP1693" s="90"/>
    </row>
    <row r="1694" spans="68:68" customFormat="1">
      <c r="BP1694" s="90"/>
    </row>
    <row r="1695" spans="68:68" customFormat="1">
      <c r="BP1695" s="90"/>
    </row>
    <row r="1696" spans="68:68" customFormat="1">
      <c r="BP1696" s="90"/>
    </row>
    <row r="1697" spans="68:68" customFormat="1">
      <c r="BP1697" s="90"/>
    </row>
    <row r="1698" spans="68:68" customFormat="1">
      <c r="BP1698" s="90"/>
    </row>
    <row r="1699" spans="68:68" customFormat="1">
      <c r="BP1699" s="90"/>
    </row>
    <row r="1700" spans="68:68" customFormat="1">
      <c r="BP1700" s="90"/>
    </row>
    <row r="1701" spans="68:68" customFormat="1">
      <c r="BP1701" s="90"/>
    </row>
    <row r="1702" spans="68:68" customFormat="1">
      <c r="BP1702" s="90"/>
    </row>
    <row r="1703" spans="68:68" customFormat="1">
      <c r="BP1703" s="90"/>
    </row>
    <row r="1704" spans="68:68" customFormat="1">
      <c r="BP1704" s="90"/>
    </row>
    <row r="1705" spans="68:68" customFormat="1">
      <c r="BP1705" s="90"/>
    </row>
    <row r="1706" spans="68:68" customFormat="1">
      <c r="BP1706" s="90"/>
    </row>
    <row r="1707" spans="68:68" customFormat="1">
      <c r="BP1707" s="90"/>
    </row>
    <row r="1708" spans="68:68" customFormat="1">
      <c r="BP1708" s="90"/>
    </row>
    <row r="1709" spans="68:68" customFormat="1">
      <c r="BP1709" s="90"/>
    </row>
    <row r="1710" spans="68:68" customFormat="1">
      <c r="BP1710" s="90"/>
    </row>
    <row r="1711" spans="68:68" customFormat="1">
      <c r="BP1711" s="90"/>
    </row>
    <row r="1712" spans="68:68" customFormat="1">
      <c r="BP1712" s="90"/>
    </row>
    <row r="1713" spans="68:68" customFormat="1">
      <c r="BP1713" s="90"/>
    </row>
    <row r="1714" spans="68:68" customFormat="1">
      <c r="BP1714" s="90"/>
    </row>
    <row r="1715" spans="68:68" customFormat="1">
      <c r="BP1715" s="90"/>
    </row>
    <row r="1716" spans="68:68" customFormat="1">
      <c r="BP1716" s="90"/>
    </row>
    <row r="1717" spans="68:68" customFormat="1">
      <c r="BP1717" s="90"/>
    </row>
    <row r="1718" spans="68:68" customFormat="1">
      <c r="BP1718" s="90"/>
    </row>
    <row r="1719" spans="68:68" customFormat="1">
      <c r="BP1719" s="90"/>
    </row>
    <row r="1720" spans="68:68" customFormat="1">
      <c r="BP1720" s="90"/>
    </row>
    <row r="1721" spans="68:68" customFormat="1">
      <c r="BP1721" s="90"/>
    </row>
    <row r="1722" spans="68:68" customFormat="1">
      <c r="BP1722" s="90"/>
    </row>
    <row r="1723" spans="68:68" customFormat="1">
      <c r="BP1723" s="90"/>
    </row>
    <row r="1724" spans="68:68" customFormat="1">
      <c r="BP1724" s="90"/>
    </row>
    <row r="1725" spans="68:68" customFormat="1">
      <c r="BP1725" s="90"/>
    </row>
    <row r="1726" spans="68:68" customFormat="1">
      <c r="BP1726" s="90"/>
    </row>
    <row r="1727" spans="68:68" customFormat="1">
      <c r="BP1727" s="90"/>
    </row>
    <row r="1728" spans="68:68" customFormat="1">
      <c r="BP1728" s="90"/>
    </row>
    <row r="1729" spans="68:68" customFormat="1">
      <c r="BP1729" s="90"/>
    </row>
    <row r="1730" spans="68:68" customFormat="1">
      <c r="BP1730" s="90"/>
    </row>
    <row r="1731" spans="68:68" customFormat="1">
      <c r="BP1731" s="90"/>
    </row>
    <row r="1732" spans="68:68" customFormat="1">
      <c r="BP1732" s="90"/>
    </row>
    <row r="1733" spans="68:68" customFormat="1">
      <c r="BP1733" s="90"/>
    </row>
    <row r="1734" spans="68:68" customFormat="1">
      <c r="BP1734" s="90"/>
    </row>
    <row r="1735" spans="68:68" customFormat="1">
      <c r="BP1735" s="90"/>
    </row>
    <row r="1736" spans="68:68" customFormat="1">
      <c r="BP1736" s="90"/>
    </row>
    <row r="1737" spans="68:68" customFormat="1">
      <c r="BP1737" s="90"/>
    </row>
    <row r="1738" spans="68:68" customFormat="1">
      <c r="BP1738" s="90"/>
    </row>
    <row r="1739" spans="68:68" customFormat="1">
      <c r="BP1739" s="90"/>
    </row>
    <row r="1740" spans="68:68" customFormat="1">
      <c r="BP1740" s="90"/>
    </row>
    <row r="1741" spans="68:68" customFormat="1">
      <c r="BP1741" s="90"/>
    </row>
    <row r="1742" spans="68:68" customFormat="1">
      <c r="BP1742" s="90"/>
    </row>
    <row r="1743" spans="68:68" customFormat="1">
      <c r="BP1743" s="90"/>
    </row>
    <row r="1744" spans="68:68" customFormat="1">
      <c r="BP1744" s="90"/>
    </row>
    <row r="1745" spans="68:68" customFormat="1">
      <c r="BP1745" s="90"/>
    </row>
    <row r="1746" spans="68:68" customFormat="1">
      <c r="BP1746" s="90"/>
    </row>
    <row r="1747" spans="68:68" customFormat="1">
      <c r="BP1747" s="90"/>
    </row>
    <row r="1748" spans="68:68" customFormat="1">
      <c r="BP1748" s="90"/>
    </row>
    <row r="1749" spans="68:68" customFormat="1">
      <c r="BP1749" s="90"/>
    </row>
    <row r="1750" spans="68:68" customFormat="1">
      <c r="BP1750" s="90"/>
    </row>
    <row r="1751" spans="68:68" customFormat="1">
      <c r="BP1751" s="90"/>
    </row>
    <row r="1752" spans="68:68" customFormat="1">
      <c r="BP1752" s="90"/>
    </row>
    <row r="1753" spans="68:68" customFormat="1">
      <c r="BP1753" s="90"/>
    </row>
    <row r="1754" spans="68:68" customFormat="1">
      <c r="BP1754" s="90"/>
    </row>
    <row r="1755" spans="68:68" customFormat="1">
      <c r="BP1755" s="90"/>
    </row>
    <row r="1756" spans="68:68" customFormat="1">
      <c r="BP1756" s="90"/>
    </row>
    <row r="1757" spans="68:68" customFormat="1">
      <c r="BP1757" s="90"/>
    </row>
    <row r="1758" spans="68:68" customFormat="1">
      <c r="BP1758" s="90"/>
    </row>
    <row r="1759" spans="68:68" customFormat="1">
      <c r="BP1759" s="90"/>
    </row>
    <row r="1760" spans="68:68" customFormat="1">
      <c r="BP1760" s="90"/>
    </row>
    <row r="1761" spans="68:68" customFormat="1">
      <c r="BP1761" s="90"/>
    </row>
    <row r="1762" spans="68:68" customFormat="1">
      <c r="BP1762" s="90"/>
    </row>
    <row r="1763" spans="68:68" customFormat="1">
      <c r="BP1763" s="90"/>
    </row>
    <row r="1764" spans="68:68" customFormat="1">
      <c r="BP1764" s="90"/>
    </row>
    <row r="1765" spans="68:68" customFormat="1">
      <c r="BP1765" s="90"/>
    </row>
    <row r="1766" spans="68:68" customFormat="1">
      <c r="BP1766" s="90"/>
    </row>
    <row r="1767" spans="68:68" customFormat="1">
      <c r="BP1767" s="90"/>
    </row>
    <row r="1768" spans="68:68" customFormat="1">
      <c r="BP1768" s="90"/>
    </row>
    <row r="1769" spans="68:68" customFormat="1">
      <c r="BP1769" s="90"/>
    </row>
    <row r="1770" spans="68:68" customFormat="1">
      <c r="BP1770" s="90"/>
    </row>
    <row r="1771" spans="68:68" customFormat="1">
      <c r="BP1771" s="90"/>
    </row>
    <row r="1772" spans="68:68" customFormat="1">
      <c r="BP1772" s="90"/>
    </row>
    <row r="1773" spans="68:68" customFormat="1">
      <c r="BP1773" s="90"/>
    </row>
    <row r="1774" spans="68:68" customFormat="1">
      <c r="BP1774" s="90"/>
    </row>
    <row r="1775" spans="68:68" customFormat="1">
      <c r="BP1775" s="90"/>
    </row>
    <row r="1776" spans="68:68" customFormat="1">
      <c r="BP1776" s="90"/>
    </row>
    <row r="1777" spans="68:68" customFormat="1">
      <c r="BP1777" s="90"/>
    </row>
    <row r="1778" spans="68:68" customFormat="1">
      <c r="BP1778" s="90"/>
    </row>
    <row r="1779" spans="68:68" customFormat="1">
      <c r="BP1779" s="90"/>
    </row>
    <row r="1780" spans="68:68" customFormat="1">
      <c r="BP1780" s="90"/>
    </row>
    <row r="1781" spans="68:68" customFormat="1">
      <c r="BP1781" s="90"/>
    </row>
    <row r="1782" spans="68:68" customFormat="1">
      <c r="BP1782" s="90"/>
    </row>
    <row r="1783" spans="68:68" customFormat="1">
      <c r="BP1783" s="90"/>
    </row>
    <row r="1784" spans="68:68" customFormat="1">
      <c r="BP1784" s="90"/>
    </row>
    <row r="1785" spans="68:68" customFormat="1">
      <c r="BP1785" s="90"/>
    </row>
    <row r="1786" spans="68:68" customFormat="1">
      <c r="BP1786" s="90"/>
    </row>
    <row r="1787" spans="68:68" customFormat="1">
      <c r="BP1787" s="90"/>
    </row>
    <row r="1788" spans="68:68" customFormat="1">
      <c r="BP1788" s="90"/>
    </row>
    <row r="1789" spans="68:68" customFormat="1">
      <c r="BP1789" s="90"/>
    </row>
    <row r="1790" spans="68:68" customFormat="1">
      <c r="BP1790" s="90"/>
    </row>
    <row r="1791" spans="68:68" customFormat="1">
      <c r="BP1791" s="90"/>
    </row>
    <row r="1792" spans="68:68" customFormat="1">
      <c r="BP1792" s="90"/>
    </row>
    <row r="1793" spans="68:68" customFormat="1">
      <c r="BP1793" s="90"/>
    </row>
    <row r="1794" spans="68:68" customFormat="1">
      <c r="BP1794" s="90"/>
    </row>
    <row r="1795" spans="68:68" customFormat="1">
      <c r="BP1795" s="90"/>
    </row>
    <row r="1796" spans="68:68" customFormat="1">
      <c r="BP1796" s="90"/>
    </row>
    <row r="1797" spans="68:68" customFormat="1">
      <c r="BP1797" s="90"/>
    </row>
    <row r="1798" spans="68:68" customFormat="1">
      <c r="BP1798" s="90"/>
    </row>
    <row r="1799" spans="68:68" customFormat="1">
      <c r="BP1799" s="90"/>
    </row>
    <row r="1800" spans="68:68" customFormat="1">
      <c r="BP1800" s="90"/>
    </row>
    <row r="1801" spans="68:68" customFormat="1">
      <c r="BP1801" s="90"/>
    </row>
    <row r="1802" spans="68:68" customFormat="1">
      <c r="BP1802" s="90"/>
    </row>
    <row r="1803" spans="68:68" customFormat="1">
      <c r="BP1803" s="90"/>
    </row>
    <row r="1804" spans="68:68" customFormat="1">
      <c r="BP1804" s="90"/>
    </row>
    <row r="1805" spans="68:68" customFormat="1">
      <c r="BP1805" s="90"/>
    </row>
    <row r="1806" spans="68:68" customFormat="1">
      <c r="BP1806" s="90"/>
    </row>
    <row r="1807" spans="68:68" customFormat="1">
      <c r="BP1807" s="90"/>
    </row>
    <row r="1808" spans="68:68" customFormat="1">
      <c r="BP1808" s="90"/>
    </row>
    <row r="1809" spans="68:68" customFormat="1">
      <c r="BP1809" s="90"/>
    </row>
    <row r="1810" spans="68:68" customFormat="1">
      <c r="BP1810" s="90"/>
    </row>
    <row r="1811" spans="68:68" customFormat="1">
      <c r="BP1811" s="90"/>
    </row>
    <row r="1812" spans="68:68" customFormat="1">
      <c r="BP1812" s="90"/>
    </row>
    <row r="1813" spans="68:68" customFormat="1">
      <c r="BP1813" s="90"/>
    </row>
    <row r="1814" spans="68:68" customFormat="1">
      <c r="BP1814" s="90"/>
    </row>
    <row r="1815" spans="68:68" customFormat="1">
      <c r="BP1815" s="90"/>
    </row>
    <row r="1816" spans="68:68" customFormat="1">
      <c r="BP1816" s="90"/>
    </row>
    <row r="1817" spans="68:68" customFormat="1">
      <c r="BP1817" s="90"/>
    </row>
    <row r="1818" spans="68:68" customFormat="1">
      <c r="BP1818" s="90"/>
    </row>
    <row r="1819" spans="68:68" customFormat="1">
      <c r="BP1819" s="90"/>
    </row>
    <row r="1820" spans="68:68" customFormat="1">
      <c r="BP1820" s="90"/>
    </row>
    <row r="1821" spans="68:68" customFormat="1">
      <c r="BP1821" s="90"/>
    </row>
    <row r="1822" spans="68:68" customFormat="1">
      <c r="BP1822" s="90"/>
    </row>
    <row r="1823" spans="68:68" customFormat="1">
      <c r="BP1823" s="90"/>
    </row>
    <row r="1824" spans="68:68" customFormat="1">
      <c r="BP1824" s="90"/>
    </row>
    <row r="1825" spans="68:68" customFormat="1">
      <c r="BP1825" s="90"/>
    </row>
    <row r="1826" spans="68:68" customFormat="1">
      <c r="BP1826" s="90"/>
    </row>
    <row r="1827" spans="68:68" customFormat="1">
      <c r="BP1827" s="90"/>
    </row>
    <row r="1828" spans="68:68" customFormat="1">
      <c r="BP1828" s="90"/>
    </row>
    <row r="1829" spans="68:68" customFormat="1">
      <c r="BP1829" s="90"/>
    </row>
    <row r="1830" spans="68:68" customFormat="1">
      <c r="BP1830" s="90"/>
    </row>
    <row r="1831" spans="68:68" customFormat="1">
      <c r="BP1831" s="90"/>
    </row>
    <row r="1832" spans="68:68" customFormat="1">
      <c r="BP1832" s="90"/>
    </row>
    <row r="1833" spans="68:68" customFormat="1">
      <c r="BP1833" s="90"/>
    </row>
    <row r="1834" spans="68:68" customFormat="1">
      <c r="BP1834" s="90"/>
    </row>
    <row r="1835" spans="68:68" customFormat="1">
      <c r="BP1835" s="90"/>
    </row>
    <row r="1836" spans="68:68" customFormat="1">
      <c r="BP1836" s="90"/>
    </row>
    <row r="1837" spans="68:68" customFormat="1">
      <c r="BP1837" s="90"/>
    </row>
    <row r="1838" spans="68:68" customFormat="1">
      <c r="BP1838" s="90"/>
    </row>
    <row r="1839" spans="68:68" customFormat="1">
      <c r="BP1839" s="90"/>
    </row>
    <row r="1840" spans="68:68" customFormat="1">
      <c r="BP1840" s="90"/>
    </row>
    <row r="1841" spans="68:68" customFormat="1">
      <c r="BP1841" s="90"/>
    </row>
    <row r="1842" spans="68:68" customFormat="1">
      <c r="BP1842" s="90"/>
    </row>
    <row r="1843" spans="68:68" customFormat="1">
      <c r="BP1843" s="90"/>
    </row>
    <row r="1844" spans="68:68" customFormat="1">
      <c r="BP1844" s="90"/>
    </row>
    <row r="1845" spans="68:68" customFormat="1">
      <c r="BP1845" s="90"/>
    </row>
    <row r="1846" spans="68:68" customFormat="1">
      <c r="BP1846" s="90"/>
    </row>
    <row r="1847" spans="68:68" customFormat="1">
      <c r="BP1847" s="90"/>
    </row>
    <row r="1848" spans="68:68" customFormat="1">
      <c r="BP1848" s="90"/>
    </row>
    <row r="1849" spans="68:68" customFormat="1">
      <c r="BP1849" s="90"/>
    </row>
    <row r="1850" spans="68:68" customFormat="1">
      <c r="BP1850" s="90"/>
    </row>
    <row r="1851" spans="68:68" customFormat="1">
      <c r="BP1851" s="90"/>
    </row>
    <row r="1852" spans="68:68" customFormat="1">
      <c r="BP1852" s="90"/>
    </row>
    <row r="1853" spans="68:68" customFormat="1">
      <c r="BP1853" s="90"/>
    </row>
    <row r="1854" spans="68:68" customFormat="1">
      <c r="BP1854" s="90"/>
    </row>
    <row r="1855" spans="68:68" customFormat="1">
      <c r="BP1855" s="90"/>
    </row>
    <row r="1856" spans="68:68" customFormat="1">
      <c r="BP1856" s="90"/>
    </row>
    <row r="1857" spans="68:68" customFormat="1">
      <c r="BP1857" s="90"/>
    </row>
    <row r="1858" spans="68:68" customFormat="1">
      <c r="BP1858" s="90"/>
    </row>
    <row r="1859" spans="68:68" customFormat="1">
      <c r="BP1859" s="90"/>
    </row>
    <row r="1860" spans="68:68" customFormat="1">
      <c r="BP1860" s="90"/>
    </row>
    <row r="1861" spans="68:68" customFormat="1">
      <c r="BP1861" s="90"/>
    </row>
    <row r="1862" spans="68:68" customFormat="1">
      <c r="BP1862" s="90"/>
    </row>
    <row r="1863" spans="68:68" customFormat="1">
      <c r="BP1863" s="90"/>
    </row>
    <row r="1864" spans="68:68" customFormat="1">
      <c r="BP1864" s="90"/>
    </row>
    <row r="1865" spans="68:68" customFormat="1">
      <c r="BP1865" s="90"/>
    </row>
    <row r="1866" spans="68:68" customFormat="1">
      <c r="BP1866" s="90"/>
    </row>
    <row r="1867" spans="68:68" customFormat="1">
      <c r="BP1867" s="90"/>
    </row>
    <row r="1868" spans="68:68" customFormat="1">
      <c r="BP1868" s="90"/>
    </row>
    <row r="1869" spans="68:68" customFormat="1">
      <c r="BP1869" s="90"/>
    </row>
    <row r="1870" spans="68:68" customFormat="1">
      <c r="BP1870" s="90"/>
    </row>
    <row r="1871" spans="68:68" customFormat="1">
      <c r="BP1871" s="90"/>
    </row>
    <row r="1872" spans="68:68" customFormat="1">
      <c r="BP1872" s="90"/>
    </row>
    <row r="1873" spans="68:68" customFormat="1">
      <c r="BP1873" s="90"/>
    </row>
    <row r="1874" spans="68:68" customFormat="1">
      <c r="BP1874" s="90"/>
    </row>
    <row r="1875" spans="68:68" customFormat="1">
      <c r="BP1875" s="90"/>
    </row>
    <row r="1876" spans="68:68" customFormat="1">
      <c r="BP1876" s="90"/>
    </row>
    <row r="1877" spans="68:68" customFormat="1">
      <c r="BP1877" s="90"/>
    </row>
    <row r="1878" spans="68:68" customFormat="1">
      <c r="BP1878" s="90"/>
    </row>
    <row r="1879" spans="68:68" customFormat="1">
      <c r="BP1879" s="90"/>
    </row>
    <row r="1880" spans="68:68" customFormat="1">
      <c r="BP1880" s="90"/>
    </row>
    <row r="1881" spans="68:68" customFormat="1">
      <c r="BP1881" s="90"/>
    </row>
    <row r="1882" spans="68:68" customFormat="1">
      <c r="BP1882" s="90"/>
    </row>
    <row r="1883" spans="68:68" customFormat="1">
      <c r="BP1883" s="90"/>
    </row>
    <row r="1884" spans="68:68" customFormat="1">
      <c r="BP1884" s="90"/>
    </row>
    <row r="1885" spans="68:68" customFormat="1">
      <c r="BP1885" s="90"/>
    </row>
    <row r="1886" spans="68:68" customFormat="1">
      <c r="BP1886" s="90"/>
    </row>
    <row r="1887" spans="68:68" customFormat="1">
      <c r="BP1887" s="90"/>
    </row>
    <row r="1888" spans="68:68" customFormat="1">
      <c r="BP1888" s="90"/>
    </row>
    <row r="1889" spans="68:68" customFormat="1">
      <c r="BP1889" s="90"/>
    </row>
    <row r="1890" spans="68:68" customFormat="1">
      <c r="BP1890" s="90"/>
    </row>
    <row r="1891" spans="68:68" customFormat="1">
      <c r="BP1891" s="90"/>
    </row>
    <row r="1892" spans="68:68" customFormat="1">
      <c r="BP1892" s="90"/>
    </row>
    <row r="1893" spans="68:68" customFormat="1">
      <c r="BP1893" s="90"/>
    </row>
    <row r="1894" spans="68:68" customFormat="1">
      <c r="BP1894" s="90"/>
    </row>
    <row r="1895" spans="68:68" customFormat="1">
      <c r="BP1895" s="90"/>
    </row>
    <row r="1896" spans="68:68" customFormat="1">
      <c r="BP1896" s="90"/>
    </row>
    <row r="1897" spans="68:68" customFormat="1">
      <c r="BP1897" s="90"/>
    </row>
    <row r="1898" spans="68:68" customFormat="1">
      <c r="BP1898" s="90"/>
    </row>
    <row r="1899" spans="68:68" customFormat="1">
      <c r="BP1899" s="90"/>
    </row>
    <row r="1900" spans="68:68" customFormat="1">
      <c r="BP1900" s="90"/>
    </row>
    <row r="1901" spans="68:68" customFormat="1">
      <c r="BP1901" s="90"/>
    </row>
    <row r="1902" spans="68:68" customFormat="1">
      <c r="BP1902" s="90"/>
    </row>
    <row r="1903" spans="68:68" customFormat="1">
      <c r="BP1903" s="90"/>
    </row>
    <row r="1904" spans="68:68" customFormat="1">
      <c r="BP1904" s="90"/>
    </row>
    <row r="1905" spans="68:68" customFormat="1">
      <c r="BP1905" s="90"/>
    </row>
    <row r="1906" spans="68:68" customFormat="1">
      <c r="BP1906" s="90"/>
    </row>
    <row r="1907" spans="68:68" customFormat="1">
      <c r="BP1907" s="90"/>
    </row>
    <row r="1908" spans="68:68" customFormat="1">
      <c r="BP1908" s="90"/>
    </row>
    <row r="1909" spans="68:68" customFormat="1">
      <c r="BP1909" s="90"/>
    </row>
    <row r="1910" spans="68:68" customFormat="1">
      <c r="BP1910" s="90"/>
    </row>
    <row r="1911" spans="68:68" customFormat="1">
      <c r="BP1911" s="90"/>
    </row>
    <row r="1912" spans="68:68" customFormat="1">
      <c r="BP1912" s="90"/>
    </row>
    <row r="1913" spans="68:68" customFormat="1">
      <c r="BP1913" s="90"/>
    </row>
    <row r="1914" spans="68:68" customFormat="1">
      <c r="BP1914" s="90"/>
    </row>
    <row r="1915" spans="68:68" customFormat="1">
      <c r="BP1915" s="90"/>
    </row>
    <row r="1916" spans="68:68" customFormat="1">
      <c r="BP1916" s="90"/>
    </row>
    <row r="1917" spans="68:68" customFormat="1">
      <c r="BP1917" s="90"/>
    </row>
    <row r="1918" spans="68:68" customFormat="1">
      <c r="BP1918" s="90"/>
    </row>
    <row r="1919" spans="68:68" customFormat="1">
      <c r="BP1919" s="90"/>
    </row>
    <row r="1920" spans="68:68" customFormat="1">
      <c r="BP1920" s="90"/>
    </row>
    <row r="1921" spans="68:68" customFormat="1">
      <c r="BP1921" s="90"/>
    </row>
    <row r="1922" spans="68:68" customFormat="1">
      <c r="BP1922" s="90"/>
    </row>
    <row r="1923" spans="68:68" customFormat="1">
      <c r="BP1923" s="90"/>
    </row>
    <row r="1924" spans="68:68" customFormat="1">
      <c r="BP1924" s="90"/>
    </row>
    <row r="1925" spans="68:68" customFormat="1">
      <c r="BP1925" s="90"/>
    </row>
    <row r="1926" spans="68:68" customFormat="1">
      <c r="BP1926" s="90"/>
    </row>
    <row r="1927" spans="68:68" customFormat="1">
      <c r="BP1927" s="90"/>
    </row>
    <row r="1928" spans="68:68" customFormat="1">
      <c r="BP1928" s="90"/>
    </row>
    <row r="1929" spans="68:68" customFormat="1">
      <c r="BP1929" s="90"/>
    </row>
    <row r="1930" spans="68:68" customFormat="1">
      <c r="BP1930" s="90"/>
    </row>
    <row r="1931" spans="68:68" customFormat="1">
      <c r="BP1931" s="90"/>
    </row>
    <row r="1932" spans="68:68" customFormat="1">
      <c r="BP1932" s="90"/>
    </row>
    <row r="1933" spans="68:68" customFormat="1">
      <c r="BP1933" s="90"/>
    </row>
    <row r="1934" spans="68:68" customFormat="1">
      <c r="BP1934" s="90"/>
    </row>
    <row r="1935" spans="68:68" customFormat="1">
      <c r="BP1935" s="90"/>
    </row>
    <row r="1936" spans="68:68" customFormat="1">
      <c r="BP1936" s="90"/>
    </row>
    <row r="1937" spans="68:68" customFormat="1">
      <c r="BP1937" s="90"/>
    </row>
    <row r="1938" spans="68:68" customFormat="1">
      <c r="BP1938" s="90"/>
    </row>
    <row r="1939" spans="68:68" customFormat="1">
      <c r="BP1939" s="90"/>
    </row>
    <row r="1940" spans="68:68" customFormat="1">
      <c r="BP1940" s="90"/>
    </row>
    <row r="1941" spans="68:68" customFormat="1">
      <c r="BP1941" s="90"/>
    </row>
    <row r="1942" spans="68:68" customFormat="1">
      <c r="BP1942" s="90"/>
    </row>
    <row r="1943" spans="68:68" customFormat="1">
      <c r="BP1943" s="90"/>
    </row>
    <row r="1944" spans="68:68" customFormat="1">
      <c r="BP1944" s="90"/>
    </row>
    <row r="1945" spans="68:68" customFormat="1">
      <c r="BP1945" s="90"/>
    </row>
    <row r="1946" spans="68:68" customFormat="1">
      <c r="BP1946" s="90"/>
    </row>
    <row r="1947" spans="68:68" customFormat="1">
      <c r="BP1947" s="90"/>
    </row>
    <row r="1948" spans="68:68" customFormat="1">
      <c r="BP1948" s="90"/>
    </row>
    <row r="1949" spans="68:68" customFormat="1">
      <c r="BP1949" s="90"/>
    </row>
    <row r="1950" spans="68:68" customFormat="1">
      <c r="BP1950" s="90"/>
    </row>
    <row r="1951" spans="68:68" customFormat="1">
      <c r="BP1951" s="90"/>
    </row>
    <row r="1952" spans="68:68" customFormat="1">
      <c r="BP1952" s="90"/>
    </row>
    <row r="1953" spans="68:68" customFormat="1">
      <c r="BP1953" s="90"/>
    </row>
    <row r="1954" spans="68:68" customFormat="1">
      <c r="BP1954" s="90"/>
    </row>
    <row r="1955" spans="68:68" customFormat="1">
      <c r="BP1955" s="90"/>
    </row>
    <row r="1956" spans="68:68" customFormat="1">
      <c r="BP1956" s="90"/>
    </row>
    <row r="1957" spans="68:68" customFormat="1">
      <c r="BP1957" s="90"/>
    </row>
    <row r="1958" spans="68:68" customFormat="1">
      <c r="BP1958" s="90"/>
    </row>
    <row r="1959" spans="68:68" customFormat="1">
      <c r="BP1959" s="90"/>
    </row>
    <row r="1960" spans="68:68" customFormat="1">
      <c r="BP1960" s="90"/>
    </row>
    <row r="1961" spans="68:68" customFormat="1">
      <c r="BP1961" s="90"/>
    </row>
    <row r="1962" spans="68:68" customFormat="1">
      <c r="BP1962" s="90"/>
    </row>
    <row r="1963" spans="68:68" customFormat="1">
      <c r="BP1963" s="90"/>
    </row>
    <row r="1964" spans="68:68" customFormat="1">
      <c r="BP1964" s="90"/>
    </row>
    <row r="1965" spans="68:68" customFormat="1">
      <c r="BP1965" s="90"/>
    </row>
    <row r="1966" spans="68:68" customFormat="1">
      <c r="BP1966" s="90"/>
    </row>
    <row r="1967" spans="68:68" customFormat="1">
      <c r="BP1967" s="90"/>
    </row>
    <row r="1968" spans="68:68" customFormat="1">
      <c r="BP1968" s="90"/>
    </row>
    <row r="1969" spans="68:68" customFormat="1">
      <c r="BP1969" s="90"/>
    </row>
    <row r="1970" spans="68:68" customFormat="1">
      <c r="BP1970" s="90"/>
    </row>
    <row r="1971" spans="68:68" customFormat="1">
      <c r="BP1971" s="90"/>
    </row>
    <row r="1972" spans="68:68" customFormat="1">
      <c r="BP1972" s="90"/>
    </row>
    <row r="1973" spans="68:68" customFormat="1">
      <c r="BP1973" s="90"/>
    </row>
    <row r="1974" spans="68:68" customFormat="1">
      <c r="BP1974" s="90"/>
    </row>
    <row r="1975" spans="68:68" customFormat="1">
      <c r="BP1975" s="90"/>
    </row>
    <row r="1976" spans="68:68" customFormat="1">
      <c r="BP1976" s="90"/>
    </row>
    <row r="1977" spans="68:68" customFormat="1">
      <c r="BP1977" s="90"/>
    </row>
    <row r="1978" spans="68:68" customFormat="1">
      <c r="BP1978" s="90"/>
    </row>
    <row r="1979" spans="68:68" customFormat="1">
      <c r="BP1979" s="90"/>
    </row>
    <row r="1980" spans="68:68" customFormat="1">
      <c r="BP1980" s="90"/>
    </row>
    <row r="1981" spans="68:68" customFormat="1">
      <c r="BP1981" s="90"/>
    </row>
    <row r="1982" spans="68:68" customFormat="1">
      <c r="BP1982" s="90"/>
    </row>
    <row r="1983" spans="68:68" customFormat="1">
      <c r="BP1983" s="90"/>
    </row>
    <row r="1984" spans="68:68" customFormat="1">
      <c r="BP1984" s="90"/>
    </row>
    <row r="1985" spans="68:68" customFormat="1">
      <c r="BP1985" s="90"/>
    </row>
    <row r="1986" spans="68:68" customFormat="1">
      <c r="BP1986" s="90"/>
    </row>
    <row r="1987" spans="68:68" customFormat="1">
      <c r="BP1987" s="90"/>
    </row>
    <row r="1988" spans="68:68" customFormat="1">
      <c r="BP1988" s="90"/>
    </row>
    <row r="1989" spans="68:68" customFormat="1">
      <c r="BP1989" s="90"/>
    </row>
    <row r="1990" spans="68:68" customFormat="1">
      <c r="BP1990" s="90"/>
    </row>
    <row r="1991" spans="68:68" customFormat="1">
      <c r="BP1991" s="90"/>
    </row>
    <row r="1992" spans="68:68" customFormat="1">
      <c r="BP1992" s="90"/>
    </row>
    <row r="1993" spans="68:68" customFormat="1">
      <c r="BP1993" s="90"/>
    </row>
    <row r="1994" spans="68:68" customFormat="1">
      <c r="BP1994" s="90"/>
    </row>
    <row r="1995" spans="68:68" customFormat="1">
      <c r="BP1995" s="90"/>
    </row>
    <row r="1996" spans="68:68" customFormat="1">
      <c r="BP1996" s="90"/>
    </row>
    <row r="1997" spans="68:68" customFormat="1">
      <c r="BP1997" s="90"/>
    </row>
    <row r="1998" spans="68:68" customFormat="1">
      <c r="BP1998" s="90"/>
    </row>
    <row r="1999" spans="68:68" customFormat="1">
      <c r="BP1999" s="90"/>
    </row>
    <row r="2000" spans="68:68" customFormat="1">
      <c r="BP2000" s="90"/>
    </row>
    <row r="2001" spans="68:68" customFormat="1">
      <c r="BP2001" s="90"/>
    </row>
    <row r="2002" spans="68:68" customFormat="1">
      <c r="BP2002" s="90"/>
    </row>
    <row r="2003" spans="68:68" customFormat="1">
      <c r="BP2003" s="90"/>
    </row>
    <row r="2004" spans="68:68" customFormat="1">
      <c r="BP2004" s="90"/>
    </row>
    <row r="2005" spans="68:68" customFormat="1">
      <c r="BP2005" s="90"/>
    </row>
    <row r="2006" spans="68:68" customFormat="1">
      <c r="BP2006" s="90"/>
    </row>
    <row r="2007" spans="68:68" customFormat="1">
      <c r="BP2007" s="90"/>
    </row>
    <row r="2008" spans="68:68" customFormat="1">
      <c r="BP2008" s="90"/>
    </row>
    <row r="2009" spans="68:68" customFormat="1">
      <c r="BP2009" s="90"/>
    </row>
    <row r="2010" spans="68:68" customFormat="1">
      <c r="BP2010" s="90"/>
    </row>
    <row r="2011" spans="68:68" customFormat="1">
      <c r="BP2011" s="90"/>
    </row>
    <row r="2012" spans="68:68" customFormat="1">
      <c r="BP2012" s="90"/>
    </row>
    <row r="2013" spans="68:68" customFormat="1">
      <c r="BP2013" s="90"/>
    </row>
    <row r="2014" spans="68:68" customFormat="1">
      <c r="BP2014" s="90"/>
    </row>
    <row r="2015" spans="68:68" customFormat="1">
      <c r="BP2015" s="90"/>
    </row>
    <row r="2016" spans="68:68" customFormat="1">
      <c r="BP2016" s="90"/>
    </row>
    <row r="2017" spans="68:68" customFormat="1">
      <c r="BP2017" s="90"/>
    </row>
    <row r="2018" spans="68:68" customFormat="1">
      <c r="BP2018" s="90"/>
    </row>
    <row r="2019" spans="68:68" customFormat="1">
      <c r="BP2019" s="90"/>
    </row>
    <row r="2020" spans="68:68" customFormat="1">
      <c r="BP2020" s="90"/>
    </row>
    <row r="2021" spans="68:68" customFormat="1">
      <c r="BP2021" s="90"/>
    </row>
    <row r="2022" spans="68:68" customFormat="1">
      <c r="BP2022" s="90"/>
    </row>
    <row r="2023" spans="68:68" customFormat="1">
      <c r="BP2023" s="90"/>
    </row>
    <row r="2024" spans="68:68" customFormat="1">
      <c r="BP2024" s="90"/>
    </row>
    <row r="2025" spans="68:68" customFormat="1">
      <c r="BP2025" s="90"/>
    </row>
    <row r="2026" spans="68:68" customFormat="1">
      <c r="BP2026" s="90"/>
    </row>
    <row r="2027" spans="68:68" customFormat="1">
      <c r="BP2027" s="90"/>
    </row>
    <row r="2028" spans="68:68" customFormat="1">
      <c r="BP2028" s="90"/>
    </row>
    <row r="2029" spans="68:68" customFormat="1">
      <c r="BP2029" s="90"/>
    </row>
    <row r="2030" spans="68:68" customFormat="1">
      <c r="BP2030" s="90"/>
    </row>
    <row r="2031" spans="68:68" customFormat="1">
      <c r="BP2031" s="90"/>
    </row>
    <row r="2032" spans="68:68" customFormat="1">
      <c r="BP2032" s="90"/>
    </row>
    <row r="2033" spans="68:68" customFormat="1">
      <c r="BP2033" s="90"/>
    </row>
    <row r="2034" spans="68:68" customFormat="1">
      <c r="BP2034" s="90"/>
    </row>
    <row r="2035" spans="68:68" customFormat="1">
      <c r="BP2035" s="90"/>
    </row>
    <row r="2036" spans="68:68" customFormat="1">
      <c r="BP2036" s="90"/>
    </row>
    <row r="2037" spans="68:68" customFormat="1">
      <c r="BP2037" s="90"/>
    </row>
    <row r="2038" spans="68:68" customFormat="1">
      <c r="BP2038" s="90"/>
    </row>
    <row r="2039" spans="68:68" customFormat="1">
      <c r="BP2039" s="90"/>
    </row>
    <row r="2040" spans="68:68" customFormat="1">
      <c r="BP2040" s="90"/>
    </row>
    <row r="2041" spans="68:68" customFormat="1">
      <c r="BP2041" s="90"/>
    </row>
    <row r="2042" spans="68:68" customFormat="1">
      <c r="BP2042" s="90"/>
    </row>
    <row r="2043" spans="68:68" customFormat="1">
      <c r="BP2043" s="90"/>
    </row>
    <row r="2044" spans="68:68" customFormat="1">
      <c r="BP2044" s="90"/>
    </row>
    <row r="2045" spans="68:68" customFormat="1">
      <c r="BP2045" s="90"/>
    </row>
    <row r="2046" spans="68:68" customFormat="1">
      <c r="BP2046" s="90"/>
    </row>
    <row r="2047" spans="68:68" customFormat="1">
      <c r="BP2047" s="90"/>
    </row>
    <row r="2048" spans="68:68" customFormat="1">
      <c r="BP2048" s="90"/>
    </row>
    <row r="2049" spans="68:68" customFormat="1">
      <c r="BP2049" s="90"/>
    </row>
    <row r="2050" spans="68:68" customFormat="1">
      <c r="BP2050" s="90"/>
    </row>
    <row r="2051" spans="68:68" customFormat="1">
      <c r="BP2051" s="90"/>
    </row>
    <row r="2052" spans="68:68" customFormat="1">
      <c r="BP2052" s="90"/>
    </row>
    <row r="2053" spans="68:68" customFormat="1">
      <c r="BP2053" s="90"/>
    </row>
    <row r="2054" spans="68:68" customFormat="1">
      <c r="BP2054" s="90"/>
    </row>
    <row r="2055" spans="68:68" customFormat="1">
      <c r="BP2055" s="90"/>
    </row>
    <row r="2056" spans="68:68" customFormat="1">
      <c r="BP2056" s="90"/>
    </row>
    <row r="2057" spans="68:68" customFormat="1">
      <c r="BP2057" s="90"/>
    </row>
    <row r="2058" spans="68:68" customFormat="1">
      <c r="BP2058" s="90"/>
    </row>
    <row r="2059" spans="68:68" customFormat="1">
      <c r="BP2059" s="90"/>
    </row>
    <row r="2060" spans="68:68" customFormat="1">
      <c r="BP2060" s="90"/>
    </row>
    <row r="2061" spans="68:68" customFormat="1">
      <c r="BP2061" s="90"/>
    </row>
    <row r="2062" spans="68:68" customFormat="1">
      <c r="BP2062" s="90"/>
    </row>
    <row r="2063" spans="68:68" customFormat="1">
      <c r="BP2063" s="90"/>
    </row>
    <row r="2064" spans="68:68" customFormat="1">
      <c r="BP2064" s="90"/>
    </row>
    <row r="2065" spans="68:68" customFormat="1">
      <c r="BP2065" s="90"/>
    </row>
    <row r="2066" spans="68:68" customFormat="1">
      <c r="BP2066" s="90"/>
    </row>
    <row r="2067" spans="68:68" customFormat="1">
      <c r="BP2067" s="90"/>
    </row>
    <row r="2068" spans="68:68" customFormat="1">
      <c r="BP2068" s="90"/>
    </row>
    <row r="2069" spans="68:68" customFormat="1">
      <c r="BP2069" s="90"/>
    </row>
    <row r="2070" spans="68:68" customFormat="1">
      <c r="BP2070" s="90"/>
    </row>
    <row r="2071" spans="68:68" customFormat="1">
      <c r="BP2071" s="90"/>
    </row>
    <row r="2072" spans="68:68" customFormat="1">
      <c r="BP2072" s="90"/>
    </row>
    <row r="2073" spans="68:68" customFormat="1">
      <c r="BP2073" s="90"/>
    </row>
    <row r="2074" spans="68:68" customFormat="1">
      <c r="BP2074" s="90"/>
    </row>
    <row r="2075" spans="68:68" customFormat="1">
      <c r="BP2075" s="90"/>
    </row>
    <row r="2076" spans="68:68" customFormat="1">
      <c r="BP2076" s="90"/>
    </row>
    <row r="2077" spans="68:68" customFormat="1">
      <c r="BP2077" s="90"/>
    </row>
    <row r="2078" spans="68:68" customFormat="1">
      <c r="BP2078" s="90"/>
    </row>
    <row r="2079" spans="68:68" customFormat="1">
      <c r="BP2079" s="90"/>
    </row>
    <row r="2080" spans="68:68" customFormat="1">
      <c r="BP2080" s="90"/>
    </row>
    <row r="2081" spans="68:68" customFormat="1">
      <c r="BP2081" s="90"/>
    </row>
    <row r="2082" spans="68:68" customFormat="1">
      <c r="BP2082" s="90"/>
    </row>
    <row r="2083" spans="68:68" customFormat="1">
      <c r="BP2083" s="90"/>
    </row>
    <row r="2084" spans="68:68" customFormat="1">
      <c r="BP2084" s="90"/>
    </row>
    <row r="2085" spans="68:68" customFormat="1">
      <c r="BP2085" s="90"/>
    </row>
    <row r="2086" spans="68:68" customFormat="1">
      <c r="BP2086" s="90"/>
    </row>
    <row r="2087" spans="68:68" customFormat="1">
      <c r="BP2087" s="90"/>
    </row>
    <row r="2088" spans="68:68" customFormat="1">
      <c r="BP2088" s="90"/>
    </row>
    <row r="2089" spans="68:68" customFormat="1">
      <c r="BP2089" s="90"/>
    </row>
    <row r="2090" spans="68:68" customFormat="1">
      <c r="BP2090" s="90"/>
    </row>
    <row r="2091" spans="68:68" customFormat="1">
      <c r="BP2091" s="90"/>
    </row>
    <row r="2092" spans="68:68" customFormat="1">
      <c r="BP2092" s="90"/>
    </row>
    <row r="2093" spans="68:68" customFormat="1">
      <c r="BP2093" s="90"/>
    </row>
    <row r="2094" spans="68:68" customFormat="1">
      <c r="BP2094" s="90"/>
    </row>
    <row r="2095" spans="68:68" customFormat="1">
      <c r="BP2095" s="90"/>
    </row>
    <row r="2096" spans="68:68" customFormat="1">
      <c r="BP2096" s="90"/>
    </row>
    <row r="2097" spans="68:68" customFormat="1">
      <c r="BP2097" s="90"/>
    </row>
    <row r="2098" spans="68:68" customFormat="1">
      <c r="BP2098" s="90"/>
    </row>
    <row r="2099" spans="68:68" customFormat="1">
      <c r="BP2099" s="90"/>
    </row>
    <row r="2100" spans="68:68" customFormat="1">
      <c r="BP2100" s="90"/>
    </row>
    <row r="2101" spans="68:68" customFormat="1">
      <c r="BP2101" s="90"/>
    </row>
    <row r="2102" spans="68:68" customFormat="1">
      <c r="BP2102" s="90"/>
    </row>
    <row r="2103" spans="68:68" customFormat="1">
      <c r="BP2103" s="90"/>
    </row>
    <row r="2104" spans="68:68" customFormat="1">
      <c r="BP2104" s="90"/>
    </row>
    <row r="2105" spans="68:68" customFormat="1">
      <c r="BP2105" s="90"/>
    </row>
    <row r="2106" spans="68:68" customFormat="1">
      <c r="BP2106" s="90"/>
    </row>
    <row r="2107" spans="68:68" customFormat="1">
      <c r="BP2107" s="90"/>
    </row>
    <row r="2108" spans="68:68" customFormat="1">
      <c r="BP2108" s="90"/>
    </row>
    <row r="2109" spans="68:68" customFormat="1">
      <c r="BP2109" s="90"/>
    </row>
    <row r="2110" spans="68:68" customFormat="1">
      <c r="BP2110" s="90"/>
    </row>
    <row r="2111" spans="68:68" customFormat="1">
      <c r="BP2111" s="90"/>
    </row>
    <row r="2112" spans="68:68" customFormat="1">
      <c r="BP2112" s="90"/>
    </row>
    <row r="2113" spans="68:68" customFormat="1">
      <c r="BP2113" s="90"/>
    </row>
    <row r="2114" spans="68:68" customFormat="1">
      <c r="BP2114" s="90"/>
    </row>
    <row r="2115" spans="68:68" customFormat="1">
      <c r="BP2115" s="90"/>
    </row>
    <row r="2116" spans="68:68" customFormat="1">
      <c r="BP2116" s="90"/>
    </row>
    <row r="2117" spans="68:68" customFormat="1">
      <c r="BP2117" s="90"/>
    </row>
    <row r="2118" spans="68:68" customFormat="1">
      <c r="BP2118" s="90"/>
    </row>
    <row r="2119" spans="68:68" customFormat="1">
      <c r="BP2119" s="90"/>
    </row>
    <row r="2120" spans="68:68" customFormat="1">
      <c r="BP2120" s="90"/>
    </row>
    <row r="2121" spans="68:68" customFormat="1">
      <c r="BP2121" s="90"/>
    </row>
    <row r="2122" spans="68:68" customFormat="1">
      <c r="BP2122" s="90"/>
    </row>
    <row r="2123" spans="68:68" customFormat="1">
      <c r="BP2123" s="90"/>
    </row>
    <row r="2124" spans="68:68" customFormat="1">
      <c r="BP2124" s="90"/>
    </row>
    <row r="2125" spans="68:68" customFormat="1">
      <c r="BP2125" s="90"/>
    </row>
    <row r="2126" spans="68:68" customFormat="1">
      <c r="BP2126" s="90"/>
    </row>
    <row r="2127" spans="68:68" customFormat="1">
      <c r="BP2127" s="90"/>
    </row>
    <row r="2128" spans="68:68" customFormat="1">
      <c r="BP2128" s="90"/>
    </row>
    <row r="2129" spans="68:68" customFormat="1">
      <c r="BP2129" s="90"/>
    </row>
    <row r="2130" spans="68:68" customFormat="1">
      <c r="BP2130" s="90"/>
    </row>
    <row r="2131" spans="68:68" customFormat="1">
      <c r="BP2131" s="90"/>
    </row>
    <row r="2132" spans="68:68" customFormat="1">
      <c r="BP2132" s="90"/>
    </row>
    <row r="2133" spans="68:68" customFormat="1">
      <c r="BP2133" s="90"/>
    </row>
    <row r="2134" spans="68:68" customFormat="1">
      <c r="BP2134" s="90"/>
    </row>
    <row r="2135" spans="68:68" customFormat="1">
      <c r="BP2135" s="90"/>
    </row>
    <row r="2136" spans="68:68" customFormat="1">
      <c r="BP2136" s="90"/>
    </row>
    <row r="2137" spans="68:68" customFormat="1">
      <c r="BP2137" s="90"/>
    </row>
    <row r="2138" spans="68:68" customFormat="1">
      <c r="BP2138" s="90"/>
    </row>
    <row r="2139" spans="68:68" customFormat="1">
      <c r="BP2139" s="90"/>
    </row>
    <row r="2140" spans="68:68" customFormat="1">
      <c r="BP2140" s="90"/>
    </row>
    <row r="2141" spans="68:68" customFormat="1">
      <c r="BP2141" s="90"/>
    </row>
    <row r="2142" spans="68:68" customFormat="1">
      <c r="BP2142" s="90"/>
    </row>
    <row r="2143" spans="68:68" customFormat="1">
      <c r="BP2143" s="90"/>
    </row>
    <row r="2144" spans="68:68" customFormat="1">
      <c r="BP2144" s="90"/>
    </row>
    <row r="2145" spans="68:68" customFormat="1">
      <c r="BP2145" s="90"/>
    </row>
    <row r="2146" spans="68:68" customFormat="1">
      <c r="BP2146" s="90"/>
    </row>
    <row r="2147" spans="68:68" customFormat="1">
      <c r="BP2147" s="90"/>
    </row>
    <row r="2148" spans="68:68" customFormat="1">
      <c r="BP2148" s="90"/>
    </row>
    <row r="2149" spans="68:68" customFormat="1">
      <c r="BP2149" s="90"/>
    </row>
    <row r="2150" spans="68:68" customFormat="1">
      <c r="BP2150" s="90"/>
    </row>
    <row r="2151" spans="68:68" customFormat="1">
      <c r="BP2151" s="90"/>
    </row>
    <row r="2152" spans="68:68" customFormat="1">
      <c r="BP2152" s="90"/>
    </row>
    <row r="2153" spans="68:68" customFormat="1">
      <c r="BP2153" s="90"/>
    </row>
    <row r="2154" spans="68:68" customFormat="1">
      <c r="BP2154" s="90"/>
    </row>
    <row r="2155" spans="68:68" customFormat="1">
      <c r="BP2155" s="90"/>
    </row>
    <row r="2156" spans="68:68" customFormat="1">
      <c r="BP2156" s="90"/>
    </row>
    <row r="2157" spans="68:68" customFormat="1">
      <c r="BP2157" s="90"/>
    </row>
    <row r="2158" spans="68:68" customFormat="1">
      <c r="BP2158" s="90"/>
    </row>
    <row r="2159" spans="68:68" customFormat="1">
      <c r="BP2159" s="90"/>
    </row>
    <row r="2160" spans="68:68" customFormat="1">
      <c r="BP2160" s="90"/>
    </row>
    <row r="2161" spans="68:68" customFormat="1">
      <c r="BP2161" s="90"/>
    </row>
    <row r="2162" spans="68:68" customFormat="1">
      <c r="BP2162" s="90"/>
    </row>
    <row r="2163" spans="68:68" customFormat="1">
      <c r="BP2163" s="90"/>
    </row>
    <row r="2164" spans="68:68" customFormat="1">
      <c r="BP2164" s="90"/>
    </row>
    <row r="2165" spans="68:68" customFormat="1">
      <c r="BP2165" s="90"/>
    </row>
    <row r="2166" spans="68:68" customFormat="1">
      <c r="BP2166" s="90"/>
    </row>
    <row r="2167" spans="68:68" customFormat="1">
      <c r="BP2167" s="90"/>
    </row>
    <row r="2168" spans="68:68" customFormat="1">
      <c r="BP2168" s="90"/>
    </row>
    <row r="2169" spans="68:68" customFormat="1">
      <c r="BP2169" s="90"/>
    </row>
    <row r="2170" spans="68:68" customFormat="1">
      <c r="BP2170" s="90"/>
    </row>
    <row r="2171" spans="68:68" customFormat="1">
      <c r="BP2171" s="90"/>
    </row>
    <row r="2172" spans="68:68" customFormat="1">
      <c r="BP2172" s="90"/>
    </row>
    <row r="2173" spans="68:68" customFormat="1">
      <c r="BP2173" s="90"/>
    </row>
    <row r="2174" spans="68:68" customFormat="1">
      <c r="BP2174" s="90"/>
    </row>
    <row r="2175" spans="68:68" customFormat="1">
      <c r="BP2175" s="90"/>
    </row>
    <row r="2176" spans="68:68" customFormat="1">
      <c r="BP2176" s="90"/>
    </row>
    <row r="2177" spans="68:68" customFormat="1">
      <c r="BP2177" s="90"/>
    </row>
    <row r="2178" spans="68:68" customFormat="1">
      <c r="BP2178" s="90"/>
    </row>
    <row r="2179" spans="68:68" customFormat="1">
      <c r="BP2179" s="90"/>
    </row>
    <row r="2180" spans="68:68" customFormat="1">
      <c r="BP2180" s="90"/>
    </row>
    <row r="2181" spans="68:68" customFormat="1">
      <c r="BP2181" s="90"/>
    </row>
    <row r="2182" spans="68:68" customFormat="1">
      <c r="BP2182" s="90"/>
    </row>
    <row r="2183" spans="68:68" customFormat="1">
      <c r="BP2183" s="90"/>
    </row>
    <row r="2184" spans="68:68" customFormat="1">
      <c r="BP2184" s="90"/>
    </row>
    <row r="2185" spans="68:68" customFormat="1">
      <c r="BP2185" s="90"/>
    </row>
    <row r="2186" spans="68:68" customFormat="1">
      <c r="BP2186" s="90"/>
    </row>
    <row r="2187" spans="68:68" customFormat="1">
      <c r="BP2187" s="90"/>
    </row>
    <row r="2188" spans="68:68" customFormat="1">
      <c r="BP2188" s="90"/>
    </row>
    <row r="2189" spans="68:68" customFormat="1">
      <c r="BP2189" s="90"/>
    </row>
    <row r="2190" spans="68:68" customFormat="1">
      <c r="BP2190" s="90"/>
    </row>
    <row r="2191" spans="68:68" customFormat="1">
      <c r="BP2191" s="90"/>
    </row>
    <row r="2192" spans="68:68" customFormat="1">
      <c r="BP2192" s="90"/>
    </row>
    <row r="2193" spans="68:68" customFormat="1">
      <c r="BP2193" s="90"/>
    </row>
    <row r="2194" spans="68:68" customFormat="1">
      <c r="BP2194" s="90"/>
    </row>
    <row r="2195" spans="68:68" customFormat="1">
      <c r="BP2195" s="90"/>
    </row>
    <row r="2196" spans="68:68" customFormat="1">
      <c r="BP2196" s="90"/>
    </row>
    <row r="2197" spans="68:68" customFormat="1">
      <c r="BP2197" s="90"/>
    </row>
    <row r="2198" spans="68:68" customFormat="1">
      <c r="BP2198" s="90"/>
    </row>
    <row r="2199" spans="68:68" customFormat="1">
      <c r="BP2199" s="90"/>
    </row>
    <row r="2200" spans="68:68" customFormat="1">
      <c r="BP2200" s="90"/>
    </row>
    <row r="2201" spans="68:68" customFormat="1">
      <c r="BP2201" s="90"/>
    </row>
    <row r="2202" spans="68:68" customFormat="1">
      <c r="BP2202" s="90"/>
    </row>
    <row r="2203" spans="68:68" customFormat="1">
      <c r="BP2203" s="90"/>
    </row>
    <row r="2204" spans="68:68" customFormat="1">
      <c r="BP2204" s="90"/>
    </row>
    <row r="2205" spans="68:68" customFormat="1">
      <c r="BP2205" s="90"/>
    </row>
    <row r="2206" spans="68:68" customFormat="1">
      <c r="BP2206" s="90"/>
    </row>
    <row r="2207" spans="68:68" customFormat="1">
      <c r="BP2207" s="90"/>
    </row>
    <row r="2208" spans="68:68" customFormat="1">
      <c r="BP2208" s="90"/>
    </row>
    <row r="2209" spans="68:68" customFormat="1">
      <c r="BP2209" s="90"/>
    </row>
    <row r="2210" spans="68:68" customFormat="1">
      <c r="BP2210" s="90"/>
    </row>
    <row r="2211" spans="68:68" customFormat="1">
      <c r="BP2211" s="90"/>
    </row>
    <row r="2212" spans="68:68" customFormat="1">
      <c r="BP2212" s="90"/>
    </row>
    <row r="2213" spans="68:68" customFormat="1">
      <c r="BP2213" s="90"/>
    </row>
    <row r="2214" spans="68:68" customFormat="1">
      <c r="BP2214" s="90"/>
    </row>
    <row r="2215" spans="68:68" customFormat="1">
      <c r="BP2215" s="90"/>
    </row>
    <row r="2216" spans="68:68" customFormat="1">
      <c r="BP2216" s="90"/>
    </row>
    <row r="2217" spans="68:68" customFormat="1">
      <c r="BP2217" s="90"/>
    </row>
    <row r="2218" spans="68:68" customFormat="1">
      <c r="BP2218" s="90"/>
    </row>
    <row r="2219" spans="68:68" customFormat="1">
      <c r="BP2219" s="90"/>
    </row>
    <row r="2220" spans="68:68" customFormat="1">
      <c r="BP2220" s="90"/>
    </row>
    <row r="2221" spans="68:68" customFormat="1">
      <c r="BP2221" s="90"/>
    </row>
    <row r="2222" spans="68:68" customFormat="1">
      <c r="BP2222" s="90"/>
    </row>
    <row r="2223" spans="68:68" customFormat="1">
      <c r="BP2223" s="90"/>
    </row>
    <row r="2224" spans="68:68" customFormat="1">
      <c r="BP2224" s="90"/>
    </row>
    <row r="2225" spans="68:68" customFormat="1">
      <c r="BP2225" s="90"/>
    </row>
    <row r="2226" spans="68:68" customFormat="1">
      <c r="BP2226" s="90"/>
    </row>
    <row r="2227" spans="68:68" customFormat="1">
      <c r="BP2227" s="90"/>
    </row>
    <row r="2228" spans="68:68" customFormat="1">
      <c r="BP2228" s="90"/>
    </row>
    <row r="2229" spans="68:68" customFormat="1">
      <c r="BP2229" s="90"/>
    </row>
    <row r="2230" spans="68:68" customFormat="1">
      <c r="BP2230" s="90"/>
    </row>
    <row r="2231" spans="68:68" customFormat="1">
      <c r="BP2231" s="90"/>
    </row>
    <row r="2232" spans="68:68" customFormat="1">
      <c r="BP2232" s="90"/>
    </row>
    <row r="2233" spans="68:68" customFormat="1">
      <c r="BP2233" s="90"/>
    </row>
    <row r="2234" spans="68:68" customFormat="1">
      <c r="BP2234" s="90"/>
    </row>
    <row r="2235" spans="68:68" customFormat="1">
      <c r="BP2235" s="90"/>
    </row>
    <row r="2236" spans="68:68" customFormat="1">
      <c r="BP2236" s="90"/>
    </row>
    <row r="2237" spans="68:68" customFormat="1">
      <c r="BP2237" s="90"/>
    </row>
    <row r="2238" spans="68:68" customFormat="1">
      <c r="BP2238" s="90"/>
    </row>
    <row r="2239" spans="68:68" customFormat="1">
      <c r="BP2239" s="90"/>
    </row>
    <row r="2240" spans="68:68" customFormat="1">
      <c r="BP2240" s="90"/>
    </row>
    <row r="2241" spans="68:68" customFormat="1">
      <c r="BP2241" s="90"/>
    </row>
    <row r="2242" spans="68:68" customFormat="1">
      <c r="BP2242" s="90"/>
    </row>
    <row r="2243" spans="68:68" customFormat="1">
      <c r="BP2243" s="90"/>
    </row>
    <row r="2244" spans="68:68" customFormat="1">
      <c r="BP2244" s="90"/>
    </row>
    <row r="2245" spans="68:68" customFormat="1">
      <c r="BP2245" s="90"/>
    </row>
    <row r="2246" spans="68:68" customFormat="1">
      <c r="BP2246" s="90"/>
    </row>
    <row r="2247" spans="68:68" customFormat="1">
      <c r="BP2247" s="90"/>
    </row>
    <row r="2248" spans="68:68" customFormat="1">
      <c r="BP2248" s="90"/>
    </row>
    <row r="2249" spans="68:68" customFormat="1">
      <c r="BP2249" s="90"/>
    </row>
    <row r="2250" spans="68:68" customFormat="1">
      <c r="BP2250" s="90"/>
    </row>
    <row r="2251" spans="68:68" customFormat="1">
      <c r="BP2251" s="90"/>
    </row>
    <row r="2252" spans="68:68" customFormat="1">
      <c r="BP2252" s="90"/>
    </row>
    <row r="2253" spans="68:68" customFormat="1">
      <c r="BP2253" s="90"/>
    </row>
    <row r="2254" spans="68:68" customFormat="1">
      <c r="BP2254" s="90"/>
    </row>
    <row r="2255" spans="68:68" customFormat="1">
      <c r="BP2255" s="90"/>
    </row>
    <row r="2256" spans="68:68" customFormat="1">
      <c r="BP2256" s="90"/>
    </row>
    <row r="2257" spans="68:68" customFormat="1">
      <c r="BP2257" s="90"/>
    </row>
    <row r="2258" spans="68:68" customFormat="1">
      <c r="BP2258" s="90"/>
    </row>
    <row r="2259" spans="68:68" customFormat="1">
      <c r="BP2259" s="90"/>
    </row>
    <row r="2260" spans="68:68" customFormat="1">
      <c r="BP2260" s="90"/>
    </row>
    <row r="2261" spans="68:68" customFormat="1">
      <c r="BP2261" s="90"/>
    </row>
    <row r="2262" spans="68:68" customFormat="1">
      <c r="BP2262" s="90"/>
    </row>
    <row r="2263" spans="68:68" customFormat="1">
      <c r="BP2263" s="90"/>
    </row>
    <row r="2264" spans="68:68" customFormat="1">
      <c r="BP2264" s="90"/>
    </row>
    <row r="2265" spans="68:68" customFormat="1">
      <c r="BP2265" s="90"/>
    </row>
    <row r="2266" spans="68:68" customFormat="1">
      <c r="BP2266" s="90"/>
    </row>
    <row r="2267" spans="68:68" customFormat="1">
      <c r="BP2267" s="90"/>
    </row>
    <row r="2268" spans="68:68" customFormat="1">
      <c r="BP2268" s="90"/>
    </row>
    <row r="2269" spans="68:68" customFormat="1">
      <c r="BP2269" s="90"/>
    </row>
    <row r="2270" spans="68:68" customFormat="1">
      <c r="BP2270" s="90"/>
    </row>
    <row r="2271" spans="68:68" customFormat="1">
      <c r="BP2271" s="90"/>
    </row>
    <row r="2272" spans="68:68" customFormat="1">
      <c r="BP2272" s="90"/>
    </row>
    <row r="2273" spans="68:68" customFormat="1">
      <c r="BP2273" s="90"/>
    </row>
    <row r="2274" spans="68:68" customFormat="1">
      <c r="BP2274" s="90"/>
    </row>
    <row r="2275" spans="68:68" customFormat="1">
      <c r="BP2275" s="90"/>
    </row>
    <row r="2276" spans="68:68" customFormat="1">
      <c r="BP2276" s="90"/>
    </row>
    <row r="2277" spans="68:68" customFormat="1">
      <c r="BP2277" s="90"/>
    </row>
    <row r="2278" spans="68:68" customFormat="1">
      <c r="BP2278" s="90"/>
    </row>
    <row r="2279" spans="68:68" customFormat="1">
      <c r="BP2279" s="90"/>
    </row>
    <row r="2280" spans="68:68" customFormat="1">
      <c r="BP2280" s="90"/>
    </row>
    <row r="2281" spans="68:68" customFormat="1">
      <c r="BP2281" s="90"/>
    </row>
    <row r="2282" spans="68:68" customFormat="1">
      <c r="BP2282" s="90"/>
    </row>
    <row r="2283" spans="68:68" customFormat="1">
      <c r="BP2283" s="90"/>
    </row>
    <row r="2284" spans="68:68" customFormat="1">
      <c r="BP2284" s="90"/>
    </row>
    <row r="2285" spans="68:68" customFormat="1">
      <c r="BP2285" s="90"/>
    </row>
    <row r="2286" spans="68:68" customFormat="1">
      <c r="BP2286" s="90"/>
    </row>
    <row r="2287" spans="68:68" customFormat="1">
      <c r="BP2287" s="90"/>
    </row>
    <row r="2288" spans="68:68" customFormat="1">
      <c r="BP2288" s="90"/>
    </row>
    <row r="2289" spans="68:68" customFormat="1">
      <c r="BP2289" s="90"/>
    </row>
    <row r="2290" spans="68:68" customFormat="1">
      <c r="BP2290" s="90"/>
    </row>
    <row r="2291" spans="68:68" customFormat="1">
      <c r="BP2291" s="90"/>
    </row>
    <row r="2292" spans="68:68" customFormat="1">
      <c r="BP2292" s="90"/>
    </row>
    <row r="2293" spans="68:68" customFormat="1">
      <c r="BP2293" s="90"/>
    </row>
    <row r="2294" spans="68:68" customFormat="1">
      <c r="BP2294" s="90"/>
    </row>
    <row r="2295" spans="68:68" customFormat="1">
      <c r="BP2295" s="90"/>
    </row>
    <row r="2296" spans="68:68" customFormat="1">
      <c r="BP2296" s="90"/>
    </row>
    <row r="2297" spans="68:68" customFormat="1">
      <c r="BP2297" s="90"/>
    </row>
    <row r="2298" spans="68:68" customFormat="1">
      <c r="BP2298" s="90"/>
    </row>
    <row r="2299" spans="68:68" customFormat="1">
      <c r="BP2299" s="90"/>
    </row>
    <row r="2300" spans="68:68" customFormat="1">
      <c r="BP2300" s="90"/>
    </row>
    <row r="2301" spans="68:68" customFormat="1">
      <c r="BP2301" s="90"/>
    </row>
    <row r="2302" spans="68:68" customFormat="1">
      <c r="BP2302" s="90"/>
    </row>
    <row r="2303" spans="68:68" customFormat="1">
      <c r="BP2303" s="90"/>
    </row>
    <row r="2304" spans="68:68" customFormat="1">
      <c r="BP2304" s="90"/>
    </row>
    <row r="2305" spans="68:68" customFormat="1">
      <c r="BP2305" s="90"/>
    </row>
    <row r="2306" spans="68:68" customFormat="1">
      <c r="BP2306" s="90"/>
    </row>
    <row r="2307" spans="68:68" customFormat="1">
      <c r="BP2307" s="90"/>
    </row>
    <row r="2308" spans="68:68" customFormat="1">
      <c r="BP2308" s="90"/>
    </row>
    <row r="2309" spans="68:68" customFormat="1">
      <c r="BP2309" s="90"/>
    </row>
    <row r="2310" spans="68:68" customFormat="1">
      <c r="BP2310" s="90"/>
    </row>
    <row r="2311" spans="68:68" customFormat="1">
      <c r="BP2311" s="90"/>
    </row>
    <row r="2312" spans="68:68" customFormat="1">
      <c r="BP2312" s="90"/>
    </row>
    <row r="2313" spans="68:68" customFormat="1">
      <c r="BP2313" s="90"/>
    </row>
    <row r="2314" spans="68:68" customFormat="1">
      <c r="BP2314" s="90"/>
    </row>
    <row r="2315" spans="68:68" customFormat="1">
      <c r="BP2315" s="90"/>
    </row>
    <row r="2316" spans="68:68" customFormat="1">
      <c r="BP2316" s="90"/>
    </row>
    <row r="2317" spans="68:68" customFormat="1">
      <c r="BP2317" s="90"/>
    </row>
    <row r="2318" spans="68:68" customFormat="1">
      <c r="BP2318" s="90"/>
    </row>
    <row r="2319" spans="68:68" customFormat="1">
      <c r="BP2319" s="90"/>
    </row>
    <row r="2320" spans="68:68" customFormat="1">
      <c r="BP2320" s="90"/>
    </row>
    <row r="2321" spans="68:68" customFormat="1">
      <c r="BP2321" s="90"/>
    </row>
    <row r="2322" spans="68:68" customFormat="1">
      <c r="BP2322" s="90"/>
    </row>
    <row r="2323" spans="68:68" customFormat="1">
      <c r="BP2323" s="90"/>
    </row>
    <row r="2324" spans="68:68" customFormat="1">
      <c r="BP2324" s="90"/>
    </row>
    <row r="2325" spans="68:68" customFormat="1">
      <c r="BP2325" s="90"/>
    </row>
    <row r="2326" spans="68:68" customFormat="1">
      <c r="BP2326" s="90"/>
    </row>
    <row r="2327" spans="68:68" customFormat="1">
      <c r="BP2327" s="90"/>
    </row>
    <row r="2328" spans="68:68" customFormat="1">
      <c r="BP2328" s="90"/>
    </row>
    <row r="2329" spans="68:68" customFormat="1">
      <c r="BP2329" s="90"/>
    </row>
    <row r="2330" spans="68:68" customFormat="1">
      <c r="BP2330" s="90"/>
    </row>
    <row r="2331" spans="68:68" customFormat="1">
      <c r="BP2331" s="90"/>
    </row>
    <row r="2332" spans="68:68" customFormat="1">
      <c r="BP2332" s="90"/>
    </row>
    <row r="2333" spans="68:68" customFormat="1">
      <c r="BP2333" s="90"/>
    </row>
    <row r="2334" spans="68:68" customFormat="1">
      <c r="BP2334" s="90"/>
    </row>
    <row r="2335" spans="68:68" customFormat="1">
      <c r="BP2335" s="90"/>
    </row>
    <row r="2336" spans="68:68" customFormat="1">
      <c r="BP2336" s="90"/>
    </row>
    <row r="2337" spans="68:68" customFormat="1">
      <c r="BP2337" s="90"/>
    </row>
    <row r="2338" spans="68:68" customFormat="1">
      <c r="BP2338" s="90"/>
    </row>
    <row r="2339" spans="68:68" customFormat="1">
      <c r="BP2339" s="90"/>
    </row>
    <row r="2340" spans="68:68" customFormat="1">
      <c r="BP2340" s="90"/>
    </row>
    <row r="2341" spans="68:68" customFormat="1">
      <c r="BP2341" s="90"/>
    </row>
    <row r="2342" spans="68:68" customFormat="1">
      <c r="BP2342" s="90"/>
    </row>
    <row r="2343" spans="68:68" customFormat="1">
      <c r="BP2343" s="90"/>
    </row>
    <row r="2344" spans="68:68" customFormat="1">
      <c r="BP2344" s="90"/>
    </row>
    <row r="2345" spans="68:68" customFormat="1">
      <c r="BP2345" s="90"/>
    </row>
    <row r="2346" spans="68:68" customFormat="1">
      <c r="BP2346" s="90"/>
    </row>
    <row r="2347" spans="68:68" customFormat="1">
      <c r="BP2347" s="90"/>
    </row>
    <row r="2348" spans="68:68" customFormat="1">
      <c r="BP2348" s="90"/>
    </row>
    <row r="2349" spans="68:68" customFormat="1">
      <c r="BP2349" s="90"/>
    </row>
    <row r="2350" spans="68:68" customFormat="1">
      <c r="BP2350" s="90"/>
    </row>
    <row r="2351" spans="68:68" customFormat="1">
      <c r="BP2351" s="90"/>
    </row>
    <row r="2352" spans="68:68" customFormat="1">
      <c r="BP2352" s="90"/>
    </row>
    <row r="2353" spans="68:68" customFormat="1">
      <c r="BP2353" s="90"/>
    </row>
    <row r="2354" spans="68:68" customFormat="1">
      <c r="BP2354" s="90"/>
    </row>
    <row r="2355" spans="68:68" customFormat="1">
      <c r="BP2355" s="90"/>
    </row>
    <row r="2356" spans="68:68" customFormat="1">
      <c r="BP2356" s="90"/>
    </row>
    <row r="2357" spans="68:68" customFormat="1">
      <c r="BP2357" s="90"/>
    </row>
    <row r="2358" spans="68:68" customFormat="1">
      <c r="BP2358" s="90"/>
    </row>
    <row r="2359" spans="68:68" customFormat="1">
      <c r="BP2359" s="90"/>
    </row>
    <row r="2360" spans="68:68" customFormat="1">
      <c r="BP2360" s="90"/>
    </row>
    <row r="2361" spans="68:68" customFormat="1">
      <c r="BP2361" s="90"/>
    </row>
    <row r="2362" spans="68:68" customFormat="1">
      <c r="BP2362" s="90"/>
    </row>
    <row r="2363" spans="68:68" customFormat="1">
      <c r="BP2363" s="90"/>
    </row>
    <row r="2364" spans="68:68" customFormat="1">
      <c r="BP2364" s="90"/>
    </row>
    <row r="2365" spans="68:68" customFormat="1">
      <c r="BP2365" s="90"/>
    </row>
    <row r="2366" spans="68:68" customFormat="1">
      <c r="BP2366" s="90"/>
    </row>
    <row r="2367" spans="68:68" customFormat="1">
      <c r="BP2367" s="90"/>
    </row>
    <row r="2368" spans="68:68" customFormat="1">
      <c r="BP2368" s="90"/>
    </row>
    <row r="2369" spans="68:68" customFormat="1">
      <c r="BP2369" s="90"/>
    </row>
    <row r="2370" spans="68:68" customFormat="1">
      <c r="BP2370" s="90"/>
    </row>
    <row r="2371" spans="68:68" customFormat="1">
      <c r="BP2371" s="90"/>
    </row>
    <row r="2372" spans="68:68" customFormat="1">
      <c r="BP2372" s="90"/>
    </row>
    <row r="2373" spans="68:68" customFormat="1">
      <c r="BP2373" s="90"/>
    </row>
    <row r="2374" spans="68:68" customFormat="1">
      <c r="BP2374" s="90"/>
    </row>
    <row r="2375" spans="68:68" customFormat="1">
      <c r="BP2375" s="90"/>
    </row>
    <row r="2376" spans="68:68" customFormat="1">
      <c r="BP2376" s="90"/>
    </row>
    <row r="2377" spans="68:68" customFormat="1">
      <c r="BP2377" s="90"/>
    </row>
    <row r="2378" spans="68:68" customFormat="1">
      <c r="BP2378" s="90"/>
    </row>
    <row r="2379" spans="68:68" customFormat="1">
      <c r="BP2379" s="90"/>
    </row>
    <row r="2380" spans="68:68" customFormat="1">
      <c r="BP2380" s="90"/>
    </row>
    <row r="2381" spans="68:68" customFormat="1">
      <c r="BP2381" s="90"/>
    </row>
    <row r="2382" spans="68:68" customFormat="1">
      <c r="BP2382" s="90"/>
    </row>
    <row r="2383" spans="68:68" customFormat="1">
      <c r="BP2383" s="90"/>
    </row>
    <row r="2384" spans="68:68" customFormat="1">
      <c r="BP2384" s="90"/>
    </row>
    <row r="2385" spans="68:68" customFormat="1">
      <c r="BP2385" s="90"/>
    </row>
    <row r="2386" spans="68:68" customFormat="1">
      <c r="BP2386" s="90"/>
    </row>
    <row r="2387" spans="68:68" customFormat="1">
      <c r="BP2387" s="90"/>
    </row>
    <row r="2388" spans="68:68" customFormat="1">
      <c r="BP2388" s="90"/>
    </row>
    <row r="2389" spans="68:68" customFormat="1">
      <c r="BP2389" s="90"/>
    </row>
    <row r="2390" spans="68:68" customFormat="1">
      <c r="BP2390" s="90"/>
    </row>
    <row r="2391" spans="68:68" customFormat="1">
      <c r="BP2391" s="90"/>
    </row>
    <row r="2392" spans="68:68" customFormat="1">
      <c r="BP2392" s="90"/>
    </row>
    <row r="2393" spans="68:68" customFormat="1">
      <c r="BP2393" s="90"/>
    </row>
    <row r="2394" spans="68:68" customFormat="1">
      <c r="BP2394" s="90"/>
    </row>
    <row r="2395" spans="68:68" customFormat="1">
      <c r="BP2395" s="90"/>
    </row>
    <row r="2396" spans="68:68" customFormat="1">
      <c r="BP2396" s="90"/>
    </row>
    <row r="2397" spans="68:68" customFormat="1">
      <c r="BP2397" s="90"/>
    </row>
    <row r="2398" spans="68:68" customFormat="1">
      <c r="BP2398" s="90"/>
    </row>
    <row r="2399" spans="68:68" customFormat="1">
      <c r="BP2399" s="90"/>
    </row>
    <row r="2400" spans="68:68" customFormat="1">
      <c r="BP2400" s="90"/>
    </row>
    <row r="2401" spans="68:68" customFormat="1">
      <c r="BP2401" s="90"/>
    </row>
    <row r="2402" spans="68:68" customFormat="1">
      <c r="BP2402" s="90"/>
    </row>
    <row r="2403" spans="68:68" customFormat="1">
      <c r="BP2403" s="90"/>
    </row>
    <row r="2404" spans="68:68" customFormat="1">
      <c r="BP2404" s="90"/>
    </row>
    <row r="2405" spans="68:68" customFormat="1">
      <c r="BP2405" s="90"/>
    </row>
    <row r="2406" spans="68:68" customFormat="1">
      <c r="BP2406" s="90"/>
    </row>
    <row r="2407" spans="68:68" customFormat="1">
      <c r="BP2407" s="90"/>
    </row>
    <row r="2408" spans="68:68" customFormat="1">
      <c r="BP2408" s="90"/>
    </row>
    <row r="2409" spans="68:68" customFormat="1">
      <c r="BP2409" s="90"/>
    </row>
    <row r="2410" spans="68:68" customFormat="1">
      <c r="BP2410" s="90"/>
    </row>
    <row r="2411" spans="68:68" customFormat="1">
      <c r="BP2411" s="90"/>
    </row>
    <row r="2412" spans="68:68" customFormat="1">
      <c r="BP2412" s="90"/>
    </row>
    <row r="2413" spans="68:68" customFormat="1">
      <c r="BP2413" s="90"/>
    </row>
    <row r="2414" spans="68:68" customFormat="1">
      <c r="BP2414" s="90"/>
    </row>
    <row r="2415" spans="68:68" customFormat="1">
      <c r="BP2415" s="90"/>
    </row>
    <row r="2416" spans="68:68" customFormat="1">
      <c r="BP2416" s="90"/>
    </row>
    <row r="2417" spans="68:68" customFormat="1">
      <c r="BP2417" s="90"/>
    </row>
    <row r="2418" spans="68:68" customFormat="1">
      <c r="BP2418" s="90"/>
    </row>
    <row r="2419" spans="68:68" customFormat="1">
      <c r="BP2419" s="90"/>
    </row>
    <row r="2420" spans="68:68" customFormat="1">
      <c r="BP2420" s="90"/>
    </row>
    <row r="2421" spans="68:68" customFormat="1">
      <c r="BP2421" s="90"/>
    </row>
    <row r="2422" spans="68:68" customFormat="1">
      <c r="BP2422" s="90"/>
    </row>
    <row r="2423" spans="68:68" customFormat="1">
      <c r="BP2423" s="90"/>
    </row>
    <row r="2424" spans="68:68" customFormat="1">
      <c r="BP2424" s="90"/>
    </row>
    <row r="2425" spans="68:68" customFormat="1">
      <c r="BP2425" s="90"/>
    </row>
    <row r="2426" spans="68:68" customFormat="1">
      <c r="BP2426" s="90"/>
    </row>
    <row r="2427" spans="68:68" customFormat="1">
      <c r="BP2427" s="90"/>
    </row>
    <row r="2428" spans="68:68" customFormat="1">
      <c r="BP2428" s="90"/>
    </row>
    <row r="2429" spans="68:68" customFormat="1">
      <c r="BP2429" s="90"/>
    </row>
    <row r="2430" spans="68:68" customFormat="1">
      <c r="BP2430" s="90"/>
    </row>
    <row r="2431" spans="68:68" customFormat="1">
      <c r="BP2431" s="90"/>
    </row>
    <row r="2432" spans="68:68" customFormat="1">
      <c r="BP2432" s="90"/>
    </row>
    <row r="2433" spans="68:68" customFormat="1">
      <c r="BP2433" s="90"/>
    </row>
    <row r="2434" spans="68:68" customFormat="1">
      <c r="BP2434" s="90"/>
    </row>
    <row r="2435" spans="68:68" customFormat="1">
      <c r="BP2435" s="90"/>
    </row>
    <row r="2436" spans="68:68" customFormat="1">
      <c r="BP2436" s="90"/>
    </row>
    <row r="2437" spans="68:68" customFormat="1">
      <c r="BP2437" s="90"/>
    </row>
    <row r="2438" spans="68:68" customFormat="1">
      <c r="BP2438" s="90"/>
    </row>
    <row r="2439" spans="68:68" customFormat="1">
      <c r="BP2439" s="90"/>
    </row>
    <row r="2440" spans="68:68" customFormat="1">
      <c r="BP2440" s="90"/>
    </row>
    <row r="2441" spans="68:68" customFormat="1">
      <c r="BP2441" s="90"/>
    </row>
    <row r="2442" spans="68:68" customFormat="1">
      <c r="BP2442" s="90"/>
    </row>
    <row r="2443" spans="68:68" customFormat="1">
      <c r="BP2443" s="90"/>
    </row>
    <row r="2444" spans="68:68" customFormat="1">
      <c r="BP2444" s="90"/>
    </row>
    <row r="2445" spans="68:68" customFormat="1">
      <c r="BP2445" s="90"/>
    </row>
    <row r="2446" spans="68:68" customFormat="1">
      <c r="BP2446" s="90"/>
    </row>
    <row r="2447" spans="68:68" customFormat="1">
      <c r="BP2447" s="90"/>
    </row>
    <row r="2448" spans="68:68" customFormat="1">
      <c r="BP2448" s="90"/>
    </row>
    <row r="2449" spans="68:68" customFormat="1">
      <c r="BP2449" s="90"/>
    </row>
    <row r="2450" spans="68:68" customFormat="1">
      <c r="BP2450" s="90"/>
    </row>
    <row r="2451" spans="68:68" customFormat="1">
      <c r="BP2451" s="90"/>
    </row>
    <row r="2452" spans="68:68" customFormat="1">
      <c r="BP2452" s="90"/>
    </row>
    <row r="2453" spans="68:68" customFormat="1">
      <c r="BP2453" s="90"/>
    </row>
    <row r="2454" spans="68:68" customFormat="1">
      <c r="BP2454" s="90"/>
    </row>
    <row r="2455" spans="68:68" customFormat="1">
      <c r="BP2455" s="90"/>
    </row>
    <row r="2456" spans="68:68" customFormat="1">
      <c r="BP2456" s="90"/>
    </row>
    <row r="2457" spans="68:68" customFormat="1">
      <c r="BP2457" s="90"/>
    </row>
    <row r="2458" spans="68:68" customFormat="1">
      <c r="BP2458" s="90"/>
    </row>
    <row r="2459" spans="68:68" customFormat="1">
      <c r="BP2459" s="90"/>
    </row>
    <row r="2460" spans="68:68" customFormat="1">
      <c r="BP2460" s="90"/>
    </row>
    <row r="2461" spans="68:68" customFormat="1">
      <c r="BP2461" s="90"/>
    </row>
    <row r="2462" spans="68:68" customFormat="1">
      <c r="BP2462" s="90"/>
    </row>
    <row r="2463" spans="68:68" customFormat="1">
      <c r="BP2463" s="90"/>
    </row>
    <row r="2464" spans="68:68" customFormat="1">
      <c r="BP2464" s="90"/>
    </row>
    <row r="2465" spans="68:68" customFormat="1">
      <c r="BP2465" s="90"/>
    </row>
    <row r="2466" spans="68:68" customFormat="1">
      <c r="BP2466" s="90"/>
    </row>
    <row r="2467" spans="68:68" customFormat="1">
      <c r="BP2467" s="90"/>
    </row>
    <row r="2468" spans="68:68" customFormat="1">
      <c r="BP2468" s="90"/>
    </row>
    <row r="2469" spans="68:68" customFormat="1">
      <c r="BP2469" s="90"/>
    </row>
    <row r="2470" spans="68:68" customFormat="1">
      <c r="BP2470" s="90"/>
    </row>
    <row r="2471" spans="68:68" customFormat="1">
      <c r="BP2471" s="90"/>
    </row>
    <row r="2472" spans="68:68" customFormat="1">
      <c r="BP2472" s="90"/>
    </row>
    <row r="2473" spans="68:68" customFormat="1">
      <c r="BP2473" s="90"/>
    </row>
    <row r="2474" spans="68:68" customFormat="1">
      <c r="BP2474" s="90"/>
    </row>
    <row r="2475" spans="68:68" customFormat="1">
      <c r="BP2475" s="90"/>
    </row>
    <row r="2476" spans="68:68" customFormat="1">
      <c r="BP2476" s="90"/>
    </row>
    <row r="2477" spans="68:68" customFormat="1">
      <c r="BP2477" s="90"/>
    </row>
    <row r="2478" spans="68:68" customFormat="1">
      <c r="BP2478" s="90"/>
    </row>
    <row r="2479" spans="68:68" customFormat="1">
      <c r="BP2479" s="90"/>
    </row>
    <row r="2480" spans="68:68" customFormat="1">
      <c r="BP2480" s="90"/>
    </row>
    <row r="2481" spans="68:68" customFormat="1">
      <c r="BP2481" s="90"/>
    </row>
    <row r="2482" spans="68:68" customFormat="1">
      <c r="BP2482" s="90"/>
    </row>
    <row r="2483" spans="68:68" customFormat="1">
      <c r="BP2483" s="90"/>
    </row>
    <row r="2484" spans="68:68" customFormat="1">
      <c r="BP2484" s="90"/>
    </row>
    <row r="2485" spans="68:68" customFormat="1">
      <c r="BP2485" s="90"/>
    </row>
    <row r="2486" spans="68:68" customFormat="1">
      <c r="BP2486" s="90"/>
    </row>
    <row r="2487" spans="68:68" customFormat="1">
      <c r="BP2487" s="90"/>
    </row>
    <row r="2488" spans="68:68" customFormat="1">
      <c r="BP2488" s="90"/>
    </row>
    <row r="2489" spans="68:68" customFormat="1">
      <c r="BP2489" s="90"/>
    </row>
    <row r="2490" spans="68:68" customFormat="1">
      <c r="BP2490" s="90"/>
    </row>
    <row r="2491" spans="68:68" customFormat="1">
      <c r="BP2491" s="90"/>
    </row>
    <row r="2492" spans="68:68" customFormat="1">
      <c r="BP2492" s="90"/>
    </row>
    <row r="2493" spans="68:68" customFormat="1">
      <c r="BP2493" s="90"/>
    </row>
    <row r="2494" spans="68:68" customFormat="1">
      <c r="BP2494" s="90"/>
    </row>
    <row r="2495" spans="68:68" customFormat="1">
      <c r="BP2495" s="90"/>
    </row>
    <row r="2496" spans="68:68" customFormat="1">
      <c r="BP2496" s="90"/>
    </row>
    <row r="2497" spans="68:68" customFormat="1">
      <c r="BP2497" s="90"/>
    </row>
    <row r="2498" spans="68:68" customFormat="1">
      <c r="BP2498" s="90"/>
    </row>
    <row r="2499" spans="68:68" customFormat="1">
      <c r="BP2499" s="90"/>
    </row>
    <row r="2500" spans="68:68" customFormat="1">
      <c r="BP2500" s="90"/>
    </row>
    <row r="2501" spans="68:68" customFormat="1">
      <c r="BP2501" s="90"/>
    </row>
    <row r="2502" spans="68:68" customFormat="1">
      <c r="BP2502" s="90"/>
    </row>
    <row r="2503" spans="68:68" customFormat="1">
      <c r="BP2503" s="90"/>
    </row>
    <row r="2504" spans="68:68" customFormat="1">
      <c r="BP2504" s="90"/>
    </row>
    <row r="2505" spans="68:68" customFormat="1">
      <c r="BP2505" s="90"/>
    </row>
    <row r="2506" spans="68:68" customFormat="1">
      <c r="BP2506" s="90"/>
    </row>
    <row r="2507" spans="68:68" customFormat="1">
      <c r="BP2507" s="90"/>
    </row>
    <row r="2508" spans="68:68" customFormat="1">
      <c r="BP2508" s="90"/>
    </row>
    <row r="2509" spans="68:68" customFormat="1">
      <c r="BP2509" s="90"/>
    </row>
    <row r="2510" spans="68:68" customFormat="1">
      <c r="BP2510" s="90"/>
    </row>
    <row r="2511" spans="68:68" customFormat="1">
      <c r="BP2511" s="90"/>
    </row>
    <row r="2512" spans="68:68" customFormat="1">
      <c r="BP2512" s="90"/>
    </row>
    <row r="2513" spans="68:68" customFormat="1">
      <c r="BP2513" s="90"/>
    </row>
    <row r="2514" spans="68:68" customFormat="1">
      <c r="BP2514" s="90"/>
    </row>
    <row r="2515" spans="68:68" customFormat="1">
      <c r="BP2515" s="90"/>
    </row>
    <row r="2516" spans="68:68" customFormat="1">
      <c r="BP2516" s="90"/>
    </row>
    <row r="2517" spans="68:68" customFormat="1">
      <c r="BP2517" s="90"/>
    </row>
    <row r="2518" spans="68:68" customFormat="1">
      <c r="BP2518" s="90"/>
    </row>
    <row r="2519" spans="68:68" customFormat="1">
      <c r="BP2519" s="90"/>
    </row>
    <row r="2520" spans="68:68" customFormat="1">
      <c r="BP2520" s="90"/>
    </row>
    <row r="2521" spans="68:68" customFormat="1">
      <c r="BP2521" s="90"/>
    </row>
    <row r="2522" spans="68:68" customFormat="1">
      <c r="BP2522" s="90"/>
    </row>
    <row r="2523" spans="68:68" customFormat="1">
      <c r="BP2523" s="90"/>
    </row>
    <row r="2524" spans="68:68" customFormat="1">
      <c r="BP2524" s="90"/>
    </row>
    <row r="2525" spans="68:68" customFormat="1">
      <c r="BP2525" s="90"/>
    </row>
    <row r="2526" spans="68:68" customFormat="1">
      <c r="BP2526" s="90"/>
    </row>
    <row r="2527" spans="68:68" customFormat="1">
      <c r="BP2527" s="90"/>
    </row>
    <row r="2528" spans="68:68" customFormat="1">
      <c r="BP2528" s="90"/>
    </row>
    <row r="2529" spans="68:68" customFormat="1">
      <c r="BP2529" s="90"/>
    </row>
    <row r="2530" spans="68:68" customFormat="1">
      <c r="BP2530" s="90"/>
    </row>
    <row r="2531" spans="68:68" customFormat="1">
      <c r="BP2531" s="90"/>
    </row>
    <row r="2532" spans="68:68" customFormat="1">
      <c r="BP2532" s="90"/>
    </row>
    <row r="2533" spans="68:68" customFormat="1">
      <c r="BP2533" s="90"/>
    </row>
    <row r="2534" spans="68:68" customFormat="1">
      <c r="BP2534" s="90"/>
    </row>
    <row r="2535" spans="68:68" customFormat="1">
      <c r="BP2535" s="90"/>
    </row>
    <row r="2536" spans="68:68" customFormat="1">
      <c r="BP2536" s="90"/>
    </row>
    <row r="2537" spans="68:68" customFormat="1">
      <c r="BP2537" s="90"/>
    </row>
    <row r="2538" spans="68:68" customFormat="1">
      <c r="BP2538" s="90"/>
    </row>
    <row r="2539" spans="68:68" customFormat="1">
      <c r="BP2539" s="90"/>
    </row>
    <row r="2540" spans="68:68" customFormat="1">
      <c r="BP2540" s="90"/>
    </row>
    <row r="2541" spans="68:68" customFormat="1">
      <c r="BP2541" s="90"/>
    </row>
    <row r="2542" spans="68:68" customFormat="1">
      <c r="BP2542" s="90"/>
    </row>
    <row r="2543" spans="68:68" customFormat="1">
      <c r="BP2543" s="90"/>
    </row>
    <row r="2544" spans="68:68" customFormat="1">
      <c r="BP2544" s="90"/>
    </row>
    <row r="2545" spans="68:68" customFormat="1">
      <c r="BP2545" s="90"/>
    </row>
    <row r="2546" spans="68:68" customFormat="1">
      <c r="BP2546" s="90"/>
    </row>
    <row r="2547" spans="68:68" customFormat="1">
      <c r="BP2547" s="90"/>
    </row>
    <row r="2548" spans="68:68" customFormat="1">
      <c r="BP2548" s="90"/>
    </row>
    <row r="2549" spans="68:68" customFormat="1">
      <c r="BP2549" s="90"/>
    </row>
    <row r="2550" spans="68:68" customFormat="1">
      <c r="BP2550" s="90"/>
    </row>
    <row r="2551" spans="68:68" customFormat="1">
      <c r="BP2551" s="90"/>
    </row>
    <row r="2552" spans="68:68" customFormat="1">
      <c r="BP2552" s="90"/>
    </row>
    <row r="2553" spans="68:68" customFormat="1">
      <c r="BP2553" s="90"/>
    </row>
    <row r="2554" spans="68:68" customFormat="1">
      <c r="BP2554" s="90"/>
    </row>
    <row r="2555" spans="68:68" customFormat="1">
      <c r="BP2555" s="90"/>
    </row>
    <row r="2556" spans="68:68" customFormat="1">
      <c r="BP2556" s="90"/>
    </row>
    <row r="2557" spans="68:68" customFormat="1">
      <c r="BP2557" s="90"/>
    </row>
    <row r="2558" spans="68:68" customFormat="1">
      <c r="BP2558" s="90"/>
    </row>
    <row r="2559" spans="68:68" customFormat="1">
      <c r="BP2559" s="90"/>
    </row>
    <row r="2560" spans="68:68" customFormat="1">
      <c r="BP2560" s="90"/>
    </row>
    <row r="2561" spans="68:68" customFormat="1">
      <c r="BP2561" s="90"/>
    </row>
    <row r="2562" spans="68:68" customFormat="1">
      <c r="BP2562" s="90"/>
    </row>
    <row r="2563" spans="68:68" customFormat="1">
      <c r="BP2563" s="90"/>
    </row>
    <row r="2564" spans="68:68" customFormat="1">
      <c r="BP2564" s="90"/>
    </row>
    <row r="2565" spans="68:68" customFormat="1">
      <c r="BP2565" s="90"/>
    </row>
    <row r="2566" spans="68:68" customFormat="1">
      <c r="BP2566" s="90"/>
    </row>
    <row r="2567" spans="68:68" customFormat="1">
      <c r="BP2567" s="90"/>
    </row>
    <row r="2568" spans="68:68" customFormat="1">
      <c r="BP2568" s="90"/>
    </row>
    <row r="2569" spans="68:68" customFormat="1">
      <c r="BP2569" s="90"/>
    </row>
    <row r="2570" spans="68:68" customFormat="1">
      <c r="BP2570" s="90"/>
    </row>
    <row r="2571" spans="68:68" customFormat="1">
      <c r="BP2571" s="90"/>
    </row>
    <row r="2572" spans="68:68" customFormat="1">
      <c r="BP2572" s="90"/>
    </row>
    <row r="2573" spans="68:68" customFormat="1">
      <c r="BP2573" s="90"/>
    </row>
    <row r="2574" spans="68:68" customFormat="1">
      <c r="BP2574" s="90"/>
    </row>
    <row r="2575" spans="68:68" customFormat="1">
      <c r="BP2575" s="90"/>
    </row>
    <row r="2576" spans="68:68" customFormat="1">
      <c r="BP2576" s="90"/>
    </row>
    <row r="2577" spans="68:68" customFormat="1">
      <c r="BP2577" s="90"/>
    </row>
    <row r="2578" spans="68:68" customFormat="1">
      <c r="BP2578" s="90"/>
    </row>
    <row r="2579" spans="68:68" customFormat="1">
      <c r="BP2579" s="90"/>
    </row>
    <row r="2580" spans="68:68" customFormat="1">
      <c r="BP2580" s="90"/>
    </row>
    <row r="2581" spans="68:68" customFormat="1">
      <c r="BP2581" s="90"/>
    </row>
    <row r="2582" spans="68:68" customFormat="1">
      <c r="BP2582" s="90"/>
    </row>
    <row r="2583" spans="68:68" customFormat="1">
      <c r="BP2583" s="90"/>
    </row>
    <row r="2584" spans="68:68" customFormat="1">
      <c r="BP2584" s="90"/>
    </row>
    <row r="2585" spans="68:68" customFormat="1">
      <c r="BP2585" s="90"/>
    </row>
    <row r="2586" spans="68:68" customFormat="1">
      <c r="BP2586" s="90"/>
    </row>
    <row r="2587" spans="68:68" customFormat="1">
      <c r="BP2587" s="90"/>
    </row>
    <row r="2588" spans="68:68" customFormat="1">
      <c r="BP2588" s="90"/>
    </row>
    <row r="2589" spans="68:68" customFormat="1">
      <c r="BP2589" s="90"/>
    </row>
    <row r="2590" spans="68:68" customFormat="1">
      <c r="BP2590" s="90"/>
    </row>
    <row r="2591" spans="68:68" customFormat="1">
      <c r="BP2591" s="90"/>
    </row>
    <row r="2592" spans="68:68" customFormat="1">
      <c r="BP2592" s="90"/>
    </row>
    <row r="2593" spans="68:68" customFormat="1">
      <c r="BP2593" s="90"/>
    </row>
    <row r="2594" spans="68:68" customFormat="1">
      <c r="BP2594" s="90"/>
    </row>
    <row r="2595" spans="68:68" customFormat="1">
      <c r="BP2595" s="90"/>
    </row>
    <row r="2596" spans="68:68" customFormat="1">
      <c r="BP2596" s="90"/>
    </row>
    <row r="2597" spans="68:68" customFormat="1">
      <c r="BP2597" s="90"/>
    </row>
    <row r="2598" spans="68:68" customFormat="1">
      <c r="BP2598" s="90"/>
    </row>
    <row r="2599" spans="68:68" customFormat="1">
      <c r="BP2599" s="90"/>
    </row>
    <row r="2600" spans="68:68" customFormat="1">
      <c r="BP2600" s="90"/>
    </row>
    <row r="2601" spans="68:68" customFormat="1">
      <c r="BP2601" s="90"/>
    </row>
    <row r="2602" spans="68:68" customFormat="1">
      <c r="BP2602" s="90"/>
    </row>
    <row r="2603" spans="68:68" customFormat="1">
      <c r="BP2603" s="90"/>
    </row>
    <row r="2604" spans="68:68" customFormat="1">
      <c r="BP2604" s="90"/>
    </row>
    <row r="2605" spans="68:68" customFormat="1">
      <c r="BP2605" s="90"/>
    </row>
    <row r="2606" spans="68:68" customFormat="1">
      <c r="BP2606" s="90"/>
    </row>
    <row r="2607" spans="68:68" customFormat="1">
      <c r="BP2607" s="90"/>
    </row>
    <row r="2608" spans="68:68" customFormat="1">
      <c r="BP2608" s="90"/>
    </row>
    <row r="2609" spans="68:68" customFormat="1">
      <c r="BP2609" s="90"/>
    </row>
    <row r="2610" spans="68:68" customFormat="1">
      <c r="BP2610" s="90"/>
    </row>
    <row r="2611" spans="68:68" customFormat="1">
      <c r="BP2611" s="90"/>
    </row>
    <row r="2612" spans="68:68" customFormat="1">
      <c r="BP2612" s="90"/>
    </row>
    <row r="2613" spans="68:68" customFormat="1">
      <c r="BP2613" s="90"/>
    </row>
    <row r="2614" spans="68:68" customFormat="1">
      <c r="BP2614" s="90"/>
    </row>
    <row r="2615" spans="68:68" customFormat="1">
      <c r="BP2615" s="90"/>
    </row>
    <row r="2616" spans="68:68" customFormat="1">
      <c r="BP2616" s="90"/>
    </row>
    <row r="2617" spans="68:68" customFormat="1">
      <c r="BP2617" s="90"/>
    </row>
    <row r="2618" spans="68:68" customFormat="1">
      <c r="BP2618" s="90"/>
    </row>
    <row r="2619" spans="68:68" customFormat="1">
      <c r="BP2619" s="90"/>
    </row>
    <row r="2620" spans="68:68" customFormat="1">
      <c r="BP2620" s="90"/>
    </row>
    <row r="2621" spans="68:68" customFormat="1">
      <c r="BP2621" s="90"/>
    </row>
    <row r="2622" spans="68:68" customFormat="1">
      <c r="BP2622" s="90"/>
    </row>
    <row r="2623" spans="68:68" customFormat="1">
      <c r="BP2623" s="90"/>
    </row>
    <row r="2624" spans="68:68" customFormat="1">
      <c r="BP2624" s="90"/>
    </row>
    <row r="2625" spans="68:68" customFormat="1">
      <c r="BP2625" s="90"/>
    </row>
    <row r="2626" spans="68:68" customFormat="1">
      <c r="BP2626" s="90"/>
    </row>
    <row r="2627" spans="68:68" customFormat="1">
      <c r="BP2627" s="90"/>
    </row>
    <row r="2628" spans="68:68" customFormat="1">
      <c r="BP2628" s="90"/>
    </row>
    <row r="2629" spans="68:68" customFormat="1">
      <c r="BP2629" s="90"/>
    </row>
    <row r="2630" spans="68:68" customFormat="1">
      <c r="BP2630" s="90"/>
    </row>
    <row r="2631" spans="68:68" customFormat="1">
      <c r="BP2631" s="90"/>
    </row>
    <row r="2632" spans="68:68" customFormat="1">
      <c r="BP2632" s="90"/>
    </row>
    <row r="2633" spans="68:68" customFormat="1">
      <c r="BP2633" s="90"/>
    </row>
    <row r="2634" spans="68:68" customFormat="1">
      <c r="BP2634" s="90"/>
    </row>
    <row r="2635" spans="68:68" customFormat="1">
      <c r="BP2635" s="90"/>
    </row>
    <row r="2636" spans="68:68" customFormat="1">
      <c r="BP2636" s="90"/>
    </row>
    <row r="2637" spans="68:68" customFormat="1">
      <c r="BP2637" s="90"/>
    </row>
    <row r="2638" spans="68:68" customFormat="1">
      <c r="BP2638" s="90"/>
    </row>
    <row r="2639" spans="68:68" customFormat="1">
      <c r="BP2639" s="90"/>
    </row>
    <row r="2640" spans="68:68" customFormat="1">
      <c r="BP2640" s="90"/>
    </row>
    <row r="2641" spans="68:68" customFormat="1">
      <c r="BP2641" s="90"/>
    </row>
    <row r="2642" spans="68:68" customFormat="1">
      <c r="BP2642" s="90"/>
    </row>
    <row r="2643" spans="68:68" customFormat="1">
      <c r="BP2643" s="90"/>
    </row>
    <row r="2644" spans="68:68" customFormat="1">
      <c r="BP2644" s="90"/>
    </row>
    <row r="2645" spans="68:68" customFormat="1">
      <c r="BP2645" s="90"/>
    </row>
    <row r="2646" spans="68:68" customFormat="1">
      <c r="BP2646" s="90"/>
    </row>
    <row r="2647" spans="68:68" customFormat="1">
      <c r="BP2647" s="90"/>
    </row>
    <row r="2648" spans="68:68" customFormat="1">
      <c r="BP2648" s="90"/>
    </row>
    <row r="2649" spans="68:68" customFormat="1">
      <c r="BP2649" s="90"/>
    </row>
    <row r="2650" spans="68:68" customFormat="1">
      <c r="BP2650" s="90"/>
    </row>
    <row r="2651" spans="68:68" customFormat="1">
      <c r="BP2651" s="90"/>
    </row>
    <row r="2652" spans="68:68" customFormat="1">
      <c r="BP2652" s="90"/>
    </row>
    <row r="2653" spans="68:68" customFormat="1">
      <c r="BP2653" s="90"/>
    </row>
    <row r="2654" spans="68:68" customFormat="1">
      <c r="BP2654" s="90"/>
    </row>
    <row r="2655" spans="68:68" customFormat="1">
      <c r="BP2655" s="90"/>
    </row>
    <row r="2656" spans="68:68" customFormat="1">
      <c r="BP2656" s="90"/>
    </row>
    <row r="2657" spans="68:68" customFormat="1">
      <c r="BP2657" s="90"/>
    </row>
    <row r="2658" spans="68:68" customFormat="1">
      <c r="BP2658" s="90"/>
    </row>
    <row r="2659" spans="68:68" customFormat="1">
      <c r="BP2659" s="90"/>
    </row>
    <row r="2660" spans="68:68" customFormat="1">
      <c r="BP2660" s="90"/>
    </row>
    <row r="2661" spans="68:68" customFormat="1">
      <c r="BP2661" s="90"/>
    </row>
    <row r="2662" spans="68:68" customFormat="1">
      <c r="BP2662" s="90"/>
    </row>
    <row r="2663" spans="68:68" customFormat="1">
      <c r="BP2663" s="90"/>
    </row>
    <row r="2664" spans="68:68" customFormat="1">
      <c r="BP2664" s="90"/>
    </row>
    <row r="2665" spans="68:68" customFormat="1">
      <c r="BP2665" s="90"/>
    </row>
    <row r="2666" spans="68:68" customFormat="1">
      <c r="BP2666" s="90"/>
    </row>
    <row r="2667" spans="68:68" customFormat="1">
      <c r="BP2667" s="90"/>
    </row>
    <row r="2668" spans="68:68" customFormat="1">
      <c r="BP2668" s="90"/>
    </row>
    <row r="2669" spans="68:68" customFormat="1">
      <c r="BP2669" s="90"/>
    </row>
    <row r="2670" spans="68:68" customFormat="1">
      <c r="BP2670" s="90"/>
    </row>
    <row r="2671" spans="68:68" customFormat="1">
      <c r="BP2671" s="90"/>
    </row>
    <row r="2672" spans="68:68" customFormat="1">
      <c r="BP2672" s="90"/>
    </row>
    <row r="2673" spans="68:68" customFormat="1">
      <c r="BP2673" s="90"/>
    </row>
    <row r="2674" spans="68:68" customFormat="1">
      <c r="BP2674" s="90"/>
    </row>
    <row r="2675" spans="68:68" customFormat="1">
      <c r="BP2675" s="90"/>
    </row>
    <row r="2676" spans="68:68" customFormat="1">
      <c r="BP2676" s="90"/>
    </row>
    <row r="2677" spans="68:68" customFormat="1">
      <c r="BP2677" s="90"/>
    </row>
    <row r="2678" spans="68:68" customFormat="1">
      <c r="BP2678" s="90"/>
    </row>
    <row r="2679" spans="68:68" customFormat="1">
      <c r="BP2679" s="90"/>
    </row>
    <row r="2680" spans="68:68" customFormat="1">
      <c r="BP2680" s="90"/>
    </row>
    <row r="2681" spans="68:68" customFormat="1">
      <c r="BP2681" s="90"/>
    </row>
    <row r="2682" spans="68:68" customFormat="1">
      <c r="BP2682" s="90"/>
    </row>
    <row r="2683" spans="68:68" customFormat="1">
      <c r="BP2683" s="90"/>
    </row>
    <row r="2684" spans="68:68" customFormat="1">
      <c r="BP2684" s="90"/>
    </row>
    <row r="2685" spans="68:68" customFormat="1">
      <c r="BP2685" s="90"/>
    </row>
    <row r="2686" spans="68:68" customFormat="1">
      <c r="BP2686" s="90"/>
    </row>
    <row r="2687" spans="68:68" customFormat="1">
      <c r="BP2687" s="90"/>
    </row>
    <row r="2688" spans="68:68" customFormat="1">
      <c r="BP2688" s="90"/>
    </row>
    <row r="2689" spans="68:68" customFormat="1">
      <c r="BP2689" s="90"/>
    </row>
    <row r="2690" spans="68:68" customFormat="1">
      <c r="BP2690" s="90"/>
    </row>
    <row r="2691" spans="68:68" customFormat="1">
      <c r="BP2691" s="90"/>
    </row>
    <row r="2692" spans="68:68" customFormat="1">
      <c r="BP2692" s="90"/>
    </row>
    <row r="2693" spans="68:68" customFormat="1">
      <c r="BP2693" s="90"/>
    </row>
    <row r="2694" spans="68:68" customFormat="1">
      <c r="BP2694" s="90"/>
    </row>
    <row r="2695" spans="68:68" customFormat="1">
      <c r="BP2695" s="90"/>
    </row>
    <row r="2696" spans="68:68" customFormat="1">
      <c r="BP2696" s="90"/>
    </row>
    <row r="2697" spans="68:68" customFormat="1">
      <c r="BP2697" s="90"/>
    </row>
    <row r="2698" spans="68:68" customFormat="1">
      <c r="BP2698" s="90"/>
    </row>
    <row r="2699" spans="68:68" customFormat="1">
      <c r="BP2699" s="90"/>
    </row>
    <row r="2700" spans="68:68" customFormat="1">
      <c r="BP2700" s="90"/>
    </row>
    <row r="2701" spans="68:68" customFormat="1">
      <c r="BP2701" s="90"/>
    </row>
    <row r="2702" spans="68:68" customFormat="1">
      <c r="BP2702" s="90"/>
    </row>
    <row r="2703" spans="68:68" customFormat="1">
      <c r="BP2703" s="90"/>
    </row>
    <row r="2704" spans="68:68" customFormat="1">
      <c r="BP2704" s="90"/>
    </row>
    <row r="2705" spans="68:68" customFormat="1">
      <c r="BP2705" s="90"/>
    </row>
    <row r="2706" spans="68:68" customFormat="1">
      <c r="BP2706" s="90"/>
    </row>
    <row r="2707" spans="68:68" customFormat="1">
      <c r="BP2707" s="90"/>
    </row>
    <row r="2708" spans="68:68" customFormat="1">
      <c r="BP2708" s="90"/>
    </row>
    <row r="2709" spans="68:68" customFormat="1">
      <c r="BP2709" s="90"/>
    </row>
    <row r="2710" spans="68:68" customFormat="1">
      <c r="BP2710" s="90"/>
    </row>
    <row r="2711" spans="68:68" customFormat="1">
      <c r="BP2711" s="90"/>
    </row>
    <row r="2712" spans="68:68" customFormat="1">
      <c r="BP2712" s="90"/>
    </row>
    <row r="2713" spans="68:68" customFormat="1">
      <c r="BP2713" s="90"/>
    </row>
    <row r="2714" spans="68:68" customFormat="1">
      <c r="BP2714" s="90"/>
    </row>
    <row r="2715" spans="68:68" customFormat="1">
      <c r="BP2715" s="90"/>
    </row>
    <row r="2716" spans="68:68" customFormat="1">
      <c r="BP2716" s="90"/>
    </row>
    <row r="2717" spans="68:68" customFormat="1">
      <c r="BP2717" s="90"/>
    </row>
    <row r="2718" spans="68:68" customFormat="1">
      <c r="BP2718" s="90"/>
    </row>
    <row r="2719" spans="68:68" customFormat="1">
      <c r="BP2719" s="90"/>
    </row>
    <row r="2720" spans="68:68" customFormat="1">
      <c r="BP2720" s="90"/>
    </row>
    <row r="2721" spans="68:68" customFormat="1">
      <c r="BP2721" s="90"/>
    </row>
    <row r="2722" spans="68:68" customFormat="1">
      <c r="BP2722" s="90"/>
    </row>
    <row r="2723" spans="68:68" customFormat="1">
      <c r="BP2723" s="90"/>
    </row>
    <row r="2724" spans="68:68" customFormat="1">
      <c r="BP2724" s="90"/>
    </row>
    <row r="2725" spans="68:68" customFormat="1">
      <c r="BP2725" s="90"/>
    </row>
    <row r="2726" spans="68:68" customFormat="1">
      <c r="BP2726" s="90"/>
    </row>
    <row r="2727" spans="68:68" customFormat="1">
      <c r="BP2727" s="90"/>
    </row>
    <row r="2728" spans="68:68" customFormat="1">
      <c r="BP2728" s="90"/>
    </row>
    <row r="2729" spans="68:68" customFormat="1">
      <c r="BP2729" s="90"/>
    </row>
    <row r="2730" spans="68:68" customFormat="1">
      <c r="BP2730" s="90"/>
    </row>
    <row r="2731" spans="68:68" customFormat="1">
      <c r="BP2731" s="90"/>
    </row>
    <row r="2732" spans="68:68" customFormat="1">
      <c r="BP2732" s="90"/>
    </row>
    <row r="2733" spans="68:68" customFormat="1">
      <c r="BP2733" s="90"/>
    </row>
    <row r="2734" spans="68:68" customFormat="1">
      <c r="BP2734" s="90"/>
    </row>
    <row r="2735" spans="68:68" customFormat="1">
      <c r="BP2735" s="90"/>
    </row>
    <row r="2736" spans="68:68" customFormat="1">
      <c r="BP2736" s="90"/>
    </row>
    <row r="2737" spans="68:68" customFormat="1">
      <c r="BP2737" s="90"/>
    </row>
    <row r="2738" spans="68:68" customFormat="1">
      <c r="BP2738" s="90"/>
    </row>
    <row r="2739" spans="68:68" customFormat="1">
      <c r="BP2739" s="90"/>
    </row>
    <row r="2740" spans="68:68" customFormat="1">
      <c r="BP2740" s="90"/>
    </row>
    <row r="2741" spans="68:68" customFormat="1">
      <c r="BP2741" s="90"/>
    </row>
    <row r="2742" spans="68:68" customFormat="1">
      <c r="BP2742" s="90"/>
    </row>
    <row r="2743" spans="68:68" customFormat="1">
      <c r="BP2743" s="90"/>
    </row>
    <row r="2744" spans="68:68" customFormat="1">
      <c r="BP2744" s="90"/>
    </row>
    <row r="2745" spans="68:68" customFormat="1">
      <c r="BP2745" s="90"/>
    </row>
    <row r="2746" spans="68:68" customFormat="1">
      <c r="BP2746" s="90"/>
    </row>
    <row r="2747" spans="68:68" customFormat="1">
      <c r="BP2747" s="90"/>
    </row>
    <row r="2748" spans="68:68" customFormat="1">
      <c r="BP2748" s="90"/>
    </row>
    <row r="2749" spans="68:68" customFormat="1">
      <c r="BP2749" s="90"/>
    </row>
    <row r="2750" spans="68:68" customFormat="1">
      <c r="BP2750" s="90"/>
    </row>
    <row r="2751" spans="68:68" customFormat="1">
      <c r="BP2751" s="90"/>
    </row>
    <row r="2752" spans="68:68" customFormat="1">
      <c r="BP2752" s="90"/>
    </row>
    <row r="2753" spans="68:68" customFormat="1">
      <c r="BP2753" s="90"/>
    </row>
    <row r="2754" spans="68:68" customFormat="1">
      <c r="BP2754" s="90"/>
    </row>
    <row r="2755" spans="68:68" customFormat="1">
      <c r="BP2755" s="90"/>
    </row>
    <row r="2756" spans="68:68" customFormat="1">
      <c r="BP2756" s="90"/>
    </row>
    <row r="2757" spans="68:68" customFormat="1">
      <c r="BP2757" s="90"/>
    </row>
    <row r="2758" spans="68:68" customFormat="1">
      <c r="BP2758" s="90"/>
    </row>
    <row r="2759" spans="68:68" customFormat="1">
      <c r="BP2759" s="90"/>
    </row>
    <row r="2760" spans="68:68" customFormat="1">
      <c r="BP2760" s="90"/>
    </row>
    <row r="2761" spans="68:68" customFormat="1">
      <c r="BP2761" s="90"/>
    </row>
    <row r="2762" spans="68:68" customFormat="1">
      <c r="BP2762" s="90"/>
    </row>
    <row r="2763" spans="68:68" customFormat="1">
      <c r="BP2763" s="90"/>
    </row>
    <row r="2764" spans="68:68" customFormat="1">
      <c r="BP2764" s="90"/>
    </row>
    <row r="2765" spans="68:68" customFormat="1">
      <c r="BP2765" s="90"/>
    </row>
    <row r="2766" spans="68:68" customFormat="1">
      <c r="BP2766" s="90"/>
    </row>
    <row r="2767" spans="68:68" customFormat="1">
      <c r="BP2767" s="90"/>
    </row>
    <row r="2768" spans="68:68" customFormat="1">
      <c r="BP2768" s="90"/>
    </row>
    <row r="2769" spans="68:68" customFormat="1">
      <c r="BP2769" s="90"/>
    </row>
    <row r="2770" spans="68:68" customFormat="1">
      <c r="BP2770" s="90"/>
    </row>
    <row r="2771" spans="68:68" customFormat="1">
      <c r="BP2771" s="90"/>
    </row>
    <row r="2772" spans="68:68" customFormat="1">
      <c r="BP2772" s="90"/>
    </row>
    <row r="2773" spans="68:68" customFormat="1">
      <c r="BP2773" s="90"/>
    </row>
    <row r="2774" spans="68:68" customFormat="1">
      <c r="BP2774" s="90"/>
    </row>
    <row r="2775" spans="68:68" customFormat="1">
      <c r="BP2775" s="90"/>
    </row>
    <row r="2776" spans="68:68" customFormat="1">
      <c r="BP2776" s="90"/>
    </row>
    <row r="2777" spans="68:68" customFormat="1">
      <c r="BP2777" s="90"/>
    </row>
    <row r="2778" spans="68:68" customFormat="1">
      <c r="BP2778" s="90"/>
    </row>
    <row r="2779" spans="68:68" customFormat="1">
      <c r="BP2779" s="90"/>
    </row>
    <row r="2780" spans="68:68" customFormat="1">
      <c r="BP2780" s="90"/>
    </row>
    <row r="2781" spans="68:68" customFormat="1">
      <c r="BP2781" s="90"/>
    </row>
    <row r="2782" spans="68:68" customFormat="1">
      <c r="BP2782" s="90"/>
    </row>
    <row r="2783" spans="68:68" customFormat="1">
      <c r="BP2783" s="90"/>
    </row>
    <row r="2784" spans="68:68" customFormat="1">
      <c r="BP2784" s="90"/>
    </row>
    <row r="2785" spans="68:68" customFormat="1">
      <c r="BP2785" s="90"/>
    </row>
    <row r="2786" spans="68:68" customFormat="1">
      <c r="BP2786" s="90"/>
    </row>
    <row r="2787" spans="68:68" customFormat="1">
      <c r="BP2787" s="90"/>
    </row>
    <row r="2788" spans="68:68" customFormat="1">
      <c r="BP2788" s="90"/>
    </row>
    <row r="2789" spans="68:68" customFormat="1">
      <c r="BP2789" s="90"/>
    </row>
    <row r="2790" spans="68:68" customFormat="1">
      <c r="BP2790" s="90"/>
    </row>
    <row r="2791" spans="68:68" customFormat="1">
      <c r="BP2791" s="90"/>
    </row>
    <row r="2792" spans="68:68" customFormat="1">
      <c r="BP2792" s="90"/>
    </row>
    <row r="2793" spans="68:68" customFormat="1">
      <c r="BP2793" s="90"/>
    </row>
    <row r="2794" spans="68:68" customFormat="1">
      <c r="BP2794" s="90"/>
    </row>
    <row r="2795" spans="68:68" customFormat="1">
      <c r="BP2795" s="90"/>
    </row>
    <row r="2796" spans="68:68" customFormat="1">
      <c r="BP2796" s="90"/>
    </row>
    <row r="2797" spans="68:68" customFormat="1">
      <c r="BP2797" s="90"/>
    </row>
    <row r="2798" spans="68:68" customFormat="1">
      <c r="BP2798" s="90"/>
    </row>
    <row r="2799" spans="68:68" customFormat="1">
      <c r="BP2799" s="90"/>
    </row>
    <row r="2800" spans="68:68" customFormat="1">
      <c r="BP2800" s="90"/>
    </row>
    <row r="2801" spans="68:68" customFormat="1">
      <c r="BP2801" s="90"/>
    </row>
    <row r="2802" spans="68:68" customFormat="1">
      <c r="BP2802" s="90"/>
    </row>
    <row r="2803" spans="68:68" customFormat="1">
      <c r="BP2803" s="90"/>
    </row>
    <row r="2804" spans="68:68" customFormat="1">
      <c r="BP2804" s="90"/>
    </row>
    <row r="2805" spans="68:68" customFormat="1">
      <c r="BP2805" s="90"/>
    </row>
    <row r="2806" spans="68:68" customFormat="1">
      <c r="BP2806" s="90"/>
    </row>
    <row r="2807" spans="68:68" customFormat="1">
      <c r="BP2807" s="90"/>
    </row>
    <row r="2808" spans="68:68" customFormat="1">
      <c r="BP2808" s="90"/>
    </row>
    <row r="2809" spans="68:68" customFormat="1">
      <c r="BP2809" s="90"/>
    </row>
    <row r="2810" spans="68:68" customFormat="1">
      <c r="BP2810" s="90"/>
    </row>
    <row r="2811" spans="68:68" customFormat="1">
      <c r="BP2811" s="90"/>
    </row>
    <row r="2812" spans="68:68" customFormat="1">
      <c r="BP2812" s="90"/>
    </row>
    <row r="2813" spans="68:68" customFormat="1">
      <c r="BP2813" s="90"/>
    </row>
    <row r="2814" spans="68:68" customFormat="1">
      <c r="BP2814" s="90"/>
    </row>
    <row r="2815" spans="68:68" customFormat="1">
      <c r="BP2815" s="90"/>
    </row>
    <row r="2816" spans="68:68" customFormat="1">
      <c r="BP2816" s="90"/>
    </row>
    <row r="2817" spans="68:68" customFormat="1">
      <c r="BP2817" s="90"/>
    </row>
    <row r="2818" spans="68:68" customFormat="1">
      <c r="BP2818" s="90"/>
    </row>
    <row r="2819" spans="68:68" customFormat="1">
      <c r="BP2819" s="90"/>
    </row>
    <row r="2820" spans="68:68" customFormat="1">
      <c r="BP2820" s="90"/>
    </row>
    <row r="2821" spans="68:68" customFormat="1">
      <c r="BP2821" s="90"/>
    </row>
    <row r="2822" spans="68:68" customFormat="1">
      <c r="BP2822" s="90"/>
    </row>
    <row r="2823" spans="68:68" customFormat="1">
      <c r="BP2823" s="90"/>
    </row>
    <row r="2824" spans="68:68" customFormat="1">
      <c r="BP2824" s="90"/>
    </row>
    <row r="2825" spans="68:68" customFormat="1">
      <c r="BP2825" s="90"/>
    </row>
    <row r="2826" spans="68:68" customFormat="1">
      <c r="BP2826" s="90"/>
    </row>
    <row r="2827" spans="68:68" customFormat="1">
      <c r="BP2827" s="90"/>
    </row>
    <row r="2828" spans="68:68" customFormat="1">
      <c r="BP2828" s="90"/>
    </row>
    <row r="2829" spans="68:68" customFormat="1">
      <c r="BP2829" s="90"/>
    </row>
    <row r="2830" spans="68:68" customFormat="1">
      <c r="BP2830" s="90"/>
    </row>
    <row r="2831" spans="68:68" customFormat="1">
      <c r="BP2831" s="90"/>
    </row>
    <row r="2832" spans="68:68" customFormat="1">
      <c r="BP2832" s="90"/>
    </row>
    <row r="2833" spans="68:68" customFormat="1">
      <c r="BP2833" s="90"/>
    </row>
    <row r="2834" spans="68:68" customFormat="1">
      <c r="BP2834" s="90"/>
    </row>
    <row r="2835" spans="68:68" customFormat="1">
      <c r="BP2835" s="90"/>
    </row>
    <row r="2836" spans="68:68" customFormat="1">
      <c r="BP2836" s="90"/>
    </row>
    <row r="2837" spans="68:68" customFormat="1">
      <c r="BP2837" s="90"/>
    </row>
    <row r="2838" spans="68:68" customFormat="1">
      <c r="BP2838" s="90"/>
    </row>
    <row r="2839" spans="68:68" customFormat="1">
      <c r="BP2839" s="90"/>
    </row>
    <row r="2840" spans="68:68" customFormat="1">
      <c r="BP2840" s="90"/>
    </row>
    <row r="2841" spans="68:68" customFormat="1">
      <c r="BP2841" s="90"/>
    </row>
    <row r="2842" spans="68:68" customFormat="1">
      <c r="BP2842" s="90"/>
    </row>
    <row r="2843" spans="68:68" customFormat="1">
      <c r="BP2843" s="90"/>
    </row>
    <row r="2844" spans="68:68" customFormat="1">
      <c r="BP2844" s="90"/>
    </row>
    <row r="2845" spans="68:68" customFormat="1">
      <c r="BP2845" s="90"/>
    </row>
    <row r="2846" spans="68:68" customFormat="1">
      <c r="BP2846" s="90"/>
    </row>
    <row r="2847" spans="68:68" customFormat="1">
      <c r="BP2847" s="90"/>
    </row>
    <row r="2848" spans="68:68" customFormat="1">
      <c r="BP2848" s="90"/>
    </row>
    <row r="2849" spans="68:68" customFormat="1">
      <c r="BP2849" s="90"/>
    </row>
    <row r="2850" spans="68:68" customFormat="1">
      <c r="BP2850" s="90"/>
    </row>
    <row r="2851" spans="68:68" customFormat="1">
      <c r="BP2851" s="90"/>
    </row>
    <row r="2852" spans="68:68" customFormat="1">
      <c r="BP2852" s="90"/>
    </row>
    <row r="2853" spans="68:68" customFormat="1">
      <c r="BP2853" s="90"/>
    </row>
    <row r="2854" spans="68:68" customFormat="1">
      <c r="BP2854" s="90"/>
    </row>
    <row r="2855" spans="68:68" customFormat="1">
      <c r="BP2855" s="90"/>
    </row>
    <row r="2856" spans="68:68" customFormat="1">
      <c r="BP2856" s="90"/>
    </row>
    <row r="2857" spans="68:68" customFormat="1">
      <c r="BP2857" s="90"/>
    </row>
    <row r="2858" spans="68:68" customFormat="1">
      <c r="BP2858" s="90"/>
    </row>
    <row r="2859" spans="68:68" customFormat="1">
      <c r="BP2859" s="90"/>
    </row>
    <row r="2860" spans="68:68" customFormat="1">
      <c r="BP2860" s="90"/>
    </row>
    <row r="2861" spans="68:68" customFormat="1">
      <c r="BP2861" s="90"/>
    </row>
    <row r="2862" spans="68:68" customFormat="1">
      <c r="BP2862" s="90"/>
    </row>
    <row r="2863" spans="68:68" customFormat="1">
      <c r="BP2863" s="90"/>
    </row>
    <row r="2864" spans="68:68" customFormat="1">
      <c r="BP2864" s="90"/>
    </row>
    <row r="2865" spans="68:68" customFormat="1">
      <c r="BP2865" s="90"/>
    </row>
    <row r="2866" spans="68:68" customFormat="1">
      <c r="BP2866" s="90"/>
    </row>
    <row r="2867" spans="68:68" customFormat="1">
      <c r="BP2867" s="90"/>
    </row>
    <row r="2868" spans="68:68" customFormat="1">
      <c r="BP2868" s="90"/>
    </row>
    <row r="2869" spans="68:68" customFormat="1">
      <c r="BP2869" s="90"/>
    </row>
    <row r="2870" spans="68:68" customFormat="1">
      <c r="BP2870" s="90"/>
    </row>
    <row r="2871" spans="68:68" customFormat="1">
      <c r="BP2871" s="90"/>
    </row>
    <row r="2872" spans="68:68" customFormat="1">
      <c r="BP2872" s="90"/>
    </row>
    <row r="2873" spans="68:68" customFormat="1">
      <c r="BP2873" s="90"/>
    </row>
    <row r="2874" spans="68:68" customFormat="1">
      <c r="BP2874" s="90"/>
    </row>
    <row r="2875" spans="68:68" customFormat="1">
      <c r="BP2875" s="90"/>
    </row>
    <row r="2876" spans="68:68" customFormat="1">
      <c r="BP2876" s="90"/>
    </row>
    <row r="2877" spans="68:68" customFormat="1">
      <c r="BP2877" s="90"/>
    </row>
    <row r="2878" spans="68:68" customFormat="1">
      <c r="BP2878" s="90"/>
    </row>
    <row r="2879" spans="68:68" customFormat="1">
      <c r="BP2879" s="90"/>
    </row>
    <row r="2880" spans="68:68" customFormat="1">
      <c r="BP2880" s="90"/>
    </row>
    <row r="2881" spans="68:68" customFormat="1">
      <c r="BP2881" s="90"/>
    </row>
    <row r="2882" spans="68:68" customFormat="1">
      <c r="BP2882" s="90"/>
    </row>
    <row r="2883" spans="68:68" customFormat="1">
      <c r="BP2883" s="90"/>
    </row>
    <row r="2884" spans="68:68" customFormat="1">
      <c r="BP2884" s="90"/>
    </row>
    <row r="2885" spans="68:68" customFormat="1">
      <c r="BP2885" s="90"/>
    </row>
    <row r="2886" spans="68:68" customFormat="1">
      <c r="BP2886" s="90"/>
    </row>
    <row r="2887" spans="68:68" customFormat="1">
      <c r="BP2887" s="90"/>
    </row>
    <row r="2888" spans="68:68" customFormat="1">
      <c r="BP2888" s="90"/>
    </row>
    <row r="2889" spans="68:68" customFormat="1">
      <c r="BP2889" s="90"/>
    </row>
    <row r="2890" spans="68:68" customFormat="1">
      <c r="BP2890" s="90"/>
    </row>
    <row r="2891" spans="68:68" customFormat="1">
      <c r="BP2891" s="90"/>
    </row>
    <row r="2892" spans="68:68" customFormat="1">
      <c r="BP2892" s="90"/>
    </row>
    <row r="2893" spans="68:68" customFormat="1">
      <c r="BP2893" s="90"/>
    </row>
    <row r="2894" spans="68:68" customFormat="1">
      <c r="BP2894" s="90"/>
    </row>
    <row r="2895" spans="68:68" customFormat="1">
      <c r="BP2895" s="90"/>
    </row>
    <row r="2896" spans="68:68" customFormat="1">
      <c r="BP2896" s="90"/>
    </row>
    <row r="2897" spans="68:68" customFormat="1">
      <c r="BP2897" s="90"/>
    </row>
    <row r="2898" spans="68:68" customFormat="1">
      <c r="BP2898" s="90"/>
    </row>
    <row r="2899" spans="68:68" customFormat="1">
      <c r="BP2899" s="90"/>
    </row>
    <row r="2900" spans="68:68" customFormat="1">
      <c r="BP2900" s="90"/>
    </row>
    <row r="2901" spans="68:68" customFormat="1">
      <c r="BP2901" s="90"/>
    </row>
    <row r="2902" spans="68:68" customFormat="1">
      <c r="BP2902" s="90"/>
    </row>
    <row r="2903" spans="68:68" customFormat="1">
      <c r="BP2903" s="90"/>
    </row>
    <row r="2904" spans="68:68" customFormat="1">
      <c r="BP2904" s="90"/>
    </row>
    <row r="2905" spans="68:68" customFormat="1">
      <c r="BP2905" s="90"/>
    </row>
    <row r="2906" spans="68:68" customFormat="1">
      <c r="BP2906" s="90"/>
    </row>
    <row r="2907" spans="68:68" customFormat="1">
      <c r="BP2907" s="90"/>
    </row>
    <row r="2908" spans="68:68" customFormat="1">
      <c r="BP2908" s="90"/>
    </row>
    <row r="2909" spans="68:68" customFormat="1">
      <c r="BP2909" s="90"/>
    </row>
    <row r="2910" spans="68:68" customFormat="1">
      <c r="BP2910" s="90"/>
    </row>
    <row r="2911" spans="68:68" customFormat="1">
      <c r="BP2911" s="90"/>
    </row>
    <row r="2912" spans="68:68" customFormat="1">
      <c r="BP2912" s="90"/>
    </row>
    <row r="2913" spans="68:68" customFormat="1">
      <c r="BP2913" s="90"/>
    </row>
    <row r="2914" spans="68:68" customFormat="1">
      <c r="BP2914" s="90"/>
    </row>
    <row r="2915" spans="68:68" customFormat="1">
      <c r="BP2915" s="90"/>
    </row>
    <row r="2916" spans="68:68" customFormat="1">
      <c r="BP2916" s="90"/>
    </row>
    <row r="2917" spans="68:68" customFormat="1">
      <c r="BP2917" s="90"/>
    </row>
    <row r="2918" spans="68:68" customFormat="1">
      <c r="BP2918" s="90"/>
    </row>
    <row r="2919" spans="68:68" customFormat="1">
      <c r="BP2919" s="90"/>
    </row>
    <row r="2920" spans="68:68" customFormat="1">
      <c r="BP2920" s="90"/>
    </row>
    <row r="2921" spans="68:68" customFormat="1">
      <c r="BP2921" s="90"/>
    </row>
    <row r="2922" spans="68:68" customFormat="1">
      <c r="BP2922" s="90"/>
    </row>
    <row r="2923" spans="68:68" customFormat="1">
      <c r="BP2923" s="90"/>
    </row>
    <row r="2924" spans="68:68" customFormat="1">
      <c r="BP2924" s="90"/>
    </row>
    <row r="2925" spans="68:68" customFormat="1">
      <c r="BP2925" s="90"/>
    </row>
    <row r="2926" spans="68:68" customFormat="1">
      <c r="BP2926" s="90"/>
    </row>
    <row r="2927" spans="68:68" customFormat="1">
      <c r="BP2927" s="90"/>
    </row>
    <row r="2928" spans="68:68" customFormat="1">
      <c r="BP2928" s="90"/>
    </row>
    <row r="2929" spans="68:68" customFormat="1">
      <c r="BP2929" s="90"/>
    </row>
    <row r="2930" spans="68:68" customFormat="1">
      <c r="BP2930" s="90"/>
    </row>
    <row r="2931" spans="68:68" customFormat="1">
      <c r="BP2931" s="90"/>
    </row>
    <row r="2932" spans="68:68" customFormat="1">
      <c r="BP2932" s="90"/>
    </row>
    <row r="2933" spans="68:68" customFormat="1">
      <c r="BP2933" s="90"/>
    </row>
    <row r="2934" spans="68:68" customFormat="1">
      <c r="BP2934" s="90"/>
    </row>
    <row r="2935" spans="68:68" customFormat="1">
      <c r="BP2935" s="90"/>
    </row>
    <row r="2936" spans="68:68" customFormat="1">
      <c r="BP2936" s="90"/>
    </row>
    <row r="2937" spans="68:68" customFormat="1">
      <c r="BP2937" s="90"/>
    </row>
    <row r="2938" spans="68:68" customFormat="1">
      <c r="BP2938" s="90"/>
    </row>
    <row r="2939" spans="68:68" customFormat="1">
      <c r="BP2939" s="90"/>
    </row>
    <row r="2940" spans="68:68" customFormat="1">
      <c r="BP2940" s="90"/>
    </row>
    <row r="2941" spans="68:68" customFormat="1">
      <c r="BP2941" s="90"/>
    </row>
    <row r="2942" spans="68:68" customFormat="1">
      <c r="BP2942" s="90"/>
    </row>
    <row r="2943" spans="68:68" customFormat="1">
      <c r="BP2943" s="90"/>
    </row>
    <row r="2944" spans="68:68" customFormat="1">
      <c r="BP2944" s="90"/>
    </row>
    <row r="2945" spans="68:68" customFormat="1">
      <c r="BP2945" s="90"/>
    </row>
    <row r="2946" spans="68:68" customFormat="1">
      <c r="BP2946" s="90"/>
    </row>
    <row r="2947" spans="68:68" customFormat="1">
      <c r="BP2947" s="90"/>
    </row>
    <row r="2948" spans="68:68" customFormat="1">
      <c r="BP2948" s="90"/>
    </row>
    <row r="2949" spans="68:68" customFormat="1">
      <c r="BP2949" s="90"/>
    </row>
    <row r="2950" spans="68:68" customFormat="1">
      <c r="BP2950" s="90"/>
    </row>
    <row r="2951" spans="68:68" customFormat="1">
      <c r="BP2951" s="90"/>
    </row>
    <row r="2952" spans="68:68" customFormat="1">
      <c r="BP2952" s="90"/>
    </row>
    <row r="2953" spans="68:68" customFormat="1">
      <c r="BP2953" s="90"/>
    </row>
    <row r="2954" spans="68:68" customFormat="1">
      <c r="BP2954" s="90"/>
    </row>
    <row r="2955" spans="68:68" customFormat="1">
      <c r="BP2955" s="90"/>
    </row>
    <row r="2956" spans="68:68" customFormat="1">
      <c r="BP2956" s="90"/>
    </row>
    <row r="2957" spans="68:68" customFormat="1">
      <c r="BP2957" s="90"/>
    </row>
    <row r="2958" spans="68:68" customFormat="1">
      <c r="BP2958" s="90"/>
    </row>
    <row r="2959" spans="68:68" customFormat="1">
      <c r="BP2959" s="90"/>
    </row>
    <row r="2960" spans="68:68" customFormat="1">
      <c r="BP2960" s="90"/>
    </row>
    <row r="2961" spans="68:68" customFormat="1">
      <c r="BP2961" s="90"/>
    </row>
    <row r="2962" spans="68:68" customFormat="1">
      <c r="BP2962" s="90"/>
    </row>
    <row r="2963" spans="68:68" customFormat="1">
      <c r="BP2963" s="90"/>
    </row>
    <row r="2964" spans="68:68" customFormat="1">
      <c r="BP2964" s="90"/>
    </row>
    <row r="2965" spans="68:68" customFormat="1">
      <c r="BP2965" s="90"/>
    </row>
    <row r="2966" spans="68:68" customFormat="1">
      <c r="BP2966" s="90"/>
    </row>
    <row r="2967" spans="68:68" customFormat="1">
      <c r="BP2967" s="90"/>
    </row>
    <row r="2968" spans="68:68" customFormat="1">
      <c r="BP2968" s="90"/>
    </row>
    <row r="2969" spans="68:68" customFormat="1">
      <c r="BP2969" s="90"/>
    </row>
    <row r="2970" spans="68:68" customFormat="1">
      <c r="BP2970" s="90"/>
    </row>
    <row r="2971" spans="68:68" customFormat="1">
      <c r="BP2971" s="90"/>
    </row>
    <row r="2972" spans="68:68" customFormat="1">
      <c r="BP2972" s="90"/>
    </row>
    <row r="2973" spans="68:68" customFormat="1">
      <c r="BP2973" s="90"/>
    </row>
    <row r="2974" spans="68:68" customFormat="1">
      <c r="BP2974" s="90"/>
    </row>
    <row r="2975" spans="68:68" customFormat="1">
      <c r="BP2975" s="90"/>
    </row>
    <row r="2976" spans="68:68" customFormat="1">
      <c r="BP2976" s="90"/>
    </row>
    <row r="2977" spans="68:68" customFormat="1">
      <c r="BP2977" s="90"/>
    </row>
    <row r="2978" spans="68:68" customFormat="1">
      <c r="BP2978" s="90"/>
    </row>
    <row r="2979" spans="68:68" customFormat="1">
      <c r="BP2979" s="90"/>
    </row>
    <row r="2980" spans="68:68" customFormat="1">
      <c r="BP2980" s="90"/>
    </row>
    <row r="2981" spans="68:68" customFormat="1">
      <c r="BP2981" s="90"/>
    </row>
    <row r="2982" spans="68:68" customFormat="1">
      <c r="BP2982" s="90"/>
    </row>
    <row r="2983" spans="68:68" customFormat="1">
      <c r="BP2983" s="90"/>
    </row>
    <row r="2984" spans="68:68" customFormat="1">
      <c r="BP2984" s="90"/>
    </row>
    <row r="2985" spans="68:68" customFormat="1">
      <c r="BP2985" s="90"/>
    </row>
    <row r="2986" spans="68:68" customFormat="1">
      <c r="BP2986" s="90"/>
    </row>
    <row r="2987" spans="68:68" customFormat="1">
      <c r="BP2987" s="90"/>
    </row>
    <row r="2988" spans="68:68" customFormat="1">
      <c r="BP2988" s="90"/>
    </row>
    <row r="2989" spans="68:68" customFormat="1">
      <c r="BP2989" s="90"/>
    </row>
    <row r="2990" spans="68:68" customFormat="1">
      <c r="BP2990" s="90"/>
    </row>
    <row r="2991" spans="68:68" customFormat="1">
      <c r="BP2991" s="90"/>
    </row>
    <row r="2992" spans="68:68" customFormat="1">
      <c r="BP2992" s="90"/>
    </row>
    <row r="2993" spans="68:68" customFormat="1">
      <c r="BP2993" s="90"/>
    </row>
    <row r="2994" spans="68:68" customFormat="1">
      <c r="BP2994" s="90"/>
    </row>
    <row r="2995" spans="68:68" customFormat="1">
      <c r="BP2995" s="90"/>
    </row>
    <row r="2996" spans="68:68" customFormat="1">
      <c r="BP2996" s="90"/>
    </row>
    <row r="2997" spans="68:68" customFormat="1">
      <c r="BP2997" s="90"/>
    </row>
    <row r="2998" spans="68:68" customFormat="1">
      <c r="BP2998" s="90"/>
    </row>
    <row r="2999" spans="68:68" customFormat="1">
      <c r="BP2999" s="90"/>
    </row>
    <row r="3000" spans="68:68" customFormat="1">
      <c r="BP3000" s="90"/>
    </row>
    <row r="3001" spans="68:68" customFormat="1">
      <c r="BP3001" s="90"/>
    </row>
    <row r="3002" spans="68:68" customFormat="1">
      <c r="BP3002" s="90"/>
    </row>
    <row r="3003" spans="68:68" customFormat="1">
      <c r="BP3003" s="90"/>
    </row>
    <row r="3004" spans="68:68" customFormat="1">
      <c r="BP3004" s="90"/>
    </row>
    <row r="3005" spans="68:68" customFormat="1">
      <c r="BP3005" s="90"/>
    </row>
    <row r="3006" spans="68:68" customFormat="1">
      <c r="BP3006" s="90"/>
    </row>
    <row r="3007" spans="68:68" customFormat="1">
      <c r="BP3007" s="90"/>
    </row>
    <row r="3008" spans="68:68" customFormat="1">
      <c r="BP3008" s="90"/>
    </row>
    <row r="3009" spans="68:68" customFormat="1">
      <c r="BP3009" s="90"/>
    </row>
    <row r="3010" spans="68:68" customFormat="1">
      <c r="BP3010" s="90"/>
    </row>
    <row r="3011" spans="68:68" customFormat="1">
      <c r="BP3011" s="90"/>
    </row>
    <row r="3012" spans="68:68" customFormat="1">
      <c r="BP3012" s="90"/>
    </row>
    <row r="3013" spans="68:68" customFormat="1">
      <c r="BP3013" s="90"/>
    </row>
    <row r="3014" spans="68:68" customFormat="1">
      <c r="BP3014" s="90"/>
    </row>
    <row r="3015" spans="68:68" customFormat="1">
      <c r="BP3015" s="90"/>
    </row>
    <row r="3016" spans="68:68" customFormat="1">
      <c r="BP3016" s="90"/>
    </row>
    <row r="3017" spans="68:68" customFormat="1">
      <c r="BP3017" s="90"/>
    </row>
    <row r="3018" spans="68:68" customFormat="1">
      <c r="BP3018" s="90"/>
    </row>
    <row r="3019" spans="68:68" customFormat="1">
      <c r="BP3019" s="90"/>
    </row>
    <row r="3020" spans="68:68" customFormat="1">
      <c r="BP3020" s="90"/>
    </row>
    <row r="3021" spans="68:68" customFormat="1">
      <c r="BP3021" s="90"/>
    </row>
    <row r="3022" spans="68:68" customFormat="1">
      <c r="BP3022" s="90"/>
    </row>
    <row r="3023" spans="68:68" customFormat="1">
      <c r="BP3023" s="90"/>
    </row>
    <row r="3024" spans="68:68" customFormat="1">
      <c r="BP3024" s="90"/>
    </row>
    <row r="3025" spans="68:68" customFormat="1">
      <c r="BP3025" s="90"/>
    </row>
    <row r="3026" spans="68:68" customFormat="1">
      <c r="BP3026" s="90"/>
    </row>
    <row r="3027" spans="68:68" customFormat="1">
      <c r="BP3027" s="90"/>
    </row>
    <row r="3028" spans="68:68" customFormat="1">
      <c r="BP3028" s="90"/>
    </row>
    <row r="3029" spans="68:68" customFormat="1">
      <c r="BP3029" s="90"/>
    </row>
    <row r="3030" spans="68:68" customFormat="1">
      <c r="BP3030" s="90"/>
    </row>
    <row r="3031" spans="68:68" customFormat="1">
      <c r="BP3031" s="90"/>
    </row>
    <row r="3032" spans="68:68" customFormat="1">
      <c r="BP3032" s="90"/>
    </row>
    <row r="3033" spans="68:68" customFormat="1">
      <c r="BP3033" s="90"/>
    </row>
    <row r="3034" spans="68:68" customFormat="1">
      <c r="BP3034" s="90"/>
    </row>
    <row r="3035" spans="68:68" customFormat="1">
      <c r="BP3035" s="90"/>
    </row>
    <row r="3036" spans="68:68" customFormat="1">
      <c r="BP3036" s="90"/>
    </row>
    <row r="3037" spans="68:68" customFormat="1">
      <c r="BP3037" s="90"/>
    </row>
    <row r="3038" spans="68:68" customFormat="1">
      <c r="BP3038" s="90"/>
    </row>
    <row r="3039" spans="68:68" customFormat="1">
      <c r="BP3039" s="90"/>
    </row>
    <row r="3040" spans="68:68" customFormat="1">
      <c r="BP3040" s="90"/>
    </row>
    <row r="3041" spans="68:68" customFormat="1">
      <c r="BP3041" s="90"/>
    </row>
    <row r="3042" spans="68:68" customFormat="1">
      <c r="BP3042" s="90"/>
    </row>
    <row r="3043" spans="68:68" customFormat="1">
      <c r="BP3043" s="90"/>
    </row>
    <row r="3044" spans="68:68" customFormat="1">
      <c r="BP3044" s="90"/>
    </row>
    <row r="3045" spans="68:68" customFormat="1">
      <c r="BP3045" s="90"/>
    </row>
    <row r="3046" spans="68:68" customFormat="1">
      <c r="BP3046" s="90"/>
    </row>
    <row r="3047" spans="68:68" customFormat="1">
      <c r="BP3047" s="90"/>
    </row>
    <row r="3048" spans="68:68" customFormat="1">
      <c r="BP3048" s="90"/>
    </row>
    <row r="3049" spans="68:68" customFormat="1">
      <c r="BP3049" s="90"/>
    </row>
    <row r="3050" spans="68:68" customFormat="1">
      <c r="BP3050" s="90"/>
    </row>
    <row r="3051" spans="68:68" customFormat="1">
      <c r="BP3051" s="90"/>
    </row>
    <row r="3052" spans="68:68" customFormat="1">
      <c r="BP3052" s="90"/>
    </row>
    <row r="3053" spans="68:68" customFormat="1">
      <c r="BP3053" s="90"/>
    </row>
    <row r="3054" spans="68:68" customFormat="1">
      <c r="BP3054" s="90"/>
    </row>
    <row r="3055" spans="68:68" customFormat="1">
      <c r="BP3055" s="90"/>
    </row>
    <row r="3056" spans="68:68" customFormat="1">
      <c r="BP3056" s="90"/>
    </row>
    <row r="3057" spans="68:68" customFormat="1">
      <c r="BP3057" s="90"/>
    </row>
    <row r="3058" spans="68:68" customFormat="1">
      <c r="BP3058" s="90"/>
    </row>
    <row r="3059" spans="68:68" customFormat="1">
      <c r="BP3059" s="90"/>
    </row>
    <row r="3060" spans="68:68" customFormat="1">
      <c r="BP3060" s="90"/>
    </row>
    <row r="3061" spans="68:68" customFormat="1">
      <c r="BP3061" s="90"/>
    </row>
    <row r="3062" spans="68:68" customFormat="1">
      <c r="BP3062" s="90"/>
    </row>
    <row r="3063" spans="68:68" customFormat="1">
      <c r="BP3063" s="90"/>
    </row>
    <row r="3064" spans="68:68" customFormat="1">
      <c r="BP3064" s="90"/>
    </row>
    <row r="3065" spans="68:68" customFormat="1">
      <c r="BP3065" s="90"/>
    </row>
    <row r="3066" spans="68:68" customFormat="1">
      <c r="BP3066" s="90"/>
    </row>
    <row r="3067" spans="68:68" customFormat="1">
      <c r="BP3067" s="90"/>
    </row>
    <row r="3068" spans="68:68" customFormat="1">
      <c r="BP3068" s="90"/>
    </row>
    <row r="3069" spans="68:68" customFormat="1">
      <c r="BP3069" s="90"/>
    </row>
    <row r="3070" spans="68:68" customFormat="1">
      <c r="BP3070" s="90"/>
    </row>
    <row r="3071" spans="68:68" customFormat="1">
      <c r="BP3071" s="90"/>
    </row>
    <row r="3072" spans="68:68" customFormat="1">
      <c r="BP3072" s="90"/>
    </row>
    <row r="3073" spans="68:68" customFormat="1">
      <c r="BP3073" s="90"/>
    </row>
    <row r="3074" spans="68:68" customFormat="1">
      <c r="BP3074" s="90"/>
    </row>
    <row r="3075" spans="68:68" customFormat="1">
      <c r="BP3075" s="90"/>
    </row>
    <row r="3076" spans="68:68" customFormat="1">
      <c r="BP3076" s="90"/>
    </row>
    <row r="3077" spans="68:68" customFormat="1">
      <c r="BP3077" s="90"/>
    </row>
    <row r="3078" spans="68:68" customFormat="1">
      <c r="BP3078" s="90"/>
    </row>
    <row r="3079" spans="68:68" customFormat="1">
      <c r="BP3079" s="90"/>
    </row>
    <row r="3080" spans="68:68" customFormat="1">
      <c r="BP3080" s="90"/>
    </row>
    <row r="3081" spans="68:68" customFormat="1">
      <c r="BP3081" s="90"/>
    </row>
    <row r="3082" spans="68:68" customFormat="1">
      <c r="BP3082" s="90"/>
    </row>
    <row r="3083" spans="68:68" customFormat="1">
      <c r="BP3083" s="90"/>
    </row>
    <row r="3084" spans="68:68" customFormat="1">
      <c r="BP3084" s="90"/>
    </row>
    <row r="3085" spans="68:68" customFormat="1">
      <c r="BP3085" s="90"/>
    </row>
    <row r="3086" spans="68:68" customFormat="1">
      <c r="BP3086" s="90"/>
    </row>
    <row r="3087" spans="68:68" customFormat="1">
      <c r="BP3087" s="90"/>
    </row>
    <row r="3088" spans="68:68" customFormat="1">
      <c r="BP3088" s="90"/>
    </row>
    <row r="3089" spans="68:68" customFormat="1">
      <c r="BP3089" s="90"/>
    </row>
    <row r="3090" spans="68:68" customFormat="1">
      <c r="BP3090" s="90"/>
    </row>
    <row r="3091" spans="68:68" customFormat="1">
      <c r="BP3091" s="90"/>
    </row>
    <row r="3092" spans="68:68" customFormat="1">
      <c r="BP3092" s="90"/>
    </row>
    <row r="3093" spans="68:68" customFormat="1">
      <c r="BP3093" s="90"/>
    </row>
    <row r="3094" spans="68:68" customFormat="1">
      <c r="BP3094" s="90"/>
    </row>
    <row r="3095" spans="68:68" customFormat="1">
      <c r="BP3095" s="90"/>
    </row>
    <row r="3096" spans="68:68" customFormat="1">
      <c r="BP3096" s="90"/>
    </row>
    <row r="3097" spans="68:68" customFormat="1">
      <c r="BP3097" s="90"/>
    </row>
    <row r="3098" spans="68:68" customFormat="1">
      <c r="BP3098" s="90"/>
    </row>
    <row r="3099" spans="68:68" customFormat="1">
      <c r="BP3099" s="90"/>
    </row>
    <row r="3100" spans="68:68" customFormat="1">
      <c r="BP3100" s="90"/>
    </row>
    <row r="3101" spans="68:68" customFormat="1">
      <c r="BP3101" s="90"/>
    </row>
    <row r="3102" spans="68:68" customFormat="1">
      <c r="BP3102" s="90"/>
    </row>
    <row r="3103" spans="68:68" customFormat="1">
      <c r="BP3103" s="90"/>
    </row>
    <row r="3104" spans="68:68" customFormat="1">
      <c r="BP3104" s="90"/>
    </row>
    <row r="3105" spans="68:68" customFormat="1">
      <c r="BP3105" s="90"/>
    </row>
    <row r="3106" spans="68:68" customFormat="1">
      <c r="BP3106" s="90"/>
    </row>
    <row r="3107" spans="68:68" customFormat="1">
      <c r="BP3107" s="90"/>
    </row>
    <row r="3108" spans="68:68" customFormat="1">
      <c r="BP3108" s="90"/>
    </row>
    <row r="3109" spans="68:68" customFormat="1">
      <c r="BP3109" s="90"/>
    </row>
    <row r="3110" spans="68:68" customFormat="1">
      <c r="BP3110" s="90"/>
    </row>
    <row r="3111" spans="68:68" customFormat="1">
      <c r="BP3111" s="90"/>
    </row>
    <row r="3112" spans="68:68" customFormat="1">
      <c r="BP3112" s="90"/>
    </row>
    <row r="3113" spans="68:68" customFormat="1">
      <c r="BP3113" s="90"/>
    </row>
    <row r="3114" spans="68:68" customFormat="1">
      <c r="BP3114" s="90"/>
    </row>
    <row r="3115" spans="68:68" customFormat="1">
      <c r="BP3115" s="90"/>
    </row>
    <row r="3116" spans="68:68" customFormat="1">
      <c r="BP3116" s="90"/>
    </row>
    <row r="3117" spans="68:68" customFormat="1">
      <c r="BP3117" s="90"/>
    </row>
    <row r="3118" spans="68:68" customFormat="1">
      <c r="BP3118" s="90"/>
    </row>
    <row r="3119" spans="68:68" customFormat="1">
      <c r="BP3119" s="90"/>
    </row>
    <row r="3120" spans="68:68" customFormat="1">
      <c r="BP3120" s="90"/>
    </row>
    <row r="3121" spans="68:68" customFormat="1">
      <c r="BP3121" s="90"/>
    </row>
    <row r="3122" spans="68:68" customFormat="1">
      <c r="BP3122" s="90"/>
    </row>
    <row r="3123" spans="68:68" customFormat="1">
      <c r="BP3123" s="90"/>
    </row>
    <row r="3124" spans="68:68" customFormat="1">
      <c r="BP3124" s="90"/>
    </row>
    <row r="3125" spans="68:68" customFormat="1">
      <c r="BP3125" s="90"/>
    </row>
    <row r="3126" spans="68:68" customFormat="1">
      <c r="BP3126" s="90"/>
    </row>
    <row r="3127" spans="68:68" customFormat="1">
      <c r="BP3127" s="90"/>
    </row>
    <row r="3128" spans="68:68" customFormat="1">
      <c r="BP3128" s="90"/>
    </row>
    <row r="3129" spans="68:68" customFormat="1">
      <c r="BP3129" s="90"/>
    </row>
    <row r="3130" spans="68:68" customFormat="1">
      <c r="BP3130" s="90"/>
    </row>
    <row r="3131" spans="68:68" customFormat="1">
      <c r="BP3131" s="90"/>
    </row>
    <row r="3132" spans="68:68" customFormat="1">
      <c r="BP3132" s="90"/>
    </row>
    <row r="3133" spans="68:68" customFormat="1">
      <c r="BP3133" s="90"/>
    </row>
    <row r="3134" spans="68:68" customFormat="1">
      <c r="BP3134" s="90"/>
    </row>
    <row r="3135" spans="68:68" customFormat="1">
      <c r="BP3135" s="90"/>
    </row>
    <row r="3136" spans="68:68" customFormat="1">
      <c r="BP3136" s="90"/>
    </row>
    <row r="3137" spans="68:68" customFormat="1">
      <c r="BP3137" s="90"/>
    </row>
    <row r="3138" spans="68:68" customFormat="1">
      <c r="BP3138" s="90"/>
    </row>
    <row r="3139" spans="68:68" customFormat="1">
      <c r="BP3139" s="90"/>
    </row>
    <row r="3140" spans="68:68" customFormat="1">
      <c r="BP3140" s="90"/>
    </row>
    <row r="3141" spans="68:68" customFormat="1">
      <c r="BP3141" s="90"/>
    </row>
    <row r="3142" spans="68:68" customFormat="1">
      <c r="BP3142" s="90"/>
    </row>
    <row r="3143" spans="68:68" customFormat="1">
      <c r="BP3143" s="90"/>
    </row>
    <row r="3144" spans="68:68" customFormat="1">
      <c r="BP3144" s="90"/>
    </row>
    <row r="3145" spans="68:68" customFormat="1">
      <c r="BP3145" s="90"/>
    </row>
    <row r="3146" spans="68:68" customFormat="1">
      <c r="BP3146" s="90"/>
    </row>
    <row r="3147" spans="68:68" customFormat="1">
      <c r="BP3147" s="90"/>
    </row>
    <row r="3148" spans="68:68" customFormat="1">
      <c r="BP3148" s="90"/>
    </row>
    <row r="3149" spans="68:68" customFormat="1">
      <c r="BP3149" s="90"/>
    </row>
    <row r="3150" spans="68:68" customFormat="1">
      <c r="BP3150" s="90"/>
    </row>
    <row r="3151" spans="68:68" customFormat="1">
      <c r="BP3151" s="90"/>
    </row>
    <row r="3152" spans="68:68" customFormat="1">
      <c r="BP3152" s="90"/>
    </row>
    <row r="3153" spans="68:68" customFormat="1">
      <c r="BP3153" s="90"/>
    </row>
    <row r="3154" spans="68:68" customFormat="1">
      <c r="BP3154" s="90"/>
    </row>
    <row r="3155" spans="68:68" customFormat="1">
      <c r="BP3155" s="90"/>
    </row>
    <row r="3156" spans="68:68" customFormat="1">
      <c r="BP3156" s="90"/>
    </row>
    <row r="3157" spans="68:68" customFormat="1">
      <c r="BP3157" s="90"/>
    </row>
    <row r="3158" spans="68:68" customFormat="1">
      <c r="BP3158" s="90"/>
    </row>
    <row r="3159" spans="68:68" customFormat="1">
      <c r="BP3159" s="90"/>
    </row>
    <row r="3160" spans="68:68" customFormat="1">
      <c r="BP3160" s="90"/>
    </row>
    <row r="3161" spans="68:68" customFormat="1">
      <c r="BP3161" s="90"/>
    </row>
    <row r="3162" spans="68:68" customFormat="1">
      <c r="BP3162" s="90"/>
    </row>
    <row r="3163" spans="68:68" customFormat="1">
      <c r="BP3163" s="90"/>
    </row>
    <row r="3164" spans="68:68" customFormat="1">
      <c r="BP3164" s="90"/>
    </row>
    <row r="3165" spans="68:68" customFormat="1">
      <c r="BP3165" s="90"/>
    </row>
    <row r="3166" spans="68:68" customFormat="1">
      <c r="BP3166" s="90"/>
    </row>
    <row r="3167" spans="68:68" customFormat="1">
      <c r="BP3167" s="90"/>
    </row>
    <row r="3168" spans="68:68" customFormat="1">
      <c r="BP3168" s="90"/>
    </row>
    <row r="3169" spans="68:68" customFormat="1">
      <c r="BP3169" s="90"/>
    </row>
    <row r="3170" spans="68:68" customFormat="1">
      <c r="BP3170" s="90"/>
    </row>
    <row r="3171" spans="68:68" customFormat="1">
      <c r="BP3171" s="90"/>
    </row>
    <row r="3172" spans="68:68" customFormat="1">
      <c r="BP3172" s="90"/>
    </row>
    <row r="3173" spans="68:68" customFormat="1">
      <c r="BP3173" s="90"/>
    </row>
    <row r="3174" spans="68:68" customFormat="1">
      <c r="BP3174" s="90"/>
    </row>
    <row r="3175" spans="68:68" customFormat="1">
      <c r="BP3175" s="90"/>
    </row>
    <row r="3176" spans="68:68" customFormat="1">
      <c r="BP3176" s="90"/>
    </row>
    <row r="3177" spans="68:68" customFormat="1">
      <c r="BP3177" s="90"/>
    </row>
    <row r="3178" spans="68:68" customFormat="1">
      <c r="BP3178" s="90"/>
    </row>
    <row r="3179" spans="68:68" customFormat="1">
      <c r="BP3179" s="90"/>
    </row>
    <row r="3180" spans="68:68" customFormat="1">
      <c r="BP3180" s="90"/>
    </row>
    <row r="3181" spans="68:68" customFormat="1">
      <c r="BP3181" s="90"/>
    </row>
    <row r="3182" spans="68:68" customFormat="1">
      <c r="BP3182" s="90"/>
    </row>
    <row r="3183" spans="68:68" customFormat="1">
      <c r="BP3183" s="90"/>
    </row>
    <row r="3184" spans="68:68" customFormat="1">
      <c r="BP3184" s="90"/>
    </row>
    <row r="3185" spans="68:68" customFormat="1">
      <c r="BP3185" s="90"/>
    </row>
    <row r="3186" spans="68:68" customFormat="1">
      <c r="BP3186" s="90"/>
    </row>
    <row r="3187" spans="68:68" customFormat="1">
      <c r="BP3187" s="90"/>
    </row>
    <row r="3188" spans="68:68" customFormat="1">
      <c r="BP3188" s="90"/>
    </row>
    <row r="3189" spans="68:68" customFormat="1">
      <c r="BP3189" s="90"/>
    </row>
    <row r="3190" spans="68:68" customFormat="1">
      <c r="BP3190" s="90"/>
    </row>
    <row r="3191" spans="68:68" customFormat="1">
      <c r="BP3191" s="90"/>
    </row>
    <row r="3192" spans="68:68" customFormat="1">
      <c r="BP3192" s="90"/>
    </row>
    <row r="3193" spans="68:68" customFormat="1">
      <c r="BP3193" s="90"/>
    </row>
    <row r="3194" spans="68:68" customFormat="1">
      <c r="BP3194" s="90"/>
    </row>
    <row r="3195" spans="68:68" customFormat="1">
      <c r="BP3195" s="90"/>
    </row>
    <row r="3196" spans="68:68" customFormat="1">
      <c r="BP3196" s="90"/>
    </row>
    <row r="3197" spans="68:68" customFormat="1">
      <c r="BP3197" s="90"/>
    </row>
    <row r="3198" spans="68:68" customFormat="1">
      <c r="BP3198" s="90"/>
    </row>
    <row r="3199" spans="68:68" customFormat="1">
      <c r="BP3199" s="90"/>
    </row>
    <row r="3200" spans="68:68" customFormat="1">
      <c r="BP3200" s="90"/>
    </row>
    <row r="3201" spans="68:68" customFormat="1">
      <c r="BP3201" s="90"/>
    </row>
    <row r="3202" spans="68:68" customFormat="1">
      <c r="BP3202" s="90"/>
    </row>
    <row r="3203" spans="68:68" customFormat="1">
      <c r="BP3203" s="90"/>
    </row>
    <row r="3204" spans="68:68" customFormat="1">
      <c r="BP3204" s="90"/>
    </row>
    <row r="3205" spans="68:68" customFormat="1">
      <c r="BP3205" s="90"/>
    </row>
    <row r="3206" spans="68:68" customFormat="1">
      <c r="BP3206" s="90"/>
    </row>
    <row r="3207" spans="68:68" customFormat="1">
      <c r="BP3207" s="90"/>
    </row>
    <row r="3208" spans="68:68" customFormat="1">
      <c r="BP3208" s="90"/>
    </row>
    <row r="3209" spans="68:68" customFormat="1">
      <c r="BP3209" s="90"/>
    </row>
    <row r="3210" spans="68:68" customFormat="1">
      <c r="BP3210" s="90"/>
    </row>
    <row r="3211" spans="68:68" customFormat="1">
      <c r="BP3211" s="90"/>
    </row>
    <row r="3212" spans="68:68" customFormat="1">
      <c r="BP3212" s="90"/>
    </row>
    <row r="3213" spans="68:68" customFormat="1">
      <c r="BP3213" s="90"/>
    </row>
    <row r="3214" spans="68:68" customFormat="1">
      <c r="BP3214" s="90"/>
    </row>
    <row r="3215" spans="68:68" customFormat="1">
      <c r="BP3215" s="90"/>
    </row>
    <row r="3216" spans="68:68" customFormat="1">
      <c r="BP3216" s="90"/>
    </row>
    <row r="3217" spans="68:68" customFormat="1">
      <c r="BP3217" s="90"/>
    </row>
    <row r="3218" spans="68:68" customFormat="1">
      <c r="BP3218" s="90"/>
    </row>
    <row r="3219" spans="68:68" customFormat="1">
      <c r="BP3219" s="90"/>
    </row>
    <row r="3220" spans="68:68" customFormat="1">
      <c r="BP3220" s="90"/>
    </row>
    <row r="3221" spans="68:68" customFormat="1">
      <c r="BP3221" s="90"/>
    </row>
    <row r="3222" spans="68:68" customFormat="1">
      <c r="BP3222" s="90"/>
    </row>
    <row r="3223" spans="68:68" customFormat="1">
      <c r="BP3223" s="90"/>
    </row>
    <row r="3224" spans="68:68" customFormat="1">
      <c r="BP3224" s="90"/>
    </row>
    <row r="3225" spans="68:68" customFormat="1">
      <c r="BP3225" s="90"/>
    </row>
    <row r="3226" spans="68:68" customFormat="1">
      <c r="BP3226" s="90"/>
    </row>
    <row r="3227" spans="68:68" customFormat="1">
      <c r="BP3227" s="90"/>
    </row>
    <row r="3228" spans="68:68" customFormat="1">
      <c r="BP3228" s="90"/>
    </row>
    <row r="3229" spans="68:68" customFormat="1">
      <c r="BP3229" s="90"/>
    </row>
    <row r="3230" spans="68:68" customFormat="1">
      <c r="BP3230" s="90"/>
    </row>
    <row r="3231" spans="68:68" customFormat="1">
      <c r="BP3231" s="90"/>
    </row>
    <row r="3232" spans="68:68" customFormat="1">
      <c r="BP3232" s="90"/>
    </row>
    <row r="3233" spans="68:68" customFormat="1">
      <c r="BP3233" s="90"/>
    </row>
    <row r="3234" spans="68:68" customFormat="1">
      <c r="BP3234" s="90"/>
    </row>
    <row r="3235" spans="68:68" customFormat="1">
      <c r="BP3235" s="90"/>
    </row>
    <row r="3236" spans="68:68" customFormat="1">
      <c r="BP3236" s="90"/>
    </row>
    <row r="3237" spans="68:68" customFormat="1">
      <c r="BP3237" s="90"/>
    </row>
    <row r="3238" spans="68:68" customFormat="1">
      <c r="BP3238" s="90"/>
    </row>
    <row r="3239" spans="68:68" customFormat="1">
      <c r="BP3239" s="90"/>
    </row>
    <row r="3240" spans="68:68" customFormat="1">
      <c r="BP3240" s="90"/>
    </row>
    <row r="3241" spans="68:68" customFormat="1">
      <c r="BP3241" s="90"/>
    </row>
    <row r="3242" spans="68:68" customFormat="1">
      <c r="BP3242" s="90"/>
    </row>
    <row r="3243" spans="68:68" customFormat="1">
      <c r="BP3243" s="90"/>
    </row>
    <row r="3244" spans="68:68" customFormat="1">
      <c r="BP3244" s="90"/>
    </row>
    <row r="3245" spans="68:68" customFormat="1">
      <c r="BP3245" s="90"/>
    </row>
    <row r="3246" spans="68:68" customFormat="1">
      <c r="BP3246" s="90"/>
    </row>
    <row r="3247" spans="68:68" customFormat="1">
      <c r="BP3247" s="90"/>
    </row>
    <row r="3248" spans="68:68" customFormat="1">
      <c r="BP3248" s="90"/>
    </row>
    <row r="3249" spans="68:68" customFormat="1">
      <c r="BP3249" s="90"/>
    </row>
    <row r="3250" spans="68:68" customFormat="1">
      <c r="BP3250" s="90"/>
    </row>
    <row r="3251" spans="68:68" customFormat="1">
      <c r="BP3251" s="90"/>
    </row>
    <row r="3252" spans="68:68" customFormat="1">
      <c r="BP3252" s="90"/>
    </row>
    <row r="3253" spans="68:68" customFormat="1">
      <c r="BP3253" s="90"/>
    </row>
    <row r="3254" spans="68:68" customFormat="1">
      <c r="BP3254" s="90"/>
    </row>
    <row r="3255" spans="68:68" customFormat="1">
      <c r="BP3255" s="90"/>
    </row>
    <row r="3256" spans="68:68" customFormat="1">
      <c r="BP3256" s="90"/>
    </row>
    <row r="3257" spans="68:68" customFormat="1">
      <c r="BP3257" s="90"/>
    </row>
    <row r="3258" spans="68:68" customFormat="1">
      <c r="BP3258" s="90"/>
    </row>
    <row r="3259" spans="68:68" customFormat="1">
      <c r="BP3259" s="90"/>
    </row>
    <row r="3260" spans="68:68" customFormat="1">
      <c r="BP3260" s="90"/>
    </row>
    <row r="3261" spans="68:68" customFormat="1">
      <c r="BP3261" s="90"/>
    </row>
    <row r="3262" spans="68:68" customFormat="1">
      <c r="BP3262" s="90"/>
    </row>
    <row r="3263" spans="68:68" customFormat="1">
      <c r="BP3263" s="90"/>
    </row>
    <row r="3264" spans="68:68" customFormat="1">
      <c r="BP3264" s="90"/>
    </row>
    <row r="3265" spans="68:68" customFormat="1">
      <c r="BP3265" s="90"/>
    </row>
    <row r="3266" spans="68:68" customFormat="1">
      <c r="BP3266" s="90"/>
    </row>
    <row r="3267" spans="68:68" customFormat="1">
      <c r="BP3267" s="90"/>
    </row>
    <row r="3268" spans="68:68" customFormat="1">
      <c r="BP3268" s="90"/>
    </row>
    <row r="3269" spans="68:68" customFormat="1">
      <c r="BP3269" s="90"/>
    </row>
    <row r="3270" spans="68:68" customFormat="1">
      <c r="BP3270" s="90"/>
    </row>
    <row r="3271" spans="68:68" customFormat="1">
      <c r="BP3271" s="90"/>
    </row>
    <row r="3272" spans="68:68" customFormat="1">
      <c r="BP3272" s="90"/>
    </row>
    <row r="3273" spans="68:68" customFormat="1">
      <c r="BP3273" s="90"/>
    </row>
    <row r="3274" spans="68:68" customFormat="1">
      <c r="BP3274" s="90"/>
    </row>
    <row r="3275" spans="68:68" customFormat="1">
      <c r="BP3275" s="90"/>
    </row>
    <row r="3276" spans="68:68" customFormat="1">
      <c r="BP3276" s="90"/>
    </row>
    <row r="3277" spans="68:68" customFormat="1">
      <c r="BP3277" s="90"/>
    </row>
    <row r="3278" spans="68:68" customFormat="1">
      <c r="BP3278" s="90"/>
    </row>
    <row r="3279" spans="68:68" customFormat="1">
      <c r="BP3279" s="90"/>
    </row>
    <row r="3280" spans="68:68" customFormat="1">
      <c r="BP3280" s="90"/>
    </row>
    <row r="3281" spans="68:68" customFormat="1">
      <c r="BP3281" s="90"/>
    </row>
    <row r="3282" spans="68:68" customFormat="1">
      <c r="BP3282" s="90"/>
    </row>
    <row r="3283" spans="68:68" customFormat="1">
      <c r="BP3283" s="90"/>
    </row>
    <row r="3284" spans="68:68" customFormat="1">
      <c r="BP3284" s="90"/>
    </row>
    <row r="3285" spans="68:68" customFormat="1">
      <c r="BP3285" s="90"/>
    </row>
    <row r="3286" spans="68:68" customFormat="1">
      <c r="BP3286" s="90"/>
    </row>
    <row r="3287" spans="68:68" customFormat="1">
      <c r="BP3287" s="90"/>
    </row>
    <row r="3288" spans="68:68" customFormat="1">
      <c r="BP3288" s="90"/>
    </row>
    <row r="3289" spans="68:68" customFormat="1">
      <c r="BP3289" s="90"/>
    </row>
    <row r="3290" spans="68:68" customFormat="1">
      <c r="BP3290" s="90"/>
    </row>
    <row r="3291" spans="68:68" customFormat="1">
      <c r="BP3291" s="90"/>
    </row>
    <row r="3292" spans="68:68" customFormat="1">
      <c r="BP3292" s="90"/>
    </row>
    <row r="3293" spans="68:68" customFormat="1">
      <c r="BP3293" s="90"/>
    </row>
    <row r="3294" spans="68:68" customFormat="1">
      <c r="BP3294" s="90"/>
    </row>
    <row r="3295" spans="68:68" customFormat="1">
      <c r="BP3295" s="90"/>
    </row>
    <row r="3296" spans="68:68" customFormat="1">
      <c r="BP3296" s="90"/>
    </row>
    <row r="3297" spans="68:68" customFormat="1">
      <c r="BP3297" s="90"/>
    </row>
    <row r="3298" spans="68:68" customFormat="1">
      <c r="BP3298" s="90"/>
    </row>
    <row r="3299" spans="68:68" customFormat="1">
      <c r="BP3299" s="90"/>
    </row>
    <row r="3300" spans="68:68" customFormat="1">
      <c r="BP3300" s="90"/>
    </row>
    <row r="3301" spans="68:68" customFormat="1">
      <c r="BP3301" s="90"/>
    </row>
    <row r="3302" spans="68:68" customFormat="1">
      <c r="BP3302" s="90"/>
    </row>
    <row r="3303" spans="68:68" customFormat="1">
      <c r="BP3303" s="90"/>
    </row>
    <row r="3304" spans="68:68" customFormat="1">
      <c r="BP3304" s="90"/>
    </row>
    <row r="3305" spans="68:68" customFormat="1">
      <c r="BP3305" s="90"/>
    </row>
    <row r="3306" spans="68:68" customFormat="1">
      <c r="BP3306" s="90"/>
    </row>
    <row r="3307" spans="68:68" customFormat="1">
      <c r="BP3307" s="90"/>
    </row>
    <row r="3308" spans="68:68" customFormat="1">
      <c r="BP3308" s="90"/>
    </row>
    <row r="3309" spans="68:68" customFormat="1">
      <c r="BP3309" s="90"/>
    </row>
    <row r="3310" spans="68:68" customFormat="1">
      <c r="BP3310" s="90"/>
    </row>
    <row r="3311" spans="68:68" customFormat="1">
      <c r="BP3311" s="90"/>
    </row>
    <row r="3312" spans="68:68" customFormat="1">
      <c r="BP3312" s="90"/>
    </row>
    <row r="3313" spans="68:68" customFormat="1">
      <c r="BP3313" s="90"/>
    </row>
    <row r="3314" spans="68:68" customFormat="1">
      <c r="BP3314" s="90"/>
    </row>
    <row r="3315" spans="68:68" customFormat="1">
      <c r="BP3315" s="90"/>
    </row>
    <row r="3316" spans="68:68" customFormat="1">
      <c r="BP3316" s="90"/>
    </row>
    <row r="3317" spans="68:68" customFormat="1">
      <c r="BP3317" s="90"/>
    </row>
    <row r="3318" spans="68:68" customFormat="1">
      <c r="BP3318" s="90"/>
    </row>
    <row r="3319" spans="68:68" customFormat="1">
      <c r="BP3319" s="90"/>
    </row>
    <row r="3320" spans="68:68" customFormat="1">
      <c r="BP3320" s="90"/>
    </row>
    <row r="3321" spans="68:68" customFormat="1">
      <c r="BP3321" s="90"/>
    </row>
    <row r="3322" spans="68:68" customFormat="1">
      <c r="BP3322" s="90"/>
    </row>
    <row r="3323" spans="68:68" customFormat="1">
      <c r="BP3323" s="90"/>
    </row>
    <row r="3324" spans="68:68" customFormat="1">
      <c r="BP3324" s="90"/>
    </row>
    <row r="3325" spans="68:68" customFormat="1">
      <c r="BP3325" s="90"/>
    </row>
    <row r="3326" spans="68:68" customFormat="1">
      <c r="BP3326" s="90"/>
    </row>
    <row r="3327" spans="68:68" customFormat="1">
      <c r="BP3327" s="90"/>
    </row>
    <row r="3328" spans="68:68" customFormat="1">
      <c r="BP3328" s="90"/>
    </row>
    <row r="3329" spans="68:68" customFormat="1">
      <c r="BP3329" s="90"/>
    </row>
    <row r="3330" spans="68:68" customFormat="1">
      <c r="BP3330" s="90"/>
    </row>
    <row r="3331" spans="68:68" customFormat="1">
      <c r="BP3331" s="90"/>
    </row>
    <row r="3332" spans="68:68" customFormat="1">
      <c r="BP3332" s="90"/>
    </row>
    <row r="3333" spans="68:68" customFormat="1">
      <c r="BP3333" s="90"/>
    </row>
    <row r="3334" spans="68:68" customFormat="1">
      <c r="BP3334" s="90"/>
    </row>
    <row r="3335" spans="68:68" customFormat="1">
      <c r="BP3335" s="90"/>
    </row>
    <row r="3336" spans="68:68" customFormat="1">
      <c r="BP3336" s="90"/>
    </row>
    <row r="3337" spans="68:68" customFormat="1">
      <c r="BP3337" s="90"/>
    </row>
    <row r="3338" spans="68:68" customFormat="1">
      <c r="BP3338" s="90"/>
    </row>
    <row r="3339" spans="68:68" customFormat="1">
      <c r="BP3339" s="90"/>
    </row>
    <row r="3340" spans="68:68" customFormat="1">
      <c r="BP3340" s="90"/>
    </row>
    <row r="3341" spans="68:68" customFormat="1">
      <c r="BP3341" s="90"/>
    </row>
    <row r="3342" spans="68:68" customFormat="1">
      <c r="BP3342" s="90"/>
    </row>
    <row r="3343" spans="68:68" customFormat="1">
      <c r="BP3343" s="90"/>
    </row>
    <row r="3344" spans="68:68" customFormat="1">
      <c r="BP3344" s="90"/>
    </row>
    <row r="3345" spans="68:68" customFormat="1">
      <c r="BP3345" s="90"/>
    </row>
    <row r="3346" spans="68:68" customFormat="1">
      <c r="BP3346" s="90"/>
    </row>
    <row r="3347" spans="68:68" customFormat="1">
      <c r="BP3347" s="90"/>
    </row>
    <row r="3348" spans="68:68" customFormat="1">
      <c r="BP3348" s="90"/>
    </row>
    <row r="3349" spans="68:68" customFormat="1">
      <c r="BP3349" s="90"/>
    </row>
    <row r="3350" spans="68:68" customFormat="1">
      <c r="BP3350" s="90"/>
    </row>
    <row r="3351" spans="68:68" customFormat="1">
      <c r="BP3351" s="90"/>
    </row>
    <row r="3352" spans="68:68" customFormat="1">
      <c r="BP3352" s="90"/>
    </row>
    <row r="3353" spans="68:68" customFormat="1">
      <c r="BP3353" s="90"/>
    </row>
    <row r="3354" spans="68:68" customFormat="1">
      <c r="BP3354" s="90"/>
    </row>
    <row r="3355" spans="68:68" customFormat="1">
      <c r="BP3355" s="90"/>
    </row>
    <row r="3356" spans="68:68" customFormat="1">
      <c r="BP3356" s="90"/>
    </row>
    <row r="3357" spans="68:68" customFormat="1">
      <c r="BP3357" s="90"/>
    </row>
    <row r="3358" spans="68:68" customFormat="1">
      <c r="BP3358" s="90"/>
    </row>
    <row r="3359" spans="68:68" customFormat="1">
      <c r="BP3359" s="90"/>
    </row>
    <row r="3360" spans="68:68" customFormat="1">
      <c r="BP3360" s="90"/>
    </row>
    <row r="3361" spans="68:68" customFormat="1">
      <c r="BP3361" s="90"/>
    </row>
    <row r="3362" spans="68:68" customFormat="1">
      <c r="BP3362" s="90"/>
    </row>
    <row r="3363" spans="68:68" customFormat="1">
      <c r="BP3363" s="90"/>
    </row>
    <row r="3364" spans="68:68" customFormat="1">
      <c r="BP3364" s="90"/>
    </row>
    <row r="3365" spans="68:68" customFormat="1">
      <c r="BP3365" s="90"/>
    </row>
    <row r="3366" spans="68:68" customFormat="1">
      <c r="BP3366" s="90"/>
    </row>
    <row r="3367" spans="68:68" customFormat="1">
      <c r="BP3367" s="90"/>
    </row>
    <row r="3368" spans="68:68" customFormat="1">
      <c r="BP3368" s="90"/>
    </row>
    <row r="3369" spans="68:68" customFormat="1">
      <c r="BP3369" s="90"/>
    </row>
    <row r="3370" spans="68:68" customFormat="1">
      <c r="BP3370" s="90"/>
    </row>
    <row r="3371" spans="68:68" customFormat="1">
      <c r="BP3371" s="90"/>
    </row>
    <row r="3372" spans="68:68" customFormat="1">
      <c r="BP3372" s="90"/>
    </row>
    <row r="3373" spans="68:68" customFormat="1">
      <c r="BP3373" s="90"/>
    </row>
    <row r="3374" spans="68:68" customFormat="1">
      <c r="BP3374" s="90"/>
    </row>
    <row r="3375" spans="68:68" customFormat="1">
      <c r="BP3375" s="90"/>
    </row>
    <row r="3376" spans="68:68" customFormat="1">
      <c r="BP3376" s="90"/>
    </row>
    <row r="3377" spans="68:68" customFormat="1">
      <c r="BP3377" s="90"/>
    </row>
    <row r="3378" spans="68:68" customFormat="1">
      <c r="BP3378" s="90"/>
    </row>
    <row r="3379" spans="68:68" customFormat="1">
      <c r="BP3379" s="90"/>
    </row>
    <row r="3380" spans="68:68" customFormat="1">
      <c r="BP3380" s="90"/>
    </row>
    <row r="3381" spans="68:68" customFormat="1">
      <c r="BP3381" s="90"/>
    </row>
    <row r="3382" spans="68:68" customFormat="1">
      <c r="BP3382" s="90"/>
    </row>
    <row r="3383" spans="68:68" customFormat="1">
      <c r="BP3383" s="90"/>
    </row>
    <row r="3384" spans="68:68" customFormat="1">
      <c r="BP3384" s="90"/>
    </row>
    <row r="3385" spans="68:68" customFormat="1">
      <c r="BP3385" s="90"/>
    </row>
    <row r="3386" spans="68:68" customFormat="1">
      <c r="BP3386" s="90"/>
    </row>
    <row r="3387" spans="68:68" customFormat="1">
      <c r="BP3387" s="90"/>
    </row>
    <row r="3388" spans="68:68" customFormat="1">
      <c r="BP3388" s="90"/>
    </row>
    <row r="3389" spans="68:68" customFormat="1">
      <c r="BP3389" s="90"/>
    </row>
    <row r="3390" spans="68:68" customFormat="1">
      <c r="BP3390" s="90"/>
    </row>
    <row r="3391" spans="68:68" customFormat="1">
      <c r="BP3391" s="90"/>
    </row>
    <row r="3392" spans="68:68" customFormat="1">
      <c r="BP3392" s="90"/>
    </row>
    <row r="3393" spans="68:68" customFormat="1">
      <c r="BP3393" s="90"/>
    </row>
    <row r="3394" spans="68:68" customFormat="1">
      <c r="BP3394" s="90"/>
    </row>
    <row r="3395" spans="68:68" customFormat="1">
      <c r="BP3395" s="90"/>
    </row>
    <row r="3396" spans="68:68" customFormat="1">
      <c r="BP3396" s="90"/>
    </row>
    <row r="3397" spans="68:68" customFormat="1">
      <c r="BP3397" s="90"/>
    </row>
    <row r="3398" spans="68:68" customFormat="1">
      <c r="BP3398" s="90"/>
    </row>
    <row r="3399" spans="68:68" customFormat="1">
      <c r="BP3399" s="90"/>
    </row>
    <row r="3400" spans="68:68" customFormat="1">
      <c r="BP3400" s="90"/>
    </row>
    <row r="3401" spans="68:68" customFormat="1">
      <c r="BP3401" s="90"/>
    </row>
    <row r="3402" spans="68:68" customFormat="1">
      <c r="BP3402" s="90"/>
    </row>
    <row r="3403" spans="68:68" customFormat="1">
      <c r="BP3403" s="90"/>
    </row>
    <row r="3404" spans="68:68" customFormat="1">
      <c r="BP3404" s="90"/>
    </row>
    <row r="3405" spans="68:68" customFormat="1">
      <c r="BP3405" s="90"/>
    </row>
    <row r="3406" spans="68:68" customFormat="1">
      <c r="BP3406" s="90"/>
    </row>
    <row r="3407" spans="68:68" customFormat="1">
      <c r="BP3407" s="90"/>
    </row>
    <row r="3408" spans="68:68" customFormat="1">
      <c r="BP3408" s="90"/>
    </row>
    <row r="3409" spans="68:68" customFormat="1">
      <c r="BP3409" s="90"/>
    </row>
    <row r="3410" spans="68:68" customFormat="1">
      <c r="BP3410" s="90"/>
    </row>
    <row r="3411" spans="68:68" customFormat="1">
      <c r="BP3411" s="90"/>
    </row>
    <row r="3412" spans="68:68" customFormat="1">
      <c r="BP3412" s="90"/>
    </row>
    <row r="3413" spans="68:68" customFormat="1">
      <c r="BP3413" s="90"/>
    </row>
    <row r="3414" spans="68:68" customFormat="1">
      <c r="BP3414" s="90"/>
    </row>
    <row r="3415" spans="68:68" customFormat="1">
      <c r="BP3415" s="90"/>
    </row>
    <row r="3416" spans="68:68" customFormat="1">
      <c r="BP3416" s="90"/>
    </row>
    <row r="3417" spans="68:68" customFormat="1">
      <c r="BP3417" s="90"/>
    </row>
    <row r="3418" spans="68:68" customFormat="1">
      <c r="BP3418" s="90"/>
    </row>
    <row r="3419" spans="68:68" customFormat="1">
      <c r="BP3419" s="90"/>
    </row>
    <row r="3420" spans="68:68" customFormat="1">
      <c r="BP3420" s="90"/>
    </row>
    <row r="3421" spans="68:68" customFormat="1">
      <c r="BP3421" s="90"/>
    </row>
    <row r="3422" spans="68:68" customFormat="1">
      <c r="BP3422" s="90"/>
    </row>
    <row r="3423" spans="68:68" customFormat="1">
      <c r="BP3423" s="90"/>
    </row>
    <row r="3424" spans="68:68" customFormat="1">
      <c r="BP3424" s="90"/>
    </row>
    <row r="3425" spans="68:68" customFormat="1">
      <c r="BP3425" s="90"/>
    </row>
    <row r="3426" spans="68:68" customFormat="1">
      <c r="BP3426" s="90"/>
    </row>
    <row r="3427" spans="68:68" customFormat="1">
      <c r="BP3427" s="90"/>
    </row>
    <row r="3428" spans="68:68" customFormat="1">
      <c r="BP3428" s="90"/>
    </row>
    <row r="3429" spans="68:68" customFormat="1">
      <c r="BP3429" s="90"/>
    </row>
    <row r="3430" spans="68:68" customFormat="1">
      <c r="BP3430" s="90"/>
    </row>
    <row r="3431" spans="68:68" customFormat="1">
      <c r="BP3431" s="90"/>
    </row>
    <row r="3432" spans="68:68" customFormat="1">
      <c r="BP3432" s="90"/>
    </row>
    <row r="3433" spans="68:68" customFormat="1">
      <c r="BP3433" s="90"/>
    </row>
    <row r="3434" spans="68:68" customFormat="1">
      <c r="BP3434" s="90"/>
    </row>
    <row r="3435" spans="68:68" customFormat="1">
      <c r="BP3435" s="90"/>
    </row>
    <row r="3436" spans="68:68" customFormat="1">
      <c r="BP3436" s="90"/>
    </row>
    <row r="3437" spans="68:68" customFormat="1">
      <c r="BP3437" s="90"/>
    </row>
    <row r="3438" spans="68:68" customFormat="1">
      <c r="BP3438" s="90"/>
    </row>
    <row r="3439" spans="68:68" customFormat="1">
      <c r="BP3439" s="90"/>
    </row>
    <row r="3440" spans="68:68" customFormat="1">
      <c r="BP3440" s="90"/>
    </row>
    <row r="3441" spans="68:68" customFormat="1">
      <c r="BP3441" s="90"/>
    </row>
    <row r="3442" spans="68:68" customFormat="1">
      <c r="BP3442" s="90"/>
    </row>
    <row r="3443" spans="68:68" customFormat="1">
      <c r="BP3443" s="90"/>
    </row>
    <row r="3444" spans="68:68" customFormat="1">
      <c r="BP3444" s="90"/>
    </row>
    <row r="3445" spans="68:68" customFormat="1">
      <c r="BP3445" s="90"/>
    </row>
    <row r="3446" spans="68:68" customFormat="1">
      <c r="BP3446" s="90"/>
    </row>
    <row r="3447" spans="68:68" customFormat="1">
      <c r="BP3447" s="90"/>
    </row>
    <row r="3448" spans="68:68" customFormat="1">
      <c r="BP3448" s="90"/>
    </row>
    <row r="3449" spans="68:68" customFormat="1">
      <c r="BP3449" s="90"/>
    </row>
    <row r="3450" spans="68:68" customFormat="1">
      <c r="BP3450" s="90"/>
    </row>
    <row r="3451" spans="68:68" customFormat="1">
      <c r="BP3451" s="90"/>
    </row>
    <row r="3452" spans="68:68" customFormat="1">
      <c r="BP3452" s="90"/>
    </row>
    <row r="3453" spans="68:68" customFormat="1">
      <c r="BP3453" s="90"/>
    </row>
    <row r="3454" spans="68:68" customFormat="1">
      <c r="BP3454" s="90"/>
    </row>
    <row r="3455" spans="68:68" customFormat="1">
      <c r="BP3455" s="90"/>
    </row>
    <row r="3456" spans="68:68" customFormat="1">
      <c r="BP3456" s="90"/>
    </row>
    <row r="3457" spans="68:68" customFormat="1">
      <c r="BP3457" s="90"/>
    </row>
    <row r="3458" spans="68:68" customFormat="1">
      <c r="BP3458" s="90"/>
    </row>
    <row r="3459" spans="68:68" customFormat="1">
      <c r="BP3459" s="90"/>
    </row>
    <row r="3460" spans="68:68" customFormat="1">
      <c r="BP3460" s="90"/>
    </row>
    <row r="3461" spans="68:68" customFormat="1">
      <c r="BP3461" s="90"/>
    </row>
    <row r="3462" spans="68:68" customFormat="1">
      <c r="BP3462" s="90"/>
    </row>
    <row r="3463" spans="68:68" customFormat="1">
      <c r="BP3463" s="90"/>
    </row>
    <row r="3464" spans="68:68" customFormat="1">
      <c r="BP3464" s="90"/>
    </row>
    <row r="3465" spans="68:68" customFormat="1">
      <c r="BP3465" s="90"/>
    </row>
    <row r="3466" spans="68:68" customFormat="1">
      <c r="BP3466" s="90"/>
    </row>
    <row r="3467" spans="68:68" customFormat="1">
      <c r="BP3467" s="90"/>
    </row>
    <row r="3468" spans="68:68" customFormat="1">
      <c r="BP3468" s="90"/>
    </row>
    <row r="3469" spans="68:68" customFormat="1">
      <c r="BP3469" s="90"/>
    </row>
    <row r="3470" spans="68:68" customFormat="1">
      <c r="BP3470" s="90"/>
    </row>
    <row r="3471" spans="68:68" customFormat="1">
      <c r="BP3471" s="90"/>
    </row>
    <row r="3472" spans="68:68" customFormat="1">
      <c r="BP3472" s="90"/>
    </row>
    <row r="3473" spans="68:68" customFormat="1">
      <c r="BP3473" s="90"/>
    </row>
    <row r="3474" spans="68:68" customFormat="1">
      <c r="BP3474" s="90"/>
    </row>
    <row r="3475" spans="68:68" customFormat="1">
      <c r="BP3475" s="90"/>
    </row>
    <row r="3476" spans="68:68" customFormat="1">
      <c r="BP3476" s="90"/>
    </row>
    <row r="3477" spans="68:68" customFormat="1">
      <c r="BP3477" s="90"/>
    </row>
    <row r="3478" spans="68:68" customFormat="1">
      <c r="BP3478" s="90"/>
    </row>
    <row r="3479" spans="68:68" customFormat="1">
      <c r="BP3479" s="90"/>
    </row>
    <row r="3480" spans="68:68" customFormat="1">
      <c r="BP3480" s="90"/>
    </row>
    <row r="3481" spans="68:68" customFormat="1">
      <c r="BP3481" s="90"/>
    </row>
    <row r="3482" spans="68:68" customFormat="1">
      <c r="BP3482" s="90"/>
    </row>
    <row r="3483" spans="68:68" customFormat="1">
      <c r="BP3483" s="90"/>
    </row>
    <row r="3484" spans="68:68" customFormat="1">
      <c r="BP3484" s="90"/>
    </row>
    <row r="3485" spans="68:68" customFormat="1">
      <c r="BP3485" s="90"/>
    </row>
    <row r="3486" spans="68:68" customFormat="1">
      <c r="BP3486" s="90"/>
    </row>
    <row r="3487" spans="68:68" customFormat="1">
      <c r="BP3487" s="90"/>
    </row>
    <row r="3488" spans="68:68" customFormat="1">
      <c r="BP3488" s="90"/>
    </row>
    <row r="3489" spans="68:68" customFormat="1">
      <c r="BP3489" s="90"/>
    </row>
    <row r="3490" spans="68:68" customFormat="1">
      <c r="BP3490" s="90"/>
    </row>
    <row r="3491" spans="68:68" customFormat="1">
      <c r="BP3491" s="90"/>
    </row>
    <row r="3492" spans="68:68" customFormat="1">
      <c r="BP3492" s="90"/>
    </row>
    <row r="3493" spans="68:68" customFormat="1">
      <c r="BP3493" s="90"/>
    </row>
    <row r="3494" spans="68:68" customFormat="1">
      <c r="BP3494" s="90"/>
    </row>
    <row r="3495" spans="68:68" customFormat="1">
      <c r="BP3495" s="90"/>
    </row>
    <row r="3496" spans="68:68" customFormat="1">
      <c r="BP3496" s="90"/>
    </row>
    <row r="3497" spans="68:68" customFormat="1">
      <c r="BP3497" s="90"/>
    </row>
    <row r="3498" spans="68:68" customFormat="1">
      <c r="BP3498" s="90"/>
    </row>
    <row r="3499" spans="68:68" customFormat="1">
      <c r="BP3499" s="90"/>
    </row>
    <row r="3500" spans="68:68" customFormat="1">
      <c r="BP3500" s="90"/>
    </row>
    <row r="3501" spans="68:68" customFormat="1">
      <c r="BP3501" s="90"/>
    </row>
    <row r="3502" spans="68:68" customFormat="1">
      <c r="BP3502" s="90"/>
    </row>
    <row r="3503" spans="68:68" customFormat="1">
      <c r="BP3503" s="90"/>
    </row>
    <row r="3504" spans="68:68" customFormat="1">
      <c r="BP3504" s="90"/>
    </row>
    <row r="3505" spans="68:68" customFormat="1">
      <c r="BP3505" s="90"/>
    </row>
    <row r="3506" spans="68:68" customFormat="1">
      <c r="BP3506" s="90"/>
    </row>
    <row r="3507" spans="68:68" customFormat="1">
      <c r="BP3507" s="90"/>
    </row>
    <row r="3508" spans="68:68" customFormat="1">
      <c r="BP3508" s="90"/>
    </row>
    <row r="3509" spans="68:68" customFormat="1">
      <c r="BP3509" s="90"/>
    </row>
    <row r="3510" spans="68:68" customFormat="1">
      <c r="BP3510" s="90"/>
    </row>
    <row r="3511" spans="68:68" customFormat="1">
      <c r="BP3511" s="90"/>
    </row>
    <row r="3512" spans="68:68" customFormat="1">
      <c r="BP3512" s="90"/>
    </row>
    <row r="3513" spans="68:68" customFormat="1">
      <c r="BP3513" s="90"/>
    </row>
    <row r="3514" spans="68:68" customFormat="1">
      <c r="BP3514" s="90"/>
    </row>
    <row r="3515" spans="68:68" customFormat="1">
      <c r="BP3515" s="90"/>
    </row>
    <row r="3516" spans="68:68" customFormat="1">
      <c r="BP3516" s="90"/>
    </row>
    <row r="3517" spans="68:68" customFormat="1">
      <c r="BP3517" s="90"/>
    </row>
    <row r="3518" spans="68:68" customFormat="1">
      <c r="BP3518" s="90"/>
    </row>
    <row r="3519" spans="68:68" customFormat="1">
      <c r="BP3519" s="90"/>
    </row>
    <row r="3520" spans="68:68" customFormat="1">
      <c r="BP3520" s="90"/>
    </row>
    <row r="3521" spans="68:68" customFormat="1">
      <c r="BP3521" s="90"/>
    </row>
    <row r="3522" spans="68:68" customFormat="1">
      <c r="BP3522" s="90"/>
    </row>
    <row r="3523" spans="68:68" customFormat="1">
      <c r="BP3523" s="90"/>
    </row>
    <row r="3524" spans="68:68" customFormat="1">
      <c r="BP3524" s="90"/>
    </row>
    <row r="3525" spans="68:68" customFormat="1">
      <c r="BP3525" s="90"/>
    </row>
    <row r="3526" spans="68:68" customFormat="1">
      <c r="BP3526" s="90"/>
    </row>
    <row r="3527" spans="68:68" customFormat="1">
      <c r="BP3527" s="90"/>
    </row>
    <row r="3528" spans="68:68" customFormat="1">
      <c r="BP3528" s="90"/>
    </row>
    <row r="3529" spans="68:68" customFormat="1">
      <c r="BP3529" s="90"/>
    </row>
    <row r="3530" spans="68:68" customFormat="1">
      <c r="BP3530" s="90"/>
    </row>
    <row r="3531" spans="68:68" customFormat="1">
      <c r="BP3531" s="90"/>
    </row>
    <row r="3532" spans="68:68" customFormat="1">
      <c r="BP3532" s="90"/>
    </row>
    <row r="3533" spans="68:68" customFormat="1">
      <c r="BP3533" s="90"/>
    </row>
    <row r="3534" spans="68:68" customFormat="1">
      <c r="BP3534" s="90"/>
    </row>
    <row r="3535" spans="68:68" customFormat="1">
      <c r="BP3535" s="90"/>
    </row>
    <row r="3536" spans="68:68" customFormat="1">
      <c r="BP3536" s="90"/>
    </row>
    <row r="3537" spans="68:68" customFormat="1">
      <c r="BP3537" s="90"/>
    </row>
    <row r="3538" spans="68:68" customFormat="1">
      <c r="BP3538" s="90"/>
    </row>
    <row r="3539" spans="68:68" customFormat="1">
      <c r="BP3539" s="90"/>
    </row>
    <row r="3540" spans="68:68" customFormat="1">
      <c r="BP3540" s="90"/>
    </row>
    <row r="3541" spans="68:68" customFormat="1">
      <c r="BP3541" s="90"/>
    </row>
    <row r="3542" spans="68:68" customFormat="1">
      <c r="BP3542" s="90"/>
    </row>
    <row r="3543" spans="68:68" customFormat="1">
      <c r="BP3543" s="90"/>
    </row>
    <row r="3544" spans="68:68" customFormat="1">
      <c r="BP3544" s="90"/>
    </row>
    <row r="3545" spans="68:68" customFormat="1">
      <c r="BP3545" s="90"/>
    </row>
    <row r="3546" spans="68:68" customFormat="1">
      <c r="BP3546" s="90"/>
    </row>
    <row r="3547" spans="68:68" customFormat="1">
      <c r="BP3547" s="90"/>
    </row>
    <row r="3548" spans="68:68" customFormat="1">
      <c r="BP3548" s="90"/>
    </row>
    <row r="3549" spans="68:68" customFormat="1">
      <c r="BP3549" s="90"/>
    </row>
    <row r="3550" spans="68:68" customFormat="1">
      <c r="BP3550" s="90"/>
    </row>
    <row r="3551" spans="68:68" customFormat="1">
      <c r="BP3551" s="90"/>
    </row>
    <row r="3552" spans="68:68" customFormat="1">
      <c r="BP3552" s="90"/>
    </row>
    <row r="3553" spans="68:68" customFormat="1">
      <c r="BP3553" s="90"/>
    </row>
    <row r="3554" spans="68:68" customFormat="1">
      <c r="BP3554" s="90"/>
    </row>
    <row r="3555" spans="68:68" customFormat="1">
      <c r="BP3555" s="90"/>
    </row>
    <row r="3556" spans="68:68" customFormat="1">
      <c r="BP3556" s="90"/>
    </row>
    <row r="3557" spans="68:68" customFormat="1">
      <c r="BP3557" s="90"/>
    </row>
    <row r="3558" spans="68:68" customFormat="1">
      <c r="BP3558" s="90"/>
    </row>
    <row r="3559" spans="68:68" customFormat="1">
      <c r="BP3559" s="90"/>
    </row>
    <row r="3560" spans="68:68" customFormat="1">
      <c r="BP3560" s="90"/>
    </row>
    <row r="3561" spans="68:68" customFormat="1">
      <c r="BP3561" s="90"/>
    </row>
    <row r="3562" spans="68:68" customFormat="1">
      <c r="BP3562" s="90"/>
    </row>
    <row r="3563" spans="68:68" customFormat="1">
      <c r="BP3563" s="90"/>
    </row>
    <row r="3564" spans="68:68" customFormat="1">
      <c r="BP3564" s="90"/>
    </row>
    <row r="3565" spans="68:68" customFormat="1">
      <c r="BP3565" s="90"/>
    </row>
    <row r="3566" spans="68:68" customFormat="1">
      <c r="BP3566" s="90"/>
    </row>
    <row r="3567" spans="68:68" customFormat="1">
      <c r="BP3567" s="90"/>
    </row>
    <row r="3568" spans="68:68" customFormat="1">
      <c r="BP3568" s="90"/>
    </row>
    <row r="3569" spans="68:68" customFormat="1">
      <c r="BP3569" s="90"/>
    </row>
    <row r="3570" spans="68:68" customFormat="1">
      <c r="BP3570" s="90"/>
    </row>
    <row r="3571" spans="68:68" customFormat="1">
      <c r="BP3571" s="90"/>
    </row>
    <row r="3572" spans="68:68" customFormat="1">
      <c r="BP3572" s="90"/>
    </row>
    <row r="3573" spans="68:68" customFormat="1">
      <c r="BP3573" s="90"/>
    </row>
    <row r="3574" spans="68:68" customFormat="1">
      <c r="BP3574" s="90"/>
    </row>
    <row r="3575" spans="68:68" customFormat="1">
      <c r="BP3575" s="90"/>
    </row>
    <row r="3576" spans="68:68" customFormat="1">
      <c r="BP3576" s="90"/>
    </row>
    <row r="3577" spans="68:68" customFormat="1">
      <c r="BP3577" s="90"/>
    </row>
    <row r="3578" spans="68:68" customFormat="1">
      <c r="BP3578" s="90"/>
    </row>
    <row r="3579" spans="68:68" customFormat="1">
      <c r="BP3579" s="90"/>
    </row>
    <row r="3580" spans="68:68" customFormat="1">
      <c r="BP3580" s="90"/>
    </row>
    <row r="3581" spans="68:68" customFormat="1">
      <c r="BP3581" s="90"/>
    </row>
    <row r="3582" spans="68:68" customFormat="1">
      <c r="BP3582" s="90"/>
    </row>
    <row r="3583" spans="68:68" customFormat="1">
      <c r="BP3583" s="90"/>
    </row>
    <row r="3584" spans="68:68" customFormat="1">
      <c r="BP3584" s="90"/>
    </row>
    <row r="3585" spans="68:68" customFormat="1">
      <c r="BP3585" s="90"/>
    </row>
    <row r="3586" spans="68:68" customFormat="1">
      <c r="BP3586" s="90"/>
    </row>
    <row r="3587" spans="68:68" customFormat="1">
      <c r="BP3587" s="90"/>
    </row>
    <row r="3588" spans="68:68" customFormat="1">
      <c r="BP3588" s="90"/>
    </row>
    <row r="3589" spans="68:68" customFormat="1">
      <c r="BP3589" s="90"/>
    </row>
    <row r="3590" spans="68:68" customFormat="1">
      <c r="BP3590" s="90"/>
    </row>
    <row r="3591" spans="68:68" customFormat="1">
      <c r="BP3591" s="90"/>
    </row>
    <row r="3592" spans="68:68" customFormat="1">
      <c r="BP3592" s="90"/>
    </row>
    <row r="3593" spans="68:68" customFormat="1">
      <c r="BP3593" s="90"/>
    </row>
    <row r="3594" spans="68:68" customFormat="1">
      <c r="BP3594" s="90"/>
    </row>
    <row r="3595" spans="68:68" customFormat="1">
      <c r="BP3595" s="90"/>
    </row>
    <row r="3596" spans="68:68" customFormat="1">
      <c r="BP3596" s="90"/>
    </row>
    <row r="3597" spans="68:68" customFormat="1">
      <c r="BP3597" s="90"/>
    </row>
    <row r="3598" spans="68:68" customFormat="1">
      <c r="BP3598" s="90"/>
    </row>
    <row r="3599" spans="68:68" customFormat="1">
      <c r="BP3599" s="90"/>
    </row>
    <row r="3600" spans="68:68" customFormat="1">
      <c r="BP3600" s="90"/>
    </row>
    <row r="3601" spans="68:68" customFormat="1">
      <c r="BP3601" s="90"/>
    </row>
    <row r="3602" spans="68:68" customFormat="1">
      <c r="BP3602" s="90"/>
    </row>
    <row r="3603" spans="68:68" customFormat="1">
      <c r="BP3603" s="90"/>
    </row>
    <row r="3604" spans="68:68" customFormat="1">
      <c r="BP3604" s="90"/>
    </row>
    <row r="3605" spans="68:68" customFormat="1">
      <c r="BP3605" s="90"/>
    </row>
    <row r="3606" spans="68:68" customFormat="1">
      <c r="BP3606" s="90"/>
    </row>
    <row r="3607" spans="68:68" customFormat="1">
      <c r="BP3607" s="90"/>
    </row>
    <row r="3608" spans="68:68" customFormat="1">
      <c r="BP3608" s="90"/>
    </row>
    <row r="3609" spans="68:68" customFormat="1">
      <c r="BP3609" s="90"/>
    </row>
    <row r="3610" spans="68:68" customFormat="1">
      <c r="BP3610" s="90"/>
    </row>
    <row r="3611" spans="68:68" customFormat="1">
      <c r="BP3611" s="90"/>
    </row>
    <row r="3612" spans="68:68" customFormat="1">
      <c r="BP3612" s="90"/>
    </row>
    <row r="3613" spans="68:68" customFormat="1">
      <c r="BP3613" s="90"/>
    </row>
    <row r="3614" spans="68:68" customFormat="1">
      <c r="BP3614" s="90"/>
    </row>
    <row r="3615" spans="68:68" customFormat="1">
      <c r="BP3615" s="90"/>
    </row>
    <row r="3616" spans="68:68" customFormat="1">
      <c r="BP3616" s="90"/>
    </row>
    <row r="3617" spans="68:68" customFormat="1">
      <c r="BP3617" s="90"/>
    </row>
    <row r="3618" spans="68:68" customFormat="1">
      <c r="BP3618" s="90"/>
    </row>
    <row r="3619" spans="68:68" customFormat="1">
      <c r="BP3619" s="90"/>
    </row>
    <row r="3620" spans="68:68" customFormat="1">
      <c r="BP3620" s="90"/>
    </row>
    <row r="3621" spans="68:68" customFormat="1">
      <c r="BP3621" s="90"/>
    </row>
    <row r="3622" spans="68:68" customFormat="1">
      <c r="BP3622" s="90"/>
    </row>
    <row r="3623" spans="68:68" customFormat="1">
      <c r="BP3623" s="90"/>
    </row>
    <row r="3624" spans="68:68" customFormat="1">
      <c r="BP3624" s="90"/>
    </row>
    <row r="3625" spans="68:68" customFormat="1">
      <c r="BP3625" s="90"/>
    </row>
    <row r="3626" spans="68:68" customFormat="1">
      <c r="BP3626" s="90"/>
    </row>
    <row r="3627" spans="68:68" customFormat="1">
      <c r="BP3627" s="90"/>
    </row>
    <row r="3628" spans="68:68" customFormat="1">
      <c r="BP3628" s="90"/>
    </row>
    <row r="3629" spans="68:68" customFormat="1">
      <c r="BP3629" s="90"/>
    </row>
    <row r="3630" spans="68:68" customFormat="1">
      <c r="BP3630" s="90"/>
    </row>
    <row r="3631" spans="68:68" customFormat="1">
      <c r="BP3631" s="90"/>
    </row>
    <row r="3632" spans="68:68" customFormat="1">
      <c r="BP3632" s="90"/>
    </row>
    <row r="3633" spans="68:68" customFormat="1">
      <c r="BP3633" s="90"/>
    </row>
    <row r="3634" spans="68:68" customFormat="1">
      <c r="BP3634" s="90"/>
    </row>
    <row r="3635" spans="68:68" customFormat="1">
      <c r="BP3635" s="90"/>
    </row>
    <row r="3636" spans="68:68" customFormat="1">
      <c r="BP3636" s="90"/>
    </row>
    <row r="3637" spans="68:68" customFormat="1">
      <c r="BP3637" s="90"/>
    </row>
    <row r="3638" spans="68:68" customFormat="1">
      <c r="BP3638" s="90"/>
    </row>
    <row r="3639" spans="68:68" customFormat="1">
      <c r="BP3639" s="90"/>
    </row>
    <row r="3640" spans="68:68" customFormat="1">
      <c r="BP3640" s="90"/>
    </row>
    <row r="3641" spans="68:68" customFormat="1">
      <c r="BP3641" s="90"/>
    </row>
    <row r="3642" spans="68:68" customFormat="1">
      <c r="BP3642" s="90"/>
    </row>
    <row r="3643" spans="68:68" customFormat="1">
      <c r="BP3643" s="90"/>
    </row>
    <row r="3644" spans="68:68" customFormat="1">
      <c r="BP3644" s="90"/>
    </row>
    <row r="3645" spans="68:68" customFormat="1">
      <c r="BP3645" s="90"/>
    </row>
    <row r="3646" spans="68:68" customFormat="1">
      <c r="BP3646" s="90"/>
    </row>
    <row r="3647" spans="68:68" customFormat="1">
      <c r="BP3647" s="90"/>
    </row>
    <row r="3648" spans="68:68" customFormat="1">
      <c r="BP3648" s="90"/>
    </row>
    <row r="3649" spans="68:68" customFormat="1">
      <c r="BP3649" s="90"/>
    </row>
    <row r="3650" spans="68:68" customFormat="1">
      <c r="BP3650" s="90"/>
    </row>
    <row r="3651" spans="68:68" customFormat="1">
      <c r="BP3651" s="90"/>
    </row>
    <row r="3652" spans="68:68" customFormat="1">
      <c r="BP3652" s="90"/>
    </row>
    <row r="3653" spans="68:68" customFormat="1">
      <c r="BP3653" s="90"/>
    </row>
    <row r="3654" spans="68:68" customFormat="1">
      <c r="BP3654" s="90"/>
    </row>
    <row r="3655" spans="68:68" customFormat="1">
      <c r="BP3655" s="90"/>
    </row>
    <row r="3656" spans="68:68" customFormat="1">
      <c r="BP3656" s="90"/>
    </row>
    <row r="3657" spans="68:68" customFormat="1">
      <c r="BP3657" s="90"/>
    </row>
    <row r="3658" spans="68:68" customFormat="1">
      <c r="BP3658" s="90"/>
    </row>
    <row r="3659" spans="68:68" customFormat="1">
      <c r="BP3659" s="90"/>
    </row>
    <row r="3660" spans="68:68" customFormat="1">
      <c r="BP3660" s="90"/>
    </row>
    <row r="3661" spans="68:68" customFormat="1">
      <c r="BP3661" s="90"/>
    </row>
    <row r="3662" spans="68:68" customFormat="1">
      <c r="BP3662" s="90"/>
    </row>
    <row r="3663" spans="68:68" customFormat="1">
      <c r="BP3663" s="90"/>
    </row>
    <row r="3664" spans="68:68" customFormat="1">
      <c r="BP3664" s="90"/>
    </row>
    <row r="3665" spans="68:68" customFormat="1">
      <c r="BP3665" s="90"/>
    </row>
    <row r="3666" spans="68:68" customFormat="1">
      <c r="BP3666" s="90"/>
    </row>
    <row r="3667" spans="68:68" customFormat="1">
      <c r="BP3667" s="90"/>
    </row>
    <row r="3668" spans="68:68" customFormat="1">
      <c r="BP3668" s="90"/>
    </row>
    <row r="3669" spans="68:68" customFormat="1">
      <c r="BP3669" s="90"/>
    </row>
    <row r="3670" spans="68:68" customFormat="1">
      <c r="BP3670" s="90"/>
    </row>
    <row r="3671" spans="68:68" customFormat="1">
      <c r="BP3671" s="90"/>
    </row>
    <row r="3672" spans="68:68" customFormat="1">
      <c r="BP3672" s="90"/>
    </row>
    <row r="3673" spans="68:68" customFormat="1">
      <c r="BP3673" s="90"/>
    </row>
    <row r="3674" spans="68:68" customFormat="1">
      <c r="BP3674" s="90"/>
    </row>
    <row r="3675" spans="68:68" customFormat="1">
      <c r="BP3675" s="90"/>
    </row>
    <row r="3676" spans="68:68" customFormat="1">
      <c r="BP3676" s="90"/>
    </row>
    <row r="3677" spans="68:68" customFormat="1">
      <c r="BP3677" s="90"/>
    </row>
    <row r="3678" spans="68:68" customFormat="1">
      <c r="BP3678" s="90"/>
    </row>
    <row r="3679" spans="68:68" customFormat="1">
      <c r="BP3679" s="90"/>
    </row>
    <row r="3680" spans="68:68" customFormat="1">
      <c r="BP3680" s="90"/>
    </row>
    <row r="3681" spans="68:68" customFormat="1">
      <c r="BP3681" s="90"/>
    </row>
    <row r="3682" spans="68:68" customFormat="1">
      <c r="BP3682" s="90"/>
    </row>
    <row r="3683" spans="68:68" customFormat="1">
      <c r="BP3683" s="90"/>
    </row>
    <row r="3684" spans="68:68" customFormat="1">
      <c r="BP3684" s="90"/>
    </row>
    <row r="3685" spans="68:68" customFormat="1">
      <c r="BP3685" s="90"/>
    </row>
    <row r="3686" spans="68:68" customFormat="1">
      <c r="BP3686" s="90"/>
    </row>
    <row r="3687" spans="68:68" customFormat="1">
      <c r="BP3687" s="90"/>
    </row>
    <row r="3688" spans="68:68" customFormat="1">
      <c r="BP3688" s="90"/>
    </row>
    <row r="3689" spans="68:68" customFormat="1">
      <c r="BP3689" s="90"/>
    </row>
    <row r="3690" spans="68:68" customFormat="1">
      <c r="BP3690" s="90"/>
    </row>
    <row r="3691" spans="68:68" customFormat="1">
      <c r="BP3691" s="90"/>
    </row>
    <row r="3692" spans="68:68" customFormat="1">
      <c r="BP3692" s="90"/>
    </row>
    <row r="3693" spans="68:68" customFormat="1">
      <c r="BP3693" s="90"/>
    </row>
    <row r="3694" spans="68:68" customFormat="1">
      <c r="BP3694" s="90"/>
    </row>
    <row r="3695" spans="68:68" customFormat="1">
      <c r="BP3695" s="90"/>
    </row>
    <row r="3696" spans="68:68" customFormat="1">
      <c r="BP3696" s="90"/>
    </row>
    <row r="3697" spans="68:68" customFormat="1">
      <c r="BP3697" s="90"/>
    </row>
    <row r="3698" spans="68:68" customFormat="1">
      <c r="BP3698" s="90"/>
    </row>
    <row r="3699" spans="68:68" customFormat="1">
      <c r="BP3699" s="90"/>
    </row>
    <row r="3700" spans="68:68" customFormat="1">
      <c r="BP3700" s="90"/>
    </row>
    <row r="3701" spans="68:68" customFormat="1">
      <c r="BP3701" s="90"/>
    </row>
    <row r="3702" spans="68:68" customFormat="1">
      <c r="BP3702" s="90"/>
    </row>
    <row r="3703" spans="68:68" customFormat="1">
      <c r="BP3703" s="90"/>
    </row>
    <row r="3704" spans="68:68" customFormat="1">
      <c r="BP3704" s="90"/>
    </row>
    <row r="3705" spans="68:68" customFormat="1">
      <c r="BP3705" s="90"/>
    </row>
    <row r="3706" spans="68:68" customFormat="1">
      <c r="BP3706" s="90"/>
    </row>
    <row r="3707" spans="68:68" customFormat="1">
      <c r="BP3707" s="90"/>
    </row>
    <row r="3708" spans="68:68" customFormat="1">
      <c r="BP3708" s="90"/>
    </row>
    <row r="3709" spans="68:68" customFormat="1">
      <c r="BP3709" s="90"/>
    </row>
    <row r="3710" spans="68:68" customFormat="1">
      <c r="BP3710" s="90"/>
    </row>
    <row r="3711" spans="68:68" customFormat="1">
      <c r="BP3711" s="90"/>
    </row>
    <row r="3712" spans="68:68" customFormat="1">
      <c r="BP3712" s="90"/>
    </row>
    <row r="3713" spans="68:68" customFormat="1">
      <c r="BP3713" s="90"/>
    </row>
    <row r="3714" spans="68:68" customFormat="1">
      <c r="BP3714" s="90"/>
    </row>
    <row r="3715" spans="68:68" customFormat="1">
      <c r="BP3715" s="90"/>
    </row>
    <row r="3716" spans="68:68" customFormat="1">
      <c r="BP3716" s="90"/>
    </row>
    <row r="3717" spans="68:68" customFormat="1">
      <c r="BP3717" s="90"/>
    </row>
    <row r="3718" spans="68:68" customFormat="1">
      <c r="BP3718" s="90"/>
    </row>
    <row r="3719" spans="68:68" customFormat="1">
      <c r="BP3719" s="90"/>
    </row>
    <row r="3720" spans="68:68" customFormat="1">
      <c r="BP3720" s="90"/>
    </row>
    <row r="3721" spans="68:68" customFormat="1">
      <c r="BP3721" s="90"/>
    </row>
    <row r="3722" spans="68:68" customFormat="1">
      <c r="BP3722" s="90"/>
    </row>
    <row r="3723" spans="68:68" customFormat="1">
      <c r="BP3723" s="90"/>
    </row>
    <row r="3724" spans="68:68" customFormat="1">
      <c r="BP3724" s="90"/>
    </row>
    <row r="3725" spans="68:68" customFormat="1">
      <c r="BP3725" s="90"/>
    </row>
    <row r="3726" spans="68:68" customFormat="1">
      <c r="BP3726" s="90"/>
    </row>
    <row r="3727" spans="68:68" customFormat="1">
      <c r="BP3727" s="90"/>
    </row>
    <row r="3728" spans="68:68" customFormat="1">
      <c r="BP3728" s="90"/>
    </row>
    <row r="3729" spans="68:68" customFormat="1">
      <c r="BP3729" s="90"/>
    </row>
    <row r="3730" spans="68:68" customFormat="1">
      <c r="BP3730" s="90"/>
    </row>
    <row r="3731" spans="68:68" customFormat="1">
      <c r="BP3731" s="90"/>
    </row>
    <row r="3732" spans="68:68" customFormat="1">
      <c r="BP3732" s="90"/>
    </row>
    <row r="3733" spans="68:68" customFormat="1">
      <c r="BP3733" s="90"/>
    </row>
    <row r="3734" spans="68:68" customFormat="1">
      <c r="BP3734" s="90"/>
    </row>
    <row r="3735" spans="68:68" customFormat="1">
      <c r="BP3735" s="90"/>
    </row>
    <row r="3736" spans="68:68" customFormat="1">
      <c r="BP3736" s="90"/>
    </row>
    <row r="3737" spans="68:68" customFormat="1">
      <c r="BP3737" s="90"/>
    </row>
    <row r="3738" spans="68:68" customFormat="1">
      <c r="BP3738" s="90"/>
    </row>
    <row r="3739" spans="68:68" customFormat="1">
      <c r="BP3739" s="90"/>
    </row>
    <row r="3740" spans="68:68" customFormat="1">
      <c r="BP3740" s="90"/>
    </row>
    <row r="3741" spans="68:68" customFormat="1">
      <c r="BP3741" s="90"/>
    </row>
    <row r="3742" spans="68:68" customFormat="1">
      <c r="BP3742" s="90"/>
    </row>
    <row r="3743" spans="68:68" customFormat="1">
      <c r="BP3743" s="90"/>
    </row>
    <row r="3744" spans="68:68" customFormat="1">
      <c r="BP3744" s="90"/>
    </row>
    <row r="3745" spans="68:68" customFormat="1">
      <c r="BP3745" s="90"/>
    </row>
    <row r="3746" spans="68:68" customFormat="1">
      <c r="BP3746" s="90"/>
    </row>
    <row r="3747" spans="68:68" customFormat="1">
      <c r="BP3747" s="90"/>
    </row>
    <row r="3748" spans="68:68" customFormat="1">
      <c r="BP3748" s="90"/>
    </row>
    <row r="3749" spans="68:68" customFormat="1">
      <c r="BP3749" s="90"/>
    </row>
    <row r="3750" spans="68:68" customFormat="1">
      <c r="BP3750" s="90"/>
    </row>
    <row r="3751" spans="68:68" customFormat="1">
      <c r="BP3751" s="90"/>
    </row>
    <row r="3752" spans="68:68" customFormat="1">
      <c r="BP3752" s="90"/>
    </row>
    <row r="3753" spans="68:68" customFormat="1">
      <c r="BP3753" s="90"/>
    </row>
    <row r="3754" spans="68:68" customFormat="1">
      <c r="BP3754" s="90"/>
    </row>
    <row r="3755" spans="68:68" customFormat="1">
      <c r="BP3755" s="90"/>
    </row>
    <row r="3756" spans="68:68" customFormat="1">
      <c r="BP3756" s="90"/>
    </row>
    <row r="3757" spans="68:68" customFormat="1">
      <c r="BP3757" s="90"/>
    </row>
    <row r="3758" spans="68:68" customFormat="1">
      <c r="BP3758" s="90"/>
    </row>
    <row r="3759" spans="68:68" customFormat="1">
      <c r="BP3759" s="90"/>
    </row>
    <row r="3760" spans="68:68" customFormat="1">
      <c r="BP3760" s="90"/>
    </row>
    <row r="3761" spans="68:68" customFormat="1">
      <c r="BP3761" s="90"/>
    </row>
    <row r="3762" spans="68:68" customFormat="1">
      <c r="BP3762" s="90"/>
    </row>
    <row r="3763" spans="68:68" customFormat="1">
      <c r="BP3763" s="90"/>
    </row>
    <row r="3764" spans="68:68" customFormat="1">
      <c r="BP3764" s="90"/>
    </row>
    <row r="3765" spans="68:68" customFormat="1">
      <c r="BP3765" s="90"/>
    </row>
    <row r="3766" spans="68:68" customFormat="1">
      <c r="BP3766" s="90"/>
    </row>
    <row r="3767" spans="68:68" customFormat="1">
      <c r="BP3767" s="90"/>
    </row>
    <row r="3768" spans="68:68" customFormat="1">
      <c r="BP3768" s="90"/>
    </row>
    <row r="3769" spans="68:68" customFormat="1">
      <c r="BP3769" s="90"/>
    </row>
    <row r="3770" spans="68:68" customFormat="1">
      <c r="BP3770" s="90"/>
    </row>
    <row r="3771" spans="68:68" customFormat="1">
      <c r="BP3771" s="90"/>
    </row>
    <row r="3772" spans="68:68" customFormat="1">
      <c r="BP3772" s="90"/>
    </row>
    <row r="3773" spans="68:68" customFormat="1">
      <c r="BP3773" s="90"/>
    </row>
    <row r="3774" spans="68:68" customFormat="1">
      <c r="BP3774" s="90"/>
    </row>
    <row r="3775" spans="68:68" customFormat="1">
      <c r="BP3775" s="90"/>
    </row>
    <row r="3776" spans="68:68" customFormat="1">
      <c r="BP3776" s="90"/>
    </row>
    <row r="3777" spans="68:68" customFormat="1">
      <c r="BP3777" s="90"/>
    </row>
    <row r="3778" spans="68:68" customFormat="1">
      <c r="BP3778" s="90"/>
    </row>
    <row r="3779" spans="68:68" customFormat="1">
      <c r="BP3779" s="90"/>
    </row>
    <row r="3780" spans="68:68" customFormat="1">
      <c r="BP3780" s="90"/>
    </row>
    <row r="3781" spans="68:68" customFormat="1">
      <c r="BP3781" s="90"/>
    </row>
    <row r="3782" spans="68:68" customFormat="1">
      <c r="BP3782" s="90"/>
    </row>
    <row r="3783" spans="68:68" customFormat="1">
      <c r="BP3783" s="90"/>
    </row>
    <row r="3784" spans="68:68" customFormat="1">
      <c r="BP3784" s="90"/>
    </row>
    <row r="3785" spans="68:68" customFormat="1">
      <c r="BP3785" s="90"/>
    </row>
    <row r="3786" spans="68:68" customFormat="1">
      <c r="BP3786" s="90"/>
    </row>
    <row r="3787" spans="68:68" customFormat="1">
      <c r="BP3787" s="90"/>
    </row>
    <row r="3788" spans="68:68" customFormat="1">
      <c r="BP3788" s="90"/>
    </row>
    <row r="3789" spans="68:68" customFormat="1">
      <c r="BP3789" s="90"/>
    </row>
    <row r="3790" spans="68:68" customFormat="1">
      <c r="BP3790" s="90"/>
    </row>
    <row r="3791" spans="68:68" customFormat="1">
      <c r="BP3791" s="90"/>
    </row>
    <row r="3792" spans="68:68" customFormat="1">
      <c r="BP3792" s="90"/>
    </row>
    <row r="3793" spans="68:68" customFormat="1">
      <c r="BP3793" s="90"/>
    </row>
    <row r="3794" spans="68:68" customFormat="1">
      <c r="BP3794" s="90"/>
    </row>
    <row r="3795" spans="68:68" customFormat="1">
      <c r="BP3795" s="90"/>
    </row>
    <row r="3796" spans="68:68" customFormat="1">
      <c r="BP3796" s="90"/>
    </row>
    <row r="3797" spans="68:68" customFormat="1">
      <c r="BP3797" s="90"/>
    </row>
    <row r="3798" spans="68:68" customFormat="1">
      <c r="BP3798" s="90"/>
    </row>
    <row r="3799" spans="68:68" customFormat="1">
      <c r="BP3799" s="90"/>
    </row>
    <row r="3800" spans="68:68" customFormat="1">
      <c r="BP3800" s="90"/>
    </row>
    <row r="3801" spans="68:68" customFormat="1">
      <c r="BP3801" s="90"/>
    </row>
    <row r="3802" spans="68:68" customFormat="1">
      <c r="BP3802" s="90"/>
    </row>
    <row r="3803" spans="68:68" customFormat="1">
      <c r="BP3803" s="90"/>
    </row>
    <row r="3804" spans="68:68" customFormat="1">
      <c r="BP3804" s="90"/>
    </row>
    <row r="3805" spans="68:68" customFormat="1">
      <c r="BP3805" s="90"/>
    </row>
    <row r="3806" spans="68:68" customFormat="1">
      <c r="BP3806" s="90"/>
    </row>
    <row r="3807" spans="68:68" customFormat="1">
      <c r="BP3807" s="90"/>
    </row>
    <row r="3808" spans="68:68" customFormat="1">
      <c r="BP3808" s="90"/>
    </row>
    <row r="3809" spans="68:68" customFormat="1">
      <c r="BP3809" s="90"/>
    </row>
    <row r="3810" spans="68:68" customFormat="1">
      <c r="BP3810" s="90"/>
    </row>
    <row r="3811" spans="68:68" customFormat="1">
      <c r="BP3811" s="90"/>
    </row>
    <row r="3812" spans="68:68" customFormat="1">
      <c r="BP3812" s="90"/>
    </row>
    <row r="3813" spans="68:68" customFormat="1">
      <c r="BP3813" s="90"/>
    </row>
    <row r="3814" spans="68:68" customFormat="1">
      <c r="BP3814" s="90"/>
    </row>
    <row r="3815" spans="68:68" customFormat="1">
      <c r="BP3815" s="90"/>
    </row>
    <row r="3816" spans="68:68" customFormat="1">
      <c r="BP3816" s="90"/>
    </row>
    <row r="3817" spans="68:68" customFormat="1">
      <c r="BP3817" s="90"/>
    </row>
    <row r="3818" spans="68:68" customFormat="1">
      <c r="BP3818" s="90"/>
    </row>
    <row r="3819" spans="68:68" customFormat="1">
      <c r="BP3819" s="90"/>
    </row>
    <row r="3820" spans="68:68" customFormat="1">
      <c r="BP3820" s="90"/>
    </row>
    <row r="3821" spans="68:68" customFormat="1">
      <c r="BP3821" s="90"/>
    </row>
    <row r="3822" spans="68:68" customFormat="1">
      <c r="BP3822" s="90"/>
    </row>
    <row r="3823" spans="68:68" customFormat="1">
      <c r="BP3823" s="90"/>
    </row>
    <row r="3824" spans="68:68" customFormat="1">
      <c r="BP3824" s="90"/>
    </row>
    <row r="3825" spans="68:68" customFormat="1">
      <c r="BP3825" s="90"/>
    </row>
    <row r="3826" spans="68:68" customFormat="1">
      <c r="BP3826" s="90"/>
    </row>
    <row r="3827" spans="68:68" customFormat="1">
      <c r="BP3827" s="90"/>
    </row>
    <row r="3828" spans="68:68" customFormat="1">
      <c r="BP3828" s="90"/>
    </row>
    <row r="3829" spans="68:68" customFormat="1">
      <c r="BP3829" s="90"/>
    </row>
    <row r="3830" spans="68:68" customFormat="1">
      <c r="BP3830" s="90"/>
    </row>
    <row r="3831" spans="68:68" customFormat="1">
      <c r="BP3831" s="90"/>
    </row>
    <row r="3832" spans="68:68" customFormat="1">
      <c r="BP3832" s="90"/>
    </row>
    <row r="3833" spans="68:68" customFormat="1">
      <c r="BP3833" s="90"/>
    </row>
    <row r="3834" spans="68:68" customFormat="1">
      <c r="BP3834" s="90"/>
    </row>
    <row r="3835" spans="68:68" customFormat="1">
      <c r="BP3835" s="90"/>
    </row>
    <row r="3836" spans="68:68" customFormat="1">
      <c r="BP3836" s="90"/>
    </row>
    <row r="3837" spans="68:68" customFormat="1">
      <c r="BP3837" s="90"/>
    </row>
    <row r="3838" spans="68:68" customFormat="1">
      <c r="BP3838" s="90"/>
    </row>
    <row r="3839" spans="68:68" customFormat="1">
      <c r="BP3839" s="90"/>
    </row>
    <row r="3840" spans="68:68" customFormat="1">
      <c r="BP3840" s="90"/>
    </row>
    <row r="3841" spans="68:68" customFormat="1">
      <c r="BP3841" s="90"/>
    </row>
    <row r="3842" spans="68:68" customFormat="1">
      <c r="BP3842" s="90"/>
    </row>
    <row r="3843" spans="68:68" customFormat="1">
      <c r="BP3843" s="90"/>
    </row>
    <row r="3844" spans="68:68" customFormat="1">
      <c r="BP3844" s="90"/>
    </row>
    <row r="3845" spans="68:68" customFormat="1">
      <c r="BP3845" s="90"/>
    </row>
    <row r="3846" spans="68:68" customFormat="1">
      <c r="BP3846" s="90"/>
    </row>
    <row r="3847" spans="68:68" customFormat="1">
      <c r="BP3847" s="90"/>
    </row>
    <row r="3848" spans="68:68" customFormat="1">
      <c r="BP3848" s="90"/>
    </row>
    <row r="3849" spans="68:68" customFormat="1">
      <c r="BP3849" s="90"/>
    </row>
    <row r="3850" spans="68:68" customFormat="1">
      <c r="BP3850" s="90"/>
    </row>
    <row r="3851" spans="68:68" customFormat="1">
      <c r="BP3851" s="90"/>
    </row>
    <row r="3852" spans="68:68" customFormat="1">
      <c r="BP3852" s="90"/>
    </row>
    <row r="3853" spans="68:68" customFormat="1">
      <c r="BP3853" s="90"/>
    </row>
    <row r="3854" spans="68:68" customFormat="1">
      <c r="BP3854" s="90"/>
    </row>
    <row r="3855" spans="68:68" customFormat="1">
      <c r="BP3855" s="90"/>
    </row>
    <row r="3856" spans="68:68" customFormat="1">
      <c r="BP3856" s="90"/>
    </row>
    <row r="3857" spans="68:68" customFormat="1">
      <c r="BP3857" s="90"/>
    </row>
    <row r="3858" spans="68:68" customFormat="1">
      <c r="BP3858" s="90"/>
    </row>
    <row r="3859" spans="68:68" customFormat="1">
      <c r="BP3859" s="90"/>
    </row>
    <row r="3860" spans="68:68" customFormat="1">
      <c r="BP3860" s="90"/>
    </row>
    <row r="3861" spans="68:68" customFormat="1">
      <c r="BP3861" s="90"/>
    </row>
    <row r="3862" spans="68:68" customFormat="1">
      <c r="BP3862" s="90"/>
    </row>
    <row r="3863" spans="68:68" customFormat="1">
      <c r="BP3863" s="90"/>
    </row>
    <row r="3864" spans="68:68" customFormat="1">
      <c r="BP3864" s="90"/>
    </row>
    <row r="3865" spans="68:68" customFormat="1">
      <c r="BP3865" s="90"/>
    </row>
    <row r="3866" spans="68:68" customFormat="1">
      <c r="BP3866" s="90"/>
    </row>
    <row r="3867" spans="68:68" customFormat="1">
      <c r="BP3867" s="90"/>
    </row>
    <row r="3868" spans="68:68" customFormat="1">
      <c r="BP3868" s="90"/>
    </row>
    <row r="3869" spans="68:68" customFormat="1">
      <c r="BP3869" s="90"/>
    </row>
    <row r="3870" spans="68:68" customFormat="1">
      <c r="BP3870" s="90"/>
    </row>
    <row r="3871" spans="68:68" customFormat="1">
      <c r="BP3871" s="90"/>
    </row>
    <row r="3872" spans="68:68" customFormat="1">
      <c r="BP3872" s="90"/>
    </row>
    <row r="3873" spans="68:68" customFormat="1">
      <c r="BP3873" s="90"/>
    </row>
    <row r="3874" spans="68:68" customFormat="1">
      <c r="BP3874" s="90"/>
    </row>
    <row r="3875" spans="68:68" customFormat="1">
      <c r="BP3875" s="90"/>
    </row>
    <row r="3876" spans="68:68" customFormat="1">
      <c r="BP3876" s="90"/>
    </row>
    <row r="3877" spans="68:68" customFormat="1">
      <c r="BP3877" s="90"/>
    </row>
    <row r="3878" spans="68:68" customFormat="1">
      <c r="BP3878" s="90"/>
    </row>
    <row r="3879" spans="68:68" customFormat="1">
      <c r="BP3879" s="90"/>
    </row>
    <row r="3880" spans="68:68" customFormat="1">
      <c r="BP3880" s="90"/>
    </row>
    <row r="3881" spans="68:68" customFormat="1">
      <c r="BP3881" s="90"/>
    </row>
    <row r="3882" spans="68:68" customFormat="1">
      <c r="BP3882" s="90"/>
    </row>
    <row r="3883" spans="68:68" customFormat="1">
      <c r="BP3883" s="90"/>
    </row>
    <row r="3884" spans="68:68" customFormat="1">
      <c r="BP3884" s="90"/>
    </row>
    <row r="3885" spans="68:68" customFormat="1">
      <c r="BP3885" s="90"/>
    </row>
    <row r="3886" spans="68:68" customFormat="1">
      <c r="BP3886" s="90"/>
    </row>
    <row r="3887" spans="68:68" customFormat="1">
      <c r="BP3887" s="90"/>
    </row>
    <row r="3888" spans="68:68" customFormat="1">
      <c r="BP3888" s="90"/>
    </row>
    <row r="3889" spans="68:68" customFormat="1">
      <c r="BP3889" s="90"/>
    </row>
    <row r="3890" spans="68:68" customFormat="1">
      <c r="BP3890" s="90"/>
    </row>
    <row r="3891" spans="68:68" customFormat="1">
      <c r="BP3891" s="90"/>
    </row>
    <row r="3892" spans="68:68" customFormat="1">
      <c r="BP3892" s="90"/>
    </row>
    <row r="3893" spans="68:68" customFormat="1">
      <c r="BP3893" s="90"/>
    </row>
    <row r="3894" spans="68:68" customFormat="1">
      <c r="BP3894" s="90"/>
    </row>
    <row r="3895" spans="68:68" customFormat="1">
      <c r="BP3895" s="90"/>
    </row>
    <row r="3896" spans="68:68" customFormat="1">
      <c r="BP3896" s="90"/>
    </row>
    <row r="3897" spans="68:68" customFormat="1">
      <c r="BP3897" s="90"/>
    </row>
    <row r="3898" spans="68:68" customFormat="1">
      <c r="BP3898" s="90"/>
    </row>
    <row r="3899" spans="68:68" customFormat="1">
      <c r="BP3899" s="90"/>
    </row>
    <row r="3900" spans="68:68" customFormat="1">
      <c r="BP3900" s="90"/>
    </row>
    <row r="3901" spans="68:68" customFormat="1">
      <c r="BP3901" s="90"/>
    </row>
    <row r="3902" spans="68:68" customFormat="1">
      <c r="BP3902" s="90"/>
    </row>
    <row r="3903" spans="68:68" customFormat="1">
      <c r="BP3903" s="90"/>
    </row>
    <row r="3904" spans="68:68" customFormat="1">
      <c r="BP3904" s="90"/>
    </row>
    <row r="3905" spans="68:68" customFormat="1">
      <c r="BP3905" s="90"/>
    </row>
    <row r="3906" spans="68:68" customFormat="1">
      <c r="BP3906" s="90"/>
    </row>
    <row r="3907" spans="68:68" customFormat="1">
      <c r="BP3907" s="90"/>
    </row>
    <row r="3908" spans="68:68" customFormat="1">
      <c r="BP3908" s="90"/>
    </row>
    <row r="3909" spans="68:68" customFormat="1">
      <c r="BP3909" s="90"/>
    </row>
    <row r="3910" spans="68:68" customFormat="1">
      <c r="BP3910" s="90"/>
    </row>
    <row r="3911" spans="68:68" customFormat="1">
      <c r="BP3911" s="90"/>
    </row>
    <row r="3912" spans="68:68" customFormat="1">
      <c r="BP3912" s="90"/>
    </row>
    <row r="3913" spans="68:68" customFormat="1">
      <c r="BP3913" s="90"/>
    </row>
    <row r="3914" spans="68:68" customFormat="1">
      <c r="BP3914" s="90"/>
    </row>
    <row r="3915" spans="68:68" customFormat="1">
      <c r="BP3915" s="90"/>
    </row>
    <row r="3916" spans="68:68" customFormat="1">
      <c r="BP3916" s="90"/>
    </row>
    <row r="3917" spans="68:68" customFormat="1">
      <c r="BP3917" s="90"/>
    </row>
    <row r="3918" spans="68:68" customFormat="1">
      <c r="BP3918" s="90"/>
    </row>
    <row r="3919" spans="68:68" customFormat="1">
      <c r="BP3919" s="90"/>
    </row>
    <row r="3920" spans="68:68" customFormat="1">
      <c r="BP3920" s="90"/>
    </row>
    <row r="3921" spans="68:68" customFormat="1">
      <c r="BP3921" s="90"/>
    </row>
    <row r="3922" spans="68:68" customFormat="1">
      <c r="BP3922" s="90"/>
    </row>
    <row r="3923" spans="68:68" customFormat="1">
      <c r="BP3923" s="90"/>
    </row>
    <row r="3924" spans="68:68" customFormat="1">
      <c r="BP3924" s="90"/>
    </row>
    <row r="3925" spans="68:68" customFormat="1">
      <c r="BP3925" s="90"/>
    </row>
    <row r="3926" spans="68:68" customFormat="1">
      <c r="BP3926" s="90"/>
    </row>
    <row r="3927" spans="68:68" customFormat="1">
      <c r="BP3927" s="90"/>
    </row>
    <row r="3928" spans="68:68" customFormat="1">
      <c r="BP3928" s="90"/>
    </row>
    <row r="3929" spans="68:68" customFormat="1">
      <c r="BP3929" s="90"/>
    </row>
    <row r="3930" spans="68:68" customFormat="1">
      <c r="BP3930" s="90"/>
    </row>
    <row r="3931" spans="68:68" customFormat="1">
      <c r="BP3931" s="90"/>
    </row>
    <row r="3932" spans="68:68" customFormat="1">
      <c r="BP3932" s="90"/>
    </row>
    <row r="3933" spans="68:68" customFormat="1">
      <c r="BP3933" s="90"/>
    </row>
    <row r="3934" spans="68:68" customFormat="1">
      <c r="BP3934" s="90"/>
    </row>
    <row r="3935" spans="68:68" customFormat="1">
      <c r="BP3935" s="90"/>
    </row>
    <row r="3936" spans="68:68" customFormat="1">
      <c r="BP3936" s="90"/>
    </row>
    <row r="3937" spans="68:68" customFormat="1">
      <c r="BP3937" s="90"/>
    </row>
    <row r="3938" spans="68:68" customFormat="1">
      <c r="BP3938" s="90"/>
    </row>
    <row r="3939" spans="68:68" customFormat="1">
      <c r="BP3939" s="90"/>
    </row>
    <row r="3940" spans="68:68" customFormat="1">
      <c r="BP3940" s="90"/>
    </row>
    <row r="3941" spans="68:68" customFormat="1">
      <c r="BP3941" s="90"/>
    </row>
    <row r="3942" spans="68:68" customFormat="1">
      <c r="BP3942" s="90"/>
    </row>
    <row r="3943" spans="68:68" customFormat="1">
      <c r="BP3943" s="90"/>
    </row>
    <row r="3944" spans="68:68" customFormat="1">
      <c r="BP3944" s="90"/>
    </row>
    <row r="3945" spans="68:68" customFormat="1">
      <c r="BP3945" s="90"/>
    </row>
    <row r="3946" spans="68:68" customFormat="1">
      <c r="BP3946" s="90"/>
    </row>
    <row r="3947" spans="68:68" customFormat="1">
      <c r="BP3947" s="90"/>
    </row>
    <row r="3948" spans="68:68" customFormat="1">
      <c r="BP3948" s="90"/>
    </row>
    <row r="3949" spans="68:68" customFormat="1">
      <c r="BP3949" s="90"/>
    </row>
    <row r="3950" spans="68:68" customFormat="1">
      <c r="BP3950" s="90"/>
    </row>
    <row r="3951" spans="68:68" customFormat="1">
      <c r="BP3951" s="90"/>
    </row>
    <row r="3952" spans="68:68" customFormat="1">
      <c r="BP3952" s="90"/>
    </row>
    <row r="3953" spans="68:68" customFormat="1">
      <c r="BP3953" s="90"/>
    </row>
    <row r="3954" spans="68:68" customFormat="1">
      <c r="BP3954" s="90"/>
    </row>
    <row r="3955" spans="68:68" customFormat="1">
      <c r="BP3955" s="90"/>
    </row>
    <row r="3956" spans="68:68" customFormat="1">
      <c r="BP3956" s="90"/>
    </row>
    <row r="3957" spans="68:68" customFormat="1">
      <c r="BP3957" s="90"/>
    </row>
    <row r="3958" spans="68:68" customFormat="1">
      <c r="BP3958" s="90"/>
    </row>
    <row r="3959" spans="68:68" customFormat="1">
      <c r="BP3959" s="90"/>
    </row>
    <row r="3960" spans="68:68" customFormat="1">
      <c r="BP3960" s="90"/>
    </row>
    <row r="3961" spans="68:68" customFormat="1">
      <c r="BP3961" s="90"/>
    </row>
    <row r="3962" spans="68:68" customFormat="1">
      <c r="BP3962" s="90"/>
    </row>
    <row r="3963" spans="68:68" customFormat="1">
      <c r="BP3963" s="90"/>
    </row>
    <row r="3964" spans="68:68" customFormat="1">
      <c r="BP3964" s="90"/>
    </row>
    <row r="3965" spans="68:68" customFormat="1">
      <c r="BP3965" s="90"/>
    </row>
    <row r="3966" spans="68:68" customFormat="1">
      <c r="BP3966" s="90"/>
    </row>
    <row r="3967" spans="68:68" customFormat="1">
      <c r="BP3967" s="90"/>
    </row>
    <row r="3968" spans="68:68" customFormat="1">
      <c r="BP3968" s="90"/>
    </row>
    <row r="3969" spans="68:68" customFormat="1">
      <c r="BP3969" s="90"/>
    </row>
    <row r="3970" spans="68:68" customFormat="1">
      <c r="BP3970" s="90"/>
    </row>
    <row r="3971" spans="68:68" customFormat="1">
      <c r="BP3971" s="90"/>
    </row>
    <row r="3972" spans="68:68" customFormat="1">
      <c r="BP3972" s="90"/>
    </row>
    <row r="3973" spans="68:68" customFormat="1">
      <c r="BP3973" s="90"/>
    </row>
    <row r="3974" spans="68:68" customFormat="1">
      <c r="BP3974" s="90"/>
    </row>
    <row r="3975" spans="68:68" customFormat="1">
      <c r="BP3975" s="90"/>
    </row>
    <row r="3976" spans="68:68" customFormat="1">
      <c r="BP3976" s="90"/>
    </row>
    <row r="3977" spans="68:68" customFormat="1">
      <c r="BP3977" s="90"/>
    </row>
    <row r="3978" spans="68:68" customFormat="1">
      <c r="BP3978" s="90"/>
    </row>
    <row r="3979" spans="68:68" customFormat="1">
      <c r="BP3979" s="90"/>
    </row>
    <row r="3980" spans="68:68" customFormat="1">
      <c r="BP3980" s="90"/>
    </row>
    <row r="3981" spans="68:68" customFormat="1">
      <c r="BP3981" s="90"/>
    </row>
    <row r="3982" spans="68:68" customFormat="1">
      <c r="BP3982" s="90"/>
    </row>
    <row r="3983" spans="68:68" customFormat="1">
      <c r="BP3983" s="90"/>
    </row>
    <row r="3984" spans="68:68" customFormat="1">
      <c r="BP3984" s="90"/>
    </row>
    <row r="3985" spans="68:68" customFormat="1">
      <c r="BP3985" s="90"/>
    </row>
    <row r="3986" spans="68:68" customFormat="1">
      <c r="BP3986" s="90"/>
    </row>
    <row r="3987" spans="68:68" customFormat="1">
      <c r="BP3987" s="90"/>
    </row>
    <row r="3988" spans="68:68" customFormat="1">
      <c r="BP3988" s="90"/>
    </row>
    <row r="3989" spans="68:68" customFormat="1">
      <c r="BP3989" s="90"/>
    </row>
    <row r="3990" spans="68:68" customFormat="1">
      <c r="BP3990" s="90"/>
    </row>
    <row r="3991" spans="68:68" customFormat="1">
      <c r="BP3991" s="90"/>
    </row>
    <row r="3992" spans="68:68" customFormat="1">
      <c r="BP3992" s="90"/>
    </row>
    <row r="3993" spans="68:68" customFormat="1">
      <c r="BP3993" s="90"/>
    </row>
    <row r="3994" spans="68:68" customFormat="1">
      <c r="BP3994" s="90"/>
    </row>
    <row r="3995" spans="68:68" customFormat="1">
      <c r="BP3995" s="90"/>
    </row>
    <row r="3996" spans="68:68" customFormat="1">
      <c r="BP3996" s="90"/>
    </row>
    <row r="3997" spans="68:68" customFormat="1">
      <c r="BP3997" s="90"/>
    </row>
    <row r="3998" spans="68:68" customFormat="1">
      <c r="BP3998" s="90"/>
    </row>
    <row r="3999" spans="68:68" customFormat="1">
      <c r="BP3999" s="90"/>
    </row>
    <row r="4000" spans="68:68" customFormat="1">
      <c r="BP4000" s="90"/>
    </row>
    <row r="4001" spans="68:68" customFormat="1">
      <c r="BP4001" s="90"/>
    </row>
    <row r="4002" spans="68:68" customFormat="1">
      <c r="BP4002" s="90"/>
    </row>
    <row r="4003" spans="68:68" customFormat="1">
      <c r="BP4003" s="90"/>
    </row>
    <row r="4004" spans="68:68" customFormat="1">
      <c r="BP4004" s="90"/>
    </row>
    <row r="4005" spans="68:68" customFormat="1">
      <c r="BP4005" s="90"/>
    </row>
    <row r="4006" spans="68:68" customFormat="1">
      <c r="BP4006" s="90"/>
    </row>
    <row r="4007" spans="68:68" customFormat="1">
      <c r="BP4007" s="90"/>
    </row>
    <row r="4008" spans="68:68" customFormat="1">
      <c r="BP4008" s="90"/>
    </row>
    <row r="4009" spans="68:68" customFormat="1">
      <c r="BP4009" s="90"/>
    </row>
    <row r="4010" spans="68:68" customFormat="1">
      <c r="BP4010" s="90"/>
    </row>
    <row r="4011" spans="68:68" customFormat="1">
      <c r="BP4011" s="90"/>
    </row>
    <row r="4012" spans="68:68" customFormat="1">
      <c r="BP4012" s="90"/>
    </row>
    <row r="4013" spans="68:68" customFormat="1">
      <c r="BP4013" s="90"/>
    </row>
    <row r="4014" spans="68:68" customFormat="1">
      <c r="BP4014" s="90"/>
    </row>
    <row r="4015" spans="68:68" customFormat="1">
      <c r="BP4015" s="90"/>
    </row>
    <row r="4016" spans="68:68" customFormat="1">
      <c r="BP4016" s="90"/>
    </row>
    <row r="4017" spans="68:68" customFormat="1">
      <c r="BP4017" s="90"/>
    </row>
    <row r="4018" spans="68:68" customFormat="1">
      <c r="BP4018" s="90"/>
    </row>
    <row r="4019" spans="68:68" customFormat="1">
      <c r="BP4019" s="90"/>
    </row>
    <row r="4020" spans="68:68" customFormat="1">
      <c r="BP4020" s="90"/>
    </row>
    <row r="4021" spans="68:68" customFormat="1">
      <c r="BP4021" s="90"/>
    </row>
    <row r="4022" spans="68:68" customFormat="1">
      <c r="BP4022" s="90"/>
    </row>
    <row r="4023" spans="68:68" customFormat="1">
      <c r="BP4023" s="90"/>
    </row>
    <row r="4024" spans="68:68" customFormat="1">
      <c r="BP4024" s="90"/>
    </row>
    <row r="4025" spans="68:68" customFormat="1">
      <c r="BP4025" s="90"/>
    </row>
    <row r="4026" spans="68:68" customFormat="1">
      <c r="BP4026" s="90"/>
    </row>
    <row r="4027" spans="68:68" customFormat="1">
      <c r="BP4027" s="90"/>
    </row>
    <row r="4028" spans="68:68" customFormat="1">
      <c r="BP4028" s="90"/>
    </row>
    <row r="4029" spans="68:68" customFormat="1">
      <c r="BP4029" s="90"/>
    </row>
    <row r="4030" spans="68:68" customFormat="1">
      <c r="BP4030" s="90"/>
    </row>
    <row r="4031" spans="68:68" customFormat="1">
      <c r="BP4031" s="90"/>
    </row>
    <row r="4032" spans="68:68" customFormat="1">
      <c r="BP4032" s="90"/>
    </row>
    <row r="4033" spans="68:68" customFormat="1">
      <c r="BP4033" s="90"/>
    </row>
    <row r="4034" spans="68:68" customFormat="1">
      <c r="BP4034" s="90"/>
    </row>
    <row r="4035" spans="68:68" customFormat="1">
      <c r="BP4035" s="90"/>
    </row>
    <row r="4036" spans="68:68" customFormat="1">
      <c r="BP4036" s="90"/>
    </row>
    <row r="4037" spans="68:68" customFormat="1">
      <c r="BP4037" s="90"/>
    </row>
    <row r="4038" spans="68:68" customFormat="1">
      <c r="BP4038" s="90"/>
    </row>
    <row r="4039" spans="68:68" customFormat="1">
      <c r="BP4039" s="90"/>
    </row>
    <row r="4040" spans="68:68" customFormat="1">
      <c r="BP4040" s="90"/>
    </row>
    <row r="4041" spans="68:68" customFormat="1">
      <c r="BP4041" s="90"/>
    </row>
    <row r="4042" spans="68:68" customFormat="1">
      <c r="BP4042" s="90"/>
    </row>
    <row r="4043" spans="68:68" customFormat="1">
      <c r="BP4043" s="90"/>
    </row>
    <row r="4044" spans="68:68" customFormat="1">
      <c r="BP4044" s="90"/>
    </row>
    <row r="4045" spans="68:68" customFormat="1">
      <c r="BP4045" s="90"/>
    </row>
    <row r="4046" spans="68:68" customFormat="1">
      <c r="BP4046" s="90"/>
    </row>
    <row r="4047" spans="68:68" customFormat="1">
      <c r="BP4047" s="90"/>
    </row>
    <row r="4048" spans="68:68" customFormat="1">
      <c r="BP4048" s="90"/>
    </row>
    <row r="4049" spans="68:68" customFormat="1">
      <c r="BP4049" s="90"/>
    </row>
    <row r="4050" spans="68:68" customFormat="1">
      <c r="BP4050" s="90"/>
    </row>
    <row r="4051" spans="68:68" customFormat="1">
      <c r="BP4051" s="90"/>
    </row>
    <row r="4052" spans="68:68" customFormat="1">
      <c r="BP4052" s="90"/>
    </row>
    <row r="4053" spans="68:68" customFormat="1">
      <c r="BP4053" s="90"/>
    </row>
    <row r="4054" spans="68:68" customFormat="1">
      <c r="BP4054" s="90"/>
    </row>
    <row r="4055" spans="68:68" customFormat="1">
      <c r="BP4055" s="90"/>
    </row>
    <row r="4056" spans="68:68" customFormat="1">
      <c r="BP4056" s="90"/>
    </row>
    <row r="4057" spans="68:68" customFormat="1">
      <c r="BP4057" s="90"/>
    </row>
    <row r="4058" spans="68:68" customFormat="1">
      <c r="BP4058" s="90"/>
    </row>
    <row r="4059" spans="68:68" customFormat="1">
      <c r="BP4059" s="90"/>
    </row>
    <row r="4060" spans="68:68" customFormat="1">
      <c r="BP4060" s="90"/>
    </row>
    <row r="4061" spans="68:68" customFormat="1">
      <c r="BP4061" s="90"/>
    </row>
    <row r="4062" spans="68:68" customFormat="1">
      <c r="BP4062" s="90"/>
    </row>
    <row r="4063" spans="68:68" customFormat="1">
      <c r="BP4063" s="90"/>
    </row>
    <row r="4064" spans="68:68" customFormat="1">
      <c r="BP4064" s="90"/>
    </row>
    <row r="4065" spans="68:68" customFormat="1">
      <c r="BP4065" s="90"/>
    </row>
    <row r="4066" spans="68:68" customFormat="1">
      <c r="BP4066" s="90"/>
    </row>
    <row r="4067" spans="68:68" customFormat="1">
      <c r="BP4067" s="90"/>
    </row>
    <row r="4068" spans="68:68" customFormat="1">
      <c r="BP4068" s="90"/>
    </row>
    <row r="4069" spans="68:68" customFormat="1">
      <c r="BP4069" s="90"/>
    </row>
    <row r="4070" spans="68:68" customFormat="1">
      <c r="BP4070" s="90"/>
    </row>
    <row r="4071" spans="68:68" customFormat="1">
      <c r="BP4071" s="90"/>
    </row>
    <row r="4072" spans="68:68" customFormat="1">
      <c r="BP4072" s="90"/>
    </row>
    <row r="4073" spans="68:68" customFormat="1">
      <c r="BP4073" s="90"/>
    </row>
    <row r="4074" spans="68:68" customFormat="1">
      <c r="BP4074" s="90"/>
    </row>
    <row r="4075" spans="68:68" customFormat="1">
      <c r="BP4075" s="90"/>
    </row>
    <row r="4076" spans="68:68" customFormat="1">
      <c r="BP4076" s="90"/>
    </row>
    <row r="4077" spans="68:68" customFormat="1">
      <c r="BP4077" s="90"/>
    </row>
    <row r="4078" spans="68:68" customFormat="1">
      <c r="BP4078" s="90"/>
    </row>
    <row r="4079" spans="68:68" customFormat="1">
      <c r="BP4079" s="90"/>
    </row>
    <row r="4080" spans="68:68" customFormat="1">
      <c r="BP4080" s="90"/>
    </row>
    <row r="4081" spans="68:68" customFormat="1">
      <c r="BP4081" s="90"/>
    </row>
    <row r="4082" spans="68:68" customFormat="1">
      <c r="BP4082" s="90"/>
    </row>
    <row r="4083" spans="68:68" customFormat="1">
      <c r="BP4083" s="90"/>
    </row>
    <row r="4084" spans="68:68" customFormat="1">
      <c r="BP4084" s="90"/>
    </row>
    <row r="4085" spans="68:68" customFormat="1">
      <c r="BP4085" s="90"/>
    </row>
    <row r="4086" spans="68:68" customFormat="1">
      <c r="BP4086" s="90"/>
    </row>
    <row r="4087" spans="68:68" customFormat="1">
      <c r="BP4087" s="90"/>
    </row>
    <row r="4088" spans="68:68" customFormat="1">
      <c r="BP4088" s="90"/>
    </row>
    <row r="4089" spans="68:68" customFormat="1">
      <c r="BP4089" s="90"/>
    </row>
    <row r="4090" spans="68:68" customFormat="1">
      <c r="BP4090" s="90"/>
    </row>
    <row r="4091" spans="68:68" customFormat="1">
      <c r="BP4091" s="90"/>
    </row>
    <row r="4092" spans="68:68" customFormat="1">
      <c r="BP4092" s="90"/>
    </row>
    <row r="4093" spans="68:68" customFormat="1">
      <c r="BP4093" s="90"/>
    </row>
    <row r="4094" spans="68:68" customFormat="1">
      <c r="BP4094" s="90"/>
    </row>
    <row r="4095" spans="68:68" customFormat="1">
      <c r="BP4095" s="90"/>
    </row>
    <row r="4096" spans="68:68" customFormat="1">
      <c r="BP4096" s="90"/>
    </row>
    <row r="4097" spans="68:68" customFormat="1">
      <c r="BP4097" s="90"/>
    </row>
    <row r="4098" spans="68:68" customFormat="1">
      <c r="BP4098" s="90"/>
    </row>
    <row r="4099" spans="68:68" customFormat="1">
      <c r="BP4099" s="90"/>
    </row>
    <row r="4100" spans="68:68" customFormat="1">
      <c r="BP4100" s="90"/>
    </row>
    <row r="4101" spans="68:68" customFormat="1">
      <c r="BP4101" s="90"/>
    </row>
    <row r="4102" spans="68:68" customFormat="1">
      <c r="BP4102" s="90"/>
    </row>
    <row r="4103" spans="68:68" customFormat="1">
      <c r="BP4103" s="90"/>
    </row>
    <row r="4104" spans="68:68" customFormat="1">
      <c r="BP4104" s="90"/>
    </row>
    <row r="4105" spans="68:68" customFormat="1">
      <c r="BP4105" s="90"/>
    </row>
    <row r="4106" spans="68:68" customFormat="1">
      <c r="BP4106" s="90"/>
    </row>
    <row r="4107" spans="68:68" customFormat="1">
      <c r="BP4107" s="90"/>
    </row>
    <row r="4108" spans="68:68" customFormat="1">
      <c r="BP4108" s="90"/>
    </row>
    <row r="4109" spans="68:68" customFormat="1">
      <c r="BP4109" s="90"/>
    </row>
    <row r="4110" spans="68:68" customFormat="1">
      <c r="BP4110" s="90"/>
    </row>
    <row r="4111" spans="68:68" customFormat="1">
      <c r="BP4111" s="90"/>
    </row>
    <row r="4112" spans="68:68" customFormat="1">
      <c r="BP4112" s="90"/>
    </row>
    <row r="4113" spans="68:68" customFormat="1">
      <c r="BP4113" s="90"/>
    </row>
    <row r="4114" spans="68:68" customFormat="1">
      <c r="BP4114" s="90"/>
    </row>
    <row r="4115" spans="68:68" customFormat="1">
      <c r="BP4115" s="90"/>
    </row>
    <row r="4116" spans="68:68" customFormat="1">
      <c r="BP4116" s="90"/>
    </row>
    <row r="4117" spans="68:68" customFormat="1">
      <c r="BP4117" s="90"/>
    </row>
    <row r="4118" spans="68:68" customFormat="1">
      <c r="BP4118" s="90"/>
    </row>
    <row r="4119" spans="68:68" customFormat="1">
      <c r="BP4119" s="90"/>
    </row>
    <row r="4120" spans="68:68" customFormat="1">
      <c r="BP4120" s="90"/>
    </row>
    <row r="4121" spans="68:68" customFormat="1">
      <c r="BP4121" s="90"/>
    </row>
    <row r="4122" spans="68:68" customFormat="1">
      <c r="BP4122" s="90"/>
    </row>
    <row r="4123" spans="68:68" customFormat="1">
      <c r="BP4123" s="90"/>
    </row>
    <row r="4124" spans="68:68" customFormat="1">
      <c r="BP4124" s="90"/>
    </row>
    <row r="4125" spans="68:68" customFormat="1">
      <c r="BP4125" s="90"/>
    </row>
    <row r="4126" spans="68:68" customFormat="1">
      <c r="BP4126" s="90"/>
    </row>
    <row r="4127" spans="68:68" customFormat="1">
      <c r="BP4127" s="90"/>
    </row>
    <row r="4128" spans="68:68" customFormat="1">
      <c r="BP4128" s="90"/>
    </row>
    <row r="4129" spans="68:68" customFormat="1">
      <c r="BP4129" s="90"/>
    </row>
    <row r="4130" spans="68:68" customFormat="1">
      <c r="BP4130" s="90"/>
    </row>
    <row r="4131" spans="68:68" customFormat="1">
      <c r="BP4131" s="90"/>
    </row>
    <row r="4132" spans="68:68" customFormat="1">
      <c r="BP4132" s="90"/>
    </row>
    <row r="4133" spans="68:68" customFormat="1">
      <c r="BP4133" s="90"/>
    </row>
    <row r="4134" spans="68:68" customFormat="1">
      <c r="BP4134" s="90"/>
    </row>
    <row r="4135" spans="68:68" customFormat="1">
      <c r="BP4135" s="90"/>
    </row>
    <row r="4136" spans="68:68" customFormat="1">
      <c r="BP4136" s="90"/>
    </row>
    <row r="4137" spans="68:68" customFormat="1">
      <c r="BP4137" s="90"/>
    </row>
    <row r="4138" spans="68:68" customFormat="1">
      <c r="BP4138" s="90"/>
    </row>
    <row r="4139" spans="68:68" customFormat="1">
      <c r="BP4139" s="90"/>
    </row>
    <row r="4140" spans="68:68" customFormat="1">
      <c r="BP4140" s="90"/>
    </row>
    <row r="4141" spans="68:68" customFormat="1">
      <c r="BP4141" s="90"/>
    </row>
    <row r="4142" spans="68:68" customFormat="1">
      <c r="BP4142" s="90"/>
    </row>
    <row r="4143" spans="68:68" customFormat="1">
      <c r="BP4143" s="90"/>
    </row>
    <row r="4144" spans="68:68" customFormat="1">
      <c r="BP4144" s="90"/>
    </row>
    <row r="4145" spans="68:68" customFormat="1">
      <c r="BP4145" s="90"/>
    </row>
    <row r="4146" spans="68:68" customFormat="1">
      <c r="BP4146" s="90"/>
    </row>
    <row r="4147" spans="68:68" customFormat="1">
      <c r="BP4147" s="90"/>
    </row>
    <row r="4148" spans="68:68" customFormat="1">
      <c r="BP4148" s="90"/>
    </row>
    <row r="4149" spans="68:68" customFormat="1">
      <c r="BP4149" s="90"/>
    </row>
    <row r="4150" spans="68:68" customFormat="1">
      <c r="BP4150" s="90"/>
    </row>
    <row r="4151" spans="68:68" customFormat="1">
      <c r="BP4151" s="90"/>
    </row>
    <row r="4152" spans="68:68" customFormat="1">
      <c r="BP4152" s="90"/>
    </row>
    <row r="4153" spans="68:68" customFormat="1">
      <c r="BP4153" s="90"/>
    </row>
    <row r="4154" spans="68:68" customFormat="1">
      <c r="BP4154" s="90"/>
    </row>
    <row r="4155" spans="68:68" customFormat="1">
      <c r="BP4155" s="90"/>
    </row>
    <row r="4156" spans="68:68" customFormat="1">
      <c r="BP4156" s="90"/>
    </row>
    <row r="4157" spans="68:68" customFormat="1">
      <c r="BP4157" s="90"/>
    </row>
    <row r="4158" spans="68:68" customFormat="1">
      <c r="BP4158" s="90"/>
    </row>
    <row r="4159" spans="68:68" customFormat="1">
      <c r="BP4159" s="90"/>
    </row>
    <row r="4160" spans="68:68" customFormat="1">
      <c r="BP4160" s="90"/>
    </row>
    <row r="4161" spans="68:68" customFormat="1">
      <c r="BP4161" s="90"/>
    </row>
    <row r="4162" spans="68:68" customFormat="1">
      <c r="BP4162" s="90"/>
    </row>
    <row r="4163" spans="68:68" customFormat="1">
      <c r="BP4163" s="90"/>
    </row>
    <row r="4164" spans="68:68" customFormat="1">
      <c r="BP4164" s="90"/>
    </row>
    <row r="4165" spans="68:68" customFormat="1">
      <c r="BP4165" s="90"/>
    </row>
    <row r="4166" spans="68:68" customFormat="1">
      <c r="BP4166" s="90"/>
    </row>
    <row r="4167" spans="68:68" customFormat="1">
      <c r="BP4167" s="90"/>
    </row>
    <row r="4168" spans="68:68" customFormat="1">
      <c r="BP4168" s="90"/>
    </row>
    <row r="4169" spans="68:68" customFormat="1">
      <c r="BP4169" s="90"/>
    </row>
    <row r="4170" spans="68:68" customFormat="1">
      <c r="BP4170" s="90"/>
    </row>
    <row r="4171" spans="68:68" customFormat="1">
      <c r="BP4171" s="90"/>
    </row>
    <row r="4172" spans="68:68" customFormat="1">
      <c r="BP4172" s="90"/>
    </row>
    <row r="4173" spans="68:68" customFormat="1">
      <c r="BP4173" s="90"/>
    </row>
    <row r="4174" spans="68:68" customFormat="1">
      <c r="BP4174" s="90"/>
    </row>
    <row r="4175" spans="68:68" customFormat="1">
      <c r="BP4175" s="90"/>
    </row>
    <row r="4176" spans="68:68" customFormat="1">
      <c r="BP4176" s="90"/>
    </row>
    <row r="4177" spans="68:68" customFormat="1">
      <c r="BP4177" s="90"/>
    </row>
    <row r="4178" spans="68:68" customFormat="1">
      <c r="BP4178" s="90"/>
    </row>
    <row r="4179" spans="68:68" customFormat="1">
      <c r="BP4179" s="90"/>
    </row>
    <row r="4180" spans="68:68" customFormat="1">
      <c r="BP4180" s="90"/>
    </row>
    <row r="4181" spans="68:68" customFormat="1">
      <c r="BP4181" s="90"/>
    </row>
    <row r="4182" spans="68:68" customFormat="1">
      <c r="BP4182" s="90"/>
    </row>
    <row r="4183" spans="68:68" customFormat="1">
      <c r="BP4183" s="90"/>
    </row>
    <row r="4184" spans="68:68" customFormat="1">
      <c r="BP4184" s="90"/>
    </row>
    <row r="4185" spans="68:68" customFormat="1">
      <c r="BP4185" s="90"/>
    </row>
    <row r="4186" spans="68:68" customFormat="1">
      <c r="BP4186" s="90"/>
    </row>
    <row r="4187" spans="68:68" customFormat="1">
      <c r="BP4187" s="90"/>
    </row>
    <row r="4188" spans="68:68" customFormat="1">
      <c r="BP4188" s="90"/>
    </row>
    <row r="4189" spans="68:68" customFormat="1">
      <c r="BP4189" s="90"/>
    </row>
    <row r="4190" spans="68:68" customFormat="1">
      <c r="BP4190" s="90"/>
    </row>
    <row r="4191" spans="68:68" customFormat="1">
      <c r="BP4191" s="90"/>
    </row>
    <row r="4192" spans="68:68" customFormat="1">
      <c r="BP4192" s="90"/>
    </row>
    <row r="4193" spans="68:68" customFormat="1">
      <c r="BP4193" s="90"/>
    </row>
    <row r="4194" spans="68:68" customFormat="1">
      <c r="BP4194" s="90"/>
    </row>
    <row r="4195" spans="68:68" customFormat="1">
      <c r="BP4195" s="90"/>
    </row>
    <row r="4196" spans="68:68" customFormat="1">
      <c r="BP4196" s="90"/>
    </row>
    <row r="4197" spans="68:68" customFormat="1">
      <c r="BP4197" s="90"/>
    </row>
    <row r="4198" spans="68:68" customFormat="1">
      <c r="BP4198" s="90"/>
    </row>
    <row r="4199" spans="68:68" customFormat="1">
      <c r="BP4199" s="90"/>
    </row>
    <row r="4200" spans="68:68" customFormat="1">
      <c r="BP4200" s="90"/>
    </row>
    <row r="4201" spans="68:68" customFormat="1">
      <c r="BP4201" s="90"/>
    </row>
    <row r="4202" spans="68:68" customFormat="1">
      <c r="BP4202" s="90"/>
    </row>
    <row r="4203" spans="68:68" customFormat="1">
      <c r="BP4203" s="90"/>
    </row>
    <row r="4204" spans="68:68" customFormat="1">
      <c r="BP4204" s="90"/>
    </row>
    <row r="4205" spans="68:68" customFormat="1">
      <c r="BP4205" s="90"/>
    </row>
    <row r="4206" spans="68:68" customFormat="1">
      <c r="BP4206" s="90"/>
    </row>
    <row r="4207" spans="68:68" customFormat="1">
      <c r="BP4207" s="90"/>
    </row>
    <row r="4208" spans="68:68" customFormat="1">
      <c r="BP4208" s="90"/>
    </row>
    <row r="4209" spans="68:68" customFormat="1">
      <c r="BP4209" s="90"/>
    </row>
    <row r="4210" spans="68:68" customFormat="1">
      <c r="BP4210" s="90"/>
    </row>
    <row r="4211" spans="68:68" customFormat="1">
      <c r="BP4211" s="90"/>
    </row>
    <row r="4212" spans="68:68" customFormat="1">
      <c r="BP4212" s="90"/>
    </row>
    <row r="4213" spans="68:68" customFormat="1">
      <c r="BP4213" s="90"/>
    </row>
    <row r="4214" spans="68:68" customFormat="1">
      <c r="BP4214" s="90"/>
    </row>
    <row r="4215" spans="68:68" customFormat="1">
      <c r="BP4215" s="90"/>
    </row>
    <row r="4216" spans="68:68" customFormat="1">
      <c r="BP4216" s="90"/>
    </row>
    <row r="4217" spans="68:68" customFormat="1">
      <c r="BP4217" s="90"/>
    </row>
    <row r="4218" spans="68:68" customFormat="1">
      <c r="BP4218" s="90"/>
    </row>
    <row r="4219" spans="68:68" customFormat="1">
      <c r="BP4219" s="90"/>
    </row>
    <row r="4220" spans="68:68" customFormat="1">
      <c r="BP4220" s="90"/>
    </row>
    <row r="4221" spans="68:68" customFormat="1">
      <c r="BP4221" s="90"/>
    </row>
    <row r="4222" spans="68:68" customFormat="1">
      <c r="BP4222" s="90"/>
    </row>
    <row r="4223" spans="68:68" customFormat="1">
      <c r="BP4223" s="90"/>
    </row>
    <row r="4224" spans="68:68" customFormat="1">
      <c r="BP4224" s="90"/>
    </row>
    <row r="4225" spans="68:68" customFormat="1">
      <c r="BP4225" s="90"/>
    </row>
    <row r="4226" spans="68:68" customFormat="1">
      <c r="BP4226" s="90"/>
    </row>
    <row r="4227" spans="68:68" customFormat="1">
      <c r="BP4227" s="90"/>
    </row>
    <row r="4228" spans="68:68" customFormat="1">
      <c r="BP4228" s="90"/>
    </row>
    <row r="4229" spans="68:68" customFormat="1">
      <c r="BP4229" s="90"/>
    </row>
    <row r="4230" spans="68:68" customFormat="1">
      <c r="BP4230" s="90"/>
    </row>
    <row r="4231" spans="68:68" customFormat="1">
      <c r="BP4231" s="90"/>
    </row>
    <row r="4232" spans="68:68" customFormat="1">
      <c r="BP4232" s="90"/>
    </row>
    <row r="4233" spans="68:68" customFormat="1">
      <c r="BP4233" s="90"/>
    </row>
    <row r="4234" spans="68:68" customFormat="1">
      <c r="BP4234" s="90"/>
    </row>
    <row r="4235" spans="68:68" customFormat="1">
      <c r="BP4235" s="90"/>
    </row>
    <row r="4236" spans="68:68" customFormat="1">
      <c r="BP4236" s="90"/>
    </row>
    <row r="4237" spans="68:68" customFormat="1">
      <c r="BP4237" s="90"/>
    </row>
    <row r="4238" spans="68:68" customFormat="1">
      <c r="BP4238" s="90"/>
    </row>
    <row r="4239" spans="68:68" customFormat="1">
      <c r="BP4239" s="90"/>
    </row>
    <row r="4240" spans="68:68" customFormat="1">
      <c r="BP4240" s="90"/>
    </row>
    <row r="4241" spans="68:68" customFormat="1">
      <c r="BP4241" s="90"/>
    </row>
    <row r="4242" spans="68:68" customFormat="1">
      <c r="BP4242" s="90"/>
    </row>
    <row r="4243" spans="68:68" customFormat="1">
      <c r="BP4243" s="90"/>
    </row>
    <row r="4244" spans="68:68" customFormat="1">
      <c r="BP4244" s="90"/>
    </row>
    <row r="4245" spans="68:68" customFormat="1">
      <c r="BP4245" s="90"/>
    </row>
    <row r="4246" spans="68:68" customFormat="1">
      <c r="BP4246" s="90"/>
    </row>
    <row r="4247" spans="68:68" customFormat="1">
      <c r="BP4247" s="90"/>
    </row>
    <row r="4248" spans="68:68" customFormat="1">
      <c r="BP4248" s="90"/>
    </row>
    <row r="4249" spans="68:68" customFormat="1">
      <c r="BP4249" s="90"/>
    </row>
    <row r="4250" spans="68:68" customFormat="1">
      <c r="BP4250" s="90"/>
    </row>
    <row r="4251" spans="68:68" customFormat="1">
      <c r="BP4251" s="90"/>
    </row>
    <row r="4252" spans="68:68" customFormat="1">
      <c r="BP4252" s="90"/>
    </row>
    <row r="4253" spans="68:68" customFormat="1">
      <c r="BP4253" s="90"/>
    </row>
    <row r="4254" spans="68:68" customFormat="1">
      <c r="BP4254" s="90"/>
    </row>
    <row r="4255" spans="68:68" customFormat="1">
      <c r="BP4255" s="90"/>
    </row>
    <row r="4256" spans="68:68" customFormat="1">
      <c r="BP4256" s="90"/>
    </row>
    <row r="4257" spans="68:68" customFormat="1">
      <c r="BP4257" s="90"/>
    </row>
    <row r="4258" spans="68:68" customFormat="1">
      <c r="BP4258" s="90"/>
    </row>
    <row r="4259" spans="68:68" customFormat="1">
      <c r="BP4259" s="90"/>
    </row>
    <row r="4260" spans="68:68" customFormat="1">
      <c r="BP4260" s="90"/>
    </row>
    <row r="4261" spans="68:68" customFormat="1">
      <c r="BP4261" s="90"/>
    </row>
    <row r="4262" spans="68:68" customFormat="1">
      <c r="BP4262" s="90"/>
    </row>
    <row r="4263" spans="68:68" customFormat="1">
      <c r="BP4263" s="90"/>
    </row>
    <row r="4264" spans="68:68" customFormat="1">
      <c r="BP4264" s="90"/>
    </row>
    <row r="4265" spans="68:68" customFormat="1">
      <c r="BP4265" s="90"/>
    </row>
    <row r="4266" spans="68:68" customFormat="1">
      <c r="BP4266" s="90"/>
    </row>
    <row r="4267" spans="68:68" customFormat="1">
      <c r="BP4267" s="90"/>
    </row>
    <row r="4268" spans="68:68" customFormat="1">
      <c r="BP4268" s="90"/>
    </row>
    <row r="4269" spans="68:68" customFormat="1">
      <c r="BP4269" s="90"/>
    </row>
    <row r="4270" spans="68:68" customFormat="1">
      <c r="BP4270" s="90"/>
    </row>
    <row r="4271" spans="68:68" customFormat="1">
      <c r="BP4271" s="90"/>
    </row>
    <row r="4272" spans="68:68" customFormat="1">
      <c r="BP4272" s="90"/>
    </row>
    <row r="4273" spans="68:68" customFormat="1">
      <c r="BP4273" s="90"/>
    </row>
    <row r="4274" spans="68:68" customFormat="1">
      <c r="BP4274" s="90"/>
    </row>
    <row r="4275" spans="68:68" customFormat="1">
      <c r="BP4275" s="90"/>
    </row>
    <row r="4276" spans="68:68" customFormat="1">
      <c r="BP4276" s="90"/>
    </row>
    <row r="4277" spans="68:68" customFormat="1">
      <c r="BP4277" s="90"/>
    </row>
    <row r="4278" spans="68:68" customFormat="1">
      <c r="BP4278" s="90"/>
    </row>
    <row r="4279" spans="68:68" customFormat="1">
      <c r="BP4279" s="90"/>
    </row>
    <row r="4280" spans="68:68" customFormat="1">
      <c r="BP4280" s="90"/>
    </row>
    <row r="4281" spans="68:68" customFormat="1">
      <c r="BP4281" s="90"/>
    </row>
    <row r="4282" spans="68:68" customFormat="1">
      <c r="BP4282" s="90"/>
    </row>
    <row r="4283" spans="68:68" customFormat="1">
      <c r="BP4283" s="90"/>
    </row>
    <row r="4284" spans="68:68" customFormat="1">
      <c r="BP4284" s="90"/>
    </row>
    <row r="4285" spans="68:68" customFormat="1">
      <c r="BP4285" s="90"/>
    </row>
    <row r="4286" spans="68:68" customFormat="1">
      <c r="BP4286" s="90"/>
    </row>
    <row r="4287" spans="68:68" customFormat="1">
      <c r="BP4287" s="90"/>
    </row>
    <row r="4288" spans="68:68" customFormat="1">
      <c r="BP4288" s="90"/>
    </row>
    <row r="4289" spans="68:68" customFormat="1">
      <c r="BP4289" s="90"/>
    </row>
    <row r="4290" spans="68:68" customFormat="1">
      <c r="BP4290" s="90"/>
    </row>
    <row r="4291" spans="68:68" customFormat="1">
      <c r="BP4291" s="90"/>
    </row>
    <row r="4292" spans="68:68" customFormat="1">
      <c r="BP4292" s="90"/>
    </row>
    <row r="4293" spans="68:68" customFormat="1">
      <c r="BP4293" s="90"/>
    </row>
    <row r="4294" spans="68:68" customFormat="1">
      <c r="BP4294" s="90"/>
    </row>
    <row r="4295" spans="68:68" customFormat="1">
      <c r="BP4295" s="90"/>
    </row>
    <row r="4296" spans="68:68" customFormat="1">
      <c r="BP4296" s="90"/>
    </row>
    <row r="4297" spans="68:68" customFormat="1">
      <c r="BP4297" s="90"/>
    </row>
    <row r="4298" spans="68:68" customFormat="1">
      <c r="BP4298" s="90"/>
    </row>
    <row r="4299" spans="68:68" customFormat="1">
      <c r="BP4299" s="90"/>
    </row>
    <row r="4300" spans="68:68" customFormat="1">
      <c r="BP4300" s="90"/>
    </row>
    <row r="4301" spans="68:68" customFormat="1">
      <c r="BP4301" s="90"/>
    </row>
    <row r="4302" spans="68:68" customFormat="1">
      <c r="BP4302" s="90"/>
    </row>
    <row r="4303" spans="68:68" customFormat="1">
      <c r="BP4303" s="90"/>
    </row>
    <row r="4304" spans="68:68" customFormat="1">
      <c r="BP4304" s="90"/>
    </row>
    <row r="4305" spans="68:68" customFormat="1">
      <c r="BP4305" s="90"/>
    </row>
    <row r="4306" spans="68:68" customFormat="1">
      <c r="BP4306" s="90"/>
    </row>
    <row r="4307" spans="68:68" customFormat="1">
      <c r="BP4307" s="90"/>
    </row>
    <row r="4308" spans="68:68" customFormat="1">
      <c r="BP4308" s="90"/>
    </row>
    <row r="4309" spans="68:68" customFormat="1">
      <c r="BP4309" s="90"/>
    </row>
    <row r="4310" spans="68:68" customFormat="1">
      <c r="BP4310" s="90"/>
    </row>
    <row r="4311" spans="68:68" customFormat="1">
      <c r="BP4311" s="90"/>
    </row>
    <row r="4312" spans="68:68" customFormat="1">
      <c r="BP4312" s="90"/>
    </row>
    <row r="4313" spans="68:68" customFormat="1">
      <c r="BP4313" s="90"/>
    </row>
    <row r="4314" spans="68:68" customFormat="1">
      <c r="BP4314" s="90"/>
    </row>
    <row r="4315" spans="68:68" customFormat="1">
      <c r="BP4315" s="90"/>
    </row>
    <row r="4316" spans="68:68" customFormat="1">
      <c r="BP4316" s="90"/>
    </row>
    <row r="4317" spans="68:68" customFormat="1">
      <c r="BP4317" s="90"/>
    </row>
    <row r="4318" spans="68:68" customFormat="1">
      <c r="BP4318" s="90"/>
    </row>
    <row r="4319" spans="68:68" customFormat="1">
      <c r="BP4319" s="90"/>
    </row>
    <row r="4320" spans="68:68" customFormat="1">
      <c r="BP4320" s="90"/>
    </row>
    <row r="4321" spans="68:68" customFormat="1">
      <c r="BP4321" s="90"/>
    </row>
    <row r="4322" spans="68:68" customFormat="1">
      <c r="BP4322" s="90"/>
    </row>
    <row r="4323" spans="68:68" customFormat="1">
      <c r="BP4323" s="90"/>
    </row>
    <row r="4324" spans="68:68" customFormat="1">
      <c r="BP4324" s="90"/>
    </row>
    <row r="4325" spans="68:68" customFormat="1">
      <c r="BP4325" s="90"/>
    </row>
    <row r="4326" spans="68:68" customFormat="1">
      <c r="BP4326" s="90"/>
    </row>
    <row r="4327" spans="68:68" customFormat="1">
      <c r="BP4327" s="90"/>
    </row>
    <row r="4328" spans="68:68" customFormat="1">
      <c r="BP4328" s="90"/>
    </row>
    <row r="4329" spans="68:68" customFormat="1">
      <c r="BP4329" s="90"/>
    </row>
    <row r="4330" spans="68:68" customFormat="1">
      <c r="BP4330" s="90"/>
    </row>
    <row r="4331" spans="68:68" customFormat="1">
      <c r="BP4331" s="90"/>
    </row>
    <row r="4332" spans="68:68" customFormat="1">
      <c r="BP4332" s="90"/>
    </row>
    <row r="4333" spans="68:68" customFormat="1">
      <c r="BP4333" s="90"/>
    </row>
    <row r="4334" spans="68:68" customFormat="1">
      <c r="BP4334" s="90"/>
    </row>
    <row r="4335" spans="68:68" customFormat="1">
      <c r="BP4335" s="90"/>
    </row>
    <row r="4336" spans="68:68" customFormat="1">
      <c r="BP4336" s="90"/>
    </row>
    <row r="4337" spans="68:68" customFormat="1">
      <c r="BP4337" s="90"/>
    </row>
    <row r="4338" spans="68:68" customFormat="1">
      <c r="BP4338" s="90"/>
    </row>
    <row r="4339" spans="68:68" customFormat="1">
      <c r="BP4339" s="90"/>
    </row>
    <row r="4340" spans="68:68" customFormat="1">
      <c r="BP4340" s="90"/>
    </row>
    <row r="4341" spans="68:68" customFormat="1">
      <c r="BP4341" s="90"/>
    </row>
    <row r="4342" spans="68:68" customFormat="1">
      <c r="BP4342" s="90"/>
    </row>
    <row r="4343" spans="68:68" customFormat="1">
      <c r="BP4343" s="90"/>
    </row>
    <row r="4344" spans="68:68" customFormat="1">
      <c r="BP4344" s="90"/>
    </row>
    <row r="4345" spans="68:68" customFormat="1">
      <c r="BP4345" s="90"/>
    </row>
    <row r="4346" spans="68:68" customFormat="1">
      <c r="BP4346" s="90"/>
    </row>
    <row r="4347" spans="68:68" customFormat="1">
      <c r="BP4347" s="90"/>
    </row>
    <row r="4348" spans="68:68" customFormat="1">
      <c r="BP4348" s="90"/>
    </row>
    <row r="4349" spans="68:68" customFormat="1">
      <c r="BP4349" s="90"/>
    </row>
    <row r="4350" spans="68:68" customFormat="1">
      <c r="BP4350" s="90"/>
    </row>
    <row r="4351" spans="68:68" customFormat="1">
      <c r="BP4351" s="90"/>
    </row>
    <row r="4352" spans="68:68" customFormat="1">
      <c r="BP4352" s="90"/>
    </row>
    <row r="4353" spans="68:68" customFormat="1">
      <c r="BP4353" s="90"/>
    </row>
    <row r="4354" spans="68:68" customFormat="1">
      <c r="BP4354" s="90"/>
    </row>
    <row r="4355" spans="68:68" customFormat="1">
      <c r="BP4355" s="90"/>
    </row>
    <row r="4356" spans="68:68" customFormat="1">
      <c r="BP4356" s="90"/>
    </row>
    <row r="4357" spans="68:68" customFormat="1">
      <c r="BP4357" s="90"/>
    </row>
    <row r="4358" spans="68:68" customFormat="1">
      <c r="BP4358" s="90"/>
    </row>
    <row r="4359" spans="68:68" customFormat="1">
      <c r="BP4359" s="90"/>
    </row>
    <row r="4360" spans="68:68" customFormat="1">
      <c r="BP4360" s="90"/>
    </row>
    <row r="4361" spans="68:68" customFormat="1">
      <c r="BP4361" s="90"/>
    </row>
    <row r="4362" spans="68:68" customFormat="1">
      <c r="BP4362" s="90"/>
    </row>
    <row r="4363" spans="68:68" customFormat="1">
      <c r="BP4363" s="90"/>
    </row>
    <row r="4364" spans="68:68" customFormat="1">
      <c r="BP4364" s="90"/>
    </row>
    <row r="4365" spans="68:68" customFormat="1">
      <c r="BP4365" s="90"/>
    </row>
    <row r="4366" spans="68:68" customFormat="1">
      <c r="BP4366" s="90"/>
    </row>
    <row r="4367" spans="68:68" customFormat="1">
      <c r="BP4367" s="90"/>
    </row>
    <row r="4368" spans="68:68" customFormat="1">
      <c r="BP4368" s="90"/>
    </row>
    <row r="4369" spans="68:68" customFormat="1">
      <c r="BP4369" s="90"/>
    </row>
    <row r="4370" spans="68:68" customFormat="1">
      <c r="BP4370" s="90"/>
    </row>
    <row r="4371" spans="68:68" customFormat="1">
      <c r="BP4371" s="90"/>
    </row>
    <row r="4372" spans="68:68" customFormat="1">
      <c r="BP4372" s="90"/>
    </row>
    <row r="4373" spans="68:68" customFormat="1">
      <c r="BP4373" s="90"/>
    </row>
    <row r="4374" spans="68:68" customFormat="1">
      <c r="BP4374" s="90"/>
    </row>
    <row r="4375" spans="68:68" customFormat="1">
      <c r="BP4375" s="90"/>
    </row>
    <row r="4376" spans="68:68" customFormat="1">
      <c r="BP4376" s="90"/>
    </row>
    <row r="4377" spans="68:68" customFormat="1">
      <c r="BP4377" s="90"/>
    </row>
    <row r="4378" spans="68:68" customFormat="1">
      <c r="BP4378" s="90"/>
    </row>
    <row r="4379" spans="68:68" customFormat="1">
      <c r="BP4379" s="90"/>
    </row>
    <row r="4380" spans="68:68" customFormat="1">
      <c r="BP4380" s="90"/>
    </row>
    <row r="4381" spans="68:68" customFormat="1">
      <c r="BP4381" s="90"/>
    </row>
    <row r="4382" spans="68:68" customFormat="1">
      <c r="BP4382" s="90"/>
    </row>
    <row r="4383" spans="68:68" customFormat="1">
      <c r="BP4383" s="90"/>
    </row>
    <row r="4384" spans="68:68" customFormat="1">
      <c r="BP4384" s="90"/>
    </row>
    <row r="4385" spans="68:68" customFormat="1">
      <c r="BP4385" s="90"/>
    </row>
    <row r="4386" spans="68:68" customFormat="1">
      <c r="BP4386" s="90"/>
    </row>
    <row r="4387" spans="68:68" customFormat="1">
      <c r="BP4387" s="90"/>
    </row>
    <row r="4388" spans="68:68" customFormat="1">
      <c r="BP4388" s="90"/>
    </row>
    <row r="4389" spans="68:68" customFormat="1">
      <c r="BP4389" s="90"/>
    </row>
    <row r="4390" spans="68:68" customFormat="1">
      <c r="BP4390" s="90"/>
    </row>
    <row r="4391" spans="68:68" customFormat="1">
      <c r="BP4391" s="90"/>
    </row>
    <row r="4392" spans="68:68" customFormat="1">
      <c r="BP4392" s="90"/>
    </row>
    <row r="4393" spans="68:68" customFormat="1">
      <c r="BP4393" s="90"/>
    </row>
    <row r="4394" spans="68:68" customFormat="1">
      <c r="BP4394" s="90"/>
    </row>
    <row r="4395" spans="68:68" customFormat="1">
      <c r="BP4395" s="90"/>
    </row>
    <row r="4396" spans="68:68" customFormat="1">
      <c r="BP4396" s="90"/>
    </row>
    <row r="4397" spans="68:68" customFormat="1">
      <c r="BP4397" s="90"/>
    </row>
    <row r="4398" spans="68:68" customFormat="1">
      <c r="BP4398" s="90"/>
    </row>
    <row r="4399" spans="68:68" customFormat="1">
      <c r="BP4399" s="90"/>
    </row>
    <row r="4400" spans="68:68" customFormat="1">
      <c r="BP4400" s="90"/>
    </row>
    <row r="4401" spans="68:68" customFormat="1">
      <c r="BP4401" s="90"/>
    </row>
    <row r="4402" spans="68:68" customFormat="1">
      <c r="BP4402" s="90"/>
    </row>
    <row r="4403" spans="68:68" customFormat="1">
      <c r="BP4403" s="90"/>
    </row>
    <row r="4404" spans="68:68" customFormat="1">
      <c r="BP4404" s="90"/>
    </row>
    <row r="4405" spans="68:68" customFormat="1">
      <c r="BP4405" s="90"/>
    </row>
    <row r="4406" spans="68:68" customFormat="1">
      <c r="BP4406" s="90"/>
    </row>
    <row r="4407" spans="68:68" customFormat="1">
      <c r="BP4407" s="90"/>
    </row>
    <row r="4408" spans="68:68" customFormat="1">
      <c r="BP4408" s="90"/>
    </row>
    <row r="4409" spans="68:68" customFormat="1">
      <c r="BP4409" s="90"/>
    </row>
    <row r="4410" spans="68:68" customFormat="1">
      <c r="BP4410" s="90"/>
    </row>
    <row r="4411" spans="68:68" customFormat="1">
      <c r="BP4411" s="90"/>
    </row>
    <row r="4412" spans="68:68" customFormat="1">
      <c r="BP4412" s="90"/>
    </row>
    <row r="4413" spans="68:68" customFormat="1">
      <c r="BP4413" s="90"/>
    </row>
    <row r="4414" spans="68:68" customFormat="1">
      <c r="BP4414" s="90"/>
    </row>
    <row r="4415" spans="68:68" customFormat="1">
      <c r="BP4415" s="90"/>
    </row>
    <row r="4416" spans="68:68" customFormat="1">
      <c r="BP4416" s="90"/>
    </row>
    <row r="4417" spans="68:68" customFormat="1">
      <c r="BP4417" s="90"/>
    </row>
    <row r="4418" spans="68:68" customFormat="1">
      <c r="BP4418" s="90"/>
    </row>
    <row r="4419" spans="68:68" customFormat="1">
      <c r="BP4419" s="90"/>
    </row>
    <row r="4420" spans="68:68" customFormat="1">
      <c r="BP4420" s="90"/>
    </row>
    <row r="4421" spans="68:68" customFormat="1">
      <c r="BP4421" s="90"/>
    </row>
    <row r="4422" spans="68:68" customFormat="1">
      <c r="BP4422" s="90"/>
    </row>
    <row r="4423" spans="68:68" customFormat="1">
      <c r="BP4423" s="90"/>
    </row>
    <row r="4424" spans="68:68" customFormat="1">
      <c r="BP4424" s="90"/>
    </row>
    <row r="4425" spans="68:68" customFormat="1">
      <c r="BP4425" s="90"/>
    </row>
    <row r="4426" spans="68:68" customFormat="1">
      <c r="BP4426" s="90"/>
    </row>
    <row r="4427" spans="68:68" customFormat="1">
      <c r="BP4427" s="90"/>
    </row>
    <row r="4428" spans="68:68" customFormat="1">
      <c r="BP4428" s="90"/>
    </row>
    <row r="4429" spans="68:68" customFormat="1">
      <c r="BP4429" s="90"/>
    </row>
    <row r="4430" spans="68:68" customFormat="1">
      <c r="BP4430" s="90"/>
    </row>
    <row r="4431" spans="68:68" customFormat="1">
      <c r="BP4431" s="90"/>
    </row>
    <row r="4432" spans="68:68" customFormat="1">
      <c r="BP4432" s="90"/>
    </row>
    <row r="4433" spans="68:68" customFormat="1">
      <c r="BP4433" s="90"/>
    </row>
    <row r="4434" spans="68:68" customFormat="1">
      <c r="BP4434" s="90"/>
    </row>
    <row r="4435" spans="68:68" customFormat="1">
      <c r="BP4435" s="90"/>
    </row>
    <row r="4436" spans="68:68" customFormat="1">
      <c r="BP4436" s="90"/>
    </row>
    <row r="4437" spans="68:68" customFormat="1">
      <c r="BP4437" s="90"/>
    </row>
    <row r="4438" spans="68:68" customFormat="1">
      <c r="BP4438" s="90"/>
    </row>
    <row r="4439" spans="68:68" customFormat="1">
      <c r="BP4439" s="90"/>
    </row>
    <row r="4440" spans="68:68" customFormat="1">
      <c r="BP4440" s="90"/>
    </row>
    <row r="4441" spans="68:68" customFormat="1">
      <c r="BP4441" s="90"/>
    </row>
    <row r="4442" spans="68:68" customFormat="1">
      <c r="BP4442" s="90"/>
    </row>
    <row r="4443" spans="68:68" customFormat="1">
      <c r="BP4443" s="90"/>
    </row>
    <row r="4444" spans="68:68" customFormat="1">
      <c r="BP4444" s="90"/>
    </row>
    <row r="4445" spans="68:68" customFormat="1">
      <c r="BP4445" s="90"/>
    </row>
    <row r="4446" spans="68:68" customFormat="1">
      <c r="BP4446" s="90"/>
    </row>
    <row r="4447" spans="68:68" customFormat="1">
      <c r="BP4447" s="90"/>
    </row>
    <row r="4448" spans="68:68" customFormat="1">
      <c r="BP4448" s="90"/>
    </row>
    <row r="4449" spans="68:68" customFormat="1">
      <c r="BP4449" s="90"/>
    </row>
    <row r="4450" spans="68:68" customFormat="1">
      <c r="BP4450" s="90"/>
    </row>
    <row r="4451" spans="68:68" customFormat="1">
      <c r="BP4451" s="90"/>
    </row>
    <row r="4452" spans="68:68" customFormat="1">
      <c r="BP4452" s="90"/>
    </row>
    <row r="4453" spans="68:68" customFormat="1">
      <c r="BP4453" s="90"/>
    </row>
    <row r="4454" spans="68:68" customFormat="1">
      <c r="BP4454" s="90"/>
    </row>
    <row r="4455" spans="68:68" customFormat="1">
      <c r="BP4455" s="90"/>
    </row>
    <row r="4456" spans="68:68" customFormat="1">
      <c r="BP4456" s="90"/>
    </row>
    <row r="4457" spans="68:68" customFormat="1">
      <c r="BP4457" s="90"/>
    </row>
    <row r="4458" spans="68:68" customFormat="1">
      <c r="BP4458" s="90"/>
    </row>
    <row r="4459" spans="68:68" customFormat="1">
      <c r="BP4459" s="90"/>
    </row>
    <row r="4460" spans="68:68" customFormat="1">
      <c r="BP4460" s="90"/>
    </row>
    <row r="4461" spans="68:68" customFormat="1">
      <c r="BP4461" s="90"/>
    </row>
    <row r="4462" spans="68:68" customFormat="1">
      <c r="BP4462" s="90"/>
    </row>
    <row r="4463" spans="68:68" customFormat="1">
      <c r="BP4463" s="90"/>
    </row>
    <row r="4464" spans="68:68" customFormat="1">
      <c r="BP4464" s="90"/>
    </row>
    <row r="4465" spans="68:68" customFormat="1">
      <c r="BP4465" s="90"/>
    </row>
    <row r="4466" spans="68:68" customFormat="1">
      <c r="BP4466" s="90"/>
    </row>
    <row r="4467" spans="68:68" customFormat="1">
      <c r="BP4467" s="90"/>
    </row>
    <row r="4468" spans="68:68" customFormat="1">
      <c r="BP4468" s="90"/>
    </row>
    <row r="4469" spans="68:68" customFormat="1">
      <c r="BP4469" s="90"/>
    </row>
    <row r="4470" spans="68:68" customFormat="1">
      <c r="BP4470" s="90"/>
    </row>
    <row r="4471" spans="68:68" customFormat="1">
      <c r="BP4471" s="90"/>
    </row>
    <row r="4472" spans="68:68" customFormat="1">
      <c r="BP4472" s="90"/>
    </row>
    <row r="4473" spans="68:68" customFormat="1">
      <c r="BP4473" s="90"/>
    </row>
    <row r="4474" spans="68:68" customFormat="1">
      <c r="BP4474" s="90"/>
    </row>
    <row r="4475" spans="68:68" customFormat="1">
      <c r="BP4475" s="90"/>
    </row>
    <row r="4476" spans="68:68" customFormat="1">
      <c r="BP4476" s="90"/>
    </row>
    <row r="4477" spans="68:68" customFormat="1">
      <c r="BP4477" s="90"/>
    </row>
    <row r="4478" spans="68:68" customFormat="1">
      <c r="BP4478" s="90"/>
    </row>
    <row r="4479" spans="68:68" customFormat="1">
      <c r="BP4479" s="90"/>
    </row>
    <row r="4480" spans="68:68" customFormat="1">
      <c r="BP4480" s="90"/>
    </row>
    <row r="4481" spans="68:68" customFormat="1">
      <c r="BP4481" s="90"/>
    </row>
    <row r="4482" spans="68:68" customFormat="1">
      <c r="BP4482" s="90"/>
    </row>
    <row r="4483" spans="68:68" customFormat="1">
      <c r="BP4483" s="90"/>
    </row>
    <row r="4484" spans="68:68" customFormat="1">
      <c r="BP4484" s="90"/>
    </row>
    <row r="4485" spans="68:68" customFormat="1">
      <c r="BP4485" s="90"/>
    </row>
    <row r="4486" spans="68:68" customFormat="1">
      <c r="BP4486" s="90"/>
    </row>
    <row r="4487" spans="68:68" customFormat="1">
      <c r="BP4487" s="90"/>
    </row>
    <row r="4488" spans="68:68" customFormat="1">
      <c r="BP4488" s="90"/>
    </row>
    <row r="4489" spans="68:68" customFormat="1">
      <c r="BP4489" s="90"/>
    </row>
    <row r="4490" spans="68:68" customFormat="1">
      <c r="BP4490" s="90"/>
    </row>
    <row r="4491" spans="68:68" customFormat="1">
      <c r="BP4491" s="90"/>
    </row>
    <row r="4492" spans="68:68" customFormat="1">
      <c r="BP4492" s="90"/>
    </row>
    <row r="4493" spans="68:68" customFormat="1">
      <c r="BP4493" s="90"/>
    </row>
    <row r="4494" spans="68:68" customFormat="1">
      <c r="BP4494" s="90"/>
    </row>
    <row r="4495" spans="68:68" customFormat="1">
      <c r="BP4495" s="90"/>
    </row>
    <row r="4496" spans="68:68" customFormat="1">
      <c r="BP4496" s="90"/>
    </row>
    <row r="4497" spans="68:68" customFormat="1">
      <c r="BP4497" s="90"/>
    </row>
    <row r="4498" spans="68:68" customFormat="1">
      <c r="BP4498" s="90"/>
    </row>
    <row r="4499" spans="68:68" customFormat="1">
      <c r="BP4499" s="90"/>
    </row>
    <row r="4500" spans="68:68" customFormat="1">
      <c r="BP4500" s="90"/>
    </row>
    <row r="4501" spans="68:68" customFormat="1">
      <c r="BP4501" s="90"/>
    </row>
    <row r="4502" spans="68:68" customFormat="1">
      <c r="BP4502" s="90"/>
    </row>
    <row r="4503" spans="68:68" customFormat="1">
      <c r="BP4503" s="90"/>
    </row>
    <row r="4504" spans="68:68" customFormat="1">
      <c r="BP4504" s="90"/>
    </row>
    <row r="4505" spans="68:68" customFormat="1">
      <c r="BP4505" s="90"/>
    </row>
    <row r="4506" spans="68:68" customFormat="1">
      <c r="BP4506" s="90"/>
    </row>
    <row r="4507" spans="68:68" customFormat="1">
      <c r="BP4507" s="90"/>
    </row>
    <row r="4508" spans="68:68" customFormat="1">
      <c r="BP4508" s="90"/>
    </row>
    <row r="4509" spans="68:68" customFormat="1">
      <c r="BP4509" s="90"/>
    </row>
    <row r="4510" spans="68:68" customFormat="1">
      <c r="BP4510" s="90"/>
    </row>
    <row r="4511" spans="68:68" customFormat="1">
      <c r="BP4511" s="90"/>
    </row>
    <row r="4512" spans="68:68" customFormat="1">
      <c r="BP4512" s="90"/>
    </row>
    <row r="4513" spans="68:68" customFormat="1">
      <c r="BP4513" s="90"/>
    </row>
    <row r="4514" spans="68:68" customFormat="1">
      <c r="BP4514" s="90"/>
    </row>
    <row r="4515" spans="68:68" customFormat="1">
      <c r="BP4515" s="90"/>
    </row>
    <row r="4516" spans="68:68" customFormat="1">
      <c r="BP4516" s="90"/>
    </row>
    <row r="4517" spans="68:68" customFormat="1">
      <c r="BP4517" s="90"/>
    </row>
    <row r="4518" spans="68:68" customFormat="1">
      <c r="BP4518" s="90"/>
    </row>
    <row r="4519" spans="68:68" customFormat="1">
      <c r="BP4519" s="90"/>
    </row>
    <row r="4520" spans="68:68" customFormat="1">
      <c r="BP4520" s="90"/>
    </row>
    <row r="4521" spans="68:68" customFormat="1">
      <c r="BP4521" s="90"/>
    </row>
    <row r="4522" spans="68:68" customFormat="1">
      <c r="BP4522" s="90"/>
    </row>
    <row r="4523" spans="68:68" customFormat="1">
      <c r="BP4523" s="90"/>
    </row>
    <row r="4524" spans="68:68" customFormat="1">
      <c r="BP4524" s="90"/>
    </row>
    <row r="4525" spans="68:68" customFormat="1">
      <c r="BP4525" s="90"/>
    </row>
    <row r="4526" spans="68:68" customFormat="1">
      <c r="BP4526" s="90"/>
    </row>
    <row r="4527" spans="68:68" customFormat="1">
      <c r="BP4527" s="90"/>
    </row>
    <row r="4528" spans="68:68" customFormat="1">
      <c r="BP4528" s="90"/>
    </row>
    <row r="4529" spans="68:68" customFormat="1">
      <c r="BP4529" s="90"/>
    </row>
    <row r="4530" spans="68:68" customFormat="1">
      <c r="BP4530" s="90"/>
    </row>
    <row r="4531" spans="68:68" customFormat="1">
      <c r="BP4531" s="90"/>
    </row>
    <row r="4532" spans="68:68" customFormat="1">
      <c r="BP4532" s="90"/>
    </row>
    <row r="4533" spans="68:68" customFormat="1">
      <c r="BP4533" s="90"/>
    </row>
    <row r="4534" spans="68:68" customFormat="1">
      <c r="BP4534" s="90"/>
    </row>
    <row r="4535" spans="68:68" customFormat="1">
      <c r="BP4535" s="90"/>
    </row>
    <row r="4536" spans="68:68" customFormat="1">
      <c r="BP4536" s="90"/>
    </row>
    <row r="4537" spans="68:68" customFormat="1">
      <c r="BP4537" s="90"/>
    </row>
    <row r="4538" spans="68:68" customFormat="1">
      <c r="BP4538" s="90"/>
    </row>
    <row r="4539" spans="68:68" customFormat="1">
      <c r="BP4539" s="90"/>
    </row>
    <row r="4540" spans="68:68" customFormat="1">
      <c r="BP4540" s="90"/>
    </row>
    <row r="4541" spans="68:68" customFormat="1">
      <c r="BP4541" s="90"/>
    </row>
    <row r="4542" spans="68:68" customFormat="1">
      <c r="BP4542" s="90"/>
    </row>
    <row r="4543" spans="68:68" customFormat="1">
      <c r="BP4543" s="90"/>
    </row>
    <row r="4544" spans="68:68" customFormat="1">
      <c r="BP4544" s="90"/>
    </row>
    <row r="4545" spans="68:68" customFormat="1">
      <c r="BP4545" s="90"/>
    </row>
    <row r="4546" spans="68:68" customFormat="1">
      <c r="BP4546" s="90"/>
    </row>
    <row r="4547" spans="68:68" customFormat="1">
      <c r="BP4547" s="90"/>
    </row>
    <row r="4548" spans="68:68" customFormat="1">
      <c r="BP4548" s="90"/>
    </row>
    <row r="4549" spans="68:68" customFormat="1">
      <c r="BP4549" s="90"/>
    </row>
    <row r="4550" spans="68:68" customFormat="1">
      <c r="BP4550" s="90"/>
    </row>
    <row r="4551" spans="68:68" customFormat="1">
      <c r="BP4551" s="90"/>
    </row>
    <row r="4552" spans="68:68" customFormat="1">
      <c r="BP4552" s="90"/>
    </row>
    <row r="4553" spans="68:68" customFormat="1">
      <c r="BP4553" s="90"/>
    </row>
    <row r="4554" spans="68:68" customFormat="1">
      <c r="BP4554" s="90"/>
    </row>
    <row r="4555" spans="68:68" customFormat="1">
      <c r="BP4555" s="90"/>
    </row>
    <row r="4556" spans="68:68" customFormat="1">
      <c r="BP4556" s="90"/>
    </row>
    <row r="4557" spans="68:68" customFormat="1">
      <c r="BP4557" s="90"/>
    </row>
    <row r="4558" spans="68:68" customFormat="1">
      <c r="BP4558" s="90"/>
    </row>
    <row r="4559" spans="68:68" customFormat="1">
      <c r="BP4559" s="90"/>
    </row>
    <row r="4560" spans="68:68" customFormat="1">
      <c r="BP4560" s="90"/>
    </row>
    <row r="4561" spans="68:68" customFormat="1">
      <c r="BP4561" s="90"/>
    </row>
    <row r="4562" spans="68:68" customFormat="1">
      <c r="BP4562" s="90"/>
    </row>
    <row r="4563" spans="68:68" customFormat="1">
      <c r="BP4563" s="90"/>
    </row>
    <row r="4564" spans="68:68" customFormat="1">
      <c r="BP4564" s="90"/>
    </row>
    <row r="4565" spans="68:68" customFormat="1">
      <c r="BP4565" s="90"/>
    </row>
    <row r="4566" spans="68:68" customFormat="1">
      <c r="BP4566" s="90"/>
    </row>
    <row r="4567" spans="68:68" customFormat="1">
      <c r="BP4567" s="90"/>
    </row>
    <row r="4568" spans="68:68" customFormat="1">
      <c r="BP4568" s="90"/>
    </row>
    <row r="4569" spans="68:68" customFormat="1">
      <c r="BP4569" s="90"/>
    </row>
    <row r="4570" spans="68:68" customFormat="1">
      <c r="BP4570" s="90"/>
    </row>
    <row r="4571" spans="68:68" customFormat="1">
      <c r="BP4571" s="90"/>
    </row>
    <row r="4572" spans="68:68" customFormat="1">
      <c r="BP4572" s="90"/>
    </row>
    <row r="4573" spans="68:68" customFormat="1">
      <c r="BP4573" s="90"/>
    </row>
    <row r="4574" spans="68:68" customFormat="1">
      <c r="BP4574" s="90"/>
    </row>
    <row r="4575" spans="68:68" customFormat="1">
      <c r="BP4575" s="90"/>
    </row>
    <row r="4576" spans="68:68" customFormat="1">
      <c r="BP4576" s="90"/>
    </row>
    <row r="4577" spans="68:68" customFormat="1">
      <c r="BP4577" s="90"/>
    </row>
    <row r="4578" spans="68:68" customFormat="1">
      <c r="BP4578" s="90"/>
    </row>
    <row r="4579" spans="68:68" customFormat="1">
      <c r="BP4579" s="90"/>
    </row>
    <row r="4580" spans="68:68" customFormat="1">
      <c r="BP4580" s="90"/>
    </row>
    <row r="4581" spans="68:68" customFormat="1">
      <c r="BP4581" s="90"/>
    </row>
    <row r="4582" spans="68:68" customFormat="1">
      <c r="BP4582" s="90"/>
    </row>
    <row r="4583" spans="68:68" customFormat="1">
      <c r="BP4583" s="90"/>
    </row>
    <row r="4584" spans="68:68" customFormat="1">
      <c r="BP4584" s="90"/>
    </row>
    <row r="4585" spans="68:68" customFormat="1">
      <c r="BP4585" s="90"/>
    </row>
    <row r="4586" spans="68:68" customFormat="1">
      <c r="BP4586" s="90"/>
    </row>
    <row r="4587" spans="68:68" customFormat="1">
      <c r="BP4587" s="90"/>
    </row>
    <row r="4588" spans="68:68" customFormat="1">
      <c r="BP4588" s="90"/>
    </row>
    <row r="4589" spans="68:68" customFormat="1">
      <c r="BP4589" s="90"/>
    </row>
    <row r="4590" spans="68:68" customFormat="1">
      <c r="BP4590" s="90"/>
    </row>
    <row r="4591" spans="68:68" customFormat="1">
      <c r="BP4591" s="90"/>
    </row>
    <row r="4592" spans="68:68" customFormat="1">
      <c r="BP4592" s="90"/>
    </row>
    <row r="4593" spans="68:68" customFormat="1">
      <c r="BP4593" s="90"/>
    </row>
    <row r="4594" spans="68:68" customFormat="1">
      <c r="BP4594" s="90"/>
    </row>
    <row r="4595" spans="68:68" customFormat="1">
      <c r="BP4595" s="90"/>
    </row>
    <row r="4596" spans="68:68" customFormat="1">
      <c r="BP4596" s="90"/>
    </row>
    <row r="4597" spans="68:68" customFormat="1">
      <c r="BP4597" s="90"/>
    </row>
    <row r="4598" spans="68:68" customFormat="1">
      <c r="BP4598" s="90"/>
    </row>
    <row r="4599" spans="68:68" customFormat="1">
      <c r="BP4599" s="90"/>
    </row>
    <row r="4600" spans="68:68" customFormat="1">
      <c r="BP4600" s="90"/>
    </row>
    <row r="4601" spans="68:68" customFormat="1">
      <c r="BP4601" s="90"/>
    </row>
    <row r="4602" spans="68:68" customFormat="1">
      <c r="BP4602" s="90"/>
    </row>
    <row r="4603" spans="68:68" customFormat="1">
      <c r="BP4603" s="90"/>
    </row>
    <row r="4604" spans="68:68" customFormat="1">
      <c r="BP4604" s="90"/>
    </row>
    <row r="4605" spans="68:68" customFormat="1">
      <c r="BP4605" s="90"/>
    </row>
    <row r="4606" spans="68:68" customFormat="1">
      <c r="BP4606" s="90"/>
    </row>
    <row r="4607" spans="68:68" customFormat="1">
      <c r="BP4607" s="90"/>
    </row>
    <row r="4608" spans="68:68" customFormat="1">
      <c r="BP4608" s="90"/>
    </row>
    <row r="4609" spans="68:68" customFormat="1">
      <c r="BP4609" s="90"/>
    </row>
    <row r="4610" spans="68:68" customFormat="1">
      <c r="BP4610" s="90"/>
    </row>
    <row r="4611" spans="68:68" customFormat="1">
      <c r="BP4611" s="90"/>
    </row>
    <row r="4612" spans="68:68" customFormat="1">
      <c r="BP4612" s="90"/>
    </row>
    <row r="4613" spans="68:68" customFormat="1">
      <c r="BP4613" s="90"/>
    </row>
    <row r="4614" spans="68:68" customFormat="1">
      <c r="BP4614" s="90"/>
    </row>
    <row r="4615" spans="68:68" customFormat="1">
      <c r="BP4615" s="90"/>
    </row>
    <row r="4616" spans="68:68" customFormat="1">
      <c r="BP4616" s="90"/>
    </row>
    <row r="4617" spans="68:68" customFormat="1">
      <c r="BP4617" s="90"/>
    </row>
    <row r="4618" spans="68:68" customFormat="1">
      <c r="BP4618" s="90"/>
    </row>
    <row r="4619" spans="68:68" customFormat="1">
      <c r="BP4619" s="90"/>
    </row>
    <row r="4620" spans="68:68" customFormat="1">
      <c r="BP4620" s="90"/>
    </row>
    <row r="4621" spans="68:68" customFormat="1">
      <c r="BP4621" s="90"/>
    </row>
    <row r="4622" spans="68:68" customFormat="1">
      <c r="BP4622" s="90"/>
    </row>
    <row r="4623" spans="68:68" customFormat="1">
      <c r="BP4623" s="90"/>
    </row>
    <row r="4624" spans="68:68" customFormat="1">
      <c r="BP4624" s="90"/>
    </row>
    <row r="4625" spans="68:68" customFormat="1">
      <c r="BP4625" s="90"/>
    </row>
    <row r="4626" spans="68:68" customFormat="1">
      <c r="BP4626" s="90"/>
    </row>
    <row r="4627" spans="68:68" customFormat="1">
      <c r="BP4627" s="90"/>
    </row>
    <row r="4628" spans="68:68" customFormat="1">
      <c r="BP4628" s="90"/>
    </row>
    <row r="4629" spans="68:68" customFormat="1">
      <c r="BP4629" s="90"/>
    </row>
    <row r="4630" spans="68:68" customFormat="1">
      <c r="BP4630" s="90"/>
    </row>
    <row r="4631" spans="68:68" customFormat="1">
      <c r="BP4631" s="90"/>
    </row>
    <row r="4632" spans="68:68" customFormat="1">
      <c r="BP4632" s="90"/>
    </row>
    <row r="4633" spans="68:68" customFormat="1">
      <c r="BP4633" s="90"/>
    </row>
    <row r="4634" spans="68:68" customFormat="1">
      <c r="BP4634" s="90"/>
    </row>
    <row r="4635" spans="68:68" customFormat="1">
      <c r="BP4635" s="90"/>
    </row>
    <row r="4636" spans="68:68" customFormat="1">
      <c r="BP4636" s="90"/>
    </row>
    <row r="4637" spans="68:68" customFormat="1">
      <c r="BP4637" s="90"/>
    </row>
    <row r="4638" spans="68:68" customFormat="1">
      <c r="BP4638" s="90"/>
    </row>
    <row r="4639" spans="68:68" customFormat="1">
      <c r="BP4639" s="90"/>
    </row>
    <row r="4640" spans="68:68" customFormat="1">
      <c r="BP4640" s="90"/>
    </row>
    <row r="4641" spans="68:68" customFormat="1">
      <c r="BP4641" s="90"/>
    </row>
    <row r="4642" spans="68:68" customFormat="1">
      <c r="BP4642" s="90"/>
    </row>
    <row r="4643" spans="68:68" customFormat="1">
      <c r="BP4643" s="90"/>
    </row>
    <row r="4644" spans="68:68" customFormat="1">
      <c r="BP4644" s="90"/>
    </row>
    <row r="4645" spans="68:68" customFormat="1">
      <c r="BP4645" s="90"/>
    </row>
    <row r="4646" spans="68:68" customFormat="1">
      <c r="BP4646" s="90"/>
    </row>
    <row r="4647" spans="68:68" customFormat="1">
      <c r="BP4647" s="90"/>
    </row>
    <row r="4648" spans="68:68" customFormat="1">
      <c r="BP4648" s="90"/>
    </row>
    <row r="4649" spans="68:68" customFormat="1">
      <c r="BP4649" s="90"/>
    </row>
    <row r="4650" spans="68:68" customFormat="1">
      <c r="BP4650" s="90"/>
    </row>
    <row r="4651" spans="68:68" customFormat="1">
      <c r="BP4651" s="90"/>
    </row>
    <row r="4652" spans="68:68" customFormat="1">
      <c r="BP4652" s="90"/>
    </row>
    <row r="4653" spans="68:68" customFormat="1">
      <c r="BP4653" s="90"/>
    </row>
    <row r="4654" spans="68:68" customFormat="1">
      <c r="BP4654" s="90"/>
    </row>
    <row r="4655" spans="68:68" customFormat="1">
      <c r="BP4655" s="90"/>
    </row>
    <row r="4656" spans="68:68" customFormat="1">
      <c r="BP4656" s="90"/>
    </row>
    <row r="4657" spans="68:68" customFormat="1">
      <c r="BP4657" s="90"/>
    </row>
    <row r="4658" spans="68:68" customFormat="1">
      <c r="BP4658" s="90"/>
    </row>
    <row r="4659" spans="68:68" customFormat="1">
      <c r="BP4659" s="90"/>
    </row>
    <row r="4660" spans="68:68" customFormat="1">
      <c r="BP4660" s="90"/>
    </row>
    <row r="4661" spans="68:68" customFormat="1">
      <c r="BP4661" s="90"/>
    </row>
    <row r="4662" spans="68:68" customFormat="1">
      <c r="BP4662" s="90"/>
    </row>
    <row r="4663" spans="68:68" customFormat="1">
      <c r="BP4663" s="90"/>
    </row>
    <row r="4664" spans="68:68" customFormat="1">
      <c r="BP4664" s="90"/>
    </row>
    <row r="4665" spans="68:68" customFormat="1">
      <c r="BP4665" s="90"/>
    </row>
    <row r="4666" spans="68:68" customFormat="1">
      <c r="BP4666" s="90"/>
    </row>
    <row r="4667" spans="68:68" customFormat="1">
      <c r="BP4667" s="90"/>
    </row>
    <row r="4668" spans="68:68" customFormat="1">
      <c r="BP4668" s="90"/>
    </row>
    <row r="4669" spans="68:68" customFormat="1">
      <c r="BP4669" s="90"/>
    </row>
    <row r="4670" spans="68:68" customFormat="1">
      <c r="BP4670" s="90"/>
    </row>
    <row r="4671" spans="68:68" customFormat="1">
      <c r="BP4671" s="90"/>
    </row>
    <row r="4672" spans="68:68" customFormat="1">
      <c r="BP4672" s="90"/>
    </row>
    <row r="4673" spans="68:68" customFormat="1">
      <c r="BP4673" s="90"/>
    </row>
    <row r="4674" spans="68:68" customFormat="1">
      <c r="BP4674" s="90"/>
    </row>
    <row r="4675" spans="68:68" customFormat="1">
      <c r="BP4675" s="90"/>
    </row>
    <row r="4676" spans="68:68" customFormat="1">
      <c r="BP4676" s="90"/>
    </row>
    <row r="4677" spans="68:68" customFormat="1">
      <c r="BP4677" s="90"/>
    </row>
    <row r="4678" spans="68:68" customFormat="1">
      <c r="BP4678" s="90"/>
    </row>
    <row r="4679" spans="68:68" customFormat="1">
      <c r="BP4679" s="90"/>
    </row>
    <row r="4680" spans="68:68" customFormat="1">
      <c r="BP4680" s="90"/>
    </row>
    <row r="4681" spans="68:68" customFormat="1">
      <c r="BP4681" s="90"/>
    </row>
    <row r="4682" spans="68:68" customFormat="1">
      <c r="BP4682" s="90"/>
    </row>
    <row r="4683" spans="68:68" customFormat="1">
      <c r="BP4683" s="90"/>
    </row>
    <row r="4684" spans="68:68" customFormat="1">
      <c r="BP4684" s="90"/>
    </row>
    <row r="4685" spans="68:68" customFormat="1">
      <c r="BP4685" s="90"/>
    </row>
    <row r="4686" spans="68:68" customFormat="1">
      <c r="BP4686" s="90"/>
    </row>
    <row r="4687" spans="68:68" customFormat="1">
      <c r="BP4687" s="90"/>
    </row>
    <row r="4688" spans="68:68" customFormat="1">
      <c r="BP4688" s="90"/>
    </row>
    <row r="4689" spans="68:68" customFormat="1">
      <c r="BP4689" s="90"/>
    </row>
    <row r="4690" spans="68:68" customFormat="1">
      <c r="BP4690" s="90"/>
    </row>
    <row r="4691" spans="68:68" customFormat="1">
      <c r="BP4691" s="90"/>
    </row>
    <row r="4692" spans="68:68" customFormat="1">
      <c r="BP4692" s="90"/>
    </row>
    <row r="4693" spans="68:68" customFormat="1">
      <c r="BP4693" s="90"/>
    </row>
    <row r="4694" spans="68:68" customFormat="1">
      <c r="BP4694" s="90"/>
    </row>
    <row r="4695" spans="68:68" customFormat="1">
      <c r="BP4695" s="90"/>
    </row>
    <row r="4696" spans="68:68" customFormat="1">
      <c r="BP4696" s="90"/>
    </row>
    <row r="4697" spans="68:68" customFormat="1">
      <c r="BP4697" s="90"/>
    </row>
    <row r="4698" spans="68:68" customFormat="1">
      <c r="BP4698" s="90"/>
    </row>
    <row r="4699" spans="68:68" customFormat="1">
      <c r="BP4699" s="90"/>
    </row>
    <row r="4700" spans="68:68" customFormat="1">
      <c r="BP4700" s="90"/>
    </row>
    <row r="4701" spans="68:68" customFormat="1">
      <c r="BP4701" s="90"/>
    </row>
    <row r="4702" spans="68:68" customFormat="1">
      <c r="BP4702" s="90"/>
    </row>
    <row r="4703" spans="68:68" customFormat="1">
      <c r="BP4703" s="90"/>
    </row>
    <row r="4704" spans="68:68" customFormat="1">
      <c r="BP4704" s="90"/>
    </row>
    <row r="4705" spans="68:68" customFormat="1">
      <c r="BP4705" s="90"/>
    </row>
    <row r="4706" spans="68:68" customFormat="1">
      <c r="BP4706" s="90"/>
    </row>
    <row r="4707" spans="68:68" customFormat="1">
      <c r="BP4707" s="90"/>
    </row>
    <row r="4708" spans="68:68" customFormat="1">
      <c r="BP4708" s="90"/>
    </row>
    <row r="4709" spans="68:68" customFormat="1">
      <c r="BP4709" s="90"/>
    </row>
    <row r="4710" spans="68:68" customFormat="1">
      <c r="BP4710" s="90"/>
    </row>
    <row r="4711" spans="68:68" customFormat="1">
      <c r="BP4711" s="90"/>
    </row>
    <row r="4712" spans="68:68" customFormat="1">
      <c r="BP4712" s="90"/>
    </row>
    <row r="4713" spans="68:68" customFormat="1">
      <c r="BP4713" s="90"/>
    </row>
    <row r="4714" spans="68:68" customFormat="1">
      <c r="BP4714" s="90"/>
    </row>
    <row r="4715" spans="68:68" customFormat="1">
      <c r="BP4715" s="90"/>
    </row>
    <row r="4716" spans="68:68" customFormat="1">
      <c r="BP4716" s="90"/>
    </row>
    <row r="4717" spans="68:68" customFormat="1">
      <c r="BP4717" s="90"/>
    </row>
    <row r="4718" spans="68:68" customFormat="1">
      <c r="BP4718" s="90"/>
    </row>
    <row r="4719" spans="68:68" customFormat="1">
      <c r="BP4719" s="90"/>
    </row>
    <row r="4720" spans="68:68" customFormat="1">
      <c r="BP4720" s="90"/>
    </row>
    <row r="4721" spans="68:68" customFormat="1">
      <c r="BP4721" s="90"/>
    </row>
    <row r="4722" spans="68:68" customFormat="1">
      <c r="BP4722" s="90"/>
    </row>
    <row r="4723" spans="68:68" customFormat="1">
      <c r="BP4723" s="90"/>
    </row>
    <row r="4724" spans="68:68" customFormat="1">
      <c r="BP4724" s="90"/>
    </row>
    <row r="4725" spans="68:68" customFormat="1">
      <c r="BP4725" s="90"/>
    </row>
    <row r="4726" spans="68:68" customFormat="1">
      <c r="BP4726" s="90"/>
    </row>
    <row r="4727" spans="68:68" customFormat="1">
      <c r="BP4727" s="90"/>
    </row>
    <row r="4728" spans="68:68" customFormat="1">
      <c r="BP4728" s="90"/>
    </row>
    <row r="4729" spans="68:68" customFormat="1">
      <c r="BP4729" s="90"/>
    </row>
    <row r="4730" spans="68:68" customFormat="1">
      <c r="BP4730" s="90"/>
    </row>
    <row r="4731" spans="68:68" customFormat="1">
      <c r="BP4731" s="90"/>
    </row>
    <row r="4732" spans="68:68" customFormat="1">
      <c r="BP4732" s="90"/>
    </row>
    <row r="4733" spans="68:68" customFormat="1">
      <c r="BP4733" s="90"/>
    </row>
    <row r="4734" spans="68:68" customFormat="1">
      <c r="BP4734" s="90"/>
    </row>
    <row r="4735" spans="68:68" customFormat="1">
      <c r="BP4735" s="90"/>
    </row>
    <row r="4736" spans="68:68" customFormat="1">
      <c r="BP4736" s="90"/>
    </row>
    <row r="4737" spans="68:68" customFormat="1">
      <c r="BP4737" s="90"/>
    </row>
    <row r="4738" spans="68:68" customFormat="1">
      <c r="BP4738" s="90"/>
    </row>
    <row r="4739" spans="68:68" customFormat="1">
      <c r="BP4739" s="90"/>
    </row>
    <row r="4740" spans="68:68" customFormat="1">
      <c r="BP4740" s="90"/>
    </row>
    <row r="4741" spans="68:68" customFormat="1">
      <c r="BP4741" s="90"/>
    </row>
    <row r="4742" spans="68:68" customFormat="1">
      <c r="BP4742" s="90"/>
    </row>
    <row r="4743" spans="68:68" customFormat="1">
      <c r="BP4743" s="90"/>
    </row>
    <row r="4744" spans="68:68" customFormat="1">
      <c r="BP4744" s="90"/>
    </row>
    <row r="4745" spans="68:68" customFormat="1">
      <c r="BP4745" s="90"/>
    </row>
    <row r="4746" spans="68:68" customFormat="1">
      <c r="BP4746" s="90"/>
    </row>
    <row r="4747" spans="68:68" customFormat="1">
      <c r="BP4747" s="90"/>
    </row>
    <row r="4748" spans="68:68" customFormat="1">
      <c r="BP4748" s="90"/>
    </row>
    <row r="4749" spans="68:68" customFormat="1">
      <c r="BP4749" s="90"/>
    </row>
    <row r="4750" spans="68:68" customFormat="1">
      <c r="BP4750" s="90"/>
    </row>
    <row r="4751" spans="68:68" customFormat="1">
      <c r="BP4751" s="90"/>
    </row>
    <row r="4752" spans="68:68" customFormat="1">
      <c r="BP4752" s="90"/>
    </row>
    <row r="4753" spans="68:68" customFormat="1">
      <c r="BP4753" s="90"/>
    </row>
    <row r="4754" spans="68:68" customFormat="1">
      <c r="BP4754" s="90"/>
    </row>
    <row r="4755" spans="68:68" customFormat="1">
      <c r="BP4755" s="90"/>
    </row>
    <row r="4756" spans="68:68" customFormat="1">
      <c r="BP4756" s="90"/>
    </row>
    <row r="4757" spans="68:68" customFormat="1">
      <c r="BP4757" s="90"/>
    </row>
    <row r="4758" spans="68:68" customFormat="1">
      <c r="BP4758" s="90"/>
    </row>
    <row r="4759" spans="68:68" customFormat="1">
      <c r="BP4759" s="90"/>
    </row>
    <row r="4760" spans="68:68" customFormat="1">
      <c r="BP4760" s="90"/>
    </row>
    <row r="4761" spans="68:68" customFormat="1">
      <c r="BP4761" s="90"/>
    </row>
    <row r="4762" spans="68:68" customFormat="1">
      <c r="BP4762" s="90"/>
    </row>
    <row r="4763" spans="68:68" customFormat="1">
      <c r="BP4763" s="90"/>
    </row>
    <row r="4764" spans="68:68" customFormat="1">
      <c r="BP4764" s="90"/>
    </row>
    <row r="4765" spans="68:68" customFormat="1">
      <c r="BP4765" s="90"/>
    </row>
    <row r="4766" spans="68:68" customFormat="1">
      <c r="BP4766" s="90"/>
    </row>
    <row r="4767" spans="68:68" customFormat="1">
      <c r="BP4767" s="90"/>
    </row>
    <row r="4768" spans="68:68" customFormat="1">
      <c r="BP4768" s="90"/>
    </row>
    <row r="4769" spans="68:68" customFormat="1">
      <c r="BP4769" s="90"/>
    </row>
    <row r="4770" spans="68:68" customFormat="1">
      <c r="BP4770" s="90"/>
    </row>
    <row r="4771" spans="68:68" customFormat="1">
      <c r="BP4771" s="90"/>
    </row>
    <row r="4772" spans="68:68" customFormat="1">
      <c r="BP4772" s="90"/>
    </row>
    <row r="4773" spans="68:68" customFormat="1">
      <c r="BP4773" s="90"/>
    </row>
    <row r="4774" spans="68:68" customFormat="1">
      <c r="BP4774" s="90"/>
    </row>
    <row r="4775" spans="68:68" customFormat="1">
      <c r="BP4775" s="90"/>
    </row>
    <row r="4776" spans="68:68" customFormat="1">
      <c r="BP4776" s="90"/>
    </row>
    <row r="4777" spans="68:68" customFormat="1">
      <c r="BP4777" s="90"/>
    </row>
    <row r="4778" spans="68:68" customFormat="1">
      <c r="BP4778" s="90"/>
    </row>
    <row r="4779" spans="68:68" customFormat="1">
      <c r="BP4779" s="90"/>
    </row>
    <row r="4780" spans="68:68" customFormat="1">
      <c r="BP4780" s="90"/>
    </row>
    <row r="4781" spans="68:68" customFormat="1">
      <c r="BP4781" s="90"/>
    </row>
    <row r="4782" spans="68:68" customFormat="1">
      <c r="BP4782" s="90"/>
    </row>
    <row r="4783" spans="68:68" customFormat="1">
      <c r="BP4783" s="90"/>
    </row>
    <row r="4784" spans="68:68" customFormat="1">
      <c r="BP4784" s="90"/>
    </row>
    <row r="4785" spans="68:68" customFormat="1">
      <c r="BP4785" s="90"/>
    </row>
    <row r="4786" spans="68:68" customFormat="1">
      <c r="BP4786" s="90"/>
    </row>
    <row r="4787" spans="68:68" customFormat="1">
      <c r="BP4787" s="90"/>
    </row>
    <row r="4788" spans="68:68" customFormat="1">
      <c r="BP4788" s="90"/>
    </row>
    <row r="4789" spans="68:68" customFormat="1">
      <c r="BP4789" s="90"/>
    </row>
    <row r="4790" spans="68:68" customFormat="1">
      <c r="BP4790" s="90"/>
    </row>
    <row r="4791" spans="68:68" customFormat="1">
      <c r="BP4791" s="90"/>
    </row>
    <row r="4792" spans="68:68" customFormat="1">
      <c r="BP4792" s="90"/>
    </row>
    <row r="4793" spans="68:68" customFormat="1">
      <c r="BP4793" s="90"/>
    </row>
    <row r="4794" spans="68:68" customFormat="1">
      <c r="BP4794" s="90"/>
    </row>
    <row r="4795" spans="68:68" customFormat="1">
      <c r="BP4795" s="90"/>
    </row>
    <row r="4796" spans="68:68" customFormat="1">
      <c r="BP4796" s="90"/>
    </row>
    <row r="4797" spans="68:68" customFormat="1">
      <c r="BP4797" s="90"/>
    </row>
    <row r="4798" spans="68:68" customFormat="1">
      <c r="BP4798" s="90"/>
    </row>
    <row r="4799" spans="68:68" customFormat="1">
      <c r="BP4799" s="90"/>
    </row>
    <row r="4800" spans="68:68" customFormat="1">
      <c r="BP4800" s="90"/>
    </row>
    <row r="4801" spans="68:68" customFormat="1">
      <c r="BP4801" s="90"/>
    </row>
    <row r="4802" spans="68:68" customFormat="1">
      <c r="BP4802" s="90"/>
    </row>
    <row r="4803" spans="68:68" customFormat="1">
      <c r="BP4803" s="90"/>
    </row>
    <row r="4804" spans="68:68" customFormat="1">
      <c r="BP4804" s="90"/>
    </row>
    <row r="4805" spans="68:68" customFormat="1">
      <c r="BP4805" s="90"/>
    </row>
    <row r="4806" spans="68:68" customFormat="1">
      <c r="BP4806" s="90"/>
    </row>
    <row r="4807" spans="68:68" customFormat="1">
      <c r="BP4807" s="90"/>
    </row>
    <row r="4808" spans="68:68" customFormat="1">
      <c r="BP4808" s="90"/>
    </row>
    <row r="4809" spans="68:68" customFormat="1">
      <c r="BP4809" s="90"/>
    </row>
    <row r="4810" spans="68:68" customFormat="1">
      <c r="BP4810" s="90"/>
    </row>
    <row r="4811" spans="68:68" customFormat="1">
      <c r="BP4811" s="90"/>
    </row>
    <row r="4812" spans="68:68" customFormat="1">
      <c r="BP4812" s="90"/>
    </row>
    <row r="4813" spans="68:68" customFormat="1">
      <c r="BP4813" s="90"/>
    </row>
    <row r="4814" spans="68:68" customFormat="1">
      <c r="BP4814" s="90"/>
    </row>
    <row r="4815" spans="68:68" customFormat="1">
      <c r="BP4815" s="90"/>
    </row>
    <row r="4816" spans="68:68" customFormat="1">
      <c r="BP4816" s="90"/>
    </row>
    <row r="4817" spans="68:68" customFormat="1">
      <c r="BP4817" s="90"/>
    </row>
    <row r="4818" spans="68:68" customFormat="1">
      <c r="BP4818" s="90"/>
    </row>
    <row r="4819" spans="68:68" customFormat="1">
      <c r="BP4819" s="90"/>
    </row>
    <row r="4820" spans="68:68" customFormat="1">
      <c r="BP4820" s="90"/>
    </row>
    <row r="4821" spans="68:68" customFormat="1">
      <c r="BP4821" s="90"/>
    </row>
    <row r="4822" spans="68:68" customFormat="1">
      <c r="BP4822" s="90"/>
    </row>
    <row r="4823" spans="68:68" customFormat="1">
      <c r="BP4823" s="90"/>
    </row>
    <row r="4824" spans="68:68" customFormat="1">
      <c r="BP4824" s="90"/>
    </row>
    <row r="4825" spans="68:68" customFormat="1">
      <c r="BP4825" s="90"/>
    </row>
    <row r="4826" spans="68:68" customFormat="1">
      <c r="BP4826" s="90"/>
    </row>
    <row r="4827" spans="68:68" customFormat="1">
      <c r="BP4827" s="90"/>
    </row>
    <row r="4828" spans="68:68" customFormat="1">
      <c r="BP4828" s="90"/>
    </row>
    <row r="4829" spans="68:68" customFormat="1">
      <c r="BP4829" s="90"/>
    </row>
    <row r="4830" spans="68:68" customFormat="1">
      <c r="BP4830" s="90"/>
    </row>
    <row r="4831" spans="68:68" customFormat="1">
      <c r="BP4831" s="90"/>
    </row>
    <row r="4832" spans="68:68" customFormat="1">
      <c r="BP4832" s="90"/>
    </row>
    <row r="4833" spans="68:68" customFormat="1">
      <c r="BP4833" s="90"/>
    </row>
    <row r="4834" spans="68:68" customFormat="1">
      <c r="BP4834" s="90"/>
    </row>
    <row r="4835" spans="68:68" customFormat="1">
      <c r="BP4835" s="90"/>
    </row>
    <row r="4836" spans="68:68" customFormat="1">
      <c r="BP4836" s="90"/>
    </row>
    <row r="4837" spans="68:68" customFormat="1">
      <c r="BP4837" s="90"/>
    </row>
    <row r="4838" spans="68:68" customFormat="1">
      <c r="BP4838" s="90"/>
    </row>
    <row r="4839" spans="68:68" customFormat="1">
      <c r="BP4839" s="90"/>
    </row>
    <row r="4840" spans="68:68" customFormat="1">
      <c r="BP4840" s="90"/>
    </row>
    <row r="4841" spans="68:68" customFormat="1">
      <c r="BP4841" s="90"/>
    </row>
    <row r="4842" spans="68:68" customFormat="1">
      <c r="BP4842" s="90"/>
    </row>
    <row r="4843" spans="68:68" customFormat="1">
      <c r="BP4843" s="90"/>
    </row>
    <row r="4844" spans="68:68" customFormat="1">
      <c r="BP4844" s="90"/>
    </row>
    <row r="4845" spans="68:68" customFormat="1">
      <c r="BP4845" s="90"/>
    </row>
    <row r="4846" spans="68:68" customFormat="1">
      <c r="BP4846" s="90"/>
    </row>
    <row r="4847" spans="68:68" customFormat="1">
      <c r="BP4847" s="90"/>
    </row>
    <row r="4848" spans="68:68" customFormat="1">
      <c r="BP4848" s="90"/>
    </row>
    <row r="4849" spans="68:68" customFormat="1">
      <c r="BP4849" s="90"/>
    </row>
    <row r="4850" spans="68:68" customFormat="1">
      <c r="BP4850" s="90"/>
    </row>
    <row r="4851" spans="68:68" customFormat="1">
      <c r="BP4851" s="90"/>
    </row>
    <row r="4852" spans="68:68" customFormat="1">
      <c r="BP4852" s="90"/>
    </row>
    <row r="4853" spans="68:68" customFormat="1">
      <c r="BP4853" s="90"/>
    </row>
    <row r="4854" spans="68:68" customFormat="1">
      <c r="BP4854" s="90"/>
    </row>
    <row r="4855" spans="68:68" customFormat="1">
      <c r="BP4855" s="90"/>
    </row>
    <row r="4856" spans="68:68" customFormat="1">
      <c r="BP4856" s="90"/>
    </row>
    <row r="4857" spans="68:68" customFormat="1">
      <c r="BP4857" s="90"/>
    </row>
    <row r="4858" spans="68:68" customFormat="1">
      <c r="BP4858" s="90"/>
    </row>
    <row r="4859" spans="68:68" customFormat="1">
      <c r="BP4859" s="90"/>
    </row>
    <row r="4860" spans="68:68" customFormat="1">
      <c r="BP4860" s="90"/>
    </row>
    <row r="4861" spans="68:68" customFormat="1">
      <c r="BP4861" s="90"/>
    </row>
    <row r="4862" spans="68:68" customFormat="1">
      <c r="BP4862" s="90"/>
    </row>
    <row r="4863" spans="68:68" customFormat="1">
      <c r="BP4863" s="90"/>
    </row>
    <row r="4864" spans="68:68" customFormat="1">
      <c r="BP4864" s="90"/>
    </row>
    <row r="4865" spans="68:68" customFormat="1">
      <c r="BP4865" s="90"/>
    </row>
    <row r="4866" spans="68:68" customFormat="1">
      <c r="BP4866" s="90"/>
    </row>
    <row r="4867" spans="68:68" customFormat="1">
      <c r="BP4867" s="90"/>
    </row>
    <row r="4868" spans="68:68" customFormat="1">
      <c r="BP4868" s="90"/>
    </row>
    <row r="4869" spans="68:68" customFormat="1">
      <c r="BP4869" s="90"/>
    </row>
    <row r="4870" spans="68:68" customFormat="1">
      <c r="BP4870" s="90"/>
    </row>
    <row r="4871" spans="68:68" customFormat="1">
      <c r="BP4871" s="90"/>
    </row>
    <row r="4872" spans="68:68" customFormat="1">
      <c r="BP4872" s="90"/>
    </row>
    <row r="4873" spans="68:68" customFormat="1">
      <c r="BP4873" s="90"/>
    </row>
    <row r="4874" spans="68:68" customFormat="1">
      <c r="BP4874" s="90"/>
    </row>
    <row r="4875" spans="68:68" customFormat="1">
      <c r="BP4875" s="90"/>
    </row>
    <row r="4876" spans="68:68" customFormat="1">
      <c r="BP4876" s="90"/>
    </row>
    <row r="4877" spans="68:68" customFormat="1">
      <c r="BP4877" s="90"/>
    </row>
    <row r="4878" spans="68:68" customFormat="1">
      <c r="BP4878" s="90"/>
    </row>
    <row r="4879" spans="68:68" customFormat="1">
      <c r="BP4879" s="90"/>
    </row>
    <row r="4880" spans="68:68" customFormat="1">
      <c r="BP4880" s="90"/>
    </row>
    <row r="4881" spans="68:68" customFormat="1">
      <c r="BP4881" s="90"/>
    </row>
    <row r="4882" spans="68:68" customFormat="1">
      <c r="BP4882" s="90"/>
    </row>
    <row r="4883" spans="68:68" customFormat="1">
      <c r="BP4883" s="90"/>
    </row>
    <row r="4884" spans="68:68" customFormat="1">
      <c r="BP4884" s="90"/>
    </row>
    <row r="4885" spans="68:68" customFormat="1">
      <c r="BP4885" s="90"/>
    </row>
    <row r="4886" spans="68:68" customFormat="1">
      <c r="BP4886" s="90"/>
    </row>
    <row r="4887" spans="68:68" customFormat="1">
      <c r="BP4887" s="90"/>
    </row>
    <row r="4888" spans="68:68" customFormat="1">
      <c r="BP4888" s="90"/>
    </row>
    <row r="4889" spans="68:68" customFormat="1">
      <c r="BP4889" s="90"/>
    </row>
    <row r="4890" spans="68:68" customFormat="1">
      <c r="BP4890" s="90"/>
    </row>
    <row r="4891" spans="68:68" customFormat="1">
      <c r="BP4891" s="90"/>
    </row>
    <row r="4892" spans="68:68" customFormat="1">
      <c r="BP4892" s="90"/>
    </row>
    <row r="4893" spans="68:68" customFormat="1">
      <c r="BP4893" s="90"/>
    </row>
    <row r="4894" spans="68:68" customFormat="1">
      <c r="BP4894" s="90"/>
    </row>
    <row r="4895" spans="68:68" customFormat="1">
      <c r="BP4895" s="90"/>
    </row>
    <row r="4896" spans="68:68" customFormat="1">
      <c r="BP4896" s="90"/>
    </row>
    <row r="4897" spans="68:68" customFormat="1">
      <c r="BP4897" s="90"/>
    </row>
    <row r="4898" spans="68:68" customFormat="1">
      <c r="BP4898" s="90"/>
    </row>
    <row r="4899" spans="68:68" customFormat="1">
      <c r="BP4899" s="90"/>
    </row>
    <row r="4900" spans="68:68" customFormat="1">
      <c r="BP4900" s="90"/>
    </row>
    <row r="4901" spans="68:68" customFormat="1">
      <c r="BP4901" s="90"/>
    </row>
    <row r="4902" spans="68:68" customFormat="1">
      <c r="BP4902" s="90"/>
    </row>
    <row r="4903" spans="68:68" customFormat="1">
      <c r="BP4903" s="90"/>
    </row>
    <row r="4904" spans="68:68" customFormat="1">
      <c r="BP4904" s="90"/>
    </row>
    <row r="4905" spans="68:68" customFormat="1">
      <c r="BP4905" s="90"/>
    </row>
    <row r="4906" spans="68:68" customFormat="1">
      <c r="BP4906" s="90"/>
    </row>
    <row r="4907" spans="68:68" customFormat="1">
      <c r="BP4907" s="90"/>
    </row>
    <row r="4908" spans="68:68" customFormat="1">
      <c r="BP4908" s="90"/>
    </row>
    <row r="4909" spans="68:68" customFormat="1">
      <c r="BP4909" s="90"/>
    </row>
    <row r="4910" spans="68:68" customFormat="1">
      <c r="BP4910" s="90"/>
    </row>
    <row r="4911" spans="68:68" customFormat="1">
      <c r="BP4911" s="90"/>
    </row>
    <row r="4912" spans="68:68" customFormat="1">
      <c r="BP4912" s="90"/>
    </row>
    <row r="4913" spans="68:68" customFormat="1">
      <c r="BP4913" s="90"/>
    </row>
    <row r="4914" spans="68:68" customFormat="1">
      <c r="BP4914" s="90"/>
    </row>
    <row r="4915" spans="68:68" customFormat="1">
      <c r="BP4915" s="90"/>
    </row>
    <row r="4916" spans="68:68" customFormat="1">
      <c r="BP4916" s="90"/>
    </row>
    <row r="4917" spans="68:68" customFormat="1">
      <c r="BP4917" s="90"/>
    </row>
    <row r="4918" spans="68:68" customFormat="1">
      <c r="BP4918" s="90"/>
    </row>
    <row r="4919" spans="68:68" customFormat="1">
      <c r="BP4919" s="90"/>
    </row>
    <row r="4920" spans="68:68" customFormat="1">
      <c r="BP4920" s="90"/>
    </row>
    <row r="4921" spans="68:68" customFormat="1">
      <c r="BP4921" s="90"/>
    </row>
    <row r="4922" spans="68:68" customFormat="1">
      <c r="BP4922" s="90"/>
    </row>
    <row r="4923" spans="68:68" customFormat="1">
      <c r="BP4923" s="90"/>
    </row>
    <row r="4924" spans="68:68" customFormat="1">
      <c r="BP4924" s="90"/>
    </row>
    <row r="4925" spans="68:68" customFormat="1">
      <c r="BP4925" s="90"/>
    </row>
    <row r="4926" spans="68:68" customFormat="1">
      <c r="BP4926" s="90"/>
    </row>
    <row r="4927" spans="68:68" customFormat="1">
      <c r="BP4927" s="90"/>
    </row>
    <row r="4928" spans="68:68" customFormat="1">
      <c r="BP4928" s="90"/>
    </row>
    <row r="4929" spans="68:68" customFormat="1">
      <c r="BP4929" s="90"/>
    </row>
    <row r="4930" spans="68:68" customFormat="1">
      <c r="BP4930" s="90"/>
    </row>
    <row r="4931" spans="68:68" customFormat="1">
      <c r="BP4931" s="90"/>
    </row>
    <row r="4932" spans="68:68" customFormat="1">
      <c r="BP4932" s="90"/>
    </row>
    <row r="4933" spans="68:68" customFormat="1">
      <c r="BP4933" s="90"/>
    </row>
    <row r="4934" spans="68:68" customFormat="1">
      <c r="BP4934" s="90"/>
    </row>
    <row r="4935" spans="68:68" customFormat="1">
      <c r="BP4935" s="90"/>
    </row>
    <row r="4936" spans="68:68" customFormat="1">
      <c r="BP4936" s="90"/>
    </row>
    <row r="4937" spans="68:68" customFormat="1">
      <c r="BP4937" s="90"/>
    </row>
    <row r="4938" spans="68:68" customFormat="1">
      <c r="BP4938" s="90"/>
    </row>
    <row r="4939" spans="68:68" customFormat="1">
      <c r="BP4939" s="90"/>
    </row>
    <row r="4940" spans="68:68" customFormat="1">
      <c r="BP4940" s="90"/>
    </row>
    <row r="4941" spans="68:68" customFormat="1">
      <c r="BP4941" s="90"/>
    </row>
    <row r="4942" spans="68:68" customFormat="1">
      <c r="BP4942" s="90"/>
    </row>
    <row r="4943" spans="68:68" customFormat="1">
      <c r="BP4943" s="90"/>
    </row>
    <row r="4944" spans="68:68" customFormat="1">
      <c r="BP4944" s="90"/>
    </row>
    <row r="4945" spans="68:68" customFormat="1">
      <c r="BP4945" s="90"/>
    </row>
    <row r="4946" spans="68:68" customFormat="1">
      <c r="BP4946" s="90"/>
    </row>
    <row r="4947" spans="68:68" customFormat="1">
      <c r="BP4947" s="90"/>
    </row>
    <row r="4948" spans="68:68" customFormat="1">
      <c r="BP4948" s="90"/>
    </row>
    <row r="4949" spans="68:68" customFormat="1">
      <c r="BP4949" s="90"/>
    </row>
    <row r="4950" spans="68:68" customFormat="1">
      <c r="BP4950" s="90"/>
    </row>
    <row r="4951" spans="68:68" customFormat="1">
      <c r="BP4951" s="90"/>
    </row>
    <row r="4952" spans="68:68" customFormat="1">
      <c r="BP4952" s="90"/>
    </row>
    <row r="4953" spans="68:68" customFormat="1">
      <c r="BP4953" s="90"/>
    </row>
    <row r="4954" spans="68:68" customFormat="1">
      <c r="BP4954" s="90"/>
    </row>
    <row r="4955" spans="68:68" customFormat="1">
      <c r="BP4955" s="90"/>
    </row>
    <row r="4956" spans="68:68" customFormat="1">
      <c r="BP4956" s="90"/>
    </row>
    <row r="4957" spans="68:68" customFormat="1">
      <c r="BP4957" s="90"/>
    </row>
    <row r="4958" spans="68:68" customFormat="1">
      <c r="BP4958" s="90"/>
    </row>
    <row r="4959" spans="68:68" customFormat="1">
      <c r="BP4959" s="90"/>
    </row>
    <row r="4960" spans="68:68" customFormat="1">
      <c r="BP4960" s="90"/>
    </row>
    <row r="4961" spans="68:68" customFormat="1">
      <c r="BP4961" s="90"/>
    </row>
    <row r="4962" spans="68:68" customFormat="1">
      <c r="BP4962" s="90"/>
    </row>
    <row r="4963" spans="68:68" customFormat="1">
      <c r="BP4963" s="90"/>
    </row>
    <row r="4964" spans="68:68" customFormat="1">
      <c r="BP4964" s="90"/>
    </row>
    <row r="4965" spans="68:68" customFormat="1">
      <c r="BP4965" s="90"/>
    </row>
    <row r="4966" spans="68:68" customFormat="1">
      <c r="BP4966" s="90"/>
    </row>
    <row r="4967" spans="68:68" customFormat="1">
      <c r="BP4967" s="90"/>
    </row>
    <row r="4968" spans="68:68" customFormat="1">
      <c r="BP4968" s="90"/>
    </row>
    <row r="4969" spans="68:68" customFormat="1">
      <c r="BP4969" s="90"/>
    </row>
    <row r="4970" spans="68:68" customFormat="1">
      <c r="BP4970" s="90"/>
    </row>
    <row r="4971" spans="68:68" customFormat="1">
      <c r="BP4971" s="90"/>
    </row>
    <row r="4972" spans="68:68" customFormat="1">
      <c r="BP4972" s="90"/>
    </row>
    <row r="4973" spans="68:68" customFormat="1">
      <c r="BP4973" s="90"/>
    </row>
    <row r="4974" spans="68:68" customFormat="1">
      <c r="BP4974" s="90"/>
    </row>
    <row r="4975" spans="68:68" customFormat="1">
      <c r="BP4975" s="90"/>
    </row>
    <row r="4976" spans="68:68" customFormat="1">
      <c r="BP4976" s="90"/>
    </row>
    <row r="4977" spans="68:68" customFormat="1">
      <c r="BP4977" s="90"/>
    </row>
    <row r="4978" spans="68:68" customFormat="1">
      <c r="BP4978" s="90"/>
    </row>
    <row r="4979" spans="68:68" customFormat="1">
      <c r="BP4979" s="90"/>
    </row>
    <row r="4980" spans="68:68" customFormat="1">
      <c r="BP4980" s="90"/>
    </row>
    <row r="4981" spans="68:68" customFormat="1">
      <c r="BP4981" s="90"/>
    </row>
    <row r="4982" spans="68:68" customFormat="1">
      <c r="BP4982" s="90"/>
    </row>
    <row r="4983" spans="68:68" customFormat="1">
      <c r="BP4983" s="90"/>
    </row>
    <row r="4984" spans="68:68" customFormat="1">
      <c r="BP4984" s="90"/>
    </row>
    <row r="4985" spans="68:68" customFormat="1">
      <c r="BP4985" s="90"/>
    </row>
    <row r="4986" spans="68:68" customFormat="1">
      <c r="BP4986" s="90"/>
    </row>
    <row r="4987" spans="68:68" customFormat="1">
      <c r="BP4987" s="90"/>
    </row>
    <row r="4988" spans="68:68" customFormat="1">
      <c r="BP4988" s="90"/>
    </row>
    <row r="4989" spans="68:68" customFormat="1">
      <c r="BP4989" s="90"/>
    </row>
    <row r="4990" spans="68:68" customFormat="1">
      <c r="BP4990" s="90"/>
    </row>
    <row r="4991" spans="68:68" customFormat="1">
      <c r="BP4991" s="90"/>
    </row>
    <row r="4992" spans="68:68" customFormat="1">
      <c r="BP4992" s="90"/>
    </row>
    <row r="4993" spans="68:68" customFormat="1">
      <c r="BP4993" s="90"/>
    </row>
    <row r="4994" spans="68:68" customFormat="1">
      <c r="BP4994" s="90"/>
    </row>
    <row r="4995" spans="68:68" customFormat="1">
      <c r="BP4995" s="90"/>
    </row>
    <row r="4996" spans="68:68" customFormat="1">
      <c r="BP4996" s="90"/>
    </row>
    <row r="4997" spans="68:68" customFormat="1">
      <c r="BP4997" s="90"/>
    </row>
    <row r="4998" spans="68:68" customFormat="1">
      <c r="BP4998" s="90"/>
    </row>
    <row r="4999" spans="68:68" customFormat="1">
      <c r="BP4999" s="90"/>
    </row>
    <row r="5000" spans="68:68" customFormat="1">
      <c r="BP5000" s="90"/>
    </row>
    <row r="5001" spans="68:68" customFormat="1">
      <c r="BP5001" s="90"/>
    </row>
    <row r="5002" spans="68:68" customFormat="1">
      <c r="BP5002" s="90"/>
    </row>
    <row r="5003" spans="68:68" customFormat="1">
      <c r="BP5003" s="90"/>
    </row>
    <row r="5004" spans="68:68" customFormat="1">
      <c r="BP5004" s="90"/>
    </row>
    <row r="5005" spans="68:68" customFormat="1">
      <c r="BP5005" s="90"/>
    </row>
    <row r="5006" spans="68:68" customFormat="1">
      <c r="BP5006" s="90"/>
    </row>
    <row r="5007" spans="68:68" customFormat="1">
      <c r="BP5007" s="90"/>
    </row>
    <row r="5008" spans="68:68" customFormat="1">
      <c r="BP5008" s="90"/>
    </row>
    <row r="5009" spans="68:68" customFormat="1">
      <c r="BP5009" s="90"/>
    </row>
    <row r="5010" spans="68:68" customFormat="1">
      <c r="BP5010" s="90"/>
    </row>
    <row r="5011" spans="68:68" customFormat="1">
      <c r="BP5011" s="90"/>
    </row>
    <row r="5012" spans="68:68" customFormat="1">
      <c r="BP5012" s="90"/>
    </row>
    <row r="5013" spans="68:68" customFormat="1">
      <c r="BP5013" s="90"/>
    </row>
    <row r="5014" spans="68:68" customFormat="1">
      <c r="BP5014" s="90"/>
    </row>
    <row r="5015" spans="68:68" customFormat="1">
      <c r="BP5015" s="90"/>
    </row>
    <row r="5016" spans="68:68" customFormat="1">
      <c r="BP5016" s="90"/>
    </row>
    <row r="5017" spans="68:68" customFormat="1">
      <c r="BP5017" s="90"/>
    </row>
    <row r="5018" spans="68:68" customFormat="1">
      <c r="BP5018" s="90"/>
    </row>
    <row r="5019" spans="68:68" customFormat="1">
      <c r="BP5019" s="90"/>
    </row>
    <row r="5020" spans="68:68" customFormat="1">
      <c r="BP5020" s="90"/>
    </row>
    <row r="5021" spans="68:68" customFormat="1">
      <c r="BP5021" s="90"/>
    </row>
    <row r="5022" spans="68:68" customFormat="1">
      <c r="BP5022" s="90"/>
    </row>
    <row r="5023" spans="68:68" customFormat="1">
      <c r="BP5023" s="90"/>
    </row>
    <row r="5024" spans="68:68" customFormat="1">
      <c r="BP5024" s="90"/>
    </row>
    <row r="5025" spans="68:68" customFormat="1">
      <c r="BP5025" s="90"/>
    </row>
    <row r="5026" spans="68:68" customFormat="1">
      <c r="BP5026" s="90"/>
    </row>
    <row r="5027" spans="68:68" customFormat="1">
      <c r="BP5027" s="90"/>
    </row>
    <row r="5028" spans="68:68" customFormat="1">
      <c r="BP5028" s="90"/>
    </row>
    <row r="5029" spans="68:68" customFormat="1">
      <c r="BP5029" s="90"/>
    </row>
    <row r="5030" spans="68:68" customFormat="1">
      <c r="BP5030" s="90"/>
    </row>
    <row r="5031" spans="68:68" customFormat="1">
      <c r="BP5031" s="90"/>
    </row>
    <row r="5032" spans="68:68" customFormat="1">
      <c r="BP5032" s="90"/>
    </row>
    <row r="5033" spans="68:68" customFormat="1">
      <c r="BP5033" s="90"/>
    </row>
    <row r="5034" spans="68:68" customFormat="1">
      <c r="BP5034" s="90"/>
    </row>
    <row r="5035" spans="68:68" customFormat="1">
      <c r="BP5035" s="90"/>
    </row>
    <row r="5036" spans="68:68" customFormat="1">
      <c r="BP5036" s="90"/>
    </row>
    <row r="5037" spans="68:68" customFormat="1">
      <c r="BP5037" s="90"/>
    </row>
    <row r="5038" spans="68:68" customFormat="1">
      <c r="BP5038" s="90"/>
    </row>
    <row r="5039" spans="68:68" customFormat="1">
      <c r="BP5039" s="90"/>
    </row>
    <row r="5040" spans="68:68" customFormat="1">
      <c r="BP5040" s="90"/>
    </row>
    <row r="5041" spans="68:68" customFormat="1">
      <c r="BP5041" s="90"/>
    </row>
    <row r="5042" spans="68:68" customFormat="1">
      <c r="BP5042" s="90"/>
    </row>
    <row r="5043" spans="68:68" customFormat="1">
      <c r="BP5043" s="90"/>
    </row>
    <row r="5044" spans="68:68" customFormat="1">
      <c r="BP5044" s="90"/>
    </row>
    <row r="5045" spans="68:68" customFormat="1">
      <c r="BP5045" s="90"/>
    </row>
    <row r="5046" spans="68:68" customFormat="1">
      <c r="BP5046" s="90"/>
    </row>
    <row r="5047" spans="68:68" customFormat="1">
      <c r="BP5047" s="90"/>
    </row>
    <row r="5048" spans="68:68" customFormat="1">
      <c r="BP5048" s="90"/>
    </row>
    <row r="5049" spans="68:68" customFormat="1">
      <c r="BP5049" s="90"/>
    </row>
    <row r="5050" spans="68:68" customFormat="1">
      <c r="BP5050" s="90"/>
    </row>
    <row r="5051" spans="68:68" customFormat="1">
      <c r="BP5051" s="90"/>
    </row>
    <row r="5052" spans="68:68" customFormat="1">
      <c r="BP5052" s="90"/>
    </row>
    <row r="5053" spans="68:68" customFormat="1">
      <c r="BP5053" s="90"/>
    </row>
    <row r="5054" spans="68:68" customFormat="1">
      <c r="BP5054" s="90"/>
    </row>
    <row r="5055" spans="68:68" customFormat="1">
      <c r="BP5055" s="90"/>
    </row>
    <row r="5056" spans="68:68" customFormat="1">
      <c r="BP5056" s="90"/>
    </row>
    <row r="5057" spans="68:68" customFormat="1">
      <c r="BP5057" s="90"/>
    </row>
    <row r="5058" spans="68:68" customFormat="1">
      <c r="BP5058" s="90"/>
    </row>
    <row r="5059" spans="68:68" customFormat="1">
      <c r="BP5059" s="90"/>
    </row>
    <row r="5060" spans="68:68" customFormat="1">
      <c r="BP5060" s="90"/>
    </row>
    <row r="5061" spans="68:68" customFormat="1">
      <c r="BP5061" s="90"/>
    </row>
    <row r="5062" spans="68:68" customFormat="1">
      <c r="BP5062" s="90"/>
    </row>
    <row r="5063" spans="68:68" customFormat="1">
      <c r="BP5063" s="90"/>
    </row>
    <row r="5064" spans="68:68" customFormat="1">
      <c r="BP5064" s="90"/>
    </row>
    <row r="5065" spans="68:68" customFormat="1">
      <c r="BP5065" s="90"/>
    </row>
    <row r="5066" spans="68:68" customFormat="1">
      <c r="BP5066" s="90"/>
    </row>
    <row r="5067" spans="68:68" customFormat="1">
      <c r="BP5067" s="90"/>
    </row>
    <row r="5068" spans="68:68" customFormat="1">
      <c r="BP5068" s="90"/>
    </row>
    <row r="5069" spans="68:68" customFormat="1">
      <c r="BP5069" s="90"/>
    </row>
    <row r="5070" spans="68:68" customFormat="1">
      <c r="BP5070" s="90"/>
    </row>
    <row r="5071" spans="68:68" customFormat="1">
      <c r="BP5071" s="90"/>
    </row>
    <row r="5072" spans="68:68" customFormat="1">
      <c r="BP5072" s="90"/>
    </row>
    <row r="5073" spans="68:68" customFormat="1">
      <c r="BP5073" s="90"/>
    </row>
    <row r="5074" spans="68:68" customFormat="1">
      <c r="BP5074" s="90"/>
    </row>
    <row r="5075" spans="68:68" customFormat="1">
      <c r="BP5075" s="90"/>
    </row>
    <row r="5076" spans="68:68" customFormat="1">
      <c r="BP5076" s="90"/>
    </row>
    <row r="5077" spans="68:68" customFormat="1">
      <c r="BP5077" s="90"/>
    </row>
    <row r="5078" spans="68:68" customFormat="1">
      <c r="BP5078" s="90"/>
    </row>
    <row r="5079" spans="68:68" customFormat="1">
      <c r="BP5079" s="90"/>
    </row>
    <row r="5080" spans="68:68" customFormat="1">
      <c r="BP5080" s="90"/>
    </row>
    <row r="5081" spans="68:68" customFormat="1">
      <c r="BP5081" s="90"/>
    </row>
    <row r="5082" spans="68:68" customFormat="1">
      <c r="BP5082" s="90"/>
    </row>
    <row r="5083" spans="68:68" customFormat="1">
      <c r="BP5083" s="90"/>
    </row>
    <row r="5084" spans="68:68" customFormat="1">
      <c r="BP5084" s="90"/>
    </row>
    <row r="5085" spans="68:68" customFormat="1">
      <c r="BP5085" s="90"/>
    </row>
    <row r="5086" spans="68:68" customFormat="1">
      <c r="BP5086" s="90"/>
    </row>
    <row r="5087" spans="68:68" customFormat="1">
      <c r="BP5087" s="90"/>
    </row>
    <row r="5088" spans="68:68" customFormat="1">
      <c r="BP5088" s="90"/>
    </row>
    <row r="5089" spans="68:68" customFormat="1">
      <c r="BP5089" s="90"/>
    </row>
    <row r="5090" spans="68:68" customFormat="1">
      <c r="BP5090" s="90"/>
    </row>
    <row r="5091" spans="68:68" customFormat="1">
      <c r="BP5091" s="90"/>
    </row>
    <row r="5092" spans="68:68" customFormat="1">
      <c r="BP5092" s="90"/>
    </row>
    <row r="5093" spans="68:68" customFormat="1">
      <c r="BP5093" s="90"/>
    </row>
    <row r="5094" spans="68:68" customFormat="1">
      <c r="BP5094" s="90"/>
    </row>
    <row r="5095" spans="68:68" customFormat="1">
      <c r="BP5095" s="90"/>
    </row>
    <row r="5096" spans="68:68" customFormat="1">
      <c r="BP5096" s="90"/>
    </row>
    <row r="5097" spans="68:68" customFormat="1">
      <c r="BP5097" s="90"/>
    </row>
    <row r="5098" spans="68:68" customFormat="1">
      <c r="BP5098" s="90"/>
    </row>
    <row r="5099" spans="68:68" customFormat="1">
      <c r="BP5099" s="90"/>
    </row>
    <row r="5100" spans="68:68" customFormat="1">
      <c r="BP5100" s="90"/>
    </row>
    <row r="5101" spans="68:68" customFormat="1">
      <c r="BP5101" s="90"/>
    </row>
    <row r="5102" spans="68:68" customFormat="1">
      <c r="BP5102" s="90"/>
    </row>
    <row r="5103" spans="68:68" customFormat="1">
      <c r="BP5103" s="90"/>
    </row>
    <row r="5104" spans="68:68" customFormat="1">
      <c r="BP5104" s="90"/>
    </row>
    <row r="5105" spans="68:68" customFormat="1">
      <c r="BP5105" s="90"/>
    </row>
    <row r="5106" spans="68:68" customFormat="1">
      <c r="BP5106" s="90"/>
    </row>
    <row r="5107" spans="68:68" customFormat="1">
      <c r="BP5107" s="90"/>
    </row>
    <row r="5108" spans="68:68" customFormat="1">
      <c r="BP5108" s="90"/>
    </row>
    <row r="5109" spans="68:68" customFormat="1">
      <c r="BP5109" s="90"/>
    </row>
    <row r="5110" spans="68:68" customFormat="1">
      <c r="BP5110" s="90"/>
    </row>
    <row r="5111" spans="68:68" customFormat="1">
      <c r="BP5111" s="90"/>
    </row>
    <row r="5112" spans="68:68" customFormat="1">
      <c r="BP5112" s="90"/>
    </row>
    <row r="5113" spans="68:68" customFormat="1">
      <c r="BP5113" s="90"/>
    </row>
    <row r="5114" spans="68:68" customFormat="1">
      <c r="BP5114" s="90"/>
    </row>
    <row r="5115" spans="68:68" customFormat="1">
      <c r="BP5115" s="90"/>
    </row>
    <row r="5116" spans="68:68" customFormat="1">
      <c r="BP5116" s="90"/>
    </row>
    <row r="5117" spans="68:68" customFormat="1">
      <c r="BP5117" s="90"/>
    </row>
    <row r="5118" spans="68:68" customFormat="1">
      <c r="BP5118" s="90"/>
    </row>
    <row r="5119" spans="68:68" customFormat="1">
      <c r="BP5119" s="90"/>
    </row>
    <row r="5120" spans="68:68" customFormat="1">
      <c r="BP5120" s="90"/>
    </row>
    <row r="5121" spans="68:68" customFormat="1">
      <c r="BP5121" s="90"/>
    </row>
    <row r="5122" spans="68:68" customFormat="1">
      <c r="BP5122" s="90"/>
    </row>
    <row r="5123" spans="68:68" customFormat="1">
      <c r="BP5123" s="90"/>
    </row>
    <row r="5124" spans="68:68" customFormat="1">
      <c r="BP5124" s="90"/>
    </row>
    <row r="5125" spans="68:68" customFormat="1">
      <c r="BP5125" s="90"/>
    </row>
    <row r="5126" spans="68:68" customFormat="1">
      <c r="BP5126" s="90"/>
    </row>
    <row r="5127" spans="68:68" customFormat="1">
      <c r="BP5127" s="90"/>
    </row>
    <row r="5128" spans="68:68" customFormat="1">
      <c r="BP5128" s="90"/>
    </row>
    <row r="5129" spans="68:68" customFormat="1">
      <c r="BP5129" s="90"/>
    </row>
    <row r="5130" spans="68:68" customFormat="1">
      <c r="BP5130" s="90"/>
    </row>
    <row r="5131" spans="68:68" customFormat="1">
      <c r="BP5131" s="90"/>
    </row>
    <row r="5132" spans="68:68" customFormat="1">
      <c r="BP5132" s="90"/>
    </row>
    <row r="5133" spans="68:68" customFormat="1">
      <c r="BP5133" s="90"/>
    </row>
    <row r="5134" spans="68:68" customFormat="1">
      <c r="BP5134" s="90"/>
    </row>
    <row r="5135" spans="68:68" customFormat="1">
      <c r="BP5135" s="90"/>
    </row>
    <row r="5136" spans="68:68" customFormat="1">
      <c r="BP5136" s="90"/>
    </row>
    <row r="5137" spans="68:68" customFormat="1">
      <c r="BP5137" s="90"/>
    </row>
    <row r="5138" spans="68:68" customFormat="1">
      <c r="BP5138" s="90"/>
    </row>
    <row r="5139" spans="68:68" customFormat="1">
      <c r="BP5139" s="90"/>
    </row>
    <row r="5140" spans="68:68" customFormat="1">
      <c r="BP5140" s="90"/>
    </row>
    <row r="5141" spans="68:68" customFormat="1">
      <c r="BP5141" s="90"/>
    </row>
    <row r="5142" spans="68:68" customFormat="1">
      <c r="BP5142" s="90"/>
    </row>
    <row r="5143" spans="68:68" customFormat="1">
      <c r="BP5143" s="90"/>
    </row>
    <row r="5144" spans="68:68" customFormat="1">
      <c r="BP5144" s="90"/>
    </row>
    <row r="5145" spans="68:68" customFormat="1">
      <c r="BP5145" s="90"/>
    </row>
    <row r="5146" spans="68:68" customFormat="1">
      <c r="BP5146" s="90"/>
    </row>
    <row r="5147" spans="68:68" customFormat="1">
      <c r="BP5147" s="90"/>
    </row>
    <row r="5148" spans="68:68" customFormat="1">
      <c r="BP5148" s="90"/>
    </row>
    <row r="5149" spans="68:68" customFormat="1">
      <c r="BP5149" s="90"/>
    </row>
    <row r="5150" spans="68:68" customFormat="1">
      <c r="BP5150" s="90"/>
    </row>
    <row r="5151" spans="68:68" customFormat="1">
      <c r="BP5151" s="90"/>
    </row>
    <row r="5152" spans="68:68" customFormat="1">
      <c r="BP5152" s="90"/>
    </row>
    <row r="5153" spans="68:68" customFormat="1">
      <c r="BP5153" s="90"/>
    </row>
    <row r="5154" spans="68:68" customFormat="1">
      <c r="BP5154" s="90"/>
    </row>
    <row r="5155" spans="68:68" customFormat="1">
      <c r="BP5155" s="90"/>
    </row>
    <row r="5156" spans="68:68" customFormat="1">
      <c r="BP5156" s="90"/>
    </row>
    <row r="5157" spans="68:68" customFormat="1">
      <c r="BP5157" s="90"/>
    </row>
    <row r="5158" spans="68:68" customFormat="1">
      <c r="BP5158" s="90"/>
    </row>
    <row r="5159" spans="68:68" customFormat="1">
      <c r="BP5159" s="90"/>
    </row>
    <row r="5160" spans="68:68" customFormat="1">
      <c r="BP5160" s="90"/>
    </row>
    <row r="5161" spans="68:68" customFormat="1">
      <c r="BP5161" s="90"/>
    </row>
    <row r="5162" spans="68:68" customFormat="1">
      <c r="BP5162" s="90"/>
    </row>
    <row r="5163" spans="68:68" customFormat="1">
      <c r="BP5163" s="90"/>
    </row>
    <row r="5164" spans="68:68" customFormat="1">
      <c r="BP5164" s="90"/>
    </row>
    <row r="5165" spans="68:68" customFormat="1">
      <c r="BP5165" s="90"/>
    </row>
    <row r="5166" spans="68:68" customFormat="1">
      <c r="BP5166" s="90"/>
    </row>
    <row r="5167" spans="68:68" customFormat="1">
      <c r="BP5167" s="90"/>
    </row>
    <row r="5168" spans="68:68" customFormat="1">
      <c r="BP5168" s="90"/>
    </row>
    <row r="5169" spans="68:68" customFormat="1">
      <c r="BP5169" s="90"/>
    </row>
    <row r="5170" spans="68:68" customFormat="1">
      <c r="BP5170" s="90"/>
    </row>
    <row r="5171" spans="68:68" customFormat="1">
      <c r="BP5171" s="90"/>
    </row>
    <row r="5172" spans="68:68" customFormat="1">
      <c r="BP5172" s="90"/>
    </row>
    <row r="5173" spans="68:68" customFormat="1">
      <c r="BP5173" s="90"/>
    </row>
    <row r="5174" spans="68:68" customFormat="1">
      <c r="BP5174" s="90"/>
    </row>
    <row r="5175" spans="68:68" customFormat="1">
      <c r="BP5175" s="90"/>
    </row>
    <row r="5176" spans="68:68" customFormat="1">
      <c r="BP5176" s="90"/>
    </row>
    <row r="5177" spans="68:68" customFormat="1">
      <c r="BP5177" s="90"/>
    </row>
    <row r="5178" spans="68:68" customFormat="1">
      <c r="BP5178" s="90"/>
    </row>
    <row r="5179" spans="68:68" customFormat="1">
      <c r="BP5179" s="90"/>
    </row>
    <row r="5180" spans="68:68" customFormat="1">
      <c r="BP5180" s="90"/>
    </row>
    <row r="5181" spans="68:68" customFormat="1">
      <c r="BP5181" s="90"/>
    </row>
    <row r="5182" spans="68:68" customFormat="1">
      <c r="BP5182" s="90"/>
    </row>
    <row r="5183" spans="68:68" customFormat="1">
      <c r="BP5183" s="90"/>
    </row>
    <row r="5184" spans="68:68" customFormat="1">
      <c r="BP5184" s="90"/>
    </row>
    <row r="5185" spans="68:68" customFormat="1">
      <c r="BP5185" s="90"/>
    </row>
    <row r="5186" spans="68:68" customFormat="1">
      <c r="BP5186" s="90"/>
    </row>
    <row r="5187" spans="68:68" customFormat="1">
      <c r="BP5187" s="90"/>
    </row>
    <row r="5188" spans="68:68" customFormat="1">
      <c r="BP5188" s="90"/>
    </row>
    <row r="5189" spans="68:68" customFormat="1">
      <c r="BP5189" s="90"/>
    </row>
    <row r="5190" spans="68:68" customFormat="1">
      <c r="BP5190" s="90"/>
    </row>
    <row r="5191" spans="68:68" customFormat="1">
      <c r="BP5191" s="90"/>
    </row>
    <row r="5192" spans="68:68" customFormat="1">
      <c r="BP5192" s="90"/>
    </row>
    <row r="5193" spans="68:68" customFormat="1">
      <c r="BP5193" s="90"/>
    </row>
    <row r="5194" spans="68:68" customFormat="1">
      <c r="BP5194" s="90"/>
    </row>
    <row r="5195" spans="68:68" customFormat="1">
      <c r="BP5195" s="90"/>
    </row>
    <row r="5196" spans="68:68" customFormat="1">
      <c r="BP5196" s="90"/>
    </row>
    <row r="5197" spans="68:68" customFormat="1">
      <c r="BP5197" s="90"/>
    </row>
    <row r="5198" spans="68:68" customFormat="1">
      <c r="BP5198" s="90"/>
    </row>
    <row r="5199" spans="68:68" customFormat="1">
      <c r="BP5199" s="90"/>
    </row>
    <row r="5200" spans="68:68" customFormat="1">
      <c r="BP5200" s="90"/>
    </row>
    <row r="5201" spans="68:68" customFormat="1">
      <c r="BP5201" s="90"/>
    </row>
    <row r="5202" spans="68:68" customFormat="1">
      <c r="BP5202" s="90"/>
    </row>
    <row r="5203" spans="68:68" customFormat="1">
      <c r="BP5203" s="90"/>
    </row>
    <row r="5204" spans="68:68" customFormat="1">
      <c r="BP5204" s="90"/>
    </row>
    <row r="5205" spans="68:68" customFormat="1">
      <c r="BP5205" s="90"/>
    </row>
    <row r="5206" spans="68:68" customFormat="1">
      <c r="BP5206" s="90"/>
    </row>
    <row r="5207" spans="68:68" customFormat="1">
      <c r="BP5207" s="90"/>
    </row>
    <row r="5208" spans="68:68" customFormat="1">
      <c r="BP5208" s="90"/>
    </row>
    <row r="5209" spans="68:68" customFormat="1">
      <c r="BP5209" s="90"/>
    </row>
    <row r="5210" spans="68:68" customFormat="1">
      <c r="BP5210" s="90"/>
    </row>
    <row r="5211" spans="68:68" customFormat="1">
      <c r="BP5211" s="90"/>
    </row>
    <row r="5212" spans="68:68" customFormat="1">
      <c r="BP5212" s="90"/>
    </row>
    <row r="5213" spans="68:68" customFormat="1">
      <c r="BP5213" s="90"/>
    </row>
    <row r="5214" spans="68:68" customFormat="1">
      <c r="BP5214" s="90"/>
    </row>
    <row r="5215" spans="68:68" customFormat="1">
      <c r="BP5215" s="90"/>
    </row>
    <row r="5216" spans="68:68" customFormat="1">
      <c r="BP5216" s="90"/>
    </row>
    <row r="5217" spans="68:68" customFormat="1">
      <c r="BP5217" s="90"/>
    </row>
    <row r="5218" spans="68:68" customFormat="1">
      <c r="BP5218" s="90"/>
    </row>
    <row r="5219" spans="68:68" customFormat="1">
      <c r="BP5219" s="90"/>
    </row>
    <row r="5220" spans="68:68" customFormat="1">
      <c r="BP5220" s="90"/>
    </row>
    <row r="5221" spans="68:68" customFormat="1">
      <c r="BP5221" s="90"/>
    </row>
    <row r="5222" spans="68:68" customFormat="1">
      <c r="BP5222" s="90"/>
    </row>
    <row r="5223" spans="68:68" customFormat="1">
      <c r="BP5223" s="90"/>
    </row>
    <row r="5224" spans="68:68" customFormat="1">
      <c r="BP5224" s="90"/>
    </row>
    <row r="5225" spans="68:68" customFormat="1">
      <c r="BP5225" s="90"/>
    </row>
    <row r="5226" spans="68:68" customFormat="1">
      <c r="BP5226" s="90"/>
    </row>
    <row r="5227" spans="68:68" customFormat="1">
      <c r="BP5227" s="90"/>
    </row>
    <row r="5228" spans="68:68" customFormat="1">
      <c r="BP5228" s="90"/>
    </row>
    <row r="5229" spans="68:68" customFormat="1">
      <c r="BP5229" s="90"/>
    </row>
    <row r="5230" spans="68:68" customFormat="1">
      <c r="BP5230" s="90"/>
    </row>
    <row r="5231" spans="68:68" customFormat="1">
      <c r="BP5231" s="90"/>
    </row>
    <row r="5232" spans="68:68" customFormat="1">
      <c r="BP5232" s="90"/>
    </row>
    <row r="5233" spans="68:68" customFormat="1">
      <c r="BP5233" s="90"/>
    </row>
    <row r="5234" spans="68:68" customFormat="1">
      <c r="BP5234" s="90"/>
    </row>
    <row r="5235" spans="68:68" customFormat="1">
      <c r="BP5235" s="90"/>
    </row>
    <row r="5236" spans="68:68" customFormat="1">
      <c r="BP5236" s="90"/>
    </row>
    <row r="5237" spans="68:68" customFormat="1">
      <c r="BP5237" s="90"/>
    </row>
    <row r="5238" spans="68:68" customFormat="1">
      <c r="BP5238" s="90"/>
    </row>
    <row r="5239" spans="68:68" customFormat="1">
      <c r="BP5239" s="90"/>
    </row>
    <row r="5240" spans="68:68" customFormat="1">
      <c r="BP5240" s="90"/>
    </row>
    <row r="5241" spans="68:68" customFormat="1">
      <c r="BP5241" s="90"/>
    </row>
    <row r="5242" spans="68:68" customFormat="1">
      <c r="BP5242" s="90"/>
    </row>
    <row r="5243" spans="68:68" customFormat="1">
      <c r="BP5243" s="90"/>
    </row>
    <row r="5244" spans="68:68" customFormat="1">
      <c r="BP5244" s="90"/>
    </row>
    <row r="5245" spans="68:68" customFormat="1">
      <c r="BP5245" s="90"/>
    </row>
    <row r="5246" spans="68:68" customFormat="1">
      <c r="BP5246" s="90"/>
    </row>
    <row r="5247" spans="68:68" customFormat="1">
      <c r="BP5247" s="90"/>
    </row>
    <row r="5248" spans="68:68" customFormat="1">
      <c r="BP5248" s="90"/>
    </row>
    <row r="5249" spans="68:68" customFormat="1">
      <c r="BP5249" s="90"/>
    </row>
    <row r="5250" spans="68:68" customFormat="1">
      <c r="BP5250" s="90"/>
    </row>
    <row r="5251" spans="68:68" customFormat="1">
      <c r="BP5251" s="90"/>
    </row>
    <row r="5252" spans="68:68" customFormat="1">
      <c r="BP5252" s="90"/>
    </row>
    <row r="5253" spans="68:68" customFormat="1">
      <c r="BP5253" s="90"/>
    </row>
    <row r="5254" spans="68:68" customFormat="1">
      <c r="BP5254" s="90"/>
    </row>
    <row r="5255" spans="68:68" customFormat="1">
      <c r="BP5255" s="90"/>
    </row>
    <row r="5256" spans="68:68" customFormat="1">
      <c r="BP5256" s="90"/>
    </row>
    <row r="5257" spans="68:68" customFormat="1">
      <c r="BP5257" s="90"/>
    </row>
    <row r="5258" spans="68:68" customFormat="1">
      <c r="BP5258" s="90"/>
    </row>
    <row r="5259" spans="68:68" customFormat="1">
      <c r="BP5259" s="90"/>
    </row>
    <row r="5260" spans="68:68" customFormat="1">
      <c r="BP5260" s="90"/>
    </row>
    <row r="5261" spans="68:68" customFormat="1">
      <c r="BP5261" s="90"/>
    </row>
    <row r="5262" spans="68:68" customFormat="1">
      <c r="BP5262" s="90"/>
    </row>
    <row r="5263" spans="68:68" customFormat="1">
      <c r="BP5263" s="90"/>
    </row>
    <row r="5264" spans="68:68" customFormat="1">
      <c r="BP5264" s="90"/>
    </row>
    <row r="5265" spans="68:68" customFormat="1">
      <c r="BP5265" s="90"/>
    </row>
    <row r="5266" spans="68:68" customFormat="1">
      <c r="BP5266" s="90"/>
    </row>
    <row r="5267" spans="68:68" customFormat="1">
      <c r="BP5267" s="90"/>
    </row>
    <row r="5268" spans="68:68" customFormat="1">
      <c r="BP5268" s="90"/>
    </row>
    <row r="5269" spans="68:68" customFormat="1">
      <c r="BP5269" s="90"/>
    </row>
    <row r="5270" spans="68:68" customFormat="1">
      <c r="BP5270" s="90"/>
    </row>
    <row r="5271" spans="68:68" customFormat="1">
      <c r="BP5271" s="90"/>
    </row>
    <row r="5272" spans="68:68" customFormat="1">
      <c r="BP5272" s="90"/>
    </row>
    <row r="5273" spans="68:68" customFormat="1">
      <c r="BP5273" s="90"/>
    </row>
    <row r="5274" spans="68:68" customFormat="1">
      <c r="BP5274" s="90"/>
    </row>
    <row r="5275" spans="68:68" customFormat="1">
      <c r="BP5275" s="90"/>
    </row>
    <row r="5276" spans="68:68" customFormat="1">
      <c r="BP5276" s="90"/>
    </row>
    <row r="5277" spans="68:68" customFormat="1">
      <c r="BP5277" s="90"/>
    </row>
    <row r="5278" spans="68:68" customFormat="1">
      <c r="BP5278" s="90"/>
    </row>
    <row r="5279" spans="68:68" customFormat="1">
      <c r="BP5279" s="90"/>
    </row>
    <row r="5280" spans="68:68" customFormat="1">
      <c r="BP5280" s="90"/>
    </row>
    <row r="5281" spans="68:68" customFormat="1">
      <c r="BP5281" s="90"/>
    </row>
    <row r="5282" spans="68:68" customFormat="1">
      <c r="BP5282" s="90"/>
    </row>
    <row r="5283" spans="68:68" customFormat="1">
      <c r="BP5283" s="90"/>
    </row>
    <row r="5284" spans="68:68" customFormat="1">
      <c r="BP5284" s="90"/>
    </row>
    <row r="5285" spans="68:68" customFormat="1">
      <c r="BP5285" s="90"/>
    </row>
    <row r="5286" spans="68:68" customFormat="1">
      <c r="BP5286" s="90"/>
    </row>
    <row r="5287" spans="68:68" customFormat="1">
      <c r="BP5287" s="90"/>
    </row>
    <row r="5288" spans="68:68" customFormat="1">
      <c r="BP5288" s="90"/>
    </row>
    <row r="5289" spans="68:68" customFormat="1">
      <c r="BP5289" s="90"/>
    </row>
    <row r="5290" spans="68:68" customFormat="1">
      <c r="BP5290" s="90"/>
    </row>
    <row r="5291" spans="68:68" customFormat="1">
      <c r="BP5291" s="90"/>
    </row>
    <row r="5292" spans="68:68" customFormat="1">
      <c r="BP5292" s="90"/>
    </row>
    <row r="5293" spans="68:68" customFormat="1">
      <c r="BP5293" s="90"/>
    </row>
    <row r="5294" spans="68:68" customFormat="1">
      <c r="BP5294" s="90"/>
    </row>
    <row r="5295" spans="68:68" customFormat="1">
      <c r="BP5295" s="90"/>
    </row>
    <row r="5296" spans="68:68" customFormat="1">
      <c r="BP5296" s="90"/>
    </row>
    <row r="5297" spans="68:68" customFormat="1">
      <c r="BP5297" s="90"/>
    </row>
    <row r="5298" spans="68:68" customFormat="1">
      <c r="BP5298" s="90"/>
    </row>
    <row r="5299" spans="68:68" customFormat="1">
      <c r="BP5299" s="90"/>
    </row>
    <row r="5300" spans="68:68" customFormat="1">
      <c r="BP5300" s="90"/>
    </row>
    <row r="5301" spans="68:68" customFormat="1">
      <c r="BP5301" s="90"/>
    </row>
    <row r="5302" spans="68:68" customFormat="1">
      <c r="BP5302" s="90"/>
    </row>
    <row r="5303" spans="68:68" customFormat="1">
      <c r="BP5303" s="90"/>
    </row>
    <row r="5304" spans="68:68" customFormat="1">
      <c r="BP5304" s="90"/>
    </row>
    <row r="5305" spans="68:68" customFormat="1">
      <c r="BP5305" s="90"/>
    </row>
    <row r="5306" spans="68:68" customFormat="1">
      <c r="BP5306" s="90"/>
    </row>
    <row r="5307" spans="68:68" customFormat="1">
      <c r="BP5307" s="90"/>
    </row>
    <row r="5308" spans="68:68" customFormat="1">
      <c r="BP5308" s="90"/>
    </row>
    <row r="5309" spans="68:68" customFormat="1">
      <c r="BP5309" s="90"/>
    </row>
    <row r="5310" spans="68:68" customFormat="1">
      <c r="BP5310" s="90"/>
    </row>
    <row r="5311" spans="68:68" customFormat="1">
      <c r="BP5311" s="90"/>
    </row>
    <row r="5312" spans="68:68" customFormat="1">
      <c r="BP5312" s="90"/>
    </row>
    <row r="5313" spans="68:68" customFormat="1">
      <c r="BP5313" s="90"/>
    </row>
    <row r="5314" spans="68:68" customFormat="1">
      <c r="BP5314" s="90"/>
    </row>
    <row r="5315" spans="68:68" customFormat="1">
      <c r="BP5315" s="90"/>
    </row>
    <row r="5316" spans="68:68" customFormat="1">
      <c r="BP5316" s="90"/>
    </row>
    <row r="5317" spans="68:68" customFormat="1">
      <c r="BP5317" s="90"/>
    </row>
    <row r="5318" spans="68:68" customFormat="1">
      <c r="BP5318" s="90"/>
    </row>
    <row r="5319" spans="68:68" customFormat="1">
      <c r="BP5319" s="90"/>
    </row>
    <row r="5320" spans="68:68" customFormat="1">
      <c r="BP5320" s="90"/>
    </row>
    <row r="5321" spans="68:68" customFormat="1">
      <c r="BP5321" s="90"/>
    </row>
    <row r="5322" spans="68:68" customFormat="1">
      <c r="BP5322" s="90"/>
    </row>
    <row r="5323" spans="68:68" customFormat="1">
      <c r="BP5323" s="90"/>
    </row>
    <row r="5324" spans="68:68" customFormat="1">
      <c r="BP5324" s="90"/>
    </row>
    <row r="5325" spans="68:68" customFormat="1">
      <c r="BP5325" s="90"/>
    </row>
    <row r="5326" spans="68:68" customFormat="1">
      <c r="BP5326" s="90"/>
    </row>
    <row r="5327" spans="68:68" customFormat="1">
      <c r="BP5327" s="90"/>
    </row>
    <row r="5328" spans="68:68" customFormat="1">
      <c r="BP5328" s="90"/>
    </row>
    <row r="5329" spans="68:68" customFormat="1">
      <c r="BP5329" s="90"/>
    </row>
    <row r="5330" spans="68:68" customFormat="1">
      <c r="BP5330" s="90"/>
    </row>
    <row r="5331" spans="68:68" customFormat="1">
      <c r="BP5331" s="90"/>
    </row>
    <row r="5332" spans="68:68" customFormat="1">
      <c r="BP5332" s="90"/>
    </row>
    <row r="5333" spans="68:68" customFormat="1">
      <c r="BP5333" s="90"/>
    </row>
    <row r="5334" spans="68:68" customFormat="1">
      <c r="BP5334" s="90"/>
    </row>
    <row r="5335" spans="68:68" customFormat="1">
      <c r="BP5335" s="90"/>
    </row>
    <row r="5336" spans="68:68" customFormat="1">
      <c r="BP5336" s="90"/>
    </row>
    <row r="5337" spans="68:68" customFormat="1">
      <c r="BP5337" s="90"/>
    </row>
    <row r="5338" spans="68:68" customFormat="1">
      <c r="BP5338" s="90"/>
    </row>
    <row r="5339" spans="68:68" customFormat="1">
      <c r="BP5339" s="90"/>
    </row>
    <row r="5340" spans="68:68" customFormat="1">
      <c r="BP5340" s="90"/>
    </row>
    <row r="5341" spans="68:68" customFormat="1">
      <c r="BP5341" s="90"/>
    </row>
    <row r="5342" spans="68:68" customFormat="1">
      <c r="BP5342" s="90"/>
    </row>
    <row r="5343" spans="68:68" customFormat="1">
      <c r="BP5343" s="90"/>
    </row>
    <row r="5344" spans="68:68" customFormat="1">
      <c r="BP5344" s="90"/>
    </row>
    <row r="5345" spans="68:68" customFormat="1">
      <c r="BP5345" s="90"/>
    </row>
    <row r="5346" spans="68:68" customFormat="1">
      <c r="BP5346" s="90"/>
    </row>
    <row r="5347" spans="68:68" customFormat="1">
      <c r="BP5347" s="90"/>
    </row>
    <row r="5348" spans="68:68" customFormat="1">
      <c r="BP5348" s="90"/>
    </row>
    <row r="5349" spans="68:68" customFormat="1">
      <c r="BP5349" s="90"/>
    </row>
    <row r="5350" spans="68:68" customFormat="1">
      <c r="BP5350" s="90"/>
    </row>
    <row r="5351" spans="68:68" customFormat="1">
      <c r="BP5351" s="90"/>
    </row>
    <row r="5352" spans="68:68" customFormat="1">
      <c r="BP5352" s="90"/>
    </row>
    <row r="5353" spans="68:68" customFormat="1">
      <c r="BP5353" s="90"/>
    </row>
    <row r="5354" spans="68:68" customFormat="1">
      <c r="BP5354" s="90"/>
    </row>
    <row r="5355" spans="68:68" customFormat="1">
      <c r="BP5355" s="90"/>
    </row>
    <row r="5356" spans="68:68" customFormat="1">
      <c r="BP5356" s="90"/>
    </row>
    <row r="5357" spans="68:68" customFormat="1">
      <c r="BP5357" s="90"/>
    </row>
    <row r="5358" spans="68:68" customFormat="1">
      <c r="BP5358" s="90"/>
    </row>
    <row r="5359" spans="68:68" customFormat="1">
      <c r="BP5359" s="90"/>
    </row>
    <row r="5360" spans="68:68" customFormat="1">
      <c r="BP5360" s="90"/>
    </row>
    <row r="5361" spans="68:68" customFormat="1">
      <c r="BP5361" s="90"/>
    </row>
    <row r="5362" spans="68:68" customFormat="1">
      <c r="BP5362" s="90"/>
    </row>
    <row r="5363" spans="68:68" customFormat="1">
      <c r="BP5363" s="90"/>
    </row>
    <row r="5364" spans="68:68" customFormat="1">
      <c r="BP5364" s="90"/>
    </row>
    <row r="5365" spans="68:68" customFormat="1">
      <c r="BP5365" s="90"/>
    </row>
    <row r="5366" spans="68:68" customFormat="1">
      <c r="BP5366" s="90"/>
    </row>
    <row r="5367" spans="68:68" customFormat="1">
      <c r="BP5367" s="90"/>
    </row>
    <row r="5368" spans="68:68" customFormat="1">
      <c r="BP5368" s="90"/>
    </row>
    <row r="5369" spans="68:68" customFormat="1">
      <c r="BP5369" s="90"/>
    </row>
    <row r="5370" spans="68:68" customFormat="1">
      <c r="BP5370" s="90"/>
    </row>
    <row r="5371" spans="68:68" customFormat="1">
      <c r="BP5371" s="90"/>
    </row>
    <row r="5372" spans="68:68" customFormat="1">
      <c r="BP5372" s="90"/>
    </row>
    <row r="5373" spans="68:68" customFormat="1">
      <c r="BP5373" s="90"/>
    </row>
    <row r="5374" spans="68:68" customFormat="1">
      <c r="BP5374" s="90"/>
    </row>
    <row r="5375" spans="68:68" customFormat="1">
      <c r="BP5375" s="90"/>
    </row>
    <row r="5376" spans="68:68" customFormat="1">
      <c r="BP5376" s="90"/>
    </row>
    <row r="5377" spans="68:68" customFormat="1">
      <c r="BP5377" s="90"/>
    </row>
    <row r="5378" spans="68:68" customFormat="1">
      <c r="BP5378" s="90"/>
    </row>
    <row r="5379" spans="68:68" customFormat="1">
      <c r="BP5379" s="90"/>
    </row>
    <row r="5380" spans="68:68" customFormat="1">
      <c r="BP5380" s="90"/>
    </row>
    <row r="5381" spans="68:68" customFormat="1">
      <c r="BP5381" s="90"/>
    </row>
    <row r="5382" spans="68:68" customFormat="1">
      <c r="BP5382" s="90"/>
    </row>
    <row r="5383" spans="68:68" customFormat="1">
      <c r="BP5383" s="90"/>
    </row>
    <row r="5384" spans="68:68" customFormat="1">
      <c r="BP5384" s="90"/>
    </row>
    <row r="5385" spans="68:68" customFormat="1">
      <c r="BP5385" s="90"/>
    </row>
    <row r="5386" spans="68:68" customFormat="1">
      <c r="BP5386" s="90"/>
    </row>
    <row r="5387" spans="68:68" customFormat="1">
      <c r="BP5387" s="90"/>
    </row>
    <row r="5388" spans="68:68" customFormat="1">
      <c r="BP5388" s="90"/>
    </row>
    <row r="5389" spans="68:68" customFormat="1">
      <c r="BP5389" s="90"/>
    </row>
    <row r="5390" spans="68:68" customFormat="1">
      <c r="BP5390" s="90"/>
    </row>
    <row r="5391" spans="68:68" customFormat="1">
      <c r="BP5391" s="90"/>
    </row>
    <row r="5392" spans="68:68" customFormat="1">
      <c r="BP5392" s="90"/>
    </row>
    <row r="5393" spans="68:68" customFormat="1">
      <c r="BP5393" s="90"/>
    </row>
    <row r="5394" spans="68:68" customFormat="1">
      <c r="BP5394" s="90"/>
    </row>
    <row r="5395" spans="68:68" customFormat="1">
      <c r="BP5395" s="90"/>
    </row>
    <row r="5396" spans="68:68" customFormat="1">
      <c r="BP5396" s="90"/>
    </row>
    <row r="5397" spans="68:68" customFormat="1">
      <c r="BP5397" s="90"/>
    </row>
    <row r="5398" spans="68:68" customFormat="1">
      <c r="BP5398" s="90"/>
    </row>
    <row r="5399" spans="68:68" customFormat="1">
      <c r="BP5399" s="90"/>
    </row>
    <row r="5400" spans="68:68" customFormat="1">
      <c r="BP5400" s="90"/>
    </row>
    <row r="5401" spans="68:68" customFormat="1">
      <c r="BP5401" s="90"/>
    </row>
    <row r="5402" spans="68:68" customFormat="1">
      <c r="BP5402" s="90"/>
    </row>
    <row r="5403" spans="68:68" customFormat="1">
      <c r="BP5403" s="90"/>
    </row>
    <row r="5404" spans="68:68" customFormat="1">
      <c r="BP5404" s="90"/>
    </row>
    <row r="5405" spans="68:68" customFormat="1">
      <c r="BP5405" s="90"/>
    </row>
    <row r="5406" spans="68:68" customFormat="1">
      <c r="BP5406" s="90"/>
    </row>
    <row r="5407" spans="68:68" customFormat="1">
      <c r="BP5407" s="90"/>
    </row>
    <row r="5408" spans="68:68" customFormat="1">
      <c r="BP5408" s="90"/>
    </row>
    <row r="5409" spans="68:68" customFormat="1">
      <c r="BP5409" s="90"/>
    </row>
    <row r="5410" spans="68:68" customFormat="1">
      <c r="BP5410" s="90"/>
    </row>
    <row r="5411" spans="68:68" customFormat="1">
      <c r="BP5411" s="90"/>
    </row>
    <row r="5412" spans="68:68" customFormat="1">
      <c r="BP5412" s="90"/>
    </row>
    <row r="5413" spans="68:68" customFormat="1">
      <c r="BP5413" s="90"/>
    </row>
    <row r="5414" spans="68:68" customFormat="1">
      <c r="BP5414" s="90"/>
    </row>
    <row r="5415" spans="68:68" customFormat="1">
      <c r="BP5415" s="90"/>
    </row>
    <row r="5416" spans="68:68" customFormat="1">
      <c r="BP5416" s="90"/>
    </row>
    <row r="5417" spans="68:68" customFormat="1">
      <c r="BP5417" s="90"/>
    </row>
    <row r="5418" spans="68:68" customFormat="1">
      <c r="BP5418" s="90"/>
    </row>
    <row r="5419" spans="68:68" customFormat="1">
      <c r="BP5419" s="90"/>
    </row>
    <row r="5420" spans="68:68" customFormat="1">
      <c r="BP5420" s="90"/>
    </row>
    <row r="5421" spans="68:68" customFormat="1">
      <c r="BP5421" s="90"/>
    </row>
    <row r="5422" spans="68:68" customFormat="1">
      <c r="BP5422" s="90"/>
    </row>
    <row r="5423" spans="68:68" customFormat="1">
      <c r="BP5423" s="90"/>
    </row>
    <row r="5424" spans="68:68" customFormat="1">
      <c r="BP5424" s="90"/>
    </row>
    <row r="5425" spans="68:68" customFormat="1">
      <c r="BP5425" s="90"/>
    </row>
    <row r="5426" spans="68:68" customFormat="1">
      <c r="BP5426" s="90"/>
    </row>
    <row r="5427" spans="68:68" customFormat="1">
      <c r="BP5427" s="90"/>
    </row>
    <row r="5428" spans="68:68" customFormat="1">
      <c r="BP5428" s="90"/>
    </row>
    <row r="5429" spans="68:68" customFormat="1">
      <c r="BP5429" s="90"/>
    </row>
    <row r="5430" spans="68:68" customFormat="1">
      <c r="BP5430" s="90"/>
    </row>
    <row r="5431" spans="68:68" customFormat="1">
      <c r="BP5431" s="90"/>
    </row>
    <row r="5432" spans="68:68" customFormat="1">
      <c r="BP5432" s="90"/>
    </row>
    <row r="5433" spans="68:68" customFormat="1">
      <c r="BP5433" s="90"/>
    </row>
    <row r="5434" spans="68:68" customFormat="1">
      <c r="BP5434" s="90"/>
    </row>
    <row r="5435" spans="68:68" customFormat="1">
      <c r="BP5435" s="90"/>
    </row>
    <row r="5436" spans="68:68" customFormat="1">
      <c r="BP5436" s="90"/>
    </row>
    <row r="5437" spans="68:68" customFormat="1">
      <c r="BP5437" s="90"/>
    </row>
    <row r="5438" spans="68:68" customFormat="1">
      <c r="BP5438" s="90"/>
    </row>
    <row r="5439" spans="68:68" customFormat="1">
      <c r="BP5439" s="90"/>
    </row>
    <row r="5440" spans="68:68" customFormat="1">
      <c r="BP5440" s="90"/>
    </row>
    <row r="5441" spans="68:68" customFormat="1">
      <c r="BP5441" s="90"/>
    </row>
    <row r="5442" spans="68:68" customFormat="1">
      <c r="BP5442" s="90"/>
    </row>
    <row r="5443" spans="68:68" customFormat="1">
      <c r="BP5443" s="90"/>
    </row>
    <row r="5444" spans="68:68" customFormat="1">
      <c r="BP5444" s="90"/>
    </row>
    <row r="5445" spans="68:68" customFormat="1">
      <c r="BP5445" s="90"/>
    </row>
    <row r="5446" spans="68:68" customFormat="1">
      <c r="BP5446" s="90"/>
    </row>
    <row r="5447" spans="68:68" customFormat="1">
      <c r="BP5447" s="90"/>
    </row>
    <row r="5448" spans="68:68" customFormat="1">
      <c r="BP5448" s="90"/>
    </row>
    <row r="5449" spans="68:68" customFormat="1">
      <c r="BP5449" s="90"/>
    </row>
    <row r="5450" spans="68:68" customFormat="1">
      <c r="BP5450" s="90"/>
    </row>
    <row r="5451" spans="68:68" customFormat="1">
      <c r="BP5451" s="90"/>
    </row>
    <row r="5452" spans="68:68" customFormat="1">
      <c r="BP5452" s="90"/>
    </row>
    <row r="5453" spans="68:68" customFormat="1">
      <c r="BP5453" s="90"/>
    </row>
    <row r="5454" spans="68:68" customFormat="1">
      <c r="BP5454" s="90"/>
    </row>
    <row r="5455" spans="68:68" customFormat="1">
      <c r="BP5455" s="90"/>
    </row>
    <row r="5456" spans="68:68" customFormat="1">
      <c r="BP5456" s="90"/>
    </row>
    <row r="5457" spans="68:68" customFormat="1">
      <c r="BP5457" s="90"/>
    </row>
    <row r="5458" spans="68:68" customFormat="1">
      <c r="BP5458" s="90"/>
    </row>
    <row r="5459" spans="68:68" customFormat="1">
      <c r="BP5459" s="90"/>
    </row>
    <row r="5460" spans="68:68" customFormat="1">
      <c r="BP5460" s="90"/>
    </row>
    <row r="5461" spans="68:68" customFormat="1">
      <c r="BP5461" s="90"/>
    </row>
    <row r="5462" spans="68:68" customFormat="1">
      <c r="BP5462" s="90"/>
    </row>
    <row r="5463" spans="68:68" customFormat="1">
      <c r="BP5463" s="90"/>
    </row>
    <row r="5464" spans="68:68" customFormat="1">
      <c r="BP5464" s="90"/>
    </row>
    <row r="5465" spans="68:68" customFormat="1">
      <c r="BP5465" s="90"/>
    </row>
    <row r="5466" spans="68:68" customFormat="1">
      <c r="BP5466" s="90"/>
    </row>
    <row r="5467" spans="68:68" customFormat="1">
      <c r="BP5467" s="90"/>
    </row>
    <row r="5468" spans="68:68" customFormat="1">
      <c r="BP5468" s="90"/>
    </row>
    <row r="5469" spans="68:68" customFormat="1">
      <c r="BP5469" s="90"/>
    </row>
    <row r="5470" spans="68:68" customFormat="1">
      <c r="BP5470" s="90"/>
    </row>
    <row r="5471" spans="68:68" customFormat="1">
      <c r="BP5471" s="90"/>
    </row>
    <row r="5472" spans="68:68" customFormat="1">
      <c r="BP5472" s="90"/>
    </row>
    <row r="5473" spans="68:68" customFormat="1">
      <c r="BP5473" s="90"/>
    </row>
    <row r="5474" spans="68:68" customFormat="1">
      <c r="BP5474" s="90"/>
    </row>
    <row r="5475" spans="68:68" customFormat="1">
      <c r="BP5475" s="90"/>
    </row>
    <row r="5476" spans="68:68" customFormat="1">
      <c r="BP5476" s="90"/>
    </row>
    <row r="5477" spans="68:68" customFormat="1">
      <c r="BP5477" s="90"/>
    </row>
    <row r="5478" spans="68:68" customFormat="1">
      <c r="BP5478" s="90"/>
    </row>
    <row r="5479" spans="68:68" customFormat="1">
      <c r="BP5479" s="90"/>
    </row>
    <row r="5480" spans="68:68" customFormat="1">
      <c r="BP5480" s="90"/>
    </row>
    <row r="5481" spans="68:68" customFormat="1">
      <c r="BP5481" s="90"/>
    </row>
    <row r="5482" spans="68:68" customFormat="1">
      <c r="BP5482" s="90"/>
    </row>
    <row r="5483" spans="68:68" customFormat="1">
      <c r="BP5483" s="90"/>
    </row>
    <row r="5484" spans="68:68" customFormat="1">
      <c r="BP5484" s="90"/>
    </row>
    <row r="5485" spans="68:68" customFormat="1">
      <c r="BP5485" s="90"/>
    </row>
    <row r="5486" spans="68:68" customFormat="1">
      <c r="BP5486" s="90"/>
    </row>
    <row r="5487" spans="68:68" customFormat="1">
      <c r="BP5487" s="90"/>
    </row>
    <row r="5488" spans="68:68" customFormat="1">
      <c r="BP5488" s="90"/>
    </row>
    <row r="5489" spans="68:68" customFormat="1">
      <c r="BP5489" s="90"/>
    </row>
    <row r="5490" spans="68:68" customFormat="1">
      <c r="BP5490" s="90"/>
    </row>
    <row r="5491" spans="68:68" customFormat="1">
      <c r="BP5491" s="90"/>
    </row>
    <row r="5492" spans="68:68" customFormat="1">
      <c r="BP5492" s="90"/>
    </row>
    <row r="5493" spans="68:68" customFormat="1">
      <c r="BP5493" s="90"/>
    </row>
    <row r="5494" spans="68:68" customFormat="1">
      <c r="BP5494" s="90"/>
    </row>
    <row r="5495" spans="68:68" customFormat="1">
      <c r="BP5495" s="90"/>
    </row>
    <row r="5496" spans="68:68" customFormat="1">
      <c r="BP5496" s="90"/>
    </row>
    <row r="5497" spans="68:68" customFormat="1">
      <c r="BP5497" s="90"/>
    </row>
    <row r="5498" spans="68:68" customFormat="1">
      <c r="BP5498" s="90"/>
    </row>
    <row r="5499" spans="68:68" customFormat="1">
      <c r="BP5499" s="90"/>
    </row>
    <row r="5500" spans="68:68" customFormat="1">
      <c r="BP5500" s="90"/>
    </row>
    <row r="5501" spans="68:68" customFormat="1">
      <c r="BP5501" s="90"/>
    </row>
    <row r="5502" spans="68:68" customFormat="1">
      <c r="BP5502" s="90"/>
    </row>
    <row r="5503" spans="68:68" customFormat="1">
      <c r="BP5503" s="90"/>
    </row>
    <row r="5504" spans="68:68" customFormat="1">
      <c r="BP5504" s="90"/>
    </row>
    <row r="5505" spans="68:68" customFormat="1">
      <c r="BP5505" s="90"/>
    </row>
    <row r="5506" spans="68:68" customFormat="1">
      <c r="BP5506" s="90"/>
    </row>
    <row r="5507" spans="68:68" customFormat="1">
      <c r="BP5507" s="90"/>
    </row>
    <row r="5508" spans="68:68" customFormat="1">
      <c r="BP5508" s="90"/>
    </row>
    <row r="5509" spans="68:68" customFormat="1">
      <c r="BP5509" s="90"/>
    </row>
    <row r="5510" spans="68:68" customFormat="1">
      <c r="BP5510" s="90"/>
    </row>
    <row r="5511" spans="68:68" customFormat="1">
      <c r="BP5511" s="90"/>
    </row>
    <row r="5512" spans="68:68" customFormat="1">
      <c r="BP5512" s="90"/>
    </row>
    <row r="5513" spans="68:68" customFormat="1">
      <c r="BP5513" s="90"/>
    </row>
    <row r="5514" spans="68:68" customFormat="1">
      <c r="BP5514" s="90"/>
    </row>
    <row r="5515" spans="68:68" customFormat="1">
      <c r="BP5515" s="90"/>
    </row>
    <row r="5516" spans="68:68" customFormat="1">
      <c r="BP5516" s="90"/>
    </row>
    <row r="5517" spans="68:68" customFormat="1">
      <c r="BP5517" s="90"/>
    </row>
    <row r="5518" spans="68:68" customFormat="1">
      <c r="BP5518" s="90"/>
    </row>
    <row r="5519" spans="68:68" customFormat="1">
      <c r="BP5519" s="90"/>
    </row>
    <row r="5520" spans="68:68" customFormat="1">
      <c r="BP5520" s="90"/>
    </row>
    <row r="5521" spans="68:68" customFormat="1">
      <c r="BP5521" s="90"/>
    </row>
    <row r="5522" spans="68:68" customFormat="1">
      <c r="BP5522" s="90"/>
    </row>
    <row r="5523" spans="68:68" customFormat="1">
      <c r="BP5523" s="90"/>
    </row>
    <row r="5524" spans="68:68" customFormat="1">
      <c r="BP5524" s="90"/>
    </row>
    <row r="5525" spans="68:68" customFormat="1">
      <c r="BP5525" s="90"/>
    </row>
    <row r="5526" spans="68:68" customFormat="1">
      <c r="BP5526" s="90"/>
    </row>
    <row r="5527" spans="68:68" customFormat="1">
      <c r="BP5527" s="90"/>
    </row>
    <row r="5528" spans="68:68" customFormat="1">
      <c r="BP5528" s="90"/>
    </row>
    <row r="5529" spans="68:68" customFormat="1">
      <c r="BP5529" s="90"/>
    </row>
    <row r="5530" spans="68:68" customFormat="1">
      <c r="BP5530" s="90"/>
    </row>
    <row r="5531" spans="68:68" customFormat="1">
      <c r="BP5531" s="90"/>
    </row>
    <row r="5532" spans="68:68" customFormat="1">
      <c r="BP5532" s="90"/>
    </row>
    <row r="5533" spans="68:68" customFormat="1">
      <c r="BP5533" s="90"/>
    </row>
    <row r="5534" spans="68:68" customFormat="1">
      <c r="BP5534" s="90"/>
    </row>
    <row r="5535" spans="68:68" customFormat="1">
      <c r="BP5535" s="90"/>
    </row>
    <row r="5536" spans="68:68" customFormat="1">
      <c r="BP5536" s="90"/>
    </row>
    <row r="5537" spans="68:68" customFormat="1">
      <c r="BP5537" s="90"/>
    </row>
    <row r="5538" spans="68:68" customFormat="1">
      <c r="BP5538" s="90"/>
    </row>
    <row r="5539" spans="68:68" customFormat="1">
      <c r="BP5539" s="90"/>
    </row>
    <row r="5540" spans="68:68" customFormat="1">
      <c r="BP5540" s="90"/>
    </row>
    <row r="5541" spans="68:68" customFormat="1">
      <c r="BP5541" s="90"/>
    </row>
    <row r="5542" spans="68:68" customFormat="1">
      <c r="BP5542" s="90"/>
    </row>
    <row r="5543" spans="68:68" customFormat="1">
      <c r="BP5543" s="90"/>
    </row>
    <row r="5544" spans="68:68" customFormat="1">
      <c r="BP5544" s="90"/>
    </row>
    <row r="5545" spans="68:68" customFormat="1">
      <c r="BP5545" s="90"/>
    </row>
    <row r="5546" spans="68:68" customFormat="1">
      <c r="BP5546" s="90"/>
    </row>
    <row r="5547" spans="68:68" customFormat="1">
      <c r="BP5547" s="90"/>
    </row>
    <row r="5548" spans="68:68" customFormat="1">
      <c r="BP5548" s="90"/>
    </row>
    <row r="5549" spans="68:68" customFormat="1">
      <c r="BP5549" s="90"/>
    </row>
    <row r="5550" spans="68:68" customFormat="1">
      <c r="BP5550" s="90"/>
    </row>
    <row r="5551" spans="68:68" customFormat="1">
      <c r="BP5551" s="90"/>
    </row>
    <row r="5552" spans="68:68" customFormat="1">
      <c r="BP5552" s="90"/>
    </row>
    <row r="5553" spans="68:68" customFormat="1">
      <c r="BP5553" s="90"/>
    </row>
    <row r="5554" spans="68:68" customFormat="1">
      <c r="BP5554" s="90"/>
    </row>
    <row r="5555" spans="68:68" customFormat="1">
      <c r="BP5555" s="90"/>
    </row>
    <row r="5556" spans="68:68" customFormat="1">
      <c r="BP5556" s="90"/>
    </row>
    <row r="5557" spans="68:68" customFormat="1">
      <c r="BP5557" s="90"/>
    </row>
    <row r="5558" spans="68:68" customFormat="1">
      <c r="BP5558" s="90"/>
    </row>
    <row r="5559" spans="68:68" customFormat="1">
      <c r="BP5559" s="90"/>
    </row>
    <row r="5560" spans="68:68" customFormat="1">
      <c r="BP5560" s="90"/>
    </row>
    <row r="5561" spans="68:68" customFormat="1">
      <c r="BP5561" s="90"/>
    </row>
    <row r="5562" spans="68:68" customFormat="1">
      <c r="BP5562" s="90"/>
    </row>
    <row r="5563" spans="68:68" customFormat="1">
      <c r="BP5563" s="90"/>
    </row>
    <row r="5564" spans="68:68" customFormat="1">
      <c r="BP5564" s="90"/>
    </row>
    <row r="5565" spans="68:68" customFormat="1">
      <c r="BP5565" s="90"/>
    </row>
    <row r="5566" spans="68:68" customFormat="1">
      <c r="BP5566" s="90"/>
    </row>
    <row r="5567" spans="68:68" customFormat="1">
      <c r="BP5567" s="90"/>
    </row>
    <row r="5568" spans="68:68" customFormat="1">
      <c r="BP5568" s="90"/>
    </row>
    <row r="5569" spans="68:68" customFormat="1">
      <c r="BP5569" s="90"/>
    </row>
    <row r="5570" spans="68:68" customFormat="1">
      <c r="BP5570" s="90"/>
    </row>
    <row r="5571" spans="68:68" customFormat="1">
      <c r="BP5571" s="90"/>
    </row>
    <row r="5572" spans="68:68" customFormat="1">
      <c r="BP5572" s="90"/>
    </row>
    <row r="5573" spans="68:68" customFormat="1">
      <c r="BP5573" s="90"/>
    </row>
    <row r="5574" spans="68:68" customFormat="1">
      <c r="BP5574" s="90"/>
    </row>
    <row r="5575" spans="68:68" customFormat="1">
      <c r="BP5575" s="90"/>
    </row>
    <row r="5576" spans="68:68" customFormat="1">
      <c r="BP5576" s="90"/>
    </row>
    <row r="5577" spans="68:68" customFormat="1">
      <c r="BP5577" s="90"/>
    </row>
    <row r="5578" spans="68:68" customFormat="1">
      <c r="BP5578" s="90"/>
    </row>
    <row r="5579" spans="68:68" customFormat="1">
      <c r="BP5579" s="90"/>
    </row>
    <row r="5580" spans="68:68" customFormat="1">
      <c r="BP5580" s="90"/>
    </row>
    <row r="5581" spans="68:68" customFormat="1">
      <c r="BP5581" s="90"/>
    </row>
    <row r="5582" spans="68:68" customFormat="1">
      <c r="BP5582" s="90"/>
    </row>
    <row r="5583" spans="68:68" customFormat="1">
      <c r="BP5583" s="90"/>
    </row>
    <row r="5584" spans="68:68" customFormat="1">
      <c r="BP5584" s="90"/>
    </row>
    <row r="5585" spans="68:68" customFormat="1">
      <c r="BP5585" s="90"/>
    </row>
    <row r="5586" spans="68:68" customFormat="1">
      <c r="BP5586" s="90"/>
    </row>
    <row r="5587" spans="68:68" customFormat="1">
      <c r="BP5587" s="90"/>
    </row>
    <row r="5588" spans="68:68" customFormat="1">
      <c r="BP5588" s="90"/>
    </row>
    <row r="5589" spans="68:68" customFormat="1">
      <c r="BP5589" s="90"/>
    </row>
    <row r="5590" spans="68:68" customFormat="1">
      <c r="BP5590" s="90"/>
    </row>
    <row r="5591" spans="68:68" customFormat="1">
      <c r="BP5591" s="90"/>
    </row>
    <row r="5592" spans="68:68" customFormat="1">
      <c r="BP5592" s="90"/>
    </row>
    <row r="5593" spans="68:68" customFormat="1">
      <c r="BP5593" s="90"/>
    </row>
    <row r="5594" spans="68:68" customFormat="1">
      <c r="BP5594" s="90"/>
    </row>
    <row r="5595" spans="68:68" customFormat="1">
      <c r="BP5595" s="90"/>
    </row>
    <row r="5596" spans="68:68" customFormat="1">
      <c r="BP5596" s="90"/>
    </row>
    <row r="5597" spans="68:68" customFormat="1">
      <c r="BP5597" s="90"/>
    </row>
    <row r="5598" spans="68:68" customFormat="1">
      <c r="BP5598" s="90"/>
    </row>
    <row r="5599" spans="68:68" customFormat="1">
      <c r="BP5599" s="90"/>
    </row>
    <row r="5600" spans="68:68" customFormat="1">
      <c r="BP5600" s="90"/>
    </row>
    <row r="5601" spans="68:68" customFormat="1">
      <c r="BP5601" s="90"/>
    </row>
    <row r="5602" spans="68:68" customFormat="1">
      <c r="BP5602" s="90"/>
    </row>
    <row r="5603" spans="68:68" customFormat="1">
      <c r="BP5603" s="90"/>
    </row>
    <row r="5604" spans="68:68" customFormat="1">
      <c r="BP5604" s="90"/>
    </row>
    <row r="5605" spans="68:68" customFormat="1">
      <c r="BP5605" s="90"/>
    </row>
    <row r="5606" spans="68:68" customFormat="1">
      <c r="BP5606" s="90"/>
    </row>
    <row r="5607" spans="68:68" customFormat="1">
      <c r="BP5607" s="90"/>
    </row>
    <row r="5608" spans="68:68" customFormat="1">
      <c r="BP5608" s="90"/>
    </row>
    <row r="5609" spans="68:68" customFormat="1">
      <c r="BP5609" s="90"/>
    </row>
    <row r="5610" spans="68:68" customFormat="1">
      <c r="BP5610" s="90"/>
    </row>
    <row r="5611" spans="68:68" customFormat="1">
      <c r="BP5611" s="90"/>
    </row>
    <row r="5612" spans="68:68" customFormat="1">
      <c r="BP5612" s="90"/>
    </row>
    <row r="5613" spans="68:68" customFormat="1">
      <c r="BP5613" s="90"/>
    </row>
    <row r="5614" spans="68:68" customFormat="1">
      <c r="BP5614" s="90"/>
    </row>
    <row r="5615" spans="68:68" customFormat="1">
      <c r="BP5615" s="90"/>
    </row>
    <row r="5616" spans="68:68" customFormat="1">
      <c r="BP5616" s="90"/>
    </row>
    <row r="5617" spans="68:68" customFormat="1">
      <c r="BP5617" s="90"/>
    </row>
    <row r="5618" spans="68:68" customFormat="1">
      <c r="BP5618" s="90"/>
    </row>
    <row r="5619" spans="68:68" customFormat="1">
      <c r="BP5619" s="90"/>
    </row>
    <row r="5620" spans="68:68" customFormat="1">
      <c r="BP5620" s="90"/>
    </row>
    <row r="5621" spans="68:68" customFormat="1">
      <c r="BP5621" s="90"/>
    </row>
    <row r="5622" spans="68:68" customFormat="1">
      <c r="BP5622" s="90"/>
    </row>
    <row r="5623" spans="68:68" customFormat="1">
      <c r="BP5623" s="90"/>
    </row>
    <row r="5624" spans="68:68" customFormat="1">
      <c r="BP5624" s="90"/>
    </row>
    <row r="5625" spans="68:68" customFormat="1">
      <c r="BP5625" s="90"/>
    </row>
    <row r="5626" spans="68:68" customFormat="1">
      <c r="BP5626" s="90"/>
    </row>
    <row r="5627" spans="68:68" customFormat="1">
      <c r="BP5627" s="90"/>
    </row>
    <row r="5628" spans="68:68" customFormat="1">
      <c r="BP5628" s="90"/>
    </row>
    <row r="5629" spans="68:68" customFormat="1">
      <c r="BP5629" s="90"/>
    </row>
    <row r="5630" spans="68:68" customFormat="1">
      <c r="BP5630" s="90"/>
    </row>
    <row r="5631" spans="68:68" customFormat="1">
      <c r="BP5631" s="90"/>
    </row>
    <row r="5632" spans="68:68" customFormat="1">
      <c r="BP5632" s="90"/>
    </row>
    <row r="5633" spans="68:68" customFormat="1">
      <c r="BP5633" s="90"/>
    </row>
    <row r="5634" spans="68:68" customFormat="1">
      <c r="BP5634" s="90"/>
    </row>
    <row r="5635" spans="68:68" customFormat="1">
      <c r="BP5635" s="90"/>
    </row>
    <row r="5636" spans="68:68" customFormat="1">
      <c r="BP5636" s="90"/>
    </row>
    <row r="5637" spans="68:68" customFormat="1">
      <c r="BP5637" s="90"/>
    </row>
    <row r="5638" spans="68:68" customFormat="1">
      <c r="BP5638" s="90"/>
    </row>
    <row r="5639" spans="68:68" customFormat="1">
      <c r="BP5639" s="90"/>
    </row>
    <row r="5640" spans="68:68" customFormat="1">
      <c r="BP5640" s="90"/>
    </row>
    <row r="5641" spans="68:68" customFormat="1">
      <c r="BP5641" s="90"/>
    </row>
    <row r="5642" spans="68:68" customFormat="1">
      <c r="BP5642" s="90"/>
    </row>
    <row r="5643" spans="68:68" customFormat="1">
      <c r="BP5643" s="90"/>
    </row>
    <row r="5644" spans="68:68" customFormat="1">
      <c r="BP5644" s="90"/>
    </row>
    <row r="5645" spans="68:68" customFormat="1">
      <c r="BP5645" s="90"/>
    </row>
    <row r="5646" spans="68:68" customFormat="1">
      <c r="BP5646" s="90"/>
    </row>
    <row r="5647" spans="68:68" customFormat="1">
      <c r="BP5647" s="90"/>
    </row>
    <row r="5648" spans="68:68" customFormat="1">
      <c r="BP5648" s="90"/>
    </row>
    <row r="5649" spans="68:68" customFormat="1">
      <c r="BP5649" s="90"/>
    </row>
    <row r="5650" spans="68:68" customFormat="1">
      <c r="BP5650" s="90"/>
    </row>
    <row r="5651" spans="68:68" customFormat="1">
      <c r="BP5651" s="90"/>
    </row>
    <row r="5652" spans="68:68" customFormat="1">
      <c r="BP5652" s="90"/>
    </row>
    <row r="5653" spans="68:68" customFormat="1">
      <c r="BP5653" s="90"/>
    </row>
    <row r="5654" spans="68:68" customFormat="1">
      <c r="BP5654" s="90"/>
    </row>
    <row r="5655" spans="68:68" customFormat="1">
      <c r="BP5655" s="90"/>
    </row>
    <row r="5656" spans="68:68" customFormat="1">
      <c r="BP5656" s="90"/>
    </row>
    <row r="5657" spans="68:68" customFormat="1">
      <c r="BP5657" s="90"/>
    </row>
    <row r="5658" spans="68:68" customFormat="1">
      <c r="BP5658" s="90"/>
    </row>
    <row r="5659" spans="68:68" customFormat="1">
      <c r="BP5659" s="90"/>
    </row>
    <row r="5660" spans="68:68" customFormat="1">
      <c r="BP5660" s="90"/>
    </row>
    <row r="5661" spans="68:68" customFormat="1">
      <c r="BP5661" s="90"/>
    </row>
    <row r="5662" spans="68:68" customFormat="1">
      <c r="BP5662" s="90"/>
    </row>
    <row r="5663" spans="68:68" customFormat="1">
      <c r="BP5663" s="90"/>
    </row>
    <row r="5664" spans="68:68" customFormat="1">
      <c r="BP5664" s="90"/>
    </row>
    <row r="5665" spans="68:68" customFormat="1">
      <c r="BP5665" s="90"/>
    </row>
    <row r="5666" spans="68:68" customFormat="1">
      <c r="BP5666" s="90"/>
    </row>
    <row r="5667" spans="68:68" customFormat="1">
      <c r="BP5667" s="90"/>
    </row>
    <row r="5668" spans="68:68" customFormat="1">
      <c r="BP5668" s="90"/>
    </row>
    <row r="5669" spans="68:68" customFormat="1">
      <c r="BP5669" s="90"/>
    </row>
    <row r="5670" spans="68:68" customFormat="1">
      <c r="BP5670" s="90"/>
    </row>
    <row r="5671" spans="68:68" customFormat="1">
      <c r="BP5671" s="90"/>
    </row>
    <row r="5672" spans="68:68" customFormat="1">
      <c r="BP5672" s="90"/>
    </row>
    <row r="5673" spans="68:68" customFormat="1">
      <c r="BP5673" s="90"/>
    </row>
    <row r="5674" spans="68:68" customFormat="1">
      <c r="BP5674" s="90"/>
    </row>
    <row r="5675" spans="68:68" customFormat="1">
      <c r="BP5675" s="90"/>
    </row>
    <row r="5676" spans="68:68" customFormat="1">
      <c r="BP5676" s="90"/>
    </row>
    <row r="5677" spans="68:68" customFormat="1">
      <c r="BP5677" s="90"/>
    </row>
    <row r="5678" spans="68:68" customFormat="1">
      <c r="BP5678" s="90"/>
    </row>
    <row r="5679" spans="68:68" customFormat="1">
      <c r="BP5679" s="90"/>
    </row>
    <row r="5680" spans="68:68" customFormat="1">
      <c r="BP5680" s="90"/>
    </row>
    <row r="5681" spans="68:68" customFormat="1">
      <c r="BP5681" s="90"/>
    </row>
    <row r="5682" spans="68:68" customFormat="1">
      <c r="BP5682" s="90"/>
    </row>
    <row r="5683" spans="68:68" customFormat="1">
      <c r="BP5683" s="90"/>
    </row>
    <row r="5684" spans="68:68" customFormat="1">
      <c r="BP5684" s="90"/>
    </row>
    <row r="5685" spans="68:68" customFormat="1">
      <c r="BP5685" s="90"/>
    </row>
    <row r="5686" spans="68:68" customFormat="1">
      <c r="BP5686" s="90"/>
    </row>
    <row r="5687" spans="68:68" customFormat="1">
      <c r="BP5687" s="90"/>
    </row>
    <row r="5688" spans="68:68" customFormat="1">
      <c r="BP5688" s="90"/>
    </row>
    <row r="5689" spans="68:68" customFormat="1">
      <c r="BP5689" s="90"/>
    </row>
    <row r="5690" spans="68:68" customFormat="1">
      <c r="BP5690" s="90"/>
    </row>
    <row r="5691" spans="68:68" customFormat="1">
      <c r="BP5691" s="90"/>
    </row>
    <row r="5692" spans="68:68" customFormat="1">
      <c r="BP5692" s="90"/>
    </row>
    <row r="5693" spans="68:68" customFormat="1">
      <c r="BP5693" s="90"/>
    </row>
    <row r="5694" spans="68:68" customFormat="1">
      <c r="BP5694" s="90"/>
    </row>
    <row r="5695" spans="68:68" customFormat="1">
      <c r="BP5695" s="90"/>
    </row>
    <row r="5696" spans="68:68" customFormat="1">
      <c r="BP5696" s="90"/>
    </row>
    <row r="5697" spans="68:68" customFormat="1">
      <c r="BP5697" s="90"/>
    </row>
    <row r="5698" spans="68:68" customFormat="1">
      <c r="BP5698" s="90"/>
    </row>
    <row r="5699" spans="68:68" customFormat="1">
      <c r="BP5699" s="90"/>
    </row>
    <row r="5700" spans="68:68" customFormat="1">
      <c r="BP5700" s="90"/>
    </row>
    <row r="5701" spans="68:68" customFormat="1">
      <c r="BP5701" s="90"/>
    </row>
    <row r="5702" spans="68:68" customFormat="1">
      <c r="BP5702" s="90"/>
    </row>
    <row r="5703" spans="68:68" customFormat="1">
      <c r="BP5703" s="90"/>
    </row>
    <row r="5704" spans="68:68" customFormat="1">
      <c r="BP5704" s="90"/>
    </row>
    <row r="5705" spans="68:68" customFormat="1">
      <c r="BP5705" s="90"/>
    </row>
    <row r="5706" spans="68:68" customFormat="1">
      <c r="BP5706" s="90"/>
    </row>
    <row r="5707" spans="68:68" customFormat="1">
      <c r="BP5707" s="90"/>
    </row>
    <row r="5708" spans="68:68" customFormat="1">
      <c r="BP5708" s="90"/>
    </row>
    <row r="5709" spans="68:68" customFormat="1">
      <c r="BP5709" s="90"/>
    </row>
    <row r="5710" spans="68:68" customFormat="1">
      <c r="BP5710" s="90"/>
    </row>
    <row r="5711" spans="68:68" customFormat="1">
      <c r="BP5711" s="90"/>
    </row>
    <row r="5712" spans="68:68" customFormat="1">
      <c r="BP5712" s="90"/>
    </row>
    <row r="5713" spans="68:68" customFormat="1">
      <c r="BP5713" s="90"/>
    </row>
    <row r="5714" spans="68:68" customFormat="1">
      <c r="BP5714" s="90"/>
    </row>
    <row r="5715" spans="68:68" customFormat="1">
      <c r="BP5715" s="90"/>
    </row>
    <row r="5716" spans="68:68" customFormat="1">
      <c r="BP5716" s="90"/>
    </row>
    <row r="5717" spans="68:68" customFormat="1">
      <c r="BP5717" s="90"/>
    </row>
    <row r="5718" spans="68:68" customFormat="1">
      <c r="BP5718" s="90"/>
    </row>
    <row r="5719" spans="68:68" customFormat="1">
      <c r="BP5719" s="90"/>
    </row>
    <row r="5720" spans="68:68" customFormat="1">
      <c r="BP5720" s="90"/>
    </row>
    <row r="5721" spans="68:68" customFormat="1">
      <c r="BP5721" s="90"/>
    </row>
    <row r="5722" spans="68:68" customFormat="1">
      <c r="BP5722" s="90"/>
    </row>
    <row r="5723" spans="68:68" customFormat="1">
      <c r="BP5723" s="90"/>
    </row>
    <row r="5724" spans="68:68" customFormat="1">
      <c r="BP5724" s="90"/>
    </row>
    <row r="5725" spans="68:68" customFormat="1">
      <c r="BP5725" s="90"/>
    </row>
    <row r="5726" spans="68:68" customFormat="1">
      <c r="BP5726" s="90"/>
    </row>
    <row r="5727" spans="68:68" customFormat="1">
      <c r="BP5727" s="90"/>
    </row>
    <row r="5728" spans="68:68" customFormat="1">
      <c r="BP5728" s="90"/>
    </row>
    <row r="5729" spans="68:68" customFormat="1">
      <c r="BP5729" s="90"/>
    </row>
    <row r="5730" spans="68:68" customFormat="1">
      <c r="BP5730" s="90"/>
    </row>
    <row r="5731" spans="68:68" customFormat="1">
      <c r="BP5731" s="90"/>
    </row>
    <row r="5732" spans="68:68" customFormat="1">
      <c r="BP5732" s="90"/>
    </row>
    <row r="5733" spans="68:68" customFormat="1">
      <c r="BP5733" s="90"/>
    </row>
    <row r="5734" spans="68:68" customFormat="1">
      <c r="BP5734" s="90"/>
    </row>
    <row r="5735" spans="68:68" customFormat="1">
      <c r="BP5735" s="90"/>
    </row>
    <row r="5736" spans="68:68" customFormat="1">
      <c r="BP5736" s="90"/>
    </row>
    <row r="5737" spans="68:68" customFormat="1">
      <c r="BP5737" s="90"/>
    </row>
    <row r="5738" spans="68:68" customFormat="1">
      <c r="BP5738" s="90"/>
    </row>
    <row r="5739" spans="68:68" customFormat="1">
      <c r="BP5739" s="90"/>
    </row>
    <row r="5740" spans="68:68" customFormat="1">
      <c r="BP5740" s="90"/>
    </row>
    <row r="5741" spans="68:68" customFormat="1">
      <c r="BP5741" s="90"/>
    </row>
    <row r="5742" spans="68:68" customFormat="1">
      <c r="BP5742" s="90"/>
    </row>
    <row r="5743" spans="68:68" customFormat="1">
      <c r="BP5743" s="90"/>
    </row>
    <row r="5744" spans="68:68" customFormat="1">
      <c r="BP5744" s="90"/>
    </row>
    <row r="5745" spans="68:68" customFormat="1">
      <c r="BP5745" s="90"/>
    </row>
    <row r="5746" spans="68:68" customFormat="1">
      <c r="BP5746" s="90"/>
    </row>
    <row r="5747" spans="68:68" customFormat="1">
      <c r="BP5747" s="90"/>
    </row>
    <row r="5748" spans="68:68" customFormat="1">
      <c r="BP5748" s="90"/>
    </row>
    <row r="5749" spans="68:68" customFormat="1">
      <c r="BP5749" s="90"/>
    </row>
    <row r="5750" spans="68:68" customFormat="1">
      <c r="BP5750" s="90"/>
    </row>
    <row r="5751" spans="68:68" customFormat="1">
      <c r="BP5751" s="90"/>
    </row>
    <row r="5752" spans="68:68" customFormat="1">
      <c r="BP5752" s="90"/>
    </row>
    <row r="5753" spans="68:68" customFormat="1">
      <c r="BP5753" s="90"/>
    </row>
    <row r="5754" spans="68:68" customFormat="1">
      <c r="BP5754" s="90"/>
    </row>
    <row r="5755" spans="68:68" customFormat="1">
      <c r="BP5755" s="90"/>
    </row>
    <row r="5756" spans="68:68" customFormat="1">
      <c r="BP5756" s="90"/>
    </row>
    <row r="5757" spans="68:68" customFormat="1">
      <c r="BP5757" s="90"/>
    </row>
    <row r="5758" spans="68:68" customFormat="1">
      <c r="BP5758" s="90"/>
    </row>
    <row r="5759" spans="68:68" customFormat="1">
      <c r="BP5759" s="90"/>
    </row>
    <row r="5760" spans="68:68" customFormat="1">
      <c r="BP5760" s="90"/>
    </row>
    <row r="5761" spans="68:68" customFormat="1">
      <c r="BP5761" s="90"/>
    </row>
    <row r="5762" spans="68:68" customFormat="1">
      <c r="BP5762" s="90"/>
    </row>
    <row r="5763" spans="68:68" customFormat="1">
      <c r="BP5763" s="90"/>
    </row>
    <row r="5764" spans="68:68" customFormat="1">
      <c r="BP5764" s="90"/>
    </row>
    <row r="5765" spans="68:68" customFormat="1">
      <c r="BP5765" s="90"/>
    </row>
    <row r="5766" spans="68:68" customFormat="1">
      <c r="BP5766" s="90"/>
    </row>
    <row r="5767" spans="68:68" customFormat="1">
      <c r="BP5767" s="90"/>
    </row>
    <row r="5768" spans="68:68" customFormat="1">
      <c r="BP5768" s="90"/>
    </row>
    <row r="5769" spans="68:68" customFormat="1">
      <c r="BP5769" s="90"/>
    </row>
    <row r="5770" spans="68:68" customFormat="1">
      <c r="BP5770" s="90"/>
    </row>
    <row r="5771" spans="68:68" customFormat="1">
      <c r="BP5771" s="90"/>
    </row>
    <row r="5772" spans="68:68" customFormat="1">
      <c r="BP5772" s="90"/>
    </row>
    <row r="5773" spans="68:68" customFormat="1">
      <c r="BP5773" s="90"/>
    </row>
    <row r="5774" spans="68:68" customFormat="1">
      <c r="BP5774" s="90"/>
    </row>
    <row r="5775" spans="68:68" customFormat="1">
      <c r="BP5775" s="90"/>
    </row>
    <row r="5776" spans="68:68" customFormat="1">
      <c r="BP5776" s="90"/>
    </row>
    <row r="5777" spans="68:68" customFormat="1">
      <c r="BP5777" s="90"/>
    </row>
    <row r="5778" spans="68:68" customFormat="1">
      <c r="BP5778" s="90"/>
    </row>
    <row r="5779" spans="68:68" customFormat="1">
      <c r="BP5779" s="90"/>
    </row>
    <row r="5780" spans="68:68" customFormat="1">
      <c r="BP5780" s="90"/>
    </row>
    <row r="5781" spans="68:68" customFormat="1">
      <c r="BP5781" s="90"/>
    </row>
    <row r="5782" spans="68:68" customFormat="1">
      <c r="BP5782" s="90"/>
    </row>
    <row r="5783" spans="68:68" customFormat="1">
      <c r="BP5783" s="90"/>
    </row>
    <row r="5784" spans="68:68" customFormat="1">
      <c r="BP5784" s="90"/>
    </row>
    <row r="5785" spans="68:68" customFormat="1">
      <c r="BP5785" s="90"/>
    </row>
    <row r="5786" spans="68:68" customFormat="1">
      <c r="BP5786" s="90"/>
    </row>
    <row r="5787" spans="68:68" customFormat="1">
      <c r="BP5787" s="90"/>
    </row>
    <row r="5788" spans="68:68" customFormat="1">
      <c r="BP5788" s="90"/>
    </row>
    <row r="5789" spans="68:68" customFormat="1">
      <c r="BP5789" s="90"/>
    </row>
    <row r="5790" spans="68:68" customFormat="1">
      <c r="BP5790" s="90"/>
    </row>
    <row r="5791" spans="68:68" customFormat="1">
      <c r="BP5791" s="90"/>
    </row>
    <row r="5792" spans="68:68" customFormat="1">
      <c r="BP5792" s="90"/>
    </row>
    <row r="5793" spans="68:68" customFormat="1">
      <c r="BP5793" s="90"/>
    </row>
    <row r="5794" spans="68:68" customFormat="1">
      <c r="BP5794" s="90"/>
    </row>
    <row r="5795" spans="68:68" customFormat="1">
      <c r="BP5795" s="90"/>
    </row>
    <row r="5796" spans="68:68" customFormat="1">
      <c r="BP5796" s="90"/>
    </row>
    <row r="5797" spans="68:68" customFormat="1">
      <c r="BP5797" s="90"/>
    </row>
    <row r="5798" spans="68:68" customFormat="1">
      <c r="BP5798" s="90"/>
    </row>
    <row r="5799" spans="68:68" customFormat="1">
      <c r="BP5799" s="90"/>
    </row>
    <row r="5800" spans="68:68" customFormat="1">
      <c r="BP5800" s="90"/>
    </row>
    <row r="5801" spans="68:68" customFormat="1">
      <c r="BP5801" s="90"/>
    </row>
    <row r="5802" spans="68:68" customFormat="1">
      <c r="BP5802" s="90"/>
    </row>
    <row r="5803" spans="68:68" customFormat="1">
      <c r="BP5803" s="90"/>
    </row>
    <row r="5804" spans="68:68" customFormat="1">
      <c r="BP5804" s="90"/>
    </row>
    <row r="5805" spans="68:68" customFormat="1">
      <c r="BP5805" s="90"/>
    </row>
    <row r="5806" spans="68:68" customFormat="1">
      <c r="BP5806" s="90"/>
    </row>
    <row r="5807" spans="68:68" customFormat="1">
      <c r="BP5807" s="90"/>
    </row>
    <row r="5808" spans="68:68" customFormat="1">
      <c r="BP5808" s="90"/>
    </row>
    <row r="5809" spans="68:68" customFormat="1">
      <c r="BP5809" s="90"/>
    </row>
    <row r="5810" spans="68:68" customFormat="1">
      <c r="BP5810" s="90"/>
    </row>
    <row r="5811" spans="68:68" customFormat="1">
      <c r="BP5811" s="90"/>
    </row>
    <row r="5812" spans="68:68" customFormat="1">
      <c r="BP5812" s="90"/>
    </row>
    <row r="5813" spans="68:68" customFormat="1">
      <c r="BP5813" s="90"/>
    </row>
    <row r="5814" spans="68:68" customFormat="1">
      <c r="BP5814" s="90"/>
    </row>
    <row r="5815" spans="68:68" customFormat="1">
      <c r="BP5815" s="90"/>
    </row>
    <row r="5816" spans="68:68" customFormat="1">
      <c r="BP5816" s="90"/>
    </row>
    <row r="5817" spans="68:68" customFormat="1">
      <c r="BP5817" s="90"/>
    </row>
    <row r="5818" spans="68:68" customFormat="1">
      <c r="BP5818" s="90"/>
    </row>
    <row r="5819" spans="68:68" customFormat="1">
      <c r="BP5819" s="90"/>
    </row>
    <row r="5820" spans="68:68" customFormat="1">
      <c r="BP5820" s="90"/>
    </row>
    <row r="5821" spans="68:68" customFormat="1">
      <c r="BP5821" s="90"/>
    </row>
    <row r="5822" spans="68:68" customFormat="1">
      <c r="BP5822" s="90"/>
    </row>
    <row r="5823" spans="68:68" customFormat="1">
      <c r="BP5823" s="90"/>
    </row>
    <row r="5824" spans="68:68" customFormat="1">
      <c r="BP5824" s="90"/>
    </row>
    <row r="5825" spans="68:68" customFormat="1">
      <c r="BP5825" s="90"/>
    </row>
    <row r="5826" spans="68:68" customFormat="1">
      <c r="BP5826" s="90"/>
    </row>
    <row r="5827" spans="68:68" customFormat="1">
      <c r="BP5827" s="90"/>
    </row>
    <row r="5828" spans="68:68" customFormat="1">
      <c r="BP5828" s="90"/>
    </row>
    <row r="5829" spans="68:68" customFormat="1">
      <c r="BP5829" s="90"/>
    </row>
    <row r="5830" spans="68:68" customFormat="1">
      <c r="BP5830" s="90"/>
    </row>
    <row r="5831" spans="68:68" customFormat="1">
      <c r="BP5831" s="90"/>
    </row>
    <row r="5832" spans="68:68" customFormat="1">
      <c r="BP5832" s="90"/>
    </row>
    <row r="5833" spans="68:68" customFormat="1">
      <c r="BP5833" s="90"/>
    </row>
    <row r="5834" spans="68:68" customFormat="1">
      <c r="BP5834" s="90"/>
    </row>
    <row r="5835" spans="68:68" customFormat="1">
      <c r="BP5835" s="90"/>
    </row>
    <row r="5836" spans="68:68" customFormat="1">
      <c r="BP5836" s="90"/>
    </row>
    <row r="5837" spans="68:68" customFormat="1">
      <c r="BP5837" s="90"/>
    </row>
    <row r="5838" spans="68:68" customFormat="1">
      <c r="BP5838" s="90"/>
    </row>
    <row r="5839" spans="68:68" customFormat="1">
      <c r="BP5839" s="90"/>
    </row>
    <row r="5840" spans="68:68" customFormat="1">
      <c r="BP5840" s="90"/>
    </row>
    <row r="5841" spans="68:68" customFormat="1">
      <c r="BP5841" s="90"/>
    </row>
    <row r="5842" spans="68:68" customFormat="1">
      <c r="BP5842" s="90"/>
    </row>
    <row r="5843" spans="68:68" customFormat="1">
      <c r="BP5843" s="90"/>
    </row>
    <row r="5844" spans="68:68" customFormat="1">
      <c r="BP5844" s="90"/>
    </row>
    <row r="5845" spans="68:68" customFormat="1">
      <c r="BP5845" s="90"/>
    </row>
    <row r="5846" spans="68:68" customFormat="1">
      <c r="BP5846" s="90"/>
    </row>
    <row r="5847" spans="68:68" customFormat="1">
      <c r="BP5847" s="90"/>
    </row>
    <row r="5848" spans="68:68" customFormat="1">
      <c r="BP5848" s="90"/>
    </row>
    <row r="5849" spans="68:68" customFormat="1">
      <c r="BP5849" s="90"/>
    </row>
    <row r="5850" spans="68:68" customFormat="1">
      <c r="BP5850" s="90"/>
    </row>
    <row r="5851" spans="68:68" customFormat="1">
      <c r="BP5851" s="90"/>
    </row>
    <row r="5852" spans="68:68" customFormat="1">
      <c r="BP5852" s="90"/>
    </row>
    <row r="5853" spans="68:68" customFormat="1">
      <c r="BP5853" s="90"/>
    </row>
    <row r="5854" spans="68:68" customFormat="1">
      <c r="BP5854" s="90"/>
    </row>
    <row r="5855" spans="68:68" customFormat="1">
      <c r="BP5855" s="90"/>
    </row>
    <row r="5856" spans="68:68" customFormat="1">
      <c r="BP5856" s="90"/>
    </row>
    <row r="5857" spans="68:68" customFormat="1">
      <c r="BP5857" s="90"/>
    </row>
    <row r="5858" spans="68:68" customFormat="1">
      <c r="BP5858" s="90"/>
    </row>
    <row r="5859" spans="68:68" customFormat="1">
      <c r="BP5859" s="90"/>
    </row>
    <row r="5860" spans="68:68" customFormat="1">
      <c r="BP5860" s="90"/>
    </row>
    <row r="5861" spans="68:68" customFormat="1">
      <c r="BP5861" s="90"/>
    </row>
    <row r="5862" spans="68:68" customFormat="1">
      <c r="BP5862" s="90"/>
    </row>
    <row r="5863" spans="68:68" customFormat="1">
      <c r="BP5863" s="90"/>
    </row>
    <row r="5864" spans="68:68" customFormat="1">
      <c r="BP5864" s="90"/>
    </row>
    <row r="5865" spans="68:68" customFormat="1">
      <c r="BP5865" s="90"/>
    </row>
    <row r="5866" spans="68:68" customFormat="1">
      <c r="BP5866" s="90"/>
    </row>
    <row r="5867" spans="68:68" customFormat="1">
      <c r="BP5867" s="90"/>
    </row>
    <row r="5868" spans="68:68" customFormat="1">
      <c r="BP5868" s="90"/>
    </row>
    <row r="5869" spans="68:68" customFormat="1">
      <c r="BP5869" s="90"/>
    </row>
    <row r="5870" spans="68:68" customFormat="1">
      <c r="BP5870" s="90"/>
    </row>
    <row r="5871" spans="68:68" customFormat="1">
      <c r="BP5871" s="90"/>
    </row>
    <row r="5872" spans="68:68" customFormat="1">
      <c r="BP5872" s="90"/>
    </row>
    <row r="5873" spans="68:68" customFormat="1">
      <c r="BP5873" s="90"/>
    </row>
    <row r="5874" spans="68:68" customFormat="1">
      <c r="BP5874" s="90"/>
    </row>
    <row r="5875" spans="68:68" customFormat="1">
      <c r="BP5875" s="90"/>
    </row>
    <row r="5876" spans="68:68" customFormat="1">
      <c r="BP5876" s="90"/>
    </row>
    <row r="5877" spans="68:68" customFormat="1">
      <c r="BP5877" s="90"/>
    </row>
    <row r="5878" spans="68:68" customFormat="1">
      <c r="BP5878" s="90"/>
    </row>
    <row r="5879" spans="68:68" customFormat="1">
      <c r="BP5879" s="90"/>
    </row>
    <row r="5880" spans="68:68" customFormat="1">
      <c r="BP5880" s="90"/>
    </row>
    <row r="5881" spans="68:68" customFormat="1">
      <c r="BP5881" s="90"/>
    </row>
    <row r="5882" spans="68:68" customFormat="1">
      <c r="BP5882" s="90"/>
    </row>
    <row r="5883" spans="68:68" customFormat="1">
      <c r="BP5883" s="90"/>
    </row>
    <row r="5884" spans="68:68" customFormat="1">
      <c r="BP5884" s="90"/>
    </row>
    <row r="5885" spans="68:68" customFormat="1">
      <c r="BP5885" s="90"/>
    </row>
    <row r="5886" spans="68:68" customFormat="1">
      <c r="BP5886" s="90"/>
    </row>
    <row r="5887" spans="68:68" customFormat="1">
      <c r="BP5887" s="90"/>
    </row>
    <row r="5888" spans="68:68" customFormat="1">
      <c r="BP5888" s="90"/>
    </row>
    <row r="5889" spans="68:68" customFormat="1">
      <c r="BP5889" s="90"/>
    </row>
    <row r="5890" spans="68:68" customFormat="1">
      <c r="BP5890" s="90"/>
    </row>
    <row r="5891" spans="68:68" customFormat="1">
      <c r="BP5891" s="90"/>
    </row>
    <row r="5892" spans="68:68" customFormat="1">
      <c r="BP5892" s="90"/>
    </row>
    <row r="5893" spans="68:68" customFormat="1">
      <c r="BP5893" s="90"/>
    </row>
    <row r="5894" spans="68:68" customFormat="1">
      <c r="BP5894" s="90"/>
    </row>
    <row r="5895" spans="68:68" customFormat="1">
      <c r="BP5895" s="90"/>
    </row>
    <row r="5896" spans="68:68" customFormat="1">
      <c r="BP5896" s="90"/>
    </row>
    <row r="5897" spans="68:68" customFormat="1">
      <c r="BP5897" s="90"/>
    </row>
    <row r="5898" spans="68:68" customFormat="1">
      <c r="BP5898" s="90"/>
    </row>
    <row r="5899" spans="68:68" customFormat="1">
      <c r="BP5899" s="90"/>
    </row>
    <row r="5900" spans="68:68" customFormat="1">
      <c r="BP5900" s="90"/>
    </row>
    <row r="5901" spans="68:68" customFormat="1">
      <c r="BP5901" s="90"/>
    </row>
    <row r="5902" spans="68:68" customFormat="1">
      <c r="BP5902" s="90"/>
    </row>
    <row r="5903" spans="68:68" customFormat="1">
      <c r="BP5903" s="90"/>
    </row>
    <row r="5904" spans="68:68" customFormat="1">
      <c r="BP5904" s="90"/>
    </row>
    <row r="5905" spans="68:68" customFormat="1">
      <c r="BP5905" s="90"/>
    </row>
    <row r="5906" spans="68:68" customFormat="1">
      <c r="BP5906" s="90"/>
    </row>
    <row r="5907" spans="68:68" customFormat="1">
      <c r="BP5907" s="90"/>
    </row>
    <row r="5908" spans="68:68" customFormat="1">
      <c r="BP5908" s="90"/>
    </row>
    <row r="5909" spans="68:68" customFormat="1">
      <c r="BP5909" s="90"/>
    </row>
    <row r="5910" spans="68:68" customFormat="1">
      <c r="BP5910" s="90"/>
    </row>
    <row r="5911" spans="68:68" customFormat="1">
      <c r="BP5911" s="90"/>
    </row>
    <row r="5912" spans="68:68" customFormat="1">
      <c r="BP5912" s="90"/>
    </row>
    <row r="5913" spans="68:68" customFormat="1">
      <c r="BP5913" s="90"/>
    </row>
    <row r="5914" spans="68:68" customFormat="1">
      <c r="BP5914" s="90"/>
    </row>
    <row r="5915" spans="68:68" customFormat="1">
      <c r="BP5915" s="90"/>
    </row>
    <row r="5916" spans="68:68" customFormat="1">
      <c r="BP5916" s="90"/>
    </row>
    <row r="5917" spans="68:68" customFormat="1">
      <c r="BP5917" s="90"/>
    </row>
    <row r="5918" spans="68:68" customFormat="1">
      <c r="BP5918" s="90"/>
    </row>
    <row r="5919" spans="68:68" customFormat="1">
      <c r="BP5919" s="90"/>
    </row>
    <row r="5920" spans="68:68" customFormat="1">
      <c r="BP5920" s="90"/>
    </row>
    <row r="5921" spans="68:68" customFormat="1">
      <c r="BP5921" s="90"/>
    </row>
    <row r="5922" spans="68:68" customFormat="1">
      <c r="BP5922" s="90"/>
    </row>
    <row r="5923" spans="68:68" customFormat="1">
      <c r="BP5923" s="90"/>
    </row>
    <row r="5924" spans="68:68" customFormat="1">
      <c r="BP5924" s="90"/>
    </row>
    <row r="5925" spans="68:68" customFormat="1">
      <c r="BP5925" s="90"/>
    </row>
    <row r="5926" spans="68:68" customFormat="1">
      <c r="BP5926" s="90"/>
    </row>
    <row r="5927" spans="68:68" customFormat="1">
      <c r="BP5927" s="90"/>
    </row>
    <row r="5928" spans="68:68" customFormat="1">
      <c r="BP5928" s="90"/>
    </row>
    <row r="5929" spans="68:68" customFormat="1">
      <c r="BP5929" s="90"/>
    </row>
    <row r="5930" spans="68:68" customFormat="1">
      <c r="BP5930" s="90"/>
    </row>
    <row r="5931" spans="68:68" customFormat="1">
      <c r="BP5931" s="90"/>
    </row>
    <row r="5932" spans="68:68" customFormat="1">
      <c r="BP5932" s="90"/>
    </row>
    <row r="5933" spans="68:68" customFormat="1">
      <c r="BP5933" s="90"/>
    </row>
    <row r="5934" spans="68:68" customFormat="1">
      <c r="BP5934" s="90"/>
    </row>
    <row r="5935" spans="68:68" customFormat="1">
      <c r="BP5935" s="90"/>
    </row>
    <row r="5936" spans="68:68" customFormat="1">
      <c r="BP5936" s="90"/>
    </row>
    <row r="5937" spans="68:68" customFormat="1">
      <c r="BP5937" s="90"/>
    </row>
    <row r="5938" spans="68:68" customFormat="1">
      <c r="BP5938" s="90"/>
    </row>
    <row r="5939" spans="68:68" customFormat="1">
      <c r="BP5939" s="90"/>
    </row>
    <row r="5940" spans="68:68" customFormat="1">
      <c r="BP5940" s="90"/>
    </row>
    <row r="5941" spans="68:68" customFormat="1">
      <c r="BP5941" s="90"/>
    </row>
    <row r="5942" spans="68:68" customFormat="1">
      <c r="BP5942" s="90"/>
    </row>
    <row r="5943" spans="68:68" customFormat="1">
      <c r="BP5943" s="90"/>
    </row>
    <row r="5944" spans="68:68" customFormat="1">
      <c r="BP5944" s="90"/>
    </row>
    <row r="5945" spans="68:68" customFormat="1">
      <c r="BP5945" s="90"/>
    </row>
    <row r="5946" spans="68:68" customFormat="1">
      <c r="BP5946" s="90"/>
    </row>
    <row r="5947" spans="68:68" customFormat="1">
      <c r="BP5947" s="90"/>
    </row>
    <row r="5948" spans="68:68" customFormat="1">
      <c r="BP5948" s="90"/>
    </row>
    <row r="5949" spans="68:68" customFormat="1">
      <c r="BP5949" s="90"/>
    </row>
    <row r="5950" spans="68:68" customFormat="1">
      <c r="BP5950" s="90"/>
    </row>
    <row r="5951" spans="68:68" customFormat="1">
      <c r="BP5951" s="90"/>
    </row>
    <row r="5952" spans="68:68" customFormat="1">
      <c r="BP5952" s="90"/>
    </row>
    <row r="5953" spans="68:68" customFormat="1">
      <c r="BP5953" s="90"/>
    </row>
    <row r="5954" spans="68:68" customFormat="1">
      <c r="BP5954" s="90"/>
    </row>
    <row r="5955" spans="68:68" customFormat="1">
      <c r="BP5955" s="90"/>
    </row>
    <row r="5956" spans="68:68" customFormat="1">
      <c r="BP5956" s="90"/>
    </row>
    <row r="5957" spans="68:68" customFormat="1">
      <c r="BP5957" s="90"/>
    </row>
    <row r="5958" spans="68:68" customFormat="1">
      <c r="BP5958" s="90"/>
    </row>
    <row r="5959" spans="68:68" customFormat="1">
      <c r="BP5959" s="90"/>
    </row>
    <row r="5960" spans="68:68" customFormat="1">
      <c r="BP5960" s="90"/>
    </row>
    <row r="5961" spans="68:68" customFormat="1">
      <c r="BP5961" s="90"/>
    </row>
    <row r="5962" spans="68:68" customFormat="1">
      <c r="BP5962" s="90"/>
    </row>
    <row r="5963" spans="68:68" customFormat="1">
      <c r="BP5963" s="90"/>
    </row>
    <row r="5964" spans="68:68" customFormat="1">
      <c r="BP5964" s="90"/>
    </row>
    <row r="5965" spans="68:68" customFormat="1">
      <c r="BP5965" s="90"/>
    </row>
    <row r="5966" spans="68:68" customFormat="1">
      <c r="BP5966" s="90"/>
    </row>
    <row r="5967" spans="68:68" customFormat="1">
      <c r="BP5967" s="90"/>
    </row>
    <row r="5968" spans="68:68" customFormat="1">
      <c r="BP5968" s="90"/>
    </row>
    <row r="5969" spans="68:68" customFormat="1">
      <c r="BP5969" s="90"/>
    </row>
    <row r="5970" spans="68:68" customFormat="1">
      <c r="BP5970" s="90"/>
    </row>
    <row r="5971" spans="68:68" customFormat="1">
      <c r="BP5971" s="90"/>
    </row>
    <row r="5972" spans="68:68" customFormat="1">
      <c r="BP5972" s="90"/>
    </row>
    <row r="5973" spans="68:68" customFormat="1">
      <c r="BP5973" s="90"/>
    </row>
    <row r="5974" spans="68:68" customFormat="1">
      <c r="BP5974" s="90"/>
    </row>
    <row r="5975" spans="68:68" customFormat="1">
      <c r="BP5975" s="90"/>
    </row>
    <row r="5976" spans="68:68" customFormat="1">
      <c r="BP5976" s="90"/>
    </row>
    <row r="5977" spans="68:68" customFormat="1">
      <c r="BP5977" s="90"/>
    </row>
    <row r="5978" spans="68:68" customFormat="1">
      <c r="BP5978" s="90"/>
    </row>
    <row r="5979" spans="68:68" customFormat="1">
      <c r="BP5979" s="90"/>
    </row>
    <row r="5980" spans="68:68" customFormat="1">
      <c r="BP5980" s="90"/>
    </row>
    <row r="5981" spans="68:68" customFormat="1">
      <c r="BP5981" s="90"/>
    </row>
    <row r="5982" spans="68:68" customFormat="1">
      <c r="BP5982" s="90"/>
    </row>
    <row r="5983" spans="68:68" customFormat="1">
      <c r="BP5983" s="90"/>
    </row>
    <row r="5984" spans="68:68" customFormat="1">
      <c r="BP5984" s="90"/>
    </row>
    <row r="5985" spans="68:68" customFormat="1">
      <c r="BP5985" s="90"/>
    </row>
    <row r="5986" spans="68:68" customFormat="1">
      <c r="BP5986" s="90"/>
    </row>
    <row r="5987" spans="68:68" customFormat="1">
      <c r="BP5987" s="90"/>
    </row>
    <row r="5988" spans="68:68" customFormat="1">
      <c r="BP5988" s="90"/>
    </row>
    <row r="5989" spans="68:68" customFormat="1">
      <c r="BP5989" s="90"/>
    </row>
    <row r="5990" spans="68:68" customFormat="1">
      <c r="BP5990" s="90"/>
    </row>
    <row r="5991" spans="68:68" customFormat="1">
      <c r="BP5991" s="90"/>
    </row>
    <row r="5992" spans="68:68" customFormat="1">
      <c r="BP5992" s="90"/>
    </row>
    <row r="5993" spans="68:68" customFormat="1">
      <c r="BP5993" s="90"/>
    </row>
    <row r="5994" spans="68:68" customFormat="1">
      <c r="BP5994" s="90"/>
    </row>
    <row r="5995" spans="68:68" customFormat="1">
      <c r="BP5995" s="90"/>
    </row>
    <row r="5996" spans="68:68" customFormat="1">
      <c r="BP5996" s="90"/>
    </row>
    <row r="5997" spans="68:68" customFormat="1">
      <c r="BP5997" s="90"/>
    </row>
    <row r="5998" spans="68:68" customFormat="1">
      <c r="BP5998" s="90"/>
    </row>
    <row r="5999" spans="68:68" customFormat="1">
      <c r="BP5999" s="90"/>
    </row>
    <row r="6000" spans="68:68" customFormat="1">
      <c r="BP6000" s="90"/>
    </row>
    <row r="6001" spans="68:68" customFormat="1">
      <c r="BP6001" s="90"/>
    </row>
    <row r="6002" spans="68:68" customFormat="1">
      <c r="BP6002" s="90"/>
    </row>
    <row r="6003" spans="68:68" customFormat="1">
      <c r="BP6003" s="90"/>
    </row>
    <row r="6004" spans="68:68" customFormat="1">
      <c r="BP6004" s="90"/>
    </row>
    <row r="6005" spans="68:68" customFormat="1">
      <c r="BP6005" s="90"/>
    </row>
    <row r="6006" spans="68:68" customFormat="1">
      <c r="BP6006" s="90"/>
    </row>
    <row r="6007" spans="68:68" customFormat="1">
      <c r="BP6007" s="90"/>
    </row>
    <row r="6008" spans="68:68" customFormat="1">
      <c r="BP6008" s="90"/>
    </row>
    <row r="6009" spans="68:68" customFormat="1">
      <c r="BP6009" s="90"/>
    </row>
    <row r="6010" spans="68:68" customFormat="1">
      <c r="BP6010" s="90"/>
    </row>
    <row r="6011" spans="68:68" customFormat="1">
      <c r="BP6011" s="90"/>
    </row>
    <row r="6012" spans="68:68" customFormat="1">
      <c r="BP6012" s="90"/>
    </row>
    <row r="6013" spans="68:68" customFormat="1">
      <c r="BP6013" s="90"/>
    </row>
    <row r="6014" spans="68:68" customFormat="1">
      <c r="BP6014" s="90"/>
    </row>
    <row r="6015" spans="68:68" customFormat="1">
      <c r="BP6015" s="90"/>
    </row>
    <row r="6016" spans="68:68" customFormat="1">
      <c r="BP6016" s="90"/>
    </row>
    <row r="6017" spans="68:68" customFormat="1">
      <c r="BP6017" s="90"/>
    </row>
    <row r="6018" spans="68:68" customFormat="1">
      <c r="BP6018" s="90"/>
    </row>
    <row r="6019" spans="68:68" customFormat="1">
      <c r="BP6019" s="90"/>
    </row>
    <row r="6020" spans="68:68" customFormat="1">
      <c r="BP6020" s="90"/>
    </row>
    <row r="6021" spans="68:68" customFormat="1">
      <c r="BP6021" s="90"/>
    </row>
    <row r="6022" spans="68:68" customFormat="1">
      <c r="BP6022" s="90"/>
    </row>
    <row r="6023" spans="68:68" customFormat="1">
      <c r="BP6023" s="90"/>
    </row>
    <row r="6024" spans="68:68" customFormat="1">
      <c r="BP6024" s="90"/>
    </row>
    <row r="6025" spans="68:68" customFormat="1">
      <c r="BP6025" s="90"/>
    </row>
    <row r="6026" spans="68:68" customFormat="1">
      <c r="BP6026" s="90"/>
    </row>
    <row r="6027" spans="68:68" customFormat="1">
      <c r="BP6027" s="90"/>
    </row>
    <row r="6028" spans="68:68" customFormat="1">
      <c r="BP6028" s="90"/>
    </row>
    <row r="6029" spans="68:68" customFormat="1">
      <c r="BP6029" s="90"/>
    </row>
    <row r="6030" spans="68:68" customFormat="1">
      <c r="BP6030" s="90"/>
    </row>
    <row r="6031" spans="68:68" customFormat="1">
      <c r="BP6031" s="90"/>
    </row>
    <row r="6032" spans="68:68" customFormat="1">
      <c r="BP6032" s="90"/>
    </row>
    <row r="6033" spans="68:68" customFormat="1">
      <c r="BP6033" s="90"/>
    </row>
    <row r="6034" spans="68:68" customFormat="1">
      <c r="BP6034" s="90"/>
    </row>
    <row r="6035" spans="68:68" customFormat="1">
      <c r="BP6035" s="90"/>
    </row>
    <row r="6036" spans="68:68" customFormat="1">
      <c r="BP6036" s="90"/>
    </row>
    <row r="6037" spans="68:68" customFormat="1">
      <c r="BP6037" s="90"/>
    </row>
    <row r="6038" spans="68:68" customFormat="1">
      <c r="BP6038" s="90"/>
    </row>
    <row r="6039" spans="68:68" customFormat="1">
      <c r="BP6039" s="90"/>
    </row>
    <row r="6040" spans="68:68" customFormat="1">
      <c r="BP6040" s="90"/>
    </row>
    <row r="6041" spans="68:68" customFormat="1">
      <c r="BP6041" s="90"/>
    </row>
    <row r="6042" spans="68:68" customFormat="1">
      <c r="BP6042" s="90"/>
    </row>
    <row r="6043" spans="68:68" customFormat="1">
      <c r="BP6043" s="90"/>
    </row>
    <row r="6044" spans="68:68" customFormat="1">
      <c r="BP6044" s="90"/>
    </row>
    <row r="6045" spans="68:68" customFormat="1">
      <c r="BP6045" s="90"/>
    </row>
    <row r="6046" spans="68:68" customFormat="1">
      <c r="BP6046" s="90"/>
    </row>
    <row r="6047" spans="68:68" customFormat="1">
      <c r="BP6047" s="90"/>
    </row>
    <row r="6048" spans="68:68" customFormat="1">
      <c r="BP6048" s="90"/>
    </row>
    <row r="6049" spans="68:68" customFormat="1">
      <c r="BP6049" s="90"/>
    </row>
    <row r="6050" spans="68:68" customFormat="1">
      <c r="BP6050" s="90"/>
    </row>
    <row r="6051" spans="68:68" customFormat="1">
      <c r="BP6051" s="90"/>
    </row>
    <row r="6052" spans="68:68" customFormat="1">
      <c r="BP6052" s="90"/>
    </row>
    <row r="6053" spans="68:68" customFormat="1">
      <c r="BP6053" s="90"/>
    </row>
    <row r="6054" spans="68:68" customFormat="1">
      <c r="BP6054" s="90"/>
    </row>
    <row r="6055" spans="68:68" customFormat="1">
      <c r="BP6055" s="90"/>
    </row>
    <row r="6056" spans="68:68" customFormat="1">
      <c r="BP6056" s="90"/>
    </row>
    <row r="6057" spans="68:68" customFormat="1">
      <c r="BP6057" s="90"/>
    </row>
    <row r="6058" spans="68:68" customFormat="1">
      <c r="BP6058" s="90"/>
    </row>
    <row r="6059" spans="68:68" customFormat="1">
      <c r="BP6059" s="90"/>
    </row>
    <row r="6060" spans="68:68" customFormat="1">
      <c r="BP6060" s="90"/>
    </row>
    <row r="6061" spans="68:68" customFormat="1">
      <c r="BP6061" s="90"/>
    </row>
    <row r="6062" spans="68:68" customFormat="1">
      <c r="BP6062" s="90"/>
    </row>
    <row r="6063" spans="68:68" customFormat="1">
      <c r="BP6063" s="90"/>
    </row>
    <row r="6064" spans="68:68" customFormat="1">
      <c r="BP6064" s="90"/>
    </row>
    <row r="6065" spans="68:68" customFormat="1">
      <c r="BP6065" s="90"/>
    </row>
    <row r="6066" spans="68:68" customFormat="1">
      <c r="BP6066" s="90"/>
    </row>
    <row r="6067" spans="68:68" customFormat="1">
      <c r="BP6067" s="90"/>
    </row>
    <row r="6068" spans="68:68" customFormat="1">
      <c r="BP6068" s="90"/>
    </row>
    <row r="6069" spans="68:68" customFormat="1">
      <c r="BP6069" s="90"/>
    </row>
    <row r="6070" spans="68:68" customFormat="1">
      <c r="BP6070" s="90"/>
    </row>
    <row r="6071" spans="68:68" customFormat="1">
      <c r="BP6071" s="90"/>
    </row>
    <row r="6072" spans="68:68" customFormat="1">
      <c r="BP6072" s="90"/>
    </row>
    <row r="6073" spans="68:68" customFormat="1">
      <c r="BP6073" s="90"/>
    </row>
    <row r="6074" spans="68:68" customFormat="1">
      <c r="BP6074" s="90"/>
    </row>
    <row r="6075" spans="68:68" customFormat="1">
      <c r="BP6075" s="90"/>
    </row>
    <row r="6076" spans="68:68" customFormat="1">
      <c r="BP6076" s="90"/>
    </row>
    <row r="6077" spans="68:68" customFormat="1">
      <c r="BP6077" s="90"/>
    </row>
    <row r="6078" spans="68:68" customFormat="1">
      <c r="BP6078" s="90"/>
    </row>
    <row r="6079" spans="68:68" customFormat="1">
      <c r="BP6079" s="90"/>
    </row>
    <row r="6080" spans="68:68" customFormat="1">
      <c r="BP6080" s="90"/>
    </row>
    <row r="6081" spans="68:68" customFormat="1">
      <c r="BP6081" s="90"/>
    </row>
    <row r="6082" spans="68:68" customFormat="1">
      <c r="BP6082" s="90"/>
    </row>
    <row r="6083" spans="68:68" customFormat="1">
      <c r="BP6083" s="90"/>
    </row>
    <row r="6084" spans="68:68" customFormat="1">
      <c r="BP6084" s="90"/>
    </row>
    <row r="6085" spans="68:68" customFormat="1">
      <c r="BP6085" s="90"/>
    </row>
    <row r="6086" spans="68:68" customFormat="1">
      <c r="BP6086" s="90"/>
    </row>
    <row r="6087" spans="68:68" customFormat="1">
      <c r="BP6087" s="90"/>
    </row>
    <row r="6088" spans="68:68" customFormat="1">
      <c r="BP6088" s="90"/>
    </row>
    <row r="6089" spans="68:68" customFormat="1">
      <c r="BP6089" s="90"/>
    </row>
    <row r="6090" spans="68:68" customFormat="1">
      <c r="BP6090" s="90"/>
    </row>
    <row r="6091" spans="68:68" customFormat="1">
      <c r="BP6091" s="90"/>
    </row>
    <row r="6092" spans="68:68" customFormat="1">
      <c r="BP6092" s="90"/>
    </row>
    <row r="6093" spans="68:68" customFormat="1">
      <c r="BP6093" s="90"/>
    </row>
    <row r="6094" spans="68:68" customFormat="1">
      <c r="BP6094" s="90"/>
    </row>
    <row r="6095" spans="68:68" customFormat="1">
      <c r="BP6095" s="90"/>
    </row>
    <row r="6096" spans="68:68" customFormat="1">
      <c r="BP6096" s="90"/>
    </row>
    <row r="6097" spans="68:68" customFormat="1">
      <c r="BP6097" s="90"/>
    </row>
    <row r="6098" spans="68:68" customFormat="1">
      <c r="BP6098" s="90"/>
    </row>
    <row r="6099" spans="68:68" customFormat="1">
      <c r="BP6099" s="90"/>
    </row>
    <row r="6100" spans="68:68" customFormat="1">
      <c r="BP6100" s="90"/>
    </row>
    <row r="6101" spans="68:68" customFormat="1">
      <c r="BP6101" s="90"/>
    </row>
    <row r="6102" spans="68:68" customFormat="1">
      <c r="BP6102" s="90"/>
    </row>
    <row r="6103" spans="68:68" customFormat="1">
      <c r="BP6103" s="90"/>
    </row>
    <row r="6104" spans="68:68" customFormat="1">
      <c r="BP6104" s="90"/>
    </row>
    <row r="6105" spans="68:68" customFormat="1">
      <c r="BP6105" s="90"/>
    </row>
    <row r="6106" spans="68:68" customFormat="1">
      <c r="BP6106" s="90"/>
    </row>
    <row r="6107" spans="68:68" customFormat="1">
      <c r="BP6107" s="90"/>
    </row>
    <row r="6108" spans="68:68" customFormat="1">
      <c r="BP6108" s="90"/>
    </row>
    <row r="6109" spans="68:68" customFormat="1">
      <c r="BP6109" s="90"/>
    </row>
    <row r="6110" spans="68:68" customFormat="1">
      <c r="BP6110" s="90"/>
    </row>
    <row r="6111" spans="68:68" customFormat="1">
      <c r="BP6111" s="90"/>
    </row>
    <row r="6112" spans="68:68" customFormat="1">
      <c r="BP6112" s="90"/>
    </row>
    <row r="6113" spans="68:68" customFormat="1">
      <c r="BP6113" s="90"/>
    </row>
    <row r="6114" spans="68:68" customFormat="1">
      <c r="BP6114" s="90"/>
    </row>
    <row r="6115" spans="68:68" customFormat="1">
      <c r="BP6115" s="90"/>
    </row>
    <row r="6116" spans="68:68" customFormat="1">
      <c r="BP6116" s="90"/>
    </row>
    <row r="6117" spans="68:68" customFormat="1">
      <c r="BP6117" s="90"/>
    </row>
    <row r="6118" spans="68:68" customFormat="1">
      <c r="BP6118" s="90"/>
    </row>
    <row r="6119" spans="68:68" customFormat="1">
      <c r="BP6119" s="90"/>
    </row>
    <row r="6120" spans="68:68" customFormat="1">
      <c r="BP6120" s="90"/>
    </row>
    <row r="6121" spans="68:68" customFormat="1">
      <c r="BP6121" s="90"/>
    </row>
    <row r="6122" spans="68:68" customFormat="1">
      <c r="BP6122" s="90"/>
    </row>
    <row r="6123" spans="68:68" customFormat="1">
      <c r="BP6123" s="90"/>
    </row>
    <row r="6124" spans="68:68" customFormat="1">
      <c r="BP6124" s="90"/>
    </row>
    <row r="6125" spans="68:68" customFormat="1">
      <c r="BP6125" s="90"/>
    </row>
    <row r="6126" spans="68:68" customFormat="1">
      <c r="BP6126" s="90"/>
    </row>
    <row r="6127" spans="68:68" customFormat="1">
      <c r="BP6127" s="90"/>
    </row>
    <row r="6128" spans="68:68" customFormat="1">
      <c r="BP6128" s="90"/>
    </row>
    <row r="6129" spans="68:68" customFormat="1">
      <c r="BP6129" s="90"/>
    </row>
    <row r="6130" spans="68:68" customFormat="1">
      <c r="BP6130" s="90"/>
    </row>
    <row r="6131" spans="68:68" customFormat="1">
      <c r="BP6131" s="90"/>
    </row>
    <row r="6132" spans="68:68" customFormat="1">
      <c r="BP6132" s="90"/>
    </row>
    <row r="6133" spans="68:68" customFormat="1">
      <c r="BP6133" s="90"/>
    </row>
    <row r="6134" spans="68:68" customFormat="1">
      <c r="BP6134" s="90"/>
    </row>
    <row r="6135" spans="68:68" customFormat="1">
      <c r="BP6135" s="90"/>
    </row>
    <row r="6136" spans="68:68" customFormat="1">
      <c r="BP6136" s="90"/>
    </row>
    <row r="6137" spans="68:68" customFormat="1">
      <c r="BP6137" s="90"/>
    </row>
    <row r="6138" spans="68:68" customFormat="1">
      <c r="BP6138" s="90"/>
    </row>
    <row r="6139" spans="68:68" customFormat="1">
      <c r="BP6139" s="90"/>
    </row>
    <row r="6140" spans="68:68" customFormat="1">
      <c r="BP6140" s="90"/>
    </row>
    <row r="6141" spans="68:68" customFormat="1">
      <c r="BP6141" s="90"/>
    </row>
    <row r="6142" spans="68:68" customFormat="1">
      <c r="BP6142" s="90"/>
    </row>
    <row r="6143" spans="68:68" customFormat="1">
      <c r="BP6143" s="90"/>
    </row>
    <row r="6144" spans="68:68" customFormat="1">
      <c r="BP6144" s="90"/>
    </row>
    <row r="6145" spans="68:68" customFormat="1">
      <c r="BP6145" s="90"/>
    </row>
    <row r="6146" spans="68:68" customFormat="1">
      <c r="BP6146" s="90"/>
    </row>
    <row r="6147" spans="68:68" customFormat="1">
      <c r="BP6147" s="90"/>
    </row>
    <row r="6148" spans="68:68" customFormat="1">
      <c r="BP6148" s="90"/>
    </row>
    <row r="6149" spans="68:68" customFormat="1">
      <c r="BP6149" s="90"/>
    </row>
    <row r="6150" spans="68:68" customFormat="1">
      <c r="BP6150" s="90"/>
    </row>
    <row r="6151" spans="68:68" customFormat="1">
      <c r="BP6151" s="90"/>
    </row>
    <row r="6152" spans="68:68" customFormat="1">
      <c r="BP6152" s="90"/>
    </row>
    <row r="6153" spans="68:68" customFormat="1">
      <c r="BP6153" s="90"/>
    </row>
    <row r="6154" spans="68:68" customFormat="1">
      <c r="BP6154" s="90"/>
    </row>
    <row r="6155" spans="68:68" customFormat="1">
      <c r="BP6155" s="90"/>
    </row>
    <row r="6156" spans="68:68" customFormat="1">
      <c r="BP6156" s="90"/>
    </row>
    <row r="6157" spans="68:68" customFormat="1">
      <c r="BP6157" s="90"/>
    </row>
    <row r="6158" spans="68:68" customFormat="1">
      <c r="BP6158" s="90"/>
    </row>
    <row r="6159" spans="68:68" customFormat="1">
      <c r="BP6159" s="90"/>
    </row>
    <row r="6160" spans="68:68" customFormat="1">
      <c r="BP6160" s="90"/>
    </row>
    <row r="6161" spans="68:68" customFormat="1">
      <c r="BP6161" s="90"/>
    </row>
    <row r="6162" spans="68:68" customFormat="1">
      <c r="BP6162" s="90"/>
    </row>
    <row r="6163" spans="68:68" customFormat="1">
      <c r="BP6163" s="90"/>
    </row>
    <row r="6164" spans="68:68" customFormat="1">
      <c r="BP6164" s="90"/>
    </row>
    <row r="6165" spans="68:68" customFormat="1">
      <c r="BP6165" s="90"/>
    </row>
    <row r="6166" spans="68:68" customFormat="1">
      <c r="BP6166" s="90"/>
    </row>
    <row r="6167" spans="68:68" customFormat="1">
      <c r="BP6167" s="90"/>
    </row>
    <row r="6168" spans="68:68" customFormat="1">
      <c r="BP6168" s="90"/>
    </row>
    <row r="6169" spans="68:68" customFormat="1">
      <c r="BP6169" s="90"/>
    </row>
    <row r="6170" spans="68:68" customFormat="1">
      <c r="BP6170" s="90"/>
    </row>
    <row r="6171" spans="68:68" customFormat="1">
      <c r="BP6171" s="90"/>
    </row>
    <row r="6172" spans="68:68" customFormat="1">
      <c r="BP6172" s="90"/>
    </row>
    <row r="6173" spans="68:68" customFormat="1">
      <c r="BP6173" s="90"/>
    </row>
    <row r="6174" spans="68:68" customFormat="1">
      <c r="BP6174" s="90"/>
    </row>
    <row r="6175" spans="68:68" customFormat="1">
      <c r="BP6175" s="90"/>
    </row>
    <row r="6176" spans="68:68" customFormat="1">
      <c r="BP6176" s="90"/>
    </row>
    <row r="6177" spans="68:68" customFormat="1">
      <c r="BP6177" s="90"/>
    </row>
    <row r="6178" spans="68:68" customFormat="1">
      <c r="BP6178" s="90"/>
    </row>
    <row r="6179" spans="68:68" customFormat="1">
      <c r="BP6179" s="90"/>
    </row>
    <row r="6180" spans="68:68" customFormat="1">
      <c r="BP6180" s="90"/>
    </row>
    <row r="6181" spans="68:68" customFormat="1">
      <c r="BP6181" s="90"/>
    </row>
    <row r="6182" spans="68:68" customFormat="1">
      <c r="BP6182" s="90"/>
    </row>
    <row r="6183" spans="68:68" customFormat="1">
      <c r="BP6183" s="90"/>
    </row>
    <row r="6184" spans="68:68" customFormat="1">
      <c r="BP6184" s="90"/>
    </row>
    <row r="6185" spans="68:68" customFormat="1">
      <c r="BP6185" s="90"/>
    </row>
    <row r="6186" spans="68:68" customFormat="1">
      <c r="BP6186" s="90"/>
    </row>
    <row r="6187" spans="68:68" customFormat="1">
      <c r="BP6187" s="90"/>
    </row>
    <row r="6188" spans="68:68" customFormat="1">
      <c r="BP6188" s="90"/>
    </row>
    <row r="6189" spans="68:68" customFormat="1">
      <c r="BP6189" s="90"/>
    </row>
    <row r="6190" spans="68:68" customFormat="1">
      <c r="BP6190" s="90"/>
    </row>
    <row r="6191" spans="68:68" customFormat="1">
      <c r="BP6191" s="90"/>
    </row>
    <row r="6192" spans="68:68" customFormat="1">
      <c r="BP6192" s="90"/>
    </row>
    <row r="6193" spans="68:68" customFormat="1">
      <c r="BP6193" s="90"/>
    </row>
    <row r="6194" spans="68:68" customFormat="1">
      <c r="BP6194" s="90"/>
    </row>
    <row r="6195" spans="68:68" customFormat="1">
      <c r="BP6195" s="90"/>
    </row>
    <row r="6196" spans="68:68" customFormat="1">
      <c r="BP6196" s="90"/>
    </row>
    <row r="6197" spans="68:68" customFormat="1">
      <c r="BP6197" s="90"/>
    </row>
    <row r="6198" spans="68:68" customFormat="1">
      <c r="BP6198" s="90"/>
    </row>
    <row r="6199" spans="68:68" customFormat="1">
      <c r="BP6199" s="90"/>
    </row>
    <row r="6200" spans="68:68" customFormat="1">
      <c r="BP6200" s="90"/>
    </row>
    <row r="6201" spans="68:68" customFormat="1">
      <c r="BP6201" s="90"/>
    </row>
    <row r="6202" spans="68:68" customFormat="1">
      <c r="BP6202" s="90"/>
    </row>
    <row r="6203" spans="68:68" customFormat="1">
      <c r="BP6203" s="90"/>
    </row>
    <row r="6204" spans="68:68" customFormat="1">
      <c r="BP6204" s="90"/>
    </row>
    <row r="6205" spans="68:68" customFormat="1">
      <c r="BP6205" s="90"/>
    </row>
    <row r="6206" spans="68:68" customFormat="1">
      <c r="BP6206" s="90"/>
    </row>
    <row r="6207" spans="68:68" customFormat="1">
      <c r="BP6207" s="90"/>
    </row>
    <row r="6208" spans="68:68" customFormat="1">
      <c r="BP6208" s="90"/>
    </row>
    <row r="6209" spans="68:68" customFormat="1">
      <c r="BP6209" s="90"/>
    </row>
    <row r="6210" spans="68:68" customFormat="1">
      <c r="BP6210" s="90"/>
    </row>
    <row r="6211" spans="68:68" customFormat="1">
      <c r="BP6211" s="90"/>
    </row>
    <row r="6212" spans="68:68" customFormat="1">
      <c r="BP6212" s="90"/>
    </row>
    <row r="6213" spans="68:68" customFormat="1">
      <c r="BP6213" s="90"/>
    </row>
    <row r="6214" spans="68:68" customFormat="1">
      <c r="BP6214" s="90"/>
    </row>
    <row r="6215" spans="68:68" customFormat="1">
      <c r="BP6215" s="90"/>
    </row>
    <row r="6216" spans="68:68" customFormat="1">
      <c r="BP6216" s="90"/>
    </row>
    <row r="6217" spans="68:68" customFormat="1">
      <c r="BP6217" s="90"/>
    </row>
    <row r="6218" spans="68:68" customFormat="1">
      <c r="BP6218" s="90"/>
    </row>
    <row r="6219" spans="68:68" customFormat="1">
      <c r="BP6219" s="90"/>
    </row>
    <row r="6220" spans="68:68" customFormat="1">
      <c r="BP6220" s="90"/>
    </row>
    <row r="6221" spans="68:68" customFormat="1">
      <c r="BP6221" s="90"/>
    </row>
    <row r="6222" spans="68:68" customFormat="1">
      <c r="BP6222" s="90"/>
    </row>
    <row r="6223" spans="68:68" customFormat="1">
      <c r="BP6223" s="90"/>
    </row>
    <row r="6224" spans="68:68" customFormat="1">
      <c r="BP6224" s="90"/>
    </row>
    <row r="6225" spans="68:68" customFormat="1">
      <c r="BP6225" s="90"/>
    </row>
    <row r="6226" spans="68:68" customFormat="1">
      <c r="BP6226" s="90"/>
    </row>
    <row r="6227" spans="68:68" customFormat="1">
      <c r="BP6227" s="90"/>
    </row>
    <row r="6228" spans="68:68" customFormat="1">
      <c r="BP6228" s="90"/>
    </row>
    <row r="6229" spans="68:68" customFormat="1">
      <c r="BP6229" s="90"/>
    </row>
    <row r="6230" spans="68:68" customFormat="1">
      <c r="BP6230" s="90"/>
    </row>
    <row r="6231" spans="68:68" customFormat="1">
      <c r="BP6231" s="90"/>
    </row>
    <row r="6232" spans="68:68" customFormat="1">
      <c r="BP6232" s="90"/>
    </row>
    <row r="6233" spans="68:68" customFormat="1">
      <c r="BP6233" s="90"/>
    </row>
    <row r="6234" spans="68:68" customFormat="1">
      <c r="BP6234" s="90"/>
    </row>
    <row r="6235" spans="68:68" customFormat="1">
      <c r="BP6235" s="90"/>
    </row>
    <row r="6236" spans="68:68" customFormat="1">
      <c r="BP6236" s="90"/>
    </row>
    <row r="6237" spans="68:68" customFormat="1">
      <c r="BP6237" s="90"/>
    </row>
    <row r="6238" spans="68:68" customFormat="1">
      <c r="BP6238" s="90"/>
    </row>
    <row r="6239" spans="68:68" customFormat="1">
      <c r="BP6239" s="90"/>
    </row>
    <row r="6240" spans="68:68" customFormat="1">
      <c r="BP6240" s="90"/>
    </row>
    <row r="6241" spans="68:68" customFormat="1">
      <c r="BP6241" s="90"/>
    </row>
    <row r="6242" spans="68:68" customFormat="1">
      <c r="BP6242" s="90"/>
    </row>
    <row r="6243" spans="68:68" customFormat="1">
      <c r="BP6243" s="90"/>
    </row>
    <row r="6244" spans="68:68" customFormat="1">
      <c r="BP6244" s="90"/>
    </row>
    <row r="6245" spans="68:68" customFormat="1">
      <c r="BP6245" s="90"/>
    </row>
    <row r="6246" spans="68:68" customFormat="1">
      <c r="BP6246" s="90"/>
    </row>
    <row r="6247" spans="68:68" customFormat="1">
      <c r="BP6247" s="90"/>
    </row>
    <row r="6248" spans="68:68" customFormat="1">
      <c r="BP6248" s="90"/>
    </row>
    <row r="6249" spans="68:68" customFormat="1">
      <c r="BP6249" s="90"/>
    </row>
    <row r="6250" spans="68:68" customFormat="1">
      <c r="BP6250" s="90"/>
    </row>
    <row r="6251" spans="68:68" customFormat="1">
      <c r="BP6251" s="90"/>
    </row>
    <row r="6252" spans="68:68" customFormat="1">
      <c r="BP6252" s="90"/>
    </row>
    <row r="6253" spans="68:68" customFormat="1">
      <c r="BP6253" s="90"/>
    </row>
    <row r="6254" spans="68:68" customFormat="1">
      <c r="BP6254" s="90"/>
    </row>
    <row r="6255" spans="68:68" customFormat="1">
      <c r="BP6255" s="90"/>
    </row>
    <row r="6256" spans="68:68" customFormat="1">
      <c r="BP6256" s="90"/>
    </row>
    <row r="6257" spans="68:68" customFormat="1">
      <c r="BP6257" s="90"/>
    </row>
    <row r="6258" spans="68:68" customFormat="1">
      <c r="BP6258" s="90"/>
    </row>
    <row r="6259" spans="68:68" customFormat="1">
      <c r="BP6259" s="90"/>
    </row>
    <row r="6260" spans="68:68" customFormat="1">
      <c r="BP6260" s="90"/>
    </row>
    <row r="6261" spans="68:68" customFormat="1">
      <c r="BP6261" s="90"/>
    </row>
    <row r="6262" spans="68:68" customFormat="1">
      <c r="BP6262" s="90"/>
    </row>
    <row r="6263" spans="68:68" customFormat="1">
      <c r="BP6263" s="90"/>
    </row>
    <row r="6264" spans="68:68" customFormat="1">
      <c r="BP6264" s="90"/>
    </row>
    <row r="6265" spans="68:68" customFormat="1">
      <c r="BP6265" s="90"/>
    </row>
    <row r="6266" spans="68:68" customFormat="1">
      <c r="BP6266" s="90"/>
    </row>
    <row r="6267" spans="68:68" customFormat="1">
      <c r="BP6267" s="90"/>
    </row>
    <row r="6268" spans="68:68" customFormat="1">
      <c r="BP6268" s="90"/>
    </row>
    <row r="6269" spans="68:68" customFormat="1">
      <c r="BP6269" s="90"/>
    </row>
    <row r="6270" spans="68:68" customFormat="1">
      <c r="BP6270" s="90"/>
    </row>
    <row r="6271" spans="68:68" customFormat="1">
      <c r="BP6271" s="90"/>
    </row>
    <row r="6272" spans="68:68" customFormat="1">
      <c r="BP6272" s="90"/>
    </row>
    <row r="6273" spans="68:68" customFormat="1">
      <c r="BP6273" s="90"/>
    </row>
    <row r="6274" spans="68:68" customFormat="1">
      <c r="BP6274" s="90"/>
    </row>
    <row r="6275" spans="68:68" customFormat="1">
      <c r="BP6275" s="90"/>
    </row>
    <row r="6276" spans="68:68" customFormat="1">
      <c r="BP6276" s="90"/>
    </row>
    <row r="6277" spans="68:68" customFormat="1">
      <c r="BP6277" s="90"/>
    </row>
    <row r="6278" spans="68:68" customFormat="1">
      <c r="BP6278" s="90"/>
    </row>
    <row r="6279" spans="68:68" customFormat="1">
      <c r="BP6279" s="90"/>
    </row>
    <row r="6280" spans="68:68" customFormat="1">
      <c r="BP6280" s="90"/>
    </row>
    <row r="6281" spans="68:68" customFormat="1">
      <c r="BP6281" s="90"/>
    </row>
    <row r="6282" spans="68:68" customFormat="1">
      <c r="BP6282" s="90"/>
    </row>
    <row r="6283" spans="68:68" customFormat="1">
      <c r="BP6283" s="90"/>
    </row>
    <row r="6284" spans="68:68" customFormat="1">
      <c r="BP6284" s="90"/>
    </row>
    <row r="6285" spans="68:68" customFormat="1">
      <c r="BP6285" s="90"/>
    </row>
    <row r="6286" spans="68:68" customFormat="1">
      <c r="BP6286" s="90"/>
    </row>
    <row r="6287" spans="68:68" customFormat="1">
      <c r="BP6287" s="90"/>
    </row>
    <row r="6288" spans="68:68" customFormat="1">
      <c r="BP6288" s="90"/>
    </row>
    <row r="6289" spans="68:68" customFormat="1">
      <c r="BP6289" s="90"/>
    </row>
    <row r="6290" spans="68:68" customFormat="1">
      <c r="BP6290" s="90"/>
    </row>
    <row r="6291" spans="68:68" customFormat="1">
      <c r="BP6291" s="90"/>
    </row>
    <row r="6292" spans="68:68" customFormat="1">
      <c r="BP6292" s="90"/>
    </row>
    <row r="6293" spans="68:68" customFormat="1">
      <c r="BP6293" s="90"/>
    </row>
    <row r="6294" spans="68:68" customFormat="1">
      <c r="BP6294" s="90"/>
    </row>
    <row r="6295" spans="68:68" customFormat="1">
      <c r="BP6295" s="90"/>
    </row>
    <row r="6296" spans="68:68" customFormat="1">
      <c r="BP6296" s="90"/>
    </row>
    <row r="6297" spans="68:68" customFormat="1">
      <c r="BP6297" s="90"/>
    </row>
    <row r="6298" spans="68:68" customFormat="1">
      <c r="BP6298" s="90"/>
    </row>
    <row r="6299" spans="68:68" customFormat="1">
      <c r="BP6299" s="90"/>
    </row>
    <row r="6300" spans="68:68" customFormat="1">
      <c r="BP6300" s="90"/>
    </row>
    <row r="6301" spans="68:68" customFormat="1">
      <c r="BP6301" s="90"/>
    </row>
    <row r="6302" spans="68:68" customFormat="1">
      <c r="BP6302" s="90"/>
    </row>
    <row r="6303" spans="68:68" customFormat="1">
      <c r="BP6303" s="90"/>
    </row>
    <row r="6304" spans="68:68" customFormat="1">
      <c r="BP6304" s="90"/>
    </row>
    <row r="6305" spans="68:68" customFormat="1">
      <c r="BP6305" s="90"/>
    </row>
    <row r="6306" spans="68:68" customFormat="1">
      <c r="BP6306" s="90"/>
    </row>
    <row r="6307" spans="68:68" customFormat="1">
      <c r="BP6307" s="90"/>
    </row>
    <row r="6308" spans="68:68" customFormat="1">
      <c r="BP6308" s="90"/>
    </row>
    <row r="6309" spans="68:68" customFormat="1">
      <c r="BP6309" s="90"/>
    </row>
    <row r="6310" spans="68:68" customFormat="1">
      <c r="BP6310" s="90"/>
    </row>
    <row r="6311" spans="68:68" customFormat="1">
      <c r="BP6311" s="90"/>
    </row>
    <row r="6312" spans="68:68" customFormat="1">
      <c r="BP6312" s="90"/>
    </row>
    <row r="6313" spans="68:68" customFormat="1">
      <c r="BP6313" s="90"/>
    </row>
    <row r="6314" spans="68:68" customFormat="1">
      <c r="BP6314" s="90"/>
    </row>
    <row r="6315" spans="68:68" customFormat="1">
      <c r="BP6315" s="90"/>
    </row>
    <row r="6316" spans="68:68" customFormat="1">
      <c r="BP6316" s="90"/>
    </row>
    <row r="6317" spans="68:68" customFormat="1">
      <c r="BP6317" s="90"/>
    </row>
    <row r="6318" spans="68:68" customFormat="1">
      <c r="BP6318" s="90"/>
    </row>
    <row r="6319" spans="68:68" customFormat="1">
      <c r="BP6319" s="90"/>
    </row>
    <row r="6320" spans="68:68" customFormat="1">
      <c r="BP6320" s="90"/>
    </row>
    <row r="6321" spans="68:68" customFormat="1">
      <c r="BP6321" s="90"/>
    </row>
    <row r="6322" spans="68:68" customFormat="1">
      <c r="BP6322" s="90"/>
    </row>
    <row r="6323" spans="68:68" customFormat="1">
      <c r="BP6323" s="90"/>
    </row>
    <row r="6324" spans="68:68" customFormat="1">
      <c r="BP6324" s="90"/>
    </row>
    <row r="6325" spans="68:68" customFormat="1">
      <c r="BP6325" s="90"/>
    </row>
    <row r="6326" spans="68:68" customFormat="1">
      <c r="BP6326" s="90"/>
    </row>
    <row r="6327" spans="68:68" customFormat="1">
      <c r="BP6327" s="90"/>
    </row>
    <row r="6328" spans="68:68" customFormat="1">
      <c r="BP6328" s="90"/>
    </row>
    <row r="6329" spans="68:68" customFormat="1">
      <c r="BP6329" s="90"/>
    </row>
    <row r="6330" spans="68:68" customFormat="1">
      <c r="BP6330" s="90"/>
    </row>
    <row r="6331" spans="68:68" customFormat="1">
      <c r="BP6331" s="90"/>
    </row>
    <row r="6332" spans="68:68" customFormat="1">
      <c r="BP6332" s="90"/>
    </row>
    <row r="6333" spans="68:68" customFormat="1">
      <c r="BP6333" s="90"/>
    </row>
    <row r="6334" spans="68:68" customFormat="1">
      <c r="BP6334" s="90"/>
    </row>
    <row r="6335" spans="68:68" customFormat="1">
      <c r="BP6335" s="90"/>
    </row>
    <row r="6336" spans="68:68" customFormat="1">
      <c r="BP6336" s="90"/>
    </row>
    <row r="6337" spans="68:68" customFormat="1">
      <c r="BP6337" s="90"/>
    </row>
    <row r="6338" spans="68:68" customFormat="1">
      <c r="BP6338" s="90"/>
    </row>
    <row r="6339" spans="68:68" customFormat="1">
      <c r="BP6339" s="90"/>
    </row>
    <row r="6340" spans="68:68" customFormat="1">
      <c r="BP6340" s="90"/>
    </row>
    <row r="6341" spans="68:68" customFormat="1">
      <c r="BP6341" s="90"/>
    </row>
    <row r="6342" spans="68:68" customFormat="1">
      <c r="BP6342" s="90"/>
    </row>
    <row r="6343" spans="68:68" customFormat="1">
      <c r="BP6343" s="90"/>
    </row>
    <row r="6344" spans="68:68" customFormat="1">
      <c r="BP6344" s="90"/>
    </row>
    <row r="6345" spans="68:68" customFormat="1">
      <c r="BP6345" s="90"/>
    </row>
    <row r="6346" spans="68:68" customFormat="1">
      <c r="BP6346" s="90"/>
    </row>
    <row r="6347" spans="68:68" customFormat="1">
      <c r="BP6347" s="90"/>
    </row>
    <row r="6348" spans="68:68" customFormat="1">
      <c r="BP6348" s="90"/>
    </row>
    <row r="6349" spans="68:68" customFormat="1">
      <c r="BP6349" s="90"/>
    </row>
    <row r="6350" spans="68:68" customFormat="1">
      <c r="BP6350" s="90"/>
    </row>
    <row r="6351" spans="68:68" customFormat="1">
      <c r="BP6351" s="90"/>
    </row>
    <row r="6352" spans="68:68" customFormat="1">
      <c r="BP6352" s="90"/>
    </row>
    <row r="6353" spans="68:68" customFormat="1">
      <c r="BP6353" s="90"/>
    </row>
    <row r="6354" spans="68:68" customFormat="1">
      <c r="BP6354" s="90"/>
    </row>
    <row r="6355" spans="68:68" customFormat="1">
      <c r="BP6355" s="90"/>
    </row>
    <row r="6356" spans="68:68" customFormat="1">
      <c r="BP6356" s="90"/>
    </row>
    <row r="6357" spans="68:68" customFormat="1">
      <c r="BP6357" s="90"/>
    </row>
    <row r="6358" spans="68:68" customFormat="1">
      <c r="BP6358" s="90"/>
    </row>
    <row r="6359" spans="68:68" customFormat="1">
      <c r="BP6359" s="90"/>
    </row>
    <row r="6360" spans="68:68" customFormat="1">
      <c r="BP6360" s="90"/>
    </row>
    <row r="6361" spans="68:68" customFormat="1">
      <c r="BP6361" s="90"/>
    </row>
    <row r="6362" spans="68:68" customFormat="1">
      <c r="BP6362" s="90"/>
    </row>
    <row r="6363" spans="68:68" customFormat="1">
      <c r="BP6363" s="90"/>
    </row>
    <row r="6364" spans="68:68" customFormat="1">
      <c r="BP6364" s="90"/>
    </row>
    <row r="6365" spans="68:68" customFormat="1">
      <c r="BP6365" s="90"/>
    </row>
    <row r="6366" spans="68:68" customFormat="1">
      <c r="BP6366" s="90"/>
    </row>
    <row r="6367" spans="68:68" customFormat="1">
      <c r="BP6367" s="90"/>
    </row>
    <row r="6368" spans="68:68" customFormat="1">
      <c r="BP6368" s="90"/>
    </row>
    <row r="6369" spans="68:68" customFormat="1">
      <c r="BP6369" s="90"/>
    </row>
    <row r="6370" spans="68:68" customFormat="1">
      <c r="BP6370" s="90"/>
    </row>
    <row r="6371" spans="68:68" customFormat="1">
      <c r="BP6371" s="90"/>
    </row>
    <row r="6372" spans="68:68" customFormat="1">
      <c r="BP6372" s="90"/>
    </row>
    <row r="6373" spans="68:68" customFormat="1">
      <c r="BP6373" s="90"/>
    </row>
    <row r="6374" spans="68:68" customFormat="1">
      <c r="BP6374" s="90"/>
    </row>
    <row r="6375" spans="68:68" customFormat="1">
      <c r="BP6375" s="90"/>
    </row>
    <row r="6376" spans="68:68" customFormat="1">
      <c r="BP6376" s="90"/>
    </row>
    <row r="6377" spans="68:68" customFormat="1">
      <c r="BP6377" s="90"/>
    </row>
    <row r="6378" spans="68:68" customFormat="1">
      <c r="BP6378" s="90"/>
    </row>
    <row r="6379" spans="68:68" customFormat="1">
      <c r="BP6379" s="90"/>
    </row>
    <row r="6380" spans="68:68" customFormat="1">
      <c r="BP6380" s="90"/>
    </row>
    <row r="6381" spans="68:68" customFormat="1">
      <c r="BP6381" s="90"/>
    </row>
    <row r="6382" spans="68:68" customFormat="1">
      <c r="BP6382" s="90"/>
    </row>
    <row r="6383" spans="68:68" customFormat="1">
      <c r="BP6383" s="90"/>
    </row>
    <row r="6384" spans="68:68" customFormat="1">
      <c r="BP6384" s="90"/>
    </row>
    <row r="6385" spans="68:68" customFormat="1">
      <c r="BP6385" s="90"/>
    </row>
    <row r="6386" spans="68:68" customFormat="1">
      <c r="BP6386" s="90"/>
    </row>
    <row r="6387" spans="68:68" customFormat="1">
      <c r="BP6387" s="90"/>
    </row>
    <row r="6388" spans="68:68" customFormat="1">
      <c r="BP6388" s="90"/>
    </row>
    <row r="6389" spans="68:68" customFormat="1">
      <c r="BP6389" s="90"/>
    </row>
    <row r="6390" spans="68:68" customFormat="1">
      <c r="BP6390" s="90"/>
    </row>
    <row r="6391" spans="68:68" customFormat="1">
      <c r="BP6391" s="90"/>
    </row>
    <row r="6392" spans="68:68" customFormat="1">
      <c r="BP6392" s="90"/>
    </row>
    <row r="6393" spans="68:68" customFormat="1">
      <c r="BP6393" s="90"/>
    </row>
    <row r="6394" spans="68:68" customFormat="1">
      <c r="BP6394" s="90"/>
    </row>
    <row r="6395" spans="68:68" customFormat="1">
      <c r="BP6395" s="90"/>
    </row>
    <row r="6396" spans="68:68" customFormat="1">
      <c r="BP6396" s="90"/>
    </row>
    <row r="6397" spans="68:68" customFormat="1">
      <c r="BP6397" s="90"/>
    </row>
    <row r="6398" spans="68:68" customFormat="1">
      <c r="BP6398" s="90"/>
    </row>
    <row r="6399" spans="68:68" customFormat="1">
      <c r="BP6399" s="90"/>
    </row>
    <row r="6400" spans="68:68" customFormat="1">
      <c r="BP6400" s="90"/>
    </row>
    <row r="6401" spans="68:68" customFormat="1">
      <c r="BP6401" s="90"/>
    </row>
    <row r="6402" spans="68:68" customFormat="1">
      <c r="BP6402" s="90"/>
    </row>
    <row r="6403" spans="68:68" customFormat="1">
      <c r="BP6403" s="90"/>
    </row>
    <row r="6404" spans="68:68" customFormat="1">
      <c r="BP6404" s="90"/>
    </row>
    <row r="6405" spans="68:68" customFormat="1">
      <c r="BP6405" s="90"/>
    </row>
    <row r="6406" spans="68:68" customFormat="1">
      <c r="BP6406" s="90"/>
    </row>
    <row r="6407" spans="68:68" customFormat="1">
      <c r="BP6407" s="90"/>
    </row>
    <row r="6408" spans="68:68" customFormat="1">
      <c r="BP6408" s="90"/>
    </row>
    <row r="6409" spans="68:68" customFormat="1">
      <c r="BP6409" s="90"/>
    </row>
    <row r="6410" spans="68:68" customFormat="1">
      <c r="BP6410" s="90"/>
    </row>
    <row r="6411" spans="68:68" customFormat="1">
      <c r="BP6411" s="90"/>
    </row>
    <row r="6412" spans="68:68" customFormat="1">
      <c r="BP6412" s="90"/>
    </row>
    <row r="6413" spans="68:68" customFormat="1">
      <c r="BP6413" s="90"/>
    </row>
    <row r="6414" spans="68:68" customFormat="1">
      <c r="BP6414" s="90"/>
    </row>
    <row r="6415" spans="68:68" customFormat="1">
      <c r="BP6415" s="90"/>
    </row>
    <row r="6416" spans="68:68" customFormat="1">
      <c r="BP6416" s="90"/>
    </row>
    <row r="6417" spans="68:68" customFormat="1">
      <c r="BP6417" s="90"/>
    </row>
    <row r="6418" spans="68:68" customFormat="1">
      <c r="BP6418" s="90"/>
    </row>
    <row r="6419" spans="68:68" customFormat="1">
      <c r="BP6419" s="90"/>
    </row>
    <row r="6420" spans="68:68" customFormat="1">
      <c r="BP6420" s="90"/>
    </row>
    <row r="6421" spans="68:68" customFormat="1">
      <c r="BP6421" s="90"/>
    </row>
    <row r="6422" spans="68:68" customFormat="1">
      <c r="BP6422" s="90"/>
    </row>
    <row r="6423" spans="68:68" customFormat="1">
      <c r="BP6423" s="90"/>
    </row>
    <row r="6424" spans="68:68" customFormat="1">
      <c r="BP6424" s="90"/>
    </row>
    <row r="6425" spans="68:68" customFormat="1">
      <c r="BP6425" s="90"/>
    </row>
    <row r="6426" spans="68:68" customFormat="1">
      <c r="BP6426" s="90"/>
    </row>
    <row r="6427" spans="68:68" customFormat="1">
      <c r="BP6427" s="90"/>
    </row>
    <row r="6428" spans="68:68" customFormat="1">
      <c r="BP6428" s="90"/>
    </row>
    <row r="6429" spans="68:68" customFormat="1">
      <c r="BP6429" s="90"/>
    </row>
    <row r="6430" spans="68:68" customFormat="1">
      <c r="BP6430" s="90"/>
    </row>
    <row r="6431" spans="68:68" customFormat="1">
      <c r="BP6431" s="90"/>
    </row>
    <row r="6432" spans="68:68" customFormat="1">
      <c r="BP6432" s="90"/>
    </row>
    <row r="6433" spans="68:68" customFormat="1">
      <c r="BP6433" s="90"/>
    </row>
    <row r="6434" spans="68:68" customFormat="1">
      <c r="BP6434" s="90"/>
    </row>
    <row r="6435" spans="68:68" customFormat="1">
      <c r="BP6435" s="90"/>
    </row>
    <row r="6436" spans="68:68" customFormat="1">
      <c r="BP6436" s="90"/>
    </row>
    <row r="6437" spans="68:68" customFormat="1">
      <c r="BP6437" s="90"/>
    </row>
    <row r="6438" spans="68:68" customFormat="1">
      <c r="BP6438" s="90"/>
    </row>
    <row r="6439" spans="68:68" customFormat="1">
      <c r="BP6439" s="90"/>
    </row>
    <row r="6440" spans="68:68" customFormat="1">
      <c r="BP6440" s="90"/>
    </row>
    <row r="6441" spans="68:68" customFormat="1">
      <c r="BP6441" s="90"/>
    </row>
    <row r="6442" spans="68:68" customFormat="1">
      <c r="BP6442" s="90"/>
    </row>
    <row r="6443" spans="68:68" customFormat="1">
      <c r="BP6443" s="90"/>
    </row>
    <row r="6444" spans="68:68" customFormat="1">
      <c r="BP6444" s="90"/>
    </row>
    <row r="6445" spans="68:68" customFormat="1">
      <c r="BP6445" s="90"/>
    </row>
    <row r="6446" spans="68:68" customFormat="1">
      <c r="BP6446" s="90"/>
    </row>
    <row r="6447" spans="68:68" customFormat="1">
      <c r="BP6447" s="90"/>
    </row>
    <row r="6448" spans="68:68" customFormat="1">
      <c r="BP6448" s="90"/>
    </row>
    <row r="6449" spans="68:68" customFormat="1">
      <c r="BP6449" s="90"/>
    </row>
    <row r="6450" spans="68:68" customFormat="1">
      <c r="BP6450" s="90"/>
    </row>
    <row r="6451" spans="68:68" customFormat="1">
      <c r="BP6451" s="90"/>
    </row>
    <row r="6452" spans="68:68" customFormat="1">
      <c r="BP6452" s="90"/>
    </row>
    <row r="6453" spans="68:68" customFormat="1">
      <c r="BP6453" s="90"/>
    </row>
    <row r="6454" spans="68:68" customFormat="1">
      <c r="BP6454" s="90"/>
    </row>
    <row r="6455" spans="68:68" customFormat="1">
      <c r="BP6455" s="90"/>
    </row>
    <row r="6456" spans="68:68" customFormat="1">
      <c r="BP6456" s="90"/>
    </row>
    <row r="6457" spans="68:68" customFormat="1">
      <c r="BP6457" s="90"/>
    </row>
    <row r="6458" spans="68:68" customFormat="1">
      <c r="BP6458" s="90"/>
    </row>
    <row r="6459" spans="68:68" customFormat="1">
      <c r="BP6459" s="90"/>
    </row>
    <row r="6460" spans="68:68" customFormat="1">
      <c r="BP6460" s="90"/>
    </row>
    <row r="6461" spans="68:68" customFormat="1">
      <c r="BP6461" s="90"/>
    </row>
    <row r="6462" spans="68:68" customFormat="1">
      <c r="BP6462" s="90"/>
    </row>
    <row r="6463" spans="68:68" customFormat="1">
      <c r="BP6463" s="90"/>
    </row>
    <row r="6464" spans="68:68" customFormat="1">
      <c r="BP6464" s="90"/>
    </row>
    <row r="6465" spans="68:68" customFormat="1">
      <c r="BP6465" s="90"/>
    </row>
    <row r="6466" spans="68:68" customFormat="1">
      <c r="BP6466" s="90"/>
    </row>
    <row r="6467" spans="68:68" customFormat="1">
      <c r="BP6467" s="90"/>
    </row>
    <row r="6468" spans="68:68" customFormat="1">
      <c r="BP6468" s="90"/>
    </row>
    <row r="6469" spans="68:68" customFormat="1">
      <c r="BP6469" s="90"/>
    </row>
    <row r="6470" spans="68:68" customFormat="1">
      <c r="BP6470" s="90"/>
    </row>
    <row r="6471" spans="68:68" customFormat="1">
      <c r="BP6471" s="90"/>
    </row>
    <row r="6472" spans="68:68" customFormat="1">
      <c r="BP6472" s="90"/>
    </row>
    <row r="6473" spans="68:68" customFormat="1">
      <c r="BP6473" s="90"/>
    </row>
    <row r="6474" spans="68:68" customFormat="1">
      <c r="BP6474" s="90"/>
    </row>
    <row r="6475" spans="68:68" customFormat="1">
      <c r="BP6475" s="90"/>
    </row>
    <row r="6476" spans="68:68" customFormat="1">
      <c r="BP6476" s="90"/>
    </row>
    <row r="6477" spans="68:68" customFormat="1">
      <c r="BP6477" s="90"/>
    </row>
    <row r="6478" spans="68:68" customFormat="1">
      <c r="BP6478" s="90"/>
    </row>
    <row r="6479" spans="68:68" customFormat="1">
      <c r="BP6479" s="90"/>
    </row>
    <row r="6480" spans="68:68" customFormat="1">
      <c r="BP6480" s="90"/>
    </row>
    <row r="6481" spans="68:68" customFormat="1">
      <c r="BP6481" s="90"/>
    </row>
    <row r="6482" spans="68:68" customFormat="1">
      <c r="BP6482" s="90"/>
    </row>
    <row r="6483" spans="68:68" customFormat="1">
      <c r="BP6483" s="90"/>
    </row>
    <row r="6484" spans="68:68" customFormat="1">
      <c r="BP6484" s="90"/>
    </row>
    <row r="6485" spans="68:68" customFormat="1">
      <c r="BP6485" s="90"/>
    </row>
    <row r="6486" spans="68:68" customFormat="1">
      <c r="BP6486" s="90"/>
    </row>
    <row r="6487" spans="68:68" customFormat="1">
      <c r="BP6487" s="90"/>
    </row>
    <row r="6488" spans="68:68" customFormat="1">
      <c r="BP6488" s="90"/>
    </row>
    <row r="6489" spans="68:68" customFormat="1">
      <c r="BP6489" s="90"/>
    </row>
    <row r="6490" spans="68:68" customFormat="1">
      <c r="BP6490" s="90"/>
    </row>
    <row r="6491" spans="68:68" customFormat="1">
      <c r="BP6491" s="90"/>
    </row>
    <row r="6492" spans="68:68" customFormat="1">
      <c r="BP6492" s="90"/>
    </row>
    <row r="6493" spans="68:68" customFormat="1">
      <c r="BP6493" s="90"/>
    </row>
    <row r="6494" spans="68:68" customFormat="1">
      <c r="BP6494" s="90"/>
    </row>
    <row r="6495" spans="68:68" customFormat="1">
      <c r="BP6495" s="90"/>
    </row>
    <row r="6496" spans="68:68" customFormat="1">
      <c r="BP6496" s="90"/>
    </row>
    <row r="6497" spans="68:68" customFormat="1">
      <c r="BP6497" s="90"/>
    </row>
    <row r="6498" spans="68:68" customFormat="1">
      <c r="BP6498" s="90"/>
    </row>
    <row r="6499" spans="68:68" customFormat="1">
      <c r="BP6499" s="90"/>
    </row>
    <row r="6500" spans="68:68" customFormat="1">
      <c r="BP6500" s="90"/>
    </row>
    <row r="6501" spans="68:68" customFormat="1">
      <c r="BP6501" s="90"/>
    </row>
    <row r="6502" spans="68:68" customFormat="1">
      <c r="BP6502" s="90"/>
    </row>
    <row r="6503" spans="68:68" customFormat="1">
      <c r="BP6503" s="90"/>
    </row>
    <row r="6504" spans="68:68" customFormat="1">
      <c r="BP6504" s="90"/>
    </row>
    <row r="6505" spans="68:68" customFormat="1">
      <c r="BP6505" s="90"/>
    </row>
    <row r="6506" spans="68:68" customFormat="1">
      <c r="BP6506" s="90"/>
    </row>
    <row r="6507" spans="68:68" customFormat="1">
      <c r="BP6507" s="90"/>
    </row>
    <row r="6508" spans="68:68" customFormat="1">
      <c r="BP6508" s="90"/>
    </row>
    <row r="6509" spans="68:68" customFormat="1">
      <c r="BP6509" s="90"/>
    </row>
    <row r="6510" spans="68:68" customFormat="1">
      <c r="BP6510" s="90"/>
    </row>
    <row r="6511" spans="68:68" customFormat="1">
      <c r="BP6511" s="90"/>
    </row>
    <row r="6512" spans="68:68" customFormat="1">
      <c r="BP6512" s="90"/>
    </row>
    <row r="6513" spans="68:68" customFormat="1">
      <c r="BP6513" s="90"/>
    </row>
    <row r="6514" spans="68:68" customFormat="1">
      <c r="BP6514" s="90"/>
    </row>
    <row r="6515" spans="68:68" customFormat="1">
      <c r="BP6515" s="90"/>
    </row>
    <row r="6516" spans="68:68" customFormat="1">
      <c r="BP6516" s="90"/>
    </row>
    <row r="6517" spans="68:68" customFormat="1">
      <c r="BP6517" s="90"/>
    </row>
    <row r="6518" spans="68:68" customFormat="1">
      <c r="BP6518" s="90"/>
    </row>
    <row r="6519" spans="68:68" customFormat="1">
      <c r="BP6519" s="90"/>
    </row>
    <row r="6520" spans="68:68" customFormat="1">
      <c r="BP6520" s="90"/>
    </row>
    <row r="6521" spans="68:68" customFormat="1">
      <c r="BP6521" s="90"/>
    </row>
    <row r="6522" spans="68:68" customFormat="1">
      <c r="BP6522" s="90"/>
    </row>
    <row r="6523" spans="68:68" customFormat="1">
      <c r="BP6523" s="90"/>
    </row>
    <row r="6524" spans="68:68" customFormat="1">
      <c r="BP6524" s="90"/>
    </row>
    <row r="6525" spans="68:68" customFormat="1">
      <c r="BP6525" s="90"/>
    </row>
    <row r="6526" spans="68:68" customFormat="1">
      <c r="BP6526" s="90"/>
    </row>
    <row r="6527" spans="68:68" customFormat="1">
      <c r="BP6527" s="90"/>
    </row>
    <row r="6528" spans="68:68" customFormat="1">
      <c r="BP6528" s="90"/>
    </row>
    <row r="6529" spans="68:68" customFormat="1">
      <c r="BP6529" s="90"/>
    </row>
    <row r="6530" spans="68:68" customFormat="1">
      <c r="BP6530" s="90"/>
    </row>
    <row r="6531" spans="68:68" customFormat="1">
      <c r="BP6531" s="90"/>
    </row>
    <row r="6532" spans="68:68" customFormat="1">
      <c r="BP6532" s="90"/>
    </row>
    <row r="6533" spans="68:68" customFormat="1">
      <c r="BP6533" s="90"/>
    </row>
    <row r="6534" spans="68:68" customFormat="1">
      <c r="BP6534" s="90"/>
    </row>
    <row r="6535" spans="68:68" customFormat="1">
      <c r="BP6535" s="90"/>
    </row>
    <row r="6536" spans="68:68" customFormat="1">
      <c r="BP6536" s="90"/>
    </row>
    <row r="6537" spans="68:68" customFormat="1">
      <c r="BP6537" s="90"/>
    </row>
    <row r="6538" spans="68:68" customFormat="1">
      <c r="BP6538" s="90"/>
    </row>
    <row r="6539" spans="68:68" customFormat="1">
      <c r="BP6539" s="90"/>
    </row>
    <row r="6540" spans="68:68" customFormat="1">
      <c r="BP6540" s="90"/>
    </row>
    <row r="6541" spans="68:68" customFormat="1">
      <c r="BP6541" s="90"/>
    </row>
    <row r="6542" spans="68:68" customFormat="1">
      <c r="BP6542" s="90"/>
    </row>
    <row r="6543" spans="68:68" customFormat="1">
      <c r="BP6543" s="90"/>
    </row>
    <row r="6544" spans="68:68" customFormat="1">
      <c r="BP6544" s="90"/>
    </row>
    <row r="6545" spans="68:68" customFormat="1">
      <c r="BP6545" s="90"/>
    </row>
    <row r="6546" spans="68:68" customFormat="1">
      <c r="BP6546" s="90"/>
    </row>
    <row r="6547" spans="68:68" customFormat="1">
      <c r="BP6547" s="90"/>
    </row>
    <row r="6548" spans="68:68" customFormat="1">
      <c r="BP6548" s="90"/>
    </row>
    <row r="6549" spans="68:68" customFormat="1">
      <c r="BP6549" s="90"/>
    </row>
    <row r="6550" spans="68:68" customFormat="1">
      <c r="BP6550" s="90"/>
    </row>
    <row r="6551" spans="68:68" customFormat="1">
      <c r="BP6551" s="90"/>
    </row>
    <row r="6552" spans="68:68" customFormat="1">
      <c r="BP6552" s="90"/>
    </row>
    <row r="6553" spans="68:68" customFormat="1">
      <c r="BP6553" s="90"/>
    </row>
    <row r="6554" spans="68:68" customFormat="1">
      <c r="BP6554" s="90"/>
    </row>
    <row r="6555" spans="68:68" customFormat="1">
      <c r="BP6555" s="90"/>
    </row>
    <row r="6556" spans="68:68" customFormat="1">
      <c r="BP6556" s="90"/>
    </row>
    <row r="6557" spans="68:68" customFormat="1">
      <c r="BP6557" s="90"/>
    </row>
    <row r="6558" spans="68:68" customFormat="1">
      <c r="BP6558" s="90"/>
    </row>
    <row r="6559" spans="68:68" customFormat="1">
      <c r="BP6559" s="90"/>
    </row>
    <row r="6560" spans="68:68" customFormat="1">
      <c r="BP6560" s="90"/>
    </row>
    <row r="6561" spans="68:68" customFormat="1">
      <c r="BP6561" s="90"/>
    </row>
    <row r="6562" spans="68:68" customFormat="1">
      <c r="BP6562" s="90"/>
    </row>
    <row r="6563" spans="68:68" customFormat="1">
      <c r="BP6563" s="90"/>
    </row>
    <row r="6564" spans="68:68" customFormat="1">
      <c r="BP6564" s="90"/>
    </row>
    <row r="6565" spans="68:68" customFormat="1">
      <c r="BP6565" s="90"/>
    </row>
    <row r="6566" spans="68:68" customFormat="1">
      <c r="BP6566" s="90"/>
    </row>
    <row r="6567" spans="68:68" customFormat="1">
      <c r="BP6567" s="90"/>
    </row>
    <row r="6568" spans="68:68" customFormat="1">
      <c r="BP6568" s="90"/>
    </row>
    <row r="6569" spans="68:68" customFormat="1">
      <c r="BP6569" s="90"/>
    </row>
    <row r="6570" spans="68:68" customFormat="1">
      <c r="BP6570" s="90"/>
    </row>
    <row r="6571" spans="68:68" customFormat="1">
      <c r="BP6571" s="90"/>
    </row>
    <row r="6572" spans="68:68" customFormat="1">
      <c r="BP6572" s="90"/>
    </row>
    <row r="6573" spans="68:68" customFormat="1">
      <c r="BP6573" s="90"/>
    </row>
    <row r="6574" spans="68:68" customFormat="1">
      <c r="BP6574" s="90"/>
    </row>
    <row r="6575" spans="68:68" customFormat="1">
      <c r="BP6575" s="90"/>
    </row>
    <row r="6576" spans="68:68" customFormat="1">
      <c r="BP6576" s="90"/>
    </row>
    <row r="6577" spans="68:68" customFormat="1">
      <c r="BP6577" s="90"/>
    </row>
    <row r="6578" spans="68:68" customFormat="1">
      <c r="BP6578" s="90"/>
    </row>
    <row r="6579" spans="68:68" customFormat="1">
      <c r="BP6579" s="90"/>
    </row>
    <row r="6580" spans="68:68" customFormat="1">
      <c r="BP6580" s="90"/>
    </row>
    <row r="6581" spans="68:68" customFormat="1">
      <c r="BP6581" s="90"/>
    </row>
    <row r="6582" spans="68:68" customFormat="1">
      <c r="BP6582" s="90"/>
    </row>
    <row r="6583" spans="68:68" customFormat="1">
      <c r="BP6583" s="90"/>
    </row>
    <row r="6584" spans="68:68" customFormat="1">
      <c r="BP6584" s="90"/>
    </row>
    <row r="6585" spans="68:68" customFormat="1">
      <c r="BP6585" s="90"/>
    </row>
    <row r="6586" spans="68:68" customFormat="1">
      <c r="BP6586" s="90"/>
    </row>
    <row r="6587" spans="68:68" customFormat="1">
      <c r="BP6587" s="90"/>
    </row>
    <row r="6588" spans="68:68" customFormat="1">
      <c r="BP6588" s="90"/>
    </row>
    <row r="6589" spans="68:68" customFormat="1">
      <c r="BP6589" s="90"/>
    </row>
    <row r="6590" spans="68:68" customFormat="1">
      <c r="BP6590" s="90"/>
    </row>
    <row r="6591" spans="68:68" customFormat="1">
      <c r="BP6591" s="90"/>
    </row>
    <row r="6592" spans="68:68" customFormat="1">
      <c r="BP6592" s="90"/>
    </row>
    <row r="6593" spans="68:68" customFormat="1">
      <c r="BP6593" s="90"/>
    </row>
    <row r="6594" spans="68:68" customFormat="1">
      <c r="BP6594" s="90"/>
    </row>
    <row r="6595" spans="68:68" customFormat="1">
      <c r="BP6595" s="90"/>
    </row>
    <row r="6596" spans="68:68" customFormat="1">
      <c r="BP6596" s="90"/>
    </row>
    <row r="6597" spans="68:68" customFormat="1">
      <c r="BP6597" s="90"/>
    </row>
    <row r="6598" spans="68:68" customFormat="1">
      <c r="BP6598" s="90"/>
    </row>
    <row r="6599" spans="68:68" customFormat="1">
      <c r="BP6599" s="90"/>
    </row>
    <row r="6600" spans="68:68" customFormat="1">
      <c r="BP6600" s="90"/>
    </row>
    <row r="6601" spans="68:68" customFormat="1">
      <c r="BP6601" s="90"/>
    </row>
    <row r="6602" spans="68:68" customFormat="1">
      <c r="BP6602" s="90"/>
    </row>
    <row r="6603" spans="68:68" customFormat="1">
      <c r="BP6603" s="90"/>
    </row>
    <row r="6604" spans="68:68" customFormat="1">
      <c r="BP6604" s="90"/>
    </row>
    <row r="6605" spans="68:68" customFormat="1">
      <c r="BP6605" s="90"/>
    </row>
    <row r="6606" spans="68:68" customFormat="1">
      <c r="BP6606" s="90"/>
    </row>
    <row r="6607" spans="68:68" customFormat="1">
      <c r="BP6607" s="90"/>
    </row>
    <row r="6608" spans="68:68" customFormat="1">
      <c r="BP6608" s="90"/>
    </row>
    <row r="6609" spans="68:68" customFormat="1">
      <c r="BP6609" s="90"/>
    </row>
    <row r="6610" spans="68:68" customFormat="1">
      <c r="BP6610" s="90"/>
    </row>
    <row r="6611" spans="68:68" customFormat="1">
      <c r="BP6611" s="90"/>
    </row>
    <row r="6612" spans="68:68" customFormat="1">
      <c r="BP6612" s="90"/>
    </row>
    <row r="6613" spans="68:68" customFormat="1">
      <c r="BP6613" s="90"/>
    </row>
    <row r="6614" spans="68:68" customFormat="1">
      <c r="BP6614" s="90"/>
    </row>
    <row r="6615" spans="68:68" customFormat="1">
      <c r="BP6615" s="90"/>
    </row>
    <row r="6616" spans="68:68" customFormat="1">
      <c r="BP6616" s="90"/>
    </row>
    <row r="6617" spans="68:68" customFormat="1">
      <c r="BP6617" s="90"/>
    </row>
    <row r="6618" spans="68:68" customFormat="1">
      <c r="BP6618" s="90"/>
    </row>
    <row r="6619" spans="68:68" customFormat="1">
      <c r="BP6619" s="90"/>
    </row>
    <row r="6620" spans="68:68" customFormat="1">
      <c r="BP6620" s="90"/>
    </row>
    <row r="6621" spans="68:68" customFormat="1">
      <c r="BP6621" s="90"/>
    </row>
    <row r="6622" spans="68:68" customFormat="1">
      <c r="BP6622" s="90"/>
    </row>
    <row r="6623" spans="68:68" customFormat="1">
      <c r="BP6623" s="90"/>
    </row>
    <row r="6624" spans="68:68" customFormat="1">
      <c r="BP6624" s="90"/>
    </row>
    <row r="6625" spans="68:68" customFormat="1">
      <c r="BP6625" s="90"/>
    </row>
    <row r="6626" spans="68:68" customFormat="1">
      <c r="BP6626" s="90"/>
    </row>
    <row r="6627" spans="68:68" customFormat="1">
      <c r="BP6627" s="90"/>
    </row>
    <row r="6628" spans="68:68" customFormat="1">
      <c r="BP6628" s="90"/>
    </row>
    <row r="6629" spans="68:68" customFormat="1">
      <c r="BP6629" s="90"/>
    </row>
    <row r="6630" spans="68:68" customFormat="1">
      <c r="BP6630" s="90"/>
    </row>
    <row r="6631" spans="68:68" customFormat="1">
      <c r="BP6631" s="90"/>
    </row>
    <row r="6632" spans="68:68" customFormat="1">
      <c r="BP6632" s="90"/>
    </row>
    <row r="6633" spans="68:68" customFormat="1">
      <c r="BP6633" s="90"/>
    </row>
    <row r="6634" spans="68:68" customFormat="1">
      <c r="BP6634" s="90"/>
    </row>
    <row r="6635" spans="68:68" customFormat="1">
      <c r="BP6635" s="90"/>
    </row>
    <row r="6636" spans="68:68" customFormat="1">
      <c r="BP6636" s="90"/>
    </row>
    <row r="6637" spans="68:68" customFormat="1">
      <c r="BP6637" s="90"/>
    </row>
    <row r="6638" spans="68:68" customFormat="1">
      <c r="BP6638" s="90"/>
    </row>
    <row r="6639" spans="68:68" customFormat="1">
      <c r="BP6639" s="90"/>
    </row>
    <row r="6640" spans="68:68" customFormat="1">
      <c r="BP6640" s="90"/>
    </row>
    <row r="6641" spans="68:68" customFormat="1">
      <c r="BP6641" s="90"/>
    </row>
    <row r="6642" spans="68:68" customFormat="1">
      <c r="BP6642" s="90"/>
    </row>
    <row r="6643" spans="68:68" customFormat="1">
      <c r="BP6643" s="90"/>
    </row>
    <row r="6644" spans="68:68" customFormat="1">
      <c r="BP6644" s="90"/>
    </row>
    <row r="6645" spans="68:68" customFormat="1">
      <c r="BP6645" s="90"/>
    </row>
    <row r="6646" spans="68:68" customFormat="1">
      <c r="BP6646" s="90"/>
    </row>
    <row r="6647" spans="68:68" customFormat="1">
      <c r="BP6647" s="90"/>
    </row>
    <row r="6648" spans="68:68" customFormat="1">
      <c r="BP6648" s="90"/>
    </row>
    <row r="6649" spans="68:68" customFormat="1">
      <c r="BP6649" s="90"/>
    </row>
    <row r="6650" spans="68:68" customFormat="1">
      <c r="BP6650" s="90"/>
    </row>
    <row r="6651" spans="68:68" customFormat="1">
      <c r="BP6651" s="90"/>
    </row>
    <row r="6652" spans="68:68" customFormat="1">
      <c r="BP6652" s="90"/>
    </row>
    <row r="6653" spans="68:68" customFormat="1">
      <c r="BP6653" s="90"/>
    </row>
    <row r="6654" spans="68:68" customFormat="1">
      <c r="BP6654" s="90"/>
    </row>
    <row r="6655" spans="68:68" customFormat="1">
      <c r="BP6655" s="90"/>
    </row>
    <row r="6656" spans="68:68" customFormat="1">
      <c r="BP6656" s="90"/>
    </row>
    <row r="6657" spans="68:68" customFormat="1">
      <c r="BP6657" s="90"/>
    </row>
    <row r="6658" spans="68:68" customFormat="1">
      <c r="BP6658" s="90"/>
    </row>
    <row r="6659" spans="68:68" customFormat="1">
      <c r="BP6659" s="90"/>
    </row>
    <row r="6660" spans="68:68" customFormat="1">
      <c r="BP6660" s="90"/>
    </row>
    <row r="6661" spans="68:68" customFormat="1">
      <c r="BP6661" s="90"/>
    </row>
    <row r="6662" spans="68:68" customFormat="1">
      <c r="BP6662" s="90"/>
    </row>
    <row r="6663" spans="68:68" customFormat="1">
      <c r="BP6663" s="90"/>
    </row>
    <row r="6664" spans="68:68" customFormat="1">
      <c r="BP6664" s="90"/>
    </row>
    <row r="6665" spans="68:68" customFormat="1">
      <c r="BP6665" s="90"/>
    </row>
    <row r="6666" spans="68:68" customFormat="1">
      <c r="BP6666" s="90"/>
    </row>
    <row r="6667" spans="68:68" customFormat="1">
      <c r="BP6667" s="90"/>
    </row>
    <row r="6668" spans="68:68" customFormat="1">
      <c r="BP6668" s="90"/>
    </row>
    <row r="6669" spans="68:68" customFormat="1">
      <c r="BP6669" s="90"/>
    </row>
    <row r="6670" spans="68:68" customFormat="1">
      <c r="BP6670" s="90"/>
    </row>
    <row r="6671" spans="68:68" customFormat="1">
      <c r="BP6671" s="90"/>
    </row>
    <row r="6672" spans="68:68" customFormat="1">
      <c r="BP6672" s="90"/>
    </row>
    <row r="6673" spans="68:68" customFormat="1">
      <c r="BP6673" s="90"/>
    </row>
    <row r="6674" spans="68:68" customFormat="1">
      <c r="BP6674" s="90"/>
    </row>
    <row r="6675" spans="68:68" customFormat="1">
      <c r="BP6675" s="90"/>
    </row>
    <row r="6676" spans="68:68" customFormat="1">
      <c r="BP6676" s="90"/>
    </row>
    <row r="6677" spans="68:68" customFormat="1">
      <c r="BP6677" s="90"/>
    </row>
    <row r="6678" spans="68:68" customFormat="1">
      <c r="BP6678" s="90"/>
    </row>
    <row r="6679" spans="68:68" customFormat="1">
      <c r="BP6679" s="90"/>
    </row>
    <row r="6680" spans="68:68" customFormat="1">
      <c r="BP6680" s="90"/>
    </row>
    <row r="6681" spans="68:68" customFormat="1">
      <c r="BP6681" s="90"/>
    </row>
    <row r="6682" spans="68:68" customFormat="1">
      <c r="BP6682" s="90"/>
    </row>
    <row r="6683" spans="68:68" customFormat="1">
      <c r="BP6683" s="90"/>
    </row>
    <row r="6684" spans="68:68" customFormat="1">
      <c r="BP6684" s="90"/>
    </row>
    <row r="6685" spans="68:68" customFormat="1">
      <c r="BP6685" s="90"/>
    </row>
    <row r="6686" spans="68:68" customFormat="1">
      <c r="BP6686" s="90"/>
    </row>
    <row r="6687" spans="68:68" customFormat="1">
      <c r="BP6687" s="90"/>
    </row>
    <row r="6688" spans="68:68" customFormat="1">
      <c r="BP6688" s="90"/>
    </row>
    <row r="6689" spans="68:68" customFormat="1">
      <c r="BP6689" s="90"/>
    </row>
    <row r="6690" spans="68:68" customFormat="1">
      <c r="BP6690" s="90"/>
    </row>
    <row r="6691" spans="68:68" customFormat="1">
      <c r="BP6691" s="90"/>
    </row>
    <row r="6692" spans="68:68" customFormat="1">
      <c r="BP6692" s="90"/>
    </row>
    <row r="6693" spans="68:68" customFormat="1">
      <c r="BP6693" s="90"/>
    </row>
    <row r="6694" spans="68:68" customFormat="1">
      <c r="BP6694" s="90"/>
    </row>
    <row r="6695" spans="68:68" customFormat="1">
      <c r="BP6695" s="90"/>
    </row>
    <row r="6696" spans="68:68" customFormat="1">
      <c r="BP6696" s="90"/>
    </row>
    <row r="6697" spans="68:68" customFormat="1">
      <c r="BP6697" s="90"/>
    </row>
    <row r="6698" spans="68:68" customFormat="1">
      <c r="BP6698" s="90"/>
    </row>
    <row r="6699" spans="68:68" customFormat="1">
      <c r="BP6699" s="90"/>
    </row>
    <row r="6700" spans="68:68" customFormat="1">
      <c r="BP6700" s="90"/>
    </row>
    <row r="6701" spans="68:68" customFormat="1">
      <c r="BP6701" s="90"/>
    </row>
    <row r="6702" spans="68:68" customFormat="1">
      <c r="BP6702" s="90"/>
    </row>
    <row r="6703" spans="68:68" customFormat="1">
      <c r="BP6703" s="90"/>
    </row>
    <row r="6704" spans="68:68" customFormat="1">
      <c r="BP6704" s="90"/>
    </row>
    <row r="6705" spans="68:68" customFormat="1">
      <c r="BP6705" s="90"/>
    </row>
    <row r="6706" spans="68:68" customFormat="1">
      <c r="BP6706" s="90"/>
    </row>
    <row r="6707" spans="68:68" customFormat="1">
      <c r="BP6707" s="90"/>
    </row>
    <row r="6708" spans="68:68" customFormat="1">
      <c r="BP6708" s="90"/>
    </row>
    <row r="6709" spans="68:68" customFormat="1">
      <c r="BP6709" s="90"/>
    </row>
    <row r="6710" spans="68:68" customFormat="1">
      <c r="BP6710" s="90"/>
    </row>
    <row r="6711" spans="68:68" customFormat="1">
      <c r="BP6711" s="90"/>
    </row>
    <row r="6712" spans="68:68" customFormat="1">
      <c r="BP6712" s="90"/>
    </row>
    <row r="6713" spans="68:68" customFormat="1">
      <c r="BP6713" s="90"/>
    </row>
    <row r="6714" spans="68:68" customFormat="1">
      <c r="BP6714" s="90"/>
    </row>
    <row r="6715" spans="68:68" customFormat="1">
      <c r="BP6715" s="90"/>
    </row>
    <row r="6716" spans="68:68" customFormat="1">
      <c r="BP6716" s="90"/>
    </row>
    <row r="6717" spans="68:68" customFormat="1">
      <c r="BP6717" s="90"/>
    </row>
    <row r="6718" spans="68:68" customFormat="1">
      <c r="BP6718" s="90"/>
    </row>
    <row r="6719" spans="68:68" customFormat="1">
      <c r="BP6719" s="90"/>
    </row>
    <row r="6720" spans="68:68" customFormat="1">
      <c r="BP6720" s="90"/>
    </row>
    <row r="6721" spans="68:68" customFormat="1">
      <c r="BP6721" s="90"/>
    </row>
    <row r="6722" spans="68:68" customFormat="1">
      <c r="BP6722" s="90"/>
    </row>
    <row r="6723" spans="68:68" customFormat="1">
      <c r="BP6723" s="90"/>
    </row>
    <row r="6724" spans="68:68" customFormat="1">
      <c r="BP6724" s="90"/>
    </row>
    <row r="6725" spans="68:68" customFormat="1">
      <c r="BP6725" s="90"/>
    </row>
    <row r="6726" spans="68:68" customFormat="1">
      <c r="BP6726" s="90"/>
    </row>
    <row r="6727" spans="68:68" customFormat="1">
      <c r="BP6727" s="90"/>
    </row>
    <row r="6728" spans="68:68" customFormat="1">
      <c r="BP6728" s="90"/>
    </row>
    <row r="6729" spans="68:68" customFormat="1">
      <c r="BP6729" s="90"/>
    </row>
    <row r="6730" spans="68:68" customFormat="1">
      <c r="BP6730" s="90"/>
    </row>
    <row r="6731" spans="68:68" customFormat="1">
      <c r="BP6731" s="90"/>
    </row>
    <row r="6732" spans="68:68" customFormat="1">
      <c r="BP6732" s="90"/>
    </row>
    <row r="6733" spans="68:68" customFormat="1">
      <c r="BP6733" s="90"/>
    </row>
    <row r="6734" spans="68:68" customFormat="1">
      <c r="BP6734" s="90"/>
    </row>
    <row r="6735" spans="68:68" customFormat="1">
      <c r="BP6735" s="90"/>
    </row>
    <row r="6736" spans="68:68" customFormat="1">
      <c r="BP6736" s="90"/>
    </row>
    <row r="6737" spans="68:68" customFormat="1">
      <c r="BP6737" s="90"/>
    </row>
    <row r="6738" spans="68:68" customFormat="1">
      <c r="BP6738" s="90"/>
    </row>
    <row r="6739" spans="68:68" customFormat="1">
      <c r="BP6739" s="90"/>
    </row>
    <row r="6740" spans="68:68" customFormat="1">
      <c r="BP6740" s="90"/>
    </row>
    <row r="6741" spans="68:68" customFormat="1">
      <c r="BP6741" s="90"/>
    </row>
    <row r="6742" spans="68:68" customFormat="1">
      <c r="BP6742" s="90"/>
    </row>
    <row r="6743" spans="68:68" customFormat="1">
      <c r="BP6743" s="90"/>
    </row>
    <row r="6744" spans="68:68" customFormat="1">
      <c r="BP6744" s="90"/>
    </row>
    <row r="6745" spans="68:68" customFormat="1">
      <c r="BP6745" s="90"/>
    </row>
    <row r="6746" spans="68:68" customFormat="1">
      <c r="BP6746" s="90"/>
    </row>
    <row r="6747" spans="68:68" customFormat="1">
      <c r="BP6747" s="90"/>
    </row>
    <row r="6748" spans="68:68" customFormat="1">
      <c r="BP6748" s="90"/>
    </row>
    <row r="6749" spans="68:68" customFormat="1">
      <c r="BP6749" s="90"/>
    </row>
    <row r="6750" spans="68:68" customFormat="1">
      <c r="BP6750" s="90"/>
    </row>
    <row r="6751" spans="68:68" customFormat="1">
      <c r="BP6751" s="90"/>
    </row>
    <row r="6752" spans="68:68" customFormat="1">
      <c r="BP6752" s="90"/>
    </row>
    <row r="6753" spans="68:68" customFormat="1">
      <c r="BP6753" s="90"/>
    </row>
    <row r="6754" spans="68:68" customFormat="1">
      <c r="BP6754" s="90"/>
    </row>
    <row r="6755" spans="68:68" customFormat="1">
      <c r="BP6755" s="90"/>
    </row>
    <row r="6756" spans="68:68" customFormat="1">
      <c r="BP6756" s="90"/>
    </row>
    <row r="6757" spans="68:68" customFormat="1">
      <c r="BP6757" s="90"/>
    </row>
    <row r="6758" spans="68:68" customFormat="1">
      <c r="BP6758" s="90"/>
    </row>
    <row r="6759" spans="68:68" customFormat="1">
      <c r="BP6759" s="90"/>
    </row>
    <row r="6760" spans="68:68" customFormat="1">
      <c r="BP6760" s="90"/>
    </row>
    <row r="6761" spans="68:68" customFormat="1">
      <c r="BP6761" s="90"/>
    </row>
    <row r="6762" spans="68:68" customFormat="1">
      <c r="BP6762" s="90"/>
    </row>
    <row r="6763" spans="68:68" customFormat="1">
      <c r="BP6763" s="90"/>
    </row>
    <row r="6764" spans="68:68" customFormat="1">
      <c r="BP6764" s="90"/>
    </row>
    <row r="6765" spans="68:68" customFormat="1">
      <c r="BP6765" s="90"/>
    </row>
    <row r="6766" spans="68:68" customFormat="1">
      <c r="BP6766" s="90"/>
    </row>
    <row r="6767" spans="68:68" customFormat="1">
      <c r="BP6767" s="90"/>
    </row>
    <row r="6768" spans="68:68" customFormat="1">
      <c r="BP6768" s="90"/>
    </row>
    <row r="6769" spans="68:68" customFormat="1">
      <c r="BP6769" s="90"/>
    </row>
    <row r="6770" spans="68:68" customFormat="1">
      <c r="BP6770" s="90"/>
    </row>
    <row r="6771" spans="68:68" customFormat="1">
      <c r="BP6771" s="90"/>
    </row>
    <row r="6772" spans="68:68" customFormat="1">
      <c r="BP6772" s="90"/>
    </row>
    <row r="6773" spans="68:68" customFormat="1">
      <c r="BP6773" s="90"/>
    </row>
    <row r="6774" spans="68:68" customFormat="1">
      <c r="BP6774" s="90"/>
    </row>
    <row r="6775" spans="68:68" customFormat="1">
      <c r="BP6775" s="90"/>
    </row>
    <row r="6776" spans="68:68" customFormat="1">
      <c r="BP6776" s="90"/>
    </row>
    <row r="6777" spans="68:68" customFormat="1">
      <c r="BP6777" s="90"/>
    </row>
    <row r="6778" spans="68:68" customFormat="1">
      <c r="BP6778" s="90"/>
    </row>
    <row r="6779" spans="68:68" customFormat="1">
      <c r="BP6779" s="90"/>
    </row>
    <row r="6780" spans="68:68" customFormat="1">
      <c r="BP6780" s="90"/>
    </row>
    <row r="6781" spans="68:68" customFormat="1">
      <c r="BP6781" s="90"/>
    </row>
    <row r="6782" spans="68:68" customFormat="1">
      <c r="BP6782" s="90"/>
    </row>
    <row r="6783" spans="68:68" customFormat="1">
      <c r="BP6783" s="90"/>
    </row>
    <row r="6784" spans="68:68" customFormat="1">
      <c r="BP6784" s="90"/>
    </row>
    <row r="6785" spans="68:68" customFormat="1">
      <c r="BP6785" s="90"/>
    </row>
    <row r="6786" spans="68:68" customFormat="1">
      <c r="BP6786" s="90"/>
    </row>
    <row r="6787" spans="68:68" customFormat="1">
      <c r="BP6787" s="90"/>
    </row>
    <row r="6788" spans="68:68" customFormat="1">
      <c r="BP6788" s="90"/>
    </row>
    <row r="6789" spans="68:68" customFormat="1">
      <c r="BP6789" s="90"/>
    </row>
    <row r="6790" spans="68:68" customFormat="1">
      <c r="BP6790" s="90"/>
    </row>
    <row r="6791" spans="68:68" customFormat="1">
      <c r="BP6791" s="90"/>
    </row>
    <row r="6792" spans="68:68" customFormat="1">
      <c r="BP6792" s="90"/>
    </row>
    <row r="6793" spans="68:68" customFormat="1">
      <c r="BP6793" s="90"/>
    </row>
    <row r="6794" spans="68:68" customFormat="1">
      <c r="BP6794" s="90"/>
    </row>
    <row r="6795" spans="68:68" customFormat="1">
      <c r="BP6795" s="90"/>
    </row>
    <row r="6796" spans="68:68" customFormat="1">
      <c r="BP6796" s="90"/>
    </row>
    <row r="6797" spans="68:68" customFormat="1">
      <c r="BP6797" s="90"/>
    </row>
    <row r="6798" spans="68:68" customFormat="1">
      <c r="BP6798" s="90"/>
    </row>
    <row r="6799" spans="68:68" customFormat="1">
      <c r="BP6799" s="90"/>
    </row>
    <row r="6800" spans="68:68" customFormat="1">
      <c r="BP6800" s="90"/>
    </row>
    <row r="6801" spans="68:68" customFormat="1">
      <c r="BP6801" s="90"/>
    </row>
    <row r="6802" spans="68:68" customFormat="1">
      <c r="BP6802" s="90"/>
    </row>
    <row r="6803" spans="68:68" customFormat="1">
      <c r="BP6803" s="90"/>
    </row>
    <row r="6804" spans="68:68" customFormat="1">
      <c r="BP6804" s="90"/>
    </row>
    <row r="6805" spans="68:68" customFormat="1">
      <c r="BP6805" s="90"/>
    </row>
    <row r="6806" spans="68:68" customFormat="1">
      <c r="BP6806" s="90"/>
    </row>
    <row r="6807" spans="68:68" customFormat="1">
      <c r="BP6807" s="90"/>
    </row>
    <row r="6808" spans="68:68" customFormat="1">
      <c r="BP6808" s="90"/>
    </row>
    <row r="6809" spans="68:68" customFormat="1">
      <c r="BP6809" s="90"/>
    </row>
    <row r="6810" spans="68:68" customFormat="1">
      <c r="BP6810" s="90"/>
    </row>
    <row r="6811" spans="68:68" customFormat="1">
      <c r="BP6811" s="90"/>
    </row>
    <row r="6812" spans="68:68" customFormat="1">
      <c r="BP6812" s="90"/>
    </row>
    <row r="6813" spans="68:68" customFormat="1">
      <c r="BP6813" s="90"/>
    </row>
    <row r="6814" spans="68:68" customFormat="1">
      <c r="BP6814" s="90"/>
    </row>
    <row r="6815" spans="68:68" customFormat="1">
      <c r="BP6815" s="90"/>
    </row>
    <row r="6816" spans="68:68" customFormat="1">
      <c r="BP6816" s="90"/>
    </row>
    <row r="6817" spans="68:68" customFormat="1">
      <c r="BP6817" s="90"/>
    </row>
    <row r="6818" spans="68:68" customFormat="1">
      <c r="BP6818" s="90"/>
    </row>
    <row r="6819" spans="68:68" customFormat="1">
      <c r="BP6819" s="90"/>
    </row>
    <row r="6820" spans="68:68" customFormat="1">
      <c r="BP6820" s="90"/>
    </row>
    <row r="6821" spans="68:68" customFormat="1">
      <c r="BP6821" s="90"/>
    </row>
    <row r="6822" spans="68:68" customFormat="1">
      <c r="BP6822" s="90"/>
    </row>
    <row r="6823" spans="68:68" customFormat="1">
      <c r="BP6823" s="90"/>
    </row>
    <row r="6824" spans="68:68" customFormat="1">
      <c r="BP6824" s="90"/>
    </row>
    <row r="6825" spans="68:68" customFormat="1">
      <c r="BP6825" s="90"/>
    </row>
    <row r="6826" spans="68:68" customFormat="1">
      <c r="BP6826" s="90"/>
    </row>
    <row r="6827" spans="68:68" customFormat="1">
      <c r="BP6827" s="90"/>
    </row>
    <row r="6828" spans="68:68" customFormat="1">
      <c r="BP6828" s="90"/>
    </row>
    <row r="6829" spans="68:68" customFormat="1">
      <c r="BP6829" s="90"/>
    </row>
    <row r="6830" spans="68:68" customFormat="1">
      <c r="BP6830" s="90"/>
    </row>
    <row r="6831" spans="68:68" customFormat="1">
      <c r="BP6831" s="90"/>
    </row>
    <row r="6832" spans="68:68" customFormat="1">
      <c r="BP6832" s="90"/>
    </row>
    <row r="6833" spans="68:68" customFormat="1">
      <c r="BP6833" s="90"/>
    </row>
    <row r="6834" spans="68:68" customFormat="1">
      <c r="BP6834" s="90"/>
    </row>
    <row r="6835" spans="68:68" customFormat="1">
      <c r="BP6835" s="90"/>
    </row>
    <row r="6836" spans="68:68" customFormat="1">
      <c r="BP6836" s="90"/>
    </row>
    <row r="6837" spans="68:68" customFormat="1">
      <c r="BP6837" s="90"/>
    </row>
    <row r="6838" spans="68:68" customFormat="1">
      <c r="BP6838" s="90"/>
    </row>
    <row r="6839" spans="68:68" customFormat="1">
      <c r="BP6839" s="90"/>
    </row>
    <row r="6840" spans="68:68" customFormat="1">
      <c r="BP6840" s="90"/>
    </row>
    <row r="6841" spans="68:68" customFormat="1">
      <c r="BP6841" s="90"/>
    </row>
    <row r="6842" spans="68:68" customFormat="1">
      <c r="BP6842" s="90"/>
    </row>
    <row r="6843" spans="68:68" customFormat="1">
      <c r="BP6843" s="90"/>
    </row>
    <row r="6844" spans="68:68" customFormat="1">
      <c r="BP6844" s="90"/>
    </row>
    <row r="6845" spans="68:68" customFormat="1">
      <c r="BP6845" s="90"/>
    </row>
    <row r="6846" spans="68:68" customFormat="1">
      <c r="BP6846" s="90"/>
    </row>
    <row r="6847" spans="68:68" customFormat="1">
      <c r="BP6847" s="90"/>
    </row>
    <row r="6848" spans="68:68" customFormat="1">
      <c r="BP6848" s="90"/>
    </row>
    <row r="6849" spans="68:68" customFormat="1">
      <c r="BP6849" s="90"/>
    </row>
    <row r="6850" spans="68:68" customFormat="1">
      <c r="BP6850" s="90"/>
    </row>
    <row r="6851" spans="68:68" customFormat="1">
      <c r="BP6851" s="90"/>
    </row>
    <row r="6852" spans="68:68" customFormat="1">
      <c r="BP6852" s="90"/>
    </row>
    <row r="6853" spans="68:68" customFormat="1">
      <c r="BP6853" s="90"/>
    </row>
    <row r="6854" spans="68:68" customFormat="1">
      <c r="BP6854" s="90"/>
    </row>
    <row r="6855" spans="68:68" customFormat="1">
      <c r="BP6855" s="90"/>
    </row>
    <row r="6856" spans="68:68" customFormat="1">
      <c r="BP6856" s="90"/>
    </row>
    <row r="6857" spans="68:68" customFormat="1">
      <c r="BP6857" s="90"/>
    </row>
    <row r="6858" spans="68:68" customFormat="1">
      <c r="BP6858" s="90"/>
    </row>
    <row r="6859" spans="68:68" customFormat="1">
      <c r="BP6859" s="90"/>
    </row>
    <row r="6860" spans="68:68" customFormat="1">
      <c r="BP6860" s="90"/>
    </row>
    <row r="6861" spans="68:68" customFormat="1">
      <c r="BP6861" s="90"/>
    </row>
    <row r="6862" spans="68:68" customFormat="1">
      <c r="BP6862" s="90"/>
    </row>
    <row r="6863" spans="68:68" customFormat="1">
      <c r="BP6863" s="90"/>
    </row>
    <row r="6864" spans="68:68" customFormat="1">
      <c r="BP6864" s="90"/>
    </row>
    <row r="6865" spans="68:68" customFormat="1">
      <c r="BP6865" s="90"/>
    </row>
    <row r="6866" spans="68:68" customFormat="1">
      <c r="BP6866" s="90"/>
    </row>
    <row r="6867" spans="68:68" customFormat="1">
      <c r="BP6867" s="90"/>
    </row>
    <row r="6868" spans="68:68" customFormat="1">
      <c r="BP6868" s="90"/>
    </row>
    <row r="6869" spans="68:68" customFormat="1">
      <c r="BP6869" s="90"/>
    </row>
    <row r="6870" spans="68:68" customFormat="1">
      <c r="BP6870" s="90"/>
    </row>
    <row r="6871" spans="68:68" customFormat="1">
      <c r="BP6871" s="90"/>
    </row>
    <row r="6872" spans="68:68" customFormat="1">
      <c r="BP6872" s="90"/>
    </row>
    <row r="6873" spans="68:68" customFormat="1">
      <c r="BP6873" s="90"/>
    </row>
    <row r="6874" spans="68:68" customFormat="1">
      <c r="BP6874" s="90"/>
    </row>
    <row r="6875" spans="68:68" customFormat="1">
      <c r="BP6875" s="90"/>
    </row>
    <row r="6876" spans="68:68" customFormat="1">
      <c r="BP6876" s="90"/>
    </row>
    <row r="6877" spans="68:68" customFormat="1">
      <c r="BP6877" s="90"/>
    </row>
    <row r="6878" spans="68:68" customFormat="1">
      <c r="BP6878" s="90"/>
    </row>
    <row r="6879" spans="68:68" customFormat="1">
      <c r="BP6879" s="90"/>
    </row>
    <row r="6880" spans="68:68" customFormat="1">
      <c r="BP6880" s="90"/>
    </row>
    <row r="6881" spans="68:68" customFormat="1">
      <c r="BP6881" s="90"/>
    </row>
    <row r="6882" spans="68:68" customFormat="1">
      <c r="BP6882" s="90"/>
    </row>
    <row r="6883" spans="68:68" customFormat="1">
      <c r="BP6883" s="90"/>
    </row>
    <row r="6884" spans="68:68" customFormat="1">
      <c r="BP6884" s="90"/>
    </row>
    <row r="6885" spans="68:68" customFormat="1">
      <c r="BP6885" s="90"/>
    </row>
    <row r="6886" spans="68:68" customFormat="1">
      <c r="BP6886" s="90"/>
    </row>
    <row r="6887" spans="68:68" customFormat="1">
      <c r="BP6887" s="90"/>
    </row>
    <row r="6888" spans="68:68" customFormat="1">
      <c r="BP6888" s="90"/>
    </row>
    <row r="6889" spans="68:68" customFormat="1">
      <c r="BP6889" s="90"/>
    </row>
    <row r="6890" spans="68:68" customFormat="1">
      <c r="BP6890" s="90"/>
    </row>
    <row r="6891" spans="68:68" customFormat="1">
      <c r="BP6891" s="90"/>
    </row>
    <row r="6892" spans="68:68" customFormat="1">
      <c r="BP6892" s="90"/>
    </row>
    <row r="6893" spans="68:68" customFormat="1">
      <c r="BP6893" s="90"/>
    </row>
    <row r="6894" spans="68:68" customFormat="1">
      <c r="BP6894" s="90"/>
    </row>
    <row r="6895" spans="68:68" customFormat="1">
      <c r="BP6895" s="90"/>
    </row>
    <row r="6896" spans="68:68" customFormat="1">
      <c r="BP6896" s="90"/>
    </row>
    <row r="6897" spans="68:68" customFormat="1">
      <c r="BP6897" s="90"/>
    </row>
    <row r="6898" spans="68:68" customFormat="1">
      <c r="BP6898" s="90"/>
    </row>
    <row r="6899" spans="68:68" customFormat="1">
      <c r="BP6899" s="90"/>
    </row>
    <row r="6900" spans="68:68" customFormat="1">
      <c r="BP6900" s="90"/>
    </row>
    <row r="6901" spans="68:68" customFormat="1">
      <c r="BP6901" s="90"/>
    </row>
    <row r="6902" spans="68:68" customFormat="1">
      <c r="BP6902" s="90"/>
    </row>
    <row r="6903" spans="68:68" customFormat="1">
      <c r="BP6903" s="90"/>
    </row>
    <row r="6904" spans="68:68" customFormat="1">
      <c r="BP6904" s="90"/>
    </row>
    <row r="6905" spans="68:68" customFormat="1">
      <c r="BP6905" s="90"/>
    </row>
    <row r="6906" spans="68:68" customFormat="1">
      <c r="BP6906" s="90"/>
    </row>
    <row r="6907" spans="68:68" customFormat="1">
      <c r="BP6907" s="90"/>
    </row>
    <row r="6908" spans="68:68" customFormat="1">
      <c r="BP6908" s="90"/>
    </row>
    <row r="6909" spans="68:68" customFormat="1">
      <c r="BP6909" s="90"/>
    </row>
    <row r="6910" spans="68:68" customFormat="1">
      <c r="BP6910" s="90"/>
    </row>
    <row r="6911" spans="68:68" customFormat="1">
      <c r="BP6911" s="90"/>
    </row>
    <row r="6912" spans="68:68" customFormat="1">
      <c r="BP6912" s="90"/>
    </row>
    <row r="6913" spans="68:68" customFormat="1">
      <c r="BP6913" s="90"/>
    </row>
    <row r="6914" spans="68:68" customFormat="1">
      <c r="BP6914" s="90"/>
    </row>
    <row r="6915" spans="68:68" customFormat="1">
      <c r="BP6915" s="90"/>
    </row>
    <row r="6916" spans="68:68" customFormat="1">
      <c r="BP6916" s="90"/>
    </row>
    <row r="6917" spans="68:68" customFormat="1">
      <c r="BP6917" s="90"/>
    </row>
    <row r="6918" spans="68:68" customFormat="1">
      <c r="BP6918" s="90"/>
    </row>
    <row r="6919" spans="68:68" customFormat="1">
      <c r="BP6919" s="90"/>
    </row>
    <row r="6920" spans="68:68" customFormat="1">
      <c r="BP6920" s="90"/>
    </row>
    <row r="6921" spans="68:68" customFormat="1">
      <c r="BP6921" s="90"/>
    </row>
    <row r="6922" spans="68:68" customFormat="1">
      <c r="BP6922" s="90"/>
    </row>
    <row r="6923" spans="68:68" customFormat="1">
      <c r="BP6923" s="90"/>
    </row>
    <row r="6924" spans="68:68" customFormat="1">
      <c r="BP6924" s="90"/>
    </row>
    <row r="6925" spans="68:68" customFormat="1">
      <c r="BP6925" s="90"/>
    </row>
    <row r="6926" spans="68:68" customFormat="1">
      <c r="BP6926" s="90"/>
    </row>
    <row r="6927" spans="68:68" customFormat="1">
      <c r="BP6927" s="90"/>
    </row>
    <row r="6928" spans="68:68" customFormat="1">
      <c r="BP6928" s="90"/>
    </row>
    <row r="6929" spans="68:68" customFormat="1">
      <c r="BP6929" s="90"/>
    </row>
    <row r="6930" spans="68:68" customFormat="1">
      <c r="BP6930" s="90"/>
    </row>
    <row r="6931" spans="68:68" customFormat="1">
      <c r="BP6931" s="90"/>
    </row>
    <row r="6932" spans="68:68" customFormat="1">
      <c r="BP6932" s="90"/>
    </row>
    <row r="6933" spans="68:68" customFormat="1">
      <c r="BP6933" s="90"/>
    </row>
    <row r="6934" spans="68:68" customFormat="1">
      <c r="BP6934" s="90"/>
    </row>
    <row r="6935" spans="68:68" customFormat="1">
      <c r="BP6935" s="90"/>
    </row>
    <row r="6936" spans="68:68" customFormat="1">
      <c r="BP6936" s="90"/>
    </row>
    <row r="6937" spans="68:68" customFormat="1">
      <c r="BP6937" s="90"/>
    </row>
    <row r="6938" spans="68:68" customFormat="1">
      <c r="BP6938" s="90"/>
    </row>
    <row r="6939" spans="68:68" customFormat="1">
      <c r="BP6939" s="90"/>
    </row>
    <row r="6940" spans="68:68" customFormat="1">
      <c r="BP6940" s="90"/>
    </row>
    <row r="6941" spans="68:68" customFormat="1">
      <c r="BP6941" s="90"/>
    </row>
    <row r="6942" spans="68:68" customFormat="1">
      <c r="BP6942" s="90"/>
    </row>
    <row r="6943" spans="68:68" customFormat="1">
      <c r="BP6943" s="90"/>
    </row>
    <row r="6944" spans="68:68" customFormat="1">
      <c r="BP6944" s="90"/>
    </row>
    <row r="6945" spans="68:68" customFormat="1">
      <c r="BP6945" s="90"/>
    </row>
    <row r="6946" spans="68:68" customFormat="1">
      <c r="BP6946" s="90"/>
    </row>
    <row r="6947" spans="68:68" customFormat="1">
      <c r="BP6947" s="90"/>
    </row>
    <row r="6948" spans="68:68" customFormat="1">
      <c r="BP6948" s="90"/>
    </row>
    <row r="6949" spans="68:68" customFormat="1">
      <c r="BP6949" s="90"/>
    </row>
    <row r="6950" spans="68:68" customFormat="1">
      <c r="BP6950" s="90"/>
    </row>
    <row r="6951" spans="68:68" customFormat="1">
      <c r="BP6951" s="90"/>
    </row>
    <row r="6952" spans="68:68" customFormat="1">
      <c r="BP6952" s="90"/>
    </row>
    <row r="6953" spans="68:68" customFormat="1">
      <c r="BP6953" s="90"/>
    </row>
    <row r="6954" spans="68:68" customFormat="1">
      <c r="BP6954" s="90"/>
    </row>
    <row r="6955" spans="68:68" customFormat="1">
      <c r="BP6955" s="90"/>
    </row>
    <row r="6956" spans="68:68" customFormat="1">
      <c r="BP6956" s="90"/>
    </row>
    <row r="6957" spans="68:68" customFormat="1">
      <c r="BP6957" s="90"/>
    </row>
    <row r="6958" spans="68:68" customFormat="1">
      <c r="BP6958" s="90"/>
    </row>
    <row r="6959" spans="68:68" customFormat="1">
      <c r="BP6959" s="90"/>
    </row>
    <row r="6960" spans="68:68" customFormat="1">
      <c r="BP6960" s="90"/>
    </row>
    <row r="6961" spans="68:68" customFormat="1">
      <c r="BP6961" s="90"/>
    </row>
    <row r="6962" spans="68:68" customFormat="1">
      <c r="BP6962" s="90"/>
    </row>
    <row r="6963" spans="68:68" customFormat="1">
      <c r="BP6963" s="90"/>
    </row>
    <row r="6964" spans="68:68" customFormat="1">
      <c r="BP6964" s="90"/>
    </row>
    <row r="6965" spans="68:68" customFormat="1">
      <c r="BP6965" s="90"/>
    </row>
    <row r="6966" spans="68:68" customFormat="1">
      <c r="BP6966" s="90"/>
    </row>
    <row r="6967" spans="68:68" customFormat="1">
      <c r="BP6967" s="90"/>
    </row>
    <row r="6968" spans="68:68" customFormat="1">
      <c r="BP6968" s="90"/>
    </row>
    <row r="6969" spans="68:68" customFormat="1">
      <c r="BP6969" s="90"/>
    </row>
    <row r="6970" spans="68:68" customFormat="1">
      <c r="BP6970" s="90"/>
    </row>
    <row r="6971" spans="68:68" customFormat="1">
      <c r="BP6971" s="90"/>
    </row>
    <row r="6972" spans="68:68" customFormat="1">
      <c r="BP6972" s="90"/>
    </row>
    <row r="6973" spans="68:68" customFormat="1">
      <c r="BP6973" s="90"/>
    </row>
    <row r="6974" spans="68:68" customFormat="1">
      <c r="BP6974" s="90"/>
    </row>
    <row r="6975" spans="68:68" customFormat="1">
      <c r="BP6975" s="90"/>
    </row>
    <row r="6976" spans="68:68" customFormat="1">
      <c r="BP6976" s="90"/>
    </row>
    <row r="6977" spans="68:68" customFormat="1">
      <c r="BP6977" s="90"/>
    </row>
    <row r="6978" spans="68:68" customFormat="1">
      <c r="BP6978" s="90"/>
    </row>
    <row r="6979" spans="68:68" customFormat="1">
      <c r="BP6979" s="90"/>
    </row>
    <row r="6980" spans="68:68" customFormat="1">
      <c r="BP6980" s="90"/>
    </row>
    <row r="6981" spans="68:68" customFormat="1">
      <c r="BP6981" s="90"/>
    </row>
    <row r="6982" spans="68:68" customFormat="1">
      <c r="BP6982" s="90"/>
    </row>
    <row r="6983" spans="68:68" customFormat="1">
      <c r="BP6983" s="90"/>
    </row>
    <row r="6984" spans="68:68" customFormat="1">
      <c r="BP6984" s="90"/>
    </row>
    <row r="6985" spans="68:68" customFormat="1">
      <c r="BP6985" s="90"/>
    </row>
    <row r="6986" spans="68:68" customFormat="1">
      <c r="BP6986" s="90"/>
    </row>
    <row r="6987" spans="68:68" customFormat="1">
      <c r="BP6987" s="90"/>
    </row>
    <row r="6988" spans="68:68" customFormat="1">
      <c r="BP6988" s="90"/>
    </row>
    <row r="6989" spans="68:68" customFormat="1">
      <c r="BP6989" s="90"/>
    </row>
    <row r="6990" spans="68:68" customFormat="1">
      <c r="BP6990" s="90"/>
    </row>
    <row r="6991" spans="68:68" customFormat="1">
      <c r="BP6991" s="90"/>
    </row>
    <row r="6992" spans="68:68" customFormat="1">
      <c r="BP6992" s="90"/>
    </row>
    <row r="6993" spans="68:68" customFormat="1">
      <c r="BP6993" s="90"/>
    </row>
    <row r="6994" spans="68:68" customFormat="1">
      <c r="BP6994" s="90"/>
    </row>
    <row r="6995" spans="68:68" customFormat="1">
      <c r="BP6995" s="90"/>
    </row>
    <row r="6996" spans="68:68" customFormat="1">
      <c r="BP6996" s="90"/>
    </row>
    <row r="6997" spans="68:68" customFormat="1">
      <c r="BP6997" s="90"/>
    </row>
    <row r="6998" spans="68:68" customFormat="1">
      <c r="BP6998" s="90"/>
    </row>
    <row r="6999" spans="68:68" customFormat="1">
      <c r="BP6999" s="90"/>
    </row>
    <row r="7000" spans="68:68" customFormat="1">
      <c r="BP7000" s="90"/>
    </row>
    <row r="7001" spans="68:68" customFormat="1">
      <c r="BP7001" s="90"/>
    </row>
    <row r="7002" spans="68:68" customFormat="1">
      <c r="BP7002" s="90"/>
    </row>
    <row r="7003" spans="68:68" customFormat="1">
      <c r="BP7003" s="90"/>
    </row>
    <row r="7004" spans="68:68" customFormat="1">
      <c r="BP7004" s="90"/>
    </row>
    <row r="7005" spans="68:68" customFormat="1">
      <c r="BP7005" s="90"/>
    </row>
    <row r="7006" spans="68:68" customFormat="1">
      <c r="BP7006" s="90"/>
    </row>
    <row r="7007" spans="68:68" customFormat="1">
      <c r="BP7007" s="90"/>
    </row>
    <row r="7008" spans="68:68" customFormat="1">
      <c r="BP7008" s="90"/>
    </row>
    <row r="7009" spans="68:68" customFormat="1">
      <c r="BP7009" s="90"/>
    </row>
    <row r="7010" spans="68:68" customFormat="1">
      <c r="BP7010" s="90"/>
    </row>
    <row r="7011" spans="68:68" customFormat="1">
      <c r="BP7011" s="90"/>
    </row>
    <row r="7012" spans="68:68" customFormat="1">
      <c r="BP7012" s="90"/>
    </row>
    <row r="7013" spans="68:68" customFormat="1">
      <c r="BP7013" s="90"/>
    </row>
    <row r="7014" spans="68:68" customFormat="1">
      <c r="BP7014" s="90"/>
    </row>
    <row r="7015" spans="68:68" customFormat="1">
      <c r="BP7015" s="90"/>
    </row>
    <row r="7016" spans="68:68" customFormat="1">
      <c r="BP7016" s="90"/>
    </row>
    <row r="7017" spans="68:68" customFormat="1">
      <c r="BP7017" s="90"/>
    </row>
    <row r="7018" spans="68:68" customFormat="1">
      <c r="BP7018" s="90"/>
    </row>
    <row r="7019" spans="68:68" customFormat="1">
      <c r="BP7019" s="90"/>
    </row>
    <row r="7020" spans="68:68" customFormat="1">
      <c r="BP7020" s="90"/>
    </row>
    <row r="7021" spans="68:68" customFormat="1">
      <c r="BP7021" s="90"/>
    </row>
    <row r="7022" spans="68:68" customFormat="1">
      <c r="BP7022" s="90"/>
    </row>
    <row r="7023" spans="68:68" customFormat="1">
      <c r="BP7023" s="90"/>
    </row>
    <row r="7024" spans="68:68" customFormat="1">
      <c r="BP7024" s="90"/>
    </row>
    <row r="7025" spans="68:68" customFormat="1">
      <c r="BP7025" s="90"/>
    </row>
    <row r="7026" spans="68:68" customFormat="1">
      <c r="BP7026" s="90"/>
    </row>
    <row r="7027" spans="68:68" customFormat="1">
      <c r="BP7027" s="90"/>
    </row>
    <row r="7028" spans="68:68" customFormat="1">
      <c r="BP7028" s="90"/>
    </row>
    <row r="7029" spans="68:68" customFormat="1">
      <c r="BP7029" s="90"/>
    </row>
    <row r="7030" spans="68:68" customFormat="1">
      <c r="BP7030" s="90"/>
    </row>
    <row r="7031" spans="68:68" customFormat="1">
      <c r="BP7031" s="90"/>
    </row>
    <row r="7032" spans="68:68" customFormat="1">
      <c r="BP7032" s="90"/>
    </row>
    <row r="7033" spans="68:68" customFormat="1">
      <c r="BP7033" s="90"/>
    </row>
    <row r="7034" spans="68:68" customFormat="1">
      <c r="BP7034" s="90"/>
    </row>
    <row r="7035" spans="68:68" customFormat="1">
      <c r="BP7035" s="90"/>
    </row>
    <row r="7036" spans="68:68" customFormat="1">
      <c r="BP7036" s="90"/>
    </row>
    <row r="7037" spans="68:68" customFormat="1">
      <c r="BP7037" s="90"/>
    </row>
    <row r="7038" spans="68:68" customFormat="1">
      <c r="BP7038" s="90"/>
    </row>
    <row r="7039" spans="68:68" customFormat="1">
      <c r="BP7039" s="90"/>
    </row>
    <row r="7040" spans="68:68" customFormat="1">
      <c r="BP7040" s="90"/>
    </row>
    <row r="7041" spans="68:68" customFormat="1">
      <c r="BP7041" s="90"/>
    </row>
    <row r="7042" spans="68:68" customFormat="1">
      <c r="BP7042" s="90"/>
    </row>
    <row r="7043" spans="68:68" customFormat="1">
      <c r="BP7043" s="90"/>
    </row>
    <row r="7044" spans="68:68" customFormat="1">
      <c r="BP7044" s="90"/>
    </row>
    <row r="7045" spans="68:68" customFormat="1">
      <c r="BP7045" s="90"/>
    </row>
    <row r="7046" spans="68:68" customFormat="1">
      <c r="BP7046" s="90"/>
    </row>
    <row r="7047" spans="68:68" customFormat="1">
      <c r="BP7047" s="90"/>
    </row>
    <row r="7048" spans="68:68" customFormat="1">
      <c r="BP7048" s="90"/>
    </row>
    <row r="7049" spans="68:68" customFormat="1">
      <c r="BP7049" s="90"/>
    </row>
    <row r="7050" spans="68:68" customFormat="1">
      <c r="BP7050" s="90"/>
    </row>
    <row r="7051" spans="68:68" customFormat="1">
      <c r="BP7051" s="90"/>
    </row>
    <row r="7052" spans="68:68" customFormat="1">
      <c r="BP7052" s="90"/>
    </row>
    <row r="7053" spans="68:68" customFormat="1">
      <c r="BP7053" s="90"/>
    </row>
    <row r="7054" spans="68:68" customFormat="1">
      <c r="BP7054" s="90"/>
    </row>
    <row r="7055" spans="68:68" customFormat="1">
      <c r="BP7055" s="90"/>
    </row>
    <row r="7056" spans="68:68" customFormat="1">
      <c r="BP7056" s="90"/>
    </row>
    <row r="7057" spans="68:68" customFormat="1">
      <c r="BP7057" s="90"/>
    </row>
    <row r="7058" spans="68:68" customFormat="1">
      <c r="BP7058" s="90"/>
    </row>
    <row r="7059" spans="68:68" customFormat="1">
      <c r="BP7059" s="90"/>
    </row>
    <row r="7060" spans="68:68" customFormat="1">
      <c r="BP7060" s="90"/>
    </row>
    <row r="7061" spans="68:68" customFormat="1">
      <c r="BP7061" s="90"/>
    </row>
    <row r="7062" spans="68:68" customFormat="1">
      <c r="BP7062" s="90"/>
    </row>
    <row r="7063" spans="68:68" customFormat="1">
      <c r="BP7063" s="90"/>
    </row>
    <row r="7064" spans="68:68" customFormat="1">
      <c r="BP7064" s="90"/>
    </row>
    <row r="7065" spans="68:68" customFormat="1">
      <c r="BP7065" s="90"/>
    </row>
    <row r="7066" spans="68:68" customFormat="1">
      <c r="BP7066" s="90"/>
    </row>
    <row r="7067" spans="68:68" customFormat="1">
      <c r="BP7067" s="90"/>
    </row>
    <row r="7068" spans="68:68" customFormat="1">
      <c r="BP7068" s="90"/>
    </row>
    <row r="7069" spans="68:68" customFormat="1">
      <c r="BP7069" s="90"/>
    </row>
    <row r="7070" spans="68:68" customFormat="1">
      <c r="BP7070" s="90"/>
    </row>
    <row r="7071" spans="68:68" customFormat="1">
      <c r="BP7071" s="90"/>
    </row>
    <row r="7072" spans="68:68" customFormat="1">
      <c r="BP7072" s="90"/>
    </row>
    <row r="7073" spans="68:68" customFormat="1">
      <c r="BP7073" s="90"/>
    </row>
    <row r="7074" spans="68:68" customFormat="1">
      <c r="BP7074" s="90"/>
    </row>
    <row r="7075" spans="68:68" customFormat="1">
      <c r="BP7075" s="90"/>
    </row>
    <row r="7076" spans="68:68" customFormat="1">
      <c r="BP7076" s="90"/>
    </row>
    <row r="7077" spans="68:68" customFormat="1">
      <c r="BP7077" s="90"/>
    </row>
    <row r="7078" spans="68:68" customFormat="1">
      <c r="BP7078" s="90"/>
    </row>
    <row r="7079" spans="68:68" customFormat="1">
      <c r="BP7079" s="90"/>
    </row>
    <row r="7080" spans="68:68" customFormat="1">
      <c r="BP7080" s="90"/>
    </row>
    <row r="7081" spans="68:68" customFormat="1">
      <c r="BP7081" s="90"/>
    </row>
    <row r="7082" spans="68:68" customFormat="1">
      <c r="BP7082" s="90"/>
    </row>
    <row r="7083" spans="68:68" customFormat="1">
      <c r="BP7083" s="90"/>
    </row>
    <row r="7084" spans="68:68" customFormat="1">
      <c r="BP7084" s="90"/>
    </row>
    <row r="7085" spans="68:68" customFormat="1">
      <c r="BP7085" s="90"/>
    </row>
    <row r="7086" spans="68:68" customFormat="1">
      <c r="BP7086" s="90"/>
    </row>
    <row r="7087" spans="68:68" customFormat="1">
      <c r="BP7087" s="90"/>
    </row>
    <row r="7088" spans="68:68" customFormat="1">
      <c r="BP7088" s="90"/>
    </row>
    <row r="7089" spans="68:68" customFormat="1">
      <c r="BP7089" s="90"/>
    </row>
    <row r="7090" spans="68:68" customFormat="1">
      <c r="BP7090" s="90"/>
    </row>
    <row r="7091" spans="68:68" customFormat="1">
      <c r="BP7091" s="90"/>
    </row>
    <row r="7092" spans="68:68" customFormat="1">
      <c r="BP7092" s="90"/>
    </row>
    <row r="7093" spans="68:68" customFormat="1">
      <c r="BP7093" s="90"/>
    </row>
    <row r="7094" spans="68:68" customFormat="1">
      <c r="BP7094" s="90"/>
    </row>
    <row r="7095" spans="68:68" customFormat="1">
      <c r="BP7095" s="90"/>
    </row>
    <row r="7096" spans="68:68" customFormat="1">
      <c r="BP7096" s="90"/>
    </row>
    <row r="7097" spans="68:68" customFormat="1">
      <c r="BP7097" s="90"/>
    </row>
    <row r="7098" spans="68:68" customFormat="1">
      <c r="BP7098" s="90"/>
    </row>
    <row r="7099" spans="68:68" customFormat="1">
      <c r="BP7099" s="90"/>
    </row>
    <row r="7100" spans="68:68" customFormat="1">
      <c r="BP7100" s="90"/>
    </row>
    <row r="7101" spans="68:68" customFormat="1">
      <c r="BP7101" s="90"/>
    </row>
    <row r="7102" spans="68:68" customFormat="1">
      <c r="BP7102" s="90"/>
    </row>
    <row r="7103" spans="68:68" customFormat="1">
      <c r="BP7103" s="90"/>
    </row>
    <row r="7104" spans="68:68" customFormat="1">
      <c r="BP7104" s="90"/>
    </row>
    <row r="7105" spans="68:68" customFormat="1">
      <c r="BP7105" s="90"/>
    </row>
    <row r="7106" spans="68:68" customFormat="1">
      <c r="BP7106" s="90"/>
    </row>
    <row r="7107" spans="68:68" customFormat="1">
      <c r="BP7107" s="90"/>
    </row>
    <row r="7108" spans="68:68" customFormat="1">
      <c r="BP7108" s="90"/>
    </row>
    <row r="7109" spans="68:68" customFormat="1">
      <c r="BP7109" s="90"/>
    </row>
    <row r="7110" spans="68:68" customFormat="1">
      <c r="BP7110" s="90"/>
    </row>
    <row r="7111" spans="68:68" customFormat="1">
      <c r="BP7111" s="90"/>
    </row>
    <row r="7112" spans="68:68" customFormat="1">
      <c r="BP7112" s="90"/>
    </row>
    <row r="7113" spans="68:68" customFormat="1">
      <c r="BP7113" s="90"/>
    </row>
    <row r="7114" spans="68:68" customFormat="1">
      <c r="BP7114" s="90"/>
    </row>
    <row r="7115" spans="68:68" customFormat="1">
      <c r="BP7115" s="90"/>
    </row>
    <row r="7116" spans="68:68" customFormat="1">
      <c r="BP7116" s="90"/>
    </row>
    <row r="7117" spans="68:68" customFormat="1">
      <c r="BP7117" s="90"/>
    </row>
    <row r="7118" spans="68:68" customFormat="1">
      <c r="BP7118" s="90"/>
    </row>
    <row r="7119" spans="68:68" customFormat="1">
      <c r="BP7119" s="90"/>
    </row>
    <row r="7120" spans="68:68" customFormat="1">
      <c r="BP7120" s="90"/>
    </row>
    <row r="7121" spans="68:68" customFormat="1">
      <c r="BP7121" s="90"/>
    </row>
    <row r="7122" spans="68:68" customFormat="1">
      <c r="BP7122" s="90"/>
    </row>
    <row r="7123" spans="68:68" customFormat="1">
      <c r="BP7123" s="90"/>
    </row>
    <row r="7124" spans="68:68" customFormat="1">
      <c r="BP7124" s="90"/>
    </row>
    <row r="7125" spans="68:68" customFormat="1">
      <c r="BP7125" s="90"/>
    </row>
    <row r="7126" spans="68:68" customFormat="1">
      <c r="BP7126" s="90"/>
    </row>
    <row r="7127" spans="68:68" customFormat="1">
      <c r="BP7127" s="90"/>
    </row>
    <row r="7128" spans="68:68" customFormat="1">
      <c r="BP7128" s="90"/>
    </row>
    <row r="7129" spans="68:68" customFormat="1">
      <c r="BP7129" s="90"/>
    </row>
    <row r="7130" spans="68:68" customFormat="1">
      <c r="BP7130" s="90"/>
    </row>
    <row r="7131" spans="68:68" customFormat="1">
      <c r="BP7131" s="90"/>
    </row>
    <row r="7132" spans="68:68" customFormat="1">
      <c r="BP7132" s="90"/>
    </row>
    <row r="7133" spans="68:68" customFormat="1">
      <c r="BP7133" s="90"/>
    </row>
    <row r="7134" spans="68:68" customFormat="1">
      <c r="BP7134" s="90"/>
    </row>
    <row r="7135" spans="68:68" customFormat="1">
      <c r="BP7135" s="90"/>
    </row>
    <row r="7136" spans="68:68" customFormat="1">
      <c r="BP7136" s="90"/>
    </row>
    <row r="7137" spans="68:68" customFormat="1">
      <c r="BP7137" s="90"/>
    </row>
    <row r="7138" spans="68:68" customFormat="1">
      <c r="BP7138" s="90"/>
    </row>
    <row r="7139" spans="68:68" customFormat="1">
      <c r="BP7139" s="90"/>
    </row>
    <row r="7140" spans="68:68" customFormat="1">
      <c r="BP7140" s="90"/>
    </row>
    <row r="7141" spans="68:68" customFormat="1">
      <c r="BP7141" s="90"/>
    </row>
    <row r="7142" spans="68:68" customFormat="1">
      <c r="BP7142" s="90"/>
    </row>
    <row r="7143" spans="68:68" customFormat="1">
      <c r="BP7143" s="90"/>
    </row>
    <row r="7144" spans="68:68" customFormat="1">
      <c r="BP7144" s="90"/>
    </row>
    <row r="7145" spans="68:68" customFormat="1">
      <c r="BP7145" s="90"/>
    </row>
    <row r="7146" spans="68:68" customFormat="1">
      <c r="BP7146" s="90"/>
    </row>
    <row r="7147" spans="68:68" customFormat="1">
      <c r="BP7147" s="90"/>
    </row>
    <row r="7148" spans="68:68" customFormat="1">
      <c r="BP7148" s="90"/>
    </row>
    <row r="7149" spans="68:68" customFormat="1">
      <c r="BP7149" s="90"/>
    </row>
    <row r="7150" spans="68:68" customFormat="1">
      <c r="BP7150" s="90"/>
    </row>
    <row r="7151" spans="68:68" customFormat="1">
      <c r="BP7151" s="90"/>
    </row>
    <row r="7152" spans="68:68" customFormat="1">
      <c r="BP7152" s="90"/>
    </row>
    <row r="7153" spans="68:68" customFormat="1">
      <c r="BP7153" s="90"/>
    </row>
    <row r="7154" spans="68:68" customFormat="1">
      <c r="BP7154" s="90"/>
    </row>
    <row r="7155" spans="68:68" customFormat="1">
      <c r="BP7155" s="90"/>
    </row>
    <row r="7156" spans="68:68" customFormat="1">
      <c r="BP7156" s="90"/>
    </row>
    <row r="7157" spans="68:68" customFormat="1">
      <c r="BP7157" s="90"/>
    </row>
    <row r="7158" spans="68:68" customFormat="1">
      <c r="BP7158" s="90"/>
    </row>
    <row r="7159" spans="68:68" customFormat="1">
      <c r="BP7159" s="90"/>
    </row>
    <row r="7160" spans="68:68" customFormat="1">
      <c r="BP7160" s="90"/>
    </row>
    <row r="7161" spans="68:68" customFormat="1">
      <c r="BP7161" s="90"/>
    </row>
    <row r="7162" spans="68:68" customFormat="1">
      <c r="BP7162" s="90"/>
    </row>
    <row r="7163" spans="68:68" customFormat="1">
      <c r="BP7163" s="90"/>
    </row>
    <row r="7164" spans="68:68" customFormat="1">
      <c r="BP7164" s="90"/>
    </row>
    <row r="7165" spans="68:68" customFormat="1">
      <c r="BP7165" s="90"/>
    </row>
    <row r="7166" spans="68:68" customFormat="1">
      <c r="BP7166" s="90"/>
    </row>
    <row r="7167" spans="68:68" customFormat="1">
      <c r="BP7167" s="90"/>
    </row>
    <row r="7168" spans="68:68" customFormat="1">
      <c r="BP7168" s="90"/>
    </row>
    <row r="7169" spans="68:68" customFormat="1">
      <c r="BP7169" s="90"/>
    </row>
    <row r="7170" spans="68:68" customFormat="1">
      <c r="BP7170" s="90"/>
    </row>
    <row r="7171" spans="68:68" customFormat="1">
      <c r="BP7171" s="90"/>
    </row>
    <row r="7172" spans="68:68" customFormat="1">
      <c r="BP7172" s="90"/>
    </row>
    <row r="7173" spans="68:68" customFormat="1">
      <c r="BP7173" s="90"/>
    </row>
    <row r="7174" spans="68:68" customFormat="1">
      <c r="BP7174" s="90"/>
    </row>
    <row r="7175" spans="68:68" customFormat="1">
      <c r="BP7175" s="90"/>
    </row>
    <row r="7176" spans="68:68" customFormat="1">
      <c r="BP7176" s="90"/>
    </row>
    <row r="7177" spans="68:68" customFormat="1">
      <c r="BP7177" s="90"/>
    </row>
    <row r="7178" spans="68:68" customFormat="1">
      <c r="BP7178" s="90"/>
    </row>
    <row r="7179" spans="68:68" customFormat="1">
      <c r="BP7179" s="90"/>
    </row>
    <row r="7180" spans="68:68" customFormat="1">
      <c r="BP7180" s="90"/>
    </row>
    <row r="7181" spans="68:68" customFormat="1">
      <c r="BP7181" s="90"/>
    </row>
    <row r="7182" spans="68:68" customFormat="1">
      <c r="BP7182" s="90"/>
    </row>
    <row r="7183" spans="68:68" customFormat="1">
      <c r="BP7183" s="90"/>
    </row>
    <row r="7184" spans="68:68" customFormat="1">
      <c r="BP7184" s="90"/>
    </row>
    <row r="7185" spans="68:68" customFormat="1">
      <c r="BP7185" s="90"/>
    </row>
    <row r="7186" spans="68:68" customFormat="1">
      <c r="BP7186" s="90"/>
    </row>
    <row r="7187" spans="68:68" customFormat="1">
      <c r="BP7187" s="90"/>
    </row>
    <row r="7188" spans="68:68" customFormat="1">
      <c r="BP7188" s="90"/>
    </row>
    <row r="7189" spans="68:68" customFormat="1">
      <c r="BP7189" s="90"/>
    </row>
    <row r="7190" spans="68:68" customFormat="1">
      <c r="BP7190" s="90"/>
    </row>
    <row r="7191" spans="68:68" customFormat="1">
      <c r="BP7191" s="90"/>
    </row>
    <row r="7192" spans="68:68" customFormat="1">
      <c r="BP7192" s="90"/>
    </row>
    <row r="7193" spans="68:68" customFormat="1">
      <c r="BP7193" s="90"/>
    </row>
    <row r="7194" spans="68:68" customFormat="1">
      <c r="BP7194" s="90"/>
    </row>
    <row r="7195" spans="68:68" customFormat="1">
      <c r="BP7195" s="90"/>
    </row>
    <row r="7196" spans="68:68" customFormat="1">
      <c r="BP7196" s="90"/>
    </row>
    <row r="7197" spans="68:68" customFormat="1">
      <c r="BP7197" s="90"/>
    </row>
    <row r="7198" spans="68:68" customFormat="1">
      <c r="BP7198" s="90"/>
    </row>
    <row r="7199" spans="68:68" customFormat="1">
      <c r="BP7199" s="90"/>
    </row>
    <row r="7200" spans="68:68" customFormat="1">
      <c r="BP7200" s="90"/>
    </row>
    <row r="7201" spans="68:68" customFormat="1">
      <c r="BP7201" s="90"/>
    </row>
    <row r="7202" spans="68:68" customFormat="1">
      <c r="BP7202" s="90"/>
    </row>
    <row r="7203" spans="68:68" customFormat="1">
      <c r="BP7203" s="90"/>
    </row>
    <row r="7204" spans="68:68" customFormat="1">
      <c r="BP7204" s="90"/>
    </row>
    <row r="7205" spans="68:68" customFormat="1">
      <c r="BP7205" s="90"/>
    </row>
    <row r="7206" spans="68:68" customFormat="1">
      <c r="BP7206" s="90"/>
    </row>
    <row r="7207" spans="68:68" customFormat="1">
      <c r="BP7207" s="90"/>
    </row>
    <row r="7208" spans="68:68" customFormat="1">
      <c r="BP7208" s="90"/>
    </row>
    <row r="7209" spans="68:68" customFormat="1">
      <c r="BP7209" s="90"/>
    </row>
    <row r="7210" spans="68:68" customFormat="1">
      <c r="BP7210" s="90"/>
    </row>
    <row r="7211" spans="68:68" customFormat="1">
      <c r="BP7211" s="90"/>
    </row>
    <row r="7212" spans="68:68" customFormat="1">
      <c r="BP7212" s="90"/>
    </row>
    <row r="7213" spans="68:68" customFormat="1">
      <c r="BP7213" s="90"/>
    </row>
    <row r="7214" spans="68:68" customFormat="1">
      <c r="BP7214" s="90"/>
    </row>
    <row r="7215" spans="68:68" customFormat="1">
      <c r="BP7215" s="90"/>
    </row>
    <row r="7216" spans="68:68" customFormat="1">
      <c r="BP7216" s="90"/>
    </row>
    <row r="7217" spans="68:68" customFormat="1">
      <c r="BP7217" s="90"/>
    </row>
    <row r="7218" spans="68:68" customFormat="1">
      <c r="BP7218" s="90"/>
    </row>
    <row r="7219" spans="68:68" customFormat="1">
      <c r="BP7219" s="90"/>
    </row>
    <row r="7220" spans="68:68" customFormat="1">
      <c r="BP7220" s="90"/>
    </row>
    <row r="7221" spans="68:68" customFormat="1">
      <c r="BP7221" s="90"/>
    </row>
    <row r="7222" spans="68:68" customFormat="1">
      <c r="BP7222" s="90"/>
    </row>
    <row r="7223" spans="68:68" customFormat="1">
      <c r="BP7223" s="90"/>
    </row>
    <row r="7224" spans="68:68" customFormat="1">
      <c r="BP7224" s="90"/>
    </row>
    <row r="7225" spans="68:68" customFormat="1">
      <c r="BP7225" s="90"/>
    </row>
    <row r="7226" spans="68:68" customFormat="1">
      <c r="BP7226" s="90"/>
    </row>
    <row r="7227" spans="68:68" customFormat="1">
      <c r="BP7227" s="90"/>
    </row>
    <row r="7228" spans="68:68" customFormat="1">
      <c r="BP7228" s="90"/>
    </row>
    <row r="7229" spans="68:68" customFormat="1">
      <c r="BP7229" s="90"/>
    </row>
    <row r="7230" spans="68:68" customFormat="1">
      <c r="BP7230" s="90"/>
    </row>
    <row r="7231" spans="68:68" customFormat="1">
      <c r="BP7231" s="90"/>
    </row>
    <row r="7232" spans="68:68" customFormat="1">
      <c r="BP7232" s="90"/>
    </row>
    <row r="7233" spans="68:68" customFormat="1">
      <c r="BP7233" s="90"/>
    </row>
    <row r="7234" spans="68:68" customFormat="1">
      <c r="BP7234" s="90"/>
    </row>
    <row r="7235" spans="68:68" customFormat="1">
      <c r="BP7235" s="90"/>
    </row>
    <row r="7236" spans="68:68" customFormat="1">
      <c r="BP7236" s="90"/>
    </row>
    <row r="7237" spans="68:68" customFormat="1">
      <c r="BP7237" s="90"/>
    </row>
    <row r="7238" spans="68:68" customFormat="1">
      <c r="BP7238" s="90"/>
    </row>
    <row r="7239" spans="68:68" customFormat="1">
      <c r="BP7239" s="90"/>
    </row>
    <row r="7240" spans="68:68" customFormat="1">
      <c r="BP7240" s="90"/>
    </row>
    <row r="7241" spans="68:68" customFormat="1">
      <c r="BP7241" s="90"/>
    </row>
    <row r="7242" spans="68:68" customFormat="1">
      <c r="BP7242" s="90"/>
    </row>
    <row r="7243" spans="68:68" customFormat="1">
      <c r="BP7243" s="90"/>
    </row>
    <row r="7244" spans="68:68" customFormat="1">
      <c r="BP7244" s="90"/>
    </row>
    <row r="7245" spans="68:68" customFormat="1">
      <c r="BP7245" s="90"/>
    </row>
    <row r="7246" spans="68:68" customFormat="1">
      <c r="BP7246" s="90"/>
    </row>
    <row r="7247" spans="68:68" customFormat="1">
      <c r="BP7247" s="90"/>
    </row>
    <row r="7248" spans="68:68" customFormat="1">
      <c r="BP7248" s="90"/>
    </row>
    <row r="7249" spans="68:68" customFormat="1">
      <c r="BP7249" s="90"/>
    </row>
    <row r="7250" spans="68:68" customFormat="1">
      <c r="BP7250" s="90"/>
    </row>
    <row r="7251" spans="68:68" customFormat="1">
      <c r="BP7251" s="90"/>
    </row>
    <row r="7252" spans="68:68" customFormat="1">
      <c r="BP7252" s="90"/>
    </row>
    <row r="7253" spans="68:68" customFormat="1">
      <c r="BP7253" s="90"/>
    </row>
    <row r="7254" spans="68:68" customFormat="1">
      <c r="BP7254" s="90"/>
    </row>
    <row r="7255" spans="68:68" customFormat="1">
      <c r="BP7255" s="90"/>
    </row>
    <row r="7256" spans="68:68" customFormat="1">
      <c r="BP7256" s="90"/>
    </row>
    <row r="7257" spans="68:68" customFormat="1">
      <c r="BP7257" s="90"/>
    </row>
    <row r="7258" spans="68:68" customFormat="1">
      <c r="BP7258" s="90"/>
    </row>
    <row r="7259" spans="68:68" customFormat="1">
      <c r="BP7259" s="90"/>
    </row>
    <row r="7260" spans="68:68" customFormat="1">
      <c r="BP7260" s="90"/>
    </row>
    <row r="7261" spans="68:68" customFormat="1">
      <c r="BP7261" s="90"/>
    </row>
    <row r="7262" spans="68:68" customFormat="1">
      <c r="BP7262" s="90"/>
    </row>
    <row r="7263" spans="68:68" customFormat="1">
      <c r="BP7263" s="90"/>
    </row>
    <row r="7264" spans="68:68" customFormat="1">
      <c r="BP7264" s="90"/>
    </row>
    <row r="7265" spans="68:68" customFormat="1">
      <c r="BP7265" s="90"/>
    </row>
    <row r="7266" spans="68:68" customFormat="1">
      <c r="BP7266" s="90"/>
    </row>
    <row r="7267" spans="68:68" customFormat="1">
      <c r="BP7267" s="90"/>
    </row>
    <row r="7268" spans="68:68" customFormat="1">
      <c r="BP7268" s="90"/>
    </row>
    <row r="7269" spans="68:68" customFormat="1">
      <c r="BP7269" s="90"/>
    </row>
    <row r="7270" spans="68:68" customFormat="1">
      <c r="BP7270" s="90"/>
    </row>
    <row r="7271" spans="68:68" customFormat="1">
      <c r="BP7271" s="90"/>
    </row>
    <row r="7272" spans="68:68" customFormat="1">
      <c r="BP7272" s="90"/>
    </row>
    <row r="7273" spans="68:68" customFormat="1">
      <c r="BP7273" s="90"/>
    </row>
    <row r="7274" spans="68:68" customFormat="1">
      <c r="BP7274" s="90"/>
    </row>
    <row r="7275" spans="68:68" customFormat="1">
      <c r="BP7275" s="90"/>
    </row>
    <row r="7276" spans="68:68" customFormat="1">
      <c r="BP7276" s="90"/>
    </row>
    <row r="7277" spans="68:68" customFormat="1">
      <c r="BP7277" s="90"/>
    </row>
    <row r="7278" spans="68:68" customFormat="1">
      <c r="BP7278" s="90"/>
    </row>
    <row r="7279" spans="68:68" customFormat="1">
      <c r="BP7279" s="90"/>
    </row>
    <row r="7280" spans="68:68" customFormat="1">
      <c r="BP7280" s="90"/>
    </row>
    <row r="7281" spans="68:68" customFormat="1">
      <c r="BP7281" s="90"/>
    </row>
    <row r="7282" spans="68:68" customFormat="1">
      <c r="BP7282" s="90"/>
    </row>
    <row r="7283" spans="68:68" customFormat="1">
      <c r="BP7283" s="90"/>
    </row>
    <row r="7284" spans="68:68" customFormat="1">
      <c r="BP7284" s="90"/>
    </row>
    <row r="7285" spans="68:68" customFormat="1">
      <c r="BP7285" s="90"/>
    </row>
    <row r="7286" spans="68:68" customFormat="1">
      <c r="BP7286" s="90"/>
    </row>
    <row r="7287" spans="68:68" customFormat="1">
      <c r="BP7287" s="90"/>
    </row>
    <row r="7288" spans="68:68" customFormat="1">
      <c r="BP7288" s="90"/>
    </row>
    <row r="7289" spans="68:68" customFormat="1">
      <c r="BP7289" s="90"/>
    </row>
    <row r="7290" spans="68:68" customFormat="1">
      <c r="BP7290" s="90"/>
    </row>
    <row r="7291" spans="68:68" customFormat="1">
      <c r="BP7291" s="90"/>
    </row>
    <row r="7292" spans="68:68" customFormat="1">
      <c r="BP7292" s="90"/>
    </row>
    <row r="7293" spans="68:68" customFormat="1">
      <c r="BP7293" s="90"/>
    </row>
    <row r="7294" spans="68:68" customFormat="1">
      <c r="BP7294" s="90"/>
    </row>
    <row r="7295" spans="68:68" customFormat="1">
      <c r="BP7295" s="90"/>
    </row>
    <row r="7296" spans="68:68" customFormat="1">
      <c r="BP7296" s="90"/>
    </row>
    <row r="7297" spans="68:68" customFormat="1">
      <c r="BP7297" s="90"/>
    </row>
    <row r="7298" spans="68:68" customFormat="1">
      <c r="BP7298" s="90"/>
    </row>
    <row r="7299" spans="68:68" customFormat="1">
      <c r="BP7299" s="90"/>
    </row>
    <row r="7300" spans="68:68" customFormat="1">
      <c r="BP7300" s="90"/>
    </row>
    <row r="7301" spans="68:68" customFormat="1">
      <c r="BP7301" s="90"/>
    </row>
    <row r="7302" spans="68:68" customFormat="1">
      <c r="BP7302" s="90"/>
    </row>
    <row r="7303" spans="68:68" customFormat="1">
      <c r="BP7303" s="90"/>
    </row>
    <row r="7304" spans="68:68" customFormat="1">
      <c r="BP7304" s="90"/>
    </row>
    <row r="7305" spans="68:68" customFormat="1">
      <c r="BP7305" s="90"/>
    </row>
    <row r="7306" spans="68:68" customFormat="1">
      <c r="BP7306" s="90"/>
    </row>
    <row r="7307" spans="68:68" customFormat="1">
      <c r="BP7307" s="90"/>
    </row>
    <row r="7308" spans="68:68" customFormat="1">
      <c r="BP7308" s="90"/>
    </row>
    <row r="7309" spans="68:68" customFormat="1">
      <c r="BP7309" s="90"/>
    </row>
    <row r="7310" spans="68:68" customFormat="1">
      <c r="BP7310" s="90"/>
    </row>
    <row r="7311" spans="68:68" customFormat="1">
      <c r="BP7311" s="90"/>
    </row>
    <row r="7312" spans="68:68" customFormat="1">
      <c r="BP7312" s="90"/>
    </row>
    <row r="7313" spans="68:68" customFormat="1">
      <c r="BP7313" s="90"/>
    </row>
    <row r="7314" spans="68:68" customFormat="1">
      <c r="BP7314" s="90"/>
    </row>
    <row r="7315" spans="68:68" customFormat="1">
      <c r="BP7315" s="90"/>
    </row>
    <row r="7316" spans="68:68" customFormat="1">
      <c r="BP7316" s="90"/>
    </row>
    <row r="7317" spans="68:68" customFormat="1">
      <c r="BP7317" s="90"/>
    </row>
    <row r="7318" spans="68:68" customFormat="1">
      <c r="BP7318" s="90"/>
    </row>
    <row r="7319" spans="68:68" customFormat="1">
      <c r="BP7319" s="90"/>
    </row>
    <row r="7320" spans="68:68" customFormat="1">
      <c r="BP7320" s="90"/>
    </row>
    <row r="7321" spans="68:68" customFormat="1">
      <c r="BP7321" s="90"/>
    </row>
    <row r="7322" spans="68:68" customFormat="1">
      <c r="BP7322" s="90"/>
    </row>
    <row r="7323" spans="68:68" customFormat="1">
      <c r="BP7323" s="90"/>
    </row>
    <row r="7324" spans="68:68" customFormat="1">
      <c r="BP7324" s="90"/>
    </row>
    <row r="7325" spans="68:68" customFormat="1">
      <c r="BP7325" s="90"/>
    </row>
    <row r="7326" spans="68:68" customFormat="1">
      <c r="BP7326" s="90"/>
    </row>
    <row r="7327" spans="68:68" customFormat="1">
      <c r="BP7327" s="90"/>
    </row>
    <row r="7328" spans="68:68" customFormat="1">
      <c r="BP7328" s="90"/>
    </row>
    <row r="7329" spans="68:68" customFormat="1">
      <c r="BP7329" s="90"/>
    </row>
    <row r="7330" spans="68:68" customFormat="1">
      <c r="BP7330" s="90"/>
    </row>
    <row r="7331" spans="68:68" customFormat="1">
      <c r="BP7331" s="90"/>
    </row>
    <row r="7332" spans="68:68" customFormat="1">
      <c r="BP7332" s="90"/>
    </row>
    <row r="7333" spans="68:68" customFormat="1">
      <c r="BP7333" s="90"/>
    </row>
    <row r="7334" spans="68:68" customFormat="1">
      <c r="BP7334" s="90"/>
    </row>
    <row r="7335" spans="68:68" customFormat="1">
      <c r="BP7335" s="90"/>
    </row>
    <row r="7336" spans="68:68" customFormat="1">
      <c r="BP7336" s="90"/>
    </row>
    <row r="7337" spans="68:68" customFormat="1">
      <c r="BP7337" s="90"/>
    </row>
    <row r="7338" spans="68:68" customFormat="1">
      <c r="BP7338" s="90"/>
    </row>
    <row r="7339" spans="68:68" customFormat="1">
      <c r="BP7339" s="90"/>
    </row>
    <row r="7340" spans="68:68" customFormat="1">
      <c r="BP7340" s="90"/>
    </row>
    <row r="7341" spans="68:68" customFormat="1">
      <c r="BP7341" s="90"/>
    </row>
    <row r="7342" spans="68:68" customFormat="1">
      <c r="BP7342" s="90"/>
    </row>
    <row r="7343" spans="68:68" customFormat="1">
      <c r="BP7343" s="90"/>
    </row>
    <row r="7344" spans="68:68" customFormat="1">
      <c r="BP7344" s="90"/>
    </row>
    <row r="7345" spans="68:68" customFormat="1">
      <c r="BP7345" s="90"/>
    </row>
    <row r="7346" spans="68:68" customFormat="1">
      <c r="BP7346" s="90"/>
    </row>
    <row r="7347" spans="68:68" customFormat="1">
      <c r="BP7347" s="90"/>
    </row>
    <row r="7348" spans="68:68" customFormat="1">
      <c r="BP7348" s="90"/>
    </row>
    <row r="7349" spans="68:68" customFormat="1">
      <c r="BP7349" s="90"/>
    </row>
    <row r="7350" spans="68:68" customFormat="1">
      <c r="BP7350" s="90"/>
    </row>
    <row r="7351" spans="68:68" customFormat="1">
      <c r="BP7351" s="90"/>
    </row>
    <row r="7352" spans="68:68" customFormat="1">
      <c r="BP7352" s="90"/>
    </row>
    <row r="7353" spans="68:68" customFormat="1">
      <c r="BP7353" s="90"/>
    </row>
    <row r="7354" spans="68:68" customFormat="1">
      <c r="BP7354" s="90"/>
    </row>
    <row r="7355" spans="68:68" customFormat="1">
      <c r="BP7355" s="90"/>
    </row>
    <row r="7356" spans="68:68" customFormat="1">
      <c r="BP7356" s="90"/>
    </row>
    <row r="7357" spans="68:68" customFormat="1">
      <c r="BP7357" s="90"/>
    </row>
    <row r="7358" spans="68:68" customFormat="1">
      <c r="BP7358" s="90"/>
    </row>
    <row r="7359" spans="68:68" customFormat="1">
      <c r="BP7359" s="90"/>
    </row>
    <row r="7360" spans="68:68" customFormat="1">
      <c r="BP7360" s="90"/>
    </row>
    <row r="7361" spans="68:68" customFormat="1">
      <c r="BP7361" s="90"/>
    </row>
    <row r="7362" spans="68:68" customFormat="1">
      <c r="BP7362" s="90"/>
    </row>
    <row r="7363" spans="68:68" customFormat="1">
      <c r="BP7363" s="90"/>
    </row>
    <row r="7364" spans="68:68" customFormat="1">
      <c r="BP7364" s="90"/>
    </row>
    <row r="7365" spans="68:68" customFormat="1">
      <c r="BP7365" s="90"/>
    </row>
    <row r="7366" spans="68:68" customFormat="1">
      <c r="BP7366" s="90"/>
    </row>
    <row r="7367" spans="68:68" customFormat="1">
      <c r="BP7367" s="90"/>
    </row>
    <row r="7368" spans="68:68" customFormat="1">
      <c r="BP7368" s="90"/>
    </row>
    <row r="7369" spans="68:68" customFormat="1">
      <c r="BP7369" s="90"/>
    </row>
    <row r="7370" spans="68:68" customFormat="1">
      <c r="BP7370" s="90"/>
    </row>
    <row r="7371" spans="68:68" customFormat="1">
      <c r="BP7371" s="90"/>
    </row>
    <row r="7372" spans="68:68" customFormat="1">
      <c r="BP7372" s="90"/>
    </row>
    <row r="7373" spans="68:68" customFormat="1">
      <c r="BP7373" s="90"/>
    </row>
    <row r="7374" spans="68:68" customFormat="1">
      <c r="BP7374" s="90"/>
    </row>
    <row r="7375" spans="68:68" customFormat="1">
      <c r="BP7375" s="90"/>
    </row>
    <row r="7376" spans="68:68" customFormat="1">
      <c r="BP7376" s="90"/>
    </row>
    <row r="7377" spans="68:68" customFormat="1">
      <c r="BP7377" s="90"/>
    </row>
    <row r="7378" spans="68:68" customFormat="1">
      <c r="BP7378" s="90"/>
    </row>
    <row r="7379" spans="68:68" customFormat="1">
      <c r="BP7379" s="90"/>
    </row>
    <row r="7380" spans="68:68" customFormat="1">
      <c r="BP7380" s="90"/>
    </row>
    <row r="7381" spans="68:68" customFormat="1">
      <c r="BP7381" s="90"/>
    </row>
    <row r="7382" spans="68:68" customFormat="1">
      <c r="BP7382" s="90"/>
    </row>
    <row r="7383" spans="68:68" customFormat="1">
      <c r="BP7383" s="90"/>
    </row>
    <row r="7384" spans="68:68" customFormat="1">
      <c r="BP7384" s="90"/>
    </row>
    <row r="7385" spans="68:68" customFormat="1">
      <c r="BP7385" s="90"/>
    </row>
    <row r="7386" spans="68:68" customFormat="1">
      <c r="BP7386" s="90"/>
    </row>
    <row r="7387" spans="68:68" customFormat="1">
      <c r="BP7387" s="90"/>
    </row>
    <row r="7388" spans="68:68" customFormat="1">
      <c r="BP7388" s="90"/>
    </row>
    <row r="7389" spans="68:68" customFormat="1">
      <c r="BP7389" s="90"/>
    </row>
    <row r="7390" spans="68:68" customFormat="1">
      <c r="BP7390" s="90"/>
    </row>
    <row r="7391" spans="68:68" customFormat="1">
      <c r="BP7391" s="90"/>
    </row>
    <row r="7392" spans="68:68" customFormat="1">
      <c r="BP7392" s="90"/>
    </row>
    <row r="7393" spans="68:68" customFormat="1">
      <c r="BP7393" s="90"/>
    </row>
    <row r="7394" spans="68:68" customFormat="1">
      <c r="BP7394" s="90"/>
    </row>
    <row r="7395" spans="68:68" customFormat="1">
      <c r="BP7395" s="90"/>
    </row>
    <row r="7396" spans="68:68" customFormat="1">
      <c r="BP7396" s="90"/>
    </row>
    <row r="7397" spans="68:68" customFormat="1">
      <c r="BP7397" s="90"/>
    </row>
    <row r="7398" spans="68:68" customFormat="1">
      <c r="BP7398" s="90"/>
    </row>
    <row r="7399" spans="68:68" customFormat="1">
      <c r="BP7399" s="90"/>
    </row>
    <row r="7400" spans="68:68" customFormat="1">
      <c r="BP7400" s="90"/>
    </row>
    <row r="7401" spans="68:68" customFormat="1">
      <c r="BP7401" s="90"/>
    </row>
    <row r="7402" spans="68:68" customFormat="1">
      <c r="BP7402" s="90"/>
    </row>
    <row r="7403" spans="68:68" customFormat="1">
      <c r="BP7403" s="90"/>
    </row>
    <row r="7404" spans="68:68" customFormat="1">
      <c r="BP7404" s="90"/>
    </row>
    <row r="7405" spans="68:68" customFormat="1">
      <c r="BP7405" s="90"/>
    </row>
    <row r="7406" spans="68:68" customFormat="1">
      <c r="BP7406" s="90"/>
    </row>
    <row r="7407" spans="68:68" customFormat="1">
      <c r="BP7407" s="90"/>
    </row>
    <row r="7408" spans="68:68" customFormat="1">
      <c r="BP7408" s="90"/>
    </row>
    <row r="7409" spans="68:68" customFormat="1">
      <c r="BP7409" s="90"/>
    </row>
    <row r="7410" spans="68:68" customFormat="1">
      <c r="BP7410" s="90"/>
    </row>
    <row r="7411" spans="68:68" customFormat="1">
      <c r="BP7411" s="90"/>
    </row>
    <row r="7412" spans="68:68" customFormat="1">
      <c r="BP7412" s="90"/>
    </row>
    <row r="7413" spans="68:68" customFormat="1">
      <c r="BP7413" s="90"/>
    </row>
    <row r="7414" spans="68:68" customFormat="1">
      <c r="BP7414" s="90"/>
    </row>
    <row r="7415" spans="68:68" customFormat="1">
      <c r="BP7415" s="90"/>
    </row>
    <row r="7416" spans="68:68" customFormat="1">
      <c r="BP7416" s="90"/>
    </row>
    <row r="7417" spans="68:68" customFormat="1">
      <c r="BP7417" s="90"/>
    </row>
    <row r="7418" spans="68:68" customFormat="1">
      <c r="BP7418" s="90"/>
    </row>
    <row r="7419" spans="68:68" customFormat="1">
      <c r="BP7419" s="90"/>
    </row>
    <row r="7420" spans="68:68" customFormat="1">
      <c r="BP7420" s="90"/>
    </row>
    <row r="7421" spans="68:68" customFormat="1">
      <c r="BP7421" s="90"/>
    </row>
    <row r="7422" spans="68:68" customFormat="1">
      <c r="BP7422" s="90"/>
    </row>
    <row r="7423" spans="68:68" customFormat="1">
      <c r="BP7423" s="90"/>
    </row>
    <row r="7424" spans="68:68" customFormat="1">
      <c r="BP7424" s="90"/>
    </row>
    <row r="7425" spans="68:68" customFormat="1">
      <c r="BP7425" s="90"/>
    </row>
    <row r="7426" spans="68:68" customFormat="1">
      <c r="BP7426" s="90"/>
    </row>
    <row r="7427" spans="68:68" customFormat="1">
      <c r="BP7427" s="90"/>
    </row>
    <row r="7428" spans="68:68" customFormat="1">
      <c r="BP7428" s="90"/>
    </row>
    <row r="7429" spans="68:68" customFormat="1">
      <c r="BP7429" s="90"/>
    </row>
    <row r="7430" spans="68:68" customFormat="1">
      <c r="BP7430" s="90"/>
    </row>
    <row r="7431" spans="68:68" customFormat="1">
      <c r="BP7431" s="90"/>
    </row>
    <row r="7432" spans="68:68" customFormat="1">
      <c r="BP7432" s="90"/>
    </row>
    <row r="7433" spans="68:68" customFormat="1">
      <c r="BP7433" s="90"/>
    </row>
    <row r="7434" spans="68:68" customFormat="1">
      <c r="BP7434" s="90"/>
    </row>
    <row r="7435" spans="68:68" customFormat="1">
      <c r="BP7435" s="90"/>
    </row>
    <row r="7436" spans="68:68" customFormat="1">
      <c r="BP7436" s="90"/>
    </row>
    <row r="7437" spans="68:68" customFormat="1">
      <c r="BP7437" s="90"/>
    </row>
    <row r="7438" spans="68:68" customFormat="1">
      <c r="BP7438" s="90"/>
    </row>
    <row r="7439" spans="68:68" customFormat="1">
      <c r="BP7439" s="90"/>
    </row>
    <row r="7440" spans="68:68" customFormat="1">
      <c r="BP7440" s="90"/>
    </row>
    <row r="7441" spans="68:68" customFormat="1">
      <c r="BP7441" s="90"/>
    </row>
    <row r="7442" spans="68:68" customFormat="1">
      <c r="BP7442" s="90"/>
    </row>
    <row r="7443" spans="68:68" customFormat="1">
      <c r="BP7443" s="90"/>
    </row>
    <row r="7444" spans="68:68" customFormat="1">
      <c r="BP7444" s="90"/>
    </row>
    <row r="7445" spans="68:68" customFormat="1">
      <c r="BP7445" s="90"/>
    </row>
    <row r="7446" spans="68:68" customFormat="1">
      <c r="BP7446" s="90"/>
    </row>
    <row r="7447" spans="68:68" customFormat="1">
      <c r="BP7447" s="90"/>
    </row>
    <row r="7448" spans="68:68" customFormat="1">
      <c r="BP7448" s="90"/>
    </row>
    <row r="7449" spans="68:68" customFormat="1">
      <c r="BP7449" s="90"/>
    </row>
    <row r="7450" spans="68:68" customFormat="1">
      <c r="BP7450" s="90"/>
    </row>
    <row r="7451" spans="68:68" customFormat="1">
      <c r="BP7451" s="90"/>
    </row>
    <row r="7452" spans="68:68" customFormat="1">
      <c r="BP7452" s="90"/>
    </row>
    <row r="7453" spans="68:68" customFormat="1">
      <c r="BP7453" s="90"/>
    </row>
    <row r="7454" spans="68:68" customFormat="1">
      <c r="BP7454" s="90"/>
    </row>
    <row r="7455" spans="68:68" customFormat="1">
      <c r="BP7455" s="90"/>
    </row>
    <row r="7456" spans="68:68" customFormat="1">
      <c r="BP7456" s="90"/>
    </row>
    <row r="7457" spans="68:68" customFormat="1">
      <c r="BP7457" s="90"/>
    </row>
    <row r="7458" spans="68:68" customFormat="1">
      <c r="BP7458" s="90"/>
    </row>
    <row r="7459" spans="68:68" customFormat="1">
      <c r="BP7459" s="90"/>
    </row>
    <row r="7460" spans="68:68" customFormat="1">
      <c r="BP7460" s="90"/>
    </row>
    <row r="7461" spans="68:68" customFormat="1">
      <c r="BP7461" s="90"/>
    </row>
    <row r="7462" spans="68:68" customFormat="1">
      <c r="BP7462" s="90"/>
    </row>
    <row r="7463" spans="68:68" customFormat="1">
      <c r="BP7463" s="90"/>
    </row>
    <row r="7464" spans="68:68" customFormat="1">
      <c r="BP7464" s="90"/>
    </row>
    <row r="7465" spans="68:68" customFormat="1">
      <c r="BP7465" s="90"/>
    </row>
    <row r="7466" spans="68:68" customFormat="1">
      <c r="BP7466" s="90"/>
    </row>
    <row r="7467" spans="68:68" customFormat="1">
      <c r="BP7467" s="90"/>
    </row>
    <row r="7468" spans="68:68" customFormat="1">
      <c r="BP7468" s="90"/>
    </row>
    <row r="7469" spans="68:68" customFormat="1">
      <c r="BP7469" s="90"/>
    </row>
    <row r="7470" spans="68:68" customFormat="1">
      <c r="BP7470" s="90"/>
    </row>
    <row r="7471" spans="68:68" customFormat="1">
      <c r="BP7471" s="90"/>
    </row>
    <row r="7472" spans="68:68" customFormat="1">
      <c r="BP7472" s="90"/>
    </row>
    <row r="7473" spans="68:68" customFormat="1">
      <c r="BP7473" s="90"/>
    </row>
    <row r="7474" spans="68:68" customFormat="1">
      <c r="BP7474" s="90"/>
    </row>
    <row r="7475" spans="68:68" customFormat="1">
      <c r="BP7475" s="90"/>
    </row>
    <row r="7476" spans="68:68" customFormat="1">
      <c r="BP7476" s="90"/>
    </row>
    <row r="7477" spans="68:68" customFormat="1">
      <c r="BP7477" s="90"/>
    </row>
    <row r="7478" spans="68:68" customFormat="1">
      <c r="BP7478" s="90"/>
    </row>
    <row r="7479" spans="68:68" customFormat="1">
      <c r="BP7479" s="90"/>
    </row>
    <row r="7480" spans="68:68" customFormat="1">
      <c r="BP7480" s="90"/>
    </row>
    <row r="7481" spans="68:68" customFormat="1">
      <c r="BP7481" s="90"/>
    </row>
    <row r="7482" spans="68:68" customFormat="1">
      <c r="BP7482" s="90"/>
    </row>
    <row r="7483" spans="68:68" customFormat="1">
      <c r="BP7483" s="90"/>
    </row>
    <row r="7484" spans="68:68" customFormat="1">
      <c r="BP7484" s="90"/>
    </row>
    <row r="7485" spans="68:68" customFormat="1">
      <c r="BP7485" s="90"/>
    </row>
    <row r="7486" spans="68:68" customFormat="1">
      <c r="BP7486" s="90"/>
    </row>
    <row r="7487" spans="68:68" customFormat="1">
      <c r="BP7487" s="90"/>
    </row>
    <row r="7488" spans="68:68" customFormat="1">
      <c r="BP7488" s="90"/>
    </row>
    <row r="7489" spans="68:68" customFormat="1">
      <c r="BP7489" s="90"/>
    </row>
    <row r="7490" spans="68:68" customFormat="1">
      <c r="BP7490" s="90"/>
    </row>
    <row r="7491" spans="68:68" customFormat="1">
      <c r="BP7491" s="90"/>
    </row>
    <row r="7492" spans="68:68" customFormat="1">
      <c r="BP7492" s="90"/>
    </row>
    <row r="7493" spans="68:68" customFormat="1">
      <c r="BP7493" s="90"/>
    </row>
    <row r="7494" spans="68:68" customFormat="1">
      <c r="BP7494" s="90"/>
    </row>
    <row r="7495" spans="68:68" customFormat="1">
      <c r="BP7495" s="90"/>
    </row>
    <row r="7496" spans="68:68" customFormat="1">
      <c r="BP7496" s="90"/>
    </row>
    <row r="7497" spans="68:68" customFormat="1">
      <c r="BP7497" s="90"/>
    </row>
    <row r="7498" spans="68:68" customFormat="1">
      <c r="BP7498" s="90"/>
    </row>
    <row r="7499" spans="68:68" customFormat="1">
      <c r="BP7499" s="90"/>
    </row>
    <row r="7500" spans="68:68" customFormat="1">
      <c r="BP7500" s="90"/>
    </row>
    <row r="7501" spans="68:68" customFormat="1">
      <c r="BP7501" s="90"/>
    </row>
    <row r="7502" spans="68:68" customFormat="1">
      <c r="BP7502" s="90"/>
    </row>
    <row r="7503" spans="68:68" customFormat="1">
      <c r="BP7503" s="90"/>
    </row>
    <row r="7504" spans="68:68" customFormat="1">
      <c r="BP7504" s="90"/>
    </row>
    <row r="7505" spans="68:68" customFormat="1">
      <c r="BP7505" s="90"/>
    </row>
    <row r="7506" spans="68:68" customFormat="1">
      <c r="BP7506" s="90"/>
    </row>
    <row r="7507" spans="68:68" customFormat="1">
      <c r="BP7507" s="90"/>
    </row>
    <row r="7508" spans="68:68" customFormat="1">
      <c r="BP7508" s="90"/>
    </row>
    <row r="7509" spans="68:68" customFormat="1">
      <c r="BP7509" s="90"/>
    </row>
    <row r="7510" spans="68:68" customFormat="1">
      <c r="BP7510" s="90"/>
    </row>
    <row r="7511" spans="68:68" customFormat="1">
      <c r="BP7511" s="90"/>
    </row>
    <row r="7512" spans="68:68" customFormat="1">
      <c r="BP7512" s="90"/>
    </row>
    <row r="7513" spans="68:68" customFormat="1">
      <c r="BP7513" s="90"/>
    </row>
    <row r="7514" spans="68:68" customFormat="1">
      <c r="BP7514" s="90"/>
    </row>
    <row r="7515" spans="68:68" customFormat="1">
      <c r="BP7515" s="90"/>
    </row>
    <row r="7516" spans="68:68" customFormat="1">
      <c r="BP7516" s="90"/>
    </row>
    <row r="7517" spans="68:68" customFormat="1">
      <c r="BP7517" s="90"/>
    </row>
    <row r="7518" spans="68:68" customFormat="1">
      <c r="BP7518" s="90"/>
    </row>
    <row r="7519" spans="68:68" customFormat="1">
      <c r="BP7519" s="90"/>
    </row>
    <row r="7520" spans="68:68" customFormat="1">
      <c r="BP7520" s="90"/>
    </row>
    <row r="7521" spans="68:68" customFormat="1">
      <c r="BP7521" s="90"/>
    </row>
    <row r="7522" spans="68:68" customFormat="1">
      <c r="BP7522" s="90"/>
    </row>
    <row r="7523" spans="68:68" customFormat="1">
      <c r="BP7523" s="90"/>
    </row>
    <row r="7524" spans="68:68" customFormat="1">
      <c r="BP7524" s="90"/>
    </row>
    <row r="7525" spans="68:68" customFormat="1">
      <c r="BP7525" s="90"/>
    </row>
    <row r="7526" spans="68:68" customFormat="1">
      <c r="BP7526" s="90"/>
    </row>
    <row r="7527" spans="68:68" customFormat="1">
      <c r="BP7527" s="90"/>
    </row>
    <row r="7528" spans="68:68" customFormat="1">
      <c r="BP7528" s="90"/>
    </row>
    <row r="7529" spans="68:68" customFormat="1">
      <c r="BP7529" s="90"/>
    </row>
    <row r="7530" spans="68:68" customFormat="1">
      <c r="BP7530" s="90"/>
    </row>
    <row r="7531" spans="68:68" customFormat="1">
      <c r="BP7531" s="90"/>
    </row>
    <row r="7532" spans="68:68" customFormat="1">
      <c r="BP7532" s="90"/>
    </row>
    <row r="7533" spans="68:68" customFormat="1">
      <c r="BP7533" s="90"/>
    </row>
    <row r="7534" spans="68:68" customFormat="1">
      <c r="BP7534" s="90"/>
    </row>
    <row r="7535" spans="68:68" customFormat="1">
      <c r="BP7535" s="90"/>
    </row>
    <row r="7536" spans="68:68" customFormat="1">
      <c r="BP7536" s="90"/>
    </row>
    <row r="7537" spans="68:68" customFormat="1">
      <c r="BP7537" s="90"/>
    </row>
    <row r="7538" spans="68:68" customFormat="1">
      <c r="BP7538" s="90"/>
    </row>
    <row r="7539" spans="68:68" customFormat="1">
      <c r="BP7539" s="90"/>
    </row>
    <row r="7540" spans="68:68" customFormat="1">
      <c r="BP7540" s="90"/>
    </row>
    <row r="7541" spans="68:68" customFormat="1">
      <c r="BP7541" s="90"/>
    </row>
    <row r="7542" spans="68:68" customFormat="1">
      <c r="BP7542" s="90"/>
    </row>
    <row r="7543" spans="68:68" customFormat="1">
      <c r="BP7543" s="90"/>
    </row>
    <row r="7544" spans="68:68" customFormat="1">
      <c r="BP7544" s="90"/>
    </row>
    <row r="7545" spans="68:68" customFormat="1">
      <c r="BP7545" s="90"/>
    </row>
    <row r="7546" spans="68:68" customFormat="1">
      <c r="BP7546" s="90"/>
    </row>
    <row r="7547" spans="68:68" customFormat="1">
      <c r="BP7547" s="90"/>
    </row>
    <row r="7548" spans="68:68" customFormat="1">
      <c r="BP7548" s="90"/>
    </row>
    <row r="7549" spans="68:68" customFormat="1">
      <c r="BP7549" s="90"/>
    </row>
    <row r="7550" spans="68:68" customFormat="1">
      <c r="BP7550" s="90"/>
    </row>
    <row r="7551" spans="68:68" customFormat="1">
      <c r="BP7551" s="90"/>
    </row>
    <row r="7552" spans="68:68" customFormat="1">
      <c r="BP7552" s="90"/>
    </row>
    <row r="7553" spans="68:68" customFormat="1">
      <c r="BP7553" s="90"/>
    </row>
    <row r="7554" spans="68:68" customFormat="1">
      <c r="BP7554" s="90"/>
    </row>
    <row r="7555" spans="68:68" customFormat="1">
      <c r="BP7555" s="90"/>
    </row>
    <row r="7556" spans="68:68" customFormat="1">
      <c r="BP7556" s="90"/>
    </row>
    <row r="7557" spans="68:68" customFormat="1">
      <c r="BP7557" s="90"/>
    </row>
    <row r="7558" spans="68:68" customFormat="1">
      <c r="BP7558" s="90"/>
    </row>
    <row r="7559" spans="68:68" customFormat="1">
      <c r="BP7559" s="90"/>
    </row>
    <row r="7560" spans="68:68" customFormat="1">
      <c r="BP7560" s="90"/>
    </row>
    <row r="7561" spans="68:68" customFormat="1">
      <c r="BP7561" s="90"/>
    </row>
    <row r="7562" spans="68:68" customFormat="1">
      <c r="BP7562" s="90"/>
    </row>
    <row r="7563" spans="68:68" customFormat="1">
      <c r="BP7563" s="90"/>
    </row>
    <row r="7564" spans="68:68" customFormat="1">
      <c r="BP7564" s="90"/>
    </row>
    <row r="7565" spans="68:68" customFormat="1">
      <c r="BP7565" s="90"/>
    </row>
    <row r="7566" spans="68:68" customFormat="1">
      <c r="BP7566" s="90"/>
    </row>
    <row r="7567" spans="68:68" customFormat="1">
      <c r="BP7567" s="90"/>
    </row>
    <row r="7568" spans="68:68" customFormat="1">
      <c r="BP7568" s="90"/>
    </row>
    <row r="7569" spans="68:68" customFormat="1">
      <c r="BP7569" s="90"/>
    </row>
    <row r="7570" spans="68:68" customFormat="1">
      <c r="BP7570" s="90"/>
    </row>
    <row r="7571" spans="68:68" customFormat="1">
      <c r="BP7571" s="90"/>
    </row>
    <row r="7572" spans="68:68" customFormat="1">
      <c r="BP7572" s="90"/>
    </row>
    <row r="7573" spans="68:68" customFormat="1">
      <c r="BP7573" s="90"/>
    </row>
    <row r="7574" spans="68:68" customFormat="1">
      <c r="BP7574" s="90"/>
    </row>
    <row r="7575" spans="68:68" customFormat="1">
      <c r="BP7575" s="90"/>
    </row>
    <row r="7576" spans="68:68" customFormat="1">
      <c r="BP7576" s="90"/>
    </row>
    <row r="7577" spans="68:68" customFormat="1">
      <c r="BP7577" s="90"/>
    </row>
    <row r="7578" spans="68:68" customFormat="1">
      <c r="BP7578" s="90"/>
    </row>
    <row r="7579" spans="68:68" customFormat="1">
      <c r="BP7579" s="90"/>
    </row>
    <row r="7580" spans="68:68" customFormat="1">
      <c r="BP7580" s="90"/>
    </row>
    <row r="7581" spans="68:68" customFormat="1">
      <c r="BP7581" s="90"/>
    </row>
    <row r="7582" spans="68:68" customFormat="1">
      <c r="BP7582" s="90"/>
    </row>
    <row r="7583" spans="68:68" customFormat="1">
      <c r="BP7583" s="90"/>
    </row>
    <row r="7584" spans="68:68" customFormat="1">
      <c r="BP7584" s="90"/>
    </row>
    <row r="7585" spans="68:68" customFormat="1">
      <c r="BP7585" s="90"/>
    </row>
    <row r="7586" spans="68:68" customFormat="1">
      <c r="BP7586" s="90"/>
    </row>
    <row r="7587" spans="68:68" customFormat="1">
      <c r="BP7587" s="90"/>
    </row>
    <row r="7588" spans="68:68" customFormat="1">
      <c r="BP7588" s="90"/>
    </row>
    <row r="7589" spans="68:68" customFormat="1">
      <c r="BP7589" s="90"/>
    </row>
    <row r="7590" spans="68:68" customFormat="1">
      <c r="BP7590" s="90"/>
    </row>
    <row r="7591" spans="68:68" customFormat="1">
      <c r="BP7591" s="90"/>
    </row>
    <row r="7592" spans="68:68" customFormat="1">
      <c r="BP7592" s="90"/>
    </row>
    <row r="7593" spans="68:68" customFormat="1">
      <c r="BP7593" s="90"/>
    </row>
    <row r="7594" spans="68:68" customFormat="1">
      <c r="BP7594" s="90"/>
    </row>
    <row r="7595" spans="68:68" customFormat="1">
      <c r="BP7595" s="90"/>
    </row>
    <row r="7596" spans="68:68" customFormat="1">
      <c r="BP7596" s="90"/>
    </row>
    <row r="7597" spans="68:68" customFormat="1">
      <c r="BP7597" s="90"/>
    </row>
    <row r="7598" spans="68:68" customFormat="1">
      <c r="BP7598" s="90"/>
    </row>
    <row r="7599" spans="68:68" customFormat="1">
      <c r="BP7599" s="90"/>
    </row>
    <row r="7600" spans="68:68" customFormat="1">
      <c r="BP7600" s="90"/>
    </row>
    <row r="7601" spans="68:68" customFormat="1">
      <c r="BP7601" s="90"/>
    </row>
    <row r="7602" spans="68:68" customFormat="1">
      <c r="BP7602" s="90"/>
    </row>
    <row r="7603" spans="68:68" customFormat="1">
      <c r="BP7603" s="90"/>
    </row>
    <row r="7604" spans="68:68" customFormat="1">
      <c r="BP7604" s="90"/>
    </row>
    <row r="7605" spans="68:68" customFormat="1">
      <c r="BP7605" s="90"/>
    </row>
    <row r="7606" spans="68:68" customFormat="1">
      <c r="BP7606" s="90"/>
    </row>
    <row r="7607" spans="68:68" customFormat="1">
      <c r="BP7607" s="90"/>
    </row>
    <row r="7608" spans="68:68" customFormat="1">
      <c r="BP7608" s="90"/>
    </row>
    <row r="7609" spans="68:68" customFormat="1">
      <c r="BP7609" s="90"/>
    </row>
    <row r="7610" spans="68:68" customFormat="1">
      <c r="BP7610" s="90"/>
    </row>
    <row r="7611" spans="68:68" customFormat="1">
      <c r="BP7611" s="90"/>
    </row>
    <row r="7612" spans="68:68" customFormat="1">
      <c r="BP7612" s="90"/>
    </row>
    <row r="7613" spans="68:68" customFormat="1">
      <c r="BP7613" s="90"/>
    </row>
    <row r="7614" spans="68:68" customFormat="1">
      <c r="BP7614" s="90"/>
    </row>
    <row r="7615" spans="68:68" customFormat="1">
      <c r="BP7615" s="90"/>
    </row>
    <row r="7616" spans="68:68" customFormat="1">
      <c r="BP7616" s="90"/>
    </row>
    <row r="7617" spans="68:68" customFormat="1">
      <c r="BP7617" s="90"/>
    </row>
    <row r="7618" spans="68:68" customFormat="1">
      <c r="BP7618" s="90"/>
    </row>
    <row r="7619" spans="68:68" customFormat="1">
      <c r="BP7619" s="90"/>
    </row>
    <row r="7620" spans="68:68" customFormat="1">
      <c r="BP7620" s="90"/>
    </row>
    <row r="7621" spans="68:68" customFormat="1">
      <c r="BP7621" s="90"/>
    </row>
    <row r="7622" spans="68:68" customFormat="1">
      <c r="BP7622" s="90"/>
    </row>
    <row r="7623" spans="68:68" customFormat="1">
      <c r="BP7623" s="90"/>
    </row>
    <row r="7624" spans="68:68" customFormat="1">
      <c r="BP7624" s="90"/>
    </row>
    <row r="7625" spans="68:68" customFormat="1">
      <c r="BP7625" s="90"/>
    </row>
    <row r="7626" spans="68:68" customFormat="1">
      <c r="BP7626" s="90"/>
    </row>
    <row r="7627" spans="68:68" customFormat="1">
      <c r="BP7627" s="90"/>
    </row>
    <row r="7628" spans="68:68" customFormat="1">
      <c r="BP7628" s="90"/>
    </row>
    <row r="7629" spans="68:68" customFormat="1">
      <c r="BP7629" s="90"/>
    </row>
    <row r="7630" spans="68:68" customFormat="1">
      <c r="BP7630" s="90"/>
    </row>
    <row r="7631" spans="68:68" customFormat="1">
      <c r="BP7631" s="90"/>
    </row>
    <row r="7632" spans="68:68" customFormat="1">
      <c r="BP7632" s="90"/>
    </row>
    <row r="7633" spans="68:68" customFormat="1">
      <c r="BP7633" s="90"/>
    </row>
    <row r="7634" spans="68:68" customFormat="1">
      <c r="BP7634" s="90"/>
    </row>
    <row r="7635" spans="68:68" customFormat="1">
      <c r="BP7635" s="90"/>
    </row>
    <row r="7636" spans="68:68" customFormat="1">
      <c r="BP7636" s="90"/>
    </row>
    <row r="7637" spans="68:68" customFormat="1">
      <c r="BP7637" s="90"/>
    </row>
    <row r="7638" spans="68:68" customFormat="1">
      <c r="BP7638" s="90"/>
    </row>
    <row r="7639" spans="68:68" customFormat="1">
      <c r="BP7639" s="90"/>
    </row>
    <row r="7640" spans="68:68" customFormat="1">
      <c r="BP7640" s="90"/>
    </row>
    <row r="7641" spans="68:68" customFormat="1">
      <c r="BP7641" s="90"/>
    </row>
    <row r="7642" spans="68:68" customFormat="1">
      <c r="BP7642" s="90"/>
    </row>
    <row r="7643" spans="68:68" customFormat="1">
      <c r="BP7643" s="90"/>
    </row>
    <row r="7644" spans="68:68" customFormat="1">
      <c r="BP7644" s="90"/>
    </row>
    <row r="7645" spans="68:68" customFormat="1">
      <c r="BP7645" s="90"/>
    </row>
    <row r="7646" spans="68:68" customFormat="1">
      <c r="BP7646" s="90"/>
    </row>
    <row r="7647" spans="68:68" customFormat="1">
      <c r="BP7647" s="90"/>
    </row>
    <row r="7648" spans="68:68" customFormat="1">
      <c r="BP7648" s="90"/>
    </row>
    <row r="7649" spans="68:68" customFormat="1">
      <c r="BP7649" s="90"/>
    </row>
    <row r="7650" spans="68:68" customFormat="1">
      <c r="BP7650" s="90"/>
    </row>
    <row r="7651" spans="68:68" customFormat="1">
      <c r="BP7651" s="90"/>
    </row>
    <row r="7652" spans="68:68" customFormat="1">
      <c r="BP7652" s="90"/>
    </row>
    <row r="7653" spans="68:68" customFormat="1">
      <c r="BP7653" s="90"/>
    </row>
    <row r="7654" spans="68:68" customFormat="1">
      <c r="BP7654" s="90"/>
    </row>
    <row r="7655" spans="68:68" customFormat="1">
      <c r="BP7655" s="90"/>
    </row>
    <row r="7656" spans="68:68" customFormat="1">
      <c r="BP7656" s="90"/>
    </row>
    <row r="7657" spans="68:68" customFormat="1">
      <c r="BP7657" s="90"/>
    </row>
    <row r="7658" spans="68:68" customFormat="1">
      <c r="BP7658" s="90"/>
    </row>
    <row r="7659" spans="68:68" customFormat="1">
      <c r="BP7659" s="90"/>
    </row>
    <row r="7660" spans="68:68" customFormat="1">
      <c r="BP7660" s="90"/>
    </row>
    <row r="7661" spans="68:68" customFormat="1">
      <c r="BP7661" s="90"/>
    </row>
    <row r="7662" spans="68:68" customFormat="1">
      <c r="BP7662" s="90"/>
    </row>
    <row r="7663" spans="68:68" customFormat="1">
      <c r="BP7663" s="90"/>
    </row>
    <row r="7664" spans="68:68" customFormat="1">
      <c r="BP7664" s="90"/>
    </row>
    <row r="7665" spans="68:68" customFormat="1">
      <c r="BP7665" s="90"/>
    </row>
    <row r="7666" spans="68:68" customFormat="1">
      <c r="BP7666" s="90"/>
    </row>
    <row r="7667" spans="68:68" customFormat="1">
      <c r="BP7667" s="90"/>
    </row>
    <row r="7668" spans="68:68" customFormat="1">
      <c r="BP7668" s="90"/>
    </row>
    <row r="7669" spans="68:68" customFormat="1">
      <c r="BP7669" s="90"/>
    </row>
    <row r="7670" spans="68:68" customFormat="1">
      <c r="BP7670" s="90"/>
    </row>
    <row r="7671" spans="68:68" customFormat="1">
      <c r="BP7671" s="90"/>
    </row>
    <row r="7672" spans="68:68" customFormat="1">
      <c r="BP7672" s="90"/>
    </row>
    <row r="7673" spans="68:68" customFormat="1">
      <c r="BP7673" s="90"/>
    </row>
    <row r="7674" spans="68:68" customFormat="1">
      <c r="BP7674" s="90"/>
    </row>
    <row r="7675" spans="68:68" customFormat="1">
      <c r="BP7675" s="90"/>
    </row>
    <row r="7676" spans="68:68" customFormat="1">
      <c r="BP7676" s="90"/>
    </row>
    <row r="7677" spans="68:68" customFormat="1">
      <c r="BP7677" s="90"/>
    </row>
    <row r="7678" spans="68:68" customFormat="1">
      <c r="BP7678" s="90"/>
    </row>
    <row r="7679" spans="68:68" customFormat="1">
      <c r="BP7679" s="90"/>
    </row>
    <row r="7680" spans="68:68" customFormat="1">
      <c r="BP7680" s="90"/>
    </row>
    <row r="7681" spans="68:68" customFormat="1">
      <c r="BP7681" s="90"/>
    </row>
    <row r="7682" spans="68:68" customFormat="1">
      <c r="BP7682" s="90"/>
    </row>
    <row r="7683" spans="68:68" customFormat="1">
      <c r="BP7683" s="90"/>
    </row>
    <row r="7684" spans="68:68" customFormat="1">
      <c r="BP7684" s="90"/>
    </row>
    <row r="7685" spans="68:68" customFormat="1">
      <c r="BP7685" s="90"/>
    </row>
    <row r="7686" spans="68:68" customFormat="1">
      <c r="BP7686" s="90"/>
    </row>
    <row r="7687" spans="68:68" customFormat="1">
      <c r="BP7687" s="90"/>
    </row>
    <row r="7688" spans="68:68" customFormat="1">
      <c r="BP7688" s="90"/>
    </row>
    <row r="7689" spans="68:68" customFormat="1">
      <c r="BP7689" s="90"/>
    </row>
    <row r="7690" spans="68:68" customFormat="1">
      <c r="BP7690" s="90"/>
    </row>
    <row r="7691" spans="68:68" customFormat="1">
      <c r="BP7691" s="90"/>
    </row>
    <row r="7692" spans="68:68" customFormat="1">
      <c r="BP7692" s="90"/>
    </row>
    <row r="7693" spans="68:68" customFormat="1">
      <c r="BP7693" s="90"/>
    </row>
    <row r="7694" spans="68:68" customFormat="1">
      <c r="BP7694" s="90"/>
    </row>
    <row r="7695" spans="68:68" customFormat="1">
      <c r="BP7695" s="90"/>
    </row>
    <row r="7696" spans="68:68" customFormat="1">
      <c r="BP7696" s="90"/>
    </row>
    <row r="7697" spans="68:68" customFormat="1">
      <c r="BP7697" s="90"/>
    </row>
    <row r="7698" spans="68:68" customFormat="1">
      <c r="BP7698" s="90"/>
    </row>
    <row r="7699" spans="68:68" customFormat="1">
      <c r="BP7699" s="90"/>
    </row>
    <row r="7700" spans="68:68" customFormat="1">
      <c r="BP7700" s="90"/>
    </row>
    <row r="7701" spans="68:68" customFormat="1">
      <c r="BP7701" s="90"/>
    </row>
    <row r="7702" spans="68:68" customFormat="1">
      <c r="BP7702" s="90"/>
    </row>
    <row r="7703" spans="68:68" customFormat="1">
      <c r="BP7703" s="90"/>
    </row>
    <row r="7704" spans="68:68" customFormat="1">
      <c r="BP7704" s="90"/>
    </row>
    <row r="7705" spans="68:68" customFormat="1">
      <c r="BP7705" s="90"/>
    </row>
    <row r="7706" spans="68:68" customFormat="1">
      <c r="BP7706" s="90"/>
    </row>
    <row r="7707" spans="68:68" customFormat="1">
      <c r="BP7707" s="90"/>
    </row>
    <row r="7708" spans="68:68" customFormat="1">
      <c r="BP7708" s="90"/>
    </row>
    <row r="7709" spans="68:68" customFormat="1">
      <c r="BP7709" s="90"/>
    </row>
    <row r="7710" spans="68:68" customFormat="1">
      <c r="BP7710" s="90"/>
    </row>
    <row r="7711" spans="68:68" customFormat="1">
      <c r="BP7711" s="90"/>
    </row>
    <row r="7712" spans="68:68" customFormat="1">
      <c r="BP7712" s="90"/>
    </row>
    <row r="7713" spans="68:68" customFormat="1">
      <c r="BP7713" s="90"/>
    </row>
    <row r="7714" spans="68:68" customFormat="1">
      <c r="BP7714" s="90"/>
    </row>
    <row r="7715" spans="68:68" customFormat="1">
      <c r="BP7715" s="90"/>
    </row>
    <row r="7716" spans="68:68" customFormat="1">
      <c r="BP7716" s="90"/>
    </row>
    <row r="7717" spans="68:68" customFormat="1">
      <c r="BP7717" s="90"/>
    </row>
    <row r="7718" spans="68:68" customFormat="1">
      <c r="BP7718" s="90"/>
    </row>
    <row r="7719" spans="68:68" customFormat="1">
      <c r="BP7719" s="90"/>
    </row>
    <row r="7720" spans="68:68" customFormat="1">
      <c r="BP7720" s="90"/>
    </row>
    <row r="7721" spans="68:68" customFormat="1">
      <c r="BP7721" s="90"/>
    </row>
    <row r="7722" spans="68:68" customFormat="1">
      <c r="BP7722" s="90"/>
    </row>
    <row r="7723" spans="68:68" customFormat="1">
      <c r="BP7723" s="90"/>
    </row>
    <row r="7724" spans="68:68" customFormat="1">
      <c r="BP7724" s="90"/>
    </row>
    <row r="7725" spans="68:68" customFormat="1">
      <c r="BP7725" s="90"/>
    </row>
    <row r="7726" spans="68:68" customFormat="1">
      <c r="BP7726" s="90"/>
    </row>
    <row r="7727" spans="68:68" customFormat="1">
      <c r="BP7727" s="90"/>
    </row>
    <row r="7728" spans="68:68" customFormat="1">
      <c r="BP7728" s="90"/>
    </row>
    <row r="7729" spans="68:68" customFormat="1">
      <c r="BP7729" s="90"/>
    </row>
    <row r="7730" spans="68:68" customFormat="1">
      <c r="BP7730" s="90"/>
    </row>
    <row r="7731" spans="68:68" customFormat="1">
      <c r="BP7731" s="90"/>
    </row>
    <row r="7732" spans="68:68" customFormat="1">
      <c r="BP7732" s="90"/>
    </row>
    <row r="7733" spans="68:68" customFormat="1">
      <c r="BP7733" s="90"/>
    </row>
    <row r="7734" spans="68:68" customFormat="1">
      <c r="BP7734" s="90"/>
    </row>
    <row r="7735" spans="68:68" customFormat="1">
      <c r="BP7735" s="90"/>
    </row>
    <row r="7736" spans="68:68" customFormat="1">
      <c r="BP7736" s="90"/>
    </row>
    <row r="7737" spans="68:68" customFormat="1">
      <c r="BP7737" s="90"/>
    </row>
    <row r="7738" spans="68:68" customFormat="1">
      <c r="BP7738" s="90"/>
    </row>
    <row r="7739" spans="68:68" customFormat="1">
      <c r="BP7739" s="90"/>
    </row>
    <row r="7740" spans="68:68" customFormat="1">
      <c r="BP7740" s="90"/>
    </row>
    <row r="7741" spans="68:68" customFormat="1">
      <c r="BP7741" s="90"/>
    </row>
    <row r="7742" spans="68:68" customFormat="1">
      <c r="BP7742" s="90"/>
    </row>
    <row r="7743" spans="68:68" customFormat="1">
      <c r="BP7743" s="90"/>
    </row>
    <row r="7744" spans="68:68" customFormat="1">
      <c r="BP7744" s="90"/>
    </row>
    <row r="7745" spans="68:68" customFormat="1">
      <c r="BP7745" s="90"/>
    </row>
    <row r="7746" spans="68:68" customFormat="1">
      <c r="BP7746" s="90"/>
    </row>
    <row r="7747" spans="68:68" customFormat="1">
      <c r="BP7747" s="90"/>
    </row>
    <row r="7748" spans="68:68" customFormat="1">
      <c r="BP7748" s="90"/>
    </row>
    <row r="7749" spans="68:68" customFormat="1">
      <c r="BP7749" s="90"/>
    </row>
    <row r="7750" spans="68:68" customFormat="1">
      <c r="BP7750" s="90"/>
    </row>
    <row r="7751" spans="68:68" customFormat="1">
      <c r="BP7751" s="90"/>
    </row>
    <row r="7752" spans="68:68" customFormat="1">
      <c r="BP7752" s="90"/>
    </row>
    <row r="7753" spans="68:68" customFormat="1">
      <c r="BP7753" s="90"/>
    </row>
    <row r="7754" spans="68:68" customFormat="1">
      <c r="BP7754" s="90"/>
    </row>
    <row r="7755" spans="68:68" customFormat="1">
      <c r="BP7755" s="90"/>
    </row>
    <row r="7756" spans="68:68" customFormat="1">
      <c r="BP7756" s="90"/>
    </row>
    <row r="7757" spans="68:68" customFormat="1">
      <c r="BP7757" s="90"/>
    </row>
    <row r="7758" spans="68:68" customFormat="1">
      <c r="BP7758" s="90"/>
    </row>
    <row r="7759" spans="68:68" customFormat="1">
      <c r="BP7759" s="90"/>
    </row>
    <row r="7760" spans="68:68" customFormat="1">
      <c r="BP7760" s="90"/>
    </row>
    <row r="7761" spans="68:68" customFormat="1">
      <c r="BP7761" s="90"/>
    </row>
    <row r="7762" spans="68:68" customFormat="1">
      <c r="BP7762" s="90"/>
    </row>
    <row r="7763" spans="68:68" customFormat="1">
      <c r="BP7763" s="90"/>
    </row>
    <row r="7764" spans="68:68" customFormat="1">
      <c r="BP7764" s="90"/>
    </row>
    <row r="7765" spans="68:68" customFormat="1">
      <c r="BP7765" s="90"/>
    </row>
    <row r="7766" spans="68:68" customFormat="1">
      <c r="BP7766" s="90"/>
    </row>
    <row r="7767" spans="68:68" customFormat="1">
      <c r="BP7767" s="90"/>
    </row>
    <row r="7768" spans="68:68" customFormat="1">
      <c r="BP7768" s="90"/>
    </row>
    <row r="7769" spans="68:68" customFormat="1">
      <c r="BP7769" s="90"/>
    </row>
    <row r="7770" spans="68:68" customFormat="1">
      <c r="BP7770" s="90"/>
    </row>
    <row r="7771" spans="68:68" customFormat="1">
      <c r="BP7771" s="90"/>
    </row>
    <row r="7772" spans="68:68" customFormat="1">
      <c r="BP7772" s="90"/>
    </row>
    <row r="7773" spans="68:68" customFormat="1">
      <c r="BP7773" s="90"/>
    </row>
    <row r="7774" spans="68:68" customFormat="1">
      <c r="BP7774" s="90"/>
    </row>
    <row r="7775" spans="68:68" customFormat="1">
      <c r="BP7775" s="90"/>
    </row>
    <row r="7776" spans="68:68" customFormat="1">
      <c r="BP7776" s="90"/>
    </row>
    <row r="7777" spans="68:68" customFormat="1">
      <c r="BP7777" s="90"/>
    </row>
    <row r="7778" spans="68:68" customFormat="1">
      <c r="BP7778" s="90"/>
    </row>
    <row r="7779" spans="68:68" customFormat="1">
      <c r="BP7779" s="90"/>
    </row>
    <row r="7780" spans="68:68" customFormat="1">
      <c r="BP7780" s="90"/>
    </row>
    <row r="7781" spans="68:68" customFormat="1">
      <c r="BP7781" s="90"/>
    </row>
    <row r="7782" spans="68:68" customFormat="1">
      <c r="BP7782" s="90"/>
    </row>
    <row r="7783" spans="68:68" customFormat="1">
      <c r="BP7783" s="90"/>
    </row>
    <row r="7784" spans="68:68" customFormat="1">
      <c r="BP7784" s="90"/>
    </row>
    <row r="7785" spans="68:68" customFormat="1">
      <c r="BP7785" s="90"/>
    </row>
    <row r="7786" spans="68:68" customFormat="1">
      <c r="BP7786" s="90"/>
    </row>
    <row r="7787" spans="68:68" customFormat="1">
      <c r="BP7787" s="90"/>
    </row>
    <row r="7788" spans="68:68" customFormat="1">
      <c r="BP7788" s="90"/>
    </row>
    <row r="7789" spans="68:68" customFormat="1">
      <c r="BP7789" s="90"/>
    </row>
    <row r="7790" spans="68:68" customFormat="1">
      <c r="BP7790" s="90"/>
    </row>
    <row r="7791" spans="68:68" customFormat="1">
      <c r="BP7791" s="90"/>
    </row>
    <row r="7792" spans="68:68" customFormat="1">
      <c r="BP7792" s="90"/>
    </row>
    <row r="7793" spans="68:68" customFormat="1">
      <c r="BP7793" s="90"/>
    </row>
    <row r="7794" spans="68:68" customFormat="1">
      <c r="BP7794" s="90"/>
    </row>
    <row r="7795" spans="68:68" customFormat="1">
      <c r="BP7795" s="90"/>
    </row>
    <row r="7796" spans="68:68" customFormat="1">
      <c r="BP7796" s="90"/>
    </row>
    <row r="7797" spans="68:68" customFormat="1">
      <c r="BP7797" s="90"/>
    </row>
    <row r="7798" spans="68:68" customFormat="1">
      <c r="BP7798" s="90"/>
    </row>
    <row r="7799" spans="68:68" customFormat="1">
      <c r="BP7799" s="90"/>
    </row>
    <row r="7800" spans="68:68" customFormat="1">
      <c r="BP7800" s="90"/>
    </row>
    <row r="7801" spans="68:68" customFormat="1">
      <c r="BP7801" s="90"/>
    </row>
    <row r="7802" spans="68:68" customFormat="1">
      <c r="BP7802" s="90"/>
    </row>
    <row r="7803" spans="68:68" customFormat="1">
      <c r="BP7803" s="90"/>
    </row>
    <row r="7804" spans="68:68" customFormat="1">
      <c r="BP7804" s="90"/>
    </row>
    <row r="7805" spans="68:68" customFormat="1">
      <c r="BP7805" s="90"/>
    </row>
    <row r="7806" spans="68:68" customFormat="1">
      <c r="BP7806" s="90"/>
    </row>
    <row r="7807" spans="68:68" customFormat="1">
      <c r="BP7807" s="90"/>
    </row>
    <row r="7808" spans="68:68" customFormat="1">
      <c r="BP7808" s="90"/>
    </row>
    <row r="7809" spans="68:68" customFormat="1">
      <c r="BP7809" s="90"/>
    </row>
    <row r="7810" spans="68:68" customFormat="1">
      <c r="BP7810" s="90"/>
    </row>
    <row r="7811" spans="68:68" customFormat="1">
      <c r="BP7811" s="90"/>
    </row>
    <row r="7812" spans="68:68" customFormat="1">
      <c r="BP7812" s="90"/>
    </row>
    <row r="7813" spans="68:68" customFormat="1">
      <c r="BP7813" s="90"/>
    </row>
    <row r="7814" spans="68:68" customFormat="1">
      <c r="BP7814" s="90"/>
    </row>
    <row r="7815" spans="68:68" customFormat="1">
      <c r="BP7815" s="90"/>
    </row>
    <row r="7816" spans="68:68" customFormat="1">
      <c r="BP7816" s="90"/>
    </row>
    <row r="7817" spans="68:68" customFormat="1">
      <c r="BP7817" s="90"/>
    </row>
    <row r="7818" spans="68:68" customFormat="1">
      <c r="BP7818" s="90"/>
    </row>
    <row r="7819" spans="68:68" customFormat="1">
      <c r="BP7819" s="90"/>
    </row>
    <row r="7820" spans="68:68" customFormat="1">
      <c r="BP7820" s="90"/>
    </row>
    <row r="7821" spans="68:68" customFormat="1">
      <c r="BP7821" s="90"/>
    </row>
    <row r="7822" spans="68:68" customFormat="1">
      <c r="BP7822" s="90"/>
    </row>
    <row r="7823" spans="68:68" customFormat="1">
      <c r="BP7823" s="90"/>
    </row>
    <row r="7824" spans="68:68" customFormat="1">
      <c r="BP7824" s="90"/>
    </row>
    <row r="7825" spans="68:68" customFormat="1">
      <c r="BP7825" s="90"/>
    </row>
    <row r="7826" spans="68:68" customFormat="1">
      <c r="BP7826" s="90"/>
    </row>
    <row r="7827" spans="68:68" customFormat="1">
      <c r="BP7827" s="90"/>
    </row>
    <row r="7828" spans="68:68" customFormat="1">
      <c r="BP7828" s="90"/>
    </row>
    <row r="7829" spans="68:68" customFormat="1">
      <c r="BP7829" s="90"/>
    </row>
    <row r="7830" spans="68:68" customFormat="1">
      <c r="BP7830" s="90"/>
    </row>
    <row r="7831" spans="68:68" customFormat="1">
      <c r="BP7831" s="90"/>
    </row>
    <row r="7832" spans="68:68" customFormat="1">
      <c r="BP7832" s="90"/>
    </row>
    <row r="7833" spans="68:68" customFormat="1">
      <c r="BP7833" s="90"/>
    </row>
    <row r="7834" spans="68:68" customFormat="1">
      <c r="BP7834" s="90"/>
    </row>
    <row r="7835" spans="68:68" customFormat="1">
      <c r="BP7835" s="90"/>
    </row>
    <row r="7836" spans="68:68" customFormat="1">
      <c r="BP7836" s="90"/>
    </row>
    <row r="7837" spans="68:68" customFormat="1">
      <c r="BP7837" s="90"/>
    </row>
    <row r="7838" spans="68:68" customFormat="1">
      <c r="BP7838" s="90"/>
    </row>
    <row r="7839" spans="68:68" customFormat="1">
      <c r="BP7839" s="90"/>
    </row>
    <row r="7840" spans="68:68" customFormat="1">
      <c r="BP7840" s="90"/>
    </row>
    <row r="7841" spans="68:68" customFormat="1">
      <c r="BP7841" s="90"/>
    </row>
    <row r="7842" spans="68:68" customFormat="1">
      <c r="BP7842" s="90"/>
    </row>
    <row r="7843" spans="68:68" customFormat="1">
      <c r="BP7843" s="90"/>
    </row>
    <row r="7844" spans="68:68" customFormat="1">
      <c r="BP7844" s="90"/>
    </row>
    <row r="7845" spans="68:68" customFormat="1">
      <c r="BP7845" s="90"/>
    </row>
    <row r="7846" spans="68:68" customFormat="1">
      <c r="BP7846" s="90"/>
    </row>
    <row r="7847" spans="68:68" customFormat="1">
      <c r="BP7847" s="90"/>
    </row>
    <row r="7848" spans="68:68" customFormat="1">
      <c r="BP7848" s="90"/>
    </row>
    <row r="7849" spans="68:68" customFormat="1">
      <c r="BP7849" s="90"/>
    </row>
    <row r="7850" spans="68:68" customFormat="1">
      <c r="BP7850" s="90"/>
    </row>
    <row r="7851" spans="68:68" customFormat="1">
      <c r="BP7851" s="90"/>
    </row>
    <row r="7852" spans="68:68" customFormat="1">
      <c r="BP7852" s="90"/>
    </row>
    <row r="7853" spans="68:68" customFormat="1">
      <c r="BP7853" s="90"/>
    </row>
    <row r="7854" spans="68:68" customFormat="1">
      <c r="BP7854" s="90"/>
    </row>
    <row r="7855" spans="68:68" customFormat="1">
      <c r="BP7855" s="90"/>
    </row>
    <row r="7856" spans="68:68" customFormat="1">
      <c r="BP7856" s="90"/>
    </row>
    <row r="7857" spans="68:68" customFormat="1">
      <c r="BP7857" s="90"/>
    </row>
    <row r="7858" spans="68:68" customFormat="1">
      <c r="BP7858" s="90"/>
    </row>
    <row r="7859" spans="68:68" customFormat="1">
      <c r="BP7859" s="90"/>
    </row>
    <row r="7860" spans="68:68" customFormat="1">
      <c r="BP7860" s="90"/>
    </row>
    <row r="7861" spans="68:68" customFormat="1">
      <c r="BP7861" s="90"/>
    </row>
    <row r="7862" spans="68:68" customFormat="1">
      <c r="BP7862" s="90"/>
    </row>
    <row r="7863" spans="68:68" customFormat="1">
      <c r="BP7863" s="90"/>
    </row>
    <row r="7864" spans="68:68" customFormat="1">
      <c r="BP7864" s="90"/>
    </row>
    <row r="7865" spans="68:68" customFormat="1">
      <c r="BP7865" s="90"/>
    </row>
    <row r="7866" spans="68:68" customFormat="1">
      <c r="BP7866" s="90"/>
    </row>
    <row r="7867" spans="68:68" customFormat="1">
      <c r="BP7867" s="90"/>
    </row>
    <row r="7868" spans="68:68" customFormat="1">
      <c r="BP7868" s="90"/>
    </row>
    <row r="7869" spans="68:68" customFormat="1">
      <c r="BP7869" s="90"/>
    </row>
    <row r="7870" spans="68:68" customFormat="1">
      <c r="BP7870" s="90"/>
    </row>
    <row r="7871" spans="68:68" customFormat="1">
      <c r="BP7871" s="90"/>
    </row>
    <row r="7872" spans="68:68" customFormat="1">
      <c r="BP7872" s="90"/>
    </row>
    <row r="7873" spans="68:68" customFormat="1">
      <c r="BP7873" s="90"/>
    </row>
    <row r="7874" spans="68:68" customFormat="1">
      <c r="BP7874" s="90"/>
    </row>
    <row r="7875" spans="68:68" customFormat="1">
      <c r="BP7875" s="90"/>
    </row>
    <row r="7876" spans="68:68" customFormat="1">
      <c r="BP7876" s="90"/>
    </row>
    <row r="7877" spans="68:68" customFormat="1">
      <c r="BP7877" s="90"/>
    </row>
    <row r="7878" spans="68:68" customFormat="1">
      <c r="BP7878" s="90"/>
    </row>
    <row r="7879" spans="68:68" customFormat="1">
      <c r="BP7879" s="90"/>
    </row>
    <row r="7880" spans="68:68" customFormat="1">
      <c r="BP7880" s="90"/>
    </row>
    <row r="7881" spans="68:68" customFormat="1">
      <c r="BP7881" s="90"/>
    </row>
    <row r="7882" spans="68:68" customFormat="1">
      <c r="BP7882" s="90"/>
    </row>
    <row r="7883" spans="68:68" customFormat="1">
      <c r="BP7883" s="90"/>
    </row>
    <row r="7884" spans="68:68" customFormat="1">
      <c r="BP7884" s="90"/>
    </row>
    <row r="7885" spans="68:68" customFormat="1">
      <c r="BP7885" s="90"/>
    </row>
    <row r="7886" spans="68:68" customFormat="1">
      <c r="BP7886" s="90"/>
    </row>
    <row r="7887" spans="68:68" customFormat="1">
      <c r="BP7887" s="90"/>
    </row>
    <row r="7888" spans="68:68" customFormat="1">
      <c r="BP7888" s="90"/>
    </row>
    <row r="7889" spans="68:68" customFormat="1">
      <c r="BP7889" s="90"/>
    </row>
    <row r="7890" spans="68:68" customFormat="1">
      <c r="BP7890" s="90"/>
    </row>
    <row r="7891" spans="68:68" customFormat="1">
      <c r="BP7891" s="90"/>
    </row>
    <row r="7892" spans="68:68" customFormat="1">
      <c r="BP7892" s="90"/>
    </row>
    <row r="7893" spans="68:68" customFormat="1">
      <c r="BP7893" s="90"/>
    </row>
    <row r="7894" spans="68:68" customFormat="1">
      <c r="BP7894" s="90"/>
    </row>
    <row r="7895" spans="68:68" customFormat="1">
      <c r="BP7895" s="90"/>
    </row>
    <row r="7896" spans="68:68" customFormat="1">
      <c r="BP7896" s="90"/>
    </row>
    <row r="7897" spans="68:68" customFormat="1">
      <c r="BP7897" s="90"/>
    </row>
    <row r="7898" spans="68:68" customFormat="1">
      <c r="BP7898" s="90"/>
    </row>
    <row r="7899" spans="68:68" customFormat="1">
      <c r="BP7899" s="90"/>
    </row>
    <row r="7900" spans="68:68" customFormat="1">
      <c r="BP7900" s="90"/>
    </row>
    <row r="7901" spans="68:68" customFormat="1">
      <c r="BP7901" s="90"/>
    </row>
    <row r="7902" spans="68:68" customFormat="1">
      <c r="BP7902" s="90"/>
    </row>
    <row r="7903" spans="68:68" customFormat="1">
      <c r="BP7903" s="90"/>
    </row>
    <row r="7904" spans="68:68" customFormat="1">
      <c r="BP7904" s="90"/>
    </row>
    <row r="7905" spans="68:68" customFormat="1">
      <c r="BP7905" s="90"/>
    </row>
    <row r="7906" spans="68:68" customFormat="1">
      <c r="BP7906" s="90"/>
    </row>
    <row r="7907" spans="68:68" customFormat="1">
      <c r="BP7907" s="90"/>
    </row>
    <row r="7908" spans="68:68" customFormat="1">
      <c r="BP7908" s="90"/>
    </row>
    <row r="7909" spans="68:68" customFormat="1">
      <c r="BP7909" s="90"/>
    </row>
    <row r="7910" spans="68:68" customFormat="1">
      <c r="BP7910" s="90"/>
    </row>
    <row r="7911" spans="68:68" customFormat="1">
      <c r="BP7911" s="90"/>
    </row>
    <row r="7912" spans="68:68" customFormat="1">
      <c r="BP7912" s="90"/>
    </row>
    <row r="7913" spans="68:68" customFormat="1">
      <c r="BP7913" s="90"/>
    </row>
    <row r="7914" spans="68:68" customFormat="1">
      <c r="BP7914" s="90"/>
    </row>
    <row r="7915" spans="68:68" customFormat="1">
      <c r="BP7915" s="90"/>
    </row>
    <row r="7916" spans="68:68" customFormat="1">
      <c r="BP7916" s="90"/>
    </row>
    <row r="7917" spans="68:68" customFormat="1">
      <c r="BP7917" s="90"/>
    </row>
    <row r="7918" spans="68:68" customFormat="1">
      <c r="BP7918" s="90"/>
    </row>
    <row r="7919" spans="68:68" customFormat="1">
      <c r="BP7919" s="90"/>
    </row>
    <row r="7920" spans="68:68" customFormat="1">
      <c r="BP7920" s="90"/>
    </row>
    <row r="7921" spans="68:68" customFormat="1">
      <c r="BP7921" s="90"/>
    </row>
    <row r="7922" spans="68:68" customFormat="1">
      <c r="BP7922" s="90"/>
    </row>
    <row r="7923" spans="68:68" customFormat="1">
      <c r="BP7923" s="90"/>
    </row>
    <row r="7924" spans="68:68" customFormat="1">
      <c r="BP7924" s="90"/>
    </row>
    <row r="7925" spans="68:68" customFormat="1">
      <c r="BP7925" s="90"/>
    </row>
    <row r="7926" spans="68:68" customFormat="1">
      <c r="BP7926" s="90"/>
    </row>
    <row r="7927" spans="68:68" customFormat="1">
      <c r="BP7927" s="90"/>
    </row>
    <row r="7928" spans="68:68" customFormat="1">
      <c r="BP7928" s="90"/>
    </row>
    <row r="7929" spans="68:68" customFormat="1">
      <c r="BP7929" s="90"/>
    </row>
    <row r="7930" spans="68:68" customFormat="1">
      <c r="BP7930" s="90"/>
    </row>
    <row r="7931" spans="68:68" customFormat="1">
      <c r="BP7931" s="90"/>
    </row>
    <row r="7932" spans="68:68" customFormat="1">
      <c r="BP7932" s="90"/>
    </row>
    <row r="7933" spans="68:68" customFormat="1">
      <c r="BP7933" s="90"/>
    </row>
    <row r="7934" spans="68:68" customFormat="1">
      <c r="BP7934" s="90"/>
    </row>
    <row r="7935" spans="68:68" customFormat="1">
      <c r="BP7935" s="90"/>
    </row>
    <row r="7936" spans="68:68" customFormat="1">
      <c r="BP7936" s="90"/>
    </row>
    <row r="7937" spans="68:68" customFormat="1">
      <c r="BP7937" s="90"/>
    </row>
    <row r="7938" spans="68:68" customFormat="1">
      <c r="BP7938" s="90"/>
    </row>
    <row r="7939" spans="68:68" customFormat="1">
      <c r="BP7939" s="90"/>
    </row>
    <row r="7940" spans="68:68" customFormat="1">
      <c r="BP7940" s="90"/>
    </row>
    <row r="7941" spans="68:68" customFormat="1">
      <c r="BP7941" s="90"/>
    </row>
    <row r="7942" spans="68:68" customFormat="1">
      <c r="BP7942" s="90"/>
    </row>
    <row r="7943" spans="68:68" customFormat="1">
      <c r="BP7943" s="90"/>
    </row>
    <row r="7944" spans="68:68" customFormat="1">
      <c r="BP7944" s="90"/>
    </row>
    <row r="7945" spans="68:68" customFormat="1">
      <c r="BP7945" s="90"/>
    </row>
    <row r="7946" spans="68:68" customFormat="1">
      <c r="BP7946" s="90"/>
    </row>
    <row r="7947" spans="68:68" customFormat="1">
      <c r="BP7947" s="90"/>
    </row>
    <row r="7948" spans="68:68" customFormat="1">
      <c r="BP7948" s="90"/>
    </row>
    <row r="7949" spans="68:68" customFormat="1">
      <c r="BP7949" s="90"/>
    </row>
    <row r="7950" spans="68:68" customFormat="1">
      <c r="BP7950" s="90"/>
    </row>
    <row r="7951" spans="68:68" customFormat="1">
      <c r="BP7951" s="90"/>
    </row>
    <row r="7952" spans="68:68" customFormat="1">
      <c r="BP7952" s="90"/>
    </row>
    <row r="7953" spans="68:68" customFormat="1">
      <c r="BP7953" s="90"/>
    </row>
    <row r="7954" spans="68:68" customFormat="1">
      <c r="BP7954" s="90"/>
    </row>
    <row r="7955" spans="68:68" customFormat="1">
      <c r="BP7955" s="90"/>
    </row>
    <row r="7956" spans="68:68" customFormat="1">
      <c r="BP7956" s="90"/>
    </row>
    <row r="7957" spans="68:68" customFormat="1">
      <c r="BP7957" s="90"/>
    </row>
    <row r="7958" spans="68:68" customFormat="1">
      <c r="BP7958" s="90"/>
    </row>
    <row r="7959" spans="68:68" customFormat="1">
      <c r="BP7959" s="90"/>
    </row>
    <row r="7960" spans="68:68" customFormat="1">
      <c r="BP7960" s="90"/>
    </row>
    <row r="7961" spans="68:68" customFormat="1">
      <c r="BP7961" s="90"/>
    </row>
    <row r="7962" spans="68:68" customFormat="1">
      <c r="BP7962" s="90"/>
    </row>
    <row r="7963" spans="68:68" customFormat="1">
      <c r="BP7963" s="90"/>
    </row>
    <row r="7964" spans="68:68" customFormat="1">
      <c r="BP7964" s="90"/>
    </row>
    <row r="7965" spans="68:68" customFormat="1">
      <c r="BP7965" s="90"/>
    </row>
    <row r="7966" spans="68:68" customFormat="1">
      <c r="BP7966" s="90"/>
    </row>
    <row r="7967" spans="68:68" customFormat="1">
      <c r="BP7967" s="90"/>
    </row>
    <row r="7968" spans="68:68" customFormat="1">
      <c r="BP7968" s="90"/>
    </row>
    <row r="7969" spans="68:68" customFormat="1">
      <c r="BP7969" s="90"/>
    </row>
    <row r="7970" spans="68:68" customFormat="1">
      <c r="BP7970" s="90"/>
    </row>
    <row r="7971" spans="68:68" customFormat="1">
      <c r="BP7971" s="90"/>
    </row>
    <row r="7972" spans="68:68" customFormat="1">
      <c r="BP7972" s="90"/>
    </row>
    <row r="7973" spans="68:68" customFormat="1">
      <c r="BP7973" s="90"/>
    </row>
    <row r="7974" spans="68:68" customFormat="1">
      <c r="BP7974" s="90"/>
    </row>
    <row r="7975" spans="68:68" customFormat="1">
      <c r="BP7975" s="90"/>
    </row>
    <row r="7976" spans="68:68" customFormat="1">
      <c r="BP7976" s="90"/>
    </row>
    <row r="7977" spans="68:68" customFormat="1">
      <c r="BP7977" s="90"/>
    </row>
    <row r="7978" spans="68:68" customFormat="1">
      <c r="BP7978" s="90"/>
    </row>
    <row r="7979" spans="68:68" customFormat="1">
      <c r="BP7979" s="90"/>
    </row>
    <row r="7980" spans="68:68" customFormat="1">
      <c r="BP7980" s="90"/>
    </row>
    <row r="7981" spans="68:68" customFormat="1">
      <c r="BP7981" s="90"/>
    </row>
    <row r="7982" spans="68:68" customFormat="1">
      <c r="BP7982" s="90"/>
    </row>
    <row r="7983" spans="68:68" customFormat="1">
      <c r="BP7983" s="90"/>
    </row>
    <row r="7984" spans="68:68" customFormat="1">
      <c r="BP7984" s="90"/>
    </row>
    <row r="7985" spans="68:68" customFormat="1">
      <c r="BP7985" s="90"/>
    </row>
    <row r="7986" spans="68:68" customFormat="1">
      <c r="BP7986" s="90"/>
    </row>
    <row r="7987" spans="68:68" customFormat="1">
      <c r="BP7987" s="90"/>
    </row>
    <row r="7988" spans="68:68" customFormat="1">
      <c r="BP7988" s="90"/>
    </row>
    <row r="7989" spans="68:68" customFormat="1">
      <c r="BP7989" s="90"/>
    </row>
    <row r="7990" spans="68:68" customFormat="1">
      <c r="BP7990" s="90"/>
    </row>
    <row r="7991" spans="68:68" customFormat="1">
      <c r="BP7991" s="90"/>
    </row>
    <row r="7992" spans="68:68" customFormat="1">
      <c r="BP7992" s="90"/>
    </row>
    <row r="7993" spans="68:68" customFormat="1">
      <c r="BP7993" s="90"/>
    </row>
    <row r="7994" spans="68:68" customFormat="1">
      <c r="BP7994" s="90"/>
    </row>
    <row r="7995" spans="68:68" customFormat="1">
      <c r="BP7995" s="90"/>
    </row>
    <row r="7996" spans="68:68" customFormat="1">
      <c r="BP7996" s="90"/>
    </row>
    <row r="7997" spans="68:68" customFormat="1">
      <c r="BP7997" s="90"/>
    </row>
    <row r="7998" spans="68:68" customFormat="1">
      <c r="BP7998" s="90"/>
    </row>
    <row r="7999" spans="68:68" customFormat="1">
      <c r="BP7999" s="90"/>
    </row>
    <row r="8000" spans="68:68" customFormat="1">
      <c r="BP8000" s="90"/>
    </row>
    <row r="8001" spans="68:68" customFormat="1">
      <c r="BP8001" s="90"/>
    </row>
    <row r="8002" spans="68:68" customFormat="1">
      <c r="BP8002" s="90"/>
    </row>
    <row r="8003" spans="68:68" customFormat="1">
      <c r="BP8003" s="90"/>
    </row>
    <row r="8004" spans="68:68" customFormat="1">
      <c r="BP8004" s="90"/>
    </row>
    <row r="8005" spans="68:68" customFormat="1">
      <c r="BP8005" s="90"/>
    </row>
    <row r="8006" spans="68:68" customFormat="1">
      <c r="BP8006" s="90"/>
    </row>
    <row r="8007" spans="68:68" customFormat="1">
      <c r="BP8007" s="90"/>
    </row>
    <row r="8008" spans="68:68" customFormat="1">
      <c r="BP8008" s="90"/>
    </row>
    <row r="8009" spans="68:68" customFormat="1">
      <c r="BP8009" s="90"/>
    </row>
    <row r="8010" spans="68:68" customFormat="1">
      <c r="BP8010" s="90"/>
    </row>
    <row r="8011" spans="68:68" customFormat="1">
      <c r="BP8011" s="90"/>
    </row>
    <row r="8012" spans="68:68" customFormat="1">
      <c r="BP8012" s="90"/>
    </row>
    <row r="8013" spans="68:68" customFormat="1">
      <c r="BP8013" s="90"/>
    </row>
    <row r="8014" spans="68:68" customFormat="1">
      <c r="BP8014" s="90"/>
    </row>
    <row r="8015" spans="68:68" customFormat="1">
      <c r="BP8015" s="90"/>
    </row>
    <row r="8016" spans="68:68" customFormat="1">
      <c r="BP8016" s="90"/>
    </row>
    <row r="8017" spans="68:68" customFormat="1">
      <c r="BP8017" s="90"/>
    </row>
    <row r="8018" spans="68:68" customFormat="1">
      <c r="BP8018" s="90"/>
    </row>
    <row r="8019" spans="68:68" customFormat="1">
      <c r="BP8019" s="90"/>
    </row>
    <row r="8020" spans="68:68" customFormat="1">
      <c r="BP8020" s="90"/>
    </row>
    <row r="8021" spans="68:68" customFormat="1">
      <c r="BP8021" s="90"/>
    </row>
    <row r="8022" spans="68:68" customFormat="1">
      <c r="BP8022" s="90"/>
    </row>
    <row r="8023" spans="68:68" customFormat="1">
      <c r="BP8023" s="90"/>
    </row>
    <row r="8024" spans="68:68" customFormat="1">
      <c r="BP8024" s="90"/>
    </row>
    <row r="8025" spans="68:68" customFormat="1">
      <c r="BP8025" s="90"/>
    </row>
    <row r="8026" spans="68:68" customFormat="1">
      <c r="BP8026" s="90"/>
    </row>
    <row r="8027" spans="68:68" customFormat="1">
      <c r="BP8027" s="90"/>
    </row>
    <row r="8028" spans="68:68" customFormat="1">
      <c r="BP8028" s="90"/>
    </row>
    <row r="8029" spans="68:68" customFormat="1">
      <c r="BP8029" s="90"/>
    </row>
    <row r="8030" spans="68:68" customFormat="1">
      <c r="BP8030" s="90"/>
    </row>
    <row r="8031" spans="68:68" customFormat="1">
      <c r="BP8031" s="90"/>
    </row>
    <row r="8032" spans="68:68" customFormat="1">
      <c r="BP8032" s="90"/>
    </row>
    <row r="8033" spans="68:68" customFormat="1">
      <c r="BP8033" s="90"/>
    </row>
    <row r="8034" spans="68:68" customFormat="1">
      <c r="BP8034" s="90"/>
    </row>
    <row r="8035" spans="68:68" customFormat="1">
      <c r="BP8035" s="90"/>
    </row>
    <row r="8036" spans="68:68" customFormat="1">
      <c r="BP8036" s="90"/>
    </row>
    <row r="8037" spans="68:68" customFormat="1">
      <c r="BP8037" s="90"/>
    </row>
    <row r="8038" spans="68:68" customFormat="1">
      <c r="BP8038" s="90"/>
    </row>
    <row r="8039" spans="68:68" customFormat="1">
      <c r="BP8039" s="90"/>
    </row>
    <row r="8040" spans="68:68" customFormat="1">
      <c r="BP8040" s="90"/>
    </row>
    <row r="8041" spans="68:68" customFormat="1">
      <c r="BP8041" s="90"/>
    </row>
    <row r="8042" spans="68:68" customFormat="1">
      <c r="BP8042" s="90"/>
    </row>
    <row r="8043" spans="68:68" customFormat="1">
      <c r="BP8043" s="90"/>
    </row>
    <row r="8044" spans="68:68" customFormat="1">
      <c r="BP8044" s="90"/>
    </row>
    <row r="8045" spans="68:68" customFormat="1">
      <c r="BP8045" s="90"/>
    </row>
    <row r="8046" spans="68:68" customFormat="1">
      <c r="BP8046" s="90"/>
    </row>
    <row r="8047" spans="68:68" customFormat="1">
      <c r="BP8047" s="90"/>
    </row>
    <row r="8048" spans="68:68" customFormat="1">
      <c r="BP8048" s="90"/>
    </row>
    <row r="8049" spans="68:68" customFormat="1">
      <c r="BP8049" s="90"/>
    </row>
    <row r="8050" spans="68:68" customFormat="1">
      <c r="BP8050" s="90"/>
    </row>
    <row r="8051" spans="68:68" customFormat="1">
      <c r="BP8051" s="90"/>
    </row>
    <row r="8052" spans="68:68" customFormat="1">
      <c r="BP8052" s="90"/>
    </row>
    <row r="8053" spans="68:68" customFormat="1">
      <c r="BP8053" s="90"/>
    </row>
    <row r="8054" spans="68:68" customFormat="1">
      <c r="BP8054" s="90"/>
    </row>
    <row r="8055" spans="68:68" customFormat="1">
      <c r="BP8055" s="90"/>
    </row>
    <row r="8056" spans="68:68" customFormat="1">
      <c r="BP8056" s="90"/>
    </row>
    <row r="8057" spans="68:68" customFormat="1">
      <c r="BP8057" s="90"/>
    </row>
    <row r="8058" spans="68:68" customFormat="1">
      <c r="BP8058" s="90"/>
    </row>
    <row r="8059" spans="68:68" customFormat="1">
      <c r="BP8059" s="90"/>
    </row>
    <row r="8060" spans="68:68" customFormat="1">
      <c r="BP8060" s="90"/>
    </row>
    <row r="8061" spans="68:68" customFormat="1">
      <c r="BP8061" s="90"/>
    </row>
    <row r="8062" spans="68:68" customFormat="1">
      <c r="BP8062" s="90"/>
    </row>
    <row r="8063" spans="68:68" customFormat="1">
      <c r="BP8063" s="90"/>
    </row>
    <row r="8064" spans="68:68" customFormat="1">
      <c r="BP8064" s="90"/>
    </row>
    <row r="8065" spans="68:68" customFormat="1">
      <c r="BP8065" s="90"/>
    </row>
    <row r="8066" spans="68:68" customFormat="1">
      <c r="BP8066" s="90"/>
    </row>
    <row r="8067" spans="68:68" customFormat="1">
      <c r="BP8067" s="90"/>
    </row>
    <row r="8068" spans="68:68" customFormat="1">
      <c r="BP8068" s="90"/>
    </row>
    <row r="8069" spans="68:68" customFormat="1">
      <c r="BP8069" s="90"/>
    </row>
    <row r="8070" spans="68:68" customFormat="1">
      <c r="BP8070" s="90"/>
    </row>
    <row r="8071" spans="68:68" customFormat="1">
      <c r="BP8071" s="90"/>
    </row>
    <row r="8072" spans="68:68" customFormat="1">
      <c r="BP8072" s="90"/>
    </row>
    <row r="8073" spans="68:68" customFormat="1">
      <c r="BP8073" s="90"/>
    </row>
    <row r="8074" spans="68:68" customFormat="1">
      <c r="BP8074" s="90"/>
    </row>
    <row r="8075" spans="68:68" customFormat="1">
      <c r="BP8075" s="90"/>
    </row>
    <row r="8076" spans="68:68" customFormat="1">
      <c r="BP8076" s="90"/>
    </row>
    <row r="8077" spans="68:68" customFormat="1">
      <c r="BP8077" s="90"/>
    </row>
    <row r="8078" spans="68:68" customFormat="1">
      <c r="BP8078" s="90"/>
    </row>
    <row r="8079" spans="68:68" customFormat="1">
      <c r="BP8079" s="90"/>
    </row>
    <row r="8080" spans="68:68" customFormat="1">
      <c r="BP8080" s="90"/>
    </row>
    <row r="8081" spans="68:68" customFormat="1">
      <c r="BP8081" s="90"/>
    </row>
    <row r="8082" spans="68:68" customFormat="1">
      <c r="BP8082" s="90"/>
    </row>
    <row r="8083" spans="68:68" customFormat="1">
      <c r="BP8083" s="90"/>
    </row>
    <row r="8084" spans="68:68" customFormat="1">
      <c r="BP8084" s="90"/>
    </row>
    <row r="8085" spans="68:68" customFormat="1">
      <c r="BP8085" s="90"/>
    </row>
    <row r="8086" spans="68:68" customFormat="1">
      <c r="BP8086" s="90"/>
    </row>
    <row r="8087" spans="68:68" customFormat="1">
      <c r="BP8087" s="90"/>
    </row>
    <row r="8088" spans="68:68" customFormat="1">
      <c r="BP8088" s="90"/>
    </row>
    <row r="8089" spans="68:68" customFormat="1">
      <c r="BP8089" s="90"/>
    </row>
    <row r="8090" spans="68:68" customFormat="1">
      <c r="BP8090" s="90"/>
    </row>
    <row r="8091" spans="68:68" customFormat="1">
      <c r="BP8091" s="90"/>
    </row>
    <row r="8092" spans="68:68" customFormat="1">
      <c r="BP8092" s="90"/>
    </row>
    <row r="8093" spans="68:68" customFormat="1">
      <c r="BP8093" s="90"/>
    </row>
    <row r="8094" spans="68:68" customFormat="1">
      <c r="BP8094" s="90"/>
    </row>
    <row r="8095" spans="68:68" customFormat="1">
      <c r="BP8095" s="90"/>
    </row>
    <row r="8096" spans="68:68" customFormat="1">
      <c r="BP8096" s="90"/>
    </row>
    <row r="8097" spans="68:68" customFormat="1">
      <c r="BP8097" s="90"/>
    </row>
    <row r="8098" spans="68:68" customFormat="1">
      <c r="BP8098" s="90"/>
    </row>
    <row r="8099" spans="68:68" customFormat="1">
      <c r="BP8099" s="90"/>
    </row>
    <row r="8100" spans="68:68" customFormat="1">
      <c r="BP8100" s="90"/>
    </row>
    <row r="8101" spans="68:68" customFormat="1">
      <c r="BP8101" s="90"/>
    </row>
    <row r="8102" spans="68:68" customFormat="1">
      <c r="BP8102" s="90"/>
    </row>
    <row r="8103" spans="68:68" customFormat="1">
      <c r="BP8103" s="90"/>
    </row>
    <row r="8104" spans="68:68" customFormat="1">
      <c r="BP8104" s="90"/>
    </row>
    <row r="8105" spans="68:68" customFormat="1">
      <c r="BP8105" s="90"/>
    </row>
    <row r="8106" spans="68:68" customFormat="1">
      <c r="BP8106" s="90"/>
    </row>
    <row r="8107" spans="68:68" customFormat="1">
      <c r="BP8107" s="90"/>
    </row>
    <row r="8108" spans="68:68" customFormat="1">
      <c r="BP8108" s="90"/>
    </row>
    <row r="8109" spans="68:68" customFormat="1">
      <c r="BP8109" s="90"/>
    </row>
    <row r="8110" spans="68:68" customFormat="1">
      <c r="BP8110" s="90"/>
    </row>
    <row r="8111" spans="68:68" customFormat="1">
      <c r="BP8111" s="90"/>
    </row>
    <row r="8112" spans="68:68" customFormat="1">
      <c r="BP8112" s="90"/>
    </row>
    <row r="8113" spans="68:68" customFormat="1">
      <c r="BP8113" s="90"/>
    </row>
    <row r="8114" spans="68:68" customFormat="1">
      <c r="BP8114" s="90"/>
    </row>
    <row r="8115" spans="68:68" customFormat="1">
      <c r="BP8115" s="90"/>
    </row>
    <row r="8116" spans="68:68" customFormat="1">
      <c r="BP8116" s="90"/>
    </row>
    <row r="8117" spans="68:68" customFormat="1">
      <c r="BP8117" s="90"/>
    </row>
    <row r="8118" spans="68:68" customFormat="1">
      <c r="BP8118" s="90"/>
    </row>
    <row r="8119" spans="68:68" customFormat="1">
      <c r="BP8119" s="90"/>
    </row>
    <row r="8120" spans="68:68" customFormat="1">
      <c r="BP8120" s="90"/>
    </row>
    <row r="8121" spans="68:68" customFormat="1">
      <c r="BP8121" s="90"/>
    </row>
    <row r="8122" spans="68:68" customFormat="1">
      <c r="BP8122" s="90"/>
    </row>
    <row r="8123" spans="68:68" customFormat="1">
      <c r="BP8123" s="90"/>
    </row>
    <row r="8124" spans="68:68" customFormat="1">
      <c r="BP8124" s="90"/>
    </row>
    <row r="8125" spans="68:68" customFormat="1">
      <c r="BP8125" s="90"/>
    </row>
    <row r="8126" spans="68:68" customFormat="1">
      <c r="BP8126" s="90"/>
    </row>
    <row r="8127" spans="68:68" customFormat="1">
      <c r="BP8127" s="90"/>
    </row>
    <row r="8128" spans="68:68" customFormat="1">
      <c r="BP8128" s="90"/>
    </row>
    <row r="8129" spans="68:68" customFormat="1">
      <c r="BP8129" s="90"/>
    </row>
    <row r="8130" spans="68:68" customFormat="1">
      <c r="BP8130" s="90"/>
    </row>
    <row r="8131" spans="68:68" customFormat="1">
      <c r="BP8131" s="90"/>
    </row>
    <row r="8132" spans="68:68" customFormat="1">
      <c r="BP8132" s="90"/>
    </row>
    <row r="8133" spans="68:68" customFormat="1">
      <c r="BP8133" s="90"/>
    </row>
    <row r="8134" spans="68:68" customFormat="1">
      <c r="BP8134" s="90"/>
    </row>
    <row r="8135" spans="68:68" customFormat="1">
      <c r="BP8135" s="90"/>
    </row>
    <row r="8136" spans="68:68" customFormat="1">
      <c r="BP8136" s="90"/>
    </row>
    <row r="8137" spans="68:68" customFormat="1">
      <c r="BP8137" s="90"/>
    </row>
    <row r="8138" spans="68:68" customFormat="1">
      <c r="BP8138" s="90"/>
    </row>
    <row r="8139" spans="68:68" customFormat="1">
      <c r="BP8139" s="90"/>
    </row>
    <row r="8140" spans="68:68" customFormat="1">
      <c r="BP8140" s="90"/>
    </row>
    <row r="8141" spans="68:68" customFormat="1">
      <c r="BP8141" s="90"/>
    </row>
    <row r="8142" spans="68:68" customFormat="1">
      <c r="BP8142" s="90"/>
    </row>
    <row r="8143" spans="68:68" customFormat="1">
      <c r="BP8143" s="90"/>
    </row>
    <row r="8144" spans="68:68" customFormat="1">
      <c r="BP8144" s="90"/>
    </row>
    <row r="8145" spans="68:68" customFormat="1">
      <c r="BP8145" s="90"/>
    </row>
    <row r="8146" spans="68:68" customFormat="1">
      <c r="BP8146" s="90"/>
    </row>
    <row r="8147" spans="68:68" customFormat="1">
      <c r="BP8147" s="90"/>
    </row>
    <row r="8148" spans="68:68" customFormat="1">
      <c r="BP8148" s="90"/>
    </row>
    <row r="8149" spans="68:68" customFormat="1">
      <c r="BP8149" s="90"/>
    </row>
    <row r="8150" spans="68:68" customFormat="1">
      <c r="BP8150" s="90"/>
    </row>
    <row r="8151" spans="68:68" customFormat="1">
      <c r="BP8151" s="90"/>
    </row>
    <row r="8152" spans="68:68" customFormat="1">
      <c r="BP8152" s="90"/>
    </row>
    <row r="8153" spans="68:68" customFormat="1">
      <c r="BP8153" s="90"/>
    </row>
    <row r="8154" spans="68:68" customFormat="1">
      <c r="BP8154" s="90"/>
    </row>
    <row r="8155" spans="68:68" customFormat="1">
      <c r="BP8155" s="90"/>
    </row>
    <row r="8156" spans="68:68" customFormat="1">
      <c r="BP8156" s="90"/>
    </row>
    <row r="8157" spans="68:68" customFormat="1">
      <c r="BP8157" s="90"/>
    </row>
    <row r="8158" spans="68:68" customFormat="1">
      <c r="BP8158" s="90"/>
    </row>
    <row r="8159" spans="68:68" customFormat="1">
      <c r="BP8159" s="90"/>
    </row>
    <row r="8160" spans="68:68" customFormat="1">
      <c r="BP8160" s="90"/>
    </row>
    <row r="8161" spans="68:68" customFormat="1">
      <c r="BP8161" s="90"/>
    </row>
    <row r="8162" spans="68:68" customFormat="1">
      <c r="BP8162" s="90"/>
    </row>
    <row r="8163" spans="68:68" customFormat="1">
      <c r="BP8163" s="90"/>
    </row>
    <row r="8164" spans="68:68" customFormat="1">
      <c r="BP8164" s="90"/>
    </row>
    <row r="8165" spans="68:68" customFormat="1">
      <c r="BP8165" s="90"/>
    </row>
    <row r="8166" spans="68:68" customFormat="1">
      <c r="BP8166" s="90"/>
    </row>
    <row r="8167" spans="68:68" customFormat="1">
      <c r="BP8167" s="90"/>
    </row>
    <row r="8168" spans="68:68" customFormat="1">
      <c r="BP8168" s="90"/>
    </row>
    <row r="8169" spans="68:68" customFormat="1">
      <c r="BP8169" s="90"/>
    </row>
    <row r="8170" spans="68:68" customFormat="1">
      <c r="BP8170" s="90"/>
    </row>
    <row r="8171" spans="68:68" customFormat="1">
      <c r="BP8171" s="90"/>
    </row>
    <row r="8172" spans="68:68" customFormat="1">
      <c r="BP8172" s="90"/>
    </row>
    <row r="8173" spans="68:68" customFormat="1">
      <c r="BP8173" s="90"/>
    </row>
    <row r="8174" spans="68:68" customFormat="1">
      <c r="BP8174" s="90"/>
    </row>
    <row r="8175" spans="68:68" customFormat="1">
      <c r="BP8175" s="90"/>
    </row>
    <row r="8176" spans="68:68" customFormat="1">
      <c r="BP8176" s="90"/>
    </row>
    <row r="8177" spans="68:68" customFormat="1">
      <c r="BP8177" s="90"/>
    </row>
    <row r="8178" spans="68:68" customFormat="1">
      <c r="BP8178" s="90"/>
    </row>
    <row r="8179" spans="68:68" customFormat="1">
      <c r="BP8179" s="90"/>
    </row>
    <row r="8180" spans="68:68" customFormat="1">
      <c r="BP8180" s="90"/>
    </row>
    <row r="8181" spans="68:68" customFormat="1">
      <c r="BP8181" s="90"/>
    </row>
    <row r="8182" spans="68:68" customFormat="1">
      <c r="BP8182" s="90"/>
    </row>
    <row r="8183" spans="68:68" customFormat="1">
      <c r="BP8183" s="90"/>
    </row>
    <row r="8184" spans="68:68" customFormat="1">
      <c r="BP8184" s="90"/>
    </row>
    <row r="8185" spans="68:68" customFormat="1">
      <c r="BP8185" s="90"/>
    </row>
    <row r="8186" spans="68:68" customFormat="1">
      <c r="BP8186" s="90"/>
    </row>
    <row r="8187" spans="68:68" customFormat="1">
      <c r="BP8187" s="90"/>
    </row>
    <row r="8188" spans="68:68" customFormat="1">
      <c r="BP8188" s="90"/>
    </row>
    <row r="8189" spans="68:68" customFormat="1">
      <c r="BP8189" s="90"/>
    </row>
    <row r="8190" spans="68:68" customFormat="1">
      <c r="BP8190" s="90"/>
    </row>
    <row r="8191" spans="68:68" customFormat="1">
      <c r="BP8191" s="90"/>
    </row>
    <row r="8192" spans="68:68" customFormat="1">
      <c r="BP8192" s="90"/>
    </row>
    <row r="8193" spans="68:68" customFormat="1">
      <c r="BP8193" s="90"/>
    </row>
    <row r="8194" spans="68:68" customFormat="1">
      <c r="BP8194" s="90"/>
    </row>
    <row r="8195" spans="68:68" customFormat="1">
      <c r="BP8195" s="90"/>
    </row>
    <row r="8196" spans="68:68" customFormat="1">
      <c r="BP8196" s="90"/>
    </row>
    <row r="8197" spans="68:68" customFormat="1">
      <c r="BP8197" s="90"/>
    </row>
    <row r="8198" spans="68:68" customFormat="1">
      <c r="BP8198" s="90"/>
    </row>
    <row r="8199" spans="68:68" customFormat="1">
      <c r="BP8199" s="90"/>
    </row>
    <row r="8200" spans="68:68" customFormat="1">
      <c r="BP8200" s="90"/>
    </row>
    <row r="8201" spans="68:68" customFormat="1">
      <c r="BP8201" s="90"/>
    </row>
    <row r="8202" spans="68:68" customFormat="1">
      <c r="BP8202" s="90"/>
    </row>
    <row r="8203" spans="68:68" customFormat="1">
      <c r="BP8203" s="90"/>
    </row>
    <row r="8204" spans="68:68" customFormat="1">
      <c r="BP8204" s="90"/>
    </row>
    <row r="8205" spans="68:68" customFormat="1">
      <c r="BP8205" s="90"/>
    </row>
    <row r="8206" spans="68:68" customFormat="1">
      <c r="BP8206" s="90"/>
    </row>
    <row r="8207" spans="68:68" customFormat="1">
      <c r="BP8207" s="90"/>
    </row>
    <row r="8208" spans="68:68" customFormat="1">
      <c r="BP8208" s="90"/>
    </row>
    <row r="8209" spans="68:68" customFormat="1">
      <c r="BP8209" s="90"/>
    </row>
    <row r="8210" spans="68:68" customFormat="1">
      <c r="BP8210" s="90"/>
    </row>
    <row r="8211" spans="68:68" customFormat="1">
      <c r="BP8211" s="90"/>
    </row>
    <row r="8212" spans="68:68" customFormat="1">
      <c r="BP8212" s="90"/>
    </row>
    <row r="8213" spans="68:68" customFormat="1">
      <c r="BP8213" s="90"/>
    </row>
    <row r="8214" spans="68:68" customFormat="1">
      <c r="BP8214" s="90"/>
    </row>
    <row r="8215" spans="68:68" customFormat="1">
      <c r="BP8215" s="90"/>
    </row>
    <row r="8216" spans="68:68" customFormat="1">
      <c r="BP8216" s="90"/>
    </row>
    <row r="8217" spans="68:68" customFormat="1">
      <c r="BP8217" s="90"/>
    </row>
    <row r="8218" spans="68:68" customFormat="1">
      <c r="BP8218" s="90"/>
    </row>
    <row r="8219" spans="68:68" customFormat="1">
      <c r="BP8219" s="90"/>
    </row>
    <row r="8220" spans="68:68" customFormat="1">
      <c r="BP8220" s="90"/>
    </row>
    <row r="8221" spans="68:68" customFormat="1">
      <c r="BP8221" s="90"/>
    </row>
    <row r="8222" spans="68:68" customFormat="1">
      <c r="BP8222" s="90"/>
    </row>
    <row r="8223" spans="68:68" customFormat="1">
      <c r="BP8223" s="90"/>
    </row>
    <row r="8224" spans="68:68" customFormat="1">
      <c r="BP8224" s="90"/>
    </row>
    <row r="8225" spans="68:68" customFormat="1">
      <c r="BP8225" s="90"/>
    </row>
    <row r="8226" spans="68:68" customFormat="1">
      <c r="BP8226" s="90"/>
    </row>
    <row r="8227" spans="68:68" customFormat="1">
      <c r="BP8227" s="90"/>
    </row>
    <row r="8228" spans="68:68" customFormat="1">
      <c r="BP8228" s="90"/>
    </row>
    <row r="8229" spans="68:68" customFormat="1">
      <c r="BP8229" s="90"/>
    </row>
    <row r="8230" spans="68:68" customFormat="1">
      <c r="BP8230" s="90"/>
    </row>
    <row r="8231" spans="68:68" customFormat="1">
      <c r="BP8231" s="90"/>
    </row>
    <row r="8232" spans="68:68" customFormat="1">
      <c r="BP8232" s="90"/>
    </row>
    <row r="8233" spans="68:68" customFormat="1">
      <c r="BP8233" s="90"/>
    </row>
    <row r="8234" spans="68:68" customFormat="1">
      <c r="BP8234" s="90"/>
    </row>
    <row r="8235" spans="68:68" customFormat="1">
      <c r="BP8235" s="90"/>
    </row>
    <row r="8236" spans="68:68" customFormat="1">
      <c r="BP8236" s="90"/>
    </row>
    <row r="8237" spans="68:68" customFormat="1">
      <c r="BP8237" s="90"/>
    </row>
    <row r="8238" spans="68:68" customFormat="1">
      <c r="BP8238" s="90"/>
    </row>
    <row r="8239" spans="68:68" customFormat="1">
      <c r="BP8239" s="90"/>
    </row>
    <row r="8240" spans="68:68" customFormat="1">
      <c r="BP8240" s="90"/>
    </row>
    <row r="8241" spans="68:68" customFormat="1">
      <c r="BP8241" s="90"/>
    </row>
    <row r="8242" spans="68:68" customFormat="1">
      <c r="BP8242" s="90"/>
    </row>
    <row r="8243" spans="68:68" customFormat="1">
      <c r="BP8243" s="90"/>
    </row>
    <row r="8244" spans="68:68" customFormat="1">
      <c r="BP8244" s="90"/>
    </row>
    <row r="8245" spans="68:68" customFormat="1">
      <c r="BP8245" s="90"/>
    </row>
    <row r="8246" spans="68:68" customFormat="1">
      <c r="BP8246" s="90"/>
    </row>
    <row r="8247" spans="68:68" customFormat="1">
      <c r="BP8247" s="90"/>
    </row>
    <row r="8248" spans="68:68" customFormat="1">
      <c r="BP8248" s="90"/>
    </row>
    <row r="8249" spans="68:68" customFormat="1">
      <c r="BP8249" s="90"/>
    </row>
    <row r="8250" spans="68:68" customFormat="1">
      <c r="BP8250" s="90"/>
    </row>
    <row r="8251" spans="68:68" customFormat="1">
      <c r="BP8251" s="90"/>
    </row>
    <row r="8252" spans="68:68" customFormat="1">
      <c r="BP8252" s="90"/>
    </row>
    <row r="8253" spans="68:68" customFormat="1">
      <c r="BP8253" s="90"/>
    </row>
    <row r="8254" spans="68:68" customFormat="1">
      <c r="BP8254" s="90"/>
    </row>
    <row r="8255" spans="68:68" customFormat="1">
      <c r="BP8255" s="90"/>
    </row>
    <row r="8256" spans="68:68" customFormat="1">
      <c r="BP8256" s="90"/>
    </row>
    <row r="8257" spans="68:68" customFormat="1">
      <c r="BP8257" s="90"/>
    </row>
    <row r="8258" spans="68:68" customFormat="1">
      <c r="BP8258" s="90"/>
    </row>
    <row r="8259" spans="68:68" customFormat="1">
      <c r="BP8259" s="90"/>
    </row>
    <row r="8260" spans="68:68" customFormat="1">
      <c r="BP8260" s="90"/>
    </row>
    <row r="8261" spans="68:68" customFormat="1">
      <c r="BP8261" s="90"/>
    </row>
    <row r="8262" spans="68:68" customFormat="1">
      <c r="BP8262" s="90"/>
    </row>
    <row r="8263" spans="68:68" customFormat="1">
      <c r="BP8263" s="90"/>
    </row>
    <row r="8264" spans="68:68" customFormat="1">
      <c r="BP8264" s="90"/>
    </row>
    <row r="8265" spans="68:68" customFormat="1">
      <c r="BP8265" s="90"/>
    </row>
    <row r="8266" spans="68:68" customFormat="1">
      <c r="BP8266" s="90"/>
    </row>
    <row r="8267" spans="68:68" customFormat="1">
      <c r="BP8267" s="90"/>
    </row>
    <row r="8268" spans="68:68" customFormat="1">
      <c r="BP8268" s="90"/>
    </row>
    <row r="8269" spans="68:68" customFormat="1">
      <c r="BP8269" s="90"/>
    </row>
    <row r="8270" spans="68:68" customFormat="1">
      <c r="BP8270" s="90"/>
    </row>
    <row r="8271" spans="68:68" customFormat="1">
      <c r="BP8271" s="90"/>
    </row>
    <row r="8272" spans="68:68" customFormat="1">
      <c r="BP8272" s="90"/>
    </row>
    <row r="8273" spans="68:68" customFormat="1">
      <c r="BP8273" s="90"/>
    </row>
    <row r="8274" spans="68:68" customFormat="1">
      <c r="BP8274" s="90"/>
    </row>
    <row r="8275" spans="68:68" customFormat="1">
      <c r="BP8275" s="90"/>
    </row>
    <row r="8276" spans="68:68" customFormat="1">
      <c r="BP8276" s="90"/>
    </row>
    <row r="8277" spans="68:68" customFormat="1">
      <c r="BP8277" s="90"/>
    </row>
    <row r="8278" spans="68:68" customFormat="1">
      <c r="BP8278" s="90"/>
    </row>
    <row r="8279" spans="68:68" customFormat="1">
      <c r="BP8279" s="90"/>
    </row>
    <row r="8280" spans="68:68" customFormat="1">
      <c r="BP8280" s="90"/>
    </row>
    <row r="8281" spans="68:68" customFormat="1">
      <c r="BP8281" s="90"/>
    </row>
    <row r="8282" spans="68:68" customFormat="1">
      <c r="BP8282" s="90"/>
    </row>
    <row r="8283" spans="68:68" customFormat="1">
      <c r="BP8283" s="90"/>
    </row>
    <row r="8284" spans="68:68" customFormat="1">
      <c r="BP8284" s="90"/>
    </row>
    <row r="8285" spans="68:68" customFormat="1">
      <c r="BP8285" s="90"/>
    </row>
    <row r="8286" spans="68:68" customFormat="1">
      <c r="BP8286" s="90"/>
    </row>
    <row r="8287" spans="68:68" customFormat="1">
      <c r="BP8287" s="90"/>
    </row>
    <row r="8288" spans="68:68" customFormat="1">
      <c r="BP8288" s="90"/>
    </row>
    <row r="8289" spans="68:68" customFormat="1">
      <c r="BP8289" s="90"/>
    </row>
    <row r="8290" spans="68:68" customFormat="1">
      <c r="BP8290" s="90"/>
    </row>
    <row r="8291" spans="68:68" customFormat="1">
      <c r="BP8291" s="90"/>
    </row>
    <row r="8292" spans="68:68" customFormat="1">
      <c r="BP8292" s="90"/>
    </row>
    <row r="8293" spans="68:68" customFormat="1">
      <c r="BP8293" s="90"/>
    </row>
    <row r="8294" spans="68:68" customFormat="1">
      <c r="BP8294" s="90"/>
    </row>
    <row r="8295" spans="68:68" customFormat="1">
      <c r="BP8295" s="90"/>
    </row>
    <row r="8296" spans="68:68" customFormat="1">
      <c r="BP8296" s="90"/>
    </row>
    <row r="8297" spans="68:68" customFormat="1">
      <c r="BP8297" s="90"/>
    </row>
    <row r="8298" spans="68:68" customFormat="1">
      <c r="BP8298" s="90"/>
    </row>
    <row r="8299" spans="68:68" customFormat="1">
      <c r="BP8299" s="90"/>
    </row>
    <row r="8300" spans="68:68" customFormat="1">
      <c r="BP8300" s="90"/>
    </row>
    <row r="8301" spans="68:68" customFormat="1">
      <c r="BP8301" s="90"/>
    </row>
    <row r="8302" spans="68:68" customFormat="1">
      <c r="BP8302" s="90"/>
    </row>
    <row r="8303" spans="68:68" customFormat="1">
      <c r="BP8303" s="90"/>
    </row>
    <row r="8304" spans="68:68" customFormat="1">
      <c r="BP8304" s="90"/>
    </row>
    <row r="8305" spans="68:68" customFormat="1">
      <c r="BP8305" s="90"/>
    </row>
    <row r="8306" spans="68:68" customFormat="1">
      <c r="BP8306" s="90"/>
    </row>
    <row r="8307" spans="68:68" customFormat="1">
      <c r="BP8307" s="90"/>
    </row>
    <row r="8308" spans="68:68" customFormat="1">
      <c r="BP8308" s="90"/>
    </row>
    <row r="8309" spans="68:68" customFormat="1">
      <c r="BP8309" s="90"/>
    </row>
    <row r="8310" spans="68:68" customFormat="1">
      <c r="BP8310" s="90"/>
    </row>
    <row r="8311" spans="68:68" customFormat="1">
      <c r="BP8311" s="90"/>
    </row>
    <row r="8312" spans="68:68" customFormat="1">
      <c r="BP8312" s="90"/>
    </row>
    <row r="8313" spans="68:68" customFormat="1">
      <c r="BP8313" s="90"/>
    </row>
    <row r="8314" spans="68:68" customFormat="1">
      <c r="BP8314" s="90"/>
    </row>
    <row r="8315" spans="68:68" customFormat="1">
      <c r="BP8315" s="90"/>
    </row>
    <row r="8316" spans="68:68" customFormat="1">
      <c r="BP8316" s="90"/>
    </row>
    <row r="8317" spans="68:68" customFormat="1">
      <c r="BP8317" s="90"/>
    </row>
    <row r="8318" spans="68:68" customFormat="1">
      <c r="BP8318" s="90"/>
    </row>
    <row r="8319" spans="68:68" customFormat="1">
      <c r="BP8319" s="90"/>
    </row>
    <row r="8320" spans="68:68" customFormat="1">
      <c r="BP8320" s="90"/>
    </row>
    <row r="8321" spans="68:68" customFormat="1">
      <c r="BP8321" s="90"/>
    </row>
    <row r="8322" spans="68:68" customFormat="1">
      <c r="BP8322" s="90"/>
    </row>
    <row r="8323" spans="68:68" customFormat="1">
      <c r="BP8323" s="90"/>
    </row>
    <row r="8324" spans="68:68" customFormat="1">
      <c r="BP8324" s="90"/>
    </row>
    <row r="8325" spans="68:68" customFormat="1">
      <c r="BP8325" s="90"/>
    </row>
    <row r="8326" spans="68:68" customFormat="1">
      <c r="BP8326" s="90"/>
    </row>
    <row r="8327" spans="68:68" customFormat="1">
      <c r="BP8327" s="90"/>
    </row>
    <row r="8328" spans="68:68" customFormat="1">
      <c r="BP8328" s="90"/>
    </row>
    <row r="8329" spans="68:68" customFormat="1">
      <c r="BP8329" s="90"/>
    </row>
    <row r="8330" spans="68:68" customFormat="1">
      <c r="BP8330" s="90"/>
    </row>
    <row r="8331" spans="68:68" customFormat="1">
      <c r="BP8331" s="90"/>
    </row>
    <row r="8332" spans="68:68" customFormat="1">
      <c r="BP8332" s="90"/>
    </row>
    <row r="8333" spans="68:68" customFormat="1">
      <c r="BP8333" s="90"/>
    </row>
    <row r="8334" spans="68:68" customFormat="1">
      <c r="BP8334" s="90"/>
    </row>
    <row r="8335" spans="68:68" customFormat="1">
      <c r="BP8335" s="90"/>
    </row>
    <row r="8336" spans="68:68" customFormat="1">
      <c r="BP8336" s="90"/>
    </row>
    <row r="8337" spans="68:68" customFormat="1">
      <c r="BP8337" s="90"/>
    </row>
    <row r="8338" spans="68:68" customFormat="1">
      <c r="BP8338" s="90"/>
    </row>
    <row r="8339" spans="68:68" customFormat="1">
      <c r="BP8339" s="90"/>
    </row>
    <row r="8340" spans="68:68" customFormat="1">
      <c r="BP8340" s="90"/>
    </row>
    <row r="8341" spans="68:68" customFormat="1">
      <c r="BP8341" s="90"/>
    </row>
    <row r="8342" spans="68:68" customFormat="1">
      <c r="BP8342" s="90"/>
    </row>
    <row r="8343" spans="68:68" customFormat="1">
      <c r="BP8343" s="90"/>
    </row>
    <row r="8344" spans="68:68" customFormat="1">
      <c r="BP8344" s="90"/>
    </row>
    <row r="8345" spans="68:68" customFormat="1">
      <c r="BP8345" s="90"/>
    </row>
    <row r="8346" spans="68:68" customFormat="1">
      <c r="BP8346" s="90"/>
    </row>
    <row r="8347" spans="68:68" customFormat="1">
      <c r="BP8347" s="90"/>
    </row>
    <row r="8348" spans="68:68" customFormat="1">
      <c r="BP8348" s="90"/>
    </row>
    <row r="8349" spans="68:68" customFormat="1">
      <c r="BP8349" s="90"/>
    </row>
    <row r="8350" spans="68:68" customFormat="1">
      <c r="BP8350" s="90"/>
    </row>
    <row r="8351" spans="68:68" customFormat="1">
      <c r="BP8351" s="90"/>
    </row>
    <row r="8352" spans="68:68" customFormat="1">
      <c r="BP8352" s="90"/>
    </row>
    <row r="8353" spans="68:68" customFormat="1">
      <c r="BP8353" s="90"/>
    </row>
    <row r="8354" spans="68:68" customFormat="1">
      <c r="BP8354" s="90"/>
    </row>
    <row r="8355" spans="68:68" customFormat="1">
      <c r="BP8355" s="90"/>
    </row>
    <row r="8356" spans="68:68" customFormat="1">
      <c r="BP8356" s="90"/>
    </row>
    <row r="8357" spans="68:68" customFormat="1">
      <c r="BP8357" s="90"/>
    </row>
    <row r="8358" spans="68:68" customFormat="1">
      <c r="BP8358" s="90"/>
    </row>
    <row r="8359" spans="68:68" customFormat="1">
      <c r="BP8359" s="90"/>
    </row>
    <row r="8360" spans="68:68" customFormat="1">
      <c r="BP8360" s="90"/>
    </row>
    <row r="8361" spans="68:68" customFormat="1">
      <c r="BP8361" s="90"/>
    </row>
    <row r="8362" spans="68:68" customFormat="1">
      <c r="BP8362" s="90"/>
    </row>
    <row r="8363" spans="68:68" customFormat="1">
      <c r="BP8363" s="90"/>
    </row>
    <row r="8364" spans="68:68" customFormat="1">
      <c r="BP8364" s="90"/>
    </row>
    <row r="8365" spans="68:68" customFormat="1">
      <c r="BP8365" s="90"/>
    </row>
    <row r="8366" spans="68:68" customFormat="1">
      <c r="BP8366" s="90"/>
    </row>
    <row r="8367" spans="68:68" customFormat="1">
      <c r="BP8367" s="90"/>
    </row>
    <row r="8368" spans="68:68" customFormat="1">
      <c r="BP8368" s="90"/>
    </row>
    <row r="8369" spans="68:68" customFormat="1">
      <c r="BP8369" s="90"/>
    </row>
    <row r="8370" spans="68:68" customFormat="1">
      <c r="BP8370" s="90"/>
    </row>
    <row r="8371" spans="68:68" customFormat="1">
      <c r="BP8371" s="90"/>
    </row>
    <row r="8372" spans="68:68" customFormat="1">
      <c r="BP8372" s="90"/>
    </row>
    <row r="8373" spans="68:68" customFormat="1">
      <c r="BP8373" s="90"/>
    </row>
    <row r="8374" spans="68:68" customFormat="1">
      <c r="BP8374" s="90"/>
    </row>
    <row r="8375" spans="68:68" customFormat="1">
      <c r="BP8375" s="90"/>
    </row>
    <row r="8376" spans="68:68" customFormat="1">
      <c r="BP8376" s="90"/>
    </row>
    <row r="8377" spans="68:68" customFormat="1">
      <c r="BP8377" s="90"/>
    </row>
    <row r="8378" spans="68:68" customFormat="1">
      <c r="BP8378" s="90"/>
    </row>
    <row r="8379" spans="68:68" customFormat="1">
      <c r="BP8379" s="90"/>
    </row>
    <row r="8380" spans="68:68" customFormat="1">
      <c r="BP8380" s="90"/>
    </row>
    <row r="8381" spans="68:68" customFormat="1">
      <c r="BP8381" s="90"/>
    </row>
    <row r="8382" spans="68:68" customFormat="1">
      <c r="BP8382" s="90"/>
    </row>
    <row r="8383" spans="68:68" customFormat="1">
      <c r="BP8383" s="90"/>
    </row>
    <row r="8384" spans="68:68" customFormat="1">
      <c r="BP8384" s="90"/>
    </row>
    <row r="8385" spans="68:68" customFormat="1">
      <c r="BP8385" s="90"/>
    </row>
    <row r="8386" spans="68:68" customFormat="1">
      <c r="BP8386" s="90"/>
    </row>
    <row r="8387" spans="68:68" customFormat="1">
      <c r="BP8387" s="90"/>
    </row>
    <row r="8388" spans="68:68" customFormat="1">
      <c r="BP8388" s="90"/>
    </row>
    <row r="8389" spans="68:68" customFormat="1">
      <c r="BP8389" s="90"/>
    </row>
    <row r="8390" spans="68:68" customFormat="1">
      <c r="BP8390" s="90"/>
    </row>
    <row r="8391" spans="68:68" customFormat="1">
      <c r="BP8391" s="90"/>
    </row>
    <row r="8392" spans="68:68" customFormat="1">
      <c r="BP8392" s="90"/>
    </row>
    <row r="8393" spans="68:68" customFormat="1">
      <c r="BP8393" s="90"/>
    </row>
    <row r="8394" spans="68:68" customFormat="1">
      <c r="BP8394" s="90"/>
    </row>
    <row r="8395" spans="68:68" customFormat="1">
      <c r="BP8395" s="90"/>
    </row>
    <row r="8396" spans="68:68" customFormat="1">
      <c r="BP8396" s="90"/>
    </row>
    <row r="8397" spans="68:68" customFormat="1">
      <c r="BP8397" s="90"/>
    </row>
    <row r="8398" spans="68:68" customFormat="1">
      <c r="BP8398" s="90"/>
    </row>
    <row r="8399" spans="68:68" customFormat="1">
      <c r="BP8399" s="90"/>
    </row>
    <row r="8400" spans="68:68" customFormat="1">
      <c r="BP8400" s="90"/>
    </row>
    <row r="8401" spans="68:68" customFormat="1">
      <c r="BP8401" s="90"/>
    </row>
    <row r="8402" spans="68:68" customFormat="1">
      <c r="BP8402" s="90"/>
    </row>
    <row r="8403" spans="68:68" customFormat="1">
      <c r="BP8403" s="90"/>
    </row>
    <row r="8404" spans="68:68" customFormat="1">
      <c r="BP8404" s="90"/>
    </row>
    <row r="8405" spans="68:68" customFormat="1">
      <c r="BP8405" s="90"/>
    </row>
    <row r="8406" spans="68:68" customFormat="1">
      <c r="BP8406" s="90"/>
    </row>
    <row r="8407" spans="68:68" customFormat="1">
      <c r="BP8407" s="90"/>
    </row>
    <row r="8408" spans="68:68" customFormat="1">
      <c r="BP8408" s="90"/>
    </row>
    <row r="8409" spans="68:68" customFormat="1">
      <c r="BP8409" s="90"/>
    </row>
    <row r="8410" spans="68:68" customFormat="1">
      <c r="BP8410" s="90"/>
    </row>
    <row r="8411" spans="68:68" customFormat="1">
      <c r="BP8411" s="90"/>
    </row>
    <row r="8412" spans="68:68" customFormat="1">
      <c r="BP8412" s="90"/>
    </row>
    <row r="8413" spans="68:68" customFormat="1">
      <c r="BP8413" s="90"/>
    </row>
    <row r="8414" spans="68:68" customFormat="1">
      <c r="BP8414" s="90"/>
    </row>
    <row r="8415" spans="68:68" customFormat="1">
      <c r="BP8415" s="90"/>
    </row>
    <row r="8416" spans="68:68" customFormat="1">
      <c r="BP8416" s="90"/>
    </row>
    <row r="8417" spans="68:68" customFormat="1">
      <c r="BP8417" s="90"/>
    </row>
    <row r="8418" spans="68:68" customFormat="1">
      <c r="BP8418" s="90"/>
    </row>
    <row r="8419" spans="68:68" customFormat="1">
      <c r="BP8419" s="90"/>
    </row>
    <row r="8420" spans="68:68" customFormat="1">
      <c r="BP8420" s="90"/>
    </row>
    <row r="8421" spans="68:68" customFormat="1">
      <c r="BP8421" s="90"/>
    </row>
    <row r="8422" spans="68:68" customFormat="1">
      <c r="BP8422" s="90"/>
    </row>
    <row r="8423" spans="68:68" customFormat="1">
      <c r="BP8423" s="90"/>
    </row>
    <row r="8424" spans="68:68" customFormat="1">
      <c r="BP8424" s="90"/>
    </row>
    <row r="8425" spans="68:68" customFormat="1">
      <c r="BP8425" s="90"/>
    </row>
    <row r="8426" spans="68:68" customFormat="1">
      <c r="BP8426" s="90"/>
    </row>
    <row r="8427" spans="68:68" customFormat="1">
      <c r="BP8427" s="90"/>
    </row>
    <row r="8428" spans="68:68" customFormat="1">
      <c r="BP8428" s="90"/>
    </row>
    <row r="8429" spans="68:68" customFormat="1">
      <c r="BP8429" s="90"/>
    </row>
    <row r="8430" spans="68:68" customFormat="1">
      <c r="BP8430" s="90"/>
    </row>
    <row r="8431" spans="68:68" customFormat="1">
      <c r="BP8431" s="90"/>
    </row>
    <row r="8432" spans="68:68" customFormat="1">
      <c r="BP8432" s="90"/>
    </row>
    <row r="8433" spans="68:68" customFormat="1">
      <c r="BP8433" s="90"/>
    </row>
    <row r="8434" spans="68:68" customFormat="1">
      <c r="BP8434" s="90"/>
    </row>
    <row r="8435" spans="68:68" customFormat="1">
      <c r="BP8435" s="90"/>
    </row>
    <row r="8436" spans="68:68" customFormat="1">
      <c r="BP8436" s="90"/>
    </row>
    <row r="8437" spans="68:68" customFormat="1">
      <c r="BP8437" s="90"/>
    </row>
    <row r="8438" spans="68:68" customFormat="1">
      <c r="BP8438" s="90"/>
    </row>
    <row r="8439" spans="68:68" customFormat="1">
      <c r="BP8439" s="90"/>
    </row>
    <row r="8440" spans="68:68" customFormat="1">
      <c r="BP8440" s="90"/>
    </row>
    <row r="8441" spans="68:68" customFormat="1">
      <c r="BP8441" s="90"/>
    </row>
    <row r="8442" spans="68:68" customFormat="1">
      <c r="BP8442" s="90"/>
    </row>
    <row r="8443" spans="68:68" customFormat="1">
      <c r="BP8443" s="90"/>
    </row>
    <row r="8444" spans="68:68" customFormat="1">
      <c r="BP8444" s="90"/>
    </row>
    <row r="8445" spans="68:68" customFormat="1">
      <c r="BP8445" s="90"/>
    </row>
    <row r="8446" spans="68:68" customFormat="1">
      <c r="BP8446" s="90"/>
    </row>
    <row r="8447" spans="68:68" customFormat="1">
      <c r="BP8447" s="90"/>
    </row>
    <row r="8448" spans="68:68" customFormat="1">
      <c r="BP8448" s="90"/>
    </row>
    <row r="8449" spans="68:68" customFormat="1">
      <c r="BP8449" s="90"/>
    </row>
    <row r="8450" spans="68:68" customFormat="1">
      <c r="BP8450" s="90"/>
    </row>
    <row r="8451" spans="68:68" customFormat="1">
      <c r="BP8451" s="90"/>
    </row>
    <row r="8452" spans="68:68" customFormat="1">
      <c r="BP8452" s="90"/>
    </row>
    <row r="8453" spans="68:68" customFormat="1">
      <c r="BP8453" s="90"/>
    </row>
    <row r="8454" spans="68:68" customFormat="1">
      <c r="BP8454" s="90"/>
    </row>
    <row r="8455" spans="68:68" customFormat="1">
      <c r="BP8455" s="90"/>
    </row>
    <row r="8456" spans="68:68" customFormat="1">
      <c r="BP8456" s="90"/>
    </row>
    <row r="8457" spans="68:68" customFormat="1">
      <c r="BP8457" s="90"/>
    </row>
    <row r="8458" spans="68:68" customFormat="1">
      <c r="BP8458" s="90"/>
    </row>
    <row r="8459" spans="68:68" customFormat="1">
      <c r="BP8459" s="90"/>
    </row>
    <row r="8460" spans="68:68" customFormat="1">
      <c r="BP8460" s="90"/>
    </row>
    <row r="8461" spans="68:68" customFormat="1">
      <c r="BP8461" s="90"/>
    </row>
    <row r="8462" spans="68:68" customFormat="1">
      <c r="BP8462" s="90"/>
    </row>
    <row r="8463" spans="68:68" customFormat="1">
      <c r="BP8463" s="90"/>
    </row>
    <row r="8464" spans="68:68" customFormat="1">
      <c r="BP8464" s="90"/>
    </row>
    <row r="8465" spans="68:68" customFormat="1">
      <c r="BP8465" s="90"/>
    </row>
    <row r="8466" spans="68:68" customFormat="1">
      <c r="BP8466" s="90"/>
    </row>
    <row r="8467" spans="68:68" customFormat="1">
      <c r="BP8467" s="90"/>
    </row>
    <row r="8468" spans="68:68" customFormat="1">
      <c r="BP8468" s="90"/>
    </row>
    <row r="8469" spans="68:68" customFormat="1">
      <c r="BP8469" s="90"/>
    </row>
    <row r="8470" spans="68:68" customFormat="1">
      <c r="BP8470" s="90"/>
    </row>
    <row r="8471" spans="68:68" customFormat="1">
      <c r="BP8471" s="90"/>
    </row>
    <row r="8472" spans="68:68" customFormat="1">
      <c r="BP8472" s="90"/>
    </row>
    <row r="8473" spans="68:68" customFormat="1">
      <c r="BP8473" s="90"/>
    </row>
    <row r="8474" spans="68:68" customFormat="1">
      <c r="BP8474" s="90"/>
    </row>
    <row r="8475" spans="68:68" customFormat="1">
      <c r="BP8475" s="90"/>
    </row>
    <row r="8476" spans="68:68" customFormat="1">
      <c r="BP8476" s="90"/>
    </row>
    <row r="8477" spans="68:68" customFormat="1">
      <c r="BP8477" s="90"/>
    </row>
    <row r="8478" spans="68:68" customFormat="1">
      <c r="BP8478" s="90"/>
    </row>
    <row r="8479" spans="68:68" customFormat="1">
      <c r="BP8479" s="90"/>
    </row>
    <row r="8480" spans="68:68" customFormat="1">
      <c r="BP8480" s="90"/>
    </row>
    <row r="8481" spans="68:68" customFormat="1">
      <c r="BP8481" s="90"/>
    </row>
    <row r="8482" spans="68:68" customFormat="1">
      <c r="BP8482" s="90"/>
    </row>
    <row r="8483" spans="68:68" customFormat="1">
      <c r="BP8483" s="90"/>
    </row>
    <row r="8484" spans="68:68" customFormat="1">
      <c r="BP8484" s="90"/>
    </row>
    <row r="8485" spans="68:68" customFormat="1">
      <c r="BP8485" s="90"/>
    </row>
    <row r="8486" spans="68:68" customFormat="1">
      <c r="BP8486" s="90"/>
    </row>
    <row r="8487" spans="68:68" customFormat="1">
      <c r="BP8487" s="90"/>
    </row>
    <row r="8488" spans="68:68" customFormat="1">
      <c r="BP8488" s="90"/>
    </row>
    <row r="8489" spans="68:68" customFormat="1">
      <c r="BP8489" s="90"/>
    </row>
    <row r="8490" spans="68:68" customFormat="1">
      <c r="BP8490" s="90"/>
    </row>
    <row r="8491" spans="68:68" customFormat="1">
      <c r="BP8491" s="90"/>
    </row>
    <row r="8492" spans="68:68" customFormat="1">
      <c r="BP8492" s="90"/>
    </row>
    <row r="8493" spans="68:68" customFormat="1">
      <c r="BP8493" s="90"/>
    </row>
    <row r="8494" spans="68:68" customFormat="1">
      <c r="BP8494" s="90"/>
    </row>
    <row r="8495" spans="68:68" customFormat="1">
      <c r="BP8495" s="90"/>
    </row>
    <row r="8496" spans="68:68" customFormat="1">
      <c r="BP8496" s="90"/>
    </row>
    <row r="8497" spans="68:68" customFormat="1">
      <c r="BP8497" s="90"/>
    </row>
    <row r="8498" spans="68:68" customFormat="1">
      <c r="BP8498" s="90"/>
    </row>
    <row r="8499" spans="68:68" customFormat="1">
      <c r="BP8499" s="90"/>
    </row>
    <row r="8500" spans="68:68" customFormat="1">
      <c r="BP8500" s="90"/>
    </row>
    <row r="8501" spans="68:68" customFormat="1">
      <c r="BP8501" s="90"/>
    </row>
    <row r="8502" spans="68:68" customFormat="1">
      <c r="BP8502" s="90"/>
    </row>
    <row r="8503" spans="68:68" customFormat="1">
      <c r="BP8503" s="90"/>
    </row>
    <row r="8504" spans="68:68" customFormat="1">
      <c r="BP8504" s="90"/>
    </row>
    <row r="8505" spans="68:68" customFormat="1">
      <c r="BP8505" s="90"/>
    </row>
    <row r="8506" spans="68:68" customFormat="1">
      <c r="BP8506" s="90"/>
    </row>
    <row r="8507" spans="68:68" customFormat="1">
      <c r="BP8507" s="90"/>
    </row>
    <row r="8508" spans="68:68" customFormat="1">
      <c r="BP8508" s="90"/>
    </row>
    <row r="8509" spans="68:68" customFormat="1">
      <c r="BP8509" s="90"/>
    </row>
    <row r="8510" spans="68:68" customFormat="1">
      <c r="BP8510" s="90"/>
    </row>
    <row r="8511" spans="68:68" customFormat="1">
      <c r="BP8511" s="90"/>
    </row>
    <row r="8512" spans="68:68" customFormat="1">
      <c r="BP8512" s="90"/>
    </row>
    <row r="8513" spans="68:68" customFormat="1">
      <c r="BP8513" s="90"/>
    </row>
    <row r="8514" spans="68:68" customFormat="1">
      <c r="BP8514" s="90"/>
    </row>
    <row r="8515" spans="68:68" customFormat="1">
      <c r="BP8515" s="90"/>
    </row>
    <row r="8516" spans="68:68" customFormat="1">
      <c r="BP8516" s="90"/>
    </row>
    <row r="8517" spans="68:68" customFormat="1">
      <c r="BP8517" s="90"/>
    </row>
    <row r="8518" spans="68:68" customFormat="1">
      <c r="BP8518" s="90"/>
    </row>
    <row r="8519" spans="68:68" customFormat="1">
      <c r="BP8519" s="90"/>
    </row>
    <row r="8520" spans="68:68" customFormat="1">
      <c r="BP8520" s="90"/>
    </row>
    <row r="8521" spans="68:68" customFormat="1">
      <c r="BP8521" s="90"/>
    </row>
    <row r="8522" spans="68:68" customFormat="1">
      <c r="BP8522" s="90"/>
    </row>
    <row r="8523" spans="68:68" customFormat="1">
      <c r="BP8523" s="90"/>
    </row>
    <row r="8524" spans="68:68" customFormat="1">
      <c r="BP8524" s="90"/>
    </row>
    <row r="8525" spans="68:68" customFormat="1">
      <c r="BP8525" s="90"/>
    </row>
    <row r="8526" spans="68:68" customFormat="1">
      <c r="BP8526" s="90"/>
    </row>
    <row r="8527" spans="68:68" customFormat="1">
      <c r="BP8527" s="90"/>
    </row>
    <row r="8528" spans="68:68" customFormat="1">
      <c r="BP8528" s="90"/>
    </row>
    <row r="8529" spans="68:68" customFormat="1">
      <c r="BP8529" s="90"/>
    </row>
    <row r="8530" spans="68:68" customFormat="1">
      <c r="BP8530" s="90"/>
    </row>
    <row r="8531" spans="68:68" customFormat="1">
      <c r="BP8531" s="90"/>
    </row>
    <row r="8532" spans="68:68" customFormat="1">
      <c r="BP8532" s="90"/>
    </row>
    <row r="8533" spans="68:68" customFormat="1">
      <c r="BP8533" s="90"/>
    </row>
    <row r="8534" spans="68:68" customFormat="1">
      <c r="BP8534" s="90"/>
    </row>
    <row r="8535" spans="68:68" customFormat="1">
      <c r="BP8535" s="90"/>
    </row>
    <row r="8536" spans="68:68" customFormat="1">
      <c r="BP8536" s="90"/>
    </row>
    <row r="8537" spans="68:68" customFormat="1">
      <c r="BP8537" s="90"/>
    </row>
    <row r="8538" spans="68:68" customFormat="1">
      <c r="BP8538" s="90"/>
    </row>
    <row r="8539" spans="68:68" customFormat="1">
      <c r="BP8539" s="90"/>
    </row>
    <row r="8540" spans="68:68" customFormat="1">
      <c r="BP8540" s="90"/>
    </row>
    <row r="8541" spans="68:68" customFormat="1">
      <c r="BP8541" s="90"/>
    </row>
    <row r="8542" spans="68:68" customFormat="1">
      <c r="BP8542" s="90"/>
    </row>
    <row r="8543" spans="68:68" customFormat="1">
      <c r="BP8543" s="90"/>
    </row>
    <row r="8544" spans="68:68" customFormat="1">
      <c r="BP8544" s="90"/>
    </row>
    <row r="8545" spans="68:68" customFormat="1">
      <c r="BP8545" s="90"/>
    </row>
    <row r="8546" spans="68:68" customFormat="1">
      <c r="BP8546" s="90"/>
    </row>
    <row r="8547" spans="68:68" customFormat="1">
      <c r="BP8547" s="90"/>
    </row>
    <row r="8548" spans="68:68" customFormat="1">
      <c r="BP8548" s="90"/>
    </row>
    <row r="8549" spans="68:68" customFormat="1">
      <c r="BP8549" s="90"/>
    </row>
    <row r="8550" spans="68:68" customFormat="1">
      <c r="BP8550" s="90"/>
    </row>
    <row r="8551" spans="68:68" customFormat="1">
      <c r="BP8551" s="90"/>
    </row>
    <row r="8552" spans="68:68" customFormat="1">
      <c r="BP8552" s="90"/>
    </row>
    <row r="8553" spans="68:68" customFormat="1">
      <c r="BP8553" s="90"/>
    </row>
    <row r="8554" spans="68:68" customFormat="1">
      <c r="BP8554" s="90"/>
    </row>
    <row r="8555" spans="68:68" customFormat="1">
      <c r="BP8555" s="90"/>
    </row>
    <row r="8556" spans="68:68" customFormat="1">
      <c r="BP8556" s="90"/>
    </row>
    <row r="8557" spans="68:68" customFormat="1">
      <c r="BP8557" s="90"/>
    </row>
    <row r="8558" spans="68:68" customFormat="1">
      <c r="BP8558" s="90"/>
    </row>
    <row r="8559" spans="68:68" customFormat="1">
      <c r="BP8559" s="90"/>
    </row>
    <row r="8560" spans="68:68" customFormat="1">
      <c r="BP8560" s="90"/>
    </row>
    <row r="8561" spans="68:68" customFormat="1">
      <c r="BP8561" s="90"/>
    </row>
    <row r="8562" spans="68:68" customFormat="1">
      <c r="BP8562" s="90"/>
    </row>
    <row r="8563" spans="68:68" customFormat="1">
      <c r="BP8563" s="90"/>
    </row>
    <row r="8564" spans="68:68" customFormat="1">
      <c r="BP8564" s="90"/>
    </row>
    <row r="8565" spans="68:68" customFormat="1">
      <c r="BP8565" s="90"/>
    </row>
    <row r="8566" spans="68:68" customFormat="1">
      <c r="BP8566" s="90"/>
    </row>
    <row r="8567" spans="68:68" customFormat="1">
      <c r="BP8567" s="90"/>
    </row>
    <row r="8568" spans="68:68" customFormat="1">
      <c r="BP8568" s="90"/>
    </row>
    <row r="8569" spans="68:68" customFormat="1">
      <c r="BP8569" s="90"/>
    </row>
    <row r="8570" spans="68:68" customFormat="1">
      <c r="BP8570" s="90"/>
    </row>
    <row r="8571" spans="68:68" customFormat="1">
      <c r="BP8571" s="90"/>
    </row>
    <row r="8572" spans="68:68" customFormat="1">
      <c r="BP8572" s="90"/>
    </row>
    <row r="8573" spans="68:68" customFormat="1">
      <c r="BP8573" s="90"/>
    </row>
    <row r="8574" spans="68:68" customFormat="1">
      <c r="BP8574" s="90"/>
    </row>
    <row r="8575" spans="68:68" customFormat="1">
      <c r="BP8575" s="90"/>
    </row>
    <row r="8576" spans="68:68" customFormat="1">
      <c r="BP8576" s="90"/>
    </row>
    <row r="8577" spans="68:68" customFormat="1">
      <c r="BP8577" s="90"/>
    </row>
    <row r="8578" spans="68:68" customFormat="1">
      <c r="BP8578" s="90"/>
    </row>
    <row r="8579" spans="68:68" customFormat="1">
      <c r="BP8579" s="90"/>
    </row>
    <row r="8580" spans="68:68" customFormat="1">
      <c r="BP8580" s="90"/>
    </row>
    <row r="8581" spans="68:68" customFormat="1">
      <c r="BP8581" s="90"/>
    </row>
    <row r="8582" spans="68:68" customFormat="1">
      <c r="BP8582" s="90"/>
    </row>
    <row r="8583" spans="68:68" customFormat="1">
      <c r="BP8583" s="90"/>
    </row>
    <row r="8584" spans="68:68" customFormat="1">
      <c r="BP8584" s="90"/>
    </row>
    <row r="8585" spans="68:68" customFormat="1">
      <c r="BP8585" s="90"/>
    </row>
    <row r="8586" spans="68:68" customFormat="1">
      <c r="BP8586" s="90"/>
    </row>
    <row r="8587" spans="68:68" customFormat="1">
      <c r="BP8587" s="90"/>
    </row>
    <row r="8588" spans="68:68" customFormat="1">
      <c r="BP8588" s="90"/>
    </row>
    <row r="8589" spans="68:68" customFormat="1">
      <c r="BP8589" s="90"/>
    </row>
    <row r="8590" spans="68:68" customFormat="1">
      <c r="BP8590" s="90"/>
    </row>
    <row r="8591" spans="68:68" customFormat="1">
      <c r="BP8591" s="90"/>
    </row>
    <row r="8592" spans="68:68" customFormat="1">
      <c r="BP8592" s="90"/>
    </row>
    <row r="8593" spans="68:68" customFormat="1">
      <c r="BP8593" s="90"/>
    </row>
    <row r="8594" spans="68:68" customFormat="1">
      <c r="BP8594" s="90"/>
    </row>
    <row r="8595" spans="68:68" customFormat="1">
      <c r="BP8595" s="90"/>
    </row>
    <row r="8596" spans="68:68" customFormat="1">
      <c r="BP8596" s="90"/>
    </row>
    <row r="8597" spans="68:68" customFormat="1">
      <c r="BP8597" s="90"/>
    </row>
    <row r="8598" spans="68:68" customFormat="1">
      <c r="BP8598" s="90"/>
    </row>
    <row r="8599" spans="68:68" customFormat="1">
      <c r="BP8599" s="90"/>
    </row>
    <row r="8600" spans="68:68" customFormat="1">
      <c r="BP8600" s="90"/>
    </row>
    <row r="8601" spans="68:68" customFormat="1">
      <c r="BP8601" s="90"/>
    </row>
    <row r="8602" spans="68:68" customFormat="1">
      <c r="BP8602" s="90"/>
    </row>
    <row r="8603" spans="68:68" customFormat="1">
      <c r="BP8603" s="90"/>
    </row>
    <row r="8604" spans="68:68" customFormat="1">
      <c r="BP8604" s="90"/>
    </row>
    <row r="8605" spans="68:68" customFormat="1">
      <c r="BP8605" s="90"/>
    </row>
    <row r="8606" spans="68:68" customFormat="1">
      <c r="BP8606" s="90"/>
    </row>
    <row r="8607" spans="68:68" customFormat="1">
      <c r="BP8607" s="90"/>
    </row>
    <row r="8608" spans="68:68" customFormat="1">
      <c r="BP8608" s="90"/>
    </row>
    <row r="8609" spans="68:68" customFormat="1">
      <c r="BP8609" s="90"/>
    </row>
    <row r="8610" spans="68:68" customFormat="1">
      <c r="BP8610" s="90"/>
    </row>
    <row r="8611" spans="68:68" customFormat="1">
      <c r="BP8611" s="90"/>
    </row>
    <row r="8612" spans="68:68" customFormat="1">
      <c r="BP8612" s="90"/>
    </row>
    <row r="8613" spans="68:68" customFormat="1">
      <c r="BP8613" s="90"/>
    </row>
    <row r="8614" spans="68:68" customFormat="1">
      <c r="BP8614" s="90"/>
    </row>
    <row r="8615" spans="68:68" customFormat="1">
      <c r="BP8615" s="90"/>
    </row>
    <row r="8616" spans="68:68" customFormat="1">
      <c r="BP8616" s="90"/>
    </row>
    <row r="8617" spans="68:68" customFormat="1">
      <c r="BP8617" s="90"/>
    </row>
    <row r="8618" spans="68:68" customFormat="1">
      <c r="BP8618" s="90"/>
    </row>
    <row r="8619" spans="68:68" customFormat="1">
      <c r="BP8619" s="90"/>
    </row>
    <row r="8620" spans="68:68" customFormat="1">
      <c r="BP8620" s="90"/>
    </row>
    <row r="8621" spans="68:68" customFormat="1">
      <c r="BP8621" s="90"/>
    </row>
    <row r="8622" spans="68:68" customFormat="1">
      <c r="BP8622" s="90"/>
    </row>
    <row r="8623" spans="68:68" customFormat="1">
      <c r="BP8623" s="90"/>
    </row>
    <row r="8624" spans="68:68" customFormat="1">
      <c r="BP8624" s="90"/>
    </row>
    <row r="8625" spans="68:68" customFormat="1">
      <c r="BP8625" s="90"/>
    </row>
    <row r="8626" spans="68:68" customFormat="1">
      <c r="BP8626" s="90"/>
    </row>
    <row r="8627" spans="68:68" customFormat="1">
      <c r="BP8627" s="90"/>
    </row>
    <row r="8628" spans="68:68" customFormat="1">
      <c r="BP8628" s="90"/>
    </row>
    <row r="8629" spans="68:68" customFormat="1">
      <c r="BP8629" s="90"/>
    </row>
    <row r="8630" spans="68:68" customFormat="1">
      <c r="BP8630" s="90"/>
    </row>
    <row r="8631" spans="68:68" customFormat="1">
      <c r="BP8631" s="90"/>
    </row>
    <row r="8632" spans="68:68" customFormat="1">
      <c r="BP8632" s="90"/>
    </row>
    <row r="8633" spans="68:68" customFormat="1">
      <c r="BP8633" s="90"/>
    </row>
    <row r="8634" spans="68:68" customFormat="1">
      <c r="BP8634" s="90"/>
    </row>
    <row r="8635" spans="68:68" customFormat="1">
      <c r="BP8635" s="90"/>
    </row>
    <row r="8636" spans="68:68" customFormat="1">
      <c r="BP8636" s="90"/>
    </row>
    <row r="8637" spans="68:68" customFormat="1">
      <c r="BP8637" s="90"/>
    </row>
    <row r="8638" spans="68:68" customFormat="1">
      <c r="BP8638" s="90"/>
    </row>
    <row r="8639" spans="68:68" customFormat="1">
      <c r="BP8639" s="90"/>
    </row>
    <row r="8640" spans="68:68" customFormat="1">
      <c r="BP8640" s="90"/>
    </row>
    <row r="8641" spans="68:68" customFormat="1">
      <c r="BP8641" s="90"/>
    </row>
    <row r="8642" spans="68:68" customFormat="1">
      <c r="BP8642" s="90"/>
    </row>
    <row r="8643" spans="68:68" customFormat="1">
      <c r="BP8643" s="90"/>
    </row>
    <row r="8644" spans="68:68" customFormat="1">
      <c r="BP8644" s="90"/>
    </row>
    <row r="8645" spans="68:68" customFormat="1">
      <c r="BP8645" s="90"/>
    </row>
    <row r="8646" spans="68:68" customFormat="1">
      <c r="BP8646" s="90"/>
    </row>
    <row r="8647" spans="68:68" customFormat="1">
      <c r="BP8647" s="90"/>
    </row>
    <row r="8648" spans="68:68" customFormat="1">
      <c r="BP8648" s="90"/>
    </row>
    <row r="8649" spans="68:68" customFormat="1">
      <c r="BP8649" s="90"/>
    </row>
    <row r="8650" spans="68:68" customFormat="1">
      <c r="BP8650" s="90"/>
    </row>
    <row r="8651" spans="68:68" customFormat="1">
      <c r="BP8651" s="90"/>
    </row>
    <row r="8652" spans="68:68" customFormat="1">
      <c r="BP8652" s="90"/>
    </row>
    <row r="8653" spans="68:68" customFormat="1">
      <c r="BP8653" s="90"/>
    </row>
    <row r="8654" spans="68:68" customFormat="1">
      <c r="BP8654" s="90"/>
    </row>
    <row r="8655" spans="68:68" customFormat="1">
      <c r="BP8655" s="90"/>
    </row>
    <row r="8656" spans="68:68" customFormat="1">
      <c r="BP8656" s="90"/>
    </row>
    <row r="8657" spans="68:68" customFormat="1">
      <c r="BP8657" s="90"/>
    </row>
    <row r="8658" spans="68:68" customFormat="1">
      <c r="BP8658" s="90"/>
    </row>
    <row r="8659" spans="68:68" customFormat="1">
      <c r="BP8659" s="90"/>
    </row>
    <row r="8660" spans="68:68" customFormat="1">
      <c r="BP8660" s="90"/>
    </row>
    <row r="8661" spans="68:68" customFormat="1">
      <c r="BP8661" s="90"/>
    </row>
    <row r="8662" spans="68:68" customFormat="1">
      <c r="BP8662" s="90"/>
    </row>
    <row r="8663" spans="68:68" customFormat="1">
      <c r="BP8663" s="90"/>
    </row>
    <row r="8664" spans="68:68" customFormat="1">
      <c r="BP8664" s="90"/>
    </row>
    <row r="8665" spans="68:68" customFormat="1">
      <c r="BP8665" s="90"/>
    </row>
    <row r="8666" spans="68:68" customFormat="1">
      <c r="BP8666" s="90"/>
    </row>
    <row r="8667" spans="68:68" customFormat="1">
      <c r="BP8667" s="90"/>
    </row>
    <row r="8668" spans="68:68" customFormat="1">
      <c r="BP8668" s="90"/>
    </row>
    <row r="8669" spans="68:68" customFormat="1">
      <c r="BP8669" s="90"/>
    </row>
    <row r="8670" spans="68:68" customFormat="1">
      <c r="BP8670" s="90"/>
    </row>
    <row r="8671" spans="68:68" customFormat="1">
      <c r="BP8671" s="90"/>
    </row>
    <row r="8672" spans="68:68" customFormat="1">
      <c r="BP8672" s="90"/>
    </row>
    <row r="8673" spans="68:68" customFormat="1">
      <c r="BP8673" s="90"/>
    </row>
    <row r="8674" spans="68:68" customFormat="1">
      <c r="BP8674" s="90"/>
    </row>
    <row r="8675" spans="68:68" customFormat="1">
      <c r="BP8675" s="90"/>
    </row>
    <row r="8676" spans="68:68" customFormat="1">
      <c r="BP8676" s="90"/>
    </row>
    <row r="8677" spans="68:68" customFormat="1">
      <c r="BP8677" s="90"/>
    </row>
    <row r="8678" spans="68:68" customFormat="1">
      <c r="BP8678" s="90"/>
    </row>
    <row r="8679" spans="68:68" customFormat="1">
      <c r="BP8679" s="90"/>
    </row>
    <row r="8680" spans="68:68" customFormat="1">
      <c r="BP8680" s="90"/>
    </row>
    <row r="8681" spans="68:68" customFormat="1">
      <c r="BP8681" s="90"/>
    </row>
    <row r="8682" spans="68:68" customFormat="1">
      <c r="BP8682" s="90"/>
    </row>
    <row r="8683" spans="68:68" customFormat="1">
      <c r="BP8683" s="90"/>
    </row>
    <row r="8684" spans="68:68" customFormat="1">
      <c r="BP8684" s="90"/>
    </row>
    <row r="8685" spans="68:68" customFormat="1">
      <c r="BP8685" s="90"/>
    </row>
    <row r="8686" spans="68:68" customFormat="1">
      <c r="BP8686" s="90"/>
    </row>
    <row r="8687" spans="68:68" customFormat="1">
      <c r="BP8687" s="90"/>
    </row>
    <row r="8688" spans="68:68" customFormat="1">
      <c r="BP8688" s="90"/>
    </row>
    <row r="8689" spans="68:68" customFormat="1">
      <c r="BP8689" s="90"/>
    </row>
    <row r="8690" spans="68:68" customFormat="1">
      <c r="BP8690" s="90"/>
    </row>
    <row r="8691" spans="68:68" customFormat="1">
      <c r="BP8691" s="90"/>
    </row>
    <row r="8692" spans="68:68" customFormat="1">
      <c r="BP8692" s="90"/>
    </row>
    <row r="8693" spans="68:68" customFormat="1">
      <c r="BP8693" s="90"/>
    </row>
    <row r="8694" spans="68:68" customFormat="1">
      <c r="BP8694" s="90"/>
    </row>
    <row r="8695" spans="68:68" customFormat="1">
      <c r="BP8695" s="90"/>
    </row>
    <row r="8696" spans="68:68" customFormat="1">
      <c r="BP8696" s="90"/>
    </row>
    <row r="8697" spans="68:68" customFormat="1">
      <c r="BP8697" s="90"/>
    </row>
    <row r="8698" spans="68:68" customFormat="1">
      <c r="BP8698" s="90"/>
    </row>
    <row r="8699" spans="68:68" customFormat="1">
      <c r="BP8699" s="90"/>
    </row>
    <row r="8700" spans="68:68" customFormat="1">
      <c r="BP8700" s="90"/>
    </row>
    <row r="8701" spans="68:68" customFormat="1">
      <c r="BP8701" s="90"/>
    </row>
    <row r="8702" spans="68:68" customFormat="1">
      <c r="BP8702" s="90"/>
    </row>
    <row r="8703" spans="68:68" customFormat="1">
      <c r="BP8703" s="90"/>
    </row>
    <row r="8704" spans="68:68" customFormat="1">
      <c r="BP8704" s="90"/>
    </row>
    <row r="8705" spans="68:68" customFormat="1">
      <c r="BP8705" s="90"/>
    </row>
    <row r="8706" spans="68:68" customFormat="1">
      <c r="BP8706" s="90"/>
    </row>
    <row r="8707" spans="68:68" customFormat="1">
      <c r="BP8707" s="90"/>
    </row>
    <row r="8708" spans="68:68" customFormat="1">
      <c r="BP8708" s="90"/>
    </row>
    <row r="8709" spans="68:68" customFormat="1">
      <c r="BP8709" s="90"/>
    </row>
    <row r="8710" spans="68:68" customFormat="1">
      <c r="BP8710" s="90"/>
    </row>
    <row r="8711" spans="68:68" customFormat="1">
      <c r="BP8711" s="90"/>
    </row>
    <row r="8712" spans="68:68" customFormat="1">
      <c r="BP8712" s="90"/>
    </row>
    <row r="8713" spans="68:68" customFormat="1">
      <c r="BP8713" s="90"/>
    </row>
    <row r="8714" spans="68:68" customFormat="1">
      <c r="BP8714" s="90"/>
    </row>
    <row r="8715" spans="68:68" customFormat="1">
      <c r="BP8715" s="90"/>
    </row>
    <row r="8716" spans="68:68" customFormat="1">
      <c r="BP8716" s="90"/>
    </row>
    <row r="8717" spans="68:68" customFormat="1">
      <c r="BP8717" s="90"/>
    </row>
    <row r="8718" spans="68:68" customFormat="1">
      <c r="BP8718" s="90"/>
    </row>
    <row r="8719" spans="68:68" customFormat="1">
      <c r="BP8719" s="90"/>
    </row>
    <row r="8720" spans="68:68" customFormat="1">
      <c r="BP8720" s="90"/>
    </row>
    <row r="8721" spans="68:68" customFormat="1">
      <c r="BP8721" s="90"/>
    </row>
    <row r="8722" spans="68:68" customFormat="1">
      <c r="BP8722" s="90"/>
    </row>
    <row r="8723" spans="68:68" customFormat="1">
      <c r="BP8723" s="90"/>
    </row>
    <row r="8724" spans="68:68" customFormat="1">
      <c r="BP8724" s="90"/>
    </row>
    <row r="8725" spans="68:68" customFormat="1">
      <c r="BP8725" s="90"/>
    </row>
    <row r="8726" spans="68:68" customFormat="1">
      <c r="BP8726" s="90"/>
    </row>
    <row r="8727" spans="68:68" customFormat="1">
      <c r="BP8727" s="90"/>
    </row>
    <row r="8728" spans="68:68" customFormat="1">
      <c r="BP8728" s="90"/>
    </row>
    <row r="8729" spans="68:68" customFormat="1">
      <c r="BP8729" s="90"/>
    </row>
    <row r="8730" spans="68:68" customFormat="1">
      <c r="BP8730" s="90"/>
    </row>
    <row r="8731" spans="68:68" customFormat="1">
      <c r="BP8731" s="90"/>
    </row>
    <row r="8732" spans="68:68" customFormat="1">
      <c r="BP8732" s="90"/>
    </row>
    <row r="8733" spans="68:68" customFormat="1">
      <c r="BP8733" s="90"/>
    </row>
    <row r="8734" spans="68:68" customFormat="1">
      <c r="BP8734" s="90"/>
    </row>
    <row r="8735" spans="68:68" customFormat="1">
      <c r="BP8735" s="90"/>
    </row>
    <row r="8736" spans="68:68" customFormat="1">
      <c r="BP8736" s="90"/>
    </row>
    <row r="8737" spans="68:68" customFormat="1">
      <c r="BP8737" s="90"/>
    </row>
    <row r="8738" spans="68:68" customFormat="1">
      <c r="BP8738" s="90"/>
    </row>
    <row r="8739" spans="68:68" customFormat="1">
      <c r="BP8739" s="90"/>
    </row>
    <row r="8740" spans="68:68" customFormat="1">
      <c r="BP8740" s="90"/>
    </row>
    <row r="8741" spans="68:68" customFormat="1">
      <c r="BP8741" s="90"/>
    </row>
    <row r="8742" spans="68:68" customFormat="1">
      <c r="BP8742" s="90"/>
    </row>
    <row r="8743" spans="68:68" customFormat="1">
      <c r="BP8743" s="90"/>
    </row>
    <row r="8744" spans="68:68" customFormat="1">
      <c r="BP8744" s="90"/>
    </row>
    <row r="8745" spans="68:68" customFormat="1">
      <c r="BP8745" s="90"/>
    </row>
    <row r="8746" spans="68:68" customFormat="1">
      <c r="BP8746" s="90"/>
    </row>
    <row r="8747" spans="68:68" customFormat="1">
      <c r="BP8747" s="90"/>
    </row>
    <row r="8748" spans="68:68" customFormat="1">
      <c r="BP8748" s="90"/>
    </row>
    <row r="8749" spans="68:68" customFormat="1">
      <c r="BP8749" s="90"/>
    </row>
    <row r="8750" spans="68:68" customFormat="1">
      <c r="BP8750" s="90"/>
    </row>
    <row r="8751" spans="68:68" customFormat="1">
      <c r="BP8751" s="90"/>
    </row>
    <row r="8752" spans="68:68" customFormat="1">
      <c r="BP8752" s="90"/>
    </row>
    <row r="8753" spans="68:68" customFormat="1">
      <c r="BP8753" s="90"/>
    </row>
    <row r="8754" spans="68:68" customFormat="1">
      <c r="BP8754" s="90"/>
    </row>
    <row r="8755" spans="68:68" customFormat="1">
      <c r="BP8755" s="90"/>
    </row>
    <row r="8756" spans="68:68" customFormat="1">
      <c r="BP8756" s="90"/>
    </row>
    <row r="8757" spans="68:68" customFormat="1">
      <c r="BP8757" s="90"/>
    </row>
    <row r="8758" spans="68:68" customFormat="1">
      <c r="BP8758" s="90"/>
    </row>
    <row r="8759" spans="68:68" customFormat="1">
      <c r="BP8759" s="90"/>
    </row>
    <row r="8760" spans="68:68" customFormat="1">
      <c r="BP8760" s="90"/>
    </row>
    <row r="8761" spans="68:68" customFormat="1">
      <c r="BP8761" s="90"/>
    </row>
    <row r="8762" spans="68:68" customFormat="1">
      <c r="BP8762" s="90"/>
    </row>
    <row r="8763" spans="68:68" customFormat="1">
      <c r="BP8763" s="90"/>
    </row>
    <row r="8764" spans="68:68" customFormat="1">
      <c r="BP8764" s="90"/>
    </row>
    <row r="8765" spans="68:68" customFormat="1">
      <c r="BP8765" s="90"/>
    </row>
    <row r="8766" spans="68:68" customFormat="1">
      <c r="BP8766" s="90"/>
    </row>
    <row r="8767" spans="68:68" customFormat="1">
      <c r="BP8767" s="90"/>
    </row>
    <row r="8768" spans="68:68" customFormat="1">
      <c r="BP8768" s="90"/>
    </row>
    <row r="8769" spans="68:68" customFormat="1">
      <c r="BP8769" s="90"/>
    </row>
    <row r="8770" spans="68:68" customFormat="1">
      <c r="BP8770" s="90"/>
    </row>
    <row r="8771" spans="68:68" customFormat="1">
      <c r="BP8771" s="90"/>
    </row>
    <row r="8772" spans="68:68" customFormat="1">
      <c r="BP8772" s="90"/>
    </row>
    <row r="8773" spans="68:68" customFormat="1">
      <c r="BP8773" s="90"/>
    </row>
    <row r="8774" spans="68:68" customFormat="1">
      <c r="BP8774" s="90"/>
    </row>
    <row r="8775" spans="68:68" customFormat="1">
      <c r="BP8775" s="90"/>
    </row>
    <row r="8776" spans="68:68" customFormat="1">
      <c r="BP8776" s="90"/>
    </row>
    <row r="8777" spans="68:68" customFormat="1">
      <c r="BP8777" s="90"/>
    </row>
    <row r="8778" spans="68:68" customFormat="1">
      <c r="BP8778" s="90"/>
    </row>
    <row r="8779" spans="68:68" customFormat="1">
      <c r="BP8779" s="90"/>
    </row>
    <row r="8780" spans="68:68" customFormat="1">
      <c r="BP8780" s="90"/>
    </row>
    <row r="8781" spans="68:68" customFormat="1">
      <c r="BP8781" s="90"/>
    </row>
    <row r="8782" spans="68:68" customFormat="1">
      <c r="BP8782" s="90"/>
    </row>
    <row r="8783" spans="68:68" customFormat="1">
      <c r="BP8783" s="90"/>
    </row>
    <row r="8784" spans="68:68" customFormat="1">
      <c r="BP8784" s="90"/>
    </row>
    <row r="8785" spans="68:68" customFormat="1">
      <c r="BP8785" s="90"/>
    </row>
    <row r="8786" spans="68:68" customFormat="1">
      <c r="BP8786" s="90"/>
    </row>
    <row r="8787" spans="68:68" customFormat="1">
      <c r="BP8787" s="90"/>
    </row>
    <row r="8788" spans="68:68" customFormat="1">
      <c r="BP8788" s="90"/>
    </row>
    <row r="8789" spans="68:68" customFormat="1">
      <c r="BP8789" s="90"/>
    </row>
    <row r="8790" spans="68:68" customFormat="1">
      <c r="BP8790" s="90"/>
    </row>
    <row r="8791" spans="68:68" customFormat="1">
      <c r="BP8791" s="90"/>
    </row>
    <row r="8792" spans="68:68" customFormat="1">
      <c r="BP8792" s="90"/>
    </row>
    <row r="8793" spans="68:68" customFormat="1">
      <c r="BP8793" s="90"/>
    </row>
    <row r="8794" spans="68:68" customFormat="1">
      <c r="BP8794" s="90"/>
    </row>
    <row r="8795" spans="68:68" customFormat="1">
      <c r="BP8795" s="90"/>
    </row>
    <row r="8796" spans="68:68" customFormat="1">
      <c r="BP8796" s="90"/>
    </row>
    <row r="8797" spans="68:68" customFormat="1">
      <c r="BP8797" s="90"/>
    </row>
    <row r="8798" spans="68:68" customFormat="1">
      <c r="BP8798" s="90"/>
    </row>
    <row r="8799" spans="68:68" customFormat="1">
      <c r="BP8799" s="90"/>
    </row>
    <row r="8800" spans="68:68" customFormat="1">
      <c r="BP8800" s="90"/>
    </row>
    <row r="8801" spans="68:68" customFormat="1">
      <c r="BP8801" s="90"/>
    </row>
    <row r="8802" spans="68:68" customFormat="1">
      <c r="BP8802" s="90"/>
    </row>
    <row r="8803" spans="68:68" customFormat="1">
      <c r="BP8803" s="90"/>
    </row>
    <row r="8804" spans="68:68" customFormat="1">
      <c r="BP8804" s="90"/>
    </row>
    <row r="8805" spans="68:68" customFormat="1">
      <c r="BP8805" s="90"/>
    </row>
    <row r="8806" spans="68:68" customFormat="1">
      <c r="BP8806" s="90"/>
    </row>
    <row r="8807" spans="68:68" customFormat="1">
      <c r="BP8807" s="90"/>
    </row>
    <row r="8808" spans="68:68" customFormat="1">
      <c r="BP8808" s="90"/>
    </row>
    <row r="8809" spans="68:68" customFormat="1">
      <c r="BP8809" s="90"/>
    </row>
    <row r="8810" spans="68:68" customFormat="1">
      <c r="BP8810" s="90"/>
    </row>
    <row r="8811" spans="68:68" customFormat="1">
      <c r="BP8811" s="90"/>
    </row>
    <row r="8812" spans="68:68" customFormat="1">
      <c r="BP8812" s="90"/>
    </row>
    <row r="8813" spans="68:68" customFormat="1">
      <c r="BP8813" s="90"/>
    </row>
    <row r="8814" spans="68:68" customFormat="1">
      <c r="BP8814" s="90"/>
    </row>
    <row r="8815" spans="68:68" customFormat="1">
      <c r="BP8815" s="90"/>
    </row>
    <row r="8816" spans="68:68" customFormat="1">
      <c r="BP8816" s="90"/>
    </row>
    <row r="8817" spans="68:68" customFormat="1">
      <c r="BP8817" s="90"/>
    </row>
    <row r="8818" spans="68:68" customFormat="1">
      <c r="BP8818" s="90"/>
    </row>
    <row r="8819" spans="68:68" customFormat="1">
      <c r="BP8819" s="90"/>
    </row>
    <row r="8820" spans="68:68" customFormat="1">
      <c r="BP8820" s="90"/>
    </row>
    <row r="8821" spans="68:68" customFormat="1">
      <c r="BP8821" s="90"/>
    </row>
    <row r="8822" spans="68:68" customFormat="1">
      <c r="BP8822" s="90"/>
    </row>
    <row r="8823" spans="68:68" customFormat="1">
      <c r="BP8823" s="90"/>
    </row>
    <row r="8824" spans="68:68" customFormat="1">
      <c r="BP8824" s="90"/>
    </row>
    <row r="8825" spans="68:68" customFormat="1">
      <c r="BP8825" s="90"/>
    </row>
    <row r="8826" spans="68:68" customFormat="1">
      <c r="BP8826" s="90"/>
    </row>
    <row r="8827" spans="68:68" customFormat="1">
      <c r="BP8827" s="90"/>
    </row>
    <row r="8828" spans="68:68" customFormat="1">
      <c r="BP8828" s="90"/>
    </row>
    <row r="8829" spans="68:68" customFormat="1">
      <c r="BP8829" s="90"/>
    </row>
    <row r="8830" spans="68:68" customFormat="1">
      <c r="BP8830" s="90"/>
    </row>
    <row r="8831" spans="68:68" customFormat="1">
      <c r="BP8831" s="90"/>
    </row>
    <row r="8832" spans="68:68" customFormat="1">
      <c r="BP8832" s="90"/>
    </row>
    <row r="8833" spans="68:68" customFormat="1">
      <c r="BP8833" s="90"/>
    </row>
    <row r="8834" spans="68:68" customFormat="1">
      <c r="BP8834" s="90"/>
    </row>
    <row r="8835" spans="68:68" customFormat="1">
      <c r="BP8835" s="90"/>
    </row>
    <row r="8836" spans="68:68" customFormat="1">
      <c r="BP8836" s="90"/>
    </row>
    <row r="8837" spans="68:68" customFormat="1">
      <c r="BP8837" s="90"/>
    </row>
    <row r="8838" spans="68:68" customFormat="1">
      <c r="BP8838" s="90"/>
    </row>
    <row r="8839" spans="68:68" customFormat="1">
      <c r="BP8839" s="90"/>
    </row>
    <row r="8840" spans="68:68" customFormat="1">
      <c r="BP8840" s="90"/>
    </row>
    <row r="8841" spans="68:68" customFormat="1">
      <c r="BP8841" s="90"/>
    </row>
    <row r="8842" spans="68:68" customFormat="1">
      <c r="BP8842" s="90"/>
    </row>
    <row r="8843" spans="68:68" customFormat="1">
      <c r="BP8843" s="90"/>
    </row>
    <row r="8844" spans="68:68" customFormat="1">
      <c r="BP8844" s="90"/>
    </row>
    <row r="8845" spans="68:68" customFormat="1">
      <c r="BP8845" s="90"/>
    </row>
    <row r="8846" spans="68:68" customFormat="1">
      <c r="BP8846" s="90"/>
    </row>
    <row r="8847" spans="68:68" customFormat="1">
      <c r="BP8847" s="90"/>
    </row>
    <row r="8848" spans="68:68" customFormat="1">
      <c r="BP8848" s="90"/>
    </row>
    <row r="8849" spans="68:68" customFormat="1">
      <c r="BP8849" s="90"/>
    </row>
    <row r="8850" spans="68:68" customFormat="1">
      <c r="BP8850" s="90"/>
    </row>
    <row r="8851" spans="68:68" customFormat="1">
      <c r="BP8851" s="90"/>
    </row>
    <row r="8852" spans="68:68" customFormat="1">
      <c r="BP8852" s="90"/>
    </row>
    <row r="8853" spans="68:68" customFormat="1">
      <c r="BP8853" s="90"/>
    </row>
    <row r="8854" spans="68:68" customFormat="1">
      <c r="BP8854" s="90"/>
    </row>
    <row r="8855" spans="68:68" customFormat="1">
      <c r="BP8855" s="90"/>
    </row>
    <row r="8856" spans="68:68" customFormat="1">
      <c r="BP8856" s="90"/>
    </row>
    <row r="8857" spans="68:68" customFormat="1">
      <c r="BP8857" s="90"/>
    </row>
    <row r="8858" spans="68:68" customFormat="1">
      <c r="BP8858" s="90"/>
    </row>
    <row r="8859" spans="68:68" customFormat="1">
      <c r="BP8859" s="90"/>
    </row>
    <row r="8860" spans="68:68" customFormat="1">
      <c r="BP8860" s="90"/>
    </row>
    <row r="8861" spans="68:68" customFormat="1">
      <c r="BP8861" s="90"/>
    </row>
    <row r="8862" spans="68:68" customFormat="1">
      <c r="BP8862" s="90"/>
    </row>
    <row r="8863" spans="68:68" customFormat="1">
      <c r="BP8863" s="90"/>
    </row>
    <row r="8864" spans="68:68" customFormat="1">
      <c r="BP8864" s="90"/>
    </row>
    <row r="8865" spans="68:68" customFormat="1">
      <c r="BP8865" s="90"/>
    </row>
    <row r="8866" spans="68:68" customFormat="1">
      <c r="BP8866" s="90"/>
    </row>
    <row r="8867" spans="68:68" customFormat="1">
      <c r="BP8867" s="90"/>
    </row>
    <row r="8868" spans="68:68" customFormat="1">
      <c r="BP8868" s="90"/>
    </row>
    <row r="8869" spans="68:68" customFormat="1">
      <c r="BP8869" s="90"/>
    </row>
    <row r="8870" spans="68:68" customFormat="1">
      <c r="BP8870" s="90"/>
    </row>
    <row r="8871" spans="68:68" customFormat="1">
      <c r="BP8871" s="90"/>
    </row>
    <row r="8872" spans="68:68" customFormat="1">
      <c r="BP8872" s="90"/>
    </row>
    <row r="8873" spans="68:68" customFormat="1">
      <c r="BP8873" s="90"/>
    </row>
    <row r="8874" spans="68:68" customFormat="1">
      <c r="BP8874" s="90"/>
    </row>
    <row r="8875" spans="68:68" customFormat="1">
      <c r="BP8875" s="90"/>
    </row>
    <row r="8876" spans="68:68" customFormat="1">
      <c r="BP8876" s="90"/>
    </row>
    <row r="8877" spans="68:68" customFormat="1">
      <c r="BP8877" s="90"/>
    </row>
    <row r="8878" spans="68:68" customFormat="1">
      <c r="BP8878" s="90"/>
    </row>
    <row r="8879" spans="68:68" customFormat="1">
      <c r="BP8879" s="90"/>
    </row>
    <row r="8880" spans="68:68" customFormat="1">
      <c r="BP8880" s="90"/>
    </row>
    <row r="8881" spans="68:68" customFormat="1">
      <c r="BP8881" s="90"/>
    </row>
    <row r="8882" spans="68:68" customFormat="1">
      <c r="BP8882" s="90"/>
    </row>
    <row r="8883" spans="68:68" customFormat="1">
      <c r="BP8883" s="90"/>
    </row>
    <row r="8884" spans="68:68" customFormat="1">
      <c r="BP8884" s="90"/>
    </row>
    <row r="8885" spans="68:68" customFormat="1">
      <c r="BP8885" s="90"/>
    </row>
    <row r="8886" spans="68:68" customFormat="1">
      <c r="BP8886" s="90"/>
    </row>
    <row r="8887" spans="68:68" customFormat="1">
      <c r="BP8887" s="90"/>
    </row>
    <row r="8888" spans="68:68" customFormat="1">
      <c r="BP8888" s="90"/>
    </row>
    <row r="8889" spans="68:68" customFormat="1">
      <c r="BP8889" s="90"/>
    </row>
    <row r="8890" spans="68:68" customFormat="1">
      <c r="BP8890" s="90"/>
    </row>
    <row r="8891" spans="68:68" customFormat="1">
      <c r="BP8891" s="90"/>
    </row>
    <row r="8892" spans="68:68" customFormat="1">
      <c r="BP8892" s="90"/>
    </row>
    <row r="8893" spans="68:68" customFormat="1">
      <c r="BP8893" s="90"/>
    </row>
    <row r="8894" spans="68:68" customFormat="1">
      <c r="BP8894" s="90"/>
    </row>
    <row r="8895" spans="68:68" customFormat="1">
      <c r="BP8895" s="90"/>
    </row>
    <row r="8896" spans="68:68" customFormat="1">
      <c r="BP8896" s="90"/>
    </row>
    <row r="8897" spans="68:68" customFormat="1">
      <c r="BP8897" s="90"/>
    </row>
    <row r="8898" spans="68:68" customFormat="1">
      <c r="BP8898" s="90"/>
    </row>
    <row r="8899" spans="68:68" customFormat="1">
      <c r="BP8899" s="90"/>
    </row>
    <row r="8900" spans="68:68" customFormat="1">
      <c r="BP8900" s="90"/>
    </row>
    <row r="8901" spans="68:68" customFormat="1">
      <c r="BP8901" s="90"/>
    </row>
    <row r="8902" spans="68:68" customFormat="1">
      <c r="BP8902" s="90"/>
    </row>
    <row r="8903" spans="68:68" customFormat="1">
      <c r="BP8903" s="90"/>
    </row>
    <row r="8904" spans="68:68" customFormat="1">
      <c r="BP8904" s="90"/>
    </row>
    <row r="8905" spans="68:68" customFormat="1">
      <c r="BP8905" s="90"/>
    </row>
    <row r="8906" spans="68:68" customFormat="1">
      <c r="BP8906" s="90"/>
    </row>
    <row r="8907" spans="68:68" customFormat="1">
      <c r="BP8907" s="90"/>
    </row>
    <row r="8908" spans="68:68" customFormat="1">
      <c r="BP8908" s="90"/>
    </row>
    <row r="8909" spans="68:68" customFormat="1">
      <c r="BP8909" s="90"/>
    </row>
    <row r="8910" spans="68:68" customFormat="1">
      <c r="BP8910" s="90"/>
    </row>
    <row r="8911" spans="68:68" customFormat="1">
      <c r="BP8911" s="90"/>
    </row>
    <row r="8912" spans="68:68" customFormat="1">
      <c r="BP8912" s="90"/>
    </row>
    <row r="8913" spans="68:68" customFormat="1">
      <c r="BP8913" s="90"/>
    </row>
    <row r="8914" spans="68:68" customFormat="1">
      <c r="BP8914" s="90"/>
    </row>
    <row r="8915" spans="68:68" customFormat="1">
      <c r="BP8915" s="90"/>
    </row>
    <row r="8916" spans="68:68" customFormat="1">
      <c r="BP8916" s="90"/>
    </row>
    <row r="8917" spans="68:68" customFormat="1">
      <c r="BP8917" s="90"/>
    </row>
    <row r="8918" spans="68:68" customFormat="1">
      <c r="BP8918" s="90"/>
    </row>
    <row r="8919" spans="68:68" customFormat="1">
      <c r="BP8919" s="90"/>
    </row>
    <row r="8920" spans="68:68" customFormat="1">
      <c r="BP8920" s="90"/>
    </row>
    <row r="8921" spans="68:68" customFormat="1">
      <c r="BP8921" s="90"/>
    </row>
    <row r="8922" spans="68:68" customFormat="1">
      <c r="BP8922" s="90"/>
    </row>
    <row r="8923" spans="68:68" customFormat="1">
      <c r="BP8923" s="90"/>
    </row>
    <row r="8924" spans="68:68" customFormat="1">
      <c r="BP8924" s="90"/>
    </row>
    <row r="8925" spans="68:68" customFormat="1">
      <c r="BP8925" s="90"/>
    </row>
    <row r="8926" spans="68:68" customFormat="1">
      <c r="BP8926" s="90"/>
    </row>
    <row r="8927" spans="68:68" customFormat="1">
      <c r="BP8927" s="90"/>
    </row>
    <row r="8928" spans="68:68" customFormat="1">
      <c r="BP8928" s="90"/>
    </row>
    <row r="8929" spans="68:68" customFormat="1">
      <c r="BP8929" s="90"/>
    </row>
    <row r="8930" spans="68:68" customFormat="1">
      <c r="BP8930" s="90"/>
    </row>
    <row r="8931" spans="68:68" customFormat="1">
      <c r="BP8931" s="90"/>
    </row>
    <row r="8932" spans="68:68" customFormat="1">
      <c r="BP8932" s="90"/>
    </row>
    <row r="8933" spans="68:68" customFormat="1">
      <c r="BP8933" s="90"/>
    </row>
    <row r="8934" spans="68:68" customFormat="1">
      <c r="BP8934" s="90"/>
    </row>
    <row r="8935" spans="68:68" customFormat="1">
      <c r="BP8935" s="90"/>
    </row>
    <row r="8936" spans="68:68" customFormat="1">
      <c r="BP8936" s="90"/>
    </row>
    <row r="8937" spans="68:68" customFormat="1">
      <c r="BP8937" s="90"/>
    </row>
    <row r="8938" spans="68:68" customFormat="1">
      <c r="BP8938" s="90"/>
    </row>
    <row r="8939" spans="68:68" customFormat="1">
      <c r="BP8939" s="90"/>
    </row>
    <row r="8940" spans="68:68" customFormat="1">
      <c r="BP8940" s="90"/>
    </row>
    <row r="8941" spans="68:68" customFormat="1">
      <c r="BP8941" s="90"/>
    </row>
    <row r="8942" spans="68:68" customFormat="1">
      <c r="BP8942" s="90"/>
    </row>
    <row r="8943" spans="68:68" customFormat="1">
      <c r="BP8943" s="90"/>
    </row>
    <row r="8944" spans="68:68" customFormat="1">
      <c r="BP8944" s="90"/>
    </row>
    <row r="8945" spans="68:68" customFormat="1">
      <c r="BP8945" s="90"/>
    </row>
    <row r="8946" spans="68:68" customFormat="1">
      <c r="BP8946" s="90"/>
    </row>
    <row r="8947" spans="68:68" customFormat="1">
      <c r="BP8947" s="90"/>
    </row>
    <row r="8948" spans="68:68" customFormat="1">
      <c r="BP8948" s="90"/>
    </row>
    <row r="8949" spans="68:68" customFormat="1">
      <c r="BP8949" s="90"/>
    </row>
    <row r="8950" spans="68:68" customFormat="1">
      <c r="BP8950" s="90"/>
    </row>
    <row r="8951" spans="68:68" customFormat="1">
      <c r="BP8951" s="90"/>
    </row>
    <row r="8952" spans="68:68" customFormat="1">
      <c r="BP8952" s="90"/>
    </row>
    <row r="8953" spans="68:68" customFormat="1">
      <c r="BP8953" s="90"/>
    </row>
    <row r="8954" spans="68:68" customFormat="1">
      <c r="BP8954" s="90"/>
    </row>
    <row r="8955" spans="68:68" customFormat="1">
      <c r="BP8955" s="90"/>
    </row>
    <row r="8956" spans="68:68" customFormat="1">
      <c r="BP8956" s="90"/>
    </row>
    <row r="8957" spans="68:68" customFormat="1">
      <c r="BP8957" s="90"/>
    </row>
    <row r="8958" spans="68:68" customFormat="1">
      <c r="BP8958" s="90"/>
    </row>
    <row r="8959" spans="68:68" customFormat="1">
      <c r="BP8959" s="90"/>
    </row>
    <row r="8960" spans="68:68" customFormat="1">
      <c r="BP8960" s="90"/>
    </row>
    <row r="8961" spans="68:68" customFormat="1">
      <c r="BP8961" s="90"/>
    </row>
    <row r="8962" spans="68:68" customFormat="1">
      <c r="BP8962" s="90"/>
    </row>
    <row r="8963" spans="68:68" customFormat="1">
      <c r="BP8963" s="90"/>
    </row>
    <row r="8964" spans="68:68" customFormat="1">
      <c r="BP8964" s="90"/>
    </row>
    <row r="8965" spans="68:68" customFormat="1">
      <c r="BP8965" s="90"/>
    </row>
    <row r="8966" spans="68:68" customFormat="1">
      <c r="BP8966" s="90"/>
    </row>
    <row r="8967" spans="68:68" customFormat="1">
      <c r="BP8967" s="90"/>
    </row>
    <row r="8968" spans="68:68" customFormat="1">
      <c r="BP8968" s="90"/>
    </row>
    <row r="8969" spans="68:68" customFormat="1">
      <c r="BP8969" s="90"/>
    </row>
    <row r="8970" spans="68:68" customFormat="1">
      <c r="BP8970" s="90"/>
    </row>
    <row r="8971" spans="68:68" customFormat="1">
      <c r="BP8971" s="90"/>
    </row>
    <row r="8972" spans="68:68" customFormat="1">
      <c r="BP8972" s="90"/>
    </row>
    <row r="8973" spans="68:68" customFormat="1">
      <c r="BP8973" s="90"/>
    </row>
    <row r="8974" spans="68:68" customFormat="1">
      <c r="BP8974" s="90"/>
    </row>
    <row r="8975" spans="68:68" customFormat="1">
      <c r="BP8975" s="90"/>
    </row>
    <row r="8976" spans="68:68" customFormat="1">
      <c r="BP8976" s="90"/>
    </row>
    <row r="8977" spans="68:68" customFormat="1">
      <c r="BP8977" s="90"/>
    </row>
    <row r="8978" spans="68:68" customFormat="1">
      <c r="BP8978" s="90"/>
    </row>
    <row r="8979" spans="68:68" customFormat="1">
      <c r="BP8979" s="90"/>
    </row>
    <row r="8980" spans="68:68" customFormat="1">
      <c r="BP8980" s="90"/>
    </row>
    <row r="8981" spans="68:68" customFormat="1">
      <c r="BP8981" s="90"/>
    </row>
    <row r="8982" spans="68:68" customFormat="1">
      <c r="BP8982" s="90"/>
    </row>
    <row r="8983" spans="68:68" customFormat="1">
      <c r="BP8983" s="90"/>
    </row>
    <row r="8984" spans="68:68" customFormat="1">
      <c r="BP8984" s="90"/>
    </row>
    <row r="8985" spans="68:68" customFormat="1">
      <c r="BP8985" s="90"/>
    </row>
    <row r="8986" spans="68:68" customFormat="1">
      <c r="BP8986" s="90"/>
    </row>
    <row r="8987" spans="68:68" customFormat="1">
      <c r="BP8987" s="90"/>
    </row>
    <row r="8988" spans="68:68" customFormat="1">
      <c r="BP8988" s="90"/>
    </row>
    <row r="8989" spans="68:68" customFormat="1">
      <c r="BP8989" s="90"/>
    </row>
    <row r="8990" spans="68:68" customFormat="1">
      <c r="BP8990" s="90"/>
    </row>
    <row r="8991" spans="68:68" customFormat="1">
      <c r="BP8991" s="90"/>
    </row>
    <row r="8992" spans="68:68" customFormat="1">
      <c r="BP8992" s="90"/>
    </row>
    <row r="8993" spans="68:68" customFormat="1">
      <c r="BP8993" s="90"/>
    </row>
    <row r="8994" spans="68:68" customFormat="1">
      <c r="BP8994" s="90"/>
    </row>
    <row r="8995" spans="68:68" customFormat="1">
      <c r="BP8995" s="90"/>
    </row>
    <row r="8996" spans="68:68" customFormat="1">
      <c r="BP8996" s="90"/>
    </row>
    <row r="8997" spans="68:68" customFormat="1">
      <c r="BP8997" s="90"/>
    </row>
    <row r="8998" spans="68:68" customFormat="1">
      <c r="BP8998" s="90"/>
    </row>
    <row r="8999" spans="68:68" customFormat="1">
      <c r="BP8999" s="90"/>
    </row>
    <row r="9000" spans="68:68" customFormat="1">
      <c r="BP9000" s="90"/>
    </row>
    <row r="9001" spans="68:68" customFormat="1">
      <c r="BP9001" s="90"/>
    </row>
    <row r="9002" spans="68:68" customFormat="1">
      <c r="BP9002" s="90"/>
    </row>
    <row r="9003" spans="68:68" customFormat="1">
      <c r="BP9003" s="90"/>
    </row>
    <row r="9004" spans="68:68" customFormat="1">
      <c r="BP9004" s="90"/>
    </row>
    <row r="9005" spans="68:68" customFormat="1">
      <c r="BP9005" s="90"/>
    </row>
    <row r="9006" spans="68:68" customFormat="1">
      <c r="BP9006" s="90"/>
    </row>
    <row r="9007" spans="68:68" customFormat="1">
      <c r="BP9007" s="90"/>
    </row>
    <row r="9008" spans="68:68" customFormat="1">
      <c r="BP9008" s="90"/>
    </row>
    <row r="9009" spans="68:68" customFormat="1">
      <c r="BP9009" s="90"/>
    </row>
    <row r="9010" spans="68:68" customFormat="1">
      <c r="BP9010" s="90"/>
    </row>
    <row r="9011" spans="68:68" customFormat="1">
      <c r="BP9011" s="90"/>
    </row>
    <row r="9012" spans="68:68" customFormat="1">
      <c r="BP9012" s="90"/>
    </row>
    <row r="9013" spans="68:68" customFormat="1">
      <c r="BP9013" s="90"/>
    </row>
    <row r="9014" spans="68:68" customFormat="1">
      <c r="BP9014" s="90"/>
    </row>
    <row r="9015" spans="68:68" customFormat="1">
      <c r="BP9015" s="90"/>
    </row>
    <row r="9016" spans="68:68" customFormat="1">
      <c r="BP9016" s="90"/>
    </row>
    <row r="9017" spans="68:68" customFormat="1">
      <c r="BP9017" s="90"/>
    </row>
    <row r="9018" spans="68:68" customFormat="1">
      <c r="BP9018" s="90"/>
    </row>
    <row r="9019" spans="68:68" customFormat="1">
      <c r="BP9019" s="90"/>
    </row>
    <row r="9020" spans="68:68" customFormat="1">
      <c r="BP9020" s="90"/>
    </row>
    <row r="9021" spans="68:68" customFormat="1">
      <c r="BP9021" s="90"/>
    </row>
    <row r="9022" spans="68:68" customFormat="1">
      <c r="BP9022" s="90"/>
    </row>
    <row r="9023" spans="68:68" customFormat="1">
      <c r="BP9023" s="90"/>
    </row>
    <row r="9024" spans="68:68" customFormat="1">
      <c r="BP9024" s="90"/>
    </row>
    <row r="9025" spans="68:68" customFormat="1">
      <c r="BP9025" s="90"/>
    </row>
    <row r="9026" spans="68:68" customFormat="1">
      <c r="BP9026" s="90"/>
    </row>
    <row r="9027" spans="68:68" customFormat="1">
      <c r="BP9027" s="90"/>
    </row>
    <row r="9028" spans="68:68" customFormat="1">
      <c r="BP9028" s="90"/>
    </row>
    <row r="9029" spans="68:68" customFormat="1">
      <c r="BP9029" s="90"/>
    </row>
    <row r="9030" spans="68:68" customFormat="1">
      <c r="BP9030" s="90"/>
    </row>
    <row r="9031" spans="68:68" customFormat="1">
      <c r="BP9031" s="90"/>
    </row>
    <row r="9032" spans="68:68" customFormat="1">
      <c r="BP9032" s="90"/>
    </row>
    <row r="9033" spans="68:68" customFormat="1">
      <c r="BP9033" s="90"/>
    </row>
    <row r="9034" spans="68:68" customFormat="1">
      <c r="BP9034" s="90"/>
    </row>
    <row r="9035" spans="68:68" customFormat="1">
      <c r="BP9035" s="90"/>
    </row>
    <row r="9036" spans="68:68" customFormat="1">
      <c r="BP9036" s="90"/>
    </row>
    <row r="9037" spans="68:68" customFormat="1">
      <c r="BP9037" s="90"/>
    </row>
    <row r="9038" spans="68:68" customFormat="1">
      <c r="BP9038" s="90"/>
    </row>
    <row r="9039" spans="68:68" customFormat="1">
      <c r="BP9039" s="90"/>
    </row>
    <row r="9040" spans="68:68" customFormat="1">
      <c r="BP9040" s="90"/>
    </row>
    <row r="9041" spans="68:68" customFormat="1">
      <c r="BP9041" s="90"/>
    </row>
    <row r="9042" spans="68:68" customFormat="1">
      <c r="BP9042" s="90"/>
    </row>
    <row r="9043" spans="68:68" customFormat="1">
      <c r="BP9043" s="90"/>
    </row>
    <row r="9044" spans="68:68" customFormat="1">
      <c r="BP9044" s="90"/>
    </row>
    <row r="9045" spans="68:68" customFormat="1">
      <c r="BP9045" s="90"/>
    </row>
    <row r="9046" spans="68:68" customFormat="1">
      <c r="BP9046" s="90"/>
    </row>
    <row r="9047" spans="68:68" customFormat="1">
      <c r="BP9047" s="90"/>
    </row>
    <row r="9048" spans="68:68" customFormat="1">
      <c r="BP9048" s="90"/>
    </row>
    <row r="9049" spans="68:68" customFormat="1">
      <c r="BP9049" s="90"/>
    </row>
    <row r="9050" spans="68:68" customFormat="1">
      <c r="BP9050" s="90"/>
    </row>
    <row r="9051" spans="68:68" customFormat="1">
      <c r="BP9051" s="90"/>
    </row>
    <row r="9052" spans="68:68" customFormat="1">
      <c r="BP9052" s="90"/>
    </row>
    <row r="9053" spans="68:68" customFormat="1">
      <c r="BP9053" s="90"/>
    </row>
    <row r="9054" spans="68:68" customFormat="1">
      <c r="BP9054" s="90"/>
    </row>
    <row r="9055" spans="68:68" customFormat="1">
      <c r="BP9055" s="90"/>
    </row>
    <row r="9056" spans="68:68" customFormat="1">
      <c r="BP9056" s="90"/>
    </row>
    <row r="9057" spans="68:68" customFormat="1">
      <c r="BP9057" s="90"/>
    </row>
    <row r="9058" spans="68:68" customFormat="1">
      <c r="BP9058" s="90"/>
    </row>
    <row r="9059" spans="68:68" customFormat="1">
      <c r="BP9059" s="90"/>
    </row>
    <row r="9060" spans="68:68" customFormat="1">
      <c r="BP9060" s="90"/>
    </row>
    <row r="9061" spans="68:68" customFormat="1">
      <c r="BP9061" s="90"/>
    </row>
    <row r="9062" spans="68:68" customFormat="1">
      <c r="BP9062" s="90"/>
    </row>
    <row r="9063" spans="68:68" customFormat="1">
      <c r="BP9063" s="90"/>
    </row>
    <row r="9064" spans="68:68" customFormat="1">
      <c r="BP9064" s="90"/>
    </row>
    <row r="9065" spans="68:68" customFormat="1">
      <c r="BP9065" s="90"/>
    </row>
    <row r="9066" spans="68:68" customFormat="1">
      <c r="BP9066" s="90"/>
    </row>
    <row r="9067" spans="68:68" customFormat="1">
      <c r="BP9067" s="90"/>
    </row>
    <row r="9068" spans="68:68" customFormat="1">
      <c r="BP9068" s="90"/>
    </row>
    <row r="9069" spans="68:68" customFormat="1">
      <c r="BP9069" s="90"/>
    </row>
    <row r="9070" spans="68:68" customFormat="1">
      <c r="BP9070" s="90"/>
    </row>
    <row r="9071" spans="68:68" customFormat="1">
      <c r="BP9071" s="90"/>
    </row>
    <row r="9072" spans="68:68" customFormat="1">
      <c r="BP9072" s="90"/>
    </row>
    <row r="9073" spans="68:68" customFormat="1">
      <c r="BP9073" s="90"/>
    </row>
    <row r="9074" spans="68:68" customFormat="1">
      <c r="BP9074" s="90"/>
    </row>
    <row r="9075" spans="68:68" customFormat="1">
      <c r="BP9075" s="90"/>
    </row>
    <row r="9076" spans="68:68" customFormat="1">
      <c r="BP9076" s="90"/>
    </row>
    <row r="9077" spans="68:68" customFormat="1">
      <c r="BP9077" s="90"/>
    </row>
    <row r="9078" spans="68:68" customFormat="1">
      <c r="BP9078" s="90"/>
    </row>
    <row r="9079" spans="68:68" customFormat="1">
      <c r="BP9079" s="90"/>
    </row>
    <row r="9080" spans="68:68" customFormat="1">
      <c r="BP9080" s="90"/>
    </row>
    <row r="9081" spans="68:68" customFormat="1">
      <c r="BP9081" s="90"/>
    </row>
    <row r="9082" spans="68:68" customFormat="1">
      <c r="BP9082" s="90"/>
    </row>
    <row r="9083" spans="68:68" customFormat="1">
      <c r="BP9083" s="90"/>
    </row>
    <row r="9084" spans="68:68" customFormat="1">
      <c r="BP9084" s="90"/>
    </row>
    <row r="9085" spans="68:68" customFormat="1">
      <c r="BP9085" s="90"/>
    </row>
    <row r="9086" spans="68:68" customFormat="1">
      <c r="BP9086" s="90"/>
    </row>
    <row r="9087" spans="68:68" customFormat="1">
      <c r="BP9087" s="90"/>
    </row>
    <row r="9088" spans="68:68" customFormat="1">
      <c r="BP9088" s="90"/>
    </row>
    <row r="9089" spans="68:68" customFormat="1">
      <c r="BP9089" s="90"/>
    </row>
    <row r="9090" spans="68:68" customFormat="1">
      <c r="BP9090" s="90"/>
    </row>
    <row r="9091" spans="68:68" customFormat="1">
      <c r="BP9091" s="90"/>
    </row>
    <row r="9092" spans="68:68" customFormat="1">
      <c r="BP9092" s="90"/>
    </row>
    <row r="9093" spans="68:68" customFormat="1">
      <c r="BP9093" s="90"/>
    </row>
    <row r="9094" spans="68:68" customFormat="1">
      <c r="BP9094" s="90"/>
    </row>
    <row r="9095" spans="68:68" customFormat="1">
      <c r="BP9095" s="90"/>
    </row>
    <row r="9096" spans="68:68" customFormat="1">
      <c r="BP9096" s="90"/>
    </row>
    <row r="9097" spans="68:68" customFormat="1">
      <c r="BP9097" s="90"/>
    </row>
    <row r="9098" spans="68:68" customFormat="1">
      <c r="BP9098" s="90"/>
    </row>
    <row r="9099" spans="68:68" customFormat="1">
      <c r="BP9099" s="90"/>
    </row>
    <row r="9100" spans="68:68" customFormat="1">
      <c r="BP9100" s="90"/>
    </row>
    <row r="9101" spans="68:68" customFormat="1">
      <c r="BP9101" s="90"/>
    </row>
    <row r="9102" spans="68:68" customFormat="1">
      <c r="BP9102" s="90"/>
    </row>
    <row r="9103" spans="68:68" customFormat="1">
      <c r="BP9103" s="90"/>
    </row>
    <row r="9104" spans="68:68" customFormat="1">
      <c r="BP9104" s="90"/>
    </row>
    <row r="9105" spans="68:68" customFormat="1">
      <c r="BP9105" s="90"/>
    </row>
    <row r="9106" spans="68:68" customFormat="1">
      <c r="BP9106" s="90"/>
    </row>
    <row r="9107" spans="68:68" customFormat="1">
      <c r="BP9107" s="90"/>
    </row>
    <row r="9108" spans="68:68" customFormat="1">
      <c r="BP9108" s="90"/>
    </row>
    <row r="9109" spans="68:68" customFormat="1">
      <c r="BP9109" s="90"/>
    </row>
    <row r="9110" spans="68:68" customFormat="1">
      <c r="BP9110" s="90"/>
    </row>
    <row r="9111" spans="68:68" customFormat="1">
      <c r="BP9111" s="90"/>
    </row>
    <row r="9112" spans="68:68" customFormat="1">
      <c r="BP9112" s="90"/>
    </row>
    <row r="9113" spans="68:68" customFormat="1">
      <c r="BP9113" s="90"/>
    </row>
    <row r="9114" spans="68:68" customFormat="1">
      <c r="BP9114" s="90"/>
    </row>
    <row r="9115" spans="68:68" customFormat="1">
      <c r="BP9115" s="90"/>
    </row>
    <row r="9116" spans="68:68" customFormat="1">
      <c r="BP9116" s="90"/>
    </row>
    <row r="9117" spans="68:68" customFormat="1">
      <c r="BP9117" s="90"/>
    </row>
    <row r="9118" spans="68:68" customFormat="1">
      <c r="BP9118" s="90"/>
    </row>
    <row r="9119" spans="68:68" customFormat="1">
      <c r="BP9119" s="90"/>
    </row>
    <row r="9120" spans="68:68" customFormat="1">
      <c r="BP9120" s="90"/>
    </row>
    <row r="9121" spans="68:68" customFormat="1">
      <c r="BP9121" s="90"/>
    </row>
    <row r="9122" spans="68:68" customFormat="1">
      <c r="BP9122" s="90"/>
    </row>
    <row r="9123" spans="68:68" customFormat="1">
      <c r="BP9123" s="90"/>
    </row>
    <row r="9124" spans="68:68" customFormat="1">
      <c r="BP9124" s="90"/>
    </row>
    <row r="9125" spans="68:68" customFormat="1">
      <c r="BP9125" s="90"/>
    </row>
    <row r="9126" spans="68:68" customFormat="1">
      <c r="BP9126" s="90"/>
    </row>
    <row r="9127" spans="68:68" customFormat="1">
      <c r="BP9127" s="90"/>
    </row>
    <row r="9128" spans="68:68" customFormat="1">
      <c r="BP9128" s="90"/>
    </row>
    <row r="9129" spans="68:68" customFormat="1">
      <c r="BP9129" s="90"/>
    </row>
    <row r="9130" spans="68:68" customFormat="1">
      <c r="BP9130" s="90"/>
    </row>
    <row r="9131" spans="68:68" customFormat="1">
      <c r="BP9131" s="90"/>
    </row>
    <row r="9132" spans="68:68" customFormat="1">
      <c r="BP9132" s="90"/>
    </row>
    <row r="9133" spans="68:68" customFormat="1">
      <c r="BP9133" s="90"/>
    </row>
    <row r="9134" spans="68:68" customFormat="1">
      <c r="BP9134" s="90"/>
    </row>
    <row r="9135" spans="68:68" customFormat="1">
      <c r="BP9135" s="90"/>
    </row>
    <row r="9136" spans="68:68" customFormat="1">
      <c r="BP9136" s="90"/>
    </row>
    <row r="9137" spans="68:68" customFormat="1">
      <c r="BP9137" s="90"/>
    </row>
    <row r="9138" spans="68:68" customFormat="1">
      <c r="BP9138" s="90"/>
    </row>
    <row r="9139" spans="68:68" customFormat="1">
      <c r="BP9139" s="90"/>
    </row>
    <row r="9140" spans="68:68" customFormat="1">
      <c r="BP9140" s="90"/>
    </row>
    <row r="9141" spans="68:68" customFormat="1">
      <c r="BP9141" s="90"/>
    </row>
    <row r="9142" spans="68:68" customFormat="1">
      <c r="BP9142" s="90"/>
    </row>
    <row r="9143" spans="68:68" customFormat="1">
      <c r="BP9143" s="90"/>
    </row>
    <row r="9144" spans="68:68" customFormat="1">
      <c r="BP9144" s="90"/>
    </row>
    <row r="9145" spans="68:68" customFormat="1">
      <c r="BP9145" s="90"/>
    </row>
    <row r="9146" spans="68:68" customFormat="1">
      <c r="BP9146" s="90"/>
    </row>
    <row r="9147" spans="68:68" customFormat="1">
      <c r="BP9147" s="90"/>
    </row>
    <row r="9148" spans="68:68" customFormat="1">
      <c r="BP9148" s="90"/>
    </row>
    <row r="9149" spans="68:68" customFormat="1">
      <c r="BP9149" s="90"/>
    </row>
    <row r="9150" spans="68:68" customFormat="1">
      <c r="BP9150" s="90"/>
    </row>
    <row r="9151" spans="68:68" customFormat="1">
      <c r="BP9151" s="90"/>
    </row>
    <row r="9152" spans="68:68" customFormat="1">
      <c r="BP9152" s="90"/>
    </row>
    <row r="9153" spans="68:68" customFormat="1">
      <c r="BP9153" s="90"/>
    </row>
    <row r="9154" spans="68:68" customFormat="1">
      <c r="BP9154" s="90"/>
    </row>
    <row r="9155" spans="68:68" customFormat="1">
      <c r="BP9155" s="90"/>
    </row>
    <row r="9156" spans="68:68" customFormat="1">
      <c r="BP9156" s="90"/>
    </row>
    <row r="9157" spans="68:68" customFormat="1">
      <c r="BP9157" s="90"/>
    </row>
    <row r="9158" spans="68:68" customFormat="1">
      <c r="BP9158" s="90"/>
    </row>
    <row r="9159" spans="68:68" customFormat="1">
      <c r="BP9159" s="90"/>
    </row>
    <row r="9160" spans="68:68" customFormat="1">
      <c r="BP9160" s="90"/>
    </row>
    <row r="9161" spans="68:68" customFormat="1">
      <c r="BP9161" s="90"/>
    </row>
    <row r="9162" spans="68:68" customFormat="1">
      <c r="BP9162" s="90"/>
    </row>
    <row r="9163" spans="68:68" customFormat="1">
      <c r="BP9163" s="90"/>
    </row>
    <row r="9164" spans="68:68" customFormat="1">
      <c r="BP9164" s="90"/>
    </row>
    <row r="9165" spans="68:68" customFormat="1">
      <c r="BP9165" s="90"/>
    </row>
    <row r="9166" spans="68:68" customFormat="1">
      <c r="BP9166" s="90"/>
    </row>
    <row r="9167" spans="68:68" customFormat="1">
      <c r="BP9167" s="90"/>
    </row>
    <row r="9168" spans="68:68" customFormat="1">
      <c r="BP9168" s="90"/>
    </row>
    <row r="9169" spans="68:68" customFormat="1">
      <c r="BP9169" s="90"/>
    </row>
    <row r="9170" spans="68:68" customFormat="1">
      <c r="BP9170" s="90"/>
    </row>
    <row r="9171" spans="68:68" customFormat="1">
      <c r="BP9171" s="90"/>
    </row>
    <row r="9172" spans="68:68" customFormat="1">
      <c r="BP9172" s="90"/>
    </row>
    <row r="9173" spans="68:68" customFormat="1">
      <c r="BP9173" s="90"/>
    </row>
    <row r="9174" spans="68:68" customFormat="1">
      <c r="BP9174" s="90"/>
    </row>
    <row r="9175" spans="68:68" customFormat="1">
      <c r="BP9175" s="90"/>
    </row>
    <row r="9176" spans="68:68" customFormat="1">
      <c r="BP9176" s="90"/>
    </row>
    <row r="9177" spans="68:68" customFormat="1">
      <c r="BP9177" s="90"/>
    </row>
    <row r="9178" spans="68:68" customFormat="1">
      <c r="BP9178" s="90"/>
    </row>
    <row r="9179" spans="68:68" customFormat="1">
      <c r="BP9179" s="90"/>
    </row>
    <row r="9180" spans="68:68" customFormat="1">
      <c r="BP9180" s="90"/>
    </row>
    <row r="9181" spans="68:68" customFormat="1">
      <c r="BP9181" s="90"/>
    </row>
    <row r="9182" spans="68:68" customFormat="1">
      <c r="BP9182" s="90"/>
    </row>
    <row r="9183" spans="68:68" customFormat="1">
      <c r="BP9183" s="90"/>
    </row>
    <row r="9184" spans="68:68" customFormat="1">
      <c r="BP9184" s="90"/>
    </row>
    <row r="9185" spans="68:68" customFormat="1">
      <c r="BP9185" s="90"/>
    </row>
    <row r="9186" spans="68:68" customFormat="1">
      <c r="BP9186" s="90"/>
    </row>
    <row r="9187" spans="68:68" customFormat="1">
      <c r="BP9187" s="90"/>
    </row>
    <row r="9188" spans="68:68" customFormat="1">
      <c r="BP9188" s="90"/>
    </row>
    <row r="9189" spans="68:68" customFormat="1">
      <c r="BP9189" s="90"/>
    </row>
    <row r="9190" spans="68:68" customFormat="1">
      <c r="BP9190" s="90"/>
    </row>
    <row r="9191" spans="68:68" customFormat="1">
      <c r="BP9191" s="90"/>
    </row>
    <row r="9192" spans="68:68" customFormat="1">
      <c r="BP9192" s="90"/>
    </row>
    <row r="9193" spans="68:68" customFormat="1">
      <c r="BP9193" s="90"/>
    </row>
    <row r="9194" spans="68:68" customFormat="1">
      <c r="BP9194" s="90"/>
    </row>
    <row r="9195" spans="68:68" customFormat="1">
      <c r="BP9195" s="90"/>
    </row>
    <row r="9196" spans="68:68" customFormat="1">
      <c r="BP9196" s="90"/>
    </row>
    <row r="9197" spans="68:68" customFormat="1">
      <c r="BP9197" s="90"/>
    </row>
    <row r="9198" spans="68:68" customFormat="1">
      <c r="BP9198" s="90"/>
    </row>
    <row r="9199" spans="68:68" customFormat="1">
      <c r="BP9199" s="90"/>
    </row>
    <row r="9200" spans="68:68" customFormat="1">
      <c r="BP9200" s="90"/>
    </row>
    <row r="9201" spans="68:68" customFormat="1">
      <c r="BP9201" s="90"/>
    </row>
    <row r="9202" spans="68:68" customFormat="1">
      <c r="BP9202" s="90"/>
    </row>
    <row r="9203" spans="68:68" customFormat="1">
      <c r="BP9203" s="90"/>
    </row>
    <row r="9204" spans="68:68" customFormat="1">
      <c r="BP9204" s="90"/>
    </row>
    <row r="9205" spans="68:68" customFormat="1">
      <c r="BP9205" s="90"/>
    </row>
    <row r="9206" spans="68:68" customFormat="1">
      <c r="BP9206" s="90"/>
    </row>
    <row r="9207" spans="68:68" customFormat="1">
      <c r="BP9207" s="90"/>
    </row>
    <row r="9208" spans="68:68" customFormat="1">
      <c r="BP9208" s="90"/>
    </row>
    <row r="9209" spans="68:68" customFormat="1">
      <c r="BP9209" s="90"/>
    </row>
    <row r="9210" spans="68:68" customFormat="1">
      <c r="BP9210" s="90"/>
    </row>
    <row r="9211" spans="68:68" customFormat="1">
      <c r="BP9211" s="90"/>
    </row>
    <row r="9212" spans="68:68" customFormat="1">
      <c r="BP9212" s="90"/>
    </row>
    <row r="9213" spans="68:68" customFormat="1">
      <c r="BP9213" s="90"/>
    </row>
    <row r="9214" spans="68:68" customFormat="1">
      <c r="BP9214" s="90"/>
    </row>
    <row r="9215" spans="68:68" customFormat="1">
      <c r="BP9215" s="90"/>
    </row>
    <row r="9216" spans="68:68" customFormat="1">
      <c r="BP9216" s="90"/>
    </row>
    <row r="9217" spans="68:68" customFormat="1">
      <c r="BP9217" s="90"/>
    </row>
    <row r="9218" spans="68:68" customFormat="1">
      <c r="BP9218" s="90"/>
    </row>
    <row r="9219" spans="68:68" customFormat="1">
      <c r="BP9219" s="90"/>
    </row>
    <row r="9220" spans="68:68" customFormat="1">
      <c r="BP9220" s="90"/>
    </row>
    <row r="9221" spans="68:68" customFormat="1">
      <c r="BP9221" s="90"/>
    </row>
    <row r="9222" spans="68:68" customFormat="1">
      <c r="BP9222" s="90"/>
    </row>
    <row r="9223" spans="68:68" customFormat="1">
      <c r="BP9223" s="90"/>
    </row>
    <row r="9224" spans="68:68" customFormat="1">
      <c r="BP9224" s="90"/>
    </row>
    <row r="9225" spans="68:68" customFormat="1">
      <c r="BP9225" s="90"/>
    </row>
    <row r="9226" spans="68:68" customFormat="1">
      <c r="BP9226" s="90"/>
    </row>
    <row r="9227" spans="68:68" customFormat="1">
      <c r="BP9227" s="90"/>
    </row>
    <row r="9228" spans="68:68" customFormat="1">
      <c r="BP9228" s="90"/>
    </row>
    <row r="9229" spans="68:68" customFormat="1">
      <c r="BP9229" s="90"/>
    </row>
    <row r="9230" spans="68:68" customFormat="1">
      <c r="BP9230" s="90"/>
    </row>
    <row r="9231" spans="68:68" customFormat="1">
      <c r="BP9231" s="90"/>
    </row>
    <row r="9232" spans="68:68" customFormat="1">
      <c r="BP9232" s="90"/>
    </row>
    <row r="9233" spans="68:68" customFormat="1">
      <c r="BP9233" s="90"/>
    </row>
    <row r="9234" spans="68:68" customFormat="1">
      <c r="BP9234" s="90"/>
    </row>
    <row r="9235" spans="68:68" customFormat="1">
      <c r="BP9235" s="90"/>
    </row>
    <row r="9236" spans="68:68" customFormat="1">
      <c r="BP9236" s="90"/>
    </row>
    <row r="9237" spans="68:68" customFormat="1">
      <c r="BP9237" s="90"/>
    </row>
    <row r="9238" spans="68:68" customFormat="1">
      <c r="BP9238" s="90"/>
    </row>
    <row r="9239" spans="68:68" customFormat="1">
      <c r="BP9239" s="90"/>
    </row>
    <row r="9240" spans="68:68" customFormat="1">
      <c r="BP9240" s="90"/>
    </row>
    <row r="9241" spans="68:68" customFormat="1">
      <c r="BP9241" s="90"/>
    </row>
    <row r="9242" spans="68:68" customFormat="1">
      <c r="BP9242" s="90"/>
    </row>
    <row r="9243" spans="68:68" customFormat="1">
      <c r="BP9243" s="90"/>
    </row>
    <row r="9244" spans="68:68" customFormat="1">
      <c r="BP9244" s="90"/>
    </row>
    <row r="9245" spans="68:68" customFormat="1">
      <c r="BP9245" s="90"/>
    </row>
    <row r="9246" spans="68:68" customFormat="1">
      <c r="BP9246" s="90"/>
    </row>
    <row r="9247" spans="68:68" customFormat="1">
      <c r="BP9247" s="90"/>
    </row>
    <row r="9248" spans="68:68" customFormat="1">
      <c r="BP9248" s="90"/>
    </row>
    <row r="9249" spans="68:68" customFormat="1">
      <c r="BP9249" s="90"/>
    </row>
    <row r="9250" spans="68:68" customFormat="1">
      <c r="BP9250" s="90"/>
    </row>
    <row r="9251" spans="68:68" customFormat="1">
      <c r="BP9251" s="90"/>
    </row>
    <row r="9252" spans="68:68" customFormat="1">
      <c r="BP9252" s="90"/>
    </row>
    <row r="9253" spans="68:68" customFormat="1">
      <c r="BP9253" s="90"/>
    </row>
    <row r="9254" spans="68:68" customFormat="1">
      <c r="BP9254" s="90"/>
    </row>
    <row r="9255" spans="68:68" customFormat="1">
      <c r="BP9255" s="90"/>
    </row>
    <row r="9256" spans="68:68" customFormat="1">
      <c r="BP9256" s="90"/>
    </row>
    <row r="9257" spans="68:68" customFormat="1">
      <c r="BP9257" s="90"/>
    </row>
    <row r="9258" spans="68:68" customFormat="1">
      <c r="BP9258" s="90"/>
    </row>
    <row r="9259" spans="68:68" customFormat="1">
      <c r="BP9259" s="90"/>
    </row>
    <row r="9260" spans="68:68" customFormat="1">
      <c r="BP9260" s="90"/>
    </row>
    <row r="9261" spans="68:68" customFormat="1">
      <c r="BP9261" s="90"/>
    </row>
    <row r="9262" spans="68:68" customFormat="1">
      <c r="BP9262" s="90"/>
    </row>
    <row r="9263" spans="68:68" customFormat="1">
      <c r="BP9263" s="90"/>
    </row>
    <row r="9264" spans="68:68" customFormat="1">
      <c r="BP9264" s="90"/>
    </row>
    <row r="9265" spans="68:68" customFormat="1">
      <c r="BP9265" s="90"/>
    </row>
    <row r="9266" spans="68:68" customFormat="1">
      <c r="BP9266" s="90"/>
    </row>
    <row r="9267" spans="68:68" customFormat="1">
      <c r="BP9267" s="90"/>
    </row>
    <row r="9268" spans="68:68" customFormat="1">
      <c r="BP9268" s="90"/>
    </row>
    <row r="9269" spans="68:68" customFormat="1">
      <c r="BP9269" s="90"/>
    </row>
    <row r="9270" spans="68:68" customFormat="1">
      <c r="BP9270" s="90"/>
    </row>
    <row r="9271" spans="68:68" customFormat="1">
      <c r="BP9271" s="90"/>
    </row>
    <row r="9272" spans="68:68" customFormat="1">
      <c r="BP9272" s="90"/>
    </row>
    <row r="9273" spans="68:68" customFormat="1">
      <c r="BP9273" s="90"/>
    </row>
    <row r="9274" spans="68:68" customFormat="1">
      <c r="BP9274" s="90"/>
    </row>
    <row r="9275" spans="68:68" customFormat="1">
      <c r="BP9275" s="90"/>
    </row>
    <row r="9276" spans="68:68" customFormat="1">
      <c r="BP9276" s="90"/>
    </row>
    <row r="9277" spans="68:68" customFormat="1">
      <c r="BP9277" s="90"/>
    </row>
    <row r="9278" spans="68:68" customFormat="1">
      <c r="BP9278" s="90"/>
    </row>
    <row r="9279" spans="68:68" customFormat="1">
      <c r="BP9279" s="90"/>
    </row>
    <row r="9280" spans="68:68" customFormat="1">
      <c r="BP9280" s="90"/>
    </row>
    <row r="9281" spans="68:68" customFormat="1">
      <c r="BP9281" s="90"/>
    </row>
    <row r="9282" spans="68:68" customFormat="1">
      <c r="BP9282" s="90"/>
    </row>
    <row r="9283" spans="68:68" customFormat="1">
      <c r="BP9283" s="90"/>
    </row>
    <row r="9284" spans="68:68" customFormat="1">
      <c r="BP9284" s="90"/>
    </row>
    <row r="9285" spans="68:68" customFormat="1">
      <c r="BP9285" s="90"/>
    </row>
    <row r="9286" spans="68:68" customFormat="1">
      <c r="BP9286" s="90"/>
    </row>
    <row r="9287" spans="68:68" customFormat="1">
      <c r="BP9287" s="90"/>
    </row>
    <row r="9288" spans="68:68" customFormat="1">
      <c r="BP9288" s="90"/>
    </row>
    <row r="9289" spans="68:68" customFormat="1">
      <c r="BP9289" s="90"/>
    </row>
    <row r="9290" spans="68:68" customFormat="1">
      <c r="BP9290" s="90"/>
    </row>
    <row r="9291" spans="68:68" customFormat="1">
      <c r="BP9291" s="90"/>
    </row>
    <row r="9292" spans="68:68" customFormat="1">
      <c r="BP9292" s="90"/>
    </row>
    <row r="9293" spans="68:68" customFormat="1">
      <c r="BP9293" s="90"/>
    </row>
    <row r="9294" spans="68:68" customFormat="1">
      <c r="BP9294" s="90"/>
    </row>
    <row r="9295" spans="68:68" customFormat="1">
      <c r="BP9295" s="90"/>
    </row>
    <row r="9296" spans="68:68" customFormat="1">
      <c r="BP9296" s="90"/>
    </row>
    <row r="9297" spans="68:68" customFormat="1">
      <c r="BP9297" s="90"/>
    </row>
    <row r="9298" spans="68:68" customFormat="1">
      <c r="BP9298" s="90"/>
    </row>
    <row r="9299" spans="68:68" customFormat="1">
      <c r="BP9299" s="90"/>
    </row>
    <row r="9300" spans="68:68" customFormat="1">
      <c r="BP9300" s="90"/>
    </row>
    <row r="9301" spans="68:68" customFormat="1">
      <c r="BP9301" s="90"/>
    </row>
    <row r="9302" spans="68:68" customFormat="1">
      <c r="BP9302" s="90"/>
    </row>
    <row r="9303" spans="68:68" customFormat="1">
      <c r="BP9303" s="90"/>
    </row>
    <row r="9304" spans="68:68" customFormat="1">
      <c r="BP9304" s="90"/>
    </row>
    <row r="9305" spans="68:68" customFormat="1">
      <c r="BP9305" s="90"/>
    </row>
    <row r="9306" spans="68:68" customFormat="1">
      <c r="BP9306" s="90"/>
    </row>
    <row r="9307" spans="68:68" customFormat="1">
      <c r="BP9307" s="90"/>
    </row>
    <row r="9308" spans="68:68" customFormat="1">
      <c r="BP9308" s="90"/>
    </row>
    <row r="9309" spans="68:68" customFormat="1">
      <c r="BP9309" s="90"/>
    </row>
    <row r="9310" spans="68:68" customFormat="1">
      <c r="BP9310" s="90"/>
    </row>
    <row r="9311" spans="68:68" customFormat="1">
      <c r="BP9311" s="90"/>
    </row>
    <row r="9312" spans="68:68" customFormat="1">
      <c r="BP9312" s="90"/>
    </row>
    <row r="9313" spans="68:68" customFormat="1">
      <c r="BP9313" s="90"/>
    </row>
    <row r="9314" spans="68:68" customFormat="1">
      <c r="BP9314" s="90"/>
    </row>
    <row r="9315" spans="68:68" customFormat="1">
      <c r="BP9315" s="90"/>
    </row>
    <row r="9316" spans="68:68" customFormat="1">
      <c r="BP9316" s="90"/>
    </row>
    <row r="9317" spans="68:68" customFormat="1">
      <c r="BP9317" s="90"/>
    </row>
    <row r="9318" spans="68:68" customFormat="1">
      <c r="BP9318" s="90"/>
    </row>
    <row r="9319" spans="68:68" customFormat="1">
      <c r="BP9319" s="90"/>
    </row>
    <row r="9320" spans="68:68" customFormat="1">
      <c r="BP9320" s="90"/>
    </row>
    <row r="9321" spans="68:68" customFormat="1">
      <c r="BP9321" s="90"/>
    </row>
    <row r="9322" spans="68:68" customFormat="1">
      <c r="BP9322" s="90"/>
    </row>
    <row r="9323" spans="68:68" customFormat="1">
      <c r="BP9323" s="90"/>
    </row>
    <row r="9324" spans="68:68" customFormat="1">
      <c r="BP9324" s="90"/>
    </row>
    <row r="9325" spans="68:68" customFormat="1">
      <c r="BP9325" s="90"/>
    </row>
    <row r="9326" spans="68:68" customFormat="1">
      <c r="BP9326" s="90"/>
    </row>
    <row r="9327" spans="68:68" customFormat="1">
      <c r="BP9327" s="90"/>
    </row>
    <row r="9328" spans="68:68" customFormat="1">
      <c r="BP9328" s="90"/>
    </row>
    <row r="9329" spans="68:68" customFormat="1">
      <c r="BP9329" s="90"/>
    </row>
    <row r="9330" spans="68:68" customFormat="1">
      <c r="BP9330" s="90"/>
    </row>
    <row r="9331" spans="68:68" customFormat="1">
      <c r="BP9331" s="90"/>
    </row>
    <row r="9332" spans="68:68" customFormat="1">
      <c r="BP9332" s="90"/>
    </row>
    <row r="9333" spans="68:68" customFormat="1">
      <c r="BP9333" s="90"/>
    </row>
    <row r="9334" spans="68:68" customFormat="1">
      <c r="BP9334" s="90"/>
    </row>
    <row r="9335" spans="68:68" customFormat="1">
      <c r="BP9335" s="90"/>
    </row>
    <row r="9336" spans="68:68" customFormat="1">
      <c r="BP9336" s="90"/>
    </row>
    <row r="9337" spans="68:68" customFormat="1">
      <c r="BP9337" s="90"/>
    </row>
    <row r="9338" spans="68:68" customFormat="1">
      <c r="BP9338" s="90"/>
    </row>
    <row r="9339" spans="68:68" customFormat="1">
      <c r="BP9339" s="90"/>
    </row>
    <row r="9340" spans="68:68" customFormat="1">
      <c r="BP9340" s="90"/>
    </row>
    <row r="9341" spans="68:68" customFormat="1">
      <c r="BP9341" s="90"/>
    </row>
    <row r="9342" spans="68:68" customFormat="1">
      <c r="BP9342" s="90"/>
    </row>
    <row r="9343" spans="68:68" customFormat="1">
      <c r="BP9343" s="90"/>
    </row>
    <row r="9344" spans="68:68" customFormat="1">
      <c r="BP9344" s="90"/>
    </row>
    <row r="9345" spans="68:68" customFormat="1">
      <c r="BP9345" s="90"/>
    </row>
    <row r="9346" spans="68:68" customFormat="1">
      <c r="BP9346" s="90"/>
    </row>
    <row r="9347" spans="68:68" customFormat="1">
      <c r="BP9347" s="90"/>
    </row>
    <row r="9348" spans="68:68" customFormat="1">
      <c r="BP9348" s="90"/>
    </row>
    <row r="9349" spans="68:68" customFormat="1">
      <c r="BP9349" s="90"/>
    </row>
    <row r="9350" spans="68:68" customFormat="1">
      <c r="BP9350" s="90"/>
    </row>
    <row r="9351" spans="68:68" customFormat="1">
      <c r="BP9351" s="90"/>
    </row>
    <row r="9352" spans="68:68" customFormat="1">
      <c r="BP9352" s="90"/>
    </row>
    <row r="9353" spans="68:68" customFormat="1">
      <c r="BP9353" s="90"/>
    </row>
    <row r="9354" spans="68:68" customFormat="1">
      <c r="BP9354" s="90"/>
    </row>
    <row r="9355" spans="68:68" customFormat="1">
      <c r="BP9355" s="90"/>
    </row>
    <row r="9356" spans="68:68" customFormat="1">
      <c r="BP9356" s="90"/>
    </row>
    <row r="9357" spans="68:68" customFormat="1">
      <c r="BP9357" s="90"/>
    </row>
    <row r="9358" spans="68:68" customFormat="1">
      <c r="BP9358" s="90"/>
    </row>
    <row r="9359" spans="68:68" customFormat="1">
      <c r="BP9359" s="90"/>
    </row>
    <row r="9360" spans="68:68" customFormat="1">
      <c r="BP9360" s="90"/>
    </row>
    <row r="9361" spans="68:68" customFormat="1">
      <c r="BP9361" s="90"/>
    </row>
    <row r="9362" spans="68:68" customFormat="1">
      <c r="BP9362" s="90"/>
    </row>
    <row r="9363" spans="68:68" customFormat="1">
      <c r="BP9363" s="90"/>
    </row>
    <row r="9364" spans="68:68" customFormat="1">
      <c r="BP9364" s="90"/>
    </row>
    <row r="9365" spans="68:68" customFormat="1">
      <c r="BP9365" s="90"/>
    </row>
    <row r="9366" spans="68:68" customFormat="1">
      <c r="BP9366" s="90"/>
    </row>
    <row r="9367" spans="68:68" customFormat="1">
      <c r="BP9367" s="90"/>
    </row>
    <row r="9368" spans="68:68" customFormat="1">
      <c r="BP9368" s="90"/>
    </row>
    <row r="9369" spans="68:68" customFormat="1">
      <c r="BP9369" s="90"/>
    </row>
    <row r="9370" spans="68:68" customFormat="1">
      <c r="BP9370" s="90"/>
    </row>
    <row r="9371" spans="68:68" customFormat="1">
      <c r="BP9371" s="90"/>
    </row>
    <row r="9372" spans="68:68" customFormat="1">
      <c r="BP9372" s="90"/>
    </row>
    <row r="9373" spans="68:68" customFormat="1">
      <c r="BP9373" s="90"/>
    </row>
    <row r="9374" spans="68:68" customFormat="1">
      <c r="BP9374" s="90"/>
    </row>
    <row r="9375" spans="68:68" customFormat="1">
      <c r="BP9375" s="90"/>
    </row>
    <row r="9376" spans="68:68" customFormat="1">
      <c r="BP9376" s="90"/>
    </row>
    <row r="9377" spans="68:68" customFormat="1">
      <c r="BP9377" s="90"/>
    </row>
    <row r="9378" spans="68:68" customFormat="1">
      <c r="BP9378" s="90"/>
    </row>
    <row r="9379" spans="68:68" customFormat="1">
      <c r="BP9379" s="90"/>
    </row>
    <row r="9380" spans="68:68" customFormat="1">
      <c r="BP9380" s="90"/>
    </row>
    <row r="9381" spans="68:68" customFormat="1">
      <c r="BP9381" s="90"/>
    </row>
    <row r="9382" spans="68:68" customFormat="1">
      <c r="BP9382" s="90"/>
    </row>
    <row r="9383" spans="68:68" customFormat="1">
      <c r="BP9383" s="90"/>
    </row>
    <row r="9384" spans="68:68" customFormat="1">
      <c r="BP9384" s="90"/>
    </row>
    <row r="9385" spans="68:68" customFormat="1">
      <c r="BP9385" s="90"/>
    </row>
    <row r="9386" spans="68:68" customFormat="1">
      <c r="BP9386" s="90"/>
    </row>
    <row r="9387" spans="68:68" customFormat="1">
      <c r="BP9387" s="90"/>
    </row>
    <row r="9388" spans="68:68" customFormat="1">
      <c r="BP9388" s="90"/>
    </row>
    <row r="9389" spans="68:68" customFormat="1">
      <c r="BP9389" s="90"/>
    </row>
    <row r="9390" spans="68:68" customFormat="1">
      <c r="BP9390" s="90"/>
    </row>
    <row r="9391" spans="68:68" customFormat="1">
      <c r="BP9391" s="90"/>
    </row>
    <row r="9392" spans="68:68" customFormat="1">
      <c r="BP9392" s="90"/>
    </row>
    <row r="9393" spans="68:68" customFormat="1">
      <c r="BP9393" s="90"/>
    </row>
    <row r="9394" spans="68:68" customFormat="1">
      <c r="BP9394" s="90"/>
    </row>
    <row r="9395" spans="68:68" customFormat="1">
      <c r="BP9395" s="90"/>
    </row>
    <row r="9396" spans="68:68" customFormat="1">
      <c r="BP9396" s="90"/>
    </row>
    <row r="9397" spans="68:68" customFormat="1">
      <c r="BP9397" s="90"/>
    </row>
    <row r="9398" spans="68:68" customFormat="1">
      <c r="BP9398" s="90"/>
    </row>
    <row r="9399" spans="68:68" customFormat="1">
      <c r="BP9399" s="90"/>
    </row>
    <row r="9400" spans="68:68" customFormat="1">
      <c r="BP9400" s="90"/>
    </row>
    <row r="9401" spans="68:68" customFormat="1">
      <c r="BP9401" s="90"/>
    </row>
    <row r="9402" spans="68:68" customFormat="1">
      <c r="BP9402" s="90"/>
    </row>
    <row r="9403" spans="68:68" customFormat="1">
      <c r="BP9403" s="90"/>
    </row>
    <row r="9404" spans="68:68" customFormat="1">
      <c r="BP9404" s="90"/>
    </row>
    <row r="9405" spans="68:68" customFormat="1">
      <c r="BP9405" s="90"/>
    </row>
    <row r="9406" spans="68:68" customFormat="1">
      <c r="BP9406" s="90"/>
    </row>
    <row r="9407" spans="68:68" customFormat="1">
      <c r="BP9407" s="90"/>
    </row>
    <row r="9408" spans="68:68" customFormat="1">
      <c r="BP9408" s="90"/>
    </row>
    <row r="9409" spans="68:68" customFormat="1">
      <c r="BP9409" s="90"/>
    </row>
    <row r="9410" spans="68:68" customFormat="1">
      <c r="BP9410" s="90"/>
    </row>
    <row r="9411" spans="68:68" customFormat="1">
      <c r="BP9411" s="90"/>
    </row>
    <row r="9412" spans="68:68" customFormat="1">
      <c r="BP9412" s="90"/>
    </row>
    <row r="9413" spans="68:68" customFormat="1">
      <c r="BP9413" s="90"/>
    </row>
    <row r="9414" spans="68:68" customFormat="1">
      <c r="BP9414" s="90"/>
    </row>
    <row r="9415" spans="68:68" customFormat="1">
      <c r="BP9415" s="90"/>
    </row>
    <row r="9416" spans="68:68" customFormat="1">
      <c r="BP9416" s="90"/>
    </row>
    <row r="9417" spans="68:68" customFormat="1">
      <c r="BP9417" s="90"/>
    </row>
    <row r="9418" spans="68:68" customFormat="1">
      <c r="BP9418" s="90"/>
    </row>
    <row r="9419" spans="68:68" customFormat="1">
      <c r="BP9419" s="90"/>
    </row>
    <row r="9420" spans="68:68" customFormat="1">
      <c r="BP9420" s="90"/>
    </row>
    <row r="9421" spans="68:68" customFormat="1">
      <c r="BP9421" s="90"/>
    </row>
    <row r="9422" spans="68:68" customFormat="1">
      <c r="BP9422" s="90"/>
    </row>
    <row r="9423" spans="68:68" customFormat="1">
      <c r="BP9423" s="90"/>
    </row>
    <row r="9424" spans="68:68" customFormat="1">
      <c r="BP9424" s="90"/>
    </row>
    <row r="9425" spans="68:68" customFormat="1">
      <c r="BP9425" s="90"/>
    </row>
    <row r="9426" spans="68:68" customFormat="1">
      <c r="BP9426" s="90"/>
    </row>
    <row r="9427" spans="68:68" customFormat="1">
      <c r="BP9427" s="90"/>
    </row>
    <row r="9428" spans="68:68" customFormat="1">
      <c r="BP9428" s="90"/>
    </row>
    <row r="9429" spans="68:68" customFormat="1">
      <c r="BP9429" s="90"/>
    </row>
    <row r="9430" spans="68:68" customFormat="1">
      <c r="BP9430" s="90"/>
    </row>
    <row r="9431" spans="68:68" customFormat="1">
      <c r="BP9431" s="90"/>
    </row>
    <row r="9432" spans="68:68" customFormat="1">
      <c r="BP9432" s="90"/>
    </row>
    <row r="9433" spans="68:68" customFormat="1">
      <c r="BP9433" s="90"/>
    </row>
    <row r="9434" spans="68:68" customFormat="1">
      <c r="BP9434" s="90"/>
    </row>
    <row r="9435" spans="68:68" customFormat="1">
      <c r="BP9435" s="90"/>
    </row>
    <row r="9436" spans="68:68" customFormat="1">
      <c r="BP9436" s="90"/>
    </row>
    <row r="9437" spans="68:68" customFormat="1">
      <c r="BP9437" s="90"/>
    </row>
    <row r="9438" spans="68:68" customFormat="1">
      <c r="BP9438" s="90"/>
    </row>
    <row r="9439" spans="68:68" customFormat="1">
      <c r="BP9439" s="90"/>
    </row>
    <row r="9440" spans="68:68" customFormat="1">
      <c r="BP9440" s="90"/>
    </row>
    <row r="9441" spans="68:68" customFormat="1">
      <c r="BP9441" s="90"/>
    </row>
    <row r="9442" spans="68:68" customFormat="1">
      <c r="BP9442" s="90"/>
    </row>
    <row r="9443" spans="68:68" customFormat="1">
      <c r="BP9443" s="90"/>
    </row>
    <row r="9444" spans="68:68" customFormat="1">
      <c r="BP9444" s="90"/>
    </row>
    <row r="9445" spans="68:68" customFormat="1">
      <c r="BP9445" s="90"/>
    </row>
    <row r="9446" spans="68:68" customFormat="1">
      <c r="BP9446" s="90"/>
    </row>
    <row r="9447" spans="68:68" customFormat="1">
      <c r="BP9447" s="90"/>
    </row>
    <row r="9448" spans="68:68" customFormat="1">
      <c r="BP9448" s="90"/>
    </row>
    <row r="9449" spans="68:68" customFormat="1">
      <c r="BP9449" s="90"/>
    </row>
    <row r="9450" spans="68:68" customFormat="1">
      <c r="BP9450" s="90"/>
    </row>
    <row r="9451" spans="68:68" customFormat="1">
      <c r="BP9451" s="90"/>
    </row>
    <row r="9452" spans="68:68" customFormat="1">
      <c r="BP9452" s="90"/>
    </row>
    <row r="9453" spans="68:68" customFormat="1">
      <c r="BP9453" s="90"/>
    </row>
    <row r="9454" spans="68:68" customFormat="1">
      <c r="BP9454" s="90"/>
    </row>
    <row r="9455" spans="68:68" customFormat="1">
      <c r="BP9455" s="90"/>
    </row>
    <row r="9456" spans="68:68" customFormat="1">
      <c r="BP9456" s="90"/>
    </row>
    <row r="9457" spans="68:68" customFormat="1">
      <c r="BP9457" s="90"/>
    </row>
    <row r="9458" spans="68:68" customFormat="1">
      <c r="BP9458" s="90"/>
    </row>
    <row r="9459" spans="68:68" customFormat="1">
      <c r="BP9459" s="90"/>
    </row>
    <row r="9460" spans="68:68" customFormat="1">
      <c r="BP9460" s="90"/>
    </row>
    <row r="9461" spans="68:68" customFormat="1">
      <c r="BP9461" s="90"/>
    </row>
    <row r="9462" spans="68:68" customFormat="1">
      <c r="BP9462" s="90"/>
    </row>
    <row r="9463" spans="68:68" customFormat="1">
      <c r="BP9463" s="90"/>
    </row>
    <row r="9464" spans="68:68" customFormat="1">
      <c r="BP9464" s="90"/>
    </row>
    <row r="9465" spans="68:68" customFormat="1">
      <c r="BP9465" s="90"/>
    </row>
    <row r="9466" spans="68:68" customFormat="1">
      <c r="BP9466" s="90"/>
    </row>
    <row r="9467" spans="68:68" customFormat="1">
      <c r="BP9467" s="90"/>
    </row>
    <row r="9468" spans="68:68" customFormat="1">
      <c r="BP9468" s="90"/>
    </row>
    <row r="9469" spans="68:68" customFormat="1">
      <c r="BP9469" s="90"/>
    </row>
    <row r="9470" spans="68:68" customFormat="1">
      <c r="BP9470" s="90"/>
    </row>
    <row r="9471" spans="68:68" customFormat="1">
      <c r="BP9471" s="90"/>
    </row>
    <row r="9472" spans="68:68" customFormat="1">
      <c r="BP9472" s="90"/>
    </row>
    <row r="9473" spans="68:68" customFormat="1">
      <c r="BP9473" s="90"/>
    </row>
    <row r="9474" spans="68:68" customFormat="1">
      <c r="BP9474" s="90"/>
    </row>
    <row r="9475" spans="68:68" customFormat="1">
      <c r="BP9475" s="90"/>
    </row>
    <row r="9476" spans="68:68" customFormat="1">
      <c r="BP9476" s="90"/>
    </row>
    <row r="9477" spans="68:68" customFormat="1">
      <c r="BP9477" s="90"/>
    </row>
    <row r="9478" spans="68:68" customFormat="1">
      <c r="BP9478" s="90"/>
    </row>
    <row r="9479" spans="68:68" customFormat="1">
      <c r="BP9479" s="90"/>
    </row>
    <row r="9480" spans="68:68" customFormat="1">
      <c r="BP9480" s="90"/>
    </row>
    <row r="9481" spans="68:68" customFormat="1">
      <c r="BP9481" s="90"/>
    </row>
    <row r="9482" spans="68:68" customFormat="1">
      <c r="BP9482" s="90"/>
    </row>
    <row r="9483" spans="68:68" customFormat="1">
      <c r="BP9483" s="90"/>
    </row>
    <row r="9484" spans="68:68" customFormat="1">
      <c r="BP9484" s="90"/>
    </row>
    <row r="9485" spans="68:68" customFormat="1">
      <c r="BP9485" s="90"/>
    </row>
    <row r="9486" spans="68:68" customFormat="1">
      <c r="BP9486" s="90"/>
    </row>
    <row r="9487" spans="68:68" customFormat="1">
      <c r="BP9487" s="90"/>
    </row>
    <row r="9488" spans="68:68" customFormat="1">
      <c r="BP9488" s="90"/>
    </row>
    <row r="9489" spans="68:68" customFormat="1">
      <c r="BP9489" s="90"/>
    </row>
    <row r="9490" spans="68:68" customFormat="1">
      <c r="BP9490" s="90"/>
    </row>
    <row r="9491" spans="68:68" customFormat="1">
      <c r="BP9491" s="90"/>
    </row>
    <row r="9492" spans="68:68" customFormat="1">
      <c r="BP9492" s="90"/>
    </row>
    <row r="9493" spans="68:68" customFormat="1">
      <c r="BP9493" s="90"/>
    </row>
    <row r="9494" spans="68:68" customFormat="1">
      <c r="BP9494" s="90"/>
    </row>
    <row r="9495" spans="68:68" customFormat="1">
      <c r="BP9495" s="90"/>
    </row>
    <row r="9496" spans="68:68" customFormat="1">
      <c r="BP9496" s="90"/>
    </row>
    <row r="9497" spans="68:68" customFormat="1">
      <c r="BP9497" s="90"/>
    </row>
    <row r="9498" spans="68:68" customFormat="1">
      <c r="BP9498" s="90"/>
    </row>
    <row r="9499" spans="68:68" customFormat="1">
      <c r="BP9499" s="90"/>
    </row>
    <row r="9500" spans="68:68" customFormat="1">
      <c r="BP9500" s="90"/>
    </row>
    <row r="9501" spans="68:68" customFormat="1">
      <c r="BP9501" s="90"/>
    </row>
    <row r="9502" spans="68:68" customFormat="1">
      <c r="BP9502" s="90"/>
    </row>
    <row r="9503" spans="68:68" customFormat="1">
      <c r="BP9503" s="90"/>
    </row>
    <row r="9504" spans="68:68" customFormat="1">
      <c r="BP9504" s="90"/>
    </row>
    <row r="9505" spans="68:68" customFormat="1">
      <c r="BP9505" s="90"/>
    </row>
    <row r="9506" spans="68:68" customFormat="1">
      <c r="BP9506" s="90"/>
    </row>
    <row r="9507" spans="68:68" customFormat="1">
      <c r="BP9507" s="90"/>
    </row>
    <row r="9508" spans="68:68" customFormat="1">
      <c r="BP9508" s="90"/>
    </row>
    <row r="9509" spans="68:68" customFormat="1">
      <c r="BP9509" s="90"/>
    </row>
    <row r="9510" spans="68:68" customFormat="1">
      <c r="BP9510" s="90"/>
    </row>
    <row r="9511" spans="68:68" customFormat="1">
      <c r="BP9511" s="90"/>
    </row>
    <row r="9512" spans="68:68" customFormat="1">
      <c r="BP9512" s="90"/>
    </row>
    <row r="9513" spans="68:68" customFormat="1">
      <c r="BP9513" s="90"/>
    </row>
    <row r="9514" spans="68:68" customFormat="1">
      <c r="BP9514" s="90"/>
    </row>
    <row r="9515" spans="68:68" customFormat="1">
      <c r="BP9515" s="90"/>
    </row>
    <row r="9516" spans="68:68" customFormat="1">
      <c r="BP9516" s="90"/>
    </row>
    <row r="9517" spans="68:68" customFormat="1">
      <c r="BP9517" s="90"/>
    </row>
    <row r="9518" spans="68:68" customFormat="1">
      <c r="BP9518" s="90"/>
    </row>
    <row r="9519" spans="68:68" customFormat="1">
      <c r="BP9519" s="90"/>
    </row>
    <row r="9520" spans="68:68" customFormat="1">
      <c r="BP9520" s="90"/>
    </row>
    <row r="9521" spans="68:68" customFormat="1">
      <c r="BP9521" s="90"/>
    </row>
    <row r="9522" spans="68:68" customFormat="1">
      <c r="BP9522" s="90"/>
    </row>
    <row r="9523" spans="68:68" customFormat="1">
      <c r="BP9523" s="90"/>
    </row>
    <row r="9524" spans="68:68" customFormat="1">
      <c r="BP9524" s="90"/>
    </row>
    <row r="9525" spans="68:68" customFormat="1">
      <c r="BP9525" s="90"/>
    </row>
    <row r="9526" spans="68:68" customFormat="1">
      <c r="BP9526" s="90"/>
    </row>
    <row r="9527" spans="68:68" customFormat="1">
      <c r="BP9527" s="90"/>
    </row>
    <row r="9528" spans="68:68" customFormat="1">
      <c r="BP9528" s="90"/>
    </row>
    <row r="9529" spans="68:68" customFormat="1">
      <c r="BP9529" s="90"/>
    </row>
    <row r="9530" spans="68:68" customFormat="1">
      <c r="BP9530" s="90"/>
    </row>
    <row r="9531" spans="68:68" customFormat="1">
      <c r="BP9531" s="90"/>
    </row>
    <row r="9532" spans="68:68" customFormat="1">
      <c r="BP9532" s="90"/>
    </row>
    <row r="9533" spans="68:68" customFormat="1">
      <c r="BP9533" s="90"/>
    </row>
    <row r="9534" spans="68:68" customFormat="1">
      <c r="BP9534" s="90"/>
    </row>
    <row r="9535" spans="68:68" customFormat="1">
      <c r="BP9535" s="90"/>
    </row>
    <row r="9536" spans="68:68" customFormat="1">
      <c r="BP9536" s="90"/>
    </row>
    <row r="9537" spans="68:68" customFormat="1">
      <c r="BP9537" s="90"/>
    </row>
    <row r="9538" spans="68:68" customFormat="1">
      <c r="BP9538" s="90"/>
    </row>
    <row r="9539" spans="68:68" customFormat="1">
      <c r="BP9539" s="90"/>
    </row>
    <row r="9540" spans="68:68" customFormat="1">
      <c r="BP9540" s="90"/>
    </row>
    <row r="9541" spans="68:68" customFormat="1">
      <c r="BP9541" s="90"/>
    </row>
    <row r="9542" spans="68:68" customFormat="1">
      <c r="BP9542" s="90"/>
    </row>
    <row r="9543" spans="68:68" customFormat="1">
      <c r="BP9543" s="90"/>
    </row>
    <row r="9544" spans="68:68" customFormat="1">
      <c r="BP9544" s="90"/>
    </row>
    <row r="9545" spans="68:68" customFormat="1">
      <c r="BP9545" s="90"/>
    </row>
    <row r="9546" spans="68:68" customFormat="1">
      <c r="BP9546" s="90"/>
    </row>
    <row r="9547" spans="68:68" customFormat="1">
      <c r="BP9547" s="90"/>
    </row>
    <row r="9548" spans="68:68" customFormat="1">
      <c r="BP9548" s="90"/>
    </row>
    <row r="9549" spans="68:68" customFormat="1">
      <c r="BP9549" s="90"/>
    </row>
    <row r="9550" spans="68:68" customFormat="1">
      <c r="BP9550" s="90"/>
    </row>
    <row r="9551" spans="68:68" customFormat="1">
      <c r="BP9551" s="90"/>
    </row>
    <row r="9552" spans="68:68" customFormat="1">
      <c r="BP9552" s="90"/>
    </row>
    <row r="9553" spans="68:68" customFormat="1">
      <c r="BP9553" s="90"/>
    </row>
    <row r="9554" spans="68:68" customFormat="1">
      <c r="BP9554" s="90"/>
    </row>
    <row r="9555" spans="68:68" customFormat="1">
      <c r="BP9555" s="90"/>
    </row>
    <row r="9556" spans="68:68" customFormat="1">
      <c r="BP9556" s="90"/>
    </row>
    <row r="9557" spans="68:68" customFormat="1">
      <c r="BP9557" s="90"/>
    </row>
    <row r="9558" spans="68:68" customFormat="1">
      <c r="BP9558" s="90"/>
    </row>
    <row r="9559" spans="68:68" customFormat="1">
      <c r="BP9559" s="90"/>
    </row>
    <row r="9560" spans="68:68" customFormat="1">
      <c r="BP9560" s="90"/>
    </row>
    <row r="9561" spans="68:68" customFormat="1">
      <c r="BP9561" s="90"/>
    </row>
    <row r="9562" spans="68:68" customFormat="1">
      <c r="BP9562" s="90"/>
    </row>
    <row r="9563" spans="68:68" customFormat="1">
      <c r="BP9563" s="90"/>
    </row>
    <row r="9564" spans="68:68" customFormat="1">
      <c r="BP9564" s="90"/>
    </row>
    <row r="9565" spans="68:68" customFormat="1">
      <c r="BP9565" s="90"/>
    </row>
    <row r="9566" spans="68:68" customFormat="1">
      <c r="BP9566" s="90"/>
    </row>
    <row r="9567" spans="68:68" customFormat="1">
      <c r="BP9567" s="90"/>
    </row>
    <row r="9568" spans="68:68" customFormat="1">
      <c r="BP9568" s="90"/>
    </row>
    <row r="9569" spans="68:68" customFormat="1">
      <c r="BP9569" s="90"/>
    </row>
    <row r="9570" spans="68:68" customFormat="1">
      <c r="BP9570" s="90"/>
    </row>
    <row r="9571" spans="68:68" customFormat="1">
      <c r="BP9571" s="90"/>
    </row>
    <row r="9572" spans="68:68" customFormat="1">
      <c r="BP9572" s="90"/>
    </row>
    <row r="9573" spans="68:68" customFormat="1">
      <c r="BP9573" s="90"/>
    </row>
    <row r="9574" spans="68:68" customFormat="1">
      <c r="BP9574" s="90"/>
    </row>
    <row r="9575" spans="68:68" customFormat="1">
      <c r="BP9575" s="90"/>
    </row>
    <row r="9576" spans="68:68" customFormat="1">
      <c r="BP9576" s="90"/>
    </row>
    <row r="9577" spans="68:68" customFormat="1">
      <c r="BP9577" s="90"/>
    </row>
    <row r="9578" spans="68:68" customFormat="1">
      <c r="BP9578" s="90"/>
    </row>
    <row r="9579" spans="68:68" customFormat="1">
      <c r="BP9579" s="90"/>
    </row>
    <row r="9580" spans="68:68" customFormat="1">
      <c r="BP9580" s="90"/>
    </row>
    <row r="9581" spans="68:68" customFormat="1">
      <c r="BP9581" s="90"/>
    </row>
    <row r="9582" spans="68:68" customFormat="1">
      <c r="BP9582" s="90"/>
    </row>
    <row r="9583" spans="68:68" customFormat="1">
      <c r="BP9583" s="90"/>
    </row>
    <row r="9584" spans="68:68" customFormat="1">
      <c r="BP9584" s="90"/>
    </row>
    <row r="9585" spans="68:68" customFormat="1">
      <c r="BP9585" s="90"/>
    </row>
    <row r="9586" spans="68:68" customFormat="1">
      <c r="BP9586" s="90"/>
    </row>
    <row r="9587" spans="68:68" customFormat="1">
      <c r="BP9587" s="90"/>
    </row>
    <row r="9588" spans="68:68" customFormat="1">
      <c r="BP9588" s="90"/>
    </row>
    <row r="9589" spans="68:68" customFormat="1">
      <c r="BP9589" s="90"/>
    </row>
    <row r="9590" spans="68:68" customFormat="1">
      <c r="BP9590" s="90"/>
    </row>
    <row r="9591" spans="68:68" customFormat="1">
      <c r="BP9591" s="90"/>
    </row>
    <row r="9592" spans="68:68" customFormat="1">
      <c r="BP9592" s="90"/>
    </row>
    <row r="9593" spans="68:68" customFormat="1">
      <c r="BP9593" s="90"/>
    </row>
    <row r="9594" spans="68:68" customFormat="1">
      <c r="BP9594" s="90"/>
    </row>
    <row r="9595" spans="68:68" customFormat="1">
      <c r="BP9595" s="90"/>
    </row>
    <row r="9596" spans="68:68" customFormat="1">
      <c r="BP9596" s="90"/>
    </row>
    <row r="9597" spans="68:68" customFormat="1">
      <c r="BP9597" s="90"/>
    </row>
    <row r="9598" spans="68:68" customFormat="1">
      <c r="BP9598" s="90"/>
    </row>
    <row r="9599" spans="68:68" customFormat="1">
      <c r="BP9599" s="90"/>
    </row>
    <row r="9600" spans="68:68" customFormat="1">
      <c r="BP9600" s="90"/>
    </row>
    <row r="9601" spans="68:68" customFormat="1">
      <c r="BP9601" s="90"/>
    </row>
    <row r="9602" spans="68:68" customFormat="1">
      <c r="BP9602" s="90"/>
    </row>
    <row r="9603" spans="68:68" customFormat="1">
      <c r="BP9603" s="90"/>
    </row>
    <row r="9604" spans="68:68" customFormat="1">
      <c r="BP9604" s="90"/>
    </row>
    <row r="9605" spans="68:68" customFormat="1">
      <c r="BP9605" s="90"/>
    </row>
    <row r="9606" spans="68:68" customFormat="1">
      <c r="BP9606" s="90"/>
    </row>
    <row r="9607" spans="68:68" customFormat="1">
      <c r="BP9607" s="90"/>
    </row>
    <row r="9608" spans="68:68" customFormat="1">
      <c r="BP9608" s="90"/>
    </row>
    <row r="9609" spans="68:68" customFormat="1">
      <c r="BP9609" s="90"/>
    </row>
    <row r="9610" spans="68:68" customFormat="1">
      <c r="BP9610" s="90"/>
    </row>
    <row r="9611" spans="68:68" customFormat="1">
      <c r="BP9611" s="90"/>
    </row>
    <row r="9612" spans="68:68" customFormat="1">
      <c r="BP9612" s="90"/>
    </row>
    <row r="9613" spans="68:68" customFormat="1">
      <c r="BP9613" s="90"/>
    </row>
    <row r="9614" spans="68:68" customFormat="1">
      <c r="BP9614" s="90"/>
    </row>
    <row r="9615" spans="68:68" customFormat="1">
      <c r="BP9615" s="90"/>
    </row>
    <row r="9616" spans="68:68" customFormat="1">
      <c r="BP9616" s="90"/>
    </row>
    <row r="9617" spans="68:68" customFormat="1">
      <c r="BP9617" s="90"/>
    </row>
    <row r="9618" spans="68:68" customFormat="1">
      <c r="BP9618" s="90"/>
    </row>
    <row r="9619" spans="68:68" customFormat="1">
      <c r="BP9619" s="90"/>
    </row>
    <row r="9620" spans="68:68" customFormat="1">
      <c r="BP9620" s="90"/>
    </row>
    <row r="9621" spans="68:68" customFormat="1">
      <c r="BP9621" s="90"/>
    </row>
    <row r="9622" spans="68:68" customFormat="1">
      <c r="BP9622" s="90"/>
    </row>
    <row r="9623" spans="68:68" customFormat="1">
      <c r="BP9623" s="90"/>
    </row>
    <row r="9624" spans="68:68" customFormat="1">
      <c r="BP9624" s="90"/>
    </row>
    <row r="9625" spans="68:68" customFormat="1">
      <c r="BP9625" s="90"/>
    </row>
    <row r="9626" spans="68:68" customFormat="1">
      <c r="BP9626" s="90"/>
    </row>
    <row r="9627" spans="68:68" customFormat="1">
      <c r="BP9627" s="90"/>
    </row>
    <row r="9628" spans="68:68" customFormat="1">
      <c r="BP9628" s="90"/>
    </row>
    <row r="9629" spans="68:68" customFormat="1">
      <c r="BP9629" s="90"/>
    </row>
    <row r="9630" spans="68:68" customFormat="1">
      <c r="BP9630" s="90"/>
    </row>
    <row r="9631" spans="68:68" customFormat="1">
      <c r="BP9631" s="90"/>
    </row>
    <row r="9632" spans="68:68" customFormat="1">
      <c r="BP9632" s="90"/>
    </row>
    <row r="9633" spans="68:68" customFormat="1">
      <c r="BP9633" s="90"/>
    </row>
    <row r="9634" spans="68:68" customFormat="1">
      <c r="BP9634" s="90"/>
    </row>
    <row r="9635" spans="68:68" customFormat="1">
      <c r="BP9635" s="90"/>
    </row>
    <row r="9636" spans="68:68" customFormat="1">
      <c r="BP9636" s="90"/>
    </row>
    <row r="9637" spans="68:68" customFormat="1">
      <c r="BP9637" s="90"/>
    </row>
    <row r="9638" spans="68:68" customFormat="1">
      <c r="BP9638" s="90"/>
    </row>
    <row r="9639" spans="68:68" customFormat="1">
      <c r="BP9639" s="90"/>
    </row>
    <row r="9640" spans="68:68" customFormat="1">
      <c r="BP9640" s="90"/>
    </row>
    <row r="9641" spans="68:68" customFormat="1">
      <c r="BP9641" s="90"/>
    </row>
    <row r="9642" spans="68:68" customFormat="1">
      <c r="BP9642" s="90"/>
    </row>
    <row r="9643" spans="68:68" customFormat="1">
      <c r="BP9643" s="90"/>
    </row>
    <row r="9644" spans="68:68" customFormat="1">
      <c r="BP9644" s="90"/>
    </row>
    <row r="9645" spans="68:68" customFormat="1">
      <c r="BP9645" s="90"/>
    </row>
    <row r="9646" spans="68:68" customFormat="1">
      <c r="BP9646" s="90"/>
    </row>
    <row r="9647" spans="68:68" customFormat="1">
      <c r="BP9647" s="90"/>
    </row>
    <row r="9648" spans="68:68" customFormat="1">
      <c r="BP9648" s="90"/>
    </row>
    <row r="9649" spans="68:68" customFormat="1">
      <c r="BP9649" s="90"/>
    </row>
    <row r="9650" spans="68:68" customFormat="1">
      <c r="BP9650" s="90"/>
    </row>
    <row r="9651" spans="68:68" customFormat="1">
      <c r="BP9651" s="90"/>
    </row>
    <row r="9652" spans="68:68" customFormat="1">
      <c r="BP9652" s="90"/>
    </row>
    <row r="9653" spans="68:68" customFormat="1">
      <c r="BP9653" s="90"/>
    </row>
    <row r="9654" spans="68:68" customFormat="1">
      <c r="BP9654" s="90"/>
    </row>
    <row r="9655" spans="68:68" customFormat="1">
      <c r="BP9655" s="90"/>
    </row>
    <row r="9656" spans="68:68" customFormat="1">
      <c r="BP9656" s="90"/>
    </row>
    <row r="9657" spans="68:68" customFormat="1">
      <c r="BP9657" s="90"/>
    </row>
    <row r="9658" spans="68:68" customFormat="1">
      <c r="BP9658" s="90"/>
    </row>
    <row r="9659" spans="68:68" customFormat="1">
      <c r="BP9659" s="90"/>
    </row>
    <row r="9660" spans="68:68" customFormat="1">
      <c r="BP9660" s="90"/>
    </row>
    <row r="9661" spans="68:68" customFormat="1">
      <c r="BP9661" s="90"/>
    </row>
    <row r="9662" spans="68:68" customFormat="1">
      <c r="BP9662" s="90"/>
    </row>
    <row r="9663" spans="68:68" customFormat="1">
      <c r="BP9663" s="90"/>
    </row>
    <row r="9664" spans="68:68" customFormat="1">
      <c r="BP9664" s="90"/>
    </row>
    <row r="9665" spans="68:68" customFormat="1">
      <c r="BP9665" s="90"/>
    </row>
    <row r="9666" spans="68:68" customFormat="1">
      <c r="BP9666" s="90"/>
    </row>
    <row r="9667" spans="68:68" customFormat="1">
      <c r="BP9667" s="90"/>
    </row>
    <row r="9668" spans="68:68" customFormat="1">
      <c r="BP9668" s="90"/>
    </row>
    <row r="9669" spans="68:68" customFormat="1">
      <c r="BP9669" s="90"/>
    </row>
    <row r="9670" spans="68:68" customFormat="1">
      <c r="BP9670" s="90"/>
    </row>
    <row r="9671" spans="68:68" customFormat="1">
      <c r="BP9671" s="90"/>
    </row>
    <row r="9672" spans="68:68" customFormat="1">
      <c r="BP9672" s="90"/>
    </row>
    <row r="9673" spans="68:68" customFormat="1">
      <c r="BP9673" s="90"/>
    </row>
    <row r="9674" spans="68:68" customFormat="1">
      <c r="BP9674" s="90"/>
    </row>
    <row r="9675" spans="68:68" customFormat="1">
      <c r="BP9675" s="90"/>
    </row>
    <row r="9676" spans="68:68" customFormat="1">
      <c r="BP9676" s="90"/>
    </row>
    <row r="9677" spans="68:68" customFormat="1">
      <c r="BP9677" s="90"/>
    </row>
    <row r="9678" spans="68:68" customFormat="1">
      <c r="BP9678" s="90"/>
    </row>
    <row r="9679" spans="68:68" customFormat="1">
      <c r="BP9679" s="90"/>
    </row>
    <row r="9680" spans="68:68" customFormat="1">
      <c r="BP9680" s="90"/>
    </row>
    <row r="9681" spans="68:68" customFormat="1">
      <c r="BP9681" s="90"/>
    </row>
    <row r="9682" spans="68:68" customFormat="1">
      <c r="BP9682" s="90"/>
    </row>
    <row r="9683" spans="68:68" customFormat="1">
      <c r="BP9683" s="90"/>
    </row>
    <row r="9684" spans="68:68" customFormat="1">
      <c r="BP9684" s="90"/>
    </row>
    <row r="9685" spans="68:68" customFormat="1">
      <c r="BP9685" s="90"/>
    </row>
    <row r="9686" spans="68:68" customFormat="1">
      <c r="BP9686" s="90"/>
    </row>
    <row r="9687" spans="68:68" customFormat="1">
      <c r="BP9687" s="90"/>
    </row>
    <row r="9688" spans="68:68" customFormat="1">
      <c r="BP9688" s="90"/>
    </row>
    <row r="9689" spans="68:68" customFormat="1">
      <c r="BP9689" s="90"/>
    </row>
    <row r="9690" spans="68:68" customFormat="1">
      <c r="BP9690" s="90"/>
    </row>
    <row r="9691" spans="68:68" customFormat="1">
      <c r="BP9691" s="90"/>
    </row>
    <row r="9692" spans="68:68" customFormat="1">
      <c r="BP9692" s="90"/>
    </row>
    <row r="9693" spans="68:68" customFormat="1">
      <c r="BP9693" s="90"/>
    </row>
    <row r="9694" spans="68:68" customFormat="1">
      <c r="BP9694" s="90"/>
    </row>
    <row r="9695" spans="68:68" customFormat="1">
      <c r="BP9695" s="90"/>
    </row>
    <row r="9696" spans="68:68" customFormat="1">
      <c r="BP9696" s="90"/>
    </row>
    <row r="9697" spans="68:68" customFormat="1">
      <c r="BP9697" s="90"/>
    </row>
    <row r="9698" spans="68:68" customFormat="1">
      <c r="BP9698" s="90"/>
    </row>
    <row r="9699" spans="68:68" customFormat="1">
      <c r="BP9699" s="90"/>
    </row>
    <row r="9700" spans="68:68" customFormat="1">
      <c r="BP9700" s="90"/>
    </row>
    <row r="9701" spans="68:68" customFormat="1">
      <c r="BP9701" s="90"/>
    </row>
    <row r="9702" spans="68:68" customFormat="1">
      <c r="BP9702" s="90"/>
    </row>
    <row r="9703" spans="68:68" customFormat="1">
      <c r="BP9703" s="90"/>
    </row>
    <row r="9704" spans="68:68" customFormat="1">
      <c r="BP9704" s="90"/>
    </row>
    <row r="9705" spans="68:68" customFormat="1">
      <c r="BP9705" s="90"/>
    </row>
    <row r="9706" spans="68:68" customFormat="1">
      <c r="BP9706" s="90"/>
    </row>
    <row r="9707" spans="68:68" customFormat="1">
      <c r="BP9707" s="90"/>
    </row>
    <row r="9708" spans="68:68" customFormat="1">
      <c r="BP9708" s="90"/>
    </row>
    <row r="9709" spans="68:68" customFormat="1">
      <c r="BP9709" s="90"/>
    </row>
    <row r="9710" spans="68:68" customFormat="1">
      <c r="BP9710" s="90"/>
    </row>
    <row r="9711" spans="68:68" customFormat="1">
      <c r="BP9711" s="90"/>
    </row>
    <row r="9712" spans="68:68" customFormat="1">
      <c r="BP9712" s="90"/>
    </row>
    <row r="9713" spans="68:68" customFormat="1">
      <c r="BP9713" s="90"/>
    </row>
    <row r="9714" spans="68:68" customFormat="1">
      <c r="BP9714" s="90"/>
    </row>
    <row r="9715" spans="68:68" customFormat="1">
      <c r="BP9715" s="90"/>
    </row>
    <row r="9716" spans="68:68" customFormat="1">
      <c r="BP9716" s="90"/>
    </row>
    <row r="9717" spans="68:68" customFormat="1">
      <c r="BP9717" s="90"/>
    </row>
    <row r="9718" spans="68:68" customFormat="1">
      <c r="BP9718" s="90"/>
    </row>
    <row r="9719" spans="68:68" customFormat="1">
      <c r="BP9719" s="90"/>
    </row>
    <row r="9720" spans="68:68" customFormat="1">
      <c r="BP9720" s="90"/>
    </row>
    <row r="9721" spans="68:68" customFormat="1">
      <c r="BP9721" s="90"/>
    </row>
    <row r="9722" spans="68:68" customFormat="1">
      <c r="BP9722" s="90"/>
    </row>
    <row r="9723" spans="68:68" customFormat="1">
      <c r="BP9723" s="90"/>
    </row>
    <row r="9724" spans="68:68" customFormat="1">
      <c r="BP9724" s="90"/>
    </row>
    <row r="9725" spans="68:68" customFormat="1">
      <c r="BP9725" s="90"/>
    </row>
    <row r="9726" spans="68:68" customFormat="1">
      <c r="BP9726" s="90"/>
    </row>
    <row r="9727" spans="68:68" customFormat="1">
      <c r="BP9727" s="90"/>
    </row>
    <row r="9728" spans="68:68" customFormat="1">
      <c r="BP9728" s="90"/>
    </row>
    <row r="9729" spans="68:68" customFormat="1">
      <c r="BP9729" s="90"/>
    </row>
    <row r="9730" spans="68:68" customFormat="1">
      <c r="BP9730" s="90"/>
    </row>
    <row r="9731" spans="68:68" customFormat="1">
      <c r="BP9731" s="90"/>
    </row>
    <row r="9732" spans="68:68" customFormat="1">
      <c r="BP9732" s="90"/>
    </row>
    <row r="9733" spans="68:68" customFormat="1">
      <c r="BP9733" s="90"/>
    </row>
    <row r="9734" spans="68:68" customFormat="1">
      <c r="BP9734" s="90"/>
    </row>
    <row r="9735" spans="68:68" customFormat="1">
      <c r="BP9735" s="90"/>
    </row>
    <row r="9736" spans="68:68" customFormat="1">
      <c r="BP9736" s="90"/>
    </row>
    <row r="9737" spans="68:68" customFormat="1">
      <c r="BP9737" s="90"/>
    </row>
    <row r="9738" spans="68:68" customFormat="1">
      <c r="BP9738" s="90"/>
    </row>
    <row r="9739" spans="68:68" customFormat="1">
      <c r="BP9739" s="90"/>
    </row>
    <row r="9740" spans="68:68" customFormat="1">
      <c r="BP9740" s="90"/>
    </row>
    <row r="9741" spans="68:68" customFormat="1">
      <c r="BP9741" s="90"/>
    </row>
    <row r="9742" spans="68:68" customFormat="1">
      <c r="BP9742" s="90"/>
    </row>
    <row r="9743" spans="68:68" customFormat="1">
      <c r="BP9743" s="90"/>
    </row>
    <row r="9744" spans="68:68" customFormat="1">
      <c r="BP9744" s="90"/>
    </row>
    <row r="9745" spans="68:68" customFormat="1">
      <c r="BP9745" s="90"/>
    </row>
    <row r="9746" spans="68:68" customFormat="1">
      <c r="BP9746" s="90"/>
    </row>
    <row r="9747" spans="68:68" customFormat="1">
      <c r="BP9747" s="90"/>
    </row>
    <row r="9748" spans="68:68" customFormat="1">
      <c r="BP9748" s="90"/>
    </row>
    <row r="9749" spans="68:68" customFormat="1">
      <c r="BP9749" s="90"/>
    </row>
    <row r="9750" spans="68:68" customFormat="1">
      <c r="BP9750" s="90"/>
    </row>
    <row r="9751" spans="68:68" customFormat="1">
      <c r="BP9751" s="90"/>
    </row>
    <row r="9752" spans="68:68" customFormat="1">
      <c r="BP9752" s="90"/>
    </row>
    <row r="9753" spans="68:68" customFormat="1">
      <c r="BP9753" s="90"/>
    </row>
    <row r="9754" spans="68:68" customFormat="1">
      <c r="BP9754" s="90"/>
    </row>
    <row r="9755" spans="68:68" customFormat="1">
      <c r="BP9755" s="90"/>
    </row>
    <row r="9756" spans="68:68" customFormat="1">
      <c r="BP9756" s="90"/>
    </row>
    <row r="9757" spans="68:68" customFormat="1">
      <c r="BP9757" s="90"/>
    </row>
    <row r="9758" spans="68:68" customFormat="1">
      <c r="BP9758" s="90"/>
    </row>
    <row r="9759" spans="68:68" customFormat="1">
      <c r="BP9759" s="90"/>
    </row>
    <row r="9760" spans="68:68" customFormat="1">
      <c r="BP9760" s="90"/>
    </row>
    <row r="9761" spans="68:68" customFormat="1">
      <c r="BP9761" s="90"/>
    </row>
    <row r="9762" spans="68:68" customFormat="1">
      <c r="BP9762" s="90"/>
    </row>
    <row r="9763" spans="68:68" customFormat="1">
      <c r="BP9763" s="90"/>
    </row>
    <row r="9764" spans="68:68" customFormat="1">
      <c r="BP9764" s="90"/>
    </row>
    <row r="9765" spans="68:68" customFormat="1">
      <c r="BP9765" s="90"/>
    </row>
    <row r="9766" spans="68:68" customFormat="1">
      <c r="BP9766" s="90"/>
    </row>
    <row r="9767" spans="68:68" customFormat="1">
      <c r="BP9767" s="90"/>
    </row>
    <row r="9768" spans="68:68" customFormat="1">
      <c r="BP9768" s="90"/>
    </row>
    <row r="9769" spans="68:68" customFormat="1">
      <c r="BP9769" s="90"/>
    </row>
    <row r="9770" spans="68:68" customFormat="1">
      <c r="BP9770" s="90"/>
    </row>
    <row r="9771" spans="68:68" customFormat="1">
      <c r="BP9771" s="90"/>
    </row>
    <row r="9772" spans="68:68" customFormat="1">
      <c r="BP9772" s="90"/>
    </row>
    <row r="9773" spans="68:68" customFormat="1">
      <c r="BP9773" s="90"/>
    </row>
    <row r="9774" spans="68:68" customFormat="1">
      <c r="BP9774" s="90"/>
    </row>
    <row r="9775" spans="68:68" customFormat="1">
      <c r="BP9775" s="90"/>
    </row>
    <row r="9776" spans="68:68" customFormat="1">
      <c r="BP9776" s="90"/>
    </row>
    <row r="9777" spans="68:68" customFormat="1">
      <c r="BP9777" s="90"/>
    </row>
    <row r="9778" spans="68:68" customFormat="1">
      <c r="BP9778" s="90"/>
    </row>
    <row r="9779" spans="68:68" customFormat="1">
      <c r="BP9779" s="90"/>
    </row>
    <row r="9780" spans="68:68" customFormat="1">
      <c r="BP9780" s="90"/>
    </row>
    <row r="9781" spans="68:68" customFormat="1">
      <c r="BP9781" s="90"/>
    </row>
    <row r="9782" spans="68:68" customFormat="1">
      <c r="BP9782" s="90"/>
    </row>
    <row r="9783" spans="68:68" customFormat="1">
      <c r="BP9783" s="90"/>
    </row>
    <row r="9784" spans="68:68" customFormat="1">
      <c r="BP9784" s="90"/>
    </row>
    <row r="9785" spans="68:68" customFormat="1">
      <c r="BP9785" s="90"/>
    </row>
    <row r="9786" spans="68:68" customFormat="1">
      <c r="BP9786" s="90"/>
    </row>
    <row r="9787" spans="68:68" customFormat="1">
      <c r="BP9787" s="90"/>
    </row>
    <row r="9788" spans="68:68" customFormat="1">
      <c r="BP9788" s="90"/>
    </row>
    <row r="9789" spans="68:68" customFormat="1">
      <c r="BP9789" s="90"/>
    </row>
    <row r="9790" spans="68:68" customFormat="1">
      <c r="BP9790" s="90"/>
    </row>
    <row r="9791" spans="68:68" customFormat="1">
      <c r="BP9791" s="90"/>
    </row>
    <row r="9792" spans="68:68" customFormat="1">
      <c r="BP9792" s="90"/>
    </row>
    <row r="9793" spans="68:68" customFormat="1">
      <c r="BP9793" s="90"/>
    </row>
    <row r="9794" spans="68:68" customFormat="1">
      <c r="BP9794" s="90"/>
    </row>
    <row r="9795" spans="68:68" customFormat="1">
      <c r="BP9795" s="90"/>
    </row>
    <row r="9796" spans="68:68" customFormat="1">
      <c r="BP9796" s="90"/>
    </row>
    <row r="9797" spans="68:68" customFormat="1">
      <c r="BP9797" s="90"/>
    </row>
    <row r="9798" spans="68:68" customFormat="1">
      <c r="BP9798" s="90"/>
    </row>
    <row r="9799" spans="68:68" customFormat="1">
      <c r="BP9799" s="90"/>
    </row>
    <row r="9800" spans="68:68" customFormat="1">
      <c r="BP9800" s="90"/>
    </row>
    <row r="9801" spans="68:68" customFormat="1">
      <c r="BP9801" s="90"/>
    </row>
    <row r="9802" spans="68:68" customFormat="1">
      <c r="BP9802" s="90"/>
    </row>
    <row r="9803" spans="68:68" customFormat="1">
      <c r="BP9803" s="90"/>
    </row>
    <row r="9804" spans="68:68" customFormat="1">
      <c r="BP9804" s="90"/>
    </row>
    <row r="9805" spans="68:68" customFormat="1">
      <c r="BP9805" s="90"/>
    </row>
    <row r="9806" spans="68:68" customFormat="1">
      <c r="BP9806" s="90"/>
    </row>
    <row r="9807" spans="68:68" customFormat="1">
      <c r="BP9807" s="90"/>
    </row>
    <row r="9808" spans="68:68" customFormat="1">
      <c r="BP9808" s="90"/>
    </row>
    <row r="9809" spans="68:68" customFormat="1">
      <c r="BP9809" s="90"/>
    </row>
    <row r="9810" spans="68:68" customFormat="1">
      <c r="BP9810" s="90"/>
    </row>
    <row r="9811" spans="68:68" customFormat="1">
      <c r="BP9811" s="90"/>
    </row>
    <row r="9812" spans="68:68" customFormat="1">
      <c r="BP9812" s="90"/>
    </row>
    <row r="9813" spans="68:68" customFormat="1">
      <c r="BP9813" s="90"/>
    </row>
    <row r="9814" spans="68:68" customFormat="1">
      <c r="BP9814" s="90"/>
    </row>
    <row r="9815" spans="68:68" customFormat="1">
      <c r="BP9815" s="90"/>
    </row>
    <row r="9816" spans="68:68" customFormat="1">
      <c r="BP9816" s="90"/>
    </row>
    <row r="9817" spans="68:68" customFormat="1">
      <c r="BP9817" s="90"/>
    </row>
    <row r="9818" spans="68:68" customFormat="1">
      <c r="BP9818" s="90"/>
    </row>
    <row r="9819" spans="68:68" customFormat="1">
      <c r="BP9819" s="90"/>
    </row>
    <row r="9820" spans="68:68" customFormat="1">
      <c r="BP9820" s="90"/>
    </row>
    <row r="9821" spans="68:68" customFormat="1">
      <c r="BP9821" s="90"/>
    </row>
    <row r="9822" spans="68:68" customFormat="1">
      <c r="BP9822" s="90"/>
    </row>
    <row r="9823" spans="68:68" customFormat="1">
      <c r="BP9823" s="90"/>
    </row>
    <row r="9824" spans="68:68" customFormat="1">
      <c r="BP9824" s="90"/>
    </row>
    <row r="9825" spans="68:68" customFormat="1">
      <c r="BP9825" s="90"/>
    </row>
    <row r="9826" spans="68:68" customFormat="1">
      <c r="BP9826" s="90"/>
    </row>
    <row r="9827" spans="68:68" customFormat="1">
      <c r="BP9827" s="90"/>
    </row>
    <row r="9828" spans="68:68" customFormat="1">
      <c r="BP9828" s="90"/>
    </row>
    <row r="9829" spans="68:68" customFormat="1">
      <c r="BP9829" s="90"/>
    </row>
    <row r="9830" spans="68:68" customFormat="1">
      <c r="BP9830" s="90"/>
    </row>
    <row r="9831" spans="68:68" customFormat="1">
      <c r="BP9831" s="90"/>
    </row>
    <row r="9832" spans="68:68" customFormat="1">
      <c r="BP9832" s="90"/>
    </row>
    <row r="9833" spans="68:68" customFormat="1">
      <c r="BP9833" s="90"/>
    </row>
    <row r="9834" spans="68:68" customFormat="1">
      <c r="BP9834" s="90"/>
    </row>
    <row r="9835" spans="68:68" customFormat="1">
      <c r="BP9835" s="90"/>
    </row>
    <row r="9836" spans="68:68" customFormat="1">
      <c r="BP9836" s="90"/>
    </row>
    <row r="9837" spans="68:68" customFormat="1">
      <c r="BP9837" s="90"/>
    </row>
    <row r="9838" spans="68:68" customFormat="1">
      <c r="BP9838" s="90"/>
    </row>
    <row r="9839" spans="68:68" customFormat="1">
      <c r="BP9839" s="90"/>
    </row>
    <row r="9840" spans="68:68" customFormat="1">
      <c r="BP9840" s="90"/>
    </row>
    <row r="9841" spans="68:68" customFormat="1">
      <c r="BP9841" s="90"/>
    </row>
    <row r="9842" spans="68:68" customFormat="1">
      <c r="BP9842" s="90"/>
    </row>
    <row r="9843" spans="68:68" customFormat="1">
      <c r="BP9843" s="90"/>
    </row>
    <row r="9844" spans="68:68" customFormat="1">
      <c r="BP9844" s="90"/>
    </row>
    <row r="9845" spans="68:68" customFormat="1">
      <c r="BP9845" s="90"/>
    </row>
    <row r="9846" spans="68:68" customFormat="1">
      <c r="BP9846" s="90"/>
    </row>
    <row r="9847" spans="68:68" customFormat="1">
      <c r="BP9847" s="90"/>
    </row>
    <row r="9848" spans="68:68" customFormat="1">
      <c r="BP9848" s="90"/>
    </row>
    <row r="9849" spans="68:68" customFormat="1">
      <c r="BP9849" s="90"/>
    </row>
    <row r="9850" spans="68:68" customFormat="1">
      <c r="BP9850" s="90"/>
    </row>
    <row r="9851" spans="68:68" customFormat="1">
      <c r="BP9851" s="90"/>
    </row>
    <row r="9852" spans="68:68" customFormat="1">
      <c r="BP9852" s="90"/>
    </row>
    <row r="9853" spans="68:68" customFormat="1">
      <c r="BP9853" s="90"/>
    </row>
    <row r="9854" spans="68:68" customFormat="1">
      <c r="BP9854" s="90"/>
    </row>
    <row r="9855" spans="68:68" customFormat="1">
      <c r="BP9855" s="90"/>
    </row>
    <row r="9856" spans="68:68" customFormat="1">
      <c r="BP9856" s="90"/>
    </row>
    <row r="9857" spans="68:68" customFormat="1">
      <c r="BP9857" s="90"/>
    </row>
    <row r="9858" spans="68:68" customFormat="1">
      <c r="BP9858" s="90"/>
    </row>
    <row r="9859" spans="68:68" customFormat="1">
      <c r="BP9859" s="90"/>
    </row>
    <row r="9860" spans="68:68" customFormat="1">
      <c r="BP9860" s="90"/>
    </row>
    <row r="9861" spans="68:68" customFormat="1">
      <c r="BP9861" s="90"/>
    </row>
    <row r="9862" spans="68:68" customFormat="1">
      <c r="BP9862" s="90"/>
    </row>
    <row r="9863" spans="68:68" customFormat="1">
      <c r="BP9863" s="90"/>
    </row>
    <row r="9864" spans="68:68" customFormat="1">
      <c r="BP9864" s="90"/>
    </row>
    <row r="9865" spans="68:68" customFormat="1">
      <c r="BP9865" s="90"/>
    </row>
    <row r="9866" spans="68:68" customFormat="1">
      <c r="BP9866" s="90"/>
    </row>
    <row r="9867" spans="68:68" customFormat="1">
      <c r="BP9867" s="90"/>
    </row>
    <row r="9868" spans="68:68" customFormat="1">
      <c r="BP9868" s="90"/>
    </row>
    <row r="9869" spans="68:68" customFormat="1">
      <c r="BP9869" s="90"/>
    </row>
    <row r="9870" spans="68:68" customFormat="1">
      <c r="BP9870" s="90"/>
    </row>
    <row r="9871" spans="68:68" customFormat="1">
      <c r="BP9871" s="90"/>
    </row>
    <row r="9872" spans="68:68" customFormat="1">
      <c r="BP9872" s="90"/>
    </row>
    <row r="9873" spans="68:68" customFormat="1">
      <c r="BP9873" s="90"/>
    </row>
    <row r="9874" spans="68:68" customFormat="1">
      <c r="BP9874" s="90"/>
    </row>
    <row r="9875" spans="68:68" customFormat="1">
      <c r="BP9875" s="90"/>
    </row>
    <row r="9876" spans="68:68" customFormat="1">
      <c r="BP9876" s="90"/>
    </row>
    <row r="9877" spans="68:68" customFormat="1">
      <c r="BP9877" s="90"/>
    </row>
    <row r="9878" spans="68:68" customFormat="1">
      <c r="BP9878" s="90"/>
    </row>
    <row r="9879" spans="68:68" customFormat="1">
      <c r="BP9879" s="90"/>
    </row>
    <row r="9880" spans="68:68" customFormat="1">
      <c r="BP9880" s="90"/>
    </row>
    <row r="9881" spans="68:68" customFormat="1">
      <c r="BP9881" s="90"/>
    </row>
    <row r="9882" spans="68:68" customFormat="1">
      <c r="BP9882" s="90"/>
    </row>
    <row r="9883" spans="68:68" customFormat="1">
      <c r="BP9883" s="90"/>
    </row>
    <row r="9884" spans="68:68" customFormat="1">
      <c r="BP9884" s="90"/>
    </row>
    <row r="9885" spans="68:68" customFormat="1">
      <c r="BP9885" s="90"/>
    </row>
    <row r="9886" spans="68:68" customFormat="1">
      <c r="BP9886" s="90"/>
    </row>
    <row r="9887" spans="68:68" customFormat="1">
      <c r="BP9887" s="90"/>
    </row>
    <row r="9888" spans="68:68" customFormat="1">
      <c r="BP9888" s="90"/>
    </row>
    <row r="9889" spans="68:68" customFormat="1">
      <c r="BP9889" s="90"/>
    </row>
    <row r="9890" spans="68:68" customFormat="1">
      <c r="BP9890" s="90"/>
    </row>
    <row r="9891" spans="68:68" customFormat="1">
      <c r="BP9891" s="90"/>
    </row>
    <row r="9892" spans="68:68" customFormat="1">
      <c r="BP9892" s="90"/>
    </row>
    <row r="9893" spans="68:68" customFormat="1">
      <c r="BP9893" s="90"/>
    </row>
    <row r="9894" spans="68:68" customFormat="1">
      <c r="BP9894" s="90"/>
    </row>
    <row r="9895" spans="68:68" customFormat="1">
      <c r="BP9895" s="90"/>
    </row>
    <row r="9896" spans="68:68" customFormat="1">
      <c r="BP9896" s="90"/>
    </row>
    <row r="9897" spans="68:68" customFormat="1">
      <c r="BP9897" s="90"/>
    </row>
    <row r="9898" spans="68:68" customFormat="1">
      <c r="BP9898" s="90"/>
    </row>
    <row r="9899" spans="68:68" customFormat="1">
      <c r="BP9899" s="90"/>
    </row>
    <row r="9900" spans="68:68" customFormat="1">
      <c r="BP9900" s="90"/>
    </row>
    <row r="9901" spans="68:68" customFormat="1">
      <c r="BP9901" s="90"/>
    </row>
    <row r="9902" spans="68:68" customFormat="1">
      <c r="BP9902" s="90"/>
    </row>
    <row r="9903" spans="68:68" customFormat="1">
      <c r="BP9903" s="90"/>
    </row>
    <row r="9904" spans="68:68" customFormat="1">
      <c r="BP9904" s="90"/>
    </row>
    <row r="9905" spans="68:68" customFormat="1">
      <c r="BP9905" s="90"/>
    </row>
    <row r="9906" spans="68:68" customFormat="1">
      <c r="BP9906" s="90"/>
    </row>
    <row r="9907" spans="68:68" customFormat="1">
      <c r="BP9907" s="90"/>
    </row>
    <row r="9908" spans="68:68" customFormat="1">
      <c r="BP9908" s="90"/>
    </row>
    <row r="9909" spans="68:68" customFormat="1">
      <c r="BP9909" s="90"/>
    </row>
    <row r="9910" spans="68:68" customFormat="1">
      <c r="BP9910" s="90"/>
    </row>
    <row r="9911" spans="68:68" customFormat="1">
      <c r="BP9911" s="90"/>
    </row>
    <row r="9912" spans="68:68" customFormat="1">
      <c r="BP9912" s="90"/>
    </row>
    <row r="9913" spans="68:68" customFormat="1">
      <c r="BP9913" s="90"/>
    </row>
    <row r="9914" spans="68:68" customFormat="1">
      <c r="BP9914" s="90"/>
    </row>
    <row r="9915" spans="68:68" customFormat="1">
      <c r="BP9915" s="90"/>
    </row>
    <row r="9916" spans="68:68" customFormat="1">
      <c r="BP9916" s="90"/>
    </row>
    <row r="9917" spans="68:68" customFormat="1">
      <c r="BP9917" s="90"/>
    </row>
    <row r="9918" spans="68:68" customFormat="1">
      <c r="BP9918" s="90"/>
    </row>
    <row r="9919" spans="68:68" customFormat="1">
      <c r="BP9919" s="90"/>
    </row>
    <row r="9920" spans="68:68" customFormat="1">
      <c r="BP9920" s="90"/>
    </row>
    <row r="9921" spans="68:68" customFormat="1">
      <c r="BP9921" s="90"/>
    </row>
    <row r="9922" spans="68:68" customFormat="1">
      <c r="BP9922" s="90"/>
    </row>
    <row r="9923" spans="68:68" customFormat="1">
      <c r="BP9923" s="90"/>
    </row>
    <row r="9924" spans="68:68" customFormat="1">
      <c r="BP9924" s="90"/>
    </row>
    <row r="9925" spans="68:68" customFormat="1">
      <c r="BP9925" s="90"/>
    </row>
    <row r="9926" spans="68:68" customFormat="1">
      <c r="BP9926" s="90"/>
    </row>
    <row r="9927" spans="68:68" customFormat="1">
      <c r="BP9927" s="90"/>
    </row>
    <row r="9928" spans="68:68" customFormat="1">
      <c r="BP9928" s="90"/>
    </row>
    <row r="9929" spans="68:68" customFormat="1">
      <c r="BP9929" s="90"/>
    </row>
    <row r="9930" spans="68:68" customFormat="1">
      <c r="BP9930" s="90"/>
    </row>
    <row r="9931" spans="68:68" customFormat="1">
      <c r="BP9931" s="90"/>
    </row>
    <row r="9932" spans="68:68" customFormat="1">
      <c r="BP9932" s="90"/>
    </row>
    <row r="9933" spans="68:68" customFormat="1">
      <c r="BP9933" s="90"/>
    </row>
    <row r="9934" spans="68:68" customFormat="1">
      <c r="BP9934" s="90"/>
    </row>
    <row r="9935" spans="68:68" customFormat="1">
      <c r="BP9935" s="90"/>
    </row>
    <row r="9936" spans="68:68" customFormat="1">
      <c r="BP9936" s="90"/>
    </row>
    <row r="9937" spans="68:68" customFormat="1">
      <c r="BP9937" s="90"/>
    </row>
    <row r="9938" spans="68:68" customFormat="1">
      <c r="BP9938" s="90"/>
    </row>
    <row r="9939" spans="68:68" customFormat="1">
      <c r="BP9939" s="90"/>
    </row>
    <row r="9940" spans="68:68" customFormat="1">
      <c r="BP9940" s="90"/>
    </row>
    <row r="9941" spans="68:68" customFormat="1">
      <c r="BP9941" s="90"/>
    </row>
    <row r="9942" spans="68:68" customFormat="1">
      <c r="BP9942" s="90"/>
    </row>
    <row r="9943" spans="68:68" customFormat="1">
      <c r="BP9943" s="90"/>
    </row>
    <row r="9944" spans="68:68" customFormat="1">
      <c r="BP9944" s="90"/>
    </row>
    <row r="9945" spans="68:68" customFormat="1">
      <c r="BP9945" s="90"/>
    </row>
    <row r="9946" spans="68:68" customFormat="1">
      <c r="BP9946" s="90"/>
    </row>
    <row r="9947" spans="68:68" customFormat="1">
      <c r="BP9947" s="90"/>
    </row>
    <row r="9948" spans="68:68" customFormat="1">
      <c r="BP9948" s="90"/>
    </row>
    <row r="9949" spans="68:68" customFormat="1">
      <c r="BP9949" s="90"/>
    </row>
    <row r="9950" spans="68:68" customFormat="1">
      <c r="BP9950" s="90"/>
    </row>
    <row r="9951" spans="68:68" customFormat="1">
      <c r="BP9951" s="90"/>
    </row>
    <row r="9952" spans="68:68" customFormat="1">
      <c r="BP9952" s="90"/>
    </row>
    <row r="9953" spans="68:68" customFormat="1">
      <c r="BP9953" s="90"/>
    </row>
    <row r="9954" spans="68:68" customFormat="1">
      <c r="BP9954" s="90"/>
    </row>
    <row r="9955" spans="68:68" customFormat="1">
      <c r="BP9955" s="90"/>
    </row>
    <row r="9956" spans="68:68" customFormat="1">
      <c r="BP9956" s="90"/>
    </row>
    <row r="9957" spans="68:68" customFormat="1">
      <c r="BP9957" s="90"/>
    </row>
    <row r="9958" spans="68:68" customFormat="1">
      <c r="BP9958" s="90"/>
    </row>
    <row r="9959" spans="68:68" customFormat="1">
      <c r="BP9959" s="90"/>
    </row>
    <row r="9960" spans="68:68" customFormat="1">
      <c r="BP9960" s="90"/>
    </row>
    <row r="9961" spans="68:68" customFormat="1">
      <c r="BP9961" s="90"/>
    </row>
    <row r="9962" spans="68:68" customFormat="1">
      <c r="BP9962" s="90"/>
    </row>
    <row r="9963" spans="68:68" customFormat="1">
      <c r="BP9963" s="90"/>
    </row>
    <row r="9964" spans="68:68" customFormat="1">
      <c r="BP9964" s="90"/>
    </row>
    <row r="9965" spans="68:68" customFormat="1">
      <c r="BP9965" s="90"/>
    </row>
    <row r="9966" spans="68:68" customFormat="1">
      <c r="BP9966" s="90"/>
    </row>
    <row r="9967" spans="68:68" customFormat="1">
      <c r="BP9967" s="90"/>
    </row>
    <row r="9968" spans="68:68" customFormat="1">
      <c r="BP9968" s="90"/>
    </row>
    <row r="9969" spans="68:68" customFormat="1">
      <c r="BP9969" s="90"/>
    </row>
    <row r="9970" spans="68:68" customFormat="1">
      <c r="BP9970" s="90"/>
    </row>
    <row r="9971" spans="68:68" customFormat="1">
      <c r="BP9971" s="90"/>
    </row>
    <row r="9972" spans="68:68" customFormat="1">
      <c r="BP9972" s="90"/>
    </row>
    <row r="9973" spans="68:68" customFormat="1">
      <c r="BP9973" s="90"/>
    </row>
    <row r="9974" spans="68:68" customFormat="1">
      <c r="BP9974" s="90"/>
    </row>
    <row r="9975" spans="68:68" customFormat="1">
      <c r="BP9975" s="90"/>
    </row>
    <row r="9976" spans="68:68" customFormat="1">
      <c r="BP9976" s="90"/>
    </row>
    <row r="9977" spans="68:68" customFormat="1">
      <c r="BP9977" s="90"/>
    </row>
    <row r="9978" spans="68:68" customFormat="1">
      <c r="BP9978" s="90"/>
    </row>
    <row r="9979" spans="68:68" customFormat="1">
      <c r="BP9979" s="90"/>
    </row>
    <row r="9980" spans="68:68" customFormat="1">
      <c r="BP9980" s="90"/>
    </row>
    <row r="9981" spans="68:68" customFormat="1">
      <c r="BP9981" s="90"/>
    </row>
    <row r="9982" spans="68:68" customFormat="1">
      <c r="BP9982" s="90"/>
    </row>
    <row r="9983" spans="68:68" customFormat="1">
      <c r="BP9983" s="90"/>
    </row>
    <row r="9984" spans="68:68" customFormat="1">
      <c r="BP9984" s="90"/>
    </row>
    <row r="9985" spans="68:68" customFormat="1">
      <c r="BP9985" s="90"/>
    </row>
    <row r="9986" spans="68:68" customFormat="1">
      <c r="BP9986" s="90"/>
    </row>
    <row r="9987" spans="68:68" customFormat="1">
      <c r="BP9987" s="90"/>
    </row>
    <row r="9988" spans="68:68" customFormat="1">
      <c r="BP9988" s="90"/>
    </row>
    <row r="9989" spans="68:68" customFormat="1">
      <c r="BP9989" s="90"/>
    </row>
    <row r="9990" spans="68:68" customFormat="1">
      <c r="BP9990" s="90"/>
    </row>
    <row r="9991" spans="68:68" customFormat="1">
      <c r="BP9991" s="90"/>
    </row>
    <row r="9992" spans="68:68" customFormat="1">
      <c r="BP9992" s="90"/>
    </row>
    <row r="9993" spans="68:68" customFormat="1">
      <c r="BP9993" s="90"/>
    </row>
    <row r="9994" spans="68:68" customFormat="1">
      <c r="BP9994" s="90"/>
    </row>
    <row r="9995" spans="68:68" customFormat="1">
      <c r="BP9995" s="90"/>
    </row>
    <row r="9996" spans="68:68" customFormat="1">
      <c r="BP9996" s="90"/>
    </row>
    <row r="9997" spans="68:68" customFormat="1">
      <c r="BP9997" s="90"/>
    </row>
    <row r="9998" spans="68:68" customFormat="1">
      <c r="BP9998" s="90"/>
    </row>
    <row r="9999" spans="68:68" customFormat="1">
      <c r="BP9999" s="90"/>
    </row>
    <row r="10000" spans="68:68" customFormat="1">
      <c r="BP10000" s="90"/>
    </row>
    <row r="10001" spans="68:68" customFormat="1">
      <c r="BP10001" s="90"/>
    </row>
    <row r="10002" spans="68:68" customFormat="1">
      <c r="BP10002" s="90"/>
    </row>
    <row r="10003" spans="68:68" customFormat="1">
      <c r="BP10003" s="90"/>
    </row>
    <row r="10004" spans="68:68" customFormat="1">
      <c r="BP10004" s="90"/>
    </row>
    <row r="10005" spans="68:68" customFormat="1">
      <c r="BP10005" s="90"/>
    </row>
    <row r="10006" spans="68:68" customFormat="1">
      <c r="BP10006" s="90"/>
    </row>
    <row r="10007" spans="68:68" customFormat="1">
      <c r="BP10007" s="90"/>
    </row>
    <row r="10008" spans="68:68" customFormat="1">
      <c r="BP10008" s="90"/>
    </row>
    <row r="10009" spans="68:68" customFormat="1">
      <c r="BP10009" s="90"/>
    </row>
    <row r="10010" spans="68:68" customFormat="1">
      <c r="BP10010" s="90"/>
    </row>
    <row r="10011" spans="68:68" customFormat="1">
      <c r="BP10011" s="90"/>
    </row>
    <row r="10012" spans="68:68" customFormat="1">
      <c r="BP10012" s="90"/>
    </row>
    <row r="10013" spans="68:68" customFormat="1">
      <c r="BP10013" s="90"/>
    </row>
    <row r="10014" spans="68:68" customFormat="1">
      <c r="BP10014" s="90"/>
    </row>
    <row r="10015" spans="68:68" customFormat="1">
      <c r="BP10015" s="90"/>
    </row>
    <row r="10016" spans="68:68" customFormat="1">
      <c r="BP10016" s="90"/>
    </row>
    <row r="10017" spans="68:68" customFormat="1">
      <c r="BP10017" s="90"/>
    </row>
    <row r="10018" spans="68:68" customFormat="1">
      <c r="BP10018" s="90"/>
    </row>
    <row r="10019" spans="68:68" customFormat="1">
      <c r="BP10019" s="90"/>
    </row>
    <row r="10020" spans="68:68" customFormat="1">
      <c r="BP10020" s="90"/>
    </row>
    <row r="10021" spans="68:68" customFormat="1">
      <c r="BP10021" s="90"/>
    </row>
    <row r="10022" spans="68:68" customFormat="1">
      <c r="BP10022" s="90"/>
    </row>
    <row r="10023" spans="68:68" customFormat="1">
      <c r="BP10023" s="90"/>
    </row>
    <row r="10024" spans="68:68" customFormat="1">
      <c r="BP10024" s="90"/>
    </row>
    <row r="10025" spans="68:68" customFormat="1">
      <c r="BP10025" s="90"/>
    </row>
    <row r="10026" spans="68:68" customFormat="1">
      <c r="BP10026" s="90"/>
    </row>
    <row r="10027" spans="68:68" customFormat="1">
      <c r="BP10027" s="90"/>
    </row>
    <row r="10028" spans="68:68" customFormat="1">
      <c r="BP10028" s="90"/>
    </row>
    <row r="10029" spans="68:68" customFormat="1">
      <c r="BP10029" s="90"/>
    </row>
    <row r="10030" spans="68:68" customFormat="1">
      <c r="BP10030" s="90"/>
    </row>
    <row r="10031" spans="68:68" customFormat="1">
      <c r="BP10031" s="90"/>
    </row>
    <row r="10032" spans="68:68" customFormat="1">
      <c r="BP10032" s="90"/>
    </row>
    <row r="10033" spans="68:68" customFormat="1">
      <c r="BP10033" s="90"/>
    </row>
    <row r="10034" spans="68:68" customFormat="1">
      <c r="BP10034" s="90"/>
    </row>
    <row r="10035" spans="68:68" customFormat="1">
      <c r="BP10035" s="90"/>
    </row>
    <row r="10036" spans="68:68" customFormat="1">
      <c r="BP10036" s="90"/>
    </row>
    <row r="10037" spans="68:68" customFormat="1">
      <c r="BP10037" s="90"/>
    </row>
    <row r="10038" spans="68:68" customFormat="1">
      <c r="BP10038" s="90"/>
    </row>
    <row r="10039" spans="68:68" customFormat="1">
      <c r="BP10039" s="90"/>
    </row>
    <row r="10040" spans="68:68" customFormat="1">
      <c r="BP10040" s="90"/>
    </row>
    <row r="10041" spans="68:68" customFormat="1">
      <c r="BP10041" s="90"/>
    </row>
    <row r="10042" spans="68:68" customFormat="1">
      <c r="BP10042" s="90"/>
    </row>
    <row r="10043" spans="68:68" customFormat="1">
      <c r="BP10043" s="90"/>
    </row>
    <row r="10044" spans="68:68" customFormat="1">
      <c r="BP10044" s="90"/>
    </row>
    <row r="10045" spans="68:68" customFormat="1">
      <c r="BP10045" s="90"/>
    </row>
    <row r="10046" spans="68:68" customFormat="1">
      <c r="BP10046" s="90"/>
    </row>
    <row r="10047" spans="68:68" customFormat="1">
      <c r="BP10047" s="90"/>
    </row>
    <row r="10048" spans="68:68" customFormat="1">
      <c r="BP10048" s="90"/>
    </row>
    <row r="10049" spans="68:68" customFormat="1">
      <c r="BP10049" s="90"/>
    </row>
    <row r="10050" spans="68:68" customFormat="1">
      <c r="BP10050" s="90"/>
    </row>
    <row r="10051" spans="68:68" customFormat="1">
      <c r="BP10051" s="90"/>
    </row>
    <row r="10052" spans="68:68" customFormat="1">
      <c r="BP10052" s="90"/>
    </row>
    <row r="10053" spans="68:68" customFormat="1">
      <c r="BP10053" s="90"/>
    </row>
    <row r="10054" spans="68:68" customFormat="1">
      <c r="BP10054" s="90"/>
    </row>
    <row r="10055" spans="68:68" customFormat="1">
      <c r="BP10055" s="90"/>
    </row>
    <row r="10056" spans="68:68" customFormat="1">
      <c r="BP10056" s="90"/>
    </row>
    <row r="10057" spans="68:68" customFormat="1">
      <c r="BP10057" s="90"/>
    </row>
    <row r="10058" spans="68:68" customFormat="1">
      <c r="BP10058" s="90"/>
    </row>
    <row r="10059" spans="68:68" customFormat="1">
      <c r="BP10059" s="90"/>
    </row>
    <row r="10060" spans="68:68" customFormat="1">
      <c r="BP10060" s="90"/>
    </row>
    <row r="10061" spans="68:68" customFormat="1">
      <c r="BP10061" s="90"/>
    </row>
    <row r="10062" spans="68:68" customFormat="1">
      <c r="BP10062" s="90"/>
    </row>
    <row r="10063" spans="68:68" customFormat="1">
      <c r="BP10063" s="90"/>
    </row>
    <row r="10064" spans="68:68" customFormat="1">
      <c r="BP10064" s="90"/>
    </row>
    <row r="10065" spans="68:68" customFormat="1">
      <c r="BP10065" s="90"/>
    </row>
    <row r="10066" spans="68:68" customFormat="1">
      <c r="BP10066" s="90"/>
    </row>
    <row r="10067" spans="68:68" customFormat="1">
      <c r="BP10067" s="90"/>
    </row>
    <row r="10068" spans="68:68" customFormat="1">
      <c r="BP10068" s="90"/>
    </row>
    <row r="10069" spans="68:68" customFormat="1">
      <c r="BP10069" s="90"/>
    </row>
    <row r="10070" spans="68:68" customFormat="1">
      <c r="BP10070" s="90"/>
    </row>
    <row r="10071" spans="68:68" customFormat="1">
      <c r="BP10071" s="90"/>
    </row>
    <row r="10072" spans="68:68" customFormat="1">
      <c r="BP10072" s="90"/>
    </row>
    <row r="10073" spans="68:68" customFormat="1">
      <c r="BP10073" s="90"/>
    </row>
    <row r="10074" spans="68:68" customFormat="1">
      <c r="BP10074" s="90"/>
    </row>
    <row r="10075" spans="68:68" customFormat="1">
      <c r="BP10075" s="90"/>
    </row>
    <row r="10076" spans="68:68" customFormat="1">
      <c r="BP10076" s="90"/>
    </row>
    <row r="10077" spans="68:68" customFormat="1">
      <c r="BP10077" s="90"/>
    </row>
    <row r="10078" spans="68:68" customFormat="1">
      <c r="BP10078" s="90"/>
    </row>
    <row r="10079" spans="68:68" customFormat="1">
      <c r="BP10079" s="90"/>
    </row>
    <row r="10080" spans="68:68" customFormat="1">
      <c r="BP10080" s="90"/>
    </row>
    <row r="10081" spans="68:68" customFormat="1">
      <c r="BP10081" s="90"/>
    </row>
    <row r="10082" spans="68:68" customFormat="1">
      <c r="BP10082" s="90"/>
    </row>
    <row r="10083" spans="68:68" customFormat="1">
      <c r="BP10083" s="90"/>
    </row>
    <row r="10084" spans="68:68" customFormat="1">
      <c r="BP10084" s="90"/>
    </row>
    <row r="10085" spans="68:68" customFormat="1">
      <c r="BP10085" s="90"/>
    </row>
    <row r="10086" spans="68:68" customFormat="1">
      <c r="BP10086" s="90"/>
    </row>
    <row r="10087" spans="68:68" customFormat="1">
      <c r="BP10087" s="90"/>
    </row>
    <row r="10088" spans="68:68" customFormat="1">
      <c r="BP10088" s="90"/>
    </row>
    <row r="10089" spans="68:68" customFormat="1">
      <c r="BP10089" s="90"/>
    </row>
    <row r="10090" spans="68:68" customFormat="1">
      <c r="BP10090" s="90"/>
    </row>
    <row r="10091" spans="68:68" customFormat="1">
      <c r="BP10091" s="90"/>
    </row>
    <row r="10092" spans="68:68" customFormat="1">
      <c r="BP10092" s="90"/>
    </row>
    <row r="10093" spans="68:68" customFormat="1">
      <c r="BP10093" s="90"/>
    </row>
    <row r="10094" spans="68:68" customFormat="1">
      <c r="BP10094" s="90"/>
    </row>
    <row r="10095" spans="68:68" customFormat="1">
      <c r="BP10095" s="90"/>
    </row>
    <row r="10096" spans="68:68" customFormat="1">
      <c r="BP10096" s="90"/>
    </row>
    <row r="10097" spans="68:68" customFormat="1">
      <c r="BP10097" s="90"/>
    </row>
    <row r="10098" spans="68:68" customFormat="1">
      <c r="BP10098" s="90"/>
    </row>
    <row r="10099" spans="68:68" customFormat="1">
      <c r="BP10099" s="90"/>
    </row>
    <row r="10100" spans="68:68" customFormat="1">
      <c r="BP10100" s="90"/>
    </row>
    <row r="10101" spans="68:68" customFormat="1">
      <c r="BP10101" s="90"/>
    </row>
    <row r="10102" spans="68:68" customFormat="1">
      <c r="BP10102" s="90"/>
    </row>
    <row r="10103" spans="68:68" customFormat="1">
      <c r="BP10103" s="90"/>
    </row>
    <row r="10104" spans="68:68" customFormat="1">
      <c r="BP10104" s="90"/>
    </row>
    <row r="10105" spans="68:68" customFormat="1">
      <c r="BP10105" s="90"/>
    </row>
    <row r="10106" spans="68:68" customFormat="1">
      <c r="BP10106" s="90"/>
    </row>
    <row r="10107" spans="68:68" customFormat="1">
      <c r="BP10107" s="90"/>
    </row>
    <row r="10108" spans="68:68" customFormat="1">
      <c r="BP10108" s="90"/>
    </row>
    <row r="10109" spans="68:68" customFormat="1">
      <c r="BP10109" s="90"/>
    </row>
    <row r="10110" spans="68:68" customFormat="1">
      <c r="BP10110" s="90"/>
    </row>
    <row r="10111" spans="68:68" customFormat="1">
      <c r="BP10111" s="90"/>
    </row>
    <row r="10112" spans="68:68" customFormat="1">
      <c r="BP10112" s="90"/>
    </row>
    <row r="10113" spans="68:68" customFormat="1">
      <c r="BP10113" s="90"/>
    </row>
    <row r="10114" spans="68:68" customFormat="1">
      <c r="BP10114" s="90"/>
    </row>
    <row r="10115" spans="68:68" customFormat="1">
      <c r="BP10115" s="90"/>
    </row>
    <row r="10116" spans="68:68" customFormat="1">
      <c r="BP10116" s="90"/>
    </row>
    <row r="10117" spans="68:68" customFormat="1">
      <c r="BP10117" s="90"/>
    </row>
    <row r="10118" spans="68:68" customFormat="1">
      <c r="BP10118" s="90"/>
    </row>
    <row r="10119" spans="68:68" customFormat="1">
      <c r="BP10119" s="90"/>
    </row>
    <row r="10120" spans="68:68" customFormat="1">
      <c r="BP10120" s="90"/>
    </row>
    <row r="10121" spans="68:68" customFormat="1">
      <c r="BP10121" s="90"/>
    </row>
    <row r="10122" spans="68:68" customFormat="1">
      <c r="BP10122" s="90"/>
    </row>
    <row r="10123" spans="68:68" customFormat="1">
      <c r="BP10123" s="90"/>
    </row>
    <row r="10124" spans="68:68" customFormat="1">
      <c r="BP10124" s="90"/>
    </row>
    <row r="10125" spans="68:68" customFormat="1">
      <c r="BP10125" s="90"/>
    </row>
    <row r="10126" spans="68:68" customFormat="1">
      <c r="BP10126" s="90"/>
    </row>
    <row r="10127" spans="68:68" customFormat="1">
      <c r="BP10127" s="90"/>
    </row>
    <row r="10128" spans="68:68" customFormat="1">
      <c r="BP10128" s="90"/>
    </row>
    <row r="10129" spans="68:68" customFormat="1">
      <c r="BP10129" s="90"/>
    </row>
    <row r="10130" spans="68:68" customFormat="1">
      <c r="BP10130" s="90"/>
    </row>
    <row r="10131" spans="68:68" customFormat="1">
      <c r="BP10131" s="90"/>
    </row>
    <row r="10132" spans="68:68" customFormat="1">
      <c r="BP10132" s="90"/>
    </row>
    <row r="10133" spans="68:68" customFormat="1">
      <c r="BP10133" s="90"/>
    </row>
    <row r="10134" spans="68:68" customFormat="1">
      <c r="BP10134" s="90"/>
    </row>
    <row r="10135" spans="68:68" customFormat="1">
      <c r="BP10135" s="90"/>
    </row>
    <row r="10136" spans="68:68" customFormat="1">
      <c r="BP10136" s="90"/>
    </row>
    <row r="10137" spans="68:68" customFormat="1">
      <c r="BP10137" s="90"/>
    </row>
    <row r="10138" spans="68:68" customFormat="1">
      <c r="BP10138" s="90"/>
    </row>
    <row r="10139" spans="68:68" customFormat="1">
      <c r="BP10139" s="90"/>
    </row>
    <row r="10140" spans="68:68" customFormat="1">
      <c r="BP10140" s="90"/>
    </row>
    <row r="10141" spans="68:68" customFormat="1">
      <c r="BP10141" s="90"/>
    </row>
    <row r="10142" spans="68:68" customFormat="1">
      <c r="BP10142" s="90"/>
    </row>
    <row r="10143" spans="68:68" customFormat="1">
      <c r="BP10143" s="90"/>
    </row>
    <row r="10144" spans="68:68" customFormat="1">
      <c r="BP10144" s="90"/>
    </row>
    <row r="10145" spans="68:68" customFormat="1">
      <c r="BP10145" s="90"/>
    </row>
    <row r="10146" spans="68:68" customFormat="1">
      <c r="BP10146" s="90"/>
    </row>
    <row r="10147" spans="68:68" customFormat="1">
      <c r="BP10147" s="90"/>
    </row>
    <row r="10148" spans="68:68" customFormat="1">
      <c r="BP10148" s="90"/>
    </row>
    <row r="10149" spans="68:68" customFormat="1">
      <c r="BP10149" s="90"/>
    </row>
    <row r="10150" spans="68:68" customFormat="1">
      <c r="BP10150" s="90"/>
    </row>
    <row r="10151" spans="68:68" customFormat="1">
      <c r="BP10151" s="90"/>
    </row>
    <row r="10152" spans="68:68" customFormat="1">
      <c r="BP10152" s="90"/>
    </row>
    <row r="10153" spans="68:68" customFormat="1">
      <c r="BP10153" s="90"/>
    </row>
    <row r="10154" spans="68:68" customFormat="1">
      <c r="BP10154" s="90"/>
    </row>
    <row r="10155" spans="68:68" customFormat="1">
      <c r="BP10155" s="90"/>
    </row>
    <row r="10156" spans="68:68" customFormat="1">
      <c r="BP10156" s="90"/>
    </row>
    <row r="10157" spans="68:68" customFormat="1">
      <c r="BP10157" s="90"/>
    </row>
    <row r="10158" spans="68:68" customFormat="1">
      <c r="BP10158" s="90"/>
    </row>
    <row r="10159" spans="68:68" customFormat="1">
      <c r="BP10159" s="90"/>
    </row>
    <row r="10160" spans="68:68" customFormat="1">
      <c r="BP10160" s="90"/>
    </row>
    <row r="10161" spans="68:68" customFormat="1">
      <c r="BP10161" s="90"/>
    </row>
    <row r="10162" spans="68:68" customFormat="1">
      <c r="BP10162" s="90"/>
    </row>
    <row r="10163" spans="68:68" customFormat="1">
      <c r="BP10163" s="90"/>
    </row>
    <row r="10164" spans="68:68" customFormat="1">
      <c r="BP10164" s="90"/>
    </row>
    <row r="10165" spans="68:68" customFormat="1">
      <c r="BP10165" s="90"/>
    </row>
    <row r="10166" spans="68:68" customFormat="1">
      <c r="BP10166" s="90"/>
    </row>
    <row r="10167" spans="68:68" customFormat="1">
      <c r="BP10167" s="90"/>
    </row>
    <row r="10168" spans="68:68" customFormat="1">
      <c r="BP10168" s="90"/>
    </row>
    <row r="10169" spans="68:68" customFormat="1">
      <c r="BP10169" s="90"/>
    </row>
    <row r="10170" spans="68:68" customFormat="1">
      <c r="BP10170" s="90"/>
    </row>
    <row r="10171" spans="68:68" customFormat="1">
      <c r="BP10171" s="90"/>
    </row>
    <row r="10172" spans="68:68" customFormat="1">
      <c r="BP10172" s="90"/>
    </row>
    <row r="10173" spans="68:68" customFormat="1">
      <c r="BP10173" s="90"/>
    </row>
    <row r="10174" spans="68:68" customFormat="1">
      <c r="BP10174" s="90"/>
    </row>
    <row r="10175" spans="68:68" customFormat="1">
      <c r="BP10175" s="90"/>
    </row>
    <row r="10176" spans="68:68" customFormat="1">
      <c r="BP10176" s="90"/>
    </row>
    <row r="10177" spans="68:68" customFormat="1">
      <c r="BP10177" s="90"/>
    </row>
    <row r="10178" spans="68:68" customFormat="1">
      <c r="BP10178" s="90"/>
    </row>
    <row r="10179" spans="68:68" customFormat="1">
      <c r="BP10179" s="90"/>
    </row>
    <row r="10180" spans="68:68" customFormat="1">
      <c r="BP10180" s="90"/>
    </row>
    <row r="10181" spans="68:68" customFormat="1">
      <c r="BP10181" s="90"/>
    </row>
    <row r="10182" spans="68:68" customFormat="1">
      <c r="BP10182" s="90"/>
    </row>
    <row r="10183" spans="68:68" customFormat="1">
      <c r="BP10183" s="90"/>
    </row>
    <row r="10184" spans="68:68" customFormat="1">
      <c r="BP10184" s="90"/>
    </row>
    <row r="10185" spans="68:68" customFormat="1">
      <c r="BP10185" s="90"/>
    </row>
    <row r="10186" spans="68:68" customFormat="1">
      <c r="BP10186" s="90"/>
    </row>
    <row r="10187" spans="68:68" customFormat="1">
      <c r="BP10187" s="90"/>
    </row>
    <row r="10188" spans="68:68" customFormat="1">
      <c r="BP10188" s="90"/>
    </row>
    <row r="10189" spans="68:68" customFormat="1">
      <c r="BP10189" s="90"/>
    </row>
    <row r="10190" spans="68:68" customFormat="1">
      <c r="BP10190" s="90"/>
    </row>
    <row r="10191" spans="68:68" customFormat="1">
      <c r="BP10191" s="90"/>
    </row>
    <row r="10192" spans="68:68" customFormat="1">
      <c r="BP10192" s="90"/>
    </row>
    <row r="10193" spans="68:68" customFormat="1">
      <c r="BP10193" s="90"/>
    </row>
    <row r="10194" spans="68:68" customFormat="1">
      <c r="BP10194" s="90"/>
    </row>
    <row r="10195" spans="68:68" customFormat="1">
      <c r="BP10195" s="90"/>
    </row>
    <row r="10196" spans="68:68" customFormat="1">
      <c r="BP10196" s="90"/>
    </row>
    <row r="10197" spans="68:68" customFormat="1">
      <c r="BP10197" s="90"/>
    </row>
    <row r="10198" spans="68:68" customFormat="1">
      <c r="BP10198" s="90"/>
    </row>
    <row r="10199" spans="68:68" customFormat="1">
      <c r="BP10199" s="90"/>
    </row>
    <row r="10200" spans="68:68" customFormat="1">
      <c r="BP10200" s="90"/>
    </row>
    <row r="10201" spans="68:68" customFormat="1">
      <c r="BP10201" s="90"/>
    </row>
    <row r="10202" spans="68:68" customFormat="1">
      <c r="BP10202" s="90"/>
    </row>
    <row r="10203" spans="68:68" customFormat="1">
      <c r="BP10203" s="90"/>
    </row>
    <row r="10204" spans="68:68" customFormat="1">
      <c r="BP10204" s="90"/>
    </row>
    <row r="10205" spans="68:68" customFormat="1">
      <c r="BP10205" s="90"/>
    </row>
    <row r="10206" spans="68:68" customFormat="1">
      <c r="BP10206" s="90"/>
    </row>
    <row r="10207" spans="68:68" customFormat="1">
      <c r="BP10207" s="90"/>
    </row>
    <row r="10208" spans="68:68" customFormat="1">
      <c r="BP10208" s="90"/>
    </row>
    <row r="10209" spans="68:68" customFormat="1">
      <c r="BP10209" s="90"/>
    </row>
    <row r="10210" spans="68:68" customFormat="1">
      <c r="BP10210" s="90"/>
    </row>
    <row r="10211" spans="68:68" customFormat="1">
      <c r="BP10211" s="90"/>
    </row>
    <row r="10212" spans="68:68" customFormat="1">
      <c r="BP10212" s="90"/>
    </row>
    <row r="10213" spans="68:68" customFormat="1">
      <c r="BP10213" s="90"/>
    </row>
    <row r="10214" spans="68:68" customFormat="1">
      <c r="BP10214" s="90"/>
    </row>
    <row r="10215" spans="68:68" customFormat="1">
      <c r="BP10215" s="90"/>
    </row>
    <row r="10216" spans="68:68" customFormat="1">
      <c r="BP10216" s="90"/>
    </row>
    <row r="10217" spans="68:68" customFormat="1">
      <c r="BP10217" s="90"/>
    </row>
    <row r="10218" spans="68:68" customFormat="1">
      <c r="BP10218" s="90"/>
    </row>
    <row r="10219" spans="68:68" customFormat="1">
      <c r="BP10219" s="90"/>
    </row>
    <row r="10220" spans="68:68" customFormat="1">
      <c r="BP10220" s="90"/>
    </row>
    <row r="10221" spans="68:68" customFormat="1">
      <c r="BP10221" s="90"/>
    </row>
    <row r="10222" spans="68:68" customFormat="1">
      <c r="BP10222" s="90"/>
    </row>
    <row r="10223" spans="68:68" customFormat="1">
      <c r="BP10223" s="90"/>
    </row>
    <row r="10224" spans="68:68" customFormat="1">
      <c r="BP10224" s="90"/>
    </row>
    <row r="10225" spans="68:68" customFormat="1">
      <c r="BP10225" s="90"/>
    </row>
    <row r="10226" spans="68:68" customFormat="1">
      <c r="BP10226" s="90"/>
    </row>
    <row r="10227" spans="68:68" customFormat="1">
      <c r="BP10227" s="90"/>
    </row>
    <row r="10228" spans="68:68" customFormat="1">
      <c r="BP10228" s="90"/>
    </row>
    <row r="10229" spans="68:68" customFormat="1">
      <c r="BP10229" s="90"/>
    </row>
    <row r="10230" spans="68:68" customFormat="1">
      <c r="BP10230" s="90"/>
    </row>
    <row r="10231" spans="68:68" customFormat="1">
      <c r="BP10231" s="90"/>
    </row>
    <row r="10232" spans="68:68" customFormat="1">
      <c r="BP10232" s="90"/>
    </row>
    <row r="10233" spans="68:68" customFormat="1">
      <c r="BP10233" s="90"/>
    </row>
    <row r="10234" spans="68:68" customFormat="1">
      <c r="BP10234" s="90"/>
    </row>
    <row r="10235" spans="68:68" customFormat="1">
      <c r="BP10235" s="90"/>
    </row>
    <row r="10236" spans="68:68" customFormat="1">
      <c r="BP10236" s="90"/>
    </row>
    <row r="10237" spans="68:68" customFormat="1">
      <c r="BP10237" s="90"/>
    </row>
    <row r="10238" spans="68:68" customFormat="1">
      <c r="BP10238" s="90"/>
    </row>
    <row r="10239" spans="68:68" customFormat="1">
      <c r="BP10239" s="90"/>
    </row>
    <row r="10240" spans="68:68" customFormat="1">
      <c r="BP10240" s="90"/>
    </row>
    <row r="10241" spans="68:68" customFormat="1">
      <c r="BP10241" s="90"/>
    </row>
    <row r="10242" spans="68:68" customFormat="1">
      <c r="BP10242" s="90"/>
    </row>
    <row r="10243" spans="68:68" customFormat="1">
      <c r="BP10243" s="90"/>
    </row>
    <row r="10244" spans="68:68" customFormat="1">
      <c r="BP10244" s="90"/>
    </row>
    <row r="10245" spans="68:68" customFormat="1">
      <c r="BP10245" s="90"/>
    </row>
    <row r="10246" spans="68:68" customFormat="1">
      <c r="BP10246" s="90"/>
    </row>
    <row r="10247" spans="68:68" customFormat="1">
      <c r="BP10247" s="90"/>
    </row>
    <row r="10248" spans="68:68" customFormat="1">
      <c r="BP10248" s="90"/>
    </row>
    <row r="10249" spans="68:68" customFormat="1">
      <c r="BP10249" s="90"/>
    </row>
    <row r="10250" spans="68:68" customFormat="1">
      <c r="BP10250" s="90"/>
    </row>
    <row r="10251" spans="68:68" customFormat="1">
      <c r="BP10251" s="90"/>
    </row>
    <row r="10252" spans="68:68" customFormat="1">
      <c r="BP10252" s="90"/>
    </row>
    <row r="10253" spans="68:68" customFormat="1">
      <c r="BP10253" s="90"/>
    </row>
    <row r="10254" spans="68:68" customFormat="1">
      <c r="BP10254" s="90"/>
    </row>
    <row r="10255" spans="68:68" customFormat="1">
      <c r="BP10255" s="90"/>
    </row>
    <row r="10256" spans="68:68" customFormat="1">
      <c r="BP10256" s="90"/>
    </row>
    <row r="10257" spans="68:68" customFormat="1">
      <c r="BP10257" s="90"/>
    </row>
    <row r="10258" spans="68:68" customFormat="1">
      <c r="BP10258" s="90"/>
    </row>
    <row r="10259" spans="68:68" customFormat="1">
      <c r="BP10259" s="90"/>
    </row>
    <row r="10260" spans="68:68" customFormat="1">
      <c r="BP10260" s="90"/>
    </row>
    <row r="10261" spans="68:68" customFormat="1">
      <c r="BP10261" s="90"/>
    </row>
    <row r="10262" spans="68:68" customFormat="1">
      <c r="BP10262" s="90"/>
    </row>
    <row r="10263" spans="68:68" customFormat="1">
      <c r="BP10263" s="90"/>
    </row>
    <row r="10264" spans="68:68" customFormat="1">
      <c r="BP10264" s="90"/>
    </row>
    <row r="10265" spans="68:68" customFormat="1">
      <c r="BP10265" s="90"/>
    </row>
    <row r="10266" spans="68:68" customFormat="1">
      <c r="BP10266" s="90"/>
    </row>
    <row r="10267" spans="68:68" customFormat="1">
      <c r="BP10267" s="90"/>
    </row>
    <row r="10268" spans="68:68" customFormat="1">
      <c r="BP10268" s="90"/>
    </row>
    <row r="10269" spans="68:68" customFormat="1">
      <c r="BP10269" s="90"/>
    </row>
    <row r="10270" spans="68:68" customFormat="1">
      <c r="BP10270" s="90"/>
    </row>
    <row r="10271" spans="68:68" customFormat="1">
      <c r="BP10271" s="90"/>
    </row>
    <row r="10272" spans="68:68" customFormat="1">
      <c r="BP10272" s="90"/>
    </row>
    <row r="10273" spans="68:68" customFormat="1">
      <c r="BP10273" s="90"/>
    </row>
    <row r="10274" spans="68:68" customFormat="1">
      <c r="BP10274" s="90"/>
    </row>
    <row r="10275" spans="68:68" customFormat="1">
      <c r="BP10275" s="90"/>
    </row>
    <row r="10276" spans="68:68" customFormat="1">
      <c r="BP10276" s="90"/>
    </row>
    <row r="10277" spans="68:68" customFormat="1">
      <c r="BP10277" s="90"/>
    </row>
    <row r="10278" spans="68:68" customFormat="1">
      <c r="BP10278" s="90"/>
    </row>
    <row r="10279" spans="68:68" customFormat="1">
      <c r="BP10279" s="90"/>
    </row>
    <row r="10280" spans="68:68" customFormat="1">
      <c r="BP10280" s="90"/>
    </row>
    <row r="10281" spans="68:68" customFormat="1">
      <c r="BP10281" s="90"/>
    </row>
    <row r="10282" spans="68:68" customFormat="1">
      <c r="BP10282" s="90"/>
    </row>
    <row r="10283" spans="68:68" customFormat="1">
      <c r="BP10283" s="90"/>
    </row>
    <row r="10284" spans="68:68" customFormat="1">
      <c r="BP10284" s="90"/>
    </row>
    <row r="10285" spans="68:68" customFormat="1">
      <c r="BP10285" s="90"/>
    </row>
    <row r="10286" spans="68:68" customFormat="1">
      <c r="BP10286" s="90"/>
    </row>
    <row r="10287" spans="68:68" customFormat="1">
      <c r="BP10287" s="90"/>
    </row>
    <row r="10288" spans="68:68" customFormat="1">
      <c r="BP10288" s="90"/>
    </row>
    <row r="10289" spans="68:68" customFormat="1">
      <c r="BP10289" s="90"/>
    </row>
    <row r="10290" spans="68:68" customFormat="1">
      <c r="BP10290" s="90"/>
    </row>
    <row r="10291" spans="68:68" customFormat="1">
      <c r="BP10291" s="90"/>
    </row>
    <row r="10292" spans="68:68" customFormat="1">
      <c r="BP10292" s="90"/>
    </row>
    <row r="10293" spans="68:68" customFormat="1">
      <c r="BP10293" s="90"/>
    </row>
    <row r="10294" spans="68:68" customFormat="1">
      <c r="BP10294" s="90"/>
    </row>
    <row r="10295" spans="68:68" customFormat="1">
      <c r="BP10295" s="90"/>
    </row>
    <row r="10296" spans="68:68" customFormat="1">
      <c r="BP10296" s="90"/>
    </row>
    <row r="10297" spans="68:68" customFormat="1">
      <c r="BP10297" s="90"/>
    </row>
    <row r="10298" spans="68:68" customFormat="1">
      <c r="BP10298" s="90"/>
    </row>
    <row r="10299" spans="68:68" customFormat="1">
      <c r="BP10299" s="90"/>
    </row>
    <row r="10300" spans="68:68" customFormat="1">
      <c r="BP10300" s="90"/>
    </row>
    <row r="10301" spans="68:68" customFormat="1">
      <c r="BP10301" s="90"/>
    </row>
    <row r="10302" spans="68:68" customFormat="1">
      <c r="BP10302" s="90"/>
    </row>
    <row r="10303" spans="68:68" customFormat="1">
      <c r="BP10303" s="90"/>
    </row>
    <row r="10304" spans="68:68" customFormat="1">
      <c r="BP10304" s="90"/>
    </row>
    <row r="10305" spans="68:68" customFormat="1">
      <c r="BP10305" s="90"/>
    </row>
    <row r="10306" spans="68:68" customFormat="1">
      <c r="BP10306" s="90"/>
    </row>
    <row r="10307" spans="68:68" customFormat="1">
      <c r="BP10307" s="90"/>
    </row>
    <row r="10308" spans="68:68" customFormat="1">
      <c r="BP10308" s="90"/>
    </row>
    <row r="10309" spans="68:68" customFormat="1">
      <c r="BP10309" s="90"/>
    </row>
    <row r="10310" spans="68:68" customFormat="1">
      <c r="BP10310" s="90"/>
    </row>
    <row r="10311" spans="68:68" customFormat="1">
      <c r="BP10311" s="90"/>
    </row>
    <row r="10312" spans="68:68" customFormat="1">
      <c r="BP10312" s="90"/>
    </row>
    <row r="10313" spans="68:68" customFormat="1">
      <c r="BP10313" s="90"/>
    </row>
    <row r="10314" spans="68:68" customFormat="1">
      <c r="BP10314" s="90"/>
    </row>
    <row r="10315" spans="68:68" customFormat="1">
      <c r="BP10315" s="90"/>
    </row>
    <row r="10316" spans="68:68" customFormat="1">
      <c r="BP10316" s="90"/>
    </row>
    <row r="10317" spans="68:68" customFormat="1">
      <c r="BP10317" s="90"/>
    </row>
    <row r="10318" spans="68:68" customFormat="1">
      <c r="BP10318" s="90"/>
    </row>
    <row r="10319" spans="68:68" customFormat="1">
      <c r="BP10319" s="90"/>
    </row>
    <row r="10320" spans="68:68" customFormat="1">
      <c r="BP10320" s="90"/>
    </row>
    <row r="10321" spans="68:68" customFormat="1">
      <c r="BP10321" s="90"/>
    </row>
    <row r="10322" spans="68:68" customFormat="1">
      <c r="BP10322" s="90"/>
    </row>
    <row r="10323" spans="68:68" customFormat="1">
      <c r="BP10323" s="90"/>
    </row>
    <row r="10324" spans="68:68" customFormat="1">
      <c r="BP10324" s="90"/>
    </row>
    <row r="10325" spans="68:68" customFormat="1">
      <c r="BP10325" s="90"/>
    </row>
    <row r="10326" spans="68:68" customFormat="1">
      <c r="BP10326" s="90"/>
    </row>
    <row r="10327" spans="68:68" customFormat="1">
      <c r="BP10327" s="90"/>
    </row>
    <row r="10328" spans="68:68" customFormat="1">
      <c r="BP10328" s="90"/>
    </row>
    <row r="10329" spans="68:68" customFormat="1">
      <c r="BP10329" s="90"/>
    </row>
    <row r="10330" spans="68:68" customFormat="1">
      <c r="BP10330" s="90"/>
    </row>
    <row r="10331" spans="68:68" customFormat="1">
      <c r="BP10331" s="90"/>
    </row>
    <row r="10332" spans="68:68" customFormat="1">
      <c r="BP10332" s="90"/>
    </row>
    <row r="10333" spans="68:68" customFormat="1">
      <c r="BP10333" s="90"/>
    </row>
    <row r="10334" spans="68:68" customFormat="1">
      <c r="BP10334" s="90"/>
    </row>
    <row r="10335" spans="68:68" customFormat="1">
      <c r="BP10335" s="90"/>
    </row>
    <row r="10336" spans="68:68" customFormat="1">
      <c r="BP10336" s="90"/>
    </row>
    <row r="10337" spans="68:68" customFormat="1">
      <c r="BP10337" s="90"/>
    </row>
    <row r="10338" spans="68:68" customFormat="1">
      <c r="BP10338" s="90"/>
    </row>
    <row r="10339" spans="68:68" customFormat="1">
      <c r="BP10339" s="90"/>
    </row>
    <row r="10340" spans="68:68" customFormat="1">
      <c r="BP10340" s="90"/>
    </row>
    <row r="10341" spans="68:68" customFormat="1">
      <c r="BP10341" s="90"/>
    </row>
    <row r="10342" spans="68:68" customFormat="1">
      <c r="BP10342" s="90"/>
    </row>
    <row r="10343" spans="68:68" customFormat="1">
      <c r="BP10343" s="90"/>
    </row>
    <row r="10344" spans="68:68" customFormat="1">
      <c r="BP10344" s="90"/>
    </row>
    <row r="10345" spans="68:68" customFormat="1">
      <c r="BP10345" s="90"/>
    </row>
    <row r="10346" spans="68:68" customFormat="1">
      <c r="BP10346" s="90"/>
    </row>
    <row r="10347" spans="68:68" customFormat="1">
      <c r="BP10347" s="90"/>
    </row>
    <row r="10348" spans="68:68" customFormat="1">
      <c r="BP10348" s="90"/>
    </row>
    <row r="10349" spans="68:68" customFormat="1">
      <c r="BP10349" s="90"/>
    </row>
    <row r="10350" spans="68:68" customFormat="1">
      <c r="BP10350" s="90"/>
    </row>
    <row r="10351" spans="68:68" customFormat="1">
      <c r="BP10351" s="90"/>
    </row>
    <row r="10352" spans="68:68" customFormat="1">
      <c r="BP10352" s="90"/>
    </row>
    <row r="10353" spans="68:68" customFormat="1">
      <c r="BP10353" s="90"/>
    </row>
    <row r="10354" spans="68:68" customFormat="1">
      <c r="BP10354" s="90"/>
    </row>
    <row r="10355" spans="68:68" customFormat="1">
      <c r="BP10355" s="90"/>
    </row>
    <row r="10356" spans="68:68" customFormat="1">
      <c r="BP10356" s="90"/>
    </row>
    <row r="10357" spans="68:68" customFormat="1">
      <c r="BP10357" s="90"/>
    </row>
    <row r="10358" spans="68:68" customFormat="1">
      <c r="BP10358" s="90"/>
    </row>
    <row r="10359" spans="68:68" customFormat="1">
      <c r="BP10359" s="90"/>
    </row>
    <row r="10360" spans="68:68" customFormat="1">
      <c r="BP10360" s="90"/>
    </row>
    <row r="10361" spans="68:68" customFormat="1">
      <c r="BP10361" s="90"/>
    </row>
    <row r="10362" spans="68:68" customFormat="1">
      <c r="BP10362" s="90"/>
    </row>
    <row r="10363" spans="68:68" customFormat="1">
      <c r="BP10363" s="90"/>
    </row>
    <row r="10364" spans="68:68" customFormat="1">
      <c r="BP10364" s="90"/>
    </row>
    <row r="10365" spans="68:68" customFormat="1">
      <c r="BP10365" s="90"/>
    </row>
    <row r="10366" spans="68:68" customFormat="1">
      <c r="BP10366" s="90"/>
    </row>
    <row r="10367" spans="68:68" customFormat="1">
      <c r="BP10367" s="90"/>
    </row>
    <row r="10368" spans="68:68" customFormat="1">
      <c r="BP10368" s="90"/>
    </row>
    <row r="10369" spans="68:68" customFormat="1">
      <c r="BP10369" s="90"/>
    </row>
    <row r="10370" spans="68:68" customFormat="1">
      <c r="BP10370" s="90"/>
    </row>
    <row r="10371" spans="68:68" customFormat="1">
      <c r="BP10371" s="90"/>
    </row>
    <row r="10372" spans="68:68" customFormat="1">
      <c r="BP10372" s="90"/>
    </row>
    <row r="10373" spans="68:68" customFormat="1">
      <c r="BP10373" s="90"/>
    </row>
    <row r="10374" spans="68:68" customFormat="1">
      <c r="BP10374" s="90"/>
    </row>
    <row r="10375" spans="68:68" customFormat="1">
      <c r="BP10375" s="90"/>
    </row>
    <row r="10376" spans="68:68" customFormat="1">
      <c r="BP10376" s="90"/>
    </row>
    <row r="10377" spans="68:68" customFormat="1">
      <c r="BP10377" s="90"/>
    </row>
    <row r="10378" spans="68:68" customFormat="1">
      <c r="BP10378" s="90"/>
    </row>
    <row r="10379" spans="68:68" customFormat="1">
      <c r="BP10379" s="90"/>
    </row>
    <row r="10380" spans="68:68" customFormat="1">
      <c r="BP10380" s="90"/>
    </row>
    <row r="10381" spans="68:68" customFormat="1">
      <c r="BP10381" s="90"/>
    </row>
    <row r="10382" spans="68:68" customFormat="1">
      <c r="BP10382" s="90"/>
    </row>
    <row r="10383" spans="68:68" customFormat="1">
      <c r="BP10383" s="90"/>
    </row>
    <row r="10384" spans="68:68" customFormat="1">
      <c r="BP10384" s="90"/>
    </row>
    <row r="10385" spans="68:68" customFormat="1">
      <c r="BP10385" s="90"/>
    </row>
    <row r="10386" spans="68:68" customFormat="1">
      <c r="BP10386" s="90"/>
    </row>
    <row r="10387" spans="68:68" customFormat="1">
      <c r="BP10387" s="90"/>
    </row>
    <row r="10388" spans="68:68" customFormat="1">
      <c r="BP10388" s="90"/>
    </row>
    <row r="10389" spans="68:68" customFormat="1">
      <c r="BP10389" s="90"/>
    </row>
    <row r="10390" spans="68:68" customFormat="1">
      <c r="BP10390" s="90"/>
    </row>
    <row r="10391" spans="68:68" customFormat="1">
      <c r="BP10391" s="90"/>
    </row>
    <row r="10392" spans="68:68" customFormat="1">
      <c r="BP10392" s="90"/>
    </row>
    <row r="10393" spans="68:68" customFormat="1">
      <c r="BP10393" s="90"/>
    </row>
    <row r="10394" spans="68:68" customFormat="1">
      <c r="BP10394" s="90"/>
    </row>
    <row r="10395" spans="68:68" customFormat="1">
      <c r="BP10395" s="90"/>
    </row>
    <row r="10396" spans="68:68" customFormat="1">
      <c r="BP10396" s="90"/>
    </row>
    <row r="10397" spans="68:68" customFormat="1">
      <c r="BP10397" s="90"/>
    </row>
    <row r="10398" spans="68:68" customFormat="1">
      <c r="BP10398" s="90"/>
    </row>
    <row r="10399" spans="68:68" customFormat="1">
      <c r="BP10399" s="90"/>
    </row>
    <row r="10400" spans="68:68" customFormat="1">
      <c r="BP10400" s="90"/>
    </row>
    <row r="10401" spans="68:68" customFormat="1">
      <c r="BP10401" s="90"/>
    </row>
    <row r="10402" spans="68:68" customFormat="1">
      <c r="BP10402" s="90"/>
    </row>
    <row r="10403" spans="68:68" customFormat="1">
      <c r="BP10403" s="90"/>
    </row>
    <row r="10404" spans="68:68" customFormat="1">
      <c r="BP10404" s="90"/>
    </row>
    <row r="10405" spans="68:68" customFormat="1">
      <c r="BP10405" s="90"/>
    </row>
    <row r="10406" spans="68:68" customFormat="1">
      <c r="BP10406" s="90"/>
    </row>
    <row r="10407" spans="68:68" customFormat="1">
      <c r="BP10407" s="90"/>
    </row>
    <row r="10408" spans="68:68" customFormat="1">
      <c r="BP10408" s="90"/>
    </row>
    <row r="10409" spans="68:68" customFormat="1">
      <c r="BP10409" s="90"/>
    </row>
    <row r="10410" spans="68:68" customFormat="1">
      <c r="BP10410" s="90"/>
    </row>
    <row r="10411" spans="68:68" customFormat="1">
      <c r="BP10411" s="90"/>
    </row>
    <row r="10412" spans="68:68" customFormat="1">
      <c r="BP10412" s="90"/>
    </row>
    <row r="10413" spans="68:68" customFormat="1">
      <c r="BP10413" s="90"/>
    </row>
    <row r="10414" spans="68:68" customFormat="1">
      <c r="BP10414" s="90"/>
    </row>
    <row r="10415" spans="68:68" customFormat="1">
      <c r="BP10415" s="90"/>
    </row>
    <row r="10416" spans="68:68" customFormat="1">
      <c r="BP10416" s="90"/>
    </row>
    <row r="10417" spans="68:68" customFormat="1">
      <c r="BP10417" s="90"/>
    </row>
    <row r="10418" spans="68:68" customFormat="1">
      <c r="BP10418" s="90"/>
    </row>
    <row r="10419" spans="68:68" customFormat="1">
      <c r="BP10419" s="90"/>
    </row>
    <row r="10420" spans="68:68" customFormat="1">
      <c r="BP10420" s="90"/>
    </row>
    <row r="10421" spans="68:68" customFormat="1">
      <c r="BP10421" s="90"/>
    </row>
    <row r="10422" spans="68:68" customFormat="1">
      <c r="BP10422" s="90"/>
    </row>
    <row r="10423" spans="68:68" customFormat="1">
      <c r="BP10423" s="90"/>
    </row>
    <row r="10424" spans="68:68" customFormat="1">
      <c r="BP10424" s="90"/>
    </row>
    <row r="10425" spans="68:68" customFormat="1">
      <c r="BP10425" s="90"/>
    </row>
    <row r="10426" spans="68:68" customFormat="1">
      <c r="BP10426" s="90"/>
    </row>
    <row r="10427" spans="68:68" customFormat="1">
      <c r="BP10427" s="90"/>
    </row>
    <row r="10428" spans="68:68" customFormat="1">
      <c r="BP10428" s="90"/>
    </row>
    <row r="10429" spans="68:68" customFormat="1">
      <c r="BP10429" s="90"/>
    </row>
    <row r="10430" spans="68:68" customFormat="1">
      <c r="BP10430" s="90"/>
    </row>
    <row r="10431" spans="68:68" customFormat="1">
      <c r="BP10431" s="90"/>
    </row>
    <row r="10432" spans="68:68" customFormat="1">
      <c r="BP10432" s="90"/>
    </row>
    <row r="10433" spans="68:68" customFormat="1">
      <c r="BP10433" s="90"/>
    </row>
    <row r="10434" spans="68:68" customFormat="1">
      <c r="BP10434" s="90"/>
    </row>
    <row r="10435" spans="68:68" customFormat="1">
      <c r="BP10435" s="90"/>
    </row>
    <row r="10436" spans="68:68" customFormat="1">
      <c r="BP10436" s="90"/>
    </row>
    <row r="10437" spans="68:68" customFormat="1">
      <c r="BP10437" s="90"/>
    </row>
    <row r="10438" spans="68:68" customFormat="1">
      <c r="BP10438" s="90"/>
    </row>
    <row r="10439" spans="68:68" customFormat="1">
      <c r="BP10439" s="90"/>
    </row>
    <row r="10440" spans="68:68" customFormat="1">
      <c r="BP10440" s="90"/>
    </row>
    <row r="10441" spans="68:68" customFormat="1">
      <c r="BP10441" s="90"/>
    </row>
    <row r="10442" spans="68:68" customFormat="1">
      <c r="BP10442" s="90"/>
    </row>
    <row r="10443" spans="68:68" customFormat="1">
      <c r="BP10443" s="90"/>
    </row>
    <row r="10444" spans="68:68" customFormat="1">
      <c r="BP10444" s="90"/>
    </row>
    <row r="10445" spans="68:68" customFormat="1">
      <c r="BP10445" s="90"/>
    </row>
    <row r="10446" spans="68:68" customFormat="1">
      <c r="BP10446" s="90"/>
    </row>
    <row r="10447" spans="68:68" customFormat="1">
      <c r="BP10447" s="90"/>
    </row>
    <row r="10448" spans="68:68" customFormat="1">
      <c r="BP10448" s="90"/>
    </row>
    <row r="10449" spans="68:68" customFormat="1">
      <c r="BP10449" s="90"/>
    </row>
    <row r="10450" spans="68:68" customFormat="1">
      <c r="BP10450" s="90"/>
    </row>
    <row r="10451" spans="68:68" customFormat="1">
      <c r="BP10451" s="90"/>
    </row>
    <row r="10452" spans="68:68" customFormat="1">
      <c r="BP10452" s="90"/>
    </row>
    <row r="10453" spans="68:68" customFormat="1">
      <c r="BP10453" s="90"/>
    </row>
    <row r="10454" spans="68:68" customFormat="1">
      <c r="BP10454" s="90"/>
    </row>
    <row r="10455" spans="68:68" customFormat="1">
      <c r="BP10455" s="90"/>
    </row>
    <row r="10456" spans="68:68" customFormat="1">
      <c r="BP10456" s="90"/>
    </row>
    <row r="10457" spans="68:68" customFormat="1">
      <c r="BP10457" s="90"/>
    </row>
    <row r="10458" spans="68:68" customFormat="1">
      <c r="BP10458" s="90"/>
    </row>
    <row r="10459" spans="68:68" customFormat="1">
      <c r="BP10459" s="90"/>
    </row>
    <row r="10460" spans="68:68" customFormat="1">
      <c r="BP10460" s="90"/>
    </row>
    <row r="10461" spans="68:68" customFormat="1">
      <c r="BP10461" s="90"/>
    </row>
    <row r="10462" spans="68:68" customFormat="1">
      <c r="BP10462" s="90"/>
    </row>
    <row r="10463" spans="68:68" customFormat="1">
      <c r="BP10463" s="90"/>
    </row>
    <row r="10464" spans="68:68" customFormat="1">
      <c r="BP10464" s="90"/>
    </row>
    <row r="10465" spans="68:68" customFormat="1">
      <c r="BP10465" s="90"/>
    </row>
    <row r="10466" spans="68:68" customFormat="1">
      <c r="BP10466" s="90"/>
    </row>
    <row r="10467" spans="68:68" customFormat="1">
      <c r="BP10467" s="90"/>
    </row>
    <row r="10468" spans="68:68" customFormat="1">
      <c r="BP10468" s="90"/>
    </row>
    <row r="10469" spans="68:68" customFormat="1">
      <c r="BP10469" s="90"/>
    </row>
    <row r="10470" spans="68:68" customFormat="1">
      <c r="BP10470" s="90"/>
    </row>
    <row r="10471" spans="68:68" customFormat="1">
      <c r="BP10471" s="90"/>
    </row>
    <row r="10472" spans="68:68" customFormat="1">
      <c r="BP10472" s="90"/>
    </row>
    <row r="10473" spans="68:68" customFormat="1">
      <c r="BP10473" s="90"/>
    </row>
    <row r="10474" spans="68:68" customFormat="1">
      <c r="BP10474" s="90"/>
    </row>
    <row r="10475" spans="68:68" customFormat="1">
      <c r="BP10475" s="90"/>
    </row>
    <row r="10476" spans="68:68" customFormat="1">
      <c r="BP10476" s="90"/>
    </row>
    <row r="10477" spans="68:68" customFormat="1">
      <c r="BP10477" s="90"/>
    </row>
    <row r="10478" spans="68:68" customFormat="1">
      <c r="BP10478" s="90"/>
    </row>
    <row r="10479" spans="68:68" customFormat="1">
      <c r="BP10479" s="90"/>
    </row>
    <row r="10480" spans="68:68" customFormat="1">
      <c r="BP10480" s="90"/>
    </row>
    <row r="10481" spans="68:68" customFormat="1">
      <c r="BP10481" s="90"/>
    </row>
    <row r="10482" spans="68:68" customFormat="1">
      <c r="BP10482" s="90"/>
    </row>
    <row r="10483" spans="68:68" customFormat="1">
      <c r="BP10483" s="90"/>
    </row>
    <row r="10484" spans="68:68" customFormat="1">
      <c r="BP10484" s="90"/>
    </row>
    <row r="10485" spans="68:68" customFormat="1">
      <c r="BP10485" s="90"/>
    </row>
    <row r="10486" spans="68:68" customFormat="1">
      <c r="BP10486" s="90"/>
    </row>
    <row r="10487" spans="68:68" customFormat="1">
      <c r="BP10487" s="90"/>
    </row>
    <row r="10488" spans="68:68" customFormat="1">
      <c r="BP10488" s="90"/>
    </row>
    <row r="10489" spans="68:68" customFormat="1">
      <c r="BP10489" s="90"/>
    </row>
    <row r="10490" spans="68:68" customFormat="1">
      <c r="BP10490" s="90"/>
    </row>
    <row r="10491" spans="68:68" customFormat="1">
      <c r="BP10491" s="90"/>
    </row>
    <row r="10492" spans="68:68" customFormat="1">
      <c r="BP10492" s="90"/>
    </row>
    <row r="10493" spans="68:68" customFormat="1">
      <c r="BP10493" s="90"/>
    </row>
    <row r="10494" spans="68:68" customFormat="1">
      <c r="BP10494" s="90"/>
    </row>
    <row r="10495" spans="68:68" customFormat="1">
      <c r="BP10495" s="90"/>
    </row>
    <row r="10496" spans="68:68" customFormat="1">
      <c r="BP10496" s="90"/>
    </row>
    <row r="10497" spans="68:68" customFormat="1">
      <c r="BP10497" s="90"/>
    </row>
    <row r="10498" spans="68:68" customFormat="1">
      <c r="BP10498" s="90"/>
    </row>
    <row r="10499" spans="68:68" customFormat="1">
      <c r="BP10499" s="90"/>
    </row>
    <row r="10500" spans="68:68" customFormat="1">
      <c r="BP10500" s="90"/>
    </row>
    <row r="10501" spans="68:68" customFormat="1">
      <c r="BP10501" s="90"/>
    </row>
    <row r="10502" spans="68:68" customFormat="1">
      <c r="BP10502" s="90"/>
    </row>
    <row r="10503" spans="68:68" customFormat="1">
      <c r="BP10503" s="90"/>
    </row>
    <row r="10504" spans="68:68" customFormat="1">
      <c r="BP10504" s="90"/>
    </row>
    <row r="10505" spans="68:68" customFormat="1">
      <c r="BP10505" s="90"/>
    </row>
    <row r="10506" spans="68:68" customFormat="1">
      <c r="BP10506" s="90"/>
    </row>
    <row r="10507" spans="68:68" customFormat="1">
      <c r="BP10507" s="90"/>
    </row>
    <row r="10508" spans="68:68" customFormat="1">
      <c r="BP10508" s="90"/>
    </row>
    <row r="10509" spans="68:68" customFormat="1">
      <c r="BP10509" s="90"/>
    </row>
    <row r="10510" spans="68:68" customFormat="1">
      <c r="BP10510" s="90"/>
    </row>
    <row r="10511" spans="68:68" customFormat="1">
      <c r="BP10511" s="90"/>
    </row>
    <row r="10512" spans="68:68" customFormat="1">
      <c r="BP10512" s="90"/>
    </row>
    <row r="10513" spans="68:68" customFormat="1">
      <c r="BP10513" s="90"/>
    </row>
    <row r="10514" spans="68:68" customFormat="1">
      <c r="BP10514" s="90"/>
    </row>
    <row r="10515" spans="68:68" customFormat="1">
      <c r="BP10515" s="90"/>
    </row>
    <row r="10516" spans="68:68" customFormat="1">
      <c r="BP10516" s="90"/>
    </row>
    <row r="10517" spans="68:68" customFormat="1">
      <c r="BP10517" s="90"/>
    </row>
    <row r="10518" spans="68:68" customFormat="1">
      <c r="BP10518" s="90"/>
    </row>
    <row r="10519" spans="68:68" customFormat="1">
      <c r="BP10519" s="90"/>
    </row>
    <row r="10520" spans="68:68" customFormat="1">
      <c r="BP10520" s="90"/>
    </row>
    <row r="10521" spans="68:68" customFormat="1">
      <c r="BP10521" s="90"/>
    </row>
    <row r="10522" spans="68:68" customFormat="1">
      <c r="BP10522" s="90"/>
    </row>
    <row r="10523" spans="68:68" customFormat="1">
      <c r="BP10523" s="90"/>
    </row>
    <row r="10524" spans="68:68" customFormat="1">
      <c r="BP10524" s="90"/>
    </row>
    <row r="10525" spans="68:68" customFormat="1">
      <c r="BP10525" s="90"/>
    </row>
    <row r="10526" spans="68:68" customFormat="1">
      <c r="BP10526" s="90"/>
    </row>
    <row r="10527" spans="68:68" customFormat="1">
      <c r="BP10527" s="90"/>
    </row>
    <row r="10528" spans="68:68" customFormat="1">
      <c r="BP10528" s="90"/>
    </row>
    <row r="10529" spans="68:68" customFormat="1">
      <c r="BP10529" s="90"/>
    </row>
    <row r="10530" spans="68:68" customFormat="1">
      <c r="BP10530" s="90"/>
    </row>
    <row r="10531" spans="68:68" customFormat="1">
      <c r="BP10531" s="90"/>
    </row>
    <row r="10532" spans="68:68" customFormat="1">
      <c r="BP10532" s="90"/>
    </row>
    <row r="10533" spans="68:68" customFormat="1">
      <c r="BP10533" s="90"/>
    </row>
    <row r="10534" spans="68:68" customFormat="1">
      <c r="BP10534" s="90"/>
    </row>
    <row r="10535" spans="68:68" customFormat="1">
      <c r="BP10535" s="90"/>
    </row>
    <row r="10536" spans="68:68" customFormat="1">
      <c r="BP10536" s="90"/>
    </row>
    <row r="10537" spans="68:68" customFormat="1">
      <c r="BP10537" s="90"/>
    </row>
    <row r="10538" spans="68:68" customFormat="1">
      <c r="BP10538" s="90"/>
    </row>
    <row r="10539" spans="68:68" customFormat="1">
      <c r="BP10539" s="90"/>
    </row>
    <row r="10540" spans="68:68" customFormat="1">
      <c r="BP10540" s="90"/>
    </row>
    <row r="10541" spans="68:68" customFormat="1">
      <c r="BP10541" s="90"/>
    </row>
    <row r="10542" spans="68:68" customFormat="1">
      <c r="BP10542" s="90"/>
    </row>
    <row r="10543" spans="68:68" customFormat="1">
      <c r="BP10543" s="90"/>
    </row>
    <row r="10544" spans="68:68" customFormat="1">
      <c r="BP10544" s="90"/>
    </row>
    <row r="10545" spans="68:68" customFormat="1">
      <c r="BP10545" s="90"/>
    </row>
    <row r="10546" spans="68:68" customFormat="1">
      <c r="BP10546" s="90"/>
    </row>
    <row r="10547" spans="68:68" customFormat="1">
      <c r="BP10547" s="90"/>
    </row>
    <row r="10548" spans="68:68" customFormat="1">
      <c r="BP10548" s="90"/>
    </row>
    <row r="10549" spans="68:68" customFormat="1">
      <c r="BP10549" s="90"/>
    </row>
    <row r="10550" spans="68:68" customFormat="1">
      <c r="BP10550" s="90"/>
    </row>
    <row r="10551" spans="68:68" customFormat="1">
      <c r="BP10551" s="90"/>
    </row>
    <row r="10552" spans="68:68" customFormat="1">
      <c r="BP10552" s="90"/>
    </row>
    <row r="10553" spans="68:68" customFormat="1">
      <c r="BP10553" s="90"/>
    </row>
    <row r="10554" spans="68:68" customFormat="1">
      <c r="BP10554" s="90"/>
    </row>
    <row r="10555" spans="68:68" customFormat="1">
      <c r="BP10555" s="90"/>
    </row>
    <row r="10556" spans="68:68" customFormat="1">
      <c r="BP10556" s="90"/>
    </row>
    <row r="10557" spans="68:68" customFormat="1">
      <c r="BP10557" s="90"/>
    </row>
    <row r="10558" spans="68:68" customFormat="1">
      <c r="BP10558" s="90"/>
    </row>
    <row r="10559" spans="68:68" customFormat="1">
      <c r="BP10559" s="90"/>
    </row>
    <row r="10560" spans="68:68" customFormat="1">
      <c r="BP10560" s="90"/>
    </row>
    <row r="10561" spans="68:68" customFormat="1">
      <c r="BP10561" s="90"/>
    </row>
    <row r="10562" spans="68:68" customFormat="1">
      <c r="BP10562" s="90"/>
    </row>
    <row r="10563" spans="68:68" customFormat="1">
      <c r="BP10563" s="90"/>
    </row>
    <row r="10564" spans="68:68" customFormat="1">
      <c r="BP10564" s="90"/>
    </row>
    <row r="10565" spans="68:68" customFormat="1">
      <c r="BP10565" s="90"/>
    </row>
    <row r="10566" spans="68:68" customFormat="1">
      <c r="BP10566" s="90"/>
    </row>
    <row r="10567" spans="68:68" customFormat="1">
      <c r="BP10567" s="90"/>
    </row>
    <row r="10568" spans="68:68" customFormat="1">
      <c r="BP10568" s="90"/>
    </row>
    <row r="10569" spans="68:68" customFormat="1">
      <c r="BP10569" s="90"/>
    </row>
    <row r="10570" spans="68:68" customFormat="1">
      <c r="BP10570" s="90"/>
    </row>
    <row r="10571" spans="68:68" customFormat="1">
      <c r="BP10571" s="90"/>
    </row>
    <row r="10572" spans="68:68" customFormat="1">
      <c r="BP10572" s="90"/>
    </row>
    <row r="10573" spans="68:68" customFormat="1">
      <c r="BP10573" s="90"/>
    </row>
    <row r="10574" spans="68:68" customFormat="1">
      <c r="BP10574" s="90"/>
    </row>
    <row r="10575" spans="68:68" customFormat="1">
      <c r="BP10575" s="90"/>
    </row>
    <row r="10576" spans="68:68" customFormat="1">
      <c r="BP10576" s="90"/>
    </row>
    <row r="10577" spans="68:68" customFormat="1">
      <c r="BP10577" s="90"/>
    </row>
    <row r="10578" spans="68:68" customFormat="1">
      <c r="BP10578" s="90"/>
    </row>
    <row r="10579" spans="68:68" customFormat="1">
      <c r="BP10579" s="90"/>
    </row>
    <row r="10580" spans="68:68" customFormat="1">
      <c r="BP10580" s="90"/>
    </row>
    <row r="10581" spans="68:68" customFormat="1">
      <c r="BP10581" s="90"/>
    </row>
    <row r="10582" spans="68:68" customFormat="1">
      <c r="BP10582" s="90"/>
    </row>
    <row r="10583" spans="68:68" customFormat="1">
      <c r="BP10583" s="90"/>
    </row>
    <row r="10584" spans="68:68" customFormat="1">
      <c r="BP10584" s="90"/>
    </row>
    <row r="10585" spans="68:68" customFormat="1">
      <c r="BP10585" s="90"/>
    </row>
    <row r="10586" spans="68:68" customFormat="1">
      <c r="BP10586" s="90"/>
    </row>
    <row r="10587" spans="68:68" customFormat="1">
      <c r="BP10587" s="90"/>
    </row>
    <row r="10588" spans="68:68" customFormat="1">
      <c r="BP10588" s="90"/>
    </row>
    <row r="10589" spans="68:68" customFormat="1">
      <c r="BP10589" s="90"/>
    </row>
    <row r="10590" spans="68:68" customFormat="1">
      <c r="BP10590" s="90"/>
    </row>
    <row r="10591" spans="68:68" customFormat="1">
      <c r="BP10591" s="90"/>
    </row>
    <row r="10592" spans="68:68" customFormat="1">
      <c r="BP10592" s="90"/>
    </row>
    <row r="10593" spans="68:68" customFormat="1">
      <c r="BP10593" s="90"/>
    </row>
    <row r="10594" spans="68:68" customFormat="1">
      <c r="BP10594" s="90"/>
    </row>
    <row r="10595" spans="68:68" customFormat="1">
      <c r="BP10595" s="90"/>
    </row>
    <row r="10596" spans="68:68" customFormat="1">
      <c r="BP10596" s="90"/>
    </row>
    <row r="10597" spans="68:68" customFormat="1">
      <c r="BP10597" s="90"/>
    </row>
    <row r="10598" spans="68:68" customFormat="1">
      <c r="BP10598" s="90"/>
    </row>
    <row r="10599" spans="68:68" customFormat="1">
      <c r="BP10599" s="90"/>
    </row>
    <row r="10600" spans="68:68" customFormat="1">
      <c r="BP10600" s="90"/>
    </row>
    <row r="10601" spans="68:68" customFormat="1">
      <c r="BP10601" s="90"/>
    </row>
    <row r="10602" spans="68:68" customFormat="1">
      <c r="BP10602" s="90"/>
    </row>
    <row r="10603" spans="68:68" customFormat="1">
      <c r="BP10603" s="90"/>
    </row>
    <row r="10604" spans="68:68" customFormat="1">
      <c r="BP10604" s="90"/>
    </row>
    <row r="10605" spans="68:68" customFormat="1">
      <c r="BP10605" s="90"/>
    </row>
    <row r="10606" spans="68:68" customFormat="1">
      <c r="BP10606" s="90"/>
    </row>
    <row r="10607" spans="68:68" customFormat="1">
      <c r="BP10607" s="90"/>
    </row>
    <row r="10608" spans="68:68" customFormat="1">
      <c r="BP10608" s="90"/>
    </row>
    <row r="10609" spans="68:68" customFormat="1">
      <c r="BP10609" s="90"/>
    </row>
    <row r="10610" spans="68:68" customFormat="1">
      <c r="BP10610" s="90"/>
    </row>
    <row r="10611" spans="68:68" customFormat="1">
      <c r="BP10611" s="90"/>
    </row>
    <row r="10612" spans="68:68" customFormat="1">
      <c r="BP10612" s="90"/>
    </row>
    <row r="10613" spans="68:68" customFormat="1">
      <c r="BP10613" s="90"/>
    </row>
    <row r="10614" spans="68:68" customFormat="1">
      <c r="BP10614" s="90"/>
    </row>
    <row r="10615" spans="68:68" customFormat="1">
      <c r="BP10615" s="90"/>
    </row>
    <row r="10616" spans="68:68" customFormat="1">
      <c r="BP10616" s="90"/>
    </row>
    <row r="10617" spans="68:68" customFormat="1">
      <c r="BP10617" s="90"/>
    </row>
    <row r="10618" spans="68:68" customFormat="1">
      <c r="BP10618" s="90"/>
    </row>
    <row r="10619" spans="68:68" customFormat="1">
      <c r="BP10619" s="90"/>
    </row>
    <row r="10620" spans="68:68" customFormat="1">
      <c r="BP10620" s="90"/>
    </row>
    <row r="10621" spans="68:68" customFormat="1">
      <c r="BP10621" s="90"/>
    </row>
    <row r="10622" spans="68:68" customFormat="1">
      <c r="BP10622" s="90"/>
    </row>
    <row r="10623" spans="68:68" customFormat="1">
      <c r="BP10623" s="90"/>
    </row>
    <row r="10624" spans="68:68" customFormat="1">
      <c r="BP10624" s="90"/>
    </row>
    <row r="10625" spans="68:68" customFormat="1">
      <c r="BP10625" s="90"/>
    </row>
    <row r="10626" spans="68:68" customFormat="1">
      <c r="BP10626" s="90"/>
    </row>
    <row r="10627" spans="68:68" customFormat="1">
      <c r="BP10627" s="90"/>
    </row>
    <row r="10628" spans="68:68" customFormat="1">
      <c r="BP10628" s="90"/>
    </row>
    <row r="10629" spans="68:68" customFormat="1">
      <c r="BP10629" s="90"/>
    </row>
    <row r="10630" spans="68:68" customFormat="1">
      <c r="BP10630" s="90"/>
    </row>
    <row r="10631" spans="68:68" customFormat="1">
      <c r="BP10631" s="90"/>
    </row>
    <row r="10632" spans="68:68" customFormat="1">
      <c r="BP10632" s="90"/>
    </row>
    <row r="10633" spans="68:68" customFormat="1">
      <c r="BP10633" s="90"/>
    </row>
    <row r="10634" spans="68:68" customFormat="1">
      <c r="BP10634" s="90"/>
    </row>
    <row r="10635" spans="68:68" customFormat="1">
      <c r="BP10635" s="90"/>
    </row>
    <row r="10636" spans="68:68" customFormat="1">
      <c r="BP10636" s="90"/>
    </row>
    <row r="10637" spans="68:68" customFormat="1">
      <c r="BP10637" s="90"/>
    </row>
    <row r="10638" spans="68:68" customFormat="1">
      <c r="BP10638" s="90"/>
    </row>
    <row r="10639" spans="68:68" customFormat="1">
      <c r="BP10639" s="90"/>
    </row>
    <row r="10640" spans="68:68" customFormat="1">
      <c r="BP10640" s="90"/>
    </row>
    <row r="10641" spans="68:68" customFormat="1">
      <c r="BP10641" s="90"/>
    </row>
    <row r="10642" spans="68:68" customFormat="1">
      <c r="BP10642" s="90"/>
    </row>
    <row r="10643" spans="68:68" customFormat="1">
      <c r="BP10643" s="90"/>
    </row>
    <row r="10644" spans="68:68" customFormat="1">
      <c r="BP10644" s="90"/>
    </row>
    <row r="10645" spans="68:68" customFormat="1">
      <c r="BP10645" s="90"/>
    </row>
    <row r="10646" spans="68:68" customFormat="1">
      <c r="BP10646" s="90"/>
    </row>
    <row r="10647" spans="68:68" customFormat="1">
      <c r="BP10647" s="90"/>
    </row>
    <row r="10648" spans="68:68" customFormat="1">
      <c r="BP10648" s="90"/>
    </row>
    <row r="10649" spans="68:68" customFormat="1">
      <c r="BP10649" s="90"/>
    </row>
    <row r="10650" spans="68:68" customFormat="1">
      <c r="BP10650" s="90"/>
    </row>
    <row r="10651" spans="68:68" customFormat="1">
      <c r="BP10651" s="90"/>
    </row>
    <row r="10652" spans="68:68" customFormat="1">
      <c r="BP10652" s="90"/>
    </row>
    <row r="10653" spans="68:68" customFormat="1">
      <c r="BP10653" s="90"/>
    </row>
    <row r="10654" spans="68:68" customFormat="1">
      <c r="BP10654" s="90"/>
    </row>
    <row r="10655" spans="68:68" customFormat="1">
      <c r="BP10655" s="90"/>
    </row>
    <row r="10656" spans="68:68" customFormat="1">
      <c r="BP10656" s="90"/>
    </row>
    <row r="10657" spans="68:68" customFormat="1">
      <c r="BP10657" s="90"/>
    </row>
    <row r="10658" spans="68:68" customFormat="1">
      <c r="BP10658" s="90"/>
    </row>
    <row r="10659" spans="68:68" customFormat="1">
      <c r="BP10659" s="90"/>
    </row>
    <row r="10660" spans="68:68" customFormat="1">
      <c r="BP10660" s="90"/>
    </row>
    <row r="10661" spans="68:68" customFormat="1">
      <c r="BP10661" s="90"/>
    </row>
    <row r="10662" spans="68:68" customFormat="1">
      <c r="BP10662" s="90"/>
    </row>
    <row r="10663" spans="68:68" customFormat="1">
      <c r="BP10663" s="90"/>
    </row>
    <row r="10664" spans="68:68" customFormat="1">
      <c r="BP10664" s="90"/>
    </row>
    <row r="10665" spans="68:68" customFormat="1">
      <c r="BP10665" s="90"/>
    </row>
    <row r="10666" spans="68:68" customFormat="1">
      <c r="BP10666" s="90"/>
    </row>
    <row r="10667" spans="68:68" customFormat="1">
      <c r="BP10667" s="90"/>
    </row>
    <row r="10668" spans="68:68" customFormat="1">
      <c r="BP10668" s="90"/>
    </row>
    <row r="10669" spans="68:68" customFormat="1">
      <c r="BP10669" s="90"/>
    </row>
    <row r="10670" spans="68:68" customFormat="1">
      <c r="BP10670" s="90"/>
    </row>
    <row r="10671" spans="68:68" customFormat="1">
      <c r="BP10671" s="90"/>
    </row>
    <row r="10672" spans="68:68" customFormat="1">
      <c r="BP10672" s="90"/>
    </row>
    <row r="10673" spans="68:68" customFormat="1">
      <c r="BP10673" s="90"/>
    </row>
    <row r="10674" spans="68:68" customFormat="1">
      <c r="BP10674" s="90"/>
    </row>
    <row r="10675" spans="68:68" customFormat="1">
      <c r="BP10675" s="90"/>
    </row>
    <row r="10676" spans="68:68" customFormat="1">
      <c r="BP10676" s="90"/>
    </row>
    <row r="10677" spans="68:68" customFormat="1">
      <c r="BP10677" s="90"/>
    </row>
    <row r="10678" spans="68:68" customFormat="1">
      <c r="BP10678" s="90"/>
    </row>
    <row r="10679" spans="68:68" customFormat="1">
      <c r="BP10679" s="90"/>
    </row>
    <row r="10680" spans="68:68" customFormat="1">
      <c r="BP10680" s="90"/>
    </row>
    <row r="10681" spans="68:68" customFormat="1">
      <c r="BP10681" s="90"/>
    </row>
    <row r="10682" spans="68:68" customFormat="1">
      <c r="BP10682" s="90"/>
    </row>
    <row r="10683" spans="68:68" customFormat="1">
      <c r="BP10683" s="90"/>
    </row>
    <row r="10684" spans="68:68" customFormat="1">
      <c r="BP10684" s="90"/>
    </row>
    <row r="10685" spans="68:68" customFormat="1">
      <c r="BP10685" s="90"/>
    </row>
    <row r="10686" spans="68:68" customFormat="1">
      <c r="BP10686" s="90"/>
    </row>
    <row r="10687" spans="68:68" customFormat="1">
      <c r="BP10687" s="90"/>
    </row>
    <row r="10688" spans="68:68" customFormat="1">
      <c r="BP10688" s="90"/>
    </row>
    <row r="10689" spans="68:68" customFormat="1">
      <c r="BP10689" s="90"/>
    </row>
    <row r="10690" spans="68:68" customFormat="1">
      <c r="BP10690" s="90"/>
    </row>
    <row r="10691" spans="68:68" customFormat="1">
      <c r="BP10691" s="90"/>
    </row>
    <row r="10692" spans="68:68" customFormat="1">
      <c r="BP10692" s="90"/>
    </row>
    <row r="10693" spans="68:68" customFormat="1">
      <c r="BP10693" s="90"/>
    </row>
    <row r="10694" spans="68:68" customFormat="1">
      <c r="BP10694" s="90"/>
    </row>
    <row r="10695" spans="68:68" customFormat="1">
      <c r="BP10695" s="90"/>
    </row>
    <row r="10696" spans="68:68" customFormat="1">
      <c r="BP10696" s="90"/>
    </row>
    <row r="10697" spans="68:68" customFormat="1">
      <c r="BP10697" s="90"/>
    </row>
    <row r="10698" spans="68:68" customFormat="1">
      <c r="BP10698" s="90"/>
    </row>
    <row r="10699" spans="68:68" customFormat="1">
      <c r="BP10699" s="90"/>
    </row>
    <row r="10700" spans="68:68" customFormat="1">
      <c r="BP10700" s="90"/>
    </row>
    <row r="10701" spans="68:68" customFormat="1">
      <c r="BP10701" s="90"/>
    </row>
    <row r="10702" spans="68:68" customFormat="1">
      <c r="BP10702" s="90"/>
    </row>
    <row r="10703" spans="68:68" customFormat="1">
      <c r="BP10703" s="90"/>
    </row>
    <row r="10704" spans="68:68" customFormat="1">
      <c r="BP10704" s="90"/>
    </row>
    <row r="10705" spans="68:68" customFormat="1">
      <c r="BP10705" s="90"/>
    </row>
    <row r="10706" spans="68:68" customFormat="1">
      <c r="BP10706" s="90"/>
    </row>
    <row r="10707" spans="68:68" customFormat="1">
      <c r="BP10707" s="90"/>
    </row>
    <row r="10708" spans="68:68" customFormat="1">
      <c r="BP10708" s="90"/>
    </row>
    <row r="10709" spans="68:68" customFormat="1">
      <c r="BP10709" s="90"/>
    </row>
    <row r="10710" spans="68:68" customFormat="1">
      <c r="BP10710" s="90"/>
    </row>
    <row r="10711" spans="68:68" customFormat="1">
      <c r="BP10711" s="90"/>
    </row>
    <row r="10712" spans="68:68" customFormat="1">
      <c r="BP10712" s="90"/>
    </row>
    <row r="10713" spans="68:68" customFormat="1">
      <c r="BP10713" s="90"/>
    </row>
    <row r="10714" spans="68:68" customFormat="1">
      <c r="BP10714" s="90"/>
    </row>
    <row r="10715" spans="68:68" customFormat="1">
      <c r="BP10715" s="90"/>
    </row>
    <row r="10716" spans="68:68" customFormat="1">
      <c r="BP10716" s="90"/>
    </row>
    <row r="10717" spans="68:68" customFormat="1">
      <c r="BP10717" s="90"/>
    </row>
    <row r="10718" spans="68:68" customFormat="1">
      <c r="BP10718" s="90"/>
    </row>
    <row r="10719" spans="68:68" customFormat="1">
      <c r="BP10719" s="90"/>
    </row>
    <row r="10720" spans="68:68" customFormat="1">
      <c r="BP10720" s="90"/>
    </row>
    <row r="10721" spans="68:68" customFormat="1">
      <c r="BP10721" s="90"/>
    </row>
    <row r="10722" spans="68:68" customFormat="1">
      <c r="BP10722" s="90"/>
    </row>
    <row r="10723" spans="68:68" customFormat="1">
      <c r="BP10723" s="90"/>
    </row>
    <row r="10724" spans="68:68" customFormat="1">
      <c r="BP10724" s="90"/>
    </row>
    <row r="10725" spans="68:68" customFormat="1">
      <c r="BP10725" s="90"/>
    </row>
    <row r="10726" spans="68:68" customFormat="1">
      <c r="BP10726" s="90"/>
    </row>
    <row r="10727" spans="68:68" customFormat="1">
      <c r="BP10727" s="90"/>
    </row>
    <row r="10728" spans="68:68" customFormat="1">
      <c r="BP10728" s="90"/>
    </row>
    <row r="10729" spans="68:68" customFormat="1">
      <c r="BP10729" s="90"/>
    </row>
    <row r="10730" spans="68:68" customFormat="1">
      <c r="BP10730" s="90"/>
    </row>
    <row r="10731" spans="68:68" customFormat="1">
      <c r="BP10731" s="90"/>
    </row>
    <row r="10732" spans="68:68" customFormat="1">
      <c r="BP10732" s="90"/>
    </row>
    <row r="10733" spans="68:68" customFormat="1">
      <c r="BP10733" s="90"/>
    </row>
    <row r="10734" spans="68:68" customFormat="1">
      <c r="BP10734" s="90"/>
    </row>
    <row r="10735" spans="68:68" customFormat="1">
      <c r="BP10735" s="90"/>
    </row>
    <row r="10736" spans="68:68" customFormat="1">
      <c r="BP10736" s="90"/>
    </row>
    <row r="10737" spans="68:68" customFormat="1">
      <c r="BP10737" s="90"/>
    </row>
    <row r="10738" spans="68:68" customFormat="1">
      <c r="BP10738" s="90"/>
    </row>
    <row r="10739" spans="68:68" customFormat="1">
      <c r="BP10739" s="90"/>
    </row>
    <row r="10740" spans="68:68" customFormat="1">
      <c r="BP10740" s="90"/>
    </row>
    <row r="10741" spans="68:68" customFormat="1">
      <c r="BP10741" s="90"/>
    </row>
    <row r="10742" spans="68:68" customFormat="1">
      <c r="BP10742" s="90"/>
    </row>
    <row r="10743" spans="68:68" customFormat="1">
      <c r="BP10743" s="90"/>
    </row>
    <row r="10744" spans="68:68" customFormat="1">
      <c r="BP10744" s="90"/>
    </row>
    <row r="10745" spans="68:68" customFormat="1">
      <c r="BP10745" s="90"/>
    </row>
    <row r="10746" spans="68:68" customFormat="1">
      <c r="BP10746" s="90"/>
    </row>
    <row r="10747" spans="68:68" customFormat="1">
      <c r="BP10747" s="90"/>
    </row>
    <row r="10748" spans="68:68" customFormat="1">
      <c r="BP10748" s="90"/>
    </row>
    <row r="10749" spans="68:68" customFormat="1">
      <c r="BP10749" s="90"/>
    </row>
    <row r="10750" spans="68:68" customFormat="1">
      <c r="BP10750" s="90"/>
    </row>
    <row r="10751" spans="68:68" customFormat="1">
      <c r="BP10751" s="90"/>
    </row>
    <row r="10752" spans="68:68" customFormat="1">
      <c r="BP10752" s="90"/>
    </row>
    <row r="10753" spans="68:68" customFormat="1">
      <c r="BP10753" s="90"/>
    </row>
    <row r="10754" spans="68:68" customFormat="1">
      <c r="BP10754" s="90"/>
    </row>
    <row r="10755" spans="68:68" customFormat="1">
      <c r="BP10755" s="90"/>
    </row>
    <row r="10756" spans="68:68" customFormat="1">
      <c r="BP10756" s="90"/>
    </row>
    <row r="10757" spans="68:68" customFormat="1">
      <c r="BP10757" s="90"/>
    </row>
    <row r="10758" spans="68:68" customFormat="1">
      <c r="BP10758" s="90"/>
    </row>
    <row r="10759" spans="68:68" customFormat="1">
      <c r="BP10759" s="90"/>
    </row>
    <row r="10760" spans="68:68" customFormat="1">
      <c r="BP10760" s="90"/>
    </row>
    <row r="10761" spans="68:68" customFormat="1">
      <c r="BP10761" s="90"/>
    </row>
    <row r="10762" spans="68:68" customFormat="1">
      <c r="BP10762" s="90"/>
    </row>
    <row r="10763" spans="68:68" customFormat="1">
      <c r="BP10763" s="90"/>
    </row>
    <row r="10764" spans="68:68" customFormat="1">
      <c r="BP10764" s="90"/>
    </row>
    <row r="10765" spans="68:68" customFormat="1">
      <c r="BP10765" s="90"/>
    </row>
    <row r="10766" spans="68:68" customFormat="1">
      <c r="BP10766" s="90"/>
    </row>
    <row r="10767" spans="68:68" customFormat="1">
      <c r="BP10767" s="90"/>
    </row>
    <row r="10768" spans="68:68" customFormat="1">
      <c r="BP10768" s="90"/>
    </row>
    <row r="10769" spans="68:68" customFormat="1">
      <c r="BP10769" s="90"/>
    </row>
    <row r="10770" spans="68:68" customFormat="1">
      <c r="BP10770" s="90"/>
    </row>
    <row r="10771" spans="68:68" customFormat="1">
      <c r="BP10771" s="90"/>
    </row>
    <row r="10772" spans="68:68" customFormat="1">
      <c r="BP10772" s="90"/>
    </row>
    <row r="10773" spans="68:68" customFormat="1">
      <c r="BP10773" s="90"/>
    </row>
    <row r="10774" spans="68:68" customFormat="1">
      <c r="BP10774" s="90"/>
    </row>
    <row r="10775" spans="68:68" customFormat="1">
      <c r="BP10775" s="90"/>
    </row>
    <row r="10776" spans="68:68" customFormat="1">
      <c r="BP10776" s="90"/>
    </row>
    <row r="10777" spans="68:68" customFormat="1">
      <c r="BP10777" s="90"/>
    </row>
    <row r="10778" spans="68:68" customFormat="1">
      <c r="BP10778" s="90"/>
    </row>
    <row r="10779" spans="68:68" customFormat="1">
      <c r="BP10779" s="90"/>
    </row>
    <row r="10780" spans="68:68" customFormat="1">
      <c r="BP10780" s="90"/>
    </row>
    <row r="10781" spans="68:68" customFormat="1">
      <c r="BP10781" s="90"/>
    </row>
    <row r="10782" spans="68:68" customFormat="1">
      <c r="BP10782" s="90"/>
    </row>
    <row r="10783" spans="68:68" customFormat="1">
      <c r="BP10783" s="90"/>
    </row>
    <row r="10784" spans="68:68" customFormat="1">
      <c r="BP10784" s="90"/>
    </row>
    <row r="10785" spans="68:68" customFormat="1">
      <c r="BP10785" s="90"/>
    </row>
    <row r="10786" spans="68:68" customFormat="1">
      <c r="BP10786" s="90"/>
    </row>
    <row r="10787" spans="68:68" customFormat="1">
      <c r="BP10787" s="90"/>
    </row>
    <row r="10788" spans="68:68" customFormat="1">
      <c r="BP10788" s="90"/>
    </row>
    <row r="10789" spans="68:68" customFormat="1">
      <c r="BP10789" s="90"/>
    </row>
    <row r="10790" spans="68:68" customFormat="1">
      <c r="BP10790" s="90"/>
    </row>
    <row r="10791" spans="68:68" customFormat="1">
      <c r="BP10791" s="90"/>
    </row>
    <row r="10792" spans="68:68" customFormat="1">
      <c r="BP10792" s="90"/>
    </row>
    <row r="10793" spans="68:68" customFormat="1">
      <c r="BP10793" s="90"/>
    </row>
    <row r="10794" spans="68:68" customFormat="1">
      <c r="BP10794" s="90"/>
    </row>
    <row r="10795" spans="68:68" customFormat="1">
      <c r="BP10795" s="90"/>
    </row>
    <row r="10796" spans="68:68" customFormat="1">
      <c r="BP10796" s="90"/>
    </row>
    <row r="10797" spans="68:68" customFormat="1">
      <c r="BP10797" s="90"/>
    </row>
    <row r="10798" spans="68:68" customFormat="1">
      <c r="BP10798" s="90"/>
    </row>
    <row r="10799" spans="68:68" customFormat="1">
      <c r="BP10799" s="90"/>
    </row>
    <row r="10800" spans="68:68" customFormat="1">
      <c r="BP10800" s="90"/>
    </row>
    <row r="10801" spans="68:68" customFormat="1">
      <c r="BP10801" s="90"/>
    </row>
    <row r="10802" spans="68:68" customFormat="1">
      <c r="BP10802" s="90"/>
    </row>
    <row r="10803" spans="68:68" customFormat="1">
      <c r="BP10803" s="90"/>
    </row>
    <row r="10804" spans="68:68" customFormat="1">
      <c r="BP10804" s="90"/>
    </row>
    <row r="10805" spans="68:68" customFormat="1">
      <c r="BP10805" s="90"/>
    </row>
    <row r="10806" spans="68:68" customFormat="1">
      <c r="BP10806" s="90"/>
    </row>
    <row r="10807" spans="68:68" customFormat="1">
      <c r="BP10807" s="90"/>
    </row>
    <row r="10808" spans="68:68" customFormat="1">
      <c r="BP10808" s="90"/>
    </row>
    <row r="10809" spans="68:68" customFormat="1">
      <c r="BP10809" s="90"/>
    </row>
    <row r="10810" spans="68:68" customFormat="1">
      <c r="BP10810" s="90"/>
    </row>
    <row r="10811" spans="68:68" customFormat="1">
      <c r="BP10811" s="90"/>
    </row>
    <row r="10812" spans="68:68" customFormat="1">
      <c r="BP10812" s="90"/>
    </row>
    <row r="10813" spans="68:68" customFormat="1">
      <c r="BP10813" s="90"/>
    </row>
    <row r="10814" spans="68:68" customFormat="1">
      <c r="BP10814" s="90"/>
    </row>
    <row r="10815" spans="68:68" customFormat="1">
      <c r="BP10815" s="90"/>
    </row>
    <row r="10816" spans="68:68" customFormat="1">
      <c r="BP10816" s="90"/>
    </row>
    <row r="10817" spans="68:68" customFormat="1">
      <c r="BP10817" s="90"/>
    </row>
    <row r="10818" spans="68:68" customFormat="1">
      <c r="BP10818" s="90"/>
    </row>
    <row r="10819" spans="68:68" customFormat="1">
      <c r="BP10819" s="90"/>
    </row>
    <row r="10820" spans="68:68" customFormat="1">
      <c r="BP10820" s="90"/>
    </row>
    <row r="10821" spans="68:68" customFormat="1">
      <c r="BP10821" s="90"/>
    </row>
    <row r="10822" spans="68:68" customFormat="1">
      <c r="BP10822" s="90"/>
    </row>
    <row r="10823" spans="68:68" customFormat="1">
      <c r="BP10823" s="90"/>
    </row>
    <row r="10824" spans="68:68" customFormat="1">
      <c r="BP10824" s="90"/>
    </row>
    <row r="10825" spans="68:68" customFormat="1">
      <c r="BP10825" s="90"/>
    </row>
    <row r="10826" spans="68:68" customFormat="1">
      <c r="BP10826" s="90"/>
    </row>
    <row r="10827" spans="68:68" customFormat="1">
      <c r="BP10827" s="90"/>
    </row>
    <row r="10828" spans="68:68" customFormat="1">
      <c r="BP10828" s="90"/>
    </row>
    <row r="10829" spans="68:68" customFormat="1">
      <c r="BP10829" s="90"/>
    </row>
    <row r="10830" spans="68:68" customFormat="1">
      <c r="BP10830" s="90"/>
    </row>
    <row r="10831" spans="68:68" customFormat="1">
      <c r="BP10831" s="90"/>
    </row>
    <row r="10832" spans="68:68" customFormat="1">
      <c r="BP10832" s="90"/>
    </row>
    <row r="10833" spans="68:68" customFormat="1">
      <c r="BP10833" s="90"/>
    </row>
    <row r="10834" spans="68:68" customFormat="1">
      <c r="BP10834" s="90"/>
    </row>
    <row r="10835" spans="68:68" customFormat="1">
      <c r="BP10835" s="90"/>
    </row>
    <row r="10836" spans="68:68" customFormat="1">
      <c r="BP10836" s="90"/>
    </row>
    <row r="10837" spans="68:68" customFormat="1">
      <c r="BP10837" s="90"/>
    </row>
    <row r="10838" spans="68:68" customFormat="1">
      <c r="BP10838" s="90"/>
    </row>
    <row r="10839" spans="68:68" customFormat="1">
      <c r="BP10839" s="90"/>
    </row>
    <row r="10840" spans="68:68" customFormat="1">
      <c r="BP10840" s="90"/>
    </row>
    <row r="10841" spans="68:68" customFormat="1">
      <c r="BP10841" s="90"/>
    </row>
    <row r="10842" spans="68:68" customFormat="1">
      <c r="BP10842" s="90"/>
    </row>
    <row r="10843" spans="68:68" customFormat="1">
      <c r="BP10843" s="90"/>
    </row>
    <row r="10844" spans="68:68" customFormat="1">
      <c r="BP10844" s="90"/>
    </row>
    <row r="10845" spans="68:68" customFormat="1">
      <c r="BP10845" s="90"/>
    </row>
    <row r="10846" spans="68:68" customFormat="1">
      <c r="BP10846" s="90"/>
    </row>
    <row r="10847" spans="68:68" customFormat="1">
      <c r="BP10847" s="90"/>
    </row>
    <row r="10848" spans="68:68" customFormat="1">
      <c r="BP10848" s="90"/>
    </row>
    <row r="10849" spans="68:68" customFormat="1">
      <c r="BP10849" s="90"/>
    </row>
    <row r="10850" spans="68:68" customFormat="1">
      <c r="BP10850" s="90"/>
    </row>
    <row r="10851" spans="68:68" customFormat="1">
      <c r="BP10851" s="90"/>
    </row>
    <row r="10852" spans="68:68" customFormat="1">
      <c r="BP10852" s="90"/>
    </row>
    <row r="10853" spans="68:68" customFormat="1">
      <c r="BP10853" s="90"/>
    </row>
    <row r="10854" spans="68:68" customFormat="1">
      <c r="BP10854" s="90"/>
    </row>
    <row r="10855" spans="68:68" customFormat="1">
      <c r="BP10855" s="90"/>
    </row>
    <row r="10856" spans="68:68" customFormat="1">
      <c r="BP10856" s="90"/>
    </row>
    <row r="10857" spans="68:68" customFormat="1">
      <c r="BP10857" s="90"/>
    </row>
    <row r="10858" spans="68:68" customFormat="1">
      <c r="BP10858" s="90"/>
    </row>
    <row r="10859" spans="68:68" customFormat="1">
      <c r="BP10859" s="90"/>
    </row>
    <row r="10860" spans="68:68" customFormat="1">
      <c r="BP10860" s="90"/>
    </row>
    <row r="10861" spans="68:68" customFormat="1">
      <c r="BP10861" s="90"/>
    </row>
    <row r="10862" spans="68:68" customFormat="1">
      <c r="BP10862" s="90"/>
    </row>
    <row r="10863" spans="68:68" customFormat="1">
      <c r="BP10863" s="90"/>
    </row>
    <row r="10864" spans="68:68" customFormat="1">
      <c r="BP10864" s="90"/>
    </row>
    <row r="10865" spans="68:68" customFormat="1">
      <c r="BP10865" s="90"/>
    </row>
    <row r="10866" spans="68:68" customFormat="1">
      <c r="BP10866" s="90"/>
    </row>
    <row r="10867" spans="68:68" customFormat="1">
      <c r="BP10867" s="90"/>
    </row>
    <row r="10868" spans="68:68" customFormat="1">
      <c r="BP10868" s="90"/>
    </row>
    <row r="10869" spans="68:68" customFormat="1">
      <c r="BP10869" s="90"/>
    </row>
    <row r="10870" spans="68:68" customFormat="1">
      <c r="BP10870" s="90"/>
    </row>
    <row r="10871" spans="68:68" customFormat="1">
      <c r="BP10871" s="90"/>
    </row>
    <row r="10872" spans="68:68" customFormat="1">
      <c r="BP10872" s="90"/>
    </row>
    <row r="10873" spans="68:68" customFormat="1">
      <c r="BP10873" s="90"/>
    </row>
    <row r="10874" spans="68:68" customFormat="1">
      <c r="BP10874" s="90"/>
    </row>
    <row r="10875" spans="68:68" customFormat="1">
      <c r="BP10875" s="90"/>
    </row>
    <row r="10876" spans="68:68" customFormat="1">
      <c r="BP10876" s="90"/>
    </row>
    <row r="10877" spans="68:68" customFormat="1">
      <c r="BP10877" s="90"/>
    </row>
    <row r="10878" spans="68:68" customFormat="1">
      <c r="BP10878" s="90"/>
    </row>
    <row r="10879" spans="68:68" customFormat="1">
      <c r="BP10879" s="90"/>
    </row>
    <row r="10880" spans="68:68" customFormat="1">
      <c r="BP10880" s="90"/>
    </row>
    <row r="10881" spans="68:68" customFormat="1">
      <c r="BP10881" s="90"/>
    </row>
    <row r="10882" spans="68:68" customFormat="1">
      <c r="BP10882" s="90"/>
    </row>
    <row r="10883" spans="68:68" customFormat="1">
      <c r="BP10883" s="90"/>
    </row>
    <row r="10884" spans="68:68" customFormat="1">
      <c r="BP10884" s="90"/>
    </row>
    <row r="10885" spans="68:68" customFormat="1">
      <c r="BP10885" s="90"/>
    </row>
    <row r="10886" spans="68:68" customFormat="1">
      <c r="BP10886" s="90"/>
    </row>
    <row r="10887" spans="68:68" customFormat="1">
      <c r="BP10887" s="90"/>
    </row>
    <row r="10888" spans="68:68" customFormat="1">
      <c r="BP10888" s="90"/>
    </row>
    <row r="10889" spans="68:68" customFormat="1">
      <c r="BP10889" s="90"/>
    </row>
    <row r="10890" spans="68:68" customFormat="1">
      <c r="BP10890" s="90"/>
    </row>
    <row r="10891" spans="68:68" customFormat="1">
      <c r="BP10891" s="90"/>
    </row>
    <row r="10892" spans="68:68" customFormat="1">
      <c r="BP10892" s="90"/>
    </row>
    <row r="10893" spans="68:68" customFormat="1">
      <c r="BP10893" s="90"/>
    </row>
    <row r="10894" spans="68:68" customFormat="1">
      <c r="BP10894" s="90"/>
    </row>
    <row r="10895" spans="68:68" customFormat="1">
      <c r="BP10895" s="90"/>
    </row>
    <row r="10896" spans="68:68" customFormat="1">
      <c r="BP10896" s="90"/>
    </row>
    <row r="10897" spans="68:68" customFormat="1">
      <c r="BP10897" s="90"/>
    </row>
    <row r="10898" spans="68:68" customFormat="1">
      <c r="BP10898" s="90"/>
    </row>
    <row r="10899" spans="68:68" customFormat="1">
      <c r="BP10899" s="90"/>
    </row>
    <row r="10900" spans="68:68" customFormat="1">
      <c r="BP10900" s="90"/>
    </row>
    <row r="10901" spans="68:68" customFormat="1">
      <c r="BP10901" s="90"/>
    </row>
    <row r="10902" spans="68:68" customFormat="1">
      <c r="BP10902" s="90"/>
    </row>
    <row r="10903" spans="68:68" customFormat="1">
      <c r="BP10903" s="90"/>
    </row>
    <row r="10904" spans="68:68" customFormat="1">
      <c r="BP10904" s="90"/>
    </row>
    <row r="10905" spans="68:68" customFormat="1">
      <c r="BP10905" s="90"/>
    </row>
    <row r="10906" spans="68:68" customFormat="1">
      <c r="BP10906" s="90"/>
    </row>
    <row r="10907" spans="68:68" customFormat="1">
      <c r="BP10907" s="90"/>
    </row>
    <row r="10908" spans="68:68" customFormat="1">
      <c r="BP10908" s="90"/>
    </row>
    <row r="10909" spans="68:68" customFormat="1">
      <c r="BP10909" s="90"/>
    </row>
    <row r="10910" spans="68:68" customFormat="1">
      <c r="BP10910" s="90"/>
    </row>
    <row r="10911" spans="68:68" customFormat="1">
      <c r="BP10911" s="90"/>
    </row>
    <row r="10912" spans="68:68" customFormat="1">
      <c r="BP10912" s="90"/>
    </row>
    <row r="10913" spans="68:68" customFormat="1">
      <c r="BP10913" s="90"/>
    </row>
    <row r="10914" spans="68:68" customFormat="1">
      <c r="BP10914" s="90"/>
    </row>
    <row r="10915" spans="68:68" customFormat="1">
      <c r="BP10915" s="90"/>
    </row>
    <row r="10916" spans="68:68" customFormat="1">
      <c r="BP10916" s="90"/>
    </row>
    <row r="10917" spans="68:68" customFormat="1">
      <c r="BP10917" s="90"/>
    </row>
    <row r="10918" spans="68:68" customFormat="1">
      <c r="BP10918" s="90"/>
    </row>
    <row r="10919" spans="68:68" customFormat="1">
      <c r="BP10919" s="90"/>
    </row>
    <row r="10920" spans="68:68" customFormat="1">
      <c r="BP10920" s="90"/>
    </row>
    <row r="10921" spans="68:68" customFormat="1">
      <c r="BP10921" s="90"/>
    </row>
    <row r="10922" spans="68:68" customFormat="1">
      <c r="BP10922" s="90"/>
    </row>
    <row r="10923" spans="68:68" customFormat="1">
      <c r="BP10923" s="90"/>
    </row>
    <row r="10924" spans="68:68" customFormat="1">
      <c r="BP10924" s="90"/>
    </row>
    <row r="10925" spans="68:68" customFormat="1">
      <c r="BP10925" s="90"/>
    </row>
    <row r="10926" spans="68:68" customFormat="1">
      <c r="BP10926" s="90"/>
    </row>
    <row r="10927" spans="68:68" customFormat="1">
      <c r="BP10927" s="90"/>
    </row>
    <row r="10928" spans="68:68" customFormat="1">
      <c r="BP10928" s="90"/>
    </row>
    <row r="10929" spans="68:68" customFormat="1">
      <c r="BP10929" s="90"/>
    </row>
    <row r="10930" spans="68:68" customFormat="1">
      <c r="BP10930" s="90"/>
    </row>
    <row r="10931" spans="68:68" customFormat="1">
      <c r="BP10931" s="90"/>
    </row>
    <row r="10932" spans="68:68" customFormat="1">
      <c r="BP10932" s="90"/>
    </row>
    <row r="10933" spans="68:68" customFormat="1">
      <c r="BP10933" s="90"/>
    </row>
    <row r="10934" spans="68:68" customFormat="1">
      <c r="BP10934" s="90"/>
    </row>
    <row r="10935" spans="68:68" customFormat="1">
      <c r="BP10935" s="90"/>
    </row>
    <row r="10936" spans="68:68" customFormat="1">
      <c r="BP10936" s="90"/>
    </row>
    <row r="10937" spans="68:68" customFormat="1">
      <c r="BP10937" s="90"/>
    </row>
    <row r="10938" spans="68:68" customFormat="1">
      <c r="BP10938" s="90"/>
    </row>
    <row r="10939" spans="68:68" customFormat="1">
      <c r="BP10939" s="90"/>
    </row>
    <row r="10940" spans="68:68" customFormat="1">
      <c r="BP10940" s="90"/>
    </row>
    <row r="10941" spans="68:68" customFormat="1">
      <c r="BP10941" s="90"/>
    </row>
    <row r="10942" spans="68:68" customFormat="1">
      <c r="BP10942" s="90"/>
    </row>
    <row r="10943" spans="68:68" customFormat="1">
      <c r="BP10943" s="90"/>
    </row>
    <row r="10944" spans="68:68" customFormat="1">
      <c r="BP10944" s="90"/>
    </row>
    <row r="10945" spans="68:68" customFormat="1">
      <c r="BP10945" s="90"/>
    </row>
    <row r="10946" spans="68:68" customFormat="1">
      <c r="BP10946" s="90"/>
    </row>
    <row r="10947" spans="68:68" customFormat="1">
      <c r="BP10947" s="90"/>
    </row>
    <row r="10948" spans="68:68" customFormat="1">
      <c r="BP10948" s="90"/>
    </row>
    <row r="10949" spans="68:68" customFormat="1">
      <c r="BP10949" s="90"/>
    </row>
    <row r="10950" spans="68:68" customFormat="1">
      <c r="BP10950" s="90"/>
    </row>
    <row r="10951" spans="68:68" customFormat="1">
      <c r="BP10951" s="90"/>
    </row>
    <row r="10952" spans="68:68" customFormat="1">
      <c r="BP10952" s="90"/>
    </row>
    <row r="10953" spans="68:68" customFormat="1">
      <c r="BP10953" s="90"/>
    </row>
    <row r="10954" spans="68:68" customFormat="1">
      <c r="BP10954" s="90"/>
    </row>
    <row r="10955" spans="68:68" customFormat="1">
      <c r="BP10955" s="90"/>
    </row>
    <row r="10956" spans="68:68" customFormat="1">
      <c r="BP10956" s="90"/>
    </row>
    <row r="10957" spans="68:68" customFormat="1">
      <c r="BP10957" s="90"/>
    </row>
    <row r="10958" spans="68:68" customFormat="1">
      <c r="BP10958" s="90"/>
    </row>
    <row r="10959" spans="68:68" customFormat="1">
      <c r="BP10959" s="90"/>
    </row>
    <row r="10960" spans="68:68" customFormat="1">
      <c r="BP10960" s="90"/>
    </row>
    <row r="10961" spans="68:68" customFormat="1">
      <c r="BP10961" s="90"/>
    </row>
    <row r="10962" spans="68:68" customFormat="1">
      <c r="BP10962" s="90"/>
    </row>
    <row r="10963" spans="68:68" customFormat="1">
      <c r="BP10963" s="90"/>
    </row>
    <row r="10964" spans="68:68" customFormat="1">
      <c r="BP10964" s="90"/>
    </row>
    <row r="10965" spans="68:68" customFormat="1">
      <c r="BP10965" s="90"/>
    </row>
    <row r="10966" spans="68:68" customFormat="1">
      <c r="BP10966" s="90"/>
    </row>
    <row r="10967" spans="68:68" customFormat="1">
      <c r="BP10967" s="90"/>
    </row>
    <row r="10968" spans="68:68" customFormat="1">
      <c r="BP10968" s="90"/>
    </row>
    <row r="10969" spans="68:68" customFormat="1">
      <c r="BP10969" s="90"/>
    </row>
    <row r="10970" spans="68:68" customFormat="1">
      <c r="BP10970" s="90"/>
    </row>
    <row r="10971" spans="68:68" customFormat="1">
      <c r="BP10971" s="90"/>
    </row>
    <row r="10972" spans="68:68" customFormat="1">
      <c r="BP10972" s="90"/>
    </row>
    <row r="10973" spans="68:68" customFormat="1">
      <c r="BP10973" s="90"/>
    </row>
    <row r="10974" spans="68:68" customFormat="1">
      <c r="BP10974" s="90"/>
    </row>
    <row r="10975" spans="68:68" customFormat="1">
      <c r="BP10975" s="90"/>
    </row>
    <row r="10976" spans="68:68" customFormat="1">
      <c r="BP10976" s="90"/>
    </row>
    <row r="10977" spans="68:68" customFormat="1">
      <c r="BP10977" s="90"/>
    </row>
    <row r="10978" spans="68:68" customFormat="1">
      <c r="BP10978" s="90"/>
    </row>
    <row r="10979" spans="68:68" customFormat="1">
      <c r="BP10979" s="90"/>
    </row>
    <row r="10980" spans="68:68" customFormat="1">
      <c r="BP10980" s="90"/>
    </row>
    <row r="10981" spans="68:68" customFormat="1">
      <c r="BP10981" s="90"/>
    </row>
    <row r="10982" spans="68:68" customFormat="1">
      <c r="BP10982" s="90"/>
    </row>
    <row r="10983" spans="68:68" customFormat="1">
      <c r="BP10983" s="90"/>
    </row>
    <row r="10984" spans="68:68" customFormat="1">
      <c r="BP10984" s="90"/>
    </row>
    <row r="10985" spans="68:68" customFormat="1">
      <c r="BP10985" s="90"/>
    </row>
    <row r="10986" spans="68:68" customFormat="1">
      <c r="BP10986" s="90"/>
    </row>
    <row r="10987" spans="68:68" customFormat="1">
      <c r="BP10987" s="90"/>
    </row>
    <row r="10988" spans="68:68" customFormat="1">
      <c r="BP10988" s="90"/>
    </row>
    <row r="10989" spans="68:68" customFormat="1">
      <c r="BP10989" s="90"/>
    </row>
    <row r="10990" spans="68:68" customFormat="1">
      <c r="BP10990" s="90"/>
    </row>
    <row r="10991" spans="68:68" customFormat="1">
      <c r="BP10991" s="90"/>
    </row>
    <row r="10992" spans="68:68" customFormat="1">
      <c r="BP10992" s="90"/>
    </row>
    <row r="10993" spans="68:68" customFormat="1">
      <c r="BP10993" s="90"/>
    </row>
    <row r="10994" spans="68:68" customFormat="1">
      <c r="BP10994" s="90"/>
    </row>
    <row r="10995" spans="68:68" customFormat="1">
      <c r="BP10995" s="90"/>
    </row>
    <row r="10996" spans="68:68" customFormat="1">
      <c r="BP10996" s="90"/>
    </row>
    <row r="10997" spans="68:68" customFormat="1">
      <c r="BP10997" s="90"/>
    </row>
    <row r="10998" spans="68:68" customFormat="1">
      <c r="BP10998" s="90"/>
    </row>
    <row r="10999" spans="68:68" customFormat="1">
      <c r="BP10999" s="90"/>
    </row>
    <row r="11000" spans="68:68" customFormat="1">
      <c r="BP11000" s="90"/>
    </row>
    <row r="11001" spans="68:68" customFormat="1">
      <c r="BP11001" s="90"/>
    </row>
    <row r="11002" spans="68:68" customFormat="1">
      <c r="BP11002" s="90"/>
    </row>
    <row r="11003" spans="68:68" customFormat="1">
      <c r="BP11003" s="90"/>
    </row>
    <row r="11004" spans="68:68" customFormat="1">
      <c r="BP11004" s="90"/>
    </row>
    <row r="11005" spans="68:68" customFormat="1">
      <c r="BP11005" s="90"/>
    </row>
    <row r="11006" spans="68:68" customFormat="1">
      <c r="BP11006" s="90"/>
    </row>
    <row r="11007" spans="68:68" customFormat="1">
      <c r="BP11007" s="90"/>
    </row>
    <row r="11008" spans="68:68" customFormat="1">
      <c r="BP11008" s="90"/>
    </row>
    <row r="11009" spans="68:68" customFormat="1">
      <c r="BP11009" s="90"/>
    </row>
    <row r="11010" spans="68:68" customFormat="1">
      <c r="BP11010" s="90"/>
    </row>
    <row r="11011" spans="68:68" customFormat="1">
      <c r="BP11011" s="90"/>
    </row>
    <row r="11012" spans="68:68" customFormat="1">
      <c r="BP11012" s="90"/>
    </row>
    <row r="11013" spans="68:68" customFormat="1">
      <c r="BP11013" s="90"/>
    </row>
    <row r="11014" spans="68:68" customFormat="1">
      <c r="BP11014" s="90"/>
    </row>
    <row r="11015" spans="68:68" customFormat="1">
      <c r="BP11015" s="90"/>
    </row>
    <row r="11016" spans="68:68" customFormat="1">
      <c r="BP11016" s="90"/>
    </row>
    <row r="11017" spans="68:68" customFormat="1">
      <c r="BP11017" s="90"/>
    </row>
    <row r="11018" spans="68:68" customFormat="1">
      <c r="BP11018" s="90"/>
    </row>
    <row r="11019" spans="68:68" customFormat="1">
      <c r="BP11019" s="90"/>
    </row>
    <row r="11020" spans="68:68" customFormat="1">
      <c r="BP11020" s="90"/>
    </row>
    <row r="11021" spans="68:68" customFormat="1">
      <c r="BP11021" s="90"/>
    </row>
    <row r="11022" spans="68:68" customFormat="1">
      <c r="BP11022" s="90"/>
    </row>
    <row r="11023" spans="68:68" customFormat="1">
      <c r="BP11023" s="90"/>
    </row>
    <row r="11024" spans="68:68" customFormat="1">
      <c r="BP11024" s="90"/>
    </row>
    <row r="11025" spans="68:68" customFormat="1">
      <c r="BP11025" s="90"/>
    </row>
    <row r="11026" spans="68:68" customFormat="1">
      <c r="BP11026" s="90"/>
    </row>
    <row r="11027" spans="68:68" customFormat="1">
      <c r="BP11027" s="90"/>
    </row>
    <row r="11028" spans="68:68" customFormat="1">
      <c r="BP11028" s="90"/>
    </row>
    <row r="11029" spans="68:68" customFormat="1">
      <c r="BP11029" s="90"/>
    </row>
    <row r="11030" spans="68:68" customFormat="1">
      <c r="BP11030" s="90"/>
    </row>
    <row r="11031" spans="68:68" customFormat="1">
      <c r="BP11031" s="90"/>
    </row>
    <row r="11032" spans="68:68" customFormat="1">
      <c r="BP11032" s="90"/>
    </row>
    <row r="11033" spans="68:68" customFormat="1">
      <c r="BP11033" s="90"/>
    </row>
    <row r="11034" spans="68:68" customFormat="1">
      <c r="BP11034" s="90"/>
    </row>
    <row r="11035" spans="68:68" customFormat="1">
      <c r="BP11035" s="90"/>
    </row>
    <row r="11036" spans="68:68" customFormat="1">
      <c r="BP11036" s="90"/>
    </row>
    <row r="11037" spans="68:68" customFormat="1">
      <c r="BP11037" s="90"/>
    </row>
    <row r="11038" spans="68:68" customFormat="1">
      <c r="BP11038" s="90"/>
    </row>
    <row r="11039" spans="68:68" customFormat="1">
      <c r="BP11039" s="90"/>
    </row>
    <row r="11040" spans="68:68" customFormat="1">
      <c r="BP11040" s="90"/>
    </row>
    <row r="11041" spans="68:68" customFormat="1">
      <c r="BP11041" s="90"/>
    </row>
    <row r="11042" spans="68:68" customFormat="1">
      <c r="BP11042" s="90"/>
    </row>
    <row r="11043" spans="68:68" customFormat="1">
      <c r="BP11043" s="90"/>
    </row>
    <row r="11044" spans="68:68" customFormat="1">
      <c r="BP11044" s="90"/>
    </row>
    <row r="11045" spans="68:68" customFormat="1">
      <c r="BP11045" s="90"/>
    </row>
    <row r="11046" spans="68:68" customFormat="1">
      <c r="BP11046" s="90"/>
    </row>
    <row r="11047" spans="68:68" customFormat="1">
      <c r="BP11047" s="90"/>
    </row>
    <row r="11048" spans="68:68" customFormat="1">
      <c r="BP11048" s="90"/>
    </row>
    <row r="11049" spans="68:68" customFormat="1">
      <c r="BP11049" s="90"/>
    </row>
    <row r="11050" spans="68:68" customFormat="1">
      <c r="BP11050" s="90"/>
    </row>
    <row r="11051" spans="68:68" customFormat="1">
      <c r="BP11051" s="90"/>
    </row>
    <row r="11052" spans="68:68" customFormat="1">
      <c r="BP11052" s="90"/>
    </row>
    <row r="11053" spans="68:68" customFormat="1">
      <c r="BP11053" s="90"/>
    </row>
    <row r="11054" spans="68:68" customFormat="1">
      <c r="BP11054" s="90"/>
    </row>
    <row r="11055" spans="68:68" customFormat="1">
      <c r="BP11055" s="90"/>
    </row>
    <row r="11056" spans="68:68" customFormat="1">
      <c r="BP11056" s="90"/>
    </row>
    <row r="11057" spans="68:68" customFormat="1">
      <c r="BP11057" s="90"/>
    </row>
    <row r="11058" spans="68:68" customFormat="1">
      <c r="BP11058" s="90"/>
    </row>
    <row r="11059" spans="68:68" customFormat="1">
      <c r="BP11059" s="90"/>
    </row>
    <row r="11060" spans="68:68" customFormat="1">
      <c r="BP11060" s="90"/>
    </row>
    <row r="11061" spans="68:68" customFormat="1">
      <c r="BP11061" s="90"/>
    </row>
    <row r="11062" spans="68:68" customFormat="1">
      <c r="BP11062" s="90"/>
    </row>
    <row r="11063" spans="68:68" customFormat="1">
      <c r="BP11063" s="90"/>
    </row>
    <row r="11064" spans="68:68" customFormat="1">
      <c r="BP11064" s="90"/>
    </row>
    <row r="11065" spans="68:68" customFormat="1">
      <c r="BP11065" s="90"/>
    </row>
    <row r="11066" spans="68:68" customFormat="1">
      <c r="BP11066" s="90"/>
    </row>
    <row r="11067" spans="68:68" customFormat="1">
      <c r="BP11067" s="90"/>
    </row>
    <row r="11068" spans="68:68" customFormat="1">
      <c r="BP11068" s="90"/>
    </row>
    <row r="11069" spans="68:68" customFormat="1">
      <c r="BP11069" s="90"/>
    </row>
    <row r="11070" spans="68:68" customFormat="1">
      <c r="BP11070" s="90"/>
    </row>
    <row r="11071" spans="68:68" customFormat="1">
      <c r="BP11071" s="90"/>
    </row>
    <row r="11072" spans="68:68" customFormat="1">
      <c r="BP11072" s="90"/>
    </row>
    <row r="11073" spans="68:68" customFormat="1">
      <c r="BP11073" s="90"/>
    </row>
    <row r="11074" spans="68:68" customFormat="1">
      <c r="BP11074" s="90"/>
    </row>
    <row r="11075" spans="68:68" customFormat="1">
      <c r="BP11075" s="90"/>
    </row>
    <row r="11076" spans="68:68" customFormat="1">
      <c r="BP11076" s="90"/>
    </row>
    <row r="11077" spans="68:68" customFormat="1">
      <c r="BP11077" s="90"/>
    </row>
    <row r="11078" spans="68:68" customFormat="1">
      <c r="BP11078" s="90"/>
    </row>
    <row r="11079" spans="68:68" customFormat="1">
      <c r="BP11079" s="90"/>
    </row>
    <row r="11080" spans="68:68" customFormat="1">
      <c r="BP11080" s="90"/>
    </row>
    <row r="11081" spans="68:68" customFormat="1">
      <c r="BP11081" s="90"/>
    </row>
    <row r="11082" spans="68:68" customFormat="1">
      <c r="BP11082" s="90"/>
    </row>
    <row r="11083" spans="68:68" customFormat="1">
      <c r="BP11083" s="90"/>
    </row>
    <row r="11084" spans="68:68" customFormat="1">
      <c r="BP11084" s="90"/>
    </row>
    <row r="11085" spans="68:68" customFormat="1">
      <c r="BP11085" s="90"/>
    </row>
    <row r="11086" spans="68:68" customFormat="1">
      <c r="BP11086" s="90"/>
    </row>
    <row r="11087" spans="68:68" customFormat="1">
      <c r="BP11087" s="90"/>
    </row>
    <row r="11088" spans="68:68" customFormat="1">
      <c r="BP11088" s="90"/>
    </row>
    <row r="11089" spans="68:68" customFormat="1">
      <c r="BP11089" s="90"/>
    </row>
    <row r="11090" spans="68:68" customFormat="1">
      <c r="BP11090" s="90"/>
    </row>
    <row r="11091" spans="68:68" customFormat="1">
      <c r="BP11091" s="90"/>
    </row>
    <row r="11092" spans="68:68" customFormat="1">
      <c r="BP11092" s="90"/>
    </row>
    <row r="11093" spans="68:68" customFormat="1">
      <c r="BP11093" s="90"/>
    </row>
    <row r="11094" spans="68:68" customFormat="1">
      <c r="BP11094" s="90"/>
    </row>
    <row r="11095" spans="68:68" customFormat="1">
      <c r="BP11095" s="90"/>
    </row>
    <row r="11096" spans="68:68" customFormat="1">
      <c r="BP11096" s="90"/>
    </row>
    <row r="11097" spans="68:68" customFormat="1">
      <c r="BP11097" s="90"/>
    </row>
    <row r="11098" spans="68:68" customFormat="1">
      <c r="BP11098" s="90"/>
    </row>
    <row r="11099" spans="68:68" customFormat="1">
      <c r="BP11099" s="90"/>
    </row>
    <row r="11100" spans="68:68" customFormat="1">
      <c r="BP11100" s="90"/>
    </row>
    <row r="11101" spans="68:68" customFormat="1">
      <c r="BP11101" s="90"/>
    </row>
    <row r="11102" spans="68:68" customFormat="1">
      <c r="BP11102" s="90"/>
    </row>
    <row r="11103" spans="68:68" customFormat="1">
      <c r="BP11103" s="90"/>
    </row>
    <row r="11104" spans="68:68" customFormat="1">
      <c r="BP11104" s="90"/>
    </row>
    <row r="11105" spans="68:68" customFormat="1">
      <c r="BP11105" s="90"/>
    </row>
    <row r="11106" spans="68:68" customFormat="1">
      <c r="BP11106" s="90"/>
    </row>
    <row r="11107" spans="68:68" customFormat="1">
      <c r="BP11107" s="90"/>
    </row>
    <row r="11108" spans="68:68" customFormat="1">
      <c r="BP11108" s="90"/>
    </row>
    <row r="11109" spans="68:68" customFormat="1">
      <c r="BP11109" s="90"/>
    </row>
    <row r="11110" spans="68:68" customFormat="1">
      <c r="BP11110" s="90"/>
    </row>
    <row r="11111" spans="68:68" customFormat="1">
      <c r="BP11111" s="90"/>
    </row>
    <row r="11112" spans="68:68" customFormat="1">
      <c r="BP11112" s="90"/>
    </row>
    <row r="11113" spans="68:68" customFormat="1">
      <c r="BP11113" s="90"/>
    </row>
    <row r="11114" spans="68:68" customFormat="1">
      <c r="BP11114" s="90"/>
    </row>
    <row r="11115" spans="68:68" customFormat="1">
      <c r="BP11115" s="90"/>
    </row>
    <row r="11116" spans="68:68" customFormat="1">
      <c r="BP11116" s="90"/>
    </row>
    <row r="11117" spans="68:68" customFormat="1">
      <c r="BP11117" s="90"/>
    </row>
    <row r="11118" spans="68:68" customFormat="1">
      <c r="BP11118" s="90"/>
    </row>
    <row r="11119" spans="68:68" customFormat="1">
      <c r="BP11119" s="90"/>
    </row>
    <row r="11120" spans="68:68" customFormat="1">
      <c r="BP11120" s="90"/>
    </row>
    <row r="11121" spans="68:68" customFormat="1">
      <c r="BP11121" s="90"/>
    </row>
    <row r="11122" spans="68:68" customFormat="1">
      <c r="BP11122" s="90"/>
    </row>
    <row r="11123" spans="68:68" customFormat="1">
      <c r="BP11123" s="90"/>
    </row>
    <row r="11124" spans="68:68" customFormat="1">
      <c r="BP11124" s="90"/>
    </row>
    <row r="11125" spans="68:68" customFormat="1">
      <c r="BP11125" s="90"/>
    </row>
    <row r="11126" spans="68:68" customFormat="1">
      <c r="BP11126" s="90"/>
    </row>
    <row r="11127" spans="68:68" customFormat="1">
      <c r="BP11127" s="90"/>
    </row>
    <row r="11128" spans="68:68" customFormat="1">
      <c r="BP11128" s="90"/>
    </row>
    <row r="11129" spans="68:68" customFormat="1">
      <c r="BP11129" s="90"/>
    </row>
    <row r="11130" spans="68:68" customFormat="1">
      <c r="BP11130" s="90"/>
    </row>
    <row r="11131" spans="68:68" customFormat="1">
      <c r="BP11131" s="90"/>
    </row>
    <row r="11132" spans="68:68" customFormat="1">
      <c r="BP11132" s="90"/>
    </row>
    <row r="11133" spans="68:68" customFormat="1">
      <c r="BP11133" s="90"/>
    </row>
    <row r="11134" spans="68:68" customFormat="1">
      <c r="BP11134" s="90"/>
    </row>
    <row r="11135" spans="68:68" customFormat="1">
      <c r="BP11135" s="90"/>
    </row>
    <row r="11136" spans="68:68" customFormat="1">
      <c r="BP11136" s="90"/>
    </row>
    <row r="11137" spans="68:68" customFormat="1">
      <c r="BP11137" s="90"/>
    </row>
    <row r="11138" spans="68:68" customFormat="1">
      <c r="BP11138" s="90"/>
    </row>
    <row r="11139" spans="68:68" customFormat="1">
      <c r="BP11139" s="90"/>
    </row>
    <row r="11140" spans="68:68" customFormat="1">
      <c r="BP11140" s="90"/>
    </row>
    <row r="11141" spans="68:68" customFormat="1">
      <c r="BP11141" s="90"/>
    </row>
    <row r="11142" spans="68:68" customFormat="1">
      <c r="BP11142" s="90"/>
    </row>
    <row r="11143" spans="68:68" customFormat="1">
      <c r="BP11143" s="90"/>
    </row>
    <row r="11144" spans="68:68" customFormat="1">
      <c r="BP11144" s="90"/>
    </row>
    <row r="11145" spans="68:68" customFormat="1">
      <c r="BP11145" s="90"/>
    </row>
    <row r="11146" spans="68:68" customFormat="1">
      <c r="BP11146" s="90"/>
    </row>
    <row r="11147" spans="68:68" customFormat="1">
      <c r="BP11147" s="90"/>
    </row>
    <row r="11148" spans="68:68" customFormat="1">
      <c r="BP11148" s="90"/>
    </row>
    <row r="11149" spans="68:68" customFormat="1">
      <c r="BP11149" s="90"/>
    </row>
    <row r="11150" spans="68:68" customFormat="1">
      <c r="BP11150" s="90"/>
    </row>
    <row r="11151" spans="68:68" customFormat="1">
      <c r="BP11151" s="90"/>
    </row>
    <row r="11152" spans="68:68" customFormat="1">
      <c r="BP11152" s="90"/>
    </row>
    <row r="11153" spans="68:68" customFormat="1">
      <c r="BP11153" s="90"/>
    </row>
    <row r="11154" spans="68:68" customFormat="1">
      <c r="BP11154" s="90"/>
    </row>
    <row r="11155" spans="68:68" customFormat="1">
      <c r="BP11155" s="90"/>
    </row>
    <row r="11156" spans="68:68" customFormat="1">
      <c r="BP11156" s="90"/>
    </row>
    <row r="11157" spans="68:68" customFormat="1">
      <c r="BP11157" s="90"/>
    </row>
    <row r="11158" spans="68:68" customFormat="1">
      <c r="BP11158" s="90"/>
    </row>
    <row r="11159" spans="68:68" customFormat="1">
      <c r="BP11159" s="90"/>
    </row>
    <row r="11160" spans="68:68" customFormat="1">
      <c r="BP11160" s="90"/>
    </row>
    <row r="11161" spans="68:68" customFormat="1">
      <c r="BP11161" s="90"/>
    </row>
    <row r="11162" spans="68:68" customFormat="1">
      <c r="BP11162" s="90"/>
    </row>
    <row r="11163" spans="68:68" customFormat="1">
      <c r="BP11163" s="90"/>
    </row>
    <row r="11164" spans="68:68" customFormat="1">
      <c r="BP11164" s="90"/>
    </row>
    <row r="11165" spans="68:68" customFormat="1">
      <c r="BP11165" s="90"/>
    </row>
    <row r="11166" spans="68:68" customFormat="1">
      <c r="BP11166" s="90"/>
    </row>
    <row r="11167" spans="68:68" customFormat="1">
      <c r="BP11167" s="90"/>
    </row>
    <row r="11168" spans="68:68" customFormat="1">
      <c r="BP11168" s="90"/>
    </row>
    <row r="11169" spans="68:68" customFormat="1">
      <c r="BP11169" s="90"/>
    </row>
    <row r="11170" spans="68:68" customFormat="1">
      <c r="BP11170" s="90"/>
    </row>
    <row r="11171" spans="68:68" customFormat="1">
      <c r="BP11171" s="90"/>
    </row>
    <row r="11172" spans="68:68" customFormat="1">
      <c r="BP11172" s="90"/>
    </row>
    <row r="11173" spans="68:68" customFormat="1">
      <c r="BP11173" s="90"/>
    </row>
    <row r="11174" spans="68:68" customFormat="1">
      <c r="BP11174" s="90"/>
    </row>
    <row r="11175" spans="68:68" customFormat="1">
      <c r="BP11175" s="90"/>
    </row>
    <row r="11176" spans="68:68" customFormat="1">
      <c r="BP11176" s="90"/>
    </row>
    <row r="11177" spans="68:68" customFormat="1">
      <c r="BP11177" s="90"/>
    </row>
    <row r="11178" spans="68:68" customFormat="1">
      <c r="BP11178" s="90"/>
    </row>
    <row r="11179" spans="68:68" customFormat="1">
      <c r="BP11179" s="90"/>
    </row>
    <row r="11180" spans="68:68" customFormat="1">
      <c r="BP11180" s="90"/>
    </row>
    <row r="11181" spans="68:68" customFormat="1">
      <c r="BP11181" s="90"/>
    </row>
    <row r="11182" spans="68:68" customFormat="1">
      <c r="BP11182" s="90"/>
    </row>
    <row r="11183" spans="68:68" customFormat="1">
      <c r="BP11183" s="90"/>
    </row>
    <row r="11184" spans="68:68" customFormat="1">
      <c r="BP11184" s="90"/>
    </row>
    <row r="11185" spans="68:68" customFormat="1">
      <c r="BP11185" s="90"/>
    </row>
    <row r="11186" spans="68:68" customFormat="1">
      <c r="BP11186" s="90"/>
    </row>
    <row r="11187" spans="68:68" customFormat="1">
      <c r="BP11187" s="90"/>
    </row>
    <row r="11188" spans="68:68" customFormat="1">
      <c r="BP11188" s="90"/>
    </row>
    <row r="11189" spans="68:68" customFormat="1">
      <c r="BP11189" s="90"/>
    </row>
    <row r="11190" spans="68:68" customFormat="1">
      <c r="BP11190" s="90"/>
    </row>
    <row r="11191" spans="68:68" customFormat="1">
      <c r="BP11191" s="90"/>
    </row>
    <row r="11192" spans="68:68" customFormat="1">
      <c r="BP11192" s="90"/>
    </row>
    <row r="11193" spans="68:68" customFormat="1">
      <c r="BP11193" s="90"/>
    </row>
    <row r="11194" spans="68:68" customFormat="1">
      <c r="BP11194" s="90"/>
    </row>
    <row r="11195" spans="68:68" customFormat="1">
      <c r="BP11195" s="90"/>
    </row>
    <row r="11196" spans="68:68" customFormat="1">
      <c r="BP11196" s="90"/>
    </row>
    <row r="11197" spans="68:68" customFormat="1">
      <c r="BP11197" s="90"/>
    </row>
    <row r="11198" spans="68:68" customFormat="1">
      <c r="BP11198" s="90"/>
    </row>
    <row r="11199" spans="68:68" customFormat="1">
      <c r="BP11199" s="90"/>
    </row>
    <row r="11200" spans="68:68" customFormat="1">
      <c r="BP11200" s="90"/>
    </row>
    <row r="11201" spans="68:68" customFormat="1">
      <c r="BP11201" s="90"/>
    </row>
    <row r="11202" spans="68:68" customFormat="1">
      <c r="BP11202" s="90"/>
    </row>
    <row r="11203" spans="68:68" customFormat="1">
      <c r="BP11203" s="90"/>
    </row>
    <row r="11204" spans="68:68" customFormat="1">
      <c r="BP11204" s="90"/>
    </row>
    <row r="11205" spans="68:68" customFormat="1">
      <c r="BP11205" s="90"/>
    </row>
    <row r="11206" spans="68:68" customFormat="1">
      <c r="BP11206" s="90"/>
    </row>
    <row r="11207" spans="68:68" customFormat="1">
      <c r="BP11207" s="90"/>
    </row>
    <row r="11208" spans="68:68" customFormat="1">
      <c r="BP11208" s="90"/>
    </row>
    <row r="11209" spans="68:68" customFormat="1">
      <c r="BP11209" s="90"/>
    </row>
    <row r="11210" spans="68:68" customFormat="1">
      <c r="BP11210" s="90"/>
    </row>
    <row r="11211" spans="68:68" customFormat="1">
      <c r="BP11211" s="90"/>
    </row>
    <row r="11212" spans="68:68" customFormat="1">
      <c r="BP11212" s="90"/>
    </row>
    <row r="11213" spans="68:68" customFormat="1">
      <c r="BP11213" s="90"/>
    </row>
    <row r="11214" spans="68:68" customFormat="1">
      <c r="BP11214" s="90"/>
    </row>
    <row r="11215" spans="68:68" customFormat="1">
      <c r="BP11215" s="90"/>
    </row>
    <row r="11216" spans="68:68" customFormat="1">
      <c r="BP11216" s="90"/>
    </row>
    <row r="11217" spans="68:68" customFormat="1">
      <c r="BP11217" s="90"/>
    </row>
    <row r="11218" spans="68:68" customFormat="1">
      <c r="BP11218" s="90"/>
    </row>
    <row r="11219" spans="68:68" customFormat="1">
      <c r="BP11219" s="90"/>
    </row>
    <row r="11220" spans="68:68" customFormat="1">
      <c r="BP11220" s="90"/>
    </row>
    <row r="11221" spans="68:68" customFormat="1">
      <c r="BP11221" s="90"/>
    </row>
    <row r="11222" spans="68:68" customFormat="1">
      <c r="BP11222" s="90"/>
    </row>
    <row r="11223" spans="68:68" customFormat="1">
      <c r="BP11223" s="90"/>
    </row>
    <row r="11224" spans="68:68" customFormat="1">
      <c r="BP11224" s="90"/>
    </row>
    <row r="11225" spans="68:68" customFormat="1">
      <c r="BP11225" s="90"/>
    </row>
    <row r="11226" spans="68:68" customFormat="1">
      <c r="BP11226" s="90"/>
    </row>
    <row r="11227" spans="68:68" customFormat="1">
      <c r="BP11227" s="90"/>
    </row>
    <row r="11228" spans="68:68" customFormat="1">
      <c r="BP11228" s="90"/>
    </row>
    <row r="11229" spans="68:68" customFormat="1">
      <c r="BP11229" s="90"/>
    </row>
    <row r="11230" spans="68:68" customFormat="1">
      <c r="BP11230" s="90"/>
    </row>
    <row r="11231" spans="68:68" customFormat="1">
      <c r="BP11231" s="90"/>
    </row>
    <row r="11232" spans="68:68" customFormat="1">
      <c r="BP11232" s="90"/>
    </row>
    <row r="11233" spans="68:68" customFormat="1">
      <c r="BP11233" s="90"/>
    </row>
    <row r="11234" spans="68:68" customFormat="1">
      <c r="BP11234" s="90"/>
    </row>
    <row r="11235" spans="68:68" customFormat="1">
      <c r="BP11235" s="90"/>
    </row>
    <row r="11236" spans="68:68" customFormat="1">
      <c r="BP11236" s="90"/>
    </row>
    <row r="11237" spans="68:68" customFormat="1">
      <c r="BP11237" s="90"/>
    </row>
    <row r="11238" spans="68:68" customFormat="1">
      <c r="BP11238" s="90"/>
    </row>
    <row r="11239" spans="68:68" customFormat="1">
      <c r="BP11239" s="90"/>
    </row>
    <row r="11240" spans="68:68" customFormat="1">
      <c r="BP11240" s="90"/>
    </row>
    <row r="11241" spans="68:68" customFormat="1">
      <c r="BP11241" s="90"/>
    </row>
    <row r="11242" spans="68:68" customFormat="1">
      <c r="BP11242" s="90"/>
    </row>
    <row r="11243" spans="68:68" customFormat="1">
      <c r="BP11243" s="90"/>
    </row>
    <row r="11244" spans="68:68" customFormat="1">
      <c r="BP11244" s="90"/>
    </row>
    <row r="11245" spans="68:68" customFormat="1">
      <c r="BP11245" s="90"/>
    </row>
    <row r="11246" spans="68:68" customFormat="1">
      <c r="BP11246" s="90"/>
    </row>
    <row r="11247" spans="68:68" customFormat="1">
      <c r="BP11247" s="90"/>
    </row>
    <row r="11248" spans="68:68" customFormat="1">
      <c r="BP11248" s="90"/>
    </row>
    <row r="11249" spans="68:68" customFormat="1">
      <c r="BP11249" s="90"/>
    </row>
    <row r="11250" spans="68:68" customFormat="1">
      <c r="BP11250" s="90"/>
    </row>
    <row r="11251" spans="68:68" customFormat="1">
      <c r="BP11251" s="90"/>
    </row>
    <row r="11252" spans="68:68" customFormat="1">
      <c r="BP11252" s="90"/>
    </row>
    <row r="11253" spans="68:68" customFormat="1">
      <c r="BP11253" s="90"/>
    </row>
    <row r="11254" spans="68:68" customFormat="1">
      <c r="BP11254" s="90"/>
    </row>
    <row r="11255" spans="68:68" customFormat="1">
      <c r="BP11255" s="90"/>
    </row>
    <row r="11256" spans="68:68" customFormat="1">
      <c r="BP11256" s="90"/>
    </row>
    <row r="11257" spans="68:68" customFormat="1">
      <c r="BP11257" s="90"/>
    </row>
    <row r="11258" spans="68:68" customFormat="1">
      <c r="BP11258" s="90"/>
    </row>
    <row r="11259" spans="68:68" customFormat="1">
      <c r="BP11259" s="90"/>
    </row>
    <row r="11260" spans="68:68" customFormat="1">
      <c r="BP11260" s="90"/>
    </row>
    <row r="11261" spans="68:68" customFormat="1">
      <c r="BP11261" s="90"/>
    </row>
    <row r="11262" spans="68:68" customFormat="1">
      <c r="BP11262" s="90"/>
    </row>
    <row r="11263" spans="68:68" customFormat="1">
      <c r="BP11263" s="90"/>
    </row>
    <row r="11264" spans="68:68" customFormat="1">
      <c r="BP11264" s="90"/>
    </row>
    <row r="11265" spans="68:68" customFormat="1">
      <c r="BP11265" s="90"/>
    </row>
    <row r="11266" spans="68:68" customFormat="1">
      <c r="BP11266" s="90"/>
    </row>
    <row r="11267" spans="68:68" customFormat="1">
      <c r="BP11267" s="90"/>
    </row>
    <row r="11268" spans="68:68" customFormat="1">
      <c r="BP11268" s="90"/>
    </row>
    <row r="11269" spans="68:68" customFormat="1">
      <c r="BP11269" s="90"/>
    </row>
    <row r="11270" spans="68:68" customFormat="1">
      <c r="BP11270" s="90"/>
    </row>
    <row r="11271" spans="68:68" customFormat="1">
      <c r="BP11271" s="90"/>
    </row>
    <row r="11272" spans="68:68" customFormat="1">
      <c r="BP11272" s="90"/>
    </row>
    <row r="11273" spans="68:68" customFormat="1">
      <c r="BP11273" s="90"/>
    </row>
    <row r="11274" spans="68:68" customFormat="1">
      <c r="BP11274" s="90"/>
    </row>
    <row r="11275" spans="68:68" customFormat="1">
      <c r="BP11275" s="90"/>
    </row>
    <row r="11276" spans="68:68" customFormat="1">
      <c r="BP11276" s="90"/>
    </row>
    <row r="11277" spans="68:68" customFormat="1">
      <c r="BP11277" s="90"/>
    </row>
    <row r="11278" spans="68:68" customFormat="1">
      <c r="BP11278" s="90"/>
    </row>
    <row r="11279" spans="68:68" customFormat="1">
      <c r="BP11279" s="90"/>
    </row>
    <row r="11280" spans="68:68" customFormat="1">
      <c r="BP11280" s="90"/>
    </row>
    <row r="11281" spans="68:68" customFormat="1">
      <c r="BP11281" s="90"/>
    </row>
    <row r="11282" spans="68:68" customFormat="1">
      <c r="BP11282" s="90"/>
    </row>
    <row r="11283" spans="68:68" customFormat="1">
      <c r="BP11283" s="90"/>
    </row>
    <row r="11284" spans="68:68" customFormat="1">
      <c r="BP11284" s="90"/>
    </row>
    <row r="11285" spans="68:68" customFormat="1">
      <c r="BP11285" s="90"/>
    </row>
    <row r="11286" spans="68:68" customFormat="1">
      <c r="BP11286" s="90"/>
    </row>
    <row r="11287" spans="68:68" customFormat="1">
      <c r="BP11287" s="90"/>
    </row>
    <row r="11288" spans="68:68" customFormat="1">
      <c r="BP11288" s="90"/>
    </row>
    <row r="11289" spans="68:68" customFormat="1">
      <c r="BP11289" s="90"/>
    </row>
    <row r="11290" spans="68:68" customFormat="1">
      <c r="BP11290" s="90"/>
    </row>
    <row r="11291" spans="68:68" customFormat="1">
      <c r="BP11291" s="90"/>
    </row>
    <row r="11292" spans="68:68" customFormat="1">
      <c r="BP11292" s="90"/>
    </row>
    <row r="11293" spans="68:68" customFormat="1">
      <c r="BP11293" s="90"/>
    </row>
    <row r="11294" spans="68:68" customFormat="1">
      <c r="BP11294" s="90"/>
    </row>
    <row r="11295" spans="68:68" customFormat="1">
      <c r="BP11295" s="90"/>
    </row>
    <row r="11296" spans="68:68" customFormat="1">
      <c r="BP11296" s="90"/>
    </row>
    <row r="11297" spans="68:68" customFormat="1">
      <c r="BP11297" s="90"/>
    </row>
    <row r="11298" spans="68:68" customFormat="1">
      <c r="BP11298" s="90"/>
    </row>
    <row r="11299" spans="68:68" customFormat="1">
      <c r="BP11299" s="90"/>
    </row>
    <row r="11300" spans="68:68" customFormat="1">
      <c r="BP11300" s="90"/>
    </row>
    <row r="11301" spans="68:68" customFormat="1">
      <c r="BP11301" s="90"/>
    </row>
    <row r="11302" spans="68:68" customFormat="1">
      <c r="BP11302" s="90"/>
    </row>
    <row r="11303" spans="68:68" customFormat="1">
      <c r="BP11303" s="90"/>
    </row>
    <row r="11304" spans="68:68" customFormat="1">
      <c r="BP11304" s="90"/>
    </row>
    <row r="11305" spans="68:68" customFormat="1">
      <c r="BP11305" s="90"/>
    </row>
    <row r="11306" spans="68:68" customFormat="1">
      <c r="BP11306" s="90"/>
    </row>
    <row r="11307" spans="68:68" customFormat="1">
      <c r="BP11307" s="90"/>
    </row>
    <row r="11308" spans="68:68" customFormat="1">
      <c r="BP11308" s="90"/>
    </row>
    <row r="11309" spans="68:68" customFormat="1">
      <c r="BP11309" s="90"/>
    </row>
    <row r="11310" spans="68:68" customFormat="1">
      <c r="BP11310" s="90"/>
    </row>
    <row r="11311" spans="68:68" customFormat="1">
      <c r="BP11311" s="90"/>
    </row>
    <row r="11312" spans="68:68" customFormat="1">
      <c r="BP11312" s="90"/>
    </row>
    <row r="11313" spans="68:68" customFormat="1">
      <c r="BP11313" s="90"/>
    </row>
    <row r="11314" spans="68:68" customFormat="1">
      <c r="BP11314" s="90"/>
    </row>
    <row r="11315" spans="68:68" customFormat="1">
      <c r="BP11315" s="90"/>
    </row>
    <row r="11316" spans="68:68" customFormat="1">
      <c r="BP11316" s="90"/>
    </row>
    <row r="11317" spans="68:68" customFormat="1">
      <c r="BP11317" s="90"/>
    </row>
    <row r="11318" spans="68:68" customFormat="1">
      <c r="BP11318" s="90"/>
    </row>
    <row r="11319" spans="68:68" customFormat="1">
      <c r="BP11319" s="90"/>
    </row>
    <row r="11320" spans="68:68" customFormat="1">
      <c r="BP11320" s="90"/>
    </row>
    <row r="11321" spans="68:68" customFormat="1">
      <c r="BP11321" s="90"/>
    </row>
    <row r="11322" spans="68:68" customFormat="1">
      <c r="BP11322" s="90"/>
    </row>
    <row r="11323" spans="68:68" customFormat="1">
      <c r="BP11323" s="90"/>
    </row>
    <row r="11324" spans="68:68" customFormat="1">
      <c r="BP11324" s="90"/>
    </row>
    <row r="11325" spans="68:68" customFormat="1">
      <c r="BP11325" s="90"/>
    </row>
    <row r="11326" spans="68:68" customFormat="1">
      <c r="BP11326" s="90"/>
    </row>
    <row r="11327" spans="68:68" customFormat="1">
      <c r="BP11327" s="90"/>
    </row>
    <row r="11328" spans="68:68" customFormat="1">
      <c r="BP11328" s="90"/>
    </row>
    <row r="11329" spans="68:68" customFormat="1">
      <c r="BP11329" s="90"/>
    </row>
    <row r="11330" spans="68:68" customFormat="1">
      <c r="BP11330" s="90"/>
    </row>
    <row r="11331" spans="68:68" customFormat="1">
      <c r="BP11331" s="90"/>
    </row>
    <row r="11332" spans="68:68" customFormat="1">
      <c r="BP11332" s="90"/>
    </row>
    <row r="11333" spans="68:68" customFormat="1">
      <c r="BP11333" s="90"/>
    </row>
    <row r="11334" spans="68:68" customFormat="1">
      <c r="BP11334" s="90"/>
    </row>
    <row r="11335" spans="68:68" customFormat="1">
      <c r="BP11335" s="90"/>
    </row>
    <row r="11336" spans="68:68" customFormat="1">
      <c r="BP11336" s="90"/>
    </row>
    <row r="11337" spans="68:68" customFormat="1">
      <c r="BP11337" s="90"/>
    </row>
    <row r="11338" spans="68:68" customFormat="1">
      <c r="BP11338" s="90"/>
    </row>
    <row r="11339" spans="68:68" customFormat="1">
      <c r="BP11339" s="90"/>
    </row>
    <row r="11340" spans="68:68" customFormat="1">
      <c r="BP11340" s="90"/>
    </row>
    <row r="11341" spans="68:68" customFormat="1">
      <c r="BP11341" s="90"/>
    </row>
    <row r="11342" spans="68:68" customFormat="1">
      <c r="BP11342" s="90"/>
    </row>
    <row r="11343" spans="68:68" customFormat="1">
      <c r="BP11343" s="90"/>
    </row>
    <row r="11344" spans="68:68" customFormat="1">
      <c r="BP11344" s="90"/>
    </row>
    <row r="11345" spans="68:68" customFormat="1">
      <c r="BP11345" s="90"/>
    </row>
    <row r="11346" spans="68:68" customFormat="1">
      <c r="BP11346" s="90"/>
    </row>
    <row r="11347" spans="68:68" customFormat="1">
      <c r="BP11347" s="90"/>
    </row>
    <row r="11348" spans="68:68" customFormat="1">
      <c r="BP11348" s="90"/>
    </row>
    <row r="11349" spans="68:68" customFormat="1">
      <c r="BP11349" s="90"/>
    </row>
    <row r="11350" spans="68:68" customFormat="1">
      <c r="BP11350" s="90"/>
    </row>
    <row r="11351" spans="68:68" customFormat="1">
      <c r="BP11351" s="90"/>
    </row>
    <row r="11352" spans="68:68" customFormat="1">
      <c r="BP11352" s="90"/>
    </row>
    <row r="11353" spans="68:68" customFormat="1">
      <c r="BP11353" s="90"/>
    </row>
    <row r="11354" spans="68:68" customFormat="1">
      <c r="BP11354" s="90"/>
    </row>
    <row r="11355" spans="68:68" customFormat="1">
      <c r="BP11355" s="90"/>
    </row>
    <row r="11356" spans="68:68" customFormat="1">
      <c r="BP11356" s="90"/>
    </row>
    <row r="11357" spans="68:68" customFormat="1">
      <c r="BP11357" s="90"/>
    </row>
    <row r="11358" spans="68:68" customFormat="1">
      <c r="BP11358" s="90"/>
    </row>
    <row r="11359" spans="68:68" customFormat="1">
      <c r="BP11359" s="90"/>
    </row>
    <row r="11360" spans="68:68" customFormat="1">
      <c r="BP11360" s="90"/>
    </row>
    <row r="11361" spans="68:68" customFormat="1">
      <c r="BP11361" s="90"/>
    </row>
    <row r="11362" spans="68:68" customFormat="1">
      <c r="BP11362" s="90"/>
    </row>
    <row r="11363" spans="68:68" customFormat="1">
      <c r="BP11363" s="90"/>
    </row>
    <row r="11364" spans="68:68" customFormat="1">
      <c r="BP11364" s="90"/>
    </row>
    <row r="11365" spans="68:68" customFormat="1">
      <c r="BP11365" s="90"/>
    </row>
    <row r="11366" spans="68:68" customFormat="1">
      <c r="BP11366" s="90"/>
    </row>
    <row r="11367" spans="68:68" customFormat="1">
      <c r="BP11367" s="90"/>
    </row>
    <row r="11368" spans="68:68" customFormat="1">
      <c r="BP11368" s="90"/>
    </row>
    <row r="11369" spans="68:68" customFormat="1">
      <c r="BP11369" s="90"/>
    </row>
    <row r="11370" spans="68:68" customFormat="1">
      <c r="BP11370" s="90"/>
    </row>
    <row r="11371" spans="68:68" customFormat="1">
      <c r="BP11371" s="90"/>
    </row>
    <row r="11372" spans="68:68" customFormat="1">
      <c r="BP11372" s="90"/>
    </row>
    <row r="11373" spans="68:68" customFormat="1">
      <c r="BP11373" s="90"/>
    </row>
    <row r="11374" spans="68:68" customFormat="1">
      <c r="BP11374" s="90"/>
    </row>
    <row r="11375" spans="68:68" customFormat="1">
      <c r="BP11375" s="90"/>
    </row>
    <row r="11376" spans="68:68" customFormat="1">
      <c r="BP11376" s="90"/>
    </row>
    <row r="11377" spans="68:68" customFormat="1">
      <c r="BP11377" s="90"/>
    </row>
    <row r="11378" spans="68:68" customFormat="1">
      <c r="BP11378" s="90"/>
    </row>
    <row r="11379" spans="68:68" customFormat="1">
      <c r="BP11379" s="90"/>
    </row>
    <row r="11380" spans="68:68" customFormat="1">
      <c r="BP11380" s="90"/>
    </row>
    <row r="11381" spans="68:68" customFormat="1">
      <c r="BP11381" s="90"/>
    </row>
    <row r="11382" spans="68:68" customFormat="1">
      <c r="BP11382" s="90"/>
    </row>
    <row r="11383" spans="68:68" customFormat="1">
      <c r="BP11383" s="90"/>
    </row>
    <row r="11384" spans="68:68" customFormat="1">
      <c r="BP11384" s="90"/>
    </row>
    <row r="11385" spans="68:68" customFormat="1">
      <c r="BP11385" s="90"/>
    </row>
    <row r="11386" spans="68:68" customFormat="1">
      <c r="BP11386" s="90"/>
    </row>
    <row r="11387" spans="68:68" customFormat="1">
      <c r="BP11387" s="90"/>
    </row>
    <row r="11388" spans="68:68" customFormat="1">
      <c r="BP11388" s="90"/>
    </row>
    <row r="11389" spans="68:68" customFormat="1">
      <c r="BP11389" s="90"/>
    </row>
    <row r="11390" spans="68:68" customFormat="1">
      <c r="BP11390" s="90"/>
    </row>
    <row r="11391" spans="68:68" customFormat="1">
      <c r="BP11391" s="90"/>
    </row>
    <row r="11392" spans="68:68" customFormat="1">
      <c r="BP11392" s="90"/>
    </row>
    <row r="11393" spans="68:68" customFormat="1">
      <c r="BP11393" s="90"/>
    </row>
    <row r="11394" spans="68:68" customFormat="1">
      <c r="BP11394" s="90"/>
    </row>
    <row r="11395" spans="68:68" customFormat="1">
      <c r="BP11395" s="90"/>
    </row>
    <row r="11396" spans="68:68" customFormat="1">
      <c r="BP11396" s="90"/>
    </row>
    <row r="11397" spans="68:68" customFormat="1">
      <c r="BP11397" s="90"/>
    </row>
    <row r="11398" spans="68:68" customFormat="1">
      <c r="BP11398" s="90"/>
    </row>
    <row r="11399" spans="68:68" customFormat="1">
      <c r="BP11399" s="90"/>
    </row>
    <row r="11400" spans="68:68" customFormat="1">
      <c r="BP11400" s="90"/>
    </row>
    <row r="11401" spans="68:68" customFormat="1">
      <c r="BP11401" s="90"/>
    </row>
    <row r="11402" spans="68:68" customFormat="1">
      <c r="BP11402" s="90"/>
    </row>
    <row r="11403" spans="68:68" customFormat="1">
      <c r="BP11403" s="90"/>
    </row>
    <row r="11404" spans="68:68" customFormat="1">
      <c r="BP11404" s="90"/>
    </row>
    <row r="11405" spans="68:68" customFormat="1">
      <c r="BP11405" s="90"/>
    </row>
    <row r="11406" spans="68:68" customFormat="1">
      <c r="BP11406" s="90"/>
    </row>
    <row r="11407" spans="68:68" customFormat="1">
      <c r="BP11407" s="90"/>
    </row>
    <row r="11408" spans="68:68" customFormat="1">
      <c r="BP11408" s="90"/>
    </row>
    <row r="11409" spans="68:68" customFormat="1">
      <c r="BP11409" s="90"/>
    </row>
    <row r="11410" spans="68:68" customFormat="1">
      <c r="BP11410" s="90"/>
    </row>
    <row r="11411" spans="68:68" customFormat="1">
      <c r="BP11411" s="90"/>
    </row>
    <row r="11412" spans="68:68" customFormat="1">
      <c r="BP11412" s="90"/>
    </row>
    <row r="11413" spans="68:68" customFormat="1">
      <c r="BP11413" s="90"/>
    </row>
    <row r="11414" spans="68:68" customFormat="1">
      <c r="BP11414" s="90"/>
    </row>
    <row r="11415" spans="68:68" customFormat="1">
      <c r="BP11415" s="90"/>
    </row>
    <row r="11416" spans="68:68" customFormat="1">
      <c r="BP11416" s="90"/>
    </row>
    <row r="11417" spans="68:68" customFormat="1">
      <c r="BP11417" s="90"/>
    </row>
    <row r="11418" spans="68:68" customFormat="1">
      <c r="BP11418" s="90"/>
    </row>
    <row r="11419" spans="68:68" customFormat="1">
      <c r="BP11419" s="90"/>
    </row>
    <row r="11420" spans="68:68" customFormat="1">
      <c r="BP11420" s="90"/>
    </row>
    <row r="11421" spans="68:68" customFormat="1">
      <c r="BP11421" s="90"/>
    </row>
    <row r="11422" spans="68:68" customFormat="1">
      <c r="BP11422" s="90"/>
    </row>
    <row r="11423" spans="68:68" customFormat="1">
      <c r="BP11423" s="90"/>
    </row>
    <row r="11424" spans="68:68" customFormat="1">
      <c r="BP11424" s="90"/>
    </row>
    <row r="11425" spans="68:68" customFormat="1">
      <c r="BP11425" s="90"/>
    </row>
    <row r="11426" spans="68:68" customFormat="1">
      <c r="BP11426" s="90"/>
    </row>
    <row r="11427" spans="68:68" customFormat="1">
      <c r="BP11427" s="90"/>
    </row>
    <row r="11428" spans="68:68" customFormat="1">
      <c r="BP11428" s="90"/>
    </row>
    <row r="11429" spans="68:68" customFormat="1">
      <c r="BP11429" s="90"/>
    </row>
    <row r="11430" spans="68:68" customFormat="1">
      <c r="BP11430" s="90"/>
    </row>
    <row r="11431" spans="68:68" customFormat="1">
      <c r="BP11431" s="90"/>
    </row>
    <row r="11432" spans="68:68" customFormat="1">
      <c r="BP11432" s="90"/>
    </row>
    <row r="11433" spans="68:68" customFormat="1">
      <c r="BP11433" s="90"/>
    </row>
    <row r="11434" spans="68:68" customFormat="1">
      <c r="BP11434" s="90"/>
    </row>
    <row r="11435" spans="68:68" customFormat="1">
      <c r="BP11435" s="90"/>
    </row>
    <row r="11436" spans="68:68" customFormat="1">
      <c r="BP11436" s="90"/>
    </row>
    <row r="11437" spans="68:68" customFormat="1">
      <c r="BP11437" s="90"/>
    </row>
    <row r="11438" spans="68:68" customFormat="1">
      <c r="BP11438" s="90"/>
    </row>
    <row r="11439" spans="68:68" customFormat="1">
      <c r="BP11439" s="90"/>
    </row>
    <row r="11440" spans="68:68" customFormat="1">
      <c r="BP11440" s="90"/>
    </row>
    <row r="11441" spans="68:68" customFormat="1">
      <c r="BP11441" s="90"/>
    </row>
    <row r="11442" spans="68:68" customFormat="1">
      <c r="BP11442" s="90"/>
    </row>
    <row r="11443" spans="68:68" customFormat="1">
      <c r="BP11443" s="90"/>
    </row>
    <row r="11444" spans="68:68" customFormat="1">
      <c r="BP11444" s="90"/>
    </row>
    <row r="11445" spans="68:68" customFormat="1">
      <c r="BP11445" s="90"/>
    </row>
    <row r="11446" spans="68:68" customFormat="1">
      <c r="BP11446" s="90"/>
    </row>
    <row r="11447" spans="68:68" customFormat="1">
      <c r="BP11447" s="90"/>
    </row>
    <row r="11448" spans="68:68" customFormat="1">
      <c r="BP11448" s="90"/>
    </row>
    <row r="11449" spans="68:68" customFormat="1">
      <c r="BP11449" s="90"/>
    </row>
    <row r="11450" spans="68:68" customFormat="1">
      <c r="BP11450" s="90"/>
    </row>
    <row r="11451" spans="68:68" customFormat="1">
      <c r="BP11451" s="90"/>
    </row>
    <row r="11452" spans="68:68" customFormat="1">
      <c r="BP11452" s="90"/>
    </row>
    <row r="11453" spans="68:68" customFormat="1">
      <c r="BP11453" s="90"/>
    </row>
    <row r="11454" spans="68:68" customFormat="1">
      <c r="BP11454" s="90"/>
    </row>
    <row r="11455" spans="68:68" customFormat="1">
      <c r="BP11455" s="90"/>
    </row>
    <row r="11456" spans="68:68" customFormat="1">
      <c r="BP11456" s="90"/>
    </row>
    <row r="11457" spans="68:68" customFormat="1">
      <c r="BP11457" s="90"/>
    </row>
    <row r="11458" spans="68:68" customFormat="1">
      <c r="BP11458" s="90"/>
    </row>
    <row r="11459" spans="68:68" customFormat="1">
      <c r="BP11459" s="90"/>
    </row>
    <row r="11460" spans="68:68" customFormat="1">
      <c r="BP11460" s="90"/>
    </row>
    <row r="11461" spans="68:68" customFormat="1">
      <c r="BP11461" s="90"/>
    </row>
    <row r="11462" spans="68:68" customFormat="1">
      <c r="BP11462" s="90"/>
    </row>
    <row r="11463" spans="68:68" customFormat="1">
      <c r="BP11463" s="90"/>
    </row>
    <row r="11464" spans="68:68" customFormat="1">
      <c r="BP11464" s="90"/>
    </row>
    <row r="11465" spans="68:68" customFormat="1">
      <c r="BP11465" s="90"/>
    </row>
    <row r="11466" spans="68:68" customFormat="1">
      <c r="BP11466" s="90"/>
    </row>
    <row r="11467" spans="68:68" customFormat="1">
      <c r="BP11467" s="90"/>
    </row>
    <row r="11468" spans="68:68" customFormat="1">
      <c r="BP11468" s="90"/>
    </row>
    <row r="11469" spans="68:68" customFormat="1">
      <c r="BP11469" s="90"/>
    </row>
    <row r="11470" spans="68:68" customFormat="1">
      <c r="BP11470" s="90"/>
    </row>
    <row r="11471" spans="68:68" customFormat="1">
      <c r="BP11471" s="90"/>
    </row>
    <row r="11472" spans="68:68" customFormat="1">
      <c r="BP11472" s="90"/>
    </row>
    <row r="11473" spans="68:68" customFormat="1">
      <c r="BP11473" s="90"/>
    </row>
    <row r="11474" spans="68:68" customFormat="1">
      <c r="BP11474" s="90"/>
    </row>
    <row r="11475" spans="68:68" customFormat="1">
      <c r="BP11475" s="90"/>
    </row>
    <row r="11476" spans="68:68" customFormat="1">
      <c r="BP11476" s="90"/>
    </row>
    <row r="11477" spans="68:68" customFormat="1">
      <c r="BP11477" s="90"/>
    </row>
    <row r="11478" spans="68:68" customFormat="1">
      <c r="BP11478" s="90"/>
    </row>
    <row r="11479" spans="68:68" customFormat="1">
      <c r="BP11479" s="90"/>
    </row>
    <row r="11480" spans="68:68" customFormat="1">
      <c r="BP11480" s="90"/>
    </row>
    <row r="11481" spans="68:68" customFormat="1">
      <c r="BP11481" s="90"/>
    </row>
    <row r="11482" spans="68:68" customFormat="1">
      <c r="BP11482" s="90"/>
    </row>
    <row r="11483" spans="68:68" customFormat="1">
      <c r="BP11483" s="90"/>
    </row>
    <row r="11484" spans="68:68" customFormat="1">
      <c r="BP11484" s="90"/>
    </row>
    <row r="11485" spans="68:68" customFormat="1">
      <c r="BP11485" s="90"/>
    </row>
    <row r="11486" spans="68:68" customFormat="1">
      <c r="BP11486" s="90"/>
    </row>
    <row r="11487" spans="68:68" customFormat="1">
      <c r="BP11487" s="90"/>
    </row>
    <row r="11488" spans="68:68" customFormat="1">
      <c r="BP11488" s="90"/>
    </row>
    <row r="11489" spans="68:68" customFormat="1">
      <c r="BP11489" s="90"/>
    </row>
    <row r="11490" spans="68:68" customFormat="1">
      <c r="BP11490" s="90"/>
    </row>
    <row r="11491" spans="68:68" customFormat="1">
      <c r="BP11491" s="90"/>
    </row>
    <row r="11492" spans="68:68" customFormat="1">
      <c r="BP11492" s="90"/>
    </row>
    <row r="11493" spans="68:68" customFormat="1">
      <c r="BP11493" s="90"/>
    </row>
    <row r="11494" spans="68:68" customFormat="1">
      <c r="BP11494" s="90"/>
    </row>
    <row r="11495" spans="68:68" customFormat="1">
      <c r="BP11495" s="90"/>
    </row>
    <row r="11496" spans="68:68" customFormat="1">
      <c r="BP11496" s="90"/>
    </row>
    <row r="11497" spans="68:68" customFormat="1">
      <c r="BP11497" s="90"/>
    </row>
    <row r="11498" spans="68:68" customFormat="1">
      <c r="BP11498" s="90"/>
    </row>
    <row r="11499" spans="68:68" customFormat="1">
      <c r="BP11499" s="90"/>
    </row>
    <row r="11500" spans="68:68" customFormat="1">
      <c r="BP11500" s="90"/>
    </row>
    <row r="11501" spans="68:68" customFormat="1">
      <c r="BP11501" s="90"/>
    </row>
    <row r="11502" spans="68:68" customFormat="1">
      <c r="BP11502" s="90"/>
    </row>
    <row r="11503" spans="68:68" customFormat="1">
      <c r="BP11503" s="90"/>
    </row>
    <row r="11504" spans="68:68" customFormat="1">
      <c r="BP11504" s="90"/>
    </row>
    <row r="11505" spans="68:68" customFormat="1">
      <c r="BP11505" s="90"/>
    </row>
    <row r="11506" spans="68:68" customFormat="1">
      <c r="BP11506" s="90"/>
    </row>
    <row r="11507" spans="68:68" customFormat="1">
      <c r="BP11507" s="90"/>
    </row>
    <row r="11508" spans="68:68" customFormat="1">
      <c r="BP11508" s="90"/>
    </row>
    <row r="11509" spans="68:68" customFormat="1">
      <c r="BP11509" s="90"/>
    </row>
    <row r="11510" spans="68:68" customFormat="1">
      <c r="BP11510" s="90"/>
    </row>
    <row r="11511" spans="68:68" customFormat="1">
      <c r="BP11511" s="90"/>
    </row>
    <row r="11512" spans="68:68" customFormat="1">
      <c r="BP11512" s="90"/>
    </row>
    <row r="11513" spans="68:68" customFormat="1">
      <c r="BP11513" s="90"/>
    </row>
    <row r="11514" spans="68:68" customFormat="1">
      <c r="BP11514" s="90"/>
    </row>
    <row r="11515" spans="68:68" customFormat="1">
      <c r="BP11515" s="90"/>
    </row>
    <row r="11516" spans="68:68" customFormat="1">
      <c r="BP11516" s="90"/>
    </row>
    <row r="11517" spans="68:68" customFormat="1">
      <c r="BP11517" s="90"/>
    </row>
    <row r="11518" spans="68:68" customFormat="1">
      <c r="BP11518" s="90"/>
    </row>
    <row r="11519" spans="68:68" customFormat="1">
      <c r="BP11519" s="90"/>
    </row>
    <row r="11520" spans="68:68" customFormat="1">
      <c r="BP11520" s="90"/>
    </row>
    <row r="11521" spans="68:68" customFormat="1">
      <c r="BP11521" s="90"/>
    </row>
    <row r="11522" spans="68:68" customFormat="1">
      <c r="BP11522" s="90"/>
    </row>
    <row r="11523" spans="68:68" customFormat="1">
      <c r="BP11523" s="90"/>
    </row>
    <row r="11524" spans="68:68" customFormat="1">
      <c r="BP11524" s="90"/>
    </row>
    <row r="11525" spans="68:68" customFormat="1">
      <c r="BP11525" s="90"/>
    </row>
    <row r="11526" spans="68:68" customFormat="1">
      <c r="BP11526" s="90"/>
    </row>
    <row r="11527" spans="68:68" customFormat="1">
      <c r="BP11527" s="90"/>
    </row>
    <row r="11528" spans="68:68" customFormat="1">
      <c r="BP11528" s="90"/>
    </row>
    <row r="11529" spans="68:68" customFormat="1">
      <c r="BP11529" s="90"/>
    </row>
    <row r="11530" spans="68:68" customFormat="1">
      <c r="BP11530" s="90"/>
    </row>
    <row r="11531" spans="68:68" customFormat="1">
      <c r="BP11531" s="90"/>
    </row>
    <row r="11532" spans="68:68" customFormat="1">
      <c r="BP11532" s="90"/>
    </row>
    <row r="11533" spans="68:68" customFormat="1">
      <c r="BP11533" s="90"/>
    </row>
    <row r="11534" spans="68:68" customFormat="1">
      <c r="BP11534" s="90"/>
    </row>
    <row r="11535" spans="68:68" customFormat="1">
      <c r="BP11535" s="90"/>
    </row>
    <row r="11536" spans="68:68" customFormat="1">
      <c r="BP11536" s="90"/>
    </row>
    <row r="11537" spans="68:68" customFormat="1">
      <c r="BP11537" s="90"/>
    </row>
    <row r="11538" spans="68:68" customFormat="1">
      <c r="BP11538" s="90"/>
    </row>
    <row r="11539" spans="68:68" customFormat="1">
      <c r="BP11539" s="90"/>
    </row>
    <row r="11540" spans="68:68" customFormat="1">
      <c r="BP11540" s="90"/>
    </row>
    <row r="11541" spans="68:68" customFormat="1">
      <c r="BP11541" s="90"/>
    </row>
    <row r="11542" spans="68:68" customFormat="1">
      <c r="BP11542" s="90"/>
    </row>
    <row r="11543" spans="68:68" customFormat="1">
      <c r="BP11543" s="90"/>
    </row>
    <row r="11544" spans="68:68" customFormat="1">
      <c r="BP11544" s="90"/>
    </row>
    <row r="11545" spans="68:68" customFormat="1">
      <c r="BP11545" s="90"/>
    </row>
    <row r="11546" spans="68:68" customFormat="1">
      <c r="BP11546" s="90"/>
    </row>
    <row r="11547" spans="68:68" customFormat="1">
      <c r="BP11547" s="90"/>
    </row>
    <row r="11548" spans="68:68" customFormat="1">
      <c r="BP11548" s="90"/>
    </row>
    <row r="11549" spans="68:68" customFormat="1">
      <c r="BP11549" s="90"/>
    </row>
    <row r="11550" spans="68:68" customFormat="1">
      <c r="BP11550" s="90"/>
    </row>
    <row r="11551" spans="68:68" customFormat="1">
      <c r="BP11551" s="90"/>
    </row>
    <row r="11552" spans="68:68" customFormat="1">
      <c r="BP11552" s="90"/>
    </row>
    <row r="11553" spans="68:68" customFormat="1">
      <c r="BP11553" s="90"/>
    </row>
    <row r="11554" spans="68:68" customFormat="1">
      <c r="BP11554" s="90"/>
    </row>
    <row r="11555" spans="68:68" customFormat="1">
      <c r="BP11555" s="90"/>
    </row>
    <row r="11556" spans="68:68" customFormat="1">
      <c r="BP11556" s="90"/>
    </row>
    <row r="11557" spans="68:68" customFormat="1">
      <c r="BP11557" s="90"/>
    </row>
    <row r="11558" spans="68:68" customFormat="1">
      <c r="BP11558" s="90"/>
    </row>
    <row r="11559" spans="68:68" customFormat="1">
      <c r="BP11559" s="90"/>
    </row>
    <row r="11560" spans="68:68" customFormat="1">
      <c r="BP11560" s="90"/>
    </row>
    <row r="11561" spans="68:68" customFormat="1">
      <c r="BP11561" s="90"/>
    </row>
    <row r="11562" spans="68:68" customFormat="1">
      <c r="BP11562" s="90"/>
    </row>
    <row r="11563" spans="68:68" customFormat="1">
      <c r="BP11563" s="90"/>
    </row>
    <row r="11564" spans="68:68" customFormat="1">
      <c r="BP11564" s="90"/>
    </row>
    <row r="11565" spans="68:68" customFormat="1">
      <c r="BP11565" s="90"/>
    </row>
    <row r="11566" spans="68:68" customFormat="1">
      <c r="BP11566" s="90"/>
    </row>
    <row r="11567" spans="68:68" customFormat="1">
      <c r="BP11567" s="90"/>
    </row>
    <row r="11568" spans="68:68" customFormat="1">
      <c r="BP11568" s="90"/>
    </row>
    <row r="11569" spans="68:68" customFormat="1">
      <c r="BP11569" s="90"/>
    </row>
    <row r="11570" spans="68:68" customFormat="1">
      <c r="BP11570" s="90"/>
    </row>
    <row r="11571" spans="68:68" customFormat="1">
      <c r="BP11571" s="90"/>
    </row>
    <row r="11572" spans="68:68" customFormat="1">
      <c r="BP11572" s="90"/>
    </row>
    <row r="11573" spans="68:68" customFormat="1">
      <c r="BP11573" s="90"/>
    </row>
    <row r="11574" spans="68:68" customFormat="1">
      <c r="BP11574" s="90"/>
    </row>
    <row r="11575" spans="68:68" customFormat="1">
      <c r="BP11575" s="90"/>
    </row>
    <row r="11576" spans="68:68" customFormat="1">
      <c r="BP11576" s="90"/>
    </row>
    <row r="11577" spans="68:68" customFormat="1">
      <c r="BP11577" s="90"/>
    </row>
    <row r="11578" spans="68:68" customFormat="1">
      <c r="BP11578" s="90"/>
    </row>
    <row r="11579" spans="68:68" customFormat="1">
      <c r="BP11579" s="90"/>
    </row>
    <row r="11580" spans="68:68" customFormat="1">
      <c r="BP11580" s="90"/>
    </row>
    <row r="11581" spans="68:68" customFormat="1">
      <c r="BP11581" s="90"/>
    </row>
    <row r="11582" spans="68:68" customFormat="1">
      <c r="BP11582" s="90"/>
    </row>
    <row r="11583" spans="68:68" customFormat="1">
      <c r="BP11583" s="90"/>
    </row>
    <row r="11584" spans="68:68" customFormat="1">
      <c r="BP11584" s="90"/>
    </row>
    <row r="11585" spans="68:68" customFormat="1">
      <c r="BP11585" s="90"/>
    </row>
    <row r="11586" spans="68:68" customFormat="1">
      <c r="BP11586" s="90"/>
    </row>
    <row r="11587" spans="68:68" customFormat="1">
      <c r="BP11587" s="90"/>
    </row>
    <row r="11588" spans="68:68" customFormat="1">
      <c r="BP11588" s="90"/>
    </row>
    <row r="11589" spans="68:68" customFormat="1">
      <c r="BP11589" s="90"/>
    </row>
    <row r="11590" spans="68:68" customFormat="1">
      <c r="BP11590" s="90"/>
    </row>
    <row r="11591" spans="68:68" customFormat="1">
      <c r="BP11591" s="90"/>
    </row>
    <row r="11592" spans="68:68" customFormat="1">
      <c r="BP11592" s="90"/>
    </row>
    <row r="11593" spans="68:68" customFormat="1">
      <c r="BP11593" s="90"/>
    </row>
    <row r="11594" spans="68:68" customFormat="1">
      <c r="BP11594" s="90"/>
    </row>
    <row r="11595" spans="68:68" customFormat="1">
      <c r="BP11595" s="90"/>
    </row>
    <row r="11596" spans="68:68" customFormat="1">
      <c r="BP11596" s="90"/>
    </row>
    <row r="11597" spans="68:68" customFormat="1">
      <c r="BP11597" s="90"/>
    </row>
    <row r="11598" spans="68:68" customFormat="1">
      <c r="BP11598" s="90"/>
    </row>
    <row r="11599" spans="68:68" customFormat="1">
      <c r="BP11599" s="90"/>
    </row>
    <row r="11600" spans="68:68" customFormat="1">
      <c r="BP11600" s="90"/>
    </row>
    <row r="11601" spans="68:68" customFormat="1">
      <c r="BP11601" s="90"/>
    </row>
    <row r="11602" spans="68:68" customFormat="1">
      <c r="BP11602" s="90"/>
    </row>
    <row r="11603" spans="68:68" customFormat="1">
      <c r="BP11603" s="90"/>
    </row>
    <row r="11604" spans="68:68" customFormat="1">
      <c r="BP11604" s="90"/>
    </row>
    <row r="11605" spans="68:68" customFormat="1">
      <c r="BP11605" s="90"/>
    </row>
    <row r="11606" spans="68:68" customFormat="1">
      <c r="BP11606" s="90"/>
    </row>
    <row r="11607" spans="68:68" customFormat="1">
      <c r="BP11607" s="90"/>
    </row>
    <row r="11608" spans="68:68" customFormat="1">
      <c r="BP11608" s="90"/>
    </row>
    <row r="11609" spans="68:68" customFormat="1">
      <c r="BP11609" s="90"/>
    </row>
    <row r="11610" spans="68:68" customFormat="1">
      <c r="BP11610" s="90"/>
    </row>
    <row r="11611" spans="68:68" customFormat="1">
      <c r="BP11611" s="90"/>
    </row>
    <row r="11612" spans="68:68" customFormat="1">
      <c r="BP11612" s="90"/>
    </row>
    <row r="11613" spans="68:68" customFormat="1">
      <c r="BP11613" s="90"/>
    </row>
    <row r="11614" spans="68:68" customFormat="1">
      <c r="BP11614" s="90"/>
    </row>
    <row r="11615" spans="68:68" customFormat="1">
      <c r="BP11615" s="90"/>
    </row>
    <row r="11616" spans="68:68" customFormat="1">
      <c r="BP11616" s="90"/>
    </row>
    <row r="11617" spans="68:68" customFormat="1">
      <c r="BP11617" s="90"/>
    </row>
    <row r="11618" spans="68:68" customFormat="1">
      <c r="BP11618" s="90"/>
    </row>
    <row r="11619" spans="68:68" customFormat="1">
      <c r="BP11619" s="90"/>
    </row>
    <row r="11620" spans="68:68" customFormat="1">
      <c r="BP11620" s="90"/>
    </row>
    <row r="11621" spans="68:68" customFormat="1">
      <c r="BP11621" s="90"/>
    </row>
    <row r="11622" spans="68:68" customFormat="1">
      <c r="BP11622" s="90"/>
    </row>
    <row r="11623" spans="68:68" customFormat="1">
      <c r="BP11623" s="90"/>
    </row>
    <row r="11624" spans="68:68" customFormat="1">
      <c r="BP11624" s="90"/>
    </row>
    <row r="11625" spans="68:68" customFormat="1">
      <c r="BP11625" s="90"/>
    </row>
    <row r="11626" spans="68:68" customFormat="1">
      <c r="BP11626" s="90"/>
    </row>
    <row r="11627" spans="68:68" customFormat="1">
      <c r="BP11627" s="90"/>
    </row>
    <row r="11628" spans="68:68" customFormat="1">
      <c r="BP11628" s="90"/>
    </row>
    <row r="11629" spans="68:68" customFormat="1">
      <c r="BP11629" s="90"/>
    </row>
    <row r="11630" spans="68:68" customFormat="1">
      <c r="BP11630" s="90"/>
    </row>
    <row r="11631" spans="68:68" customFormat="1">
      <c r="BP11631" s="90"/>
    </row>
    <row r="11632" spans="68:68" customFormat="1">
      <c r="BP11632" s="90"/>
    </row>
    <row r="11633" spans="68:68" customFormat="1">
      <c r="BP11633" s="90"/>
    </row>
    <row r="11634" spans="68:68" customFormat="1">
      <c r="BP11634" s="90"/>
    </row>
    <row r="11635" spans="68:68" customFormat="1">
      <c r="BP11635" s="90"/>
    </row>
    <row r="11636" spans="68:68" customFormat="1">
      <c r="BP11636" s="90"/>
    </row>
    <row r="11637" spans="68:68" customFormat="1">
      <c r="BP11637" s="90"/>
    </row>
    <row r="11638" spans="68:68" customFormat="1">
      <c r="BP11638" s="90"/>
    </row>
    <row r="11639" spans="68:68" customFormat="1">
      <c r="BP11639" s="90"/>
    </row>
    <row r="11640" spans="68:68" customFormat="1">
      <c r="BP11640" s="90"/>
    </row>
    <row r="11641" spans="68:68" customFormat="1">
      <c r="BP11641" s="90"/>
    </row>
    <row r="11642" spans="68:68" customFormat="1">
      <c r="BP11642" s="90"/>
    </row>
    <row r="11643" spans="68:68" customFormat="1">
      <c r="BP11643" s="90"/>
    </row>
    <row r="11644" spans="68:68" customFormat="1">
      <c r="BP11644" s="90"/>
    </row>
    <row r="11645" spans="68:68" customFormat="1">
      <c r="BP11645" s="90"/>
    </row>
    <row r="11646" spans="68:68" customFormat="1">
      <c r="BP11646" s="90"/>
    </row>
    <row r="11647" spans="68:68" customFormat="1">
      <c r="BP11647" s="90"/>
    </row>
    <row r="11648" spans="68:68" customFormat="1">
      <c r="BP11648" s="90"/>
    </row>
    <row r="11649" spans="68:68" customFormat="1">
      <c r="BP11649" s="90"/>
    </row>
    <row r="11650" spans="68:68" customFormat="1">
      <c r="BP11650" s="90"/>
    </row>
    <row r="11651" spans="68:68" customFormat="1">
      <c r="BP11651" s="90"/>
    </row>
    <row r="11652" spans="68:68" customFormat="1">
      <c r="BP11652" s="90"/>
    </row>
    <row r="11653" spans="68:68" customFormat="1">
      <c r="BP11653" s="90"/>
    </row>
    <row r="11654" spans="68:68" customFormat="1">
      <c r="BP11654" s="90"/>
    </row>
    <row r="11655" spans="68:68" customFormat="1">
      <c r="BP11655" s="90"/>
    </row>
    <row r="11656" spans="68:68" customFormat="1">
      <c r="BP11656" s="90"/>
    </row>
    <row r="11657" spans="68:68" customFormat="1">
      <c r="BP11657" s="90"/>
    </row>
    <row r="11658" spans="68:68" customFormat="1">
      <c r="BP11658" s="90"/>
    </row>
    <row r="11659" spans="68:68" customFormat="1">
      <c r="BP11659" s="90"/>
    </row>
    <row r="11660" spans="68:68" customFormat="1">
      <c r="BP11660" s="90"/>
    </row>
    <row r="11661" spans="68:68" customFormat="1">
      <c r="BP11661" s="90"/>
    </row>
    <row r="11662" spans="68:68" customFormat="1">
      <c r="BP11662" s="90"/>
    </row>
    <row r="11663" spans="68:68" customFormat="1">
      <c r="BP11663" s="90"/>
    </row>
    <row r="11664" spans="68:68" customFormat="1">
      <c r="BP11664" s="90"/>
    </row>
    <row r="11665" spans="68:68" customFormat="1">
      <c r="BP11665" s="90"/>
    </row>
    <row r="11666" spans="68:68" customFormat="1">
      <c r="BP11666" s="90"/>
    </row>
    <row r="11667" spans="68:68" customFormat="1">
      <c r="BP11667" s="90"/>
    </row>
    <row r="11668" spans="68:68" customFormat="1">
      <c r="BP11668" s="90"/>
    </row>
    <row r="11669" spans="68:68" customFormat="1">
      <c r="BP11669" s="90"/>
    </row>
    <row r="11670" spans="68:68" customFormat="1">
      <c r="BP11670" s="90"/>
    </row>
    <row r="11671" spans="68:68" customFormat="1">
      <c r="BP11671" s="90"/>
    </row>
    <row r="11672" spans="68:68" customFormat="1">
      <c r="BP11672" s="90"/>
    </row>
    <row r="11673" spans="68:68" customFormat="1">
      <c r="BP11673" s="90"/>
    </row>
    <row r="11674" spans="68:68" customFormat="1">
      <c r="BP11674" s="90"/>
    </row>
    <row r="11675" spans="68:68" customFormat="1">
      <c r="BP11675" s="90"/>
    </row>
    <row r="11676" spans="68:68" customFormat="1">
      <c r="BP11676" s="90"/>
    </row>
    <row r="11677" spans="68:68" customFormat="1">
      <c r="BP11677" s="90"/>
    </row>
    <row r="11678" spans="68:68" customFormat="1">
      <c r="BP11678" s="90"/>
    </row>
    <row r="11679" spans="68:68" customFormat="1">
      <c r="BP11679" s="90"/>
    </row>
    <row r="11680" spans="68:68" customFormat="1">
      <c r="BP11680" s="90"/>
    </row>
    <row r="11681" spans="68:68" customFormat="1">
      <c r="BP11681" s="90"/>
    </row>
    <row r="11682" spans="68:68" customFormat="1">
      <c r="BP11682" s="90"/>
    </row>
    <row r="11683" spans="68:68" customFormat="1">
      <c r="BP11683" s="90"/>
    </row>
    <row r="11684" spans="68:68" customFormat="1">
      <c r="BP11684" s="90"/>
    </row>
    <row r="11685" spans="68:68" customFormat="1">
      <c r="BP11685" s="90"/>
    </row>
    <row r="11686" spans="68:68" customFormat="1">
      <c r="BP11686" s="90"/>
    </row>
    <row r="11687" spans="68:68" customFormat="1">
      <c r="BP11687" s="90"/>
    </row>
    <row r="11688" spans="68:68" customFormat="1">
      <c r="BP11688" s="90"/>
    </row>
    <row r="11689" spans="68:68" customFormat="1">
      <c r="BP11689" s="90"/>
    </row>
    <row r="11690" spans="68:68" customFormat="1">
      <c r="BP11690" s="90"/>
    </row>
    <row r="11691" spans="68:68" customFormat="1">
      <c r="BP11691" s="90"/>
    </row>
    <row r="11692" spans="68:68" customFormat="1">
      <c r="BP11692" s="90"/>
    </row>
    <row r="11693" spans="68:68" customFormat="1">
      <c r="BP11693" s="90"/>
    </row>
    <row r="11694" spans="68:68" customFormat="1">
      <c r="BP11694" s="90"/>
    </row>
    <row r="11695" spans="68:68" customFormat="1">
      <c r="BP11695" s="90"/>
    </row>
    <row r="11696" spans="68:68" customFormat="1">
      <c r="BP11696" s="90"/>
    </row>
    <row r="11697" spans="68:68" customFormat="1">
      <c r="BP11697" s="90"/>
    </row>
    <row r="11698" spans="68:68" customFormat="1">
      <c r="BP11698" s="90"/>
    </row>
    <row r="11699" spans="68:68" customFormat="1">
      <c r="BP11699" s="90"/>
    </row>
    <row r="11700" spans="68:68" customFormat="1">
      <c r="BP11700" s="90"/>
    </row>
    <row r="11701" spans="68:68" customFormat="1">
      <c r="BP11701" s="90"/>
    </row>
    <row r="11702" spans="68:68" customFormat="1">
      <c r="BP11702" s="90"/>
    </row>
    <row r="11703" spans="68:68" customFormat="1">
      <c r="BP11703" s="90"/>
    </row>
    <row r="11704" spans="68:68" customFormat="1">
      <c r="BP11704" s="90"/>
    </row>
    <row r="11705" spans="68:68" customFormat="1">
      <c r="BP11705" s="90"/>
    </row>
    <row r="11706" spans="68:68" customFormat="1">
      <c r="BP11706" s="90"/>
    </row>
    <row r="11707" spans="68:68" customFormat="1">
      <c r="BP11707" s="90"/>
    </row>
    <row r="11708" spans="68:68" customFormat="1">
      <c r="BP11708" s="90"/>
    </row>
    <row r="11709" spans="68:68" customFormat="1">
      <c r="BP11709" s="90"/>
    </row>
    <row r="11710" spans="68:68" customFormat="1">
      <c r="BP11710" s="90"/>
    </row>
    <row r="11711" spans="68:68" customFormat="1">
      <c r="BP11711" s="90"/>
    </row>
    <row r="11712" spans="68:68" customFormat="1">
      <c r="BP11712" s="90"/>
    </row>
    <row r="11713" spans="68:68" customFormat="1">
      <c r="BP11713" s="90"/>
    </row>
    <row r="11714" spans="68:68" customFormat="1">
      <c r="BP11714" s="90"/>
    </row>
    <row r="11715" spans="68:68" customFormat="1">
      <c r="BP11715" s="90"/>
    </row>
    <row r="11716" spans="68:68" customFormat="1">
      <c r="BP11716" s="90"/>
    </row>
    <row r="11717" spans="68:68" customFormat="1">
      <c r="BP11717" s="90"/>
    </row>
    <row r="11718" spans="68:68" customFormat="1">
      <c r="BP11718" s="90"/>
    </row>
    <row r="11719" spans="68:68" customFormat="1">
      <c r="BP11719" s="90"/>
    </row>
    <row r="11720" spans="68:68" customFormat="1">
      <c r="BP11720" s="90"/>
    </row>
    <row r="11721" spans="68:68" customFormat="1">
      <c r="BP11721" s="90"/>
    </row>
    <row r="11722" spans="68:68" customFormat="1">
      <c r="BP11722" s="90"/>
    </row>
    <row r="11723" spans="68:68" customFormat="1">
      <c r="BP11723" s="90"/>
    </row>
    <row r="11724" spans="68:68" customFormat="1">
      <c r="BP11724" s="90"/>
    </row>
    <row r="11725" spans="68:68" customFormat="1">
      <c r="BP11725" s="90"/>
    </row>
    <row r="11726" spans="68:68" customFormat="1">
      <c r="BP11726" s="90"/>
    </row>
    <row r="11727" spans="68:68" customFormat="1">
      <c r="BP11727" s="90"/>
    </row>
    <row r="11728" spans="68:68" customFormat="1">
      <c r="BP11728" s="90"/>
    </row>
    <row r="11729" spans="68:68" customFormat="1">
      <c r="BP11729" s="90"/>
    </row>
    <row r="11730" spans="68:68" customFormat="1">
      <c r="BP11730" s="90"/>
    </row>
    <row r="11731" spans="68:68" customFormat="1">
      <c r="BP11731" s="90"/>
    </row>
    <row r="11732" spans="68:68" customFormat="1">
      <c r="BP11732" s="90"/>
    </row>
    <row r="11733" spans="68:68" customFormat="1">
      <c r="BP11733" s="90"/>
    </row>
    <row r="11734" spans="68:68" customFormat="1">
      <c r="BP11734" s="90"/>
    </row>
    <row r="11735" spans="68:68" customFormat="1">
      <c r="BP11735" s="90"/>
    </row>
    <row r="11736" spans="68:68" customFormat="1">
      <c r="BP11736" s="90"/>
    </row>
    <row r="11737" spans="68:68" customFormat="1">
      <c r="BP11737" s="90"/>
    </row>
    <row r="11738" spans="68:68" customFormat="1">
      <c r="BP11738" s="90"/>
    </row>
    <row r="11739" spans="68:68" customFormat="1">
      <c r="BP11739" s="90"/>
    </row>
    <row r="11740" spans="68:68" customFormat="1">
      <c r="BP11740" s="90"/>
    </row>
    <row r="11741" spans="68:68" customFormat="1">
      <c r="BP11741" s="90"/>
    </row>
    <row r="11742" spans="68:68" customFormat="1">
      <c r="BP11742" s="90"/>
    </row>
    <row r="11743" spans="68:68" customFormat="1">
      <c r="BP11743" s="90"/>
    </row>
    <row r="11744" spans="68:68" customFormat="1">
      <c r="BP11744" s="90"/>
    </row>
    <row r="11745" spans="68:68" customFormat="1">
      <c r="BP11745" s="90"/>
    </row>
    <row r="11746" spans="68:68" customFormat="1">
      <c r="BP11746" s="90"/>
    </row>
    <row r="11747" spans="68:68" customFormat="1">
      <c r="BP11747" s="90"/>
    </row>
    <row r="11748" spans="68:68" customFormat="1">
      <c r="BP11748" s="90"/>
    </row>
    <row r="11749" spans="68:68" customFormat="1">
      <c r="BP11749" s="90"/>
    </row>
    <row r="11750" spans="68:68" customFormat="1">
      <c r="BP11750" s="90"/>
    </row>
    <row r="11751" spans="68:68" customFormat="1">
      <c r="BP11751" s="90"/>
    </row>
    <row r="11752" spans="68:68" customFormat="1">
      <c r="BP11752" s="90"/>
    </row>
    <row r="11753" spans="68:68" customFormat="1">
      <c r="BP11753" s="90"/>
    </row>
    <row r="11754" spans="68:68" customFormat="1">
      <c r="BP11754" s="90"/>
    </row>
    <row r="11755" spans="68:68" customFormat="1">
      <c r="BP11755" s="90"/>
    </row>
    <row r="11756" spans="68:68" customFormat="1">
      <c r="BP11756" s="90"/>
    </row>
    <row r="11757" spans="68:68" customFormat="1">
      <c r="BP11757" s="90"/>
    </row>
    <row r="11758" spans="68:68" customFormat="1">
      <c r="BP11758" s="90"/>
    </row>
    <row r="11759" spans="68:68" customFormat="1">
      <c r="BP11759" s="90"/>
    </row>
    <row r="11760" spans="68:68" customFormat="1">
      <c r="BP11760" s="90"/>
    </row>
    <row r="11761" spans="68:68" customFormat="1">
      <c r="BP11761" s="90"/>
    </row>
    <row r="11762" spans="68:68" customFormat="1">
      <c r="BP11762" s="90"/>
    </row>
    <row r="11763" spans="68:68" customFormat="1">
      <c r="BP11763" s="90"/>
    </row>
    <row r="11764" spans="68:68" customFormat="1">
      <c r="BP11764" s="90"/>
    </row>
    <row r="11765" spans="68:68" customFormat="1">
      <c r="BP11765" s="90"/>
    </row>
    <row r="11766" spans="68:68" customFormat="1">
      <c r="BP11766" s="90"/>
    </row>
    <row r="11767" spans="68:68" customFormat="1">
      <c r="BP11767" s="90"/>
    </row>
    <row r="11768" spans="68:68" customFormat="1">
      <c r="BP11768" s="90"/>
    </row>
    <row r="11769" spans="68:68" customFormat="1">
      <c r="BP11769" s="90"/>
    </row>
    <row r="11770" spans="68:68" customFormat="1">
      <c r="BP11770" s="90"/>
    </row>
    <row r="11771" spans="68:68" customFormat="1">
      <c r="BP11771" s="90"/>
    </row>
    <row r="11772" spans="68:68" customFormat="1">
      <c r="BP11772" s="90"/>
    </row>
    <row r="11773" spans="68:68" customFormat="1">
      <c r="BP11773" s="90"/>
    </row>
    <row r="11774" spans="68:68" customFormat="1">
      <c r="BP11774" s="90"/>
    </row>
    <row r="11775" spans="68:68" customFormat="1">
      <c r="BP11775" s="90"/>
    </row>
    <row r="11776" spans="68:68" customFormat="1">
      <c r="BP11776" s="90"/>
    </row>
    <row r="11777" spans="68:68" customFormat="1">
      <c r="BP11777" s="90"/>
    </row>
    <row r="11778" spans="68:68" customFormat="1">
      <c r="BP11778" s="90"/>
    </row>
    <row r="11779" spans="68:68" customFormat="1">
      <c r="BP11779" s="90"/>
    </row>
    <row r="11780" spans="68:68" customFormat="1">
      <c r="BP11780" s="90"/>
    </row>
    <row r="11781" spans="68:68" customFormat="1">
      <c r="BP11781" s="90"/>
    </row>
    <row r="11782" spans="68:68" customFormat="1">
      <c r="BP11782" s="90"/>
    </row>
    <row r="11783" spans="68:68" customFormat="1">
      <c r="BP11783" s="90"/>
    </row>
    <row r="11784" spans="68:68" customFormat="1">
      <c r="BP11784" s="90"/>
    </row>
    <row r="11785" spans="68:68" customFormat="1">
      <c r="BP11785" s="90"/>
    </row>
    <row r="11786" spans="68:68" customFormat="1">
      <c r="BP11786" s="90"/>
    </row>
    <row r="11787" spans="68:68" customFormat="1">
      <c r="BP11787" s="90"/>
    </row>
    <row r="11788" spans="68:68" customFormat="1">
      <c r="BP11788" s="90"/>
    </row>
    <row r="11789" spans="68:68" customFormat="1">
      <c r="BP11789" s="90"/>
    </row>
    <row r="11790" spans="68:68" customFormat="1">
      <c r="BP11790" s="90"/>
    </row>
    <row r="11791" spans="68:68" customFormat="1">
      <c r="BP11791" s="90"/>
    </row>
    <row r="11792" spans="68:68" customFormat="1">
      <c r="BP11792" s="90"/>
    </row>
    <row r="11793" spans="68:68" customFormat="1">
      <c r="BP11793" s="90"/>
    </row>
    <row r="11794" spans="68:68" customFormat="1">
      <c r="BP11794" s="90"/>
    </row>
    <row r="11795" spans="68:68" customFormat="1">
      <c r="BP11795" s="90"/>
    </row>
    <row r="11796" spans="68:68" customFormat="1">
      <c r="BP11796" s="90"/>
    </row>
    <row r="11797" spans="68:68" customFormat="1">
      <c r="BP11797" s="90"/>
    </row>
    <row r="11798" spans="68:68" customFormat="1">
      <c r="BP11798" s="90"/>
    </row>
    <row r="11799" spans="68:68" customFormat="1">
      <c r="BP11799" s="90"/>
    </row>
    <row r="11800" spans="68:68" customFormat="1">
      <c r="BP11800" s="90"/>
    </row>
    <row r="11801" spans="68:68" customFormat="1">
      <c r="BP11801" s="90"/>
    </row>
    <row r="11802" spans="68:68" customFormat="1">
      <c r="BP11802" s="90"/>
    </row>
    <row r="11803" spans="68:68" customFormat="1">
      <c r="BP11803" s="90"/>
    </row>
    <row r="11804" spans="68:68" customFormat="1">
      <c r="BP11804" s="90"/>
    </row>
    <row r="11805" spans="68:68" customFormat="1">
      <c r="BP11805" s="90"/>
    </row>
    <row r="11806" spans="68:68" customFormat="1">
      <c r="BP11806" s="90"/>
    </row>
    <row r="11807" spans="68:68" customFormat="1">
      <c r="BP11807" s="90"/>
    </row>
    <row r="11808" spans="68:68" customFormat="1">
      <c r="BP11808" s="90"/>
    </row>
    <row r="11809" spans="68:68" customFormat="1">
      <c r="BP11809" s="90"/>
    </row>
    <row r="11810" spans="68:68" customFormat="1">
      <c r="BP11810" s="90"/>
    </row>
    <row r="11811" spans="68:68" customFormat="1">
      <c r="BP11811" s="90"/>
    </row>
    <row r="11812" spans="68:68" customFormat="1">
      <c r="BP11812" s="90"/>
    </row>
    <row r="11813" spans="68:68" customFormat="1">
      <c r="BP11813" s="90"/>
    </row>
    <row r="11814" spans="68:68" customFormat="1">
      <c r="BP11814" s="90"/>
    </row>
    <row r="11815" spans="68:68" customFormat="1">
      <c r="BP11815" s="90"/>
    </row>
    <row r="11816" spans="68:68" customFormat="1">
      <c r="BP11816" s="90"/>
    </row>
    <row r="11817" spans="68:68" customFormat="1">
      <c r="BP11817" s="90"/>
    </row>
    <row r="11818" spans="68:68" customFormat="1">
      <c r="BP11818" s="90"/>
    </row>
    <row r="11819" spans="68:68" customFormat="1">
      <c r="BP11819" s="90"/>
    </row>
    <row r="11820" spans="68:68" customFormat="1">
      <c r="BP11820" s="90"/>
    </row>
    <row r="11821" spans="68:68" customFormat="1">
      <c r="BP11821" s="90"/>
    </row>
    <row r="11822" spans="68:68" customFormat="1">
      <c r="BP11822" s="90"/>
    </row>
    <row r="11823" spans="68:68" customFormat="1">
      <c r="BP11823" s="90"/>
    </row>
    <row r="11824" spans="68:68" customFormat="1">
      <c r="BP11824" s="90"/>
    </row>
    <row r="11825" spans="68:68" customFormat="1">
      <c r="BP11825" s="90"/>
    </row>
    <row r="11826" spans="68:68" customFormat="1">
      <c r="BP11826" s="90"/>
    </row>
    <row r="11827" spans="68:68" customFormat="1">
      <c r="BP11827" s="90"/>
    </row>
    <row r="11828" spans="68:68" customFormat="1">
      <c r="BP11828" s="90"/>
    </row>
    <row r="11829" spans="68:68" customFormat="1">
      <c r="BP11829" s="90"/>
    </row>
    <row r="11830" spans="68:68" customFormat="1">
      <c r="BP11830" s="90"/>
    </row>
    <row r="11831" spans="68:68" customFormat="1">
      <c r="BP11831" s="90"/>
    </row>
    <row r="11832" spans="68:68" customFormat="1">
      <c r="BP11832" s="90"/>
    </row>
    <row r="11833" spans="68:68" customFormat="1">
      <c r="BP11833" s="90"/>
    </row>
    <row r="11834" spans="68:68" customFormat="1">
      <c r="BP11834" s="90"/>
    </row>
    <row r="11835" spans="68:68" customFormat="1">
      <c r="BP11835" s="90"/>
    </row>
    <row r="11836" spans="68:68" customFormat="1">
      <c r="BP11836" s="90"/>
    </row>
    <row r="11837" spans="68:68" customFormat="1">
      <c r="BP11837" s="90"/>
    </row>
    <row r="11838" spans="68:68" customFormat="1">
      <c r="BP11838" s="90"/>
    </row>
    <row r="11839" spans="68:68" customFormat="1">
      <c r="BP11839" s="90"/>
    </row>
    <row r="11840" spans="68:68" customFormat="1">
      <c r="BP11840" s="90"/>
    </row>
    <row r="11841" spans="68:68" customFormat="1">
      <c r="BP11841" s="90"/>
    </row>
    <row r="11842" spans="68:68" customFormat="1">
      <c r="BP11842" s="90"/>
    </row>
    <row r="11843" spans="68:68" customFormat="1">
      <c r="BP11843" s="90"/>
    </row>
    <row r="11844" spans="68:68" customFormat="1">
      <c r="BP11844" s="90"/>
    </row>
    <row r="11845" spans="68:68" customFormat="1">
      <c r="BP11845" s="90"/>
    </row>
    <row r="11846" spans="68:68" customFormat="1">
      <c r="BP11846" s="90"/>
    </row>
    <row r="11847" spans="68:68" customFormat="1">
      <c r="BP11847" s="90"/>
    </row>
    <row r="11848" spans="68:68" customFormat="1">
      <c r="BP11848" s="90"/>
    </row>
    <row r="11849" spans="68:68" customFormat="1">
      <c r="BP11849" s="90"/>
    </row>
    <row r="11850" spans="68:68" customFormat="1">
      <c r="BP11850" s="90"/>
    </row>
    <row r="11851" spans="68:68" customFormat="1">
      <c r="BP11851" s="90"/>
    </row>
    <row r="11852" spans="68:68" customFormat="1">
      <c r="BP11852" s="90"/>
    </row>
    <row r="11853" spans="68:68" customFormat="1">
      <c r="BP11853" s="90"/>
    </row>
    <row r="11854" spans="68:68" customFormat="1">
      <c r="BP11854" s="90"/>
    </row>
    <row r="11855" spans="68:68" customFormat="1">
      <c r="BP11855" s="90"/>
    </row>
    <row r="11856" spans="68:68" customFormat="1">
      <c r="BP11856" s="90"/>
    </row>
    <row r="11857" spans="68:68" customFormat="1">
      <c r="BP11857" s="90"/>
    </row>
    <row r="11858" spans="68:68" customFormat="1">
      <c r="BP11858" s="90"/>
    </row>
    <row r="11859" spans="68:68" customFormat="1">
      <c r="BP11859" s="90"/>
    </row>
    <row r="11860" spans="68:68" customFormat="1">
      <c r="BP11860" s="90"/>
    </row>
    <row r="11861" spans="68:68" customFormat="1">
      <c r="BP11861" s="90"/>
    </row>
    <row r="11862" spans="68:68" customFormat="1">
      <c r="BP11862" s="90"/>
    </row>
    <row r="11863" spans="68:68" customFormat="1">
      <c r="BP11863" s="90"/>
    </row>
    <row r="11864" spans="68:68" customFormat="1">
      <c r="BP11864" s="90"/>
    </row>
    <row r="11865" spans="68:68" customFormat="1">
      <c r="BP11865" s="90"/>
    </row>
    <row r="11866" spans="68:68" customFormat="1">
      <c r="BP11866" s="90"/>
    </row>
    <row r="11867" spans="68:68" customFormat="1">
      <c r="BP11867" s="90"/>
    </row>
    <row r="11868" spans="68:68" customFormat="1">
      <c r="BP11868" s="90"/>
    </row>
    <row r="11869" spans="68:68" customFormat="1">
      <c r="BP11869" s="90"/>
    </row>
    <row r="11870" spans="68:68" customFormat="1">
      <c r="BP11870" s="90"/>
    </row>
    <row r="11871" spans="68:68" customFormat="1">
      <c r="BP11871" s="90"/>
    </row>
    <row r="11872" spans="68:68" customFormat="1">
      <c r="BP11872" s="90"/>
    </row>
    <row r="11873" spans="68:68" customFormat="1">
      <c r="BP11873" s="90"/>
    </row>
    <row r="11874" spans="68:68" customFormat="1">
      <c r="BP11874" s="90"/>
    </row>
    <row r="11875" spans="68:68" customFormat="1">
      <c r="BP11875" s="90"/>
    </row>
    <row r="11876" spans="68:68" customFormat="1">
      <c r="BP11876" s="90"/>
    </row>
    <row r="11877" spans="68:68" customFormat="1">
      <c r="BP11877" s="90"/>
    </row>
    <row r="11878" spans="68:68" customFormat="1">
      <c r="BP11878" s="90"/>
    </row>
    <row r="11879" spans="68:68" customFormat="1">
      <c r="BP11879" s="90"/>
    </row>
    <row r="11880" spans="68:68" customFormat="1">
      <c r="BP11880" s="90"/>
    </row>
    <row r="11881" spans="68:68" customFormat="1">
      <c r="BP11881" s="90"/>
    </row>
    <row r="11882" spans="68:68" customFormat="1">
      <c r="BP11882" s="90"/>
    </row>
    <row r="11883" spans="68:68" customFormat="1">
      <c r="BP11883" s="90"/>
    </row>
    <row r="11884" spans="68:68" customFormat="1">
      <c r="BP11884" s="90"/>
    </row>
    <row r="11885" spans="68:68" customFormat="1">
      <c r="BP11885" s="90"/>
    </row>
    <row r="11886" spans="68:68" customFormat="1">
      <c r="BP11886" s="90"/>
    </row>
    <row r="11887" spans="68:68" customFormat="1">
      <c r="BP11887" s="90"/>
    </row>
    <row r="11888" spans="68:68" customFormat="1">
      <c r="BP11888" s="90"/>
    </row>
    <row r="11889" spans="68:68" customFormat="1">
      <c r="BP11889" s="90"/>
    </row>
    <row r="11890" spans="68:68" customFormat="1">
      <c r="BP11890" s="90"/>
    </row>
    <row r="11891" spans="68:68" customFormat="1">
      <c r="BP11891" s="90"/>
    </row>
    <row r="11892" spans="68:68" customFormat="1">
      <c r="BP11892" s="90"/>
    </row>
    <row r="11893" spans="68:68" customFormat="1">
      <c r="BP11893" s="90"/>
    </row>
    <row r="11894" spans="68:68" customFormat="1">
      <c r="BP11894" s="90"/>
    </row>
    <row r="11895" spans="68:68" customFormat="1">
      <c r="BP11895" s="90"/>
    </row>
    <row r="11896" spans="68:68" customFormat="1">
      <c r="BP11896" s="90"/>
    </row>
    <row r="11897" spans="68:68" customFormat="1">
      <c r="BP11897" s="90"/>
    </row>
    <row r="11898" spans="68:68" customFormat="1">
      <c r="BP11898" s="90"/>
    </row>
    <row r="11899" spans="68:68" customFormat="1">
      <c r="BP11899" s="90"/>
    </row>
    <row r="11900" spans="68:68" customFormat="1">
      <c r="BP11900" s="90"/>
    </row>
    <row r="11901" spans="68:68" customFormat="1">
      <c r="BP11901" s="90"/>
    </row>
    <row r="11902" spans="68:68" customFormat="1">
      <c r="BP11902" s="90"/>
    </row>
    <row r="11903" spans="68:68" customFormat="1">
      <c r="BP11903" s="90"/>
    </row>
    <row r="11904" spans="68:68" customFormat="1">
      <c r="BP11904" s="90"/>
    </row>
    <row r="11905" spans="68:68" customFormat="1">
      <c r="BP11905" s="90"/>
    </row>
    <row r="11906" spans="68:68" customFormat="1">
      <c r="BP11906" s="90"/>
    </row>
    <row r="11907" spans="68:68" customFormat="1">
      <c r="BP11907" s="90"/>
    </row>
    <row r="11908" spans="68:68" customFormat="1">
      <c r="BP11908" s="90"/>
    </row>
    <row r="11909" spans="68:68" customFormat="1">
      <c r="BP11909" s="90"/>
    </row>
    <row r="11910" spans="68:68" customFormat="1">
      <c r="BP11910" s="90"/>
    </row>
    <row r="11911" spans="68:68" customFormat="1">
      <c r="BP11911" s="90"/>
    </row>
    <row r="11912" spans="68:68" customFormat="1">
      <c r="BP11912" s="90"/>
    </row>
    <row r="11913" spans="68:68" customFormat="1">
      <c r="BP11913" s="90"/>
    </row>
    <row r="11914" spans="68:68" customFormat="1">
      <c r="BP11914" s="90"/>
    </row>
    <row r="11915" spans="68:68" customFormat="1">
      <c r="BP11915" s="90"/>
    </row>
    <row r="11916" spans="68:68" customFormat="1">
      <c r="BP11916" s="90"/>
    </row>
    <row r="11917" spans="68:68" customFormat="1">
      <c r="BP11917" s="90"/>
    </row>
    <row r="11918" spans="68:68" customFormat="1">
      <c r="BP11918" s="90"/>
    </row>
    <row r="11919" spans="68:68" customFormat="1">
      <c r="BP11919" s="90"/>
    </row>
    <row r="11920" spans="68:68" customFormat="1">
      <c r="BP11920" s="90"/>
    </row>
    <row r="11921" spans="68:68" customFormat="1">
      <c r="BP11921" s="90"/>
    </row>
    <row r="11922" spans="68:68" customFormat="1">
      <c r="BP11922" s="90"/>
    </row>
    <row r="11923" spans="68:68" customFormat="1">
      <c r="BP11923" s="90"/>
    </row>
    <row r="11924" spans="68:68" customFormat="1">
      <c r="BP11924" s="90"/>
    </row>
    <row r="11925" spans="68:68" customFormat="1">
      <c r="BP11925" s="90"/>
    </row>
    <row r="11926" spans="68:68" customFormat="1">
      <c r="BP11926" s="90"/>
    </row>
    <row r="11927" spans="68:68" customFormat="1">
      <c r="BP11927" s="90"/>
    </row>
    <row r="11928" spans="68:68" customFormat="1">
      <c r="BP11928" s="90"/>
    </row>
    <row r="11929" spans="68:68" customFormat="1">
      <c r="BP11929" s="90"/>
    </row>
    <row r="11930" spans="68:68" customFormat="1">
      <c r="BP11930" s="90"/>
    </row>
    <row r="11931" spans="68:68" customFormat="1">
      <c r="BP11931" s="90"/>
    </row>
    <row r="11932" spans="68:68" customFormat="1">
      <c r="BP11932" s="90"/>
    </row>
    <row r="11933" spans="68:68" customFormat="1">
      <c r="BP11933" s="90"/>
    </row>
    <row r="11934" spans="68:68" customFormat="1">
      <c r="BP11934" s="90"/>
    </row>
    <row r="11935" spans="68:68" customFormat="1">
      <c r="BP11935" s="90"/>
    </row>
    <row r="11936" spans="68:68" customFormat="1">
      <c r="BP11936" s="90"/>
    </row>
    <row r="11937" spans="68:68" customFormat="1">
      <c r="BP11937" s="90"/>
    </row>
    <row r="11938" spans="68:68" customFormat="1">
      <c r="BP11938" s="90"/>
    </row>
    <row r="11939" spans="68:68" customFormat="1">
      <c r="BP11939" s="90"/>
    </row>
    <row r="11940" spans="68:68" customFormat="1">
      <c r="BP11940" s="90"/>
    </row>
    <row r="11941" spans="68:68" customFormat="1">
      <c r="BP11941" s="90"/>
    </row>
    <row r="11942" spans="68:68" customFormat="1">
      <c r="BP11942" s="90"/>
    </row>
    <row r="11943" spans="68:68" customFormat="1">
      <c r="BP11943" s="90"/>
    </row>
    <row r="11944" spans="68:68" customFormat="1">
      <c r="BP11944" s="90"/>
    </row>
    <row r="11945" spans="68:68" customFormat="1">
      <c r="BP11945" s="90"/>
    </row>
    <row r="11946" spans="68:68" customFormat="1">
      <c r="BP11946" s="90"/>
    </row>
    <row r="11947" spans="68:68" customFormat="1">
      <c r="BP11947" s="90"/>
    </row>
    <row r="11948" spans="68:68" customFormat="1">
      <c r="BP11948" s="90"/>
    </row>
    <row r="11949" spans="68:68" customFormat="1">
      <c r="BP11949" s="90"/>
    </row>
    <row r="11950" spans="68:68" customFormat="1">
      <c r="BP11950" s="90"/>
    </row>
    <row r="11951" spans="68:68" customFormat="1">
      <c r="BP11951" s="90"/>
    </row>
    <row r="11952" spans="68:68" customFormat="1">
      <c r="BP11952" s="90"/>
    </row>
    <row r="11953" spans="68:68" customFormat="1">
      <c r="BP11953" s="90"/>
    </row>
    <row r="11954" spans="68:68" customFormat="1">
      <c r="BP11954" s="90"/>
    </row>
    <row r="11955" spans="68:68" customFormat="1">
      <c r="BP11955" s="90"/>
    </row>
    <row r="11956" spans="68:68" customFormat="1">
      <c r="BP11956" s="90"/>
    </row>
    <row r="11957" spans="68:68" customFormat="1">
      <c r="BP11957" s="90"/>
    </row>
    <row r="11958" spans="68:68" customFormat="1">
      <c r="BP11958" s="90"/>
    </row>
    <row r="11959" spans="68:68" customFormat="1">
      <c r="BP11959" s="90"/>
    </row>
    <row r="11960" spans="68:68" customFormat="1">
      <c r="BP11960" s="90"/>
    </row>
    <row r="11961" spans="68:68" customFormat="1">
      <c r="BP11961" s="90"/>
    </row>
    <row r="11962" spans="68:68" customFormat="1">
      <c r="BP11962" s="90"/>
    </row>
    <row r="11963" spans="68:68" customFormat="1">
      <c r="BP11963" s="90"/>
    </row>
    <row r="11964" spans="68:68" customFormat="1">
      <c r="BP11964" s="90"/>
    </row>
    <row r="11965" spans="68:68" customFormat="1">
      <c r="BP11965" s="90"/>
    </row>
    <row r="11966" spans="68:68" customFormat="1">
      <c r="BP11966" s="90"/>
    </row>
    <row r="11967" spans="68:68" customFormat="1">
      <c r="BP11967" s="90"/>
    </row>
    <row r="11968" spans="68:68" customFormat="1">
      <c r="BP11968" s="90"/>
    </row>
    <row r="11969" spans="68:68" customFormat="1">
      <c r="BP11969" s="90"/>
    </row>
    <row r="11970" spans="68:68" customFormat="1">
      <c r="BP11970" s="90"/>
    </row>
    <row r="11971" spans="68:68" customFormat="1">
      <c r="BP11971" s="90"/>
    </row>
    <row r="11972" spans="68:68" customFormat="1">
      <c r="BP11972" s="90"/>
    </row>
    <row r="11973" spans="68:68" customFormat="1">
      <c r="BP11973" s="90"/>
    </row>
    <row r="11974" spans="68:68" customFormat="1">
      <c r="BP11974" s="90"/>
    </row>
    <row r="11975" spans="68:68" customFormat="1">
      <c r="BP11975" s="90"/>
    </row>
    <row r="11976" spans="68:68" customFormat="1">
      <c r="BP11976" s="90"/>
    </row>
    <row r="11977" spans="68:68" customFormat="1">
      <c r="BP11977" s="90"/>
    </row>
    <row r="11978" spans="68:68" customFormat="1">
      <c r="BP11978" s="90"/>
    </row>
    <row r="11979" spans="68:68" customFormat="1">
      <c r="BP11979" s="90"/>
    </row>
    <row r="11980" spans="68:68" customFormat="1">
      <c r="BP11980" s="90"/>
    </row>
    <row r="11981" spans="68:68" customFormat="1">
      <c r="BP11981" s="90"/>
    </row>
    <row r="11982" spans="68:68" customFormat="1">
      <c r="BP11982" s="90"/>
    </row>
    <row r="11983" spans="68:68" customFormat="1">
      <c r="BP11983" s="90"/>
    </row>
    <row r="11984" spans="68:68" customFormat="1">
      <c r="BP11984" s="90"/>
    </row>
    <row r="11985" spans="68:68" customFormat="1">
      <c r="BP11985" s="90"/>
    </row>
    <row r="11986" spans="68:68" customFormat="1">
      <c r="BP11986" s="90"/>
    </row>
    <row r="11987" spans="68:68" customFormat="1">
      <c r="BP11987" s="90"/>
    </row>
    <row r="11988" spans="68:68" customFormat="1">
      <c r="BP11988" s="90"/>
    </row>
    <row r="11989" spans="68:68" customFormat="1">
      <c r="BP11989" s="90"/>
    </row>
    <row r="11990" spans="68:68" customFormat="1">
      <c r="BP11990" s="90"/>
    </row>
    <row r="11991" spans="68:68" customFormat="1">
      <c r="BP11991" s="90"/>
    </row>
    <row r="11992" spans="68:68" customFormat="1">
      <c r="BP11992" s="90"/>
    </row>
    <row r="11993" spans="68:68" customFormat="1">
      <c r="BP11993" s="90"/>
    </row>
    <row r="11994" spans="68:68" customFormat="1">
      <c r="BP11994" s="90"/>
    </row>
    <row r="11995" spans="68:68" customFormat="1">
      <c r="BP11995" s="90"/>
    </row>
    <row r="11996" spans="68:68" customFormat="1">
      <c r="BP11996" s="90"/>
    </row>
    <row r="11997" spans="68:68" customFormat="1">
      <c r="BP11997" s="90"/>
    </row>
    <row r="11998" spans="68:68" customFormat="1">
      <c r="BP11998" s="90"/>
    </row>
    <row r="11999" spans="68:68" customFormat="1">
      <c r="BP11999" s="90"/>
    </row>
    <row r="12000" spans="68:68" customFormat="1">
      <c r="BP12000" s="90"/>
    </row>
    <row r="12001" spans="68:68" customFormat="1">
      <c r="BP12001" s="90"/>
    </row>
    <row r="12002" spans="68:68" customFormat="1">
      <c r="BP12002" s="90"/>
    </row>
    <row r="12003" spans="68:68" customFormat="1">
      <c r="BP12003" s="90"/>
    </row>
    <row r="12004" spans="68:68" customFormat="1">
      <c r="BP12004" s="90"/>
    </row>
    <row r="12005" spans="68:68" customFormat="1">
      <c r="BP12005" s="90"/>
    </row>
    <row r="12006" spans="68:68" customFormat="1">
      <c r="BP12006" s="90"/>
    </row>
    <row r="12007" spans="68:68" customFormat="1">
      <c r="BP12007" s="90"/>
    </row>
    <row r="12008" spans="68:68" customFormat="1">
      <c r="BP12008" s="90"/>
    </row>
    <row r="12009" spans="68:68" customFormat="1">
      <c r="BP12009" s="90"/>
    </row>
    <row r="12010" spans="68:68" customFormat="1">
      <c r="BP12010" s="90"/>
    </row>
    <row r="12011" spans="68:68" customFormat="1">
      <c r="BP12011" s="90"/>
    </row>
    <row r="12012" spans="68:68" customFormat="1">
      <c r="BP12012" s="90"/>
    </row>
    <row r="12013" spans="68:68" customFormat="1">
      <c r="BP12013" s="90"/>
    </row>
    <row r="12014" spans="68:68" customFormat="1">
      <c r="BP12014" s="90"/>
    </row>
    <row r="12015" spans="68:68" customFormat="1">
      <c r="BP12015" s="90"/>
    </row>
    <row r="12016" spans="68:68" customFormat="1">
      <c r="BP12016" s="90"/>
    </row>
    <row r="12017" spans="68:68" customFormat="1">
      <c r="BP12017" s="90"/>
    </row>
    <row r="12018" spans="68:68" customFormat="1">
      <c r="BP12018" s="90"/>
    </row>
    <row r="12019" spans="68:68" customFormat="1">
      <c r="BP12019" s="90"/>
    </row>
    <row r="12020" spans="68:68" customFormat="1">
      <c r="BP12020" s="90"/>
    </row>
    <row r="12021" spans="68:68" customFormat="1">
      <c r="BP12021" s="90"/>
    </row>
    <row r="12022" spans="68:68" customFormat="1">
      <c r="BP12022" s="90"/>
    </row>
    <row r="12023" spans="68:68" customFormat="1">
      <c r="BP12023" s="90"/>
    </row>
    <row r="12024" spans="68:68" customFormat="1">
      <c r="BP12024" s="90"/>
    </row>
    <row r="12025" spans="68:68" customFormat="1">
      <c r="BP12025" s="90"/>
    </row>
    <row r="12026" spans="68:68" customFormat="1">
      <c r="BP12026" s="90"/>
    </row>
    <row r="12027" spans="68:68" customFormat="1">
      <c r="BP12027" s="90"/>
    </row>
    <row r="12028" spans="68:68" customFormat="1">
      <c r="BP12028" s="90"/>
    </row>
    <row r="12029" spans="68:68" customFormat="1">
      <c r="BP12029" s="90"/>
    </row>
    <row r="12030" spans="68:68" customFormat="1">
      <c r="BP12030" s="90"/>
    </row>
    <row r="12031" spans="68:68" customFormat="1">
      <c r="BP12031" s="90"/>
    </row>
    <row r="12032" spans="68:68" customFormat="1">
      <c r="BP12032" s="90"/>
    </row>
    <row r="12033" spans="68:68" customFormat="1">
      <c r="BP12033" s="90"/>
    </row>
    <row r="12034" spans="68:68" customFormat="1">
      <c r="BP12034" s="90"/>
    </row>
    <row r="12035" spans="68:68" customFormat="1">
      <c r="BP12035" s="90"/>
    </row>
    <row r="12036" spans="68:68" customFormat="1">
      <c r="BP12036" s="90"/>
    </row>
    <row r="12037" spans="68:68" customFormat="1">
      <c r="BP12037" s="90"/>
    </row>
    <row r="12038" spans="68:68" customFormat="1">
      <c r="BP12038" s="90"/>
    </row>
    <row r="12039" spans="68:68" customFormat="1">
      <c r="BP12039" s="90"/>
    </row>
    <row r="12040" spans="68:68" customFormat="1">
      <c r="BP12040" s="90"/>
    </row>
    <row r="12041" spans="68:68" customFormat="1">
      <c r="BP12041" s="90"/>
    </row>
    <row r="12042" spans="68:68" customFormat="1">
      <c r="BP12042" s="90"/>
    </row>
    <row r="12043" spans="68:68" customFormat="1">
      <c r="BP12043" s="90"/>
    </row>
    <row r="12044" spans="68:68" customFormat="1">
      <c r="BP12044" s="90"/>
    </row>
    <row r="12045" spans="68:68" customFormat="1">
      <c r="BP12045" s="90"/>
    </row>
    <row r="12046" spans="68:68" customFormat="1">
      <c r="BP12046" s="90"/>
    </row>
    <row r="12047" spans="68:68" customFormat="1">
      <c r="BP12047" s="90"/>
    </row>
    <row r="12048" spans="68:68" customFormat="1">
      <c r="BP12048" s="90"/>
    </row>
    <row r="12049" spans="68:68" customFormat="1">
      <c r="BP12049" s="90"/>
    </row>
    <row r="12050" spans="68:68" customFormat="1">
      <c r="BP12050" s="90"/>
    </row>
    <row r="12051" spans="68:68" customFormat="1">
      <c r="BP12051" s="90"/>
    </row>
    <row r="12052" spans="68:68" customFormat="1">
      <c r="BP12052" s="90"/>
    </row>
    <row r="12053" spans="68:68" customFormat="1">
      <c r="BP12053" s="90"/>
    </row>
    <row r="12054" spans="68:68" customFormat="1">
      <c r="BP12054" s="90"/>
    </row>
    <row r="12055" spans="68:68" customFormat="1">
      <c r="BP12055" s="90"/>
    </row>
    <row r="12056" spans="68:68" customFormat="1">
      <c r="BP12056" s="90"/>
    </row>
    <row r="12057" spans="68:68" customFormat="1">
      <c r="BP12057" s="90"/>
    </row>
    <row r="12058" spans="68:68" customFormat="1">
      <c r="BP12058" s="90"/>
    </row>
    <row r="12059" spans="68:68" customFormat="1">
      <c r="BP12059" s="90"/>
    </row>
    <row r="12060" spans="68:68" customFormat="1">
      <c r="BP12060" s="90"/>
    </row>
    <row r="12061" spans="68:68" customFormat="1">
      <c r="BP12061" s="90"/>
    </row>
    <row r="12062" spans="68:68" customFormat="1">
      <c r="BP12062" s="90"/>
    </row>
    <row r="12063" spans="68:68" customFormat="1">
      <c r="BP12063" s="90"/>
    </row>
    <row r="12064" spans="68:68" customFormat="1">
      <c r="BP12064" s="90"/>
    </row>
    <row r="12065" spans="68:68" customFormat="1">
      <c r="BP12065" s="90"/>
    </row>
    <row r="12066" spans="68:68" customFormat="1">
      <c r="BP12066" s="90"/>
    </row>
    <row r="12067" spans="68:68" customFormat="1">
      <c r="BP12067" s="90"/>
    </row>
    <row r="12068" spans="68:68" customFormat="1">
      <c r="BP12068" s="90"/>
    </row>
    <row r="12069" spans="68:68" customFormat="1">
      <c r="BP12069" s="90"/>
    </row>
    <row r="12070" spans="68:68" customFormat="1">
      <c r="BP12070" s="90"/>
    </row>
    <row r="12071" spans="68:68" customFormat="1">
      <c r="BP12071" s="90"/>
    </row>
    <row r="12072" spans="68:68" customFormat="1">
      <c r="BP12072" s="90"/>
    </row>
    <row r="12073" spans="68:68" customFormat="1">
      <c r="BP12073" s="90"/>
    </row>
    <row r="12074" spans="68:68" customFormat="1">
      <c r="BP12074" s="90"/>
    </row>
    <row r="12075" spans="68:68" customFormat="1">
      <c r="BP12075" s="90"/>
    </row>
    <row r="12076" spans="68:68" customFormat="1">
      <c r="BP12076" s="90"/>
    </row>
    <row r="12077" spans="68:68" customFormat="1">
      <c r="BP12077" s="90"/>
    </row>
    <row r="12078" spans="68:68" customFormat="1">
      <c r="BP12078" s="90"/>
    </row>
    <row r="12079" spans="68:68" customFormat="1">
      <c r="BP12079" s="90"/>
    </row>
    <row r="12080" spans="68:68" customFormat="1">
      <c r="BP12080" s="90"/>
    </row>
    <row r="12081" spans="68:68" customFormat="1">
      <c r="BP12081" s="90"/>
    </row>
    <row r="12082" spans="68:68" customFormat="1">
      <c r="BP12082" s="90"/>
    </row>
    <row r="12083" spans="68:68" customFormat="1">
      <c r="BP12083" s="90"/>
    </row>
    <row r="12084" spans="68:68" customFormat="1">
      <c r="BP12084" s="90"/>
    </row>
    <row r="12085" spans="68:68" customFormat="1">
      <c r="BP12085" s="90"/>
    </row>
    <row r="12086" spans="68:68" customFormat="1">
      <c r="BP12086" s="90"/>
    </row>
    <row r="12087" spans="68:68" customFormat="1">
      <c r="BP12087" s="90"/>
    </row>
    <row r="12088" spans="68:68" customFormat="1">
      <c r="BP12088" s="90"/>
    </row>
    <row r="12089" spans="68:68" customFormat="1">
      <c r="BP12089" s="90"/>
    </row>
    <row r="12090" spans="68:68" customFormat="1">
      <c r="BP12090" s="90"/>
    </row>
    <row r="12091" spans="68:68" customFormat="1">
      <c r="BP12091" s="90"/>
    </row>
    <row r="12092" spans="68:68" customFormat="1">
      <c r="BP12092" s="90"/>
    </row>
    <row r="12093" spans="68:68" customFormat="1">
      <c r="BP12093" s="90"/>
    </row>
    <row r="12094" spans="68:68" customFormat="1">
      <c r="BP12094" s="90"/>
    </row>
    <row r="12095" spans="68:68" customFormat="1">
      <c r="BP12095" s="90"/>
    </row>
    <row r="12096" spans="68:68" customFormat="1">
      <c r="BP12096" s="90"/>
    </row>
    <row r="12097" spans="68:68" customFormat="1">
      <c r="BP12097" s="90"/>
    </row>
    <row r="12098" spans="68:68" customFormat="1">
      <c r="BP12098" s="90"/>
    </row>
    <row r="12099" spans="68:68" customFormat="1">
      <c r="BP12099" s="90"/>
    </row>
    <row r="12100" spans="68:68" customFormat="1">
      <c r="BP12100" s="90"/>
    </row>
    <row r="12101" spans="68:68" customFormat="1">
      <c r="BP12101" s="90"/>
    </row>
    <row r="12102" spans="68:68" customFormat="1">
      <c r="BP12102" s="90"/>
    </row>
    <row r="12103" spans="68:68" customFormat="1">
      <c r="BP12103" s="90"/>
    </row>
    <row r="12104" spans="68:68" customFormat="1">
      <c r="BP12104" s="90"/>
    </row>
    <row r="12105" spans="68:68" customFormat="1">
      <c r="BP12105" s="90"/>
    </row>
    <row r="12106" spans="68:68" customFormat="1">
      <c r="BP12106" s="90"/>
    </row>
    <row r="12107" spans="68:68" customFormat="1">
      <c r="BP12107" s="90"/>
    </row>
    <row r="12108" spans="68:68" customFormat="1">
      <c r="BP12108" s="90"/>
    </row>
    <row r="12109" spans="68:68" customFormat="1">
      <c r="BP12109" s="90"/>
    </row>
    <row r="12110" spans="68:68" customFormat="1">
      <c r="BP12110" s="90"/>
    </row>
    <row r="12111" spans="68:68" customFormat="1">
      <c r="BP12111" s="90"/>
    </row>
    <row r="12112" spans="68:68" customFormat="1">
      <c r="BP12112" s="90"/>
    </row>
    <row r="12113" spans="68:68" customFormat="1">
      <c r="BP12113" s="90"/>
    </row>
    <row r="12114" spans="68:68" customFormat="1">
      <c r="BP12114" s="90"/>
    </row>
    <row r="12115" spans="68:68" customFormat="1">
      <c r="BP12115" s="90"/>
    </row>
    <row r="12116" spans="68:68" customFormat="1">
      <c r="BP12116" s="90"/>
    </row>
    <row r="12117" spans="68:68" customFormat="1">
      <c r="BP12117" s="90"/>
    </row>
    <row r="12118" spans="68:68" customFormat="1">
      <c r="BP12118" s="90"/>
    </row>
    <row r="12119" spans="68:68" customFormat="1">
      <c r="BP12119" s="90"/>
    </row>
    <row r="12120" spans="68:68" customFormat="1">
      <c r="BP12120" s="90"/>
    </row>
    <row r="12121" spans="68:68" customFormat="1">
      <c r="BP12121" s="90"/>
    </row>
    <row r="12122" spans="68:68" customFormat="1">
      <c r="BP12122" s="90"/>
    </row>
    <row r="12123" spans="68:68" customFormat="1">
      <c r="BP12123" s="90"/>
    </row>
    <row r="12124" spans="68:68" customFormat="1">
      <c r="BP12124" s="90"/>
    </row>
    <row r="12125" spans="68:68" customFormat="1">
      <c r="BP12125" s="90"/>
    </row>
    <row r="12126" spans="68:68" customFormat="1">
      <c r="BP12126" s="90"/>
    </row>
    <row r="12127" spans="68:68" customFormat="1">
      <c r="BP12127" s="90"/>
    </row>
    <row r="12128" spans="68:68" customFormat="1">
      <c r="BP12128" s="90"/>
    </row>
    <row r="12129" spans="68:68" customFormat="1">
      <c r="BP12129" s="90"/>
    </row>
    <row r="12130" spans="68:68" customFormat="1">
      <c r="BP12130" s="90"/>
    </row>
    <row r="12131" spans="68:68" customFormat="1">
      <c r="BP12131" s="90"/>
    </row>
    <row r="12132" spans="68:68" customFormat="1">
      <c r="BP12132" s="90"/>
    </row>
    <row r="12133" spans="68:68" customFormat="1">
      <c r="BP12133" s="90"/>
    </row>
    <row r="12134" spans="68:68" customFormat="1">
      <c r="BP12134" s="90"/>
    </row>
    <row r="12135" spans="68:68" customFormat="1">
      <c r="BP12135" s="90"/>
    </row>
    <row r="12136" spans="68:68" customFormat="1">
      <c r="BP12136" s="90"/>
    </row>
    <row r="12137" spans="68:68" customFormat="1">
      <c r="BP12137" s="90"/>
    </row>
    <row r="12138" spans="68:68" customFormat="1">
      <c r="BP12138" s="90"/>
    </row>
    <row r="12139" spans="68:68" customFormat="1">
      <c r="BP12139" s="90"/>
    </row>
    <row r="12140" spans="68:68" customFormat="1">
      <c r="BP12140" s="90"/>
    </row>
    <row r="12141" spans="68:68" customFormat="1">
      <c r="BP12141" s="90"/>
    </row>
    <row r="12142" spans="68:68" customFormat="1">
      <c r="BP12142" s="90"/>
    </row>
    <row r="12143" spans="68:68" customFormat="1">
      <c r="BP12143" s="90"/>
    </row>
    <row r="12144" spans="68:68" customFormat="1">
      <c r="BP12144" s="90"/>
    </row>
    <row r="12145" spans="68:68" customFormat="1">
      <c r="BP12145" s="90"/>
    </row>
    <row r="12146" spans="68:68" customFormat="1">
      <c r="BP12146" s="90"/>
    </row>
    <row r="12147" spans="68:68" customFormat="1">
      <c r="BP12147" s="90"/>
    </row>
    <row r="12148" spans="68:68" customFormat="1">
      <c r="BP12148" s="90"/>
    </row>
    <row r="12149" spans="68:68" customFormat="1">
      <c r="BP12149" s="90"/>
    </row>
    <row r="12150" spans="68:68" customFormat="1">
      <c r="BP12150" s="90"/>
    </row>
    <row r="12151" spans="68:68" customFormat="1">
      <c r="BP12151" s="90"/>
    </row>
    <row r="12152" spans="68:68" customFormat="1">
      <c r="BP12152" s="90"/>
    </row>
    <row r="12153" spans="68:68" customFormat="1">
      <c r="BP12153" s="90"/>
    </row>
    <row r="12154" spans="68:68" customFormat="1">
      <c r="BP12154" s="90"/>
    </row>
    <row r="12155" spans="68:68" customFormat="1">
      <c r="BP12155" s="90"/>
    </row>
    <row r="12156" spans="68:68" customFormat="1">
      <c r="BP12156" s="90"/>
    </row>
    <row r="12157" spans="68:68" customFormat="1">
      <c r="BP12157" s="90"/>
    </row>
    <row r="12158" spans="68:68" customFormat="1">
      <c r="BP12158" s="90"/>
    </row>
    <row r="12159" spans="68:68" customFormat="1">
      <c r="BP12159" s="90"/>
    </row>
    <row r="12160" spans="68:68" customFormat="1">
      <c r="BP12160" s="90"/>
    </row>
    <row r="12161" spans="68:68" customFormat="1">
      <c r="BP12161" s="90"/>
    </row>
    <row r="12162" spans="68:68" customFormat="1">
      <c r="BP12162" s="90"/>
    </row>
    <row r="12163" spans="68:68" customFormat="1">
      <c r="BP12163" s="90"/>
    </row>
    <row r="12164" spans="68:68" customFormat="1">
      <c r="BP12164" s="90"/>
    </row>
    <row r="12165" spans="68:68" customFormat="1">
      <c r="BP12165" s="90"/>
    </row>
    <row r="12166" spans="68:68" customFormat="1">
      <c r="BP12166" s="90"/>
    </row>
    <row r="12167" spans="68:68" customFormat="1">
      <c r="BP12167" s="90"/>
    </row>
    <row r="12168" spans="68:68" customFormat="1">
      <c r="BP12168" s="90"/>
    </row>
    <row r="12169" spans="68:68" customFormat="1">
      <c r="BP12169" s="90"/>
    </row>
    <row r="12170" spans="68:68" customFormat="1">
      <c r="BP12170" s="90"/>
    </row>
    <row r="12171" spans="68:68" customFormat="1">
      <c r="BP12171" s="90"/>
    </row>
    <row r="12172" spans="68:68" customFormat="1">
      <c r="BP12172" s="90"/>
    </row>
    <row r="12173" spans="68:68" customFormat="1">
      <c r="BP12173" s="90"/>
    </row>
    <row r="12174" spans="68:68" customFormat="1">
      <c r="BP12174" s="90"/>
    </row>
    <row r="12175" spans="68:68" customFormat="1">
      <c r="BP12175" s="90"/>
    </row>
    <row r="12176" spans="68:68" customFormat="1">
      <c r="BP12176" s="90"/>
    </row>
    <row r="12177" spans="68:68" customFormat="1">
      <c r="BP12177" s="90"/>
    </row>
    <row r="12178" spans="68:68" customFormat="1">
      <c r="BP12178" s="90"/>
    </row>
    <row r="12179" spans="68:68" customFormat="1">
      <c r="BP12179" s="90"/>
    </row>
    <row r="12180" spans="68:68" customFormat="1">
      <c r="BP12180" s="90"/>
    </row>
    <row r="12181" spans="68:68" customFormat="1">
      <c r="BP12181" s="90"/>
    </row>
    <row r="12182" spans="68:68" customFormat="1">
      <c r="BP12182" s="90"/>
    </row>
    <row r="12183" spans="68:68" customFormat="1">
      <c r="BP12183" s="90"/>
    </row>
    <row r="12184" spans="68:68" customFormat="1">
      <c r="BP12184" s="90"/>
    </row>
    <row r="12185" spans="68:68" customFormat="1">
      <c r="BP12185" s="90"/>
    </row>
    <row r="12186" spans="68:68" customFormat="1">
      <c r="BP12186" s="90"/>
    </row>
    <row r="12187" spans="68:68" customFormat="1">
      <c r="BP12187" s="90"/>
    </row>
    <row r="12188" spans="68:68" customFormat="1">
      <c r="BP12188" s="90"/>
    </row>
    <row r="12189" spans="68:68" customFormat="1">
      <c r="BP12189" s="90"/>
    </row>
    <row r="12190" spans="68:68" customFormat="1">
      <c r="BP12190" s="90"/>
    </row>
    <row r="12191" spans="68:68" customFormat="1">
      <c r="BP12191" s="90"/>
    </row>
    <row r="12192" spans="68:68" customFormat="1">
      <c r="BP12192" s="90"/>
    </row>
    <row r="12193" spans="68:68" customFormat="1">
      <c r="BP12193" s="90"/>
    </row>
    <row r="12194" spans="68:68" customFormat="1">
      <c r="BP12194" s="90"/>
    </row>
    <row r="12195" spans="68:68" customFormat="1">
      <c r="BP12195" s="90"/>
    </row>
    <row r="12196" spans="68:68" customFormat="1">
      <c r="BP12196" s="90"/>
    </row>
    <row r="12197" spans="68:68" customFormat="1">
      <c r="BP12197" s="90"/>
    </row>
    <row r="12198" spans="68:68" customFormat="1">
      <c r="BP12198" s="90"/>
    </row>
    <row r="12199" spans="68:68" customFormat="1">
      <c r="BP12199" s="90"/>
    </row>
    <row r="12200" spans="68:68" customFormat="1">
      <c r="BP12200" s="90"/>
    </row>
    <row r="12201" spans="68:68" customFormat="1">
      <c r="BP12201" s="90"/>
    </row>
    <row r="12202" spans="68:68" customFormat="1">
      <c r="BP12202" s="90"/>
    </row>
    <row r="12203" spans="68:68" customFormat="1">
      <c r="BP12203" s="90"/>
    </row>
    <row r="12204" spans="68:68" customFormat="1">
      <c r="BP12204" s="90"/>
    </row>
    <row r="12205" spans="68:68" customFormat="1">
      <c r="BP12205" s="90"/>
    </row>
    <row r="12206" spans="68:68" customFormat="1">
      <c r="BP12206" s="90"/>
    </row>
    <row r="12207" spans="68:68" customFormat="1">
      <c r="BP12207" s="90"/>
    </row>
    <row r="12208" spans="68:68" customFormat="1">
      <c r="BP12208" s="90"/>
    </row>
    <row r="12209" spans="68:68" customFormat="1">
      <c r="BP12209" s="90"/>
    </row>
    <row r="12210" spans="68:68" customFormat="1">
      <c r="BP12210" s="90"/>
    </row>
    <row r="12211" spans="68:68" customFormat="1">
      <c r="BP12211" s="90"/>
    </row>
    <row r="12212" spans="68:68" customFormat="1">
      <c r="BP12212" s="90"/>
    </row>
    <row r="12213" spans="68:68" customFormat="1">
      <c r="BP12213" s="90"/>
    </row>
    <row r="12214" spans="68:68" customFormat="1">
      <c r="BP12214" s="90"/>
    </row>
    <row r="12215" spans="68:68" customFormat="1">
      <c r="BP12215" s="90"/>
    </row>
    <row r="12216" spans="68:68" customFormat="1">
      <c r="BP12216" s="90"/>
    </row>
    <row r="12217" spans="68:68" customFormat="1">
      <c r="BP12217" s="90"/>
    </row>
    <row r="12218" spans="68:68" customFormat="1">
      <c r="BP12218" s="90"/>
    </row>
    <row r="12219" spans="68:68" customFormat="1">
      <c r="BP12219" s="90"/>
    </row>
    <row r="12220" spans="68:68" customFormat="1">
      <c r="BP12220" s="90"/>
    </row>
    <row r="12221" spans="68:68" customFormat="1">
      <c r="BP12221" s="90"/>
    </row>
    <row r="12222" spans="68:68" customFormat="1">
      <c r="BP12222" s="90"/>
    </row>
    <row r="12223" spans="68:68" customFormat="1">
      <c r="BP12223" s="90"/>
    </row>
    <row r="12224" spans="68:68" customFormat="1">
      <c r="BP12224" s="90"/>
    </row>
    <row r="12225" spans="68:68" customFormat="1">
      <c r="BP12225" s="90"/>
    </row>
    <row r="12226" spans="68:68" customFormat="1">
      <c r="BP12226" s="90"/>
    </row>
    <row r="12227" spans="68:68" customFormat="1">
      <c r="BP12227" s="90"/>
    </row>
    <row r="12228" spans="68:68" customFormat="1">
      <c r="BP12228" s="90"/>
    </row>
    <row r="12229" spans="68:68" customFormat="1">
      <c r="BP12229" s="90"/>
    </row>
    <row r="12230" spans="68:68" customFormat="1">
      <c r="BP12230" s="90"/>
    </row>
    <row r="12231" spans="68:68" customFormat="1">
      <c r="BP12231" s="90"/>
    </row>
    <row r="12232" spans="68:68" customFormat="1">
      <c r="BP12232" s="90"/>
    </row>
    <row r="12233" spans="68:68" customFormat="1">
      <c r="BP12233" s="90"/>
    </row>
    <row r="12234" spans="68:68" customFormat="1">
      <c r="BP12234" s="90"/>
    </row>
    <row r="12235" spans="68:68" customFormat="1">
      <c r="BP12235" s="90"/>
    </row>
    <row r="12236" spans="68:68" customFormat="1">
      <c r="BP12236" s="90"/>
    </row>
    <row r="12237" spans="68:68" customFormat="1">
      <c r="BP12237" s="90"/>
    </row>
    <row r="12238" spans="68:68" customFormat="1">
      <c r="BP12238" s="90"/>
    </row>
    <row r="12239" spans="68:68" customFormat="1">
      <c r="BP12239" s="90"/>
    </row>
    <row r="12240" spans="68:68" customFormat="1">
      <c r="BP12240" s="90"/>
    </row>
    <row r="12241" spans="68:68" customFormat="1">
      <c r="BP12241" s="90"/>
    </row>
    <row r="12242" spans="68:68" customFormat="1">
      <c r="BP12242" s="90"/>
    </row>
    <row r="12243" spans="68:68" customFormat="1">
      <c r="BP12243" s="90"/>
    </row>
    <row r="12244" spans="68:68" customFormat="1">
      <c r="BP12244" s="90"/>
    </row>
    <row r="12245" spans="68:68" customFormat="1">
      <c r="BP12245" s="90"/>
    </row>
    <row r="12246" spans="68:68" customFormat="1">
      <c r="BP12246" s="90"/>
    </row>
    <row r="12247" spans="68:68" customFormat="1">
      <c r="BP12247" s="90"/>
    </row>
    <row r="12248" spans="68:68" customFormat="1">
      <c r="BP12248" s="90"/>
    </row>
    <row r="12249" spans="68:68" customFormat="1">
      <c r="BP12249" s="90"/>
    </row>
    <row r="12250" spans="68:68" customFormat="1">
      <c r="BP12250" s="90"/>
    </row>
    <row r="12251" spans="68:68" customFormat="1">
      <c r="BP12251" s="90"/>
    </row>
    <row r="12252" spans="68:68" customFormat="1">
      <c r="BP12252" s="90"/>
    </row>
    <row r="12253" spans="68:68" customFormat="1">
      <c r="BP12253" s="90"/>
    </row>
    <row r="12254" spans="68:68" customFormat="1">
      <c r="BP12254" s="90"/>
    </row>
    <row r="12255" spans="68:68" customFormat="1">
      <c r="BP12255" s="90"/>
    </row>
    <row r="12256" spans="68:68" customFormat="1">
      <c r="BP12256" s="90"/>
    </row>
    <row r="12257" spans="68:68" customFormat="1">
      <c r="BP12257" s="90"/>
    </row>
    <row r="12258" spans="68:68" customFormat="1">
      <c r="BP12258" s="90"/>
    </row>
    <row r="12259" spans="68:68" customFormat="1">
      <c r="BP12259" s="90"/>
    </row>
    <row r="12260" spans="68:68" customFormat="1">
      <c r="BP12260" s="90"/>
    </row>
    <row r="12261" spans="68:68" customFormat="1">
      <c r="BP12261" s="90"/>
    </row>
    <row r="12262" spans="68:68" customFormat="1">
      <c r="BP12262" s="90"/>
    </row>
    <row r="12263" spans="68:68" customFormat="1">
      <c r="BP12263" s="90"/>
    </row>
    <row r="12264" spans="68:68" customFormat="1">
      <c r="BP12264" s="90"/>
    </row>
    <row r="12265" spans="68:68" customFormat="1">
      <c r="BP12265" s="90"/>
    </row>
    <row r="12266" spans="68:68" customFormat="1">
      <c r="BP12266" s="90"/>
    </row>
    <row r="12267" spans="68:68" customFormat="1">
      <c r="BP12267" s="90"/>
    </row>
    <row r="12268" spans="68:68" customFormat="1">
      <c r="BP12268" s="90"/>
    </row>
    <row r="12269" spans="68:68" customFormat="1">
      <c r="BP12269" s="90"/>
    </row>
    <row r="12270" spans="68:68" customFormat="1">
      <c r="BP12270" s="90"/>
    </row>
    <row r="12271" spans="68:68" customFormat="1">
      <c r="BP12271" s="90"/>
    </row>
    <row r="12272" spans="68:68" customFormat="1">
      <c r="BP12272" s="90"/>
    </row>
    <row r="12273" spans="68:68" customFormat="1">
      <c r="BP12273" s="90"/>
    </row>
    <row r="12274" spans="68:68" customFormat="1">
      <c r="BP12274" s="90"/>
    </row>
    <row r="12275" spans="68:68" customFormat="1">
      <c r="BP12275" s="90"/>
    </row>
    <row r="12276" spans="68:68" customFormat="1">
      <c r="BP12276" s="90"/>
    </row>
    <row r="12277" spans="68:68" customFormat="1">
      <c r="BP12277" s="90"/>
    </row>
    <row r="12278" spans="68:68" customFormat="1">
      <c r="BP12278" s="90"/>
    </row>
    <row r="12279" spans="68:68" customFormat="1">
      <c r="BP12279" s="90"/>
    </row>
    <row r="12280" spans="68:68" customFormat="1">
      <c r="BP12280" s="90"/>
    </row>
    <row r="12281" spans="68:68" customFormat="1">
      <c r="BP12281" s="90"/>
    </row>
    <row r="12282" spans="68:68" customFormat="1">
      <c r="BP12282" s="90"/>
    </row>
    <row r="12283" spans="68:68" customFormat="1">
      <c r="BP12283" s="90"/>
    </row>
    <row r="12284" spans="68:68" customFormat="1">
      <c r="BP12284" s="90"/>
    </row>
    <row r="12285" spans="68:68" customFormat="1">
      <c r="BP12285" s="90"/>
    </row>
    <row r="12286" spans="68:68" customFormat="1">
      <c r="BP12286" s="90"/>
    </row>
    <row r="12287" spans="68:68" customFormat="1">
      <c r="BP12287" s="90"/>
    </row>
    <row r="12288" spans="68:68" customFormat="1">
      <c r="BP12288" s="90"/>
    </row>
    <row r="12289" spans="68:68" customFormat="1">
      <c r="BP12289" s="90"/>
    </row>
    <row r="12290" spans="68:68" customFormat="1">
      <c r="BP12290" s="90"/>
    </row>
    <row r="12291" spans="68:68" customFormat="1">
      <c r="BP12291" s="90"/>
    </row>
    <row r="12292" spans="68:68" customFormat="1">
      <c r="BP12292" s="90"/>
    </row>
    <row r="12293" spans="68:68" customFormat="1">
      <c r="BP12293" s="90"/>
    </row>
    <row r="12294" spans="68:68" customFormat="1">
      <c r="BP12294" s="90"/>
    </row>
    <row r="12295" spans="68:68" customFormat="1">
      <c r="BP12295" s="90"/>
    </row>
    <row r="12296" spans="68:68" customFormat="1">
      <c r="BP12296" s="90"/>
    </row>
    <row r="12297" spans="68:68" customFormat="1">
      <c r="BP12297" s="90"/>
    </row>
    <row r="12298" spans="68:68" customFormat="1">
      <c r="BP12298" s="90"/>
    </row>
    <row r="12299" spans="68:68" customFormat="1">
      <c r="BP12299" s="90"/>
    </row>
    <row r="12300" spans="68:68" customFormat="1">
      <c r="BP12300" s="90"/>
    </row>
    <row r="12301" spans="68:68" customFormat="1">
      <c r="BP12301" s="90"/>
    </row>
    <row r="12302" spans="68:68" customFormat="1">
      <c r="BP12302" s="90"/>
    </row>
    <row r="12303" spans="68:68" customFormat="1">
      <c r="BP12303" s="90"/>
    </row>
    <row r="12304" spans="68:68" customFormat="1">
      <c r="BP12304" s="90"/>
    </row>
    <row r="12305" spans="68:68" customFormat="1">
      <c r="BP12305" s="90"/>
    </row>
    <row r="12306" spans="68:68" customFormat="1">
      <c r="BP12306" s="90"/>
    </row>
    <row r="12307" spans="68:68" customFormat="1">
      <c r="BP12307" s="90"/>
    </row>
    <row r="12308" spans="68:68" customFormat="1">
      <c r="BP12308" s="90"/>
    </row>
    <row r="12309" spans="68:68" customFormat="1">
      <c r="BP12309" s="90"/>
    </row>
    <row r="12310" spans="68:68" customFormat="1">
      <c r="BP12310" s="90"/>
    </row>
    <row r="12311" spans="68:68" customFormat="1">
      <c r="BP12311" s="90"/>
    </row>
    <row r="12312" spans="68:68" customFormat="1">
      <c r="BP12312" s="90"/>
    </row>
    <row r="12313" spans="68:68" customFormat="1">
      <c r="BP12313" s="90"/>
    </row>
    <row r="12314" spans="68:68" customFormat="1">
      <c r="BP12314" s="90"/>
    </row>
    <row r="12315" spans="68:68" customFormat="1">
      <c r="BP12315" s="90"/>
    </row>
    <row r="12316" spans="68:68" customFormat="1">
      <c r="BP12316" s="90"/>
    </row>
    <row r="12317" spans="68:68" customFormat="1">
      <c r="BP12317" s="90"/>
    </row>
    <row r="12318" spans="68:68" customFormat="1">
      <c r="BP12318" s="90"/>
    </row>
    <row r="12319" spans="68:68" customFormat="1">
      <c r="BP12319" s="90"/>
    </row>
    <row r="12320" spans="68:68" customFormat="1">
      <c r="BP12320" s="90"/>
    </row>
    <row r="12321" spans="68:68" customFormat="1">
      <c r="BP12321" s="90"/>
    </row>
    <row r="12322" spans="68:68" customFormat="1">
      <c r="BP12322" s="90"/>
    </row>
    <row r="12323" spans="68:68" customFormat="1">
      <c r="BP12323" s="90"/>
    </row>
    <row r="12324" spans="68:68" customFormat="1">
      <c r="BP12324" s="90"/>
    </row>
    <row r="12325" spans="68:68" customFormat="1">
      <c r="BP12325" s="90"/>
    </row>
    <row r="12326" spans="68:68" customFormat="1">
      <c r="BP12326" s="90"/>
    </row>
    <row r="12327" spans="68:68" customFormat="1">
      <c r="BP12327" s="90"/>
    </row>
    <row r="12328" spans="68:68" customFormat="1">
      <c r="BP12328" s="90"/>
    </row>
    <row r="12329" spans="68:68" customFormat="1">
      <c r="BP12329" s="90"/>
    </row>
    <row r="12330" spans="68:68" customFormat="1">
      <c r="BP12330" s="90"/>
    </row>
    <row r="12331" spans="68:68" customFormat="1">
      <c r="BP12331" s="90"/>
    </row>
    <row r="12332" spans="68:68" customFormat="1">
      <c r="BP12332" s="90"/>
    </row>
    <row r="12333" spans="68:68" customFormat="1">
      <c r="BP12333" s="90"/>
    </row>
    <row r="12334" spans="68:68" customFormat="1">
      <c r="BP12334" s="90"/>
    </row>
    <row r="12335" spans="68:68" customFormat="1">
      <c r="BP12335" s="90"/>
    </row>
    <row r="12336" spans="68:68" customFormat="1">
      <c r="BP12336" s="90"/>
    </row>
    <row r="12337" spans="68:68" customFormat="1">
      <c r="BP12337" s="90"/>
    </row>
    <row r="12338" spans="68:68" customFormat="1">
      <c r="BP12338" s="90"/>
    </row>
    <row r="12339" spans="68:68" customFormat="1">
      <c r="BP12339" s="90"/>
    </row>
    <row r="12340" spans="68:68" customFormat="1">
      <c r="BP12340" s="90"/>
    </row>
    <row r="12341" spans="68:68" customFormat="1">
      <c r="BP12341" s="90"/>
    </row>
    <row r="12342" spans="68:68" customFormat="1">
      <c r="BP12342" s="90"/>
    </row>
    <row r="12343" spans="68:68" customFormat="1">
      <c r="BP12343" s="90"/>
    </row>
    <row r="12344" spans="68:68" customFormat="1">
      <c r="BP12344" s="90"/>
    </row>
    <row r="12345" spans="68:68" customFormat="1">
      <c r="BP12345" s="90"/>
    </row>
    <row r="12346" spans="68:68" customFormat="1">
      <c r="BP12346" s="90"/>
    </row>
    <row r="12347" spans="68:68" customFormat="1">
      <c r="BP12347" s="90"/>
    </row>
    <row r="12348" spans="68:68" customFormat="1">
      <c r="BP12348" s="90"/>
    </row>
    <row r="12349" spans="68:68" customFormat="1">
      <c r="BP12349" s="90"/>
    </row>
    <row r="12350" spans="68:68" customFormat="1">
      <c r="BP12350" s="90"/>
    </row>
    <row r="12351" spans="68:68" customFormat="1">
      <c r="BP12351" s="90"/>
    </row>
    <row r="12352" spans="68:68" customFormat="1">
      <c r="BP12352" s="90"/>
    </row>
    <row r="12353" spans="68:68" customFormat="1">
      <c r="BP12353" s="90"/>
    </row>
    <row r="12354" spans="68:68" customFormat="1">
      <c r="BP12354" s="90"/>
    </row>
    <row r="12355" spans="68:68" customFormat="1">
      <c r="BP12355" s="90"/>
    </row>
    <row r="12356" spans="68:68" customFormat="1">
      <c r="BP12356" s="90"/>
    </row>
    <row r="12357" spans="68:68" customFormat="1">
      <c r="BP12357" s="90"/>
    </row>
    <row r="12358" spans="68:68" customFormat="1">
      <c r="BP12358" s="90"/>
    </row>
    <row r="12359" spans="68:68" customFormat="1">
      <c r="BP12359" s="90"/>
    </row>
    <row r="12360" spans="68:68" customFormat="1">
      <c r="BP12360" s="90"/>
    </row>
    <row r="12361" spans="68:68" customFormat="1">
      <c r="BP12361" s="90"/>
    </row>
    <row r="12362" spans="68:68" customFormat="1">
      <c r="BP12362" s="90"/>
    </row>
    <row r="12363" spans="68:68" customFormat="1">
      <c r="BP12363" s="90"/>
    </row>
    <row r="12364" spans="68:68" customFormat="1">
      <c r="BP12364" s="90"/>
    </row>
    <row r="12365" spans="68:68" customFormat="1">
      <c r="BP12365" s="90"/>
    </row>
    <row r="12366" spans="68:68" customFormat="1">
      <c r="BP12366" s="90"/>
    </row>
    <row r="12367" spans="68:68" customFormat="1">
      <c r="BP12367" s="90"/>
    </row>
    <row r="12368" spans="68:68" customFormat="1">
      <c r="BP12368" s="90"/>
    </row>
    <row r="12369" spans="68:68" customFormat="1">
      <c r="BP12369" s="90"/>
    </row>
    <row r="12370" spans="68:68" customFormat="1">
      <c r="BP12370" s="90"/>
    </row>
    <row r="12371" spans="68:68" customFormat="1">
      <c r="BP12371" s="90"/>
    </row>
    <row r="12372" spans="68:68" customFormat="1">
      <c r="BP12372" s="90"/>
    </row>
    <row r="12373" spans="68:68" customFormat="1">
      <c r="BP12373" s="90"/>
    </row>
    <row r="12374" spans="68:68" customFormat="1">
      <c r="BP12374" s="90"/>
    </row>
    <row r="12375" spans="68:68" customFormat="1">
      <c r="BP12375" s="90"/>
    </row>
    <row r="12376" spans="68:68" customFormat="1">
      <c r="BP12376" s="90"/>
    </row>
    <row r="12377" spans="68:68" customFormat="1">
      <c r="BP12377" s="90"/>
    </row>
    <row r="12378" spans="68:68" customFormat="1">
      <c r="BP12378" s="90"/>
    </row>
    <row r="12379" spans="68:68" customFormat="1">
      <c r="BP12379" s="90"/>
    </row>
    <row r="12380" spans="68:68" customFormat="1">
      <c r="BP12380" s="90"/>
    </row>
    <row r="12381" spans="68:68" customFormat="1">
      <c r="BP12381" s="90"/>
    </row>
    <row r="12382" spans="68:68" customFormat="1">
      <c r="BP12382" s="90"/>
    </row>
    <row r="12383" spans="68:68" customFormat="1">
      <c r="BP12383" s="90"/>
    </row>
    <row r="12384" spans="68:68" customFormat="1">
      <c r="BP12384" s="90"/>
    </row>
    <row r="12385" spans="68:68" customFormat="1">
      <c r="BP12385" s="90"/>
    </row>
    <row r="12386" spans="68:68" customFormat="1">
      <c r="BP12386" s="90"/>
    </row>
    <row r="12387" spans="68:68" customFormat="1">
      <c r="BP12387" s="90"/>
    </row>
    <row r="12388" spans="68:68" customFormat="1">
      <c r="BP12388" s="90"/>
    </row>
    <row r="12389" spans="68:68" customFormat="1">
      <c r="BP12389" s="90"/>
    </row>
    <row r="12390" spans="68:68" customFormat="1">
      <c r="BP12390" s="90"/>
    </row>
    <row r="12391" spans="68:68" customFormat="1">
      <c r="BP12391" s="90"/>
    </row>
    <row r="12392" spans="68:68" customFormat="1">
      <c r="BP12392" s="90"/>
    </row>
    <row r="12393" spans="68:68" customFormat="1">
      <c r="BP12393" s="90"/>
    </row>
    <row r="12394" spans="68:68" customFormat="1">
      <c r="BP12394" s="90"/>
    </row>
    <row r="12395" spans="68:68" customFormat="1">
      <c r="BP12395" s="90"/>
    </row>
    <row r="12396" spans="68:68" customFormat="1">
      <c r="BP12396" s="90"/>
    </row>
    <row r="12397" spans="68:68" customFormat="1">
      <c r="BP12397" s="90"/>
    </row>
    <row r="12398" spans="68:68" customFormat="1">
      <c r="BP12398" s="90"/>
    </row>
    <row r="12399" spans="68:68" customFormat="1">
      <c r="BP12399" s="90"/>
    </row>
    <row r="12400" spans="68:68" customFormat="1">
      <c r="BP12400" s="90"/>
    </row>
    <row r="12401" spans="68:68" customFormat="1">
      <c r="BP12401" s="90"/>
    </row>
    <row r="12402" spans="68:68" customFormat="1">
      <c r="BP12402" s="90"/>
    </row>
    <row r="12403" spans="68:68" customFormat="1">
      <c r="BP12403" s="90"/>
    </row>
    <row r="12404" spans="68:68" customFormat="1">
      <c r="BP12404" s="90"/>
    </row>
    <row r="12405" spans="68:68" customFormat="1">
      <c r="BP12405" s="90"/>
    </row>
    <row r="12406" spans="68:68" customFormat="1">
      <c r="BP12406" s="90"/>
    </row>
    <row r="12407" spans="68:68" customFormat="1">
      <c r="BP12407" s="90"/>
    </row>
    <row r="12408" spans="68:68" customFormat="1">
      <c r="BP12408" s="90"/>
    </row>
    <row r="12409" spans="68:68" customFormat="1">
      <c r="BP12409" s="90"/>
    </row>
    <row r="12410" spans="68:68" customFormat="1">
      <c r="BP12410" s="90"/>
    </row>
    <row r="12411" spans="68:68" customFormat="1">
      <c r="BP12411" s="90"/>
    </row>
    <row r="12412" spans="68:68" customFormat="1">
      <c r="BP12412" s="90"/>
    </row>
    <row r="12413" spans="68:68" customFormat="1">
      <c r="BP12413" s="90"/>
    </row>
    <row r="12414" spans="68:68" customFormat="1">
      <c r="BP12414" s="90"/>
    </row>
    <row r="12415" spans="68:68" customFormat="1">
      <c r="BP12415" s="90"/>
    </row>
    <row r="12416" spans="68:68" customFormat="1">
      <c r="BP12416" s="90"/>
    </row>
    <row r="12417" spans="68:68" customFormat="1">
      <c r="BP12417" s="90"/>
    </row>
    <row r="12418" spans="68:68" customFormat="1">
      <c r="BP12418" s="90"/>
    </row>
    <row r="12419" spans="68:68" customFormat="1">
      <c r="BP12419" s="90"/>
    </row>
    <row r="12420" spans="68:68" customFormat="1">
      <c r="BP12420" s="90"/>
    </row>
    <row r="12421" spans="68:68" customFormat="1">
      <c r="BP12421" s="90"/>
    </row>
    <row r="12422" spans="68:68" customFormat="1">
      <c r="BP12422" s="90"/>
    </row>
    <row r="12423" spans="68:68" customFormat="1">
      <c r="BP12423" s="90"/>
    </row>
    <row r="12424" spans="68:68" customFormat="1">
      <c r="BP12424" s="90"/>
    </row>
    <row r="12425" spans="68:68" customFormat="1">
      <c r="BP12425" s="90"/>
    </row>
    <row r="12426" spans="68:68" customFormat="1">
      <c r="BP12426" s="90"/>
    </row>
    <row r="12427" spans="68:68" customFormat="1">
      <c r="BP12427" s="90"/>
    </row>
    <row r="12428" spans="68:68" customFormat="1">
      <c r="BP12428" s="90"/>
    </row>
    <row r="12429" spans="68:68" customFormat="1">
      <c r="BP12429" s="90"/>
    </row>
    <row r="12430" spans="68:68" customFormat="1">
      <c r="BP12430" s="90"/>
    </row>
    <row r="12431" spans="68:68" customFormat="1">
      <c r="BP12431" s="90"/>
    </row>
    <row r="12432" spans="68:68" customFormat="1">
      <c r="BP12432" s="90"/>
    </row>
    <row r="12433" spans="68:68" customFormat="1">
      <c r="BP12433" s="90"/>
    </row>
    <row r="12434" spans="68:68" customFormat="1">
      <c r="BP12434" s="90"/>
    </row>
    <row r="12435" spans="68:68" customFormat="1">
      <c r="BP12435" s="90"/>
    </row>
    <row r="12436" spans="68:68" customFormat="1">
      <c r="BP12436" s="90"/>
    </row>
    <row r="12437" spans="68:68" customFormat="1">
      <c r="BP12437" s="90"/>
    </row>
    <row r="12438" spans="68:68" customFormat="1">
      <c r="BP12438" s="90"/>
    </row>
    <row r="12439" spans="68:68" customFormat="1">
      <c r="BP12439" s="90"/>
    </row>
    <row r="12440" spans="68:68" customFormat="1">
      <c r="BP12440" s="90"/>
    </row>
    <row r="12441" spans="68:68" customFormat="1">
      <c r="BP12441" s="90"/>
    </row>
    <row r="12442" spans="68:68" customFormat="1">
      <c r="BP12442" s="90"/>
    </row>
    <row r="12443" spans="68:68" customFormat="1">
      <c r="BP12443" s="90"/>
    </row>
    <row r="12444" spans="68:68" customFormat="1">
      <c r="BP12444" s="90"/>
    </row>
    <row r="12445" spans="68:68" customFormat="1">
      <c r="BP12445" s="90"/>
    </row>
    <row r="12446" spans="68:68" customFormat="1">
      <c r="BP12446" s="90"/>
    </row>
    <row r="12447" spans="68:68" customFormat="1">
      <c r="BP12447" s="90"/>
    </row>
    <row r="12448" spans="68:68" customFormat="1">
      <c r="BP12448" s="90"/>
    </row>
    <row r="12449" spans="68:68" customFormat="1">
      <c r="BP12449" s="90"/>
    </row>
    <row r="12450" spans="68:68" customFormat="1">
      <c r="BP12450" s="90"/>
    </row>
    <row r="12451" spans="68:68" customFormat="1">
      <c r="BP12451" s="90"/>
    </row>
    <row r="12452" spans="68:68" customFormat="1">
      <c r="BP12452" s="90"/>
    </row>
    <row r="12453" spans="68:68" customFormat="1">
      <c r="BP12453" s="90"/>
    </row>
    <row r="12454" spans="68:68" customFormat="1">
      <c r="BP12454" s="90"/>
    </row>
    <row r="12455" spans="68:68" customFormat="1">
      <c r="BP12455" s="90"/>
    </row>
    <row r="12456" spans="68:68" customFormat="1">
      <c r="BP12456" s="90"/>
    </row>
    <row r="12457" spans="68:68" customFormat="1">
      <c r="BP12457" s="90"/>
    </row>
    <row r="12458" spans="68:68" customFormat="1">
      <c r="BP12458" s="90"/>
    </row>
    <row r="12459" spans="68:68" customFormat="1">
      <c r="BP12459" s="90"/>
    </row>
    <row r="12460" spans="68:68" customFormat="1">
      <c r="BP12460" s="90"/>
    </row>
    <row r="12461" spans="68:68" customFormat="1">
      <c r="BP12461" s="90"/>
    </row>
    <row r="12462" spans="68:68" customFormat="1">
      <c r="BP12462" s="90"/>
    </row>
    <row r="12463" spans="68:68" customFormat="1">
      <c r="BP12463" s="90"/>
    </row>
    <row r="12464" spans="68:68" customFormat="1">
      <c r="BP12464" s="90"/>
    </row>
    <row r="12465" spans="68:68" customFormat="1">
      <c r="BP12465" s="90"/>
    </row>
    <row r="12466" spans="68:68" customFormat="1">
      <c r="BP12466" s="90"/>
    </row>
    <row r="12467" spans="68:68" customFormat="1">
      <c r="BP12467" s="90"/>
    </row>
    <row r="12468" spans="68:68" customFormat="1">
      <c r="BP12468" s="90"/>
    </row>
    <row r="12469" spans="68:68" customFormat="1">
      <c r="BP12469" s="90"/>
    </row>
    <row r="12470" spans="68:68" customFormat="1">
      <c r="BP12470" s="90"/>
    </row>
    <row r="12471" spans="68:68" customFormat="1">
      <c r="BP12471" s="90"/>
    </row>
    <row r="12472" spans="68:68" customFormat="1">
      <c r="BP12472" s="90"/>
    </row>
    <row r="12473" spans="68:68" customFormat="1">
      <c r="BP12473" s="90"/>
    </row>
    <row r="12474" spans="68:68" customFormat="1">
      <c r="BP12474" s="90"/>
    </row>
    <row r="12475" spans="68:68" customFormat="1">
      <c r="BP12475" s="90"/>
    </row>
    <row r="12476" spans="68:68" customFormat="1">
      <c r="BP12476" s="90"/>
    </row>
    <row r="12477" spans="68:68" customFormat="1">
      <c r="BP12477" s="90"/>
    </row>
    <row r="12478" spans="68:68" customFormat="1">
      <c r="BP12478" s="90"/>
    </row>
    <row r="12479" spans="68:68" customFormat="1">
      <c r="BP12479" s="90"/>
    </row>
    <row r="12480" spans="68:68" customFormat="1">
      <c r="BP12480" s="90"/>
    </row>
    <row r="12481" spans="68:68" customFormat="1">
      <c r="BP12481" s="90"/>
    </row>
    <row r="12482" spans="68:68" customFormat="1">
      <c r="BP12482" s="90"/>
    </row>
    <row r="12483" spans="68:68" customFormat="1">
      <c r="BP12483" s="90"/>
    </row>
    <row r="12484" spans="68:68" customFormat="1">
      <c r="BP12484" s="90"/>
    </row>
    <row r="12485" spans="68:68" customFormat="1">
      <c r="BP12485" s="90"/>
    </row>
    <row r="12486" spans="68:68" customFormat="1">
      <c r="BP12486" s="90"/>
    </row>
    <row r="12487" spans="68:68" customFormat="1">
      <c r="BP12487" s="90"/>
    </row>
    <row r="12488" spans="68:68" customFormat="1">
      <c r="BP12488" s="90"/>
    </row>
    <row r="12489" spans="68:68" customFormat="1">
      <c r="BP12489" s="90"/>
    </row>
    <row r="12490" spans="68:68" customFormat="1">
      <c r="BP12490" s="90"/>
    </row>
    <row r="12491" spans="68:68" customFormat="1">
      <c r="BP12491" s="90"/>
    </row>
    <row r="12492" spans="68:68" customFormat="1">
      <c r="BP12492" s="90"/>
    </row>
    <row r="12493" spans="68:68" customFormat="1">
      <c r="BP12493" s="90"/>
    </row>
    <row r="12494" spans="68:68" customFormat="1">
      <c r="BP12494" s="90"/>
    </row>
    <row r="12495" spans="68:68" customFormat="1">
      <c r="BP12495" s="90"/>
    </row>
    <row r="12496" spans="68:68" customFormat="1">
      <c r="BP12496" s="90"/>
    </row>
    <row r="12497" spans="68:68" customFormat="1">
      <c r="BP12497" s="90"/>
    </row>
    <row r="12498" spans="68:68" customFormat="1">
      <c r="BP12498" s="90"/>
    </row>
    <row r="12499" spans="68:68" customFormat="1">
      <c r="BP12499" s="90"/>
    </row>
    <row r="12500" spans="68:68" customFormat="1">
      <c r="BP12500" s="90"/>
    </row>
    <row r="12501" spans="68:68" customFormat="1">
      <c r="BP12501" s="90"/>
    </row>
    <row r="12502" spans="68:68" customFormat="1">
      <c r="BP12502" s="90"/>
    </row>
    <row r="12503" spans="68:68" customFormat="1">
      <c r="BP12503" s="90"/>
    </row>
    <row r="12504" spans="68:68" customFormat="1">
      <c r="BP12504" s="90"/>
    </row>
    <row r="12505" spans="68:68" customFormat="1">
      <c r="BP12505" s="90"/>
    </row>
    <row r="12506" spans="68:68" customFormat="1">
      <c r="BP12506" s="90"/>
    </row>
    <row r="12507" spans="68:68" customFormat="1">
      <c r="BP12507" s="90"/>
    </row>
    <row r="12508" spans="68:68" customFormat="1">
      <c r="BP12508" s="90"/>
    </row>
    <row r="12509" spans="68:68" customFormat="1">
      <c r="BP12509" s="90"/>
    </row>
    <row r="12510" spans="68:68" customFormat="1">
      <c r="BP12510" s="90"/>
    </row>
    <row r="12511" spans="68:68" customFormat="1">
      <c r="BP12511" s="90"/>
    </row>
    <row r="12512" spans="68:68" customFormat="1">
      <c r="BP12512" s="90"/>
    </row>
    <row r="12513" spans="68:68" customFormat="1">
      <c r="BP12513" s="90"/>
    </row>
    <row r="12514" spans="68:68" customFormat="1">
      <c r="BP12514" s="90"/>
    </row>
    <row r="12515" spans="68:68" customFormat="1">
      <c r="BP12515" s="90"/>
    </row>
    <row r="12516" spans="68:68" customFormat="1">
      <c r="BP12516" s="90"/>
    </row>
    <row r="12517" spans="68:68" customFormat="1">
      <c r="BP12517" s="90"/>
    </row>
    <row r="12518" spans="68:68" customFormat="1">
      <c r="BP12518" s="90"/>
    </row>
    <row r="12519" spans="68:68" customFormat="1">
      <c r="BP12519" s="90"/>
    </row>
    <row r="12520" spans="68:68" customFormat="1">
      <c r="BP12520" s="90"/>
    </row>
    <row r="12521" spans="68:68" customFormat="1">
      <c r="BP12521" s="90"/>
    </row>
    <row r="12522" spans="68:68" customFormat="1">
      <c r="BP12522" s="90"/>
    </row>
    <row r="12523" spans="68:68" customFormat="1">
      <c r="BP12523" s="90"/>
    </row>
    <row r="12524" spans="68:68" customFormat="1">
      <c r="BP12524" s="90"/>
    </row>
    <row r="12525" spans="68:68" customFormat="1">
      <c r="BP12525" s="90"/>
    </row>
    <row r="12526" spans="68:68" customFormat="1">
      <c r="BP12526" s="90"/>
    </row>
    <row r="12527" spans="68:68" customFormat="1">
      <c r="BP12527" s="90"/>
    </row>
    <row r="12528" spans="68:68" customFormat="1">
      <c r="BP12528" s="90"/>
    </row>
    <row r="12529" spans="68:68" customFormat="1">
      <c r="BP12529" s="90"/>
    </row>
    <row r="12530" spans="68:68" customFormat="1">
      <c r="BP12530" s="90"/>
    </row>
    <row r="12531" spans="68:68" customFormat="1">
      <c r="BP12531" s="90"/>
    </row>
    <row r="12532" spans="68:68" customFormat="1">
      <c r="BP12532" s="90"/>
    </row>
    <row r="12533" spans="68:68" customFormat="1">
      <c r="BP12533" s="90"/>
    </row>
    <row r="12534" spans="68:68" customFormat="1">
      <c r="BP12534" s="90"/>
    </row>
    <row r="12535" spans="68:68" customFormat="1">
      <c r="BP12535" s="90"/>
    </row>
    <row r="12536" spans="68:68" customFormat="1">
      <c r="BP12536" s="90"/>
    </row>
    <row r="12537" spans="68:68" customFormat="1">
      <c r="BP12537" s="90"/>
    </row>
    <row r="12538" spans="68:68" customFormat="1">
      <c r="BP12538" s="90"/>
    </row>
    <row r="12539" spans="68:68" customFormat="1">
      <c r="BP12539" s="90"/>
    </row>
    <row r="12540" spans="68:68" customFormat="1">
      <c r="BP12540" s="90"/>
    </row>
    <row r="12541" spans="68:68" customFormat="1">
      <c r="BP12541" s="90"/>
    </row>
    <row r="12542" spans="68:68" customFormat="1">
      <c r="BP12542" s="90"/>
    </row>
    <row r="12543" spans="68:68" customFormat="1">
      <c r="BP12543" s="90"/>
    </row>
    <row r="12544" spans="68:68" customFormat="1">
      <c r="BP12544" s="90"/>
    </row>
    <row r="12545" spans="68:68" customFormat="1">
      <c r="BP12545" s="90"/>
    </row>
    <row r="12546" spans="68:68" customFormat="1">
      <c r="BP12546" s="90"/>
    </row>
    <row r="12547" spans="68:68" customFormat="1">
      <c r="BP12547" s="90"/>
    </row>
    <row r="12548" spans="68:68" customFormat="1">
      <c r="BP12548" s="90"/>
    </row>
    <row r="12549" spans="68:68" customFormat="1">
      <c r="BP12549" s="90"/>
    </row>
    <row r="12550" spans="68:68" customFormat="1">
      <c r="BP12550" s="90"/>
    </row>
    <row r="12551" spans="68:68" customFormat="1">
      <c r="BP12551" s="90"/>
    </row>
    <row r="12552" spans="68:68" customFormat="1">
      <c r="BP12552" s="90"/>
    </row>
    <row r="12553" spans="68:68" customFormat="1">
      <c r="BP12553" s="90"/>
    </row>
    <row r="12554" spans="68:68" customFormat="1">
      <c r="BP12554" s="90"/>
    </row>
    <row r="12555" spans="68:68" customFormat="1">
      <c r="BP12555" s="90"/>
    </row>
    <row r="12556" spans="68:68" customFormat="1">
      <c r="BP12556" s="90"/>
    </row>
    <row r="12557" spans="68:68" customFormat="1">
      <c r="BP12557" s="90"/>
    </row>
    <row r="12558" spans="68:68" customFormat="1">
      <c r="BP12558" s="90"/>
    </row>
    <row r="12559" spans="68:68" customFormat="1">
      <c r="BP12559" s="90"/>
    </row>
    <row r="12560" spans="68:68" customFormat="1">
      <c r="BP12560" s="90"/>
    </row>
    <row r="12561" spans="68:68" customFormat="1">
      <c r="BP12561" s="90"/>
    </row>
    <row r="12562" spans="68:68" customFormat="1">
      <c r="BP12562" s="90"/>
    </row>
    <row r="12563" spans="68:68" customFormat="1">
      <c r="BP12563" s="90"/>
    </row>
    <row r="12564" spans="68:68" customFormat="1">
      <c r="BP12564" s="90"/>
    </row>
    <row r="12565" spans="68:68" customFormat="1">
      <c r="BP12565" s="90"/>
    </row>
    <row r="12566" spans="68:68" customFormat="1">
      <c r="BP12566" s="90"/>
    </row>
    <row r="12567" spans="68:68" customFormat="1">
      <c r="BP12567" s="90"/>
    </row>
    <row r="12568" spans="68:68" customFormat="1">
      <c r="BP12568" s="90"/>
    </row>
    <row r="12569" spans="68:68" customFormat="1">
      <c r="BP12569" s="90"/>
    </row>
    <row r="12570" spans="68:68" customFormat="1">
      <c r="BP12570" s="90"/>
    </row>
    <row r="12571" spans="68:68" customFormat="1">
      <c r="BP12571" s="90"/>
    </row>
    <row r="12572" spans="68:68" customFormat="1">
      <c r="BP12572" s="90"/>
    </row>
    <row r="12573" spans="68:68" customFormat="1">
      <c r="BP12573" s="90"/>
    </row>
    <row r="12574" spans="68:68" customFormat="1">
      <c r="BP12574" s="90"/>
    </row>
    <row r="12575" spans="68:68" customFormat="1">
      <c r="BP12575" s="90"/>
    </row>
    <row r="12576" spans="68:68" customFormat="1">
      <c r="BP12576" s="90"/>
    </row>
    <row r="12577" spans="68:68" customFormat="1">
      <c r="BP12577" s="90"/>
    </row>
    <row r="12578" spans="68:68" customFormat="1">
      <c r="BP12578" s="90"/>
    </row>
    <row r="12579" spans="68:68" customFormat="1">
      <c r="BP12579" s="90"/>
    </row>
    <row r="12580" spans="68:68" customFormat="1">
      <c r="BP12580" s="90"/>
    </row>
    <row r="12581" spans="68:68" customFormat="1">
      <c r="BP12581" s="90"/>
    </row>
    <row r="12582" spans="68:68" customFormat="1">
      <c r="BP12582" s="90"/>
    </row>
    <row r="12583" spans="68:68" customFormat="1">
      <c r="BP12583" s="90"/>
    </row>
    <row r="12584" spans="68:68" customFormat="1">
      <c r="BP12584" s="90"/>
    </row>
    <row r="12585" spans="68:68" customFormat="1">
      <c r="BP12585" s="90"/>
    </row>
    <row r="12586" spans="68:68" customFormat="1">
      <c r="BP12586" s="90"/>
    </row>
    <row r="12587" spans="68:68" customFormat="1">
      <c r="BP12587" s="90"/>
    </row>
    <row r="12588" spans="68:68" customFormat="1">
      <c r="BP12588" s="90"/>
    </row>
    <row r="12589" spans="68:68" customFormat="1">
      <c r="BP12589" s="90"/>
    </row>
    <row r="12590" spans="68:68" customFormat="1">
      <c r="BP12590" s="90"/>
    </row>
    <row r="12591" spans="68:68" customFormat="1">
      <c r="BP12591" s="90"/>
    </row>
    <row r="12592" spans="68:68" customFormat="1">
      <c r="BP12592" s="90"/>
    </row>
    <row r="12593" spans="68:68" customFormat="1">
      <c r="BP12593" s="90"/>
    </row>
    <row r="12594" spans="68:68" customFormat="1">
      <c r="BP12594" s="90"/>
    </row>
    <row r="12595" spans="68:68" customFormat="1">
      <c r="BP12595" s="90"/>
    </row>
    <row r="12596" spans="68:68" customFormat="1">
      <c r="BP12596" s="90"/>
    </row>
    <row r="12597" spans="68:68" customFormat="1">
      <c r="BP12597" s="90"/>
    </row>
    <row r="12598" spans="68:68" customFormat="1">
      <c r="BP12598" s="90"/>
    </row>
    <row r="12599" spans="68:68" customFormat="1">
      <c r="BP12599" s="90"/>
    </row>
    <row r="12600" spans="68:68" customFormat="1">
      <c r="BP12600" s="90"/>
    </row>
    <row r="12601" spans="68:68" customFormat="1">
      <c r="BP12601" s="90"/>
    </row>
    <row r="12602" spans="68:68" customFormat="1">
      <c r="BP12602" s="90"/>
    </row>
    <row r="12603" spans="68:68" customFormat="1">
      <c r="BP12603" s="90"/>
    </row>
    <row r="12604" spans="68:68" customFormat="1">
      <c r="BP12604" s="90"/>
    </row>
    <row r="12605" spans="68:68" customFormat="1">
      <c r="BP12605" s="90"/>
    </row>
    <row r="12606" spans="68:68" customFormat="1">
      <c r="BP12606" s="90"/>
    </row>
    <row r="12607" spans="68:68" customFormat="1">
      <c r="BP12607" s="90"/>
    </row>
    <row r="12608" spans="68:68" customFormat="1">
      <c r="BP12608" s="90"/>
    </row>
    <row r="12609" spans="68:68" customFormat="1">
      <c r="BP12609" s="90"/>
    </row>
    <row r="12610" spans="68:68" customFormat="1">
      <c r="BP12610" s="90"/>
    </row>
    <row r="12611" spans="68:68" customFormat="1">
      <c r="BP12611" s="90"/>
    </row>
    <row r="12612" spans="68:68" customFormat="1">
      <c r="BP12612" s="90"/>
    </row>
    <row r="12613" spans="68:68" customFormat="1">
      <c r="BP12613" s="90"/>
    </row>
    <row r="12614" spans="68:68" customFormat="1">
      <c r="BP12614" s="90"/>
    </row>
    <row r="12615" spans="68:68" customFormat="1">
      <c r="BP12615" s="90"/>
    </row>
    <row r="12616" spans="68:68" customFormat="1">
      <c r="BP12616" s="90"/>
    </row>
    <row r="12617" spans="68:68" customFormat="1">
      <c r="BP12617" s="90"/>
    </row>
    <row r="12618" spans="68:68" customFormat="1">
      <c r="BP12618" s="90"/>
    </row>
    <row r="12619" spans="68:68" customFormat="1">
      <c r="BP12619" s="90"/>
    </row>
    <row r="12620" spans="68:68" customFormat="1">
      <c r="BP12620" s="90"/>
    </row>
    <row r="12621" spans="68:68" customFormat="1">
      <c r="BP12621" s="90"/>
    </row>
    <row r="12622" spans="68:68" customFormat="1">
      <c r="BP12622" s="90"/>
    </row>
    <row r="12623" spans="68:68" customFormat="1">
      <c r="BP12623" s="90"/>
    </row>
    <row r="12624" spans="68:68" customFormat="1">
      <c r="BP12624" s="90"/>
    </row>
    <row r="12625" spans="68:68" customFormat="1">
      <c r="BP12625" s="90"/>
    </row>
    <row r="12626" spans="68:68" customFormat="1">
      <c r="BP12626" s="90"/>
    </row>
    <row r="12627" spans="68:68" customFormat="1">
      <c r="BP12627" s="90"/>
    </row>
    <row r="12628" spans="68:68" customFormat="1">
      <c r="BP12628" s="90"/>
    </row>
    <row r="12629" spans="68:68" customFormat="1">
      <c r="BP12629" s="90"/>
    </row>
    <row r="12630" spans="68:68" customFormat="1">
      <c r="BP12630" s="90"/>
    </row>
    <row r="12631" spans="68:68" customFormat="1">
      <c r="BP12631" s="90"/>
    </row>
    <row r="12632" spans="68:68" customFormat="1">
      <c r="BP12632" s="90"/>
    </row>
    <row r="12633" spans="68:68" customFormat="1">
      <c r="BP12633" s="90"/>
    </row>
    <row r="12634" spans="68:68" customFormat="1">
      <c r="BP12634" s="90"/>
    </row>
    <row r="12635" spans="68:68" customFormat="1">
      <c r="BP12635" s="90"/>
    </row>
    <row r="12636" spans="68:68" customFormat="1">
      <c r="BP12636" s="90"/>
    </row>
    <row r="12637" spans="68:68" customFormat="1">
      <c r="BP12637" s="90"/>
    </row>
    <row r="12638" spans="68:68" customFormat="1">
      <c r="BP12638" s="90"/>
    </row>
    <row r="12639" spans="68:68" customFormat="1">
      <c r="BP12639" s="90"/>
    </row>
    <row r="12640" spans="68:68" customFormat="1">
      <c r="BP12640" s="90"/>
    </row>
    <row r="12641" spans="68:68" customFormat="1">
      <c r="BP12641" s="90"/>
    </row>
    <row r="12642" spans="68:68" customFormat="1">
      <c r="BP12642" s="90"/>
    </row>
    <row r="12643" spans="68:68" customFormat="1">
      <c r="BP12643" s="90"/>
    </row>
    <row r="12644" spans="68:68" customFormat="1">
      <c r="BP12644" s="90"/>
    </row>
    <row r="12645" spans="68:68" customFormat="1">
      <c r="BP12645" s="90"/>
    </row>
    <row r="12646" spans="68:68" customFormat="1">
      <c r="BP12646" s="90"/>
    </row>
    <row r="12647" spans="68:68" customFormat="1">
      <c r="BP12647" s="90"/>
    </row>
    <row r="12648" spans="68:68" customFormat="1">
      <c r="BP12648" s="90"/>
    </row>
    <row r="12649" spans="68:68" customFormat="1">
      <c r="BP12649" s="90"/>
    </row>
    <row r="12650" spans="68:68" customFormat="1">
      <c r="BP12650" s="90"/>
    </row>
    <row r="12651" spans="68:68" customFormat="1">
      <c r="BP12651" s="90"/>
    </row>
    <row r="12652" spans="68:68" customFormat="1">
      <c r="BP12652" s="90"/>
    </row>
    <row r="12653" spans="68:68" customFormat="1">
      <c r="BP12653" s="90"/>
    </row>
    <row r="12654" spans="68:68" customFormat="1">
      <c r="BP12654" s="90"/>
    </row>
    <row r="12655" spans="68:68" customFormat="1">
      <c r="BP12655" s="90"/>
    </row>
    <row r="12656" spans="68:68" customFormat="1">
      <c r="BP12656" s="90"/>
    </row>
    <row r="12657" spans="68:68" customFormat="1">
      <c r="BP12657" s="90"/>
    </row>
    <row r="12658" spans="68:68" customFormat="1">
      <c r="BP12658" s="90"/>
    </row>
    <row r="12659" spans="68:68" customFormat="1">
      <c r="BP12659" s="90"/>
    </row>
    <row r="12660" spans="68:68" customFormat="1">
      <c r="BP12660" s="90"/>
    </row>
    <row r="12661" spans="68:68" customFormat="1">
      <c r="BP12661" s="90"/>
    </row>
    <row r="12662" spans="68:68" customFormat="1">
      <c r="BP12662" s="90"/>
    </row>
    <row r="12663" spans="68:68" customFormat="1">
      <c r="BP12663" s="90"/>
    </row>
    <row r="12664" spans="68:68" customFormat="1">
      <c r="BP12664" s="90"/>
    </row>
    <row r="12665" spans="68:68" customFormat="1">
      <c r="BP12665" s="90"/>
    </row>
    <row r="12666" spans="68:68" customFormat="1">
      <c r="BP12666" s="90"/>
    </row>
    <row r="12667" spans="68:68" customFormat="1">
      <c r="BP12667" s="90"/>
    </row>
    <row r="12668" spans="68:68" customFormat="1">
      <c r="BP12668" s="90"/>
    </row>
    <row r="12669" spans="68:68" customFormat="1">
      <c r="BP12669" s="90"/>
    </row>
    <row r="12670" spans="68:68" customFormat="1">
      <c r="BP12670" s="90"/>
    </row>
    <row r="12671" spans="68:68" customFormat="1">
      <c r="BP12671" s="90"/>
    </row>
    <row r="12672" spans="68:68" customFormat="1">
      <c r="BP12672" s="90"/>
    </row>
    <row r="12673" spans="68:68" customFormat="1">
      <c r="BP12673" s="90"/>
    </row>
    <row r="12674" spans="68:68" customFormat="1">
      <c r="BP12674" s="90"/>
    </row>
    <row r="12675" spans="68:68" customFormat="1">
      <c r="BP12675" s="90"/>
    </row>
    <row r="12676" spans="68:68" customFormat="1">
      <c r="BP12676" s="90"/>
    </row>
    <row r="12677" spans="68:68" customFormat="1">
      <c r="BP12677" s="90"/>
    </row>
    <row r="12678" spans="68:68" customFormat="1">
      <c r="BP12678" s="90"/>
    </row>
    <row r="12679" spans="68:68" customFormat="1">
      <c r="BP12679" s="90"/>
    </row>
    <row r="12680" spans="68:68" customFormat="1">
      <c r="BP12680" s="90"/>
    </row>
    <row r="12681" spans="68:68" customFormat="1">
      <c r="BP12681" s="90"/>
    </row>
    <row r="12682" spans="68:68" customFormat="1">
      <c r="BP12682" s="90"/>
    </row>
    <row r="12683" spans="68:68" customFormat="1">
      <c r="BP12683" s="90"/>
    </row>
    <row r="12684" spans="68:68" customFormat="1">
      <c r="BP12684" s="90"/>
    </row>
    <row r="12685" spans="68:68" customFormat="1">
      <c r="BP12685" s="90"/>
    </row>
    <row r="12686" spans="68:68" customFormat="1">
      <c r="BP12686" s="90"/>
    </row>
    <row r="12687" spans="68:68" customFormat="1">
      <c r="BP12687" s="90"/>
    </row>
    <row r="12688" spans="68:68" customFormat="1">
      <c r="BP12688" s="90"/>
    </row>
    <row r="12689" spans="68:68" customFormat="1">
      <c r="BP12689" s="90"/>
    </row>
    <row r="12690" spans="68:68" customFormat="1">
      <c r="BP12690" s="90"/>
    </row>
    <row r="12691" spans="68:68" customFormat="1">
      <c r="BP12691" s="90"/>
    </row>
    <row r="12692" spans="68:68" customFormat="1">
      <c r="BP12692" s="90"/>
    </row>
    <row r="12693" spans="68:68" customFormat="1">
      <c r="BP12693" s="90"/>
    </row>
    <row r="12694" spans="68:68" customFormat="1">
      <c r="BP12694" s="90"/>
    </row>
    <row r="12695" spans="68:68" customFormat="1">
      <c r="BP12695" s="90"/>
    </row>
    <row r="12696" spans="68:68" customFormat="1">
      <c r="BP12696" s="90"/>
    </row>
    <row r="12697" spans="68:68" customFormat="1">
      <c r="BP12697" s="90"/>
    </row>
    <row r="12698" spans="68:68" customFormat="1">
      <c r="BP12698" s="90"/>
    </row>
    <row r="12699" spans="68:68" customFormat="1">
      <c r="BP12699" s="90"/>
    </row>
    <row r="12700" spans="68:68" customFormat="1">
      <c r="BP12700" s="90"/>
    </row>
    <row r="12701" spans="68:68" customFormat="1">
      <c r="BP12701" s="90"/>
    </row>
    <row r="12702" spans="68:68" customFormat="1">
      <c r="BP12702" s="90"/>
    </row>
    <row r="12703" spans="68:68" customFormat="1">
      <c r="BP12703" s="90"/>
    </row>
    <row r="12704" spans="68:68" customFormat="1">
      <c r="BP12704" s="90"/>
    </row>
    <row r="12705" spans="68:68" customFormat="1">
      <c r="BP12705" s="90"/>
    </row>
    <row r="12706" spans="68:68" customFormat="1">
      <c r="BP12706" s="90"/>
    </row>
    <row r="12707" spans="68:68" customFormat="1">
      <c r="BP12707" s="90"/>
    </row>
    <row r="12708" spans="68:68" customFormat="1">
      <c r="BP12708" s="90"/>
    </row>
    <row r="12709" spans="68:68" customFormat="1">
      <c r="BP12709" s="90"/>
    </row>
    <row r="12710" spans="68:68" customFormat="1">
      <c r="BP12710" s="90"/>
    </row>
    <row r="12711" spans="68:68" customFormat="1">
      <c r="BP12711" s="90"/>
    </row>
    <row r="12712" spans="68:68" customFormat="1">
      <c r="BP12712" s="90"/>
    </row>
    <row r="12713" spans="68:68" customFormat="1">
      <c r="BP12713" s="90"/>
    </row>
    <row r="12714" spans="68:68" customFormat="1">
      <c r="BP12714" s="90"/>
    </row>
    <row r="12715" spans="68:68" customFormat="1">
      <c r="BP12715" s="90"/>
    </row>
    <row r="12716" spans="68:68" customFormat="1">
      <c r="BP12716" s="90"/>
    </row>
    <row r="12717" spans="68:68" customFormat="1">
      <c r="BP12717" s="90"/>
    </row>
    <row r="12718" spans="68:68" customFormat="1">
      <c r="BP12718" s="90"/>
    </row>
    <row r="12719" spans="68:68" customFormat="1">
      <c r="BP12719" s="90"/>
    </row>
    <row r="12720" spans="68:68" customFormat="1">
      <c r="BP12720" s="90"/>
    </row>
    <row r="12721" spans="68:68" customFormat="1">
      <c r="BP12721" s="90"/>
    </row>
    <row r="12722" spans="68:68" customFormat="1">
      <c r="BP12722" s="90"/>
    </row>
    <row r="12723" spans="68:68" customFormat="1">
      <c r="BP12723" s="90"/>
    </row>
    <row r="12724" spans="68:68" customFormat="1">
      <c r="BP12724" s="90"/>
    </row>
    <row r="12725" spans="68:68" customFormat="1">
      <c r="BP12725" s="90"/>
    </row>
    <row r="12726" spans="68:68" customFormat="1">
      <c r="BP12726" s="90"/>
    </row>
    <row r="12727" spans="68:68" customFormat="1">
      <c r="BP12727" s="90"/>
    </row>
    <row r="12728" spans="68:68" customFormat="1">
      <c r="BP12728" s="90"/>
    </row>
    <row r="12729" spans="68:68" customFormat="1">
      <c r="BP12729" s="90"/>
    </row>
    <row r="12730" spans="68:68" customFormat="1">
      <c r="BP12730" s="90"/>
    </row>
    <row r="12731" spans="68:68" customFormat="1">
      <c r="BP12731" s="90"/>
    </row>
    <row r="12732" spans="68:68" customFormat="1">
      <c r="BP12732" s="90"/>
    </row>
    <row r="12733" spans="68:68" customFormat="1">
      <c r="BP12733" s="90"/>
    </row>
    <row r="12734" spans="68:68" customFormat="1">
      <c r="BP12734" s="90"/>
    </row>
    <row r="12735" spans="68:68" customFormat="1">
      <c r="BP12735" s="90"/>
    </row>
    <row r="12736" spans="68:68" customFormat="1">
      <c r="BP12736" s="90"/>
    </row>
    <row r="12737" spans="68:68" customFormat="1">
      <c r="BP12737" s="90"/>
    </row>
    <row r="12738" spans="68:68" customFormat="1">
      <c r="BP12738" s="90"/>
    </row>
    <row r="12739" spans="68:68" customFormat="1">
      <c r="BP12739" s="90"/>
    </row>
    <row r="12740" spans="68:68" customFormat="1">
      <c r="BP12740" s="90"/>
    </row>
    <row r="12741" spans="68:68" customFormat="1">
      <c r="BP12741" s="90"/>
    </row>
    <row r="12742" spans="68:68" customFormat="1">
      <c r="BP12742" s="90"/>
    </row>
    <row r="12743" spans="68:68" customFormat="1">
      <c r="BP12743" s="90"/>
    </row>
    <row r="12744" spans="68:68" customFormat="1">
      <c r="BP12744" s="90"/>
    </row>
    <row r="12745" spans="68:68" customFormat="1">
      <c r="BP12745" s="90"/>
    </row>
    <row r="12746" spans="68:68" customFormat="1">
      <c r="BP12746" s="90"/>
    </row>
    <row r="12747" spans="68:68" customFormat="1">
      <c r="BP12747" s="90"/>
    </row>
    <row r="12748" spans="68:68" customFormat="1">
      <c r="BP12748" s="90"/>
    </row>
    <row r="12749" spans="68:68" customFormat="1">
      <c r="BP12749" s="90"/>
    </row>
    <row r="12750" spans="68:68" customFormat="1">
      <c r="BP12750" s="90"/>
    </row>
    <row r="12751" spans="68:68" customFormat="1">
      <c r="BP12751" s="90"/>
    </row>
    <row r="12752" spans="68:68" customFormat="1">
      <c r="BP12752" s="90"/>
    </row>
    <row r="12753" spans="68:68" customFormat="1">
      <c r="BP12753" s="90"/>
    </row>
    <row r="12754" spans="68:68" customFormat="1">
      <c r="BP12754" s="90"/>
    </row>
    <row r="12755" spans="68:68" customFormat="1">
      <c r="BP12755" s="90"/>
    </row>
    <row r="12756" spans="68:68" customFormat="1">
      <c r="BP12756" s="90"/>
    </row>
    <row r="12757" spans="68:68" customFormat="1">
      <c r="BP12757" s="90"/>
    </row>
    <row r="12758" spans="68:68" customFormat="1">
      <c r="BP12758" s="90"/>
    </row>
    <row r="12759" spans="68:68" customFormat="1">
      <c r="BP12759" s="90"/>
    </row>
    <row r="12760" spans="68:68" customFormat="1">
      <c r="BP12760" s="90"/>
    </row>
    <row r="12761" spans="68:68" customFormat="1">
      <c r="BP12761" s="90"/>
    </row>
    <row r="12762" spans="68:68" customFormat="1">
      <c r="BP12762" s="90"/>
    </row>
    <row r="12763" spans="68:68" customFormat="1">
      <c r="BP12763" s="90"/>
    </row>
    <row r="12764" spans="68:68" customFormat="1">
      <c r="BP12764" s="90"/>
    </row>
    <row r="12765" spans="68:68" customFormat="1">
      <c r="BP12765" s="90"/>
    </row>
    <row r="12766" spans="68:68" customFormat="1">
      <c r="BP12766" s="90"/>
    </row>
    <row r="12767" spans="68:68" customFormat="1">
      <c r="BP12767" s="90"/>
    </row>
    <row r="12768" spans="68:68" customFormat="1">
      <c r="BP12768" s="90"/>
    </row>
    <row r="12769" spans="68:68" customFormat="1">
      <c r="BP12769" s="90"/>
    </row>
    <row r="12770" spans="68:68" customFormat="1">
      <c r="BP12770" s="90"/>
    </row>
    <row r="12771" spans="68:68" customFormat="1">
      <c r="BP12771" s="90"/>
    </row>
    <row r="12772" spans="68:68" customFormat="1">
      <c r="BP12772" s="90"/>
    </row>
    <row r="12773" spans="68:68" customFormat="1">
      <c r="BP12773" s="90"/>
    </row>
    <row r="12774" spans="68:68" customFormat="1">
      <c r="BP12774" s="90"/>
    </row>
    <row r="12775" spans="68:68" customFormat="1">
      <c r="BP12775" s="90"/>
    </row>
    <row r="12776" spans="68:68" customFormat="1">
      <c r="BP12776" s="90"/>
    </row>
    <row r="12777" spans="68:68" customFormat="1">
      <c r="BP12777" s="90"/>
    </row>
    <row r="12778" spans="68:68" customFormat="1">
      <c r="BP12778" s="90"/>
    </row>
    <row r="12779" spans="68:68" customFormat="1">
      <c r="BP12779" s="90"/>
    </row>
    <row r="12780" spans="68:68" customFormat="1">
      <c r="BP12780" s="90"/>
    </row>
    <row r="12781" spans="68:68" customFormat="1">
      <c r="BP12781" s="90"/>
    </row>
    <row r="12782" spans="68:68" customFormat="1">
      <c r="BP12782" s="90"/>
    </row>
    <row r="12783" spans="68:68" customFormat="1">
      <c r="BP12783" s="90"/>
    </row>
    <row r="12784" spans="68:68" customFormat="1">
      <c r="BP12784" s="90"/>
    </row>
    <row r="12785" spans="68:68" customFormat="1">
      <c r="BP12785" s="90"/>
    </row>
    <row r="12786" spans="68:68" customFormat="1">
      <c r="BP12786" s="90"/>
    </row>
    <row r="12787" spans="68:68" customFormat="1">
      <c r="BP12787" s="90"/>
    </row>
    <row r="12788" spans="68:68" customFormat="1">
      <c r="BP12788" s="90"/>
    </row>
    <row r="12789" spans="68:68" customFormat="1">
      <c r="BP12789" s="90"/>
    </row>
    <row r="12790" spans="68:68" customFormat="1">
      <c r="BP12790" s="90"/>
    </row>
    <row r="12791" spans="68:68" customFormat="1">
      <c r="BP12791" s="90"/>
    </row>
    <row r="12792" spans="68:68" customFormat="1">
      <c r="BP12792" s="90"/>
    </row>
    <row r="12793" spans="68:68" customFormat="1">
      <c r="BP12793" s="90"/>
    </row>
    <row r="12794" spans="68:68" customFormat="1">
      <c r="BP12794" s="90"/>
    </row>
    <row r="12795" spans="68:68" customFormat="1">
      <c r="BP12795" s="90"/>
    </row>
    <row r="12796" spans="68:68" customFormat="1">
      <c r="BP12796" s="90"/>
    </row>
    <row r="12797" spans="68:68" customFormat="1">
      <c r="BP12797" s="90"/>
    </row>
    <row r="12798" spans="68:68" customFormat="1">
      <c r="BP12798" s="90"/>
    </row>
    <row r="12799" spans="68:68" customFormat="1">
      <c r="BP12799" s="90"/>
    </row>
    <row r="12800" spans="68:68" customFormat="1">
      <c r="BP12800" s="90"/>
    </row>
    <row r="12801" spans="68:68" customFormat="1">
      <c r="BP12801" s="90"/>
    </row>
    <row r="12802" spans="68:68" customFormat="1">
      <c r="BP12802" s="90"/>
    </row>
    <row r="12803" spans="68:68" customFormat="1">
      <c r="BP12803" s="90"/>
    </row>
    <row r="12804" spans="68:68" customFormat="1">
      <c r="BP12804" s="90"/>
    </row>
    <row r="12805" spans="68:68" customFormat="1">
      <c r="BP12805" s="90"/>
    </row>
    <row r="12806" spans="68:68" customFormat="1">
      <c r="BP12806" s="90"/>
    </row>
    <row r="12807" spans="68:68" customFormat="1">
      <c r="BP12807" s="90"/>
    </row>
    <row r="12808" spans="68:68" customFormat="1">
      <c r="BP12808" s="90"/>
    </row>
    <row r="12809" spans="68:68" customFormat="1">
      <c r="BP12809" s="90"/>
    </row>
    <row r="12810" spans="68:68" customFormat="1">
      <c r="BP12810" s="90"/>
    </row>
    <row r="12811" spans="68:68" customFormat="1">
      <c r="BP12811" s="90"/>
    </row>
    <row r="12812" spans="68:68" customFormat="1">
      <c r="BP12812" s="90"/>
    </row>
    <row r="12813" spans="68:68" customFormat="1">
      <c r="BP12813" s="90"/>
    </row>
    <row r="12814" spans="68:68" customFormat="1">
      <c r="BP12814" s="90"/>
    </row>
    <row r="12815" spans="68:68" customFormat="1">
      <c r="BP12815" s="90"/>
    </row>
    <row r="12816" spans="68:68" customFormat="1">
      <c r="BP12816" s="90"/>
    </row>
    <row r="12817" spans="68:68" customFormat="1">
      <c r="BP12817" s="90"/>
    </row>
    <row r="12818" spans="68:68" customFormat="1">
      <c r="BP12818" s="90"/>
    </row>
    <row r="12819" spans="68:68" customFormat="1">
      <c r="BP12819" s="90"/>
    </row>
    <row r="12820" spans="68:68" customFormat="1">
      <c r="BP12820" s="90"/>
    </row>
    <row r="12821" spans="68:68" customFormat="1">
      <c r="BP12821" s="90"/>
    </row>
    <row r="12822" spans="68:68" customFormat="1">
      <c r="BP12822" s="90"/>
    </row>
    <row r="12823" spans="68:68" customFormat="1">
      <c r="BP12823" s="90"/>
    </row>
    <row r="12824" spans="68:68" customFormat="1">
      <c r="BP12824" s="90"/>
    </row>
    <row r="12825" spans="68:68" customFormat="1">
      <c r="BP12825" s="90"/>
    </row>
    <row r="12826" spans="68:68" customFormat="1">
      <c r="BP12826" s="90"/>
    </row>
    <row r="12827" spans="68:68" customFormat="1">
      <c r="BP12827" s="90"/>
    </row>
    <row r="12828" spans="68:68" customFormat="1">
      <c r="BP12828" s="90"/>
    </row>
    <row r="12829" spans="68:68" customFormat="1">
      <c r="BP12829" s="90"/>
    </row>
    <row r="12830" spans="68:68" customFormat="1">
      <c r="BP12830" s="90"/>
    </row>
    <row r="12831" spans="68:68" customFormat="1">
      <c r="BP12831" s="90"/>
    </row>
    <row r="12832" spans="68:68" customFormat="1">
      <c r="BP12832" s="90"/>
    </row>
    <row r="12833" spans="68:68" customFormat="1">
      <c r="BP12833" s="90"/>
    </row>
    <row r="12834" spans="68:68" customFormat="1">
      <c r="BP12834" s="90"/>
    </row>
    <row r="12835" spans="68:68" customFormat="1">
      <c r="BP12835" s="90"/>
    </row>
    <row r="12836" spans="68:68" customFormat="1">
      <c r="BP12836" s="90"/>
    </row>
    <row r="12837" spans="68:68" customFormat="1">
      <c r="BP12837" s="90"/>
    </row>
    <row r="12838" spans="68:68" customFormat="1">
      <c r="BP12838" s="90"/>
    </row>
    <row r="12839" spans="68:68" customFormat="1">
      <c r="BP12839" s="90"/>
    </row>
    <row r="12840" spans="68:68" customFormat="1">
      <c r="BP12840" s="90"/>
    </row>
    <row r="12841" spans="68:68" customFormat="1">
      <c r="BP12841" s="90"/>
    </row>
    <row r="12842" spans="68:68" customFormat="1">
      <c r="BP12842" s="90"/>
    </row>
    <row r="12843" spans="68:68" customFormat="1">
      <c r="BP12843" s="90"/>
    </row>
    <row r="12844" spans="68:68" customFormat="1">
      <c r="BP12844" s="90"/>
    </row>
    <row r="12845" spans="68:68" customFormat="1">
      <c r="BP12845" s="90"/>
    </row>
    <row r="12846" spans="68:68" customFormat="1">
      <c r="BP12846" s="90"/>
    </row>
    <row r="12847" spans="68:68" customFormat="1">
      <c r="BP12847" s="90"/>
    </row>
    <row r="12848" spans="68:68" customFormat="1">
      <c r="BP12848" s="90"/>
    </row>
    <row r="12849" spans="68:68" customFormat="1">
      <c r="BP12849" s="90"/>
    </row>
    <row r="12850" spans="68:68" customFormat="1">
      <c r="BP12850" s="90"/>
    </row>
    <row r="12851" spans="68:68" customFormat="1">
      <c r="BP12851" s="90"/>
    </row>
    <row r="12852" spans="68:68" customFormat="1">
      <c r="BP12852" s="90"/>
    </row>
    <row r="12853" spans="68:68" customFormat="1">
      <c r="BP12853" s="90"/>
    </row>
    <row r="12854" spans="68:68" customFormat="1">
      <c r="BP12854" s="90"/>
    </row>
    <row r="12855" spans="68:68" customFormat="1">
      <c r="BP12855" s="90"/>
    </row>
    <row r="12856" spans="68:68" customFormat="1">
      <c r="BP12856" s="90"/>
    </row>
    <row r="12857" spans="68:68" customFormat="1">
      <c r="BP12857" s="90"/>
    </row>
    <row r="12858" spans="68:68" customFormat="1">
      <c r="BP12858" s="90"/>
    </row>
    <row r="12859" spans="68:68" customFormat="1">
      <c r="BP12859" s="90"/>
    </row>
    <row r="12860" spans="68:68" customFormat="1">
      <c r="BP12860" s="90"/>
    </row>
    <row r="12861" spans="68:68" customFormat="1">
      <c r="BP12861" s="90"/>
    </row>
    <row r="12862" spans="68:68" customFormat="1">
      <c r="BP12862" s="90"/>
    </row>
    <row r="12863" spans="68:68" customFormat="1">
      <c r="BP12863" s="90"/>
    </row>
    <row r="12864" spans="68:68" customFormat="1">
      <c r="BP12864" s="90"/>
    </row>
    <row r="12865" spans="68:68" customFormat="1">
      <c r="BP12865" s="90"/>
    </row>
    <row r="12866" spans="68:68" customFormat="1">
      <c r="BP12866" s="90"/>
    </row>
    <row r="12867" spans="68:68" customFormat="1">
      <c r="BP12867" s="90"/>
    </row>
    <row r="12868" spans="68:68" customFormat="1">
      <c r="BP12868" s="90"/>
    </row>
    <row r="12869" spans="68:68" customFormat="1">
      <c r="BP12869" s="90"/>
    </row>
    <row r="12870" spans="68:68" customFormat="1">
      <c r="BP12870" s="90"/>
    </row>
    <row r="12871" spans="68:68" customFormat="1">
      <c r="BP12871" s="90"/>
    </row>
    <row r="12872" spans="68:68" customFormat="1">
      <c r="BP12872" s="90"/>
    </row>
    <row r="12873" spans="68:68" customFormat="1">
      <c r="BP12873" s="90"/>
    </row>
    <row r="12874" spans="68:68" customFormat="1">
      <c r="BP12874" s="90"/>
    </row>
    <row r="12875" spans="68:68" customFormat="1">
      <c r="BP12875" s="90"/>
    </row>
    <row r="12876" spans="68:68" customFormat="1">
      <c r="BP12876" s="90"/>
    </row>
    <row r="12877" spans="68:68" customFormat="1">
      <c r="BP12877" s="90"/>
    </row>
    <row r="12878" spans="68:68" customFormat="1">
      <c r="BP12878" s="90"/>
    </row>
    <row r="12879" spans="68:68" customFormat="1">
      <c r="BP12879" s="90"/>
    </row>
    <row r="12880" spans="68:68" customFormat="1">
      <c r="BP12880" s="90"/>
    </row>
    <row r="12881" spans="68:68" customFormat="1">
      <c r="BP12881" s="90"/>
    </row>
    <row r="12882" spans="68:68" customFormat="1">
      <c r="BP12882" s="90"/>
    </row>
    <row r="12883" spans="68:68" customFormat="1">
      <c r="BP12883" s="90"/>
    </row>
    <row r="12884" spans="68:68" customFormat="1">
      <c r="BP12884" s="90"/>
    </row>
    <row r="12885" spans="68:68" customFormat="1">
      <c r="BP12885" s="90"/>
    </row>
    <row r="12886" spans="68:68" customFormat="1">
      <c r="BP12886" s="90"/>
    </row>
    <row r="12887" spans="68:68" customFormat="1">
      <c r="BP12887" s="90"/>
    </row>
    <row r="12888" spans="68:68" customFormat="1">
      <c r="BP12888" s="90"/>
    </row>
    <row r="12889" spans="68:68" customFormat="1">
      <c r="BP12889" s="90"/>
    </row>
    <row r="12890" spans="68:68" customFormat="1">
      <c r="BP12890" s="90"/>
    </row>
    <row r="12891" spans="68:68" customFormat="1">
      <c r="BP12891" s="90"/>
    </row>
    <row r="12892" spans="68:68" customFormat="1">
      <c r="BP12892" s="90"/>
    </row>
    <row r="12893" spans="68:68" customFormat="1">
      <c r="BP12893" s="90"/>
    </row>
    <row r="12894" spans="68:68" customFormat="1">
      <c r="BP12894" s="90"/>
    </row>
    <row r="12895" spans="68:68" customFormat="1">
      <c r="BP12895" s="90"/>
    </row>
    <row r="12896" spans="68:68" customFormat="1">
      <c r="BP12896" s="90"/>
    </row>
    <row r="12897" spans="68:68" customFormat="1">
      <c r="BP12897" s="90"/>
    </row>
    <row r="12898" spans="68:68" customFormat="1">
      <c r="BP12898" s="90"/>
    </row>
    <row r="12899" spans="68:68" customFormat="1">
      <c r="BP12899" s="90"/>
    </row>
    <row r="12900" spans="68:68" customFormat="1">
      <c r="BP12900" s="90"/>
    </row>
    <row r="12901" spans="68:68" customFormat="1">
      <c r="BP12901" s="90"/>
    </row>
    <row r="12902" spans="68:68" customFormat="1">
      <c r="BP12902" s="90"/>
    </row>
    <row r="12903" spans="68:68" customFormat="1">
      <c r="BP12903" s="90"/>
    </row>
    <row r="12904" spans="68:68" customFormat="1">
      <c r="BP12904" s="90"/>
    </row>
    <row r="12905" spans="68:68" customFormat="1">
      <c r="BP12905" s="90"/>
    </row>
    <row r="12906" spans="68:68" customFormat="1">
      <c r="BP12906" s="90"/>
    </row>
    <row r="12907" spans="68:68" customFormat="1">
      <c r="BP12907" s="90"/>
    </row>
    <row r="12908" spans="68:68" customFormat="1">
      <c r="BP12908" s="90"/>
    </row>
    <row r="12909" spans="68:68" customFormat="1">
      <c r="BP12909" s="90"/>
    </row>
    <row r="12910" spans="68:68" customFormat="1">
      <c r="BP12910" s="90"/>
    </row>
    <row r="12911" spans="68:68" customFormat="1">
      <c r="BP12911" s="90"/>
    </row>
    <row r="12912" spans="68:68" customFormat="1">
      <c r="BP12912" s="90"/>
    </row>
    <row r="12913" spans="68:68" customFormat="1">
      <c r="BP12913" s="90"/>
    </row>
    <row r="12914" spans="68:68" customFormat="1">
      <c r="BP12914" s="90"/>
    </row>
    <row r="12915" spans="68:68" customFormat="1">
      <c r="BP12915" s="90"/>
    </row>
    <row r="12916" spans="68:68" customFormat="1">
      <c r="BP12916" s="90"/>
    </row>
    <row r="12917" spans="68:68" customFormat="1">
      <c r="BP12917" s="90"/>
    </row>
    <row r="12918" spans="68:68" customFormat="1">
      <c r="BP12918" s="90"/>
    </row>
    <row r="12919" spans="68:68" customFormat="1">
      <c r="BP12919" s="90"/>
    </row>
    <row r="12920" spans="68:68" customFormat="1">
      <c r="BP12920" s="90"/>
    </row>
    <row r="12921" spans="68:68" customFormat="1">
      <c r="BP12921" s="90"/>
    </row>
    <row r="12922" spans="68:68" customFormat="1">
      <c r="BP12922" s="90"/>
    </row>
    <row r="12923" spans="68:68" customFormat="1">
      <c r="BP12923" s="90"/>
    </row>
    <row r="12924" spans="68:68" customFormat="1">
      <c r="BP12924" s="90"/>
    </row>
    <row r="12925" spans="68:68" customFormat="1">
      <c r="BP12925" s="90"/>
    </row>
    <row r="12926" spans="68:68" customFormat="1">
      <c r="BP12926" s="90"/>
    </row>
    <row r="12927" spans="68:68" customFormat="1">
      <c r="BP12927" s="90"/>
    </row>
    <row r="12928" spans="68:68" customFormat="1">
      <c r="BP12928" s="90"/>
    </row>
    <row r="12929" spans="68:68" customFormat="1">
      <c r="BP12929" s="90"/>
    </row>
    <row r="12930" spans="68:68" customFormat="1">
      <c r="BP12930" s="90"/>
    </row>
    <row r="12931" spans="68:68" customFormat="1">
      <c r="BP12931" s="90"/>
    </row>
    <row r="12932" spans="68:68" customFormat="1">
      <c r="BP12932" s="90"/>
    </row>
    <row r="12933" spans="68:68" customFormat="1">
      <c r="BP12933" s="90"/>
    </row>
    <row r="12934" spans="68:68" customFormat="1">
      <c r="BP12934" s="90"/>
    </row>
    <row r="12935" spans="68:68" customFormat="1">
      <c r="BP12935" s="90"/>
    </row>
    <row r="12936" spans="68:68" customFormat="1">
      <c r="BP12936" s="90"/>
    </row>
    <row r="12937" spans="68:68" customFormat="1">
      <c r="BP12937" s="90"/>
    </row>
    <row r="12938" spans="68:68" customFormat="1">
      <c r="BP12938" s="90"/>
    </row>
    <row r="12939" spans="68:68" customFormat="1">
      <c r="BP12939" s="90"/>
    </row>
    <row r="12940" spans="68:68" customFormat="1">
      <c r="BP12940" s="90"/>
    </row>
    <row r="12941" spans="68:68" customFormat="1">
      <c r="BP12941" s="90"/>
    </row>
    <row r="12942" spans="68:68" customFormat="1">
      <c r="BP12942" s="90"/>
    </row>
    <row r="12943" spans="68:68" customFormat="1">
      <c r="BP12943" s="90"/>
    </row>
    <row r="12944" spans="68:68" customFormat="1">
      <c r="BP12944" s="90"/>
    </row>
    <row r="12945" spans="68:68" customFormat="1">
      <c r="BP12945" s="90"/>
    </row>
    <row r="12946" spans="68:68" customFormat="1">
      <c r="BP12946" s="90"/>
    </row>
    <row r="12947" spans="68:68" customFormat="1">
      <c r="BP12947" s="90"/>
    </row>
    <row r="12948" spans="68:68" customFormat="1">
      <c r="BP12948" s="90"/>
    </row>
    <row r="12949" spans="68:68" customFormat="1">
      <c r="BP12949" s="90"/>
    </row>
    <row r="12950" spans="68:68" customFormat="1">
      <c r="BP12950" s="90"/>
    </row>
    <row r="12951" spans="68:68" customFormat="1">
      <c r="BP12951" s="90"/>
    </row>
    <row r="12952" spans="68:68" customFormat="1">
      <c r="BP12952" s="90"/>
    </row>
    <row r="12953" spans="68:68" customFormat="1">
      <c r="BP12953" s="90"/>
    </row>
    <row r="12954" spans="68:68" customFormat="1">
      <c r="BP12954" s="90"/>
    </row>
    <row r="12955" spans="68:68" customFormat="1">
      <c r="BP12955" s="90"/>
    </row>
    <row r="12956" spans="68:68" customFormat="1">
      <c r="BP12956" s="90"/>
    </row>
    <row r="12957" spans="68:68" customFormat="1">
      <c r="BP12957" s="90"/>
    </row>
    <row r="12958" spans="68:68" customFormat="1">
      <c r="BP12958" s="90"/>
    </row>
    <row r="12959" spans="68:68" customFormat="1">
      <c r="BP12959" s="90"/>
    </row>
    <row r="12960" spans="68:68" customFormat="1">
      <c r="BP12960" s="90"/>
    </row>
    <row r="12961" spans="68:68" customFormat="1">
      <c r="BP12961" s="90"/>
    </row>
    <row r="12962" spans="68:68" customFormat="1">
      <c r="BP12962" s="90"/>
    </row>
    <row r="12963" spans="68:68" customFormat="1">
      <c r="BP12963" s="90"/>
    </row>
    <row r="12964" spans="68:68" customFormat="1">
      <c r="BP12964" s="90"/>
    </row>
    <row r="12965" spans="68:68" customFormat="1">
      <c r="BP12965" s="90"/>
    </row>
    <row r="12966" spans="68:68" customFormat="1">
      <c r="BP12966" s="90"/>
    </row>
    <row r="12967" spans="68:68" customFormat="1">
      <c r="BP12967" s="90"/>
    </row>
    <row r="12968" spans="68:68" customFormat="1">
      <c r="BP12968" s="90"/>
    </row>
    <row r="12969" spans="68:68" customFormat="1">
      <c r="BP12969" s="90"/>
    </row>
    <row r="12970" spans="68:68" customFormat="1">
      <c r="BP12970" s="90"/>
    </row>
    <row r="12971" spans="68:68" customFormat="1">
      <c r="BP12971" s="90"/>
    </row>
    <row r="12972" spans="68:68" customFormat="1">
      <c r="BP12972" s="90"/>
    </row>
    <row r="12973" spans="68:68" customFormat="1">
      <c r="BP12973" s="90"/>
    </row>
    <row r="12974" spans="68:68" customFormat="1">
      <c r="BP12974" s="90"/>
    </row>
    <row r="12975" spans="68:68" customFormat="1">
      <c r="BP12975" s="90"/>
    </row>
    <row r="12976" spans="68:68" customFormat="1">
      <c r="BP12976" s="90"/>
    </row>
    <row r="12977" spans="68:68" customFormat="1">
      <c r="BP12977" s="90"/>
    </row>
    <row r="12978" spans="68:68" customFormat="1">
      <c r="BP12978" s="90"/>
    </row>
    <row r="12979" spans="68:68" customFormat="1">
      <c r="BP12979" s="90"/>
    </row>
    <row r="12980" spans="68:68" customFormat="1">
      <c r="BP12980" s="90"/>
    </row>
    <row r="12981" spans="68:68" customFormat="1">
      <c r="BP12981" s="90"/>
    </row>
    <row r="12982" spans="68:68" customFormat="1">
      <c r="BP12982" s="90"/>
    </row>
    <row r="12983" spans="68:68" customFormat="1">
      <c r="BP12983" s="90"/>
    </row>
    <row r="12984" spans="68:68" customFormat="1">
      <c r="BP12984" s="90"/>
    </row>
    <row r="12985" spans="68:68" customFormat="1">
      <c r="BP12985" s="90"/>
    </row>
    <row r="12986" spans="68:68" customFormat="1">
      <c r="BP12986" s="90"/>
    </row>
    <row r="12987" spans="68:68" customFormat="1">
      <c r="BP12987" s="90"/>
    </row>
    <row r="12988" spans="68:68" customFormat="1">
      <c r="BP12988" s="90"/>
    </row>
    <row r="12989" spans="68:68" customFormat="1">
      <c r="BP12989" s="90"/>
    </row>
    <row r="12990" spans="68:68" customFormat="1">
      <c r="BP12990" s="90"/>
    </row>
    <row r="12991" spans="68:68" customFormat="1">
      <c r="BP12991" s="90"/>
    </row>
    <row r="12992" spans="68:68" customFormat="1">
      <c r="BP12992" s="90"/>
    </row>
    <row r="12993" spans="68:68" customFormat="1">
      <c r="BP12993" s="90"/>
    </row>
    <row r="12994" spans="68:68" customFormat="1">
      <c r="BP12994" s="90"/>
    </row>
    <row r="12995" spans="68:68" customFormat="1">
      <c r="BP12995" s="90"/>
    </row>
    <row r="12996" spans="68:68" customFormat="1">
      <c r="BP12996" s="90"/>
    </row>
    <row r="12997" spans="68:68" customFormat="1">
      <c r="BP12997" s="90"/>
    </row>
    <row r="12998" spans="68:68" customFormat="1">
      <c r="BP12998" s="90"/>
    </row>
    <row r="12999" spans="68:68" customFormat="1">
      <c r="BP12999" s="90"/>
    </row>
    <row r="13000" spans="68:68" customFormat="1">
      <c r="BP13000" s="90"/>
    </row>
    <row r="13001" spans="68:68" customFormat="1">
      <c r="BP13001" s="90"/>
    </row>
    <row r="13002" spans="68:68" customFormat="1">
      <c r="BP13002" s="90"/>
    </row>
    <row r="13003" spans="68:68" customFormat="1">
      <c r="BP13003" s="90"/>
    </row>
    <row r="13004" spans="68:68" customFormat="1">
      <c r="BP13004" s="90"/>
    </row>
    <row r="13005" spans="68:68" customFormat="1">
      <c r="BP13005" s="90"/>
    </row>
    <row r="13006" spans="68:68" customFormat="1">
      <c r="BP13006" s="90"/>
    </row>
    <row r="13007" spans="68:68" customFormat="1">
      <c r="BP13007" s="90"/>
    </row>
    <row r="13008" spans="68:68" customFormat="1">
      <c r="BP13008" s="90"/>
    </row>
    <row r="13009" spans="68:68" customFormat="1">
      <c r="BP13009" s="90"/>
    </row>
    <row r="13010" spans="68:68" customFormat="1">
      <c r="BP13010" s="90"/>
    </row>
    <row r="13011" spans="68:68" customFormat="1">
      <c r="BP13011" s="90"/>
    </row>
    <row r="13012" spans="68:68" customFormat="1">
      <c r="BP13012" s="90"/>
    </row>
    <row r="13013" spans="68:68" customFormat="1">
      <c r="BP13013" s="90"/>
    </row>
    <row r="13014" spans="68:68" customFormat="1">
      <c r="BP13014" s="90"/>
    </row>
    <row r="13015" spans="68:68" customFormat="1">
      <c r="BP13015" s="90"/>
    </row>
    <row r="13016" spans="68:68" customFormat="1">
      <c r="BP13016" s="90"/>
    </row>
    <row r="13017" spans="68:68" customFormat="1">
      <c r="BP13017" s="90"/>
    </row>
    <row r="13018" spans="68:68" customFormat="1">
      <c r="BP13018" s="90"/>
    </row>
    <row r="13019" spans="68:68" customFormat="1">
      <c r="BP13019" s="90"/>
    </row>
    <row r="13020" spans="68:68" customFormat="1">
      <c r="BP13020" s="90"/>
    </row>
    <row r="13021" spans="68:68" customFormat="1">
      <c r="BP13021" s="90"/>
    </row>
    <row r="13022" spans="68:68" customFormat="1">
      <c r="BP13022" s="90"/>
    </row>
    <row r="13023" spans="68:68" customFormat="1">
      <c r="BP13023" s="90"/>
    </row>
    <row r="13024" spans="68:68" customFormat="1">
      <c r="BP13024" s="90"/>
    </row>
    <row r="13025" spans="68:68" customFormat="1">
      <c r="BP13025" s="90"/>
    </row>
    <row r="13026" spans="68:68" customFormat="1">
      <c r="BP13026" s="90"/>
    </row>
    <row r="13027" spans="68:68" customFormat="1">
      <c r="BP13027" s="90"/>
    </row>
    <row r="13028" spans="68:68" customFormat="1">
      <c r="BP13028" s="90"/>
    </row>
    <row r="13029" spans="68:68" customFormat="1">
      <c r="BP13029" s="90"/>
    </row>
    <row r="13030" spans="68:68" customFormat="1">
      <c r="BP13030" s="90"/>
    </row>
    <row r="13031" spans="68:68" customFormat="1">
      <c r="BP13031" s="90"/>
    </row>
    <row r="13032" spans="68:68" customFormat="1">
      <c r="BP13032" s="90"/>
    </row>
    <row r="13033" spans="68:68" customFormat="1">
      <c r="BP13033" s="90"/>
    </row>
    <row r="13034" spans="68:68" customFormat="1">
      <c r="BP13034" s="90"/>
    </row>
    <row r="13035" spans="68:68" customFormat="1">
      <c r="BP13035" s="90"/>
    </row>
    <row r="13036" spans="68:68" customFormat="1">
      <c r="BP13036" s="90"/>
    </row>
    <row r="13037" spans="68:68" customFormat="1">
      <c r="BP13037" s="90"/>
    </row>
    <row r="13038" spans="68:68" customFormat="1">
      <c r="BP13038" s="90"/>
    </row>
    <row r="13039" spans="68:68" customFormat="1">
      <c r="BP13039" s="90"/>
    </row>
    <row r="13040" spans="68:68" customFormat="1">
      <c r="BP13040" s="90"/>
    </row>
    <row r="13041" spans="68:68" customFormat="1">
      <c r="BP13041" s="90"/>
    </row>
    <row r="13042" spans="68:68" customFormat="1">
      <c r="BP13042" s="90"/>
    </row>
    <row r="13043" spans="68:68" customFormat="1">
      <c r="BP13043" s="90"/>
    </row>
    <row r="13044" spans="68:68" customFormat="1">
      <c r="BP13044" s="90"/>
    </row>
    <row r="13045" spans="68:68" customFormat="1">
      <c r="BP13045" s="90"/>
    </row>
    <row r="13046" spans="68:68" customFormat="1">
      <c r="BP13046" s="90"/>
    </row>
    <row r="13047" spans="68:68" customFormat="1">
      <c r="BP13047" s="90"/>
    </row>
    <row r="13048" spans="68:68" customFormat="1">
      <c r="BP13048" s="90"/>
    </row>
    <row r="13049" spans="68:68" customFormat="1">
      <c r="BP13049" s="90"/>
    </row>
    <row r="13050" spans="68:68" customFormat="1">
      <c r="BP13050" s="90"/>
    </row>
    <row r="13051" spans="68:68" customFormat="1">
      <c r="BP13051" s="90"/>
    </row>
    <row r="13052" spans="68:68" customFormat="1">
      <c r="BP13052" s="90"/>
    </row>
    <row r="13053" spans="68:68" customFormat="1">
      <c r="BP13053" s="90"/>
    </row>
    <row r="13054" spans="68:68" customFormat="1">
      <c r="BP13054" s="90"/>
    </row>
    <row r="13055" spans="68:68" customFormat="1">
      <c r="BP13055" s="90"/>
    </row>
    <row r="13056" spans="68:68" customFormat="1">
      <c r="BP13056" s="90"/>
    </row>
    <row r="13057" spans="68:68" customFormat="1">
      <c r="BP13057" s="90"/>
    </row>
    <row r="13058" spans="68:68" customFormat="1">
      <c r="BP13058" s="90"/>
    </row>
    <row r="13059" spans="68:68" customFormat="1">
      <c r="BP13059" s="90"/>
    </row>
    <row r="13060" spans="68:68" customFormat="1">
      <c r="BP13060" s="90"/>
    </row>
    <row r="13061" spans="68:68" customFormat="1">
      <c r="BP13061" s="90"/>
    </row>
    <row r="13062" spans="68:68" customFormat="1">
      <c r="BP13062" s="90"/>
    </row>
    <row r="13063" spans="68:68" customFormat="1">
      <c r="BP13063" s="90"/>
    </row>
    <row r="13064" spans="68:68" customFormat="1">
      <c r="BP13064" s="90"/>
    </row>
    <row r="13065" spans="68:68" customFormat="1">
      <c r="BP13065" s="90"/>
    </row>
    <row r="13066" spans="68:68" customFormat="1">
      <c r="BP13066" s="90"/>
    </row>
    <row r="13067" spans="68:68" customFormat="1">
      <c r="BP13067" s="90"/>
    </row>
    <row r="13068" spans="68:68" customFormat="1">
      <c r="BP13068" s="90"/>
    </row>
    <row r="13069" spans="68:68" customFormat="1">
      <c r="BP13069" s="90"/>
    </row>
    <row r="13070" spans="68:68" customFormat="1">
      <c r="BP13070" s="90"/>
    </row>
    <row r="13071" spans="68:68" customFormat="1">
      <c r="BP13071" s="90"/>
    </row>
    <row r="13072" spans="68:68" customFormat="1">
      <c r="BP13072" s="90"/>
    </row>
    <row r="13073" spans="68:68" customFormat="1">
      <c r="BP13073" s="90"/>
    </row>
    <row r="13074" spans="68:68" customFormat="1">
      <c r="BP13074" s="90"/>
    </row>
    <row r="13075" spans="68:68" customFormat="1">
      <c r="BP13075" s="90"/>
    </row>
    <row r="13076" spans="68:68" customFormat="1">
      <c r="BP13076" s="90"/>
    </row>
    <row r="13077" spans="68:68" customFormat="1">
      <c r="BP13077" s="90"/>
    </row>
    <row r="13078" spans="68:68" customFormat="1">
      <c r="BP13078" s="90"/>
    </row>
    <row r="13079" spans="68:68" customFormat="1">
      <c r="BP13079" s="90"/>
    </row>
    <row r="13080" spans="68:68" customFormat="1">
      <c r="BP13080" s="90"/>
    </row>
    <row r="13081" spans="68:68" customFormat="1">
      <c r="BP13081" s="90"/>
    </row>
    <row r="13082" spans="68:68" customFormat="1">
      <c r="BP13082" s="90"/>
    </row>
    <row r="13083" spans="68:68" customFormat="1">
      <c r="BP13083" s="90"/>
    </row>
    <row r="13084" spans="68:68" customFormat="1">
      <c r="BP13084" s="90"/>
    </row>
    <row r="13085" spans="68:68" customFormat="1">
      <c r="BP13085" s="90"/>
    </row>
    <row r="13086" spans="68:68" customFormat="1">
      <c r="BP13086" s="90"/>
    </row>
    <row r="13087" spans="68:68" customFormat="1">
      <c r="BP13087" s="90"/>
    </row>
    <row r="13088" spans="68:68" customFormat="1">
      <c r="BP13088" s="90"/>
    </row>
    <row r="13089" spans="68:68" customFormat="1">
      <c r="BP13089" s="90"/>
    </row>
    <row r="13090" spans="68:68" customFormat="1">
      <c r="BP13090" s="90"/>
    </row>
    <row r="13091" spans="68:68" customFormat="1">
      <c r="BP13091" s="90"/>
    </row>
    <row r="13092" spans="68:68" customFormat="1">
      <c r="BP13092" s="90"/>
    </row>
    <row r="13093" spans="68:68" customFormat="1">
      <c r="BP13093" s="90"/>
    </row>
    <row r="13094" spans="68:68" customFormat="1">
      <c r="BP13094" s="90"/>
    </row>
    <row r="13095" spans="68:68" customFormat="1">
      <c r="BP13095" s="90"/>
    </row>
    <row r="13096" spans="68:68" customFormat="1">
      <c r="BP13096" s="90"/>
    </row>
    <row r="13097" spans="68:68" customFormat="1">
      <c r="BP13097" s="90"/>
    </row>
    <row r="13098" spans="68:68" customFormat="1">
      <c r="BP13098" s="90"/>
    </row>
    <row r="13099" spans="68:68" customFormat="1">
      <c r="BP13099" s="90"/>
    </row>
    <row r="13100" spans="68:68" customFormat="1">
      <c r="BP13100" s="90"/>
    </row>
    <row r="13101" spans="68:68" customFormat="1">
      <c r="BP13101" s="90"/>
    </row>
    <row r="13102" spans="68:68" customFormat="1">
      <c r="BP13102" s="90"/>
    </row>
    <row r="13103" spans="68:68" customFormat="1">
      <c r="BP13103" s="90"/>
    </row>
    <row r="13104" spans="68:68" customFormat="1">
      <c r="BP13104" s="90"/>
    </row>
    <row r="13105" spans="68:68" customFormat="1">
      <c r="BP13105" s="90"/>
    </row>
    <row r="13106" spans="68:68" customFormat="1">
      <c r="BP13106" s="90"/>
    </row>
    <row r="13107" spans="68:68" customFormat="1">
      <c r="BP13107" s="90"/>
    </row>
    <row r="13108" spans="68:68" customFormat="1">
      <c r="BP13108" s="90"/>
    </row>
    <row r="13109" spans="68:68" customFormat="1">
      <c r="BP13109" s="90"/>
    </row>
    <row r="13110" spans="68:68" customFormat="1">
      <c r="BP13110" s="90"/>
    </row>
    <row r="13111" spans="68:68" customFormat="1">
      <c r="BP13111" s="90"/>
    </row>
    <row r="13112" spans="68:68" customFormat="1">
      <c r="BP13112" s="90"/>
    </row>
    <row r="13113" spans="68:68" customFormat="1">
      <c r="BP13113" s="90"/>
    </row>
    <row r="13114" spans="68:68" customFormat="1">
      <c r="BP13114" s="90"/>
    </row>
    <row r="13115" spans="68:68" customFormat="1">
      <c r="BP13115" s="90"/>
    </row>
    <row r="13116" spans="68:68" customFormat="1">
      <c r="BP13116" s="90"/>
    </row>
    <row r="13117" spans="68:68" customFormat="1">
      <c r="BP13117" s="90"/>
    </row>
    <row r="13118" spans="68:68" customFormat="1">
      <c r="BP13118" s="90"/>
    </row>
    <row r="13119" spans="68:68" customFormat="1">
      <c r="BP13119" s="90"/>
    </row>
    <row r="13120" spans="68:68" customFormat="1">
      <c r="BP13120" s="90"/>
    </row>
    <row r="13121" spans="68:68" customFormat="1">
      <c r="BP13121" s="90"/>
    </row>
    <row r="13122" spans="68:68" customFormat="1">
      <c r="BP13122" s="90"/>
    </row>
    <row r="13123" spans="68:68" customFormat="1">
      <c r="BP13123" s="90"/>
    </row>
    <row r="13124" spans="68:68" customFormat="1">
      <c r="BP13124" s="90"/>
    </row>
    <row r="13125" spans="68:68" customFormat="1">
      <c r="BP13125" s="90"/>
    </row>
    <row r="13126" spans="68:68" customFormat="1">
      <c r="BP13126" s="90"/>
    </row>
    <row r="13127" spans="68:68" customFormat="1">
      <c r="BP13127" s="90"/>
    </row>
    <row r="13128" spans="68:68" customFormat="1">
      <c r="BP13128" s="90"/>
    </row>
    <row r="13129" spans="68:68" customFormat="1">
      <c r="BP13129" s="90"/>
    </row>
    <row r="13130" spans="68:68" customFormat="1">
      <c r="BP13130" s="90"/>
    </row>
    <row r="13131" spans="68:68" customFormat="1">
      <c r="BP13131" s="90"/>
    </row>
    <row r="13132" spans="68:68" customFormat="1">
      <c r="BP13132" s="90"/>
    </row>
    <row r="13133" spans="68:68" customFormat="1">
      <c r="BP13133" s="90"/>
    </row>
    <row r="13134" spans="68:68" customFormat="1">
      <c r="BP13134" s="90"/>
    </row>
    <row r="13135" spans="68:68" customFormat="1">
      <c r="BP13135" s="90"/>
    </row>
    <row r="13136" spans="68:68" customFormat="1">
      <c r="BP13136" s="90"/>
    </row>
    <row r="13137" spans="68:68" customFormat="1">
      <c r="BP13137" s="90"/>
    </row>
    <row r="13138" spans="68:68" customFormat="1">
      <c r="BP13138" s="90"/>
    </row>
    <row r="13139" spans="68:68" customFormat="1">
      <c r="BP13139" s="90"/>
    </row>
    <row r="13140" spans="68:68" customFormat="1">
      <c r="BP13140" s="90"/>
    </row>
    <row r="13141" spans="68:68" customFormat="1">
      <c r="BP13141" s="90"/>
    </row>
    <row r="13142" spans="68:68" customFormat="1">
      <c r="BP13142" s="90"/>
    </row>
    <row r="13143" spans="68:68" customFormat="1">
      <c r="BP13143" s="90"/>
    </row>
    <row r="13144" spans="68:68" customFormat="1">
      <c r="BP13144" s="90"/>
    </row>
    <row r="13145" spans="68:68" customFormat="1">
      <c r="BP13145" s="90"/>
    </row>
    <row r="13146" spans="68:68" customFormat="1">
      <c r="BP13146" s="90"/>
    </row>
    <row r="13147" spans="68:68" customFormat="1">
      <c r="BP13147" s="90"/>
    </row>
    <row r="13148" spans="68:68" customFormat="1">
      <c r="BP13148" s="90"/>
    </row>
    <row r="13149" spans="68:68" customFormat="1">
      <c r="BP13149" s="90"/>
    </row>
    <row r="13150" spans="68:68" customFormat="1">
      <c r="BP13150" s="90"/>
    </row>
    <row r="13151" spans="68:68" customFormat="1">
      <c r="BP13151" s="90"/>
    </row>
    <row r="13152" spans="68:68" customFormat="1">
      <c r="BP13152" s="90"/>
    </row>
    <row r="13153" spans="68:68" customFormat="1">
      <c r="BP13153" s="90"/>
    </row>
    <row r="13154" spans="68:68" customFormat="1">
      <c r="BP13154" s="90"/>
    </row>
    <row r="13155" spans="68:68" customFormat="1">
      <c r="BP13155" s="90"/>
    </row>
    <row r="13156" spans="68:68" customFormat="1">
      <c r="BP13156" s="90"/>
    </row>
    <row r="13157" spans="68:68" customFormat="1">
      <c r="BP13157" s="90"/>
    </row>
    <row r="13158" spans="68:68" customFormat="1">
      <c r="BP13158" s="90"/>
    </row>
    <row r="13159" spans="68:68" customFormat="1">
      <c r="BP13159" s="90"/>
    </row>
    <row r="13160" spans="68:68" customFormat="1">
      <c r="BP13160" s="90"/>
    </row>
    <row r="13161" spans="68:68" customFormat="1">
      <c r="BP13161" s="90"/>
    </row>
    <row r="13162" spans="68:68" customFormat="1">
      <c r="BP13162" s="90"/>
    </row>
    <row r="13163" spans="68:68" customFormat="1">
      <c r="BP13163" s="90"/>
    </row>
    <row r="13164" spans="68:68" customFormat="1">
      <c r="BP13164" s="90"/>
    </row>
    <row r="13165" spans="68:68" customFormat="1">
      <c r="BP13165" s="90"/>
    </row>
    <row r="13166" spans="68:68" customFormat="1">
      <c r="BP13166" s="90"/>
    </row>
    <row r="13167" spans="68:68" customFormat="1">
      <c r="BP13167" s="90"/>
    </row>
    <row r="13168" spans="68:68" customFormat="1">
      <c r="BP13168" s="90"/>
    </row>
    <row r="13169" spans="68:68" customFormat="1">
      <c r="BP13169" s="90"/>
    </row>
    <row r="13170" spans="68:68" customFormat="1">
      <c r="BP13170" s="90"/>
    </row>
    <row r="13171" spans="68:68" customFormat="1">
      <c r="BP13171" s="90"/>
    </row>
    <row r="13172" spans="68:68" customFormat="1">
      <c r="BP13172" s="90"/>
    </row>
    <row r="13173" spans="68:68" customFormat="1">
      <c r="BP13173" s="90"/>
    </row>
    <row r="13174" spans="68:68" customFormat="1">
      <c r="BP13174" s="90"/>
    </row>
    <row r="13175" spans="68:68" customFormat="1">
      <c r="BP13175" s="90"/>
    </row>
    <row r="13176" spans="68:68" customFormat="1">
      <c r="BP13176" s="90"/>
    </row>
    <row r="13177" spans="68:68" customFormat="1">
      <c r="BP13177" s="90"/>
    </row>
    <row r="13178" spans="68:68" customFormat="1">
      <c r="BP13178" s="90"/>
    </row>
    <row r="13179" spans="68:68" customFormat="1">
      <c r="BP13179" s="90"/>
    </row>
    <row r="13180" spans="68:68" customFormat="1">
      <c r="BP13180" s="90"/>
    </row>
    <row r="13181" spans="68:68" customFormat="1">
      <c r="BP13181" s="90"/>
    </row>
    <row r="13182" spans="68:68" customFormat="1">
      <c r="BP13182" s="90"/>
    </row>
    <row r="13183" spans="68:68" customFormat="1">
      <c r="BP13183" s="90"/>
    </row>
    <row r="13184" spans="68:68" customFormat="1">
      <c r="BP13184" s="90"/>
    </row>
    <row r="13185" spans="68:68" customFormat="1">
      <c r="BP13185" s="90"/>
    </row>
    <row r="13186" spans="68:68" customFormat="1">
      <c r="BP13186" s="90"/>
    </row>
    <row r="13187" spans="68:68" customFormat="1">
      <c r="BP13187" s="90"/>
    </row>
    <row r="13188" spans="68:68" customFormat="1">
      <c r="BP13188" s="90"/>
    </row>
    <row r="13189" spans="68:68" customFormat="1">
      <c r="BP13189" s="90"/>
    </row>
    <row r="13190" spans="68:68" customFormat="1">
      <c r="BP13190" s="90"/>
    </row>
    <row r="13191" spans="68:68" customFormat="1">
      <c r="BP13191" s="90"/>
    </row>
    <row r="13192" spans="68:68" customFormat="1">
      <c r="BP13192" s="90"/>
    </row>
    <row r="13193" spans="68:68" customFormat="1">
      <c r="BP13193" s="90"/>
    </row>
    <row r="13194" spans="68:68" customFormat="1">
      <c r="BP13194" s="90"/>
    </row>
    <row r="13195" spans="68:68" customFormat="1">
      <c r="BP13195" s="90"/>
    </row>
    <row r="13196" spans="68:68" customFormat="1">
      <c r="BP13196" s="90"/>
    </row>
    <row r="13197" spans="68:68" customFormat="1">
      <c r="BP13197" s="90"/>
    </row>
    <row r="13198" spans="68:68" customFormat="1">
      <c r="BP13198" s="90"/>
    </row>
    <row r="13199" spans="68:68" customFormat="1">
      <c r="BP13199" s="90"/>
    </row>
    <row r="13200" spans="68:68" customFormat="1">
      <c r="BP13200" s="90"/>
    </row>
    <row r="13201" spans="68:68" customFormat="1">
      <c r="BP13201" s="90"/>
    </row>
    <row r="13202" spans="68:68" customFormat="1">
      <c r="BP13202" s="90"/>
    </row>
    <row r="13203" spans="68:68" customFormat="1">
      <c r="BP13203" s="90"/>
    </row>
    <row r="13204" spans="68:68" customFormat="1">
      <c r="BP13204" s="90"/>
    </row>
    <row r="13205" spans="68:68" customFormat="1">
      <c r="BP13205" s="90"/>
    </row>
    <row r="13206" spans="68:68" customFormat="1">
      <c r="BP13206" s="90"/>
    </row>
    <row r="13207" spans="68:68" customFormat="1">
      <c r="BP13207" s="90"/>
    </row>
    <row r="13208" spans="68:68" customFormat="1">
      <c r="BP13208" s="90"/>
    </row>
    <row r="13209" spans="68:68" customFormat="1">
      <c r="BP13209" s="90"/>
    </row>
    <row r="13210" spans="68:68" customFormat="1">
      <c r="BP13210" s="90"/>
    </row>
    <row r="13211" spans="68:68" customFormat="1">
      <c r="BP13211" s="90"/>
    </row>
    <row r="13212" spans="68:68" customFormat="1">
      <c r="BP13212" s="90"/>
    </row>
    <row r="13213" spans="68:68" customFormat="1">
      <c r="BP13213" s="90"/>
    </row>
    <row r="13214" spans="68:68" customFormat="1">
      <c r="BP13214" s="90"/>
    </row>
    <row r="13215" spans="68:68" customFormat="1">
      <c r="BP13215" s="90"/>
    </row>
    <row r="13216" spans="68:68" customFormat="1">
      <c r="BP13216" s="90"/>
    </row>
    <row r="13217" spans="68:68" customFormat="1">
      <c r="BP13217" s="90"/>
    </row>
    <row r="13218" spans="68:68" customFormat="1">
      <c r="BP13218" s="90"/>
    </row>
    <row r="13219" spans="68:68" customFormat="1">
      <c r="BP13219" s="90"/>
    </row>
    <row r="13220" spans="68:68" customFormat="1">
      <c r="BP13220" s="90"/>
    </row>
    <row r="13221" spans="68:68" customFormat="1">
      <c r="BP13221" s="90"/>
    </row>
    <row r="13222" spans="68:68" customFormat="1">
      <c r="BP13222" s="90"/>
    </row>
    <row r="13223" spans="68:68" customFormat="1">
      <c r="BP13223" s="90"/>
    </row>
    <row r="13224" spans="68:68" customFormat="1">
      <c r="BP13224" s="90"/>
    </row>
    <row r="13225" spans="68:68" customFormat="1">
      <c r="BP13225" s="90"/>
    </row>
    <row r="13226" spans="68:68" customFormat="1">
      <c r="BP13226" s="90"/>
    </row>
    <row r="13227" spans="68:68" customFormat="1">
      <c r="BP13227" s="90"/>
    </row>
    <row r="13228" spans="68:68" customFormat="1">
      <c r="BP13228" s="90"/>
    </row>
    <row r="13229" spans="68:68" customFormat="1">
      <c r="BP13229" s="90"/>
    </row>
    <row r="13230" spans="68:68" customFormat="1">
      <c r="BP13230" s="90"/>
    </row>
    <row r="13231" spans="68:68" customFormat="1">
      <c r="BP13231" s="90"/>
    </row>
    <row r="13232" spans="68:68" customFormat="1">
      <c r="BP13232" s="90"/>
    </row>
    <row r="13233" spans="68:68" customFormat="1">
      <c r="BP13233" s="90"/>
    </row>
    <row r="13234" spans="68:68" customFormat="1">
      <c r="BP13234" s="90"/>
    </row>
    <row r="13235" spans="68:68" customFormat="1">
      <c r="BP13235" s="90"/>
    </row>
    <row r="13236" spans="68:68" customFormat="1">
      <c r="BP13236" s="90"/>
    </row>
    <row r="13237" spans="68:68" customFormat="1">
      <c r="BP13237" s="90"/>
    </row>
    <row r="13238" spans="68:68" customFormat="1">
      <c r="BP13238" s="90"/>
    </row>
    <row r="13239" spans="68:68" customFormat="1">
      <c r="BP13239" s="90"/>
    </row>
    <row r="13240" spans="68:68" customFormat="1">
      <c r="BP13240" s="90"/>
    </row>
    <row r="13241" spans="68:68" customFormat="1">
      <c r="BP13241" s="90"/>
    </row>
    <row r="13242" spans="68:68" customFormat="1">
      <c r="BP13242" s="90"/>
    </row>
    <row r="13243" spans="68:68" customFormat="1">
      <c r="BP13243" s="90"/>
    </row>
    <row r="13244" spans="68:68" customFormat="1">
      <c r="BP13244" s="90"/>
    </row>
    <row r="13245" spans="68:68" customFormat="1">
      <c r="BP13245" s="90"/>
    </row>
    <row r="13246" spans="68:68" customFormat="1">
      <c r="BP13246" s="90"/>
    </row>
    <row r="13247" spans="68:68" customFormat="1">
      <c r="BP13247" s="90"/>
    </row>
    <row r="13248" spans="68:68" customFormat="1">
      <c r="BP13248" s="90"/>
    </row>
    <row r="13249" spans="68:68" customFormat="1">
      <c r="BP13249" s="90"/>
    </row>
    <row r="13250" spans="68:68" customFormat="1">
      <c r="BP13250" s="90"/>
    </row>
    <row r="13251" spans="68:68" customFormat="1">
      <c r="BP13251" s="90"/>
    </row>
    <row r="13252" spans="68:68" customFormat="1">
      <c r="BP13252" s="90"/>
    </row>
    <row r="13253" spans="68:68" customFormat="1">
      <c r="BP13253" s="90"/>
    </row>
    <row r="13254" spans="68:68" customFormat="1">
      <c r="BP13254" s="90"/>
    </row>
    <row r="13255" spans="68:68" customFormat="1">
      <c r="BP13255" s="90"/>
    </row>
    <row r="13256" spans="68:68" customFormat="1">
      <c r="BP13256" s="90"/>
    </row>
    <row r="13257" spans="68:68" customFormat="1">
      <c r="BP13257" s="90"/>
    </row>
    <row r="13258" spans="68:68" customFormat="1">
      <c r="BP13258" s="90"/>
    </row>
    <row r="13259" spans="68:68" customFormat="1">
      <c r="BP13259" s="90"/>
    </row>
    <row r="13260" spans="68:68" customFormat="1">
      <c r="BP13260" s="90"/>
    </row>
    <row r="13261" spans="68:68" customFormat="1">
      <c r="BP13261" s="90"/>
    </row>
    <row r="13262" spans="68:68" customFormat="1">
      <c r="BP13262" s="90"/>
    </row>
    <row r="13263" spans="68:68" customFormat="1">
      <c r="BP13263" s="90"/>
    </row>
    <row r="13264" spans="68:68" customFormat="1">
      <c r="BP13264" s="90"/>
    </row>
    <row r="13265" spans="68:68" customFormat="1">
      <c r="BP13265" s="90"/>
    </row>
    <row r="13266" spans="68:68" customFormat="1">
      <c r="BP13266" s="90"/>
    </row>
    <row r="13267" spans="68:68" customFormat="1">
      <c r="BP13267" s="90"/>
    </row>
    <row r="13268" spans="68:68" customFormat="1">
      <c r="BP13268" s="90"/>
    </row>
    <row r="13269" spans="68:68" customFormat="1">
      <c r="BP13269" s="90"/>
    </row>
    <row r="13270" spans="68:68" customFormat="1">
      <c r="BP13270" s="90"/>
    </row>
    <row r="13271" spans="68:68" customFormat="1">
      <c r="BP13271" s="90"/>
    </row>
    <row r="13272" spans="68:68" customFormat="1">
      <c r="BP13272" s="90"/>
    </row>
    <row r="13273" spans="68:68" customFormat="1">
      <c r="BP13273" s="90"/>
    </row>
    <row r="13274" spans="68:68" customFormat="1">
      <c r="BP13274" s="90"/>
    </row>
    <row r="13275" spans="68:68" customFormat="1">
      <c r="BP13275" s="90"/>
    </row>
    <row r="13276" spans="68:68" customFormat="1">
      <c r="BP13276" s="90"/>
    </row>
    <row r="13277" spans="68:68" customFormat="1">
      <c r="BP13277" s="90"/>
    </row>
    <row r="13278" spans="68:68" customFormat="1">
      <c r="BP13278" s="90"/>
    </row>
    <row r="13279" spans="68:68" customFormat="1">
      <c r="BP13279" s="90"/>
    </row>
    <row r="13280" spans="68:68" customFormat="1">
      <c r="BP13280" s="90"/>
    </row>
    <row r="13281" spans="68:68" customFormat="1">
      <c r="BP13281" s="90"/>
    </row>
    <row r="13282" spans="68:68" customFormat="1">
      <c r="BP13282" s="90"/>
    </row>
    <row r="13283" spans="68:68" customFormat="1">
      <c r="BP13283" s="90"/>
    </row>
    <row r="13284" spans="68:68" customFormat="1">
      <c r="BP13284" s="90"/>
    </row>
    <row r="13285" spans="68:68" customFormat="1">
      <c r="BP13285" s="90"/>
    </row>
    <row r="13286" spans="68:68" customFormat="1">
      <c r="BP13286" s="90"/>
    </row>
    <row r="13287" spans="68:68" customFormat="1">
      <c r="BP13287" s="90"/>
    </row>
    <row r="13288" spans="68:68" customFormat="1">
      <c r="BP13288" s="90"/>
    </row>
    <row r="13289" spans="68:68" customFormat="1">
      <c r="BP13289" s="90"/>
    </row>
    <row r="13290" spans="68:68" customFormat="1">
      <c r="BP13290" s="90"/>
    </row>
    <row r="13291" spans="68:68" customFormat="1">
      <c r="BP13291" s="90"/>
    </row>
    <row r="13292" spans="68:68" customFormat="1">
      <c r="BP13292" s="90"/>
    </row>
    <row r="13293" spans="68:68" customFormat="1">
      <c r="BP13293" s="90"/>
    </row>
    <row r="13294" spans="68:68" customFormat="1">
      <c r="BP13294" s="90"/>
    </row>
    <row r="13295" spans="68:68" customFormat="1">
      <c r="BP13295" s="90"/>
    </row>
    <row r="13296" spans="68:68" customFormat="1">
      <c r="BP13296" s="90"/>
    </row>
    <row r="13297" spans="68:68" customFormat="1">
      <c r="BP13297" s="90"/>
    </row>
    <row r="13298" spans="68:68" customFormat="1">
      <c r="BP13298" s="90"/>
    </row>
    <row r="13299" spans="68:68" customFormat="1">
      <c r="BP13299" s="90"/>
    </row>
    <row r="13300" spans="68:68" customFormat="1">
      <c r="BP13300" s="90"/>
    </row>
    <row r="13301" spans="68:68" customFormat="1">
      <c r="BP13301" s="90"/>
    </row>
    <row r="13302" spans="68:68" customFormat="1">
      <c r="BP13302" s="90"/>
    </row>
    <row r="13303" spans="68:68" customFormat="1">
      <c r="BP13303" s="90"/>
    </row>
    <row r="13304" spans="68:68" customFormat="1">
      <c r="BP13304" s="90"/>
    </row>
    <row r="13305" spans="68:68" customFormat="1">
      <c r="BP13305" s="90"/>
    </row>
    <row r="13306" spans="68:68" customFormat="1">
      <c r="BP13306" s="90"/>
    </row>
    <row r="13307" spans="68:68" customFormat="1">
      <c r="BP13307" s="90"/>
    </row>
    <row r="13308" spans="68:68" customFormat="1">
      <c r="BP13308" s="90"/>
    </row>
    <row r="13309" spans="68:68" customFormat="1">
      <c r="BP13309" s="90"/>
    </row>
    <row r="13310" spans="68:68" customFormat="1">
      <c r="BP13310" s="90"/>
    </row>
    <row r="13311" spans="68:68" customFormat="1">
      <c r="BP13311" s="90"/>
    </row>
    <row r="13312" spans="68:68" customFormat="1">
      <c r="BP13312" s="90"/>
    </row>
    <row r="13313" spans="68:68" customFormat="1">
      <c r="BP13313" s="90"/>
    </row>
    <row r="13314" spans="68:68" customFormat="1">
      <c r="BP13314" s="90"/>
    </row>
    <row r="13315" spans="68:68" customFormat="1">
      <c r="BP13315" s="90"/>
    </row>
    <row r="13316" spans="68:68" customFormat="1">
      <c r="BP13316" s="90"/>
    </row>
    <row r="13317" spans="68:68" customFormat="1">
      <c r="BP13317" s="90"/>
    </row>
    <row r="13318" spans="68:68" customFormat="1">
      <c r="BP13318" s="90"/>
    </row>
    <row r="13319" spans="68:68" customFormat="1">
      <c r="BP13319" s="90"/>
    </row>
    <row r="13320" spans="68:68" customFormat="1">
      <c r="BP13320" s="90"/>
    </row>
    <row r="13321" spans="68:68" customFormat="1">
      <c r="BP13321" s="90"/>
    </row>
    <row r="13322" spans="68:68" customFormat="1">
      <c r="BP13322" s="90"/>
    </row>
    <row r="13323" spans="68:68" customFormat="1">
      <c r="BP13323" s="90"/>
    </row>
    <row r="13324" spans="68:68" customFormat="1">
      <c r="BP13324" s="90"/>
    </row>
    <row r="13325" spans="68:68" customFormat="1">
      <c r="BP13325" s="90"/>
    </row>
    <row r="13326" spans="68:68" customFormat="1">
      <c r="BP13326" s="90"/>
    </row>
    <row r="13327" spans="68:68" customFormat="1">
      <c r="BP13327" s="90"/>
    </row>
    <row r="13328" spans="68:68" customFormat="1">
      <c r="BP13328" s="90"/>
    </row>
    <row r="13329" spans="68:68" customFormat="1">
      <c r="BP13329" s="90"/>
    </row>
    <row r="13330" spans="68:68" customFormat="1">
      <c r="BP13330" s="90"/>
    </row>
    <row r="13331" spans="68:68" customFormat="1">
      <c r="BP13331" s="90"/>
    </row>
    <row r="13332" spans="68:68" customFormat="1">
      <c r="BP13332" s="90"/>
    </row>
    <row r="13333" spans="68:68" customFormat="1">
      <c r="BP13333" s="90"/>
    </row>
    <row r="13334" spans="68:68" customFormat="1">
      <c r="BP13334" s="90"/>
    </row>
    <row r="13335" spans="68:68" customFormat="1">
      <c r="BP13335" s="90"/>
    </row>
    <row r="13336" spans="68:68" customFormat="1">
      <c r="BP13336" s="90"/>
    </row>
    <row r="13337" spans="68:68" customFormat="1">
      <c r="BP13337" s="90"/>
    </row>
    <row r="13338" spans="68:68" customFormat="1">
      <c r="BP13338" s="90"/>
    </row>
    <row r="13339" spans="68:68" customFormat="1">
      <c r="BP13339" s="90"/>
    </row>
    <row r="13340" spans="68:68" customFormat="1">
      <c r="BP13340" s="90"/>
    </row>
    <row r="13341" spans="68:68" customFormat="1">
      <c r="BP13341" s="90"/>
    </row>
    <row r="13342" spans="68:68" customFormat="1">
      <c r="BP13342" s="90"/>
    </row>
    <row r="13343" spans="68:68" customFormat="1">
      <c r="BP13343" s="90"/>
    </row>
    <row r="13344" spans="68:68" customFormat="1">
      <c r="BP13344" s="90"/>
    </row>
    <row r="13345" spans="68:68" customFormat="1">
      <c r="BP13345" s="90"/>
    </row>
    <row r="13346" spans="68:68" customFormat="1">
      <c r="BP13346" s="90"/>
    </row>
    <row r="13347" spans="68:68" customFormat="1">
      <c r="BP13347" s="90"/>
    </row>
    <row r="13348" spans="68:68" customFormat="1">
      <c r="BP13348" s="90"/>
    </row>
    <row r="13349" spans="68:68" customFormat="1">
      <c r="BP13349" s="90"/>
    </row>
    <row r="13350" spans="68:68" customFormat="1">
      <c r="BP13350" s="90"/>
    </row>
    <row r="13351" spans="68:68" customFormat="1">
      <c r="BP13351" s="90"/>
    </row>
    <row r="13352" spans="68:68" customFormat="1">
      <c r="BP13352" s="90"/>
    </row>
    <row r="13353" spans="68:68" customFormat="1">
      <c r="BP13353" s="90"/>
    </row>
    <row r="13354" spans="68:68" customFormat="1">
      <c r="BP13354" s="90"/>
    </row>
    <row r="13355" spans="68:68" customFormat="1">
      <c r="BP13355" s="90"/>
    </row>
    <row r="13356" spans="68:68" customFormat="1">
      <c r="BP13356" s="90"/>
    </row>
    <row r="13357" spans="68:68" customFormat="1">
      <c r="BP13357" s="90"/>
    </row>
    <row r="13358" spans="68:68" customFormat="1">
      <c r="BP13358" s="90"/>
    </row>
    <row r="13359" spans="68:68" customFormat="1">
      <c r="BP13359" s="90"/>
    </row>
    <row r="13360" spans="68:68" customFormat="1">
      <c r="BP13360" s="90"/>
    </row>
    <row r="13361" spans="68:68" customFormat="1">
      <c r="BP13361" s="90"/>
    </row>
    <row r="13362" spans="68:68" customFormat="1">
      <c r="BP13362" s="90"/>
    </row>
    <row r="13363" spans="68:68" customFormat="1">
      <c r="BP13363" s="90"/>
    </row>
    <row r="13364" spans="68:68" customFormat="1">
      <c r="BP13364" s="90"/>
    </row>
    <row r="13365" spans="68:68" customFormat="1">
      <c r="BP13365" s="90"/>
    </row>
    <row r="13366" spans="68:68" customFormat="1">
      <c r="BP13366" s="90"/>
    </row>
    <row r="13367" spans="68:68" customFormat="1">
      <c r="BP13367" s="90"/>
    </row>
    <row r="13368" spans="68:68" customFormat="1">
      <c r="BP13368" s="90"/>
    </row>
    <row r="13369" spans="68:68" customFormat="1">
      <c r="BP13369" s="90"/>
    </row>
    <row r="13370" spans="68:68" customFormat="1">
      <c r="BP13370" s="90"/>
    </row>
    <row r="13371" spans="68:68" customFormat="1">
      <c r="BP13371" s="90"/>
    </row>
    <row r="13372" spans="68:68" customFormat="1">
      <c r="BP13372" s="90"/>
    </row>
    <row r="13373" spans="68:68" customFormat="1">
      <c r="BP13373" s="90"/>
    </row>
    <row r="13374" spans="68:68" customFormat="1">
      <c r="BP13374" s="90"/>
    </row>
    <row r="13375" spans="68:68" customFormat="1">
      <c r="BP13375" s="90"/>
    </row>
    <row r="13376" spans="68:68" customFormat="1">
      <c r="BP13376" s="90"/>
    </row>
    <row r="13377" spans="68:68" customFormat="1">
      <c r="BP13377" s="90"/>
    </row>
    <row r="13378" spans="68:68" customFormat="1">
      <c r="BP13378" s="90"/>
    </row>
    <row r="13379" spans="68:68" customFormat="1">
      <c r="BP13379" s="90"/>
    </row>
    <row r="13380" spans="68:68" customFormat="1">
      <c r="BP13380" s="90"/>
    </row>
    <row r="13381" spans="68:68" customFormat="1">
      <c r="BP13381" s="90"/>
    </row>
    <row r="13382" spans="68:68" customFormat="1">
      <c r="BP13382" s="90"/>
    </row>
    <row r="13383" spans="68:68" customFormat="1">
      <c r="BP13383" s="90"/>
    </row>
    <row r="13384" spans="68:68" customFormat="1">
      <c r="BP13384" s="90"/>
    </row>
    <row r="13385" spans="68:68" customFormat="1">
      <c r="BP13385" s="90"/>
    </row>
    <row r="13386" spans="68:68" customFormat="1">
      <c r="BP13386" s="90"/>
    </row>
    <row r="13387" spans="68:68" customFormat="1">
      <c r="BP13387" s="90"/>
    </row>
    <row r="13388" spans="68:68" customFormat="1">
      <c r="BP13388" s="90"/>
    </row>
    <row r="13389" spans="68:68" customFormat="1">
      <c r="BP13389" s="90"/>
    </row>
    <row r="13390" spans="68:68" customFormat="1">
      <c r="BP13390" s="90"/>
    </row>
    <row r="13391" spans="68:68" customFormat="1">
      <c r="BP13391" s="90"/>
    </row>
    <row r="13392" spans="68:68" customFormat="1">
      <c r="BP13392" s="90"/>
    </row>
    <row r="13393" spans="68:68" customFormat="1">
      <c r="BP13393" s="90"/>
    </row>
    <row r="13394" spans="68:68" customFormat="1">
      <c r="BP13394" s="90"/>
    </row>
    <row r="13395" spans="68:68" customFormat="1">
      <c r="BP13395" s="90"/>
    </row>
    <row r="13396" spans="68:68" customFormat="1">
      <c r="BP13396" s="90"/>
    </row>
    <row r="13397" spans="68:68" customFormat="1">
      <c r="BP13397" s="90"/>
    </row>
    <row r="13398" spans="68:68" customFormat="1">
      <c r="BP13398" s="90"/>
    </row>
    <row r="13399" spans="68:68" customFormat="1">
      <c r="BP13399" s="90"/>
    </row>
    <row r="13400" spans="68:68" customFormat="1">
      <c r="BP13400" s="90"/>
    </row>
    <row r="13401" spans="68:68" customFormat="1">
      <c r="BP13401" s="90"/>
    </row>
    <row r="13402" spans="68:68" customFormat="1">
      <c r="BP13402" s="90"/>
    </row>
    <row r="13403" spans="68:68" customFormat="1">
      <c r="BP13403" s="90"/>
    </row>
    <row r="13404" spans="68:68" customFormat="1">
      <c r="BP13404" s="90"/>
    </row>
    <row r="13405" spans="68:68" customFormat="1">
      <c r="BP13405" s="90"/>
    </row>
    <row r="13406" spans="68:68" customFormat="1">
      <c r="BP13406" s="90"/>
    </row>
    <row r="13407" spans="68:68" customFormat="1">
      <c r="BP13407" s="90"/>
    </row>
    <row r="13408" spans="68:68" customFormat="1">
      <c r="BP13408" s="90"/>
    </row>
    <row r="13409" spans="68:68" customFormat="1">
      <c r="BP13409" s="90"/>
    </row>
    <row r="13410" spans="68:68" customFormat="1">
      <c r="BP13410" s="90"/>
    </row>
    <row r="13411" spans="68:68" customFormat="1">
      <c r="BP13411" s="90"/>
    </row>
    <row r="13412" spans="68:68" customFormat="1">
      <c r="BP13412" s="90"/>
    </row>
    <row r="13413" spans="68:68" customFormat="1">
      <c r="BP13413" s="90"/>
    </row>
    <row r="13414" spans="68:68" customFormat="1">
      <c r="BP13414" s="90"/>
    </row>
    <row r="13415" spans="68:68" customFormat="1">
      <c r="BP13415" s="90"/>
    </row>
    <row r="13416" spans="68:68" customFormat="1">
      <c r="BP13416" s="90"/>
    </row>
    <row r="13417" spans="68:68" customFormat="1">
      <c r="BP13417" s="90"/>
    </row>
    <row r="13418" spans="68:68" customFormat="1">
      <c r="BP13418" s="90"/>
    </row>
    <row r="13419" spans="68:68" customFormat="1">
      <c r="BP13419" s="90"/>
    </row>
    <row r="13420" spans="68:68" customFormat="1">
      <c r="BP13420" s="90"/>
    </row>
    <row r="13421" spans="68:68" customFormat="1">
      <c r="BP13421" s="90"/>
    </row>
    <row r="13422" spans="68:68" customFormat="1">
      <c r="BP13422" s="90"/>
    </row>
    <row r="13423" spans="68:68" customFormat="1">
      <c r="BP13423" s="90"/>
    </row>
    <row r="13424" spans="68:68" customFormat="1">
      <c r="BP13424" s="90"/>
    </row>
    <row r="13425" spans="68:68" customFormat="1">
      <c r="BP13425" s="90"/>
    </row>
    <row r="13426" spans="68:68" customFormat="1">
      <c r="BP13426" s="90"/>
    </row>
    <row r="13427" spans="68:68" customFormat="1">
      <c r="BP13427" s="90"/>
    </row>
    <row r="13428" spans="68:68" customFormat="1">
      <c r="BP13428" s="90"/>
    </row>
    <row r="13429" spans="68:68" customFormat="1">
      <c r="BP13429" s="90"/>
    </row>
    <row r="13430" spans="68:68" customFormat="1">
      <c r="BP13430" s="90"/>
    </row>
    <row r="13431" spans="68:68" customFormat="1">
      <c r="BP13431" s="90"/>
    </row>
    <row r="13432" spans="68:68" customFormat="1">
      <c r="BP13432" s="90"/>
    </row>
    <row r="13433" spans="68:68" customFormat="1">
      <c r="BP13433" s="90"/>
    </row>
    <row r="13434" spans="68:68" customFormat="1">
      <c r="BP13434" s="90"/>
    </row>
    <row r="13435" spans="68:68" customFormat="1">
      <c r="BP13435" s="90"/>
    </row>
    <row r="13436" spans="68:68" customFormat="1">
      <c r="BP13436" s="90"/>
    </row>
    <row r="13437" spans="68:68" customFormat="1">
      <c r="BP13437" s="90"/>
    </row>
    <row r="13438" spans="68:68" customFormat="1">
      <c r="BP13438" s="90"/>
    </row>
    <row r="13439" spans="68:68" customFormat="1">
      <c r="BP13439" s="90"/>
    </row>
    <row r="13440" spans="68:68" customFormat="1">
      <c r="BP13440" s="90"/>
    </row>
    <row r="13441" spans="68:68" customFormat="1">
      <c r="BP13441" s="90"/>
    </row>
    <row r="13442" spans="68:68" customFormat="1">
      <c r="BP13442" s="90"/>
    </row>
    <row r="13443" spans="68:68" customFormat="1">
      <c r="BP13443" s="90"/>
    </row>
    <row r="13444" spans="68:68" customFormat="1">
      <c r="BP13444" s="90"/>
    </row>
    <row r="13445" spans="68:68" customFormat="1">
      <c r="BP13445" s="90"/>
    </row>
    <row r="13446" spans="68:68" customFormat="1">
      <c r="BP13446" s="90"/>
    </row>
    <row r="13447" spans="68:68" customFormat="1">
      <c r="BP13447" s="90"/>
    </row>
    <row r="13448" spans="68:68" customFormat="1">
      <c r="BP13448" s="90"/>
    </row>
    <row r="13449" spans="68:68" customFormat="1">
      <c r="BP13449" s="90"/>
    </row>
    <row r="13450" spans="68:68" customFormat="1">
      <c r="BP13450" s="90"/>
    </row>
    <row r="13451" spans="68:68" customFormat="1">
      <c r="BP13451" s="90"/>
    </row>
    <row r="13452" spans="68:68" customFormat="1">
      <c r="BP13452" s="90"/>
    </row>
    <row r="13453" spans="68:68" customFormat="1">
      <c r="BP13453" s="90"/>
    </row>
    <row r="13454" spans="68:68" customFormat="1">
      <c r="BP13454" s="90"/>
    </row>
    <row r="13455" spans="68:68" customFormat="1">
      <c r="BP13455" s="90"/>
    </row>
    <row r="13456" spans="68:68" customFormat="1">
      <c r="BP13456" s="90"/>
    </row>
    <row r="13457" spans="68:68" customFormat="1">
      <c r="BP13457" s="90"/>
    </row>
    <row r="13458" spans="68:68" customFormat="1">
      <c r="BP13458" s="90"/>
    </row>
    <row r="13459" spans="68:68" customFormat="1">
      <c r="BP13459" s="90"/>
    </row>
    <row r="13460" spans="68:68" customFormat="1">
      <c r="BP13460" s="90"/>
    </row>
    <row r="13461" spans="68:68" customFormat="1">
      <c r="BP13461" s="90"/>
    </row>
    <row r="13462" spans="68:68" customFormat="1">
      <c r="BP13462" s="90"/>
    </row>
    <row r="13463" spans="68:68" customFormat="1">
      <c r="BP13463" s="90"/>
    </row>
    <row r="13464" spans="68:68" customFormat="1">
      <c r="BP13464" s="90"/>
    </row>
    <row r="13465" spans="68:68" customFormat="1">
      <c r="BP13465" s="90"/>
    </row>
    <row r="13466" spans="68:68" customFormat="1">
      <c r="BP13466" s="90"/>
    </row>
    <row r="13467" spans="68:68" customFormat="1">
      <c r="BP13467" s="90"/>
    </row>
    <row r="13468" spans="68:68" customFormat="1">
      <c r="BP13468" s="90"/>
    </row>
    <row r="13469" spans="68:68" customFormat="1">
      <c r="BP13469" s="90"/>
    </row>
    <row r="13470" spans="68:68" customFormat="1">
      <c r="BP13470" s="90"/>
    </row>
    <row r="13471" spans="68:68" customFormat="1">
      <c r="BP13471" s="90"/>
    </row>
    <row r="13472" spans="68:68" customFormat="1">
      <c r="BP13472" s="90"/>
    </row>
    <row r="13473" spans="68:68" customFormat="1">
      <c r="BP13473" s="90"/>
    </row>
    <row r="13474" spans="68:68" customFormat="1">
      <c r="BP13474" s="90"/>
    </row>
    <row r="13475" spans="68:68" customFormat="1">
      <c r="BP13475" s="90"/>
    </row>
    <row r="13476" spans="68:68" customFormat="1">
      <c r="BP13476" s="90"/>
    </row>
    <row r="13477" spans="68:68" customFormat="1">
      <c r="BP13477" s="90"/>
    </row>
    <row r="13478" spans="68:68" customFormat="1">
      <c r="BP13478" s="90"/>
    </row>
    <row r="13479" spans="68:68" customFormat="1">
      <c r="BP13479" s="90"/>
    </row>
    <row r="13480" spans="68:68" customFormat="1">
      <c r="BP13480" s="90"/>
    </row>
    <row r="13481" spans="68:68" customFormat="1">
      <c r="BP13481" s="90"/>
    </row>
    <row r="13482" spans="68:68" customFormat="1">
      <c r="BP13482" s="90"/>
    </row>
    <row r="13483" spans="68:68" customFormat="1">
      <c r="BP13483" s="90"/>
    </row>
    <row r="13484" spans="68:68" customFormat="1">
      <c r="BP13484" s="90"/>
    </row>
    <row r="13485" spans="68:68" customFormat="1">
      <c r="BP13485" s="90"/>
    </row>
    <row r="13486" spans="68:68" customFormat="1">
      <c r="BP13486" s="90"/>
    </row>
    <row r="13487" spans="68:68" customFormat="1">
      <c r="BP13487" s="90"/>
    </row>
    <row r="13488" spans="68:68" customFormat="1">
      <c r="BP13488" s="90"/>
    </row>
    <row r="13489" spans="68:68" customFormat="1">
      <c r="BP13489" s="90"/>
    </row>
    <row r="13490" spans="68:68" customFormat="1">
      <c r="BP13490" s="90"/>
    </row>
    <row r="13491" spans="68:68" customFormat="1">
      <c r="BP13491" s="90"/>
    </row>
    <row r="13492" spans="68:68" customFormat="1">
      <c r="BP13492" s="90"/>
    </row>
    <row r="13493" spans="68:68" customFormat="1">
      <c r="BP13493" s="90"/>
    </row>
    <row r="13494" spans="68:68" customFormat="1">
      <c r="BP13494" s="90"/>
    </row>
    <row r="13495" spans="68:68" customFormat="1">
      <c r="BP13495" s="90"/>
    </row>
    <row r="13496" spans="68:68" customFormat="1">
      <c r="BP13496" s="90"/>
    </row>
    <row r="13497" spans="68:68" customFormat="1">
      <c r="BP13497" s="90"/>
    </row>
    <row r="13498" spans="68:68" customFormat="1">
      <c r="BP13498" s="90"/>
    </row>
    <row r="13499" spans="68:68" customFormat="1">
      <c r="BP13499" s="90"/>
    </row>
    <row r="13500" spans="68:68" customFormat="1">
      <c r="BP13500" s="90"/>
    </row>
    <row r="13501" spans="68:68" customFormat="1">
      <c r="BP13501" s="90"/>
    </row>
    <row r="13502" spans="68:68" customFormat="1">
      <c r="BP13502" s="90"/>
    </row>
    <row r="13503" spans="68:68" customFormat="1">
      <c r="BP13503" s="90"/>
    </row>
    <row r="13504" spans="68:68" customFormat="1">
      <c r="BP13504" s="90"/>
    </row>
    <row r="13505" spans="68:68" customFormat="1">
      <c r="BP13505" s="90"/>
    </row>
    <row r="13506" spans="68:68" customFormat="1">
      <c r="BP13506" s="90"/>
    </row>
    <row r="13507" spans="68:68" customFormat="1">
      <c r="BP13507" s="90"/>
    </row>
    <row r="13508" spans="68:68" customFormat="1">
      <c r="BP13508" s="90"/>
    </row>
    <row r="13509" spans="68:68" customFormat="1">
      <c r="BP13509" s="90"/>
    </row>
    <row r="13510" spans="68:68" customFormat="1">
      <c r="BP13510" s="90"/>
    </row>
    <row r="13511" spans="68:68" customFormat="1">
      <c r="BP13511" s="90"/>
    </row>
    <row r="13512" spans="68:68" customFormat="1">
      <c r="BP13512" s="90"/>
    </row>
    <row r="13513" spans="68:68" customFormat="1">
      <c r="BP13513" s="90"/>
    </row>
    <row r="13514" spans="68:68" customFormat="1">
      <c r="BP13514" s="90"/>
    </row>
    <row r="13515" spans="68:68" customFormat="1">
      <c r="BP13515" s="90"/>
    </row>
    <row r="13516" spans="68:68" customFormat="1">
      <c r="BP13516" s="90"/>
    </row>
    <row r="13517" spans="68:68" customFormat="1">
      <c r="BP13517" s="90"/>
    </row>
    <row r="13518" spans="68:68" customFormat="1">
      <c r="BP13518" s="90"/>
    </row>
    <row r="13519" spans="68:68" customFormat="1">
      <c r="BP13519" s="90"/>
    </row>
    <row r="13520" spans="68:68" customFormat="1">
      <c r="BP13520" s="90"/>
    </row>
    <row r="13521" spans="68:68" customFormat="1">
      <c r="BP13521" s="90"/>
    </row>
    <row r="13522" spans="68:68" customFormat="1">
      <c r="BP13522" s="90"/>
    </row>
    <row r="13523" spans="68:68" customFormat="1">
      <c r="BP13523" s="90"/>
    </row>
    <row r="13524" spans="68:68" customFormat="1">
      <c r="BP13524" s="90"/>
    </row>
    <row r="13525" spans="68:68" customFormat="1">
      <c r="BP13525" s="90"/>
    </row>
    <row r="13526" spans="68:68" customFormat="1">
      <c r="BP13526" s="90"/>
    </row>
    <row r="13527" spans="68:68" customFormat="1">
      <c r="BP13527" s="90"/>
    </row>
    <row r="13528" spans="68:68" customFormat="1">
      <c r="BP13528" s="90"/>
    </row>
    <row r="13529" spans="68:68" customFormat="1">
      <c r="BP13529" s="90"/>
    </row>
    <row r="13530" spans="68:68" customFormat="1">
      <c r="BP13530" s="90"/>
    </row>
    <row r="13531" spans="68:68" customFormat="1">
      <c r="BP13531" s="90"/>
    </row>
    <row r="13532" spans="68:68" customFormat="1">
      <c r="BP13532" s="90"/>
    </row>
    <row r="13533" spans="68:68" customFormat="1">
      <c r="BP13533" s="90"/>
    </row>
    <row r="13534" spans="68:68" customFormat="1">
      <c r="BP13534" s="90"/>
    </row>
    <row r="13535" spans="68:68" customFormat="1">
      <c r="BP13535" s="90"/>
    </row>
    <row r="13536" spans="68:68" customFormat="1">
      <c r="BP13536" s="90"/>
    </row>
    <row r="13537" spans="68:68" customFormat="1">
      <c r="BP13537" s="90"/>
    </row>
    <row r="13538" spans="68:68" customFormat="1">
      <c r="BP13538" s="90"/>
    </row>
    <row r="13539" spans="68:68" customFormat="1">
      <c r="BP13539" s="90"/>
    </row>
    <row r="13540" spans="68:68" customFormat="1">
      <c r="BP13540" s="90"/>
    </row>
    <row r="13541" spans="68:68" customFormat="1">
      <c r="BP13541" s="90"/>
    </row>
    <row r="13542" spans="68:68" customFormat="1">
      <c r="BP13542" s="90"/>
    </row>
    <row r="13543" spans="68:68" customFormat="1">
      <c r="BP13543" s="90"/>
    </row>
    <row r="13544" spans="68:68" customFormat="1">
      <c r="BP13544" s="90"/>
    </row>
    <row r="13545" spans="68:68" customFormat="1">
      <c r="BP13545" s="90"/>
    </row>
    <row r="13546" spans="68:68" customFormat="1">
      <c r="BP13546" s="90"/>
    </row>
    <row r="13547" spans="68:68" customFormat="1">
      <c r="BP13547" s="90"/>
    </row>
    <row r="13548" spans="68:68" customFormat="1">
      <c r="BP13548" s="90"/>
    </row>
    <row r="13549" spans="68:68" customFormat="1">
      <c r="BP13549" s="90"/>
    </row>
    <row r="13550" spans="68:68" customFormat="1">
      <c r="BP13550" s="90"/>
    </row>
    <row r="13551" spans="68:68" customFormat="1">
      <c r="BP13551" s="90"/>
    </row>
    <row r="13552" spans="68:68" customFormat="1">
      <c r="BP13552" s="90"/>
    </row>
    <row r="13553" spans="68:68" customFormat="1">
      <c r="BP13553" s="90"/>
    </row>
    <row r="13554" spans="68:68" customFormat="1">
      <c r="BP13554" s="90"/>
    </row>
    <row r="13555" spans="68:68" customFormat="1">
      <c r="BP13555" s="90"/>
    </row>
    <row r="13556" spans="68:68" customFormat="1">
      <c r="BP13556" s="90"/>
    </row>
    <row r="13557" spans="68:68" customFormat="1">
      <c r="BP13557" s="90"/>
    </row>
    <row r="13558" spans="68:68" customFormat="1">
      <c r="BP13558" s="90"/>
    </row>
    <row r="13559" spans="68:68" customFormat="1">
      <c r="BP13559" s="90"/>
    </row>
    <row r="13560" spans="68:68" customFormat="1">
      <c r="BP13560" s="90"/>
    </row>
    <row r="13561" spans="68:68" customFormat="1">
      <c r="BP13561" s="90"/>
    </row>
    <row r="13562" spans="68:68" customFormat="1">
      <c r="BP13562" s="90"/>
    </row>
    <row r="13563" spans="68:68" customFormat="1">
      <c r="BP13563" s="90"/>
    </row>
    <row r="13564" spans="68:68" customFormat="1">
      <c r="BP13564" s="90"/>
    </row>
    <row r="13565" spans="68:68" customFormat="1">
      <c r="BP13565" s="90"/>
    </row>
    <row r="13566" spans="68:68" customFormat="1">
      <c r="BP13566" s="90"/>
    </row>
    <row r="13567" spans="68:68" customFormat="1">
      <c r="BP13567" s="90"/>
    </row>
    <row r="13568" spans="68:68" customFormat="1">
      <c r="BP13568" s="90"/>
    </row>
    <row r="13569" spans="68:68" customFormat="1">
      <c r="BP13569" s="90"/>
    </row>
    <row r="13570" spans="68:68" customFormat="1">
      <c r="BP13570" s="90"/>
    </row>
    <row r="13571" spans="68:68" customFormat="1">
      <c r="BP13571" s="90"/>
    </row>
    <row r="13572" spans="68:68" customFormat="1">
      <c r="BP13572" s="90"/>
    </row>
    <row r="13573" spans="68:68" customFormat="1">
      <c r="BP13573" s="90"/>
    </row>
    <row r="13574" spans="68:68" customFormat="1">
      <c r="BP13574" s="90"/>
    </row>
    <row r="13575" spans="68:68" customFormat="1">
      <c r="BP13575" s="90"/>
    </row>
    <row r="13576" spans="68:68" customFormat="1">
      <c r="BP13576" s="90"/>
    </row>
    <row r="13577" spans="68:68" customFormat="1">
      <c r="BP13577" s="90"/>
    </row>
    <row r="13578" spans="68:68" customFormat="1">
      <c r="BP13578" s="90"/>
    </row>
    <row r="13579" spans="68:68" customFormat="1">
      <c r="BP13579" s="90"/>
    </row>
    <row r="13580" spans="68:68" customFormat="1">
      <c r="BP13580" s="90"/>
    </row>
    <row r="13581" spans="68:68" customFormat="1">
      <c r="BP13581" s="90"/>
    </row>
    <row r="13582" spans="68:68" customFormat="1">
      <c r="BP13582" s="90"/>
    </row>
    <row r="13583" spans="68:68" customFormat="1">
      <c r="BP13583" s="90"/>
    </row>
    <row r="13584" spans="68:68" customFormat="1">
      <c r="BP13584" s="90"/>
    </row>
    <row r="13585" spans="68:68" customFormat="1">
      <c r="BP13585" s="90"/>
    </row>
    <row r="13586" spans="68:68" customFormat="1">
      <c r="BP13586" s="90"/>
    </row>
    <row r="13587" spans="68:68" customFormat="1">
      <c r="BP13587" s="90"/>
    </row>
    <row r="13588" spans="68:68" customFormat="1">
      <c r="BP13588" s="90"/>
    </row>
    <row r="13589" spans="68:68" customFormat="1">
      <c r="BP13589" s="90"/>
    </row>
    <row r="13590" spans="68:68" customFormat="1">
      <c r="BP13590" s="90"/>
    </row>
    <row r="13591" spans="68:68" customFormat="1">
      <c r="BP13591" s="90"/>
    </row>
    <row r="13592" spans="68:68" customFormat="1">
      <c r="BP13592" s="90"/>
    </row>
    <row r="13593" spans="68:68" customFormat="1">
      <c r="BP13593" s="90"/>
    </row>
    <row r="13594" spans="68:68" customFormat="1">
      <c r="BP13594" s="90"/>
    </row>
    <row r="13595" spans="68:68" customFormat="1">
      <c r="BP13595" s="90"/>
    </row>
    <row r="13596" spans="68:68" customFormat="1">
      <c r="BP13596" s="90"/>
    </row>
    <row r="13597" spans="68:68" customFormat="1">
      <c r="BP13597" s="90"/>
    </row>
    <row r="13598" spans="68:68" customFormat="1">
      <c r="BP13598" s="90"/>
    </row>
    <row r="13599" spans="68:68" customFormat="1">
      <c r="BP13599" s="90"/>
    </row>
    <row r="13600" spans="68:68" customFormat="1">
      <c r="BP13600" s="90"/>
    </row>
    <row r="13601" spans="68:68" customFormat="1">
      <c r="BP13601" s="90"/>
    </row>
    <row r="13602" spans="68:68" customFormat="1">
      <c r="BP13602" s="90"/>
    </row>
    <row r="13603" spans="68:68" customFormat="1">
      <c r="BP13603" s="90"/>
    </row>
    <row r="13604" spans="68:68" customFormat="1">
      <c r="BP13604" s="90"/>
    </row>
    <row r="13605" spans="68:68" customFormat="1">
      <c r="BP13605" s="90"/>
    </row>
    <row r="13606" spans="68:68" customFormat="1">
      <c r="BP13606" s="90"/>
    </row>
    <row r="13607" spans="68:68" customFormat="1">
      <c r="BP13607" s="90"/>
    </row>
    <row r="13608" spans="68:68" customFormat="1">
      <c r="BP13608" s="90"/>
    </row>
    <row r="13609" spans="68:68" customFormat="1">
      <c r="BP13609" s="90"/>
    </row>
    <row r="13610" spans="68:68" customFormat="1">
      <c r="BP13610" s="90"/>
    </row>
    <row r="13611" spans="68:68" customFormat="1">
      <c r="BP13611" s="90"/>
    </row>
    <row r="13612" spans="68:68" customFormat="1">
      <c r="BP13612" s="90"/>
    </row>
    <row r="13613" spans="68:68" customFormat="1">
      <c r="BP13613" s="90"/>
    </row>
    <row r="13614" spans="68:68" customFormat="1">
      <c r="BP13614" s="90"/>
    </row>
    <row r="13615" spans="68:68" customFormat="1">
      <c r="BP13615" s="90"/>
    </row>
    <row r="13616" spans="68:68" customFormat="1">
      <c r="BP13616" s="90"/>
    </row>
    <row r="13617" spans="68:68" customFormat="1">
      <c r="BP13617" s="90"/>
    </row>
    <row r="13618" spans="68:68" customFormat="1">
      <c r="BP13618" s="90"/>
    </row>
    <row r="13619" spans="68:68" customFormat="1">
      <c r="BP13619" s="90"/>
    </row>
    <row r="13620" spans="68:68" customFormat="1">
      <c r="BP13620" s="90"/>
    </row>
    <row r="13621" spans="68:68" customFormat="1">
      <c r="BP13621" s="90"/>
    </row>
    <row r="13622" spans="68:68" customFormat="1">
      <c r="BP13622" s="90"/>
    </row>
    <row r="13623" spans="68:68" customFormat="1">
      <c r="BP13623" s="90"/>
    </row>
    <row r="13624" spans="68:68" customFormat="1">
      <c r="BP13624" s="90"/>
    </row>
    <row r="13625" spans="68:68" customFormat="1">
      <c r="BP13625" s="90"/>
    </row>
    <row r="13626" spans="68:68" customFormat="1">
      <c r="BP13626" s="90"/>
    </row>
    <row r="13627" spans="68:68" customFormat="1">
      <c r="BP13627" s="90"/>
    </row>
    <row r="13628" spans="68:68" customFormat="1">
      <c r="BP13628" s="90"/>
    </row>
    <row r="13629" spans="68:68" customFormat="1">
      <c r="BP13629" s="90"/>
    </row>
    <row r="13630" spans="68:68" customFormat="1">
      <c r="BP13630" s="90"/>
    </row>
    <row r="13631" spans="68:68" customFormat="1">
      <c r="BP13631" s="90"/>
    </row>
    <row r="13632" spans="68:68" customFormat="1">
      <c r="BP13632" s="90"/>
    </row>
    <row r="13633" spans="68:68" customFormat="1">
      <c r="BP13633" s="90"/>
    </row>
    <row r="13634" spans="68:68" customFormat="1">
      <c r="BP13634" s="90"/>
    </row>
    <row r="13635" spans="68:68" customFormat="1">
      <c r="BP13635" s="90"/>
    </row>
    <row r="13636" spans="68:68" customFormat="1">
      <c r="BP13636" s="90"/>
    </row>
    <row r="13637" spans="68:68" customFormat="1">
      <c r="BP13637" s="90"/>
    </row>
    <row r="13638" spans="68:68" customFormat="1">
      <c r="BP13638" s="90"/>
    </row>
    <row r="13639" spans="68:68" customFormat="1">
      <c r="BP13639" s="90"/>
    </row>
    <row r="13640" spans="68:68" customFormat="1">
      <c r="BP13640" s="90"/>
    </row>
    <row r="13641" spans="68:68" customFormat="1">
      <c r="BP13641" s="90"/>
    </row>
    <row r="13642" spans="68:68" customFormat="1">
      <c r="BP13642" s="90"/>
    </row>
    <row r="13643" spans="68:68" customFormat="1">
      <c r="BP13643" s="90"/>
    </row>
    <row r="13644" spans="68:68" customFormat="1">
      <c r="BP13644" s="90"/>
    </row>
    <row r="13645" spans="68:68" customFormat="1">
      <c r="BP13645" s="90"/>
    </row>
    <row r="13646" spans="68:68" customFormat="1">
      <c r="BP13646" s="90"/>
    </row>
    <row r="13647" spans="68:68" customFormat="1">
      <c r="BP13647" s="90"/>
    </row>
    <row r="13648" spans="68:68" customFormat="1">
      <c r="BP13648" s="90"/>
    </row>
    <row r="13649" spans="68:68" customFormat="1">
      <c r="BP13649" s="90"/>
    </row>
    <row r="13650" spans="68:68" customFormat="1">
      <c r="BP13650" s="90"/>
    </row>
    <row r="13651" spans="68:68" customFormat="1">
      <c r="BP13651" s="90"/>
    </row>
    <row r="13652" spans="68:68" customFormat="1">
      <c r="BP13652" s="90"/>
    </row>
    <row r="13653" spans="68:68" customFormat="1">
      <c r="BP13653" s="90"/>
    </row>
    <row r="13654" spans="68:68" customFormat="1">
      <c r="BP13654" s="90"/>
    </row>
    <row r="13655" spans="68:68" customFormat="1">
      <c r="BP13655" s="90"/>
    </row>
    <row r="13656" spans="68:68" customFormat="1">
      <c r="BP13656" s="90"/>
    </row>
    <row r="13657" spans="68:68" customFormat="1">
      <c r="BP13657" s="90"/>
    </row>
    <row r="13658" spans="68:68" customFormat="1">
      <c r="BP13658" s="90"/>
    </row>
    <row r="13659" spans="68:68" customFormat="1">
      <c r="BP13659" s="90"/>
    </row>
    <row r="13660" spans="68:68" customFormat="1">
      <c r="BP13660" s="90"/>
    </row>
    <row r="13661" spans="68:68" customFormat="1">
      <c r="BP13661" s="90"/>
    </row>
    <row r="13662" spans="68:68" customFormat="1">
      <c r="BP13662" s="90"/>
    </row>
    <row r="13663" spans="68:68" customFormat="1">
      <c r="BP13663" s="90"/>
    </row>
    <row r="13664" spans="68:68" customFormat="1">
      <c r="BP13664" s="90"/>
    </row>
    <row r="13665" spans="68:68" customFormat="1">
      <c r="BP13665" s="90"/>
    </row>
    <row r="13666" spans="68:68" customFormat="1">
      <c r="BP13666" s="90"/>
    </row>
    <row r="13667" spans="68:68" customFormat="1">
      <c r="BP13667" s="90"/>
    </row>
    <row r="13668" spans="68:68" customFormat="1">
      <c r="BP13668" s="90"/>
    </row>
    <row r="13669" spans="68:68" customFormat="1">
      <c r="BP13669" s="90"/>
    </row>
    <row r="13670" spans="68:68" customFormat="1">
      <c r="BP13670" s="90"/>
    </row>
    <row r="13671" spans="68:68" customFormat="1">
      <c r="BP13671" s="90"/>
    </row>
    <row r="13672" spans="68:68" customFormat="1">
      <c r="BP13672" s="90"/>
    </row>
    <row r="13673" spans="68:68" customFormat="1">
      <c r="BP13673" s="90"/>
    </row>
    <row r="13674" spans="68:68" customFormat="1">
      <c r="BP13674" s="90"/>
    </row>
    <row r="13675" spans="68:68" customFormat="1">
      <c r="BP13675" s="90"/>
    </row>
    <row r="13676" spans="68:68" customFormat="1">
      <c r="BP13676" s="90"/>
    </row>
    <row r="13677" spans="68:68" customFormat="1">
      <c r="BP13677" s="90"/>
    </row>
    <row r="13678" spans="68:68" customFormat="1">
      <c r="BP13678" s="90"/>
    </row>
    <row r="13679" spans="68:68" customFormat="1">
      <c r="BP13679" s="90"/>
    </row>
    <row r="13680" spans="68:68" customFormat="1">
      <c r="BP13680" s="90"/>
    </row>
    <row r="13681" spans="68:68" customFormat="1">
      <c r="BP13681" s="90"/>
    </row>
    <row r="13682" spans="68:68" customFormat="1">
      <c r="BP13682" s="90"/>
    </row>
    <row r="13683" spans="68:68" customFormat="1">
      <c r="BP13683" s="90"/>
    </row>
    <row r="13684" spans="68:68" customFormat="1">
      <c r="BP13684" s="90"/>
    </row>
    <row r="13685" spans="68:68" customFormat="1">
      <c r="BP13685" s="90"/>
    </row>
    <row r="13686" spans="68:68" customFormat="1">
      <c r="BP13686" s="90"/>
    </row>
    <row r="13687" spans="68:68" customFormat="1">
      <c r="BP13687" s="90"/>
    </row>
    <row r="13688" spans="68:68" customFormat="1">
      <c r="BP13688" s="90"/>
    </row>
    <row r="13689" spans="68:68" customFormat="1">
      <c r="BP13689" s="90"/>
    </row>
    <row r="13690" spans="68:68" customFormat="1">
      <c r="BP13690" s="90"/>
    </row>
    <row r="13691" spans="68:68" customFormat="1">
      <c r="BP13691" s="90"/>
    </row>
    <row r="13692" spans="68:68" customFormat="1">
      <c r="BP13692" s="90"/>
    </row>
    <row r="13693" spans="68:68" customFormat="1">
      <c r="BP13693" s="90"/>
    </row>
    <row r="13694" spans="68:68" customFormat="1">
      <c r="BP13694" s="90"/>
    </row>
    <row r="13695" spans="68:68" customFormat="1">
      <c r="BP13695" s="90"/>
    </row>
    <row r="13696" spans="68:68" customFormat="1">
      <c r="BP13696" s="90"/>
    </row>
    <row r="13697" spans="68:68" customFormat="1">
      <c r="BP13697" s="90"/>
    </row>
    <row r="13698" spans="68:68" customFormat="1">
      <c r="BP13698" s="90"/>
    </row>
    <row r="13699" spans="68:68" customFormat="1">
      <c r="BP13699" s="90"/>
    </row>
    <row r="13700" spans="68:68" customFormat="1">
      <c r="BP13700" s="90"/>
    </row>
    <row r="13701" spans="68:68" customFormat="1">
      <c r="BP13701" s="90"/>
    </row>
    <row r="13702" spans="68:68" customFormat="1">
      <c r="BP13702" s="90"/>
    </row>
    <row r="13703" spans="68:68" customFormat="1">
      <c r="BP13703" s="90"/>
    </row>
    <row r="13704" spans="68:68" customFormat="1">
      <c r="BP13704" s="90"/>
    </row>
    <row r="13705" spans="68:68" customFormat="1">
      <c r="BP13705" s="90"/>
    </row>
    <row r="13706" spans="68:68" customFormat="1">
      <c r="BP13706" s="90"/>
    </row>
    <row r="13707" spans="68:68" customFormat="1">
      <c r="BP13707" s="90"/>
    </row>
    <row r="13708" spans="68:68" customFormat="1">
      <c r="BP13708" s="90"/>
    </row>
    <row r="13709" spans="68:68" customFormat="1">
      <c r="BP13709" s="90"/>
    </row>
    <row r="13710" spans="68:68" customFormat="1">
      <c r="BP13710" s="90"/>
    </row>
    <row r="13711" spans="68:68" customFormat="1">
      <c r="BP13711" s="90"/>
    </row>
    <row r="13712" spans="68:68" customFormat="1">
      <c r="BP13712" s="90"/>
    </row>
    <row r="13713" spans="68:68" customFormat="1">
      <c r="BP13713" s="90"/>
    </row>
    <row r="13714" spans="68:68" customFormat="1">
      <c r="BP13714" s="90"/>
    </row>
    <row r="13715" spans="68:68" customFormat="1">
      <c r="BP13715" s="90"/>
    </row>
    <row r="13716" spans="68:68" customFormat="1">
      <c r="BP13716" s="90"/>
    </row>
    <row r="13717" spans="68:68" customFormat="1">
      <c r="BP13717" s="90"/>
    </row>
    <row r="13718" spans="68:68" customFormat="1">
      <c r="BP13718" s="90"/>
    </row>
    <row r="13719" spans="68:68" customFormat="1">
      <c r="BP13719" s="90"/>
    </row>
    <row r="13720" spans="68:68" customFormat="1">
      <c r="BP13720" s="90"/>
    </row>
    <row r="13721" spans="68:68" customFormat="1">
      <c r="BP13721" s="90"/>
    </row>
    <row r="13722" spans="68:68" customFormat="1">
      <c r="BP13722" s="90"/>
    </row>
    <row r="13723" spans="68:68" customFormat="1">
      <c r="BP13723" s="90"/>
    </row>
    <row r="13724" spans="68:68" customFormat="1">
      <c r="BP13724" s="90"/>
    </row>
    <row r="13725" spans="68:68" customFormat="1">
      <c r="BP13725" s="90"/>
    </row>
    <row r="13726" spans="68:68" customFormat="1">
      <c r="BP13726" s="90"/>
    </row>
    <row r="13727" spans="68:68" customFormat="1">
      <c r="BP13727" s="90"/>
    </row>
    <row r="13728" spans="68:68" customFormat="1">
      <c r="BP13728" s="90"/>
    </row>
    <row r="13729" spans="68:68" customFormat="1">
      <c r="BP13729" s="90"/>
    </row>
    <row r="13730" spans="68:68" customFormat="1">
      <c r="BP13730" s="90"/>
    </row>
    <row r="13731" spans="68:68" customFormat="1">
      <c r="BP13731" s="90"/>
    </row>
    <row r="13732" spans="68:68" customFormat="1">
      <c r="BP13732" s="90"/>
    </row>
    <row r="13733" spans="68:68" customFormat="1">
      <c r="BP13733" s="90"/>
    </row>
    <row r="13734" spans="68:68" customFormat="1">
      <c r="BP13734" s="90"/>
    </row>
    <row r="13735" spans="68:68" customFormat="1">
      <c r="BP13735" s="90"/>
    </row>
    <row r="13736" spans="68:68" customFormat="1">
      <c r="BP13736" s="90"/>
    </row>
    <row r="13737" spans="68:68" customFormat="1">
      <c r="BP13737" s="90"/>
    </row>
    <row r="13738" spans="68:68" customFormat="1">
      <c r="BP13738" s="90"/>
    </row>
    <row r="13739" spans="68:68" customFormat="1">
      <c r="BP13739" s="90"/>
    </row>
    <row r="13740" spans="68:68" customFormat="1">
      <c r="BP13740" s="90"/>
    </row>
    <row r="13741" spans="68:68" customFormat="1">
      <c r="BP13741" s="90"/>
    </row>
    <row r="13742" spans="68:68" customFormat="1">
      <c r="BP13742" s="90"/>
    </row>
    <row r="13743" spans="68:68" customFormat="1">
      <c r="BP13743" s="90"/>
    </row>
    <row r="13744" spans="68:68" customFormat="1">
      <c r="BP13744" s="90"/>
    </row>
    <row r="13745" spans="68:68" customFormat="1">
      <c r="BP13745" s="90"/>
    </row>
    <row r="13746" spans="68:68" customFormat="1">
      <c r="BP13746" s="90"/>
    </row>
    <row r="13747" spans="68:68" customFormat="1">
      <c r="BP13747" s="90"/>
    </row>
    <row r="13748" spans="68:68" customFormat="1">
      <c r="BP13748" s="90"/>
    </row>
    <row r="13749" spans="68:68" customFormat="1">
      <c r="BP13749" s="90"/>
    </row>
    <row r="13750" spans="68:68" customFormat="1">
      <c r="BP13750" s="90"/>
    </row>
    <row r="13751" spans="68:68" customFormat="1">
      <c r="BP13751" s="90"/>
    </row>
    <row r="13752" spans="68:68" customFormat="1">
      <c r="BP13752" s="90"/>
    </row>
    <row r="13753" spans="68:68" customFormat="1">
      <c r="BP13753" s="90"/>
    </row>
    <row r="13754" spans="68:68" customFormat="1">
      <c r="BP13754" s="90"/>
    </row>
    <row r="13755" spans="68:68" customFormat="1">
      <c r="BP13755" s="90"/>
    </row>
    <row r="13756" spans="68:68" customFormat="1">
      <c r="BP13756" s="90"/>
    </row>
    <row r="13757" spans="68:68" customFormat="1">
      <c r="BP13757" s="90"/>
    </row>
    <row r="13758" spans="68:68" customFormat="1">
      <c r="BP13758" s="90"/>
    </row>
    <row r="13759" spans="68:68" customFormat="1">
      <c r="BP13759" s="90"/>
    </row>
    <row r="13760" spans="68:68" customFormat="1">
      <c r="BP13760" s="90"/>
    </row>
    <row r="13761" spans="68:68" customFormat="1">
      <c r="BP13761" s="90"/>
    </row>
    <row r="13762" spans="68:68" customFormat="1">
      <c r="BP13762" s="90"/>
    </row>
    <row r="13763" spans="68:68" customFormat="1">
      <c r="BP13763" s="90"/>
    </row>
    <row r="13764" spans="68:68" customFormat="1">
      <c r="BP13764" s="90"/>
    </row>
    <row r="13765" spans="68:68" customFormat="1">
      <c r="BP13765" s="90"/>
    </row>
    <row r="13766" spans="68:68" customFormat="1">
      <c r="BP13766" s="90"/>
    </row>
    <row r="13767" spans="68:68" customFormat="1">
      <c r="BP13767" s="90"/>
    </row>
    <row r="13768" spans="68:68" customFormat="1">
      <c r="BP13768" s="90"/>
    </row>
    <row r="13769" spans="68:68" customFormat="1">
      <c r="BP13769" s="90"/>
    </row>
    <row r="13770" spans="68:68" customFormat="1">
      <c r="BP13770" s="90"/>
    </row>
    <row r="13771" spans="68:68" customFormat="1">
      <c r="BP13771" s="90"/>
    </row>
    <row r="13772" spans="68:68" customFormat="1">
      <c r="BP13772" s="90"/>
    </row>
    <row r="13773" spans="68:68" customFormat="1">
      <c r="BP13773" s="90"/>
    </row>
    <row r="13774" spans="68:68" customFormat="1">
      <c r="BP13774" s="90"/>
    </row>
    <row r="13775" spans="68:68" customFormat="1">
      <c r="BP13775" s="90"/>
    </row>
    <row r="13776" spans="68:68" customFormat="1">
      <c r="BP13776" s="90"/>
    </row>
    <row r="13777" spans="68:68" customFormat="1">
      <c r="BP13777" s="90"/>
    </row>
    <row r="13778" spans="68:68" customFormat="1">
      <c r="BP13778" s="90"/>
    </row>
    <row r="13779" spans="68:68" customFormat="1">
      <c r="BP13779" s="90"/>
    </row>
    <row r="13780" spans="68:68" customFormat="1">
      <c r="BP13780" s="90"/>
    </row>
    <row r="13781" spans="68:68" customFormat="1">
      <c r="BP13781" s="90"/>
    </row>
    <row r="13782" spans="68:68" customFormat="1">
      <c r="BP13782" s="90"/>
    </row>
    <row r="13783" spans="68:68" customFormat="1">
      <c r="BP13783" s="90"/>
    </row>
    <row r="13784" spans="68:68" customFormat="1">
      <c r="BP13784" s="90"/>
    </row>
    <row r="13785" spans="68:68" customFormat="1">
      <c r="BP13785" s="90"/>
    </row>
    <row r="13786" spans="68:68" customFormat="1">
      <c r="BP13786" s="90"/>
    </row>
    <row r="13787" spans="68:68" customFormat="1">
      <c r="BP13787" s="90"/>
    </row>
    <row r="13788" spans="68:68" customFormat="1">
      <c r="BP13788" s="90"/>
    </row>
    <row r="13789" spans="68:68" customFormat="1">
      <c r="BP13789" s="90"/>
    </row>
    <row r="13790" spans="68:68" customFormat="1">
      <c r="BP13790" s="90"/>
    </row>
    <row r="13791" spans="68:68" customFormat="1">
      <c r="BP13791" s="90"/>
    </row>
    <row r="13792" spans="68:68" customFormat="1">
      <c r="BP13792" s="90"/>
    </row>
    <row r="13793" spans="68:68" customFormat="1">
      <c r="BP13793" s="90"/>
    </row>
    <row r="13794" spans="68:68" customFormat="1">
      <c r="BP13794" s="90"/>
    </row>
    <row r="13795" spans="68:68" customFormat="1">
      <c r="BP13795" s="90"/>
    </row>
    <row r="13796" spans="68:68" customFormat="1">
      <c r="BP13796" s="90"/>
    </row>
    <row r="13797" spans="68:68" customFormat="1">
      <c r="BP13797" s="90"/>
    </row>
    <row r="13798" spans="68:68" customFormat="1">
      <c r="BP13798" s="90"/>
    </row>
    <row r="13799" spans="68:68" customFormat="1">
      <c r="BP13799" s="90"/>
    </row>
    <row r="13800" spans="68:68" customFormat="1">
      <c r="BP13800" s="90"/>
    </row>
    <row r="13801" spans="68:68" customFormat="1">
      <c r="BP13801" s="90"/>
    </row>
    <row r="13802" spans="68:68" customFormat="1">
      <c r="BP13802" s="90"/>
    </row>
    <row r="13803" spans="68:68" customFormat="1">
      <c r="BP13803" s="90"/>
    </row>
    <row r="13804" spans="68:68" customFormat="1">
      <c r="BP13804" s="90"/>
    </row>
    <row r="13805" spans="68:68" customFormat="1">
      <c r="BP13805" s="90"/>
    </row>
    <row r="13806" spans="68:68" customFormat="1">
      <c r="BP13806" s="90"/>
    </row>
    <row r="13807" spans="68:68" customFormat="1">
      <c r="BP13807" s="90"/>
    </row>
    <row r="13808" spans="68:68" customFormat="1">
      <c r="BP13808" s="90"/>
    </row>
    <row r="13809" spans="68:68" customFormat="1">
      <c r="BP13809" s="90"/>
    </row>
    <row r="13810" spans="68:68" customFormat="1">
      <c r="BP13810" s="90"/>
    </row>
    <row r="13811" spans="68:68" customFormat="1">
      <c r="BP13811" s="90"/>
    </row>
    <row r="13812" spans="68:68" customFormat="1">
      <c r="BP13812" s="90"/>
    </row>
    <row r="13813" spans="68:68" customFormat="1">
      <c r="BP13813" s="90"/>
    </row>
    <row r="13814" spans="68:68" customFormat="1">
      <c r="BP13814" s="90"/>
    </row>
    <row r="13815" spans="68:68" customFormat="1">
      <c r="BP13815" s="90"/>
    </row>
    <row r="13816" spans="68:68" customFormat="1">
      <c r="BP13816" s="90"/>
    </row>
    <row r="13817" spans="68:68" customFormat="1">
      <c r="BP13817" s="90"/>
    </row>
    <row r="13818" spans="68:68" customFormat="1">
      <c r="BP13818" s="90"/>
    </row>
    <row r="13819" spans="68:68" customFormat="1">
      <c r="BP13819" s="90"/>
    </row>
    <row r="13820" spans="68:68" customFormat="1">
      <c r="BP13820" s="90"/>
    </row>
    <row r="13821" spans="68:68" customFormat="1">
      <c r="BP13821" s="90"/>
    </row>
    <row r="13822" spans="68:68" customFormat="1">
      <c r="BP13822" s="90"/>
    </row>
    <row r="13823" spans="68:68" customFormat="1">
      <c r="BP13823" s="90"/>
    </row>
    <row r="13824" spans="68:68" customFormat="1">
      <c r="BP13824" s="90"/>
    </row>
    <row r="13825" spans="68:68" customFormat="1">
      <c r="BP13825" s="90"/>
    </row>
    <row r="13826" spans="68:68" customFormat="1">
      <c r="BP13826" s="90"/>
    </row>
    <row r="13827" spans="68:68" customFormat="1">
      <c r="BP13827" s="90"/>
    </row>
    <row r="13828" spans="68:68" customFormat="1">
      <c r="BP13828" s="90"/>
    </row>
    <row r="13829" spans="68:68" customFormat="1">
      <c r="BP13829" s="90"/>
    </row>
    <row r="13830" spans="68:68" customFormat="1">
      <c r="BP13830" s="90"/>
    </row>
    <row r="13831" spans="68:68" customFormat="1">
      <c r="BP13831" s="90"/>
    </row>
    <row r="13832" spans="68:68" customFormat="1">
      <c r="BP13832" s="90"/>
    </row>
    <row r="13833" spans="68:68" customFormat="1">
      <c r="BP13833" s="90"/>
    </row>
    <row r="13834" spans="68:68" customFormat="1">
      <c r="BP13834" s="90"/>
    </row>
    <row r="13835" spans="68:68" customFormat="1">
      <c r="BP13835" s="90"/>
    </row>
    <row r="13836" spans="68:68" customFormat="1">
      <c r="BP13836" s="90"/>
    </row>
    <row r="13837" spans="68:68" customFormat="1">
      <c r="BP13837" s="90"/>
    </row>
    <row r="13838" spans="68:68" customFormat="1">
      <c r="BP13838" s="90"/>
    </row>
    <row r="13839" spans="68:68" customFormat="1">
      <c r="BP13839" s="90"/>
    </row>
    <row r="13840" spans="68:68" customFormat="1">
      <c r="BP13840" s="90"/>
    </row>
    <row r="13841" spans="68:68" customFormat="1">
      <c r="BP13841" s="90"/>
    </row>
    <row r="13842" spans="68:68" customFormat="1">
      <c r="BP13842" s="90"/>
    </row>
    <row r="13843" spans="68:68" customFormat="1">
      <c r="BP13843" s="90"/>
    </row>
    <row r="13844" spans="68:68" customFormat="1">
      <c r="BP13844" s="90"/>
    </row>
    <row r="13845" spans="68:68" customFormat="1">
      <c r="BP13845" s="90"/>
    </row>
    <row r="13846" spans="68:68" customFormat="1">
      <c r="BP13846" s="90"/>
    </row>
    <row r="13847" spans="68:68" customFormat="1">
      <c r="BP13847" s="90"/>
    </row>
    <row r="13848" spans="68:68" customFormat="1">
      <c r="BP13848" s="90"/>
    </row>
    <row r="13849" spans="68:68" customFormat="1">
      <c r="BP13849" s="90"/>
    </row>
    <row r="13850" spans="68:68" customFormat="1">
      <c r="BP13850" s="90"/>
    </row>
    <row r="13851" spans="68:68" customFormat="1">
      <c r="BP13851" s="90"/>
    </row>
    <row r="13852" spans="68:68" customFormat="1">
      <c r="BP13852" s="90"/>
    </row>
    <row r="13853" spans="68:68" customFormat="1">
      <c r="BP13853" s="90"/>
    </row>
    <row r="13854" spans="68:68" customFormat="1">
      <c r="BP13854" s="90"/>
    </row>
    <row r="13855" spans="68:68" customFormat="1">
      <c r="BP13855" s="90"/>
    </row>
    <row r="13856" spans="68:68" customFormat="1">
      <c r="BP13856" s="90"/>
    </row>
    <row r="13857" spans="68:68" customFormat="1">
      <c r="BP13857" s="90"/>
    </row>
    <row r="13858" spans="68:68" customFormat="1">
      <c r="BP13858" s="90"/>
    </row>
    <row r="13859" spans="68:68" customFormat="1">
      <c r="BP13859" s="90"/>
    </row>
    <row r="13860" spans="68:68" customFormat="1">
      <c r="BP13860" s="90"/>
    </row>
    <row r="13861" spans="68:68" customFormat="1">
      <c r="BP13861" s="90"/>
    </row>
    <row r="13862" spans="68:68" customFormat="1">
      <c r="BP13862" s="90"/>
    </row>
    <row r="13863" spans="68:68" customFormat="1">
      <c r="BP13863" s="90"/>
    </row>
    <row r="13864" spans="68:68" customFormat="1">
      <c r="BP13864" s="90"/>
    </row>
    <row r="13865" spans="68:68" customFormat="1">
      <c r="BP13865" s="90"/>
    </row>
    <row r="13866" spans="68:68" customFormat="1">
      <c r="BP13866" s="90"/>
    </row>
    <row r="13867" spans="68:68" customFormat="1">
      <c r="BP13867" s="90"/>
    </row>
    <row r="13868" spans="68:68" customFormat="1">
      <c r="BP13868" s="90"/>
    </row>
    <row r="13869" spans="68:68" customFormat="1">
      <c r="BP13869" s="90"/>
    </row>
    <row r="13870" spans="68:68" customFormat="1">
      <c r="BP13870" s="90"/>
    </row>
    <row r="13871" spans="68:68" customFormat="1">
      <c r="BP13871" s="90"/>
    </row>
    <row r="13872" spans="68:68" customFormat="1">
      <c r="BP13872" s="90"/>
    </row>
    <row r="13873" spans="68:68" customFormat="1">
      <c r="BP13873" s="90"/>
    </row>
    <row r="13874" spans="68:68" customFormat="1">
      <c r="BP13874" s="90"/>
    </row>
    <row r="13875" spans="68:68" customFormat="1">
      <c r="BP13875" s="90"/>
    </row>
    <row r="13876" spans="68:68" customFormat="1">
      <c r="BP13876" s="90"/>
    </row>
    <row r="13877" spans="68:68" customFormat="1">
      <c r="BP13877" s="90"/>
    </row>
    <row r="13878" spans="68:68" customFormat="1">
      <c r="BP13878" s="90"/>
    </row>
    <row r="13879" spans="68:68" customFormat="1">
      <c r="BP13879" s="90"/>
    </row>
    <row r="13880" spans="68:68" customFormat="1">
      <c r="BP13880" s="90"/>
    </row>
    <row r="13881" spans="68:68" customFormat="1">
      <c r="BP13881" s="90"/>
    </row>
    <row r="13882" spans="68:68" customFormat="1">
      <c r="BP13882" s="90"/>
    </row>
    <row r="13883" spans="68:68" customFormat="1">
      <c r="BP13883" s="90"/>
    </row>
    <row r="13884" spans="68:68" customFormat="1">
      <c r="BP13884" s="90"/>
    </row>
    <row r="13885" spans="68:68" customFormat="1">
      <c r="BP13885" s="90"/>
    </row>
    <row r="13886" spans="68:68" customFormat="1">
      <c r="BP13886" s="90"/>
    </row>
    <row r="13887" spans="68:68" customFormat="1">
      <c r="BP13887" s="90"/>
    </row>
    <row r="13888" spans="68:68" customFormat="1">
      <c r="BP13888" s="90"/>
    </row>
    <row r="13889" spans="68:68" customFormat="1">
      <c r="BP13889" s="90"/>
    </row>
    <row r="13890" spans="68:68" customFormat="1">
      <c r="BP13890" s="90"/>
    </row>
    <row r="13891" spans="68:68" customFormat="1">
      <c r="BP13891" s="90"/>
    </row>
    <row r="13892" spans="68:68" customFormat="1">
      <c r="BP13892" s="90"/>
    </row>
    <row r="13893" spans="68:68" customFormat="1">
      <c r="BP13893" s="90"/>
    </row>
    <row r="13894" spans="68:68" customFormat="1">
      <c r="BP13894" s="90"/>
    </row>
    <row r="13895" spans="68:68" customFormat="1">
      <c r="BP13895" s="90"/>
    </row>
    <row r="13896" spans="68:68" customFormat="1">
      <c r="BP13896" s="90"/>
    </row>
    <row r="13897" spans="68:68" customFormat="1">
      <c r="BP13897" s="90"/>
    </row>
    <row r="13898" spans="68:68" customFormat="1">
      <c r="BP13898" s="90"/>
    </row>
    <row r="13899" spans="68:68" customFormat="1">
      <c r="BP13899" s="90"/>
    </row>
    <row r="13900" spans="68:68" customFormat="1">
      <c r="BP13900" s="90"/>
    </row>
    <row r="13901" spans="68:68" customFormat="1">
      <c r="BP13901" s="90"/>
    </row>
    <row r="13902" spans="68:68" customFormat="1">
      <c r="BP13902" s="90"/>
    </row>
    <row r="13903" spans="68:68" customFormat="1">
      <c r="BP13903" s="90"/>
    </row>
    <row r="13904" spans="68:68" customFormat="1">
      <c r="BP13904" s="90"/>
    </row>
    <row r="13905" spans="68:68" customFormat="1">
      <c r="BP13905" s="90"/>
    </row>
    <row r="13906" spans="68:68" customFormat="1">
      <c r="BP13906" s="90"/>
    </row>
    <row r="13907" spans="68:68" customFormat="1">
      <c r="BP13907" s="90"/>
    </row>
    <row r="13908" spans="68:68" customFormat="1">
      <c r="BP13908" s="90"/>
    </row>
    <row r="13909" spans="68:68" customFormat="1">
      <c r="BP13909" s="90"/>
    </row>
    <row r="13910" spans="68:68" customFormat="1">
      <c r="BP13910" s="90"/>
    </row>
    <row r="13911" spans="68:68" customFormat="1">
      <c r="BP13911" s="90"/>
    </row>
    <row r="13912" spans="68:68" customFormat="1">
      <c r="BP13912" s="90"/>
    </row>
    <row r="13913" spans="68:68" customFormat="1">
      <c r="BP13913" s="90"/>
    </row>
    <row r="13914" spans="68:68" customFormat="1">
      <c r="BP13914" s="90"/>
    </row>
    <row r="13915" spans="68:68" customFormat="1">
      <c r="BP13915" s="90"/>
    </row>
    <row r="13916" spans="68:68" customFormat="1">
      <c r="BP13916" s="90"/>
    </row>
    <row r="13917" spans="68:68" customFormat="1">
      <c r="BP13917" s="90"/>
    </row>
    <row r="13918" spans="68:68" customFormat="1">
      <c r="BP13918" s="90"/>
    </row>
    <row r="13919" spans="68:68" customFormat="1">
      <c r="BP13919" s="90"/>
    </row>
    <row r="13920" spans="68:68" customFormat="1">
      <c r="BP13920" s="90"/>
    </row>
    <row r="13921" spans="68:68" customFormat="1">
      <c r="BP13921" s="90"/>
    </row>
    <row r="13922" spans="68:68" customFormat="1">
      <c r="BP13922" s="90"/>
    </row>
    <row r="13923" spans="68:68" customFormat="1">
      <c r="BP13923" s="90"/>
    </row>
    <row r="13924" spans="68:68" customFormat="1">
      <c r="BP13924" s="90"/>
    </row>
    <row r="13925" spans="68:68" customFormat="1">
      <c r="BP13925" s="90"/>
    </row>
    <row r="13926" spans="68:68" customFormat="1">
      <c r="BP13926" s="90"/>
    </row>
    <row r="13927" spans="68:68" customFormat="1">
      <c r="BP13927" s="90"/>
    </row>
    <row r="13928" spans="68:68" customFormat="1">
      <c r="BP13928" s="90"/>
    </row>
    <row r="13929" spans="68:68" customFormat="1">
      <c r="BP13929" s="90"/>
    </row>
    <row r="13930" spans="68:68" customFormat="1">
      <c r="BP13930" s="90"/>
    </row>
    <row r="13931" spans="68:68" customFormat="1">
      <c r="BP13931" s="90"/>
    </row>
    <row r="13932" spans="68:68" customFormat="1">
      <c r="BP13932" s="90"/>
    </row>
    <row r="13933" spans="68:68" customFormat="1">
      <c r="BP13933" s="90"/>
    </row>
    <row r="13934" spans="68:68" customFormat="1">
      <c r="BP13934" s="90"/>
    </row>
    <row r="13935" spans="68:68" customFormat="1">
      <c r="BP13935" s="90"/>
    </row>
    <row r="13936" spans="68:68" customFormat="1">
      <c r="BP13936" s="90"/>
    </row>
    <row r="13937" spans="68:68" customFormat="1">
      <c r="BP13937" s="90"/>
    </row>
    <row r="13938" spans="68:68" customFormat="1">
      <c r="BP13938" s="90"/>
    </row>
    <row r="13939" spans="68:68" customFormat="1">
      <c r="BP13939" s="90"/>
    </row>
    <row r="13940" spans="68:68" customFormat="1">
      <c r="BP13940" s="90"/>
    </row>
    <row r="13941" spans="68:68" customFormat="1">
      <c r="BP13941" s="90"/>
    </row>
    <row r="13942" spans="68:68" customFormat="1">
      <c r="BP13942" s="90"/>
    </row>
    <row r="13943" spans="68:68" customFormat="1">
      <c r="BP13943" s="90"/>
    </row>
    <row r="13944" spans="68:68" customFormat="1">
      <c r="BP13944" s="90"/>
    </row>
    <row r="13945" spans="68:68" customFormat="1">
      <c r="BP13945" s="90"/>
    </row>
    <row r="13946" spans="68:68" customFormat="1">
      <c r="BP13946" s="90"/>
    </row>
    <row r="13947" spans="68:68" customFormat="1">
      <c r="BP13947" s="90"/>
    </row>
    <row r="13948" spans="68:68" customFormat="1">
      <c r="BP13948" s="90"/>
    </row>
    <row r="13949" spans="68:68" customFormat="1">
      <c r="BP13949" s="90"/>
    </row>
    <row r="13950" spans="68:68" customFormat="1">
      <c r="BP13950" s="90"/>
    </row>
    <row r="13951" spans="68:68" customFormat="1">
      <c r="BP13951" s="90"/>
    </row>
    <row r="13952" spans="68:68" customFormat="1">
      <c r="BP13952" s="90"/>
    </row>
    <row r="13953" spans="68:68" customFormat="1">
      <c r="BP13953" s="90"/>
    </row>
    <row r="13954" spans="68:68" customFormat="1">
      <c r="BP13954" s="90"/>
    </row>
    <row r="13955" spans="68:68" customFormat="1">
      <c r="BP13955" s="90"/>
    </row>
    <row r="13956" spans="68:68" customFormat="1">
      <c r="BP13956" s="90"/>
    </row>
    <row r="13957" spans="68:68" customFormat="1">
      <c r="BP13957" s="90"/>
    </row>
    <row r="13958" spans="68:68" customFormat="1">
      <c r="BP13958" s="90"/>
    </row>
    <row r="13959" spans="68:68" customFormat="1">
      <c r="BP13959" s="90"/>
    </row>
    <row r="13960" spans="68:68" customFormat="1">
      <c r="BP13960" s="90"/>
    </row>
    <row r="13961" spans="68:68" customFormat="1">
      <c r="BP13961" s="90"/>
    </row>
    <row r="13962" spans="68:68" customFormat="1">
      <c r="BP13962" s="90"/>
    </row>
    <row r="13963" spans="68:68" customFormat="1">
      <c r="BP13963" s="90"/>
    </row>
    <row r="13964" spans="68:68" customFormat="1">
      <c r="BP13964" s="90"/>
    </row>
    <row r="13965" spans="68:68" customFormat="1">
      <c r="BP13965" s="90"/>
    </row>
    <row r="13966" spans="68:68" customFormat="1">
      <c r="BP13966" s="90"/>
    </row>
    <row r="13967" spans="68:68" customFormat="1">
      <c r="BP13967" s="90"/>
    </row>
    <row r="13968" spans="68:68" customFormat="1">
      <c r="BP13968" s="90"/>
    </row>
    <row r="13969" spans="68:68" customFormat="1">
      <c r="BP13969" s="90"/>
    </row>
    <row r="13970" spans="68:68" customFormat="1">
      <c r="BP13970" s="90"/>
    </row>
    <row r="13971" spans="68:68" customFormat="1">
      <c r="BP13971" s="90"/>
    </row>
    <row r="13972" spans="68:68" customFormat="1">
      <c r="BP13972" s="90"/>
    </row>
    <row r="13973" spans="68:68" customFormat="1">
      <c r="BP13973" s="90"/>
    </row>
    <row r="13974" spans="68:68" customFormat="1">
      <c r="BP13974" s="90"/>
    </row>
    <row r="13975" spans="68:68" customFormat="1">
      <c r="BP13975" s="90"/>
    </row>
    <row r="13976" spans="68:68" customFormat="1">
      <c r="BP13976" s="90"/>
    </row>
    <row r="13977" spans="68:68" customFormat="1">
      <c r="BP13977" s="90"/>
    </row>
    <row r="13978" spans="68:68" customFormat="1">
      <c r="BP13978" s="90"/>
    </row>
    <row r="13979" spans="68:68" customFormat="1">
      <c r="BP13979" s="90"/>
    </row>
    <row r="13980" spans="68:68" customFormat="1">
      <c r="BP13980" s="90"/>
    </row>
    <row r="13981" spans="68:68" customFormat="1">
      <c r="BP13981" s="90"/>
    </row>
    <row r="13982" spans="68:68" customFormat="1">
      <c r="BP13982" s="90"/>
    </row>
    <row r="13983" spans="68:68" customFormat="1">
      <c r="BP13983" s="90"/>
    </row>
    <row r="13984" spans="68:68" customFormat="1">
      <c r="BP13984" s="90"/>
    </row>
    <row r="13985" spans="68:68" customFormat="1">
      <c r="BP13985" s="90"/>
    </row>
    <row r="13986" spans="68:68" customFormat="1">
      <c r="BP13986" s="90"/>
    </row>
    <row r="13987" spans="68:68" customFormat="1">
      <c r="BP13987" s="90"/>
    </row>
    <row r="13988" spans="68:68" customFormat="1">
      <c r="BP13988" s="90"/>
    </row>
    <row r="13989" spans="68:68" customFormat="1">
      <c r="BP13989" s="90"/>
    </row>
    <row r="13990" spans="68:68" customFormat="1">
      <c r="BP13990" s="90"/>
    </row>
    <row r="13991" spans="68:68" customFormat="1">
      <c r="BP13991" s="90"/>
    </row>
    <row r="13992" spans="68:68" customFormat="1">
      <c r="BP13992" s="90"/>
    </row>
    <row r="13993" spans="68:68" customFormat="1">
      <c r="BP13993" s="90"/>
    </row>
    <row r="13994" spans="68:68" customFormat="1">
      <c r="BP13994" s="90"/>
    </row>
    <row r="13995" spans="68:68" customFormat="1">
      <c r="BP13995" s="90"/>
    </row>
    <row r="13996" spans="68:68" customFormat="1">
      <c r="BP13996" s="90"/>
    </row>
    <row r="13997" spans="68:68" customFormat="1">
      <c r="BP13997" s="90"/>
    </row>
    <row r="13998" spans="68:68" customFormat="1">
      <c r="BP13998" s="90"/>
    </row>
    <row r="13999" spans="68:68" customFormat="1">
      <c r="BP13999" s="90"/>
    </row>
    <row r="14000" spans="68:68" customFormat="1">
      <c r="BP14000" s="90"/>
    </row>
    <row r="14001" spans="68:68" customFormat="1">
      <c r="BP14001" s="90"/>
    </row>
    <row r="14002" spans="68:68" customFormat="1">
      <c r="BP14002" s="90"/>
    </row>
    <row r="14003" spans="68:68" customFormat="1">
      <c r="BP14003" s="90"/>
    </row>
    <row r="14004" spans="68:68" customFormat="1">
      <c r="BP14004" s="90"/>
    </row>
    <row r="14005" spans="68:68" customFormat="1">
      <c r="BP14005" s="90"/>
    </row>
    <row r="14006" spans="68:68" customFormat="1">
      <c r="BP14006" s="90"/>
    </row>
    <row r="14007" spans="68:68" customFormat="1">
      <c r="BP14007" s="90"/>
    </row>
    <row r="14008" spans="68:68" customFormat="1">
      <c r="BP14008" s="90"/>
    </row>
    <row r="14009" spans="68:68" customFormat="1">
      <c r="BP14009" s="90"/>
    </row>
    <row r="14010" spans="68:68" customFormat="1">
      <c r="BP14010" s="90"/>
    </row>
    <row r="14011" spans="68:68" customFormat="1">
      <c r="BP14011" s="90"/>
    </row>
    <row r="14012" spans="68:68" customFormat="1">
      <c r="BP14012" s="90"/>
    </row>
    <row r="14013" spans="68:68" customFormat="1">
      <c r="BP14013" s="90"/>
    </row>
    <row r="14014" spans="68:68" customFormat="1">
      <c r="BP14014" s="90"/>
    </row>
    <row r="14015" spans="68:68" customFormat="1">
      <c r="BP14015" s="90"/>
    </row>
    <row r="14016" spans="68:68" customFormat="1">
      <c r="BP14016" s="90"/>
    </row>
    <row r="14017" spans="68:68" customFormat="1">
      <c r="BP14017" s="90"/>
    </row>
    <row r="14018" spans="68:68" customFormat="1">
      <c r="BP14018" s="90"/>
    </row>
    <row r="14019" spans="68:68" customFormat="1">
      <c r="BP14019" s="90"/>
    </row>
    <row r="14020" spans="68:68" customFormat="1">
      <c r="BP14020" s="90"/>
    </row>
    <row r="14021" spans="68:68" customFormat="1">
      <c r="BP14021" s="90"/>
    </row>
    <row r="14022" spans="68:68" customFormat="1">
      <c r="BP14022" s="90"/>
    </row>
    <row r="14023" spans="68:68" customFormat="1">
      <c r="BP14023" s="90"/>
    </row>
    <row r="14024" spans="68:68" customFormat="1">
      <c r="BP14024" s="90"/>
    </row>
    <row r="14025" spans="68:68" customFormat="1">
      <c r="BP14025" s="90"/>
    </row>
    <row r="14026" spans="68:68" customFormat="1">
      <c r="BP14026" s="90"/>
    </row>
    <row r="14027" spans="68:68" customFormat="1">
      <c r="BP14027" s="90"/>
    </row>
    <row r="14028" spans="68:68" customFormat="1">
      <c r="BP14028" s="90"/>
    </row>
    <row r="14029" spans="68:68" customFormat="1">
      <c r="BP14029" s="90"/>
    </row>
    <row r="14030" spans="68:68" customFormat="1">
      <c r="BP14030" s="90"/>
    </row>
    <row r="14031" spans="68:68" customFormat="1">
      <c r="BP14031" s="90"/>
    </row>
    <row r="14032" spans="68:68" customFormat="1">
      <c r="BP14032" s="90"/>
    </row>
    <row r="14033" spans="68:68" customFormat="1">
      <c r="BP14033" s="90"/>
    </row>
    <row r="14034" spans="68:68" customFormat="1">
      <c r="BP14034" s="90"/>
    </row>
    <row r="14035" spans="68:68" customFormat="1">
      <c r="BP14035" s="90"/>
    </row>
    <row r="14036" spans="68:68" customFormat="1">
      <c r="BP14036" s="90"/>
    </row>
    <row r="14037" spans="68:68" customFormat="1">
      <c r="BP14037" s="90"/>
    </row>
    <row r="14038" spans="68:68" customFormat="1">
      <c r="BP14038" s="90"/>
    </row>
    <row r="14039" spans="68:68" customFormat="1">
      <c r="BP14039" s="90"/>
    </row>
    <row r="14040" spans="68:68" customFormat="1">
      <c r="BP14040" s="90"/>
    </row>
    <row r="14041" spans="68:68" customFormat="1">
      <c r="BP14041" s="90"/>
    </row>
    <row r="14042" spans="68:68" customFormat="1">
      <c r="BP14042" s="90"/>
    </row>
    <row r="14043" spans="68:68" customFormat="1">
      <c r="BP14043" s="90"/>
    </row>
    <row r="14044" spans="68:68" customFormat="1">
      <c r="BP14044" s="90"/>
    </row>
    <row r="14045" spans="68:68" customFormat="1">
      <c r="BP14045" s="90"/>
    </row>
    <row r="14046" spans="68:68" customFormat="1">
      <c r="BP14046" s="90"/>
    </row>
    <row r="14047" spans="68:68" customFormat="1">
      <c r="BP14047" s="90"/>
    </row>
    <row r="14048" spans="68:68" customFormat="1">
      <c r="BP14048" s="90"/>
    </row>
    <row r="14049" spans="68:68" customFormat="1">
      <c r="BP14049" s="90"/>
    </row>
    <row r="14050" spans="68:68" customFormat="1">
      <c r="BP14050" s="90"/>
    </row>
    <row r="14051" spans="68:68" customFormat="1">
      <c r="BP14051" s="90"/>
    </row>
    <row r="14052" spans="68:68" customFormat="1">
      <c r="BP14052" s="90"/>
    </row>
    <row r="14053" spans="68:68" customFormat="1">
      <c r="BP14053" s="90"/>
    </row>
    <row r="14054" spans="68:68" customFormat="1">
      <c r="BP14054" s="90"/>
    </row>
    <row r="14055" spans="68:68" customFormat="1">
      <c r="BP14055" s="90"/>
    </row>
    <row r="14056" spans="68:68" customFormat="1">
      <c r="BP14056" s="90"/>
    </row>
    <row r="14057" spans="68:68" customFormat="1">
      <c r="BP14057" s="90"/>
    </row>
    <row r="14058" spans="68:68" customFormat="1">
      <c r="BP14058" s="90"/>
    </row>
    <row r="14059" spans="68:68" customFormat="1">
      <c r="BP14059" s="90"/>
    </row>
    <row r="14060" spans="68:68" customFormat="1">
      <c r="BP14060" s="90"/>
    </row>
    <row r="14061" spans="68:68" customFormat="1">
      <c r="BP14061" s="90"/>
    </row>
    <row r="14062" spans="68:68" customFormat="1">
      <c r="BP14062" s="90"/>
    </row>
    <row r="14063" spans="68:68" customFormat="1">
      <c r="BP14063" s="90"/>
    </row>
    <row r="14064" spans="68:68" customFormat="1">
      <c r="BP14064" s="90"/>
    </row>
    <row r="14065" spans="68:68" customFormat="1">
      <c r="BP14065" s="90"/>
    </row>
    <row r="14066" spans="68:68" customFormat="1">
      <c r="BP14066" s="90"/>
    </row>
    <row r="14067" spans="68:68" customFormat="1">
      <c r="BP14067" s="90"/>
    </row>
    <row r="14068" spans="68:68" customFormat="1">
      <c r="BP14068" s="90"/>
    </row>
    <row r="14069" spans="68:68" customFormat="1">
      <c r="BP14069" s="90"/>
    </row>
    <row r="14070" spans="68:68" customFormat="1">
      <c r="BP14070" s="90"/>
    </row>
    <row r="14071" spans="68:68" customFormat="1">
      <c r="BP14071" s="90"/>
    </row>
    <row r="14072" spans="68:68" customFormat="1">
      <c r="BP14072" s="90"/>
    </row>
    <row r="14073" spans="68:68" customFormat="1">
      <c r="BP14073" s="90"/>
    </row>
    <row r="14074" spans="68:68" customFormat="1">
      <c r="BP14074" s="90"/>
    </row>
    <row r="14075" spans="68:68" customFormat="1">
      <c r="BP14075" s="90"/>
    </row>
    <row r="14076" spans="68:68" customFormat="1">
      <c r="BP14076" s="90"/>
    </row>
    <row r="14077" spans="68:68" customFormat="1">
      <c r="BP14077" s="90"/>
    </row>
    <row r="14078" spans="68:68" customFormat="1">
      <c r="BP14078" s="90"/>
    </row>
    <row r="14079" spans="68:68" customFormat="1">
      <c r="BP14079" s="90"/>
    </row>
    <row r="14080" spans="68:68" customFormat="1">
      <c r="BP14080" s="90"/>
    </row>
    <row r="14081" spans="68:68" customFormat="1">
      <c r="BP14081" s="90"/>
    </row>
    <row r="14082" spans="68:68" customFormat="1">
      <c r="BP14082" s="90"/>
    </row>
    <row r="14083" spans="68:68" customFormat="1">
      <c r="BP14083" s="90"/>
    </row>
    <row r="14084" spans="68:68" customFormat="1">
      <c r="BP14084" s="90"/>
    </row>
    <row r="14085" spans="68:68" customFormat="1">
      <c r="BP14085" s="90"/>
    </row>
    <row r="14086" spans="68:68" customFormat="1">
      <c r="BP14086" s="90"/>
    </row>
    <row r="14087" spans="68:68" customFormat="1">
      <c r="BP14087" s="90"/>
    </row>
    <row r="14088" spans="68:68" customFormat="1">
      <c r="BP14088" s="90"/>
    </row>
    <row r="14089" spans="68:68" customFormat="1">
      <c r="BP14089" s="90"/>
    </row>
    <row r="14090" spans="68:68" customFormat="1">
      <c r="BP14090" s="90"/>
    </row>
    <row r="14091" spans="68:68" customFormat="1">
      <c r="BP14091" s="90"/>
    </row>
    <row r="14092" spans="68:68" customFormat="1">
      <c r="BP14092" s="90"/>
    </row>
    <row r="14093" spans="68:68" customFormat="1">
      <c r="BP14093" s="90"/>
    </row>
    <row r="14094" spans="68:68" customFormat="1">
      <c r="BP14094" s="90"/>
    </row>
    <row r="14095" spans="68:68" customFormat="1">
      <c r="BP14095" s="90"/>
    </row>
    <row r="14096" spans="68:68" customFormat="1">
      <c r="BP14096" s="90"/>
    </row>
    <row r="14097" spans="68:68" customFormat="1">
      <c r="BP14097" s="90"/>
    </row>
    <row r="14098" spans="68:68" customFormat="1">
      <c r="BP14098" s="90"/>
    </row>
    <row r="14099" spans="68:68" customFormat="1">
      <c r="BP14099" s="90"/>
    </row>
    <row r="14100" spans="68:68" customFormat="1">
      <c r="BP14100" s="90"/>
    </row>
    <row r="14101" spans="68:68" customFormat="1">
      <c r="BP14101" s="90"/>
    </row>
    <row r="14102" spans="68:68" customFormat="1">
      <c r="BP14102" s="90"/>
    </row>
    <row r="14103" spans="68:68" customFormat="1">
      <c r="BP14103" s="90"/>
    </row>
    <row r="14104" spans="68:68" customFormat="1">
      <c r="BP14104" s="90"/>
    </row>
    <row r="14105" spans="68:68" customFormat="1">
      <c r="BP14105" s="90"/>
    </row>
    <row r="14106" spans="68:68" customFormat="1">
      <c r="BP14106" s="90"/>
    </row>
    <row r="14107" spans="68:68" customFormat="1">
      <c r="BP14107" s="90"/>
    </row>
    <row r="14108" spans="68:68" customFormat="1">
      <c r="BP14108" s="90"/>
    </row>
    <row r="14109" spans="68:68" customFormat="1">
      <c r="BP14109" s="90"/>
    </row>
    <row r="14110" spans="68:68" customFormat="1">
      <c r="BP14110" s="90"/>
    </row>
    <row r="14111" spans="68:68" customFormat="1">
      <c r="BP14111" s="90"/>
    </row>
    <row r="14112" spans="68:68" customFormat="1">
      <c r="BP14112" s="90"/>
    </row>
    <row r="14113" spans="68:68" customFormat="1">
      <c r="BP14113" s="90"/>
    </row>
    <row r="14114" spans="68:68" customFormat="1">
      <c r="BP14114" s="90"/>
    </row>
    <row r="14115" spans="68:68" customFormat="1">
      <c r="BP14115" s="90"/>
    </row>
    <row r="14116" spans="68:68" customFormat="1">
      <c r="BP14116" s="90"/>
    </row>
    <row r="14117" spans="68:68" customFormat="1">
      <c r="BP14117" s="90"/>
    </row>
    <row r="14118" spans="68:68" customFormat="1">
      <c r="BP14118" s="90"/>
    </row>
    <row r="14119" spans="68:68" customFormat="1">
      <c r="BP14119" s="90"/>
    </row>
    <row r="14120" spans="68:68" customFormat="1">
      <c r="BP14120" s="90"/>
    </row>
    <row r="14121" spans="68:68" customFormat="1">
      <c r="BP14121" s="90"/>
    </row>
    <row r="14122" spans="68:68" customFormat="1">
      <c r="BP14122" s="90"/>
    </row>
    <row r="14123" spans="68:68" customFormat="1">
      <c r="BP14123" s="90"/>
    </row>
    <row r="14124" spans="68:68" customFormat="1">
      <c r="BP14124" s="90"/>
    </row>
    <row r="14125" spans="68:68" customFormat="1">
      <c r="BP14125" s="90"/>
    </row>
    <row r="14126" spans="68:68" customFormat="1">
      <c r="BP14126" s="90"/>
    </row>
    <row r="14127" spans="68:68" customFormat="1">
      <c r="BP14127" s="90"/>
    </row>
    <row r="14128" spans="68:68" customFormat="1">
      <c r="BP14128" s="90"/>
    </row>
    <row r="14129" spans="68:68" customFormat="1">
      <c r="BP14129" s="90"/>
    </row>
    <row r="14130" spans="68:68" customFormat="1">
      <c r="BP14130" s="90"/>
    </row>
    <row r="14131" spans="68:68" customFormat="1">
      <c r="BP14131" s="90"/>
    </row>
    <row r="14132" spans="68:68" customFormat="1">
      <c r="BP14132" s="90"/>
    </row>
    <row r="14133" spans="68:68" customFormat="1">
      <c r="BP14133" s="90"/>
    </row>
    <row r="14134" spans="68:68" customFormat="1">
      <c r="BP14134" s="90"/>
    </row>
    <row r="14135" spans="68:68" customFormat="1">
      <c r="BP14135" s="90"/>
    </row>
    <row r="14136" spans="68:68" customFormat="1">
      <c r="BP14136" s="90"/>
    </row>
    <row r="14137" spans="68:68" customFormat="1">
      <c r="BP14137" s="90"/>
    </row>
    <row r="14138" spans="68:68" customFormat="1">
      <c r="BP14138" s="90"/>
    </row>
    <row r="14139" spans="68:68" customFormat="1">
      <c r="BP14139" s="90"/>
    </row>
    <row r="14140" spans="68:68" customFormat="1">
      <c r="BP14140" s="90"/>
    </row>
    <row r="14141" spans="68:68" customFormat="1">
      <c r="BP14141" s="90"/>
    </row>
    <row r="14142" spans="68:68" customFormat="1">
      <c r="BP14142" s="90"/>
    </row>
    <row r="14143" spans="68:68" customFormat="1">
      <c r="BP14143" s="90"/>
    </row>
    <row r="14144" spans="68:68" customFormat="1">
      <c r="BP14144" s="90"/>
    </row>
    <row r="14145" spans="68:68" customFormat="1">
      <c r="BP14145" s="90"/>
    </row>
    <row r="14146" spans="68:68" customFormat="1">
      <c r="BP14146" s="90"/>
    </row>
    <row r="14147" spans="68:68" customFormat="1">
      <c r="BP14147" s="90"/>
    </row>
    <row r="14148" spans="68:68" customFormat="1">
      <c r="BP14148" s="90"/>
    </row>
    <row r="14149" spans="68:68" customFormat="1">
      <c r="BP14149" s="90"/>
    </row>
    <row r="14150" spans="68:68" customFormat="1">
      <c r="BP14150" s="90"/>
    </row>
    <row r="14151" spans="68:68" customFormat="1">
      <c r="BP14151" s="90"/>
    </row>
    <row r="14152" spans="68:68" customFormat="1">
      <c r="BP14152" s="90"/>
    </row>
    <row r="14153" spans="68:68" customFormat="1">
      <c r="BP14153" s="90"/>
    </row>
    <row r="14154" spans="68:68" customFormat="1">
      <c r="BP14154" s="90"/>
    </row>
    <row r="14155" spans="68:68" customFormat="1">
      <c r="BP14155" s="90"/>
    </row>
    <row r="14156" spans="68:68" customFormat="1">
      <c r="BP14156" s="90"/>
    </row>
    <row r="14157" spans="68:68" customFormat="1">
      <c r="BP14157" s="90"/>
    </row>
    <row r="14158" spans="68:68" customFormat="1">
      <c r="BP14158" s="90"/>
    </row>
    <row r="14159" spans="68:68" customFormat="1">
      <c r="BP14159" s="90"/>
    </row>
    <row r="14160" spans="68:68" customFormat="1">
      <c r="BP14160" s="90"/>
    </row>
    <row r="14161" spans="68:68" customFormat="1">
      <c r="BP14161" s="90"/>
    </row>
    <row r="14162" spans="68:68" customFormat="1">
      <c r="BP14162" s="90"/>
    </row>
    <row r="14163" spans="68:68" customFormat="1">
      <c r="BP14163" s="90"/>
    </row>
    <row r="14164" spans="68:68" customFormat="1">
      <c r="BP14164" s="90"/>
    </row>
    <row r="14165" spans="68:68" customFormat="1">
      <c r="BP14165" s="90"/>
    </row>
    <row r="14166" spans="68:68" customFormat="1">
      <c r="BP14166" s="90"/>
    </row>
    <row r="14167" spans="68:68" customFormat="1">
      <c r="BP14167" s="90"/>
    </row>
    <row r="14168" spans="68:68" customFormat="1">
      <c r="BP14168" s="90"/>
    </row>
    <row r="14169" spans="68:68" customFormat="1">
      <c r="BP14169" s="90"/>
    </row>
    <row r="14170" spans="68:68" customFormat="1">
      <c r="BP14170" s="90"/>
    </row>
    <row r="14171" spans="68:68" customFormat="1">
      <c r="BP14171" s="90"/>
    </row>
    <row r="14172" spans="68:68" customFormat="1">
      <c r="BP14172" s="90"/>
    </row>
    <row r="14173" spans="68:68" customFormat="1">
      <c r="BP14173" s="90"/>
    </row>
    <row r="14174" spans="68:68" customFormat="1">
      <c r="BP14174" s="90"/>
    </row>
    <row r="14175" spans="68:68" customFormat="1">
      <c r="BP14175" s="90"/>
    </row>
    <row r="14176" spans="68:68" customFormat="1">
      <c r="BP14176" s="90"/>
    </row>
    <row r="14177" spans="68:68" customFormat="1">
      <c r="BP14177" s="90"/>
    </row>
    <row r="14178" spans="68:68" customFormat="1">
      <c r="BP14178" s="90"/>
    </row>
    <row r="14179" spans="68:68" customFormat="1">
      <c r="BP14179" s="90"/>
    </row>
    <row r="14180" spans="68:68" customFormat="1">
      <c r="BP14180" s="90"/>
    </row>
    <row r="14181" spans="68:68" customFormat="1">
      <c r="BP14181" s="90"/>
    </row>
    <row r="14182" spans="68:68" customFormat="1">
      <c r="BP14182" s="90"/>
    </row>
    <row r="14183" spans="68:68" customFormat="1">
      <c r="BP14183" s="90"/>
    </row>
    <row r="14184" spans="68:68" customFormat="1">
      <c r="BP14184" s="90"/>
    </row>
    <row r="14185" spans="68:68" customFormat="1">
      <c r="BP14185" s="90"/>
    </row>
    <row r="14186" spans="68:68" customFormat="1">
      <c r="BP14186" s="90"/>
    </row>
    <row r="14187" spans="68:68" customFormat="1">
      <c r="BP14187" s="90"/>
    </row>
    <row r="14188" spans="68:68" customFormat="1">
      <c r="BP14188" s="90"/>
    </row>
    <row r="14189" spans="68:68" customFormat="1">
      <c r="BP14189" s="90"/>
    </row>
    <row r="14190" spans="68:68" customFormat="1">
      <c r="BP14190" s="90"/>
    </row>
    <row r="14191" spans="68:68" customFormat="1">
      <c r="BP14191" s="90"/>
    </row>
    <row r="14192" spans="68:68" customFormat="1">
      <c r="BP14192" s="90"/>
    </row>
    <row r="14193" spans="68:68" customFormat="1">
      <c r="BP14193" s="90"/>
    </row>
    <row r="14194" spans="68:68" customFormat="1">
      <c r="BP14194" s="90"/>
    </row>
    <row r="14195" spans="68:68" customFormat="1">
      <c r="BP14195" s="90"/>
    </row>
    <row r="14196" spans="68:68" customFormat="1">
      <c r="BP14196" s="90"/>
    </row>
    <row r="14197" spans="68:68" customFormat="1">
      <c r="BP14197" s="90"/>
    </row>
    <row r="14198" spans="68:68" customFormat="1">
      <c r="BP14198" s="90"/>
    </row>
    <row r="14199" spans="68:68" customFormat="1">
      <c r="BP14199" s="90"/>
    </row>
    <row r="14200" spans="68:68" customFormat="1">
      <c r="BP14200" s="90"/>
    </row>
    <row r="14201" spans="68:68" customFormat="1">
      <c r="BP14201" s="90"/>
    </row>
    <row r="14202" spans="68:68" customFormat="1">
      <c r="BP14202" s="90"/>
    </row>
    <row r="14203" spans="68:68" customFormat="1">
      <c r="BP14203" s="90"/>
    </row>
    <row r="14204" spans="68:68" customFormat="1">
      <c r="BP14204" s="90"/>
    </row>
    <row r="14205" spans="68:68" customFormat="1">
      <c r="BP14205" s="90"/>
    </row>
    <row r="14206" spans="68:68" customFormat="1">
      <c r="BP14206" s="90"/>
    </row>
    <row r="14207" spans="68:68" customFormat="1">
      <c r="BP14207" s="90"/>
    </row>
    <row r="14208" spans="68:68" customFormat="1">
      <c r="BP14208" s="90"/>
    </row>
    <row r="14209" spans="68:68" customFormat="1">
      <c r="BP14209" s="90"/>
    </row>
    <row r="14210" spans="68:68" customFormat="1">
      <c r="BP14210" s="90"/>
    </row>
    <row r="14211" spans="68:68" customFormat="1">
      <c r="BP14211" s="90"/>
    </row>
    <row r="14212" spans="68:68" customFormat="1">
      <c r="BP14212" s="90"/>
    </row>
    <row r="14213" spans="68:68" customFormat="1">
      <c r="BP14213" s="90"/>
    </row>
    <row r="14214" spans="68:68" customFormat="1">
      <c r="BP14214" s="90"/>
    </row>
    <row r="14215" spans="68:68" customFormat="1">
      <c r="BP14215" s="90"/>
    </row>
    <row r="14216" spans="68:68" customFormat="1">
      <c r="BP14216" s="90"/>
    </row>
    <row r="14217" spans="68:68" customFormat="1">
      <c r="BP14217" s="90"/>
    </row>
    <row r="14218" spans="68:68" customFormat="1">
      <c r="BP14218" s="90"/>
    </row>
    <row r="14219" spans="68:68" customFormat="1">
      <c r="BP14219" s="90"/>
    </row>
    <row r="14220" spans="68:68" customFormat="1">
      <c r="BP14220" s="90"/>
    </row>
    <row r="14221" spans="68:68" customFormat="1">
      <c r="BP14221" s="90"/>
    </row>
    <row r="14222" spans="68:68" customFormat="1">
      <c r="BP14222" s="90"/>
    </row>
    <row r="14223" spans="68:68" customFormat="1">
      <c r="BP14223" s="90"/>
    </row>
    <row r="14224" spans="68:68" customFormat="1">
      <c r="BP14224" s="90"/>
    </row>
    <row r="14225" spans="68:68" customFormat="1">
      <c r="BP14225" s="90"/>
    </row>
    <row r="14226" spans="68:68" customFormat="1">
      <c r="BP14226" s="90"/>
    </row>
    <row r="14227" spans="68:68" customFormat="1">
      <c r="BP14227" s="90"/>
    </row>
    <row r="14228" spans="68:68" customFormat="1">
      <c r="BP14228" s="90"/>
    </row>
    <row r="14229" spans="68:68" customFormat="1">
      <c r="BP14229" s="90"/>
    </row>
    <row r="14230" spans="68:68" customFormat="1">
      <c r="BP14230" s="90"/>
    </row>
    <row r="14231" spans="68:68" customFormat="1">
      <c r="BP14231" s="90"/>
    </row>
    <row r="14232" spans="68:68" customFormat="1">
      <c r="BP14232" s="90"/>
    </row>
    <row r="14233" spans="68:68" customFormat="1">
      <c r="BP14233" s="90"/>
    </row>
    <row r="14234" spans="68:68" customFormat="1">
      <c r="BP14234" s="90"/>
    </row>
    <row r="14235" spans="68:68" customFormat="1">
      <c r="BP14235" s="90"/>
    </row>
    <row r="14236" spans="68:68" customFormat="1">
      <c r="BP14236" s="90"/>
    </row>
    <row r="14237" spans="68:68" customFormat="1">
      <c r="BP14237" s="90"/>
    </row>
    <row r="14238" spans="68:68" customFormat="1">
      <c r="BP14238" s="90"/>
    </row>
    <row r="14239" spans="68:68" customFormat="1">
      <c r="BP14239" s="90"/>
    </row>
    <row r="14240" spans="68:68" customFormat="1">
      <c r="BP14240" s="90"/>
    </row>
    <row r="14241" spans="68:68" customFormat="1">
      <c r="BP14241" s="90"/>
    </row>
    <row r="14242" spans="68:68" customFormat="1">
      <c r="BP14242" s="90"/>
    </row>
    <row r="14243" spans="68:68" customFormat="1">
      <c r="BP14243" s="90"/>
    </row>
    <row r="14244" spans="68:68" customFormat="1">
      <c r="BP14244" s="90"/>
    </row>
    <row r="14245" spans="68:68" customFormat="1">
      <c r="BP14245" s="90"/>
    </row>
    <row r="14246" spans="68:68" customFormat="1">
      <c r="BP14246" s="90"/>
    </row>
    <row r="14247" spans="68:68" customFormat="1">
      <c r="BP14247" s="90"/>
    </row>
    <row r="14248" spans="68:68" customFormat="1">
      <c r="BP14248" s="90"/>
    </row>
    <row r="14249" spans="68:68" customFormat="1">
      <c r="BP14249" s="90"/>
    </row>
    <row r="14250" spans="68:68" customFormat="1">
      <c r="BP14250" s="90"/>
    </row>
    <row r="14251" spans="68:68" customFormat="1">
      <c r="BP14251" s="90"/>
    </row>
    <row r="14252" spans="68:68" customFormat="1">
      <c r="BP14252" s="90"/>
    </row>
    <row r="14253" spans="68:68" customFormat="1">
      <c r="BP14253" s="90"/>
    </row>
    <row r="14254" spans="68:68" customFormat="1">
      <c r="BP14254" s="90"/>
    </row>
    <row r="14255" spans="68:68" customFormat="1">
      <c r="BP14255" s="90"/>
    </row>
    <row r="14256" spans="68:68" customFormat="1">
      <c r="BP14256" s="90"/>
    </row>
    <row r="14257" spans="68:68" customFormat="1">
      <c r="BP14257" s="90"/>
    </row>
    <row r="14258" spans="68:68" customFormat="1">
      <c r="BP14258" s="90"/>
    </row>
    <row r="14259" spans="68:68" customFormat="1">
      <c r="BP14259" s="90"/>
    </row>
    <row r="14260" spans="68:68" customFormat="1">
      <c r="BP14260" s="90"/>
    </row>
    <row r="14261" spans="68:68" customFormat="1">
      <c r="BP14261" s="90"/>
    </row>
    <row r="14262" spans="68:68" customFormat="1">
      <c r="BP14262" s="90"/>
    </row>
    <row r="14263" spans="68:68" customFormat="1">
      <c r="BP14263" s="90"/>
    </row>
    <row r="14264" spans="68:68" customFormat="1">
      <c r="BP14264" s="90"/>
    </row>
    <row r="14265" spans="68:68" customFormat="1">
      <c r="BP14265" s="90"/>
    </row>
    <row r="14266" spans="68:68" customFormat="1">
      <c r="BP14266" s="90"/>
    </row>
    <row r="14267" spans="68:68" customFormat="1">
      <c r="BP14267" s="90"/>
    </row>
    <row r="14268" spans="68:68" customFormat="1">
      <c r="BP14268" s="90"/>
    </row>
    <row r="14269" spans="68:68" customFormat="1">
      <c r="BP14269" s="90"/>
    </row>
    <row r="14270" spans="68:68" customFormat="1">
      <c r="BP14270" s="90"/>
    </row>
    <row r="14271" spans="68:68" customFormat="1">
      <c r="BP14271" s="90"/>
    </row>
    <row r="14272" spans="68:68" customFormat="1">
      <c r="BP14272" s="90"/>
    </row>
    <row r="14273" spans="68:68" customFormat="1">
      <c r="BP14273" s="90"/>
    </row>
    <row r="14274" spans="68:68" customFormat="1">
      <c r="BP14274" s="90"/>
    </row>
    <row r="14275" spans="68:68" customFormat="1">
      <c r="BP14275" s="90"/>
    </row>
    <row r="14276" spans="68:68" customFormat="1">
      <c r="BP14276" s="90"/>
    </row>
    <row r="14277" spans="68:68" customFormat="1">
      <c r="BP14277" s="90"/>
    </row>
    <row r="14278" spans="68:68" customFormat="1">
      <c r="BP14278" s="90"/>
    </row>
    <row r="14279" spans="68:68" customFormat="1">
      <c r="BP14279" s="90"/>
    </row>
    <row r="14280" spans="68:68" customFormat="1">
      <c r="BP14280" s="90"/>
    </row>
    <row r="14281" spans="68:68" customFormat="1">
      <c r="BP14281" s="90"/>
    </row>
    <row r="14282" spans="68:68" customFormat="1">
      <c r="BP14282" s="90"/>
    </row>
    <row r="14283" spans="68:68" customFormat="1">
      <c r="BP14283" s="90"/>
    </row>
    <row r="14284" spans="68:68" customFormat="1">
      <c r="BP14284" s="90"/>
    </row>
    <row r="14285" spans="68:68" customFormat="1">
      <c r="BP14285" s="90"/>
    </row>
    <row r="14286" spans="68:68" customFormat="1">
      <c r="BP14286" s="90"/>
    </row>
    <row r="14287" spans="68:68" customFormat="1">
      <c r="BP14287" s="90"/>
    </row>
    <row r="14288" spans="68:68" customFormat="1">
      <c r="BP14288" s="90"/>
    </row>
    <row r="14289" spans="68:68" customFormat="1">
      <c r="BP14289" s="90"/>
    </row>
    <row r="14290" spans="68:68" customFormat="1">
      <c r="BP14290" s="90"/>
    </row>
    <row r="14291" spans="68:68" customFormat="1">
      <c r="BP14291" s="90"/>
    </row>
    <row r="14292" spans="68:68" customFormat="1">
      <c r="BP14292" s="90"/>
    </row>
    <row r="14293" spans="68:68" customFormat="1">
      <c r="BP14293" s="90"/>
    </row>
    <row r="14294" spans="68:68" customFormat="1">
      <c r="BP14294" s="90"/>
    </row>
    <row r="14295" spans="68:68" customFormat="1">
      <c r="BP14295" s="90"/>
    </row>
    <row r="14296" spans="68:68" customFormat="1">
      <c r="BP14296" s="90"/>
    </row>
    <row r="14297" spans="68:68" customFormat="1">
      <c r="BP14297" s="90"/>
    </row>
    <row r="14298" spans="68:68" customFormat="1">
      <c r="BP14298" s="90"/>
    </row>
    <row r="14299" spans="68:68" customFormat="1">
      <c r="BP14299" s="90"/>
    </row>
    <row r="14300" spans="68:68" customFormat="1">
      <c r="BP14300" s="90"/>
    </row>
    <row r="14301" spans="68:68" customFormat="1">
      <c r="BP14301" s="90"/>
    </row>
    <row r="14302" spans="68:68" customFormat="1">
      <c r="BP14302" s="90"/>
    </row>
    <row r="14303" spans="68:68" customFormat="1">
      <c r="BP14303" s="90"/>
    </row>
    <row r="14304" spans="68:68" customFormat="1">
      <c r="BP14304" s="90"/>
    </row>
    <row r="14305" spans="68:68" customFormat="1">
      <c r="BP14305" s="90"/>
    </row>
    <row r="14306" spans="68:68" customFormat="1">
      <c r="BP14306" s="90"/>
    </row>
    <row r="14307" spans="68:68" customFormat="1">
      <c r="BP14307" s="90"/>
    </row>
    <row r="14308" spans="68:68" customFormat="1">
      <c r="BP14308" s="90"/>
    </row>
    <row r="14309" spans="68:68" customFormat="1">
      <c r="BP14309" s="90"/>
    </row>
    <row r="14310" spans="68:68" customFormat="1">
      <c r="BP14310" s="90"/>
    </row>
    <row r="14311" spans="68:68" customFormat="1">
      <c r="BP14311" s="90"/>
    </row>
    <row r="14312" spans="68:68" customFormat="1">
      <c r="BP14312" s="90"/>
    </row>
    <row r="14313" spans="68:68" customFormat="1">
      <c r="BP14313" s="90"/>
    </row>
    <row r="14314" spans="68:68" customFormat="1">
      <c r="BP14314" s="90"/>
    </row>
    <row r="14315" spans="68:68" customFormat="1">
      <c r="BP14315" s="90"/>
    </row>
    <row r="14316" spans="68:68" customFormat="1">
      <c r="BP14316" s="90"/>
    </row>
    <row r="14317" spans="68:68" customFormat="1">
      <c r="BP14317" s="90"/>
    </row>
    <row r="14318" spans="68:68" customFormat="1">
      <c r="BP14318" s="90"/>
    </row>
    <row r="14319" spans="68:68" customFormat="1">
      <c r="BP14319" s="90"/>
    </row>
    <row r="14320" spans="68:68" customFormat="1">
      <c r="BP14320" s="90"/>
    </row>
    <row r="14321" spans="68:68" customFormat="1">
      <c r="BP14321" s="90"/>
    </row>
    <row r="14322" spans="68:68" customFormat="1">
      <c r="BP14322" s="90"/>
    </row>
    <row r="14323" spans="68:68" customFormat="1">
      <c r="BP14323" s="90"/>
    </row>
    <row r="14324" spans="68:68" customFormat="1">
      <c r="BP14324" s="90"/>
    </row>
    <row r="14325" spans="68:68" customFormat="1">
      <c r="BP14325" s="90"/>
    </row>
    <row r="14326" spans="68:68" customFormat="1">
      <c r="BP14326" s="90"/>
    </row>
    <row r="14327" spans="68:68" customFormat="1">
      <c r="BP14327" s="90"/>
    </row>
    <row r="14328" spans="68:68" customFormat="1">
      <c r="BP14328" s="90"/>
    </row>
    <row r="14329" spans="68:68" customFormat="1">
      <c r="BP14329" s="90"/>
    </row>
    <row r="14330" spans="68:68" customFormat="1">
      <c r="BP14330" s="90"/>
    </row>
    <row r="14331" spans="68:68" customFormat="1">
      <c r="BP14331" s="90"/>
    </row>
    <row r="14332" spans="68:68" customFormat="1">
      <c r="BP14332" s="90"/>
    </row>
    <row r="14333" spans="68:68" customFormat="1">
      <c r="BP14333" s="90"/>
    </row>
    <row r="14334" spans="68:68" customFormat="1">
      <c r="BP14334" s="90"/>
    </row>
    <row r="14335" spans="68:68" customFormat="1">
      <c r="BP14335" s="90"/>
    </row>
    <row r="14336" spans="68:68" customFormat="1">
      <c r="BP14336" s="90"/>
    </row>
    <row r="14337" spans="68:68" customFormat="1">
      <c r="BP14337" s="90"/>
    </row>
    <row r="14338" spans="68:68" customFormat="1">
      <c r="BP14338" s="90"/>
    </row>
    <row r="14339" spans="68:68" customFormat="1">
      <c r="BP14339" s="90"/>
    </row>
    <row r="14340" spans="68:68" customFormat="1">
      <c r="BP14340" s="90"/>
    </row>
    <row r="14341" spans="68:68" customFormat="1">
      <c r="BP14341" s="90"/>
    </row>
    <row r="14342" spans="68:68" customFormat="1">
      <c r="BP14342" s="90"/>
    </row>
    <row r="14343" spans="68:68" customFormat="1">
      <c r="BP14343" s="90"/>
    </row>
    <row r="14344" spans="68:68" customFormat="1">
      <c r="BP14344" s="90"/>
    </row>
    <row r="14345" spans="68:68" customFormat="1">
      <c r="BP14345" s="90"/>
    </row>
    <row r="14346" spans="68:68" customFormat="1">
      <c r="BP14346" s="90"/>
    </row>
    <row r="14347" spans="68:68" customFormat="1">
      <c r="BP14347" s="90"/>
    </row>
    <row r="14348" spans="68:68" customFormat="1">
      <c r="BP14348" s="90"/>
    </row>
    <row r="14349" spans="68:68" customFormat="1">
      <c r="BP14349" s="90"/>
    </row>
    <row r="14350" spans="68:68" customFormat="1">
      <c r="BP14350" s="90"/>
    </row>
    <row r="14351" spans="68:68" customFormat="1">
      <c r="BP14351" s="90"/>
    </row>
    <row r="14352" spans="68:68" customFormat="1">
      <c r="BP14352" s="90"/>
    </row>
    <row r="14353" spans="68:68" customFormat="1">
      <c r="BP14353" s="90"/>
    </row>
    <row r="14354" spans="68:68" customFormat="1">
      <c r="BP14354" s="90"/>
    </row>
    <row r="14355" spans="68:68" customFormat="1">
      <c r="BP14355" s="90"/>
    </row>
    <row r="14356" spans="68:68" customFormat="1">
      <c r="BP14356" s="90"/>
    </row>
    <row r="14357" spans="68:68" customFormat="1">
      <c r="BP14357" s="90"/>
    </row>
    <row r="14358" spans="68:68" customFormat="1">
      <c r="BP14358" s="90"/>
    </row>
    <row r="14359" spans="68:68" customFormat="1">
      <c r="BP14359" s="90"/>
    </row>
    <row r="14360" spans="68:68" customFormat="1">
      <c r="BP14360" s="90"/>
    </row>
    <row r="14361" spans="68:68" customFormat="1">
      <c r="BP14361" s="90"/>
    </row>
    <row r="14362" spans="68:68" customFormat="1">
      <c r="BP14362" s="90"/>
    </row>
    <row r="14363" spans="68:68" customFormat="1">
      <c r="BP14363" s="90"/>
    </row>
    <row r="14364" spans="68:68" customFormat="1">
      <c r="BP14364" s="90"/>
    </row>
    <row r="14365" spans="68:68" customFormat="1">
      <c r="BP14365" s="90"/>
    </row>
    <row r="14366" spans="68:68" customFormat="1">
      <c r="BP14366" s="90"/>
    </row>
    <row r="14367" spans="68:68" customFormat="1">
      <c r="BP14367" s="90"/>
    </row>
    <row r="14368" spans="68:68" customFormat="1">
      <c r="BP14368" s="90"/>
    </row>
    <row r="14369" spans="68:68" customFormat="1">
      <c r="BP14369" s="90"/>
    </row>
    <row r="14370" spans="68:68" customFormat="1">
      <c r="BP14370" s="90"/>
    </row>
    <row r="14371" spans="68:68" customFormat="1">
      <c r="BP14371" s="90"/>
    </row>
    <row r="14372" spans="68:68" customFormat="1">
      <c r="BP14372" s="90"/>
    </row>
    <row r="14373" spans="68:68" customFormat="1">
      <c r="BP14373" s="90"/>
    </row>
    <row r="14374" spans="68:68" customFormat="1">
      <c r="BP14374" s="90"/>
    </row>
    <row r="14375" spans="68:68" customFormat="1">
      <c r="BP14375" s="90"/>
    </row>
    <row r="14376" spans="68:68" customFormat="1">
      <c r="BP14376" s="90"/>
    </row>
    <row r="14377" spans="68:68" customFormat="1">
      <c r="BP14377" s="90"/>
    </row>
    <row r="14378" spans="68:68" customFormat="1">
      <c r="BP14378" s="90"/>
    </row>
    <row r="14379" spans="68:68" customFormat="1">
      <c r="BP14379" s="90"/>
    </row>
    <row r="14380" spans="68:68" customFormat="1">
      <c r="BP14380" s="90"/>
    </row>
    <row r="14381" spans="68:68" customFormat="1">
      <c r="BP14381" s="90"/>
    </row>
    <row r="14382" spans="68:68" customFormat="1">
      <c r="BP14382" s="90"/>
    </row>
    <row r="14383" spans="68:68" customFormat="1">
      <c r="BP14383" s="90"/>
    </row>
    <row r="14384" spans="68:68" customFormat="1">
      <c r="BP14384" s="90"/>
    </row>
    <row r="14385" spans="68:68" customFormat="1">
      <c r="BP14385" s="90"/>
    </row>
    <row r="14386" spans="68:68" customFormat="1">
      <c r="BP14386" s="90"/>
    </row>
    <row r="14387" spans="68:68" customFormat="1">
      <c r="BP14387" s="90"/>
    </row>
    <row r="14388" spans="68:68" customFormat="1">
      <c r="BP14388" s="90"/>
    </row>
    <row r="14389" spans="68:68" customFormat="1">
      <c r="BP14389" s="90"/>
    </row>
    <row r="14390" spans="68:68" customFormat="1">
      <c r="BP14390" s="90"/>
    </row>
    <row r="14391" spans="68:68" customFormat="1">
      <c r="BP14391" s="90"/>
    </row>
    <row r="14392" spans="68:68" customFormat="1">
      <c r="BP14392" s="90"/>
    </row>
    <row r="14393" spans="68:68" customFormat="1">
      <c r="BP14393" s="90"/>
    </row>
    <row r="14394" spans="68:68" customFormat="1">
      <c r="BP14394" s="90"/>
    </row>
    <row r="14395" spans="68:68" customFormat="1">
      <c r="BP14395" s="90"/>
    </row>
    <row r="14396" spans="68:68" customFormat="1">
      <c r="BP14396" s="90"/>
    </row>
    <row r="14397" spans="68:68" customFormat="1">
      <c r="BP14397" s="90"/>
    </row>
    <row r="14398" spans="68:68" customFormat="1">
      <c r="BP14398" s="90"/>
    </row>
    <row r="14399" spans="68:68" customFormat="1">
      <c r="BP14399" s="90"/>
    </row>
    <row r="14400" spans="68:68" customFormat="1">
      <c r="BP14400" s="90"/>
    </row>
    <row r="14401" spans="68:68" customFormat="1">
      <c r="BP14401" s="90"/>
    </row>
    <row r="14402" spans="68:68" customFormat="1">
      <c r="BP14402" s="90"/>
    </row>
    <row r="14403" spans="68:68" customFormat="1">
      <c r="BP14403" s="90"/>
    </row>
    <row r="14404" spans="68:68" customFormat="1">
      <c r="BP14404" s="90"/>
    </row>
    <row r="14405" spans="68:68" customFormat="1">
      <c r="BP14405" s="90"/>
    </row>
    <row r="14406" spans="68:68" customFormat="1">
      <c r="BP14406" s="90"/>
    </row>
    <row r="14407" spans="68:68" customFormat="1">
      <c r="BP14407" s="90"/>
    </row>
    <row r="14408" spans="68:68" customFormat="1">
      <c r="BP14408" s="90"/>
    </row>
    <row r="14409" spans="68:68" customFormat="1">
      <c r="BP14409" s="90"/>
    </row>
    <row r="14410" spans="68:68" customFormat="1">
      <c r="BP14410" s="90"/>
    </row>
    <row r="14411" spans="68:68" customFormat="1">
      <c r="BP14411" s="90"/>
    </row>
    <row r="14412" spans="68:68" customFormat="1">
      <c r="BP14412" s="90"/>
    </row>
    <row r="14413" spans="68:68" customFormat="1">
      <c r="BP14413" s="90"/>
    </row>
    <row r="14414" spans="68:68" customFormat="1">
      <c r="BP14414" s="90"/>
    </row>
    <row r="14415" spans="68:68" customFormat="1">
      <c r="BP14415" s="90"/>
    </row>
    <row r="14416" spans="68:68" customFormat="1">
      <c r="BP14416" s="90"/>
    </row>
    <row r="14417" spans="68:68" customFormat="1">
      <c r="BP14417" s="90"/>
    </row>
    <row r="14418" spans="68:68" customFormat="1">
      <c r="BP14418" s="90"/>
    </row>
    <row r="14419" spans="68:68" customFormat="1">
      <c r="BP14419" s="90"/>
    </row>
    <row r="14420" spans="68:68" customFormat="1">
      <c r="BP14420" s="90"/>
    </row>
    <row r="14421" spans="68:68" customFormat="1">
      <c r="BP14421" s="90"/>
    </row>
    <row r="14422" spans="68:68" customFormat="1">
      <c r="BP14422" s="90"/>
    </row>
    <row r="14423" spans="68:68" customFormat="1">
      <c r="BP14423" s="90"/>
    </row>
    <row r="14424" spans="68:68" customFormat="1">
      <c r="BP14424" s="90"/>
    </row>
    <row r="14425" spans="68:68" customFormat="1">
      <c r="BP14425" s="90"/>
    </row>
    <row r="14426" spans="68:68" customFormat="1">
      <c r="BP14426" s="90"/>
    </row>
    <row r="14427" spans="68:68" customFormat="1">
      <c r="BP14427" s="90"/>
    </row>
    <row r="14428" spans="68:68" customFormat="1">
      <c r="BP14428" s="90"/>
    </row>
    <row r="14429" spans="68:68" customFormat="1">
      <c r="BP14429" s="90"/>
    </row>
    <row r="14430" spans="68:68" customFormat="1">
      <c r="BP14430" s="90"/>
    </row>
    <row r="14431" spans="68:68" customFormat="1">
      <c r="BP14431" s="90"/>
    </row>
    <row r="14432" spans="68:68" customFormat="1">
      <c r="BP14432" s="90"/>
    </row>
    <row r="14433" spans="68:68" customFormat="1">
      <c r="BP14433" s="90"/>
    </row>
    <row r="14434" spans="68:68" customFormat="1">
      <c r="BP14434" s="90"/>
    </row>
    <row r="14435" spans="68:68" customFormat="1">
      <c r="BP14435" s="90"/>
    </row>
    <row r="14436" spans="68:68" customFormat="1">
      <c r="BP14436" s="90"/>
    </row>
    <row r="14437" spans="68:68" customFormat="1">
      <c r="BP14437" s="90"/>
    </row>
    <row r="14438" spans="68:68" customFormat="1">
      <c r="BP14438" s="90"/>
    </row>
    <row r="14439" spans="68:68" customFormat="1">
      <c r="BP14439" s="90"/>
    </row>
    <row r="14440" spans="68:68" customFormat="1">
      <c r="BP14440" s="90"/>
    </row>
    <row r="14441" spans="68:68" customFormat="1">
      <c r="BP14441" s="90"/>
    </row>
    <row r="14442" spans="68:68" customFormat="1">
      <c r="BP14442" s="90"/>
    </row>
    <row r="14443" spans="68:68" customFormat="1">
      <c r="BP14443" s="90"/>
    </row>
    <row r="14444" spans="68:68" customFormat="1">
      <c r="BP14444" s="90"/>
    </row>
    <row r="14445" spans="68:68" customFormat="1">
      <c r="BP14445" s="90"/>
    </row>
    <row r="14446" spans="68:68" customFormat="1">
      <c r="BP14446" s="90"/>
    </row>
    <row r="14447" spans="68:68" customFormat="1">
      <c r="BP14447" s="90"/>
    </row>
    <row r="14448" spans="68:68" customFormat="1">
      <c r="BP14448" s="90"/>
    </row>
    <row r="14449" spans="68:68" customFormat="1">
      <c r="BP14449" s="90"/>
    </row>
    <row r="14450" spans="68:68" customFormat="1">
      <c r="BP14450" s="90"/>
    </row>
    <row r="14451" spans="68:68" customFormat="1">
      <c r="BP14451" s="90"/>
    </row>
    <row r="14452" spans="68:68" customFormat="1">
      <c r="BP14452" s="90"/>
    </row>
    <row r="14453" spans="68:68" customFormat="1">
      <c r="BP14453" s="90"/>
    </row>
    <row r="14454" spans="68:68" customFormat="1">
      <c r="BP14454" s="90"/>
    </row>
    <row r="14455" spans="68:68" customFormat="1">
      <c r="BP14455" s="90"/>
    </row>
    <row r="14456" spans="68:68" customFormat="1">
      <c r="BP14456" s="90"/>
    </row>
    <row r="14457" spans="68:68" customFormat="1">
      <c r="BP14457" s="90"/>
    </row>
    <row r="14458" spans="68:68" customFormat="1">
      <c r="BP14458" s="90"/>
    </row>
    <row r="14459" spans="68:68" customFormat="1">
      <c r="BP14459" s="90"/>
    </row>
    <row r="14460" spans="68:68" customFormat="1">
      <c r="BP14460" s="90"/>
    </row>
    <row r="14461" spans="68:68" customFormat="1">
      <c r="BP14461" s="90"/>
    </row>
    <row r="14462" spans="68:68" customFormat="1">
      <c r="BP14462" s="90"/>
    </row>
    <row r="14463" spans="68:68" customFormat="1">
      <c r="BP14463" s="90"/>
    </row>
    <row r="14464" spans="68:68" customFormat="1">
      <c r="BP14464" s="90"/>
    </row>
    <row r="14465" spans="68:68" customFormat="1">
      <c r="BP14465" s="90"/>
    </row>
    <row r="14466" spans="68:68" customFormat="1">
      <c r="BP14466" s="90"/>
    </row>
    <row r="14467" spans="68:68" customFormat="1">
      <c r="BP14467" s="90"/>
    </row>
    <row r="14468" spans="68:68" customFormat="1">
      <c r="BP14468" s="90"/>
    </row>
    <row r="14469" spans="68:68" customFormat="1">
      <c r="BP14469" s="90"/>
    </row>
    <row r="14470" spans="68:68" customFormat="1">
      <c r="BP14470" s="90"/>
    </row>
    <row r="14471" spans="68:68" customFormat="1">
      <c r="BP14471" s="90"/>
    </row>
    <row r="14472" spans="68:68" customFormat="1">
      <c r="BP14472" s="90"/>
    </row>
    <row r="14473" spans="68:68" customFormat="1">
      <c r="BP14473" s="90"/>
    </row>
    <row r="14474" spans="68:68" customFormat="1">
      <c r="BP14474" s="90"/>
    </row>
    <row r="14475" spans="68:68" customFormat="1">
      <c r="BP14475" s="90"/>
    </row>
    <row r="14476" spans="68:68" customFormat="1">
      <c r="BP14476" s="90"/>
    </row>
    <row r="14477" spans="68:68" customFormat="1">
      <c r="BP14477" s="90"/>
    </row>
    <row r="14478" spans="68:68" customFormat="1">
      <c r="BP14478" s="90"/>
    </row>
    <row r="14479" spans="68:68" customFormat="1">
      <c r="BP14479" s="90"/>
    </row>
    <row r="14480" spans="68:68" customFormat="1">
      <c r="BP14480" s="90"/>
    </row>
    <row r="14481" spans="68:68" customFormat="1">
      <c r="BP14481" s="90"/>
    </row>
    <row r="14482" spans="68:68" customFormat="1">
      <c r="BP14482" s="90"/>
    </row>
    <row r="14483" spans="68:68" customFormat="1">
      <c r="BP14483" s="90"/>
    </row>
    <row r="14484" spans="68:68" customFormat="1">
      <c r="BP14484" s="90"/>
    </row>
    <row r="14485" spans="68:68" customFormat="1">
      <c r="BP14485" s="90"/>
    </row>
    <row r="14486" spans="68:68" customFormat="1">
      <c r="BP14486" s="90"/>
    </row>
    <row r="14487" spans="68:68" customFormat="1">
      <c r="BP14487" s="90"/>
    </row>
    <row r="14488" spans="68:68" customFormat="1">
      <c r="BP14488" s="90"/>
    </row>
    <row r="14489" spans="68:68" customFormat="1">
      <c r="BP14489" s="90"/>
    </row>
    <row r="14490" spans="68:68" customFormat="1">
      <c r="BP14490" s="90"/>
    </row>
    <row r="14491" spans="68:68" customFormat="1">
      <c r="BP14491" s="90"/>
    </row>
    <row r="14492" spans="68:68" customFormat="1">
      <c r="BP14492" s="90"/>
    </row>
    <row r="14493" spans="68:68" customFormat="1">
      <c r="BP14493" s="90"/>
    </row>
    <row r="14494" spans="68:68" customFormat="1">
      <c r="BP14494" s="90"/>
    </row>
    <row r="14495" spans="68:68" customFormat="1">
      <c r="BP14495" s="90"/>
    </row>
    <row r="14496" spans="68:68" customFormat="1">
      <c r="BP14496" s="90"/>
    </row>
    <row r="14497" spans="68:68" customFormat="1">
      <c r="BP14497" s="90"/>
    </row>
    <row r="14498" spans="68:68" customFormat="1">
      <c r="BP14498" s="90"/>
    </row>
    <row r="14499" spans="68:68" customFormat="1">
      <c r="BP14499" s="90"/>
    </row>
    <row r="14500" spans="68:68" customFormat="1">
      <c r="BP14500" s="90"/>
    </row>
    <row r="14501" spans="68:68" customFormat="1">
      <c r="BP14501" s="90"/>
    </row>
    <row r="14502" spans="68:68" customFormat="1">
      <c r="BP14502" s="90"/>
    </row>
    <row r="14503" spans="68:68" customFormat="1">
      <c r="BP14503" s="90"/>
    </row>
    <row r="14504" spans="68:68" customFormat="1">
      <c r="BP14504" s="90"/>
    </row>
    <row r="14505" spans="68:68" customFormat="1">
      <c r="BP14505" s="90"/>
    </row>
    <row r="14506" spans="68:68" customFormat="1">
      <c r="BP14506" s="90"/>
    </row>
    <row r="14507" spans="68:68" customFormat="1">
      <c r="BP14507" s="90"/>
    </row>
    <row r="14508" spans="68:68" customFormat="1">
      <c r="BP14508" s="90"/>
    </row>
    <row r="14509" spans="68:68" customFormat="1">
      <c r="BP14509" s="90"/>
    </row>
    <row r="14510" spans="68:68" customFormat="1">
      <c r="BP14510" s="90"/>
    </row>
    <row r="14511" spans="68:68" customFormat="1">
      <c r="BP14511" s="90"/>
    </row>
    <row r="14512" spans="68:68" customFormat="1">
      <c r="BP14512" s="90"/>
    </row>
    <row r="14513" spans="68:68" customFormat="1">
      <c r="BP14513" s="90"/>
    </row>
    <row r="14514" spans="68:68" customFormat="1">
      <c r="BP14514" s="90"/>
    </row>
    <row r="14515" spans="68:68" customFormat="1">
      <c r="BP14515" s="90"/>
    </row>
    <row r="14516" spans="68:68" customFormat="1">
      <c r="BP14516" s="90"/>
    </row>
    <row r="14517" spans="68:68" customFormat="1">
      <c r="BP14517" s="90"/>
    </row>
    <row r="14518" spans="68:68" customFormat="1">
      <c r="BP14518" s="90"/>
    </row>
    <row r="14519" spans="68:68" customFormat="1">
      <c r="BP14519" s="90"/>
    </row>
    <row r="14520" spans="68:68" customFormat="1">
      <c r="BP14520" s="90"/>
    </row>
    <row r="14521" spans="68:68" customFormat="1">
      <c r="BP14521" s="90"/>
    </row>
    <row r="14522" spans="68:68" customFormat="1">
      <c r="BP14522" s="90"/>
    </row>
    <row r="14523" spans="68:68" customFormat="1">
      <c r="BP14523" s="90"/>
    </row>
    <row r="14524" spans="68:68" customFormat="1">
      <c r="BP14524" s="90"/>
    </row>
    <row r="14525" spans="68:68" customFormat="1">
      <c r="BP14525" s="90"/>
    </row>
    <row r="14526" spans="68:68" customFormat="1">
      <c r="BP14526" s="90"/>
    </row>
    <row r="14527" spans="68:68" customFormat="1">
      <c r="BP14527" s="90"/>
    </row>
    <row r="14528" spans="68:68" customFormat="1">
      <c r="BP14528" s="90"/>
    </row>
    <row r="14529" spans="68:68" customFormat="1">
      <c r="BP14529" s="90"/>
    </row>
    <row r="14530" spans="68:68" customFormat="1">
      <c r="BP14530" s="90"/>
    </row>
    <row r="14531" spans="68:68" customFormat="1">
      <c r="BP14531" s="90"/>
    </row>
    <row r="14532" spans="68:68" customFormat="1">
      <c r="BP14532" s="90"/>
    </row>
    <row r="14533" spans="68:68" customFormat="1">
      <c r="BP14533" s="90"/>
    </row>
    <row r="14534" spans="68:68" customFormat="1">
      <c r="BP14534" s="90"/>
    </row>
    <row r="14535" spans="68:68" customFormat="1">
      <c r="BP14535" s="90"/>
    </row>
    <row r="14536" spans="68:68" customFormat="1">
      <c r="BP14536" s="90"/>
    </row>
    <row r="14537" spans="68:68" customFormat="1">
      <c r="BP14537" s="90"/>
    </row>
    <row r="14538" spans="68:68" customFormat="1">
      <c r="BP14538" s="90"/>
    </row>
    <row r="14539" spans="68:68" customFormat="1">
      <c r="BP14539" s="90"/>
    </row>
    <row r="14540" spans="68:68" customFormat="1">
      <c r="BP14540" s="90"/>
    </row>
    <row r="14541" spans="68:68" customFormat="1">
      <c r="BP14541" s="90"/>
    </row>
    <row r="14542" spans="68:68" customFormat="1">
      <c r="BP14542" s="90"/>
    </row>
    <row r="14543" spans="68:68" customFormat="1">
      <c r="BP14543" s="90"/>
    </row>
    <row r="14544" spans="68:68" customFormat="1">
      <c r="BP14544" s="90"/>
    </row>
    <row r="14545" spans="68:68" customFormat="1">
      <c r="BP14545" s="90"/>
    </row>
    <row r="14546" spans="68:68" customFormat="1">
      <c r="BP14546" s="90"/>
    </row>
    <row r="14547" spans="68:68" customFormat="1">
      <c r="BP14547" s="90"/>
    </row>
    <row r="14548" spans="68:68" customFormat="1">
      <c r="BP14548" s="90"/>
    </row>
    <row r="14549" spans="68:68" customFormat="1">
      <c r="BP14549" s="90"/>
    </row>
    <row r="14550" spans="68:68" customFormat="1">
      <c r="BP14550" s="90"/>
    </row>
    <row r="14551" spans="68:68" customFormat="1">
      <c r="BP14551" s="90"/>
    </row>
    <row r="14552" spans="68:68" customFormat="1">
      <c r="BP14552" s="90"/>
    </row>
    <row r="14553" spans="68:68" customFormat="1">
      <c r="BP14553" s="90"/>
    </row>
    <row r="14554" spans="68:68" customFormat="1">
      <c r="BP14554" s="90"/>
    </row>
    <row r="14555" spans="68:68" customFormat="1">
      <c r="BP14555" s="90"/>
    </row>
    <row r="14556" spans="68:68" customFormat="1">
      <c r="BP14556" s="90"/>
    </row>
    <row r="14557" spans="68:68" customFormat="1">
      <c r="BP14557" s="90"/>
    </row>
    <row r="14558" spans="68:68" customFormat="1">
      <c r="BP14558" s="90"/>
    </row>
    <row r="14559" spans="68:68" customFormat="1">
      <c r="BP14559" s="90"/>
    </row>
    <row r="14560" spans="68:68" customFormat="1">
      <c r="BP14560" s="90"/>
    </row>
    <row r="14561" spans="68:68" customFormat="1">
      <c r="BP14561" s="90"/>
    </row>
    <row r="14562" spans="68:68" customFormat="1">
      <c r="BP14562" s="90"/>
    </row>
    <row r="14563" spans="68:68" customFormat="1">
      <c r="BP14563" s="90"/>
    </row>
    <row r="14564" spans="68:68" customFormat="1">
      <c r="BP14564" s="90"/>
    </row>
    <row r="14565" spans="68:68" customFormat="1">
      <c r="BP14565" s="90"/>
    </row>
    <row r="14566" spans="68:68" customFormat="1">
      <c r="BP14566" s="90"/>
    </row>
    <row r="14567" spans="68:68" customFormat="1">
      <c r="BP14567" s="90"/>
    </row>
    <row r="14568" spans="68:68" customFormat="1">
      <c r="BP14568" s="90"/>
    </row>
    <row r="14569" spans="68:68" customFormat="1">
      <c r="BP14569" s="90"/>
    </row>
    <row r="14570" spans="68:68" customFormat="1">
      <c r="BP14570" s="90"/>
    </row>
    <row r="14571" spans="68:68" customFormat="1">
      <c r="BP14571" s="90"/>
    </row>
    <row r="14572" spans="68:68" customFormat="1">
      <c r="BP14572" s="90"/>
    </row>
    <row r="14573" spans="68:68" customFormat="1">
      <c r="BP14573" s="90"/>
    </row>
    <row r="14574" spans="68:68" customFormat="1">
      <c r="BP14574" s="90"/>
    </row>
    <row r="14575" spans="68:68" customFormat="1">
      <c r="BP14575" s="90"/>
    </row>
    <row r="14576" spans="68:68" customFormat="1">
      <c r="BP14576" s="90"/>
    </row>
    <row r="14577" spans="68:68" customFormat="1">
      <c r="BP14577" s="90"/>
    </row>
    <row r="14578" spans="68:68" customFormat="1">
      <c r="BP14578" s="90"/>
    </row>
    <row r="14579" spans="68:68" customFormat="1">
      <c r="BP14579" s="90"/>
    </row>
    <row r="14580" spans="68:68" customFormat="1">
      <c r="BP14580" s="90"/>
    </row>
    <row r="14581" spans="68:68" customFormat="1">
      <c r="BP14581" s="90"/>
    </row>
    <row r="14582" spans="68:68" customFormat="1">
      <c r="BP14582" s="90"/>
    </row>
    <row r="14583" spans="68:68" customFormat="1">
      <c r="BP14583" s="90"/>
    </row>
    <row r="14584" spans="68:68" customFormat="1">
      <c r="BP14584" s="90"/>
    </row>
    <row r="14585" spans="68:68" customFormat="1">
      <c r="BP14585" s="90"/>
    </row>
    <row r="14586" spans="68:68" customFormat="1">
      <c r="BP14586" s="90"/>
    </row>
    <row r="14587" spans="68:68" customFormat="1">
      <c r="BP14587" s="90"/>
    </row>
    <row r="14588" spans="68:68" customFormat="1">
      <c r="BP14588" s="90"/>
    </row>
    <row r="14589" spans="68:68" customFormat="1">
      <c r="BP14589" s="90"/>
    </row>
    <row r="14590" spans="68:68" customFormat="1">
      <c r="BP14590" s="90"/>
    </row>
    <row r="14591" spans="68:68" customFormat="1">
      <c r="BP14591" s="90"/>
    </row>
    <row r="14592" spans="68:68" customFormat="1">
      <c r="BP14592" s="90"/>
    </row>
    <row r="14593" spans="68:68" customFormat="1">
      <c r="BP14593" s="90"/>
    </row>
    <row r="14594" spans="68:68" customFormat="1">
      <c r="BP14594" s="90"/>
    </row>
    <row r="14595" spans="68:68" customFormat="1">
      <c r="BP14595" s="90"/>
    </row>
    <row r="14596" spans="68:68" customFormat="1">
      <c r="BP14596" s="90"/>
    </row>
    <row r="14597" spans="68:68" customFormat="1">
      <c r="BP14597" s="90"/>
    </row>
    <row r="14598" spans="68:68" customFormat="1">
      <c r="BP14598" s="90"/>
    </row>
    <row r="14599" spans="68:68" customFormat="1">
      <c r="BP14599" s="90"/>
    </row>
    <row r="14600" spans="68:68" customFormat="1">
      <c r="BP14600" s="90"/>
    </row>
    <row r="14601" spans="68:68" customFormat="1">
      <c r="BP14601" s="90"/>
    </row>
    <row r="14602" spans="68:68" customFormat="1">
      <c r="BP14602" s="90"/>
    </row>
    <row r="14603" spans="68:68" customFormat="1">
      <c r="BP14603" s="90"/>
    </row>
    <row r="14604" spans="68:68" customFormat="1">
      <c r="BP14604" s="90"/>
    </row>
    <row r="14605" spans="68:68" customFormat="1">
      <c r="BP14605" s="90"/>
    </row>
    <row r="14606" spans="68:68" customFormat="1">
      <c r="BP14606" s="90"/>
    </row>
    <row r="14607" spans="68:68" customFormat="1">
      <c r="BP14607" s="90"/>
    </row>
    <row r="14608" spans="68:68" customFormat="1">
      <c r="BP14608" s="90"/>
    </row>
    <row r="14609" spans="68:68" customFormat="1">
      <c r="BP14609" s="90"/>
    </row>
    <row r="14610" spans="68:68" customFormat="1">
      <c r="BP14610" s="90"/>
    </row>
    <row r="14611" spans="68:68" customFormat="1">
      <c r="BP14611" s="90"/>
    </row>
    <row r="14612" spans="68:68" customFormat="1">
      <c r="BP14612" s="90"/>
    </row>
    <row r="14613" spans="68:68" customFormat="1">
      <c r="BP14613" s="90"/>
    </row>
    <row r="14614" spans="68:68" customFormat="1">
      <c r="BP14614" s="90"/>
    </row>
    <row r="14615" spans="68:68" customFormat="1">
      <c r="BP14615" s="90"/>
    </row>
    <row r="14616" spans="68:68" customFormat="1">
      <c r="BP14616" s="90"/>
    </row>
    <row r="14617" spans="68:68" customFormat="1">
      <c r="BP14617" s="90"/>
    </row>
    <row r="14618" spans="68:68" customFormat="1">
      <c r="BP14618" s="90"/>
    </row>
    <row r="14619" spans="68:68" customFormat="1">
      <c r="BP14619" s="90"/>
    </row>
    <row r="14620" spans="68:68" customFormat="1">
      <c r="BP14620" s="90"/>
    </row>
    <row r="14621" spans="68:68" customFormat="1">
      <c r="BP14621" s="90"/>
    </row>
    <row r="14622" spans="68:68" customFormat="1">
      <c r="BP14622" s="90"/>
    </row>
    <row r="14623" spans="68:68" customFormat="1">
      <c r="BP14623" s="90"/>
    </row>
    <row r="14624" spans="68:68" customFormat="1">
      <c r="BP14624" s="90"/>
    </row>
    <row r="14625" spans="68:68" customFormat="1">
      <c r="BP14625" s="90"/>
    </row>
    <row r="14626" spans="68:68" customFormat="1">
      <c r="BP14626" s="90"/>
    </row>
    <row r="14627" spans="68:68" customFormat="1">
      <c r="BP14627" s="90"/>
    </row>
    <row r="14628" spans="68:68" customFormat="1">
      <c r="BP14628" s="90"/>
    </row>
    <row r="14629" spans="68:68" customFormat="1">
      <c r="BP14629" s="90"/>
    </row>
    <row r="14630" spans="68:68" customFormat="1">
      <c r="BP14630" s="90"/>
    </row>
    <row r="14631" spans="68:68" customFormat="1">
      <c r="BP14631" s="90"/>
    </row>
    <row r="14632" spans="68:68" customFormat="1">
      <c r="BP14632" s="90"/>
    </row>
    <row r="14633" spans="68:68" customFormat="1">
      <c r="BP14633" s="90"/>
    </row>
    <row r="14634" spans="68:68" customFormat="1">
      <c r="BP14634" s="90"/>
    </row>
    <row r="14635" spans="68:68" customFormat="1">
      <c r="BP14635" s="90"/>
    </row>
    <row r="14636" spans="68:68" customFormat="1">
      <c r="BP14636" s="90"/>
    </row>
    <row r="14637" spans="68:68" customFormat="1">
      <c r="BP14637" s="90"/>
    </row>
    <row r="14638" spans="68:68" customFormat="1">
      <c r="BP14638" s="90"/>
    </row>
    <row r="14639" spans="68:68" customFormat="1">
      <c r="BP14639" s="90"/>
    </row>
    <row r="14640" spans="68:68" customFormat="1">
      <c r="BP14640" s="90"/>
    </row>
    <row r="14641" spans="68:68" customFormat="1">
      <c r="BP14641" s="90"/>
    </row>
    <row r="14642" spans="68:68" customFormat="1">
      <c r="BP14642" s="90"/>
    </row>
    <row r="14643" spans="68:68" customFormat="1">
      <c r="BP14643" s="90"/>
    </row>
    <row r="14644" spans="68:68" customFormat="1">
      <c r="BP14644" s="90"/>
    </row>
    <row r="14645" spans="68:68" customFormat="1">
      <c r="BP14645" s="90"/>
    </row>
    <row r="14646" spans="68:68" customFormat="1">
      <c r="BP14646" s="90"/>
    </row>
    <row r="14647" spans="68:68" customFormat="1">
      <c r="BP14647" s="90"/>
    </row>
    <row r="14648" spans="68:68" customFormat="1">
      <c r="BP14648" s="90"/>
    </row>
    <row r="14649" spans="68:68" customFormat="1">
      <c r="BP14649" s="90"/>
    </row>
    <row r="14650" spans="68:68" customFormat="1">
      <c r="BP14650" s="90"/>
    </row>
    <row r="14651" spans="68:68" customFormat="1">
      <c r="BP14651" s="90"/>
    </row>
    <row r="14652" spans="68:68" customFormat="1">
      <c r="BP14652" s="90"/>
    </row>
    <row r="14653" spans="68:68" customFormat="1">
      <c r="BP14653" s="90"/>
    </row>
    <row r="14654" spans="68:68" customFormat="1">
      <c r="BP14654" s="90"/>
    </row>
    <row r="14655" spans="68:68" customFormat="1">
      <c r="BP14655" s="90"/>
    </row>
    <row r="14656" spans="68:68" customFormat="1">
      <c r="BP14656" s="90"/>
    </row>
    <row r="14657" spans="68:68" customFormat="1">
      <c r="BP14657" s="90"/>
    </row>
    <row r="14658" spans="68:68" customFormat="1">
      <c r="BP14658" s="90"/>
    </row>
    <row r="14659" spans="68:68" customFormat="1">
      <c r="BP14659" s="90"/>
    </row>
    <row r="14660" spans="68:68" customFormat="1">
      <c r="BP14660" s="90"/>
    </row>
    <row r="14661" spans="68:68" customFormat="1">
      <c r="BP14661" s="90"/>
    </row>
    <row r="14662" spans="68:68" customFormat="1">
      <c r="BP14662" s="90"/>
    </row>
    <row r="14663" spans="68:68" customFormat="1">
      <c r="BP14663" s="90"/>
    </row>
    <row r="14664" spans="68:68" customFormat="1">
      <c r="BP14664" s="90"/>
    </row>
    <row r="14665" spans="68:68" customFormat="1">
      <c r="BP14665" s="90"/>
    </row>
    <row r="14666" spans="68:68" customFormat="1">
      <c r="BP14666" s="90"/>
    </row>
    <row r="14667" spans="68:68" customFormat="1">
      <c r="BP14667" s="90"/>
    </row>
    <row r="14668" spans="68:68" customFormat="1">
      <c r="BP14668" s="90"/>
    </row>
    <row r="14669" spans="68:68" customFormat="1">
      <c r="BP14669" s="90"/>
    </row>
    <row r="14670" spans="68:68" customFormat="1">
      <c r="BP14670" s="90"/>
    </row>
    <row r="14671" spans="68:68" customFormat="1">
      <c r="BP14671" s="90"/>
    </row>
    <row r="14672" spans="68:68" customFormat="1">
      <c r="BP14672" s="90"/>
    </row>
    <row r="14673" spans="68:68" customFormat="1">
      <c r="BP14673" s="90"/>
    </row>
    <row r="14674" spans="68:68" customFormat="1">
      <c r="BP14674" s="90"/>
    </row>
    <row r="14675" spans="68:68" customFormat="1">
      <c r="BP14675" s="90"/>
    </row>
    <row r="14676" spans="68:68" customFormat="1">
      <c r="BP14676" s="90"/>
    </row>
    <row r="14677" spans="68:68" customFormat="1">
      <c r="BP14677" s="90"/>
    </row>
    <row r="14678" spans="68:68" customFormat="1">
      <c r="BP14678" s="90"/>
    </row>
    <row r="14679" spans="68:68" customFormat="1">
      <c r="BP14679" s="90"/>
    </row>
    <row r="14680" spans="68:68" customFormat="1">
      <c r="BP14680" s="90"/>
    </row>
    <row r="14681" spans="68:68" customFormat="1">
      <c r="BP14681" s="90"/>
    </row>
    <row r="14682" spans="68:68" customFormat="1">
      <c r="BP14682" s="90"/>
    </row>
    <row r="14683" spans="68:68" customFormat="1">
      <c r="BP14683" s="90"/>
    </row>
    <row r="14684" spans="68:68" customFormat="1">
      <c r="BP14684" s="90"/>
    </row>
    <row r="14685" spans="68:68" customFormat="1">
      <c r="BP14685" s="90"/>
    </row>
    <row r="14686" spans="68:68" customFormat="1">
      <c r="BP14686" s="90"/>
    </row>
    <row r="14687" spans="68:68" customFormat="1">
      <c r="BP14687" s="90"/>
    </row>
    <row r="14688" spans="68:68" customFormat="1">
      <c r="BP14688" s="90"/>
    </row>
    <row r="14689" spans="68:68" customFormat="1">
      <c r="BP14689" s="90"/>
    </row>
    <row r="14690" spans="68:68" customFormat="1">
      <c r="BP14690" s="90"/>
    </row>
    <row r="14691" spans="68:68" customFormat="1">
      <c r="BP14691" s="90"/>
    </row>
    <row r="14692" spans="68:68" customFormat="1">
      <c r="BP14692" s="90"/>
    </row>
    <row r="14693" spans="68:68" customFormat="1">
      <c r="BP14693" s="90"/>
    </row>
    <row r="14694" spans="68:68" customFormat="1">
      <c r="BP14694" s="90"/>
    </row>
    <row r="14695" spans="68:68" customFormat="1">
      <c r="BP14695" s="90"/>
    </row>
    <row r="14696" spans="68:68" customFormat="1">
      <c r="BP14696" s="90"/>
    </row>
    <row r="14697" spans="68:68" customFormat="1">
      <c r="BP14697" s="90"/>
    </row>
    <row r="14698" spans="68:68" customFormat="1">
      <c r="BP14698" s="90"/>
    </row>
    <row r="14699" spans="68:68" customFormat="1">
      <c r="BP14699" s="90"/>
    </row>
    <row r="14700" spans="68:68" customFormat="1">
      <c r="BP14700" s="90"/>
    </row>
    <row r="14701" spans="68:68" customFormat="1">
      <c r="BP14701" s="90"/>
    </row>
    <row r="14702" spans="68:68" customFormat="1">
      <c r="BP14702" s="90"/>
    </row>
    <row r="14703" spans="68:68" customFormat="1">
      <c r="BP14703" s="90"/>
    </row>
    <row r="14704" spans="68:68" customFormat="1">
      <c r="BP14704" s="90"/>
    </row>
    <row r="14705" spans="68:68" customFormat="1">
      <c r="BP14705" s="90"/>
    </row>
    <row r="14706" spans="68:68" customFormat="1">
      <c r="BP14706" s="90"/>
    </row>
    <row r="14707" spans="68:68" customFormat="1">
      <c r="BP14707" s="90"/>
    </row>
    <row r="14708" spans="68:68" customFormat="1">
      <c r="BP14708" s="90"/>
    </row>
    <row r="14709" spans="68:68" customFormat="1">
      <c r="BP14709" s="90"/>
    </row>
    <row r="14710" spans="68:68" customFormat="1">
      <c r="BP14710" s="90"/>
    </row>
    <row r="14711" spans="68:68" customFormat="1">
      <c r="BP14711" s="90"/>
    </row>
    <row r="14712" spans="68:68" customFormat="1">
      <c r="BP14712" s="90"/>
    </row>
    <row r="14713" spans="68:68" customFormat="1">
      <c r="BP14713" s="90"/>
    </row>
    <row r="14714" spans="68:68" customFormat="1">
      <c r="BP14714" s="90"/>
    </row>
    <row r="14715" spans="68:68" customFormat="1">
      <c r="BP14715" s="90"/>
    </row>
    <row r="14716" spans="68:68" customFormat="1">
      <c r="BP14716" s="90"/>
    </row>
    <row r="14717" spans="68:68" customFormat="1">
      <c r="BP14717" s="90"/>
    </row>
    <row r="14718" spans="68:68" customFormat="1">
      <c r="BP14718" s="90"/>
    </row>
    <row r="14719" spans="68:68" customFormat="1">
      <c r="BP14719" s="90"/>
    </row>
    <row r="14720" spans="68:68" customFormat="1">
      <c r="BP14720" s="90"/>
    </row>
    <row r="14721" spans="68:68" customFormat="1">
      <c r="BP14721" s="90"/>
    </row>
    <row r="14722" spans="68:68" customFormat="1">
      <c r="BP14722" s="90"/>
    </row>
    <row r="14723" spans="68:68" customFormat="1">
      <c r="BP14723" s="90"/>
    </row>
    <row r="14724" spans="68:68" customFormat="1">
      <c r="BP14724" s="90"/>
    </row>
    <row r="14725" spans="68:68" customFormat="1">
      <c r="BP14725" s="90"/>
    </row>
    <row r="14726" spans="68:68" customFormat="1">
      <c r="BP14726" s="90"/>
    </row>
    <row r="14727" spans="68:68" customFormat="1">
      <c r="BP14727" s="90"/>
    </row>
    <row r="14728" spans="68:68" customFormat="1">
      <c r="BP14728" s="90"/>
    </row>
    <row r="14729" spans="68:68" customFormat="1">
      <c r="BP14729" s="90"/>
    </row>
    <row r="14730" spans="68:68" customFormat="1">
      <c r="BP14730" s="90"/>
    </row>
    <row r="14731" spans="68:68" customFormat="1">
      <c r="BP14731" s="90"/>
    </row>
    <row r="14732" spans="68:68" customFormat="1">
      <c r="BP14732" s="90"/>
    </row>
    <row r="14733" spans="68:68" customFormat="1">
      <c r="BP14733" s="90"/>
    </row>
    <row r="14734" spans="68:68" customFormat="1">
      <c r="BP14734" s="90"/>
    </row>
    <row r="14735" spans="68:68" customFormat="1">
      <c r="BP14735" s="90"/>
    </row>
    <row r="14736" spans="68:68" customFormat="1">
      <c r="BP14736" s="90"/>
    </row>
    <row r="14737" spans="68:68" customFormat="1">
      <c r="BP14737" s="90"/>
    </row>
    <row r="14738" spans="68:68" customFormat="1">
      <c r="BP14738" s="90"/>
    </row>
    <row r="14739" spans="68:68" customFormat="1">
      <c r="BP14739" s="90"/>
    </row>
    <row r="14740" spans="68:68" customFormat="1">
      <c r="BP14740" s="90"/>
    </row>
    <row r="14741" spans="68:68" customFormat="1">
      <c r="BP14741" s="90"/>
    </row>
    <row r="14742" spans="68:68" customFormat="1">
      <c r="BP14742" s="90"/>
    </row>
    <row r="14743" spans="68:68" customFormat="1">
      <c r="BP14743" s="90"/>
    </row>
    <row r="14744" spans="68:68" customFormat="1">
      <c r="BP14744" s="90"/>
    </row>
    <row r="14745" spans="68:68" customFormat="1">
      <c r="BP14745" s="90"/>
    </row>
    <row r="14746" spans="68:68" customFormat="1">
      <c r="BP14746" s="90"/>
    </row>
    <row r="14747" spans="68:68" customFormat="1">
      <c r="BP14747" s="90"/>
    </row>
    <row r="14748" spans="68:68" customFormat="1">
      <c r="BP14748" s="90"/>
    </row>
    <row r="14749" spans="68:68" customFormat="1">
      <c r="BP14749" s="90"/>
    </row>
    <row r="14750" spans="68:68" customFormat="1">
      <c r="BP14750" s="90"/>
    </row>
    <row r="14751" spans="68:68" customFormat="1">
      <c r="BP14751" s="90"/>
    </row>
    <row r="14752" spans="68:68" customFormat="1">
      <c r="BP14752" s="90"/>
    </row>
    <row r="14753" spans="68:68" customFormat="1">
      <c r="BP14753" s="90"/>
    </row>
    <row r="14754" spans="68:68" customFormat="1">
      <c r="BP14754" s="90"/>
    </row>
    <row r="14755" spans="68:68" customFormat="1">
      <c r="BP14755" s="90"/>
    </row>
    <row r="14756" spans="68:68" customFormat="1">
      <c r="BP14756" s="90"/>
    </row>
    <row r="14757" spans="68:68" customFormat="1">
      <c r="BP14757" s="90"/>
    </row>
    <row r="14758" spans="68:68" customFormat="1">
      <c r="BP14758" s="90"/>
    </row>
    <row r="14759" spans="68:68" customFormat="1">
      <c r="BP14759" s="90"/>
    </row>
    <row r="14760" spans="68:68" customFormat="1">
      <c r="BP14760" s="90"/>
    </row>
    <row r="14761" spans="68:68" customFormat="1">
      <c r="BP14761" s="90"/>
    </row>
    <row r="14762" spans="68:68" customFormat="1">
      <c r="BP14762" s="90"/>
    </row>
    <row r="14763" spans="68:68" customFormat="1">
      <c r="BP14763" s="90"/>
    </row>
    <row r="14764" spans="68:68" customFormat="1">
      <c r="BP14764" s="90"/>
    </row>
    <row r="14765" spans="68:68" customFormat="1">
      <c r="BP14765" s="90"/>
    </row>
    <row r="14766" spans="68:68" customFormat="1">
      <c r="BP14766" s="90"/>
    </row>
    <row r="14767" spans="68:68" customFormat="1">
      <c r="BP14767" s="90"/>
    </row>
    <row r="14768" spans="68:68" customFormat="1">
      <c r="BP14768" s="90"/>
    </row>
    <row r="14769" spans="68:68" customFormat="1">
      <c r="BP14769" s="90"/>
    </row>
    <row r="14770" spans="68:68" customFormat="1">
      <c r="BP14770" s="90"/>
    </row>
    <row r="14771" spans="68:68" customFormat="1">
      <c r="BP14771" s="90"/>
    </row>
    <row r="14772" spans="68:68" customFormat="1">
      <c r="BP14772" s="90"/>
    </row>
    <row r="14773" spans="68:68" customFormat="1">
      <c r="BP14773" s="90"/>
    </row>
    <row r="14774" spans="68:68" customFormat="1">
      <c r="BP14774" s="90"/>
    </row>
    <row r="14775" spans="68:68" customFormat="1">
      <c r="BP14775" s="90"/>
    </row>
    <row r="14776" spans="68:68" customFormat="1">
      <c r="BP14776" s="90"/>
    </row>
    <row r="14777" spans="68:68" customFormat="1">
      <c r="BP14777" s="90"/>
    </row>
    <row r="14778" spans="68:68" customFormat="1">
      <c r="BP14778" s="90"/>
    </row>
    <row r="14779" spans="68:68" customFormat="1">
      <c r="BP14779" s="90"/>
    </row>
    <row r="14780" spans="68:68" customFormat="1">
      <c r="BP14780" s="90"/>
    </row>
    <row r="14781" spans="68:68" customFormat="1">
      <c r="BP14781" s="90"/>
    </row>
    <row r="14782" spans="68:68" customFormat="1">
      <c r="BP14782" s="90"/>
    </row>
    <row r="14783" spans="68:68" customFormat="1">
      <c r="BP14783" s="90"/>
    </row>
    <row r="14784" spans="68:68" customFormat="1">
      <c r="BP14784" s="90"/>
    </row>
    <row r="14785" spans="68:68" customFormat="1">
      <c r="BP14785" s="90"/>
    </row>
    <row r="14786" spans="68:68" customFormat="1">
      <c r="BP14786" s="90"/>
    </row>
    <row r="14787" spans="68:68" customFormat="1">
      <c r="BP14787" s="90"/>
    </row>
    <row r="14788" spans="68:68" customFormat="1">
      <c r="BP14788" s="90"/>
    </row>
    <row r="14789" spans="68:68" customFormat="1">
      <c r="BP14789" s="90"/>
    </row>
    <row r="14790" spans="68:68" customFormat="1">
      <c r="BP14790" s="90"/>
    </row>
    <row r="14791" spans="68:68" customFormat="1">
      <c r="BP14791" s="90"/>
    </row>
    <row r="14792" spans="68:68" customFormat="1">
      <c r="BP14792" s="90"/>
    </row>
    <row r="14793" spans="68:68" customFormat="1">
      <c r="BP14793" s="90"/>
    </row>
    <row r="14794" spans="68:68" customFormat="1">
      <c r="BP14794" s="90"/>
    </row>
    <row r="14795" spans="68:68" customFormat="1">
      <c r="BP14795" s="90"/>
    </row>
    <row r="14796" spans="68:68" customFormat="1">
      <c r="BP14796" s="90"/>
    </row>
    <row r="14797" spans="68:68" customFormat="1">
      <c r="BP14797" s="90"/>
    </row>
    <row r="14798" spans="68:68" customFormat="1">
      <c r="BP14798" s="90"/>
    </row>
    <row r="14799" spans="68:68" customFormat="1">
      <c r="BP14799" s="90"/>
    </row>
    <row r="14800" spans="68:68" customFormat="1">
      <c r="BP14800" s="90"/>
    </row>
    <row r="14801" spans="68:68" customFormat="1">
      <c r="BP14801" s="90"/>
    </row>
    <row r="14802" spans="68:68" customFormat="1">
      <c r="BP14802" s="90"/>
    </row>
    <row r="14803" spans="68:68" customFormat="1">
      <c r="BP14803" s="90"/>
    </row>
    <row r="14804" spans="68:68" customFormat="1">
      <c r="BP14804" s="90"/>
    </row>
    <row r="14805" spans="68:68" customFormat="1">
      <c r="BP14805" s="90"/>
    </row>
    <row r="14806" spans="68:68" customFormat="1">
      <c r="BP14806" s="90"/>
    </row>
    <row r="14807" spans="68:68" customFormat="1">
      <c r="BP14807" s="90"/>
    </row>
    <row r="14808" spans="68:68" customFormat="1">
      <c r="BP14808" s="90"/>
    </row>
    <row r="14809" spans="68:68" customFormat="1">
      <c r="BP14809" s="90"/>
    </row>
    <row r="14810" spans="68:68" customFormat="1">
      <c r="BP14810" s="90"/>
    </row>
    <row r="14811" spans="68:68" customFormat="1">
      <c r="BP14811" s="90"/>
    </row>
    <row r="14812" spans="68:68" customFormat="1">
      <c r="BP14812" s="90"/>
    </row>
    <row r="14813" spans="68:68" customFormat="1">
      <c r="BP14813" s="90"/>
    </row>
    <row r="14814" spans="68:68" customFormat="1">
      <c r="BP14814" s="90"/>
    </row>
    <row r="14815" spans="68:68" customFormat="1">
      <c r="BP14815" s="90"/>
    </row>
    <row r="14816" spans="68:68" customFormat="1">
      <c r="BP14816" s="90"/>
    </row>
    <row r="14817" spans="68:68" customFormat="1">
      <c r="BP14817" s="90"/>
    </row>
    <row r="14818" spans="68:68" customFormat="1">
      <c r="BP14818" s="90"/>
    </row>
    <row r="14819" spans="68:68" customFormat="1">
      <c r="BP14819" s="90"/>
    </row>
    <row r="14820" spans="68:68" customFormat="1">
      <c r="BP14820" s="90"/>
    </row>
    <row r="14821" spans="68:68" customFormat="1">
      <c r="BP14821" s="90"/>
    </row>
    <row r="14822" spans="68:68" customFormat="1">
      <c r="BP14822" s="90"/>
    </row>
    <row r="14823" spans="68:68" customFormat="1">
      <c r="BP14823" s="90"/>
    </row>
    <row r="14824" spans="68:68" customFormat="1">
      <c r="BP14824" s="90"/>
    </row>
    <row r="14825" spans="68:68" customFormat="1">
      <c r="BP14825" s="90"/>
    </row>
    <row r="14826" spans="68:68" customFormat="1">
      <c r="BP14826" s="90"/>
    </row>
    <row r="14827" spans="68:68" customFormat="1">
      <c r="BP14827" s="90"/>
    </row>
    <row r="14828" spans="68:68" customFormat="1">
      <c r="BP14828" s="90"/>
    </row>
    <row r="14829" spans="68:68" customFormat="1">
      <c r="BP14829" s="90"/>
    </row>
    <row r="14830" spans="68:68" customFormat="1">
      <c r="BP14830" s="90"/>
    </row>
    <row r="14831" spans="68:68" customFormat="1">
      <c r="BP14831" s="90"/>
    </row>
    <row r="14832" spans="68:68" customFormat="1">
      <c r="BP14832" s="90"/>
    </row>
    <row r="14833" spans="68:68" customFormat="1">
      <c r="BP14833" s="90"/>
    </row>
    <row r="14834" spans="68:68" customFormat="1">
      <c r="BP14834" s="90"/>
    </row>
    <row r="14835" spans="68:68" customFormat="1">
      <c r="BP14835" s="90"/>
    </row>
    <row r="14836" spans="68:68" customFormat="1">
      <c r="BP14836" s="90"/>
    </row>
    <row r="14837" spans="68:68" customFormat="1">
      <c r="BP14837" s="90"/>
    </row>
    <row r="14838" spans="68:68" customFormat="1">
      <c r="BP14838" s="90"/>
    </row>
    <row r="14839" spans="68:68" customFormat="1">
      <c r="BP14839" s="90"/>
    </row>
    <row r="14840" spans="68:68" customFormat="1">
      <c r="BP14840" s="90"/>
    </row>
    <row r="14841" spans="68:68" customFormat="1">
      <c r="BP14841" s="90"/>
    </row>
    <row r="14842" spans="68:68" customFormat="1">
      <c r="BP14842" s="90"/>
    </row>
    <row r="14843" spans="68:68" customFormat="1">
      <c r="BP14843" s="90"/>
    </row>
    <row r="14844" spans="68:68" customFormat="1">
      <c r="BP14844" s="90"/>
    </row>
    <row r="14845" spans="68:68" customFormat="1">
      <c r="BP14845" s="90"/>
    </row>
    <row r="14846" spans="68:68" customFormat="1">
      <c r="BP14846" s="90"/>
    </row>
    <row r="14847" spans="68:68" customFormat="1">
      <c r="BP14847" s="90"/>
    </row>
    <row r="14848" spans="68:68" customFormat="1">
      <c r="BP14848" s="90"/>
    </row>
    <row r="14849" spans="68:68" customFormat="1">
      <c r="BP14849" s="90"/>
    </row>
    <row r="14850" spans="68:68" customFormat="1">
      <c r="BP14850" s="90"/>
    </row>
    <row r="14851" spans="68:68" customFormat="1">
      <c r="BP14851" s="90"/>
    </row>
    <row r="14852" spans="68:68" customFormat="1">
      <c r="BP14852" s="90"/>
    </row>
    <row r="14853" spans="68:68" customFormat="1">
      <c r="BP14853" s="90"/>
    </row>
    <row r="14854" spans="68:68" customFormat="1">
      <c r="BP14854" s="90"/>
    </row>
    <row r="14855" spans="68:68" customFormat="1">
      <c r="BP14855" s="90"/>
    </row>
    <row r="14856" spans="68:68" customFormat="1">
      <c r="BP14856" s="90"/>
    </row>
    <row r="14857" spans="68:68" customFormat="1">
      <c r="BP14857" s="90"/>
    </row>
    <row r="14858" spans="68:68" customFormat="1">
      <c r="BP14858" s="90"/>
    </row>
    <row r="14859" spans="68:68" customFormat="1">
      <c r="BP14859" s="90"/>
    </row>
    <row r="14860" spans="68:68" customFormat="1">
      <c r="BP14860" s="90"/>
    </row>
    <row r="14861" spans="68:68" customFormat="1">
      <c r="BP14861" s="90"/>
    </row>
    <row r="14862" spans="68:68" customFormat="1">
      <c r="BP14862" s="90"/>
    </row>
    <row r="14863" spans="68:68" customFormat="1">
      <c r="BP14863" s="90"/>
    </row>
    <row r="14864" spans="68:68" customFormat="1">
      <c r="BP14864" s="90"/>
    </row>
    <row r="14865" spans="68:68" customFormat="1">
      <c r="BP14865" s="90"/>
    </row>
    <row r="14866" spans="68:68" customFormat="1">
      <c r="BP14866" s="90"/>
    </row>
    <row r="14867" spans="68:68" customFormat="1">
      <c r="BP14867" s="90"/>
    </row>
    <row r="14868" spans="68:68" customFormat="1">
      <c r="BP14868" s="90"/>
    </row>
    <row r="14869" spans="68:68" customFormat="1">
      <c r="BP14869" s="90"/>
    </row>
    <row r="14870" spans="68:68" customFormat="1">
      <c r="BP14870" s="90"/>
    </row>
    <row r="14871" spans="68:68" customFormat="1">
      <c r="BP14871" s="90"/>
    </row>
    <row r="14872" spans="68:68" customFormat="1">
      <c r="BP14872" s="90"/>
    </row>
    <row r="14873" spans="68:68" customFormat="1">
      <c r="BP14873" s="90"/>
    </row>
    <row r="14874" spans="68:68" customFormat="1">
      <c r="BP14874" s="90"/>
    </row>
    <row r="14875" spans="68:68" customFormat="1">
      <c r="BP14875" s="90"/>
    </row>
    <row r="14876" spans="68:68" customFormat="1">
      <c r="BP14876" s="90"/>
    </row>
    <row r="14877" spans="68:68" customFormat="1">
      <c r="BP14877" s="90"/>
    </row>
    <row r="14878" spans="68:68" customFormat="1">
      <c r="BP14878" s="90"/>
    </row>
    <row r="14879" spans="68:68" customFormat="1">
      <c r="BP14879" s="90"/>
    </row>
    <row r="14880" spans="68:68" customFormat="1">
      <c r="BP14880" s="90"/>
    </row>
    <row r="14881" spans="68:68" customFormat="1">
      <c r="BP14881" s="90"/>
    </row>
    <row r="14882" spans="68:68" customFormat="1">
      <c r="BP14882" s="90"/>
    </row>
    <row r="14883" spans="68:68" customFormat="1">
      <c r="BP14883" s="90"/>
    </row>
    <row r="14884" spans="68:68" customFormat="1">
      <c r="BP14884" s="90"/>
    </row>
    <row r="14885" spans="68:68" customFormat="1">
      <c r="BP14885" s="90"/>
    </row>
    <row r="14886" spans="68:68" customFormat="1">
      <c r="BP14886" s="90"/>
    </row>
    <row r="14887" spans="68:68" customFormat="1">
      <c r="BP14887" s="90"/>
    </row>
    <row r="14888" spans="68:68" customFormat="1">
      <c r="BP14888" s="90"/>
    </row>
    <row r="14889" spans="68:68" customFormat="1">
      <c r="BP14889" s="90"/>
    </row>
    <row r="14890" spans="68:68" customFormat="1">
      <c r="BP14890" s="90"/>
    </row>
    <row r="14891" spans="68:68" customFormat="1">
      <c r="BP14891" s="90"/>
    </row>
    <row r="14892" spans="68:68" customFormat="1">
      <c r="BP14892" s="90"/>
    </row>
    <row r="14893" spans="68:68" customFormat="1">
      <c r="BP14893" s="90"/>
    </row>
    <row r="14894" spans="68:68" customFormat="1">
      <c r="BP14894" s="90"/>
    </row>
    <row r="14895" spans="68:68" customFormat="1">
      <c r="BP14895" s="90"/>
    </row>
    <row r="14896" spans="68:68" customFormat="1">
      <c r="BP14896" s="90"/>
    </row>
    <row r="14897" spans="68:68" customFormat="1">
      <c r="BP14897" s="90"/>
    </row>
    <row r="14898" spans="68:68" customFormat="1">
      <c r="BP14898" s="90"/>
    </row>
    <row r="14899" spans="68:68" customFormat="1">
      <c r="BP14899" s="90"/>
    </row>
    <row r="14900" spans="68:68" customFormat="1">
      <c r="BP14900" s="90"/>
    </row>
    <row r="14901" spans="68:68" customFormat="1">
      <c r="BP14901" s="90"/>
    </row>
    <row r="14902" spans="68:68" customFormat="1">
      <c r="BP14902" s="90"/>
    </row>
    <row r="14903" spans="68:68" customFormat="1">
      <c r="BP14903" s="90"/>
    </row>
    <row r="14904" spans="68:68" customFormat="1">
      <c r="BP14904" s="90"/>
    </row>
    <row r="14905" spans="68:68" customFormat="1">
      <c r="BP14905" s="90"/>
    </row>
    <row r="14906" spans="68:68" customFormat="1">
      <c r="BP14906" s="90"/>
    </row>
    <row r="14907" spans="68:68" customFormat="1">
      <c r="BP14907" s="90"/>
    </row>
    <row r="14908" spans="68:68" customFormat="1">
      <c r="BP14908" s="90"/>
    </row>
    <row r="14909" spans="68:68" customFormat="1">
      <c r="BP14909" s="90"/>
    </row>
    <row r="14910" spans="68:68" customFormat="1">
      <c r="BP14910" s="90"/>
    </row>
    <row r="14911" spans="68:68" customFormat="1">
      <c r="BP14911" s="90"/>
    </row>
    <row r="14912" spans="68:68" customFormat="1">
      <c r="BP14912" s="90"/>
    </row>
    <row r="14913" spans="68:68" customFormat="1">
      <c r="BP14913" s="90"/>
    </row>
    <row r="14914" spans="68:68" customFormat="1">
      <c r="BP14914" s="90"/>
    </row>
    <row r="14915" spans="68:68" customFormat="1">
      <c r="BP14915" s="90"/>
    </row>
    <row r="14916" spans="68:68" customFormat="1">
      <c r="BP14916" s="90"/>
    </row>
    <row r="14917" spans="68:68" customFormat="1">
      <c r="BP14917" s="90"/>
    </row>
    <row r="14918" spans="68:68" customFormat="1">
      <c r="BP14918" s="90"/>
    </row>
    <row r="14919" spans="68:68" customFormat="1">
      <c r="BP14919" s="90"/>
    </row>
    <row r="14920" spans="68:68" customFormat="1">
      <c r="BP14920" s="90"/>
    </row>
    <row r="14921" spans="68:68" customFormat="1">
      <c r="BP14921" s="90"/>
    </row>
    <row r="14922" spans="68:68" customFormat="1">
      <c r="BP14922" s="90"/>
    </row>
    <row r="14923" spans="68:68" customFormat="1">
      <c r="BP14923" s="90"/>
    </row>
    <row r="14924" spans="68:68" customFormat="1">
      <c r="BP14924" s="90"/>
    </row>
    <row r="14925" spans="68:68" customFormat="1">
      <c r="BP14925" s="90"/>
    </row>
    <row r="14926" spans="68:68" customFormat="1">
      <c r="BP14926" s="90"/>
    </row>
    <row r="14927" spans="68:68" customFormat="1">
      <c r="BP14927" s="90"/>
    </row>
    <row r="14928" spans="68:68" customFormat="1">
      <c r="BP14928" s="90"/>
    </row>
    <row r="14929" spans="68:68" customFormat="1">
      <c r="BP14929" s="90"/>
    </row>
    <row r="14930" spans="68:68" customFormat="1">
      <c r="BP14930" s="90"/>
    </row>
    <row r="14931" spans="68:68" customFormat="1">
      <c r="BP14931" s="90"/>
    </row>
    <row r="14932" spans="68:68" customFormat="1">
      <c r="BP14932" s="90"/>
    </row>
    <row r="14933" spans="68:68" customFormat="1">
      <c r="BP14933" s="90"/>
    </row>
    <row r="14934" spans="68:68" customFormat="1">
      <c r="BP14934" s="90"/>
    </row>
    <row r="14935" spans="68:68" customFormat="1">
      <c r="BP14935" s="90"/>
    </row>
    <row r="14936" spans="68:68" customFormat="1">
      <c r="BP14936" s="90"/>
    </row>
    <row r="14937" spans="68:68" customFormat="1">
      <c r="BP14937" s="90"/>
    </row>
    <row r="14938" spans="68:68" customFormat="1">
      <c r="BP14938" s="90"/>
    </row>
    <row r="14939" spans="68:68" customFormat="1">
      <c r="BP14939" s="90"/>
    </row>
    <row r="14940" spans="68:68" customFormat="1">
      <c r="BP14940" s="90"/>
    </row>
    <row r="14941" spans="68:68" customFormat="1">
      <c r="BP14941" s="90"/>
    </row>
    <row r="14942" spans="68:68" customFormat="1">
      <c r="BP14942" s="90"/>
    </row>
    <row r="14943" spans="68:68" customFormat="1">
      <c r="BP14943" s="90"/>
    </row>
    <row r="14944" spans="68:68" customFormat="1">
      <c r="BP14944" s="90"/>
    </row>
    <row r="14945" spans="68:68" customFormat="1">
      <c r="BP14945" s="90"/>
    </row>
    <row r="14946" spans="68:68" customFormat="1">
      <c r="BP14946" s="90"/>
    </row>
    <row r="14947" spans="68:68" customFormat="1">
      <c r="BP14947" s="90"/>
    </row>
    <row r="14948" spans="68:68" customFormat="1">
      <c r="BP14948" s="90"/>
    </row>
    <row r="14949" spans="68:68" customFormat="1">
      <c r="BP14949" s="90"/>
    </row>
    <row r="14950" spans="68:68" customFormat="1">
      <c r="BP14950" s="90"/>
    </row>
    <row r="14951" spans="68:68" customFormat="1">
      <c r="BP14951" s="90"/>
    </row>
    <row r="14952" spans="68:68" customFormat="1">
      <c r="BP14952" s="90"/>
    </row>
    <row r="14953" spans="68:68" customFormat="1">
      <c r="BP14953" s="90"/>
    </row>
    <row r="14954" spans="68:68" customFormat="1">
      <c r="BP14954" s="90"/>
    </row>
    <row r="14955" spans="68:68" customFormat="1">
      <c r="BP14955" s="90"/>
    </row>
    <row r="14956" spans="68:68" customFormat="1">
      <c r="BP14956" s="90"/>
    </row>
    <row r="14957" spans="68:68" customFormat="1">
      <c r="BP14957" s="90"/>
    </row>
    <row r="14958" spans="68:68" customFormat="1">
      <c r="BP14958" s="90"/>
    </row>
    <row r="14959" spans="68:68" customFormat="1">
      <c r="BP14959" s="90"/>
    </row>
    <row r="14960" spans="68:68" customFormat="1">
      <c r="BP14960" s="90"/>
    </row>
    <row r="14961" spans="68:68" customFormat="1">
      <c r="BP14961" s="90"/>
    </row>
    <row r="14962" spans="68:68" customFormat="1">
      <c r="BP14962" s="90"/>
    </row>
    <row r="14963" spans="68:68" customFormat="1">
      <c r="BP14963" s="90"/>
    </row>
    <row r="14964" spans="68:68" customFormat="1">
      <c r="BP14964" s="90"/>
    </row>
    <row r="14965" spans="68:68" customFormat="1">
      <c r="BP14965" s="90"/>
    </row>
    <row r="14966" spans="68:68" customFormat="1">
      <c r="BP14966" s="90"/>
    </row>
    <row r="14967" spans="68:68" customFormat="1">
      <c r="BP14967" s="90"/>
    </row>
    <row r="14968" spans="68:68" customFormat="1">
      <c r="BP14968" s="90"/>
    </row>
    <row r="14969" spans="68:68" customFormat="1">
      <c r="BP14969" s="90"/>
    </row>
    <row r="14970" spans="68:68" customFormat="1">
      <c r="BP14970" s="90"/>
    </row>
    <row r="14971" spans="68:68" customFormat="1">
      <c r="BP14971" s="90"/>
    </row>
    <row r="14972" spans="68:68" customFormat="1">
      <c r="BP14972" s="90"/>
    </row>
    <row r="14973" spans="68:68" customFormat="1">
      <c r="BP14973" s="90"/>
    </row>
    <row r="14974" spans="68:68" customFormat="1">
      <c r="BP14974" s="90"/>
    </row>
    <row r="14975" spans="68:68" customFormat="1">
      <c r="BP14975" s="90"/>
    </row>
    <row r="14976" spans="68:68" customFormat="1">
      <c r="BP14976" s="90"/>
    </row>
    <row r="14977" spans="68:68" customFormat="1">
      <c r="BP14977" s="90"/>
    </row>
    <row r="14978" spans="68:68" customFormat="1">
      <c r="BP14978" s="90"/>
    </row>
    <row r="14979" spans="68:68" customFormat="1">
      <c r="BP14979" s="90"/>
    </row>
    <row r="14980" spans="68:68" customFormat="1">
      <c r="BP14980" s="90"/>
    </row>
    <row r="14981" spans="68:68" customFormat="1">
      <c r="BP14981" s="90"/>
    </row>
    <row r="14982" spans="68:68" customFormat="1">
      <c r="BP14982" s="90"/>
    </row>
    <row r="14983" spans="68:68" customFormat="1">
      <c r="BP14983" s="90"/>
    </row>
    <row r="14984" spans="68:68" customFormat="1">
      <c r="BP14984" s="90"/>
    </row>
    <row r="14985" spans="68:68" customFormat="1">
      <c r="BP14985" s="90"/>
    </row>
    <row r="14986" spans="68:68" customFormat="1">
      <c r="BP14986" s="90"/>
    </row>
    <row r="14987" spans="68:68" customFormat="1">
      <c r="BP14987" s="90"/>
    </row>
    <row r="14988" spans="68:68" customFormat="1">
      <c r="BP14988" s="90"/>
    </row>
    <row r="14989" spans="68:68" customFormat="1">
      <c r="BP14989" s="90"/>
    </row>
    <row r="14990" spans="68:68" customFormat="1">
      <c r="BP14990" s="90"/>
    </row>
    <row r="14991" spans="68:68" customFormat="1">
      <c r="BP14991" s="90"/>
    </row>
    <row r="14992" spans="68:68" customFormat="1">
      <c r="BP14992" s="90"/>
    </row>
    <row r="14993" spans="68:68" customFormat="1">
      <c r="BP14993" s="90"/>
    </row>
    <row r="14994" spans="68:68" customFormat="1">
      <c r="BP14994" s="90"/>
    </row>
    <row r="14995" spans="68:68" customFormat="1">
      <c r="BP14995" s="90"/>
    </row>
    <row r="14996" spans="68:68" customFormat="1">
      <c r="BP14996" s="90"/>
    </row>
    <row r="14997" spans="68:68" customFormat="1">
      <c r="BP14997" s="90"/>
    </row>
    <row r="14998" spans="68:68" customFormat="1">
      <c r="BP14998" s="90"/>
    </row>
    <row r="14999" spans="68:68" customFormat="1">
      <c r="BP14999" s="90"/>
    </row>
    <row r="15000" spans="68:68" customFormat="1">
      <c r="BP15000" s="90"/>
    </row>
    <row r="15001" spans="68:68" customFormat="1">
      <c r="BP15001" s="90"/>
    </row>
    <row r="15002" spans="68:68" customFormat="1">
      <c r="BP15002" s="90"/>
    </row>
    <row r="15003" spans="68:68" customFormat="1">
      <c r="BP15003" s="90"/>
    </row>
    <row r="15004" spans="68:68" customFormat="1">
      <c r="BP15004" s="90"/>
    </row>
    <row r="15005" spans="68:68" customFormat="1">
      <c r="BP15005" s="90"/>
    </row>
    <row r="15006" spans="68:68" customFormat="1">
      <c r="BP15006" s="90"/>
    </row>
    <row r="15007" spans="68:68" customFormat="1">
      <c r="BP15007" s="90"/>
    </row>
    <row r="15008" spans="68:68" customFormat="1">
      <c r="BP15008" s="90"/>
    </row>
    <row r="15009" spans="68:68" customFormat="1">
      <c r="BP15009" s="90"/>
    </row>
    <row r="15010" spans="68:68" customFormat="1">
      <c r="BP15010" s="90"/>
    </row>
    <row r="15011" spans="68:68" customFormat="1">
      <c r="BP15011" s="90"/>
    </row>
    <row r="15012" spans="68:68" customFormat="1">
      <c r="BP15012" s="90"/>
    </row>
    <row r="15013" spans="68:68" customFormat="1">
      <c r="BP15013" s="90"/>
    </row>
    <row r="15014" spans="68:68" customFormat="1">
      <c r="BP15014" s="90"/>
    </row>
    <row r="15015" spans="68:68" customFormat="1">
      <c r="BP15015" s="90"/>
    </row>
    <row r="15016" spans="68:68" customFormat="1">
      <c r="BP15016" s="90"/>
    </row>
    <row r="15017" spans="68:68" customFormat="1">
      <c r="BP15017" s="90"/>
    </row>
    <row r="15018" spans="68:68" customFormat="1">
      <c r="BP15018" s="90"/>
    </row>
    <row r="15019" spans="68:68" customFormat="1">
      <c r="BP15019" s="90"/>
    </row>
    <row r="15020" spans="68:68" customFormat="1">
      <c r="BP15020" s="90"/>
    </row>
    <row r="15021" spans="68:68" customFormat="1">
      <c r="BP15021" s="90"/>
    </row>
    <row r="15022" spans="68:68" customFormat="1">
      <c r="BP15022" s="90"/>
    </row>
    <row r="15023" spans="68:68" customFormat="1">
      <c r="BP15023" s="90"/>
    </row>
    <row r="15024" spans="68:68" customFormat="1">
      <c r="BP15024" s="90"/>
    </row>
    <row r="15025" spans="68:68" customFormat="1">
      <c r="BP15025" s="90"/>
    </row>
    <row r="15026" spans="68:68" customFormat="1">
      <c r="BP15026" s="90"/>
    </row>
    <row r="15027" spans="68:68" customFormat="1">
      <c r="BP15027" s="90"/>
    </row>
    <row r="15028" spans="68:68" customFormat="1">
      <c r="BP15028" s="90"/>
    </row>
    <row r="15029" spans="68:68" customFormat="1">
      <c r="BP15029" s="90"/>
    </row>
    <row r="15030" spans="68:68" customFormat="1">
      <c r="BP15030" s="90"/>
    </row>
    <row r="15031" spans="68:68" customFormat="1">
      <c r="BP15031" s="90"/>
    </row>
    <row r="15032" spans="68:68" customFormat="1">
      <c r="BP15032" s="90"/>
    </row>
    <row r="15033" spans="68:68" customFormat="1">
      <c r="BP15033" s="90"/>
    </row>
    <row r="15034" spans="68:68" customFormat="1">
      <c r="BP15034" s="90"/>
    </row>
    <row r="15035" spans="68:68" customFormat="1">
      <c r="BP15035" s="90"/>
    </row>
    <row r="15036" spans="68:68" customFormat="1">
      <c r="BP15036" s="90"/>
    </row>
    <row r="15037" spans="68:68" customFormat="1">
      <c r="BP15037" s="90"/>
    </row>
    <row r="15038" spans="68:68" customFormat="1">
      <c r="BP15038" s="90"/>
    </row>
    <row r="15039" spans="68:68" customFormat="1">
      <c r="BP15039" s="90"/>
    </row>
    <row r="15040" spans="68:68" customFormat="1">
      <c r="BP15040" s="90"/>
    </row>
    <row r="15041" spans="68:68" customFormat="1">
      <c r="BP15041" s="90"/>
    </row>
    <row r="15042" spans="68:68" customFormat="1">
      <c r="BP15042" s="90"/>
    </row>
    <row r="15043" spans="68:68" customFormat="1">
      <c r="BP15043" s="90"/>
    </row>
    <row r="15044" spans="68:68" customFormat="1">
      <c r="BP15044" s="90"/>
    </row>
    <row r="15045" spans="68:68" customFormat="1">
      <c r="BP15045" s="90"/>
    </row>
    <row r="15046" spans="68:68" customFormat="1">
      <c r="BP15046" s="90"/>
    </row>
    <row r="15047" spans="68:68" customFormat="1">
      <c r="BP15047" s="90"/>
    </row>
    <row r="15048" spans="68:68" customFormat="1">
      <c r="BP15048" s="90"/>
    </row>
    <row r="15049" spans="68:68" customFormat="1">
      <c r="BP15049" s="90"/>
    </row>
    <row r="15050" spans="68:68" customFormat="1">
      <c r="BP15050" s="90"/>
    </row>
    <row r="15051" spans="68:68" customFormat="1">
      <c r="BP15051" s="90"/>
    </row>
    <row r="15052" spans="68:68" customFormat="1">
      <c r="BP15052" s="90"/>
    </row>
    <row r="15053" spans="68:68" customFormat="1">
      <c r="BP15053" s="90"/>
    </row>
    <row r="15054" spans="68:68" customFormat="1">
      <c r="BP15054" s="90"/>
    </row>
    <row r="15055" spans="68:68" customFormat="1">
      <c r="BP15055" s="90"/>
    </row>
    <row r="15056" spans="68:68" customFormat="1">
      <c r="BP15056" s="90"/>
    </row>
    <row r="15057" spans="68:68" customFormat="1">
      <c r="BP15057" s="90"/>
    </row>
    <row r="15058" spans="68:68" customFormat="1">
      <c r="BP15058" s="90"/>
    </row>
    <row r="15059" spans="68:68" customFormat="1">
      <c r="BP15059" s="90"/>
    </row>
    <row r="15060" spans="68:68" customFormat="1">
      <c r="BP15060" s="90"/>
    </row>
    <row r="15061" spans="68:68" customFormat="1">
      <c r="BP15061" s="90"/>
    </row>
    <row r="15062" spans="68:68" customFormat="1">
      <c r="BP15062" s="90"/>
    </row>
    <row r="15063" spans="68:68" customFormat="1">
      <c r="BP15063" s="90"/>
    </row>
    <row r="15064" spans="68:68" customFormat="1">
      <c r="BP15064" s="90"/>
    </row>
    <row r="15065" spans="68:68" customFormat="1">
      <c r="BP15065" s="90"/>
    </row>
    <row r="15066" spans="68:68" customFormat="1">
      <c r="BP15066" s="90"/>
    </row>
    <row r="15067" spans="68:68" customFormat="1">
      <c r="BP15067" s="90"/>
    </row>
    <row r="15068" spans="68:68" customFormat="1">
      <c r="BP15068" s="90"/>
    </row>
    <row r="15069" spans="68:68" customFormat="1">
      <c r="BP15069" s="90"/>
    </row>
    <row r="15070" spans="68:68" customFormat="1">
      <c r="BP15070" s="90"/>
    </row>
    <row r="15071" spans="68:68" customFormat="1">
      <c r="BP15071" s="90"/>
    </row>
    <row r="15072" spans="68:68" customFormat="1">
      <c r="BP15072" s="90"/>
    </row>
    <row r="15073" spans="68:68" customFormat="1">
      <c r="BP15073" s="90"/>
    </row>
    <row r="15074" spans="68:68" customFormat="1">
      <c r="BP15074" s="90"/>
    </row>
    <row r="15075" spans="68:68" customFormat="1">
      <c r="BP15075" s="90"/>
    </row>
    <row r="15076" spans="68:68" customFormat="1">
      <c r="BP15076" s="90"/>
    </row>
    <row r="15077" spans="68:68" customFormat="1">
      <c r="BP15077" s="90"/>
    </row>
    <row r="15078" spans="68:68" customFormat="1">
      <c r="BP15078" s="90"/>
    </row>
    <row r="15079" spans="68:68" customFormat="1">
      <c r="BP15079" s="90"/>
    </row>
    <row r="15080" spans="68:68" customFormat="1">
      <c r="BP15080" s="90"/>
    </row>
    <row r="15081" spans="68:68" customFormat="1">
      <c r="BP15081" s="90"/>
    </row>
    <row r="15082" spans="68:68" customFormat="1">
      <c r="BP15082" s="90"/>
    </row>
    <row r="15083" spans="68:68" customFormat="1">
      <c r="BP15083" s="90"/>
    </row>
    <row r="15084" spans="68:68" customFormat="1">
      <c r="BP15084" s="90"/>
    </row>
    <row r="15085" spans="68:68" customFormat="1">
      <c r="BP15085" s="90"/>
    </row>
    <row r="15086" spans="68:68" customFormat="1">
      <c r="BP15086" s="90"/>
    </row>
    <row r="15087" spans="68:68" customFormat="1">
      <c r="BP15087" s="90"/>
    </row>
    <row r="15088" spans="68:68" customFormat="1">
      <c r="BP15088" s="90"/>
    </row>
    <row r="15089" spans="68:68" customFormat="1">
      <c r="BP15089" s="90"/>
    </row>
    <row r="15090" spans="68:68" customFormat="1">
      <c r="BP15090" s="90"/>
    </row>
    <row r="15091" spans="68:68" customFormat="1">
      <c r="BP15091" s="90"/>
    </row>
    <row r="15092" spans="68:68" customFormat="1">
      <c r="BP15092" s="90"/>
    </row>
    <row r="15093" spans="68:68" customFormat="1">
      <c r="BP15093" s="90"/>
    </row>
    <row r="15094" spans="68:68" customFormat="1">
      <c r="BP15094" s="90"/>
    </row>
    <row r="15095" spans="68:68" customFormat="1">
      <c r="BP15095" s="90"/>
    </row>
    <row r="15096" spans="68:68" customFormat="1">
      <c r="BP15096" s="90"/>
    </row>
    <row r="15097" spans="68:68" customFormat="1">
      <c r="BP15097" s="90"/>
    </row>
    <row r="15098" spans="68:68" customFormat="1">
      <c r="BP15098" s="90"/>
    </row>
    <row r="15099" spans="68:68" customFormat="1">
      <c r="BP15099" s="90"/>
    </row>
    <row r="15100" spans="68:68" customFormat="1">
      <c r="BP15100" s="90"/>
    </row>
    <row r="15101" spans="68:68" customFormat="1">
      <c r="BP15101" s="90"/>
    </row>
    <row r="15102" spans="68:68" customFormat="1">
      <c r="BP15102" s="90"/>
    </row>
    <row r="15103" spans="68:68" customFormat="1">
      <c r="BP15103" s="90"/>
    </row>
    <row r="15104" spans="68:68" customFormat="1">
      <c r="BP15104" s="90"/>
    </row>
    <row r="15105" spans="68:68" customFormat="1">
      <c r="BP15105" s="90"/>
    </row>
    <row r="15106" spans="68:68" customFormat="1">
      <c r="BP15106" s="90"/>
    </row>
    <row r="15107" spans="68:68" customFormat="1">
      <c r="BP15107" s="90"/>
    </row>
    <row r="15108" spans="68:68" customFormat="1">
      <c r="BP15108" s="90"/>
    </row>
    <row r="15109" spans="68:68" customFormat="1">
      <c r="BP15109" s="90"/>
    </row>
    <row r="15110" spans="68:68" customFormat="1">
      <c r="BP15110" s="90"/>
    </row>
    <row r="15111" spans="68:68" customFormat="1">
      <c r="BP15111" s="90"/>
    </row>
    <row r="15112" spans="68:68" customFormat="1">
      <c r="BP15112" s="90"/>
    </row>
    <row r="15113" spans="68:68" customFormat="1">
      <c r="BP15113" s="90"/>
    </row>
    <row r="15114" spans="68:68" customFormat="1">
      <c r="BP15114" s="90"/>
    </row>
    <row r="15115" spans="68:68" customFormat="1">
      <c r="BP15115" s="90"/>
    </row>
    <row r="15116" spans="68:68" customFormat="1">
      <c r="BP15116" s="90"/>
    </row>
    <row r="15117" spans="68:68" customFormat="1">
      <c r="BP15117" s="90"/>
    </row>
    <row r="15118" spans="68:68" customFormat="1">
      <c r="BP15118" s="90"/>
    </row>
    <row r="15119" spans="68:68" customFormat="1">
      <c r="BP15119" s="90"/>
    </row>
    <row r="15120" spans="68:68" customFormat="1">
      <c r="BP15120" s="90"/>
    </row>
    <row r="15121" spans="68:68" customFormat="1">
      <c r="BP15121" s="90"/>
    </row>
    <row r="15122" spans="68:68" customFormat="1">
      <c r="BP15122" s="90"/>
    </row>
    <row r="15123" spans="68:68" customFormat="1">
      <c r="BP15123" s="90"/>
    </row>
    <row r="15124" spans="68:68" customFormat="1">
      <c r="BP15124" s="90"/>
    </row>
    <row r="15125" spans="68:68" customFormat="1">
      <c r="BP15125" s="90"/>
    </row>
    <row r="15126" spans="68:68" customFormat="1">
      <c r="BP15126" s="90"/>
    </row>
    <row r="15127" spans="68:68" customFormat="1">
      <c r="BP15127" s="90"/>
    </row>
    <row r="15128" spans="68:68" customFormat="1">
      <c r="BP15128" s="90"/>
    </row>
    <row r="15129" spans="68:68" customFormat="1">
      <c r="BP15129" s="90"/>
    </row>
    <row r="15130" spans="68:68" customFormat="1">
      <c r="BP15130" s="90"/>
    </row>
    <row r="15131" spans="68:68" customFormat="1">
      <c r="BP15131" s="90"/>
    </row>
    <row r="15132" spans="68:68" customFormat="1">
      <c r="BP15132" s="90"/>
    </row>
    <row r="15133" spans="68:68" customFormat="1">
      <c r="BP15133" s="90"/>
    </row>
    <row r="15134" spans="68:68" customFormat="1">
      <c r="BP15134" s="90"/>
    </row>
    <row r="15135" spans="68:68" customFormat="1">
      <c r="BP15135" s="90"/>
    </row>
    <row r="15136" spans="68:68" customFormat="1">
      <c r="BP15136" s="90"/>
    </row>
    <row r="15137" spans="68:68" customFormat="1">
      <c r="BP15137" s="90"/>
    </row>
    <row r="15138" spans="68:68" customFormat="1">
      <c r="BP15138" s="90"/>
    </row>
    <row r="15139" spans="68:68" customFormat="1">
      <c r="BP15139" s="90"/>
    </row>
    <row r="15140" spans="68:68" customFormat="1">
      <c r="BP15140" s="90"/>
    </row>
    <row r="15141" spans="68:68" customFormat="1">
      <c r="BP15141" s="90"/>
    </row>
    <row r="15142" spans="68:68" customFormat="1">
      <c r="BP15142" s="90"/>
    </row>
    <row r="15143" spans="68:68" customFormat="1">
      <c r="BP15143" s="90"/>
    </row>
    <row r="15144" spans="68:68" customFormat="1">
      <c r="BP15144" s="90"/>
    </row>
    <row r="15145" spans="68:68" customFormat="1">
      <c r="BP15145" s="90"/>
    </row>
    <row r="15146" spans="68:68" customFormat="1">
      <c r="BP15146" s="90"/>
    </row>
    <row r="15147" spans="68:68" customFormat="1">
      <c r="BP15147" s="90"/>
    </row>
    <row r="15148" spans="68:68" customFormat="1">
      <c r="BP15148" s="90"/>
    </row>
    <row r="15149" spans="68:68" customFormat="1">
      <c r="BP15149" s="90"/>
    </row>
    <row r="15150" spans="68:68" customFormat="1">
      <c r="BP15150" s="90"/>
    </row>
    <row r="15151" spans="68:68" customFormat="1">
      <c r="BP15151" s="90"/>
    </row>
    <row r="15152" spans="68:68" customFormat="1">
      <c r="BP15152" s="90"/>
    </row>
    <row r="15153" spans="68:68" customFormat="1">
      <c r="BP15153" s="90"/>
    </row>
    <row r="15154" spans="68:68" customFormat="1">
      <c r="BP15154" s="90"/>
    </row>
    <row r="15155" spans="68:68" customFormat="1">
      <c r="BP15155" s="90"/>
    </row>
    <row r="15156" spans="68:68" customFormat="1">
      <c r="BP15156" s="90"/>
    </row>
    <row r="15157" spans="68:68" customFormat="1">
      <c r="BP15157" s="90"/>
    </row>
    <row r="15158" spans="68:68" customFormat="1">
      <c r="BP15158" s="90"/>
    </row>
    <row r="15159" spans="68:68" customFormat="1">
      <c r="BP15159" s="90"/>
    </row>
    <row r="15160" spans="68:68" customFormat="1">
      <c r="BP15160" s="90"/>
    </row>
    <row r="15161" spans="68:68" customFormat="1">
      <c r="BP15161" s="90"/>
    </row>
    <row r="15162" spans="68:68" customFormat="1">
      <c r="BP15162" s="90"/>
    </row>
    <row r="15163" spans="68:68" customFormat="1">
      <c r="BP15163" s="90"/>
    </row>
    <row r="15164" spans="68:68" customFormat="1">
      <c r="BP15164" s="90"/>
    </row>
    <row r="15165" spans="68:68" customFormat="1">
      <c r="BP15165" s="90"/>
    </row>
    <row r="15166" spans="68:68" customFormat="1">
      <c r="BP15166" s="90"/>
    </row>
    <row r="15167" spans="68:68" customFormat="1">
      <c r="BP15167" s="90"/>
    </row>
    <row r="15168" spans="68:68" customFormat="1">
      <c r="BP15168" s="90"/>
    </row>
    <row r="15169" spans="68:68" customFormat="1">
      <c r="BP15169" s="90"/>
    </row>
    <row r="15170" spans="68:68" customFormat="1">
      <c r="BP15170" s="90"/>
    </row>
    <row r="15171" spans="68:68" customFormat="1">
      <c r="BP15171" s="90"/>
    </row>
    <row r="15172" spans="68:68" customFormat="1">
      <c r="BP15172" s="90"/>
    </row>
    <row r="15173" spans="68:68" customFormat="1">
      <c r="BP15173" s="90"/>
    </row>
    <row r="15174" spans="68:68" customFormat="1">
      <c r="BP15174" s="90"/>
    </row>
    <row r="15175" spans="68:68" customFormat="1">
      <c r="BP15175" s="90"/>
    </row>
    <row r="15176" spans="68:68" customFormat="1">
      <c r="BP15176" s="90"/>
    </row>
    <row r="15177" spans="68:68" customFormat="1">
      <c r="BP15177" s="90"/>
    </row>
    <row r="15178" spans="68:68" customFormat="1">
      <c r="BP15178" s="90"/>
    </row>
    <row r="15179" spans="68:68" customFormat="1">
      <c r="BP15179" s="90"/>
    </row>
    <row r="15180" spans="68:68" customFormat="1">
      <c r="BP15180" s="90"/>
    </row>
    <row r="15181" spans="68:68" customFormat="1">
      <c r="BP15181" s="90"/>
    </row>
    <row r="15182" spans="68:68" customFormat="1">
      <c r="BP15182" s="90"/>
    </row>
    <row r="15183" spans="68:68" customFormat="1">
      <c r="BP15183" s="90"/>
    </row>
    <row r="15184" spans="68:68" customFormat="1">
      <c r="BP15184" s="90"/>
    </row>
    <row r="15185" spans="68:68" customFormat="1">
      <c r="BP15185" s="90"/>
    </row>
    <row r="15186" spans="68:68" customFormat="1">
      <c r="BP15186" s="90"/>
    </row>
    <row r="15187" spans="68:68" customFormat="1">
      <c r="BP15187" s="90"/>
    </row>
    <row r="15188" spans="68:68" customFormat="1">
      <c r="BP15188" s="90"/>
    </row>
    <row r="15189" spans="68:68" customFormat="1">
      <c r="BP15189" s="90"/>
    </row>
    <row r="15190" spans="68:68" customFormat="1">
      <c r="BP15190" s="90"/>
    </row>
    <row r="15191" spans="68:68" customFormat="1">
      <c r="BP15191" s="90"/>
    </row>
    <row r="15192" spans="68:68" customFormat="1">
      <c r="BP15192" s="90"/>
    </row>
    <row r="15193" spans="68:68" customFormat="1">
      <c r="BP15193" s="90"/>
    </row>
    <row r="15194" spans="68:68" customFormat="1">
      <c r="BP15194" s="90"/>
    </row>
    <row r="15195" spans="68:68" customFormat="1">
      <c r="BP15195" s="90"/>
    </row>
    <row r="15196" spans="68:68" customFormat="1">
      <c r="BP15196" s="90"/>
    </row>
    <row r="15197" spans="68:68" customFormat="1">
      <c r="BP15197" s="90"/>
    </row>
    <row r="15198" spans="68:68" customFormat="1">
      <c r="BP15198" s="90"/>
    </row>
    <row r="15199" spans="68:68" customFormat="1">
      <c r="BP15199" s="90"/>
    </row>
    <row r="15200" spans="68:68" customFormat="1">
      <c r="BP15200" s="90"/>
    </row>
    <row r="15201" spans="68:68" customFormat="1">
      <c r="BP15201" s="90"/>
    </row>
    <row r="15202" spans="68:68" customFormat="1">
      <c r="BP15202" s="90"/>
    </row>
    <row r="15203" spans="68:68" customFormat="1">
      <c r="BP15203" s="90"/>
    </row>
    <row r="15204" spans="68:68" customFormat="1">
      <c r="BP15204" s="90"/>
    </row>
    <row r="15205" spans="68:68" customFormat="1">
      <c r="BP15205" s="90"/>
    </row>
    <row r="15206" spans="68:68" customFormat="1">
      <c r="BP15206" s="90"/>
    </row>
    <row r="15207" spans="68:68" customFormat="1">
      <c r="BP15207" s="90"/>
    </row>
    <row r="15208" spans="68:68" customFormat="1">
      <c r="BP15208" s="90"/>
    </row>
    <row r="15209" spans="68:68" customFormat="1">
      <c r="BP15209" s="90"/>
    </row>
    <row r="15210" spans="68:68" customFormat="1">
      <c r="BP15210" s="90"/>
    </row>
    <row r="15211" spans="68:68" customFormat="1">
      <c r="BP15211" s="90"/>
    </row>
    <row r="15212" spans="68:68" customFormat="1">
      <c r="BP15212" s="90"/>
    </row>
    <row r="15213" spans="68:68" customFormat="1">
      <c r="BP15213" s="90"/>
    </row>
    <row r="15214" spans="68:68" customFormat="1">
      <c r="BP15214" s="90"/>
    </row>
    <row r="15215" spans="68:68" customFormat="1">
      <c r="BP15215" s="90"/>
    </row>
    <row r="15216" spans="68:68" customFormat="1">
      <c r="BP15216" s="90"/>
    </row>
    <row r="15217" spans="68:68" customFormat="1">
      <c r="BP15217" s="90"/>
    </row>
    <row r="15218" spans="68:68" customFormat="1">
      <c r="BP15218" s="90"/>
    </row>
    <row r="15219" spans="68:68" customFormat="1">
      <c r="BP15219" s="90"/>
    </row>
    <row r="15220" spans="68:68" customFormat="1">
      <c r="BP15220" s="90"/>
    </row>
    <row r="15221" spans="68:68" customFormat="1">
      <c r="BP15221" s="90"/>
    </row>
    <row r="15222" spans="68:68" customFormat="1">
      <c r="BP15222" s="90"/>
    </row>
    <row r="15223" spans="68:68" customFormat="1">
      <c r="BP15223" s="90"/>
    </row>
    <row r="15224" spans="68:68" customFormat="1">
      <c r="BP15224" s="90"/>
    </row>
    <row r="15225" spans="68:68" customFormat="1">
      <c r="BP15225" s="90"/>
    </row>
    <row r="15226" spans="68:68" customFormat="1">
      <c r="BP15226" s="90"/>
    </row>
    <row r="15227" spans="68:68" customFormat="1">
      <c r="BP15227" s="90"/>
    </row>
    <row r="15228" spans="68:68" customFormat="1">
      <c r="BP15228" s="90"/>
    </row>
    <row r="15229" spans="68:68" customFormat="1">
      <c r="BP15229" s="90"/>
    </row>
    <row r="15230" spans="68:68" customFormat="1">
      <c r="BP15230" s="90"/>
    </row>
    <row r="15231" spans="68:68" customFormat="1">
      <c r="BP15231" s="90"/>
    </row>
    <row r="15232" spans="68:68" customFormat="1">
      <c r="BP15232" s="90"/>
    </row>
    <row r="15233" spans="68:68" customFormat="1">
      <c r="BP15233" s="90"/>
    </row>
    <row r="15234" spans="68:68" customFormat="1">
      <c r="BP15234" s="90"/>
    </row>
    <row r="15235" spans="68:68" customFormat="1">
      <c r="BP15235" s="90"/>
    </row>
    <row r="15236" spans="68:68" customFormat="1">
      <c r="BP15236" s="90"/>
    </row>
    <row r="15237" spans="68:68" customFormat="1">
      <c r="BP15237" s="90"/>
    </row>
    <row r="15238" spans="68:68" customFormat="1">
      <c r="BP15238" s="90"/>
    </row>
    <row r="15239" spans="68:68" customFormat="1">
      <c r="BP15239" s="90"/>
    </row>
    <row r="15240" spans="68:68" customFormat="1">
      <c r="BP15240" s="90"/>
    </row>
    <row r="15241" spans="68:68" customFormat="1">
      <c r="BP15241" s="90"/>
    </row>
    <row r="15242" spans="68:68" customFormat="1">
      <c r="BP15242" s="90"/>
    </row>
    <row r="15243" spans="68:68" customFormat="1">
      <c r="BP15243" s="90"/>
    </row>
    <row r="15244" spans="68:68" customFormat="1">
      <c r="BP15244" s="90"/>
    </row>
    <row r="15245" spans="68:68" customFormat="1">
      <c r="BP15245" s="90"/>
    </row>
    <row r="15246" spans="68:68" customFormat="1">
      <c r="BP15246" s="90"/>
    </row>
    <row r="15247" spans="68:68" customFormat="1">
      <c r="BP15247" s="90"/>
    </row>
    <row r="15248" spans="68:68" customFormat="1">
      <c r="BP15248" s="90"/>
    </row>
    <row r="15249" spans="68:68" customFormat="1">
      <c r="BP15249" s="90"/>
    </row>
    <row r="15250" spans="68:68" customFormat="1">
      <c r="BP15250" s="90"/>
    </row>
    <row r="15251" spans="68:68" customFormat="1">
      <c r="BP15251" s="90"/>
    </row>
    <row r="15252" spans="68:68" customFormat="1">
      <c r="BP15252" s="90"/>
    </row>
    <row r="15253" spans="68:68" customFormat="1">
      <c r="BP15253" s="90"/>
    </row>
    <row r="15254" spans="68:68" customFormat="1">
      <c r="BP15254" s="90"/>
    </row>
    <row r="15255" spans="68:68" customFormat="1">
      <c r="BP15255" s="90"/>
    </row>
    <row r="15256" spans="68:68" customFormat="1">
      <c r="BP15256" s="90"/>
    </row>
    <row r="15257" spans="68:68" customFormat="1">
      <c r="BP15257" s="90"/>
    </row>
    <row r="15258" spans="68:68" customFormat="1">
      <c r="BP15258" s="90"/>
    </row>
    <row r="15259" spans="68:68" customFormat="1">
      <c r="BP15259" s="90"/>
    </row>
    <row r="15260" spans="68:68" customFormat="1">
      <c r="BP15260" s="90"/>
    </row>
    <row r="15261" spans="68:68" customFormat="1">
      <c r="BP15261" s="90"/>
    </row>
    <row r="15262" spans="68:68" customFormat="1">
      <c r="BP15262" s="90"/>
    </row>
    <row r="15263" spans="68:68" customFormat="1">
      <c r="BP15263" s="90"/>
    </row>
    <row r="15264" spans="68:68" customFormat="1">
      <c r="BP15264" s="90"/>
    </row>
    <row r="15265" spans="68:68" customFormat="1">
      <c r="BP15265" s="90"/>
    </row>
    <row r="15266" spans="68:68" customFormat="1">
      <c r="BP15266" s="90"/>
    </row>
    <row r="15267" spans="68:68" customFormat="1">
      <c r="BP15267" s="90"/>
    </row>
    <row r="15268" spans="68:68" customFormat="1">
      <c r="BP15268" s="90"/>
    </row>
    <row r="15269" spans="68:68" customFormat="1">
      <c r="BP15269" s="90"/>
    </row>
    <row r="15270" spans="68:68" customFormat="1">
      <c r="BP15270" s="90"/>
    </row>
    <row r="15271" spans="68:68" customFormat="1">
      <c r="BP15271" s="90"/>
    </row>
    <row r="15272" spans="68:68" customFormat="1">
      <c r="BP15272" s="90"/>
    </row>
    <row r="15273" spans="68:68" customFormat="1">
      <c r="BP15273" s="90"/>
    </row>
    <row r="15274" spans="68:68" customFormat="1">
      <c r="BP15274" s="90"/>
    </row>
    <row r="15275" spans="68:68" customFormat="1">
      <c r="BP15275" s="90"/>
    </row>
    <row r="15276" spans="68:68" customFormat="1">
      <c r="BP15276" s="90"/>
    </row>
    <row r="15277" spans="68:68" customFormat="1">
      <c r="BP15277" s="90"/>
    </row>
    <row r="15278" spans="68:68" customFormat="1">
      <c r="BP15278" s="90"/>
    </row>
    <row r="15279" spans="68:68" customFormat="1">
      <c r="BP15279" s="90"/>
    </row>
    <row r="15280" spans="68:68" customFormat="1">
      <c r="BP15280" s="90"/>
    </row>
    <row r="15281" spans="68:68" customFormat="1">
      <c r="BP15281" s="90"/>
    </row>
    <row r="15282" spans="68:68" customFormat="1">
      <c r="BP15282" s="90"/>
    </row>
    <row r="15283" spans="68:68" customFormat="1">
      <c r="BP15283" s="90"/>
    </row>
    <row r="15284" spans="68:68" customFormat="1">
      <c r="BP15284" s="90"/>
    </row>
    <row r="15285" spans="68:68" customFormat="1">
      <c r="BP15285" s="90"/>
    </row>
    <row r="15286" spans="68:68" customFormat="1">
      <c r="BP15286" s="90"/>
    </row>
    <row r="15287" spans="68:68" customFormat="1">
      <c r="BP15287" s="90"/>
    </row>
    <row r="15288" spans="68:68" customFormat="1">
      <c r="BP15288" s="90"/>
    </row>
    <row r="15289" spans="68:68" customFormat="1">
      <c r="BP15289" s="90"/>
    </row>
    <row r="15290" spans="68:68" customFormat="1">
      <c r="BP15290" s="90"/>
    </row>
    <row r="15291" spans="68:68" customFormat="1">
      <c r="BP15291" s="90"/>
    </row>
    <row r="15292" spans="68:68" customFormat="1">
      <c r="BP15292" s="90"/>
    </row>
    <row r="15293" spans="68:68" customFormat="1">
      <c r="BP15293" s="90"/>
    </row>
    <row r="15294" spans="68:68" customFormat="1">
      <c r="BP15294" s="90"/>
    </row>
    <row r="15295" spans="68:68" customFormat="1">
      <c r="BP15295" s="90"/>
    </row>
    <row r="15296" spans="68:68" customFormat="1">
      <c r="BP15296" s="90"/>
    </row>
    <row r="15297" spans="68:68" customFormat="1">
      <c r="BP15297" s="90"/>
    </row>
    <row r="15298" spans="68:68" customFormat="1">
      <c r="BP15298" s="90"/>
    </row>
    <row r="15299" spans="68:68" customFormat="1">
      <c r="BP15299" s="90"/>
    </row>
    <row r="15300" spans="68:68" customFormat="1">
      <c r="BP15300" s="90"/>
    </row>
    <row r="15301" spans="68:68" customFormat="1">
      <c r="BP15301" s="90"/>
    </row>
    <row r="15302" spans="68:68" customFormat="1">
      <c r="BP15302" s="90"/>
    </row>
    <row r="15303" spans="68:68" customFormat="1">
      <c r="BP15303" s="90"/>
    </row>
    <row r="15304" spans="68:68" customFormat="1">
      <c r="BP15304" s="90"/>
    </row>
    <row r="15305" spans="68:68" customFormat="1">
      <c r="BP15305" s="90"/>
    </row>
    <row r="15306" spans="68:68" customFormat="1">
      <c r="BP15306" s="90"/>
    </row>
    <row r="15307" spans="68:68" customFormat="1">
      <c r="BP15307" s="90"/>
    </row>
    <row r="15308" spans="68:68" customFormat="1">
      <c r="BP15308" s="90"/>
    </row>
    <row r="15309" spans="68:68" customFormat="1">
      <c r="BP15309" s="90"/>
    </row>
    <row r="15310" spans="68:68" customFormat="1">
      <c r="BP15310" s="90"/>
    </row>
    <row r="15311" spans="68:68" customFormat="1">
      <c r="BP15311" s="90"/>
    </row>
    <row r="15312" spans="68:68" customFormat="1">
      <c r="BP15312" s="90"/>
    </row>
    <row r="15313" spans="68:68" customFormat="1">
      <c r="BP15313" s="90"/>
    </row>
    <row r="15314" spans="68:68" customFormat="1">
      <c r="BP15314" s="90"/>
    </row>
    <row r="15315" spans="68:68" customFormat="1">
      <c r="BP15315" s="90"/>
    </row>
    <row r="15316" spans="68:68" customFormat="1">
      <c r="BP15316" s="90"/>
    </row>
    <row r="15317" spans="68:68" customFormat="1">
      <c r="BP15317" s="90"/>
    </row>
    <row r="15318" spans="68:68" customFormat="1">
      <c r="BP15318" s="90"/>
    </row>
    <row r="15319" spans="68:68" customFormat="1">
      <c r="BP15319" s="90"/>
    </row>
    <row r="15320" spans="68:68" customFormat="1">
      <c r="BP15320" s="90"/>
    </row>
    <row r="15321" spans="68:68" customFormat="1">
      <c r="BP15321" s="90"/>
    </row>
    <row r="15322" spans="68:68" customFormat="1">
      <c r="BP15322" s="90"/>
    </row>
    <row r="15323" spans="68:68" customFormat="1">
      <c r="BP15323" s="90"/>
    </row>
    <row r="15324" spans="68:68" customFormat="1">
      <c r="BP15324" s="90"/>
    </row>
    <row r="15325" spans="68:68" customFormat="1">
      <c r="BP15325" s="90"/>
    </row>
    <row r="15326" spans="68:68" customFormat="1">
      <c r="BP15326" s="90"/>
    </row>
    <row r="15327" spans="68:68" customFormat="1">
      <c r="BP15327" s="90"/>
    </row>
    <row r="15328" spans="68:68" customFormat="1">
      <c r="BP15328" s="90"/>
    </row>
    <row r="15329" spans="68:68" customFormat="1">
      <c r="BP15329" s="90"/>
    </row>
    <row r="15330" spans="68:68" customFormat="1">
      <c r="BP15330" s="90"/>
    </row>
    <row r="15331" spans="68:68" customFormat="1">
      <c r="BP15331" s="90"/>
    </row>
    <row r="15332" spans="68:68" customFormat="1">
      <c r="BP15332" s="90"/>
    </row>
    <row r="15333" spans="68:68" customFormat="1">
      <c r="BP15333" s="90"/>
    </row>
    <row r="15334" spans="68:68" customFormat="1">
      <c r="BP15334" s="90"/>
    </row>
    <row r="15335" spans="68:68" customFormat="1">
      <c r="BP15335" s="90"/>
    </row>
    <row r="15336" spans="68:68" customFormat="1">
      <c r="BP15336" s="90"/>
    </row>
    <row r="15337" spans="68:68" customFormat="1">
      <c r="BP15337" s="90"/>
    </row>
    <row r="15338" spans="68:68" customFormat="1">
      <c r="BP15338" s="90"/>
    </row>
    <row r="15339" spans="68:68" customFormat="1">
      <c r="BP15339" s="90"/>
    </row>
    <row r="15340" spans="68:68" customFormat="1">
      <c r="BP15340" s="90"/>
    </row>
    <row r="15341" spans="68:68" customFormat="1">
      <c r="BP15341" s="90"/>
    </row>
    <row r="15342" spans="68:68" customFormat="1">
      <c r="BP15342" s="90"/>
    </row>
    <row r="15343" spans="68:68" customFormat="1">
      <c r="BP15343" s="90"/>
    </row>
    <row r="15344" spans="68:68" customFormat="1">
      <c r="BP15344" s="90"/>
    </row>
    <row r="15345" spans="68:68" customFormat="1">
      <c r="BP15345" s="90"/>
    </row>
    <row r="15346" spans="68:68" customFormat="1">
      <c r="BP15346" s="90"/>
    </row>
    <row r="15347" spans="68:68" customFormat="1">
      <c r="BP15347" s="90"/>
    </row>
    <row r="15348" spans="68:68" customFormat="1">
      <c r="BP15348" s="90"/>
    </row>
    <row r="15349" spans="68:68" customFormat="1">
      <c r="BP15349" s="90"/>
    </row>
    <row r="15350" spans="68:68" customFormat="1">
      <c r="BP15350" s="90"/>
    </row>
    <row r="15351" spans="68:68" customFormat="1">
      <c r="BP15351" s="90"/>
    </row>
    <row r="15352" spans="68:68" customFormat="1">
      <c r="BP15352" s="90"/>
    </row>
    <row r="15353" spans="68:68" customFormat="1">
      <c r="BP15353" s="90"/>
    </row>
    <row r="15354" spans="68:68" customFormat="1">
      <c r="BP15354" s="90"/>
    </row>
    <row r="15355" spans="68:68" customFormat="1">
      <c r="BP15355" s="90"/>
    </row>
    <row r="15356" spans="68:68" customFormat="1">
      <c r="BP15356" s="90"/>
    </row>
    <row r="15357" spans="68:68" customFormat="1">
      <c r="BP15357" s="90"/>
    </row>
    <row r="15358" spans="68:68" customFormat="1">
      <c r="BP15358" s="90"/>
    </row>
    <row r="15359" spans="68:68" customFormat="1">
      <c r="BP15359" s="90"/>
    </row>
    <row r="15360" spans="68:68" customFormat="1">
      <c r="BP15360" s="90"/>
    </row>
    <row r="15361" spans="68:68" customFormat="1">
      <c r="BP15361" s="90"/>
    </row>
    <row r="15362" spans="68:68" customFormat="1">
      <c r="BP15362" s="90"/>
    </row>
    <row r="15363" spans="68:68" customFormat="1">
      <c r="BP15363" s="90"/>
    </row>
    <row r="15364" spans="68:68" customFormat="1">
      <c r="BP15364" s="90"/>
    </row>
    <row r="15365" spans="68:68" customFormat="1">
      <c r="BP15365" s="90"/>
    </row>
    <row r="15366" spans="68:68" customFormat="1">
      <c r="BP15366" s="90"/>
    </row>
    <row r="15367" spans="68:68" customFormat="1">
      <c r="BP15367" s="90"/>
    </row>
    <row r="15368" spans="68:68" customFormat="1">
      <c r="BP15368" s="90"/>
    </row>
    <row r="15369" spans="68:68" customFormat="1">
      <c r="BP15369" s="90"/>
    </row>
    <row r="15370" spans="68:68" customFormat="1">
      <c r="BP15370" s="90"/>
    </row>
    <row r="15371" spans="68:68" customFormat="1">
      <c r="BP15371" s="90"/>
    </row>
    <row r="15372" spans="68:68" customFormat="1">
      <c r="BP15372" s="90"/>
    </row>
    <row r="15373" spans="68:68" customFormat="1">
      <c r="BP15373" s="90"/>
    </row>
    <row r="15374" spans="68:68" customFormat="1">
      <c r="BP15374" s="90"/>
    </row>
    <row r="15375" spans="68:68" customFormat="1">
      <c r="BP15375" s="90"/>
    </row>
    <row r="15376" spans="68:68" customFormat="1">
      <c r="BP15376" s="90"/>
    </row>
    <row r="15377" spans="68:68" customFormat="1">
      <c r="BP15377" s="90"/>
    </row>
    <row r="15378" spans="68:68" customFormat="1">
      <c r="BP15378" s="90"/>
    </row>
    <row r="15379" spans="68:68" customFormat="1">
      <c r="BP15379" s="90"/>
    </row>
    <row r="15380" spans="68:68" customFormat="1">
      <c r="BP15380" s="90"/>
    </row>
    <row r="15381" spans="68:68" customFormat="1">
      <c r="BP15381" s="90"/>
    </row>
    <row r="15382" spans="68:68" customFormat="1">
      <c r="BP15382" s="90"/>
    </row>
    <row r="15383" spans="68:68" customFormat="1">
      <c r="BP15383" s="90"/>
    </row>
    <row r="15384" spans="68:68" customFormat="1">
      <c r="BP15384" s="90"/>
    </row>
    <row r="15385" spans="68:68" customFormat="1">
      <c r="BP15385" s="90"/>
    </row>
    <row r="15386" spans="68:68" customFormat="1">
      <c r="BP15386" s="90"/>
    </row>
    <row r="15387" spans="68:68" customFormat="1">
      <c r="BP15387" s="90"/>
    </row>
    <row r="15388" spans="68:68" customFormat="1">
      <c r="BP15388" s="90"/>
    </row>
    <row r="15389" spans="68:68" customFormat="1">
      <c r="BP15389" s="90"/>
    </row>
    <row r="15390" spans="68:68" customFormat="1">
      <c r="BP15390" s="90"/>
    </row>
    <row r="15391" spans="68:68" customFormat="1">
      <c r="BP15391" s="90"/>
    </row>
    <row r="15392" spans="68:68" customFormat="1">
      <c r="BP15392" s="90"/>
    </row>
    <row r="15393" spans="68:68" customFormat="1">
      <c r="BP15393" s="90"/>
    </row>
    <row r="15394" spans="68:68" customFormat="1">
      <c r="BP15394" s="90"/>
    </row>
    <row r="15395" spans="68:68" customFormat="1">
      <c r="BP15395" s="90"/>
    </row>
    <row r="15396" spans="68:68" customFormat="1">
      <c r="BP15396" s="90"/>
    </row>
    <row r="15397" spans="68:68" customFormat="1">
      <c r="BP15397" s="90"/>
    </row>
    <row r="15398" spans="68:68" customFormat="1">
      <c r="BP15398" s="90"/>
    </row>
    <row r="15399" spans="68:68" customFormat="1">
      <c r="BP15399" s="90"/>
    </row>
    <row r="15400" spans="68:68" customFormat="1">
      <c r="BP15400" s="90"/>
    </row>
    <row r="15401" spans="68:68" customFormat="1">
      <c r="BP15401" s="90"/>
    </row>
    <row r="15402" spans="68:68" customFormat="1">
      <c r="BP15402" s="90"/>
    </row>
    <row r="15403" spans="68:68" customFormat="1">
      <c r="BP15403" s="90"/>
    </row>
    <row r="15404" spans="68:68" customFormat="1">
      <c r="BP15404" s="90"/>
    </row>
    <row r="15405" spans="68:68" customFormat="1">
      <c r="BP15405" s="90"/>
    </row>
    <row r="15406" spans="68:68" customFormat="1">
      <c r="BP15406" s="90"/>
    </row>
    <row r="15407" spans="68:68" customFormat="1">
      <c r="BP15407" s="90"/>
    </row>
    <row r="15408" spans="68:68" customFormat="1">
      <c r="BP15408" s="90"/>
    </row>
    <row r="15409" spans="68:68" customFormat="1">
      <c r="BP15409" s="90"/>
    </row>
    <row r="15410" spans="68:68" customFormat="1">
      <c r="BP15410" s="90"/>
    </row>
    <row r="15411" spans="68:68" customFormat="1">
      <c r="BP15411" s="90"/>
    </row>
    <row r="15412" spans="68:68" customFormat="1">
      <c r="BP15412" s="90"/>
    </row>
    <row r="15413" spans="68:68" customFormat="1">
      <c r="BP15413" s="90"/>
    </row>
    <row r="15414" spans="68:68" customFormat="1">
      <c r="BP15414" s="90"/>
    </row>
    <row r="15415" spans="68:68" customFormat="1">
      <c r="BP15415" s="90"/>
    </row>
    <row r="15416" spans="68:68" customFormat="1">
      <c r="BP15416" s="90"/>
    </row>
    <row r="15417" spans="68:68" customFormat="1">
      <c r="BP15417" s="90"/>
    </row>
    <row r="15418" spans="68:68" customFormat="1">
      <c r="BP15418" s="90"/>
    </row>
    <row r="15419" spans="68:68" customFormat="1">
      <c r="BP15419" s="90"/>
    </row>
    <row r="15420" spans="68:68" customFormat="1">
      <c r="BP15420" s="90"/>
    </row>
    <row r="15421" spans="68:68" customFormat="1">
      <c r="BP15421" s="90"/>
    </row>
    <row r="15422" spans="68:68" customFormat="1">
      <c r="BP15422" s="90"/>
    </row>
    <row r="15423" spans="68:68" customFormat="1">
      <c r="BP15423" s="90"/>
    </row>
    <row r="15424" spans="68:68" customFormat="1">
      <c r="BP15424" s="90"/>
    </row>
    <row r="15425" spans="68:68" customFormat="1">
      <c r="BP15425" s="90"/>
    </row>
    <row r="15426" spans="68:68" customFormat="1">
      <c r="BP15426" s="90"/>
    </row>
    <row r="15427" spans="68:68" customFormat="1">
      <c r="BP15427" s="90"/>
    </row>
    <row r="15428" spans="68:68" customFormat="1">
      <c r="BP15428" s="90"/>
    </row>
    <row r="15429" spans="68:68" customFormat="1">
      <c r="BP15429" s="90"/>
    </row>
    <row r="15430" spans="68:68" customFormat="1">
      <c r="BP15430" s="90"/>
    </row>
    <row r="15431" spans="68:68" customFormat="1">
      <c r="BP15431" s="90"/>
    </row>
    <row r="15432" spans="68:68" customFormat="1">
      <c r="BP15432" s="90"/>
    </row>
    <row r="15433" spans="68:68" customFormat="1">
      <c r="BP15433" s="90"/>
    </row>
    <row r="15434" spans="68:68" customFormat="1">
      <c r="BP15434" s="90"/>
    </row>
    <row r="15435" spans="68:68" customFormat="1">
      <c r="BP15435" s="90"/>
    </row>
    <row r="15436" spans="68:68" customFormat="1">
      <c r="BP15436" s="90"/>
    </row>
    <row r="15437" spans="68:68" customFormat="1">
      <c r="BP15437" s="90"/>
    </row>
    <row r="15438" spans="68:68" customFormat="1">
      <c r="BP15438" s="90"/>
    </row>
    <row r="15439" spans="68:68" customFormat="1">
      <c r="BP15439" s="90"/>
    </row>
    <row r="15440" spans="68:68" customFormat="1">
      <c r="BP15440" s="90"/>
    </row>
    <row r="15441" spans="68:68" customFormat="1">
      <c r="BP15441" s="90"/>
    </row>
    <row r="15442" spans="68:68" customFormat="1">
      <c r="BP15442" s="90"/>
    </row>
    <row r="15443" spans="68:68" customFormat="1">
      <c r="BP15443" s="90"/>
    </row>
    <row r="15444" spans="68:68" customFormat="1">
      <c r="BP15444" s="90"/>
    </row>
    <row r="15445" spans="68:68" customFormat="1">
      <c r="BP15445" s="90"/>
    </row>
    <row r="15446" spans="68:68" customFormat="1">
      <c r="BP15446" s="90"/>
    </row>
    <row r="15447" spans="68:68" customFormat="1">
      <c r="BP15447" s="90"/>
    </row>
    <row r="15448" spans="68:68" customFormat="1">
      <c r="BP15448" s="90"/>
    </row>
    <row r="15449" spans="68:68" customFormat="1">
      <c r="BP15449" s="90"/>
    </row>
    <row r="15450" spans="68:68" customFormat="1">
      <c r="BP15450" s="90"/>
    </row>
    <row r="15451" spans="68:68" customFormat="1">
      <c r="BP15451" s="90"/>
    </row>
    <row r="15452" spans="68:68" customFormat="1">
      <c r="BP15452" s="90"/>
    </row>
    <row r="15453" spans="68:68" customFormat="1">
      <c r="BP15453" s="90"/>
    </row>
    <row r="15454" spans="68:68" customFormat="1">
      <c r="BP15454" s="90"/>
    </row>
    <row r="15455" spans="68:68" customFormat="1">
      <c r="BP15455" s="90"/>
    </row>
    <row r="15456" spans="68:68" customFormat="1">
      <c r="BP15456" s="90"/>
    </row>
    <row r="15457" spans="68:68" customFormat="1">
      <c r="BP15457" s="90"/>
    </row>
    <row r="15458" spans="68:68" customFormat="1">
      <c r="BP15458" s="90"/>
    </row>
    <row r="15459" spans="68:68" customFormat="1">
      <c r="BP15459" s="90"/>
    </row>
    <row r="15460" spans="68:68" customFormat="1">
      <c r="BP15460" s="90"/>
    </row>
    <row r="15461" spans="68:68" customFormat="1">
      <c r="BP15461" s="90"/>
    </row>
    <row r="15462" spans="68:68" customFormat="1">
      <c r="BP15462" s="90"/>
    </row>
    <row r="15463" spans="68:68" customFormat="1">
      <c r="BP15463" s="90"/>
    </row>
    <row r="15464" spans="68:68" customFormat="1">
      <c r="BP15464" s="90"/>
    </row>
    <row r="15465" spans="68:68" customFormat="1">
      <c r="BP15465" s="90"/>
    </row>
    <row r="15466" spans="68:68" customFormat="1">
      <c r="BP15466" s="90"/>
    </row>
    <row r="15467" spans="68:68" customFormat="1">
      <c r="BP15467" s="90"/>
    </row>
    <row r="15468" spans="68:68" customFormat="1">
      <c r="BP15468" s="90"/>
    </row>
    <row r="15469" spans="68:68" customFormat="1">
      <c r="BP15469" s="90"/>
    </row>
    <row r="15470" spans="68:68" customFormat="1">
      <c r="BP15470" s="90"/>
    </row>
    <row r="15471" spans="68:68" customFormat="1">
      <c r="BP15471" s="90"/>
    </row>
    <row r="15472" spans="68:68" customFormat="1">
      <c r="BP15472" s="90"/>
    </row>
    <row r="15473" spans="68:68" customFormat="1">
      <c r="BP15473" s="90"/>
    </row>
    <row r="15474" spans="68:68" customFormat="1">
      <c r="BP15474" s="90"/>
    </row>
    <row r="15475" spans="68:68" customFormat="1">
      <c r="BP15475" s="90"/>
    </row>
    <row r="15476" spans="68:68" customFormat="1">
      <c r="BP15476" s="90"/>
    </row>
    <row r="15477" spans="68:68" customFormat="1">
      <c r="BP15477" s="90"/>
    </row>
    <row r="15478" spans="68:68" customFormat="1">
      <c r="BP15478" s="90"/>
    </row>
    <row r="15479" spans="68:68" customFormat="1">
      <c r="BP15479" s="90"/>
    </row>
    <row r="15480" spans="68:68" customFormat="1">
      <c r="BP15480" s="90"/>
    </row>
    <row r="15481" spans="68:68" customFormat="1">
      <c r="BP15481" s="90"/>
    </row>
    <row r="15482" spans="68:68" customFormat="1">
      <c r="BP15482" s="90"/>
    </row>
    <row r="15483" spans="68:68" customFormat="1">
      <c r="BP15483" s="90"/>
    </row>
    <row r="15484" spans="68:68" customFormat="1">
      <c r="BP15484" s="90"/>
    </row>
    <row r="15485" spans="68:68" customFormat="1">
      <c r="BP15485" s="90"/>
    </row>
    <row r="15486" spans="68:68" customFormat="1">
      <c r="BP15486" s="90"/>
    </row>
    <row r="15487" spans="68:68" customFormat="1">
      <c r="BP15487" s="90"/>
    </row>
    <row r="15488" spans="68:68" customFormat="1">
      <c r="BP15488" s="90"/>
    </row>
    <row r="15489" spans="68:68" customFormat="1">
      <c r="BP15489" s="90"/>
    </row>
    <row r="15490" spans="68:68" customFormat="1">
      <c r="BP15490" s="90"/>
    </row>
    <row r="15491" spans="68:68" customFormat="1">
      <c r="BP15491" s="90"/>
    </row>
    <row r="15492" spans="68:68" customFormat="1">
      <c r="BP15492" s="90"/>
    </row>
    <row r="15493" spans="68:68" customFormat="1">
      <c r="BP15493" s="90"/>
    </row>
    <row r="15494" spans="68:68" customFormat="1">
      <c r="BP15494" s="90"/>
    </row>
    <row r="15495" spans="68:68" customFormat="1">
      <c r="BP15495" s="90"/>
    </row>
    <row r="15496" spans="68:68" customFormat="1">
      <c r="BP15496" s="90"/>
    </row>
    <row r="15497" spans="68:68" customFormat="1">
      <c r="BP15497" s="90"/>
    </row>
    <row r="15498" spans="68:68" customFormat="1">
      <c r="BP15498" s="90"/>
    </row>
    <row r="15499" spans="68:68" customFormat="1">
      <c r="BP15499" s="90"/>
    </row>
    <row r="15500" spans="68:68" customFormat="1">
      <c r="BP15500" s="90"/>
    </row>
    <row r="15501" spans="68:68" customFormat="1">
      <c r="BP15501" s="90"/>
    </row>
    <row r="15502" spans="68:68" customFormat="1">
      <c r="BP15502" s="90"/>
    </row>
    <row r="15503" spans="68:68" customFormat="1">
      <c r="BP15503" s="90"/>
    </row>
    <row r="15504" spans="68:68" customFormat="1">
      <c r="BP15504" s="90"/>
    </row>
    <row r="15505" spans="68:68" customFormat="1">
      <c r="BP15505" s="90"/>
    </row>
    <row r="15506" spans="68:68" customFormat="1">
      <c r="BP15506" s="90"/>
    </row>
    <row r="15507" spans="68:68" customFormat="1">
      <c r="BP15507" s="90"/>
    </row>
    <row r="15508" spans="68:68" customFormat="1">
      <c r="BP15508" s="90"/>
    </row>
    <row r="15509" spans="68:68" customFormat="1">
      <c r="BP15509" s="90"/>
    </row>
    <row r="15510" spans="68:68" customFormat="1">
      <c r="BP15510" s="90"/>
    </row>
    <row r="15511" spans="68:68" customFormat="1">
      <c r="BP15511" s="90"/>
    </row>
    <row r="15512" spans="68:68" customFormat="1">
      <c r="BP15512" s="90"/>
    </row>
    <row r="15513" spans="68:68" customFormat="1">
      <c r="BP15513" s="90"/>
    </row>
    <row r="15514" spans="68:68" customFormat="1">
      <c r="BP15514" s="90"/>
    </row>
    <row r="15515" spans="68:68" customFormat="1">
      <c r="BP15515" s="90"/>
    </row>
    <row r="15516" spans="68:68" customFormat="1">
      <c r="BP15516" s="90"/>
    </row>
    <row r="15517" spans="68:68" customFormat="1">
      <c r="BP15517" s="90"/>
    </row>
    <row r="15518" spans="68:68" customFormat="1">
      <c r="BP15518" s="90"/>
    </row>
    <row r="15519" spans="68:68" customFormat="1">
      <c r="BP15519" s="90"/>
    </row>
    <row r="15520" spans="68:68" customFormat="1">
      <c r="BP15520" s="90"/>
    </row>
    <row r="15521" spans="68:68" customFormat="1">
      <c r="BP15521" s="90"/>
    </row>
    <row r="15522" spans="68:68" customFormat="1">
      <c r="BP15522" s="90"/>
    </row>
    <row r="15523" spans="68:68" customFormat="1">
      <c r="BP15523" s="90"/>
    </row>
    <row r="15524" spans="68:68" customFormat="1">
      <c r="BP15524" s="90"/>
    </row>
    <row r="15525" spans="68:68" customFormat="1">
      <c r="BP15525" s="90"/>
    </row>
    <row r="15526" spans="68:68" customFormat="1">
      <c r="BP15526" s="90"/>
    </row>
    <row r="15527" spans="68:68" customFormat="1">
      <c r="BP15527" s="90"/>
    </row>
    <row r="15528" spans="68:68" customFormat="1">
      <c r="BP15528" s="90"/>
    </row>
    <row r="15529" spans="68:68" customFormat="1">
      <c r="BP15529" s="90"/>
    </row>
    <row r="15530" spans="68:68" customFormat="1">
      <c r="BP15530" s="90"/>
    </row>
    <row r="15531" spans="68:68" customFormat="1">
      <c r="BP15531" s="90"/>
    </row>
    <row r="15532" spans="68:68" customFormat="1">
      <c r="BP15532" s="90"/>
    </row>
    <row r="15533" spans="68:68" customFormat="1">
      <c r="BP15533" s="90"/>
    </row>
    <row r="15534" spans="68:68" customFormat="1">
      <c r="BP15534" s="90"/>
    </row>
    <row r="15535" spans="68:68" customFormat="1">
      <c r="BP15535" s="90"/>
    </row>
    <row r="15536" spans="68:68" customFormat="1">
      <c r="BP15536" s="90"/>
    </row>
    <row r="15537" spans="68:68" customFormat="1">
      <c r="BP15537" s="90"/>
    </row>
    <row r="15538" spans="68:68" customFormat="1">
      <c r="BP15538" s="90"/>
    </row>
    <row r="15539" spans="68:68" customFormat="1">
      <c r="BP15539" s="90"/>
    </row>
    <row r="15540" spans="68:68" customFormat="1">
      <c r="BP15540" s="90"/>
    </row>
    <row r="15541" spans="68:68" customFormat="1">
      <c r="BP15541" s="90"/>
    </row>
    <row r="15542" spans="68:68" customFormat="1">
      <c r="BP15542" s="90"/>
    </row>
    <row r="15543" spans="68:68" customFormat="1">
      <c r="BP15543" s="90"/>
    </row>
    <row r="15544" spans="68:68" customFormat="1">
      <c r="BP15544" s="90"/>
    </row>
    <row r="15545" spans="68:68" customFormat="1">
      <c r="BP15545" s="90"/>
    </row>
    <row r="15546" spans="68:68" customFormat="1">
      <c r="BP15546" s="90"/>
    </row>
    <row r="15547" spans="68:68" customFormat="1">
      <c r="BP15547" s="90"/>
    </row>
    <row r="15548" spans="68:68" customFormat="1">
      <c r="BP15548" s="90"/>
    </row>
    <row r="15549" spans="68:68" customFormat="1">
      <c r="BP15549" s="90"/>
    </row>
    <row r="15550" spans="68:68" customFormat="1">
      <c r="BP15550" s="90"/>
    </row>
    <row r="15551" spans="68:68" customFormat="1">
      <c r="BP15551" s="90"/>
    </row>
    <row r="15552" spans="68:68" customFormat="1">
      <c r="BP15552" s="90"/>
    </row>
    <row r="15553" spans="68:68" customFormat="1">
      <c r="BP15553" s="90"/>
    </row>
    <row r="15554" spans="68:68" customFormat="1">
      <c r="BP15554" s="90"/>
    </row>
    <row r="15555" spans="68:68" customFormat="1">
      <c r="BP15555" s="90"/>
    </row>
    <row r="15556" spans="68:68" customFormat="1">
      <c r="BP15556" s="90"/>
    </row>
    <row r="15557" spans="68:68" customFormat="1">
      <c r="BP15557" s="90"/>
    </row>
    <row r="15558" spans="68:68" customFormat="1">
      <c r="BP15558" s="90"/>
    </row>
    <row r="15559" spans="68:68" customFormat="1">
      <c r="BP15559" s="90"/>
    </row>
    <row r="15560" spans="68:68" customFormat="1">
      <c r="BP15560" s="90"/>
    </row>
    <row r="15561" spans="68:68" customFormat="1">
      <c r="BP15561" s="90"/>
    </row>
    <row r="15562" spans="68:68" customFormat="1">
      <c r="BP15562" s="90"/>
    </row>
    <row r="15563" spans="68:68" customFormat="1">
      <c r="BP15563" s="90"/>
    </row>
    <row r="15564" spans="68:68" customFormat="1">
      <c r="BP15564" s="90"/>
    </row>
    <row r="15565" spans="68:68" customFormat="1">
      <c r="BP15565" s="90"/>
    </row>
    <row r="15566" spans="68:68" customFormat="1">
      <c r="BP15566" s="90"/>
    </row>
    <row r="15567" spans="68:68" customFormat="1">
      <c r="BP15567" s="90"/>
    </row>
    <row r="15568" spans="68:68" customFormat="1">
      <c r="BP15568" s="90"/>
    </row>
    <row r="15569" spans="68:68" customFormat="1">
      <c r="BP15569" s="90"/>
    </row>
    <row r="15570" spans="68:68" customFormat="1">
      <c r="BP15570" s="90"/>
    </row>
    <row r="15571" spans="68:68" customFormat="1">
      <c r="BP15571" s="90"/>
    </row>
    <row r="15572" spans="68:68" customFormat="1">
      <c r="BP15572" s="90"/>
    </row>
    <row r="15573" spans="68:68" customFormat="1">
      <c r="BP15573" s="90"/>
    </row>
    <row r="15574" spans="68:68" customFormat="1">
      <c r="BP15574" s="90"/>
    </row>
    <row r="15575" spans="68:68" customFormat="1">
      <c r="BP15575" s="90"/>
    </row>
    <row r="15576" spans="68:68" customFormat="1">
      <c r="BP15576" s="90"/>
    </row>
    <row r="15577" spans="68:68" customFormat="1">
      <c r="BP15577" s="90"/>
    </row>
    <row r="15578" spans="68:68" customFormat="1">
      <c r="BP15578" s="90"/>
    </row>
    <row r="15579" spans="68:68" customFormat="1">
      <c r="BP15579" s="90"/>
    </row>
    <row r="15580" spans="68:68" customFormat="1">
      <c r="BP15580" s="90"/>
    </row>
    <row r="15581" spans="68:68" customFormat="1">
      <c r="BP15581" s="90"/>
    </row>
    <row r="15582" spans="68:68" customFormat="1">
      <c r="BP15582" s="90"/>
    </row>
    <row r="15583" spans="68:68" customFormat="1">
      <c r="BP15583" s="90"/>
    </row>
    <row r="15584" spans="68:68" customFormat="1">
      <c r="BP15584" s="90"/>
    </row>
    <row r="15585" spans="68:68" customFormat="1">
      <c r="BP15585" s="90"/>
    </row>
    <row r="15586" spans="68:68" customFormat="1">
      <c r="BP15586" s="90"/>
    </row>
    <row r="15587" spans="68:68" customFormat="1">
      <c r="BP15587" s="90"/>
    </row>
    <row r="15588" spans="68:68" customFormat="1">
      <c r="BP15588" s="90"/>
    </row>
    <row r="15589" spans="68:68" customFormat="1">
      <c r="BP15589" s="90"/>
    </row>
    <row r="15590" spans="68:68" customFormat="1">
      <c r="BP15590" s="90"/>
    </row>
    <row r="15591" spans="68:68" customFormat="1">
      <c r="BP15591" s="90"/>
    </row>
    <row r="15592" spans="68:68" customFormat="1">
      <c r="BP15592" s="90"/>
    </row>
    <row r="15593" spans="68:68" customFormat="1">
      <c r="BP15593" s="90"/>
    </row>
    <row r="15594" spans="68:68" customFormat="1">
      <c r="BP15594" s="90"/>
    </row>
    <row r="15595" spans="68:68" customFormat="1">
      <c r="BP15595" s="90"/>
    </row>
    <row r="15596" spans="68:68" customFormat="1">
      <c r="BP15596" s="90"/>
    </row>
    <row r="15597" spans="68:68" customFormat="1">
      <c r="BP15597" s="90"/>
    </row>
    <row r="15598" spans="68:68" customFormat="1">
      <c r="BP15598" s="90"/>
    </row>
    <row r="15599" spans="68:68" customFormat="1">
      <c r="BP15599" s="90"/>
    </row>
    <row r="15600" spans="68:68" customFormat="1">
      <c r="BP15600" s="90"/>
    </row>
    <row r="15601" spans="68:68" customFormat="1">
      <c r="BP15601" s="90"/>
    </row>
    <row r="15602" spans="68:68" customFormat="1">
      <c r="BP15602" s="90"/>
    </row>
    <row r="15603" spans="68:68" customFormat="1">
      <c r="BP15603" s="90"/>
    </row>
    <row r="15604" spans="68:68" customFormat="1">
      <c r="BP15604" s="90"/>
    </row>
    <row r="15605" spans="68:68" customFormat="1">
      <c r="BP15605" s="90"/>
    </row>
    <row r="15606" spans="68:68" customFormat="1">
      <c r="BP15606" s="90"/>
    </row>
    <row r="15607" spans="68:68" customFormat="1">
      <c r="BP15607" s="90"/>
    </row>
    <row r="15608" spans="68:68" customFormat="1">
      <c r="BP15608" s="90"/>
    </row>
    <row r="15609" spans="68:68" customFormat="1">
      <c r="BP15609" s="90"/>
    </row>
    <row r="15610" spans="68:68" customFormat="1">
      <c r="BP15610" s="90"/>
    </row>
    <row r="15611" spans="68:68" customFormat="1">
      <c r="BP15611" s="90"/>
    </row>
    <row r="15612" spans="68:68" customFormat="1">
      <c r="BP15612" s="90"/>
    </row>
    <row r="15613" spans="68:68" customFormat="1">
      <c r="BP15613" s="90"/>
    </row>
    <row r="15614" spans="68:68" customFormat="1">
      <c r="BP15614" s="90"/>
    </row>
    <row r="15615" spans="68:68" customFormat="1">
      <c r="BP15615" s="90"/>
    </row>
    <row r="15616" spans="68:68" customFormat="1">
      <c r="BP15616" s="90"/>
    </row>
    <row r="15617" spans="68:68" customFormat="1">
      <c r="BP15617" s="90"/>
    </row>
    <row r="15618" spans="68:68" customFormat="1">
      <c r="BP15618" s="90"/>
    </row>
    <row r="15619" spans="68:68" customFormat="1">
      <c r="BP15619" s="90"/>
    </row>
    <row r="15620" spans="68:68" customFormat="1">
      <c r="BP15620" s="90"/>
    </row>
    <row r="15621" spans="68:68" customFormat="1">
      <c r="BP15621" s="90"/>
    </row>
    <row r="15622" spans="68:68" customFormat="1">
      <c r="BP15622" s="90"/>
    </row>
    <row r="15623" spans="68:68" customFormat="1">
      <c r="BP15623" s="90"/>
    </row>
    <row r="15624" spans="68:68" customFormat="1">
      <c r="BP15624" s="90"/>
    </row>
    <row r="15625" spans="68:68" customFormat="1">
      <c r="BP15625" s="90"/>
    </row>
    <row r="15626" spans="68:68" customFormat="1">
      <c r="BP15626" s="90"/>
    </row>
    <row r="15627" spans="68:68" customFormat="1">
      <c r="BP15627" s="90"/>
    </row>
    <row r="15628" spans="68:68" customFormat="1">
      <c r="BP15628" s="90"/>
    </row>
    <row r="15629" spans="68:68" customFormat="1">
      <c r="BP15629" s="90"/>
    </row>
    <row r="15630" spans="68:68" customFormat="1">
      <c r="BP15630" s="90"/>
    </row>
    <row r="15631" spans="68:68" customFormat="1">
      <c r="BP15631" s="90"/>
    </row>
    <row r="15632" spans="68:68" customFormat="1">
      <c r="BP15632" s="90"/>
    </row>
    <row r="15633" spans="68:68" customFormat="1">
      <c r="BP15633" s="90"/>
    </row>
    <row r="15634" spans="68:68" customFormat="1">
      <c r="BP15634" s="90"/>
    </row>
    <row r="15635" spans="68:68" customFormat="1">
      <c r="BP15635" s="90"/>
    </row>
    <row r="15636" spans="68:68" customFormat="1">
      <c r="BP15636" s="90"/>
    </row>
    <row r="15637" spans="68:68" customFormat="1">
      <c r="BP15637" s="90"/>
    </row>
    <row r="15638" spans="68:68" customFormat="1">
      <c r="BP15638" s="90"/>
    </row>
    <row r="15639" spans="68:68" customFormat="1">
      <c r="BP15639" s="90"/>
    </row>
    <row r="15640" spans="68:68" customFormat="1">
      <c r="BP15640" s="90"/>
    </row>
    <row r="15641" spans="68:68" customFormat="1">
      <c r="BP15641" s="90"/>
    </row>
    <row r="15642" spans="68:68" customFormat="1">
      <c r="BP15642" s="90"/>
    </row>
    <row r="15643" spans="68:68" customFormat="1">
      <c r="BP15643" s="90"/>
    </row>
    <row r="15644" spans="68:68" customFormat="1">
      <c r="BP15644" s="90"/>
    </row>
    <row r="15645" spans="68:68" customFormat="1">
      <c r="BP15645" s="90"/>
    </row>
    <row r="15646" spans="68:68" customFormat="1">
      <c r="BP15646" s="90"/>
    </row>
    <row r="15647" spans="68:68" customFormat="1">
      <c r="BP15647" s="90"/>
    </row>
    <row r="15648" spans="68:68" customFormat="1">
      <c r="BP15648" s="90"/>
    </row>
    <row r="15649" spans="68:68" customFormat="1">
      <c r="BP15649" s="90"/>
    </row>
    <row r="15650" spans="68:68" customFormat="1">
      <c r="BP15650" s="90"/>
    </row>
    <row r="15651" spans="68:68" customFormat="1">
      <c r="BP15651" s="90"/>
    </row>
    <row r="15652" spans="68:68" customFormat="1">
      <c r="BP15652" s="90"/>
    </row>
    <row r="15653" spans="68:68" customFormat="1">
      <c r="BP15653" s="90"/>
    </row>
    <row r="15654" spans="68:68" customFormat="1">
      <c r="BP15654" s="90"/>
    </row>
    <row r="15655" spans="68:68" customFormat="1">
      <c r="BP15655" s="90"/>
    </row>
    <row r="15656" spans="68:68" customFormat="1">
      <c r="BP15656" s="90"/>
    </row>
    <row r="15657" spans="68:68" customFormat="1">
      <c r="BP15657" s="90"/>
    </row>
    <row r="15658" spans="68:68" customFormat="1">
      <c r="BP15658" s="90"/>
    </row>
    <row r="15659" spans="68:68" customFormat="1">
      <c r="BP15659" s="90"/>
    </row>
    <row r="15660" spans="68:68" customFormat="1">
      <c r="BP15660" s="90"/>
    </row>
    <row r="15661" spans="68:68" customFormat="1">
      <c r="BP15661" s="90"/>
    </row>
    <row r="15662" spans="68:68" customFormat="1">
      <c r="BP15662" s="90"/>
    </row>
    <row r="15663" spans="68:68" customFormat="1">
      <c r="BP15663" s="90"/>
    </row>
    <row r="15664" spans="68:68" customFormat="1">
      <c r="BP15664" s="90"/>
    </row>
    <row r="15665" spans="68:68" customFormat="1">
      <c r="BP15665" s="90"/>
    </row>
    <row r="15666" spans="68:68" customFormat="1">
      <c r="BP15666" s="90"/>
    </row>
    <row r="15667" spans="68:68" customFormat="1">
      <c r="BP15667" s="90"/>
    </row>
    <row r="15668" spans="68:68" customFormat="1">
      <c r="BP15668" s="90"/>
    </row>
    <row r="15669" spans="68:68" customFormat="1">
      <c r="BP15669" s="90"/>
    </row>
    <row r="15670" spans="68:68" customFormat="1">
      <c r="BP15670" s="90"/>
    </row>
    <row r="15671" spans="68:68" customFormat="1">
      <c r="BP15671" s="90"/>
    </row>
    <row r="15672" spans="68:68" customFormat="1">
      <c r="BP15672" s="90"/>
    </row>
    <row r="15673" spans="68:68" customFormat="1">
      <c r="BP15673" s="90"/>
    </row>
    <row r="15674" spans="68:68" customFormat="1">
      <c r="BP15674" s="90"/>
    </row>
    <row r="15675" spans="68:68" customFormat="1">
      <c r="BP15675" s="90"/>
    </row>
    <row r="15676" spans="68:68" customFormat="1">
      <c r="BP15676" s="90"/>
    </row>
    <row r="15677" spans="68:68" customFormat="1">
      <c r="BP15677" s="90"/>
    </row>
    <row r="15678" spans="68:68" customFormat="1">
      <c r="BP15678" s="90"/>
    </row>
    <row r="15679" spans="68:68" customFormat="1">
      <c r="BP15679" s="90"/>
    </row>
    <row r="15680" spans="68:68" customFormat="1">
      <c r="BP15680" s="90"/>
    </row>
    <row r="15681" spans="68:68" customFormat="1">
      <c r="BP15681" s="90"/>
    </row>
    <row r="15682" spans="68:68" customFormat="1">
      <c r="BP15682" s="90"/>
    </row>
    <row r="15683" spans="68:68" customFormat="1">
      <c r="BP15683" s="90"/>
    </row>
    <row r="15684" spans="68:68" customFormat="1">
      <c r="BP15684" s="90"/>
    </row>
    <row r="15685" spans="68:68" customFormat="1">
      <c r="BP15685" s="90"/>
    </row>
    <row r="15686" spans="68:68" customFormat="1">
      <c r="BP15686" s="90"/>
    </row>
    <row r="15687" spans="68:68" customFormat="1">
      <c r="BP15687" s="90"/>
    </row>
    <row r="15688" spans="68:68" customFormat="1">
      <c r="BP15688" s="90"/>
    </row>
    <row r="15689" spans="68:68" customFormat="1">
      <c r="BP15689" s="90"/>
    </row>
    <row r="15690" spans="68:68" customFormat="1">
      <c r="BP15690" s="90"/>
    </row>
    <row r="15691" spans="68:68" customFormat="1">
      <c r="BP15691" s="90"/>
    </row>
    <row r="15692" spans="68:68" customFormat="1">
      <c r="BP15692" s="90"/>
    </row>
    <row r="15693" spans="68:68" customFormat="1">
      <c r="BP15693" s="90"/>
    </row>
    <row r="15694" spans="68:68" customFormat="1">
      <c r="BP15694" s="90"/>
    </row>
    <row r="15695" spans="68:68" customFormat="1">
      <c r="BP15695" s="90"/>
    </row>
    <row r="15696" spans="68:68" customFormat="1">
      <c r="BP15696" s="90"/>
    </row>
    <row r="15697" spans="68:68" customFormat="1">
      <c r="BP15697" s="90"/>
    </row>
    <row r="15698" spans="68:68" customFormat="1">
      <c r="BP15698" s="90"/>
    </row>
    <row r="15699" spans="68:68" customFormat="1">
      <c r="BP15699" s="90"/>
    </row>
    <row r="15700" spans="68:68" customFormat="1">
      <c r="BP15700" s="90"/>
    </row>
    <row r="15701" spans="68:68" customFormat="1">
      <c r="BP15701" s="90"/>
    </row>
    <row r="15702" spans="68:68" customFormat="1">
      <c r="BP15702" s="90"/>
    </row>
    <row r="15703" spans="68:68" customFormat="1">
      <c r="BP15703" s="90"/>
    </row>
    <row r="15704" spans="68:68" customFormat="1">
      <c r="BP15704" s="90"/>
    </row>
    <row r="15705" spans="68:68" customFormat="1">
      <c r="BP15705" s="90"/>
    </row>
    <row r="15706" spans="68:68" customFormat="1">
      <c r="BP15706" s="90"/>
    </row>
    <row r="15707" spans="68:68" customFormat="1">
      <c r="BP15707" s="90"/>
    </row>
    <row r="15708" spans="68:68" customFormat="1">
      <c r="BP15708" s="90"/>
    </row>
    <row r="15709" spans="68:68" customFormat="1">
      <c r="BP15709" s="90"/>
    </row>
    <row r="15710" spans="68:68" customFormat="1">
      <c r="BP15710" s="90"/>
    </row>
    <row r="15711" spans="68:68" customFormat="1">
      <c r="BP15711" s="90"/>
    </row>
    <row r="15712" spans="68:68" customFormat="1">
      <c r="BP15712" s="90"/>
    </row>
    <row r="15713" spans="68:68" customFormat="1">
      <c r="BP15713" s="90"/>
    </row>
    <row r="15714" spans="68:68" customFormat="1">
      <c r="BP15714" s="90"/>
    </row>
    <row r="15715" spans="68:68" customFormat="1">
      <c r="BP15715" s="90"/>
    </row>
    <row r="15716" spans="68:68" customFormat="1">
      <c r="BP15716" s="90"/>
    </row>
    <row r="15717" spans="68:68" customFormat="1">
      <c r="BP15717" s="90"/>
    </row>
    <row r="15718" spans="68:68" customFormat="1">
      <c r="BP15718" s="90"/>
    </row>
    <row r="15719" spans="68:68" customFormat="1">
      <c r="BP15719" s="90"/>
    </row>
    <row r="15720" spans="68:68" customFormat="1">
      <c r="BP15720" s="90"/>
    </row>
    <row r="15721" spans="68:68" customFormat="1">
      <c r="BP15721" s="90"/>
    </row>
    <row r="15722" spans="68:68" customFormat="1">
      <c r="BP15722" s="90"/>
    </row>
    <row r="15723" spans="68:68" customFormat="1">
      <c r="BP15723" s="90"/>
    </row>
    <row r="15724" spans="68:68" customFormat="1">
      <c r="BP15724" s="90"/>
    </row>
    <row r="15725" spans="68:68" customFormat="1">
      <c r="BP15725" s="90"/>
    </row>
    <row r="15726" spans="68:68" customFormat="1">
      <c r="BP15726" s="90"/>
    </row>
    <row r="15727" spans="68:68" customFormat="1">
      <c r="BP15727" s="90"/>
    </row>
    <row r="15728" spans="68:68" customFormat="1">
      <c r="BP15728" s="90"/>
    </row>
    <row r="15729" spans="68:68" customFormat="1">
      <c r="BP15729" s="90"/>
    </row>
    <row r="15730" spans="68:68" customFormat="1">
      <c r="BP15730" s="90"/>
    </row>
    <row r="15731" spans="68:68" customFormat="1">
      <c r="BP15731" s="90"/>
    </row>
    <row r="15732" spans="68:68" customFormat="1">
      <c r="BP15732" s="90"/>
    </row>
    <row r="15733" spans="68:68" customFormat="1">
      <c r="BP15733" s="90"/>
    </row>
    <row r="15734" spans="68:68" customFormat="1">
      <c r="BP15734" s="90"/>
    </row>
    <row r="15735" spans="68:68" customFormat="1">
      <c r="BP15735" s="90"/>
    </row>
    <row r="15736" spans="68:68" customFormat="1">
      <c r="BP15736" s="90"/>
    </row>
    <row r="15737" spans="68:68" customFormat="1">
      <c r="BP15737" s="90"/>
    </row>
    <row r="15738" spans="68:68" customFormat="1">
      <c r="BP15738" s="90"/>
    </row>
    <row r="15739" spans="68:68" customFormat="1">
      <c r="BP15739" s="90"/>
    </row>
    <row r="15740" spans="68:68" customFormat="1">
      <c r="BP15740" s="90"/>
    </row>
    <row r="15741" spans="68:68" customFormat="1">
      <c r="BP15741" s="90"/>
    </row>
    <row r="15742" spans="68:68" customFormat="1">
      <c r="BP15742" s="90"/>
    </row>
    <row r="15743" spans="68:68" customFormat="1">
      <c r="BP15743" s="90"/>
    </row>
    <row r="15744" spans="68:68" customFormat="1">
      <c r="BP15744" s="90"/>
    </row>
    <row r="15745" spans="68:68" customFormat="1">
      <c r="BP15745" s="90"/>
    </row>
    <row r="15746" spans="68:68" customFormat="1">
      <c r="BP15746" s="90"/>
    </row>
    <row r="15747" spans="68:68" customFormat="1">
      <c r="BP15747" s="90"/>
    </row>
    <row r="15748" spans="68:68" customFormat="1">
      <c r="BP15748" s="90"/>
    </row>
    <row r="15749" spans="68:68" customFormat="1">
      <c r="BP15749" s="90"/>
    </row>
    <row r="15750" spans="68:68" customFormat="1">
      <c r="BP15750" s="90"/>
    </row>
    <row r="15751" spans="68:68" customFormat="1">
      <c r="BP15751" s="90"/>
    </row>
    <row r="15752" spans="68:68" customFormat="1">
      <c r="BP15752" s="90"/>
    </row>
    <row r="15753" spans="68:68" customFormat="1">
      <c r="BP15753" s="90"/>
    </row>
    <row r="15754" spans="68:68" customFormat="1">
      <c r="BP15754" s="90"/>
    </row>
    <row r="15755" spans="68:68" customFormat="1">
      <c r="BP15755" s="90"/>
    </row>
    <row r="15756" spans="68:68" customFormat="1">
      <c r="BP15756" s="90"/>
    </row>
    <row r="15757" spans="68:68" customFormat="1">
      <c r="BP15757" s="90"/>
    </row>
    <row r="15758" spans="68:68" customFormat="1">
      <c r="BP15758" s="90"/>
    </row>
    <row r="15759" spans="68:68" customFormat="1">
      <c r="BP15759" s="90"/>
    </row>
    <row r="15760" spans="68:68" customFormat="1">
      <c r="BP15760" s="90"/>
    </row>
    <row r="15761" spans="68:68" customFormat="1">
      <c r="BP15761" s="90"/>
    </row>
    <row r="15762" spans="68:68" customFormat="1">
      <c r="BP15762" s="90"/>
    </row>
    <row r="15763" spans="68:68" customFormat="1">
      <c r="BP15763" s="90"/>
    </row>
    <row r="15764" spans="68:68" customFormat="1">
      <c r="BP15764" s="90"/>
    </row>
    <row r="15765" spans="68:68" customFormat="1">
      <c r="BP15765" s="90"/>
    </row>
    <row r="15766" spans="68:68" customFormat="1">
      <c r="BP15766" s="90"/>
    </row>
    <row r="15767" spans="68:68" customFormat="1">
      <c r="BP15767" s="90"/>
    </row>
    <row r="15768" spans="68:68" customFormat="1">
      <c r="BP15768" s="90"/>
    </row>
    <row r="15769" spans="68:68" customFormat="1">
      <c r="BP15769" s="90"/>
    </row>
    <row r="15770" spans="68:68" customFormat="1">
      <c r="BP15770" s="90"/>
    </row>
    <row r="15771" spans="68:68" customFormat="1">
      <c r="BP15771" s="90"/>
    </row>
    <row r="15772" spans="68:68" customFormat="1">
      <c r="BP15772" s="90"/>
    </row>
    <row r="15773" spans="68:68" customFormat="1">
      <c r="BP15773" s="90"/>
    </row>
    <row r="15774" spans="68:68" customFormat="1">
      <c r="BP15774" s="90"/>
    </row>
    <row r="15775" spans="68:68" customFormat="1">
      <c r="BP15775" s="90"/>
    </row>
    <row r="15776" spans="68:68" customFormat="1">
      <c r="BP15776" s="90"/>
    </row>
    <row r="15777" spans="68:68" customFormat="1">
      <c r="BP15777" s="90"/>
    </row>
    <row r="15778" spans="68:68" customFormat="1">
      <c r="BP15778" s="90"/>
    </row>
    <row r="15779" spans="68:68" customFormat="1">
      <c r="BP15779" s="90"/>
    </row>
    <row r="15780" spans="68:68" customFormat="1">
      <c r="BP15780" s="90"/>
    </row>
    <row r="15781" spans="68:68" customFormat="1">
      <c r="BP15781" s="90"/>
    </row>
    <row r="15782" spans="68:68" customFormat="1">
      <c r="BP15782" s="90"/>
    </row>
    <row r="15783" spans="68:68" customFormat="1">
      <c r="BP15783" s="90"/>
    </row>
    <row r="15784" spans="68:68" customFormat="1">
      <c r="BP15784" s="90"/>
    </row>
    <row r="15785" spans="68:68" customFormat="1">
      <c r="BP15785" s="90"/>
    </row>
    <row r="15786" spans="68:68" customFormat="1">
      <c r="BP15786" s="90"/>
    </row>
    <row r="15787" spans="68:68" customFormat="1">
      <c r="BP15787" s="90"/>
    </row>
    <row r="15788" spans="68:68" customFormat="1">
      <c r="BP15788" s="90"/>
    </row>
    <row r="15789" spans="68:68" customFormat="1">
      <c r="BP15789" s="90"/>
    </row>
    <row r="15790" spans="68:68" customFormat="1">
      <c r="BP15790" s="90"/>
    </row>
    <row r="15791" spans="68:68" customFormat="1">
      <c r="BP15791" s="90"/>
    </row>
    <row r="15792" spans="68:68" customFormat="1">
      <c r="BP15792" s="90"/>
    </row>
    <row r="15793" spans="68:68" customFormat="1">
      <c r="BP15793" s="90"/>
    </row>
    <row r="15794" spans="68:68" customFormat="1">
      <c r="BP15794" s="90"/>
    </row>
    <row r="15795" spans="68:68" customFormat="1">
      <c r="BP15795" s="90"/>
    </row>
    <row r="15796" spans="68:68" customFormat="1">
      <c r="BP15796" s="90"/>
    </row>
    <row r="15797" spans="68:68" customFormat="1">
      <c r="BP15797" s="90"/>
    </row>
    <row r="15798" spans="68:68" customFormat="1">
      <c r="BP15798" s="90"/>
    </row>
    <row r="15799" spans="68:68" customFormat="1">
      <c r="BP15799" s="90"/>
    </row>
    <row r="15800" spans="68:68" customFormat="1">
      <c r="BP15800" s="90"/>
    </row>
    <row r="15801" spans="68:68" customFormat="1">
      <c r="BP15801" s="90"/>
    </row>
    <row r="15802" spans="68:68" customFormat="1">
      <c r="BP15802" s="90"/>
    </row>
    <row r="15803" spans="68:68" customFormat="1">
      <c r="BP15803" s="90"/>
    </row>
    <row r="15804" spans="68:68" customFormat="1">
      <c r="BP15804" s="90"/>
    </row>
    <row r="15805" spans="68:68" customFormat="1">
      <c r="BP15805" s="90"/>
    </row>
    <row r="15806" spans="68:68" customFormat="1">
      <c r="BP15806" s="90"/>
    </row>
    <row r="15807" spans="68:68" customFormat="1">
      <c r="BP15807" s="90"/>
    </row>
    <row r="15808" spans="68:68" customFormat="1">
      <c r="BP15808" s="90"/>
    </row>
    <row r="15809" spans="68:68" customFormat="1">
      <c r="BP15809" s="90"/>
    </row>
    <row r="15810" spans="68:68" customFormat="1">
      <c r="BP15810" s="90"/>
    </row>
    <row r="15811" spans="68:68" customFormat="1">
      <c r="BP15811" s="90"/>
    </row>
    <row r="15812" spans="68:68" customFormat="1">
      <c r="BP15812" s="90"/>
    </row>
    <row r="15813" spans="68:68" customFormat="1">
      <c r="BP15813" s="90"/>
    </row>
    <row r="15814" spans="68:68" customFormat="1">
      <c r="BP15814" s="90"/>
    </row>
    <row r="15815" spans="68:68" customFormat="1">
      <c r="BP15815" s="90"/>
    </row>
    <row r="15816" spans="68:68" customFormat="1">
      <c r="BP15816" s="90"/>
    </row>
    <row r="15817" spans="68:68" customFormat="1">
      <c r="BP15817" s="90"/>
    </row>
    <row r="15818" spans="68:68" customFormat="1">
      <c r="BP15818" s="90"/>
    </row>
    <row r="15819" spans="68:68" customFormat="1">
      <c r="BP15819" s="90"/>
    </row>
    <row r="15820" spans="68:68" customFormat="1">
      <c r="BP15820" s="90"/>
    </row>
    <row r="15821" spans="68:68" customFormat="1">
      <c r="BP15821" s="90"/>
    </row>
    <row r="15822" spans="68:68" customFormat="1">
      <c r="BP15822" s="90"/>
    </row>
    <row r="15823" spans="68:68" customFormat="1">
      <c r="BP15823" s="90"/>
    </row>
    <row r="15824" spans="68:68" customFormat="1">
      <c r="BP15824" s="90"/>
    </row>
    <row r="15825" spans="68:68" customFormat="1">
      <c r="BP15825" s="90"/>
    </row>
    <row r="15826" spans="68:68" customFormat="1">
      <c r="BP15826" s="90"/>
    </row>
    <row r="15827" spans="68:68" customFormat="1">
      <c r="BP15827" s="90"/>
    </row>
    <row r="15828" spans="68:68" customFormat="1">
      <c r="BP15828" s="90"/>
    </row>
    <row r="15829" spans="68:68" customFormat="1">
      <c r="BP15829" s="90"/>
    </row>
    <row r="15830" spans="68:68" customFormat="1">
      <c r="BP15830" s="90"/>
    </row>
    <row r="15831" spans="68:68" customFormat="1">
      <c r="BP15831" s="90"/>
    </row>
    <row r="15832" spans="68:68" customFormat="1">
      <c r="BP15832" s="90"/>
    </row>
    <row r="15833" spans="68:68" customFormat="1">
      <c r="BP15833" s="90"/>
    </row>
    <row r="15834" spans="68:68" customFormat="1">
      <c r="BP15834" s="90"/>
    </row>
    <row r="15835" spans="68:68" customFormat="1">
      <c r="BP15835" s="90"/>
    </row>
    <row r="15836" spans="68:68" customFormat="1">
      <c r="BP15836" s="90"/>
    </row>
    <row r="15837" spans="68:68" customFormat="1">
      <c r="BP15837" s="90"/>
    </row>
    <row r="15838" spans="68:68" customFormat="1">
      <c r="BP15838" s="90"/>
    </row>
    <row r="15839" spans="68:68" customFormat="1">
      <c r="BP15839" s="90"/>
    </row>
    <row r="15840" spans="68:68" customFormat="1">
      <c r="BP15840" s="90"/>
    </row>
    <row r="15841" spans="68:68" customFormat="1">
      <c r="BP15841" s="90"/>
    </row>
    <row r="15842" spans="68:68" customFormat="1">
      <c r="BP15842" s="90"/>
    </row>
    <row r="15843" spans="68:68" customFormat="1">
      <c r="BP15843" s="90"/>
    </row>
    <row r="15844" spans="68:68" customFormat="1">
      <c r="BP15844" s="90"/>
    </row>
    <row r="15845" spans="68:68" customFormat="1">
      <c r="BP15845" s="90"/>
    </row>
    <row r="15846" spans="68:68" customFormat="1">
      <c r="BP15846" s="90"/>
    </row>
    <row r="15847" spans="68:68" customFormat="1">
      <c r="BP15847" s="90"/>
    </row>
    <row r="15848" spans="68:68" customFormat="1">
      <c r="BP15848" s="90"/>
    </row>
    <row r="15849" spans="68:68" customFormat="1">
      <c r="BP15849" s="90"/>
    </row>
    <row r="15850" spans="68:68" customFormat="1">
      <c r="BP15850" s="90"/>
    </row>
    <row r="15851" spans="68:68" customFormat="1">
      <c r="BP15851" s="90"/>
    </row>
    <row r="15852" spans="68:68" customFormat="1">
      <c r="BP15852" s="90"/>
    </row>
    <row r="15853" spans="68:68" customFormat="1">
      <c r="BP15853" s="90"/>
    </row>
    <row r="15854" spans="68:68" customFormat="1">
      <c r="BP15854" s="90"/>
    </row>
    <row r="15855" spans="68:68" customFormat="1">
      <c r="BP15855" s="90"/>
    </row>
    <row r="15856" spans="68:68" customFormat="1">
      <c r="BP15856" s="90"/>
    </row>
    <row r="15857" spans="68:68" customFormat="1">
      <c r="BP15857" s="90"/>
    </row>
    <row r="15858" spans="68:68" customFormat="1">
      <c r="BP15858" s="90"/>
    </row>
    <row r="15859" spans="68:68" customFormat="1">
      <c r="BP15859" s="90"/>
    </row>
    <row r="15860" spans="68:68" customFormat="1">
      <c r="BP15860" s="90"/>
    </row>
    <row r="15861" spans="68:68" customFormat="1">
      <c r="BP15861" s="90"/>
    </row>
    <row r="15862" spans="68:68" customFormat="1">
      <c r="BP15862" s="90"/>
    </row>
    <row r="15863" spans="68:68" customFormat="1">
      <c r="BP15863" s="90"/>
    </row>
    <row r="15864" spans="68:68" customFormat="1">
      <c r="BP15864" s="90"/>
    </row>
    <row r="15865" spans="68:68" customFormat="1">
      <c r="BP15865" s="90"/>
    </row>
    <row r="15866" spans="68:68" customFormat="1">
      <c r="BP15866" s="90"/>
    </row>
    <row r="15867" spans="68:68" customFormat="1">
      <c r="BP15867" s="90"/>
    </row>
    <row r="15868" spans="68:68" customFormat="1">
      <c r="BP15868" s="90"/>
    </row>
    <row r="15869" spans="68:68" customFormat="1">
      <c r="BP15869" s="90"/>
    </row>
    <row r="15870" spans="68:68" customFormat="1">
      <c r="BP15870" s="90"/>
    </row>
    <row r="15871" spans="68:68" customFormat="1">
      <c r="BP15871" s="90"/>
    </row>
    <row r="15872" spans="68:68" customFormat="1">
      <c r="BP15872" s="90"/>
    </row>
    <row r="15873" spans="68:68" customFormat="1">
      <c r="BP15873" s="90"/>
    </row>
    <row r="15874" spans="68:68" customFormat="1">
      <c r="BP15874" s="90"/>
    </row>
    <row r="15875" spans="68:68" customFormat="1">
      <c r="BP15875" s="90"/>
    </row>
    <row r="15876" spans="68:68" customFormat="1">
      <c r="BP15876" s="90"/>
    </row>
    <row r="15877" spans="68:68" customFormat="1">
      <c r="BP15877" s="90"/>
    </row>
    <row r="15878" spans="68:68" customFormat="1">
      <c r="BP15878" s="90"/>
    </row>
    <row r="15879" spans="68:68" customFormat="1">
      <c r="BP15879" s="90"/>
    </row>
    <row r="15880" spans="68:68" customFormat="1">
      <c r="BP15880" s="90"/>
    </row>
    <row r="15881" spans="68:68" customFormat="1">
      <c r="BP15881" s="90"/>
    </row>
    <row r="15882" spans="68:68" customFormat="1">
      <c r="BP15882" s="90"/>
    </row>
    <row r="15883" spans="68:68" customFormat="1">
      <c r="BP15883" s="90"/>
    </row>
    <row r="15884" spans="68:68" customFormat="1">
      <c r="BP15884" s="90"/>
    </row>
    <row r="15885" spans="68:68" customFormat="1">
      <c r="BP15885" s="90"/>
    </row>
    <row r="15886" spans="68:68" customFormat="1">
      <c r="BP15886" s="90"/>
    </row>
    <row r="15887" spans="68:68" customFormat="1">
      <c r="BP15887" s="90"/>
    </row>
    <row r="15888" spans="68:68" customFormat="1">
      <c r="BP15888" s="90"/>
    </row>
    <row r="15889" spans="68:68" customFormat="1">
      <c r="BP15889" s="90"/>
    </row>
    <row r="15890" spans="68:68" customFormat="1">
      <c r="BP15890" s="90"/>
    </row>
    <row r="15891" spans="68:68" customFormat="1">
      <c r="BP15891" s="90"/>
    </row>
    <row r="15892" spans="68:68" customFormat="1">
      <c r="BP15892" s="90"/>
    </row>
    <row r="15893" spans="68:68" customFormat="1">
      <c r="BP15893" s="90"/>
    </row>
    <row r="15894" spans="68:68" customFormat="1">
      <c r="BP15894" s="90"/>
    </row>
    <row r="15895" spans="68:68" customFormat="1">
      <c r="BP15895" s="90"/>
    </row>
    <row r="15896" spans="68:68" customFormat="1">
      <c r="BP15896" s="90"/>
    </row>
    <row r="15897" spans="68:68" customFormat="1">
      <c r="BP15897" s="90"/>
    </row>
    <row r="15898" spans="68:68" customFormat="1">
      <c r="BP15898" s="90"/>
    </row>
    <row r="15899" spans="68:68" customFormat="1">
      <c r="BP15899" s="90"/>
    </row>
    <row r="15900" spans="68:68" customFormat="1">
      <c r="BP15900" s="90"/>
    </row>
    <row r="15901" spans="68:68" customFormat="1">
      <c r="BP15901" s="90"/>
    </row>
    <row r="15902" spans="68:68" customFormat="1">
      <c r="BP15902" s="90"/>
    </row>
    <row r="15903" spans="68:68" customFormat="1">
      <c r="BP15903" s="90"/>
    </row>
    <row r="15904" spans="68:68" customFormat="1">
      <c r="BP15904" s="90"/>
    </row>
    <row r="15905" spans="68:68" customFormat="1">
      <c r="BP15905" s="90"/>
    </row>
    <row r="15906" spans="68:68" customFormat="1">
      <c r="BP15906" s="90"/>
    </row>
    <row r="15907" spans="68:68" customFormat="1">
      <c r="BP15907" s="90"/>
    </row>
    <row r="15908" spans="68:68" customFormat="1">
      <c r="BP15908" s="90"/>
    </row>
    <row r="15909" spans="68:68" customFormat="1">
      <c r="BP15909" s="90"/>
    </row>
    <row r="15910" spans="68:68" customFormat="1">
      <c r="BP15910" s="90"/>
    </row>
    <row r="15911" spans="68:68" customFormat="1">
      <c r="BP15911" s="90"/>
    </row>
    <row r="15912" spans="68:68" customFormat="1">
      <c r="BP15912" s="90"/>
    </row>
    <row r="15913" spans="68:68" customFormat="1">
      <c r="BP15913" s="90"/>
    </row>
    <row r="15914" spans="68:68" customFormat="1">
      <c r="BP15914" s="90"/>
    </row>
    <row r="15915" spans="68:68" customFormat="1">
      <c r="BP15915" s="90"/>
    </row>
    <row r="15916" spans="68:68" customFormat="1">
      <c r="BP15916" s="90"/>
    </row>
    <row r="15917" spans="68:68" customFormat="1">
      <c r="BP15917" s="90"/>
    </row>
    <row r="15918" spans="68:68" customFormat="1">
      <c r="BP15918" s="90"/>
    </row>
    <row r="15919" spans="68:68" customFormat="1">
      <c r="BP15919" s="90"/>
    </row>
    <row r="15920" spans="68:68" customFormat="1">
      <c r="BP15920" s="90"/>
    </row>
    <row r="15921" spans="68:68" customFormat="1">
      <c r="BP15921" s="90"/>
    </row>
    <row r="15922" spans="68:68" customFormat="1">
      <c r="BP15922" s="90"/>
    </row>
    <row r="15923" spans="68:68" customFormat="1">
      <c r="BP15923" s="90"/>
    </row>
    <row r="15924" spans="68:68" customFormat="1">
      <c r="BP15924" s="90"/>
    </row>
    <row r="15925" spans="68:68" customFormat="1">
      <c r="BP15925" s="90"/>
    </row>
    <row r="15926" spans="68:68" customFormat="1">
      <c r="BP15926" s="90"/>
    </row>
    <row r="15927" spans="68:68" customFormat="1">
      <c r="BP15927" s="90"/>
    </row>
    <row r="15928" spans="68:68" customFormat="1">
      <c r="BP15928" s="90"/>
    </row>
    <row r="15929" spans="68:68" customFormat="1">
      <c r="BP15929" s="90"/>
    </row>
    <row r="15930" spans="68:68" customFormat="1">
      <c r="BP15930" s="90"/>
    </row>
    <row r="15931" spans="68:68" customFormat="1">
      <c r="BP15931" s="90"/>
    </row>
    <row r="15932" spans="68:68" customFormat="1">
      <c r="BP15932" s="90"/>
    </row>
    <row r="15933" spans="68:68" customFormat="1">
      <c r="BP15933" s="90"/>
    </row>
    <row r="15934" spans="68:68" customFormat="1">
      <c r="BP15934" s="90"/>
    </row>
    <row r="15935" spans="68:68" customFormat="1">
      <c r="BP15935" s="90"/>
    </row>
    <row r="15936" spans="68:68" customFormat="1">
      <c r="BP15936" s="90"/>
    </row>
    <row r="15937" spans="68:68" customFormat="1">
      <c r="BP15937" s="90"/>
    </row>
    <row r="15938" spans="68:68" customFormat="1">
      <c r="BP15938" s="90"/>
    </row>
    <row r="15939" spans="68:68" customFormat="1">
      <c r="BP15939" s="90"/>
    </row>
    <row r="15940" spans="68:68" customFormat="1">
      <c r="BP15940" s="90"/>
    </row>
    <row r="15941" spans="68:68" customFormat="1">
      <c r="BP15941" s="90"/>
    </row>
    <row r="15942" spans="68:68" customFormat="1">
      <c r="BP15942" s="90"/>
    </row>
    <row r="15943" spans="68:68" customFormat="1">
      <c r="BP15943" s="90"/>
    </row>
    <row r="15944" spans="68:68" customFormat="1">
      <c r="BP15944" s="90"/>
    </row>
    <row r="15945" spans="68:68" customFormat="1">
      <c r="BP15945" s="90"/>
    </row>
    <row r="15946" spans="68:68" customFormat="1">
      <c r="BP15946" s="90"/>
    </row>
    <row r="15947" spans="68:68" customFormat="1">
      <c r="BP15947" s="90"/>
    </row>
    <row r="15948" spans="68:68" customFormat="1">
      <c r="BP15948" s="90"/>
    </row>
    <row r="15949" spans="68:68" customFormat="1">
      <c r="BP15949" s="90"/>
    </row>
    <row r="15950" spans="68:68" customFormat="1">
      <c r="BP15950" s="90"/>
    </row>
    <row r="15951" spans="68:68" customFormat="1">
      <c r="BP15951" s="90"/>
    </row>
    <row r="15952" spans="68:68" customFormat="1">
      <c r="BP15952" s="90"/>
    </row>
    <row r="15953" spans="68:68" customFormat="1">
      <c r="BP15953" s="90"/>
    </row>
    <row r="15954" spans="68:68" customFormat="1">
      <c r="BP15954" s="90"/>
    </row>
    <row r="15955" spans="68:68" customFormat="1">
      <c r="BP15955" s="90"/>
    </row>
    <row r="15956" spans="68:68" customFormat="1">
      <c r="BP15956" s="90"/>
    </row>
    <row r="15957" spans="68:68" customFormat="1">
      <c r="BP15957" s="90"/>
    </row>
    <row r="15958" spans="68:68" customFormat="1">
      <c r="BP15958" s="90"/>
    </row>
    <row r="15959" spans="68:68" customFormat="1">
      <c r="BP15959" s="90"/>
    </row>
    <row r="15960" spans="68:68" customFormat="1">
      <c r="BP15960" s="90"/>
    </row>
    <row r="15961" spans="68:68" customFormat="1">
      <c r="BP15961" s="90"/>
    </row>
    <row r="15962" spans="68:68" customFormat="1">
      <c r="BP15962" s="90"/>
    </row>
    <row r="15963" spans="68:68" customFormat="1">
      <c r="BP15963" s="90"/>
    </row>
    <row r="15964" spans="68:68" customFormat="1">
      <c r="BP15964" s="90"/>
    </row>
    <row r="15965" spans="68:68" customFormat="1">
      <c r="BP15965" s="90"/>
    </row>
    <row r="15966" spans="68:68" customFormat="1">
      <c r="BP15966" s="90"/>
    </row>
    <row r="15967" spans="68:68" customFormat="1">
      <c r="BP15967" s="90"/>
    </row>
    <row r="15968" spans="68:68" customFormat="1">
      <c r="BP15968" s="90"/>
    </row>
    <row r="15969" spans="68:68" customFormat="1">
      <c r="BP15969" s="90"/>
    </row>
    <row r="15970" spans="68:68" customFormat="1">
      <c r="BP15970" s="90"/>
    </row>
    <row r="15971" spans="68:68" customFormat="1">
      <c r="BP15971" s="90"/>
    </row>
    <row r="15972" spans="68:68" customFormat="1">
      <c r="BP15972" s="90"/>
    </row>
    <row r="15973" spans="68:68" customFormat="1">
      <c r="BP15973" s="90"/>
    </row>
    <row r="15974" spans="68:68" customFormat="1">
      <c r="BP15974" s="90"/>
    </row>
    <row r="15975" spans="68:68" customFormat="1">
      <c r="BP15975" s="90"/>
    </row>
    <row r="15976" spans="68:68" customFormat="1">
      <c r="BP15976" s="90"/>
    </row>
    <row r="15977" spans="68:68" customFormat="1">
      <c r="BP15977" s="90"/>
    </row>
    <row r="15978" spans="68:68" customFormat="1">
      <c r="BP15978" s="90"/>
    </row>
    <row r="15979" spans="68:68" customFormat="1">
      <c r="BP15979" s="90"/>
    </row>
    <row r="15980" spans="68:68" customFormat="1">
      <c r="BP15980" s="90"/>
    </row>
    <row r="15981" spans="68:68" customFormat="1">
      <c r="BP15981" s="90"/>
    </row>
    <row r="15982" spans="68:68" customFormat="1">
      <c r="BP15982" s="90"/>
    </row>
    <row r="15983" spans="68:68" customFormat="1">
      <c r="BP15983" s="90"/>
    </row>
    <row r="15984" spans="68:68" customFormat="1">
      <c r="BP15984" s="90"/>
    </row>
    <row r="15985" spans="68:68" customFormat="1">
      <c r="BP15985" s="90"/>
    </row>
    <row r="15986" spans="68:68" customFormat="1">
      <c r="BP15986" s="90"/>
    </row>
    <row r="15987" spans="68:68" customFormat="1">
      <c r="BP15987" s="90"/>
    </row>
    <row r="15988" spans="68:68" customFormat="1">
      <c r="BP15988" s="90"/>
    </row>
    <row r="15989" spans="68:68" customFormat="1">
      <c r="BP15989" s="90"/>
    </row>
    <row r="15990" spans="68:68" customFormat="1">
      <c r="BP15990" s="90"/>
    </row>
    <row r="15991" spans="68:68" customFormat="1">
      <c r="BP15991" s="90"/>
    </row>
    <row r="15992" spans="68:68" customFormat="1">
      <c r="BP15992" s="90"/>
    </row>
    <row r="15993" spans="68:68" customFormat="1">
      <c r="BP15993" s="90"/>
    </row>
    <row r="15994" spans="68:68" customFormat="1">
      <c r="BP15994" s="90"/>
    </row>
    <row r="15995" spans="68:68" customFormat="1">
      <c r="BP15995" s="90"/>
    </row>
    <row r="15996" spans="68:68" customFormat="1">
      <c r="BP15996" s="90"/>
    </row>
    <row r="15997" spans="68:68" customFormat="1">
      <c r="BP15997" s="90"/>
    </row>
    <row r="15998" spans="68:68" customFormat="1">
      <c r="BP15998" s="90"/>
    </row>
    <row r="15999" spans="68:68" customFormat="1">
      <c r="BP15999" s="90"/>
    </row>
    <row r="16000" spans="68:68" customFormat="1">
      <c r="BP16000" s="90"/>
    </row>
    <row r="16001" spans="68:68" customFormat="1">
      <c r="BP16001" s="90"/>
    </row>
    <row r="16002" spans="68:68" customFormat="1">
      <c r="BP16002" s="90"/>
    </row>
    <row r="16003" spans="68:68" customFormat="1">
      <c r="BP16003" s="90"/>
    </row>
    <row r="16004" spans="68:68" customFormat="1">
      <c r="BP16004" s="90"/>
    </row>
    <row r="16005" spans="68:68" customFormat="1">
      <c r="BP16005" s="90"/>
    </row>
    <row r="16006" spans="68:68" customFormat="1">
      <c r="BP16006" s="90"/>
    </row>
    <row r="16007" spans="68:68" customFormat="1">
      <c r="BP16007" s="90"/>
    </row>
    <row r="16008" spans="68:68" customFormat="1">
      <c r="BP16008" s="90"/>
    </row>
    <row r="16009" spans="68:68" customFormat="1">
      <c r="BP16009" s="90"/>
    </row>
    <row r="16010" spans="68:68" customFormat="1">
      <c r="BP16010" s="90"/>
    </row>
    <row r="16011" spans="68:68" customFormat="1">
      <c r="BP16011" s="90"/>
    </row>
    <row r="16012" spans="68:68" customFormat="1">
      <c r="BP16012" s="90"/>
    </row>
    <row r="16013" spans="68:68" customFormat="1">
      <c r="BP16013" s="90"/>
    </row>
    <row r="16014" spans="68:68" customFormat="1">
      <c r="BP16014" s="90"/>
    </row>
    <row r="16015" spans="68:68" customFormat="1">
      <c r="BP16015" s="90"/>
    </row>
    <row r="16016" spans="68:68" customFormat="1">
      <c r="BP16016" s="90"/>
    </row>
    <row r="16017" spans="68:68" customFormat="1">
      <c r="BP16017" s="90"/>
    </row>
    <row r="16018" spans="68:68" customFormat="1">
      <c r="BP16018" s="90"/>
    </row>
    <row r="16019" spans="68:68" customFormat="1">
      <c r="BP16019" s="90"/>
    </row>
    <row r="16020" spans="68:68" customFormat="1">
      <c r="BP16020" s="90"/>
    </row>
    <row r="16021" spans="68:68" customFormat="1">
      <c r="BP16021" s="90"/>
    </row>
    <row r="16022" spans="68:68" customFormat="1">
      <c r="BP16022" s="90"/>
    </row>
    <row r="16023" spans="68:68" customFormat="1">
      <c r="BP16023" s="90"/>
    </row>
    <row r="16024" spans="68:68" customFormat="1">
      <c r="BP16024" s="90"/>
    </row>
    <row r="16025" spans="68:68" customFormat="1">
      <c r="BP16025" s="90"/>
    </row>
    <row r="16026" spans="68:68" customFormat="1">
      <c r="BP16026" s="90"/>
    </row>
    <row r="16027" spans="68:68" customFormat="1">
      <c r="BP16027" s="90"/>
    </row>
    <row r="16028" spans="68:68" customFormat="1">
      <c r="BP16028" s="90"/>
    </row>
    <row r="16029" spans="68:68" customFormat="1">
      <c r="BP16029" s="90"/>
    </row>
    <row r="16030" spans="68:68" customFormat="1">
      <c r="BP16030" s="90"/>
    </row>
    <row r="16031" spans="68:68" customFormat="1">
      <c r="BP16031" s="90"/>
    </row>
    <row r="16032" spans="68:68" customFormat="1">
      <c r="BP16032" s="90"/>
    </row>
    <row r="16033" spans="68:68" customFormat="1">
      <c r="BP16033" s="90"/>
    </row>
    <row r="16034" spans="68:68" customFormat="1">
      <c r="BP16034" s="90"/>
    </row>
    <row r="16035" spans="68:68" customFormat="1">
      <c r="BP16035" s="90"/>
    </row>
    <row r="16036" spans="68:68" customFormat="1">
      <c r="BP16036" s="90"/>
    </row>
    <row r="16037" spans="68:68" customFormat="1">
      <c r="BP16037" s="90"/>
    </row>
    <row r="16038" spans="68:68" customFormat="1">
      <c r="BP16038" s="90"/>
    </row>
    <row r="16039" spans="68:68" customFormat="1">
      <c r="BP16039" s="90"/>
    </row>
    <row r="16040" spans="68:68" customFormat="1">
      <c r="BP16040" s="90"/>
    </row>
    <row r="16041" spans="68:68" customFormat="1">
      <c r="BP16041" s="90"/>
    </row>
    <row r="16042" spans="68:68" customFormat="1">
      <c r="BP16042" s="90"/>
    </row>
    <row r="16043" spans="68:68" customFormat="1">
      <c r="BP16043" s="90"/>
    </row>
    <row r="16044" spans="68:68" customFormat="1">
      <c r="BP16044" s="90"/>
    </row>
    <row r="16045" spans="68:68" customFormat="1">
      <c r="BP16045" s="90"/>
    </row>
    <row r="16046" spans="68:68" customFormat="1">
      <c r="BP16046" s="90"/>
    </row>
    <row r="16047" spans="68:68" customFormat="1">
      <c r="BP16047" s="90"/>
    </row>
    <row r="16048" spans="68:68" customFormat="1">
      <c r="BP16048" s="90"/>
    </row>
    <row r="16049" spans="68:68" customFormat="1">
      <c r="BP16049" s="90"/>
    </row>
    <row r="16050" spans="68:68" customFormat="1">
      <c r="BP16050" s="90"/>
    </row>
    <row r="16051" spans="68:68" customFormat="1">
      <c r="BP16051" s="90"/>
    </row>
    <row r="16052" spans="68:68" customFormat="1">
      <c r="BP16052" s="90"/>
    </row>
    <row r="16053" spans="68:68" customFormat="1">
      <c r="BP16053" s="90"/>
    </row>
    <row r="16054" spans="68:68" customFormat="1">
      <c r="BP16054" s="90"/>
    </row>
    <row r="16055" spans="68:68" customFormat="1">
      <c r="BP16055" s="90"/>
    </row>
    <row r="16056" spans="68:68" customFormat="1">
      <c r="BP16056" s="90"/>
    </row>
    <row r="16057" spans="68:68" customFormat="1">
      <c r="BP16057" s="90"/>
    </row>
    <row r="16058" spans="68:68" customFormat="1">
      <c r="BP16058" s="90"/>
    </row>
    <row r="16059" spans="68:68" customFormat="1">
      <c r="BP16059" s="90"/>
    </row>
    <row r="16060" spans="68:68" customFormat="1">
      <c r="BP16060" s="90"/>
    </row>
    <row r="16061" spans="68:68" customFormat="1">
      <c r="BP16061" s="90"/>
    </row>
    <row r="16062" spans="68:68" customFormat="1">
      <c r="BP16062" s="90"/>
    </row>
    <row r="16063" spans="68:68" customFormat="1">
      <c r="BP16063" s="90"/>
    </row>
    <row r="16064" spans="68:68" customFormat="1">
      <c r="BP16064" s="90"/>
    </row>
    <row r="16065" spans="68:68" customFormat="1">
      <c r="BP16065" s="90"/>
    </row>
    <row r="16066" spans="68:68" customFormat="1">
      <c r="BP16066" s="90"/>
    </row>
    <row r="16067" spans="68:68" customFormat="1">
      <c r="BP16067" s="90"/>
    </row>
    <row r="16068" spans="68:68" customFormat="1">
      <c r="BP16068" s="90"/>
    </row>
    <row r="16069" spans="68:68" customFormat="1">
      <c r="BP16069" s="90"/>
    </row>
    <row r="16070" spans="68:68" customFormat="1">
      <c r="BP16070" s="90"/>
    </row>
    <row r="16071" spans="68:68" customFormat="1">
      <c r="BP16071" s="90"/>
    </row>
    <row r="16072" spans="68:68" customFormat="1">
      <c r="BP16072" s="90"/>
    </row>
    <row r="16073" spans="68:68" customFormat="1">
      <c r="BP16073" s="90"/>
    </row>
    <row r="16074" spans="68:68" customFormat="1">
      <c r="BP16074" s="90"/>
    </row>
    <row r="16075" spans="68:68" customFormat="1">
      <c r="BP16075" s="90"/>
    </row>
    <row r="16076" spans="68:68" customFormat="1">
      <c r="BP16076" s="90"/>
    </row>
    <row r="16077" spans="68:68" customFormat="1">
      <c r="BP16077" s="90"/>
    </row>
    <row r="16078" spans="68:68" customFormat="1">
      <c r="BP16078" s="90"/>
    </row>
    <row r="16079" spans="68:68" customFormat="1">
      <c r="BP16079" s="90"/>
    </row>
    <row r="16080" spans="68:68" customFormat="1">
      <c r="BP16080" s="90"/>
    </row>
    <row r="16081" spans="68:68" customFormat="1">
      <c r="BP16081" s="90"/>
    </row>
    <row r="16082" spans="68:68" customFormat="1">
      <c r="BP16082" s="90"/>
    </row>
    <row r="16083" spans="68:68" customFormat="1">
      <c r="BP16083" s="90"/>
    </row>
    <row r="16084" spans="68:68" customFormat="1">
      <c r="BP16084" s="90"/>
    </row>
    <row r="16085" spans="68:68" customFormat="1">
      <c r="BP16085" s="90"/>
    </row>
    <row r="16086" spans="68:68" customFormat="1">
      <c r="BP16086" s="90"/>
    </row>
    <row r="16087" spans="68:68" customFormat="1">
      <c r="BP16087" s="90"/>
    </row>
    <row r="16088" spans="68:68" customFormat="1">
      <c r="BP16088" s="90"/>
    </row>
    <row r="16089" spans="68:68" customFormat="1">
      <c r="BP16089" s="90"/>
    </row>
    <row r="16090" spans="68:68" customFormat="1">
      <c r="BP16090" s="90"/>
    </row>
    <row r="16091" spans="68:68" customFormat="1">
      <c r="BP16091" s="90"/>
    </row>
    <row r="16092" spans="68:68" customFormat="1">
      <c r="BP16092" s="90"/>
    </row>
    <row r="16093" spans="68:68" customFormat="1">
      <c r="BP16093" s="90"/>
    </row>
    <row r="16094" spans="68:68" customFormat="1">
      <c r="BP16094" s="90"/>
    </row>
    <row r="16095" spans="68:68" customFormat="1">
      <c r="BP16095" s="90"/>
    </row>
    <row r="16096" spans="68:68" customFormat="1">
      <c r="BP16096" s="90"/>
    </row>
    <row r="16097" spans="68:68" customFormat="1">
      <c r="BP16097" s="90"/>
    </row>
    <row r="16098" spans="68:68" customFormat="1">
      <c r="BP16098" s="90"/>
    </row>
    <row r="16099" spans="68:68" customFormat="1">
      <c r="BP16099" s="90"/>
    </row>
    <row r="16100" spans="68:68" customFormat="1">
      <c r="BP16100" s="90"/>
    </row>
    <row r="16101" spans="68:68" customFormat="1">
      <c r="BP16101" s="90"/>
    </row>
    <row r="16102" spans="68:68" customFormat="1">
      <c r="BP16102" s="90"/>
    </row>
    <row r="16103" spans="68:68" customFormat="1">
      <c r="BP16103" s="90"/>
    </row>
    <row r="16104" spans="68:68" customFormat="1">
      <c r="BP16104" s="90"/>
    </row>
    <row r="16105" spans="68:68" customFormat="1">
      <c r="BP16105" s="90"/>
    </row>
    <row r="16106" spans="68:68" customFormat="1">
      <c r="BP16106" s="90"/>
    </row>
    <row r="16107" spans="68:68" customFormat="1">
      <c r="BP16107" s="90"/>
    </row>
    <row r="16108" spans="68:68" customFormat="1">
      <c r="BP16108" s="90"/>
    </row>
    <row r="16109" spans="68:68" customFormat="1">
      <c r="BP16109" s="90"/>
    </row>
    <row r="16110" spans="68:68" customFormat="1">
      <c r="BP16110" s="90"/>
    </row>
    <row r="16111" spans="68:68" customFormat="1">
      <c r="BP16111" s="90"/>
    </row>
    <row r="16112" spans="68:68" customFormat="1">
      <c r="BP16112" s="90"/>
    </row>
    <row r="16113" spans="68:68" customFormat="1">
      <c r="BP16113" s="90"/>
    </row>
    <row r="16114" spans="68:68" customFormat="1">
      <c r="BP16114" s="90"/>
    </row>
    <row r="16115" spans="68:68" customFormat="1">
      <c r="BP16115" s="90"/>
    </row>
    <row r="16116" spans="68:68" customFormat="1">
      <c r="BP16116" s="90"/>
    </row>
    <row r="16117" spans="68:68" customFormat="1">
      <c r="BP16117" s="90"/>
    </row>
    <row r="16118" spans="68:68" customFormat="1">
      <c r="BP16118" s="90"/>
    </row>
    <row r="16119" spans="68:68" customFormat="1">
      <c r="BP16119" s="90"/>
    </row>
    <row r="16120" spans="68:68" customFormat="1">
      <c r="BP16120" s="90"/>
    </row>
    <row r="16121" spans="68:68" customFormat="1">
      <c r="BP16121" s="90"/>
    </row>
    <row r="16122" spans="68:68" customFormat="1">
      <c r="BP16122" s="90"/>
    </row>
    <row r="16123" spans="68:68" customFormat="1">
      <c r="BP16123" s="90"/>
    </row>
    <row r="16124" spans="68:68" customFormat="1">
      <c r="BP16124" s="90"/>
    </row>
    <row r="16125" spans="68:68" customFormat="1">
      <c r="BP16125" s="90"/>
    </row>
    <row r="16126" spans="68:68" customFormat="1">
      <c r="BP16126" s="90"/>
    </row>
    <row r="16127" spans="68:68" customFormat="1">
      <c r="BP16127" s="90"/>
    </row>
    <row r="16128" spans="68:68" customFormat="1">
      <c r="BP16128" s="90"/>
    </row>
    <row r="16129" spans="68:68" customFormat="1">
      <c r="BP16129" s="90"/>
    </row>
    <row r="16130" spans="68:68" customFormat="1">
      <c r="BP16130" s="90"/>
    </row>
    <row r="16131" spans="68:68" customFormat="1">
      <c r="BP16131" s="90"/>
    </row>
    <row r="16132" spans="68:68" customFormat="1">
      <c r="BP16132" s="90"/>
    </row>
    <row r="16133" spans="68:68" customFormat="1">
      <c r="BP16133" s="90"/>
    </row>
    <row r="16134" spans="68:68" customFormat="1">
      <c r="BP16134" s="90"/>
    </row>
    <row r="16135" spans="68:68" customFormat="1">
      <c r="BP16135" s="90"/>
    </row>
    <row r="16136" spans="68:68" customFormat="1">
      <c r="BP16136" s="90"/>
    </row>
    <row r="16137" spans="68:68" customFormat="1">
      <c r="BP16137" s="90"/>
    </row>
    <row r="16138" spans="68:68" customFormat="1">
      <c r="BP16138" s="90"/>
    </row>
    <row r="16139" spans="68:68" customFormat="1">
      <c r="BP16139" s="90"/>
    </row>
    <row r="16140" spans="68:68" customFormat="1">
      <c r="BP16140" s="90"/>
    </row>
    <row r="16141" spans="68:68" customFormat="1">
      <c r="BP16141" s="90"/>
    </row>
    <row r="16142" spans="68:68" customFormat="1">
      <c r="BP16142" s="90"/>
    </row>
    <row r="16143" spans="68:68" customFormat="1">
      <c r="BP16143" s="90"/>
    </row>
    <row r="16144" spans="68:68" customFormat="1">
      <c r="BP16144" s="90"/>
    </row>
    <row r="16145" spans="68:68" customFormat="1">
      <c r="BP16145" s="90"/>
    </row>
    <row r="16146" spans="68:68" customFormat="1">
      <c r="BP16146" s="90"/>
    </row>
    <row r="16147" spans="68:68" customFormat="1">
      <c r="BP16147" s="90"/>
    </row>
    <row r="16148" spans="68:68" customFormat="1">
      <c r="BP16148" s="90"/>
    </row>
    <row r="16149" spans="68:68" customFormat="1">
      <c r="BP16149" s="90"/>
    </row>
    <row r="16150" spans="68:68" customFormat="1">
      <c r="BP16150" s="90"/>
    </row>
    <row r="16151" spans="68:68" customFormat="1">
      <c r="BP16151" s="90"/>
    </row>
    <row r="16152" spans="68:68" customFormat="1">
      <c r="BP16152" s="90"/>
    </row>
    <row r="16153" spans="68:68" customFormat="1">
      <c r="BP16153" s="90"/>
    </row>
    <row r="16154" spans="68:68" customFormat="1">
      <c r="BP16154" s="90"/>
    </row>
    <row r="16155" spans="68:68" customFormat="1">
      <c r="BP16155" s="90"/>
    </row>
    <row r="16156" spans="68:68" customFormat="1">
      <c r="BP16156" s="90"/>
    </row>
    <row r="16157" spans="68:68" customFormat="1">
      <c r="BP16157" s="90"/>
    </row>
    <row r="16158" spans="68:68" customFormat="1">
      <c r="BP16158" s="90"/>
    </row>
    <row r="16159" spans="68:68" customFormat="1">
      <c r="BP16159" s="90"/>
    </row>
    <row r="16160" spans="68:68" customFormat="1">
      <c r="BP16160" s="90"/>
    </row>
    <row r="16161" spans="68:68" customFormat="1">
      <c r="BP16161" s="90"/>
    </row>
    <row r="16162" spans="68:68" customFormat="1">
      <c r="BP16162" s="90"/>
    </row>
    <row r="16163" spans="68:68" customFormat="1">
      <c r="BP16163" s="90"/>
    </row>
    <row r="16164" spans="68:68" customFormat="1">
      <c r="BP16164" s="90"/>
    </row>
    <row r="16165" spans="68:68" customFormat="1">
      <c r="BP16165" s="90"/>
    </row>
    <row r="16166" spans="68:68" customFormat="1">
      <c r="BP16166" s="90"/>
    </row>
    <row r="16167" spans="68:68" customFormat="1">
      <c r="BP16167" s="90"/>
    </row>
    <row r="16168" spans="68:68" customFormat="1">
      <c r="BP16168" s="90"/>
    </row>
    <row r="16169" spans="68:68" customFormat="1">
      <c r="BP16169" s="90"/>
    </row>
    <row r="16170" spans="68:68" customFormat="1">
      <c r="BP16170" s="90"/>
    </row>
    <row r="16171" spans="68:68" customFormat="1">
      <c r="BP16171" s="90"/>
    </row>
    <row r="16172" spans="68:68" customFormat="1">
      <c r="BP16172" s="90"/>
    </row>
    <row r="16173" spans="68:68" customFormat="1">
      <c r="BP16173" s="90"/>
    </row>
    <row r="16174" spans="68:68" customFormat="1">
      <c r="BP16174" s="90"/>
    </row>
    <row r="16175" spans="68:68" customFormat="1">
      <c r="BP16175" s="90"/>
    </row>
    <row r="16176" spans="68:68" customFormat="1">
      <c r="BP16176" s="90"/>
    </row>
    <row r="16177" spans="68:68" customFormat="1">
      <c r="BP16177" s="90"/>
    </row>
    <row r="16178" spans="68:68" customFormat="1">
      <c r="BP16178" s="90"/>
    </row>
    <row r="16179" spans="68:68" customFormat="1">
      <c r="BP16179" s="90"/>
    </row>
    <row r="16180" spans="68:68" customFormat="1">
      <c r="BP16180" s="90"/>
    </row>
    <row r="16181" spans="68:68" customFormat="1">
      <c r="BP16181" s="90"/>
    </row>
    <row r="16182" spans="68:68" customFormat="1">
      <c r="BP16182" s="90"/>
    </row>
    <row r="16183" spans="68:68" customFormat="1">
      <c r="BP16183" s="90"/>
    </row>
    <row r="16184" spans="68:68" customFormat="1">
      <c r="BP16184" s="90"/>
    </row>
    <row r="16185" spans="68:68" customFormat="1">
      <c r="BP16185" s="90"/>
    </row>
    <row r="16186" spans="68:68" customFormat="1">
      <c r="BP16186" s="90"/>
    </row>
    <row r="16187" spans="68:68" customFormat="1">
      <c r="BP16187" s="90"/>
    </row>
    <row r="16188" spans="68:68" customFormat="1">
      <c r="BP16188" s="90"/>
    </row>
    <row r="16189" spans="68:68" customFormat="1">
      <c r="BP16189" s="90"/>
    </row>
    <row r="16190" spans="68:68" customFormat="1">
      <c r="BP16190" s="90"/>
    </row>
    <row r="16191" spans="68:68" customFormat="1">
      <c r="BP16191" s="90"/>
    </row>
    <row r="16192" spans="68:68" customFormat="1">
      <c r="BP16192" s="90"/>
    </row>
    <row r="16193" spans="68:68" customFormat="1">
      <c r="BP16193" s="90"/>
    </row>
    <row r="16194" spans="68:68" customFormat="1">
      <c r="BP16194" s="90"/>
    </row>
    <row r="16195" spans="68:68" customFormat="1">
      <c r="BP16195" s="90"/>
    </row>
    <row r="16196" spans="68:68" customFormat="1">
      <c r="BP16196" s="90"/>
    </row>
    <row r="16197" spans="68:68" customFormat="1">
      <c r="BP16197" s="90"/>
    </row>
    <row r="16198" spans="68:68" customFormat="1">
      <c r="BP16198" s="90"/>
    </row>
    <row r="16199" spans="68:68" customFormat="1">
      <c r="BP16199" s="90"/>
    </row>
    <row r="16200" spans="68:68" customFormat="1">
      <c r="BP16200" s="90"/>
    </row>
    <row r="16201" spans="68:68" customFormat="1">
      <c r="BP16201" s="90"/>
    </row>
    <row r="16202" spans="68:68" customFormat="1">
      <c r="BP16202" s="90"/>
    </row>
    <row r="16203" spans="68:68" customFormat="1">
      <c r="BP16203" s="90"/>
    </row>
    <row r="16204" spans="68:68" customFormat="1">
      <c r="BP16204" s="90"/>
    </row>
    <row r="16205" spans="68:68" customFormat="1">
      <c r="BP16205" s="90"/>
    </row>
    <row r="16206" spans="68:68" customFormat="1">
      <c r="BP16206" s="90"/>
    </row>
    <row r="16207" spans="68:68" customFormat="1">
      <c r="BP16207" s="90"/>
    </row>
    <row r="16208" spans="68:68" customFormat="1">
      <c r="BP16208" s="90"/>
    </row>
    <row r="16209" spans="68:68" customFormat="1">
      <c r="BP16209" s="90"/>
    </row>
    <row r="16210" spans="68:68" customFormat="1">
      <c r="BP16210" s="90"/>
    </row>
    <row r="16211" spans="68:68" customFormat="1">
      <c r="BP16211" s="90"/>
    </row>
    <row r="16212" spans="68:68" customFormat="1">
      <c r="BP16212" s="90"/>
    </row>
    <row r="16213" spans="68:68" customFormat="1">
      <c r="BP16213" s="90"/>
    </row>
    <row r="16214" spans="68:68" customFormat="1">
      <c r="BP16214" s="90"/>
    </row>
    <row r="16215" spans="68:68" customFormat="1">
      <c r="BP16215" s="90"/>
    </row>
    <row r="16216" spans="68:68" customFormat="1">
      <c r="BP16216" s="90"/>
    </row>
    <row r="16217" spans="68:68" customFormat="1">
      <c r="BP16217" s="90"/>
    </row>
    <row r="16218" spans="68:68" customFormat="1">
      <c r="BP16218" s="90"/>
    </row>
    <row r="16219" spans="68:68" customFormat="1">
      <c r="BP16219" s="90"/>
    </row>
    <row r="16220" spans="68:68" customFormat="1">
      <c r="BP16220" s="90"/>
    </row>
    <row r="16221" spans="68:68" customFormat="1">
      <c r="BP16221" s="90"/>
    </row>
    <row r="16222" spans="68:68" customFormat="1">
      <c r="BP16222" s="90"/>
    </row>
    <row r="16223" spans="68:68" customFormat="1">
      <c r="BP16223" s="90"/>
    </row>
    <row r="16224" spans="68:68" customFormat="1">
      <c r="BP16224" s="90"/>
    </row>
    <row r="16225" spans="68:68" customFormat="1">
      <c r="BP16225" s="90"/>
    </row>
    <row r="16226" spans="68:68" customFormat="1">
      <c r="BP16226" s="90"/>
    </row>
    <row r="16227" spans="68:68" customFormat="1">
      <c r="BP16227" s="90"/>
    </row>
    <row r="16228" spans="68:68" customFormat="1">
      <c r="BP16228" s="90"/>
    </row>
    <row r="16229" spans="68:68" customFormat="1">
      <c r="BP16229" s="90"/>
    </row>
    <row r="16230" spans="68:68" customFormat="1">
      <c r="BP16230" s="90"/>
    </row>
    <row r="16231" spans="68:68" customFormat="1">
      <c r="BP16231" s="90"/>
    </row>
    <row r="16232" spans="68:68" customFormat="1">
      <c r="BP16232" s="90"/>
    </row>
    <row r="16233" spans="68:68" customFormat="1">
      <c r="BP16233" s="90"/>
    </row>
    <row r="16234" spans="68:68" customFormat="1">
      <c r="BP16234" s="90"/>
    </row>
    <row r="16235" spans="68:68" customFormat="1">
      <c r="BP16235" s="90"/>
    </row>
    <row r="16236" spans="68:68" customFormat="1">
      <c r="BP16236" s="90"/>
    </row>
    <row r="16237" spans="68:68" customFormat="1">
      <c r="BP16237" s="90"/>
    </row>
    <row r="16238" spans="68:68" customFormat="1">
      <c r="BP16238" s="90"/>
    </row>
    <row r="16239" spans="68:68" customFormat="1">
      <c r="BP16239" s="90"/>
    </row>
    <row r="16240" spans="68:68" customFormat="1">
      <c r="BP16240" s="90"/>
    </row>
    <row r="16241" spans="68:68" customFormat="1">
      <c r="BP16241" s="90"/>
    </row>
    <row r="16242" spans="68:68" customFormat="1">
      <c r="BP16242" s="90"/>
    </row>
    <row r="16243" spans="68:68" customFormat="1">
      <c r="BP16243" s="90"/>
    </row>
    <row r="16244" spans="68:68" customFormat="1">
      <c r="BP16244" s="90"/>
    </row>
    <row r="16245" spans="68:68" customFormat="1">
      <c r="BP16245" s="90"/>
    </row>
    <row r="16246" spans="68:68" customFormat="1">
      <c r="BP16246" s="90"/>
    </row>
    <row r="16247" spans="68:68" customFormat="1">
      <c r="BP16247" s="90"/>
    </row>
    <row r="16248" spans="68:68" customFormat="1">
      <c r="BP16248" s="90"/>
    </row>
    <row r="16249" spans="68:68" customFormat="1">
      <c r="BP16249" s="90"/>
    </row>
    <row r="16250" spans="68:68" customFormat="1">
      <c r="BP16250" s="90"/>
    </row>
    <row r="16251" spans="68:68" customFormat="1">
      <c r="BP16251" s="90"/>
    </row>
    <row r="16252" spans="68:68" customFormat="1">
      <c r="BP16252" s="90"/>
    </row>
    <row r="16253" spans="68:68" customFormat="1">
      <c r="BP16253" s="90"/>
    </row>
    <row r="16254" spans="68:68" customFormat="1">
      <c r="BP16254" s="90"/>
    </row>
    <row r="16255" spans="68:68" customFormat="1">
      <c r="BP16255" s="90"/>
    </row>
    <row r="16256" spans="68:68" customFormat="1">
      <c r="BP16256" s="90"/>
    </row>
    <row r="16257" spans="68:68" customFormat="1">
      <c r="BP16257" s="90"/>
    </row>
    <row r="16258" spans="68:68" customFormat="1">
      <c r="BP16258" s="90"/>
    </row>
    <row r="16259" spans="68:68" customFormat="1">
      <c r="BP16259" s="90"/>
    </row>
    <row r="16260" spans="68:68" customFormat="1">
      <c r="BP16260" s="90"/>
    </row>
    <row r="16261" spans="68:68" customFormat="1">
      <c r="BP16261" s="90"/>
    </row>
    <row r="16262" spans="68:68" customFormat="1">
      <c r="BP16262" s="90"/>
    </row>
    <row r="16263" spans="68:68" customFormat="1">
      <c r="BP16263" s="90"/>
    </row>
    <row r="16264" spans="68:68" customFormat="1">
      <c r="BP16264" s="90"/>
    </row>
    <row r="16265" spans="68:68" customFormat="1">
      <c r="BP16265" s="90"/>
    </row>
    <row r="16266" spans="68:68" customFormat="1">
      <c r="BP16266" s="90"/>
    </row>
    <row r="16267" spans="68:68" customFormat="1">
      <c r="BP16267" s="90"/>
    </row>
    <row r="16268" spans="68:68" customFormat="1">
      <c r="BP16268" s="90"/>
    </row>
    <row r="16269" spans="68:68" customFormat="1">
      <c r="BP16269" s="90"/>
    </row>
    <row r="16270" spans="68:68" customFormat="1">
      <c r="BP16270" s="90"/>
    </row>
    <row r="16271" spans="68:68" customFormat="1">
      <c r="BP16271" s="90"/>
    </row>
    <row r="16272" spans="68:68" customFormat="1">
      <c r="BP16272" s="90"/>
    </row>
    <row r="16273" spans="68:68" customFormat="1">
      <c r="BP16273" s="90"/>
    </row>
    <row r="16274" spans="68:68" customFormat="1">
      <c r="BP16274" s="90"/>
    </row>
    <row r="16275" spans="68:68" customFormat="1">
      <c r="BP16275" s="90"/>
    </row>
    <row r="16276" spans="68:68" customFormat="1">
      <c r="BP16276" s="90"/>
    </row>
    <row r="16277" spans="68:68" customFormat="1">
      <c r="BP16277" s="90"/>
    </row>
    <row r="16278" spans="68:68" customFormat="1">
      <c r="BP16278" s="90"/>
    </row>
    <row r="16279" spans="68:68" customFormat="1">
      <c r="BP16279" s="90"/>
    </row>
    <row r="16280" spans="68:68" customFormat="1">
      <c r="BP16280" s="90"/>
    </row>
    <row r="16281" spans="68:68" customFormat="1">
      <c r="BP16281" s="90"/>
    </row>
    <row r="16282" spans="68:68" customFormat="1">
      <c r="BP16282" s="90"/>
    </row>
    <row r="16283" spans="68:68" customFormat="1">
      <c r="BP16283" s="90"/>
    </row>
    <row r="16284" spans="68:68" customFormat="1">
      <c r="BP16284" s="90"/>
    </row>
    <row r="16285" spans="68:68" customFormat="1">
      <c r="BP16285" s="90"/>
    </row>
    <row r="16286" spans="68:68" customFormat="1">
      <c r="BP16286" s="90"/>
    </row>
    <row r="16287" spans="68:68" customFormat="1">
      <c r="BP16287" s="90"/>
    </row>
    <row r="16288" spans="68:68" customFormat="1">
      <c r="BP16288" s="90"/>
    </row>
    <row r="16289" spans="68:68" customFormat="1">
      <c r="BP16289" s="90"/>
    </row>
    <row r="16290" spans="68:68" customFormat="1">
      <c r="BP16290" s="90"/>
    </row>
    <row r="16291" spans="68:68" customFormat="1">
      <c r="BP16291" s="90"/>
    </row>
    <row r="16292" spans="68:68" customFormat="1">
      <c r="BP16292" s="90"/>
    </row>
    <row r="16293" spans="68:68" customFormat="1">
      <c r="BP16293" s="90"/>
    </row>
    <row r="16294" spans="68:68" customFormat="1">
      <c r="BP16294" s="90"/>
    </row>
    <row r="16295" spans="68:68" customFormat="1">
      <c r="BP16295" s="90"/>
    </row>
    <row r="16296" spans="68:68" customFormat="1">
      <c r="BP16296" s="90"/>
    </row>
    <row r="16297" spans="68:68" customFormat="1">
      <c r="BP16297" s="90"/>
    </row>
    <row r="16298" spans="68:68" customFormat="1">
      <c r="BP16298" s="90"/>
    </row>
    <row r="16299" spans="68:68" customFormat="1">
      <c r="BP16299" s="90"/>
    </row>
    <row r="16300" spans="68:68" customFormat="1">
      <c r="BP16300" s="90"/>
    </row>
    <row r="16301" spans="68:68" customFormat="1">
      <c r="BP16301" s="90"/>
    </row>
    <row r="16302" spans="68:68" customFormat="1">
      <c r="BP16302" s="90"/>
    </row>
    <row r="16303" spans="68:68" customFormat="1">
      <c r="BP16303" s="90"/>
    </row>
    <row r="16304" spans="68:68" customFormat="1">
      <c r="BP16304" s="90"/>
    </row>
    <row r="16305" spans="68:68" customFormat="1">
      <c r="BP16305" s="90"/>
    </row>
    <row r="16306" spans="68:68" customFormat="1">
      <c r="BP16306" s="90"/>
    </row>
    <row r="16307" spans="68:68" customFormat="1">
      <c r="BP16307" s="90"/>
    </row>
    <row r="16308" spans="68:68" customFormat="1">
      <c r="BP16308" s="90"/>
    </row>
    <row r="16309" spans="68:68" customFormat="1">
      <c r="BP16309" s="90"/>
    </row>
    <row r="16310" spans="68:68" customFormat="1">
      <c r="BP16310" s="90"/>
    </row>
    <row r="16311" spans="68:68" customFormat="1">
      <c r="BP16311" s="90"/>
    </row>
    <row r="16312" spans="68:68" customFormat="1">
      <c r="BP16312" s="90"/>
    </row>
    <row r="16313" spans="68:68" customFormat="1">
      <c r="BP16313" s="90"/>
    </row>
    <row r="16314" spans="68:68" customFormat="1">
      <c r="BP16314" s="90"/>
    </row>
    <row r="16315" spans="68:68" customFormat="1">
      <c r="BP16315" s="90"/>
    </row>
    <row r="16316" spans="68:68" customFormat="1">
      <c r="BP16316" s="90"/>
    </row>
    <row r="16317" spans="68:68" customFormat="1">
      <c r="BP16317" s="90"/>
    </row>
    <row r="16318" spans="68:68" customFormat="1">
      <c r="BP16318" s="90"/>
    </row>
    <row r="16319" spans="68:68" customFormat="1">
      <c r="BP16319" s="90"/>
    </row>
    <row r="16320" spans="68:68" customFormat="1">
      <c r="BP16320" s="90"/>
    </row>
    <row r="16321" spans="68:68" customFormat="1">
      <c r="BP16321" s="90"/>
    </row>
    <row r="16322" spans="68:68" customFormat="1">
      <c r="BP16322" s="90"/>
    </row>
    <row r="16323" spans="68:68" customFormat="1">
      <c r="BP16323" s="90"/>
    </row>
    <row r="16324" spans="68:68" customFormat="1">
      <c r="BP16324" s="90"/>
    </row>
    <row r="16325" spans="68:68" customFormat="1">
      <c r="BP16325" s="90"/>
    </row>
    <row r="16326" spans="68:68" customFormat="1">
      <c r="BP16326" s="90"/>
    </row>
    <row r="16327" spans="68:68" customFormat="1">
      <c r="BP16327" s="90"/>
    </row>
    <row r="16328" spans="68:68" customFormat="1">
      <c r="BP16328" s="90"/>
    </row>
    <row r="16329" spans="68:68" customFormat="1">
      <c r="BP16329" s="90"/>
    </row>
    <row r="16330" spans="68:68" customFormat="1">
      <c r="BP16330" s="90"/>
    </row>
    <row r="16331" spans="68:68" customFormat="1">
      <c r="BP16331" s="90"/>
    </row>
    <row r="16332" spans="68:68" customFormat="1">
      <c r="BP16332" s="90"/>
    </row>
    <row r="16333" spans="68:68" customFormat="1">
      <c r="BP16333" s="90"/>
    </row>
    <row r="16334" spans="68:68" customFormat="1">
      <c r="BP16334" s="90"/>
    </row>
    <row r="16335" spans="68:68" customFormat="1">
      <c r="BP16335" s="90"/>
    </row>
    <row r="16336" spans="68:68" customFormat="1">
      <c r="BP16336" s="90"/>
    </row>
    <row r="16337" spans="68:68" customFormat="1">
      <c r="BP16337" s="90"/>
    </row>
    <row r="16338" spans="68:68" customFormat="1">
      <c r="BP16338" s="90"/>
    </row>
    <row r="16339" spans="68:68" customFormat="1">
      <c r="BP16339" s="90"/>
    </row>
    <row r="16340" spans="68:68" customFormat="1">
      <c r="BP16340" s="90"/>
    </row>
    <row r="16341" spans="68:68" customFormat="1">
      <c r="BP16341" s="90"/>
    </row>
    <row r="16342" spans="68:68" customFormat="1">
      <c r="BP16342" s="90"/>
    </row>
    <row r="16343" spans="68:68" customFormat="1">
      <c r="BP16343" s="90"/>
    </row>
    <row r="16344" spans="68:68" customFormat="1">
      <c r="BP16344" s="90"/>
    </row>
    <row r="16345" spans="68:68" customFormat="1">
      <c r="BP16345" s="90"/>
    </row>
    <row r="16346" spans="68:68" customFormat="1">
      <c r="BP16346" s="90"/>
    </row>
    <row r="16347" spans="68:68" customFormat="1">
      <c r="BP16347" s="90"/>
    </row>
    <row r="16348" spans="68:68" customFormat="1">
      <c r="BP16348" s="90"/>
    </row>
    <row r="16349" spans="68:68" customFormat="1">
      <c r="BP16349" s="90"/>
    </row>
    <row r="16350" spans="68:68" customFormat="1">
      <c r="BP16350" s="90"/>
    </row>
    <row r="16351" spans="68:68" customFormat="1">
      <c r="BP16351" s="90"/>
    </row>
    <row r="16352" spans="68:68" customFormat="1">
      <c r="BP16352" s="90"/>
    </row>
    <row r="16353" spans="68:68" customFormat="1">
      <c r="BP16353" s="90"/>
    </row>
    <row r="16354" spans="68:68" customFormat="1">
      <c r="BP16354" s="90"/>
    </row>
    <row r="16355" spans="68:68" customFormat="1">
      <c r="BP16355" s="90"/>
    </row>
    <row r="16356" spans="68:68" customFormat="1">
      <c r="BP16356" s="90"/>
    </row>
    <row r="16357" spans="68:68" customFormat="1">
      <c r="BP16357" s="90"/>
    </row>
    <row r="16358" spans="68:68" customFormat="1">
      <c r="BP16358" s="90"/>
    </row>
    <row r="16359" spans="68:68" customFormat="1">
      <c r="BP16359" s="90"/>
    </row>
    <row r="16360" spans="68:68" customFormat="1">
      <c r="BP16360" s="90"/>
    </row>
    <row r="16361" spans="68:68" customFormat="1">
      <c r="BP16361" s="90"/>
    </row>
    <row r="16362" spans="68:68" customFormat="1">
      <c r="BP16362" s="90"/>
    </row>
    <row r="16363" spans="68:68" customFormat="1">
      <c r="BP16363" s="90"/>
    </row>
    <row r="16364" spans="68:68" customFormat="1">
      <c r="BP16364" s="90"/>
    </row>
    <row r="16365" spans="68:68" customFormat="1">
      <c r="BP16365" s="90"/>
    </row>
    <row r="16366" spans="68:68" customFormat="1">
      <c r="BP16366" s="90"/>
    </row>
    <row r="16367" spans="68:68" customFormat="1">
      <c r="BP16367" s="90"/>
    </row>
    <row r="16368" spans="68:68" customFormat="1">
      <c r="BP16368" s="90"/>
    </row>
    <row r="16369" spans="68:68" customFormat="1">
      <c r="BP16369" s="90"/>
    </row>
    <row r="16370" spans="68:68" customFormat="1">
      <c r="BP16370" s="90"/>
    </row>
    <row r="16371" spans="68:68" customFormat="1">
      <c r="BP16371" s="90"/>
    </row>
    <row r="16372" spans="68:68" customFormat="1">
      <c r="BP16372" s="90"/>
    </row>
    <row r="16373" spans="68:68" customFormat="1">
      <c r="BP16373" s="90"/>
    </row>
    <row r="16374" spans="68:68" customFormat="1">
      <c r="BP16374" s="90"/>
    </row>
    <row r="16375" spans="68:68" customFormat="1">
      <c r="BP16375" s="90"/>
    </row>
    <row r="16376" spans="68:68" customFormat="1">
      <c r="BP16376" s="90"/>
    </row>
    <row r="16377" spans="68:68" customFormat="1">
      <c r="BP16377" s="90"/>
    </row>
    <row r="16378" spans="68:68" customFormat="1">
      <c r="BP16378" s="90"/>
    </row>
    <row r="16379" spans="68:68" customFormat="1">
      <c r="BP16379" s="90"/>
    </row>
    <row r="16380" spans="68:68" customFormat="1">
      <c r="BP16380" s="90"/>
    </row>
    <row r="16381" spans="68:68" customFormat="1">
      <c r="BP16381" s="90"/>
    </row>
    <row r="16382" spans="68:68" customFormat="1">
      <c r="BP16382" s="90"/>
    </row>
    <row r="16383" spans="68:68" customFormat="1">
      <c r="BP16383" s="90"/>
    </row>
    <row r="16384" spans="68:68" customFormat="1">
      <c r="BP16384" s="90"/>
    </row>
    <row r="16385" spans="68:68" customFormat="1">
      <c r="BP16385" s="90"/>
    </row>
    <row r="16386" spans="68:68" customFormat="1">
      <c r="BP16386" s="90"/>
    </row>
    <row r="16387" spans="68:68" customFormat="1">
      <c r="BP16387" s="90"/>
    </row>
    <row r="16388" spans="68:68" customFormat="1">
      <c r="BP16388" s="90"/>
    </row>
    <row r="16389" spans="68:68" customFormat="1">
      <c r="BP16389" s="90"/>
    </row>
    <row r="16390" spans="68:68" customFormat="1">
      <c r="BP16390" s="90"/>
    </row>
    <row r="16391" spans="68:68" customFormat="1">
      <c r="BP16391" s="90"/>
    </row>
    <row r="16392" spans="68:68" customFormat="1">
      <c r="BP16392" s="90"/>
    </row>
    <row r="16393" spans="68:68" customFormat="1">
      <c r="BP16393" s="90"/>
    </row>
    <row r="16394" spans="68:68" customFormat="1">
      <c r="BP16394" s="90"/>
    </row>
    <row r="16395" spans="68:68" customFormat="1">
      <c r="BP16395" s="90"/>
    </row>
    <row r="16396" spans="68:68" customFormat="1">
      <c r="BP16396" s="90"/>
    </row>
    <row r="16397" spans="68:68" customFormat="1">
      <c r="BP16397" s="90"/>
    </row>
    <row r="16398" spans="68:68" customFormat="1">
      <c r="BP16398" s="90"/>
    </row>
    <row r="16399" spans="68:68" customFormat="1">
      <c r="BP16399" s="90"/>
    </row>
    <row r="16400" spans="68:68" customFormat="1">
      <c r="BP16400" s="90"/>
    </row>
    <row r="16401" spans="68:68" customFormat="1">
      <c r="BP16401" s="90"/>
    </row>
    <row r="16402" spans="68:68" customFormat="1">
      <c r="BP16402" s="90"/>
    </row>
    <row r="16403" spans="68:68" customFormat="1">
      <c r="BP16403" s="90"/>
    </row>
    <row r="16404" spans="68:68" customFormat="1">
      <c r="BP16404" s="90"/>
    </row>
    <row r="16405" spans="68:68" customFormat="1">
      <c r="BP16405" s="90"/>
    </row>
    <row r="16406" spans="68:68" customFormat="1">
      <c r="BP16406" s="90"/>
    </row>
    <row r="16407" spans="68:68" customFormat="1">
      <c r="BP16407" s="90"/>
    </row>
    <row r="16408" spans="68:68" customFormat="1">
      <c r="BP16408" s="90"/>
    </row>
    <row r="16409" spans="68:68" customFormat="1">
      <c r="BP16409" s="90"/>
    </row>
    <row r="16410" spans="68:68" customFormat="1">
      <c r="BP16410" s="90"/>
    </row>
    <row r="16411" spans="68:68" customFormat="1">
      <c r="BP16411" s="90"/>
    </row>
    <row r="16412" spans="68:68" customFormat="1">
      <c r="BP16412" s="90"/>
    </row>
    <row r="16413" spans="68:68" customFormat="1">
      <c r="BP16413" s="90"/>
    </row>
    <row r="16414" spans="68:68" customFormat="1">
      <c r="BP16414" s="90"/>
    </row>
    <row r="16415" spans="68:68" customFormat="1">
      <c r="BP16415" s="90"/>
    </row>
    <row r="16416" spans="68:68" customFormat="1">
      <c r="BP16416" s="90"/>
    </row>
    <row r="16417" spans="68:68" customFormat="1">
      <c r="BP16417" s="90"/>
    </row>
    <row r="16418" spans="68:68" customFormat="1">
      <c r="BP16418" s="90"/>
    </row>
    <row r="16419" spans="68:68" customFormat="1">
      <c r="BP16419" s="90"/>
    </row>
    <row r="16420" spans="68:68" customFormat="1">
      <c r="BP16420" s="90"/>
    </row>
    <row r="16421" spans="68:68" customFormat="1">
      <c r="BP16421" s="90"/>
    </row>
    <row r="16422" spans="68:68" customFormat="1">
      <c r="BP16422" s="90"/>
    </row>
    <row r="16423" spans="68:68" customFormat="1">
      <c r="BP16423" s="90"/>
    </row>
    <row r="16424" spans="68:68" customFormat="1">
      <c r="BP16424" s="90"/>
    </row>
    <row r="16425" spans="68:68" customFormat="1">
      <c r="BP16425" s="90"/>
    </row>
    <row r="16426" spans="68:68" customFormat="1">
      <c r="BP16426" s="90"/>
    </row>
    <row r="16427" spans="68:68" customFormat="1">
      <c r="BP16427" s="90"/>
    </row>
    <row r="16428" spans="68:68" customFormat="1">
      <c r="BP16428" s="90"/>
    </row>
    <row r="16429" spans="68:68" customFormat="1">
      <c r="BP16429" s="90"/>
    </row>
    <row r="16430" spans="68:68" customFormat="1">
      <c r="BP16430" s="90"/>
    </row>
    <row r="16431" spans="68:68" customFormat="1">
      <c r="BP16431" s="90"/>
    </row>
    <row r="16432" spans="68:68" customFormat="1">
      <c r="BP16432" s="90"/>
    </row>
    <row r="16433" spans="68:68" customFormat="1">
      <c r="BP16433" s="90"/>
    </row>
    <row r="16434" spans="68:68" customFormat="1">
      <c r="BP16434" s="90"/>
    </row>
    <row r="16435" spans="68:68" customFormat="1">
      <c r="BP16435" s="90"/>
    </row>
    <row r="16436" spans="68:68" customFormat="1">
      <c r="BP16436" s="90"/>
    </row>
    <row r="16437" spans="68:68" customFormat="1">
      <c r="BP16437" s="90"/>
    </row>
    <row r="16438" spans="68:68" customFormat="1">
      <c r="BP16438" s="90"/>
    </row>
    <row r="16439" spans="68:68" customFormat="1">
      <c r="BP16439" s="90"/>
    </row>
    <row r="16440" spans="68:68" customFormat="1">
      <c r="BP16440" s="90"/>
    </row>
    <row r="16441" spans="68:68" customFormat="1">
      <c r="BP16441" s="90"/>
    </row>
    <row r="16442" spans="68:68" customFormat="1">
      <c r="BP16442" s="90"/>
    </row>
    <row r="16443" spans="68:68" customFormat="1">
      <c r="BP16443" s="90"/>
    </row>
    <row r="16444" spans="68:68" customFormat="1">
      <c r="BP16444" s="90"/>
    </row>
    <row r="16445" spans="68:68" customFormat="1">
      <c r="BP16445" s="90"/>
    </row>
    <row r="16446" spans="68:68" customFormat="1">
      <c r="BP16446" s="90"/>
    </row>
    <row r="16447" spans="68:68" customFormat="1">
      <c r="BP16447" s="90"/>
    </row>
    <row r="16448" spans="68:68" customFormat="1">
      <c r="BP16448" s="90"/>
    </row>
    <row r="16449" spans="68:68" customFormat="1">
      <c r="BP16449" s="90"/>
    </row>
    <row r="16450" spans="68:68" customFormat="1">
      <c r="BP16450" s="90"/>
    </row>
    <row r="16451" spans="68:68" customFormat="1">
      <c r="BP16451" s="90"/>
    </row>
    <row r="16452" spans="68:68" customFormat="1">
      <c r="BP16452" s="90"/>
    </row>
    <row r="16453" spans="68:68" customFormat="1">
      <c r="BP16453" s="90"/>
    </row>
    <row r="16454" spans="68:68" customFormat="1">
      <c r="BP16454" s="90"/>
    </row>
    <row r="16455" spans="68:68" customFormat="1">
      <c r="BP16455" s="90"/>
    </row>
    <row r="16456" spans="68:68" customFormat="1">
      <c r="BP16456" s="90"/>
    </row>
    <row r="16457" spans="68:68" customFormat="1">
      <c r="BP16457" s="90"/>
    </row>
    <row r="16458" spans="68:68" customFormat="1">
      <c r="BP16458" s="90"/>
    </row>
    <row r="16459" spans="68:68" customFormat="1">
      <c r="BP16459" s="90"/>
    </row>
    <row r="16460" spans="68:68" customFormat="1">
      <c r="BP16460" s="90"/>
    </row>
    <row r="16461" spans="68:68" customFormat="1">
      <c r="BP16461" s="90"/>
    </row>
    <row r="16462" spans="68:68" customFormat="1">
      <c r="BP16462" s="90"/>
    </row>
    <row r="16463" spans="68:68" customFormat="1">
      <c r="BP16463" s="90"/>
    </row>
    <row r="16464" spans="68:68" customFormat="1">
      <c r="BP16464" s="90"/>
    </row>
    <row r="16465" spans="68:68" customFormat="1">
      <c r="BP16465" s="90"/>
    </row>
    <row r="16466" spans="68:68" customFormat="1">
      <c r="BP16466" s="90"/>
    </row>
    <row r="16467" spans="68:68" customFormat="1">
      <c r="BP16467" s="90"/>
    </row>
    <row r="16468" spans="68:68" customFormat="1">
      <c r="BP16468" s="90"/>
    </row>
    <row r="16469" spans="68:68" customFormat="1">
      <c r="BP16469" s="90"/>
    </row>
    <row r="16470" spans="68:68" customFormat="1">
      <c r="BP16470" s="90"/>
    </row>
    <row r="16471" spans="68:68" customFormat="1">
      <c r="BP16471" s="90"/>
    </row>
    <row r="16472" spans="68:68" customFormat="1">
      <c r="BP16472" s="90"/>
    </row>
    <row r="16473" spans="68:68" customFormat="1">
      <c r="BP16473" s="90"/>
    </row>
    <row r="16474" spans="68:68" customFormat="1">
      <c r="BP16474" s="90"/>
    </row>
    <row r="16475" spans="68:68" customFormat="1">
      <c r="BP16475" s="90"/>
    </row>
    <row r="16476" spans="68:68" customFormat="1">
      <c r="BP16476" s="90"/>
    </row>
    <row r="16477" spans="68:68" customFormat="1">
      <c r="BP16477" s="90"/>
    </row>
    <row r="16478" spans="68:68" customFormat="1">
      <c r="BP16478" s="90"/>
    </row>
    <row r="16479" spans="68:68" customFormat="1">
      <c r="BP16479" s="90"/>
    </row>
    <row r="16480" spans="68:68" customFormat="1">
      <c r="BP16480" s="90"/>
    </row>
    <row r="16481" spans="68:68" customFormat="1">
      <c r="BP16481" s="90"/>
    </row>
    <row r="16482" spans="68:68" customFormat="1">
      <c r="BP16482" s="90"/>
    </row>
    <row r="16483" spans="68:68" customFormat="1">
      <c r="BP16483" s="90"/>
    </row>
    <row r="16484" spans="68:68" customFormat="1">
      <c r="BP16484" s="90"/>
    </row>
    <row r="16485" spans="68:68" customFormat="1">
      <c r="BP16485" s="90"/>
    </row>
    <row r="16486" spans="68:68" customFormat="1">
      <c r="BP16486" s="90"/>
    </row>
    <row r="16487" spans="68:68" customFormat="1">
      <c r="BP16487" s="90"/>
    </row>
    <row r="16488" spans="68:68" customFormat="1">
      <c r="BP16488" s="90"/>
    </row>
    <row r="16489" spans="68:68" customFormat="1">
      <c r="BP16489" s="90"/>
    </row>
    <row r="16490" spans="68:68" customFormat="1">
      <c r="BP16490" s="90"/>
    </row>
    <row r="16491" spans="68:68" customFormat="1">
      <c r="BP16491" s="90"/>
    </row>
    <row r="16492" spans="68:68" customFormat="1">
      <c r="BP16492" s="90"/>
    </row>
    <row r="16493" spans="68:68" customFormat="1">
      <c r="BP16493" s="90"/>
    </row>
    <row r="16494" spans="68:68" customFormat="1">
      <c r="BP16494" s="90"/>
    </row>
    <row r="16495" spans="68:68" customFormat="1">
      <c r="BP16495" s="90"/>
    </row>
    <row r="16496" spans="68:68" customFormat="1">
      <c r="BP16496" s="90"/>
    </row>
    <row r="16497" spans="68:68" customFormat="1">
      <c r="BP16497" s="90"/>
    </row>
    <row r="16498" spans="68:68" customFormat="1">
      <c r="BP16498" s="90"/>
    </row>
    <row r="16499" spans="68:68" customFormat="1">
      <c r="BP16499" s="90"/>
    </row>
    <row r="16500" spans="68:68" customFormat="1">
      <c r="BP16500" s="90"/>
    </row>
    <row r="16501" spans="68:68" customFormat="1">
      <c r="BP16501" s="90"/>
    </row>
    <row r="16502" spans="68:68" customFormat="1">
      <c r="BP16502" s="90"/>
    </row>
    <row r="16503" spans="68:68" customFormat="1">
      <c r="BP16503" s="90"/>
    </row>
    <row r="16504" spans="68:68" customFormat="1">
      <c r="BP16504" s="90"/>
    </row>
    <row r="16505" spans="68:68" customFormat="1">
      <c r="BP16505" s="90"/>
    </row>
    <row r="16506" spans="68:68" customFormat="1">
      <c r="BP16506" s="90"/>
    </row>
    <row r="16507" spans="68:68" customFormat="1">
      <c r="BP16507" s="90"/>
    </row>
    <row r="16508" spans="68:68" customFormat="1">
      <c r="BP16508" s="90"/>
    </row>
    <row r="16509" spans="68:68" customFormat="1">
      <c r="BP16509" s="90"/>
    </row>
    <row r="16510" spans="68:68" customFormat="1">
      <c r="BP16510" s="90"/>
    </row>
    <row r="16511" spans="68:68" customFormat="1">
      <c r="BP16511" s="90"/>
    </row>
    <row r="16512" spans="68:68" customFormat="1">
      <c r="BP16512" s="90"/>
    </row>
    <row r="16513" spans="68:68" customFormat="1">
      <c r="BP16513" s="90"/>
    </row>
    <row r="16514" spans="68:68" customFormat="1">
      <c r="BP16514" s="90"/>
    </row>
    <row r="16515" spans="68:68" customFormat="1">
      <c r="BP16515" s="90"/>
    </row>
    <row r="16516" spans="68:68" customFormat="1">
      <c r="BP16516" s="90"/>
    </row>
    <row r="16517" spans="68:68" customFormat="1">
      <c r="BP16517" s="90"/>
    </row>
    <row r="16518" spans="68:68" customFormat="1">
      <c r="BP16518" s="90"/>
    </row>
    <row r="16519" spans="68:68" customFormat="1">
      <c r="BP16519" s="90"/>
    </row>
    <row r="16520" spans="68:68" customFormat="1">
      <c r="BP16520" s="90"/>
    </row>
    <row r="16521" spans="68:68" customFormat="1">
      <c r="BP16521" s="90"/>
    </row>
    <row r="16522" spans="68:68" customFormat="1">
      <c r="BP16522" s="90"/>
    </row>
    <row r="16523" spans="68:68" customFormat="1">
      <c r="BP16523" s="90"/>
    </row>
    <row r="16524" spans="68:68" customFormat="1">
      <c r="BP16524" s="90"/>
    </row>
    <row r="16525" spans="68:68" customFormat="1">
      <c r="BP16525" s="90"/>
    </row>
    <row r="16526" spans="68:68" customFormat="1">
      <c r="BP16526" s="90"/>
    </row>
    <row r="16527" spans="68:68" customFormat="1">
      <c r="BP16527" s="90"/>
    </row>
    <row r="16528" spans="68:68" customFormat="1">
      <c r="BP16528" s="90"/>
    </row>
    <row r="16529" spans="68:68" customFormat="1">
      <c r="BP16529" s="90"/>
    </row>
    <row r="16530" spans="68:68" customFormat="1">
      <c r="BP16530" s="90"/>
    </row>
    <row r="16531" spans="68:68" customFormat="1">
      <c r="BP16531" s="90"/>
    </row>
    <row r="16532" spans="68:68" customFormat="1">
      <c r="BP16532" s="90"/>
    </row>
    <row r="16533" spans="68:68" customFormat="1">
      <c r="BP16533" s="90"/>
    </row>
    <row r="16534" spans="68:68" customFormat="1">
      <c r="BP16534" s="90"/>
    </row>
    <row r="16535" spans="68:68" customFormat="1">
      <c r="BP16535" s="90"/>
    </row>
    <row r="16536" spans="68:68" customFormat="1">
      <c r="BP16536" s="90"/>
    </row>
    <row r="16537" spans="68:68" customFormat="1">
      <c r="BP16537" s="90"/>
    </row>
    <row r="16538" spans="68:68" customFormat="1">
      <c r="BP16538" s="90"/>
    </row>
    <row r="16539" spans="68:68" customFormat="1">
      <c r="BP16539" s="90"/>
    </row>
    <row r="16540" spans="68:68" customFormat="1">
      <c r="BP16540" s="90"/>
    </row>
    <row r="16541" spans="68:68" customFormat="1">
      <c r="BP16541" s="90"/>
    </row>
    <row r="16542" spans="68:68" customFormat="1">
      <c r="BP16542" s="90"/>
    </row>
    <row r="16543" spans="68:68" customFormat="1">
      <c r="BP16543" s="90"/>
    </row>
    <row r="16544" spans="68:68" customFormat="1">
      <c r="BP16544" s="90"/>
    </row>
    <row r="16545" spans="68:68" customFormat="1">
      <c r="BP16545" s="90"/>
    </row>
    <row r="16546" spans="68:68" customFormat="1">
      <c r="BP16546" s="90"/>
    </row>
    <row r="16547" spans="68:68" customFormat="1">
      <c r="BP16547" s="90"/>
    </row>
    <row r="16548" spans="68:68" customFormat="1">
      <c r="BP16548" s="90"/>
    </row>
    <row r="16549" spans="68:68" customFormat="1">
      <c r="BP16549" s="90"/>
    </row>
    <row r="16550" spans="68:68" customFormat="1">
      <c r="BP16550" s="90"/>
    </row>
    <row r="16551" spans="68:68" customFormat="1">
      <c r="BP16551" s="90"/>
    </row>
    <row r="16552" spans="68:68" customFormat="1">
      <c r="BP16552" s="90"/>
    </row>
    <row r="16553" spans="68:68" customFormat="1">
      <c r="BP16553" s="90"/>
    </row>
    <row r="16554" spans="68:68" customFormat="1">
      <c r="BP16554" s="90"/>
    </row>
    <row r="16555" spans="68:68" customFormat="1">
      <c r="BP16555" s="90"/>
    </row>
    <row r="16556" spans="68:68" customFormat="1">
      <c r="BP16556" s="90"/>
    </row>
    <row r="16557" spans="68:68" customFormat="1">
      <c r="BP16557" s="90"/>
    </row>
    <row r="16558" spans="68:68" customFormat="1">
      <c r="BP16558" s="90"/>
    </row>
    <row r="16559" spans="68:68" customFormat="1">
      <c r="BP16559" s="90"/>
    </row>
    <row r="16560" spans="68:68" customFormat="1">
      <c r="BP16560" s="90"/>
    </row>
    <row r="16561" spans="68:68" customFormat="1">
      <c r="BP16561" s="90"/>
    </row>
    <row r="16562" spans="68:68" customFormat="1">
      <c r="BP16562" s="90"/>
    </row>
    <row r="16563" spans="68:68" customFormat="1">
      <c r="BP16563" s="90"/>
    </row>
    <row r="16564" spans="68:68" customFormat="1">
      <c r="BP16564" s="90"/>
    </row>
    <row r="16565" spans="68:68" customFormat="1">
      <c r="BP16565" s="90"/>
    </row>
    <row r="16566" spans="68:68" customFormat="1">
      <c r="BP16566" s="90"/>
    </row>
    <row r="16567" spans="68:68" customFormat="1">
      <c r="BP16567" s="90"/>
    </row>
    <row r="16568" spans="68:68" customFormat="1">
      <c r="BP16568" s="90"/>
    </row>
    <row r="16569" spans="68:68" customFormat="1">
      <c r="BP16569" s="90"/>
    </row>
    <row r="16570" spans="68:68" customFormat="1">
      <c r="BP16570" s="90"/>
    </row>
    <row r="16571" spans="68:68" customFormat="1">
      <c r="BP16571" s="90"/>
    </row>
    <row r="16572" spans="68:68" customFormat="1">
      <c r="BP16572" s="90"/>
    </row>
    <row r="16573" spans="68:68" customFormat="1">
      <c r="BP16573" s="90"/>
    </row>
    <row r="16574" spans="68:68" customFormat="1">
      <c r="BP16574" s="90"/>
    </row>
    <row r="16575" spans="68:68" customFormat="1">
      <c r="BP16575" s="90"/>
    </row>
    <row r="16576" spans="68:68" customFormat="1">
      <c r="BP16576" s="90"/>
    </row>
    <row r="16577" spans="68:68" customFormat="1">
      <c r="BP16577" s="90"/>
    </row>
    <row r="16578" spans="68:68" customFormat="1">
      <c r="BP16578" s="90"/>
    </row>
    <row r="16579" spans="68:68" customFormat="1">
      <c r="BP16579" s="90"/>
    </row>
    <row r="16580" spans="68:68" customFormat="1">
      <c r="BP16580" s="90"/>
    </row>
    <row r="16581" spans="68:68" customFormat="1">
      <c r="BP16581" s="90"/>
    </row>
    <row r="16582" spans="68:68" customFormat="1">
      <c r="BP16582" s="90"/>
    </row>
    <row r="16583" spans="68:68" customFormat="1">
      <c r="BP16583" s="90"/>
    </row>
    <row r="16584" spans="68:68" customFormat="1">
      <c r="BP16584" s="90"/>
    </row>
    <row r="16585" spans="68:68" customFormat="1">
      <c r="BP16585" s="90"/>
    </row>
    <row r="16586" spans="68:68" customFormat="1">
      <c r="BP16586" s="90"/>
    </row>
    <row r="16587" spans="68:68" customFormat="1">
      <c r="BP16587" s="90"/>
    </row>
    <row r="16588" spans="68:68" customFormat="1">
      <c r="BP16588" s="90"/>
    </row>
    <row r="16589" spans="68:68" customFormat="1">
      <c r="BP16589" s="90"/>
    </row>
    <row r="16590" spans="68:68" customFormat="1">
      <c r="BP16590" s="90"/>
    </row>
    <row r="16591" spans="68:68" customFormat="1">
      <c r="BP16591" s="90"/>
    </row>
    <row r="16592" spans="68:68" customFormat="1">
      <c r="BP16592" s="90"/>
    </row>
    <row r="16593" spans="68:68" customFormat="1">
      <c r="BP16593" s="90"/>
    </row>
    <row r="16594" spans="68:68" customFormat="1">
      <c r="BP16594" s="90"/>
    </row>
    <row r="16595" spans="68:68" customFormat="1">
      <c r="BP16595" s="90"/>
    </row>
    <row r="16596" spans="68:68" customFormat="1">
      <c r="BP16596" s="90"/>
    </row>
    <row r="16597" spans="68:68" customFormat="1">
      <c r="BP16597" s="90"/>
    </row>
    <row r="16598" spans="68:68" customFormat="1">
      <c r="BP16598" s="90"/>
    </row>
    <row r="16599" spans="68:68" customFormat="1">
      <c r="BP16599" s="90"/>
    </row>
    <row r="16600" spans="68:68" customFormat="1">
      <c r="BP16600" s="90"/>
    </row>
    <row r="16601" spans="68:68" customFormat="1">
      <c r="BP16601" s="90"/>
    </row>
    <row r="16602" spans="68:68" customFormat="1">
      <c r="BP16602" s="90"/>
    </row>
    <row r="16603" spans="68:68" customFormat="1">
      <c r="BP16603" s="90"/>
    </row>
    <row r="16604" spans="68:68" customFormat="1">
      <c r="BP16604" s="90"/>
    </row>
    <row r="16605" spans="68:68" customFormat="1">
      <c r="BP16605" s="90"/>
    </row>
    <row r="16606" spans="68:68" customFormat="1">
      <c r="BP16606" s="90"/>
    </row>
    <row r="16607" spans="68:68" customFormat="1">
      <c r="BP16607" s="90"/>
    </row>
    <row r="16608" spans="68:68" customFormat="1">
      <c r="BP16608" s="90"/>
    </row>
    <row r="16609" spans="68:68" customFormat="1">
      <c r="BP16609" s="90"/>
    </row>
    <row r="16610" spans="68:68" customFormat="1">
      <c r="BP16610" s="90"/>
    </row>
    <row r="16611" spans="68:68" customFormat="1">
      <c r="BP16611" s="90"/>
    </row>
    <row r="16612" spans="68:68" customFormat="1">
      <c r="BP16612" s="90"/>
    </row>
    <row r="16613" spans="68:68" customFormat="1">
      <c r="BP16613" s="90"/>
    </row>
    <row r="16614" spans="68:68" customFormat="1">
      <c r="BP16614" s="90"/>
    </row>
    <row r="16615" spans="68:68" customFormat="1">
      <c r="BP16615" s="90"/>
    </row>
    <row r="16616" spans="68:68" customFormat="1">
      <c r="BP16616" s="90"/>
    </row>
    <row r="16617" spans="68:68" customFormat="1">
      <c r="BP16617" s="90"/>
    </row>
    <row r="16618" spans="68:68" customFormat="1">
      <c r="BP16618" s="90"/>
    </row>
    <row r="16619" spans="68:68" customFormat="1">
      <c r="BP16619" s="90"/>
    </row>
    <row r="16620" spans="68:68" customFormat="1">
      <c r="BP16620" s="90"/>
    </row>
    <row r="16621" spans="68:68" customFormat="1">
      <c r="BP16621" s="90"/>
    </row>
    <row r="16622" spans="68:68" customFormat="1">
      <c r="BP16622" s="90"/>
    </row>
    <row r="16623" spans="68:68" customFormat="1">
      <c r="BP16623" s="90"/>
    </row>
    <row r="16624" spans="68:68" customFormat="1">
      <c r="BP16624" s="90"/>
    </row>
    <row r="16625" spans="68:68" customFormat="1">
      <c r="BP16625" s="90"/>
    </row>
    <row r="16626" spans="68:68" customFormat="1">
      <c r="BP16626" s="90"/>
    </row>
    <row r="16627" spans="68:68" customFormat="1">
      <c r="BP16627" s="90"/>
    </row>
    <row r="16628" spans="68:68" customFormat="1">
      <c r="BP16628" s="90"/>
    </row>
    <row r="16629" spans="68:68" customFormat="1">
      <c r="BP16629" s="90"/>
    </row>
    <row r="16630" spans="68:68" customFormat="1">
      <c r="BP16630" s="90"/>
    </row>
    <row r="16631" spans="68:68" customFormat="1">
      <c r="BP16631" s="90"/>
    </row>
    <row r="16632" spans="68:68" customFormat="1">
      <c r="BP16632" s="90"/>
    </row>
    <row r="16633" spans="68:68" customFormat="1">
      <c r="BP16633" s="90"/>
    </row>
    <row r="16634" spans="68:68" customFormat="1">
      <c r="BP16634" s="90"/>
    </row>
    <row r="16635" spans="68:68" customFormat="1">
      <c r="BP16635" s="90"/>
    </row>
    <row r="16636" spans="68:68" customFormat="1">
      <c r="BP16636" s="90"/>
    </row>
    <row r="16637" spans="68:68" customFormat="1">
      <c r="BP16637" s="90"/>
    </row>
    <row r="16638" spans="68:68" customFormat="1">
      <c r="BP16638" s="90"/>
    </row>
    <row r="16639" spans="68:68" customFormat="1">
      <c r="BP16639" s="90"/>
    </row>
    <row r="16640" spans="68:68" customFormat="1">
      <c r="BP16640" s="90"/>
    </row>
    <row r="16641" spans="68:68" customFormat="1">
      <c r="BP16641" s="90"/>
    </row>
    <row r="16642" spans="68:68" customFormat="1">
      <c r="BP16642" s="90"/>
    </row>
    <row r="16643" spans="68:68" customFormat="1">
      <c r="BP16643" s="90"/>
    </row>
    <row r="16644" spans="68:68" customFormat="1">
      <c r="BP16644" s="90"/>
    </row>
    <row r="16645" spans="68:68" customFormat="1">
      <c r="BP16645" s="90"/>
    </row>
    <row r="16646" spans="68:68" customFormat="1">
      <c r="BP16646" s="90"/>
    </row>
    <row r="16647" spans="68:68" customFormat="1">
      <c r="BP16647" s="90"/>
    </row>
    <row r="16648" spans="68:68" customFormat="1">
      <c r="BP16648" s="90"/>
    </row>
    <row r="16649" spans="68:68" customFormat="1">
      <c r="BP16649" s="90"/>
    </row>
    <row r="16650" spans="68:68" customFormat="1">
      <c r="BP16650" s="90"/>
    </row>
    <row r="16651" spans="68:68" customFormat="1">
      <c r="BP16651" s="90"/>
    </row>
    <row r="16652" spans="68:68" customFormat="1">
      <c r="BP16652" s="90"/>
    </row>
    <row r="16653" spans="68:68" customFormat="1">
      <c r="BP16653" s="90"/>
    </row>
    <row r="16654" spans="68:68" customFormat="1">
      <c r="BP16654" s="90"/>
    </row>
    <row r="16655" spans="68:68" customFormat="1">
      <c r="BP16655" s="90"/>
    </row>
    <row r="16656" spans="68:68" customFormat="1">
      <c r="BP16656" s="90"/>
    </row>
    <row r="16657" spans="68:68" customFormat="1">
      <c r="BP16657" s="90"/>
    </row>
    <row r="16658" spans="68:68" customFormat="1">
      <c r="BP16658" s="90"/>
    </row>
    <row r="16659" spans="68:68" customFormat="1">
      <c r="BP16659" s="90"/>
    </row>
    <row r="16660" spans="68:68" customFormat="1">
      <c r="BP16660" s="90"/>
    </row>
    <row r="16661" spans="68:68" customFormat="1">
      <c r="BP16661" s="90"/>
    </row>
    <row r="16662" spans="68:68" customFormat="1">
      <c r="BP16662" s="90"/>
    </row>
    <row r="16663" spans="68:68" customFormat="1">
      <c r="BP16663" s="90"/>
    </row>
    <row r="16664" spans="68:68" customFormat="1">
      <c r="BP16664" s="90"/>
    </row>
    <row r="16665" spans="68:68" customFormat="1">
      <c r="BP16665" s="90"/>
    </row>
    <row r="16666" spans="68:68" customFormat="1">
      <c r="BP16666" s="90"/>
    </row>
    <row r="16667" spans="68:68" customFormat="1">
      <c r="BP16667" s="90"/>
    </row>
    <row r="16668" spans="68:68" customFormat="1">
      <c r="BP16668" s="90"/>
    </row>
    <row r="16669" spans="68:68" customFormat="1">
      <c r="BP16669" s="90"/>
    </row>
    <row r="16670" spans="68:68" customFormat="1">
      <c r="BP16670" s="90"/>
    </row>
    <row r="16671" spans="68:68" customFormat="1">
      <c r="BP16671" s="90"/>
    </row>
    <row r="16672" spans="68:68" customFormat="1">
      <c r="BP16672" s="90"/>
    </row>
    <row r="16673" spans="68:68" customFormat="1">
      <c r="BP16673" s="90"/>
    </row>
    <row r="16674" spans="68:68" customFormat="1">
      <c r="BP16674" s="90"/>
    </row>
    <row r="16675" spans="68:68" customFormat="1">
      <c r="BP16675" s="90"/>
    </row>
    <row r="16676" spans="68:68" customFormat="1">
      <c r="BP16676" s="90"/>
    </row>
    <row r="16677" spans="68:68" customFormat="1">
      <c r="BP16677" s="90"/>
    </row>
    <row r="16678" spans="68:68" customFormat="1">
      <c r="BP16678" s="90"/>
    </row>
    <row r="16679" spans="68:68" customFormat="1">
      <c r="BP16679" s="90"/>
    </row>
    <row r="16680" spans="68:68" customFormat="1">
      <c r="BP16680" s="90"/>
    </row>
    <row r="16681" spans="68:68" customFormat="1">
      <c r="BP16681" s="90"/>
    </row>
    <row r="16682" spans="68:68" customFormat="1">
      <c r="BP16682" s="90"/>
    </row>
    <row r="16683" spans="68:68" customFormat="1">
      <c r="BP16683" s="90"/>
    </row>
    <row r="16684" spans="68:68" customFormat="1">
      <c r="BP16684" s="90"/>
    </row>
    <row r="16685" spans="68:68" customFormat="1">
      <c r="BP16685" s="90"/>
    </row>
    <row r="16686" spans="68:68" customFormat="1">
      <c r="BP16686" s="90"/>
    </row>
    <row r="16687" spans="68:68" customFormat="1">
      <c r="BP16687" s="90"/>
    </row>
    <row r="16688" spans="68:68" customFormat="1">
      <c r="BP16688" s="90"/>
    </row>
    <row r="16689" spans="68:68" customFormat="1">
      <c r="BP16689" s="90"/>
    </row>
    <row r="16690" spans="68:68" customFormat="1">
      <c r="BP16690" s="90"/>
    </row>
    <row r="16691" spans="68:68" customFormat="1">
      <c r="BP16691" s="90"/>
    </row>
    <row r="16692" spans="68:68" customFormat="1">
      <c r="BP16692" s="90"/>
    </row>
    <row r="16693" spans="68:68" customFormat="1">
      <c r="BP16693" s="90"/>
    </row>
    <row r="16694" spans="68:68" customFormat="1">
      <c r="BP16694" s="90"/>
    </row>
    <row r="16695" spans="68:68" customFormat="1">
      <c r="BP16695" s="90"/>
    </row>
    <row r="16696" spans="68:68" customFormat="1">
      <c r="BP16696" s="90"/>
    </row>
    <row r="16697" spans="68:68" customFormat="1">
      <c r="BP16697" s="90"/>
    </row>
    <row r="16698" spans="68:68" customFormat="1">
      <c r="BP16698" s="90"/>
    </row>
    <row r="16699" spans="68:68" customFormat="1">
      <c r="BP16699" s="90"/>
    </row>
    <row r="16700" spans="68:68" customFormat="1">
      <c r="BP16700" s="90"/>
    </row>
    <row r="16701" spans="68:68" customFormat="1">
      <c r="BP16701" s="90"/>
    </row>
    <row r="16702" spans="68:68" customFormat="1">
      <c r="BP16702" s="90"/>
    </row>
    <row r="16703" spans="68:68" customFormat="1">
      <c r="BP16703" s="90"/>
    </row>
    <row r="16704" spans="68:68" customFormat="1">
      <c r="BP16704" s="90"/>
    </row>
    <row r="16705" spans="68:68" customFormat="1">
      <c r="BP16705" s="90"/>
    </row>
    <row r="16706" spans="68:68" customFormat="1">
      <c r="BP16706" s="90"/>
    </row>
    <row r="16707" spans="68:68" customFormat="1">
      <c r="BP16707" s="90"/>
    </row>
    <row r="16708" spans="68:68" customFormat="1">
      <c r="BP16708" s="90"/>
    </row>
    <row r="16709" spans="68:68" customFormat="1">
      <c r="BP16709" s="90"/>
    </row>
    <row r="16710" spans="68:68" customFormat="1">
      <c r="BP16710" s="90"/>
    </row>
    <row r="16711" spans="68:68" customFormat="1">
      <c r="BP16711" s="90"/>
    </row>
    <row r="16712" spans="68:68" customFormat="1">
      <c r="BP16712" s="90"/>
    </row>
    <row r="16713" spans="68:68" customFormat="1">
      <c r="BP16713" s="90"/>
    </row>
    <row r="16714" spans="68:68" customFormat="1">
      <c r="BP16714" s="90"/>
    </row>
    <row r="16715" spans="68:68" customFormat="1">
      <c r="BP16715" s="90"/>
    </row>
    <row r="16716" spans="68:68" customFormat="1">
      <c r="BP16716" s="90"/>
    </row>
    <row r="16717" spans="68:68" customFormat="1">
      <c r="BP16717" s="90"/>
    </row>
    <row r="16718" spans="68:68" customFormat="1">
      <c r="BP16718" s="90"/>
    </row>
    <row r="16719" spans="68:68" customFormat="1">
      <c r="BP16719" s="90"/>
    </row>
    <row r="16720" spans="68:68" customFormat="1">
      <c r="BP16720" s="90"/>
    </row>
    <row r="16721" spans="68:68" customFormat="1">
      <c r="BP16721" s="90"/>
    </row>
    <row r="16722" spans="68:68" customFormat="1">
      <c r="BP16722" s="90"/>
    </row>
    <row r="16723" spans="68:68" customFormat="1">
      <c r="BP16723" s="90"/>
    </row>
    <row r="16724" spans="68:68" customFormat="1">
      <c r="BP16724" s="90"/>
    </row>
    <row r="16725" spans="68:68" customFormat="1">
      <c r="BP16725" s="90"/>
    </row>
    <row r="16726" spans="68:68" customFormat="1">
      <c r="BP16726" s="90"/>
    </row>
    <row r="16727" spans="68:68" customFormat="1">
      <c r="BP16727" s="90"/>
    </row>
    <row r="16728" spans="68:68" customFormat="1">
      <c r="BP16728" s="90"/>
    </row>
    <row r="16729" spans="68:68" customFormat="1">
      <c r="BP16729" s="90"/>
    </row>
    <row r="16730" spans="68:68" customFormat="1">
      <c r="BP16730" s="90"/>
    </row>
    <row r="16731" spans="68:68" customFormat="1">
      <c r="BP16731" s="90"/>
    </row>
    <row r="16732" spans="68:68" customFormat="1">
      <c r="BP16732" s="90"/>
    </row>
    <row r="16733" spans="68:68" customFormat="1">
      <c r="BP16733" s="90"/>
    </row>
    <row r="16734" spans="68:68" customFormat="1">
      <c r="BP16734" s="90"/>
    </row>
    <row r="16735" spans="68:68" customFormat="1">
      <c r="BP16735" s="90"/>
    </row>
    <row r="16736" spans="68:68" customFormat="1">
      <c r="BP16736" s="90"/>
    </row>
    <row r="16737" spans="68:68" customFormat="1">
      <c r="BP16737" s="90"/>
    </row>
    <row r="16738" spans="68:68" customFormat="1">
      <c r="BP16738" s="90"/>
    </row>
    <row r="16739" spans="68:68" customFormat="1">
      <c r="BP16739" s="90"/>
    </row>
    <row r="16740" spans="68:68" customFormat="1">
      <c r="BP16740" s="90"/>
    </row>
    <row r="16741" spans="68:68" customFormat="1">
      <c r="BP16741" s="90"/>
    </row>
    <row r="16742" spans="68:68" customFormat="1">
      <c r="BP16742" s="90"/>
    </row>
    <row r="16743" spans="68:68" customFormat="1">
      <c r="BP16743" s="90"/>
    </row>
    <row r="16744" spans="68:68" customFormat="1">
      <c r="BP16744" s="90"/>
    </row>
    <row r="16745" spans="68:68" customFormat="1">
      <c r="BP16745" s="90"/>
    </row>
    <row r="16746" spans="68:68" customFormat="1">
      <c r="BP16746" s="90"/>
    </row>
    <row r="16747" spans="68:68" customFormat="1">
      <c r="BP16747" s="90"/>
    </row>
    <row r="16748" spans="68:68" customFormat="1">
      <c r="BP16748" s="90"/>
    </row>
    <row r="16749" spans="68:68" customFormat="1">
      <c r="BP16749" s="90"/>
    </row>
    <row r="16750" spans="68:68" customFormat="1">
      <c r="BP16750" s="90"/>
    </row>
    <row r="16751" spans="68:68" customFormat="1">
      <c r="BP16751" s="90"/>
    </row>
    <row r="16752" spans="68:68" customFormat="1">
      <c r="BP16752" s="90"/>
    </row>
    <row r="16753" spans="68:68" customFormat="1">
      <c r="BP16753" s="90"/>
    </row>
    <row r="16754" spans="68:68" customFormat="1">
      <c r="BP16754" s="90"/>
    </row>
    <row r="16755" spans="68:68" customFormat="1">
      <c r="BP16755" s="90"/>
    </row>
    <row r="16756" spans="68:68" customFormat="1">
      <c r="BP16756" s="90"/>
    </row>
    <row r="16757" spans="68:68" customFormat="1">
      <c r="BP16757" s="90"/>
    </row>
    <row r="16758" spans="68:68" customFormat="1">
      <c r="BP16758" s="90"/>
    </row>
    <row r="16759" spans="68:68" customFormat="1">
      <c r="BP16759" s="90"/>
    </row>
    <row r="16760" spans="68:68" customFormat="1">
      <c r="BP16760" s="90"/>
    </row>
    <row r="16761" spans="68:68" customFormat="1">
      <c r="BP16761" s="90"/>
    </row>
    <row r="16762" spans="68:68" customFormat="1">
      <c r="BP16762" s="90"/>
    </row>
    <row r="16763" spans="68:68" customFormat="1">
      <c r="BP16763" s="90"/>
    </row>
    <row r="16764" spans="68:68" customFormat="1">
      <c r="BP16764" s="90"/>
    </row>
    <row r="16765" spans="68:68" customFormat="1">
      <c r="BP16765" s="90"/>
    </row>
    <row r="16766" spans="68:68" customFormat="1">
      <c r="BP16766" s="90"/>
    </row>
    <row r="16767" spans="68:68" customFormat="1">
      <c r="BP16767" s="90"/>
    </row>
    <row r="16768" spans="68:68" customFormat="1">
      <c r="BP16768" s="90"/>
    </row>
    <row r="16769" spans="68:68" customFormat="1">
      <c r="BP16769" s="90"/>
    </row>
    <row r="16770" spans="68:68" customFormat="1">
      <c r="BP16770" s="90"/>
    </row>
    <row r="16771" spans="68:68" customFormat="1">
      <c r="BP16771" s="90"/>
    </row>
    <row r="16772" spans="68:68" customFormat="1">
      <c r="BP16772" s="90"/>
    </row>
    <row r="16773" spans="68:68" customFormat="1">
      <c r="BP16773" s="90"/>
    </row>
    <row r="16774" spans="68:68" customFormat="1">
      <c r="BP16774" s="90"/>
    </row>
    <row r="16775" spans="68:68" customFormat="1">
      <c r="BP16775" s="90"/>
    </row>
    <row r="16776" spans="68:68" customFormat="1">
      <c r="BP16776" s="90"/>
    </row>
    <row r="16777" spans="68:68" customFormat="1">
      <c r="BP16777" s="90"/>
    </row>
    <row r="16778" spans="68:68" customFormat="1">
      <c r="BP16778" s="90"/>
    </row>
    <row r="16779" spans="68:68" customFormat="1">
      <c r="BP16779" s="90"/>
    </row>
    <row r="16780" spans="68:68" customFormat="1">
      <c r="BP16780" s="90"/>
    </row>
    <row r="16781" spans="68:68" customFormat="1">
      <c r="BP16781" s="90"/>
    </row>
    <row r="16782" spans="68:68" customFormat="1">
      <c r="BP16782" s="90"/>
    </row>
    <row r="16783" spans="68:68" customFormat="1">
      <c r="BP16783" s="90"/>
    </row>
    <row r="16784" spans="68:68" customFormat="1">
      <c r="BP16784" s="90"/>
    </row>
    <row r="16785" spans="68:68" customFormat="1">
      <c r="BP16785" s="90"/>
    </row>
    <row r="16786" spans="68:68" customFormat="1">
      <c r="BP16786" s="90"/>
    </row>
    <row r="16787" spans="68:68" customFormat="1">
      <c r="BP16787" s="90"/>
    </row>
    <row r="16788" spans="68:68" customFormat="1">
      <c r="BP16788" s="90"/>
    </row>
    <row r="16789" spans="68:68" customFormat="1">
      <c r="BP16789" s="90"/>
    </row>
    <row r="16790" spans="68:68" customFormat="1">
      <c r="BP16790" s="90"/>
    </row>
    <row r="16791" spans="68:68" customFormat="1">
      <c r="BP16791" s="90"/>
    </row>
    <row r="16792" spans="68:68" customFormat="1">
      <c r="BP16792" s="90"/>
    </row>
    <row r="16793" spans="68:68" customFormat="1">
      <c r="BP16793" s="90"/>
    </row>
    <row r="16794" spans="68:68" customFormat="1">
      <c r="BP16794" s="90"/>
    </row>
    <row r="16795" spans="68:68" customFormat="1">
      <c r="BP16795" s="90"/>
    </row>
    <row r="16796" spans="68:68" customFormat="1">
      <c r="BP16796" s="90"/>
    </row>
    <row r="16797" spans="68:68" customFormat="1">
      <c r="BP16797" s="90"/>
    </row>
    <row r="16798" spans="68:68" customFormat="1">
      <c r="BP16798" s="90"/>
    </row>
    <row r="16799" spans="68:68" customFormat="1">
      <c r="BP16799" s="90"/>
    </row>
    <row r="16800" spans="68:68" customFormat="1">
      <c r="BP16800" s="90"/>
    </row>
    <row r="16801" spans="68:68" customFormat="1">
      <c r="BP16801" s="90"/>
    </row>
    <row r="16802" spans="68:68" customFormat="1">
      <c r="BP16802" s="90"/>
    </row>
    <row r="16803" spans="68:68" customFormat="1">
      <c r="BP16803" s="90"/>
    </row>
    <row r="16804" spans="68:68" customFormat="1">
      <c r="BP16804" s="90"/>
    </row>
    <row r="16805" spans="68:68" customFormat="1">
      <c r="BP16805" s="90"/>
    </row>
    <row r="16806" spans="68:68" customFormat="1">
      <c r="BP16806" s="90"/>
    </row>
    <row r="16807" spans="68:68" customFormat="1">
      <c r="BP16807" s="90"/>
    </row>
    <row r="16808" spans="68:68" customFormat="1">
      <c r="BP16808" s="90"/>
    </row>
    <row r="16809" spans="68:68" customFormat="1">
      <c r="BP16809" s="90"/>
    </row>
    <row r="16810" spans="68:68" customFormat="1">
      <c r="BP16810" s="90"/>
    </row>
    <row r="16811" spans="68:68" customFormat="1">
      <c r="BP16811" s="90"/>
    </row>
    <row r="16812" spans="68:68" customFormat="1">
      <c r="BP16812" s="90"/>
    </row>
    <row r="16813" spans="68:68" customFormat="1">
      <c r="BP16813" s="90"/>
    </row>
    <row r="16814" spans="68:68" customFormat="1">
      <c r="BP16814" s="90"/>
    </row>
    <row r="16815" spans="68:68" customFormat="1">
      <c r="BP16815" s="90"/>
    </row>
    <row r="16816" spans="68:68" customFormat="1">
      <c r="BP16816" s="90"/>
    </row>
    <row r="16817" spans="68:68" customFormat="1">
      <c r="BP16817" s="90"/>
    </row>
    <row r="16818" spans="68:68" customFormat="1">
      <c r="BP16818" s="90"/>
    </row>
    <row r="16819" spans="68:68" customFormat="1">
      <c r="BP16819" s="90"/>
    </row>
    <row r="16820" spans="68:68" customFormat="1">
      <c r="BP16820" s="90"/>
    </row>
    <row r="16821" spans="68:68" customFormat="1">
      <c r="BP16821" s="90"/>
    </row>
    <row r="16822" spans="68:68" customFormat="1">
      <c r="BP16822" s="90"/>
    </row>
    <row r="16823" spans="68:68" customFormat="1">
      <c r="BP16823" s="90"/>
    </row>
    <row r="16824" spans="68:68" customFormat="1">
      <c r="BP16824" s="90"/>
    </row>
    <row r="16825" spans="68:68" customFormat="1">
      <c r="BP16825" s="90"/>
    </row>
    <row r="16826" spans="68:68" customFormat="1">
      <c r="BP16826" s="90"/>
    </row>
    <row r="16827" spans="68:68" customFormat="1">
      <c r="BP16827" s="90"/>
    </row>
    <row r="16828" spans="68:68" customFormat="1">
      <c r="BP16828" s="90"/>
    </row>
    <row r="16829" spans="68:68" customFormat="1">
      <c r="BP16829" s="90"/>
    </row>
    <row r="16830" spans="68:68" customFormat="1">
      <c r="BP16830" s="90"/>
    </row>
    <row r="16831" spans="68:68" customFormat="1">
      <c r="BP16831" s="90"/>
    </row>
    <row r="16832" spans="68:68" customFormat="1">
      <c r="BP16832" s="90"/>
    </row>
    <row r="16833" spans="68:68" customFormat="1">
      <c r="BP16833" s="90"/>
    </row>
    <row r="16834" spans="68:68" customFormat="1">
      <c r="BP16834" s="90"/>
    </row>
    <row r="16835" spans="68:68" customFormat="1">
      <c r="BP16835" s="90"/>
    </row>
    <row r="16836" spans="68:68" customFormat="1">
      <c r="BP16836" s="90"/>
    </row>
    <row r="16837" spans="68:68" customFormat="1">
      <c r="BP16837" s="90"/>
    </row>
    <row r="16838" spans="68:68" customFormat="1">
      <c r="BP16838" s="90"/>
    </row>
    <row r="16839" spans="68:68" customFormat="1">
      <c r="BP16839" s="90"/>
    </row>
    <row r="16840" spans="68:68" customFormat="1">
      <c r="BP16840" s="90"/>
    </row>
    <row r="16841" spans="68:68" customFormat="1">
      <c r="BP16841" s="90"/>
    </row>
    <row r="16842" spans="68:68" customFormat="1">
      <c r="BP16842" s="90"/>
    </row>
    <row r="16843" spans="68:68" customFormat="1">
      <c r="BP16843" s="90"/>
    </row>
    <row r="16844" spans="68:68" customFormat="1">
      <c r="BP16844" s="90"/>
    </row>
    <row r="16845" spans="68:68" customFormat="1">
      <c r="BP16845" s="90"/>
    </row>
    <row r="16846" spans="68:68" customFormat="1">
      <c r="BP16846" s="90"/>
    </row>
    <row r="16847" spans="68:68" customFormat="1">
      <c r="BP16847" s="90"/>
    </row>
    <row r="16848" spans="68:68" customFormat="1">
      <c r="BP16848" s="90"/>
    </row>
    <row r="16849" spans="68:68" customFormat="1">
      <c r="BP16849" s="90"/>
    </row>
    <row r="16850" spans="68:68" customFormat="1">
      <c r="BP16850" s="90"/>
    </row>
    <row r="16851" spans="68:68" customFormat="1">
      <c r="BP16851" s="90"/>
    </row>
    <row r="16852" spans="68:68" customFormat="1">
      <c r="BP16852" s="90"/>
    </row>
    <row r="16853" spans="68:68" customFormat="1">
      <c r="BP16853" s="90"/>
    </row>
    <row r="16854" spans="68:68" customFormat="1">
      <c r="BP16854" s="90"/>
    </row>
    <row r="16855" spans="68:68" customFormat="1">
      <c r="BP16855" s="90"/>
    </row>
    <row r="16856" spans="68:68" customFormat="1">
      <c r="BP16856" s="90"/>
    </row>
    <row r="16857" spans="68:68" customFormat="1">
      <c r="BP16857" s="90"/>
    </row>
    <row r="16858" spans="68:68" customFormat="1">
      <c r="BP16858" s="90"/>
    </row>
    <row r="16859" spans="68:68" customFormat="1">
      <c r="BP16859" s="90"/>
    </row>
    <row r="16860" spans="68:68" customFormat="1">
      <c r="BP16860" s="90"/>
    </row>
    <row r="16861" spans="68:68" customFormat="1">
      <c r="BP16861" s="90"/>
    </row>
    <row r="16862" spans="68:68" customFormat="1">
      <c r="BP16862" s="90"/>
    </row>
    <row r="16863" spans="68:68" customFormat="1">
      <c r="BP16863" s="90"/>
    </row>
    <row r="16864" spans="68:68" customFormat="1">
      <c r="BP16864" s="90"/>
    </row>
    <row r="16865" spans="68:68" customFormat="1">
      <c r="BP16865" s="90"/>
    </row>
    <row r="16866" spans="68:68" customFormat="1">
      <c r="BP16866" s="90"/>
    </row>
    <row r="16867" spans="68:68" customFormat="1">
      <c r="BP16867" s="90"/>
    </row>
    <row r="16868" spans="68:68" customFormat="1">
      <c r="BP16868" s="90"/>
    </row>
    <row r="16869" spans="68:68" customFormat="1">
      <c r="BP16869" s="90"/>
    </row>
    <row r="16870" spans="68:68" customFormat="1">
      <c r="BP16870" s="90"/>
    </row>
    <row r="16871" spans="68:68" customFormat="1">
      <c r="BP16871" s="90"/>
    </row>
    <row r="16872" spans="68:68" customFormat="1">
      <c r="BP16872" s="90"/>
    </row>
    <row r="16873" spans="68:68" customFormat="1">
      <c r="BP16873" s="90"/>
    </row>
    <row r="16874" spans="68:68" customFormat="1">
      <c r="BP16874" s="90"/>
    </row>
    <row r="16875" spans="68:68" customFormat="1">
      <c r="BP16875" s="90"/>
    </row>
    <row r="16876" spans="68:68" customFormat="1">
      <c r="BP16876" s="90"/>
    </row>
    <row r="16877" spans="68:68" customFormat="1">
      <c r="BP16877" s="90"/>
    </row>
    <row r="16878" spans="68:68" customFormat="1">
      <c r="BP16878" s="90"/>
    </row>
    <row r="16879" spans="68:68" customFormat="1">
      <c r="BP16879" s="90"/>
    </row>
    <row r="16880" spans="68:68" customFormat="1">
      <c r="BP16880" s="90"/>
    </row>
    <row r="16881" spans="68:68" customFormat="1">
      <c r="BP16881" s="90"/>
    </row>
    <row r="16882" spans="68:68" customFormat="1">
      <c r="BP16882" s="90"/>
    </row>
    <row r="16883" spans="68:68" customFormat="1">
      <c r="BP16883" s="90"/>
    </row>
    <row r="16884" spans="68:68" customFormat="1">
      <c r="BP16884" s="90"/>
    </row>
    <row r="16885" spans="68:68" customFormat="1">
      <c r="BP16885" s="90"/>
    </row>
    <row r="16886" spans="68:68" customFormat="1">
      <c r="BP16886" s="90"/>
    </row>
    <row r="16887" spans="68:68" customFormat="1">
      <c r="BP16887" s="90"/>
    </row>
    <row r="16888" spans="68:68" customFormat="1">
      <c r="BP16888" s="90"/>
    </row>
    <row r="16889" spans="68:68" customFormat="1">
      <c r="BP16889" s="90"/>
    </row>
    <row r="16890" spans="68:68" customFormat="1">
      <c r="BP16890" s="90"/>
    </row>
    <row r="16891" spans="68:68" customFormat="1">
      <c r="BP16891" s="90"/>
    </row>
    <row r="16892" spans="68:68" customFormat="1">
      <c r="BP16892" s="90"/>
    </row>
    <row r="16893" spans="68:68" customFormat="1">
      <c r="BP16893" s="90"/>
    </row>
    <row r="16894" spans="68:68" customFormat="1">
      <c r="BP16894" s="90"/>
    </row>
    <row r="16895" spans="68:68" customFormat="1">
      <c r="BP16895" s="90"/>
    </row>
    <row r="16896" spans="68:68" customFormat="1">
      <c r="BP16896" s="90"/>
    </row>
    <row r="16897" spans="68:68" customFormat="1">
      <c r="BP16897" s="90"/>
    </row>
    <row r="16898" spans="68:68" customFormat="1">
      <c r="BP16898" s="90"/>
    </row>
    <row r="16899" spans="68:68" customFormat="1">
      <c r="BP16899" s="90"/>
    </row>
    <row r="16900" spans="68:68" customFormat="1">
      <c r="BP16900" s="90"/>
    </row>
    <row r="16901" spans="68:68" customFormat="1">
      <c r="BP16901" s="90"/>
    </row>
    <row r="16902" spans="68:68" customFormat="1">
      <c r="BP16902" s="90"/>
    </row>
    <row r="16903" spans="68:68" customFormat="1">
      <c r="BP16903" s="90"/>
    </row>
    <row r="16904" spans="68:68" customFormat="1">
      <c r="BP16904" s="90"/>
    </row>
    <row r="16905" spans="68:68" customFormat="1">
      <c r="BP16905" s="90"/>
    </row>
    <row r="16906" spans="68:68" customFormat="1">
      <c r="BP16906" s="90"/>
    </row>
    <row r="16907" spans="68:68" customFormat="1">
      <c r="BP16907" s="90"/>
    </row>
    <row r="16908" spans="68:68" customFormat="1">
      <c r="BP16908" s="90"/>
    </row>
    <row r="16909" spans="68:68" customFormat="1">
      <c r="BP16909" s="90"/>
    </row>
    <row r="16910" spans="68:68" customFormat="1">
      <c r="BP16910" s="90"/>
    </row>
    <row r="16911" spans="68:68" customFormat="1">
      <c r="BP16911" s="90"/>
    </row>
    <row r="16912" spans="68:68" customFormat="1">
      <c r="BP16912" s="90"/>
    </row>
    <row r="16913" spans="68:68" customFormat="1">
      <c r="BP16913" s="90"/>
    </row>
    <row r="16914" spans="68:68" customFormat="1">
      <c r="BP16914" s="90"/>
    </row>
    <row r="16915" spans="68:68" customFormat="1">
      <c r="BP16915" s="90"/>
    </row>
    <row r="16916" spans="68:68" customFormat="1">
      <c r="BP16916" s="90"/>
    </row>
    <row r="16917" spans="68:68" customFormat="1">
      <c r="BP16917" s="90"/>
    </row>
    <row r="16918" spans="68:68" customFormat="1">
      <c r="BP16918" s="90"/>
    </row>
    <row r="16919" spans="68:68" customFormat="1">
      <c r="BP16919" s="90"/>
    </row>
    <row r="16920" spans="68:68" customFormat="1">
      <c r="BP16920" s="90"/>
    </row>
    <row r="16921" spans="68:68" customFormat="1">
      <c r="BP16921" s="90"/>
    </row>
    <row r="16922" spans="68:68" customFormat="1">
      <c r="BP16922" s="90"/>
    </row>
    <row r="16923" spans="68:68" customFormat="1">
      <c r="BP16923" s="90"/>
    </row>
    <row r="16924" spans="68:68" customFormat="1">
      <c r="BP16924" s="90"/>
    </row>
    <row r="16925" spans="68:68" customFormat="1">
      <c r="BP16925" s="90"/>
    </row>
    <row r="16926" spans="68:68" customFormat="1">
      <c r="BP16926" s="90"/>
    </row>
    <row r="16927" spans="68:68" customFormat="1">
      <c r="BP16927" s="90"/>
    </row>
    <row r="16928" spans="68:68" customFormat="1">
      <c r="BP16928" s="90"/>
    </row>
    <row r="16929" spans="68:68" customFormat="1">
      <c r="BP16929" s="90"/>
    </row>
    <row r="16930" spans="68:68" customFormat="1">
      <c r="BP16930" s="90"/>
    </row>
    <row r="16931" spans="68:68" customFormat="1">
      <c r="BP16931" s="90"/>
    </row>
    <row r="16932" spans="68:68" customFormat="1">
      <c r="BP16932" s="90"/>
    </row>
    <row r="16933" spans="68:68" customFormat="1">
      <c r="BP16933" s="90"/>
    </row>
    <row r="16934" spans="68:68" customFormat="1">
      <c r="BP16934" s="90"/>
    </row>
    <row r="16935" spans="68:68" customFormat="1">
      <c r="BP16935" s="90"/>
    </row>
    <row r="16936" spans="68:68" customFormat="1">
      <c r="BP16936" s="90"/>
    </row>
    <row r="16937" spans="68:68" customFormat="1">
      <c r="BP16937" s="90"/>
    </row>
    <row r="16938" spans="68:68" customFormat="1">
      <c r="BP16938" s="90"/>
    </row>
    <row r="16939" spans="68:68" customFormat="1">
      <c r="BP16939" s="90"/>
    </row>
    <row r="16940" spans="68:68" customFormat="1">
      <c r="BP16940" s="90"/>
    </row>
    <row r="16941" spans="68:68" customFormat="1">
      <c r="BP16941" s="90"/>
    </row>
    <row r="16942" spans="68:68" customFormat="1">
      <c r="BP16942" s="90"/>
    </row>
    <row r="16943" spans="68:68" customFormat="1">
      <c r="BP16943" s="90"/>
    </row>
    <row r="16944" spans="68:68" customFormat="1">
      <c r="BP16944" s="90"/>
    </row>
    <row r="16945" spans="68:68" customFormat="1">
      <c r="BP16945" s="90"/>
    </row>
    <row r="16946" spans="68:68" customFormat="1">
      <c r="BP16946" s="90"/>
    </row>
    <row r="16947" spans="68:68" customFormat="1">
      <c r="BP16947" s="90"/>
    </row>
    <row r="16948" spans="68:68" customFormat="1">
      <c r="BP16948" s="90"/>
    </row>
    <row r="16949" spans="68:68" customFormat="1">
      <c r="BP16949" s="90"/>
    </row>
    <row r="16950" spans="68:68" customFormat="1">
      <c r="BP16950" s="90"/>
    </row>
    <row r="16951" spans="68:68" customFormat="1">
      <c r="BP16951" s="90"/>
    </row>
    <row r="16952" spans="68:68" customFormat="1">
      <c r="BP16952" s="90"/>
    </row>
    <row r="16953" spans="68:68" customFormat="1">
      <c r="BP16953" s="90"/>
    </row>
    <row r="16954" spans="68:68" customFormat="1">
      <c r="BP16954" s="90"/>
    </row>
    <row r="16955" spans="68:68" customFormat="1">
      <c r="BP16955" s="90"/>
    </row>
    <row r="16956" spans="68:68" customFormat="1">
      <c r="BP16956" s="90"/>
    </row>
    <row r="16957" spans="68:68" customFormat="1">
      <c r="BP16957" s="90"/>
    </row>
    <row r="16958" spans="68:68" customFormat="1">
      <c r="BP16958" s="90"/>
    </row>
    <row r="16959" spans="68:68" customFormat="1">
      <c r="BP16959" s="90"/>
    </row>
    <row r="16960" spans="68:68" customFormat="1">
      <c r="BP16960" s="90"/>
    </row>
    <row r="16961" spans="68:68" customFormat="1">
      <c r="BP16961" s="90"/>
    </row>
    <row r="16962" spans="68:68" customFormat="1">
      <c r="BP16962" s="90"/>
    </row>
    <row r="16963" spans="68:68" customFormat="1">
      <c r="BP16963" s="90"/>
    </row>
    <row r="16964" spans="68:68" customFormat="1">
      <c r="BP16964" s="90"/>
    </row>
    <row r="16965" spans="68:68" customFormat="1">
      <c r="BP16965" s="90"/>
    </row>
    <row r="16966" spans="68:68" customFormat="1">
      <c r="BP16966" s="90"/>
    </row>
    <row r="16967" spans="68:68" customFormat="1">
      <c r="BP16967" s="90"/>
    </row>
    <row r="16968" spans="68:68" customFormat="1">
      <c r="BP16968" s="90"/>
    </row>
    <row r="16969" spans="68:68" customFormat="1">
      <c r="BP16969" s="90"/>
    </row>
    <row r="16970" spans="68:68" customFormat="1">
      <c r="BP16970" s="90"/>
    </row>
    <row r="16971" spans="68:68" customFormat="1">
      <c r="BP16971" s="90"/>
    </row>
    <row r="16972" spans="68:68" customFormat="1">
      <c r="BP16972" s="90"/>
    </row>
    <row r="16973" spans="68:68" customFormat="1">
      <c r="BP16973" s="90"/>
    </row>
    <row r="16974" spans="68:68" customFormat="1">
      <c r="BP16974" s="90"/>
    </row>
    <row r="16975" spans="68:68" customFormat="1">
      <c r="BP16975" s="90"/>
    </row>
    <row r="16976" spans="68:68" customFormat="1">
      <c r="BP16976" s="90"/>
    </row>
    <row r="16977" spans="68:68" customFormat="1">
      <c r="BP16977" s="90"/>
    </row>
    <row r="16978" spans="68:68" customFormat="1">
      <c r="BP16978" s="90"/>
    </row>
    <row r="16979" spans="68:68" customFormat="1">
      <c r="BP16979" s="90"/>
    </row>
    <row r="16980" spans="68:68" customFormat="1">
      <c r="BP16980" s="90"/>
    </row>
    <row r="16981" spans="68:68" customFormat="1">
      <c r="BP16981" s="90"/>
    </row>
    <row r="16982" spans="68:68" customFormat="1">
      <c r="BP16982" s="90"/>
    </row>
    <row r="16983" spans="68:68" customFormat="1">
      <c r="BP16983" s="90"/>
    </row>
    <row r="16984" spans="68:68" customFormat="1">
      <c r="BP16984" s="90"/>
    </row>
    <row r="16985" spans="68:68" customFormat="1">
      <c r="BP16985" s="90"/>
    </row>
    <row r="16986" spans="68:68" customFormat="1">
      <c r="BP16986" s="90"/>
    </row>
    <row r="16987" spans="68:68" customFormat="1">
      <c r="BP16987" s="90"/>
    </row>
    <row r="16988" spans="68:68" customFormat="1">
      <c r="BP16988" s="90"/>
    </row>
    <row r="16989" spans="68:68" customFormat="1">
      <c r="BP16989" s="90"/>
    </row>
    <row r="16990" spans="68:68" customFormat="1">
      <c r="BP16990" s="90"/>
    </row>
    <row r="16991" spans="68:68" customFormat="1">
      <c r="BP16991" s="90"/>
    </row>
    <row r="16992" spans="68:68" customFormat="1">
      <c r="BP16992" s="90"/>
    </row>
    <row r="16993" spans="68:68" customFormat="1">
      <c r="BP16993" s="90"/>
    </row>
    <row r="16994" spans="68:68" customFormat="1">
      <c r="BP16994" s="90"/>
    </row>
    <row r="16995" spans="68:68" customFormat="1">
      <c r="BP16995" s="90"/>
    </row>
    <row r="16996" spans="68:68" customFormat="1">
      <c r="BP16996" s="90"/>
    </row>
    <row r="16997" spans="68:68" customFormat="1">
      <c r="BP16997" s="90"/>
    </row>
    <row r="16998" spans="68:68" customFormat="1">
      <c r="BP16998" s="90"/>
    </row>
    <row r="16999" spans="68:68" customFormat="1">
      <c r="BP16999" s="90"/>
    </row>
    <row r="17000" spans="68:68" customFormat="1">
      <c r="BP17000" s="90"/>
    </row>
    <row r="17001" spans="68:68" customFormat="1">
      <c r="BP17001" s="90"/>
    </row>
    <row r="17002" spans="68:68" customFormat="1">
      <c r="BP17002" s="90"/>
    </row>
    <row r="17003" spans="68:68" customFormat="1">
      <c r="BP17003" s="90"/>
    </row>
    <row r="17004" spans="68:68" customFormat="1">
      <c r="BP17004" s="90"/>
    </row>
    <row r="17005" spans="68:68" customFormat="1">
      <c r="BP17005" s="90"/>
    </row>
    <row r="17006" spans="68:68" customFormat="1">
      <c r="BP17006" s="90"/>
    </row>
    <row r="17007" spans="68:68" customFormat="1">
      <c r="BP17007" s="90"/>
    </row>
    <row r="17008" spans="68:68" customFormat="1">
      <c r="BP17008" s="90"/>
    </row>
    <row r="17009" spans="68:68" customFormat="1">
      <c r="BP17009" s="90"/>
    </row>
    <row r="17010" spans="68:68" customFormat="1">
      <c r="BP17010" s="90"/>
    </row>
    <row r="17011" spans="68:68" customFormat="1">
      <c r="BP17011" s="90"/>
    </row>
    <row r="17012" spans="68:68" customFormat="1">
      <c r="BP17012" s="90"/>
    </row>
    <row r="17013" spans="68:68" customFormat="1">
      <c r="BP17013" s="90"/>
    </row>
    <row r="17014" spans="68:68" customFormat="1">
      <c r="BP17014" s="90"/>
    </row>
    <row r="17015" spans="68:68" customFormat="1">
      <c r="BP17015" s="90"/>
    </row>
    <row r="17016" spans="68:68" customFormat="1">
      <c r="BP17016" s="90"/>
    </row>
    <row r="17017" spans="68:68" customFormat="1">
      <c r="BP17017" s="90"/>
    </row>
    <row r="17018" spans="68:68" customFormat="1">
      <c r="BP17018" s="90"/>
    </row>
    <row r="17019" spans="68:68" customFormat="1">
      <c r="BP17019" s="90"/>
    </row>
    <row r="17020" spans="68:68" customFormat="1">
      <c r="BP17020" s="90"/>
    </row>
    <row r="17021" spans="68:68" customFormat="1">
      <c r="BP17021" s="90"/>
    </row>
    <row r="17022" spans="68:68" customFormat="1">
      <c r="BP17022" s="90"/>
    </row>
    <row r="17023" spans="68:68" customFormat="1">
      <c r="BP17023" s="90"/>
    </row>
    <row r="17024" spans="68:68" customFormat="1">
      <c r="BP17024" s="90"/>
    </row>
    <row r="17025" spans="68:68" customFormat="1">
      <c r="BP17025" s="90"/>
    </row>
    <row r="17026" spans="68:68" customFormat="1">
      <c r="BP17026" s="90"/>
    </row>
    <row r="17027" spans="68:68" customFormat="1">
      <c r="BP17027" s="90"/>
    </row>
    <row r="17028" spans="68:68" customFormat="1">
      <c r="BP17028" s="90"/>
    </row>
    <row r="17029" spans="68:68" customFormat="1">
      <c r="BP17029" s="90"/>
    </row>
    <row r="17030" spans="68:68" customFormat="1">
      <c r="BP17030" s="90"/>
    </row>
    <row r="17031" spans="68:68" customFormat="1">
      <c r="BP17031" s="90"/>
    </row>
    <row r="17032" spans="68:68" customFormat="1">
      <c r="BP17032" s="90"/>
    </row>
    <row r="17033" spans="68:68" customFormat="1">
      <c r="BP17033" s="90"/>
    </row>
    <row r="17034" spans="68:68" customFormat="1">
      <c r="BP17034" s="90"/>
    </row>
    <row r="17035" spans="68:68" customFormat="1">
      <c r="BP17035" s="90"/>
    </row>
    <row r="17036" spans="68:68" customFormat="1">
      <c r="BP17036" s="90"/>
    </row>
    <row r="17037" spans="68:68" customFormat="1">
      <c r="BP17037" s="90"/>
    </row>
    <row r="17038" spans="68:68" customFormat="1">
      <c r="BP17038" s="90"/>
    </row>
    <row r="17039" spans="68:68" customFormat="1">
      <c r="BP17039" s="90"/>
    </row>
    <row r="17040" spans="68:68" customFormat="1">
      <c r="BP17040" s="90"/>
    </row>
    <row r="17041" spans="68:68" customFormat="1">
      <c r="BP17041" s="90"/>
    </row>
    <row r="17042" spans="68:68" customFormat="1">
      <c r="BP17042" s="90"/>
    </row>
    <row r="17043" spans="68:68" customFormat="1">
      <c r="BP17043" s="90"/>
    </row>
    <row r="17044" spans="68:68" customFormat="1">
      <c r="BP17044" s="90"/>
    </row>
    <row r="17045" spans="68:68" customFormat="1">
      <c r="BP17045" s="90"/>
    </row>
    <row r="17046" spans="68:68" customFormat="1">
      <c r="BP17046" s="90"/>
    </row>
    <row r="17047" spans="68:68" customFormat="1">
      <c r="BP17047" s="90"/>
    </row>
    <row r="17048" spans="68:68" customFormat="1">
      <c r="BP17048" s="90"/>
    </row>
    <row r="17049" spans="68:68" customFormat="1">
      <c r="BP17049" s="90"/>
    </row>
    <row r="17050" spans="68:68" customFormat="1">
      <c r="BP17050" s="90"/>
    </row>
    <row r="17051" spans="68:68" customFormat="1">
      <c r="BP17051" s="90"/>
    </row>
    <row r="17052" spans="68:68" customFormat="1">
      <c r="BP17052" s="90"/>
    </row>
    <row r="17053" spans="68:68" customFormat="1">
      <c r="BP17053" s="90"/>
    </row>
    <row r="17054" spans="68:68" customFormat="1">
      <c r="BP17054" s="90"/>
    </row>
    <row r="17055" spans="68:68" customFormat="1">
      <c r="BP17055" s="90"/>
    </row>
    <row r="17056" spans="68:68" customFormat="1">
      <c r="BP17056" s="90"/>
    </row>
    <row r="17057" spans="68:68" customFormat="1">
      <c r="BP17057" s="90"/>
    </row>
    <row r="17058" spans="68:68" customFormat="1">
      <c r="BP17058" s="90"/>
    </row>
    <row r="17059" spans="68:68" customFormat="1">
      <c r="BP17059" s="90"/>
    </row>
    <row r="17060" spans="68:68" customFormat="1">
      <c r="BP17060" s="90"/>
    </row>
    <row r="17061" spans="68:68" customFormat="1">
      <c r="BP17061" s="90"/>
    </row>
    <row r="17062" spans="68:68" customFormat="1">
      <c r="BP17062" s="90"/>
    </row>
    <row r="17063" spans="68:68" customFormat="1">
      <c r="BP17063" s="90"/>
    </row>
    <row r="17064" spans="68:68" customFormat="1">
      <c r="BP17064" s="90"/>
    </row>
    <row r="17065" spans="68:68" customFormat="1">
      <c r="BP17065" s="90"/>
    </row>
    <row r="17066" spans="68:68" customFormat="1">
      <c r="BP17066" s="90"/>
    </row>
    <row r="17067" spans="68:68" customFormat="1">
      <c r="BP17067" s="90"/>
    </row>
    <row r="17068" spans="68:68" customFormat="1">
      <c r="BP17068" s="90"/>
    </row>
    <row r="17069" spans="68:68" customFormat="1">
      <c r="BP17069" s="90"/>
    </row>
    <row r="17070" spans="68:68" customFormat="1">
      <c r="BP17070" s="90"/>
    </row>
    <row r="17071" spans="68:68" customFormat="1">
      <c r="BP17071" s="90"/>
    </row>
    <row r="17072" spans="68:68" customFormat="1">
      <c r="BP17072" s="90"/>
    </row>
    <row r="17073" spans="68:68" customFormat="1">
      <c r="BP17073" s="90"/>
    </row>
    <row r="17074" spans="68:68" customFormat="1">
      <c r="BP17074" s="90"/>
    </row>
    <row r="17075" spans="68:68" customFormat="1">
      <c r="BP17075" s="90"/>
    </row>
    <row r="17076" spans="68:68" customFormat="1">
      <c r="BP17076" s="90"/>
    </row>
    <row r="17077" spans="68:68" customFormat="1">
      <c r="BP17077" s="90"/>
    </row>
    <row r="17078" spans="68:68" customFormat="1">
      <c r="BP17078" s="90"/>
    </row>
    <row r="17079" spans="68:68" customFormat="1">
      <c r="BP17079" s="90"/>
    </row>
    <row r="17080" spans="68:68" customFormat="1">
      <c r="BP17080" s="90"/>
    </row>
    <row r="17081" spans="68:68" customFormat="1">
      <c r="BP17081" s="90"/>
    </row>
    <row r="17082" spans="68:68" customFormat="1">
      <c r="BP17082" s="90"/>
    </row>
    <row r="17083" spans="68:68" customFormat="1">
      <c r="BP17083" s="90"/>
    </row>
    <row r="17084" spans="68:68" customFormat="1">
      <c r="BP17084" s="90"/>
    </row>
    <row r="17085" spans="68:68" customFormat="1">
      <c r="BP17085" s="90"/>
    </row>
    <row r="17086" spans="68:68" customFormat="1">
      <c r="BP17086" s="90"/>
    </row>
    <row r="17087" spans="68:68" customFormat="1">
      <c r="BP17087" s="90"/>
    </row>
    <row r="17088" spans="68:68" customFormat="1">
      <c r="BP17088" s="90"/>
    </row>
    <row r="17089" spans="68:68" customFormat="1">
      <c r="BP17089" s="90"/>
    </row>
    <row r="17090" spans="68:68" customFormat="1">
      <c r="BP17090" s="90"/>
    </row>
    <row r="17091" spans="68:68" customFormat="1">
      <c r="BP17091" s="90"/>
    </row>
    <row r="17092" spans="68:68" customFormat="1">
      <c r="BP17092" s="90"/>
    </row>
    <row r="17093" spans="68:68" customFormat="1">
      <c r="BP17093" s="90"/>
    </row>
    <row r="17094" spans="68:68" customFormat="1">
      <c r="BP17094" s="90"/>
    </row>
    <row r="17095" spans="68:68" customFormat="1">
      <c r="BP17095" s="90"/>
    </row>
    <row r="17096" spans="68:68" customFormat="1">
      <c r="BP17096" s="90"/>
    </row>
    <row r="17097" spans="68:68" customFormat="1">
      <c r="BP17097" s="90"/>
    </row>
    <row r="17098" spans="68:68" customFormat="1">
      <c r="BP17098" s="90"/>
    </row>
    <row r="17099" spans="68:68" customFormat="1">
      <c r="BP17099" s="90"/>
    </row>
    <row r="17100" spans="68:68" customFormat="1">
      <c r="BP17100" s="90"/>
    </row>
    <row r="17101" spans="68:68" customFormat="1">
      <c r="BP17101" s="90"/>
    </row>
    <row r="17102" spans="68:68" customFormat="1">
      <c r="BP17102" s="90"/>
    </row>
    <row r="17103" spans="68:68" customFormat="1">
      <c r="BP17103" s="90"/>
    </row>
    <row r="17104" spans="68:68" customFormat="1">
      <c r="BP17104" s="90"/>
    </row>
    <row r="17105" spans="68:68" customFormat="1">
      <c r="BP17105" s="90"/>
    </row>
    <row r="17106" spans="68:68" customFormat="1">
      <c r="BP17106" s="90"/>
    </row>
    <row r="17107" spans="68:68" customFormat="1">
      <c r="BP17107" s="90"/>
    </row>
    <row r="17108" spans="68:68" customFormat="1">
      <c r="BP17108" s="90"/>
    </row>
    <row r="17109" spans="68:68" customFormat="1">
      <c r="BP17109" s="90"/>
    </row>
    <row r="17110" spans="68:68" customFormat="1">
      <c r="BP17110" s="90"/>
    </row>
    <row r="17111" spans="68:68" customFormat="1">
      <c r="BP17111" s="90"/>
    </row>
    <row r="17112" spans="68:68" customFormat="1">
      <c r="BP17112" s="90"/>
    </row>
    <row r="17113" spans="68:68" customFormat="1">
      <c r="BP17113" s="90"/>
    </row>
    <row r="17114" spans="68:68" customFormat="1">
      <c r="BP17114" s="90"/>
    </row>
    <row r="17115" spans="68:68" customFormat="1">
      <c r="BP17115" s="90"/>
    </row>
    <row r="17116" spans="68:68" customFormat="1">
      <c r="BP17116" s="90"/>
    </row>
    <row r="17117" spans="68:68" customFormat="1">
      <c r="BP17117" s="90"/>
    </row>
    <row r="17118" spans="68:68" customFormat="1">
      <c r="BP17118" s="90"/>
    </row>
    <row r="17119" spans="68:68" customFormat="1">
      <c r="BP17119" s="90"/>
    </row>
    <row r="17120" spans="68:68" customFormat="1">
      <c r="BP17120" s="90"/>
    </row>
    <row r="17121" spans="68:68" customFormat="1">
      <c r="BP17121" s="90"/>
    </row>
    <row r="17122" spans="68:68" customFormat="1">
      <c r="BP17122" s="90"/>
    </row>
    <row r="17123" spans="68:68" customFormat="1">
      <c r="BP17123" s="90"/>
    </row>
    <row r="17124" spans="68:68" customFormat="1">
      <c r="BP17124" s="90"/>
    </row>
    <row r="17125" spans="68:68" customFormat="1">
      <c r="BP17125" s="90"/>
    </row>
    <row r="17126" spans="68:68" customFormat="1">
      <c r="BP17126" s="90"/>
    </row>
    <row r="17127" spans="68:68" customFormat="1">
      <c r="BP17127" s="90"/>
    </row>
    <row r="17128" spans="68:68" customFormat="1">
      <c r="BP17128" s="90"/>
    </row>
    <row r="17129" spans="68:68" customFormat="1">
      <c r="BP17129" s="90"/>
    </row>
    <row r="17130" spans="68:68" customFormat="1">
      <c r="BP17130" s="90"/>
    </row>
    <row r="17131" spans="68:68" customFormat="1">
      <c r="BP17131" s="90"/>
    </row>
    <row r="17132" spans="68:68" customFormat="1">
      <c r="BP17132" s="90"/>
    </row>
    <row r="17133" spans="68:68" customFormat="1">
      <c r="BP17133" s="90"/>
    </row>
    <row r="17134" spans="68:68" customFormat="1">
      <c r="BP17134" s="90"/>
    </row>
    <row r="17135" spans="68:68" customFormat="1">
      <c r="BP17135" s="90"/>
    </row>
    <row r="17136" spans="68:68" customFormat="1">
      <c r="BP17136" s="90"/>
    </row>
    <row r="17137" spans="68:68" customFormat="1">
      <c r="BP17137" s="90"/>
    </row>
    <row r="17138" spans="68:68" customFormat="1">
      <c r="BP17138" s="90"/>
    </row>
    <row r="17139" spans="68:68" customFormat="1">
      <c r="BP17139" s="90"/>
    </row>
    <row r="17140" spans="68:68" customFormat="1">
      <c r="BP17140" s="90"/>
    </row>
    <row r="17141" spans="68:68" customFormat="1">
      <c r="BP17141" s="90"/>
    </row>
    <row r="17142" spans="68:68" customFormat="1">
      <c r="BP17142" s="90"/>
    </row>
    <row r="17143" spans="68:68" customFormat="1">
      <c r="BP17143" s="90"/>
    </row>
    <row r="17144" spans="68:68" customFormat="1">
      <c r="BP17144" s="90"/>
    </row>
    <row r="17145" spans="68:68" customFormat="1">
      <c r="BP17145" s="90"/>
    </row>
    <row r="17146" spans="68:68" customFormat="1">
      <c r="BP17146" s="90"/>
    </row>
    <row r="17147" spans="68:68" customFormat="1">
      <c r="BP17147" s="90"/>
    </row>
    <row r="17148" spans="68:68" customFormat="1">
      <c r="BP17148" s="90"/>
    </row>
    <row r="17149" spans="68:68" customFormat="1">
      <c r="BP17149" s="90"/>
    </row>
    <row r="17150" spans="68:68" customFormat="1">
      <c r="BP17150" s="90"/>
    </row>
    <row r="17151" spans="68:68" customFormat="1">
      <c r="BP17151" s="90"/>
    </row>
    <row r="17152" spans="68:68" customFormat="1">
      <c r="BP17152" s="90"/>
    </row>
    <row r="17153" spans="68:68" customFormat="1">
      <c r="BP17153" s="90"/>
    </row>
    <row r="17154" spans="68:68" customFormat="1">
      <c r="BP17154" s="90"/>
    </row>
    <row r="17155" spans="68:68" customFormat="1">
      <c r="BP17155" s="90"/>
    </row>
    <row r="17156" spans="68:68" customFormat="1">
      <c r="BP17156" s="90"/>
    </row>
    <row r="17157" spans="68:68" customFormat="1">
      <c r="BP17157" s="90"/>
    </row>
    <row r="17158" spans="68:68" customFormat="1">
      <c r="BP17158" s="90"/>
    </row>
    <row r="17159" spans="68:68" customFormat="1">
      <c r="BP17159" s="90"/>
    </row>
    <row r="17160" spans="68:68" customFormat="1">
      <c r="BP17160" s="90"/>
    </row>
    <row r="17161" spans="68:68" customFormat="1">
      <c r="BP17161" s="90"/>
    </row>
    <row r="17162" spans="68:68" customFormat="1">
      <c r="BP17162" s="90"/>
    </row>
    <row r="17163" spans="68:68" customFormat="1">
      <c r="BP17163" s="90"/>
    </row>
    <row r="17164" spans="68:68" customFormat="1">
      <c r="BP17164" s="90"/>
    </row>
    <row r="17165" spans="68:68" customFormat="1">
      <c r="BP17165" s="90"/>
    </row>
    <row r="17166" spans="68:68" customFormat="1">
      <c r="BP17166" s="90"/>
    </row>
    <row r="17167" spans="68:68" customFormat="1">
      <c r="BP17167" s="90"/>
    </row>
    <row r="17168" spans="68:68" customFormat="1">
      <c r="BP17168" s="90"/>
    </row>
    <row r="17169" spans="68:68" customFormat="1">
      <c r="BP17169" s="90"/>
    </row>
    <row r="17170" spans="68:68" customFormat="1">
      <c r="BP17170" s="90"/>
    </row>
    <row r="17171" spans="68:68" customFormat="1">
      <c r="BP17171" s="90"/>
    </row>
    <row r="17172" spans="68:68" customFormat="1">
      <c r="BP17172" s="90"/>
    </row>
    <row r="17173" spans="68:68" customFormat="1">
      <c r="BP17173" s="90"/>
    </row>
    <row r="17174" spans="68:68" customFormat="1">
      <c r="BP17174" s="90"/>
    </row>
    <row r="17175" spans="68:68" customFormat="1">
      <c r="BP17175" s="90"/>
    </row>
    <row r="17176" spans="68:68" customFormat="1">
      <c r="BP17176" s="90"/>
    </row>
    <row r="17177" spans="68:68" customFormat="1">
      <c r="BP17177" s="90"/>
    </row>
    <row r="17178" spans="68:68" customFormat="1">
      <c r="BP17178" s="90"/>
    </row>
    <row r="17179" spans="68:68" customFormat="1">
      <c r="BP17179" s="90"/>
    </row>
    <row r="17180" spans="68:68" customFormat="1">
      <c r="BP17180" s="90"/>
    </row>
    <row r="17181" spans="68:68" customFormat="1">
      <c r="BP17181" s="90"/>
    </row>
    <row r="17182" spans="68:68" customFormat="1">
      <c r="BP17182" s="90"/>
    </row>
    <row r="17183" spans="68:68" customFormat="1">
      <c r="BP17183" s="90"/>
    </row>
    <row r="17184" spans="68:68" customFormat="1">
      <c r="BP17184" s="90"/>
    </row>
    <row r="17185" spans="68:68" customFormat="1">
      <c r="BP17185" s="90"/>
    </row>
    <row r="17186" spans="68:68" customFormat="1">
      <c r="BP17186" s="90"/>
    </row>
    <row r="17187" spans="68:68" customFormat="1">
      <c r="BP17187" s="90"/>
    </row>
    <row r="17188" spans="68:68" customFormat="1">
      <c r="BP17188" s="90"/>
    </row>
    <row r="17189" spans="68:68" customFormat="1">
      <c r="BP17189" s="90"/>
    </row>
    <row r="17190" spans="68:68" customFormat="1">
      <c r="BP17190" s="90"/>
    </row>
    <row r="17191" spans="68:68" customFormat="1">
      <c r="BP17191" s="90"/>
    </row>
    <row r="17192" spans="68:68" customFormat="1">
      <c r="BP17192" s="90"/>
    </row>
    <row r="17193" spans="68:68" customFormat="1">
      <c r="BP17193" s="90"/>
    </row>
    <row r="17194" spans="68:68" customFormat="1">
      <c r="BP17194" s="90"/>
    </row>
    <row r="17195" spans="68:68" customFormat="1">
      <c r="BP17195" s="90"/>
    </row>
    <row r="17196" spans="68:68" customFormat="1">
      <c r="BP17196" s="90"/>
    </row>
    <row r="17197" spans="68:68" customFormat="1">
      <c r="BP17197" s="90"/>
    </row>
    <row r="17198" spans="68:68" customFormat="1">
      <c r="BP17198" s="90"/>
    </row>
    <row r="17199" spans="68:68" customFormat="1">
      <c r="BP17199" s="90"/>
    </row>
    <row r="17200" spans="68:68" customFormat="1">
      <c r="BP17200" s="90"/>
    </row>
    <row r="17201" spans="68:68" customFormat="1">
      <c r="BP17201" s="90"/>
    </row>
    <row r="17202" spans="68:68" customFormat="1">
      <c r="BP17202" s="90"/>
    </row>
    <row r="17203" spans="68:68" customFormat="1">
      <c r="BP17203" s="90"/>
    </row>
    <row r="17204" spans="68:68" customFormat="1">
      <c r="BP17204" s="90"/>
    </row>
    <row r="17205" spans="68:68" customFormat="1">
      <c r="BP17205" s="90"/>
    </row>
    <row r="17206" spans="68:68" customFormat="1">
      <c r="BP17206" s="90"/>
    </row>
    <row r="17207" spans="68:68" customFormat="1">
      <c r="BP17207" s="90"/>
    </row>
    <row r="17208" spans="68:68" customFormat="1">
      <c r="BP17208" s="90"/>
    </row>
    <row r="17209" spans="68:68" customFormat="1">
      <c r="BP17209" s="90"/>
    </row>
    <row r="17210" spans="68:68" customFormat="1">
      <c r="BP17210" s="90"/>
    </row>
    <row r="17211" spans="68:68" customFormat="1">
      <c r="BP17211" s="90"/>
    </row>
    <row r="17212" spans="68:68" customFormat="1">
      <c r="BP17212" s="90"/>
    </row>
    <row r="17213" spans="68:68" customFormat="1">
      <c r="BP17213" s="90"/>
    </row>
    <row r="17214" spans="68:68" customFormat="1">
      <c r="BP17214" s="90"/>
    </row>
    <row r="17215" spans="68:68" customFormat="1">
      <c r="BP17215" s="90"/>
    </row>
    <row r="17216" spans="68:68" customFormat="1">
      <c r="BP17216" s="90"/>
    </row>
    <row r="17217" spans="68:68" customFormat="1">
      <c r="BP17217" s="90"/>
    </row>
    <row r="17218" spans="68:68" customFormat="1">
      <c r="BP17218" s="90"/>
    </row>
    <row r="17219" spans="68:68" customFormat="1">
      <c r="BP17219" s="90"/>
    </row>
    <row r="17220" spans="68:68" customFormat="1">
      <c r="BP17220" s="90"/>
    </row>
    <row r="17221" spans="68:68" customFormat="1">
      <c r="BP17221" s="90"/>
    </row>
    <row r="17222" spans="68:68" customFormat="1">
      <c r="BP17222" s="90"/>
    </row>
    <row r="17223" spans="68:68" customFormat="1">
      <c r="BP17223" s="90"/>
    </row>
    <row r="17224" spans="68:68" customFormat="1">
      <c r="BP17224" s="90"/>
    </row>
    <row r="17225" spans="68:68" customFormat="1">
      <c r="BP17225" s="90"/>
    </row>
    <row r="17226" spans="68:68" customFormat="1">
      <c r="BP17226" s="90"/>
    </row>
    <row r="17227" spans="68:68" customFormat="1">
      <c r="BP17227" s="90"/>
    </row>
    <row r="17228" spans="68:68" customFormat="1">
      <c r="BP17228" s="90"/>
    </row>
    <row r="17229" spans="68:68" customFormat="1">
      <c r="BP17229" s="90"/>
    </row>
    <row r="17230" spans="68:68" customFormat="1">
      <c r="BP17230" s="90"/>
    </row>
    <row r="17231" spans="68:68" customFormat="1">
      <c r="BP17231" s="90"/>
    </row>
    <row r="17232" spans="68:68" customFormat="1">
      <c r="BP17232" s="90"/>
    </row>
    <row r="17233" spans="68:68" customFormat="1">
      <c r="BP17233" s="90"/>
    </row>
    <row r="17234" spans="68:68" customFormat="1">
      <c r="BP17234" s="90"/>
    </row>
    <row r="17235" spans="68:68" customFormat="1">
      <c r="BP17235" s="90"/>
    </row>
    <row r="17236" spans="68:68" customFormat="1">
      <c r="BP17236" s="90"/>
    </row>
    <row r="17237" spans="68:68" customFormat="1">
      <c r="BP17237" s="90"/>
    </row>
    <row r="17238" spans="68:68" customFormat="1">
      <c r="BP17238" s="90"/>
    </row>
    <row r="17239" spans="68:68" customFormat="1">
      <c r="BP17239" s="90"/>
    </row>
    <row r="17240" spans="68:68" customFormat="1">
      <c r="BP17240" s="90"/>
    </row>
    <row r="17241" spans="68:68" customFormat="1">
      <c r="BP17241" s="90"/>
    </row>
    <row r="17242" spans="68:68" customFormat="1">
      <c r="BP17242" s="90"/>
    </row>
    <row r="17243" spans="68:68" customFormat="1">
      <c r="BP17243" s="90"/>
    </row>
    <row r="17244" spans="68:68" customFormat="1">
      <c r="BP17244" s="90"/>
    </row>
    <row r="17245" spans="68:68" customFormat="1">
      <c r="BP17245" s="90"/>
    </row>
    <row r="17246" spans="68:68" customFormat="1">
      <c r="BP17246" s="90"/>
    </row>
    <row r="17247" spans="68:68" customFormat="1">
      <c r="BP17247" s="90"/>
    </row>
    <row r="17248" spans="68:68" customFormat="1">
      <c r="BP17248" s="90"/>
    </row>
    <row r="17249" spans="68:68" customFormat="1">
      <c r="BP17249" s="90"/>
    </row>
    <row r="17250" spans="68:68" customFormat="1">
      <c r="BP17250" s="90"/>
    </row>
    <row r="17251" spans="68:68" customFormat="1">
      <c r="BP17251" s="90"/>
    </row>
    <row r="17252" spans="68:68" customFormat="1">
      <c r="BP17252" s="90"/>
    </row>
    <row r="17253" spans="68:68" customFormat="1">
      <c r="BP17253" s="90"/>
    </row>
    <row r="17254" spans="68:68" customFormat="1">
      <c r="BP17254" s="90"/>
    </row>
    <row r="17255" spans="68:68" customFormat="1">
      <c r="BP17255" s="90"/>
    </row>
    <row r="17256" spans="68:68" customFormat="1">
      <c r="BP17256" s="90"/>
    </row>
    <row r="17257" spans="68:68" customFormat="1">
      <c r="BP17257" s="90"/>
    </row>
    <row r="17258" spans="68:68" customFormat="1">
      <c r="BP17258" s="90"/>
    </row>
    <row r="17259" spans="68:68" customFormat="1">
      <c r="BP17259" s="90"/>
    </row>
    <row r="17260" spans="68:68" customFormat="1">
      <c r="BP17260" s="90"/>
    </row>
    <row r="17261" spans="68:68" customFormat="1">
      <c r="BP17261" s="90"/>
    </row>
    <row r="17262" spans="68:68" customFormat="1">
      <c r="BP17262" s="90"/>
    </row>
    <row r="17263" spans="68:68" customFormat="1">
      <c r="BP17263" s="90"/>
    </row>
    <row r="17264" spans="68:68" customFormat="1">
      <c r="BP17264" s="90"/>
    </row>
    <row r="17265" spans="68:68" customFormat="1">
      <c r="BP17265" s="90"/>
    </row>
    <row r="17266" spans="68:68" customFormat="1">
      <c r="BP17266" s="90"/>
    </row>
    <row r="17267" spans="68:68" customFormat="1">
      <c r="BP17267" s="90"/>
    </row>
    <row r="17268" spans="68:68" customFormat="1">
      <c r="BP17268" s="90"/>
    </row>
    <row r="17269" spans="68:68" customFormat="1">
      <c r="BP17269" s="90"/>
    </row>
    <row r="17270" spans="68:68" customFormat="1">
      <c r="BP17270" s="90"/>
    </row>
    <row r="17271" spans="68:68" customFormat="1">
      <c r="BP17271" s="90"/>
    </row>
    <row r="17272" spans="68:68" customFormat="1">
      <c r="BP17272" s="90"/>
    </row>
    <row r="17273" spans="68:68" customFormat="1">
      <c r="BP17273" s="90"/>
    </row>
    <row r="17274" spans="68:68" customFormat="1">
      <c r="BP17274" s="90"/>
    </row>
    <row r="17275" spans="68:68" customFormat="1">
      <c r="BP17275" s="90"/>
    </row>
    <row r="17276" spans="68:68" customFormat="1">
      <c r="BP17276" s="90"/>
    </row>
    <row r="17277" spans="68:68" customFormat="1">
      <c r="BP17277" s="90"/>
    </row>
    <row r="17278" spans="68:68" customFormat="1">
      <c r="BP17278" s="90"/>
    </row>
    <row r="17279" spans="68:68" customFormat="1">
      <c r="BP17279" s="90"/>
    </row>
    <row r="17280" spans="68:68" customFormat="1">
      <c r="BP17280" s="90"/>
    </row>
    <row r="17281" spans="68:68" customFormat="1">
      <c r="BP17281" s="90"/>
    </row>
    <row r="17282" spans="68:68" customFormat="1">
      <c r="BP17282" s="90"/>
    </row>
    <row r="17283" spans="68:68" customFormat="1">
      <c r="BP17283" s="90"/>
    </row>
    <row r="17284" spans="68:68" customFormat="1">
      <c r="BP17284" s="90"/>
    </row>
    <row r="17285" spans="68:68" customFormat="1">
      <c r="BP17285" s="90"/>
    </row>
    <row r="17286" spans="68:68" customFormat="1">
      <c r="BP17286" s="90"/>
    </row>
    <row r="17287" spans="68:68" customFormat="1">
      <c r="BP17287" s="90"/>
    </row>
    <row r="17288" spans="68:68" customFormat="1">
      <c r="BP17288" s="90"/>
    </row>
    <row r="17289" spans="68:68" customFormat="1">
      <c r="BP17289" s="90"/>
    </row>
    <row r="17290" spans="68:68" customFormat="1">
      <c r="BP17290" s="90"/>
    </row>
    <row r="17291" spans="68:68" customFormat="1">
      <c r="BP17291" s="90"/>
    </row>
    <row r="17292" spans="68:68" customFormat="1">
      <c r="BP17292" s="90"/>
    </row>
    <row r="17293" spans="68:68" customFormat="1">
      <c r="BP17293" s="90"/>
    </row>
    <row r="17294" spans="68:68" customFormat="1">
      <c r="BP17294" s="90"/>
    </row>
    <row r="17295" spans="68:68" customFormat="1">
      <c r="BP17295" s="90"/>
    </row>
    <row r="17296" spans="68:68" customFormat="1">
      <c r="BP17296" s="90"/>
    </row>
    <row r="17297" spans="68:68" customFormat="1">
      <c r="BP17297" s="90"/>
    </row>
    <row r="17298" spans="68:68" customFormat="1">
      <c r="BP17298" s="90"/>
    </row>
    <row r="17299" spans="68:68" customFormat="1">
      <c r="BP17299" s="90"/>
    </row>
    <row r="17300" spans="68:68" customFormat="1">
      <c r="BP17300" s="90"/>
    </row>
    <row r="17301" spans="68:68" customFormat="1">
      <c r="BP17301" s="90"/>
    </row>
    <row r="17302" spans="68:68" customFormat="1">
      <c r="BP17302" s="90"/>
    </row>
    <row r="17303" spans="68:68" customFormat="1">
      <c r="BP17303" s="90"/>
    </row>
    <row r="17304" spans="68:68" customFormat="1">
      <c r="BP17304" s="90"/>
    </row>
    <row r="17305" spans="68:68" customFormat="1">
      <c r="BP17305" s="90"/>
    </row>
    <row r="17306" spans="68:68" customFormat="1">
      <c r="BP17306" s="90"/>
    </row>
    <row r="17307" spans="68:68" customFormat="1">
      <c r="BP17307" s="90"/>
    </row>
    <row r="17308" spans="68:68" customFormat="1">
      <c r="BP17308" s="90"/>
    </row>
    <row r="17309" spans="68:68" customFormat="1">
      <c r="BP17309" s="90"/>
    </row>
    <row r="17310" spans="68:68" customFormat="1">
      <c r="BP17310" s="90"/>
    </row>
    <row r="17311" spans="68:68" customFormat="1">
      <c r="BP17311" s="90"/>
    </row>
    <row r="17312" spans="68:68" customFormat="1">
      <c r="BP17312" s="90"/>
    </row>
    <row r="17313" spans="68:68" customFormat="1">
      <c r="BP17313" s="90"/>
    </row>
    <row r="17314" spans="68:68" customFormat="1">
      <c r="BP17314" s="90"/>
    </row>
    <row r="17315" spans="68:68" customFormat="1">
      <c r="BP17315" s="90"/>
    </row>
    <row r="17316" spans="68:68" customFormat="1">
      <c r="BP17316" s="90"/>
    </row>
    <row r="17317" spans="68:68" customFormat="1">
      <c r="BP17317" s="90"/>
    </row>
    <row r="17318" spans="68:68" customFormat="1">
      <c r="BP17318" s="90"/>
    </row>
    <row r="17319" spans="68:68" customFormat="1">
      <c r="BP17319" s="90"/>
    </row>
    <row r="17320" spans="68:68" customFormat="1">
      <c r="BP17320" s="90"/>
    </row>
    <row r="17321" spans="68:68" customFormat="1">
      <c r="BP17321" s="90"/>
    </row>
    <row r="17322" spans="68:68" customFormat="1">
      <c r="BP17322" s="90"/>
    </row>
    <row r="17323" spans="68:68" customFormat="1">
      <c r="BP17323" s="90"/>
    </row>
    <row r="17324" spans="68:68" customFormat="1">
      <c r="BP17324" s="90"/>
    </row>
    <row r="17325" spans="68:68" customFormat="1">
      <c r="BP17325" s="90"/>
    </row>
    <row r="17326" spans="68:68" customFormat="1">
      <c r="BP17326" s="90"/>
    </row>
    <row r="17327" spans="68:68" customFormat="1">
      <c r="BP17327" s="90"/>
    </row>
    <row r="17328" spans="68:68" customFormat="1">
      <c r="BP17328" s="90"/>
    </row>
    <row r="17329" spans="68:68" customFormat="1">
      <c r="BP17329" s="90"/>
    </row>
    <row r="17330" spans="68:68" customFormat="1">
      <c r="BP17330" s="90"/>
    </row>
    <row r="17331" spans="68:68" customFormat="1">
      <c r="BP17331" s="90"/>
    </row>
    <row r="17332" spans="68:68" customFormat="1">
      <c r="BP17332" s="90"/>
    </row>
    <row r="17333" spans="68:68" customFormat="1">
      <c r="BP17333" s="90"/>
    </row>
    <row r="17334" spans="68:68" customFormat="1">
      <c r="BP17334" s="90"/>
    </row>
    <row r="17335" spans="68:68" customFormat="1">
      <c r="BP17335" s="90"/>
    </row>
    <row r="17336" spans="68:68" customFormat="1">
      <c r="BP17336" s="90"/>
    </row>
    <row r="17337" spans="68:68" customFormat="1">
      <c r="BP17337" s="90"/>
    </row>
    <row r="17338" spans="68:68" customFormat="1">
      <c r="BP17338" s="90"/>
    </row>
    <row r="17339" spans="68:68" customFormat="1">
      <c r="BP17339" s="90"/>
    </row>
    <row r="17340" spans="68:68" customFormat="1">
      <c r="BP17340" s="90"/>
    </row>
    <row r="17341" spans="68:68" customFormat="1">
      <c r="BP17341" s="90"/>
    </row>
    <row r="17342" spans="68:68" customFormat="1">
      <c r="BP17342" s="90"/>
    </row>
    <row r="17343" spans="68:68" customFormat="1">
      <c r="BP17343" s="90"/>
    </row>
    <row r="17344" spans="68:68" customFormat="1">
      <c r="BP17344" s="90"/>
    </row>
    <row r="17345" spans="68:68" customFormat="1">
      <c r="BP17345" s="90"/>
    </row>
    <row r="17346" spans="68:68" customFormat="1">
      <c r="BP17346" s="90"/>
    </row>
    <row r="17347" spans="68:68" customFormat="1">
      <c r="BP17347" s="90"/>
    </row>
    <row r="17348" spans="68:68" customFormat="1">
      <c r="BP17348" s="90"/>
    </row>
    <row r="17349" spans="68:68" customFormat="1">
      <c r="BP17349" s="90"/>
    </row>
    <row r="17350" spans="68:68" customFormat="1">
      <c r="BP17350" s="90"/>
    </row>
    <row r="17351" spans="68:68" customFormat="1">
      <c r="BP17351" s="90"/>
    </row>
    <row r="17352" spans="68:68" customFormat="1">
      <c r="BP17352" s="90"/>
    </row>
    <row r="17353" spans="68:68" customFormat="1">
      <c r="BP17353" s="90"/>
    </row>
    <row r="17354" spans="68:68" customFormat="1">
      <c r="BP17354" s="90"/>
    </row>
    <row r="17355" spans="68:68" customFormat="1">
      <c r="BP17355" s="90"/>
    </row>
    <row r="17356" spans="68:68" customFormat="1">
      <c r="BP17356" s="90"/>
    </row>
    <row r="17357" spans="68:68" customFormat="1">
      <c r="BP17357" s="90"/>
    </row>
    <row r="17358" spans="68:68" customFormat="1">
      <c r="BP17358" s="90"/>
    </row>
    <row r="17359" spans="68:68" customFormat="1">
      <c r="BP17359" s="90"/>
    </row>
    <row r="17360" spans="68:68" customFormat="1">
      <c r="BP17360" s="90"/>
    </row>
    <row r="17361" spans="68:68" customFormat="1">
      <c r="BP17361" s="90"/>
    </row>
    <row r="17362" spans="68:68" customFormat="1">
      <c r="BP17362" s="90"/>
    </row>
    <row r="17363" spans="68:68" customFormat="1">
      <c r="BP17363" s="90"/>
    </row>
    <row r="17364" spans="68:68" customFormat="1">
      <c r="BP17364" s="90"/>
    </row>
    <row r="17365" spans="68:68" customFormat="1">
      <c r="BP17365" s="90"/>
    </row>
    <row r="17366" spans="68:68" customFormat="1">
      <c r="BP17366" s="90"/>
    </row>
    <row r="17367" spans="68:68" customFormat="1">
      <c r="BP17367" s="90"/>
    </row>
    <row r="17368" spans="68:68" customFormat="1">
      <c r="BP17368" s="90"/>
    </row>
    <row r="17369" spans="68:68" customFormat="1">
      <c r="BP17369" s="90"/>
    </row>
    <row r="17370" spans="68:68" customFormat="1">
      <c r="BP17370" s="90"/>
    </row>
    <row r="17371" spans="68:68" customFormat="1">
      <c r="BP17371" s="90"/>
    </row>
    <row r="17372" spans="68:68" customFormat="1">
      <c r="BP17372" s="90"/>
    </row>
    <row r="17373" spans="68:68" customFormat="1">
      <c r="BP17373" s="90"/>
    </row>
    <row r="17374" spans="68:68" customFormat="1">
      <c r="BP17374" s="90"/>
    </row>
    <row r="17375" spans="68:68" customFormat="1">
      <c r="BP17375" s="90"/>
    </row>
    <row r="17376" spans="68:68" customFormat="1">
      <c r="BP17376" s="90"/>
    </row>
    <row r="17377" spans="68:68" customFormat="1">
      <c r="BP17377" s="90"/>
    </row>
    <row r="17378" spans="68:68" customFormat="1">
      <c r="BP17378" s="90"/>
    </row>
    <row r="17379" spans="68:68" customFormat="1">
      <c r="BP17379" s="90"/>
    </row>
    <row r="17380" spans="68:68" customFormat="1">
      <c r="BP17380" s="90"/>
    </row>
    <row r="17381" spans="68:68" customFormat="1">
      <c r="BP17381" s="90"/>
    </row>
    <row r="17382" spans="68:68" customFormat="1">
      <c r="BP17382" s="90"/>
    </row>
    <row r="17383" spans="68:68" customFormat="1">
      <c r="BP17383" s="90"/>
    </row>
    <row r="17384" spans="68:68" customFormat="1">
      <c r="BP17384" s="90"/>
    </row>
    <row r="17385" spans="68:68" customFormat="1">
      <c r="BP17385" s="90"/>
    </row>
    <row r="17386" spans="68:68" customFormat="1">
      <c r="BP17386" s="90"/>
    </row>
    <row r="17387" spans="68:68" customFormat="1">
      <c r="BP17387" s="90"/>
    </row>
    <row r="17388" spans="68:68" customFormat="1">
      <c r="BP17388" s="90"/>
    </row>
    <row r="17389" spans="68:68" customFormat="1">
      <c r="BP17389" s="90"/>
    </row>
    <row r="17390" spans="68:68" customFormat="1">
      <c r="BP17390" s="90"/>
    </row>
    <row r="17391" spans="68:68" customFormat="1">
      <c r="BP17391" s="90"/>
    </row>
    <row r="17392" spans="68:68" customFormat="1">
      <c r="BP17392" s="90"/>
    </row>
    <row r="17393" spans="68:68" customFormat="1">
      <c r="BP17393" s="90"/>
    </row>
    <row r="17394" spans="68:68" customFormat="1">
      <c r="BP17394" s="90"/>
    </row>
    <row r="17395" spans="68:68" customFormat="1">
      <c r="BP17395" s="90"/>
    </row>
    <row r="17396" spans="68:68" customFormat="1">
      <c r="BP17396" s="90"/>
    </row>
    <row r="17397" spans="68:68" customFormat="1">
      <c r="BP17397" s="90"/>
    </row>
    <row r="17398" spans="68:68" customFormat="1">
      <c r="BP17398" s="90"/>
    </row>
    <row r="17399" spans="68:68" customFormat="1">
      <c r="BP17399" s="90"/>
    </row>
    <row r="17400" spans="68:68" customFormat="1">
      <c r="BP17400" s="90"/>
    </row>
    <row r="17401" spans="68:68" customFormat="1">
      <c r="BP17401" s="90"/>
    </row>
    <row r="17402" spans="68:68" customFormat="1">
      <c r="BP17402" s="90"/>
    </row>
    <row r="17403" spans="68:68" customFormat="1">
      <c r="BP17403" s="90"/>
    </row>
    <row r="17404" spans="68:68" customFormat="1">
      <c r="BP17404" s="90"/>
    </row>
    <row r="17405" spans="68:68" customFormat="1">
      <c r="BP17405" s="90"/>
    </row>
    <row r="17406" spans="68:68" customFormat="1">
      <c r="BP17406" s="90"/>
    </row>
    <row r="17407" spans="68:68" customFormat="1">
      <c r="BP17407" s="90"/>
    </row>
    <row r="17408" spans="68:68" customFormat="1">
      <c r="BP17408" s="90"/>
    </row>
    <row r="17409" spans="68:68" customFormat="1">
      <c r="BP17409" s="90"/>
    </row>
    <row r="17410" spans="68:68" customFormat="1">
      <c r="BP17410" s="90"/>
    </row>
    <row r="17411" spans="68:68" customFormat="1">
      <c r="BP17411" s="90"/>
    </row>
    <row r="17412" spans="68:68" customFormat="1">
      <c r="BP17412" s="90"/>
    </row>
    <row r="17413" spans="68:68" customFormat="1">
      <c r="BP17413" s="90"/>
    </row>
    <row r="17414" spans="68:68" customFormat="1">
      <c r="BP17414" s="90"/>
    </row>
    <row r="17415" spans="68:68" customFormat="1">
      <c r="BP17415" s="90"/>
    </row>
    <row r="17416" spans="68:68" customFormat="1">
      <c r="BP17416" s="90"/>
    </row>
    <row r="17417" spans="68:68" customFormat="1">
      <c r="BP17417" s="90"/>
    </row>
    <row r="17418" spans="68:68" customFormat="1">
      <c r="BP17418" s="90"/>
    </row>
    <row r="17419" spans="68:68" customFormat="1">
      <c r="BP17419" s="90"/>
    </row>
    <row r="17420" spans="68:68" customFormat="1">
      <c r="BP17420" s="90"/>
    </row>
    <row r="17421" spans="68:68" customFormat="1">
      <c r="BP17421" s="90"/>
    </row>
    <row r="17422" spans="68:68" customFormat="1">
      <c r="BP17422" s="90"/>
    </row>
    <row r="17423" spans="68:68" customFormat="1">
      <c r="BP17423" s="90"/>
    </row>
    <row r="17424" spans="68:68" customFormat="1">
      <c r="BP17424" s="90"/>
    </row>
    <row r="17425" spans="68:68" customFormat="1">
      <c r="BP17425" s="90"/>
    </row>
    <row r="17426" spans="68:68" customFormat="1">
      <c r="BP17426" s="90"/>
    </row>
    <row r="17427" spans="68:68" customFormat="1">
      <c r="BP17427" s="90"/>
    </row>
    <row r="17428" spans="68:68" customFormat="1">
      <c r="BP17428" s="90"/>
    </row>
    <row r="17429" spans="68:68" customFormat="1">
      <c r="BP17429" s="90"/>
    </row>
    <row r="17430" spans="68:68" customFormat="1">
      <c r="BP17430" s="90"/>
    </row>
    <row r="17431" spans="68:68" customFormat="1">
      <c r="BP17431" s="90"/>
    </row>
    <row r="17432" spans="68:68" customFormat="1">
      <c r="BP17432" s="90"/>
    </row>
    <row r="17433" spans="68:68" customFormat="1">
      <c r="BP17433" s="90"/>
    </row>
    <row r="17434" spans="68:68" customFormat="1">
      <c r="BP17434" s="90"/>
    </row>
    <row r="17435" spans="68:68" customFormat="1">
      <c r="BP17435" s="90"/>
    </row>
    <row r="17436" spans="68:68" customFormat="1">
      <c r="BP17436" s="90"/>
    </row>
    <row r="17437" spans="68:68" customFormat="1">
      <c r="BP17437" s="90"/>
    </row>
    <row r="17438" spans="68:68" customFormat="1">
      <c r="BP17438" s="90"/>
    </row>
    <row r="17439" spans="68:68" customFormat="1">
      <c r="BP17439" s="90"/>
    </row>
    <row r="17440" spans="68:68" customFormat="1">
      <c r="BP17440" s="90"/>
    </row>
    <row r="17441" spans="68:68" customFormat="1">
      <c r="BP17441" s="90"/>
    </row>
    <row r="17442" spans="68:68" customFormat="1">
      <c r="BP17442" s="90"/>
    </row>
    <row r="17443" spans="68:68" customFormat="1">
      <c r="BP17443" s="90"/>
    </row>
    <row r="17444" spans="68:68" customFormat="1">
      <c r="BP17444" s="90"/>
    </row>
    <row r="17445" spans="68:68" customFormat="1">
      <c r="BP17445" s="90"/>
    </row>
    <row r="17446" spans="68:68" customFormat="1">
      <c r="BP17446" s="90"/>
    </row>
    <row r="17447" spans="68:68" customFormat="1">
      <c r="BP17447" s="90"/>
    </row>
    <row r="17448" spans="68:68" customFormat="1">
      <c r="BP17448" s="90"/>
    </row>
    <row r="17449" spans="68:68" customFormat="1">
      <c r="BP17449" s="90"/>
    </row>
    <row r="17450" spans="68:68" customFormat="1">
      <c r="BP17450" s="90"/>
    </row>
    <row r="17451" spans="68:68" customFormat="1">
      <c r="BP17451" s="90"/>
    </row>
    <row r="17452" spans="68:68" customFormat="1">
      <c r="BP17452" s="90"/>
    </row>
    <row r="17453" spans="68:68" customFormat="1">
      <c r="BP17453" s="90"/>
    </row>
    <row r="17454" spans="68:68" customFormat="1">
      <c r="BP17454" s="90"/>
    </row>
    <row r="17455" spans="68:68" customFormat="1">
      <c r="BP17455" s="90"/>
    </row>
    <row r="17456" spans="68:68" customFormat="1">
      <c r="BP17456" s="90"/>
    </row>
    <row r="17457" spans="68:68" customFormat="1">
      <c r="BP17457" s="90"/>
    </row>
    <row r="17458" spans="68:68" customFormat="1">
      <c r="BP17458" s="90"/>
    </row>
    <row r="17459" spans="68:68" customFormat="1">
      <c r="BP17459" s="90"/>
    </row>
    <row r="17460" spans="68:68" customFormat="1">
      <c r="BP17460" s="90"/>
    </row>
    <row r="17461" spans="68:68" customFormat="1">
      <c r="BP17461" s="90"/>
    </row>
    <row r="17462" spans="68:68" customFormat="1">
      <c r="BP17462" s="90"/>
    </row>
    <row r="17463" spans="68:68" customFormat="1">
      <c r="BP17463" s="90"/>
    </row>
    <row r="17464" spans="68:68" customFormat="1">
      <c r="BP17464" s="90"/>
    </row>
    <row r="17465" spans="68:68" customFormat="1">
      <c r="BP17465" s="90"/>
    </row>
    <row r="17466" spans="68:68" customFormat="1">
      <c r="BP17466" s="90"/>
    </row>
    <row r="17467" spans="68:68" customFormat="1">
      <c r="BP17467" s="90"/>
    </row>
    <row r="17468" spans="68:68" customFormat="1">
      <c r="BP17468" s="90"/>
    </row>
    <row r="17469" spans="68:68" customFormat="1">
      <c r="BP17469" s="90"/>
    </row>
    <row r="17470" spans="68:68" customFormat="1">
      <c r="BP17470" s="90"/>
    </row>
    <row r="17471" spans="68:68" customFormat="1">
      <c r="BP17471" s="90"/>
    </row>
    <row r="17472" spans="68:68" customFormat="1">
      <c r="BP17472" s="90"/>
    </row>
    <row r="17473" spans="68:68" customFormat="1">
      <c r="BP17473" s="90"/>
    </row>
    <row r="17474" spans="68:68" customFormat="1">
      <c r="BP17474" s="90"/>
    </row>
    <row r="17475" spans="68:68" customFormat="1">
      <c r="BP17475" s="90"/>
    </row>
    <row r="17476" spans="68:68" customFormat="1">
      <c r="BP17476" s="90"/>
    </row>
    <row r="17477" spans="68:68" customFormat="1">
      <c r="BP17477" s="90"/>
    </row>
    <row r="17478" spans="68:68" customFormat="1">
      <c r="BP17478" s="90"/>
    </row>
    <row r="17479" spans="68:68" customFormat="1">
      <c r="BP17479" s="90"/>
    </row>
    <row r="17480" spans="68:68" customFormat="1">
      <c r="BP17480" s="90"/>
    </row>
    <row r="17481" spans="68:68" customFormat="1">
      <c r="BP17481" s="90"/>
    </row>
    <row r="17482" spans="68:68" customFormat="1">
      <c r="BP17482" s="90"/>
    </row>
    <row r="17483" spans="68:68" customFormat="1">
      <c r="BP17483" s="90"/>
    </row>
    <row r="17484" spans="68:68" customFormat="1">
      <c r="BP17484" s="90"/>
    </row>
    <row r="17485" spans="68:68" customFormat="1">
      <c r="BP17485" s="90"/>
    </row>
    <row r="17486" spans="68:68" customFormat="1">
      <c r="BP17486" s="90"/>
    </row>
    <row r="17487" spans="68:68" customFormat="1">
      <c r="BP17487" s="90"/>
    </row>
    <row r="17488" spans="68:68" customFormat="1">
      <c r="BP17488" s="90"/>
    </row>
    <row r="17489" spans="68:68" customFormat="1">
      <c r="BP17489" s="90"/>
    </row>
    <row r="17490" spans="68:68" customFormat="1">
      <c r="BP17490" s="90"/>
    </row>
    <row r="17491" spans="68:68" customFormat="1">
      <c r="BP17491" s="90"/>
    </row>
    <row r="17492" spans="68:68" customFormat="1">
      <c r="BP17492" s="90"/>
    </row>
    <row r="17493" spans="68:68" customFormat="1">
      <c r="BP17493" s="90"/>
    </row>
    <row r="17494" spans="68:68" customFormat="1">
      <c r="BP17494" s="90"/>
    </row>
    <row r="17495" spans="68:68" customFormat="1">
      <c r="BP17495" s="90"/>
    </row>
    <row r="17496" spans="68:68" customFormat="1">
      <c r="BP17496" s="90"/>
    </row>
    <row r="17497" spans="68:68" customFormat="1">
      <c r="BP17497" s="90"/>
    </row>
    <row r="17498" spans="68:68" customFormat="1">
      <c r="BP17498" s="90"/>
    </row>
    <row r="17499" spans="68:68" customFormat="1">
      <c r="BP17499" s="90"/>
    </row>
    <row r="17500" spans="68:68" customFormat="1">
      <c r="BP17500" s="90"/>
    </row>
    <row r="17501" spans="68:68" customFormat="1">
      <c r="BP17501" s="90"/>
    </row>
    <row r="17502" spans="68:68" customFormat="1">
      <c r="BP17502" s="90"/>
    </row>
    <row r="17503" spans="68:68" customFormat="1">
      <c r="BP17503" s="90"/>
    </row>
    <row r="17504" spans="68:68" customFormat="1">
      <c r="BP17504" s="90"/>
    </row>
    <row r="17505" spans="68:68" customFormat="1">
      <c r="BP17505" s="90"/>
    </row>
    <row r="17506" spans="68:68" customFormat="1">
      <c r="BP17506" s="90"/>
    </row>
    <row r="17507" spans="68:68" customFormat="1">
      <c r="BP17507" s="90"/>
    </row>
    <row r="17508" spans="68:68" customFormat="1">
      <c r="BP17508" s="90"/>
    </row>
    <row r="17509" spans="68:68" customFormat="1">
      <c r="BP17509" s="90"/>
    </row>
    <row r="17510" spans="68:68" customFormat="1">
      <c r="BP17510" s="90"/>
    </row>
    <row r="17511" spans="68:68" customFormat="1">
      <c r="BP17511" s="90"/>
    </row>
    <row r="17512" spans="68:68" customFormat="1">
      <c r="BP17512" s="90"/>
    </row>
    <row r="17513" spans="68:68" customFormat="1">
      <c r="BP17513" s="90"/>
    </row>
    <row r="17514" spans="68:68" customFormat="1">
      <c r="BP17514" s="90"/>
    </row>
    <row r="17515" spans="68:68" customFormat="1">
      <c r="BP17515" s="90"/>
    </row>
    <row r="17516" spans="68:68" customFormat="1">
      <c r="BP17516" s="90"/>
    </row>
    <row r="17517" spans="68:68" customFormat="1">
      <c r="BP17517" s="90"/>
    </row>
    <row r="17518" spans="68:68" customFormat="1">
      <c r="BP17518" s="90"/>
    </row>
    <row r="17519" spans="68:68" customFormat="1">
      <c r="BP17519" s="90"/>
    </row>
    <row r="17520" spans="68:68" customFormat="1">
      <c r="BP17520" s="90"/>
    </row>
    <row r="17521" spans="68:68" customFormat="1">
      <c r="BP17521" s="90"/>
    </row>
    <row r="17522" spans="68:68" customFormat="1">
      <c r="BP17522" s="90"/>
    </row>
    <row r="17523" spans="68:68" customFormat="1">
      <c r="BP17523" s="90"/>
    </row>
    <row r="17524" spans="68:68" customFormat="1">
      <c r="BP17524" s="90"/>
    </row>
    <row r="17525" spans="68:68" customFormat="1">
      <c r="BP17525" s="90"/>
    </row>
    <row r="17526" spans="68:68" customFormat="1">
      <c r="BP17526" s="90"/>
    </row>
    <row r="17527" spans="68:68" customFormat="1">
      <c r="BP17527" s="90"/>
    </row>
    <row r="17528" spans="68:68" customFormat="1">
      <c r="BP17528" s="90"/>
    </row>
    <row r="17529" spans="68:68" customFormat="1">
      <c r="BP17529" s="90"/>
    </row>
    <row r="17530" spans="68:68" customFormat="1">
      <c r="BP17530" s="90"/>
    </row>
    <row r="17531" spans="68:68" customFormat="1">
      <c r="BP17531" s="90"/>
    </row>
    <row r="17532" spans="68:68" customFormat="1">
      <c r="BP17532" s="90"/>
    </row>
    <row r="17533" spans="68:68" customFormat="1">
      <c r="BP17533" s="90"/>
    </row>
    <row r="17534" spans="68:68" customFormat="1">
      <c r="BP17534" s="90"/>
    </row>
    <row r="17535" spans="68:68" customFormat="1">
      <c r="BP17535" s="90"/>
    </row>
    <row r="17536" spans="68:68" customFormat="1">
      <c r="BP17536" s="90"/>
    </row>
    <row r="17537" spans="68:68" customFormat="1">
      <c r="BP17537" s="90"/>
    </row>
    <row r="17538" spans="68:68" customFormat="1">
      <c r="BP17538" s="90"/>
    </row>
    <row r="17539" spans="68:68" customFormat="1">
      <c r="BP17539" s="90"/>
    </row>
    <row r="17540" spans="68:68" customFormat="1">
      <c r="BP17540" s="90"/>
    </row>
    <row r="17541" spans="68:68" customFormat="1">
      <c r="BP17541" s="90"/>
    </row>
    <row r="17542" spans="68:68" customFormat="1">
      <c r="BP17542" s="90"/>
    </row>
    <row r="17543" spans="68:68" customFormat="1">
      <c r="BP17543" s="90"/>
    </row>
    <row r="17544" spans="68:68" customFormat="1">
      <c r="BP17544" s="90"/>
    </row>
    <row r="17545" spans="68:68" customFormat="1">
      <c r="BP17545" s="90"/>
    </row>
    <row r="17546" spans="68:68" customFormat="1">
      <c r="BP17546" s="90"/>
    </row>
    <row r="17547" spans="68:68" customFormat="1">
      <c r="BP17547" s="90"/>
    </row>
    <row r="17548" spans="68:68" customFormat="1">
      <c r="BP17548" s="90"/>
    </row>
    <row r="17549" spans="68:68" customFormat="1">
      <c r="BP17549" s="90"/>
    </row>
    <row r="17550" spans="68:68" customFormat="1">
      <c r="BP17550" s="90"/>
    </row>
    <row r="17551" spans="68:68" customFormat="1">
      <c r="BP17551" s="90"/>
    </row>
    <row r="17552" spans="68:68" customFormat="1">
      <c r="BP17552" s="90"/>
    </row>
    <row r="17553" spans="68:68" customFormat="1">
      <c r="BP17553" s="90"/>
    </row>
    <row r="17554" spans="68:68" customFormat="1">
      <c r="BP17554" s="90"/>
    </row>
    <row r="17555" spans="68:68" customFormat="1">
      <c r="BP17555" s="90"/>
    </row>
    <row r="17556" spans="68:68" customFormat="1">
      <c r="BP17556" s="90"/>
    </row>
    <row r="17557" spans="68:68" customFormat="1">
      <c r="BP17557" s="90"/>
    </row>
    <row r="17558" spans="68:68" customFormat="1">
      <c r="BP17558" s="90"/>
    </row>
    <row r="17559" spans="68:68" customFormat="1">
      <c r="BP17559" s="90"/>
    </row>
    <row r="17560" spans="68:68" customFormat="1">
      <c r="BP17560" s="90"/>
    </row>
    <row r="17561" spans="68:68" customFormat="1">
      <c r="BP17561" s="90"/>
    </row>
    <row r="17562" spans="68:68" customFormat="1">
      <c r="BP17562" s="90"/>
    </row>
    <row r="17563" spans="68:68" customFormat="1">
      <c r="BP17563" s="90"/>
    </row>
    <row r="17564" spans="68:68" customFormat="1">
      <c r="BP17564" s="90"/>
    </row>
    <row r="17565" spans="68:68" customFormat="1">
      <c r="BP17565" s="90"/>
    </row>
    <row r="17566" spans="68:68" customFormat="1">
      <c r="BP17566" s="90"/>
    </row>
    <row r="17567" spans="68:68" customFormat="1">
      <c r="BP17567" s="90"/>
    </row>
    <row r="17568" spans="68:68" customFormat="1">
      <c r="BP17568" s="90"/>
    </row>
    <row r="17569" spans="68:68" customFormat="1">
      <c r="BP17569" s="90"/>
    </row>
    <row r="17570" spans="68:68" customFormat="1">
      <c r="BP17570" s="90"/>
    </row>
    <row r="17571" spans="68:68" customFormat="1">
      <c r="BP17571" s="90"/>
    </row>
    <row r="17572" spans="68:68" customFormat="1">
      <c r="BP17572" s="90"/>
    </row>
    <row r="17573" spans="68:68" customFormat="1">
      <c r="BP17573" s="90"/>
    </row>
    <row r="17574" spans="68:68" customFormat="1">
      <c r="BP17574" s="90"/>
    </row>
    <row r="17575" spans="68:68" customFormat="1">
      <c r="BP17575" s="90"/>
    </row>
    <row r="17576" spans="68:68" customFormat="1">
      <c r="BP17576" s="90"/>
    </row>
    <row r="17577" spans="68:68" customFormat="1">
      <c r="BP17577" s="90"/>
    </row>
    <row r="17578" spans="68:68" customFormat="1">
      <c r="BP17578" s="90"/>
    </row>
    <row r="17579" spans="68:68" customFormat="1">
      <c r="BP17579" s="90"/>
    </row>
    <row r="17580" spans="68:68" customFormat="1">
      <c r="BP17580" s="90"/>
    </row>
    <row r="17581" spans="68:68" customFormat="1">
      <c r="BP17581" s="90"/>
    </row>
    <row r="17582" spans="68:68" customFormat="1">
      <c r="BP17582" s="90"/>
    </row>
    <row r="17583" spans="68:68" customFormat="1">
      <c r="BP17583" s="90"/>
    </row>
    <row r="17584" spans="68:68" customFormat="1">
      <c r="BP17584" s="90"/>
    </row>
    <row r="17585" spans="68:68" customFormat="1">
      <c r="BP17585" s="90"/>
    </row>
    <row r="17586" spans="68:68" customFormat="1">
      <c r="BP17586" s="90"/>
    </row>
    <row r="17587" spans="68:68" customFormat="1">
      <c r="BP17587" s="90"/>
    </row>
    <row r="17588" spans="68:68" customFormat="1">
      <c r="BP17588" s="90"/>
    </row>
    <row r="17589" spans="68:68" customFormat="1">
      <c r="BP17589" s="90"/>
    </row>
    <row r="17590" spans="68:68" customFormat="1">
      <c r="BP17590" s="90"/>
    </row>
    <row r="17591" spans="68:68" customFormat="1">
      <c r="BP17591" s="90"/>
    </row>
    <row r="17592" spans="68:68" customFormat="1">
      <c r="BP17592" s="90"/>
    </row>
    <row r="17593" spans="68:68" customFormat="1">
      <c r="BP17593" s="90"/>
    </row>
    <row r="17594" spans="68:68" customFormat="1">
      <c r="BP17594" s="90"/>
    </row>
    <row r="17595" spans="68:68" customFormat="1">
      <c r="BP17595" s="90"/>
    </row>
    <row r="17596" spans="68:68" customFormat="1">
      <c r="BP17596" s="90"/>
    </row>
    <row r="17597" spans="68:68" customFormat="1">
      <c r="BP17597" s="90"/>
    </row>
    <row r="17598" spans="68:68" customFormat="1">
      <c r="BP17598" s="90"/>
    </row>
    <row r="17599" spans="68:68" customFormat="1">
      <c r="BP17599" s="90"/>
    </row>
    <row r="17600" spans="68:68" customFormat="1">
      <c r="BP17600" s="90"/>
    </row>
    <row r="17601" spans="68:68" customFormat="1">
      <c r="BP17601" s="90"/>
    </row>
    <row r="17602" spans="68:68" customFormat="1">
      <c r="BP17602" s="90"/>
    </row>
    <row r="17603" spans="68:68" customFormat="1">
      <c r="BP17603" s="90"/>
    </row>
    <row r="17604" spans="68:68" customFormat="1">
      <c r="BP17604" s="90"/>
    </row>
    <row r="17605" spans="68:68" customFormat="1">
      <c r="BP17605" s="90"/>
    </row>
    <row r="17606" spans="68:68" customFormat="1">
      <c r="BP17606" s="90"/>
    </row>
    <row r="17607" spans="68:68" customFormat="1">
      <c r="BP17607" s="90"/>
    </row>
    <row r="17608" spans="68:68" customFormat="1">
      <c r="BP17608" s="90"/>
    </row>
    <row r="17609" spans="68:68" customFormat="1">
      <c r="BP17609" s="90"/>
    </row>
    <row r="17610" spans="68:68" customFormat="1">
      <c r="BP17610" s="90"/>
    </row>
    <row r="17611" spans="68:68" customFormat="1">
      <c r="BP17611" s="90"/>
    </row>
    <row r="17612" spans="68:68" customFormat="1">
      <c r="BP17612" s="90"/>
    </row>
    <row r="17613" spans="68:68" customFormat="1">
      <c r="BP17613" s="90"/>
    </row>
    <row r="17614" spans="68:68" customFormat="1">
      <c r="BP17614" s="90"/>
    </row>
    <row r="17615" spans="68:68" customFormat="1">
      <c r="BP17615" s="90"/>
    </row>
    <row r="17616" spans="68:68" customFormat="1">
      <c r="BP17616" s="90"/>
    </row>
    <row r="17617" spans="68:68" customFormat="1">
      <c r="BP17617" s="90"/>
    </row>
    <row r="17618" spans="68:68" customFormat="1">
      <c r="BP17618" s="90"/>
    </row>
    <row r="17619" spans="68:68" customFormat="1">
      <c r="BP17619" s="90"/>
    </row>
    <row r="17620" spans="68:68" customFormat="1">
      <c r="BP17620" s="90"/>
    </row>
    <row r="17621" spans="68:68" customFormat="1">
      <c r="BP17621" s="90"/>
    </row>
    <row r="17622" spans="68:68" customFormat="1">
      <c r="BP17622" s="90"/>
    </row>
    <row r="17623" spans="68:68" customFormat="1">
      <c r="BP17623" s="90"/>
    </row>
    <row r="17624" spans="68:68" customFormat="1">
      <c r="BP17624" s="90"/>
    </row>
    <row r="17625" spans="68:68" customFormat="1">
      <c r="BP17625" s="90"/>
    </row>
    <row r="17626" spans="68:68" customFormat="1">
      <c r="BP17626" s="90"/>
    </row>
    <row r="17627" spans="68:68" customFormat="1">
      <c r="BP17627" s="90"/>
    </row>
    <row r="17628" spans="68:68" customFormat="1">
      <c r="BP17628" s="90"/>
    </row>
    <row r="17629" spans="68:68" customFormat="1">
      <c r="BP17629" s="90"/>
    </row>
    <row r="17630" spans="68:68" customFormat="1">
      <c r="BP17630" s="90"/>
    </row>
    <row r="17631" spans="68:68" customFormat="1">
      <c r="BP17631" s="90"/>
    </row>
    <row r="17632" spans="68:68" customFormat="1">
      <c r="BP17632" s="90"/>
    </row>
    <row r="17633" spans="68:68" customFormat="1">
      <c r="BP17633" s="90"/>
    </row>
    <row r="17634" spans="68:68" customFormat="1">
      <c r="BP17634" s="90"/>
    </row>
    <row r="17635" spans="68:68" customFormat="1">
      <c r="BP17635" s="90"/>
    </row>
    <row r="17636" spans="68:68" customFormat="1">
      <c r="BP17636" s="90"/>
    </row>
    <row r="17637" spans="68:68" customFormat="1">
      <c r="BP17637" s="90"/>
    </row>
    <row r="17638" spans="68:68" customFormat="1">
      <c r="BP17638" s="90"/>
    </row>
    <row r="17639" spans="68:68" customFormat="1">
      <c r="BP17639" s="90"/>
    </row>
    <row r="17640" spans="68:68" customFormat="1">
      <c r="BP17640" s="90"/>
    </row>
    <row r="17641" spans="68:68" customFormat="1">
      <c r="BP17641" s="90"/>
    </row>
    <row r="17642" spans="68:68" customFormat="1">
      <c r="BP17642" s="90"/>
    </row>
    <row r="17643" spans="68:68" customFormat="1">
      <c r="BP17643" s="90"/>
    </row>
    <row r="17644" spans="68:68" customFormat="1">
      <c r="BP17644" s="90"/>
    </row>
    <row r="17645" spans="68:68" customFormat="1">
      <c r="BP17645" s="90"/>
    </row>
    <row r="17646" spans="68:68" customFormat="1">
      <c r="BP17646" s="90"/>
    </row>
    <row r="17647" spans="68:68" customFormat="1">
      <c r="BP17647" s="90"/>
    </row>
    <row r="17648" spans="68:68" customFormat="1">
      <c r="BP17648" s="90"/>
    </row>
    <row r="17649" spans="68:68" customFormat="1">
      <c r="BP17649" s="90"/>
    </row>
    <row r="17650" spans="68:68" customFormat="1">
      <c r="BP17650" s="90"/>
    </row>
    <row r="17651" spans="68:68" customFormat="1">
      <c r="BP17651" s="90"/>
    </row>
    <row r="17652" spans="68:68" customFormat="1">
      <c r="BP17652" s="90"/>
    </row>
    <row r="17653" spans="68:68" customFormat="1">
      <c r="BP17653" s="90"/>
    </row>
    <row r="17654" spans="68:68" customFormat="1">
      <c r="BP17654" s="90"/>
    </row>
    <row r="17655" spans="68:68" customFormat="1">
      <c r="BP17655" s="90"/>
    </row>
    <row r="17656" spans="68:68" customFormat="1">
      <c r="BP17656" s="90"/>
    </row>
    <row r="17657" spans="68:68" customFormat="1">
      <c r="BP17657" s="90"/>
    </row>
    <row r="17658" spans="68:68" customFormat="1">
      <c r="BP17658" s="90"/>
    </row>
    <row r="17659" spans="68:68" customFormat="1">
      <c r="BP17659" s="90"/>
    </row>
    <row r="17660" spans="68:68" customFormat="1">
      <c r="BP17660" s="90"/>
    </row>
    <row r="17661" spans="68:68" customFormat="1">
      <c r="BP17661" s="90"/>
    </row>
    <row r="17662" spans="68:68" customFormat="1">
      <c r="BP17662" s="90"/>
    </row>
    <row r="17663" spans="68:68" customFormat="1">
      <c r="BP17663" s="90"/>
    </row>
    <row r="17664" spans="68:68" customFormat="1">
      <c r="BP17664" s="90"/>
    </row>
    <row r="17665" spans="68:68" customFormat="1">
      <c r="BP17665" s="90"/>
    </row>
    <row r="17666" spans="68:68" customFormat="1">
      <c r="BP17666" s="90"/>
    </row>
    <row r="17667" spans="68:68" customFormat="1">
      <c r="BP17667" s="90"/>
    </row>
    <row r="17668" spans="68:68" customFormat="1">
      <c r="BP17668" s="90"/>
    </row>
    <row r="17669" spans="68:68" customFormat="1">
      <c r="BP17669" s="90"/>
    </row>
    <row r="17670" spans="68:68" customFormat="1">
      <c r="BP17670" s="90"/>
    </row>
    <row r="17671" spans="68:68" customFormat="1">
      <c r="BP17671" s="90"/>
    </row>
    <row r="17672" spans="68:68" customFormat="1">
      <c r="BP17672" s="90"/>
    </row>
    <row r="17673" spans="68:68" customFormat="1">
      <c r="BP17673" s="90"/>
    </row>
    <row r="17674" spans="68:68" customFormat="1">
      <c r="BP17674" s="90"/>
    </row>
    <row r="17675" spans="68:68" customFormat="1">
      <c r="BP17675" s="90"/>
    </row>
    <row r="17676" spans="68:68" customFormat="1">
      <c r="BP17676" s="90"/>
    </row>
    <row r="17677" spans="68:68" customFormat="1">
      <c r="BP17677" s="90"/>
    </row>
    <row r="17678" spans="68:68" customFormat="1">
      <c r="BP17678" s="90"/>
    </row>
    <row r="17679" spans="68:68" customFormat="1">
      <c r="BP17679" s="90"/>
    </row>
    <row r="17680" spans="68:68" customFormat="1">
      <c r="BP17680" s="90"/>
    </row>
    <row r="17681" spans="68:68" customFormat="1">
      <c r="BP17681" s="90"/>
    </row>
    <row r="17682" spans="68:68" customFormat="1">
      <c r="BP17682" s="90"/>
    </row>
    <row r="17683" spans="68:68" customFormat="1">
      <c r="BP17683" s="90"/>
    </row>
    <row r="17684" spans="68:68" customFormat="1">
      <c r="BP17684" s="90"/>
    </row>
    <row r="17685" spans="68:68" customFormat="1">
      <c r="BP17685" s="90"/>
    </row>
    <row r="17686" spans="68:68" customFormat="1">
      <c r="BP17686" s="90"/>
    </row>
    <row r="17687" spans="68:68" customFormat="1">
      <c r="BP17687" s="90"/>
    </row>
    <row r="17688" spans="68:68" customFormat="1">
      <c r="BP17688" s="90"/>
    </row>
    <row r="17689" spans="68:68" customFormat="1">
      <c r="BP17689" s="90"/>
    </row>
    <row r="17690" spans="68:68" customFormat="1">
      <c r="BP17690" s="90"/>
    </row>
    <row r="17691" spans="68:68" customFormat="1">
      <c r="BP17691" s="90"/>
    </row>
    <row r="17692" spans="68:68" customFormat="1">
      <c r="BP17692" s="90"/>
    </row>
    <row r="17693" spans="68:68" customFormat="1">
      <c r="BP17693" s="90"/>
    </row>
    <row r="17694" spans="68:68" customFormat="1">
      <c r="BP17694" s="90"/>
    </row>
    <row r="17695" spans="68:68" customFormat="1">
      <c r="BP17695" s="90"/>
    </row>
    <row r="17696" spans="68:68" customFormat="1">
      <c r="BP17696" s="90"/>
    </row>
    <row r="17697" spans="68:68" customFormat="1">
      <c r="BP17697" s="90"/>
    </row>
    <row r="17698" spans="68:68" customFormat="1">
      <c r="BP17698" s="90"/>
    </row>
    <row r="17699" spans="68:68" customFormat="1">
      <c r="BP17699" s="90"/>
    </row>
    <row r="17700" spans="68:68" customFormat="1">
      <c r="BP17700" s="90"/>
    </row>
    <row r="17701" spans="68:68" customFormat="1">
      <c r="BP17701" s="90"/>
    </row>
    <row r="17702" spans="68:68" customFormat="1">
      <c r="BP17702" s="90"/>
    </row>
    <row r="17703" spans="68:68" customFormat="1">
      <c r="BP17703" s="90"/>
    </row>
    <row r="17704" spans="68:68" customFormat="1">
      <c r="BP17704" s="90"/>
    </row>
    <row r="17705" spans="68:68" customFormat="1">
      <c r="BP17705" s="90"/>
    </row>
    <row r="17706" spans="68:68" customFormat="1">
      <c r="BP17706" s="90"/>
    </row>
    <row r="17707" spans="68:68" customFormat="1">
      <c r="BP17707" s="90"/>
    </row>
    <row r="17708" spans="68:68" customFormat="1">
      <c r="BP17708" s="90"/>
    </row>
    <row r="17709" spans="68:68" customFormat="1">
      <c r="BP17709" s="90"/>
    </row>
    <row r="17710" spans="68:68" customFormat="1">
      <c r="BP17710" s="90"/>
    </row>
    <row r="17711" spans="68:68" customFormat="1">
      <c r="BP17711" s="90"/>
    </row>
    <row r="17712" spans="68:68" customFormat="1">
      <c r="BP17712" s="90"/>
    </row>
    <row r="17713" spans="68:68" customFormat="1">
      <c r="BP17713" s="90"/>
    </row>
    <row r="17714" spans="68:68" customFormat="1">
      <c r="BP17714" s="90"/>
    </row>
    <row r="17715" spans="68:68" customFormat="1">
      <c r="BP17715" s="90"/>
    </row>
    <row r="17716" spans="68:68" customFormat="1">
      <c r="BP17716" s="90"/>
    </row>
    <row r="17717" spans="68:68" customFormat="1">
      <c r="BP17717" s="90"/>
    </row>
    <row r="17718" spans="68:68" customFormat="1">
      <c r="BP17718" s="90"/>
    </row>
    <row r="17719" spans="68:68" customFormat="1">
      <c r="BP17719" s="90"/>
    </row>
    <row r="17720" spans="68:68" customFormat="1">
      <c r="BP17720" s="90"/>
    </row>
    <row r="17721" spans="68:68" customFormat="1">
      <c r="BP17721" s="90"/>
    </row>
    <row r="17722" spans="68:68" customFormat="1">
      <c r="BP17722" s="90"/>
    </row>
    <row r="17723" spans="68:68" customFormat="1">
      <c r="BP17723" s="90"/>
    </row>
    <row r="17724" spans="68:68" customFormat="1">
      <c r="BP17724" s="90"/>
    </row>
    <row r="17725" spans="68:68" customFormat="1">
      <c r="BP17725" s="90"/>
    </row>
    <row r="17726" spans="68:68" customFormat="1">
      <c r="BP17726" s="90"/>
    </row>
    <row r="17727" spans="68:68" customFormat="1">
      <c r="BP17727" s="90"/>
    </row>
    <row r="17728" spans="68:68" customFormat="1">
      <c r="BP17728" s="90"/>
    </row>
    <row r="17729" spans="68:68" customFormat="1">
      <c r="BP17729" s="90"/>
    </row>
    <row r="17730" spans="68:68" customFormat="1">
      <c r="BP17730" s="90"/>
    </row>
    <row r="17731" spans="68:68" customFormat="1">
      <c r="BP17731" s="90"/>
    </row>
    <row r="17732" spans="68:68" customFormat="1">
      <c r="BP17732" s="90"/>
    </row>
    <row r="17733" spans="68:68" customFormat="1">
      <c r="BP17733" s="90"/>
    </row>
    <row r="17734" spans="68:68" customFormat="1">
      <c r="BP17734" s="90"/>
    </row>
    <row r="17735" spans="68:68" customFormat="1">
      <c r="BP17735" s="90"/>
    </row>
    <row r="17736" spans="68:68" customFormat="1">
      <c r="BP17736" s="90"/>
    </row>
    <row r="17737" spans="68:68" customFormat="1">
      <c r="BP17737" s="90"/>
    </row>
    <row r="17738" spans="68:68" customFormat="1">
      <c r="BP17738" s="90"/>
    </row>
    <row r="17739" spans="68:68" customFormat="1">
      <c r="BP17739" s="90"/>
    </row>
    <row r="17740" spans="68:68" customFormat="1">
      <c r="BP17740" s="90"/>
    </row>
    <row r="17741" spans="68:68" customFormat="1">
      <c r="BP17741" s="90"/>
    </row>
    <row r="17742" spans="68:68" customFormat="1">
      <c r="BP17742" s="90"/>
    </row>
    <row r="17743" spans="68:68" customFormat="1">
      <c r="BP17743" s="90"/>
    </row>
    <row r="17744" spans="68:68" customFormat="1">
      <c r="BP17744" s="90"/>
    </row>
    <row r="17745" spans="68:68" customFormat="1">
      <c r="BP17745" s="90"/>
    </row>
    <row r="17746" spans="68:68" customFormat="1">
      <c r="BP17746" s="90"/>
    </row>
    <row r="17747" spans="68:68" customFormat="1">
      <c r="BP17747" s="90"/>
    </row>
    <row r="17748" spans="68:68" customFormat="1">
      <c r="BP17748" s="90"/>
    </row>
    <row r="17749" spans="68:68" customFormat="1">
      <c r="BP17749" s="90"/>
    </row>
    <row r="17750" spans="68:68" customFormat="1">
      <c r="BP17750" s="90"/>
    </row>
    <row r="17751" spans="68:68" customFormat="1">
      <c r="BP17751" s="90"/>
    </row>
    <row r="17752" spans="68:68" customFormat="1">
      <c r="BP17752" s="90"/>
    </row>
    <row r="17753" spans="68:68" customFormat="1">
      <c r="BP17753" s="90"/>
    </row>
    <row r="17754" spans="68:68" customFormat="1">
      <c r="BP17754" s="90"/>
    </row>
    <row r="17755" spans="68:68" customFormat="1">
      <c r="BP17755" s="90"/>
    </row>
    <row r="17756" spans="68:68" customFormat="1">
      <c r="BP17756" s="90"/>
    </row>
    <row r="17757" spans="68:68" customFormat="1">
      <c r="BP17757" s="90"/>
    </row>
    <row r="17758" spans="68:68" customFormat="1">
      <c r="BP17758" s="90"/>
    </row>
    <row r="17759" spans="68:68" customFormat="1">
      <c r="BP17759" s="90"/>
    </row>
    <row r="17760" spans="68:68" customFormat="1">
      <c r="BP17760" s="90"/>
    </row>
    <row r="17761" spans="68:68" customFormat="1">
      <c r="BP17761" s="90"/>
    </row>
    <row r="17762" spans="68:68" customFormat="1">
      <c r="BP17762" s="90"/>
    </row>
    <row r="17763" spans="68:68" customFormat="1">
      <c r="BP17763" s="90"/>
    </row>
    <row r="17764" spans="68:68" customFormat="1">
      <c r="BP17764" s="90"/>
    </row>
    <row r="17765" spans="68:68" customFormat="1">
      <c r="BP17765" s="90"/>
    </row>
    <row r="17766" spans="68:68" customFormat="1">
      <c r="BP17766" s="90"/>
    </row>
    <row r="17767" spans="68:68" customFormat="1">
      <c r="BP17767" s="90"/>
    </row>
    <row r="17768" spans="68:68" customFormat="1">
      <c r="BP17768" s="90"/>
    </row>
    <row r="17769" spans="68:68" customFormat="1">
      <c r="BP17769" s="90"/>
    </row>
    <row r="17770" spans="68:68" customFormat="1">
      <c r="BP17770" s="90"/>
    </row>
    <row r="17771" spans="68:68" customFormat="1">
      <c r="BP17771" s="90"/>
    </row>
    <row r="17772" spans="68:68" customFormat="1">
      <c r="BP17772" s="90"/>
    </row>
    <row r="17773" spans="68:68" customFormat="1">
      <c r="BP17773" s="90"/>
    </row>
    <row r="17774" spans="68:68" customFormat="1">
      <c r="BP17774" s="90"/>
    </row>
    <row r="17775" spans="68:68" customFormat="1">
      <c r="BP17775" s="90"/>
    </row>
    <row r="17776" spans="68:68" customFormat="1">
      <c r="BP17776" s="90"/>
    </row>
    <row r="17777" spans="68:68" customFormat="1">
      <c r="BP17777" s="90"/>
    </row>
    <row r="17778" spans="68:68" customFormat="1">
      <c r="BP17778" s="90"/>
    </row>
    <row r="17779" spans="68:68" customFormat="1">
      <c r="BP17779" s="90"/>
    </row>
    <row r="17780" spans="68:68" customFormat="1">
      <c r="BP17780" s="90"/>
    </row>
    <row r="17781" spans="68:68" customFormat="1">
      <c r="BP17781" s="90"/>
    </row>
    <row r="17782" spans="68:68" customFormat="1">
      <c r="BP17782" s="90"/>
    </row>
    <row r="17783" spans="68:68" customFormat="1">
      <c r="BP17783" s="90"/>
    </row>
    <row r="17784" spans="68:68" customFormat="1">
      <c r="BP17784" s="90"/>
    </row>
    <row r="17785" spans="68:68" customFormat="1">
      <c r="BP17785" s="90"/>
    </row>
    <row r="17786" spans="68:68" customFormat="1">
      <c r="BP17786" s="90"/>
    </row>
    <row r="17787" spans="68:68" customFormat="1">
      <c r="BP17787" s="90"/>
    </row>
    <row r="17788" spans="68:68" customFormat="1">
      <c r="BP17788" s="90"/>
    </row>
    <row r="17789" spans="68:68" customFormat="1">
      <c r="BP17789" s="90"/>
    </row>
    <row r="17790" spans="68:68" customFormat="1">
      <c r="BP17790" s="90"/>
    </row>
    <row r="17791" spans="68:68" customFormat="1">
      <c r="BP17791" s="90"/>
    </row>
    <row r="17792" spans="68:68" customFormat="1">
      <c r="BP17792" s="90"/>
    </row>
    <row r="17793" spans="68:68" customFormat="1">
      <c r="BP17793" s="90"/>
    </row>
    <row r="17794" spans="68:68" customFormat="1">
      <c r="BP17794" s="90"/>
    </row>
    <row r="17795" spans="68:68" customFormat="1">
      <c r="BP17795" s="90"/>
    </row>
    <row r="17796" spans="68:68" customFormat="1">
      <c r="BP17796" s="90"/>
    </row>
    <row r="17797" spans="68:68" customFormat="1">
      <c r="BP17797" s="90"/>
    </row>
    <row r="17798" spans="68:68" customFormat="1">
      <c r="BP17798" s="90"/>
    </row>
    <row r="17799" spans="68:68" customFormat="1">
      <c r="BP17799" s="90"/>
    </row>
    <row r="17800" spans="68:68" customFormat="1">
      <c r="BP17800" s="90"/>
    </row>
    <row r="17801" spans="68:68" customFormat="1">
      <c r="BP17801" s="90"/>
    </row>
    <row r="17802" spans="68:68" customFormat="1">
      <c r="BP17802" s="90"/>
    </row>
    <row r="17803" spans="68:68" customFormat="1">
      <c r="BP17803" s="90"/>
    </row>
    <row r="17804" spans="68:68" customFormat="1">
      <c r="BP17804" s="90"/>
    </row>
    <row r="17805" spans="68:68" customFormat="1">
      <c r="BP17805" s="90"/>
    </row>
    <row r="17806" spans="68:68" customFormat="1">
      <c r="BP17806" s="90"/>
    </row>
    <row r="17807" spans="68:68" customFormat="1">
      <c r="BP17807" s="90"/>
    </row>
    <row r="17808" spans="68:68" customFormat="1">
      <c r="BP17808" s="90"/>
    </row>
    <row r="17809" spans="68:68" customFormat="1">
      <c r="BP17809" s="90"/>
    </row>
    <row r="17810" spans="68:68" customFormat="1">
      <c r="BP17810" s="90"/>
    </row>
    <row r="17811" spans="68:68" customFormat="1">
      <c r="BP17811" s="90"/>
    </row>
    <row r="17812" spans="68:68" customFormat="1">
      <c r="BP17812" s="90"/>
    </row>
    <row r="17813" spans="68:68" customFormat="1">
      <c r="BP17813" s="90"/>
    </row>
    <row r="17814" spans="68:68" customFormat="1">
      <c r="BP17814" s="90"/>
    </row>
    <row r="17815" spans="68:68" customFormat="1">
      <c r="BP17815" s="90"/>
    </row>
    <row r="17816" spans="68:68" customFormat="1">
      <c r="BP17816" s="90"/>
    </row>
    <row r="17817" spans="68:68" customFormat="1">
      <c r="BP17817" s="90"/>
    </row>
    <row r="17818" spans="68:68" customFormat="1">
      <c r="BP17818" s="90"/>
    </row>
    <row r="17819" spans="68:68" customFormat="1">
      <c r="BP17819" s="90"/>
    </row>
    <row r="17820" spans="68:68" customFormat="1">
      <c r="BP17820" s="90"/>
    </row>
    <row r="17821" spans="68:68" customFormat="1">
      <c r="BP17821" s="90"/>
    </row>
    <row r="17822" spans="68:68" customFormat="1">
      <c r="BP17822" s="90"/>
    </row>
    <row r="17823" spans="68:68" customFormat="1">
      <c r="BP17823" s="90"/>
    </row>
    <row r="17824" spans="68:68" customFormat="1">
      <c r="BP17824" s="90"/>
    </row>
    <row r="17825" spans="68:68" customFormat="1">
      <c r="BP17825" s="90"/>
    </row>
    <row r="17826" spans="68:68" customFormat="1">
      <c r="BP17826" s="90"/>
    </row>
    <row r="17827" spans="68:68" customFormat="1">
      <c r="BP17827" s="90"/>
    </row>
    <row r="17828" spans="68:68" customFormat="1">
      <c r="BP17828" s="90"/>
    </row>
    <row r="17829" spans="68:68" customFormat="1">
      <c r="BP17829" s="90"/>
    </row>
    <row r="17830" spans="68:68" customFormat="1">
      <c r="BP17830" s="90"/>
    </row>
    <row r="17831" spans="68:68" customFormat="1">
      <c r="BP17831" s="90"/>
    </row>
    <row r="17832" spans="68:68" customFormat="1">
      <c r="BP17832" s="90"/>
    </row>
    <row r="17833" spans="68:68" customFormat="1">
      <c r="BP17833" s="90"/>
    </row>
    <row r="17834" spans="68:68" customFormat="1">
      <c r="BP17834" s="90"/>
    </row>
    <row r="17835" spans="68:68" customFormat="1">
      <c r="BP17835" s="90"/>
    </row>
    <row r="17836" spans="68:68" customFormat="1">
      <c r="BP17836" s="90"/>
    </row>
    <row r="17837" spans="68:68" customFormat="1">
      <c r="BP17837" s="90"/>
    </row>
    <row r="17838" spans="68:68" customFormat="1">
      <c r="BP17838" s="90"/>
    </row>
    <row r="17839" spans="68:68" customFormat="1">
      <c r="BP17839" s="90"/>
    </row>
    <row r="17840" spans="68:68" customFormat="1">
      <c r="BP17840" s="90"/>
    </row>
    <row r="17841" spans="68:68" customFormat="1">
      <c r="BP17841" s="90"/>
    </row>
    <row r="17842" spans="68:68" customFormat="1">
      <c r="BP17842" s="90"/>
    </row>
    <row r="17843" spans="68:68" customFormat="1">
      <c r="BP17843" s="90"/>
    </row>
    <row r="17844" spans="68:68" customFormat="1">
      <c r="BP17844" s="90"/>
    </row>
    <row r="17845" spans="68:68" customFormat="1">
      <c r="BP17845" s="90"/>
    </row>
    <row r="17846" spans="68:68" customFormat="1">
      <c r="BP17846" s="90"/>
    </row>
    <row r="17847" spans="68:68" customFormat="1">
      <c r="BP17847" s="90"/>
    </row>
    <row r="17848" spans="68:68" customFormat="1">
      <c r="BP17848" s="90"/>
    </row>
    <row r="17849" spans="68:68" customFormat="1">
      <c r="BP17849" s="90"/>
    </row>
    <row r="17850" spans="68:68" customFormat="1">
      <c r="BP17850" s="90"/>
    </row>
    <row r="17851" spans="68:68" customFormat="1">
      <c r="BP17851" s="90"/>
    </row>
    <row r="17852" spans="68:68" customFormat="1">
      <c r="BP17852" s="90"/>
    </row>
    <row r="17853" spans="68:68" customFormat="1">
      <c r="BP17853" s="90"/>
    </row>
    <row r="17854" spans="68:68" customFormat="1">
      <c r="BP17854" s="90"/>
    </row>
    <row r="17855" spans="68:68" customFormat="1">
      <c r="BP17855" s="90"/>
    </row>
    <row r="17856" spans="68:68" customFormat="1">
      <c r="BP17856" s="90"/>
    </row>
    <row r="17857" spans="68:68" customFormat="1">
      <c r="BP17857" s="90"/>
    </row>
    <row r="17858" spans="68:68" customFormat="1">
      <c r="BP17858" s="90"/>
    </row>
    <row r="17859" spans="68:68" customFormat="1">
      <c r="BP17859" s="90"/>
    </row>
    <row r="17860" spans="68:68" customFormat="1">
      <c r="BP17860" s="90"/>
    </row>
    <row r="17861" spans="68:68" customFormat="1">
      <c r="BP17861" s="90"/>
    </row>
    <row r="17862" spans="68:68" customFormat="1">
      <c r="BP17862" s="90"/>
    </row>
    <row r="17863" spans="68:68" customFormat="1">
      <c r="BP17863" s="90"/>
    </row>
    <row r="17864" spans="68:68" customFormat="1">
      <c r="BP17864" s="90"/>
    </row>
    <row r="17865" spans="68:68" customFormat="1">
      <c r="BP17865" s="90"/>
    </row>
    <row r="17866" spans="68:68" customFormat="1">
      <c r="BP17866" s="90"/>
    </row>
    <row r="17867" spans="68:68" customFormat="1">
      <c r="BP17867" s="90"/>
    </row>
    <row r="17868" spans="68:68" customFormat="1">
      <c r="BP17868" s="90"/>
    </row>
    <row r="17869" spans="68:68" customFormat="1">
      <c r="BP17869" s="90"/>
    </row>
    <row r="17870" spans="68:68" customFormat="1">
      <c r="BP17870" s="90"/>
    </row>
    <row r="17871" spans="68:68" customFormat="1">
      <c r="BP17871" s="90"/>
    </row>
    <row r="17872" spans="68:68" customFormat="1">
      <c r="BP17872" s="90"/>
    </row>
    <row r="17873" spans="68:68" customFormat="1">
      <c r="BP17873" s="90"/>
    </row>
    <row r="17874" spans="68:68" customFormat="1">
      <c r="BP17874" s="90"/>
    </row>
    <row r="17875" spans="68:68" customFormat="1">
      <c r="BP17875" s="90"/>
    </row>
    <row r="17876" spans="68:68" customFormat="1">
      <c r="BP17876" s="90"/>
    </row>
    <row r="17877" spans="68:68" customFormat="1">
      <c r="BP17877" s="90"/>
    </row>
    <row r="17878" spans="68:68" customFormat="1">
      <c r="BP17878" s="90"/>
    </row>
    <row r="17879" spans="68:68" customFormat="1">
      <c r="BP17879" s="90"/>
    </row>
    <row r="17880" spans="68:68" customFormat="1">
      <c r="BP17880" s="90"/>
    </row>
    <row r="17881" spans="68:68" customFormat="1">
      <c r="BP17881" s="90"/>
    </row>
    <row r="17882" spans="68:68" customFormat="1">
      <c r="BP17882" s="90"/>
    </row>
    <row r="17883" spans="68:68" customFormat="1">
      <c r="BP17883" s="90"/>
    </row>
    <row r="17884" spans="68:68" customFormat="1">
      <c r="BP17884" s="90"/>
    </row>
    <row r="17885" spans="68:68" customFormat="1">
      <c r="BP17885" s="90"/>
    </row>
    <row r="17886" spans="68:68" customFormat="1">
      <c r="BP17886" s="90"/>
    </row>
    <row r="17887" spans="68:68" customFormat="1">
      <c r="BP17887" s="90"/>
    </row>
    <row r="17888" spans="68:68" customFormat="1">
      <c r="BP17888" s="90"/>
    </row>
    <row r="17889" spans="68:68" customFormat="1">
      <c r="BP17889" s="90"/>
    </row>
    <row r="17890" spans="68:68" customFormat="1">
      <c r="BP17890" s="90"/>
    </row>
    <row r="17891" spans="68:68" customFormat="1">
      <c r="BP17891" s="90"/>
    </row>
    <row r="17892" spans="68:68" customFormat="1">
      <c r="BP17892" s="90"/>
    </row>
    <row r="17893" spans="68:68" customFormat="1">
      <c r="BP17893" s="90"/>
    </row>
    <row r="17894" spans="68:68" customFormat="1">
      <c r="BP17894" s="90"/>
    </row>
    <row r="17895" spans="68:68" customFormat="1">
      <c r="BP17895" s="90"/>
    </row>
    <row r="17896" spans="68:68" customFormat="1">
      <c r="BP17896" s="90"/>
    </row>
    <row r="17897" spans="68:68" customFormat="1">
      <c r="BP17897" s="90"/>
    </row>
    <row r="17898" spans="68:68" customFormat="1">
      <c r="BP17898" s="90"/>
    </row>
    <row r="17899" spans="68:68" customFormat="1">
      <c r="BP17899" s="90"/>
    </row>
    <row r="17900" spans="68:68" customFormat="1">
      <c r="BP17900" s="90"/>
    </row>
    <row r="17901" spans="68:68" customFormat="1">
      <c r="BP17901" s="90"/>
    </row>
    <row r="17902" spans="68:68" customFormat="1">
      <c r="BP17902" s="90"/>
    </row>
    <row r="17903" spans="68:68" customFormat="1">
      <c r="BP17903" s="90"/>
    </row>
    <row r="17904" spans="68:68" customFormat="1">
      <c r="BP17904" s="90"/>
    </row>
    <row r="17905" spans="68:68" customFormat="1">
      <c r="BP17905" s="90"/>
    </row>
    <row r="17906" spans="68:68" customFormat="1">
      <c r="BP17906" s="90"/>
    </row>
    <row r="17907" spans="68:68" customFormat="1">
      <c r="BP17907" s="90"/>
    </row>
    <row r="17908" spans="68:68" customFormat="1">
      <c r="BP17908" s="90"/>
    </row>
    <row r="17909" spans="68:68" customFormat="1">
      <c r="BP17909" s="90"/>
    </row>
    <row r="17910" spans="68:68" customFormat="1">
      <c r="BP17910" s="90"/>
    </row>
    <row r="17911" spans="68:68" customFormat="1">
      <c r="BP17911" s="90"/>
    </row>
    <row r="17912" spans="68:68" customFormat="1">
      <c r="BP17912" s="90"/>
    </row>
    <row r="17913" spans="68:68" customFormat="1">
      <c r="BP17913" s="90"/>
    </row>
    <row r="17914" spans="68:68" customFormat="1">
      <c r="BP17914" s="90"/>
    </row>
    <row r="17915" spans="68:68" customFormat="1">
      <c r="BP17915" s="90"/>
    </row>
    <row r="17916" spans="68:68" customFormat="1">
      <c r="BP17916" s="90"/>
    </row>
    <row r="17917" spans="68:68" customFormat="1">
      <c r="BP17917" s="90"/>
    </row>
    <row r="17918" spans="68:68" customFormat="1">
      <c r="BP17918" s="90"/>
    </row>
    <row r="17919" spans="68:68" customFormat="1">
      <c r="BP17919" s="90"/>
    </row>
    <row r="17920" spans="68:68" customFormat="1">
      <c r="BP17920" s="90"/>
    </row>
    <row r="17921" spans="68:68" customFormat="1">
      <c r="BP17921" s="90"/>
    </row>
    <row r="17922" spans="68:68" customFormat="1">
      <c r="BP17922" s="90"/>
    </row>
    <row r="17923" spans="68:68" customFormat="1">
      <c r="BP17923" s="90"/>
    </row>
    <row r="17924" spans="68:68" customFormat="1">
      <c r="BP17924" s="90"/>
    </row>
    <row r="17925" spans="68:68" customFormat="1">
      <c r="BP17925" s="90"/>
    </row>
    <row r="17926" spans="68:68" customFormat="1">
      <c r="BP17926" s="90"/>
    </row>
    <row r="17927" spans="68:68" customFormat="1">
      <c r="BP17927" s="90"/>
    </row>
    <row r="17928" spans="68:68" customFormat="1">
      <c r="BP17928" s="90"/>
    </row>
    <row r="17929" spans="68:68" customFormat="1">
      <c r="BP17929" s="90"/>
    </row>
    <row r="17930" spans="68:68" customFormat="1">
      <c r="BP17930" s="90"/>
    </row>
    <row r="17931" spans="68:68" customFormat="1">
      <c r="BP17931" s="90"/>
    </row>
    <row r="17932" spans="68:68" customFormat="1">
      <c r="BP17932" s="90"/>
    </row>
    <row r="17933" spans="68:68" customFormat="1">
      <c r="BP17933" s="90"/>
    </row>
    <row r="17934" spans="68:68" customFormat="1">
      <c r="BP17934" s="90"/>
    </row>
    <row r="17935" spans="68:68" customFormat="1">
      <c r="BP17935" s="90"/>
    </row>
    <row r="17936" spans="68:68" customFormat="1">
      <c r="BP17936" s="90"/>
    </row>
    <row r="17937" spans="68:68" customFormat="1">
      <c r="BP17937" s="90"/>
    </row>
    <row r="17938" spans="68:68" customFormat="1">
      <c r="BP17938" s="90"/>
    </row>
    <row r="17939" spans="68:68" customFormat="1">
      <c r="BP17939" s="90"/>
    </row>
    <row r="17940" spans="68:68" customFormat="1">
      <c r="BP17940" s="90"/>
    </row>
    <row r="17941" spans="68:68" customFormat="1">
      <c r="BP17941" s="90"/>
    </row>
    <row r="17942" spans="68:68" customFormat="1">
      <c r="BP17942" s="90"/>
    </row>
    <row r="17943" spans="68:68" customFormat="1">
      <c r="BP17943" s="90"/>
    </row>
    <row r="17944" spans="68:68" customFormat="1">
      <c r="BP17944" s="90"/>
    </row>
    <row r="17945" spans="68:68" customFormat="1">
      <c r="BP17945" s="90"/>
    </row>
    <row r="17946" spans="68:68" customFormat="1">
      <c r="BP17946" s="90"/>
    </row>
    <row r="17947" spans="68:68" customFormat="1">
      <c r="BP17947" s="90"/>
    </row>
    <row r="17948" spans="68:68" customFormat="1">
      <c r="BP17948" s="90"/>
    </row>
    <row r="17949" spans="68:68" customFormat="1">
      <c r="BP17949" s="90"/>
    </row>
    <row r="17950" spans="68:68" customFormat="1">
      <c r="BP17950" s="90"/>
    </row>
    <row r="17951" spans="68:68" customFormat="1">
      <c r="BP17951" s="90"/>
    </row>
    <row r="17952" spans="68:68" customFormat="1">
      <c r="BP17952" s="90"/>
    </row>
    <row r="17953" spans="68:68" customFormat="1">
      <c r="BP17953" s="90"/>
    </row>
    <row r="17954" spans="68:68" customFormat="1">
      <c r="BP17954" s="90"/>
    </row>
    <row r="17955" spans="68:68" customFormat="1">
      <c r="BP17955" s="90"/>
    </row>
    <row r="17956" spans="68:68" customFormat="1">
      <c r="BP17956" s="90"/>
    </row>
    <row r="17957" spans="68:68" customFormat="1">
      <c r="BP17957" s="90"/>
    </row>
    <row r="17958" spans="68:68" customFormat="1">
      <c r="BP17958" s="90"/>
    </row>
    <row r="17959" spans="68:68" customFormat="1">
      <c r="BP17959" s="90"/>
    </row>
    <row r="17960" spans="68:68" customFormat="1">
      <c r="BP17960" s="90"/>
    </row>
    <row r="17961" spans="68:68" customFormat="1">
      <c r="BP17961" s="90"/>
    </row>
    <row r="17962" spans="68:68" customFormat="1">
      <c r="BP17962" s="90"/>
    </row>
    <row r="17963" spans="68:68" customFormat="1">
      <c r="BP17963" s="90"/>
    </row>
    <row r="17964" spans="68:68" customFormat="1">
      <c r="BP17964" s="90"/>
    </row>
    <row r="17965" spans="68:68" customFormat="1">
      <c r="BP17965" s="90"/>
    </row>
    <row r="17966" spans="68:68" customFormat="1">
      <c r="BP17966" s="90"/>
    </row>
    <row r="17967" spans="68:68" customFormat="1">
      <c r="BP17967" s="90"/>
    </row>
    <row r="17968" spans="68:68" customFormat="1">
      <c r="BP17968" s="90"/>
    </row>
    <row r="17969" spans="68:68" customFormat="1">
      <c r="BP17969" s="90"/>
    </row>
    <row r="17970" spans="68:68" customFormat="1">
      <c r="BP17970" s="90"/>
    </row>
    <row r="17971" spans="68:68" customFormat="1">
      <c r="BP17971" s="90"/>
    </row>
    <row r="17972" spans="68:68" customFormat="1">
      <c r="BP17972" s="90"/>
    </row>
    <row r="17973" spans="68:68" customFormat="1">
      <c r="BP17973" s="90"/>
    </row>
    <row r="17974" spans="68:68" customFormat="1">
      <c r="BP17974" s="90"/>
    </row>
    <row r="17975" spans="68:68" customFormat="1">
      <c r="BP17975" s="90"/>
    </row>
    <row r="17976" spans="68:68" customFormat="1">
      <c r="BP17976" s="90"/>
    </row>
    <row r="17977" spans="68:68" customFormat="1">
      <c r="BP17977" s="90"/>
    </row>
    <row r="17978" spans="68:68" customFormat="1">
      <c r="BP17978" s="90"/>
    </row>
    <row r="17979" spans="68:68" customFormat="1">
      <c r="BP17979" s="90"/>
    </row>
    <row r="17980" spans="68:68" customFormat="1">
      <c r="BP17980" s="90"/>
    </row>
    <row r="17981" spans="68:68" customFormat="1">
      <c r="BP17981" s="90"/>
    </row>
    <row r="17982" spans="68:68" customFormat="1">
      <c r="BP17982" s="90"/>
    </row>
    <row r="17983" spans="68:68" customFormat="1">
      <c r="BP17983" s="90"/>
    </row>
    <row r="17984" spans="68:68" customFormat="1">
      <c r="BP17984" s="90"/>
    </row>
    <row r="17985" spans="68:68" customFormat="1">
      <c r="BP17985" s="90"/>
    </row>
    <row r="17986" spans="68:68" customFormat="1">
      <c r="BP17986" s="90"/>
    </row>
    <row r="17987" spans="68:68" customFormat="1">
      <c r="BP17987" s="90"/>
    </row>
    <row r="17988" spans="68:68" customFormat="1">
      <c r="BP17988" s="90"/>
    </row>
    <row r="17989" spans="68:68" customFormat="1">
      <c r="BP17989" s="90"/>
    </row>
    <row r="17990" spans="68:68" customFormat="1">
      <c r="BP17990" s="90"/>
    </row>
    <row r="17991" spans="68:68" customFormat="1">
      <c r="BP17991" s="90"/>
    </row>
    <row r="17992" spans="68:68" customFormat="1">
      <c r="BP17992" s="90"/>
    </row>
    <row r="17993" spans="68:68" customFormat="1">
      <c r="BP17993" s="90"/>
    </row>
    <row r="17994" spans="68:68" customFormat="1">
      <c r="BP17994" s="90"/>
    </row>
    <row r="17995" spans="68:68" customFormat="1">
      <c r="BP17995" s="90"/>
    </row>
    <row r="17996" spans="68:68" customFormat="1">
      <c r="BP17996" s="90"/>
    </row>
    <row r="17997" spans="68:68" customFormat="1">
      <c r="BP17997" s="90"/>
    </row>
    <row r="17998" spans="68:68" customFormat="1">
      <c r="BP17998" s="90"/>
    </row>
    <row r="17999" spans="68:68" customFormat="1">
      <c r="BP17999" s="90"/>
    </row>
    <row r="18000" spans="68:68" customFormat="1">
      <c r="BP18000" s="90"/>
    </row>
    <row r="18001" spans="68:68" customFormat="1">
      <c r="BP18001" s="90"/>
    </row>
    <row r="18002" spans="68:68" customFormat="1">
      <c r="BP18002" s="90"/>
    </row>
    <row r="18003" spans="68:68" customFormat="1">
      <c r="BP18003" s="90"/>
    </row>
    <row r="18004" spans="68:68" customFormat="1">
      <c r="BP18004" s="90"/>
    </row>
    <row r="18005" spans="68:68" customFormat="1">
      <c r="BP18005" s="90"/>
    </row>
    <row r="18006" spans="68:68" customFormat="1">
      <c r="BP18006" s="90"/>
    </row>
    <row r="18007" spans="68:68" customFormat="1">
      <c r="BP18007" s="90"/>
    </row>
    <row r="18008" spans="68:68" customFormat="1">
      <c r="BP18008" s="90"/>
    </row>
    <row r="18009" spans="68:68" customFormat="1">
      <c r="BP18009" s="90"/>
    </row>
    <row r="18010" spans="68:68" customFormat="1">
      <c r="BP18010" s="90"/>
    </row>
    <row r="18011" spans="68:68" customFormat="1">
      <c r="BP18011" s="90"/>
    </row>
    <row r="18012" spans="68:68" customFormat="1">
      <c r="BP18012" s="90"/>
    </row>
    <row r="18013" spans="68:68" customFormat="1">
      <c r="BP18013" s="90"/>
    </row>
    <row r="18014" spans="68:68" customFormat="1">
      <c r="BP18014" s="90"/>
    </row>
    <row r="18015" spans="68:68" customFormat="1">
      <c r="BP18015" s="90"/>
    </row>
    <row r="18016" spans="68:68" customFormat="1">
      <c r="BP18016" s="90"/>
    </row>
    <row r="18017" spans="68:68" customFormat="1">
      <c r="BP18017" s="90"/>
    </row>
    <row r="18018" spans="68:68" customFormat="1">
      <c r="BP18018" s="90"/>
    </row>
    <row r="18019" spans="68:68" customFormat="1">
      <c r="BP18019" s="90"/>
    </row>
    <row r="18020" spans="68:68" customFormat="1">
      <c r="BP18020" s="90"/>
    </row>
    <row r="18021" spans="68:68" customFormat="1">
      <c r="BP18021" s="90"/>
    </row>
    <row r="18022" spans="68:68" customFormat="1">
      <c r="BP18022" s="90"/>
    </row>
    <row r="18023" spans="68:68" customFormat="1">
      <c r="BP18023" s="90"/>
    </row>
    <row r="18024" spans="68:68" customFormat="1">
      <c r="BP18024" s="90"/>
    </row>
    <row r="18025" spans="68:68" customFormat="1">
      <c r="BP18025" s="90"/>
    </row>
    <row r="18026" spans="68:68" customFormat="1">
      <c r="BP18026" s="90"/>
    </row>
    <row r="18027" spans="68:68" customFormat="1">
      <c r="BP18027" s="90"/>
    </row>
    <row r="18028" spans="68:68" customFormat="1">
      <c r="BP18028" s="90"/>
    </row>
    <row r="18029" spans="68:68" customFormat="1">
      <c r="BP18029" s="90"/>
    </row>
    <row r="18030" spans="68:68" customFormat="1">
      <c r="BP18030" s="90"/>
    </row>
    <row r="18031" spans="68:68" customFormat="1">
      <c r="BP18031" s="90"/>
    </row>
    <row r="18032" spans="68:68" customFormat="1">
      <c r="BP18032" s="90"/>
    </row>
    <row r="18033" spans="68:68" customFormat="1">
      <c r="BP18033" s="90"/>
    </row>
    <row r="18034" spans="68:68" customFormat="1">
      <c r="BP18034" s="90"/>
    </row>
    <row r="18035" spans="68:68" customFormat="1">
      <c r="BP18035" s="90"/>
    </row>
    <row r="18036" spans="68:68" customFormat="1">
      <c r="BP18036" s="90"/>
    </row>
    <row r="18037" spans="68:68" customFormat="1">
      <c r="BP18037" s="90"/>
    </row>
    <row r="18038" spans="68:68" customFormat="1">
      <c r="BP18038" s="90"/>
    </row>
    <row r="18039" spans="68:68" customFormat="1">
      <c r="BP18039" s="90"/>
    </row>
    <row r="18040" spans="68:68" customFormat="1">
      <c r="BP18040" s="90"/>
    </row>
    <row r="18041" spans="68:68" customFormat="1">
      <c r="BP18041" s="90"/>
    </row>
    <row r="18042" spans="68:68" customFormat="1">
      <c r="BP18042" s="90"/>
    </row>
    <row r="18043" spans="68:68" customFormat="1">
      <c r="BP18043" s="90"/>
    </row>
    <row r="18044" spans="68:68" customFormat="1">
      <c r="BP18044" s="90"/>
    </row>
    <row r="18045" spans="68:68" customFormat="1">
      <c r="BP18045" s="90"/>
    </row>
    <row r="18046" spans="68:68" customFormat="1">
      <c r="BP18046" s="90"/>
    </row>
    <row r="18047" spans="68:68" customFormat="1">
      <c r="BP18047" s="90"/>
    </row>
    <row r="18048" spans="68:68" customFormat="1">
      <c r="BP18048" s="90"/>
    </row>
    <row r="18049" spans="68:68" customFormat="1">
      <c r="BP18049" s="90"/>
    </row>
    <row r="18050" spans="68:68" customFormat="1">
      <c r="BP18050" s="90"/>
    </row>
    <row r="18051" spans="68:68" customFormat="1">
      <c r="BP18051" s="90"/>
    </row>
    <row r="18052" spans="68:68" customFormat="1">
      <c r="BP18052" s="90"/>
    </row>
    <row r="18053" spans="68:68" customFormat="1">
      <c r="BP18053" s="90"/>
    </row>
    <row r="18054" spans="68:68" customFormat="1">
      <c r="BP18054" s="90"/>
    </row>
    <row r="18055" spans="68:68" customFormat="1">
      <c r="BP18055" s="90"/>
    </row>
    <row r="18056" spans="68:68" customFormat="1">
      <c r="BP18056" s="90"/>
    </row>
    <row r="18057" spans="68:68" customFormat="1">
      <c r="BP18057" s="90"/>
    </row>
    <row r="18058" spans="68:68" customFormat="1">
      <c r="BP18058" s="90"/>
    </row>
    <row r="18059" spans="68:68" customFormat="1">
      <c r="BP18059" s="90"/>
    </row>
    <row r="18060" spans="68:68" customFormat="1">
      <c r="BP18060" s="90"/>
    </row>
    <row r="18061" spans="68:68" customFormat="1">
      <c r="BP18061" s="90"/>
    </row>
    <row r="18062" spans="68:68" customFormat="1">
      <c r="BP18062" s="90"/>
    </row>
    <row r="18063" spans="68:68" customFormat="1">
      <c r="BP18063" s="90"/>
    </row>
    <row r="18064" spans="68:68" customFormat="1">
      <c r="BP18064" s="90"/>
    </row>
    <row r="18065" spans="68:68" customFormat="1">
      <c r="BP18065" s="90"/>
    </row>
    <row r="18066" spans="68:68" customFormat="1">
      <c r="BP18066" s="90"/>
    </row>
    <row r="18067" spans="68:68" customFormat="1">
      <c r="BP18067" s="90"/>
    </row>
    <row r="18068" spans="68:68" customFormat="1">
      <c r="BP18068" s="90"/>
    </row>
    <row r="18069" spans="68:68" customFormat="1">
      <c r="BP18069" s="90"/>
    </row>
    <row r="18070" spans="68:68" customFormat="1">
      <c r="BP18070" s="90"/>
    </row>
    <row r="18071" spans="68:68" customFormat="1">
      <c r="BP18071" s="90"/>
    </row>
    <row r="18072" spans="68:68" customFormat="1">
      <c r="BP18072" s="90"/>
    </row>
    <row r="18073" spans="68:68" customFormat="1">
      <c r="BP18073" s="90"/>
    </row>
    <row r="18074" spans="68:68" customFormat="1">
      <c r="BP18074" s="90"/>
    </row>
    <row r="18075" spans="68:68" customFormat="1">
      <c r="BP18075" s="90"/>
    </row>
    <row r="18076" spans="68:68" customFormat="1">
      <c r="BP18076" s="90"/>
    </row>
    <row r="18077" spans="68:68" customFormat="1">
      <c r="BP18077" s="90"/>
    </row>
    <row r="18078" spans="68:68" customFormat="1">
      <c r="BP18078" s="90"/>
    </row>
    <row r="18079" spans="68:68" customFormat="1">
      <c r="BP18079" s="90"/>
    </row>
    <row r="18080" spans="68:68" customFormat="1">
      <c r="BP18080" s="90"/>
    </row>
    <row r="18081" spans="68:68" customFormat="1">
      <c r="BP18081" s="90"/>
    </row>
    <row r="18082" spans="68:68" customFormat="1">
      <c r="BP18082" s="90"/>
    </row>
    <row r="18083" spans="68:68" customFormat="1">
      <c r="BP18083" s="90"/>
    </row>
    <row r="18084" spans="68:68" customFormat="1">
      <c r="BP18084" s="90"/>
    </row>
    <row r="18085" spans="68:68" customFormat="1">
      <c r="BP18085" s="90"/>
    </row>
    <row r="18086" spans="68:68" customFormat="1">
      <c r="BP18086" s="90"/>
    </row>
    <row r="18087" spans="68:68" customFormat="1">
      <c r="BP18087" s="90"/>
    </row>
    <row r="18088" spans="68:68" customFormat="1">
      <c r="BP18088" s="90"/>
    </row>
    <row r="18089" spans="68:68" customFormat="1">
      <c r="BP18089" s="90"/>
    </row>
    <row r="18090" spans="68:68" customFormat="1">
      <c r="BP18090" s="90"/>
    </row>
    <row r="18091" spans="68:68" customFormat="1">
      <c r="BP18091" s="90"/>
    </row>
    <row r="18092" spans="68:68" customFormat="1">
      <c r="BP18092" s="90"/>
    </row>
    <row r="18093" spans="68:68" customFormat="1">
      <c r="BP18093" s="90"/>
    </row>
    <row r="18094" spans="68:68" customFormat="1">
      <c r="BP18094" s="90"/>
    </row>
    <row r="18095" spans="68:68" customFormat="1">
      <c r="BP18095" s="90"/>
    </row>
    <row r="18096" spans="68:68" customFormat="1">
      <c r="BP18096" s="90"/>
    </row>
    <row r="18097" spans="68:68" customFormat="1">
      <c r="BP18097" s="90"/>
    </row>
    <row r="18098" spans="68:68" customFormat="1">
      <c r="BP18098" s="90"/>
    </row>
    <row r="18099" spans="68:68" customFormat="1">
      <c r="BP18099" s="90"/>
    </row>
    <row r="18100" spans="68:68" customFormat="1">
      <c r="BP18100" s="90"/>
    </row>
    <row r="18101" spans="68:68" customFormat="1">
      <c r="BP18101" s="90"/>
    </row>
    <row r="18102" spans="68:68" customFormat="1">
      <c r="BP18102" s="90"/>
    </row>
    <row r="18103" spans="68:68" customFormat="1">
      <c r="BP18103" s="90"/>
    </row>
    <row r="18104" spans="68:68" customFormat="1">
      <c r="BP18104" s="90"/>
    </row>
    <row r="18105" spans="68:68" customFormat="1">
      <c r="BP18105" s="90"/>
    </row>
    <row r="18106" spans="68:68" customFormat="1">
      <c r="BP18106" s="90"/>
    </row>
    <row r="18107" spans="68:68" customFormat="1">
      <c r="BP18107" s="90"/>
    </row>
    <row r="18108" spans="68:68" customFormat="1">
      <c r="BP18108" s="90"/>
    </row>
    <row r="18109" spans="68:68" customFormat="1">
      <c r="BP18109" s="90"/>
    </row>
    <row r="18110" spans="68:68" customFormat="1">
      <c r="BP18110" s="90"/>
    </row>
    <row r="18111" spans="68:68" customFormat="1">
      <c r="BP18111" s="90"/>
    </row>
    <row r="18112" spans="68:68" customFormat="1">
      <c r="BP18112" s="90"/>
    </row>
    <row r="18113" spans="68:68" customFormat="1">
      <c r="BP18113" s="90"/>
    </row>
    <row r="18114" spans="68:68" customFormat="1">
      <c r="BP18114" s="90"/>
    </row>
    <row r="18115" spans="68:68" customFormat="1">
      <c r="BP18115" s="90"/>
    </row>
    <row r="18116" spans="68:68" customFormat="1">
      <c r="BP18116" s="90"/>
    </row>
    <row r="18117" spans="68:68" customFormat="1">
      <c r="BP18117" s="90"/>
    </row>
    <row r="18118" spans="68:68" customFormat="1">
      <c r="BP18118" s="90"/>
    </row>
    <row r="18119" spans="68:68" customFormat="1">
      <c r="BP18119" s="90"/>
    </row>
    <row r="18120" spans="68:68" customFormat="1">
      <c r="BP18120" s="90"/>
    </row>
    <row r="18121" spans="68:68" customFormat="1">
      <c r="BP18121" s="90"/>
    </row>
    <row r="18122" spans="68:68" customFormat="1">
      <c r="BP18122" s="90"/>
    </row>
    <row r="18123" spans="68:68" customFormat="1">
      <c r="BP18123" s="90"/>
    </row>
    <row r="18124" spans="68:68" customFormat="1">
      <c r="BP18124" s="90"/>
    </row>
    <row r="18125" spans="68:68" customFormat="1">
      <c r="BP18125" s="90"/>
    </row>
    <row r="18126" spans="68:68" customFormat="1">
      <c r="BP18126" s="90"/>
    </row>
    <row r="18127" spans="68:68" customFormat="1">
      <c r="BP18127" s="90"/>
    </row>
    <row r="18128" spans="68:68" customFormat="1">
      <c r="BP18128" s="90"/>
    </row>
    <row r="18129" spans="68:68" customFormat="1">
      <c r="BP18129" s="90"/>
    </row>
    <row r="18130" spans="68:68" customFormat="1">
      <c r="BP18130" s="90"/>
    </row>
    <row r="18131" spans="68:68" customFormat="1">
      <c r="BP18131" s="90"/>
    </row>
    <row r="18132" spans="68:68" customFormat="1">
      <c r="BP18132" s="90"/>
    </row>
    <row r="18133" spans="68:68" customFormat="1">
      <c r="BP18133" s="90"/>
    </row>
    <row r="18134" spans="68:68" customFormat="1">
      <c r="BP18134" s="90"/>
    </row>
    <row r="18135" spans="68:68" customFormat="1">
      <c r="BP18135" s="90"/>
    </row>
    <row r="18136" spans="68:68" customFormat="1">
      <c r="BP18136" s="90"/>
    </row>
    <row r="18137" spans="68:68" customFormat="1">
      <c r="BP18137" s="90"/>
    </row>
    <row r="18138" spans="68:68" customFormat="1">
      <c r="BP18138" s="90"/>
    </row>
    <row r="18139" spans="68:68" customFormat="1">
      <c r="BP18139" s="90"/>
    </row>
    <row r="18140" spans="68:68" customFormat="1">
      <c r="BP18140" s="90"/>
    </row>
    <row r="18141" spans="68:68" customFormat="1">
      <c r="BP18141" s="90"/>
    </row>
    <row r="18142" spans="68:68" customFormat="1">
      <c r="BP18142" s="90"/>
    </row>
    <row r="18143" spans="68:68" customFormat="1">
      <c r="BP18143" s="90"/>
    </row>
    <row r="18144" spans="68:68" customFormat="1">
      <c r="BP18144" s="90"/>
    </row>
    <row r="18145" spans="68:68" customFormat="1">
      <c r="BP18145" s="90"/>
    </row>
    <row r="18146" spans="68:68" customFormat="1">
      <c r="BP18146" s="90"/>
    </row>
    <row r="18147" spans="68:68" customFormat="1">
      <c r="BP18147" s="90"/>
    </row>
    <row r="18148" spans="68:68" customFormat="1">
      <c r="BP18148" s="90"/>
    </row>
    <row r="18149" spans="68:68" customFormat="1">
      <c r="BP18149" s="90"/>
    </row>
    <row r="18150" spans="68:68" customFormat="1">
      <c r="BP18150" s="90"/>
    </row>
    <row r="18151" spans="68:68" customFormat="1">
      <c r="BP18151" s="90"/>
    </row>
    <row r="18152" spans="68:68" customFormat="1">
      <c r="BP18152" s="90"/>
    </row>
    <row r="18153" spans="68:68" customFormat="1">
      <c r="BP18153" s="90"/>
    </row>
    <row r="18154" spans="68:68" customFormat="1">
      <c r="BP18154" s="90"/>
    </row>
    <row r="18155" spans="68:68" customFormat="1">
      <c r="BP18155" s="90"/>
    </row>
    <row r="18156" spans="68:68" customFormat="1">
      <c r="BP18156" s="90"/>
    </row>
    <row r="18157" spans="68:68" customFormat="1">
      <c r="BP18157" s="90"/>
    </row>
    <row r="18158" spans="68:68" customFormat="1">
      <c r="BP18158" s="90"/>
    </row>
    <row r="18159" spans="68:68" customFormat="1">
      <c r="BP18159" s="90"/>
    </row>
    <row r="18160" spans="68:68" customFormat="1">
      <c r="BP18160" s="90"/>
    </row>
    <row r="18161" spans="68:68" customFormat="1">
      <c r="BP18161" s="90"/>
    </row>
    <row r="18162" spans="68:68" customFormat="1">
      <c r="BP18162" s="90"/>
    </row>
    <row r="18163" spans="68:68" customFormat="1">
      <c r="BP18163" s="90"/>
    </row>
    <row r="18164" spans="68:68" customFormat="1">
      <c r="BP18164" s="90"/>
    </row>
    <row r="18165" spans="68:68" customFormat="1">
      <c r="BP18165" s="90"/>
    </row>
    <row r="18166" spans="68:68" customFormat="1">
      <c r="BP18166" s="90"/>
    </row>
    <row r="18167" spans="68:68" customFormat="1">
      <c r="BP18167" s="90"/>
    </row>
    <row r="18168" spans="68:68" customFormat="1">
      <c r="BP18168" s="90"/>
    </row>
    <row r="18169" spans="68:68" customFormat="1">
      <c r="BP18169" s="90"/>
    </row>
    <row r="18170" spans="68:68" customFormat="1">
      <c r="BP18170" s="90"/>
    </row>
    <row r="18171" spans="68:68" customFormat="1">
      <c r="BP18171" s="90"/>
    </row>
    <row r="18172" spans="68:68" customFormat="1">
      <c r="BP18172" s="90"/>
    </row>
    <row r="18173" spans="68:68" customFormat="1">
      <c r="BP18173" s="90"/>
    </row>
    <row r="18174" spans="68:68" customFormat="1">
      <c r="BP18174" s="90"/>
    </row>
    <row r="18175" spans="68:68" customFormat="1">
      <c r="BP18175" s="90"/>
    </row>
    <row r="18176" spans="68:68" customFormat="1">
      <c r="BP18176" s="90"/>
    </row>
    <row r="18177" spans="68:68" customFormat="1">
      <c r="BP18177" s="90"/>
    </row>
    <row r="18178" spans="68:68" customFormat="1">
      <c r="BP18178" s="90"/>
    </row>
    <row r="18179" spans="68:68" customFormat="1">
      <c r="BP18179" s="90"/>
    </row>
    <row r="18180" spans="68:68" customFormat="1">
      <c r="BP18180" s="90"/>
    </row>
    <row r="18181" spans="68:68" customFormat="1">
      <c r="BP18181" s="90"/>
    </row>
    <row r="18182" spans="68:68" customFormat="1">
      <c r="BP18182" s="90"/>
    </row>
    <row r="18183" spans="68:68" customFormat="1">
      <c r="BP18183" s="90"/>
    </row>
    <row r="18184" spans="68:68" customFormat="1">
      <c r="BP18184" s="90"/>
    </row>
    <row r="18185" spans="68:68" customFormat="1">
      <c r="BP18185" s="90"/>
    </row>
    <row r="18186" spans="68:68" customFormat="1">
      <c r="BP18186" s="90"/>
    </row>
    <row r="18187" spans="68:68" customFormat="1">
      <c r="BP18187" s="90"/>
    </row>
    <row r="18188" spans="68:68" customFormat="1">
      <c r="BP18188" s="90"/>
    </row>
    <row r="18189" spans="68:68" customFormat="1">
      <c r="BP18189" s="90"/>
    </row>
    <row r="18190" spans="68:68" customFormat="1">
      <c r="BP18190" s="90"/>
    </row>
    <row r="18191" spans="68:68" customFormat="1">
      <c r="BP18191" s="90"/>
    </row>
    <row r="18192" spans="68:68" customFormat="1">
      <c r="BP18192" s="90"/>
    </row>
    <row r="18193" spans="68:68" customFormat="1">
      <c r="BP18193" s="90"/>
    </row>
    <row r="18194" spans="68:68" customFormat="1">
      <c r="BP18194" s="90"/>
    </row>
    <row r="18195" spans="68:68" customFormat="1">
      <c r="BP18195" s="90"/>
    </row>
    <row r="18196" spans="68:68" customFormat="1">
      <c r="BP18196" s="90"/>
    </row>
    <row r="18197" spans="68:68" customFormat="1">
      <c r="BP18197" s="90"/>
    </row>
    <row r="18198" spans="68:68" customFormat="1">
      <c r="BP18198" s="90"/>
    </row>
    <row r="18199" spans="68:68" customFormat="1">
      <c r="BP18199" s="90"/>
    </row>
    <row r="18200" spans="68:68" customFormat="1">
      <c r="BP18200" s="90"/>
    </row>
    <row r="18201" spans="68:68" customFormat="1">
      <c r="BP18201" s="90"/>
    </row>
    <row r="18202" spans="68:68" customFormat="1">
      <c r="BP18202" s="90"/>
    </row>
    <row r="18203" spans="68:68" customFormat="1">
      <c r="BP18203" s="90"/>
    </row>
    <row r="18204" spans="68:68" customFormat="1">
      <c r="BP18204" s="90"/>
    </row>
    <row r="18205" spans="68:68" customFormat="1">
      <c r="BP18205" s="90"/>
    </row>
    <row r="18206" spans="68:68" customFormat="1">
      <c r="BP18206" s="90"/>
    </row>
    <row r="18207" spans="68:68" customFormat="1">
      <c r="BP18207" s="90"/>
    </row>
    <row r="18208" spans="68:68" customFormat="1">
      <c r="BP18208" s="90"/>
    </row>
    <row r="18209" spans="68:68" customFormat="1">
      <c r="BP18209" s="90"/>
    </row>
    <row r="18210" spans="68:68" customFormat="1">
      <c r="BP18210" s="90"/>
    </row>
    <row r="18211" spans="68:68" customFormat="1">
      <c r="BP18211" s="90"/>
    </row>
    <row r="18212" spans="68:68" customFormat="1">
      <c r="BP18212" s="90"/>
    </row>
    <row r="18213" spans="68:68" customFormat="1">
      <c r="BP18213" s="90"/>
    </row>
    <row r="18214" spans="68:68" customFormat="1">
      <c r="BP18214" s="90"/>
    </row>
    <row r="18215" spans="68:68" customFormat="1">
      <c r="BP18215" s="90"/>
    </row>
    <row r="18216" spans="68:68" customFormat="1">
      <c r="BP18216" s="90"/>
    </row>
    <row r="18217" spans="68:68" customFormat="1">
      <c r="BP18217" s="90"/>
    </row>
    <row r="18218" spans="68:68" customFormat="1">
      <c r="BP18218" s="90"/>
    </row>
    <row r="18219" spans="68:68" customFormat="1">
      <c r="BP18219" s="90"/>
    </row>
    <row r="18220" spans="68:68" customFormat="1">
      <c r="BP18220" s="90"/>
    </row>
    <row r="18221" spans="68:68" customFormat="1">
      <c r="BP18221" s="90"/>
    </row>
    <row r="18222" spans="68:68" customFormat="1">
      <c r="BP18222" s="90"/>
    </row>
    <row r="18223" spans="68:68" customFormat="1">
      <c r="BP18223" s="90"/>
    </row>
    <row r="18224" spans="68:68" customFormat="1">
      <c r="BP18224" s="90"/>
    </row>
    <row r="18225" spans="68:68" customFormat="1">
      <c r="BP18225" s="90"/>
    </row>
    <row r="18226" spans="68:68" customFormat="1">
      <c r="BP18226" s="90"/>
    </row>
    <row r="18227" spans="68:68" customFormat="1">
      <c r="BP18227" s="90"/>
    </row>
    <row r="18228" spans="68:68" customFormat="1">
      <c r="BP18228" s="90"/>
    </row>
    <row r="18229" spans="68:68" customFormat="1">
      <c r="BP18229" s="90"/>
    </row>
    <row r="18230" spans="68:68" customFormat="1">
      <c r="BP18230" s="90"/>
    </row>
    <row r="18231" spans="68:68" customFormat="1">
      <c r="BP18231" s="90"/>
    </row>
    <row r="18232" spans="68:68" customFormat="1">
      <c r="BP18232" s="90"/>
    </row>
    <row r="18233" spans="68:68" customFormat="1">
      <c r="BP18233" s="90"/>
    </row>
    <row r="18234" spans="68:68" customFormat="1">
      <c r="BP18234" s="90"/>
    </row>
    <row r="18235" spans="68:68" customFormat="1">
      <c r="BP18235" s="90"/>
    </row>
    <row r="18236" spans="68:68" customFormat="1">
      <c r="BP18236" s="90"/>
    </row>
    <row r="18237" spans="68:68" customFormat="1">
      <c r="BP18237" s="90"/>
    </row>
    <row r="18238" spans="68:68" customFormat="1">
      <c r="BP18238" s="90"/>
    </row>
    <row r="18239" spans="68:68" customFormat="1">
      <c r="BP18239" s="90"/>
    </row>
    <row r="18240" spans="68:68" customFormat="1">
      <c r="BP18240" s="90"/>
    </row>
    <row r="18241" spans="68:68" customFormat="1">
      <c r="BP18241" s="90"/>
    </row>
    <row r="18242" spans="68:68" customFormat="1">
      <c r="BP18242" s="90"/>
    </row>
    <row r="18243" spans="68:68" customFormat="1">
      <c r="BP18243" s="90"/>
    </row>
    <row r="18244" spans="68:68" customFormat="1">
      <c r="BP18244" s="90"/>
    </row>
    <row r="18245" spans="68:68" customFormat="1">
      <c r="BP18245" s="90"/>
    </row>
    <row r="18246" spans="68:68" customFormat="1">
      <c r="BP18246" s="90"/>
    </row>
    <row r="18247" spans="68:68" customFormat="1">
      <c r="BP18247" s="90"/>
    </row>
    <row r="18248" spans="68:68" customFormat="1">
      <c r="BP18248" s="90"/>
    </row>
    <row r="18249" spans="68:68" customFormat="1">
      <c r="BP18249" s="90"/>
    </row>
    <row r="18250" spans="68:68" customFormat="1">
      <c r="BP18250" s="90"/>
    </row>
    <row r="18251" spans="68:68" customFormat="1">
      <c r="BP18251" s="90"/>
    </row>
    <row r="18252" spans="68:68" customFormat="1">
      <c r="BP18252" s="90"/>
    </row>
    <row r="18253" spans="68:68" customFormat="1">
      <c r="BP18253" s="90"/>
    </row>
    <row r="18254" spans="68:68" customFormat="1">
      <c r="BP18254" s="90"/>
    </row>
    <row r="18255" spans="68:68" customFormat="1">
      <c r="BP18255" s="90"/>
    </row>
    <row r="18256" spans="68:68" customFormat="1">
      <c r="BP18256" s="90"/>
    </row>
    <row r="18257" spans="68:68" customFormat="1">
      <c r="BP18257" s="90"/>
    </row>
    <row r="18258" spans="68:68" customFormat="1">
      <c r="BP18258" s="90"/>
    </row>
    <row r="18259" spans="68:68" customFormat="1">
      <c r="BP18259" s="90"/>
    </row>
    <row r="18260" spans="68:68" customFormat="1">
      <c r="BP18260" s="90"/>
    </row>
    <row r="18261" spans="68:68" customFormat="1">
      <c r="BP18261" s="90"/>
    </row>
    <row r="18262" spans="68:68" customFormat="1">
      <c r="BP18262" s="90"/>
    </row>
    <row r="18263" spans="68:68" customFormat="1">
      <c r="BP18263" s="90"/>
    </row>
    <row r="18264" spans="68:68" customFormat="1">
      <c r="BP18264" s="90"/>
    </row>
    <row r="18265" spans="68:68" customFormat="1">
      <c r="BP18265" s="90"/>
    </row>
    <row r="18266" spans="68:68" customFormat="1">
      <c r="BP18266" s="90"/>
    </row>
    <row r="18267" spans="68:68" customFormat="1">
      <c r="BP18267" s="90"/>
    </row>
    <row r="18268" spans="68:68" customFormat="1">
      <c r="BP18268" s="90"/>
    </row>
    <row r="18269" spans="68:68" customFormat="1">
      <c r="BP18269" s="90"/>
    </row>
    <row r="18270" spans="68:68" customFormat="1">
      <c r="BP18270" s="90"/>
    </row>
    <row r="18271" spans="68:68" customFormat="1">
      <c r="BP18271" s="90"/>
    </row>
    <row r="18272" spans="68:68" customFormat="1">
      <c r="BP18272" s="90"/>
    </row>
    <row r="18273" spans="68:68" customFormat="1">
      <c r="BP18273" s="90"/>
    </row>
    <row r="18274" spans="68:68" customFormat="1">
      <c r="BP18274" s="90"/>
    </row>
    <row r="18275" spans="68:68" customFormat="1">
      <c r="BP18275" s="90"/>
    </row>
    <row r="18276" spans="68:68" customFormat="1">
      <c r="BP18276" s="90"/>
    </row>
    <row r="18277" spans="68:68" customFormat="1">
      <c r="BP18277" s="90"/>
    </row>
    <row r="18278" spans="68:68" customFormat="1">
      <c r="BP18278" s="90"/>
    </row>
    <row r="18279" spans="68:68" customFormat="1">
      <c r="BP18279" s="90"/>
    </row>
    <row r="18280" spans="68:68" customFormat="1">
      <c r="BP18280" s="90"/>
    </row>
    <row r="18281" spans="68:68" customFormat="1">
      <c r="BP18281" s="90"/>
    </row>
    <row r="18282" spans="68:68" customFormat="1">
      <c r="BP18282" s="90"/>
    </row>
    <row r="18283" spans="68:68" customFormat="1">
      <c r="BP18283" s="90"/>
    </row>
    <row r="18284" spans="68:68" customFormat="1">
      <c r="BP18284" s="90"/>
    </row>
    <row r="18285" spans="68:68" customFormat="1">
      <c r="BP18285" s="90"/>
    </row>
    <row r="18286" spans="68:68" customFormat="1">
      <c r="BP18286" s="90"/>
    </row>
    <row r="18287" spans="68:68" customFormat="1">
      <c r="BP18287" s="90"/>
    </row>
    <row r="18288" spans="68:68" customFormat="1">
      <c r="BP18288" s="90"/>
    </row>
    <row r="18289" spans="68:68" customFormat="1">
      <c r="BP18289" s="90"/>
    </row>
    <row r="18290" spans="68:68" customFormat="1">
      <c r="BP18290" s="90"/>
    </row>
    <row r="18291" spans="68:68" customFormat="1">
      <c r="BP18291" s="90"/>
    </row>
    <row r="18292" spans="68:68" customFormat="1">
      <c r="BP18292" s="90"/>
    </row>
    <row r="18293" spans="68:68" customFormat="1">
      <c r="BP18293" s="90"/>
    </row>
    <row r="18294" spans="68:68" customFormat="1">
      <c r="BP18294" s="90"/>
    </row>
    <row r="18295" spans="68:68" customFormat="1">
      <c r="BP18295" s="90"/>
    </row>
    <row r="18296" spans="68:68" customFormat="1">
      <c r="BP18296" s="90"/>
    </row>
    <row r="18297" spans="68:68" customFormat="1">
      <c r="BP18297" s="90"/>
    </row>
    <row r="18298" spans="68:68" customFormat="1">
      <c r="BP18298" s="90"/>
    </row>
    <row r="18299" spans="68:68" customFormat="1">
      <c r="BP18299" s="90"/>
    </row>
    <row r="18300" spans="68:68" customFormat="1">
      <c r="BP18300" s="90"/>
    </row>
    <row r="18301" spans="68:68" customFormat="1">
      <c r="BP18301" s="90"/>
    </row>
    <row r="18302" spans="68:68" customFormat="1">
      <c r="BP18302" s="90"/>
    </row>
    <row r="18303" spans="68:68" customFormat="1">
      <c r="BP18303" s="90"/>
    </row>
    <row r="18304" spans="68:68" customFormat="1">
      <c r="BP18304" s="90"/>
    </row>
    <row r="18305" spans="68:68" customFormat="1">
      <c r="BP18305" s="90"/>
    </row>
    <row r="18306" spans="68:68" customFormat="1">
      <c r="BP18306" s="90"/>
    </row>
    <row r="18307" spans="68:68" customFormat="1">
      <c r="BP18307" s="90"/>
    </row>
    <row r="18308" spans="68:68" customFormat="1">
      <c r="BP18308" s="90"/>
    </row>
    <row r="18309" spans="68:68" customFormat="1">
      <c r="BP18309" s="90"/>
    </row>
    <row r="18310" spans="68:68" customFormat="1">
      <c r="BP18310" s="90"/>
    </row>
    <row r="18311" spans="68:68" customFormat="1">
      <c r="BP18311" s="90"/>
    </row>
    <row r="18312" spans="68:68" customFormat="1">
      <c r="BP18312" s="90"/>
    </row>
    <row r="18313" spans="68:68" customFormat="1">
      <c r="BP18313" s="90"/>
    </row>
    <row r="18314" spans="68:68" customFormat="1">
      <c r="BP18314" s="90"/>
    </row>
    <row r="18315" spans="68:68" customFormat="1">
      <c r="BP18315" s="90"/>
    </row>
    <row r="18316" spans="68:68" customFormat="1">
      <c r="BP18316" s="90"/>
    </row>
    <row r="18317" spans="68:68" customFormat="1">
      <c r="BP18317" s="90"/>
    </row>
    <row r="18318" spans="68:68" customFormat="1">
      <c r="BP18318" s="90"/>
    </row>
    <row r="18319" spans="68:68" customFormat="1">
      <c r="BP18319" s="90"/>
    </row>
    <row r="18320" spans="68:68" customFormat="1">
      <c r="BP18320" s="90"/>
    </row>
    <row r="18321" spans="68:68" customFormat="1">
      <c r="BP18321" s="90"/>
    </row>
    <row r="18322" spans="68:68" customFormat="1">
      <c r="BP18322" s="90"/>
    </row>
    <row r="18323" spans="68:68" customFormat="1">
      <c r="BP18323" s="90"/>
    </row>
    <row r="18324" spans="68:68" customFormat="1">
      <c r="BP18324" s="90"/>
    </row>
    <row r="18325" spans="68:68" customFormat="1">
      <c r="BP18325" s="90"/>
    </row>
    <row r="18326" spans="68:68" customFormat="1">
      <c r="BP18326" s="90"/>
    </row>
    <row r="18327" spans="68:68" customFormat="1">
      <c r="BP18327" s="90"/>
    </row>
    <row r="18328" spans="68:68" customFormat="1">
      <c r="BP18328" s="90"/>
    </row>
    <row r="18329" spans="68:68" customFormat="1">
      <c r="BP18329" s="90"/>
    </row>
    <row r="18330" spans="68:68" customFormat="1">
      <c r="BP18330" s="90"/>
    </row>
    <row r="18331" spans="68:68" customFormat="1">
      <c r="BP18331" s="90"/>
    </row>
    <row r="18332" spans="68:68" customFormat="1">
      <c r="BP18332" s="90"/>
    </row>
    <row r="18333" spans="68:68" customFormat="1">
      <c r="BP18333" s="90"/>
    </row>
    <row r="18334" spans="68:68" customFormat="1">
      <c r="BP18334" s="90"/>
    </row>
    <row r="18335" spans="68:68" customFormat="1">
      <c r="BP18335" s="90"/>
    </row>
    <row r="18336" spans="68:68" customFormat="1">
      <c r="BP18336" s="90"/>
    </row>
    <row r="18337" spans="68:68" customFormat="1">
      <c r="BP18337" s="90"/>
    </row>
    <row r="18338" spans="68:68" customFormat="1">
      <c r="BP18338" s="90"/>
    </row>
    <row r="18339" spans="68:68" customFormat="1">
      <c r="BP18339" s="90"/>
    </row>
    <row r="18340" spans="68:68" customFormat="1">
      <c r="BP18340" s="90"/>
    </row>
    <row r="18341" spans="68:68" customFormat="1">
      <c r="BP18341" s="90"/>
    </row>
    <row r="18342" spans="68:68" customFormat="1">
      <c r="BP18342" s="90"/>
    </row>
    <row r="18343" spans="68:68" customFormat="1">
      <c r="BP18343" s="90"/>
    </row>
    <row r="18344" spans="68:68" customFormat="1">
      <c r="BP18344" s="90"/>
    </row>
    <row r="18345" spans="68:68" customFormat="1">
      <c r="BP18345" s="90"/>
    </row>
    <row r="18346" spans="68:68" customFormat="1">
      <c r="BP18346" s="90"/>
    </row>
    <row r="18347" spans="68:68" customFormat="1">
      <c r="BP18347" s="90"/>
    </row>
    <row r="18348" spans="68:68" customFormat="1">
      <c r="BP18348" s="90"/>
    </row>
    <row r="18349" spans="68:68" customFormat="1">
      <c r="BP18349" s="90"/>
    </row>
    <row r="18350" spans="68:68" customFormat="1">
      <c r="BP18350" s="90"/>
    </row>
    <row r="18351" spans="68:68" customFormat="1">
      <c r="BP18351" s="90"/>
    </row>
    <row r="18352" spans="68:68" customFormat="1">
      <c r="BP18352" s="90"/>
    </row>
    <row r="18353" spans="68:68" customFormat="1">
      <c r="BP18353" s="90"/>
    </row>
    <row r="18354" spans="68:68" customFormat="1">
      <c r="BP18354" s="90"/>
    </row>
    <row r="18355" spans="68:68" customFormat="1">
      <c r="BP18355" s="90"/>
    </row>
    <row r="18356" spans="68:68" customFormat="1">
      <c r="BP18356" s="90"/>
    </row>
    <row r="18357" spans="68:68" customFormat="1">
      <c r="BP18357" s="90"/>
    </row>
    <row r="18358" spans="68:68" customFormat="1">
      <c r="BP18358" s="90"/>
    </row>
    <row r="18359" spans="68:68" customFormat="1">
      <c r="BP18359" s="90"/>
    </row>
    <row r="18360" spans="68:68" customFormat="1">
      <c r="BP18360" s="90"/>
    </row>
    <row r="18361" spans="68:68" customFormat="1">
      <c r="BP18361" s="90"/>
    </row>
    <row r="18362" spans="68:68" customFormat="1">
      <c r="BP18362" s="90"/>
    </row>
    <row r="18363" spans="68:68" customFormat="1">
      <c r="BP18363" s="90"/>
    </row>
    <row r="18364" spans="68:68" customFormat="1">
      <c r="BP18364" s="90"/>
    </row>
    <row r="18365" spans="68:68" customFormat="1">
      <c r="BP18365" s="90"/>
    </row>
    <row r="18366" spans="68:68" customFormat="1">
      <c r="BP18366" s="90"/>
    </row>
    <row r="18367" spans="68:68" customFormat="1">
      <c r="BP18367" s="90"/>
    </row>
    <row r="18368" spans="68:68" customFormat="1">
      <c r="BP18368" s="90"/>
    </row>
    <row r="18369" spans="68:68" customFormat="1">
      <c r="BP18369" s="90"/>
    </row>
    <row r="18370" spans="68:68" customFormat="1">
      <c r="BP18370" s="90"/>
    </row>
    <row r="18371" spans="68:68" customFormat="1">
      <c r="BP18371" s="90"/>
    </row>
    <row r="18372" spans="68:68" customFormat="1">
      <c r="BP18372" s="90"/>
    </row>
    <row r="18373" spans="68:68" customFormat="1">
      <c r="BP18373" s="90"/>
    </row>
    <row r="18374" spans="68:68" customFormat="1">
      <c r="BP18374" s="90"/>
    </row>
    <row r="18375" spans="68:68" customFormat="1">
      <c r="BP18375" s="90"/>
    </row>
    <row r="18376" spans="68:68" customFormat="1">
      <c r="BP18376" s="90"/>
    </row>
    <row r="18377" spans="68:68" customFormat="1">
      <c r="BP18377" s="90"/>
    </row>
    <row r="18378" spans="68:68" customFormat="1">
      <c r="BP18378" s="90"/>
    </row>
    <row r="18379" spans="68:68" customFormat="1">
      <c r="BP18379" s="90"/>
    </row>
    <row r="18380" spans="68:68" customFormat="1">
      <c r="BP18380" s="90"/>
    </row>
    <row r="18381" spans="68:68" customFormat="1">
      <c r="BP18381" s="90"/>
    </row>
    <row r="18382" spans="68:68" customFormat="1">
      <c r="BP18382" s="90"/>
    </row>
    <row r="18383" spans="68:68" customFormat="1">
      <c r="BP18383" s="90"/>
    </row>
    <row r="18384" spans="68:68" customFormat="1">
      <c r="BP18384" s="90"/>
    </row>
    <row r="18385" spans="68:68" customFormat="1">
      <c r="BP18385" s="90"/>
    </row>
    <row r="18386" spans="68:68" customFormat="1">
      <c r="BP18386" s="90"/>
    </row>
    <row r="18387" spans="68:68" customFormat="1">
      <c r="BP18387" s="90"/>
    </row>
    <row r="18388" spans="68:68" customFormat="1">
      <c r="BP18388" s="90"/>
    </row>
    <row r="18389" spans="68:68" customFormat="1">
      <c r="BP18389" s="90"/>
    </row>
    <row r="18390" spans="68:68" customFormat="1">
      <c r="BP18390" s="90"/>
    </row>
    <row r="18391" spans="68:68" customFormat="1">
      <c r="BP18391" s="90"/>
    </row>
    <row r="18392" spans="68:68" customFormat="1">
      <c r="BP18392" s="90"/>
    </row>
    <row r="18393" spans="68:68" customFormat="1">
      <c r="BP18393" s="90"/>
    </row>
    <row r="18394" spans="68:68" customFormat="1">
      <c r="BP18394" s="90"/>
    </row>
    <row r="18395" spans="68:68" customFormat="1">
      <c r="BP18395" s="90"/>
    </row>
    <row r="18396" spans="68:68" customFormat="1">
      <c r="BP18396" s="90"/>
    </row>
    <row r="18397" spans="68:68" customFormat="1">
      <c r="BP18397" s="90"/>
    </row>
    <row r="18398" spans="68:68" customFormat="1">
      <c r="BP18398" s="90"/>
    </row>
    <row r="18399" spans="68:68" customFormat="1">
      <c r="BP18399" s="90"/>
    </row>
    <row r="18400" spans="68:68" customFormat="1">
      <c r="BP18400" s="90"/>
    </row>
    <row r="18401" spans="68:68" customFormat="1">
      <c r="BP18401" s="90"/>
    </row>
    <row r="18402" spans="68:68" customFormat="1">
      <c r="BP18402" s="90"/>
    </row>
    <row r="18403" spans="68:68" customFormat="1">
      <c r="BP18403" s="90"/>
    </row>
    <row r="18404" spans="68:68" customFormat="1">
      <c r="BP18404" s="90"/>
    </row>
    <row r="18405" spans="68:68" customFormat="1">
      <c r="BP18405" s="90"/>
    </row>
    <row r="18406" spans="68:68" customFormat="1">
      <c r="BP18406" s="90"/>
    </row>
    <row r="18407" spans="68:68" customFormat="1">
      <c r="BP18407" s="90"/>
    </row>
    <row r="18408" spans="68:68" customFormat="1">
      <c r="BP18408" s="90"/>
    </row>
    <row r="18409" spans="68:68" customFormat="1">
      <c r="BP18409" s="90"/>
    </row>
    <row r="18410" spans="68:68" customFormat="1">
      <c r="BP18410" s="90"/>
    </row>
    <row r="18411" spans="68:68" customFormat="1">
      <c r="BP18411" s="90"/>
    </row>
    <row r="18412" spans="68:68" customFormat="1">
      <c r="BP18412" s="90"/>
    </row>
    <row r="18413" spans="68:68" customFormat="1">
      <c r="BP18413" s="90"/>
    </row>
    <row r="18414" spans="68:68" customFormat="1">
      <c r="BP18414" s="90"/>
    </row>
    <row r="18415" spans="68:68" customFormat="1">
      <c r="BP18415" s="90"/>
    </row>
    <row r="18416" spans="68:68" customFormat="1">
      <c r="BP18416" s="90"/>
    </row>
    <row r="18417" spans="68:68" customFormat="1">
      <c r="BP18417" s="90"/>
    </row>
    <row r="18418" spans="68:68" customFormat="1">
      <c r="BP18418" s="90"/>
    </row>
    <row r="18419" spans="68:68" customFormat="1">
      <c r="BP18419" s="90"/>
    </row>
    <row r="18420" spans="68:68" customFormat="1">
      <c r="BP18420" s="90"/>
    </row>
    <row r="18421" spans="68:68" customFormat="1">
      <c r="BP18421" s="90"/>
    </row>
    <row r="18422" spans="68:68" customFormat="1">
      <c r="BP18422" s="90"/>
    </row>
    <row r="18423" spans="68:68" customFormat="1">
      <c r="BP18423" s="90"/>
    </row>
    <row r="18424" spans="68:68" customFormat="1">
      <c r="BP18424" s="90"/>
    </row>
    <row r="18425" spans="68:68" customFormat="1">
      <c r="BP18425" s="90"/>
    </row>
    <row r="18426" spans="68:68" customFormat="1">
      <c r="BP18426" s="90"/>
    </row>
    <row r="18427" spans="68:68" customFormat="1">
      <c r="BP18427" s="90"/>
    </row>
    <row r="18428" spans="68:68" customFormat="1">
      <c r="BP18428" s="90"/>
    </row>
    <row r="18429" spans="68:68" customFormat="1">
      <c r="BP18429" s="90"/>
    </row>
    <row r="18430" spans="68:68" customFormat="1">
      <c r="BP18430" s="90"/>
    </row>
    <row r="18431" spans="68:68" customFormat="1">
      <c r="BP18431" s="90"/>
    </row>
    <row r="18432" spans="68:68" customFormat="1">
      <c r="BP18432" s="90"/>
    </row>
    <row r="18433" spans="68:68" customFormat="1">
      <c r="BP18433" s="90"/>
    </row>
    <row r="18434" spans="68:68" customFormat="1">
      <c r="BP18434" s="90"/>
    </row>
    <row r="18435" spans="68:68" customFormat="1">
      <c r="BP18435" s="90"/>
    </row>
    <row r="18436" spans="68:68" customFormat="1">
      <c r="BP18436" s="90"/>
    </row>
    <row r="18437" spans="68:68" customFormat="1">
      <c r="BP18437" s="90"/>
    </row>
    <row r="18438" spans="68:68" customFormat="1">
      <c r="BP18438" s="90"/>
    </row>
    <row r="18439" spans="68:68" customFormat="1">
      <c r="BP18439" s="90"/>
    </row>
    <row r="18440" spans="68:68" customFormat="1">
      <c r="BP18440" s="90"/>
    </row>
    <row r="18441" spans="68:68" customFormat="1">
      <c r="BP18441" s="90"/>
    </row>
    <row r="18442" spans="68:68" customFormat="1">
      <c r="BP18442" s="90"/>
    </row>
    <row r="18443" spans="68:68" customFormat="1">
      <c r="BP18443" s="90"/>
    </row>
    <row r="18444" spans="68:68" customFormat="1">
      <c r="BP18444" s="90"/>
    </row>
    <row r="18445" spans="68:68" customFormat="1">
      <c r="BP18445" s="90"/>
    </row>
    <row r="18446" spans="68:68" customFormat="1">
      <c r="BP18446" s="90"/>
    </row>
    <row r="18447" spans="68:68" customFormat="1">
      <c r="BP18447" s="90"/>
    </row>
    <row r="18448" spans="68:68" customFormat="1">
      <c r="BP18448" s="90"/>
    </row>
    <row r="18449" spans="68:68" customFormat="1">
      <c r="BP18449" s="90"/>
    </row>
    <row r="18450" spans="68:68" customFormat="1">
      <c r="BP18450" s="90"/>
    </row>
    <row r="18451" spans="68:68" customFormat="1">
      <c r="BP18451" s="90"/>
    </row>
    <row r="18452" spans="68:68" customFormat="1">
      <c r="BP18452" s="90"/>
    </row>
    <row r="18453" spans="68:68" customFormat="1">
      <c r="BP18453" s="90"/>
    </row>
    <row r="18454" spans="68:68" customFormat="1">
      <c r="BP18454" s="90"/>
    </row>
    <row r="18455" spans="68:68" customFormat="1">
      <c r="BP18455" s="90"/>
    </row>
    <row r="18456" spans="68:68" customFormat="1">
      <c r="BP18456" s="90"/>
    </row>
    <row r="18457" spans="68:68" customFormat="1">
      <c r="BP18457" s="90"/>
    </row>
    <row r="18458" spans="68:68" customFormat="1">
      <c r="BP18458" s="90"/>
    </row>
    <row r="18459" spans="68:68" customFormat="1">
      <c r="BP18459" s="90"/>
    </row>
    <row r="18460" spans="68:68" customFormat="1">
      <c r="BP18460" s="90"/>
    </row>
    <row r="18461" spans="68:68" customFormat="1">
      <c r="BP18461" s="90"/>
    </row>
    <row r="18462" spans="68:68" customFormat="1">
      <c r="BP18462" s="90"/>
    </row>
    <row r="18463" spans="68:68" customFormat="1">
      <c r="BP18463" s="90"/>
    </row>
    <row r="18464" spans="68:68" customFormat="1">
      <c r="BP18464" s="90"/>
    </row>
    <row r="18465" spans="68:68" customFormat="1">
      <c r="BP18465" s="90"/>
    </row>
    <row r="18466" spans="68:68" customFormat="1">
      <c r="BP18466" s="90"/>
    </row>
    <row r="18467" spans="68:68" customFormat="1">
      <c r="BP18467" s="90"/>
    </row>
    <row r="18468" spans="68:68" customFormat="1">
      <c r="BP18468" s="90"/>
    </row>
    <row r="18469" spans="68:68" customFormat="1">
      <c r="BP18469" s="90"/>
    </row>
    <row r="18470" spans="68:68" customFormat="1">
      <c r="BP18470" s="90"/>
    </row>
    <row r="18471" spans="68:68" customFormat="1">
      <c r="BP18471" s="90"/>
    </row>
    <row r="18472" spans="68:68" customFormat="1">
      <c r="BP18472" s="90"/>
    </row>
    <row r="18473" spans="68:68" customFormat="1">
      <c r="BP18473" s="90"/>
    </row>
    <row r="18474" spans="68:68" customFormat="1">
      <c r="BP18474" s="90"/>
    </row>
    <row r="18475" spans="68:68" customFormat="1">
      <c r="BP18475" s="90"/>
    </row>
    <row r="18476" spans="68:68" customFormat="1">
      <c r="BP18476" s="90"/>
    </row>
    <row r="18477" spans="68:68" customFormat="1">
      <c r="BP18477" s="90"/>
    </row>
    <row r="18478" spans="68:68" customFormat="1">
      <c r="BP18478" s="90"/>
    </row>
    <row r="18479" spans="68:68" customFormat="1">
      <c r="BP18479" s="90"/>
    </row>
    <row r="18480" spans="68:68" customFormat="1">
      <c r="BP18480" s="90"/>
    </row>
    <row r="18481" spans="68:68" customFormat="1">
      <c r="BP18481" s="90"/>
    </row>
    <row r="18482" spans="68:68" customFormat="1">
      <c r="BP18482" s="90"/>
    </row>
    <row r="18483" spans="68:68" customFormat="1">
      <c r="BP18483" s="90"/>
    </row>
    <row r="18484" spans="68:68" customFormat="1">
      <c r="BP18484" s="90"/>
    </row>
    <row r="18485" spans="68:68" customFormat="1">
      <c r="BP18485" s="90"/>
    </row>
    <row r="18486" spans="68:68" customFormat="1">
      <c r="BP18486" s="90"/>
    </row>
    <row r="18487" spans="68:68" customFormat="1">
      <c r="BP18487" s="90"/>
    </row>
    <row r="18488" spans="68:68" customFormat="1">
      <c r="BP18488" s="90"/>
    </row>
    <row r="18489" spans="68:68" customFormat="1">
      <c r="BP18489" s="90"/>
    </row>
    <row r="18490" spans="68:68" customFormat="1">
      <c r="BP18490" s="90"/>
    </row>
    <row r="18491" spans="68:68" customFormat="1">
      <c r="BP18491" s="90"/>
    </row>
    <row r="18492" spans="68:68" customFormat="1">
      <c r="BP18492" s="90"/>
    </row>
    <row r="18493" spans="68:68" customFormat="1">
      <c r="BP18493" s="90"/>
    </row>
    <row r="18494" spans="68:68" customFormat="1">
      <c r="BP18494" s="90"/>
    </row>
    <row r="18495" spans="68:68" customFormat="1">
      <c r="BP18495" s="90"/>
    </row>
    <row r="18496" spans="68:68" customFormat="1">
      <c r="BP18496" s="90"/>
    </row>
    <row r="18497" spans="68:68" customFormat="1">
      <c r="BP18497" s="90"/>
    </row>
    <row r="18498" spans="68:68" customFormat="1">
      <c r="BP18498" s="90"/>
    </row>
    <row r="18499" spans="68:68" customFormat="1">
      <c r="BP18499" s="90"/>
    </row>
    <row r="18500" spans="68:68" customFormat="1">
      <c r="BP18500" s="90"/>
    </row>
    <row r="18501" spans="68:68" customFormat="1">
      <c r="BP18501" s="90"/>
    </row>
    <row r="18502" spans="68:68" customFormat="1">
      <c r="BP18502" s="90"/>
    </row>
    <row r="18503" spans="68:68" customFormat="1">
      <c r="BP18503" s="90"/>
    </row>
    <row r="18504" spans="68:68" customFormat="1">
      <c r="BP18504" s="90"/>
    </row>
    <row r="18505" spans="68:68" customFormat="1">
      <c r="BP18505" s="90"/>
    </row>
    <row r="18506" spans="68:68" customFormat="1">
      <c r="BP18506" s="90"/>
    </row>
    <row r="18507" spans="68:68" customFormat="1">
      <c r="BP18507" s="90"/>
    </row>
    <row r="18508" spans="68:68" customFormat="1">
      <c r="BP18508" s="90"/>
    </row>
    <row r="18509" spans="68:68" customFormat="1">
      <c r="BP18509" s="90"/>
    </row>
    <row r="18510" spans="68:68" customFormat="1">
      <c r="BP18510" s="90"/>
    </row>
    <row r="18511" spans="68:68" customFormat="1">
      <c r="BP18511" s="90"/>
    </row>
    <row r="18512" spans="68:68" customFormat="1">
      <c r="BP18512" s="90"/>
    </row>
    <row r="18513" spans="68:68" customFormat="1">
      <c r="BP18513" s="90"/>
    </row>
    <row r="18514" spans="68:68" customFormat="1">
      <c r="BP18514" s="90"/>
    </row>
    <row r="18515" spans="68:68" customFormat="1">
      <c r="BP18515" s="90"/>
    </row>
    <row r="18516" spans="68:68" customFormat="1">
      <c r="BP18516" s="90"/>
    </row>
    <row r="18517" spans="68:68" customFormat="1">
      <c r="BP18517" s="90"/>
    </row>
    <row r="18518" spans="68:68" customFormat="1">
      <c r="BP18518" s="90"/>
    </row>
    <row r="18519" spans="68:68" customFormat="1">
      <c r="BP18519" s="90"/>
    </row>
    <row r="18520" spans="68:68" customFormat="1">
      <c r="BP18520" s="90"/>
    </row>
    <row r="18521" spans="68:68" customFormat="1">
      <c r="BP18521" s="90"/>
    </row>
    <row r="18522" spans="68:68" customFormat="1">
      <c r="BP18522" s="90"/>
    </row>
    <row r="18523" spans="68:68" customFormat="1">
      <c r="BP18523" s="90"/>
    </row>
    <row r="18524" spans="68:68" customFormat="1">
      <c r="BP18524" s="90"/>
    </row>
    <row r="18525" spans="68:68" customFormat="1">
      <c r="BP18525" s="90"/>
    </row>
    <row r="18526" spans="68:68" customFormat="1">
      <c r="BP18526" s="90"/>
    </row>
    <row r="18527" spans="68:68" customFormat="1">
      <c r="BP18527" s="90"/>
    </row>
    <row r="18528" spans="68:68" customFormat="1">
      <c r="BP18528" s="90"/>
    </row>
    <row r="18529" spans="68:68" customFormat="1">
      <c r="BP18529" s="90"/>
    </row>
    <row r="18530" spans="68:68" customFormat="1">
      <c r="BP18530" s="90"/>
    </row>
    <row r="18531" spans="68:68" customFormat="1">
      <c r="BP18531" s="90"/>
    </row>
    <row r="18532" spans="68:68" customFormat="1">
      <c r="BP18532" s="90"/>
    </row>
    <row r="18533" spans="68:68" customFormat="1">
      <c r="BP18533" s="90"/>
    </row>
    <row r="18534" spans="68:68" customFormat="1">
      <c r="BP18534" s="90"/>
    </row>
    <row r="18535" spans="68:68" customFormat="1">
      <c r="BP18535" s="90"/>
    </row>
    <row r="18536" spans="68:68" customFormat="1">
      <c r="BP18536" s="90"/>
    </row>
    <row r="18537" spans="68:68" customFormat="1">
      <c r="BP18537" s="90"/>
    </row>
    <row r="18538" spans="68:68" customFormat="1">
      <c r="BP18538" s="90"/>
    </row>
    <row r="18539" spans="68:68" customFormat="1">
      <c r="BP18539" s="90"/>
    </row>
    <row r="18540" spans="68:68" customFormat="1">
      <c r="BP18540" s="90"/>
    </row>
    <row r="18541" spans="68:68" customFormat="1">
      <c r="BP18541" s="90"/>
    </row>
    <row r="18542" spans="68:68" customFormat="1">
      <c r="BP18542" s="90"/>
    </row>
    <row r="18543" spans="68:68" customFormat="1">
      <c r="BP18543" s="90"/>
    </row>
    <row r="18544" spans="68:68" customFormat="1">
      <c r="BP18544" s="90"/>
    </row>
    <row r="18545" spans="68:68" customFormat="1">
      <c r="BP18545" s="90"/>
    </row>
    <row r="18546" spans="68:68" customFormat="1">
      <c r="BP18546" s="90"/>
    </row>
    <row r="18547" spans="68:68" customFormat="1">
      <c r="BP18547" s="90"/>
    </row>
    <row r="18548" spans="68:68" customFormat="1">
      <c r="BP18548" s="90"/>
    </row>
    <row r="18549" spans="68:68" customFormat="1">
      <c r="BP18549" s="90"/>
    </row>
    <row r="18550" spans="68:68" customFormat="1">
      <c r="BP18550" s="90"/>
    </row>
    <row r="18551" spans="68:68" customFormat="1">
      <c r="BP18551" s="90"/>
    </row>
    <row r="18552" spans="68:68" customFormat="1">
      <c r="BP18552" s="90"/>
    </row>
    <row r="18553" spans="68:68" customFormat="1">
      <c r="BP18553" s="90"/>
    </row>
    <row r="18554" spans="68:68" customFormat="1">
      <c r="BP18554" s="90"/>
    </row>
    <row r="18555" spans="68:68" customFormat="1">
      <c r="BP18555" s="90"/>
    </row>
    <row r="18556" spans="68:68" customFormat="1">
      <c r="BP18556" s="90"/>
    </row>
    <row r="18557" spans="68:68" customFormat="1">
      <c r="BP18557" s="90"/>
    </row>
    <row r="18558" spans="68:68" customFormat="1">
      <c r="BP18558" s="90"/>
    </row>
    <row r="18559" spans="68:68" customFormat="1">
      <c r="BP18559" s="90"/>
    </row>
    <row r="18560" spans="68:68" customFormat="1">
      <c r="BP18560" s="90"/>
    </row>
    <row r="18561" spans="68:68" customFormat="1">
      <c r="BP18561" s="90"/>
    </row>
    <row r="18562" spans="68:68" customFormat="1">
      <c r="BP18562" s="90"/>
    </row>
    <row r="18563" spans="68:68" customFormat="1">
      <c r="BP18563" s="90"/>
    </row>
    <row r="18564" spans="68:68" customFormat="1">
      <c r="BP18564" s="90"/>
    </row>
    <row r="18565" spans="68:68" customFormat="1">
      <c r="BP18565" s="90"/>
    </row>
    <row r="18566" spans="68:68" customFormat="1">
      <c r="BP18566" s="90"/>
    </row>
    <row r="18567" spans="68:68" customFormat="1">
      <c r="BP18567" s="90"/>
    </row>
    <row r="18568" spans="68:68" customFormat="1">
      <c r="BP18568" s="90"/>
    </row>
    <row r="18569" spans="68:68" customFormat="1">
      <c r="BP18569" s="90"/>
    </row>
    <row r="18570" spans="68:68" customFormat="1">
      <c r="BP18570" s="90"/>
    </row>
    <row r="18571" spans="68:68" customFormat="1">
      <c r="BP18571" s="90"/>
    </row>
    <row r="18572" spans="68:68" customFormat="1">
      <c r="BP18572" s="90"/>
    </row>
    <row r="18573" spans="68:68" customFormat="1">
      <c r="BP18573" s="90"/>
    </row>
    <row r="18574" spans="68:68" customFormat="1">
      <c r="BP18574" s="90"/>
    </row>
    <row r="18575" spans="68:68" customFormat="1">
      <c r="BP18575" s="90"/>
    </row>
    <row r="18576" spans="68:68" customFormat="1">
      <c r="BP18576" s="90"/>
    </row>
    <row r="18577" spans="68:68" customFormat="1">
      <c r="BP18577" s="90"/>
    </row>
    <row r="18578" spans="68:68" customFormat="1">
      <c r="BP18578" s="90"/>
    </row>
    <row r="18579" spans="68:68" customFormat="1">
      <c r="BP18579" s="90"/>
    </row>
    <row r="18580" spans="68:68" customFormat="1">
      <c r="BP18580" s="90"/>
    </row>
    <row r="18581" spans="68:68" customFormat="1">
      <c r="BP18581" s="90"/>
    </row>
    <row r="18582" spans="68:68" customFormat="1">
      <c r="BP18582" s="90"/>
    </row>
    <row r="18583" spans="68:68" customFormat="1">
      <c r="BP18583" s="90"/>
    </row>
    <row r="18584" spans="68:68" customFormat="1">
      <c r="BP18584" s="90"/>
    </row>
    <row r="18585" spans="68:68" customFormat="1">
      <c r="BP18585" s="90"/>
    </row>
    <row r="18586" spans="68:68" customFormat="1">
      <c r="BP18586" s="90"/>
    </row>
    <row r="18587" spans="68:68" customFormat="1">
      <c r="BP18587" s="90"/>
    </row>
    <row r="18588" spans="68:68" customFormat="1">
      <c r="BP18588" s="90"/>
    </row>
    <row r="18589" spans="68:68" customFormat="1">
      <c r="BP18589" s="90"/>
    </row>
    <row r="18590" spans="68:68" customFormat="1">
      <c r="BP18590" s="90"/>
    </row>
    <row r="18591" spans="68:68" customFormat="1">
      <c r="BP18591" s="90"/>
    </row>
    <row r="18592" spans="68:68" customFormat="1">
      <c r="BP18592" s="90"/>
    </row>
    <row r="18593" spans="68:68" customFormat="1">
      <c r="BP18593" s="90"/>
    </row>
    <row r="18594" spans="68:68" customFormat="1">
      <c r="BP18594" s="90"/>
    </row>
    <row r="18595" spans="68:68" customFormat="1">
      <c r="BP18595" s="90"/>
    </row>
    <row r="18596" spans="68:68" customFormat="1">
      <c r="BP18596" s="90"/>
    </row>
    <row r="18597" spans="68:68" customFormat="1">
      <c r="BP18597" s="90"/>
    </row>
    <row r="18598" spans="68:68" customFormat="1">
      <c r="BP18598" s="90"/>
    </row>
    <row r="18599" spans="68:68" customFormat="1">
      <c r="BP18599" s="90"/>
    </row>
    <row r="18600" spans="68:68" customFormat="1">
      <c r="BP18600" s="90"/>
    </row>
    <row r="18601" spans="68:68" customFormat="1">
      <c r="BP18601" s="90"/>
    </row>
    <row r="18602" spans="68:68" customFormat="1">
      <c r="BP18602" s="90"/>
    </row>
    <row r="18603" spans="68:68" customFormat="1">
      <c r="BP18603" s="90"/>
    </row>
    <row r="18604" spans="68:68" customFormat="1">
      <c r="BP18604" s="90"/>
    </row>
    <row r="18605" spans="68:68" customFormat="1">
      <c r="BP18605" s="90"/>
    </row>
    <row r="18606" spans="68:68" customFormat="1">
      <c r="BP18606" s="90"/>
    </row>
    <row r="18607" spans="68:68" customFormat="1">
      <c r="BP18607" s="90"/>
    </row>
    <row r="18608" spans="68:68" customFormat="1">
      <c r="BP18608" s="90"/>
    </row>
    <row r="18609" spans="68:68" customFormat="1">
      <c r="BP18609" s="90"/>
    </row>
    <row r="18610" spans="68:68" customFormat="1">
      <c r="BP18610" s="90"/>
    </row>
    <row r="18611" spans="68:68" customFormat="1">
      <c r="BP18611" s="90"/>
    </row>
    <row r="18612" spans="68:68" customFormat="1">
      <c r="BP18612" s="90"/>
    </row>
    <row r="18613" spans="68:68" customFormat="1">
      <c r="BP18613" s="90"/>
    </row>
    <row r="18614" spans="68:68" customFormat="1">
      <c r="BP18614" s="90"/>
    </row>
    <row r="18615" spans="68:68" customFormat="1">
      <c r="BP18615" s="90"/>
    </row>
    <row r="18616" spans="68:68" customFormat="1">
      <c r="BP18616" s="90"/>
    </row>
    <row r="18617" spans="68:68" customFormat="1">
      <c r="BP18617" s="90"/>
    </row>
    <row r="18618" spans="68:68" customFormat="1">
      <c r="BP18618" s="90"/>
    </row>
    <row r="18619" spans="68:68" customFormat="1">
      <c r="BP18619" s="90"/>
    </row>
    <row r="18620" spans="68:68" customFormat="1">
      <c r="BP18620" s="90"/>
    </row>
    <row r="18621" spans="68:68" customFormat="1">
      <c r="BP18621" s="90"/>
    </row>
    <row r="18622" spans="68:68" customFormat="1">
      <c r="BP18622" s="90"/>
    </row>
    <row r="18623" spans="68:68" customFormat="1">
      <c r="BP18623" s="90"/>
    </row>
    <row r="18624" spans="68:68" customFormat="1">
      <c r="BP18624" s="90"/>
    </row>
    <row r="18625" spans="68:68" customFormat="1">
      <c r="BP18625" s="90"/>
    </row>
    <row r="18626" spans="68:68" customFormat="1">
      <c r="BP18626" s="90"/>
    </row>
    <row r="18627" spans="68:68" customFormat="1">
      <c r="BP18627" s="90"/>
    </row>
    <row r="18628" spans="68:68" customFormat="1">
      <c r="BP18628" s="90"/>
    </row>
    <row r="18629" spans="68:68" customFormat="1">
      <c r="BP18629" s="90"/>
    </row>
    <row r="18630" spans="68:68" customFormat="1">
      <c r="BP18630" s="90"/>
    </row>
    <row r="18631" spans="68:68" customFormat="1">
      <c r="BP18631" s="90"/>
    </row>
    <row r="18632" spans="68:68" customFormat="1">
      <c r="BP18632" s="90"/>
    </row>
    <row r="18633" spans="68:68" customFormat="1">
      <c r="BP18633" s="90"/>
    </row>
    <row r="18634" spans="68:68" customFormat="1">
      <c r="BP18634" s="90"/>
    </row>
    <row r="18635" spans="68:68" customFormat="1">
      <c r="BP18635" s="90"/>
    </row>
    <row r="18636" spans="68:68" customFormat="1">
      <c r="BP18636" s="90"/>
    </row>
    <row r="18637" spans="68:68" customFormat="1">
      <c r="BP18637" s="90"/>
    </row>
    <row r="18638" spans="68:68" customFormat="1">
      <c r="BP18638" s="90"/>
    </row>
    <row r="18639" spans="68:68" customFormat="1">
      <c r="BP18639" s="90"/>
    </row>
    <row r="18640" spans="68:68" customFormat="1">
      <c r="BP18640" s="90"/>
    </row>
    <row r="18641" spans="68:68" customFormat="1">
      <c r="BP18641" s="90"/>
    </row>
    <row r="18642" spans="68:68" customFormat="1">
      <c r="BP18642" s="90"/>
    </row>
    <row r="18643" spans="68:68" customFormat="1">
      <c r="BP18643" s="90"/>
    </row>
    <row r="18644" spans="68:68" customFormat="1">
      <c r="BP18644" s="90"/>
    </row>
    <row r="18645" spans="68:68" customFormat="1">
      <c r="BP18645" s="90"/>
    </row>
    <row r="18646" spans="68:68" customFormat="1">
      <c r="BP18646" s="90"/>
    </row>
    <row r="18647" spans="68:68" customFormat="1">
      <c r="BP18647" s="90"/>
    </row>
    <row r="18648" spans="68:68" customFormat="1">
      <c r="BP18648" s="90"/>
    </row>
    <row r="18649" spans="68:68" customFormat="1">
      <c r="BP18649" s="90"/>
    </row>
    <row r="18650" spans="68:68" customFormat="1">
      <c r="BP18650" s="90"/>
    </row>
    <row r="18651" spans="68:68" customFormat="1">
      <c r="BP18651" s="90"/>
    </row>
    <row r="18652" spans="68:68" customFormat="1">
      <c r="BP18652" s="90"/>
    </row>
    <row r="18653" spans="68:68" customFormat="1">
      <c r="BP18653" s="90"/>
    </row>
    <row r="18654" spans="68:68" customFormat="1">
      <c r="BP18654" s="90"/>
    </row>
    <row r="18655" spans="68:68" customFormat="1">
      <c r="BP18655" s="90"/>
    </row>
    <row r="18656" spans="68:68" customFormat="1">
      <c r="BP18656" s="90"/>
    </row>
    <row r="18657" spans="68:68" customFormat="1">
      <c r="BP18657" s="90"/>
    </row>
    <row r="18658" spans="68:68" customFormat="1">
      <c r="BP18658" s="90"/>
    </row>
    <row r="18659" spans="68:68" customFormat="1">
      <c r="BP18659" s="90"/>
    </row>
    <row r="18660" spans="68:68" customFormat="1">
      <c r="BP18660" s="90"/>
    </row>
    <row r="18661" spans="68:68" customFormat="1">
      <c r="BP18661" s="90"/>
    </row>
    <row r="18662" spans="68:68" customFormat="1">
      <c r="BP18662" s="90"/>
    </row>
    <row r="18663" spans="68:68" customFormat="1">
      <c r="BP18663" s="90"/>
    </row>
    <row r="18664" spans="68:68" customFormat="1">
      <c r="BP18664" s="90"/>
    </row>
    <row r="18665" spans="68:68" customFormat="1">
      <c r="BP18665" s="90"/>
    </row>
    <row r="18666" spans="68:68" customFormat="1">
      <c r="BP18666" s="90"/>
    </row>
    <row r="18667" spans="68:68" customFormat="1">
      <c r="BP18667" s="90"/>
    </row>
    <row r="18668" spans="68:68" customFormat="1">
      <c r="BP18668" s="90"/>
    </row>
    <row r="18669" spans="68:68" customFormat="1">
      <c r="BP18669" s="90"/>
    </row>
    <row r="18670" spans="68:68" customFormat="1">
      <c r="BP18670" s="90"/>
    </row>
    <row r="18671" spans="68:68" customFormat="1">
      <c r="BP18671" s="90"/>
    </row>
    <row r="18672" spans="68:68" customFormat="1">
      <c r="BP18672" s="90"/>
    </row>
    <row r="18673" spans="68:68" customFormat="1">
      <c r="BP18673" s="90"/>
    </row>
    <row r="18674" spans="68:68" customFormat="1">
      <c r="BP18674" s="90"/>
    </row>
    <row r="18675" spans="68:68" customFormat="1">
      <c r="BP18675" s="90"/>
    </row>
    <row r="18676" spans="68:68" customFormat="1">
      <c r="BP18676" s="90"/>
    </row>
    <row r="18677" spans="68:68" customFormat="1">
      <c r="BP18677" s="90"/>
    </row>
    <row r="18678" spans="68:68" customFormat="1">
      <c r="BP18678" s="90"/>
    </row>
    <row r="18679" spans="68:68" customFormat="1">
      <c r="BP18679" s="90"/>
    </row>
    <row r="18680" spans="68:68" customFormat="1">
      <c r="BP18680" s="90"/>
    </row>
    <row r="18681" spans="68:68" customFormat="1">
      <c r="BP18681" s="90"/>
    </row>
    <row r="18682" spans="68:68" customFormat="1">
      <c r="BP18682" s="90"/>
    </row>
    <row r="18683" spans="68:68" customFormat="1">
      <c r="BP18683" s="90"/>
    </row>
    <row r="18684" spans="68:68" customFormat="1">
      <c r="BP18684" s="90"/>
    </row>
    <row r="18685" spans="68:68" customFormat="1">
      <c r="BP18685" s="90"/>
    </row>
    <row r="18686" spans="68:68" customFormat="1">
      <c r="BP18686" s="90"/>
    </row>
    <row r="18687" spans="68:68" customFormat="1">
      <c r="BP18687" s="90"/>
    </row>
    <row r="18688" spans="68:68" customFormat="1">
      <c r="BP18688" s="90"/>
    </row>
    <row r="18689" spans="68:68" customFormat="1">
      <c r="BP18689" s="90"/>
    </row>
    <row r="18690" spans="68:68" customFormat="1">
      <c r="BP18690" s="90"/>
    </row>
    <row r="18691" spans="68:68" customFormat="1">
      <c r="BP18691" s="90"/>
    </row>
    <row r="18692" spans="68:68" customFormat="1">
      <c r="BP18692" s="90"/>
    </row>
    <row r="18693" spans="68:68" customFormat="1">
      <c r="BP18693" s="90"/>
    </row>
    <row r="18694" spans="68:68" customFormat="1">
      <c r="BP18694" s="90"/>
    </row>
    <row r="18695" spans="68:68" customFormat="1">
      <c r="BP18695" s="90"/>
    </row>
    <row r="18696" spans="68:68" customFormat="1">
      <c r="BP18696" s="90"/>
    </row>
    <row r="18697" spans="68:68" customFormat="1">
      <c r="BP18697" s="90"/>
    </row>
    <row r="18698" spans="68:68" customFormat="1">
      <c r="BP18698" s="90"/>
    </row>
    <row r="18699" spans="68:68" customFormat="1">
      <c r="BP18699" s="90"/>
    </row>
    <row r="18700" spans="68:68" customFormat="1">
      <c r="BP18700" s="90"/>
    </row>
    <row r="18701" spans="68:68" customFormat="1">
      <c r="BP18701" s="90"/>
    </row>
    <row r="18702" spans="68:68" customFormat="1">
      <c r="BP18702" s="90"/>
    </row>
    <row r="18703" spans="68:68" customFormat="1">
      <c r="BP18703" s="90"/>
    </row>
    <row r="18704" spans="68:68" customFormat="1">
      <c r="BP18704" s="90"/>
    </row>
    <row r="18705" spans="68:68" customFormat="1">
      <c r="BP18705" s="90"/>
    </row>
    <row r="18706" spans="68:68" customFormat="1">
      <c r="BP18706" s="90"/>
    </row>
    <row r="18707" spans="68:68" customFormat="1">
      <c r="BP18707" s="90"/>
    </row>
    <row r="18708" spans="68:68" customFormat="1">
      <c r="BP18708" s="90"/>
    </row>
    <row r="18709" spans="68:68" customFormat="1">
      <c r="BP18709" s="90"/>
    </row>
    <row r="18710" spans="68:68" customFormat="1">
      <c r="BP18710" s="90"/>
    </row>
    <row r="18711" spans="68:68" customFormat="1">
      <c r="BP18711" s="90"/>
    </row>
    <row r="18712" spans="68:68" customFormat="1">
      <c r="BP18712" s="90"/>
    </row>
    <row r="18713" spans="68:68" customFormat="1">
      <c r="BP18713" s="90"/>
    </row>
    <row r="18714" spans="68:68" customFormat="1">
      <c r="BP18714" s="90"/>
    </row>
    <row r="18715" spans="68:68" customFormat="1">
      <c r="BP18715" s="90"/>
    </row>
    <row r="18716" spans="68:68" customFormat="1">
      <c r="BP18716" s="90"/>
    </row>
    <row r="18717" spans="68:68" customFormat="1">
      <c r="BP18717" s="90"/>
    </row>
    <row r="18718" spans="68:68" customFormat="1">
      <c r="BP18718" s="90"/>
    </row>
    <row r="18719" spans="68:68" customFormat="1">
      <c r="BP18719" s="90"/>
    </row>
    <row r="18720" spans="68:68" customFormat="1">
      <c r="BP18720" s="90"/>
    </row>
    <row r="18721" spans="68:68" customFormat="1">
      <c r="BP18721" s="90"/>
    </row>
    <row r="18722" spans="68:68" customFormat="1">
      <c r="BP18722" s="90"/>
    </row>
    <row r="18723" spans="68:68" customFormat="1">
      <c r="BP18723" s="90"/>
    </row>
    <row r="18724" spans="68:68" customFormat="1">
      <c r="BP18724" s="90"/>
    </row>
    <row r="18725" spans="68:68" customFormat="1">
      <c r="BP18725" s="90"/>
    </row>
    <row r="18726" spans="68:68" customFormat="1">
      <c r="BP18726" s="90"/>
    </row>
    <row r="18727" spans="68:68" customFormat="1">
      <c r="BP18727" s="90"/>
    </row>
    <row r="18728" spans="68:68" customFormat="1">
      <c r="BP18728" s="90"/>
    </row>
    <row r="18729" spans="68:68" customFormat="1">
      <c r="BP18729" s="90"/>
    </row>
    <row r="18730" spans="68:68" customFormat="1">
      <c r="BP18730" s="90"/>
    </row>
    <row r="18731" spans="68:68" customFormat="1">
      <c r="BP18731" s="90"/>
    </row>
    <row r="18732" spans="68:68" customFormat="1">
      <c r="BP18732" s="90"/>
    </row>
    <row r="18733" spans="68:68" customFormat="1">
      <c r="BP18733" s="90"/>
    </row>
    <row r="18734" spans="68:68" customFormat="1">
      <c r="BP18734" s="90"/>
    </row>
    <row r="18735" spans="68:68" customFormat="1">
      <c r="BP18735" s="90"/>
    </row>
    <row r="18736" spans="68:68" customFormat="1">
      <c r="BP18736" s="90"/>
    </row>
    <row r="18737" spans="68:68" customFormat="1">
      <c r="BP18737" s="90"/>
    </row>
    <row r="18738" spans="68:68" customFormat="1">
      <c r="BP18738" s="90"/>
    </row>
    <row r="18739" spans="68:68" customFormat="1">
      <c r="BP18739" s="90"/>
    </row>
    <row r="18740" spans="68:68" customFormat="1">
      <c r="BP18740" s="90"/>
    </row>
    <row r="18741" spans="68:68" customFormat="1">
      <c r="BP18741" s="90"/>
    </row>
    <row r="18742" spans="68:68" customFormat="1">
      <c r="BP18742" s="90"/>
    </row>
    <row r="18743" spans="68:68" customFormat="1">
      <c r="BP18743" s="90"/>
    </row>
    <row r="18744" spans="68:68" customFormat="1">
      <c r="BP18744" s="90"/>
    </row>
    <row r="18745" spans="68:68" customFormat="1">
      <c r="BP18745" s="90"/>
    </row>
    <row r="18746" spans="68:68" customFormat="1">
      <c r="BP18746" s="90"/>
    </row>
    <row r="18747" spans="68:68" customFormat="1">
      <c r="BP18747" s="90"/>
    </row>
    <row r="18748" spans="68:68" customFormat="1">
      <c r="BP18748" s="90"/>
    </row>
    <row r="18749" spans="68:68" customFormat="1">
      <c r="BP18749" s="90"/>
    </row>
    <row r="18750" spans="68:68" customFormat="1">
      <c r="BP18750" s="90"/>
    </row>
    <row r="18751" spans="68:68" customFormat="1">
      <c r="BP18751" s="90"/>
    </row>
    <row r="18752" spans="68:68" customFormat="1">
      <c r="BP18752" s="90"/>
    </row>
    <row r="18753" spans="68:68" customFormat="1">
      <c r="BP18753" s="90"/>
    </row>
    <row r="18754" spans="68:68" customFormat="1">
      <c r="BP18754" s="90"/>
    </row>
    <row r="18755" spans="68:68" customFormat="1">
      <c r="BP18755" s="90"/>
    </row>
    <row r="18756" spans="68:68" customFormat="1">
      <c r="BP18756" s="90"/>
    </row>
    <row r="18757" spans="68:68" customFormat="1">
      <c r="BP18757" s="90"/>
    </row>
    <row r="18758" spans="68:68" customFormat="1">
      <c r="BP18758" s="90"/>
    </row>
    <row r="18759" spans="68:68" customFormat="1">
      <c r="BP18759" s="90"/>
    </row>
    <row r="18760" spans="68:68" customFormat="1">
      <c r="BP18760" s="90"/>
    </row>
    <row r="18761" spans="68:68" customFormat="1">
      <c r="BP18761" s="90"/>
    </row>
    <row r="18762" spans="68:68" customFormat="1">
      <c r="BP18762" s="90"/>
    </row>
    <row r="18763" spans="68:68" customFormat="1">
      <c r="BP18763" s="90"/>
    </row>
    <row r="18764" spans="68:68" customFormat="1">
      <c r="BP18764" s="90"/>
    </row>
    <row r="18765" spans="68:68" customFormat="1">
      <c r="BP18765" s="90"/>
    </row>
    <row r="18766" spans="68:68" customFormat="1">
      <c r="BP18766" s="90"/>
    </row>
    <row r="18767" spans="68:68" customFormat="1">
      <c r="BP18767" s="90"/>
    </row>
    <row r="18768" spans="68:68" customFormat="1">
      <c r="BP18768" s="90"/>
    </row>
    <row r="18769" spans="68:68" customFormat="1">
      <c r="BP18769" s="90"/>
    </row>
    <row r="18770" spans="68:68" customFormat="1">
      <c r="BP18770" s="90"/>
    </row>
    <row r="18771" spans="68:68" customFormat="1">
      <c r="BP18771" s="90"/>
    </row>
    <row r="18772" spans="68:68" customFormat="1">
      <c r="BP18772" s="90"/>
    </row>
    <row r="18773" spans="68:68" customFormat="1">
      <c r="BP18773" s="90"/>
    </row>
    <row r="18774" spans="68:68" customFormat="1">
      <c r="BP18774" s="90"/>
    </row>
    <row r="18775" spans="68:68" customFormat="1">
      <c r="BP18775" s="90"/>
    </row>
    <row r="18776" spans="68:68" customFormat="1">
      <c r="BP18776" s="90"/>
    </row>
    <row r="18777" spans="68:68" customFormat="1">
      <c r="BP18777" s="90"/>
    </row>
    <row r="18778" spans="68:68" customFormat="1">
      <c r="BP18778" s="90"/>
    </row>
    <row r="18779" spans="68:68" customFormat="1">
      <c r="BP18779" s="90"/>
    </row>
    <row r="18780" spans="68:68" customFormat="1">
      <c r="BP18780" s="90"/>
    </row>
    <row r="18781" spans="68:68" customFormat="1">
      <c r="BP18781" s="90"/>
    </row>
    <row r="18782" spans="68:68" customFormat="1">
      <c r="BP18782" s="90"/>
    </row>
    <row r="18783" spans="68:68" customFormat="1">
      <c r="BP18783" s="90"/>
    </row>
    <row r="18784" spans="68:68" customFormat="1">
      <c r="BP18784" s="90"/>
    </row>
    <row r="18785" spans="68:68" customFormat="1">
      <c r="BP18785" s="90"/>
    </row>
    <row r="18786" spans="68:68" customFormat="1">
      <c r="BP18786" s="90"/>
    </row>
    <row r="18787" spans="68:68" customFormat="1">
      <c r="BP18787" s="90"/>
    </row>
    <row r="18788" spans="68:68" customFormat="1">
      <c r="BP18788" s="90"/>
    </row>
    <row r="18789" spans="68:68" customFormat="1">
      <c r="BP18789" s="90"/>
    </row>
    <row r="18790" spans="68:68" customFormat="1">
      <c r="BP18790" s="90"/>
    </row>
    <row r="18791" spans="68:68" customFormat="1">
      <c r="BP18791" s="90"/>
    </row>
    <row r="18792" spans="68:68" customFormat="1">
      <c r="BP18792" s="90"/>
    </row>
    <row r="18793" spans="68:68" customFormat="1">
      <c r="BP18793" s="90"/>
    </row>
    <row r="18794" spans="68:68" customFormat="1">
      <c r="BP18794" s="90"/>
    </row>
    <row r="18795" spans="68:68" customFormat="1">
      <c r="BP18795" s="90"/>
    </row>
    <row r="18796" spans="68:68" customFormat="1">
      <c r="BP18796" s="90"/>
    </row>
    <row r="18797" spans="68:68" customFormat="1">
      <c r="BP18797" s="90"/>
    </row>
    <row r="18798" spans="68:68" customFormat="1">
      <c r="BP18798" s="90"/>
    </row>
    <row r="18799" spans="68:68" customFormat="1">
      <c r="BP18799" s="90"/>
    </row>
    <row r="18800" spans="68:68" customFormat="1">
      <c r="BP18800" s="90"/>
    </row>
    <row r="18801" spans="68:68" customFormat="1">
      <c r="BP18801" s="90"/>
    </row>
    <row r="18802" spans="68:68" customFormat="1">
      <c r="BP18802" s="90"/>
    </row>
    <row r="18803" spans="68:68" customFormat="1">
      <c r="BP18803" s="90"/>
    </row>
    <row r="18804" spans="68:68" customFormat="1">
      <c r="BP18804" s="90"/>
    </row>
    <row r="18805" spans="68:68" customFormat="1">
      <c r="BP18805" s="90"/>
    </row>
    <row r="18806" spans="68:68" customFormat="1">
      <c r="BP18806" s="90"/>
    </row>
    <row r="18807" spans="68:68" customFormat="1">
      <c r="BP18807" s="90"/>
    </row>
    <row r="18808" spans="68:68" customFormat="1">
      <c r="BP18808" s="90"/>
    </row>
    <row r="18809" spans="68:68" customFormat="1">
      <c r="BP18809" s="90"/>
    </row>
    <row r="18810" spans="68:68" customFormat="1">
      <c r="BP18810" s="90"/>
    </row>
    <row r="18811" spans="68:68" customFormat="1">
      <c r="BP18811" s="90"/>
    </row>
    <row r="18812" spans="68:68" customFormat="1">
      <c r="BP18812" s="90"/>
    </row>
    <row r="18813" spans="68:68" customFormat="1">
      <c r="BP18813" s="90"/>
    </row>
    <row r="18814" spans="68:68" customFormat="1">
      <c r="BP18814" s="90"/>
    </row>
    <row r="18815" spans="68:68" customFormat="1">
      <c r="BP18815" s="90"/>
    </row>
    <row r="18816" spans="68:68" customFormat="1">
      <c r="BP18816" s="90"/>
    </row>
    <row r="18817" spans="68:68" customFormat="1">
      <c r="BP18817" s="90"/>
    </row>
    <row r="18818" spans="68:68" customFormat="1">
      <c r="BP18818" s="90"/>
    </row>
    <row r="18819" spans="68:68" customFormat="1">
      <c r="BP18819" s="90"/>
    </row>
    <row r="18820" spans="68:68" customFormat="1">
      <c r="BP18820" s="90"/>
    </row>
    <row r="18821" spans="68:68" customFormat="1">
      <c r="BP18821" s="90"/>
    </row>
    <row r="18822" spans="68:68" customFormat="1">
      <c r="BP18822" s="90"/>
    </row>
    <row r="18823" spans="68:68" customFormat="1">
      <c r="BP18823" s="90"/>
    </row>
    <row r="18824" spans="68:68" customFormat="1">
      <c r="BP18824" s="90"/>
    </row>
    <row r="18825" spans="68:68" customFormat="1">
      <c r="BP18825" s="90"/>
    </row>
    <row r="18826" spans="68:68" customFormat="1">
      <c r="BP18826" s="90"/>
    </row>
    <row r="18827" spans="68:68" customFormat="1">
      <c r="BP18827" s="90"/>
    </row>
    <row r="18828" spans="68:68" customFormat="1">
      <c r="BP18828" s="90"/>
    </row>
    <row r="18829" spans="68:68" customFormat="1">
      <c r="BP18829" s="90"/>
    </row>
    <row r="18830" spans="68:68" customFormat="1">
      <c r="BP18830" s="90"/>
    </row>
    <row r="18831" spans="68:68" customFormat="1">
      <c r="BP18831" s="90"/>
    </row>
    <row r="18832" spans="68:68" customFormat="1">
      <c r="BP18832" s="90"/>
    </row>
    <row r="18833" spans="68:68" customFormat="1">
      <c r="BP18833" s="90"/>
    </row>
    <row r="18834" spans="68:68" customFormat="1">
      <c r="BP18834" s="90"/>
    </row>
    <row r="18835" spans="68:68" customFormat="1">
      <c r="BP18835" s="90"/>
    </row>
    <row r="18836" spans="68:68" customFormat="1">
      <c r="BP18836" s="90"/>
    </row>
    <row r="18837" spans="68:68" customFormat="1">
      <c r="BP18837" s="90"/>
    </row>
    <row r="18838" spans="68:68" customFormat="1">
      <c r="BP18838" s="90"/>
    </row>
    <row r="18839" spans="68:68" customFormat="1">
      <c r="BP18839" s="90"/>
    </row>
    <row r="18840" spans="68:68" customFormat="1">
      <c r="BP18840" s="90"/>
    </row>
    <row r="18841" spans="68:68" customFormat="1">
      <c r="BP18841" s="90"/>
    </row>
    <row r="18842" spans="68:68" customFormat="1">
      <c r="BP18842" s="90"/>
    </row>
    <row r="18843" spans="68:68" customFormat="1">
      <c r="BP18843" s="90"/>
    </row>
    <row r="18844" spans="68:68" customFormat="1">
      <c r="BP18844" s="90"/>
    </row>
    <row r="18845" spans="68:68" customFormat="1">
      <c r="BP18845" s="90"/>
    </row>
    <row r="18846" spans="68:68" customFormat="1">
      <c r="BP18846" s="90"/>
    </row>
    <row r="18847" spans="68:68" customFormat="1">
      <c r="BP18847" s="90"/>
    </row>
    <row r="18848" spans="68:68" customFormat="1">
      <c r="BP18848" s="90"/>
    </row>
    <row r="18849" spans="68:68" customFormat="1">
      <c r="BP18849" s="90"/>
    </row>
    <row r="18850" spans="68:68" customFormat="1">
      <c r="BP18850" s="90"/>
    </row>
    <row r="18851" spans="68:68" customFormat="1">
      <c r="BP18851" s="90"/>
    </row>
    <row r="18852" spans="68:68" customFormat="1">
      <c r="BP18852" s="90"/>
    </row>
    <row r="18853" spans="68:68" customFormat="1">
      <c r="BP18853" s="90"/>
    </row>
    <row r="18854" spans="68:68" customFormat="1">
      <c r="BP18854" s="90"/>
    </row>
    <row r="18855" spans="68:68" customFormat="1">
      <c r="BP18855" s="90"/>
    </row>
    <row r="18856" spans="68:68" customFormat="1">
      <c r="BP18856" s="90"/>
    </row>
    <row r="18857" spans="68:68" customFormat="1">
      <c r="BP18857" s="90"/>
    </row>
    <row r="18858" spans="68:68" customFormat="1">
      <c r="BP18858" s="90"/>
    </row>
    <row r="18859" spans="68:68" customFormat="1">
      <c r="BP18859" s="90"/>
    </row>
    <row r="18860" spans="68:68" customFormat="1">
      <c r="BP18860" s="90"/>
    </row>
    <row r="18861" spans="68:68" customFormat="1">
      <c r="BP18861" s="90"/>
    </row>
    <row r="18862" spans="68:68" customFormat="1">
      <c r="BP18862" s="90"/>
    </row>
    <row r="18863" spans="68:68" customFormat="1">
      <c r="BP18863" s="90"/>
    </row>
    <row r="18864" spans="68:68" customFormat="1">
      <c r="BP18864" s="90"/>
    </row>
    <row r="18865" spans="68:68" customFormat="1">
      <c r="BP18865" s="90"/>
    </row>
    <row r="18866" spans="68:68" customFormat="1">
      <c r="BP18866" s="90"/>
    </row>
    <row r="18867" spans="68:68" customFormat="1">
      <c r="BP18867" s="90"/>
    </row>
    <row r="18868" spans="68:68" customFormat="1">
      <c r="BP18868" s="90"/>
    </row>
    <row r="18869" spans="68:68" customFormat="1">
      <c r="BP18869" s="90"/>
    </row>
    <row r="18870" spans="68:68" customFormat="1">
      <c r="BP18870" s="90"/>
    </row>
    <row r="18871" spans="68:68" customFormat="1">
      <c r="BP18871" s="90"/>
    </row>
    <row r="18872" spans="68:68" customFormat="1">
      <c r="BP18872" s="90"/>
    </row>
    <row r="18873" spans="68:68" customFormat="1">
      <c r="BP18873" s="90"/>
    </row>
    <row r="18874" spans="68:68" customFormat="1">
      <c r="BP18874" s="90"/>
    </row>
    <row r="18875" spans="68:68" customFormat="1">
      <c r="BP18875" s="90"/>
    </row>
    <row r="18876" spans="68:68" customFormat="1">
      <c r="BP18876" s="90"/>
    </row>
    <row r="18877" spans="68:68" customFormat="1">
      <c r="BP18877" s="90"/>
    </row>
    <row r="18878" spans="68:68" customFormat="1">
      <c r="BP18878" s="90"/>
    </row>
    <row r="18879" spans="68:68" customFormat="1">
      <c r="BP18879" s="90"/>
    </row>
    <row r="18880" spans="68:68" customFormat="1">
      <c r="BP18880" s="90"/>
    </row>
    <row r="18881" spans="68:68" customFormat="1">
      <c r="BP18881" s="90"/>
    </row>
    <row r="18882" spans="68:68" customFormat="1">
      <c r="BP18882" s="90"/>
    </row>
    <row r="18883" spans="68:68" customFormat="1">
      <c r="BP18883" s="90"/>
    </row>
    <row r="18884" spans="68:68" customFormat="1">
      <c r="BP18884" s="90"/>
    </row>
    <row r="18885" spans="68:68" customFormat="1">
      <c r="BP18885" s="90"/>
    </row>
    <row r="18886" spans="68:68" customFormat="1">
      <c r="BP18886" s="90"/>
    </row>
    <row r="18887" spans="68:68" customFormat="1">
      <c r="BP18887" s="90"/>
    </row>
    <row r="18888" spans="68:68" customFormat="1">
      <c r="BP18888" s="90"/>
    </row>
    <row r="18889" spans="68:68" customFormat="1">
      <c r="BP18889" s="90"/>
    </row>
    <row r="18890" spans="68:68" customFormat="1">
      <c r="BP18890" s="90"/>
    </row>
    <row r="18891" spans="68:68" customFormat="1">
      <c r="BP18891" s="90"/>
    </row>
    <row r="18892" spans="68:68" customFormat="1">
      <c r="BP18892" s="90"/>
    </row>
    <row r="18893" spans="68:68" customFormat="1">
      <c r="BP18893" s="90"/>
    </row>
    <row r="18894" spans="68:68" customFormat="1">
      <c r="BP18894" s="90"/>
    </row>
    <row r="18895" spans="68:68" customFormat="1">
      <c r="BP18895" s="90"/>
    </row>
    <row r="18896" spans="68:68" customFormat="1">
      <c r="BP18896" s="90"/>
    </row>
    <row r="18897" spans="68:68" customFormat="1">
      <c r="BP18897" s="90"/>
    </row>
    <row r="18898" spans="68:68" customFormat="1">
      <c r="BP18898" s="90"/>
    </row>
    <row r="18899" spans="68:68" customFormat="1">
      <c r="BP18899" s="90"/>
    </row>
    <row r="18900" spans="68:68" customFormat="1">
      <c r="BP18900" s="90"/>
    </row>
    <row r="18901" spans="68:68" customFormat="1">
      <c r="BP18901" s="90"/>
    </row>
    <row r="18902" spans="68:68" customFormat="1">
      <c r="BP18902" s="90"/>
    </row>
    <row r="18903" spans="68:68" customFormat="1">
      <c r="BP18903" s="90"/>
    </row>
    <row r="18904" spans="68:68" customFormat="1">
      <c r="BP18904" s="90"/>
    </row>
    <row r="18905" spans="68:68" customFormat="1">
      <c r="BP18905" s="90"/>
    </row>
    <row r="18906" spans="68:68" customFormat="1">
      <c r="BP18906" s="90"/>
    </row>
    <row r="18907" spans="68:68" customFormat="1">
      <c r="BP18907" s="90"/>
    </row>
    <row r="18908" spans="68:68" customFormat="1">
      <c r="BP18908" s="90"/>
    </row>
    <row r="18909" spans="68:68" customFormat="1">
      <c r="BP18909" s="90"/>
    </row>
    <row r="18910" spans="68:68" customFormat="1">
      <c r="BP18910" s="90"/>
    </row>
    <row r="18911" spans="68:68" customFormat="1">
      <c r="BP18911" s="90"/>
    </row>
    <row r="18912" spans="68:68" customFormat="1">
      <c r="BP18912" s="90"/>
    </row>
    <row r="18913" spans="68:68" customFormat="1">
      <c r="BP18913" s="90"/>
    </row>
    <row r="18914" spans="68:68" customFormat="1">
      <c r="BP18914" s="90"/>
    </row>
    <row r="18915" spans="68:68" customFormat="1">
      <c r="BP18915" s="90"/>
    </row>
    <row r="18916" spans="68:68" customFormat="1">
      <c r="BP18916" s="90"/>
    </row>
    <row r="18917" spans="68:68" customFormat="1">
      <c r="BP18917" s="90"/>
    </row>
    <row r="18918" spans="68:68" customFormat="1">
      <c r="BP18918" s="90"/>
    </row>
    <row r="18919" spans="68:68" customFormat="1">
      <c r="BP18919" s="90"/>
    </row>
    <row r="18920" spans="68:68" customFormat="1">
      <c r="BP18920" s="90"/>
    </row>
    <row r="18921" spans="68:68" customFormat="1">
      <c r="BP18921" s="90"/>
    </row>
    <row r="18922" spans="68:68" customFormat="1">
      <c r="BP18922" s="90"/>
    </row>
    <row r="18923" spans="68:68" customFormat="1">
      <c r="BP18923" s="90"/>
    </row>
    <row r="18924" spans="68:68" customFormat="1">
      <c r="BP18924" s="90"/>
    </row>
    <row r="18925" spans="68:68" customFormat="1">
      <c r="BP18925" s="90"/>
    </row>
    <row r="18926" spans="68:68" customFormat="1">
      <c r="BP18926" s="90"/>
    </row>
    <row r="18927" spans="68:68" customFormat="1">
      <c r="BP18927" s="90"/>
    </row>
    <row r="18928" spans="68:68" customFormat="1">
      <c r="BP18928" s="90"/>
    </row>
    <row r="18929" spans="68:68" customFormat="1">
      <c r="BP18929" s="90"/>
    </row>
    <row r="18930" spans="68:68" customFormat="1">
      <c r="BP18930" s="90"/>
    </row>
    <row r="18931" spans="68:68" customFormat="1">
      <c r="BP18931" s="90"/>
    </row>
    <row r="18932" spans="68:68" customFormat="1">
      <c r="BP18932" s="90"/>
    </row>
    <row r="18933" spans="68:68" customFormat="1">
      <c r="BP18933" s="90"/>
    </row>
    <row r="18934" spans="68:68" customFormat="1">
      <c r="BP18934" s="90"/>
    </row>
    <row r="18935" spans="68:68" customFormat="1">
      <c r="BP18935" s="90"/>
    </row>
    <row r="18936" spans="68:68" customFormat="1">
      <c r="BP18936" s="90"/>
    </row>
    <row r="18937" spans="68:68" customFormat="1">
      <c r="BP18937" s="90"/>
    </row>
    <row r="18938" spans="68:68" customFormat="1">
      <c r="BP18938" s="90"/>
    </row>
    <row r="18939" spans="68:68" customFormat="1">
      <c r="BP18939" s="90"/>
    </row>
    <row r="18940" spans="68:68" customFormat="1">
      <c r="BP18940" s="90"/>
    </row>
    <row r="18941" spans="68:68" customFormat="1">
      <c r="BP18941" s="90"/>
    </row>
    <row r="18942" spans="68:68" customFormat="1">
      <c r="BP18942" s="90"/>
    </row>
    <row r="18943" spans="68:68" customFormat="1">
      <c r="BP18943" s="90"/>
    </row>
    <row r="18944" spans="68:68" customFormat="1">
      <c r="BP18944" s="90"/>
    </row>
    <row r="18945" spans="68:68" customFormat="1">
      <c r="BP18945" s="90"/>
    </row>
    <row r="18946" spans="68:68" customFormat="1">
      <c r="BP18946" s="90"/>
    </row>
    <row r="18947" spans="68:68" customFormat="1">
      <c r="BP18947" s="90"/>
    </row>
    <row r="18948" spans="68:68" customFormat="1">
      <c r="BP18948" s="90"/>
    </row>
    <row r="18949" spans="68:68" customFormat="1">
      <c r="BP18949" s="90"/>
    </row>
    <row r="18950" spans="68:68" customFormat="1">
      <c r="BP18950" s="90"/>
    </row>
    <row r="18951" spans="68:68" customFormat="1">
      <c r="BP18951" s="90"/>
    </row>
    <row r="18952" spans="68:68" customFormat="1">
      <c r="BP18952" s="90"/>
    </row>
    <row r="18953" spans="68:68" customFormat="1">
      <c r="BP18953" s="90"/>
    </row>
    <row r="18954" spans="68:68" customFormat="1">
      <c r="BP18954" s="90"/>
    </row>
    <row r="18955" spans="68:68" customFormat="1">
      <c r="BP18955" s="90"/>
    </row>
    <row r="18956" spans="68:68" customFormat="1">
      <c r="BP18956" s="90"/>
    </row>
    <row r="18957" spans="68:68" customFormat="1">
      <c r="BP18957" s="90"/>
    </row>
    <row r="18958" spans="68:68" customFormat="1">
      <c r="BP18958" s="90"/>
    </row>
    <row r="18959" spans="68:68" customFormat="1">
      <c r="BP18959" s="90"/>
    </row>
    <row r="18960" spans="68:68" customFormat="1">
      <c r="BP18960" s="90"/>
    </row>
    <row r="18961" spans="68:68" customFormat="1">
      <c r="BP18961" s="90"/>
    </row>
    <row r="18962" spans="68:68" customFormat="1">
      <c r="BP18962" s="90"/>
    </row>
    <row r="18963" spans="68:68" customFormat="1">
      <c r="BP18963" s="90"/>
    </row>
    <row r="18964" spans="68:68" customFormat="1">
      <c r="BP18964" s="90"/>
    </row>
    <row r="18965" spans="68:68" customFormat="1">
      <c r="BP18965" s="90"/>
    </row>
    <row r="18966" spans="68:68" customFormat="1">
      <c r="BP18966" s="90"/>
    </row>
    <row r="18967" spans="68:68" customFormat="1">
      <c r="BP18967" s="90"/>
    </row>
    <row r="18968" spans="68:68" customFormat="1">
      <c r="BP18968" s="90"/>
    </row>
    <row r="18969" spans="68:68" customFormat="1">
      <c r="BP18969" s="90"/>
    </row>
    <row r="18970" spans="68:68" customFormat="1">
      <c r="BP18970" s="90"/>
    </row>
    <row r="18971" spans="68:68" customFormat="1">
      <c r="BP18971" s="90"/>
    </row>
    <row r="18972" spans="68:68" customFormat="1">
      <c r="BP18972" s="90"/>
    </row>
    <row r="18973" spans="68:68" customFormat="1">
      <c r="BP18973" s="90"/>
    </row>
    <row r="18974" spans="68:68" customFormat="1">
      <c r="BP18974" s="90"/>
    </row>
    <row r="18975" spans="68:68" customFormat="1">
      <c r="BP18975" s="90"/>
    </row>
    <row r="18976" spans="68:68" customFormat="1">
      <c r="BP18976" s="90"/>
    </row>
    <row r="18977" spans="68:68" customFormat="1">
      <c r="BP18977" s="90"/>
    </row>
    <row r="18978" spans="68:68" customFormat="1">
      <c r="BP18978" s="90"/>
    </row>
    <row r="18979" spans="68:68" customFormat="1">
      <c r="BP18979" s="90"/>
    </row>
    <row r="18980" spans="68:68" customFormat="1">
      <c r="BP18980" s="90"/>
    </row>
    <row r="18981" spans="68:68" customFormat="1">
      <c r="BP18981" s="90"/>
    </row>
    <row r="18982" spans="68:68" customFormat="1">
      <c r="BP18982" s="90"/>
    </row>
    <row r="18983" spans="68:68" customFormat="1">
      <c r="BP18983" s="90"/>
    </row>
    <row r="18984" spans="68:68" customFormat="1">
      <c r="BP18984" s="90"/>
    </row>
    <row r="18985" spans="68:68" customFormat="1">
      <c r="BP18985" s="90"/>
    </row>
    <row r="18986" spans="68:68" customFormat="1">
      <c r="BP18986" s="90"/>
    </row>
    <row r="18987" spans="68:68" customFormat="1">
      <c r="BP18987" s="90"/>
    </row>
    <row r="18988" spans="68:68" customFormat="1">
      <c r="BP18988" s="90"/>
    </row>
    <row r="18989" spans="68:68" customFormat="1">
      <c r="BP18989" s="90"/>
    </row>
    <row r="18990" spans="68:68" customFormat="1">
      <c r="BP18990" s="90"/>
    </row>
    <row r="18991" spans="68:68" customFormat="1">
      <c r="BP18991" s="90"/>
    </row>
    <row r="18992" spans="68:68" customFormat="1">
      <c r="BP18992" s="90"/>
    </row>
    <row r="18993" spans="68:68" customFormat="1">
      <c r="BP18993" s="90"/>
    </row>
    <row r="18994" spans="68:68" customFormat="1">
      <c r="BP18994" s="90"/>
    </row>
    <row r="18995" spans="68:68" customFormat="1">
      <c r="BP18995" s="90"/>
    </row>
    <row r="18996" spans="68:68" customFormat="1">
      <c r="BP18996" s="90"/>
    </row>
    <row r="18997" spans="68:68" customFormat="1">
      <c r="BP18997" s="90"/>
    </row>
    <row r="18998" spans="68:68" customFormat="1">
      <c r="BP18998" s="90"/>
    </row>
    <row r="18999" spans="68:68" customFormat="1">
      <c r="BP18999" s="90"/>
    </row>
    <row r="19000" spans="68:68" customFormat="1">
      <c r="BP19000" s="90"/>
    </row>
    <row r="19001" spans="68:68" customFormat="1">
      <c r="BP19001" s="90"/>
    </row>
    <row r="19002" spans="68:68" customFormat="1">
      <c r="BP19002" s="90"/>
    </row>
    <row r="19003" spans="68:68" customFormat="1">
      <c r="BP19003" s="90"/>
    </row>
    <row r="19004" spans="68:68" customFormat="1">
      <c r="BP19004" s="90"/>
    </row>
    <row r="19005" spans="68:68" customFormat="1">
      <c r="BP19005" s="90"/>
    </row>
    <row r="19006" spans="68:68" customFormat="1">
      <c r="BP19006" s="90"/>
    </row>
    <row r="19007" spans="68:68" customFormat="1">
      <c r="BP19007" s="90"/>
    </row>
    <row r="19008" spans="68:68" customFormat="1">
      <c r="BP19008" s="90"/>
    </row>
    <row r="19009" spans="68:68" customFormat="1">
      <c r="BP19009" s="90"/>
    </row>
    <row r="19010" spans="68:68" customFormat="1">
      <c r="BP19010" s="90"/>
    </row>
    <row r="19011" spans="68:68" customFormat="1">
      <c r="BP19011" s="90"/>
    </row>
    <row r="19012" spans="68:68" customFormat="1">
      <c r="BP19012" s="90"/>
    </row>
    <row r="19013" spans="68:68" customFormat="1">
      <c r="BP19013" s="90"/>
    </row>
    <row r="19014" spans="68:68" customFormat="1">
      <c r="BP19014" s="90"/>
    </row>
    <row r="19015" spans="68:68" customFormat="1">
      <c r="BP19015" s="90"/>
    </row>
    <row r="19016" spans="68:68" customFormat="1">
      <c r="BP19016" s="90"/>
    </row>
    <row r="19017" spans="68:68" customFormat="1">
      <c r="BP19017" s="90"/>
    </row>
    <row r="19018" spans="68:68" customFormat="1">
      <c r="BP19018" s="90"/>
    </row>
    <row r="19019" spans="68:68" customFormat="1">
      <c r="BP19019" s="90"/>
    </row>
    <row r="19020" spans="68:68" customFormat="1">
      <c r="BP19020" s="90"/>
    </row>
    <row r="19021" spans="68:68" customFormat="1">
      <c r="BP19021" s="90"/>
    </row>
    <row r="19022" spans="68:68" customFormat="1">
      <c r="BP19022" s="90"/>
    </row>
    <row r="19023" spans="68:68" customFormat="1">
      <c r="BP19023" s="90"/>
    </row>
    <row r="19024" spans="68:68" customFormat="1">
      <c r="BP19024" s="90"/>
    </row>
    <row r="19025" spans="68:68" customFormat="1">
      <c r="BP19025" s="90"/>
    </row>
    <row r="19026" spans="68:68" customFormat="1">
      <c r="BP19026" s="90"/>
    </row>
    <row r="19027" spans="68:68" customFormat="1">
      <c r="BP19027" s="90"/>
    </row>
    <row r="19028" spans="68:68" customFormat="1">
      <c r="BP19028" s="90"/>
    </row>
    <row r="19029" spans="68:68" customFormat="1">
      <c r="BP19029" s="90"/>
    </row>
    <row r="19030" spans="68:68" customFormat="1">
      <c r="BP19030" s="90"/>
    </row>
    <row r="19031" spans="68:68" customFormat="1">
      <c r="BP19031" s="90"/>
    </row>
    <row r="19032" spans="68:68" customFormat="1">
      <c r="BP19032" s="90"/>
    </row>
    <row r="19033" spans="68:68" customFormat="1">
      <c r="BP19033" s="90"/>
    </row>
    <row r="19034" spans="68:68" customFormat="1">
      <c r="BP19034" s="90"/>
    </row>
    <row r="19035" spans="68:68" customFormat="1">
      <c r="BP19035" s="90"/>
    </row>
    <row r="19036" spans="68:68" customFormat="1">
      <c r="BP19036" s="90"/>
    </row>
    <row r="19037" spans="68:68" customFormat="1">
      <c r="BP19037" s="90"/>
    </row>
    <row r="19038" spans="68:68" customFormat="1">
      <c r="BP19038" s="90"/>
    </row>
    <row r="19039" spans="68:68" customFormat="1">
      <c r="BP19039" s="90"/>
    </row>
    <row r="19040" spans="68:68" customFormat="1">
      <c r="BP19040" s="90"/>
    </row>
    <row r="19041" spans="68:68" customFormat="1">
      <c r="BP19041" s="90"/>
    </row>
    <row r="19042" spans="68:68" customFormat="1">
      <c r="BP19042" s="90"/>
    </row>
    <row r="19043" spans="68:68" customFormat="1">
      <c r="BP19043" s="90"/>
    </row>
    <row r="19044" spans="68:68" customFormat="1">
      <c r="BP19044" s="90"/>
    </row>
    <row r="19045" spans="68:68" customFormat="1">
      <c r="BP19045" s="90"/>
    </row>
    <row r="19046" spans="68:68" customFormat="1">
      <c r="BP19046" s="90"/>
    </row>
    <row r="19047" spans="68:68" customFormat="1">
      <c r="BP19047" s="90"/>
    </row>
    <row r="19048" spans="68:68" customFormat="1">
      <c r="BP19048" s="90"/>
    </row>
    <row r="19049" spans="68:68" customFormat="1">
      <c r="BP19049" s="90"/>
    </row>
    <row r="19050" spans="68:68" customFormat="1">
      <c r="BP19050" s="90"/>
    </row>
    <row r="19051" spans="68:68" customFormat="1">
      <c r="BP19051" s="90"/>
    </row>
    <row r="19052" spans="68:68" customFormat="1">
      <c r="BP19052" s="90"/>
    </row>
    <row r="19053" spans="68:68" customFormat="1">
      <c r="BP19053" s="90"/>
    </row>
    <row r="19054" spans="68:68" customFormat="1">
      <c r="BP19054" s="90"/>
    </row>
    <row r="19055" spans="68:68" customFormat="1">
      <c r="BP19055" s="90"/>
    </row>
    <row r="19056" spans="68:68" customFormat="1">
      <c r="BP19056" s="90"/>
    </row>
    <row r="19057" spans="68:68" customFormat="1">
      <c r="BP19057" s="90"/>
    </row>
    <row r="19058" spans="68:68" customFormat="1">
      <c r="BP19058" s="90"/>
    </row>
    <row r="19059" spans="68:68" customFormat="1">
      <c r="BP19059" s="90"/>
    </row>
    <row r="19060" spans="68:68" customFormat="1">
      <c r="BP19060" s="90"/>
    </row>
    <row r="19061" spans="68:68" customFormat="1">
      <c r="BP19061" s="90"/>
    </row>
    <row r="19062" spans="68:68" customFormat="1">
      <c r="BP19062" s="90"/>
    </row>
    <row r="19063" spans="68:68" customFormat="1">
      <c r="BP19063" s="90"/>
    </row>
    <row r="19064" spans="68:68" customFormat="1">
      <c r="BP19064" s="90"/>
    </row>
    <row r="19065" spans="68:68" customFormat="1">
      <c r="BP19065" s="90"/>
    </row>
    <row r="19066" spans="68:68" customFormat="1">
      <c r="BP19066" s="90"/>
    </row>
    <row r="19067" spans="68:68" customFormat="1">
      <c r="BP19067" s="90"/>
    </row>
    <row r="19068" spans="68:68" customFormat="1">
      <c r="BP19068" s="90"/>
    </row>
    <row r="19069" spans="68:68" customFormat="1">
      <c r="BP19069" s="90"/>
    </row>
    <row r="19070" spans="68:68" customFormat="1">
      <c r="BP19070" s="90"/>
    </row>
    <row r="19071" spans="68:68" customFormat="1">
      <c r="BP19071" s="90"/>
    </row>
    <row r="19072" spans="68:68" customFormat="1">
      <c r="BP19072" s="90"/>
    </row>
    <row r="19073" spans="68:68" customFormat="1">
      <c r="BP19073" s="90"/>
    </row>
    <row r="19074" spans="68:68" customFormat="1">
      <c r="BP19074" s="90"/>
    </row>
    <row r="19075" spans="68:68" customFormat="1">
      <c r="BP19075" s="90"/>
    </row>
    <row r="19076" spans="68:68" customFormat="1">
      <c r="BP19076" s="90"/>
    </row>
    <row r="19077" spans="68:68" customFormat="1">
      <c r="BP19077" s="90"/>
    </row>
    <row r="19078" spans="68:68" customFormat="1">
      <c r="BP19078" s="90"/>
    </row>
    <row r="19079" spans="68:68" customFormat="1">
      <c r="BP19079" s="90"/>
    </row>
    <row r="19080" spans="68:68" customFormat="1">
      <c r="BP19080" s="90"/>
    </row>
    <row r="19081" spans="68:68" customFormat="1">
      <c r="BP19081" s="90"/>
    </row>
    <row r="19082" spans="68:68" customFormat="1">
      <c r="BP19082" s="90"/>
    </row>
    <row r="19083" spans="68:68" customFormat="1">
      <c r="BP19083" s="90"/>
    </row>
    <row r="19084" spans="68:68" customFormat="1">
      <c r="BP19084" s="90"/>
    </row>
    <row r="19085" spans="68:68" customFormat="1">
      <c r="BP19085" s="90"/>
    </row>
    <row r="19086" spans="68:68" customFormat="1">
      <c r="BP19086" s="90"/>
    </row>
    <row r="19087" spans="68:68" customFormat="1">
      <c r="BP19087" s="90"/>
    </row>
    <row r="19088" spans="68:68" customFormat="1">
      <c r="BP19088" s="90"/>
    </row>
    <row r="19089" spans="68:68" customFormat="1">
      <c r="BP19089" s="90"/>
    </row>
    <row r="19090" spans="68:68" customFormat="1">
      <c r="BP19090" s="90"/>
    </row>
    <row r="19091" spans="68:68" customFormat="1">
      <c r="BP19091" s="90"/>
    </row>
    <row r="19092" spans="68:68" customFormat="1">
      <c r="BP19092" s="90"/>
    </row>
    <row r="19093" spans="68:68" customFormat="1">
      <c r="BP19093" s="90"/>
    </row>
    <row r="19094" spans="68:68" customFormat="1">
      <c r="BP19094" s="90"/>
    </row>
    <row r="19095" spans="68:68" customFormat="1">
      <c r="BP19095" s="90"/>
    </row>
    <row r="19096" spans="68:68" customFormat="1">
      <c r="BP19096" s="90"/>
    </row>
    <row r="19097" spans="68:68" customFormat="1">
      <c r="BP19097" s="90"/>
    </row>
    <row r="19098" spans="68:68" customFormat="1">
      <c r="BP19098" s="90"/>
    </row>
    <row r="19099" spans="68:68" customFormat="1">
      <c r="BP19099" s="90"/>
    </row>
    <row r="19100" spans="68:68" customFormat="1">
      <c r="BP19100" s="90"/>
    </row>
    <row r="19101" spans="68:68" customFormat="1">
      <c r="BP19101" s="90"/>
    </row>
    <row r="19102" spans="68:68" customFormat="1">
      <c r="BP19102" s="90"/>
    </row>
    <row r="19103" spans="68:68" customFormat="1">
      <c r="BP19103" s="90"/>
    </row>
    <row r="19104" spans="68:68" customFormat="1">
      <c r="BP19104" s="90"/>
    </row>
    <row r="19105" spans="68:68" customFormat="1">
      <c r="BP19105" s="90"/>
    </row>
    <row r="19106" spans="68:68" customFormat="1">
      <c r="BP19106" s="90"/>
    </row>
    <row r="19107" spans="68:68" customFormat="1">
      <c r="BP19107" s="90"/>
    </row>
    <row r="19108" spans="68:68" customFormat="1">
      <c r="BP19108" s="90"/>
    </row>
    <row r="19109" spans="68:68" customFormat="1">
      <c r="BP19109" s="90"/>
    </row>
    <row r="19110" spans="68:68" customFormat="1">
      <c r="BP19110" s="90"/>
    </row>
    <row r="19111" spans="68:68" customFormat="1">
      <c r="BP19111" s="90"/>
    </row>
    <row r="19112" spans="68:68" customFormat="1">
      <c r="BP19112" s="90"/>
    </row>
    <row r="19113" spans="68:68" customFormat="1">
      <c r="BP19113" s="90"/>
    </row>
    <row r="19114" spans="68:68" customFormat="1">
      <c r="BP19114" s="90"/>
    </row>
    <row r="19115" spans="68:68" customFormat="1">
      <c r="BP19115" s="90"/>
    </row>
    <row r="19116" spans="68:68" customFormat="1">
      <c r="BP19116" s="90"/>
    </row>
    <row r="19117" spans="68:68" customFormat="1">
      <c r="BP19117" s="90"/>
    </row>
    <row r="19118" spans="68:68" customFormat="1">
      <c r="BP19118" s="90"/>
    </row>
    <row r="19119" spans="68:68" customFormat="1">
      <c r="BP19119" s="90"/>
    </row>
    <row r="19120" spans="68:68" customFormat="1">
      <c r="BP19120" s="90"/>
    </row>
    <row r="19121" spans="68:68" customFormat="1">
      <c r="BP19121" s="90"/>
    </row>
    <row r="19122" spans="68:68" customFormat="1">
      <c r="BP19122" s="90"/>
    </row>
    <row r="19123" spans="68:68" customFormat="1">
      <c r="BP19123" s="90"/>
    </row>
    <row r="19124" spans="68:68" customFormat="1">
      <c r="BP19124" s="90"/>
    </row>
    <row r="19125" spans="68:68" customFormat="1">
      <c r="BP19125" s="90"/>
    </row>
    <row r="19126" spans="68:68" customFormat="1">
      <c r="BP19126" s="90"/>
    </row>
    <row r="19127" spans="68:68" customFormat="1">
      <c r="BP19127" s="90"/>
    </row>
    <row r="19128" spans="68:68" customFormat="1">
      <c r="BP19128" s="90"/>
    </row>
    <row r="19129" spans="68:68" customFormat="1">
      <c r="BP19129" s="90"/>
    </row>
    <row r="19130" spans="68:68" customFormat="1">
      <c r="BP19130" s="90"/>
    </row>
    <row r="19131" spans="68:68" customFormat="1">
      <c r="BP19131" s="90"/>
    </row>
    <row r="19132" spans="68:68" customFormat="1">
      <c r="BP19132" s="90"/>
    </row>
    <row r="19133" spans="68:68" customFormat="1">
      <c r="BP19133" s="90"/>
    </row>
    <row r="19134" spans="68:68" customFormat="1">
      <c r="BP19134" s="90"/>
    </row>
    <row r="19135" spans="68:68" customFormat="1">
      <c r="BP19135" s="90"/>
    </row>
    <row r="19136" spans="68:68" customFormat="1">
      <c r="BP19136" s="90"/>
    </row>
    <row r="19137" spans="68:68" customFormat="1">
      <c r="BP19137" s="90"/>
    </row>
    <row r="19138" spans="68:68" customFormat="1">
      <c r="BP19138" s="90"/>
    </row>
    <row r="19139" spans="68:68" customFormat="1">
      <c r="BP19139" s="90"/>
    </row>
    <row r="19140" spans="68:68" customFormat="1">
      <c r="BP19140" s="90"/>
    </row>
    <row r="19141" spans="68:68" customFormat="1">
      <c r="BP19141" s="90"/>
    </row>
    <row r="19142" spans="68:68" customFormat="1">
      <c r="BP19142" s="90"/>
    </row>
    <row r="19143" spans="68:68" customFormat="1">
      <c r="BP19143" s="90"/>
    </row>
    <row r="19144" spans="68:68" customFormat="1">
      <c r="BP19144" s="90"/>
    </row>
    <row r="19145" spans="68:68" customFormat="1">
      <c r="BP19145" s="90"/>
    </row>
    <row r="19146" spans="68:68" customFormat="1">
      <c r="BP19146" s="90"/>
    </row>
    <row r="19147" spans="68:68" customFormat="1">
      <c r="BP19147" s="90"/>
    </row>
    <row r="19148" spans="68:68" customFormat="1">
      <c r="BP19148" s="90"/>
    </row>
    <row r="19149" spans="68:68" customFormat="1">
      <c r="BP19149" s="90"/>
    </row>
    <row r="19150" spans="68:68" customFormat="1">
      <c r="BP19150" s="90"/>
    </row>
    <row r="19151" spans="68:68" customFormat="1">
      <c r="BP19151" s="90"/>
    </row>
    <row r="19152" spans="68:68" customFormat="1">
      <c r="BP19152" s="90"/>
    </row>
    <row r="19153" spans="68:68" customFormat="1">
      <c r="BP19153" s="90"/>
    </row>
    <row r="19154" spans="68:68" customFormat="1">
      <c r="BP19154" s="90"/>
    </row>
    <row r="19155" spans="68:68" customFormat="1">
      <c r="BP19155" s="90"/>
    </row>
    <row r="19156" spans="68:68" customFormat="1">
      <c r="BP19156" s="90"/>
    </row>
    <row r="19157" spans="68:68" customFormat="1">
      <c r="BP19157" s="90"/>
    </row>
    <row r="19158" spans="68:68" customFormat="1">
      <c r="BP19158" s="90"/>
    </row>
    <row r="19159" spans="68:68" customFormat="1">
      <c r="BP19159" s="90"/>
    </row>
    <row r="19160" spans="68:68" customFormat="1">
      <c r="BP19160" s="90"/>
    </row>
    <row r="19161" spans="68:68" customFormat="1">
      <c r="BP19161" s="90"/>
    </row>
    <row r="19162" spans="68:68" customFormat="1">
      <c r="BP19162" s="90"/>
    </row>
    <row r="19163" spans="68:68" customFormat="1">
      <c r="BP19163" s="90"/>
    </row>
    <row r="19164" spans="68:68" customFormat="1">
      <c r="BP19164" s="90"/>
    </row>
    <row r="19165" spans="68:68" customFormat="1">
      <c r="BP19165" s="90"/>
    </row>
    <row r="19166" spans="68:68" customFormat="1">
      <c r="BP19166" s="90"/>
    </row>
    <row r="19167" spans="68:68" customFormat="1">
      <c r="BP19167" s="90"/>
    </row>
    <row r="19168" spans="68:68" customFormat="1">
      <c r="BP19168" s="90"/>
    </row>
    <row r="19169" spans="68:68" customFormat="1">
      <c r="BP19169" s="90"/>
    </row>
    <row r="19170" spans="68:68" customFormat="1">
      <c r="BP19170" s="90"/>
    </row>
    <row r="19171" spans="68:68" customFormat="1">
      <c r="BP19171" s="90"/>
    </row>
    <row r="19172" spans="68:68" customFormat="1">
      <c r="BP19172" s="90"/>
    </row>
    <row r="19173" spans="68:68" customFormat="1">
      <c r="BP19173" s="90"/>
    </row>
    <row r="19174" spans="68:68" customFormat="1">
      <c r="BP19174" s="90"/>
    </row>
    <row r="19175" spans="68:68" customFormat="1">
      <c r="BP19175" s="90"/>
    </row>
    <row r="19176" spans="68:68" customFormat="1">
      <c r="BP19176" s="90"/>
    </row>
    <row r="19177" spans="68:68" customFormat="1">
      <c r="BP19177" s="90"/>
    </row>
    <row r="19178" spans="68:68" customFormat="1">
      <c r="BP19178" s="90"/>
    </row>
    <row r="19179" spans="68:68" customFormat="1">
      <c r="BP19179" s="90"/>
    </row>
    <row r="19180" spans="68:68" customFormat="1">
      <c r="BP19180" s="90"/>
    </row>
    <row r="19181" spans="68:68" customFormat="1">
      <c r="BP19181" s="90"/>
    </row>
    <row r="19182" spans="68:68" customFormat="1">
      <c r="BP19182" s="90"/>
    </row>
    <row r="19183" spans="68:68" customFormat="1">
      <c r="BP19183" s="90"/>
    </row>
    <row r="19184" spans="68:68" customFormat="1">
      <c r="BP19184" s="90"/>
    </row>
    <row r="19185" spans="68:68" customFormat="1">
      <c r="BP19185" s="90"/>
    </row>
    <row r="19186" spans="68:68" customFormat="1">
      <c r="BP19186" s="90"/>
    </row>
    <row r="19187" spans="68:68" customFormat="1">
      <c r="BP19187" s="90"/>
    </row>
    <row r="19188" spans="68:68" customFormat="1">
      <c r="BP19188" s="90"/>
    </row>
    <row r="19189" spans="68:68" customFormat="1">
      <c r="BP19189" s="90"/>
    </row>
    <row r="19190" spans="68:68" customFormat="1">
      <c r="BP19190" s="90"/>
    </row>
    <row r="19191" spans="68:68" customFormat="1">
      <c r="BP19191" s="90"/>
    </row>
    <row r="19192" spans="68:68" customFormat="1">
      <c r="BP19192" s="90"/>
    </row>
    <row r="19193" spans="68:68" customFormat="1">
      <c r="BP19193" s="90"/>
    </row>
    <row r="19194" spans="68:68" customFormat="1">
      <c r="BP19194" s="90"/>
    </row>
    <row r="19195" spans="68:68" customFormat="1">
      <c r="BP19195" s="90"/>
    </row>
    <row r="19196" spans="68:68" customFormat="1">
      <c r="BP19196" s="90"/>
    </row>
    <row r="19197" spans="68:68" customFormat="1">
      <c r="BP19197" s="90"/>
    </row>
    <row r="19198" spans="68:68" customFormat="1">
      <c r="BP19198" s="90"/>
    </row>
    <row r="19199" spans="68:68" customFormat="1">
      <c r="BP19199" s="90"/>
    </row>
    <row r="19200" spans="68:68" customFormat="1">
      <c r="BP19200" s="90"/>
    </row>
    <row r="19201" spans="68:68" customFormat="1">
      <c r="BP19201" s="90"/>
    </row>
    <row r="19202" spans="68:68" customFormat="1">
      <c r="BP19202" s="90"/>
    </row>
    <row r="19203" spans="68:68" customFormat="1">
      <c r="BP19203" s="90"/>
    </row>
    <row r="19204" spans="68:68" customFormat="1">
      <c r="BP19204" s="90"/>
    </row>
    <row r="19205" spans="68:68" customFormat="1">
      <c r="BP19205" s="90"/>
    </row>
    <row r="19206" spans="68:68" customFormat="1">
      <c r="BP19206" s="90"/>
    </row>
    <row r="19207" spans="68:68" customFormat="1">
      <c r="BP19207" s="90"/>
    </row>
    <row r="19208" spans="68:68" customFormat="1">
      <c r="BP19208" s="90"/>
    </row>
    <row r="19209" spans="68:68" customFormat="1">
      <c r="BP19209" s="90"/>
    </row>
    <row r="19210" spans="68:68" customFormat="1">
      <c r="BP19210" s="90"/>
    </row>
    <row r="19211" spans="68:68" customFormat="1">
      <c r="BP19211" s="90"/>
    </row>
    <row r="19212" spans="68:68" customFormat="1">
      <c r="BP19212" s="90"/>
    </row>
    <row r="19213" spans="68:68" customFormat="1">
      <c r="BP19213" s="90"/>
    </row>
    <row r="19214" spans="68:68" customFormat="1">
      <c r="BP19214" s="90"/>
    </row>
    <row r="19215" spans="68:68" customFormat="1">
      <c r="BP19215" s="90"/>
    </row>
    <row r="19216" spans="68:68" customFormat="1">
      <c r="BP19216" s="90"/>
    </row>
    <row r="19217" spans="68:68" customFormat="1">
      <c r="BP19217" s="90"/>
    </row>
    <row r="19218" spans="68:68" customFormat="1">
      <c r="BP19218" s="90"/>
    </row>
    <row r="19219" spans="68:68" customFormat="1">
      <c r="BP19219" s="90"/>
    </row>
    <row r="19220" spans="68:68" customFormat="1">
      <c r="BP19220" s="90"/>
    </row>
    <row r="19221" spans="68:68" customFormat="1">
      <c r="BP19221" s="90"/>
    </row>
    <row r="19222" spans="68:68" customFormat="1">
      <c r="BP19222" s="90"/>
    </row>
    <row r="19223" spans="68:68" customFormat="1">
      <c r="BP19223" s="90"/>
    </row>
    <row r="19224" spans="68:68" customFormat="1">
      <c r="BP19224" s="90"/>
    </row>
    <row r="19225" spans="68:68" customFormat="1">
      <c r="BP19225" s="90"/>
    </row>
    <row r="19226" spans="68:68" customFormat="1">
      <c r="BP19226" s="90"/>
    </row>
    <row r="19227" spans="68:68" customFormat="1">
      <c r="BP19227" s="90"/>
    </row>
    <row r="19228" spans="68:68" customFormat="1">
      <c r="BP19228" s="90"/>
    </row>
    <row r="19229" spans="68:68" customFormat="1">
      <c r="BP19229" s="90"/>
    </row>
    <row r="19230" spans="68:68" customFormat="1">
      <c r="BP19230" s="90"/>
    </row>
    <row r="19231" spans="68:68" customFormat="1">
      <c r="BP19231" s="90"/>
    </row>
    <row r="19232" spans="68:68" customFormat="1">
      <c r="BP19232" s="90"/>
    </row>
    <row r="19233" spans="68:68" customFormat="1">
      <c r="BP19233" s="90"/>
    </row>
    <row r="19234" spans="68:68" customFormat="1">
      <c r="BP19234" s="90"/>
    </row>
    <row r="19235" spans="68:68" customFormat="1">
      <c r="BP19235" s="90"/>
    </row>
    <row r="19236" spans="68:68" customFormat="1">
      <c r="BP19236" s="90"/>
    </row>
    <row r="19237" spans="68:68" customFormat="1">
      <c r="BP19237" s="90"/>
    </row>
    <row r="19238" spans="68:68" customFormat="1">
      <c r="BP19238" s="90"/>
    </row>
    <row r="19239" spans="68:68" customFormat="1">
      <c r="BP19239" s="90"/>
    </row>
    <row r="19240" spans="68:68" customFormat="1">
      <c r="BP19240" s="90"/>
    </row>
    <row r="19241" spans="68:68" customFormat="1">
      <c r="BP19241" s="90"/>
    </row>
    <row r="19242" spans="68:68" customFormat="1">
      <c r="BP19242" s="90"/>
    </row>
    <row r="19243" spans="68:68" customFormat="1">
      <c r="BP19243" s="90"/>
    </row>
    <row r="19244" spans="68:68" customFormat="1">
      <c r="BP19244" s="90"/>
    </row>
    <row r="19245" spans="68:68" customFormat="1">
      <c r="BP19245" s="90"/>
    </row>
    <row r="19246" spans="68:68" customFormat="1">
      <c r="BP19246" s="90"/>
    </row>
    <row r="19247" spans="68:68" customFormat="1">
      <c r="BP19247" s="90"/>
    </row>
    <row r="19248" spans="68:68" customFormat="1">
      <c r="BP19248" s="90"/>
    </row>
    <row r="19249" spans="68:68" customFormat="1">
      <c r="BP19249" s="90"/>
    </row>
    <row r="19250" spans="68:68" customFormat="1">
      <c r="BP19250" s="90"/>
    </row>
    <row r="19251" spans="68:68" customFormat="1">
      <c r="BP19251" s="90"/>
    </row>
    <row r="19252" spans="68:68" customFormat="1">
      <c r="BP19252" s="90"/>
    </row>
    <row r="19253" spans="68:68" customFormat="1">
      <c r="BP19253" s="90"/>
    </row>
    <row r="19254" spans="68:68" customFormat="1">
      <c r="BP19254" s="90"/>
    </row>
    <row r="19255" spans="68:68" customFormat="1">
      <c r="BP19255" s="90"/>
    </row>
    <row r="19256" spans="68:68" customFormat="1">
      <c r="BP19256" s="90"/>
    </row>
    <row r="19257" spans="68:68" customFormat="1">
      <c r="BP19257" s="90"/>
    </row>
    <row r="19258" spans="68:68" customFormat="1">
      <c r="BP19258" s="90"/>
    </row>
    <row r="19259" spans="68:68" customFormat="1">
      <c r="BP19259" s="90"/>
    </row>
    <row r="19260" spans="68:68" customFormat="1">
      <c r="BP19260" s="90"/>
    </row>
    <row r="19261" spans="68:68" customFormat="1">
      <c r="BP19261" s="90"/>
    </row>
    <row r="19262" spans="68:68" customFormat="1">
      <c r="BP19262" s="90"/>
    </row>
    <row r="19263" spans="68:68" customFormat="1">
      <c r="BP19263" s="90"/>
    </row>
    <row r="19264" spans="68:68" customFormat="1">
      <c r="BP19264" s="90"/>
    </row>
    <row r="19265" spans="68:68" customFormat="1">
      <c r="BP19265" s="90"/>
    </row>
    <row r="19266" spans="68:68" customFormat="1">
      <c r="BP19266" s="90"/>
    </row>
    <row r="19267" spans="68:68" customFormat="1">
      <c r="BP19267" s="90"/>
    </row>
    <row r="19268" spans="68:68" customFormat="1">
      <c r="BP19268" s="90"/>
    </row>
    <row r="19269" spans="68:68" customFormat="1">
      <c r="BP19269" s="90"/>
    </row>
    <row r="19270" spans="68:68" customFormat="1">
      <c r="BP19270" s="90"/>
    </row>
    <row r="19271" spans="68:68" customFormat="1">
      <c r="BP19271" s="90"/>
    </row>
    <row r="19272" spans="68:68" customFormat="1">
      <c r="BP19272" s="90"/>
    </row>
    <row r="19273" spans="68:68" customFormat="1">
      <c r="BP19273" s="90"/>
    </row>
    <row r="19274" spans="68:68" customFormat="1">
      <c r="BP19274" s="90"/>
    </row>
    <row r="19275" spans="68:68" customFormat="1">
      <c r="BP19275" s="90"/>
    </row>
    <row r="19276" spans="68:68" customFormat="1">
      <c r="BP19276" s="90"/>
    </row>
    <row r="19277" spans="68:68" customFormat="1">
      <c r="BP19277" s="90"/>
    </row>
    <row r="19278" spans="68:68" customFormat="1">
      <c r="BP19278" s="90"/>
    </row>
    <row r="19279" spans="68:68" customFormat="1">
      <c r="BP19279" s="90"/>
    </row>
    <row r="19280" spans="68:68" customFormat="1">
      <c r="BP19280" s="90"/>
    </row>
    <row r="19281" spans="68:68" customFormat="1">
      <c r="BP19281" s="90"/>
    </row>
    <row r="19282" spans="68:68" customFormat="1">
      <c r="BP19282" s="90"/>
    </row>
    <row r="19283" spans="68:68" customFormat="1">
      <c r="BP19283" s="90"/>
    </row>
    <row r="19284" spans="68:68" customFormat="1">
      <c r="BP19284" s="90"/>
    </row>
    <row r="19285" spans="68:68" customFormat="1">
      <c r="BP19285" s="90"/>
    </row>
    <row r="19286" spans="68:68" customFormat="1">
      <c r="BP19286" s="90"/>
    </row>
    <row r="19287" spans="68:68" customFormat="1">
      <c r="BP19287" s="90"/>
    </row>
    <row r="19288" spans="68:68" customFormat="1">
      <c r="BP19288" s="90"/>
    </row>
    <row r="19289" spans="68:68" customFormat="1">
      <c r="BP19289" s="90"/>
    </row>
    <row r="19290" spans="68:68" customFormat="1">
      <c r="BP19290" s="90"/>
    </row>
    <row r="19291" spans="68:68" customFormat="1">
      <c r="BP19291" s="90"/>
    </row>
    <row r="19292" spans="68:68" customFormat="1">
      <c r="BP19292" s="90"/>
    </row>
    <row r="19293" spans="68:68" customFormat="1">
      <c r="BP19293" s="90"/>
    </row>
    <row r="19294" spans="68:68" customFormat="1">
      <c r="BP19294" s="90"/>
    </row>
    <row r="19295" spans="68:68" customFormat="1">
      <c r="BP19295" s="90"/>
    </row>
    <row r="19296" spans="68:68" customFormat="1">
      <c r="BP19296" s="90"/>
    </row>
    <row r="19297" spans="68:68" customFormat="1">
      <c r="BP19297" s="90"/>
    </row>
    <row r="19298" spans="68:68" customFormat="1">
      <c r="BP19298" s="90"/>
    </row>
    <row r="19299" spans="68:68" customFormat="1">
      <c r="BP19299" s="90"/>
    </row>
    <row r="19300" spans="68:68" customFormat="1">
      <c r="BP19300" s="90"/>
    </row>
    <row r="19301" spans="68:68" customFormat="1">
      <c r="BP19301" s="90"/>
    </row>
    <row r="19302" spans="68:68" customFormat="1">
      <c r="BP19302" s="90"/>
    </row>
    <row r="19303" spans="68:68" customFormat="1">
      <c r="BP19303" s="90"/>
    </row>
    <row r="19304" spans="68:68" customFormat="1">
      <c r="BP19304" s="90"/>
    </row>
    <row r="19305" spans="68:68" customFormat="1">
      <c r="BP19305" s="90"/>
    </row>
    <row r="19306" spans="68:68" customFormat="1">
      <c r="BP19306" s="90"/>
    </row>
    <row r="19307" spans="68:68" customFormat="1">
      <c r="BP19307" s="90"/>
    </row>
    <row r="19308" spans="68:68" customFormat="1">
      <c r="BP19308" s="90"/>
    </row>
    <row r="19309" spans="68:68" customFormat="1">
      <c r="BP19309" s="90"/>
    </row>
    <row r="19310" spans="68:68" customFormat="1">
      <c r="BP19310" s="90"/>
    </row>
    <row r="19311" spans="68:68" customFormat="1">
      <c r="BP19311" s="90"/>
    </row>
    <row r="19312" spans="68:68" customFormat="1">
      <c r="BP19312" s="90"/>
    </row>
    <row r="19313" spans="68:68" customFormat="1">
      <c r="BP19313" s="90"/>
    </row>
    <row r="19314" spans="68:68" customFormat="1">
      <c r="BP19314" s="90"/>
    </row>
    <row r="19315" spans="68:68" customFormat="1">
      <c r="BP19315" s="90"/>
    </row>
    <row r="19316" spans="68:68" customFormat="1">
      <c r="BP19316" s="90"/>
    </row>
    <row r="19317" spans="68:68" customFormat="1">
      <c r="BP19317" s="90"/>
    </row>
    <row r="19318" spans="68:68" customFormat="1">
      <c r="BP19318" s="90"/>
    </row>
    <row r="19319" spans="68:68" customFormat="1">
      <c r="BP19319" s="90"/>
    </row>
    <row r="19320" spans="68:68" customFormat="1">
      <c r="BP19320" s="90"/>
    </row>
    <row r="19321" spans="68:68" customFormat="1">
      <c r="BP19321" s="90"/>
    </row>
    <row r="19322" spans="68:68" customFormat="1">
      <c r="BP19322" s="90"/>
    </row>
    <row r="19323" spans="68:68" customFormat="1">
      <c r="BP19323" s="90"/>
    </row>
    <row r="19324" spans="68:68" customFormat="1">
      <c r="BP19324" s="90"/>
    </row>
    <row r="19325" spans="68:68" customFormat="1">
      <c r="BP19325" s="90"/>
    </row>
    <row r="19326" spans="68:68" customFormat="1">
      <c r="BP19326" s="90"/>
    </row>
    <row r="19327" spans="68:68" customFormat="1">
      <c r="BP19327" s="90"/>
    </row>
    <row r="19328" spans="68:68" customFormat="1">
      <c r="BP19328" s="90"/>
    </row>
    <row r="19329" spans="68:68" customFormat="1">
      <c r="BP19329" s="90"/>
    </row>
    <row r="19330" spans="68:68" customFormat="1">
      <c r="BP19330" s="90"/>
    </row>
    <row r="19331" spans="68:68" customFormat="1">
      <c r="BP19331" s="90"/>
    </row>
    <row r="19332" spans="68:68" customFormat="1">
      <c r="BP19332" s="90"/>
    </row>
    <row r="19333" spans="68:68" customFormat="1">
      <c r="BP19333" s="90"/>
    </row>
    <row r="19334" spans="68:68" customFormat="1">
      <c r="BP19334" s="90"/>
    </row>
    <row r="19335" spans="68:68" customFormat="1">
      <c r="BP19335" s="90"/>
    </row>
    <row r="19336" spans="68:68" customFormat="1">
      <c r="BP19336" s="90"/>
    </row>
    <row r="19337" spans="68:68" customFormat="1">
      <c r="BP19337" s="90"/>
    </row>
    <row r="19338" spans="68:68" customFormat="1">
      <c r="BP19338" s="90"/>
    </row>
    <row r="19339" spans="68:68" customFormat="1">
      <c r="BP19339" s="90"/>
    </row>
    <row r="19340" spans="68:68" customFormat="1">
      <c r="BP19340" s="90"/>
    </row>
    <row r="19341" spans="68:68" customFormat="1">
      <c r="BP19341" s="90"/>
    </row>
    <row r="19342" spans="68:68" customFormat="1">
      <c r="BP19342" s="90"/>
    </row>
    <row r="19343" spans="68:68" customFormat="1">
      <c r="BP19343" s="90"/>
    </row>
    <row r="19344" spans="68:68" customFormat="1">
      <c r="BP19344" s="90"/>
    </row>
    <row r="19345" spans="68:68" customFormat="1">
      <c r="BP19345" s="90"/>
    </row>
    <row r="19346" spans="68:68" customFormat="1">
      <c r="BP19346" s="90"/>
    </row>
    <row r="19347" spans="68:68" customFormat="1">
      <c r="BP19347" s="90"/>
    </row>
    <row r="19348" spans="68:68" customFormat="1">
      <c r="BP19348" s="90"/>
    </row>
    <row r="19349" spans="68:68" customFormat="1">
      <c r="BP19349" s="90"/>
    </row>
    <row r="19350" spans="68:68" customFormat="1">
      <c r="BP19350" s="90"/>
    </row>
    <row r="19351" spans="68:68" customFormat="1">
      <c r="BP19351" s="90"/>
    </row>
    <row r="19352" spans="68:68" customFormat="1">
      <c r="BP19352" s="90"/>
    </row>
    <row r="19353" spans="68:68" customFormat="1">
      <c r="BP19353" s="90"/>
    </row>
    <row r="19354" spans="68:68" customFormat="1">
      <c r="BP19354" s="90"/>
    </row>
    <row r="19355" spans="68:68" customFormat="1">
      <c r="BP19355" s="90"/>
    </row>
    <row r="19356" spans="68:68" customFormat="1">
      <c r="BP19356" s="90"/>
    </row>
    <row r="19357" spans="68:68" customFormat="1">
      <c r="BP19357" s="90"/>
    </row>
    <row r="19358" spans="68:68" customFormat="1">
      <c r="BP19358" s="90"/>
    </row>
    <row r="19359" spans="68:68" customFormat="1">
      <c r="BP19359" s="90"/>
    </row>
    <row r="19360" spans="68:68" customFormat="1">
      <c r="BP19360" s="90"/>
    </row>
    <row r="19361" spans="68:68" customFormat="1">
      <c r="BP19361" s="90"/>
    </row>
    <row r="19362" spans="68:68" customFormat="1">
      <c r="BP19362" s="90"/>
    </row>
    <row r="19363" spans="68:68" customFormat="1">
      <c r="BP19363" s="90"/>
    </row>
    <row r="19364" spans="68:68" customFormat="1">
      <c r="BP19364" s="90"/>
    </row>
    <row r="19365" spans="68:68" customFormat="1">
      <c r="BP19365" s="90"/>
    </row>
    <row r="19366" spans="68:68" customFormat="1">
      <c r="BP19366" s="90"/>
    </row>
    <row r="19367" spans="68:68" customFormat="1">
      <c r="BP19367" s="90"/>
    </row>
    <row r="19368" spans="68:68" customFormat="1">
      <c r="BP19368" s="90"/>
    </row>
    <row r="19369" spans="68:68" customFormat="1">
      <c r="BP19369" s="90"/>
    </row>
    <row r="19370" spans="68:68" customFormat="1">
      <c r="BP19370" s="90"/>
    </row>
    <row r="19371" spans="68:68" customFormat="1">
      <c r="BP19371" s="90"/>
    </row>
    <row r="19372" spans="68:68" customFormat="1">
      <c r="BP19372" s="90"/>
    </row>
    <row r="19373" spans="68:68" customFormat="1">
      <c r="BP19373" s="90"/>
    </row>
    <row r="19374" spans="68:68" customFormat="1">
      <c r="BP19374" s="90"/>
    </row>
    <row r="19375" spans="68:68" customFormat="1">
      <c r="BP19375" s="90"/>
    </row>
    <row r="19376" spans="68:68" customFormat="1">
      <c r="BP19376" s="90"/>
    </row>
    <row r="19377" spans="68:68" customFormat="1">
      <c r="BP19377" s="90"/>
    </row>
    <row r="19378" spans="68:68" customFormat="1">
      <c r="BP19378" s="90"/>
    </row>
    <row r="19379" spans="68:68" customFormat="1">
      <c r="BP19379" s="90"/>
    </row>
    <row r="19380" spans="68:68" customFormat="1">
      <c r="BP19380" s="90"/>
    </row>
    <row r="19381" spans="68:68" customFormat="1">
      <c r="BP19381" s="90"/>
    </row>
    <row r="19382" spans="68:68" customFormat="1">
      <c r="BP19382" s="90"/>
    </row>
    <row r="19383" spans="68:68" customFormat="1">
      <c r="BP19383" s="90"/>
    </row>
    <row r="19384" spans="68:68" customFormat="1">
      <c r="BP19384" s="90"/>
    </row>
    <row r="19385" spans="68:68" customFormat="1">
      <c r="BP19385" s="90"/>
    </row>
    <row r="19386" spans="68:68" customFormat="1">
      <c r="BP19386" s="90"/>
    </row>
    <row r="19387" spans="68:68" customFormat="1">
      <c r="BP19387" s="90"/>
    </row>
    <row r="19388" spans="68:68" customFormat="1">
      <c r="BP19388" s="90"/>
    </row>
    <row r="19389" spans="68:68" customFormat="1">
      <c r="BP19389" s="90"/>
    </row>
    <row r="19390" spans="68:68" customFormat="1">
      <c r="BP19390" s="90"/>
    </row>
    <row r="19391" spans="68:68" customFormat="1">
      <c r="BP19391" s="90"/>
    </row>
    <row r="19392" spans="68:68" customFormat="1">
      <c r="BP19392" s="90"/>
    </row>
    <row r="19393" spans="68:68" customFormat="1">
      <c r="BP19393" s="90"/>
    </row>
    <row r="19394" spans="68:68" customFormat="1">
      <c r="BP19394" s="90"/>
    </row>
    <row r="19395" spans="68:68" customFormat="1">
      <c r="BP19395" s="90"/>
    </row>
    <row r="19396" spans="68:68" customFormat="1">
      <c r="BP19396" s="90"/>
    </row>
    <row r="19397" spans="68:68" customFormat="1">
      <c r="BP19397" s="90"/>
    </row>
    <row r="19398" spans="68:68" customFormat="1">
      <c r="BP19398" s="90"/>
    </row>
    <row r="19399" spans="68:68" customFormat="1">
      <c r="BP19399" s="90"/>
    </row>
    <row r="19400" spans="68:68" customFormat="1">
      <c r="BP19400" s="90"/>
    </row>
    <row r="19401" spans="68:68" customFormat="1">
      <c r="BP19401" s="90"/>
    </row>
    <row r="19402" spans="68:68" customFormat="1">
      <c r="BP19402" s="90"/>
    </row>
    <row r="19403" spans="68:68" customFormat="1">
      <c r="BP19403" s="90"/>
    </row>
    <row r="19404" spans="68:68" customFormat="1">
      <c r="BP19404" s="90"/>
    </row>
    <row r="19405" spans="68:68" customFormat="1">
      <c r="BP19405" s="90"/>
    </row>
    <row r="19406" spans="68:68" customFormat="1">
      <c r="BP19406" s="90"/>
    </row>
    <row r="19407" spans="68:68" customFormat="1">
      <c r="BP19407" s="90"/>
    </row>
    <row r="19408" spans="68:68" customFormat="1">
      <c r="BP19408" s="90"/>
    </row>
    <row r="19409" spans="68:68" customFormat="1">
      <c r="BP19409" s="90"/>
    </row>
    <row r="19410" spans="68:68" customFormat="1">
      <c r="BP19410" s="90"/>
    </row>
    <row r="19411" spans="68:68" customFormat="1">
      <c r="BP19411" s="90"/>
    </row>
    <row r="19412" spans="68:68" customFormat="1">
      <c r="BP19412" s="90"/>
    </row>
    <row r="19413" spans="68:68" customFormat="1">
      <c r="BP19413" s="90"/>
    </row>
    <row r="19414" spans="68:68" customFormat="1">
      <c r="BP19414" s="90"/>
    </row>
    <row r="19415" spans="68:68" customFormat="1">
      <c r="BP19415" s="90"/>
    </row>
    <row r="19416" spans="68:68" customFormat="1">
      <c r="BP19416" s="90"/>
    </row>
    <row r="19417" spans="68:68" customFormat="1">
      <c r="BP19417" s="90"/>
    </row>
    <row r="19418" spans="68:68" customFormat="1">
      <c r="BP19418" s="90"/>
    </row>
    <row r="19419" spans="68:68" customFormat="1">
      <c r="BP19419" s="90"/>
    </row>
    <row r="19420" spans="68:68" customFormat="1">
      <c r="BP19420" s="90"/>
    </row>
    <row r="19421" spans="68:68" customFormat="1">
      <c r="BP19421" s="90"/>
    </row>
    <row r="19422" spans="68:68" customFormat="1">
      <c r="BP19422" s="90"/>
    </row>
    <row r="19423" spans="68:68" customFormat="1">
      <c r="BP19423" s="90"/>
    </row>
    <row r="19424" spans="68:68" customFormat="1">
      <c r="BP19424" s="90"/>
    </row>
    <row r="19425" spans="68:68" customFormat="1">
      <c r="BP19425" s="90"/>
    </row>
    <row r="19426" spans="68:68" customFormat="1">
      <c r="BP19426" s="90"/>
    </row>
    <row r="19427" spans="68:68" customFormat="1">
      <c r="BP19427" s="90"/>
    </row>
    <row r="19428" spans="68:68" customFormat="1">
      <c r="BP19428" s="90"/>
    </row>
    <row r="19429" spans="68:68" customFormat="1">
      <c r="BP19429" s="90"/>
    </row>
    <row r="19430" spans="68:68" customFormat="1">
      <c r="BP19430" s="90"/>
    </row>
    <row r="19431" spans="68:68" customFormat="1">
      <c r="BP19431" s="90"/>
    </row>
    <row r="19432" spans="68:68" customFormat="1">
      <c r="BP19432" s="90"/>
    </row>
    <row r="19433" spans="68:68" customFormat="1">
      <c r="BP19433" s="90"/>
    </row>
    <row r="19434" spans="68:68" customFormat="1">
      <c r="BP19434" s="90"/>
    </row>
    <row r="19435" spans="68:68" customFormat="1">
      <c r="BP19435" s="90"/>
    </row>
    <row r="19436" spans="68:68" customFormat="1">
      <c r="BP19436" s="90"/>
    </row>
    <row r="19437" spans="68:68" customFormat="1">
      <c r="BP19437" s="90"/>
    </row>
    <row r="19438" spans="68:68" customFormat="1">
      <c r="BP19438" s="90"/>
    </row>
    <row r="19439" spans="68:68" customFormat="1">
      <c r="BP19439" s="90"/>
    </row>
    <row r="19440" spans="68:68" customFormat="1">
      <c r="BP19440" s="90"/>
    </row>
    <row r="19441" spans="68:68" customFormat="1">
      <c r="BP19441" s="90"/>
    </row>
    <row r="19442" spans="68:68" customFormat="1">
      <c r="BP19442" s="90"/>
    </row>
    <row r="19443" spans="68:68" customFormat="1">
      <c r="BP19443" s="90"/>
    </row>
    <row r="19444" spans="68:68" customFormat="1">
      <c r="BP19444" s="90"/>
    </row>
    <row r="19445" spans="68:68" customFormat="1">
      <c r="BP19445" s="90"/>
    </row>
    <row r="19446" spans="68:68" customFormat="1">
      <c r="BP19446" s="90"/>
    </row>
    <row r="19447" spans="68:68" customFormat="1">
      <c r="BP19447" s="90"/>
    </row>
    <row r="19448" spans="68:68" customFormat="1">
      <c r="BP19448" s="90"/>
    </row>
    <row r="19449" spans="68:68" customFormat="1">
      <c r="BP19449" s="90"/>
    </row>
    <row r="19450" spans="68:68" customFormat="1">
      <c r="BP19450" s="90"/>
    </row>
    <row r="19451" spans="68:68" customFormat="1">
      <c r="BP19451" s="90"/>
    </row>
    <row r="19452" spans="68:68" customFormat="1">
      <c r="BP19452" s="90"/>
    </row>
    <row r="19453" spans="68:68" customFormat="1">
      <c r="BP19453" s="90"/>
    </row>
    <row r="19454" spans="68:68" customFormat="1">
      <c r="BP19454" s="90"/>
    </row>
    <row r="19455" spans="68:68" customFormat="1">
      <c r="BP19455" s="90"/>
    </row>
    <row r="19456" spans="68:68" customFormat="1">
      <c r="BP19456" s="90"/>
    </row>
    <row r="19457" spans="68:68" customFormat="1">
      <c r="BP19457" s="90"/>
    </row>
    <row r="19458" spans="68:68" customFormat="1">
      <c r="BP19458" s="90"/>
    </row>
    <row r="19459" spans="68:68" customFormat="1">
      <c r="BP19459" s="90"/>
    </row>
    <row r="19460" spans="68:68" customFormat="1">
      <c r="BP19460" s="90"/>
    </row>
    <row r="19461" spans="68:68" customFormat="1">
      <c r="BP19461" s="90"/>
    </row>
    <row r="19462" spans="68:68" customFormat="1">
      <c r="BP19462" s="90"/>
    </row>
    <row r="19463" spans="68:68" customFormat="1">
      <c r="BP19463" s="90"/>
    </row>
    <row r="19464" spans="68:68" customFormat="1">
      <c r="BP19464" s="90"/>
    </row>
    <row r="19465" spans="68:68" customFormat="1">
      <c r="BP19465" s="90"/>
    </row>
    <row r="19466" spans="68:68" customFormat="1">
      <c r="BP19466" s="90"/>
    </row>
    <row r="19467" spans="68:68" customFormat="1">
      <c r="BP19467" s="90"/>
    </row>
    <row r="19468" spans="68:68" customFormat="1">
      <c r="BP19468" s="90"/>
    </row>
    <row r="19469" spans="68:68" customFormat="1">
      <c r="BP19469" s="90"/>
    </row>
    <row r="19470" spans="68:68" customFormat="1">
      <c r="BP19470" s="90"/>
    </row>
    <row r="19471" spans="68:68" customFormat="1">
      <c r="BP19471" s="90"/>
    </row>
    <row r="19472" spans="68:68" customFormat="1">
      <c r="BP19472" s="90"/>
    </row>
    <row r="19473" spans="68:68" customFormat="1">
      <c r="BP19473" s="90"/>
    </row>
    <row r="19474" spans="68:68" customFormat="1">
      <c r="BP19474" s="90"/>
    </row>
    <row r="19475" spans="68:68" customFormat="1">
      <c r="BP19475" s="90"/>
    </row>
    <row r="19476" spans="68:68" customFormat="1">
      <c r="BP19476" s="90"/>
    </row>
    <row r="19477" spans="68:68" customFormat="1">
      <c r="BP19477" s="90"/>
    </row>
    <row r="19478" spans="68:68" customFormat="1">
      <c r="BP19478" s="90"/>
    </row>
    <row r="19479" spans="68:68" customFormat="1">
      <c r="BP19479" s="90"/>
    </row>
    <row r="19480" spans="68:68" customFormat="1">
      <c r="BP19480" s="90"/>
    </row>
    <row r="19481" spans="68:68" customFormat="1">
      <c r="BP19481" s="90"/>
    </row>
    <row r="19482" spans="68:68" customFormat="1">
      <c r="BP19482" s="90"/>
    </row>
    <row r="19483" spans="68:68" customFormat="1">
      <c r="BP19483" s="90"/>
    </row>
    <row r="19484" spans="68:68" customFormat="1">
      <c r="BP19484" s="90"/>
    </row>
    <row r="19485" spans="68:68" customFormat="1">
      <c r="BP19485" s="90"/>
    </row>
    <row r="19486" spans="68:68" customFormat="1">
      <c r="BP19486" s="90"/>
    </row>
    <row r="19487" spans="68:68" customFormat="1">
      <c r="BP19487" s="90"/>
    </row>
    <row r="19488" spans="68:68" customFormat="1">
      <c r="BP19488" s="90"/>
    </row>
    <row r="19489" spans="68:68" customFormat="1">
      <c r="BP19489" s="90"/>
    </row>
    <row r="19490" spans="68:68" customFormat="1">
      <c r="BP19490" s="90"/>
    </row>
    <row r="19491" spans="68:68" customFormat="1">
      <c r="BP19491" s="90"/>
    </row>
    <row r="19492" spans="68:68" customFormat="1">
      <c r="BP19492" s="90"/>
    </row>
    <row r="19493" spans="68:68" customFormat="1">
      <c r="BP19493" s="90"/>
    </row>
    <row r="19494" spans="68:68" customFormat="1">
      <c r="BP19494" s="90"/>
    </row>
    <row r="19495" spans="68:68" customFormat="1">
      <c r="BP19495" s="90"/>
    </row>
    <row r="19496" spans="68:68" customFormat="1">
      <c r="BP19496" s="90"/>
    </row>
    <row r="19497" spans="68:68" customFormat="1">
      <c r="BP19497" s="90"/>
    </row>
    <row r="19498" spans="68:68" customFormat="1">
      <c r="BP19498" s="90"/>
    </row>
    <row r="19499" spans="68:68" customFormat="1">
      <c r="BP19499" s="90"/>
    </row>
    <row r="19500" spans="68:68" customFormat="1">
      <c r="BP19500" s="90"/>
    </row>
    <row r="19501" spans="68:68" customFormat="1">
      <c r="BP19501" s="90"/>
    </row>
    <row r="19502" spans="68:68" customFormat="1">
      <c r="BP19502" s="90"/>
    </row>
    <row r="19503" spans="68:68" customFormat="1">
      <c r="BP19503" s="90"/>
    </row>
    <row r="19504" spans="68:68" customFormat="1">
      <c r="BP19504" s="90"/>
    </row>
    <row r="19505" spans="68:68" customFormat="1">
      <c r="BP19505" s="90"/>
    </row>
    <row r="19506" spans="68:68" customFormat="1">
      <c r="BP19506" s="90"/>
    </row>
    <row r="19507" spans="68:68" customFormat="1">
      <c r="BP19507" s="90"/>
    </row>
    <row r="19508" spans="68:68" customFormat="1">
      <c r="BP19508" s="90"/>
    </row>
    <row r="19509" spans="68:68" customFormat="1">
      <c r="BP19509" s="90"/>
    </row>
    <row r="19510" spans="68:68" customFormat="1">
      <c r="BP19510" s="90"/>
    </row>
    <row r="19511" spans="68:68" customFormat="1">
      <c r="BP19511" s="90"/>
    </row>
    <row r="19512" spans="68:68" customFormat="1">
      <c r="BP19512" s="90"/>
    </row>
    <row r="19513" spans="68:68" customFormat="1">
      <c r="BP19513" s="90"/>
    </row>
    <row r="19514" spans="68:68" customFormat="1">
      <c r="BP19514" s="90"/>
    </row>
    <row r="19515" spans="68:68" customFormat="1">
      <c r="BP19515" s="90"/>
    </row>
    <row r="19516" spans="68:68" customFormat="1">
      <c r="BP19516" s="90"/>
    </row>
    <row r="19517" spans="68:68" customFormat="1">
      <c r="BP19517" s="90"/>
    </row>
    <row r="19518" spans="68:68" customFormat="1">
      <c r="BP19518" s="90"/>
    </row>
    <row r="19519" spans="68:68" customFormat="1">
      <c r="BP19519" s="90"/>
    </row>
    <row r="19520" spans="68:68" customFormat="1">
      <c r="BP19520" s="90"/>
    </row>
    <row r="19521" spans="68:68" customFormat="1">
      <c r="BP19521" s="90"/>
    </row>
    <row r="19522" spans="68:68" customFormat="1">
      <c r="BP19522" s="90"/>
    </row>
    <row r="19523" spans="68:68" customFormat="1">
      <c r="BP19523" s="90"/>
    </row>
    <row r="19524" spans="68:68" customFormat="1">
      <c r="BP19524" s="90"/>
    </row>
    <row r="19525" spans="68:68" customFormat="1">
      <c r="BP19525" s="90"/>
    </row>
    <row r="19526" spans="68:68" customFormat="1">
      <c r="BP19526" s="90"/>
    </row>
    <row r="19527" spans="68:68" customFormat="1">
      <c r="BP19527" s="90"/>
    </row>
    <row r="19528" spans="68:68" customFormat="1">
      <c r="BP19528" s="90"/>
    </row>
    <row r="19529" spans="68:68" customFormat="1">
      <c r="BP19529" s="90"/>
    </row>
    <row r="19530" spans="68:68" customFormat="1">
      <c r="BP19530" s="90"/>
    </row>
    <row r="19531" spans="68:68" customFormat="1">
      <c r="BP19531" s="90"/>
    </row>
    <row r="19532" spans="68:68" customFormat="1">
      <c r="BP19532" s="90"/>
    </row>
    <row r="19533" spans="68:68" customFormat="1">
      <c r="BP19533" s="90"/>
    </row>
    <row r="19534" spans="68:68" customFormat="1">
      <c r="BP19534" s="90"/>
    </row>
    <row r="19535" spans="68:68" customFormat="1">
      <c r="BP19535" s="90"/>
    </row>
    <row r="19536" spans="68:68" customFormat="1">
      <c r="BP19536" s="90"/>
    </row>
    <row r="19537" spans="68:68" customFormat="1">
      <c r="BP19537" s="90"/>
    </row>
    <row r="19538" spans="68:68" customFormat="1">
      <c r="BP19538" s="90"/>
    </row>
    <row r="19539" spans="68:68" customFormat="1">
      <c r="BP19539" s="90"/>
    </row>
    <row r="19540" spans="68:68" customFormat="1">
      <c r="BP19540" s="90"/>
    </row>
    <row r="19541" spans="68:68" customFormat="1">
      <c r="BP19541" s="90"/>
    </row>
    <row r="19542" spans="68:68" customFormat="1">
      <c r="BP19542" s="90"/>
    </row>
    <row r="19543" spans="68:68" customFormat="1">
      <c r="BP19543" s="90"/>
    </row>
    <row r="19544" spans="68:68" customFormat="1">
      <c r="BP19544" s="90"/>
    </row>
    <row r="19545" spans="68:68" customFormat="1">
      <c r="BP19545" s="90"/>
    </row>
    <row r="19546" spans="68:68" customFormat="1">
      <c r="BP19546" s="90"/>
    </row>
    <row r="19547" spans="68:68" customFormat="1">
      <c r="BP19547" s="90"/>
    </row>
    <row r="19548" spans="68:68" customFormat="1">
      <c r="BP19548" s="90"/>
    </row>
    <row r="19549" spans="68:68" customFormat="1">
      <c r="BP19549" s="90"/>
    </row>
    <row r="19550" spans="68:68" customFormat="1">
      <c r="BP19550" s="90"/>
    </row>
    <row r="19551" spans="68:68" customFormat="1">
      <c r="BP19551" s="90"/>
    </row>
    <row r="19552" spans="68:68" customFormat="1">
      <c r="BP19552" s="90"/>
    </row>
    <row r="19553" spans="68:68" customFormat="1">
      <c r="BP19553" s="90"/>
    </row>
    <row r="19554" spans="68:68" customFormat="1">
      <c r="BP19554" s="90"/>
    </row>
    <row r="19555" spans="68:68" customFormat="1">
      <c r="BP19555" s="90"/>
    </row>
    <row r="19556" spans="68:68" customFormat="1">
      <c r="BP19556" s="90"/>
    </row>
    <row r="19557" spans="68:68" customFormat="1">
      <c r="BP19557" s="90"/>
    </row>
    <row r="19558" spans="68:68" customFormat="1">
      <c r="BP19558" s="90"/>
    </row>
    <row r="19559" spans="68:68" customFormat="1">
      <c r="BP19559" s="90"/>
    </row>
    <row r="19560" spans="68:68" customFormat="1">
      <c r="BP19560" s="90"/>
    </row>
    <row r="19561" spans="68:68" customFormat="1">
      <c r="BP19561" s="90"/>
    </row>
    <row r="19562" spans="68:68" customFormat="1">
      <c r="BP19562" s="90"/>
    </row>
    <row r="19563" spans="68:68" customFormat="1">
      <c r="BP19563" s="90"/>
    </row>
    <row r="19564" spans="68:68" customFormat="1">
      <c r="BP19564" s="90"/>
    </row>
    <row r="19565" spans="68:68" customFormat="1">
      <c r="BP19565" s="90"/>
    </row>
    <row r="19566" spans="68:68" customFormat="1">
      <c r="BP19566" s="90"/>
    </row>
    <row r="19567" spans="68:68" customFormat="1">
      <c r="BP19567" s="90"/>
    </row>
    <row r="19568" spans="68:68" customFormat="1">
      <c r="BP19568" s="90"/>
    </row>
    <row r="19569" spans="68:68" customFormat="1">
      <c r="BP19569" s="90"/>
    </row>
    <row r="19570" spans="68:68" customFormat="1">
      <c r="BP19570" s="90"/>
    </row>
    <row r="19571" spans="68:68" customFormat="1">
      <c r="BP19571" s="90"/>
    </row>
    <row r="19572" spans="68:68" customFormat="1">
      <c r="BP19572" s="90"/>
    </row>
    <row r="19573" spans="68:68" customFormat="1">
      <c r="BP19573" s="90"/>
    </row>
    <row r="19574" spans="68:68" customFormat="1">
      <c r="BP19574" s="90"/>
    </row>
    <row r="19575" spans="68:68" customFormat="1">
      <c r="BP19575" s="90"/>
    </row>
    <row r="19576" spans="68:68" customFormat="1">
      <c r="BP19576" s="90"/>
    </row>
    <row r="19577" spans="68:68" customFormat="1">
      <c r="BP19577" s="90"/>
    </row>
    <row r="19578" spans="68:68" customFormat="1">
      <c r="BP19578" s="90"/>
    </row>
    <row r="19579" spans="68:68" customFormat="1">
      <c r="BP19579" s="90"/>
    </row>
    <row r="19580" spans="68:68" customFormat="1">
      <c r="BP19580" s="90"/>
    </row>
    <row r="19581" spans="68:68" customFormat="1">
      <c r="BP19581" s="90"/>
    </row>
    <row r="19582" spans="68:68" customFormat="1">
      <c r="BP19582" s="90"/>
    </row>
    <row r="19583" spans="68:68" customFormat="1">
      <c r="BP19583" s="90"/>
    </row>
    <row r="19584" spans="68:68" customFormat="1">
      <c r="BP19584" s="90"/>
    </row>
    <row r="19585" spans="68:68" customFormat="1">
      <c r="BP19585" s="90"/>
    </row>
    <row r="19586" spans="68:68" customFormat="1">
      <c r="BP19586" s="90"/>
    </row>
    <row r="19587" spans="68:68" customFormat="1">
      <c r="BP19587" s="90"/>
    </row>
    <row r="19588" spans="68:68" customFormat="1">
      <c r="BP19588" s="90"/>
    </row>
    <row r="19589" spans="68:68" customFormat="1">
      <c r="BP19589" s="90"/>
    </row>
    <row r="19590" spans="68:68" customFormat="1">
      <c r="BP19590" s="90"/>
    </row>
    <row r="19591" spans="68:68" customFormat="1">
      <c r="BP19591" s="90"/>
    </row>
    <row r="19592" spans="68:68" customFormat="1">
      <c r="BP19592" s="90"/>
    </row>
    <row r="19593" spans="68:68" customFormat="1">
      <c r="BP19593" s="90"/>
    </row>
    <row r="19594" spans="68:68" customFormat="1">
      <c r="BP19594" s="90"/>
    </row>
    <row r="19595" spans="68:68" customFormat="1">
      <c r="BP19595" s="90"/>
    </row>
    <row r="19596" spans="68:68" customFormat="1">
      <c r="BP19596" s="90"/>
    </row>
    <row r="19597" spans="68:68" customFormat="1">
      <c r="BP19597" s="90"/>
    </row>
    <row r="19598" spans="68:68" customFormat="1">
      <c r="BP19598" s="90"/>
    </row>
    <row r="19599" spans="68:68" customFormat="1">
      <c r="BP19599" s="90"/>
    </row>
    <row r="19600" spans="68:68" customFormat="1">
      <c r="BP19600" s="90"/>
    </row>
    <row r="19601" spans="68:68" customFormat="1">
      <c r="BP19601" s="90"/>
    </row>
    <row r="19602" spans="68:68" customFormat="1">
      <c r="BP19602" s="90"/>
    </row>
    <row r="19603" spans="68:68" customFormat="1">
      <c r="BP19603" s="90"/>
    </row>
    <row r="19604" spans="68:68" customFormat="1">
      <c r="BP19604" s="90"/>
    </row>
    <row r="19605" spans="68:68" customFormat="1">
      <c r="BP19605" s="90"/>
    </row>
    <row r="19606" spans="68:68" customFormat="1">
      <c r="BP19606" s="90"/>
    </row>
    <row r="19607" spans="68:68" customFormat="1">
      <c r="BP19607" s="90"/>
    </row>
    <row r="19608" spans="68:68" customFormat="1">
      <c r="BP19608" s="90"/>
    </row>
    <row r="19609" spans="68:68" customFormat="1">
      <c r="BP19609" s="90"/>
    </row>
    <row r="19610" spans="68:68" customFormat="1">
      <c r="BP19610" s="90"/>
    </row>
    <row r="19611" spans="68:68" customFormat="1">
      <c r="BP19611" s="90"/>
    </row>
    <row r="19612" spans="68:68" customFormat="1">
      <c r="BP19612" s="90"/>
    </row>
    <row r="19613" spans="68:68" customFormat="1">
      <c r="BP19613" s="90"/>
    </row>
    <row r="19614" spans="68:68" customFormat="1">
      <c r="BP19614" s="90"/>
    </row>
    <row r="19615" spans="68:68" customFormat="1">
      <c r="BP19615" s="90"/>
    </row>
    <row r="19616" spans="68:68" customFormat="1">
      <c r="BP19616" s="90"/>
    </row>
    <row r="19617" spans="68:68" customFormat="1">
      <c r="BP19617" s="90"/>
    </row>
    <row r="19618" spans="68:68" customFormat="1">
      <c r="BP19618" s="90"/>
    </row>
    <row r="19619" spans="68:68" customFormat="1">
      <c r="BP19619" s="90"/>
    </row>
    <row r="19620" spans="68:68" customFormat="1">
      <c r="BP19620" s="90"/>
    </row>
    <row r="19621" spans="68:68" customFormat="1">
      <c r="BP19621" s="90"/>
    </row>
    <row r="19622" spans="68:68" customFormat="1">
      <c r="BP19622" s="90"/>
    </row>
    <row r="19623" spans="68:68" customFormat="1">
      <c r="BP19623" s="90"/>
    </row>
    <row r="19624" spans="68:68" customFormat="1">
      <c r="BP19624" s="90"/>
    </row>
    <row r="19625" spans="68:68" customFormat="1">
      <c r="BP19625" s="90"/>
    </row>
    <row r="19626" spans="68:68" customFormat="1">
      <c r="BP19626" s="90"/>
    </row>
    <row r="19627" spans="68:68" customFormat="1">
      <c r="BP19627" s="90"/>
    </row>
    <row r="19628" spans="68:68" customFormat="1">
      <c r="BP19628" s="90"/>
    </row>
    <row r="19629" spans="68:68" customFormat="1">
      <c r="BP19629" s="90"/>
    </row>
    <row r="19630" spans="68:68" customFormat="1">
      <c r="BP19630" s="90"/>
    </row>
    <row r="19631" spans="68:68" customFormat="1">
      <c r="BP19631" s="90"/>
    </row>
    <row r="19632" spans="68:68" customFormat="1">
      <c r="BP19632" s="90"/>
    </row>
    <row r="19633" spans="68:68" customFormat="1">
      <c r="BP19633" s="90"/>
    </row>
    <row r="19634" spans="68:68" customFormat="1">
      <c r="BP19634" s="90"/>
    </row>
    <row r="19635" spans="68:68" customFormat="1">
      <c r="BP19635" s="90"/>
    </row>
    <row r="19636" spans="68:68" customFormat="1">
      <c r="BP19636" s="90"/>
    </row>
    <row r="19637" spans="68:68" customFormat="1">
      <c r="BP19637" s="90"/>
    </row>
    <row r="19638" spans="68:68" customFormat="1">
      <c r="BP19638" s="90"/>
    </row>
    <row r="19639" spans="68:68" customFormat="1">
      <c r="BP19639" s="90"/>
    </row>
    <row r="19640" spans="68:68" customFormat="1">
      <c r="BP19640" s="90"/>
    </row>
    <row r="19641" spans="68:68" customFormat="1">
      <c r="BP19641" s="90"/>
    </row>
    <row r="19642" spans="68:68" customFormat="1">
      <c r="BP19642" s="90"/>
    </row>
    <row r="19643" spans="68:68" customFormat="1">
      <c r="BP19643" s="90"/>
    </row>
    <row r="19644" spans="68:68" customFormat="1">
      <c r="BP19644" s="90"/>
    </row>
    <row r="19645" spans="68:68" customFormat="1">
      <c r="BP19645" s="90"/>
    </row>
    <row r="19646" spans="68:68" customFormat="1">
      <c r="BP19646" s="90"/>
    </row>
    <row r="19647" spans="68:68" customFormat="1">
      <c r="BP19647" s="90"/>
    </row>
    <row r="19648" spans="68:68" customFormat="1">
      <c r="BP19648" s="90"/>
    </row>
    <row r="19649" spans="68:68" customFormat="1">
      <c r="BP19649" s="90"/>
    </row>
    <row r="19650" spans="68:68" customFormat="1">
      <c r="BP19650" s="90"/>
    </row>
    <row r="19651" spans="68:68" customFormat="1">
      <c r="BP19651" s="90"/>
    </row>
    <row r="19652" spans="68:68" customFormat="1">
      <c r="BP19652" s="90"/>
    </row>
    <row r="19653" spans="68:68" customFormat="1">
      <c r="BP19653" s="90"/>
    </row>
    <row r="19654" spans="68:68" customFormat="1">
      <c r="BP19654" s="90"/>
    </row>
    <row r="19655" spans="68:68" customFormat="1">
      <c r="BP19655" s="90"/>
    </row>
    <row r="19656" spans="68:68" customFormat="1">
      <c r="BP19656" s="90"/>
    </row>
    <row r="19657" spans="68:68" customFormat="1">
      <c r="BP19657" s="90"/>
    </row>
    <row r="19658" spans="68:68" customFormat="1">
      <c r="BP19658" s="90"/>
    </row>
    <row r="19659" spans="68:68" customFormat="1">
      <c r="BP19659" s="90"/>
    </row>
    <row r="19660" spans="68:68" customFormat="1">
      <c r="BP19660" s="90"/>
    </row>
    <row r="19661" spans="68:68" customFormat="1">
      <c r="BP19661" s="90"/>
    </row>
    <row r="19662" spans="68:68" customFormat="1">
      <c r="BP19662" s="90"/>
    </row>
    <row r="19663" spans="68:68" customFormat="1">
      <c r="BP19663" s="90"/>
    </row>
    <row r="19664" spans="68:68" customFormat="1">
      <c r="BP19664" s="90"/>
    </row>
    <row r="19665" spans="68:68" customFormat="1">
      <c r="BP19665" s="90"/>
    </row>
    <row r="19666" spans="68:68" customFormat="1">
      <c r="BP19666" s="90"/>
    </row>
    <row r="19667" spans="68:68" customFormat="1">
      <c r="BP19667" s="90"/>
    </row>
    <row r="19668" spans="68:68" customFormat="1">
      <c r="BP19668" s="90"/>
    </row>
    <row r="19669" spans="68:68" customFormat="1">
      <c r="BP19669" s="90"/>
    </row>
    <row r="19670" spans="68:68" customFormat="1">
      <c r="BP19670" s="90"/>
    </row>
    <row r="19671" spans="68:68" customFormat="1">
      <c r="BP19671" s="90"/>
    </row>
    <row r="19672" spans="68:68" customFormat="1">
      <c r="BP19672" s="90"/>
    </row>
    <row r="19673" spans="68:68" customFormat="1">
      <c r="BP19673" s="90"/>
    </row>
    <row r="19674" spans="68:68" customFormat="1">
      <c r="BP19674" s="90"/>
    </row>
    <row r="19675" spans="68:68" customFormat="1">
      <c r="BP19675" s="90"/>
    </row>
    <row r="19676" spans="68:68" customFormat="1">
      <c r="BP19676" s="90"/>
    </row>
    <row r="19677" spans="68:68" customFormat="1">
      <c r="BP19677" s="90"/>
    </row>
    <row r="19678" spans="68:68" customFormat="1">
      <c r="BP19678" s="90"/>
    </row>
    <row r="19679" spans="68:68" customFormat="1">
      <c r="BP19679" s="90"/>
    </row>
    <row r="19680" spans="68:68" customFormat="1">
      <c r="BP19680" s="90"/>
    </row>
    <row r="19681" spans="68:68" customFormat="1">
      <c r="BP19681" s="90"/>
    </row>
    <row r="19682" spans="68:68" customFormat="1">
      <c r="BP19682" s="90"/>
    </row>
    <row r="19683" spans="68:68" customFormat="1">
      <c r="BP19683" s="90"/>
    </row>
    <row r="19684" spans="68:68" customFormat="1">
      <c r="BP19684" s="90"/>
    </row>
    <row r="19685" spans="68:68" customFormat="1">
      <c r="BP19685" s="90"/>
    </row>
    <row r="19686" spans="68:68" customFormat="1">
      <c r="BP19686" s="90"/>
    </row>
    <row r="19687" spans="68:68" customFormat="1">
      <c r="BP19687" s="90"/>
    </row>
    <row r="19688" spans="68:68" customFormat="1">
      <c r="BP19688" s="90"/>
    </row>
    <row r="19689" spans="68:68" customFormat="1">
      <c r="BP19689" s="90"/>
    </row>
    <row r="19690" spans="68:68" customFormat="1">
      <c r="BP19690" s="90"/>
    </row>
    <row r="19691" spans="68:68" customFormat="1">
      <c r="BP19691" s="90"/>
    </row>
    <row r="19692" spans="68:68" customFormat="1">
      <c r="BP19692" s="90"/>
    </row>
    <row r="19693" spans="68:68" customFormat="1">
      <c r="BP19693" s="90"/>
    </row>
    <row r="19694" spans="68:68" customFormat="1">
      <c r="BP19694" s="90"/>
    </row>
    <row r="19695" spans="68:68" customFormat="1">
      <c r="BP19695" s="90"/>
    </row>
    <row r="19696" spans="68:68" customFormat="1">
      <c r="BP19696" s="90"/>
    </row>
    <row r="19697" spans="68:68" customFormat="1">
      <c r="BP19697" s="90"/>
    </row>
    <row r="19698" spans="68:68" customFormat="1">
      <c r="BP19698" s="90"/>
    </row>
    <row r="19699" spans="68:68" customFormat="1">
      <c r="BP19699" s="90"/>
    </row>
    <row r="19700" spans="68:68" customFormat="1">
      <c r="BP19700" s="90"/>
    </row>
    <row r="19701" spans="68:68" customFormat="1">
      <c r="BP19701" s="90"/>
    </row>
    <row r="19702" spans="68:68" customFormat="1">
      <c r="BP19702" s="90"/>
    </row>
    <row r="19703" spans="68:68" customFormat="1">
      <c r="BP19703" s="90"/>
    </row>
    <row r="19704" spans="68:68" customFormat="1">
      <c r="BP19704" s="90"/>
    </row>
    <row r="19705" spans="68:68" customFormat="1">
      <c r="BP19705" s="90"/>
    </row>
    <row r="19706" spans="68:68" customFormat="1">
      <c r="BP19706" s="90"/>
    </row>
    <row r="19707" spans="68:68" customFormat="1">
      <c r="BP19707" s="90"/>
    </row>
    <row r="19708" spans="68:68" customFormat="1">
      <c r="BP19708" s="90"/>
    </row>
    <row r="19709" spans="68:68" customFormat="1">
      <c r="BP19709" s="90"/>
    </row>
    <row r="19710" spans="68:68" customFormat="1">
      <c r="BP19710" s="90"/>
    </row>
    <row r="19711" spans="68:68" customFormat="1">
      <c r="BP19711" s="90"/>
    </row>
    <row r="19712" spans="68:68" customFormat="1">
      <c r="BP19712" s="90"/>
    </row>
    <row r="19713" spans="68:68" customFormat="1">
      <c r="BP19713" s="90"/>
    </row>
    <row r="19714" spans="68:68" customFormat="1">
      <c r="BP19714" s="90"/>
    </row>
    <row r="19715" spans="68:68" customFormat="1">
      <c r="BP19715" s="90"/>
    </row>
    <row r="19716" spans="68:68" customFormat="1">
      <c r="BP19716" s="90"/>
    </row>
    <row r="19717" spans="68:68" customFormat="1">
      <c r="BP19717" s="90"/>
    </row>
    <row r="19718" spans="68:68" customFormat="1">
      <c r="BP19718" s="90"/>
    </row>
    <row r="19719" spans="68:68" customFormat="1">
      <c r="BP19719" s="90"/>
    </row>
    <row r="19720" spans="68:68" customFormat="1">
      <c r="BP19720" s="90"/>
    </row>
    <row r="19721" spans="68:68" customFormat="1">
      <c r="BP19721" s="90"/>
    </row>
    <row r="19722" spans="68:68" customFormat="1">
      <c r="BP19722" s="90"/>
    </row>
    <row r="19723" spans="68:68" customFormat="1">
      <c r="BP19723" s="90"/>
    </row>
    <row r="19724" spans="68:68" customFormat="1">
      <c r="BP19724" s="90"/>
    </row>
    <row r="19725" spans="68:68" customFormat="1">
      <c r="BP19725" s="90"/>
    </row>
    <row r="19726" spans="68:68" customFormat="1">
      <c r="BP19726" s="90"/>
    </row>
    <row r="19727" spans="68:68" customFormat="1">
      <c r="BP19727" s="90"/>
    </row>
    <row r="19728" spans="68:68" customFormat="1">
      <c r="BP19728" s="90"/>
    </row>
    <row r="19729" spans="68:68" customFormat="1">
      <c r="BP19729" s="90"/>
    </row>
    <row r="19730" spans="68:68" customFormat="1">
      <c r="BP19730" s="90"/>
    </row>
    <row r="19731" spans="68:68" customFormat="1">
      <c r="BP19731" s="90"/>
    </row>
    <row r="19732" spans="68:68" customFormat="1">
      <c r="BP19732" s="90"/>
    </row>
    <row r="19733" spans="68:68" customFormat="1">
      <c r="BP19733" s="90"/>
    </row>
    <row r="19734" spans="68:68" customFormat="1">
      <c r="BP19734" s="90"/>
    </row>
    <row r="19735" spans="68:68" customFormat="1">
      <c r="BP19735" s="90"/>
    </row>
    <row r="19736" spans="68:68" customFormat="1">
      <c r="BP19736" s="90"/>
    </row>
    <row r="19737" spans="68:68" customFormat="1">
      <c r="BP19737" s="90"/>
    </row>
    <row r="19738" spans="68:68" customFormat="1">
      <c r="BP19738" s="90"/>
    </row>
    <row r="19739" spans="68:68" customFormat="1">
      <c r="BP19739" s="90"/>
    </row>
    <row r="19740" spans="68:68" customFormat="1">
      <c r="BP19740" s="90"/>
    </row>
    <row r="19741" spans="68:68" customFormat="1">
      <c r="BP19741" s="90"/>
    </row>
    <row r="19742" spans="68:68" customFormat="1">
      <c r="BP19742" s="90"/>
    </row>
    <row r="19743" spans="68:68" customFormat="1">
      <c r="BP19743" s="90"/>
    </row>
    <row r="19744" spans="68:68" customFormat="1">
      <c r="BP19744" s="90"/>
    </row>
    <row r="19745" spans="68:68" customFormat="1">
      <c r="BP19745" s="90"/>
    </row>
    <row r="19746" spans="68:68" customFormat="1">
      <c r="BP19746" s="90"/>
    </row>
    <row r="19747" spans="68:68" customFormat="1">
      <c r="BP19747" s="90"/>
    </row>
    <row r="19748" spans="68:68" customFormat="1">
      <c r="BP19748" s="90"/>
    </row>
    <row r="19749" spans="68:68" customFormat="1">
      <c r="BP19749" s="90"/>
    </row>
    <row r="19750" spans="68:68" customFormat="1">
      <c r="BP19750" s="90"/>
    </row>
    <row r="19751" spans="68:68" customFormat="1">
      <c r="BP19751" s="90"/>
    </row>
    <row r="19752" spans="68:68" customFormat="1">
      <c r="BP19752" s="90"/>
    </row>
    <row r="19753" spans="68:68" customFormat="1">
      <c r="BP19753" s="90"/>
    </row>
    <row r="19754" spans="68:68" customFormat="1">
      <c r="BP19754" s="90"/>
    </row>
    <row r="19755" spans="68:68" customFormat="1">
      <c r="BP19755" s="90"/>
    </row>
    <row r="19756" spans="68:68" customFormat="1">
      <c r="BP19756" s="90"/>
    </row>
    <row r="19757" spans="68:68" customFormat="1">
      <c r="BP19757" s="90"/>
    </row>
    <row r="19758" spans="68:68" customFormat="1">
      <c r="BP19758" s="90"/>
    </row>
    <row r="19759" spans="68:68" customFormat="1">
      <c r="BP19759" s="90"/>
    </row>
    <row r="19760" spans="68:68" customFormat="1">
      <c r="BP19760" s="90"/>
    </row>
    <row r="19761" spans="68:68" customFormat="1">
      <c r="BP19761" s="90"/>
    </row>
    <row r="19762" spans="68:68" customFormat="1">
      <c r="BP19762" s="90"/>
    </row>
    <row r="19763" spans="68:68" customFormat="1">
      <c r="BP19763" s="90"/>
    </row>
    <row r="19764" spans="68:68" customFormat="1">
      <c r="BP19764" s="90"/>
    </row>
    <row r="19765" spans="68:68" customFormat="1">
      <c r="BP19765" s="90"/>
    </row>
    <row r="19766" spans="68:68" customFormat="1">
      <c r="BP19766" s="90"/>
    </row>
    <row r="19767" spans="68:68" customFormat="1">
      <c r="BP19767" s="90"/>
    </row>
    <row r="19768" spans="68:68" customFormat="1">
      <c r="BP19768" s="90"/>
    </row>
    <row r="19769" spans="68:68" customFormat="1">
      <c r="BP19769" s="90"/>
    </row>
    <row r="19770" spans="68:68" customFormat="1">
      <c r="BP19770" s="90"/>
    </row>
    <row r="19771" spans="68:68" customFormat="1">
      <c r="BP19771" s="90"/>
    </row>
    <row r="19772" spans="68:68" customFormat="1">
      <c r="BP19772" s="90"/>
    </row>
    <row r="19773" spans="68:68" customFormat="1">
      <c r="BP19773" s="90"/>
    </row>
    <row r="19774" spans="68:68" customFormat="1">
      <c r="BP19774" s="90"/>
    </row>
    <row r="19775" spans="68:68" customFormat="1">
      <c r="BP19775" s="90"/>
    </row>
    <row r="19776" spans="68:68" customFormat="1">
      <c r="BP19776" s="90"/>
    </row>
    <row r="19777" spans="68:68" customFormat="1">
      <c r="BP19777" s="90"/>
    </row>
    <row r="19778" spans="68:68" customFormat="1">
      <c r="BP19778" s="90"/>
    </row>
    <row r="19779" spans="68:68" customFormat="1">
      <c r="BP19779" s="90"/>
    </row>
    <row r="19780" spans="68:68" customFormat="1">
      <c r="BP19780" s="90"/>
    </row>
    <row r="19781" spans="68:68" customFormat="1">
      <c r="BP19781" s="90"/>
    </row>
    <row r="19782" spans="68:68" customFormat="1">
      <c r="BP19782" s="90"/>
    </row>
    <row r="19783" spans="68:68" customFormat="1">
      <c r="BP19783" s="90"/>
    </row>
    <row r="19784" spans="68:68" customFormat="1">
      <c r="BP19784" s="90"/>
    </row>
    <row r="19785" spans="68:68" customFormat="1">
      <c r="BP19785" s="90"/>
    </row>
    <row r="19786" spans="68:68" customFormat="1">
      <c r="BP19786" s="90"/>
    </row>
    <row r="19787" spans="68:68" customFormat="1">
      <c r="BP19787" s="90"/>
    </row>
    <row r="19788" spans="68:68" customFormat="1">
      <c r="BP19788" s="90"/>
    </row>
    <row r="19789" spans="68:68" customFormat="1">
      <c r="BP19789" s="90"/>
    </row>
    <row r="19790" spans="68:68" customFormat="1">
      <c r="BP19790" s="90"/>
    </row>
    <row r="19791" spans="68:68" customFormat="1">
      <c r="BP19791" s="90"/>
    </row>
    <row r="19792" spans="68:68" customFormat="1">
      <c r="BP19792" s="90"/>
    </row>
    <row r="19793" spans="68:68" customFormat="1">
      <c r="BP19793" s="90"/>
    </row>
    <row r="19794" spans="68:68" customFormat="1">
      <c r="BP19794" s="90"/>
    </row>
    <row r="19795" spans="68:68" customFormat="1">
      <c r="BP19795" s="90"/>
    </row>
    <row r="19796" spans="68:68" customFormat="1">
      <c r="BP19796" s="90"/>
    </row>
    <row r="19797" spans="68:68" customFormat="1">
      <c r="BP19797" s="90"/>
    </row>
    <row r="19798" spans="68:68" customFormat="1">
      <c r="BP19798" s="90"/>
    </row>
    <row r="19799" spans="68:68" customFormat="1">
      <c r="BP19799" s="90"/>
    </row>
    <row r="19800" spans="68:68" customFormat="1">
      <c r="BP19800" s="90"/>
    </row>
    <row r="19801" spans="68:68" customFormat="1">
      <c r="BP19801" s="90"/>
    </row>
    <row r="19802" spans="68:68" customFormat="1">
      <c r="BP19802" s="90"/>
    </row>
    <row r="19803" spans="68:68" customFormat="1">
      <c r="BP19803" s="90"/>
    </row>
    <row r="19804" spans="68:68" customFormat="1">
      <c r="BP19804" s="90"/>
    </row>
    <row r="19805" spans="68:68" customFormat="1">
      <c r="BP19805" s="90"/>
    </row>
    <row r="19806" spans="68:68" customFormat="1">
      <c r="BP19806" s="90"/>
    </row>
    <row r="19807" spans="68:68" customFormat="1">
      <c r="BP19807" s="90"/>
    </row>
    <row r="19808" spans="68:68" customFormat="1">
      <c r="BP19808" s="90"/>
    </row>
    <row r="19809" spans="68:68" customFormat="1">
      <c r="BP19809" s="90"/>
    </row>
    <row r="19810" spans="68:68" customFormat="1">
      <c r="BP19810" s="90"/>
    </row>
    <row r="19811" spans="68:68" customFormat="1">
      <c r="BP19811" s="90"/>
    </row>
    <row r="19812" spans="68:68" customFormat="1">
      <c r="BP19812" s="90"/>
    </row>
    <row r="19813" spans="68:68" customFormat="1">
      <c r="BP19813" s="90"/>
    </row>
    <row r="19814" spans="68:68" customFormat="1">
      <c r="BP19814" s="90"/>
    </row>
    <row r="19815" spans="68:68" customFormat="1">
      <c r="BP19815" s="90"/>
    </row>
    <row r="19816" spans="68:68" customFormat="1">
      <c r="BP19816" s="90"/>
    </row>
    <row r="19817" spans="68:68" customFormat="1">
      <c r="BP19817" s="90"/>
    </row>
    <row r="19818" spans="68:68" customFormat="1">
      <c r="BP19818" s="90"/>
    </row>
    <row r="19819" spans="68:68" customFormat="1">
      <c r="BP19819" s="90"/>
    </row>
    <row r="19820" spans="68:68" customFormat="1">
      <c r="BP19820" s="90"/>
    </row>
    <row r="19821" spans="68:68" customFormat="1">
      <c r="BP19821" s="90"/>
    </row>
    <row r="19822" spans="68:68" customFormat="1">
      <c r="BP19822" s="90"/>
    </row>
    <row r="19823" spans="68:68" customFormat="1">
      <c r="BP19823" s="90"/>
    </row>
    <row r="19824" spans="68:68" customFormat="1">
      <c r="BP19824" s="90"/>
    </row>
    <row r="19825" spans="68:68" customFormat="1">
      <c r="BP19825" s="90"/>
    </row>
    <row r="19826" spans="68:68" customFormat="1">
      <c r="BP19826" s="90"/>
    </row>
    <row r="19827" spans="68:68" customFormat="1">
      <c r="BP19827" s="90"/>
    </row>
    <row r="19828" spans="68:68" customFormat="1">
      <c r="BP19828" s="90"/>
    </row>
    <row r="19829" spans="68:68" customFormat="1">
      <c r="BP19829" s="90"/>
    </row>
    <row r="19830" spans="68:68" customFormat="1">
      <c r="BP19830" s="90"/>
    </row>
    <row r="19831" spans="68:68" customFormat="1">
      <c r="BP19831" s="90"/>
    </row>
    <row r="19832" spans="68:68" customFormat="1">
      <c r="BP19832" s="90"/>
    </row>
    <row r="19833" spans="68:68" customFormat="1">
      <c r="BP19833" s="90"/>
    </row>
    <row r="19834" spans="68:68" customFormat="1">
      <c r="BP19834" s="90"/>
    </row>
    <row r="19835" spans="68:68" customFormat="1">
      <c r="BP19835" s="90"/>
    </row>
    <row r="19836" spans="68:68" customFormat="1">
      <c r="BP19836" s="90"/>
    </row>
    <row r="19837" spans="68:68" customFormat="1">
      <c r="BP19837" s="90"/>
    </row>
    <row r="19838" spans="68:68" customFormat="1">
      <c r="BP19838" s="90"/>
    </row>
    <row r="19839" spans="68:68" customFormat="1">
      <c r="BP19839" s="90"/>
    </row>
    <row r="19840" spans="68:68" customFormat="1">
      <c r="BP19840" s="90"/>
    </row>
    <row r="19841" spans="68:68" customFormat="1">
      <c r="BP19841" s="90"/>
    </row>
    <row r="19842" spans="68:68" customFormat="1">
      <c r="BP19842" s="90"/>
    </row>
    <row r="19843" spans="68:68" customFormat="1">
      <c r="BP19843" s="90"/>
    </row>
    <row r="19844" spans="68:68" customFormat="1">
      <c r="BP19844" s="90"/>
    </row>
    <row r="19845" spans="68:68" customFormat="1">
      <c r="BP19845" s="90"/>
    </row>
    <row r="19846" spans="68:68" customFormat="1">
      <c r="BP19846" s="90"/>
    </row>
    <row r="19847" spans="68:68" customFormat="1">
      <c r="BP19847" s="90"/>
    </row>
    <row r="19848" spans="68:68" customFormat="1">
      <c r="BP19848" s="90"/>
    </row>
    <row r="19849" spans="68:68" customFormat="1">
      <c r="BP19849" s="90"/>
    </row>
    <row r="19850" spans="68:68" customFormat="1">
      <c r="BP19850" s="90"/>
    </row>
    <row r="19851" spans="68:68" customFormat="1">
      <c r="BP19851" s="90"/>
    </row>
    <row r="19852" spans="68:68" customFormat="1">
      <c r="BP19852" s="90"/>
    </row>
    <row r="19853" spans="68:68" customFormat="1">
      <c r="BP19853" s="90"/>
    </row>
    <row r="19854" spans="68:68" customFormat="1">
      <c r="BP19854" s="90"/>
    </row>
    <row r="19855" spans="68:68" customFormat="1">
      <c r="BP19855" s="90"/>
    </row>
    <row r="19856" spans="68:68" customFormat="1">
      <c r="BP19856" s="90"/>
    </row>
    <row r="19857" spans="68:68" customFormat="1">
      <c r="BP19857" s="90"/>
    </row>
    <row r="19858" spans="68:68" customFormat="1">
      <c r="BP19858" s="90"/>
    </row>
    <row r="19859" spans="68:68" customFormat="1">
      <c r="BP19859" s="90"/>
    </row>
    <row r="19860" spans="68:68" customFormat="1">
      <c r="BP19860" s="90"/>
    </row>
    <row r="19861" spans="68:68" customFormat="1">
      <c r="BP19861" s="90"/>
    </row>
    <row r="19862" spans="68:68" customFormat="1">
      <c r="BP19862" s="90"/>
    </row>
    <row r="19863" spans="68:68" customFormat="1">
      <c r="BP19863" s="90"/>
    </row>
    <row r="19864" spans="68:68" customFormat="1">
      <c r="BP19864" s="90"/>
    </row>
    <row r="19865" spans="68:68" customFormat="1">
      <c r="BP19865" s="90"/>
    </row>
    <row r="19866" spans="68:68" customFormat="1">
      <c r="BP19866" s="90"/>
    </row>
    <row r="19867" spans="68:68" customFormat="1">
      <c r="BP19867" s="90"/>
    </row>
    <row r="19868" spans="68:68" customFormat="1">
      <c r="BP19868" s="90"/>
    </row>
    <row r="19869" spans="68:68" customFormat="1">
      <c r="BP19869" s="90"/>
    </row>
    <row r="19870" spans="68:68" customFormat="1">
      <c r="BP19870" s="90"/>
    </row>
    <row r="19871" spans="68:68" customFormat="1">
      <c r="BP19871" s="90"/>
    </row>
    <row r="19872" spans="68:68" customFormat="1">
      <c r="BP19872" s="90"/>
    </row>
    <row r="19873" spans="68:68" customFormat="1">
      <c r="BP19873" s="90"/>
    </row>
    <row r="19874" spans="68:68" customFormat="1">
      <c r="BP19874" s="90"/>
    </row>
    <row r="19875" spans="68:68" customFormat="1">
      <c r="BP19875" s="90"/>
    </row>
    <row r="19876" spans="68:68" customFormat="1">
      <c r="BP19876" s="90"/>
    </row>
    <row r="19877" spans="68:68" customFormat="1">
      <c r="BP19877" s="90"/>
    </row>
    <row r="19878" spans="68:68" customFormat="1">
      <c r="BP19878" s="90"/>
    </row>
    <row r="19879" spans="68:68" customFormat="1">
      <c r="BP19879" s="90"/>
    </row>
    <row r="19880" spans="68:68" customFormat="1">
      <c r="BP19880" s="90"/>
    </row>
    <row r="19881" spans="68:68" customFormat="1">
      <c r="BP19881" s="90"/>
    </row>
    <row r="19882" spans="68:68" customFormat="1">
      <c r="BP19882" s="90"/>
    </row>
    <row r="19883" spans="68:68" customFormat="1">
      <c r="BP19883" s="90"/>
    </row>
    <row r="19884" spans="68:68" customFormat="1">
      <c r="BP19884" s="90"/>
    </row>
    <row r="19885" spans="68:68" customFormat="1">
      <c r="BP19885" s="90"/>
    </row>
    <row r="19886" spans="68:68" customFormat="1">
      <c r="BP19886" s="90"/>
    </row>
    <row r="19887" spans="68:68" customFormat="1">
      <c r="BP19887" s="90"/>
    </row>
    <row r="19888" spans="68:68" customFormat="1">
      <c r="BP19888" s="90"/>
    </row>
    <row r="19889" spans="68:68" customFormat="1">
      <c r="BP19889" s="90"/>
    </row>
    <row r="19890" spans="68:68" customFormat="1">
      <c r="BP19890" s="90"/>
    </row>
    <row r="19891" spans="68:68" customFormat="1">
      <c r="BP19891" s="90"/>
    </row>
    <row r="19892" spans="68:68" customFormat="1">
      <c r="BP19892" s="90"/>
    </row>
    <row r="19893" spans="68:68" customFormat="1">
      <c r="BP19893" s="90"/>
    </row>
    <row r="19894" spans="68:68" customFormat="1">
      <c r="BP19894" s="90"/>
    </row>
    <row r="19895" spans="68:68" customFormat="1">
      <c r="BP19895" s="90"/>
    </row>
    <row r="19896" spans="68:68" customFormat="1">
      <c r="BP19896" s="90"/>
    </row>
    <row r="19897" spans="68:68" customFormat="1">
      <c r="BP19897" s="90"/>
    </row>
    <row r="19898" spans="68:68" customFormat="1">
      <c r="BP19898" s="90"/>
    </row>
    <row r="19899" spans="68:68" customFormat="1">
      <c r="BP19899" s="90"/>
    </row>
    <row r="19900" spans="68:68" customFormat="1">
      <c r="BP19900" s="90"/>
    </row>
    <row r="19901" spans="68:68" customFormat="1">
      <c r="BP19901" s="90"/>
    </row>
    <row r="19902" spans="68:68" customFormat="1">
      <c r="BP19902" s="90"/>
    </row>
    <row r="19903" spans="68:68" customFormat="1">
      <c r="BP19903" s="90"/>
    </row>
    <row r="19904" spans="68:68" customFormat="1">
      <c r="BP19904" s="90"/>
    </row>
    <row r="19905" spans="68:68" customFormat="1">
      <c r="BP19905" s="90"/>
    </row>
    <row r="19906" spans="68:68" customFormat="1">
      <c r="BP19906" s="90"/>
    </row>
    <row r="19907" spans="68:68" customFormat="1">
      <c r="BP19907" s="90"/>
    </row>
    <row r="19908" spans="68:68" customFormat="1">
      <c r="BP19908" s="90"/>
    </row>
    <row r="19909" spans="68:68" customFormat="1">
      <c r="BP19909" s="90"/>
    </row>
    <row r="19910" spans="68:68" customFormat="1">
      <c r="BP19910" s="90"/>
    </row>
    <row r="19911" spans="68:68" customFormat="1">
      <c r="BP19911" s="90"/>
    </row>
    <row r="19912" spans="68:68" customFormat="1">
      <c r="BP19912" s="90"/>
    </row>
    <row r="19913" spans="68:68" customFormat="1">
      <c r="BP19913" s="90"/>
    </row>
    <row r="19914" spans="68:68" customFormat="1">
      <c r="BP19914" s="90"/>
    </row>
    <row r="19915" spans="68:68" customFormat="1">
      <c r="BP19915" s="90"/>
    </row>
    <row r="19916" spans="68:68" customFormat="1">
      <c r="BP19916" s="90"/>
    </row>
    <row r="19917" spans="68:68" customFormat="1">
      <c r="BP19917" s="90"/>
    </row>
    <row r="19918" spans="68:68" customFormat="1">
      <c r="BP19918" s="90"/>
    </row>
    <row r="19919" spans="68:68" customFormat="1">
      <c r="BP19919" s="90"/>
    </row>
    <row r="19920" spans="68:68" customFormat="1">
      <c r="BP19920" s="90"/>
    </row>
    <row r="19921" spans="68:68" customFormat="1">
      <c r="BP19921" s="90"/>
    </row>
    <row r="19922" spans="68:68" customFormat="1">
      <c r="BP19922" s="90"/>
    </row>
    <row r="19923" spans="68:68" customFormat="1">
      <c r="BP19923" s="90"/>
    </row>
    <row r="19924" spans="68:68" customFormat="1">
      <c r="BP19924" s="90"/>
    </row>
    <row r="19925" spans="68:68" customFormat="1">
      <c r="BP19925" s="90"/>
    </row>
    <row r="19926" spans="68:68" customFormat="1">
      <c r="BP19926" s="90"/>
    </row>
    <row r="19927" spans="68:68" customFormat="1">
      <c r="BP19927" s="90"/>
    </row>
    <row r="19928" spans="68:68" customFormat="1">
      <c r="BP19928" s="90"/>
    </row>
    <row r="19929" spans="68:68" customFormat="1">
      <c r="BP19929" s="90"/>
    </row>
    <row r="19930" spans="68:68" customFormat="1">
      <c r="BP19930" s="90"/>
    </row>
    <row r="19931" spans="68:68" customFormat="1">
      <c r="BP19931" s="90"/>
    </row>
    <row r="19932" spans="68:68" customFormat="1">
      <c r="BP19932" s="90"/>
    </row>
    <row r="19933" spans="68:68" customFormat="1">
      <c r="BP19933" s="90"/>
    </row>
    <row r="19934" spans="68:68" customFormat="1">
      <c r="BP19934" s="90"/>
    </row>
    <row r="19935" spans="68:68" customFormat="1">
      <c r="BP19935" s="90"/>
    </row>
    <row r="19936" spans="68:68" customFormat="1">
      <c r="BP19936" s="90"/>
    </row>
    <row r="19937" spans="68:68" customFormat="1">
      <c r="BP19937" s="90"/>
    </row>
    <row r="19938" spans="68:68" customFormat="1">
      <c r="BP19938" s="90"/>
    </row>
    <row r="19939" spans="68:68" customFormat="1">
      <c r="BP19939" s="90"/>
    </row>
    <row r="19940" spans="68:68" customFormat="1">
      <c r="BP19940" s="90"/>
    </row>
    <row r="19941" spans="68:68" customFormat="1">
      <c r="BP19941" s="90"/>
    </row>
    <row r="19942" spans="68:68" customFormat="1">
      <c r="BP19942" s="90"/>
    </row>
    <row r="19943" spans="68:68" customFormat="1">
      <c r="BP19943" s="90"/>
    </row>
    <row r="19944" spans="68:68" customFormat="1">
      <c r="BP19944" s="90"/>
    </row>
    <row r="19945" spans="68:68" customFormat="1">
      <c r="BP19945" s="90"/>
    </row>
    <row r="19946" spans="68:68" customFormat="1">
      <c r="BP19946" s="90"/>
    </row>
    <row r="19947" spans="68:68" customFormat="1">
      <c r="BP19947" s="90"/>
    </row>
    <row r="19948" spans="68:68" customFormat="1">
      <c r="BP19948" s="90"/>
    </row>
    <row r="19949" spans="68:68" customFormat="1">
      <c r="BP19949" s="90"/>
    </row>
    <row r="19950" spans="68:68" customFormat="1">
      <c r="BP19950" s="90"/>
    </row>
    <row r="19951" spans="68:68" customFormat="1">
      <c r="BP19951" s="90"/>
    </row>
    <row r="19952" spans="68:68" customFormat="1">
      <c r="BP19952" s="90"/>
    </row>
    <row r="19953" spans="68:68" customFormat="1">
      <c r="BP19953" s="90"/>
    </row>
    <row r="19954" spans="68:68" customFormat="1">
      <c r="BP19954" s="90"/>
    </row>
    <row r="19955" spans="68:68" customFormat="1">
      <c r="BP19955" s="90"/>
    </row>
    <row r="19956" spans="68:68" customFormat="1">
      <c r="BP19956" s="90"/>
    </row>
    <row r="19957" spans="68:68" customFormat="1">
      <c r="BP19957" s="90"/>
    </row>
    <row r="19958" spans="68:68" customFormat="1">
      <c r="BP19958" s="90"/>
    </row>
    <row r="19959" spans="68:68" customFormat="1">
      <c r="BP19959" s="90"/>
    </row>
    <row r="19960" spans="68:68" customFormat="1">
      <c r="BP19960" s="90"/>
    </row>
    <row r="19961" spans="68:68" customFormat="1">
      <c r="BP19961" s="90"/>
    </row>
    <row r="19962" spans="68:68" customFormat="1">
      <c r="BP19962" s="90"/>
    </row>
    <row r="19963" spans="68:68" customFormat="1">
      <c r="BP19963" s="90"/>
    </row>
    <row r="19964" spans="68:68" customFormat="1">
      <c r="BP19964" s="90"/>
    </row>
    <row r="19965" spans="68:68" customFormat="1">
      <c r="BP19965" s="90"/>
    </row>
    <row r="19966" spans="68:68" customFormat="1">
      <c r="BP19966" s="90"/>
    </row>
    <row r="19967" spans="68:68" customFormat="1">
      <c r="BP19967" s="90"/>
    </row>
    <row r="19968" spans="68:68" customFormat="1">
      <c r="BP19968" s="90"/>
    </row>
    <row r="19969" spans="68:68" customFormat="1">
      <c r="BP19969" s="90"/>
    </row>
    <row r="19970" spans="68:68" customFormat="1">
      <c r="BP19970" s="90"/>
    </row>
    <row r="19971" spans="68:68" customFormat="1">
      <c r="BP19971" s="90"/>
    </row>
    <row r="19972" spans="68:68" customFormat="1">
      <c r="BP19972" s="90"/>
    </row>
    <row r="19973" spans="68:68" customFormat="1">
      <c r="BP19973" s="90"/>
    </row>
    <row r="19974" spans="68:68" customFormat="1">
      <c r="BP19974" s="90"/>
    </row>
    <row r="19975" spans="68:68" customFormat="1">
      <c r="BP19975" s="90"/>
    </row>
    <row r="19976" spans="68:68" customFormat="1">
      <c r="BP19976" s="90"/>
    </row>
    <row r="19977" spans="68:68" customFormat="1">
      <c r="BP19977" s="90"/>
    </row>
    <row r="19978" spans="68:68" customFormat="1">
      <c r="BP19978" s="90"/>
    </row>
    <row r="19979" spans="68:68" customFormat="1">
      <c r="BP19979" s="90"/>
    </row>
    <row r="19980" spans="68:68" customFormat="1">
      <c r="BP19980" s="90"/>
    </row>
    <row r="19981" spans="68:68" customFormat="1">
      <c r="BP19981" s="90"/>
    </row>
    <row r="19982" spans="68:68" customFormat="1">
      <c r="BP19982" s="90"/>
    </row>
    <row r="19983" spans="68:68" customFormat="1">
      <c r="BP19983" s="90"/>
    </row>
    <row r="19984" spans="68:68" customFormat="1">
      <c r="BP19984" s="90"/>
    </row>
    <row r="19985" spans="68:68" customFormat="1">
      <c r="BP19985" s="90"/>
    </row>
    <row r="19986" spans="68:68" customFormat="1">
      <c r="BP19986" s="90"/>
    </row>
    <row r="19987" spans="68:68" customFormat="1">
      <c r="BP19987" s="90"/>
    </row>
    <row r="19988" spans="68:68" customFormat="1">
      <c r="BP19988" s="90"/>
    </row>
    <row r="19989" spans="68:68" customFormat="1">
      <c r="BP19989" s="90"/>
    </row>
    <row r="19990" spans="68:68" customFormat="1">
      <c r="BP19990" s="90"/>
    </row>
    <row r="19991" spans="68:68" customFormat="1">
      <c r="BP19991" s="90"/>
    </row>
    <row r="19992" spans="68:68" customFormat="1">
      <c r="BP19992" s="90"/>
    </row>
    <row r="19993" spans="68:68" customFormat="1">
      <c r="BP19993" s="90"/>
    </row>
    <row r="19994" spans="68:68" customFormat="1">
      <c r="BP19994" s="90"/>
    </row>
    <row r="19995" spans="68:68" customFormat="1">
      <c r="BP19995" s="90"/>
    </row>
    <row r="19996" spans="68:68" customFormat="1">
      <c r="BP19996" s="90"/>
    </row>
    <row r="19997" spans="68:68" customFormat="1">
      <c r="BP19997" s="90"/>
    </row>
    <row r="19998" spans="68:68" customFormat="1">
      <c r="BP19998" s="90"/>
    </row>
    <row r="19999" spans="68:68" customFormat="1">
      <c r="BP19999" s="90"/>
    </row>
    <row r="20000" spans="68:68" customFormat="1">
      <c r="BP20000" s="90"/>
    </row>
    <row r="20001" spans="68:68" customFormat="1">
      <c r="BP20001" s="90"/>
    </row>
    <row r="20002" spans="68:68" customFormat="1">
      <c r="BP20002" s="90"/>
    </row>
    <row r="20003" spans="68:68" customFormat="1">
      <c r="BP20003" s="90"/>
    </row>
    <row r="20004" spans="68:68" customFormat="1">
      <c r="BP20004" s="90"/>
    </row>
    <row r="20005" spans="68:68" customFormat="1">
      <c r="BP20005" s="90"/>
    </row>
    <row r="20006" spans="68:68" customFormat="1">
      <c r="BP20006" s="90"/>
    </row>
    <row r="20007" spans="68:68" customFormat="1">
      <c r="BP20007" s="90"/>
    </row>
    <row r="20008" spans="68:68" customFormat="1">
      <c r="BP20008" s="90"/>
    </row>
    <row r="20009" spans="68:68" customFormat="1">
      <c r="BP20009" s="90"/>
    </row>
    <row r="20010" spans="68:68" customFormat="1">
      <c r="BP20010" s="90"/>
    </row>
    <row r="20011" spans="68:68" customFormat="1">
      <c r="BP20011" s="90"/>
    </row>
    <row r="20012" spans="68:68" customFormat="1">
      <c r="BP20012" s="90"/>
    </row>
    <row r="20013" spans="68:68" customFormat="1">
      <c r="BP20013" s="90"/>
    </row>
    <row r="20014" spans="68:68" customFormat="1">
      <c r="BP20014" s="90"/>
    </row>
    <row r="20015" spans="68:68" customFormat="1">
      <c r="BP20015" s="90"/>
    </row>
    <row r="20016" spans="68:68" customFormat="1">
      <c r="BP20016" s="90"/>
    </row>
    <row r="20017" spans="68:68" customFormat="1">
      <c r="BP20017" s="90"/>
    </row>
    <row r="20018" spans="68:68" customFormat="1">
      <c r="BP20018" s="90"/>
    </row>
    <row r="20019" spans="68:68" customFormat="1">
      <c r="BP20019" s="90"/>
    </row>
    <row r="20020" spans="68:68" customFormat="1">
      <c r="BP20020" s="90"/>
    </row>
    <row r="20021" spans="68:68" customFormat="1">
      <c r="BP20021" s="90"/>
    </row>
    <row r="20022" spans="68:68" customFormat="1">
      <c r="BP20022" s="90"/>
    </row>
    <row r="20023" spans="68:68" customFormat="1">
      <c r="BP20023" s="90"/>
    </row>
    <row r="20024" spans="68:68" customFormat="1">
      <c r="BP20024" s="90"/>
    </row>
    <row r="20025" spans="68:68" customFormat="1">
      <c r="BP20025" s="90"/>
    </row>
    <row r="20026" spans="68:68" customFormat="1">
      <c r="BP20026" s="90"/>
    </row>
    <row r="20027" spans="68:68" customFormat="1">
      <c r="BP20027" s="90"/>
    </row>
    <row r="20028" spans="68:68" customFormat="1">
      <c r="BP20028" s="90"/>
    </row>
    <row r="20029" spans="68:68" customFormat="1">
      <c r="BP20029" s="90"/>
    </row>
    <row r="20030" spans="68:68" customFormat="1">
      <c r="BP20030" s="90"/>
    </row>
    <row r="20031" spans="68:68" customFormat="1">
      <c r="BP20031" s="90"/>
    </row>
    <row r="20032" spans="68:68" customFormat="1">
      <c r="BP20032" s="90"/>
    </row>
    <row r="20033" spans="68:68" customFormat="1">
      <c r="BP20033" s="90"/>
    </row>
    <row r="20034" spans="68:68" customFormat="1">
      <c r="BP20034" s="90"/>
    </row>
    <row r="20035" spans="68:68" customFormat="1">
      <c r="BP20035" s="90"/>
    </row>
    <row r="20036" spans="68:68" customFormat="1">
      <c r="BP20036" s="90"/>
    </row>
    <row r="20037" spans="68:68" customFormat="1">
      <c r="BP20037" s="90"/>
    </row>
    <row r="20038" spans="68:68" customFormat="1">
      <c r="BP20038" s="90"/>
    </row>
    <row r="20039" spans="68:68" customFormat="1">
      <c r="BP20039" s="90"/>
    </row>
    <row r="20040" spans="68:68" customFormat="1">
      <c r="BP20040" s="90"/>
    </row>
    <row r="20041" spans="68:68" customFormat="1">
      <c r="BP20041" s="90"/>
    </row>
    <row r="20042" spans="68:68" customFormat="1">
      <c r="BP20042" s="90"/>
    </row>
    <row r="20043" spans="68:68" customFormat="1">
      <c r="BP20043" s="90"/>
    </row>
    <row r="20044" spans="68:68" customFormat="1">
      <c r="BP20044" s="90"/>
    </row>
    <row r="20045" spans="68:68" customFormat="1">
      <c r="BP20045" s="90"/>
    </row>
    <row r="20046" spans="68:68" customFormat="1">
      <c r="BP20046" s="90"/>
    </row>
    <row r="20047" spans="68:68" customFormat="1">
      <c r="BP20047" s="90"/>
    </row>
    <row r="20048" spans="68:68" customFormat="1">
      <c r="BP20048" s="90"/>
    </row>
    <row r="20049" spans="68:68" customFormat="1">
      <c r="BP20049" s="90"/>
    </row>
    <row r="20050" spans="68:68" customFormat="1">
      <c r="BP20050" s="90"/>
    </row>
    <row r="20051" spans="68:68" customFormat="1">
      <c r="BP20051" s="90"/>
    </row>
    <row r="20052" spans="68:68" customFormat="1">
      <c r="BP20052" s="90"/>
    </row>
    <row r="20053" spans="68:68" customFormat="1">
      <c r="BP20053" s="90"/>
    </row>
    <row r="20054" spans="68:68" customFormat="1">
      <c r="BP20054" s="90"/>
    </row>
    <row r="20055" spans="68:68" customFormat="1">
      <c r="BP20055" s="90"/>
    </row>
    <row r="20056" spans="68:68" customFormat="1">
      <c r="BP20056" s="90"/>
    </row>
    <row r="20057" spans="68:68" customFormat="1">
      <c r="BP20057" s="90"/>
    </row>
    <row r="20058" spans="68:68" customFormat="1">
      <c r="BP20058" s="90"/>
    </row>
    <row r="20059" spans="68:68" customFormat="1">
      <c r="BP20059" s="90"/>
    </row>
    <row r="20060" spans="68:68" customFormat="1">
      <c r="BP20060" s="90"/>
    </row>
    <row r="20061" spans="68:68" customFormat="1">
      <c r="BP20061" s="90"/>
    </row>
    <row r="20062" spans="68:68" customFormat="1">
      <c r="BP20062" s="90"/>
    </row>
    <row r="20063" spans="68:68" customFormat="1">
      <c r="BP20063" s="90"/>
    </row>
    <row r="20064" spans="68:68" customFormat="1">
      <c r="BP20064" s="90"/>
    </row>
    <row r="20065" spans="68:68" customFormat="1">
      <c r="BP20065" s="90"/>
    </row>
    <row r="20066" spans="68:68" customFormat="1">
      <c r="BP20066" s="90"/>
    </row>
    <row r="20067" spans="68:68" customFormat="1">
      <c r="BP20067" s="90"/>
    </row>
    <row r="20068" spans="68:68" customFormat="1">
      <c r="BP20068" s="90"/>
    </row>
    <row r="20069" spans="68:68" customFormat="1">
      <c r="BP20069" s="90"/>
    </row>
    <row r="20070" spans="68:68" customFormat="1">
      <c r="BP20070" s="90"/>
    </row>
    <row r="20071" spans="68:68" customFormat="1">
      <c r="BP20071" s="90"/>
    </row>
    <row r="20072" spans="68:68" customFormat="1">
      <c r="BP20072" s="90"/>
    </row>
    <row r="20073" spans="68:68" customFormat="1">
      <c r="BP20073" s="90"/>
    </row>
    <row r="20074" spans="68:68" customFormat="1">
      <c r="BP20074" s="90"/>
    </row>
    <row r="20075" spans="68:68" customFormat="1">
      <c r="BP20075" s="90"/>
    </row>
    <row r="20076" spans="68:68" customFormat="1">
      <c r="BP20076" s="90"/>
    </row>
    <row r="20077" spans="68:68" customFormat="1">
      <c r="BP20077" s="90"/>
    </row>
    <row r="20078" spans="68:68" customFormat="1">
      <c r="BP20078" s="90"/>
    </row>
    <row r="20079" spans="68:68" customFormat="1">
      <c r="BP20079" s="90"/>
    </row>
    <row r="20080" spans="68:68" customFormat="1">
      <c r="BP20080" s="90"/>
    </row>
    <row r="20081" spans="68:68" customFormat="1">
      <c r="BP20081" s="90"/>
    </row>
    <row r="20082" spans="68:68" customFormat="1">
      <c r="BP20082" s="90"/>
    </row>
    <row r="20083" spans="68:68" customFormat="1">
      <c r="BP20083" s="90"/>
    </row>
    <row r="20084" spans="68:68" customFormat="1">
      <c r="BP20084" s="90"/>
    </row>
    <row r="20085" spans="68:68" customFormat="1">
      <c r="BP20085" s="90"/>
    </row>
    <row r="20086" spans="68:68" customFormat="1">
      <c r="BP20086" s="90"/>
    </row>
    <row r="20087" spans="68:68" customFormat="1">
      <c r="BP20087" s="90"/>
    </row>
    <row r="20088" spans="68:68" customFormat="1">
      <c r="BP20088" s="90"/>
    </row>
    <row r="20089" spans="68:68" customFormat="1">
      <c r="BP20089" s="90"/>
    </row>
    <row r="20090" spans="68:68" customFormat="1">
      <c r="BP20090" s="90"/>
    </row>
    <row r="20091" spans="68:68" customFormat="1">
      <c r="BP20091" s="90"/>
    </row>
    <row r="20092" spans="68:68" customFormat="1">
      <c r="BP20092" s="90"/>
    </row>
    <row r="20093" spans="68:68" customFormat="1">
      <c r="BP20093" s="90"/>
    </row>
    <row r="20094" spans="68:68" customFormat="1">
      <c r="BP20094" s="90"/>
    </row>
    <row r="20095" spans="68:68" customFormat="1">
      <c r="BP20095" s="90"/>
    </row>
    <row r="20096" spans="68:68" customFormat="1">
      <c r="BP20096" s="90"/>
    </row>
    <row r="20097" spans="68:68" customFormat="1">
      <c r="BP20097" s="90"/>
    </row>
    <row r="20098" spans="68:68" customFormat="1">
      <c r="BP20098" s="90"/>
    </row>
    <row r="20099" spans="68:68" customFormat="1">
      <c r="BP20099" s="90"/>
    </row>
    <row r="20100" spans="68:68" customFormat="1">
      <c r="BP20100" s="90"/>
    </row>
    <row r="20101" spans="68:68" customFormat="1">
      <c r="BP20101" s="90"/>
    </row>
    <row r="20102" spans="68:68" customFormat="1">
      <c r="BP20102" s="90"/>
    </row>
    <row r="20103" spans="68:68" customFormat="1">
      <c r="BP20103" s="90"/>
    </row>
    <row r="20104" spans="68:68" customFormat="1">
      <c r="BP20104" s="90"/>
    </row>
    <row r="20105" spans="68:68" customFormat="1">
      <c r="BP20105" s="90"/>
    </row>
    <row r="20106" spans="68:68" customFormat="1">
      <c r="BP20106" s="90"/>
    </row>
    <row r="20107" spans="68:68" customFormat="1">
      <c r="BP20107" s="90"/>
    </row>
    <row r="20108" spans="68:68" customFormat="1">
      <c r="BP20108" s="90"/>
    </row>
    <row r="20109" spans="68:68" customFormat="1">
      <c r="BP20109" s="90"/>
    </row>
    <row r="20110" spans="68:68" customFormat="1">
      <c r="BP20110" s="90"/>
    </row>
    <row r="20111" spans="68:68" customFormat="1">
      <c r="BP20111" s="90"/>
    </row>
    <row r="20112" spans="68:68" customFormat="1">
      <c r="BP20112" s="90"/>
    </row>
    <row r="20113" spans="68:68" customFormat="1">
      <c r="BP20113" s="90"/>
    </row>
    <row r="20114" spans="68:68" customFormat="1">
      <c r="BP20114" s="90"/>
    </row>
    <row r="20115" spans="68:68" customFormat="1">
      <c r="BP20115" s="90"/>
    </row>
    <row r="20116" spans="68:68" customFormat="1">
      <c r="BP20116" s="90"/>
    </row>
    <row r="20117" spans="68:68" customFormat="1">
      <c r="BP20117" s="90"/>
    </row>
    <row r="20118" spans="68:68" customFormat="1">
      <c r="BP20118" s="90"/>
    </row>
    <row r="20119" spans="68:68" customFormat="1">
      <c r="BP20119" s="90"/>
    </row>
    <row r="20120" spans="68:68" customFormat="1">
      <c r="BP20120" s="90"/>
    </row>
    <row r="20121" spans="68:68" customFormat="1">
      <c r="BP20121" s="90"/>
    </row>
    <row r="20122" spans="68:68" customFormat="1">
      <c r="BP20122" s="90"/>
    </row>
    <row r="20123" spans="68:68" customFormat="1">
      <c r="BP20123" s="90"/>
    </row>
    <row r="20124" spans="68:68" customFormat="1">
      <c r="BP20124" s="90"/>
    </row>
    <row r="20125" spans="68:68" customFormat="1">
      <c r="BP20125" s="90"/>
    </row>
    <row r="20126" spans="68:68" customFormat="1">
      <c r="BP20126" s="90"/>
    </row>
    <row r="20127" spans="68:68" customFormat="1">
      <c r="BP20127" s="90"/>
    </row>
    <row r="20128" spans="68:68" customFormat="1">
      <c r="BP20128" s="90"/>
    </row>
    <row r="20129" spans="68:68" customFormat="1">
      <c r="BP20129" s="90"/>
    </row>
    <row r="20130" spans="68:68" customFormat="1">
      <c r="BP20130" s="90"/>
    </row>
    <row r="20131" spans="68:68" customFormat="1">
      <c r="BP20131" s="90"/>
    </row>
    <row r="20132" spans="68:68" customFormat="1">
      <c r="BP20132" s="90"/>
    </row>
    <row r="20133" spans="68:68" customFormat="1">
      <c r="BP20133" s="90"/>
    </row>
    <row r="20134" spans="68:68" customFormat="1">
      <c r="BP20134" s="90"/>
    </row>
    <row r="20135" spans="68:68" customFormat="1">
      <c r="BP20135" s="90"/>
    </row>
    <row r="20136" spans="68:68" customFormat="1">
      <c r="BP20136" s="90"/>
    </row>
    <row r="20137" spans="68:68" customFormat="1">
      <c r="BP20137" s="90"/>
    </row>
    <row r="20138" spans="68:68" customFormat="1">
      <c r="BP20138" s="90"/>
    </row>
    <row r="20139" spans="68:68" customFormat="1">
      <c r="BP20139" s="90"/>
    </row>
    <row r="20140" spans="68:68" customFormat="1">
      <c r="BP20140" s="90"/>
    </row>
    <row r="20141" spans="68:68" customFormat="1">
      <c r="BP20141" s="90"/>
    </row>
    <row r="20142" spans="68:68" customFormat="1">
      <c r="BP20142" s="90"/>
    </row>
    <row r="20143" spans="68:68" customFormat="1">
      <c r="BP20143" s="90"/>
    </row>
    <row r="20144" spans="68:68" customFormat="1">
      <c r="BP20144" s="90"/>
    </row>
    <row r="20145" spans="68:68" customFormat="1">
      <c r="BP20145" s="90"/>
    </row>
    <row r="20146" spans="68:68" customFormat="1">
      <c r="BP20146" s="90"/>
    </row>
    <row r="20147" spans="68:68" customFormat="1">
      <c r="BP20147" s="90"/>
    </row>
    <row r="20148" spans="68:68" customFormat="1">
      <c r="BP20148" s="90"/>
    </row>
    <row r="20149" spans="68:68" customFormat="1">
      <c r="BP20149" s="90"/>
    </row>
    <row r="20150" spans="68:68" customFormat="1">
      <c r="BP20150" s="90"/>
    </row>
    <row r="20151" spans="68:68" customFormat="1">
      <c r="BP20151" s="90"/>
    </row>
    <row r="20152" spans="68:68" customFormat="1">
      <c r="BP20152" s="90"/>
    </row>
    <row r="20153" spans="68:68" customFormat="1">
      <c r="BP20153" s="90"/>
    </row>
    <row r="20154" spans="68:68" customFormat="1">
      <c r="BP20154" s="90"/>
    </row>
    <row r="20155" spans="68:68" customFormat="1">
      <c r="BP20155" s="90"/>
    </row>
    <row r="20156" spans="68:68" customFormat="1">
      <c r="BP20156" s="90"/>
    </row>
    <row r="20157" spans="68:68" customFormat="1">
      <c r="BP20157" s="90"/>
    </row>
    <row r="20158" spans="68:68" customFormat="1">
      <c r="BP20158" s="90"/>
    </row>
    <row r="20159" spans="68:68" customFormat="1">
      <c r="BP20159" s="90"/>
    </row>
    <row r="20160" spans="68:68" customFormat="1">
      <c r="BP20160" s="90"/>
    </row>
    <row r="20161" spans="68:68" customFormat="1">
      <c r="BP20161" s="90"/>
    </row>
    <row r="20162" spans="68:68" customFormat="1">
      <c r="BP20162" s="90"/>
    </row>
    <row r="20163" spans="68:68" customFormat="1">
      <c r="BP20163" s="90"/>
    </row>
    <row r="20164" spans="68:68" customFormat="1">
      <c r="BP20164" s="90"/>
    </row>
    <row r="20165" spans="68:68" customFormat="1">
      <c r="BP20165" s="90"/>
    </row>
    <row r="20166" spans="68:68" customFormat="1">
      <c r="BP20166" s="90"/>
    </row>
    <row r="20167" spans="68:68" customFormat="1">
      <c r="BP20167" s="90"/>
    </row>
    <row r="20168" spans="68:68" customFormat="1">
      <c r="BP20168" s="90"/>
    </row>
    <row r="20169" spans="68:68" customFormat="1">
      <c r="BP20169" s="90"/>
    </row>
    <row r="20170" spans="68:68" customFormat="1">
      <c r="BP20170" s="90"/>
    </row>
    <row r="20171" spans="68:68" customFormat="1">
      <c r="BP20171" s="90"/>
    </row>
    <row r="20172" spans="68:68" customFormat="1">
      <c r="BP20172" s="90"/>
    </row>
    <row r="20173" spans="68:68" customFormat="1">
      <c r="BP20173" s="90"/>
    </row>
    <row r="20174" spans="68:68" customFormat="1">
      <c r="BP20174" s="90"/>
    </row>
    <row r="20175" spans="68:68" customFormat="1">
      <c r="BP20175" s="90"/>
    </row>
    <row r="20176" spans="68:68" customFormat="1">
      <c r="BP20176" s="90"/>
    </row>
    <row r="20177" spans="68:68" customFormat="1">
      <c r="BP20177" s="90"/>
    </row>
    <row r="20178" spans="68:68" customFormat="1">
      <c r="BP20178" s="90"/>
    </row>
    <row r="20179" spans="68:68" customFormat="1">
      <c r="BP20179" s="90"/>
    </row>
    <row r="20180" spans="68:68" customFormat="1">
      <c r="BP20180" s="90"/>
    </row>
    <row r="20181" spans="68:68" customFormat="1">
      <c r="BP20181" s="90"/>
    </row>
    <row r="20182" spans="68:68" customFormat="1">
      <c r="BP20182" s="90"/>
    </row>
    <row r="20183" spans="68:68" customFormat="1">
      <c r="BP20183" s="90"/>
    </row>
    <row r="20184" spans="68:68" customFormat="1">
      <c r="BP20184" s="90"/>
    </row>
    <row r="20185" spans="68:68" customFormat="1">
      <c r="BP20185" s="90"/>
    </row>
    <row r="20186" spans="68:68" customFormat="1">
      <c r="BP20186" s="90"/>
    </row>
    <row r="20187" spans="68:68" customFormat="1">
      <c r="BP20187" s="90"/>
    </row>
    <row r="20188" spans="68:68" customFormat="1">
      <c r="BP20188" s="90"/>
    </row>
    <row r="20189" spans="68:68" customFormat="1">
      <c r="BP20189" s="90"/>
    </row>
    <row r="20190" spans="68:68" customFormat="1">
      <c r="BP20190" s="90"/>
    </row>
    <row r="20191" spans="68:68" customFormat="1">
      <c r="BP20191" s="90"/>
    </row>
    <row r="20192" spans="68:68" customFormat="1">
      <c r="BP20192" s="90"/>
    </row>
    <row r="20193" spans="68:68" customFormat="1">
      <c r="BP20193" s="90"/>
    </row>
    <row r="20194" spans="68:68" customFormat="1">
      <c r="BP20194" s="90"/>
    </row>
    <row r="20195" spans="68:68" customFormat="1">
      <c r="BP20195" s="90"/>
    </row>
    <row r="20196" spans="68:68" customFormat="1">
      <c r="BP20196" s="90"/>
    </row>
    <row r="20197" spans="68:68" customFormat="1">
      <c r="BP20197" s="90"/>
    </row>
    <row r="20198" spans="68:68" customFormat="1">
      <c r="BP20198" s="90"/>
    </row>
    <row r="20199" spans="68:68" customFormat="1">
      <c r="BP20199" s="90"/>
    </row>
    <row r="20200" spans="68:68" customFormat="1">
      <c r="BP20200" s="90"/>
    </row>
    <row r="20201" spans="68:68" customFormat="1">
      <c r="BP20201" s="90"/>
    </row>
    <row r="20202" spans="68:68" customFormat="1">
      <c r="BP20202" s="90"/>
    </row>
    <row r="20203" spans="68:68" customFormat="1">
      <c r="BP20203" s="90"/>
    </row>
    <row r="20204" spans="68:68" customFormat="1">
      <c r="BP20204" s="90"/>
    </row>
    <row r="20205" spans="68:68" customFormat="1">
      <c r="BP20205" s="90"/>
    </row>
    <row r="20206" spans="68:68" customFormat="1">
      <c r="BP20206" s="90"/>
    </row>
    <row r="20207" spans="68:68" customFormat="1">
      <c r="BP20207" s="90"/>
    </row>
    <row r="20208" spans="68:68" customFormat="1">
      <c r="BP20208" s="90"/>
    </row>
    <row r="20209" spans="68:68" customFormat="1">
      <c r="BP20209" s="90"/>
    </row>
    <row r="20210" spans="68:68" customFormat="1">
      <c r="BP20210" s="90"/>
    </row>
    <row r="20211" spans="68:68" customFormat="1">
      <c r="BP20211" s="90"/>
    </row>
    <row r="20212" spans="68:68" customFormat="1">
      <c r="BP20212" s="90"/>
    </row>
    <row r="20213" spans="68:68" customFormat="1">
      <c r="BP20213" s="90"/>
    </row>
    <row r="20214" spans="68:68" customFormat="1">
      <c r="BP20214" s="90"/>
    </row>
    <row r="20215" spans="68:68" customFormat="1">
      <c r="BP20215" s="90"/>
    </row>
    <row r="20216" spans="68:68" customFormat="1">
      <c r="BP20216" s="90"/>
    </row>
    <row r="20217" spans="68:68" customFormat="1">
      <c r="BP20217" s="90"/>
    </row>
    <row r="20218" spans="68:68" customFormat="1">
      <c r="BP20218" s="90"/>
    </row>
    <row r="20219" spans="68:68" customFormat="1">
      <c r="BP20219" s="90"/>
    </row>
    <row r="20220" spans="68:68" customFormat="1">
      <c r="BP20220" s="90"/>
    </row>
    <row r="20221" spans="68:68" customFormat="1">
      <c r="BP20221" s="90"/>
    </row>
    <row r="20222" spans="68:68" customFormat="1">
      <c r="BP20222" s="90"/>
    </row>
    <row r="20223" spans="68:68" customFormat="1">
      <c r="BP20223" s="90"/>
    </row>
    <row r="20224" spans="68:68" customFormat="1">
      <c r="BP20224" s="90"/>
    </row>
    <row r="20225" spans="68:68" customFormat="1">
      <c r="BP20225" s="90"/>
    </row>
    <row r="20226" spans="68:68" customFormat="1">
      <c r="BP20226" s="90"/>
    </row>
    <row r="20227" spans="68:68" customFormat="1">
      <c r="BP20227" s="90"/>
    </row>
    <row r="20228" spans="68:68" customFormat="1">
      <c r="BP20228" s="90"/>
    </row>
    <row r="20229" spans="68:68" customFormat="1">
      <c r="BP20229" s="90"/>
    </row>
    <row r="20230" spans="68:68" customFormat="1">
      <c r="BP20230" s="90"/>
    </row>
    <row r="20231" spans="68:68" customFormat="1">
      <c r="BP20231" s="90"/>
    </row>
    <row r="20232" spans="68:68" customFormat="1">
      <c r="BP20232" s="90"/>
    </row>
    <row r="20233" spans="68:68" customFormat="1">
      <c r="BP20233" s="90"/>
    </row>
    <row r="20234" spans="68:68" customFormat="1">
      <c r="BP20234" s="90"/>
    </row>
    <row r="20235" spans="68:68" customFormat="1">
      <c r="BP20235" s="90"/>
    </row>
    <row r="20236" spans="68:68" customFormat="1">
      <c r="BP20236" s="90"/>
    </row>
    <row r="20237" spans="68:68" customFormat="1">
      <c r="BP20237" s="90"/>
    </row>
    <row r="20238" spans="68:68" customFormat="1">
      <c r="BP20238" s="90"/>
    </row>
    <row r="20239" spans="68:68" customFormat="1">
      <c r="BP20239" s="90"/>
    </row>
    <row r="20240" spans="68:68" customFormat="1">
      <c r="BP20240" s="90"/>
    </row>
    <row r="20241" spans="68:68" customFormat="1">
      <c r="BP20241" s="90"/>
    </row>
    <row r="20242" spans="68:68" customFormat="1">
      <c r="BP20242" s="90"/>
    </row>
    <row r="20243" spans="68:68" customFormat="1">
      <c r="BP20243" s="90"/>
    </row>
    <row r="20244" spans="68:68" customFormat="1">
      <c r="BP20244" s="90"/>
    </row>
    <row r="20245" spans="68:68" customFormat="1">
      <c r="BP20245" s="90"/>
    </row>
    <row r="20246" spans="68:68" customFormat="1">
      <c r="BP20246" s="90"/>
    </row>
    <row r="20247" spans="68:68" customFormat="1">
      <c r="BP20247" s="90"/>
    </row>
    <row r="20248" spans="68:68" customFormat="1">
      <c r="BP20248" s="90"/>
    </row>
    <row r="20249" spans="68:68" customFormat="1">
      <c r="BP20249" s="90"/>
    </row>
    <row r="20250" spans="68:68" customFormat="1">
      <c r="BP20250" s="90"/>
    </row>
    <row r="20251" spans="68:68" customFormat="1">
      <c r="BP20251" s="90"/>
    </row>
    <row r="20252" spans="68:68" customFormat="1">
      <c r="BP20252" s="90"/>
    </row>
    <row r="20253" spans="68:68" customFormat="1">
      <c r="BP20253" s="90"/>
    </row>
    <row r="20254" spans="68:68" customFormat="1">
      <c r="BP20254" s="90"/>
    </row>
    <row r="20255" spans="68:68" customFormat="1">
      <c r="BP20255" s="90"/>
    </row>
    <row r="20256" spans="68:68" customFormat="1">
      <c r="BP20256" s="90"/>
    </row>
    <row r="20257" spans="68:68" customFormat="1">
      <c r="BP20257" s="90"/>
    </row>
    <row r="20258" spans="68:68" customFormat="1">
      <c r="BP20258" s="90"/>
    </row>
    <row r="20259" spans="68:68" customFormat="1">
      <c r="BP20259" s="90"/>
    </row>
    <row r="20260" spans="68:68" customFormat="1">
      <c r="BP20260" s="90"/>
    </row>
    <row r="20261" spans="68:68" customFormat="1">
      <c r="BP20261" s="90"/>
    </row>
    <row r="20262" spans="68:68" customFormat="1">
      <c r="BP20262" s="90"/>
    </row>
    <row r="20263" spans="68:68" customFormat="1">
      <c r="BP20263" s="90"/>
    </row>
    <row r="20264" spans="68:68" customFormat="1">
      <c r="BP20264" s="90"/>
    </row>
    <row r="20265" spans="68:68" customFormat="1">
      <c r="BP20265" s="90"/>
    </row>
    <row r="20266" spans="68:68" customFormat="1">
      <c r="BP20266" s="90"/>
    </row>
    <row r="20267" spans="68:68" customFormat="1">
      <c r="BP20267" s="90"/>
    </row>
    <row r="20268" spans="68:68" customFormat="1">
      <c r="BP20268" s="90"/>
    </row>
    <row r="20269" spans="68:68" customFormat="1">
      <c r="BP20269" s="90"/>
    </row>
    <row r="20270" spans="68:68" customFormat="1">
      <c r="BP20270" s="90"/>
    </row>
    <row r="20271" spans="68:68" customFormat="1">
      <c r="BP20271" s="90"/>
    </row>
    <row r="20272" spans="68:68" customFormat="1">
      <c r="BP20272" s="90"/>
    </row>
    <row r="20273" spans="68:68" customFormat="1">
      <c r="BP20273" s="90"/>
    </row>
    <row r="20274" spans="68:68" customFormat="1">
      <c r="BP20274" s="90"/>
    </row>
    <row r="20275" spans="68:68" customFormat="1">
      <c r="BP20275" s="90"/>
    </row>
    <row r="20276" spans="68:68" customFormat="1">
      <c r="BP20276" s="90"/>
    </row>
    <row r="20277" spans="68:68" customFormat="1">
      <c r="BP20277" s="90"/>
    </row>
    <row r="20278" spans="68:68" customFormat="1">
      <c r="BP20278" s="90"/>
    </row>
    <row r="20279" spans="68:68" customFormat="1">
      <c r="BP20279" s="90"/>
    </row>
    <row r="20280" spans="68:68" customFormat="1">
      <c r="BP20280" s="90"/>
    </row>
    <row r="20281" spans="68:68" customFormat="1">
      <c r="BP20281" s="90"/>
    </row>
    <row r="20282" spans="68:68" customFormat="1">
      <c r="BP20282" s="90"/>
    </row>
    <row r="20283" spans="68:68" customFormat="1">
      <c r="BP20283" s="90"/>
    </row>
    <row r="20284" spans="68:68" customFormat="1">
      <c r="BP20284" s="90"/>
    </row>
    <row r="20285" spans="68:68" customFormat="1">
      <c r="BP20285" s="90"/>
    </row>
    <row r="20286" spans="68:68" customFormat="1">
      <c r="BP20286" s="90"/>
    </row>
    <row r="20287" spans="68:68" customFormat="1">
      <c r="BP20287" s="90"/>
    </row>
    <row r="20288" spans="68:68" customFormat="1">
      <c r="BP20288" s="90"/>
    </row>
    <row r="20289" spans="68:68" customFormat="1">
      <c r="BP20289" s="90"/>
    </row>
    <row r="20290" spans="68:68" customFormat="1">
      <c r="BP20290" s="90"/>
    </row>
    <row r="20291" spans="68:68" customFormat="1">
      <c r="BP20291" s="90"/>
    </row>
    <row r="20292" spans="68:68" customFormat="1">
      <c r="BP20292" s="90"/>
    </row>
    <row r="20293" spans="68:68" customFormat="1">
      <c r="BP20293" s="90"/>
    </row>
    <row r="20294" spans="68:68" customFormat="1">
      <c r="BP20294" s="90"/>
    </row>
    <row r="20295" spans="68:68" customFormat="1">
      <c r="BP20295" s="90"/>
    </row>
    <row r="20296" spans="68:68" customFormat="1">
      <c r="BP20296" s="90"/>
    </row>
    <row r="20297" spans="68:68" customFormat="1">
      <c r="BP20297" s="90"/>
    </row>
    <row r="20298" spans="68:68" customFormat="1">
      <c r="BP20298" s="90"/>
    </row>
    <row r="20299" spans="68:68" customFormat="1">
      <c r="BP20299" s="90"/>
    </row>
    <row r="20300" spans="68:68" customFormat="1">
      <c r="BP20300" s="90"/>
    </row>
    <row r="20301" spans="68:68" customFormat="1">
      <c r="BP20301" s="90"/>
    </row>
    <row r="20302" spans="68:68" customFormat="1">
      <c r="BP20302" s="90"/>
    </row>
    <row r="20303" spans="68:68" customFormat="1">
      <c r="BP20303" s="90"/>
    </row>
    <row r="20304" spans="68:68" customFormat="1">
      <c r="BP20304" s="90"/>
    </row>
    <row r="20305" spans="68:68" customFormat="1">
      <c r="BP20305" s="90"/>
    </row>
    <row r="20306" spans="68:68" customFormat="1">
      <c r="BP20306" s="90"/>
    </row>
    <row r="20307" spans="68:68" customFormat="1">
      <c r="BP20307" s="90"/>
    </row>
    <row r="20308" spans="68:68" customFormat="1">
      <c r="BP20308" s="90"/>
    </row>
    <row r="20309" spans="68:68" customFormat="1">
      <c r="BP20309" s="90"/>
    </row>
    <row r="20310" spans="68:68" customFormat="1">
      <c r="BP20310" s="90"/>
    </row>
    <row r="20311" spans="68:68" customFormat="1">
      <c r="BP20311" s="90"/>
    </row>
    <row r="20312" spans="68:68" customFormat="1">
      <c r="BP20312" s="90"/>
    </row>
    <row r="20313" spans="68:68" customFormat="1">
      <c r="BP20313" s="90"/>
    </row>
    <row r="20314" spans="68:68" customFormat="1">
      <c r="BP20314" s="90"/>
    </row>
    <row r="20315" spans="68:68" customFormat="1">
      <c r="BP20315" s="90"/>
    </row>
    <row r="20316" spans="68:68" customFormat="1">
      <c r="BP20316" s="90"/>
    </row>
    <row r="20317" spans="68:68" customFormat="1">
      <c r="BP20317" s="90"/>
    </row>
    <row r="20318" spans="68:68" customFormat="1">
      <c r="BP20318" s="90"/>
    </row>
    <row r="20319" spans="68:68" customFormat="1">
      <c r="BP20319" s="90"/>
    </row>
    <row r="20320" spans="68:68" customFormat="1">
      <c r="BP20320" s="90"/>
    </row>
    <row r="20321" spans="68:68" customFormat="1">
      <c r="BP20321" s="90"/>
    </row>
    <row r="20322" spans="68:68" customFormat="1">
      <c r="BP20322" s="90"/>
    </row>
    <row r="20323" spans="68:68" customFormat="1">
      <c r="BP20323" s="90"/>
    </row>
    <row r="20324" spans="68:68" customFormat="1">
      <c r="BP20324" s="90"/>
    </row>
    <row r="20325" spans="68:68" customFormat="1">
      <c r="BP20325" s="90"/>
    </row>
    <row r="20326" spans="68:68" customFormat="1">
      <c r="BP20326" s="90"/>
    </row>
    <row r="20327" spans="68:68" customFormat="1">
      <c r="BP20327" s="90"/>
    </row>
    <row r="20328" spans="68:68" customFormat="1">
      <c r="BP20328" s="90"/>
    </row>
    <row r="20329" spans="68:68" customFormat="1">
      <c r="BP20329" s="90"/>
    </row>
    <row r="20330" spans="68:68" customFormat="1">
      <c r="BP20330" s="90"/>
    </row>
    <row r="20331" spans="68:68" customFormat="1">
      <c r="BP20331" s="90"/>
    </row>
    <row r="20332" spans="68:68" customFormat="1">
      <c r="BP20332" s="90"/>
    </row>
    <row r="20333" spans="68:68" customFormat="1">
      <c r="BP20333" s="90"/>
    </row>
    <row r="20334" spans="68:68" customFormat="1">
      <c r="BP20334" s="90"/>
    </row>
    <row r="20335" spans="68:68" customFormat="1">
      <c r="BP20335" s="90"/>
    </row>
    <row r="20336" spans="68:68" customFormat="1">
      <c r="BP20336" s="90"/>
    </row>
    <row r="20337" spans="68:68" customFormat="1">
      <c r="BP20337" s="90"/>
    </row>
    <row r="20338" spans="68:68" customFormat="1">
      <c r="BP20338" s="90"/>
    </row>
    <row r="20339" spans="68:68" customFormat="1">
      <c r="BP20339" s="90"/>
    </row>
    <row r="20340" spans="68:68" customFormat="1">
      <c r="BP20340" s="90"/>
    </row>
    <row r="20341" spans="68:68" customFormat="1">
      <c r="BP20341" s="90"/>
    </row>
    <row r="20342" spans="68:68" customFormat="1">
      <c r="BP20342" s="90"/>
    </row>
    <row r="20343" spans="68:68" customFormat="1">
      <c r="BP20343" s="90"/>
    </row>
    <row r="20344" spans="68:68" customFormat="1">
      <c r="BP20344" s="90"/>
    </row>
    <row r="20345" spans="68:68" customFormat="1">
      <c r="BP20345" s="90"/>
    </row>
    <row r="20346" spans="68:68" customFormat="1">
      <c r="BP20346" s="90"/>
    </row>
    <row r="20347" spans="68:68" customFormat="1">
      <c r="BP20347" s="90"/>
    </row>
    <row r="20348" spans="68:68" customFormat="1">
      <c r="BP20348" s="90"/>
    </row>
    <row r="20349" spans="68:68" customFormat="1">
      <c r="BP20349" s="90"/>
    </row>
    <row r="20350" spans="68:68" customFormat="1">
      <c r="BP20350" s="90"/>
    </row>
    <row r="20351" spans="68:68" customFormat="1">
      <c r="BP20351" s="90"/>
    </row>
    <row r="20352" spans="68:68" customFormat="1">
      <c r="BP20352" s="90"/>
    </row>
    <row r="20353" spans="68:68" customFormat="1">
      <c r="BP20353" s="90"/>
    </row>
    <row r="20354" spans="68:68" customFormat="1">
      <c r="BP20354" s="90"/>
    </row>
    <row r="20355" spans="68:68" customFormat="1">
      <c r="BP20355" s="90"/>
    </row>
    <row r="20356" spans="68:68" customFormat="1">
      <c r="BP20356" s="90"/>
    </row>
    <row r="20357" spans="68:68" customFormat="1">
      <c r="BP20357" s="90"/>
    </row>
    <row r="20358" spans="68:68" customFormat="1">
      <c r="BP20358" s="90"/>
    </row>
    <row r="20359" spans="68:68" customFormat="1">
      <c r="BP20359" s="90"/>
    </row>
    <row r="20360" spans="68:68" customFormat="1">
      <c r="BP20360" s="90"/>
    </row>
    <row r="20361" spans="68:68" customFormat="1">
      <c r="BP20361" s="90"/>
    </row>
    <row r="20362" spans="68:68" customFormat="1">
      <c r="BP20362" s="90"/>
    </row>
    <row r="20363" spans="68:68" customFormat="1">
      <c r="BP20363" s="90"/>
    </row>
    <row r="20364" spans="68:68" customFormat="1">
      <c r="BP20364" s="90"/>
    </row>
    <row r="20365" spans="68:68" customFormat="1">
      <c r="BP20365" s="90"/>
    </row>
    <row r="20366" spans="68:68" customFormat="1">
      <c r="BP20366" s="90"/>
    </row>
    <row r="20367" spans="68:68" customFormat="1">
      <c r="BP20367" s="90"/>
    </row>
    <row r="20368" spans="68:68" customFormat="1">
      <c r="BP20368" s="90"/>
    </row>
    <row r="20369" spans="68:68" customFormat="1">
      <c r="BP20369" s="90"/>
    </row>
    <row r="20370" spans="68:68" customFormat="1">
      <c r="BP20370" s="90"/>
    </row>
    <row r="20371" spans="68:68" customFormat="1">
      <c r="BP20371" s="90"/>
    </row>
    <row r="20372" spans="68:68" customFormat="1">
      <c r="BP20372" s="90"/>
    </row>
    <row r="20373" spans="68:68" customFormat="1">
      <c r="BP20373" s="90"/>
    </row>
    <row r="20374" spans="68:68" customFormat="1">
      <c r="BP20374" s="90"/>
    </row>
    <row r="20375" spans="68:68" customFormat="1">
      <c r="BP20375" s="90"/>
    </row>
    <row r="20376" spans="68:68" customFormat="1">
      <c r="BP20376" s="90"/>
    </row>
    <row r="20377" spans="68:68" customFormat="1">
      <c r="BP20377" s="90"/>
    </row>
    <row r="20378" spans="68:68" customFormat="1">
      <c r="BP20378" s="90"/>
    </row>
    <row r="20379" spans="68:68" customFormat="1">
      <c r="BP20379" s="90"/>
    </row>
    <row r="20380" spans="68:68" customFormat="1">
      <c r="BP20380" s="90"/>
    </row>
    <row r="20381" spans="68:68" customFormat="1">
      <c r="BP20381" s="90"/>
    </row>
    <row r="20382" spans="68:68" customFormat="1">
      <c r="BP20382" s="90"/>
    </row>
    <row r="20383" spans="68:68" customFormat="1">
      <c r="BP20383" s="90"/>
    </row>
    <row r="20384" spans="68:68" customFormat="1">
      <c r="BP20384" s="90"/>
    </row>
    <row r="20385" spans="68:68" customFormat="1">
      <c r="BP20385" s="90"/>
    </row>
    <row r="20386" spans="68:68" customFormat="1">
      <c r="BP20386" s="90"/>
    </row>
    <row r="20387" spans="68:68" customFormat="1">
      <c r="BP20387" s="90"/>
    </row>
    <row r="20388" spans="68:68" customFormat="1">
      <c r="BP20388" s="90"/>
    </row>
    <row r="20389" spans="68:68" customFormat="1">
      <c r="BP20389" s="90"/>
    </row>
    <row r="20390" spans="68:68" customFormat="1">
      <c r="BP20390" s="90"/>
    </row>
    <row r="20391" spans="68:68" customFormat="1">
      <c r="BP20391" s="90"/>
    </row>
    <row r="20392" spans="68:68" customFormat="1">
      <c r="BP20392" s="90"/>
    </row>
    <row r="20393" spans="68:68" customFormat="1">
      <c r="BP20393" s="90"/>
    </row>
    <row r="20394" spans="68:68" customFormat="1">
      <c r="BP20394" s="90"/>
    </row>
    <row r="20395" spans="68:68" customFormat="1">
      <c r="BP20395" s="90"/>
    </row>
    <row r="20396" spans="68:68" customFormat="1">
      <c r="BP20396" s="90"/>
    </row>
    <row r="20397" spans="68:68" customFormat="1">
      <c r="BP20397" s="90"/>
    </row>
    <row r="20398" spans="68:68" customFormat="1">
      <c r="BP20398" s="90"/>
    </row>
    <row r="20399" spans="68:68" customFormat="1">
      <c r="BP20399" s="90"/>
    </row>
    <row r="20400" spans="68:68" customFormat="1">
      <c r="BP20400" s="90"/>
    </row>
    <row r="20401" spans="68:68" customFormat="1">
      <c r="BP20401" s="90"/>
    </row>
    <row r="20402" spans="68:68" customFormat="1">
      <c r="BP20402" s="90"/>
    </row>
    <row r="20403" spans="68:68" customFormat="1">
      <c r="BP20403" s="90"/>
    </row>
    <row r="20404" spans="68:68" customFormat="1">
      <c r="BP20404" s="90"/>
    </row>
    <row r="20405" spans="68:68" customFormat="1">
      <c r="BP20405" s="90"/>
    </row>
    <row r="20406" spans="68:68" customFormat="1">
      <c r="BP20406" s="90"/>
    </row>
    <row r="20407" spans="68:68" customFormat="1">
      <c r="BP20407" s="90"/>
    </row>
    <row r="20408" spans="68:68" customFormat="1">
      <c r="BP20408" s="90"/>
    </row>
    <row r="20409" spans="68:68" customFormat="1">
      <c r="BP20409" s="90"/>
    </row>
    <row r="20410" spans="68:68" customFormat="1">
      <c r="BP20410" s="90"/>
    </row>
    <row r="20411" spans="68:68" customFormat="1">
      <c r="BP20411" s="90"/>
    </row>
    <row r="20412" spans="68:68" customFormat="1">
      <c r="BP20412" s="90"/>
    </row>
    <row r="20413" spans="68:68" customFormat="1">
      <c r="BP20413" s="90"/>
    </row>
    <row r="20414" spans="68:68" customFormat="1">
      <c r="BP20414" s="90"/>
    </row>
    <row r="20415" spans="68:68" customFormat="1">
      <c r="BP20415" s="90"/>
    </row>
    <row r="20416" spans="68:68" customFormat="1">
      <c r="BP20416" s="90"/>
    </row>
    <row r="20417" spans="68:68" customFormat="1">
      <c r="BP20417" s="90"/>
    </row>
    <row r="20418" spans="68:68" customFormat="1">
      <c r="BP20418" s="90"/>
    </row>
    <row r="20419" spans="68:68" customFormat="1">
      <c r="BP20419" s="90"/>
    </row>
    <row r="20420" spans="68:68" customFormat="1">
      <c r="BP20420" s="90"/>
    </row>
    <row r="20421" spans="68:68" customFormat="1">
      <c r="BP20421" s="90"/>
    </row>
    <row r="20422" spans="68:68" customFormat="1">
      <c r="BP20422" s="90"/>
    </row>
    <row r="20423" spans="68:68" customFormat="1">
      <c r="BP20423" s="90"/>
    </row>
    <row r="20424" spans="68:68" customFormat="1">
      <c r="BP20424" s="90"/>
    </row>
    <row r="20425" spans="68:68" customFormat="1">
      <c r="BP20425" s="90"/>
    </row>
    <row r="20426" spans="68:68" customFormat="1">
      <c r="BP20426" s="90"/>
    </row>
    <row r="20427" spans="68:68" customFormat="1">
      <c r="BP20427" s="90"/>
    </row>
    <row r="20428" spans="68:68" customFormat="1">
      <c r="BP20428" s="90"/>
    </row>
    <row r="20429" spans="68:68" customFormat="1">
      <c r="BP20429" s="90"/>
    </row>
    <row r="20430" spans="68:68" customFormat="1">
      <c r="BP20430" s="90"/>
    </row>
    <row r="20431" spans="68:68" customFormat="1">
      <c r="BP20431" s="90"/>
    </row>
    <row r="20432" spans="68:68" customFormat="1">
      <c r="BP20432" s="90"/>
    </row>
    <row r="20433" spans="68:68" customFormat="1">
      <c r="BP20433" s="90"/>
    </row>
    <row r="20434" spans="68:68" customFormat="1">
      <c r="BP20434" s="90"/>
    </row>
    <row r="20435" spans="68:68" customFormat="1">
      <c r="BP20435" s="90"/>
    </row>
    <row r="20436" spans="68:68" customFormat="1">
      <c r="BP20436" s="90"/>
    </row>
    <row r="20437" spans="68:68" customFormat="1">
      <c r="BP20437" s="90"/>
    </row>
    <row r="20438" spans="68:68" customFormat="1">
      <c r="BP20438" s="90"/>
    </row>
    <row r="20439" spans="68:68" customFormat="1">
      <c r="BP20439" s="90"/>
    </row>
    <row r="20440" spans="68:68" customFormat="1">
      <c r="BP20440" s="90"/>
    </row>
    <row r="20441" spans="68:68" customFormat="1">
      <c r="BP20441" s="90"/>
    </row>
    <row r="20442" spans="68:68" customFormat="1">
      <c r="BP20442" s="90"/>
    </row>
    <row r="20443" spans="68:68" customFormat="1">
      <c r="BP20443" s="90"/>
    </row>
    <row r="20444" spans="68:68" customFormat="1">
      <c r="BP20444" s="90"/>
    </row>
    <row r="20445" spans="68:68" customFormat="1">
      <c r="BP20445" s="90"/>
    </row>
    <row r="20446" spans="68:68" customFormat="1">
      <c r="BP20446" s="90"/>
    </row>
    <row r="20447" spans="68:68" customFormat="1">
      <c r="BP20447" s="90"/>
    </row>
    <row r="20448" spans="68:68" customFormat="1">
      <c r="BP20448" s="90"/>
    </row>
    <row r="20449" spans="68:68" customFormat="1">
      <c r="BP20449" s="90"/>
    </row>
    <row r="20450" spans="68:68" customFormat="1">
      <c r="BP20450" s="90"/>
    </row>
    <row r="20451" spans="68:68" customFormat="1">
      <c r="BP20451" s="90"/>
    </row>
    <row r="20452" spans="68:68" customFormat="1">
      <c r="BP20452" s="90"/>
    </row>
    <row r="20453" spans="68:68" customFormat="1">
      <c r="BP20453" s="90"/>
    </row>
    <row r="20454" spans="68:68" customFormat="1">
      <c r="BP20454" s="90"/>
    </row>
    <row r="20455" spans="68:68" customFormat="1">
      <c r="BP20455" s="90"/>
    </row>
    <row r="20456" spans="68:68" customFormat="1">
      <c r="BP20456" s="90"/>
    </row>
    <row r="20457" spans="68:68" customFormat="1">
      <c r="BP20457" s="90"/>
    </row>
    <row r="20458" spans="68:68" customFormat="1">
      <c r="BP20458" s="90"/>
    </row>
    <row r="20459" spans="68:68" customFormat="1">
      <c r="BP20459" s="90"/>
    </row>
    <row r="20460" spans="68:68" customFormat="1">
      <c r="BP20460" s="90"/>
    </row>
    <row r="20461" spans="68:68" customFormat="1">
      <c r="BP20461" s="90"/>
    </row>
    <row r="20462" spans="68:68" customFormat="1">
      <c r="BP20462" s="90"/>
    </row>
    <row r="20463" spans="68:68" customFormat="1">
      <c r="BP20463" s="90"/>
    </row>
    <row r="20464" spans="68:68" customFormat="1">
      <c r="BP20464" s="90"/>
    </row>
    <row r="20465" spans="68:68" customFormat="1">
      <c r="BP20465" s="90"/>
    </row>
    <row r="20466" spans="68:68" customFormat="1">
      <c r="BP20466" s="90"/>
    </row>
    <row r="20467" spans="68:68" customFormat="1">
      <c r="BP20467" s="90"/>
    </row>
    <row r="20468" spans="68:68" customFormat="1">
      <c r="BP20468" s="90"/>
    </row>
    <row r="20469" spans="68:68" customFormat="1">
      <c r="BP20469" s="90"/>
    </row>
    <row r="20470" spans="68:68" customFormat="1">
      <c r="BP20470" s="90"/>
    </row>
    <row r="20471" spans="68:68" customFormat="1">
      <c r="BP20471" s="90"/>
    </row>
    <row r="20472" spans="68:68" customFormat="1">
      <c r="BP20472" s="90"/>
    </row>
    <row r="20473" spans="68:68" customFormat="1">
      <c r="BP20473" s="90"/>
    </row>
    <row r="20474" spans="68:68" customFormat="1">
      <c r="BP20474" s="90"/>
    </row>
    <row r="20475" spans="68:68" customFormat="1">
      <c r="BP20475" s="90"/>
    </row>
    <row r="20476" spans="68:68" customFormat="1">
      <c r="BP20476" s="90"/>
    </row>
    <row r="20477" spans="68:68" customFormat="1">
      <c r="BP20477" s="90"/>
    </row>
    <row r="20478" spans="68:68" customFormat="1">
      <c r="BP20478" s="90"/>
    </row>
    <row r="20479" spans="68:68" customFormat="1">
      <c r="BP20479" s="90"/>
    </row>
    <row r="20480" spans="68:68" customFormat="1">
      <c r="BP20480" s="90"/>
    </row>
    <row r="20481" spans="68:68" customFormat="1">
      <c r="BP20481" s="90"/>
    </row>
    <row r="20482" spans="68:68" customFormat="1">
      <c r="BP20482" s="90"/>
    </row>
    <row r="20483" spans="68:68" customFormat="1">
      <c r="BP20483" s="90"/>
    </row>
    <row r="20484" spans="68:68" customFormat="1">
      <c r="BP20484" s="90"/>
    </row>
    <row r="20485" spans="68:68" customFormat="1">
      <c r="BP20485" s="90"/>
    </row>
    <row r="20486" spans="68:68" customFormat="1">
      <c r="BP20486" s="90"/>
    </row>
    <row r="20487" spans="68:68" customFormat="1">
      <c r="BP20487" s="90"/>
    </row>
    <row r="20488" spans="68:68" customFormat="1">
      <c r="BP20488" s="90"/>
    </row>
    <row r="20489" spans="68:68" customFormat="1">
      <c r="BP20489" s="90"/>
    </row>
    <row r="20490" spans="68:68" customFormat="1">
      <c r="BP20490" s="90"/>
    </row>
    <row r="20491" spans="68:68" customFormat="1">
      <c r="BP20491" s="90"/>
    </row>
    <row r="20492" spans="68:68" customFormat="1">
      <c r="BP20492" s="90"/>
    </row>
    <row r="20493" spans="68:68" customFormat="1">
      <c r="BP20493" s="90"/>
    </row>
    <row r="20494" spans="68:68" customFormat="1">
      <c r="BP20494" s="90"/>
    </row>
    <row r="20495" spans="68:68" customFormat="1">
      <c r="BP20495" s="90"/>
    </row>
    <row r="20496" spans="68:68" customFormat="1">
      <c r="BP20496" s="90"/>
    </row>
    <row r="20497" spans="68:68" customFormat="1">
      <c r="BP20497" s="90"/>
    </row>
    <row r="20498" spans="68:68" customFormat="1">
      <c r="BP20498" s="90"/>
    </row>
    <row r="20499" spans="68:68" customFormat="1">
      <c r="BP20499" s="90"/>
    </row>
    <row r="20500" spans="68:68" customFormat="1">
      <c r="BP20500" s="90"/>
    </row>
    <row r="20501" spans="68:68" customFormat="1">
      <c r="BP20501" s="90"/>
    </row>
    <row r="20502" spans="68:68" customFormat="1">
      <c r="BP20502" s="90"/>
    </row>
    <row r="20503" spans="68:68" customFormat="1">
      <c r="BP20503" s="90"/>
    </row>
    <row r="20504" spans="68:68" customFormat="1">
      <c r="BP20504" s="90"/>
    </row>
    <row r="20505" spans="68:68" customFormat="1">
      <c r="BP20505" s="90"/>
    </row>
    <row r="20506" spans="68:68" customFormat="1">
      <c r="BP20506" s="90"/>
    </row>
    <row r="20507" spans="68:68" customFormat="1">
      <c r="BP20507" s="90"/>
    </row>
    <row r="20508" spans="68:68" customFormat="1">
      <c r="BP20508" s="90"/>
    </row>
    <row r="20509" spans="68:68" customFormat="1">
      <c r="BP20509" s="90"/>
    </row>
    <row r="20510" spans="68:68" customFormat="1">
      <c r="BP20510" s="90"/>
    </row>
    <row r="20511" spans="68:68" customFormat="1">
      <c r="BP20511" s="90"/>
    </row>
    <row r="20512" spans="68:68" customFormat="1">
      <c r="BP20512" s="90"/>
    </row>
    <row r="20513" spans="68:68" customFormat="1">
      <c r="BP20513" s="90"/>
    </row>
    <row r="20514" spans="68:68" customFormat="1">
      <c r="BP20514" s="90"/>
    </row>
    <row r="20515" spans="68:68" customFormat="1">
      <c r="BP20515" s="90"/>
    </row>
    <row r="20516" spans="68:68" customFormat="1">
      <c r="BP20516" s="90"/>
    </row>
    <row r="20517" spans="68:68" customFormat="1">
      <c r="BP20517" s="90"/>
    </row>
    <row r="20518" spans="68:68" customFormat="1">
      <c r="BP20518" s="90"/>
    </row>
    <row r="20519" spans="68:68" customFormat="1">
      <c r="BP20519" s="90"/>
    </row>
    <row r="20520" spans="68:68" customFormat="1">
      <c r="BP20520" s="90"/>
    </row>
    <row r="20521" spans="68:68" customFormat="1">
      <c r="BP20521" s="90"/>
    </row>
    <row r="20522" spans="68:68" customFormat="1">
      <c r="BP20522" s="90"/>
    </row>
    <row r="20523" spans="68:68" customFormat="1">
      <c r="BP20523" s="90"/>
    </row>
    <row r="20524" spans="68:68" customFormat="1">
      <c r="BP20524" s="90"/>
    </row>
    <row r="20525" spans="68:68" customFormat="1">
      <c r="BP20525" s="90"/>
    </row>
    <row r="20526" spans="68:68" customFormat="1">
      <c r="BP20526" s="90"/>
    </row>
    <row r="20527" spans="68:68" customFormat="1">
      <c r="BP20527" s="90"/>
    </row>
    <row r="20528" spans="68:68" customFormat="1">
      <c r="BP20528" s="90"/>
    </row>
    <row r="20529" spans="68:68" customFormat="1">
      <c r="BP20529" s="90"/>
    </row>
    <row r="20530" spans="68:68" customFormat="1">
      <c r="BP20530" s="90"/>
    </row>
    <row r="20531" spans="68:68" customFormat="1">
      <c r="BP20531" s="90"/>
    </row>
    <row r="20532" spans="68:68" customFormat="1">
      <c r="BP20532" s="90"/>
    </row>
    <row r="20533" spans="68:68" customFormat="1">
      <c r="BP20533" s="90"/>
    </row>
    <row r="20534" spans="68:68" customFormat="1">
      <c r="BP20534" s="90"/>
    </row>
    <row r="20535" spans="68:68" customFormat="1">
      <c r="BP20535" s="90"/>
    </row>
    <row r="20536" spans="68:68" customFormat="1">
      <c r="BP20536" s="90"/>
    </row>
    <row r="20537" spans="68:68" customFormat="1">
      <c r="BP20537" s="90"/>
    </row>
    <row r="20538" spans="68:68" customFormat="1">
      <c r="BP20538" s="90"/>
    </row>
    <row r="20539" spans="68:68" customFormat="1">
      <c r="BP20539" s="90"/>
    </row>
    <row r="20540" spans="68:68" customFormat="1">
      <c r="BP20540" s="90"/>
    </row>
    <row r="20541" spans="68:68" customFormat="1">
      <c r="BP20541" s="90"/>
    </row>
    <row r="20542" spans="68:68" customFormat="1">
      <c r="BP20542" s="90"/>
    </row>
    <row r="20543" spans="68:68" customFormat="1">
      <c r="BP20543" s="90"/>
    </row>
    <row r="20544" spans="68:68" customFormat="1">
      <c r="BP20544" s="90"/>
    </row>
    <row r="20545" spans="68:68" customFormat="1">
      <c r="BP20545" s="90"/>
    </row>
    <row r="20546" spans="68:68" customFormat="1">
      <c r="BP20546" s="90"/>
    </row>
    <row r="20547" spans="68:68" customFormat="1">
      <c r="BP20547" s="90"/>
    </row>
    <row r="20548" spans="68:68" customFormat="1">
      <c r="BP20548" s="90"/>
    </row>
    <row r="20549" spans="68:68" customFormat="1">
      <c r="BP20549" s="90"/>
    </row>
    <row r="20550" spans="68:68" customFormat="1">
      <c r="BP20550" s="90"/>
    </row>
    <row r="20551" spans="68:68" customFormat="1">
      <c r="BP20551" s="90"/>
    </row>
    <row r="20552" spans="68:68" customFormat="1">
      <c r="BP20552" s="90"/>
    </row>
    <row r="20553" spans="68:68" customFormat="1">
      <c r="BP20553" s="90"/>
    </row>
    <row r="20554" spans="68:68" customFormat="1">
      <c r="BP20554" s="90"/>
    </row>
    <row r="20555" spans="68:68" customFormat="1">
      <c r="BP20555" s="90"/>
    </row>
    <row r="20556" spans="68:68" customFormat="1">
      <c r="BP20556" s="90"/>
    </row>
    <row r="20557" spans="68:68" customFormat="1">
      <c r="BP20557" s="90"/>
    </row>
    <row r="20558" spans="68:68" customFormat="1">
      <c r="BP20558" s="90"/>
    </row>
    <row r="20559" spans="68:68" customFormat="1">
      <c r="BP20559" s="90"/>
    </row>
    <row r="20560" spans="68:68" customFormat="1">
      <c r="BP20560" s="90"/>
    </row>
    <row r="20561" spans="68:68" customFormat="1">
      <c r="BP20561" s="90"/>
    </row>
    <row r="20562" spans="68:68" customFormat="1">
      <c r="BP20562" s="90"/>
    </row>
    <row r="20563" spans="68:68" customFormat="1">
      <c r="BP20563" s="90"/>
    </row>
    <row r="20564" spans="68:68" customFormat="1">
      <c r="BP20564" s="90"/>
    </row>
    <row r="20565" spans="68:68" customFormat="1">
      <c r="BP20565" s="90"/>
    </row>
    <row r="20566" spans="68:68" customFormat="1">
      <c r="BP20566" s="90"/>
    </row>
    <row r="20567" spans="68:68" customFormat="1">
      <c r="BP20567" s="90"/>
    </row>
    <row r="20568" spans="68:68" customFormat="1">
      <c r="BP20568" s="90"/>
    </row>
    <row r="20569" spans="68:68" customFormat="1">
      <c r="BP20569" s="90"/>
    </row>
    <row r="20570" spans="68:68" customFormat="1">
      <c r="BP20570" s="90"/>
    </row>
    <row r="20571" spans="68:68" customFormat="1">
      <c r="BP20571" s="90"/>
    </row>
    <row r="20572" spans="68:68" customFormat="1">
      <c r="BP20572" s="90"/>
    </row>
    <row r="20573" spans="68:68" customFormat="1">
      <c r="BP20573" s="90"/>
    </row>
    <row r="20574" spans="68:68" customFormat="1">
      <c r="BP20574" s="90"/>
    </row>
    <row r="20575" spans="68:68" customFormat="1">
      <c r="BP20575" s="90"/>
    </row>
    <row r="20576" spans="68:68" customFormat="1">
      <c r="BP20576" s="90"/>
    </row>
    <row r="20577" spans="68:68" customFormat="1">
      <c r="BP20577" s="90"/>
    </row>
    <row r="20578" spans="68:68" customFormat="1">
      <c r="BP20578" s="90"/>
    </row>
    <row r="20579" spans="68:68" customFormat="1">
      <c r="BP20579" s="90"/>
    </row>
    <row r="20580" spans="68:68" customFormat="1">
      <c r="BP20580" s="90"/>
    </row>
    <row r="20581" spans="68:68" customFormat="1">
      <c r="BP20581" s="90"/>
    </row>
    <row r="20582" spans="68:68" customFormat="1">
      <c r="BP20582" s="90"/>
    </row>
    <row r="20583" spans="68:68" customFormat="1">
      <c r="BP20583" s="90"/>
    </row>
    <row r="20584" spans="68:68" customFormat="1">
      <c r="BP20584" s="90"/>
    </row>
    <row r="20585" spans="68:68" customFormat="1">
      <c r="BP20585" s="90"/>
    </row>
    <row r="20586" spans="68:68" customFormat="1">
      <c r="BP20586" s="90"/>
    </row>
    <row r="20587" spans="68:68" customFormat="1">
      <c r="BP20587" s="90"/>
    </row>
    <row r="20588" spans="68:68" customFormat="1">
      <c r="BP20588" s="90"/>
    </row>
    <row r="20589" spans="68:68" customFormat="1">
      <c r="BP20589" s="90"/>
    </row>
    <row r="20590" spans="68:68" customFormat="1">
      <c r="BP20590" s="90"/>
    </row>
    <row r="20591" spans="68:68" customFormat="1">
      <c r="BP20591" s="90"/>
    </row>
    <row r="20592" spans="68:68" customFormat="1">
      <c r="BP20592" s="90"/>
    </row>
    <row r="20593" spans="68:68" customFormat="1">
      <c r="BP20593" s="90"/>
    </row>
    <row r="20594" spans="68:68" customFormat="1">
      <c r="BP20594" s="90"/>
    </row>
    <row r="20595" spans="68:68" customFormat="1">
      <c r="BP20595" s="90"/>
    </row>
    <row r="20596" spans="68:68" customFormat="1">
      <c r="BP20596" s="90"/>
    </row>
    <row r="20597" spans="68:68" customFormat="1">
      <c r="BP20597" s="90"/>
    </row>
    <row r="20598" spans="68:68" customFormat="1">
      <c r="BP20598" s="90"/>
    </row>
    <row r="20599" spans="68:68" customFormat="1">
      <c r="BP20599" s="90"/>
    </row>
    <row r="20600" spans="68:68" customFormat="1">
      <c r="BP20600" s="90"/>
    </row>
    <row r="20601" spans="68:68" customFormat="1">
      <c r="BP20601" s="90"/>
    </row>
    <row r="20602" spans="68:68" customFormat="1">
      <c r="BP20602" s="90"/>
    </row>
    <row r="20603" spans="68:68" customFormat="1">
      <c r="BP20603" s="90"/>
    </row>
    <row r="20604" spans="68:68" customFormat="1">
      <c r="BP20604" s="90"/>
    </row>
    <row r="20605" spans="68:68" customFormat="1">
      <c r="BP20605" s="90"/>
    </row>
    <row r="20606" spans="68:68" customFormat="1">
      <c r="BP20606" s="90"/>
    </row>
    <row r="20607" spans="68:68" customFormat="1">
      <c r="BP20607" s="90"/>
    </row>
    <row r="20608" spans="68:68" customFormat="1">
      <c r="BP20608" s="90"/>
    </row>
    <row r="20609" spans="68:68" customFormat="1">
      <c r="BP20609" s="90"/>
    </row>
    <row r="20610" spans="68:68" customFormat="1">
      <c r="BP20610" s="90"/>
    </row>
    <row r="20611" spans="68:68" customFormat="1">
      <c r="BP20611" s="90"/>
    </row>
    <row r="20612" spans="68:68" customFormat="1">
      <c r="BP20612" s="90"/>
    </row>
    <row r="20613" spans="68:68" customFormat="1">
      <c r="BP20613" s="90"/>
    </row>
    <row r="20614" spans="68:68" customFormat="1">
      <c r="BP20614" s="90"/>
    </row>
    <row r="20615" spans="68:68" customFormat="1">
      <c r="BP20615" s="90"/>
    </row>
    <row r="20616" spans="68:68" customFormat="1">
      <c r="BP20616" s="90"/>
    </row>
    <row r="20617" spans="68:68" customFormat="1">
      <c r="BP20617" s="90"/>
    </row>
    <row r="20618" spans="68:68" customFormat="1">
      <c r="BP20618" s="90"/>
    </row>
    <row r="20619" spans="68:68" customFormat="1">
      <c r="BP20619" s="90"/>
    </row>
    <row r="20620" spans="68:68" customFormat="1">
      <c r="BP20620" s="90"/>
    </row>
    <row r="20621" spans="68:68" customFormat="1">
      <c r="BP20621" s="90"/>
    </row>
    <row r="20622" spans="68:68" customFormat="1">
      <c r="BP20622" s="90"/>
    </row>
    <row r="20623" spans="68:68" customFormat="1">
      <c r="BP20623" s="90"/>
    </row>
    <row r="20624" spans="68:68" customFormat="1">
      <c r="BP20624" s="90"/>
    </row>
    <row r="20625" spans="68:68" customFormat="1">
      <c r="BP20625" s="90"/>
    </row>
    <row r="20626" spans="68:68" customFormat="1">
      <c r="BP20626" s="90"/>
    </row>
    <row r="20627" spans="68:68" customFormat="1">
      <c r="BP20627" s="90"/>
    </row>
    <row r="20628" spans="68:68" customFormat="1">
      <c r="BP20628" s="90"/>
    </row>
    <row r="20629" spans="68:68" customFormat="1">
      <c r="BP20629" s="90"/>
    </row>
    <row r="20630" spans="68:68" customFormat="1">
      <c r="BP20630" s="90"/>
    </row>
    <row r="20631" spans="68:68" customFormat="1">
      <c r="BP20631" s="90"/>
    </row>
    <row r="20632" spans="68:68" customFormat="1">
      <c r="BP20632" s="90"/>
    </row>
    <row r="20633" spans="68:68" customFormat="1">
      <c r="BP20633" s="90"/>
    </row>
    <row r="20634" spans="68:68" customFormat="1">
      <c r="BP20634" s="90"/>
    </row>
    <row r="20635" spans="68:68" customFormat="1">
      <c r="BP20635" s="90"/>
    </row>
    <row r="20636" spans="68:68" customFormat="1">
      <c r="BP20636" s="90"/>
    </row>
    <row r="20637" spans="68:68" customFormat="1">
      <c r="BP20637" s="90"/>
    </row>
    <row r="20638" spans="68:68" customFormat="1">
      <c r="BP20638" s="90"/>
    </row>
    <row r="20639" spans="68:68" customFormat="1">
      <c r="BP20639" s="90"/>
    </row>
    <row r="20640" spans="68:68" customFormat="1">
      <c r="BP20640" s="90"/>
    </row>
    <row r="20641" spans="68:68" customFormat="1">
      <c r="BP20641" s="90"/>
    </row>
    <row r="20642" spans="68:68" customFormat="1">
      <c r="BP20642" s="90"/>
    </row>
    <row r="20643" spans="68:68" customFormat="1">
      <c r="BP20643" s="90"/>
    </row>
    <row r="20644" spans="68:68" customFormat="1">
      <c r="BP20644" s="90"/>
    </row>
    <row r="20645" spans="68:68" customFormat="1">
      <c r="BP20645" s="90"/>
    </row>
    <row r="20646" spans="68:68" customFormat="1">
      <c r="BP20646" s="90"/>
    </row>
    <row r="20647" spans="68:68" customFormat="1">
      <c r="BP20647" s="90"/>
    </row>
    <row r="20648" spans="68:68" customFormat="1">
      <c r="BP20648" s="90"/>
    </row>
    <row r="20649" spans="68:68" customFormat="1">
      <c r="BP20649" s="90"/>
    </row>
    <row r="20650" spans="68:68" customFormat="1">
      <c r="BP20650" s="90"/>
    </row>
    <row r="20651" spans="68:68" customFormat="1">
      <c r="BP20651" s="90"/>
    </row>
    <row r="20652" spans="68:68" customFormat="1">
      <c r="BP20652" s="90"/>
    </row>
    <row r="20653" spans="68:68" customFormat="1">
      <c r="BP20653" s="90"/>
    </row>
    <row r="20654" spans="68:68" customFormat="1">
      <c r="BP20654" s="90"/>
    </row>
    <row r="20655" spans="68:68" customFormat="1">
      <c r="BP20655" s="90"/>
    </row>
    <row r="20656" spans="68:68" customFormat="1">
      <c r="BP20656" s="90"/>
    </row>
    <row r="20657" spans="68:68" customFormat="1">
      <c r="BP20657" s="90"/>
    </row>
    <row r="20658" spans="68:68" customFormat="1">
      <c r="BP20658" s="90"/>
    </row>
    <row r="20659" spans="68:68" customFormat="1">
      <c r="BP20659" s="90"/>
    </row>
    <row r="20660" spans="68:68" customFormat="1">
      <c r="BP20660" s="90"/>
    </row>
    <row r="20661" spans="68:68" customFormat="1">
      <c r="BP20661" s="90"/>
    </row>
    <row r="20662" spans="68:68" customFormat="1">
      <c r="BP20662" s="90"/>
    </row>
    <row r="20663" spans="68:68" customFormat="1">
      <c r="BP20663" s="90"/>
    </row>
    <row r="20664" spans="68:68" customFormat="1">
      <c r="BP20664" s="90"/>
    </row>
    <row r="20665" spans="68:68" customFormat="1">
      <c r="BP20665" s="90"/>
    </row>
    <row r="20666" spans="68:68" customFormat="1">
      <c r="BP20666" s="90"/>
    </row>
    <row r="20667" spans="68:68" customFormat="1">
      <c r="BP20667" s="90"/>
    </row>
    <row r="20668" spans="68:68" customFormat="1">
      <c r="BP20668" s="90"/>
    </row>
    <row r="20669" spans="68:68" customFormat="1">
      <c r="BP20669" s="90"/>
    </row>
    <row r="20670" spans="68:68" customFormat="1">
      <c r="BP20670" s="90"/>
    </row>
    <row r="20671" spans="68:68" customFormat="1">
      <c r="BP20671" s="90"/>
    </row>
    <row r="20672" spans="68:68" customFormat="1">
      <c r="BP20672" s="90"/>
    </row>
    <row r="20673" spans="68:68" customFormat="1">
      <c r="BP20673" s="90"/>
    </row>
    <row r="20674" spans="68:68" customFormat="1">
      <c r="BP20674" s="90"/>
    </row>
    <row r="20675" spans="68:68" customFormat="1">
      <c r="BP20675" s="90"/>
    </row>
    <row r="20676" spans="68:68" customFormat="1">
      <c r="BP20676" s="90"/>
    </row>
    <row r="20677" spans="68:68" customFormat="1">
      <c r="BP20677" s="90"/>
    </row>
    <row r="20678" spans="68:68" customFormat="1">
      <c r="BP20678" s="90"/>
    </row>
    <row r="20679" spans="68:68" customFormat="1">
      <c r="BP20679" s="90"/>
    </row>
    <row r="20680" spans="68:68" customFormat="1">
      <c r="BP20680" s="90"/>
    </row>
    <row r="20681" spans="68:68" customFormat="1">
      <c r="BP20681" s="90"/>
    </row>
    <row r="20682" spans="68:68" customFormat="1">
      <c r="BP20682" s="90"/>
    </row>
    <row r="20683" spans="68:68" customFormat="1">
      <c r="BP20683" s="90"/>
    </row>
    <row r="20684" spans="68:68" customFormat="1">
      <c r="BP20684" s="90"/>
    </row>
    <row r="20685" spans="68:68" customFormat="1">
      <c r="BP20685" s="90"/>
    </row>
    <row r="20686" spans="68:68" customFormat="1">
      <c r="BP20686" s="90"/>
    </row>
    <row r="20687" spans="68:68" customFormat="1">
      <c r="BP20687" s="90"/>
    </row>
    <row r="20688" spans="68:68" customFormat="1">
      <c r="BP20688" s="90"/>
    </row>
    <row r="20689" spans="68:68" customFormat="1">
      <c r="BP20689" s="90"/>
    </row>
    <row r="20690" spans="68:68" customFormat="1">
      <c r="BP20690" s="90"/>
    </row>
    <row r="20691" spans="68:68" customFormat="1">
      <c r="BP20691" s="90"/>
    </row>
    <row r="20692" spans="68:68" customFormat="1">
      <c r="BP20692" s="90"/>
    </row>
    <row r="20693" spans="68:68" customFormat="1">
      <c r="BP20693" s="90"/>
    </row>
    <row r="20694" spans="68:68" customFormat="1">
      <c r="BP20694" s="90"/>
    </row>
    <row r="20695" spans="68:68" customFormat="1">
      <c r="BP20695" s="90"/>
    </row>
    <row r="20696" spans="68:68" customFormat="1">
      <c r="BP20696" s="90"/>
    </row>
    <row r="20697" spans="68:68" customFormat="1">
      <c r="BP20697" s="90"/>
    </row>
    <row r="20698" spans="68:68" customFormat="1">
      <c r="BP20698" s="90"/>
    </row>
    <row r="20699" spans="68:68" customFormat="1">
      <c r="BP20699" s="90"/>
    </row>
    <row r="20700" spans="68:68" customFormat="1">
      <c r="BP20700" s="90"/>
    </row>
    <row r="20701" spans="68:68" customFormat="1">
      <c r="BP20701" s="90"/>
    </row>
    <row r="20702" spans="68:68" customFormat="1">
      <c r="BP20702" s="90"/>
    </row>
    <row r="20703" spans="68:68" customFormat="1">
      <c r="BP20703" s="90"/>
    </row>
    <row r="20704" spans="68:68" customFormat="1">
      <c r="BP20704" s="90"/>
    </row>
    <row r="20705" spans="68:68" customFormat="1">
      <c r="BP20705" s="90"/>
    </row>
    <row r="20706" spans="68:68" customFormat="1">
      <c r="BP20706" s="90"/>
    </row>
    <row r="20707" spans="68:68" customFormat="1">
      <c r="BP20707" s="90"/>
    </row>
    <row r="20708" spans="68:68" customFormat="1">
      <c r="BP20708" s="90"/>
    </row>
    <row r="20709" spans="68:68" customFormat="1">
      <c r="BP20709" s="90"/>
    </row>
    <row r="20710" spans="68:68" customFormat="1">
      <c r="BP20710" s="90"/>
    </row>
    <row r="20711" spans="68:68" customFormat="1">
      <c r="BP20711" s="90"/>
    </row>
    <row r="20712" spans="68:68" customFormat="1">
      <c r="BP20712" s="90"/>
    </row>
    <row r="20713" spans="68:68" customFormat="1">
      <c r="BP20713" s="90"/>
    </row>
    <row r="20714" spans="68:68" customFormat="1">
      <c r="BP20714" s="90"/>
    </row>
    <row r="20715" spans="68:68" customFormat="1">
      <c r="BP20715" s="90"/>
    </row>
    <row r="20716" spans="68:68" customFormat="1">
      <c r="BP20716" s="90"/>
    </row>
    <row r="20717" spans="68:68" customFormat="1">
      <c r="BP20717" s="90"/>
    </row>
    <row r="20718" spans="68:68" customFormat="1">
      <c r="BP20718" s="90"/>
    </row>
    <row r="20719" spans="68:68" customFormat="1">
      <c r="BP20719" s="90"/>
    </row>
    <row r="20720" spans="68:68" customFormat="1">
      <c r="BP20720" s="90"/>
    </row>
    <row r="20721" spans="68:68" customFormat="1">
      <c r="BP20721" s="90"/>
    </row>
    <row r="20722" spans="68:68" customFormat="1">
      <c r="BP20722" s="90"/>
    </row>
    <row r="20723" spans="68:68" customFormat="1">
      <c r="BP20723" s="90"/>
    </row>
    <row r="20724" spans="68:68" customFormat="1">
      <c r="BP20724" s="90"/>
    </row>
    <row r="20725" spans="68:68" customFormat="1">
      <c r="BP20725" s="90"/>
    </row>
    <row r="20726" spans="68:68" customFormat="1">
      <c r="BP20726" s="90"/>
    </row>
    <row r="20727" spans="68:68" customFormat="1">
      <c r="BP20727" s="90"/>
    </row>
    <row r="20728" spans="68:68" customFormat="1">
      <c r="BP20728" s="90"/>
    </row>
    <row r="20729" spans="68:68" customFormat="1">
      <c r="BP20729" s="90"/>
    </row>
    <row r="20730" spans="68:68" customFormat="1">
      <c r="BP20730" s="90"/>
    </row>
    <row r="20731" spans="68:68" customFormat="1">
      <c r="BP20731" s="90"/>
    </row>
    <row r="20732" spans="68:68" customFormat="1">
      <c r="BP20732" s="90"/>
    </row>
    <row r="20733" spans="68:68" customFormat="1">
      <c r="BP20733" s="90"/>
    </row>
    <row r="20734" spans="68:68" customFormat="1">
      <c r="BP20734" s="90"/>
    </row>
    <row r="20735" spans="68:68" customFormat="1">
      <c r="BP20735" s="90"/>
    </row>
    <row r="20736" spans="68:68" customFormat="1">
      <c r="BP20736" s="90"/>
    </row>
    <row r="20737" spans="68:68" customFormat="1">
      <c r="BP20737" s="90"/>
    </row>
    <row r="20738" spans="68:68" customFormat="1">
      <c r="BP20738" s="90"/>
    </row>
    <row r="20739" spans="68:68" customFormat="1">
      <c r="BP20739" s="90"/>
    </row>
    <row r="20740" spans="68:68" customFormat="1">
      <c r="BP20740" s="90"/>
    </row>
    <row r="20741" spans="68:68" customFormat="1">
      <c r="BP20741" s="90"/>
    </row>
    <row r="20742" spans="68:68" customFormat="1">
      <c r="BP20742" s="90"/>
    </row>
    <row r="20743" spans="68:68" customFormat="1">
      <c r="BP20743" s="90"/>
    </row>
    <row r="20744" spans="68:68" customFormat="1">
      <c r="BP20744" s="90"/>
    </row>
    <row r="20745" spans="68:68" customFormat="1">
      <c r="BP20745" s="90"/>
    </row>
    <row r="20746" spans="68:68" customFormat="1">
      <c r="BP20746" s="90"/>
    </row>
    <row r="20747" spans="68:68" customFormat="1">
      <c r="BP20747" s="90"/>
    </row>
    <row r="20748" spans="68:68" customFormat="1">
      <c r="BP20748" s="90"/>
    </row>
    <row r="20749" spans="68:68" customFormat="1">
      <c r="BP20749" s="90"/>
    </row>
    <row r="20750" spans="68:68" customFormat="1">
      <c r="BP20750" s="90"/>
    </row>
    <row r="20751" spans="68:68" customFormat="1">
      <c r="BP20751" s="90"/>
    </row>
    <row r="20752" spans="68:68" customFormat="1">
      <c r="BP20752" s="90"/>
    </row>
    <row r="20753" spans="68:68" customFormat="1">
      <c r="BP20753" s="90"/>
    </row>
    <row r="20754" spans="68:68" customFormat="1">
      <c r="BP20754" s="90"/>
    </row>
    <row r="20755" spans="68:68" customFormat="1">
      <c r="BP20755" s="90"/>
    </row>
    <row r="20756" spans="68:68" customFormat="1">
      <c r="BP20756" s="90"/>
    </row>
    <row r="20757" spans="68:68" customFormat="1">
      <c r="BP20757" s="90"/>
    </row>
    <row r="20758" spans="68:68" customFormat="1">
      <c r="BP20758" s="90"/>
    </row>
    <row r="20759" spans="68:68" customFormat="1">
      <c r="BP20759" s="90"/>
    </row>
    <row r="20760" spans="68:68" customFormat="1">
      <c r="BP20760" s="90"/>
    </row>
    <row r="20761" spans="68:68" customFormat="1">
      <c r="BP20761" s="90"/>
    </row>
    <row r="20762" spans="68:68" customFormat="1">
      <c r="BP20762" s="90"/>
    </row>
    <row r="20763" spans="68:68" customFormat="1">
      <c r="BP20763" s="90"/>
    </row>
    <row r="20764" spans="68:68" customFormat="1">
      <c r="BP20764" s="90"/>
    </row>
    <row r="20765" spans="68:68" customFormat="1">
      <c r="BP20765" s="90"/>
    </row>
    <row r="20766" spans="68:68" customFormat="1">
      <c r="BP20766" s="90"/>
    </row>
    <row r="20767" spans="68:68" customFormat="1">
      <c r="BP20767" s="90"/>
    </row>
    <row r="20768" spans="68:68" customFormat="1">
      <c r="BP20768" s="90"/>
    </row>
    <row r="20769" spans="68:68" customFormat="1">
      <c r="BP20769" s="90"/>
    </row>
    <row r="20770" spans="68:68" customFormat="1">
      <c r="BP20770" s="90"/>
    </row>
    <row r="20771" spans="68:68" customFormat="1">
      <c r="BP20771" s="90"/>
    </row>
    <row r="20772" spans="68:68" customFormat="1">
      <c r="BP20772" s="90"/>
    </row>
    <row r="20773" spans="68:68" customFormat="1">
      <c r="BP20773" s="90"/>
    </row>
    <row r="20774" spans="68:68" customFormat="1">
      <c r="BP20774" s="90"/>
    </row>
    <row r="20775" spans="68:68" customFormat="1">
      <c r="BP20775" s="90"/>
    </row>
    <row r="20776" spans="68:68" customFormat="1">
      <c r="BP20776" s="90"/>
    </row>
    <row r="20777" spans="68:68" customFormat="1">
      <c r="BP20777" s="90"/>
    </row>
    <row r="20778" spans="68:68" customFormat="1">
      <c r="BP20778" s="90"/>
    </row>
    <row r="20779" spans="68:68" customFormat="1">
      <c r="BP20779" s="90"/>
    </row>
    <row r="20780" spans="68:68" customFormat="1">
      <c r="BP20780" s="90"/>
    </row>
    <row r="20781" spans="68:68" customFormat="1">
      <c r="BP20781" s="90"/>
    </row>
    <row r="20782" spans="68:68" customFormat="1">
      <c r="BP20782" s="90"/>
    </row>
    <row r="20783" spans="68:68" customFormat="1">
      <c r="BP20783" s="90"/>
    </row>
    <row r="20784" spans="68:68" customFormat="1">
      <c r="BP20784" s="90"/>
    </row>
    <row r="20785" spans="68:68" customFormat="1">
      <c r="BP20785" s="90"/>
    </row>
    <row r="20786" spans="68:68" customFormat="1">
      <c r="BP20786" s="90"/>
    </row>
    <row r="20787" spans="68:68" customFormat="1">
      <c r="BP20787" s="90"/>
    </row>
    <row r="20788" spans="68:68" customFormat="1">
      <c r="BP20788" s="90"/>
    </row>
    <row r="20789" spans="68:68" customFormat="1">
      <c r="BP20789" s="90"/>
    </row>
    <row r="20790" spans="68:68" customFormat="1">
      <c r="BP20790" s="90"/>
    </row>
    <row r="20791" spans="68:68" customFormat="1">
      <c r="BP20791" s="90"/>
    </row>
    <row r="20792" spans="68:68" customFormat="1">
      <c r="BP20792" s="90"/>
    </row>
    <row r="20793" spans="68:68" customFormat="1">
      <c r="BP20793" s="90"/>
    </row>
    <row r="20794" spans="68:68" customFormat="1">
      <c r="BP20794" s="90"/>
    </row>
    <row r="20795" spans="68:68" customFormat="1">
      <c r="BP20795" s="90"/>
    </row>
    <row r="20796" spans="68:68" customFormat="1">
      <c r="BP20796" s="90"/>
    </row>
    <row r="20797" spans="68:68" customFormat="1">
      <c r="BP20797" s="90"/>
    </row>
    <row r="20798" spans="68:68" customFormat="1">
      <c r="BP20798" s="90"/>
    </row>
    <row r="20799" spans="68:68" customFormat="1">
      <c r="BP20799" s="90"/>
    </row>
    <row r="20800" spans="68:68" customFormat="1">
      <c r="BP20800" s="90"/>
    </row>
    <row r="20801" spans="68:68" customFormat="1">
      <c r="BP20801" s="90"/>
    </row>
    <row r="20802" spans="68:68" customFormat="1">
      <c r="BP20802" s="90"/>
    </row>
    <row r="20803" spans="68:68" customFormat="1">
      <c r="BP20803" s="90"/>
    </row>
    <row r="20804" spans="68:68" customFormat="1">
      <c r="BP20804" s="90"/>
    </row>
    <row r="20805" spans="68:68" customFormat="1">
      <c r="BP20805" s="90"/>
    </row>
    <row r="20806" spans="68:68" customFormat="1">
      <c r="BP20806" s="90"/>
    </row>
    <row r="20807" spans="68:68" customFormat="1">
      <c r="BP20807" s="90"/>
    </row>
    <row r="20808" spans="68:68" customFormat="1">
      <c r="BP20808" s="90"/>
    </row>
    <row r="20809" spans="68:68" customFormat="1">
      <c r="BP20809" s="90"/>
    </row>
    <row r="20810" spans="68:68" customFormat="1">
      <c r="BP20810" s="90"/>
    </row>
    <row r="20811" spans="68:68" customFormat="1">
      <c r="BP20811" s="90"/>
    </row>
    <row r="20812" spans="68:68" customFormat="1">
      <c r="BP20812" s="90"/>
    </row>
    <row r="20813" spans="68:68" customFormat="1">
      <c r="BP20813" s="90"/>
    </row>
    <row r="20814" spans="68:68" customFormat="1">
      <c r="BP20814" s="90"/>
    </row>
    <row r="20815" spans="68:68" customFormat="1">
      <c r="BP20815" s="90"/>
    </row>
    <row r="20816" spans="68:68" customFormat="1">
      <c r="BP20816" s="90"/>
    </row>
    <row r="20817" spans="68:68" customFormat="1">
      <c r="BP20817" s="90"/>
    </row>
    <row r="20818" spans="68:68" customFormat="1">
      <c r="BP20818" s="90"/>
    </row>
    <row r="20819" spans="68:68" customFormat="1">
      <c r="BP20819" s="90"/>
    </row>
    <row r="20820" spans="68:68" customFormat="1">
      <c r="BP20820" s="90"/>
    </row>
    <row r="20821" spans="68:68" customFormat="1">
      <c r="BP20821" s="90"/>
    </row>
    <row r="20822" spans="68:68" customFormat="1">
      <c r="BP20822" s="90"/>
    </row>
    <row r="20823" spans="68:68" customFormat="1">
      <c r="BP20823" s="90"/>
    </row>
    <row r="20824" spans="68:68" customFormat="1">
      <c r="BP20824" s="90"/>
    </row>
    <row r="20825" spans="68:68" customFormat="1">
      <c r="BP20825" s="90"/>
    </row>
    <row r="20826" spans="68:68" customFormat="1">
      <c r="BP20826" s="90"/>
    </row>
    <row r="20827" spans="68:68" customFormat="1">
      <c r="BP20827" s="90"/>
    </row>
    <row r="20828" spans="68:68" customFormat="1">
      <c r="BP20828" s="90"/>
    </row>
    <row r="20829" spans="68:68" customFormat="1">
      <c r="BP20829" s="90"/>
    </row>
    <row r="20830" spans="68:68" customFormat="1">
      <c r="BP20830" s="90"/>
    </row>
    <row r="20831" spans="68:68" customFormat="1">
      <c r="BP20831" s="90"/>
    </row>
    <row r="20832" spans="68:68" customFormat="1">
      <c r="BP20832" s="90"/>
    </row>
    <row r="20833" spans="68:68" customFormat="1">
      <c r="BP20833" s="90"/>
    </row>
    <row r="20834" spans="68:68" customFormat="1">
      <c r="BP20834" s="90"/>
    </row>
    <row r="20835" spans="68:68" customFormat="1">
      <c r="BP20835" s="90"/>
    </row>
    <row r="20836" spans="68:68" customFormat="1">
      <c r="BP20836" s="90"/>
    </row>
    <row r="20837" spans="68:68" customFormat="1">
      <c r="BP20837" s="90"/>
    </row>
    <row r="20838" spans="68:68" customFormat="1">
      <c r="BP20838" s="90"/>
    </row>
    <row r="20839" spans="68:68" customFormat="1">
      <c r="BP20839" s="90"/>
    </row>
    <row r="20840" spans="68:68" customFormat="1">
      <c r="BP20840" s="90"/>
    </row>
    <row r="20841" spans="68:68" customFormat="1">
      <c r="BP20841" s="90"/>
    </row>
    <row r="20842" spans="68:68" customFormat="1">
      <c r="BP20842" s="90"/>
    </row>
    <row r="20843" spans="68:68" customFormat="1">
      <c r="BP20843" s="90"/>
    </row>
    <row r="20844" spans="68:68" customFormat="1">
      <c r="BP20844" s="90"/>
    </row>
    <row r="20845" spans="68:68" customFormat="1">
      <c r="BP20845" s="90"/>
    </row>
    <row r="20846" spans="68:68" customFormat="1">
      <c r="BP20846" s="90"/>
    </row>
    <row r="20847" spans="68:68" customFormat="1">
      <c r="BP20847" s="90"/>
    </row>
    <row r="20848" spans="68:68" customFormat="1">
      <c r="BP20848" s="90"/>
    </row>
    <row r="20849" spans="68:68" customFormat="1">
      <c r="BP20849" s="90"/>
    </row>
    <row r="20850" spans="68:68" customFormat="1">
      <c r="BP20850" s="90"/>
    </row>
    <row r="20851" spans="68:68" customFormat="1">
      <c r="BP20851" s="90"/>
    </row>
    <row r="20852" spans="68:68" customFormat="1">
      <c r="BP20852" s="90"/>
    </row>
    <row r="20853" spans="68:68" customFormat="1">
      <c r="BP20853" s="90"/>
    </row>
    <row r="20854" spans="68:68" customFormat="1">
      <c r="BP20854" s="90"/>
    </row>
    <row r="20855" spans="68:68" customFormat="1">
      <c r="BP20855" s="90"/>
    </row>
    <row r="20856" spans="68:68" customFormat="1">
      <c r="BP20856" s="90"/>
    </row>
    <row r="20857" spans="68:68" customFormat="1">
      <c r="BP20857" s="90"/>
    </row>
    <row r="20858" spans="68:68" customFormat="1">
      <c r="BP20858" s="90"/>
    </row>
    <row r="20859" spans="68:68" customFormat="1">
      <c r="BP20859" s="90"/>
    </row>
    <row r="20860" spans="68:68" customFormat="1">
      <c r="BP20860" s="90"/>
    </row>
    <row r="20861" spans="68:68" customFormat="1">
      <c r="BP20861" s="90"/>
    </row>
    <row r="20862" spans="68:68" customFormat="1">
      <c r="BP20862" s="90"/>
    </row>
    <row r="20863" spans="68:68" customFormat="1">
      <c r="BP20863" s="90"/>
    </row>
    <row r="20864" spans="68:68" customFormat="1">
      <c r="BP20864" s="90"/>
    </row>
    <row r="20865" spans="68:68" customFormat="1">
      <c r="BP20865" s="90"/>
    </row>
    <row r="20866" spans="68:68" customFormat="1">
      <c r="BP20866" s="90"/>
    </row>
    <row r="20867" spans="68:68" customFormat="1">
      <c r="BP20867" s="90"/>
    </row>
    <row r="20868" spans="68:68" customFormat="1">
      <c r="BP20868" s="90"/>
    </row>
    <row r="20869" spans="68:68" customFormat="1">
      <c r="BP20869" s="90"/>
    </row>
    <row r="20870" spans="68:68" customFormat="1">
      <c r="BP20870" s="90"/>
    </row>
    <row r="20871" spans="68:68" customFormat="1">
      <c r="BP20871" s="90"/>
    </row>
    <row r="20872" spans="68:68" customFormat="1">
      <c r="BP20872" s="90"/>
    </row>
    <row r="20873" spans="68:68" customFormat="1">
      <c r="BP20873" s="90"/>
    </row>
    <row r="20874" spans="68:68" customFormat="1">
      <c r="BP20874" s="90"/>
    </row>
    <row r="20875" spans="68:68" customFormat="1">
      <c r="BP20875" s="90"/>
    </row>
    <row r="20876" spans="68:68" customFormat="1">
      <c r="BP20876" s="90"/>
    </row>
    <row r="20877" spans="68:68" customFormat="1">
      <c r="BP20877" s="90"/>
    </row>
    <row r="20878" spans="68:68" customFormat="1">
      <c r="BP20878" s="90"/>
    </row>
    <row r="20879" spans="68:68" customFormat="1">
      <c r="BP20879" s="90"/>
    </row>
    <row r="20880" spans="68:68" customFormat="1">
      <c r="BP20880" s="90"/>
    </row>
    <row r="20881" spans="68:68" customFormat="1">
      <c r="BP20881" s="90"/>
    </row>
    <row r="20882" spans="68:68" customFormat="1">
      <c r="BP20882" s="90"/>
    </row>
    <row r="20883" spans="68:68" customFormat="1">
      <c r="BP20883" s="90"/>
    </row>
    <row r="20884" spans="68:68" customFormat="1">
      <c r="BP20884" s="90"/>
    </row>
    <row r="20885" spans="68:68" customFormat="1">
      <c r="BP20885" s="90"/>
    </row>
    <row r="20886" spans="68:68" customFormat="1">
      <c r="BP20886" s="90"/>
    </row>
    <row r="20887" spans="68:68" customFormat="1">
      <c r="BP20887" s="90"/>
    </row>
    <row r="20888" spans="68:68" customFormat="1">
      <c r="BP20888" s="90"/>
    </row>
    <row r="20889" spans="68:68" customFormat="1">
      <c r="BP20889" s="90"/>
    </row>
    <row r="20890" spans="68:68" customFormat="1">
      <c r="BP20890" s="90"/>
    </row>
    <row r="20891" spans="68:68" customFormat="1">
      <c r="BP20891" s="90"/>
    </row>
    <row r="20892" spans="68:68" customFormat="1">
      <c r="BP20892" s="90"/>
    </row>
    <row r="20893" spans="68:68" customFormat="1">
      <c r="BP20893" s="90"/>
    </row>
    <row r="20894" spans="68:68" customFormat="1">
      <c r="BP20894" s="90"/>
    </row>
    <row r="20895" spans="68:68" customFormat="1">
      <c r="BP20895" s="90"/>
    </row>
    <row r="20896" spans="68:68" customFormat="1">
      <c r="BP20896" s="90"/>
    </row>
    <row r="20897" spans="68:68" customFormat="1">
      <c r="BP20897" s="90"/>
    </row>
    <row r="20898" spans="68:68" customFormat="1">
      <c r="BP20898" s="90"/>
    </row>
    <row r="20899" spans="68:68" customFormat="1">
      <c r="BP20899" s="90"/>
    </row>
    <row r="20900" spans="68:68" customFormat="1">
      <c r="BP20900" s="90"/>
    </row>
    <row r="20901" spans="68:68" customFormat="1">
      <c r="BP20901" s="90"/>
    </row>
    <row r="20902" spans="68:68" customFormat="1">
      <c r="BP20902" s="90"/>
    </row>
    <row r="20903" spans="68:68" customFormat="1">
      <c r="BP20903" s="90"/>
    </row>
    <row r="20904" spans="68:68" customFormat="1">
      <c r="BP20904" s="90"/>
    </row>
    <row r="20905" spans="68:68" customFormat="1">
      <c r="BP20905" s="90"/>
    </row>
    <row r="20906" spans="68:68" customFormat="1">
      <c r="BP20906" s="90"/>
    </row>
    <row r="20907" spans="68:68" customFormat="1">
      <c r="BP20907" s="90"/>
    </row>
    <row r="20908" spans="68:68" customFormat="1">
      <c r="BP20908" s="90"/>
    </row>
    <row r="20909" spans="68:68" customFormat="1">
      <c r="BP20909" s="90"/>
    </row>
    <row r="20910" spans="68:68" customFormat="1">
      <c r="BP20910" s="90"/>
    </row>
    <row r="20911" spans="68:68" customFormat="1">
      <c r="BP20911" s="90"/>
    </row>
    <row r="20912" spans="68:68" customFormat="1">
      <c r="BP20912" s="90"/>
    </row>
    <row r="20913" spans="68:68" customFormat="1">
      <c r="BP20913" s="90"/>
    </row>
    <row r="20914" spans="68:68" customFormat="1">
      <c r="BP20914" s="90"/>
    </row>
    <row r="20915" spans="68:68" customFormat="1">
      <c r="BP20915" s="90"/>
    </row>
    <row r="20916" spans="68:68" customFormat="1">
      <c r="BP20916" s="90"/>
    </row>
    <row r="20917" spans="68:68" customFormat="1">
      <c r="BP20917" s="90"/>
    </row>
    <row r="20918" spans="68:68" customFormat="1">
      <c r="BP20918" s="90"/>
    </row>
    <row r="20919" spans="68:68" customFormat="1">
      <c r="BP20919" s="90"/>
    </row>
    <row r="20920" spans="68:68" customFormat="1">
      <c r="BP20920" s="90"/>
    </row>
    <row r="20921" spans="68:68" customFormat="1">
      <c r="BP20921" s="90"/>
    </row>
    <row r="20922" spans="68:68" customFormat="1">
      <c r="BP20922" s="90"/>
    </row>
    <row r="20923" spans="68:68" customFormat="1">
      <c r="BP20923" s="90"/>
    </row>
    <row r="20924" spans="68:68" customFormat="1">
      <c r="BP20924" s="90"/>
    </row>
    <row r="20925" spans="68:68" customFormat="1">
      <c r="BP20925" s="90"/>
    </row>
    <row r="20926" spans="68:68" customFormat="1">
      <c r="BP20926" s="90"/>
    </row>
    <row r="20927" spans="68:68" customFormat="1">
      <c r="BP20927" s="90"/>
    </row>
    <row r="20928" spans="68:68" customFormat="1">
      <c r="BP20928" s="90"/>
    </row>
    <row r="20929" spans="68:68" customFormat="1">
      <c r="BP20929" s="90"/>
    </row>
    <row r="20930" spans="68:68" customFormat="1">
      <c r="BP20930" s="90"/>
    </row>
    <row r="20931" spans="68:68" customFormat="1">
      <c r="BP20931" s="90"/>
    </row>
    <row r="20932" spans="68:68" customFormat="1">
      <c r="BP20932" s="90"/>
    </row>
    <row r="20933" spans="68:68" customFormat="1">
      <c r="BP20933" s="90"/>
    </row>
    <row r="20934" spans="68:68" customFormat="1">
      <c r="BP20934" s="90"/>
    </row>
    <row r="20935" spans="68:68" customFormat="1">
      <c r="BP20935" s="90"/>
    </row>
    <row r="20936" spans="68:68" customFormat="1">
      <c r="BP20936" s="90"/>
    </row>
    <row r="20937" spans="68:68" customFormat="1">
      <c r="BP20937" s="90"/>
    </row>
    <row r="20938" spans="68:68" customFormat="1">
      <c r="BP20938" s="90"/>
    </row>
    <row r="20939" spans="68:68" customFormat="1">
      <c r="BP20939" s="90"/>
    </row>
    <row r="20940" spans="68:68" customFormat="1">
      <c r="BP20940" s="90"/>
    </row>
    <row r="20941" spans="68:68" customFormat="1">
      <c r="BP20941" s="90"/>
    </row>
    <row r="20942" spans="68:68" customFormat="1">
      <c r="BP20942" s="90"/>
    </row>
    <row r="20943" spans="68:68" customFormat="1">
      <c r="BP20943" s="90"/>
    </row>
    <row r="20944" spans="68:68" customFormat="1">
      <c r="BP20944" s="90"/>
    </row>
    <row r="20945" spans="68:68" customFormat="1">
      <c r="BP20945" s="90"/>
    </row>
    <row r="20946" spans="68:68" customFormat="1">
      <c r="BP20946" s="90"/>
    </row>
    <row r="20947" spans="68:68" customFormat="1">
      <c r="BP20947" s="90"/>
    </row>
    <row r="20948" spans="68:68" customFormat="1">
      <c r="BP20948" s="90"/>
    </row>
    <row r="20949" spans="68:68" customFormat="1">
      <c r="BP20949" s="90"/>
    </row>
    <row r="20950" spans="68:68" customFormat="1">
      <c r="BP20950" s="90"/>
    </row>
    <row r="20951" spans="68:68" customFormat="1">
      <c r="BP20951" s="90"/>
    </row>
    <row r="20952" spans="68:68" customFormat="1">
      <c r="BP20952" s="90"/>
    </row>
    <row r="20953" spans="68:68" customFormat="1">
      <c r="BP20953" s="90"/>
    </row>
    <row r="20954" spans="68:68" customFormat="1">
      <c r="BP20954" s="90"/>
    </row>
    <row r="20955" spans="68:68" customFormat="1">
      <c r="BP20955" s="90"/>
    </row>
    <row r="20956" spans="68:68" customFormat="1">
      <c r="BP20956" s="90"/>
    </row>
    <row r="20957" spans="68:68" customFormat="1">
      <c r="BP20957" s="90"/>
    </row>
    <row r="20958" spans="68:68" customFormat="1">
      <c r="BP20958" s="90"/>
    </row>
    <row r="20959" spans="68:68" customFormat="1">
      <c r="BP20959" s="90"/>
    </row>
    <row r="20960" spans="68:68" customFormat="1">
      <c r="BP20960" s="90"/>
    </row>
    <row r="20961" spans="68:68" customFormat="1">
      <c r="BP20961" s="90"/>
    </row>
    <row r="20962" spans="68:68" customFormat="1">
      <c r="BP20962" s="90"/>
    </row>
    <row r="20963" spans="68:68" customFormat="1">
      <c r="BP20963" s="90"/>
    </row>
    <row r="20964" spans="68:68" customFormat="1">
      <c r="BP20964" s="90"/>
    </row>
    <row r="20965" spans="68:68" customFormat="1">
      <c r="BP20965" s="90"/>
    </row>
    <row r="20966" spans="68:68" customFormat="1">
      <c r="BP20966" s="90"/>
    </row>
    <row r="20967" spans="68:68" customFormat="1">
      <c r="BP20967" s="90"/>
    </row>
    <row r="20968" spans="68:68" customFormat="1">
      <c r="BP20968" s="90"/>
    </row>
    <row r="20969" spans="68:68" customFormat="1">
      <c r="BP20969" s="90"/>
    </row>
    <row r="20970" spans="68:68" customFormat="1">
      <c r="BP20970" s="90"/>
    </row>
    <row r="20971" spans="68:68" customFormat="1">
      <c r="BP20971" s="90"/>
    </row>
    <row r="20972" spans="68:68" customFormat="1">
      <c r="BP20972" s="90"/>
    </row>
    <row r="20973" spans="68:68" customFormat="1">
      <c r="BP20973" s="90"/>
    </row>
    <row r="20974" spans="68:68" customFormat="1">
      <c r="BP20974" s="90"/>
    </row>
    <row r="20975" spans="68:68" customFormat="1">
      <c r="BP20975" s="90"/>
    </row>
    <row r="20976" spans="68:68" customFormat="1">
      <c r="BP20976" s="90"/>
    </row>
    <row r="20977" spans="68:68" customFormat="1">
      <c r="BP20977" s="90"/>
    </row>
    <row r="20978" spans="68:68" customFormat="1">
      <c r="BP20978" s="90"/>
    </row>
    <row r="20979" spans="68:68" customFormat="1">
      <c r="BP20979" s="90"/>
    </row>
    <row r="20980" spans="68:68" customFormat="1">
      <c r="BP20980" s="90"/>
    </row>
    <row r="20981" spans="68:68" customFormat="1">
      <c r="BP20981" s="90"/>
    </row>
    <row r="20982" spans="68:68" customFormat="1">
      <c r="BP20982" s="90"/>
    </row>
    <row r="20983" spans="68:68" customFormat="1">
      <c r="BP20983" s="90"/>
    </row>
    <row r="20984" spans="68:68" customFormat="1">
      <c r="BP20984" s="90"/>
    </row>
    <row r="20985" spans="68:68" customFormat="1">
      <c r="BP20985" s="90"/>
    </row>
    <row r="20986" spans="68:68" customFormat="1">
      <c r="BP20986" s="90"/>
    </row>
    <row r="20987" spans="68:68" customFormat="1">
      <c r="BP20987" s="90"/>
    </row>
    <row r="20988" spans="68:68" customFormat="1">
      <c r="BP20988" s="90"/>
    </row>
    <row r="20989" spans="68:68" customFormat="1">
      <c r="BP20989" s="90"/>
    </row>
    <row r="20990" spans="68:68" customFormat="1">
      <c r="BP20990" s="90"/>
    </row>
    <row r="20991" spans="68:68" customFormat="1">
      <c r="BP20991" s="90"/>
    </row>
    <row r="20992" spans="68:68" customFormat="1">
      <c r="BP20992" s="90"/>
    </row>
    <row r="20993" spans="68:68" customFormat="1">
      <c r="BP20993" s="90"/>
    </row>
    <row r="20994" spans="68:68" customFormat="1">
      <c r="BP20994" s="90"/>
    </row>
    <row r="20995" spans="68:68" customFormat="1">
      <c r="BP20995" s="90"/>
    </row>
    <row r="20996" spans="68:68" customFormat="1">
      <c r="BP20996" s="90"/>
    </row>
    <row r="20997" spans="68:68" customFormat="1">
      <c r="BP20997" s="90"/>
    </row>
    <row r="20998" spans="68:68" customFormat="1">
      <c r="BP20998" s="90"/>
    </row>
    <row r="20999" spans="68:68" customFormat="1">
      <c r="BP20999" s="90"/>
    </row>
    <row r="21000" spans="68:68" customFormat="1">
      <c r="BP21000" s="90"/>
    </row>
    <row r="21001" spans="68:68" customFormat="1">
      <c r="BP21001" s="90"/>
    </row>
    <row r="21002" spans="68:68" customFormat="1">
      <c r="BP21002" s="90"/>
    </row>
    <row r="21003" spans="68:68" customFormat="1">
      <c r="BP21003" s="90"/>
    </row>
    <row r="21004" spans="68:68" customFormat="1">
      <c r="BP21004" s="90"/>
    </row>
    <row r="21005" spans="68:68" customFormat="1">
      <c r="BP21005" s="90"/>
    </row>
    <row r="21006" spans="68:68" customFormat="1">
      <c r="BP21006" s="90"/>
    </row>
    <row r="21007" spans="68:68" customFormat="1">
      <c r="BP21007" s="90"/>
    </row>
    <row r="21008" spans="68:68" customFormat="1">
      <c r="BP21008" s="90"/>
    </row>
    <row r="21009" spans="68:68" customFormat="1">
      <c r="BP21009" s="90"/>
    </row>
    <row r="21010" spans="68:68" customFormat="1">
      <c r="BP21010" s="90"/>
    </row>
    <row r="21011" spans="68:68" customFormat="1">
      <c r="BP21011" s="90"/>
    </row>
    <row r="21012" spans="68:68" customFormat="1">
      <c r="BP21012" s="90"/>
    </row>
    <row r="21013" spans="68:68" customFormat="1">
      <c r="BP21013" s="90"/>
    </row>
    <row r="21014" spans="68:68" customFormat="1">
      <c r="BP21014" s="90"/>
    </row>
    <row r="21015" spans="68:68" customFormat="1">
      <c r="BP21015" s="90"/>
    </row>
    <row r="21016" spans="68:68" customFormat="1">
      <c r="BP21016" s="90"/>
    </row>
    <row r="21017" spans="68:68" customFormat="1">
      <c r="BP21017" s="90"/>
    </row>
    <row r="21018" spans="68:68" customFormat="1">
      <c r="BP21018" s="90"/>
    </row>
    <row r="21019" spans="68:68" customFormat="1">
      <c r="BP21019" s="90"/>
    </row>
    <row r="21020" spans="68:68" customFormat="1">
      <c r="BP21020" s="90"/>
    </row>
    <row r="21021" spans="68:68" customFormat="1">
      <c r="BP21021" s="90"/>
    </row>
    <row r="21022" spans="68:68" customFormat="1">
      <c r="BP21022" s="90"/>
    </row>
    <row r="21023" spans="68:68" customFormat="1">
      <c r="BP21023" s="90"/>
    </row>
    <row r="21024" spans="68:68" customFormat="1">
      <c r="BP21024" s="90"/>
    </row>
    <row r="21025" spans="68:68" customFormat="1">
      <c r="BP21025" s="90"/>
    </row>
    <row r="21026" spans="68:68" customFormat="1">
      <c r="BP21026" s="90"/>
    </row>
    <row r="21027" spans="68:68" customFormat="1">
      <c r="BP21027" s="90"/>
    </row>
    <row r="21028" spans="68:68" customFormat="1">
      <c r="BP21028" s="90"/>
    </row>
    <row r="21029" spans="68:68" customFormat="1">
      <c r="BP21029" s="90"/>
    </row>
    <row r="21030" spans="68:68" customFormat="1">
      <c r="BP21030" s="90"/>
    </row>
    <row r="21031" spans="68:68" customFormat="1">
      <c r="BP21031" s="90"/>
    </row>
    <row r="21032" spans="68:68" customFormat="1">
      <c r="BP21032" s="90"/>
    </row>
    <row r="21033" spans="68:68" customFormat="1">
      <c r="BP21033" s="90"/>
    </row>
    <row r="21034" spans="68:68" customFormat="1">
      <c r="BP21034" s="90"/>
    </row>
    <row r="21035" spans="68:68" customFormat="1">
      <c r="BP21035" s="90"/>
    </row>
    <row r="21036" spans="68:68" customFormat="1">
      <c r="BP21036" s="90"/>
    </row>
    <row r="21037" spans="68:68" customFormat="1">
      <c r="BP21037" s="90"/>
    </row>
    <row r="21038" spans="68:68" customFormat="1">
      <c r="BP21038" s="90"/>
    </row>
    <row r="21039" spans="68:68" customFormat="1">
      <c r="BP21039" s="90"/>
    </row>
    <row r="21040" spans="68:68" customFormat="1">
      <c r="BP21040" s="90"/>
    </row>
    <row r="21041" spans="68:68" customFormat="1">
      <c r="BP21041" s="90"/>
    </row>
    <row r="21042" spans="68:68" customFormat="1">
      <c r="BP21042" s="90"/>
    </row>
    <row r="21043" spans="68:68" customFormat="1">
      <c r="BP21043" s="90"/>
    </row>
    <row r="21044" spans="68:68" customFormat="1">
      <c r="BP21044" s="90"/>
    </row>
    <row r="21045" spans="68:68" customFormat="1">
      <c r="BP21045" s="90"/>
    </row>
    <row r="21046" spans="68:68" customFormat="1">
      <c r="BP21046" s="90"/>
    </row>
    <row r="21047" spans="68:68" customFormat="1">
      <c r="BP21047" s="90"/>
    </row>
    <row r="21048" spans="68:68" customFormat="1">
      <c r="BP21048" s="90"/>
    </row>
    <row r="21049" spans="68:68" customFormat="1">
      <c r="BP21049" s="90"/>
    </row>
    <row r="21050" spans="68:68" customFormat="1">
      <c r="BP21050" s="90"/>
    </row>
    <row r="21051" spans="68:68" customFormat="1">
      <c r="BP21051" s="90"/>
    </row>
    <row r="21052" spans="68:68" customFormat="1">
      <c r="BP21052" s="90"/>
    </row>
    <row r="21053" spans="68:68" customFormat="1">
      <c r="BP21053" s="90"/>
    </row>
    <row r="21054" spans="68:68" customFormat="1">
      <c r="BP21054" s="90"/>
    </row>
    <row r="21055" spans="68:68" customFormat="1">
      <c r="BP21055" s="90"/>
    </row>
    <row r="21056" spans="68:68" customFormat="1">
      <c r="BP21056" s="90"/>
    </row>
    <row r="21057" spans="68:68" customFormat="1">
      <c r="BP21057" s="90"/>
    </row>
    <row r="21058" spans="68:68" customFormat="1">
      <c r="BP21058" s="90"/>
    </row>
    <row r="21059" spans="68:68" customFormat="1">
      <c r="BP21059" s="90"/>
    </row>
    <row r="21060" spans="68:68" customFormat="1">
      <c r="BP21060" s="90"/>
    </row>
    <row r="21061" spans="68:68" customFormat="1">
      <c r="BP21061" s="90"/>
    </row>
    <row r="21062" spans="68:68" customFormat="1">
      <c r="BP21062" s="90"/>
    </row>
    <row r="21063" spans="68:68" customFormat="1">
      <c r="BP21063" s="90"/>
    </row>
    <row r="21064" spans="68:68" customFormat="1">
      <c r="BP21064" s="90"/>
    </row>
    <row r="21065" spans="68:68" customFormat="1">
      <c r="BP21065" s="90"/>
    </row>
    <row r="21066" spans="68:68" customFormat="1">
      <c r="BP21066" s="90"/>
    </row>
    <row r="21067" spans="68:68" customFormat="1">
      <c r="BP21067" s="90"/>
    </row>
    <row r="21068" spans="68:68" customFormat="1">
      <c r="BP21068" s="90"/>
    </row>
    <row r="21069" spans="68:68" customFormat="1">
      <c r="BP21069" s="90"/>
    </row>
    <row r="21070" spans="68:68" customFormat="1">
      <c r="BP21070" s="90"/>
    </row>
    <row r="21071" spans="68:68" customFormat="1">
      <c r="BP21071" s="90"/>
    </row>
    <row r="21072" spans="68:68" customFormat="1">
      <c r="BP21072" s="90"/>
    </row>
    <row r="21073" spans="68:68" customFormat="1">
      <c r="BP21073" s="90"/>
    </row>
    <row r="21074" spans="68:68" customFormat="1">
      <c r="BP21074" s="90"/>
    </row>
    <row r="21075" spans="68:68" customFormat="1">
      <c r="BP21075" s="90"/>
    </row>
    <row r="21076" spans="68:68" customFormat="1">
      <c r="BP21076" s="90"/>
    </row>
    <row r="21077" spans="68:68" customFormat="1">
      <c r="BP21077" s="90"/>
    </row>
    <row r="21078" spans="68:68" customFormat="1">
      <c r="BP21078" s="90"/>
    </row>
    <row r="21079" spans="68:68" customFormat="1">
      <c r="BP21079" s="90"/>
    </row>
    <row r="21080" spans="68:68" customFormat="1">
      <c r="BP21080" s="90"/>
    </row>
    <row r="21081" spans="68:68" customFormat="1">
      <c r="BP21081" s="90"/>
    </row>
    <row r="21082" spans="68:68" customFormat="1">
      <c r="BP21082" s="90"/>
    </row>
    <row r="21083" spans="68:68" customFormat="1">
      <c r="BP21083" s="90"/>
    </row>
    <row r="21084" spans="68:68" customFormat="1">
      <c r="BP21084" s="90"/>
    </row>
    <row r="21085" spans="68:68" customFormat="1">
      <c r="BP21085" s="90"/>
    </row>
    <row r="21086" spans="68:68" customFormat="1">
      <c r="BP21086" s="90"/>
    </row>
    <row r="21087" spans="68:68" customFormat="1">
      <c r="BP21087" s="90"/>
    </row>
    <row r="21088" spans="68:68" customFormat="1">
      <c r="BP21088" s="90"/>
    </row>
    <row r="21089" spans="68:68" customFormat="1">
      <c r="BP21089" s="90"/>
    </row>
    <row r="21090" spans="68:68" customFormat="1">
      <c r="BP21090" s="90"/>
    </row>
    <row r="21091" spans="68:68" customFormat="1">
      <c r="BP21091" s="90"/>
    </row>
    <row r="21092" spans="68:68" customFormat="1">
      <c r="BP21092" s="90"/>
    </row>
    <row r="21093" spans="68:68" customFormat="1">
      <c r="BP21093" s="90"/>
    </row>
    <row r="21094" spans="68:68" customFormat="1">
      <c r="BP21094" s="90"/>
    </row>
    <row r="21095" spans="68:68" customFormat="1">
      <c r="BP21095" s="90"/>
    </row>
    <row r="21096" spans="68:68" customFormat="1">
      <c r="BP21096" s="90"/>
    </row>
    <row r="21097" spans="68:68" customFormat="1">
      <c r="BP21097" s="90"/>
    </row>
    <row r="21098" spans="68:68" customFormat="1">
      <c r="BP21098" s="90"/>
    </row>
    <row r="21099" spans="68:68" customFormat="1">
      <c r="BP21099" s="90"/>
    </row>
    <row r="21100" spans="68:68" customFormat="1">
      <c r="BP21100" s="90"/>
    </row>
    <row r="21101" spans="68:68" customFormat="1">
      <c r="BP21101" s="90"/>
    </row>
    <row r="21102" spans="68:68" customFormat="1">
      <c r="BP21102" s="90"/>
    </row>
    <row r="21103" spans="68:68" customFormat="1">
      <c r="BP21103" s="90"/>
    </row>
    <row r="21104" spans="68:68" customFormat="1">
      <c r="BP21104" s="90"/>
    </row>
    <row r="21105" spans="68:68" customFormat="1">
      <c r="BP21105" s="90"/>
    </row>
    <row r="21106" spans="68:68" customFormat="1">
      <c r="BP21106" s="90"/>
    </row>
    <row r="21107" spans="68:68" customFormat="1">
      <c r="BP21107" s="90"/>
    </row>
    <row r="21108" spans="68:68" customFormat="1">
      <c r="BP21108" s="90"/>
    </row>
    <row r="21109" spans="68:68" customFormat="1">
      <c r="BP21109" s="90"/>
    </row>
    <row r="21110" spans="68:68" customFormat="1">
      <c r="BP21110" s="90"/>
    </row>
    <row r="21111" spans="68:68" customFormat="1">
      <c r="BP21111" s="90"/>
    </row>
    <row r="21112" spans="68:68" customFormat="1">
      <c r="BP21112" s="90"/>
    </row>
    <row r="21113" spans="68:68" customFormat="1">
      <c r="BP21113" s="90"/>
    </row>
    <row r="21114" spans="68:68" customFormat="1">
      <c r="BP21114" s="90"/>
    </row>
    <row r="21115" spans="68:68" customFormat="1">
      <c r="BP21115" s="90"/>
    </row>
    <row r="21116" spans="68:68" customFormat="1">
      <c r="BP21116" s="90"/>
    </row>
    <row r="21117" spans="68:68" customFormat="1">
      <c r="BP21117" s="90"/>
    </row>
    <row r="21118" spans="68:68" customFormat="1">
      <c r="BP21118" s="90"/>
    </row>
    <row r="21119" spans="68:68" customFormat="1">
      <c r="BP21119" s="90"/>
    </row>
    <row r="21120" spans="68:68" customFormat="1">
      <c r="BP21120" s="90"/>
    </row>
    <row r="21121" spans="68:68" customFormat="1">
      <c r="BP21121" s="90"/>
    </row>
    <row r="21122" spans="68:68" customFormat="1">
      <c r="BP21122" s="90"/>
    </row>
    <row r="21123" spans="68:68" customFormat="1">
      <c r="BP21123" s="90"/>
    </row>
    <row r="21124" spans="68:68" customFormat="1">
      <c r="BP21124" s="90"/>
    </row>
    <row r="21125" spans="68:68" customFormat="1">
      <c r="BP21125" s="90"/>
    </row>
    <row r="21126" spans="68:68" customFormat="1">
      <c r="BP21126" s="90"/>
    </row>
    <row r="21127" spans="68:68" customFormat="1">
      <c r="BP21127" s="90"/>
    </row>
    <row r="21128" spans="68:68" customFormat="1">
      <c r="BP21128" s="90"/>
    </row>
    <row r="21129" spans="68:68" customFormat="1">
      <c r="BP21129" s="90"/>
    </row>
    <row r="21130" spans="68:68" customFormat="1">
      <c r="BP21130" s="90"/>
    </row>
    <row r="21131" spans="68:68" customFormat="1">
      <c r="BP21131" s="90"/>
    </row>
    <row r="21132" spans="68:68" customFormat="1">
      <c r="BP21132" s="90"/>
    </row>
    <row r="21133" spans="68:68" customFormat="1">
      <c r="BP21133" s="90"/>
    </row>
    <row r="21134" spans="68:68" customFormat="1">
      <c r="BP21134" s="90"/>
    </row>
    <row r="21135" spans="68:68" customFormat="1">
      <c r="BP21135" s="90"/>
    </row>
    <row r="21136" spans="68:68" customFormat="1">
      <c r="BP21136" s="90"/>
    </row>
    <row r="21137" spans="68:68" customFormat="1">
      <c r="BP21137" s="90"/>
    </row>
    <row r="21138" spans="68:68" customFormat="1">
      <c r="BP21138" s="90"/>
    </row>
    <row r="21139" spans="68:68" customFormat="1">
      <c r="BP21139" s="90"/>
    </row>
    <row r="21140" spans="68:68" customFormat="1">
      <c r="BP21140" s="90"/>
    </row>
    <row r="21141" spans="68:68" customFormat="1">
      <c r="BP21141" s="90"/>
    </row>
    <row r="21142" spans="68:68" customFormat="1">
      <c r="BP21142" s="90"/>
    </row>
    <row r="21143" spans="68:68" customFormat="1">
      <c r="BP21143" s="90"/>
    </row>
    <row r="21144" spans="68:68" customFormat="1">
      <c r="BP21144" s="90"/>
    </row>
    <row r="21145" spans="68:68" customFormat="1">
      <c r="BP21145" s="90"/>
    </row>
    <row r="21146" spans="68:68" customFormat="1">
      <c r="BP21146" s="90"/>
    </row>
    <row r="21147" spans="68:68" customFormat="1">
      <c r="BP21147" s="90"/>
    </row>
    <row r="21148" spans="68:68" customFormat="1">
      <c r="BP21148" s="90"/>
    </row>
    <row r="21149" spans="68:68" customFormat="1">
      <c r="BP21149" s="90"/>
    </row>
    <row r="21150" spans="68:68" customFormat="1">
      <c r="BP21150" s="90"/>
    </row>
    <row r="21151" spans="68:68" customFormat="1">
      <c r="BP21151" s="90"/>
    </row>
    <row r="21152" spans="68:68" customFormat="1">
      <c r="BP21152" s="90"/>
    </row>
    <row r="21153" spans="68:68" customFormat="1">
      <c r="BP21153" s="90"/>
    </row>
    <row r="21154" spans="68:68" customFormat="1">
      <c r="BP21154" s="90"/>
    </row>
    <row r="21155" spans="68:68" customFormat="1">
      <c r="BP21155" s="90"/>
    </row>
    <row r="21156" spans="68:68" customFormat="1">
      <c r="BP21156" s="90"/>
    </row>
    <row r="21157" spans="68:68" customFormat="1">
      <c r="BP21157" s="90"/>
    </row>
    <row r="21158" spans="68:68" customFormat="1">
      <c r="BP21158" s="90"/>
    </row>
    <row r="21159" spans="68:68" customFormat="1">
      <c r="BP21159" s="90"/>
    </row>
    <row r="21160" spans="68:68" customFormat="1">
      <c r="BP21160" s="90"/>
    </row>
    <row r="21161" spans="68:68" customFormat="1">
      <c r="BP21161" s="90"/>
    </row>
    <row r="21162" spans="68:68" customFormat="1">
      <c r="BP21162" s="90"/>
    </row>
    <row r="21163" spans="68:68" customFormat="1">
      <c r="BP21163" s="90"/>
    </row>
    <row r="21164" spans="68:68" customFormat="1">
      <c r="BP21164" s="90"/>
    </row>
    <row r="21165" spans="68:68" customFormat="1">
      <c r="BP21165" s="90"/>
    </row>
    <row r="21166" spans="68:68" customFormat="1">
      <c r="BP21166" s="90"/>
    </row>
    <row r="21167" spans="68:68" customFormat="1">
      <c r="BP21167" s="90"/>
    </row>
    <row r="21168" spans="68:68" customFormat="1">
      <c r="BP21168" s="90"/>
    </row>
    <row r="21169" spans="68:68" customFormat="1">
      <c r="BP21169" s="90"/>
    </row>
    <row r="21170" spans="68:68" customFormat="1">
      <c r="BP21170" s="90"/>
    </row>
    <row r="21171" spans="68:68" customFormat="1">
      <c r="BP21171" s="90"/>
    </row>
    <row r="21172" spans="68:68" customFormat="1">
      <c r="BP21172" s="90"/>
    </row>
    <row r="21173" spans="68:68" customFormat="1">
      <c r="BP21173" s="90"/>
    </row>
    <row r="21174" spans="68:68" customFormat="1">
      <c r="BP21174" s="90"/>
    </row>
    <row r="21175" spans="68:68" customFormat="1">
      <c r="BP21175" s="90"/>
    </row>
    <row r="21176" spans="68:68" customFormat="1">
      <c r="BP21176" s="90"/>
    </row>
    <row r="21177" spans="68:68" customFormat="1">
      <c r="BP21177" s="90"/>
    </row>
    <row r="21178" spans="68:68" customFormat="1">
      <c r="BP21178" s="90"/>
    </row>
    <row r="21179" spans="68:68" customFormat="1">
      <c r="BP21179" s="90"/>
    </row>
    <row r="21180" spans="68:68" customFormat="1">
      <c r="BP21180" s="90"/>
    </row>
    <row r="21181" spans="68:68" customFormat="1">
      <c r="BP21181" s="90"/>
    </row>
    <row r="21182" spans="68:68" customFormat="1">
      <c r="BP21182" s="90"/>
    </row>
    <row r="21183" spans="68:68" customFormat="1">
      <c r="BP21183" s="90"/>
    </row>
    <row r="21184" spans="68:68" customFormat="1">
      <c r="BP21184" s="90"/>
    </row>
    <row r="21185" spans="68:68" customFormat="1">
      <c r="BP21185" s="90"/>
    </row>
    <row r="21186" spans="68:68" customFormat="1">
      <c r="BP21186" s="90"/>
    </row>
    <row r="21187" spans="68:68" customFormat="1">
      <c r="BP21187" s="90"/>
    </row>
    <row r="21188" spans="68:68" customFormat="1">
      <c r="BP21188" s="90"/>
    </row>
    <row r="21189" spans="68:68" customFormat="1">
      <c r="BP21189" s="90"/>
    </row>
    <row r="21190" spans="68:68" customFormat="1">
      <c r="BP21190" s="90"/>
    </row>
    <row r="21191" spans="68:68" customFormat="1">
      <c r="BP21191" s="90"/>
    </row>
    <row r="21192" spans="68:68" customFormat="1">
      <c r="BP21192" s="90"/>
    </row>
    <row r="21193" spans="68:68" customFormat="1">
      <c r="BP21193" s="90"/>
    </row>
    <row r="21194" spans="68:68" customFormat="1">
      <c r="BP21194" s="90"/>
    </row>
    <row r="21195" spans="68:68" customFormat="1">
      <c r="BP21195" s="90"/>
    </row>
    <row r="21196" spans="68:68" customFormat="1">
      <c r="BP21196" s="90"/>
    </row>
    <row r="21197" spans="68:68" customFormat="1">
      <c r="BP21197" s="90"/>
    </row>
    <row r="21198" spans="68:68" customFormat="1">
      <c r="BP21198" s="90"/>
    </row>
    <row r="21199" spans="68:68" customFormat="1">
      <c r="BP21199" s="90"/>
    </row>
    <row r="21200" spans="68:68" customFormat="1">
      <c r="BP21200" s="90"/>
    </row>
    <row r="21201" spans="68:68" customFormat="1">
      <c r="BP21201" s="90"/>
    </row>
    <row r="21202" spans="68:68" customFormat="1">
      <c r="BP21202" s="90"/>
    </row>
    <row r="21203" spans="68:68" customFormat="1">
      <c r="BP21203" s="90"/>
    </row>
    <row r="21204" spans="68:68" customFormat="1">
      <c r="BP21204" s="90"/>
    </row>
    <row r="21205" spans="68:68" customFormat="1">
      <c r="BP21205" s="90"/>
    </row>
    <row r="21206" spans="68:68" customFormat="1">
      <c r="BP21206" s="90"/>
    </row>
    <row r="21207" spans="68:68" customFormat="1">
      <c r="BP21207" s="90"/>
    </row>
    <row r="21208" spans="68:68" customFormat="1">
      <c r="BP21208" s="90"/>
    </row>
    <row r="21209" spans="68:68" customFormat="1">
      <c r="BP21209" s="90"/>
    </row>
    <row r="21210" spans="68:68" customFormat="1">
      <c r="BP21210" s="90"/>
    </row>
    <row r="21211" spans="68:68" customFormat="1">
      <c r="BP21211" s="90"/>
    </row>
    <row r="21212" spans="68:68" customFormat="1">
      <c r="BP21212" s="90"/>
    </row>
    <row r="21213" spans="68:68" customFormat="1">
      <c r="BP21213" s="90"/>
    </row>
    <row r="21214" spans="68:68" customFormat="1">
      <c r="BP21214" s="90"/>
    </row>
    <row r="21215" spans="68:68" customFormat="1">
      <c r="BP21215" s="90"/>
    </row>
    <row r="21216" spans="68:68" customFormat="1">
      <c r="BP21216" s="90"/>
    </row>
    <row r="21217" spans="68:68" customFormat="1">
      <c r="BP21217" s="90"/>
    </row>
    <row r="21218" spans="68:68" customFormat="1">
      <c r="BP21218" s="90"/>
    </row>
    <row r="21219" spans="68:68" customFormat="1">
      <c r="BP21219" s="90"/>
    </row>
    <row r="21220" spans="68:68" customFormat="1">
      <c r="BP21220" s="90"/>
    </row>
    <row r="21221" spans="68:68" customFormat="1">
      <c r="BP21221" s="90"/>
    </row>
    <row r="21222" spans="68:68" customFormat="1">
      <c r="BP21222" s="90"/>
    </row>
    <row r="21223" spans="68:68" customFormat="1">
      <c r="BP21223" s="90"/>
    </row>
    <row r="21224" spans="68:68" customFormat="1">
      <c r="BP21224" s="90"/>
    </row>
    <row r="21225" spans="68:68" customFormat="1">
      <c r="BP21225" s="90"/>
    </row>
    <row r="21226" spans="68:68" customFormat="1">
      <c r="BP21226" s="90"/>
    </row>
    <row r="21227" spans="68:68" customFormat="1">
      <c r="BP21227" s="90"/>
    </row>
    <row r="21228" spans="68:68" customFormat="1">
      <c r="BP21228" s="90"/>
    </row>
    <row r="21229" spans="68:68" customFormat="1">
      <c r="BP21229" s="90"/>
    </row>
    <row r="21230" spans="68:68" customFormat="1">
      <c r="BP21230" s="90"/>
    </row>
    <row r="21231" spans="68:68" customFormat="1">
      <c r="BP21231" s="90"/>
    </row>
    <row r="21232" spans="68:68" customFormat="1">
      <c r="BP21232" s="90"/>
    </row>
    <row r="21233" spans="68:68" customFormat="1">
      <c r="BP21233" s="90"/>
    </row>
    <row r="21234" spans="68:68" customFormat="1">
      <c r="BP21234" s="90"/>
    </row>
    <row r="21235" spans="68:68" customFormat="1">
      <c r="BP21235" s="90"/>
    </row>
    <row r="21236" spans="68:68" customFormat="1">
      <c r="BP21236" s="90"/>
    </row>
    <row r="21237" spans="68:68" customFormat="1">
      <c r="BP21237" s="90"/>
    </row>
    <row r="21238" spans="68:68" customFormat="1">
      <c r="BP21238" s="90"/>
    </row>
    <row r="21239" spans="68:68" customFormat="1">
      <c r="BP21239" s="90"/>
    </row>
    <row r="21240" spans="68:68" customFormat="1">
      <c r="BP21240" s="90"/>
    </row>
    <row r="21241" spans="68:68" customFormat="1">
      <c r="BP21241" s="90"/>
    </row>
    <row r="21242" spans="68:68" customFormat="1">
      <c r="BP21242" s="90"/>
    </row>
    <row r="21243" spans="68:68" customFormat="1">
      <c r="BP21243" s="90"/>
    </row>
    <row r="21244" spans="68:68" customFormat="1">
      <c r="BP21244" s="90"/>
    </row>
    <row r="21245" spans="68:68" customFormat="1">
      <c r="BP21245" s="90"/>
    </row>
    <row r="21246" spans="68:68" customFormat="1">
      <c r="BP21246" s="90"/>
    </row>
    <row r="21247" spans="68:68" customFormat="1">
      <c r="BP21247" s="90"/>
    </row>
    <row r="21248" spans="68:68" customFormat="1">
      <c r="BP21248" s="90"/>
    </row>
    <row r="21249" spans="68:68" customFormat="1">
      <c r="BP21249" s="90"/>
    </row>
    <row r="21250" spans="68:68" customFormat="1">
      <c r="BP21250" s="90"/>
    </row>
    <row r="21251" spans="68:68" customFormat="1">
      <c r="BP21251" s="90"/>
    </row>
    <row r="21252" spans="68:68" customFormat="1">
      <c r="BP21252" s="90"/>
    </row>
    <row r="21253" spans="68:68" customFormat="1">
      <c r="BP21253" s="90"/>
    </row>
    <row r="21254" spans="68:68" customFormat="1">
      <c r="BP21254" s="90"/>
    </row>
    <row r="21255" spans="68:68" customFormat="1">
      <c r="BP21255" s="90"/>
    </row>
    <row r="21256" spans="68:68" customFormat="1">
      <c r="BP21256" s="90"/>
    </row>
    <row r="21257" spans="68:68" customFormat="1">
      <c r="BP21257" s="90"/>
    </row>
    <row r="21258" spans="68:68" customFormat="1">
      <c r="BP21258" s="90"/>
    </row>
    <row r="21259" spans="68:68" customFormat="1">
      <c r="BP21259" s="90"/>
    </row>
    <row r="21260" spans="68:68" customFormat="1">
      <c r="BP21260" s="90"/>
    </row>
    <row r="21261" spans="68:68" customFormat="1">
      <c r="BP21261" s="90"/>
    </row>
    <row r="21262" spans="68:68" customFormat="1">
      <c r="BP21262" s="90"/>
    </row>
    <row r="21263" spans="68:68" customFormat="1">
      <c r="BP21263" s="90"/>
    </row>
    <row r="21264" spans="68:68" customFormat="1">
      <c r="BP21264" s="90"/>
    </row>
    <row r="21265" spans="68:68" customFormat="1">
      <c r="BP21265" s="90"/>
    </row>
    <row r="21266" spans="68:68" customFormat="1">
      <c r="BP21266" s="90"/>
    </row>
    <row r="21267" spans="68:68" customFormat="1">
      <c r="BP21267" s="90"/>
    </row>
    <row r="21268" spans="68:68" customFormat="1">
      <c r="BP21268" s="90"/>
    </row>
    <row r="21269" spans="68:68" customFormat="1">
      <c r="BP21269" s="90"/>
    </row>
    <row r="21270" spans="68:68" customFormat="1">
      <c r="BP21270" s="90"/>
    </row>
    <row r="21271" spans="68:68" customFormat="1">
      <c r="BP21271" s="90"/>
    </row>
    <row r="21272" spans="68:68" customFormat="1">
      <c r="BP21272" s="90"/>
    </row>
    <row r="21273" spans="68:68" customFormat="1">
      <c r="BP21273" s="90"/>
    </row>
    <row r="21274" spans="68:68" customFormat="1">
      <c r="BP21274" s="90"/>
    </row>
    <row r="21275" spans="68:68" customFormat="1">
      <c r="BP21275" s="90"/>
    </row>
    <row r="21276" spans="68:68" customFormat="1">
      <c r="BP21276" s="90"/>
    </row>
    <row r="21277" spans="68:68" customFormat="1">
      <c r="BP21277" s="90"/>
    </row>
    <row r="21278" spans="68:68" customFormat="1">
      <c r="BP21278" s="90"/>
    </row>
    <row r="21279" spans="68:68" customFormat="1">
      <c r="BP21279" s="90"/>
    </row>
    <row r="21280" spans="68:68" customFormat="1">
      <c r="BP21280" s="90"/>
    </row>
    <row r="21281" spans="68:68" customFormat="1">
      <c r="BP21281" s="90"/>
    </row>
    <row r="21282" spans="68:68" customFormat="1">
      <c r="BP21282" s="90"/>
    </row>
    <row r="21283" spans="68:68" customFormat="1">
      <c r="BP21283" s="90"/>
    </row>
    <row r="21284" spans="68:68" customFormat="1">
      <c r="BP21284" s="90"/>
    </row>
    <row r="21285" spans="68:68" customFormat="1">
      <c r="BP21285" s="90"/>
    </row>
    <row r="21286" spans="68:68" customFormat="1">
      <c r="BP21286" s="90"/>
    </row>
    <row r="21287" spans="68:68" customFormat="1">
      <c r="BP21287" s="90"/>
    </row>
    <row r="21288" spans="68:68" customFormat="1">
      <c r="BP21288" s="90"/>
    </row>
    <row r="21289" spans="68:68" customFormat="1">
      <c r="BP21289" s="90"/>
    </row>
    <row r="21290" spans="68:68" customFormat="1">
      <c r="BP21290" s="90"/>
    </row>
    <row r="21291" spans="68:68" customFormat="1">
      <c r="BP21291" s="90"/>
    </row>
    <row r="21292" spans="68:68" customFormat="1">
      <c r="BP21292" s="90"/>
    </row>
    <row r="21293" spans="68:68" customFormat="1">
      <c r="BP21293" s="90"/>
    </row>
    <row r="21294" spans="68:68" customFormat="1">
      <c r="BP21294" s="90"/>
    </row>
    <row r="21295" spans="68:68" customFormat="1">
      <c r="BP21295" s="90"/>
    </row>
    <row r="21296" spans="68:68" customFormat="1">
      <c r="BP21296" s="90"/>
    </row>
    <row r="21297" spans="68:68" customFormat="1">
      <c r="BP21297" s="90"/>
    </row>
    <row r="21298" spans="68:68" customFormat="1">
      <c r="BP21298" s="90"/>
    </row>
    <row r="21299" spans="68:68" customFormat="1">
      <c r="BP21299" s="90"/>
    </row>
    <row r="21300" spans="68:68" customFormat="1">
      <c r="BP21300" s="90"/>
    </row>
    <row r="21301" spans="68:68" customFormat="1">
      <c r="BP21301" s="90"/>
    </row>
    <row r="21302" spans="68:68" customFormat="1">
      <c r="BP21302" s="90"/>
    </row>
    <row r="21303" spans="68:68" customFormat="1">
      <c r="BP21303" s="90"/>
    </row>
    <row r="21304" spans="68:68" customFormat="1">
      <c r="BP21304" s="90"/>
    </row>
    <row r="21305" spans="68:68" customFormat="1">
      <c r="BP21305" s="90"/>
    </row>
    <row r="21306" spans="68:68" customFormat="1">
      <c r="BP21306" s="90"/>
    </row>
    <row r="21307" spans="68:68" customFormat="1">
      <c r="BP21307" s="90"/>
    </row>
    <row r="21308" spans="68:68" customFormat="1">
      <c r="BP21308" s="90"/>
    </row>
    <row r="21309" spans="68:68" customFormat="1">
      <c r="BP21309" s="90"/>
    </row>
    <row r="21310" spans="68:68" customFormat="1">
      <c r="BP21310" s="90"/>
    </row>
    <row r="21311" spans="68:68" customFormat="1">
      <c r="BP21311" s="90"/>
    </row>
    <row r="21312" spans="68:68" customFormat="1">
      <c r="BP21312" s="90"/>
    </row>
    <row r="21313" spans="68:68" customFormat="1">
      <c r="BP21313" s="90"/>
    </row>
    <row r="21314" spans="68:68" customFormat="1">
      <c r="BP21314" s="90"/>
    </row>
    <row r="21315" spans="68:68" customFormat="1">
      <c r="BP21315" s="90"/>
    </row>
    <row r="21316" spans="68:68" customFormat="1">
      <c r="BP21316" s="90"/>
    </row>
    <row r="21317" spans="68:68" customFormat="1">
      <c r="BP21317" s="90"/>
    </row>
    <row r="21318" spans="68:68" customFormat="1">
      <c r="BP21318" s="90"/>
    </row>
    <row r="21319" spans="68:68" customFormat="1">
      <c r="BP21319" s="90"/>
    </row>
    <row r="21320" spans="68:68" customFormat="1">
      <c r="BP21320" s="90"/>
    </row>
    <row r="21321" spans="68:68" customFormat="1">
      <c r="BP21321" s="90"/>
    </row>
    <row r="21322" spans="68:68" customFormat="1">
      <c r="BP21322" s="90"/>
    </row>
    <row r="21323" spans="68:68" customFormat="1">
      <c r="BP21323" s="90"/>
    </row>
    <row r="21324" spans="68:68" customFormat="1">
      <c r="BP21324" s="90"/>
    </row>
    <row r="21325" spans="68:68" customFormat="1">
      <c r="BP21325" s="90"/>
    </row>
    <row r="21326" spans="68:68" customFormat="1">
      <c r="BP21326" s="90"/>
    </row>
    <row r="21327" spans="68:68" customFormat="1">
      <c r="BP21327" s="90"/>
    </row>
    <row r="21328" spans="68:68" customFormat="1">
      <c r="BP21328" s="90"/>
    </row>
    <row r="21329" spans="68:68" customFormat="1">
      <c r="BP21329" s="90"/>
    </row>
    <row r="21330" spans="68:68" customFormat="1">
      <c r="BP21330" s="90"/>
    </row>
    <row r="21331" spans="68:68" customFormat="1">
      <c r="BP21331" s="90"/>
    </row>
    <row r="21332" spans="68:68" customFormat="1">
      <c r="BP21332" s="90"/>
    </row>
    <row r="21333" spans="68:68" customFormat="1">
      <c r="BP21333" s="90"/>
    </row>
    <row r="21334" spans="68:68" customFormat="1">
      <c r="BP21334" s="90"/>
    </row>
    <row r="21335" spans="68:68" customFormat="1">
      <c r="BP21335" s="90"/>
    </row>
    <row r="21336" spans="68:68" customFormat="1">
      <c r="BP21336" s="90"/>
    </row>
    <row r="21337" spans="68:68" customFormat="1">
      <c r="BP21337" s="90"/>
    </row>
    <row r="21338" spans="68:68" customFormat="1">
      <c r="BP21338" s="90"/>
    </row>
    <row r="21339" spans="68:68" customFormat="1">
      <c r="BP21339" s="90"/>
    </row>
    <row r="21340" spans="68:68" customFormat="1">
      <c r="BP21340" s="90"/>
    </row>
    <row r="21341" spans="68:68" customFormat="1">
      <c r="BP21341" s="90"/>
    </row>
    <row r="21342" spans="68:68" customFormat="1">
      <c r="BP21342" s="90"/>
    </row>
    <row r="21343" spans="68:68" customFormat="1">
      <c r="BP21343" s="90"/>
    </row>
    <row r="21344" spans="68:68" customFormat="1">
      <c r="BP21344" s="90"/>
    </row>
    <row r="21345" spans="68:68" customFormat="1">
      <c r="BP21345" s="90"/>
    </row>
    <row r="21346" spans="68:68" customFormat="1">
      <c r="BP21346" s="90"/>
    </row>
    <row r="21347" spans="68:68" customFormat="1">
      <c r="BP21347" s="90"/>
    </row>
    <row r="21348" spans="68:68" customFormat="1">
      <c r="BP21348" s="90"/>
    </row>
    <row r="21349" spans="68:68" customFormat="1">
      <c r="BP21349" s="90"/>
    </row>
    <row r="21350" spans="68:68" customFormat="1">
      <c r="BP21350" s="90"/>
    </row>
    <row r="21351" spans="68:68" customFormat="1">
      <c r="BP21351" s="90"/>
    </row>
    <row r="21352" spans="68:68" customFormat="1">
      <c r="BP21352" s="90"/>
    </row>
    <row r="21353" spans="68:68" customFormat="1">
      <c r="BP21353" s="90"/>
    </row>
    <row r="21354" spans="68:68" customFormat="1">
      <c r="BP21354" s="90"/>
    </row>
    <row r="21355" spans="68:68" customFormat="1">
      <c r="BP21355" s="90"/>
    </row>
    <row r="21356" spans="68:68" customFormat="1">
      <c r="BP21356" s="90"/>
    </row>
    <row r="21357" spans="68:68" customFormat="1">
      <c r="BP21357" s="90"/>
    </row>
    <row r="21358" spans="68:68" customFormat="1">
      <c r="BP21358" s="90"/>
    </row>
    <row r="21359" spans="68:68" customFormat="1">
      <c r="BP21359" s="90"/>
    </row>
    <row r="21360" spans="68:68" customFormat="1">
      <c r="BP21360" s="90"/>
    </row>
    <row r="21361" spans="68:68" customFormat="1">
      <c r="BP21361" s="90"/>
    </row>
    <row r="21362" spans="68:68" customFormat="1">
      <c r="BP21362" s="90"/>
    </row>
    <row r="21363" spans="68:68" customFormat="1">
      <c r="BP21363" s="90"/>
    </row>
    <row r="21364" spans="68:68" customFormat="1">
      <c r="BP21364" s="90"/>
    </row>
    <row r="21365" spans="68:68" customFormat="1">
      <c r="BP21365" s="90"/>
    </row>
    <row r="21366" spans="68:68" customFormat="1">
      <c r="BP21366" s="90"/>
    </row>
    <row r="21367" spans="68:68" customFormat="1">
      <c r="BP21367" s="90"/>
    </row>
    <row r="21368" spans="68:68" customFormat="1">
      <c r="BP21368" s="90"/>
    </row>
    <row r="21369" spans="68:68" customFormat="1">
      <c r="BP21369" s="90"/>
    </row>
    <row r="21370" spans="68:68" customFormat="1">
      <c r="BP21370" s="90"/>
    </row>
    <row r="21371" spans="68:68" customFormat="1">
      <c r="BP21371" s="90"/>
    </row>
    <row r="21372" spans="68:68" customFormat="1">
      <c r="BP21372" s="90"/>
    </row>
    <row r="21373" spans="68:68" customFormat="1">
      <c r="BP21373" s="90"/>
    </row>
    <row r="21374" spans="68:68" customFormat="1">
      <c r="BP21374" s="90"/>
    </row>
    <row r="21375" spans="68:68" customFormat="1">
      <c r="BP21375" s="90"/>
    </row>
    <row r="21376" spans="68:68" customFormat="1">
      <c r="BP21376" s="90"/>
    </row>
    <row r="21377" spans="68:68" customFormat="1">
      <c r="BP21377" s="90"/>
    </row>
    <row r="21378" spans="68:68" customFormat="1">
      <c r="BP21378" s="90"/>
    </row>
    <row r="21379" spans="68:68" customFormat="1">
      <c r="BP21379" s="90"/>
    </row>
    <row r="21380" spans="68:68" customFormat="1">
      <c r="BP21380" s="90"/>
    </row>
    <row r="21381" spans="68:68" customFormat="1">
      <c r="BP21381" s="90"/>
    </row>
    <row r="21382" spans="68:68" customFormat="1">
      <c r="BP21382" s="90"/>
    </row>
    <row r="21383" spans="68:68" customFormat="1">
      <c r="BP21383" s="90"/>
    </row>
    <row r="21384" spans="68:68" customFormat="1">
      <c r="BP21384" s="90"/>
    </row>
    <row r="21385" spans="68:68" customFormat="1">
      <c r="BP21385" s="90"/>
    </row>
    <row r="21386" spans="68:68" customFormat="1">
      <c r="BP21386" s="90"/>
    </row>
    <row r="21387" spans="68:68" customFormat="1">
      <c r="BP21387" s="90"/>
    </row>
    <row r="21388" spans="68:68" customFormat="1">
      <c r="BP21388" s="90"/>
    </row>
    <row r="21389" spans="68:68" customFormat="1">
      <c r="BP21389" s="90"/>
    </row>
    <row r="21390" spans="68:68" customFormat="1">
      <c r="BP21390" s="90"/>
    </row>
    <row r="21391" spans="68:68" customFormat="1">
      <c r="BP21391" s="90"/>
    </row>
    <row r="21392" spans="68:68" customFormat="1">
      <c r="BP21392" s="90"/>
    </row>
    <row r="21393" spans="68:68" customFormat="1">
      <c r="BP21393" s="90"/>
    </row>
    <row r="21394" spans="68:68" customFormat="1">
      <c r="BP21394" s="90"/>
    </row>
    <row r="21395" spans="68:68" customFormat="1">
      <c r="BP21395" s="90"/>
    </row>
    <row r="21396" spans="68:68" customFormat="1">
      <c r="BP21396" s="90"/>
    </row>
    <row r="21397" spans="68:68" customFormat="1">
      <c r="BP21397" s="90"/>
    </row>
    <row r="21398" spans="68:68" customFormat="1">
      <c r="BP21398" s="90"/>
    </row>
    <row r="21399" spans="68:68" customFormat="1">
      <c r="BP21399" s="90"/>
    </row>
    <row r="21400" spans="68:68" customFormat="1">
      <c r="BP21400" s="90"/>
    </row>
    <row r="21401" spans="68:68" customFormat="1">
      <c r="BP21401" s="90"/>
    </row>
    <row r="21402" spans="68:68" customFormat="1">
      <c r="BP21402" s="90"/>
    </row>
    <row r="21403" spans="68:68" customFormat="1">
      <c r="BP21403" s="90"/>
    </row>
    <row r="21404" spans="68:68" customFormat="1">
      <c r="BP21404" s="90"/>
    </row>
    <row r="21405" spans="68:68" customFormat="1">
      <c r="BP21405" s="90"/>
    </row>
    <row r="21406" spans="68:68" customFormat="1">
      <c r="BP21406" s="90"/>
    </row>
    <row r="21407" spans="68:68" customFormat="1">
      <c r="BP21407" s="90"/>
    </row>
    <row r="21408" spans="68:68" customFormat="1">
      <c r="BP21408" s="90"/>
    </row>
    <row r="21409" spans="68:68" customFormat="1">
      <c r="BP21409" s="90"/>
    </row>
    <row r="21410" spans="68:68" customFormat="1">
      <c r="BP21410" s="90"/>
    </row>
    <row r="21411" spans="68:68" customFormat="1">
      <c r="BP21411" s="90"/>
    </row>
    <row r="21412" spans="68:68" customFormat="1">
      <c r="BP21412" s="90"/>
    </row>
    <row r="21413" spans="68:68" customFormat="1">
      <c r="BP21413" s="90"/>
    </row>
    <row r="21414" spans="68:68" customFormat="1">
      <c r="BP21414" s="90"/>
    </row>
    <row r="21415" spans="68:68" customFormat="1">
      <c r="BP21415" s="90"/>
    </row>
    <row r="21416" spans="68:68" customFormat="1">
      <c r="BP21416" s="90"/>
    </row>
    <row r="21417" spans="68:68" customFormat="1">
      <c r="BP21417" s="90"/>
    </row>
    <row r="21418" spans="68:68" customFormat="1">
      <c r="BP21418" s="90"/>
    </row>
    <row r="21419" spans="68:68" customFormat="1">
      <c r="BP21419" s="90"/>
    </row>
    <row r="21420" spans="68:68" customFormat="1">
      <c r="BP21420" s="90"/>
    </row>
    <row r="21421" spans="68:68" customFormat="1">
      <c r="BP21421" s="90"/>
    </row>
    <row r="21422" spans="68:68" customFormat="1">
      <c r="BP21422" s="90"/>
    </row>
    <row r="21423" spans="68:68" customFormat="1">
      <c r="BP21423" s="90"/>
    </row>
    <row r="21424" spans="68:68" customFormat="1">
      <c r="BP21424" s="90"/>
    </row>
    <row r="21425" spans="68:68" customFormat="1">
      <c r="BP21425" s="90"/>
    </row>
    <row r="21426" spans="68:68" customFormat="1">
      <c r="BP21426" s="90"/>
    </row>
    <row r="21427" spans="68:68" customFormat="1">
      <c r="BP21427" s="90"/>
    </row>
    <row r="21428" spans="68:68" customFormat="1">
      <c r="BP21428" s="90"/>
    </row>
    <row r="21429" spans="68:68" customFormat="1">
      <c r="BP21429" s="90"/>
    </row>
    <row r="21430" spans="68:68" customFormat="1">
      <c r="BP21430" s="90"/>
    </row>
    <row r="21431" spans="68:68" customFormat="1">
      <c r="BP21431" s="90"/>
    </row>
    <row r="21432" spans="68:68" customFormat="1">
      <c r="BP21432" s="90"/>
    </row>
    <row r="21433" spans="68:68" customFormat="1">
      <c r="BP21433" s="90"/>
    </row>
    <row r="21434" spans="68:68" customFormat="1">
      <c r="BP21434" s="90"/>
    </row>
    <row r="21435" spans="68:68" customFormat="1">
      <c r="BP21435" s="90"/>
    </row>
    <row r="21436" spans="68:68" customFormat="1">
      <c r="BP21436" s="90"/>
    </row>
    <row r="21437" spans="68:68" customFormat="1">
      <c r="BP21437" s="90"/>
    </row>
    <row r="21438" spans="68:68" customFormat="1">
      <c r="BP21438" s="90"/>
    </row>
    <row r="21439" spans="68:68" customFormat="1">
      <c r="BP21439" s="90"/>
    </row>
    <row r="21440" spans="68:68" customFormat="1">
      <c r="BP21440" s="90"/>
    </row>
    <row r="21441" spans="68:68" customFormat="1">
      <c r="BP21441" s="90"/>
    </row>
    <row r="21442" spans="68:68" customFormat="1">
      <c r="BP21442" s="90"/>
    </row>
    <row r="21443" spans="68:68" customFormat="1">
      <c r="BP21443" s="90"/>
    </row>
    <row r="21444" spans="68:68" customFormat="1">
      <c r="BP21444" s="90"/>
    </row>
    <row r="21445" spans="68:68" customFormat="1">
      <c r="BP21445" s="90"/>
    </row>
    <row r="21446" spans="68:68" customFormat="1">
      <c r="BP21446" s="90"/>
    </row>
    <row r="21447" spans="68:68" customFormat="1">
      <c r="BP21447" s="90"/>
    </row>
    <row r="21448" spans="68:68" customFormat="1">
      <c r="BP21448" s="90"/>
    </row>
    <row r="21449" spans="68:68" customFormat="1">
      <c r="BP21449" s="90"/>
    </row>
    <row r="21450" spans="68:68" customFormat="1">
      <c r="BP21450" s="90"/>
    </row>
    <row r="21451" spans="68:68" customFormat="1">
      <c r="BP21451" s="90"/>
    </row>
    <row r="21452" spans="68:68" customFormat="1">
      <c r="BP21452" s="90"/>
    </row>
    <row r="21453" spans="68:68" customFormat="1">
      <c r="BP21453" s="90"/>
    </row>
    <row r="21454" spans="68:68" customFormat="1">
      <c r="BP21454" s="90"/>
    </row>
    <row r="21455" spans="68:68" customFormat="1">
      <c r="BP21455" s="90"/>
    </row>
    <row r="21456" spans="68:68" customFormat="1">
      <c r="BP21456" s="90"/>
    </row>
    <row r="21457" spans="68:68" customFormat="1">
      <c r="BP21457" s="90"/>
    </row>
    <row r="21458" spans="68:68" customFormat="1">
      <c r="BP21458" s="90"/>
    </row>
    <row r="21459" spans="68:68" customFormat="1">
      <c r="BP21459" s="90"/>
    </row>
    <row r="21460" spans="68:68" customFormat="1">
      <c r="BP21460" s="90"/>
    </row>
    <row r="21461" spans="68:68" customFormat="1">
      <c r="BP21461" s="90"/>
    </row>
    <row r="21462" spans="68:68" customFormat="1">
      <c r="BP21462" s="90"/>
    </row>
    <row r="21463" spans="68:68" customFormat="1">
      <c r="BP21463" s="90"/>
    </row>
    <row r="21464" spans="68:68" customFormat="1">
      <c r="BP21464" s="90"/>
    </row>
    <row r="21465" spans="68:68" customFormat="1">
      <c r="BP21465" s="90"/>
    </row>
    <row r="21466" spans="68:68" customFormat="1">
      <c r="BP21466" s="90"/>
    </row>
    <row r="21467" spans="68:68" customFormat="1">
      <c r="BP21467" s="90"/>
    </row>
    <row r="21468" spans="68:68" customFormat="1">
      <c r="BP21468" s="90"/>
    </row>
    <row r="21469" spans="68:68" customFormat="1">
      <c r="BP21469" s="90"/>
    </row>
    <row r="21470" spans="68:68" customFormat="1">
      <c r="BP21470" s="90"/>
    </row>
    <row r="21471" spans="68:68" customFormat="1">
      <c r="BP21471" s="90"/>
    </row>
    <row r="21472" spans="68:68" customFormat="1">
      <c r="BP21472" s="90"/>
    </row>
    <row r="21473" spans="68:68" customFormat="1">
      <c r="BP21473" s="90"/>
    </row>
    <row r="21474" spans="68:68" customFormat="1">
      <c r="BP21474" s="90"/>
    </row>
    <row r="21475" spans="68:68" customFormat="1">
      <c r="BP21475" s="90"/>
    </row>
    <row r="21476" spans="68:68" customFormat="1">
      <c r="BP21476" s="90"/>
    </row>
    <row r="21477" spans="68:68" customFormat="1">
      <c r="BP21477" s="90"/>
    </row>
    <row r="21478" spans="68:68" customFormat="1">
      <c r="BP21478" s="90"/>
    </row>
    <row r="21479" spans="68:68" customFormat="1">
      <c r="BP21479" s="90"/>
    </row>
    <row r="21480" spans="68:68" customFormat="1">
      <c r="BP21480" s="90"/>
    </row>
    <row r="21481" spans="68:68" customFormat="1">
      <c r="BP21481" s="90"/>
    </row>
    <row r="21482" spans="68:68" customFormat="1">
      <c r="BP21482" s="90"/>
    </row>
    <row r="21483" spans="68:68" customFormat="1">
      <c r="BP21483" s="90"/>
    </row>
    <row r="21484" spans="68:68" customFormat="1">
      <c r="BP21484" s="90"/>
    </row>
    <row r="21485" spans="68:68" customFormat="1">
      <c r="BP21485" s="90"/>
    </row>
    <row r="21486" spans="68:68" customFormat="1">
      <c r="BP21486" s="90"/>
    </row>
    <row r="21487" spans="68:68" customFormat="1">
      <c r="BP21487" s="90"/>
    </row>
    <row r="21488" spans="68:68" customFormat="1">
      <c r="BP21488" s="90"/>
    </row>
    <row r="21489" spans="68:68" customFormat="1">
      <c r="BP21489" s="90"/>
    </row>
    <row r="21490" spans="68:68" customFormat="1">
      <c r="BP21490" s="90"/>
    </row>
    <row r="21491" spans="68:68" customFormat="1">
      <c r="BP21491" s="90"/>
    </row>
    <row r="21492" spans="68:68" customFormat="1">
      <c r="BP21492" s="90"/>
    </row>
    <row r="21493" spans="68:68" customFormat="1">
      <c r="BP21493" s="90"/>
    </row>
    <row r="21494" spans="68:68" customFormat="1">
      <c r="BP21494" s="90"/>
    </row>
    <row r="21495" spans="68:68" customFormat="1">
      <c r="BP21495" s="90"/>
    </row>
    <row r="21496" spans="68:68" customFormat="1">
      <c r="BP21496" s="90"/>
    </row>
    <row r="21497" spans="68:68" customFormat="1">
      <c r="BP21497" s="90"/>
    </row>
    <row r="21498" spans="68:68" customFormat="1">
      <c r="BP21498" s="90"/>
    </row>
    <row r="21499" spans="68:68" customFormat="1">
      <c r="BP21499" s="90"/>
    </row>
    <row r="21500" spans="68:68" customFormat="1">
      <c r="BP21500" s="90"/>
    </row>
    <row r="21501" spans="68:68" customFormat="1">
      <c r="BP21501" s="90"/>
    </row>
    <row r="21502" spans="68:68" customFormat="1">
      <c r="BP21502" s="90"/>
    </row>
    <row r="21503" spans="68:68" customFormat="1">
      <c r="BP21503" s="90"/>
    </row>
    <row r="21504" spans="68:68" customFormat="1">
      <c r="BP21504" s="90"/>
    </row>
    <row r="21505" spans="68:68" customFormat="1">
      <c r="BP21505" s="90"/>
    </row>
    <row r="21506" spans="68:68" customFormat="1">
      <c r="BP21506" s="90"/>
    </row>
    <row r="21507" spans="68:68" customFormat="1">
      <c r="BP21507" s="90"/>
    </row>
    <row r="21508" spans="68:68" customFormat="1">
      <c r="BP21508" s="90"/>
    </row>
    <row r="21509" spans="68:68" customFormat="1">
      <c r="BP21509" s="90"/>
    </row>
    <row r="21510" spans="68:68" customFormat="1">
      <c r="BP21510" s="90"/>
    </row>
    <row r="21511" spans="68:68" customFormat="1">
      <c r="BP21511" s="90"/>
    </row>
    <row r="21512" spans="68:68" customFormat="1">
      <c r="BP21512" s="90"/>
    </row>
    <row r="21513" spans="68:68" customFormat="1">
      <c r="BP21513" s="90"/>
    </row>
    <row r="21514" spans="68:68" customFormat="1">
      <c r="BP21514" s="90"/>
    </row>
    <row r="21515" spans="68:68" customFormat="1">
      <c r="BP21515" s="90"/>
    </row>
    <row r="21516" spans="68:68" customFormat="1">
      <c r="BP21516" s="90"/>
    </row>
    <row r="21517" spans="68:68" customFormat="1">
      <c r="BP21517" s="90"/>
    </row>
    <row r="21518" spans="68:68" customFormat="1">
      <c r="BP21518" s="90"/>
    </row>
    <row r="21519" spans="68:68" customFormat="1">
      <c r="BP21519" s="90"/>
    </row>
    <row r="21520" spans="68:68" customFormat="1">
      <c r="BP21520" s="90"/>
    </row>
    <row r="21521" spans="68:68" customFormat="1">
      <c r="BP21521" s="90"/>
    </row>
    <row r="21522" spans="68:68" customFormat="1">
      <c r="BP21522" s="90"/>
    </row>
    <row r="21523" spans="68:68" customFormat="1">
      <c r="BP21523" s="90"/>
    </row>
    <row r="21524" spans="68:68" customFormat="1">
      <c r="BP21524" s="90"/>
    </row>
    <row r="21525" spans="68:68" customFormat="1">
      <c r="BP21525" s="90"/>
    </row>
    <row r="21526" spans="68:68" customFormat="1">
      <c r="BP21526" s="90"/>
    </row>
    <row r="21527" spans="68:68" customFormat="1">
      <c r="BP21527" s="90"/>
    </row>
    <row r="21528" spans="68:68" customFormat="1">
      <c r="BP21528" s="90"/>
    </row>
    <row r="21529" spans="68:68" customFormat="1">
      <c r="BP21529" s="90"/>
    </row>
    <row r="21530" spans="68:68" customFormat="1">
      <c r="BP21530" s="90"/>
    </row>
    <row r="21531" spans="68:68" customFormat="1">
      <c r="BP21531" s="90"/>
    </row>
    <row r="21532" spans="68:68" customFormat="1">
      <c r="BP21532" s="90"/>
    </row>
    <row r="21533" spans="68:68" customFormat="1">
      <c r="BP21533" s="90"/>
    </row>
    <row r="21534" spans="68:68" customFormat="1">
      <c r="BP21534" s="90"/>
    </row>
    <row r="21535" spans="68:68" customFormat="1">
      <c r="BP21535" s="90"/>
    </row>
    <row r="21536" spans="68:68" customFormat="1">
      <c r="BP21536" s="90"/>
    </row>
    <row r="21537" spans="68:68" customFormat="1">
      <c r="BP21537" s="90"/>
    </row>
    <row r="21538" spans="68:68" customFormat="1">
      <c r="BP21538" s="90"/>
    </row>
    <row r="21539" spans="68:68" customFormat="1">
      <c r="BP21539" s="90"/>
    </row>
    <row r="21540" spans="68:68" customFormat="1">
      <c r="BP21540" s="90"/>
    </row>
    <row r="21541" spans="68:68" customFormat="1">
      <c r="BP21541" s="90"/>
    </row>
    <row r="21542" spans="68:68" customFormat="1">
      <c r="BP21542" s="90"/>
    </row>
    <row r="21543" spans="68:68" customFormat="1">
      <c r="BP21543" s="90"/>
    </row>
    <row r="21544" spans="68:68" customFormat="1">
      <c r="BP21544" s="90"/>
    </row>
    <row r="21545" spans="68:68" customFormat="1">
      <c r="BP21545" s="90"/>
    </row>
    <row r="21546" spans="68:68" customFormat="1">
      <c r="BP21546" s="90"/>
    </row>
    <row r="21547" spans="68:68" customFormat="1">
      <c r="BP21547" s="90"/>
    </row>
    <row r="21548" spans="68:68" customFormat="1">
      <c r="BP21548" s="90"/>
    </row>
    <row r="21549" spans="68:68" customFormat="1">
      <c r="BP21549" s="90"/>
    </row>
    <row r="21550" spans="68:68" customFormat="1">
      <c r="BP21550" s="90"/>
    </row>
    <row r="21551" spans="68:68" customFormat="1">
      <c r="BP21551" s="90"/>
    </row>
    <row r="21552" spans="68:68" customFormat="1">
      <c r="BP21552" s="90"/>
    </row>
    <row r="21553" spans="68:68" customFormat="1">
      <c r="BP21553" s="90"/>
    </row>
    <row r="21554" spans="68:68" customFormat="1">
      <c r="BP21554" s="90"/>
    </row>
    <row r="21555" spans="68:68" customFormat="1">
      <c r="BP21555" s="90"/>
    </row>
    <row r="21556" spans="68:68" customFormat="1">
      <c r="BP21556" s="90"/>
    </row>
    <row r="21557" spans="68:68" customFormat="1">
      <c r="BP21557" s="90"/>
    </row>
    <row r="21558" spans="68:68" customFormat="1">
      <c r="BP21558" s="90"/>
    </row>
    <row r="21559" spans="68:68" customFormat="1">
      <c r="BP21559" s="90"/>
    </row>
    <row r="21560" spans="68:68" customFormat="1">
      <c r="BP21560" s="90"/>
    </row>
    <row r="21561" spans="68:68" customFormat="1">
      <c r="BP21561" s="90"/>
    </row>
    <row r="21562" spans="68:68" customFormat="1">
      <c r="BP21562" s="90"/>
    </row>
    <row r="21563" spans="68:68" customFormat="1">
      <c r="BP21563" s="90"/>
    </row>
    <row r="21564" spans="68:68" customFormat="1">
      <c r="BP21564" s="90"/>
    </row>
    <row r="21565" spans="68:68" customFormat="1">
      <c r="BP21565" s="90"/>
    </row>
    <row r="21566" spans="68:68" customFormat="1">
      <c r="BP21566" s="90"/>
    </row>
    <row r="21567" spans="68:68" customFormat="1">
      <c r="BP21567" s="90"/>
    </row>
    <row r="21568" spans="68:68" customFormat="1">
      <c r="BP21568" s="90"/>
    </row>
    <row r="21569" spans="68:68" customFormat="1">
      <c r="BP21569" s="90"/>
    </row>
    <row r="21570" spans="68:68" customFormat="1">
      <c r="BP21570" s="90"/>
    </row>
    <row r="21571" spans="68:68" customFormat="1">
      <c r="BP21571" s="90"/>
    </row>
    <row r="21572" spans="68:68" customFormat="1">
      <c r="BP21572" s="90"/>
    </row>
    <row r="21573" spans="68:68" customFormat="1">
      <c r="BP21573" s="90"/>
    </row>
    <row r="21574" spans="68:68" customFormat="1">
      <c r="BP21574" s="90"/>
    </row>
    <row r="21575" spans="68:68" customFormat="1">
      <c r="BP21575" s="90"/>
    </row>
    <row r="21576" spans="68:68" customFormat="1">
      <c r="BP21576" s="90"/>
    </row>
    <row r="21577" spans="68:68" customFormat="1">
      <c r="BP21577" s="90"/>
    </row>
    <row r="21578" spans="68:68" customFormat="1">
      <c r="BP21578" s="90"/>
    </row>
    <row r="21579" spans="68:68" customFormat="1">
      <c r="BP21579" s="90"/>
    </row>
    <row r="21580" spans="68:68" customFormat="1">
      <c r="BP21580" s="90"/>
    </row>
    <row r="21581" spans="68:68" customFormat="1">
      <c r="BP21581" s="90"/>
    </row>
    <row r="21582" spans="68:68" customFormat="1">
      <c r="BP21582" s="90"/>
    </row>
    <row r="21583" spans="68:68" customFormat="1">
      <c r="BP21583" s="90"/>
    </row>
    <row r="21584" spans="68:68" customFormat="1">
      <c r="BP21584" s="90"/>
    </row>
    <row r="21585" spans="68:68" customFormat="1">
      <c r="BP21585" s="90"/>
    </row>
    <row r="21586" spans="68:68" customFormat="1">
      <c r="BP21586" s="90"/>
    </row>
    <row r="21587" spans="68:68" customFormat="1">
      <c r="BP21587" s="90"/>
    </row>
    <row r="21588" spans="68:68" customFormat="1">
      <c r="BP21588" s="90"/>
    </row>
    <row r="21589" spans="68:68" customFormat="1">
      <c r="BP21589" s="90"/>
    </row>
    <row r="21590" spans="68:68" customFormat="1">
      <c r="BP21590" s="90"/>
    </row>
    <row r="21591" spans="68:68" customFormat="1">
      <c r="BP21591" s="90"/>
    </row>
    <row r="21592" spans="68:68" customFormat="1">
      <c r="BP21592" s="90"/>
    </row>
    <row r="21593" spans="68:68" customFormat="1">
      <c r="BP21593" s="90"/>
    </row>
    <row r="21594" spans="68:68" customFormat="1">
      <c r="BP21594" s="90"/>
    </row>
    <row r="21595" spans="68:68" customFormat="1">
      <c r="BP21595" s="90"/>
    </row>
    <row r="21596" spans="68:68" customFormat="1">
      <c r="BP21596" s="90"/>
    </row>
    <row r="21597" spans="68:68" customFormat="1">
      <c r="BP21597" s="90"/>
    </row>
    <row r="21598" spans="68:68" customFormat="1">
      <c r="BP21598" s="90"/>
    </row>
    <row r="21599" spans="68:68" customFormat="1">
      <c r="BP21599" s="90"/>
    </row>
    <row r="21600" spans="68:68" customFormat="1">
      <c r="BP21600" s="90"/>
    </row>
    <row r="21601" spans="68:68" customFormat="1">
      <c r="BP21601" s="90"/>
    </row>
    <row r="21602" spans="68:68" customFormat="1">
      <c r="BP21602" s="90"/>
    </row>
    <row r="21603" spans="68:68" customFormat="1">
      <c r="BP21603" s="90"/>
    </row>
    <row r="21604" spans="68:68" customFormat="1">
      <c r="BP21604" s="90"/>
    </row>
    <row r="21605" spans="68:68" customFormat="1">
      <c r="BP21605" s="90"/>
    </row>
    <row r="21606" spans="68:68" customFormat="1">
      <c r="BP21606" s="90"/>
    </row>
    <row r="21607" spans="68:68" customFormat="1">
      <c r="BP21607" s="90"/>
    </row>
    <row r="21608" spans="68:68" customFormat="1">
      <c r="BP21608" s="90"/>
    </row>
    <row r="21609" spans="68:68" customFormat="1">
      <c r="BP21609" s="90"/>
    </row>
    <row r="21610" spans="68:68" customFormat="1">
      <c r="BP21610" s="90"/>
    </row>
    <row r="21611" spans="68:68" customFormat="1">
      <c r="BP21611" s="90"/>
    </row>
    <row r="21612" spans="68:68" customFormat="1">
      <c r="BP21612" s="90"/>
    </row>
    <row r="21613" spans="68:68" customFormat="1">
      <c r="BP21613" s="90"/>
    </row>
    <row r="21614" spans="68:68" customFormat="1">
      <c r="BP21614" s="90"/>
    </row>
    <row r="21615" spans="68:68" customFormat="1">
      <c r="BP21615" s="90"/>
    </row>
    <row r="21616" spans="68:68" customFormat="1">
      <c r="BP21616" s="90"/>
    </row>
    <row r="21617" spans="68:68" customFormat="1">
      <c r="BP21617" s="90"/>
    </row>
    <row r="21618" spans="68:68" customFormat="1">
      <c r="BP21618" s="90"/>
    </row>
    <row r="21619" spans="68:68" customFormat="1">
      <c r="BP21619" s="90"/>
    </row>
    <row r="21620" spans="68:68" customFormat="1">
      <c r="BP21620" s="90"/>
    </row>
    <row r="21621" spans="68:68" customFormat="1">
      <c r="BP21621" s="90"/>
    </row>
    <row r="21622" spans="68:68" customFormat="1">
      <c r="BP21622" s="90"/>
    </row>
    <row r="21623" spans="68:68" customFormat="1">
      <c r="BP21623" s="90"/>
    </row>
    <row r="21624" spans="68:68" customFormat="1">
      <c r="BP21624" s="90"/>
    </row>
    <row r="21625" spans="68:68" customFormat="1">
      <c r="BP21625" s="90"/>
    </row>
    <row r="21626" spans="68:68" customFormat="1">
      <c r="BP21626" s="90"/>
    </row>
    <row r="21627" spans="68:68" customFormat="1">
      <c r="BP21627" s="90"/>
    </row>
    <row r="21628" spans="68:68" customFormat="1">
      <c r="BP21628" s="90"/>
    </row>
    <row r="21629" spans="68:68" customFormat="1">
      <c r="BP21629" s="90"/>
    </row>
    <row r="21630" spans="68:68" customFormat="1">
      <c r="BP21630" s="90"/>
    </row>
    <row r="21631" spans="68:68" customFormat="1">
      <c r="BP21631" s="90"/>
    </row>
    <row r="21632" spans="68:68" customFormat="1">
      <c r="BP21632" s="90"/>
    </row>
    <row r="21633" spans="68:68" customFormat="1">
      <c r="BP21633" s="90"/>
    </row>
    <row r="21634" spans="68:68" customFormat="1">
      <c r="BP21634" s="90"/>
    </row>
    <row r="21635" spans="68:68" customFormat="1">
      <c r="BP21635" s="90"/>
    </row>
    <row r="21636" spans="68:68" customFormat="1">
      <c r="BP21636" s="90"/>
    </row>
    <row r="21637" spans="68:68" customFormat="1">
      <c r="BP21637" s="90"/>
    </row>
    <row r="21638" spans="68:68" customFormat="1">
      <c r="BP21638" s="90"/>
    </row>
    <row r="21639" spans="68:68" customFormat="1">
      <c r="BP21639" s="90"/>
    </row>
    <row r="21640" spans="68:68" customFormat="1">
      <c r="BP21640" s="90"/>
    </row>
    <row r="21641" spans="68:68" customFormat="1">
      <c r="BP21641" s="90"/>
    </row>
    <row r="21642" spans="68:68" customFormat="1">
      <c r="BP21642" s="90"/>
    </row>
    <row r="21643" spans="68:68" customFormat="1">
      <c r="BP21643" s="90"/>
    </row>
    <row r="21644" spans="68:68" customFormat="1">
      <c r="BP21644" s="90"/>
    </row>
    <row r="21645" spans="68:68" customFormat="1">
      <c r="BP21645" s="90"/>
    </row>
    <row r="21646" spans="68:68" customFormat="1">
      <c r="BP21646" s="90"/>
    </row>
    <row r="21647" spans="68:68" customFormat="1">
      <c r="BP21647" s="90"/>
    </row>
    <row r="21648" spans="68:68" customFormat="1">
      <c r="BP21648" s="90"/>
    </row>
    <row r="21649" spans="68:68" customFormat="1">
      <c r="BP21649" s="90"/>
    </row>
    <row r="21650" spans="68:68" customFormat="1">
      <c r="BP21650" s="90"/>
    </row>
    <row r="21651" spans="68:68" customFormat="1">
      <c r="BP21651" s="90"/>
    </row>
    <row r="21652" spans="68:68" customFormat="1">
      <c r="BP21652" s="90"/>
    </row>
    <row r="21653" spans="68:68" customFormat="1">
      <c r="BP21653" s="90"/>
    </row>
    <row r="21654" spans="68:68" customFormat="1">
      <c r="BP21654" s="90"/>
    </row>
    <row r="21655" spans="68:68" customFormat="1">
      <c r="BP21655" s="90"/>
    </row>
    <row r="21656" spans="68:68" customFormat="1">
      <c r="BP21656" s="90"/>
    </row>
    <row r="21657" spans="68:68" customFormat="1">
      <c r="BP21657" s="90"/>
    </row>
    <row r="21658" spans="68:68" customFormat="1">
      <c r="BP21658" s="90"/>
    </row>
    <row r="21659" spans="68:68" customFormat="1">
      <c r="BP21659" s="90"/>
    </row>
    <row r="21660" spans="68:68" customFormat="1">
      <c r="BP21660" s="90"/>
    </row>
    <row r="21661" spans="68:68" customFormat="1">
      <c r="BP21661" s="90"/>
    </row>
    <row r="21662" spans="68:68" customFormat="1">
      <c r="BP21662" s="90"/>
    </row>
    <row r="21663" spans="68:68" customFormat="1">
      <c r="BP21663" s="90"/>
    </row>
    <row r="21664" spans="68:68" customFormat="1">
      <c r="BP21664" s="90"/>
    </row>
    <row r="21665" spans="68:68" customFormat="1">
      <c r="BP21665" s="90"/>
    </row>
    <row r="21666" spans="68:68" customFormat="1">
      <c r="BP21666" s="90"/>
    </row>
    <row r="21667" spans="68:68" customFormat="1">
      <c r="BP21667" s="90"/>
    </row>
    <row r="21668" spans="68:68" customFormat="1">
      <c r="BP21668" s="90"/>
    </row>
    <row r="21669" spans="68:68" customFormat="1">
      <c r="BP21669" s="90"/>
    </row>
    <row r="21670" spans="68:68" customFormat="1">
      <c r="BP21670" s="90"/>
    </row>
    <row r="21671" spans="68:68" customFormat="1">
      <c r="BP21671" s="90"/>
    </row>
    <row r="21672" spans="68:68" customFormat="1">
      <c r="BP21672" s="90"/>
    </row>
    <row r="21673" spans="68:68" customFormat="1">
      <c r="BP21673" s="90"/>
    </row>
    <row r="21674" spans="68:68" customFormat="1">
      <c r="BP21674" s="90"/>
    </row>
    <row r="21675" spans="68:68" customFormat="1">
      <c r="BP21675" s="90"/>
    </row>
    <row r="21676" spans="68:68" customFormat="1">
      <c r="BP21676" s="90"/>
    </row>
    <row r="21677" spans="68:68" customFormat="1">
      <c r="BP21677" s="90"/>
    </row>
    <row r="21678" spans="68:68" customFormat="1">
      <c r="BP21678" s="90"/>
    </row>
    <row r="21679" spans="68:68" customFormat="1">
      <c r="BP21679" s="90"/>
    </row>
    <row r="21680" spans="68:68" customFormat="1">
      <c r="BP21680" s="90"/>
    </row>
    <row r="21681" spans="68:68" customFormat="1">
      <c r="BP21681" s="90"/>
    </row>
    <row r="21682" spans="68:68" customFormat="1">
      <c r="BP21682" s="90"/>
    </row>
    <row r="21683" spans="68:68" customFormat="1">
      <c r="BP21683" s="90"/>
    </row>
    <row r="21684" spans="68:68" customFormat="1">
      <c r="BP21684" s="90"/>
    </row>
    <row r="21685" spans="68:68" customFormat="1">
      <c r="BP21685" s="90"/>
    </row>
    <row r="21686" spans="68:68" customFormat="1">
      <c r="BP21686" s="90"/>
    </row>
    <row r="21687" spans="68:68" customFormat="1">
      <c r="BP21687" s="90"/>
    </row>
    <row r="21688" spans="68:68" customFormat="1">
      <c r="BP21688" s="90"/>
    </row>
    <row r="21689" spans="68:68" customFormat="1">
      <c r="BP21689" s="90"/>
    </row>
    <row r="21690" spans="68:68" customFormat="1">
      <c r="BP21690" s="90"/>
    </row>
    <row r="21691" spans="68:68" customFormat="1">
      <c r="BP21691" s="90"/>
    </row>
    <row r="21692" spans="68:68" customFormat="1">
      <c r="BP21692" s="90"/>
    </row>
    <row r="21693" spans="68:68" customFormat="1">
      <c r="BP21693" s="90"/>
    </row>
    <row r="21694" spans="68:68" customFormat="1">
      <c r="BP21694" s="90"/>
    </row>
    <row r="21695" spans="68:68" customFormat="1">
      <c r="BP21695" s="90"/>
    </row>
    <row r="21696" spans="68:68" customFormat="1">
      <c r="BP21696" s="90"/>
    </row>
    <row r="21697" spans="68:68" customFormat="1">
      <c r="BP21697" s="90"/>
    </row>
    <row r="21698" spans="68:68" customFormat="1">
      <c r="BP21698" s="90"/>
    </row>
    <row r="21699" spans="68:68" customFormat="1">
      <c r="BP21699" s="90"/>
    </row>
    <row r="21700" spans="68:68" customFormat="1">
      <c r="BP21700" s="90"/>
    </row>
    <row r="21701" spans="68:68" customFormat="1">
      <c r="BP21701" s="90"/>
    </row>
    <row r="21702" spans="68:68" customFormat="1">
      <c r="BP21702" s="90"/>
    </row>
    <row r="21703" spans="68:68" customFormat="1">
      <c r="BP21703" s="90"/>
    </row>
    <row r="21704" spans="68:68" customFormat="1">
      <c r="BP21704" s="90"/>
    </row>
    <row r="21705" spans="68:68" customFormat="1">
      <c r="BP21705" s="90"/>
    </row>
    <row r="21706" spans="68:68" customFormat="1">
      <c r="BP21706" s="90"/>
    </row>
    <row r="21707" spans="68:68" customFormat="1">
      <c r="BP21707" s="90"/>
    </row>
    <row r="21708" spans="68:68" customFormat="1">
      <c r="BP21708" s="90"/>
    </row>
    <row r="21709" spans="68:68" customFormat="1">
      <c r="BP21709" s="90"/>
    </row>
    <row r="21710" spans="68:68" customFormat="1">
      <c r="BP21710" s="90"/>
    </row>
    <row r="21711" spans="68:68" customFormat="1">
      <c r="BP21711" s="90"/>
    </row>
    <row r="21712" spans="68:68" customFormat="1">
      <c r="BP21712" s="90"/>
    </row>
    <row r="21713" spans="68:68" customFormat="1">
      <c r="BP21713" s="90"/>
    </row>
    <row r="21714" spans="68:68" customFormat="1">
      <c r="BP21714" s="90"/>
    </row>
    <row r="21715" spans="68:68" customFormat="1">
      <c r="BP21715" s="90"/>
    </row>
    <row r="21716" spans="68:68" customFormat="1">
      <c r="BP21716" s="90"/>
    </row>
    <row r="21717" spans="68:68" customFormat="1">
      <c r="BP21717" s="90"/>
    </row>
    <row r="21718" spans="68:68" customFormat="1">
      <c r="BP21718" s="90"/>
    </row>
    <row r="21719" spans="68:68" customFormat="1">
      <c r="BP21719" s="90"/>
    </row>
    <row r="21720" spans="68:68" customFormat="1">
      <c r="BP21720" s="90"/>
    </row>
    <row r="21721" spans="68:68" customFormat="1">
      <c r="BP21721" s="90"/>
    </row>
    <row r="21722" spans="68:68" customFormat="1">
      <c r="BP21722" s="90"/>
    </row>
    <row r="21723" spans="68:68" customFormat="1">
      <c r="BP21723" s="90"/>
    </row>
    <row r="21724" spans="68:68" customFormat="1">
      <c r="BP21724" s="90"/>
    </row>
    <row r="21725" spans="68:68" customFormat="1">
      <c r="BP21725" s="90"/>
    </row>
    <row r="21726" spans="68:68" customFormat="1">
      <c r="BP21726" s="90"/>
    </row>
    <row r="21727" spans="68:68" customFormat="1">
      <c r="BP21727" s="90"/>
    </row>
    <row r="21728" spans="68:68" customFormat="1">
      <c r="BP21728" s="90"/>
    </row>
    <row r="21729" spans="68:68" customFormat="1">
      <c r="BP21729" s="90"/>
    </row>
    <row r="21730" spans="68:68" customFormat="1">
      <c r="BP21730" s="90"/>
    </row>
    <row r="21731" spans="68:68" customFormat="1">
      <c r="BP21731" s="90"/>
    </row>
    <row r="21732" spans="68:68" customFormat="1">
      <c r="BP21732" s="90"/>
    </row>
    <row r="21733" spans="68:68" customFormat="1">
      <c r="BP21733" s="90"/>
    </row>
    <row r="21734" spans="68:68" customFormat="1">
      <c r="BP21734" s="90"/>
    </row>
    <row r="21735" spans="68:68" customFormat="1">
      <c r="BP21735" s="90"/>
    </row>
    <row r="21736" spans="68:68" customFormat="1">
      <c r="BP21736" s="90"/>
    </row>
    <row r="21737" spans="68:68" customFormat="1">
      <c r="BP21737" s="90"/>
    </row>
    <row r="21738" spans="68:68" customFormat="1">
      <c r="BP21738" s="90"/>
    </row>
    <row r="21739" spans="68:68" customFormat="1">
      <c r="BP21739" s="90"/>
    </row>
    <row r="21740" spans="68:68" customFormat="1">
      <c r="BP21740" s="90"/>
    </row>
    <row r="21741" spans="68:68" customFormat="1">
      <c r="BP21741" s="90"/>
    </row>
    <row r="21742" spans="68:68" customFormat="1">
      <c r="BP21742" s="90"/>
    </row>
    <row r="21743" spans="68:68" customFormat="1">
      <c r="BP21743" s="90"/>
    </row>
    <row r="21744" spans="68:68" customFormat="1">
      <c r="BP21744" s="90"/>
    </row>
    <row r="21745" spans="68:68" customFormat="1">
      <c r="BP21745" s="90"/>
    </row>
    <row r="21746" spans="68:68" customFormat="1">
      <c r="BP21746" s="90"/>
    </row>
    <row r="21747" spans="68:68" customFormat="1">
      <c r="BP21747" s="90"/>
    </row>
    <row r="21748" spans="68:68" customFormat="1">
      <c r="BP21748" s="90"/>
    </row>
    <row r="21749" spans="68:68" customFormat="1">
      <c r="BP21749" s="90"/>
    </row>
    <row r="21750" spans="68:68" customFormat="1">
      <c r="BP21750" s="90"/>
    </row>
    <row r="21751" spans="68:68" customFormat="1">
      <c r="BP21751" s="90"/>
    </row>
    <row r="21752" spans="68:68" customFormat="1">
      <c r="BP21752" s="90"/>
    </row>
    <row r="21753" spans="68:68" customFormat="1">
      <c r="BP21753" s="90"/>
    </row>
    <row r="21754" spans="68:68" customFormat="1">
      <c r="BP21754" s="90"/>
    </row>
    <row r="21755" spans="68:68" customFormat="1">
      <c r="BP21755" s="90"/>
    </row>
    <row r="21756" spans="68:68" customFormat="1">
      <c r="BP21756" s="90"/>
    </row>
    <row r="21757" spans="68:68" customFormat="1">
      <c r="BP21757" s="90"/>
    </row>
    <row r="21758" spans="68:68" customFormat="1">
      <c r="BP21758" s="90"/>
    </row>
    <row r="21759" spans="68:68" customFormat="1">
      <c r="BP21759" s="90"/>
    </row>
    <row r="21760" spans="68:68" customFormat="1">
      <c r="BP21760" s="90"/>
    </row>
    <row r="21761" spans="68:68" customFormat="1">
      <c r="BP21761" s="90"/>
    </row>
    <row r="21762" spans="68:68" customFormat="1">
      <c r="BP21762" s="90"/>
    </row>
    <row r="21763" spans="68:68" customFormat="1">
      <c r="BP21763" s="90"/>
    </row>
    <row r="21764" spans="68:68" customFormat="1">
      <c r="BP21764" s="90"/>
    </row>
    <row r="21765" spans="68:68" customFormat="1">
      <c r="BP21765" s="90"/>
    </row>
    <row r="21766" spans="68:68" customFormat="1">
      <c r="BP21766" s="90"/>
    </row>
    <row r="21767" spans="68:68" customFormat="1">
      <c r="BP21767" s="90"/>
    </row>
    <row r="21768" spans="68:68" customFormat="1">
      <c r="BP21768" s="90"/>
    </row>
    <row r="21769" spans="68:68" customFormat="1">
      <c r="BP21769" s="90"/>
    </row>
    <row r="21770" spans="68:68" customFormat="1">
      <c r="BP21770" s="90"/>
    </row>
    <row r="21771" spans="68:68" customFormat="1">
      <c r="BP21771" s="90"/>
    </row>
    <row r="21772" spans="68:68" customFormat="1">
      <c r="BP21772" s="90"/>
    </row>
    <row r="21773" spans="68:68" customFormat="1">
      <c r="BP21773" s="90"/>
    </row>
    <row r="21774" spans="68:68" customFormat="1">
      <c r="BP21774" s="90"/>
    </row>
    <row r="21775" spans="68:68" customFormat="1">
      <c r="BP21775" s="90"/>
    </row>
    <row r="21776" spans="68:68" customFormat="1">
      <c r="BP21776" s="90"/>
    </row>
    <row r="21777" spans="68:68" customFormat="1">
      <c r="BP21777" s="90"/>
    </row>
    <row r="21778" spans="68:68" customFormat="1">
      <c r="BP21778" s="90"/>
    </row>
    <row r="21779" spans="68:68" customFormat="1">
      <c r="BP21779" s="90"/>
    </row>
    <row r="21780" spans="68:68" customFormat="1">
      <c r="BP21780" s="90"/>
    </row>
    <row r="21781" spans="68:68" customFormat="1">
      <c r="BP21781" s="90"/>
    </row>
    <row r="21782" spans="68:68" customFormat="1">
      <c r="BP21782" s="90"/>
    </row>
    <row r="21783" spans="68:68" customFormat="1">
      <c r="BP21783" s="90"/>
    </row>
    <row r="21784" spans="68:68" customFormat="1">
      <c r="BP21784" s="90"/>
    </row>
    <row r="21785" spans="68:68" customFormat="1">
      <c r="BP21785" s="90"/>
    </row>
    <row r="21786" spans="68:68" customFormat="1">
      <c r="BP21786" s="90"/>
    </row>
    <row r="21787" spans="68:68" customFormat="1">
      <c r="BP21787" s="90"/>
    </row>
    <row r="21788" spans="68:68" customFormat="1">
      <c r="BP21788" s="90"/>
    </row>
    <row r="21789" spans="68:68" customFormat="1">
      <c r="BP21789" s="90"/>
    </row>
    <row r="21790" spans="68:68" customFormat="1">
      <c r="BP21790" s="90"/>
    </row>
    <row r="21791" spans="68:68" customFormat="1">
      <c r="BP21791" s="90"/>
    </row>
    <row r="21792" spans="68:68" customFormat="1">
      <c r="BP21792" s="90"/>
    </row>
    <row r="21793" spans="68:68" customFormat="1">
      <c r="BP21793" s="90"/>
    </row>
    <row r="21794" spans="68:68" customFormat="1">
      <c r="BP21794" s="90"/>
    </row>
    <row r="21795" spans="68:68" customFormat="1">
      <c r="BP21795" s="90"/>
    </row>
    <row r="21796" spans="68:68" customFormat="1">
      <c r="BP21796" s="90"/>
    </row>
    <row r="21797" spans="68:68" customFormat="1">
      <c r="BP21797" s="90"/>
    </row>
    <row r="21798" spans="68:68" customFormat="1">
      <c r="BP21798" s="90"/>
    </row>
    <row r="21799" spans="68:68" customFormat="1">
      <c r="BP21799" s="90"/>
    </row>
    <row r="21800" spans="68:68" customFormat="1">
      <c r="BP21800" s="90"/>
    </row>
    <row r="21801" spans="68:68" customFormat="1">
      <c r="BP21801" s="90"/>
    </row>
    <row r="21802" spans="68:68" customFormat="1">
      <c r="BP21802" s="90"/>
    </row>
    <row r="21803" spans="68:68" customFormat="1">
      <c r="BP21803" s="90"/>
    </row>
    <row r="21804" spans="68:68" customFormat="1">
      <c r="BP21804" s="90"/>
    </row>
    <row r="21805" spans="68:68" customFormat="1">
      <c r="BP21805" s="90"/>
    </row>
    <row r="21806" spans="68:68" customFormat="1">
      <c r="BP21806" s="90"/>
    </row>
    <row r="21807" spans="68:68" customFormat="1">
      <c r="BP21807" s="90"/>
    </row>
    <row r="21808" spans="68:68" customFormat="1">
      <c r="BP21808" s="90"/>
    </row>
    <row r="21809" spans="68:68" customFormat="1">
      <c r="BP21809" s="90"/>
    </row>
    <row r="21810" spans="68:68" customFormat="1">
      <c r="BP21810" s="90"/>
    </row>
    <row r="21811" spans="68:68" customFormat="1">
      <c r="BP21811" s="90"/>
    </row>
    <row r="21812" spans="68:68" customFormat="1">
      <c r="BP21812" s="90"/>
    </row>
    <row r="21813" spans="68:68" customFormat="1">
      <c r="BP21813" s="90"/>
    </row>
    <row r="21814" spans="68:68" customFormat="1">
      <c r="BP21814" s="90"/>
    </row>
    <row r="21815" spans="68:68" customFormat="1">
      <c r="BP21815" s="90"/>
    </row>
    <row r="21816" spans="68:68" customFormat="1">
      <c r="BP21816" s="90"/>
    </row>
    <row r="21817" spans="68:68" customFormat="1">
      <c r="BP21817" s="90"/>
    </row>
    <row r="21818" spans="68:68" customFormat="1">
      <c r="BP21818" s="90"/>
    </row>
    <row r="21819" spans="68:68" customFormat="1">
      <c r="BP21819" s="90"/>
    </row>
    <row r="21820" spans="68:68" customFormat="1">
      <c r="BP21820" s="90"/>
    </row>
    <row r="21821" spans="68:68" customFormat="1">
      <c r="BP21821" s="90"/>
    </row>
    <row r="21822" spans="68:68" customFormat="1">
      <c r="BP21822" s="90"/>
    </row>
    <row r="21823" spans="68:68" customFormat="1">
      <c r="BP21823" s="90"/>
    </row>
    <row r="21824" spans="68:68" customFormat="1">
      <c r="BP21824" s="90"/>
    </row>
    <row r="21825" spans="68:68" customFormat="1">
      <c r="BP21825" s="90"/>
    </row>
    <row r="21826" spans="68:68" customFormat="1">
      <c r="BP21826" s="90"/>
    </row>
    <row r="21827" spans="68:68" customFormat="1">
      <c r="BP21827" s="90"/>
    </row>
    <row r="21828" spans="68:68" customFormat="1">
      <c r="BP21828" s="90"/>
    </row>
    <row r="21829" spans="68:68" customFormat="1">
      <c r="BP21829" s="90"/>
    </row>
    <row r="21830" spans="68:68" customFormat="1">
      <c r="BP21830" s="90"/>
    </row>
    <row r="21831" spans="68:68" customFormat="1">
      <c r="BP21831" s="90"/>
    </row>
    <row r="21832" spans="68:68" customFormat="1">
      <c r="BP21832" s="90"/>
    </row>
    <row r="21833" spans="68:68" customFormat="1">
      <c r="BP21833" s="90"/>
    </row>
    <row r="21834" spans="68:68" customFormat="1">
      <c r="BP21834" s="90"/>
    </row>
    <row r="21835" spans="68:68" customFormat="1">
      <c r="BP21835" s="90"/>
    </row>
    <row r="21836" spans="68:68" customFormat="1">
      <c r="BP21836" s="90"/>
    </row>
    <row r="21837" spans="68:68" customFormat="1">
      <c r="BP21837" s="90"/>
    </row>
    <row r="21838" spans="68:68" customFormat="1">
      <c r="BP21838" s="90"/>
    </row>
    <row r="21839" spans="68:68" customFormat="1">
      <c r="BP21839" s="90"/>
    </row>
    <row r="21840" spans="68:68" customFormat="1">
      <c r="BP21840" s="90"/>
    </row>
    <row r="21841" spans="68:68" customFormat="1">
      <c r="BP21841" s="90"/>
    </row>
    <row r="21842" spans="68:68" customFormat="1">
      <c r="BP21842" s="90"/>
    </row>
    <row r="21843" spans="68:68" customFormat="1">
      <c r="BP21843" s="90"/>
    </row>
    <row r="21844" spans="68:68" customFormat="1">
      <c r="BP21844" s="90"/>
    </row>
    <row r="21845" spans="68:68" customFormat="1">
      <c r="BP21845" s="90"/>
    </row>
    <row r="21846" spans="68:68" customFormat="1">
      <c r="BP21846" s="90"/>
    </row>
    <row r="21847" spans="68:68" customFormat="1">
      <c r="BP21847" s="90"/>
    </row>
    <row r="21848" spans="68:68" customFormat="1">
      <c r="BP21848" s="90"/>
    </row>
    <row r="21849" spans="68:68" customFormat="1">
      <c r="BP21849" s="90"/>
    </row>
    <row r="21850" spans="68:68" customFormat="1">
      <c r="BP21850" s="90"/>
    </row>
    <row r="21851" spans="68:68" customFormat="1">
      <c r="BP21851" s="90"/>
    </row>
    <row r="21852" spans="68:68" customFormat="1">
      <c r="BP21852" s="90"/>
    </row>
    <row r="21853" spans="68:68" customFormat="1">
      <c r="BP21853" s="90"/>
    </row>
    <row r="21854" spans="68:68" customFormat="1">
      <c r="BP21854" s="90"/>
    </row>
    <row r="21855" spans="68:68" customFormat="1">
      <c r="BP21855" s="90"/>
    </row>
    <row r="21856" spans="68:68" customFormat="1">
      <c r="BP21856" s="90"/>
    </row>
    <row r="21857" spans="68:68" customFormat="1">
      <c r="BP21857" s="90"/>
    </row>
    <row r="21858" spans="68:68" customFormat="1">
      <c r="BP21858" s="90"/>
    </row>
    <row r="21859" spans="68:68" customFormat="1">
      <c r="BP21859" s="90"/>
    </row>
    <row r="21860" spans="68:68" customFormat="1">
      <c r="BP21860" s="90"/>
    </row>
    <row r="21861" spans="68:68" customFormat="1">
      <c r="BP21861" s="90"/>
    </row>
    <row r="21862" spans="68:68" customFormat="1">
      <c r="BP21862" s="90"/>
    </row>
    <row r="21863" spans="68:68" customFormat="1">
      <c r="BP21863" s="90"/>
    </row>
    <row r="21864" spans="68:68" customFormat="1">
      <c r="BP21864" s="90"/>
    </row>
    <row r="21865" spans="68:68" customFormat="1">
      <c r="BP21865" s="90"/>
    </row>
    <row r="21866" spans="68:68" customFormat="1">
      <c r="BP21866" s="90"/>
    </row>
    <row r="21867" spans="68:68" customFormat="1">
      <c r="BP21867" s="90"/>
    </row>
    <row r="21868" spans="68:68" customFormat="1">
      <c r="BP21868" s="90"/>
    </row>
    <row r="21869" spans="68:68" customFormat="1">
      <c r="BP21869" s="90"/>
    </row>
    <row r="21870" spans="68:68" customFormat="1">
      <c r="BP21870" s="90"/>
    </row>
    <row r="21871" spans="68:68" customFormat="1">
      <c r="BP21871" s="90"/>
    </row>
    <row r="21872" spans="68:68" customFormat="1">
      <c r="BP21872" s="90"/>
    </row>
    <row r="21873" spans="68:68" customFormat="1">
      <c r="BP21873" s="90"/>
    </row>
    <row r="21874" spans="68:68" customFormat="1">
      <c r="BP21874" s="90"/>
    </row>
    <row r="21875" spans="68:68" customFormat="1">
      <c r="BP21875" s="90"/>
    </row>
    <row r="21876" spans="68:68" customFormat="1">
      <c r="BP21876" s="90"/>
    </row>
    <row r="21877" spans="68:68" customFormat="1">
      <c r="BP21877" s="90"/>
    </row>
    <row r="21878" spans="68:68" customFormat="1">
      <c r="BP21878" s="90"/>
    </row>
    <row r="21879" spans="68:68" customFormat="1">
      <c r="BP21879" s="90"/>
    </row>
    <row r="21880" spans="68:68" customFormat="1">
      <c r="BP21880" s="90"/>
    </row>
    <row r="21881" spans="68:68" customFormat="1">
      <c r="BP21881" s="90"/>
    </row>
    <row r="21882" spans="68:68" customFormat="1">
      <c r="BP21882" s="90"/>
    </row>
    <row r="21883" spans="68:68" customFormat="1">
      <c r="BP21883" s="90"/>
    </row>
    <row r="21884" spans="68:68" customFormat="1">
      <c r="BP21884" s="90"/>
    </row>
    <row r="21885" spans="68:68" customFormat="1">
      <c r="BP21885" s="90"/>
    </row>
    <row r="21886" spans="68:68" customFormat="1">
      <c r="BP21886" s="90"/>
    </row>
    <row r="21887" spans="68:68" customFormat="1">
      <c r="BP21887" s="90"/>
    </row>
    <row r="21888" spans="68:68" customFormat="1">
      <c r="BP21888" s="90"/>
    </row>
    <row r="21889" spans="68:68" customFormat="1">
      <c r="BP21889" s="90"/>
    </row>
    <row r="21890" spans="68:68" customFormat="1">
      <c r="BP21890" s="90"/>
    </row>
    <row r="21891" spans="68:68" customFormat="1">
      <c r="BP21891" s="90"/>
    </row>
    <row r="21892" spans="68:68" customFormat="1">
      <c r="BP21892" s="90"/>
    </row>
    <row r="21893" spans="68:68" customFormat="1">
      <c r="BP21893" s="90"/>
    </row>
    <row r="21894" spans="68:68" customFormat="1">
      <c r="BP21894" s="90"/>
    </row>
    <row r="21895" spans="68:68" customFormat="1">
      <c r="BP21895" s="90"/>
    </row>
    <row r="21896" spans="68:68" customFormat="1">
      <c r="BP21896" s="90"/>
    </row>
    <row r="21897" spans="68:68" customFormat="1">
      <c r="BP21897" s="90"/>
    </row>
    <row r="21898" spans="68:68" customFormat="1">
      <c r="BP21898" s="90"/>
    </row>
    <row r="21899" spans="68:68" customFormat="1">
      <c r="BP21899" s="90"/>
    </row>
    <row r="21900" spans="68:68" customFormat="1">
      <c r="BP21900" s="90"/>
    </row>
    <row r="21901" spans="68:68" customFormat="1">
      <c r="BP21901" s="90"/>
    </row>
    <row r="21902" spans="68:68" customFormat="1">
      <c r="BP21902" s="90"/>
    </row>
    <row r="21903" spans="68:68" customFormat="1">
      <c r="BP21903" s="90"/>
    </row>
    <row r="21904" spans="68:68" customFormat="1">
      <c r="BP21904" s="90"/>
    </row>
    <row r="21905" spans="68:68" customFormat="1">
      <c r="BP21905" s="90"/>
    </row>
    <row r="21906" spans="68:68" customFormat="1">
      <c r="BP21906" s="90"/>
    </row>
    <row r="21907" spans="68:68" customFormat="1">
      <c r="BP21907" s="90"/>
    </row>
    <row r="21908" spans="68:68" customFormat="1">
      <c r="BP21908" s="90"/>
    </row>
    <row r="21909" spans="68:68" customFormat="1">
      <c r="BP21909" s="90"/>
    </row>
    <row r="21910" spans="68:68" customFormat="1">
      <c r="BP21910" s="90"/>
    </row>
    <row r="21911" spans="68:68" customFormat="1">
      <c r="BP21911" s="90"/>
    </row>
    <row r="21912" spans="68:68" customFormat="1">
      <c r="BP21912" s="90"/>
    </row>
    <row r="21913" spans="68:68" customFormat="1">
      <c r="BP21913" s="90"/>
    </row>
    <row r="21914" spans="68:68" customFormat="1">
      <c r="BP21914" s="90"/>
    </row>
    <row r="21915" spans="68:68" customFormat="1">
      <c r="BP21915" s="90"/>
    </row>
    <row r="21916" spans="68:68" customFormat="1">
      <c r="BP21916" s="90"/>
    </row>
    <row r="21917" spans="68:68" customFormat="1">
      <c r="BP21917" s="90"/>
    </row>
    <row r="21918" spans="68:68" customFormat="1">
      <c r="BP21918" s="90"/>
    </row>
    <row r="21919" spans="68:68" customFormat="1">
      <c r="BP21919" s="90"/>
    </row>
    <row r="21920" spans="68:68" customFormat="1">
      <c r="BP21920" s="90"/>
    </row>
    <row r="21921" spans="68:68" customFormat="1">
      <c r="BP21921" s="90"/>
    </row>
    <row r="21922" spans="68:68" customFormat="1">
      <c r="BP21922" s="90"/>
    </row>
    <row r="21923" spans="68:68" customFormat="1">
      <c r="BP21923" s="90"/>
    </row>
    <row r="21924" spans="68:68" customFormat="1">
      <c r="BP21924" s="90"/>
    </row>
    <row r="21925" spans="68:68" customFormat="1">
      <c r="BP21925" s="90"/>
    </row>
    <row r="21926" spans="68:68" customFormat="1">
      <c r="BP21926" s="90"/>
    </row>
    <row r="21927" spans="68:68" customFormat="1">
      <c r="BP21927" s="90"/>
    </row>
    <row r="21928" spans="68:68" customFormat="1">
      <c r="BP21928" s="90"/>
    </row>
    <row r="21929" spans="68:68" customFormat="1">
      <c r="BP21929" s="90"/>
    </row>
    <row r="21930" spans="68:68" customFormat="1">
      <c r="BP21930" s="90"/>
    </row>
    <row r="21931" spans="68:68" customFormat="1">
      <c r="BP21931" s="90"/>
    </row>
    <row r="21932" spans="68:68" customFormat="1">
      <c r="BP21932" s="90"/>
    </row>
    <row r="21933" spans="68:68" customFormat="1">
      <c r="BP21933" s="90"/>
    </row>
    <row r="21934" spans="68:68" customFormat="1">
      <c r="BP21934" s="90"/>
    </row>
    <row r="21935" spans="68:68" customFormat="1">
      <c r="BP21935" s="90"/>
    </row>
    <row r="21936" spans="68:68" customFormat="1">
      <c r="BP21936" s="90"/>
    </row>
    <row r="21937" spans="68:68" customFormat="1">
      <c r="BP21937" s="90"/>
    </row>
    <row r="21938" spans="68:68" customFormat="1">
      <c r="BP21938" s="90"/>
    </row>
    <row r="21939" spans="68:68" customFormat="1">
      <c r="BP21939" s="90"/>
    </row>
    <row r="21940" spans="68:68" customFormat="1">
      <c r="BP21940" s="90"/>
    </row>
    <row r="21941" spans="68:68" customFormat="1">
      <c r="BP21941" s="90"/>
    </row>
    <row r="21942" spans="68:68" customFormat="1">
      <c r="BP21942" s="90"/>
    </row>
    <row r="21943" spans="68:68" customFormat="1">
      <c r="BP21943" s="90"/>
    </row>
    <row r="21944" spans="68:68" customFormat="1">
      <c r="BP21944" s="90"/>
    </row>
    <row r="21945" spans="68:68" customFormat="1">
      <c r="BP21945" s="90"/>
    </row>
    <row r="21946" spans="68:68" customFormat="1">
      <c r="BP21946" s="90"/>
    </row>
    <row r="21947" spans="68:68" customFormat="1">
      <c r="BP21947" s="90"/>
    </row>
    <row r="21948" spans="68:68" customFormat="1">
      <c r="BP21948" s="90"/>
    </row>
    <row r="21949" spans="68:68" customFormat="1">
      <c r="BP21949" s="90"/>
    </row>
    <row r="21950" spans="68:68" customFormat="1">
      <c r="BP21950" s="90"/>
    </row>
    <row r="21951" spans="68:68" customFormat="1">
      <c r="BP21951" s="90"/>
    </row>
    <row r="21952" spans="68:68" customFormat="1">
      <c r="BP21952" s="90"/>
    </row>
    <row r="21953" spans="68:68" customFormat="1">
      <c r="BP21953" s="90"/>
    </row>
    <row r="21954" spans="68:68" customFormat="1">
      <c r="BP21954" s="90"/>
    </row>
    <row r="21955" spans="68:68" customFormat="1">
      <c r="BP21955" s="90"/>
    </row>
    <row r="21956" spans="68:68" customFormat="1">
      <c r="BP21956" s="90"/>
    </row>
    <row r="21957" spans="68:68" customFormat="1">
      <c r="BP21957" s="90"/>
    </row>
    <row r="21958" spans="68:68" customFormat="1">
      <c r="BP21958" s="90"/>
    </row>
    <row r="21959" spans="68:68" customFormat="1">
      <c r="BP21959" s="90"/>
    </row>
    <row r="21960" spans="68:68" customFormat="1">
      <c r="BP21960" s="90"/>
    </row>
    <row r="21961" spans="68:68" customFormat="1">
      <c r="BP21961" s="90"/>
    </row>
    <row r="21962" spans="68:68" customFormat="1">
      <c r="BP21962" s="90"/>
    </row>
    <row r="21963" spans="68:68" customFormat="1">
      <c r="BP21963" s="90"/>
    </row>
    <row r="21964" spans="68:68" customFormat="1">
      <c r="BP21964" s="90"/>
    </row>
    <row r="21965" spans="68:68" customFormat="1">
      <c r="BP21965" s="90"/>
    </row>
    <row r="21966" spans="68:68" customFormat="1">
      <c r="BP21966" s="90"/>
    </row>
    <row r="21967" spans="68:68" customFormat="1">
      <c r="BP21967" s="90"/>
    </row>
    <row r="21968" spans="68:68" customFormat="1">
      <c r="BP21968" s="90"/>
    </row>
    <row r="21969" spans="68:68" customFormat="1">
      <c r="BP21969" s="90"/>
    </row>
    <row r="21970" spans="68:68" customFormat="1">
      <c r="BP21970" s="90"/>
    </row>
    <row r="21971" spans="68:68" customFormat="1">
      <c r="BP21971" s="90"/>
    </row>
    <row r="21972" spans="68:68" customFormat="1">
      <c r="BP21972" s="90"/>
    </row>
    <row r="21973" spans="68:68" customFormat="1">
      <c r="BP21973" s="90"/>
    </row>
    <row r="21974" spans="68:68" customFormat="1">
      <c r="BP21974" s="90"/>
    </row>
    <row r="21975" spans="68:68" customFormat="1">
      <c r="BP21975" s="90"/>
    </row>
    <row r="21976" spans="68:68" customFormat="1">
      <c r="BP21976" s="90"/>
    </row>
    <row r="21977" spans="68:68" customFormat="1">
      <c r="BP21977" s="90"/>
    </row>
    <row r="21978" spans="68:68" customFormat="1">
      <c r="BP21978" s="90"/>
    </row>
    <row r="21979" spans="68:68" customFormat="1">
      <c r="BP21979" s="90"/>
    </row>
    <row r="21980" spans="68:68" customFormat="1">
      <c r="BP21980" s="90"/>
    </row>
    <row r="21981" spans="68:68" customFormat="1">
      <c r="BP21981" s="90"/>
    </row>
    <row r="21982" spans="68:68" customFormat="1">
      <c r="BP21982" s="90"/>
    </row>
    <row r="21983" spans="68:68" customFormat="1">
      <c r="BP21983" s="90"/>
    </row>
    <row r="21984" spans="68:68" customFormat="1">
      <c r="BP21984" s="90"/>
    </row>
    <row r="21985" spans="68:68" customFormat="1">
      <c r="BP21985" s="90"/>
    </row>
    <row r="21986" spans="68:68" customFormat="1">
      <c r="BP21986" s="90"/>
    </row>
    <row r="21987" spans="68:68" customFormat="1">
      <c r="BP21987" s="90"/>
    </row>
    <row r="21988" spans="68:68" customFormat="1">
      <c r="BP21988" s="90"/>
    </row>
    <row r="21989" spans="68:68" customFormat="1">
      <c r="BP21989" s="90"/>
    </row>
    <row r="21990" spans="68:68" customFormat="1">
      <c r="BP21990" s="90"/>
    </row>
    <row r="21991" spans="68:68" customFormat="1">
      <c r="BP21991" s="90"/>
    </row>
    <row r="21992" spans="68:68" customFormat="1">
      <c r="BP21992" s="90"/>
    </row>
    <row r="21993" spans="68:68" customFormat="1">
      <c r="BP21993" s="90"/>
    </row>
    <row r="21994" spans="68:68" customFormat="1">
      <c r="BP21994" s="90"/>
    </row>
    <row r="21995" spans="68:68" customFormat="1">
      <c r="BP21995" s="90"/>
    </row>
    <row r="21996" spans="68:68" customFormat="1">
      <c r="BP21996" s="90"/>
    </row>
    <row r="21997" spans="68:68" customFormat="1">
      <c r="BP21997" s="90"/>
    </row>
    <row r="21998" spans="68:68" customFormat="1">
      <c r="BP21998" s="90"/>
    </row>
    <row r="21999" spans="68:68" customFormat="1">
      <c r="BP21999" s="90"/>
    </row>
    <row r="22000" spans="68:68" customFormat="1">
      <c r="BP22000" s="90"/>
    </row>
    <row r="22001" spans="68:68" customFormat="1">
      <c r="BP22001" s="90"/>
    </row>
    <row r="22002" spans="68:68" customFormat="1">
      <c r="BP22002" s="90"/>
    </row>
    <row r="22003" spans="68:68" customFormat="1">
      <c r="BP22003" s="90"/>
    </row>
    <row r="22004" spans="68:68" customFormat="1">
      <c r="BP22004" s="90"/>
    </row>
    <row r="22005" spans="68:68" customFormat="1">
      <c r="BP22005" s="90"/>
    </row>
    <row r="22006" spans="68:68" customFormat="1">
      <c r="BP22006" s="90"/>
    </row>
    <row r="22007" spans="68:68" customFormat="1">
      <c r="BP22007" s="90"/>
    </row>
    <row r="22008" spans="68:68" customFormat="1">
      <c r="BP22008" s="90"/>
    </row>
    <row r="22009" spans="68:68" customFormat="1">
      <c r="BP22009" s="90"/>
    </row>
    <row r="22010" spans="68:68" customFormat="1">
      <c r="BP22010" s="90"/>
    </row>
    <row r="22011" spans="68:68" customFormat="1">
      <c r="BP22011" s="90"/>
    </row>
    <row r="22012" spans="68:68" customFormat="1">
      <c r="BP22012" s="90"/>
    </row>
    <row r="22013" spans="68:68" customFormat="1">
      <c r="BP22013" s="90"/>
    </row>
    <row r="22014" spans="68:68" customFormat="1">
      <c r="BP22014" s="90"/>
    </row>
    <row r="22015" spans="68:68" customFormat="1">
      <c r="BP22015" s="90"/>
    </row>
    <row r="22016" spans="68:68" customFormat="1">
      <c r="BP22016" s="90"/>
    </row>
    <row r="22017" spans="68:68" customFormat="1">
      <c r="BP22017" s="90"/>
    </row>
    <row r="22018" spans="68:68" customFormat="1">
      <c r="BP22018" s="90"/>
    </row>
    <row r="22019" spans="68:68" customFormat="1">
      <c r="BP22019" s="90"/>
    </row>
    <row r="22020" spans="68:68" customFormat="1">
      <c r="BP22020" s="90"/>
    </row>
    <row r="22021" spans="68:68" customFormat="1">
      <c r="BP22021" s="90"/>
    </row>
    <row r="22022" spans="68:68" customFormat="1">
      <c r="BP22022" s="90"/>
    </row>
    <row r="22023" spans="68:68" customFormat="1">
      <c r="BP22023" s="90"/>
    </row>
    <row r="22024" spans="68:68" customFormat="1">
      <c r="BP22024" s="90"/>
    </row>
    <row r="22025" spans="68:68" customFormat="1">
      <c r="BP22025" s="90"/>
    </row>
    <row r="22026" spans="68:68" customFormat="1">
      <c r="BP22026" s="90"/>
    </row>
    <row r="22027" spans="68:68" customFormat="1">
      <c r="BP22027" s="90"/>
    </row>
    <row r="22028" spans="68:68" customFormat="1">
      <c r="BP22028" s="90"/>
    </row>
    <row r="22029" spans="68:68" customFormat="1">
      <c r="BP22029" s="90"/>
    </row>
    <row r="22030" spans="68:68" customFormat="1">
      <c r="BP22030" s="90"/>
    </row>
    <row r="22031" spans="68:68" customFormat="1">
      <c r="BP22031" s="90"/>
    </row>
    <row r="22032" spans="68:68" customFormat="1">
      <c r="BP22032" s="90"/>
    </row>
    <row r="22033" spans="68:68" customFormat="1">
      <c r="BP22033" s="90"/>
    </row>
    <row r="22034" spans="68:68" customFormat="1">
      <c r="BP22034" s="90"/>
    </row>
    <row r="22035" spans="68:68" customFormat="1">
      <c r="BP22035" s="90"/>
    </row>
    <row r="22036" spans="68:68" customFormat="1">
      <c r="BP22036" s="90"/>
    </row>
    <row r="22037" spans="68:68" customFormat="1">
      <c r="BP22037" s="90"/>
    </row>
    <row r="22038" spans="68:68" customFormat="1">
      <c r="BP22038" s="90"/>
    </row>
    <row r="22039" spans="68:68" customFormat="1">
      <c r="BP22039" s="90"/>
    </row>
    <row r="22040" spans="68:68" customFormat="1">
      <c r="BP22040" s="90"/>
    </row>
    <row r="22041" spans="68:68" customFormat="1">
      <c r="BP22041" s="90"/>
    </row>
    <row r="22042" spans="68:68" customFormat="1">
      <c r="BP22042" s="90"/>
    </row>
    <row r="22043" spans="68:68" customFormat="1">
      <c r="BP22043" s="90"/>
    </row>
    <row r="22044" spans="68:68" customFormat="1">
      <c r="BP22044" s="90"/>
    </row>
    <row r="22045" spans="68:68" customFormat="1">
      <c r="BP22045" s="90"/>
    </row>
    <row r="22046" spans="68:68" customFormat="1">
      <c r="BP22046" s="90"/>
    </row>
    <row r="22047" spans="68:68" customFormat="1">
      <c r="BP22047" s="90"/>
    </row>
    <row r="22048" spans="68:68" customFormat="1">
      <c r="BP22048" s="90"/>
    </row>
    <row r="22049" spans="68:68" customFormat="1">
      <c r="BP22049" s="90"/>
    </row>
    <row r="22050" spans="68:68" customFormat="1">
      <c r="BP22050" s="90"/>
    </row>
    <row r="22051" spans="68:68" customFormat="1">
      <c r="BP22051" s="90"/>
    </row>
    <row r="22052" spans="68:68" customFormat="1">
      <c r="BP22052" s="90"/>
    </row>
    <row r="22053" spans="68:68" customFormat="1">
      <c r="BP22053" s="90"/>
    </row>
    <row r="22054" spans="68:68" customFormat="1">
      <c r="BP22054" s="90"/>
    </row>
    <row r="22055" spans="68:68" customFormat="1">
      <c r="BP22055" s="90"/>
    </row>
    <row r="22056" spans="68:68" customFormat="1">
      <c r="BP22056" s="90"/>
    </row>
    <row r="22057" spans="68:68" customFormat="1">
      <c r="BP22057" s="90"/>
    </row>
    <row r="22058" spans="68:68" customFormat="1">
      <c r="BP22058" s="90"/>
    </row>
    <row r="22059" spans="68:68" customFormat="1">
      <c r="BP22059" s="90"/>
    </row>
    <row r="22060" spans="68:68" customFormat="1">
      <c r="BP22060" s="90"/>
    </row>
    <row r="22061" spans="68:68" customFormat="1">
      <c r="BP22061" s="90"/>
    </row>
    <row r="22062" spans="68:68" customFormat="1">
      <c r="BP22062" s="90"/>
    </row>
    <row r="22063" spans="68:68" customFormat="1">
      <c r="BP22063" s="90"/>
    </row>
    <row r="22064" spans="68:68" customFormat="1">
      <c r="BP22064" s="90"/>
    </row>
    <row r="22065" spans="68:68" customFormat="1">
      <c r="BP22065" s="90"/>
    </row>
    <row r="22066" spans="68:68" customFormat="1">
      <c r="BP22066" s="90"/>
    </row>
    <row r="22067" spans="68:68" customFormat="1">
      <c r="BP22067" s="90"/>
    </row>
    <row r="22068" spans="68:68" customFormat="1">
      <c r="BP22068" s="90"/>
    </row>
    <row r="22069" spans="68:68" customFormat="1">
      <c r="BP22069" s="90"/>
    </row>
    <row r="22070" spans="68:68" customFormat="1">
      <c r="BP22070" s="90"/>
    </row>
    <row r="22071" spans="68:68" customFormat="1">
      <c r="BP22071" s="90"/>
    </row>
    <row r="22072" spans="68:68" customFormat="1">
      <c r="BP22072" s="90"/>
    </row>
    <row r="22073" spans="68:68" customFormat="1">
      <c r="BP22073" s="90"/>
    </row>
    <row r="22074" spans="68:68" customFormat="1">
      <c r="BP22074" s="90"/>
    </row>
    <row r="22075" spans="68:68" customFormat="1">
      <c r="BP22075" s="90"/>
    </row>
    <row r="22076" spans="68:68" customFormat="1">
      <c r="BP22076" s="90"/>
    </row>
    <row r="22077" spans="68:68" customFormat="1">
      <c r="BP22077" s="90"/>
    </row>
    <row r="22078" spans="68:68" customFormat="1">
      <c r="BP22078" s="90"/>
    </row>
    <row r="22079" spans="68:68" customFormat="1">
      <c r="BP22079" s="90"/>
    </row>
    <row r="22080" spans="68:68" customFormat="1">
      <c r="BP22080" s="90"/>
    </row>
    <row r="22081" spans="68:68" customFormat="1">
      <c r="BP22081" s="90"/>
    </row>
    <row r="22082" spans="68:68" customFormat="1">
      <c r="BP22082" s="90"/>
    </row>
    <row r="22083" spans="68:68" customFormat="1">
      <c r="BP22083" s="90"/>
    </row>
    <row r="22084" spans="68:68" customFormat="1">
      <c r="BP22084" s="90"/>
    </row>
    <row r="22085" spans="68:68" customFormat="1">
      <c r="BP22085" s="90"/>
    </row>
    <row r="22086" spans="68:68" customFormat="1">
      <c r="BP22086" s="90"/>
    </row>
    <row r="22087" spans="68:68" customFormat="1">
      <c r="BP22087" s="90"/>
    </row>
    <row r="22088" spans="68:68" customFormat="1">
      <c r="BP22088" s="90"/>
    </row>
    <row r="22089" spans="68:68" customFormat="1">
      <c r="BP22089" s="90"/>
    </row>
    <row r="22090" spans="68:68" customFormat="1">
      <c r="BP22090" s="90"/>
    </row>
    <row r="22091" spans="68:68" customFormat="1">
      <c r="BP22091" s="90"/>
    </row>
    <row r="22092" spans="68:68" customFormat="1">
      <c r="BP22092" s="90"/>
    </row>
    <row r="22093" spans="68:68" customFormat="1">
      <c r="BP22093" s="90"/>
    </row>
    <row r="22094" spans="68:68" customFormat="1">
      <c r="BP22094" s="90"/>
    </row>
    <row r="22095" spans="68:68" customFormat="1">
      <c r="BP22095" s="90"/>
    </row>
    <row r="22096" spans="68:68" customFormat="1">
      <c r="BP22096" s="90"/>
    </row>
    <row r="22097" spans="68:68" customFormat="1">
      <c r="BP22097" s="90"/>
    </row>
    <row r="22098" spans="68:68" customFormat="1">
      <c r="BP22098" s="90"/>
    </row>
    <row r="22099" spans="68:68" customFormat="1">
      <c r="BP22099" s="90"/>
    </row>
    <row r="22100" spans="68:68" customFormat="1">
      <c r="BP22100" s="90"/>
    </row>
    <row r="22101" spans="68:68" customFormat="1">
      <c r="BP22101" s="90"/>
    </row>
    <row r="22102" spans="68:68" customFormat="1">
      <c r="BP22102" s="90"/>
    </row>
    <row r="22103" spans="68:68" customFormat="1">
      <c r="BP22103" s="90"/>
    </row>
    <row r="22104" spans="68:68" customFormat="1">
      <c r="BP22104" s="90"/>
    </row>
    <row r="22105" spans="68:68" customFormat="1">
      <c r="BP22105" s="90"/>
    </row>
    <row r="22106" spans="68:68" customFormat="1">
      <c r="BP22106" s="90"/>
    </row>
    <row r="22107" spans="68:68" customFormat="1">
      <c r="BP22107" s="90"/>
    </row>
    <row r="22108" spans="68:68" customFormat="1">
      <c r="BP22108" s="90"/>
    </row>
    <row r="22109" spans="68:68" customFormat="1">
      <c r="BP22109" s="90"/>
    </row>
    <row r="22110" spans="68:68" customFormat="1">
      <c r="BP22110" s="90"/>
    </row>
    <row r="22111" spans="68:68" customFormat="1">
      <c r="BP22111" s="90"/>
    </row>
    <row r="22112" spans="68:68" customFormat="1">
      <c r="BP22112" s="90"/>
    </row>
    <row r="22113" spans="68:68" customFormat="1">
      <c r="BP22113" s="90"/>
    </row>
    <row r="22114" spans="68:68" customFormat="1">
      <c r="BP22114" s="90"/>
    </row>
    <row r="22115" spans="68:68" customFormat="1">
      <c r="BP22115" s="90"/>
    </row>
    <row r="22116" spans="68:68" customFormat="1">
      <c r="BP22116" s="90"/>
    </row>
    <row r="22117" spans="68:68" customFormat="1">
      <c r="BP22117" s="90"/>
    </row>
    <row r="22118" spans="68:68" customFormat="1">
      <c r="BP22118" s="90"/>
    </row>
    <row r="22119" spans="68:68" customFormat="1">
      <c r="BP22119" s="90"/>
    </row>
    <row r="22120" spans="68:68" customFormat="1">
      <c r="BP22120" s="90"/>
    </row>
    <row r="22121" spans="68:68" customFormat="1">
      <c r="BP22121" s="90"/>
    </row>
    <row r="22122" spans="68:68" customFormat="1">
      <c r="BP22122" s="90"/>
    </row>
    <row r="22123" spans="68:68" customFormat="1">
      <c r="BP22123" s="90"/>
    </row>
    <row r="22124" spans="68:68" customFormat="1">
      <c r="BP22124" s="90"/>
    </row>
    <row r="22125" spans="68:68" customFormat="1">
      <c r="BP22125" s="90"/>
    </row>
    <row r="22126" spans="68:68" customFormat="1">
      <c r="BP22126" s="90"/>
    </row>
    <row r="22127" spans="68:68" customFormat="1">
      <c r="BP22127" s="90"/>
    </row>
    <row r="22128" spans="68:68" customFormat="1">
      <c r="BP22128" s="90"/>
    </row>
    <row r="22129" spans="68:68" customFormat="1">
      <c r="BP22129" s="90"/>
    </row>
    <row r="22130" spans="68:68" customFormat="1">
      <c r="BP22130" s="90"/>
    </row>
    <row r="22131" spans="68:68" customFormat="1">
      <c r="BP22131" s="90"/>
    </row>
    <row r="22132" spans="68:68" customFormat="1">
      <c r="BP22132" s="90"/>
    </row>
    <row r="22133" spans="68:68" customFormat="1">
      <c r="BP22133" s="90"/>
    </row>
    <row r="22134" spans="68:68" customFormat="1">
      <c r="BP22134" s="90"/>
    </row>
    <row r="22135" spans="68:68" customFormat="1">
      <c r="BP22135" s="90"/>
    </row>
    <row r="22136" spans="68:68" customFormat="1">
      <c r="BP22136" s="90"/>
    </row>
    <row r="22137" spans="68:68" customFormat="1">
      <c r="BP22137" s="90"/>
    </row>
    <row r="22138" spans="68:68" customFormat="1">
      <c r="BP22138" s="90"/>
    </row>
    <row r="22139" spans="68:68" customFormat="1">
      <c r="BP22139" s="90"/>
    </row>
    <row r="22140" spans="68:68" customFormat="1">
      <c r="BP22140" s="90"/>
    </row>
    <row r="22141" spans="68:68" customFormat="1">
      <c r="BP22141" s="90"/>
    </row>
    <row r="22142" spans="68:68" customFormat="1">
      <c r="BP22142" s="90"/>
    </row>
    <row r="22143" spans="68:68" customFormat="1">
      <c r="BP22143" s="90"/>
    </row>
    <row r="22144" spans="68:68" customFormat="1">
      <c r="BP22144" s="90"/>
    </row>
    <row r="22145" spans="68:68" customFormat="1">
      <c r="BP22145" s="90"/>
    </row>
    <row r="22146" spans="68:68" customFormat="1">
      <c r="BP22146" s="90"/>
    </row>
    <row r="22147" spans="68:68" customFormat="1">
      <c r="BP22147" s="90"/>
    </row>
    <row r="22148" spans="68:68" customFormat="1">
      <c r="BP22148" s="90"/>
    </row>
    <row r="22149" spans="68:68" customFormat="1">
      <c r="BP22149" s="90"/>
    </row>
    <row r="22150" spans="68:68" customFormat="1">
      <c r="BP22150" s="90"/>
    </row>
    <row r="22151" spans="68:68" customFormat="1">
      <c r="BP22151" s="90"/>
    </row>
    <row r="22152" spans="68:68" customFormat="1">
      <c r="BP22152" s="90"/>
    </row>
    <row r="22153" spans="68:68" customFormat="1">
      <c r="BP22153" s="90"/>
    </row>
    <row r="22154" spans="68:68" customFormat="1">
      <c r="BP22154" s="90"/>
    </row>
    <row r="22155" spans="68:68" customFormat="1">
      <c r="BP22155" s="90"/>
    </row>
    <row r="22156" spans="68:68" customFormat="1">
      <c r="BP22156" s="90"/>
    </row>
    <row r="22157" spans="68:68" customFormat="1">
      <c r="BP22157" s="90"/>
    </row>
    <row r="22158" spans="68:68" customFormat="1">
      <c r="BP22158" s="90"/>
    </row>
    <row r="22159" spans="68:68" customFormat="1">
      <c r="BP22159" s="90"/>
    </row>
    <row r="22160" spans="68:68" customFormat="1">
      <c r="BP22160" s="90"/>
    </row>
    <row r="22161" spans="68:68" customFormat="1">
      <c r="BP22161" s="90"/>
    </row>
    <row r="22162" spans="68:68" customFormat="1">
      <c r="BP22162" s="90"/>
    </row>
    <row r="22163" spans="68:68" customFormat="1">
      <c r="BP22163" s="90"/>
    </row>
    <row r="22164" spans="68:68" customFormat="1">
      <c r="BP22164" s="90"/>
    </row>
    <row r="22165" spans="68:68" customFormat="1">
      <c r="BP22165" s="90"/>
    </row>
    <row r="22166" spans="68:68" customFormat="1">
      <c r="BP22166" s="90"/>
    </row>
    <row r="22167" spans="68:68" customFormat="1">
      <c r="BP22167" s="90"/>
    </row>
    <row r="22168" spans="68:68" customFormat="1">
      <c r="BP22168" s="90"/>
    </row>
    <row r="22169" spans="68:68" customFormat="1">
      <c r="BP22169" s="90"/>
    </row>
    <row r="22170" spans="68:68" customFormat="1">
      <c r="BP22170" s="90"/>
    </row>
    <row r="22171" spans="68:68" customFormat="1">
      <c r="BP22171" s="90"/>
    </row>
    <row r="22172" spans="68:68" customFormat="1">
      <c r="BP22172" s="90"/>
    </row>
    <row r="22173" spans="68:68" customFormat="1">
      <c r="BP22173" s="90"/>
    </row>
    <row r="22174" spans="68:68" customFormat="1">
      <c r="BP22174" s="90"/>
    </row>
    <row r="22175" spans="68:68" customFormat="1">
      <c r="BP22175" s="90"/>
    </row>
    <row r="22176" spans="68:68" customFormat="1">
      <c r="BP22176" s="90"/>
    </row>
    <row r="22177" spans="68:68" customFormat="1">
      <c r="BP22177" s="90"/>
    </row>
    <row r="22178" spans="68:68" customFormat="1">
      <c r="BP22178" s="90"/>
    </row>
    <row r="22179" spans="68:68" customFormat="1">
      <c r="BP22179" s="90"/>
    </row>
    <row r="22180" spans="68:68" customFormat="1">
      <c r="BP22180" s="90"/>
    </row>
    <row r="22181" spans="68:68" customFormat="1">
      <c r="BP22181" s="90"/>
    </row>
    <row r="22182" spans="68:68" customFormat="1">
      <c r="BP22182" s="90"/>
    </row>
    <row r="22183" spans="68:68" customFormat="1">
      <c r="BP22183" s="90"/>
    </row>
    <row r="22184" spans="68:68" customFormat="1">
      <c r="BP22184" s="90"/>
    </row>
    <row r="22185" spans="68:68" customFormat="1">
      <c r="BP22185" s="90"/>
    </row>
    <row r="22186" spans="68:68" customFormat="1">
      <c r="BP22186" s="90"/>
    </row>
    <row r="22187" spans="68:68" customFormat="1">
      <c r="BP22187" s="90"/>
    </row>
    <row r="22188" spans="68:68" customFormat="1">
      <c r="BP22188" s="90"/>
    </row>
    <row r="22189" spans="68:68" customFormat="1">
      <c r="BP22189" s="90"/>
    </row>
    <row r="22190" spans="68:68" customFormat="1">
      <c r="BP22190" s="90"/>
    </row>
    <row r="22191" spans="68:68" customFormat="1">
      <c r="BP22191" s="90"/>
    </row>
    <row r="22192" spans="68:68" customFormat="1">
      <c r="BP22192" s="90"/>
    </row>
    <row r="22193" spans="68:68" customFormat="1">
      <c r="BP22193" s="90"/>
    </row>
    <row r="22194" spans="68:68" customFormat="1">
      <c r="BP22194" s="90"/>
    </row>
    <row r="22195" spans="68:68" customFormat="1">
      <c r="BP22195" s="90"/>
    </row>
    <row r="22196" spans="68:68" customFormat="1">
      <c r="BP22196" s="90"/>
    </row>
    <row r="22197" spans="68:68" customFormat="1">
      <c r="BP22197" s="90"/>
    </row>
    <row r="22198" spans="68:68" customFormat="1">
      <c r="BP22198" s="90"/>
    </row>
    <row r="22199" spans="68:68" customFormat="1">
      <c r="BP22199" s="90"/>
    </row>
    <row r="22200" spans="68:68" customFormat="1">
      <c r="BP22200" s="90"/>
    </row>
    <row r="22201" spans="68:68" customFormat="1">
      <c r="BP22201" s="90"/>
    </row>
    <row r="22202" spans="68:68" customFormat="1">
      <c r="BP22202" s="90"/>
    </row>
    <row r="22203" spans="68:68" customFormat="1">
      <c r="BP22203" s="90"/>
    </row>
    <row r="22204" spans="68:68" customFormat="1">
      <c r="BP22204" s="90"/>
    </row>
    <row r="22205" spans="68:68" customFormat="1">
      <c r="BP22205" s="90"/>
    </row>
    <row r="22206" spans="68:68" customFormat="1">
      <c r="BP22206" s="90"/>
    </row>
    <row r="22207" spans="68:68" customFormat="1">
      <c r="BP22207" s="90"/>
    </row>
    <row r="22208" spans="68:68" customFormat="1">
      <c r="BP22208" s="90"/>
    </row>
    <row r="22209" spans="68:68" customFormat="1">
      <c r="BP22209" s="90"/>
    </row>
    <row r="22210" spans="68:68" customFormat="1">
      <c r="BP22210" s="90"/>
    </row>
    <row r="22211" spans="68:68" customFormat="1">
      <c r="BP22211" s="90"/>
    </row>
    <row r="22212" spans="68:68" customFormat="1">
      <c r="BP22212" s="90"/>
    </row>
    <row r="22213" spans="68:68" customFormat="1">
      <c r="BP22213" s="90"/>
    </row>
    <row r="22214" spans="68:68" customFormat="1">
      <c r="BP22214" s="90"/>
    </row>
    <row r="22215" spans="68:68" customFormat="1">
      <c r="BP22215" s="90"/>
    </row>
    <row r="22216" spans="68:68" customFormat="1">
      <c r="BP22216" s="90"/>
    </row>
    <row r="22217" spans="68:68" customFormat="1">
      <c r="BP22217" s="90"/>
    </row>
    <row r="22218" spans="68:68" customFormat="1">
      <c r="BP22218" s="90"/>
    </row>
    <row r="22219" spans="68:68" customFormat="1">
      <c r="BP22219" s="90"/>
    </row>
    <row r="22220" spans="68:68" customFormat="1">
      <c r="BP22220" s="90"/>
    </row>
    <row r="22221" spans="68:68" customFormat="1">
      <c r="BP22221" s="90"/>
    </row>
    <row r="22222" spans="68:68" customFormat="1">
      <c r="BP22222" s="90"/>
    </row>
    <row r="22223" spans="68:68" customFormat="1">
      <c r="BP22223" s="90"/>
    </row>
    <row r="22224" spans="68:68" customFormat="1">
      <c r="BP22224" s="90"/>
    </row>
    <row r="22225" spans="68:68" customFormat="1">
      <c r="BP22225" s="90"/>
    </row>
    <row r="22226" spans="68:68" customFormat="1">
      <c r="BP22226" s="90"/>
    </row>
    <row r="22227" spans="68:68" customFormat="1">
      <c r="BP22227" s="90"/>
    </row>
    <row r="22228" spans="68:68" customFormat="1">
      <c r="BP22228" s="90"/>
    </row>
    <row r="22229" spans="68:68" customFormat="1">
      <c r="BP22229" s="90"/>
    </row>
    <row r="22230" spans="68:68" customFormat="1">
      <c r="BP22230" s="90"/>
    </row>
    <row r="22231" spans="68:68" customFormat="1">
      <c r="BP22231" s="90"/>
    </row>
    <row r="22232" spans="68:68" customFormat="1">
      <c r="BP22232" s="90"/>
    </row>
    <row r="22233" spans="68:68" customFormat="1">
      <c r="BP22233" s="90"/>
    </row>
    <row r="22234" spans="68:68" customFormat="1">
      <c r="BP22234" s="90"/>
    </row>
    <row r="22235" spans="68:68" customFormat="1">
      <c r="BP22235" s="90"/>
    </row>
    <row r="22236" spans="68:68" customFormat="1">
      <c r="BP22236" s="90"/>
    </row>
    <row r="22237" spans="68:68" customFormat="1">
      <c r="BP22237" s="90"/>
    </row>
    <row r="22238" spans="68:68" customFormat="1">
      <c r="BP22238" s="90"/>
    </row>
    <row r="22239" spans="68:68" customFormat="1">
      <c r="BP22239" s="90"/>
    </row>
    <row r="22240" spans="68:68" customFormat="1">
      <c r="BP22240" s="90"/>
    </row>
    <row r="22241" spans="68:68" customFormat="1">
      <c r="BP22241" s="90"/>
    </row>
    <row r="22242" spans="68:68" customFormat="1">
      <c r="BP22242" s="90"/>
    </row>
    <row r="22243" spans="68:68" customFormat="1">
      <c r="BP22243" s="90"/>
    </row>
    <row r="22244" spans="68:68" customFormat="1">
      <c r="BP22244" s="90"/>
    </row>
    <row r="22245" spans="68:68" customFormat="1">
      <c r="BP22245" s="90"/>
    </row>
    <row r="22246" spans="68:68" customFormat="1">
      <c r="BP22246" s="90"/>
    </row>
    <row r="22247" spans="68:68" customFormat="1">
      <c r="BP22247" s="90"/>
    </row>
    <row r="22248" spans="68:68" customFormat="1">
      <c r="BP22248" s="90"/>
    </row>
    <row r="22249" spans="68:68" customFormat="1">
      <c r="BP22249" s="90"/>
    </row>
    <row r="22250" spans="68:68" customFormat="1">
      <c r="BP22250" s="90"/>
    </row>
    <row r="22251" spans="68:68" customFormat="1">
      <c r="BP22251" s="90"/>
    </row>
    <row r="22252" spans="68:68" customFormat="1">
      <c r="BP22252" s="90"/>
    </row>
    <row r="22253" spans="68:68" customFormat="1">
      <c r="BP22253" s="90"/>
    </row>
    <row r="22254" spans="68:68" customFormat="1">
      <c r="BP22254" s="90"/>
    </row>
    <row r="22255" spans="68:68" customFormat="1">
      <c r="BP22255" s="90"/>
    </row>
    <row r="22256" spans="68:68" customFormat="1">
      <c r="BP22256" s="90"/>
    </row>
    <row r="22257" spans="68:68" customFormat="1">
      <c r="BP22257" s="90"/>
    </row>
    <row r="22258" spans="68:68" customFormat="1">
      <c r="BP22258" s="90"/>
    </row>
    <row r="22259" spans="68:68" customFormat="1">
      <c r="BP22259" s="90"/>
    </row>
    <row r="22260" spans="68:68" customFormat="1">
      <c r="BP22260" s="90"/>
    </row>
    <row r="22261" spans="68:68" customFormat="1">
      <c r="BP22261" s="90"/>
    </row>
    <row r="22262" spans="68:68" customFormat="1">
      <c r="BP22262" s="90"/>
    </row>
    <row r="22263" spans="68:68" customFormat="1">
      <c r="BP22263" s="90"/>
    </row>
    <row r="22264" spans="68:68" customFormat="1">
      <c r="BP22264" s="90"/>
    </row>
    <row r="22265" spans="68:68" customFormat="1">
      <c r="BP22265" s="90"/>
    </row>
    <row r="22266" spans="68:68" customFormat="1">
      <c r="BP22266" s="90"/>
    </row>
    <row r="22267" spans="68:68" customFormat="1">
      <c r="BP22267" s="90"/>
    </row>
    <row r="22268" spans="68:68" customFormat="1">
      <c r="BP22268" s="90"/>
    </row>
    <row r="22269" spans="68:68" customFormat="1">
      <c r="BP22269" s="90"/>
    </row>
    <row r="22270" spans="68:68" customFormat="1">
      <c r="BP22270" s="90"/>
    </row>
    <row r="22271" spans="68:68" customFormat="1">
      <c r="BP22271" s="90"/>
    </row>
    <row r="22272" spans="68:68" customFormat="1">
      <c r="BP22272" s="90"/>
    </row>
    <row r="22273" spans="68:68" customFormat="1">
      <c r="BP22273" s="90"/>
    </row>
    <row r="22274" spans="68:68" customFormat="1">
      <c r="BP22274" s="90"/>
    </row>
    <row r="22275" spans="68:68" customFormat="1">
      <c r="BP22275" s="90"/>
    </row>
    <row r="22276" spans="68:68" customFormat="1">
      <c r="BP22276" s="90"/>
    </row>
    <row r="22277" spans="68:68" customFormat="1">
      <c r="BP22277" s="90"/>
    </row>
    <row r="22278" spans="68:68" customFormat="1">
      <c r="BP22278" s="90"/>
    </row>
    <row r="22279" spans="68:68" customFormat="1">
      <c r="BP22279" s="90"/>
    </row>
    <row r="22280" spans="68:68" customFormat="1">
      <c r="BP22280" s="90"/>
    </row>
    <row r="22281" spans="68:68" customFormat="1">
      <c r="BP22281" s="90"/>
    </row>
    <row r="22282" spans="68:68" customFormat="1">
      <c r="BP22282" s="90"/>
    </row>
    <row r="22283" spans="68:68" customFormat="1">
      <c r="BP22283" s="90"/>
    </row>
    <row r="22284" spans="68:68" customFormat="1">
      <c r="BP22284" s="90"/>
    </row>
    <row r="22285" spans="68:68" customFormat="1">
      <c r="BP22285" s="90"/>
    </row>
    <row r="22286" spans="68:68" customFormat="1">
      <c r="BP22286" s="90"/>
    </row>
    <row r="22287" spans="68:68" customFormat="1">
      <c r="BP22287" s="90"/>
    </row>
    <row r="22288" spans="68:68" customFormat="1">
      <c r="BP22288" s="90"/>
    </row>
    <row r="22289" spans="68:68" customFormat="1">
      <c r="BP22289" s="90"/>
    </row>
    <row r="22290" spans="68:68" customFormat="1">
      <c r="BP22290" s="90"/>
    </row>
    <row r="22291" spans="68:68" customFormat="1">
      <c r="BP22291" s="90"/>
    </row>
    <row r="22292" spans="68:68" customFormat="1">
      <c r="BP22292" s="90"/>
    </row>
    <row r="22293" spans="68:68" customFormat="1">
      <c r="BP22293" s="90"/>
    </row>
    <row r="22294" spans="68:68" customFormat="1">
      <c r="BP22294" s="90"/>
    </row>
    <row r="22295" spans="68:68" customFormat="1">
      <c r="BP22295" s="90"/>
    </row>
    <row r="22296" spans="68:68" customFormat="1">
      <c r="BP22296" s="90"/>
    </row>
    <row r="22297" spans="68:68" customFormat="1">
      <c r="BP22297" s="90"/>
    </row>
    <row r="22298" spans="68:68" customFormat="1">
      <c r="BP22298" s="90"/>
    </row>
    <row r="22299" spans="68:68" customFormat="1">
      <c r="BP22299" s="90"/>
    </row>
    <row r="22300" spans="68:68" customFormat="1">
      <c r="BP22300" s="90"/>
    </row>
    <row r="22301" spans="68:68" customFormat="1">
      <c r="BP22301" s="90"/>
    </row>
    <row r="22302" spans="68:68" customFormat="1">
      <c r="BP22302" s="90"/>
    </row>
    <row r="22303" spans="68:68" customFormat="1">
      <c r="BP22303" s="90"/>
    </row>
    <row r="22304" spans="68:68" customFormat="1">
      <c r="BP22304" s="90"/>
    </row>
    <row r="22305" spans="68:68" customFormat="1">
      <c r="BP22305" s="90"/>
    </row>
    <row r="22306" spans="68:68" customFormat="1">
      <c r="BP22306" s="90"/>
    </row>
    <row r="22307" spans="68:68" customFormat="1">
      <c r="BP22307" s="90"/>
    </row>
    <row r="22308" spans="68:68" customFormat="1">
      <c r="BP22308" s="90"/>
    </row>
    <row r="22309" spans="68:68" customFormat="1">
      <c r="BP22309" s="90"/>
    </row>
    <row r="22310" spans="68:68" customFormat="1">
      <c r="BP22310" s="90"/>
    </row>
    <row r="22311" spans="68:68" customFormat="1">
      <c r="BP22311" s="90"/>
    </row>
    <row r="22312" spans="68:68" customFormat="1">
      <c r="BP22312" s="90"/>
    </row>
    <row r="22313" spans="68:68" customFormat="1">
      <c r="BP22313" s="90"/>
    </row>
    <row r="22314" spans="68:68" customFormat="1">
      <c r="BP22314" s="90"/>
    </row>
    <row r="22315" spans="68:68" customFormat="1">
      <c r="BP22315" s="90"/>
    </row>
    <row r="22316" spans="68:68" customFormat="1">
      <c r="BP22316" s="90"/>
    </row>
    <row r="22317" spans="68:68" customFormat="1">
      <c r="BP22317" s="90"/>
    </row>
    <row r="22318" spans="68:68" customFormat="1">
      <c r="BP22318" s="90"/>
    </row>
    <row r="22319" spans="68:68" customFormat="1">
      <c r="BP22319" s="90"/>
    </row>
    <row r="22320" spans="68:68" customFormat="1">
      <c r="BP22320" s="90"/>
    </row>
    <row r="22321" spans="68:68" customFormat="1">
      <c r="BP22321" s="90"/>
    </row>
    <row r="22322" spans="68:68" customFormat="1">
      <c r="BP22322" s="90"/>
    </row>
    <row r="22323" spans="68:68" customFormat="1">
      <c r="BP22323" s="90"/>
    </row>
    <row r="22324" spans="68:68" customFormat="1">
      <c r="BP22324" s="90"/>
    </row>
    <row r="22325" spans="68:68" customFormat="1">
      <c r="BP22325" s="90"/>
    </row>
    <row r="22326" spans="68:68" customFormat="1">
      <c r="BP22326" s="90"/>
    </row>
    <row r="22327" spans="68:68" customFormat="1">
      <c r="BP22327" s="90"/>
    </row>
    <row r="22328" spans="68:68" customFormat="1">
      <c r="BP22328" s="90"/>
    </row>
    <row r="22329" spans="68:68" customFormat="1">
      <c r="BP22329" s="90"/>
    </row>
    <row r="22330" spans="68:68" customFormat="1">
      <c r="BP22330" s="90"/>
    </row>
    <row r="22331" spans="68:68" customFormat="1">
      <c r="BP22331" s="90"/>
    </row>
    <row r="22332" spans="68:68" customFormat="1">
      <c r="BP22332" s="90"/>
    </row>
    <row r="22333" spans="68:68" customFormat="1">
      <c r="BP22333" s="90"/>
    </row>
    <row r="22334" spans="68:68" customFormat="1">
      <c r="BP22334" s="90"/>
    </row>
    <row r="22335" spans="68:68" customFormat="1">
      <c r="BP22335" s="90"/>
    </row>
    <row r="22336" spans="68:68" customFormat="1">
      <c r="BP22336" s="90"/>
    </row>
    <row r="22337" spans="68:68" customFormat="1">
      <c r="BP22337" s="90"/>
    </row>
    <row r="22338" spans="68:68" customFormat="1">
      <c r="BP22338" s="90"/>
    </row>
    <row r="22339" spans="68:68" customFormat="1">
      <c r="BP22339" s="90"/>
    </row>
    <row r="22340" spans="68:68" customFormat="1">
      <c r="BP22340" s="90"/>
    </row>
    <row r="22341" spans="68:68" customFormat="1">
      <c r="BP22341" s="90"/>
    </row>
    <row r="22342" spans="68:68" customFormat="1">
      <c r="BP22342" s="90"/>
    </row>
    <row r="22343" spans="68:68" customFormat="1">
      <c r="BP22343" s="90"/>
    </row>
    <row r="22344" spans="68:68" customFormat="1">
      <c r="BP22344" s="90"/>
    </row>
    <row r="22345" spans="68:68" customFormat="1">
      <c r="BP22345" s="90"/>
    </row>
    <row r="22346" spans="68:68" customFormat="1">
      <c r="BP22346" s="90"/>
    </row>
    <row r="22347" spans="68:68" customFormat="1">
      <c r="BP22347" s="90"/>
    </row>
    <row r="22348" spans="68:68" customFormat="1">
      <c r="BP22348" s="90"/>
    </row>
    <row r="22349" spans="68:68" customFormat="1">
      <c r="BP22349" s="90"/>
    </row>
    <row r="22350" spans="68:68" customFormat="1">
      <c r="BP22350" s="90"/>
    </row>
    <row r="22351" spans="68:68" customFormat="1">
      <c r="BP22351" s="90"/>
    </row>
    <row r="22352" spans="68:68" customFormat="1">
      <c r="BP22352" s="90"/>
    </row>
    <row r="22353" spans="68:68" customFormat="1">
      <c r="BP22353" s="90"/>
    </row>
    <row r="22354" spans="68:68" customFormat="1">
      <c r="BP22354" s="90"/>
    </row>
    <row r="22355" spans="68:68" customFormat="1">
      <c r="BP22355" s="90"/>
    </row>
    <row r="22356" spans="68:68" customFormat="1">
      <c r="BP22356" s="90"/>
    </row>
    <row r="22357" spans="68:68" customFormat="1">
      <c r="BP22357" s="90"/>
    </row>
    <row r="22358" spans="68:68" customFormat="1">
      <c r="BP22358" s="90"/>
    </row>
    <row r="22359" spans="68:68" customFormat="1">
      <c r="BP22359" s="90"/>
    </row>
    <row r="22360" spans="68:68" customFormat="1">
      <c r="BP22360" s="90"/>
    </row>
    <row r="22361" spans="68:68" customFormat="1">
      <c r="BP22361" s="90"/>
    </row>
    <row r="22362" spans="68:68" customFormat="1">
      <c r="BP22362" s="90"/>
    </row>
    <row r="22363" spans="68:68" customFormat="1">
      <c r="BP22363" s="90"/>
    </row>
    <row r="22364" spans="68:68" customFormat="1">
      <c r="BP22364" s="90"/>
    </row>
    <row r="22365" spans="68:68" customFormat="1">
      <c r="BP22365" s="90"/>
    </row>
    <row r="22366" spans="68:68" customFormat="1">
      <c r="BP22366" s="90"/>
    </row>
    <row r="22367" spans="68:68" customFormat="1">
      <c r="BP22367" s="90"/>
    </row>
    <row r="22368" spans="68:68" customFormat="1">
      <c r="BP22368" s="90"/>
    </row>
    <row r="22369" spans="68:68" customFormat="1">
      <c r="BP22369" s="90"/>
    </row>
    <row r="22370" spans="68:68" customFormat="1">
      <c r="BP22370" s="90"/>
    </row>
    <row r="22371" spans="68:68" customFormat="1">
      <c r="BP22371" s="90"/>
    </row>
    <row r="22372" spans="68:68" customFormat="1">
      <c r="BP22372" s="90"/>
    </row>
    <row r="22373" spans="68:68" customFormat="1">
      <c r="BP22373" s="90"/>
    </row>
    <row r="22374" spans="68:68" customFormat="1">
      <c r="BP22374" s="90"/>
    </row>
    <row r="22375" spans="68:68" customFormat="1">
      <c r="BP22375" s="90"/>
    </row>
    <row r="22376" spans="68:68" customFormat="1">
      <c r="BP22376" s="90"/>
    </row>
    <row r="22377" spans="68:68" customFormat="1">
      <c r="BP22377" s="90"/>
    </row>
    <row r="22378" spans="68:68" customFormat="1">
      <c r="BP22378" s="90"/>
    </row>
    <row r="22379" spans="68:68" customFormat="1">
      <c r="BP22379" s="90"/>
    </row>
    <row r="22380" spans="68:68" customFormat="1">
      <c r="BP22380" s="90"/>
    </row>
    <row r="22381" spans="68:68" customFormat="1">
      <c r="BP22381" s="90"/>
    </row>
    <row r="22382" spans="68:68" customFormat="1">
      <c r="BP22382" s="90"/>
    </row>
    <row r="22383" spans="68:68" customFormat="1">
      <c r="BP22383" s="90"/>
    </row>
    <row r="22384" spans="68:68" customFormat="1">
      <c r="BP22384" s="90"/>
    </row>
    <row r="22385" spans="68:68" customFormat="1">
      <c r="BP22385" s="90"/>
    </row>
    <row r="22386" spans="68:68" customFormat="1">
      <c r="BP22386" s="90"/>
    </row>
    <row r="22387" spans="68:68" customFormat="1">
      <c r="BP22387" s="90"/>
    </row>
    <row r="22388" spans="68:68" customFormat="1">
      <c r="BP22388" s="90"/>
    </row>
    <row r="22389" spans="68:68" customFormat="1">
      <c r="BP22389" s="90"/>
    </row>
    <row r="22390" spans="68:68" customFormat="1">
      <c r="BP22390" s="90"/>
    </row>
    <row r="22391" spans="68:68" customFormat="1">
      <c r="BP22391" s="90"/>
    </row>
    <row r="22392" spans="68:68" customFormat="1">
      <c r="BP22392" s="90"/>
    </row>
    <row r="22393" spans="68:68" customFormat="1">
      <c r="BP22393" s="90"/>
    </row>
    <row r="22394" spans="68:68" customFormat="1">
      <c r="BP22394" s="90"/>
    </row>
    <row r="22395" spans="68:68" customFormat="1">
      <c r="BP22395" s="90"/>
    </row>
    <row r="22396" spans="68:68" customFormat="1">
      <c r="BP22396" s="90"/>
    </row>
    <row r="22397" spans="68:68" customFormat="1">
      <c r="BP22397" s="90"/>
    </row>
    <row r="22398" spans="68:68" customFormat="1">
      <c r="BP22398" s="90"/>
    </row>
    <row r="22399" spans="68:68" customFormat="1">
      <c r="BP22399" s="90"/>
    </row>
    <row r="22400" spans="68:68" customFormat="1">
      <c r="BP22400" s="90"/>
    </row>
    <row r="22401" spans="68:68" customFormat="1">
      <c r="BP22401" s="90"/>
    </row>
    <row r="22402" spans="68:68" customFormat="1">
      <c r="BP22402" s="90"/>
    </row>
    <row r="22403" spans="68:68" customFormat="1">
      <c r="BP22403" s="90"/>
    </row>
    <row r="22404" spans="68:68" customFormat="1">
      <c r="BP22404" s="90"/>
    </row>
    <row r="22405" spans="68:68" customFormat="1">
      <c r="BP22405" s="90"/>
    </row>
    <row r="22406" spans="68:68" customFormat="1">
      <c r="BP22406" s="90"/>
    </row>
    <row r="22407" spans="68:68" customFormat="1">
      <c r="BP22407" s="90"/>
    </row>
    <row r="22408" spans="68:68" customFormat="1">
      <c r="BP22408" s="90"/>
    </row>
    <row r="22409" spans="68:68" customFormat="1">
      <c r="BP22409" s="90"/>
    </row>
    <row r="22410" spans="68:68" customFormat="1">
      <c r="BP22410" s="90"/>
    </row>
    <row r="22411" spans="68:68" customFormat="1">
      <c r="BP22411" s="90"/>
    </row>
    <row r="22412" spans="68:68" customFormat="1">
      <c r="BP22412" s="90"/>
    </row>
    <row r="22413" spans="68:68" customFormat="1">
      <c r="BP22413" s="90"/>
    </row>
    <row r="22414" spans="68:68" customFormat="1">
      <c r="BP22414" s="90"/>
    </row>
    <row r="22415" spans="68:68" customFormat="1">
      <c r="BP22415" s="90"/>
    </row>
    <row r="22416" spans="68:68" customFormat="1">
      <c r="BP22416" s="90"/>
    </row>
    <row r="22417" spans="68:68" customFormat="1">
      <c r="BP22417" s="90"/>
    </row>
    <row r="22418" spans="68:68" customFormat="1">
      <c r="BP22418" s="90"/>
    </row>
    <row r="22419" spans="68:68" customFormat="1">
      <c r="BP22419" s="90"/>
    </row>
    <row r="22420" spans="68:68" customFormat="1">
      <c r="BP22420" s="90"/>
    </row>
    <row r="22421" spans="68:68" customFormat="1">
      <c r="BP22421" s="90"/>
    </row>
    <row r="22422" spans="68:68" customFormat="1">
      <c r="BP22422" s="90"/>
    </row>
    <row r="22423" spans="68:68" customFormat="1">
      <c r="BP22423" s="90"/>
    </row>
    <row r="22424" spans="68:68" customFormat="1">
      <c r="BP22424" s="90"/>
    </row>
    <row r="22425" spans="68:68" customFormat="1">
      <c r="BP22425" s="90"/>
    </row>
    <row r="22426" spans="68:68" customFormat="1">
      <c r="BP22426" s="90"/>
    </row>
    <row r="22427" spans="68:68" customFormat="1">
      <c r="BP22427" s="90"/>
    </row>
    <row r="22428" spans="68:68" customFormat="1">
      <c r="BP22428" s="90"/>
    </row>
    <row r="22429" spans="68:68" customFormat="1">
      <c r="BP22429" s="90"/>
    </row>
    <row r="22430" spans="68:68" customFormat="1">
      <c r="BP22430" s="90"/>
    </row>
    <row r="22431" spans="68:68" customFormat="1">
      <c r="BP22431" s="90"/>
    </row>
    <row r="22432" spans="68:68" customFormat="1">
      <c r="BP22432" s="90"/>
    </row>
    <row r="22433" spans="68:68" customFormat="1">
      <c r="BP22433" s="90"/>
    </row>
    <row r="22434" spans="68:68" customFormat="1">
      <c r="BP22434" s="90"/>
    </row>
    <row r="22435" spans="68:68" customFormat="1">
      <c r="BP22435" s="90"/>
    </row>
    <row r="22436" spans="68:68" customFormat="1">
      <c r="BP22436" s="90"/>
    </row>
    <row r="22437" spans="68:68" customFormat="1">
      <c r="BP22437" s="90"/>
    </row>
    <row r="22438" spans="68:68" customFormat="1">
      <c r="BP22438" s="90"/>
    </row>
    <row r="22439" spans="68:68" customFormat="1">
      <c r="BP22439" s="90"/>
    </row>
    <row r="22440" spans="68:68" customFormat="1">
      <c r="BP22440" s="90"/>
    </row>
    <row r="22441" spans="68:68" customFormat="1">
      <c r="BP22441" s="90"/>
    </row>
    <row r="22442" spans="68:68" customFormat="1">
      <c r="BP22442" s="90"/>
    </row>
    <row r="22443" spans="68:68" customFormat="1">
      <c r="BP22443" s="90"/>
    </row>
    <row r="22444" spans="68:68" customFormat="1">
      <c r="BP22444" s="90"/>
    </row>
    <row r="22445" spans="68:68" customFormat="1">
      <c r="BP22445" s="90"/>
    </row>
    <row r="22446" spans="68:68" customFormat="1">
      <c r="BP22446" s="90"/>
    </row>
    <row r="22447" spans="68:68" customFormat="1">
      <c r="BP22447" s="90"/>
    </row>
    <row r="22448" spans="68:68" customFormat="1">
      <c r="BP22448" s="90"/>
    </row>
    <row r="22449" spans="68:68" customFormat="1">
      <c r="BP22449" s="90"/>
    </row>
    <row r="22450" spans="68:68" customFormat="1">
      <c r="BP22450" s="90"/>
    </row>
    <row r="22451" spans="68:68" customFormat="1">
      <c r="BP22451" s="90"/>
    </row>
    <row r="22452" spans="68:68" customFormat="1">
      <c r="BP22452" s="90"/>
    </row>
    <row r="22453" spans="68:68" customFormat="1">
      <c r="BP22453" s="90"/>
    </row>
    <row r="22454" spans="68:68" customFormat="1">
      <c r="BP22454" s="90"/>
    </row>
    <row r="22455" spans="68:68" customFormat="1">
      <c r="BP22455" s="90"/>
    </row>
    <row r="22456" spans="68:68" customFormat="1">
      <c r="BP22456" s="90"/>
    </row>
    <row r="22457" spans="68:68" customFormat="1">
      <c r="BP22457" s="90"/>
    </row>
    <row r="22458" spans="68:68" customFormat="1">
      <c r="BP22458" s="90"/>
    </row>
    <row r="22459" spans="68:68" customFormat="1">
      <c r="BP22459" s="90"/>
    </row>
    <row r="22460" spans="68:68" customFormat="1">
      <c r="BP22460" s="90"/>
    </row>
    <row r="22461" spans="68:68" customFormat="1">
      <c r="BP22461" s="90"/>
    </row>
    <row r="22462" spans="68:68" customFormat="1">
      <c r="BP22462" s="90"/>
    </row>
    <row r="22463" spans="68:68" customFormat="1">
      <c r="BP22463" s="90"/>
    </row>
    <row r="22464" spans="68:68" customFormat="1">
      <c r="BP22464" s="90"/>
    </row>
    <row r="22465" spans="68:68" customFormat="1">
      <c r="BP22465" s="90"/>
    </row>
    <row r="22466" spans="68:68" customFormat="1">
      <c r="BP22466" s="90"/>
    </row>
    <row r="22467" spans="68:68" customFormat="1">
      <c r="BP22467" s="90"/>
    </row>
    <row r="22468" spans="68:68" customFormat="1">
      <c r="BP22468" s="90"/>
    </row>
    <row r="22469" spans="68:68" customFormat="1">
      <c r="BP22469" s="90"/>
    </row>
    <row r="22470" spans="68:68" customFormat="1">
      <c r="BP22470" s="90"/>
    </row>
    <row r="22471" spans="68:68" customFormat="1">
      <c r="BP22471" s="90"/>
    </row>
    <row r="22472" spans="68:68" customFormat="1">
      <c r="BP22472" s="90"/>
    </row>
    <row r="22473" spans="68:68" customFormat="1">
      <c r="BP22473" s="90"/>
    </row>
    <row r="22474" spans="68:68" customFormat="1">
      <c r="BP22474" s="90"/>
    </row>
    <row r="22475" spans="68:68" customFormat="1">
      <c r="BP22475" s="90"/>
    </row>
    <row r="22476" spans="68:68" customFormat="1">
      <c r="BP22476" s="90"/>
    </row>
    <row r="22477" spans="68:68" customFormat="1">
      <c r="BP22477" s="90"/>
    </row>
    <row r="22478" spans="68:68" customFormat="1">
      <c r="BP22478" s="90"/>
    </row>
    <row r="22479" spans="68:68" customFormat="1">
      <c r="BP22479" s="90"/>
    </row>
    <row r="22480" spans="68:68" customFormat="1">
      <c r="BP22480" s="90"/>
    </row>
    <row r="22481" spans="68:68" customFormat="1">
      <c r="BP22481" s="90"/>
    </row>
    <row r="22482" spans="68:68" customFormat="1">
      <c r="BP22482" s="90"/>
    </row>
    <row r="22483" spans="68:68" customFormat="1">
      <c r="BP22483" s="90"/>
    </row>
    <row r="22484" spans="68:68" customFormat="1">
      <c r="BP22484" s="90"/>
    </row>
    <row r="22485" spans="68:68" customFormat="1">
      <c r="BP22485" s="90"/>
    </row>
    <row r="22486" spans="68:68" customFormat="1">
      <c r="BP22486" s="90"/>
    </row>
    <row r="22487" spans="68:68" customFormat="1">
      <c r="BP22487" s="90"/>
    </row>
    <row r="22488" spans="68:68" customFormat="1">
      <c r="BP22488" s="90"/>
    </row>
    <row r="22489" spans="68:68" customFormat="1">
      <c r="BP22489" s="90"/>
    </row>
    <row r="22490" spans="68:68" customFormat="1">
      <c r="BP22490" s="90"/>
    </row>
    <row r="22491" spans="68:68" customFormat="1">
      <c r="BP22491" s="90"/>
    </row>
    <row r="22492" spans="68:68" customFormat="1">
      <c r="BP22492" s="90"/>
    </row>
    <row r="22493" spans="68:68" customFormat="1">
      <c r="BP22493" s="90"/>
    </row>
    <row r="22494" spans="68:68" customFormat="1">
      <c r="BP22494" s="90"/>
    </row>
    <row r="22495" spans="68:68" customFormat="1">
      <c r="BP22495" s="90"/>
    </row>
    <row r="22496" spans="68:68" customFormat="1">
      <c r="BP22496" s="90"/>
    </row>
    <row r="22497" spans="68:68" customFormat="1">
      <c r="BP22497" s="90"/>
    </row>
    <row r="22498" spans="68:68" customFormat="1">
      <c r="BP22498" s="90"/>
    </row>
    <row r="22499" spans="68:68" customFormat="1">
      <c r="BP22499" s="90"/>
    </row>
    <row r="22500" spans="68:68" customFormat="1">
      <c r="BP22500" s="90"/>
    </row>
    <row r="22501" spans="68:68" customFormat="1">
      <c r="BP22501" s="90"/>
    </row>
    <row r="22502" spans="68:68" customFormat="1">
      <c r="BP22502" s="90"/>
    </row>
    <row r="22503" spans="68:68" customFormat="1">
      <c r="BP22503" s="90"/>
    </row>
    <row r="22504" spans="68:68" customFormat="1">
      <c r="BP22504" s="90"/>
    </row>
    <row r="22505" spans="68:68" customFormat="1">
      <c r="BP22505" s="90"/>
    </row>
    <row r="22506" spans="68:68" customFormat="1">
      <c r="BP22506" s="90"/>
    </row>
    <row r="22507" spans="68:68" customFormat="1">
      <c r="BP22507" s="90"/>
    </row>
    <row r="22508" spans="68:68" customFormat="1">
      <c r="BP22508" s="90"/>
    </row>
    <row r="22509" spans="68:68" customFormat="1">
      <c r="BP22509" s="90"/>
    </row>
    <row r="22510" spans="68:68" customFormat="1">
      <c r="BP22510" s="90"/>
    </row>
    <row r="22511" spans="68:68" customFormat="1">
      <c r="BP22511" s="90"/>
    </row>
    <row r="22512" spans="68:68" customFormat="1">
      <c r="BP22512" s="90"/>
    </row>
    <row r="22513" spans="68:68" customFormat="1">
      <c r="BP22513" s="90"/>
    </row>
    <row r="22514" spans="68:68" customFormat="1">
      <c r="BP22514" s="90"/>
    </row>
    <row r="22515" spans="68:68" customFormat="1">
      <c r="BP22515" s="90"/>
    </row>
    <row r="22516" spans="68:68" customFormat="1">
      <c r="BP22516" s="90"/>
    </row>
    <row r="22517" spans="68:68" customFormat="1">
      <c r="BP22517" s="90"/>
    </row>
    <row r="22518" spans="68:68" customFormat="1">
      <c r="BP22518" s="90"/>
    </row>
    <row r="22519" spans="68:68" customFormat="1">
      <c r="BP22519" s="90"/>
    </row>
    <row r="22520" spans="68:68" customFormat="1">
      <c r="BP22520" s="90"/>
    </row>
    <row r="22521" spans="68:68" customFormat="1">
      <c r="BP22521" s="90"/>
    </row>
    <row r="22522" spans="68:68" customFormat="1">
      <c r="BP22522" s="90"/>
    </row>
    <row r="22523" spans="68:68" customFormat="1">
      <c r="BP22523" s="90"/>
    </row>
    <row r="22524" spans="68:68" customFormat="1">
      <c r="BP22524" s="90"/>
    </row>
    <row r="22525" spans="68:68" customFormat="1">
      <c r="BP22525" s="90"/>
    </row>
    <row r="22526" spans="68:68" customFormat="1">
      <c r="BP22526" s="90"/>
    </row>
    <row r="22527" spans="68:68" customFormat="1">
      <c r="BP22527" s="90"/>
    </row>
    <row r="22528" spans="68:68" customFormat="1">
      <c r="BP22528" s="90"/>
    </row>
    <row r="22529" spans="68:68" customFormat="1">
      <c r="BP22529" s="90"/>
    </row>
    <row r="22530" spans="68:68" customFormat="1">
      <c r="BP22530" s="90"/>
    </row>
    <row r="22531" spans="68:68" customFormat="1">
      <c r="BP22531" s="90"/>
    </row>
    <row r="22532" spans="68:68" customFormat="1">
      <c r="BP22532" s="90"/>
    </row>
    <row r="22533" spans="68:68" customFormat="1">
      <c r="BP22533" s="90"/>
    </row>
    <row r="22534" spans="68:68" customFormat="1">
      <c r="BP22534" s="90"/>
    </row>
    <row r="22535" spans="68:68" customFormat="1">
      <c r="BP22535" s="90"/>
    </row>
    <row r="22536" spans="68:68" customFormat="1">
      <c r="BP22536" s="90"/>
    </row>
    <row r="22537" spans="68:68" customFormat="1">
      <c r="BP22537" s="90"/>
    </row>
    <row r="22538" spans="68:68" customFormat="1">
      <c r="BP22538" s="90"/>
    </row>
    <row r="22539" spans="68:68" customFormat="1">
      <c r="BP22539" s="90"/>
    </row>
    <row r="22540" spans="68:68" customFormat="1">
      <c r="BP22540" s="90"/>
    </row>
    <row r="22541" spans="68:68" customFormat="1">
      <c r="BP22541" s="90"/>
    </row>
    <row r="22542" spans="68:68" customFormat="1">
      <c r="BP22542" s="90"/>
    </row>
    <row r="22543" spans="68:68" customFormat="1">
      <c r="BP22543" s="90"/>
    </row>
    <row r="22544" spans="68:68" customFormat="1">
      <c r="BP22544" s="90"/>
    </row>
    <row r="22545" spans="68:68" customFormat="1">
      <c r="BP22545" s="90"/>
    </row>
    <row r="22546" spans="68:68" customFormat="1">
      <c r="BP22546" s="90"/>
    </row>
    <row r="22547" spans="68:68" customFormat="1">
      <c r="BP22547" s="90"/>
    </row>
    <row r="22548" spans="68:68" customFormat="1">
      <c r="BP22548" s="90"/>
    </row>
    <row r="22549" spans="68:68" customFormat="1">
      <c r="BP22549" s="90"/>
    </row>
    <row r="22550" spans="68:68" customFormat="1">
      <c r="BP22550" s="90"/>
    </row>
    <row r="22551" spans="68:68" customFormat="1">
      <c r="BP22551" s="90"/>
    </row>
    <row r="22552" spans="68:68" customFormat="1">
      <c r="BP22552" s="90"/>
    </row>
    <row r="22553" spans="68:68" customFormat="1">
      <c r="BP22553" s="90"/>
    </row>
    <row r="22554" spans="68:68" customFormat="1">
      <c r="BP22554" s="90"/>
    </row>
    <row r="22555" spans="68:68" customFormat="1">
      <c r="BP22555" s="90"/>
    </row>
    <row r="22556" spans="68:68" customFormat="1">
      <c r="BP22556" s="90"/>
    </row>
    <row r="22557" spans="68:68" customFormat="1">
      <c r="BP22557" s="90"/>
    </row>
    <row r="22558" spans="68:68" customFormat="1">
      <c r="BP22558" s="90"/>
    </row>
    <row r="22559" spans="68:68" customFormat="1">
      <c r="BP22559" s="90"/>
    </row>
    <row r="22560" spans="68:68" customFormat="1">
      <c r="BP22560" s="90"/>
    </row>
    <row r="22561" spans="68:68" customFormat="1">
      <c r="BP22561" s="90"/>
    </row>
    <row r="22562" spans="68:68" customFormat="1">
      <c r="BP22562" s="90"/>
    </row>
    <row r="22563" spans="68:68" customFormat="1">
      <c r="BP22563" s="90"/>
    </row>
    <row r="22564" spans="68:68" customFormat="1">
      <c r="BP22564" s="90"/>
    </row>
    <row r="22565" spans="68:68" customFormat="1">
      <c r="BP22565" s="90"/>
    </row>
    <row r="22566" spans="68:68" customFormat="1">
      <c r="BP22566" s="90"/>
    </row>
    <row r="22567" spans="68:68" customFormat="1">
      <c r="BP22567" s="90"/>
    </row>
    <row r="22568" spans="68:68" customFormat="1">
      <c r="BP22568" s="90"/>
    </row>
    <row r="22569" spans="68:68" customFormat="1">
      <c r="BP22569" s="90"/>
    </row>
    <row r="22570" spans="68:68" customFormat="1">
      <c r="BP22570" s="90"/>
    </row>
    <row r="22571" spans="68:68" customFormat="1">
      <c r="BP22571" s="90"/>
    </row>
    <row r="22572" spans="68:68" customFormat="1">
      <c r="BP22572" s="90"/>
    </row>
    <row r="22573" spans="68:68" customFormat="1">
      <c r="BP22573" s="90"/>
    </row>
    <row r="22574" spans="68:68" customFormat="1">
      <c r="BP22574" s="90"/>
    </row>
    <row r="22575" spans="68:68" customFormat="1">
      <c r="BP22575" s="90"/>
    </row>
    <row r="22576" spans="68:68" customFormat="1">
      <c r="BP22576" s="90"/>
    </row>
    <row r="22577" spans="68:68" customFormat="1">
      <c r="BP22577" s="90"/>
    </row>
    <row r="22578" spans="68:68" customFormat="1">
      <c r="BP22578" s="90"/>
    </row>
    <row r="22579" spans="68:68" customFormat="1">
      <c r="BP22579" s="90"/>
    </row>
    <row r="22580" spans="68:68" customFormat="1">
      <c r="BP22580" s="90"/>
    </row>
    <row r="22581" spans="68:68" customFormat="1">
      <c r="BP22581" s="90"/>
    </row>
    <row r="22582" spans="68:68" customFormat="1">
      <c r="BP22582" s="90"/>
    </row>
    <row r="22583" spans="68:68" customFormat="1">
      <c r="BP22583" s="90"/>
    </row>
    <row r="22584" spans="68:68" customFormat="1">
      <c r="BP22584" s="90"/>
    </row>
    <row r="22585" spans="68:68" customFormat="1">
      <c r="BP22585" s="90"/>
    </row>
    <row r="22586" spans="68:68" customFormat="1">
      <c r="BP22586" s="90"/>
    </row>
    <row r="22587" spans="68:68" customFormat="1">
      <c r="BP22587" s="90"/>
    </row>
    <row r="22588" spans="68:68" customFormat="1">
      <c r="BP22588" s="90"/>
    </row>
    <row r="22589" spans="68:68" customFormat="1">
      <c r="BP22589" s="90"/>
    </row>
    <row r="22590" spans="68:68" customFormat="1">
      <c r="BP22590" s="90"/>
    </row>
    <row r="22591" spans="68:68" customFormat="1">
      <c r="BP22591" s="90"/>
    </row>
    <row r="22592" spans="68:68" customFormat="1">
      <c r="BP22592" s="90"/>
    </row>
    <row r="22593" spans="68:68" customFormat="1">
      <c r="BP22593" s="90"/>
    </row>
    <row r="22594" spans="68:68" customFormat="1">
      <c r="BP22594" s="90"/>
    </row>
    <row r="22595" spans="68:68" customFormat="1">
      <c r="BP22595" s="90"/>
    </row>
    <row r="22596" spans="68:68" customFormat="1">
      <c r="BP22596" s="90"/>
    </row>
    <row r="22597" spans="68:68" customFormat="1">
      <c r="BP22597" s="90"/>
    </row>
    <row r="22598" spans="68:68" customFormat="1">
      <c r="BP22598" s="90"/>
    </row>
    <row r="22599" spans="68:68" customFormat="1">
      <c r="BP22599" s="90"/>
    </row>
    <row r="22600" spans="68:68" customFormat="1">
      <c r="BP22600" s="90"/>
    </row>
    <row r="22601" spans="68:68" customFormat="1">
      <c r="BP22601" s="90"/>
    </row>
    <row r="22602" spans="68:68" customFormat="1">
      <c r="BP22602" s="90"/>
    </row>
    <row r="22603" spans="68:68" customFormat="1">
      <c r="BP22603" s="90"/>
    </row>
    <row r="22604" spans="68:68" customFormat="1">
      <c r="BP22604" s="90"/>
    </row>
    <row r="22605" spans="68:68" customFormat="1">
      <c r="BP22605" s="90"/>
    </row>
    <row r="22606" spans="68:68" customFormat="1">
      <c r="BP22606" s="90"/>
    </row>
    <row r="22607" spans="68:68" customFormat="1">
      <c r="BP22607" s="90"/>
    </row>
    <row r="22608" spans="68:68" customFormat="1">
      <c r="BP22608" s="90"/>
    </row>
    <row r="22609" spans="68:68" customFormat="1">
      <c r="BP22609" s="90"/>
    </row>
    <row r="22610" spans="68:68" customFormat="1">
      <c r="BP22610" s="90"/>
    </row>
    <row r="22611" spans="68:68" customFormat="1">
      <c r="BP22611" s="90"/>
    </row>
    <row r="22612" spans="68:68" customFormat="1">
      <c r="BP22612" s="90"/>
    </row>
    <row r="22613" spans="68:68" customFormat="1">
      <c r="BP22613" s="90"/>
    </row>
    <row r="22614" spans="68:68" customFormat="1">
      <c r="BP22614" s="90"/>
    </row>
    <row r="22615" spans="68:68" customFormat="1">
      <c r="BP22615" s="90"/>
    </row>
    <row r="22616" spans="68:68" customFormat="1">
      <c r="BP22616" s="90"/>
    </row>
    <row r="22617" spans="68:68" customFormat="1">
      <c r="BP22617" s="90"/>
    </row>
    <row r="22618" spans="68:68" customFormat="1">
      <c r="BP22618" s="90"/>
    </row>
    <row r="22619" spans="68:68" customFormat="1">
      <c r="BP22619" s="90"/>
    </row>
    <row r="22620" spans="68:68" customFormat="1">
      <c r="BP22620" s="90"/>
    </row>
    <row r="22621" spans="68:68" customFormat="1">
      <c r="BP22621" s="90"/>
    </row>
    <row r="22622" spans="68:68" customFormat="1">
      <c r="BP22622" s="90"/>
    </row>
    <row r="22623" spans="68:68" customFormat="1">
      <c r="BP22623" s="90"/>
    </row>
    <row r="22624" spans="68:68" customFormat="1">
      <c r="BP22624" s="90"/>
    </row>
    <row r="22625" spans="68:68" customFormat="1">
      <c r="BP22625" s="90"/>
    </row>
    <row r="22626" spans="68:68" customFormat="1">
      <c r="BP22626" s="90"/>
    </row>
    <row r="22627" spans="68:68" customFormat="1">
      <c r="BP22627" s="90"/>
    </row>
    <row r="22628" spans="68:68" customFormat="1">
      <c r="BP22628" s="90"/>
    </row>
    <row r="22629" spans="68:68" customFormat="1">
      <c r="BP22629" s="90"/>
    </row>
    <row r="22630" spans="68:68" customFormat="1">
      <c r="BP22630" s="90"/>
    </row>
    <row r="22631" spans="68:68" customFormat="1">
      <c r="BP22631" s="90"/>
    </row>
    <row r="22632" spans="68:68" customFormat="1">
      <c r="BP22632" s="90"/>
    </row>
    <row r="22633" spans="68:68" customFormat="1">
      <c r="BP22633" s="90"/>
    </row>
    <row r="22634" spans="68:68" customFormat="1">
      <c r="BP22634" s="90"/>
    </row>
    <row r="22635" spans="68:68" customFormat="1">
      <c r="BP22635" s="90"/>
    </row>
    <row r="22636" spans="68:68" customFormat="1">
      <c r="BP22636" s="90"/>
    </row>
    <row r="22637" spans="68:68" customFormat="1">
      <c r="BP22637" s="90"/>
    </row>
    <row r="22638" spans="68:68" customFormat="1">
      <c r="BP22638" s="90"/>
    </row>
    <row r="22639" spans="68:68" customFormat="1">
      <c r="BP22639" s="90"/>
    </row>
    <row r="22640" spans="68:68" customFormat="1">
      <c r="BP22640" s="90"/>
    </row>
    <row r="22641" spans="68:68" customFormat="1">
      <c r="BP22641" s="90"/>
    </row>
    <row r="22642" spans="68:68" customFormat="1">
      <c r="BP22642" s="90"/>
    </row>
    <row r="22643" spans="68:68" customFormat="1">
      <c r="BP22643" s="90"/>
    </row>
    <row r="22644" spans="68:68" customFormat="1">
      <c r="BP22644" s="90"/>
    </row>
    <row r="22645" spans="68:68" customFormat="1">
      <c r="BP22645" s="90"/>
    </row>
    <row r="22646" spans="68:68" customFormat="1">
      <c r="BP22646" s="90"/>
    </row>
    <row r="22647" spans="68:68" customFormat="1">
      <c r="BP22647" s="90"/>
    </row>
    <row r="22648" spans="68:68" customFormat="1">
      <c r="BP22648" s="90"/>
    </row>
    <row r="22649" spans="68:68" customFormat="1">
      <c r="BP22649" s="90"/>
    </row>
    <row r="22650" spans="68:68" customFormat="1">
      <c r="BP22650" s="90"/>
    </row>
    <row r="22651" spans="68:68" customFormat="1">
      <c r="BP22651" s="90"/>
    </row>
    <row r="22652" spans="68:68" customFormat="1">
      <c r="BP22652" s="90"/>
    </row>
    <row r="22653" spans="68:68" customFormat="1">
      <c r="BP22653" s="90"/>
    </row>
    <row r="22654" spans="68:68" customFormat="1">
      <c r="BP22654" s="90"/>
    </row>
    <row r="22655" spans="68:68" customFormat="1">
      <c r="BP22655" s="90"/>
    </row>
    <row r="22656" spans="68:68" customFormat="1">
      <c r="BP22656" s="90"/>
    </row>
    <row r="22657" spans="68:68" customFormat="1">
      <c r="BP22657" s="90"/>
    </row>
    <row r="22658" spans="68:68" customFormat="1">
      <c r="BP22658" s="90"/>
    </row>
    <row r="22659" spans="68:68" customFormat="1">
      <c r="BP22659" s="90"/>
    </row>
    <row r="22660" spans="68:68" customFormat="1">
      <c r="BP22660" s="90"/>
    </row>
    <row r="22661" spans="68:68" customFormat="1">
      <c r="BP22661" s="90"/>
    </row>
    <row r="22662" spans="68:68" customFormat="1">
      <c r="BP22662" s="90"/>
    </row>
    <row r="22663" spans="68:68" customFormat="1">
      <c r="BP22663" s="90"/>
    </row>
    <row r="22664" spans="68:68" customFormat="1">
      <c r="BP22664" s="90"/>
    </row>
    <row r="22665" spans="68:68" customFormat="1">
      <c r="BP22665" s="90"/>
    </row>
    <row r="22666" spans="68:68" customFormat="1">
      <c r="BP22666" s="90"/>
    </row>
    <row r="22667" spans="68:68" customFormat="1">
      <c r="BP22667" s="90"/>
    </row>
    <row r="22668" spans="68:68" customFormat="1">
      <c r="BP22668" s="90"/>
    </row>
    <row r="22669" spans="68:68" customFormat="1">
      <c r="BP22669" s="90"/>
    </row>
    <row r="22670" spans="68:68" customFormat="1">
      <c r="BP22670" s="90"/>
    </row>
    <row r="22671" spans="68:68" customFormat="1">
      <c r="BP22671" s="90"/>
    </row>
    <row r="22672" spans="68:68" customFormat="1">
      <c r="BP22672" s="90"/>
    </row>
    <row r="22673" spans="68:68" customFormat="1">
      <c r="BP22673" s="90"/>
    </row>
    <row r="22674" spans="68:68" customFormat="1">
      <c r="BP22674" s="90"/>
    </row>
    <row r="22675" spans="68:68" customFormat="1">
      <c r="BP22675" s="90"/>
    </row>
    <row r="22676" spans="68:68" customFormat="1">
      <c r="BP22676" s="90"/>
    </row>
    <row r="22677" spans="68:68" customFormat="1">
      <c r="BP22677" s="90"/>
    </row>
    <row r="22678" spans="68:68" customFormat="1">
      <c r="BP22678" s="90"/>
    </row>
    <row r="22679" spans="68:68" customFormat="1">
      <c r="BP22679" s="90"/>
    </row>
    <row r="22680" spans="68:68" customFormat="1">
      <c r="BP22680" s="90"/>
    </row>
    <row r="22681" spans="68:68" customFormat="1">
      <c r="BP22681" s="90"/>
    </row>
    <row r="22682" spans="68:68" customFormat="1">
      <c r="BP22682" s="90"/>
    </row>
    <row r="22683" spans="68:68" customFormat="1">
      <c r="BP22683" s="90"/>
    </row>
    <row r="22684" spans="68:68" customFormat="1">
      <c r="BP22684" s="90"/>
    </row>
    <row r="22685" spans="68:68" customFormat="1">
      <c r="BP22685" s="90"/>
    </row>
    <row r="22686" spans="68:68" customFormat="1">
      <c r="BP22686" s="90"/>
    </row>
    <row r="22687" spans="68:68" customFormat="1">
      <c r="BP22687" s="90"/>
    </row>
    <row r="22688" spans="68:68" customFormat="1">
      <c r="BP22688" s="90"/>
    </row>
    <row r="22689" spans="68:68" customFormat="1">
      <c r="BP22689" s="90"/>
    </row>
    <row r="22690" spans="68:68" customFormat="1">
      <c r="BP22690" s="90"/>
    </row>
    <row r="22691" spans="68:68" customFormat="1">
      <c r="BP22691" s="90"/>
    </row>
    <row r="22692" spans="68:68" customFormat="1">
      <c r="BP22692" s="90"/>
    </row>
    <row r="22693" spans="68:68" customFormat="1">
      <c r="BP22693" s="90"/>
    </row>
    <row r="22694" spans="68:68" customFormat="1">
      <c r="BP22694" s="90"/>
    </row>
    <row r="22695" spans="68:68" customFormat="1">
      <c r="BP22695" s="90"/>
    </row>
    <row r="22696" spans="68:68" customFormat="1">
      <c r="BP22696" s="90"/>
    </row>
    <row r="22697" spans="68:68" customFormat="1">
      <c r="BP22697" s="90"/>
    </row>
    <row r="22698" spans="68:68" customFormat="1">
      <c r="BP22698" s="90"/>
    </row>
    <row r="22699" spans="68:68" customFormat="1">
      <c r="BP22699" s="90"/>
    </row>
    <row r="22700" spans="68:68" customFormat="1">
      <c r="BP22700" s="90"/>
    </row>
    <row r="22701" spans="68:68" customFormat="1">
      <c r="BP22701" s="90"/>
    </row>
    <row r="22702" spans="68:68" customFormat="1">
      <c r="BP22702" s="90"/>
    </row>
    <row r="22703" spans="68:68" customFormat="1">
      <c r="BP22703" s="90"/>
    </row>
    <row r="22704" spans="68:68" customFormat="1">
      <c r="BP22704" s="90"/>
    </row>
    <row r="22705" spans="68:68" customFormat="1">
      <c r="BP22705" s="90"/>
    </row>
    <row r="22706" spans="68:68" customFormat="1">
      <c r="BP22706" s="90"/>
    </row>
    <row r="22707" spans="68:68" customFormat="1">
      <c r="BP22707" s="90"/>
    </row>
    <row r="22708" spans="68:68" customFormat="1">
      <c r="BP22708" s="90"/>
    </row>
    <row r="22709" spans="68:68" customFormat="1">
      <c r="BP22709" s="90"/>
    </row>
    <row r="22710" spans="68:68" customFormat="1">
      <c r="BP22710" s="90"/>
    </row>
    <row r="22711" spans="68:68" customFormat="1">
      <c r="BP22711" s="90"/>
    </row>
    <row r="22712" spans="68:68" customFormat="1">
      <c r="BP22712" s="90"/>
    </row>
    <row r="22713" spans="68:68" customFormat="1">
      <c r="BP22713" s="90"/>
    </row>
    <row r="22714" spans="68:68" customFormat="1">
      <c r="BP22714" s="90"/>
    </row>
    <row r="22715" spans="68:68" customFormat="1">
      <c r="BP22715" s="90"/>
    </row>
    <row r="22716" spans="68:68" customFormat="1">
      <c r="BP22716" s="90"/>
    </row>
    <row r="22717" spans="68:68" customFormat="1">
      <c r="BP22717" s="90"/>
    </row>
    <row r="22718" spans="68:68" customFormat="1">
      <c r="BP22718" s="90"/>
    </row>
    <row r="22719" spans="68:68" customFormat="1">
      <c r="BP22719" s="90"/>
    </row>
    <row r="22720" spans="68:68" customFormat="1">
      <c r="BP22720" s="90"/>
    </row>
    <row r="22721" spans="68:68" customFormat="1">
      <c r="BP22721" s="90"/>
    </row>
    <row r="22722" spans="68:68" customFormat="1">
      <c r="BP22722" s="90"/>
    </row>
    <row r="22723" spans="68:68" customFormat="1">
      <c r="BP22723" s="90"/>
    </row>
    <row r="22724" spans="68:68" customFormat="1">
      <c r="BP22724" s="90"/>
    </row>
    <row r="22725" spans="68:68" customFormat="1">
      <c r="BP22725" s="90"/>
    </row>
    <row r="22726" spans="68:68" customFormat="1">
      <c r="BP22726" s="90"/>
    </row>
    <row r="22727" spans="68:68" customFormat="1">
      <c r="BP22727" s="90"/>
    </row>
    <row r="22728" spans="68:68" customFormat="1">
      <c r="BP22728" s="90"/>
    </row>
    <row r="22729" spans="68:68" customFormat="1">
      <c r="BP22729" s="90"/>
    </row>
    <row r="22730" spans="68:68" customFormat="1">
      <c r="BP22730" s="90"/>
    </row>
    <row r="22731" spans="68:68" customFormat="1">
      <c r="BP22731" s="90"/>
    </row>
    <row r="22732" spans="68:68" customFormat="1">
      <c r="BP22732" s="90"/>
    </row>
    <row r="22733" spans="68:68" customFormat="1">
      <c r="BP22733" s="90"/>
    </row>
    <row r="22734" spans="68:68" customFormat="1">
      <c r="BP22734" s="90"/>
    </row>
    <row r="22735" spans="68:68" customFormat="1">
      <c r="BP22735" s="90"/>
    </row>
    <row r="22736" spans="68:68" customFormat="1">
      <c r="BP22736" s="90"/>
    </row>
    <row r="22737" spans="68:68" customFormat="1">
      <c r="BP22737" s="90"/>
    </row>
    <row r="22738" spans="68:68" customFormat="1">
      <c r="BP22738" s="90"/>
    </row>
    <row r="22739" spans="68:68" customFormat="1">
      <c r="BP22739" s="90"/>
    </row>
    <row r="22740" spans="68:68" customFormat="1">
      <c r="BP22740" s="90"/>
    </row>
    <row r="22741" spans="68:68" customFormat="1">
      <c r="BP22741" s="90"/>
    </row>
    <row r="22742" spans="68:68" customFormat="1">
      <c r="BP22742" s="90"/>
    </row>
    <row r="22743" spans="68:68" customFormat="1">
      <c r="BP22743" s="90"/>
    </row>
    <row r="22744" spans="68:68" customFormat="1">
      <c r="BP22744" s="90"/>
    </row>
    <row r="22745" spans="68:68" customFormat="1">
      <c r="BP22745" s="90"/>
    </row>
    <row r="22746" spans="68:68" customFormat="1">
      <c r="BP22746" s="90"/>
    </row>
    <row r="22747" spans="68:68" customFormat="1">
      <c r="BP22747" s="90"/>
    </row>
    <row r="22748" spans="68:68" customFormat="1">
      <c r="BP22748" s="90"/>
    </row>
    <row r="22749" spans="68:68" customFormat="1">
      <c r="BP22749" s="90"/>
    </row>
    <row r="22750" spans="68:68" customFormat="1">
      <c r="BP22750" s="90"/>
    </row>
    <row r="22751" spans="68:68" customFormat="1">
      <c r="BP22751" s="90"/>
    </row>
    <row r="22752" spans="68:68" customFormat="1">
      <c r="BP22752" s="90"/>
    </row>
    <row r="22753" spans="68:68" customFormat="1">
      <c r="BP22753" s="90"/>
    </row>
    <row r="22754" spans="68:68" customFormat="1">
      <c r="BP22754" s="90"/>
    </row>
    <row r="22755" spans="68:68" customFormat="1">
      <c r="BP22755" s="90"/>
    </row>
    <row r="22756" spans="68:68" customFormat="1">
      <c r="BP22756" s="90"/>
    </row>
    <row r="22757" spans="68:68" customFormat="1">
      <c r="BP22757" s="90"/>
    </row>
    <row r="22758" spans="68:68" customFormat="1">
      <c r="BP22758" s="90"/>
    </row>
    <row r="22759" spans="68:68" customFormat="1">
      <c r="BP22759" s="90"/>
    </row>
    <row r="22760" spans="68:68" customFormat="1">
      <c r="BP22760" s="90"/>
    </row>
    <row r="22761" spans="68:68" customFormat="1">
      <c r="BP22761" s="90"/>
    </row>
    <row r="22762" spans="68:68" customFormat="1">
      <c r="BP22762" s="90"/>
    </row>
    <row r="22763" spans="68:68" customFormat="1">
      <c r="BP22763" s="90"/>
    </row>
    <row r="22764" spans="68:68" customFormat="1">
      <c r="BP22764" s="90"/>
    </row>
    <row r="22765" spans="68:68" customFormat="1">
      <c r="BP22765" s="90"/>
    </row>
    <row r="22766" spans="68:68" customFormat="1">
      <c r="BP22766" s="90"/>
    </row>
    <row r="22767" spans="68:68" customFormat="1">
      <c r="BP22767" s="90"/>
    </row>
    <row r="22768" spans="68:68" customFormat="1">
      <c r="BP22768" s="90"/>
    </row>
    <row r="22769" spans="68:68" customFormat="1">
      <c r="BP22769" s="90"/>
    </row>
    <row r="22770" spans="68:68" customFormat="1">
      <c r="BP22770" s="90"/>
    </row>
    <row r="22771" spans="68:68" customFormat="1">
      <c r="BP22771" s="90"/>
    </row>
    <row r="22772" spans="68:68" customFormat="1">
      <c r="BP22772" s="90"/>
    </row>
    <row r="22773" spans="68:68" customFormat="1">
      <c r="BP22773" s="90"/>
    </row>
    <row r="22774" spans="68:68" customFormat="1">
      <c r="BP22774" s="90"/>
    </row>
    <row r="22775" spans="68:68" customFormat="1">
      <c r="BP22775" s="90"/>
    </row>
    <row r="22776" spans="68:68" customFormat="1">
      <c r="BP22776" s="90"/>
    </row>
    <row r="22777" spans="68:68" customFormat="1">
      <c r="BP22777" s="90"/>
    </row>
    <row r="22778" spans="68:68" customFormat="1">
      <c r="BP22778" s="90"/>
    </row>
    <row r="22779" spans="68:68" customFormat="1">
      <c r="BP22779" s="90"/>
    </row>
    <row r="22780" spans="68:68" customFormat="1">
      <c r="BP22780" s="90"/>
    </row>
    <row r="22781" spans="68:68" customFormat="1">
      <c r="BP22781" s="90"/>
    </row>
    <row r="22782" spans="68:68" customFormat="1">
      <c r="BP22782" s="90"/>
    </row>
    <row r="22783" spans="68:68" customFormat="1">
      <c r="BP22783" s="90"/>
    </row>
    <row r="22784" spans="68:68" customFormat="1">
      <c r="BP22784" s="90"/>
    </row>
    <row r="22785" spans="68:68" customFormat="1">
      <c r="BP22785" s="90"/>
    </row>
    <row r="22786" spans="68:68" customFormat="1">
      <c r="BP22786" s="90"/>
    </row>
    <row r="22787" spans="68:68" customFormat="1">
      <c r="BP22787" s="90"/>
    </row>
    <row r="22788" spans="68:68" customFormat="1">
      <c r="BP22788" s="90"/>
    </row>
    <row r="22789" spans="68:68" customFormat="1">
      <c r="BP22789" s="90"/>
    </row>
    <row r="22790" spans="68:68" customFormat="1">
      <c r="BP22790" s="90"/>
    </row>
    <row r="22791" spans="68:68" customFormat="1">
      <c r="BP22791" s="90"/>
    </row>
    <row r="22792" spans="68:68" customFormat="1">
      <c r="BP22792" s="90"/>
    </row>
    <row r="22793" spans="68:68" customFormat="1">
      <c r="BP22793" s="90"/>
    </row>
    <row r="22794" spans="68:68" customFormat="1">
      <c r="BP22794" s="90"/>
    </row>
    <row r="22795" spans="68:68" customFormat="1">
      <c r="BP22795" s="90"/>
    </row>
    <row r="22796" spans="68:68" customFormat="1">
      <c r="BP22796" s="90"/>
    </row>
    <row r="22797" spans="68:68" customFormat="1">
      <c r="BP22797" s="90"/>
    </row>
    <row r="22798" spans="68:68" customFormat="1">
      <c r="BP22798" s="90"/>
    </row>
    <row r="22799" spans="68:68" customFormat="1">
      <c r="BP22799" s="90"/>
    </row>
    <row r="22800" spans="68:68" customFormat="1">
      <c r="BP22800" s="90"/>
    </row>
    <row r="22801" spans="68:68" customFormat="1">
      <c r="BP22801" s="90"/>
    </row>
    <row r="22802" spans="68:68" customFormat="1">
      <c r="BP22802" s="90"/>
    </row>
    <row r="22803" spans="68:68" customFormat="1">
      <c r="BP22803" s="90"/>
    </row>
    <row r="22804" spans="68:68" customFormat="1">
      <c r="BP22804" s="90"/>
    </row>
    <row r="22805" spans="68:68" customFormat="1">
      <c r="BP22805" s="90"/>
    </row>
    <row r="22806" spans="68:68" customFormat="1">
      <c r="BP22806" s="90"/>
    </row>
    <row r="22807" spans="68:68" customFormat="1">
      <c r="BP22807" s="90"/>
    </row>
    <row r="22808" spans="68:68" customFormat="1">
      <c r="BP22808" s="90"/>
    </row>
    <row r="22809" spans="68:68" customFormat="1">
      <c r="BP22809" s="90"/>
    </row>
    <row r="22810" spans="68:68" customFormat="1">
      <c r="BP22810" s="90"/>
    </row>
    <row r="22811" spans="68:68" customFormat="1">
      <c r="BP22811" s="90"/>
    </row>
    <row r="22812" spans="68:68" customFormat="1">
      <c r="BP22812" s="90"/>
    </row>
    <row r="22813" spans="68:68" customFormat="1">
      <c r="BP22813" s="90"/>
    </row>
    <row r="22814" spans="68:68" customFormat="1">
      <c r="BP22814" s="90"/>
    </row>
    <row r="22815" spans="68:68" customFormat="1">
      <c r="BP22815" s="90"/>
    </row>
    <row r="22816" spans="68:68" customFormat="1">
      <c r="BP22816" s="90"/>
    </row>
    <row r="22817" spans="68:68" customFormat="1">
      <c r="BP22817" s="90"/>
    </row>
    <row r="22818" spans="68:68" customFormat="1">
      <c r="BP22818" s="90"/>
    </row>
    <row r="22819" spans="68:68" customFormat="1">
      <c r="BP22819" s="90"/>
    </row>
    <row r="22820" spans="68:68" customFormat="1">
      <c r="BP22820" s="90"/>
    </row>
    <row r="22821" spans="68:68" customFormat="1">
      <c r="BP22821" s="90"/>
    </row>
    <row r="22822" spans="68:68" customFormat="1">
      <c r="BP22822" s="90"/>
    </row>
    <row r="22823" spans="68:68" customFormat="1">
      <c r="BP22823" s="90"/>
    </row>
    <row r="22824" spans="68:68" customFormat="1">
      <c r="BP22824" s="90"/>
    </row>
    <row r="22825" spans="68:68" customFormat="1">
      <c r="BP22825" s="90"/>
    </row>
    <row r="22826" spans="68:68" customFormat="1">
      <c r="BP22826" s="90"/>
    </row>
    <row r="22827" spans="68:68" customFormat="1">
      <c r="BP22827" s="90"/>
    </row>
    <row r="22828" spans="68:68" customFormat="1">
      <c r="BP22828" s="90"/>
    </row>
    <row r="22829" spans="68:68" customFormat="1">
      <c r="BP22829" s="90"/>
    </row>
    <row r="22830" spans="68:68" customFormat="1">
      <c r="BP22830" s="90"/>
    </row>
    <row r="22831" spans="68:68" customFormat="1">
      <c r="BP22831" s="90"/>
    </row>
    <row r="22832" spans="68:68" customFormat="1">
      <c r="BP22832" s="90"/>
    </row>
    <row r="22833" spans="68:68" customFormat="1">
      <c r="BP22833" s="90"/>
    </row>
    <row r="22834" spans="68:68" customFormat="1">
      <c r="BP22834" s="90"/>
    </row>
    <row r="22835" spans="68:68" customFormat="1">
      <c r="BP22835" s="90"/>
    </row>
    <row r="22836" spans="68:68" customFormat="1">
      <c r="BP22836" s="90"/>
    </row>
    <row r="22837" spans="68:68" customFormat="1">
      <c r="BP22837" s="90"/>
    </row>
    <row r="22838" spans="68:68" customFormat="1">
      <c r="BP22838" s="90"/>
    </row>
    <row r="22839" spans="68:68" customFormat="1">
      <c r="BP22839" s="90"/>
    </row>
    <row r="22840" spans="68:68" customFormat="1">
      <c r="BP22840" s="90"/>
    </row>
    <row r="22841" spans="68:68" customFormat="1">
      <c r="BP22841" s="90"/>
    </row>
    <row r="22842" spans="68:68" customFormat="1">
      <c r="BP22842" s="90"/>
    </row>
    <row r="22843" spans="68:68" customFormat="1">
      <c r="BP22843" s="90"/>
    </row>
    <row r="22844" spans="68:68" customFormat="1">
      <c r="BP22844" s="90"/>
    </row>
    <row r="22845" spans="68:68" customFormat="1">
      <c r="BP22845" s="90"/>
    </row>
    <row r="22846" spans="68:68" customFormat="1">
      <c r="BP22846" s="90"/>
    </row>
    <row r="22847" spans="68:68" customFormat="1">
      <c r="BP22847" s="90"/>
    </row>
    <row r="22848" spans="68:68" customFormat="1">
      <c r="BP22848" s="90"/>
    </row>
    <row r="22849" spans="68:68" customFormat="1">
      <c r="BP22849" s="90"/>
    </row>
    <row r="22850" spans="68:68" customFormat="1">
      <c r="BP22850" s="90"/>
    </row>
    <row r="22851" spans="68:68" customFormat="1">
      <c r="BP22851" s="90"/>
    </row>
    <row r="22852" spans="68:68" customFormat="1">
      <c r="BP22852" s="90"/>
    </row>
    <row r="22853" spans="68:68" customFormat="1">
      <c r="BP22853" s="90"/>
    </row>
    <row r="22854" spans="68:68" customFormat="1">
      <c r="BP22854" s="90"/>
    </row>
    <row r="22855" spans="68:68" customFormat="1">
      <c r="BP22855" s="90"/>
    </row>
    <row r="22856" spans="68:68" customFormat="1">
      <c r="BP22856" s="90"/>
    </row>
    <row r="22857" spans="68:68" customFormat="1">
      <c r="BP22857" s="90"/>
    </row>
    <row r="22858" spans="68:68" customFormat="1">
      <c r="BP22858" s="90"/>
    </row>
    <row r="22859" spans="68:68" customFormat="1">
      <c r="BP22859" s="90"/>
    </row>
    <row r="22860" spans="68:68" customFormat="1">
      <c r="BP22860" s="90"/>
    </row>
    <row r="22861" spans="68:68" customFormat="1">
      <c r="BP22861" s="90"/>
    </row>
    <row r="22862" spans="68:68" customFormat="1">
      <c r="BP22862" s="90"/>
    </row>
    <row r="22863" spans="68:68" customFormat="1">
      <c r="BP22863" s="90"/>
    </row>
    <row r="22864" spans="68:68" customFormat="1">
      <c r="BP22864" s="90"/>
    </row>
    <row r="22865" spans="68:68" customFormat="1">
      <c r="BP22865" s="90"/>
    </row>
    <row r="22866" spans="68:68" customFormat="1">
      <c r="BP22866" s="90"/>
    </row>
    <row r="22867" spans="68:68" customFormat="1">
      <c r="BP22867" s="90"/>
    </row>
    <row r="22868" spans="68:68" customFormat="1">
      <c r="BP22868" s="90"/>
    </row>
    <row r="22869" spans="68:68" customFormat="1">
      <c r="BP22869" s="90"/>
    </row>
    <row r="22870" spans="68:68" customFormat="1">
      <c r="BP22870" s="90"/>
    </row>
    <row r="22871" spans="68:68" customFormat="1">
      <c r="BP22871" s="90"/>
    </row>
    <row r="22872" spans="68:68" customFormat="1">
      <c r="BP22872" s="90"/>
    </row>
    <row r="22873" spans="68:68" customFormat="1">
      <c r="BP22873" s="90"/>
    </row>
    <row r="22874" spans="68:68" customFormat="1">
      <c r="BP22874" s="90"/>
    </row>
    <row r="22875" spans="68:68" customFormat="1">
      <c r="BP22875" s="90"/>
    </row>
    <row r="22876" spans="68:68" customFormat="1">
      <c r="BP22876" s="90"/>
    </row>
    <row r="22877" spans="68:68" customFormat="1">
      <c r="BP22877" s="90"/>
    </row>
    <row r="22878" spans="68:68" customFormat="1">
      <c r="BP22878" s="90"/>
    </row>
    <row r="22879" spans="68:68" customFormat="1">
      <c r="BP22879" s="90"/>
    </row>
    <row r="22880" spans="68:68" customFormat="1">
      <c r="BP22880" s="90"/>
    </row>
    <row r="22881" spans="68:68" customFormat="1">
      <c r="BP22881" s="90"/>
    </row>
    <row r="22882" spans="68:68" customFormat="1">
      <c r="BP22882" s="90"/>
    </row>
    <row r="22883" spans="68:68" customFormat="1">
      <c r="BP22883" s="90"/>
    </row>
    <row r="22884" spans="68:68" customFormat="1">
      <c r="BP22884" s="90"/>
    </row>
    <row r="22885" spans="68:68" customFormat="1">
      <c r="BP22885" s="90"/>
    </row>
    <row r="22886" spans="68:68" customFormat="1">
      <c r="BP22886" s="90"/>
    </row>
    <row r="22887" spans="68:68" customFormat="1">
      <c r="BP22887" s="90"/>
    </row>
    <row r="22888" spans="68:68" customFormat="1">
      <c r="BP22888" s="90"/>
    </row>
    <row r="22889" spans="68:68" customFormat="1">
      <c r="BP22889" s="90"/>
    </row>
    <row r="22890" spans="68:68" customFormat="1">
      <c r="BP22890" s="90"/>
    </row>
    <row r="22891" spans="68:68" customFormat="1">
      <c r="BP22891" s="90"/>
    </row>
    <row r="22892" spans="68:68" customFormat="1">
      <c r="BP22892" s="90"/>
    </row>
    <row r="22893" spans="68:68" customFormat="1">
      <c r="BP22893" s="90"/>
    </row>
    <row r="22894" spans="68:68" customFormat="1">
      <c r="BP22894" s="90"/>
    </row>
    <row r="22895" spans="68:68" customFormat="1">
      <c r="BP22895" s="90"/>
    </row>
    <row r="22896" spans="68:68" customFormat="1">
      <c r="BP22896" s="90"/>
    </row>
    <row r="22897" spans="68:68" customFormat="1">
      <c r="BP22897" s="90"/>
    </row>
    <row r="22898" spans="68:68" customFormat="1">
      <c r="BP22898" s="90"/>
    </row>
    <row r="22899" spans="68:68" customFormat="1">
      <c r="BP22899" s="90"/>
    </row>
    <row r="22900" spans="68:68" customFormat="1">
      <c r="BP22900" s="90"/>
    </row>
    <row r="22901" spans="68:68" customFormat="1">
      <c r="BP22901" s="90"/>
    </row>
    <row r="22902" spans="68:68" customFormat="1">
      <c r="BP22902" s="90"/>
    </row>
    <row r="22903" spans="68:68" customFormat="1">
      <c r="BP22903" s="90"/>
    </row>
    <row r="22904" spans="68:68" customFormat="1">
      <c r="BP22904" s="90"/>
    </row>
    <row r="22905" spans="68:68" customFormat="1">
      <c r="BP22905" s="90"/>
    </row>
    <row r="22906" spans="68:68" customFormat="1">
      <c r="BP22906" s="90"/>
    </row>
    <row r="22907" spans="68:68" customFormat="1">
      <c r="BP22907" s="90"/>
    </row>
    <row r="22908" spans="68:68" customFormat="1">
      <c r="BP22908" s="90"/>
    </row>
    <row r="22909" spans="68:68" customFormat="1">
      <c r="BP22909" s="90"/>
    </row>
    <row r="22910" spans="68:68" customFormat="1">
      <c r="BP22910" s="90"/>
    </row>
    <row r="22911" spans="68:68" customFormat="1">
      <c r="BP22911" s="90"/>
    </row>
    <row r="22912" spans="68:68" customFormat="1">
      <c r="BP22912" s="90"/>
    </row>
    <row r="22913" spans="68:68" customFormat="1">
      <c r="BP22913" s="90"/>
    </row>
    <row r="22914" spans="68:68" customFormat="1">
      <c r="BP22914" s="90"/>
    </row>
    <row r="22915" spans="68:68" customFormat="1">
      <c r="BP22915" s="90"/>
    </row>
    <row r="22916" spans="68:68" customFormat="1">
      <c r="BP22916" s="90"/>
    </row>
    <row r="22917" spans="68:68" customFormat="1">
      <c r="BP22917" s="90"/>
    </row>
    <row r="22918" spans="68:68" customFormat="1">
      <c r="BP22918" s="90"/>
    </row>
    <row r="22919" spans="68:68" customFormat="1">
      <c r="BP22919" s="90"/>
    </row>
    <row r="22920" spans="68:68" customFormat="1">
      <c r="BP22920" s="90"/>
    </row>
    <row r="22921" spans="68:68" customFormat="1">
      <c r="BP22921" s="90"/>
    </row>
    <row r="22922" spans="68:68" customFormat="1">
      <c r="BP22922" s="90"/>
    </row>
    <row r="22923" spans="68:68" customFormat="1">
      <c r="BP22923" s="90"/>
    </row>
    <row r="22924" spans="68:68" customFormat="1">
      <c r="BP22924" s="90"/>
    </row>
    <row r="22925" spans="68:68" customFormat="1">
      <c r="BP22925" s="90"/>
    </row>
    <row r="22926" spans="68:68" customFormat="1">
      <c r="BP22926" s="90"/>
    </row>
    <row r="22927" spans="68:68" customFormat="1">
      <c r="BP22927" s="90"/>
    </row>
    <row r="22928" spans="68:68" customFormat="1">
      <c r="BP22928" s="90"/>
    </row>
    <row r="22929" spans="68:68" customFormat="1">
      <c r="BP22929" s="90"/>
    </row>
    <row r="22930" spans="68:68" customFormat="1">
      <c r="BP22930" s="90"/>
    </row>
    <row r="22931" spans="68:68" customFormat="1">
      <c r="BP22931" s="90"/>
    </row>
    <row r="22932" spans="68:68" customFormat="1">
      <c r="BP22932" s="90"/>
    </row>
    <row r="22933" spans="68:68" customFormat="1">
      <c r="BP22933" s="90"/>
    </row>
    <row r="22934" spans="68:68" customFormat="1">
      <c r="BP22934" s="90"/>
    </row>
    <row r="22935" spans="68:68" customFormat="1">
      <c r="BP22935" s="90"/>
    </row>
    <row r="22936" spans="68:68" customFormat="1">
      <c r="BP22936" s="90"/>
    </row>
    <row r="22937" spans="68:68" customFormat="1">
      <c r="BP22937" s="90"/>
    </row>
    <row r="22938" spans="68:68" customFormat="1">
      <c r="BP22938" s="90"/>
    </row>
    <row r="22939" spans="68:68" customFormat="1">
      <c r="BP22939" s="90"/>
    </row>
    <row r="22940" spans="68:68" customFormat="1">
      <c r="BP22940" s="90"/>
    </row>
    <row r="22941" spans="68:68" customFormat="1">
      <c r="BP22941" s="90"/>
    </row>
    <row r="22942" spans="68:68" customFormat="1">
      <c r="BP22942" s="90"/>
    </row>
    <row r="22943" spans="68:68" customFormat="1">
      <c r="BP22943" s="90"/>
    </row>
    <row r="22944" spans="68:68" customFormat="1">
      <c r="BP22944" s="90"/>
    </row>
    <row r="22945" spans="68:68" customFormat="1">
      <c r="BP22945" s="90"/>
    </row>
    <row r="22946" spans="68:68" customFormat="1">
      <c r="BP22946" s="90"/>
    </row>
    <row r="22947" spans="68:68" customFormat="1">
      <c r="BP22947" s="90"/>
    </row>
    <row r="22948" spans="68:68" customFormat="1">
      <c r="BP22948" s="90"/>
    </row>
    <row r="22949" spans="68:68" customFormat="1">
      <c r="BP22949" s="90"/>
    </row>
    <row r="22950" spans="68:68" customFormat="1">
      <c r="BP22950" s="90"/>
    </row>
    <row r="22951" spans="68:68" customFormat="1">
      <c r="BP22951" s="90"/>
    </row>
    <row r="22952" spans="68:68" customFormat="1">
      <c r="BP22952" s="90"/>
    </row>
    <row r="22953" spans="68:68" customFormat="1">
      <c r="BP22953" s="90"/>
    </row>
    <row r="22954" spans="68:68" customFormat="1">
      <c r="BP22954" s="90"/>
    </row>
    <row r="22955" spans="68:68" customFormat="1">
      <c r="BP22955" s="90"/>
    </row>
    <row r="22956" spans="68:68" customFormat="1">
      <c r="BP22956" s="90"/>
    </row>
    <row r="22957" spans="68:68" customFormat="1">
      <c r="BP22957" s="90"/>
    </row>
    <row r="22958" spans="68:68" customFormat="1">
      <c r="BP22958" s="90"/>
    </row>
    <row r="22959" spans="68:68" customFormat="1">
      <c r="BP22959" s="90"/>
    </row>
    <row r="22960" spans="68:68" customFormat="1">
      <c r="BP22960" s="90"/>
    </row>
    <row r="22961" spans="68:68" customFormat="1">
      <c r="BP22961" s="90"/>
    </row>
    <row r="22962" spans="68:68" customFormat="1">
      <c r="BP22962" s="90"/>
    </row>
    <row r="22963" spans="68:68" customFormat="1">
      <c r="BP22963" s="90"/>
    </row>
    <row r="22964" spans="68:68" customFormat="1">
      <c r="BP22964" s="90"/>
    </row>
    <row r="22965" spans="68:68" customFormat="1">
      <c r="BP22965" s="90"/>
    </row>
    <row r="22966" spans="68:68" customFormat="1">
      <c r="BP22966" s="90"/>
    </row>
    <row r="22967" spans="68:68" customFormat="1">
      <c r="BP22967" s="90"/>
    </row>
    <row r="22968" spans="68:68" customFormat="1">
      <c r="BP22968" s="90"/>
    </row>
    <row r="22969" spans="68:68" customFormat="1">
      <c r="BP22969" s="90"/>
    </row>
    <row r="22970" spans="68:68" customFormat="1">
      <c r="BP22970" s="90"/>
    </row>
    <row r="22971" spans="68:68" customFormat="1">
      <c r="BP22971" s="90"/>
    </row>
    <row r="22972" spans="68:68" customFormat="1">
      <c r="BP22972" s="90"/>
    </row>
    <row r="22973" spans="68:68" customFormat="1">
      <c r="BP22973" s="90"/>
    </row>
    <row r="22974" spans="68:68" customFormat="1">
      <c r="BP22974" s="90"/>
    </row>
    <row r="22975" spans="68:68" customFormat="1">
      <c r="BP22975" s="90"/>
    </row>
    <row r="22976" spans="68:68" customFormat="1">
      <c r="BP22976" s="90"/>
    </row>
    <row r="22977" spans="68:68" customFormat="1">
      <c r="BP22977" s="90"/>
    </row>
    <row r="22978" spans="68:68" customFormat="1">
      <c r="BP22978" s="90"/>
    </row>
    <row r="22979" spans="68:68" customFormat="1">
      <c r="BP22979" s="90"/>
    </row>
    <row r="22980" spans="68:68" customFormat="1">
      <c r="BP22980" s="90"/>
    </row>
    <row r="22981" spans="68:68" customFormat="1">
      <c r="BP22981" s="90"/>
    </row>
    <row r="22982" spans="68:68" customFormat="1">
      <c r="BP22982" s="90"/>
    </row>
    <row r="22983" spans="68:68" customFormat="1">
      <c r="BP22983" s="90"/>
    </row>
    <row r="22984" spans="68:68" customFormat="1">
      <c r="BP22984" s="90"/>
    </row>
    <row r="22985" spans="68:68" customFormat="1">
      <c r="BP22985" s="90"/>
    </row>
    <row r="22986" spans="68:68" customFormat="1">
      <c r="BP22986" s="90"/>
    </row>
    <row r="22987" spans="68:68" customFormat="1">
      <c r="BP22987" s="90"/>
    </row>
    <row r="22988" spans="68:68" customFormat="1">
      <c r="BP22988" s="90"/>
    </row>
    <row r="22989" spans="68:68" customFormat="1">
      <c r="BP22989" s="90"/>
    </row>
    <row r="22990" spans="68:68" customFormat="1">
      <c r="BP22990" s="90"/>
    </row>
    <row r="22991" spans="68:68" customFormat="1">
      <c r="BP22991" s="90"/>
    </row>
    <row r="22992" spans="68:68" customFormat="1">
      <c r="BP22992" s="90"/>
    </row>
    <row r="22993" spans="68:68" customFormat="1">
      <c r="BP22993" s="90"/>
    </row>
    <row r="22994" spans="68:68" customFormat="1">
      <c r="BP22994" s="90"/>
    </row>
    <row r="22995" spans="68:68" customFormat="1">
      <c r="BP22995" s="90"/>
    </row>
    <row r="22996" spans="68:68" customFormat="1">
      <c r="BP22996" s="90"/>
    </row>
    <row r="22997" spans="68:68" customFormat="1">
      <c r="BP22997" s="90"/>
    </row>
    <row r="22998" spans="68:68" customFormat="1">
      <c r="BP22998" s="90"/>
    </row>
    <row r="22999" spans="68:68" customFormat="1">
      <c r="BP22999" s="90"/>
    </row>
    <row r="23000" spans="68:68" customFormat="1">
      <c r="BP23000" s="90"/>
    </row>
    <row r="23001" spans="68:68" customFormat="1">
      <c r="BP23001" s="90"/>
    </row>
    <row r="23002" spans="68:68" customFormat="1">
      <c r="BP23002" s="90"/>
    </row>
    <row r="23003" spans="68:68" customFormat="1">
      <c r="BP23003" s="90"/>
    </row>
    <row r="23004" spans="68:68" customFormat="1">
      <c r="BP23004" s="90"/>
    </row>
    <row r="23005" spans="68:68" customFormat="1">
      <c r="BP23005" s="90"/>
    </row>
    <row r="23006" spans="68:68" customFormat="1">
      <c r="BP23006" s="90"/>
    </row>
    <row r="23007" spans="68:68" customFormat="1">
      <c r="BP23007" s="90"/>
    </row>
    <row r="23008" spans="68:68" customFormat="1">
      <c r="BP23008" s="90"/>
    </row>
    <row r="23009" spans="68:68" customFormat="1">
      <c r="BP23009" s="90"/>
    </row>
    <row r="23010" spans="68:68" customFormat="1">
      <c r="BP23010" s="90"/>
    </row>
    <row r="23011" spans="68:68" customFormat="1">
      <c r="BP23011" s="90"/>
    </row>
    <row r="23012" spans="68:68" customFormat="1">
      <c r="BP23012" s="90"/>
    </row>
    <row r="23013" spans="68:68" customFormat="1">
      <c r="BP23013" s="90"/>
    </row>
    <row r="23014" spans="68:68" customFormat="1">
      <c r="BP23014" s="90"/>
    </row>
    <row r="23015" spans="68:68" customFormat="1">
      <c r="BP23015" s="90"/>
    </row>
    <row r="23016" spans="68:68" customFormat="1">
      <c r="BP23016" s="90"/>
    </row>
    <row r="23017" spans="68:68" customFormat="1">
      <c r="BP23017" s="90"/>
    </row>
    <row r="23018" spans="68:68" customFormat="1">
      <c r="BP23018" s="90"/>
    </row>
    <row r="23019" spans="68:68" customFormat="1">
      <c r="BP23019" s="90"/>
    </row>
    <row r="23020" spans="68:68" customFormat="1">
      <c r="BP23020" s="90"/>
    </row>
    <row r="23021" spans="68:68" customFormat="1">
      <c r="BP23021" s="90"/>
    </row>
    <row r="23022" spans="68:68" customFormat="1">
      <c r="BP23022" s="90"/>
    </row>
    <row r="23023" spans="68:68" customFormat="1">
      <c r="BP23023" s="90"/>
    </row>
    <row r="23024" spans="68:68" customFormat="1">
      <c r="BP23024" s="90"/>
    </row>
    <row r="23025" spans="68:68" customFormat="1">
      <c r="BP23025" s="90"/>
    </row>
    <row r="23026" spans="68:68" customFormat="1">
      <c r="BP23026" s="90"/>
    </row>
    <row r="23027" spans="68:68" customFormat="1">
      <c r="BP23027" s="90"/>
    </row>
    <row r="23028" spans="68:68" customFormat="1">
      <c r="BP23028" s="90"/>
    </row>
    <row r="23029" spans="68:68" customFormat="1">
      <c r="BP23029" s="90"/>
    </row>
    <row r="23030" spans="68:68" customFormat="1">
      <c r="BP23030" s="90"/>
    </row>
    <row r="23031" spans="68:68" customFormat="1">
      <c r="BP23031" s="90"/>
    </row>
    <row r="23032" spans="68:68" customFormat="1">
      <c r="BP23032" s="90"/>
    </row>
    <row r="23033" spans="68:68" customFormat="1">
      <c r="BP23033" s="90"/>
    </row>
    <row r="23034" spans="68:68" customFormat="1">
      <c r="BP23034" s="90"/>
    </row>
    <row r="23035" spans="68:68" customFormat="1">
      <c r="BP23035" s="90"/>
    </row>
    <row r="23036" spans="68:68" customFormat="1">
      <c r="BP23036" s="90"/>
    </row>
    <row r="23037" spans="68:68" customFormat="1">
      <c r="BP23037" s="90"/>
    </row>
    <row r="23038" spans="68:68" customFormat="1">
      <c r="BP23038" s="90"/>
    </row>
    <row r="23039" spans="68:68" customFormat="1">
      <c r="BP23039" s="90"/>
    </row>
    <row r="23040" spans="68:68" customFormat="1">
      <c r="BP23040" s="90"/>
    </row>
    <row r="23041" spans="68:68" customFormat="1">
      <c r="BP23041" s="90"/>
    </row>
    <row r="23042" spans="68:68" customFormat="1">
      <c r="BP23042" s="90"/>
    </row>
    <row r="23043" spans="68:68" customFormat="1">
      <c r="BP23043" s="90"/>
    </row>
    <row r="23044" spans="68:68" customFormat="1">
      <c r="BP23044" s="90"/>
    </row>
    <row r="23045" spans="68:68" customFormat="1">
      <c r="BP23045" s="90"/>
    </row>
    <row r="23046" spans="68:68" customFormat="1">
      <c r="BP23046" s="90"/>
    </row>
    <row r="23047" spans="68:68" customFormat="1">
      <c r="BP23047" s="90"/>
    </row>
    <row r="23048" spans="68:68" customFormat="1">
      <c r="BP23048" s="90"/>
    </row>
    <row r="23049" spans="68:68" customFormat="1">
      <c r="BP23049" s="90"/>
    </row>
    <row r="23050" spans="68:68" customFormat="1">
      <c r="BP23050" s="90"/>
    </row>
    <row r="23051" spans="68:68" customFormat="1">
      <c r="BP23051" s="90"/>
    </row>
    <row r="23052" spans="68:68" customFormat="1">
      <c r="BP23052" s="90"/>
    </row>
    <row r="23053" spans="68:68" customFormat="1">
      <c r="BP23053" s="90"/>
    </row>
    <row r="23054" spans="68:68" customFormat="1">
      <c r="BP23054" s="90"/>
    </row>
    <row r="23055" spans="68:68" customFormat="1">
      <c r="BP23055" s="90"/>
    </row>
    <row r="23056" spans="68:68" customFormat="1">
      <c r="BP23056" s="90"/>
    </row>
    <row r="23057" spans="68:68" customFormat="1">
      <c r="BP23057" s="90"/>
    </row>
    <row r="23058" spans="68:68" customFormat="1">
      <c r="BP23058" s="90"/>
    </row>
    <row r="23059" spans="68:68" customFormat="1">
      <c r="BP23059" s="90"/>
    </row>
    <row r="23060" spans="68:68" customFormat="1">
      <c r="BP23060" s="90"/>
    </row>
    <row r="23061" spans="68:68" customFormat="1">
      <c r="BP23061" s="90"/>
    </row>
    <row r="23062" spans="68:68" customFormat="1">
      <c r="BP23062" s="90"/>
    </row>
    <row r="23063" spans="68:68" customFormat="1">
      <c r="BP23063" s="90"/>
    </row>
    <row r="23064" spans="68:68" customFormat="1">
      <c r="BP23064" s="90"/>
    </row>
    <row r="23065" spans="68:68" customFormat="1">
      <c r="BP23065" s="90"/>
    </row>
    <row r="23066" spans="68:68" customFormat="1">
      <c r="BP23066" s="90"/>
    </row>
    <row r="23067" spans="68:68" customFormat="1">
      <c r="BP23067" s="90"/>
    </row>
    <row r="23068" spans="68:68" customFormat="1">
      <c r="BP23068" s="90"/>
    </row>
    <row r="23069" spans="68:68" customFormat="1">
      <c r="BP23069" s="90"/>
    </row>
    <row r="23070" spans="68:68" customFormat="1">
      <c r="BP23070" s="90"/>
    </row>
    <row r="23071" spans="68:68" customFormat="1">
      <c r="BP23071" s="90"/>
    </row>
    <row r="23072" spans="68:68" customFormat="1">
      <c r="BP23072" s="90"/>
    </row>
    <row r="23073" spans="68:68" customFormat="1">
      <c r="BP23073" s="90"/>
    </row>
    <row r="23074" spans="68:68" customFormat="1">
      <c r="BP23074" s="90"/>
    </row>
    <row r="23075" spans="68:68" customFormat="1">
      <c r="BP23075" s="90"/>
    </row>
    <row r="23076" spans="68:68" customFormat="1">
      <c r="BP23076" s="90"/>
    </row>
    <row r="23077" spans="68:68" customFormat="1">
      <c r="BP23077" s="90"/>
    </row>
    <row r="23078" spans="68:68" customFormat="1">
      <c r="BP23078" s="90"/>
    </row>
    <row r="23079" spans="68:68" customFormat="1">
      <c r="BP23079" s="90"/>
    </row>
    <row r="23080" spans="68:68" customFormat="1">
      <c r="BP23080" s="90"/>
    </row>
    <row r="23081" spans="68:68" customFormat="1">
      <c r="BP23081" s="90"/>
    </row>
    <row r="23082" spans="68:68" customFormat="1">
      <c r="BP23082" s="90"/>
    </row>
    <row r="23083" spans="68:68" customFormat="1">
      <c r="BP23083" s="90"/>
    </row>
    <row r="23084" spans="68:68" customFormat="1">
      <c r="BP23084" s="90"/>
    </row>
    <row r="23085" spans="68:68" customFormat="1">
      <c r="BP23085" s="90"/>
    </row>
    <row r="23086" spans="68:68" customFormat="1">
      <c r="BP23086" s="90"/>
    </row>
    <row r="23087" spans="68:68" customFormat="1">
      <c r="BP23087" s="90"/>
    </row>
    <row r="23088" spans="68:68" customFormat="1">
      <c r="BP23088" s="90"/>
    </row>
    <row r="23089" spans="68:68" customFormat="1">
      <c r="BP23089" s="90"/>
    </row>
    <row r="23090" spans="68:68" customFormat="1">
      <c r="BP23090" s="90"/>
    </row>
    <row r="23091" spans="68:68" customFormat="1">
      <c r="BP23091" s="90"/>
    </row>
    <row r="23092" spans="68:68" customFormat="1">
      <c r="BP23092" s="90"/>
    </row>
    <row r="23093" spans="68:68" customFormat="1">
      <c r="BP23093" s="90"/>
    </row>
    <row r="23094" spans="68:68" customFormat="1">
      <c r="BP23094" s="90"/>
    </row>
    <row r="23095" spans="68:68" customFormat="1">
      <c r="BP23095" s="90"/>
    </row>
    <row r="23096" spans="68:68" customFormat="1">
      <c r="BP23096" s="90"/>
    </row>
    <row r="23097" spans="68:68" customFormat="1">
      <c r="BP23097" s="90"/>
    </row>
    <row r="23098" spans="68:68" customFormat="1">
      <c r="BP23098" s="90"/>
    </row>
    <row r="23099" spans="68:68" customFormat="1">
      <c r="BP23099" s="90"/>
    </row>
    <row r="23100" spans="68:68" customFormat="1">
      <c r="BP23100" s="90"/>
    </row>
    <row r="23101" spans="68:68" customFormat="1">
      <c r="BP23101" s="90"/>
    </row>
    <row r="23102" spans="68:68" customFormat="1">
      <c r="BP23102" s="90"/>
    </row>
    <row r="23103" spans="68:68" customFormat="1">
      <c r="BP23103" s="90"/>
    </row>
    <row r="23104" spans="68:68" customFormat="1">
      <c r="BP23104" s="90"/>
    </row>
    <row r="23105" spans="68:68" customFormat="1">
      <c r="BP23105" s="90"/>
    </row>
    <row r="23106" spans="68:68" customFormat="1">
      <c r="BP23106" s="90"/>
    </row>
    <row r="23107" spans="68:68" customFormat="1">
      <c r="BP23107" s="90"/>
    </row>
    <row r="23108" spans="68:68" customFormat="1">
      <c r="BP23108" s="90"/>
    </row>
    <row r="23109" spans="68:68" customFormat="1">
      <c r="BP23109" s="90"/>
    </row>
    <row r="23110" spans="68:68" customFormat="1">
      <c r="BP23110" s="90"/>
    </row>
    <row r="23111" spans="68:68" customFormat="1">
      <c r="BP23111" s="90"/>
    </row>
    <row r="23112" spans="68:68" customFormat="1">
      <c r="BP23112" s="90"/>
    </row>
    <row r="23113" spans="68:68" customFormat="1">
      <c r="BP23113" s="90"/>
    </row>
    <row r="23114" spans="68:68" customFormat="1">
      <c r="BP23114" s="90"/>
    </row>
    <row r="23115" spans="68:68" customFormat="1">
      <c r="BP23115" s="90"/>
    </row>
    <row r="23116" spans="68:68" customFormat="1">
      <c r="BP23116" s="90"/>
    </row>
    <row r="23117" spans="68:68" customFormat="1">
      <c r="BP23117" s="90"/>
    </row>
    <row r="23118" spans="68:68" customFormat="1">
      <c r="BP23118" s="90"/>
    </row>
    <row r="23119" spans="68:68" customFormat="1">
      <c r="BP23119" s="90"/>
    </row>
    <row r="23120" spans="68:68" customFormat="1">
      <c r="BP23120" s="90"/>
    </row>
    <row r="23121" spans="68:68" customFormat="1">
      <c r="BP23121" s="90"/>
    </row>
    <row r="23122" spans="68:68" customFormat="1">
      <c r="BP23122" s="90"/>
    </row>
    <row r="23123" spans="68:68" customFormat="1">
      <c r="BP23123" s="90"/>
    </row>
    <row r="23124" spans="68:68" customFormat="1">
      <c r="BP23124" s="90"/>
    </row>
    <row r="23125" spans="68:68" customFormat="1">
      <c r="BP23125" s="90"/>
    </row>
    <row r="23126" spans="68:68" customFormat="1">
      <c r="BP23126" s="90"/>
    </row>
    <row r="23127" spans="68:68" customFormat="1">
      <c r="BP23127" s="90"/>
    </row>
    <row r="23128" spans="68:68" customFormat="1">
      <c r="BP23128" s="90"/>
    </row>
    <row r="23129" spans="68:68" customFormat="1">
      <c r="BP23129" s="90"/>
    </row>
    <row r="23130" spans="68:68" customFormat="1">
      <c r="BP23130" s="90"/>
    </row>
    <row r="23131" spans="68:68" customFormat="1">
      <c r="BP23131" s="90"/>
    </row>
    <row r="23132" spans="68:68" customFormat="1">
      <c r="BP23132" s="90"/>
    </row>
    <row r="23133" spans="68:68" customFormat="1">
      <c r="BP23133" s="90"/>
    </row>
    <row r="23134" spans="68:68" customFormat="1">
      <c r="BP23134" s="90"/>
    </row>
    <row r="23135" spans="68:68" customFormat="1">
      <c r="BP23135" s="90"/>
    </row>
    <row r="23136" spans="68:68" customFormat="1">
      <c r="BP23136" s="90"/>
    </row>
    <row r="23137" spans="68:68" customFormat="1">
      <c r="BP23137" s="90"/>
    </row>
    <row r="23138" spans="68:68" customFormat="1">
      <c r="BP23138" s="90"/>
    </row>
    <row r="23139" spans="68:68" customFormat="1">
      <c r="BP23139" s="90"/>
    </row>
    <row r="23140" spans="68:68" customFormat="1">
      <c r="BP23140" s="90"/>
    </row>
    <row r="23141" spans="68:68" customFormat="1">
      <c r="BP23141" s="90"/>
    </row>
    <row r="23142" spans="68:68" customFormat="1">
      <c r="BP23142" s="90"/>
    </row>
    <row r="23143" spans="68:68" customFormat="1">
      <c r="BP23143" s="90"/>
    </row>
    <row r="23144" spans="68:68" customFormat="1">
      <c r="BP23144" s="90"/>
    </row>
    <row r="23145" spans="68:68" customFormat="1">
      <c r="BP23145" s="90"/>
    </row>
    <row r="23146" spans="68:68" customFormat="1">
      <c r="BP23146" s="90"/>
    </row>
    <row r="23147" spans="68:68" customFormat="1">
      <c r="BP23147" s="90"/>
    </row>
    <row r="23148" spans="68:68" customFormat="1">
      <c r="BP23148" s="90"/>
    </row>
    <row r="23149" spans="68:68" customFormat="1">
      <c r="BP23149" s="90"/>
    </row>
    <row r="23150" spans="68:68" customFormat="1">
      <c r="BP23150" s="90"/>
    </row>
    <row r="23151" spans="68:68" customFormat="1">
      <c r="BP23151" s="90"/>
    </row>
    <row r="23152" spans="68:68" customFormat="1">
      <c r="BP23152" s="90"/>
    </row>
    <row r="23153" spans="68:68" customFormat="1">
      <c r="BP23153" s="90"/>
    </row>
    <row r="23154" spans="68:68" customFormat="1">
      <c r="BP23154" s="90"/>
    </row>
    <row r="23155" spans="68:68" customFormat="1">
      <c r="BP23155" s="90"/>
    </row>
    <row r="23156" spans="68:68" customFormat="1">
      <c r="BP23156" s="90"/>
    </row>
    <row r="23157" spans="68:68" customFormat="1">
      <c r="BP23157" s="90"/>
    </row>
    <row r="23158" spans="68:68" customFormat="1">
      <c r="BP23158" s="90"/>
    </row>
    <row r="23159" spans="68:68" customFormat="1">
      <c r="BP23159" s="90"/>
    </row>
    <row r="23160" spans="68:68" customFormat="1">
      <c r="BP23160" s="90"/>
    </row>
    <row r="23161" spans="68:68" customFormat="1">
      <c r="BP23161" s="90"/>
    </row>
    <row r="23162" spans="68:68" customFormat="1">
      <c r="BP23162" s="90"/>
    </row>
    <row r="23163" spans="68:68" customFormat="1">
      <c r="BP23163" s="90"/>
    </row>
    <row r="23164" spans="68:68" customFormat="1">
      <c r="BP23164" s="90"/>
    </row>
    <row r="23165" spans="68:68" customFormat="1">
      <c r="BP23165" s="90"/>
    </row>
    <row r="23166" spans="68:68" customFormat="1">
      <c r="BP23166" s="90"/>
    </row>
    <row r="23167" spans="68:68" customFormat="1">
      <c r="BP23167" s="90"/>
    </row>
    <row r="23168" spans="68:68" customFormat="1">
      <c r="BP23168" s="90"/>
    </row>
    <row r="23169" spans="68:68" customFormat="1">
      <c r="BP23169" s="90"/>
    </row>
    <row r="23170" spans="68:68" customFormat="1">
      <c r="BP23170" s="90"/>
    </row>
    <row r="23171" spans="68:68" customFormat="1">
      <c r="BP23171" s="90"/>
    </row>
    <row r="23172" spans="68:68" customFormat="1">
      <c r="BP23172" s="90"/>
    </row>
    <row r="23173" spans="68:68" customFormat="1">
      <c r="BP23173" s="90"/>
    </row>
    <row r="23174" spans="68:68" customFormat="1">
      <c r="BP23174" s="90"/>
    </row>
    <row r="23175" spans="68:68" customFormat="1">
      <c r="BP23175" s="90"/>
    </row>
    <row r="23176" spans="68:68" customFormat="1">
      <c r="BP23176" s="90"/>
    </row>
    <row r="23177" spans="68:68" customFormat="1">
      <c r="BP23177" s="90"/>
    </row>
    <row r="23178" spans="68:68" customFormat="1">
      <c r="BP23178" s="90"/>
    </row>
    <row r="23179" spans="68:68" customFormat="1">
      <c r="BP23179" s="90"/>
    </row>
    <row r="23180" spans="68:68" customFormat="1">
      <c r="BP23180" s="90"/>
    </row>
    <row r="23181" spans="68:68" customFormat="1">
      <c r="BP23181" s="90"/>
    </row>
    <row r="23182" spans="68:68" customFormat="1">
      <c r="BP23182" s="90"/>
    </row>
    <row r="23183" spans="68:68" customFormat="1">
      <c r="BP23183" s="90"/>
    </row>
    <row r="23184" spans="68:68" customFormat="1">
      <c r="BP23184" s="90"/>
    </row>
    <row r="23185" spans="68:68" customFormat="1">
      <c r="BP23185" s="90"/>
    </row>
    <row r="23186" spans="68:68" customFormat="1">
      <c r="BP23186" s="90"/>
    </row>
    <row r="23187" spans="68:68" customFormat="1">
      <c r="BP23187" s="90"/>
    </row>
    <row r="23188" spans="68:68" customFormat="1">
      <c r="BP23188" s="90"/>
    </row>
    <row r="23189" spans="68:68" customFormat="1">
      <c r="BP23189" s="90"/>
    </row>
    <row r="23190" spans="68:68" customFormat="1">
      <c r="BP23190" s="90"/>
    </row>
    <row r="23191" spans="68:68" customFormat="1">
      <c r="BP23191" s="90"/>
    </row>
    <row r="23192" spans="68:68" customFormat="1">
      <c r="BP23192" s="90"/>
    </row>
    <row r="23193" spans="68:68" customFormat="1">
      <c r="BP23193" s="90"/>
    </row>
    <row r="23194" spans="68:68" customFormat="1">
      <c r="BP23194" s="90"/>
    </row>
    <row r="23195" spans="68:68" customFormat="1">
      <c r="BP23195" s="90"/>
    </row>
    <row r="23196" spans="68:68" customFormat="1">
      <c r="BP23196" s="90"/>
    </row>
    <row r="23197" spans="68:68" customFormat="1">
      <c r="BP23197" s="90"/>
    </row>
    <row r="23198" spans="68:68" customFormat="1">
      <c r="BP23198" s="90"/>
    </row>
    <row r="23199" spans="68:68" customFormat="1">
      <c r="BP23199" s="90"/>
    </row>
    <row r="23200" spans="68:68" customFormat="1">
      <c r="BP23200" s="90"/>
    </row>
    <row r="23201" spans="68:68" customFormat="1">
      <c r="BP23201" s="90"/>
    </row>
    <row r="23202" spans="68:68" customFormat="1">
      <c r="BP23202" s="90"/>
    </row>
    <row r="23203" spans="68:68" customFormat="1">
      <c r="BP23203" s="90"/>
    </row>
    <row r="23204" spans="68:68" customFormat="1">
      <c r="BP23204" s="90"/>
    </row>
    <row r="23205" spans="68:68" customFormat="1">
      <c r="BP23205" s="90"/>
    </row>
    <row r="23206" spans="68:68" customFormat="1">
      <c r="BP23206" s="90"/>
    </row>
    <row r="23207" spans="68:68" customFormat="1">
      <c r="BP23207" s="90"/>
    </row>
    <row r="23208" spans="68:68" customFormat="1">
      <c r="BP23208" s="90"/>
    </row>
    <row r="23209" spans="68:68" customFormat="1">
      <c r="BP23209" s="90"/>
    </row>
    <row r="23210" spans="68:68" customFormat="1">
      <c r="BP23210" s="90"/>
    </row>
    <row r="23211" spans="68:68" customFormat="1">
      <c r="BP23211" s="90"/>
    </row>
    <row r="23212" spans="68:68" customFormat="1">
      <c r="BP23212" s="90"/>
    </row>
    <row r="23213" spans="68:68" customFormat="1">
      <c r="BP23213" s="90"/>
    </row>
    <row r="23214" spans="68:68" customFormat="1">
      <c r="BP23214" s="90"/>
    </row>
    <row r="23215" spans="68:68" customFormat="1">
      <c r="BP23215" s="90"/>
    </row>
    <row r="23216" spans="68:68" customFormat="1">
      <c r="BP23216" s="90"/>
    </row>
    <row r="23217" spans="68:68" customFormat="1">
      <c r="BP23217" s="90"/>
    </row>
    <row r="23218" spans="68:68" customFormat="1">
      <c r="BP23218" s="90"/>
    </row>
    <row r="23219" spans="68:68" customFormat="1">
      <c r="BP23219" s="90"/>
    </row>
    <row r="23220" spans="68:68" customFormat="1">
      <c r="BP23220" s="90"/>
    </row>
    <row r="23221" spans="68:68" customFormat="1">
      <c r="BP23221" s="90"/>
    </row>
    <row r="23222" spans="68:68" customFormat="1">
      <c r="BP23222" s="90"/>
    </row>
    <row r="23223" spans="68:68" customFormat="1">
      <c r="BP23223" s="90"/>
    </row>
    <row r="23224" spans="68:68" customFormat="1">
      <c r="BP23224" s="90"/>
    </row>
    <row r="23225" spans="68:68" customFormat="1">
      <c r="BP23225" s="90"/>
    </row>
    <row r="23226" spans="68:68" customFormat="1">
      <c r="BP23226" s="90"/>
    </row>
    <row r="23227" spans="68:68" customFormat="1">
      <c r="BP23227" s="90"/>
    </row>
    <row r="23228" spans="68:68" customFormat="1">
      <c r="BP23228" s="90"/>
    </row>
    <row r="23229" spans="68:68" customFormat="1">
      <c r="BP23229" s="90"/>
    </row>
    <row r="23230" spans="68:68" customFormat="1">
      <c r="BP23230" s="90"/>
    </row>
    <row r="23231" spans="68:68" customFormat="1">
      <c r="BP23231" s="90"/>
    </row>
    <row r="23232" spans="68:68" customFormat="1">
      <c r="BP23232" s="90"/>
    </row>
    <row r="23233" spans="68:68" customFormat="1">
      <c r="BP23233" s="90"/>
    </row>
    <row r="23234" spans="68:68" customFormat="1">
      <c r="BP23234" s="90"/>
    </row>
    <row r="23235" spans="68:68" customFormat="1">
      <c r="BP23235" s="90"/>
    </row>
    <row r="23236" spans="68:68" customFormat="1">
      <c r="BP23236" s="90"/>
    </row>
    <row r="23237" spans="68:68" customFormat="1">
      <c r="BP23237" s="90"/>
    </row>
    <row r="23238" spans="68:68" customFormat="1">
      <c r="BP23238" s="90"/>
    </row>
    <row r="23239" spans="68:68" customFormat="1">
      <c r="BP23239" s="90"/>
    </row>
    <row r="23240" spans="68:68" customFormat="1">
      <c r="BP23240" s="90"/>
    </row>
    <row r="23241" spans="68:68" customFormat="1">
      <c r="BP23241" s="90"/>
    </row>
    <row r="23242" spans="68:68" customFormat="1">
      <c r="BP23242" s="90"/>
    </row>
    <row r="23243" spans="68:68" customFormat="1">
      <c r="BP23243" s="90"/>
    </row>
    <row r="23244" spans="68:68" customFormat="1">
      <c r="BP23244" s="90"/>
    </row>
    <row r="23245" spans="68:68" customFormat="1">
      <c r="BP23245" s="90"/>
    </row>
    <row r="23246" spans="68:68" customFormat="1">
      <c r="BP23246" s="90"/>
    </row>
    <row r="23247" spans="68:68" customFormat="1">
      <c r="BP23247" s="90"/>
    </row>
    <row r="23248" spans="68:68" customFormat="1">
      <c r="BP23248" s="90"/>
    </row>
    <row r="23249" spans="68:68" customFormat="1">
      <c r="BP23249" s="90"/>
    </row>
    <row r="23250" spans="68:68" customFormat="1">
      <c r="BP23250" s="90"/>
    </row>
    <row r="23251" spans="68:68" customFormat="1">
      <c r="BP23251" s="90"/>
    </row>
    <row r="23252" spans="68:68" customFormat="1">
      <c r="BP23252" s="90"/>
    </row>
    <row r="23253" spans="68:68" customFormat="1">
      <c r="BP23253" s="90"/>
    </row>
    <row r="23254" spans="68:68" customFormat="1">
      <c r="BP23254" s="90"/>
    </row>
    <row r="23255" spans="68:68" customFormat="1">
      <c r="BP23255" s="90"/>
    </row>
    <row r="23256" spans="68:68" customFormat="1">
      <c r="BP23256" s="90"/>
    </row>
    <row r="23257" spans="68:68" customFormat="1">
      <c r="BP23257" s="90"/>
    </row>
    <row r="23258" spans="68:68" customFormat="1">
      <c r="BP23258" s="90"/>
    </row>
    <row r="23259" spans="68:68" customFormat="1">
      <c r="BP23259" s="90"/>
    </row>
    <row r="23260" spans="68:68" customFormat="1">
      <c r="BP23260" s="90"/>
    </row>
    <row r="23261" spans="68:68" customFormat="1">
      <c r="BP23261" s="90"/>
    </row>
    <row r="23262" spans="68:68" customFormat="1">
      <c r="BP23262" s="90"/>
    </row>
    <row r="23263" spans="68:68" customFormat="1">
      <c r="BP23263" s="90"/>
    </row>
    <row r="23264" spans="68:68" customFormat="1">
      <c r="BP23264" s="90"/>
    </row>
    <row r="23265" spans="68:68" customFormat="1">
      <c r="BP23265" s="90"/>
    </row>
    <row r="23266" spans="68:68" customFormat="1">
      <c r="BP23266" s="90"/>
    </row>
    <row r="23267" spans="68:68" customFormat="1">
      <c r="BP23267" s="90"/>
    </row>
    <row r="23268" spans="68:68" customFormat="1">
      <c r="BP23268" s="90"/>
    </row>
    <row r="23269" spans="68:68" customFormat="1">
      <c r="BP23269" s="90"/>
    </row>
    <row r="23270" spans="68:68" customFormat="1">
      <c r="BP23270" s="90"/>
    </row>
    <row r="23271" spans="68:68" customFormat="1">
      <c r="BP23271" s="90"/>
    </row>
    <row r="23272" spans="68:68" customFormat="1">
      <c r="BP23272" s="90"/>
    </row>
    <row r="23273" spans="68:68" customFormat="1">
      <c r="BP23273" s="90"/>
    </row>
    <row r="23274" spans="68:68" customFormat="1">
      <c r="BP23274" s="90"/>
    </row>
    <row r="23275" spans="68:68" customFormat="1">
      <c r="BP23275" s="90"/>
    </row>
    <row r="23276" spans="68:68" customFormat="1">
      <c r="BP23276" s="90"/>
    </row>
    <row r="23277" spans="68:68" customFormat="1">
      <c r="BP23277" s="90"/>
    </row>
    <row r="23278" spans="68:68" customFormat="1">
      <c r="BP23278" s="90"/>
    </row>
    <row r="23279" spans="68:68" customFormat="1">
      <c r="BP23279" s="90"/>
    </row>
    <row r="23280" spans="68:68" customFormat="1">
      <c r="BP23280" s="90"/>
    </row>
    <row r="23281" spans="68:68" customFormat="1">
      <c r="BP23281" s="90"/>
    </row>
    <row r="23282" spans="68:68" customFormat="1">
      <c r="BP23282" s="90"/>
    </row>
    <row r="23283" spans="68:68" customFormat="1">
      <c r="BP23283" s="90"/>
    </row>
    <row r="23284" spans="68:68" customFormat="1">
      <c r="BP23284" s="90"/>
    </row>
    <row r="23285" spans="68:68" customFormat="1">
      <c r="BP23285" s="90"/>
    </row>
    <row r="23286" spans="68:68" customFormat="1">
      <c r="BP23286" s="90"/>
    </row>
    <row r="23287" spans="68:68" customFormat="1">
      <c r="BP23287" s="90"/>
    </row>
    <row r="23288" spans="68:68" customFormat="1">
      <c r="BP23288" s="90"/>
    </row>
    <row r="23289" spans="68:68" customFormat="1">
      <c r="BP23289" s="90"/>
    </row>
    <row r="23290" spans="68:68" customFormat="1">
      <c r="BP23290" s="90"/>
    </row>
    <row r="23291" spans="68:68" customFormat="1">
      <c r="BP23291" s="90"/>
    </row>
    <row r="23292" spans="68:68" customFormat="1">
      <c r="BP23292" s="90"/>
    </row>
    <row r="23293" spans="68:68" customFormat="1">
      <c r="BP23293" s="90"/>
    </row>
    <row r="23294" spans="68:68" customFormat="1">
      <c r="BP23294" s="90"/>
    </row>
    <row r="23295" spans="68:68" customFormat="1">
      <c r="BP23295" s="90"/>
    </row>
    <row r="23296" spans="68:68" customFormat="1">
      <c r="BP23296" s="90"/>
    </row>
    <row r="23297" spans="68:68" customFormat="1">
      <c r="BP23297" s="90"/>
    </row>
    <row r="23298" spans="68:68" customFormat="1">
      <c r="BP23298" s="90"/>
    </row>
    <row r="23299" spans="68:68" customFormat="1">
      <c r="BP23299" s="90"/>
    </row>
    <row r="23300" spans="68:68" customFormat="1">
      <c r="BP23300" s="90"/>
    </row>
    <row r="23301" spans="68:68" customFormat="1">
      <c r="BP23301" s="90"/>
    </row>
    <row r="23302" spans="68:68" customFormat="1">
      <c r="BP23302" s="90"/>
    </row>
    <row r="23303" spans="68:68" customFormat="1">
      <c r="BP23303" s="90"/>
    </row>
    <row r="23304" spans="68:68" customFormat="1">
      <c r="BP23304" s="90"/>
    </row>
    <row r="23305" spans="68:68" customFormat="1">
      <c r="BP23305" s="90"/>
    </row>
    <row r="23306" spans="68:68" customFormat="1">
      <c r="BP23306" s="90"/>
    </row>
    <row r="23307" spans="68:68" customFormat="1">
      <c r="BP23307" s="90"/>
    </row>
    <row r="23308" spans="68:68" customFormat="1">
      <c r="BP23308" s="90"/>
    </row>
    <row r="23309" spans="68:68" customFormat="1">
      <c r="BP23309" s="90"/>
    </row>
    <row r="23310" spans="68:68" customFormat="1">
      <c r="BP23310" s="90"/>
    </row>
    <row r="23311" spans="68:68" customFormat="1">
      <c r="BP23311" s="90"/>
    </row>
    <row r="23312" spans="68:68" customFormat="1">
      <c r="BP23312" s="90"/>
    </row>
    <row r="23313" spans="68:68" customFormat="1">
      <c r="BP23313" s="90"/>
    </row>
    <row r="23314" spans="68:68" customFormat="1">
      <c r="BP23314" s="90"/>
    </row>
    <row r="23315" spans="68:68" customFormat="1">
      <c r="BP23315" s="90"/>
    </row>
    <row r="23316" spans="68:68" customFormat="1">
      <c r="BP23316" s="90"/>
    </row>
    <row r="23317" spans="68:68" customFormat="1">
      <c r="BP23317" s="90"/>
    </row>
    <row r="23318" spans="68:68" customFormat="1">
      <c r="BP23318" s="90"/>
    </row>
    <row r="23319" spans="68:68" customFormat="1">
      <c r="BP23319" s="90"/>
    </row>
    <row r="23320" spans="68:68" customFormat="1">
      <c r="BP23320" s="90"/>
    </row>
    <row r="23321" spans="68:68" customFormat="1">
      <c r="BP23321" s="90"/>
    </row>
    <row r="23322" spans="68:68" customFormat="1">
      <c r="BP23322" s="90"/>
    </row>
    <row r="23323" spans="68:68" customFormat="1">
      <c r="BP23323" s="90"/>
    </row>
    <row r="23324" spans="68:68" customFormat="1">
      <c r="BP23324" s="90"/>
    </row>
    <row r="23325" spans="68:68" customFormat="1">
      <c r="BP23325" s="90"/>
    </row>
    <row r="23326" spans="68:68" customFormat="1">
      <c r="BP23326" s="90"/>
    </row>
    <row r="23327" spans="68:68" customFormat="1">
      <c r="BP23327" s="90"/>
    </row>
    <row r="23328" spans="68:68" customFormat="1">
      <c r="BP23328" s="90"/>
    </row>
    <row r="23329" spans="68:68" customFormat="1">
      <c r="BP23329" s="90"/>
    </row>
    <row r="23330" spans="68:68" customFormat="1">
      <c r="BP23330" s="90"/>
    </row>
    <row r="23331" spans="68:68" customFormat="1">
      <c r="BP23331" s="90"/>
    </row>
    <row r="23332" spans="68:68" customFormat="1">
      <c r="BP23332" s="90"/>
    </row>
    <row r="23333" spans="68:68" customFormat="1">
      <c r="BP23333" s="90"/>
    </row>
    <row r="23334" spans="68:68" customFormat="1">
      <c r="BP23334" s="90"/>
    </row>
    <row r="23335" spans="68:68" customFormat="1">
      <c r="BP23335" s="90"/>
    </row>
    <row r="23336" spans="68:68" customFormat="1">
      <c r="BP23336" s="90"/>
    </row>
    <row r="23337" spans="68:68" customFormat="1">
      <c r="BP23337" s="90"/>
    </row>
    <row r="23338" spans="68:68" customFormat="1">
      <c r="BP23338" s="90"/>
    </row>
    <row r="23339" spans="68:68" customFormat="1">
      <c r="BP23339" s="90"/>
    </row>
    <row r="23340" spans="68:68" customFormat="1">
      <c r="BP23340" s="90"/>
    </row>
    <row r="23341" spans="68:68" customFormat="1">
      <c r="BP23341" s="90"/>
    </row>
    <row r="23342" spans="68:68" customFormat="1">
      <c r="BP23342" s="90"/>
    </row>
    <row r="23343" spans="68:68" customFormat="1">
      <c r="BP23343" s="90"/>
    </row>
    <row r="23344" spans="68:68" customFormat="1">
      <c r="BP23344" s="90"/>
    </row>
    <row r="23345" spans="68:68" customFormat="1">
      <c r="BP23345" s="90"/>
    </row>
    <row r="23346" spans="68:68" customFormat="1">
      <c r="BP23346" s="90"/>
    </row>
    <row r="23347" spans="68:68" customFormat="1">
      <c r="BP23347" s="90"/>
    </row>
    <row r="23348" spans="68:68" customFormat="1">
      <c r="BP23348" s="90"/>
    </row>
    <row r="23349" spans="68:68" customFormat="1">
      <c r="BP23349" s="90"/>
    </row>
    <row r="23350" spans="68:68" customFormat="1">
      <c r="BP23350" s="90"/>
    </row>
    <row r="23351" spans="68:68" customFormat="1">
      <c r="BP23351" s="90"/>
    </row>
    <row r="23352" spans="68:68" customFormat="1">
      <c r="BP23352" s="90"/>
    </row>
    <row r="23353" spans="68:68" customFormat="1">
      <c r="BP23353" s="90"/>
    </row>
    <row r="23354" spans="68:68" customFormat="1">
      <c r="BP23354" s="90"/>
    </row>
    <row r="23355" spans="68:68" customFormat="1">
      <c r="BP23355" s="90"/>
    </row>
    <row r="23356" spans="68:68" customFormat="1">
      <c r="BP23356" s="90"/>
    </row>
    <row r="23357" spans="68:68" customFormat="1">
      <c r="BP23357" s="90"/>
    </row>
    <row r="23358" spans="68:68" customFormat="1">
      <c r="BP23358" s="90"/>
    </row>
    <row r="23359" spans="68:68" customFormat="1">
      <c r="BP23359" s="90"/>
    </row>
    <row r="23360" spans="68:68" customFormat="1">
      <c r="BP23360" s="90"/>
    </row>
    <row r="23361" spans="68:68" customFormat="1">
      <c r="BP23361" s="90"/>
    </row>
    <row r="23362" spans="68:68" customFormat="1">
      <c r="BP23362" s="90"/>
    </row>
    <row r="23363" spans="68:68" customFormat="1">
      <c r="BP23363" s="90"/>
    </row>
    <row r="23364" spans="68:68" customFormat="1">
      <c r="BP23364" s="90"/>
    </row>
    <row r="23365" spans="68:68" customFormat="1">
      <c r="BP23365" s="90"/>
    </row>
    <row r="23366" spans="68:68" customFormat="1">
      <c r="BP23366" s="90"/>
    </row>
    <row r="23367" spans="68:68" customFormat="1">
      <c r="BP23367" s="90"/>
    </row>
    <row r="23368" spans="68:68" customFormat="1">
      <c r="BP23368" s="90"/>
    </row>
    <row r="23369" spans="68:68" customFormat="1">
      <c r="BP23369" s="90"/>
    </row>
    <row r="23370" spans="68:68" customFormat="1">
      <c r="BP23370" s="90"/>
    </row>
    <row r="23371" spans="68:68" customFormat="1">
      <c r="BP23371" s="90"/>
    </row>
    <row r="23372" spans="68:68" customFormat="1">
      <c r="BP23372" s="90"/>
    </row>
    <row r="23373" spans="68:68" customFormat="1">
      <c r="BP23373" s="90"/>
    </row>
    <row r="23374" spans="68:68" customFormat="1">
      <c r="BP23374" s="90"/>
    </row>
    <row r="23375" spans="68:68" customFormat="1">
      <c r="BP23375" s="90"/>
    </row>
    <row r="23376" spans="68:68" customFormat="1">
      <c r="BP23376" s="90"/>
    </row>
    <row r="23377" spans="68:68" customFormat="1">
      <c r="BP23377" s="90"/>
    </row>
    <row r="23378" spans="68:68" customFormat="1">
      <c r="BP23378" s="90"/>
    </row>
    <row r="23379" spans="68:68" customFormat="1">
      <c r="BP23379" s="90"/>
    </row>
    <row r="23380" spans="68:68" customFormat="1">
      <c r="BP23380" s="90"/>
    </row>
    <row r="23381" spans="68:68" customFormat="1">
      <c r="BP23381" s="90"/>
    </row>
    <row r="23382" spans="68:68" customFormat="1">
      <c r="BP23382" s="90"/>
    </row>
    <row r="23383" spans="68:68" customFormat="1">
      <c r="BP23383" s="90"/>
    </row>
    <row r="23384" spans="68:68" customFormat="1">
      <c r="BP23384" s="90"/>
    </row>
    <row r="23385" spans="68:68" customFormat="1">
      <c r="BP23385" s="90"/>
    </row>
    <row r="23386" spans="68:68" customFormat="1">
      <c r="BP23386" s="90"/>
    </row>
    <row r="23387" spans="68:68" customFormat="1">
      <c r="BP23387" s="90"/>
    </row>
    <row r="23388" spans="68:68" customFormat="1">
      <c r="BP23388" s="90"/>
    </row>
    <row r="23389" spans="68:68" customFormat="1">
      <c r="BP23389" s="90"/>
    </row>
    <row r="23390" spans="68:68" customFormat="1">
      <c r="BP23390" s="90"/>
    </row>
    <row r="23391" spans="68:68" customFormat="1">
      <c r="BP23391" s="90"/>
    </row>
    <row r="23392" spans="68:68" customFormat="1">
      <c r="BP23392" s="90"/>
    </row>
    <row r="23393" spans="68:68" customFormat="1">
      <c r="BP23393" s="90"/>
    </row>
    <row r="23394" spans="68:68" customFormat="1">
      <c r="BP23394" s="90"/>
    </row>
    <row r="23395" spans="68:68" customFormat="1">
      <c r="BP23395" s="90"/>
    </row>
    <row r="23396" spans="68:68" customFormat="1">
      <c r="BP23396" s="90"/>
    </row>
    <row r="23397" spans="68:68" customFormat="1">
      <c r="BP23397" s="90"/>
    </row>
    <row r="23398" spans="68:68" customFormat="1">
      <c r="BP23398" s="90"/>
    </row>
    <row r="23399" spans="68:68" customFormat="1">
      <c r="BP23399" s="90"/>
    </row>
    <row r="23400" spans="68:68" customFormat="1">
      <c r="BP23400" s="90"/>
    </row>
    <row r="23401" spans="68:68" customFormat="1">
      <c r="BP23401" s="90"/>
    </row>
    <row r="23402" spans="68:68" customFormat="1">
      <c r="BP23402" s="90"/>
    </row>
    <row r="23403" spans="68:68" customFormat="1">
      <c r="BP23403" s="90"/>
    </row>
    <row r="23404" spans="68:68" customFormat="1">
      <c r="BP23404" s="90"/>
    </row>
    <row r="23405" spans="68:68" customFormat="1">
      <c r="BP23405" s="90"/>
    </row>
    <row r="23406" spans="68:68" customFormat="1">
      <c r="BP23406" s="90"/>
    </row>
    <row r="23407" spans="68:68" customFormat="1">
      <c r="BP23407" s="90"/>
    </row>
    <row r="23408" spans="68:68" customFormat="1">
      <c r="BP23408" s="90"/>
    </row>
    <row r="23409" spans="68:68" customFormat="1">
      <c r="BP23409" s="90"/>
    </row>
    <row r="23410" spans="68:68" customFormat="1">
      <c r="BP23410" s="90"/>
    </row>
    <row r="23411" spans="68:68" customFormat="1">
      <c r="BP23411" s="90"/>
    </row>
    <row r="23412" spans="68:68" customFormat="1">
      <c r="BP23412" s="90"/>
    </row>
    <row r="23413" spans="68:68" customFormat="1">
      <c r="BP23413" s="90"/>
    </row>
    <row r="23414" spans="68:68" customFormat="1">
      <c r="BP23414" s="90"/>
    </row>
    <row r="23415" spans="68:68" customFormat="1">
      <c r="BP23415" s="90"/>
    </row>
    <row r="23416" spans="68:68" customFormat="1">
      <c r="BP23416" s="90"/>
    </row>
    <row r="23417" spans="68:68" customFormat="1">
      <c r="BP23417" s="90"/>
    </row>
    <row r="23418" spans="68:68" customFormat="1">
      <c r="BP23418" s="90"/>
    </row>
    <row r="23419" spans="68:68" customFormat="1">
      <c r="BP23419" s="90"/>
    </row>
    <row r="23420" spans="68:68" customFormat="1">
      <c r="BP23420" s="90"/>
    </row>
    <row r="23421" spans="68:68" customFormat="1">
      <c r="BP23421" s="90"/>
    </row>
    <row r="23422" spans="68:68" customFormat="1">
      <c r="BP23422" s="90"/>
    </row>
    <row r="23423" spans="68:68" customFormat="1">
      <c r="BP23423" s="90"/>
    </row>
    <row r="23424" spans="68:68" customFormat="1">
      <c r="BP23424" s="90"/>
    </row>
    <row r="23425" spans="68:68" customFormat="1">
      <c r="BP23425" s="90"/>
    </row>
    <row r="23426" spans="68:68" customFormat="1">
      <c r="BP23426" s="90"/>
    </row>
    <row r="23427" spans="68:68" customFormat="1">
      <c r="BP23427" s="90"/>
    </row>
    <row r="23428" spans="68:68" customFormat="1">
      <c r="BP23428" s="90"/>
    </row>
    <row r="23429" spans="68:68" customFormat="1">
      <c r="BP23429" s="90"/>
    </row>
    <row r="23430" spans="68:68" customFormat="1">
      <c r="BP23430" s="90"/>
    </row>
    <row r="23431" spans="68:68" customFormat="1">
      <c r="BP23431" s="90"/>
    </row>
    <row r="23432" spans="68:68" customFormat="1">
      <c r="BP23432" s="90"/>
    </row>
    <row r="23433" spans="68:68" customFormat="1">
      <c r="BP23433" s="90"/>
    </row>
    <row r="23434" spans="68:68" customFormat="1">
      <c r="BP23434" s="90"/>
    </row>
    <row r="23435" spans="68:68" customFormat="1">
      <c r="BP23435" s="90"/>
    </row>
    <row r="23436" spans="68:68" customFormat="1">
      <c r="BP23436" s="90"/>
    </row>
    <row r="23437" spans="68:68" customFormat="1">
      <c r="BP23437" s="90"/>
    </row>
    <row r="23438" spans="68:68" customFormat="1">
      <c r="BP23438" s="90"/>
    </row>
    <row r="23439" spans="68:68" customFormat="1">
      <c r="BP23439" s="90"/>
    </row>
    <row r="23440" spans="68:68" customFormat="1">
      <c r="BP23440" s="90"/>
    </row>
    <row r="23441" spans="68:68" customFormat="1">
      <c r="BP23441" s="90"/>
    </row>
    <row r="23442" spans="68:68" customFormat="1">
      <c r="BP23442" s="90"/>
    </row>
    <row r="23443" spans="68:68" customFormat="1">
      <c r="BP23443" s="90"/>
    </row>
    <row r="23444" spans="68:68" customFormat="1">
      <c r="BP23444" s="90"/>
    </row>
    <row r="23445" spans="68:68" customFormat="1">
      <c r="BP23445" s="90"/>
    </row>
    <row r="23446" spans="68:68" customFormat="1">
      <c r="BP23446" s="90"/>
    </row>
    <row r="23447" spans="68:68" customFormat="1">
      <c r="BP23447" s="90"/>
    </row>
    <row r="23448" spans="68:68" customFormat="1">
      <c r="BP23448" s="90"/>
    </row>
    <row r="23449" spans="68:68" customFormat="1">
      <c r="BP23449" s="90"/>
    </row>
    <row r="23450" spans="68:68" customFormat="1">
      <c r="BP23450" s="90"/>
    </row>
    <row r="23451" spans="68:68" customFormat="1">
      <c r="BP23451" s="90"/>
    </row>
    <row r="23452" spans="68:68" customFormat="1">
      <c r="BP23452" s="90"/>
    </row>
    <row r="23453" spans="68:68" customFormat="1">
      <c r="BP23453" s="90"/>
    </row>
    <row r="23454" spans="68:68" customFormat="1">
      <c r="BP23454" s="90"/>
    </row>
    <row r="23455" spans="68:68" customFormat="1">
      <c r="BP23455" s="90"/>
    </row>
    <row r="23456" spans="68:68" customFormat="1">
      <c r="BP23456" s="90"/>
    </row>
    <row r="23457" spans="68:68" customFormat="1">
      <c r="BP23457" s="90"/>
    </row>
    <row r="23458" spans="68:68" customFormat="1">
      <c r="BP23458" s="90"/>
    </row>
    <row r="23459" spans="68:68" customFormat="1">
      <c r="BP23459" s="90"/>
    </row>
    <row r="23460" spans="68:68" customFormat="1">
      <c r="BP23460" s="90"/>
    </row>
    <row r="23461" spans="68:68" customFormat="1">
      <c r="BP23461" s="90"/>
    </row>
    <row r="23462" spans="68:68" customFormat="1">
      <c r="BP23462" s="90"/>
    </row>
    <row r="23463" spans="68:68" customFormat="1">
      <c r="BP23463" s="90"/>
    </row>
    <row r="23464" spans="68:68" customFormat="1">
      <c r="BP23464" s="90"/>
    </row>
    <row r="23465" spans="68:68" customFormat="1">
      <c r="BP23465" s="90"/>
    </row>
    <row r="23466" spans="68:68" customFormat="1">
      <c r="BP23466" s="90"/>
    </row>
    <row r="23467" spans="68:68" customFormat="1">
      <c r="BP23467" s="90"/>
    </row>
    <row r="23468" spans="68:68" customFormat="1">
      <c r="BP23468" s="90"/>
    </row>
    <row r="23469" spans="68:68" customFormat="1">
      <c r="BP23469" s="90"/>
    </row>
    <row r="23470" spans="68:68" customFormat="1">
      <c r="BP23470" s="90"/>
    </row>
    <row r="23471" spans="68:68" customFormat="1">
      <c r="BP23471" s="90"/>
    </row>
    <row r="23472" spans="68:68" customFormat="1">
      <c r="BP23472" s="90"/>
    </row>
    <row r="23473" spans="68:68" customFormat="1">
      <c r="BP23473" s="90"/>
    </row>
    <row r="23474" spans="68:68" customFormat="1">
      <c r="BP23474" s="90"/>
    </row>
    <row r="23475" spans="68:68" customFormat="1">
      <c r="BP23475" s="90"/>
    </row>
    <row r="23476" spans="68:68" customFormat="1">
      <c r="BP23476" s="90"/>
    </row>
    <row r="23477" spans="68:68" customFormat="1">
      <c r="BP23477" s="90"/>
    </row>
    <row r="23478" spans="68:68" customFormat="1">
      <c r="BP23478" s="90"/>
    </row>
    <row r="23479" spans="68:68" customFormat="1">
      <c r="BP23479" s="90"/>
    </row>
    <row r="23480" spans="68:68" customFormat="1">
      <c r="BP23480" s="90"/>
    </row>
    <row r="23481" spans="68:68" customFormat="1">
      <c r="BP23481" s="90"/>
    </row>
    <row r="23482" spans="68:68" customFormat="1">
      <c r="BP23482" s="90"/>
    </row>
    <row r="23483" spans="68:68" customFormat="1">
      <c r="BP23483" s="90"/>
    </row>
    <row r="23484" spans="68:68" customFormat="1">
      <c r="BP23484" s="90"/>
    </row>
    <row r="23485" spans="68:68" customFormat="1">
      <c r="BP23485" s="90"/>
    </row>
    <row r="23486" spans="68:68" customFormat="1">
      <c r="BP23486" s="90"/>
    </row>
    <row r="23487" spans="68:68" customFormat="1">
      <c r="BP23487" s="90"/>
    </row>
    <row r="23488" spans="68:68" customFormat="1">
      <c r="BP23488" s="90"/>
    </row>
    <row r="23489" spans="68:68" customFormat="1">
      <c r="BP23489" s="90"/>
    </row>
    <row r="23490" spans="68:68" customFormat="1">
      <c r="BP23490" s="90"/>
    </row>
    <row r="23491" spans="68:68" customFormat="1">
      <c r="BP23491" s="90"/>
    </row>
    <row r="23492" spans="68:68" customFormat="1">
      <c r="BP23492" s="90"/>
    </row>
    <row r="23493" spans="68:68" customFormat="1">
      <c r="BP23493" s="90"/>
    </row>
    <row r="23494" spans="68:68" customFormat="1">
      <c r="BP23494" s="90"/>
    </row>
    <row r="23495" spans="68:68" customFormat="1">
      <c r="BP23495" s="90"/>
    </row>
    <row r="23496" spans="68:68" customFormat="1">
      <c r="BP23496" s="90"/>
    </row>
    <row r="23497" spans="68:68" customFormat="1">
      <c r="BP23497" s="90"/>
    </row>
    <row r="23498" spans="68:68" customFormat="1">
      <c r="BP23498" s="90"/>
    </row>
    <row r="23499" spans="68:68" customFormat="1">
      <c r="BP23499" s="90"/>
    </row>
    <row r="23500" spans="68:68" customFormat="1">
      <c r="BP23500" s="90"/>
    </row>
    <row r="23501" spans="68:68" customFormat="1">
      <c r="BP23501" s="90"/>
    </row>
    <row r="23502" spans="68:68" customFormat="1">
      <c r="BP23502" s="90"/>
    </row>
    <row r="23503" spans="68:68" customFormat="1">
      <c r="BP23503" s="90"/>
    </row>
    <row r="23504" spans="68:68" customFormat="1">
      <c r="BP23504" s="90"/>
    </row>
    <row r="23505" spans="68:68" customFormat="1">
      <c r="BP23505" s="90"/>
    </row>
    <row r="23506" spans="68:68" customFormat="1">
      <c r="BP23506" s="90"/>
    </row>
    <row r="23507" spans="68:68" customFormat="1">
      <c r="BP23507" s="90"/>
    </row>
    <row r="23508" spans="68:68" customFormat="1">
      <c r="BP23508" s="90"/>
    </row>
    <row r="23509" spans="68:68" customFormat="1">
      <c r="BP23509" s="90"/>
    </row>
    <row r="23510" spans="68:68" customFormat="1">
      <c r="BP23510" s="90"/>
    </row>
    <row r="23511" spans="68:68" customFormat="1">
      <c r="BP23511" s="90"/>
    </row>
    <row r="23512" spans="68:68" customFormat="1">
      <c r="BP23512" s="90"/>
    </row>
    <row r="23513" spans="68:68" customFormat="1">
      <c r="BP23513" s="90"/>
    </row>
    <row r="23514" spans="68:68" customFormat="1">
      <c r="BP23514" s="90"/>
    </row>
    <row r="23515" spans="68:68" customFormat="1">
      <c r="BP23515" s="90"/>
    </row>
    <row r="23516" spans="68:68" customFormat="1">
      <c r="BP23516" s="90"/>
    </row>
    <row r="23517" spans="68:68" customFormat="1">
      <c r="BP23517" s="90"/>
    </row>
    <row r="23518" spans="68:68" customFormat="1">
      <c r="BP23518" s="90"/>
    </row>
    <row r="23519" spans="68:68" customFormat="1">
      <c r="BP23519" s="90"/>
    </row>
    <row r="23520" spans="68:68" customFormat="1">
      <c r="BP23520" s="90"/>
    </row>
    <row r="23521" spans="68:68" customFormat="1">
      <c r="BP23521" s="90"/>
    </row>
    <row r="23522" spans="68:68" customFormat="1">
      <c r="BP23522" s="90"/>
    </row>
    <row r="23523" spans="68:68" customFormat="1">
      <c r="BP23523" s="90"/>
    </row>
    <row r="23524" spans="68:68" customFormat="1">
      <c r="BP23524" s="90"/>
    </row>
    <row r="23525" spans="68:68" customFormat="1">
      <c r="BP23525" s="90"/>
    </row>
    <row r="23526" spans="68:68" customFormat="1">
      <c r="BP23526" s="90"/>
    </row>
    <row r="23527" spans="68:68" customFormat="1">
      <c r="BP23527" s="90"/>
    </row>
    <row r="23528" spans="68:68" customFormat="1">
      <c r="BP23528" s="90"/>
    </row>
    <row r="23529" spans="68:68" customFormat="1">
      <c r="BP23529" s="90"/>
    </row>
    <row r="23530" spans="68:68" customFormat="1">
      <c r="BP23530" s="90"/>
    </row>
    <row r="23531" spans="68:68" customFormat="1">
      <c r="BP23531" s="90"/>
    </row>
    <row r="23532" spans="68:68" customFormat="1">
      <c r="BP23532" s="90"/>
    </row>
    <row r="23533" spans="68:68" customFormat="1">
      <c r="BP23533" s="90"/>
    </row>
    <row r="23534" spans="68:68" customFormat="1">
      <c r="BP23534" s="90"/>
    </row>
    <row r="23535" spans="68:68" customFormat="1">
      <c r="BP23535" s="90"/>
    </row>
    <row r="23536" spans="68:68" customFormat="1">
      <c r="BP23536" s="90"/>
    </row>
    <row r="23537" spans="68:68" customFormat="1">
      <c r="BP23537" s="90"/>
    </row>
    <row r="23538" spans="68:68" customFormat="1">
      <c r="BP23538" s="90"/>
    </row>
    <row r="23539" spans="68:68" customFormat="1">
      <c r="BP23539" s="90"/>
    </row>
    <row r="23540" spans="68:68" customFormat="1">
      <c r="BP23540" s="90"/>
    </row>
    <row r="23541" spans="68:68" customFormat="1">
      <c r="BP23541" s="90"/>
    </row>
    <row r="23542" spans="68:68" customFormat="1">
      <c r="BP23542" s="90"/>
    </row>
    <row r="23543" spans="68:68" customFormat="1">
      <c r="BP23543" s="90"/>
    </row>
    <row r="23544" spans="68:68" customFormat="1">
      <c r="BP23544" s="90"/>
    </row>
    <row r="23545" spans="68:68" customFormat="1">
      <c r="BP23545" s="90"/>
    </row>
    <row r="23546" spans="68:68" customFormat="1">
      <c r="BP23546" s="90"/>
    </row>
    <row r="23547" spans="68:68" customFormat="1">
      <c r="BP23547" s="90"/>
    </row>
    <row r="23548" spans="68:68" customFormat="1">
      <c r="BP23548" s="90"/>
    </row>
    <row r="23549" spans="68:68" customFormat="1">
      <c r="BP23549" s="90"/>
    </row>
    <row r="23550" spans="68:68" customFormat="1">
      <c r="BP23550" s="90"/>
    </row>
    <row r="23551" spans="68:68" customFormat="1">
      <c r="BP23551" s="90"/>
    </row>
    <row r="23552" spans="68:68" customFormat="1">
      <c r="BP23552" s="90"/>
    </row>
    <row r="23553" spans="68:68" customFormat="1">
      <c r="BP23553" s="90"/>
    </row>
    <row r="23554" spans="68:68" customFormat="1">
      <c r="BP23554" s="90"/>
    </row>
    <row r="23555" spans="68:68" customFormat="1">
      <c r="BP23555" s="90"/>
    </row>
    <row r="23556" spans="68:68" customFormat="1">
      <c r="BP23556" s="90"/>
    </row>
    <row r="23557" spans="68:68" customFormat="1">
      <c r="BP23557" s="90"/>
    </row>
    <row r="23558" spans="68:68" customFormat="1">
      <c r="BP23558" s="90"/>
    </row>
    <row r="23559" spans="68:68" customFormat="1">
      <c r="BP23559" s="90"/>
    </row>
    <row r="23560" spans="68:68" customFormat="1">
      <c r="BP23560" s="90"/>
    </row>
    <row r="23561" spans="68:68" customFormat="1">
      <c r="BP23561" s="90"/>
    </row>
    <row r="23562" spans="68:68" customFormat="1">
      <c r="BP23562" s="90"/>
    </row>
    <row r="23563" spans="68:68" customFormat="1">
      <c r="BP23563" s="90"/>
    </row>
    <row r="23564" spans="68:68" customFormat="1">
      <c r="BP23564" s="90"/>
    </row>
    <row r="23565" spans="68:68" customFormat="1">
      <c r="BP23565" s="90"/>
    </row>
    <row r="23566" spans="68:68" customFormat="1">
      <c r="BP23566" s="90"/>
    </row>
    <row r="23567" spans="68:68" customFormat="1">
      <c r="BP23567" s="90"/>
    </row>
    <row r="23568" spans="68:68" customFormat="1">
      <c r="BP23568" s="90"/>
    </row>
    <row r="23569" spans="68:68" customFormat="1">
      <c r="BP23569" s="90"/>
    </row>
    <row r="23570" spans="68:68" customFormat="1">
      <c r="BP23570" s="90"/>
    </row>
    <row r="23571" spans="68:68" customFormat="1">
      <c r="BP23571" s="90"/>
    </row>
    <row r="23572" spans="68:68" customFormat="1">
      <c r="BP23572" s="90"/>
    </row>
    <row r="23573" spans="68:68" customFormat="1">
      <c r="BP23573" s="90"/>
    </row>
    <row r="23574" spans="68:68" customFormat="1">
      <c r="BP23574" s="90"/>
    </row>
    <row r="23575" spans="68:68" customFormat="1">
      <c r="BP23575" s="90"/>
    </row>
    <row r="23576" spans="68:68" customFormat="1">
      <c r="BP23576" s="90"/>
    </row>
    <row r="23577" spans="68:68" customFormat="1">
      <c r="BP23577" s="90"/>
    </row>
    <row r="23578" spans="68:68" customFormat="1">
      <c r="BP23578" s="90"/>
    </row>
    <row r="23579" spans="68:68" customFormat="1">
      <c r="BP23579" s="90"/>
    </row>
    <row r="23580" spans="68:68" customFormat="1">
      <c r="BP23580" s="90"/>
    </row>
    <row r="23581" spans="68:68" customFormat="1">
      <c r="BP23581" s="90"/>
    </row>
    <row r="23582" spans="68:68" customFormat="1">
      <c r="BP23582" s="90"/>
    </row>
    <row r="23583" spans="68:68" customFormat="1">
      <c r="BP23583" s="90"/>
    </row>
    <row r="23584" spans="68:68" customFormat="1">
      <c r="BP23584" s="90"/>
    </row>
    <row r="23585" spans="68:68" customFormat="1">
      <c r="BP23585" s="90"/>
    </row>
    <row r="23586" spans="68:68" customFormat="1">
      <c r="BP23586" s="90"/>
    </row>
    <row r="23587" spans="68:68" customFormat="1">
      <c r="BP23587" s="90"/>
    </row>
    <row r="23588" spans="68:68" customFormat="1">
      <c r="BP23588" s="90"/>
    </row>
    <row r="23589" spans="68:68" customFormat="1">
      <c r="BP23589" s="90"/>
    </row>
    <row r="23590" spans="68:68" customFormat="1">
      <c r="BP23590" s="90"/>
    </row>
    <row r="23591" spans="68:68" customFormat="1">
      <c r="BP23591" s="90"/>
    </row>
    <row r="23592" spans="68:68" customFormat="1">
      <c r="BP23592" s="90"/>
    </row>
    <row r="23593" spans="68:68" customFormat="1">
      <c r="BP23593" s="90"/>
    </row>
    <row r="23594" spans="68:68" customFormat="1">
      <c r="BP23594" s="90"/>
    </row>
    <row r="23595" spans="68:68" customFormat="1">
      <c r="BP23595" s="90"/>
    </row>
    <row r="23596" spans="68:68" customFormat="1">
      <c r="BP23596" s="90"/>
    </row>
    <row r="23597" spans="68:68" customFormat="1">
      <c r="BP23597" s="90"/>
    </row>
    <row r="23598" spans="68:68" customFormat="1">
      <c r="BP23598" s="90"/>
    </row>
    <row r="23599" spans="68:68" customFormat="1">
      <c r="BP23599" s="90"/>
    </row>
    <row r="23600" spans="68:68" customFormat="1">
      <c r="BP23600" s="90"/>
    </row>
    <row r="23601" spans="68:68" customFormat="1">
      <c r="BP23601" s="90"/>
    </row>
    <row r="23602" spans="68:68" customFormat="1">
      <c r="BP23602" s="90"/>
    </row>
    <row r="23603" spans="68:68" customFormat="1">
      <c r="BP23603" s="90"/>
    </row>
    <row r="23604" spans="68:68" customFormat="1">
      <c r="BP23604" s="90"/>
    </row>
    <row r="23605" spans="68:68" customFormat="1">
      <c r="BP23605" s="90"/>
    </row>
    <row r="23606" spans="68:68" customFormat="1">
      <c r="BP23606" s="90"/>
    </row>
    <row r="23607" spans="68:68" customFormat="1">
      <c r="BP23607" s="90"/>
    </row>
    <row r="23608" spans="68:68" customFormat="1">
      <c r="BP23608" s="90"/>
    </row>
    <row r="23609" spans="68:68" customFormat="1">
      <c r="BP23609" s="90"/>
    </row>
    <row r="23610" spans="68:68" customFormat="1">
      <c r="BP23610" s="90"/>
    </row>
    <row r="23611" spans="68:68" customFormat="1">
      <c r="BP23611" s="90"/>
    </row>
    <row r="23612" spans="68:68" customFormat="1">
      <c r="BP23612" s="90"/>
    </row>
    <row r="23613" spans="68:68" customFormat="1">
      <c r="BP23613" s="90"/>
    </row>
    <row r="23614" spans="68:68" customFormat="1">
      <c r="BP23614" s="90"/>
    </row>
    <row r="23615" spans="68:68" customFormat="1">
      <c r="BP23615" s="90"/>
    </row>
    <row r="23616" spans="68:68" customFormat="1">
      <c r="BP23616" s="90"/>
    </row>
    <row r="23617" spans="68:68" customFormat="1">
      <c r="BP23617" s="90"/>
    </row>
    <row r="23618" spans="68:68" customFormat="1">
      <c r="BP23618" s="90"/>
    </row>
    <row r="23619" spans="68:68" customFormat="1">
      <c r="BP23619" s="90"/>
    </row>
    <row r="23620" spans="68:68" customFormat="1">
      <c r="BP23620" s="90"/>
    </row>
    <row r="23621" spans="68:68" customFormat="1">
      <c r="BP23621" s="90"/>
    </row>
    <row r="23622" spans="68:68" customFormat="1">
      <c r="BP23622" s="90"/>
    </row>
    <row r="23623" spans="68:68" customFormat="1">
      <c r="BP23623" s="90"/>
    </row>
    <row r="23624" spans="68:68" customFormat="1">
      <c r="BP23624" s="90"/>
    </row>
    <row r="23625" spans="68:68" customFormat="1">
      <c r="BP23625" s="90"/>
    </row>
    <row r="23626" spans="68:68" customFormat="1">
      <c r="BP23626" s="90"/>
    </row>
    <row r="23627" spans="68:68" customFormat="1">
      <c r="BP23627" s="90"/>
    </row>
    <row r="23628" spans="68:68" customFormat="1">
      <c r="BP23628" s="90"/>
    </row>
    <row r="23629" spans="68:68" customFormat="1">
      <c r="BP23629" s="90"/>
    </row>
    <row r="23630" spans="68:68" customFormat="1">
      <c r="BP23630" s="90"/>
    </row>
    <row r="23631" spans="68:68" customFormat="1">
      <c r="BP23631" s="90"/>
    </row>
    <row r="23632" spans="68:68" customFormat="1">
      <c r="BP23632" s="90"/>
    </row>
    <row r="23633" spans="68:68" customFormat="1">
      <c r="BP23633" s="90"/>
    </row>
    <row r="23634" spans="68:68" customFormat="1">
      <c r="BP23634" s="90"/>
    </row>
    <row r="23635" spans="68:68" customFormat="1">
      <c r="BP23635" s="90"/>
    </row>
    <row r="23636" spans="68:68" customFormat="1">
      <c r="BP23636" s="90"/>
    </row>
    <row r="23637" spans="68:68" customFormat="1">
      <c r="BP23637" s="90"/>
    </row>
    <row r="23638" spans="68:68" customFormat="1">
      <c r="BP23638" s="90"/>
    </row>
    <row r="23639" spans="68:68" customFormat="1">
      <c r="BP23639" s="90"/>
    </row>
    <row r="23640" spans="68:68" customFormat="1">
      <c r="BP23640" s="90"/>
    </row>
    <row r="23641" spans="68:68" customFormat="1">
      <c r="BP23641" s="90"/>
    </row>
    <row r="23642" spans="68:68" customFormat="1">
      <c r="BP23642" s="90"/>
    </row>
    <row r="23643" spans="68:68" customFormat="1">
      <c r="BP23643" s="90"/>
    </row>
    <row r="23644" spans="68:68" customFormat="1">
      <c r="BP23644" s="90"/>
    </row>
    <row r="23645" spans="68:68" customFormat="1">
      <c r="BP23645" s="90"/>
    </row>
    <row r="23646" spans="68:68" customFormat="1">
      <c r="BP23646" s="90"/>
    </row>
    <row r="23647" spans="68:68" customFormat="1">
      <c r="BP23647" s="90"/>
    </row>
    <row r="23648" spans="68:68" customFormat="1">
      <c r="BP23648" s="90"/>
    </row>
    <row r="23649" spans="68:68" customFormat="1">
      <c r="BP23649" s="90"/>
    </row>
    <row r="23650" spans="68:68" customFormat="1">
      <c r="BP23650" s="90"/>
    </row>
    <row r="23651" spans="68:68" customFormat="1">
      <c r="BP23651" s="90"/>
    </row>
    <row r="23652" spans="68:68" customFormat="1">
      <c r="BP23652" s="90"/>
    </row>
    <row r="23653" spans="68:68" customFormat="1">
      <c r="BP23653" s="90"/>
    </row>
    <row r="23654" spans="68:68" customFormat="1">
      <c r="BP23654" s="90"/>
    </row>
    <row r="23655" spans="68:68" customFormat="1">
      <c r="BP23655" s="90"/>
    </row>
    <row r="23656" spans="68:68" customFormat="1">
      <c r="BP23656" s="90"/>
    </row>
    <row r="23657" spans="68:68" customFormat="1">
      <c r="BP23657" s="90"/>
    </row>
    <row r="23658" spans="68:68" customFormat="1">
      <c r="BP23658" s="90"/>
    </row>
    <row r="23659" spans="68:68" customFormat="1">
      <c r="BP23659" s="90"/>
    </row>
    <row r="23660" spans="68:68" customFormat="1">
      <c r="BP23660" s="90"/>
    </row>
    <row r="23661" spans="68:68" customFormat="1">
      <c r="BP23661" s="90"/>
    </row>
    <row r="23662" spans="68:68" customFormat="1">
      <c r="BP23662" s="90"/>
    </row>
    <row r="23663" spans="68:68" customFormat="1">
      <c r="BP23663" s="90"/>
    </row>
    <row r="23664" spans="68:68" customFormat="1">
      <c r="BP23664" s="90"/>
    </row>
    <row r="23665" spans="68:68" customFormat="1">
      <c r="BP23665" s="90"/>
    </row>
    <row r="23666" spans="68:68" customFormat="1">
      <c r="BP23666" s="90"/>
    </row>
    <row r="23667" spans="68:68" customFormat="1">
      <c r="BP23667" s="90"/>
    </row>
    <row r="23668" spans="68:68" customFormat="1">
      <c r="BP23668" s="90"/>
    </row>
    <row r="23669" spans="68:68" customFormat="1">
      <c r="BP23669" s="90"/>
    </row>
    <row r="23670" spans="68:68" customFormat="1">
      <c r="BP23670" s="90"/>
    </row>
    <row r="23671" spans="68:68" customFormat="1">
      <c r="BP23671" s="90"/>
    </row>
    <row r="23672" spans="68:68" customFormat="1">
      <c r="BP23672" s="90"/>
    </row>
    <row r="23673" spans="68:68" customFormat="1">
      <c r="BP23673" s="90"/>
    </row>
    <row r="23674" spans="68:68" customFormat="1">
      <c r="BP23674" s="90"/>
    </row>
    <row r="23675" spans="68:68" customFormat="1">
      <c r="BP23675" s="90"/>
    </row>
    <row r="23676" spans="68:68" customFormat="1">
      <c r="BP23676" s="90"/>
    </row>
    <row r="23677" spans="68:68" customFormat="1">
      <c r="BP23677" s="90"/>
    </row>
    <row r="23678" spans="68:68" customFormat="1">
      <c r="BP23678" s="90"/>
    </row>
    <row r="23679" spans="68:68" customFormat="1">
      <c r="BP23679" s="90"/>
    </row>
    <row r="23680" spans="68:68" customFormat="1">
      <c r="BP23680" s="90"/>
    </row>
    <row r="23681" spans="68:68" customFormat="1">
      <c r="BP23681" s="90"/>
    </row>
    <row r="23682" spans="68:68" customFormat="1">
      <c r="BP23682" s="90"/>
    </row>
    <row r="23683" spans="68:68" customFormat="1">
      <c r="BP23683" s="90"/>
    </row>
    <row r="23684" spans="68:68" customFormat="1">
      <c r="BP23684" s="90"/>
    </row>
    <row r="23685" spans="68:68" customFormat="1">
      <c r="BP23685" s="90"/>
    </row>
    <row r="23686" spans="68:68" customFormat="1">
      <c r="BP23686" s="90"/>
    </row>
    <row r="23687" spans="68:68" customFormat="1">
      <c r="BP23687" s="90"/>
    </row>
    <row r="23688" spans="68:68" customFormat="1">
      <c r="BP23688" s="90"/>
    </row>
    <row r="23689" spans="68:68" customFormat="1">
      <c r="BP23689" s="90"/>
    </row>
    <row r="23690" spans="68:68" customFormat="1">
      <c r="BP23690" s="90"/>
    </row>
    <row r="23691" spans="68:68" customFormat="1">
      <c r="BP23691" s="90"/>
    </row>
    <row r="23692" spans="68:68" customFormat="1">
      <c r="BP23692" s="90"/>
    </row>
    <row r="23693" spans="68:68" customFormat="1">
      <c r="BP23693" s="90"/>
    </row>
    <row r="23694" spans="68:68" customFormat="1">
      <c r="BP23694" s="90"/>
    </row>
    <row r="23695" spans="68:68" customFormat="1">
      <c r="BP23695" s="90"/>
    </row>
    <row r="23696" spans="68:68" customFormat="1">
      <c r="BP23696" s="90"/>
    </row>
    <row r="23697" spans="68:68" customFormat="1">
      <c r="BP23697" s="90"/>
    </row>
    <row r="23698" spans="68:68" customFormat="1">
      <c r="BP23698" s="90"/>
    </row>
    <row r="23699" spans="68:68" customFormat="1">
      <c r="BP23699" s="90"/>
    </row>
    <row r="23700" spans="68:68" customFormat="1">
      <c r="BP23700" s="90"/>
    </row>
    <row r="23701" spans="68:68" customFormat="1">
      <c r="BP23701" s="90"/>
    </row>
    <row r="23702" spans="68:68" customFormat="1">
      <c r="BP23702" s="90"/>
    </row>
    <row r="23703" spans="68:68" customFormat="1">
      <c r="BP23703" s="90"/>
    </row>
    <row r="23704" spans="68:68" customFormat="1">
      <c r="BP23704" s="90"/>
    </row>
    <row r="23705" spans="68:68" customFormat="1">
      <c r="BP23705" s="90"/>
    </row>
    <row r="23706" spans="68:68" customFormat="1">
      <c r="BP23706" s="90"/>
    </row>
    <row r="23707" spans="68:68" customFormat="1">
      <c r="BP23707" s="90"/>
    </row>
    <row r="23708" spans="68:68" customFormat="1">
      <c r="BP23708" s="90"/>
    </row>
    <row r="23709" spans="68:68" customFormat="1">
      <c r="BP23709" s="90"/>
    </row>
    <row r="23710" spans="68:68" customFormat="1">
      <c r="BP23710" s="90"/>
    </row>
    <row r="23711" spans="68:68" customFormat="1">
      <c r="BP23711" s="90"/>
    </row>
    <row r="23712" spans="68:68" customFormat="1">
      <c r="BP23712" s="90"/>
    </row>
    <row r="23713" spans="68:68" customFormat="1">
      <c r="BP23713" s="90"/>
    </row>
    <row r="23714" spans="68:68" customFormat="1">
      <c r="BP23714" s="90"/>
    </row>
    <row r="23715" spans="68:68" customFormat="1">
      <c r="BP23715" s="90"/>
    </row>
    <row r="23716" spans="68:68" customFormat="1">
      <c r="BP23716" s="90"/>
    </row>
    <row r="23717" spans="68:68" customFormat="1">
      <c r="BP23717" s="90"/>
    </row>
    <row r="23718" spans="68:68" customFormat="1">
      <c r="BP23718" s="90"/>
    </row>
    <row r="23719" spans="68:68" customFormat="1">
      <c r="BP23719" s="90"/>
    </row>
    <row r="23720" spans="68:68" customFormat="1">
      <c r="BP23720" s="90"/>
    </row>
    <row r="23721" spans="68:68" customFormat="1">
      <c r="BP23721" s="90"/>
    </row>
    <row r="23722" spans="68:68" customFormat="1">
      <c r="BP23722" s="90"/>
    </row>
    <row r="23723" spans="68:68" customFormat="1">
      <c r="BP23723" s="90"/>
    </row>
    <row r="23724" spans="68:68" customFormat="1">
      <c r="BP23724" s="90"/>
    </row>
    <row r="23725" spans="68:68" customFormat="1">
      <c r="BP23725" s="90"/>
    </row>
    <row r="23726" spans="68:68" customFormat="1">
      <c r="BP23726" s="90"/>
    </row>
    <row r="23727" spans="68:68" customFormat="1">
      <c r="BP23727" s="90"/>
    </row>
    <row r="23728" spans="68:68" customFormat="1">
      <c r="BP23728" s="90"/>
    </row>
    <row r="23729" spans="68:68" customFormat="1">
      <c r="BP23729" s="90"/>
    </row>
    <row r="23730" spans="68:68" customFormat="1">
      <c r="BP23730" s="90"/>
    </row>
    <row r="23731" spans="68:68" customFormat="1">
      <c r="BP23731" s="90"/>
    </row>
    <row r="23732" spans="68:68" customFormat="1">
      <c r="BP23732" s="90"/>
    </row>
    <row r="23733" spans="68:68" customFormat="1">
      <c r="BP23733" s="90"/>
    </row>
    <row r="23734" spans="68:68" customFormat="1">
      <c r="BP23734" s="90"/>
    </row>
    <row r="23735" spans="68:68" customFormat="1">
      <c r="BP23735" s="90"/>
    </row>
    <row r="23736" spans="68:68" customFormat="1">
      <c r="BP23736" s="90"/>
    </row>
    <row r="23737" spans="68:68" customFormat="1">
      <c r="BP23737" s="90"/>
    </row>
    <row r="23738" spans="68:68" customFormat="1">
      <c r="BP23738" s="90"/>
    </row>
    <row r="23739" spans="68:68" customFormat="1">
      <c r="BP23739" s="90"/>
    </row>
    <row r="23740" spans="68:68" customFormat="1">
      <c r="BP23740" s="90"/>
    </row>
    <row r="23741" spans="68:68" customFormat="1">
      <c r="BP23741" s="90"/>
    </row>
    <row r="23742" spans="68:68" customFormat="1">
      <c r="BP23742" s="90"/>
    </row>
    <row r="23743" spans="68:68" customFormat="1">
      <c r="BP23743" s="90"/>
    </row>
    <row r="23744" spans="68:68" customFormat="1">
      <c r="BP23744" s="90"/>
    </row>
    <row r="23745" spans="68:68" customFormat="1">
      <c r="BP23745" s="90"/>
    </row>
    <row r="23746" spans="68:68" customFormat="1">
      <c r="BP23746" s="90"/>
    </row>
    <row r="23747" spans="68:68" customFormat="1">
      <c r="BP23747" s="90"/>
    </row>
    <row r="23748" spans="68:68" customFormat="1">
      <c r="BP23748" s="90"/>
    </row>
    <row r="23749" spans="68:68" customFormat="1">
      <c r="BP23749" s="90"/>
    </row>
    <row r="23750" spans="68:68" customFormat="1">
      <c r="BP23750" s="90"/>
    </row>
    <row r="23751" spans="68:68" customFormat="1">
      <c r="BP23751" s="90"/>
    </row>
    <row r="23752" spans="68:68" customFormat="1">
      <c r="BP23752" s="90"/>
    </row>
    <row r="23753" spans="68:68" customFormat="1">
      <c r="BP23753" s="90"/>
    </row>
    <row r="23754" spans="68:68" customFormat="1">
      <c r="BP23754" s="90"/>
    </row>
    <row r="23755" spans="68:68" customFormat="1">
      <c r="BP23755" s="90"/>
    </row>
    <row r="23756" spans="68:68" customFormat="1">
      <c r="BP23756" s="90"/>
    </row>
    <row r="23757" spans="68:68" customFormat="1">
      <c r="BP23757" s="90"/>
    </row>
    <row r="23758" spans="68:68" customFormat="1">
      <c r="BP23758" s="90"/>
    </row>
    <row r="23759" spans="68:68" customFormat="1">
      <c r="BP23759" s="90"/>
    </row>
    <row r="23760" spans="68:68" customFormat="1">
      <c r="BP23760" s="90"/>
    </row>
    <row r="23761" spans="68:68" customFormat="1">
      <c r="BP23761" s="90"/>
    </row>
    <row r="23762" spans="68:68" customFormat="1">
      <c r="BP23762" s="90"/>
    </row>
    <row r="23763" spans="68:68" customFormat="1">
      <c r="BP23763" s="90"/>
    </row>
    <row r="23764" spans="68:68" customFormat="1">
      <c r="BP23764" s="90"/>
    </row>
    <row r="23765" spans="68:68" customFormat="1">
      <c r="BP23765" s="90"/>
    </row>
    <row r="23766" spans="68:68" customFormat="1">
      <c r="BP23766" s="90"/>
    </row>
    <row r="23767" spans="68:68" customFormat="1">
      <c r="BP23767" s="90"/>
    </row>
    <row r="23768" spans="68:68" customFormat="1">
      <c r="BP23768" s="90"/>
    </row>
    <row r="23769" spans="68:68" customFormat="1">
      <c r="BP23769" s="90"/>
    </row>
    <row r="23770" spans="68:68" customFormat="1">
      <c r="BP23770" s="90"/>
    </row>
    <row r="23771" spans="68:68" customFormat="1">
      <c r="BP23771" s="90"/>
    </row>
    <row r="23772" spans="68:68" customFormat="1">
      <c r="BP23772" s="90"/>
    </row>
    <row r="23773" spans="68:68" customFormat="1">
      <c r="BP23773" s="90"/>
    </row>
    <row r="23774" spans="68:68" customFormat="1">
      <c r="BP23774" s="90"/>
    </row>
    <row r="23775" spans="68:68" customFormat="1">
      <c r="BP23775" s="90"/>
    </row>
    <row r="23776" spans="68:68" customFormat="1">
      <c r="BP23776" s="90"/>
    </row>
    <row r="23777" spans="68:68" customFormat="1">
      <c r="BP23777" s="90"/>
    </row>
    <row r="23778" spans="68:68" customFormat="1">
      <c r="BP23778" s="90"/>
    </row>
    <row r="23779" spans="68:68" customFormat="1">
      <c r="BP23779" s="90"/>
    </row>
    <row r="23780" spans="68:68" customFormat="1">
      <c r="BP23780" s="90"/>
    </row>
    <row r="23781" spans="68:68" customFormat="1">
      <c r="BP23781" s="90"/>
    </row>
    <row r="23782" spans="68:68" customFormat="1">
      <c r="BP23782" s="90"/>
    </row>
    <row r="23783" spans="68:68" customFormat="1">
      <c r="BP23783" s="90"/>
    </row>
    <row r="23784" spans="68:68" customFormat="1">
      <c r="BP23784" s="90"/>
    </row>
    <row r="23785" spans="68:68" customFormat="1">
      <c r="BP23785" s="90"/>
    </row>
    <row r="23786" spans="68:68" customFormat="1">
      <c r="BP23786" s="90"/>
    </row>
    <row r="23787" spans="68:68" customFormat="1">
      <c r="BP23787" s="90"/>
    </row>
    <row r="23788" spans="68:68" customFormat="1">
      <c r="BP23788" s="90"/>
    </row>
    <row r="23789" spans="68:68" customFormat="1">
      <c r="BP23789" s="90"/>
    </row>
    <row r="23790" spans="68:68" customFormat="1">
      <c r="BP23790" s="90"/>
    </row>
    <row r="23791" spans="68:68" customFormat="1">
      <c r="BP23791" s="90"/>
    </row>
    <row r="23792" spans="68:68" customFormat="1">
      <c r="BP23792" s="90"/>
    </row>
    <row r="23793" spans="68:68" customFormat="1">
      <c r="BP23793" s="90"/>
    </row>
    <row r="23794" spans="68:68" customFormat="1">
      <c r="BP23794" s="90"/>
    </row>
    <row r="23795" spans="68:68" customFormat="1">
      <c r="BP23795" s="90"/>
    </row>
    <row r="23796" spans="68:68" customFormat="1">
      <c r="BP23796" s="90"/>
    </row>
    <row r="23797" spans="68:68" customFormat="1">
      <c r="BP23797" s="90"/>
    </row>
    <row r="23798" spans="68:68" customFormat="1">
      <c r="BP23798" s="90"/>
    </row>
    <row r="23799" spans="68:68" customFormat="1">
      <c r="BP23799" s="90"/>
    </row>
    <row r="23800" spans="68:68" customFormat="1">
      <c r="BP23800" s="90"/>
    </row>
    <row r="23801" spans="68:68" customFormat="1">
      <c r="BP23801" s="90"/>
    </row>
    <row r="23802" spans="68:68" customFormat="1">
      <c r="BP23802" s="90"/>
    </row>
    <row r="23803" spans="68:68" customFormat="1">
      <c r="BP23803" s="90"/>
    </row>
    <row r="23804" spans="68:68" customFormat="1">
      <c r="BP23804" s="90"/>
    </row>
    <row r="23805" spans="68:68" customFormat="1">
      <c r="BP23805" s="90"/>
    </row>
    <row r="23806" spans="68:68" customFormat="1">
      <c r="BP23806" s="90"/>
    </row>
    <row r="23807" spans="68:68" customFormat="1">
      <c r="BP23807" s="90"/>
    </row>
    <row r="23808" spans="68:68" customFormat="1">
      <c r="BP23808" s="90"/>
    </row>
    <row r="23809" spans="68:68" customFormat="1">
      <c r="BP23809" s="90"/>
    </row>
    <row r="23810" spans="68:68" customFormat="1">
      <c r="BP23810" s="90"/>
    </row>
    <row r="23811" spans="68:68" customFormat="1">
      <c r="BP23811" s="90"/>
    </row>
    <row r="23812" spans="68:68" customFormat="1">
      <c r="BP23812" s="90"/>
    </row>
    <row r="23813" spans="68:68" customFormat="1">
      <c r="BP23813" s="90"/>
    </row>
    <row r="23814" spans="68:68" customFormat="1">
      <c r="BP23814" s="90"/>
    </row>
    <row r="23815" spans="68:68" customFormat="1">
      <c r="BP23815" s="90"/>
    </row>
    <row r="23816" spans="68:68" customFormat="1">
      <c r="BP23816" s="90"/>
    </row>
    <row r="23817" spans="68:68" customFormat="1">
      <c r="BP23817" s="90"/>
    </row>
    <row r="23818" spans="68:68" customFormat="1">
      <c r="BP23818" s="90"/>
    </row>
    <row r="23819" spans="68:68" customFormat="1">
      <c r="BP23819" s="90"/>
    </row>
    <row r="23820" spans="68:68" customFormat="1">
      <c r="BP23820" s="90"/>
    </row>
    <row r="23821" spans="68:68" customFormat="1">
      <c r="BP23821" s="90"/>
    </row>
    <row r="23822" spans="68:68" customFormat="1">
      <c r="BP23822" s="90"/>
    </row>
    <row r="23823" spans="68:68" customFormat="1">
      <c r="BP23823" s="90"/>
    </row>
    <row r="23824" spans="68:68" customFormat="1">
      <c r="BP23824" s="90"/>
    </row>
    <row r="23825" spans="68:68" customFormat="1">
      <c r="BP23825" s="90"/>
    </row>
    <row r="23826" spans="68:68" customFormat="1">
      <c r="BP23826" s="90"/>
    </row>
    <row r="23827" spans="68:68" customFormat="1">
      <c r="BP23827" s="90"/>
    </row>
    <row r="23828" spans="68:68" customFormat="1">
      <c r="BP23828" s="90"/>
    </row>
    <row r="23829" spans="68:68" customFormat="1">
      <c r="BP23829" s="90"/>
    </row>
    <row r="23830" spans="68:68" customFormat="1">
      <c r="BP23830" s="90"/>
    </row>
    <row r="23831" spans="68:68" customFormat="1">
      <c r="BP23831" s="90"/>
    </row>
    <row r="23832" spans="68:68" customFormat="1">
      <c r="BP23832" s="90"/>
    </row>
    <row r="23833" spans="68:68" customFormat="1">
      <c r="BP23833" s="90"/>
    </row>
    <row r="23834" spans="68:68" customFormat="1">
      <c r="BP23834" s="90"/>
    </row>
    <row r="23835" spans="68:68" customFormat="1">
      <c r="BP23835" s="90"/>
    </row>
    <row r="23836" spans="68:68" customFormat="1">
      <c r="BP23836" s="90"/>
    </row>
    <row r="23837" spans="68:68" customFormat="1">
      <c r="BP23837" s="90"/>
    </row>
    <row r="23838" spans="68:68" customFormat="1">
      <c r="BP23838" s="90"/>
    </row>
    <row r="23839" spans="68:68" customFormat="1">
      <c r="BP23839" s="90"/>
    </row>
    <row r="23840" spans="68:68" customFormat="1">
      <c r="BP23840" s="90"/>
    </row>
    <row r="23841" spans="68:68" customFormat="1">
      <c r="BP23841" s="90"/>
    </row>
    <row r="23842" spans="68:68" customFormat="1">
      <c r="BP23842" s="90"/>
    </row>
    <row r="23843" spans="68:68" customFormat="1">
      <c r="BP23843" s="90"/>
    </row>
    <row r="23844" spans="68:68" customFormat="1">
      <c r="BP23844" s="90"/>
    </row>
    <row r="23845" spans="68:68" customFormat="1">
      <c r="BP23845" s="90"/>
    </row>
    <row r="23846" spans="68:68" customFormat="1">
      <c r="BP23846" s="90"/>
    </row>
    <row r="23847" spans="68:68" customFormat="1">
      <c r="BP23847" s="90"/>
    </row>
    <row r="23848" spans="68:68" customFormat="1">
      <c r="BP23848" s="90"/>
    </row>
    <row r="23849" spans="68:68" customFormat="1">
      <c r="BP23849" s="90"/>
    </row>
    <row r="23850" spans="68:68" customFormat="1">
      <c r="BP23850" s="90"/>
    </row>
    <row r="23851" spans="68:68" customFormat="1">
      <c r="BP23851" s="90"/>
    </row>
    <row r="23852" spans="68:68" customFormat="1">
      <c r="BP23852" s="90"/>
    </row>
    <row r="23853" spans="68:68" customFormat="1">
      <c r="BP23853" s="90"/>
    </row>
    <row r="23854" spans="68:68" customFormat="1">
      <c r="BP23854" s="90"/>
    </row>
    <row r="23855" spans="68:68" customFormat="1">
      <c r="BP23855" s="90"/>
    </row>
    <row r="23856" spans="68:68" customFormat="1">
      <c r="BP23856" s="90"/>
    </row>
    <row r="23857" spans="68:68" customFormat="1">
      <c r="BP23857" s="90"/>
    </row>
    <row r="23858" spans="68:68" customFormat="1">
      <c r="BP23858" s="90"/>
    </row>
    <row r="23859" spans="68:68" customFormat="1">
      <c r="BP23859" s="90"/>
    </row>
    <row r="23860" spans="68:68" customFormat="1">
      <c r="BP23860" s="90"/>
    </row>
    <row r="23861" spans="68:68" customFormat="1">
      <c r="BP23861" s="90"/>
    </row>
    <row r="23862" spans="68:68" customFormat="1">
      <c r="BP23862" s="90"/>
    </row>
    <row r="23863" spans="68:68" customFormat="1">
      <c r="BP23863" s="90"/>
    </row>
    <row r="23864" spans="68:68" customFormat="1">
      <c r="BP23864" s="90"/>
    </row>
    <row r="23865" spans="68:68" customFormat="1">
      <c r="BP23865" s="90"/>
    </row>
    <row r="23866" spans="68:68" customFormat="1">
      <c r="BP23866" s="90"/>
    </row>
    <row r="23867" spans="68:68" customFormat="1">
      <c r="BP23867" s="90"/>
    </row>
    <row r="23868" spans="68:68" customFormat="1">
      <c r="BP23868" s="90"/>
    </row>
    <row r="23869" spans="68:68" customFormat="1">
      <c r="BP23869" s="90"/>
    </row>
    <row r="23870" spans="68:68" customFormat="1">
      <c r="BP23870" s="90"/>
    </row>
    <row r="23871" spans="68:68" customFormat="1">
      <c r="BP23871" s="90"/>
    </row>
    <row r="23872" spans="68:68" customFormat="1">
      <c r="BP23872" s="90"/>
    </row>
    <row r="23873" spans="68:68" customFormat="1">
      <c r="BP23873" s="90"/>
    </row>
    <row r="23874" spans="68:68" customFormat="1">
      <c r="BP23874" s="90"/>
    </row>
    <row r="23875" spans="68:68" customFormat="1">
      <c r="BP23875" s="90"/>
    </row>
    <row r="23876" spans="68:68" customFormat="1">
      <c r="BP23876" s="90"/>
    </row>
    <row r="23877" spans="68:68" customFormat="1">
      <c r="BP23877" s="90"/>
    </row>
    <row r="23878" spans="68:68" customFormat="1">
      <c r="BP23878" s="90"/>
    </row>
    <row r="23879" spans="68:68" customFormat="1">
      <c r="BP23879" s="90"/>
    </row>
    <row r="23880" spans="68:68" customFormat="1">
      <c r="BP23880" s="90"/>
    </row>
    <row r="23881" spans="68:68" customFormat="1">
      <c r="BP23881" s="90"/>
    </row>
    <row r="23882" spans="68:68" customFormat="1">
      <c r="BP23882" s="90"/>
    </row>
    <row r="23883" spans="68:68" customFormat="1">
      <c r="BP23883" s="90"/>
    </row>
    <row r="23884" spans="68:68" customFormat="1">
      <c r="BP23884" s="90"/>
    </row>
    <row r="23885" spans="68:68" customFormat="1">
      <c r="BP23885" s="90"/>
    </row>
    <row r="23886" spans="68:68" customFormat="1">
      <c r="BP23886" s="90"/>
    </row>
    <row r="23887" spans="68:68" customFormat="1">
      <c r="BP23887" s="90"/>
    </row>
    <row r="23888" spans="68:68" customFormat="1">
      <c r="BP23888" s="90"/>
    </row>
    <row r="23889" spans="68:68" customFormat="1">
      <c r="BP23889" s="90"/>
    </row>
    <row r="23890" spans="68:68" customFormat="1">
      <c r="BP23890" s="90"/>
    </row>
    <row r="23891" spans="68:68" customFormat="1">
      <c r="BP23891" s="90"/>
    </row>
    <row r="23892" spans="68:68" customFormat="1">
      <c r="BP23892" s="90"/>
    </row>
    <row r="23893" spans="68:68" customFormat="1">
      <c r="BP23893" s="90"/>
    </row>
    <row r="23894" spans="68:68" customFormat="1">
      <c r="BP23894" s="90"/>
    </row>
    <row r="23895" spans="68:68" customFormat="1">
      <c r="BP23895" s="90"/>
    </row>
    <row r="23896" spans="68:68" customFormat="1">
      <c r="BP23896" s="90"/>
    </row>
    <row r="23897" spans="68:68" customFormat="1">
      <c r="BP23897" s="90"/>
    </row>
    <row r="23898" spans="68:68" customFormat="1">
      <c r="BP23898" s="90"/>
    </row>
    <row r="23899" spans="68:68" customFormat="1">
      <c r="BP23899" s="90"/>
    </row>
    <row r="23900" spans="68:68" customFormat="1">
      <c r="BP23900" s="90"/>
    </row>
    <row r="23901" spans="68:68" customFormat="1">
      <c r="BP23901" s="90"/>
    </row>
    <row r="23902" spans="68:68" customFormat="1">
      <c r="BP23902" s="90"/>
    </row>
    <row r="23903" spans="68:68" customFormat="1">
      <c r="BP23903" s="90"/>
    </row>
    <row r="23904" spans="68:68" customFormat="1">
      <c r="BP23904" s="90"/>
    </row>
    <row r="23905" spans="68:68" customFormat="1">
      <c r="BP23905" s="90"/>
    </row>
    <row r="23906" spans="68:68" customFormat="1">
      <c r="BP23906" s="90"/>
    </row>
    <row r="23907" spans="68:68" customFormat="1">
      <c r="BP23907" s="90"/>
    </row>
    <row r="23908" spans="68:68" customFormat="1">
      <c r="BP23908" s="90"/>
    </row>
    <row r="23909" spans="68:68" customFormat="1">
      <c r="BP23909" s="90"/>
    </row>
    <row r="23910" spans="68:68" customFormat="1">
      <c r="BP23910" s="90"/>
    </row>
    <row r="23911" spans="68:68" customFormat="1">
      <c r="BP23911" s="90"/>
    </row>
    <row r="23912" spans="68:68" customFormat="1">
      <c r="BP23912" s="90"/>
    </row>
    <row r="23913" spans="68:68" customFormat="1">
      <c r="BP23913" s="90"/>
    </row>
    <row r="23914" spans="68:68" customFormat="1">
      <c r="BP23914" s="90"/>
    </row>
    <row r="23915" spans="68:68" customFormat="1">
      <c r="BP23915" s="90"/>
    </row>
    <row r="23916" spans="68:68" customFormat="1">
      <c r="BP23916" s="90"/>
    </row>
    <row r="23917" spans="68:68" customFormat="1">
      <c r="BP23917" s="90"/>
    </row>
    <row r="23918" spans="68:68" customFormat="1">
      <c r="BP23918" s="90"/>
    </row>
    <row r="23919" spans="68:68" customFormat="1">
      <c r="BP23919" s="90"/>
    </row>
    <row r="23920" spans="68:68" customFormat="1">
      <c r="BP23920" s="90"/>
    </row>
    <row r="23921" spans="68:68" customFormat="1">
      <c r="BP23921" s="90"/>
    </row>
    <row r="23922" spans="68:68" customFormat="1">
      <c r="BP23922" s="90"/>
    </row>
    <row r="23923" spans="68:68" customFormat="1">
      <c r="BP23923" s="90"/>
    </row>
    <row r="23924" spans="68:68" customFormat="1">
      <c r="BP23924" s="90"/>
    </row>
    <row r="23925" spans="68:68" customFormat="1">
      <c r="BP23925" s="90"/>
    </row>
    <row r="23926" spans="68:68" customFormat="1">
      <c r="BP23926" s="90"/>
    </row>
    <row r="23927" spans="68:68" customFormat="1">
      <c r="BP23927" s="90"/>
    </row>
    <row r="23928" spans="68:68" customFormat="1">
      <c r="BP23928" s="90"/>
    </row>
    <row r="23929" spans="68:68" customFormat="1">
      <c r="BP23929" s="90"/>
    </row>
    <row r="23930" spans="68:68" customFormat="1">
      <c r="BP23930" s="90"/>
    </row>
    <row r="23931" spans="68:68" customFormat="1">
      <c r="BP23931" s="90"/>
    </row>
    <row r="23932" spans="68:68" customFormat="1">
      <c r="BP23932" s="90"/>
    </row>
    <row r="23933" spans="68:68" customFormat="1">
      <c r="BP23933" s="90"/>
    </row>
    <row r="23934" spans="68:68" customFormat="1">
      <c r="BP23934" s="90"/>
    </row>
    <row r="23935" spans="68:68" customFormat="1">
      <c r="BP23935" s="90"/>
    </row>
    <row r="23936" spans="68:68" customFormat="1">
      <c r="BP23936" s="90"/>
    </row>
    <row r="23937" spans="68:68" customFormat="1">
      <c r="BP23937" s="90"/>
    </row>
    <row r="23938" spans="68:68" customFormat="1">
      <c r="BP23938" s="90"/>
    </row>
    <row r="23939" spans="68:68" customFormat="1">
      <c r="BP23939" s="90"/>
    </row>
    <row r="23940" spans="68:68" customFormat="1">
      <c r="BP23940" s="90"/>
    </row>
    <row r="23941" spans="68:68" customFormat="1">
      <c r="BP23941" s="90"/>
    </row>
    <row r="23942" spans="68:68" customFormat="1">
      <c r="BP23942" s="90"/>
    </row>
    <row r="23943" spans="68:68" customFormat="1">
      <c r="BP23943" s="90"/>
    </row>
    <row r="23944" spans="68:68" customFormat="1">
      <c r="BP23944" s="90"/>
    </row>
    <row r="23945" spans="68:68" customFormat="1">
      <c r="BP23945" s="90"/>
    </row>
    <row r="23946" spans="68:68" customFormat="1">
      <c r="BP23946" s="90"/>
    </row>
    <row r="23947" spans="68:68" customFormat="1">
      <c r="BP23947" s="90"/>
    </row>
    <row r="23948" spans="68:68" customFormat="1">
      <c r="BP23948" s="90"/>
    </row>
    <row r="23949" spans="68:68" customFormat="1">
      <c r="BP23949" s="90"/>
    </row>
    <row r="23950" spans="68:68" customFormat="1">
      <c r="BP23950" s="90"/>
    </row>
    <row r="23951" spans="68:68" customFormat="1">
      <c r="BP23951" s="90"/>
    </row>
    <row r="23952" spans="68:68" customFormat="1">
      <c r="BP23952" s="90"/>
    </row>
    <row r="23953" spans="68:68" customFormat="1">
      <c r="BP23953" s="90"/>
    </row>
    <row r="23954" spans="68:68" customFormat="1">
      <c r="BP23954" s="90"/>
    </row>
    <row r="23955" spans="68:68" customFormat="1">
      <c r="BP23955" s="90"/>
    </row>
    <row r="23956" spans="68:68" customFormat="1">
      <c r="BP23956" s="90"/>
    </row>
    <row r="23957" spans="68:68" customFormat="1">
      <c r="BP23957" s="90"/>
    </row>
    <row r="23958" spans="68:68" customFormat="1">
      <c r="BP23958" s="90"/>
    </row>
    <row r="23959" spans="68:68" customFormat="1">
      <c r="BP23959" s="90"/>
    </row>
    <row r="23960" spans="68:68" customFormat="1">
      <c r="BP23960" s="90"/>
    </row>
    <row r="23961" spans="68:68" customFormat="1">
      <c r="BP23961" s="90"/>
    </row>
    <row r="23962" spans="68:68" customFormat="1">
      <c r="BP23962" s="90"/>
    </row>
    <row r="23963" spans="68:68" customFormat="1">
      <c r="BP23963" s="90"/>
    </row>
    <row r="23964" spans="68:68" customFormat="1">
      <c r="BP23964" s="90"/>
    </row>
    <row r="23965" spans="68:68" customFormat="1">
      <c r="BP23965" s="90"/>
    </row>
    <row r="23966" spans="68:68" customFormat="1">
      <c r="BP23966" s="90"/>
    </row>
    <row r="23967" spans="68:68" customFormat="1">
      <c r="BP23967" s="90"/>
    </row>
    <row r="23968" spans="68:68" customFormat="1">
      <c r="BP23968" s="90"/>
    </row>
    <row r="23969" spans="68:68" customFormat="1">
      <c r="BP23969" s="90"/>
    </row>
    <row r="23970" spans="68:68" customFormat="1">
      <c r="BP23970" s="90"/>
    </row>
    <row r="23971" spans="68:68" customFormat="1">
      <c r="BP23971" s="90"/>
    </row>
    <row r="23972" spans="68:68" customFormat="1">
      <c r="BP23972" s="90"/>
    </row>
    <row r="23973" spans="68:68" customFormat="1">
      <c r="BP23973" s="90"/>
    </row>
    <row r="23974" spans="68:68" customFormat="1">
      <c r="BP23974" s="90"/>
    </row>
    <row r="23975" spans="68:68" customFormat="1">
      <c r="BP23975" s="90"/>
    </row>
    <row r="23976" spans="68:68" customFormat="1">
      <c r="BP23976" s="90"/>
    </row>
    <row r="23977" spans="68:68" customFormat="1">
      <c r="BP23977" s="90"/>
    </row>
    <row r="23978" spans="68:68" customFormat="1">
      <c r="BP23978" s="90"/>
    </row>
    <row r="23979" spans="68:68" customFormat="1">
      <c r="BP23979" s="90"/>
    </row>
    <row r="23980" spans="68:68" customFormat="1">
      <c r="BP23980" s="90"/>
    </row>
    <row r="23981" spans="68:68" customFormat="1">
      <c r="BP23981" s="90"/>
    </row>
    <row r="23982" spans="68:68" customFormat="1">
      <c r="BP23982" s="90"/>
    </row>
    <row r="23983" spans="68:68" customFormat="1">
      <c r="BP23983" s="90"/>
    </row>
    <row r="23984" spans="68:68" customFormat="1">
      <c r="BP23984" s="90"/>
    </row>
    <row r="23985" spans="68:68" customFormat="1">
      <c r="BP23985" s="90"/>
    </row>
    <row r="23986" spans="68:68" customFormat="1">
      <c r="BP23986" s="90"/>
    </row>
    <row r="23987" spans="68:68" customFormat="1">
      <c r="BP23987" s="90"/>
    </row>
    <row r="23988" spans="68:68" customFormat="1">
      <c r="BP23988" s="90"/>
    </row>
    <row r="23989" spans="68:68" customFormat="1">
      <c r="BP23989" s="90"/>
    </row>
    <row r="23990" spans="68:68" customFormat="1">
      <c r="BP23990" s="90"/>
    </row>
    <row r="23991" spans="68:68" customFormat="1">
      <c r="BP23991" s="90"/>
    </row>
    <row r="23992" spans="68:68" customFormat="1">
      <c r="BP23992" s="90"/>
    </row>
    <row r="23993" spans="68:68" customFormat="1">
      <c r="BP23993" s="90"/>
    </row>
    <row r="23994" spans="68:68" customFormat="1">
      <c r="BP23994" s="90"/>
    </row>
    <row r="23995" spans="68:68" customFormat="1">
      <c r="BP23995" s="90"/>
    </row>
    <row r="23996" spans="68:68" customFormat="1">
      <c r="BP23996" s="90"/>
    </row>
    <row r="23997" spans="68:68" customFormat="1">
      <c r="BP23997" s="90"/>
    </row>
    <row r="23998" spans="68:68" customFormat="1">
      <c r="BP23998" s="90"/>
    </row>
    <row r="23999" spans="68:68" customFormat="1">
      <c r="BP23999" s="90"/>
    </row>
    <row r="24000" spans="68:68" customFormat="1">
      <c r="BP24000" s="90"/>
    </row>
    <row r="24001" spans="68:68" customFormat="1">
      <c r="BP24001" s="90"/>
    </row>
    <row r="24002" spans="68:68" customFormat="1">
      <c r="BP24002" s="90"/>
    </row>
    <row r="24003" spans="68:68" customFormat="1">
      <c r="BP24003" s="90"/>
    </row>
    <row r="24004" spans="68:68" customFormat="1">
      <c r="BP24004" s="90"/>
    </row>
    <row r="24005" spans="68:68" customFormat="1">
      <c r="BP24005" s="90"/>
    </row>
    <row r="24006" spans="68:68" customFormat="1">
      <c r="BP24006" s="90"/>
    </row>
    <row r="24007" spans="68:68" customFormat="1">
      <c r="BP24007" s="90"/>
    </row>
    <row r="24008" spans="68:68" customFormat="1">
      <c r="BP24008" s="90"/>
    </row>
    <row r="24009" spans="68:68" customFormat="1">
      <c r="BP24009" s="90"/>
    </row>
    <row r="24010" spans="68:68" customFormat="1">
      <c r="BP24010" s="90"/>
    </row>
    <row r="24011" spans="68:68" customFormat="1">
      <c r="BP24011" s="90"/>
    </row>
    <row r="24012" spans="68:68" customFormat="1">
      <c r="BP24012" s="90"/>
    </row>
    <row r="24013" spans="68:68" customFormat="1">
      <c r="BP24013" s="90"/>
    </row>
    <row r="24014" spans="68:68" customFormat="1">
      <c r="BP24014" s="90"/>
    </row>
    <row r="24015" spans="68:68" customFormat="1">
      <c r="BP24015" s="90"/>
    </row>
    <row r="24016" spans="68:68" customFormat="1">
      <c r="BP24016" s="90"/>
    </row>
    <row r="24017" spans="68:68" customFormat="1">
      <c r="BP24017" s="90"/>
    </row>
    <row r="24018" spans="68:68" customFormat="1">
      <c r="BP24018" s="90"/>
    </row>
    <row r="24019" spans="68:68" customFormat="1">
      <c r="BP24019" s="90"/>
    </row>
    <row r="24020" spans="68:68" customFormat="1">
      <c r="BP24020" s="90"/>
    </row>
    <row r="24021" spans="68:68" customFormat="1">
      <c r="BP24021" s="90"/>
    </row>
    <row r="24022" spans="68:68" customFormat="1">
      <c r="BP24022" s="90"/>
    </row>
    <row r="24023" spans="68:68" customFormat="1">
      <c r="BP24023" s="90"/>
    </row>
    <row r="24024" spans="68:68" customFormat="1">
      <c r="BP24024" s="90"/>
    </row>
    <row r="24025" spans="68:68" customFormat="1">
      <c r="BP24025" s="90"/>
    </row>
    <row r="24026" spans="68:68" customFormat="1">
      <c r="BP24026" s="90"/>
    </row>
    <row r="24027" spans="68:68" customFormat="1">
      <c r="BP24027" s="90"/>
    </row>
    <row r="24028" spans="68:68" customFormat="1">
      <c r="BP24028" s="90"/>
    </row>
    <row r="24029" spans="68:68" customFormat="1">
      <c r="BP24029" s="90"/>
    </row>
    <row r="24030" spans="68:68" customFormat="1">
      <c r="BP24030" s="90"/>
    </row>
    <row r="24031" spans="68:68" customFormat="1">
      <c r="BP24031" s="90"/>
    </row>
    <row r="24032" spans="68:68" customFormat="1">
      <c r="BP24032" s="90"/>
    </row>
    <row r="24033" spans="68:68" customFormat="1">
      <c r="BP24033" s="90"/>
    </row>
    <row r="24034" spans="68:68" customFormat="1">
      <c r="BP24034" s="90"/>
    </row>
    <row r="24035" spans="68:68" customFormat="1">
      <c r="BP24035" s="90"/>
    </row>
    <row r="24036" spans="68:68" customFormat="1">
      <c r="BP24036" s="90"/>
    </row>
    <row r="24037" spans="68:68" customFormat="1">
      <c r="BP24037" s="90"/>
    </row>
    <row r="24038" spans="68:68" customFormat="1">
      <c r="BP24038" s="90"/>
    </row>
    <row r="24039" spans="68:68" customFormat="1">
      <c r="BP24039" s="90"/>
    </row>
    <row r="24040" spans="68:68" customFormat="1">
      <c r="BP24040" s="90"/>
    </row>
    <row r="24041" spans="68:68" customFormat="1">
      <c r="BP24041" s="90"/>
    </row>
    <row r="24042" spans="68:68" customFormat="1">
      <c r="BP24042" s="90"/>
    </row>
    <row r="24043" spans="68:68" customFormat="1">
      <c r="BP24043" s="90"/>
    </row>
    <row r="24044" spans="68:68" customFormat="1">
      <c r="BP24044" s="90"/>
    </row>
    <row r="24045" spans="68:68" customFormat="1">
      <c r="BP24045" s="90"/>
    </row>
    <row r="24046" spans="68:68" customFormat="1">
      <c r="BP24046" s="90"/>
    </row>
    <row r="24047" spans="68:68" customFormat="1">
      <c r="BP24047" s="90"/>
    </row>
    <row r="24048" spans="68:68" customFormat="1">
      <c r="BP24048" s="90"/>
    </row>
    <row r="24049" spans="68:68" customFormat="1">
      <c r="BP24049" s="90"/>
    </row>
    <row r="24050" spans="68:68" customFormat="1">
      <c r="BP24050" s="90"/>
    </row>
    <row r="24051" spans="68:68" customFormat="1">
      <c r="BP24051" s="90"/>
    </row>
    <row r="24052" spans="68:68" customFormat="1">
      <c r="BP24052" s="90"/>
    </row>
    <row r="24053" spans="68:68" customFormat="1">
      <c r="BP24053" s="90"/>
    </row>
    <row r="24054" spans="68:68" customFormat="1">
      <c r="BP24054" s="90"/>
    </row>
    <row r="24055" spans="68:68" customFormat="1">
      <c r="BP24055" s="90"/>
    </row>
    <row r="24056" spans="68:68" customFormat="1">
      <c r="BP24056" s="90"/>
    </row>
    <row r="24057" spans="68:68" customFormat="1">
      <c r="BP24057" s="90"/>
    </row>
    <row r="24058" spans="68:68" customFormat="1">
      <c r="BP24058" s="90"/>
    </row>
    <row r="24059" spans="68:68" customFormat="1">
      <c r="BP24059" s="90"/>
    </row>
    <row r="24060" spans="68:68" customFormat="1">
      <c r="BP24060" s="90"/>
    </row>
    <row r="24061" spans="68:68" customFormat="1">
      <c r="BP24061" s="90"/>
    </row>
    <row r="24062" spans="68:68" customFormat="1">
      <c r="BP24062" s="90"/>
    </row>
    <row r="24063" spans="68:68" customFormat="1">
      <c r="BP24063" s="90"/>
    </row>
    <row r="24064" spans="68:68" customFormat="1">
      <c r="BP24064" s="90"/>
    </row>
    <row r="24065" spans="68:68" customFormat="1">
      <c r="BP24065" s="90"/>
    </row>
    <row r="24066" spans="68:68" customFormat="1">
      <c r="BP24066" s="90"/>
    </row>
    <row r="24067" spans="68:68" customFormat="1">
      <c r="BP24067" s="90"/>
    </row>
    <row r="24068" spans="68:68" customFormat="1">
      <c r="BP24068" s="90"/>
    </row>
    <row r="24069" spans="68:68" customFormat="1">
      <c r="BP24069" s="90"/>
    </row>
    <row r="24070" spans="68:68" customFormat="1">
      <c r="BP24070" s="90"/>
    </row>
    <row r="24071" spans="68:68" customFormat="1">
      <c r="BP24071" s="90"/>
    </row>
    <row r="24072" spans="68:68" customFormat="1">
      <c r="BP24072" s="90"/>
    </row>
    <row r="24073" spans="68:68" customFormat="1">
      <c r="BP24073" s="90"/>
    </row>
    <row r="24074" spans="68:68" customFormat="1">
      <c r="BP24074" s="90"/>
    </row>
    <row r="24075" spans="68:68" customFormat="1">
      <c r="BP24075" s="90"/>
    </row>
    <row r="24076" spans="68:68" customFormat="1">
      <c r="BP24076" s="90"/>
    </row>
    <row r="24077" spans="68:68" customFormat="1">
      <c r="BP24077" s="90"/>
    </row>
    <row r="24078" spans="68:68" customFormat="1">
      <c r="BP24078" s="90"/>
    </row>
    <row r="24079" spans="68:68" customFormat="1">
      <c r="BP24079" s="90"/>
    </row>
    <row r="24080" spans="68:68" customFormat="1">
      <c r="BP24080" s="90"/>
    </row>
    <row r="24081" spans="68:68" customFormat="1">
      <c r="BP24081" s="90"/>
    </row>
    <row r="24082" spans="68:68" customFormat="1">
      <c r="BP24082" s="90"/>
    </row>
    <row r="24083" spans="68:68" customFormat="1">
      <c r="BP24083" s="90"/>
    </row>
    <row r="24084" spans="68:68" customFormat="1">
      <c r="BP24084" s="90"/>
    </row>
    <row r="24085" spans="68:68" customFormat="1">
      <c r="BP24085" s="90"/>
    </row>
    <row r="24086" spans="68:68" customFormat="1">
      <c r="BP24086" s="90"/>
    </row>
    <row r="24087" spans="68:68" customFormat="1">
      <c r="BP24087" s="90"/>
    </row>
    <row r="24088" spans="68:68" customFormat="1">
      <c r="BP24088" s="90"/>
    </row>
    <row r="24089" spans="68:68" customFormat="1">
      <c r="BP24089" s="90"/>
    </row>
    <row r="24090" spans="68:68" customFormat="1">
      <c r="BP24090" s="90"/>
    </row>
    <row r="24091" spans="68:68" customFormat="1">
      <c r="BP24091" s="90"/>
    </row>
    <row r="24092" spans="68:68" customFormat="1">
      <c r="BP24092" s="90"/>
    </row>
    <row r="24093" spans="68:68" customFormat="1">
      <c r="BP24093" s="90"/>
    </row>
    <row r="24094" spans="68:68" customFormat="1">
      <c r="BP24094" s="90"/>
    </row>
    <row r="24095" spans="68:68" customFormat="1">
      <c r="BP24095" s="90"/>
    </row>
    <row r="24096" spans="68:68" customFormat="1">
      <c r="BP24096" s="90"/>
    </row>
    <row r="24097" spans="68:68" customFormat="1">
      <c r="BP24097" s="90"/>
    </row>
    <row r="24098" spans="68:68" customFormat="1">
      <c r="BP24098" s="90"/>
    </row>
    <row r="24099" spans="68:68" customFormat="1">
      <c r="BP24099" s="90"/>
    </row>
    <row r="24100" spans="68:68" customFormat="1">
      <c r="BP24100" s="90"/>
    </row>
    <row r="24101" spans="68:68" customFormat="1">
      <c r="BP24101" s="90"/>
    </row>
    <row r="24102" spans="68:68" customFormat="1">
      <c r="BP24102" s="90"/>
    </row>
    <row r="24103" spans="68:68" customFormat="1">
      <c r="BP24103" s="90"/>
    </row>
    <row r="24104" spans="68:68" customFormat="1">
      <c r="BP24104" s="90"/>
    </row>
    <row r="24105" spans="68:68" customFormat="1">
      <c r="BP24105" s="90"/>
    </row>
    <row r="24106" spans="68:68" customFormat="1">
      <c r="BP24106" s="90"/>
    </row>
    <row r="24107" spans="68:68" customFormat="1">
      <c r="BP24107" s="90"/>
    </row>
    <row r="24108" spans="68:68" customFormat="1">
      <c r="BP24108" s="90"/>
    </row>
    <row r="24109" spans="68:68" customFormat="1">
      <c r="BP24109" s="90"/>
    </row>
    <row r="24110" spans="68:68" customFormat="1">
      <c r="BP24110" s="90"/>
    </row>
    <row r="24111" spans="68:68" customFormat="1">
      <c r="BP24111" s="90"/>
    </row>
    <row r="24112" spans="68:68" customFormat="1">
      <c r="BP24112" s="90"/>
    </row>
    <row r="24113" spans="68:68" customFormat="1">
      <c r="BP24113" s="90"/>
    </row>
    <row r="24114" spans="68:68" customFormat="1">
      <c r="BP24114" s="90"/>
    </row>
    <row r="24115" spans="68:68" customFormat="1">
      <c r="BP24115" s="90"/>
    </row>
    <row r="24116" spans="68:68" customFormat="1">
      <c r="BP24116" s="90"/>
    </row>
    <row r="24117" spans="68:68" customFormat="1">
      <c r="BP24117" s="90"/>
    </row>
    <row r="24118" spans="68:68" customFormat="1">
      <c r="BP24118" s="90"/>
    </row>
    <row r="24119" spans="68:68" customFormat="1">
      <c r="BP24119" s="90"/>
    </row>
    <row r="24120" spans="68:68" customFormat="1">
      <c r="BP24120" s="90"/>
    </row>
    <row r="24121" spans="68:68" customFormat="1">
      <c r="BP24121" s="90"/>
    </row>
    <row r="24122" spans="68:68" customFormat="1">
      <c r="BP24122" s="90"/>
    </row>
    <row r="24123" spans="68:68" customFormat="1">
      <c r="BP24123" s="90"/>
    </row>
    <row r="24124" spans="68:68" customFormat="1">
      <c r="BP24124" s="90"/>
    </row>
    <row r="24125" spans="68:68" customFormat="1">
      <c r="BP24125" s="90"/>
    </row>
    <row r="24126" spans="68:68" customFormat="1">
      <c r="BP24126" s="90"/>
    </row>
    <row r="24127" spans="68:68" customFormat="1">
      <c r="BP24127" s="90"/>
    </row>
    <row r="24128" spans="68:68" customFormat="1">
      <c r="BP24128" s="90"/>
    </row>
    <row r="24129" spans="68:68" customFormat="1">
      <c r="BP24129" s="90"/>
    </row>
    <row r="24130" spans="68:68" customFormat="1">
      <c r="BP24130" s="90"/>
    </row>
    <row r="24131" spans="68:68" customFormat="1">
      <c r="BP24131" s="90"/>
    </row>
    <row r="24132" spans="68:68" customFormat="1">
      <c r="BP24132" s="90"/>
    </row>
    <row r="24133" spans="68:68" customFormat="1">
      <c r="BP24133" s="90"/>
    </row>
    <row r="24134" spans="68:68" customFormat="1">
      <c r="BP24134" s="90"/>
    </row>
    <row r="24135" spans="68:68" customFormat="1">
      <c r="BP24135" s="90"/>
    </row>
    <row r="24136" spans="68:68" customFormat="1">
      <c r="BP24136" s="90"/>
    </row>
    <row r="24137" spans="68:68" customFormat="1">
      <c r="BP24137" s="90"/>
    </row>
    <row r="24138" spans="68:68" customFormat="1">
      <c r="BP24138" s="90"/>
    </row>
    <row r="24139" spans="68:68" customFormat="1">
      <c r="BP24139" s="90"/>
    </row>
    <row r="24140" spans="68:68" customFormat="1">
      <c r="BP24140" s="90"/>
    </row>
    <row r="24141" spans="68:68" customFormat="1">
      <c r="BP24141" s="90"/>
    </row>
    <row r="24142" spans="68:68" customFormat="1">
      <c r="BP24142" s="90"/>
    </row>
    <row r="24143" spans="68:68" customFormat="1">
      <c r="BP24143" s="90"/>
    </row>
    <row r="24144" spans="68:68" customFormat="1">
      <c r="BP24144" s="90"/>
    </row>
    <row r="24145" spans="68:68" customFormat="1">
      <c r="BP24145" s="90"/>
    </row>
    <row r="24146" spans="68:68" customFormat="1">
      <c r="BP24146" s="90"/>
    </row>
    <row r="24147" spans="68:68" customFormat="1">
      <c r="BP24147" s="90"/>
    </row>
    <row r="24148" spans="68:68" customFormat="1">
      <c r="BP24148" s="90"/>
    </row>
    <row r="24149" spans="68:68" customFormat="1">
      <c r="BP24149" s="90"/>
    </row>
    <row r="24150" spans="68:68" customFormat="1">
      <c r="BP24150" s="90"/>
    </row>
    <row r="24151" spans="68:68" customFormat="1">
      <c r="BP24151" s="90"/>
    </row>
    <row r="24152" spans="68:68" customFormat="1">
      <c r="BP24152" s="90"/>
    </row>
    <row r="24153" spans="68:68" customFormat="1">
      <c r="BP24153" s="90"/>
    </row>
    <row r="24154" spans="68:68" customFormat="1">
      <c r="BP24154" s="90"/>
    </row>
    <row r="24155" spans="68:68" customFormat="1">
      <c r="BP24155" s="90"/>
    </row>
    <row r="24156" spans="68:68" customFormat="1">
      <c r="BP24156" s="90"/>
    </row>
    <row r="24157" spans="68:68" customFormat="1">
      <c r="BP24157" s="90"/>
    </row>
    <row r="24158" spans="68:68" customFormat="1">
      <c r="BP24158" s="90"/>
    </row>
    <row r="24159" spans="68:68" customFormat="1">
      <c r="BP24159" s="90"/>
    </row>
    <row r="24160" spans="68:68" customFormat="1">
      <c r="BP24160" s="90"/>
    </row>
    <row r="24161" spans="68:68" customFormat="1">
      <c r="BP24161" s="90"/>
    </row>
    <row r="24162" spans="68:68" customFormat="1">
      <c r="BP24162" s="90"/>
    </row>
    <row r="24163" spans="68:68" customFormat="1">
      <c r="BP24163" s="90"/>
    </row>
    <row r="24164" spans="68:68" customFormat="1">
      <c r="BP24164" s="90"/>
    </row>
    <row r="24165" spans="68:68" customFormat="1">
      <c r="BP24165" s="90"/>
    </row>
    <row r="24166" spans="68:68" customFormat="1">
      <c r="BP24166" s="90"/>
    </row>
    <row r="24167" spans="68:68" customFormat="1">
      <c r="BP24167" s="90"/>
    </row>
    <row r="24168" spans="68:68" customFormat="1">
      <c r="BP24168" s="90"/>
    </row>
    <row r="24169" spans="68:68" customFormat="1">
      <c r="BP24169" s="90"/>
    </row>
    <row r="24170" spans="68:68" customFormat="1">
      <c r="BP24170" s="90"/>
    </row>
    <row r="24171" spans="68:68" customFormat="1">
      <c r="BP24171" s="90"/>
    </row>
    <row r="24172" spans="68:68" customFormat="1">
      <c r="BP24172" s="90"/>
    </row>
    <row r="24173" spans="68:68" customFormat="1">
      <c r="BP24173" s="90"/>
    </row>
    <row r="24174" spans="68:68" customFormat="1">
      <c r="BP24174" s="90"/>
    </row>
    <row r="24175" spans="68:68" customFormat="1">
      <c r="BP24175" s="90"/>
    </row>
    <row r="24176" spans="68:68" customFormat="1">
      <c r="BP24176" s="90"/>
    </row>
    <row r="24177" spans="68:68" customFormat="1">
      <c r="BP24177" s="90"/>
    </row>
    <row r="24178" spans="68:68" customFormat="1">
      <c r="BP24178" s="90"/>
    </row>
    <row r="24179" spans="68:68" customFormat="1">
      <c r="BP24179" s="90"/>
    </row>
    <row r="24180" spans="68:68" customFormat="1">
      <c r="BP24180" s="90"/>
    </row>
    <row r="24181" spans="68:68" customFormat="1">
      <c r="BP24181" s="90"/>
    </row>
    <row r="24182" spans="68:68" customFormat="1">
      <c r="BP24182" s="90"/>
    </row>
    <row r="24183" spans="68:68" customFormat="1">
      <c r="BP24183" s="90"/>
    </row>
    <row r="24184" spans="68:68" customFormat="1">
      <c r="BP24184" s="90"/>
    </row>
    <row r="24185" spans="68:68" customFormat="1">
      <c r="BP24185" s="90"/>
    </row>
    <row r="24186" spans="68:68" customFormat="1">
      <c r="BP24186" s="90"/>
    </row>
    <row r="24187" spans="68:68" customFormat="1">
      <c r="BP24187" s="90"/>
    </row>
    <row r="24188" spans="68:68" customFormat="1">
      <c r="BP24188" s="90"/>
    </row>
    <row r="24189" spans="68:68" customFormat="1">
      <c r="BP24189" s="90"/>
    </row>
    <row r="24190" spans="68:68" customFormat="1">
      <c r="BP24190" s="90"/>
    </row>
    <row r="24191" spans="68:68" customFormat="1">
      <c r="BP24191" s="90"/>
    </row>
    <row r="24192" spans="68:68" customFormat="1">
      <c r="BP24192" s="90"/>
    </row>
    <row r="24193" spans="68:68" customFormat="1">
      <c r="BP24193" s="90"/>
    </row>
    <row r="24194" spans="68:68" customFormat="1">
      <c r="BP24194" s="90"/>
    </row>
    <row r="24195" spans="68:68" customFormat="1">
      <c r="BP24195" s="90"/>
    </row>
    <row r="24196" spans="68:68" customFormat="1">
      <c r="BP24196" s="90"/>
    </row>
    <row r="24197" spans="68:68" customFormat="1">
      <c r="BP24197" s="90"/>
    </row>
    <row r="24198" spans="68:68" customFormat="1">
      <c r="BP24198" s="90"/>
    </row>
    <row r="24199" spans="68:68" customFormat="1">
      <c r="BP24199" s="90"/>
    </row>
    <row r="24200" spans="68:68" customFormat="1">
      <c r="BP24200" s="90"/>
    </row>
    <row r="24201" spans="68:68" customFormat="1">
      <c r="BP24201" s="90"/>
    </row>
    <row r="24202" spans="68:68" customFormat="1">
      <c r="BP24202" s="90"/>
    </row>
    <row r="24203" spans="68:68" customFormat="1">
      <c r="BP24203" s="90"/>
    </row>
    <row r="24204" spans="68:68" customFormat="1">
      <c r="BP24204" s="90"/>
    </row>
    <row r="24205" spans="68:68" customFormat="1">
      <c r="BP24205" s="90"/>
    </row>
    <row r="24206" spans="68:68" customFormat="1">
      <c r="BP24206" s="90"/>
    </row>
    <row r="24207" spans="68:68" customFormat="1">
      <c r="BP24207" s="90"/>
    </row>
    <row r="24208" spans="68:68" customFormat="1">
      <c r="BP24208" s="90"/>
    </row>
    <row r="24209" spans="68:68" customFormat="1">
      <c r="BP24209" s="90"/>
    </row>
    <row r="24210" spans="68:68" customFormat="1">
      <c r="BP24210" s="90"/>
    </row>
    <row r="24211" spans="68:68" customFormat="1">
      <c r="BP24211" s="90"/>
    </row>
    <row r="24212" spans="68:68" customFormat="1">
      <c r="BP24212" s="90"/>
    </row>
    <row r="24213" spans="68:68" customFormat="1">
      <c r="BP24213" s="90"/>
    </row>
    <row r="24214" spans="68:68" customFormat="1">
      <c r="BP24214" s="90"/>
    </row>
    <row r="24215" spans="68:68" customFormat="1">
      <c r="BP24215" s="90"/>
    </row>
    <row r="24216" spans="68:68" customFormat="1">
      <c r="BP24216" s="90"/>
    </row>
    <row r="24217" spans="68:68" customFormat="1">
      <c r="BP24217" s="90"/>
    </row>
    <row r="24218" spans="68:68" customFormat="1">
      <c r="BP24218" s="90"/>
    </row>
    <row r="24219" spans="68:68" customFormat="1">
      <c r="BP24219" s="90"/>
    </row>
    <row r="24220" spans="68:68" customFormat="1">
      <c r="BP24220" s="90"/>
    </row>
    <row r="24221" spans="68:68" customFormat="1">
      <c r="BP24221" s="90"/>
    </row>
    <row r="24222" spans="68:68" customFormat="1">
      <c r="BP24222" s="90"/>
    </row>
    <row r="24223" spans="68:68" customFormat="1">
      <c r="BP24223" s="90"/>
    </row>
    <row r="24224" spans="68:68" customFormat="1">
      <c r="BP24224" s="90"/>
    </row>
    <row r="24225" spans="68:68" customFormat="1">
      <c r="BP24225" s="90"/>
    </row>
    <row r="24226" spans="68:68" customFormat="1">
      <c r="BP24226" s="90"/>
    </row>
    <row r="24227" spans="68:68" customFormat="1">
      <c r="BP24227" s="90"/>
    </row>
    <row r="24228" spans="68:68" customFormat="1">
      <c r="BP24228" s="90"/>
    </row>
    <row r="24229" spans="68:68" customFormat="1">
      <c r="BP24229" s="90"/>
    </row>
    <row r="24230" spans="68:68" customFormat="1">
      <c r="BP24230" s="90"/>
    </row>
    <row r="24231" spans="68:68" customFormat="1">
      <c r="BP24231" s="90"/>
    </row>
    <row r="24232" spans="68:68" customFormat="1">
      <c r="BP24232" s="90"/>
    </row>
    <row r="24233" spans="68:68" customFormat="1">
      <c r="BP24233" s="90"/>
    </row>
    <row r="24234" spans="68:68" customFormat="1">
      <c r="BP24234" s="90"/>
    </row>
    <row r="24235" spans="68:68" customFormat="1">
      <c r="BP24235" s="90"/>
    </row>
    <row r="24236" spans="68:68" customFormat="1">
      <c r="BP24236" s="90"/>
    </row>
    <row r="24237" spans="68:68" customFormat="1">
      <c r="BP24237" s="90"/>
    </row>
    <row r="24238" spans="68:68" customFormat="1">
      <c r="BP24238" s="90"/>
    </row>
    <row r="24239" spans="68:68" customFormat="1">
      <c r="BP24239" s="90"/>
    </row>
    <row r="24240" spans="68:68" customFormat="1">
      <c r="BP24240" s="90"/>
    </row>
    <row r="24241" spans="68:68" customFormat="1">
      <c r="BP24241" s="90"/>
    </row>
    <row r="24242" spans="68:68" customFormat="1">
      <c r="BP24242" s="90"/>
    </row>
    <row r="24243" spans="68:68" customFormat="1">
      <c r="BP24243" s="90"/>
    </row>
    <row r="24244" spans="68:68" customFormat="1">
      <c r="BP24244" s="90"/>
    </row>
    <row r="24245" spans="68:68" customFormat="1">
      <c r="BP24245" s="90"/>
    </row>
    <row r="24246" spans="68:68" customFormat="1">
      <c r="BP24246" s="90"/>
    </row>
    <row r="24247" spans="68:68" customFormat="1">
      <c r="BP24247" s="90"/>
    </row>
    <row r="24248" spans="68:68" customFormat="1">
      <c r="BP24248" s="90"/>
    </row>
    <row r="24249" spans="68:68" customFormat="1">
      <c r="BP24249" s="90"/>
    </row>
    <row r="24250" spans="68:68" customFormat="1">
      <c r="BP24250" s="90"/>
    </row>
    <row r="24251" spans="68:68" customFormat="1">
      <c r="BP24251" s="90"/>
    </row>
    <row r="24252" spans="68:68" customFormat="1">
      <c r="BP24252" s="90"/>
    </row>
    <row r="24253" spans="68:68" customFormat="1">
      <c r="BP24253" s="90"/>
    </row>
    <row r="24254" spans="68:68" customFormat="1">
      <c r="BP24254" s="90"/>
    </row>
    <row r="24255" spans="68:68" customFormat="1">
      <c r="BP24255" s="90"/>
    </row>
    <row r="24256" spans="68:68" customFormat="1">
      <c r="BP24256" s="90"/>
    </row>
    <row r="24257" spans="68:68" customFormat="1">
      <c r="BP24257" s="90"/>
    </row>
    <row r="24258" spans="68:68" customFormat="1">
      <c r="BP24258" s="90"/>
    </row>
    <row r="24259" spans="68:68" customFormat="1">
      <c r="BP24259" s="90"/>
    </row>
    <row r="24260" spans="68:68" customFormat="1">
      <c r="BP24260" s="90"/>
    </row>
    <row r="24261" spans="68:68" customFormat="1">
      <c r="BP24261" s="90"/>
    </row>
    <row r="24262" spans="68:68" customFormat="1">
      <c r="BP24262" s="90"/>
    </row>
    <row r="24263" spans="68:68" customFormat="1">
      <c r="BP24263" s="90"/>
    </row>
    <row r="24264" spans="68:68" customFormat="1">
      <c r="BP24264" s="90"/>
    </row>
    <row r="24265" spans="68:68" customFormat="1">
      <c r="BP24265" s="90"/>
    </row>
    <row r="24266" spans="68:68" customFormat="1">
      <c r="BP24266" s="90"/>
    </row>
    <row r="24267" spans="68:68" customFormat="1">
      <c r="BP24267" s="90"/>
    </row>
    <row r="24268" spans="68:68" customFormat="1">
      <c r="BP24268" s="90"/>
    </row>
    <row r="24269" spans="68:68" customFormat="1">
      <c r="BP24269" s="90"/>
    </row>
    <row r="24270" spans="68:68" customFormat="1">
      <c r="BP24270" s="90"/>
    </row>
    <row r="24271" spans="68:68" customFormat="1">
      <c r="BP24271" s="90"/>
    </row>
    <row r="24272" spans="68:68" customFormat="1">
      <c r="BP24272" s="90"/>
    </row>
    <row r="24273" spans="68:68" customFormat="1">
      <c r="BP24273" s="90"/>
    </row>
    <row r="24274" spans="68:68" customFormat="1">
      <c r="BP24274" s="90"/>
    </row>
    <row r="24275" spans="68:68" customFormat="1">
      <c r="BP24275" s="90"/>
    </row>
    <row r="24276" spans="68:68" customFormat="1">
      <c r="BP24276" s="90"/>
    </row>
    <row r="24277" spans="68:68" customFormat="1">
      <c r="BP24277" s="90"/>
    </row>
    <row r="24278" spans="68:68" customFormat="1">
      <c r="BP24278" s="90"/>
    </row>
    <row r="24279" spans="68:68" customFormat="1">
      <c r="BP24279" s="90"/>
    </row>
    <row r="24280" spans="68:68" customFormat="1">
      <c r="BP24280" s="90"/>
    </row>
    <row r="24281" spans="68:68" customFormat="1">
      <c r="BP24281" s="90"/>
    </row>
    <row r="24282" spans="68:68" customFormat="1">
      <c r="BP24282" s="90"/>
    </row>
    <row r="24283" spans="68:68" customFormat="1">
      <c r="BP24283" s="90"/>
    </row>
    <row r="24284" spans="68:68" customFormat="1">
      <c r="BP24284" s="90"/>
    </row>
    <row r="24285" spans="68:68" customFormat="1">
      <c r="BP24285" s="90"/>
    </row>
    <row r="24286" spans="68:68" customFormat="1">
      <c r="BP24286" s="90"/>
    </row>
    <row r="24287" spans="68:68" customFormat="1">
      <c r="BP24287" s="90"/>
    </row>
    <row r="24288" spans="68:68" customFormat="1">
      <c r="BP24288" s="90"/>
    </row>
    <row r="24289" spans="68:68" customFormat="1">
      <c r="BP24289" s="90"/>
    </row>
    <row r="24290" spans="68:68" customFormat="1">
      <c r="BP24290" s="90"/>
    </row>
    <row r="24291" spans="68:68" customFormat="1">
      <c r="BP24291" s="90"/>
    </row>
    <row r="24292" spans="68:68" customFormat="1">
      <c r="BP24292" s="90"/>
    </row>
    <row r="24293" spans="68:68" customFormat="1">
      <c r="BP24293" s="90"/>
    </row>
    <row r="24294" spans="68:68" customFormat="1">
      <c r="BP24294" s="90"/>
    </row>
    <row r="24295" spans="68:68" customFormat="1">
      <c r="BP24295" s="90"/>
    </row>
    <row r="24296" spans="68:68" customFormat="1">
      <c r="BP24296" s="90"/>
    </row>
    <row r="24297" spans="68:68" customFormat="1">
      <c r="BP24297" s="90"/>
    </row>
    <row r="24298" spans="68:68" customFormat="1">
      <c r="BP24298" s="90"/>
    </row>
    <row r="24299" spans="68:68" customFormat="1">
      <c r="BP24299" s="90"/>
    </row>
    <row r="24300" spans="68:68" customFormat="1">
      <c r="BP24300" s="90"/>
    </row>
    <row r="24301" spans="68:68" customFormat="1">
      <c r="BP24301" s="90"/>
    </row>
    <row r="24302" spans="68:68" customFormat="1">
      <c r="BP24302" s="90"/>
    </row>
    <row r="24303" spans="68:68" customFormat="1">
      <c r="BP24303" s="90"/>
    </row>
    <row r="24304" spans="68:68" customFormat="1">
      <c r="BP24304" s="90"/>
    </row>
    <row r="24305" spans="68:68" customFormat="1">
      <c r="BP24305" s="90"/>
    </row>
    <row r="24306" spans="68:68" customFormat="1">
      <c r="BP24306" s="90"/>
    </row>
    <row r="24307" spans="68:68" customFormat="1">
      <c r="BP24307" s="90"/>
    </row>
    <row r="24308" spans="68:68" customFormat="1">
      <c r="BP24308" s="90"/>
    </row>
    <row r="24309" spans="68:68" customFormat="1">
      <c r="BP24309" s="90"/>
    </row>
    <row r="24310" spans="68:68" customFormat="1">
      <c r="BP24310" s="90"/>
    </row>
    <row r="24311" spans="68:68" customFormat="1">
      <c r="BP24311" s="90"/>
    </row>
    <row r="24312" spans="68:68" customFormat="1">
      <c r="BP24312" s="90"/>
    </row>
    <row r="24313" spans="68:68" customFormat="1">
      <c r="BP24313" s="90"/>
    </row>
    <row r="24314" spans="68:68" customFormat="1">
      <c r="BP24314" s="90"/>
    </row>
    <row r="24315" spans="68:68" customFormat="1">
      <c r="BP24315" s="90"/>
    </row>
    <row r="24316" spans="68:68" customFormat="1">
      <c r="BP24316" s="90"/>
    </row>
    <row r="24317" spans="68:68" customFormat="1">
      <c r="BP24317" s="90"/>
    </row>
    <row r="24318" spans="68:68" customFormat="1">
      <c r="BP24318" s="90"/>
    </row>
    <row r="24319" spans="68:68" customFormat="1">
      <c r="BP24319" s="90"/>
    </row>
    <row r="24320" spans="68:68" customFormat="1">
      <c r="BP24320" s="90"/>
    </row>
    <row r="24321" spans="68:68" customFormat="1">
      <c r="BP24321" s="90"/>
    </row>
    <row r="24322" spans="68:68" customFormat="1">
      <c r="BP24322" s="90"/>
    </row>
    <row r="24323" spans="68:68" customFormat="1">
      <c r="BP24323" s="90"/>
    </row>
    <row r="24324" spans="68:68" customFormat="1">
      <c r="BP24324" s="90"/>
    </row>
    <row r="24325" spans="68:68" customFormat="1">
      <c r="BP24325" s="90"/>
    </row>
    <row r="24326" spans="68:68" customFormat="1">
      <c r="BP24326" s="90"/>
    </row>
    <row r="24327" spans="68:68" customFormat="1">
      <c r="BP24327" s="90"/>
    </row>
    <row r="24328" spans="68:68" customFormat="1">
      <c r="BP24328" s="90"/>
    </row>
    <row r="24329" spans="68:68" customFormat="1">
      <c r="BP24329" s="90"/>
    </row>
    <row r="24330" spans="68:68" customFormat="1">
      <c r="BP24330" s="90"/>
    </row>
    <row r="24331" spans="68:68" customFormat="1">
      <c r="BP24331" s="90"/>
    </row>
    <row r="24332" spans="68:68" customFormat="1">
      <c r="BP24332" s="90"/>
    </row>
    <row r="24333" spans="68:68" customFormat="1">
      <c r="BP24333" s="90"/>
    </row>
    <row r="24334" spans="68:68" customFormat="1">
      <c r="BP24334" s="90"/>
    </row>
    <row r="24335" spans="68:68" customFormat="1">
      <c r="BP24335" s="90"/>
    </row>
    <row r="24336" spans="68:68" customFormat="1">
      <c r="BP24336" s="90"/>
    </row>
    <row r="24337" spans="68:68" customFormat="1">
      <c r="BP24337" s="90"/>
    </row>
    <row r="24338" spans="68:68" customFormat="1">
      <c r="BP24338" s="90"/>
    </row>
    <row r="24339" spans="68:68" customFormat="1">
      <c r="BP24339" s="90"/>
    </row>
    <row r="24340" spans="68:68" customFormat="1">
      <c r="BP24340" s="90"/>
    </row>
    <row r="24341" spans="68:68" customFormat="1">
      <c r="BP24341" s="90"/>
    </row>
    <row r="24342" spans="68:68" customFormat="1">
      <c r="BP24342" s="90"/>
    </row>
    <row r="24343" spans="68:68" customFormat="1">
      <c r="BP24343" s="90"/>
    </row>
    <row r="24344" spans="68:68" customFormat="1">
      <c r="BP24344" s="90"/>
    </row>
    <row r="24345" spans="68:68" customFormat="1">
      <c r="BP24345" s="90"/>
    </row>
    <row r="24346" spans="68:68" customFormat="1">
      <c r="BP24346" s="90"/>
    </row>
    <row r="24347" spans="68:68" customFormat="1">
      <c r="BP24347" s="90"/>
    </row>
    <row r="24348" spans="68:68" customFormat="1">
      <c r="BP24348" s="90"/>
    </row>
    <row r="24349" spans="68:68" customFormat="1">
      <c r="BP24349" s="90"/>
    </row>
    <row r="24350" spans="68:68" customFormat="1">
      <c r="BP24350" s="90"/>
    </row>
    <row r="24351" spans="68:68" customFormat="1">
      <c r="BP24351" s="90"/>
    </row>
    <row r="24352" spans="68:68" customFormat="1">
      <c r="BP24352" s="90"/>
    </row>
    <row r="24353" spans="68:68" customFormat="1">
      <c r="BP24353" s="90"/>
    </row>
    <row r="24354" spans="68:68" customFormat="1">
      <c r="BP24354" s="90"/>
    </row>
    <row r="24355" spans="68:68" customFormat="1">
      <c r="BP24355" s="90"/>
    </row>
    <row r="24356" spans="68:68" customFormat="1">
      <c r="BP24356" s="90"/>
    </row>
    <row r="24357" spans="68:68" customFormat="1">
      <c r="BP24357" s="90"/>
    </row>
    <row r="24358" spans="68:68" customFormat="1">
      <c r="BP24358" s="90"/>
    </row>
    <row r="24359" spans="68:68" customFormat="1">
      <c r="BP24359" s="90"/>
    </row>
    <row r="24360" spans="68:68" customFormat="1">
      <c r="BP24360" s="90"/>
    </row>
    <row r="24361" spans="68:68" customFormat="1">
      <c r="BP24361" s="90"/>
    </row>
    <row r="24362" spans="68:68" customFormat="1">
      <c r="BP24362" s="90"/>
    </row>
    <row r="24363" spans="68:68" customFormat="1">
      <c r="BP24363" s="90"/>
    </row>
    <row r="24364" spans="68:68" customFormat="1">
      <c r="BP24364" s="90"/>
    </row>
    <row r="24365" spans="68:68" customFormat="1">
      <c r="BP24365" s="90"/>
    </row>
    <row r="24366" spans="68:68" customFormat="1">
      <c r="BP24366" s="90"/>
    </row>
    <row r="24367" spans="68:68" customFormat="1">
      <c r="BP24367" s="90"/>
    </row>
    <row r="24368" spans="68:68" customFormat="1">
      <c r="BP24368" s="90"/>
    </row>
    <row r="24369" spans="68:68" customFormat="1">
      <c r="BP24369" s="90"/>
    </row>
    <row r="24370" spans="68:68" customFormat="1">
      <c r="BP24370" s="90"/>
    </row>
    <row r="24371" spans="68:68" customFormat="1">
      <c r="BP24371" s="90"/>
    </row>
    <row r="24372" spans="68:68" customFormat="1">
      <c r="BP24372" s="90"/>
    </row>
    <row r="24373" spans="68:68" customFormat="1">
      <c r="BP24373" s="90"/>
    </row>
    <row r="24374" spans="68:68" customFormat="1">
      <c r="BP24374" s="90"/>
    </row>
    <row r="24375" spans="68:68" customFormat="1">
      <c r="BP24375" s="90"/>
    </row>
    <row r="24376" spans="68:68" customFormat="1">
      <c r="BP24376" s="90"/>
    </row>
    <row r="24377" spans="68:68" customFormat="1">
      <c r="BP24377" s="90"/>
    </row>
    <row r="24378" spans="68:68" customFormat="1">
      <c r="BP24378" s="90"/>
    </row>
    <row r="24379" spans="68:68" customFormat="1">
      <c r="BP24379" s="90"/>
    </row>
    <row r="24380" spans="68:68" customFormat="1">
      <c r="BP24380" s="90"/>
    </row>
    <row r="24381" spans="68:68" customFormat="1">
      <c r="BP24381" s="90"/>
    </row>
    <row r="24382" spans="68:68" customFormat="1">
      <c r="BP24382" s="90"/>
    </row>
    <row r="24383" spans="68:68" customFormat="1">
      <c r="BP24383" s="90"/>
    </row>
    <row r="24384" spans="68:68" customFormat="1">
      <c r="BP24384" s="90"/>
    </row>
    <row r="24385" spans="68:68" customFormat="1">
      <c r="BP24385" s="90"/>
    </row>
    <row r="24386" spans="68:68" customFormat="1">
      <c r="BP24386" s="90"/>
    </row>
    <row r="24387" spans="68:68" customFormat="1">
      <c r="BP24387" s="90"/>
    </row>
    <row r="24388" spans="68:68" customFormat="1">
      <c r="BP24388" s="90"/>
    </row>
    <row r="24389" spans="68:68" customFormat="1">
      <c r="BP24389" s="90"/>
    </row>
    <row r="24390" spans="68:68" customFormat="1">
      <c r="BP24390" s="90"/>
    </row>
    <row r="24391" spans="68:68" customFormat="1">
      <c r="BP24391" s="90"/>
    </row>
    <row r="24392" spans="68:68" customFormat="1">
      <c r="BP24392" s="90"/>
    </row>
    <row r="24393" spans="68:68" customFormat="1">
      <c r="BP24393" s="90"/>
    </row>
    <row r="24394" spans="68:68" customFormat="1">
      <c r="BP24394" s="90"/>
    </row>
    <row r="24395" spans="68:68" customFormat="1">
      <c r="BP24395" s="90"/>
    </row>
    <row r="24396" spans="68:68" customFormat="1">
      <c r="BP24396" s="90"/>
    </row>
    <row r="24397" spans="68:68" customFormat="1">
      <c r="BP24397" s="90"/>
    </row>
    <row r="24398" spans="68:68" customFormat="1">
      <c r="BP24398" s="90"/>
    </row>
    <row r="24399" spans="68:68" customFormat="1">
      <c r="BP24399" s="90"/>
    </row>
    <row r="24400" spans="68:68" customFormat="1">
      <c r="BP24400" s="90"/>
    </row>
    <row r="24401" spans="68:68" customFormat="1">
      <c r="BP24401" s="90"/>
    </row>
    <row r="24402" spans="68:68" customFormat="1">
      <c r="BP24402" s="90"/>
    </row>
    <row r="24403" spans="68:68" customFormat="1">
      <c r="BP24403" s="90"/>
    </row>
    <row r="24404" spans="68:68" customFormat="1">
      <c r="BP24404" s="90"/>
    </row>
    <row r="24405" spans="68:68" customFormat="1">
      <c r="BP24405" s="90"/>
    </row>
    <row r="24406" spans="68:68" customFormat="1">
      <c r="BP24406" s="90"/>
    </row>
    <row r="24407" spans="68:68" customFormat="1">
      <c r="BP24407" s="90"/>
    </row>
    <row r="24408" spans="68:68" customFormat="1">
      <c r="BP24408" s="90"/>
    </row>
    <row r="24409" spans="68:68" customFormat="1">
      <c r="BP24409" s="90"/>
    </row>
    <row r="24410" spans="68:68" customFormat="1">
      <c r="BP24410" s="90"/>
    </row>
    <row r="24411" spans="68:68" customFormat="1">
      <c r="BP24411" s="90"/>
    </row>
    <row r="24412" spans="68:68" customFormat="1">
      <c r="BP24412" s="90"/>
    </row>
    <row r="24413" spans="68:68" customFormat="1">
      <c r="BP24413" s="90"/>
    </row>
    <row r="24414" spans="68:68" customFormat="1">
      <c r="BP24414" s="90"/>
    </row>
    <row r="24415" spans="68:68" customFormat="1">
      <c r="BP24415" s="90"/>
    </row>
    <row r="24416" spans="68:68" customFormat="1">
      <c r="BP24416" s="90"/>
    </row>
    <row r="24417" spans="68:68" customFormat="1">
      <c r="BP24417" s="90"/>
    </row>
    <row r="24418" spans="68:68" customFormat="1">
      <c r="BP24418" s="90"/>
    </row>
    <row r="24419" spans="68:68" customFormat="1">
      <c r="BP24419" s="90"/>
    </row>
    <row r="24420" spans="68:68" customFormat="1">
      <c r="BP24420" s="90"/>
    </row>
    <row r="24421" spans="68:68" customFormat="1">
      <c r="BP24421" s="90"/>
    </row>
    <row r="24422" spans="68:68" customFormat="1">
      <c r="BP24422" s="90"/>
    </row>
    <row r="24423" spans="68:68" customFormat="1">
      <c r="BP24423" s="90"/>
    </row>
    <row r="24424" spans="68:68" customFormat="1">
      <c r="BP24424" s="90"/>
    </row>
    <row r="24425" spans="68:68" customFormat="1">
      <c r="BP24425" s="90"/>
    </row>
    <row r="24426" spans="68:68" customFormat="1">
      <c r="BP24426" s="90"/>
    </row>
    <row r="24427" spans="68:68" customFormat="1">
      <c r="BP24427" s="90"/>
    </row>
    <row r="24428" spans="68:68" customFormat="1">
      <c r="BP24428" s="90"/>
    </row>
    <row r="24429" spans="68:68" customFormat="1">
      <c r="BP24429" s="90"/>
    </row>
    <row r="24430" spans="68:68" customFormat="1">
      <c r="BP24430" s="90"/>
    </row>
    <row r="24431" spans="68:68" customFormat="1">
      <c r="BP24431" s="90"/>
    </row>
    <row r="24432" spans="68:68" customFormat="1">
      <c r="BP24432" s="90"/>
    </row>
    <row r="24433" spans="68:68" customFormat="1">
      <c r="BP24433" s="90"/>
    </row>
    <row r="24434" spans="68:68" customFormat="1">
      <c r="BP24434" s="90"/>
    </row>
    <row r="24435" spans="68:68" customFormat="1">
      <c r="BP24435" s="90"/>
    </row>
    <row r="24436" spans="68:68" customFormat="1">
      <c r="BP24436" s="90"/>
    </row>
    <row r="24437" spans="68:68" customFormat="1">
      <c r="BP24437" s="90"/>
    </row>
    <row r="24438" spans="68:68" customFormat="1">
      <c r="BP24438" s="90"/>
    </row>
    <row r="24439" spans="68:68" customFormat="1">
      <c r="BP24439" s="90"/>
    </row>
    <row r="24440" spans="68:68" customFormat="1">
      <c r="BP24440" s="90"/>
    </row>
    <row r="24441" spans="68:68" customFormat="1">
      <c r="BP24441" s="90"/>
    </row>
    <row r="24442" spans="68:68" customFormat="1">
      <c r="BP24442" s="90"/>
    </row>
    <row r="24443" spans="68:68" customFormat="1">
      <c r="BP24443" s="90"/>
    </row>
    <row r="24444" spans="68:68" customFormat="1">
      <c r="BP24444" s="90"/>
    </row>
    <row r="24445" spans="68:68" customFormat="1">
      <c r="BP24445" s="90"/>
    </row>
    <row r="24446" spans="68:68" customFormat="1">
      <c r="BP24446" s="90"/>
    </row>
    <row r="24447" spans="68:68" customFormat="1">
      <c r="BP24447" s="90"/>
    </row>
    <row r="24448" spans="68:68" customFormat="1">
      <c r="BP24448" s="90"/>
    </row>
    <row r="24449" spans="68:68" customFormat="1">
      <c r="BP24449" s="90"/>
    </row>
    <row r="24450" spans="68:68" customFormat="1">
      <c r="BP24450" s="90"/>
    </row>
    <row r="24451" spans="68:68" customFormat="1">
      <c r="BP24451" s="90"/>
    </row>
    <row r="24452" spans="68:68" customFormat="1">
      <c r="BP24452" s="90"/>
    </row>
    <row r="24453" spans="68:68" customFormat="1">
      <c r="BP24453" s="90"/>
    </row>
    <row r="24454" spans="68:68" customFormat="1">
      <c r="BP24454" s="90"/>
    </row>
    <row r="24455" spans="68:68" customFormat="1">
      <c r="BP24455" s="90"/>
    </row>
    <row r="24456" spans="68:68" customFormat="1">
      <c r="BP24456" s="90"/>
    </row>
    <row r="24457" spans="68:68" customFormat="1">
      <c r="BP24457" s="90"/>
    </row>
    <row r="24458" spans="68:68" customFormat="1">
      <c r="BP24458" s="90"/>
    </row>
    <row r="24459" spans="68:68" customFormat="1">
      <c r="BP24459" s="90"/>
    </row>
    <row r="24460" spans="68:68" customFormat="1">
      <c r="BP24460" s="90"/>
    </row>
    <row r="24461" spans="68:68" customFormat="1">
      <c r="BP24461" s="90"/>
    </row>
    <row r="24462" spans="68:68" customFormat="1">
      <c r="BP24462" s="90"/>
    </row>
    <row r="24463" spans="68:68" customFormat="1">
      <c r="BP24463" s="90"/>
    </row>
    <row r="24464" spans="68:68" customFormat="1">
      <c r="BP24464" s="90"/>
    </row>
    <row r="24465" spans="68:68" customFormat="1">
      <c r="BP24465" s="90"/>
    </row>
    <row r="24466" spans="68:68" customFormat="1">
      <c r="BP24466" s="90"/>
    </row>
    <row r="24467" spans="68:68" customFormat="1">
      <c r="BP24467" s="90"/>
    </row>
    <row r="24468" spans="68:68" customFormat="1">
      <c r="BP24468" s="90"/>
    </row>
    <row r="24469" spans="68:68" customFormat="1">
      <c r="BP24469" s="90"/>
    </row>
    <row r="24470" spans="68:68" customFormat="1">
      <c r="BP24470" s="90"/>
    </row>
    <row r="24471" spans="68:68" customFormat="1">
      <c r="BP24471" s="90"/>
    </row>
    <row r="24472" spans="68:68" customFormat="1">
      <c r="BP24472" s="90"/>
    </row>
    <row r="24473" spans="68:68" customFormat="1">
      <c r="BP24473" s="90"/>
    </row>
    <row r="24474" spans="68:68" customFormat="1">
      <c r="BP24474" s="90"/>
    </row>
    <row r="24475" spans="68:68" customFormat="1">
      <c r="BP24475" s="90"/>
    </row>
    <row r="24476" spans="68:68" customFormat="1">
      <c r="BP24476" s="90"/>
    </row>
    <row r="24477" spans="68:68" customFormat="1">
      <c r="BP24477" s="90"/>
    </row>
    <row r="24478" spans="68:68" customFormat="1">
      <c r="BP24478" s="90"/>
    </row>
    <row r="24479" spans="68:68" customFormat="1">
      <c r="BP24479" s="90"/>
    </row>
    <row r="24480" spans="68:68" customFormat="1">
      <c r="BP24480" s="90"/>
    </row>
    <row r="24481" spans="68:68" customFormat="1">
      <c r="BP24481" s="90"/>
    </row>
    <row r="24482" spans="68:68" customFormat="1">
      <c r="BP24482" s="90"/>
    </row>
    <row r="24483" spans="68:68" customFormat="1">
      <c r="BP24483" s="90"/>
    </row>
    <row r="24484" spans="68:68" customFormat="1">
      <c r="BP24484" s="90"/>
    </row>
    <row r="24485" spans="68:68" customFormat="1">
      <c r="BP24485" s="90"/>
    </row>
    <row r="24486" spans="68:68" customFormat="1">
      <c r="BP24486" s="90"/>
    </row>
    <row r="24487" spans="68:68" customFormat="1">
      <c r="BP24487" s="90"/>
    </row>
    <row r="24488" spans="68:68" customFormat="1">
      <c r="BP24488" s="90"/>
    </row>
    <row r="24489" spans="68:68" customFormat="1">
      <c r="BP24489" s="90"/>
    </row>
    <row r="24490" spans="68:68" customFormat="1">
      <c r="BP24490" s="90"/>
    </row>
    <row r="24491" spans="68:68" customFormat="1">
      <c r="BP24491" s="90"/>
    </row>
    <row r="24492" spans="68:68" customFormat="1">
      <c r="BP24492" s="90"/>
    </row>
    <row r="24493" spans="68:68" customFormat="1">
      <c r="BP24493" s="90"/>
    </row>
    <row r="24494" spans="68:68" customFormat="1">
      <c r="BP24494" s="90"/>
    </row>
    <row r="24495" spans="68:68" customFormat="1">
      <c r="BP24495" s="90"/>
    </row>
    <row r="24496" spans="68:68" customFormat="1">
      <c r="BP24496" s="90"/>
    </row>
    <row r="24497" spans="68:68" customFormat="1">
      <c r="BP24497" s="90"/>
    </row>
    <row r="24498" spans="68:68" customFormat="1">
      <c r="BP24498" s="90"/>
    </row>
    <row r="24499" spans="68:68" customFormat="1">
      <c r="BP24499" s="90"/>
    </row>
    <row r="24500" spans="68:68" customFormat="1">
      <c r="BP24500" s="90"/>
    </row>
    <row r="24501" spans="68:68" customFormat="1">
      <c r="BP24501" s="90"/>
    </row>
    <row r="24502" spans="68:68" customFormat="1">
      <c r="BP24502" s="90"/>
    </row>
    <row r="24503" spans="68:68" customFormat="1">
      <c r="BP24503" s="90"/>
    </row>
    <row r="24504" spans="68:68" customFormat="1">
      <c r="BP24504" s="90"/>
    </row>
    <row r="24505" spans="68:68" customFormat="1">
      <c r="BP24505" s="90"/>
    </row>
    <row r="24506" spans="68:68" customFormat="1">
      <c r="BP24506" s="90"/>
    </row>
    <row r="24507" spans="68:68" customFormat="1">
      <c r="BP24507" s="90"/>
    </row>
    <row r="24508" spans="68:68" customFormat="1">
      <c r="BP24508" s="90"/>
    </row>
    <row r="24509" spans="68:68" customFormat="1">
      <c r="BP24509" s="90"/>
    </row>
    <row r="24510" spans="68:68" customFormat="1">
      <c r="BP24510" s="90"/>
    </row>
    <row r="24511" spans="68:68" customFormat="1">
      <c r="BP24511" s="90"/>
    </row>
    <row r="24512" spans="68:68" customFormat="1">
      <c r="BP24512" s="90"/>
    </row>
    <row r="24513" spans="68:68" customFormat="1">
      <c r="BP24513" s="90"/>
    </row>
    <row r="24514" spans="68:68" customFormat="1">
      <c r="BP24514" s="90"/>
    </row>
    <row r="24515" spans="68:68" customFormat="1">
      <c r="BP24515" s="90"/>
    </row>
    <row r="24516" spans="68:68" customFormat="1">
      <c r="BP24516" s="90"/>
    </row>
    <row r="24517" spans="68:68" customFormat="1">
      <c r="BP24517" s="90"/>
    </row>
    <row r="24518" spans="68:68" customFormat="1">
      <c r="BP24518" s="90"/>
    </row>
    <row r="24519" spans="68:68" customFormat="1">
      <c r="BP24519" s="90"/>
    </row>
    <row r="24520" spans="68:68" customFormat="1">
      <c r="BP24520" s="90"/>
    </row>
    <row r="24521" spans="68:68" customFormat="1">
      <c r="BP24521" s="90"/>
    </row>
    <row r="24522" spans="68:68" customFormat="1">
      <c r="BP24522" s="90"/>
    </row>
    <row r="24523" spans="68:68" customFormat="1">
      <c r="BP24523" s="90"/>
    </row>
    <row r="24524" spans="68:68" customFormat="1">
      <c r="BP24524" s="90"/>
    </row>
    <row r="24525" spans="68:68" customFormat="1">
      <c r="BP24525" s="90"/>
    </row>
    <row r="24526" spans="68:68" customFormat="1">
      <c r="BP24526" s="90"/>
    </row>
    <row r="24527" spans="68:68" customFormat="1">
      <c r="BP24527" s="90"/>
    </row>
    <row r="24528" spans="68:68" customFormat="1">
      <c r="BP24528" s="90"/>
    </row>
    <row r="24529" spans="68:68" customFormat="1">
      <c r="BP24529" s="90"/>
    </row>
    <row r="24530" spans="68:68" customFormat="1">
      <c r="BP24530" s="90"/>
    </row>
    <row r="24531" spans="68:68" customFormat="1">
      <c r="BP24531" s="90"/>
    </row>
    <row r="24532" spans="68:68" customFormat="1">
      <c r="BP24532" s="90"/>
    </row>
    <row r="24533" spans="68:68" customFormat="1">
      <c r="BP24533" s="90"/>
    </row>
    <row r="24534" spans="68:68" customFormat="1">
      <c r="BP24534" s="90"/>
    </row>
    <row r="24535" spans="68:68" customFormat="1">
      <c r="BP24535" s="90"/>
    </row>
    <row r="24536" spans="68:68" customFormat="1">
      <c r="BP24536" s="90"/>
    </row>
    <row r="24537" spans="68:68" customFormat="1">
      <c r="BP24537" s="90"/>
    </row>
    <row r="24538" spans="68:68" customFormat="1">
      <c r="BP24538" s="90"/>
    </row>
    <row r="24539" spans="68:68" customFormat="1">
      <c r="BP24539" s="90"/>
    </row>
    <row r="24540" spans="68:68" customFormat="1">
      <c r="BP24540" s="90"/>
    </row>
    <row r="24541" spans="68:68" customFormat="1">
      <c r="BP24541" s="90"/>
    </row>
    <row r="24542" spans="68:68" customFormat="1">
      <c r="BP24542" s="90"/>
    </row>
    <row r="24543" spans="68:68" customFormat="1">
      <c r="BP24543" s="90"/>
    </row>
    <row r="24544" spans="68:68" customFormat="1">
      <c r="BP24544" s="90"/>
    </row>
    <row r="24545" spans="68:68" customFormat="1">
      <c r="BP24545" s="90"/>
    </row>
    <row r="24546" spans="68:68" customFormat="1">
      <c r="BP24546" s="90"/>
    </row>
    <row r="24547" spans="68:68" customFormat="1">
      <c r="BP24547" s="90"/>
    </row>
    <row r="24548" spans="68:68" customFormat="1">
      <c r="BP24548" s="90"/>
    </row>
    <row r="24549" spans="68:68" customFormat="1">
      <c r="BP24549" s="90"/>
    </row>
    <row r="24550" spans="68:68" customFormat="1">
      <c r="BP24550" s="90"/>
    </row>
    <row r="24551" spans="68:68" customFormat="1">
      <c r="BP24551" s="90"/>
    </row>
    <row r="24552" spans="68:68" customFormat="1">
      <c r="BP24552" s="90"/>
    </row>
    <row r="24553" spans="68:68" customFormat="1">
      <c r="BP24553" s="90"/>
    </row>
    <row r="24554" spans="68:68" customFormat="1">
      <c r="BP24554" s="90"/>
    </row>
    <row r="24555" spans="68:68" customFormat="1">
      <c r="BP24555" s="90"/>
    </row>
    <row r="24556" spans="68:68" customFormat="1">
      <c r="BP24556" s="90"/>
    </row>
    <row r="24557" spans="68:68" customFormat="1">
      <c r="BP24557" s="90"/>
    </row>
    <row r="24558" spans="68:68" customFormat="1">
      <c r="BP24558" s="90"/>
    </row>
    <row r="24559" spans="68:68" customFormat="1">
      <c r="BP24559" s="90"/>
    </row>
    <row r="24560" spans="68:68" customFormat="1">
      <c r="BP24560" s="90"/>
    </row>
    <row r="24561" spans="68:68" customFormat="1">
      <c r="BP24561" s="90"/>
    </row>
    <row r="24562" spans="68:68" customFormat="1">
      <c r="BP24562" s="90"/>
    </row>
    <row r="24563" spans="68:68" customFormat="1">
      <c r="BP24563" s="90"/>
    </row>
    <row r="24564" spans="68:68" customFormat="1">
      <c r="BP24564" s="90"/>
    </row>
    <row r="24565" spans="68:68" customFormat="1">
      <c r="BP24565" s="90"/>
    </row>
    <row r="24566" spans="68:68" customFormat="1">
      <c r="BP24566" s="90"/>
    </row>
    <row r="24567" spans="68:68" customFormat="1">
      <c r="BP24567" s="90"/>
    </row>
    <row r="24568" spans="68:68" customFormat="1">
      <c r="BP24568" s="90"/>
    </row>
    <row r="24569" spans="68:68" customFormat="1">
      <c r="BP24569" s="90"/>
    </row>
    <row r="24570" spans="68:68" customFormat="1">
      <c r="BP24570" s="90"/>
    </row>
    <row r="24571" spans="68:68" customFormat="1">
      <c r="BP24571" s="90"/>
    </row>
    <row r="24572" spans="68:68" customFormat="1">
      <c r="BP24572" s="90"/>
    </row>
    <row r="24573" spans="68:68" customFormat="1">
      <c r="BP24573" s="90"/>
    </row>
    <row r="24574" spans="68:68" customFormat="1">
      <c r="BP24574" s="90"/>
    </row>
    <row r="24575" spans="68:68" customFormat="1">
      <c r="BP24575" s="90"/>
    </row>
    <row r="24576" spans="68:68" customFormat="1">
      <c r="BP24576" s="90"/>
    </row>
    <row r="24577" spans="68:68" customFormat="1">
      <c r="BP24577" s="90"/>
    </row>
    <row r="24578" spans="68:68" customFormat="1">
      <c r="BP24578" s="90"/>
    </row>
    <row r="24579" spans="68:68" customFormat="1">
      <c r="BP24579" s="90"/>
    </row>
    <row r="24580" spans="68:68" customFormat="1">
      <c r="BP24580" s="90"/>
    </row>
    <row r="24581" spans="68:68" customFormat="1">
      <c r="BP24581" s="90"/>
    </row>
    <row r="24582" spans="68:68" customFormat="1">
      <c r="BP24582" s="90"/>
    </row>
    <row r="24583" spans="68:68" customFormat="1">
      <c r="BP24583" s="90"/>
    </row>
    <row r="24584" spans="68:68" customFormat="1">
      <c r="BP24584" s="90"/>
    </row>
    <row r="24585" spans="68:68" customFormat="1">
      <c r="BP24585" s="90"/>
    </row>
    <row r="24586" spans="68:68" customFormat="1">
      <c r="BP24586" s="90"/>
    </row>
    <row r="24587" spans="68:68" customFormat="1">
      <c r="BP24587" s="90"/>
    </row>
    <row r="24588" spans="68:68" customFormat="1">
      <c r="BP24588" s="90"/>
    </row>
    <row r="24589" spans="68:68" customFormat="1">
      <c r="BP24589" s="90"/>
    </row>
    <row r="24590" spans="68:68" customFormat="1">
      <c r="BP24590" s="90"/>
    </row>
    <row r="24591" spans="68:68" customFormat="1">
      <c r="BP24591" s="90"/>
    </row>
    <row r="24592" spans="68:68" customFormat="1">
      <c r="BP24592" s="90"/>
    </row>
    <row r="24593" spans="68:68" customFormat="1">
      <c r="BP24593" s="90"/>
    </row>
    <row r="24594" spans="68:68" customFormat="1">
      <c r="BP24594" s="90"/>
    </row>
    <row r="24595" spans="68:68" customFormat="1">
      <c r="BP24595" s="90"/>
    </row>
    <row r="24596" spans="68:68" customFormat="1">
      <c r="BP24596" s="90"/>
    </row>
    <row r="24597" spans="68:68" customFormat="1">
      <c r="BP24597" s="90"/>
    </row>
    <row r="24598" spans="68:68" customFormat="1">
      <c r="BP24598" s="90"/>
    </row>
    <row r="24599" spans="68:68" customFormat="1">
      <c r="BP24599" s="90"/>
    </row>
    <row r="24600" spans="68:68" customFormat="1">
      <c r="BP24600" s="90"/>
    </row>
    <row r="24601" spans="68:68" customFormat="1">
      <c r="BP24601" s="90"/>
    </row>
    <row r="24602" spans="68:68" customFormat="1">
      <c r="BP24602" s="90"/>
    </row>
    <row r="24603" spans="68:68" customFormat="1">
      <c r="BP24603" s="90"/>
    </row>
    <row r="24604" spans="68:68" customFormat="1">
      <c r="BP24604" s="90"/>
    </row>
    <row r="24605" spans="68:68" customFormat="1">
      <c r="BP24605" s="90"/>
    </row>
    <row r="24606" spans="68:68" customFormat="1">
      <c r="BP24606" s="90"/>
    </row>
    <row r="24607" spans="68:68" customFormat="1">
      <c r="BP24607" s="90"/>
    </row>
    <row r="24608" spans="68:68" customFormat="1">
      <c r="BP24608" s="90"/>
    </row>
    <row r="24609" spans="68:68" customFormat="1">
      <c r="BP24609" s="90"/>
    </row>
    <row r="24610" spans="68:68" customFormat="1">
      <c r="BP24610" s="90"/>
    </row>
    <row r="24611" spans="68:68" customFormat="1">
      <c r="BP24611" s="90"/>
    </row>
    <row r="24612" spans="68:68" customFormat="1">
      <c r="BP24612" s="90"/>
    </row>
    <row r="24613" spans="68:68" customFormat="1">
      <c r="BP24613" s="90"/>
    </row>
    <row r="24614" spans="68:68" customFormat="1">
      <c r="BP24614" s="90"/>
    </row>
    <row r="24615" spans="68:68" customFormat="1">
      <c r="BP24615" s="90"/>
    </row>
    <row r="24616" spans="68:68" customFormat="1">
      <c r="BP24616" s="90"/>
    </row>
    <row r="24617" spans="68:68" customFormat="1">
      <c r="BP24617" s="90"/>
    </row>
    <row r="24618" spans="68:68" customFormat="1">
      <c r="BP24618" s="90"/>
    </row>
    <row r="24619" spans="68:68" customFormat="1">
      <c r="BP24619" s="90"/>
    </row>
    <row r="24620" spans="68:68" customFormat="1">
      <c r="BP24620" s="90"/>
    </row>
    <row r="24621" spans="68:68" customFormat="1">
      <c r="BP24621" s="90"/>
    </row>
    <row r="24622" spans="68:68" customFormat="1">
      <c r="BP24622" s="90"/>
    </row>
    <row r="24623" spans="68:68" customFormat="1">
      <c r="BP24623" s="90"/>
    </row>
    <row r="24624" spans="68:68" customFormat="1">
      <c r="BP24624" s="90"/>
    </row>
    <row r="24625" spans="68:68" customFormat="1">
      <c r="BP24625" s="90"/>
    </row>
    <row r="24626" spans="68:68" customFormat="1">
      <c r="BP24626" s="90"/>
    </row>
    <row r="24627" spans="68:68" customFormat="1">
      <c r="BP24627" s="90"/>
    </row>
    <row r="24628" spans="68:68" customFormat="1">
      <c r="BP24628" s="90"/>
    </row>
    <row r="24629" spans="68:68" customFormat="1">
      <c r="BP24629" s="90"/>
    </row>
    <row r="24630" spans="68:68" customFormat="1">
      <c r="BP24630" s="90"/>
    </row>
    <row r="24631" spans="68:68" customFormat="1">
      <c r="BP24631" s="90"/>
    </row>
    <row r="24632" spans="68:68" customFormat="1">
      <c r="BP24632" s="90"/>
    </row>
    <row r="24633" spans="68:68" customFormat="1">
      <c r="BP24633" s="90"/>
    </row>
    <row r="24634" spans="68:68" customFormat="1">
      <c r="BP24634" s="90"/>
    </row>
    <row r="24635" spans="68:68" customFormat="1">
      <c r="BP24635" s="90"/>
    </row>
    <row r="24636" spans="68:68" customFormat="1">
      <c r="BP24636" s="90"/>
    </row>
    <row r="24637" spans="68:68" customFormat="1">
      <c r="BP24637" s="90"/>
    </row>
    <row r="24638" spans="68:68" customFormat="1">
      <c r="BP24638" s="90"/>
    </row>
    <row r="24639" spans="68:68" customFormat="1">
      <c r="BP24639" s="90"/>
    </row>
    <row r="24640" spans="68:68" customFormat="1">
      <c r="BP24640" s="90"/>
    </row>
    <row r="24641" spans="68:68" customFormat="1">
      <c r="BP24641" s="90"/>
    </row>
    <row r="24642" spans="68:68" customFormat="1">
      <c r="BP24642" s="90"/>
    </row>
    <row r="24643" spans="68:68" customFormat="1">
      <c r="BP24643" s="90"/>
    </row>
    <row r="24644" spans="68:68" customFormat="1">
      <c r="BP24644" s="90"/>
    </row>
    <row r="24645" spans="68:68" customFormat="1">
      <c r="BP24645" s="90"/>
    </row>
    <row r="24646" spans="68:68" customFormat="1">
      <c r="BP24646" s="90"/>
    </row>
    <row r="24647" spans="68:68" customFormat="1">
      <c r="BP24647" s="90"/>
    </row>
    <row r="24648" spans="68:68" customFormat="1">
      <c r="BP24648" s="90"/>
    </row>
    <row r="24649" spans="68:68" customFormat="1">
      <c r="BP24649" s="90"/>
    </row>
    <row r="24650" spans="68:68" customFormat="1">
      <c r="BP24650" s="90"/>
    </row>
    <row r="24651" spans="68:68" customFormat="1">
      <c r="BP24651" s="90"/>
    </row>
    <row r="24652" spans="68:68" customFormat="1">
      <c r="BP24652" s="90"/>
    </row>
    <row r="24653" spans="68:68" customFormat="1">
      <c r="BP24653" s="90"/>
    </row>
    <row r="24654" spans="68:68" customFormat="1">
      <c r="BP24654" s="90"/>
    </row>
    <row r="24655" spans="68:68" customFormat="1">
      <c r="BP24655" s="90"/>
    </row>
    <row r="24656" spans="68:68" customFormat="1">
      <c r="BP24656" s="90"/>
    </row>
    <row r="24657" spans="68:68" customFormat="1">
      <c r="BP24657" s="90"/>
    </row>
    <row r="24658" spans="68:68" customFormat="1">
      <c r="BP24658" s="90"/>
    </row>
    <row r="24659" spans="68:68" customFormat="1">
      <c r="BP24659" s="90"/>
    </row>
    <row r="24660" spans="68:68" customFormat="1">
      <c r="BP24660" s="90"/>
    </row>
    <row r="24661" spans="68:68" customFormat="1">
      <c r="BP24661" s="90"/>
    </row>
    <row r="24662" spans="68:68" customFormat="1">
      <c r="BP24662" s="90"/>
    </row>
    <row r="24663" spans="68:68" customFormat="1">
      <c r="BP24663" s="90"/>
    </row>
    <row r="24664" spans="68:68" customFormat="1">
      <c r="BP24664" s="90"/>
    </row>
    <row r="24665" spans="68:68" customFormat="1">
      <c r="BP24665" s="90"/>
    </row>
    <row r="24666" spans="68:68" customFormat="1">
      <c r="BP24666" s="90"/>
    </row>
    <row r="24667" spans="68:68" customFormat="1">
      <c r="BP24667" s="90"/>
    </row>
    <row r="24668" spans="68:68" customFormat="1">
      <c r="BP24668" s="90"/>
    </row>
    <row r="24669" spans="68:68" customFormat="1">
      <c r="BP24669" s="90"/>
    </row>
    <row r="24670" spans="68:68" customFormat="1">
      <c r="BP24670" s="90"/>
    </row>
    <row r="24671" spans="68:68" customFormat="1">
      <c r="BP24671" s="90"/>
    </row>
    <row r="24672" spans="68:68" customFormat="1">
      <c r="BP24672" s="90"/>
    </row>
    <row r="24673" spans="68:68" customFormat="1">
      <c r="BP24673" s="90"/>
    </row>
    <row r="24674" spans="68:68" customFormat="1">
      <c r="BP24674" s="90"/>
    </row>
    <row r="24675" spans="68:68" customFormat="1">
      <c r="BP24675" s="90"/>
    </row>
    <row r="24676" spans="68:68" customFormat="1">
      <c r="BP24676" s="90"/>
    </row>
    <row r="24677" spans="68:68" customFormat="1">
      <c r="BP24677" s="90"/>
    </row>
    <row r="24678" spans="68:68" customFormat="1">
      <c r="BP24678" s="90"/>
    </row>
    <row r="24679" spans="68:68" customFormat="1">
      <c r="BP24679" s="90"/>
    </row>
    <row r="24680" spans="68:68" customFormat="1">
      <c r="BP24680" s="90"/>
    </row>
    <row r="24681" spans="68:68" customFormat="1">
      <c r="BP24681" s="90"/>
    </row>
    <row r="24682" spans="68:68" customFormat="1">
      <c r="BP24682" s="90"/>
    </row>
    <row r="24683" spans="68:68" customFormat="1">
      <c r="BP24683" s="90"/>
    </row>
    <row r="24684" spans="68:68" customFormat="1">
      <c r="BP24684" s="90"/>
    </row>
    <row r="24685" spans="68:68" customFormat="1">
      <c r="BP24685" s="90"/>
    </row>
    <row r="24686" spans="68:68" customFormat="1">
      <c r="BP24686" s="90"/>
    </row>
    <row r="24687" spans="68:68" customFormat="1">
      <c r="BP24687" s="90"/>
    </row>
    <row r="24688" spans="68:68" customFormat="1">
      <c r="BP24688" s="90"/>
    </row>
    <row r="24689" spans="68:68" customFormat="1">
      <c r="BP24689" s="90"/>
    </row>
    <row r="24690" spans="68:68" customFormat="1">
      <c r="BP24690" s="90"/>
    </row>
    <row r="24691" spans="68:68" customFormat="1">
      <c r="BP24691" s="90"/>
    </row>
    <row r="24692" spans="68:68" customFormat="1">
      <c r="BP24692" s="90"/>
    </row>
    <row r="24693" spans="68:68" customFormat="1">
      <c r="BP24693" s="90"/>
    </row>
    <row r="24694" spans="68:68" customFormat="1">
      <c r="BP24694" s="90"/>
    </row>
    <row r="24695" spans="68:68" customFormat="1">
      <c r="BP24695" s="90"/>
    </row>
    <row r="24696" spans="68:68" customFormat="1">
      <c r="BP24696" s="90"/>
    </row>
    <row r="24697" spans="68:68" customFormat="1">
      <c r="BP24697" s="90"/>
    </row>
    <row r="24698" spans="68:68" customFormat="1">
      <c r="BP24698" s="90"/>
    </row>
    <row r="24699" spans="68:68" customFormat="1">
      <c r="BP24699" s="90"/>
    </row>
    <row r="24700" spans="68:68" customFormat="1">
      <c r="BP24700" s="90"/>
    </row>
    <row r="24701" spans="68:68" customFormat="1">
      <c r="BP24701" s="90"/>
    </row>
    <row r="24702" spans="68:68" customFormat="1">
      <c r="BP24702" s="90"/>
    </row>
    <row r="24703" spans="68:68" customFormat="1">
      <c r="BP24703" s="90"/>
    </row>
    <row r="24704" spans="68:68" customFormat="1">
      <c r="BP24704" s="90"/>
    </row>
    <row r="24705" spans="68:68" customFormat="1">
      <c r="BP24705" s="90"/>
    </row>
    <row r="24706" spans="68:68" customFormat="1">
      <c r="BP24706" s="90"/>
    </row>
    <row r="24707" spans="68:68" customFormat="1">
      <c r="BP24707" s="90"/>
    </row>
    <row r="24708" spans="68:68" customFormat="1">
      <c r="BP24708" s="90"/>
    </row>
    <row r="24709" spans="68:68" customFormat="1">
      <c r="BP24709" s="90"/>
    </row>
    <row r="24710" spans="68:68" customFormat="1">
      <c r="BP24710" s="90"/>
    </row>
    <row r="24711" spans="68:68" customFormat="1">
      <c r="BP24711" s="90"/>
    </row>
    <row r="24712" spans="68:68" customFormat="1">
      <c r="BP24712" s="90"/>
    </row>
    <row r="24713" spans="68:68" customFormat="1">
      <c r="BP24713" s="90"/>
    </row>
    <row r="24714" spans="68:68" customFormat="1">
      <c r="BP24714" s="90"/>
    </row>
    <row r="24715" spans="68:68" customFormat="1">
      <c r="BP24715" s="90"/>
    </row>
    <row r="24716" spans="68:68" customFormat="1">
      <c r="BP24716" s="90"/>
    </row>
    <row r="24717" spans="68:68" customFormat="1">
      <c r="BP24717" s="90"/>
    </row>
    <row r="24718" spans="68:68" customFormat="1">
      <c r="BP24718" s="90"/>
    </row>
    <row r="24719" spans="68:68" customFormat="1">
      <c r="BP24719" s="90"/>
    </row>
    <row r="24720" spans="68:68" customFormat="1">
      <c r="BP24720" s="90"/>
    </row>
    <row r="24721" spans="68:68" customFormat="1">
      <c r="BP24721" s="90"/>
    </row>
    <row r="24722" spans="68:68" customFormat="1">
      <c r="BP24722" s="90"/>
    </row>
    <row r="24723" spans="68:68" customFormat="1">
      <c r="BP24723" s="90"/>
    </row>
    <row r="24724" spans="68:68" customFormat="1">
      <c r="BP24724" s="90"/>
    </row>
    <row r="24725" spans="68:68" customFormat="1">
      <c r="BP24725" s="90"/>
    </row>
    <row r="24726" spans="68:68" customFormat="1">
      <c r="BP24726" s="90"/>
    </row>
    <row r="24727" spans="68:68" customFormat="1">
      <c r="BP24727" s="90"/>
    </row>
    <row r="24728" spans="68:68" customFormat="1">
      <c r="BP24728" s="90"/>
    </row>
    <row r="24729" spans="68:68" customFormat="1">
      <c r="BP24729" s="90"/>
    </row>
    <row r="24730" spans="68:68" customFormat="1">
      <c r="BP24730" s="90"/>
    </row>
    <row r="24731" spans="68:68" customFormat="1">
      <c r="BP24731" s="90"/>
    </row>
    <row r="24732" spans="68:68" customFormat="1">
      <c r="BP24732" s="90"/>
    </row>
    <row r="24733" spans="68:68" customFormat="1">
      <c r="BP24733" s="90"/>
    </row>
    <row r="24734" spans="68:68" customFormat="1">
      <c r="BP24734" s="90"/>
    </row>
    <row r="24735" spans="68:68" customFormat="1">
      <c r="BP24735" s="90"/>
    </row>
    <row r="24736" spans="68:68" customFormat="1">
      <c r="BP24736" s="90"/>
    </row>
    <row r="24737" spans="68:68" customFormat="1">
      <c r="BP24737" s="90"/>
    </row>
    <row r="24738" spans="68:68" customFormat="1">
      <c r="BP24738" s="90"/>
    </row>
    <row r="24739" spans="68:68" customFormat="1">
      <c r="BP24739" s="90"/>
    </row>
    <row r="24740" spans="68:68" customFormat="1">
      <c r="BP24740" s="90"/>
    </row>
    <row r="24741" spans="68:68" customFormat="1">
      <c r="BP24741" s="90"/>
    </row>
    <row r="24742" spans="68:68" customFormat="1">
      <c r="BP24742" s="90"/>
    </row>
    <row r="24743" spans="68:68" customFormat="1">
      <c r="BP24743" s="90"/>
    </row>
    <row r="24744" spans="68:68" customFormat="1">
      <c r="BP24744" s="90"/>
    </row>
    <row r="24745" spans="68:68" customFormat="1">
      <c r="BP24745" s="90"/>
    </row>
    <row r="24746" spans="68:68" customFormat="1">
      <c r="BP24746" s="90"/>
    </row>
    <row r="24747" spans="68:68" customFormat="1">
      <c r="BP24747" s="90"/>
    </row>
    <row r="24748" spans="68:68" customFormat="1">
      <c r="BP24748" s="90"/>
    </row>
    <row r="24749" spans="68:68" customFormat="1">
      <c r="BP24749" s="90"/>
    </row>
    <row r="24750" spans="68:68" customFormat="1">
      <c r="BP24750" s="90"/>
    </row>
    <row r="24751" spans="68:68" customFormat="1">
      <c r="BP24751" s="90"/>
    </row>
    <row r="24752" spans="68:68" customFormat="1">
      <c r="BP24752" s="90"/>
    </row>
    <row r="24753" spans="68:68" customFormat="1">
      <c r="BP24753" s="90"/>
    </row>
    <row r="24754" spans="68:68" customFormat="1">
      <c r="BP24754" s="90"/>
    </row>
    <row r="24755" spans="68:68" customFormat="1">
      <c r="BP24755" s="90"/>
    </row>
    <row r="24756" spans="68:68" customFormat="1">
      <c r="BP24756" s="90"/>
    </row>
    <row r="24757" spans="68:68" customFormat="1">
      <c r="BP24757" s="90"/>
    </row>
    <row r="24758" spans="68:68" customFormat="1">
      <c r="BP24758" s="90"/>
    </row>
    <row r="24759" spans="68:68" customFormat="1">
      <c r="BP24759" s="90"/>
    </row>
    <row r="24760" spans="68:68" customFormat="1">
      <c r="BP24760" s="90"/>
    </row>
    <row r="24761" spans="68:68" customFormat="1">
      <c r="BP24761" s="90"/>
    </row>
    <row r="24762" spans="68:68" customFormat="1">
      <c r="BP24762" s="90"/>
    </row>
    <row r="24763" spans="68:68" customFormat="1">
      <c r="BP24763" s="90"/>
    </row>
    <row r="24764" spans="68:68" customFormat="1">
      <c r="BP24764" s="90"/>
    </row>
    <row r="24765" spans="68:68" customFormat="1">
      <c r="BP24765" s="90"/>
    </row>
    <row r="24766" spans="68:68" customFormat="1">
      <c r="BP24766" s="90"/>
    </row>
    <row r="24767" spans="68:68" customFormat="1">
      <c r="BP24767" s="90"/>
    </row>
    <row r="24768" spans="68:68" customFormat="1">
      <c r="BP24768" s="90"/>
    </row>
    <row r="24769" spans="68:68" customFormat="1">
      <c r="BP24769" s="90"/>
    </row>
    <row r="24770" spans="68:68" customFormat="1">
      <c r="BP24770" s="90"/>
    </row>
    <row r="24771" spans="68:68" customFormat="1">
      <c r="BP24771" s="90"/>
    </row>
    <row r="24772" spans="68:68" customFormat="1">
      <c r="BP24772" s="90"/>
    </row>
    <row r="24773" spans="68:68" customFormat="1">
      <c r="BP24773" s="90"/>
    </row>
    <row r="24774" spans="68:68" customFormat="1">
      <c r="BP24774" s="90"/>
    </row>
    <row r="24775" spans="68:68" customFormat="1">
      <c r="BP24775" s="90"/>
    </row>
    <row r="24776" spans="68:68" customFormat="1">
      <c r="BP24776" s="90"/>
    </row>
    <row r="24777" spans="68:68" customFormat="1">
      <c r="BP24777" s="90"/>
    </row>
    <row r="24778" spans="68:68" customFormat="1">
      <c r="BP24778" s="90"/>
    </row>
    <row r="24779" spans="68:68" customFormat="1">
      <c r="BP24779" s="90"/>
    </row>
    <row r="24780" spans="68:68" customFormat="1">
      <c r="BP24780" s="90"/>
    </row>
    <row r="24781" spans="68:68" customFormat="1">
      <c r="BP24781" s="90"/>
    </row>
    <row r="24782" spans="68:68" customFormat="1">
      <c r="BP24782" s="90"/>
    </row>
    <row r="24783" spans="68:68" customFormat="1">
      <c r="BP24783" s="90"/>
    </row>
    <row r="24784" spans="68:68" customFormat="1">
      <c r="BP24784" s="90"/>
    </row>
    <row r="24785" spans="68:68" customFormat="1">
      <c r="BP24785" s="90"/>
    </row>
    <row r="24786" spans="68:68" customFormat="1">
      <c r="BP24786" s="90"/>
    </row>
    <row r="24787" spans="68:68" customFormat="1">
      <c r="BP24787" s="90"/>
    </row>
    <row r="24788" spans="68:68" customFormat="1">
      <c r="BP24788" s="90"/>
    </row>
    <row r="24789" spans="68:68" customFormat="1">
      <c r="BP24789" s="90"/>
    </row>
    <row r="24790" spans="68:68" customFormat="1">
      <c r="BP24790" s="90"/>
    </row>
    <row r="24791" spans="68:68" customFormat="1">
      <c r="BP24791" s="90"/>
    </row>
    <row r="24792" spans="68:68" customFormat="1">
      <c r="BP24792" s="90"/>
    </row>
    <row r="24793" spans="68:68" customFormat="1">
      <c r="BP24793" s="90"/>
    </row>
    <row r="24794" spans="68:68" customFormat="1">
      <c r="BP24794" s="90"/>
    </row>
    <row r="24795" spans="68:68" customFormat="1">
      <c r="BP24795" s="90"/>
    </row>
    <row r="24796" spans="68:68" customFormat="1">
      <c r="BP24796" s="90"/>
    </row>
    <row r="24797" spans="68:68" customFormat="1">
      <c r="BP24797" s="90"/>
    </row>
    <row r="24798" spans="68:68" customFormat="1">
      <c r="BP24798" s="90"/>
    </row>
    <row r="24799" spans="68:68" customFormat="1">
      <c r="BP24799" s="90"/>
    </row>
    <row r="24800" spans="68:68" customFormat="1">
      <c r="BP24800" s="90"/>
    </row>
    <row r="24801" spans="68:68" customFormat="1">
      <c r="BP24801" s="90"/>
    </row>
    <row r="24802" spans="68:68" customFormat="1">
      <c r="BP24802" s="90"/>
    </row>
    <row r="24803" spans="68:68" customFormat="1">
      <c r="BP24803" s="90"/>
    </row>
    <row r="24804" spans="68:68" customFormat="1">
      <c r="BP24804" s="90"/>
    </row>
    <row r="24805" spans="68:68" customFormat="1">
      <c r="BP24805" s="90"/>
    </row>
    <row r="24806" spans="68:68" customFormat="1">
      <c r="BP24806" s="90"/>
    </row>
    <row r="24807" spans="68:68" customFormat="1">
      <c r="BP24807" s="90"/>
    </row>
    <row r="24808" spans="68:68" customFormat="1">
      <c r="BP24808" s="90"/>
    </row>
    <row r="24809" spans="68:68" customFormat="1">
      <c r="BP24809" s="90"/>
    </row>
    <row r="24810" spans="68:68" customFormat="1">
      <c r="BP24810" s="90"/>
    </row>
    <row r="24811" spans="68:68" customFormat="1">
      <c r="BP24811" s="90"/>
    </row>
    <row r="24812" spans="68:68" customFormat="1">
      <c r="BP24812" s="90"/>
    </row>
    <row r="24813" spans="68:68" customFormat="1">
      <c r="BP24813" s="90"/>
    </row>
    <row r="24814" spans="68:68" customFormat="1">
      <c r="BP24814" s="90"/>
    </row>
    <row r="24815" spans="68:68" customFormat="1">
      <c r="BP24815" s="90"/>
    </row>
    <row r="24816" spans="68:68" customFormat="1">
      <c r="BP24816" s="90"/>
    </row>
    <row r="24817" spans="68:68" customFormat="1">
      <c r="BP24817" s="90"/>
    </row>
    <row r="24818" spans="68:68" customFormat="1">
      <c r="BP24818" s="90"/>
    </row>
    <row r="24819" spans="68:68" customFormat="1">
      <c r="BP24819" s="90"/>
    </row>
    <row r="24820" spans="68:68" customFormat="1">
      <c r="BP24820" s="90"/>
    </row>
    <row r="24821" spans="68:68" customFormat="1">
      <c r="BP24821" s="90"/>
    </row>
    <row r="24822" spans="68:68" customFormat="1">
      <c r="BP24822" s="90"/>
    </row>
    <row r="24823" spans="68:68" customFormat="1">
      <c r="BP24823" s="90"/>
    </row>
    <row r="24824" spans="68:68" customFormat="1">
      <c r="BP24824" s="90"/>
    </row>
    <row r="24825" spans="68:68" customFormat="1">
      <c r="BP24825" s="90"/>
    </row>
    <row r="24826" spans="68:68" customFormat="1">
      <c r="BP24826" s="90"/>
    </row>
    <row r="24827" spans="68:68" customFormat="1">
      <c r="BP24827" s="90"/>
    </row>
    <row r="24828" spans="68:68" customFormat="1">
      <c r="BP24828" s="90"/>
    </row>
    <row r="24829" spans="68:68" customFormat="1">
      <c r="BP24829" s="90"/>
    </row>
    <row r="24830" spans="68:68" customFormat="1">
      <c r="BP24830" s="90"/>
    </row>
    <row r="24831" spans="68:68" customFormat="1">
      <c r="BP24831" s="90"/>
    </row>
    <row r="24832" spans="68:68" customFormat="1">
      <c r="BP24832" s="90"/>
    </row>
    <row r="24833" spans="68:68" customFormat="1">
      <c r="BP24833" s="90"/>
    </row>
    <row r="24834" spans="68:68" customFormat="1">
      <c r="BP24834" s="90"/>
    </row>
    <row r="24835" spans="68:68" customFormat="1">
      <c r="BP24835" s="90"/>
    </row>
    <row r="24836" spans="68:68" customFormat="1">
      <c r="BP24836" s="90"/>
    </row>
    <row r="24837" spans="68:68" customFormat="1">
      <c r="BP24837" s="90"/>
    </row>
    <row r="24838" spans="68:68" customFormat="1">
      <c r="BP24838" s="90"/>
    </row>
    <row r="24839" spans="68:68" customFormat="1">
      <c r="BP24839" s="90"/>
    </row>
    <row r="24840" spans="68:68" customFormat="1">
      <c r="BP24840" s="90"/>
    </row>
    <row r="24841" spans="68:68" customFormat="1">
      <c r="BP24841" s="90"/>
    </row>
    <row r="24842" spans="68:68" customFormat="1">
      <c r="BP24842" s="90"/>
    </row>
    <row r="24843" spans="68:68" customFormat="1">
      <c r="BP24843" s="90"/>
    </row>
    <row r="24844" spans="68:68" customFormat="1">
      <c r="BP24844" s="90"/>
    </row>
    <row r="24845" spans="68:68" customFormat="1">
      <c r="BP24845" s="90"/>
    </row>
    <row r="24846" spans="68:68" customFormat="1">
      <c r="BP24846" s="90"/>
    </row>
    <row r="24847" spans="68:68" customFormat="1">
      <c r="BP24847" s="90"/>
    </row>
    <row r="24848" spans="68:68" customFormat="1">
      <c r="BP24848" s="90"/>
    </row>
    <row r="24849" spans="68:68" customFormat="1">
      <c r="BP24849" s="90"/>
    </row>
    <row r="24850" spans="68:68" customFormat="1">
      <c r="BP24850" s="90"/>
    </row>
    <row r="24851" spans="68:68" customFormat="1">
      <c r="BP24851" s="90"/>
    </row>
    <row r="24852" spans="68:68" customFormat="1">
      <c r="BP24852" s="90"/>
    </row>
    <row r="24853" spans="68:68" customFormat="1">
      <c r="BP24853" s="90"/>
    </row>
    <row r="24854" spans="68:68" customFormat="1">
      <c r="BP24854" s="90"/>
    </row>
    <row r="24855" spans="68:68" customFormat="1">
      <c r="BP24855" s="90"/>
    </row>
    <row r="24856" spans="68:68" customFormat="1">
      <c r="BP24856" s="90"/>
    </row>
    <row r="24857" spans="68:68" customFormat="1">
      <c r="BP24857" s="90"/>
    </row>
    <row r="24858" spans="68:68" customFormat="1">
      <c r="BP24858" s="90"/>
    </row>
    <row r="24859" spans="68:68" customFormat="1">
      <c r="BP24859" s="90"/>
    </row>
    <row r="24860" spans="68:68" customFormat="1">
      <c r="BP24860" s="90"/>
    </row>
    <row r="24861" spans="68:68" customFormat="1">
      <c r="BP24861" s="90"/>
    </row>
    <row r="24862" spans="68:68" customFormat="1">
      <c r="BP24862" s="90"/>
    </row>
    <row r="24863" spans="68:68" customFormat="1">
      <c r="BP24863" s="90"/>
    </row>
    <row r="24864" spans="68:68" customFormat="1">
      <c r="BP24864" s="90"/>
    </row>
    <row r="24865" spans="68:68" customFormat="1">
      <c r="BP24865" s="90"/>
    </row>
    <row r="24866" spans="68:68" customFormat="1">
      <c r="BP24866" s="90"/>
    </row>
    <row r="24867" spans="68:68" customFormat="1">
      <c r="BP24867" s="90"/>
    </row>
    <row r="24868" spans="68:68" customFormat="1">
      <c r="BP24868" s="90"/>
    </row>
    <row r="24869" spans="68:68" customFormat="1">
      <c r="BP24869" s="90"/>
    </row>
    <row r="24870" spans="68:68" customFormat="1">
      <c r="BP24870" s="90"/>
    </row>
    <row r="24871" spans="68:68" customFormat="1">
      <c r="BP24871" s="90"/>
    </row>
    <row r="24872" spans="68:68" customFormat="1">
      <c r="BP24872" s="90"/>
    </row>
    <row r="24873" spans="68:68" customFormat="1">
      <c r="BP24873" s="90"/>
    </row>
    <row r="24874" spans="68:68" customFormat="1">
      <c r="BP24874" s="90"/>
    </row>
    <row r="24875" spans="68:68" customFormat="1">
      <c r="BP24875" s="90"/>
    </row>
    <row r="24876" spans="68:68" customFormat="1">
      <c r="BP24876" s="90"/>
    </row>
    <row r="24877" spans="68:68" customFormat="1">
      <c r="BP24877" s="90"/>
    </row>
    <row r="24878" spans="68:68" customFormat="1">
      <c r="BP24878" s="90"/>
    </row>
    <row r="24879" spans="68:68" customFormat="1">
      <c r="BP24879" s="90"/>
    </row>
    <row r="24880" spans="68:68" customFormat="1">
      <c r="BP24880" s="90"/>
    </row>
    <row r="24881" spans="68:68" customFormat="1">
      <c r="BP24881" s="90"/>
    </row>
    <row r="24882" spans="68:68" customFormat="1">
      <c r="BP24882" s="90"/>
    </row>
    <row r="24883" spans="68:68" customFormat="1">
      <c r="BP24883" s="90"/>
    </row>
    <row r="24884" spans="68:68" customFormat="1">
      <c r="BP24884" s="90"/>
    </row>
    <row r="24885" spans="68:68" customFormat="1">
      <c r="BP24885" s="90"/>
    </row>
    <row r="24886" spans="68:68" customFormat="1">
      <c r="BP24886" s="90"/>
    </row>
    <row r="24887" spans="68:68" customFormat="1">
      <c r="BP24887" s="90"/>
    </row>
    <row r="24888" spans="68:68" customFormat="1">
      <c r="BP24888" s="90"/>
    </row>
    <row r="24889" spans="68:68" customFormat="1">
      <c r="BP24889" s="90"/>
    </row>
    <row r="24890" spans="68:68" customFormat="1">
      <c r="BP24890" s="90"/>
    </row>
    <row r="24891" spans="68:68" customFormat="1">
      <c r="BP24891" s="90"/>
    </row>
    <row r="24892" spans="68:68" customFormat="1">
      <c r="BP24892" s="90"/>
    </row>
    <row r="24893" spans="68:68" customFormat="1">
      <c r="BP24893" s="90"/>
    </row>
    <row r="24894" spans="68:68" customFormat="1">
      <c r="BP24894" s="90"/>
    </row>
    <row r="24895" spans="68:68" customFormat="1">
      <c r="BP24895" s="90"/>
    </row>
    <row r="24896" spans="68:68" customFormat="1">
      <c r="BP24896" s="90"/>
    </row>
    <row r="24897" spans="68:68" customFormat="1">
      <c r="BP24897" s="90"/>
    </row>
    <row r="24898" spans="68:68" customFormat="1">
      <c r="BP24898" s="90"/>
    </row>
    <row r="24899" spans="68:68" customFormat="1">
      <c r="BP24899" s="90"/>
    </row>
    <row r="24900" spans="68:68" customFormat="1">
      <c r="BP24900" s="90"/>
    </row>
    <row r="24901" spans="68:68" customFormat="1">
      <c r="BP24901" s="90"/>
    </row>
    <row r="24902" spans="68:68" customFormat="1">
      <c r="BP24902" s="90"/>
    </row>
    <row r="24903" spans="68:68" customFormat="1">
      <c r="BP24903" s="90"/>
    </row>
    <row r="24904" spans="68:68" customFormat="1">
      <c r="BP24904" s="90"/>
    </row>
    <row r="24905" spans="68:68" customFormat="1">
      <c r="BP24905" s="90"/>
    </row>
    <row r="24906" spans="68:68" customFormat="1">
      <c r="BP24906" s="90"/>
    </row>
    <row r="24907" spans="68:68" customFormat="1">
      <c r="BP24907" s="90"/>
    </row>
    <row r="24908" spans="68:68" customFormat="1">
      <c r="BP24908" s="90"/>
    </row>
    <row r="24909" spans="68:68" customFormat="1">
      <c r="BP24909" s="90"/>
    </row>
    <row r="24910" spans="68:68" customFormat="1">
      <c r="BP24910" s="90"/>
    </row>
    <row r="24911" spans="68:68" customFormat="1">
      <c r="BP24911" s="90"/>
    </row>
    <row r="24912" spans="68:68" customFormat="1">
      <c r="BP24912" s="90"/>
    </row>
    <row r="24913" spans="68:68" customFormat="1">
      <c r="BP24913" s="90"/>
    </row>
    <row r="24914" spans="68:68" customFormat="1">
      <c r="BP24914" s="90"/>
    </row>
    <row r="24915" spans="68:68" customFormat="1">
      <c r="BP24915" s="90"/>
    </row>
    <row r="24916" spans="68:68" customFormat="1">
      <c r="BP24916" s="90"/>
    </row>
    <row r="24917" spans="68:68" customFormat="1">
      <c r="BP24917" s="90"/>
    </row>
    <row r="24918" spans="68:68" customFormat="1">
      <c r="BP24918" s="90"/>
    </row>
    <row r="24919" spans="68:68" customFormat="1">
      <c r="BP24919" s="90"/>
    </row>
    <row r="24920" spans="68:68" customFormat="1">
      <c r="BP24920" s="90"/>
    </row>
    <row r="24921" spans="68:68" customFormat="1">
      <c r="BP24921" s="90"/>
    </row>
    <row r="24922" spans="68:68" customFormat="1">
      <c r="BP24922" s="90"/>
    </row>
    <row r="24923" spans="68:68" customFormat="1">
      <c r="BP24923" s="90"/>
    </row>
    <row r="24924" spans="68:68" customFormat="1">
      <c r="BP24924" s="90"/>
    </row>
    <row r="24925" spans="68:68" customFormat="1">
      <c r="BP24925" s="90"/>
    </row>
    <row r="24926" spans="68:68" customFormat="1">
      <c r="BP24926" s="90"/>
    </row>
    <row r="24927" spans="68:68" customFormat="1">
      <c r="BP24927" s="90"/>
    </row>
    <row r="24928" spans="68:68" customFormat="1">
      <c r="BP24928" s="90"/>
    </row>
    <row r="24929" spans="68:68" customFormat="1">
      <c r="BP24929" s="90"/>
    </row>
    <row r="24930" spans="68:68" customFormat="1">
      <c r="BP24930" s="90"/>
    </row>
    <row r="24931" spans="68:68" customFormat="1">
      <c r="BP24931" s="90"/>
    </row>
    <row r="24932" spans="68:68" customFormat="1">
      <c r="BP24932" s="90"/>
    </row>
    <row r="24933" spans="68:68" customFormat="1">
      <c r="BP24933" s="90"/>
    </row>
    <row r="24934" spans="68:68" customFormat="1">
      <c r="BP24934" s="90"/>
    </row>
    <row r="24935" spans="68:68" customFormat="1">
      <c r="BP24935" s="90"/>
    </row>
    <row r="24936" spans="68:68" customFormat="1">
      <c r="BP24936" s="90"/>
    </row>
    <row r="24937" spans="68:68" customFormat="1">
      <c r="BP24937" s="90"/>
    </row>
    <row r="24938" spans="68:68" customFormat="1">
      <c r="BP24938" s="90"/>
    </row>
    <row r="24939" spans="68:68" customFormat="1">
      <c r="BP24939" s="90"/>
    </row>
    <row r="24940" spans="68:68" customFormat="1">
      <c r="BP24940" s="90"/>
    </row>
    <row r="24941" spans="68:68" customFormat="1">
      <c r="BP24941" s="90"/>
    </row>
    <row r="24942" spans="68:68" customFormat="1">
      <c r="BP24942" s="90"/>
    </row>
    <row r="24943" spans="68:68" customFormat="1">
      <c r="BP24943" s="90"/>
    </row>
    <row r="24944" spans="68:68" customFormat="1">
      <c r="BP24944" s="90"/>
    </row>
    <row r="24945" spans="68:68" customFormat="1">
      <c r="BP24945" s="90"/>
    </row>
    <row r="24946" spans="68:68" customFormat="1">
      <c r="BP24946" s="90"/>
    </row>
    <row r="24947" spans="68:68" customFormat="1">
      <c r="BP24947" s="90"/>
    </row>
    <row r="24948" spans="68:68" customFormat="1">
      <c r="BP24948" s="90"/>
    </row>
    <row r="24949" spans="68:68" customFormat="1">
      <c r="BP24949" s="90"/>
    </row>
    <row r="24950" spans="68:68" customFormat="1">
      <c r="BP24950" s="90"/>
    </row>
    <row r="24951" spans="68:68" customFormat="1">
      <c r="BP24951" s="90"/>
    </row>
    <row r="24952" spans="68:68" customFormat="1">
      <c r="BP24952" s="90"/>
    </row>
    <row r="24953" spans="68:68" customFormat="1">
      <c r="BP24953" s="90"/>
    </row>
    <row r="24954" spans="68:68" customFormat="1">
      <c r="BP24954" s="90"/>
    </row>
    <row r="24955" spans="68:68" customFormat="1">
      <c r="BP24955" s="90"/>
    </row>
    <row r="24956" spans="68:68" customFormat="1">
      <c r="BP24956" s="90"/>
    </row>
    <row r="24957" spans="68:68" customFormat="1">
      <c r="BP24957" s="90"/>
    </row>
    <row r="24958" spans="68:68" customFormat="1">
      <c r="BP24958" s="90"/>
    </row>
    <row r="24959" spans="68:68" customFormat="1">
      <c r="BP24959" s="90"/>
    </row>
    <row r="24960" spans="68:68" customFormat="1">
      <c r="BP24960" s="90"/>
    </row>
    <row r="24961" spans="68:68" customFormat="1">
      <c r="BP24961" s="90"/>
    </row>
    <row r="24962" spans="68:68" customFormat="1">
      <c r="BP24962" s="90"/>
    </row>
    <row r="24963" spans="68:68" customFormat="1">
      <c r="BP24963" s="90"/>
    </row>
    <row r="24964" spans="68:68" customFormat="1">
      <c r="BP24964" s="90"/>
    </row>
    <row r="24965" spans="68:68" customFormat="1">
      <c r="BP24965" s="90"/>
    </row>
    <row r="24966" spans="68:68" customFormat="1">
      <c r="BP24966" s="90"/>
    </row>
    <row r="24967" spans="68:68" customFormat="1">
      <c r="BP24967" s="90"/>
    </row>
    <row r="24968" spans="68:68" customFormat="1">
      <c r="BP24968" s="90"/>
    </row>
    <row r="24969" spans="68:68" customFormat="1">
      <c r="BP24969" s="90"/>
    </row>
    <row r="24970" spans="68:68" customFormat="1">
      <c r="BP24970" s="90"/>
    </row>
    <row r="24971" spans="68:68" customFormat="1">
      <c r="BP24971" s="90"/>
    </row>
    <row r="24972" spans="68:68" customFormat="1">
      <c r="BP24972" s="90"/>
    </row>
    <row r="24973" spans="68:68" customFormat="1">
      <c r="BP24973" s="90"/>
    </row>
    <row r="24974" spans="68:68" customFormat="1">
      <c r="BP24974" s="90"/>
    </row>
    <row r="24975" spans="68:68" customFormat="1">
      <c r="BP24975" s="90"/>
    </row>
    <row r="24976" spans="68:68" customFormat="1">
      <c r="BP24976" s="90"/>
    </row>
    <row r="24977" spans="68:68" customFormat="1">
      <c r="BP24977" s="90"/>
    </row>
    <row r="24978" spans="68:68" customFormat="1">
      <c r="BP24978" s="90"/>
    </row>
    <row r="24979" spans="68:68" customFormat="1">
      <c r="BP24979" s="90"/>
    </row>
    <row r="24980" spans="68:68" customFormat="1">
      <c r="BP24980" s="90"/>
    </row>
    <row r="24981" spans="68:68" customFormat="1">
      <c r="BP24981" s="90"/>
    </row>
    <row r="24982" spans="68:68" customFormat="1">
      <c r="BP24982" s="90"/>
    </row>
    <row r="24983" spans="68:68" customFormat="1">
      <c r="BP24983" s="90"/>
    </row>
    <row r="24984" spans="68:68" customFormat="1">
      <c r="BP24984" s="90"/>
    </row>
    <row r="24985" spans="68:68" customFormat="1">
      <c r="BP24985" s="90"/>
    </row>
    <row r="24986" spans="68:68" customFormat="1">
      <c r="BP24986" s="90"/>
    </row>
    <row r="24987" spans="68:68" customFormat="1">
      <c r="BP24987" s="90"/>
    </row>
    <row r="24988" spans="68:68" customFormat="1">
      <c r="BP24988" s="90"/>
    </row>
    <row r="24989" spans="68:68" customFormat="1">
      <c r="BP24989" s="90"/>
    </row>
    <row r="24990" spans="68:68" customFormat="1">
      <c r="BP24990" s="90"/>
    </row>
    <row r="24991" spans="68:68" customFormat="1">
      <c r="BP24991" s="90"/>
    </row>
    <row r="24992" spans="68:68" customFormat="1">
      <c r="BP24992" s="90"/>
    </row>
    <row r="24993" spans="68:68" customFormat="1">
      <c r="BP24993" s="90"/>
    </row>
    <row r="24994" spans="68:68" customFormat="1">
      <c r="BP24994" s="90"/>
    </row>
    <row r="24995" spans="68:68" customFormat="1">
      <c r="BP24995" s="90"/>
    </row>
    <row r="24996" spans="68:68" customFormat="1">
      <c r="BP24996" s="90"/>
    </row>
    <row r="24997" spans="68:68" customFormat="1">
      <c r="BP24997" s="90"/>
    </row>
    <row r="24998" spans="68:68" customFormat="1">
      <c r="BP24998" s="90"/>
    </row>
    <row r="24999" spans="68:68" customFormat="1">
      <c r="BP24999" s="90"/>
    </row>
    <row r="25000" spans="68:68" customFormat="1">
      <c r="BP25000" s="90"/>
    </row>
    <row r="25001" spans="68:68" customFormat="1">
      <c r="BP25001" s="90"/>
    </row>
    <row r="25002" spans="68:68" customFormat="1">
      <c r="BP25002" s="90"/>
    </row>
    <row r="25003" spans="68:68" customFormat="1">
      <c r="BP25003" s="90"/>
    </row>
    <row r="25004" spans="68:68" customFormat="1">
      <c r="BP25004" s="90"/>
    </row>
    <row r="25005" spans="68:68" customFormat="1">
      <c r="BP25005" s="90"/>
    </row>
    <row r="25006" spans="68:68" customFormat="1">
      <c r="BP25006" s="90"/>
    </row>
    <row r="25007" spans="68:68" customFormat="1">
      <c r="BP25007" s="90"/>
    </row>
    <row r="25008" spans="68:68" customFormat="1">
      <c r="BP25008" s="90"/>
    </row>
    <row r="25009" spans="68:68" customFormat="1">
      <c r="BP25009" s="90"/>
    </row>
    <row r="25010" spans="68:68" customFormat="1">
      <c r="BP25010" s="90"/>
    </row>
    <row r="25011" spans="68:68" customFormat="1">
      <c r="BP25011" s="90"/>
    </row>
    <row r="25012" spans="68:68" customFormat="1">
      <c r="BP25012" s="90"/>
    </row>
    <row r="25013" spans="68:68" customFormat="1">
      <c r="BP25013" s="90"/>
    </row>
    <row r="25014" spans="68:68" customFormat="1">
      <c r="BP25014" s="90"/>
    </row>
    <row r="25015" spans="68:68" customFormat="1">
      <c r="BP25015" s="90"/>
    </row>
    <row r="25016" spans="68:68" customFormat="1">
      <c r="BP25016" s="90"/>
    </row>
    <row r="25017" spans="68:68" customFormat="1">
      <c r="BP25017" s="90"/>
    </row>
    <row r="25018" spans="68:68" customFormat="1">
      <c r="BP25018" s="90"/>
    </row>
    <row r="25019" spans="68:68" customFormat="1">
      <c r="BP25019" s="90"/>
    </row>
    <row r="25020" spans="68:68" customFormat="1">
      <c r="BP25020" s="90"/>
    </row>
    <row r="25021" spans="68:68" customFormat="1">
      <c r="BP25021" s="90"/>
    </row>
    <row r="25022" spans="68:68" customFormat="1">
      <c r="BP25022" s="90"/>
    </row>
    <row r="25023" spans="68:68" customFormat="1">
      <c r="BP25023" s="90"/>
    </row>
    <row r="25024" spans="68:68" customFormat="1">
      <c r="BP25024" s="90"/>
    </row>
    <row r="25025" spans="68:68" customFormat="1">
      <c r="BP25025" s="90"/>
    </row>
    <row r="25026" spans="68:68" customFormat="1">
      <c r="BP25026" s="90"/>
    </row>
    <row r="25027" spans="68:68" customFormat="1">
      <c r="BP25027" s="90"/>
    </row>
    <row r="25028" spans="68:68" customFormat="1">
      <c r="BP25028" s="90"/>
    </row>
    <row r="25029" spans="68:68" customFormat="1">
      <c r="BP25029" s="90"/>
    </row>
    <row r="25030" spans="68:68" customFormat="1">
      <c r="BP25030" s="90"/>
    </row>
    <row r="25031" spans="68:68" customFormat="1">
      <c r="BP25031" s="90"/>
    </row>
    <row r="25032" spans="68:68" customFormat="1">
      <c r="BP25032" s="90"/>
    </row>
    <row r="25033" spans="68:68" customFormat="1">
      <c r="BP25033" s="90"/>
    </row>
    <row r="25034" spans="68:68" customFormat="1">
      <c r="BP25034" s="90"/>
    </row>
    <row r="25035" spans="68:68" customFormat="1">
      <c r="BP25035" s="90"/>
    </row>
    <row r="25036" spans="68:68" customFormat="1">
      <c r="BP25036" s="90"/>
    </row>
    <row r="25037" spans="68:68" customFormat="1">
      <c r="BP25037" s="90"/>
    </row>
    <row r="25038" spans="68:68" customFormat="1">
      <c r="BP25038" s="90"/>
    </row>
    <row r="25039" spans="68:68" customFormat="1">
      <c r="BP25039" s="90"/>
    </row>
    <row r="25040" spans="68:68" customFormat="1">
      <c r="BP25040" s="90"/>
    </row>
    <row r="25041" spans="68:68" customFormat="1">
      <c r="BP25041" s="90"/>
    </row>
    <row r="25042" spans="68:68" customFormat="1">
      <c r="BP25042" s="90"/>
    </row>
    <row r="25043" spans="68:68" customFormat="1">
      <c r="BP25043" s="90"/>
    </row>
    <row r="25044" spans="68:68" customFormat="1">
      <c r="BP25044" s="90"/>
    </row>
    <row r="25045" spans="68:68" customFormat="1">
      <c r="BP25045" s="90"/>
    </row>
    <row r="25046" spans="68:68" customFormat="1">
      <c r="BP25046" s="90"/>
    </row>
    <row r="25047" spans="68:68" customFormat="1">
      <c r="BP25047" s="90"/>
    </row>
    <row r="25048" spans="68:68" customFormat="1">
      <c r="BP25048" s="90"/>
    </row>
    <row r="25049" spans="68:68" customFormat="1">
      <c r="BP25049" s="90"/>
    </row>
    <row r="25050" spans="68:68" customFormat="1">
      <c r="BP25050" s="90"/>
    </row>
    <row r="25051" spans="68:68" customFormat="1">
      <c r="BP25051" s="90"/>
    </row>
    <row r="25052" spans="68:68" customFormat="1">
      <c r="BP25052" s="90"/>
    </row>
    <row r="25053" spans="68:68" customFormat="1">
      <c r="BP25053" s="90"/>
    </row>
    <row r="25054" spans="68:68" customFormat="1">
      <c r="BP25054" s="90"/>
    </row>
    <row r="25055" spans="68:68" customFormat="1">
      <c r="BP25055" s="90"/>
    </row>
    <row r="25056" spans="68:68" customFormat="1">
      <c r="BP25056" s="90"/>
    </row>
    <row r="25057" spans="68:68" customFormat="1">
      <c r="BP25057" s="90"/>
    </row>
    <row r="25058" spans="68:68" customFormat="1">
      <c r="BP25058" s="90"/>
    </row>
    <row r="25059" spans="68:68" customFormat="1">
      <c r="BP25059" s="90"/>
    </row>
    <row r="25060" spans="68:68" customFormat="1">
      <c r="BP25060" s="90"/>
    </row>
    <row r="25061" spans="68:68" customFormat="1">
      <c r="BP25061" s="90"/>
    </row>
    <row r="25062" spans="68:68" customFormat="1">
      <c r="BP25062" s="90"/>
    </row>
    <row r="25063" spans="68:68" customFormat="1">
      <c r="BP25063" s="90"/>
    </row>
    <row r="25064" spans="68:68" customFormat="1">
      <c r="BP25064" s="90"/>
    </row>
    <row r="25065" spans="68:68" customFormat="1">
      <c r="BP25065" s="90"/>
    </row>
    <row r="25066" spans="68:68" customFormat="1">
      <c r="BP25066" s="90"/>
    </row>
    <row r="25067" spans="68:68" customFormat="1">
      <c r="BP25067" s="90"/>
    </row>
    <row r="25068" spans="68:68" customFormat="1">
      <c r="BP25068" s="90"/>
    </row>
    <row r="25069" spans="68:68" customFormat="1">
      <c r="BP25069" s="90"/>
    </row>
    <row r="25070" spans="68:68" customFormat="1">
      <c r="BP25070" s="90"/>
    </row>
    <row r="25071" spans="68:68" customFormat="1">
      <c r="BP25071" s="90"/>
    </row>
    <row r="25072" spans="68:68" customFormat="1">
      <c r="BP25072" s="90"/>
    </row>
    <row r="25073" spans="68:68" customFormat="1">
      <c r="BP25073" s="90"/>
    </row>
    <row r="25074" spans="68:68" customFormat="1">
      <c r="BP25074" s="90"/>
    </row>
    <row r="25075" spans="68:68" customFormat="1">
      <c r="BP25075" s="90"/>
    </row>
    <row r="25076" spans="68:68" customFormat="1">
      <c r="BP25076" s="90"/>
    </row>
    <row r="25077" spans="68:68" customFormat="1">
      <c r="BP25077" s="90"/>
    </row>
    <row r="25078" spans="68:68" customFormat="1">
      <c r="BP25078" s="90"/>
    </row>
    <row r="25079" spans="68:68" customFormat="1">
      <c r="BP25079" s="90"/>
    </row>
    <row r="25080" spans="68:68" customFormat="1">
      <c r="BP25080" s="90"/>
    </row>
    <row r="25081" spans="68:68" customFormat="1">
      <c r="BP25081" s="90"/>
    </row>
    <row r="25082" spans="68:68" customFormat="1">
      <c r="BP25082" s="90"/>
    </row>
    <row r="25083" spans="68:68" customFormat="1">
      <c r="BP25083" s="90"/>
    </row>
    <row r="25084" spans="68:68" customFormat="1">
      <c r="BP25084" s="90"/>
    </row>
    <row r="25085" spans="68:68" customFormat="1">
      <c r="BP25085" s="90"/>
    </row>
    <row r="25086" spans="68:68" customFormat="1">
      <c r="BP25086" s="90"/>
    </row>
    <row r="25087" spans="68:68" customFormat="1">
      <c r="BP25087" s="90"/>
    </row>
    <row r="25088" spans="68:68" customFormat="1">
      <c r="BP25088" s="90"/>
    </row>
    <row r="25089" spans="68:68" customFormat="1">
      <c r="BP25089" s="90"/>
    </row>
    <row r="25090" spans="68:68" customFormat="1">
      <c r="BP25090" s="90"/>
    </row>
    <row r="25091" spans="68:68" customFormat="1">
      <c r="BP25091" s="90"/>
    </row>
    <row r="25092" spans="68:68" customFormat="1">
      <c r="BP25092" s="90"/>
    </row>
    <row r="25093" spans="68:68" customFormat="1">
      <c r="BP25093" s="90"/>
    </row>
    <row r="25094" spans="68:68" customFormat="1">
      <c r="BP25094" s="90"/>
    </row>
    <row r="25095" spans="68:68" customFormat="1">
      <c r="BP25095" s="90"/>
    </row>
    <row r="25096" spans="68:68" customFormat="1">
      <c r="BP25096" s="90"/>
    </row>
    <row r="25097" spans="68:68" customFormat="1">
      <c r="BP25097" s="90"/>
    </row>
    <row r="25098" spans="68:68" customFormat="1">
      <c r="BP25098" s="90"/>
    </row>
    <row r="25099" spans="68:68" customFormat="1">
      <c r="BP25099" s="90"/>
    </row>
    <row r="25100" spans="68:68" customFormat="1">
      <c r="BP25100" s="90"/>
    </row>
    <row r="25101" spans="68:68" customFormat="1">
      <c r="BP25101" s="90"/>
    </row>
    <row r="25102" spans="68:68" customFormat="1">
      <c r="BP25102" s="90"/>
    </row>
    <row r="25103" spans="68:68" customFormat="1">
      <c r="BP25103" s="90"/>
    </row>
    <row r="25104" spans="68:68" customFormat="1">
      <c r="BP25104" s="90"/>
    </row>
    <row r="25105" spans="68:68" customFormat="1">
      <c r="BP25105" s="90"/>
    </row>
    <row r="25106" spans="68:68" customFormat="1">
      <c r="BP25106" s="90"/>
    </row>
    <row r="25107" spans="68:68" customFormat="1">
      <c r="BP25107" s="90"/>
    </row>
    <row r="25108" spans="68:68" customFormat="1">
      <c r="BP25108" s="90"/>
    </row>
    <row r="25109" spans="68:68" customFormat="1">
      <c r="BP25109" s="90"/>
    </row>
    <row r="25110" spans="68:68" customFormat="1">
      <c r="BP25110" s="90"/>
    </row>
    <row r="25111" spans="68:68" customFormat="1">
      <c r="BP25111" s="90"/>
    </row>
    <row r="25112" spans="68:68" customFormat="1">
      <c r="BP25112" s="90"/>
    </row>
    <row r="25113" spans="68:68" customFormat="1">
      <c r="BP25113" s="90"/>
    </row>
    <row r="25114" spans="68:68" customFormat="1">
      <c r="BP25114" s="90"/>
    </row>
    <row r="25115" spans="68:68" customFormat="1">
      <c r="BP25115" s="90"/>
    </row>
    <row r="25116" spans="68:68" customFormat="1">
      <c r="BP25116" s="90"/>
    </row>
    <row r="25117" spans="68:68" customFormat="1">
      <c r="BP25117" s="90"/>
    </row>
    <row r="25118" spans="68:68" customFormat="1">
      <c r="BP25118" s="90"/>
    </row>
    <row r="25119" spans="68:68" customFormat="1">
      <c r="BP25119" s="90"/>
    </row>
    <row r="25120" spans="68:68" customFormat="1">
      <c r="BP25120" s="90"/>
    </row>
    <row r="25121" spans="68:68" customFormat="1">
      <c r="BP25121" s="90"/>
    </row>
    <row r="25122" spans="68:68" customFormat="1">
      <c r="BP25122" s="90"/>
    </row>
    <row r="25123" spans="68:68" customFormat="1">
      <c r="BP25123" s="90"/>
    </row>
    <row r="25124" spans="68:68" customFormat="1">
      <c r="BP25124" s="90"/>
    </row>
    <row r="25125" spans="68:68" customFormat="1">
      <c r="BP25125" s="90"/>
    </row>
    <row r="25126" spans="68:68" customFormat="1">
      <c r="BP25126" s="90"/>
    </row>
    <row r="25127" spans="68:68" customFormat="1">
      <c r="BP25127" s="90"/>
    </row>
    <row r="25128" spans="68:68" customFormat="1">
      <c r="BP25128" s="90"/>
    </row>
    <row r="25129" spans="68:68" customFormat="1">
      <c r="BP25129" s="90"/>
    </row>
    <row r="25130" spans="68:68" customFormat="1">
      <c r="BP25130" s="90"/>
    </row>
    <row r="25131" spans="68:68" customFormat="1">
      <c r="BP25131" s="90"/>
    </row>
    <row r="25132" spans="68:68" customFormat="1">
      <c r="BP25132" s="90"/>
    </row>
    <row r="25133" spans="68:68" customFormat="1">
      <c r="BP25133" s="90"/>
    </row>
    <row r="25134" spans="68:68" customFormat="1">
      <c r="BP25134" s="90"/>
    </row>
    <row r="25135" spans="68:68" customFormat="1">
      <c r="BP25135" s="90"/>
    </row>
    <row r="25136" spans="68:68" customFormat="1">
      <c r="BP25136" s="90"/>
    </row>
    <row r="25137" spans="68:68" customFormat="1">
      <c r="BP25137" s="90"/>
    </row>
    <row r="25138" spans="68:68" customFormat="1">
      <c r="BP25138" s="90"/>
    </row>
    <row r="25139" spans="68:68" customFormat="1">
      <c r="BP25139" s="90"/>
    </row>
    <row r="25140" spans="68:68" customFormat="1">
      <c r="BP25140" s="90"/>
    </row>
    <row r="25141" spans="68:68" customFormat="1">
      <c r="BP25141" s="90"/>
    </row>
    <row r="25142" spans="68:68" customFormat="1">
      <c r="BP25142" s="90"/>
    </row>
    <row r="25143" spans="68:68" customFormat="1">
      <c r="BP25143" s="90"/>
    </row>
    <row r="25144" spans="68:68" customFormat="1">
      <c r="BP25144" s="90"/>
    </row>
    <row r="25145" spans="68:68" customFormat="1">
      <c r="BP25145" s="90"/>
    </row>
    <row r="25146" spans="68:68" customFormat="1">
      <c r="BP25146" s="90"/>
    </row>
    <row r="25147" spans="68:68" customFormat="1">
      <c r="BP25147" s="90"/>
    </row>
    <row r="25148" spans="68:68" customFormat="1">
      <c r="BP25148" s="90"/>
    </row>
    <row r="25149" spans="68:68" customFormat="1">
      <c r="BP25149" s="90"/>
    </row>
    <row r="25150" spans="68:68" customFormat="1">
      <c r="BP25150" s="90"/>
    </row>
    <row r="25151" spans="68:68" customFormat="1">
      <c r="BP25151" s="90"/>
    </row>
    <row r="25152" spans="68:68" customFormat="1">
      <c r="BP25152" s="90"/>
    </row>
    <row r="25153" spans="68:68" customFormat="1">
      <c r="BP25153" s="90"/>
    </row>
    <row r="25154" spans="68:68" customFormat="1">
      <c r="BP25154" s="90"/>
    </row>
    <row r="25155" spans="68:68" customFormat="1">
      <c r="BP25155" s="90"/>
    </row>
    <row r="25156" spans="68:68" customFormat="1">
      <c r="BP25156" s="90"/>
    </row>
    <row r="25157" spans="68:68" customFormat="1">
      <c r="BP25157" s="90"/>
    </row>
    <row r="25158" spans="68:68" customFormat="1">
      <c r="BP25158" s="90"/>
    </row>
    <row r="25159" spans="68:68" customFormat="1">
      <c r="BP25159" s="90"/>
    </row>
    <row r="25160" spans="68:68" customFormat="1">
      <c r="BP25160" s="90"/>
    </row>
    <row r="25161" spans="68:68" customFormat="1">
      <c r="BP25161" s="90"/>
    </row>
    <row r="25162" spans="68:68" customFormat="1">
      <c r="BP25162" s="90"/>
    </row>
    <row r="25163" spans="68:68" customFormat="1">
      <c r="BP25163" s="90"/>
    </row>
    <row r="25164" spans="68:68" customFormat="1">
      <c r="BP25164" s="90"/>
    </row>
    <row r="25165" spans="68:68" customFormat="1">
      <c r="BP25165" s="90"/>
    </row>
    <row r="25166" spans="68:68" customFormat="1">
      <c r="BP25166" s="90"/>
    </row>
    <row r="25167" spans="68:68" customFormat="1">
      <c r="BP25167" s="90"/>
    </row>
    <row r="25168" spans="68:68" customFormat="1">
      <c r="BP25168" s="90"/>
    </row>
    <row r="25169" spans="68:68" customFormat="1">
      <c r="BP25169" s="90"/>
    </row>
    <row r="25170" spans="68:68" customFormat="1">
      <c r="BP25170" s="90"/>
    </row>
    <row r="25171" spans="68:68" customFormat="1">
      <c r="BP25171" s="90"/>
    </row>
    <row r="25172" spans="68:68" customFormat="1">
      <c r="BP25172" s="90"/>
    </row>
    <row r="25173" spans="68:68" customFormat="1">
      <c r="BP25173" s="90"/>
    </row>
    <row r="25174" spans="68:68" customFormat="1">
      <c r="BP25174" s="90"/>
    </row>
    <row r="25175" spans="68:68" customFormat="1">
      <c r="BP25175" s="90"/>
    </row>
    <row r="25176" spans="68:68" customFormat="1">
      <c r="BP25176" s="90"/>
    </row>
    <row r="25177" spans="68:68" customFormat="1">
      <c r="BP25177" s="90"/>
    </row>
    <row r="25178" spans="68:68" customFormat="1">
      <c r="BP25178" s="90"/>
    </row>
    <row r="25179" spans="68:68" customFormat="1">
      <c r="BP25179" s="90"/>
    </row>
    <row r="25180" spans="68:68" customFormat="1">
      <c r="BP25180" s="90"/>
    </row>
    <row r="25181" spans="68:68" customFormat="1">
      <c r="BP25181" s="90"/>
    </row>
    <row r="25182" spans="68:68" customFormat="1">
      <c r="BP25182" s="90"/>
    </row>
    <row r="25183" spans="68:68" customFormat="1">
      <c r="BP25183" s="90"/>
    </row>
    <row r="25184" spans="68:68" customFormat="1">
      <c r="BP25184" s="90"/>
    </row>
    <row r="25185" spans="68:68" customFormat="1">
      <c r="BP25185" s="90"/>
    </row>
    <row r="25186" spans="68:68" customFormat="1">
      <c r="BP25186" s="90"/>
    </row>
    <row r="25187" spans="68:68" customFormat="1">
      <c r="BP25187" s="90"/>
    </row>
    <row r="25188" spans="68:68" customFormat="1">
      <c r="BP25188" s="90"/>
    </row>
    <row r="25189" spans="68:68" customFormat="1">
      <c r="BP25189" s="90"/>
    </row>
    <row r="25190" spans="68:68" customFormat="1">
      <c r="BP25190" s="90"/>
    </row>
    <row r="25191" spans="68:68" customFormat="1">
      <c r="BP25191" s="90"/>
    </row>
    <row r="25192" spans="68:68" customFormat="1">
      <c r="BP25192" s="90"/>
    </row>
    <row r="25193" spans="68:68" customFormat="1">
      <c r="BP25193" s="90"/>
    </row>
    <row r="25194" spans="68:68" customFormat="1">
      <c r="BP25194" s="90"/>
    </row>
    <row r="25195" spans="68:68" customFormat="1">
      <c r="BP25195" s="90"/>
    </row>
    <row r="25196" spans="68:68" customFormat="1">
      <c r="BP25196" s="90"/>
    </row>
    <row r="25197" spans="68:68" customFormat="1">
      <c r="BP25197" s="90"/>
    </row>
    <row r="25198" spans="68:68" customFormat="1">
      <c r="BP25198" s="90"/>
    </row>
    <row r="25199" spans="68:68" customFormat="1">
      <c r="BP25199" s="90"/>
    </row>
    <row r="25200" spans="68:68" customFormat="1">
      <c r="BP25200" s="90"/>
    </row>
    <row r="25201" spans="68:68" customFormat="1">
      <c r="BP25201" s="90"/>
    </row>
    <row r="25202" spans="68:68" customFormat="1">
      <c r="BP25202" s="90"/>
    </row>
    <row r="25203" spans="68:68" customFormat="1">
      <c r="BP25203" s="90"/>
    </row>
    <row r="25204" spans="68:68" customFormat="1">
      <c r="BP25204" s="90"/>
    </row>
    <row r="25205" spans="68:68" customFormat="1">
      <c r="BP25205" s="90"/>
    </row>
    <row r="25206" spans="68:68" customFormat="1">
      <c r="BP25206" s="90"/>
    </row>
    <row r="25207" spans="68:68" customFormat="1">
      <c r="BP25207" s="90"/>
    </row>
    <row r="25208" spans="68:68" customFormat="1">
      <c r="BP25208" s="90"/>
    </row>
    <row r="25209" spans="68:68" customFormat="1">
      <c r="BP25209" s="90"/>
    </row>
    <row r="25210" spans="68:68" customFormat="1">
      <c r="BP25210" s="90"/>
    </row>
    <row r="25211" spans="68:68" customFormat="1">
      <c r="BP25211" s="90"/>
    </row>
    <row r="25212" spans="68:68" customFormat="1">
      <c r="BP25212" s="90"/>
    </row>
    <row r="25213" spans="68:68" customFormat="1">
      <c r="BP25213" s="90"/>
    </row>
    <row r="25214" spans="68:68" customFormat="1">
      <c r="BP25214" s="90"/>
    </row>
    <row r="25215" spans="68:68" customFormat="1">
      <c r="BP25215" s="90"/>
    </row>
    <row r="25216" spans="68:68" customFormat="1">
      <c r="BP25216" s="90"/>
    </row>
    <row r="25217" spans="68:68" customFormat="1">
      <c r="BP25217" s="90"/>
    </row>
    <row r="25218" spans="68:68" customFormat="1">
      <c r="BP25218" s="90"/>
    </row>
    <row r="25219" spans="68:68" customFormat="1">
      <c r="BP25219" s="90"/>
    </row>
    <row r="25220" spans="68:68" customFormat="1">
      <c r="BP25220" s="90"/>
    </row>
    <row r="25221" spans="68:68" customFormat="1">
      <c r="BP25221" s="90"/>
    </row>
    <row r="25222" spans="68:68" customFormat="1">
      <c r="BP25222" s="90"/>
    </row>
    <row r="25223" spans="68:68" customFormat="1">
      <c r="BP25223" s="90"/>
    </row>
    <row r="25224" spans="68:68" customFormat="1">
      <c r="BP25224" s="90"/>
    </row>
    <row r="25225" spans="68:68" customFormat="1">
      <c r="BP25225" s="90"/>
    </row>
    <row r="25226" spans="68:68" customFormat="1">
      <c r="BP25226" s="90"/>
    </row>
    <row r="25227" spans="68:68" customFormat="1">
      <c r="BP25227" s="90"/>
    </row>
    <row r="25228" spans="68:68" customFormat="1">
      <c r="BP25228" s="90"/>
    </row>
    <row r="25229" spans="68:68" customFormat="1">
      <c r="BP25229" s="90"/>
    </row>
    <row r="25230" spans="68:68" customFormat="1">
      <c r="BP25230" s="90"/>
    </row>
    <row r="25231" spans="68:68" customFormat="1">
      <c r="BP25231" s="90"/>
    </row>
    <row r="25232" spans="68:68" customFormat="1">
      <c r="BP25232" s="90"/>
    </row>
    <row r="25233" spans="68:68" customFormat="1">
      <c r="BP25233" s="90"/>
    </row>
    <row r="25234" spans="68:68" customFormat="1">
      <c r="BP25234" s="90"/>
    </row>
    <row r="25235" spans="68:68" customFormat="1">
      <c r="BP25235" s="90"/>
    </row>
    <row r="25236" spans="68:68" customFormat="1">
      <c r="BP25236" s="90"/>
    </row>
    <row r="25237" spans="68:68" customFormat="1">
      <c r="BP25237" s="90"/>
    </row>
    <row r="25238" spans="68:68" customFormat="1">
      <c r="BP25238" s="90"/>
    </row>
    <row r="25239" spans="68:68" customFormat="1">
      <c r="BP25239" s="90"/>
    </row>
    <row r="25240" spans="68:68" customFormat="1">
      <c r="BP25240" s="90"/>
    </row>
    <row r="25241" spans="68:68" customFormat="1">
      <c r="BP25241" s="90"/>
    </row>
    <row r="25242" spans="68:68" customFormat="1">
      <c r="BP25242" s="90"/>
    </row>
    <row r="25243" spans="68:68" customFormat="1">
      <c r="BP25243" s="90"/>
    </row>
    <row r="25244" spans="68:68" customFormat="1">
      <c r="BP25244" s="90"/>
    </row>
    <row r="25245" spans="68:68" customFormat="1">
      <c r="BP25245" s="90"/>
    </row>
    <row r="25246" spans="68:68" customFormat="1">
      <c r="BP25246" s="90"/>
    </row>
    <row r="25247" spans="68:68" customFormat="1">
      <c r="BP25247" s="90"/>
    </row>
    <row r="25248" spans="68:68" customFormat="1">
      <c r="BP25248" s="90"/>
    </row>
    <row r="25249" spans="68:68" customFormat="1">
      <c r="BP25249" s="90"/>
    </row>
    <row r="25250" spans="68:68" customFormat="1">
      <c r="BP25250" s="90"/>
    </row>
    <row r="25251" spans="68:68" customFormat="1">
      <c r="BP25251" s="90"/>
    </row>
    <row r="25252" spans="68:68" customFormat="1">
      <c r="BP25252" s="90"/>
    </row>
    <row r="25253" spans="68:68" customFormat="1">
      <c r="BP25253" s="90"/>
    </row>
    <row r="25254" spans="68:68" customFormat="1">
      <c r="BP25254" s="90"/>
    </row>
    <row r="25255" spans="68:68" customFormat="1">
      <c r="BP25255" s="90"/>
    </row>
    <row r="25256" spans="68:68" customFormat="1">
      <c r="BP25256" s="90"/>
    </row>
    <row r="25257" spans="68:68" customFormat="1">
      <c r="BP25257" s="90"/>
    </row>
    <row r="25258" spans="68:68" customFormat="1">
      <c r="BP25258" s="90"/>
    </row>
    <row r="25259" spans="68:68" customFormat="1">
      <c r="BP25259" s="90"/>
    </row>
    <row r="25260" spans="68:68" customFormat="1">
      <c r="BP25260" s="90"/>
    </row>
    <row r="25261" spans="68:68" customFormat="1">
      <c r="BP25261" s="90"/>
    </row>
    <row r="25262" spans="68:68" customFormat="1">
      <c r="BP25262" s="90"/>
    </row>
    <row r="25263" spans="68:68" customFormat="1">
      <c r="BP25263" s="90"/>
    </row>
    <row r="25264" spans="68:68" customFormat="1">
      <c r="BP25264" s="90"/>
    </row>
    <row r="25265" spans="68:68" customFormat="1">
      <c r="BP25265" s="90"/>
    </row>
    <row r="25266" spans="68:68" customFormat="1">
      <c r="BP25266" s="90"/>
    </row>
    <row r="25267" spans="68:68" customFormat="1">
      <c r="BP25267" s="90"/>
    </row>
    <row r="25268" spans="68:68" customFormat="1">
      <c r="BP25268" s="90"/>
    </row>
    <row r="25269" spans="68:68" customFormat="1">
      <c r="BP25269" s="90"/>
    </row>
    <row r="25270" spans="68:68" customFormat="1">
      <c r="BP25270" s="90"/>
    </row>
    <row r="25271" spans="68:68" customFormat="1">
      <c r="BP25271" s="90"/>
    </row>
    <row r="25272" spans="68:68" customFormat="1">
      <c r="BP25272" s="90"/>
    </row>
    <row r="25273" spans="68:68" customFormat="1">
      <c r="BP25273" s="90"/>
    </row>
    <row r="25274" spans="68:68" customFormat="1">
      <c r="BP25274" s="90"/>
    </row>
    <row r="25275" spans="68:68" customFormat="1">
      <c r="BP25275" s="90"/>
    </row>
    <row r="25276" spans="68:68" customFormat="1">
      <c r="BP25276" s="90"/>
    </row>
    <row r="25277" spans="68:68" customFormat="1">
      <c r="BP25277" s="90"/>
    </row>
    <row r="25278" spans="68:68" customFormat="1">
      <c r="BP25278" s="90"/>
    </row>
    <row r="25279" spans="68:68" customFormat="1">
      <c r="BP25279" s="90"/>
    </row>
    <row r="25280" spans="68:68" customFormat="1">
      <c r="BP25280" s="90"/>
    </row>
    <row r="25281" spans="68:68" customFormat="1">
      <c r="BP25281" s="90"/>
    </row>
    <row r="25282" spans="68:68" customFormat="1">
      <c r="BP25282" s="90"/>
    </row>
    <row r="25283" spans="68:68" customFormat="1">
      <c r="BP25283" s="90"/>
    </row>
    <row r="25284" spans="68:68" customFormat="1">
      <c r="BP25284" s="90"/>
    </row>
    <row r="25285" spans="68:68" customFormat="1">
      <c r="BP25285" s="90"/>
    </row>
    <row r="25286" spans="68:68" customFormat="1">
      <c r="BP25286" s="90"/>
    </row>
    <row r="25287" spans="68:68" customFormat="1">
      <c r="BP25287" s="90"/>
    </row>
    <row r="25288" spans="68:68" customFormat="1">
      <c r="BP25288" s="90"/>
    </row>
    <row r="25289" spans="68:68" customFormat="1">
      <c r="BP25289" s="90"/>
    </row>
    <row r="25290" spans="68:68" customFormat="1">
      <c r="BP25290" s="90"/>
    </row>
    <row r="25291" spans="68:68" customFormat="1">
      <c r="BP25291" s="90"/>
    </row>
    <row r="25292" spans="68:68" customFormat="1">
      <c r="BP25292" s="90"/>
    </row>
    <row r="25293" spans="68:68" customFormat="1">
      <c r="BP25293" s="90"/>
    </row>
    <row r="25294" spans="68:68" customFormat="1">
      <c r="BP25294" s="90"/>
    </row>
    <row r="25295" spans="68:68" customFormat="1">
      <c r="BP25295" s="90"/>
    </row>
    <row r="25296" spans="68:68" customFormat="1">
      <c r="BP25296" s="90"/>
    </row>
    <row r="25297" spans="68:68" customFormat="1">
      <c r="BP25297" s="90"/>
    </row>
    <row r="25298" spans="68:68" customFormat="1">
      <c r="BP25298" s="90"/>
    </row>
    <row r="25299" spans="68:68" customFormat="1">
      <c r="BP25299" s="90"/>
    </row>
    <row r="25300" spans="68:68" customFormat="1">
      <c r="BP25300" s="90"/>
    </row>
    <row r="25301" spans="68:68" customFormat="1">
      <c r="BP25301" s="90"/>
    </row>
    <row r="25302" spans="68:68" customFormat="1">
      <c r="BP25302" s="90"/>
    </row>
    <row r="25303" spans="68:68" customFormat="1">
      <c r="BP25303" s="90"/>
    </row>
    <row r="25304" spans="68:68" customFormat="1">
      <c r="BP25304" s="90"/>
    </row>
    <row r="25305" spans="68:68" customFormat="1">
      <c r="BP25305" s="90"/>
    </row>
    <row r="25306" spans="68:68" customFormat="1">
      <c r="BP25306" s="90"/>
    </row>
    <row r="25307" spans="68:68" customFormat="1">
      <c r="BP25307" s="90"/>
    </row>
    <row r="25308" spans="68:68" customFormat="1">
      <c r="BP25308" s="90"/>
    </row>
    <row r="25309" spans="68:68" customFormat="1">
      <c r="BP25309" s="90"/>
    </row>
    <row r="25310" spans="68:68" customFormat="1">
      <c r="BP25310" s="90"/>
    </row>
    <row r="25311" spans="68:68" customFormat="1">
      <c r="BP25311" s="90"/>
    </row>
    <row r="25312" spans="68:68" customFormat="1">
      <c r="BP25312" s="90"/>
    </row>
    <row r="25313" spans="68:68" customFormat="1">
      <c r="BP25313" s="90"/>
    </row>
    <row r="25314" spans="68:68" customFormat="1">
      <c r="BP25314" s="90"/>
    </row>
    <row r="25315" spans="68:68" customFormat="1">
      <c r="BP25315" s="90"/>
    </row>
    <row r="25316" spans="68:68" customFormat="1">
      <c r="BP25316" s="90"/>
    </row>
    <row r="25317" spans="68:68" customFormat="1">
      <c r="BP25317" s="90"/>
    </row>
    <row r="25318" spans="68:68" customFormat="1">
      <c r="BP25318" s="90"/>
    </row>
    <row r="25319" spans="68:68" customFormat="1">
      <c r="BP25319" s="90"/>
    </row>
    <row r="25320" spans="68:68" customFormat="1">
      <c r="BP25320" s="90"/>
    </row>
    <row r="25321" spans="68:68" customFormat="1">
      <c r="BP25321" s="90"/>
    </row>
    <row r="25322" spans="68:68" customFormat="1">
      <c r="BP25322" s="90"/>
    </row>
    <row r="25323" spans="68:68" customFormat="1">
      <c r="BP25323" s="90"/>
    </row>
    <row r="25324" spans="68:68" customFormat="1">
      <c r="BP25324" s="90"/>
    </row>
    <row r="25325" spans="68:68" customFormat="1">
      <c r="BP25325" s="90"/>
    </row>
    <row r="25326" spans="68:68" customFormat="1">
      <c r="BP25326" s="90"/>
    </row>
    <row r="25327" spans="68:68" customFormat="1">
      <c r="BP25327" s="90"/>
    </row>
    <row r="25328" spans="68:68" customFormat="1">
      <c r="BP25328" s="90"/>
    </row>
    <row r="25329" spans="68:68" customFormat="1">
      <c r="BP25329" s="90"/>
    </row>
    <row r="25330" spans="68:68" customFormat="1">
      <c r="BP25330" s="90"/>
    </row>
    <row r="25331" spans="68:68" customFormat="1">
      <c r="BP25331" s="90"/>
    </row>
    <row r="25332" spans="68:68" customFormat="1">
      <c r="BP25332" s="90"/>
    </row>
    <row r="25333" spans="68:68" customFormat="1">
      <c r="BP25333" s="90"/>
    </row>
    <row r="25334" spans="68:68" customFormat="1">
      <c r="BP25334" s="90"/>
    </row>
    <row r="25335" spans="68:68" customFormat="1">
      <c r="BP25335" s="90"/>
    </row>
    <row r="25336" spans="68:68" customFormat="1">
      <c r="BP25336" s="90"/>
    </row>
    <row r="25337" spans="68:68" customFormat="1">
      <c r="BP25337" s="90"/>
    </row>
    <row r="25338" spans="68:68" customFormat="1">
      <c r="BP25338" s="90"/>
    </row>
    <row r="25339" spans="68:68" customFormat="1">
      <c r="BP25339" s="90"/>
    </row>
    <row r="25340" spans="68:68" customFormat="1">
      <c r="BP25340" s="90"/>
    </row>
    <row r="25341" spans="68:68" customFormat="1">
      <c r="BP25341" s="90"/>
    </row>
    <row r="25342" spans="68:68" customFormat="1">
      <c r="BP25342" s="90"/>
    </row>
    <row r="25343" spans="68:68" customFormat="1">
      <c r="BP25343" s="90"/>
    </row>
    <row r="25344" spans="68:68" customFormat="1">
      <c r="BP25344" s="90"/>
    </row>
    <row r="25345" spans="68:68" customFormat="1">
      <c r="BP25345" s="90"/>
    </row>
    <row r="25346" spans="68:68" customFormat="1">
      <c r="BP25346" s="90"/>
    </row>
    <row r="25347" spans="68:68" customFormat="1">
      <c r="BP25347" s="90"/>
    </row>
    <row r="25348" spans="68:68" customFormat="1">
      <c r="BP25348" s="90"/>
    </row>
    <row r="25349" spans="68:68" customFormat="1">
      <c r="BP25349" s="90"/>
    </row>
    <row r="25350" spans="68:68" customFormat="1">
      <c r="BP25350" s="90"/>
    </row>
    <row r="25351" spans="68:68" customFormat="1">
      <c r="BP25351" s="90"/>
    </row>
    <row r="25352" spans="68:68" customFormat="1">
      <c r="BP25352" s="90"/>
    </row>
    <row r="25353" spans="68:68" customFormat="1">
      <c r="BP25353" s="90"/>
    </row>
    <row r="25354" spans="68:68" customFormat="1">
      <c r="BP25354" s="90"/>
    </row>
    <row r="25355" spans="68:68" customFormat="1">
      <c r="BP25355" s="90"/>
    </row>
    <row r="25356" spans="68:68" customFormat="1">
      <c r="BP25356" s="90"/>
    </row>
    <row r="25357" spans="68:68" customFormat="1">
      <c r="BP25357" s="90"/>
    </row>
    <row r="25358" spans="68:68" customFormat="1">
      <c r="BP25358" s="90"/>
    </row>
    <row r="25359" spans="68:68" customFormat="1">
      <c r="BP25359" s="90"/>
    </row>
    <row r="25360" spans="68:68" customFormat="1">
      <c r="BP25360" s="90"/>
    </row>
    <row r="25361" spans="68:68" customFormat="1">
      <c r="BP25361" s="90"/>
    </row>
    <row r="25362" spans="68:68" customFormat="1">
      <c r="BP25362" s="90"/>
    </row>
    <row r="25363" spans="68:68" customFormat="1">
      <c r="BP25363" s="90"/>
    </row>
    <row r="25364" spans="68:68" customFormat="1">
      <c r="BP25364" s="90"/>
    </row>
    <row r="25365" spans="68:68" customFormat="1">
      <c r="BP25365" s="90"/>
    </row>
    <row r="25366" spans="68:68" customFormat="1">
      <c r="BP25366" s="90"/>
    </row>
    <row r="25367" spans="68:68" customFormat="1">
      <c r="BP25367" s="90"/>
    </row>
    <row r="25368" spans="68:68" customFormat="1">
      <c r="BP25368" s="90"/>
    </row>
    <row r="25369" spans="68:68" customFormat="1">
      <c r="BP25369" s="90"/>
    </row>
    <row r="25370" spans="68:68" customFormat="1">
      <c r="BP25370" s="90"/>
    </row>
    <row r="25371" spans="68:68" customFormat="1">
      <c r="BP25371" s="90"/>
    </row>
    <row r="25372" spans="68:68" customFormat="1">
      <c r="BP25372" s="90"/>
    </row>
    <row r="25373" spans="68:68" customFormat="1">
      <c r="BP25373" s="90"/>
    </row>
    <row r="25374" spans="68:68" customFormat="1">
      <c r="BP25374" s="90"/>
    </row>
    <row r="25375" spans="68:68" customFormat="1">
      <c r="BP25375" s="90"/>
    </row>
    <row r="25376" spans="68:68" customFormat="1">
      <c r="BP25376" s="90"/>
    </row>
    <row r="25377" spans="68:68" customFormat="1">
      <c r="BP25377" s="90"/>
    </row>
    <row r="25378" spans="68:68" customFormat="1">
      <c r="BP25378" s="90"/>
    </row>
    <row r="25379" spans="68:68" customFormat="1">
      <c r="BP25379" s="90"/>
    </row>
    <row r="25380" spans="68:68" customFormat="1">
      <c r="BP25380" s="90"/>
    </row>
    <row r="25381" spans="68:68" customFormat="1">
      <c r="BP25381" s="90"/>
    </row>
    <row r="25382" spans="68:68" customFormat="1">
      <c r="BP25382" s="90"/>
    </row>
    <row r="25383" spans="68:68" customFormat="1">
      <c r="BP25383" s="90"/>
    </row>
    <row r="25384" spans="68:68" customFormat="1">
      <c r="BP25384" s="90"/>
    </row>
    <row r="25385" spans="68:68" customFormat="1">
      <c r="BP25385" s="90"/>
    </row>
    <row r="25386" spans="68:68" customFormat="1">
      <c r="BP25386" s="90"/>
    </row>
    <row r="25387" spans="68:68" customFormat="1">
      <c r="BP25387" s="90"/>
    </row>
    <row r="25388" spans="68:68" customFormat="1">
      <c r="BP25388" s="90"/>
    </row>
    <row r="25389" spans="68:68" customFormat="1">
      <c r="BP25389" s="90"/>
    </row>
    <row r="25390" spans="68:68" customFormat="1">
      <c r="BP25390" s="90"/>
    </row>
    <row r="25391" spans="68:68" customFormat="1">
      <c r="BP25391" s="90"/>
    </row>
    <row r="25392" spans="68:68" customFormat="1">
      <c r="BP25392" s="90"/>
    </row>
    <row r="25393" spans="68:68" customFormat="1">
      <c r="BP25393" s="90"/>
    </row>
    <row r="25394" spans="68:68" customFormat="1">
      <c r="BP25394" s="90"/>
    </row>
    <row r="25395" spans="68:68" customFormat="1">
      <c r="BP25395" s="90"/>
    </row>
    <row r="25396" spans="68:68" customFormat="1">
      <c r="BP25396" s="90"/>
    </row>
    <row r="25397" spans="68:68" customFormat="1">
      <c r="BP25397" s="90"/>
    </row>
    <row r="25398" spans="68:68" customFormat="1">
      <c r="BP25398" s="90"/>
    </row>
    <row r="25399" spans="68:68" customFormat="1">
      <c r="BP25399" s="90"/>
    </row>
    <row r="25400" spans="68:68" customFormat="1">
      <c r="BP25400" s="90"/>
    </row>
    <row r="25401" spans="68:68" customFormat="1">
      <c r="BP25401" s="90"/>
    </row>
    <row r="25402" spans="68:68" customFormat="1">
      <c r="BP25402" s="90"/>
    </row>
    <row r="25403" spans="68:68" customFormat="1">
      <c r="BP25403" s="90"/>
    </row>
    <row r="25404" spans="68:68" customFormat="1">
      <c r="BP25404" s="90"/>
    </row>
    <row r="25405" spans="68:68" customFormat="1">
      <c r="BP25405" s="90"/>
    </row>
    <row r="25406" spans="68:68" customFormat="1">
      <c r="BP25406" s="90"/>
    </row>
    <row r="25407" spans="68:68" customFormat="1">
      <c r="BP25407" s="90"/>
    </row>
    <row r="25408" spans="68:68" customFormat="1">
      <c r="BP25408" s="90"/>
    </row>
    <row r="25409" spans="68:68" customFormat="1">
      <c r="BP25409" s="90"/>
    </row>
    <row r="25410" spans="68:68" customFormat="1">
      <c r="BP25410" s="90"/>
    </row>
    <row r="25411" spans="68:68" customFormat="1">
      <c r="BP25411" s="90"/>
    </row>
    <row r="25412" spans="68:68" customFormat="1">
      <c r="BP25412" s="90"/>
    </row>
    <row r="25413" spans="68:68" customFormat="1">
      <c r="BP25413" s="90"/>
    </row>
    <row r="25414" spans="68:68" customFormat="1">
      <c r="BP25414" s="90"/>
    </row>
    <row r="25415" spans="68:68" customFormat="1">
      <c r="BP25415" s="90"/>
    </row>
    <row r="25416" spans="68:68" customFormat="1">
      <c r="BP25416" s="90"/>
    </row>
    <row r="25417" spans="68:68" customFormat="1">
      <c r="BP25417" s="90"/>
    </row>
    <row r="25418" spans="68:68" customFormat="1">
      <c r="BP25418" s="90"/>
    </row>
    <row r="25419" spans="68:68" customFormat="1">
      <c r="BP25419" s="90"/>
    </row>
    <row r="25420" spans="68:68" customFormat="1">
      <c r="BP25420" s="90"/>
    </row>
    <row r="25421" spans="68:68" customFormat="1">
      <c r="BP25421" s="90"/>
    </row>
    <row r="25422" spans="68:68" customFormat="1">
      <c r="BP25422" s="90"/>
    </row>
    <row r="25423" spans="68:68" customFormat="1">
      <c r="BP25423" s="90"/>
    </row>
    <row r="25424" spans="68:68" customFormat="1">
      <c r="BP25424" s="90"/>
    </row>
    <row r="25425" spans="68:68" customFormat="1">
      <c r="BP25425" s="90"/>
    </row>
    <row r="25426" spans="68:68" customFormat="1">
      <c r="BP25426" s="90"/>
    </row>
    <row r="25427" spans="68:68" customFormat="1">
      <c r="BP25427" s="90"/>
    </row>
    <row r="25428" spans="68:68" customFormat="1">
      <c r="BP25428" s="90"/>
    </row>
    <row r="25429" spans="68:68" customFormat="1">
      <c r="BP25429" s="90"/>
    </row>
    <row r="25430" spans="68:68" customFormat="1">
      <c r="BP25430" s="90"/>
    </row>
    <row r="25431" spans="68:68" customFormat="1">
      <c r="BP25431" s="90"/>
    </row>
    <row r="25432" spans="68:68" customFormat="1">
      <c r="BP25432" s="90"/>
    </row>
    <row r="25433" spans="68:68" customFormat="1">
      <c r="BP25433" s="90"/>
    </row>
    <row r="25434" spans="68:68" customFormat="1">
      <c r="BP25434" s="90"/>
    </row>
    <row r="25435" spans="68:68" customFormat="1">
      <c r="BP25435" s="90"/>
    </row>
    <row r="25436" spans="68:68" customFormat="1">
      <c r="BP25436" s="90"/>
    </row>
    <row r="25437" spans="68:68" customFormat="1">
      <c r="BP25437" s="90"/>
    </row>
    <row r="25438" spans="68:68" customFormat="1">
      <c r="BP25438" s="90"/>
    </row>
    <row r="25439" spans="68:68" customFormat="1">
      <c r="BP25439" s="90"/>
    </row>
    <row r="25440" spans="68:68" customFormat="1">
      <c r="BP25440" s="90"/>
    </row>
    <row r="25441" spans="68:68" customFormat="1">
      <c r="BP25441" s="90"/>
    </row>
    <row r="25442" spans="68:68" customFormat="1">
      <c r="BP25442" s="90"/>
    </row>
    <row r="25443" spans="68:68" customFormat="1">
      <c r="BP25443" s="90"/>
    </row>
    <row r="25444" spans="68:68" customFormat="1">
      <c r="BP25444" s="90"/>
    </row>
    <row r="25445" spans="68:68" customFormat="1">
      <c r="BP25445" s="90"/>
    </row>
    <row r="25446" spans="68:68" customFormat="1">
      <c r="BP25446" s="90"/>
    </row>
    <row r="25447" spans="68:68" customFormat="1">
      <c r="BP25447" s="90"/>
    </row>
    <row r="25448" spans="68:68" customFormat="1">
      <c r="BP25448" s="90"/>
    </row>
    <row r="25449" spans="68:68" customFormat="1">
      <c r="BP25449" s="90"/>
    </row>
    <row r="25450" spans="68:68" customFormat="1">
      <c r="BP25450" s="90"/>
    </row>
    <row r="25451" spans="68:68" customFormat="1">
      <c r="BP25451" s="90"/>
    </row>
    <row r="25452" spans="68:68" customFormat="1">
      <c r="BP25452" s="90"/>
    </row>
    <row r="25453" spans="68:68" customFormat="1">
      <c r="BP25453" s="90"/>
    </row>
    <row r="25454" spans="68:68" customFormat="1">
      <c r="BP25454" s="90"/>
    </row>
    <row r="25455" spans="68:68" customFormat="1">
      <c r="BP25455" s="90"/>
    </row>
    <row r="25456" spans="68:68" customFormat="1">
      <c r="BP25456" s="90"/>
    </row>
    <row r="25457" spans="68:68" customFormat="1">
      <c r="BP25457" s="90"/>
    </row>
    <row r="25458" spans="68:68" customFormat="1">
      <c r="BP25458" s="90"/>
    </row>
    <row r="25459" spans="68:68" customFormat="1">
      <c r="BP25459" s="90"/>
    </row>
    <row r="25460" spans="68:68" customFormat="1">
      <c r="BP25460" s="90"/>
    </row>
    <row r="25461" spans="68:68" customFormat="1">
      <c r="BP25461" s="90"/>
    </row>
    <row r="25462" spans="68:68" customFormat="1">
      <c r="BP25462" s="90"/>
    </row>
    <row r="25463" spans="68:68" customFormat="1">
      <c r="BP25463" s="90"/>
    </row>
    <row r="25464" spans="68:68" customFormat="1">
      <c r="BP25464" s="90"/>
    </row>
    <row r="25465" spans="68:68" customFormat="1">
      <c r="BP25465" s="90"/>
    </row>
    <row r="25466" spans="68:68" customFormat="1">
      <c r="BP25466" s="90"/>
    </row>
    <row r="25467" spans="68:68" customFormat="1">
      <c r="BP25467" s="90"/>
    </row>
    <row r="25468" spans="68:68" customFormat="1">
      <c r="BP25468" s="90"/>
    </row>
    <row r="25469" spans="68:68" customFormat="1">
      <c r="BP25469" s="90"/>
    </row>
    <row r="25470" spans="68:68" customFormat="1">
      <c r="BP25470" s="90"/>
    </row>
    <row r="25471" spans="68:68" customFormat="1">
      <c r="BP25471" s="90"/>
    </row>
    <row r="25472" spans="68:68" customFormat="1">
      <c r="BP25472" s="90"/>
    </row>
    <row r="25473" spans="68:68" customFormat="1">
      <c r="BP25473" s="90"/>
    </row>
    <row r="25474" spans="68:68" customFormat="1">
      <c r="BP25474" s="90"/>
    </row>
    <row r="25475" spans="68:68" customFormat="1">
      <c r="BP25475" s="90"/>
    </row>
    <row r="25476" spans="68:68" customFormat="1">
      <c r="BP25476" s="90"/>
    </row>
    <row r="25477" spans="68:68" customFormat="1">
      <c r="BP25477" s="90"/>
    </row>
    <row r="25478" spans="68:68" customFormat="1">
      <c r="BP25478" s="90"/>
    </row>
    <row r="25479" spans="68:68" customFormat="1">
      <c r="BP25479" s="90"/>
    </row>
    <row r="25480" spans="68:68" customFormat="1">
      <c r="BP25480" s="90"/>
    </row>
    <row r="25481" spans="68:68" customFormat="1">
      <c r="BP25481" s="90"/>
    </row>
    <row r="25482" spans="68:68" customFormat="1">
      <c r="BP25482" s="90"/>
    </row>
    <row r="25483" spans="68:68" customFormat="1">
      <c r="BP25483" s="90"/>
    </row>
    <row r="25484" spans="68:68" customFormat="1">
      <c r="BP25484" s="90"/>
    </row>
    <row r="25485" spans="68:68" customFormat="1">
      <c r="BP25485" s="90"/>
    </row>
    <row r="25486" spans="68:68" customFormat="1">
      <c r="BP25486" s="90"/>
    </row>
    <row r="25487" spans="68:68" customFormat="1">
      <c r="BP25487" s="90"/>
    </row>
    <row r="25488" spans="68:68" customFormat="1">
      <c r="BP25488" s="90"/>
    </row>
    <row r="25489" spans="68:68" customFormat="1">
      <c r="BP25489" s="90"/>
    </row>
    <row r="25490" spans="68:68" customFormat="1">
      <c r="BP25490" s="90"/>
    </row>
    <row r="25491" spans="68:68" customFormat="1">
      <c r="BP25491" s="90"/>
    </row>
    <row r="25492" spans="68:68" customFormat="1">
      <c r="BP25492" s="90"/>
    </row>
    <row r="25493" spans="68:68" customFormat="1">
      <c r="BP25493" s="90"/>
    </row>
    <row r="25494" spans="68:68" customFormat="1">
      <c r="BP25494" s="90"/>
    </row>
    <row r="25495" spans="68:68" customFormat="1">
      <c r="BP25495" s="90"/>
    </row>
    <row r="25496" spans="68:68" customFormat="1">
      <c r="BP25496" s="90"/>
    </row>
    <row r="25497" spans="68:68" customFormat="1">
      <c r="BP25497" s="90"/>
    </row>
    <row r="25498" spans="68:68" customFormat="1">
      <c r="BP25498" s="90"/>
    </row>
    <row r="25499" spans="68:68" customFormat="1">
      <c r="BP25499" s="90"/>
    </row>
    <row r="25500" spans="68:68" customFormat="1">
      <c r="BP25500" s="90"/>
    </row>
    <row r="25501" spans="68:68" customFormat="1">
      <c r="BP25501" s="90"/>
    </row>
    <row r="25502" spans="68:68" customFormat="1">
      <c r="BP25502" s="90"/>
    </row>
    <row r="25503" spans="68:68" customFormat="1">
      <c r="BP25503" s="90"/>
    </row>
    <row r="25504" spans="68:68" customFormat="1">
      <c r="BP25504" s="90"/>
    </row>
    <row r="25505" spans="68:68" customFormat="1">
      <c r="BP25505" s="90"/>
    </row>
    <row r="25506" spans="68:68" customFormat="1">
      <c r="BP25506" s="90"/>
    </row>
    <row r="25507" spans="68:68" customFormat="1">
      <c r="BP25507" s="90"/>
    </row>
    <row r="25508" spans="68:68" customFormat="1">
      <c r="BP25508" s="90"/>
    </row>
    <row r="25509" spans="68:68" customFormat="1">
      <c r="BP25509" s="90"/>
    </row>
    <row r="25510" spans="68:68" customFormat="1">
      <c r="BP25510" s="90"/>
    </row>
    <row r="25511" spans="68:68" customFormat="1">
      <c r="BP25511" s="90"/>
    </row>
    <row r="25512" spans="68:68" customFormat="1">
      <c r="BP25512" s="90"/>
    </row>
    <row r="25513" spans="68:68" customFormat="1">
      <c r="BP25513" s="90"/>
    </row>
    <row r="25514" spans="68:68" customFormat="1">
      <c r="BP25514" s="90"/>
    </row>
    <row r="25515" spans="68:68" customFormat="1">
      <c r="BP25515" s="90"/>
    </row>
    <row r="25516" spans="68:68" customFormat="1">
      <c r="BP25516" s="90"/>
    </row>
    <row r="25517" spans="68:68" customFormat="1">
      <c r="BP25517" s="90"/>
    </row>
    <row r="25518" spans="68:68" customFormat="1">
      <c r="BP25518" s="90"/>
    </row>
    <row r="25519" spans="68:68" customFormat="1">
      <c r="BP25519" s="90"/>
    </row>
    <row r="25520" spans="68:68" customFormat="1">
      <c r="BP25520" s="90"/>
    </row>
    <row r="25521" spans="68:68" customFormat="1">
      <c r="BP25521" s="90"/>
    </row>
    <row r="25522" spans="68:68" customFormat="1">
      <c r="BP25522" s="90"/>
    </row>
    <row r="25523" spans="68:68" customFormat="1">
      <c r="BP25523" s="90"/>
    </row>
    <row r="25524" spans="68:68" customFormat="1">
      <c r="BP25524" s="90"/>
    </row>
    <row r="25525" spans="68:68" customFormat="1">
      <c r="BP25525" s="90"/>
    </row>
    <row r="25526" spans="68:68" customFormat="1">
      <c r="BP25526" s="90"/>
    </row>
    <row r="25527" spans="68:68" customFormat="1">
      <c r="BP25527" s="90"/>
    </row>
    <row r="25528" spans="68:68" customFormat="1">
      <c r="BP25528" s="90"/>
    </row>
    <row r="25529" spans="68:68" customFormat="1">
      <c r="BP25529" s="90"/>
    </row>
    <row r="25530" spans="68:68" customFormat="1">
      <c r="BP25530" s="90"/>
    </row>
    <row r="25531" spans="68:68" customFormat="1">
      <c r="BP25531" s="90"/>
    </row>
    <row r="25532" spans="68:68" customFormat="1">
      <c r="BP25532" s="90"/>
    </row>
    <row r="25533" spans="68:68" customFormat="1">
      <c r="BP25533" s="90"/>
    </row>
    <row r="25534" spans="68:68" customFormat="1">
      <c r="BP25534" s="90"/>
    </row>
    <row r="25535" spans="68:68" customFormat="1">
      <c r="BP25535" s="90"/>
    </row>
    <row r="25536" spans="68:68" customFormat="1">
      <c r="BP25536" s="90"/>
    </row>
    <row r="25537" spans="68:68" customFormat="1">
      <c r="BP25537" s="90"/>
    </row>
    <row r="25538" spans="68:68" customFormat="1">
      <c r="BP25538" s="90"/>
    </row>
    <row r="25539" spans="68:68" customFormat="1">
      <c r="BP25539" s="90"/>
    </row>
    <row r="25540" spans="68:68" customFormat="1">
      <c r="BP25540" s="90"/>
    </row>
    <row r="25541" spans="68:68" customFormat="1">
      <c r="BP25541" s="90"/>
    </row>
    <row r="25542" spans="68:68" customFormat="1">
      <c r="BP25542" s="90"/>
    </row>
    <row r="25543" spans="68:68" customFormat="1">
      <c r="BP25543" s="90"/>
    </row>
    <row r="25544" spans="68:68" customFormat="1">
      <c r="BP25544" s="90"/>
    </row>
    <row r="25545" spans="68:68" customFormat="1">
      <c r="BP25545" s="90"/>
    </row>
    <row r="25546" spans="68:68" customFormat="1">
      <c r="BP25546" s="90"/>
    </row>
    <row r="25547" spans="68:68" customFormat="1">
      <c r="BP25547" s="90"/>
    </row>
    <row r="25548" spans="68:68" customFormat="1">
      <c r="BP25548" s="90"/>
    </row>
    <row r="25549" spans="68:68" customFormat="1">
      <c r="BP25549" s="90"/>
    </row>
    <row r="25550" spans="68:68" customFormat="1">
      <c r="BP25550" s="90"/>
    </row>
    <row r="25551" spans="68:68" customFormat="1">
      <c r="BP25551" s="90"/>
    </row>
    <row r="25552" spans="68:68" customFormat="1">
      <c r="BP25552" s="90"/>
    </row>
    <row r="25553" spans="68:68" customFormat="1">
      <c r="BP25553" s="90"/>
    </row>
    <row r="25554" spans="68:68" customFormat="1">
      <c r="BP25554" s="90"/>
    </row>
    <row r="25555" spans="68:68" customFormat="1">
      <c r="BP25555" s="90"/>
    </row>
    <row r="25556" spans="68:68" customFormat="1">
      <c r="BP25556" s="90"/>
    </row>
    <row r="25557" spans="68:68" customFormat="1">
      <c r="BP25557" s="90"/>
    </row>
    <row r="25558" spans="68:68" customFormat="1">
      <c r="BP25558" s="90"/>
    </row>
    <row r="25559" spans="68:68" customFormat="1">
      <c r="BP25559" s="90"/>
    </row>
    <row r="25560" spans="68:68" customFormat="1">
      <c r="BP25560" s="90"/>
    </row>
    <row r="25561" spans="68:68" customFormat="1">
      <c r="BP25561" s="90"/>
    </row>
    <row r="25562" spans="68:68" customFormat="1">
      <c r="BP25562" s="90"/>
    </row>
    <row r="25563" spans="68:68" customFormat="1">
      <c r="BP25563" s="90"/>
    </row>
    <row r="25564" spans="68:68" customFormat="1">
      <c r="BP25564" s="90"/>
    </row>
    <row r="25565" spans="68:68" customFormat="1">
      <c r="BP25565" s="90"/>
    </row>
    <row r="25566" spans="68:68" customFormat="1">
      <c r="BP25566" s="90"/>
    </row>
    <row r="25567" spans="68:68" customFormat="1">
      <c r="BP25567" s="90"/>
    </row>
    <row r="25568" spans="68:68" customFormat="1">
      <c r="BP25568" s="90"/>
    </row>
    <row r="25569" spans="68:68" customFormat="1">
      <c r="BP25569" s="90"/>
    </row>
    <row r="25570" spans="68:68" customFormat="1">
      <c r="BP25570" s="90"/>
    </row>
    <row r="25571" spans="68:68" customFormat="1">
      <c r="BP25571" s="90"/>
    </row>
    <row r="25572" spans="68:68" customFormat="1">
      <c r="BP25572" s="90"/>
    </row>
    <row r="25573" spans="68:68" customFormat="1">
      <c r="BP25573" s="90"/>
    </row>
    <row r="25574" spans="68:68" customFormat="1">
      <c r="BP25574" s="90"/>
    </row>
    <row r="25575" spans="68:68" customFormat="1">
      <c r="BP25575" s="90"/>
    </row>
    <row r="25576" spans="68:68" customFormat="1">
      <c r="BP25576" s="90"/>
    </row>
    <row r="25577" spans="68:68" customFormat="1">
      <c r="BP25577" s="90"/>
    </row>
    <row r="25578" spans="68:68" customFormat="1">
      <c r="BP25578" s="90"/>
    </row>
    <row r="25579" spans="68:68" customFormat="1">
      <c r="BP25579" s="90"/>
    </row>
    <row r="25580" spans="68:68" customFormat="1">
      <c r="BP25580" s="90"/>
    </row>
    <row r="25581" spans="68:68" customFormat="1">
      <c r="BP25581" s="90"/>
    </row>
    <row r="25582" spans="68:68" customFormat="1">
      <c r="BP25582" s="90"/>
    </row>
    <row r="25583" spans="68:68" customFormat="1">
      <c r="BP25583" s="90"/>
    </row>
    <row r="25584" spans="68:68" customFormat="1">
      <c r="BP25584" s="90"/>
    </row>
    <row r="25585" spans="68:68" customFormat="1">
      <c r="BP25585" s="90"/>
    </row>
    <row r="25586" spans="68:68" customFormat="1">
      <c r="BP25586" s="90"/>
    </row>
    <row r="25587" spans="68:68" customFormat="1">
      <c r="BP25587" s="90"/>
    </row>
    <row r="25588" spans="68:68" customFormat="1">
      <c r="BP25588" s="90"/>
    </row>
    <row r="25589" spans="68:68" customFormat="1">
      <c r="BP25589" s="90"/>
    </row>
    <row r="25590" spans="68:68" customFormat="1">
      <c r="BP25590" s="90"/>
    </row>
    <row r="25591" spans="68:68" customFormat="1">
      <c r="BP25591" s="90"/>
    </row>
    <row r="25592" spans="68:68" customFormat="1">
      <c r="BP25592" s="90"/>
    </row>
    <row r="25593" spans="68:68" customFormat="1">
      <c r="BP25593" s="90"/>
    </row>
    <row r="25594" spans="68:68" customFormat="1">
      <c r="BP25594" s="90"/>
    </row>
    <row r="25595" spans="68:68" customFormat="1">
      <c r="BP25595" s="90"/>
    </row>
    <row r="25596" spans="68:68" customFormat="1">
      <c r="BP25596" s="90"/>
    </row>
    <row r="25597" spans="68:68" customFormat="1">
      <c r="BP25597" s="90"/>
    </row>
    <row r="25598" spans="68:68" customFormat="1">
      <c r="BP25598" s="90"/>
    </row>
    <row r="25599" spans="68:68" customFormat="1">
      <c r="BP25599" s="90"/>
    </row>
    <row r="25600" spans="68:68" customFormat="1">
      <c r="BP25600" s="90"/>
    </row>
    <row r="25601" spans="68:68" customFormat="1">
      <c r="BP25601" s="90"/>
    </row>
    <row r="25602" spans="68:68" customFormat="1">
      <c r="BP25602" s="90"/>
    </row>
    <row r="25603" spans="68:68" customFormat="1">
      <c r="BP25603" s="90"/>
    </row>
    <row r="25604" spans="68:68" customFormat="1">
      <c r="BP25604" s="90"/>
    </row>
    <row r="25605" spans="68:68" customFormat="1">
      <c r="BP25605" s="90"/>
    </row>
    <row r="25606" spans="68:68" customFormat="1">
      <c r="BP25606" s="90"/>
    </row>
    <row r="25607" spans="68:68" customFormat="1">
      <c r="BP25607" s="90"/>
    </row>
    <row r="25608" spans="68:68" customFormat="1">
      <c r="BP25608" s="90"/>
    </row>
    <row r="25609" spans="68:68" customFormat="1">
      <c r="BP25609" s="90"/>
    </row>
    <row r="25610" spans="68:68" customFormat="1">
      <c r="BP25610" s="90"/>
    </row>
    <row r="25611" spans="68:68" customFormat="1">
      <c r="BP25611" s="90"/>
    </row>
    <row r="25612" spans="68:68" customFormat="1">
      <c r="BP25612" s="90"/>
    </row>
    <row r="25613" spans="68:68" customFormat="1">
      <c r="BP25613" s="90"/>
    </row>
    <row r="25614" spans="68:68" customFormat="1">
      <c r="BP25614" s="90"/>
    </row>
    <row r="25615" spans="68:68" customFormat="1">
      <c r="BP25615" s="90"/>
    </row>
    <row r="25616" spans="68:68" customFormat="1">
      <c r="BP25616" s="90"/>
    </row>
    <row r="25617" spans="68:68" customFormat="1">
      <c r="BP25617" s="90"/>
    </row>
    <row r="25618" spans="68:68" customFormat="1">
      <c r="BP25618" s="90"/>
    </row>
    <row r="25619" spans="68:68" customFormat="1">
      <c r="BP25619" s="90"/>
    </row>
    <row r="25620" spans="68:68" customFormat="1">
      <c r="BP25620" s="90"/>
    </row>
    <row r="25621" spans="68:68" customFormat="1">
      <c r="BP25621" s="90"/>
    </row>
    <row r="25622" spans="68:68" customFormat="1">
      <c r="BP25622" s="90"/>
    </row>
    <row r="25623" spans="68:68" customFormat="1">
      <c r="BP25623" s="90"/>
    </row>
    <row r="25624" spans="68:68" customFormat="1">
      <c r="BP25624" s="90"/>
    </row>
    <row r="25625" spans="68:68" customFormat="1">
      <c r="BP25625" s="90"/>
    </row>
    <row r="25626" spans="68:68" customFormat="1">
      <c r="BP25626" s="90"/>
    </row>
    <row r="25627" spans="68:68" customFormat="1">
      <c r="BP25627" s="90"/>
    </row>
    <row r="25628" spans="68:68" customFormat="1">
      <c r="BP25628" s="90"/>
    </row>
    <row r="25629" spans="68:68" customFormat="1">
      <c r="BP25629" s="90"/>
    </row>
    <row r="25630" spans="68:68" customFormat="1">
      <c r="BP25630" s="90"/>
    </row>
    <row r="25631" spans="68:68" customFormat="1">
      <c r="BP25631" s="90"/>
    </row>
    <row r="25632" spans="68:68" customFormat="1">
      <c r="BP25632" s="90"/>
    </row>
    <row r="25633" spans="68:68" customFormat="1">
      <c r="BP25633" s="90"/>
    </row>
    <row r="25634" spans="68:68" customFormat="1">
      <c r="BP25634" s="90"/>
    </row>
    <row r="25635" spans="68:68" customFormat="1">
      <c r="BP25635" s="90"/>
    </row>
    <row r="25636" spans="68:68" customFormat="1">
      <c r="BP25636" s="90"/>
    </row>
    <row r="25637" spans="68:68" customFormat="1">
      <c r="BP25637" s="90"/>
    </row>
    <row r="25638" spans="68:68" customFormat="1">
      <c r="BP25638" s="90"/>
    </row>
    <row r="25639" spans="68:68" customFormat="1">
      <c r="BP25639" s="90"/>
    </row>
    <row r="25640" spans="68:68" customFormat="1">
      <c r="BP25640" s="90"/>
    </row>
    <row r="25641" spans="68:68" customFormat="1">
      <c r="BP25641" s="90"/>
    </row>
    <row r="25642" spans="68:68" customFormat="1">
      <c r="BP25642" s="90"/>
    </row>
    <row r="25643" spans="68:68" customFormat="1">
      <c r="BP25643" s="90"/>
    </row>
    <row r="25644" spans="68:68" customFormat="1">
      <c r="BP25644" s="90"/>
    </row>
    <row r="25645" spans="68:68" customFormat="1">
      <c r="BP25645" s="90"/>
    </row>
    <row r="25646" spans="68:68" customFormat="1">
      <c r="BP25646" s="90"/>
    </row>
    <row r="25647" spans="68:68" customFormat="1">
      <c r="BP25647" s="90"/>
    </row>
    <row r="25648" spans="68:68" customFormat="1">
      <c r="BP25648" s="90"/>
    </row>
    <row r="25649" spans="68:68" customFormat="1">
      <c r="BP25649" s="90"/>
    </row>
    <row r="25650" spans="68:68" customFormat="1">
      <c r="BP25650" s="90"/>
    </row>
    <row r="25651" spans="68:68" customFormat="1">
      <c r="BP25651" s="90"/>
    </row>
    <row r="25652" spans="68:68" customFormat="1">
      <c r="BP25652" s="90"/>
    </row>
    <row r="25653" spans="68:68" customFormat="1">
      <c r="BP25653" s="90"/>
    </row>
    <row r="25654" spans="68:68" customFormat="1">
      <c r="BP25654" s="90"/>
    </row>
    <row r="25655" spans="68:68" customFormat="1">
      <c r="BP25655" s="90"/>
    </row>
    <row r="25656" spans="68:68" customFormat="1">
      <c r="BP25656" s="90"/>
    </row>
    <row r="25657" spans="68:68" customFormat="1">
      <c r="BP25657" s="90"/>
    </row>
    <row r="25658" spans="68:68" customFormat="1">
      <c r="BP25658" s="90"/>
    </row>
    <row r="25659" spans="68:68" customFormat="1">
      <c r="BP25659" s="90"/>
    </row>
    <row r="25660" spans="68:68" customFormat="1">
      <c r="BP25660" s="90"/>
    </row>
    <row r="25661" spans="68:68" customFormat="1">
      <c r="BP25661" s="90"/>
    </row>
    <row r="25662" spans="68:68" customFormat="1">
      <c r="BP25662" s="90"/>
    </row>
    <row r="25663" spans="68:68" customFormat="1">
      <c r="BP25663" s="90"/>
    </row>
    <row r="25664" spans="68:68" customFormat="1">
      <c r="BP25664" s="90"/>
    </row>
    <row r="25665" spans="68:68" customFormat="1">
      <c r="BP25665" s="90"/>
    </row>
    <row r="25666" spans="68:68" customFormat="1">
      <c r="BP25666" s="90"/>
    </row>
    <row r="25667" spans="68:68" customFormat="1">
      <c r="BP25667" s="90"/>
    </row>
    <row r="25668" spans="68:68" customFormat="1">
      <c r="BP25668" s="90"/>
    </row>
    <row r="25669" spans="68:68" customFormat="1">
      <c r="BP25669" s="90"/>
    </row>
    <row r="25670" spans="68:68" customFormat="1">
      <c r="BP25670" s="90"/>
    </row>
    <row r="25671" spans="68:68" customFormat="1">
      <c r="BP25671" s="90"/>
    </row>
    <row r="25672" spans="68:68" customFormat="1">
      <c r="BP25672" s="90"/>
    </row>
    <row r="25673" spans="68:68" customFormat="1">
      <c r="BP25673" s="90"/>
    </row>
    <row r="25674" spans="68:68" customFormat="1">
      <c r="BP25674" s="90"/>
    </row>
    <row r="25675" spans="68:68" customFormat="1">
      <c r="BP25675" s="90"/>
    </row>
    <row r="25676" spans="68:68" customFormat="1">
      <c r="BP25676" s="90"/>
    </row>
    <row r="25677" spans="68:68" customFormat="1">
      <c r="BP25677" s="90"/>
    </row>
    <row r="25678" spans="68:68" customFormat="1">
      <c r="BP25678" s="90"/>
    </row>
    <row r="25679" spans="68:68" customFormat="1">
      <c r="BP25679" s="90"/>
    </row>
    <row r="25680" spans="68:68" customFormat="1">
      <c r="BP25680" s="90"/>
    </row>
    <row r="25681" spans="68:68" customFormat="1">
      <c r="BP25681" s="90"/>
    </row>
    <row r="25682" spans="68:68" customFormat="1">
      <c r="BP25682" s="90"/>
    </row>
    <row r="25683" spans="68:68" customFormat="1">
      <c r="BP25683" s="90"/>
    </row>
    <row r="25684" spans="68:68" customFormat="1">
      <c r="BP25684" s="90"/>
    </row>
    <row r="25685" spans="68:68" customFormat="1">
      <c r="BP25685" s="90"/>
    </row>
    <row r="25686" spans="68:68" customFormat="1">
      <c r="BP25686" s="90"/>
    </row>
    <row r="25687" spans="68:68" customFormat="1">
      <c r="BP25687" s="90"/>
    </row>
    <row r="25688" spans="68:68" customFormat="1">
      <c r="BP25688" s="90"/>
    </row>
    <row r="25689" spans="68:68" customFormat="1">
      <c r="BP25689" s="90"/>
    </row>
    <row r="25690" spans="68:68" customFormat="1">
      <c r="BP25690" s="90"/>
    </row>
    <row r="25691" spans="68:68" customFormat="1">
      <c r="BP25691" s="90"/>
    </row>
    <row r="25692" spans="68:68" customFormat="1">
      <c r="BP25692" s="90"/>
    </row>
    <row r="25693" spans="68:68" customFormat="1">
      <c r="BP25693" s="90"/>
    </row>
    <row r="25694" spans="68:68" customFormat="1">
      <c r="BP25694" s="90"/>
    </row>
    <row r="25695" spans="68:68" customFormat="1">
      <c r="BP25695" s="90"/>
    </row>
    <row r="25696" spans="68:68" customFormat="1">
      <c r="BP25696" s="90"/>
    </row>
    <row r="25697" spans="68:68" customFormat="1">
      <c r="BP25697" s="90"/>
    </row>
    <row r="25698" spans="68:68" customFormat="1">
      <c r="BP25698" s="90"/>
    </row>
    <row r="25699" spans="68:68" customFormat="1">
      <c r="BP25699" s="90"/>
    </row>
    <row r="25700" spans="68:68" customFormat="1">
      <c r="BP25700" s="90"/>
    </row>
    <row r="25701" spans="68:68" customFormat="1">
      <c r="BP25701" s="90"/>
    </row>
    <row r="25702" spans="68:68" customFormat="1">
      <c r="BP25702" s="90"/>
    </row>
    <row r="25703" spans="68:68" customFormat="1">
      <c r="BP25703" s="90"/>
    </row>
    <row r="25704" spans="68:68" customFormat="1">
      <c r="BP25704" s="90"/>
    </row>
    <row r="25705" spans="68:68" customFormat="1">
      <c r="BP25705" s="90"/>
    </row>
    <row r="25706" spans="68:68" customFormat="1">
      <c r="BP25706" s="90"/>
    </row>
    <row r="25707" spans="68:68" customFormat="1">
      <c r="BP25707" s="90"/>
    </row>
    <row r="25708" spans="68:68" customFormat="1">
      <c r="BP25708" s="90"/>
    </row>
    <row r="25709" spans="68:68" customFormat="1">
      <c r="BP25709" s="90"/>
    </row>
    <row r="25710" spans="68:68" customFormat="1">
      <c r="BP25710" s="90"/>
    </row>
    <row r="25711" spans="68:68" customFormat="1">
      <c r="BP25711" s="90"/>
    </row>
    <row r="25712" spans="68:68" customFormat="1">
      <c r="BP25712" s="90"/>
    </row>
    <row r="25713" spans="68:68" customFormat="1">
      <c r="BP25713" s="90"/>
    </row>
    <row r="25714" spans="68:68" customFormat="1">
      <c r="BP25714" s="90"/>
    </row>
    <row r="25715" spans="68:68" customFormat="1">
      <c r="BP25715" s="90"/>
    </row>
    <row r="25716" spans="68:68" customFormat="1">
      <c r="BP25716" s="90"/>
    </row>
    <row r="25717" spans="68:68" customFormat="1">
      <c r="BP25717" s="90"/>
    </row>
    <row r="25718" spans="68:68" customFormat="1">
      <c r="BP25718" s="90"/>
    </row>
    <row r="25719" spans="68:68" customFormat="1">
      <c r="BP25719" s="90"/>
    </row>
    <row r="25720" spans="68:68" customFormat="1">
      <c r="BP25720" s="90"/>
    </row>
    <row r="25721" spans="68:68" customFormat="1">
      <c r="BP25721" s="90"/>
    </row>
    <row r="25722" spans="68:68" customFormat="1">
      <c r="BP25722" s="90"/>
    </row>
    <row r="25723" spans="68:68" customFormat="1">
      <c r="BP25723" s="90"/>
    </row>
    <row r="25724" spans="68:68" customFormat="1">
      <c r="BP25724" s="90"/>
    </row>
    <row r="25725" spans="68:68" customFormat="1">
      <c r="BP25725" s="90"/>
    </row>
    <row r="25726" spans="68:68" customFormat="1">
      <c r="BP25726" s="90"/>
    </row>
    <row r="25727" spans="68:68" customFormat="1">
      <c r="BP25727" s="90"/>
    </row>
    <row r="25728" spans="68:68" customFormat="1">
      <c r="BP25728" s="90"/>
    </row>
    <row r="25729" spans="68:68" customFormat="1">
      <c r="BP25729" s="90"/>
    </row>
    <row r="25730" spans="68:68" customFormat="1">
      <c r="BP25730" s="90"/>
    </row>
    <row r="25731" spans="68:68" customFormat="1">
      <c r="BP25731" s="90"/>
    </row>
    <row r="25732" spans="68:68" customFormat="1">
      <c r="BP25732" s="90"/>
    </row>
    <row r="25733" spans="68:68" customFormat="1">
      <c r="BP25733" s="90"/>
    </row>
    <row r="25734" spans="68:68" customFormat="1">
      <c r="BP25734" s="90"/>
    </row>
    <row r="25735" spans="68:68" customFormat="1">
      <c r="BP25735" s="90"/>
    </row>
    <row r="25736" spans="68:68" customFormat="1">
      <c r="BP25736" s="90"/>
    </row>
    <row r="25737" spans="68:68" customFormat="1">
      <c r="BP25737" s="90"/>
    </row>
    <row r="25738" spans="68:68" customFormat="1">
      <c r="BP25738" s="90"/>
    </row>
    <row r="25739" spans="68:68" customFormat="1">
      <c r="BP25739" s="90"/>
    </row>
    <row r="25740" spans="68:68" customFormat="1">
      <c r="BP25740" s="90"/>
    </row>
    <row r="25741" spans="68:68" customFormat="1">
      <c r="BP25741" s="90"/>
    </row>
    <row r="25742" spans="68:68" customFormat="1">
      <c r="BP25742" s="90"/>
    </row>
    <row r="25743" spans="68:68" customFormat="1">
      <c r="BP25743" s="90"/>
    </row>
    <row r="25744" spans="68:68" customFormat="1">
      <c r="BP25744" s="90"/>
    </row>
    <row r="25745" spans="68:68" customFormat="1">
      <c r="BP25745" s="90"/>
    </row>
    <row r="25746" spans="68:68" customFormat="1">
      <c r="BP25746" s="90"/>
    </row>
    <row r="25747" spans="68:68" customFormat="1">
      <c r="BP25747" s="90"/>
    </row>
    <row r="25748" spans="68:68" customFormat="1">
      <c r="BP25748" s="90"/>
    </row>
    <row r="25749" spans="68:68" customFormat="1">
      <c r="BP25749" s="90"/>
    </row>
    <row r="25750" spans="68:68" customFormat="1">
      <c r="BP25750" s="90"/>
    </row>
    <row r="25751" spans="68:68" customFormat="1">
      <c r="BP25751" s="90"/>
    </row>
    <row r="25752" spans="68:68" customFormat="1">
      <c r="BP25752" s="90"/>
    </row>
    <row r="25753" spans="68:68" customFormat="1">
      <c r="BP25753" s="90"/>
    </row>
    <row r="25754" spans="68:68" customFormat="1">
      <c r="BP25754" s="90"/>
    </row>
    <row r="25755" spans="68:68" customFormat="1">
      <c r="BP25755" s="90"/>
    </row>
    <row r="25756" spans="68:68" customFormat="1">
      <c r="BP25756" s="90"/>
    </row>
    <row r="25757" spans="68:68" customFormat="1">
      <c r="BP25757" s="90"/>
    </row>
    <row r="25758" spans="68:68" customFormat="1">
      <c r="BP25758" s="90"/>
    </row>
    <row r="25759" spans="68:68" customFormat="1">
      <c r="BP25759" s="90"/>
    </row>
    <row r="25760" spans="68:68" customFormat="1">
      <c r="BP25760" s="90"/>
    </row>
    <row r="25761" spans="68:68" customFormat="1">
      <c r="BP25761" s="90"/>
    </row>
    <row r="25762" spans="68:68" customFormat="1">
      <c r="BP25762" s="90"/>
    </row>
    <row r="25763" spans="68:68" customFormat="1">
      <c r="BP25763" s="90"/>
    </row>
    <row r="25764" spans="68:68" customFormat="1">
      <c r="BP25764" s="90"/>
    </row>
    <row r="25765" spans="68:68" customFormat="1">
      <c r="BP25765" s="90"/>
    </row>
    <row r="25766" spans="68:68" customFormat="1">
      <c r="BP25766" s="90"/>
    </row>
    <row r="25767" spans="68:68" customFormat="1">
      <c r="BP25767" s="90"/>
    </row>
    <row r="25768" spans="68:68" customFormat="1">
      <c r="BP25768" s="90"/>
    </row>
    <row r="25769" spans="68:68" customFormat="1">
      <c r="BP25769" s="90"/>
    </row>
    <row r="25770" spans="68:68" customFormat="1">
      <c r="BP25770" s="90"/>
    </row>
    <row r="25771" spans="68:68" customFormat="1">
      <c r="BP25771" s="90"/>
    </row>
    <row r="25772" spans="68:68" customFormat="1">
      <c r="BP25772" s="90"/>
    </row>
    <row r="25773" spans="68:68" customFormat="1">
      <c r="BP25773" s="90"/>
    </row>
    <row r="25774" spans="68:68" customFormat="1">
      <c r="BP25774" s="90"/>
    </row>
    <row r="25775" spans="68:68" customFormat="1">
      <c r="BP25775" s="90"/>
    </row>
    <row r="25776" spans="68:68" customFormat="1">
      <c r="BP25776" s="90"/>
    </row>
    <row r="25777" spans="68:68" customFormat="1">
      <c r="BP25777" s="90"/>
    </row>
    <row r="25778" spans="68:68" customFormat="1">
      <c r="BP25778" s="90"/>
    </row>
    <row r="25779" spans="68:68" customFormat="1">
      <c r="BP25779" s="90"/>
    </row>
    <row r="25780" spans="68:68" customFormat="1">
      <c r="BP25780" s="90"/>
    </row>
    <row r="25781" spans="68:68" customFormat="1">
      <c r="BP25781" s="90"/>
    </row>
    <row r="25782" spans="68:68" customFormat="1">
      <c r="BP25782" s="90"/>
    </row>
    <row r="25783" spans="68:68" customFormat="1">
      <c r="BP25783" s="90"/>
    </row>
    <row r="25784" spans="68:68" customFormat="1">
      <c r="BP25784" s="90"/>
    </row>
    <row r="25785" spans="68:68" customFormat="1">
      <c r="BP25785" s="90"/>
    </row>
    <row r="25786" spans="68:68" customFormat="1">
      <c r="BP25786" s="90"/>
    </row>
    <row r="25787" spans="68:68" customFormat="1">
      <c r="BP25787" s="90"/>
    </row>
    <row r="25788" spans="68:68" customFormat="1">
      <c r="BP25788" s="90"/>
    </row>
    <row r="25789" spans="68:68" customFormat="1">
      <c r="BP25789" s="90"/>
    </row>
    <row r="25790" spans="68:68" customFormat="1">
      <c r="BP25790" s="90"/>
    </row>
    <row r="25791" spans="68:68" customFormat="1">
      <c r="BP25791" s="90"/>
    </row>
    <row r="25792" spans="68:68" customFormat="1">
      <c r="BP25792" s="90"/>
    </row>
    <row r="25793" spans="68:68" customFormat="1">
      <c r="BP25793" s="90"/>
    </row>
    <row r="25794" spans="68:68" customFormat="1">
      <c r="BP25794" s="90"/>
    </row>
    <row r="25795" spans="68:68" customFormat="1">
      <c r="BP25795" s="90"/>
    </row>
    <row r="25796" spans="68:68" customFormat="1">
      <c r="BP25796" s="90"/>
    </row>
    <row r="25797" spans="68:68" customFormat="1">
      <c r="BP25797" s="90"/>
    </row>
    <row r="25798" spans="68:68" customFormat="1">
      <c r="BP25798" s="90"/>
    </row>
    <row r="25799" spans="68:68" customFormat="1">
      <c r="BP25799" s="90"/>
    </row>
    <row r="25800" spans="68:68" customFormat="1">
      <c r="BP25800" s="90"/>
    </row>
    <row r="25801" spans="68:68" customFormat="1">
      <c r="BP25801" s="90"/>
    </row>
    <row r="25802" spans="68:68" customFormat="1">
      <c r="BP25802" s="90"/>
    </row>
    <row r="25803" spans="68:68" customFormat="1">
      <c r="BP25803" s="90"/>
    </row>
    <row r="25804" spans="68:68" customFormat="1">
      <c r="BP25804" s="90"/>
    </row>
    <row r="25805" spans="68:68" customFormat="1">
      <c r="BP25805" s="90"/>
    </row>
    <row r="25806" spans="68:68" customFormat="1">
      <c r="BP25806" s="90"/>
    </row>
    <row r="25807" spans="68:68" customFormat="1">
      <c r="BP25807" s="90"/>
    </row>
    <row r="25808" spans="68:68" customFormat="1">
      <c r="BP25808" s="90"/>
    </row>
    <row r="25809" spans="68:68" customFormat="1">
      <c r="BP25809" s="90"/>
    </row>
    <row r="25810" spans="68:68" customFormat="1">
      <c r="BP25810" s="90"/>
    </row>
    <row r="25811" spans="68:68" customFormat="1">
      <c r="BP25811" s="90"/>
    </row>
    <row r="25812" spans="68:68" customFormat="1">
      <c r="BP25812" s="90"/>
    </row>
    <row r="25813" spans="68:68" customFormat="1">
      <c r="BP25813" s="90"/>
    </row>
    <row r="25814" spans="68:68" customFormat="1">
      <c r="BP25814" s="90"/>
    </row>
    <row r="25815" spans="68:68" customFormat="1">
      <c r="BP25815" s="90"/>
    </row>
    <row r="25816" spans="68:68" customFormat="1">
      <c r="BP25816" s="90"/>
    </row>
    <row r="25817" spans="68:68" customFormat="1">
      <c r="BP25817" s="90"/>
    </row>
    <row r="25818" spans="68:68" customFormat="1">
      <c r="BP25818" s="90"/>
    </row>
    <row r="25819" spans="68:68" customFormat="1">
      <c r="BP25819" s="90"/>
    </row>
    <row r="25820" spans="68:68" customFormat="1">
      <c r="BP25820" s="90"/>
    </row>
    <row r="25821" spans="68:68" customFormat="1">
      <c r="BP25821" s="90"/>
    </row>
    <row r="25822" spans="68:68" customFormat="1">
      <c r="BP25822" s="90"/>
    </row>
    <row r="25823" spans="68:68" customFormat="1">
      <c r="BP25823" s="90"/>
    </row>
    <row r="25824" spans="68:68" customFormat="1">
      <c r="BP25824" s="90"/>
    </row>
    <row r="25825" spans="68:68" customFormat="1">
      <c r="BP25825" s="90"/>
    </row>
    <row r="25826" spans="68:68" customFormat="1">
      <c r="BP25826" s="90"/>
    </row>
    <row r="25827" spans="68:68" customFormat="1">
      <c r="BP25827" s="90"/>
    </row>
    <row r="25828" spans="68:68" customFormat="1">
      <c r="BP25828" s="90"/>
    </row>
    <row r="25829" spans="68:68" customFormat="1">
      <c r="BP25829" s="90"/>
    </row>
    <row r="25830" spans="68:68" customFormat="1">
      <c r="BP25830" s="90"/>
    </row>
    <row r="25831" spans="68:68" customFormat="1">
      <c r="BP25831" s="90"/>
    </row>
    <row r="25832" spans="68:68" customFormat="1">
      <c r="BP25832" s="90"/>
    </row>
    <row r="25833" spans="68:68" customFormat="1">
      <c r="BP25833" s="90"/>
    </row>
    <row r="25834" spans="68:68" customFormat="1">
      <c r="BP25834" s="90"/>
    </row>
    <row r="25835" spans="68:68" customFormat="1">
      <c r="BP25835" s="90"/>
    </row>
    <row r="25836" spans="68:68" customFormat="1">
      <c r="BP25836" s="90"/>
    </row>
    <row r="25837" spans="68:68" customFormat="1">
      <c r="BP25837" s="90"/>
    </row>
    <row r="25838" spans="68:68" customFormat="1">
      <c r="BP25838" s="90"/>
    </row>
    <row r="25839" spans="68:68" customFormat="1">
      <c r="BP25839" s="90"/>
    </row>
    <row r="25840" spans="68:68" customFormat="1">
      <c r="BP25840" s="90"/>
    </row>
    <row r="25841" spans="68:68" customFormat="1">
      <c r="BP25841" s="90"/>
    </row>
    <row r="25842" spans="68:68" customFormat="1">
      <c r="BP25842" s="90"/>
    </row>
    <row r="25843" spans="68:68" customFormat="1">
      <c r="BP25843" s="90"/>
    </row>
    <row r="25844" spans="68:68" customFormat="1">
      <c r="BP25844" s="90"/>
    </row>
    <row r="25845" spans="68:68" customFormat="1">
      <c r="BP25845" s="90"/>
    </row>
    <row r="25846" spans="68:68" customFormat="1">
      <c r="BP25846" s="90"/>
    </row>
    <row r="25847" spans="68:68" customFormat="1">
      <c r="BP25847" s="90"/>
    </row>
    <row r="25848" spans="68:68" customFormat="1">
      <c r="BP25848" s="90"/>
    </row>
    <row r="25849" spans="68:68" customFormat="1">
      <c r="BP25849" s="90"/>
    </row>
    <row r="25850" spans="68:68" customFormat="1">
      <c r="BP25850" s="90"/>
    </row>
    <row r="25851" spans="68:68" customFormat="1">
      <c r="BP25851" s="90"/>
    </row>
    <row r="25852" spans="68:68" customFormat="1">
      <c r="BP25852" s="90"/>
    </row>
    <row r="25853" spans="68:68" customFormat="1">
      <c r="BP25853" s="90"/>
    </row>
    <row r="25854" spans="68:68" customFormat="1">
      <c r="BP25854" s="90"/>
    </row>
    <row r="25855" spans="68:68" customFormat="1">
      <c r="BP25855" s="90"/>
    </row>
    <row r="25856" spans="68:68" customFormat="1">
      <c r="BP25856" s="90"/>
    </row>
    <row r="25857" spans="68:68" customFormat="1">
      <c r="BP25857" s="90"/>
    </row>
    <row r="25858" spans="68:68" customFormat="1">
      <c r="BP25858" s="90"/>
    </row>
    <row r="25859" spans="68:68" customFormat="1">
      <c r="BP25859" s="90"/>
    </row>
    <row r="25860" spans="68:68" customFormat="1">
      <c r="BP25860" s="90"/>
    </row>
    <row r="25861" spans="68:68" customFormat="1">
      <c r="BP25861" s="90"/>
    </row>
    <row r="25862" spans="68:68" customFormat="1">
      <c r="BP25862" s="90"/>
    </row>
    <row r="25863" spans="68:68" customFormat="1">
      <c r="BP25863" s="90"/>
    </row>
    <row r="25864" spans="68:68" customFormat="1">
      <c r="BP25864" s="90"/>
    </row>
    <row r="25865" spans="68:68" customFormat="1">
      <c r="BP25865" s="90"/>
    </row>
    <row r="25866" spans="68:68" customFormat="1">
      <c r="BP25866" s="90"/>
    </row>
    <row r="25867" spans="68:68" customFormat="1">
      <c r="BP25867" s="90"/>
    </row>
    <row r="25868" spans="68:68" customFormat="1">
      <c r="BP25868" s="90"/>
    </row>
    <row r="25869" spans="68:68" customFormat="1">
      <c r="BP25869" s="90"/>
    </row>
    <row r="25870" spans="68:68" customFormat="1">
      <c r="BP25870" s="90"/>
    </row>
    <row r="25871" spans="68:68" customFormat="1">
      <c r="BP25871" s="90"/>
    </row>
    <row r="25872" spans="68:68" customFormat="1">
      <c r="BP25872" s="90"/>
    </row>
    <row r="25873" spans="68:68" customFormat="1">
      <c r="BP25873" s="90"/>
    </row>
    <row r="25874" spans="68:68" customFormat="1">
      <c r="BP25874" s="90"/>
    </row>
    <row r="25875" spans="68:68" customFormat="1">
      <c r="BP25875" s="90"/>
    </row>
    <row r="25876" spans="68:68" customFormat="1">
      <c r="BP25876" s="90"/>
    </row>
    <row r="25877" spans="68:68" customFormat="1">
      <c r="BP25877" s="90"/>
    </row>
    <row r="25878" spans="68:68" customFormat="1">
      <c r="BP25878" s="90"/>
    </row>
    <row r="25879" spans="68:68" customFormat="1">
      <c r="BP25879" s="90"/>
    </row>
    <row r="25880" spans="68:68" customFormat="1">
      <c r="BP25880" s="90"/>
    </row>
    <row r="25881" spans="68:68" customFormat="1">
      <c r="BP25881" s="90"/>
    </row>
    <row r="25882" spans="68:68" customFormat="1">
      <c r="BP25882" s="90"/>
    </row>
    <row r="25883" spans="68:68" customFormat="1">
      <c r="BP25883" s="90"/>
    </row>
    <row r="25884" spans="68:68" customFormat="1">
      <c r="BP25884" s="90"/>
    </row>
    <row r="25885" spans="68:68" customFormat="1">
      <c r="BP25885" s="90"/>
    </row>
    <row r="25886" spans="68:68" customFormat="1">
      <c r="BP25886" s="90"/>
    </row>
    <row r="25887" spans="68:68" customFormat="1">
      <c r="BP25887" s="90"/>
    </row>
    <row r="25888" spans="68:68" customFormat="1">
      <c r="BP25888" s="90"/>
    </row>
    <row r="25889" spans="68:68" customFormat="1">
      <c r="BP25889" s="90"/>
    </row>
    <row r="25890" spans="68:68" customFormat="1">
      <c r="BP25890" s="90"/>
    </row>
    <row r="25891" spans="68:68" customFormat="1">
      <c r="BP25891" s="90"/>
    </row>
    <row r="25892" spans="68:68" customFormat="1">
      <c r="BP25892" s="90"/>
    </row>
    <row r="25893" spans="68:68" customFormat="1">
      <c r="BP25893" s="90"/>
    </row>
    <row r="25894" spans="68:68" customFormat="1">
      <c r="BP25894" s="90"/>
    </row>
    <row r="25895" spans="68:68" customFormat="1">
      <c r="BP25895" s="90"/>
    </row>
    <row r="25896" spans="68:68" customFormat="1">
      <c r="BP25896" s="90"/>
    </row>
    <row r="25897" spans="68:68" customFormat="1">
      <c r="BP25897" s="90"/>
    </row>
    <row r="25898" spans="68:68" customFormat="1">
      <c r="BP25898" s="90"/>
    </row>
    <row r="25899" spans="68:68" customFormat="1">
      <c r="BP25899" s="90"/>
    </row>
    <row r="25900" spans="68:68" customFormat="1">
      <c r="BP25900" s="90"/>
    </row>
    <row r="25901" spans="68:68" customFormat="1">
      <c r="BP25901" s="90"/>
    </row>
    <row r="25902" spans="68:68" customFormat="1">
      <c r="BP25902" s="90"/>
    </row>
    <row r="25903" spans="68:68" customFormat="1">
      <c r="BP25903" s="90"/>
    </row>
    <row r="25904" spans="68:68" customFormat="1">
      <c r="BP25904" s="90"/>
    </row>
    <row r="25905" spans="68:68" customFormat="1">
      <c r="BP25905" s="90"/>
    </row>
    <row r="25906" spans="68:68" customFormat="1">
      <c r="BP25906" s="90"/>
    </row>
    <row r="25907" spans="68:68" customFormat="1">
      <c r="BP25907" s="90"/>
    </row>
    <row r="25908" spans="68:68" customFormat="1">
      <c r="BP25908" s="90"/>
    </row>
    <row r="25909" spans="68:68" customFormat="1">
      <c r="BP25909" s="90"/>
    </row>
    <row r="25910" spans="68:68" customFormat="1">
      <c r="BP25910" s="90"/>
    </row>
    <row r="25911" spans="68:68" customFormat="1">
      <c r="BP25911" s="90"/>
    </row>
    <row r="25912" spans="68:68" customFormat="1">
      <c r="BP25912" s="90"/>
    </row>
    <row r="25913" spans="68:68" customFormat="1">
      <c r="BP25913" s="90"/>
    </row>
    <row r="25914" spans="68:68" customFormat="1">
      <c r="BP25914" s="90"/>
    </row>
    <row r="25915" spans="68:68" customFormat="1">
      <c r="BP25915" s="90"/>
    </row>
    <row r="25916" spans="68:68" customFormat="1">
      <c r="BP25916" s="90"/>
    </row>
    <row r="25917" spans="68:68" customFormat="1">
      <c r="BP25917" s="90"/>
    </row>
    <row r="25918" spans="68:68" customFormat="1">
      <c r="BP25918" s="90"/>
    </row>
    <row r="25919" spans="68:68" customFormat="1">
      <c r="BP25919" s="90"/>
    </row>
    <row r="25920" spans="68:68" customFormat="1">
      <c r="BP25920" s="90"/>
    </row>
    <row r="25921" spans="68:68" customFormat="1">
      <c r="BP25921" s="90"/>
    </row>
    <row r="25922" spans="68:68" customFormat="1">
      <c r="BP25922" s="90"/>
    </row>
    <row r="25923" spans="68:68" customFormat="1">
      <c r="BP25923" s="90"/>
    </row>
    <row r="25924" spans="68:68" customFormat="1">
      <c r="BP25924" s="90"/>
    </row>
    <row r="25925" spans="68:68" customFormat="1">
      <c r="BP25925" s="90"/>
    </row>
    <row r="25926" spans="68:68" customFormat="1">
      <c r="BP25926" s="90"/>
    </row>
    <row r="25927" spans="68:68" customFormat="1">
      <c r="BP25927" s="90"/>
    </row>
    <row r="25928" spans="68:68" customFormat="1">
      <c r="BP25928" s="90"/>
    </row>
    <row r="25929" spans="68:68" customFormat="1">
      <c r="BP25929" s="90"/>
    </row>
    <row r="25930" spans="68:68" customFormat="1">
      <c r="BP25930" s="90"/>
    </row>
    <row r="25931" spans="68:68" customFormat="1">
      <c r="BP25931" s="90"/>
    </row>
    <row r="25932" spans="68:68" customFormat="1">
      <c r="BP25932" s="90"/>
    </row>
    <row r="25933" spans="68:68" customFormat="1">
      <c r="BP25933" s="90"/>
    </row>
    <row r="25934" spans="68:68" customFormat="1">
      <c r="BP25934" s="90"/>
    </row>
    <row r="25935" spans="68:68" customFormat="1">
      <c r="BP25935" s="90"/>
    </row>
    <row r="25936" spans="68:68" customFormat="1">
      <c r="BP25936" s="90"/>
    </row>
    <row r="25937" spans="68:68" customFormat="1">
      <c r="BP25937" s="90"/>
    </row>
    <row r="25938" spans="68:68" customFormat="1">
      <c r="BP25938" s="90"/>
    </row>
    <row r="25939" spans="68:68" customFormat="1">
      <c r="BP25939" s="90"/>
    </row>
    <row r="25940" spans="68:68" customFormat="1">
      <c r="BP25940" s="90"/>
    </row>
    <row r="25941" spans="68:68" customFormat="1">
      <c r="BP25941" s="90"/>
    </row>
    <row r="25942" spans="68:68" customFormat="1">
      <c r="BP25942" s="90"/>
    </row>
    <row r="25943" spans="68:68" customFormat="1">
      <c r="BP25943" s="90"/>
    </row>
    <row r="25944" spans="68:68" customFormat="1">
      <c r="BP25944" s="90"/>
    </row>
    <row r="25945" spans="68:68" customFormat="1">
      <c r="BP25945" s="90"/>
    </row>
    <row r="25946" spans="68:68" customFormat="1">
      <c r="BP25946" s="90"/>
    </row>
    <row r="25947" spans="68:68" customFormat="1">
      <c r="BP25947" s="90"/>
    </row>
    <row r="25948" spans="68:68" customFormat="1">
      <c r="BP25948" s="90"/>
    </row>
    <row r="25949" spans="68:68" customFormat="1">
      <c r="BP25949" s="90"/>
    </row>
    <row r="25950" spans="68:68" customFormat="1">
      <c r="BP25950" s="90"/>
    </row>
    <row r="25951" spans="68:68" customFormat="1">
      <c r="BP25951" s="90"/>
    </row>
    <row r="25952" spans="68:68" customFormat="1">
      <c r="BP25952" s="90"/>
    </row>
    <row r="25953" spans="68:68" customFormat="1">
      <c r="BP25953" s="90"/>
    </row>
    <row r="25954" spans="68:68" customFormat="1">
      <c r="BP25954" s="90"/>
    </row>
    <row r="25955" spans="68:68" customFormat="1">
      <c r="BP25955" s="90"/>
    </row>
    <row r="25956" spans="68:68" customFormat="1">
      <c r="BP25956" s="90"/>
    </row>
    <row r="25957" spans="68:68" customFormat="1">
      <c r="BP25957" s="90"/>
    </row>
    <row r="25958" spans="68:68" customFormat="1">
      <c r="BP25958" s="90"/>
    </row>
    <row r="25959" spans="68:68" customFormat="1">
      <c r="BP25959" s="90"/>
    </row>
    <row r="25960" spans="68:68" customFormat="1">
      <c r="BP25960" s="90"/>
    </row>
    <row r="25961" spans="68:68" customFormat="1">
      <c r="BP25961" s="90"/>
    </row>
    <row r="25962" spans="68:68" customFormat="1">
      <c r="BP25962" s="90"/>
    </row>
    <row r="25963" spans="68:68" customFormat="1">
      <c r="BP25963" s="90"/>
    </row>
    <row r="25964" spans="68:68" customFormat="1">
      <c r="BP25964" s="90"/>
    </row>
    <row r="25965" spans="68:68" customFormat="1">
      <c r="BP25965" s="90"/>
    </row>
    <row r="25966" spans="68:68" customFormat="1">
      <c r="BP25966" s="90"/>
    </row>
    <row r="25967" spans="68:68" customFormat="1">
      <c r="BP25967" s="90"/>
    </row>
    <row r="25968" spans="68:68" customFormat="1">
      <c r="BP25968" s="90"/>
    </row>
    <row r="25969" spans="68:68" customFormat="1">
      <c r="BP25969" s="90"/>
    </row>
    <row r="25970" spans="68:68" customFormat="1">
      <c r="BP25970" s="90"/>
    </row>
    <row r="25971" spans="68:68" customFormat="1">
      <c r="BP25971" s="90"/>
    </row>
    <row r="25972" spans="68:68" customFormat="1">
      <c r="BP25972" s="90"/>
    </row>
    <row r="25973" spans="68:68" customFormat="1">
      <c r="BP25973" s="90"/>
    </row>
    <row r="25974" spans="68:68" customFormat="1">
      <c r="BP25974" s="90"/>
    </row>
    <row r="25975" spans="68:68" customFormat="1">
      <c r="BP25975" s="90"/>
    </row>
    <row r="25976" spans="68:68" customFormat="1">
      <c r="BP25976" s="90"/>
    </row>
    <row r="25977" spans="68:68" customFormat="1">
      <c r="BP25977" s="90"/>
    </row>
    <row r="25978" spans="68:68" customFormat="1">
      <c r="BP25978" s="90"/>
    </row>
    <row r="25979" spans="68:68" customFormat="1">
      <c r="BP25979" s="90"/>
    </row>
    <row r="25980" spans="68:68" customFormat="1">
      <c r="BP25980" s="90"/>
    </row>
    <row r="25981" spans="68:68" customFormat="1">
      <c r="BP25981" s="90"/>
    </row>
    <row r="25982" spans="68:68" customFormat="1">
      <c r="BP25982" s="90"/>
    </row>
    <row r="25983" spans="68:68" customFormat="1">
      <c r="BP25983" s="90"/>
    </row>
    <row r="25984" spans="68:68" customFormat="1">
      <c r="BP25984" s="90"/>
    </row>
    <row r="25985" spans="68:68" customFormat="1">
      <c r="BP25985" s="90"/>
    </row>
    <row r="25986" spans="68:68" customFormat="1">
      <c r="BP25986" s="90"/>
    </row>
    <row r="25987" spans="68:68" customFormat="1">
      <c r="BP25987" s="90"/>
    </row>
    <row r="25988" spans="68:68" customFormat="1">
      <c r="BP25988" s="90"/>
    </row>
    <row r="25989" spans="68:68" customFormat="1">
      <c r="BP25989" s="90"/>
    </row>
    <row r="25990" spans="68:68" customFormat="1">
      <c r="BP25990" s="90"/>
    </row>
    <row r="25991" spans="68:68" customFormat="1">
      <c r="BP25991" s="90"/>
    </row>
    <row r="25992" spans="68:68" customFormat="1">
      <c r="BP25992" s="90"/>
    </row>
    <row r="25993" spans="68:68" customFormat="1">
      <c r="BP25993" s="90"/>
    </row>
    <row r="25994" spans="68:68" customFormat="1">
      <c r="BP25994" s="90"/>
    </row>
    <row r="25995" spans="68:68" customFormat="1">
      <c r="BP25995" s="90"/>
    </row>
    <row r="25996" spans="68:68" customFormat="1">
      <c r="BP25996" s="90"/>
    </row>
    <row r="25997" spans="68:68" customFormat="1">
      <c r="BP25997" s="90"/>
    </row>
    <row r="25998" spans="68:68" customFormat="1">
      <c r="BP25998" s="90"/>
    </row>
    <row r="25999" spans="68:68" customFormat="1">
      <c r="BP25999" s="90"/>
    </row>
    <row r="26000" spans="68:68" customFormat="1">
      <c r="BP26000" s="90"/>
    </row>
    <row r="26001" spans="68:68" customFormat="1">
      <c r="BP26001" s="90"/>
    </row>
    <row r="26002" spans="68:68" customFormat="1">
      <c r="BP26002" s="90"/>
    </row>
    <row r="26003" spans="68:68" customFormat="1">
      <c r="BP26003" s="90"/>
    </row>
    <row r="26004" spans="68:68" customFormat="1">
      <c r="BP26004" s="90"/>
    </row>
    <row r="26005" spans="68:68" customFormat="1">
      <c r="BP26005" s="90"/>
    </row>
    <row r="26006" spans="68:68" customFormat="1">
      <c r="BP26006" s="90"/>
    </row>
    <row r="26007" spans="68:68" customFormat="1">
      <c r="BP26007" s="90"/>
    </row>
    <row r="26008" spans="68:68" customFormat="1">
      <c r="BP26008" s="90"/>
    </row>
    <row r="26009" spans="68:68" customFormat="1">
      <c r="BP26009" s="90"/>
    </row>
    <row r="26010" spans="68:68" customFormat="1">
      <c r="BP26010" s="90"/>
    </row>
    <row r="26011" spans="68:68" customFormat="1">
      <c r="BP26011" s="90"/>
    </row>
    <row r="26012" spans="68:68" customFormat="1">
      <c r="BP26012" s="90"/>
    </row>
    <row r="26013" spans="68:68" customFormat="1">
      <c r="BP26013" s="90"/>
    </row>
    <row r="26014" spans="68:68" customFormat="1">
      <c r="BP26014" s="90"/>
    </row>
    <row r="26015" spans="68:68" customFormat="1">
      <c r="BP26015" s="90"/>
    </row>
    <row r="26016" spans="68:68" customFormat="1">
      <c r="BP26016" s="90"/>
    </row>
    <row r="26017" spans="68:68" customFormat="1">
      <c r="BP26017" s="90"/>
    </row>
    <row r="26018" spans="68:68" customFormat="1">
      <c r="BP26018" s="90"/>
    </row>
    <row r="26019" spans="68:68" customFormat="1">
      <c r="BP26019" s="90"/>
    </row>
    <row r="26020" spans="68:68" customFormat="1">
      <c r="BP26020" s="90"/>
    </row>
    <row r="26021" spans="68:68" customFormat="1">
      <c r="BP26021" s="90"/>
    </row>
    <row r="26022" spans="68:68" customFormat="1">
      <c r="BP26022" s="90"/>
    </row>
    <row r="26023" spans="68:68" customFormat="1">
      <c r="BP26023" s="90"/>
    </row>
    <row r="26024" spans="68:68" customFormat="1">
      <c r="BP26024" s="90"/>
    </row>
    <row r="26025" spans="68:68" customFormat="1">
      <c r="BP26025" s="90"/>
    </row>
    <row r="26026" spans="68:68" customFormat="1">
      <c r="BP26026" s="90"/>
    </row>
    <row r="26027" spans="68:68" customFormat="1">
      <c r="BP26027" s="90"/>
    </row>
    <row r="26028" spans="68:68" customFormat="1">
      <c r="BP26028" s="90"/>
    </row>
    <row r="26029" spans="68:68" customFormat="1">
      <c r="BP26029" s="90"/>
    </row>
    <row r="26030" spans="68:68" customFormat="1">
      <c r="BP26030" s="90"/>
    </row>
    <row r="26031" spans="68:68" customFormat="1">
      <c r="BP26031" s="90"/>
    </row>
    <row r="26032" spans="68:68" customFormat="1">
      <c r="BP26032" s="90"/>
    </row>
    <row r="26033" spans="68:68" customFormat="1">
      <c r="BP26033" s="90"/>
    </row>
    <row r="26034" spans="68:68" customFormat="1">
      <c r="BP26034" s="90"/>
    </row>
    <row r="26035" spans="68:68" customFormat="1">
      <c r="BP26035" s="90"/>
    </row>
    <row r="26036" spans="68:68" customFormat="1">
      <c r="BP26036" s="90"/>
    </row>
    <row r="26037" spans="68:68" customFormat="1">
      <c r="BP26037" s="90"/>
    </row>
    <row r="26038" spans="68:68" customFormat="1">
      <c r="BP26038" s="90"/>
    </row>
    <row r="26039" spans="68:68" customFormat="1">
      <c r="BP26039" s="90"/>
    </row>
    <row r="26040" spans="68:68" customFormat="1">
      <c r="BP26040" s="90"/>
    </row>
    <row r="26041" spans="68:68" customFormat="1">
      <c r="BP26041" s="90"/>
    </row>
    <row r="26042" spans="68:68" customFormat="1">
      <c r="BP26042" s="90"/>
    </row>
    <row r="26043" spans="68:68" customFormat="1">
      <c r="BP26043" s="90"/>
    </row>
    <row r="26044" spans="68:68" customFormat="1">
      <c r="BP26044" s="90"/>
    </row>
    <row r="26045" spans="68:68" customFormat="1">
      <c r="BP26045" s="90"/>
    </row>
    <row r="26046" spans="68:68" customFormat="1">
      <c r="BP26046" s="90"/>
    </row>
    <row r="26047" spans="68:68" customFormat="1">
      <c r="BP26047" s="90"/>
    </row>
    <row r="26048" spans="68:68" customFormat="1">
      <c r="BP26048" s="90"/>
    </row>
    <row r="26049" spans="68:68" customFormat="1">
      <c r="BP26049" s="90"/>
    </row>
    <row r="26050" spans="68:68" customFormat="1">
      <c r="BP26050" s="90"/>
    </row>
    <row r="26051" spans="68:68" customFormat="1">
      <c r="BP26051" s="90"/>
    </row>
    <row r="26052" spans="68:68" customFormat="1">
      <c r="BP26052" s="90"/>
    </row>
    <row r="26053" spans="68:68" customFormat="1">
      <c r="BP26053" s="90"/>
    </row>
    <row r="26054" spans="68:68" customFormat="1">
      <c r="BP26054" s="90"/>
    </row>
    <row r="26055" spans="68:68" customFormat="1">
      <c r="BP26055" s="90"/>
    </row>
    <row r="26056" spans="68:68" customFormat="1">
      <c r="BP26056" s="90"/>
    </row>
    <row r="26057" spans="68:68" customFormat="1">
      <c r="BP26057" s="90"/>
    </row>
    <row r="26058" spans="68:68" customFormat="1">
      <c r="BP26058" s="90"/>
    </row>
    <row r="26059" spans="68:68" customFormat="1">
      <c r="BP26059" s="90"/>
    </row>
    <row r="26060" spans="68:68" customFormat="1">
      <c r="BP26060" s="90"/>
    </row>
    <row r="26061" spans="68:68" customFormat="1">
      <c r="BP26061" s="90"/>
    </row>
    <row r="26062" spans="68:68" customFormat="1">
      <c r="BP26062" s="90"/>
    </row>
    <row r="26063" spans="68:68" customFormat="1">
      <c r="BP26063" s="90"/>
    </row>
    <row r="26064" spans="68:68" customFormat="1">
      <c r="BP26064" s="90"/>
    </row>
    <row r="26065" spans="68:68" customFormat="1">
      <c r="BP26065" s="90"/>
    </row>
    <row r="26066" spans="68:68" customFormat="1">
      <c r="BP26066" s="90"/>
    </row>
    <row r="26067" spans="68:68" customFormat="1">
      <c r="BP26067" s="90"/>
    </row>
    <row r="26068" spans="68:68" customFormat="1">
      <c r="BP26068" s="90"/>
    </row>
    <row r="26069" spans="68:68" customFormat="1">
      <c r="BP26069" s="90"/>
    </row>
    <row r="26070" spans="68:68" customFormat="1">
      <c r="BP26070" s="90"/>
    </row>
    <row r="26071" spans="68:68" customFormat="1">
      <c r="BP26071" s="90"/>
    </row>
    <row r="26072" spans="68:68" customFormat="1">
      <c r="BP26072" s="90"/>
    </row>
    <row r="26073" spans="68:68" customFormat="1">
      <c r="BP26073" s="90"/>
    </row>
    <row r="26074" spans="68:68" customFormat="1">
      <c r="BP26074" s="90"/>
    </row>
    <row r="26075" spans="68:68" customFormat="1">
      <c r="BP26075" s="90"/>
    </row>
    <row r="26076" spans="68:68" customFormat="1">
      <c r="BP26076" s="90"/>
    </row>
    <row r="26077" spans="68:68" customFormat="1">
      <c r="BP26077" s="90"/>
    </row>
    <row r="26078" spans="68:68" customFormat="1">
      <c r="BP26078" s="90"/>
    </row>
    <row r="26079" spans="68:68" customFormat="1">
      <c r="BP26079" s="90"/>
    </row>
    <row r="26080" spans="68:68" customFormat="1">
      <c r="BP26080" s="90"/>
    </row>
    <row r="26081" spans="68:68" customFormat="1">
      <c r="BP26081" s="90"/>
    </row>
    <row r="26082" spans="68:68" customFormat="1">
      <c r="BP26082" s="90"/>
    </row>
    <row r="26083" spans="68:68" customFormat="1">
      <c r="BP26083" s="90"/>
    </row>
    <row r="26084" spans="68:68" customFormat="1">
      <c r="BP26084" s="90"/>
    </row>
    <row r="26085" spans="68:68" customFormat="1">
      <c r="BP26085" s="90"/>
    </row>
    <row r="26086" spans="68:68" customFormat="1">
      <c r="BP26086" s="90"/>
    </row>
    <row r="26087" spans="68:68" customFormat="1">
      <c r="BP26087" s="90"/>
    </row>
    <row r="26088" spans="68:68" customFormat="1">
      <c r="BP26088" s="90"/>
    </row>
    <row r="26089" spans="68:68" customFormat="1">
      <c r="BP26089" s="90"/>
    </row>
    <row r="26090" spans="68:68" customFormat="1">
      <c r="BP26090" s="90"/>
    </row>
    <row r="26091" spans="68:68" customFormat="1">
      <c r="BP26091" s="90"/>
    </row>
    <row r="26092" spans="68:68" customFormat="1">
      <c r="BP26092" s="90"/>
    </row>
    <row r="26093" spans="68:68" customFormat="1">
      <c r="BP26093" s="90"/>
    </row>
    <row r="26094" spans="68:68" customFormat="1">
      <c r="BP26094" s="90"/>
    </row>
    <row r="26095" spans="68:68" customFormat="1">
      <c r="BP26095" s="90"/>
    </row>
    <row r="26096" spans="68:68" customFormat="1">
      <c r="BP26096" s="90"/>
    </row>
    <row r="26097" spans="68:68" customFormat="1">
      <c r="BP26097" s="90"/>
    </row>
    <row r="26098" spans="68:68" customFormat="1">
      <c r="BP26098" s="90"/>
    </row>
    <row r="26099" spans="68:68" customFormat="1">
      <c r="BP26099" s="90"/>
    </row>
    <row r="26100" spans="68:68" customFormat="1">
      <c r="BP26100" s="90"/>
    </row>
    <row r="26101" spans="68:68" customFormat="1">
      <c r="BP26101" s="90"/>
    </row>
    <row r="26102" spans="68:68" customFormat="1">
      <c r="BP26102" s="90"/>
    </row>
    <row r="26103" spans="68:68" customFormat="1">
      <c r="BP26103" s="90"/>
    </row>
    <row r="26104" spans="68:68" customFormat="1">
      <c r="BP26104" s="90"/>
    </row>
    <row r="26105" spans="68:68" customFormat="1">
      <c r="BP26105" s="90"/>
    </row>
    <row r="26106" spans="68:68" customFormat="1">
      <c r="BP26106" s="90"/>
    </row>
    <row r="26107" spans="68:68" customFormat="1">
      <c r="BP26107" s="90"/>
    </row>
    <row r="26108" spans="68:68" customFormat="1">
      <c r="BP26108" s="90"/>
    </row>
    <row r="26109" spans="68:68" customFormat="1">
      <c r="BP26109" s="90"/>
    </row>
    <row r="26110" spans="68:68" customFormat="1">
      <c r="BP26110" s="90"/>
    </row>
    <row r="26111" spans="68:68" customFormat="1">
      <c r="BP26111" s="90"/>
    </row>
    <row r="26112" spans="68:68" customFormat="1">
      <c r="BP26112" s="90"/>
    </row>
    <row r="26113" spans="68:68" customFormat="1">
      <c r="BP26113" s="90"/>
    </row>
    <row r="26114" spans="68:68" customFormat="1">
      <c r="BP26114" s="90"/>
    </row>
    <row r="26115" spans="68:68" customFormat="1">
      <c r="BP26115" s="90"/>
    </row>
    <row r="26116" spans="68:68" customFormat="1">
      <c r="BP26116" s="90"/>
    </row>
    <row r="26117" spans="68:68" customFormat="1">
      <c r="BP26117" s="90"/>
    </row>
    <row r="26118" spans="68:68" customFormat="1">
      <c r="BP26118" s="90"/>
    </row>
    <row r="26119" spans="68:68" customFormat="1">
      <c r="BP26119" s="90"/>
    </row>
    <row r="26120" spans="68:68" customFormat="1">
      <c r="BP26120" s="90"/>
    </row>
    <row r="26121" spans="68:68" customFormat="1">
      <c r="BP26121" s="90"/>
    </row>
    <row r="26122" spans="68:68" customFormat="1">
      <c r="BP26122" s="90"/>
    </row>
    <row r="26123" spans="68:68" customFormat="1">
      <c r="BP26123" s="90"/>
    </row>
    <row r="26124" spans="68:68" customFormat="1">
      <c r="BP26124" s="90"/>
    </row>
    <row r="26125" spans="68:68" customFormat="1">
      <c r="BP26125" s="90"/>
    </row>
    <row r="26126" spans="68:68" customFormat="1">
      <c r="BP26126" s="90"/>
    </row>
    <row r="26127" spans="68:68" customFormat="1">
      <c r="BP26127" s="90"/>
    </row>
    <row r="26128" spans="68:68" customFormat="1">
      <c r="BP26128" s="90"/>
    </row>
    <row r="26129" spans="68:68" customFormat="1">
      <c r="BP26129" s="90"/>
    </row>
    <row r="26130" spans="68:68" customFormat="1">
      <c r="BP26130" s="90"/>
    </row>
    <row r="26131" spans="68:68" customFormat="1">
      <c r="BP26131" s="90"/>
    </row>
    <row r="26132" spans="68:68" customFormat="1">
      <c r="BP26132" s="90"/>
    </row>
    <row r="26133" spans="68:68" customFormat="1">
      <c r="BP26133" s="90"/>
    </row>
    <row r="26134" spans="68:68" customFormat="1">
      <c r="BP26134" s="90"/>
    </row>
    <row r="26135" spans="68:68" customFormat="1">
      <c r="BP26135" s="90"/>
    </row>
    <row r="26136" spans="68:68" customFormat="1">
      <c r="BP26136" s="90"/>
    </row>
    <row r="26137" spans="68:68" customFormat="1">
      <c r="BP26137" s="90"/>
    </row>
    <row r="26138" spans="68:68" customFormat="1">
      <c r="BP26138" s="90"/>
    </row>
    <row r="26139" spans="68:68" customFormat="1">
      <c r="BP26139" s="90"/>
    </row>
    <row r="26140" spans="68:68" customFormat="1">
      <c r="BP26140" s="90"/>
    </row>
    <row r="26141" spans="68:68" customFormat="1">
      <c r="BP26141" s="90"/>
    </row>
    <row r="26142" spans="68:68" customFormat="1">
      <c r="BP26142" s="90"/>
    </row>
    <row r="26143" spans="68:68" customFormat="1">
      <c r="BP26143" s="90"/>
    </row>
    <row r="26144" spans="68:68" customFormat="1">
      <c r="BP26144" s="90"/>
    </row>
    <row r="26145" spans="68:68" customFormat="1">
      <c r="BP26145" s="90"/>
    </row>
    <row r="26146" spans="68:68" customFormat="1">
      <c r="BP26146" s="90"/>
    </row>
    <row r="26147" spans="68:68" customFormat="1">
      <c r="BP26147" s="90"/>
    </row>
    <row r="26148" spans="68:68" customFormat="1">
      <c r="BP26148" s="90"/>
    </row>
    <row r="26149" spans="68:68" customFormat="1">
      <c r="BP26149" s="90"/>
    </row>
    <row r="26150" spans="68:68" customFormat="1">
      <c r="BP26150" s="90"/>
    </row>
    <row r="26151" spans="68:68" customFormat="1">
      <c r="BP26151" s="90"/>
    </row>
    <row r="26152" spans="68:68" customFormat="1">
      <c r="BP26152" s="90"/>
    </row>
    <row r="26153" spans="68:68" customFormat="1">
      <c r="BP26153" s="90"/>
    </row>
    <row r="26154" spans="68:68" customFormat="1">
      <c r="BP26154" s="90"/>
    </row>
    <row r="26155" spans="68:68" customFormat="1">
      <c r="BP26155" s="90"/>
    </row>
    <row r="26156" spans="68:68" customFormat="1">
      <c r="BP26156" s="90"/>
    </row>
    <row r="26157" spans="68:68" customFormat="1">
      <c r="BP26157" s="90"/>
    </row>
    <row r="26158" spans="68:68" customFormat="1">
      <c r="BP26158" s="90"/>
    </row>
    <row r="26159" spans="68:68" customFormat="1">
      <c r="BP26159" s="90"/>
    </row>
    <row r="26160" spans="68:68" customFormat="1">
      <c r="BP26160" s="90"/>
    </row>
    <row r="26161" spans="68:68" customFormat="1">
      <c r="BP26161" s="90"/>
    </row>
    <row r="26162" spans="68:68" customFormat="1">
      <c r="BP26162" s="90"/>
    </row>
    <row r="26163" spans="68:68" customFormat="1">
      <c r="BP26163" s="90"/>
    </row>
    <row r="26164" spans="68:68" customFormat="1">
      <c r="BP26164" s="90"/>
    </row>
    <row r="26165" spans="68:68" customFormat="1">
      <c r="BP26165" s="90"/>
    </row>
    <row r="26166" spans="68:68" customFormat="1">
      <c r="BP26166" s="90"/>
    </row>
    <row r="26167" spans="68:68" customFormat="1">
      <c r="BP26167" s="90"/>
    </row>
    <row r="26168" spans="68:68" customFormat="1">
      <c r="BP26168" s="90"/>
    </row>
    <row r="26169" spans="68:68" customFormat="1">
      <c r="BP26169" s="90"/>
    </row>
    <row r="26170" spans="68:68" customFormat="1">
      <c r="BP26170" s="90"/>
    </row>
    <row r="26171" spans="68:68" customFormat="1">
      <c r="BP26171" s="90"/>
    </row>
    <row r="26172" spans="68:68" customFormat="1">
      <c r="BP26172" s="90"/>
    </row>
    <row r="26173" spans="68:68" customFormat="1">
      <c r="BP26173" s="90"/>
    </row>
    <row r="26174" spans="68:68" customFormat="1">
      <c r="BP26174" s="90"/>
    </row>
    <row r="26175" spans="68:68" customFormat="1">
      <c r="BP26175" s="90"/>
    </row>
    <row r="26176" spans="68:68" customFormat="1">
      <c r="BP26176" s="90"/>
    </row>
    <row r="26177" spans="68:68" customFormat="1">
      <c r="BP26177" s="90"/>
    </row>
    <row r="26178" spans="68:68" customFormat="1">
      <c r="BP26178" s="90"/>
    </row>
    <row r="26179" spans="68:68" customFormat="1">
      <c r="BP26179" s="90"/>
    </row>
    <row r="26180" spans="68:68" customFormat="1">
      <c r="BP26180" s="90"/>
    </row>
    <row r="26181" spans="68:68" customFormat="1">
      <c r="BP26181" s="90"/>
    </row>
    <row r="26182" spans="68:68" customFormat="1">
      <c r="BP26182" s="90"/>
    </row>
    <row r="26183" spans="68:68" customFormat="1">
      <c r="BP26183" s="90"/>
    </row>
    <row r="26184" spans="68:68" customFormat="1">
      <c r="BP26184" s="90"/>
    </row>
    <row r="26185" spans="68:68" customFormat="1">
      <c r="BP26185" s="90"/>
    </row>
    <row r="26186" spans="68:68" customFormat="1">
      <c r="BP26186" s="90"/>
    </row>
    <row r="26187" spans="68:68" customFormat="1">
      <c r="BP26187" s="90"/>
    </row>
    <row r="26188" spans="68:68" customFormat="1">
      <c r="BP26188" s="90"/>
    </row>
    <row r="26189" spans="68:68" customFormat="1">
      <c r="BP26189" s="90"/>
    </row>
    <row r="26190" spans="68:68" customFormat="1">
      <c r="BP26190" s="90"/>
    </row>
    <row r="26191" spans="68:68" customFormat="1">
      <c r="BP26191" s="90"/>
    </row>
    <row r="26192" spans="68:68" customFormat="1">
      <c r="BP26192" s="90"/>
    </row>
    <row r="26193" spans="68:68" customFormat="1">
      <c r="BP26193" s="90"/>
    </row>
    <row r="26194" spans="68:68" customFormat="1">
      <c r="BP26194" s="90"/>
    </row>
    <row r="26195" spans="68:68" customFormat="1">
      <c r="BP26195" s="90"/>
    </row>
    <row r="26196" spans="68:68" customFormat="1">
      <c r="BP26196" s="90"/>
    </row>
    <row r="26197" spans="68:68" customFormat="1">
      <c r="BP26197" s="90"/>
    </row>
    <row r="26198" spans="68:68" customFormat="1">
      <c r="BP26198" s="90"/>
    </row>
    <row r="26199" spans="68:68" customFormat="1">
      <c r="BP26199" s="90"/>
    </row>
    <row r="26200" spans="68:68" customFormat="1">
      <c r="BP26200" s="90"/>
    </row>
    <row r="26201" spans="68:68" customFormat="1">
      <c r="BP26201" s="90"/>
    </row>
    <row r="26202" spans="68:68" customFormat="1">
      <c r="BP26202" s="90"/>
    </row>
    <row r="26203" spans="68:68" customFormat="1">
      <c r="BP26203" s="90"/>
    </row>
    <row r="26204" spans="68:68" customFormat="1">
      <c r="BP26204" s="90"/>
    </row>
    <row r="26205" spans="68:68" customFormat="1">
      <c r="BP26205" s="90"/>
    </row>
    <row r="26206" spans="68:68" customFormat="1">
      <c r="BP26206" s="90"/>
    </row>
    <row r="26207" spans="68:68" customFormat="1">
      <c r="BP26207" s="90"/>
    </row>
    <row r="26208" spans="68:68" customFormat="1">
      <c r="BP26208" s="90"/>
    </row>
    <row r="26209" spans="68:68" customFormat="1">
      <c r="BP26209" s="90"/>
    </row>
    <row r="26210" spans="68:68" customFormat="1">
      <c r="BP26210" s="90"/>
    </row>
    <row r="26211" spans="68:68" customFormat="1">
      <c r="BP26211" s="90"/>
    </row>
    <row r="26212" spans="68:68" customFormat="1">
      <c r="BP26212" s="90"/>
    </row>
    <row r="26213" spans="68:68" customFormat="1">
      <c r="BP26213" s="90"/>
    </row>
    <row r="26214" spans="68:68" customFormat="1">
      <c r="BP26214" s="90"/>
    </row>
    <row r="26215" spans="68:68" customFormat="1">
      <c r="BP26215" s="90"/>
    </row>
    <row r="26216" spans="68:68" customFormat="1">
      <c r="BP26216" s="90"/>
    </row>
    <row r="26217" spans="68:68" customFormat="1">
      <c r="BP26217" s="90"/>
    </row>
    <row r="26218" spans="68:68" customFormat="1">
      <c r="BP26218" s="90"/>
    </row>
    <row r="26219" spans="68:68" customFormat="1">
      <c r="BP26219" s="90"/>
    </row>
    <row r="26220" spans="68:68" customFormat="1">
      <c r="BP26220" s="90"/>
    </row>
    <row r="26221" spans="68:68" customFormat="1">
      <c r="BP26221" s="90"/>
    </row>
    <row r="26222" spans="68:68" customFormat="1">
      <c r="BP26222" s="90"/>
    </row>
    <row r="26223" spans="68:68" customFormat="1">
      <c r="BP26223" s="90"/>
    </row>
    <row r="26224" spans="68:68" customFormat="1">
      <c r="BP26224" s="90"/>
    </row>
    <row r="26225" spans="68:68" customFormat="1">
      <c r="BP26225" s="90"/>
    </row>
    <row r="26226" spans="68:68" customFormat="1">
      <c r="BP26226" s="90"/>
    </row>
    <row r="26227" spans="68:68" customFormat="1">
      <c r="BP26227" s="90"/>
    </row>
    <row r="26228" spans="68:68" customFormat="1">
      <c r="BP26228" s="90"/>
    </row>
    <row r="26229" spans="68:68" customFormat="1">
      <c r="BP26229" s="90"/>
    </row>
    <row r="26230" spans="68:68" customFormat="1">
      <c r="BP26230" s="90"/>
    </row>
    <row r="26231" spans="68:68" customFormat="1">
      <c r="BP26231" s="90"/>
    </row>
    <row r="26232" spans="68:68" customFormat="1">
      <c r="BP26232" s="90"/>
    </row>
    <row r="26233" spans="68:68" customFormat="1">
      <c r="BP26233" s="90"/>
    </row>
    <row r="26234" spans="68:68" customFormat="1">
      <c r="BP26234" s="90"/>
    </row>
    <row r="26235" spans="68:68" customFormat="1">
      <c r="BP26235" s="90"/>
    </row>
    <row r="26236" spans="68:68" customFormat="1">
      <c r="BP26236" s="90"/>
    </row>
    <row r="26237" spans="68:68" customFormat="1">
      <c r="BP26237" s="90"/>
    </row>
    <row r="26238" spans="68:68" customFormat="1">
      <c r="BP26238" s="90"/>
    </row>
    <row r="26239" spans="68:68" customFormat="1">
      <c r="BP26239" s="90"/>
    </row>
    <row r="26240" spans="68:68" customFormat="1">
      <c r="BP26240" s="90"/>
    </row>
    <row r="26241" spans="68:68" customFormat="1">
      <c r="BP26241" s="90"/>
    </row>
    <row r="26242" spans="68:68" customFormat="1">
      <c r="BP26242" s="90"/>
    </row>
    <row r="26243" spans="68:68" customFormat="1">
      <c r="BP26243" s="90"/>
    </row>
    <row r="26244" spans="68:68" customFormat="1">
      <c r="BP26244" s="90"/>
    </row>
    <row r="26245" spans="68:68" customFormat="1">
      <c r="BP26245" s="90"/>
    </row>
    <row r="26246" spans="68:68" customFormat="1">
      <c r="BP26246" s="90"/>
    </row>
    <row r="26247" spans="68:68" customFormat="1">
      <c r="BP26247" s="90"/>
    </row>
    <row r="26248" spans="68:68" customFormat="1">
      <c r="BP26248" s="90"/>
    </row>
    <row r="26249" spans="68:68" customFormat="1">
      <c r="BP26249" s="90"/>
    </row>
    <row r="26250" spans="68:68" customFormat="1">
      <c r="BP26250" s="90"/>
    </row>
    <row r="26251" spans="68:68" customFormat="1">
      <c r="BP26251" s="90"/>
    </row>
    <row r="26252" spans="68:68" customFormat="1">
      <c r="BP26252" s="90"/>
    </row>
    <row r="26253" spans="68:68" customFormat="1">
      <c r="BP26253" s="90"/>
    </row>
    <row r="26254" spans="68:68" customFormat="1">
      <c r="BP26254" s="90"/>
    </row>
    <row r="26255" spans="68:68" customFormat="1">
      <c r="BP26255" s="90"/>
    </row>
    <row r="26256" spans="68:68" customFormat="1">
      <c r="BP26256" s="90"/>
    </row>
    <row r="26257" spans="68:68" customFormat="1">
      <c r="BP26257" s="90"/>
    </row>
    <row r="26258" spans="68:68" customFormat="1">
      <c r="BP26258" s="90"/>
    </row>
    <row r="26259" spans="68:68" customFormat="1">
      <c r="BP26259" s="90"/>
    </row>
    <row r="26260" spans="68:68" customFormat="1">
      <c r="BP26260" s="90"/>
    </row>
    <row r="26261" spans="68:68" customFormat="1">
      <c r="BP26261" s="90"/>
    </row>
    <row r="26262" spans="68:68" customFormat="1">
      <c r="BP26262" s="90"/>
    </row>
    <row r="26263" spans="68:68" customFormat="1">
      <c r="BP26263" s="90"/>
    </row>
    <row r="26264" spans="68:68" customFormat="1">
      <c r="BP26264" s="90"/>
    </row>
    <row r="26265" spans="68:68" customFormat="1">
      <c r="BP26265" s="90"/>
    </row>
    <row r="26266" spans="68:68" customFormat="1">
      <c r="BP26266" s="90"/>
    </row>
    <row r="26267" spans="68:68" customFormat="1">
      <c r="BP26267" s="90"/>
    </row>
    <row r="26268" spans="68:68" customFormat="1">
      <c r="BP26268" s="90"/>
    </row>
    <row r="26269" spans="68:68" customFormat="1">
      <c r="BP26269" s="90"/>
    </row>
    <row r="26270" spans="68:68" customFormat="1">
      <c r="BP26270" s="90"/>
    </row>
    <row r="26271" spans="68:68" customFormat="1">
      <c r="BP26271" s="90"/>
    </row>
    <row r="26272" spans="68:68" customFormat="1">
      <c r="BP26272" s="90"/>
    </row>
    <row r="26273" spans="68:68" customFormat="1">
      <c r="BP26273" s="90"/>
    </row>
    <row r="26274" spans="68:68" customFormat="1">
      <c r="BP26274" s="90"/>
    </row>
    <row r="26275" spans="68:68" customFormat="1">
      <c r="BP26275" s="90"/>
    </row>
    <row r="26276" spans="68:68" customFormat="1">
      <c r="BP26276" s="90"/>
    </row>
    <row r="26277" spans="68:68" customFormat="1">
      <c r="BP26277" s="90"/>
    </row>
    <row r="26278" spans="68:68" customFormat="1">
      <c r="BP26278" s="90"/>
    </row>
    <row r="26279" spans="68:68" customFormat="1">
      <c r="BP26279" s="90"/>
    </row>
    <row r="26280" spans="68:68" customFormat="1">
      <c r="BP26280" s="90"/>
    </row>
    <row r="26281" spans="68:68" customFormat="1">
      <c r="BP26281" s="90"/>
    </row>
    <row r="26282" spans="68:68" customFormat="1">
      <c r="BP26282" s="90"/>
    </row>
    <row r="26283" spans="68:68" customFormat="1">
      <c r="BP26283" s="90"/>
    </row>
    <row r="26284" spans="68:68" customFormat="1">
      <c r="BP26284" s="90"/>
    </row>
    <row r="26285" spans="68:68" customFormat="1">
      <c r="BP26285" s="90"/>
    </row>
    <row r="26286" spans="68:68" customFormat="1">
      <c r="BP26286" s="90"/>
    </row>
    <row r="26287" spans="68:68" customFormat="1">
      <c r="BP26287" s="90"/>
    </row>
    <row r="26288" spans="68:68" customFormat="1">
      <c r="BP26288" s="90"/>
    </row>
    <row r="26289" spans="68:68" customFormat="1">
      <c r="BP26289" s="90"/>
    </row>
    <row r="26290" spans="68:68" customFormat="1">
      <c r="BP26290" s="90"/>
    </row>
    <row r="26291" spans="68:68" customFormat="1">
      <c r="BP26291" s="90"/>
    </row>
    <row r="26292" spans="68:68" customFormat="1">
      <c r="BP26292" s="90"/>
    </row>
    <row r="26293" spans="68:68" customFormat="1">
      <c r="BP26293" s="90"/>
    </row>
    <row r="26294" spans="68:68" customFormat="1">
      <c r="BP26294" s="90"/>
    </row>
    <row r="26295" spans="68:68" customFormat="1">
      <c r="BP26295" s="90"/>
    </row>
    <row r="26296" spans="68:68" customFormat="1">
      <c r="BP26296" s="90"/>
    </row>
    <row r="26297" spans="68:68" customFormat="1">
      <c r="BP26297" s="90"/>
    </row>
    <row r="26298" spans="68:68" customFormat="1">
      <c r="BP26298" s="90"/>
    </row>
    <row r="26299" spans="68:68" customFormat="1">
      <c r="BP26299" s="90"/>
    </row>
    <row r="26300" spans="68:68" customFormat="1">
      <c r="BP26300" s="90"/>
    </row>
    <row r="26301" spans="68:68" customFormat="1">
      <c r="BP26301" s="90"/>
    </row>
    <row r="26302" spans="68:68" customFormat="1">
      <c r="BP26302" s="90"/>
    </row>
    <row r="26303" spans="68:68" customFormat="1">
      <c r="BP26303" s="90"/>
    </row>
    <row r="26304" spans="68:68" customFormat="1">
      <c r="BP26304" s="90"/>
    </row>
    <row r="26305" spans="68:68" customFormat="1">
      <c r="BP26305" s="90"/>
    </row>
    <row r="26306" spans="68:68" customFormat="1">
      <c r="BP26306" s="90"/>
    </row>
    <row r="26307" spans="68:68" customFormat="1">
      <c r="BP26307" s="90"/>
    </row>
    <row r="26308" spans="68:68" customFormat="1">
      <c r="BP26308" s="90"/>
    </row>
    <row r="26309" spans="68:68" customFormat="1">
      <c r="BP26309" s="90"/>
    </row>
    <row r="26310" spans="68:68" customFormat="1">
      <c r="BP26310" s="90"/>
    </row>
    <row r="26311" spans="68:68" customFormat="1">
      <c r="BP26311" s="90"/>
    </row>
    <row r="26312" spans="68:68" customFormat="1">
      <c r="BP26312" s="90"/>
    </row>
    <row r="26313" spans="68:68" customFormat="1">
      <c r="BP26313" s="90"/>
    </row>
    <row r="26314" spans="68:68" customFormat="1">
      <c r="BP26314" s="90"/>
    </row>
    <row r="26315" spans="68:68" customFormat="1">
      <c r="BP26315" s="90"/>
    </row>
    <row r="26316" spans="68:68" customFormat="1">
      <c r="BP26316" s="90"/>
    </row>
    <row r="26317" spans="68:68" customFormat="1">
      <c r="BP26317" s="90"/>
    </row>
    <row r="26318" spans="68:68" customFormat="1">
      <c r="BP26318" s="90"/>
    </row>
    <row r="26319" spans="68:68" customFormat="1">
      <c r="BP26319" s="90"/>
    </row>
    <row r="26320" spans="68:68" customFormat="1">
      <c r="BP26320" s="90"/>
    </row>
    <row r="26321" spans="68:68" customFormat="1">
      <c r="BP26321" s="90"/>
    </row>
    <row r="26322" spans="68:68" customFormat="1">
      <c r="BP26322" s="90"/>
    </row>
    <row r="26323" spans="68:68" customFormat="1">
      <c r="BP26323" s="90"/>
    </row>
    <row r="26324" spans="68:68" customFormat="1">
      <c r="BP26324" s="90"/>
    </row>
    <row r="26325" spans="68:68" customFormat="1">
      <c r="BP26325" s="90"/>
    </row>
    <row r="26326" spans="68:68" customFormat="1">
      <c r="BP26326" s="90"/>
    </row>
    <row r="26327" spans="68:68" customFormat="1">
      <c r="BP26327" s="90"/>
    </row>
    <row r="26328" spans="68:68" customFormat="1">
      <c r="BP26328" s="90"/>
    </row>
    <row r="26329" spans="68:68" customFormat="1">
      <c r="BP26329" s="90"/>
    </row>
    <row r="26330" spans="68:68" customFormat="1">
      <c r="BP26330" s="90"/>
    </row>
    <row r="26331" spans="68:68" customFormat="1">
      <c r="BP26331" s="90"/>
    </row>
    <row r="26332" spans="68:68" customFormat="1">
      <c r="BP26332" s="90"/>
    </row>
    <row r="26333" spans="68:68" customFormat="1">
      <c r="BP26333" s="90"/>
    </row>
    <row r="26334" spans="68:68" customFormat="1">
      <c r="BP26334" s="90"/>
    </row>
    <row r="26335" spans="68:68" customFormat="1">
      <c r="BP26335" s="90"/>
    </row>
    <row r="26336" spans="68:68" customFormat="1">
      <c r="BP26336" s="90"/>
    </row>
    <row r="26337" spans="68:68" customFormat="1">
      <c r="BP26337" s="90"/>
    </row>
    <row r="26338" spans="68:68" customFormat="1">
      <c r="BP26338" s="90"/>
    </row>
    <row r="26339" spans="68:68" customFormat="1">
      <c r="BP26339" s="90"/>
    </row>
    <row r="26340" spans="68:68" customFormat="1">
      <c r="BP26340" s="90"/>
    </row>
    <row r="26341" spans="68:68" customFormat="1">
      <c r="BP26341" s="90"/>
    </row>
    <row r="26342" spans="68:68" customFormat="1">
      <c r="BP26342" s="90"/>
    </row>
    <row r="26343" spans="68:68" customFormat="1">
      <c r="BP26343" s="90"/>
    </row>
    <row r="26344" spans="68:68" customFormat="1">
      <c r="BP26344" s="90"/>
    </row>
    <row r="26345" spans="68:68" customFormat="1">
      <c r="BP26345" s="90"/>
    </row>
    <row r="26346" spans="68:68" customFormat="1">
      <c r="BP26346" s="90"/>
    </row>
    <row r="26347" spans="68:68" customFormat="1">
      <c r="BP26347" s="90"/>
    </row>
    <row r="26348" spans="68:68" customFormat="1">
      <c r="BP26348" s="90"/>
    </row>
    <row r="26349" spans="68:68" customFormat="1">
      <c r="BP26349" s="90"/>
    </row>
    <row r="26350" spans="68:68" customFormat="1">
      <c r="BP26350" s="90"/>
    </row>
    <row r="26351" spans="68:68" customFormat="1">
      <c r="BP26351" s="90"/>
    </row>
    <row r="26352" spans="68:68" customFormat="1">
      <c r="BP26352" s="90"/>
    </row>
    <row r="26353" spans="68:68" customFormat="1">
      <c r="BP26353" s="90"/>
    </row>
    <row r="26354" spans="68:68" customFormat="1">
      <c r="BP26354" s="90"/>
    </row>
    <row r="26355" spans="68:68" customFormat="1">
      <c r="BP26355" s="90"/>
    </row>
    <row r="26356" spans="68:68" customFormat="1">
      <c r="BP26356" s="90"/>
    </row>
    <row r="26357" spans="68:68" customFormat="1">
      <c r="BP26357" s="90"/>
    </row>
    <row r="26358" spans="68:68" customFormat="1">
      <c r="BP26358" s="90"/>
    </row>
    <row r="26359" spans="68:68" customFormat="1">
      <c r="BP26359" s="90"/>
    </row>
    <row r="26360" spans="68:68" customFormat="1">
      <c r="BP26360" s="90"/>
    </row>
    <row r="26361" spans="68:68" customFormat="1">
      <c r="BP26361" s="90"/>
    </row>
    <row r="26362" spans="68:68" customFormat="1">
      <c r="BP26362" s="90"/>
    </row>
    <row r="26363" spans="68:68" customFormat="1">
      <c r="BP26363" s="90"/>
    </row>
    <row r="26364" spans="68:68" customFormat="1">
      <c r="BP26364" s="90"/>
    </row>
    <row r="26365" spans="68:68" customFormat="1">
      <c r="BP26365" s="90"/>
    </row>
    <row r="26366" spans="68:68" customFormat="1">
      <c r="BP26366" s="90"/>
    </row>
    <row r="26367" spans="68:68" customFormat="1">
      <c r="BP26367" s="90"/>
    </row>
    <row r="26368" spans="68:68" customFormat="1">
      <c r="BP26368" s="90"/>
    </row>
    <row r="26369" spans="68:68" customFormat="1">
      <c r="BP26369" s="90"/>
    </row>
    <row r="26370" spans="68:68" customFormat="1">
      <c r="BP26370" s="90"/>
    </row>
    <row r="26371" spans="68:68" customFormat="1">
      <c r="BP26371" s="90"/>
    </row>
    <row r="26372" spans="68:68" customFormat="1">
      <c r="BP26372" s="90"/>
    </row>
    <row r="26373" spans="68:68" customFormat="1">
      <c r="BP26373" s="90"/>
    </row>
    <row r="26374" spans="68:68" customFormat="1">
      <c r="BP26374" s="90"/>
    </row>
    <row r="26375" spans="68:68" customFormat="1">
      <c r="BP26375" s="90"/>
    </row>
    <row r="26376" spans="68:68" customFormat="1">
      <c r="BP26376" s="90"/>
    </row>
    <row r="26377" spans="68:68" customFormat="1">
      <c r="BP26377" s="90"/>
    </row>
    <row r="26378" spans="68:68" customFormat="1">
      <c r="BP26378" s="90"/>
    </row>
    <row r="26379" spans="68:68" customFormat="1">
      <c r="BP26379" s="90"/>
    </row>
    <row r="26380" spans="68:68" customFormat="1">
      <c r="BP26380" s="90"/>
    </row>
    <row r="26381" spans="68:68" customFormat="1">
      <c r="BP26381" s="90"/>
    </row>
    <row r="26382" spans="68:68" customFormat="1">
      <c r="BP26382" s="90"/>
    </row>
    <row r="26383" spans="68:68" customFormat="1">
      <c r="BP26383" s="90"/>
    </row>
    <row r="26384" spans="68:68" customFormat="1">
      <c r="BP26384" s="90"/>
    </row>
    <row r="26385" spans="68:68" customFormat="1">
      <c r="BP26385" s="90"/>
    </row>
    <row r="26386" spans="68:68" customFormat="1">
      <c r="BP26386" s="90"/>
    </row>
    <row r="26387" spans="68:68" customFormat="1">
      <c r="BP26387" s="90"/>
    </row>
    <row r="26388" spans="68:68" customFormat="1">
      <c r="BP26388" s="90"/>
    </row>
    <row r="26389" spans="68:68" customFormat="1">
      <c r="BP26389" s="90"/>
    </row>
    <row r="26390" spans="68:68" customFormat="1">
      <c r="BP26390" s="90"/>
    </row>
    <row r="26391" spans="68:68" customFormat="1">
      <c r="BP26391" s="90"/>
    </row>
    <row r="26392" spans="68:68" customFormat="1">
      <c r="BP26392" s="90"/>
    </row>
    <row r="26393" spans="68:68" customFormat="1">
      <c r="BP26393" s="90"/>
    </row>
    <row r="26394" spans="68:68" customFormat="1">
      <c r="BP26394" s="90"/>
    </row>
    <row r="26395" spans="68:68" customFormat="1">
      <c r="BP26395" s="90"/>
    </row>
    <row r="26396" spans="68:68" customFormat="1">
      <c r="BP26396" s="90"/>
    </row>
    <row r="26397" spans="68:68" customFormat="1">
      <c r="BP26397" s="90"/>
    </row>
    <row r="26398" spans="68:68" customFormat="1">
      <c r="BP26398" s="90"/>
    </row>
    <row r="26399" spans="68:68" customFormat="1">
      <c r="BP26399" s="90"/>
    </row>
    <row r="26400" spans="68:68" customFormat="1">
      <c r="BP26400" s="90"/>
    </row>
    <row r="26401" spans="68:68" customFormat="1">
      <c r="BP26401" s="90"/>
    </row>
    <row r="26402" spans="68:68" customFormat="1">
      <c r="BP26402" s="90"/>
    </row>
    <row r="26403" spans="68:68" customFormat="1">
      <c r="BP26403" s="90"/>
    </row>
    <row r="26404" spans="68:68" customFormat="1">
      <c r="BP26404" s="90"/>
    </row>
    <row r="26405" spans="68:68" customFormat="1">
      <c r="BP26405" s="90"/>
    </row>
    <row r="26406" spans="68:68" customFormat="1">
      <c r="BP26406" s="90"/>
    </row>
    <row r="26407" spans="68:68" customFormat="1">
      <c r="BP26407" s="90"/>
    </row>
    <row r="26408" spans="68:68" customFormat="1">
      <c r="BP26408" s="90"/>
    </row>
    <row r="26409" spans="68:68" customFormat="1">
      <c r="BP26409" s="90"/>
    </row>
    <row r="26410" spans="68:68" customFormat="1">
      <c r="BP26410" s="90"/>
    </row>
    <row r="26411" spans="68:68" customFormat="1">
      <c r="BP26411" s="90"/>
    </row>
    <row r="26412" spans="68:68" customFormat="1">
      <c r="BP26412" s="90"/>
    </row>
    <row r="26413" spans="68:68" customFormat="1">
      <c r="BP26413" s="90"/>
    </row>
    <row r="26414" spans="68:68" customFormat="1">
      <c r="BP26414" s="90"/>
    </row>
    <row r="26415" spans="68:68" customFormat="1">
      <c r="BP26415" s="90"/>
    </row>
    <row r="26416" spans="68:68" customFormat="1">
      <c r="BP26416" s="90"/>
    </row>
    <row r="26417" spans="68:68" customFormat="1">
      <c r="BP26417" s="90"/>
    </row>
    <row r="26418" spans="68:68" customFormat="1">
      <c r="BP26418" s="90"/>
    </row>
    <row r="26419" spans="68:68" customFormat="1">
      <c r="BP26419" s="90"/>
    </row>
    <row r="26420" spans="68:68" customFormat="1">
      <c r="BP26420" s="90"/>
    </row>
    <row r="26421" spans="68:68" customFormat="1">
      <c r="BP26421" s="90"/>
    </row>
    <row r="26422" spans="68:68" customFormat="1">
      <c r="BP26422" s="90"/>
    </row>
    <row r="26423" spans="68:68" customFormat="1">
      <c r="BP26423" s="90"/>
    </row>
    <row r="26424" spans="68:68" customFormat="1">
      <c r="BP26424" s="90"/>
    </row>
    <row r="26425" spans="68:68" customFormat="1">
      <c r="BP26425" s="90"/>
    </row>
    <row r="26426" spans="68:68" customFormat="1">
      <c r="BP26426" s="90"/>
    </row>
    <row r="26427" spans="68:68" customFormat="1">
      <c r="BP26427" s="90"/>
    </row>
    <row r="26428" spans="68:68" customFormat="1">
      <c r="BP26428" s="90"/>
    </row>
    <row r="26429" spans="68:68" customFormat="1">
      <c r="BP26429" s="90"/>
    </row>
    <row r="26430" spans="68:68" customFormat="1">
      <c r="BP26430" s="90"/>
    </row>
    <row r="26431" spans="68:68" customFormat="1">
      <c r="BP26431" s="90"/>
    </row>
    <row r="26432" spans="68:68" customFormat="1">
      <c r="BP26432" s="90"/>
    </row>
    <row r="26433" spans="68:68" customFormat="1">
      <c r="BP26433" s="90"/>
    </row>
    <row r="26434" spans="68:68" customFormat="1">
      <c r="BP26434" s="90"/>
    </row>
    <row r="26435" spans="68:68" customFormat="1">
      <c r="BP26435" s="90"/>
    </row>
    <row r="26436" spans="68:68" customFormat="1">
      <c r="BP26436" s="90"/>
    </row>
    <row r="26437" spans="68:68" customFormat="1">
      <c r="BP26437" s="90"/>
    </row>
    <row r="26438" spans="68:68" customFormat="1">
      <c r="BP26438" s="90"/>
    </row>
    <row r="26439" spans="68:68" customFormat="1">
      <c r="BP26439" s="90"/>
    </row>
    <row r="26440" spans="68:68" customFormat="1">
      <c r="BP26440" s="90"/>
    </row>
    <row r="26441" spans="68:68" customFormat="1">
      <c r="BP26441" s="90"/>
    </row>
    <row r="26442" spans="68:68" customFormat="1">
      <c r="BP26442" s="90"/>
    </row>
    <row r="26443" spans="68:68" customFormat="1">
      <c r="BP26443" s="90"/>
    </row>
    <row r="26444" spans="68:68" customFormat="1">
      <c r="BP26444" s="90"/>
    </row>
    <row r="26445" spans="68:68" customFormat="1">
      <c r="BP26445" s="90"/>
    </row>
    <row r="26446" spans="68:68" customFormat="1">
      <c r="BP26446" s="90"/>
    </row>
    <row r="26447" spans="68:68" customFormat="1">
      <c r="BP26447" s="90"/>
    </row>
    <row r="26448" spans="68:68" customFormat="1">
      <c r="BP26448" s="90"/>
    </row>
    <row r="26449" spans="68:68" customFormat="1">
      <c r="BP26449" s="90"/>
    </row>
    <row r="26450" spans="68:68" customFormat="1">
      <c r="BP26450" s="90"/>
    </row>
    <row r="26451" spans="68:68" customFormat="1">
      <c r="BP26451" s="90"/>
    </row>
    <row r="26452" spans="68:68" customFormat="1">
      <c r="BP26452" s="90"/>
    </row>
    <row r="26453" spans="68:68" customFormat="1">
      <c r="BP26453" s="90"/>
    </row>
    <row r="26454" spans="68:68" customFormat="1">
      <c r="BP26454" s="90"/>
    </row>
    <row r="26455" spans="68:68" customFormat="1">
      <c r="BP26455" s="90"/>
    </row>
    <row r="26456" spans="68:68" customFormat="1">
      <c r="BP26456" s="90"/>
    </row>
    <row r="26457" spans="68:68" customFormat="1">
      <c r="BP26457" s="90"/>
    </row>
    <row r="26458" spans="68:68" customFormat="1">
      <c r="BP26458" s="90"/>
    </row>
    <row r="26459" spans="68:68" customFormat="1">
      <c r="BP26459" s="90"/>
    </row>
    <row r="26460" spans="68:68" customFormat="1">
      <c r="BP26460" s="90"/>
    </row>
    <row r="26461" spans="68:68" customFormat="1">
      <c r="BP26461" s="90"/>
    </row>
    <row r="26462" spans="68:68" customFormat="1">
      <c r="BP26462" s="90"/>
    </row>
    <row r="26463" spans="68:68" customFormat="1">
      <c r="BP26463" s="90"/>
    </row>
    <row r="26464" spans="68:68" customFormat="1">
      <c r="BP26464" s="90"/>
    </row>
    <row r="26465" spans="68:68" customFormat="1">
      <c r="BP26465" s="90"/>
    </row>
    <row r="26466" spans="68:68" customFormat="1">
      <c r="BP26466" s="90"/>
    </row>
    <row r="26467" spans="68:68" customFormat="1">
      <c r="BP26467" s="90"/>
    </row>
    <row r="26468" spans="68:68" customFormat="1">
      <c r="BP26468" s="90"/>
    </row>
    <row r="26469" spans="68:68" customFormat="1">
      <c r="BP26469" s="90"/>
    </row>
    <row r="26470" spans="68:68" customFormat="1">
      <c r="BP26470" s="90"/>
    </row>
    <row r="26471" spans="68:68" customFormat="1">
      <c r="BP26471" s="90"/>
    </row>
    <row r="26472" spans="68:68" customFormat="1">
      <c r="BP26472" s="90"/>
    </row>
    <row r="26473" spans="68:68" customFormat="1">
      <c r="BP26473" s="90"/>
    </row>
    <row r="26474" spans="68:68" customFormat="1">
      <c r="BP26474" s="90"/>
    </row>
    <row r="26475" spans="68:68" customFormat="1">
      <c r="BP26475" s="90"/>
    </row>
    <row r="26476" spans="68:68" customFormat="1">
      <c r="BP26476" s="90"/>
    </row>
    <row r="26477" spans="68:68" customFormat="1">
      <c r="BP26477" s="90"/>
    </row>
    <row r="26478" spans="68:68" customFormat="1">
      <c r="BP26478" s="90"/>
    </row>
    <row r="26479" spans="68:68" customFormat="1">
      <c r="BP26479" s="90"/>
    </row>
    <row r="26480" spans="68:68" customFormat="1">
      <c r="BP26480" s="90"/>
    </row>
    <row r="26481" spans="68:68" customFormat="1">
      <c r="BP26481" s="90"/>
    </row>
    <row r="26482" spans="68:68" customFormat="1">
      <c r="BP26482" s="90"/>
    </row>
    <row r="26483" spans="68:68" customFormat="1">
      <c r="BP26483" s="90"/>
    </row>
    <row r="26484" spans="68:68" customFormat="1">
      <c r="BP26484" s="90"/>
    </row>
    <row r="26485" spans="68:68" customFormat="1">
      <c r="BP26485" s="90"/>
    </row>
    <row r="26486" spans="68:68" customFormat="1">
      <c r="BP26486" s="90"/>
    </row>
    <row r="26487" spans="68:68" customFormat="1">
      <c r="BP26487" s="90"/>
    </row>
    <row r="26488" spans="68:68" customFormat="1">
      <c r="BP26488" s="90"/>
    </row>
    <row r="26489" spans="68:68" customFormat="1">
      <c r="BP26489" s="90"/>
    </row>
    <row r="26490" spans="68:68" customFormat="1">
      <c r="BP26490" s="90"/>
    </row>
    <row r="26491" spans="68:68" customFormat="1">
      <c r="BP26491" s="90"/>
    </row>
    <row r="26492" spans="68:68" customFormat="1">
      <c r="BP26492" s="90"/>
    </row>
    <row r="26493" spans="68:68" customFormat="1">
      <c r="BP26493" s="90"/>
    </row>
    <row r="26494" spans="68:68" customFormat="1">
      <c r="BP26494" s="90"/>
    </row>
    <row r="26495" spans="68:68" customFormat="1">
      <c r="BP26495" s="90"/>
    </row>
    <row r="26496" spans="68:68" customFormat="1">
      <c r="BP26496" s="90"/>
    </row>
    <row r="26497" spans="68:68" customFormat="1">
      <c r="BP26497" s="90"/>
    </row>
    <row r="26498" spans="68:68" customFormat="1">
      <c r="BP26498" s="90"/>
    </row>
    <row r="26499" spans="68:68" customFormat="1">
      <c r="BP26499" s="90"/>
    </row>
    <row r="26500" spans="68:68" customFormat="1">
      <c r="BP26500" s="90"/>
    </row>
    <row r="26501" spans="68:68" customFormat="1">
      <c r="BP26501" s="90"/>
    </row>
    <row r="26502" spans="68:68" customFormat="1">
      <c r="BP26502" s="90"/>
    </row>
    <row r="26503" spans="68:68" customFormat="1">
      <c r="BP26503" s="90"/>
    </row>
    <row r="26504" spans="68:68" customFormat="1">
      <c r="BP26504" s="90"/>
    </row>
    <row r="26505" spans="68:68" customFormat="1">
      <c r="BP26505" s="90"/>
    </row>
    <row r="26506" spans="68:68" customFormat="1">
      <c r="BP26506" s="90"/>
    </row>
    <row r="26507" spans="68:68" customFormat="1">
      <c r="BP26507" s="90"/>
    </row>
    <row r="26508" spans="68:68" customFormat="1">
      <c r="BP26508" s="90"/>
    </row>
    <row r="26509" spans="68:68" customFormat="1">
      <c r="BP26509" s="90"/>
    </row>
    <row r="26510" spans="68:68" customFormat="1">
      <c r="BP26510" s="90"/>
    </row>
    <row r="26511" spans="68:68" customFormat="1">
      <c r="BP26511" s="90"/>
    </row>
    <row r="26512" spans="68:68" customFormat="1">
      <c r="BP26512" s="90"/>
    </row>
    <row r="26513" spans="68:68" customFormat="1">
      <c r="BP26513" s="90"/>
    </row>
    <row r="26514" spans="68:68" customFormat="1">
      <c r="BP26514" s="90"/>
    </row>
    <row r="26515" spans="68:68" customFormat="1">
      <c r="BP26515" s="90"/>
    </row>
    <row r="26516" spans="68:68" customFormat="1">
      <c r="BP26516" s="90"/>
    </row>
    <row r="26517" spans="68:68" customFormat="1">
      <c r="BP26517" s="90"/>
    </row>
    <row r="26518" spans="68:68" customFormat="1">
      <c r="BP26518" s="90"/>
    </row>
    <row r="26519" spans="68:68" customFormat="1">
      <c r="BP26519" s="90"/>
    </row>
    <row r="26520" spans="68:68" customFormat="1">
      <c r="BP26520" s="90"/>
    </row>
    <row r="26521" spans="68:68" customFormat="1">
      <c r="BP26521" s="90"/>
    </row>
    <row r="26522" spans="68:68" customFormat="1">
      <c r="BP26522" s="90"/>
    </row>
    <row r="26523" spans="68:68" customFormat="1">
      <c r="BP26523" s="90"/>
    </row>
    <row r="26524" spans="68:68" customFormat="1">
      <c r="BP26524" s="90"/>
    </row>
    <row r="26525" spans="68:68" customFormat="1">
      <c r="BP26525" s="90"/>
    </row>
    <row r="26526" spans="68:68" customFormat="1">
      <c r="BP26526" s="90"/>
    </row>
    <row r="26527" spans="68:68" customFormat="1">
      <c r="BP26527" s="90"/>
    </row>
    <row r="26528" spans="68:68" customFormat="1">
      <c r="BP26528" s="90"/>
    </row>
    <row r="26529" spans="68:68" customFormat="1">
      <c r="BP26529" s="90"/>
    </row>
    <row r="26530" spans="68:68" customFormat="1">
      <c r="BP26530" s="90"/>
    </row>
    <row r="26531" spans="68:68" customFormat="1">
      <c r="BP26531" s="90"/>
    </row>
    <row r="26532" spans="68:68" customFormat="1">
      <c r="BP26532" s="90"/>
    </row>
    <row r="26533" spans="68:68" customFormat="1">
      <c r="BP26533" s="90"/>
    </row>
    <row r="26534" spans="68:68" customFormat="1">
      <c r="BP26534" s="90"/>
    </row>
    <row r="26535" spans="68:68" customFormat="1">
      <c r="BP26535" s="90"/>
    </row>
    <row r="26536" spans="68:68" customFormat="1">
      <c r="BP26536" s="90"/>
    </row>
    <row r="26537" spans="68:68" customFormat="1">
      <c r="BP26537" s="90"/>
    </row>
    <row r="26538" spans="68:68" customFormat="1">
      <c r="BP26538" s="90"/>
    </row>
    <row r="26539" spans="68:68" customFormat="1">
      <c r="BP26539" s="90"/>
    </row>
    <row r="26540" spans="68:68" customFormat="1">
      <c r="BP26540" s="90"/>
    </row>
    <row r="26541" spans="68:68" customFormat="1">
      <c r="BP26541" s="90"/>
    </row>
    <row r="26542" spans="68:68" customFormat="1">
      <c r="BP26542" s="90"/>
    </row>
    <row r="26543" spans="68:68" customFormat="1">
      <c r="BP26543" s="90"/>
    </row>
    <row r="26544" spans="68:68" customFormat="1">
      <c r="BP26544" s="90"/>
    </row>
    <row r="26545" spans="68:68" customFormat="1">
      <c r="BP26545" s="90"/>
    </row>
    <row r="26546" spans="68:68" customFormat="1">
      <c r="BP26546" s="90"/>
    </row>
    <row r="26547" spans="68:68" customFormat="1">
      <c r="BP26547" s="90"/>
    </row>
    <row r="26548" spans="68:68" customFormat="1">
      <c r="BP26548" s="90"/>
    </row>
    <row r="26549" spans="68:68" customFormat="1">
      <c r="BP26549" s="90"/>
    </row>
    <row r="26550" spans="68:68" customFormat="1">
      <c r="BP26550" s="90"/>
    </row>
    <row r="26551" spans="68:68" customFormat="1">
      <c r="BP26551" s="90"/>
    </row>
    <row r="26552" spans="68:68" customFormat="1">
      <c r="BP26552" s="90"/>
    </row>
    <row r="26553" spans="68:68" customFormat="1">
      <c r="BP26553" s="90"/>
    </row>
    <row r="26554" spans="68:68" customFormat="1">
      <c r="BP26554" s="90"/>
    </row>
    <row r="26555" spans="68:68" customFormat="1">
      <c r="BP26555" s="90"/>
    </row>
    <row r="26556" spans="68:68" customFormat="1">
      <c r="BP26556" s="90"/>
    </row>
    <row r="26557" spans="68:68" customFormat="1">
      <c r="BP26557" s="90"/>
    </row>
    <row r="26558" spans="68:68" customFormat="1">
      <c r="BP26558" s="90"/>
    </row>
    <row r="26559" spans="68:68" customFormat="1">
      <c r="BP26559" s="90"/>
    </row>
    <row r="26560" spans="68:68" customFormat="1">
      <c r="BP26560" s="90"/>
    </row>
    <row r="26561" spans="68:68" customFormat="1">
      <c r="BP26561" s="90"/>
    </row>
    <row r="26562" spans="68:68" customFormat="1">
      <c r="BP26562" s="90"/>
    </row>
    <row r="26563" spans="68:68" customFormat="1">
      <c r="BP26563" s="90"/>
    </row>
    <row r="26564" spans="68:68" customFormat="1">
      <c r="BP26564" s="90"/>
    </row>
    <row r="26565" spans="68:68" customFormat="1">
      <c r="BP26565" s="90"/>
    </row>
    <row r="26566" spans="68:68" customFormat="1">
      <c r="BP26566" s="90"/>
    </row>
    <row r="26567" spans="68:68" customFormat="1">
      <c r="BP26567" s="90"/>
    </row>
    <row r="26568" spans="68:68" customFormat="1">
      <c r="BP26568" s="90"/>
    </row>
    <row r="26569" spans="68:68" customFormat="1">
      <c r="BP26569" s="90"/>
    </row>
    <row r="26570" spans="68:68" customFormat="1">
      <c r="BP26570" s="90"/>
    </row>
    <row r="26571" spans="68:68" customFormat="1">
      <c r="BP26571" s="90"/>
    </row>
    <row r="26572" spans="68:68" customFormat="1">
      <c r="BP26572" s="90"/>
    </row>
    <row r="26573" spans="68:68" customFormat="1">
      <c r="BP26573" s="90"/>
    </row>
    <row r="26574" spans="68:68" customFormat="1">
      <c r="BP26574" s="90"/>
    </row>
    <row r="26575" spans="68:68" customFormat="1">
      <c r="BP26575" s="90"/>
    </row>
    <row r="26576" spans="68:68" customFormat="1">
      <c r="BP26576" s="90"/>
    </row>
    <row r="26577" spans="68:68" customFormat="1">
      <c r="BP26577" s="90"/>
    </row>
    <row r="26578" spans="68:68" customFormat="1">
      <c r="BP26578" s="90"/>
    </row>
    <row r="26579" spans="68:68" customFormat="1">
      <c r="BP26579" s="90"/>
    </row>
    <row r="26580" spans="68:68" customFormat="1">
      <c r="BP26580" s="90"/>
    </row>
    <row r="26581" spans="68:68" customFormat="1">
      <c r="BP26581" s="90"/>
    </row>
    <row r="26582" spans="68:68" customFormat="1">
      <c r="BP26582" s="90"/>
    </row>
    <row r="26583" spans="68:68" customFormat="1">
      <c r="BP26583" s="90"/>
    </row>
    <row r="26584" spans="68:68" customFormat="1">
      <c r="BP26584" s="90"/>
    </row>
    <row r="26585" spans="68:68" customFormat="1">
      <c r="BP26585" s="90"/>
    </row>
    <row r="26586" spans="68:68" customFormat="1">
      <c r="BP26586" s="90"/>
    </row>
    <row r="26587" spans="68:68" customFormat="1">
      <c r="BP26587" s="90"/>
    </row>
    <row r="26588" spans="68:68" customFormat="1">
      <c r="BP26588" s="90"/>
    </row>
    <row r="26589" spans="68:68" customFormat="1">
      <c r="BP26589" s="90"/>
    </row>
    <row r="26590" spans="68:68" customFormat="1">
      <c r="BP26590" s="90"/>
    </row>
    <row r="26591" spans="68:68" customFormat="1">
      <c r="BP26591" s="90"/>
    </row>
    <row r="26592" spans="68:68" customFormat="1">
      <c r="BP26592" s="90"/>
    </row>
    <row r="26593" spans="68:68" customFormat="1">
      <c r="BP26593" s="90"/>
    </row>
    <row r="26594" spans="68:68" customFormat="1">
      <c r="BP26594" s="90"/>
    </row>
    <row r="26595" spans="68:68" customFormat="1">
      <c r="BP26595" s="90"/>
    </row>
    <row r="26596" spans="68:68" customFormat="1">
      <c r="BP26596" s="90"/>
    </row>
    <row r="26597" spans="68:68" customFormat="1">
      <c r="BP26597" s="90"/>
    </row>
    <row r="26598" spans="68:68" customFormat="1">
      <c r="BP26598" s="90"/>
    </row>
    <row r="26599" spans="68:68" customFormat="1">
      <c r="BP26599" s="90"/>
    </row>
    <row r="26600" spans="68:68" customFormat="1">
      <c r="BP26600" s="90"/>
    </row>
    <row r="26601" spans="68:68" customFormat="1">
      <c r="BP26601" s="90"/>
    </row>
    <row r="26602" spans="68:68" customFormat="1">
      <c r="BP26602" s="90"/>
    </row>
    <row r="26603" spans="68:68" customFormat="1">
      <c r="BP26603" s="90"/>
    </row>
    <row r="26604" spans="68:68" customFormat="1">
      <c r="BP26604" s="90"/>
    </row>
    <row r="26605" spans="68:68" customFormat="1">
      <c r="BP26605" s="90"/>
    </row>
    <row r="26606" spans="68:68" customFormat="1">
      <c r="BP26606" s="90"/>
    </row>
    <row r="26607" spans="68:68" customFormat="1">
      <c r="BP26607" s="90"/>
    </row>
    <row r="26608" spans="68:68" customFormat="1">
      <c r="BP26608" s="90"/>
    </row>
    <row r="26609" spans="68:68" customFormat="1">
      <c r="BP26609" s="90"/>
    </row>
    <row r="26610" spans="68:68" customFormat="1">
      <c r="BP26610" s="90"/>
    </row>
    <row r="26611" spans="68:68" customFormat="1">
      <c r="BP26611" s="90"/>
    </row>
    <row r="26612" spans="68:68" customFormat="1">
      <c r="BP26612" s="90"/>
    </row>
    <row r="26613" spans="68:68" customFormat="1">
      <c r="BP26613" s="90"/>
    </row>
    <row r="26614" spans="68:68" customFormat="1">
      <c r="BP26614" s="90"/>
    </row>
    <row r="26615" spans="68:68" customFormat="1">
      <c r="BP26615" s="90"/>
    </row>
    <row r="26616" spans="68:68" customFormat="1">
      <c r="BP26616" s="90"/>
    </row>
    <row r="26617" spans="68:68" customFormat="1">
      <c r="BP26617" s="90"/>
    </row>
    <row r="26618" spans="68:68" customFormat="1">
      <c r="BP26618" s="90"/>
    </row>
    <row r="26619" spans="68:68" customFormat="1">
      <c r="BP26619" s="90"/>
    </row>
    <row r="26620" spans="68:68" customFormat="1">
      <c r="BP26620" s="90"/>
    </row>
    <row r="26621" spans="68:68" customFormat="1">
      <c r="BP26621" s="90"/>
    </row>
    <row r="26622" spans="68:68" customFormat="1">
      <c r="BP26622" s="90"/>
    </row>
    <row r="26623" spans="68:68" customFormat="1">
      <c r="BP26623" s="90"/>
    </row>
    <row r="26624" spans="68:68" customFormat="1">
      <c r="BP26624" s="90"/>
    </row>
    <row r="26625" spans="68:68" customFormat="1">
      <c r="BP26625" s="90"/>
    </row>
    <row r="26626" spans="68:68" customFormat="1">
      <c r="BP26626" s="90"/>
    </row>
    <row r="26627" spans="68:68" customFormat="1">
      <c r="BP26627" s="90"/>
    </row>
    <row r="26628" spans="68:68" customFormat="1">
      <c r="BP26628" s="90"/>
    </row>
    <row r="26629" spans="68:68" customFormat="1">
      <c r="BP26629" s="90"/>
    </row>
    <row r="26630" spans="68:68" customFormat="1">
      <c r="BP26630" s="90"/>
    </row>
    <row r="26631" spans="68:68" customFormat="1">
      <c r="BP26631" s="90"/>
    </row>
    <row r="26632" spans="68:68" customFormat="1">
      <c r="BP26632" s="90"/>
    </row>
    <row r="26633" spans="68:68" customFormat="1">
      <c r="BP26633" s="90"/>
    </row>
    <row r="26634" spans="68:68" customFormat="1">
      <c r="BP26634" s="90"/>
    </row>
    <row r="26635" spans="68:68" customFormat="1">
      <c r="BP26635" s="90"/>
    </row>
    <row r="26636" spans="68:68" customFormat="1">
      <c r="BP26636" s="90"/>
    </row>
    <row r="26637" spans="68:68" customFormat="1">
      <c r="BP26637" s="90"/>
    </row>
    <row r="26638" spans="68:68" customFormat="1">
      <c r="BP26638" s="90"/>
    </row>
    <row r="26639" spans="68:68" customFormat="1">
      <c r="BP26639" s="90"/>
    </row>
    <row r="26640" spans="68:68" customFormat="1">
      <c r="BP26640" s="90"/>
    </row>
    <row r="26641" spans="68:68" customFormat="1">
      <c r="BP26641" s="90"/>
    </row>
    <row r="26642" spans="68:68" customFormat="1">
      <c r="BP26642" s="90"/>
    </row>
    <row r="26643" spans="68:68" customFormat="1">
      <c r="BP26643" s="90"/>
    </row>
    <row r="26644" spans="68:68" customFormat="1">
      <c r="BP26644" s="90"/>
    </row>
    <row r="26645" spans="68:68" customFormat="1">
      <c r="BP26645" s="90"/>
    </row>
    <row r="26646" spans="68:68" customFormat="1">
      <c r="BP26646" s="90"/>
    </row>
    <row r="26647" spans="68:68" customFormat="1">
      <c r="BP26647" s="90"/>
    </row>
    <row r="26648" spans="68:68" customFormat="1">
      <c r="BP26648" s="90"/>
    </row>
    <row r="26649" spans="68:68" customFormat="1">
      <c r="BP26649" s="90"/>
    </row>
    <row r="26650" spans="68:68" customFormat="1">
      <c r="BP26650" s="90"/>
    </row>
    <row r="26651" spans="68:68" customFormat="1">
      <c r="BP26651" s="90"/>
    </row>
    <row r="26652" spans="68:68" customFormat="1">
      <c r="BP26652" s="90"/>
    </row>
    <row r="26653" spans="68:68" customFormat="1">
      <c r="BP26653" s="90"/>
    </row>
    <row r="26654" spans="68:68" customFormat="1">
      <c r="BP26654" s="90"/>
    </row>
    <row r="26655" spans="68:68" customFormat="1">
      <c r="BP26655" s="90"/>
    </row>
    <row r="26656" spans="68:68" customFormat="1">
      <c r="BP26656" s="90"/>
    </row>
    <row r="26657" spans="68:68" customFormat="1">
      <c r="BP26657" s="90"/>
    </row>
    <row r="26658" spans="68:68" customFormat="1">
      <c r="BP26658" s="90"/>
    </row>
    <row r="26659" spans="68:68" customFormat="1">
      <c r="BP26659" s="90"/>
    </row>
    <row r="26660" spans="68:68" customFormat="1">
      <c r="BP26660" s="90"/>
    </row>
    <row r="26661" spans="68:68" customFormat="1">
      <c r="BP26661" s="90"/>
    </row>
    <row r="26662" spans="68:68" customFormat="1">
      <c r="BP26662" s="90"/>
    </row>
    <row r="26663" spans="68:68" customFormat="1">
      <c r="BP26663" s="90"/>
    </row>
    <row r="26664" spans="68:68" customFormat="1">
      <c r="BP26664" s="90"/>
    </row>
    <row r="26665" spans="68:68" customFormat="1">
      <c r="BP26665" s="90"/>
    </row>
    <row r="26666" spans="68:68" customFormat="1">
      <c r="BP26666" s="90"/>
    </row>
    <row r="26667" spans="68:68" customFormat="1">
      <c r="BP26667" s="90"/>
    </row>
    <row r="26668" spans="68:68" customFormat="1">
      <c r="BP26668" s="90"/>
    </row>
    <row r="26669" spans="68:68" customFormat="1">
      <c r="BP26669" s="90"/>
    </row>
    <row r="26670" spans="68:68" customFormat="1">
      <c r="BP26670" s="90"/>
    </row>
    <row r="26671" spans="68:68" customFormat="1">
      <c r="BP26671" s="90"/>
    </row>
    <row r="26672" spans="68:68" customFormat="1">
      <c r="BP26672" s="90"/>
    </row>
    <row r="26673" spans="68:68" customFormat="1">
      <c r="BP26673" s="90"/>
    </row>
    <row r="26674" spans="68:68" customFormat="1">
      <c r="BP26674" s="90"/>
    </row>
    <row r="26675" spans="68:68" customFormat="1">
      <c r="BP26675" s="90"/>
    </row>
    <row r="26676" spans="68:68" customFormat="1">
      <c r="BP26676" s="90"/>
    </row>
    <row r="26677" spans="68:68" customFormat="1">
      <c r="BP26677" s="90"/>
    </row>
    <row r="26678" spans="68:68" customFormat="1">
      <c r="BP26678" s="90"/>
    </row>
    <row r="26679" spans="68:68" customFormat="1">
      <c r="BP26679" s="90"/>
    </row>
    <row r="26680" spans="68:68" customFormat="1">
      <c r="BP26680" s="90"/>
    </row>
    <row r="26681" spans="68:68" customFormat="1">
      <c r="BP26681" s="90"/>
    </row>
    <row r="26682" spans="68:68" customFormat="1">
      <c r="BP26682" s="90"/>
    </row>
    <row r="26683" spans="68:68" customFormat="1">
      <c r="BP26683" s="90"/>
    </row>
    <row r="26684" spans="68:68" customFormat="1">
      <c r="BP26684" s="90"/>
    </row>
    <row r="26685" spans="68:68" customFormat="1">
      <c r="BP26685" s="90"/>
    </row>
    <row r="26686" spans="68:68" customFormat="1">
      <c r="BP26686" s="90"/>
    </row>
    <row r="26687" spans="68:68" customFormat="1">
      <c r="BP26687" s="90"/>
    </row>
    <row r="26688" spans="68:68" customFormat="1">
      <c r="BP26688" s="90"/>
    </row>
    <row r="26689" spans="68:68" customFormat="1">
      <c r="BP26689" s="90"/>
    </row>
    <row r="26690" spans="68:68" customFormat="1">
      <c r="BP26690" s="90"/>
    </row>
    <row r="26691" spans="68:68" customFormat="1">
      <c r="BP26691" s="90"/>
    </row>
    <row r="26692" spans="68:68" customFormat="1">
      <c r="BP26692" s="90"/>
    </row>
    <row r="26693" spans="68:68" customFormat="1">
      <c r="BP26693" s="90"/>
    </row>
    <row r="26694" spans="68:68" customFormat="1">
      <c r="BP26694" s="90"/>
    </row>
    <row r="26695" spans="68:68" customFormat="1">
      <c r="BP26695" s="90"/>
    </row>
    <row r="26696" spans="68:68" customFormat="1">
      <c r="BP26696" s="90"/>
    </row>
    <row r="26697" spans="68:68" customFormat="1">
      <c r="BP26697" s="90"/>
    </row>
    <row r="26698" spans="68:68" customFormat="1">
      <c r="BP26698" s="90"/>
    </row>
    <row r="26699" spans="68:68" customFormat="1">
      <c r="BP26699" s="90"/>
    </row>
    <row r="26700" spans="68:68" customFormat="1">
      <c r="BP26700" s="90"/>
    </row>
    <row r="26701" spans="68:68" customFormat="1">
      <c r="BP26701" s="90"/>
    </row>
    <row r="26702" spans="68:68" customFormat="1">
      <c r="BP26702" s="90"/>
    </row>
    <row r="26703" spans="68:68" customFormat="1">
      <c r="BP26703" s="90"/>
    </row>
    <row r="26704" spans="68:68" customFormat="1">
      <c r="BP26704" s="90"/>
    </row>
    <row r="26705" spans="68:68" customFormat="1">
      <c r="BP26705" s="90"/>
    </row>
    <row r="26706" spans="68:68" customFormat="1">
      <c r="BP26706" s="90"/>
    </row>
    <row r="26707" spans="68:68" customFormat="1">
      <c r="BP26707" s="90"/>
    </row>
    <row r="26708" spans="68:68" customFormat="1">
      <c r="BP26708" s="90"/>
    </row>
    <row r="26709" spans="68:68" customFormat="1">
      <c r="BP26709" s="90"/>
    </row>
    <row r="26710" spans="68:68" customFormat="1">
      <c r="BP26710" s="90"/>
    </row>
    <row r="26711" spans="68:68" customFormat="1">
      <c r="BP26711" s="90"/>
    </row>
    <row r="26712" spans="68:68" customFormat="1">
      <c r="BP26712" s="90"/>
    </row>
    <row r="26713" spans="68:68" customFormat="1">
      <c r="BP26713" s="90"/>
    </row>
    <row r="26714" spans="68:68" customFormat="1">
      <c r="BP26714" s="90"/>
    </row>
    <row r="26715" spans="68:68" customFormat="1">
      <c r="BP26715" s="90"/>
    </row>
    <row r="26716" spans="68:68" customFormat="1">
      <c r="BP26716" s="90"/>
    </row>
    <row r="26717" spans="68:68" customFormat="1">
      <c r="BP26717" s="90"/>
    </row>
    <row r="26718" spans="68:68" customFormat="1">
      <c r="BP26718" s="90"/>
    </row>
    <row r="26719" spans="68:68" customFormat="1">
      <c r="BP26719" s="90"/>
    </row>
    <row r="26720" spans="68:68" customFormat="1">
      <c r="BP26720" s="90"/>
    </row>
    <row r="26721" spans="68:68" customFormat="1">
      <c r="BP26721" s="90"/>
    </row>
    <row r="26722" spans="68:68" customFormat="1">
      <c r="BP26722" s="90"/>
    </row>
    <row r="26723" spans="68:68" customFormat="1">
      <c r="BP26723" s="90"/>
    </row>
    <row r="26724" spans="68:68" customFormat="1">
      <c r="BP26724" s="90"/>
    </row>
    <row r="26725" spans="68:68" customFormat="1">
      <c r="BP26725" s="90"/>
    </row>
    <row r="26726" spans="68:68" customFormat="1">
      <c r="BP26726" s="90"/>
    </row>
    <row r="26727" spans="68:68" customFormat="1">
      <c r="BP26727" s="90"/>
    </row>
    <row r="26728" spans="68:68" customFormat="1">
      <c r="BP26728" s="90"/>
    </row>
    <row r="26729" spans="68:68" customFormat="1">
      <c r="BP26729" s="90"/>
    </row>
    <row r="26730" spans="68:68" customFormat="1">
      <c r="BP26730" s="90"/>
    </row>
    <row r="26731" spans="68:68" customFormat="1">
      <c r="BP26731" s="90"/>
    </row>
    <row r="26732" spans="68:68" customFormat="1">
      <c r="BP26732" s="90"/>
    </row>
    <row r="26733" spans="68:68" customFormat="1">
      <c r="BP26733" s="90"/>
    </row>
    <row r="26734" spans="68:68" customFormat="1">
      <c r="BP26734" s="90"/>
    </row>
    <row r="26735" spans="68:68" customFormat="1">
      <c r="BP26735" s="90"/>
    </row>
    <row r="26736" spans="68:68" customFormat="1">
      <c r="BP26736" s="90"/>
    </row>
    <row r="26737" spans="68:68" customFormat="1">
      <c r="BP26737" s="90"/>
    </row>
    <row r="26738" spans="68:68" customFormat="1">
      <c r="BP26738" s="90"/>
    </row>
    <row r="26739" spans="68:68" customFormat="1">
      <c r="BP26739" s="90"/>
    </row>
    <row r="26740" spans="68:68" customFormat="1">
      <c r="BP26740" s="90"/>
    </row>
    <row r="26741" spans="68:68" customFormat="1">
      <c r="BP26741" s="90"/>
    </row>
    <row r="26742" spans="68:68" customFormat="1">
      <c r="BP26742" s="90"/>
    </row>
    <row r="26743" spans="68:68" customFormat="1">
      <c r="BP26743" s="90"/>
    </row>
    <row r="26744" spans="68:68" customFormat="1">
      <c r="BP26744" s="90"/>
    </row>
    <row r="26745" spans="68:68" customFormat="1">
      <c r="BP26745" s="90"/>
    </row>
    <row r="26746" spans="68:68" customFormat="1">
      <c r="BP26746" s="90"/>
    </row>
    <row r="26747" spans="68:68" customFormat="1">
      <c r="BP26747" s="90"/>
    </row>
    <row r="26748" spans="68:68" customFormat="1">
      <c r="BP26748" s="90"/>
    </row>
    <row r="26749" spans="68:68" customFormat="1">
      <c r="BP26749" s="90"/>
    </row>
    <row r="26750" spans="68:68" customFormat="1">
      <c r="BP26750" s="90"/>
    </row>
    <row r="26751" spans="68:68" customFormat="1">
      <c r="BP26751" s="90"/>
    </row>
    <row r="26752" spans="68:68" customFormat="1">
      <c r="BP26752" s="90"/>
    </row>
    <row r="26753" spans="68:68" customFormat="1">
      <c r="BP26753" s="90"/>
    </row>
    <row r="26754" spans="68:68" customFormat="1">
      <c r="BP26754" s="90"/>
    </row>
    <row r="26755" spans="68:68" customFormat="1">
      <c r="BP26755" s="90"/>
    </row>
    <row r="26756" spans="68:68" customFormat="1">
      <c r="BP26756" s="90"/>
    </row>
    <row r="26757" spans="68:68" customFormat="1">
      <c r="BP26757" s="90"/>
    </row>
    <row r="26758" spans="68:68" customFormat="1">
      <c r="BP26758" s="90"/>
    </row>
    <row r="26759" spans="68:68" customFormat="1">
      <c r="BP26759" s="90"/>
    </row>
    <row r="26760" spans="68:68" customFormat="1">
      <c r="BP26760" s="90"/>
    </row>
    <row r="26761" spans="68:68" customFormat="1">
      <c r="BP26761" s="90"/>
    </row>
    <row r="26762" spans="68:68" customFormat="1">
      <c r="BP26762" s="90"/>
    </row>
    <row r="26763" spans="68:68" customFormat="1">
      <c r="BP26763" s="90"/>
    </row>
    <row r="26764" spans="68:68" customFormat="1">
      <c r="BP26764" s="90"/>
    </row>
    <row r="26765" spans="68:68" customFormat="1">
      <c r="BP26765" s="90"/>
    </row>
    <row r="26766" spans="68:68" customFormat="1">
      <c r="BP26766" s="90"/>
    </row>
    <row r="26767" spans="68:68" customFormat="1">
      <c r="BP26767" s="90"/>
    </row>
    <row r="26768" spans="68:68" customFormat="1">
      <c r="BP26768" s="90"/>
    </row>
    <row r="26769" spans="68:68" customFormat="1">
      <c r="BP26769" s="90"/>
    </row>
    <row r="26770" spans="68:68" customFormat="1">
      <c r="BP26770" s="90"/>
    </row>
    <row r="26771" spans="68:68" customFormat="1">
      <c r="BP26771" s="90"/>
    </row>
    <row r="26772" spans="68:68" customFormat="1">
      <c r="BP26772" s="90"/>
    </row>
    <row r="26773" spans="68:68" customFormat="1">
      <c r="BP26773" s="90"/>
    </row>
    <row r="26774" spans="68:68" customFormat="1">
      <c r="BP26774" s="90"/>
    </row>
    <row r="26775" spans="68:68" customFormat="1">
      <c r="BP26775" s="90"/>
    </row>
    <row r="26776" spans="68:68" customFormat="1">
      <c r="BP26776" s="90"/>
    </row>
    <row r="26777" spans="68:68" customFormat="1">
      <c r="BP26777" s="90"/>
    </row>
    <row r="26778" spans="68:68" customFormat="1">
      <c r="BP26778" s="90"/>
    </row>
    <row r="26779" spans="68:68" customFormat="1">
      <c r="BP26779" s="90"/>
    </row>
    <row r="26780" spans="68:68" customFormat="1">
      <c r="BP26780" s="90"/>
    </row>
    <row r="26781" spans="68:68" customFormat="1">
      <c r="BP26781" s="90"/>
    </row>
    <row r="26782" spans="68:68" customFormat="1">
      <c r="BP26782" s="90"/>
    </row>
    <row r="26783" spans="68:68" customFormat="1">
      <c r="BP26783" s="90"/>
    </row>
    <row r="26784" spans="68:68" customFormat="1">
      <c r="BP26784" s="90"/>
    </row>
    <row r="26785" spans="68:68" customFormat="1">
      <c r="BP26785" s="90"/>
    </row>
    <row r="26786" spans="68:68" customFormat="1">
      <c r="BP26786" s="90"/>
    </row>
    <row r="26787" spans="68:68" customFormat="1">
      <c r="BP26787" s="90"/>
    </row>
    <row r="26788" spans="68:68" customFormat="1">
      <c r="BP26788" s="90"/>
    </row>
    <row r="26789" spans="68:68" customFormat="1">
      <c r="BP26789" s="90"/>
    </row>
    <row r="26790" spans="68:68" customFormat="1">
      <c r="BP26790" s="90"/>
    </row>
    <row r="26791" spans="68:68" customFormat="1">
      <c r="BP26791" s="90"/>
    </row>
    <row r="26792" spans="68:68" customFormat="1">
      <c r="BP26792" s="90"/>
    </row>
    <row r="26793" spans="68:68" customFormat="1">
      <c r="BP26793" s="90"/>
    </row>
    <row r="26794" spans="68:68" customFormat="1">
      <c r="BP26794" s="90"/>
    </row>
    <row r="26795" spans="68:68" customFormat="1">
      <c r="BP26795" s="90"/>
    </row>
    <row r="26796" spans="68:68" customFormat="1">
      <c r="BP26796" s="90"/>
    </row>
    <row r="26797" spans="68:68" customFormat="1">
      <c r="BP26797" s="90"/>
    </row>
    <row r="26798" spans="68:68" customFormat="1">
      <c r="BP26798" s="90"/>
    </row>
    <row r="26799" spans="68:68" customFormat="1">
      <c r="BP26799" s="90"/>
    </row>
    <row r="26800" spans="68:68" customFormat="1">
      <c r="BP26800" s="90"/>
    </row>
    <row r="26801" spans="68:68" customFormat="1">
      <c r="BP26801" s="90"/>
    </row>
    <row r="26802" spans="68:68" customFormat="1">
      <c r="BP26802" s="90"/>
    </row>
    <row r="26803" spans="68:68" customFormat="1">
      <c r="BP26803" s="90"/>
    </row>
    <row r="26804" spans="68:68" customFormat="1">
      <c r="BP26804" s="90"/>
    </row>
    <row r="26805" spans="68:68" customFormat="1">
      <c r="BP26805" s="90"/>
    </row>
    <row r="26806" spans="68:68" customFormat="1">
      <c r="BP26806" s="90"/>
    </row>
    <row r="26807" spans="68:68" customFormat="1">
      <c r="BP26807" s="90"/>
    </row>
    <row r="26808" spans="68:68" customFormat="1">
      <c r="BP26808" s="90"/>
    </row>
    <row r="26809" spans="68:68" customFormat="1">
      <c r="BP26809" s="90"/>
    </row>
    <row r="26810" spans="68:68" customFormat="1">
      <c r="BP26810" s="90"/>
    </row>
    <row r="26811" spans="68:68" customFormat="1">
      <c r="BP26811" s="90"/>
    </row>
    <row r="26812" spans="68:68" customFormat="1">
      <c r="BP26812" s="90"/>
    </row>
    <row r="26813" spans="68:68" customFormat="1">
      <c r="BP26813" s="90"/>
    </row>
    <row r="26814" spans="68:68" customFormat="1">
      <c r="BP26814" s="90"/>
    </row>
    <row r="26815" spans="68:68" customFormat="1">
      <c r="BP26815" s="90"/>
    </row>
    <row r="26816" spans="68:68" customFormat="1">
      <c r="BP26816" s="90"/>
    </row>
    <row r="26817" spans="68:68" customFormat="1">
      <c r="BP26817" s="90"/>
    </row>
    <row r="26818" spans="68:68" customFormat="1">
      <c r="BP26818" s="90"/>
    </row>
    <row r="26819" spans="68:68" customFormat="1">
      <c r="BP26819" s="90"/>
    </row>
    <row r="26820" spans="68:68" customFormat="1">
      <c r="BP26820" s="90"/>
    </row>
    <row r="26821" spans="68:68" customFormat="1">
      <c r="BP26821" s="90"/>
    </row>
    <row r="26822" spans="68:68" customFormat="1">
      <c r="BP26822" s="90"/>
    </row>
    <row r="26823" spans="68:68" customFormat="1">
      <c r="BP26823" s="90"/>
    </row>
    <row r="26824" spans="68:68" customFormat="1">
      <c r="BP26824" s="90"/>
    </row>
    <row r="26825" spans="68:68" customFormat="1">
      <c r="BP26825" s="90"/>
    </row>
    <row r="26826" spans="68:68" customFormat="1">
      <c r="BP26826" s="90"/>
    </row>
    <row r="26827" spans="68:68" customFormat="1">
      <c r="BP26827" s="90"/>
    </row>
    <row r="26828" spans="68:68" customFormat="1">
      <c r="BP26828" s="90"/>
    </row>
    <row r="26829" spans="68:68" customFormat="1">
      <c r="BP26829" s="90"/>
    </row>
    <row r="26830" spans="68:68" customFormat="1">
      <c r="BP26830" s="90"/>
    </row>
    <row r="26831" spans="68:68" customFormat="1">
      <c r="BP26831" s="90"/>
    </row>
    <row r="26832" spans="68:68" customFormat="1">
      <c r="BP26832" s="90"/>
    </row>
    <row r="26833" spans="68:68" customFormat="1">
      <c r="BP26833" s="90"/>
    </row>
    <row r="26834" spans="68:68" customFormat="1">
      <c r="BP26834" s="90"/>
    </row>
    <row r="26835" spans="68:68" customFormat="1">
      <c r="BP26835" s="90"/>
    </row>
    <row r="26836" spans="68:68" customFormat="1">
      <c r="BP26836" s="90"/>
    </row>
    <row r="26837" spans="68:68" customFormat="1">
      <c r="BP26837" s="90"/>
    </row>
    <row r="26838" spans="68:68" customFormat="1">
      <c r="BP26838" s="90"/>
    </row>
    <row r="26839" spans="68:68" customFormat="1">
      <c r="BP26839" s="90"/>
    </row>
    <row r="26840" spans="68:68" customFormat="1">
      <c r="BP26840" s="90"/>
    </row>
    <row r="26841" spans="68:68" customFormat="1">
      <c r="BP26841" s="90"/>
    </row>
    <row r="26842" spans="68:68" customFormat="1">
      <c r="BP26842" s="90"/>
    </row>
    <row r="26843" spans="68:68" customFormat="1">
      <c r="BP26843" s="90"/>
    </row>
    <row r="26844" spans="68:68" customFormat="1">
      <c r="BP26844" s="90"/>
    </row>
    <row r="26845" spans="68:68" customFormat="1">
      <c r="BP26845" s="90"/>
    </row>
    <row r="26846" spans="68:68" customFormat="1">
      <c r="BP26846" s="90"/>
    </row>
    <row r="26847" spans="68:68" customFormat="1">
      <c r="BP26847" s="90"/>
    </row>
    <row r="26848" spans="68:68" customFormat="1">
      <c r="BP26848" s="90"/>
    </row>
    <row r="26849" spans="68:68" customFormat="1">
      <c r="BP26849" s="90"/>
    </row>
    <row r="26850" spans="68:68" customFormat="1">
      <c r="BP26850" s="90"/>
    </row>
    <row r="26851" spans="68:68" customFormat="1">
      <c r="BP26851" s="90"/>
    </row>
    <row r="26852" spans="68:68" customFormat="1">
      <c r="BP26852" s="90"/>
    </row>
    <row r="26853" spans="68:68" customFormat="1">
      <c r="BP26853" s="90"/>
    </row>
    <row r="26854" spans="68:68" customFormat="1">
      <c r="BP26854" s="90"/>
    </row>
    <row r="26855" spans="68:68" customFormat="1">
      <c r="BP26855" s="90"/>
    </row>
    <row r="26856" spans="68:68" customFormat="1">
      <c r="BP26856" s="90"/>
    </row>
    <row r="26857" spans="68:68" customFormat="1">
      <c r="BP26857" s="90"/>
    </row>
    <row r="26858" spans="68:68" customFormat="1">
      <c r="BP26858" s="90"/>
    </row>
    <row r="26859" spans="68:68" customFormat="1">
      <c r="BP26859" s="90"/>
    </row>
    <row r="26860" spans="68:68" customFormat="1">
      <c r="BP26860" s="90"/>
    </row>
    <row r="26861" spans="68:68" customFormat="1">
      <c r="BP26861" s="90"/>
    </row>
    <row r="26862" spans="68:68" customFormat="1">
      <c r="BP26862" s="90"/>
    </row>
    <row r="26863" spans="68:68" customFormat="1">
      <c r="BP26863" s="90"/>
    </row>
    <row r="26864" spans="68:68" customFormat="1">
      <c r="BP26864" s="90"/>
    </row>
    <row r="26865" spans="68:68" customFormat="1">
      <c r="BP26865" s="90"/>
    </row>
    <row r="26866" spans="68:68" customFormat="1">
      <c r="BP26866" s="90"/>
    </row>
    <row r="26867" spans="68:68" customFormat="1">
      <c r="BP26867" s="90"/>
    </row>
    <row r="26868" spans="68:68" customFormat="1">
      <c r="BP26868" s="90"/>
    </row>
    <row r="26869" spans="68:68" customFormat="1">
      <c r="BP26869" s="90"/>
    </row>
    <row r="26870" spans="68:68" customFormat="1">
      <c r="BP26870" s="90"/>
    </row>
    <row r="26871" spans="68:68" customFormat="1">
      <c r="BP26871" s="90"/>
    </row>
    <row r="26872" spans="68:68" customFormat="1">
      <c r="BP26872" s="90"/>
    </row>
    <row r="26873" spans="68:68" customFormat="1">
      <c r="BP26873" s="90"/>
    </row>
    <row r="26874" spans="68:68" customFormat="1">
      <c r="BP26874" s="90"/>
    </row>
    <row r="26875" spans="68:68" customFormat="1">
      <c r="BP26875" s="90"/>
    </row>
    <row r="26876" spans="68:68" customFormat="1">
      <c r="BP26876" s="90"/>
    </row>
    <row r="26877" spans="68:68" customFormat="1">
      <c r="BP26877" s="90"/>
    </row>
    <row r="26878" spans="68:68" customFormat="1">
      <c r="BP26878" s="90"/>
    </row>
    <row r="26879" spans="68:68" customFormat="1">
      <c r="BP26879" s="90"/>
    </row>
    <row r="26880" spans="68:68" customFormat="1">
      <c r="BP26880" s="90"/>
    </row>
    <row r="26881" spans="68:68" customFormat="1">
      <c r="BP26881" s="90"/>
    </row>
    <row r="26882" spans="68:68" customFormat="1">
      <c r="BP26882" s="90"/>
    </row>
    <row r="26883" spans="68:68" customFormat="1">
      <c r="BP26883" s="90"/>
    </row>
    <row r="26884" spans="68:68" customFormat="1">
      <c r="BP26884" s="90"/>
    </row>
    <row r="26885" spans="68:68" customFormat="1">
      <c r="BP26885" s="90"/>
    </row>
    <row r="26886" spans="68:68" customFormat="1">
      <c r="BP26886" s="90"/>
    </row>
    <row r="26887" spans="68:68" customFormat="1">
      <c r="BP26887" s="90"/>
    </row>
    <row r="26888" spans="68:68" customFormat="1">
      <c r="BP26888" s="90"/>
    </row>
    <row r="26889" spans="68:68" customFormat="1">
      <c r="BP26889" s="90"/>
    </row>
    <row r="26890" spans="68:68" customFormat="1">
      <c r="BP26890" s="90"/>
    </row>
    <row r="26891" spans="68:68" customFormat="1">
      <c r="BP26891" s="90"/>
    </row>
    <row r="26892" spans="68:68" customFormat="1">
      <c r="BP26892" s="90"/>
    </row>
    <row r="26893" spans="68:68" customFormat="1">
      <c r="BP26893" s="90"/>
    </row>
    <row r="26894" spans="68:68" customFormat="1">
      <c r="BP26894" s="90"/>
    </row>
    <row r="26895" spans="68:68" customFormat="1">
      <c r="BP26895" s="90"/>
    </row>
    <row r="26896" spans="68:68" customFormat="1">
      <c r="BP26896" s="90"/>
    </row>
    <row r="26897" spans="68:68" customFormat="1">
      <c r="BP26897" s="90"/>
    </row>
    <row r="26898" spans="68:68" customFormat="1">
      <c r="BP26898" s="90"/>
    </row>
    <row r="26899" spans="68:68" customFormat="1">
      <c r="BP26899" s="90"/>
    </row>
    <row r="26900" spans="68:68" customFormat="1">
      <c r="BP26900" s="90"/>
    </row>
    <row r="26901" spans="68:68" customFormat="1">
      <c r="BP26901" s="90"/>
    </row>
    <row r="26902" spans="68:68" customFormat="1">
      <c r="BP26902" s="90"/>
    </row>
    <row r="26903" spans="68:68" customFormat="1">
      <c r="BP26903" s="90"/>
    </row>
    <row r="26904" spans="68:68" customFormat="1">
      <c r="BP26904" s="90"/>
    </row>
    <row r="26905" spans="68:68" customFormat="1">
      <c r="BP26905" s="90"/>
    </row>
    <row r="26906" spans="68:68" customFormat="1">
      <c r="BP26906" s="90"/>
    </row>
    <row r="26907" spans="68:68" customFormat="1">
      <c r="BP26907" s="90"/>
    </row>
    <row r="26908" spans="68:68" customFormat="1">
      <c r="BP26908" s="90"/>
    </row>
    <row r="26909" spans="68:68" customFormat="1">
      <c r="BP26909" s="90"/>
    </row>
    <row r="26910" spans="68:68" customFormat="1">
      <c r="BP26910" s="90"/>
    </row>
    <row r="26911" spans="68:68" customFormat="1">
      <c r="BP26911" s="90"/>
    </row>
    <row r="26912" spans="68:68" customFormat="1">
      <c r="BP26912" s="90"/>
    </row>
    <row r="26913" spans="68:68" customFormat="1">
      <c r="BP26913" s="90"/>
    </row>
    <row r="26914" spans="68:68" customFormat="1">
      <c r="BP26914" s="90"/>
    </row>
    <row r="26915" spans="68:68" customFormat="1">
      <c r="BP26915" s="90"/>
    </row>
    <row r="26916" spans="68:68" customFormat="1">
      <c r="BP26916" s="90"/>
    </row>
    <row r="26917" spans="68:68" customFormat="1">
      <c r="BP26917" s="90"/>
    </row>
    <row r="26918" spans="68:68" customFormat="1">
      <c r="BP26918" s="90"/>
    </row>
    <row r="26919" spans="68:68" customFormat="1">
      <c r="BP26919" s="90"/>
    </row>
    <row r="26920" spans="68:68" customFormat="1">
      <c r="BP26920" s="90"/>
    </row>
    <row r="26921" spans="68:68" customFormat="1">
      <c r="BP26921" s="90"/>
    </row>
    <row r="26922" spans="68:68" customFormat="1">
      <c r="BP26922" s="90"/>
    </row>
    <row r="26923" spans="68:68" customFormat="1">
      <c r="BP26923" s="90"/>
    </row>
    <row r="26924" spans="68:68" customFormat="1">
      <c r="BP26924" s="90"/>
    </row>
    <row r="26925" spans="68:68" customFormat="1">
      <c r="BP26925" s="90"/>
    </row>
    <row r="26926" spans="68:68" customFormat="1">
      <c r="BP26926" s="90"/>
    </row>
    <row r="26927" spans="68:68" customFormat="1">
      <c r="BP26927" s="90"/>
    </row>
    <row r="26928" spans="68:68" customFormat="1">
      <c r="BP26928" s="90"/>
    </row>
    <row r="26929" spans="68:68" customFormat="1">
      <c r="BP26929" s="90"/>
    </row>
    <row r="26930" spans="68:68" customFormat="1">
      <c r="BP26930" s="90"/>
    </row>
    <row r="26931" spans="68:68" customFormat="1">
      <c r="BP26931" s="90"/>
    </row>
    <row r="26932" spans="68:68" customFormat="1">
      <c r="BP26932" s="90"/>
    </row>
    <row r="26933" spans="68:68" customFormat="1">
      <c r="BP26933" s="90"/>
    </row>
    <row r="26934" spans="68:68" customFormat="1">
      <c r="BP26934" s="90"/>
    </row>
    <row r="26935" spans="68:68" customFormat="1">
      <c r="BP26935" s="90"/>
    </row>
    <row r="26936" spans="68:68" customFormat="1">
      <c r="BP26936" s="90"/>
    </row>
    <row r="26937" spans="68:68" customFormat="1">
      <c r="BP26937" s="90"/>
    </row>
    <row r="26938" spans="68:68" customFormat="1">
      <c r="BP26938" s="90"/>
    </row>
    <row r="26939" spans="68:68" customFormat="1">
      <c r="BP26939" s="90"/>
    </row>
    <row r="26940" spans="68:68" customFormat="1">
      <c r="BP26940" s="90"/>
    </row>
    <row r="26941" spans="68:68" customFormat="1">
      <c r="BP26941" s="90"/>
    </row>
    <row r="26942" spans="68:68" customFormat="1">
      <c r="BP26942" s="90"/>
    </row>
    <row r="26943" spans="68:68" customFormat="1">
      <c r="BP26943" s="90"/>
    </row>
    <row r="26944" spans="68:68" customFormat="1">
      <c r="BP26944" s="90"/>
    </row>
    <row r="26945" spans="68:68" customFormat="1">
      <c r="BP26945" s="90"/>
    </row>
    <row r="26946" spans="68:68" customFormat="1">
      <c r="BP26946" s="90"/>
    </row>
    <row r="26947" spans="68:68" customFormat="1">
      <c r="BP26947" s="90"/>
    </row>
    <row r="26948" spans="68:68" customFormat="1">
      <c r="BP26948" s="90"/>
    </row>
    <row r="26949" spans="68:68" customFormat="1">
      <c r="BP26949" s="90"/>
    </row>
    <row r="26950" spans="68:68" customFormat="1">
      <c r="BP26950" s="90"/>
    </row>
    <row r="26951" spans="68:68" customFormat="1">
      <c r="BP26951" s="90"/>
    </row>
    <row r="26952" spans="68:68" customFormat="1">
      <c r="BP26952" s="90"/>
    </row>
    <row r="26953" spans="68:68" customFormat="1">
      <c r="BP26953" s="90"/>
    </row>
    <row r="26954" spans="68:68" customFormat="1">
      <c r="BP26954" s="90"/>
    </row>
    <row r="26955" spans="68:68" customFormat="1">
      <c r="BP26955" s="90"/>
    </row>
    <row r="26956" spans="68:68" customFormat="1">
      <c r="BP26956" s="90"/>
    </row>
    <row r="26957" spans="68:68" customFormat="1">
      <c r="BP26957" s="90"/>
    </row>
    <row r="26958" spans="68:68" customFormat="1">
      <c r="BP26958" s="90"/>
    </row>
    <row r="26959" spans="68:68" customFormat="1">
      <c r="BP26959" s="90"/>
    </row>
    <row r="26960" spans="68:68" customFormat="1">
      <c r="BP26960" s="90"/>
    </row>
    <row r="26961" spans="68:68" customFormat="1">
      <c r="BP26961" s="90"/>
    </row>
    <row r="26962" spans="68:68" customFormat="1">
      <c r="BP26962" s="90"/>
    </row>
    <row r="26963" spans="68:68" customFormat="1">
      <c r="BP26963" s="90"/>
    </row>
    <row r="26964" spans="68:68" customFormat="1">
      <c r="BP26964" s="90"/>
    </row>
    <row r="26965" spans="68:68" customFormat="1">
      <c r="BP26965" s="90"/>
    </row>
    <row r="26966" spans="68:68" customFormat="1">
      <c r="BP26966" s="90"/>
    </row>
    <row r="26967" spans="68:68" customFormat="1">
      <c r="BP26967" s="90"/>
    </row>
    <row r="26968" spans="68:68" customFormat="1">
      <c r="BP26968" s="90"/>
    </row>
    <row r="26969" spans="68:68" customFormat="1">
      <c r="BP26969" s="90"/>
    </row>
    <row r="26970" spans="68:68" customFormat="1">
      <c r="BP26970" s="90"/>
    </row>
    <row r="26971" spans="68:68" customFormat="1">
      <c r="BP26971" s="90"/>
    </row>
    <row r="26972" spans="68:68" customFormat="1">
      <c r="BP26972" s="90"/>
    </row>
    <row r="26973" spans="68:68" customFormat="1">
      <c r="BP26973" s="90"/>
    </row>
    <row r="26974" spans="68:68" customFormat="1">
      <c r="BP26974" s="90"/>
    </row>
    <row r="26975" spans="68:68" customFormat="1">
      <c r="BP26975" s="90"/>
    </row>
    <row r="26976" spans="68:68" customFormat="1">
      <c r="BP26976" s="90"/>
    </row>
    <row r="26977" spans="68:68" customFormat="1">
      <c r="BP26977" s="90"/>
    </row>
    <row r="26978" spans="68:68" customFormat="1">
      <c r="BP26978" s="90"/>
    </row>
    <row r="26979" spans="68:68" customFormat="1">
      <c r="BP26979" s="90"/>
    </row>
    <row r="26980" spans="68:68" customFormat="1">
      <c r="BP26980" s="90"/>
    </row>
    <row r="26981" spans="68:68" customFormat="1">
      <c r="BP26981" s="90"/>
    </row>
    <row r="26982" spans="68:68" customFormat="1">
      <c r="BP26982" s="90"/>
    </row>
    <row r="26983" spans="68:68" customFormat="1">
      <c r="BP26983" s="90"/>
    </row>
    <row r="26984" spans="68:68" customFormat="1">
      <c r="BP26984" s="90"/>
    </row>
    <row r="26985" spans="68:68" customFormat="1">
      <c r="BP26985" s="90"/>
    </row>
    <row r="26986" spans="68:68" customFormat="1">
      <c r="BP26986" s="90"/>
    </row>
    <row r="26987" spans="68:68" customFormat="1">
      <c r="BP26987" s="90"/>
    </row>
    <row r="26988" spans="68:68" customFormat="1">
      <c r="BP26988" s="90"/>
    </row>
    <row r="26989" spans="68:68" customFormat="1">
      <c r="BP26989" s="90"/>
    </row>
    <row r="26990" spans="68:68" customFormat="1">
      <c r="BP26990" s="90"/>
    </row>
    <row r="26991" spans="68:68" customFormat="1">
      <c r="BP26991" s="90"/>
    </row>
    <row r="26992" spans="68:68" customFormat="1">
      <c r="BP26992" s="90"/>
    </row>
    <row r="26993" spans="68:68" customFormat="1">
      <c r="BP26993" s="90"/>
    </row>
    <row r="26994" spans="68:68" customFormat="1">
      <c r="BP26994" s="90"/>
    </row>
    <row r="26995" spans="68:68" customFormat="1">
      <c r="BP26995" s="90"/>
    </row>
    <row r="26996" spans="68:68" customFormat="1">
      <c r="BP26996" s="90"/>
    </row>
    <row r="26997" spans="68:68" customFormat="1">
      <c r="BP26997" s="90"/>
    </row>
    <row r="26998" spans="68:68" customFormat="1">
      <c r="BP26998" s="90"/>
    </row>
    <row r="26999" spans="68:68" customFormat="1">
      <c r="BP26999" s="90"/>
    </row>
    <row r="27000" spans="68:68" customFormat="1">
      <c r="BP27000" s="90"/>
    </row>
    <row r="27001" spans="68:68" customFormat="1">
      <c r="BP27001" s="90"/>
    </row>
    <row r="27002" spans="68:68" customFormat="1">
      <c r="BP27002" s="90"/>
    </row>
    <row r="27003" spans="68:68" customFormat="1">
      <c r="BP27003" s="90"/>
    </row>
    <row r="27004" spans="68:68" customFormat="1">
      <c r="BP27004" s="90"/>
    </row>
    <row r="27005" spans="68:68" customFormat="1">
      <c r="BP27005" s="90"/>
    </row>
    <row r="27006" spans="68:68" customFormat="1">
      <c r="BP27006" s="90"/>
    </row>
    <row r="27007" spans="68:68" customFormat="1">
      <c r="BP27007" s="90"/>
    </row>
    <row r="27008" spans="68:68" customFormat="1">
      <c r="BP27008" s="90"/>
    </row>
    <row r="27009" spans="68:68" customFormat="1">
      <c r="BP27009" s="90"/>
    </row>
    <row r="27010" spans="68:68" customFormat="1">
      <c r="BP27010" s="90"/>
    </row>
    <row r="27011" spans="68:68" customFormat="1">
      <c r="BP27011" s="90"/>
    </row>
    <row r="27012" spans="68:68" customFormat="1">
      <c r="BP27012" s="90"/>
    </row>
    <row r="27013" spans="68:68" customFormat="1">
      <c r="BP27013" s="90"/>
    </row>
    <row r="27014" spans="68:68" customFormat="1">
      <c r="BP27014" s="90"/>
    </row>
    <row r="27015" spans="68:68" customFormat="1">
      <c r="BP27015" s="90"/>
    </row>
    <row r="27016" spans="68:68" customFormat="1">
      <c r="BP27016" s="90"/>
    </row>
    <row r="27017" spans="68:68" customFormat="1">
      <c r="BP27017" s="90"/>
    </row>
    <row r="27018" spans="68:68" customFormat="1">
      <c r="BP27018" s="90"/>
    </row>
    <row r="27019" spans="68:68" customFormat="1">
      <c r="BP27019" s="90"/>
    </row>
    <row r="27020" spans="68:68" customFormat="1">
      <c r="BP27020" s="90"/>
    </row>
    <row r="27021" spans="68:68" customFormat="1">
      <c r="BP27021" s="90"/>
    </row>
    <row r="27022" spans="68:68" customFormat="1">
      <c r="BP27022" s="90"/>
    </row>
    <row r="27023" spans="68:68" customFormat="1">
      <c r="BP27023" s="90"/>
    </row>
    <row r="27024" spans="68:68" customFormat="1">
      <c r="BP27024" s="90"/>
    </row>
    <row r="27025" spans="68:68" customFormat="1">
      <c r="BP27025" s="90"/>
    </row>
    <row r="27026" spans="68:68" customFormat="1">
      <c r="BP27026" s="90"/>
    </row>
    <row r="27027" spans="68:68" customFormat="1">
      <c r="BP27027" s="90"/>
    </row>
    <row r="27028" spans="68:68" customFormat="1">
      <c r="BP27028" s="90"/>
    </row>
    <row r="27029" spans="68:68" customFormat="1">
      <c r="BP27029" s="90"/>
    </row>
    <row r="27030" spans="68:68" customFormat="1">
      <c r="BP27030" s="90"/>
    </row>
    <row r="27031" spans="68:68" customFormat="1">
      <c r="BP27031" s="90"/>
    </row>
    <row r="27032" spans="68:68" customFormat="1">
      <c r="BP27032" s="90"/>
    </row>
    <row r="27033" spans="68:68" customFormat="1">
      <c r="BP27033" s="90"/>
    </row>
    <row r="27034" spans="68:68" customFormat="1">
      <c r="BP27034" s="90"/>
    </row>
    <row r="27035" spans="68:68" customFormat="1">
      <c r="BP27035" s="90"/>
    </row>
    <row r="27036" spans="68:68" customFormat="1">
      <c r="BP27036" s="90"/>
    </row>
    <row r="27037" spans="68:68" customFormat="1">
      <c r="BP27037" s="90"/>
    </row>
    <row r="27038" spans="68:68" customFormat="1">
      <c r="BP27038" s="90"/>
    </row>
    <row r="27039" spans="68:68" customFormat="1">
      <c r="BP27039" s="90"/>
    </row>
    <row r="27040" spans="68:68" customFormat="1">
      <c r="BP27040" s="90"/>
    </row>
    <row r="27041" spans="68:68" customFormat="1">
      <c r="BP27041" s="90"/>
    </row>
    <row r="27042" spans="68:68" customFormat="1">
      <c r="BP27042" s="90"/>
    </row>
    <row r="27043" spans="68:68" customFormat="1">
      <c r="BP27043" s="90"/>
    </row>
    <row r="27044" spans="68:68" customFormat="1">
      <c r="BP27044" s="90"/>
    </row>
    <row r="27045" spans="68:68" customFormat="1">
      <c r="BP27045" s="90"/>
    </row>
    <row r="27046" spans="68:68" customFormat="1">
      <c r="BP27046" s="90"/>
    </row>
    <row r="27047" spans="68:68" customFormat="1">
      <c r="BP27047" s="90"/>
    </row>
    <row r="27048" spans="68:68" customFormat="1">
      <c r="BP27048" s="90"/>
    </row>
    <row r="27049" spans="68:68" customFormat="1">
      <c r="BP27049" s="90"/>
    </row>
    <row r="27050" spans="68:68" customFormat="1">
      <c r="BP27050" s="90"/>
    </row>
    <row r="27051" spans="68:68" customFormat="1">
      <c r="BP27051" s="90"/>
    </row>
    <row r="27052" spans="68:68" customFormat="1">
      <c r="BP27052" s="90"/>
    </row>
    <row r="27053" spans="68:68" customFormat="1">
      <c r="BP27053" s="90"/>
    </row>
    <row r="27054" spans="68:68" customFormat="1">
      <c r="BP27054" s="90"/>
    </row>
    <row r="27055" spans="68:68" customFormat="1">
      <c r="BP27055" s="90"/>
    </row>
    <row r="27056" spans="68:68" customFormat="1">
      <c r="BP27056" s="90"/>
    </row>
    <row r="27057" spans="68:68" customFormat="1">
      <c r="BP27057" s="90"/>
    </row>
    <row r="27058" spans="68:68" customFormat="1">
      <c r="BP27058" s="90"/>
    </row>
    <row r="27059" spans="68:68" customFormat="1">
      <c r="BP27059" s="90"/>
    </row>
    <row r="27060" spans="68:68" customFormat="1">
      <c r="BP27060" s="90"/>
    </row>
    <row r="27061" spans="68:68" customFormat="1">
      <c r="BP27061" s="90"/>
    </row>
    <row r="27062" spans="68:68" customFormat="1">
      <c r="BP27062" s="90"/>
    </row>
    <row r="27063" spans="68:68" customFormat="1">
      <c r="BP27063" s="90"/>
    </row>
    <row r="27064" spans="68:68" customFormat="1">
      <c r="BP27064" s="90"/>
    </row>
    <row r="27065" spans="68:68" customFormat="1">
      <c r="BP27065" s="90"/>
    </row>
    <row r="27066" spans="68:68" customFormat="1">
      <c r="BP27066" s="90"/>
    </row>
    <row r="27067" spans="68:68" customFormat="1">
      <c r="BP27067" s="90"/>
    </row>
    <row r="27068" spans="68:68" customFormat="1">
      <c r="BP27068" s="90"/>
    </row>
    <row r="27069" spans="68:68" customFormat="1">
      <c r="BP27069" s="90"/>
    </row>
    <row r="27070" spans="68:68" customFormat="1">
      <c r="BP27070" s="90"/>
    </row>
    <row r="27071" spans="68:68" customFormat="1">
      <c r="BP27071" s="90"/>
    </row>
    <row r="27072" spans="68:68" customFormat="1">
      <c r="BP27072" s="90"/>
    </row>
    <row r="27073" spans="68:68" customFormat="1">
      <c r="BP27073" s="90"/>
    </row>
    <row r="27074" spans="68:68" customFormat="1">
      <c r="BP27074" s="90"/>
    </row>
    <row r="27075" spans="68:68" customFormat="1">
      <c r="BP27075" s="90"/>
    </row>
    <row r="27076" spans="68:68" customFormat="1">
      <c r="BP27076" s="90"/>
    </row>
    <row r="27077" spans="68:68" customFormat="1">
      <c r="BP27077" s="90"/>
    </row>
    <row r="27078" spans="68:68" customFormat="1">
      <c r="BP27078" s="90"/>
    </row>
    <row r="27079" spans="68:68" customFormat="1">
      <c r="BP27079" s="90"/>
    </row>
    <row r="27080" spans="68:68" customFormat="1">
      <c r="BP27080" s="90"/>
    </row>
    <row r="27081" spans="68:68" customFormat="1">
      <c r="BP27081" s="90"/>
    </row>
    <row r="27082" spans="68:68" customFormat="1">
      <c r="BP27082" s="90"/>
    </row>
    <row r="27083" spans="68:68" customFormat="1">
      <c r="BP27083" s="90"/>
    </row>
    <row r="27084" spans="68:68" customFormat="1">
      <c r="BP27084" s="90"/>
    </row>
    <row r="27085" spans="68:68" customFormat="1">
      <c r="BP27085" s="90"/>
    </row>
    <row r="27086" spans="68:68" customFormat="1">
      <c r="BP27086" s="90"/>
    </row>
    <row r="27087" spans="68:68" customFormat="1">
      <c r="BP27087" s="90"/>
    </row>
    <row r="27088" spans="68:68" customFormat="1">
      <c r="BP27088" s="90"/>
    </row>
    <row r="27089" spans="68:68" customFormat="1">
      <c r="BP27089" s="90"/>
    </row>
    <row r="27090" spans="68:68" customFormat="1">
      <c r="BP27090" s="90"/>
    </row>
    <row r="27091" spans="68:68" customFormat="1">
      <c r="BP27091" s="90"/>
    </row>
    <row r="27092" spans="68:68" customFormat="1">
      <c r="BP27092" s="90"/>
    </row>
    <row r="27093" spans="68:68" customFormat="1">
      <c r="BP27093" s="90"/>
    </row>
    <row r="27094" spans="68:68" customFormat="1">
      <c r="BP27094" s="90"/>
    </row>
    <row r="27095" spans="68:68" customFormat="1">
      <c r="BP27095" s="90"/>
    </row>
    <row r="27096" spans="68:68" customFormat="1">
      <c r="BP27096" s="90"/>
    </row>
    <row r="27097" spans="68:68" customFormat="1">
      <c r="BP27097" s="90"/>
    </row>
    <row r="27098" spans="68:68" customFormat="1">
      <c r="BP27098" s="90"/>
    </row>
    <row r="27099" spans="68:68" customFormat="1">
      <c r="BP27099" s="90"/>
    </row>
    <row r="27100" spans="68:68" customFormat="1">
      <c r="BP27100" s="90"/>
    </row>
    <row r="27101" spans="68:68" customFormat="1">
      <c r="BP27101" s="90"/>
    </row>
    <row r="27102" spans="68:68" customFormat="1">
      <c r="BP27102" s="90"/>
    </row>
    <row r="27103" spans="68:68" customFormat="1">
      <c r="BP27103" s="90"/>
    </row>
    <row r="27104" spans="68:68" customFormat="1">
      <c r="BP27104" s="90"/>
    </row>
    <row r="27105" spans="68:68" customFormat="1">
      <c r="BP27105" s="90"/>
    </row>
    <row r="27106" spans="68:68" customFormat="1">
      <c r="BP27106" s="90"/>
    </row>
    <row r="27107" spans="68:68" customFormat="1">
      <c r="BP27107" s="90"/>
    </row>
    <row r="27108" spans="68:68" customFormat="1">
      <c r="BP27108" s="90"/>
    </row>
    <row r="27109" spans="68:68" customFormat="1">
      <c r="BP27109" s="90"/>
    </row>
    <row r="27110" spans="68:68" customFormat="1">
      <c r="BP27110" s="90"/>
    </row>
    <row r="27111" spans="68:68" customFormat="1">
      <c r="BP27111" s="90"/>
    </row>
    <row r="27112" spans="68:68" customFormat="1">
      <c r="BP27112" s="90"/>
    </row>
    <row r="27113" spans="68:68" customFormat="1">
      <c r="BP27113" s="90"/>
    </row>
    <row r="27114" spans="68:68" customFormat="1">
      <c r="BP27114" s="90"/>
    </row>
    <row r="27115" spans="68:68" customFormat="1">
      <c r="BP27115" s="90"/>
    </row>
    <row r="27116" spans="68:68" customFormat="1">
      <c r="BP27116" s="90"/>
    </row>
    <row r="27117" spans="68:68" customFormat="1">
      <c r="BP27117" s="90"/>
    </row>
    <row r="27118" spans="68:68" customFormat="1">
      <c r="BP27118" s="90"/>
    </row>
    <row r="27119" spans="68:68" customFormat="1">
      <c r="BP27119" s="90"/>
    </row>
    <row r="27120" spans="68:68" customFormat="1">
      <c r="BP27120" s="90"/>
    </row>
    <row r="27121" spans="68:68" customFormat="1">
      <c r="BP27121" s="90"/>
    </row>
    <row r="27122" spans="68:68" customFormat="1">
      <c r="BP27122" s="90"/>
    </row>
    <row r="27123" spans="68:68" customFormat="1">
      <c r="BP27123" s="90"/>
    </row>
    <row r="27124" spans="68:68" customFormat="1">
      <c r="BP27124" s="90"/>
    </row>
    <row r="27125" spans="68:68" customFormat="1">
      <c r="BP27125" s="90"/>
    </row>
    <row r="27126" spans="68:68" customFormat="1">
      <c r="BP27126" s="90"/>
    </row>
    <row r="27127" spans="68:68" customFormat="1">
      <c r="BP27127" s="90"/>
    </row>
    <row r="27128" spans="68:68" customFormat="1">
      <c r="BP27128" s="90"/>
    </row>
    <row r="27129" spans="68:68" customFormat="1">
      <c r="BP27129" s="90"/>
    </row>
    <row r="27130" spans="68:68" customFormat="1">
      <c r="BP27130" s="90"/>
    </row>
    <row r="27131" spans="68:68" customFormat="1">
      <c r="BP27131" s="90"/>
    </row>
    <row r="27132" spans="68:68" customFormat="1">
      <c r="BP27132" s="90"/>
    </row>
    <row r="27133" spans="68:68" customFormat="1">
      <c r="BP27133" s="90"/>
    </row>
    <row r="27134" spans="68:68" customFormat="1">
      <c r="BP27134" s="90"/>
    </row>
    <row r="27135" spans="68:68" customFormat="1">
      <c r="BP27135" s="90"/>
    </row>
    <row r="27136" spans="68:68" customFormat="1">
      <c r="BP27136" s="90"/>
    </row>
    <row r="27137" spans="68:68" customFormat="1">
      <c r="BP27137" s="90"/>
    </row>
    <row r="27138" spans="68:68" customFormat="1">
      <c r="BP27138" s="90"/>
    </row>
    <row r="27139" spans="68:68" customFormat="1">
      <c r="BP27139" s="90"/>
    </row>
    <row r="27140" spans="68:68" customFormat="1">
      <c r="BP27140" s="90"/>
    </row>
    <row r="27141" spans="68:68" customFormat="1">
      <c r="BP27141" s="90"/>
    </row>
    <row r="27142" spans="68:68" customFormat="1">
      <c r="BP27142" s="90"/>
    </row>
    <row r="27143" spans="68:68" customFormat="1">
      <c r="BP27143" s="90"/>
    </row>
    <row r="27144" spans="68:68" customFormat="1">
      <c r="BP27144" s="90"/>
    </row>
    <row r="27145" spans="68:68" customFormat="1">
      <c r="BP27145" s="90"/>
    </row>
    <row r="27146" spans="68:68" customFormat="1">
      <c r="BP27146" s="90"/>
    </row>
    <row r="27147" spans="68:68" customFormat="1">
      <c r="BP27147" s="90"/>
    </row>
    <row r="27148" spans="68:68" customFormat="1">
      <c r="BP27148" s="90"/>
    </row>
    <row r="27149" spans="68:68" customFormat="1">
      <c r="BP27149" s="90"/>
    </row>
    <row r="27150" spans="68:68" customFormat="1">
      <c r="BP27150" s="90"/>
    </row>
    <row r="27151" spans="68:68" customFormat="1">
      <c r="BP27151" s="90"/>
    </row>
    <row r="27152" spans="68:68" customFormat="1">
      <c r="BP27152" s="90"/>
    </row>
    <row r="27153" spans="68:68" customFormat="1">
      <c r="BP27153" s="90"/>
    </row>
    <row r="27154" spans="68:68" customFormat="1">
      <c r="BP27154" s="90"/>
    </row>
    <row r="27155" spans="68:68" customFormat="1">
      <c r="BP27155" s="90"/>
    </row>
    <row r="27156" spans="68:68" customFormat="1">
      <c r="BP27156" s="90"/>
    </row>
    <row r="27157" spans="68:68" customFormat="1">
      <c r="BP27157" s="90"/>
    </row>
    <row r="27158" spans="68:68" customFormat="1">
      <c r="BP27158" s="90"/>
    </row>
    <row r="27159" spans="68:68" customFormat="1">
      <c r="BP27159" s="90"/>
    </row>
    <row r="27160" spans="68:68" customFormat="1">
      <c r="BP27160" s="90"/>
    </row>
    <row r="27161" spans="68:68" customFormat="1">
      <c r="BP27161" s="90"/>
    </row>
    <row r="27162" spans="68:68" customFormat="1">
      <c r="BP27162" s="90"/>
    </row>
    <row r="27163" spans="68:68" customFormat="1">
      <c r="BP27163" s="90"/>
    </row>
    <row r="27164" spans="68:68" customFormat="1">
      <c r="BP27164" s="90"/>
    </row>
    <row r="27165" spans="68:68" customFormat="1">
      <c r="BP27165" s="90"/>
    </row>
    <row r="27166" spans="68:68" customFormat="1">
      <c r="BP27166" s="90"/>
    </row>
    <row r="27167" spans="68:68" customFormat="1">
      <c r="BP27167" s="90"/>
    </row>
    <row r="27168" spans="68:68" customFormat="1">
      <c r="BP27168" s="90"/>
    </row>
    <row r="27169" spans="68:68" customFormat="1">
      <c r="BP27169" s="90"/>
    </row>
    <row r="27170" spans="68:68" customFormat="1">
      <c r="BP27170" s="90"/>
    </row>
    <row r="27171" spans="68:68" customFormat="1">
      <c r="BP27171" s="90"/>
    </row>
    <row r="27172" spans="68:68" customFormat="1">
      <c r="BP27172" s="90"/>
    </row>
    <row r="27173" spans="68:68" customFormat="1">
      <c r="BP27173" s="90"/>
    </row>
    <row r="27174" spans="68:68" customFormat="1">
      <c r="BP27174" s="90"/>
    </row>
    <row r="27175" spans="68:68" customFormat="1">
      <c r="BP27175" s="90"/>
    </row>
    <row r="27176" spans="68:68" customFormat="1">
      <c r="BP27176" s="90"/>
    </row>
    <row r="27177" spans="68:68" customFormat="1">
      <c r="BP27177" s="90"/>
    </row>
    <row r="27178" spans="68:68" customFormat="1">
      <c r="BP27178" s="90"/>
    </row>
    <row r="27179" spans="68:68" customFormat="1">
      <c r="BP27179" s="90"/>
    </row>
    <row r="27180" spans="68:68" customFormat="1">
      <c r="BP27180" s="90"/>
    </row>
    <row r="27181" spans="68:68" customFormat="1">
      <c r="BP27181" s="90"/>
    </row>
    <row r="27182" spans="68:68" customFormat="1">
      <c r="BP27182" s="90"/>
    </row>
    <row r="27183" spans="68:68" customFormat="1">
      <c r="BP27183" s="90"/>
    </row>
    <row r="27184" spans="68:68" customFormat="1">
      <c r="BP27184" s="90"/>
    </row>
    <row r="27185" spans="68:68" customFormat="1">
      <c r="BP27185" s="90"/>
    </row>
    <row r="27186" spans="68:68" customFormat="1">
      <c r="BP27186" s="90"/>
    </row>
    <row r="27187" spans="68:68" customFormat="1">
      <c r="BP27187" s="90"/>
    </row>
    <row r="27188" spans="68:68" customFormat="1">
      <c r="BP27188" s="90"/>
    </row>
    <row r="27189" spans="68:68" customFormat="1">
      <c r="BP27189" s="90"/>
    </row>
    <row r="27190" spans="68:68" customFormat="1">
      <c r="BP27190" s="90"/>
    </row>
    <row r="27191" spans="68:68" customFormat="1">
      <c r="BP27191" s="90"/>
    </row>
    <row r="27192" spans="68:68" customFormat="1">
      <c r="BP27192" s="90"/>
    </row>
    <row r="27193" spans="68:68" customFormat="1">
      <c r="BP27193" s="90"/>
    </row>
    <row r="27194" spans="68:68" customFormat="1">
      <c r="BP27194" s="90"/>
    </row>
    <row r="27195" spans="68:68" customFormat="1">
      <c r="BP27195" s="90"/>
    </row>
    <row r="27196" spans="68:68" customFormat="1">
      <c r="BP27196" s="90"/>
    </row>
    <row r="27197" spans="68:68" customFormat="1">
      <c r="BP27197" s="90"/>
    </row>
    <row r="27198" spans="68:68" customFormat="1">
      <c r="BP27198" s="90"/>
    </row>
    <row r="27199" spans="68:68" customFormat="1">
      <c r="BP27199" s="90"/>
    </row>
    <row r="27200" spans="68:68" customFormat="1">
      <c r="BP27200" s="90"/>
    </row>
    <row r="27201" spans="68:68" customFormat="1">
      <c r="BP27201" s="90"/>
    </row>
    <row r="27202" spans="68:68" customFormat="1">
      <c r="BP27202" s="90"/>
    </row>
    <row r="27203" spans="68:68" customFormat="1">
      <c r="BP27203" s="90"/>
    </row>
    <row r="27204" spans="68:68" customFormat="1">
      <c r="BP27204" s="90"/>
    </row>
    <row r="27205" spans="68:68" customFormat="1">
      <c r="BP27205" s="90"/>
    </row>
    <row r="27206" spans="68:68" customFormat="1">
      <c r="BP27206" s="90"/>
    </row>
    <row r="27207" spans="68:68" customFormat="1">
      <c r="BP27207" s="90"/>
    </row>
    <row r="27208" spans="68:68" customFormat="1">
      <c r="BP27208" s="90"/>
    </row>
    <row r="27209" spans="68:68" customFormat="1">
      <c r="BP27209" s="90"/>
    </row>
    <row r="27210" spans="68:68" customFormat="1">
      <c r="BP27210" s="90"/>
    </row>
    <row r="27211" spans="68:68" customFormat="1">
      <c r="BP27211" s="90"/>
    </row>
    <row r="27212" spans="68:68" customFormat="1">
      <c r="BP27212" s="90"/>
    </row>
    <row r="27213" spans="68:68" customFormat="1">
      <c r="BP27213" s="90"/>
    </row>
    <row r="27214" spans="68:68" customFormat="1">
      <c r="BP27214" s="90"/>
    </row>
    <row r="27215" spans="68:68" customFormat="1">
      <c r="BP27215" s="90"/>
    </row>
    <row r="27216" spans="68:68" customFormat="1">
      <c r="BP27216" s="90"/>
    </row>
    <row r="27217" spans="68:68" customFormat="1">
      <c r="BP27217" s="90"/>
    </row>
    <row r="27218" spans="68:68" customFormat="1">
      <c r="BP27218" s="90"/>
    </row>
    <row r="27219" spans="68:68" customFormat="1">
      <c r="BP27219" s="90"/>
    </row>
    <row r="27220" spans="68:68" customFormat="1">
      <c r="BP27220" s="90"/>
    </row>
    <row r="27221" spans="68:68" customFormat="1">
      <c r="BP27221" s="90"/>
    </row>
    <row r="27222" spans="68:68" customFormat="1">
      <c r="BP27222" s="90"/>
    </row>
    <row r="27223" spans="68:68" customFormat="1">
      <c r="BP27223" s="90"/>
    </row>
    <row r="27224" spans="68:68" customFormat="1">
      <c r="BP27224" s="90"/>
    </row>
    <row r="27225" spans="68:68" customFormat="1">
      <c r="BP27225" s="90"/>
    </row>
    <row r="27226" spans="68:68" customFormat="1">
      <c r="BP27226" s="90"/>
    </row>
    <row r="27227" spans="68:68" customFormat="1">
      <c r="BP27227" s="90"/>
    </row>
    <row r="27228" spans="68:68" customFormat="1">
      <c r="BP27228" s="90"/>
    </row>
    <row r="27229" spans="68:68" customFormat="1">
      <c r="BP27229" s="90"/>
    </row>
    <row r="27230" spans="68:68" customFormat="1">
      <c r="BP27230" s="90"/>
    </row>
    <row r="27231" spans="68:68" customFormat="1">
      <c r="BP27231" s="90"/>
    </row>
    <row r="27232" spans="68:68" customFormat="1">
      <c r="BP27232" s="90"/>
    </row>
    <row r="27233" spans="68:68" customFormat="1">
      <c r="BP27233" s="90"/>
    </row>
    <row r="27234" spans="68:68" customFormat="1">
      <c r="BP27234" s="90"/>
    </row>
    <row r="27235" spans="68:68" customFormat="1">
      <c r="BP27235" s="90"/>
    </row>
    <row r="27236" spans="68:68" customFormat="1">
      <c r="BP27236" s="90"/>
    </row>
    <row r="27237" spans="68:68" customFormat="1">
      <c r="BP27237" s="90"/>
    </row>
    <row r="27238" spans="68:68" customFormat="1">
      <c r="BP27238" s="90"/>
    </row>
    <row r="27239" spans="68:68" customFormat="1">
      <c r="BP27239" s="90"/>
    </row>
    <row r="27240" spans="68:68" customFormat="1">
      <c r="BP27240" s="90"/>
    </row>
    <row r="27241" spans="68:68" customFormat="1">
      <c r="BP27241" s="90"/>
    </row>
    <row r="27242" spans="68:68" customFormat="1">
      <c r="BP27242" s="90"/>
    </row>
    <row r="27243" spans="68:68" customFormat="1">
      <c r="BP27243" s="90"/>
    </row>
    <row r="27244" spans="68:68" customFormat="1">
      <c r="BP27244" s="90"/>
    </row>
    <row r="27245" spans="68:68" customFormat="1">
      <c r="BP27245" s="90"/>
    </row>
    <row r="27246" spans="68:68" customFormat="1">
      <c r="BP27246" s="90"/>
    </row>
    <row r="27247" spans="68:68" customFormat="1">
      <c r="BP27247" s="90"/>
    </row>
    <row r="27248" spans="68:68" customFormat="1">
      <c r="BP27248" s="90"/>
    </row>
    <row r="27249" spans="68:68" customFormat="1">
      <c r="BP27249" s="90"/>
    </row>
    <row r="27250" spans="68:68" customFormat="1">
      <c r="BP27250" s="90"/>
    </row>
    <row r="27251" spans="68:68" customFormat="1">
      <c r="BP27251" s="90"/>
    </row>
    <row r="27252" spans="68:68" customFormat="1">
      <c r="BP27252" s="90"/>
    </row>
    <row r="27253" spans="68:68" customFormat="1">
      <c r="BP27253" s="90"/>
    </row>
    <row r="27254" spans="68:68" customFormat="1">
      <c r="BP27254" s="90"/>
    </row>
    <row r="27255" spans="68:68" customFormat="1">
      <c r="BP27255" s="90"/>
    </row>
    <row r="27256" spans="68:68" customFormat="1">
      <c r="BP27256" s="90"/>
    </row>
    <row r="27257" spans="68:68" customFormat="1">
      <c r="BP27257" s="90"/>
    </row>
    <row r="27258" spans="68:68" customFormat="1">
      <c r="BP27258" s="90"/>
    </row>
    <row r="27259" spans="68:68" customFormat="1">
      <c r="BP27259" s="90"/>
    </row>
    <row r="27260" spans="68:68" customFormat="1">
      <c r="BP27260" s="90"/>
    </row>
    <row r="27261" spans="68:68" customFormat="1">
      <c r="BP27261" s="90"/>
    </row>
    <row r="27262" spans="68:68" customFormat="1">
      <c r="BP27262" s="90"/>
    </row>
    <row r="27263" spans="68:68" customFormat="1">
      <c r="BP27263" s="90"/>
    </row>
    <row r="27264" spans="68:68" customFormat="1">
      <c r="BP27264" s="90"/>
    </row>
    <row r="27265" spans="68:68" customFormat="1">
      <c r="BP27265" s="90"/>
    </row>
    <row r="27266" spans="68:68" customFormat="1">
      <c r="BP27266" s="90"/>
    </row>
    <row r="27267" spans="68:68" customFormat="1">
      <c r="BP27267" s="90"/>
    </row>
    <row r="27268" spans="68:68" customFormat="1">
      <c r="BP27268" s="90"/>
    </row>
    <row r="27269" spans="68:68" customFormat="1">
      <c r="BP27269" s="90"/>
    </row>
    <row r="27270" spans="68:68" customFormat="1">
      <c r="BP27270" s="90"/>
    </row>
    <row r="27271" spans="68:68" customFormat="1">
      <c r="BP27271" s="90"/>
    </row>
    <row r="27272" spans="68:68" customFormat="1">
      <c r="BP27272" s="90"/>
    </row>
    <row r="27273" spans="68:68" customFormat="1">
      <c r="BP27273" s="90"/>
    </row>
    <row r="27274" spans="68:68" customFormat="1">
      <c r="BP27274" s="90"/>
    </row>
    <row r="27275" spans="68:68" customFormat="1">
      <c r="BP27275" s="90"/>
    </row>
    <row r="27276" spans="68:68" customFormat="1">
      <c r="BP27276" s="90"/>
    </row>
    <row r="27277" spans="68:68" customFormat="1">
      <c r="BP27277" s="90"/>
    </row>
    <row r="27278" spans="68:68" customFormat="1">
      <c r="BP27278" s="90"/>
    </row>
    <row r="27279" spans="68:68" customFormat="1">
      <c r="BP27279" s="90"/>
    </row>
    <row r="27280" spans="68:68" customFormat="1">
      <c r="BP27280" s="90"/>
    </row>
    <row r="27281" spans="68:68" customFormat="1">
      <c r="BP27281" s="90"/>
    </row>
    <row r="27282" spans="68:68" customFormat="1">
      <c r="BP27282" s="90"/>
    </row>
    <row r="27283" spans="68:68" customFormat="1">
      <c r="BP27283" s="90"/>
    </row>
    <row r="27284" spans="68:68" customFormat="1">
      <c r="BP27284" s="90"/>
    </row>
    <row r="27285" spans="68:68" customFormat="1">
      <c r="BP27285" s="90"/>
    </row>
    <row r="27286" spans="68:68" customFormat="1">
      <c r="BP27286" s="90"/>
    </row>
    <row r="27287" spans="68:68" customFormat="1">
      <c r="BP27287" s="90"/>
    </row>
    <row r="27288" spans="68:68" customFormat="1">
      <c r="BP27288" s="90"/>
    </row>
    <row r="27289" spans="68:68" customFormat="1">
      <c r="BP27289" s="90"/>
    </row>
    <row r="27290" spans="68:68" customFormat="1">
      <c r="BP27290" s="90"/>
    </row>
    <row r="27291" spans="68:68" customFormat="1">
      <c r="BP27291" s="90"/>
    </row>
    <row r="27292" spans="68:68" customFormat="1">
      <c r="BP27292" s="90"/>
    </row>
    <row r="27293" spans="68:68" customFormat="1">
      <c r="BP27293" s="90"/>
    </row>
    <row r="27294" spans="68:68" customFormat="1">
      <c r="BP27294" s="90"/>
    </row>
    <row r="27295" spans="68:68" customFormat="1">
      <c r="BP27295" s="90"/>
    </row>
    <row r="27296" spans="68:68" customFormat="1">
      <c r="BP27296" s="90"/>
    </row>
    <row r="27297" spans="68:68" customFormat="1">
      <c r="BP27297" s="90"/>
    </row>
    <row r="27298" spans="68:68" customFormat="1">
      <c r="BP27298" s="90"/>
    </row>
    <row r="27299" spans="68:68" customFormat="1">
      <c r="BP27299" s="90"/>
    </row>
    <row r="27300" spans="68:68" customFormat="1">
      <c r="BP27300" s="90"/>
    </row>
    <row r="27301" spans="68:68" customFormat="1">
      <c r="BP27301" s="90"/>
    </row>
    <row r="27302" spans="68:68" customFormat="1">
      <c r="BP27302" s="90"/>
    </row>
    <row r="27303" spans="68:68" customFormat="1">
      <c r="BP27303" s="90"/>
    </row>
    <row r="27304" spans="68:68" customFormat="1">
      <c r="BP27304" s="90"/>
    </row>
    <row r="27305" spans="68:68" customFormat="1">
      <c r="BP27305" s="90"/>
    </row>
    <row r="27306" spans="68:68" customFormat="1">
      <c r="BP27306" s="90"/>
    </row>
    <row r="27307" spans="68:68" customFormat="1">
      <c r="BP27307" s="90"/>
    </row>
    <row r="27308" spans="68:68" customFormat="1">
      <c r="BP27308" s="90"/>
    </row>
    <row r="27309" spans="68:68" customFormat="1">
      <c r="BP27309" s="90"/>
    </row>
    <row r="27310" spans="68:68" customFormat="1">
      <c r="BP27310" s="90"/>
    </row>
    <row r="27311" spans="68:68" customFormat="1">
      <c r="BP27311" s="90"/>
    </row>
    <row r="27312" spans="68:68" customFormat="1">
      <c r="BP27312" s="90"/>
    </row>
    <row r="27313" spans="68:68" customFormat="1">
      <c r="BP27313" s="90"/>
    </row>
    <row r="27314" spans="68:68" customFormat="1">
      <c r="BP27314" s="90"/>
    </row>
    <row r="27315" spans="68:68" customFormat="1">
      <c r="BP27315" s="90"/>
    </row>
    <row r="27316" spans="68:68" customFormat="1">
      <c r="BP27316" s="90"/>
    </row>
    <row r="27317" spans="68:68" customFormat="1">
      <c r="BP27317" s="90"/>
    </row>
    <row r="27318" spans="68:68" customFormat="1">
      <c r="BP27318" s="90"/>
    </row>
    <row r="27319" spans="68:68" customFormat="1">
      <c r="BP27319" s="90"/>
    </row>
    <row r="27320" spans="68:68" customFormat="1">
      <c r="BP27320" s="90"/>
    </row>
    <row r="27321" spans="68:68" customFormat="1">
      <c r="BP27321" s="90"/>
    </row>
    <row r="27322" spans="68:68" customFormat="1">
      <c r="BP27322" s="90"/>
    </row>
    <row r="27323" spans="68:68" customFormat="1">
      <c r="BP27323" s="90"/>
    </row>
    <row r="27324" spans="68:68" customFormat="1">
      <c r="BP27324" s="90"/>
    </row>
    <row r="27325" spans="68:68" customFormat="1">
      <c r="BP27325" s="90"/>
    </row>
    <row r="27326" spans="68:68" customFormat="1">
      <c r="BP27326" s="90"/>
    </row>
    <row r="27327" spans="68:68" customFormat="1">
      <c r="BP27327" s="90"/>
    </row>
    <row r="27328" spans="68:68" customFormat="1">
      <c r="BP27328" s="90"/>
    </row>
    <row r="27329" spans="68:68" customFormat="1">
      <c r="BP27329" s="90"/>
    </row>
    <row r="27330" spans="68:68" customFormat="1">
      <c r="BP27330" s="90"/>
    </row>
    <row r="27331" spans="68:68" customFormat="1">
      <c r="BP27331" s="90"/>
    </row>
    <row r="27332" spans="68:68" customFormat="1">
      <c r="BP27332" s="90"/>
    </row>
    <row r="27333" spans="68:68" customFormat="1">
      <c r="BP27333" s="90"/>
    </row>
    <row r="27334" spans="68:68" customFormat="1">
      <c r="BP27334" s="90"/>
    </row>
    <row r="27335" spans="68:68" customFormat="1">
      <c r="BP27335" s="90"/>
    </row>
    <row r="27336" spans="68:68" customFormat="1">
      <c r="BP27336" s="90"/>
    </row>
    <row r="27337" spans="68:68" customFormat="1">
      <c r="BP27337" s="90"/>
    </row>
    <row r="27338" spans="68:68" customFormat="1">
      <c r="BP27338" s="90"/>
    </row>
    <row r="27339" spans="68:68" customFormat="1">
      <c r="BP27339" s="90"/>
    </row>
    <row r="27340" spans="68:68" customFormat="1">
      <c r="BP27340" s="90"/>
    </row>
    <row r="27341" spans="68:68" customFormat="1">
      <c r="BP27341" s="90"/>
    </row>
    <row r="27342" spans="68:68" customFormat="1">
      <c r="BP27342" s="90"/>
    </row>
    <row r="27343" spans="68:68" customFormat="1">
      <c r="BP27343" s="90"/>
    </row>
    <row r="27344" spans="68:68" customFormat="1">
      <c r="BP27344" s="90"/>
    </row>
    <row r="27345" spans="68:68" customFormat="1">
      <c r="BP27345" s="90"/>
    </row>
    <row r="27346" spans="68:68" customFormat="1">
      <c r="BP27346" s="90"/>
    </row>
    <row r="27347" spans="68:68" customFormat="1">
      <c r="BP27347" s="90"/>
    </row>
    <row r="27348" spans="68:68" customFormat="1">
      <c r="BP27348" s="90"/>
    </row>
    <row r="27349" spans="68:68" customFormat="1">
      <c r="BP27349" s="90"/>
    </row>
    <row r="27350" spans="68:68" customFormat="1">
      <c r="BP27350" s="90"/>
    </row>
    <row r="27351" spans="68:68" customFormat="1">
      <c r="BP27351" s="90"/>
    </row>
    <row r="27352" spans="68:68" customFormat="1">
      <c r="BP27352" s="90"/>
    </row>
    <row r="27353" spans="68:68" customFormat="1">
      <c r="BP27353" s="90"/>
    </row>
    <row r="27354" spans="68:68" customFormat="1">
      <c r="BP27354" s="90"/>
    </row>
    <row r="27355" spans="68:68" customFormat="1">
      <c r="BP27355" s="90"/>
    </row>
    <row r="27356" spans="68:68" customFormat="1">
      <c r="BP27356" s="90"/>
    </row>
    <row r="27357" spans="68:68" customFormat="1">
      <c r="BP27357" s="90"/>
    </row>
    <row r="27358" spans="68:68" customFormat="1">
      <c r="BP27358" s="90"/>
    </row>
    <row r="27359" spans="68:68" customFormat="1">
      <c r="BP27359" s="90"/>
    </row>
    <row r="27360" spans="68:68" customFormat="1">
      <c r="BP27360" s="90"/>
    </row>
    <row r="27361" spans="68:68" customFormat="1">
      <c r="BP27361" s="90"/>
    </row>
    <row r="27362" spans="68:68" customFormat="1">
      <c r="BP27362" s="90"/>
    </row>
    <row r="27363" spans="68:68" customFormat="1">
      <c r="BP27363" s="90"/>
    </row>
    <row r="27364" spans="68:68" customFormat="1">
      <c r="BP27364" s="90"/>
    </row>
    <row r="27365" spans="68:68" customFormat="1">
      <c r="BP27365" s="90"/>
    </row>
    <row r="27366" spans="68:68" customFormat="1">
      <c r="BP27366" s="90"/>
    </row>
    <row r="27367" spans="68:68" customFormat="1">
      <c r="BP27367" s="90"/>
    </row>
    <row r="27368" spans="68:68" customFormat="1">
      <c r="BP27368" s="90"/>
    </row>
    <row r="27369" spans="68:68" customFormat="1">
      <c r="BP27369" s="90"/>
    </row>
    <row r="27370" spans="68:68" customFormat="1">
      <c r="BP27370" s="90"/>
    </row>
    <row r="27371" spans="68:68" customFormat="1">
      <c r="BP27371" s="90"/>
    </row>
    <row r="27372" spans="68:68" customFormat="1">
      <c r="BP27372" s="90"/>
    </row>
    <row r="27373" spans="68:68" customFormat="1">
      <c r="BP27373" s="90"/>
    </row>
    <row r="27374" spans="68:68" customFormat="1">
      <c r="BP27374" s="90"/>
    </row>
    <row r="27375" spans="68:68" customFormat="1">
      <c r="BP27375" s="90"/>
    </row>
    <row r="27376" spans="68:68" customFormat="1">
      <c r="BP27376" s="90"/>
    </row>
    <row r="27377" spans="68:68" customFormat="1">
      <c r="BP27377" s="90"/>
    </row>
    <row r="27378" spans="68:68" customFormat="1">
      <c r="BP27378" s="90"/>
    </row>
    <row r="27379" spans="68:68" customFormat="1">
      <c r="BP27379" s="90"/>
    </row>
    <row r="27380" spans="68:68" customFormat="1">
      <c r="BP27380" s="90"/>
    </row>
    <row r="27381" spans="68:68" customFormat="1">
      <c r="BP27381" s="90"/>
    </row>
    <row r="27382" spans="68:68" customFormat="1">
      <c r="BP27382" s="90"/>
    </row>
    <row r="27383" spans="68:68" customFormat="1">
      <c r="BP27383" s="90"/>
    </row>
    <row r="27384" spans="68:68" customFormat="1">
      <c r="BP27384" s="90"/>
    </row>
    <row r="27385" spans="68:68" customFormat="1">
      <c r="BP27385" s="90"/>
    </row>
    <row r="27386" spans="68:68" customFormat="1">
      <c r="BP27386" s="90"/>
    </row>
    <row r="27387" spans="68:68" customFormat="1">
      <c r="BP27387" s="90"/>
    </row>
    <row r="27388" spans="68:68" customFormat="1">
      <c r="BP27388" s="90"/>
    </row>
    <row r="27389" spans="68:68" customFormat="1">
      <c r="BP27389" s="90"/>
    </row>
    <row r="27390" spans="68:68" customFormat="1">
      <c r="BP27390" s="90"/>
    </row>
    <row r="27391" spans="68:68" customFormat="1">
      <c r="BP27391" s="90"/>
    </row>
    <row r="27392" spans="68:68" customFormat="1">
      <c r="BP27392" s="90"/>
    </row>
    <row r="27393" spans="68:68" customFormat="1">
      <c r="BP27393" s="90"/>
    </row>
    <row r="27394" spans="68:68" customFormat="1">
      <c r="BP27394" s="90"/>
    </row>
    <row r="27395" spans="68:68" customFormat="1">
      <c r="BP27395" s="90"/>
    </row>
    <row r="27396" spans="68:68" customFormat="1">
      <c r="BP27396" s="90"/>
    </row>
    <row r="27397" spans="68:68" customFormat="1">
      <c r="BP27397" s="90"/>
    </row>
    <row r="27398" spans="68:68" customFormat="1">
      <c r="BP27398" s="90"/>
    </row>
    <row r="27399" spans="68:68" customFormat="1">
      <c r="BP27399" s="90"/>
    </row>
    <row r="27400" spans="68:68" customFormat="1">
      <c r="BP27400" s="90"/>
    </row>
    <row r="27401" spans="68:68" customFormat="1">
      <c r="BP27401" s="90"/>
    </row>
    <row r="27402" spans="68:68" customFormat="1">
      <c r="BP27402" s="90"/>
    </row>
    <row r="27403" spans="68:68" customFormat="1">
      <c r="BP27403" s="90"/>
    </row>
    <row r="27404" spans="68:68" customFormat="1">
      <c r="BP27404" s="90"/>
    </row>
    <row r="27405" spans="68:68" customFormat="1">
      <c r="BP27405" s="90"/>
    </row>
    <row r="27406" spans="68:68" customFormat="1">
      <c r="BP27406" s="90"/>
    </row>
    <row r="27407" spans="68:68" customFormat="1">
      <c r="BP27407" s="90"/>
    </row>
    <row r="27408" spans="68:68" customFormat="1">
      <c r="BP27408" s="90"/>
    </row>
    <row r="27409" spans="68:68" customFormat="1">
      <c r="BP27409" s="90"/>
    </row>
    <row r="27410" spans="68:68" customFormat="1">
      <c r="BP27410" s="90"/>
    </row>
    <row r="27411" spans="68:68" customFormat="1">
      <c r="BP27411" s="90"/>
    </row>
    <row r="27412" spans="68:68" customFormat="1">
      <c r="BP27412" s="90"/>
    </row>
    <row r="27413" spans="68:68" customFormat="1">
      <c r="BP27413" s="90"/>
    </row>
    <row r="27414" spans="68:68" customFormat="1">
      <c r="BP27414" s="90"/>
    </row>
    <row r="27415" spans="68:68" customFormat="1">
      <c r="BP27415" s="90"/>
    </row>
    <row r="27416" spans="68:68" customFormat="1">
      <c r="BP27416" s="90"/>
    </row>
    <row r="27417" spans="68:68" customFormat="1">
      <c r="BP27417" s="90"/>
    </row>
    <row r="27418" spans="68:68" customFormat="1">
      <c r="BP27418" s="90"/>
    </row>
    <row r="27419" spans="68:68" customFormat="1">
      <c r="BP27419" s="90"/>
    </row>
    <row r="27420" spans="68:68" customFormat="1">
      <c r="BP27420" s="90"/>
    </row>
    <row r="27421" spans="68:68" customFormat="1">
      <c r="BP27421" s="90"/>
    </row>
    <row r="27422" spans="68:68" customFormat="1">
      <c r="BP27422" s="90"/>
    </row>
    <row r="27423" spans="68:68" customFormat="1">
      <c r="BP27423" s="90"/>
    </row>
    <row r="27424" spans="68:68" customFormat="1">
      <c r="BP27424" s="90"/>
    </row>
    <row r="27425" spans="68:68" customFormat="1">
      <c r="BP27425" s="90"/>
    </row>
    <row r="27426" spans="68:68" customFormat="1">
      <c r="BP27426" s="90"/>
    </row>
    <row r="27427" spans="68:68" customFormat="1">
      <c r="BP27427" s="90"/>
    </row>
    <row r="27428" spans="68:68" customFormat="1">
      <c r="BP27428" s="90"/>
    </row>
    <row r="27429" spans="68:68" customFormat="1">
      <c r="BP27429" s="90"/>
    </row>
    <row r="27430" spans="68:68" customFormat="1">
      <c r="BP27430" s="90"/>
    </row>
    <row r="27431" spans="68:68" customFormat="1">
      <c r="BP27431" s="90"/>
    </row>
    <row r="27432" spans="68:68" customFormat="1">
      <c r="BP27432" s="90"/>
    </row>
    <row r="27433" spans="68:68" customFormat="1">
      <c r="BP27433" s="90"/>
    </row>
    <row r="27434" spans="68:68" customFormat="1">
      <c r="BP27434" s="90"/>
    </row>
    <row r="27435" spans="68:68" customFormat="1">
      <c r="BP27435" s="90"/>
    </row>
    <row r="27436" spans="68:68" customFormat="1">
      <c r="BP27436" s="90"/>
    </row>
    <row r="27437" spans="68:68" customFormat="1">
      <c r="BP27437" s="90"/>
    </row>
    <row r="27438" spans="68:68" customFormat="1">
      <c r="BP27438" s="90"/>
    </row>
    <row r="27439" spans="68:68" customFormat="1">
      <c r="BP27439" s="90"/>
    </row>
    <row r="27440" spans="68:68" customFormat="1">
      <c r="BP27440" s="90"/>
    </row>
    <row r="27441" spans="68:68" customFormat="1">
      <c r="BP27441" s="90"/>
    </row>
    <row r="27442" spans="68:68" customFormat="1">
      <c r="BP27442" s="90"/>
    </row>
    <row r="27443" spans="68:68" customFormat="1">
      <c r="BP27443" s="90"/>
    </row>
    <row r="27444" spans="68:68" customFormat="1">
      <c r="BP27444" s="90"/>
    </row>
    <row r="27445" spans="68:68" customFormat="1">
      <c r="BP27445" s="90"/>
    </row>
    <row r="27446" spans="68:68" customFormat="1">
      <c r="BP27446" s="90"/>
    </row>
    <row r="27447" spans="68:68" customFormat="1">
      <c r="BP27447" s="90"/>
    </row>
    <row r="27448" spans="68:68" customFormat="1">
      <c r="BP27448" s="90"/>
    </row>
    <row r="27449" spans="68:68" customFormat="1">
      <c r="BP27449" s="90"/>
    </row>
    <row r="27450" spans="68:68" customFormat="1">
      <c r="BP27450" s="90"/>
    </row>
    <row r="27451" spans="68:68" customFormat="1">
      <c r="BP27451" s="90"/>
    </row>
    <row r="27452" spans="68:68" customFormat="1">
      <c r="BP27452" s="90"/>
    </row>
    <row r="27453" spans="68:68" customFormat="1">
      <c r="BP27453" s="90"/>
    </row>
    <row r="27454" spans="68:68" customFormat="1">
      <c r="BP27454" s="90"/>
    </row>
    <row r="27455" spans="68:68" customFormat="1">
      <c r="BP27455" s="90"/>
    </row>
    <row r="27456" spans="68:68" customFormat="1">
      <c r="BP27456" s="90"/>
    </row>
    <row r="27457" spans="68:68" customFormat="1">
      <c r="BP27457" s="90"/>
    </row>
    <row r="27458" spans="68:68" customFormat="1">
      <c r="BP27458" s="90"/>
    </row>
    <row r="27459" spans="68:68" customFormat="1">
      <c r="BP27459" s="90"/>
    </row>
    <row r="27460" spans="68:68" customFormat="1">
      <c r="BP27460" s="90"/>
    </row>
    <row r="27461" spans="68:68" customFormat="1">
      <c r="BP27461" s="90"/>
    </row>
    <row r="27462" spans="68:68" customFormat="1">
      <c r="BP27462" s="90"/>
    </row>
    <row r="27463" spans="68:68" customFormat="1">
      <c r="BP27463" s="90"/>
    </row>
    <row r="27464" spans="68:68" customFormat="1">
      <c r="BP27464" s="90"/>
    </row>
    <row r="27465" spans="68:68" customFormat="1">
      <c r="BP27465" s="90"/>
    </row>
    <row r="27466" spans="68:68" customFormat="1">
      <c r="BP27466" s="90"/>
    </row>
    <row r="27467" spans="68:68" customFormat="1">
      <c r="BP27467" s="90"/>
    </row>
    <row r="27468" spans="68:68" customFormat="1">
      <c r="BP27468" s="90"/>
    </row>
    <row r="27469" spans="68:68" customFormat="1">
      <c r="BP27469" s="90"/>
    </row>
    <row r="27470" spans="68:68" customFormat="1">
      <c r="BP27470" s="90"/>
    </row>
    <row r="27471" spans="68:68" customFormat="1">
      <c r="BP27471" s="90"/>
    </row>
    <row r="27472" spans="68:68" customFormat="1">
      <c r="BP27472" s="90"/>
    </row>
    <row r="27473" spans="68:68" customFormat="1">
      <c r="BP27473" s="90"/>
    </row>
    <row r="27474" spans="68:68" customFormat="1">
      <c r="BP27474" s="90"/>
    </row>
    <row r="27475" spans="68:68" customFormat="1">
      <c r="BP27475" s="90"/>
    </row>
    <row r="27476" spans="68:68" customFormat="1">
      <c r="BP27476" s="90"/>
    </row>
    <row r="27477" spans="68:68" customFormat="1">
      <c r="BP27477" s="90"/>
    </row>
    <row r="27478" spans="68:68" customFormat="1">
      <c r="BP27478" s="90"/>
    </row>
    <row r="27479" spans="68:68" customFormat="1">
      <c r="BP27479" s="90"/>
    </row>
    <row r="27480" spans="68:68" customFormat="1">
      <c r="BP27480" s="90"/>
    </row>
    <row r="27481" spans="68:68" customFormat="1">
      <c r="BP27481" s="90"/>
    </row>
    <row r="27482" spans="68:68" customFormat="1">
      <c r="BP27482" s="90"/>
    </row>
    <row r="27483" spans="68:68" customFormat="1">
      <c r="BP27483" s="90"/>
    </row>
    <row r="27484" spans="68:68" customFormat="1">
      <c r="BP27484" s="90"/>
    </row>
    <row r="27485" spans="68:68" customFormat="1">
      <c r="BP27485" s="90"/>
    </row>
    <row r="27486" spans="68:68" customFormat="1">
      <c r="BP27486" s="90"/>
    </row>
    <row r="27487" spans="68:68" customFormat="1">
      <c r="BP27487" s="90"/>
    </row>
    <row r="27488" spans="68:68" customFormat="1">
      <c r="BP27488" s="90"/>
    </row>
    <row r="27489" spans="68:68" customFormat="1">
      <c r="BP27489" s="90"/>
    </row>
    <row r="27490" spans="68:68" customFormat="1">
      <c r="BP27490" s="90"/>
    </row>
    <row r="27491" spans="68:68" customFormat="1">
      <c r="BP27491" s="90"/>
    </row>
    <row r="27492" spans="68:68" customFormat="1">
      <c r="BP27492" s="90"/>
    </row>
    <row r="27493" spans="68:68" customFormat="1">
      <c r="BP27493" s="90"/>
    </row>
    <row r="27494" spans="68:68" customFormat="1">
      <c r="BP27494" s="90"/>
    </row>
    <row r="27495" spans="68:68" customFormat="1">
      <c r="BP27495" s="90"/>
    </row>
    <row r="27496" spans="68:68" customFormat="1">
      <c r="BP27496" s="90"/>
    </row>
    <row r="27497" spans="68:68" customFormat="1">
      <c r="BP27497" s="90"/>
    </row>
    <row r="27498" spans="68:68" customFormat="1">
      <c r="BP27498" s="90"/>
    </row>
    <row r="27499" spans="68:68" customFormat="1">
      <c r="BP27499" s="90"/>
    </row>
    <row r="27500" spans="68:68" customFormat="1">
      <c r="BP27500" s="90"/>
    </row>
    <row r="27501" spans="68:68" customFormat="1">
      <c r="BP27501" s="90"/>
    </row>
    <row r="27502" spans="68:68" customFormat="1">
      <c r="BP27502" s="90"/>
    </row>
    <row r="27503" spans="68:68" customFormat="1">
      <c r="BP27503" s="90"/>
    </row>
    <row r="27504" spans="68:68" customFormat="1">
      <c r="BP27504" s="90"/>
    </row>
    <row r="27505" spans="68:68" customFormat="1">
      <c r="BP27505" s="90"/>
    </row>
    <row r="27506" spans="68:68" customFormat="1">
      <c r="BP27506" s="90"/>
    </row>
    <row r="27507" spans="68:68" customFormat="1">
      <c r="BP27507" s="90"/>
    </row>
    <row r="27508" spans="68:68" customFormat="1">
      <c r="BP27508" s="90"/>
    </row>
    <row r="27509" spans="68:68" customFormat="1">
      <c r="BP27509" s="90"/>
    </row>
    <row r="27510" spans="68:68" customFormat="1">
      <c r="BP27510" s="90"/>
    </row>
    <row r="27511" spans="68:68" customFormat="1">
      <c r="BP27511" s="90"/>
    </row>
    <row r="27512" spans="68:68" customFormat="1">
      <c r="BP27512" s="90"/>
    </row>
    <row r="27513" spans="68:68" customFormat="1">
      <c r="BP27513" s="90"/>
    </row>
    <row r="27514" spans="68:68" customFormat="1">
      <c r="BP27514" s="90"/>
    </row>
    <row r="27515" spans="68:68" customFormat="1">
      <c r="BP27515" s="90"/>
    </row>
    <row r="27516" spans="68:68" customFormat="1">
      <c r="BP27516" s="90"/>
    </row>
    <row r="27517" spans="68:68" customFormat="1">
      <c r="BP27517" s="90"/>
    </row>
    <row r="27518" spans="68:68" customFormat="1">
      <c r="BP27518" s="90"/>
    </row>
    <row r="27519" spans="68:68" customFormat="1">
      <c r="BP27519" s="90"/>
    </row>
    <row r="27520" spans="68:68" customFormat="1">
      <c r="BP27520" s="90"/>
    </row>
    <row r="27521" spans="68:68" customFormat="1">
      <c r="BP27521" s="90"/>
    </row>
    <row r="27522" spans="68:68" customFormat="1">
      <c r="BP27522" s="90"/>
    </row>
    <row r="27523" spans="68:68" customFormat="1">
      <c r="BP27523" s="90"/>
    </row>
    <row r="27524" spans="68:68" customFormat="1">
      <c r="BP27524" s="90"/>
    </row>
    <row r="27525" spans="68:68" customFormat="1">
      <c r="BP27525" s="90"/>
    </row>
    <row r="27526" spans="68:68" customFormat="1">
      <c r="BP27526" s="90"/>
    </row>
    <row r="27527" spans="68:68" customFormat="1">
      <c r="BP27527" s="90"/>
    </row>
    <row r="27528" spans="68:68" customFormat="1">
      <c r="BP27528" s="90"/>
    </row>
    <row r="27529" spans="68:68" customFormat="1">
      <c r="BP27529" s="90"/>
    </row>
    <row r="27530" spans="68:68" customFormat="1">
      <c r="BP27530" s="90"/>
    </row>
    <row r="27531" spans="68:68" customFormat="1">
      <c r="BP27531" s="90"/>
    </row>
    <row r="27532" spans="68:68" customFormat="1">
      <c r="BP27532" s="90"/>
    </row>
    <row r="27533" spans="68:68" customFormat="1">
      <c r="BP27533" s="90"/>
    </row>
    <row r="27534" spans="68:68" customFormat="1">
      <c r="BP27534" s="90"/>
    </row>
    <row r="27535" spans="68:68" customFormat="1">
      <c r="BP27535" s="90"/>
    </row>
    <row r="27536" spans="68:68" customFormat="1">
      <c r="BP27536" s="90"/>
    </row>
    <row r="27537" spans="68:68" customFormat="1">
      <c r="BP27537" s="90"/>
    </row>
    <row r="27538" spans="68:68" customFormat="1">
      <c r="BP27538" s="90"/>
    </row>
    <row r="27539" spans="68:68" customFormat="1">
      <c r="BP27539" s="90"/>
    </row>
    <row r="27540" spans="68:68" customFormat="1">
      <c r="BP27540" s="90"/>
    </row>
    <row r="27541" spans="68:68" customFormat="1">
      <c r="BP27541" s="90"/>
    </row>
    <row r="27542" spans="68:68" customFormat="1">
      <c r="BP27542" s="90"/>
    </row>
    <row r="27543" spans="68:68" customFormat="1">
      <c r="BP27543" s="90"/>
    </row>
    <row r="27544" spans="68:68" customFormat="1">
      <c r="BP27544" s="90"/>
    </row>
    <row r="27545" spans="68:68" customFormat="1">
      <c r="BP27545" s="90"/>
    </row>
    <row r="27546" spans="68:68" customFormat="1">
      <c r="BP27546" s="90"/>
    </row>
    <row r="27547" spans="68:68" customFormat="1">
      <c r="BP27547" s="90"/>
    </row>
    <row r="27548" spans="68:68" customFormat="1">
      <c r="BP27548" s="90"/>
    </row>
    <row r="27549" spans="68:68" customFormat="1">
      <c r="BP27549" s="90"/>
    </row>
    <row r="27550" spans="68:68" customFormat="1">
      <c r="BP27550" s="90"/>
    </row>
    <row r="27551" spans="68:68" customFormat="1">
      <c r="BP27551" s="90"/>
    </row>
    <row r="27552" spans="68:68" customFormat="1">
      <c r="BP27552" s="90"/>
    </row>
    <row r="27553" spans="68:68" customFormat="1">
      <c r="BP27553" s="90"/>
    </row>
    <row r="27554" spans="68:68" customFormat="1">
      <c r="BP27554" s="90"/>
    </row>
    <row r="27555" spans="68:68" customFormat="1">
      <c r="BP27555" s="90"/>
    </row>
    <row r="27556" spans="68:68" customFormat="1">
      <c r="BP27556" s="90"/>
    </row>
    <row r="27557" spans="68:68" customFormat="1">
      <c r="BP27557" s="90"/>
    </row>
    <row r="27558" spans="68:68" customFormat="1">
      <c r="BP27558" s="90"/>
    </row>
    <row r="27559" spans="68:68" customFormat="1">
      <c r="BP27559" s="90"/>
    </row>
    <row r="27560" spans="68:68" customFormat="1">
      <c r="BP27560" s="90"/>
    </row>
    <row r="27561" spans="68:68" customFormat="1">
      <c r="BP27561" s="90"/>
    </row>
    <row r="27562" spans="68:68" customFormat="1">
      <c r="BP27562" s="90"/>
    </row>
    <row r="27563" spans="68:68" customFormat="1">
      <c r="BP27563" s="90"/>
    </row>
    <row r="27564" spans="68:68" customFormat="1">
      <c r="BP27564" s="90"/>
    </row>
    <row r="27565" spans="68:68" customFormat="1">
      <c r="BP27565" s="90"/>
    </row>
    <row r="27566" spans="68:68" customFormat="1">
      <c r="BP27566" s="90"/>
    </row>
    <row r="27567" spans="68:68" customFormat="1">
      <c r="BP27567" s="90"/>
    </row>
    <row r="27568" spans="68:68" customFormat="1">
      <c r="BP27568" s="90"/>
    </row>
    <row r="27569" spans="68:68" customFormat="1">
      <c r="BP27569" s="90"/>
    </row>
    <row r="27570" spans="68:68" customFormat="1">
      <c r="BP27570" s="90"/>
    </row>
    <row r="27571" spans="68:68" customFormat="1">
      <c r="BP27571" s="90"/>
    </row>
    <row r="27572" spans="68:68" customFormat="1">
      <c r="BP27572" s="90"/>
    </row>
    <row r="27573" spans="68:68" customFormat="1">
      <c r="BP27573" s="90"/>
    </row>
    <row r="27574" spans="68:68" customFormat="1">
      <c r="BP27574" s="90"/>
    </row>
    <row r="27575" spans="68:68" customFormat="1">
      <c r="BP27575" s="90"/>
    </row>
    <row r="27576" spans="68:68" customFormat="1">
      <c r="BP27576" s="90"/>
    </row>
    <row r="27577" spans="68:68" customFormat="1">
      <c r="BP27577" s="90"/>
    </row>
    <row r="27578" spans="68:68" customFormat="1">
      <c r="BP27578" s="90"/>
    </row>
    <row r="27579" spans="68:68" customFormat="1">
      <c r="BP27579" s="90"/>
    </row>
    <row r="27580" spans="68:68" customFormat="1">
      <c r="BP27580" s="90"/>
    </row>
    <row r="27581" spans="68:68" customFormat="1">
      <c r="BP27581" s="90"/>
    </row>
    <row r="27582" spans="68:68" customFormat="1">
      <c r="BP27582" s="90"/>
    </row>
    <row r="27583" spans="68:68" customFormat="1">
      <c r="BP27583" s="90"/>
    </row>
    <row r="27584" spans="68:68" customFormat="1">
      <c r="BP27584" s="90"/>
    </row>
    <row r="27585" spans="68:68" customFormat="1">
      <c r="BP27585" s="90"/>
    </row>
    <row r="27586" spans="68:68" customFormat="1">
      <c r="BP27586" s="90"/>
    </row>
    <row r="27587" spans="68:68" customFormat="1">
      <c r="BP27587" s="90"/>
    </row>
    <row r="27588" spans="68:68" customFormat="1">
      <c r="BP27588" s="90"/>
    </row>
    <row r="27589" spans="68:68" customFormat="1">
      <c r="BP27589" s="90"/>
    </row>
    <row r="27590" spans="68:68" customFormat="1">
      <c r="BP27590" s="90"/>
    </row>
    <row r="27591" spans="68:68" customFormat="1">
      <c r="BP27591" s="90"/>
    </row>
    <row r="27592" spans="68:68" customFormat="1">
      <c r="BP27592" s="90"/>
    </row>
    <row r="27593" spans="68:68" customFormat="1">
      <c r="BP27593" s="90"/>
    </row>
    <row r="27594" spans="68:68" customFormat="1">
      <c r="BP27594" s="90"/>
    </row>
    <row r="27595" spans="68:68" customFormat="1">
      <c r="BP27595" s="90"/>
    </row>
    <row r="27596" spans="68:68" customFormat="1">
      <c r="BP27596" s="90"/>
    </row>
    <row r="27597" spans="68:68" customFormat="1">
      <c r="BP27597" s="90"/>
    </row>
    <row r="27598" spans="68:68" customFormat="1">
      <c r="BP27598" s="90"/>
    </row>
    <row r="27599" spans="68:68" customFormat="1">
      <c r="BP27599" s="90"/>
    </row>
    <row r="27600" spans="68:68" customFormat="1">
      <c r="BP27600" s="90"/>
    </row>
    <row r="27601" spans="68:68" customFormat="1">
      <c r="BP27601" s="90"/>
    </row>
    <row r="27602" spans="68:68" customFormat="1">
      <c r="BP27602" s="90"/>
    </row>
    <row r="27603" spans="68:68" customFormat="1">
      <c r="BP27603" s="90"/>
    </row>
    <row r="27604" spans="68:68" customFormat="1">
      <c r="BP27604" s="90"/>
    </row>
    <row r="27605" spans="68:68" customFormat="1">
      <c r="BP27605" s="90"/>
    </row>
    <row r="27606" spans="68:68" customFormat="1">
      <c r="BP27606" s="90"/>
    </row>
    <row r="27607" spans="68:68" customFormat="1">
      <c r="BP27607" s="90"/>
    </row>
    <row r="27608" spans="68:68" customFormat="1">
      <c r="BP27608" s="90"/>
    </row>
    <row r="27609" spans="68:68" customFormat="1">
      <c r="BP27609" s="90"/>
    </row>
    <row r="27610" spans="68:68" customFormat="1">
      <c r="BP27610" s="90"/>
    </row>
    <row r="27611" spans="68:68" customFormat="1">
      <c r="BP27611" s="90"/>
    </row>
    <row r="27612" spans="68:68" customFormat="1">
      <c r="BP27612" s="90"/>
    </row>
    <row r="27613" spans="68:68" customFormat="1">
      <c r="BP27613" s="90"/>
    </row>
    <row r="27614" spans="68:68" customFormat="1">
      <c r="BP27614" s="90"/>
    </row>
    <row r="27615" spans="68:68" customFormat="1">
      <c r="BP27615" s="90"/>
    </row>
    <row r="27616" spans="68:68" customFormat="1">
      <c r="BP27616" s="90"/>
    </row>
    <row r="27617" spans="68:68" customFormat="1">
      <c r="BP27617" s="90"/>
    </row>
    <row r="27618" spans="68:68" customFormat="1">
      <c r="BP27618" s="90"/>
    </row>
    <row r="27619" spans="68:68" customFormat="1">
      <c r="BP27619" s="90"/>
    </row>
    <row r="27620" spans="68:68" customFormat="1">
      <c r="BP27620" s="90"/>
    </row>
    <row r="27621" spans="68:68" customFormat="1">
      <c r="BP27621" s="90"/>
    </row>
    <row r="27622" spans="68:68" customFormat="1">
      <c r="BP27622" s="90"/>
    </row>
    <row r="27623" spans="68:68" customFormat="1">
      <c r="BP27623" s="90"/>
    </row>
    <row r="27624" spans="68:68" customFormat="1">
      <c r="BP27624" s="90"/>
    </row>
    <row r="27625" spans="68:68" customFormat="1">
      <c r="BP27625" s="90"/>
    </row>
    <row r="27626" spans="68:68" customFormat="1">
      <c r="BP27626" s="90"/>
    </row>
    <row r="27627" spans="68:68" customFormat="1">
      <c r="BP27627" s="90"/>
    </row>
    <row r="27628" spans="68:68" customFormat="1">
      <c r="BP27628" s="90"/>
    </row>
    <row r="27629" spans="68:68" customFormat="1">
      <c r="BP27629" s="90"/>
    </row>
    <row r="27630" spans="68:68" customFormat="1">
      <c r="BP27630" s="90"/>
    </row>
    <row r="27631" spans="68:68" customFormat="1">
      <c r="BP27631" s="90"/>
    </row>
    <row r="27632" spans="68:68" customFormat="1">
      <c r="BP27632" s="90"/>
    </row>
    <row r="27633" spans="68:68" customFormat="1">
      <c r="BP27633" s="90"/>
    </row>
    <row r="27634" spans="68:68" customFormat="1">
      <c r="BP27634" s="90"/>
    </row>
    <row r="27635" spans="68:68" customFormat="1">
      <c r="BP27635" s="90"/>
    </row>
    <row r="27636" spans="68:68" customFormat="1">
      <c r="BP27636" s="90"/>
    </row>
    <row r="27637" spans="68:68" customFormat="1">
      <c r="BP27637" s="90"/>
    </row>
    <row r="27638" spans="68:68" customFormat="1">
      <c r="BP27638" s="90"/>
    </row>
    <row r="27639" spans="68:68" customFormat="1">
      <c r="BP27639" s="90"/>
    </row>
    <row r="27640" spans="68:68" customFormat="1">
      <c r="BP27640" s="90"/>
    </row>
    <row r="27641" spans="68:68" customFormat="1">
      <c r="BP27641" s="90"/>
    </row>
    <row r="27642" spans="68:68" customFormat="1">
      <c r="BP27642" s="90"/>
    </row>
    <row r="27643" spans="68:68" customFormat="1">
      <c r="BP27643" s="90"/>
    </row>
    <row r="27644" spans="68:68" customFormat="1">
      <c r="BP27644" s="90"/>
    </row>
    <row r="27645" spans="68:68" customFormat="1">
      <c r="BP27645" s="90"/>
    </row>
    <row r="27646" spans="68:68" customFormat="1">
      <c r="BP27646" s="90"/>
    </row>
    <row r="27647" spans="68:68" customFormat="1">
      <c r="BP27647" s="90"/>
    </row>
    <row r="27648" spans="68:68" customFormat="1">
      <c r="BP27648" s="90"/>
    </row>
    <row r="27649" spans="68:68" customFormat="1">
      <c r="BP27649" s="90"/>
    </row>
    <row r="27650" spans="68:68" customFormat="1">
      <c r="BP27650" s="90"/>
    </row>
    <row r="27651" spans="68:68" customFormat="1">
      <c r="BP27651" s="90"/>
    </row>
    <row r="27652" spans="68:68" customFormat="1">
      <c r="BP27652" s="90"/>
    </row>
    <row r="27653" spans="68:68" customFormat="1">
      <c r="BP27653" s="90"/>
    </row>
    <row r="27654" spans="68:68" customFormat="1">
      <c r="BP27654" s="90"/>
    </row>
    <row r="27655" spans="68:68" customFormat="1">
      <c r="BP27655" s="90"/>
    </row>
    <row r="27656" spans="68:68" customFormat="1">
      <c r="BP27656" s="90"/>
    </row>
    <row r="27657" spans="68:68" customFormat="1">
      <c r="BP27657" s="90"/>
    </row>
    <row r="27658" spans="68:68" customFormat="1">
      <c r="BP27658" s="90"/>
    </row>
    <row r="27659" spans="68:68" customFormat="1">
      <c r="BP27659" s="90"/>
    </row>
    <row r="27660" spans="68:68" customFormat="1">
      <c r="BP27660" s="90"/>
    </row>
    <row r="27661" spans="68:68" customFormat="1">
      <c r="BP27661" s="90"/>
    </row>
    <row r="27662" spans="68:68" customFormat="1">
      <c r="BP27662" s="90"/>
    </row>
    <row r="27663" spans="68:68" customFormat="1">
      <c r="BP27663" s="90"/>
    </row>
    <row r="27664" spans="68:68" customFormat="1">
      <c r="BP27664" s="90"/>
    </row>
    <row r="27665" spans="68:68" customFormat="1">
      <c r="BP27665" s="90"/>
    </row>
    <row r="27666" spans="68:68" customFormat="1">
      <c r="BP27666" s="90"/>
    </row>
    <row r="27667" spans="68:68" customFormat="1">
      <c r="BP27667" s="90"/>
    </row>
    <row r="27668" spans="68:68" customFormat="1">
      <c r="BP27668" s="90"/>
    </row>
    <row r="27669" spans="68:68" customFormat="1">
      <c r="BP27669" s="90"/>
    </row>
    <row r="27670" spans="68:68" customFormat="1">
      <c r="BP27670" s="90"/>
    </row>
    <row r="27671" spans="68:68" customFormat="1">
      <c r="BP27671" s="90"/>
    </row>
    <row r="27672" spans="68:68" customFormat="1">
      <c r="BP27672" s="90"/>
    </row>
    <row r="27673" spans="68:68" customFormat="1">
      <c r="BP27673" s="90"/>
    </row>
    <row r="27674" spans="68:68" customFormat="1">
      <c r="BP27674" s="90"/>
    </row>
    <row r="27675" spans="68:68" customFormat="1">
      <c r="BP27675" s="90"/>
    </row>
    <row r="27676" spans="68:68" customFormat="1">
      <c r="BP27676" s="90"/>
    </row>
    <row r="27677" spans="68:68" customFormat="1">
      <c r="BP27677" s="90"/>
    </row>
    <row r="27678" spans="68:68" customFormat="1">
      <c r="BP27678" s="90"/>
    </row>
    <row r="27679" spans="68:68" customFormat="1">
      <c r="BP27679" s="90"/>
    </row>
    <row r="27680" spans="68:68" customFormat="1">
      <c r="BP27680" s="90"/>
    </row>
    <row r="27681" spans="68:68" customFormat="1">
      <c r="BP27681" s="90"/>
    </row>
    <row r="27682" spans="68:68" customFormat="1">
      <c r="BP27682" s="90"/>
    </row>
    <row r="27683" spans="68:68" customFormat="1">
      <c r="BP27683" s="90"/>
    </row>
    <row r="27684" spans="68:68" customFormat="1">
      <c r="BP27684" s="90"/>
    </row>
    <row r="27685" spans="68:68" customFormat="1">
      <c r="BP27685" s="90"/>
    </row>
    <row r="27686" spans="68:68" customFormat="1">
      <c r="BP27686" s="90"/>
    </row>
    <row r="27687" spans="68:68" customFormat="1">
      <c r="BP27687" s="90"/>
    </row>
    <row r="27688" spans="68:68" customFormat="1">
      <c r="BP27688" s="90"/>
    </row>
    <row r="27689" spans="68:68" customFormat="1">
      <c r="BP27689" s="90"/>
    </row>
    <row r="27690" spans="68:68" customFormat="1">
      <c r="BP27690" s="90"/>
    </row>
    <row r="27691" spans="68:68" customFormat="1">
      <c r="BP27691" s="90"/>
    </row>
    <row r="27692" spans="68:68" customFormat="1">
      <c r="BP27692" s="90"/>
    </row>
    <row r="27693" spans="68:68" customFormat="1">
      <c r="BP27693" s="90"/>
    </row>
    <row r="27694" spans="68:68" customFormat="1">
      <c r="BP27694" s="90"/>
    </row>
    <row r="27695" spans="68:68" customFormat="1">
      <c r="BP27695" s="90"/>
    </row>
    <row r="27696" spans="68:68" customFormat="1">
      <c r="BP27696" s="90"/>
    </row>
    <row r="27697" spans="68:68" customFormat="1">
      <c r="BP27697" s="90"/>
    </row>
    <row r="27698" spans="68:68" customFormat="1">
      <c r="BP27698" s="90"/>
    </row>
    <row r="27699" spans="68:68" customFormat="1">
      <c r="BP27699" s="90"/>
    </row>
    <row r="27700" spans="68:68" customFormat="1">
      <c r="BP27700" s="90"/>
    </row>
    <row r="27701" spans="68:68" customFormat="1">
      <c r="BP27701" s="90"/>
    </row>
    <row r="27702" spans="68:68" customFormat="1">
      <c r="BP27702" s="90"/>
    </row>
    <row r="27703" spans="68:68" customFormat="1">
      <c r="BP27703" s="90"/>
    </row>
    <row r="27704" spans="68:68" customFormat="1">
      <c r="BP27704" s="90"/>
    </row>
    <row r="27705" spans="68:68" customFormat="1">
      <c r="BP27705" s="90"/>
    </row>
    <row r="27706" spans="68:68" customFormat="1">
      <c r="BP27706" s="90"/>
    </row>
    <row r="27707" spans="68:68" customFormat="1">
      <c r="BP27707" s="90"/>
    </row>
    <row r="27708" spans="68:68" customFormat="1">
      <c r="BP27708" s="90"/>
    </row>
    <row r="27709" spans="68:68" customFormat="1">
      <c r="BP27709" s="90"/>
    </row>
    <row r="27710" spans="68:68" customFormat="1">
      <c r="BP27710" s="90"/>
    </row>
    <row r="27711" spans="68:68" customFormat="1">
      <c r="BP27711" s="90"/>
    </row>
    <row r="27712" spans="68:68" customFormat="1">
      <c r="BP27712" s="90"/>
    </row>
    <row r="27713" spans="68:68" customFormat="1">
      <c r="BP27713" s="90"/>
    </row>
    <row r="27714" spans="68:68" customFormat="1">
      <c r="BP27714" s="90"/>
    </row>
    <row r="27715" spans="68:68" customFormat="1">
      <c r="BP27715" s="90"/>
    </row>
    <row r="27716" spans="68:68" customFormat="1">
      <c r="BP27716" s="90"/>
    </row>
    <row r="27717" spans="68:68" customFormat="1">
      <c r="BP27717" s="90"/>
    </row>
    <row r="27718" spans="68:68" customFormat="1">
      <c r="BP27718" s="90"/>
    </row>
    <row r="27719" spans="68:68" customFormat="1">
      <c r="BP27719" s="90"/>
    </row>
    <row r="27720" spans="68:68" customFormat="1">
      <c r="BP27720" s="90"/>
    </row>
    <row r="27721" spans="68:68" customFormat="1">
      <c r="BP27721" s="90"/>
    </row>
    <row r="27722" spans="68:68" customFormat="1">
      <c r="BP27722" s="90"/>
    </row>
    <row r="27723" spans="68:68" customFormat="1">
      <c r="BP27723" s="90"/>
    </row>
    <row r="27724" spans="68:68" customFormat="1">
      <c r="BP27724" s="90"/>
    </row>
    <row r="27725" spans="68:68" customFormat="1">
      <c r="BP27725" s="90"/>
    </row>
    <row r="27726" spans="68:68" customFormat="1">
      <c r="BP27726" s="90"/>
    </row>
    <row r="27727" spans="68:68" customFormat="1">
      <c r="BP27727" s="90"/>
    </row>
    <row r="27728" spans="68:68" customFormat="1">
      <c r="BP27728" s="90"/>
    </row>
    <row r="27729" spans="68:68" customFormat="1">
      <c r="BP27729" s="90"/>
    </row>
    <row r="27730" spans="68:68" customFormat="1">
      <c r="BP27730" s="90"/>
    </row>
    <row r="27731" spans="68:68" customFormat="1">
      <c r="BP27731" s="90"/>
    </row>
    <row r="27732" spans="68:68" customFormat="1">
      <c r="BP27732" s="90"/>
    </row>
    <row r="27733" spans="68:68" customFormat="1">
      <c r="BP27733" s="90"/>
    </row>
    <row r="27734" spans="68:68" customFormat="1">
      <c r="BP27734" s="90"/>
    </row>
    <row r="27735" spans="68:68" customFormat="1">
      <c r="BP27735" s="90"/>
    </row>
    <row r="27736" spans="68:68" customFormat="1">
      <c r="BP27736" s="90"/>
    </row>
    <row r="27737" spans="68:68" customFormat="1">
      <c r="BP27737" s="90"/>
    </row>
    <row r="27738" spans="68:68" customFormat="1">
      <c r="BP27738" s="90"/>
    </row>
    <row r="27739" spans="68:68" customFormat="1">
      <c r="BP27739" s="90"/>
    </row>
    <row r="27740" spans="68:68" customFormat="1">
      <c r="BP27740" s="90"/>
    </row>
    <row r="27741" spans="68:68" customFormat="1">
      <c r="BP27741" s="90"/>
    </row>
    <row r="27742" spans="68:68" customFormat="1">
      <c r="BP27742" s="90"/>
    </row>
    <row r="27743" spans="68:68" customFormat="1">
      <c r="BP27743" s="90"/>
    </row>
    <row r="27744" spans="68:68" customFormat="1">
      <c r="BP27744" s="90"/>
    </row>
    <row r="27745" spans="68:68" customFormat="1">
      <c r="BP27745" s="90"/>
    </row>
    <row r="27746" spans="68:68" customFormat="1">
      <c r="BP27746" s="90"/>
    </row>
    <row r="27747" spans="68:68" customFormat="1">
      <c r="BP27747" s="90"/>
    </row>
    <row r="27748" spans="68:68" customFormat="1">
      <c r="BP27748" s="90"/>
    </row>
    <row r="27749" spans="68:68" customFormat="1">
      <c r="BP27749" s="90"/>
    </row>
    <row r="27750" spans="68:68" customFormat="1">
      <c r="BP27750" s="90"/>
    </row>
    <row r="27751" spans="68:68" customFormat="1">
      <c r="BP27751" s="90"/>
    </row>
    <row r="27752" spans="68:68" customFormat="1">
      <c r="BP27752" s="90"/>
    </row>
    <row r="27753" spans="68:68" customFormat="1">
      <c r="BP27753" s="90"/>
    </row>
    <row r="27754" spans="68:68" customFormat="1">
      <c r="BP27754" s="90"/>
    </row>
    <row r="27755" spans="68:68" customFormat="1">
      <c r="BP27755" s="90"/>
    </row>
    <row r="27756" spans="68:68" customFormat="1">
      <c r="BP27756" s="90"/>
    </row>
    <row r="27757" spans="68:68" customFormat="1">
      <c r="BP27757" s="90"/>
    </row>
    <row r="27758" spans="68:68" customFormat="1">
      <c r="BP27758" s="90"/>
    </row>
    <row r="27759" spans="68:68" customFormat="1">
      <c r="BP27759" s="90"/>
    </row>
    <row r="27760" spans="68:68" customFormat="1">
      <c r="BP27760" s="90"/>
    </row>
    <row r="27761" spans="68:68" customFormat="1">
      <c r="BP27761" s="90"/>
    </row>
    <row r="27762" spans="68:68" customFormat="1">
      <c r="BP27762" s="90"/>
    </row>
    <row r="27763" spans="68:68" customFormat="1">
      <c r="BP27763" s="90"/>
    </row>
    <row r="27764" spans="68:68" customFormat="1">
      <c r="BP27764" s="90"/>
    </row>
    <row r="27765" spans="68:68" customFormat="1">
      <c r="BP27765" s="90"/>
    </row>
    <row r="27766" spans="68:68" customFormat="1">
      <c r="BP27766" s="90"/>
    </row>
    <row r="27767" spans="68:68" customFormat="1">
      <c r="BP27767" s="90"/>
    </row>
    <row r="27768" spans="68:68" customFormat="1">
      <c r="BP27768" s="90"/>
    </row>
    <row r="27769" spans="68:68" customFormat="1">
      <c r="BP27769" s="90"/>
    </row>
    <row r="27770" spans="68:68" customFormat="1">
      <c r="BP27770" s="90"/>
    </row>
    <row r="27771" spans="68:68" customFormat="1">
      <c r="BP27771" s="90"/>
    </row>
    <row r="27772" spans="68:68" customFormat="1">
      <c r="BP27772" s="90"/>
    </row>
    <row r="27773" spans="68:68" customFormat="1">
      <c r="BP27773" s="90"/>
    </row>
    <row r="27774" spans="68:68" customFormat="1">
      <c r="BP27774" s="90"/>
    </row>
    <row r="27775" spans="68:68" customFormat="1">
      <c r="BP27775" s="90"/>
    </row>
    <row r="27776" spans="68:68" customFormat="1">
      <c r="BP27776" s="90"/>
    </row>
    <row r="27777" spans="68:68" customFormat="1">
      <c r="BP27777" s="90"/>
    </row>
    <row r="27778" spans="68:68" customFormat="1">
      <c r="BP27778" s="90"/>
    </row>
    <row r="27779" spans="68:68" customFormat="1">
      <c r="BP27779" s="90"/>
    </row>
    <row r="27780" spans="68:68" customFormat="1">
      <c r="BP27780" s="90"/>
    </row>
    <row r="27781" spans="68:68" customFormat="1">
      <c r="BP27781" s="90"/>
    </row>
    <row r="27782" spans="68:68" customFormat="1">
      <c r="BP27782" s="90"/>
    </row>
    <row r="27783" spans="68:68" customFormat="1">
      <c r="BP27783" s="90"/>
    </row>
    <row r="27784" spans="68:68" customFormat="1">
      <c r="BP27784" s="90"/>
    </row>
    <row r="27785" spans="68:68" customFormat="1">
      <c r="BP27785" s="90"/>
    </row>
    <row r="27786" spans="68:68" customFormat="1">
      <c r="BP27786" s="90"/>
    </row>
    <row r="27787" spans="68:68" customFormat="1">
      <c r="BP27787" s="90"/>
    </row>
    <row r="27788" spans="68:68" customFormat="1">
      <c r="BP27788" s="90"/>
    </row>
    <row r="27789" spans="68:68" customFormat="1">
      <c r="BP27789" s="90"/>
    </row>
    <row r="27790" spans="68:68" customFormat="1">
      <c r="BP27790" s="90"/>
    </row>
    <row r="27791" spans="68:68" customFormat="1">
      <c r="BP27791" s="90"/>
    </row>
    <row r="27792" spans="68:68" customFormat="1">
      <c r="BP27792" s="90"/>
    </row>
    <row r="27793" spans="68:68" customFormat="1">
      <c r="BP27793" s="90"/>
    </row>
    <row r="27794" spans="68:68" customFormat="1">
      <c r="BP27794" s="90"/>
    </row>
    <row r="27795" spans="68:68" customFormat="1">
      <c r="BP27795" s="90"/>
    </row>
    <row r="27796" spans="68:68" customFormat="1">
      <c r="BP27796" s="90"/>
    </row>
    <row r="27797" spans="68:68" customFormat="1">
      <c r="BP27797" s="90"/>
    </row>
    <row r="27798" spans="68:68" customFormat="1">
      <c r="BP27798" s="90"/>
    </row>
    <row r="27799" spans="68:68" customFormat="1">
      <c r="BP27799" s="90"/>
    </row>
    <row r="27800" spans="68:68" customFormat="1">
      <c r="BP27800" s="90"/>
    </row>
    <row r="27801" spans="68:68" customFormat="1">
      <c r="BP27801" s="90"/>
    </row>
    <row r="27802" spans="68:68" customFormat="1">
      <c r="BP27802" s="90"/>
    </row>
    <row r="27803" spans="68:68" customFormat="1">
      <c r="BP27803" s="90"/>
    </row>
    <row r="27804" spans="68:68" customFormat="1">
      <c r="BP27804" s="90"/>
    </row>
    <row r="27805" spans="68:68" customFormat="1">
      <c r="BP27805" s="90"/>
    </row>
    <row r="27806" spans="68:68" customFormat="1">
      <c r="BP27806" s="90"/>
    </row>
    <row r="27807" spans="68:68" customFormat="1">
      <c r="BP27807" s="90"/>
    </row>
    <row r="27808" spans="68:68" customFormat="1">
      <c r="BP27808" s="90"/>
    </row>
    <row r="27809" spans="68:68" customFormat="1">
      <c r="BP27809" s="90"/>
    </row>
    <row r="27810" spans="68:68" customFormat="1">
      <c r="BP27810" s="90"/>
    </row>
    <row r="27811" spans="68:68" customFormat="1">
      <c r="BP27811" s="90"/>
    </row>
    <row r="27812" spans="68:68" customFormat="1">
      <c r="BP27812" s="90"/>
    </row>
    <row r="27813" spans="68:68" customFormat="1">
      <c r="BP27813" s="90"/>
    </row>
    <row r="27814" spans="68:68" customFormat="1">
      <c r="BP27814" s="90"/>
    </row>
    <row r="27815" spans="68:68" customFormat="1">
      <c r="BP27815" s="90"/>
    </row>
    <row r="27816" spans="68:68" customFormat="1">
      <c r="BP27816" s="90"/>
    </row>
    <row r="27817" spans="68:68" customFormat="1">
      <c r="BP27817" s="90"/>
    </row>
    <row r="27818" spans="68:68" customFormat="1">
      <c r="BP27818" s="90"/>
    </row>
    <row r="27819" spans="68:68" customFormat="1">
      <c r="BP27819" s="90"/>
    </row>
    <row r="27820" spans="68:68" customFormat="1">
      <c r="BP27820" s="90"/>
    </row>
    <row r="27821" spans="68:68" customFormat="1">
      <c r="BP27821" s="90"/>
    </row>
    <row r="27822" spans="68:68" customFormat="1">
      <c r="BP27822" s="90"/>
    </row>
    <row r="27823" spans="68:68" customFormat="1">
      <c r="BP27823" s="90"/>
    </row>
    <row r="27824" spans="68:68" customFormat="1">
      <c r="BP27824" s="90"/>
    </row>
    <row r="27825" spans="68:68" customFormat="1">
      <c r="BP27825" s="90"/>
    </row>
    <row r="27826" spans="68:68" customFormat="1">
      <c r="BP27826" s="90"/>
    </row>
    <row r="27827" spans="68:68" customFormat="1">
      <c r="BP27827" s="90"/>
    </row>
    <row r="27828" spans="68:68" customFormat="1">
      <c r="BP27828" s="90"/>
    </row>
    <row r="27829" spans="68:68" customFormat="1">
      <c r="BP27829" s="90"/>
    </row>
    <row r="27830" spans="68:68" customFormat="1">
      <c r="BP27830" s="90"/>
    </row>
    <row r="27831" spans="68:68" customFormat="1">
      <c r="BP27831" s="90"/>
    </row>
    <row r="27832" spans="68:68" customFormat="1">
      <c r="BP27832" s="90"/>
    </row>
    <row r="27833" spans="68:68" customFormat="1">
      <c r="BP27833" s="90"/>
    </row>
    <row r="27834" spans="68:68" customFormat="1">
      <c r="BP27834" s="90"/>
    </row>
    <row r="27835" spans="68:68" customFormat="1">
      <c r="BP27835" s="90"/>
    </row>
    <row r="27836" spans="68:68" customFormat="1">
      <c r="BP27836" s="90"/>
    </row>
    <row r="27837" spans="68:68" customFormat="1">
      <c r="BP27837" s="90"/>
    </row>
    <row r="27838" spans="68:68" customFormat="1">
      <c r="BP27838" s="90"/>
    </row>
    <row r="27839" spans="68:68" customFormat="1">
      <c r="BP27839" s="90"/>
    </row>
    <row r="27840" spans="68:68" customFormat="1">
      <c r="BP27840" s="90"/>
    </row>
    <row r="27841" spans="68:68" customFormat="1">
      <c r="BP27841" s="90"/>
    </row>
    <row r="27842" spans="68:68" customFormat="1">
      <c r="BP27842" s="90"/>
    </row>
    <row r="27843" spans="68:68" customFormat="1">
      <c r="BP27843" s="90"/>
    </row>
    <row r="27844" spans="68:68" customFormat="1">
      <c r="BP27844" s="90"/>
    </row>
    <row r="27845" spans="68:68" customFormat="1">
      <c r="BP27845" s="90"/>
    </row>
    <row r="27846" spans="68:68" customFormat="1">
      <c r="BP27846" s="90"/>
    </row>
    <row r="27847" spans="68:68" customFormat="1">
      <c r="BP27847" s="90"/>
    </row>
    <row r="27848" spans="68:68" customFormat="1">
      <c r="BP27848" s="90"/>
    </row>
    <row r="27849" spans="68:68" customFormat="1">
      <c r="BP27849" s="90"/>
    </row>
    <row r="27850" spans="68:68" customFormat="1">
      <c r="BP27850" s="90"/>
    </row>
    <row r="27851" spans="68:68" customFormat="1">
      <c r="BP27851" s="90"/>
    </row>
    <row r="27852" spans="68:68" customFormat="1">
      <c r="BP27852" s="90"/>
    </row>
    <row r="27853" spans="68:68" customFormat="1">
      <c r="BP27853" s="90"/>
    </row>
    <row r="27854" spans="68:68" customFormat="1">
      <c r="BP27854" s="90"/>
    </row>
    <row r="27855" spans="68:68" customFormat="1">
      <c r="BP27855" s="90"/>
    </row>
    <row r="27856" spans="68:68" customFormat="1">
      <c r="BP27856" s="90"/>
    </row>
    <row r="27857" spans="68:68" customFormat="1">
      <c r="BP27857" s="90"/>
    </row>
    <row r="27858" spans="68:68" customFormat="1">
      <c r="BP27858" s="90"/>
    </row>
    <row r="27859" spans="68:68" customFormat="1">
      <c r="BP27859" s="90"/>
    </row>
    <row r="27860" spans="68:68" customFormat="1">
      <c r="BP27860" s="90"/>
    </row>
    <row r="27861" spans="68:68" customFormat="1">
      <c r="BP27861" s="90"/>
    </row>
    <row r="27862" spans="68:68" customFormat="1">
      <c r="BP27862" s="90"/>
    </row>
    <row r="27863" spans="68:68" customFormat="1">
      <c r="BP27863" s="90"/>
    </row>
    <row r="27864" spans="68:68" customFormat="1">
      <c r="BP27864" s="90"/>
    </row>
    <row r="27865" spans="68:68" customFormat="1">
      <c r="BP27865" s="90"/>
    </row>
    <row r="27866" spans="68:68" customFormat="1">
      <c r="BP27866" s="90"/>
    </row>
    <row r="27867" spans="68:68" customFormat="1">
      <c r="BP27867" s="90"/>
    </row>
    <row r="27868" spans="68:68" customFormat="1">
      <c r="BP27868" s="90"/>
    </row>
    <row r="27869" spans="68:68" customFormat="1">
      <c r="BP27869" s="90"/>
    </row>
    <row r="27870" spans="68:68" customFormat="1">
      <c r="BP27870" s="90"/>
    </row>
    <row r="27871" spans="68:68" customFormat="1">
      <c r="BP27871" s="90"/>
    </row>
    <row r="27872" spans="68:68" customFormat="1">
      <c r="BP27872" s="90"/>
    </row>
    <row r="27873" spans="68:68" customFormat="1">
      <c r="BP27873" s="90"/>
    </row>
    <row r="27874" spans="68:68" customFormat="1">
      <c r="BP27874" s="90"/>
    </row>
    <row r="27875" spans="68:68" customFormat="1">
      <c r="BP27875" s="90"/>
    </row>
    <row r="27876" spans="68:68" customFormat="1">
      <c r="BP27876" s="90"/>
    </row>
    <row r="27877" spans="68:68" customFormat="1">
      <c r="BP27877" s="90"/>
    </row>
    <row r="27878" spans="68:68" customFormat="1">
      <c r="BP27878" s="90"/>
    </row>
    <row r="27879" spans="68:68" customFormat="1">
      <c r="BP27879" s="90"/>
    </row>
    <row r="27880" spans="68:68" customFormat="1">
      <c r="BP27880" s="90"/>
    </row>
    <row r="27881" spans="68:68" customFormat="1">
      <c r="BP27881" s="90"/>
    </row>
    <row r="27882" spans="68:68" customFormat="1">
      <c r="BP27882" s="90"/>
    </row>
    <row r="27883" spans="68:68" customFormat="1">
      <c r="BP27883" s="90"/>
    </row>
    <row r="27884" spans="68:68" customFormat="1">
      <c r="BP27884" s="90"/>
    </row>
    <row r="27885" spans="68:68" customFormat="1">
      <c r="BP27885" s="90"/>
    </row>
    <row r="27886" spans="68:68" customFormat="1">
      <c r="BP27886" s="90"/>
    </row>
    <row r="27887" spans="68:68" customFormat="1">
      <c r="BP27887" s="90"/>
    </row>
    <row r="27888" spans="68:68" customFormat="1">
      <c r="BP27888" s="90"/>
    </row>
    <row r="27889" spans="68:68" customFormat="1">
      <c r="BP27889" s="90"/>
    </row>
    <row r="27890" spans="68:68" customFormat="1">
      <c r="BP27890" s="90"/>
    </row>
    <row r="27891" spans="68:68" customFormat="1">
      <c r="BP27891" s="90"/>
    </row>
    <row r="27892" spans="68:68" customFormat="1">
      <c r="BP27892" s="90"/>
    </row>
    <row r="27893" spans="68:68" customFormat="1">
      <c r="BP27893" s="90"/>
    </row>
    <row r="27894" spans="68:68" customFormat="1">
      <c r="BP27894" s="90"/>
    </row>
    <row r="27895" spans="68:68" customFormat="1">
      <c r="BP27895" s="90"/>
    </row>
    <row r="27896" spans="68:68" customFormat="1">
      <c r="BP27896" s="90"/>
    </row>
    <row r="27897" spans="68:68" customFormat="1">
      <c r="BP27897" s="90"/>
    </row>
    <row r="27898" spans="68:68" customFormat="1">
      <c r="BP27898" s="90"/>
    </row>
    <row r="27899" spans="68:68" customFormat="1">
      <c r="BP27899" s="90"/>
    </row>
    <row r="27900" spans="68:68" customFormat="1">
      <c r="BP27900" s="90"/>
    </row>
    <row r="27901" spans="68:68" customFormat="1">
      <c r="BP27901" s="90"/>
    </row>
    <row r="27902" spans="68:68" customFormat="1">
      <c r="BP27902" s="90"/>
    </row>
    <row r="27903" spans="68:68" customFormat="1">
      <c r="BP27903" s="90"/>
    </row>
    <row r="27904" spans="68:68" customFormat="1">
      <c r="BP27904" s="90"/>
    </row>
    <row r="27905" spans="68:68" customFormat="1">
      <c r="BP27905" s="90"/>
    </row>
    <row r="27906" spans="68:68" customFormat="1">
      <c r="BP27906" s="90"/>
    </row>
    <row r="27907" spans="68:68" customFormat="1">
      <c r="BP27907" s="90"/>
    </row>
    <row r="27908" spans="68:68" customFormat="1">
      <c r="BP27908" s="90"/>
    </row>
    <row r="27909" spans="68:68" customFormat="1">
      <c r="BP27909" s="90"/>
    </row>
    <row r="27910" spans="68:68" customFormat="1">
      <c r="BP27910" s="90"/>
    </row>
    <row r="27911" spans="68:68" customFormat="1">
      <c r="BP27911" s="90"/>
    </row>
    <row r="27912" spans="68:68" customFormat="1">
      <c r="BP27912" s="90"/>
    </row>
    <row r="27913" spans="68:68" customFormat="1">
      <c r="BP27913" s="90"/>
    </row>
    <row r="27914" spans="68:68" customFormat="1">
      <c r="BP27914" s="90"/>
    </row>
    <row r="27915" spans="68:68" customFormat="1">
      <c r="BP27915" s="90"/>
    </row>
    <row r="27916" spans="68:68" customFormat="1">
      <c r="BP27916" s="90"/>
    </row>
    <row r="27917" spans="68:68" customFormat="1">
      <c r="BP27917" s="90"/>
    </row>
    <row r="27918" spans="68:68" customFormat="1">
      <c r="BP27918" s="90"/>
    </row>
    <row r="27919" spans="68:68" customFormat="1">
      <c r="BP27919" s="90"/>
    </row>
    <row r="27920" spans="68:68" customFormat="1">
      <c r="BP27920" s="90"/>
    </row>
    <row r="27921" spans="68:68" customFormat="1">
      <c r="BP27921" s="90"/>
    </row>
    <row r="27922" spans="68:68" customFormat="1">
      <c r="BP27922" s="90"/>
    </row>
    <row r="27923" spans="68:68" customFormat="1">
      <c r="BP27923" s="90"/>
    </row>
    <row r="27924" spans="68:68" customFormat="1">
      <c r="BP27924" s="90"/>
    </row>
    <row r="27925" spans="68:68" customFormat="1">
      <c r="BP27925" s="90"/>
    </row>
    <row r="27926" spans="68:68" customFormat="1">
      <c r="BP27926" s="90"/>
    </row>
    <row r="27927" spans="68:68" customFormat="1">
      <c r="BP27927" s="90"/>
    </row>
    <row r="27928" spans="68:68" customFormat="1">
      <c r="BP27928" s="90"/>
    </row>
    <row r="27929" spans="68:68" customFormat="1">
      <c r="BP27929" s="90"/>
    </row>
    <row r="27930" spans="68:68" customFormat="1">
      <c r="BP27930" s="90"/>
    </row>
    <row r="27931" spans="68:68" customFormat="1">
      <c r="BP27931" s="90"/>
    </row>
    <row r="27932" spans="68:68" customFormat="1">
      <c r="BP27932" s="90"/>
    </row>
    <row r="27933" spans="68:68" customFormat="1">
      <c r="BP27933" s="90"/>
    </row>
    <row r="27934" spans="68:68" customFormat="1">
      <c r="BP27934" s="90"/>
    </row>
    <row r="27935" spans="68:68" customFormat="1">
      <c r="BP27935" s="90"/>
    </row>
    <row r="27936" spans="68:68" customFormat="1">
      <c r="BP27936" s="90"/>
    </row>
    <row r="27937" spans="68:68" customFormat="1">
      <c r="BP27937" s="90"/>
    </row>
    <row r="27938" spans="68:68" customFormat="1">
      <c r="BP27938" s="90"/>
    </row>
    <row r="27939" spans="68:68" customFormat="1">
      <c r="BP27939" s="90"/>
    </row>
    <row r="27940" spans="68:68" customFormat="1">
      <c r="BP27940" s="90"/>
    </row>
    <row r="27941" spans="68:68" customFormat="1">
      <c r="BP27941" s="90"/>
    </row>
    <row r="27942" spans="68:68" customFormat="1">
      <c r="BP27942" s="90"/>
    </row>
    <row r="27943" spans="68:68" customFormat="1">
      <c r="BP27943" s="90"/>
    </row>
    <row r="27944" spans="68:68" customFormat="1">
      <c r="BP27944" s="90"/>
    </row>
    <row r="27945" spans="68:68" customFormat="1">
      <c r="BP27945" s="90"/>
    </row>
    <row r="27946" spans="68:68" customFormat="1">
      <c r="BP27946" s="90"/>
    </row>
    <row r="27947" spans="68:68" customFormat="1">
      <c r="BP27947" s="90"/>
    </row>
    <row r="27948" spans="68:68" customFormat="1">
      <c r="BP27948" s="90"/>
    </row>
    <row r="27949" spans="68:68" customFormat="1">
      <c r="BP27949" s="90"/>
    </row>
    <row r="27950" spans="68:68" customFormat="1">
      <c r="BP27950" s="90"/>
    </row>
    <row r="27951" spans="68:68" customFormat="1">
      <c r="BP27951" s="90"/>
    </row>
    <row r="27952" spans="68:68" customFormat="1">
      <c r="BP27952" s="90"/>
    </row>
    <row r="27953" spans="68:68" customFormat="1">
      <c r="BP27953" s="90"/>
    </row>
    <row r="27954" spans="68:68" customFormat="1">
      <c r="BP27954" s="90"/>
    </row>
    <row r="27955" spans="68:68" customFormat="1">
      <c r="BP27955" s="90"/>
    </row>
    <row r="27956" spans="68:68" customFormat="1">
      <c r="BP27956" s="90"/>
    </row>
    <row r="27957" spans="68:68" customFormat="1">
      <c r="BP27957" s="90"/>
    </row>
    <row r="27958" spans="68:68" customFormat="1">
      <c r="BP27958" s="90"/>
    </row>
    <row r="27959" spans="68:68" customFormat="1">
      <c r="BP27959" s="90"/>
    </row>
    <row r="27960" spans="68:68" customFormat="1">
      <c r="BP27960" s="90"/>
    </row>
    <row r="27961" spans="68:68" customFormat="1">
      <c r="BP27961" s="90"/>
    </row>
    <row r="27962" spans="68:68" customFormat="1">
      <c r="BP27962" s="90"/>
    </row>
    <row r="27963" spans="68:68" customFormat="1">
      <c r="BP27963" s="90"/>
    </row>
    <row r="27964" spans="68:68" customFormat="1">
      <c r="BP27964" s="90"/>
    </row>
    <row r="27965" spans="68:68" customFormat="1">
      <c r="BP27965" s="90"/>
    </row>
    <row r="27966" spans="68:68" customFormat="1">
      <c r="BP27966" s="90"/>
    </row>
    <row r="27967" spans="68:68" customFormat="1">
      <c r="BP27967" s="90"/>
    </row>
    <row r="27968" spans="68:68" customFormat="1">
      <c r="BP27968" s="90"/>
    </row>
    <row r="27969" spans="68:68" customFormat="1">
      <c r="BP27969" s="90"/>
    </row>
    <row r="27970" spans="68:68" customFormat="1">
      <c r="BP27970" s="90"/>
    </row>
    <row r="27971" spans="68:68" customFormat="1">
      <c r="BP27971" s="90"/>
    </row>
    <row r="27972" spans="68:68" customFormat="1">
      <c r="BP27972" s="90"/>
    </row>
    <row r="27973" spans="68:68" customFormat="1">
      <c r="BP27973" s="90"/>
    </row>
    <row r="27974" spans="68:68" customFormat="1">
      <c r="BP27974" s="90"/>
    </row>
    <row r="27975" spans="68:68" customFormat="1">
      <c r="BP27975" s="90"/>
    </row>
    <row r="27976" spans="68:68" customFormat="1">
      <c r="BP27976" s="90"/>
    </row>
    <row r="27977" spans="68:68" customFormat="1">
      <c r="BP27977" s="90"/>
    </row>
    <row r="27978" spans="68:68" customFormat="1">
      <c r="BP27978" s="90"/>
    </row>
    <row r="27979" spans="68:68" customFormat="1">
      <c r="BP27979" s="90"/>
    </row>
    <row r="27980" spans="68:68" customFormat="1">
      <c r="BP27980" s="90"/>
    </row>
    <row r="27981" spans="68:68" customFormat="1">
      <c r="BP27981" s="90"/>
    </row>
    <row r="27982" spans="68:68" customFormat="1">
      <c r="BP27982" s="90"/>
    </row>
    <row r="27983" spans="68:68" customFormat="1">
      <c r="BP27983" s="90"/>
    </row>
    <row r="27984" spans="68:68" customFormat="1">
      <c r="BP27984" s="90"/>
    </row>
    <row r="27985" spans="68:68" customFormat="1">
      <c r="BP27985" s="90"/>
    </row>
    <row r="27986" spans="68:68" customFormat="1">
      <c r="BP27986" s="90"/>
    </row>
    <row r="27987" spans="68:68" customFormat="1">
      <c r="BP27987" s="90"/>
    </row>
    <row r="27988" spans="68:68" customFormat="1">
      <c r="BP27988" s="90"/>
    </row>
    <row r="27989" spans="68:68" customFormat="1">
      <c r="BP27989" s="90"/>
    </row>
    <row r="27990" spans="68:68" customFormat="1">
      <c r="BP27990" s="90"/>
    </row>
    <row r="27991" spans="68:68" customFormat="1">
      <c r="BP27991" s="90"/>
    </row>
    <row r="27992" spans="68:68" customFormat="1">
      <c r="BP27992" s="90"/>
    </row>
    <row r="27993" spans="68:68" customFormat="1">
      <c r="BP27993" s="90"/>
    </row>
    <row r="27994" spans="68:68" customFormat="1">
      <c r="BP27994" s="90"/>
    </row>
    <row r="27995" spans="68:68" customFormat="1">
      <c r="BP27995" s="90"/>
    </row>
    <row r="27996" spans="68:68" customFormat="1">
      <c r="BP27996" s="90"/>
    </row>
    <row r="27997" spans="68:68" customFormat="1">
      <c r="BP27997" s="90"/>
    </row>
    <row r="27998" spans="68:68" customFormat="1">
      <c r="BP27998" s="90"/>
    </row>
    <row r="27999" spans="68:68" customFormat="1">
      <c r="BP27999" s="90"/>
    </row>
    <row r="28000" spans="68:68" customFormat="1">
      <c r="BP28000" s="90"/>
    </row>
    <row r="28001" spans="68:68" customFormat="1">
      <c r="BP28001" s="90"/>
    </row>
    <row r="28002" spans="68:68" customFormat="1">
      <c r="BP28002" s="90"/>
    </row>
    <row r="28003" spans="68:68" customFormat="1">
      <c r="BP28003" s="90"/>
    </row>
    <row r="28004" spans="68:68" customFormat="1">
      <c r="BP28004" s="90"/>
    </row>
    <row r="28005" spans="68:68" customFormat="1">
      <c r="BP28005" s="90"/>
    </row>
    <row r="28006" spans="68:68" customFormat="1">
      <c r="BP28006" s="90"/>
    </row>
    <row r="28007" spans="68:68" customFormat="1">
      <c r="BP28007" s="90"/>
    </row>
    <row r="28008" spans="68:68" customFormat="1">
      <c r="BP28008" s="90"/>
    </row>
    <row r="28009" spans="68:68" customFormat="1">
      <c r="BP28009" s="90"/>
    </row>
    <row r="28010" spans="68:68" customFormat="1">
      <c r="BP28010" s="90"/>
    </row>
    <row r="28011" spans="68:68" customFormat="1">
      <c r="BP28011" s="90"/>
    </row>
    <row r="28012" spans="68:68" customFormat="1">
      <c r="BP28012" s="90"/>
    </row>
    <row r="28013" spans="68:68" customFormat="1">
      <c r="BP28013" s="90"/>
    </row>
    <row r="28014" spans="68:68" customFormat="1">
      <c r="BP28014" s="90"/>
    </row>
    <row r="28015" spans="68:68" customFormat="1">
      <c r="BP28015" s="90"/>
    </row>
    <row r="28016" spans="68:68" customFormat="1">
      <c r="BP28016" s="90"/>
    </row>
    <row r="28017" spans="68:68" customFormat="1">
      <c r="BP28017" s="90"/>
    </row>
    <row r="28018" spans="68:68" customFormat="1">
      <c r="BP28018" s="90"/>
    </row>
    <row r="28019" spans="68:68" customFormat="1">
      <c r="BP28019" s="90"/>
    </row>
    <row r="28020" spans="68:68" customFormat="1">
      <c r="BP28020" s="90"/>
    </row>
    <row r="28021" spans="68:68" customFormat="1">
      <c r="BP28021" s="90"/>
    </row>
    <row r="28022" spans="68:68" customFormat="1">
      <c r="BP28022" s="90"/>
    </row>
    <row r="28023" spans="68:68" customFormat="1">
      <c r="BP28023" s="90"/>
    </row>
    <row r="28024" spans="68:68" customFormat="1">
      <c r="BP28024" s="90"/>
    </row>
    <row r="28025" spans="68:68" customFormat="1">
      <c r="BP28025" s="90"/>
    </row>
    <row r="28026" spans="68:68" customFormat="1">
      <c r="BP28026" s="90"/>
    </row>
    <row r="28027" spans="68:68" customFormat="1">
      <c r="BP28027" s="90"/>
    </row>
    <row r="28028" spans="68:68" customFormat="1">
      <c r="BP28028" s="90"/>
    </row>
    <row r="28029" spans="68:68" customFormat="1">
      <c r="BP28029" s="90"/>
    </row>
    <row r="28030" spans="68:68" customFormat="1">
      <c r="BP28030" s="90"/>
    </row>
    <row r="28031" spans="68:68" customFormat="1">
      <c r="BP28031" s="90"/>
    </row>
    <row r="28032" spans="68:68" customFormat="1">
      <c r="BP28032" s="90"/>
    </row>
    <row r="28033" spans="68:68" customFormat="1">
      <c r="BP28033" s="90"/>
    </row>
    <row r="28034" spans="68:68" customFormat="1">
      <c r="BP28034" s="90"/>
    </row>
    <row r="28035" spans="68:68" customFormat="1">
      <c r="BP28035" s="90"/>
    </row>
    <row r="28036" spans="68:68" customFormat="1">
      <c r="BP28036" s="90"/>
    </row>
    <row r="28037" spans="68:68" customFormat="1">
      <c r="BP28037" s="90"/>
    </row>
    <row r="28038" spans="68:68" customFormat="1">
      <c r="BP28038" s="90"/>
    </row>
    <row r="28039" spans="68:68" customFormat="1">
      <c r="BP28039" s="90"/>
    </row>
    <row r="28040" spans="68:68" customFormat="1">
      <c r="BP28040" s="90"/>
    </row>
    <row r="28041" spans="68:68" customFormat="1">
      <c r="BP28041" s="90"/>
    </row>
    <row r="28042" spans="68:68" customFormat="1">
      <c r="BP28042" s="90"/>
    </row>
    <row r="28043" spans="68:68" customFormat="1">
      <c r="BP28043" s="90"/>
    </row>
    <row r="28044" spans="68:68" customFormat="1">
      <c r="BP28044" s="90"/>
    </row>
    <row r="28045" spans="68:68" customFormat="1">
      <c r="BP28045" s="90"/>
    </row>
    <row r="28046" spans="68:68" customFormat="1">
      <c r="BP28046" s="90"/>
    </row>
    <row r="28047" spans="68:68" customFormat="1">
      <c r="BP28047" s="90"/>
    </row>
    <row r="28048" spans="68:68" customFormat="1">
      <c r="BP28048" s="90"/>
    </row>
    <row r="28049" spans="68:68" customFormat="1">
      <c r="BP28049" s="90"/>
    </row>
    <row r="28050" spans="68:68" customFormat="1">
      <c r="BP28050" s="90"/>
    </row>
    <row r="28051" spans="68:68" customFormat="1">
      <c r="BP28051" s="90"/>
    </row>
    <row r="28052" spans="68:68" customFormat="1">
      <c r="BP28052" s="90"/>
    </row>
    <row r="28053" spans="68:68" customFormat="1">
      <c r="BP28053" s="90"/>
    </row>
    <row r="28054" spans="68:68" customFormat="1">
      <c r="BP28054" s="90"/>
    </row>
    <row r="28055" spans="68:68" customFormat="1">
      <c r="BP28055" s="90"/>
    </row>
    <row r="28056" spans="68:68" customFormat="1">
      <c r="BP28056" s="90"/>
    </row>
    <row r="28057" spans="68:68" customFormat="1">
      <c r="BP28057" s="90"/>
    </row>
    <row r="28058" spans="68:68" customFormat="1">
      <c r="BP28058" s="90"/>
    </row>
    <row r="28059" spans="68:68" customFormat="1">
      <c r="BP28059" s="90"/>
    </row>
    <row r="28060" spans="68:68" customFormat="1">
      <c r="BP28060" s="90"/>
    </row>
    <row r="28061" spans="68:68" customFormat="1">
      <c r="BP28061" s="90"/>
    </row>
    <row r="28062" spans="68:68" customFormat="1">
      <c r="BP28062" s="90"/>
    </row>
    <row r="28063" spans="68:68" customFormat="1">
      <c r="BP28063" s="90"/>
    </row>
    <row r="28064" spans="68:68" customFormat="1">
      <c r="BP28064" s="90"/>
    </row>
    <row r="28065" spans="68:68" customFormat="1">
      <c r="BP28065" s="90"/>
    </row>
    <row r="28066" spans="68:68" customFormat="1">
      <c r="BP28066" s="90"/>
    </row>
    <row r="28067" spans="68:68" customFormat="1">
      <c r="BP28067" s="90"/>
    </row>
    <row r="28068" spans="68:68" customFormat="1">
      <c r="BP28068" s="90"/>
    </row>
    <row r="28069" spans="68:68" customFormat="1">
      <c r="BP28069" s="90"/>
    </row>
    <row r="28070" spans="68:68" customFormat="1">
      <c r="BP28070" s="90"/>
    </row>
    <row r="28071" spans="68:68" customFormat="1">
      <c r="BP28071" s="90"/>
    </row>
    <row r="28072" spans="68:68" customFormat="1">
      <c r="BP28072" s="90"/>
    </row>
    <row r="28073" spans="68:68" customFormat="1">
      <c r="BP28073" s="90"/>
    </row>
    <row r="28074" spans="68:68" customFormat="1">
      <c r="BP28074" s="90"/>
    </row>
    <row r="28075" spans="68:68" customFormat="1">
      <c r="BP28075" s="90"/>
    </row>
    <row r="28076" spans="68:68" customFormat="1">
      <c r="BP28076" s="90"/>
    </row>
    <row r="28077" spans="68:68" customFormat="1">
      <c r="BP28077" s="90"/>
    </row>
    <row r="28078" spans="68:68" customFormat="1">
      <c r="BP28078" s="90"/>
    </row>
    <row r="28079" spans="68:68" customFormat="1">
      <c r="BP28079" s="90"/>
    </row>
    <row r="28080" spans="68:68" customFormat="1">
      <c r="BP28080" s="90"/>
    </row>
    <row r="28081" spans="68:68" customFormat="1">
      <c r="BP28081" s="90"/>
    </row>
    <row r="28082" spans="68:68" customFormat="1">
      <c r="BP28082" s="90"/>
    </row>
    <row r="28083" spans="68:68" customFormat="1">
      <c r="BP28083" s="90"/>
    </row>
    <row r="28084" spans="68:68" customFormat="1">
      <c r="BP28084" s="90"/>
    </row>
    <row r="28085" spans="68:68" customFormat="1">
      <c r="BP28085" s="90"/>
    </row>
    <row r="28086" spans="68:68" customFormat="1">
      <c r="BP28086" s="90"/>
    </row>
    <row r="28087" spans="68:68" customFormat="1">
      <c r="BP28087" s="90"/>
    </row>
    <row r="28088" spans="68:68" customFormat="1">
      <c r="BP28088" s="90"/>
    </row>
    <row r="28089" spans="68:68" customFormat="1">
      <c r="BP28089" s="90"/>
    </row>
    <row r="28090" spans="68:68" customFormat="1">
      <c r="BP28090" s="90"/>
    </row>
    <row r="28091" spans="68:68" customFormat="1">
      <c r="BP28091" s="90"/>
    </row>
    <row r="28092" spans="68:68" customFormat="1">
      <c r="BP28092" s="90"/>
    </row>
    <row r="28093" spans="68:68" customFormat="1">
      <c r="BP28093" s="90"/>
    </row>
    <row r="28094" spans="68:68" customFormat="1">
      <c r="BP28094" s="90"/>
    </row>
    <row r="28095" spans="68:68" customFormat="1">
      <c r="BP28095" s="90"/>
    </row>
    <row r="28096" spans="68:68" customFormat="1">
      <c r="BP28096" s="90"/>
    </row>
    <row r="28097" spans="68:68" customFormat="1">
      <c r="BP28097" s="90"/>
    </row>
    <row r="28098" spans="68:68" customFormat="1">
      <c r="BP28098" s="90"/>
    </row>
    <row r="28099" spans="68:68" customFormat="1">
      <c r="BP28099" s="90"/>
    </row>
    <row r="28100" spans="68:68" customFormat="1">
      <c r="BP28100" s="90"/>
    </row>
    <row r="28101" spans="68:68" customFormat="1">
      <c r="BP28101" s="90"/>
    </row>
    <row r="28102" spans="68:68" customFormat="1">
      <c r="BP28102" s="90"/>
    </row>
    <row r="28103" spans="68:68" customFormat="1">
      <c r="BP28103" s="90"/>
    </row>
    <row r="28104" spans="68:68" customFormat="1">
      <c r="BP28104" s="90"/>
    </row>
    <row r="28105" spans="68:68" customFormat="1">
      <c r="BP28105" s="90"/>
    </row>
    <row r="28106" spans="68:68" customFormat="1">
      <c r="BP28106" s="90"/>
    </row>
    <row r="28107" spans="68:68" customFormat="1">
      <c r="BP28107" s="90"/>
    </row>
    <row r="28108" spans="68:68" customFormat="1">
      <c r="BP28108" s="90"/>
    </row>
    <row r="28109" spans="68:68" customFormat="1">
      <c r="BP28109" s="90"/>
    </row>
    <row r="28110" spans="68:68" customFormat="1">
      <c r="BP28110" s="90"/>
    </row>
    <row r="28111" spans="68:68" customFormat="1">
      <c r="BP28111" s="90"/>
    </row>
    <row r="28112" spans="68:68" customFormat="1">
      <c r="BP28112" s="90"/>
    </row>
    <row r="28113" spans="68:68" customFormat="1">
      <c r="BP28113" s="90"/>
    </row>
    <row r="28114" spans="68:68" customFormat="1">
      <c r="BP28114" s="90"/>
    </row>
    <row r="28115" spans="68:68" customFormat="1">
      <c r="BP28115" s="90"/>
    </row>
    <row r="28116" spans="68:68" customFormat="1">
      <c r="BP28116" s="90"/>
    </row>
    <row r="28117" spans="68:68" customFormat="1">
      <c r="BP28117" s="90"/>
    </row>
    <row r="28118" spans="68:68" customFormat="1">
      <c r="BP28118" s="90"/>
    </row>
    <row r="28119" spans="68:68" customFormat="1">
      <c r="BP28119" s="90"/>
    </row>
    <row r="28120" spans="68:68" customFormat="1">
      <c r="BP28120" s="90"/>
    </row>
    <row r="28121" spans="68:68" customFormat="1">
      <c r="BP28121" s="90"/>
    </row>
    <row r="28122" spans="68:68" customFormat="1">
      <c r="BP28122" s="90"/>
    </row>
    <row r="28123" spans="68:68" customFormat="1">
      <c r="BP28123" s="90"/>
    </row>
    <row r="28124" spans="68:68" customFormat="1">
      <c r="BP28124" s="90"/>
    </row>
    <row r="28125" spans="68:68" customFormat="1">
      <c r="BP28125" s="90"/>
    </row>
    <row r="28126" spans="68:68" customFormat="1">
      <c r="BP28126" s="90"/>
    </row>
    <row r="28127" spans="68:68" customFormat="1">
      <c r="BP28127" s="90"/>
    </row>
    <row r="28128" spans="68:68" customFormat="1">
      <c r="BP28128" s="90"/>
    </row>
    <row r="28129" spans="68:68" customFormat="1">
      <c r="BP28129" s="90"/>
    </row>
    <row r="28130" spans="68:68" customFormat="1">
      <c r="BP28130" s="90"/>
    </row>
    <row r="28131" spans="68:68" customFormat="1">
      <c r="BP28131" s="90"/>
    </row>
    <row r="28132" spans="68:68" customFormat="1">
      <c r="BP28132" s="90"/>
    </row>
    <row r="28133" spans="68:68" customFormat="1">
      <c r="BP28133" s="90"/>
    </row>
    <row r="28134" spans="68:68" customFormat="1">
      <c r="BP28134" s="90"/>
    </row>
    <row r="28135" spans="68:68" customFormat="1">
      <c r="BP28135" s="90"/>
    </row>
    <row r="28136" spans="68:68" customFormat="1">
      <c r="BP28136" s="90"/>
    </row>
    <row r="28137" spans="68:68" customFormat="1">
      <c r="BP28137" s="90"/>
    </row>
    <row r="28138" spans="68:68" customFormat="1">
      <c r="BP28138" s="90"/>
    </row>
    <row r="28139" spans="68:68" customFormat="1">
      <c r="BP28139" s="90"/>
    </row>
    <row r="28140" spans="68:68" customFormat="1">
      <c r="BP28140" s="90"/>
    </row>
    <row r="28141" spans="68:68" customFormat="1">
      <c r="BP28141" s="90"/>
    </row>
    <row r="28142" spans="68:68" customFormat="1">
      <c r="BP28142" s="90"/>
    </row>
    <row r="28143" spans="68:68" customFormat="1">
      <c r="BP28143" s="90"/>
    </row>
    <row r="28144" spans="68:68" customFormat="1">
      <c r="BP28144" s="90"/>
    </row>
    <row r="28145" spans="68:68" customFormat="1">
      <c r="BP28145" s="90"/>
    </row>
    <row r="28146" spans="68:68" customFormat="1">
      <c r="BP28146" s="90"/>
    </row>
    <row r="28147" spans="68:68" customFormat="1">
      <c r="BP28147" s="90"/>
    </row>
    <row r="28148" spans="68:68" customFormat="1">
      <c r="BP28148" s="90"/>
    </row>
    <row r="28149" spans="68:68" customFormat="1">
      <c r="BP28149" s="90"/>
    </row>
    <row r="28150" spans="68:68" customFormat="1">
      <c r="BP28150" s="90"/>
    </row>
    <row r="28151" spans="68:68" customFormat="1">
      <c r="BP28151" s="90"/>
    </row>
    <row r="28152" spans="68:68" customFormat="1">
      <c r="BP28152" s="90"/>
    </row>
    <row r="28153" spans="68:68" customFormat="1">
      <c r="BP28153" s="90"/>
    </row>
    <row r="28154" spans="68:68" customFormat="1">
      <c r="BP28154" s="90"/>
    </row>
    <row r="28155" spans="68:68" customFormat="1">
      <c r="BP28155" s="90"/>
    </row>
    <row r="28156" spans="68:68" customFormat="1">
      <c r="BP28156" s="90"/>
    </row>
    <row r="28157" spans="68:68" customFormat="1">
      <c r="BP28157" s="90"/>
    </row>
    <row r="28158" spans="68:68" customFormat="1">
      <c r="BP28158" s="90"/>
    </row>
    <row r="28159" spans="68:68" customFormat="1">
      <c r="BP28159" s="90"/>
    </row>
    <row r="28160" spans="68:68" customFormat="1">
      <c r="BP28160" s="90"/>
    </row>
    <row r="28161" spans="68:68" customFormat="1">
      <c r="BP28161" s="90"/>
    </row>
    <row r="28162" spans="68:68" customFormat="1">
      <c r="BP28162" s="90"/>
    </row>
    <row r="28163" spans="68:68" customFormat="1">
      <c r="BP28163" s="90"/>
    </row>
    <row r="28164" spans="68:68" customFormat="1">
      <c r="BP28164" s="90"/>
    </row>
    <row r="28165" spans="68:68" customFormat="1">
      <c r="BP28165" s="90"/>
    </row>
    <row r="28166" spans="68:68" customFormat="1">
      <c r="BP28166" s="90"/>
    </row>
    <row r="28167" spans="68:68" customFormat="1">
      <c r="BP28167" s="90"/>
    </row>
    <row r="28168" spans="68:68" customFormat="1">
      <c r="BP28168" s="90"/>
    </row>
    <row r="28169" spans="68:68" customFormat="1">
      <c r="BP28169" s="90"/>
    </row>
    <row r="28170" spans="68:68" customFormat="1">
      <c r="BP28170" s="90"/>
    </row>
    <row r="28171" spans="68:68" customFormat="1">
      <c r="BP28171" s="90"/>
    </row>
    <row r="28172" spans="68:68" customFormat="1">
      <c r="BP28172" s="90"/>
    </row>
    <row r="28173" spans="68:68" customFormat="1">
      <c r="BP28173" s="90"/>
    </row>
    <row r="28174" spans="68:68" customFormat="1">
      <c r="BP28174" s="90"/>
    </row>
    <row r="28175" spans="68:68" customFormat="1">
      <c r="BP28175" s="90"/>
    </row>
    <row r="28176" spans="68:68" customFormat="1">
      <c r="BP28176" s="90"/>
    </row>
    <row r="28177" spans="68:68" customFormat="1">
      <c r="BP28177" s="90"/>
    </row>
    <row r="28178" spans="68:68" customFormat="1">
      <c r="BP28178" s="90"/>
    </row>
    <row r="28179" spans="68:68" customFormat="1">
      <c r="BP28179" s="90"/>
    </row>
    <row r="28180" spans="68:68" customFormat="1">
      <c r="BP28180" s="90"/>
    </row>
    <row r="28181" spans="68:68" customFormat="1">
      <c r="BP28181" s="90"/>
    </row>
    <row r="28182" spans="68:68" customFormat="1">
      <c r="BP28182" s="90"/>
    </row>
    <row r="28183" spans="68:68" customFormat="1">
      <c r="BP28183" s="90"/>
    </row>
    <row r="28184" spans="68:68" customFormat="1">
      <c r="BP28184" s="90"/>
    </row>
    <row r="28185" spans="68:68" customFormat="1">
      <c r="BP28185" s="90"/>
    </row>
    <row r="28186" spans="68:68" customFormat="1">
      <c r="BP28186" s="90"/>
    </row>
    <row r="28187" spans="68:68" customFormat="1">
      <c r="BP28187" s="90"/>
    </row>
    <row r="28188" spans="68:68" customFormat="1">
      <c r="BP28188" s="90"/>
    </row>
    <row r="28189" spans="68:68" customFormat="1">
      <c r="BP28189" s="90"/>
    </row>
    <row r="28190" spans="68:68" customFormat="1">
      <c r="BP28190" s="90"/>
    </row>
    <row r="28191" spans="68:68" customFormat="1">
      <c r="BP28191" s="90"/>
    </row>
    <row r="28192" spans="68:68" customFormat="1">
      <c r="BP28192" s="90"/>
    </row>
    <row r="28193" spans="68:68" customFormat="1">
      <c r="BP28193" s="90"/>
    </row>
    <row r="28194" spans="68:68" customFormat="1">
      <c r="BP28194" s="90"/>
    </row>
    <row r="28195" spans="68:68" customFormat="1">
      <c r="BP28195" s="90"/>
    </row>
    <row r="28196" spans="68:68" customFormat="1">
      <c r="BP28196" s="90"/>
    </row>
    <row r="28197" spans="68:68" customFormat="1">
      <c r="BP28197" s="90"/>
    </row>
    <row r="28198" spans="68:68" customFormat="1">
      <c r="BP28198" s="90"/>
    </row>
    <row r="28199" spans="68:68" customFormat="1">
      <c r="BP28199" s="90"/>
    </row>
    <row r="28200" spans="68:68" customFormat="1">
      <c r="BP28200" s="90"/>
    </row>
    <row r="28201" spans="68:68" customFormat="1">
      <c r="BP28201" s="90"/>
    </row>
    <row r="28202" spans="68:68" customFormat="1">
      <c r="BP28202" s="90"/>
    </row>
    <row r="28203" spans="68:68" customFormat="1">
      <c r="BP28203" s="90"/>
    </row>
    <row r="28204" spans="68:68" customFormat="1">
      <c r="BP28204" s="90"/>
    </row>
    <row r="28205" spans="68:68" customFormat="1">
      <c r="BP28205" s="90"/>
    </row>
    <row r="28206" spans="68:68" customFormat="1">
      <c r="BP28206" s="90"/>
    </row>
    <row r="28207" spans="68:68" customFormat="1">
      <c r="BP28207" s="90"/>
    </row>
    <row r="28208" spans="68:68" customFormat="1">
      <c r="BP28208" s="90"/>
    </row>
    <row r="28209" spans="68:68" customFormat="1">
      <c r="BP28209" s="90"/>
    </row>
    <row r="28210" spans="68:68" customFormat="1">
      <c r="BP28210" s="90"/>
    </row>
    <row r="28211" spans="68:68" customFormat="1">
      <c r="BP28211" s="90"/>
    </row>
    <row r="28212" spans="68:68" customFormat="1">
      <c r="BP28212" s="90"/>
    </row>
    <row r="28213" spans="68:68" customFormat="1">
      <c r="BP28213" s="90"/>
    </row>
    <row r="28214" spans="68:68" customFormat="1">
      <c r="BP28214" s="90"/>
    </row>
    <row r="28215" spans="68:68" customFormat="1">
      <c r="BP28215" s="90"/>
    </row>
    <row r="28216" spans="68:68" customFormat="1">
      <c r="BP28216" s="90"/>
    </row>
    <row r="28217" spans="68:68" customFormat="1">
      <c r="BP28217" s="90"/>
    </row>
    <row r="28218" spans="68:68" customFormat="1">
      <c r="BP28218" s="90"/>
    </row>
    <row r="28219" spans="68:68" customFormat="1">
      <c r="BP28219" s="90"/>
    </row>
    <row r="28220" spans="68:68" customFormat="1">
      <c r="BP28220" s="90"/>
    </row>
    <row r="28221" spans="68:68" customFormat="1">
      <c r="BP28221" s="90"/>
    </row>
    <row r="28222" spans="68:68" customFormat="1">
      <c r="BP28222" s="90"/>
    </row>
    <row r="28223" spans="68:68" customFormat="1">
      <c r="BP28223" s="90"/>
    </row>
    <row r="28224" spans="68:68" customFormat="1">
      <c r="BP28224" s="90"/>
    </row>
    <row r="28225" spans="68:68" customFormat="1">
      <c r="BP28225" s="90"/>
    </row>
    <row r="28226" spans="68:68" customFormat="1">
      <c r="BP28226" s="90"/>
    </row>
    <row r="28227" spans="68:68" customFormat="1">
      <c r="BP28227" s="90"/>
    </row>
    <row r="28228" spans="68:68" customFormat="1">
      <c r="BP28228" s="90"/>
    </row>
    <row r="28229" spans="68:68" customFormat="1">
      <c r="BP28229" s="90"/>
    </row>
    <row r="28230" spans="68:68" customFormat="1">
      <c r="BP28230" s="90"/>
    </row>
    <row r="28231" spans="68:68" customFormat="1">
      <c r="BP28231" s="90"/>
    </row>
    <row r="28232" spans="68:68" customFormat="1">
      <c r="BP28232" s="90"/>
    </row>
    <row r="28233" spans="68:68" customFormat="1">
      <c r="BP28233" s="90"/>
    </row>
    <row r="28234" spans="68:68" customFormat="1">
      <c r="BP28234" s="90"/>
    </row>
    <row r="28235" spans="68:68" customFormat="1">
      <c r="BP28235" s="90"/>
    </row>
    <row r="28236" spans="68:68" customFormat="1">
      <c r="BP28236" s="90"/>
    </row>
    <row r="28237" spans="68:68" customFormat="1">
      <c r="BP28237" s="90"/>
    </row>
    <row r="28238" spans="68:68" customFormat="1">
      <c r="BP28238" s="90"/>
    </row>
    <row r="28239" spans="68:68" customFormat="1">
      <c r="BP28239" s="90"/>
    </row>
    <row r="28240" spans="68:68" customFormat="1">
      <c r="BP28240" s="90"/>
    </row>
    <row r="28241" spans="68:68" customFormat="1">
      <c r="BP28241" s="90"/>
    </row>
    <row r="28242" spans="68:68" customFormat="1">
      <c r="BP28242" s="90"/>
    </row>
    <row r="28243" spans="68:68" customFormat="1">
      <c r="BP28243" s="90"/>
    </row>
    <row r="28244" spans="68:68" customFormat="1">
      <c r="BP28244" s="90"/>
    </row>
    <row r="28245" spans="68:68" customFormat="1">
      <c r="BP28245" s="90"/>
    </row>
    <row r="28246" spans="68:68" customFormat="1">
      <c r="BP28246" s="90"/>
    </row>
    <row r="28247" spans="68:68" customFormat="1">
      <c r="BP28247" s="90"/>
    </row>
    <row r="28248" spans="68:68" customFormat="1">
      <c r="BP28248" s="90"/>
    </row>
    <row r="28249" spans="68:68" customFormat="1">
      <c r="BP28249" s="90"/>
    </row>
    <row r="28250" spans="68:68" customFormat="1">
      <c r="BP28250" s="90"/>
    </row>
    <row r="28251" spans="68:68" customFormat="1">
      <c r="BP28251" s="90"/>
    </row>
    <row r="28252" spans="68:68" customFormat="1">
      <c r="BP28252" s="90"/>
    </row>
    <row r="28253" spans="68:68" customFormat="1">
      <c r="BP28253" s="90"/>
    </row>
    <row r="28254" spans="68:68" customFormat="1">
      <c r="BP28254" s="90"/>
    </row>
    <row r="28255" spans="68:68" customFormat="1">
      <c r="BP28255" s="90"/>
    </row>
    <row r="28256" spans="68:68" customFormat="1">
      <c r="BP28256" s="90"/>
    </row>
    <row r="28257" spans="68:68" customFormat="1">
      <c r="BP28257" s="90"/>
    </row>
    <row r="28258" spans="68:68" customFormat="1">
      <c r="BP28258" s="90"/>
    </row>
    <row r="28259" spans="68:68" customFormat="1">
      <c r="BP28259" s="90"/>
    </row>
    <row r="28260" spans="68:68" customFormat="1">
      <c r="BP28260" s="90"/>
    </row>
    <row r="28261" spans="68:68" customFormat="1">
      <c r="BP28261" s="90"/>
    </row>
    <row r="28262" spans="68:68" customFormat="1">
      <c r="BP28262" s="90"/>
    </row>
    <row r="28263" spans="68:68" customFormat="1">
      <c r="BP28263" s="90"/>
    </row>
    <row r="28264" spans="68:68" customFormat="1">
      <c r="BP28264" s="90"/>
    </row>
    <row r="28265" spans="68:68" customFormat="1">
      <c r="BP28265" s="90"/>
    </row>
    <row r="28266" spans="68:68" customFormat="1">
      <c r="BP28266" s="90"/>
    </row>
    <row r="28267" spans="68:68" customFormat="1">
      <c r="BP28267" s="90"/>
    </row>
    <row r="28268" spans="68:68" customFormat="1">
      <c r="BP28268" s="90"/>
    </row>
    <row r="28269" spans="68:68" customFormat="1">
      <c r="BP28269" s="90"/>
    </row>
    <row r="28270" spans="68:68" customFormat="1">
      <c r="BP28270" s="90"/>
    </row>
    <row r="28271" spans="68:68" customFormat="1">
      <c r="BP28271" s="90"/>
    </row>
    <row r="28272" spans="68:68" customFormat="1">
      <c r="BP28272" s="90"/>
    </row>
    <row r="28273" spans="68:68" customFormat="1">
      <c r="BP28273" s="90"/>
    </row>
    <row r="28274" spans="68:68" customFormat="1">
      <c r="BP28274" s="90"/>
    </row>
    <row r="28275" spans="68:68" customFormat="1">
      <c r="BP28275" s="90"/>
    </row>
    <row r="28276" spans="68:68" customFormat="1">
      <c r="BP28276" s="90"/>
    </row>
    <row r="28277" spans="68:68" customFormat="1">
      <c r="BP28277" s="90"/>
    </row>
    <row r="28278" spans="68:68" customFormat="1">
      <c r="BP28278" s="90"/>
    </row>
    <row r="28279" spans="68:68" customFormat="1">
      <c r="BP28279" s="90"/>
    </row>
    <row r="28280" spans="68:68" customFormat="1">
      <c r="BP28280" s="90"/>
    </row>
    <row r="28281" spans="68:68" customFormat="1">
      <c r="BP28281" s="90"/>
    </row>
    <row r="28282" spans="68:68" customFormat="1">
      <c r="BP28282" s="90"/>
    </row>
    <row r="28283" spans="68:68" customFormat="1">
      <c r="BP28283" s="90"/>
    </row>
    <row r="28284" spans="68:68" customFormat="1">
      <c r="BP28284" s="90"/>
    </row>
    <row r="28285" spans="68:68" customFormat="1">
      <c r="BP28285" s="90"/>
    </row>
    <row r="28286" spans="68:68" customFormat="1">
      <c r="BP28286" s="90"/>
    </row>
    <row r="28287" spans="68:68" customFormat="1">
      <c r="BP28287" s="90"/>
    </row>
    <row r="28288" spans="68:68" customFormat="1">
      <c r="BP28288" s="90"/>
    </row>
    <row r="28289" spans="68:68" customFormat="1">
      <c r="BP28289" s="90"/>
    </row>
    <row r="28290" spans="68:68" customFormat="1">
      <c r="BP28290" s="90"/>
    </row>
    <row r="28291" spans="68:68" customFormat="1">
      <c r="BP28291" s="90"/>
    </row>
    <row r="28292" spans="68:68" customFormat="1">
      <c r="BP28292" s="90"/>
    </row>
    <row r="28293" spans="68:68" customFormat="1">
      <c r="BP28293" s="90"/>
    </row>
    <row r="28294" spans="68:68" customFormat="1">
      <c r="BP28294" s="90"/>
    </row>
    <row r="28295" spans="68:68" customFormat="1">
      <c r="BP28295" s="90"/>
    </row>
    <row r="28296" spans="68:68" customFormat="1">
      <c r="BP28296" s="90"/>
    </row>
    <row r="28297" spans="68:68" customFormat="1">
      <c r="BP28297" s="90"/>
    </row>
    <row r="28298" spans="68:68" customFormat="1">
      <c r="BP28298" s="90"/>
    </row>
    <row r="28299" spans="68:68" customFormat="1">
      <c r="BP28299" s="90"/>
    </row>
    <row r="28300" spans="68:68" customFormat="1">
      <c r="BP28300" s="90"/>
    </row>
    <row r="28301" spans="68:68" customFormat="1">
      <c r="BP28301" s="90"/>
    </row>
    <row r="28302" spans="68:68" customFormat="1">
      <c r="BP28302" s="90"/>
    </row>
    <row r="28303" spans="68:68" customFormat="1">
      <c r="BP28303" s="90"/>
    </row>
    <row r="28304" spans="68:68" customFormat="1">
      <c r="BP28304" s="90"/>
    </row>
    <row r="28305" spans="68:68" customFormat="1">
      <c r="BP28305" s="90"/>
    </row>
    <row r="28306" spans="68:68" customFormat="1">
      <c r="BP28306" s="90"/>
    </row>
    <row r="28307" spans="68:68" customFormat="1">
      <c r="BP28307" s="90"/>
    </row>
    <row r="28308" spans="68:68" customFormat="1">
      <c r="BP28308" s="90"/>
    </row>
    <row r="28309" spans="68:68" customFormat="1">
      <c r="BP28309" s="90"/>
    </row>
    <row r="28310" spans="68:68" customFormat="1">
      <c r="BP28310" s="90"/>
    </row>
    <row r="28311" spans="68:68" customFormat="1">
      <c r="BP28311" s="90"/>
    </row>
    <row r="28312" spans="68:68" customFormat="1">
      <c r="BP28312" s="90"/>
    </row>
    <row r="28313" spans="68:68" customFormat="1">
      <c r="BP28313" s="90"/>
    </row>
    <row r="28314" spans="68:68" customFormat="1">
      <c r="BP28314" s="90"/>
    </row>
    <row r="28315" spans="68:68" customFormat="1">
      <c r="BP28315" s="90"/>
    </row>
    <row r="28316" spans="68:68" customFormat="1">
      <c r="BP28316" s="90"/>
    </row>
    <row r="28317" spans="68:68" customFormat="1">
      <c r="BP28317" s="90"/>
    </row>
    <row r="28318" spans="68:68" customFormat="1">
      <c r="BP28318" s="90"/>
    </row>
    <row r="28319" spans="68:68" customFormat="1">
      <c r="BP28319" s="90"/>
    </row>
    <row r="28320" spans="68:68" customFormat="1">
      <c r="BP28320" s="90"/>
    </row>
    <row r="28321" spans="68:68" customFormat="1">
      <c r="BP28321" s="90"/>
    </row>
    <row r="28322" spans="68:68" customFormat="1">
      <c r="BP28322" s="90"/>
    </row>
    <row r="28323" spans="68:68" customFormat="1">
      <c r="BP28323" s="90"/>
    </row>
    <row r="28324" spans="68:68" customFormat="1">
      <c r="BP28324" s="90"/>
    </row>
    <row r="28325" spans="68:68" customFormat="1">
      <c r="BP28325" s="90"/>
    </row>
    <row r="28326" spans="68:68" customFormat="1">
      <c r="BP28326" s="90"/>
    </row>
    <row r="28327" spans="68:68" customFormat="1">
      <c r="BP28327" s="90"/>
    </row>
    <row r="28328" spans="68:68" customFormat="1">
      <c r="BP28328" s="90"/>
    </row>
    <row r="28329" spans="68:68" customFormat="1">
      <c r="BP28329" s="90"/>
    </row>
    <row r="28330" spans="68:68" customFormat="1">
      <c r="BP28330" s="90"/>
    </row>
    <row r="28331" spans="68:68" customFormat="1">
      <c r="BP28331" s="90"/>
    </row>
    <row r="28332" spans="68:68" customFormat="1">
      <c r="BP28332" s="90"/>
    </row>
    <row r="28333" spans="68:68" customFormat="1">
      <c r="BP28333" s="90"/>
    </row>
    <row r="28334" spans="68:68" customFormat="1">
      <c r="BP28334" s="90"/>
    </row>
    <row r="28335" spans="68:68" customFormat="1">
      <c r="BP28335" s="90"/>
    </row>
    <row r="28336" spans="68:68" customFormat="1">
      <c r="BP28336" s="90"/>
    </row>
    <row r="28337" spans="68:68" customFormat="1">
      <c r="BP28337" s="90"/>
    </row>
    <row r="28338" spans="68:68" customFormat="1">
      <c r="BP28338" s="90"/>
    </row>
    <row r="28339" spans="68:68" customFormat="1">
      <c r="BP28339" s="90"/>
    </row>
    <row r="28340" spans="68:68" customFormat="1">
      <c r="BP28340" s="90"/>
    </row>
    <row r="28341" spans="68:68" customFormat="1">
      <c r="BP28341" s="90"/>
    </row>
    <row r="28342" spans="68:68" customFormat="1">
      <c r="BP28342" s="90"/>
    </row>
    <row r="28343" spans="68:68" customFormat="1">
      <c r="BP28343" s="90"/>
    </row>
    <row r="28344" spans="68:68" customFormat="1">
      <c r="BP28344" s="90"/>
    </row>
    <row r="28345" spans="68:68" customFormat="1">
      <c r="BP28345" s="90"/>
    </row>
    <row r="28346" spans="68:68" customFormat="1">
      <c r="BP28346" s="90"/>
    </row>
    <row r="28347" spans="68:68" customFormat="1">
      <c r="BP28347" s="90"/>
    </row>
    <row r="28348" spans="68:68" customFormat="1">
      <c r="BP28348" s="90"/>
    </row>
    <row r="28349" spans="68:68" customFormat="1">
      <c r="BP28349" s="90"/>
    </row>
    <row r="28350" spans="68:68" customFormat="1">
      <c r="BP28350" s="90"/>
    </row>
    <row r="28351" spans="68:68" customFormat="1">
      <c r="BP28351" s="90"/>
    </row>
    <row r="28352" spans="68:68" customFormat="1">
      <c r="BP28352" s="90"/>
    </row>
    <row r="28353" spans="68:68" customFormat="1">
      <c r="BP28353" s="90"/>
    </row>
    <row r="28354" spans="68:68" customFormat="1">
      <c r="BP28354" s="90"/>
    </row>
    <row r="28355" spans="68:68" customFormat="1">
      <c r="BP28355" s="90"/>
    </row>
    <row r="28356" spans="68:68" customFormat="1">
      <c r="BP28356" s="90"/>
    </row>
    <row r="28357" spans="68:68" customFormat="1">
      <c r="BP28357" s="90"/>
    </row>
    <row r="28358" spans="68:68" customFormat="1">
      <c r="BP28358" s="90"/>
    </row>
    <row r="28359" spans="68:68" customFormat="1">
      <c r="BP28359" s="90"/>
    </row>
    <row r="28360" spans="68:68" customFormat="1">
      <c r="BP28360" s="90"/>
    </row>
    <row r="28361" spans="68:68" customFormat="1">
      <c r="BP28361" s="90"/>
    </row>
    <row r="28362" spans="68:68" customFormat="1">
      <c r="BP28362" s="90"/>
    </row>
    <row r="28363" spans="68:68" customFormat="1">
      <c r="BP28363" s="90"/>
    </row>
    <row r="28364" spans="68:68" customFormat="1">
      <c r="BP28364" s="90"/>
    </row>
    <row r="28365" spans="68:68" customFormat="1">
      <c r="BP28365" s="90"/>
    </row>
    <row r="28366" spans="68:68" customFormat="1">
      <c r="BP28366" s="90"/>
    </row>
    <row r="28367" spans="68:68" customFormat="1">
      <c r="BP28367" s="90"/>
    </row>
    <row r="28368" spans="68:68" customFormat="1">
      <c r="BP28368" s="90"/>
    </row>
    <row r="28369" spans="68:68" customFormat="1">
      <c r="BP28369" s="90"/>
    </row>
    <row r="28370" spans="68:68" customFormat="1">
      <c r="BP28370" s="90"/>
    </row>
    <row r="28371" spans="68:68" customFormat="1">
      <c r="BP28371" s="90"/>
    </row>
    <row r="28372" spans="68:68" customFormat="1">
      <c r="BP28372" s="90"/>
    </row>
    <row r="28373" spans="68:68" customFormat="1">
      <c r="BP28373" s="90"/>
    </row>
    <row r="28374" spans="68:68" customFormat="1">
      <c r="BP28374" s="90"/>
    </row>
    <row r="28375" spans="68:68" customFormat="1">
      <c r="BP28375" s="90"/>
    </row>
    <row r="28376" spans="68:68" customFormat="1">
      <c r="BP28376" s="90"/>
    </row>
    <row r="28377" spans="68:68" customFormat="1">
      <c r="BP28377" s="90"/>
    </row>
    <row r="28378" spans="68:68" customFormat="1">
      <c r="BP28378" s="90"/>
    </row>
    <row r="28379" spans="68:68" customFormat="1">
      <c r="BP28379" s="90"/>
    </row>
    <row r="28380" spans="68:68" customFormat="1">
      <c r="BP28380" s="90"/>
    </row>
    <row r="28381" spans="68:68" customFormat="1">
      <c r="BP28381" s="90"/>
    </row>
    <row r="28382" spans="68:68" customFormat="1">
      <c r="BP28382" s="90"/>
    </row>
    <row r="28383" spans="68:68" customFormat="1">
      <c r="BP28383" s="90"/>
    </row>
    <row r="28384" spans="68:68" customFormat="1">
      <c r="BP28384" s="90"/>
    </row>
    <row r="28385" spans="68:68" customFormat="1">
      <c r="BP28385" s="90"/>
    </row>
    <row r="28386" spans="68:68" customFormat="1">
      <c r="BP28386" s="90"/>
    </row>
    <row r="28387" spans="68:68" customFormat="1">
      <c r="BP28387" s="90"/>
    </row>
    <row r="28388" spans="68:68" customFormat="1">
      <c r="BP28388" s="90"/>
    </row>
    <row r="28389" spans="68:68" customFormat="1">
      <c r="BP28389" s="90"/>
    </row>
    <row r="28390" spans="68:68" customFormat="1">
      <c r="BP28390" s="90"/>
    </row>
    <row r="28391" spans="68:68" customFormat="1">
      <c r="BP28391" s="90"/>
    </row>
    <row r="28392" spans="68:68" customFormat="1">
      <c r="BP28392" s="90"/>
    </row>
    <row r="28393" spans="68:68" customFormat="1">
      <c r="BP28393" s="90"/>
    </row>
    <row r="28394" spans="68:68" customFormat="1">
      <c r="BP28394" s="90"/>
    </row>
    <row r="28395" spans="68:68" customFormat="1">
      <c r="BP28395" s="90"/>
    </row>
    <row r="28396" spans="68:68" customFormat="1">
      <c r="BP28396" s="90"/>
    </row>
    <row r="28397" spans="68:68" customFormat="1">
      <c r="BP28397" s="90"/>
    </row>
    <row r="28398" spans="68:68" customFormat="1">
      <c r="BP28398" s="90"/>
    </row>
    <row r="28399" spans="68:68" customFormat="1">
      <c r="BP28399" s="90"/>
    </row>
    <row r="28400" spans="68:68" customFormat="1">
      <c r="BP28400" s="90"/>
    </row>
    <row r="28401" spans="68:68" customFormat="1">
      <c r="BP28401" s="90"/>
    </row>
    <row r="28402" spans="68:68" customFormat="1">
      <c r="BP28402" s="90"/>
    </row>
    <row r="28403" spans="68:68" customFormat="1">
      <c r="BP28403" s="90"/>
    </row>
    <row r="28404" spans="68:68" customFormat="1">
      <c r="BP28404" s="90"/>
    </row>
    <row r="28405" spans="68:68" customFormat="1">
      <c r="BP28405" s="90"/>
    </row>
    <row r="28406" spans="68:68" customFormat="1">
      <c r="BP28406" s="90"/>
    </row>
    <row r="28407" spans="68:68" customFormat="1">
      <c r="BP28407" s="90"/>
    </row>
    <row r="28408" spans="68:68" customFormat="1">
      <c r="BP28408" s="90"/>
    </row>
    <row r="28409" spans="68:68" customFormat="1">
      <c r="BP28409" s="90"/>
    </row>
    <row r="28410" spans="68:68" customFormat="1">
      <c r="BP28410" s="90"/>
    </row>
    <row r="28411" spans="68:68" customFormat="1">
      <c r="BP28411" s="90"/>
    </row>
    <row r="28412" spans="68:68" customFormat="1">
      <c r="BP28412" s="90"/>
    </row>
    <row r="28413" spans="68:68" customFormat="1">
      <c r="BP28413" s="90"/>
    </row>
    <row r="28414" spans="68:68" customFormat="1">
      <c r="BP28414" s="90"/>
    </row>
    <row r="28415" spans="68:68" customFormat="1">
      <c r="BP28415" s="90"/>
    </row>
    <row r="28416" spans="68:68" customFormat="1">
      <c r="BP28416" s="90"/>
    </row>
    <row r="28417" spans="68:68" customFormat="1">
      <c r="BP28417" s="90"/>
    </row>
    <row r="28418" spans="68:68" customFormat="1">
      <c r="BP28418" s="90"/>
    </row>
    <row r="28419" spans="68:68" customFormat="1">
      <c r="BP28419" s="90"/>
    </row>
    <row r="28420" spans="68:68" customFormat="1">
      <c r="BP28420" s="90"/>
    </row>
    <row r="28421" spans="68:68" customFormat="1">
      <c r="BP28421" s="90"/>
    </row>
    <row r="28422" spans="68:68" customFormat="1">
      <c r="BP28422" s="90"/>
    </row>
    <row r="28423" spans="68:68" customFormat="1">
      <c r="BP28423" s="90"/>
    </row>
    <row r="28424" spans="68:68" customFormat="1">
      <c r="BP28424" s="90"/>
    </row>
    <row r="28425" spans="68:68" customFormat="1">
      <c r="BP28425" s="90"/>
    </row>
    <row r="28426" spans="68:68" customFormat="1">
      <c r="BP28426" s="90"/>
    </row>
    <row r="28427" spans="68:68" customFormat="1">
      <c r="BP28427" s="90"/>
    </row>
    <row r="28428" spans="68:68" customFormat="1">
      <c r="BP28428" s="90"/>
    </row>
    <row r="28429" spans="68:68" customFormat="1">
      <c r="BP28429" s="90"/>
    </row>
    <row r="28430" spans="68:68" customFormat="1">
      <c r="BP28430" s="90"/>
    </row>
    <row r="28431" spans="68:68" customFormat="1">
      <c r="BP28431" s="90"/>
    </row>
    <row r="28432" spans="68:68" customFormat="1">
      <c r="BP28432" s="90"/>
    </row>
    <row r="28433" spans="68:68" customFormat="1">
      <c r="BP28433" s="90"/>
    </row>
    <row r="28434" spans="68:68" customFormat="1">
      <c r="BP28434" s="90"/>
    </row>
    <row r="28435" spans="68:68" customFormat="1">
      <c r="BP28435" s="90"/>
    </row>
    <row r="28436" spans="68:68" customFormat="1">
      <c r="BP28436" s="90"/>
    </row>
    <row r="28437" spans="68:68" customFormat="1">
      <c r="BP28437" s="90"/>
    </row>
    <row r="28438" spans="68:68" customFormat="1">
      <c r="BP28438" s="90"/>
    </row>
    <row r="28439" spans="68:68" customFormat="1">
      <c r="BP28439" s="90"/>
    </row>
    <row r="28440" spans="68:68" customFormat="1">
      <c r="BP28440" s="90"/>
    </row>
    <row r="28441" spans="68:68" customFormat="1">
      <c r="BP28441" s="90"/>
    </row>
    <row r="28442" spans="68:68" customFormat="1">
      <c r="BP28442" s="90"/>
    </row>
    <row r="28443" spans="68:68" customFormat="1">
      <c r="BP28443" s="90"/>
    </row>
    <row r="28444" spans="68:68" customFormat="1">
      <c r="BP28444" s="90"/>
    </row>
    <row r="28445" spans="68:68" customFormat="1">
      <c r="BP28445" s="90"/>
    </row>
    <row r="28446" spans="68:68" customFormat="1">
      <c r="BP28446" s="90"/>
    </row>
    <row r="28447" spans="68:68" customFormat="1">
      <c r="BP28447" s="90"/>
    </row>
    <row r="28448" spans="68:68" customFormat="1">
      <c r="BP28448" s="90"/>
    </row>
    <row r="28449" spans="68:68" customFormat="1">
      <c r="BP28449" s="90"/>
    </row>
    <row r="28450" spans="68:68" customFormat="1">
      <c r="BP28450" s="90"/>
    </row>
    <row r="28451" spans="68:68" customFormat="1">
      <c r="BP28451" s="90"/>
    </row>
    <row r="28452" spans="68:68" customFormat="1">
      <c r="BP28452" s="90"/>
    </row>
    <row r="28453" spans="68:68" customFormat="1">
      <c r="BP28453" s="90"/>
    </row>
    <row r="28454" spans="68:68" customFormat="1">
      <c r="BP28454" s="90"/>
    </row>
    <row r="28455" spans="68:68" customFormat="1">
      <c r="BP28455" s="90"/>
    </row>
    <row r="28456" spans="68:68" customFormat="1">
      <c r="BP28456" s="90"/>
    </row>
    <row r="28457" spans="68:68" customFormat="1">
      <c r="BP28457" s="90"/>
    </row>
    <row r="28458" spans="68:68" customFormat="1">
      <c r="BP28458" s="90"/>
    </row>
    <row r="28459" spans="68:68" customFormat="1">
      <c r="BP28459" s="90"/>
    </row>
    <row r="28460" spans="68:68" customFormat="1">
      <c r="BP28460" s="90"/>
    </row>
    <row r="28461" spans="68:68" customFormat="1">
      <c r="BP28461" s="90"/>
    </row>
    <row r="28462" spans="68:68" customFormat="1">
      <c r="BP28462" s="90"/>
    </row>
    <row r="28463" spans="68:68" customFormat="1">
      <c r="BP28463" s="90"/>
    </row>
    <row r="28464" spans="68:68" customFormat="1">
      <c r="BP28464" s="90"/>
    </row>
    <row r="28465" spans="68:68" customFormat="1">
      <c r="BP28465" s="90"/>
    </row>
    <row r="28466" spans="68:68" customFormat="1">
      <c r="BP28466" s="90"/>
    </row>
    <row r="28467" spans="68:68" customFormat="1">
      <c r="BP28467" s="90"/>
    </row>
    <row r="28468" spans="68:68" customFormat="1">
      <c r="BP28468" s="90"/>
    </row>
    <row r="28469" spans="68:68" customFormat="1">
      <c r="BP28469" s="90"/>
    </row>
    <row r="28470" spans="68:68" customFormat="1">
      <c r="BP28470" s="90"/>
    </row>
    <row r="28471" spans="68:68" customFormat="1">
      <c r="BP28471" s="90"/>
    </row>
    <row r="28472" spans="68:68" customFormat="1">
      <c r="BP28472" s="90"/>
    </row>
    <row r="28473" spans="68:68" customFormat="1">
      <c r="BP28473" s="90"/>
    </row>
    <row r="28474" spans="68:68" customFormat="1">
      <c r="BP28474" s="90"/>
    </row>
    <row r="28475" spans="68:68" customFormat="1">
      <c r="BP28475" s="90"/>
    </row>
    <row r="28476" spans="68:68" customFormat="1">
      <c r="BP28476" s="90"/>
    </row>
    <row r="28477" spans="68:68" customFormat="1">
      <c r="BP28477" s="90"/>
    </row>
    <row r="28478" spans="68:68" customFormat="1">
      <c r="BP28478" s="90"/>
    </row>
    <row r="28479" spans="68:68" customFormat="1">
      <c r="BP28479" s="90"/>
    </row>
    <row r="28480" spans="68:68" customFormat="1">
      <c r="BP28480" s="90"/>
    </row>
    <row r="28481" spans="68:68" customFormat="1">
      <c r="BP28481" s="90"/>
    </row>
    <row r="28482" spans="68:68" customFormat="1">
      <c r="BP28482" s="90"/>
    </row>
    <row r="28483" spans="68:68" customFormat="1">
      <c r="BP28483" s="90"/>
    </row>
    <row r="28484" spans="68:68" customFormat="1">
      <c r="BP28484" s="90"/>
    </row>
    <row r="28485" spans="68:68" customFormat="1">
      <c r="BP28485" s="90"/>
    </row>
    <row r="28486" spans="68:68" customFormat="1">
      <c r="BP28486" s="90"/>
    </row>
    <row r="28487" spans="68:68" customFormat="1">
      <c r="BP28487" s="90"/>
    </row>
    <row r="28488" spans="68:68" customFormat="1">
      <c r="BP28488" s="90"/>
    </row>
    <row r="28489" spans="68:68" customFormat="1">
      <c r="BP28489" s="90"/>
    </row>
    <row r="28490" spans="68:68" customFormat="1">
      <c r="BP28490" s="90"/>
    </row>
    <row r="28491" spans="68:68" customFormat="1">
      <c r="BP28491" s="90"/>
    </row>
    <row r="28492" spans="68:68" customFormat="1">
      <c r="BP28492" s="90"/>
    </row>
    <row r="28493" spans="68:68" customFormat="1">
      <c r="BP28493" s="90"/>
    </row>
    <row r="28494" spans="68:68" customFormat="1">
      <c r="BP28494" s="90"/>
    </row>
    <row r="28495" spans="68:68" customFormat="1">
      <c r="BP28495" s="90"/>
    </row>
    <row r="28496" spans="68:68" customFormat="1">
      <c r="BP28496" s="90"/>
    </row>
    <row r="28497" spans="68:68" customFormat="1">
      <c r="BP28497" s="90"/>
    </row>
    <row r="28498" spans="68:68" customFormat="1">
      <c r="BP28498" s="90"/>
    </row>
    <row r="28499" spans="68:68" customFormat="1">
      <c r="BP28499" s="90"/>
    </row>
    <row r="28500" spans="68:68" customFormat="1">
      <c r="BP28500" s="90"/>
    </row>
    <row r="28501" spans="68:68" customFormat="1">
      <c r="BP28501" s="90"/>
    </row>
    <row r="28502" spans="68:68" customFormat="1">
      <c r="BP28502" s="90"/>
    </row>
    <row r="28503" spans="68:68" customFormat="1">
      <c r="BP28503" s="90"/>
    </row>
    <row r="28504" spans="68:68" customFormat="1">
      <c r="BP28504" s="90"/>
    </row>
    <row r="28505" spans="68:68" customFormat="1">
      <c r="BP28505" s="90"/>
    </row>
    <row r="28506" spans="68:68" customFormat="1">
      <c r="BP28506" s="90"/>
    </row>
    <row r="28507" spans="68:68" customFormat="1">
      <c r="BP28507" s="90"/>
    </row>
    <row r="28508" spans="68:68" customFormat="1">
      <c r="BP28508" s="90"/>
    </row>
    <row r="28509" spans="68:68" customFormat="1">
      <c r="BP28509" s="90"/>
    </row>
    <row r="28510" spans="68:68" customFormat="1">
      <c r="BP28510" s="90"/>
    </row>
    <row r="28511" spans="68:68" customFormat="1">
      <c r="BP28511" s="90"/>
    </row>
    <row r="28512" spans="68:68" customFormat="1">
      <c r="BP28512" s="90"/>
    </row>
    <row r="28513" spans="68:68" customFormat="1">
      <c r="BP28513" s="90"/>
    </row>
    <row r="28514" spans="68:68" customFormat="1">
      <c r="BP28514" s="90"/>
    </row>
    <row r="28515" spans="68:68" customFormat="1">
      <c r="BP28515" s="90"/>
    </row>
    <row r="28516" spans="68:68" customFormat="1">
      <c r="BP28516" s="90"/>
    </row>
    <row r="28517" spans="68:68" customFormat="1">
      <c r="BP28517" s="90"/>
    </row>
    <row r="28518" spans="68:68" customFormat="1">
      <c r="BP28518" s="90"/>
    </row>
    <row r="28519" spans="68:68" customFormat="1">
      <c r="BP28519" s="90"/>
    </row>
    <row r="28520" spans="68:68" customFormat="1">
      <c r="BP28520" s="90"/>
    </row>
    <row r="28521" spans="68:68" customFormat="1">
      <c r="BP28521" s="90"/>
    </row>
    <row r="28522" spans="68:68" customFormat="1">
      <c r="BP28522" s="90"/>
    </row>
    <row r="28523" spans="68:68" customFormat="1">
      <c r="BP28523" s="90"/>
    </row>
    <row r="28524" spans="68:68" customFormat="1">
      <c r="BP28524" s="90"/>
    </row>
    <row r="28525" spans="68:68" customFormat="1">
      <c r="BP28525" s="90"/>
    </row>
    <row r="28526" spans="68:68" customFormat="1">
      <c r="BP28526" s="90"/>
    </row>
    <row r="28527" spans="68:68" customFormat="1">
      <c r="BP28527" s="90"/>
    </row>
    <row r="28528" spans="68:68" customFormat="1">
      <c r="BP28528" s="90"/>
    </row>
    <row r="28529" spans="68:68" customFormat="1">
      <c r="BP28529" s="90"/>
    </row>
    <row r="28530" spans="68:68" customFormat="1">
      <c r="BP28530" s="90"/>
    </row>
    <row r="28531" spans="68:68" customFormat="1">
      <c r="BP28531" s="90"/>
    </row>
    <row r="28532" spans="68:68" customFormat="1">
      <c r="BP28532" s="90"/>
    </row>
    <row r="28533" spans="68:68" customFormat="1">
      <c r="BP28533" s="90"/>
    </row>
    <row r="28534" spans="68:68" customFormat="1">
      <c r="BP28534" s="90"/>
    </row>
    <row r="28535" spans="68:68" customFormat="1">
      <c r="BP28535" s="90"/>
    </row>
    <row r="28536" spans="68:68" customFormat="1">
      <c r="BP28536" s="90"/>
    </row>
    <row r="28537" spans="68:68" customFormat="1">
      <c r="BP28537" s="90"/>
    </row>
    <row r="28538" spans="68:68" customFormat="1">
      <c r="BP28538" s="90"/>
    </row>
    <row r="28539" spans="68:68" customFormat="1">
      <c r="BP28539" s="90"/>
    </row>
    <row r="28540" spans="68:68" customFormat="1">
      <c r="BP28540" s="90"/>
    </row>
    <row r="28541" spans="68:68" customFormat="1">
      <c r="BP28541" s="90"/>
    </row>
    <row r="28542" spans="68:68" customFormat="1">
      <c r="BP28542" s="90"/>
    </row>
    <row r="28543" spans="68:68" customFormat="1">
      <c r="BP28543" s="90"/>
    </row>
    <row r="28544" spans="68:68" customFormat="1">
      <c r="BP28544" s="90"/>
    </row>
    <row r="28545" spans="68:68" customFormat="1">
      <c r="BP28545" s="90"/>
    </row>
    <row r="28546" spans="68:68" customFormat="1">
      <c r="BP28546" s="90"/>
    </row>
    <row r="28547" spans="68:68" customFormat="1">
      <c r="BP28547" s="90"/>
    </row>
    <row r="28548" spans="68:68" customFormat="1">
      <c r="BP28548" s="90"/>
    </row>
    <row r="28549" spans="68:68" customFormat="1">
      <c r="BP28549" s="90"/>
    </row>
    <row r="28550" spans="68:68" customFormat="1">
      <c r="BP28550" s="90"/>
    </row>
    <row r="28551" spans="68:68" customFormat="1">
      <c r="BP28551" s="90"/>
    </row>
    <row r="28552" spans="68:68" customFormat="1">
      <c r="BP28552" s="90"/>
    </row>
    <row r="28553" spans="68:68" customFormat="1">
      <c r="BP28553" s="90"/>
    </row>
    <row r="28554" spans="68:68" customFormat="1">
      <c r="BP28554" s="90"/>
    </row>
    <row r="28555" spans="68:68" customFormat="1">
      <c r="BP28555" s="90"/>
    </row>
    <row r="28556" spans="68:68" customFormat="1">
      <c r="BP28556" s="90"/>
    </row>
    <row r="28557" spans="68:68" customFormat="1">
      <c r="BP28557" s="90"/>
    </row>
    <row r="28558" spans="68:68" customFormat="1">
      <c r="BP28558" s="90"/>
    </row>
    <row r="28559" spans="68:68" customFormat="1">
      <c r="BP28559" s="90"/>
    </row>
    <row r="28560" spans="68:68" customFormat="1">
      <c r="BP28560" s="90"/>
    </row>
    <row r="28561" spans="68:68" customFormat="1">
      <c r="BP28561" s="90"/>
    </row>
    <row r="28562" spans="68:68" customFormat="1">
      <c r="BP28562" s="90"/>
    </row>
    <row r="28563" spans="68:68" customFormat="1">
      <c r="BP28563" s="90"/>
    </row>
    <row r="28564" spans="68:68" customFormat="1">
      <c r="BP28564" s="90"/>
    </row>
    <row r="28565" spans="68:68" customFormat="1">
      <c r="BP28565" s="90"/>
    </row>
    <row r="28566" spans="68:68" customFormat="1">
      <c r="BP28566" s="90"/>
    </row>
    <row r="28567" spans="68:68" customFormat="1">
      <c r="BP28567" s="90"/>
    </row>
    <row r="28568" spans="68:68" customFormat="1">
      <c r="BP28568" s="90"/>
    </row>
    <row r="28569" spans="68:68" customFormat="1">
      <c r="BP28569" s="90"/>
    </row>
    <row r="28570" spans="68:68" customFormat="1">
      <c r="BP28570" s="90"/>
    </row>
    <row r="28571" spans="68:68" customFormat="1">
      <c r="BP28571" s="90"/>
    </row>
    <row r="28572" spans="68:68" customFormat="1">
      <c r="BP28572" s="90"/>
    </row>
    <row r="28573" spans="68:68" customFormat="1">
      <c r="BP28573" s="90"/>
    </row>
    <row r="28574" spans="68:68" customFormat="1">
      <c r="BP28574" s="90"/>
    </row>
    <row r="28575" spans="68:68" customFormat="1">
      <c r="BP28575" s="90"/>
    </row>
    <row r="28576" spans="68:68" customFormat="1">
      <c r="BP28576" s="90"/>
    </row>
    <row r="28577" spans="68:68" customFormat="1">
      <c r="BP28577" s="90"/>
    </row>
    <row r="28578" spans="68:68" customFormat="1">
      <c r="BP28578" s="90"/>
    </row>
    <row r="28579" spans="68:68" customFormat="1">
      <c r="BP28579" s="90"/>
    </row>
    <row r="28580" spans="68:68" customFormat="1">
      <c r="BP28580" s="90"/>
    </row>
    <row r="28581" spans="68:68" customFormat="1">
      <c r="BP28581" s="90"/>
    </row>
    <row r="28582" spans="68:68" customFormat="1">
      <c r="BP28582" s="90"/>
    </row>
    <row r="28583" spans="68:68" customFormat="1">
      <c r="BP28583" s="90"/>
    </row>
    <row r="28584" spans="68:68" customFormat="1">
      <c r="BP28584" s="90"/>
    </row>
    <row r="28585" spans="68:68" customFormat="1">
      <c r="BP28585" s="90"/>
    </row>
    <row r="28586" spans="68:68" customFormat="1">
      <c r="BP28586" s="90"/>
    </row>
    <row r="28587" spans="68:68" customFormat="1">
      <c r="BP28587" s="90"/>
    </row>
    <row r="28588" spans="68:68" customFormat="1">
      <c r="BP28588" s="90"/>
    </row>
    <row r="28589" spans="68:68" customFormat="1">
      <c r="BP28589" s="90"/>
    </row>
    <row r="28590" spans="68:68" customFormat="1">
      <c r="BP28590" s="90"/>
    </row>
    <row r="28591" spans="68:68" customFormat="1">
      <c r="BP28591" s="90"/>
    </row>
    <row r="28592" spans="68:68" customFormat="1">
      <c r="BP28592" s="90"/>
    </row>
    <row r="28593" spans="68:68" customFormat="1">
      <c r="BP28593" s="90"/>
    </row>
    <row r="28594" spans="68:68" customFormat="1">
      <c r="BP28594" s="90"/>
    </row>
    <row r="28595" spans="68:68" customFormat="1">
      <c r="BP28595" s="90"/>
    </row>
    <row r="28596" spans="68:68" customFormat="1">
      <c r="BP28596" s="90"/>
    </row>
    <row r="28597" spans="68:68" customFormat="1">
      <c r="BP28597" s="90"/>
    </row>
    <row r="28598" spans="68:68" customFormat="1">
      <c r="BP28598" s="90"/>
    </row>
    <row r="28599" spans="68:68" customFormat="1">
      <c r="BP28599" s="90"/>
    </row>
    <row r="28600" spans="68:68" customFormat="1">
      <c r="BP28600" s="90"/>
    </row>
    <row r="28601" spans="68:68" customFormat="1">
      <c r="BP28601" s="90"/>
    </row>
    <row r="28602" spans="68:68" customFormat="1">
      <c r="BP28602" s="90"/>
    </row>
    <row r="28603" spans="68:68" customFormat="1">
      <c r="BP28603" s="90"/>
    </row>
    <row r="28604" spans="68:68" customFormat="1">
      <c r="BP28604" s="90"/>
    </row>
    <row r="28605" spans="68:68" customFormat="1">
      <c r="BP28605" s="90"/>
    </row>
    <row r="28606" spans="68:68" customFormat="1">
      <c r="BP28606" s="90"/>
    </row>
    <row r="28607" spans="68:68" customFormat="1">
      <c r="BP28607" s="90"/>
    </row>
    <row r="28608" spans="68:68" customFormat="1">
      <c r="BP28608" s="90"/>
    </row>
    <row r="28609" spans="68:68" customFormat="1">
      <c r="BP28609" s="90"/>
    </row>
    <row r="28610" spans="68:68" customFormat="1">
      <c r="BP28610" s="90"/>
    </row>
    <row r="28611" spans="68:68" customFormat="1">
      <c r="BP28611" s="90"/>
    </row>
    <row r="28612" spans="68:68" customFormat="1">
      <c r="BP28612" s="90"/>
    </row>
    <row r="28613" spans="68:68" customFormat="1">
      <c r="BP28613" s="90"/>
    </row>
    <row r="28614" spans="68:68" customFormat="1">
      <c r="BP28614" s="90"/>
    </row>
    <row r="28615" spans="68:68" customFormat="1">
      <c r="BP28615" s="90"/>
    </row>
    <row r="28616" spans="68:68" customFormat="1">
      <c r="BP28616" s="90"/>
    </row>
    <row r="28617" spans="68:68" customFormat="1">
      <c r="BP28617" s="90"/>
    </row>
    <row r="28618" spans="68:68" customFormat="1">
      <c r="BP28618" s="90"/>
    </row>
    <row r="28619" spans="68:68" customFormat="1">
      <c r="BP28619" s="90"/>
    </row>
    <row r="28620" spans="68:68" customFormat="1">
      <c r="BP28620" s="90"/>
    </row>
    <row r="28621" spans="68:68" customFormat="1">
      <c r="BP28621" s="90"/>
    </row>
    <row r="28622" spans="68:68" customFormat="1">
      <c r="BP28622" s="90"/>
    </row>
    <row r="28623" spans="68:68" customFormat="1">
      <c r="BP28623" s="90"/>
    </row>
    <row r="28624" spans="68:68" customFormat="1">
      <c r="BP28624" s="90"/>
    </row>
    <row r="28625" spans="68:68" customFormat="1">
      <c r="BP28625" s="90"/>
    </row>
    <row r="28626" spans="68:68" customFormat="1">
      <c r="BP28626" s="90"/>
    </row>
    <row r="28627" spans="68:68" customFormat="1">
      <c r="BP28627" s="90"/>
    </row>
    <row r="28628" spans="68:68" customFormat="1">
      <c r="BP28628" s="90"/>
    </row>
    <row r="28629" spans="68:68" customFormat="1">
      <c r="BP28629" s="90"/>
    </row>
    <row r="28630" spans="68:68" customFormat="1">
      <c r="BP28630" s="90"/>
    </row>
    <row r="28631" spans="68:68" customFormat="1">
      <c r="BP28631" s="90"/>
    </row>
    <row r="28632" spans="68:68" customFormat="1">
      <c r="BP28632" s="90"/>
    </row>
    <row r="28633" spans="68:68" customFormat="1">
      <c r="BP28633" s="90"/>
    </row>
    <row r="28634" spans="68:68" customFormat="1">
      <c r="BP28634" s="90"/>
    </row>
    <row r="28635" spans="68:68" customFormat="1">
      <c r="BP28635" s="90"/>
    </row>
    <row r="28636" spans="68:68" customFormat="1">
      <c r="BP28636" s="90"/>
    </row>
    <row r="28637" spans="68:68" customFormat="1">
      <c r="BP28637" s="90"/>
    </row>
    <row r="28638" spans="68:68" customFormat="1">
      <c r="BP28638" s="90"/>
    </row>
    <row r="28639" spans="68:68" customFormat="1">
      <c r="BP28639" s="90"/>
    </row>
    <row r="28640" spans="68:68" customFormat="1">
      <c r="BP28640" s="90"/>
    </row>
    <row r="28641" spans="68:68" customFormat="1">
      <c r="BP28641" s="90"/>
    </row>
    <row r="28642" spans="68:68" customFormat="1">
      <c r="BP28642" s="90"/>
    </row>
    <row r="28643" spans="68:68" customFormat="1">
      <c r="BP28643" s="90"/>
    </row>
    <row r="28644" spans="68:68" customFormat="1">
      <c r="BP28644" s="90"/>
    </row>
    <row r="28645" spans="68:68" customFormat="1">
      <c r="BP28645" s="90"/>
    </row>
    <row r="28646" spans="68:68" customFormat="1">
      <c r="BP28646" s="90"/>
    </row>
    <row r="28647" spans="68:68" customFormat="1">
      <c r="BP28647" s="90"/>
    </row>
    <row r="28648" spans="68:68" customFormat="1">
      <c r="BP28648" s="90"/>
    </row>
    <row r="28649" spans="68:68" customFormat="1">
      <c r="BP28649" s="90"/>
    </row>
    <row r="28650" spans="68:68" customFormat="1">
      <c r="BP28650" s="90"/>
    </row>
    <row r="28651" spans="68:68" customFormat="1">
      <c r="BP28651" s="90"/>
    </row>
    <row r="28652" spans="68:68" customFormat="1">
      <c r="BP28652" s="90"/>
    </row>
    <row r="28653" spans="68:68" customFormat="1">
      <c r="BP28653" s="90"/>
    </row>
    <row r="28654" spans="68:68" customFormat="1">
      <c r="BP28654" s="90"/>
    </row>
    <row r="28655" spans="68:68" customFormat="1">
      <c r="BP28655" s="90"/>
    </row>
    <row r="28656" spans="68:68" customFormat="1">
      <c r="BP28656" s="90"/>
    </row>
    <row r="28657" spans="68:68" customFormat="1">
      <c r="BP28657" s="90"/>
    </row>
    <row r="28658" spans="68:68" customFormat="1">
      <c r="BP28658" s="90"/>
    </row>
    <row r="28659" spans="68:68" customFormat="1">
      <c r="BP28659" s="90"/>
    </row>
    <row r="28660" spans="68:68" customFormat="1">
      <c r="BP28660" s="90"/>
    </row>
    <row r="28661" spans="68:68" customFormat="1">
      <c r="BP28661" s="90"/>
    </row>
    <row r="28662" spans="68:68" customFormat="1">
      <c r="BP28662" s="90"/>
    </row>
    <row r="28663" spans="68:68" customFormat="1">
      <c r="BP28663" s="90"/>
    </row>
    <row r="28664" spans="68:68" customFormat="1">
      <c r="BP28664" s="90"/>
    </row>
    <row r="28665" spans="68:68" customFormat="1">
      <c r="BP28665" s="90"/>
    </row>
    <row r="28666" spans="68:68" customFormat="1">
      <c r="BP28666" s="90"/>
    </row>
    <row r="28667" spans="68:68" customFormat="1">
      <c r="BP28667" s="90"/>
    </row>
    <row r="28668" spans="68:68" customFormat="1">
      <c r="BP28668" s="90"/>
    </row>
    <row r="28669" spans="68:68" customFormat="1">
      <c r="BP28669" s="90"/>
    </row>
    <row r="28670" spans="68:68" customFormat="1">
      <c r="BP28670" s="90"/>
    </row>
    <row r="28671" spans="68:68" customFormat="1">
      <c r="BP28671" s="90"/>
    </row>
    <row r="28672" spans="68:68" customFormat="1">
      <c r="BP28672" s="90"/>
    </row>
    <row r="28673" spans="68:68" customFormat="1">
      <c r="BP28673" s="90"/>
    </row>
    <row r="28674" spans="68:68" customFormat="1">
      <c r="BP28674" s="90"/>
    </row>
    <row r="28675" spans="68:68" customFormat="1">
      <c r="BP28675" s="90"/>
    </row>
    <row r="28676" spans="68:68" customFormat="1">
      <c r="BP28676" s="90"/>
    </row>
    <row r="28677" spans="68:68" customFormat="1">
      <c r="BP28677" s="90"/>
    </row>
    <row r="28678" spans="68:68" customFormat="1">
      <c r="BP28678" s="90"/>
    </row>
    <row r="28679" spans="68:68" customFormat="1">
      <c r="BP28679" s="90"/>
    </row>
    <row r="28680" spans="68:68" customFormat="1">
      <c r="BP28680" s="90"/>
    </row>
    <row r="28681" spans="68:68" customFormat="1">
      <c r="BP28681" s="90"/>
    </row>
    <row r="28682" spans="68:68" customFormat="1">
      <c r="BP28682" s="90"/>
    </row>
    <row r="28683" spans="68:68" customFormat="1">
      <c r="BP28683" s="90"/>
    </row>
    <row r="28684" spans="68:68" customFormat="1">
      <c r="BP28684" s="90"/>
    </row>
    <row r="28685" spans="68:68" customFormat="1">
      <c r="BP28685" s="90"/>
    </row>
    <row r="28686" spans="68:68" customFormat="1">
      <c r="BP28686" s="90"/>
    </row>
    <row r="28687" spans="68:68" customFormat="1">
      <c r="BP28687" s="90"/>
    </row>
    <row r="28688" spans="68:68" customFormat="1">
      <c r="BP28688" s="90"/>
    </row>
    <row r="28689" spans="68:68" customFormat="1">
      <c r="BP28689" s="90"/>
    </row>
    <row r="28690" spans="68:68" customFormat="1">
      <c r="BP28690" s="90"/>
    </row>
    <row r="28691" spans="68:68" customFormat="1">
      <c r="BP28691" s="90"/>
    </row>
    <row r="28692" spans="68:68" customFormat="1">
      <c r="BP28692" s="90"/>
    </row>
    <row r="28693" spans="68:68" customFormat="1">
      <c r="BP28693" s="90"/>
    </row>
    <row r="28694" spans="68:68" customFormat="1">
      <c r="BP28694" s="90"/>
    </row>
    <row r="28695" spans="68:68" customFormat="1">
      <c r="BP28695" s="90"/>
    </row>
    <row r="28696" spans="68:68" customFormat="1">
      <c r="BP28696" s="90"/>
    </row>
    <row r="28697" spans="68:68" customFormat="1">
      <c r="BP28697" s="90"/>
    </row>
    <row r="28698" spans="68:68" customFormat="1">
      <c r="BP28698" s="90"/>
    </row>
    <row r="28699" spans="68:68" customFormat="1">
      <c r="BP28699" s="90"/>
    </row>
    <row r="28700" spans="68:68" customFormat="1">
      <c r="BP28700" s="90"/>
    </row>
    <row r="28701" spans="68:68" customFormat="1">
      <c r="BP28701" s="90"/>
    </row>
    <row r="28702" spans="68:68" customFormat="1">
      <c r="BP28702" s="90"/>
    </row>
    <row r="28703" spans="68:68" customFormat="1">
      <c r="BP28703" s="90"/>
    </row>
    <row r="28704" spans="68:68" customFormat="1">
      <c r="BP28704" s="90"/>
    </row>
    <row r="28705" spans="68:68" customFormat="1">
      <c r="BP28705" s="90"/>
    </row>
    <row r="28706" spans="68:68" customFormat="1">
      <c r="BP28706" s="90"/>
    </row>
    <row r="28707" spans="68:68" customFormat="1">
      <c r="BP28707" s="90"/>
    </row>
    <row r="28708" spans="68:68" customFormat="1">
      <c r="BP28708" s="90"/>
    </row>
    <row r="28709" spans="68:68" customFormat="1">
      <c r="BP28709" s="90"/>
    </row>
    <row r="28710" spans="68:68" customFormat="1">
      <c r="BP28710" s="90"/>
    </row>
    <row r="28711" spans="68:68" customFormat="1">
      <c r="BP28711" s="90"/>
    </row>
    <row r="28712" spans="68:68" customFormat="1">
      <c r="BP28712" s="90"/>
    </row>
    <row r="28713" spans="68:68" customFormat="1">
      <c r="BP28713" s="90"/>
    </row>
    <row r="28714" spans="68:68" customFormat="1">
      <c r="BP28714" s="90"/>
    </row>
    <row r="28715" spans="68:68" customFormat="1">
      <c r="BP28715" s="90"/>
    </row>
    <row r="28716" spans="68:68" customFormat="1">
      <c r="BP28716" s="90"/>
    </row>
    <row r="28717" spans="68:68" customFormat="1">
      <c r="BP28717" s="90"/>
    </row>
    <row r="28718" spans="68:68" customFormat="1">
      <c r="BP28718" s="90"/>
    </row>
    <row r="28719" spans="68:68" customFormat="1">
      <c r="BP28719" s="90"/>
    </row>
    <row r="28720" spans="68:68" customFormat="1">
      <c r="BP28720" s="90"/>
    </row>
    <row r="28721" spans="68:68" customFormat="1">
      <c r="BP28721" s="90"/>
    </row>
    <row r="28722" spans="68:68" customFormat="1">
      <c r="BP28722" s="90"/>
    </row>
    <row r="28723" spans="68:68" customFormat="1">
      <c r="BP28723" s="90"/>
    </row>
    <row r="28724" spans="68:68" customFormat="1">
      <c r="BP28724" s="90"/>
    </row>
    <row r="28725" spans="68:68" customFormat="1">
      <c r="BP28725" s="90"/>
    </row>
    <row r="28726" spans="68:68" customFormat="1">
      <c r="BP28726" s="90"/>
    </row>
    <row r="28727" spans="68:68" customFormat="1">
      <c r="BP28727" s="90"/>
    </row>
    <row r="28728" spans="68:68" customFormat="1">
      <c r="BP28728" s="90"/>
    </row>
    <row r="28729" spans="68:68" customFormat="1">
      <c r="BP28729" s="90"/>
    </row>
    <row r="28730" spans="68:68" customFormat="1">
      <c r="BP28730" s="90"/>
    </row>
    <row r="28731" spans="68:68" customFormat="1">
      <c r="BP28731" s="90"/>
    </row>
    <row r="28732" spans="68:68" customFormat="1">
      <c r="BP28732" s="90"/>
    </row>
    <row r="28733" spans="68:68" customFormat="1">
      <c r="BP28733" s="90"/>
    </row>
    <row r="28734" spans="68:68" customFormat="1">
      <c r="BP28734" s="90"/>
    </row>
    <row r="28735" spans="68:68" customFormat="1">
      <c r="BP28735" s="90"/>
    </row>
    <row r="28736" spans="68:68" customFormat="1">
      <c r="BP28736" s="90"/>
    </row>
    <row r="28737" spans="68:68" customFormat="1">
      <c r="BP28737" s="90"/>
    </row>
    <row r="28738" spans="68:68" customFormat="1">
      <c r="BP28738" s="90"/>
    </row>
    <row r="28739" spans="68:68" customFormat="1">
      <c r="BP28739" s="90"/>
    </row>
    <row r="28740" spans="68:68" customFormat="1">
      <c r="BP28740" s="90"/>
    </row>
    <row r="28741" spans="68:68" customFormat="1">
      <c r="BP28741" s="90"/>
    </row>
    <row r="28742" spans="68:68" customFormat="1">
      <c r="BP28742" s="90"/>
    </row>
    <row r="28743" spans="68:68" customFormat="1">
      <c r="BP28743" s="90"/>
    </row>
    <row r="28744" spans="68:68" customFormat="1">
      <c r="BP28744" s="90"/>
    </row>
    <row r="28745" spans="68:68" customFormat="1">
      <c r="BP28745" s="90"/>
    </row>
    <row r="28746" spans="68:68" customFormat="1">
      <c r="BP28746" s="90"/>
    </row>
    <row r="28747" spans="68:68" customFormat="1">
      <c r="BP28747" s="90"/>
    </row>
    <row r="28748" spans="68:68" customFormat="1">
      <c r="BP28748" s="90"/>
    </row>
    <row r="28749" spans="68:68" customFormat="1">
      <c r="BP28749" s="90"/>
    </row>
    <row r="28750" spans="68:68" customFormat="1">
      <c r="BP28750" s="90"/>
    </row>
    <row r="28751" spans="68:68" customFormat="1">
      <c r="BP28751" s="90"/>
    </row>
    <row r="28752" spans="68:68" customFormat="1">
      <c r="BP28752" s="90"/>
    </row>
    <row r="28753" spans="68:68" customFormat="1">
      <c r="BP28753" s="90"/>
    </row>
    <row r="28754" spans="68:68" customFormat="1">
      <c r="BP28754" s="90"/>
    </row>
    <row r="28755" spans="68:68" customFormat="1">
      <c r="BP28755" s="90"/>
    </row>
    <row r="28756" spans="68:68" customFormat="1">
      <c r="BP28756" s="90"/>
    </row>
    <row r="28757" spans="68:68" customFormat="1">
      <c r="BP28757" s="90"/>
    </row>
    <row r="28758" spans="68:68" customFormat="1">
      <c r="BP28758" s="90"/>
    </row>
    <row r="28759" spans="68:68" customFormat="1">
      <c r="BP28759" s="90"/>
    </row>
    <row r="28760" spans="68:68" customFormat="1">
      <c r="BP28760" s="90"/>
    </row>
    <row r="28761" spans="68:68" customFormat="1">
      <c r="BP28761" s="90"/>
    </row>
    <row r="28762" spans="68:68" customFormat="1">
      <c r="BP28762" s="90"/>
    </row>
    <row r="28763" spans="68:68" customFormat="1">
      <c r="BP28763" s="90"/>
    </row>
    <row r="28764" spans="68:68" customFormat="1">
      <c r="BP28764" s="90"/>
    </row>
    <row r="28765" spans="68:68" customFormat="1">
      <c r="BP28765" s="90"/>
    </row>
    <row r="28766" spans="68:68" customFormat="1">
      <c r="BP28766" s="90"/>
    </row>
    <row r="28767" spans="68:68" customFormat="1">
      <c r="BP28767" s="90"/>
    </row>
    <row r="28768" spans="68:68" customFormat="1">
      <c r="BP28768" s="90"/>
    </row>
    <row r="28769" spans="68:68" customFormat="1">
      <c r="BP28769" s="90"/>
    </row>
    <row r="28770" spans="68:68" customFormat="1">
      <c r="BP28770" s="90"/>
    </row>
    <row r="28771" spans="68:68" customFormat="1">
      <c r="BP28771" s="90"/>
    </row>
    <row r="28772" spans="68:68" customFormat="1">
      <c r="BP28772" s="90"/>
    </row>
    <row r="28773" spans="68:68" customFormat="1">
      <c r="BP28773" s="90"/>
    </row>
    <row r="28774" spans="68:68" customFormat="1">
      <c r="BP28774" s="90"/>
    </row>
    <row r="28775" spans="68:68" customFormat="1">
      <c r="BP28775" s="90"/>
    </row>
    <row r="28776" spans="68:68" customFormat="1">
      <c r="BP28776" s="90"/>
    </row>
    <row r="28777" spans="68:68" customFormat="1">
      <c r="BP28777" s="90"/>
    </row>
    <row r="28778" spans="68:68" customFormat="1">
      <c r="BP28778" s="90"/>
    </row>
    <row r="28779" spans="68:68" customFormat="1">
      <c r="BP28779" s="90"/>
    </row>
    <row r="28780" spans="68:68" customFormat="1">
      <c r="BP28780" s="90"/>
    </row>
    <row r="28781" spans="68:68" customFormat="1">
      <c r="BP28781" s="90"/>
    </row>
    <row r="28782" spans="68:68" customFormat="1">
      <c r="BP28782" s="90"/>
    </row>
    <row r="28783" spans="68:68" customFormat="1">
      <c r="BP28783" s="90"/>
    </row>
    <row r="28784" spans="68:68" customFormat="1">
      <c r="BP28784" s="90"/>
    </row>
    <row r="28785" spans="68:68" customFormat="1">
      <c r="BP28785" s="90"/>
    </row>
    <row r="28786" spans="68:68" customFormat="1">
      <c r="BP28786" s="90"/>
    </row>
    <row r="28787" spans="68:68" customFormat="1">
      <c r="BP28787" s="90"/>
    </row>
    <row r="28788" spans="68:68" customFormat="1">
      <c r="BP28788" s="90"/>
    </row>
    <row r="28789" spans="68:68" customFormat="1">
      <c r="BP28789" s="90"/>
    </row>
    <row r="28790" spans="68:68" customFormat="1">
      <c r="BP28790" s="90"/>
    </row>
    <row r="28791" spans="68:68" customFormat="1">
      <c r="BP28791" s="90"/>
    </row>
    <row r="28792" spans="68:68" customFormat="1">
      <c r="BP28792" s="90"/>
    </row>
    <row r="28793" spans="68:68" customFormat="1">
      <c r="BP28793" s="90"/>
    </row>
    <row r="28794" spans="68:68" customFormat="1">
      <c r="BP28794" s="90"/>
    </row>
    <row r="28795" spans="68:68" customFormat="1">
      <c r="BP28795" s="90"/>
    </row>
    <row r="28796" spans="68:68" customFormat="1">
      <c r="BP28796" s="90"/>
    </row>
    <row r="28797" spans="68:68" customFormat="1">
      <c r="BP28797" s="90"/>
    </row>
    <row r="28798" spans="68:68" customFormat="1">
      <c r="BP28798" s="90"/>
    </row>
    <row r="28799" spans="68:68" customFormat="1">
      <c r="BP28799" s="90"/>
    </row>
    <row r="28800" spans="68:68" customFormat="1">
      <c r="BP28800" s="90"/>
    </row>
    <row r="28801" spans="68:68" customFormat="1">
      <c r="BP28801" s="90"/>
    </row>
    <row r="28802" spans="68:68" customFormat="1">
      <c r="BP28802" s="90"/>
    </row>
    <row r="28803" spans="68:68" customFormat="1">
      <c r="BP28803" s="90"/>
    </row>
    <row r="28804" spans="68:68" customFormat="1">
      <c r="BP28804" s="90"/>
    </row>
    <row r="28805" spans="68:68" customFormat="1">
      <c r="BP28805" s="90"/>
    </row>
    <row r="28806" spans="68:68" customFormat="1">
      <c r="BP28806" s="90"/>
    </row>
    <row r="28807" spans="68:68" customFormat="1">
      <c r="BP28807" s="90"/>
    </row>
    <row r="28808" spans="68:68" customFormat="1">
      <c r="BP28808" s="90"/>
    </row>
    <row r="28809" spans="68:68" customFormat="1">
      <c r="BP28809" s="90"/>
    </row>
    <row r="28810" spans="68:68" customFormat="1">
      <c r="BP28810" s="90"/>
    </row>
    <row r="28811" spans="68:68" customFormat="1">
      <c r="BP28811" s="90"/>
    </row>
    <row r="28812" spans="68:68" customFormat="1">
      <c r="BP28812" s="90"/>
    </row>
    <row r="28813" spans="68:68" customFormat="1">
      <c r="BP28813" s="90"/>
    </row>
    <row r="28814" spans="68:68" customFormat="1">
      <c r="BP28814" s="90"/>
    </row>
    <row r="28815" spans="68:68" customFormat="1">
      <c r="BP28815" s="90"/>
    </row>
    <row r="28816" spans="68:68" customFormat="1">
      <c r="BP28816" s="90"/>
    </row>
    <row r="28817" spans="68:68" customFormat="1">
      <c r="BP28817" s="90"/>
    </row>
    <row r="28818" spans="68:68" customFormat="1">
      <c r="BP28818" s="90"/>
    </row>
    <row r="28819" spans="68:68" customFormat="1">
      <c r="BP28819" s="90"/>
    </row>
    <row r="28820" spans="68:68" customFormat="1">
      <c r="BP28820" s="90"/>
    </row>
    <row r="28821" spans="68:68" customFormat="1">
      <c r="BP28821" s="90"/>
    </row>
    <row r="28822" spans="68:68" customFormat="1">
      <c r="BP28822" s="90"/>
    </row>
    <row r="28823" spans="68:68" customFormat="1">
      <c r="BP28823" s="90"/>
    </row>
    <row r="28824" spans="68:68" customFormat="1">
      <c r="BP28824" s="90"/>
    </row>
    <row r="28825" spans="68:68" customFormat="1">
      <c r="BP28825" s="90"/>
    </row>
    <row r="28826" spans="68:68" customFormat="1">
      <c r="BP28826" s="90"/>
    </row>
    <row r="28827" spans="68:68" customFormat="1">
      <c r="BP28827" s="90"/>
    </row>
    <row r="28828" spans="68:68" customFormat="1">
      <c r="BP28828" s="90"/>
    </row>
    <row r="28829" spans="68:68" customFormat="1">
      <c r="BP28829" s="90"/>
    </row>
    <row r="28830" spans="68:68" customFormat="1">
      <c r="BP28830" s="90"/>
    </row>
    <row r="28831" spans="68:68" customFormat="1">
      <c r="BP28831" s="90"/>
    </row>
    <row r="28832" spans="68:68" customFormat="1">
      <c r="BP28832" s="90"/>
    </row>
    <row r="28833" spans="68:68" customFormat="1">
      <c r="BP28833" s="90"/>
    </row>
    <row r="28834" spans="68:68" customFormat="1">
      <c r="BP28834" s="90"/>
    </row>
    <row r="28835" spans="68:68" customFormat="1">
      <c r="BP28835" s="90"/>
    </row>
    <row r="28836" spans="68:68" customFormat="1">
      <c r="BP28836" s="90"/>
    </row>
    <row r="28837" spans="68:68" customFormat="1">
      <c r="BP28837" s="90"/>
    </row>
    <row r="28838" spans="68:68" customFormat="1">
      <c r="BP28838" s="90"/>
    </row>
    <row r="28839" spans="68:68" customFormat="1">
      <c r="BP28839" s="90"/>
    </row>
    <row r="28840" spans="68:68" customFormat="1">
      <c r="BP28840" s="90"/>
    </row>
    <row r="28841" spans="68:68" customFormat="1">
      <c r="BP28841" s="90"/>
    </row>
    <row r="28842" spans="68:68" customFormat="1">
      <c r="BP28842" s="90"/>
    </row>
    <row r="28843" spans="68:68" customFormat="1">
      <c r="BP28843" s="90"/>
    </row>
    <row r="28844" spans="68:68" customFormat="1">
      <c r="BP28844" s="90"/>
    </row>
    <row r="28845" spans="68:68" customFormat="1">
      <c r="BP28845" s="90"/>
    </row>
    <row r="28846" spans="68:68" customFormat="1">
      <c r="BP28846" s="90"/>
    </row>
    <row r="28847" spans="68:68" customFormat="1">
      <c r="BP28847" s="90"/>
    </row>
    <row r="28848" spans="68:68" customFormat="1">
      <c r="BP28848" s="90"/>
    </row>
    <row r="28849" spans="68:68" customFormat="1">
      <c r="BP28849" s="90"/>
    </row>
    <row r="28850" spans="68:68" customFormat="1">
      <c r="BP28850" s="90"/>
    </row>
    <row r="28851" spans="68:68" customFormat="1">
      <c r="BP28851" s="90"/>
    </row>
    <row r="28852" spans="68:68" customFormat="1">
      <c r="BP28852" s="90"/>
    </row>
    <row r="28853" spans="68:68" customFormat="1">
      <c r="BP28853" s="90"/>
    </row>
    <row r="28854" spans="68:68" customFormat="1">
      <c r="BP28854" s="90"/>
    </row>
    <row r="28855" spans="68:68" customFormat="1">
      <c r="BP28855" s="90"/>
    </row>
    <row r="28856" spans="68:68" customFormat="1">
      <c r="BP28856" s="90"/>
    </row>
    <row r="28857" spans="68:68" customFormat="1">
      <c r="BP28857" s="90"/>
    </row>
    <row r="28858" spans="68:68" customFormat="1">
      <c r="BP28858" s="90"/>
    </row>
    <row r="28859" spans="68:68" customFormat="1">
      <c r="BP28859" s="90"/>
    </row>
    <row r="28860" spans="68:68" customFormat="1">
      <c r="BP28860" s="90"/>
    </row>
    <row r="28861" spans="68:68" customFormat="1">
      <c r="BP28861" s="90"/>
    </row>
    <row r="28862" spans="68:68" customFormat="1">
      <c r="BP28862" s="90"/>
    </row>
    <row r="28863" spans="68:68" customFormat="1">
      <c r="BP28863" s="90"/>
    </row>
    <row r="28864" spans="68:68" customFormat="1">
      <c r="BP28864" s="90"/>
    </row>
    <row r="28865" spans="68:68" customFormat="1">
      <c r="BP28865" s="90"/>
    </row>
    <row r="28866" spans="68:68" customFormat="1">
      <c r="BP28866" s="90"/>
    </row>
    <row r="28867" spans="68:68" customFormat="1">
      <c r="BP28867" s="90"/>
    </row>
    <row r="28868" spans="68:68" customFormat="1">
      <c r="BP28868" s="90"/>
    </row>
    <row r="28869" spans="68:68" customFormat="1">
      <c r="BP28869" s="90"/>
    </row>
    <row r="28870" spans="68:68" customFormat="1">
      <c r="BP28870" s="90"/>
    </row>
    <row r="28871" spans="68:68" customFormat="1">
      <c r="BP28871" s="90"/>
    </row>
    <row r="28872" spans="68:68" customFormat="1">
      <c r="BP28872" s="90"/>
    </row>
    <row r="28873" spans="68:68" customFormat="1">
      <c r="BP28873" s="90"/>
    </row>
    <row r="28874" spans="68:68" customFormat="1">
      <c r="BP28874" s="90"/>
    </row>
    <row r="28875" spans="68:68" customFormat="1">
      <c r="BP28875" s="90"/>
    </row>
    <row r="28876" spans="68:68" customFormat="1">
      <c r="BP28876" s="90"/>
    </row>
    <row r="28877" spans="68:68" customFormat="1">
      <c r="BP28877" s="90"/>
    </row>
    <row r="28878" spans="68:68" customFormat="1">
      <c r="BP28878" s="90"/>
    </row>
    <row r="28879" spans="68:68" customFormat="1">
      <c r="BP28879" s="90"/>
    </row>
    <row r="28880" spans="68:68" customFormat="1">
      <c r="BP28880" s="90"/>
    </row>
    <row r="28881" spans="68:68" customFormat="1">
      <c r="BP28881" s="90"/>
    </row>
    <row r="28882" spans="68:68" customFormat="1">
      <c r="BP28882" s="90"/>
    </row>
    <row r="28883" spans="68:68" customFormat="1">
      <c r="BP28883" s="90"/>
    </row>
    <row r="28884" spans="68:68" customFormat="1">
      <c r="BP28884" s="90"/>
    </row>
    <row r="28885" spans="68:68" customFormat="1">
      <c r="BP28885" s="90"/>
    </row>
    <row r="28886" spans="68:68" customFormat="1">
      <c r="BP28886" s="90"/>
    </row>
    <row r="28887" spans="68:68" customFormat="1">
      <c r="BP28887" s="90"/>
    </row>
    <row r="28888" spans="68:68" customFormat="1">
      <c r="BP28888" s="90"/>
    </row>
    <row r="28889" spans="68:68" customFormat="1">
      <c r="BP28889" s="90"/>
    </row>
    <row r="28890" spans="68:68" customFormat="1">
      <c r="BP28890" s="90"/>
    </row>
    <row r="28891" spans="68:68" customFormat="1">
      <c r="BP28891" s="90"/>
    </row>
    <row r="28892" spans="68:68" customFormat="1">
      <c r="BP28892" s="90"/>
    </row>
    <row r="28893" spans="68:68" customFormat="1">
      <c r="BP28893" s="90"/>
    </row>
    <row r="28894" spans="68:68" customFormat="1">
      <c r="BP28894" s="90"/>
    </row>
    <row r="28895" spans="68:68" customFormat="1">
      <c r="BP28895" s="90"/>
    </row>
    <row r="28896" spans="68:68" customFormat="1">
      <c r="BP28896" s="90"/>
    </row>
    <row r="28897" spans="68:68" customFormat="1">
      <c r="BP28897" s="90"/>
    </row>
    <row r="28898" spans="68:68" customFormat="1">
      <c r="BP28898" s="90"/>
    </row>
    <row r="28899" spans="68:68" customFormat="1">
      <c r="BP28899" s="90"/>
    </row>
    <row r="28900" spans="68:68" customFormat="1">
      <c r="BP28900" s="90"/>
    </row>
    <row r="28901" spans="68:68" customFormat="1">
      <c r="BP28901" s="90"/>
    </row>
    <row r="28902" spans="68:68" customFormat="1">
      <c r="BP28902" s="90"/>
    </row>
    <row r="28903" spans="68:68" customFormat="1">
      <c r="BP28903" s="90"/>
    </row>
    <row r="28904" spans="68:68" customFormat="1">
      <c r="BP28904" s="90"/>
    </row>
    <row r="28905" spans="68:68" customFormat="1">
      <c r="BP28905" s="90"/>
    </row>
    <row r="28906" spans="68:68" customFormat="1">
      <c r="BP28906" s="90"/>
    </row>
    <row r="28907" spans="68:68" customFormat="1">
      <c r="BP28907" s="90"/>
    </row>
    <row r="28908" spans="68:68" customFormat="1">
      <c r="BP28908" s="90"/>
    </row>
    <row r="28909" spans="68:68" customFormat="1">
      <c r="BP28909" s="90"/>
    </row>
    <row r="28910" spans="68:68" customFormat="1">
      <c r="BP28910" s="90"/>
    </row>
    <row r="28911" spans="68:68" customFormat="1">
      <c r="BP28911" s="90"/>
    </row>
    <row r="28912" spans="68:68" customFormat="1">
      <c r="BP28912" s="90"/>
    </row>
    <row r="28913" spans="68:68" customFormat="1">
      <c r="BP28913" s="90"/>
    </row>
    <row r="28914" spans="68:68" customFormat="1">
      <c r="BP28914" s="90"/>
    </row>
    <row r="28915" spans="68:68" customFormat="1">
      <c r="BP28915" s="90"/>
    </row>
    <row r="28916" spans="68:68" customFormat="1">
      <c r="BP28916" s="90"/>
    </row>
    <row r="28917" spans="68:68" customFormat="1">
      <c r="BP28917" s="90"/>
    </row>
    <row r="28918" spans="68:68" customFormat="1">
      <c r="BP28918" s="90"/>
    </row>
    <row r="28919" spans="68:68" customFormat="1">
      <c r="BP28919" s="90"/>
    </row>
    <row r="28920" spans="68:68" customFormat="1">
      <c r="BP28920" s="90"/>
    </row>
    <row r="28921" spans="68:68" customFormat="1">
      <c r="BP28921" s="90"/>
    </row>
    <row r="28922" spans="68:68" customFormat="1">
      <c r="BP28922" s="90"/>
    </row>
    <row r="28923" spans="68:68" customFormat="1">
      <c r="BP28923" s="90"/>
    </row>
    <row r="28924" spans="68:68" customFormat="1">
      <c r="BP28924" s="90"/>
    </row>
    <row r="28925" spans="68:68" customFormat="1">
      <c r="BP28925" s="90"/>
    </row>
    <row r="28926" spans="68:68" customFormat="1">
      <c r="BP28926" s="90"/>
    </row>
    <row r="28927" spans="68:68" customFormat="1">
      <c r="BP28927" s="90"/>
    </row>
    <row r="28928" spans="68:68" customFormat="1">
      <c r="BP28928" s="90"/>
    </row>
    <row r="28929" spans="68:68" customFormat="1">
      <c r="BP28929" s="90"/>
    </row>
    <row r="28930" spans="68:68" customFormat="1">
      <c r="BP28930" s="90"/>
    </row>
    <row r="28931" spans="68:68" customFormat="1">
      <c r="BP28931" s="90"/>
    </row>
    <row r="28932" spans="68:68" customFormat="1">
      <c r="BP28932" s="90"/>
    </row>
    <row r="28933" spans="68:68" customFormat="1">
      <c r="BP28933" s="90"/>
    </row>
    <row r="28934" spans="68:68" customFormat="1">
      <c r="BP28934" s="90"/>
    </row>
    <row r="28935" spans="68:68" customFormat="1">
      <c r="BP28935" s="90"/>
    </row>
    <row r="28936" spans="68:68" customFormat="1">
      <c r="BP28936" s="90"/>
    </row>
    <row r="28937" spans="68:68" customFormat="1">
      <c r="BP28937" s="90"/>
    </row>
    <row r="28938" spans="68:68" customFormat="1">
      <c r="BP28938" s="90"/>
    </row>
    <row r="28939" spans="68:68" customFormat="1">
      <c r="BP28939" s="90"/>
    </row>
    <row r="28940" spans="68:68" customFormat="1">
      <c r="BP28940" s="90"/>
    </row>
    <row r="28941" spans="68:68" customFormat="1">
      <c r="BP28941" s="90"/>
    </row>
    <row r="28942" spans="68:68" customFormat="1">
      <c r="BP28942" s="90"/>
    </row>
    <row r="28943" spans="68:68" customFormat="1">
      <c r="BP28943" s="90"/>
    </row>
    <row r="28944" spans="68:68" customFormat="1">
      <c r="BP28944" s="90"/>
    </row>
    <row r="28945" spans="68:68" customFormat="1">
      <c r="BP28945" s="90"/>
    </row>
    <row r="28946" spans="68:68" customFormat="1">
      <c r="BP28946" s="90"/>
    </row>
    <row r="28947" spans="68:68" customFormat="1">
      <c r="BP28947" s="90"/>
    </row>
    <row r="28948" spans="68:68" customFormat="1">
      <c r="BP28948" s="90"/>
    </row>
    <row r="28949" spans="68:68" customFormat="1">
      <c r="BP28949" s="90"/>
    </row>
    <row r="28950" spans="68:68" customFormat="1">
      <c r="BP28950" s="90"/>
    </row>
    <row r="28951" spans="68:68" customFormat="1">
      <c r="BP28951" s="90"/>
    </row>
    <row r="28952" spans="68:68" customFormat="1">
      <c r="BP28952" s="90"/>
    </row>
    <row r="28953" spans="68:68" customFormat="1">
      <c r="BP28953" s="90"/>
    </row>
    <row r="28954" spans="68:68" customFormat="1">
      <c r="BP28954" s="90"/>
    </row>
    <row r="28955" spans="68:68" customFormat="1">
      <c r="BP28955" s="90"/>
    </row>
    <row r="28956" spans="68:68" customFormat="1">
      <c r="BP28956" s="90"/>
    </row>
    <row r="28957" spans="68:68" customFormat="1">
      <c r="BP28957" s="90"/>
    </row>
    <row r="28958" spans="68:68" customFormat="1">
      <c r="BP28958" s="90"/>
    </row>
    <row r="28959" spans="68:68" customFormat="1">
      <c r="BP28959" s="90"/>
    </row>
    <row r="28960" spans="68:68" customFormat="1">
      <c r="BP28960" s="90"/>
    </row>
    <row r="28961" spans="68:68" customFormat="1">
      <c r="BP28961" s="90"/>
    </row>
    <row r="28962" spans="68:68" customFormat="1">
      <c r="BP28962" s="90"/>
    </row>
    <row r="28963" spans="68:68" customFormat="1">
      <c r="BP28963" s="90"/>
    </row>
    <row r="28964" spans="68:68" customFormat="1">
      <c r="BP28964" s="90"/>
    </row>
    <row r="28965" spans="68:68" customFormat="1">
      <c r="BP28965" s="90"/>
    </row>
    <row r="28966" spans="68:68" customFormat="1">
      <c r="BP28966" s="90"/>
    </row>
    <row r="28967" spans="68:68" customFormat="1">
      <c r="BP28967" s="90"/>
    </row>
    <row r="28968" spans="68:68" customFormat="1">
      <c r="BP28968" s="90"/>
    </row>
    <row r="28969" spans="68:68" customFormat="1">
      <c r="BP28969" s="90"/>
    </row>
    <row r="28970" spans="68:68" customFormat="1">
      <c r="BP28970" s="90"/>
    </row>
    <row r="28971" spans="68:68" customFormat="1">
      <c r="BP28971" s="90"/>
    </row>
    <row r="28972" spans="68:68" customFormat="1">
      <c r="BP28972" s="90"/>
    </row>
    <row r="28973" spans="68:68" customFormat="1">
      <c r="BP28973" s="90"/>
    </row>
    <row r="28974" spans="68:68" customFormat="1">
      <c r="BP28974" s="90"/>
    </row>
    <row r="28975" spans="68:68" customFormat="1">
      <c r="BP28975" s="90"/>
    </row>
    <row r="28976" spans="68:68" customFormat="1">
      <c r="BP28976" s="90"/>
    </row>
    <row r="28977" spans="68:68" customFormat="1">
      <c r="BP28977" s="90"/>
    </row>
    <row r="28978" spans="68:68" customFormat="1">
      <c r="BP28978" s="90"/>
    </row>
    <row r="28979" spans="68:68" customFormat="1">
      <c r="BP28979" s="90"/>
    </row>
    <row r="28980" spans="68:68" customFormat="1">
      <c r="BP28980" s="90"/>
    </row>
    <row r="28981" spans="68:68" customFormat="1">
      <c r="BP28981" s="90"/>
    </row>
    <row r="28982" spans="68:68" customFormat="1">
      <c r="BP28982" s="90"/>
    </row>
    <row r="28983" spans="68:68" customFormat="1">
      <c r="BP28983" s="90"/>
    </row>
    <row r="28984" spans="68:68" customFormat="1">
      <c r="BP28984" s="90"/>
    </row>
    <row r="28985" spans="68:68" customFormat="1">
      <c r="BP28985" s="90"/>
    </row>
    <row r="28986" spans="68:68" customFormat="1">
      <c r="BP28986" s="90"/>
    </row>
    <row r="28987" spans="68:68" customFormat="1">
      <c r="BP28987" s="90"/>
    </row>
    <row r="28988" spans="68:68" customFormat="1">
      <c r="BP28988" s="90"/>
    </row>
    <row r="28989" spans="68:68" customFormat="1">
      <c r="BP28989" s="90"/>
    </row>
    <row r="28990" spans="68:68" customFormat="1">
      <c r="BP28990" s="90"/>
    </row>
    <row r="28991" spans="68:68" customFormat="1">
      <c r="BP28991" s="90"/>
    </row>
    <row r="28992" spans="68:68" customFormat="1">
      <c r="BP28992" s="90"/>
    </row>
    <row r="28993" spans="68:68" customFormat="1">
      <c r="BP28993" s="90"/>
    </row>
    <row r="28994" spans="68:68" customFormat="1">
      <c r="BP28994" s="90"/>
    </row>
    <row r="28995" spans="68:68" customFormat="1">
      <c r="BP28995" s="90"/>
    </row>
    <row r="28996" spans="68:68" customFormat="1">
      <c r="BP28996" s="90"/>
    </row>
    <row r="28997" spans="68:68" customFormat="1">
      <c r="BP28997" s="90"/>
    </row>
    <row r="28998" spans="68:68" customFormat="1">
      <c r="BP28998" s="90"/>
    </row>
    <row r="28999" spans="68:68" customFormat="1">
      <c r="BP28999" s="90"/>
    </row>
    <row r="29000" spans="68:68" customFormat="1">
      <c r="BP29000" s="90"/>
    </row>
    <row r="29001" spans="68:68" customFormat="1">
      <c r="BP29001" s="90"/>
    </row>
    <row r="29002" spans="68:68" customFormat="1">
      <c r="BP29002" s="90"/>
    </row>
    <row r="29003" spans="68:68" customFormat="1">
      <c r="BP29003" s="90"/>
    </row>
    <row r="29004" spans="68:68" customFormat="1">
      <c r="BP29004" s="90"/>
    </row>
    <row r="29005" spans="68:68" customFormat="1">
      <c r="BP29005" s="90"/>
    </row>
    <row r="29006" spans="68:68" customFormat="1">
      <c r="BP29006" s="90"/>
    </row>
    <row r="29007" spans="68:68" customFormat="1">
      <c r="BP29007" s="90"/>
    </row>
    <row r="29008" spans="68:68" customFormat="1">
      <c r="BP29008" s="90"/>
    </row>
    <row r="29009" spans="68:68" customFormat="1">
      <c r="BP29009" s="90"/>
    </row>
    <row r="29010" spans="68:68" customFormat="1">
      <c r="BP29010" s="90"/>
    </row>
    <row r="29011" spans="68:68" customFormat="1">
      <c r="BP29011" s="90"/>
    </row>
    <row r="29012" spans="68:68" customFormat="1">
      <c r="BP29012" s="90"/>
    </row>
    <row r="29013" spans="68:68" customFormat="1">
      <c r="BP29013" s="90"/>
    </row>
    <row r="29014" spans="68:68" customFormat="1">
      <c r="BP29014" s="90"/>
    </row>
    <row r="29015" spans="68:68" customFormat="1">
      <c r="BP29015" s="90"/>
    </row>
    <row r="29016" spans="68:68" customFormat="1">
      <c r="BP29016" s="90"/>
    </row>
    <row r="29017" spans="68:68" customFormat="1">
      <c r="BP29017" s="90"/>
    </row>
    <row r="29018" spans="68:68" customFormat="1">
      <c r="BP29018" s="90"/>
    </row>
    <row r="29019" spans="68:68" customFormat="1">
      <c r="BP29019" s="90"/>
    </row>
    <row r="29020" spans="68:68" customFormat="1">
      <c r="BP29020" s="90"/>
    </row>
    <row r="29021" spans="68:68" customFormat="1">
      <c r="BP29021" s="90"/>
    </row>
    <row r="29022" spans="68:68" customFormat="1">
      <c r="BP29022" s="90"/>
    </row>
    <row r="29023" spans="68:68" customFormat="1">
      <c r="BP29023" s="90"/>
    </row>
    <row r="29024" spans="68:68" customFormat="1">
      <c r="BP29024" s="90"/>
    </row>
    <row r="29025" spans="68:68" customFormat="1">
      <c r="BP29025" s="90"/>
    </row>
    <row r="29026" spans="68:68" customFormat="1">
      <c r="BP29026" s="90"/>
    </row>
    <row r="29027" spans="68:68" customFormat="1">
      <c r="BP29027" s="90"/>
    </row>
    <row r="29028" spans="68:68" customFormat="1">
      <c r="BP29028" s="90"/>
    </row>
    <row r="29029" spans="68:68" customFormat="1">
      <c r="BP29029" s="90"/>
    </row>
    <row r="29030" spans="68:68" customFormat="1">
      <c r="BP29030" s="90"/>
    </row>
    <row r="29031" spans="68:68" customFormat="1">
      <c r="BP29031" s="90"/>
    </row>
    <row r="29032" spans="68:68" customFormat="1">
      <c r="BP29032" s="90"/>
    </row>
    <row r="29033" spans="68:68" customFormat="1">
      <c r="BP29033" s="90"/>
    </row>
    <row r="29034" spans="68:68" customFormat="1">
      <c r="BP29034" s="90"/>
    </row>
    <row r="29035" spans="68:68" customFormat="1">
      <c r="BP29035" s="90"/>
    </row>
    <row r="29036" spans="68:68" customFormat="1">
      <c r="BP29036" s="90"/>
    </row>
    <row r="29037" spans="68:68" customFormat="1">
      <c r="BP29037" s="90"/>
    </row>
    <row r="29038" spans="68:68" customFormat="1">
      <c r="BP29038" s="90"/>
    </row>
    <row r="29039" spans="68:68" customFormat="1">
      <c r="BP29039" s="90"/>
    </row>
    <row r="29040" spans="68:68" customFormat="1">
      <c r="BP29040" s="90"/>
    </row>
    <row r="29041" spans="68:68" customFormat="1">
      <c r="BP29041" s="90"/>
    </row>
    <row r="29042" spans="68:68" customFormat="1">
      <c r="BP29042" s="90"/>
    </row>
    <row r="29043" spans="68:68" customFormat="1">
      <c r="BP29043" s="90"/>
    </row>
    <row r="29044" spans="68:68" customFormat="1">
      <c r="BP29044" s="90"/>
    </row>
    <row r="29045" spans="68:68" customFormat="1">
      <c r="BP29045" s="90"/>
    </row>
    <row r="29046" spans="68:68" customFormat="1">
      <c r="BP29046" s="90"/>
    </row>
    <row r="29047" spans="68:68" customFormat="1">
      <c r="BP29047" s="90"/>
    </row>
    <row r="29048" spans="68:68" customFormat="1">
      <c r="BP29048" s="90"/>
    </row>
    <row r="29049" spans="68:68" customFormat="1">
      <c r="BP29049" s="90"/>
    </row>
    <row r="29050" spans="68:68" customFormat="1">
      <c r="BP29050" s="90"/>
    </row>
    <row r="29051" spans="68:68" customFormat="1">
      <c r="BP29051" s="90"/>
    </row>
    <row r="29052" spans="68:68" customFormat="1">
      <c r="BP29052" s="90"/>
    </row>
    <row r="29053" spans="68:68" customFormat="1">
      <c r="BP29053" s="90"/>
    </row>
    <row r="29054" spans="68:68" customFormat="1">
      <c r="BP29054" s="90"/>
    </row>
    <row r="29055" spans="68:68" customFormat="1">
      <c r="BP29055" s="90"/>
    </row>
    <row r="29056" spans="68:68" customFormat="1">
      <c r="BP29056" s="90"/>
    </row>
    <row r="29057" spans="68:68" customFormat="1">
      <c r="BP29057" s="90"/>
    </row>
    <row r="29058" spans="68:68" customFormat="1">
      <c r="BP29058" s="90"/>
    </row>
    <row r="29059" spans="68:68" customFormat="1">
      <c r="BP29059" s="90"/>
    </row>
    <row r="29060" spans="68:68" customFormat="1">
      <c r="BP29060" s="90"/>
    </row>
    <row r="29061" spans="68:68" customFormat="1">
      <c r="BP29061" s="90"/>
    </row>
    <row r="29062" spans="68:68" customFormat="1">
      <c r="BP29062" s="90"/>
    </row>
    <row r="29063" spans="68:68" customFormat="1">
      <c r="BP29063" s="90"/>
    </row>
    <row r="29064" spans="68:68" customFormat="1">
      <c r="BP29064" s="90"/>
    </row>
    <row r="29065" spans="68:68" customFormat="1">
      <c r="BP29065" s="90"/>
    </row>
    <row r="29066" spans="68:68" customFormat="1">
      <c r="BP29066" s="90"/>
    </row>
    <row r="29067" spans="68:68" customFormat="1">
      <c r="BP29067" s="90"/>
    </row>
    <row r="29068" spans="68:68" customFormat="1">
      <c r="BP29068" s="90"/>
    </row>
    <row r="29069" spans="68:68" customFormat="1">
      <c r="BP29069" s="90"/>
    </row>
    <row r="29070" spans="68:68" customFormat="1">
      <c r="BP29070" s="90"/>
    </row>
    <row r="29071" spans="68:68" customFormat="1">
      <c r="BP29071" s="90"/>
    </row>
    <row r="29072" spans="68:68" customFormat="1">
      <c r="BP29072" s="90"/>
    </row>
    <row r="29073" spans="68:68" customFormat="1">
      <c r="BP29073" s="90"/>
    </row>
    <row r="29074" spans="68:68" customFormat="1">
      <c r="BP29074" s="90"/>
    </row>
    <row r="29075" spans="68:68" customFormat="1">
      <c r="BP29075" s="90"/>
    </row>
    <row r="29076" spans="68:68" customFormat="1">
      <c r="BP29076" s="90"/>
    </row>
    <row r="29077" spans="68:68" customFormat="1">
      <c r="BP29077" s="90"/>
    </row>
    <row r="29078" spans="68:68" customFormat="1">
      <c r="BP29078" s="90"/>
    </row>
    <row r="29079" spans="68:68" customFormat="1">
      <c r="BP29079" s="90"/>
    </row>
    <row r="29080" spans="68:68" customFormat="1">
      <c r="BP29080" s="90"/>
    </row>
    <row r="29081" spans="68:68" customFormat="1">
      <c r="BP29081" s="90"/>
    </row>
    <row r="29082" spans="68:68" customFormat="1">
      <c r="BP29082" s="90"/>
    </row>
    <row r="29083" spans="68:68" customFormat="1">
      <c r="BP29083" s="90"/>
    </row>
    <row r="29084" spans="68:68" customFormat="1">
      <c r="BP29084" s="90"/>
    </row>
    <row r="29085" spans="68:68" customFormat="1">
      <c r="BP29085" s="90"/>
    </row>
    <row r="29086" spans="68:68" customFormat="1">
      <c r="BP29086" s="90"/>
    </row>
    <row r="29087" spans="68:68" customFormat="1">
      <c r="BP29087" s="90"/>
    </row>
    <row r="29088" spans="68:68" customFormat="1">
      <c r="BP29088" s="90"/>
    </row>
    <row r="29089" spans="68:68" customFormat="1">
      <c r="BP29089" s="90"/>
    </row>
    <row r="29090" spans="68:68" customFormat="1">
      <c r="BP29090" s="90"/>
    </row>
    <row r="29091" spans="68:68" customFormat="1">
      <c r="BP29091" s="90"/>
    </row>
    <row r="29092" spans="68:68" customFormat="1">
      <c r="BP29092" s="90"/>
    </row>
    <row r="29093" spans="68:68" customFormat="1">
      <c r="BP29093" s="90"/>
    </row>
    <row r="29094" spans="68:68" customFormat="1">
      <c r="BP29094" s="90"/>
    </row>
    <row r="29095" spans="68:68" customFormat="1">
      <c r="BP29095" s="90"/>
    </row>
    <row r="29096" spans="68:68" customFormat="1">
      <c r="BP29096" s="90"/>
    </row>
    <row r="29097" spans="68:68" customFormat="1">
      <c r="BP29097" s="90"/>
    </row>
    <row r="29098" spans="68:68" customFormat="1">
      <c r="BP29098" s="90"/>
    </row>
    <row r="29099" spans="68:68" customFormat="1">
      <c r="BP29099" s="90"/>
    </row>
    <row r="29100" spans="68:68" customFormat="1">
      <c r="BP29100" s="90"/>
    </row>
    <row r="29101" spans="68:68" customFormat="1">
      <c r="BP29101" s="90"/>
    </row>
    <row r="29102" spans="68:68" customFormat="1">
      <c r="BP29102" s="90"/>
    </row>
    <row r="29103" spans="68:68" customFormat="1">
      <c r="BP29103" s="90"/>
    </row>
    <row r="29104" spans="68:68" customFormat="1">
      <c r="BP29104" s="90"/>
    </row>
    <row r="29105" spans="68:68" customFormat="1">
      <c r="BP29105" s="90"/>
    </row>
    <row r="29106" spans="68:68" customFormat="1">
      <c r="BP29106" s="90"/>
    </row>
    <row r="29107" spans="68:68" customFormat="1">
      <c r="BP29107" s="90"/>
    </row>
    <row r="29108" spans="68:68" customFormat="1">
      <c r="BP29108" s="90"/>
    </row>
    <row r="29109" spans="68:68" customFormat="1">
      <c r="BP29109" s="90"/>
    </row>
    <row r="29110" spans="68:68" customFormat="1">
      <c r="BP29110" s="90"/>
    </row>
    <row r="29111" spans="68:68" customFormat="1">
      <c r="BP29111" s="90"/>
    </row>
    <row r="29112" spans="68:68" customFormat="1">
      <c r="BP29112" s="90"/>
    </row>
    <row r="29113" spans="68:68" customFormat="1">
      <c r="BP29113" s="90"/>
    </row>
    <row r="29114" spans="68:68" customFormat="1">
      <c r="BP29114" s="90"/>
    </row>
    <row r="29115" spans="68:68" customFormat="1">
      <c r="BP29115" s="90"/>
    </row>
    <row r="29116" spans="68:68" customFormat="1">
      <c r="BP29116" s="90"/>
    </row>
    <row r="29117" spans="68:68" customFormat="1">
      <c r="BP29117" s="90"/>
    </row>
    <row r="29118" spans="68:68" customFormat="1">
      <c r="BP29118" s="90"/>
    </row>
    <row r="29119" spans="68:68" customFormat="1">
      <c r="BP29119" s="90"/>
    </row>
    <row r="29120" spans="68:68" customFormat="1">
      <c r="BP29120" s="90"/>
    </row>
    <row r="29121" spans="68:68" customFormat="1">
      <c r="BP29121" s="90"/>
    </row>
    <row r="29122" spans="68:68" customFormat="1">
      <c r="BP29122" s="90"/>
    </row>
    <row r="29123" spans="68:68" customFormat="1">
      <c r="BP29123" s="90"/>
    </row>
    <row r="29124" spans="68:68" customFormat="1">
      <c r="BP29124" s="90"/>
    </row>
    <row r="29125" spans="68:68" customFormat="1">
      <c r="BP29125" s="90"/>
    </row>
    <row r="29126" spans="68:68" customFormat="1">
      <c r="BP29126" s="90"/>
    </row>
    <row r="29127" spans="68:68" customFormat="1">
      <c r="BP29127" s="90"/>
    </row>
    <row r="29128" spans="68:68" customFormat="1">
      <c r="BP29128" s="90"/>
    </row>
    <row r="29129" spans="68:68" customFormat="1">
      <c r="BP29129" s="90"/>
    </row>
    <row r="29130" spans="68:68" customFormat="1">
      <c r="BP29130" s="90"/>
    </row>
    <row r="29131" spans="68:68" customFormat="1">
      <c r="BP29131" s="90"/>
    </row>
    <row r="29132" spans="68:68" customFormat="1">
      <c r="BP29132" s="90"/>
    </row>
    <row r="29133" spans="68:68" customFormat="1">
      <c r="BP29133" s="90"/>
    </row>
    <row r="29134" spans="68:68" customFormat="1">
      <c r="BP29134" s="90"/>
    </row>
    <row r="29135" spans="68:68" customFormat="1">
      <c r="BP29135" s="90"/>
    </row>
    <row r="29136" spans="68:68" customFormat="1">
      <c r="BP29136" s="90"/>
    </row>
    <row r="29137" spans="68:68" customFormat="1">
      <c r="BP29137" s="90"/>
    </row>
    <row r="29138" spans="68:68" customFormat="1">
      <c r="BP29138" s="90"/>
    </row>
    <row r="29139" spans="68:68" customFormat="1">
      <c r="BP29139" s="90"/>
    </row>
    <row r="29140" spans="68:68" customFormat="1">
      <c r="BP29140" s="90"/>
    </row>
    <row r="29141" spans="68:68" customFormat="1">
      <c r="BP29141" s="90"/>
    </row>
    <row r="29142" spans="68:68" customFormat="1">
      <c r="BP29142" s="90"/>
    </row>
    <row r="29143" spans="68:68" customFormat="1">
      <c r="BP29143" s="90"/>
    </row>
    <row r="29144" spans="68:68" customFormat="1">
      <c r="BP29144" s="90"/>
    </row>
    <row r="29145" spans="68:68" customFormat="1">
      <c r="BP29145" s="90"/>
    </row>
    <row r="29146" spans="68:68" customFormat="1">
      <c r="BP29146" s="90"/>
    </row>
    <row r="29147" spans="68:68" customFormat="1">
      <c r="BP29147" s="90"/>
    </row>
    <row r="29148" spans="68:68" customFormat="1">
      <c r="BP29148" s="90"/>
    </row>
    <row r="29149" spans="68:68" customFormat="1">
      <c r="BP29149" s="90"/>
    </row>
    <row r="29150" spans="68:68" customFormat="1">
      <c r="BP29150" s="90"/>
    </row>
    <row r="29151" spans="68:68" customFormat="1">
      <c r="BP29151" s="90"/>
    </row>
    <row r="29152" spans="68:68" customFormat="1">
      <c r="BP29152" s="90"/>
    </row>
    <row r="29153" spans="68:68" customFormat="1">
      <c r="BP29153" s="90"/>
    </row>
    <row r="29154" spans="68:68" customFormat="1">
      <c r="BP29154" s="90"/>
    </row>
    <row r="29155" spans="68:68" customFormat="1">
      <c r="BP29155" s="90"/>
    </row>
    <row r="29156" spans="68:68" customFormat="1">
      <c r="BP29156" s="90"/>
    </row>
    <row r="29157" spans="68:68" customFormat="1">
      <c r="BP29157" s="90"/>
    </row>
    <row r="29158" spans="68:68" customFormat="1">
      <c r="BP29158" s="90"/>
    </row>
    <row r="29159" spans="68:68" customFormat="1">
      <c r="BP29159" s="90"/>
    </row>
    <row r="29160" spans="68:68" customFormat="1">
      <c r="BP29160" s="90"/>
    </row>
    <row r="29161" spans="68:68" customFormat="1">
      <c r="BP29161" s="90"/>
    </row>
    <row r="29162" spans="68:68" customFormat="1">
      <c r="BP29162" s="90"/>
    </row>
    <row r="29163" spans="68:68" customFormat="1">
      <c r="BP29163" s="90"/>
    </row>
    <row r="29164" spans="68:68" customFormat="1">
      <c r="BP29164" s="90"/>
    </row>
    <row r="29165" spans="68:68" customFormat="1">
      <c r="BP29165" s="90"/>
    </row>
    <row r="29166" spans="68:68" customFormat="1">
      <c r="BP29166" s="90"/>
    </row>
    <row r="29167" spans="68:68" customFormat="1">
      <c r="BP29167" s="90"/>
    </row>
    <row r="29168" spans="68:68" customFormat="1">
      <c r="BP29168" s="90"/>
    </row>
    <row r="29169" spans="68:68" customFormat="1">
      <c r="BP29169" s="90"/>
    </row>
    <row r="29170" spans="68:68" customFormat="1">
      <c r="BP29170" s="90"/>
    </row>
    <row r="29171" spans="68:68" customFormat="1">
      <c r="BP29171" s="90"/>
    </row>
    <row r="29172" spans="68:68" customFormat="1">
      <c r="BP29172" s="90"/>
    </row>
    <row r="29173" spans="68:68" customFormat="1">
      <c r="BP29173" s="90"/>
    </row>
    <row r="29174" spans="68:68" customFormat="1">
      <c r="BP29174" s="90"/>
    </row>
    <row r="29175" spans="68:68" customFormat="1">
      <c r="BP29175" s="90"/>
    </row>
    <row r="29176" spans="68:68" customFormat="1">
      <c r="BP29176" s="90"/>
    </row>
    <row r="29177" spans="68:68" customFormat="1">
      <c r="BP29177" s="90"/>
    </row>
    <row r="29178" spans="68:68" customFormat="1">
      <c r="BP29178" s="90"/>
    </row>
    <row r="29179" spans="68:68" customFormat="1">
      <c r="BP29179" s="90"/>
    </row>
    <row r="29180" spans="68:68" customFormat="1">
      <c r="BP29180" s="90"/>
    </row>
    <row r="29181" spans="68:68" customFormat="1">
      <c r="BP29181" s="90"/>
    </row>
    <row r="29182" spans="68:68" customFormat="1">
      <c r="BP29182" s="90"/>
    </row>
    <row r="29183" spans="68:68" customFormat="1">
      <c r="BP29183" s="90"/>
    </row>
    <row r="29184" spans="68:68" customFormat="1">
      <c r="BP29184" s="90"/>
    </row>
    <row r="29185" spans="68:68" customFormat="1">
      <c r="BP29185" s="90"/>
    </row>
    <row r="29186" spans="68:68" customFormat="1">
      <c r="BP29186" s="90"/>
    </row>
    <row r="29187" spans="68:68" customFormat="1">
      <c r="BP29187" s="90"/>
    </row>
    <row r="29188" spans="68:68" customFormat="1">
      <c r="BP29188" s="90"/>
    </row>
    <row r="29189" spans="68:68" customFormat="1">
      <c r="BP29189" s="90"/>
    </row>
    <row r="29190" spans="68:68" customFormat="1">
      <c r="BP29190" s="90"/>
    </row>
    <row r="29191" spans="68:68" customFormat="1">
      <c r="BP29191" s="90"/>
    </row>
    <row r="29192" spans="68:68" customFormat="1">
      <c r="BP29192" s="90"/>
    </row>
    <row r="29193" spans="68:68" customFormat="1">
      <c r="BP29193" s="90"/>
    </row>
    <row r="29194" spans="68:68" customFormat="1">
      <c r="BP29194" s="90"/>
    </row>
    <row r="29195" spans="68:68" customFormat="1">
      <c r="BP29195" s="90"/>
    </row>
    <row r="29196" spans="68:68" customFormat="1">
      <c r="BP29196" s="90"/>
    </row>
    <row r="29197" spans="68:68" customFormat="1">
      <c r="BP29197" s="90"/>
    </row>
    <row r="29198" spans="68:68" customFormat="1">
      <c r="BP29198" s="90"/>
    </row>
    <row r="29199" spans="68:68" customFormat="1">
      <c r="BP29199" s="90"/>
    </row>
    <row r="29200" spans="68:68" customFormat="1">
      <c r="BP29200" s="90"/>
    </row>
    <row r="29201" spans="68:68" customFormat="1">
      <c r="BP29201" s="90"/>
    </row>
    <row r="29202" spans="68:68" customFormat="1">
      <c r="BP29202" s="90"/>
    </row>
    <row r="29203" spans="68:68" customFormat="1">
      <c r="BP29203" s="90"/>
    </row>
    <row r="29204" spans="68:68" customFormat="1">
      <c r="BP29204" s="90"/>
    </row>
    <row r="29205" spans="68:68" customFormat="1">
      <c r="BP29205" s="90"/>
    </row>
    <row r="29206" spans="68:68" customFormat="1">
      <c r="BP29206" s="90"/>
    </row>
    <row r="29207" spans="68:68" customFormat="1">
      <c r="BP29207" s="90"/>
    </row>
    <row r="29208" spans="68:68" customFormat="1">
      <c r="BP29208" s="90"/>
    </row>
    <row r="29209" spans="68:68" customFormat="1">
      <c r="BP29209" s="90"/>
    </row>
    <row r="29210" spans="68:68" customFormat="1">
      <c r="BP29210" s="90"/>
    </row>
    <row r="29211" spans="68:68" customFormat="1">
      <c r="BP29211" s="90"/>
    </row>
    <row r="29212" spans="68:68" customFormat="1">
      <c r="BP29212" s="90"/>
    </row>
    <row r="29213" spans="68:68" customFormat="1">
      <c r="BP29213" s="90"/>
    </row>
    <row r="29214" spans="68:68" customFormat="1">
      <c r="BP29214" s="90"/>
    </row>
    <row r="29215" spans="68:68" customFormat="1">
      <c r="BP29215" s="90"/>
    </row>
    <row r="29216" spans="68:68" customFormat="1">
      <c r="BP29216" s="90"/>
    </row>
    <row r="29217" spans="68:68" customFormat="1">
      <c r="BP29217" s="90"/>
    </row>
    <row r="29218" spans="68:68" customFormat="1">
      <c r="BP29218" s="90"/>
    </row>
    <row r="29219" spans="68:68" customFormat="1">
      <c r="BP29219" s="90"/>
    </row>
    <row r="29220" spans="68:68" customFormat="1">
      <c r="BP29220" s="90"/>
    </row>
    <row r="29221" spans="68:68" customFormat="1">
      <c r="BP29221" s="90"/>
    </row>
    <row r="29222" spans="68:68" customFormat="1">
      <c r="BP29222" s="90"/>
    </row>
    <row r="29223" spans="68:68" customFormat="1">
      <c r="BP29223" s="90"/>
    </row>
    <row r="29224" spans="68:68" customFormat="1">
      <c r="BP29224" s="90"/>
    </row>
    <row r="29225" spans="68:68" customFormat="1">
      <c r="BP29225" s="90"/>
    </row>
    <row r="29226" spans="68:68" customFormat="1">
      <c r="BP29226" s="90"/>
    </row>
    <row r="29227" spans="68:68" customFormat="1">
      <c r="BP29227" s="90"/>
    </row>
    <row r="29228" spans="68:68" customFormat="1">
      <c r="BP29228" s="90"/>
    </row>
    <row r="29229" spans="68:68" customFormat="1">
      <c r="BP29229" s="90"/>
    </row>
    <row r="29230" spans="68:68" customFormat="1">
      <c r="BP29230" s="90"/>
    </row>
    <row r="29231" spans="68:68" customFormat="1">
      <c r="BP29231" s="90"/>
    </row>
    <row r="29232" spans="68:68" customFormat="1">
      <c r="BP29232" s="90"/>
    </row>
    <row r="29233" spans="68:68" customFormat="1">
      <c r="BP29233" s="90"/>
    </row>
    <row r="29234" spans="68:68" customFormat="1">
      <c r="BP29234" s="90"/>
    </row>
    <row r="29235" spans="68:68" customFormat="1">
      <c r="BP29235" s="90"/>
    </row>
    <row r="29236" spans="68:68" customFormat="1">
      <c r="BP29236" s="90"/>
    </row>
    <row r="29237" spans="68:68" customFormat="1">
      <c r="BP29237" s="90"/>
    </row>
    <row r="29238" spans="68:68" customFormat="1">
      <c r="BP29238" s="90"/>
    </row>
    <row r="29239" spans="68:68" customFormat="1">
      <c r="BP29239" s="90"/>
    </row>
    <row r="29240" spans="68:68" customFormat="1">
      <c r="BP29240" s="90"/>
    </row>
    <row r="29241" spans="68:68" customFormat="1">
      <c r="BP29241" s="90"/>
    </row>
    <row r="29242" spans="68:68" customFormat="1">
      <c r="BP29242" s="90"/>
    </row>
    <row r="29243" spans="68:68" customFormat="1">
      <c r="BP29243" s="90"/>
    </row>
    <row r="29244" spans="68:68" customFormat="1">
      <c r="BP29244" s="90"/>
    </row>
    <row r="29245" spans="68:68" customFormat="1">
      <c r="BP29245" s="90"/>
    </row>
    <row r="29246" spans="68:68" customFormat="1">
      <c r="BP29246" s="90"/>
    </row>
    <row r="29247" spans="68:68" customFormat="1">
      <c r="BP29247" s="90"/>
    </row>
    <row r="29248" spans="68:68" customFormat="1">
      <c r="BP29248" s="90"/>
    </row>
    <row r="29249" spans="68:68" customFormat="1">
      <c r="BP29249" s="90"/>
    </row>
    <row r="29250" spans="68:68" customFormat="1">
      <c r="BP29250" s="90"/>
    </row>
    <row r="29251" spans="68:68" customFormat="1">
      <c r="BP29251" s="90"/>
    </row>
    <row r="29252" spans="68:68" customFormat="1">
      <c r="BP29252" s="90"/>
    </row>
    <row r="29253" spans="68:68" customFormat="1">
      <c r="BP29253" s="90"/>
    </row>
    <row r="29254" spans="68:68" customFormat="1">
      <c r="BP29254" s="90"/>
    </row>
    <row r="29255" spans="68:68" customFormat="1">
      <c r="BP29255" s="90"/>
    </row>
    <row r="29256" spans="68:68" customFormat="1">
      <c r="BP29256" s="90"/>
    </row>
    <row r="29257" spans="68:68" customFormat="1">
      <c r="BP29257" s="90"/>
    </row>
    <row r="29258" spans="68:68" customFormat="1">
      <c r="BP29258" s="90"/>
    </row>
    <row r="29259" spans="68:68" customFormat="1">
      <c r="BP29259" s="90"/>
    </row>
    <row r="29260" spans="68:68" customFormat="1">
      <c r="BP29260" s="90"/>
    </row>
    <row r="29261" spans="68:68" customFormat="1">
      <c r="BP29261" s="90"/>
    </row>
    <row r="29262" spans="68:68" customFormat="1">
      <c r="BP29262" s="90"/>
    </row>
    <row r="29263" spans="68:68" customFormat="1">
      <c r="BP29263" s="90"/>
    </row>
    <row r="29264" spans="68:68" customFormat="1">
      <c r="BP29264" s="90"/>
    </row>
    <row r="29265" spans="68:68" customFormat="1">
      <c r="BP29265" s="90"/>
    </row>
    <row r="29266" spans="68:68" customFormat="1">
      <c r="BP29266" s="90"/>
    </row>
    <row r="29267" spans="68:68" customFormat="1">
      <c r="BP29267" s="90"/>
    </row>
    <row r="29268" spans="68:68" customFormat="1">
      <c r="BP29268" s="90"/>
    </row>
    <row r="29269" spans="68:68" customFormat="1">
      <c r="BP29269" s="90"/>
    </row>
    <row r="29270" spans="68:68" customFormat="1">
      <c r="BP29270" s="90"/>
    </row>
    <row r="29271" spans="68:68" customFormat="1">
      <c r="BP29271" s="90"/>
    </row>
    <row r="29272" spans="68:68" customFormat="1">
      <c r="BP29272" s="90"/>
    </row>
    <row r="29273" spans="68:68" customFormat="1">
      <c r="BP29273" s="90"/>
    </row>
    <row r="29274" spans="68:68" customFormat="1">
      <c r="BP29274" s="90"/>
    </row>
    <row r="29275" spans="68:68" customFormat="1">
      <c r="BP29275" s="90"/>
    </row>
    <row r="29276" spans="68:68" customFormat="1">
      <c r="BP29276" s="90"/>
    </row>
    <row r="29277" spans="68:68" customFormat="1">
      <c r="BP29277" s="90"/>
    </row>
    <row r="29278" spans="68:68" customFormat="1">
      <c r="BP29278" s="90"/>
    </row>
    <row r="29279" spans="68:68" customFormat="1">
      <c r="BP29279" s="90"/>
    </row>
    <row r="29280" spans="68:68" customFormat="1">
      <c r="BP29280" s="90"/>
    </row>
    <row r="29281" spans="68:68" customFormat="1">
      <c r="BP29281" s="90"/>
    </row>
    <row r="29282" spans="68:68" customFormat="1">
      <c r="BP29282" s="90"/>
    </row>
    <row r="29283" spans="68:68" customFormat="1">
      <c r="BP29283" s="90"/>
    </row>
    <row r="29284" spans="68:68" customFormat="1">
      <c r="BP29284" s="90"/>
    </row>
    <row r="29285" spans="68:68" customFormat="1">
      <c r="BP29285" s="90"/>
    </row>
    <row r="29286" spans="68:68" customFormat="1">
      <c r="BP29286" s="90"/>
    </row>
    <row r="29287" spans="68:68" customFormat="1">
      <c r="BP29287" s="90"/>
    </row>
    <row r="29288" spans="68:68" customFormat="1">
      <c r="BP29288" s="90"/>
    </row>
    <row r="29289" spans="68:68" customFormat="1">
      <c r="BP29289" s="90"/>
    </row>
    <row r="29290" spans="68:68" customFormat="1">
      <c r="BP29290" s="90"/>
    </row>
    <row r="29291" spans="68:68" customFormat="1">
      <c r="BP29291" s="90"/>
    </row>
    <row r="29292" spans="68:68" customFormat="1">
      <c r="BP29292" s="90"/>
    </row>
    <row r="29293" spans="68:68" customFormat="1">
      <c r="BP29293" s="90"/>
    </row>
    <row r="29294" spans="68:68" customFormat="1">
      <c r="BP29294" s="90"/>
    </row>
    <row r="29295" spans="68:68" customFormat="1">
      <c r="BP29295" s="90"/>
    </row>
    <row r="29296" spans="68:68" customFormat="1">
      <c r="BP29296" s="90"/>
    </row>
    <row r="29297" spans="68:68" customFormat="1">
      <c r="BP29297" s="90"/>
    </row>
    <row r="29298" spans="68:68" customFormat="1">
      <c r="BP29298" s="90"/>
    </row>
    <row r="29299" spans="68:68" customFormat="1">
      <c r="BP29299" s="90"/>
    </row>
    <row r="29300" spans="68:68" customFormat="1">
      <c r="BP29300" s="90"/>
    </row>
    <row r="29301" spans="68:68" customFormat="1">
      <c r="BP29301" s="90"/>
    </row>
    <row r="29302" spans="68:68" customFormat="1">
      <c r="BP29302" s="90"/>
    </row>
    <row r="29303" spans="68:68" customFormat="1">
      <c r="BP29303" s="90"/>
    </row>
    <row r="29304" spans="68:68" customFormat="1">
      <c r="BP29304" s="90"/>
    </row>
    <row r="29305" spans="68:68" customFormat="1">
      <c r="BP29305" s="90"/>
    </row>
    <row r="29306" spans="68:68" customFormat="1">
      <c r="BP29306" s="90"/>
    </row>
    <row r="29307" spans="68:68" customFormat="1">
      <c r="BP29307" s="90"/>
    </row>
    <row r="29308" spans="68:68" customFormat="1">
      <c r="BP29308" s="90"/>
    </row>
    <row r="29309" spans="68:68" customFormat="1">
      <c r="BP29309" s="90"/>
    </row>
    <row r="29310" spans="68:68" customFormat="1">
      <c r="BP29310" s="90"/>
    </row>
    <row r="29311" spans="68:68" customFormat="1">
      <c r="BP29311" s="90"/>
    </row>
    <row r="29312" spans="68:68" customFormat="1">
      <c r="BP29312" s="90"/>
    </row>
    <row r="29313" spans="68:68" customFormat="1">
      <c r="BP29313" s="90"/>
    </row>
    <row r="29314" spans="68:68" customFormat="1">
      <c r="BP29314" s="90"/>
    </row>
    <row r="29315" spans="68:68" customFormat="1">
      <c r="BP29315" s="90"/>
    </row>
    <row r="29316" spans="68:68" customFormat="1">
      <c r="BP29316" s="90"/>
    </row>
    <row r="29317" spans="68:68" customFormat="1">
      <c r="BP29317" s="90"/>
    </row>
    <row r="29318" spans="68:68" customFormat="1">
      <c r="BP29318" s="90"/>
    </row>
    <row r="29319" spans="68:68" customFormat="1">
      <c r="BP29319" s="90"/>
    </row>
    <row r="29320" spans="68:68" customFormat="1">
      <c r="BP29320" s="90"/>
    </row>
    <row r="29321" spans="68:68" customFormat="1">
      <c r="BP29321" s="90"/>
    </row>
    <row r="29322" spans="68:68" customFormat="1">
      <c r="BP29322" s="90"/>
    </row>
    <row r="29323" spans="68:68" customFormat="1">
      <c r="BP29323" s="90"/>
    </row>
    <row r="29324" spans="68:68" customFormat="1">
      <c r="BP29324" s="90"/>
    </row>
    <row r="29325" spans="68:68" customFormat="1">
      <c r="BP29325" s="90"/>
    </row>
    <row r="29326" spans="68:68" customFormat="1">
      <c r="BP29326" s="90"/>
    </row>
    <row r="29327" spans="68:68" customFormat="1">
      <c r="BP29327" s="90"/>
    </row>
    <row r="29328" spans="68:68" customFormat="1">
      <c r="BP29328" s="90"/>
    </row>
    <row r="29329" spans="68:68" customFormat="1">
      <c r="BP29329" s="90"/>
    </row>
    <row r="29330" spans="68:68" customFormat="1">
      <c r="BP29330" s="90"/>
    </row>
    <row r="29331" spans="68:68" customFormat="1">
      <c r="BP29331" s="90"/>
    </row>
    <row r="29332" spans="68:68" customFormat="1">
      <c r="BP29332" s="90"/>
    </row>
    <row r="29333" spans="68:68" customFormat="1">
      <c r="BP29333" s="90"/>
    </row>
    <row r="29334" spans="68:68" customFormat="1">
      <c r="BP29334" s="90"/>
    </row>
    <row r="29335" spans="68:68" customFormat="1">
      <c r="BP29335" s="90"/>
    </row>
    <row r="29336" spans="68:68" customFormat="1">
      <c r="BP29336" s="90"/>
    </row>
    <row r="29337" spans="68:68" customFormat="1">
      <c r="BP29337" s="90"/>
    </row>
    <row r="29338" spans="68:68" customFormat="1">
      <c r="BP29338" s="90"/>
    </row>
    <row r="29339" spans="68:68" customFormat="1">
      <c r="BP29339" s="90"/>
    </row>
    <row r="29340" spans="68:68" customFormat="1">
      <c r="BP29340" s="90"/>
    </row>
    <row r="29341" spans="68:68" customFormat="1">
      <c r="BP29341" s="90"/>
    </row>
    <row r="29342" spans="68:68" customFormat="1">
      <c r="BP29342" s="90"/>
    </row>
    <row r="29343" spans="68:68" customFormat="1">
      <c r="BP29343" s="90"/>
    </row>
    <row r="29344" spans="68:68" customFormat="1">
      <c r="BP29344" s="90"/>
    </row>
    <row r="29345" spans="68:68" customFormat="1">
      <c r="BP29345" s="90"/>
    </row>
    <row r="29346" spans="68:68" customFormat="1">
      <c r="BP29346" s="90"/>
    </row>
    <row r="29347" spans="68:68" customFormat="1">
      <c r="BP29347" s="90"/>
    </row>
    <row r="29348" spans="68:68" customFormat="1">
      <c r="BP29348" s="90"/>
    </row>
    <row r="29349" spans="68:68" customFormat="1">
      <c r="BP29349" s="90"/>
    </row>
    <row r="29350" spans="68:68" customFormat="1">
      <c r="BP29350" s="90"/>
    </row>
    <row r="29351" spans="68:68" customFormat="1">
      <c r="BP29351" s="90"/>
    </row>
    <row r="29352" spans="68:68" customFormat="1">
      <c r="BP29352" s="90"/>
    </row>
    <row r="29353" spans="68:68" customFormat="1">
      <c r="BP29353" s="90"/>
    </row>
    <row r="29354" spans="68:68" customFormat="1">
      <c r="BP29354" s="90"/>
    </row>
    <row r="29355" spans="68:68" customFormat="1">
      <c r="BP29355" s="90"/>
    </row>
    <row r="29356" spans="68:68" customFormat="1">
      <c r="BP29356" s="90"/>
    </row>
    <row r="29357" spans="68:68" customFormat="1">
      <c r="BP29357" s="90"/>
    </row>
    <row r="29358" spans="68:68" customFormat="1">
      <c r="BP29358" s="90"/>
    </row>
    <row r="29359" spans="68:68" customFormat="1">
      <c r="BP29359" s="90"/>
    </row>
    <row r="29360" spans="68:68" customFormat="1">
      <c r="BP29360" s="90"/>
    </row>
    <row r="29361" spans="68:68" customFormat="1">
      <c r="BP29361" s="90"/>
    </row>
    <row r="29362" spans="68:68" customFormat="1">
      <c r="BP29362" s="90"/>
    </row>
    <row r="29363" spans="68:68" customFormat="1">
      <c r="BP29363" s="90"/>
    </row>
    <row r="29364" spans="68:68" customFormat="1">
      <c r="BP29364" s="90"/>
    </row>
    <row r="29365" spans="68:68" customFormat="1">
      <c r="BP29365" s="90"/>
    </row>
    <row r="29366" spans="68:68" customFormat="1">
      <c r="BP29366" s="90"/>
    </row>
    <row r="29367" spans="68:68" customFormat="1">
      <c r="BP29367" s="90"/>
    </row>
    <row r="29368" spans="68:68" customFormat="1">
      <c r="BP29368" s="90"/>
    </row>
    <row r="29369" spans="68:68" customFormat="1">
      <c r="BP29369" s="90"/>
    </row>
    <row r="29370" spans="68:68" customFormat="1">
      <c r="BP29370" s="90"/>
    </row>
    <row r="29371" spans="68:68" customFormat="1">
      <c r="BP29371" s="90"/>
    </row>
    <row r="29372" spans="68:68" customFormat="1">
      <c r="BP29372" s="90"/>
    </row>
    <row r="29373" spans="68:68" customFormat="1">
      <c r="BP29373" s="90"/>
    </row>
    <row r="29374" spans="68:68" customFormat="1">
      <c r="BP29374" s="90"/>
    </row>
    <row r="29375" spans="68:68" customFormat="1">
      <c r="BP29375" s="90"/>
    </row>
    <row r="29376" spans="68:68" customFormat="1">
      <c r="BP29376" s="90"/>
    </row>
    <row r="29377" spans="68:68" customFormat="1">
      <c r="BP29377" s="90"/>
    </row>
    <row r="29378" spans="68:68" customFormat="1">
      <c r="BP29378" s="90"/>
    </row>
    <row r="29379" spans="68:68" customFormat="1">
      <c r="BP29379" s="90"/>
    </row>
    <row r="29380" spans="68:68" customFormat="1">
      <c r="BP29380" s="90"/>
    </row>
    <row r="29381" spans="68:68" customFormat="1">
      <c r="BP29381" s="90"/>
    </row>
    <row r="29382" spans="68:68" customFormat="1">
      <c r="BP29382" s="90"/>
    </row>
    <row r="29383" spans="68:68" customFormat="1">
      <c r="BP29383" s="90"/>
    </row>
    <row r="29384" spans="68:68" customFormat="1">
      <c r="BP29384" s="90"/>
    </row>
    <row r="29385" spans="68:68" customFormat="1">
      <c r="BP29385" s="90"/>
    </row>
    <row r="29386" spans="68:68" customFormat="1">
      <c r="BP29386" s="90"/>
    </row>
    <row r="29387" spans="68:68" customFormat="1">
      <c r="BP29387" s="90"/>
    </row>
    <row r="29388" spans="68:68" customFormat="1">
      <c r="BP29388" s="90"/>
    </row>
    <row r="29389" spans="68:68" customFormat="1">
      <c r="BP29389" s="90"/>
    </row>
    <row r="29390" spans="68:68" customFormat="1">
      <c r="BP29390" s="90"/>
    </row>
    <row r="29391" spans="68:68" customFormat="1">
      <c r="BP29391" s="90"/>
    </row>
    <row r="29392" spans="68:68" customFormat="1">
      <c r="BP29392" s="90"/>
    </row>
    <row r="29393" spans="68:68" customFormat="1">
      <c r="BP29393" s="90"/>
    </row>
    <row r="29394" spans="68:68" customFormat="1">
      <c r="BP29394" s="90"/>
    </row>
    <row r="29395" spans="68:68" customFormat="1">
      <c r="BP29395" s="90"/>
    </row>
    <row r="29396" spans="68:68" customFormat="1">
      <c r="BP29396" s="90"/>
    </row>
    <row r="29397" spans="68:68" customFormat="1">
      <c r="BP29397" s="90"/>
    </row>
    <row r="29398" spans="68:68" customFormat="1">
      <c r="BP29398" s="90"/>
    </row>
    <row r="29399" spans="68:68" customFormat="1">
      <c r="BP29399" s="90"/>
    </row>
    <row r="29400" spans="68:68" customFormat="1">
      <c r="BP29400" s="90"/>
    </row>
    <row r="29401" spans="68:68" customFormat="1">
      <c r="BP29401" s="90"/>
    </row>
    <row r="29402" spans="68:68" customFormat="1">
      <c r="BP29402" s="90"/>
    </row>
    <row r="29403" spans="68:68" customFormat="1">
      <c r="BP29403" s="90"/>
    </row>
    <row r="29404" spans="68:68" customFormat="1">
      <c r="BP29404" s="90"/>
    </row>
    <row r="29405" spans="68:68" customFormat="1">
      <c r="BP29405" s="90"/>
    </row>
    <row r="29406" spans="68:68" customFormat="1">
      <c r="BP29406" s="90"/>
    </row>
    <row r="29407" spans="68:68" customFormat="1">
      <c r="BP29407" s="90"/>
    </row>
    <row r="29408" spans="68:68" customFormat="1">
      <c r="BP29408" s="90"/>
    </row>
    <row r="29409" spans="68:68" customFormat="1">
      <c r="BP29409" s="90"/>
    </row>
    <row r="29410" spans="68:68" customFormat="1">
      <c r="BP29410" s="90"/>
    </row>
    <row r="29411" spans="68:68" customFormat="1">
      <c r="BP29411" s="90"/>
    </row>
    <row r="29412" spans="68:68" customFormat="1">
      <c r="BP29412" s="90"/>
    </row>
    <row r="29413" spans="68:68" customFormat="1">
      <c r="BP29413" s="90"/>
    </row>
    <row r="29414" spans="68:68" customFormat="1">
      <c r="BP29414" s="90"/>
    </row>
    <row r="29415" spans="68:68" customFormat="1">
      <c r="BP29415" s="90"/>
    </row>
    <row r="29416" spans="68:68" customFormat="1">
      <c r="BP29416" s="90"/>
    </row>
    <row r="29417" spans="68:68" customFormat="1">
      <c r="BP29417" s="90"/>
    </row>
    <row r="29418" spans="68:68" customFormat="1">
      <c r="BP29418" s="90"/>
    </row>
    <row r="29419" spans="68:68" customFormat="1">
      <c r="BP29419" s="90"/>
    </row>
    <row r="29420" spans="68:68" customFormat="1">
      <c r="BP29420" s="90"/>
    </row>
    <row r="29421" spans="68:68" customFormat="1">
      <c r="BP29421" s="90"/>
    </row>
    <row r="29422" spans="68:68" customFormat="1">
      <c r="BP29422" s="90"/>
    </row>
    <row r="29423" spans="68:68" customFormat="1">
      <c r="BP29423" s="90"/>
    </row>
    <row r="29424" spans="68:68" customFormat="1">
      <c r="BP29424" s="90"/>
    </row>
    <row r="29425" spans="68:68" customFormat="1">
      <c r="BP29425" s="90"/>
    </row>
    <row r="29426" spans="68:68" customFormat="1">
      <c r="BP29426" s="90"/>
    </row>
    <row r="29427" spans="68:68" customFormat="1">
      <c r="BP29427" s="90"/>
    </row>
    <row r="29428" spans="68:68" customFormat="1">
      <c r="BP29428" s="90"/>
    </row>
    <row r="29429" spans="68:68" customFormat="1">
      <c r="BP29429" s="90"/>
    </row>
    <row r="29430" spans="68:68" customFormat="1">
      <c r="BP29430" s="90"/>
    </row>
    <row r="29431" spans="68:68" customFormat="1">
      <c r="BP29431" s="90"/>
    </row>
    <row r="29432" spans="68:68" customFormat="1">
      <c r="BP29432" s="90"/>
    </row>
    <row r="29433" spans="68:68" customFormat="1">
      <c r="BP29433" s="90"/>
    </row>
    <row r="29434" spans="68:68" customFormat="1">
      <c r="BP29434" s="90"/>
    </row>
    <row r="29435" spans="68:68" customFormat="1">
      <c r="BP29435" s="90"/>
    </row>
    <row r="29436" spans="68:68" customFormat="1">
      <c r="BP29436" s="90"/>
    </row>
    <row r="29437" spans="68:68" customFormat="1">
      <c r="BP29437" s="90"/>
    </row>
    <row r="29438" spans="68:68" customFormat="1">
      <c r="BP29438" s="90"/>
    </row>
    <row r="29439" spans="68:68" customFormat="1">
      <c r="BP29439" s="90"/>
    </row>
    <row r="29440" spans="68:68" customFormat="1">
      <c r="BP29440" s="90"/>
    </row>
    <row r="29441" spans="68:68" customFormat="1">
      <c r="BP29441" s="90"/>
    </row>
    <row r="29442" spans="68:68" customFormat="1">
      <c r="BP29442" s="90"/>
    </row>
    <row r="29443" spans="68:68" customFormat="1">
      <c r="BP29443" s="90"/>
    </row>
    <row r="29444" spans="68:68" customFormat="1">
      <c r="BP29444" s="90"/>
    </row>
    <row r="29445" spans="68:68" customFormat="1">
      <c r="BP29445" s="90"/>
    </row>
    <row r="29446" spans="68:68" customFormat="1">
      <c r="BP29446" s="90"/>
    </row>
    <row r="29447" spans="68:68" customFormat="1">
      <c r="BP29447" s="90"/>
    </row>
    <row r="29448" spans="68:68" customFormat="1">
      <c r="BP29448" s="90"/>
    </row>
    <row r="29449" spans="68:68" customFormat="1">
      <c r="BP29449" s="90"/>
    </row>
    <row r="29450" spans="68:68" customFormat="1">
      <c r="BP29450" s="90"/>
    </row>
    <row r="29451" spans="68:68" customFormat="1">
      <c r="BP29451" s="90"/>
    </row>
    <row r="29452" spans="68:68" customFormat="1">
      <c r="BP29452" s="90"/>
    </row>
    <row r="29453" spans="68:68" customFormat="1">
      <c r="BP29453" s="90"/>
    </row>
    <row r="29454" spans="68:68" customFormat="1">
      <c r="BP29454" s="90"/>
    </row>
    <row r="29455" spans="68:68" customFormat="1">
      <c r="BP29455" s="90"/>
    </row>
    <row r="29456" spans="68:68" customFormat="1">
      <c r="BP29456" s="90"/>
    </row>
    <row r="29457" spans="68:68" customFormat="1">
      <c r="BP29457" s="90"/>
    </row>
    <row r="29458" spans="68:68" customFormat="1">
      <c r="BP29458" s="90"/>
    </row>
    <row r="29459" spans="68:68" customFormat="1">
      <c r="BP29459" s="90"/>
    </row>
    <row r="29460" spans="68:68" customFormat="1">
      <c r="BP29460" s="90"/>
    </row>
    <row r="29461" spans="68:68" customFormat="1">
      <c r="BP29461" s="90"/>
    </row>
    <row r="29462" spans="68:68" customFormat="1">
      <c r="BP29462" s="90"/>
    </row>
    <row r="29463" spans="68:68" customFormat="1">
      <c r="BP29463" s="90"/>
    </row>
    <row r="29464" spans="68:68" customFormat="1">
      <c r="BP29464" s="90"/>
    </row>
    <row r="29465" spans="68:68" customFormat="1">
      <c r="BP29465" s="90"/>
    </row>
    <row r="29466" spans="68:68" customFormat="1">
      <c r="BP29466" s="90"/>
    </row>
    <row r="29467" spans="68:68" customFormat="1">
      <c r="BP29467" s="90"/>
    </row>
    <row r="29468" spans="68:68" customFormat="1">
      <c r="BP29468" s="90"/>
    </row>
    <row r="29469" spans="68:68" customFormat="1">
      <c r="BP29469" s="90"/>
    </row>
    <row r="29470" spans="68:68" customFormat="1">
      <c r="BP29470" s="90"/>
    </row>
    <row r="29471" spans="68:68" customFormat="1">
      <c r="BP29471" s="90"/>
    </row>
    <row r="29472" spans="68:68" customFormat="1">
      <c r="BP29472" s="90"/>
    </row>
    <row r="29473" spans="68:68" customFormat="1">
      <c r="BP29473" s="90"/>
    </row>
    <row r="29474" spans="68:68" customFormat="1">
      <c r="BP29474" s="90"/>
    </row>
    <row r="29475" spans="68:68" customFormat="1">
      <c r="BP29475" s="90"/>
    </row>
    <row r="29476" spans="68:68" customFormat="1">
      <c r="BP29476" s="90"/>
    </row>
    <row r="29477" spans="68:68" customFormat="1">
      <c r="BP29477" s="90"/>
    </row>
    <row r="29478" spans="68:68" customFormat="1">
      <c r="BP29478" s="90"/>
    </row>
    <row r="29479" spans="68:68" customFormat="1">
      <c r="BP29479" s="90"/>
    </row>
    <row r="29480" spans="68:68" customFormat="1">
      <c r="BP29480" s="90"/>
    </row>
    <row r="29481" spans="68:68" customFormat="1">
      <c r="BP29481" s="90"/>
    </row>
    <row r="29482" spans="68:68" customFormat="1">
      <c r="BP29482" s="90"/>
    </row>
    <row r="29483" spans="68:68" customFormat="1">
      <c r="BP29483" s="90"/>
    </row>
    <row r="29484" spans="68:68" customFormat="1">
      <c r="BP29484" s="90"/>
    </row>
    <row r="29485" spans="68:68" customFormat="1">
      <c r="BP29485" s="90"/>
    </row>
    <row r="29486" spans="68:68" customFormat="1">
      <c r="BP29486" s="90"/>
    </row>
    <row r="29487" spans="68:68" customFormat="1">
      <c r="BP29487" s="90"/>
    </row>
    <row r="29488" spans="68:68" customFormat="1">
      <c r="BP29488" s="90"/>
    </row>
    <row r="29489" spans="68:68" customFormat="1">
      <c r="BP29489" s="90"/>
    </row>
    <row r="29490" spans="68:68" customFormat="1">
      <c r="BP29490" s="90"/>
    </row>
    <row r="29491" spans="68:68" customFormat="1">
      <c r="BP29491" s="90"/>
    </row>
    <row r="29492" spans="68:68" customFormat="1">
      <c r="BP29492" s="90"/>
    </row>
    <row r="29493" spans="68:68" customFormat="1">
      <c r="BP29493" s="90"/>
    </row>
    <row r="29494" spans="68:68" customFormat="1">
      <c r="BP29494" s="90"/>
    </row>
    <row r="29495" spans="68:68" customFormat="1">
      <c r="BP29495" s="90"/>
    </row>
    <row r="29496" spans="68:68" customFormat="1">
      <c r="BP29496" s="90"/>
    </row>
    <row r="29497" spans="68:68" customFormat="1">
      <c r="BP29497" s="90"/>
    </row>
    <row r="29498" spans="68:68" customFormat="1">
      <c r="BP29498" s="90"/>
    </row>
    <row r="29499" spans="68:68" customFormat="1">
      <c r="BP29499" s="90"/>
    </row>
    <row r="29500" spans="68:68" customFormat="1">
      <c r="BP29500" s="90"/>
    </row>
    <row r="29501" spans="68:68" customFormat="1">
      <c r="BP29501" s="90"/>
    </row>
    <row r="29502" spans="68:68" customFormat="1">
      <c r="BP29502" s="90"/>
    </row>
    <row r="29503" spans="68:68" customFormat="1">
      <c r="BP29503" s="90"/>
    </row>
    <row r="29504" spans="68:68" customFormat="1">
      <c r="BP29504" s="90"/>
    </row>
    <row r="29505" spans="68:68" customFormat="1">
      <c r="BP29505" s="90"/>
    </row>
    <row r="29506" spans="68:68" customFormat="1">
      <c r="BP29506" s="90"/>
    </row>
    <row r="29507" spans="68:68" customFormat="1">
      <c r="BP29507" s="90"/>
    </row>
    <row r="29508" spans="68:68" customFormat="1">
      <c r="BP29508" s="90"/>
    </row>
    <row r="29509" spans="68:68" customFormat="1">
      <c r="BP29509" s="90"/>
    </row>
    <row r="29510" spans="68:68" customFormat="1">
      <c r="BP29510" s="90"/>
    </row>
    <row r="29511" spans="68:68" customFormat="1">
      <c r="BP29511" s="90"/>
    </row>
    <row r="29512" spans="68:68" customFormat="1">
      <c r="BP29512" s="90"/>
    </row>
    <row r="29513" spans="68:68" customFormat="1">
      <c r="BP29513" s="90"/>
    </row>
    <row r="29514" spans="68:68" customFormat="1">
      <c r="BP29514" s="90"/>
    </row>
    <row r="29515" spans="68:68" customFormat="1">
      <c r="BP29515" s="90"/>
    </row>
    <row r="29516" spans="68:68" customFormat="1">
      <c r="BP29516" s="90"/>
    </row>
    <row r="29517" spans="68:68" customFormat="1">
      <c r="BP29517" s="90"/>
    </row>
    <row r="29518" spans="68:68" customFormat="1">
      <c r="BP29518" s="90"/>
    </row>
    <row r="29519" spans="68:68" customFormat="1">
      <c r="BP29519" s="90"/>
    </row>
    <row r="29520" spans="68:68" customFormat="1">
      <c r="BP29520" s="90"/>
    </row>
    <row r="29521" spans="68:68" customFormat="1">
      <c r="BP29521" s="90"/>
    </row>
    <row r="29522" spans="68:68" customFormat="1">
      <c r="BP29522" s="90"/>
    </row>
    <row r="29523" spans="68:68" customFormat="1">
      <c r="BP29523" s="90"/>
    </row>
    <row r="29524" spans="68:68" customFormat="1">
      <c r="BP29524" s="90"/>
    </row>
    <row r="29525" spans="68:68" customFormat="1">
      <c r="BP29525" s="90"/>
    </row>
    <row r="29526" spans="68:68" customFormat="1">
      <c r="BP29526" s="90"/>
    </row>
    <row r="29527" spans="68:68" customFormat="1">
      <c r="BP29527" s="90"/>
    </row>
    <row r="29528" spans="68:68" customFormat="1">
      <c r="BP29528" s="90"/>
    </row>
    <row r="29529" spans="68:68" customFormat="1">
      <c r="BP29529" s="90"/>
    </row>
    <row r="29530" spans="68:68" customFormat="1">
      <c r="BP29530" s="90"/>
    </row>
    <row r="29531" spans="68:68" customFormat="1">
      <c r="BP29531" s="90"/>
    </row>
    <row r="29532" spans="68:68" customFormat="1">
      <c r="BP29532" s="90"/>
    </row>
    <row r="29533" spans="68:68" customFormat="1">
      <c r="BP29533" s="90"/>
    </row>
    <row r="29534" spans="68:68" customFormat="1">
      <c r="BP29534" s="90"/>
    </row>
    <row r="29535" spans="68:68" customFormat="1">
      <c r="BP29535" s="90"/>
    </row>
    <row r="29536" spans="68:68" customFormat="1">
      <c r="BP29536" s="90"/>
    </row>
    <row r="29537" spans="68:68" customFormat="1">
      <c r="BP29537" s="90"/>
    </row>
    <row r="29538" spans="68:68" customFormat="1">
      <c r="BP29538" s="90"/>
    </row>
    <row r="29539" spans="68:68" customFormat="1">
      <c r="BP29539" s="90"/>
    </row>
    <row r="29540" spans="68:68" customFormat="1">
      <c r="BP29540" s="90"/>
    </row>
    <row r="29541" spans="68:68" customFormat="1">
      <c r="BP29541" s="90"/>
    </row>
    <row r="29542" spans="68:68" customFormat="1">
      <c r="BP29542" s="90"/>
    </row>
    <row r="29543" spans="68:68" customFormat="1">
      <c r="BP29543" s="90"/>
    </row>
    <row r="29544" spans="68:68" customFormat="1">
      <c r="BP29544" s="90"/>
    </row>
    <row r="29545" spans="68:68" customFormat="1">
      <c r="BP29545" s="90"/>
    </row>
    <row r="29546" spans="68:68" customFormat="1">
      <c r="BP29546" s="90"/>
    </row>
    <row r="29547" spans="68:68" customFormat="1">
      <c r="BP29547" s="90"/>
    </row>
    <row r="29548" spans="68:68" customFormat="1">
      <c r="BP29548" s="90"/>
    </row>
    <row r="29549" spans="68:68" customFormat="1">
      <c r="BP29549" s="90"/>
    </row>
    <row r="29550" spans="68:68" customFormat="1">
      <c r="BP29550" s="90"/>
    </row>
    <row r="29551" spans="68:68" customFormat="1">
      <c r="BP29551" s="90"/>
    </row>
    <row r="29552" spans="68:68" customFormat="1">
      <c r="BP29552" s="90"/>
    </row>
    <row r="29553" spans="68:68" customFormat="1">
      <c r="BP29553" s="90"/>
    </row>
    <row r="29554" spans="68:68" customFormat="1">
      <c r="BP29554" s="90"/>
    </row>
    <row r="29555" spans="68:68" customFormat="1">
      <c r="BP29555" s="90"/>
    </row>
    <row r="29556" spans="68:68" customFormat="1">
      <c r="BP29556" s="90"/>
    </row>
    <row r="29557" spans="68:68" customFormat="1">
      <c r="BP29557" s="90"/>
    </row>
    <row r="29558" spans="68:68" customFormat="1">
      <c r="BP29558" s="90"/>
    </row>
    <row r="29559" spans="68:68" customFormat="1">
      <c r="BP29559" s="90"/>
    </row>
    <row r="29560" spans="68:68" customFormat="1">
      <c r="BP29560" s="90"/>
    </row>
    <row r="29561" spans="68:68" customFormat="1">
      <c r="BP29561" s="90"/>
    </row>
    <row r="29562" spans="68:68" customFormat="1">
      <c r="BP29562" s="90"/>
    </row>
    <row r="29563" spans="68:68" customFormat="1">
      <c r="BP29563" s="90"/>
    </row>
    <row r="29564" spans="68:68" customFormat="1">
      <c r="BP29564" s="90"/>
    </row>
    <row r="29565" spans="68:68" customFormat="1">
      <c r="BP29565" s="90"/>
    </row>
    <row r="29566" spans="68:68" customFormat="1">
      <c r="BP29566" s="90"/>
    </row>
    <row r="29567" spans="68:68" customFormat="1">
      <c r="BP29567" s="90"/>
    </row>
    <row r="29568" spans="68:68" customFormat="1">
      <c r="BP29568" s="90"/>
    </row>
    <row r="29569" spans="68:68" customFormat="1">
      <c r="BP29569" s="90"/>
    </row>
    <row r="29570" spans="68:68" customFormat="1">
      <c r="BP29570" s="90"/>
    </row>
    <row r="29571" spans="68:68" customFormat="1">
      <c r="BP29571" s="90"/>
    </row>
    <row r="29572" spans="68:68" customFormat="1">
      <c r="BP29572" s="90"/>
    </row>
    <row r="29573" spans="68:68" customFormat="1">
      <c r="BP29573" s="90"/>
    </row>
    <row r="29574" spans="68:68" customFormat="1">
      <c r="BP29574" s="90"/>
    </row>
    <row r="29575" spans="68:68" customFormat="1">
      <c r="BP29575" s="90"/>
    </row>
    <row r="29576" spans="68:68" customFormat="1">
      <c r="BP29576" s="90"/>
    </row>
    <row r="29577" spans="68:68" customFormat="1">
      <c r="BP29577" s="90"/>
    </row>
    <row r="29578" spans="68:68" customFormat="1">
      <c r="BP29578" s="90"/>
    </row>
    <row r="29579" spans="68:68" customFormat="1">
      <c r="BP29579" s="90"/>
    </row>
    <row r="29580" spans="68:68" customFormat="1">
      <c r="BP29580" s="90"/>
    </row>
    <row r="29581" spans="68:68" customFormat="1">
      <c r="BP29581" s="90"/>
    </row>
    <row r="29582" spans="68:68" customFormat="1">
      <c r="BP29582" s="90"/>
    </row>
    <row r="29583" spans="68:68" customFormat="1">
      <c r="BP29583" s="90"/>
    </row>
    <row r="29584" spans="68:68" customFormat="1">
      <c r="BP29584" s="90"/>
    </row>
    <row r="29585" spans="68:68" customFormat="1">
      <c r="BP29585" s="90"/>
    </row>
    <row r="29586" spans="68:68" customFormat="1">
      <c r="BP29586" s="90"/>
    </row>
    <row r="29587" spans="68:68" customFormat="1">
      <c r="BP29587" s="90"/>
    </row>
    <row r="29588" spans="68:68" customFormat="1">
      <c r="BP29588" s="90"/>
    </row>
    <row r="29589" spans="68:68" customFormat="1">
      <c r="BP29589" s="90"/>
    </row>
    <row r="29590" spans="68:68" customFormat="1">
      <c r="BP29590" s="90"/>
    </row>
    <row r="29591" spans="68:68" customFormat="1">
      <c r="BP29591" s="90"/>
    </row>
    <row r="29592" spans="68:68" customFormat="1">
      <c r="BP29592" s="90"/>
    </row>
    <row r="29593" spans="68:68" customFormat="1">
      <c r="BP29593" s="90"/>
    </row>
    <row r="29594" spans="68:68" customFormat="1">
      <c r="BP29594" s="90"/>
    </row>
    <row r="29595" spans="68:68" customFormat="1">
      <c r="BP29595" s="90"/>
    </row>
    <row r="29596" spans="68:68" customFormat="1">
      <c r="BP29596" s="90"/>
    </row>
    <row r="29597" spans="68:68" customFormat="1">
      <c r="BP29597" s="90"/>
    </row>
    <row r="29598" spans="68:68" customFormat="1">
      <c r="BP29598" s="90"/>
    </row>
    <row r="29599" spans="68:68" customFormat="1">
      <c r="BP29599" s="90"/>
    </row>
    <row r="29600" spans="68:68" customFormat="1">
      <c r="BP29600" s="90"/>
    </row>
    <row r="29601" spans="68:68" customFormat="1">
      <c r="BP29601" s="90"/>
    </row>
    <row r="29602" spans="68:68" customFormat="1">
      <c r="BP29602" s="90"/>
    </row>
    <row r="29603" spans="68:68" customFormat="1">
      <c r="BP29603" s="90"/>
    </row>
    <row r="29604" spans="68:68" customFormat="1">
      <c r="BP29604" s="90"/>
    </row>
    <row r="29605" spans="68:68" customFormat="1">
      <c r="BP29605" s="90"/>
    </row>
    <row r="29606" spans="68:68" customFormat="1">
      <c r="BP29606" s="90"/>
    </row>
    <row r="29607" spans="68:68" customFormat="1">
      <c r="BP29607" s="90"/>
    </row>
    <row r="29608" spans="68:68" customFormat="1">
      <c r="BP29608" s="90"/>
    </row>
    <row r="29609" spans="68:68" customFormat="1">
      <c r="BP29609" s="90"/>
    </row>
    <row r="29610" spans="68:68" customFormat="1">
      <c r="BP29610" s="90"/>
    </row>
    <row r="29611" spans="68:68" customFormat="1">
      <c r="BP29611" s="90"/>
    </row>
    <row r="29612" spans="68:68" customFormat="1">
      <c r="BP29612" s="90"/>
    </row>
    <row r="29613" spans="68:68" customFormat="1">
      <c r="BP29613" s="90"/>
    </row>
    <row r="29614" spans="68:68" customFormat="1">
      <c r="BP29614" s="90"/>
    </row>
    <row r="29615" spans="68:68" customFormat="1">
      <c r="BP29615" s="90"/>
    </row>
    <row r="29616" spans="68:68" customFormat="1">
      <c r="BP29616" s="90"/>
    </row>
    <row r="29617" spans="68:68" customFormat="1">
      <c r="BP29617" s="90"/>
    </row>
    <row r="29618" spans="68:68" customFormat="1">
      <c r="BP29618" s="90"/>
    </row>
    <row r="29619" spans="68:68" customFormat="1">
      <c r="BP29619" s="90"/>
    </row>
    <row r="29620" spans="68:68" customFormat="1">
      <c r="BP29620" s="90"/>
    </row>
    <row r="29621" spans="68:68" customFormat="1">
      <c r="BP29621" s="90"/>
    </row>
    <row r="29622" spans="68:68" customFormat="1">
      <c r="BP29622" s="90"/>
    </row>
    <row r="29623" spans="68:68" customFormat="1">
      <c r="BP29623" s="90"/>
    </row>
    <row r="29624" spans="68:68" customFormat="1">
      <c r="BP29624" s="90"/>
    </row>
    <row r="29625" spans="68:68" customFormat="1">
      <c r="BP29625" s="90"/>
    </row>
    <row r="29626" spans="68:68" customFormat="1">
      <c r="BP29626" s="90"/>
    </row>
    <row r="29627" spans="68:68" customFormat="1">
      <c r="BP29627" s="90"/>
    </row>
    <row r="29628" spans="68:68" customFormat="1">
      <c r="BP29628" s="90"/>
    </row>
    <row r="29629" spans="68:68" customFormat="1">
      <c r="BP29629" s="90"/>
    </row>
    <row r="29630" spans="68:68" customFormat="1">
      <c r="BP29630" s="90"/>
    </row>
    <row r="29631" spans="68:68" customFormat="1">
      <c r="BP29631" s="90"/>
    </row>
    <row r="29632" spans="68:68" customFormat="1">
      <c r="BP29632" s="90"/>
    </row>
    <row r="29633" spans="68:68" customFormat="1">
      <c r="BP29633" s="90"/>
    </row>
    <row r="29634" spans="68:68" customFormat="1">
      <c r="BP29634" s="90"/>
    </row>
    <row r="29635" spans="68:68" customFormat="1">
      <c r="BP29635" s="90"/>
    </row>
    <row r="29636" spans="68:68" customFormat="1">
      <c r="BP29636" s="90"/>
    </row>
    <row r="29637" spans="68:68" customFormat="1">
      <c r="BP29637" s="90"/>
    </row>
    <row r="29638" spans="68:68" customFormat="1">
      <c r="BP29638" s="90"/>
    </row>
    <row r="29639" spans="68:68" customFormat="1">
      <c r="BP29639" s="90"/>
    </row>
    <row r="29640" spans="68:68" customFormat="1">
      <c r="BP29640" s="90"/>
    </row>
    <row r="29641" spans="68:68" customFormat="1">
      <c r="BP29641" s="90"/>
    </row>
    <row r="29642" spans="68:68" customFormat="1">
      <c r="BP29642" s="90"/>
    </row>
    <row r="29643" spans="68:68" customFormat="1">
      <c r="BP29643" s="90"/>
    </row>
    <row r="29644" spans="68:68" customFormat="1">
      <c r="BP29644" s="90"/>
    </row>
    <row r="29645" spans="68:68" customFormat="1">
      <c r="BP29645" s="90"/>
    </row>
    <row r="29646" spans="68:68" customFormat="1">
      <c r="BP29646" s="90"/>
    </row>
    <row r="29647" spans="68:68" customFormat="1">
      <c r="BP29647" s="90"/>
    </row>
    <row r="29648" spans="68:68" customFormat="1">
      <c r="BP29648" s="90"/>
    </row>
    <row r="29649" spans="68:68" customFormat="1">
      <c r="BP29649" s="90"/>
    </row>
    <row r="29650" spans="68:68" customFormat="1">
      <c r="BP29650" s="90"/>
    </row>
    <row r="29651" spans="68:68" customFormat="1">
      <c r="BP29651" s="90"/>
    </row>
    <row r="29652" spans="68:68" customFormat="1">
      <c r="BP29652" s="90"/>
    </row>
    <row r="29653" spans="68:68" customFormat="1">
      <c r="BP29653" s="90"/>
    </row>
    <row r="29654" spans="68:68" customFormat="1">
      <c r="BP29654" s="90"/>
    </row>
    <row r="29655" spans="68:68" customFormat="1">
      <c r="BP29655" s="90"/>
    </row>
    <row r="29656" spans="68:68" customFormat="1">
      <c r="BP29656" s="90"/>
    </row>
    <row r="29657" spans="68:68" customFormat="1">
      <c r="BP29657" s="90"/>
    </row>
    <row r="29658" spans="68:68" customFormat="1">
      <c r="BP29658" s="90"/>
    </row>
    <row r="29659" spans="68:68" customFormat="1">
      <c r="BP29659" s="90"/>
    </row>
    <row r="29660" spans="68:68" customFormat="1">
      <c r="BP29660" s="90"/>
    </row>
    <row r="29661" spans="68:68" customFormat="1">
      <c r="BP29661" s="90"/>
    </row>
    <row r="29662" spans="68:68" customFormat="1">
      <c r="BP29662" s="90"/>
    </row>
    <row r="29663" spans="68:68" customFormat="1">
      <c r="BP29663" s="90"/>
    </row>
    <row r="29664" spans="68:68" customFormat="1">
      <c r="BP29664" s="90"/>
    </row>
    <row r="29665" spans="68:68" customFormat="1">
      <c r="BP29665" s="90"/>
    </row>
    <row r="29666" spans="68:68" customFormat="1">
      <c r="BP29666" s="90"/>
    </row>
    <row r="29667" spans="68:68" customFormat="1">
      <c r="BP29667" s="90"/>
    </row>
    <row r="29668" spans="68:68" customFormat="1">
      <c r="BP29668" s="90"/>
    </row>
    <row r="29669" spans="68:68" customFormat="1">
      <c r="BP29669" s="90"/>
    </row>
    <row r="29670" spans="68:68" customFormat="1">
      <c r="BP29670" s="90"/>
    </row>
    <row r="29671" spans="68:68" customFormat="1">
      <c r="BP29671" s="90"/>
    </row>
    <row r="29672" spans="68:68" customFormat="1">
      <c r="BP29672" s="90"/>
    </row>
    <row r="29673" spans="68:68" customFormat="1">
      <c r="BP29673" s="90"/>
    </row>
    <row r="29674" spans="68:68" customFormat="1">
      <c r="BP29674" s="90"/>
    </row>
    <row r="29675" spans="68:68" customFormat="1">
      <c r="BP29675" s="90"/>
    </row>
    <row r="29676" spans="68:68" customFormat="1">
      <c r="BP29676" s="90"/>
    </row>
    <row r="29677" spans="68:68" customFormat="1">
      <c r="BP29677" s="90"/>
    </row>
    <row r="29678" spans="68:68" customFormat="1">
      <c r="BP29678" s="90"/>
    </row>
    <row r="29679" spans="68:68" customFormat="1">
      <c r="BP29679" s="90"/>
    </row>
    <row r="29680" spans="68:68" customFormat="1">
      <c r="BP29680" s="90"/>
    </row>
    <row r="29681" spans="68:68" customFormat="1">
      <c r="BP29681" s="90"/>
    </row>
    <row r="29682" spans="68:68" customFormat="1">
      <c r="BP29682" s="90"/>
    </row>
    <row r="29683" spans="68:68" customFormat="1">
      <c r="BP29683" s="90"/>
    </row>
    <row r="29684" spans="68:68" customFormat="1">
      <c r="BP29684" s="90"/>
    </row>
    <row r="29685" spans="68:68" customFormat="1">
      <c r="BP29685" s="90"/>
    </row>
    <row r="29686" spans="68:68" customFormat="1">
      <c r="BP29686" s="90"/>
    </row>
    <row r="29687" spans="68:68" customFormat="1">
      <c r="BP29687" s="90"/>
    </row>
    <row r="29688" spans="68:68" customFormat="1">
      <c r="BP29688" s="90"/>
    </row>
    <row r="29689" spans="68:68" customFormat="1">
      <c r="BP29689" s="90"/>
    </row>
    <row r="29690" spans="68:68" customFormat="1">
      <c r="BP29690" s="90"/>
    </row>
    <row r="29691" spans="68:68" customFormat="1">
      <c r="BP29691" s="90"/>
    </row>
    <row r="29692" spans="68:68" customFormat="1">
      <c r="BP29692" s="90"/>
    </row>
    <row r="29693" spans="68:68" customFormat="1">
      <c r="BP29693" s="90"/>
    </row>
    <row r="29694" spans="68:68" customFormat="1">
      <c r="BP29694" s="90"/>
    </row>
    <row r="29695" spans="68:68" customFormat="1">
      <c r="BP29695" s="90"/>
    </row>
    <row r="29696" spans="68:68" customFormat="1">
      <c r="BP29696" s="90"/>
    </row>
    <row r="29697" spans="68:68" customFormat="1">
      <c r="BP29697" s="90"/>
    </row>
    <row r="29698" spans="68:68" customFormat="1">
      <c r="BP29698" s="90"/>
    </row>
    <row r="29699" spans="68:68" customFormat="1">
      <c r="BP29699" s="90"/>
    </row>
    <row r="29700" spans="68:68" customFormat="1">
      <c r="BP29700" s="90"/>
    </row>
    <row r="29701" spans="68:68" customFormat="1">
      <c r="BP29701" s="90"/>
    </row>
    <row r="29702" spans="68:68" customFormat="1">
      <c r="BP29702" s="90"/>
    </row>
    <row r="29703" spans="68:68" customFormat="1">
      <c r="BP29703" s="90"/>
    </row>
    <row r="29704" spans="68:68" customFormat="1">
      <c r="BP29704" s="90"/>
    </row>
    <row r="29705" spans="68:68" customFormat="1">
      <c r="BP29705" s="90"/>
    </row>
    <row r="29706" spans="68:68" customFormat="1">
      <c r="BP29706" s="90"/>
    </row>
    <row r="29707" spans="68:68" customFormat="1">
      <c r="BP29707" s="90"/>
    </row>
    <row r="29708" spans="68:68" customFormat="1">
      <c r="BP29708" s="90"/>
    </row>
    <row r="29709" spans="68:68" customFormat="1">
      <c r="BP29709" s="90"/>
    </row>
    <row r="29710" spans="68:68" customFormat="1">
      <c r="BP29710" s="90"/>
    </row>
    <row r="29711" spans="68:68" customFormat="1">
      <c r="BP29711" s="90"/>
    </row>
    <row r="29712" spans="68:68" customFormat="1">
      <c r="BP29712" s="90"/>
    </row>
    <row r="29713" spans="68:68" customFormat="1">
      <c r="BP29713" s="90"/>
    </row>
    <row r="29714" spans="68:68" customFormat="1">
      <c r="BP29714" s="90"/>
    </row>
    <row r="29715" spans="68:68" customFormat="1">
      <c r="BP29715" s="90"/>
    </row>
    <row r="29716" spans="68:68" customFormat="1">
      <c r="BP29716" s="90"/>
    </row>
    <row r="29717" spans="68:68" customFormat="1">
      <c r="BP29717" s="90"/>
    </row>
    <row r="29718" spans="68:68" customFormat="1">
      <c r="BP29718" s="90"/>
    </row>
    <row r="29719" spans="68:68" customFormat="1">
      <c r="BP29719" s="90"/>
    </row>
    <row r="29720" spans="68:68" customFormat="1">
      <c r="BP29720" s="90"/>
    </row>
    <row r="29721" spans="68:68" customFormat="1">
      <c r="BP29721" s="90"/>
    </row>
    <row r="29722" spans="68:68" customFormat="1">
      <c r="BP29722" s="90"/>
    </row>
    <row r="29723" spans="68:68" customFormat="1">
      <c r="BP29723" s="90"/>
    </row>
    <row r="29724" spans="68:68" customFormat="1">
      <c r="BP29724" s="90"/>
    </row>
    <row r="29725" spans="68:68" customFormat="1">
      <c r="BP29725" s="90"/>
    </row>
    <row r="29726" spans="68:68" customFormat="1">
      <c r="BP29726" s="90"/>
    </row>
    <row r="29727" spans="68:68" customFormat="1">
      <c r="BP29727" s="90"/>
    </row>
    <row r="29728" spans="68:68" customFormat="1">
      <c r="BP29728" s="90"/>
    </row>
    <row r="29729" spans="68:68" customFormat="1">
      <c r="BP29729" s="90"/>
    </row>
    <row r="29730" spans="68:68" customFormat="1">
      <c r="BP29730" s="90"/>
    </row>
    <row r="29731" spans="68:68" customFormat="1">
      <c r="BP29731" s="90"/>
    </row>
    <row r="29732" spans="68:68" customFormat="1">
      <c r="BP29732" s="90"/>
    </row>
    <row r="29733" spans="68:68" customFormat="1">
      <c r="BP29733" s="90"/>
    </row>
    <row r="29734" spans="68:68" customFormat="1">
      <c r="BP29734" s="90"/>
    </row>
    <row r="29735" spans="68:68" customFormat="1">
      <c r="BP29735" s="90"/>
    </row>
    <row r="29736" spans="68:68" customFormat="1">
      <c r="BP29736" s="90"/>
    </row>
    <row r="29737" spans="68:68" customFormat="1">
      <c r="BP29737" s="90"/>
    </row>
    <row r="29738" spans="68:68" customFormat="1">
      <c r="BP29738" s="90"/>
    </row>
    <row r="29739" spans="68:68" customFormat="1">
      <c r="BP29739" s="90"/>
    </row>
    <row r="29740" spans="68:68" customFormat="1">
      <c r="BP29740" s="90"/>
    </row>
    <row r="29741" spans="68:68" customFormat="1">
      <c r="BP29741" s="90"/>
    </row>
    <row r="29742" spans="68:68" customFormat="1">
      <c r="BP29742" s="90"/>
    </row>
    <row r="29743" spans="68:68" customFormat="1">
      <c r="BP29743" s="90"/>
    </row>
    <row r="29744" spans="68:68" customFormat="1">
      <c r="BP29744" s="90"/>
    </row>
    <row r="29745" spans="68:68" customFormat="1">
      <c r="BP29745" s="90"/>
    </row>
    <row r="29746" spans="68:68" customFormat="1">
      <c r="BP29746" s="90"/>
    </row>
    <row r="29747" spans="68:68" customFormat="1">
      <c r="BP29747" s="90"/>
    </row>
    <row r="29748" spans="68:68" customFormat="1">
      <c r="BP29748" s="90"/>
    </row>
    <row r="29749" spans="68:68" customFormat="1">
      <c r="BP29749" s="90"/>
    </row>
    <row r="29750" spans="68:68" customFormat="1">
      <c r="BP29750" s="90"/>
    </row>
    <row r="29751" spans="68:68" customFormat="1">
      <c r="BP29751" s="90"/>
    </row>
    <row r="29752" spans="68:68" customFormat="1">
      <c r="BP29752" s="90"/>
    </row>
    <row r="29753" spans="68:68" customFormat="1">
      <c r="BP29753" s="90"/>
    </row>
    <row r="29754" spans="68:68" customFormat="1">
      <c r="BP29754" s="90"/>
    </row>
    <row r="29755" spans="68:68" customFormat="1">
      <c r="BP29755" s="90"/>
    </row>
    <row r="29756" spans="68:68" customFormat="1">
      <c r="BP29756" s="90"/>
    </row>
    <row r="29757" spans="68:68" customFormat="1">
      <c r="BP29757" s="90"/>
    </row>
    <row r="29758" spans="68:68" customFormat="1">
      <c r="BP29758" s="90"/>
    </row>
    <row r="29759" spans="68:68" customFormat="1">
      <c r="BP29759" s="90"/>
    </row>
    <row r="29760" spans="68:68" customFormat="1">
      <c r="BP29760" s="90"/>
    </row>
    <row r="29761" spans="68:68" customFormat="1">
      <c r="BP29761" s="90"/>
    </row>
    <row r="29762" spans="68:68" customFormat="1">
      <c r="BP29762" s="90"/>
    </row>
    <row r="29763" spans="68:68" customFormat="1">
      <c r="BP29763" s="90"/>
    </row>
    <row r="29764" spans="68:68" customFormat="1">
      <c r="BP29764" s="90"/>
    </row>
    <row r="29765" spans="68:68" customFormat="1">
      <c r="BP29765" s="90"/>
    </row>
    <row r="29766" spans="68:68" customFormat="1">
      <c r="BP29766" s="90"/>
    </row>
    <row r="29767" spans="68:68" customFormat="1">
      <c r="BP29767" s="90"/>
    </row>
    <row r="29768" spans="68:68" customFormat="1">
      <c r="BP29768" s="90"/>
    </row>
    <row r="29769" spans="68:68" customFormat="1">
      <c r="BP29769" s="90"/>
    </row>
    <row r="29770" spans="68:68" customFormat="1">
      <c r="BP29770" s="90"/>
    </row>
    <row r="29771" spans="68:68" customFormat="1">
      <c r="BP29771" s="90"/>
    </row>
    <row r="29772" spans="68:68" customFormat="1">
      <c r="BP29772" s="90"/>
    </row>
    <row r="29773" spans="68:68" customFormat="1">
      <c r="BP29773" s="90"/>
    </row>
    <row r="29774" spans="68:68" customFormat="1">
      <c r="BP29774" s="90"/>
    </row>
    <row r="29775" spans="68:68" customFormat="1">
      <c r="BP29775" s="90"/>
    </row>
    <row r="29776" spans="68:68" customFormat="1">
      <c r="BP29776" s="90"/>
    </row>
    <row r="29777" spans="68:68" customFormat="1">
      <c r="BP29777" s="90"/>
    </row>
    <row r="29778" spans="68:68" customFormat="1">
      <c r="BP29778" s="90"/>
    </row>
    <row r="29779" spans="68:68" customFormat="1">
      <c r="BP29779" s="90"/>
    </row>
    <row r="29780" spans="68:68" customFormat="1">
      <c r="BP29780" s="90"/>
    </row>
    <row r="29781" spans="68:68" customFormat="1">
      <c r="BP29781" s="90"/>
    </row>
    <row r="29782" spans="68:68" customFormat="1">
      <c r="BP29782" s="90"/>
    </row>
    <row r="29783" spans="68:68" customFormat="1">
      <c r="BP29783" s="90"/>
    </row>
    <row r="29784" spans="68:68" customFormat="1">
      <c r="BP29784" s="90"/>
    </row>
    <row r="29785" spans="68:68" customFormat="1">
      <c r="BP29785" s="90"/>
    </row>
    <row r="29786" spans="68:68" customFormat="1">
      <c r="BP29786" s="90"/>
    </row>
    <row r="29787" spans="68:68" customFormat="1">
      <c r="BP29787" s="90"/>
    </row>
    <row r="29788" spans="68:68" customFormat="1">
      <c r="BP29788" s="90"/>
    </row>
    <row r="29789" spans="68:68" customFormat="1">
      <c r="BP29789" s="90"/>
    </row>
    <row r="29790" spans="68:68" customFormat="1">
      <c r="BP29790" s="90"/>
    </row>
    <row r="29791" spans="68:68" customFormat="1">
      <c r="BP29791" s="90"/>
    </row>
    <row r="29792" spans="68:68" customFormat="1">
      <c r="BP29792" s="90"/>
    </row>
    <row r="29793" spans="68:68" customFormat="1">
      <c r="BP29793" s="90"/>
    </row>
    <row r="29794" spans="68:68" customFormat="1">
      <c r="BP29794" s="90"/>
    </row>
    <row r="29795" spans="68:68" customFormat="1">
      <c r="BP29795" s="90"/>
    </row>
    <row r="29796" spans="68:68" customFormat="1">
      <c r="BP29796" s="90"/>
    </row>
    <row r="29797" spans="68:68" customFormat="1">
      <c r="BP29797" s="90"/>
    </row>
    <row r="29798" spans="68:68" customFormat="1">
      <c r="BP29798" s="90"/>
    </row>
    <row r="29799" spans="68:68" customFormat="1">
      <c r="BP29799" s="90"/>
    </row>
    <row r="29800" spans="68:68" customFormat="1">
      <c r="BP29800" s="90"/>
    </row>
    <row r="29801" spans="68:68" customFormat="1">
      <c r="BP29801" s="90"/>
    </row>
    <row r="29802" spans="68:68" customFormat="1">
      <c r="BP29802" s="90"/>
    </row>
    <row r="29803" spans="68:68" customFormat="1">
      <c r="BP29803" s="90"/>
    </row>
    <row r="29804" spans="68:68" customFormat="1">
      <c r="BP29804" s="90"/>
    </row>
    <row r="29805" spans="68:68" customFormat="1">
      <c r="BP29805" s="90"/>
    </row>
    <row r="29806" spans="68:68" customFormat="1">
      <c r="BP29806" s="90"/>
    </row>
    <row r="29807" spans="68:68" customFormat="1">
      <c r="BP29807" s="90"/>
    </row>
    <row r="29808" spans="68:68" customFormat="1">
      <c r="BP29808" s="90"/>
    </row>
    <row r="29809" spans="68:68" customFormat="1">
      <c r="BP29809" s="90"/>
    </row>
    <row r="29810" spans="68:68" customFormat="1">
      <c r="BP29810" s="90"/>
    </row>
    <row r="29811" spans="68:68" customFormat="1">
      <c r="BP29811" s="90"/>
    </row>
    <row r="29812" spans="68:68" customFormat="1">
      <c r="BP29812" s="90"/>
    </row>
    <row r="29813" spans="68:68" customFormat="1">
      <c r="BP29813" s="90"/>
    </row>
    <row r="29814" spans="68:68" customFormat="1">
      <c r="BP29814" s="90"/>
    </row>
    <row r="29815" spans="68:68" customFormat="1">
      <c r="BP29815" s="90"/>
    </row>
    <row r="29816" spans="68:68" customFormat="1">
      <c r="BP29816" s="90"/>
    </row>
    <row r="29817" spans="68:68" customFormat="1">
      <c r="BP29817" s="90"/>
    </row>
    <row r="29818" spans="68:68" customFormat="1">
      <c r="BP29818" s="90"/>
    </row>
    <row r="29819" spans="68:68" customFormat="1">
      <c r="BP29819" s="90"/>
    </row>
    <row r="29820" spans="68:68" customFormat="1">
      <c r="BP29820" s="90"/>
    </row>
    <row r="29821" spans="68:68" customFormat="1">
      <c r="BP29821" s="90"/>
    </row>
    <row r="29822" spans="68:68" customFormat="1">
      <c r="BP29822" s="90"/>
    </row>
    <row r="29823" spans="68:68" customFormat="1">
      <c r="BP29823" s="90"/>
    </row>
    <row r="29824" spans="68:68" customFormat="1">
      <c r="BP29824" s="90"/>
    </row>
    <row r="29825" spans="68:68" customFormat="1">
      <c r="BP29825" s="90"/>
    </row>
    <row r="29826" spans="68:68" customFormat="1">
      <c r="BP29826" s="90"/>
    </row>
    <row r="29827" spans="68:68" customFormat="1">
      <c r="BP29827" s="90"/>
    </row>
    <row r="29828" spans="68:68" customFormat="1">
      <c r="BP29828" s="90"/>
    </row>
    <row r="29829" spans="68:68" customFormat="1">
      <c r="BP29829" s="90"/>
    </row>
    <row r="29830" spans="68:68" customFormat="1">
      <c r="BP29830" s="90"/>
    </row>
    <row r="29831" spans="68:68" customFormat="1">
      <c r="BP29831" s="90"/>
    </row>
    <row r="29832" spans="68:68" customFormat="1">
      <c r="BP29832" s="90"/>
    </row>
    <row r="29833" spans="68:68" customFormat="1">
      <c r="BP29833" s="90"/>
    </row>
    <row r="29834" spans="68:68" customFormat="1">
      <c r="BP29834" s="90"/>
    </row>
    <row r="29835" spans="68:68" customFormat="1">
      <c r="BP29835" s="90"/>
    </row>
    <row r="29836" spans="68:68" customFormat="1">
      <c r="BP29836" s="90"/>
    </row>
    <row r="29837" spans="68:68" customFormat="1">
      <c r="BP29837" s="90"/>
    </row>
    <row r="29838" spans="68:68" customFormat="1">
      <c r="BP29838" s="90"/>
    </row>
    <row r="29839" spans="68:68" customFormat="1">
      <c r="BP29839" s="90"/>
    </row>
    <row r="29840" spans="68:68" customFormat="1">
      <c r="BP29840" s="90"/>
    </row>
    <row r="29841" spans="68:68" customFormat="1">
      <c r="BP29841" s="90"/>
    </row>
    <row r="29842" spans="68:68" customFormat="1">
      <c r="BP29842" s="90"/>
    </row>
    <row r="29843" spans="68:68" customFormat="1">
      <c r="BP29843" s="90"/>
    </row>
    <row r="29844" spans="68:68" customFormat="1">
      <c r="BP29844" s="90"/>
    </row>
    <row r="29845" spans="68:68" customFormat="1">
      <c r="BP29845" s="90"/>
    </row>
    <row r="29846" spans="68:68" customFormat="1">
      <c r="BP29846" s="90"/>
    </row>
    <row r="29847" spans="68:68" customFormat="1">
      <c r="BP29847" s="90"/>
    </row>
    <row r="29848" spans="68:68" customFormat="1">
      <c r="BP29848" s="90"/>
    </row>
    <row r="29849" spans="68:68" customFormat="1">
      <c r="BP29849" s="90"/>
    </row>
    <row r="29850" spans="68:68" customFormat="1">
      <c r="BP29850" s="90"/>
    </row>
    <row r="29851" spans="68:68" customFormat="1">
      <c r="BP29851" s="90"/>
    </row>
    <row r="29852" spans="68:68" customFormat="1">
      <c r="BP29852" s="90"/>
    </row>
    <row r="29853" spans="68:68" customFormat="1">
      <c r="BP29853" s="90"/>
    </row>
    <row r="29854" spans="68:68" customFormat="1">
      <c r="BP29854" s="90"/>
    </row>
    <row r="29855" spans="68:68" customFormat="1">
      <c r="BP29855" s="90"/>
    </row>
    <row r="29856" spans="68:68" customFormat="1">
      <c r="BP29856" s="90"/>
    </row>
    <row r="29857" spans="68:68" customFormat="1">
      <c r="BP29857" s="90"/>
    </row>
    <row r="29858" spans="68:68" customFormat="1">
      <c r="BP29858" s="90"/>
    </row>
    <row r="29859" spans="68:68" customFormat="1">
      <c r="BP29859" s="90"/>
    </row>
    <row r="29860" spans="68:68" customFormat="1">
      <c r="BP29860" s="90"/>
    </row>
    <row r="29861" spans="68:68" customFormat="1">
      <c r="BP29861" s="90"/>
    </row>
    <row r="29862" spans="68:68" customFormat="1">
      <c r="BP29862" s="90"/>
    </row>
    <row r="29863" spans="68:68" customFormat="1">
      <c r="BP29863" s="90"/>
    </row>
    <row r="29864" spans="68:68" customFormat="1">
      <c r="BP29864" s="90"/>
    </row>
    <row r="29865" spans="68:68" customFormat="1">
      <c r="BP29865" s="90"/>
    </row>
    <row r="29866" spans="68:68" customFormat="1">
      <c r="BP29866" s="90"/>
    </row>
    <row r="29867" spans="68:68" customFormat="1">
      <c r="BP29867" s="90"/>
    </row>
    <row r="29868" spans="68:68" customFormat="1">
      <c r="BP29868" s="90"/>
    </row>
    <row r="29869" spans="68:68" customFormat="1">
      <c r="BP29869" s="90"/>
    </row>
    <row r="29870" spans="68:68" customFormat="1">
      <c r="BP29870" s="90"/>
    </row>
    <row r="29871" spans="68:68" customFormat="1">
      <c r="BP29871" s="90"/>
    </row>
    <row r="29872" spans="68:68" customFormat="1">
      <c r="BP29872" s="90"/>
    </row>
    <row r="29873" spans="68:68" customFormat="1">
      <c r="BP29873" s="90"/>
    </row>
    <row r="29874" spans="68:68" customFormat="1">
      <c r="BP29874" s="90"/>
    </row>
    <row r="29875" spans="68:68" customFormat="1">
      <c r="BP29875" s="90"/>
    </row>
    <row r="29876" spans="68:68" customFormat="1">
      <c r="BP29876" s="90"/>
    </row>
    <row r="29877" spans="68:68" customFormat="1">
      <c r="BP29877" s="90"/>
    </row>
    <row r="29878" spans="68:68" customFormat="1">
      <c r="BP29878" s="90"/>
    </row>
    <row r="29879" spans="68:68" customFormat="1">
      <c r="BP29879" s="90"/>
    </row>
    <row r="29880" spans="68:68" customFormat="1">
      <c r="BP29880" s="90"/>
    </row>
    <row r="29881" spans="68:68" customFormat="1">
      <c r="BP29881" s="90"/>
    </row>
    <row r="29882" spans="68:68" customFormat="1">
      <c r="BP29882" s="90"/>
    </row>
    <row r="29883" spans="68:68" customFormat="1">
      <c r="BP29883" s="90"/>
    </row>
    <row r="29884" spans="68:68" customFormat="1">
      <c r="BP29884" s="90"/>
    </row>
    <row r="29885" spans="68:68" customFormat="1">
      <c r="BP29885" s="90"/>
    </row>
    <row r="29886" spans="68:68" customFormat="1">
      <c r="BP29886" s="90"/>
    </row>
    <row r="29887" spans="68:68" customFormat="1">
      <c r="BP29887" s="90"/>
    </row>
    <row r="29888" spans="68:68" customFormat="1">
      <c r="BP29888" s="90"/>
    </row>
    <row r="29889" spans="68:68" customFormat="1">
      <c r="BP29889" s="90"/>
    </row>
    <row r="29890" spans="68:68" customFormat="1">
      <c r="BP29890" s="90"/>
    </row>
    <row r="29891" spans="68:68" customFormat="1">
      <c r="BP29891" s="90"/>
    </row>
    <row r="29892" spans="68:68" customFormat="1">
      <c r="BP29892" s="90"/>
    </row>
    <row r="29893" spans="68:68" customFormat="1">
      <c r="BP29893" s="90"/>
    </row>
    <row r="29894" spans="68:68" customFormat="1">
      <c r="BP29894" s="90"/>
    </row>
    <row r="29895" spans="68:68" customFormat="1">
      <c r="BP29895" s="90"/>
    </row>
    <row r="29896" spans="68:68" customFormat="1">
      <c r="BP29896" s="90"/>
    </row>
    <row r="29897" spans="68:68" customFormat="1">
      <c r="BP29897" s="90"/>
    </row>
    <row r="29898" spans="68:68" customFormat="1">
      <c r="BP29898" s="90"/>
    </row>
    <row r="29899" spans="68:68" customFormat="1">
      <c r="BP29899" s="90"/>
    </row>
    <row r="29900" spans="68:68" customFormat="1">
      <c r="BP29900" s="90"/>
    </row>
    <row r="29901" spans="68:68" customFormat="1">
      <c r="BP29901" s="90"/>
    </row>
    <row r="29902" spans="68:68" customFormat="1">
      <c r="BP29902" s="90"/>
    </row>
    <row r="29903" spans="68:68" customFormat="1">
      <c r="BP29903" s="90"/>
    </row>
    <row r="29904" spans="68:68" customFormat="1">
      <c r="BP29904" s="90"/>
    </row>
    <row r="29905" spans="68:68" customFormat="1">
      <c r="BP29905" s="90"/>
    </row>
    <row r="29906" spans="68:68" customFormat="1">
      <c r="BP29906" s="90"/>
    </row>
    <row r="29907" spans="68:68" customFormat="1">
      <c r="BP29907" s="90"/>
    </row>
    <row r="29908" spans="68:68" customFormat="1">
      <c r="BP29908" s="90"/>
    </row>
    <row r="29909" spans="68:68" customFormat="1">
      <c r="BP29909" s="90"/>
    </row>
    <row r="29910" spans="68:68" customFormat="1">
      <c r="BP29910" s="90"/>
    </row>
    <row r="29911" spans="68:68" customFormat="1">
      <c r="BP29911" s="90"/>
    </row>
    <row r="29912" spans="68:68" customFormat="1">
      <c r="BP29912" s="90"/>
    </row>
    <row r="29913" spans="68:68" customFormat="1">
      <c r="BP29913" s="90"/>
    </row>
    <row r="29914" spans="68:68" customFormat="1">
      <c r="BP29914" s="90"/>
    </row>
    <row r="29915" spans="68:68" customFormat="1">
      <c r="BP29915" s="90"/>
    </row>
    <row r="29916" spans="68:68" customFormat="1">
      <c r="BP29916" s="90"/>
    </row>
    <row r="29917" spans="68:68" customFormat="1">
      <c r="BP29917" s="90"/>
    </row>
    <row r="29918" spans="68:68" customFormat="1">
      <c r="BP29918" s="90"/>
    </row>
    <row r="29919" spans="68:68" customFormat="1">
      <c r="BP29919" s="90"/>
    </row>
    <row r="29920" spans="68:68" customFormat="1">
      <c r="BP29920" s="90"/>
    </row>
    <row r="29921" spans="68:68" customFormat="1">
      <c r="BP29921" s="90"/>
    </row>
    <row r="29922" spans="68:68" customFormat="1">
      <c r="BP29922" s="90"/>
    </row>
    <row r="29923" spans="68:68" customFormat="1">
      <c r="BP29923" s="90"/>
    </row>
    <row r="29924" spans="68:68" customFormat="1">
      <c r="BP29924" s="90"/>
    </row>
    <row r="29925" spans="68:68" customFormat="1">
      <c r="BP29925" s="90"/>
    </row>
    <row r="29926" spans="68:68" customFormat="1">
      <c r="BP29926" s="90"/>
    </row>
    <row r="29927" spans="68:68" customFormat="1">
      <c r="BP29927" s="90"/>
    </row>
    <row r="29928" spans="68:68" customFormat="1">
      <c r="BP29928" s="90"/>
    </row>
    <row r="29929" spans="68:68" customFormat="1">
      <c r="BP29929" s="90"/>
    </row>
    <row r="29930" spans="68:68" customFormat="1">
      <c r="BP29930" s="90"/>
    </row>
    <row r="29931" spans="68:68" customFormat="1">
      <c r="BP29931" s="90"/>
    </row>
    <row r="29932" spans="68:68" customFormat="1">
      <c r="BP29932" s="90"/>
    </row>
    <row r="29933" spans="68:68" customFormat="1">
      <c r="BP29933" s="90"/>
    </row>
    <row r="29934" spans="68:68" customFormat="1">
      <c r="BP29934" s="90"/>
    </row>
    <row r="29935" spans="68:68" customFormat="1">
      <c r="BP29935" s="90"/>
    </row>
    <row r="29936" spans="68:68" customFormat="1">
      <c r="BP29936" s="90"/>
    </row>
    <row r="29937" spans="68:68" customFormat="1">
      <c r="BP29937" s="90"/>
    </row>
    <row r="29938" spans="68:68" customFormat="1">
      <c r="BP29938" s="90"/>
    </row>
    <row r="29939" spans="68:68" customFormat="1">
      <c r="BP29939" s="90"/>
    </row>
    <row r="29940" spans="68:68" customFormat="1">
      <c r="BP29940" s="90"/>
    </row>
    <row r="29941" spans="68:68" customFormat="1">
      <c r="BP29941" s="90"/>
    </row>
    <row r="29942" spans="68:68" customFormat="1">
      <c r="BP29942" s="90"/>
    </row>
    <row r="29943" spans="68:68" customFormat="1">
      <c r="BP29943" s="90"/>
    </row>
    <row r="29944" spans="68:68" customFormat="1">
      <c r="BP29944" s="90"/>
    </row>
    <row r="29945" spans="68:68" customFormat="1">
      <c r="BP29945" s="90"/>
    </row>
    <row r="29946" spans="68:68" customFormat="1">
      <c r="BP29946" s="90"/>
    </row>
    <row r="29947" spans="68:68" customFormat="1">
      <c r="BP29947" s="90"/>
    </row>
    <row r="29948" spans="68:68" customFormat="1">
      <c r="BP29948" s="90"/>
    </row>
    <row r="29949" spans="68:68" customFormat="1">
      <c r="BP29949" s="90"/>
    </row>
    <row r="29950" spans="68:68" customFormat="1">
      <c r="BP29950" s="90"/>
    </row>
    <row r="29951" spans="68:68" customFormat="1">
      <c r="BP29951" s="90"/>
    </row>
    <row r="29952" spans="68:68" customFormat="1">
      <c r="BP29952" s="90"/>
    </row>
    <row r="29953" spans="68:68" customFormat="1">
      <c r="BP29953" s="90"/>
    </row>
    <row r="29954" spans="68:68" customFormat="1">
      <c r="BP29954" s="90"/>
    </row>
    <row r="29955" spans="68:68" customFormat="1">
      <c r="BP29955" s="90"/>
    </row>
    <row r="29956" spans="68:68" customFormat="1">
      <c r="BP29956" s="90"/>
    </row>
    <row r="29957" spans="68:68" customFormat="1">
      <c r="BP29957" s="90"/>
    </row>
    <row r="29958" spans="68:68" customFormat="1">
      <c r="BP29958" s="90"/>
    </row>
    <row r="29959" spans="68:68" customFormat="1">
      <c r="BP29959" s="90"/>
    </row>
    <row r="29960" spans="68:68" customFormat="1">
      <c r="BP29960" s="90"/>
    </row>
    <row r="29961" spans="68:68" customFormat="1">
      <c r="BP29961" s="90"/>
    </row>
    <row r="29962" spans="68:68" customFormat="1">
      <c r="BP29962" s="90"/>
    </row>
    <row r="29963" spans="68:68" customFormat="1">
      <c r="BP29963" s="90"/>
    </row>
    <row r="29964" spans="68:68" customFormat="1">
      <c r="BP29964" s="90"/>
    </row>
    <row r="29965" spans="68:68" customFormat="1">
      <c r="BP29965" s="90"/>
    </row>
    <row r="29966" spans="68:68" customFormat="1">
      <c r="BP29966" s="90"/>
    </row>
    <row r="29967" spans="68:68" customFormat="1">
      <c r="BP29967" s="90"/>
    </row>
    <row r="29968" spans="68:68" customFormat="1">
      <c r="BP29968" s="90"/>
    </row>
    <row r="29969" spans="68:68" customFormat="1">
      <c r="BP29969" s="90"/>
    </row>
    <row r="29970" spans="68:68" customFormat="1">
      <c r="BP29970" s="90"/>
    </row>
    <row r="29971" spans="68:68" customFormat="1">
      <c r="BP29971" s="90"/>
    </row>
    <row r="29972" spans="68:68" customFormat="1">
      <c r="BP29972" s="90"/>
    </row>
    <row r="29973" spans="68:68" customFormat="1">
      <c r="BP29973" s="90"/>
    </row>
    <row r="29974" spans="68:68" customFormat="1">
      <c r="BP29974" s="90"/>
    </row>
    <row r="29975" spans="68:68" customFormat="1">
      <c r="BP29975" s="90"/>
    </row>
    <row r="29976" spans="68:68" customFormat="1">
      <c r="BP29976" s="90"/>
    </row>
    <row r="29977" spans="68:68" customFormat="1">
      <c r="BP29977" s="90"/>
    </row>
    <row r="29978" spans="68:68" customFormat="1">
      <c r="BP29978" s="90"/>
    </row>
    <row r="29979" spans="68:68" customFormat="1">
      <c r="BP29979" s="90"/>
    </row>
    <row r="29980" spans="68:68" customFormat="1">
      <c r="BP29980" s="90"/>
    </row>
    <row r="29981" spans="68:68" customFormat="1">
      <c r="BP29981" s="90"/>
    </row>
    <row r="29982" spans="68:68" customFormat="1">
      <c r="BP29982" s="90"/>
    </row>
    <row r="29983" spans="68:68" customFormat="1">
      <c r="BP29983" s="90"/>
    </row>
    <row r="29984" spans="68:68" customFormat="1">
      <c r="BP29984" s="90"/>
    </row>
    <row r="29985" spans="68:68" customFormat="1">
      <c r="BP29985" s="90"/>
    </row>
    <row r="29986" spans="68:68" customFormat="1">
      <c r="BP29986" s="90"/>
    </row>
    <row r="29987" spans="68:68" customFormat="1">
      <c r="BP29987" s="90"/>
    </row>
    <row r="29988" spans="68:68" customFormat="1">
      <c r="BP29988" s="90"/>
    </row>
    <row r="29989" spans="68:68" customFormat="1">
      <c r="BP29989" s="90"/>
    </row>
    <row r="29990" spans="68:68" customFormat="1">
      <c r="BP29990" s="90"/>
    </row>
    <row r="29991" spans="68:68" customFormat="1">
      <c r="BP29991" s="90"/>
    </row>
    <row r="29992" spans="68:68" customFormat="1">
      <c r="BP29992" s="90"/>
    </row>
    <row r="29993" spans="68:68" customFormat="1">
      <c r="BP29993" s="90"/>
    </row>
    <row r="29994" spans="68:68" customFormat="1">
      <c r="BP29994" s="90"/>
    </row>
    <row r="29995" spans="68:68" customFormat="1">
      <c r="BP29995" s="90"/>
    </row>
    <row r="29996" spans="68:68" customFormat="1">
      <c r="BP29996" s="90"/>
    </row>
    <row r="29997" spans="68:68" customFormat="1">
      <c r="BP29997" s="90"/>
    </row>
    <row r="29998" spans="68:68" customFormat="1">
      <c r="BP29998" s="90"/>
    </row>
    <row r="29999" spans="68:68" customFormat="1">
      <c r="BP29999" s="90"/>
    </row>
    <row r="30000" spans="68:68" customFormat="1">
      <c r="BP30000" s="90"/>
    </row>
    <row r="30001" spans="68:68" customFormat="1">
      <c r="BP30001" s="90"/>
    </row>
    <row r="30002" spans="68:68" customFormat="1">
      <c r="BP30002" s="90"/>
    </row>
    <row r="30003" spans="68:68" customFormat="1">
      <c r="BP30003" s="90"/>
    </row>
    <row r="30004" spans="68:68" customFormat="1">
      <c r="BP30004" s="90"/>
    </row>
    <row r="30005" spans="68:68" customFormat="1">
      <c r="BP30005" s="90"/>
    </row>
    <row r="30006" spans="68:68" customFormat="1">
      <c r="BP30006" s="90"/>
    </row>
    <row r="30007" spans="68:68" customFormat="1">
      <c r="BP30007" s="90"/>
    </row>
    <row r="30008" spans="68:68" customFormat="1">
      <c r="BP30008" s="90"/>
    </row>
    <row r="30009" spans="68:68" customFormat="1">
      <c r="BP30009" s="90"/>
    </row>
    <row r="30010" spans="68:68" customFormat="1">
      <c r="BP30010" s="90"/>
    </row>
    <row r="30011" spans="68:68" customFormat="1">
      <c r="BP30011" s="90"/>
    </row>
    <row r="30012" spans="68:68" customFormat="1">
      <c r="BP30012" s="90"/>
    </row>
    <row r="30013" spans="68:68" customFormat="1">
      <c r="BP30013" s="90"/>
    </row>
    <row r="30014" spans="68:68" customFormat="1">
      <c r="BP30014" s="90"/>
    </row>
    <row r="30015" spans="68:68" customFormat="1">
      <c r="BP30015" s="90"/>
    </row>
    <row r="30016" spans="68:68" customFormat="1">
      <c r="BP30016" s="90"/>
    </row>
    <row r="30017" spans="68:68" customFormat="1">
      <c r="BP30017" s="90"/>
    </row>
    <row r="30018" spans="68:68" customFormat="1">
      <c r="BP30018" s="90"/>
    </row>
    <row r="30019" spans="68:68" customFormat="1">
      <c r="BP30019" s="90"/>
    </row>
    <row r="30020" spans="68:68" customFormat="1">
      <c r="BP30020" s="90"/>
    </row>
    <row r="30021" spans="68:68" customFormat="1">
      <c r="BP30021" s="90"/>
    </row>
    <row r="30022" spans="68:68" customFormat="1">
      <c r="BP30022" s="90"/>
    </row>
    <row r="30023" spans="68:68" customFormat="1">
      <c r="BP30023" s="90"/>
    </row>
    <row r="30024" spans="68:68" customFormat="1">
      <c r="BP30024" s="90"/>
    </row>
    <row r="30025" spans="68:68" customFormat="1">
      <c r="BP30025" s="90"/>
    </row>
    <row r="30026" spans="68:68" customFormat="1">
      <c r="BP30026" s="90"/>
    </row>
    <row r="30027" spans="68:68" customFormat="1">
      <c r="BP30027" s="90"/>
    </row>
    <row r="30028" spans="68:68" customFormat="1">
      <c r="BP30028" s="90"/>
    </row>
    <row r="30029" spans="68:68" customFormat="1">
      <c r="BP30029" s="90"/>
    </row>
    <row r="30030" spans="68:68" customFormat="1">
      <c r="BP30030" s="90"/>
    </row>
    <row r="30031" spans="68:68" customFormat="1">
      <c r="BP30031" s="90"/>
    </row>
    <row r="30032" spans="68:68" customFormat="1">
      <c r="BP30032" s="90"/>
    </row>
    <row r="30033" spans="68:68" customFormat="1">
      <c r="BP30033" s="90"/>
    </row>
    <row r="30034" spans="68:68" customFormat="1">
      <c r="BP30034" s="90"/>
    </row>
    <row r="30035" spans="68:68" customFormat="1">
      <c r="BP30035" s="90"/>
    </row>
    <row r="30036" spans="68:68" customFormat="1">
      <c r="BP30036" s="90"/>
    </row>
    <row r="30037" spans="68:68" customFormat="1">
      <c r="BP30037" s="90"/>
    </row>
    <row r="30038" spans="68:68" customFormat="1">
      <c r="BP30038" s="90"/>
    </row>
    <row r="30039" spans="68:68" customFormat="1">
      <c r="BP30039" s="90"/>
    </row>
    <row r="30040" spans="68:68" customFormat="1">
      <c r="BP30040" s="90"/>
    </row>
    <row r="30041" spans="68:68" customFormat="1">
      <c r="BP30041" s="90"/>
    </row>
    <row r="30042" spans="68:68" customFormat="1">
      <c r="BP30042" s="90"/>
    </row>
    <row r="30043" spans="68:68" customFormat="1">
      <c r="BP30043" s="90"/>
    </row>
    <row r="30044" spans="68:68" customFormat="1">
      <c r="BP30044" s="90"/>
    </row>
    <row r="30045" spans="68:68" customFormat="1">
      <c r="BP30045" s="90"/>
    </row>
    <row r="30046" spans="68:68" customFormat="1">
      <c r="BP30046" s="90"/>
    </row>
    <row r="30047" spans="68:68" customFormat="1">
      <c r="BP30047" s="90"/>
    </row>
    <row r="30048" spans="68:68" customFormat="1">
      <c r="BP30048" s="90"/>
    </row>
    <row r="30049" spans="68:68" customFormat="1">
      <c r="BP30049" s="90"/>
    </row>
    <row r="30050" spans="68:68" customFormat="1">
      <c r="BP30050" s="90"/>
    </row>
    <row r="30051" spans="68:68" customFormat="1">
      <c r="BP30051" s="90"/>
    </row>
    <row r="30052" spans="68:68" customFormat="1">
      <c r="BP30052" s="90"/>
    </row>
    <row r="30053" spans="68:68" customFormat="1">
      <c r="BP30053" s="90"/>
    </row>
    <row r="30054" spans="68:68" customFormat="1">
      <c r="BP30054" s="90"/>
    </row>
    <row r="30055" spans="68:68" customFormat="1">
      <c r="BP30055" s="90"/>
    </row>
    <row r="30056" spans="68:68" customFormat="1">
      <c r="BP30056" s="90"/>
    </row>
    <row r="30057" spans="68:68" customFormat="1">
      <c r="BP30057" s="90"/>
    </row>
    <row r="30058" spans="68:68" customFormat="1">
      <c r="BP30058" s="90"/>
    </row>
    <row r="30059" spans="68:68" customFormat="1">
      <c r="BP30059" s="90"/>
    </row>
    <row r="30060" spans="68:68" customFormat="1">
      <c r="BP30060" s="90"/>
    </row>
    <row r="30061" spans="68:68" customFormat="1">
      <c r="BP30061" s="90"/>
    </row>
    <row r="30062" spans="68:68" customFormat="1">
      <c r="BP30062" s="90"/>
    </row>
    <row r="30063" spans="68:68" customFormat="1">
      <c r="BP30063" s="90"/>
    </row>
    <row r="30064" spans="68:68" customFormat="1">
      <c r="BP30064" s="90"/>
    </row>
    <row r="30065" spans="68:68" customFormat="1">
      <c r="BP30065" s="90"/>
    </row>
    <row r="30066" spans="68:68" customFormat="1">
      <c r="BP30066" s="90"/>
    </row>
    <row r="30067" spans="68:68" customFormat="1">
      <c r="BP30067" s="90"/>
    </row>
    <row r="30068" spans="68:68" customFormat="1">
      <c r="BP30068" s="90"/>
    </row>
    <row r="30069" spans="68:68" customFormat="1">
      <c r="BP30069" s="90"/>
    </row>
    <row r="30070" spans="68:68" customFormat="1">
      <c r="BP30070" s="90"/>
    </row>
    <row r="30071" spans="68:68" customFormat="1">
      <c r="BP30071" s="90"/>
    </row>
    <row r="30072" spans="68:68" customFormat="1">
      <c r="BP30072" s="90"/>
    </row>
    <row r="30073" spans="68:68" customFormat="1">
      <c r="BP30073" s="90"/>
    </row>
    <row r="30074" spans="68:68" customFormat="1">
      <c r="BP30074" s="90"/>
    </row>
    <row r="30075" spans="68:68" customFormat="1">
      <c r="BP30075" s="90"/>
    </row>
    <row r="30076" spans="68:68" customFormat="1">
      <c r="BP30076" s="90"/>
    </row>
    <row r="30077" spans="68:68" customFormat="1">
      <c r="BP30077" s="90"/>
    </row>
    <row r="30078" spans="68:68" customFormat="1">
      <c r="BP30078" s="90"/>
    </row>
    <row r="30079" spans="68:68" customFormat="1">
      <c r="BP30079" s="90"/>
    </row>
    <row r="30080" spans="68:68" customFormat="1">
      <c r="BP30080" s="90"/>
    </row>
    <row r="30081" spans="68:68" customFormat="1">
      <c r="BP30081" s="90"/>
    </row>
    <row r="30082" spans="68:68" customFormat="1">
      <c r="BP30082" s="90"/>
    </row>
    <row r="30083" spans="68:68" customFormat="1">
      <c r="BP30083" s="90"/>
    </row>
    <row r="30084" spans="68:68" customFormat="1">
      <c r="BP30084" s="90"/>
    </row>
    <row r="30085" spans="68:68" customFormat="1">
      <c r="BP30085" s="90"/>
    </row>
    <row r="30086" spans="68:68" customFormat="1">
      <c r="BP30086" s="90"/>
    </row>
    <row r="30087" spans="68:68" customFormat="1">
      <c r="BP30087" s="90"/>
    </row>
    <row r="30088" spans="68:68" customFormat="1">
      <c r="BP30088" s="90"/>
    </row>
    <row r="30089" spans="68:68" customFormat="1">
      <c r="BP30089" s="90"/>
    </row>
    <row r="30090" spans="68:68" customFormat="1">
      <c r="BP30090" s="90"/>
    </row>
    <row r="30091" spans="68:68" customFormat="1">
      <c r="BP30091" s="90"/>
    </row>
    <row r="30092" spans="68:68" customFormat="1">
      <c r="BP30092" s="90"/>
    </row>
    <row r="30093" spans="68:68" customFormat="1">
      <c r="BP30093" s="90"/>
    </row>
    <row r="30094" spans="68:68" customFormat="1">
      <c r="BP30094" s="90"/>
    </row>
    <row r="30095" spans="68:68" customFormat="1">
      <c r="BP30095" s="90"/>
    </row>
    <row r="30096" spans="68:68" customFormat="1">
      <c r="BP30096" s="90"/>
    </row>
    <row r="30097" spans="68:68" customFormat="1">
      <c r="BP30097" s="90"/>
    </row>
    <row r="30098" spans="68:68" customFormat="1">
      <c r="BP30098" s="90"/>
    </row>
    <row r="30099" spans="68:68" customFormat="1">
      <c r="BP30099" s="90"/>
    </row>
    <row r="30100" spans="68:68" customFormat="1">
      <c r="BP30100" s="90"/>
    </row>
    <row r="30101" spans="68:68" customFormat="1">
      <c r="BP30101" s="90"/>
    </row>
    <row r="30102" spans="68:68" customFormat="1">
      <c r="BP30102" s="90"/>
    </row>
    <row r="30103" spans="68:68" customFormat="1">
      <c r="BP30103" s="90"/>
    </row>
    <row r="30104" spans="68:68" customFormat="1">
      <c r="BP30104" s="90"/>
    </row>
    <row r="30105" spans="68:68" customFormat="1">
      <c r="BP30105" s="90"/>
    </row>
    <row r="30106" spans="68:68" customFormat="1">
      <c r="BP30106" s="90"/>
    </row>
    <row r="30107" spans="68:68" customFormat="1">
      <c r="BP30107" s="90"/>
    </row>
    <row r="30108" spans="68:68" customFormat="1">
      <c r="BP30108" s="90"/>
    </row>
    <row r="30109" spans="68:68" customFormat="1">
      <c r="BP30109" s="90"/>
    </row>
    <row r="30110" spans="68:68" customFormat="1">
      <c r="BP30110" s="90"/>
    </row>
    <row r="30111" spans="68:68" customFormat="1">
      <c r="BP30111" s="90"/>
    </row>
    <row r="30112" spans="68:68" customFormat="1">
      <c r="BP30112" s="90"/>
    </row>
    <row r="30113" spans="68:68" customFormat="1">
      <c r="BP30113" s="90"/>
    </row>
    <row r="30114" spans="68:68" customFormat="1">
      <c r="BP30114" s="90"/>
    </row>
    <row r="30115" spans="68:68" customFormat="1">
      <c r="BP30115" s="90"/>
    </row>
    <row r="30116" spans="68:68" customFormat="1">
      <c r="BP30116" s="90"/>
    </row>
    <row r="30117" spans="68:68" customFormat="1">
      <c r="BP30117" s="90"/>
    </row>
    <row r="30118" spans="68:68" customFormat="1">
      <c r="BP30118" s="90"/>
    </row>
    <row r="30119" spans="68:68" customFormat="1">
      <c r="BP30119" s="90"/>
    </row>
    <row r="30120" spans="68:68" customFormat="1">
      <c r="BP30120" s="90"/>
    </row>
    <row r="30121" spans="68:68" customFormat="1">
      <c r="BP30121" s="90"/>
    </row>
    <row r="30122" spans="68:68" customFormat="1">
      <c r="BP30122" s="90"/>
    </row>
    <row r="30123" spans="68:68" customFormat="1">
      <c r="BP30123" s="90"/>
    </row>
    <row r="30124" spans="68:68" customFormat="1">
      <c r="BP30124" s="90"/>
    </row>
    <row r="30125" spans="68:68" customFormat="1">
      <c r="BP30125" s="90"/>
    </row>
    <row r="30126" spans="68:68" customFormat="1">
      <c r="BP30126" s="90"/>
    </row>
    <row r="30127" spans="68:68" customFormat="1">
      <c r="BP30127" s="90"/>
    </row>
    <row r="30128" spans="68:68" customFormat="1">
      <c r="BP30128" s="90"/>
    </row>
    <row r="30129" spans="68:68" customFormat="1">
      <c r="BP30129" s="90"/>
    </row>
    <row r="30130" spans="68:68" customFormat="1">
      <c r="BP30130" s="90"/>
    </row>
    <row r="30131" spans="68:68" customFormat="1">
      <c r="BP30131" s="90"/>
    </row>
    <row r="30132" spans="68:68" customFormat="1">
      <c r="BP30132" s="90"/>
    </row>
    <row r="30133" spans="68:68" customFormat="1">
      <c r="BP30133" s="90"/>
    </row>
    <row r="30134" spans="68:68" customFormat="1">
      <c r="BP30134" s="90"/>
    </row>
    <row r="30135" spans="68:68" customFormat="1">
      <c r="BP30135" s="90"/>
    </row>
    <row r="30136" spans="68:68" customFormat="1">
      <c r="BP30136" s="90"/>
    </row>
    <row r="30137" spans="68:68" customFormat="1">
      <c r="BP30137" s="90"/>
    </row>
    <row r="30138" spans="68:68" customFormat="1">
      <c r="BP30138" s="90"/>
    </row>
    <row r="30139" spans="68:68" customFormat="1">
      <c r="BP30139" s="90"/>
    </row>
    <row r="30140" spans="68:68" customFormat="1">
      <c r="BP30140" s="90"/>
    </row>
    <row r="30141" spans="68:68" customFormat="1">
      <c r="BP30141" s="90"/>
    </row>
    <row r="30142" spans="68:68" customFormat="1">
      <c r="BP30142" s="90"/>
    </row>
    <row r="30143" spans="68:68" customFormat="1">
      <c r="BP30143" s="90"/>
    </row>
    <row r="30144" spans="68:68" customFormat="1">
      <c r="BP30144" s="90"/>
    </row>
    <row r="30145" spans="68:68" customFormat="1">
      <c r="BP30145" s="90"/>
    </row>
    <row r="30146" spans="68:68" customFormat="1">
      <c r="BP30146" s="90"/>
    </row>
    <row r="30147" spans="68:68" customFormat="1">
      <c r="BP30147" s="90"/>
    </row>
    <row r="30148" spans="68:68" customFormat="1">
      <c r="BP30148" s="90"/>
    </row>
    <row r="30149" spans="68:68" customFormat="1">
      <c r="BP30149" s="90"/>
    </row>
    <row r="30150" spans="68:68" customFormat="1">
      <c r="BP30150" s="90"/>
    </row>
    <row r="30151" spans="68:68" customFormat="1">
      <c r="BP30151" s="90"/>
    </row>
    <row r="30152" spans="68:68" customFormat="1">
      <c r="BP30152" s="90"/>
    </row>
    <row r="30153" spans="68:68" customFormat="1">
      <c r="BP30153" s="90"/>
    </row>
    <row r="30154" spans="68:68" customFormat="1">
      <c r="BP30154" s="90"/>
    </row>
    <row r="30155" spans="68:68" customFormat="1">
      <c r="BP30155" s="90"/>
    </row>
    <row r="30156" spans="68:68" customFormat="1">
      <c r="BP30156" s="90"/>
    </row>
    <row r="30157" spans="68:68" customFormat="1">
      <c r="BP30157" s="90"/>
    </row>
    <row r="30158" spans="68:68" customFormat="1">
      <c r="BP30158" s="90"/>
    </row>
    <row r="30159" spans="68:68" customFormat="1">
      <c r="BP30159" s="90"/>
    </row>
    <row r="30160" spans="68:68" customFormat="1">
      <c r="BP30160" s="90"/>
    </row>
    <row r="30161" spans="68:68" customFormat="1">
      <c r="BP30161" s="90"/>
    </row>
    <row r="30162" spans="68:68" customFormat="1">
      <c r="BP30162" s="90"/>
    </row>
    <row r="30163" spans="68:68" customFormat="1">
      <c r="BP30163" s="90"/>
    </row>
    <row r="30164" spans="68:68" customFormat="1">
      <c r="BP30164" s="90"/>
    </row>
    <row r="30165" spans="68:68" customFormat="1">
      <c r="BP30165" s="90"/>
    </row>
    <row r="30166" spans="68:68" customFormat="1">
      <c r="BP30166" s="90"/>
    </row>
    <row r="30167" spans="68:68" customFormat="1">
      <c r="BP30167" s="90"/>
    </row>
    <row r="30168" spans="68:68" customFormat="1">
      <c r="BP30168" s="90"/>
    </row>
    <row r="30169" spans="68:68" customFormat="1">
      <c r="BP30169" s="90"/>
    </row>
    <row r="30170" spans="68:68" customFormat="1">
      <c r="BP30170" s="90"/>
    </row>
    <row r="30171" spans="68:68" customFormat="1">
      <c r="BP30171" s="90"/>
    </row>
    <row r="30172" spans="68:68" customFormat="1">
      <c r="BP30172" s="90"/>
    </row>
    <row r="30173" spans="68:68" customFormat="1">
      <c r="BP30173" s="90"/>
    </row>
    <row r="30174" spans="68:68" customFormat="1">
      <c r="BP30174" s="90"/>
    </row>
    <row r="30175" spans="68:68" customFormat="1">
      <c r="BP30175" s="90"/>
    </row>
    <row r="30176" spans="68:68" customFormat="1">
      <c r="BP30176" s="90"/>
    </row>
    <row r="30177" spans="68:68" customFormat="1">
      <c r="BP30177" s="90"/>
    </row>
    <row r="30178" spans="68:68" customFormat="1">
      <c r="BP30178" s="90"/>
    </row>
    <row r="30179" spans="68:68" customFormat="1">
      <c r="BP30179" s="90"/>
    </row>
    <row r="30180" spans="68:68" customFormat="1">
      <c r="BP30180" s="90"/>
    </row>
    <row r="30181" spans="68:68" customFormat="1">
      <c r="BP30181" s="90"/>
    </row>
    <row r="30182" spans="68:68" customFormat="1">
      <c r="BP30182" s="90"/>
    </row>
    <row r="30183" spans="68:68" customFormat="1">
      <c r="BP30183" s="90"/>
    </row>
    <row r="30184" spans="68:68" customFormat="1">
      <c r="BP30184" s="90"/>
    </row>
    <row r="30185" spans="68:68" customFormat="1">
      <c r="BP30185" s="90"/>
    </row>
    <row r="30186" spans="68:68" customFormat="1">
      <c r="BP30186" s="90"/>
    </row>
    <row r="30187" spans="68:68" customFormat="1">
      <c r="BP30187" s="90"/>
    </row>
    <row r="30188" spans="68:68" customFormat="1">
      <c r="BP30188" s="90"/>
    </row>
    <row r="30189" spans="68:68" customFormat="1">
      <c r="BP30189" s="90"/>
    </row>
    <row r="30190" spans="68:68" customFormat="1">
      <c r="BP30190" s="90"/>
    </row>
    <row r="30191" spans="68:68" customFormat="1">
      <c r="BP30191" s="90"/>
    </row>
    <row r="30192" spans="68:68" customFormat="1">
      <c r="BP30192" s="90"/>
    </row>
    <row r="30193" spans="68:68" customFormat="1">
      <c r="BP30193" s="90"/>
    </row>
    <row r="30194" spans="68:68" customFormat="1">
      <c r="BP30194" s="90"/>
    </row>
    <row r="30195" spans="68:68" customFormat="1">
      <c r="BP30195" s="90"/>
    </row>
    <row r="30196" spans="68:68" customFormat="1">
      <c r="BP30196" s="90"/>
    </row>
    <row r="30197" spans="68:68" customFormat="1">
      <c r="BP30197" s="90"/>
    </row>
    <row r="30198" spans="68:68" customFormat="1">
      <c r="BP30198" s="90"/>
    </row>
    <row r="30199" spans="68:68" customFormat="1">
      <c r="BP30199" s="90"/>
    </row>
    <row r="30200" spans="68:68" customFormat="1">
      <c r="BP30200" s="90"/>
    </row>
    <row r="30201" spans="68:68" customFormat="1">
      <c r="BP30201" s="90"/>
    </row>
    <row r="30202" spans="68:68" customFormat="1">
      <c r="BP30202" s="90"/>
    </row>
    <row r="30203" spans="68:68" customFormat="1">
      <c r="BP30203" s="90"/>
    </row>
    <row r="30204" spans="68:68" customFormat="1">
      <c r="BP30204" s="90"/>
    </row>
    <row r="30205" spans="68:68" customFormat="1">
      <c r="BP30205" s="90"/>
    </row>
    <row r="30206" spans="68:68" customFormat="1">
      <c r="BP30206" s="90"/>
    </row>
    <row r="30207" spans="68:68" customFormat="1">
      <c r="BP30207" s="90"/>
    </row>
    <row r="30208" spans="68:68" customFormat="1">
      <c r="BP30208" s="90"/>
    </row>
    <row r="30209" spans="68:68" customFormat="1">
      <c r="BP30209" s="90"/>
    </row>
    <row r="30210" spans="68:68" customFormat="1">
      <c r="BP30210" s="90"/>
    </row>
    <row r="30211" spans="68:68" customFormat="1">
      <c r="BP30211" s="90"/>
    </row>
    <row r="30212" spans="68:68" customFormat="1">
      <c r="BP30212" s="90"/>
    </row>
    <row r="30213" spans="68:68" customFormat="1">
      <c r="BP30213" s="90"/>
    </row>
    <row r="30214" spans="68:68" customFormat="1">
      <c r="BP30214" s="90"/>
    </row>
    <row r="30215" spans="68:68" customFormat="1">
      <c r="BP30215" s="90"/>
    </row>
    <row r="30216" spans="68:68" customFormat="1">
      <c r="BP30216" s="90"/>
    </row>
    <row r="30217" spans="68:68" customFormat="1">
      <c r="BP30217" s="90"/>
    </row>
    <row r="30218" spans="68:68" customFormat="1">
      <c r="BP30218" s="90"/>
    </row>
    <row r="30219" spans="68:68" customFormat="1">
      <c r="BP30219" s="90"/>
    </row>
    <row r="30220" spans="68:68" customFormat="1">
      <c r="BP30220" s="90"/>
    </row>
    <row r="30221" spans="68:68" customFormat="1">
      <c r="BP30221" s="90"/>
    </row>
    <row r="30222" spans="68:68" customFormat="1">
      <c r="BP30222" s="90"/>
    </row>
    <row r="30223" spans="68:68" customFormat="1">
      <c r="BP30223" s="90"/>
    </row>
    <row r="30224" spans="68:68" customFormat="1">
      <c r="BP30224" s="90"/>
    </row>
    <row r="30225" spans="68:68" customFormat="1">
      <c r="BP30225" s="90"/>
    </row>
    <row r="30226" spans="68:68" customFormat="1">
      <c r="BP30226" s="90"/>
    </row>
    <row r="30227" spans="68:68" customFormat="1">
      <c r="BP30227" s="90"/>
    </row>
    <row r="30228" spans="68:68" customFormat="1">
      <c r="BP30228" s="90"/>
    </row>
    <row r="30229" spans="68:68" customFormat="1">
      <c r="BP30229" s="90"/>
    </row>
    <row r="30230" spans="68:68" customFormat="1">
      <c r="BP30230" s="90"/>
    </row>
    <row r="30231" spans="68:68" customFormat="1">
      <c r="BP30231" s="90"/>
    </row>
    <row r="30232" spans="68:68" customFormat="1">
      <c r="BP30232" s="90"/>
    </row>
    <row r="30233" spans="68:68" customFormat="1">
      <c r="BP30233" s="90"/>
    </row>
    <row r="30234" spans="68:68" customFormat="1">
      <c r="BP30234" s="90"/>
    </row>
    <row r="30235" spans="68:68" customFormat="1">
      <c r="BP30235" s="90"/>
    </row>
    <row r="30236" spans="68:68" customFormat="1">
      <c r="BP30236" s="90"/>
    </row>
    <row r="30237" spans="68:68" customFormat="1">
      <c r="BP30237" s="90"/>
    </row>
    <row r="30238" spans="68:68" customFormat="1">
      <c r="BP30238" s="90"/>
    </row>
    <row r="30239" spans="68:68" customFormat="1">
      <c r="BP30239" s="90"/>
    </row>
    <row r="30240" spans="68:68" customFormat="1">
      <c r="BP30240" s="90"/>
    </row>
    <row r="30241" spans="68:68" customFormat="1">
      <c r="BP30241" s="90"/>
    </row>
    <row r="30242" spans="68:68" customFormat="1">
      <c r="BP30242" s="90"/>
    </row>
    <row r="30243" spans="68:68" customFormat="1">
      <c r="BP30243" s="90"/>
    </row>
    <row r="30244" spans="68:68" customFormat="1">
      <c r="BP30244" s="90"/>
    </row>
    <row r="30245" spans="68:68" customFormat="1">
      <c r="BP30245" s="90"/>
    </row>
    <row r="30246" spans="68:68" customFormat="1">
      <c r="BP30246" s="90"/>
    </row>
    <row r="30247" spans="68:68" customFormat="1">
      <c r="BP30247" s="90"/>
    </row>
    <row r="30248" spans="68:68" customFormat="1">
      <c r="BP30248" s="90"/>
    </row>
    <row r="30249" spans="68:68" customFormat="1">
      <c r="BP30249" s="90"/>
    </row>
    <row r="30250" spans="68:68" customFormat="1">
      <c r="BP30250" s="90"/>
    </row>
    <row r="30251" spans="68:68" customFormat="1">
      <c r="BP30251" s="90"/>
    </row>
    <row r="30252" spans="68:68" customFormat="1">
      <c r="BP30252" s="90"/>
    </row>
    <row r="30253" spans="68:68" customFormat="1">
      <c r="BP30253" s="90"/>
    </row>
    <row r="30254" spans="68:68" customFormat="1">
      <c r="BP30254" s="90"/>
    </row>
    <row r="30255" spans="68:68" customFormat="1">
      <c r="BP30255" s="90"/>
    </row>
    <row r="30256" spans="68:68" customFormat="1">
      <c r="BP30256" s="90"/>
    </row>
    <row r="30257" spans="68:68" customFormat="1">
      <c r="BP30257" s="90"/>
    </row>
    <row r="30258" spans="68:68" customFormat="1">
      <c r="BP30258" s="90"/>
    </row>
    <row r="30259" spans="68:68" customFormat="1">
      <c r="BP30259" s="90"/>
    </row>
    <row r="30260" spans="68:68" customFormat="1">
      <c r="BP30260" s="90"/>
    </row>
    <row r="30261" spans="68:68" customFormat="1">
      <c r="BP30261" s="90"/>
    </row>
    <row r="30262" spans="68:68" customFormat="1">
      <c r="BP30262" s="90"/>
    </row>
    <row r="30263" spans="68:68" customFormat="1">
      <c r="BP30263" s="90"/>
    </row>
    <row r="30264" spans="68:68" customFormat="1">
      <c r="BP30264" s="90"/>
    </row>
    <row r="30265" spans="68:68" customFormat="1">
      <c r="BP30265" s="90"/>
    </row>
    <row r="30266" spans="68:68" customFormat="1">
      <c r="BP30266" s="90"/>
    </row>
    <row r="30267" spans="68:68" customFormat="1">
      <c r="BP30267" s="90"/>
    </row>
    <row r="30268" spans="68:68" customFormat="1">
      <c r="BP30268" s="90"/>
    </row>
    <row r="30269" spans="68:68" customFormat="1">
      <c r="BP30269" s="90"/>
    </row>
    <row r="30270" spans="68:68" customFormat="1">
      <c r="BP30270" s="90"/>
    </row>
    <row r="30271" spans="68:68" customFormat="1">
      <c r="BP30271" s="90"/>
    </row>
    <row r="30272" spans="68:68" customFormat="1">
      <c r="BP30272" s="90"/>
    </row>
    <row r="30273" spans="68:68" customFormat="1">
      <c r="BP30273" s="90"/>
    </row>
    <row r="30274" spans="68:68" customFormat="1">
      <c r="BP30274" s="90"/>
    </row>
    <row r="30275" spans="68:68" customFormat="1">
      <c r="BP30275" s="90"/>
    </row>
    <row r="30276" spans="68:68" customFormat="1">
      <c r="BP30276" s="90"/>
    </row>
    <row r="30277" spans="68:68" customFormat="1">
      <c r="BP30277" s="90"/>
    </row>
    <row r="30278" spans="68:68" customFormat="1">
      <c r="BP30278" s="90"/>
    </row>
    <row r="30279" spans="68:68" customFormat="1">
      <c r="BP30279" s="90"/>
    </row>
    <row r="30280" spans="68:68" customFormat="1">
      <c r="BP30280" s="90"/>
    </row>
    <row r="30281" spans="68:68" customFormat="1">
      <c r="BP30281" s="90"/>
    </row>
    <row r="30282" spans="68:68" customFormat="1">
      <c r="BP30282" s="90"/>
    </row>
    <row r="30283" spans="68:68" customFormat="1">
      <c r="BP30283" s="90"/>
    </row>
    <row r="30284" spans="68:68" customFormat="1">
      <c r="BP30284" s="90"/>
    </row>
    <row r="30285" spans="68:68" customFormat="1">
      <c r="BP30285" s="90"/>
    </row>
    <row r="30286" spans="68:68" customFormat="1">
      <c r="BP30286" s="90"/>
    </row>
    <row r="30287" spans="68:68" customFormat="1">
      <c r="BP30287" s="90"/>
    </row>
    <row r="30288" spans="68:68" customFormat="1">
      <c r="BP30288" s="90"/>
    </row>
    <row r="30289" spans="68:68" customFormat="1">
      <c r="BP30289" s="90"/>
    </row>
    <row r="30290" spans="68:68" customFormat="1">
      <c r="BP30290" s="90"/>
    </row>
    <row r="30291" spans="68:68" customFormat="1">
      <c r="BP30291" s="90"/>
    </row>
    <row r="30292" spans="68:68" customFormat="1">
      <c r="BP30292" s="90"/>
    </row>
    <row r="30293" spans="68:68" customFormat="1">
      <c r="BP30293" s="90"/>
    </row>
    <row r="30294" spans="68:68" customFormat="1">
      <c r="BP30294" s="90"/>
    </row>
    <row r="30295" spans="68:68" customFormat="1">
      <c r="BP30295" s="90"/>
    </row>
    <row r="30296" spans="68:68" customFormat="1">
      <c r="BP30296" s="90"/>
    </row>
    <row r="30297" spans="68:68" customFormat="1">
      <c r="BP30297" s="90"/>
    </row>
    <row r="30298" spans="68:68" customFormat="1">
      <c r="BP30298" s="90"/>
    </row>
    <row r="30299" spans="68:68" customFormat="1">
      <c r="BP30299" s="90"/>
    </row>
    <row r="30300" spans="68:68" customFormat="1">
      <c r="BP30300" s="90"/>
    </row>
    <row r="30301" spans="68:68" customFormat="1">
      <c r="BP30301" s="90"/>
    </row>
    <row r="30302" spans="68:68" customFormat="1">
      <c r="BP30302" s="90"/>
    </row>
    <row r="30303" spans="68:68" customFormat="1">
      <c r="BP30303" s="90"/>
    </row>
    <row r="30304" spans="68:68" customFormat="1">
      <c r="BP30304" s="90"/>
    </row>
    <row r="30305" spans="68:68" customFormat="1">
      <c r="BP30305" s="90"/>
    </row>
    <row r="30306" spans="68:68" customFormat="1">
      <c r="BP30306" s="90"/>
    </row>
    <row r="30307" spans="68:68" customFormat="1">
      <c r="BP30307" s="90"/>
    </row>
    <row r="30308" spans="68:68" customFormat="1">
      <c r="BP30308" s="90"/>
    </row>
    <row r="30309" spans="68:68" customFormat="1">
      <c r="BP30309" s="90"/>
    </row>
    <row r="30310" spans="68:68" customFormat="1">
      <c r="BP30310" s="90"/>
    </row>
    <row r="30311" spans="68:68" customFormat="1">
      <c r="BP30311" s="90"/>
    </row>
    <row r="30312" spans="68:68" customFormat="1">
      <c r="BP30312" s="90"/>
    </row>
    <row r="30313" spans="68:68" customFormat="1">
      <c r="BP30313" s="90"/>
    </row>
    <row r="30314" spans="68:68" customFormat="1">
      <c r="BP30314" s="90"/>
    </row>
    <row r="30315" spans="68:68" customFormat="1">
      <c r="BP30315" s="90"/>
    </row>
    <row r="30316" spans="68:68" customFormat="1">
      <c r="BP30316" s="90"/>
    </row>
    <row r="30317" spans="68:68" customFormat="1">
      <c r="BP30317" s="90"/>
    </row>
    <row r="30318" spans="68:68" customFormat="1">
      <c r="BP30318" s="90"/>
    </row>
    <row r="30319" spans="68:68" customFormat="1">
      <c r="BP30319" s="90"/>
    </row>
    <row r="30320" spans="68:68" customFormat="1">
      <c r="BP30320" s="90"/>
    </row>
    <row r="30321" spans="68:68" customFormat="1">
      <c r="BP30321" s="90"/>
    </row>
    <row r="30322" spans="68:68" customFormat="1">
      <c r="BP30322" s="90"/>
    </row>
    <row r="30323" spans="68:68" customFormat="1">
      <c r="BP30323" s="90"/>
    </row>
    <row r="30324" spans="68:68" customFormat="1">
      <c r="BP30324" s="90"/>
    </row>
    <row r="30325" spans="68:68" customFormat="1">
      <c r="BP30325" s="90"/>
    </row>
    <row r="30326" spans="68:68" customFormat="1">
      <c r="BP30326" s="90"/>
    </row>
    <row r="30327" spans="68:68" customFormat="1">
      <c r="BP30327" s="90"/>
    </row>
    <row r="30328" spans="68:68" customFormat="1">
      <c r="BP30328" s="90"/>
    </row>
    <row r="30329" spans="68:68" customFormat="1">
      <c r="BP30329" s="90"/>
    </row>
    <row r="30330" spans="68:68" customFormat="1">
      <c r="BP30330" s="90"/>
    </row>
    <row r="30331" spans="68:68" customFormat="1">
      <c r="BP30331" s="90"/>
    </row>
    <row r="30332" spans="68:68" customFormat="1">
      <c r="BP30332" s="90"/>
    </row>
    <row r="30333" spans="68:68" customFormat="1">
      <c r="BP30333" s="90"/>
    </row>
    <row r="30334" spans="68:68" customFormat="1">
      <c r="BP30334" s="90"/>
    </row>
    <row r="30335" spans="68:68" customFormat="1">
      <c r="BP30335" s="90"/>
    </row>
    <row r="30336" spans="68:68" customFormat="1">
      <c r="BP30336" s="90"/>
    </row>
    <row r="30337" spans="68:68" customFormat="1">
      <c r="BP30337" s="90"/>
    </row>
    <row r="30338" spans="68:68" customFormat="1">
      <c r="BP30338" s="90"/>
    </row>
    <row r="30339" spans="68:68" customFormat="1">
      <c r="BP30339" s="90"/>
    </row>
    <row r="30340" spans="68:68" customFormat="1">
      <c r="BP30340" s="90"/>
    </row>
    <row r="30341" spans="68:68" customFormat="1">
      <c r="BP30341" s="90"/>
    </row>
    <row r="30342" spans="68:68" customFormat="1">
      <c r="BP30342" s="90"/>
    </row>
    <row r="30343" spans="68:68" customFormat="1">
      <c r="BP30343" s="90"/>
    </row>
    <row r="30344" spans="68:68" customFormat="1">
      <c r="BP30344" s="90"/>
    </row>
    <row r="30345" spans="68:68" customFormat="1">
      <c r="BP30345" s="90"/>
    </row>
    <row r="30346" spans="68:68" customFormat="1">
      <c r="BP30346" s="90"/>
    </row>
    <row r="30347" spans="68:68" customFormat="1">
      <c r="BP30347" s="90"/>
    </row>
    <row r="30348" spans="68:68" customFormat="1">
      <c r="BP30348" s="90"/>
    </row>
    <row r="30349" spans="68:68" customFormat="1">
      <c r="BP30349" s="90"/>
    </row>
    <row r="30350" spans="68:68" customFormat="1">
      <c r="BP30350" s="90"/>
    </row>
    <row r="30351" spans="68:68" customFormat="1">
      <c r="BP30351" s="90"/>
    </row>
    <row r="30352" spans="68:68" customFormat="1">
      <c r="BP30352" s="90"/>
    </row>
    <row r="30353" spans="68:68" customFormat="1">
      <c r="BP30353" s="90"/>
    </row>
    <row r="30354" spans="68:68" customFormat="1">
      <c r="BP30354" s="90"/>
    </row>
    <row r="30355" spans="68:68" customFormat="1">
      <c r="BP30355" s="90"/>
    </row>
    <row r="30356" spans="68:68" customFormat="1">
      <c r="BP30356" s="90"/>
    </row>
    <row r="30357" spans="68:68" customFormat="1">
      <c r="BP30357" s="90"/>
    </row>
    <row r="30358" spans="68:68" customFormat="1">
      <c r="BP30358" s="90"/>
    </row>
    <row r="30359" spans="68:68" customFormat="1">
      <c r="BP30359" s="90"/>
    </row>
    <row r="30360" spans="68:68" customFormat="1">
      <c r="BP30360" s="90"/>
    </row>
    <row r="30361" spans="68:68" customFormat="1">
      <c r="BP30361" s="90"/>
    </row>
    <row r="30362" spans="68:68" customFormat="1">
      <c r="BP30362" s="90"/>
    </row>
    <row r="30363" spans="68:68" customFormat="1">
      <c r="BP30363" s="90"/>
    </row>
    <row r="30364" spans="68:68" customFormat="1">
      <c r="BP30364" s="90"/>
    </row>
    <row r="30365" spans="68:68" customFormat="1">
      <c r="BP30365" s="90"/>
    </row>
    <row r="30366" spans="68:68" customFormat="1">
      <c r="BP30366" s="90"/>
    </row>
    <row r="30367" spans="68:68" customFormat="1">
      <c r="BP30367" s="90"/>
    </row>
    <row r="30368" spans="68:68" customFormat="1">
      <c r="BP30368" s="90"/>
    </row>
    <row r="30369" spans="68:68" customFormat="1">
      <c r="BP30369" s="90"/>
    </row>
    <row r="30370" spans="68:68" customFormat="1">
      <c r="BP30370" s="90"/>
    </row>
    <row r="30371" spans="68:68" customFormat="1">
      <c r="BP30371" s="90"/>
    </row>
    <row r="30372" spans="68:68" customFormat="1">
      <c r="BP30372" s="90"/>
    </row>
    <row r="30373" spans="68:68" customFormat="1">
      <c r="BP30373" s="90"/>
    </row>
    <row r="30374" spans="68:68" customFormat="1">
      <c r="BP30374" s="90"/>
    </row>
    <row r="30375" spans="68:68" customFormat="1">
      <c r="BP30375" s="90"/>
    </row>
    <row r="30376" spans="68:68" customFormat="1">
      <c r="BP30376" s="90"/>
    </row>
    <row r="30377" spans="68:68" customFormat="1">
      <c r="BP30377" s="90"/>
    </row>
    <row r="30378" spans="68:68" customFormat="1">
      <c r="BP30378" s="90"/>
    </row>
    <row r="30379" spans="68:68" customFormat="1">
      <c r="BP30379" s="90"/>
    </row>
    <row r="30380" spans="68:68" customFormat="1">
      <c r="BP30380" s="90"/>
    </row>
    <row r="30381" spans="68:68" customFormat="1">
      <c r="BP30381" s="90"/>
    </row>
    <row r="30382" spans="68:68" customFormat="1">
      <c r="BP30382" s="90"/>
    </row>
    <row r="30383" spans="68:68" customFormat="1">
      <c r="BP30383" s="90"/>
    </row>
    <row r="30384" spans="68:68" customFormat="1">
      <c r="BP30384" s="90"/>
    </row>
    <row r="30385" spans="68:68" customFormat="1">
      <c r="BP30385" s="90"/>
    </row>
    <row r="30386" spans="68:68" customFormat="1">
      <c r="BP30386" s="90"/>
    </row>
    <row r="30387" spans="68:68" customFormat="1">
      <c r="BP30387" s="90"/>
    </row>
    <row r="30388" spans="68:68" customFormat="1">
      <c r="BP30388" s="90"/>
    </row>
    <row r="30389" spans="68:68" customFormat="1">
      <c r="BP30389" s="90"/>
    </row>
    <row r="30390" spans="68:68" customFormat="1">
      <c r="BP30390" s="90"/>
    </row>
    <row r="30391" spans="68:68" customFormat="1">
      <c r="BP30391" s="90"/>
    </row>
    <row r="30392" spans="68:68" customFormat="1">
      <c r="BP30392" s="90"/>
    </row>
    <row r="30393" spans="68:68" customFormat="1">
      <c r="BP30393" s="90"/>
    </row>
    <row r="30394" spans="68:68" customFormat="1">
      <c r="BP30394" s="90"/>
    </row>
    <row r="30395" spans="68:68" customFormat="1">
      <c r="BP30395" s="90"/>
    </row>
    <row r="30396" spans="68:68" customFormat="1">
      <c r="BP30396" s="90"/>
    </row>
    <row r="30397" spans="68:68" customFormat="1">
      <c r="BP30397" s="90"/>
    </row>
    <row r="30398" spans="68:68" customFormat="1">
      <c r="BP30398" s="90"/>
    </row>
    <row r="30399" spans="68:68" customFormat="1">
      <c r="BP30399" s="90"/>
    </row>
    <row r="30400" spans="68:68" customFormat="1">
      <c r="BP30400" s="90"/>
    </row>
    <row r="30401" spans="68:68" customFormat="1">
      <c r="BP30401" s="90"/>
    </row>
    <row r="30402" spans="68:68" customFormat="1">
      <c r="BP30402" s="90"/>
    </row>
    <row r="30403" spans="68:68" customFormat="1">
      <c r="BP30403" s="90"/>
    </row>
    <row r="30404" spans="68:68" customFormat="1">
      <c r="BP30404" s="90"/>
    </row>
    <row r="30405" spans="68:68" customFormat="1">
      <c r="BP30405" s="90"/>
    </row>
    <row r="30406" spans="68:68" customFormat="1">
      <c r="BP30406" s="90"/>
    </row>
    <row r="30407" spans="68:68" customFormat="1">
      <c r="BP30407" s="90"/>
    </row>
    <row r="30408" spans="68:68" customFormat="1">
      <c r="BP30408" s="90"/>
    </row>
    <row r="30409" spans="68:68" customFormat="1">
      <c r="BP30409" s="90"/>
    </row>
    <row r="30410" spans="68:68" customFormat="1">
      <c r="BP30410" s="90"/>
    </row>
    <row r="30411" spans="68:68" customFormat="1">
      <c r="BP30411" s="90"/>
    </row>
    <row r="30412" spans="68:68" customFormat="1">
      <c r="BP30412" s="90"/>
    </row>
    <row r="30413" spans="68:68" customFormat="1">
      <c r="BP30413" s="90"/>
    </row>
    <row r="30414" spans="68:68" customFormat="1">
      <c r="BP30414" s="90"/>
    </row>
    <row r="30415" spans="68:68" customFormat="1">
      <c r="BP30415" s="90"/>
    </row>
    <row r="30416" spans="68:68" customFormat="1">
      <c r="BP30416" s="90"/>
    </row>
    <row r="30417" spans="68:68" customFormat="1">
      <c r="BP30417" s="90"/>
    </row>
    <row r="30418" spans="68:68" customFormat="1">
      <c r="BP30418" s="90"/>
    </row>
    <row r="30419" spans="68:68" customFormat="1">
      <c r="BP30419" s="90"/>
    </row>
    <row r="30420" spans="68:68" customFormat="1">
      <c r="BP30420" s="90"/>
    </row>
    <row r="30421" spans="68:68" customFormat="1">
      <c r="BP30421" s="90"/>
    </row>
    <row r="30422" spans="68:68" customFormat="1">
      <c r="BP30422" s="90"/>
    </row>
    <row r="30423" spans="68:68" customFormat="1">
      <c r="BP30423" s="90"/>
    </row>
    <row r="30424" spans="68:68" customFormat="1">
      <c r="BP30424" s="90"/>
    </row>
    <row r="30425" spans="68:68" customFormat="1">
      <c r="BP30425" s="90"/>
    </row>
    <row r="30426" spans="68:68" customFormat="1">
      <c r="BP30426" s="90"/>
    </row>
    <row r="30427" spans="68:68" customFormat="1">
      <c r="BP30427" s="90"/>
    </row>
    <row r="30428" spans="68:68" customFormat="1">
      <c r="BP30428" s="90"/>
    </row>
    <row r="30429" spans="68:68" customFormat="1">
      <c r="BP30429" s="90"/>
    </row>
    <row r="30430" spans="68:68" customFormat="1">
      <c r="BP30430" s="90"/>
    </row>
    <row r="30431" spans="68:68" customFormat="1">
      <c r="BP30431" s="90"/>
    </row>
    <row r="30432" spans="68:68" customFormat="1">
      <c r="BP30432" s="90"/>
    </row>
    <row r="30433" spans="68:68" customFormat="1">
      <c r="BP30433" s="90"/>
    </row>
    <row r="30434" spans="68:68" customFormat="1">
      <c r="BP30434" s="90"/>
    </row>
    <row r="30435" spans="68:68" customFormat="1">
      <c r="BP30435" s="90"/>
    </row>
    <row r="30436" spans="68:68" customFormat="1">
      <c r="BP30436" s="90"/>
    </row>
    <row r="30437" spans="68:68" customFormat="1">
      <c r="BP30437" s="90"/>
    </row>
    <row r="30438" spans="68:68" customFormat="1">
      <c r="BP30438" s="90"/>
    </row>
    <row r="30439" spans="68:68" customFormat="1">
      <c r="BP30439" s="90"/>
    </row>
    <row r="30440" spans="68:68" customFormat="1">
      <c r="BP30440" s="90"/>
    </row>
    <row r="30441" spans="68:68" customFormat="1">
      <c r="BP30441" s="90"/>
    </row>
    <row r="30442" spans="68:68" customFormat="1">
      <c r="BP30442" s="90"/>
    </row>
    <row r="30443" spans="68:68" customFormat="1">
      <c r="BP30443" s="90"/>
    </row>
    <row r="30444" spans="68:68" customFormat="1">
      <c r="BP30444" s="90"/>
    </row>
    <row r="30445" spans="68:68" customFormat="1">
      <c r="BP30445" s="90"/>
    </row>
    <row r="30446" spans="68:68" customFormat="1">
      <c r="BP30446" s="90"/>
    </row>
    <row r="30447" spans="68:68" customFormat="1">
      <c r="BP30447" s="90"/>
    </row>
    <row r="30448" spans="68:68" customFormat="1">
      <c r="BP30448" s="90"/>
    </row>
    <row r="30449" spans="68:68" customFormat="1">
      <c r="BP30449" s="90"/>
    </row>
    <row r="30450" spans="68:68" customFormat="1">
      <c r="BP30450" s="90"/>
    </row>
    <row r="30451" spans="68:68" customFormat="1">
      <c r="BP30451" s="90"/>
    </row>
    <row r="30452" spans="68:68" customFormat="1">
      <c r="BP30452" s="90"/>
    </row>
    <row r="30453" spans="68:68" customFormat="1">
      <c r="BP30453" s="90"/>
    </row>
    <row r="30454" spans="68:68" customFormat="1">
      <c r="BP30454" s="90"/>
    </row>
    <row r="30455" spans="68:68" customFormat="1">
      <c r="BP30455" s="90"/>
    </row>
    <row r="30456" spans="68:68" customFormat="1">
      <c r="BP30456" s="90"/>
    </row>
    <row r="30457" spans="68:68" customFormat="1">
      <c r="BP30457" s="90"/>
    </row>
    <row r="30458" spans="68:68" customFormat="1">
      <c r="BP30458" s="90"/>
    </row>
    <row r="30459" spans="68:68" customFormat="1">
      <c r="BP30459" s="90"/>
    </row>
    <row r="30460" spans="68:68" customFormat="1">
      <c r="BP30460" s="90"/>
    </row>
    <row r="30461" spans="68:68" customFormat="1">
      <c r="BP30461" s="90"/>
    </row>
    <row r="30462" spans="68:68" customFormat="1">
      <c r="BP30462" s="90"/>
    </row>
    <row r="30463" spans="68:68" customFormat="1">
      <c r="BP30463" s="90"/>
    </row>
    <row r="30464" spans="68:68" customFormat="1">
      <c r="BP30464" s="90"/>
    </row>
    <row r="30465" spans="68:68" customFormat="1">
      <c r="BP30465" s="90"/>
    </row>
    <row r="30466" spans="68:68" customFormat="1">
      <c r="BP30466" s="90"/>
    </row>
    <row r="30467" spans="68:68" customFormat="1">
      <c r="BP30467" s="90"/>
    </row>
    <row r="30468" spans="68:68" customFormat="1">
      <c r="BP30468" s="90"/>
    </row>
    <row r="30469" spans="68:68" customFormat="1">
      <c r="BP30469" s="90"/>
    </row>
    <row r="30470" spans="68:68" customFormat="1">
      <c r="BP30470" s="90"/>
    </row>
    <row r="30471" spans="68:68" customFormat="1">
      <c r="BP30471" s="90"/>
    </row>
    <row r="30472" spans="68:68" customFormat="1">
      <c r="BP30472" s="90"/>
    </row>
    <row r="30473" spans="68:68" customFormat="1">
      <c r="BP30473" s="90"/>
    </row>
    <row r="30474" spans="68:68" customFormat="1">
      <c r="BP30474" s="90"/>
    </row>
    <row r="30475" spans="68:68" customFormat="1">
      <c r="BP30475" s="90"/>
    </row>
    <row r="30476" spans="68:68" customFormat="1">
      <c r="BP30476" s="90"/>
    </row>
    <row r="30477" spans="68:68" customFormat="1">
      <c r="BP30477" s="90"/>
    </row>
    <row r="30478" spans="68:68" customFormat="1">
      <c r="BP30478" s="90"/>
    </row>
    <row r="30479" spans="68:68" customFormat="1">
      <c r="BP30479" s="90"/>
    </row>
    <row r="30480" spans="68:68" customFormat="1">
      <c r="BP30480" s="90"/>
    </row>
    <row r="30481" spans="68:68" customFormat="1">
      <c r="BP30481" s="90"/>
    </row>
    <row r="30482" spans="68:68" customFormat="1">
      <c r="BP30482" s="90"/>
    </row>
    <row r="30483" spans="68:68" customFormat="1">
      <c r="BP30483" s="90"/>
    </row>
    <row r="30484" spans="68:68" customFormat="1">
      <c r="BP30484" s="90"/>
    </row>
    <row r="30485" spans="68:68" customFormat="1">
      <c r="BP30485" s="90"/>
    </row>
    <row r="30486" spans="68:68" customFormat="1">
      <c r="BP30486" s="90"/>
    </row>
    <row r="30487" spans="68:68" customFormat="1">
      <c r="BP30487" s="90"/>
    </row>
    <row r="30488" spans="68:68" customFormat="1">
      <c r="BP30488" s="90"/>
    </row>
    <row r="30489" spans="68:68" customFormat="1">
      <c r="BP30489" s="90"/>
    </row>
    <row r="30490" spans="68:68" customFormat="1">
      <c r="BP30490" s="90"/>
    </row>
    <row r="30491" spans="68:68" customFormat="1">
      <c r="BP30491" s="90"/>
    </row>
    <row r="30492" spans="68:68" customFormat="1">
      <c r="BP30492" s="90"/>
    </row>
    <row r="30493" spans="68:68" customFormat="1">
      <c r="BP30493" s="90"/>
    </row>
    <row r="30494" spans="68:68" customFormat="1">
      <c r="BP30494" s="90"/>
    </row>
    <row r="30495" spans="68:68" customFormat="1">
      <c r="BP30495" s="90"/>
    </row>
    <row r="30496" spans="68:68" customFormat="1">
      <c r="BP30496" s="90"/>
    </row>
    <row r="30497" spans="68:68" customFormat="1">
      <c r="BP30497" s="90"/>
    </row>
    <row r="30498" spans="68:68" customFormat="1">
      <c r="BP30498" s="90"/>
    </row>
    <row r="30499" spans="68:68" customFormat="1">
      <c r="BP30499" s="90"/>
    </row>
    <row r="30500" spans="68:68" customFormat="1">
      <c r="BP30500" s="90"/>
    </row>
    <row r="30501" spans="68:68" customFormat="1">
      <c r="BP30501" s="90"/>
    </row>
    <row r="30502" spans="68:68" customFormat="1">
      <c r="BP30502" s="90"/>
    </row>
    <row r="30503" spans="68:68" customFormat="1">
      <c r="BP30503" s="90"/>
    </row>
    <row r="30504" spans="68:68" customFormat="1">
      <c r="BP30504" s="90"/>
    </row>
    <row r="30505" spans="68:68" customFormat="1">
      <c r="BP30505" s="90"/>
    </row>
    <row r="30506" spans="68:68" customFormat="1">
      <c r="BP30506" s="90"/>
    </row>
    <row r="30507" spans="68:68" customFormat="1">
      <c r="BP30507" s="90"/>
    </row>
    <row r="30508" spans="68:68" customFormat="1">
      <c r="BP30508" s="90"/>
    </row>
    <row r="30509" spans="68:68" customFormat="1">
      <c r="BP30509" s="90"/>
    </row>
    <row r="30510" spans="68:68" customFormat="1">
      <c r="BP30510" s="90"/>
    </row>
    <row r="30511" spans="68:68" customFormat="1">
      <c r="BP30511" s="90"/>
    </row>
    <row r="30512" spans="68:68" customFormat="1">
      <c r="BP30512" s="90"/>
    </row>
    <row r="30513" spans="68:68" customFormat="1">
      <c r="BP30513" s="90"/>
    </row>
    <row r="30514" spans="68:68" customFormat="1">
      <c r="BP30514" s="90"/>
    </row>
    <row r="30515" spans="68:68" customFormat="1">
      <c r="BP30515" s="90"/>
    </row>
    <row r="30516" spans="68:68" customFormat="1">
      <c r="BP30516" s="90"/>
    </row>
    <row r="30517" spans="68:68" customFormat="1">
      <c r="BP30517" s="90"/>
    </row>
    <row r="30518" spans="68:68" customFormat="1">
      <c r="BP30518" s="90"/>
    </row>
    <row r="30519" spans="68:68" customFormat="1">
      <c r="BP30519" s="90"/>
    </row>
    <row r="30520" spans="68:68" customFormat="1">
      <c r="BP30520" s="90"/>
    </row>
    <row r="30521" spans="68:68" customFormat="1">
      <c r="BP30521" s="90"/>
    </row>
    <row r="30522" spans="68:68" customFormat="1">
      <c r="BP30522" s="90"/>
    </row>
    <row r="30523" spans="68:68" customFormat="1">
      <c r="BP30523" s="90"/>
    </row>
    <row r="30524" spans="68:68" customFormat="1">
      <c r="BP30524" s="90"/>
    </row>
    <row r="30525" spans="68:68" customFormat="1">
      <c r="BP30525" s="90"/>
    </row>
    <row r="30526" spans="68:68" customFormat="1">
      <c r="BP30526" s="90"/>
    </row>
    <row r="30527" spans="68:68" customFormat="1">
      <c r="BP30527" s="90"/>
    </row>
    <row r="30528" spans="68:68" customFormat="1">
      <c r="BP30528" s="90"/>
    </row>
    <row r="30529" spans="68:68" customFormat="1">
      <c r="BP30529" s="90"/>
    </row>
    <row r="30530" spans="68:68" customFormat="1">
      <c r="BP30530" s="90"/>
    </row>
    <row r="30531" spans="68:68" customFormat="1">
      <c r="BP30531" s="90"/>
    </row>
    <row r="30532" spans="68:68" customFormat="1">
      <c r="BP30532" s="90"/>
    </row>
    <row r="30533" spans="68:68" customFormat="1">
      <c r="BP30533" s="90"/>
    </row>
    <row r="30534" spans="68:68" customFormat="1">
      <c r="BP30534" s="90"/>
    </row>
    <row r="30535" spans="68:68" customFormat="1">
      <c r="BP30535" s="90"/>
    </row>
    <row r="30536" spans="68:68" customFormat="1">
      <c r="BP30536" s="90"/>
    </row>
    <row r="30537" spans="68:68" customFormat="1">
      <c r="BP30537" s="90"/>
    </row>
    <row r="30538" spans="68:68" customFormat="1">
      <c r="BP30538" s="90"/>
    </row>
    <row r="30539" spans="68:68" customFormat="1">
      <c r="BP30539" s="90"/>
    </row>
    <row r="30540" spans="68:68" customFormat="1">
      <c r="BP30540" s="90"/>
    </row>
    <row r="30541" spans="68:68" customFormat="1">
      <c r="BP30541" s="90"/>
    </row>
    <row r="30542" spans="68:68" customFormat="1">
      <c r="BP30542" s="90"/>
    </row>
    <row r="30543" spans="68:68" customFormat="1">
      <c r="BP30543" s="90"/>
    </row>
    <row r="30544" spans="68:68" customFormat="1">
      <c r="BP30544" s="90"/>
    </row>
    <row r="30545" spans="68:68" customFormat="1">
      <c r="BP30545" s="90"/>
    </row>
    <row r="30546" spans="68:68" customFormat="1">
      <c r="BP30546" s="90"/>
    </row>
    <row r="30547" spans="68:68" customFormat="1">
      <c r="BP30547" s="90"/>
    </row>
    <row r="30548" spans="68:68" customFormat="1">
      <c r="BP30548" s="90"/>
    </row>
    <row r="30549" spans="68:68" customFormat="1">
      <c r="BP30549" s="90"/>
    </row>
    <row r="30550" spans="68:68" customFormat="1">
      <c r="BP30550" s="90"/>
    </row>
    <row r="30551" spans="68:68" customFormat="1">
      <c r="BP30551" s="90"/>
    </row>
    <row r="30552" spans="68:68" customFormat="1">
      <c r="BP30552" s="90"/>
    </row>
    <row r="30553" spans="68:68" customFormat="1">
      <c r="BP30553" s="90"/>
    </row>
    <row r="30554" spans="68:68" customFormat="1">
      <c r="BP30554" s="90"/>
    </row>
    <row r="30555" spans="68:68" customFormat="1">
      <c r="BP30555" s="90"/>
    </row>
    <row r="30556" spans="68:68" customFormat="1">
      <c r="BP30556" s="90"/>
    </row>
    <row r="30557" spans="68:68" customFormat="1">
      <c r="BP30557" s="90"/>
    </row>
    <row r="30558" spans="68:68" customFormat="1">
      <c r="BP30558" s="90"/>
    </row>
    <row r="30559" spans="68:68" customFormat="1">
      <c r="BP30559" s="90"/>
    </row>
    <row r="30560" spans="68:68" customFormat="1">
      <c r="BP30560" s="90"/>
    </row>
    <row r="30561" spans="68:68" customFormat="1">
      <c r="BP30561" s="90"/>
    </row>
    <row r="30562" spans="68:68" customFormat="1">
      <c r="BP30562" s="90"/>
    </row>
    <row r="30563" spans="68:68" customFormat="1">
      <c r="BP30563" s="90"/>
    </row>
    <row r="30564" spans="68:68" customFormat="1">
      <c r="BP30564" s="90"/>
    </row>
    <row r="30565" spans="68:68" customFormat="1">
      <c r="BP30565" s="90"/>
    </row>
    <row r="30566" spans="68:68" customFormat="1">
      <c r="BP30566" s="90"/>
    </row>
    <row r="30567" spans="68:68" customFormat="1">
      <c r="BP30567" s="90"/>
    </row>
    <row r="30568" spans="68:68" customFormat="1">
      <c r="BP30568" s="90"/>
    </row>
    <row r="30569" spans="68:68" customFormat="1">
      <c r="BP30569" s="90"/>
    </row>
    <row r="30570" spans="68:68" customFormat="1">
      <c r="BP30570" s="90"/>
    </row>
    <row r="30571" spans="68:68" customFormat="1">
      <c r="BP30571" s="90"/>
    </row>
    <row r="30572" spans="68:68" customFormat="1">
      <c r="BP30572" s="90"/>
    </row>
    <row r="30573" spans="68:68" customFormat="1">
      <c r="BP30573" s="90"/>
    </row>
    <row r="30574" spans="68:68" customFormat="1">
      <c r="BP30574" s="90"/>
    </row>
    <row r="30575" spans="68:68" customFormat="1">
      <c r="BP30575" s="90"/>
    </row>
    <row r="30576" spans="68:68" customFormat="1">
      <c r="BP30576" s="90"/>
    </row>
    <row r="30577" spans="68:68" customFormat="1">
      <c r="BP30577" s="90"/>
    </row>
    <row r="30578" spans="68:68" customFormat="1">
      <c r="BP30578" s="90"/>
    </row>
    <row r="30579" spans="68:68" customFormat="1">
      <c r="BP30579" s="90"/>
    </row>
    <row r="30580" spans="68:68" customFormat="1">
      <c r="BP30580" s="90"/>
    </row>
    <row r="30581" spans="68:68" customFormat="1">
      <c r="BP30581" s="90"/>
    </row>
    <row r="30582" spans="68:68" customFormat="1">
      <c r="BP30582" s="90"/>
    </row>
    <row r="30583" spans="68:68" customFormat="1">
      <c r="BP30583" s="90"/>
    </row>
    <row r="30584" spans="68:68" customFormat="1">
      <c r="BP30584" s="90"/>
    </row>
    <row r="30585" spans="68:68" customFormat="1">
      <c r="BP30585" s="90"/>
    </row>
    <row r="30586" spans="68:68" customFormat="1">
      <c r="BP30586" s="90"/>
    </row>
    <row r="30587" spans="68:68" customFormat="1">
      <c r="BP30587" s="90"/>
    </row>
    <row r="30588" spans="68:68" customFormat="1">
      <c r="BP30588" s="90"/>
    </row>
    <row r="30589" spans="68:68" customFormat="1">
      <c r="BP30589" s="90"/>
    </row>
    <row r="30590" spans="68:68" customFormat="1">
      <c r="BP30590" s="90"/>
    </row>
    <row r="30591" spans="68:68" customFormat="1">
      <c r="BP30591" s="90"/>
    </row>
    <row r="30592" spans="68:68" customFormat="1">
      <c r="BP30592" s="90"/>
    </row>
    <row r="30593" spans="68:68" customFormat="1">
      <c r="BP30593" s="90"/>
    </row>
    <row r="30594" spans="68:68" customFormat="1">
      <c r="BP30594" s="90"/>
    </row>
    <row r="30595" spans="68:68" customFormat="1">
      <c r="BP30595" s="90"/>
    </row>
    <row r="30596" spans="68:68" customFormat="1">
      <c r="BP30596" s="90"/>
    </row>
    <row r="30597" spans="68:68" customFormat="1">
      <c r="BP30597" s="90"/>
    </row>
    <row r="30598" spans="68:68" customFormat="1">
      <c r="BP30598" s="90"/>
    </row>
    <row r="30599" spans="68:68" customFormat="1">
      <c r="BP30599" s="90"/>
    </row>
    <row r="30600" spans="68:68" customFormat="1">
      <c r="BP30600" s="90"/>
    </row>
    <row r="30601" spans="68:68" customFormat="1">
      <c r="BP30601" s="90"/>
    </row>
    <row r="30602" spans="68:68" customFormat="1">
      <c r="BP30602" s="90"/>
    </row>
    <row r="30603" spans="68:68" customFormat="1">
      <c r="BP30603" s="90"/>
    </row>
    <row r="30604" spans="68:68" customFormat="1">
      <c r="BP30604" s="90"/>
    </row>
    <row r="30605" spans="68:68" customFormat="1">
      <c r="BP30605" s="90"/>
    </row>
    <row r="30606" spans="68:68" customFormat="1">
      <c r="BP30606" s="90"/>
    </row>
    <row r="30607" spans="68:68" customFormat="1">
      <c r="BP30607" s="90"/>
    </row>
    <row r="30608" spans="68:68" customFormat="1">
      <c r="BP30608" s="90"/>
    </row>
    <row r="30609" spans="68:68" customFormat="1">
      <c r="BP30609" s="90"/>
    </row>
    <row r="30610" spans="68:68" customFormat="1">
      <c r="BP30610" s="90"/>
    </row>
    <row r="30611" spans="68:68" customFormat="1">
      <c r="BP30611" s="90"/>
    </row>
    <row r="30612" spans="68:68" customFormat="1">
      <c r="BP30612" s="90"/>
    </row>
    <row r="30613" spans="68:68" customFormat="1">
      <c r="BP30613" s="90"/>
    </row>
    <row r="30614" spans="68:68" customFormat="1">
      <c r="BP30614" s="90"/>
    </row>
    <row r="30615" spans="68:68" customFormat="1">
      <c r="BP30615" s="90"/>
    </row>
    <row r="30616" spans="68:68" customFormat="1">
      <c r="BP30616" s="90"/>
    </row>
    <row r="30617" spans="68:68" customFormat="1">
      <c r="BP30617" s="90"/>
    </row>
    <row r="30618" spans="68:68" customFormat="1">
      <c r="BP30618" s="90"/>
    </row>
    <row r="30619" spans="68:68" customFormat="1">
      <c r="BP30619" s="90"/>
    </row>
    <row r="30620" spans="68:68" customFormat="1">
      <c r="BP30620" s="90"/>
    </row>
    <row r="30621" spans="68:68" customFormat="1">
      <c r="BP30621" s="90"/>
    </row>
    <row r="30622" spans="68:68" customFormat="1">
      <c r="BP30622" s="90"/>
    </row>
    <row r="30623" spans="68:68" customFormat="1">
      <c r="BP30623" s="90"/>
    </row>
    <row r="30624" spans="68:68" customFormat="1">
      <c r="BP30624" s="90"/>
    </row>
    <row r="30625" spans="68:68" customFormat="1">
      <c r="BP30625" s="90"/>
    </row>
    <row r="30626" spans="68:68" customFormat="1">
      <c r="BP30626" s="90"/>
    </row>
    <row r="30627" spans="68:68" customFormat="1">
      <c r="BP30627" s="90"/>
    </row>
    <row r="30628" spans="68:68" customFormat="1">
      <c r="BP30628" s="90"/>
    </row>
    <row r="30629" spans="68:68" customFormat="1">
      <c r="BP30629" s="90"/>
    </row>
    <row r="30630" spans="68:68" customFormat="1">
      <c r="BP30630" s="90"/>
    </row>
    <row r="30631" spans="68:68" customFormat="1">
      <c r="BP30631" s="90"/>
    </row>
    <row r="30632" spans="68:68" customFormat="1">
      <c r="BP30632" s="90"/>
    </row>
    <row r="30633" spans="68:68" customFormat="1">
      <c r="BP30633" s="90"/>
    </row>
    <row r="30634" spans="68:68" customFormat="1">
      <c r="BP30634" s="90"/>
    </row>
    <row r="30635" spans="68:68" customFormat="1">
      <c r="BP30635" s="90"/>
    </row>
    <row r="30636" spans="68:68" customFormat="1">
      <c r="BP30636" s="90"/>
    </row>
    <row r="30637" spans="68:68" customFormat="1">
      <c r="BP30637" s="90"/>
    </row>
    <row r="30638" spans="68:68" customFormat="1">
      <c r="BP30638" s="90"/>
    </row>
    <row r="30639" spans="68:68" customFormat="1">
      <c r="BP30639" s="90"/>
    </row>
    <row r="30640" spans="68:68" customFormat="1">
      <c r="BP30640" s="90"/>
    </row>
    <row r="30641" spans="68:68" customFormat="1">
      <c r="BP30641" s="90"/>
    </row>
    <row r="30642" spans="68:68" customFormat="1">
      <c r="BP30642" s="90"/>
    </row>
    <row r="30643" spans="68:68" customFormat="1">
      <c r="BP30643" s="90"/>
    </row>
    <row r="30644" spans="68:68" customFormat="1">
      <c r="BP30644" s="90"/>
    </row>
    <row r="30645" spans="68:68" customFormat="1">
      <c r="BP30645" s="90"/>
    </row>
    <row r="30646" spans="68:68" customFormat="1">
      <c r="BP30646" s="90"/>
    </row>
    <row r="30647" spans="68:68" customFormat="1">
      <c r="BP30647" s="90"/>
    </row>
    <row r="30648" spans="68:68" customFormat="1">
      <c r="BP30648" s="90"/>
    </row>
    <row r="30649" spans="68:68" customFormat="1">
      <c r="BP30649" s="90"/>
    </row>
    <row r="30650" spans="68:68" customFormat="1">
      <c r="BP30650" s="90"/>
    </row>
    <row r="30651" spans="68:68" customFormat="1">
      <c r="BP30651" s="90"/>
    </row>
    <row r="30652" spans="68:68" customFormat="1">
      <c r="BP30652" s="90"/>
    </row>
    <row r="30653" spans="68:68" customFormat="1">
      <c r="BP30653" s="90"/>
    </row>
    <row r="30654" spans="68:68" customFormat="1">
      <c r="BP30654" s="90"/>
    </row>
    <row r="30655" spans="68:68" customFormat="1">
      <c r="BP30655" s="90"/>
    </row>
    <row r="30656" spans="68:68" customFormat="1">
      <c r="BP30656" s="90"/>
    </row>
    <row r="30657" spans="68:68" customFormat="1">
      <c r="BP30657" s="90"/>
    </row>
    <row r="30658" spans="68:68" customFormat="1">
      <c r="BP30658" s="90"/>
    </row>
    <row r="30659" spans="68:68" customFormat="1">
      <c r="BP30659" s="90"/>
    </row>
    <row r="30660" spans="68:68" customFormat="1">
      <c r="BP30660" s="90"/>
    </row>
    <row r="30661" spans="68:68" customFormat="1">
      <c r="BP30661" s="90"/>
    </row>
    <row r="30662" spans="68:68" customFormat="1">
      <c r="BP30662" s="90"/>
    </row>
    <row r="30663" spans="68:68" customFormat="1">
      <c r="BP30663" s="90"/>
    </row>
    <row r="30664" spans="68:68" customFormat="1">
      <c r="BP30664" s="90"/>
    </row>
    <row r="30665" spans="68:68" customFormat="1">
      <c r="BP30665" s="90"/>
    </row>
    <row r="30666" spans="68:68" customFormat="1">
      <c r="BP30666" s="90"/>
    </row>
    <row r="30667" spans="68:68" customFormat="1">
      <c r="BP30667" s="90"/>
    </row>
    <row r="30668" spans="68:68" customFormat="1">
      <c r="BP30668" s="90"/>
    </row>
    <row r="30669" spans="68:68" customFormat="1">
      <c r="BP30669" s="90"/>
    </row>
    <row r="30670" spans="68:68" customFormat="1">
      <c r="BP30670" s="90"/>
    </row>
    <row r="30671" spans="68:68" customFormat="1">
      <c r="BP30671" s="90"/>
    </row>
    <row r="30672" spans="68:68" customFormat="1">
      <c r="BP30672" s="90"/>
    </row>
    <row r="30673" spans="68:68" customFormat="1">
      <c r="BP30673" s="90"/>
    </row>
    <row r="30674" spans="68:68" customFormat="1">
      <c r="BP30674" s="90"/>
    </row>
    <row r="30675" spans="68:68" customFormat="1">
      <c r="BP30675" s="90"/>
    </row>
    <row r="30676" spans="68:68" customFormat="1">
      <c r="BP30676" s="90"/>
    </row>
    <row r="30677" spans="68:68" customFormat="1">
      <c r="BP30677" s="90"/>
    </row>
    <row r="30678" spans="68:68" customFormat="1">
      <c r="BP30678" s="90"/>
    </row>
    <row r="30679" spans="68:68" customFormat="1">
      <c r="BP30679" s="90"/>
    </row>
    <row r="30680" spans="68:68" customFormat="1">
      <c r="BP30680" s="90"/>
    </row>
    <row r="30681" spans="68:68" customFormat="1">
      <c r="BP30681" s="90"/>
    </row>
    <row r="30682" spans="68:68" customFormat="1">
      <c r="BP30682" s="90"/>
    </row>
    <row r="30683" spans="68:68" customFormat="1">
      <c r="BP30683" s="90"/>
    </row>
    <row r="30684" spans="68:68" customFormat="1">
      <c r="BP30684" s="90"/>
    </row>
    <row r="30685" spans="68:68" customFormat="1">
      <c r="BP30685" s="90"/>
    </row>
    <row r="30686" spans="68:68" customFormat="1">
      <c r="BP30686" s="90"/>
    </row>
    <row r="30687" spans="68:68" customFormat="1">
      <c r="BP30687" s="90"/>
    </row>
    <row r="30688" spans="68:68" customFormat="1">
      <c r="BP30688" s="90"/>
    </row>
    <row r="30689" spans="68:68" customFormat="1">
      <c r="BP30689" s="90"/>
    </row>
    <row r="30690" spans="68:68" customFormat="1">
      <c r="BP30690" s="90"/>
    </row>
    <row r="30691" spans="68:68" customFormat="1">
      <c r="BP30691" s="90"/>
    </row>
    <row r="30692" spans="68:68" customFormat="1">
      <c r="BP30692" s="90"/>
    </row>
    <row r="30693" spans="68:68" customFormat="1">
      <c r="BP30693" s="90"/>
    </row>
    <row r="30694" spans="68:68" customFormat="1">
      <c r="BP30694" s="90"/>
    </row>
    <row r="30695" spans="68:68" customFormat="1">
      <c r="BP30695" s="90"/>
    </row>
    <row r="30696" spans="68:68" customFormat="1">
      <c r="BP30696" s="90"/>
    </row>
    <row r="30697" spans="68:68" customFormat="1">
      <c r="BP30697" s="90"/>
    </row>
    <row r="30698" spans="68:68" customFormat="1">
      <c r="BP30698" s="90"/>
    </row>
    <row r="30699" spans="68:68" customFormat="1">
      <c r="BP30699" s="90"/>
    </row>
    <row r="30700" spans="68:68" customFormat="1">
      <c r="BP30700" s="90"/>
    </row>
    <row r="30701" spans="68:68" customFormat="1">
      <c r="BP30701" s="90"/>
    </row>
    <row r="30702" spans="68:68" customFormat="1">
      <c r="BP30702" s="90"/>
    </row>
    <row r="30703" spans="68:68" customFormat="1">
      <c r="BP30703" s="90"/>
    </row>
    <row r="30704" spans="68:68" customFormat="1">
      <c r="BP30704" s="90"/>
    </row>
    <row r="30705" spans="68:68" customFormat="1">
      <c r="BP30705" s="90"/>
    </row>
    <row r="30706" spans="68:68" customFormat="1">
      <c r="BP30706" s="90"/>
    </row>
    <row r="30707" spans="68:68" customFormat="1">
      <c r="BP30707" s="90"/>
    </row>
    <row r="30708" spans="68:68" customFormat="1">
      <c r="BP30708" s="90"/>
    </row>
    <row r="30709" spans="68:68" customFormat="1">
      <c r="BP30709" s="90"/>
    </row>
    <row r="30710" spans="68:68" customFormat="1">
      <c r="BP30710" s="90"/>
    </row>
    <row r="30711" spans="68:68" customFormat="1">
      <c r="BP30711" s="90"/>
    </row>
    <row r="30712" spans="68:68" customFormat="1">
      <c r="BP30712" s="90"/>
    </row>
    <row r="30713" spans="68:68" customFormat="1">
      <c r="BP30713" s="90"/>
    </row>
    <row r="30714" spans="68:68" customFormat="1">
      <c r="BP30714" s="90"/>
    </row>
    <row r="30715" spans="68:68" customFormat="1">
      <c r="BP30715" s="90"/>
    </row>
    <row r="30716" spans="68:68" customFormat="1">
      <c r="BP30716" s="90"/>
    </row>
    <row r="30717" spans="68:68" customFormat="1">
      <c r="BP30717" s="90"/>
    </row>
    <row r="30718" spans="68:68" customFormat="1">
      <c r="BP30718" s="90"/>
    </row>
    <row r="30719" spans="68:68" customFormat="1">
      <c r="BP30719" s="90"/>
    </row>
    <row r="30720" spans="68:68" customFormat="1">
      <c r="BP30720" s="90"/>
    </row>
    <row r="30721" spans="68:68" customFormat="1">
      <c r="BP30721" s="90"/>
    </row>
    <row r="30722" spans="68:68" customFormat="1">
      <c r="BP30722" s="90"/>
    </row>
    <row r="30723" spans="68:68" customFormat="1">
      <c r="BP30723" s="90"/>
    </row>
    <row r="30724" spans="68:68" customFormat="1">
      <c r="BP30724" s="90"/>
    </row>
    <row r="30725" spans="68:68" customFormat="1">
      <c r="BP30725" s="90"/>
    </row>
    <row r="30726" spans="68:68" customFormat="1">
      <c r="BP30726" s="90"/>
    </row>
    <row r="30727" spans="68:68" customFormat="1">
      <c r="BP30727" s="90"/>
    </row>
    <row r="30728" spans="68:68" customFormat="1">
      <c r="BP30728" s="90"/>
    </row>
    <row r="30729" spans="68:68" customFormat="1">
      <c r="BP30729" s="90"/>
    </row>
    <row r="30730" spans="68:68" customFormat="1">
      <c r="BP30730" s="90"/>
    </row>
    <row r="30731" spans="68:68" customFormat="1">
      <c r="BP30731" s="90"/>
    </row>
    <row r="30732" spans="68:68" customFormat="1">
      <c r="BP30732" s="90"/>
    </row>
    <row r="30733" spans="68:68" customFormat="1">
      <c r="BP30733" s="90"/>
    </row>
    <row r="30734" spans="68:68" customFormat="1">
      <c r="BP30734" s="90"/>
    </row>
    <row r="30735" spans="68:68" customFormat="1">
      <c r="BP30735" s="90"/>
    </row>
    <row r="30736" spans="68:68" customFormat="1">
      <c r="BP30736" s="90"/>
    </row>
    <row r="30737" spans="68:68" customFormat="1">
      <c r="BP30737" s="90"/>
    </row>
    <row r="30738" spans="68:68" customFormat="1">
      <c r="BP30738" s="90"/>
    </row>
    <row r="30739" spans="68:68" customFormat="1">
      <c r="BP30739" s="90"/>
    </row>
    <row r="30740" spans="68:68" customFormat="1">
      <c r="BP30740" s="90"/>
    </row>
    <row r="30741" spans="68:68" customFormat="1">
      <c r="BP30741" s="90"/>
    </row>
    <row r="30742" spans="68:68" customFormat="1">
      <c r="BP30742" s="90"/>
    </row>
    <row r="30743" spans="68:68" customFormat="1">
      <c r="BP30743" s="90"/>
    </row>
    <row r="30744" spans="68:68" customFormat="1">
      <c r="BP30744" s="90"/>
    </row>
    <row r="30745" spans="68:68" customFormat="1">
      <c r="BP30745" s="90"/>
    </row>
    <row r="30746" spans="68:68" customFormat="1">
      <c r="BP30746" s="90"/>
    </row>
    <row r="30747" spans="68:68" customFormat="1">
      <c r="BP30747" s="90"/>
    </row>
    <row r="30748" spans="68:68" customFormat="1">
      <c r="BP30748" s="90"/>
    </row>
    <row r="30749" spans="68:68" customFormat="1">
      <c r="BP30749" s="90"/>
    </row>
    <row r="30750" spans="68:68" customFormat="1">
      <c r="BP30750" s="90"/>
    </row>
    <row r="30751" spans="68:68" customFormat="1">
      <c r="BP30751" s="90"/>
    </row>
    <row r="30752" spans="68:68" customFormat="1">
      <c r="BP30752" s="90"/>
    </row>
    <row r="30753" spans="68:68" customFormat="1">
      <c r="BP30753" s="90"/>
    </row>
    <row r="30754" spans="68:68" customFormat="1">
      <c r="BP30754" s="90"/>
    </row>
    <row r="30755" spans="68:68" customFormat="1">
      <c r="BP30755" s="90"/>
    </row>
    <row r="30756" spans="68:68" customFormat="1">
      <c r="BP30756" s="90"/>
    </row>
    <row r="30757" spans="68:68" customFormat="1">
      <c r="BP30757" s="90"/>
    </row>
    <row r="30758" spans="68:68" customFormat="1">
      <c r="BP30758" s="90"/>
    </row>
    <row r="30759" spans="68:68" customFormat="1">
      <c r="BP30759" s="90"/>
    </row>
    <row r="30760" spans="68:68" customFormat="1">
      <c r="BP30760" s="90"/>
    </row>
    <row r="30761" spans="68:68" customFormat="1">
      <c r="BP30761" s="90"/>
    </row>
    <row r="30762" spans="68:68" customFormat="1">
      <c r="BP30762" s="90"/>
    </row>
    <row r="30763" spans="68:68" customFormat="1">
      <c r="BP30763" s="90"/>
    </row>
    <row r="30764" spans="68:68" customFormat="1">
      <c r="BP30764" s="90"/>
    </row>
    <row r="30765" spans="68:68" customFormat="1">
      <c r="BP30765" s="90"/>
    </row>
    <row r="30766" spans="68:68" customFormat="1">
      <c r="BP30766" s="90"/>
    </row>
    <row r="30767" spans="68:68" customFormat="1">
      <c r="BP30767" s="90"/>
    </row>
    <row r="30768" spans="68:68" customFormat="1">
      <c r="BP30768" s="90"/>
    </row>
    <row r="30769" spans="68:68" customFormat="1">
      <c r="BP30769" s="90"/>
    </row>
    <row r="30770" spans="68:68" customFormat="1">
      <c r="BP30770" s="90"/>
    </row>
    <row r="30771" spans="68:68" customFormat="1">
      <c r="BP30771" s="90"/>
    </row>
    <row r="30772" spans="68:68" customFormat="1">
      <c r="BP30772" s="90"/>
    </row>
    <row r="30773" spans="68:68" customFormat="1">
      <c r="BP30773" s="90"/>
    </row>
    <row r="30774" spans="68:68" customFormat="1">
      <c r="BP30774" s="90"/>
    </row>
    <row r="30775" spans="68:68" customFormat="1">
      <c r="BP30775" s="90"/>
    </row>
    <row r="30776" spans="68:68" customFormat="1">
      <c r="BP30776" s="90"/>
    </row>
    <row r="30777" spans="68:68" customFormat="1">
      <c r="BP30777" s="90"/>
    </row>
    <row r="30778" spans="68:68" customFormat="1">
      <c r="BP30778" s="90"/>
    </row>
    <row r="30779" spans="68:68" customFormat="1">
      <c r="BP30779" s="90"/>
    </row>
    <row r="30780" spans="68:68" customFormat="1">
      <c r="BP30780" s="90"/>
    </row>
    <row r="30781" spans="68:68" customFormat="1">
      <c r="BP30781" s="90"/>
    </row>
    <row r="30782" spans="68:68" customFormat="1">
      <c r="BP30782" s="90"/>
    </row>
    <row r="30783" spans="68:68" customFormat="1">
      <c r="BP30783" s="90"/>
    </row>
    <row r="30784" spans="68:68" customFormat="1">
      <c r="BP30784" s="90"/>
    </row>
    <row r="30785" spans="68:68" customFormat="1">
      <c r="BP30785" s="90"/>
    </row>
    <row r="30786" spans="68:68" customFormat="1">
      <c r="BP30786" s="90"/>
    </row>
    <row r="30787" spans="68:68" customFormat="1">
      <c r="BP30787" s="90"/>
    </row>
    <row r="30788" spans="68:68" customFormat="1">
      <c r="BP30788" s="90"/>
    </row>
    <row r="30789" spans="68:68" customFormat="1">
      <c r="BP30789" s="90"/>
    </row>
    <row r="30790" spans="68:68" customFormat="1">
      <c r="BP30790" s="90"/>
    </row>
    <row r="30791" spans="68:68" customFormat="1">
      <c r="BP30791" s="90"/>
    </row>
    <row r="30792" spans="68:68" customFormat="1">
      <c r="BP30792" s="90"/>
    </row>
    <row r="30793" spans="68:68" customFormat="1">
      <c r="BP30793" s="90"/>
    </row>
    <row r="30794" spans="68:68" customFormat="1">
      <c r="BP30794" s="90"/>
    </row>
    <row r="30795" spans="68:68" customFormat="1">
      <c r="BP30795" s="90"/>
    </row>
    <row r="30796" spans="68:68" customFormat="1">
      <c r="BP30796" s="90"/>
    </row>
    <row r="30797" spans="68:68" customFormat="1">
      <c r="BP30797" s="90"/>
    </row>
    <row r="30798" spans="68:68" customFormat="1">
      <c r="BP30798" s="90"/>
    </row>
    <row r="30799" spans="68:68" customFormat="1">
      <c r="BP30799" s="90"/>
    </row>
    <row r="30800" spans="68:68" customFormat="1">
      <c r="BP30800" s="90"/>
    </row>
    <row r="30801" spans="68:68" customFormat="1">
      <c r="BP30801" s="90"/>
    </row>
    <row r="30802" spans="68:68" customFormat="1">
      <c r="BP30802" s="90"/>
    </row>
    <row r="30803" spans="68:68" customFormat="1">
      <c r="BP30803" s="90"/>
    </row>
    <row r="30804" spans="68:68" customFormat="1">
      <c r="BP30804" s="90"/>
    </row>
    <row r="30805" spans="68:68" customFormat="1">
      <c r="BP30805" s="90"/>
    </row>
    <row r="30806" spans="68:68" customFormat="1">
      <c r="BP30806" s="90"/>
    </row>
    <row r="30807" spans="68:68" customFormat="1">
      <c r="BP30807" s="90"/>
    </row>
    <row r="30808" spans="68:68" customFormat="1">
      <c r="BP30808" s="90"/>
    </row>
    <row r="30809" spans="68:68" customFormat="1">
      <c r="BP30809" s="90"/>
    </row>
    <row r="30810" spans="68:68" customFormat="1">
      <c r="BP30810" s="90"/>
    </row>
    <row r="30811" spans="68:68" customFormat="1">
      <c r="BP30811" s="90"/>
    </row>
    <row r="30812" spans="68:68" customFormat="1">
      <c r="BP30812" s="90"/>
    </row>
    <row r="30813" spans="68:68" customFormat="1">
      <c r="BP30813" s="90"/>
    </row>
    <row r="30814" spans="68:68" customFormat="1">
      <c r="BP30814" s="90"/>
    </row>
    <row r="30815" spans="68:68" customFormat="1">
      <c r="BP30815" s="90"/>
    </row>
    <row r="30816" spans="68:68" customFormat="1">
      <c r="BP30816" s="90"/>
    </row>
    <row r="30817" spans="68:68" customFormat="1">
      <c r="BP30817" s="90"/>
    </row>
    <row r="30818" spans="68:68" customFormat="1">
      <c r="BP30818" s="90"/>
    </row>
    <row r="30819" spans="68:68" customFormat="1">
      <c r="BP30819" s="90"/>
    </row>
    <row r="30820" spans="68:68" customFormat="1">
      <c r="BP30820" s="90"/>
    </row>
    <row r="30821" spans="68:68" customFormat="1">
      <c r="BP30821" s="90"/>
    </row>
    <row r="30822" spans="68:68" customFormat="1">
      <c r="BP30822" s="90"/>
    </row>
    <row r="30823" spans="68:68" customFormat="1">
      <c r="BP30823" s="90"/>
    </row>
    <row r="30824" spans="68:68" customFormat="1">
      <c r="BP30824" s="90"/>
    </row>
    <row r="30825" spans="68:68" customFormat="1">
      <c r="BP30825" s="90"/>
    </row>
    <row r="30826" spans="68:68" customFormat="1">
      <c r="BP30826" s="90"/>
    </row>
    <row r="30827" spans="68:68" customFormat="1">
      <c r="BP30827" s="90"/>
    </row>
    <row r="30828" spans="68:68" customFormat="1">
      <c r="BP30828" s="90"/>
    </row>
    <row r="30829" spans="68:68" customFormat="1">
      <c r="BP30829" s="90"/>
    </row>
    <row r="30830" spans="68:68" customFormat="1">
      <c r="BP30830" s="90"/>
    </row>
    <row r="30831" spans="68:68" customFormat="1">
      <c r="BP30831" s="90"/>
    </row>
    <row r="30832" spans="68:68" customFormat="1">
      <c r="BP30832" s="90"/>
    </row>
    <row r="30833" spans="68:68" customFormat="1">
      <c r="BP30833" s="90"/>
    </row>
    <row r="30834" spans="68:68" customFormat="1">
      <c r="BP30834" s="90"/>
    </row>
    <row r="30835" spans="68:68" customFormat="1">
      <c r="BP30835" s="90"/>
    </row>
    <row r="30836" spans="68:68" customFormat="1">
      <c r="BP30836" s="90"/>
    </row>
    <row r="30837" spans="68:68" customFormat="1">
      <c r="BP30837" s="90"/>
    </row>
    <row r="30838" spans="68:68" customFormat="1">
      <c r="BP30838" s="90"/>
    </row>
    <row r="30839" spans="68:68" customFormat="1">
      <c r="BP30839" s="90"/>
    </row>
    <row r="30840" spans="68:68" customFormat="1">
      <c r="BP30840" s="90"/>
    </row>
    <row r="30841" spans="68:68" customFormat="1">
      <c r="BP30841" s="90"/>
    </row>
    <row r="30842" spans="68:68" customFormat="1">
      <c r="BP30842" s="90"/>
    </row>
    <row r="30843" spans="68:68" customFormat="1">
      <c r="BP30843" s="90"/>
    </row>
    <row r="30844" spans="68:68" customFormat="1">
      <c r="BP30844" s="90"/>
    </row>
    <row r="30845" spans="68:68" customFormat="1">
      <c r="BP30845" s="90"/>
    </row>
    <row r="30846" spans="68:68" customFormat="1">
      <c r="BP30846" s="90"/>
    </row>
    <row r="30847" spans="68:68" customFormat="1">
      <c r="BP30847" s="90"/>
    </row>
    <row r="30848" spans="68:68" customFormat="1">
      <c r="BP30848" s="90"/>
    </row>
    <row r="30849" spans="68:68" customFormat="1">
      <c r="BP30849" s="90"/>
    </row>
    <row r="30850" spans="68:68" customFormat="1">
      <c r="BP30850" s="90"/>
    </row>
    <row r="30851" spans="68:68" customFormat="1">
      <c r="BP30851" s="90"/>
    </row>
    <row r="30852" spans="68:68" customFormat="1">
      <c r="BP30852" s="90"/>
    </row>
    <row r="30853" spans="68:68" customFormat="1">
      <c r="BP30853" s="90"/>
    </row>
    <row r="30854" spans="68:68" customFormat="1">
      <c r="BP30854" s="90"/>
    </row>
    <row r="30855" spans="68:68" customFormat="1">
      <c r="BP30855" s="90"/>
    </row>
    <row r="30856" spans="68:68" customFormat="1">
      <c r="BP30856" s="90"/>
    </row>
    <row r="30857" spans="68:68" customFormat="1">
      <c r="BP30857" s="90"/>
    </row>
    <row r="30858" spans="68:68" customFormat="1">
      <c r="BP30858" s="90"/>
    </row>
    <row r="30859" spans="68:68" customFormat="1">
      <c r="BP30859" s="90"/>
    </row>
    <row r="30860" spans="68:68" customFormat="1">
      <c r="BP30860" s="90"/>
    </row>
    <row r="30861" spans="68:68" customFormat="1">
      <c r="BP30861" s="90"/>
    </row>
    <row r="30862" spans="68:68" customFormat="1">
      <c r="BP30862" s="90"/>
    </row>
    <row r="30863" spans="68:68" customFormat="1">
      <c r="BP30863" s="90"/>
    </row>
    <row r="30864" spans="68:68" customFormat="1">
      <c r="BP30864" s="90"/>
    </row>
    <row r="30865" spans="68:68" customFormat="1">
      <c r="BP30865" s="90"/>
    </row>
    <row r="30866" spans="68:68" customFormat="1">
      <c r="BP30866" s="90"/>
    </row>
    <row r="30867" spans="68:68" customFormat="1">
      <c r="BP30867" s="90"/>
    </row>
    <row r="30868" spans="68:68" customFormat="1">
      <c r="BP30868" s="90"/>
    </row>
    <row r="30869" spans="68:68" customFormat="1">
      <c r="BP30869" s="90"/>
    </row>
    <row r="30870" spans="68:68" customFormat="1">
      <c r="BP30870" s="90"/>
    </row>
    <row r="30871" spans="68:68" customFormat="1">
      <c r="BP30871" s="90"/>
    </row>
    <row r="30872" spans="68:68" customFormat="1">
      <c r="BP30872" s="90"/>
    </row>
    <row r="30873" spans="68:68" customFormat="1">
      <c r="BP30873" s="90"/>
    </row>
    <row r="30874" spans="68:68" customFormat="1">
      <c r="BP30874" s="90"/>
    </row>
    <row r="30875" spans="68:68" customFormat="1">
      <c r="BP30875" s="90"/>
    </row>
    <row r="30876" spans="68:68" customFormat="1">
      <c r="BP30876" s="90"/>
    </row>
    <row r="30877" spans="68:68" customFormat="1">
      <c r="BP30877" s="90"/>
    </row>
    <row r="30878" spans="68:68" customFormat="1">
      <c r="BP30878" s="90"/>
    </row>
    <row r="30879" spans="68:68" customFormat="1">
      <c r="BP30879" s="90"/>
    </row>
    <row r="30880" spans="68:68" customFormat="1">
      <c r="BP30880" s="90"/>
    </row>
    <row r="30881" spans="68:68" customFormat="1">
      <c r="BP30881" s="90"/>
    </row>
    <row r="30882" spans="68:68" customFormat="1">
      <c r="BP30882" s="90"/>
    </row>
    <row r="30883" spans="68:68" customFormat="1">
      <c r="BP30883" s="90"/>
    </row>
    <row r="30884" spans="68:68" customFormat="1">
      <c r="BP30884" s="90"/>
    </row>
    <row r="30885" spans="68:68" customFormat="1">
      <c r="BP30885" s="90"/>
    </row>
    <row r="30886" spans="68:68" customFormat="1">
      <c r="BP30886" s="90"/>
    </row>
    <row r="30887" spans="68:68" customFormat="1">
      <c r="BP30887" s="90"/>
    </row>
    <row r="30888" spans="68:68" customFormat="1">
      <c r="BP30888" s="90"/>
    </row>
    <row r="30889" spans="68:68" customFormat="1">
      <c r="BP30889" s="90"/>
    </row>
    <row r="30890" spans="68:68" customFormat="1">
      <c r="BP30890" s="90"/>
    </row>
    <row r="30891" spans="68:68" customFormat="1">
      <c r="BP30891" s="90"/>
    </row>
    <row r="30892" spans="68:68" customFormat="1">
      <c r="BP30892" s="90"/>
    </row>
    <row r="30893" spans="68:68" customFormat="1">
      <c r="BP30893" s="90"/>
    </row>
    <row r="30894" spans="68:68" customFormat="1">
      <c r="BP30894" s="90"/>
    </row>
    <row r="30895" spans="68:68" customFormat="1">
      <c r="BP30895" s="90"/>
    </row>
    <row r="30896" spans="68:68" customFormat="1">
      <c r="BP30896" s="90"/>
    </row>
    <row r="30897" spans="68:68" customFormat="1">
      <c r="BP30897" s="90"/>
    </row>
    <row r="30898" spans="68:68" customFormat="1">
      <c r="BP30898" s="90"/>
    </row>
    <row r="30899" spans="68:68" customFormat="1">
      <c r="BP30899" s="90"/>
    </row>
    <row r="30900" spans="68:68" customFormat="1">
      <c r="BP30900" s="90"/>
    </row>
    <row r="30901" spans="68:68" customFormat="1">
      <c r="BP30901" s="90"/>
    </row>
    <row r="30902" spans="68:68" customFormat="1">
      <c r="BP30902" s="90"/>
    </row>
    <row r="30903" spans="68:68" customFormat="1">
      <c r="BP30903" s="90"/>
    </row>
    <row r="30904" spans="68:68" customFormat="1">
      <c r="BP30904" s="90"/>
    </row>
    <row r="30905" spans="68:68" customFormat="1">
      <c r="BP30905" s="90"/>
    </row>
    <row r="30906" spans="68:68" customFormat="1">
      <c r="BP30906" s="90"/>
    </row>
    <row r="30907" spans="68:68" customFormat="1">
      <c r="BP30907" s="90"/>
    </row>
    <row r="30908" spans="68:68" customFormat="1">
      <c r="BP30908" s="90"/>
    </row>
    <row r="30909" spans="68:68" customFormat="1">
      <c r="BP30909" s="90"/>
    </row>
    <row r="30910" spans="68:68" customFormat="1">
      <c r="BP30910" s="90"/>
    </row>
    <row r="30911" spans="68:68" customFormat="1">
      <c r="BP30911" s="90"/>
    </row>
    <row r="30912" spans="68:68" customFormat="1">
      <c r="BP30912" s="90"/>
    </row>
    <row r="30913" spans="68:68" customFormat="1">
      <c r="BP30913" s="90"/>
    </row>
    <row r="30914" spans="68:68" customFormat="1">
      <c r="BP30914" s="90"/>
    </row>
    <row r="30915" spans="68:68" customFormat="1">
      <c r="BP30915" s="90"/>
    </row>
    <row r="30916" spans="68:68" customFormat="1">
      <c r="BP30916" s="90"/>
    </row>
    <row r="30917" spans="68:68" customFormat="1">
      <c r="BP30917" s="90"/>
    </row>
    <row r="30918" spans="68:68" customFormat="1">
      <c r="BP30918" s="90"/>
    </row>
    <row r="30919" spans="68:68" customFormat="1">
      <c r="BP30919" s="90"/>
    </row>
    <row r="30920" spans="68:68" customFormat="1">
      <c r="BP30920" s="90"/>
    </row>
    <row r="30921" spans="68:68" customFormat="1">
      <c r="BP30921" s="90"/>
    </row>
    <row r="30922" spans="68:68" customFormat="1">
      <c r="BP30922" s="90"/>
    </row>
    <row r="30923" spans="68:68" customFormat="1">
      <c r="BP30923" s="90"/>
    </row>
    <row r="30924" spans="68:68" customFormat="1">
      <c r="BP30924" s="90"/>
    </row>
    <row r="30925" spans="68:68" customFormat="1">
      <c r="BP30925" s="90"/>
    </row>
    <row r="30926" spans="68:68" customFormat="1">
      <c r="BP30926" s="90"/>
    </row>
    <row r="30927" spans="68:68" customFormat="1">
      <c r="BP30927" s="90"/>
    </row>
    <row r="30928" spans="68:68" customFormat="1">
      <c r="BP30928" s="90"/>
    </row>
    <row r="30929" spans="68:68" customFormat="1">
      <c r="BP30929" s="90"/>
    </row>
    <row r="30930" spans="68:68" customFormat="1">
      <c r="BP30930" s="90"/>
    </row>
    <row r="30931" spans="68:68" customFormat="1">
      <c r="BP30931" s="90"/>
    </row>
    <row r="30932" spans="68:68" customFormat="1">
      <c r="BP30932" s="90"/>
    </row>
    <row r="30933" spans="68:68" customFormat="1">
      <c r="BP30933" s="90"/>
    </row>
    <row r="30934" spans="68:68" customFormat="1">
      <c r="BP30934" s="90"/>
    </row>
    <row r="30935" spans="68:68" customFormat="1">
      <c r="BP30935" s="90"/>
    </row>
    <row r="30936" spans="68:68" customFormat="1">
      <c r="BP30936" s="90"/>
    </row>
    <row r="30937" spans="68:68" customFormat="1">
      <c r="BP30937" s="90"/>
    </row>
    <row r="30938" spans="68:68" customFormat="1">
      <c r="BP30938" s="90"/>
    </row>
    <row r="30939" spans="68:68" customFormat="1">
      <c r="BP30939" s="90"/>
    </row>
    <row r="30940" spans="68:68" customFormat="1">
      <c r="BP30940" s="90"/>
    </row>
    <row r="30941" spans="68:68" customFormat="1">
      <c r="BP30941" s="90"/>
    </row>
    <row r="30942" spans="68:68" customFormat="1">
      <c r="BP30942" s="90"/>
    </row>
    <row r="30943" spans="68:68" customFormat="1">
      <c r="BP30943" s="90"/>
    </row>
    <row r="30944" spans="68:68" customFormat="1">
      <c r="BP30944" s="90"/>
    </row>
    <row r="30945" spans="68:68" customFormat="1">
      <c r="BP30945" s="90"/>
    </row>
    <row r="30946" spans="68:68" customFormat="1">
      <c r="BP30946" s="90"/>
    </row>
    <row r="30947" spans="68:68" customFormat="1">
      <c r="BP30947" s="90"/>
    </row>
    <row r="30948" spans="68:68" customFormat="1">
      <c r="BP30948" s="90"/>
    </row>
    <row r="30949" spans="68:68" customFormat="1">
      <c r="BP30949" s="90"/>
    </row>
    <row r="30950" spans="68:68" customFormat="1">
      <c r="BP30950" s="90"/>
    </row>
    <row r="30951" spans="68:68" customFormat="1">
      <c r="BP30951" s="90"/>
    </row>
    <row r="30952" spans="68:68" customFormat="1">
      <c r="BP30952" s="90"/>
    </row>
    <row r="30953" spans="68:68" customFormat="1">
      <c r="BP30953" s="90"/>
    </row>
    <row r="30954" spans="68:68" customFormat="1">
      <c r="BP30954" s="90"/>
    </row>
    <row r="30955" spans="68:68" customFormat="1">
      <c r="BP30955" s="90"/>
    </row>
    <row r="30956" spans="68:68" customFormat="1">
      <c r="BP30956" s="90"/>
    </row>
    <row r="30957" spans="68:68" customFormat="1">
      <c r="BP30957" s="90"/>
    </row>
    <row r="30958" spans="68:68" customFormat="1">
      <c r="BP30958" s="90"/>
    </row>
    <row r="30959" spans="68:68" customFormat="1">
      <c r="BP30959" s="90"/>
    </row>
    <row r="30960" spans="68:68" customFormat="1">
      <c r="BP30960" s="90"/>
    </row>
    <row r="30961" spans="68:68" customFormat="1">
      <c r="BP30961" s="90"/>
    </row>
    <row r="30962" spans="68:68" customFormat="1">
      <c r="BP30962" s="90"/>
    </row>
    <row r="30963" spans="68:68" customFormat="1">
      <c r="BP30963" s="90"/>
    </row>
    <row r="30964" spans="68:68" customFormat="1">
      <c r="BP30964" s="90"/>
    </row>
    <row r="30965" spans="68:68" customFormat="1">
      <c r="BP30965" s="90"/>
    </row>
    <row r="30966" spans="68:68" customFormat="1">
      <c r="BP30966" s="90"/>
    </row>
    <row r="30967" spans="68:68" customFormat="1">
      <c r="BP30967" s="90"/>
    </row>
    <row r="30968" spans="68:68" customFormat="1">
      <c r="BP30968" s="90"/>
    </row>
    <row r="30969" spans="68:68" customFormat="1">
      <c r="BP30969" s="90"/>
    </row>
    <row r="30970" spans="68:68" customFormat="1">
      <c r="BP30970" s="90"/>
    </row>
    <row r="30971" spans="68:68" customFormat="1">
      <c r="BP30971" s="90"/>
    </row>
    <row r="30972" spans="68:68" customFormat="1">
      <c r="BP30972" s="90"/>
    </row>
    <row r="30973" spans="68:68" customFormat="1">
      <c r="BP30973" s="90"/>
    </row>
    <row r="30974" spans="68:68" customFormat="1">
      <c r="BP30974" s="90"/>
    </row>
    <row r="30975" spans="68:68" customFormat="1">
      <c r="BP30975" s="90"/>
    </row>
    <row r="30976" spans="68:68" customFormat="1">
      <c r="BP30976" s="90"/>
    </row>
    <row r="30977" spans="68:68" customFormat="1">
      <c r="BP30977" s="90"/>
    </row>
    <row r="30978" spans="68:68" customFormat="1">
      <c r="BP30978" s="90"/>
    </row>
    <row r="30979" spans="68:68" customFormat="1">
      <c r="BP30979" s="90"/>
    </row>
    <row r="30980" spans="68:68" customFormat="1">
      <c r="BP30980" s="90"/>
    </row>
    <row r="30981" spans="68:68" customFormat="1">
      <c r="BP30981" s="90"/>
    </row>
    <row r="30982" spans="68:68" customFormat="1">
      <c r="BP30982" s="90"/>
    </row>
    <row r="30983" spans="68:68" customFormat="1">
      <c r="BP30983" s="90"/>
    </row>
    <row r="30984" spans="68:68" customFormat="1">
      <c r="BP30984" s="90"/>
    </row>
    <row r="30985" spans="68:68" customFormat="1">
      <c r="BP30985" s="90"/>
    </row>
    <row r="30986" spans="68:68" customFormat="1">
      <c r="BP30986" s="90"/>
    </row>
    <row r="30987" spans="68:68" customFormat="1">
      <c r="BP30987" s="90"/>
    </row>
    <row r="30988" spans="68:68" customFormat="1">
      <c r="BP30988" s="90"/>
    </row>
    <row r="30989" spans="68:68" customFormat="1">
      <c r="BP30989" s="90"/>
    </row>
    <row r="30990" spans="68:68" customFormat="1">
      <c r="BP30990" s="90"/>
    </row>
    <row r="30991" spans="68:68" customFormat="1">
      <c r="BP30991" s="90"/>
    </row>
    <row r="30992" spans="68:68" customFormat="1">
      <c r="BP30992" s="90"/>
    </row>
    <row r="30993" spans="68:68" customFormat="1">
      <c r="BP30993" s="90"/>
    </row>
    <row r="30994" spans="68:68" customFormat="1">
      <c r="BP30994" s="90"/>
    </row>
    <row r="30995" spans="68:68" customFormat="1">
      <c r="BP30995" s="90"/>
    </row>
    <row r="30996" spans="68:68" customFormat="1">
      <c r="BP30996" s="90"/>
    </row>
    <row r="30997" spans="68:68" customFormat="1">
      <c r="BP30997" s="90"/>
    </row>
    <row r="30998" spans="68:68" customFormat="1">
      <c r="BP30998" s="90"/>
    </row>
    <row r="30999" spans="68:68" customFormat="1">
      <c r="BP30999" s="90"/>
    </row>
    <row r="31000" spans="68:68" customFormat="1">
      <c r="BP31000" s="90"/>
    </row>
    <row r="31001" spans="68:68" customFormat="1">
      <c r="BP31001" s="90"/>
    </row>
    <row r="31002" spans="68:68" customFormat="1">
      <c r="BP31002" s="90"/>
    </row>
    <row r="31003" spans="68:68" customFormat="1">
      <c r="BP31003" s="90"/>
    </row>
    <row r="31004" spans="68:68" customFormat="1">
      <c r="BP31004" s="90"/>
    </row>
    <row r="31005" spans="68:68" customFormat="1">
      <c r="BP31005" s="90"/>
    </row>
    <row r="31006" spans="68:68" customFormat="1">
      <c r="BP31006" s="90"/>
    </row>
    <row r="31007" spans="68:68" customFormat="1">
      <c r="BP31007" s="90"/>
    </row>
    <row r="31008" spans="68:68" customFormat="1">
      <c r="BP31008" s="90"/>
    </row>
    <row r="31009" spans="68:68" customFormat="1">
      <c r="BP31009" s="90"/>
    </row>
    <row r="31010" spans="68:68" customFormat="1">
      <c r="BP31010" s="90"/>
    </row>
    <row r="31011" spans="68:68" customFormat="1">
      <c r="BP31011" s="90"/>
    </row>
    <row r="31012" spans="68:68" customFormat="1">
      <c r="BP31012" s="90"/>
    </row>
    <row r="31013" spans="68:68" customFormat="1">
      <c r="BP31013" s="90"/>
    </row>
    <row r="31014" spans="68:68" customFormat="1">
      <c r="BP31014" s="90"/>
    </row>
    <row r="31015" spans="68:68" customFormat="1">
      <c r="BP31015" s="90"/>
    </row>
    <row r="31016" spans="68:68" customFormat="1">
      <c r="BP31016" s="90"/>
    </row>
    <row r="31017" spans="68:68" customFormat="1">
      <c r="BP31017" s="90"/>
    </row>
    <row r="31018" spans="68:68" customFormat="1">
      <c r="BP31018" s="90"/>
    </row>
    <row r="31019" spans="68:68" customFormat="1">
      <c r="BP31019" s="90"/>
    </row>
    <row r="31020" spans="68:68" customFormat="1">
      <c r="BP31020" s="90"/>
    </row>
    <row r="31021" spans="68:68" customFormat="1">
      <c r="BP31021" s="90"/>
    </row>
    <row r="31022" spans="68:68" customFormat="1">
      <c r="BP31022" s="90"/>
    </row>
    <row r="31023" spans="68:68" customFormat="1">
      <c r="BP31023" s="90"/>
    </row>
    <row r="31024" spans="68:68" customFormat="1">
      <c r="BP31024" s="90"/>
    </row>
    <row r="31025" spans="68:68" customFormat="1">
      <c r="BP31025" s="90"/>
    </row>
    <row r="31026" spans="68:68" customFormat="1">
      <c r="BP31026" s="90"/>
    </row>
    <row r="31027" spans="68:68" customFormat="1">
      <c r="BP31027" s="90"/>
    </row>
    <row r="31028" spans="68:68" customFormat="1">
      <c r="BP31028" s="90"/>
    </row>
    <row r="31029" spans="68:68" customFormat="1">
      <c r="BP31029" s="90"/>
    </row>
    <row r="31030" spans="68:68" customFormat="1">
      <c r="BP31030" s="90"/>
    </row>
    <row r="31031" spans="68:68" customFormat="1">
      <c r="BP31031" s="90"/>
    </row>
    <row r="31032" spans="68:68" customFormat="1">
      <c r="BP31032" s="90"/>
    </row>
    <row r="31033" spans="68:68" customFormat="1">
      <c r="BP31033" s="90"/>
    </row>
    <row r="31034" spans="68:68" customFormat="1">
      <c r="BP31034" s="90"/>
    </row>
    <row r="31035" spans="68:68" customFormat="1">
      <c r="BP31035" s="90"/>
    </row>
    <row r="31036" spans="68:68" customFormat="1">
      <c r="BP31036" s="90"/>
    </row>
    <row r="31037" spans="68:68" customFormat="1">
      <c r="BP31037" s="90"/>
    </row>
    <row r="31038" spans="68:68" customFormat="1">
      <c r="BP31038" s="90"/>
    </row>
    <row r="31039" spans="68:68" customFormat="1">
      <c r="BP31039" s="90"/>
    </row>
    <row r="31040" spans="68:68" customFormat="1">
      <c r="BP31040" s="90"/>
    </row>
    <row r="31041" spans="68:68" customFormat="1">
      <c r="BP31041" s="90"/>
    </row>
    <row r="31042" spans="68:68" customFormat="1">
      <c r="BP31042" s="90"/>
    </row>
    <row r="31043" spans="68:68" customFormat="1">
      <c r="BP31043" s="90"/>
    </row>
    <row r="31044" spans="68:68" customFormat="1">
      <c r="BP31044" s="90"/>
    </row>
    <row r="31045" spans="68:68" customFormat="1">
      <c r="BP31045" s="90"/>
    </row>
    <row r="31046" spans="68:68" customFormat="1">
      <c r="BP31046" s="90"/>
    </row>
    <row r="31047" spans="68:68" customFormat="1">
      <c r="BP31047" s="90"/>
    </row>
    <row r="31048" spans="68:68" customFormat="1">
      <c r="BP31048" s="90"/>
    </row>
    <row r="31049" spans="68:68" customFormat="1">
      <c r="BP31049" s="90"/>
    </row>
    <row r="31050" spans="68:68" customFormat="1">
      <c r="BP31050" s="90"/>
    </row>
    <row r="31051" spans="68:68" customFormat="1">
      <c r="BP31051" s="90"/>
    </row>
    <row r="31052" spans="68:68" customFormat="1">
      <c r="BP31052" s="90"/>
    </row>
    <row r="31053" spans="68:68" customFormat="1">
      <c r="BP31053" s="90"/>
    </row>
    <row r="31054" spans="68:68" customFormat="1">
      <c r="BP31054" s="90"/>
    </row>
    <row r="31055" spans="68:68" customFormat="1">
      <c r="BP31055" s="90"/>
    </row>
    <row r="31056" spans="68:68" customFormat="1">
      <c r="BP31056" s="90"/>
    </row>
    <row r="31057" spans="68:68" customFormat="1">
      <c r="BP31057" s="90"/>
    </row>
    <row r="31058" spans="68:68" customFormat="1">
      <c r="BP31058" s="90"/>
    </row>
    <row r="31059" spans="68:68" customFormat="1">
      <c r="BP31059" s="90"/>
    </row>
    <row r="31060" spans="68:68" customFormat="1">
      <c r="BP31060" s="90"/>
    </row>
    <row r="31061" spans="68:68" customFormat="1">
      <c r="BP31061" s="90"/>
    </row>
    <row r="31062" spans="68:68" customFormat="1">
      <c r="BP31062" s="90"/>
    </row>
    <row r="31063" spans="68:68" customFormat="1">
      <c r="BP31063" s="90"/>
    </row>
    <row r="31064" spans="68:68" customFormat="1">
      <c r="BP31064" s="90"/>
    </row>
    <row r="31065" spans="68:68" customFormat="1">
      <c r="BP31065" s="90"/>
    </row>
    <row r="31066" spans="68:68" customFormat="1">
      <c r="BP31066" s="90"/>
    </row>
    <row r="31067" spans="68:68" customFormat="1">
      <c r="BP31067" s="90"/>
    </row>
    <row r="31068" spans="68:68" customFormat="1">
      <c r="BP31068" s="90"/>
    </row>
    <row r="31069" spans="68:68" customFormat="1">
      <c r="BP31069" s="90"/>
    </row>
    <row r="31070" spans="68:68" customFormat="1">
      <c r="BP31070" s="90"/>
    </row>
    <row r="31071" spans="68:68" customFormat="1">
      <c r="BP31071" s="90"/>
    </row>
    <row r="31072" spans="68:68" customFormat="1">
      <c r="BP31072" s="90"/>
    </row>
    <row r="31073" spans="68:68" customFormat="1">
      <c r="BP31073" s="90"/>
    </row>
    <row r="31074" spans="68:68" customFormat="1">
      <c r="BP31074" s="90"/>
    </row>
    <row r="31075" spans="68:68" customFormat="1">
      <c r="BP31075" s="90"/>
    </row>
    <row r="31076" spans="68:68" customFormat="1">
      <c r="BP31076" s="90"/>
    </row>
    <row r="31077" spans="68:68" customFormat="1">
      <c r="BP31077" s="90"/>
    </row>
    <row r="31078" spans="68:68" customFormat="1">
      <c r="BP31078" s="90"/>
    </row>
    <row r="31079" spans="68:68" customFormat="1">
      <c r="BP31079" s="90"/>
    </row>
    <row r="31080" spans="68:68" customFormat="1">
      <c r="BP31080" s="90"/>
    </row>
    <row r="31081" spans="68:68" customFormat="1">
      <c r="BP31081" s="90"/>
    </row>
    <row r="31082" spans="68:68" customFormat="1">
      <c r="BP31082" s="90"/>
    </row>
    <row r="31083" spans="68:68" customFormat="1">
      <c r="BP31083" s="90"/>
    </row>
    <row r="31084" spans="68:68" customFormat="1">
      <c r="BP31084" s="90"/>
    </row>
    <row r="31085" spans="68:68" customFormat="1">
      <c r="BP31085" s="90"/>
    </row>
    <row r="31086" spans="68:68" customFormat="1">
      <c r="BP31086" s="90"/>
    </row>
    <row r="31087" spans="68:68" customFormat="1">
      <c r="BP31087" s="90"/>
    </row>
    <row r="31088" spans="68:68" customFormat="1">
      <c r="BP31088" s="90"/>
    </row>
    <row r="31089" spans="68:68" customFormat="1">
      <c r="BP31089" s="90"/>
    </row>
    <row r="31090" spans="68:68" customFormat="1">
      <c r="BP31090" s="90"/>
    </row>
    <row r="31091" spans="68:68" customFormat="1">
      <c r="BP31091" s="90"/>
    </row>
    <row r="31092" spans="68:68" customFormat="1">
      <c r="BP31092" s="90"/>
    </row>
    <row r="31093" spans="68:68" customFormat="1">
      <c r="BP31093" s="90"/>
    </row>
    <row r="31094" spans="68:68" customFormat="1">
      <c r="BP31094" s="90"/>
    </row>
    <row r="31095" spans="68:68" customFormat="1">
      <c r="BP31095" s="90"/>
    </row>
    <row r="31096" spans="68:68" customFormat="1">
      <c r="BP31096" s="90"/>
    </row>
    <row r="31097" spans="68:68" customFormat="1">
      <c r="BP31097" s="90"/>
    </row>
    <row r="31098" spans="68:68" customFormat="1">
      <c r="BP31098" s="90"/>
    </row>
    <row r="31099" spans="68:68" customFormat="1">
      <c r="BP31099" s="90"/>
    </row>
    <row r="31100" spans="68:68" customFormat="1">
      <c r="BP31100" s="90"/>
    </row>
    <row r="31101" spans="68:68" customFormat="1">
      <c r="BP31101" s="90"/>
    </row>
    <row r="31102" spans="68:68" customFormat="1">
      <c r="BP31102" s="90"/>
    </row>
    <row r="31103" spans="68:68" customFormat="1">
      <c r="BP31103" s="90"/>
    </row>
    <row r="31104" spans="68:68" customFormat="1">
      <c r="BP31104" s="90"/>
    </row>
    <row r="31105" spans="68:68" customFormat="1">
      <c r="BP31105" s="90"/>
    </row>
    <row r="31106" spans="68:68" customFormat="1">
      <c r="BP31106" s="90"/>
    </row>
    <row r="31107" spans="68:68" customFormat="1">
      <c r="BP31107" s="90"/>
    </row>
    <row r="31108" spans="68:68" customFormat="1">
      <c r="BP31108" s="90"/>
    </row>
    <row r="31109" spans="68:68" customFormat="1">
      <c r="BP31109" s="90"/>
    </row>
    <row r="31110" spans="68:68" customFormat="1">
      <c r="BP31110" s="90"/>
    </row>
    <row r="31111" spans="68:68" customFormat="1">
      <c r="BP31111" s="90"/>
    </row>
    <row r="31112" spans="68:68" customFormat="1">
      <c r="BP31112" s="90"/>
    </row>
    <row r="31113" spans="68:68" customFormat="1">
      <c r="BP31113" s="90"/>
    </row>
    <row r="31114" spans="68:68" customFormat="1">
      <c r="BP31114" s="90"/>
    </row>
    <row r="31115" spans="68:68" customFormat="1">
      <c r="BP31115" s="90"/>
    </row>
    <row r="31116" spans="68:68" customFormat="1">
      <c r="BP31116" s="90"/>
    </row>
    <row r="31117" spans="68:68" customFormat="1">
      <c r="BP31117" s="90"/>
    </row>
    <row r="31118" spans="68:68" customFormat="1">
      <c r="BP31118" s="90"/>
    </row>
    <row r="31119" spans="68:68" customFormat="1">
      <c r="BP31119" s="90"/>
    </row>
    <row r="31120" spans="68:68" customFormat="1">
      <c r="BP31120" s="90"/>
    </row>
    <row r="31121" spans="68:68" customFormat="1">
      <c r="BP31121" s="90"/>
    </row>
    <row r="31122" spans="68:68" customFormat="1">
      <c r="BP31122" s="90"/>
    </row>
    <row r="31123" spans="68:68" customFormat="1">
      <c r="BP31123" s="90"/>
    </row>
    <row r="31124" spans="68:68" customFormat="1">
      <c r="BP31124" s="90"/>
    </row>
    <row r="31125" spans="68:68" customFormat="1">
      <c r="BP31125" s="90"/>
    </row>
    <row r="31126" spans="68:68" customFormat="1">
      <c r="BP31126" s="90"/>
    </row>
    <row r="31127" spans="68:68" customFormat="1">
      <c r="BP31127" s="90"/>
    </row>
    <row r="31128" spans="68:68" customFormat="1">
      <c r="BP31128" s="90"/>
    </row>
    <row r="31129" spans="68:68" customFormat="1">
      <c r="BP31129" s="90"/>
    </row>
    <row r="31130" spans="68:68" customFormat="1">
      <c r="BP31130" s="90"/>
    </row>
    <row r="31131" spans="68:68" customFormat="1">
      <c r="BP31131" s="90"/>
    </row>
    <row r="31132" spans="68:68" customFormat="1">
      <c r="BP31132" s="90"/>
    </row>
    <row r="31133" spans="68:68" customFormat="1">
      <c r="BP31133" s="90"/>
    </row>
    <row r="31134" spans="68:68" customFormat="1">
      <c r="BP31134" s="90"/>
    </row>
    <row r="31135" spans="68:68" customFormat="1">
      <c r="BP31135" s="90"/>
    </row>
    <row r="31136" spans="68:68" customFormat="1">
      <c r="BP31136" s="90"/>
    </row>
    <row r="31137" spans="68:68" customFormat="1">
      <c r="BP31137" s="90"/>
    </row>
    <row r="31138" spans="68:68" customFormat="1">
      <c r="BP31138" s="90"/>
    </row>
    <row r="31139" spans="68:68" customFormat="1">
      <c r="BP31139" s="90"/>
    </row>
    <row r="31140" spans="68:68" customFormat="1">
      <c r="BP31140" s="90"/>
    </row>
    <row r="31141" spans="68:68" customFormat="1">
      <c r="BP31141" s="90"/>
    </row>
    <row r="31142" spans="68:68" customFormat="1">
      <c r="BP31142" s="90"/>
    </row>
    <row r="31143" spans="68:68" customFormat="1">
      <c r="BP31143" s="90"/>
    </row>
    <row r="31144" spans="68:68" customFormat="1">
      <c r="BP31144" s="90"/>
    </row>
    <row r="31145" spans="68:68" customFormat="1">
      <c r="BP31145" s="90"/>
    </row>
    <row r="31146" spans="68:68" customFormat="1">
      <c r="BP31146" s="90"/>
    </row>
    <row r="31147" spans="68:68" customFormat="1">
      <c r="BP31147" s="90"/>
    </row>
    <row r="31148" spans="68:68" customFormat="1">
      <c r="BP31148" s="90"/>
    </row>
    <row r="31149" spans="68:68" customFormat="1">
      <c r="BP31149" s="90"/>
    </row>
    <row r="31150" spans="68:68" customFormat="1">
      <c r="BP31150" s="90"/>
    </row>
    <row r="31151" spans="68:68" customFormat="1">
      <c r="BP31151" s="90"/>
    </row>
    <row r="31152" spans="68:68" customFormat="1">
      <c r="BP31152" s="90"/>
    </row>
    <row r="31153" spans="68:68" customFormat="1">
      <c r="BP31153" s="90"/>
    </row>
    <row r="31154" spans="68:68" customFormat="1">
      <c r="BP31154" s="90"/>
    </row>
    <row r="31155" spans="68:68" customFormat="1">
      <c r="BP31155" s="90"/>
    </row>
    <row r="31156" spans="68:68" customFormat="1">
      <c r="BP31156" s="90"/>
    </row>
    <row r="31157" spans="68:68" customFormat="1">
      <c r="BP31157" s="90"/>
    </row>
    <row r="31158" spans="68:68" customFormat="1">
      <c r="BP31158" s="90"/>
    </row>
    <row r="31159" spans="68:68" customFormat="1">
      <c r="BP31159" s="90"/>
    </row>
    <row r="31160" spans="68:68" customFormat="1">
      <c r="BP31160" s="90"/>
    </row>
    <row r="31161" spans="68:68" customFormat="1">
      <c r="BP31161" s="90"/>
    </row>
    <row r="31162" spans="68:68" customFormat="1">
      <c r="BP31162" s="90"/>
    </row>
    <row r="31163" spans="68:68" customFormat="1">
      <c r="BP31163" s="90"/>
    </row>
    <row r="31164" spans="68:68" customFormat="1">
      <c r="BP31164" s="90"/>
    </row>
    <row r="31165" spans="68:68" customFormat="1">
      <c r="BP31165" s="90"/>
    </row>
    <row r="31166" spans="68:68" customFormat="1">
      <c r="BP31166" s="90"/>
    </row>
    <row r="31167" spans="68:68" customFormat="1">
      <c r="BP31167" s="90"/>
    </row>
    <row r="31168" spans="68:68" customFormat="1">
      <c r="BP31168" s="90"/>
    </row>
    <row r="31169" spans="68:68" customFormat="1">
      <c r="BP31169" s="90"/>
    </row>
    <row r="31170" spans="68:68" customFormat="1">
      <c r="BP31170" s="90"/>
    </row>
    <row r="31171" spans="68:68" customFormat="1">
      <c r="BP31171" s="90"/>
    </row>
    <row r="31172" spans="68:68" customFormat="1">
      <c r="BP31172" s="90"/>
    </row>
    <row r="31173" spans="68:68" customFormat="1">
      <c r="BP31173" s="90"/>
    </row>
    <row r="31174" spans="68:68" customFormat="1">
      <c r="BP31174" s="90"/>
    </row>
    <row r="31175" spans="68:68" customFormat="1">
      <c r="BP31175" s="90"/>
    </row>
    <row r="31176" spans="68:68" customFormat="1">
      <c r="BP31176" s="90"/>
    </row>
    <row r="31177" spans="68:68" customFormat="1">
      <c r="BP31177" s="90"/>
    </row>
    <row r="31178" spans="68:68" customFormat="1">
      <c r="BP31178" s="90"/>
    </row>
    <row r="31179" spans="68:68" customFormat="1">
      <c r="BP31179" s="90"/>
    </row>
    <row r="31180" spans="68:68" customFormat="1">
      <c r="BP31180" s="90"/>
    </row>
    <row r="31181" spans="68:68" customFormat="1">
      <c r="BP31181" s="90"/>
    </row>
    <row r="31182" spans="68:68" customFormat="1">
      <c r="BP31182" s="90"/>
    </row>
    <row r="31183" spans="68:68" customFormat="1">
      <c r="BP31183" s="90"/>
    </row>
    <row r="31184" spans="68:68" customFormat="1">
      <c r="BP31184" s="90"/>
    </row>
    <row r="31185" spans="68:68" customFormat="1">
      <c r="BP31185" s="90"/>
    </row>
    <row r="31186" spans="68:68" customFormat="1">
      <c r="BP31186" s="90"/>
    </row>
    <row r="31187" spans="68:68" customFormat="1">
      <c r="BP31187" s="90"/>
    </row>
    <row r="31188" spans="68:68" customFormat="1">
      <c r="BP31188" s="90"/>
    </row>
    <row r="31189" spans="68:68" customFormat="1">
      <c r="BP31189" s="90"/>
    </row>
    <row r="31190" spans="68:68" customFormat="1">
      <c r="BP31190" s="90"/>
    </row>
    <row r="31191" spans="68:68" customFormat="1">
      <c r="BP31191" s="90"/>
    </row>
    <row r="31192" spans="68:68" customFormat="1">
      <c r="BP31192" s="90"/>
    </row>
    <row r="31193" spans="68:68" customFormat="1">
      <c r="BP31193" s="90"/>
    </row>
    <row r="31194" spans="68:68" customFormat="1">
      <c r="BP31194" s="90"/>
    </row>
    <row r="31195" spans="68:68" customFormat="1">
      <c r="BP31195" s="90"/>
    </row>
    <row r="31196" spans="68:68" customFormat="1">
      <c r="BP31196" s="90"/>
    </row>
    <row r="31197" spans="68:68" customFormat="1">
      <c r="BP31197" s="90"/>
    </row>
    <row r="31198" spans="68:68" customFormat="1">
      <c r="BP31198" s="90"/>
    </row>
    <row r="31199" spans="68:68" customFormat="1">
      <c r="BP31199" s="90"/>
    </row>
    <row r="31200" spans="68:68" customFormat="1">
      <c r="BP31200" s="90"/>
    </row>
    <row r="31201" spans="68:68" customFormat="1">
      <c r="BP31201" s="90"/>
    </row>
    <row r="31202" spans="68:68" customFormat="1">
      <c r="BP31202" s="90"/>
    </row>
    <row r="31203" spans="68:68" customFormat="1">
      <c r="BP31203" s="90"/>
    </row>
    <row r="31204" spans="68:68" customFormat="1">
      <c r="BP31204" s="90"/>
    </row>
    <row r="31205" spans="68:68" customFormat="1">
      <c r="BP31205" s="90"/>
    </row>
    <row r="31206" spans="68:68" customFormat="1">
      <c r="BP31206" s="90"/>
    </row>
    <row r="31207" spans="68:68" customFormat="1">
      <c r="BP31207" s="90"/>
    </row>
    <row r="31208" spans="68:68" customFormat="1">
      <c r="BP31208" s="90"/>
    </row>
    <row r="31209" spans="68:68" customFormat="1">
      <c r="BP31209" s="90"/>
    </row>
    <row r="31210" spans="68:68" customFormat="1">
      <c r="BP31210" s="90"/>
    </row>
    <row r="31211" spans="68:68" customFormat="1">
      <c r="BP31211" s="90"/>
    </row>
    <row r="31212" spans="68:68" customFormat="1">
      <c r="BP31212" s="90"/>
    </row>
    <row r="31213" spans="68:68" customFormat="1">
      <c r="BP31213" s="90"/>
    </row>
    <row r="31214" spans="68:68" customFormat="1">
      <c r="BP31214" s="90"/>
    </row>
    <row r="31215" spans="68:68" customFormat="1">
      <c r="BP31215" s="90"/>
    </row>
    <row r="31216" spans="68:68" customFormat="1">
      <c r="BP31216" s="90"/>
    </row>
    <row r="31217" spans="68:68" customFormat="1">
      <c r="BP31217" s="90"/>
    </row>
    <row r="31218" spans="68:68" customFormat="1">
      <c r="BP31218" s="90"/>
    </row>
    <row r="31219" spans="68:68" customFormat="1">
      <c r="BP31219" s="90"/>
    </row>
    <row r="31220" spans="68:68" customFormat="1">
      <c r="BP31220" s="90"/>
    </row>
    <row r="31221" spans="68:68" customFormat="1">
      <c r="BP31221" s="90"/>
    </row>
    <row r="31222" spans="68:68" customFormat="1">
      <c r="BP31222" s="90"/>
    </row>
    <row r="31223" spans="68:68" customFormat="1">
      <c r="BP31223" s="90"/>
    </row>
    <row r="31224" spans="68:68" customFormat="1">
      <c r="BP31224" s="90"/>
    </row>
    <row r="31225" spans="68:68" customFormat="1">
      <c r="BP31225" s="90"/>
    </row>
    <row r="31226" spans="68:68" customFormat="1">
      <c r="BP31226" s="90"/>
    </row>
    <row r="31227" spans="68:68" customFormat="1">
      <c r="BP31227" s="90"/>
    </row>
    <row r="31228" spans="68:68" customFormat="1">
      <c r="BP31228" s="90"/>
    </row>
    <row r="31229" spans="68:68" customFormat="1">
      <c r="BP31229" s="90"/>
    </row>
    <row r="31230" spans="68:68" customFormat="1">
      <c r="BP31230" s="90"/>
    </row>
    <row r="31231" spans="68:68" customFormat="1">
      <c r="BP31231" s="90"/>
    </row>
    <row r="31232" spans="68:68" customFormat="1">
      <c r="BP31232" s="90"/>
    </row>
    <row r="31233" spans="68:68" customFormat="1">
      <c r="BP31233" s="90"/>
    </row>
    <row r="31234" spans="68:68" customFormat="1">
      <c r="BP31234" s="90"/>
    </row>
    <row r="31235" spans="68:68" customFormat="1">
      <c r="BP31235" s="90"/>
    </row>
    <row r="31236" spans="68:68" customFormat="1">
      <c r="BP31236" s="90"/>
    </row>
    <row r="31237" spans="68:68" customFormat="1">
      <c r="BP31237" s="90"/>
    </row>
    <row r="31238" spans="68:68" customFormat="1">
      <c r="BP31238" s="90"/>
    </row>
    <row r="31239" spans="68:68" customFormat="1">
      <c r="BP31239" s="90"/>
    </row>
    <row r="31240" spans="68:68" customFormat="1">
      <c r="BP31240" s="90"/>
    </row>
    <row r="31241" spans="68:68" customFormat="1">
      <c r="BP31241" s="90"/>
    </row>
    <row r="31242" spans="68:68" customFormat="1">
      <c r="BP31242" s="90"/>
    </row>
    <row r="31243" spans="68:68" customFormat="1">
      <c r="BP31243" s="90"/>
    </row>
    <row r="31244" spans="68:68" customFormat="1">
      <c r="BP31244" s="90"/>
    </row>
    <row r="31245" spans="68:68" customFormat="1">
      <c r="BP31245" s="90"/>
    </row>
    <row r="31246" spans="68:68" customFormat="1">
      <c r="BP31246" s="90"/>
    </row>
    <row r="31247" spans="68:68" customFormat="1">
      <c r="BP31247" s="90"/>
    </row>
    <row r="31248" spans="68:68" customFormat="1">
      <c r="BP31248" s="90"/>
    </row>
    <row r="31249" spans="68:68" customFormat="1">
      <c r="BP31249" s="90"/>
    </row>
    <row r="31250" spans="68:68" customFormat="1">
      <c r="BP31250" s="90"/>
    </row>
    <row r="31251" spans="68:68" customFormat="1">
      <c r="BP31251" s="90"/>
    </row>
    <row r="31252" spans="68:68" customFormat="1">
      <c r="BP31252" s="90"/>
    </row>
    <row r="31253" spans="68:68" customFormat="1">
      <c r="BP31253" s="90"/>
    </row>
    <row r="31254" spans="68:68" customFormat="1">
      <c r="BP31254" s="90"/>
    </row>
    <row r="31255" spans="68:68" customFormat="1">
      <c r="BP31255" s="90"/>
    </row>
    <row r="31256" spans="68:68" customFormat="1">
      <c r="BP31256" s="90"/>
    </row>
    <row r="31257" spans="68:68" customFormat="1">
      <c r="BP31257" s="90"/>
    </row>
    <row r="31258" spans="68:68" customFormat="1">
      <c r="BP31258" s="90"/>
    </row>
    <row r="31259" spans="68:68" customFormat="1">
      <c r="BP31259" s="90"/>
    </row>
    <row r="31260" spans="68:68" customFormat="1">
      <c r="BP31260" s="90"/>
    </row>
    <row r="31261" spans="68:68" customFormat="1">
      <c r="BP31261" s="90"/>
    </row>
    <row r="31262" spans="68:68" customFormat="1">
      <c r="BP31262" s="90"/>
    </row>
    <row r="31263" spans="68:68" customFormat="1">
      <c r="BP31263" s="90"/>
    </row>
    <row r="31264" spans="68:68" customFormat="1">
      <c r="BP31264" s="90"/>
    </row>
    <row r="31265" spans="68:68" customFormat="1">
      <c r="BP31265" s="90"/>
    </row>
    <row r="31266" spans="68:68" customFormat="1">
      <c r="BP31266" s="90"/>
    </row>
    <row r="31267" spans="68:68" customFormat="1">
      <c r="BP31267" s="90"/>
    </row>
    <row r="31268" spans="68:68" customFormat="1">
      <c r="BP31268" s="90"/>
    </row>
    <row r="31269" spans="68:68" customFormat="1">
      <c r="BP31269" s="90"/>
    </row>
    <row r="31270" spans="68:68" customFormat="1">
      <c r="BP31270" s="90"/>
    </row>
    <row r="31271" spans="68:68" customFormat="1">
      <c r="BP31271" s="90"/>
    </row>
    <row r="31272" spans="68:68" customFormat="1">
      <c r="BP31272" s="90"/>
    </row>
    <row r="31273" spans="68:68" customFormat="1">
      <c r="BP31273" s="90"/>
    </row>
    <row r="31274" spans="68:68" customFormat="1">
      <c r="BP31274" s="90"/>
    </row>
    <row r="31275" spans="68:68" customFormat="1">
      <c r="BP31275" s="90"/>
    </row>
    <row r="31276" spans="68:68" customFormat="1">
      <c r="BP31276" s="90"/>
    </row>
    <row r="31277" spans="68:68" customFormat="1">
      <c r="BP31277" s="90"/>
    </row>
    <row r="31278" spans="68:68" customFormat="1">
      <c r="BP31278" s="90"/>
    </row>
    <row r="31279" spans="68:68" customFormat="1">
      <c r="BP31279" s="90"/>
    </row>
    <row r="31280" spans="68:68" customFormat="1">
      <c r="BP31280" s="90"/>
    </row>
    <row r="31281" spans="68:68" customFormat="1">
      <c r="BP31281" s="90"/>
    </row>
    <row r="31282" spans="68:68" customFormat="1">
      <c r="BP31282" s="90"/>
    </row>
    <row r="31283" spans="68:68" customFormat="1">
      <c r="BP31283" s="90"/>
    </row>
    <row r="31284" spans="68:68" customFormat="1">
      <c r="BP31284" s="90"/>
    </row>
    <row r="31285" spans="68:68" customFormat="1">
      <c r="BP31285" s="90"/>
    </row>
    <row r="31286" spans="68:68" customFormat="1">
      <c r="BP31286" s="90"/>
    </row>
    <row r="31287" spans="68:68" customFormat="1">
      <c r="BP31287" s="90"/>
    </row>
    <row r="31288" spans="68:68" customFormat="1">
      <c r="BP31288" s="90"/>
    </row>
    <row r="31289" spans="68:68" customFormat="1">
      <c r="BP31289" s="90"/>
    </row>
    <row r="31290" spans="68:68" customFormat="1">
      <c r="BP31290" s="90"/>
    </row>
    <row r="31291" spans="68:68" customFormat="1">
      <c r="BP31291" s="90"/>
    </row>
    <row r="31292" spans="68:68" customFormat="1">
      <c r="BP31292" s="90"/>
    </row>
    <row r="31293" spans="68:68" customFormat="1">
      <c r="BP31293" s="90"/>
    </row>
    <row r="31294" spans="68:68" customFormat="1">
      <c r="BP31294" s="90"/>
    </row>
    <row r="31295" spans="68:68" customFormat="1">
      <c r="BP31295" s="90"/>
    </row>
    <row r="31296" spans="68:68" customFormat="1">
      <c r="BP31296" s="90"/>
    </row>
    <row r="31297" spans="68:68" customFormat="1">
      <c r="BP31297" s="90"/>
    </row>
    <row r="31298" spans="68:68" customFormat="1">
      <c r="BP31298" s="90"/>
    </row>
    <row r="31299" spans="68:68" customFormat="1">
      <c r="BP31299" s="90"/>
    </row>
    <row r="31300" spans="68:68" customFormat="1">
      <c r="BP31300" s="90"/>
    </row>
    <row r="31301" spans="68:68" customFormat="1">
      <c r="BP31301" s="90"/>
    </row>
    <row r="31302" spans="68:68" customFormat="1">
      <c r="BP31302" s="90"/>
    </row>
    <row r="31303" spans="68:68" customFormat="1">
      <c r="BP31303" s="90"/>
    </row>
    <row r="31304" spans="68:68" customFormat="1">
      <c r="BP31304" s="90"/>
    </row>
    <row r="31305" spans="68:68" customFormat="1">
      <c r="BP31305" s="90"/>
    </row>
    <row r="31306" spans="68:68" customFormat="1">
      <c r="BP31306" s="90"/>
    </row>
    <row r="31307" spans="68:68" customFormat="1">
      <c r="BP31307" s="90"/>
    </row>
    <row r="31308" spans="68:68" customFormat="1">
      <c r="BP31308" s="90"/>
    </row>
    <row r="31309" spans="68:68" customFormat="1">
      <c r="BP31309" s="90"/>
    </row>
    <row r="31310" spans="68:68" customFormat="1">
      <c r="BP31310" s="90"/>
    </row>
    <row r="31311" spans="68:68" customFormat="1">
      <c r="BP31311" s="90"/>
    </row>
    <row r="31312" spans="68:68" customFormat="1">
      <c r="BP31312" s="90"/>
    </row>
    <row r="31313" spans="68:68" customFormat="1">
      <c r="BP31313" s="90"/>
    </row>
    <row r="31314" spans="68:68" customFormat="1">
      <c r="BP31314" s="90"/>
    </row>
    <row r="31315" spans="68:68" customFormat="1">
      <c r="BP31315" s="90"/>
    </row>
    <row r="31316" spans="68:68" customFormat="1">
      <c r="BP31316" s="90"/>
    </row>
    <row r="31317" spans="68:68" customFormat="1">
      <c r="BP31317" s="90"/>
    </row>
    <row r="31318" spans="68:68" customFormat="1">
      <c r="BP31318" s="90"/>
    </row>
    <row r="31319" spans="68:68" customFormat="1">
      <c r="BP31319" s="90"/>
    </row>
    <row r="31320" spans="68:68" customFormat="1">
      <c r="BP31320" s="90"/>
    </row>
    <row r="31321" spans="68:68" customFormat="1">
      <c r="BP31321" s="90"/>
    </row>
    <row r="31322" spans="68:68" customFormat="1">
      <c r="BP31322" s="90"/>
    </row>
    <row r="31323" spans="68:68" customFormat="1">
      <c r="BP31323" s="90"/>
    </row>
    <row r="31324" spans="68:68" customFormat="1">
      <c r="BP31324" s="90"/>
    </row>
    <row r="31325" spans="68:68" customFormat="1">
      <c r="BP31325" s="90"/>
    </row>
    <row r="31326" spans="68:68" customFormat="1">
      <c r="BP31326" s="90"/>
    </row>
    <row r="31327" spans="68:68" customFormat="1">
      <c r="BP31327" s="90"/>
    </row>
    <row r="31328" spans="68:68" customFormat="1">
      <c r="BP31328" s="90"/>
    </row>
    <row r="31329" spans="68:68" customFormat="1">
      <c r="BP31329" s="90"/>
    </row>
    <row r="31330" spans="68:68" customFormat="1">
      <c r="BP31330" s="90"/>
    </row>
    <row r="31331" spans="68:68" customFormat="1">
      <c r="BP31331" s="90"/>
    </row>
    <row r="31332" spans="68:68" customFormat="1">
      <c r="BP31332" s="90"/>
    </row>
    <row r="31333" spans="68:68" customFormat="1">
      <c r="BP31333" s="90"/>
    </row>
    <row r="31334" spans="68:68" customFormat="1">
      <c r="BP31334" s="90"/>
    </row>
    <row r="31335" spans="68:68" customFormat="1">
      <c r="BP31335" s="90"/>
    </row>
    <row r="31336" spans="68:68" customFormat="1">
      <c r="BP31336" s="90"/>
    </row>
    <row r="31337" spans="68:68" customFormat="1">
      <c r="BP31337" s="90"/>
    </row>
    <row r="31338" spans="68:68" customFormat="1">
      <c r="BP31338" s="90"/>
    </row>
    <row r="31339" spans="68:68" customFormat="1">
      <c r="BP31339" s="90"/>
    </row>
    <row r="31340" spans="68:68" customFormat="1">
      <c r="BP31340" s="90"/>
    </row>
    <row r="31341" spans="68:68" customFormat="1">
      <c r="BP31341" s="90"/>
    </row>
    <row r="31342" spans="68:68" customFormat="1">
      <c r="BP31342" s="90"/>
    </row>
    <row r="31343" spans="68:68" customFormat="1">
      <c r="BP31343" s="90"/>
    </row>
    <row r="31344" spans="68:68" customFormat="1">
      <c r="BP31344" s="90"/>
    </row>
    <row r="31345" spans="68:68" customFormat="1">
      <c r="BP31345" s="90"/>
    </row>
    <row r="31346" spans="68:68" customFormat="1">
      <c r="BP31346" s="90"/>
    </row>
    <row r="31347" spans="68:68" customFormat="1">
      <c r="BP31347" s="90"/>
    </row>
    <row r="31348" spans="68:68" customFormat="1">
      <c r="BP31348" s="90"/>
    </row>
    <row r="31349" spans="68:68" customFormat="1">
      <c r="BP31349" s="90"/>
    </row>
    <row r="31350" spans="68:68" customFormat="1">
      <c r="BP31350" s="90"/>
    </row>
    <row r="31351" spans="68:68" customFormat="1">
      <c r="BP31351" s="90"/>
    </row>
    <row r="31352" spans="68:68" customFormat="1">
      <c r="BP31352" s="90"/>
    </row>
    <row r="31353" spans="68:68" customFormat="1">
      <c r="BP31353" s="90"/>
    </row>
    <row r="31354" spans="68:68" customFormat="1">
      <c r="BP31354" s="90"/>
    </row>
    <row r="31355" spans="68:68" customFormat="1">
      <c r="BP31355" s="90"/>
    </row>
    <row r="31356" spans="68:68" customFormat="1">
      <c r="BP31356" s="90"/>
    </row>
    <row r="31357" spans="68:68" customFormat="1">
      <c r="BP31357" s="90"/>
    </row>
    <row r="31358" spans="68:68" customFormat="1">
      <c r="BP31358" s="90"/>
    </row>
    <row r="31359" spans="68:68" customFormat="1">
      <c r="BP31359" s="90"/>
    </row>
    <row r="31360" spans="68:68" customFormat="1">
      <c r="BP31360" s="90"/>
    </row>
    <row r="31361" spans="68:68" customFormat="1">
      <c r="BP31361" s="90"/>
    </row>
    <row r="31362" spans="68:68" customFormat="1">
      <c r="BP31362" s="90"/>
    </row>
    <row r="31363" spans="68:68" customFormat="1">
      <c r="BP31363" s="90"/>
    </row>
    <row r="31364" spans="68:68" customFormat="1">
      <c r="BP31364" s="90"/>
    </row>
    <row r="31365" spans="68:68" customFormat="1">
      <c r="BP31365" s="90"/>
    </row>
    <row r="31366" spans="68:68" customFormat="1">
      <c r="BP31366" s="90"/>
    </row>
    <row r="31367" spans="68:68" customFormat="1">
      <c r="BP31367" s="90"/>
    </row>
    <row r="31368" spans="68:68" customFormat="1">
      <c r="BP31368" s="90"/>
    </row>
    <row r="31369" spans="68:68" customFormat="1">
      <c r="BP31369" s="90"/>
    </row>
    <row r="31370" spans="68:68" customFormat="1">
      <c r="BP31370" s="90"/>
    </row>
    <row r="31371" spans="68:68" customFormat="1">
      <c r="BP31371" s="90"/>
    </row>
    <row r="31372" spans="68:68" customFormat="1">
      <c r="BP31372" s="90"/>
    </row>
    <row r="31373" spans="68:68" customFormat="1">
      <c r="BP31373" s="90"/>
    </row>
    <row r="31374" spans="68:68" customFormat="1">
      <c r="BP31374" s="90"/>
    </row>
    <row r="31375" spans="68:68" customFormat="1">
      <c r="BP31375" s="90"/>
    </row>
    <row r="31376" spans="68:68" customFormat="1">
      <c r="BP31376" s="90"/>
    </row>
    <row r="31377" spans="68:68" customFormat="1">
      <c r="BP31377" s="90"/>
    </row>
    <row r="31378" spans="68:68" customFormat="1">
      <c r="BP31378" s="90"/>
    </row>
    <row r="31379" spans="68:68" customFormat="1">
      <c r="BP31379" s="90"/>
    </row>
    <row r="31380" spans="68:68" customFormat="1">
      <c r="BP31380" s="90"/>
    </row>
    <row r="31381" spans="68:68" customFormat="1">
      <c r="BP31381" s="90"/>
    </row>
    <row r="31382" spans="68:68" customFormat="1">
      <c r="BP31382" s="90"/>
    </row>
    <row r="31383" spans="68:68" customFormat="1">
      <c r="BP31383" s="90"/>
    </row>
    <row r="31384" spans="68:68" customFormat="1">
      <c r="BP31384" s="90"/>
    </row>
    <row r="31385" spans="68:68" customFormat="1">
      <c r="BP31385" s="90"/>
    </row>
    <row r="31386" spans="68:68" customFormat="1">
      <c r="BP31386" s="90"/>
    </row>
    <row r="31387" spans="68:68" customFormat="1">
      <c r="BP31387" s="90"/>
    </row>
    <row r="31388" spans="68:68" customFormat="1">
      <c r="BP31388" s="90"/>
    </row>
    <row r="31389" spans="68:68" customFormat="1">
      <c r="BP31389" s="90"/>
    </row>
    <row r="31390" spans="68:68" customFormat="1">
      <c r="BP31390" s="90"/>
    </row>
    <row r="31391" spans="68:68" customFormat="1">
      <c r="BP31391" s="90"/>
    </row>
    <row r="31392" spans="68:68" customFormat="1">
      <c r="BP31392" s="90"/>
    </row>
    <row r="31393" spans="68:68" customFormat="1">
      <c r="BP31393" s="90"/>
    </row>
    <row r="31394" spans="68:68" customFormat="1">
      <c r="BP31394" s="90"/>
    </row>
    <row r="31395" spans="68:68" customFormat="1">
      <c r="BP31395" s="90"/>
    </row>
    <row r="31396" spans="68:68" customFormat="1">
      <c r="BP31396" s="90"/>
    </row>
    <row r="31397" spans="68:68" customFormat="1">
      <c r="BP31397" s="90"/>
    </row>
    <row r="31398" spans="68:68" customFormat="1">
      <c r="BP31398" s="90"/>
    </row>
    <row r="31399" spans="68:68" customFormat="1">
      <c r="BP31399" s="90"/>
    </row>
    <row r="31400" spans="68:68" customFormat="1">
      <c r="BP31400" s="90"/>
    </row>
    <row r="31401" spans="68:68" customFormat="1">
      <c r="BP31401" s="90"/>
    </row>
    <row r="31402" spans="68:68" customFormat="1">
      <c r="BP31402" s="90"/>
    </row>
    <row r="31403" spans="68:68" customFormat="1">
      <c r="BP31403" s="90"/>
    </row>
    <row r="31404" spans="68:68" customFormat="1">
      <c r="BP31404" s="90"/>
    </row>
    <row r="31405" spans="68:68" customFormat="1">
      <c r="BP31405" s="90"/>
    </row>
    <row r="31406" spans="68:68" customFormat="1">
      <c r="BP31406" s="90"/>
    </row>
    <row r="31407" spans="68:68" customFormat="1">
      <c r="BP31407" s="90"/>
    </row>
    <row r="31408" spans="68:68" customFormat="1">
      <c r="BP31408" s="90"/>
    </row>
    <row r="31409" spans="68:68" customFormat="1">
      <c r="BP31409" s="90"/>
    </row>
    <row r="31410" spans="68:68" customFormat="1">
      <c r="BP31410" s="90"/>
    </row>
    <row r="31411" spans="68:68" customFormat="1">
      <c r="BP31411" s="90"/>
    </row>
    <row r="31412" spans="68:68" customFormat="1">
      <c r="BP31412" s="90"/>
    </row>
    <row r="31413" spans="68:68" customFormat="1">
      <c r="BP31413" s="90"/>
    </row>
    <row r="31414" spans="68:68" customFormat="1">
      <c r="BP31414" s="90"/>
    </row>
    <row r="31415" spans="68:68" customFormat="1">
      <c r="BP31415" s="90"/>
    </row>
    <row r="31416" spans="68:68" customFormat="1">
      <c r="BP31416" s="90"/>
    </row>
    <row r="31417" spans="68:68" customFormat="1">
      <c r="BP31417" s="90"/>
    </row>
    <row r="31418" spans="68:68" customFormat="1">
      <c r="BP31418" s="90"/>
    </row>
    <row r="31419" spans="68:68" customFormat="1">
      <c r="BP31419" s="90"/>
    </row>
    <row r="31420" spans="68:68" customFormat="1">
      <c r="BP31420" s="90"/>
    </row>
    <row r="31421" spans="68:68" customFormat="1">
      <c r="BP31421" s="90"/>
    </row>
    <row r="31422" spans="68:68" customFormat="1">
      <c r="BP31422" s="90"/>
    </row>
    <row r="31423" spans="68:68" customFormat="1">
      <c r="BP31423" s="90"/>
    </row>
    <row r="31424" spans="68:68" customFormat="1">
      <c r="BP31424" s="90"/>
    </row>
    <row r="31425" spans="68:68" customFormat="1">
      <c r="BP31425" s="90"/>
    </row>
    <row r="31426" spans="68:68" customFormat="1">
      <c r="BP31426" s="90"/>
    </row>
    <row r="31427" spans="68:68" customFormat="1">
      <c r="BP31427" s="90"/>
    </row>
    <row r="31428" spans="68:68" customFormat="1">
      <c r="BP31428" s="90"/>
    </row>
    <row r="31429" spans="68:68" customFormat="1">
      <c r="BP31429" s="90"/>
    </row>
    <row r="31430" spans="68:68" customFormat="1">
      <c r="BP31430" s="90"/>
    </row>
    <row r="31431" spans="68:68" customFormat="1">
      <c r="BP31431" s="90"/>
    </row>
    <row r="31432" spans="68:68" customFormat="1">
      <c r="BP31432" s="90"/>
    </row>
    <row r="31433" spans="68:68" customFormat="1">
      <c r="BP31433" s="90"/>
    </row>
    <row r="31434" spans="68:68" customFormat="1">
      <c r="BP31434" s="90"/>
    </row>
    <row r="31435" spans="68:68" customFormat="1">
      <c r="BP31435" s="90"/>
    </row>
    <row r="31436" spans="68:68" customFormat="1">
      <c r="BP31436" s="90"/>
    </row>
    <row r="31437" spans="68:68" customFormat="1">
      <c r="BP31437" s="90"/>
    </row>
    <row r="31438" spans="68:68" customFormat="1">
      <c r="BP31438" s="90"/>
    </row>
    <row r="31439" spans="68:68" customFormat="1">
      <c r="BP31439" s="90"/>
    </row>
    <row r="31440" spans="68:68" customFormat="1">
      <c r="BP31440" s="90"/>
    </row>
    <row r="31441" spans="68:68" customFormat="1">
      <c r="BP31441" s="90"/>
    </row>
    <row r="31442" spans="68:68" customFormat="1">
      <c r="BP31442" s="90"/>
    </row>
    <row r="31443" spans="68:68" customFormat="1">
      <c r="BP31443" s="90"/>
    </row>
    <row r="31444" spans="68:68" customFormat="1">
      <c r="BP31444" s="90"/>
    </row>
    <row r="31445" spans="68:68" customFormat="1">
      <c r="BP31445" s="90"/>
    </row>
    <row r="31446" spans="68:68" customFormat="1">
      <c r="BP31446" s="90"/>
    </row>
    <row r="31447" spans="68:68" customFormat="1">
      <c r="BP31447" s="90"/>
    </row>
    <row r="31448" spans="68:68" customFormat="1">
      <c r="BP31448" s="90"/>
    </row>
    <row r="31449" spans="68:68" customFormat="1">
      <c r="BP31449" s="90"/>
    </row>
    <row r="31450" spans="68:68" customFormat="1">
      <c r="BP31450" s="90"/>
    </row>
    <row r="31451" spans="68:68" customFormat="1">
      <c r="BP31451" s="90"/>
    </row>
    <row r="31452" spans="68:68" customFormat="1">
      <c r="BP31452" s="90"/>
    </row>
    <row r="31453" spans="68:68" customFormat="1">
      <c r="BP31453" s="90"/>
    </row>
    <row r="31454" spans="68:68" customFormat="1">
      <c r="BP31454" s="90"/>
    </row>
    <row r="31455" spans="68:68" customFormat="1">
      <c r="BP31455" s="90"/>
    </row>
    <row r="31456" spans="68:68" customFormat="1">
      <c r="BP31456" s="90"/>
    </row>
    <row r="31457" spans="68:68" customFormat="1">
      <c r="BP31457" s="90"/>
    </row>
    <row r="31458" spans="68:68" customFormat="1">
      <c r="BP31458" s="90"/>
    </row>
    <row r="31459" spans="68:68" customFormat="1">
      <c r="BP31459" s="90"/>
    </row>
    <row r="31460" spans="68:68" customFormat="1">
      <c r="BP31460" s="90"/>
    </row>
    <row r="31461" spans="68:68" customFormat="1">
      <c r="BP31461" s="90"/>
    </row>
    <row r="31462" spans="68:68" customFormat="1">
      <c r="BP31462" s="90"/>
    </row>
    <row r="31463" spans="68:68" customFormat="1">
      <c r="BP31463" s="90"/>
    </row>
    <row r="31464" spans="68:68" customFormat="1">
      <c r="BP31464" s="90"/>
    </row>
    <row r="31465" spans="68:68" customFormat="1">
      <c r="BP31465" s="90"/>
    </row>
    <row r="31466" spans="68:68" customFormat="1">
      <c r="BP31466" s="90"/>
    </row>
    <row r="31467" spans="68:68" customFormat="1">
      <c r="BP31467" s="90"/>
    </row>
    <row r="31468" spans="68:68" customFormat="1">
      <c r="BP31468" s="90"/>
    </row>
    <row r="31469" spans="68:68" customFormat="1">
      <c r="BP31469" s="90"/>
    </row>
    <row r="31470" spans="68:68" customFormat="1">
      <c r="BP31470" s="90"/>
    </row>
    <row r="31471" spans="68:68" customFormat="1">
      <c r="BP31471" s="90"/>
    </row>
    <row r="31472" spans="68:68" customFormat="1">
      <c r="BP31472" s="90"/>
    </row>
    <row r="31473" spans="68:68" customFormat="1">
      <c r="BP31473" s="90"/>
    </row>
    <row r="31474" spans="68:68" customFormat="1">
      <c r="BP31474" s="90"/>
    </row>
    <row r="31475" spans="68:68" customFormat="1">
      <c r="BP31475" s="90"/>
    </row>
    <row r="31476" spans="68:68" customFormat="1">
      <c r="BP31476" s="90"/>
    </row>
    <row r="31477" spans="68:68" customFormat="1">
      <c r="BP31477" s="90"/>
    </row>
    <row r="31478" spans="68:68" customFormat="1">
      <c r="BP31478" s="90"/>
    </row>
    <row r="31479" spans="68:68" customFormat="1">
      <c r="BP31479" s="90"/>
    </row>
    <row r="31480" spans="68:68" customFormat="1">
      <c r="BP31480" s="90"/>
    </row>
    <row r="31481" spans="68:68" customFormat="1">
      <c r="BP31481" s="90"/>
    </row>
    <row r="31482" spans="68:68" customFormat="1">
      <c r="BP31482" s="90"/>
    </row>
    <row r="31483" spans="68:68" customFormat="1">
      <c r="BP31483" s="90"/>
    </row>
    <row r="31484" spans="68:68" customFormat="1">
      <c r="BP31484" s="90"/>
    </row>
    <row r="31485" spans="68:68" customFormat="1">
      <c r="BP31485" s="90"/>
    </row>
    <row r="31486" spans="68:68" customFormat="1">
      <c r="BP31486" s="90"/>
    </row>
    <row r="31487" spans="68:68" customFormat="1">
      <c r="BP31487" s="90"/>
    </row>
    <row r="31488" spans="68:68" customFormat="1">
      <c r="BP31488" s="90"/>
    </row>
    <row r="31489" spans="68:68" customFormat="1">
      <c r="BP31489" s="90"/>
    </row>
    <row r="31490" spans="68:68" customFormat="1">
      <c r="BP31490" s="90"/>
    </row>
    <row r="31491" spans="68:68" customFormat="1">
      <c r="BP31491" s="90"/>
    </row>
    <row r="31492" spans="68:68" customFormat="1">
      <c r="BP31492" s="90"/>
    </row>
    <row r="31493" spans="68:68" customFormat="1">
      <c r="BP31493" s="90"/>
    </row>
    <row r="31494" spans="68:68" customFormat="1">
      <c r="BP31494" s="90"/>
    </row>
    <row r="31495" spans="68:68" customFormat="1">
      <c r="BP31495" s="90"/>
    </row>
    <row r="31496" spans="68:68" customFormat="1">
      <c r="BP31496" s="90"/>
    </row>
    <row r="31497" spans="68:68" customFormat="1">
      <c r="BP31497" s="90"/>
    </row>
    <row r="31498" spans="68:68" customFormat="1">
      <c r="BP31498" s="90"/>
    </row>
    <row r="31499" spans="68:68" customFormat="1">
      <c r="BP31499" s="90"/>
    </row>
    <row r="31500" spans="68:68" customFormat="1">
      <c r="BP31500" s="90"/>
    </row>
    <row r="31501" spans="68:68" customFormat="1">
      <c r="BP31501" s="90"/>
    </row>
    <row r="31502" spans="68:68" customFormat="1">
      <c r="BP31502" s="90"/>
    </row>
    <row r="31503" spans="68:68" customFormat="1">
      <c r="BP31503" s="90"/>
    </row>
    <row r="31504" spans="68:68" customFormat="1">
      <c r="BP31504" s="90"/>
    </row>
    <row r="31505" spans="68:68" customFormat="1">
      <c r="BP31505" s="90"/>
    </row>
    <row r="31506" spans="68:68" customFormat="1">
      <c r="BP31506" s="90"/>
    </row>
    <row r="31507" spans="68:68" customFormat="1">
      <c r="BP31507" s="90"/>
    </row>
    <row r="31508" spans="68:68" customFormat="1">
      <c r="BP31508" s="90"/>
    </row>
    <row r="31509" spans="68:68" customFormat="1">
      <c r="BP31509" s="90"/>
    </row>
    <row r="31510" spans="68:68" customFormat="1">
      <c r="BP31510" s="90"/>
    </row>
    <row r="31511" spans="68:68" customFormat="1">
      <c r="BP31511" s="90"/>
    </row>
    <row r="31512" spans="68:68" customFormat="1">
      <c r="BP31512" s="90"/>
    </row>
    <row r="31513" spans="68:68" customFormat="1">
      <c r="BP31513" s="90"/>
    </row>
    <row r="31514" spans="68:68" customFormat="1">
      <c r="BP31514" s="90"/>
    </row>
    <row r="31515" spans="68:68" customFormat="1">
      <c r="BP31515" s="90"/>
    </row>
    <row r="31516" spans="68:68" customFormat="1">
      <c r="BP31516" s="90"/>
    </row>
    <row r="31517" spans="68:68" customFormat="1">
      <c r="BP31517" s="90"/>
    </row>
    <row r="31518" spans="68:68" customFormat="1">
      <c r="BP31518" s="90"/>
    </row>
    <row r="31519" spans="68:68" customFormat="1">
      <c r="BP31519" s="90"/>
    </row>
    <row r="31520" spans="68:68" customFormat="1">
      <c r="BP31520" s="90"/>
    </row>
    <row r="31521" spans="68:68" customFormat="1">
      <c r="BP31521" s="90"/>
    </row>
    <row r="31522" spans="68:68" customFormat="1">
      <c r="BP31522" s="90"/>
    </row>
    <row r="31523" spans="68:68" customFormat="1">
      <c r="BP31523" s="90"/>
    </row>
    <row r="31524" spans="68:68" customFormat="1">
      <c r="BP31524" s="90"/>
    </row>
    <row r="31525" spans="68:68" customFormat="1">
      <c r="BP31525" s="90"/>
    </row>
    <row r="31526" spans="68:68" customFormat="1">
      <c r="BP31526" s="90"/>
    </row>
    <row r="31527" spans="68:68" customFormat="1">
      <c r="BP31527" s="90"/>
    </row>
    <row r="31528" spans="68:68" customFormat="1">
      <c r="BP31528" s="90"/>
    </row>
    <row r="31529" spans="68:68" customFormat="1">
      <c r="BP31529" s="90"/>
    </row>
    <row r="31530" spans="68:68" customFormat="1">
      <c r="BP31530" s="90"/>
    </row>
    <row r="31531" spans="68:68" customFormat="1">
      <c r="BP31531" s="90"/>
    </row>
    <row r="31532" spans="68:68" customFormat="1">
      <c r="BP31532" s="90"/>
    </row>
    <row r="31533" spans="68:68" customFormat="1">
      <c r="BP31533" s="90"/>
    </row>
    <row r="31534" spans="68:68" customFormat="1">
      <c r="BP31534" s="90"/>
    </row>
    <row r="31535" spans="68:68" customFormat="1">
      <c r="BP31535" s="90"/>
    </row>
    <row r="31536" spans="68:68" customFormat="1">
      <c r="BP31536" s="90"/>
    </row>
    <row r="31537" spans="68:68" customFormat="1">
      <c r="BP31537" s="90"/>
    </row>
    <row r="31538" spans="68:68" customFormat="1">
      <c r="BP31538" s="90"/>
    </row>
    <row r="31539" spans="68:68" customFormat="1">
      <c r="BP31539" s="90"/>
    </row>
    <row r="31540" spans="68:68" customFormat="1">
      <c r="BP31540" s="90"/>
    </row>
    <row r="31541" spans="68:68" customFormat="1">
      <c r="BP31541" s="90"/>
    </row>
    <row r="31542" spans="68:68" customFormat="1">
      <c r="BP31542" s="90"/>
    </row>
    <row r="31543" spans="68:68" customFormat="1">
      <c r="BP31543" s="90"/>
    </row>
    <row r="31544" spans="68:68" customFormat="1">
      <c r="BP31544" s="90"/>
    </row>
    <row r="31545" spans="68:68" customFormat="1">
      <c r="BP31545" s="90"/>
    </row>
    <row r="31546" spans="68:68" customFormat="1">
      <c r="BP31546" s="90"/>
    </row>
    <row r="31547" spans="68:68" customFormat="1">
      <c r="BP31547" s="90"/>
    </row>
    <row r="31548" spans="68:68" customFormat="1">
      <c r="BP31548" s="90"/>
    </row>
    <row r="31549" spans="68:68" customFormat="1">
      <c r="BP31549" s="90"/>
    </row>
    <row r="31550" spans="68:68" customFormat="1">
      <c r="BP31550" s="90"/>
    </row>
    <row r="31551" spans="68:68" customFormat="1">
      <c r="BP31551" s="90"/>
    </row>
    <row r="31552" spans="68:68" customFormat="1">
      <c r="BP31552" s="90"/>
    </row>
    <row r="31553" spans="68:68" customFormat="1">
      <c r="BP31553" s="90"/>
    </row>
    <row r="31554" spans="68:68" customFormat="1">
      <c r="BP31554" s="90"/>
    </row>
    <row r="31555" spans="68:68" customFormat="1">
      <c r="BP31555" s="90"/>
    </row>
    <row r="31556" spans="68:68" customFormat="1">
      <c r="BP31556" s="90"/>
    </row>
    <row r="31557" spans="68:68" customFormat="1">
      <c r="BP31557" s="90"/>
    </row>
    <row r="31558" spans="68:68" customFormat="1">
      <c r="BP31558" s="90"/>
    </row>
    <row r="31559" spans="68:68" customFormat="1">
      <c r="BP31559" s="90"/>
    </row>
    <row r="31560" spans="68:68" customFormat="1">
      <c r="BP31560" s="90"/>
    </row>
    <row r="31561" spans="68:68" customFormat="1">
      <c r="BP31561" s="90"/>
    </row>
    <row r="31562" spans="68:68" customFormat="1">
      <c r="BP31562" s="90"/>
    </row>
    <row r="31563" spans="68:68" customFormat="1">
      <c r="BP31563" s="90"/>
    </row>
    <row r="31564" spans="68:68" customFormat="1">
      <c r="BP31564" s="90"/>
    </row>
    <row r="31565" spans="68:68" customFormat="1">
      <c r="BP31565" s="90"/>
    </row>
    <row r="31566" spans="68:68" customFormat="1">
      <c r="BP31566" s="90"/>
    </row>
    <row r="31567" spans="68:68" customFormat="1">
      <c r="BP31567" s="90"/>
    </row>
    <row r="31568" spans="68:68" customFormat="1">
      <c r="BP31568" s="90"/>
    </row>
    <row r="31569" spans="68:68" customFormat="1">
      <c r="BP31569" s="90"/>
    </row>
    <row r="31570" spans="68:68" customFormat="1">
      <c r="BP31570" s="90"/>
    </row>
    <row r="31571" spans="68:68" customFormat="1">
      <c r="BP31571" s="90"/>
    </row>
    <row r="31572" spans="68:68" customFormat="1">
      <c r="BP31572" s="90"/>
    </row>
    <row r="31573" spans="68:68" customFormat="1">
      <c r="BP31573" s="90"/>
    </row>
    <row r="31574" spans="68:68" customFormat="1">
      <c r="BP31574" s="90"/>
    </row>
    <row r="31575" spans="68:68" customFormat="1">
      <c r="BP31575" s="90"/>
    </row>
    <row r="31576" spans="68:68" customFormat="1">
      <c r="BP31576" s="90"/>
    </row>
    <row r="31577" spans="68:68" customFormat="1">
      <c r="BP31577" s="90"/>
    </row>
    <row r="31578" spans="68:68" customFormat="1">
      <c r="BP31578" s="90"/>
    </row>
    <row r="31579" spans="68:68" customFormat="1">
      <c r="BP31579" s="90"/>
    </row>
    <row r="31580" spans="68:68" customFormat="1">
      <c r="BP31580" s="90"/>
    </row>
    <row r="31581" spans="68:68" customFormat="1">
      <c r="BP31581" s="90"/>
    </row>
    <row r="31582" spans="68:68" customFormat="1">
      <c r="BP31582" s="90"/>
    </row>
    <row r="31583" spans="68:68" customFormat="1">
      <c r="BP31583" s="90"/>
    </row>
    <row r="31584" spans="68:68" customFormat="1">
      <c r="BP31584" s="90"/>
    </row>
    <row r="31585" spans="68:68" customFormat="1">
      <c r="BP31585" s="90"/>
    </row>
    <row r="31586" spans="68:68" customFormat="1">
      <c r="BP31586" s="90"/>
    </row>
    <row r="31587" spans="68:68" customFormat="1">
      <c r="BP31587" s="90"/>
    </row>
    <row r="31588" spans="68:68" customFormat="1">
      <c r="BP31588" s="90"/>
    </row>
    <row r="31589" spans="68:68" customFormat="1">
      <c r="BP31589" s="90"/>
    </row>
    <row r="31590" spans="68:68" customFormat="1">
      <c r="BP31590" s="90"/>
    </row>
    <row r="31591" spans="68:68" customFormat="1">
      <c r="BP31591" s="90"/>
    </row>
    <row r="31592" spans="68:68" customFormat="1">
      <c r="BP31592" s="90"/>
    </row>
    <row r="31593" spans="68:68" customFormat="1">
      <c r="BP31593" s="90"/>
    </row>
    <row r="31594" spans="68:68" customFormat="1">
      <c r="BP31594" s="90"/>
    </row>
    <row r="31595" spans="68:68" customFormat="1">
      <c r="BP31595" s="90"/>
    </row>
    <row r="31596" spans="68:68" customFormat="1">
      <c r="BP31596" s="90"/>
    </row>
    <row r="31597" spans="68:68" customFormat="1">
      <c r="BP31597" s="90"/>
    </row>
    <row r="31598" spans="68:68" customFormat="1">
      <c r="BP31598" s="90"/>
    </row>
    <row r="31599" spans="68:68" customFormat="1">
      <c r="BP31599" s="90"/>
    </row>
    <row r="31600" spans="68:68" customFormat="1">
      <c r="BP31600" s="90"/>
    </row>
    <row r="31601" spans="68:68" customFormat="1">
      <c r="BP31601" s="90"/>
    </row>
    <row r="31602" spans="68:68" customFormat="1">
      <c r="BP31602" s="90"/>
    </row>
    <row r="31603" spans="68:68" customFormat="1">
      <c r="BP31603" s="90"/>
    </row>
    <row r="31604" spans="68:68" customFormat="1">
      <c r="BP31604" s="90"/>
    </row>
    <row r="31605" spans="68:68" customFormat="1">
      <c r="BP31605" s="90"/>
    </row>
    <row r="31606" spans="68:68" customFormat="1">
      <c r="BP31606" s="90"/>
    </row>
    <row r="31607" spans="68:68" customFormat="1">
      <c r="BP31607" s="90"/>
    </row>
    <row r="31608" spans="68:68" customFormat="1">
      <c r="BP31608" s="90"/>
    </row>
    <row r="31609" spans="68:68" customFormat="1">
      <c r="BP31609" s="90"/>
    </row>
    <row r="31610" spans="68:68" customFormat="1">
      <c r="BP31610" s="90"/>
    </row>
    <row r="31611" spans="68:68" customFormat="1">
      <c r="BP31611" s="90"/>
    </row>
    <row r="31612" spans="68:68" customFormat="1">
      <c r="BP31612" s="90"/>
    </row>
    <row r="31613" spans="68:68" customFormat="1">
      <c r="BP31613" s="90"/>
    </row>
    <row r="31614" spans="68:68" customFormat="1">
      <c r="BP31614" s="90"/>
    </row>
    <row r="31615" spans="68:68" customFormat="1">
      <c r="BP31615" s="90"/>
    </row>
    <row r="31616" spans="68:68" customFormat="1">
      <c r="BP31616" s="90"/>
    </row>
    <row r="31617" spans="68:68" customFormat="1">
      <c r="BP31617" s="90"/>
    </row>
    <row r="31618" spans="68:68" customFormat="1">
      <c r="BP31618" s="90"/>
    </row>
    <row r="31619" spans="68:68" customFormat="1">
      <c r="BP31619" s="90"/>
    </row>
    <row r="31620" spans="68:68" customFormat="1">
      <c r="BP31620" s="90"/>
    </row>
    <row r="31621" spans="68:68" customFormat="1">
      <c r="BP31621" s="90"/>
    </row>
    <row r="31622" spans="68:68" customFormat="1">
      <c r="BP31622" s="90"/>
    </row>
    <row r="31623" spans="68:68" customFormat="1">
      <c r="BP31623" s="90"/>
    </row>
    <row r="31624" spans="68:68" customFormat="1">
      <c r="BP31624" s="90"/>
    </row>
    <row r="31625" spans="68:68" customFormat="1">
      <c r="BP31625" s="90"/>
    </row>
    <row r="31626" spans="68:68" customFormat="1">
      <c r="BP31626" s="90"/>
    </row>
    <row r="31627" spans="68:68" customFormat="1">
      <c r="BP31627" s="90"/>
    </row>
    <row r="31628" spans="68:68" customFormat="1">
      <c r="BP31628" s="90"/>
    </row>
    <row r="31629" spans="68:68" customFormat="1">
      <c r="BP31629" s="90"/>
    </row>
    <row r="31630" spans="68:68" customFormat="1">
      <c r="BP31630" s="90"/>
    </row>
    <row r="31631" spans="68:68" customFormat="1">
      <c r="BP31631" s="90"/>
    </row>
    <row r="31632" spans="68:68" customFormat="1">
      <c r="BP31632" s="90"/>
    </row>
    <row r="31633" spans="68:68" customFormat="1">
      <c r="BP31633" s="90"/>
    </row>
    <row r="31634" spans="68:68" customFormat="1">
      <c r="BP31634" s="90"/>
    </row>
    <row r="31635" spans="68:68" customFormat="1">
      <c r="BP31635" s="90"/>
    </row>
    <row r="31636" spans="68:68" customFormat="1">
      <c r="BP31636" s="90"/>
    </row>
    <row r="31637" spans="68:68" customFormat="1">
      <c r="BP31637" s="90"/>
    </row>
    <row r="31638" spans="68:68" customFormat="1">
      <c r="BP31638" s="90"/>
    </row>
    <row r="31639" spans="68:68" customFormat="1">
      <c r="BP31639" s="90"/>
    </row>
    <row r="31640" spans="68:68" customFormat="1">
      <c r="BP31640" s="90"/>
    </row>
    <row r="31641" spans="68:68" customFormat="1">
      <c r="BP31641" s="90"/>
    </row>
    <row r="31642" spans="68:68" customFormat="1">
      <c r="BP31642" s="90"/>
    </row>
    <row r="31643" spans="68:68" customFormat="1">
      <c r="BP31643" s="90"/>
    </row>
    <row r="31644" spans="68:68" customFormat="1">
      <c r="BP31644" s="90"/>
    </row>
    <row r="31645" spans="68:68" customFormat="1">
      <c r="BP31645" s="90"/>
    </row>
    <row r="31646" spans="68:68" customFormat="1">
      <c r="BP31646" s="90"/>
    </row>
    <row r="31647" spans="68:68" customFormat="1">
      <c r="BP31647" s="90"/>
    </row>
    <row r="31648" spans="68:68" customFormat="1">
      <c r="BP31648" s="90"/>
    </row>
    <row r="31649" spans="68:68" customFormat="1">
      <c r="BP31649" s="90"/>
    </row>
    <row r="31650" spans="68:68" customFormat="1">
      <c r="BP31650" s="90"/>
    </row>
    <row r="31651" spans="68:68" customFormat="1">
      <c r="BP31651" s="90"/>
    </row>
    <row r="31652" spans="68:68" customFormat="1">
      <c r="BP31652" s="90"/>
    </row>
    <row r="31653" spans="68:68" customFormat="1">
      <c r="BP31653" s="90"/>
    </row>
    <row r="31654" spans="68:68" customFormat="1">
      <c r="BP31654" s="90"/>
    </row>
    <row r="31655" spans="68:68" customFormat="1">
      <c r="BP31655" s="90"/>
    </row>
    <row r="31656" spans="68:68" customFormat="1">
      <c r="BP31656" s="90"/>
    </row>
    <row r="31657" spans="68:68" customFormat="1">
      <c r="BP31657" s="90"/>
    </row>
    <row r="31658" spans="68:68" customFormat="1">
      <c r="BP31658" s="90"/>
    </row>
    <row r="31659" spans="68:68" customFormat="1">
      <c r="BP31659" s="90"/>
    </row>
    <row r="31660" spans="68:68" customFormat="1">
      <c r="BP31660" s="90"/>
    </row>
    <row r="31661" spans="68:68" customFormat="1">
      <c r="BP31661" s="90"/>
    </row>
    <row r="31662" spans="68:68" customFormat="1">
      <c r="BP31662" s="90"/>
    </row>
    <row r="31663" spans="68:68" customFormat="1">
      <c r="BP31663" s="90"/>
    </row>
    <row r="31664" spans="68:68" customFormat="1">
      <c r="BP31664" s="90"/>
    </row>
    <row r="31665" spans="68:68" customFormat="1">
      <c r="BP31665" s="90"/>
    </row>
    <row r="31666" spans="68:68" customFormat="1">
      <c r="BP31666" s="90"/>
    </row>
    <row r="31667" spans="68:68" customFormat="1">
      <c r="BP31667" s="90"/>
    </row>
    <row r="31668" spans="68:68" customFormat="1">
      <c r="BP31668" s="90"/>
    </row>
    <row r="31669" spans="68:68" customFormat="1">
      <c r="BP31669" s="90"/>
    </row>
    <row r="31670" spans="68:68" customFormat="1">
      <c r="BP31670" s="90"/>
    </row>
    <row r="31671" spans="68:68" customFormat="1">
      <c r="BP31671" s="90"/>
    </row>
    <row r="31672" spans="68:68" customFormat="1">
      <c r="BP31672" s="90"/>
    </row>
    <row r="31673" spans="68:68" customFormat="1">
      <c r="BP31673" s="90"/>
    </row>
    <row r="31674" spans="68:68" customFormat="1">
      <c r="BP31674" s="90"/>
    </row>
    <row r="31675" spans="68:68" customFormat="1">
      <c r="BP31675" s="90"/>
    </row>
    <row r="31676" spans="68:68" customFormat="1">
      <c r="BP31676" s="90"/>
    </row>
    <row r="31677" spans="68:68" customFormat="1">
      <c r="BP31677" s="90"/>
    </row>
    <row r="31678" spans="68:68" customFormat="1">
      <c r="BP31678" s="90"/>
    </row>
    <row r="31679" spans="68:68" customFormat="1">
      <c r="BP31679" s="90"/>
    </row>
    <row r="31680" spans="68:68" customFormat="1">
      <c r="BP31680" s="90"/>
    </row>
    <row r="31681" spans="68:68" customFormat="1">
      <c r="BP31681" s="90"/>
    </row>
    <row r="31682" spans="68:68" customFormat="1">
      <c r="BP31682" s="90"/>
    </row>
    <row r="31683" spans="68:68" customFormat="1">
      <c r="BP31683" s="90"/>
    </row>
    <row r="31684" spans="68:68" customFormat="1">
      <c r="BP31684" s="90"/>
    </row>
    <row r="31685" spans="68:68" customFormat="1">
      <c r="BP31685" s="90"/>
    </row>
    <row r="31686" spans="68:68" customFormat="1">
      <c r="BP31686" s="90"/>
    </row>
    <row r="31687" spans="68:68" customFormat="1">
      <c r="BP31687" s="90"/>
    </row>
    <row r="31688" spans="68:68" customFormat="1">
      <c r="BP31688" s="90"/>
    </row>
    <row r="31689" spans="68:68" customFormat="1">
      <c r="BP31689" s="90"/>
    </row>
    <row r="31690" spans="68:68" customFormat="1">
      <c r="BP31690" s="90"/>
    </row>
    <row r="31691" spans="68:68" customFormat="1">
      <c r="BP31691" s="90"/>
    </row>
    <row r="31692" spans="68:68" customFormat="1">
      <c r="BP31692" s="90"/>
    </row>
    <row r="31693" spans="68:68" customFormat="1">
      <c r="BP31693" s="90"/>
    </row>
    <row r="31694" spans="68:68" customFormat="1">
      <c r="BP31694" s="90"/>
    </row>
    <row r="31695" spans="68:68" customFormat="1">
      <c r="BP31695" s="90"/>
    </row>
    <row r="31696" spans="68:68" customFormat="1">
      <c r="BP31696" s="90"/>
    </row>
    <row r="31697" spans="68:68" customFormat="1">
      <c r="BP31697" s="90"/>
    </row>
    <row r="31698" spans="68:68" customFormat="1">
      <c r="BP31698" s="90"/>
    </row>
    <row r="31699" spans="68:68" customFormat="1">
      <c r="BP31699" s="90"/>
    </row>
    <row r="31700" spans="68:68" customFormat="1">
      <c r="BP31700" s="90"/>
    </row>
    <row r="31701" spans="68:68" customFormat="1">
      <c r="BP31701" s="90"/>
    </row>
    <row r="31702" spans="68:68" customFormat="1">
      <c r="BP31702" s="90"/>
    </row>
    <row r="31703" spans="68:68" customFormat="1">
      <c r="BP31703" s="90"/>
    </row>
    <row r="31704" spans="68:68" customFormat="1">
      <c r="BP31704" s="90"/>
    </row>
    <row r="31705" spans="68:68" customFormat="1">
      <c r="BP31705" s="90"/>
    </row>
    <row r="31706" spans="68:68" customFormat="1">
      <c r="BP31706" s="90"/>
    </row>
    <row r="31707" spans="68:68" customFormat="1">
      <c r="BP31707" s="90"/>
    </row>
    <row r="31708" spans="68:68" customFormat="1">
      <c r="BP31708" s="90"/>
    </row>
    <row r="31709" spans="68:68" customFormat="1">
      <c r="BP31709" s="90"/>
    </row>
    <row r="31710" spans="68:68" customFormat="1">
      <c r="BP31710" s="90"/>
    </row>
    <row r="31711" spans="68:68" customFormat="1">
      <c r="BP31711" s="90"/>
    </row>
    <row r="31712" spans="68:68" customFormat="1">
      <c r="BP31712" s="90"/>
    </row>
    <row r="31713" spans="68:68" customFormat="1">
      <c r="BP31713" s="90"/>
    </row>
    <row r="31714" spans="68:68" customFormat="1">
      <c r="BP31714" s="90"/>
    </row>
    <row r="31715" spans="68:68" customFormat="1">
      <c r="BP31715" s="90"/>
    </row>
    <row r="31716" spans="68:68" customFormat="1">
      <c r="BP31716" s="90"/>
    </row>
    <row r="31717" spans="68:68" customFormat="1">
      <c r="BP31717" s="90"/>
    </row>
    <row r="31718" spans="68:68" customFormat="1">
      <c r="BP31718" s="90"/>
    </row>
    <row r="31719" spans="68:68" customFormat="1">
      <c r="BP31719" s="90"/>
    </row>
    <row r="31720" spans="68:68" customFormat="1">
      <c r="BP31720" s="90"/>
    </row>
    <row r="31721" spans="68:68" customFormat="1">
      <c r="BP31721" s="90"/>
    </row>
    <row r="31722" spans="68:68" customFormat="1">
      <c r="BP31722" s="90"/>
    </row>
    <row r="31723" spans="68:68" customFormat="1">
      <c r="BP31723" s="90"/>
    </row>
    <row r="31724" spans="68:68" customFormat="1">
      <c r="BP31724" s="90"/>
    </row>
    <row r="31725" spans="68:68" customFormat="1">
      <c r="BP31725" s="90"/>
    </row>
    <row r="31726" spans="68:68" customFormat="1">
      <c r="BP31726" s="90"/>
    </row>
    <row r="31727" spans="68:68" customFormat="1">
      <c r="BP31727" s="90"/>
    </row>
    <row r="31728" spans="68:68" customFormat="1">
      <c r="BP31728" s="90"/>
    </row>
    <row r="31729" spans="68:68" customFormat="1">
      <c r="BP31729" s="90"/>
    </row>
    <row r="31730" spans="68:68" customFormat="1">
      <c r="BP31730" s="90"/>
    </row>
    <row r="31731" spans="68:68" customFormat="1">
      <c r="BP31731" s="90"/>
    </row>
    <row r="31732" spans="68:68" customFormat="1">
      <c r="BP31732" s="90"/>
    </row>
    <row r="31733" spans="68:68" customFormat="1">
      <c r="BP31733" s="90"/>
    </row>
    <row r="31734" spans="68:68" customFormat="1">
      <c r="BP31734" s="90"/>
    </row>
    <row r="31735" spans="68:68" customFormat="1">
      <c r="BP31735" s="90"/>
    </row>
    <row r="31736" spans="68:68" customFormat="1">
      <c r="BP31736" s="90"/>
    </row>
    <row r="31737" spans="68:68" customFormat="1">
      <c r="BP31737" s="90"/>
    </row>
    <row r="31738" spans="68:68" customFormat="1">
      <c r="BP31738" s="90"/>
    </row>
    <row r="31739" spans="68:68" customFormat="1">
      <c r="BP31739" s="90"/>
    </row>
    <row r="31740" spans="68:68" customFormat="1">
      <c r="BP31740" s="90"/>
    </row>
    <row r="31741" spans="68:68" customFormat="1">
      <c r="BP31741" s="90"/>
    </row>
    <row r="31742" spans="68:68" customFormat="1">
      <c r="BP31742" s="90"/>
    </row>
    <row r="31743" spans="68:68" customFormat="1">
      <c r="BP31743" s="90"/>
    </row>
    <row r="31744" spans="68:68" customFormat="1">
      <c r="BP31744" s="90"/>
    </row>
    <row r="31745" spans="68:68" customFormat="1">
      <c r="BP31745" s="90"/>
    </row>
    <row r="31746" spans="68:68" customFormat="1">
      <c r="BP31746" s="90"/>
    </row>
    <row r="31747" spans="68:68" customFormat="1">
      <c r="BP31747" s="90"/>
    </row>
    <row r="31748" spans="68:68" customFormat="1">
      <c r="BP31748" s="90"/>
    </row>
    <row r="31749" spans="68:68" customFormat="1">
      <c r="BP31749" s="90"/>
    </row>
    <row r="31750" spans="68:68" customFormat="1">
      <c r="BP31750" s="90"/>
    </row>
    <row r="31751" spans="68:68" customFormat="1">
      <c r="BP31751" s="90"/>
    </row>
    <row r="31752" spans="68:68" customFormat="1">
      <c r="BP31752" s="90"/>
    </row>
    <row r="31753" spans="68:68" customFormat="1">
      <c r="BP31753" s="90"/>
    </row>
    <row r="31754" spans="68:68" customFormat="1">
      <c r="BP31754" s="90"/>
    </row>
    <row r="31755" spans="68:68" customFormat="1">
      <c r="BP31755" s="90"/>
    </row>
    <row r="31756" spans="68:68" customFormat="1">
      <c r="BP31756" s="90"/>
    </row>
    <row r="31757" spans="68:68" customFormat="1">
      <c r="BP31757" s="90"/>
    </row>
    <row r="31758" spans="68:68" customFormat="1">
      <c r="BP31758" s="90"/>
    </row>
    <row r="31759" spans="68:68" customFormat="1">
      <c r="BP31759" s="90"/>
    </row>
    <row r="31760" spans="68:68" customFormat="1">
      <c r="BP31760" s="90"/>
    </row>
    <row r="31761" spans="68:68" customFormat="1">
      <c r="BP31761" s="90"/>
    </row>
    <row r="31762" spans="68:68" customFormat="1">
      <c r="BP31762" s="90"/>
    </row>
    <row r="31763" spans="68:68" customFormat="1">
      <c r="BP31763" s="90"/>
    </row>
    <row r="31764" spans="68:68" customFormat="1">
      <c r="BP31764" s="90"/>
    </row>
    <row r="31765" spans="68:68" customFormat="1">
      <c r="BP31765" s="90"/>
    </row>
    <row r="31766" spans="68:68" customFormat="1">
      <c r="BP31766" s="90"/>
    </row>
    <row r="31767" spans="68:68" customFormat="1">
      <c r="BP31767" s="90"/>
    </row>
    <row r="31768" spans="68:68" customFormat="1">
      <c r="BP31768" s="90"/>
    </row>
    <row r="31769" spans="68:68" customFormat="1">
      <c r="BP31769" s="90"/>
    </row>
    <row r="31770" spans="68:68" customFormat="1">
      <c r="BP31770" s="90"/>
    </row>
    <row r="31771" spans="68:68" customFormat="1">
      <c r="BP31771" s="90"/>
    </row>
    <row r="31772" spans="68:68" customFormat="1">
      <c r="BP31772" s="90"/>
    </row>
    <row r="31773" spans="68:68" customFormat="1">
      <c r="BP31773" s="90"/>
    </row>
    <row r="31774" spans="68:68" customFormat="1">
      <c r="BP31774" s="90"/>
    </row>
    <row r="31775" spans="68:68" customFormat="1">
      <c r="BP31775" s="90"/>
    </row>
    <row r="31776" spans="68:68" customFormat="1">
      <c r="BP31776" s="90"/>
    </row>
    <row r="31777" spans="68:68" customFormat="1">
      <c r="BP31777" s="90"/>
    </row>
    <row r="31778" spans="68:68" customFormat="1">
      <c r="BP31778" s="90"/>
    </row>
    <row r="31779" spans="68:68" customFormat="1">
      <c r="BP31779" s="90"/>
    </row>
    <row r="31780" spans="68:68" customFormat="1">
      <c r="BP31780" s="90"/>
    </row>
    <row r="31781" spans="68:68" customFormat="1">
      <c r="BP31781" s="90"/>
    </row>
    <row r="31782" spans="68:68" customFormat="1">
      <c r="BP31782" s="90"/>
    </row>
    <row r="31783" spans="68:68" customFormat="1">
      <c r="BP31783" s="90"/>
    </row>
    <row r="31784" spans="68:68" customFormat="1">
      <c r="BP31784" s="90"/>
    </row>
    <row r="31785" spans="68:68" customFormat="1">
      <c r="BP31785" s="90"/>
    </row>
    <row r="31786" spans="68:68" customFormat="1">
      <c r="BP31786" s="90"/>
    </row>
    <row r="31787" spans="68:68" customFormat="1">
      <c r="BP31787" s="90"/>
    </row>
    <row r="31788" spans="68:68" customFormat="1">
      <c r="BP31788" s="90"/>
    </row>
    <row r="31789" spans="68:68" customFormat="1">
      <c r="BP31789" s="90"/>
    </row>
    <row r="31790" spans="68:68" customFormat="1">
      <c r="BP31790" s="90"/>
    </row>
    <row r="31791" spans="68:68" customFormat="1">
      <c r="BP31791" s="90"/>
    </row>
    <row r="31792" spans="68:68" customFormat="1">
      <c r="BP31792" s="90"/>
    </row>
    <row r="31793" spans="68:68" customFormat="1">
      <c r="BP31793" s="90"/>
    </row>
    <row r="31794" spans="68:68" customFormat="1">
      <c r="BP31794" s="90"/>
    </row>
    <row r="31795" spans="68:68" customFormat="1">
      <c r="BP31795" s="90"/>
    </row>
    <row r="31796" spans="68:68" customFormat="1">
      <c r="BP31796" s="90"/>
    </row>
    <row r="31797" spans="68:68" customFormat="1">
      <c r="BP31797" s="90"/>
    </row>
    <row r="31798" spans="68:68" customFormat="1">
      <c r="BP31798" s="90"/>
    </row>
    <row r="31799" spans="68:68" customFormat="1">
      <c r="BP31799" s="90"/>
    </row>
    <row r="31800" spans="68:68" customFormat="1">
      <c r="BP31800" s="90"/>
    </row>
    <row r="31801" spans="68:68" customFormat="1">
      <c r="BP31801" s="90"/>
    </row>
    <row r="31802" spans="68:68" customFormat="1">
      <c r="BP31802" s="90"/>
    </row>
    <row r="31803" spans="68:68" customFormat="1">
      <c r="BP31803" s="90"/>
    </row>
    <row r="31804" spans="68:68" customFormat="1">
      <c r="BP31804" s="90"/>
    </row>
    <row r="31805" spans="68:68" customFormat="1">
      <c r="BP31805" s="90"/>
    </row>
    <row r="31806" spans="68:68" customFormat="1">
      <c r="BP31806" s="90"/>
    </row>
    <row r="31807" spans="68:68" customFormat="1">
      <c r="BP31807" s="90"/>
    </row>
    <row r="31808" spans="68:68" customFormat="1">
      <c r="BP31808" s="90"/>
    </row>
    <row r="31809" spans="68:68" customFormat="1">
      <c r="BP31809" s="90"/>
    </row>
    <row r="31810" spans="68:68" customFormat="1">
      <c r="BP31810" s="90"/>
    </row>
    <row r="31811" spans="68:68" customFormat="1">
      <c r="BP31811" s="90"/>
    </row>
    <row r="31812" spans="68:68" customFormat="1">
      <c r="BP31812" s="90"/>
    </row>
    <row r="31813" spans="68:68" customFormat="1">
      <c r="BP31813" s="90"/>
    </row>
    <row r="31814" spans="68:68" customFormat="1">
      <c r="BP31814" s="90"/>
    </row>
    <row r="31815" spans="68:68" customFormat="1">
      <c r="BP31815" s="90"/>
    </row>
    <row r="31816" spans="68:68" customFormat="1">
      <c r="BP31816" s="90"/>
    </row>
    <row r="31817" spans="68:68" customFormat="1">
      <c r="BP31817" s="90"/>
    </row>
    <row r="31818" spans="68:68" customFormat="1">
      <c r="BP31818" s="90"/>
    </row>
    <row r="31819" spans="68:68" customFormat="1">
      <c r="BP31819" s="90"/>
    </row>
    <row r="31820" spans="68:68" customFormat="1">
      <c r="BP31820" s="90"/>
    </row>
    <row r="31821" spans="68:68" customFormat="1">
      <c r="BP31821" s="90"/>
    </row>
    <row r="31822" spans="68:68" customFormat="1">
      <c r="BP31822" s="90"/>
    </row>
    <row r="31823" spans="68:68" customFormat="1">
      <c r="BP31823" s="90"/>
    </row>
    <row r="31824" spans="68:68" customFormat="1">
      <c r="BP31824" s="90"/>
    </row>
    <row r="31825" spans="68:68" customFormat="1">
      <c r="BP31825" s="90"/>
    </row>
    <row r="31826" spans="68:68" customFormat="1">
      <c r="BP31826" s="90"/>
    </row>
    <row r="31827" spans="68:68" customFormat="1">
      <c r="BP31827" s="90"/>
    </row>
    <row r="31828" spans="68:68" customFormat="1">
      <c r="BP31828" s="90"/>
    </row>
    <row r="31829" spans="68:68" customFormat="1">
      <c r="BP31829" s="90"/>
    </row>
    <row r="31830" spans="68:68" customFormat="1">
      <c r="BP31830" s="90"/>
    </row>
    <row r="31831" spans="68:68" customFormat="1">
      <c r="BP31831" s="90"/>
    </row>
    <row r="31832" spans="68:68" customFormat="1">
      <c r="BP31832" s="90"/>
    </row>
    <row r="31833" spans="68:68" customFormat="1">
      <c r="BP31833" s="90"/>
    </row>
    <row r="31834" spans="68:68" customFormat="1">
      <c r="BP31834" s="90"/>
    </row>
    <row r="31835" spans="68:68" customFormat="1">
      <c r="BP31835" s="90"/>
    </row>
    <row r="31836" spans="68:68" customFormat="1">
      <c r="BP31836" s="90"/>
    </row>
    <row r="31837" spans="68:68" customFormat="1">
      <c r="BP31837" s="90"/>
    </row>
    <row r="31838" spans="68:68" customFormat="1">
      <c r="BP31838" s="90"/>
    </row>
    <row r="31839" spans="68:68" customFormat="1">
      <c r="BP31839" s="90"/>
    </row>
    <row r="31840" spans="68:68" customFormat="1">
      <c r="BP31840" s="90"/>
    </row>
    <row r="31841" spans="68:68" customFormat="1">
      <c r="BP31841" s="90"/>
    </row>
    <row r="31842" spans="68:68" customFormat="1">
      <c r="BP31842" s="90"/>
    </row>
    <row r="31843" spans="68:68" customFormat="1">
      <c r="BP31843" s="90"/>
    </row>
    <row r="31844" spans="68:68" customFormat="1">
      <c r="BP31844" s="90"/>
    </row>
    <row r="31845" spans="68:68" customFormat="1">
      <c r="BP31845" s="90"/>
    </row>
    <row r="31846" spans="68:68" customFormat="1">
      <c r="BP31846" s="90"/>
    </row>
    <row r="31847" spans="68:68" customFormat="1">
      <c r="BP31847" s="90"/>
    </row>
    <row r="31848" spans="68:68" customFormat="1">
      <c r="BP31848" s="90"/>
    </row>
    <row r="31849" spans="68:68" customFormat="1">
      <c r="BP31849" s="90"/>
    </row>
    <row r="31850" spans="68:68" customFormat="1">
      <c r="BP31850" s="90"/>
    </row>
    <row r="31851" spans="68:68" customFormat="1">
      <c r="BP31851" s="90"/>
    </row>
    <row r="31852" spans="68:68" customFormat="1">
      <c r="BP31852" s="90"/>
    </row>
    <row r="31853" spans="68:68" customFormat="1">
      <c r="BP31853" s="90"/>
    </row>
    <row r="31854" spans="68:68" customFormat="1">
      <c r="BP31854" s="90"/>
    </row>
    <row r="31855" spans="68:68" customFormat="1">
      <c r="BP31855" s="90"/>
    </row>
    <row r="31856" spans="68:68" customFormat="1">
      <c r="BP31856" s="90"/>
    </row>
    <row r="31857" spans="68:68" customFormat="1">
      <c r="BP31857" s="90"/>
    </row>
    <row r="31858" spans="68:68" customFormat="1">
      <c r="BP31858" s="90"/>
    </row>
    <row r="31859" spans="68:68" customFormat="1">
      <c r="BP31859" s="90"/>
    </row>
    <row r="31860" spans="68:68" customFormat="1">
      <c r="BP31860" s="90"/>
    </row>
    <row r="31861" spans="68:68" customFormat="1">
      <c r="BP31861" s="90"/>
    </row>
    <row r="31862" spans="68:68" customFormat="1">
      <c r="BP31862" s="90"/>
    </row>
    <row r="31863" spans="68:68" customFormat="1">
      <c r="BP31863" s="90"/>
    </row>
    <row r="31864" spans="68:68" customFormat="1">
      <c r="BP31864" s="90"/>
    </row>
    <row r="31865" spans="68:68" customFormat="1">
      <c r="BP31865" s="90"/>
    </row>
    <row r="31866" spans="68:68" customFormat="1">
      <c r="BP31866" s="90"/>
    </row>
    <row r="31867" spans="68:68" customFormat="1">
      <c r="BP31867" s="90"/>
    </row>
    <row r="31868" spans="68:68" customFormat="1">
      <c r="BP31868" s="90"/>
    </row>
    <row r="31869" spans="68:68" customFormat="1">
      <c r="BP31869" s="90"/>
    </row>
    <row r="31870" spans="68:68" customFormat="1">
      <c r="BP31870" s="90"/>
    </row>
    <row r="31871" spans="68:68" customFormat="1">
      <c r="BP31871" s="90"/>
    </row>
    <row r="31872" spans="68:68" customFormat="1">
      <c r="BP31872" s="90"/>
    </row>
    <row r="31873" spans="68:68" customFormat="1">
      <c r="BP31873" s="90"/>
    </row>
    <row r="31874" spans="68:68" customFormat="1">
      <c r="BP31874" s="90"/>
    </row>
    <row r="31875" spans="68:68" customFormat="1">
      <c r="BP31875" s="90"/>
    </row>
    <row r="31876" spans="68:68" customFormat="1">
      <c r="BP31876" s="90"/>
    </row>
    <row r="31877" spans="68:68" customFormat="1">
      <c r="BP31877" s="90"/>
    </row>
    <row r="31878" spans="68:68" customFormat="1">
      <c r="BP31878" s="90"/>
    </row>
    <row r="31879" spans="68:68" customFormat="1">
      <c r="BP31879" s="90"/>
    </row>
    <row r="31880" spans="68:68" customFormat="1">
      <c r="BP31880" s="90"/>
    </row>
    <row r="31881" spans="68:68" customFormat="1">
      <c r="BP31881" s="90"/>
    </row>
    <row r="31882" spans="68:68" customFormat="1">
      <c r="BP31882" s="90"/>
    </row>
    <row r="31883" spans="68:68" customFormat="1">
      <c r="BP31883" s="90"/>
    </row>
    <row r="31884" spans="68:68" customFormat="1">
      <c r="BP31884" s="90"/>
    </row>
    <row r="31885" spans="68:68" customFormat="1">
      <c r="BP31885" s="90"/>
    </row>
    <row r="31886" spans="68:68" customFormat="1">
      <c r="BP31886" s="90"/>
    </row>
    <row r="31887" spans="68:68" customFormat="1">
      <c r="BP31887" s="90"/>
    </row>
    <row r="31888" spans="68:68" customFormat="1">
      <c r="BP31888" s="90"/>
    </row>
    <row r="31889" spans="68:68" customFormat="1">
      <c r="BP31889" s="90"/>
    </row>
    <row r="31890" spans="68:68" customFormat="1">
      <c r="BP31890" s="90"/>
    </row>
    <row r="31891" spans="68:68" customFormat="1">
      <c r="BP31891" s="90"/>
    </row>
    <row r="31892" spans="68:68" customFormat="1">
      <c r="BP31892" s="90"/>
    </row>
    <row r="31893" spans="68:68" customFormat="1">
      <c r="BP31893" s="90"/>
    </row>
    <row r="31894" spans="68:68" customFormat="1">
      <c r="BP31894" s="90"/>
    </row>
    <row r="31895" spans="68:68" customFormat="1">
      <c r="BP31895" s="90"/>
    </row>
    <row r="31896" spans="68:68" customFormat="1">
      <c r="BP31896" s="90"/>
    </row>
    <row r="31897" spans="68:68" customFormat="1">
      <c r="BP31897" s="90"/>
    </row>
    <row r="31898" spans="68:68" customFormat="1">
      <c r="BP31898" s="90"/>
    </row>
    <row r="31899" spans="68:68" customFormat="1">
      <c r="BP31899" s="90"/>
    </row>
    <row r="31900" spans="68:68" customFormat="1">
      <c r="BP31900" s="90"/>
    </row>
    <row r="31901" spans="68:68" customFormat="1">
      <c r="BP31901" s="90"/>
    </row>
    <row r="31902" spans="68:68" customFormat="1">
      <c r="BP31902" s="90"/>
    </row>
    <row r="31903" spans="68:68" customFormat="1">
      <c r="BP31903" s="90"/>
    </row>
    <row r="31904" spans="68:68" customFormat="1">
      <c r="BP31904" s="90"/>
    </row>
    <row r="31905" spans="68:68" customFormat="1">
      <c r="BP31905" s="90"/>
    </row>
    <row r="31906" spans="68:68" customFormat="1">
      <c r="BP31906" s="90"/>
    </row>
    <row r="31907" spans="68:68" customFormat="1">
      <c r="BP31907" s="90"/>
    </row>
    <row r="31908" spans="68:68" customFormat="1">
      <c r="BP31908" s="90"/>
    </row>
    <row r="31909" spans="68:68" customFormat="1">
      <c r="BP31909" s="90"/>
    </row>
    <row r="31910" spans="68:68" customFormat="1">
      <c r="BP31910" s="90"/>
    </row>
    <row r="31911" spans="68:68" customFormat="1">
      <c r="BP31911" s="90"/>
    </row>
    <row r="31912" spans="68:68" customFormat="1">
      <c r="BP31912" s="90"/>
    </row>
    <row r="31913" spans="68:68" customFormat="1">
      <c r="BP31913" s="90"/>
    </row>
    <row r="31914" spans="68:68" customFormat="1">
      <c r="BP31914" s="90"/>
    </row>
    <row r="31915" spans="68:68" customFormat="1">
      <c r="BP31915" s="90"/>
    </row>
    <row r="31916" spans="68:68" customFormat="1">
      <c r="BP31916" s="90"/>
    </row>
    <row r="31917" spans="68:68" customFormat="1">
      <c r="BP31917" s="90"/>
    </row>
    <row r="31918" spans="68:68" customFormat="1">
      <c r="BP31918" s="90"/>
    </row>
    <row r="31919" spans="68:68" customFormat="1">
      <c r="BP31919" s="90"/>
    </row>
    <row r="31920" spans="68:68" customFormat="1">
      <c r="BP31920" s="90"/>
    </row>
    <row r="31921" spans="68:68" customFormat="1">
      <c r="BP31921" s="90"/>
    </row>
    <row r="31922" spans="68:68" customFormat="1">
      <c r="BP31922" s="90"/>
    </row>
    <row r="31923" spans="68:68" customFormat="1">
      <c r="BP31923" s="90"/>
    </row>
    <row r="31924" spans="68:68" customFormat="1">
      <c r="BP31924" s="90"/>
    </row>
    <row r="31925" spans="68:68" customFormat="1">
      <c r="BP31925" s="90"/>
    </row>
    <row r="31926" spans="68:68" customFormat="1">
      <c r="BP31926" s="90"/>
    </row>
    <row r="31927" spans="68:68" customFormat="1">
      <c r="BP31927" s="90"/>
    </row>
    <row r="31928" spans="68:68" customFormat="1">
      <c r="BP31928" s="90"/>
    </row>
    <row r="31929" spans="68:68" customFormat="1">
      <c r="BP31929" s="90"/>
    </row>
    <row r="31930" spans="68:68" customFormat="1">
      <c r="BP31930" s="90"/>
    </row>
    <row r="31931" spans="68:68" customFormat="1">
      <c r="BP31931" s="90"/>
    </row>
    <row r="31932" spans="68:68" customFormat="1">
      <c r="BP31932" s="90"/>
    </row>
    <row r="31933" spans="68:68" customFormat="1">
      <c r="BP31933" s="90"/>
    </row>
    <row r="31934" spans="68:68" customFormat="1">
      <c r="BP31934" s="90"/>
    </row>
    <row r="31935" spans="68:68" customFormat="1">
      <c r="BP31935" s="90"/>
    </row>
    <row r="31936" spans="68:68" customFormat="1">
      <c r="BP31936" s="90"/>
    </row>
    <row r="31937" spans="68:68" customFormat="1">
      <c r="BP31937" s="90"/>
    </row>
    <row r="31938" spans="68:68" customFormat="1">
      <c r="BP31938" s="90"/>
    </row>
    <row r="31939" spans="68:68" customFormat="1">
      <c r="BP31939" s="90"/>
    </row>
    <row r="31940" spans="68:68" customFormat="1">
      <c r="BP31940" s="90"/>
    </row>
    <row r="31941" spans="68:68" customFormat="1">
      <c r="BP31941" s="90"/>
    </row>
    <row r="31942" spans="68:68" customFormat="1">
      <c r="BP31942" s="90"/>
    </row>
    <row r="31943" spans="68:68" customFormat="1">
      <c r="BP31943" s="90"/>
    </row>
    <row r="31944" spans="68:68" customFormat="1">
      <c r="BP31944" s="90"/>
    </row>
    <row r="31945" spans="68:68" customFormat="1">
      <c r="BP31945" s="90"/>
    </row>
    <row r="31946" spans="68:68" customFormat="1">
      <c r="BP31946" s="90"/>
    </row>
    <row r="31947" spans="68:68" customFormat="1">
      <c r="BP31947" s="90"/>
    </row>
    <row r="31948" spans="68:68" customFormat="1">
      <c r="BP31948" s="90"/>
    </row>
    <row r="31949" spans="68:68" customFormat="1">
      <c r="BP31949" s="90"/>
    </row>
    <row r="31950" spans="68:68" customFormat="1">
      <c r="BP31950" s="90"/>
    </row>
    <row r="31951" spans="68:68" customFormat="1">
      <c r="BP31951" s="90"/>
    </row>
    <row r="31952" spans="68:68" customFormat="1">
      <c r="BP31952" s="90"/>
    </row>
    <row r="31953" spans="68:68" customFormat="1">
      <c r="BP31953" s="90"/>
    </row>
    <row r="31954" spans="68:68" customFormat="1">
      <c r="BP31954" s="90"/>
    </row>
    <row r="31955" spans="68:68" customFormat="1">
      <c r="BP31955" s="90"/>
    </row>
    <row r="31956" spans="68:68" customFormat="1">
      <c r="BP31956" s="90"/>
    </row>
    <row r="31957" spans="68:68" customFormat="1">
      <c r="BP31957" s="90"/>
    </row>
    <row r="31958" spans="68:68" customFormat="1">
      <c r="BP31958" s="90"/>
    </row>
    <row r="31959" spans="68:68" customFormat="1">
      <c r="BP31959" s="90"/>
    </row>
    <row r="31960" spans="68:68" customFormat="1">
      <c r="BP31960" s="90"/>
    </row>
    <row r="31961" spans="68:68" customFormat="1">
      <c r="BP31961" s="90"/>
    </row>
    <row r="31962" spans="68:68" customFormat="1">
      <c r="BP31962" s="90"/>
    </row>
    <row r="31963" spans="68:68" customFormat="1">
      <c r="BP31963" s="90"/>
    </row>
    <row r="31964" spans="68:68" customFormat="1">
      <c r="BP31964" s="90"/>
    </row>
    <row r="31965" spans="68:68" customFormat="1">
      <c r="BP31965" s="90"/>
    </row>
    <row r="31966" spans="68:68" customFormat="1">
      <c r="BP31966" s="90"/>
    </row>
    <row r="31967" spans="68:68" customFormat="1">
      <c r="BP31967" s="90"/>
    </row>
    <row r="31968" spans="68:68" customFormat="1">
      <c r="BP31968" s="90"/>
    </row>
    <row r="31969" spans="68:68" customFormat="1">
      <c r="BP31969" s="90"/>
    </row>
    <row r="31970" spans="68:68" customFormat="1">
      <c r="BP31970" s="90"/>
    </row>
    <row r="31971" spans="68:68" customFormat="1">
      <c r="BP31971" s="90"/>
    </row>
    <row r="31972" spans="68:68" customFormat="1">
      <c r="BP31972" s="90"/>
    </row>
    <row r="31973" spans="68:68" customFormat="1">
      <c r="BP31973" s="90"/>
    </row>
    <row r="31974" spans="68:68" customFormat="1">
      <c r="BP31974" s="90"/>
    </row>
    <row r="31975" spans="68:68" customFormat="1">
      <c r="BP31975" s="90"/>
    </row>
    <row r="31976" spans="68:68" customFormat="1">
      <c r="BP31976" s="90"/>
    </row>
    <row r="31977" spans="68:68" customFormat="1">
      <c r="BP31977" s="90"/>
    </row>
    <row r="31978" spans="68:68" customFormat="1">
      <c r="BP31978" s="90"/>
    </row>
    <row r="31979" spans="68:68" customFormat="1">
      <c r="BP31979" s="90"/>
    </row>
    <row r="31980" spans="68:68" customFormat="1">
      <c r="BP31980" s="90"/>
    </row>
    <row r="31981" spans="68:68" customFormat="1">
      <c r="BP31981" s="90"/>
    </row>
    <row r="31982" spans="68:68" customFormat="1">
      <c r="BP31982" s="90"/>
    </row>
    <row r="31983" spans="68:68" customFormat="1">
      <c r="BP31983" s="90"/>
    </row>
    <row r="31984" spans="68:68" customFormat="1">
      <c r="BP31984" s="90"/>
    </row>
    <row r="31985" spans="68:68" customFormat="1">
      <c r="BP31985" s="90"/>
    </row>
    <row r="31986" spans="68:68" customFormat="1">
      <c r="BP31986" s="90"/>
    </row>
    <row r="31987" spans="68:68" customFormat="1">
      <c r="BP31987" s="90"/>
    </row>
    <row r="31988" spans="68:68" customFormat="1">
      <c r="BP31988" s="90"/>
    </row>
    <row r="31989" spans="68:68" customFormat="1">
      <c r="BP31989" s="90"/>
    </row>
    <row r="31990" spans="68:68" customFormat="1">
      <c r="BP31990" s="90"/>
    </row>
    <row r="31991" spans="68:68" customFormat="1">
      <c r="BP31991" s="90"/>
    </row>
    <row r="31992" spans="68:68" customFormat="1">
      <c r="BP31992" s="90"/>
    </row>
    <row r="31993" spans="68:68" customFormat="1">
      <c r="BP31993" s="90"/>
    </row>
    <row r="31994" spans="68:68" customFormat="1">
      <c r="BP31994" s="90"/>
    </row>
    <row r="31995" spans="68:68" customFormat="1">
      <c r="BP31995" s="90"/>
    </row>
    <row r="31996" spans="68:68" customFormat="1">
      <c r="BP31996" s="90"/>
    </row>
    <row r="31997" spans="68:68" customFormat="1">
      <c r="BP31997" s="90"/>
    </row>
    <row r="31998" spans="68:68" customFormat="1">
      <c r="BP31998" s="90"/>
    </row>
    <row r="31999" spans="68:68" customFormat="1">
      <c r="BP31999" s="90"/>
    </row>
    <row r="32000" spans="68:68" customFormat="1">
      <c r="BP32000" s="90"/>
    </row>
    <row r="32001" spans="68:68" customFormat="1">
      <c r="BP32001" s="90"/>
    </row>
    <row r="32002" spans="68:68" customFormat="1">
      <c r="BP32002" s="90"/>
    </row>
    <row r="32003" spans="68:68" customFormat="1">
      <c r="BP32003" s="90"/>
    </row>
    <row r="32004" spans="68:68" customFormat="1">
      <c r="BP32004" s="90"/>
    </row>
    <row r="32005" spans="68:68" customFormat="1">
      <c r="BP32005" s="90"/>
    </row>
    <row r="32006" spans="68:68" customFormat="1">
      <c r="BP32006" s="90"/>
    </row>
    <row r="32007" spans="68:68" customFormat="1">
      <c r="BP32007" s="90"/>
    </row>
    <row r="32008" spans="68:68" customFormat="1">
      <c r="BP32008" s="90"/>
    </row>
    <row r="32009" spans="68:68" customFormat="1">
      <c r="BP32009" s="90"/>
    </row>
    <row r="32010" spans="68:68" customFormat="1">
      <c r="BP32010" s="90"/>
    </row>
    <row r="32011" spans="68:68" customFormat="1">
      <c r="BP32011" s="90"/>
    </row>
    <row r="32012" spans="68:68" customFormat="1">
      <c r="BP32012" s="90"/>
    </row>
    <row r="32013" spans="68:68" customFormat="1">
      <c r="BP32013" s="90"/>
    </row>
    <row r="32014" spans="68:68" customFormat="1">
      <c r="BP32014" s="90"/>
    </row>
    <row r="32015" spans="68:68" customFormat="1">
      <c r="BP32015" s="90"/>
    </row>
    <row r="32016" spans="68:68" customFormat="1">
      <c r="BP32016" s="90"/>
    </row>
    <row r="32017" spans="68:68" customFormat="1">
      <c r="BP32017" s="90"/>
    </row>
    <row r="32018" spans="68:68" customFormat="1">
      <c r="BP32018" s="90"/>
    </row>
    <row r="32019" spans="68:68" customFormat="1">
      <c r="BP32019" s="90"/>
    </row>
    <row r="32020" spans="68:68" customFormat="1">
      <c r="BP32020" s="90"/>
    </row>
    <row r="32021" spans="68:68" customFormat="1">
      <c r="BP32021" s="90"/>
    </row>
    <row r="32022" spans="68:68" customFormat="1">
      <c r="BP32022" s="90"/>
    </row>
    <row r="32023" spans="68:68" customFormat="1">
      <c r="BP32023" s="90"/>
    </row>
    <row r="32024" spans="68:68" customFormat="1">
      <c r="BP32024" s="90"/>
    </row>
    <row r="32025" spans="68:68" customFormat="1">
      <c r="BP32025" s="90"/>
    </row>
    <row r="32026" spans="68:68" customFormat="1">
      <c r="BP32026" s="90"/>
    </row>
    <row r="32027" spans="68:68" customFormat="1">
      <c r="BP32027" s="90"/>
    </row>
    <row r="32028" spans="68:68" customFormat="1">
      <c r="BP32028" s="90"/>
    </row>
    <row r="32029" spans="68:68" customFormat="1">
      <c r="BP32029" s="90"/>
    </row>
    <row r="32030" spans="68:68" customFormat="1">
      <c r="BP32030" s="90"/>
    </row>
    <row r="32031" spans="68:68" customFormat="1">
      <c r="BP32031" s="90"/>
    </row>
    <row r="32032" spans="68:68" customFormat="1">
      <c r="BP32032" s="90"/>
    </row>
    <row r="32033" spans="68:68" customFormat="1">
      <c r="BP32033" s="90"/>
    </row>
    <row r="32034" spans="68:68" customFormat="1">
      <c r="BP32034" s="90"/>
    </row>
    <row r="32035" spans="68:68" customFormat="1">
      <c r="BP32035" s="90"/>
    </row>
    <row r="32036" spans="68:68" customFormat="1">
      <c r="BP32036" s="90"/>
    </row>
    <row r="32037" spans="68:68" customFormat="1">
      <c r="BP32037" s="90"/>
    </row>
    <row r="32038" spans="68:68" customFormat="1">
      <c r="BP32038" s="90"/>
    </row>
    <row r="32039" spans="68:68" customFormat="1">
      <c r="BP32039" s="90"/>
    </row>
    <row r="32040" spans="68:68" customFormat="1">
      <c r="BP32040" s="90"/>
    </row>
    <row r="32041" spans="68:68" customFormat="1">
      <c r="BP32041" s="90"/>
    </row>
    <row r="32042" spans="68:68" customFormat="1">
      <c r="BP32042" s="90"/>
    </row>
    <row r="32043" spans="68:68" customFormat="1">
      <c r="BP32043" s="90"/>
    </row>
    <row r="32044" spans="68:68" customFormat="1">
      <c r="BP32044" s="90"/>
    </row>
    <row r="32045" spans="68:68" customFormat="1">
      <c r="BP32045" s="90"/>
    </row>
    <row r="32046" spans="68:68" customFormat="1">
      <c r="BP32046" s="90"/>
    </row>
    <row r="32047" spans="68:68" customFormat="1">
      <c r="BP32047" s="90"/>
    </row>
    <row r="32048" spans="68:68" customFormat="1">
      <c r="BP32048" s="90"/>
    </row>
    <row r="32049" spans="68:68" customFormat="1">
      <c r="BP32049" s="90"/>
    </row>
    <row r="32050" spans="68:68" customFormat="1">
      <c r="BP32050" s="90"/>
    </row>
    <row r="32051" spans="68:68" customFormat="1">
      <c r="BP32051" s="90"/>
    </row>
    <row r="32052" spans="68:68" customFormat="1">
      <c r="BP32052" s="90"/>
    </row>
    <row r="32053" spans="68:68" customFormat="1">
      <c r="BP32053" s="90"/>
    </row>
    <row r="32054" spans="68:68" customFormat="1">
      <c r="BP32054" s="90"/>
    </row>
    <row r="32055" spans="68:68" customFormat="1">
      <c r="BP32055" s="90"/>
    </row>
    <row r="32056" spans="68:68" customFormat="1">
      <c r="BP32056" s="90"/>
    </row>
    <row r="32057" spans="68:68" customFormat="1">
      <c r="BP32057" s="90"/>
    </row>
    <row r="32058" spans="68:68" customFormat="1">
      <c r="BP32058" s="90"/>
    </row>
    <row r="32059" spans="68:68" customFormat="1">
      <c r="BP32059" s="90"/>
    </row>
    <row r="32060" spans="68:68" customFormat="1">
      <c r="BP32060" s="90"/>
    </row>
    <row r="32061" spans="68:68" customFormat="1">
      <c r="BP32061" s="90"/>
    </row>
    <row r="32062" spans="68:68" customFormat="1">
      <c r="BP32062" s="90"/>
    </row>
    <row r="32063" spans="68:68" customFormat="1">
      <c r="BP32063" s="90"/>
    </row>
    <row r="32064" spans="68:68" customFormat="1">
      <c r="BP32064" s="90"/>
    </row>
    <row r="32065" spans="68:68" customFormat="1">
      <c r="BP32065" s="90"/>
    </row>
    <row r="32066" spans="68:68" customFormat="1">
      <c r="BP32066" s="90"/>
    </row>
    <row r="32067" spans="68:68" customFormat="1">
      <c r="BP32067" s="90"/>
    </row>
    <row r="32068" spans="68:68" customFormat="1">
      <c r="BP32068" s="90"/>
    </row>
    <row r="32069" spans="68:68" customFormat="1">
      <c r="BP32069" s="90"/>
    </row>
    <row r="32070" spans="68:68" customFormat="1">
      <c r="BP32070" s="90"/>
    </row>
    <row r="32071" spans="68:68" customFormat="1">
      <c r="BP32071" s="90"/>
    </row>
    <row r="32072" spans="68:68" customFormat="1">
      <c r="BP32072" s="90"/>
    </row>
    <row r="32073" spans="68:68" customFormat="1">
      <c r="BP32073" s="90"/>
    </row>
    <row r="32074" spans="68:68" customFormat="1">
      <c r="BP32074" s="90"/>
    </row>
    <row r="32075" spans="68:68" customFormat="1">
      <c r="BP32075" s="90"/>
    </row>
    <row r="32076" spans="68:68" customFormat="1">
      <c r="BP32076" s="90"/>
    </row>
    <row r="32077" spans="68:68" customFormat="1">
      <c r="BP32077" s="90"/>
    </row>
    <row r="32078" spans="68:68" customFormat="1">
      <c r="BP32078" s="90"/>
    </row>
    <row r="32079" spans="68:68" customFormat="1">
      <c r="BP32079" s="90"/>
    </row>
    <row r="32080" spans="68:68" customFormat="1">
      <c r="BP32080" s="90"/>
    </row>
    <row r="32081" spans="68:68" customFormat="1">
      <c r="BP32081" s="90"/>
    </row>
    <row r="32082" spans="68:68" customFormat="1">
      <c r="BP32082" s="90"/>
    </row>
    <row r="32083" spans="68:68" customFormat="1">
      <c r="BP32083" s="90"/>
    </row>
    <row r="32084" spans="68:68" customFormat="1">
      <c r="BP32084" s="90"/>
    </row>
    <row r="32085" spans="68:68" customFormat="1">
      <c r="BP32085" s="90"/>
    </row>
    <row r="32086" spans="68:68" customFormat="1">
      <c r="BP32086" s="90"/>
    </row>
    <row r="32087" spans="68:68" customFormat="1">
      <c r="BP32087" s="90"/>
    </row>
    <row r="32088" spans="68:68" customFormat="1">
      <c r="BP32088" s="90"/>
    </row>
    <row r="32089" spans="68:68" customFormat="1">
      <c r="BP32089" s="90"/>
    </row>
    <row r="32090" spans="68:68" customFormat="1">
      <c r="BP32090" s="90"/>
    </row>
    <row r="32091" spans="68:68" customFormat="1">
      <c r="BP32091" s="90"/>
    </row>
    <row r="32092" spans="68:68" customFormat="1">
      <c r="BP32092" s="90"/>
    </row>
    <row r="32093" spans="68:68" customFormat="1">
      <c r="BP32093" s="90"/>
    </row>
    <row r="32094" spans="68:68" customFormat="1">
      <c r="BP32094" s="90"/>
    </row>
    <row r="32095" spans="68:68" customFormat="1">
      <c r="BP32095" s="90"/>
    </row>
    <row r="32096" spans="68:68" customFormat="1">
      <c r="BP32096" s="90"/>
    </row>
    <row r="32097" spans="68:68" customFormat="1">
      <c r="BP32097" s="90"/>
    </row>
    <row r="32098" spans="68:68" customFormat="1">
      <c r="BP32098" s="90"/>
    </row>
    <row r="32099" spans="68:68" customFormat="1">
      <c r="BP32099" s="90"/>
    </row>
    <row r="32100" spans="68:68" customFormat="1">
      <c r="BP32100" s="90"/>
    </row>
    <row r="32101" spans="68:68" customFormat="1">
      <c r="BP32101" s="90"/>
    </row>
    <row r="32102" spans="68:68" customFormat="1">
      <c r="BP32102" s="90"/>
    </row>
    <row r="32103" spans="68:68" customFormat="1">
      <c r="BP32103" s="90"/>
    </row>
    <row r="32104" spans="68:68" customFormat="1">
      <c r="BP32104" s="90"/>
    </row>
    <row r="32105" spans="68:68" customFormat="1">
      <c r="BP32105" s="90"/>
    </row>
    <row r="32106" spans="68:68" customFormat="1">
      <c r="BP32106" s="90"/>
    </row>
    <row r="32107" spans="68:68" customFormat="1">
      <c r="BP32107" s="90"/>
    </row>
    <row r="32108" spans="68:68" customFormat="1">
      <c r="BP32108" s="90"/>
    </row>
    <row r="32109" spans="68:68" customFormat="1">
      <c r="BP32109" s="90"/>
    </row>
    <row r="32110" spans="68:68" customFormat="1">
      <c r="BP32110" s="90"/>
    </row>
    <row r="32111" spans="68:68" customFormat="1">
      <c r="BP32111" s="90"/>
    </row>
    <row r="32112" spans="68:68" customFormat="1">
      <c r="BP32112" s="90"/>
    </row>
    <row r="32113" spans="68:68" customFormat="1">
      <c r="BP32113" s="90"/>
    </row>
    <row r="32114" spans="68:68" customFormat="1">
      <c r="BP32114" s="90"/>
    </row>
    <row r="32115" spans="68:68" customFormat="1">
      <c r="BP32115" s="90"/>
    </row>
    <row r="32116" spans="68:68" customFormat="1">
      <c r="BP32116" s="90"/>
    </row>
    <row r="32117" spans="68:68" customFormat="1">
      <c r="BP32117" s="90"/>
    </row>
    <row r="32118" spans="68:68" customFormat="1">
      <c r="BP32118" s="90"/>
    </row>
    <row r="32119" spans="68:68" customFormat="1">
      <c r="BP32119" s="90"/>
    </row>
    <row r="32120" spans="68:68" customFormat="1">
      <c r="BP32120" s="90"/>
    </row>
    <row r="32121" spans="68:68" customFormat="1">
      <c r="BP32121" s="90"/>
    </row>
    <row r="32122" spans="68:68" customFormat="1">
      <c r="BP32122" s="90"/>
    </row>
    <row r="32123" spans="68:68" customFormat="1">
      <c r="BP32123" s="90"/>
    </row>
    <row r="32124" spans="68:68" customFormat="1">
      <c r="BP32124" s="90"/>
    </row>
    <row r="32125" spans="68:68" customFormat="1">
      <c r="BP32125" s="90"/>
    </row>
    <row r="32126" spans="68:68" customFormat="1">
      <c r="BP32126" s="90"/>
    </row>
    <row r="32127" spans="68:68" customFormat="1">
      <c r="BP32127" s="90"/>
    </row>
    <row r="32128" spans="68:68" customFormat="1">
      <c r="BP32128" s="90"/>
    </row>
    <row r="32129" spans="68:68" customFormat="1">
      <c r="BP32129" s="90"/>
    </row>
    <row r="32130" spans="68:68" customFormat="1">
      <c r="BP32130" s="90"/>
    </row>
    <row r="32131" spans="68:68" customFormat="1">
      <c r="BP32131" s="90"/>
    </row>
    <row r="32132" spans="68:68" customFormat="1">
      <c r="BP32132" s="90"/>
    </row>
    <row r="32133" spans="68:68" customFormat="1">
      <c r="BP32133" s="90"/>
    </row>
    <row r="32134" spans="68:68" customFormat="1">
      <c r="BP32134" s="90"/>
    </row>
    <row r="32135" spans="68:68" customFormat="1">
      <c r="BP32135" s="90"/>
    </row>
    <row r="32136" spans="68:68" customFormat="1">
      <c r="BP32136" s="90"/>
    </row>
    <row r="32137" spans="68:68" customFormat="1">
      <c r="BP32137" s="90"/>
    </row>
    <row r="32138" spans="68:68" customFormat="1">
      <c r="BP32138" s="90"/>
    </row>
    <row r="32139" spans="68:68" customFormat="1">
      <c r="BP32139" s="90"/>
    </row>
    <row r="32140" spans="68:68" customFormat="1">
      <c r="BP32140" s="90"/>
    </row>
    <row r="32141" spans="68:68" customFormat="1">
      <c r="BP32141" s="90"/>
    </row>
    <row r="32142" spans="68:68" customFormat="1">
      <c r="BP32142" s="90"/>
    </row>
    <row r="32143" spans="68:68" customFormat="1">
      <c r="BP32143" s="90"/>
    </row>
    <row r="32144" spans="68:68" customFormat="1">
      <c r="BP32144" s="90"/>
    </row>
    <row r="32145" spans="68:68" customFormat="1">
      <c r="BP32145" s="90"/>
    </row>
    <row r="32146" spans="68:68" customFormat="1">
      <c r="BP32146" s="90"/>
    </row>
    <row r="32147" spans="68:68" customFormat="1">
      <c r="BP32147" s="90"/>
    </row>
    <row r="32148" spans="68:68" customFormat="1">
      <c r="BP32148" s="90"/>
    </row>
    <row r="32149" spans="68:68" customFormat="1">
      <c r="BP32149" s="90"/>
    </row>
    <row r="32150" spans="68:68" customFormat="1">
      <c r="BP32150" s="90"/>
    </row>
    <row r="32151" spans="68:68" customFormat="1">
      <c r="BP32151" s="90"/>
    </row>
    <row r="32152" spans="68:68" customFormat="1">
      <c r="BP32152" s="90"/>
    </row>
    <row r="32153" spans="68:68" customFormat="1">
      <c r="BP32153" s="90"/>
    </row>
    <row r="32154" spans="68:68" customFormat="1">
      <c r="BP32154" s="90"/>
    </row>
    <row r="32155" spans="68:68" customFormat="1">
      <c r="BP32155" s="90"/>
    </row>
    <row r="32156" spans="68:68" customFormat="1">
      <c r="BP32156" s="90"/>
    </row>
    <row r="32157" spans="68:68" customFormat="1">
      <c r="BP32157" s="90"/>
    </row>
    <row r="32158" spans="68:68" customFormat="1">
      <c r="BP32158" s="90"/>
    </row>
    <row r="32159" spans="68:68" customFormat="1">
      <c r="BP32159" s="90"/>
    </row>
    <row r="32160" spans="68:68" customFormat="1">
      <c r="BP32160" s="90"/>
    </row>
    <row r="32161" spans="68:68" customFormat="1">
      <c r="BP32161" s="90"/>
    </row>
    <row r="32162" spans="68:68" customFormat="1">
      <c r="BP32162" s="90"/>
    </row>
    <row r="32163" spans="68:68" customFormat="1">
      <c r="BP32163" s="90"/>
    </row>
    <row r="32164" spans="68:68" customFormat="1">
      <c r="BP32164" s="90"/>
    </row>
    <row r="32165" spans="68:68" customFormat="1">
      <c r="BP32165" s="90"/>
    </row>
    <row r="32166" spans="68:68" customFormat="1">
      <c r="BP32166" s="90"/>
    </row>
    <row r="32167" spans="68:68" customFormat="1">
      <c r="BP32167" s="90"/>
    </row>
    <row r="32168" spans="68:68" customFormat="1">
      <c r="BP32168" s="90"/>
    </row>
    <row r="32169" spans="68:68" customFormat="1">
      <c r="BP32169" s="90"/>
    </row>
    <row r="32170" spans="68:68" customFormat="1">
      <c r="BP32170" s="90"/>
    </row>
    <row r="32171" spans="68:68" customFormat="1">
      <c r="BP32171" s="90"/>
    </row>
    <row r="32172" spans="68:68" customFormat="1">
      <c r="BP32172" s="90"/>
    </row>
    <row r="32173" spans="68:68" customFormat="1">
      <c r="BP32173" s="90"/>
    </row>
    <row r="32174" spans="68:68" customFormat="1">
      <c r="BP32174" s="90"/>
    </row>
    <row r="32175" spans="68:68" customFormat="1">
      <c r="BP32175" s="90"/>
    </row>
    <row r="32176" spans="68:68" customFormat="1">
      <c r="BP32176" s="90"/>
    </row>
    <row r="32177" spans="68:68" customFormat="1">
      <c r="BP32177" s="90"/>
    </row>
    <row r="32178" spans="68:68" customFormat="1">
      <c r="BP32178" s="90"/>
    </row>
    <row r="32179" spans="68:68" customFormat="1">
      <c r="BP32179" s="90"/>
    </row>
    <row r="32180" spans="68:68" customFormat="1">
      <c r="BP32180" s="90"/>
    </row>
    <row r="32181" spans="68:68" customFormat="1">
      <c r="BP32181" s="90"/>
    </row>
    <row r="32182" spans="68:68" customFormat="1">
      <c r="BP32182" s="90"/>
    </row>
    <row r="32183" spans="68:68" customFormat="1">
      <c r="BP32183" s="90"/>
    </row>
    <row r="32184" spans="68:68" customFormat="1">
      <c r="BP32184" s="90"/>
    </row>
    <row r="32185" spans="68:68" customFormat="1">
      <c r="BP32185" s="90"/>
    </row>
    <row r="32186" spans="68:68" customFormat="1">
      <c r="BP32186" s="90"/>
    </row>
    <row r="32187" spans="68:68" customFormat="1">
      <c r="BP32187" s="90"/>
    </row>
    <row r="32188" spans="68:68" customFormat="1">
      <c r="BP32188" s="90"/>
    </row>
    <row r="32189" spans="68:68" customFormat="1">
      <c r="BP32189" s="90"/>
    </row>
    <row r="32190" spans="68:68" customFormat="1">
      <c r="BP32190" s="90"/>
    </row>
    <row r="32191" spans="68:68" customFormat="1">
      <c r="BP32191" s="90"/>
    </row>
    <row r="32192" spans="68:68" customFormat="1">
      <c r="BP32192" s="90"/>
    </row>
    <row r="32193" spans="68:68" customFormat="1">
      <c r="BP32193" s="90"/>
    </row>
    <row r="32194" spans="68:68" customFormat="1">
      <c r="BP32194" s="90"/>
    </row>
    <row r="32195" spans="68:68" customFormat="1">
      <c r="BP32195" s="90"/>
    </row>
    <row r="32196" spans="68:68" customFormat="1">
      <c r="BP32196" s="90"/>
    </row>
    <row r="32197" spans="68:68" customFormat="1">
      <c r="BP32197" s="90"/>
    </row>
    <row r="32198" spans="68:68" customFormat="1">
      <c r="BP32198" s="90"/>
    </row>
    <row r="32199" spans="68:68" customFormat="1">
      <c r="BP32199" s="90"/>
    </row>
    <row r="32200" spans="68:68" customFormat="1">
      <c r="BP32200" s="90"/>
    </row>
    <row r="32201" spans="68:68" customFormat="1">
      <c r="BP32201" s="90"/>
    </row>
    <row r="32202" spans="68:68" customFormat="1">
      <c r="BP32202" s="90"/>
    </row>
    <row r="32203" spans="68:68" customFormat="1">
      <c r="BP32203" s="90"/>
    </row>
    <row r="32204" spans="68:68" customFormat="1">
      <c r="BP32204" s="90"/>
    </row>
    <row r="32205" spans="68:68" customFormat="1">
      <c r="BP32205" s="90"/>
    </row>
    <row r="32206" spans="68:68" customFormat="1">
      <c r="BP32206" s="90"/>
    </row>
    <row r="32207" spans="68:68" customFormat="1">
      <c r="BP32207" s="90"/>
    </row>
    <row r="32208" spans="68:68" customFormat="1">
      <c r="BP32208" s="90"/>
    </row>
    <row r="32209" spans="68:68" customFormat="1">
      <c r="BP32209" s="90"/>
    </row>
    <row r="32210" spans="68:68" customFormat="1">
      <c r="BP32210" s="90"/>
    </row>
    <row r="32211" spans="68:68" customFormat="1">
      <c r="BP32211" s="90"/>
    </row>
    <row r="32212" spans="68:68" customFormat="1">
      <c r="BP32212" s="90"/>
    </row>
    <row r="32213" spans="68:68" customFormat="1">
      <c r="BP32213" s="90"/>
    </row>
    <row r="32214" spans="68:68" customFormat="1">
      <c r="BP32214" s="90"/>
    </row>
    <row r="32215" spans="68:68" customFormat="1">
      <c r="BP32215" s="90"/>
    </row>
    <row r="32216" spans="68:68" customFormat="1">
      <c r="BP32216" s="90"/>
    </row>
    <row r="32217" spans="68:68" customFormat="1">
      <c r="BP32217" s="90"/>
    </row>
    <row r="32218" spans="68:68" customFormat="1">
      <c r="BP32218" s="90"/>
    </row>
    <row r="32219" spans="68:68" customFormat="1">
      <c r="BP32219" s="90"/>
    </row>
    <row r="32220" spans="68:68" customFormat="1">
      <c r="BP32220" s="90"/>
    </row>
    <row r="32221" spans="68:68" customFormat="1">
      <c r="BP32221" s="90"/>
    </row>
    <row r="32222" spans="68:68" customFormat="1">
      <c r="BP32222" s="90"/>
    </row>
    <row r="32223" spans="68:68" customFormat="1">
      <c r="BP32223" s="90"/>
    </row>
    <row r="32224" spans="68:68" customFormat="1">
      <c r="BP32224" s="90"/>
    </row>
    <row r="32225" spans="68:68" customFormat="1">
      <c r="BP32225" s="90"/>
    </row>
    <row r="32226" spans="68:68" customFormat="1">
      <c r="BP32226" s="90"/>
    </row>
    <row r="32227" spans="68:68" customFormat="1">
      <c r="BP32227" s="90"/>
    </row>
    <row r="32228" spans="68:68" customFormat="1">
      <c r="BP32228" s="90"/>
    </row>
    <row r="32229" spans="68:68" customFormat="1">
      <c r="BP32229" s="90"/>
    </row>
    <row r="32230" spans="68:68" customFormat="1">
      <c r="BP32230" s="90"/>
    </row>
    <row r="32231" spans="68:68" customFormat="1">
      <c r="BP32231" s="90"/>
    </row>
    <row r="32232" spans="68:68" customFormat="1">
      <c r="BP32232" s="90"/>
    </row>
    <row r="32233" spans="68:68" customFormat="1">
      <c r="BP32233" s="90"/>
    </row>
    <row r="32234" spans="68:68" customFormat="1">
      <c r="BP32234" s="90"/>
    </row>
    <row r="32235" spans="68:68" customFormat="1">
      <c r="BP32235" s="90"/>
    </row>
    <row r="32236" spans="68:68" customFormat="1">
      <c r="BP32236" s="90"/>
    </row>
    <row r="32237" spans="68:68" customFormat="1">
      <c r="BP32237" s="90"/>
    </row>
    <row r="32238" spans="68:68" customFormat="1">
      <c r="BP32238" s="90"/>
    </row>
    <row r="32239" spans="68:68" customFormat="1">
      <c r="BP32239" s="90"/>
    </row>
    <row r="32240" spans="68:68" customFormat="1">
      <c r="BP32240" s="90"/>
    </row>
    <row r="32241" spans="68:68" customFormat="1">
      <c r="BP32241" s="90"/>
    </row>
    <row r="32242" spans="68:68" customFormat="1">
      <c r="BP32242" s="90"/>
    </row>
    <row r="32243" spans="68:68" customFormat="1">
      <c r="BP32243" s="90"/>
    </row>
    <row r="32244" spans="68:68" customFormat="1">
      <c r="BP32244" s="90"/>
    </row>
    <row r="32245" spans="68:68" customFormat="1">
      <c r="BP32245" s="90"/>
    </row>
    <row r="32246" spans="68:68" customFormat="1">
      <c r="BP32246" s="90"/>
    </row>
    <row r="32247" spans="68:68" customFormat="1">
      <c r="BP32247" s="90"/>
    </row>
    <row r="32248" spans="68:68" customFormat="1">
      <c r="BP32248" s="90"/>
    </row>
    <row r="32249" spans="68:68" customFormat="1">
      <c r="BP32249" s="90"/>
    </row>
    <row r="32250" spans="68:68" customFormat="1">
      <c r="BP32250" s="90"/>
    </row>
    <row r="32251" spans="68:68" customFormat="1">
      <c r="BP32251" s="90"/>
    </row>
    <row r="32252" spans="68:68" customFormat="1">
      <c r="BP32252" s="90"/>
    </row>
    <row r="32253" spans="68:68" customFormat="1">
      <c r="BP32253" s="90"/>
    </row>
    <row r="32254" spans="68:68" customFormat="1">
      <c r="BP32254" s="90"/>
    </row>
    <row r="32255" spans="68:68" customFormat="1">
      <c r="BP32255" s="90"/>
    </row>
    <row r="32256" spans="68:68" customFormat="1">
      <c r="BP32256" s="90"/>
    </row>
    <row r="32257" spans="68:68" customFormat="1">
      <c r="BP32257" s="90"/>
    </row>
    <row r="32258" spans="68:68" customFormat="1">
      <c r="BP32258" s="90"/>
    </row>
    <row r="32259" spans="68:68" customFormat="1">
      <c r="BP32259" s="90"/>
    </row>
    <row r="32260" spans="68:68" customFormat="1">
      <c r="BP32260" s="90"/>
    </row>
    <row r="32261" spans="68:68" customFormat="1">
      <c r="BP32261" s="90"/>
    </row>
    <row r="32262" spans="68:68" customFormat="1">
      <c r="BP32262" s="90"/>
    </row>
    <row r="32263" spans="68:68" customFormat="1">
      <c r="BP32263" s="90"/>
    </row>
    <row r="32264" spans="68:68" customFormat="1">
      <c r="BP32264" s="90"/>
    </row>
    <row r="32265" spans="68:68" customFormat="1">
      <c r="BP32265" s="90"/>
    </row>
    <row r="32266" spans="68:68" customFormat="1">
      <c r="BP32266" s="90"/>
    </row>
    <row r="32267" spans="68:68" customFormat="1">
      <c r="BP32267" s="90"/>
    </row>
    <row r="32268" spans="68:68" customFormat="1">
      <c r="BP32268" s="90"/>
    </row>
    <row r="32269" spans="68:68" customFormat="1">
      <c r="BP32269" s="90"/>
    </row>
    <row r="32270" spans="68:68" customFormat="1">
      <c r="BP32270" s="90"/>
    </row>
    <row r="32271" spans="68:68" customFormat="1">
      <c r="BP32271" s="90"/>
    </row>
    <row r="32272" spans="68:68" customFormat="1">
      <c r="BP32272" s="90"/>
    </row>
    <row r="32273" spans="68:68" customFormat="1">
      <c r="BP32273" s="90"/>
    </row>
    <row r="32274" spans="68:68" customFormat="1">
      <c r="BP32274" s="90"/>
    </row>
    <row r="32275" spans="68:68" customFormat="1">
      <c r="BP32275" s="90"/>
    </row>
    <row r="32276" spans="68:68" customFormat="1">
      <c r="BP32276" s="90"/>
    </row>
    <row r="32277" spans="68:68" customFormat="1">
      <c r="BP32277" s="90"/>
    </row>
    <row r="32278" spans="68:68" customFormat="1">
      <c r="BP32278" s="90"/>
    </row>
    <row r="32279" spans="68:68" customFormat="1">
      <c r="BP32279" s="90"/>
    </row>
    <row r="32280" spans="68:68" customFormat="1">
      <c r="BP32280" s="90"/>
    </row>
    <row r="32281" spans="68:68" customFormat="1">
      <c r="BP32281" s="90"/>
    </row>
    <row r="32282" spans="68:68" customFormat="1">
      <c r="BP32282" s="90"/>
    </row>
    <row r="32283" spans="68:68" customFormat="1">
      <c r="BP32283" s="90"/>
    </row>
    <row r="32284" spans="68:68" customFormat="1">
      <c r="BP32284" s="90"/>
    </row>
    <row r="32285" spans="68:68" customFormat="1">
      <c r="BP32285" s="90"/>
    </row>
    <row r="32286" spans="68:68" customFormat="1">
      <c r="BP32286" s="90"/>
    </row>
    <row r="32287" spans="68:68" customFormat="1">
      <c r="BP32287" s="90"/>
    </row>
    <row r="32288" spans="68:68" customFormat="1">
      <c r="BP32288" s="90"/>
    </row>
    <row r="32289" spans="68:68" customFormat="1">
      <c r="BP32289" s="90"/>
    </row>
    <row r="32290" spans="68:68" customFormat="1">
      <c r="BP32290" s="90"/>
    </row>
    <row r="32291" spans="68:68" customFormat="1">
      <c r="BP32291" s="90"/>
    </row>
    <row r="32292" spans="68:68" customFormat="1">
      <c r="BP32292" s="90"/>
    </row>
    <row r="32293" spans="68:68" customFormat="1">
      <c r="BP32293" s="90"/>
    </row>
    <row r="32294" spans="68:68" customFormat="1">
      <c r="BP32294" s="90"/>
    </row>
    <row r="32295" spans="68:68" customFormat="1">
      <c r="BP32295" s="90"/>
    </row>
    <row r="32296" spans="68:68" customFormat="1">
      <c r="BP32296" s="90"/>
    </row>
    <row r="32297" spans="68:68" customFormat="1">
      <c r="BP32297" s="90"/>
    </row>
    <row r="32298" spans="68:68" customFormat="1">
      <c r="BP32298" s="90"/>
    </row>
    <row r="32299" spans="68:68" customFormat="1">
      <c r="BP32299" s="90"/>
    </row>
    <row r="32300" spans="68:68" customFormat="1">
      <c r="BP32300" s="90"/>
    </row>
    <row r="32301" spans="68:68" customFormat="1">
      <c r="BP32301" s="90"/>
    </row>
    <row r="32302" spans="68:68" customFormat="1">
      <c r="BP32302" s="90"/>
    </row>
    <row r="32303" spans="68:68" customFormat="1">
      <c r="BP32303" s="90"/>
    </row>
    <row r="32304" spans="68:68" customFormat="1">
      <c r="BP32304" s="90"/>
    </row>
    <row r="32305" spans="68:68" customFormat="1">
      <c r="BP32305" s="90"/>
    </row>
    <row r="32306" spans="68:68" customFormat="1">
      <c r="BP32306" s="90"/>
    </row>
    <row r="32307" spans="68:68" customFormat="1">
      <c r="BP32307" s="90"/>
    </row>
    <row r="32308" spans="68:68" customFormat="1">
      <c r="BP32308" s="90"/>
    </row>
    <row r="32309" spans="68:68" customFormat="1">
      <c r="BP32309" s="90"/>
    </row>
    <row r="32310" spans="68:68" customFormat="1">
      <c r="BP32310" s="90"/>
    </row>
    <row r="32311" spans="68:68" customFormat="1">
      <c r="BP32311" s="90"/>
    </row>
    <row r="32312" spans="68:68" customFormat="1">
      <c r="BP32312" s="90"/>
    </row>
    <row r="32313" spans="68:68" customFormat="1">
      <c r="BP32313" s="90"/>
    </row>
    <row r="32314" spans="68:68" customFormat="1">
      <c r="BP32314" s="90"/>
    </row>
    <row r="32315" spans="68:68" customFormat="1">
      <c r="BP32315" s="90"/>
    </row>
    <row r="32316" spans="68:68" customFormat="1">
      <c r="BP32316" s="90"/>
    </row>
    <row r="32317" spans="68:68" customFormat="1">
      <c r="BP32317" s="90"/>
    </row>
    <row r="32318" spans="68:68" customFormat="1">
      <c r="BP32318" s="90"/>
    </row>
    <row r="32319" spans="68:68" customFormat="1">
      <c r="BP32319" s="90"/>
    </row>
    <row r="32320" spans="68:68" customFormat="1">
      <c r="BP32320" s="90"/>
    </row>
    <row r="32321" spans="68:68" customFormat="1">
      <c r="BP32321" s="90"/>
    </row>
    <row r="32322" spans="68:68" customFormat="1">
      <c r="BP32322" s="90"/>
    </row>
    <row r="32323" spans="68:68" customFormat="1">
      <c r="BP32323" s="90"/>
    </row>
    <row r="32324" spans="68:68" customFormat="1">
      <c r="BP32324" s="90"/>
    </row>
    <row r="32325" spans="68:68" customFormat="1">
      <c r="BP32325" s="90"/>
    </row>
    <row r="32326" spans="68:68" customFormat="1">
      <c r="BP32326" s="90"/>
    </row>
    <row r="32327" spans="68:68" customFormat="1">
      <c r="BP32327" s="90"/>
    </row>
    <row r="32328" spans="68:68" customFormat="1">
      <c r="BP32328" s="90"/>
    </row>
    <row r="32329" spans="68:68" customFormat="1">
      <c r="BP32329" s="90"/>
    </row>
    <row r="32330" spans="68:68" customFormat="1">
      <c r="BP32330" s="90"/>
    </row>
    <row r="32331" spans="68:68" customFormat="1">
      <c r="BP32331" s="90"/>
    </row>
    <row r="32332" spans="68:68" customFormat="1">
      <c r="BP32332" s="90"/>
    </row>
    <row r="32333" spans="68:68" customFormat="1">
      <c r="BP32333" s="90"/>
    </row>
    <row r="32334" spans="68:68" customFormat="1">
      <c r="BP32334" s="90"/>
    </row>
    <row r="32335" spans="68:68" customFormat="1">
      <c r="BP32335" s="90"/>
    </row>
    <row r="32336" spans="68:68" customFormat="1">
      <c r="BP32336" s="90"/>
    </row>
    <row r="32337" spans="68:68" customFormat="1">
      <c r="BP32337" s="90"/>
    </row>
    <row r="32338" spans="68:68" customFormat="1">
      <c r="BP32338" s="90"/>
    </row>
    <row r="32339" spans="68:68" customFormat="1">
      <c r="BP32339" s="90"/>
    </row>
    <row r="32340" spans="68:68" customFormat="1">
      <c r="BP32340" s="90"/>
    </row>
    <row r="32341" spans="68:68" customFormat="1">
      <c r="BP32341" s="90"/>
    </row>
    <row r="32342" spans="68:68" customFormat="1">
      <c r="BP32342" s="90"/>
    </row>
    <row r="32343" spans="68:68" customFormat="1">
      <c r="BP32343" s="90"/>
    </row>
    <row r="32344" spans="68:68" customFormat="1">
      <c r="BP32344" s="90"/>
    </row>
    <row r="32345" spans="68:68" customFormat="1">
      <c r="BP32345" s="90"/>
    </row>
    <row r="32346" spans="68:68" customFormat="1">
      <c r="BP32346" s="90"/>
    </row>
    <row r="32347" spans="68:68" customFormat="1">
      <c r="BP32347" s="90"/>
    </row>
    <row r="32348" spans="68:68" customFormat="1">
      <c r="BP32348" s="90"/>
    </row>
    <row r="32349" spans="68:68" customFormat="1">
      <c r="BP32349" s="90"/>
    </row>
    <row r="32350" spans="68:68" customFormat="1">
      <c r="BP32350" s="90"/>
    </row>
    <row r="32351" spans="68:68" customFormat="1">
      <c r="BP32351" s="90"/>
    </row>
    <row r="32352" spans="68:68" customFormat="1">
      <c r="BP32352" s="90"/>
    </row>
    <row r="32353" spans="68:68" customFormat="1">
      <c r="BP32353" s="90"/>
    </row>
    <row r="32354" spans="68:68" customFormat="1">
      <c r="BP32354" s="90"/>
    </row>
    <row r="32355" spans="68:68" customFormat="1">
      <c r="BP32355" s="90"/>
    </row>
    <row r="32356" spans="68:68" customFormat="1">
      <c r="BP32356" s="90"/>
    </row>
    <row r="32357" spans="68:68" customFormat="1">
      <c r="BP32357" s="90"/>
    </row>
    <row r="32358" spans="68:68" customFormat="1">
      <c r="BP32358" s="90"/>
    </row>
    <row r="32359" spans="68:68" customFormat="1">
      <c r="BP32359" s="90"/>
    </row>
    <row r="32360" spans="68:68" customFormat="1">
      <c r="BP32360" s="90"/>
    </row>
    <row r="32361" spans="68:68" customFormat="1">
      <c r="BP32361" s="90"/>
    </row>
    <row r="32362" spans="68:68" customFormat="1">
      <c r="BP32362" s="90"/>
    </row>
    <row r="32363" spans="68:68" customFormat="1">
      <c r="BP32363" s="90"/>
    </row>
    <row r="32364" spans="68:68" customFormat="1">
      <c r="BP32364" s="90"/>
    </row>
    <row r="32365" spans="68:68" customFormat="1">
      <c r="BP32365" s="90"/>
    </row>
    <row r="32366" spans="68:68" customFormat="1">
      <c r="BP32366" s="90"/>
    </row>
    <row r="32367" spans="68:68" customFormat="1">
      <c r="BP32367" s="90"/>
    </row>
    <row r="32368" spans="68:68" customFormat="1">
      <c r="BP32368" s="90"/>
    </row>
    <row r="32369" spans="68:68" customFormat="1">
      <c r="BP32369" s="90"/>
    </row>
    <row r="32370" spans="68:68" customFormat="1">
      <c r="BP32370" s="90"/>
    </row>
    <row r="32371" spans="68:68" customFormat="1">
      <c r="BP32371" s="90"/>
    </row>
    <row r="32372" spans="68:68" customFormat="1">
      <c r="BP32372" s="90"/>
    </row>
    <row r="32373" spans="68:68" customFormat="1">
      <c r="BP32373" s="90"/>
    </row>
    <row r="32374" spans="68:68" customFormat="1">
      <c r="BP32374" s="90"/>
    </row>
    <row r="32375" spans="68:68" customFormat="1">
      <c r="BP32375" s="90"/>
    </row>
    <row r="32376" spans="68:68" customFormat="1">
      <c r="BP32376" s="90"/>
    </row>
    <row r="32377" spans="68:68" customFormat="1">
      <c r="BP32377" s="90"/>
    </row>
    <row r="32378" spans="68:68" customFormat="1">
      <c r="BP32378" s="90"/>
    </row>
    <row r="32379" spans="68:68" customFormat="1">
      <c r="BP32379" s="90"/>
    </row>
    <row r="32380" spans="68:68" customFormat="1">
      <c r="BP32380" s="90"/>
    </row>
    <row r="32381" spans="68:68" customFormat="1">
      <c r="BP32381" s="90"/>
    </row>
    <row r="32382" spans="68:68" customFormat="1">
      <c r="BP32382" s="90"/>
    </row>
    <row r="32383" spans="68:68" customFormat="1">
      <c r="BP32383" s="90"/>
    </row>
    <row r="32384" spans="68:68" customFormat="1">
      <c r="BP32384" s="90"/>
    </row>
    <row r="32385" spans="68:68" customFormat="1">
      <c r="BP32385" s="90"/>
    </row>
    <row r="32386" spans="68:68" customFormat="1">
      <c r="BP32386" s="90"/>
    </row>
    <row r="32387" spans="68:68" customFormat="1">
      <c r="BP32387" s="90"/>
    </row>
    <row r="32388" spans="68:68" customFormat="1">
      <c r="BP32388" s="90"/>
    </row>
    <row r="32389" spans="68:68" customFormat="1">
      <c r="BP32389" s="90"/>
    </row>
    <row r="32390" spans="68:68" customFormat="1">
      <c r="BP32390" s="90"/>
    </row>
    <row r="32391" spans="68:68" customFormat="1">
      <c r="BP32391" s="90"/>
    </row>
    <row r="32392" spans="68:68" customFormat="1">
      <c r="BP32392" s="90"/>
    </row>
    <row r="32393" spans="68:68" customFormat="1">
      <c r="BP32393" s="90"/>
    </row>
    <row r="32394" spans="68:68" customFormat="1">
      <c r="BP32394" s="90"/>
    </row>
    <row r="32395" spans="68:68" customFormat="1">
      <c r="BP32395" s="90"/>
    </row>
    <row r="32396" spans="68:68" customFormat="1">
      <c r="BP32396" s="90"/>
    </row>
    <row r="32397" spans="68:68" customFormat="1">
      <c r="BP32397" s="90"/>
    </row>
    <row r="32398" spans="68:68" customFormat="1">
      <c r="BP32398" s="90"/>
    </row>
    <row r="32399" spans="68:68" customFormat="1">
      <c r="BP32399" s="90"/>
    </row>
    <row r="32400" spans="68:68" customFormat="1">
      <c r="BP32400" s="90"/>
    </row>
    <row r="32401" spans="68:68" customFormat="1">
      <c r="BP32401" s="90"/>
    </row>
    <row r="32402" spans="68:68" customFormat="1">
      <c r="BP32402" s="90"/>
    </row>
    <row r="32403" spans="68:68" customFormat="1">
      <c r="BP32403" s="90"/>
    </row>
    <row r="32404" spans="68:68" customFormat="1">
      <c r="BP32404" s="90"/>
    </row>
    <row r="32405" spans="68:68" customFormat="1">
      <c r="BP32405" s="90"/>
    </row>
    <row r="32406" spans="68:68" customFormat="1">
      <c r="BP32406" s="90"/>
    </row>
    <row r="32407" spans="68:68" customFormat="1">
      <c r="BP32407" s="90"/>
    </row>
    <row r="32408" spans="68:68" customFormat="1">
      <c r="BP32408" s="90"/>
    </row>
    <row r="32409" spans="68:68" customFormat="1">
      <c r="BP32409" s="90"/>
    </row>
    <row r="32410" spans="68:68" customFormat="1">
      <c r="BP32410" s="90"/>
    </row>
    <row r="32411" spans="68:68" customFormat="1">
      <c r="BP32411" s="90"/>
    </row>
    <row r="32412" spans="68:68" customFormat="1">
      <c r="BP32412" s="90"/>
    </row>
    <row r="32413" spans="68:68" customFormat="1">
      <c r="BP32413" s="90"/>
    </row>
    <row r="32414" spans="68:68" customFormat="1">
      <c r="BP32414" s="90"/>
    </row>
    <row r="32415" spans="68:68" customFormat="1">
      <c r="BP32415" s="90"/>
    </row>
    <row r="32416" spans="68:68" customFormat="1">
      <c r="BP32416" s="90"/>
    </row>
    <row r="32417" spans="68:68" customFormat="1">
      <c r="BP32417" s="90"/>
    </row>
    <row r="32418" spans="68:68" customFormat="1">
      <c r="BP32418" s="90"/>
    </row>
    <row r="32419" spans="68:68" customFormat="1">
      <c r="BP32419" s="90"/>
    </row>
    <row r="32420" spans="68:68" customFormat="1">
      <c r="BP32420" s="90"/>
    </row>
    <row r="32421" spans="68:68" customFormat="1">
      <c r="BP32421" s="90"/>
    </row>
    <row r="32422" spans="68:68" customFormat="1">
      <c r="BP32422" s="90"/>
    </row>
    <row r="32423" spans="68:68" customFormat="1">
      <c r="BP32423" s="90"/>
    </row>
    <row r="32424" spans="68:68" customFormat="1">
      <c r="BP32424" s="90"/>
    </row>
    <row r="32425" spans="68:68" customFormat="1">
      <c r="BP32425" s="90"/>
    </row>
    <row r="32426" spans="68:68" customFormat="1">
      <c r="BP32426" s="90"/>
    </row>
    <row r="32427" spans="68:68" customFormat="1">
      <c r="BP32427" s="90"/>
    </row>
    <row r="32428" spans="68:68" customFormat="1">
      <c r="BP32428" s="90"/>
    </row>
    <row r="32429" spans="68:68" customFormat="1">
      <c r="BP32429" s="90"/>
    </row>
    <row r="32430" spans="68:68" customFormat="1">
      <c r="BP32430" s="90"/>
    </row>
    <row r="32431" spans="68:68" customFormat="1">
      <c r="BP32431" s="90"/>
    </row>
    <row r="32432" spans="68:68" customFormat="1">
      <c r="BP32432" s="90"/>
    </row>
    <row r="32433" spans="68:68" customFormat="1">
      <c r="BP32433" s="90"/>
    </row>
    <row r="32434" spans="68:68" customFormat="1">
      <c r="BP32434" s="90"/>
    </row>
    <row r="32435" spans="68:68" customFormat="1">
      <c r="BP32435" s="90"/>
    </row>
    <row r="32436" spans="68:68" customFormat="1">
      <c r="BP32436" s="90"/>
    </row>
    <row r="32437" spans="68:68" customFormat="1">
      <c r="BP32437" s="90"/>
    </row>
    <row r="32438" spans="68:68" customFormat="1">
      <c r="BP32438" s="90"/>
    </row>
    <row r="32439" spans="68:68" customFormat="1">
      <c r="BP32439" s="90"/>
    </row>
    <row r="32440" spans="68:68" customFormat="1">
      <c r="BP32440" s="90"/>
    </row>
    <row r="32441" spans="68:68" customFormat="1">
      <c r="BP32441" s="90"/>
    </row>
    <row r="32442" spans="68:68" customFormat="1">
      <c r="BP32442" s="90"/>
    </row>
    <row r="32443" spans="68:68" customFormat="1">
      <c r="BP32443" s="90"/>
    </row>
    <row r="32444" spans="68:68" customFormat="1">
      <c r="BP32444" s="90"/>
    </row>
    <row r="32445" spans="68:68" customFormat="1">
      <c r="BP32445" s="90"/>
    </row>
    <row r="32446" spans="68:68" customFormat="1">
      <c r="BP32446" s="90"/>
    </row>
    <row r="32447" spans="68:68" customFormat="1">
      <c r="BP32447" s="90"/>
    </row>
    <row r="32448" spans="68:68" customFormat="1">
      <c r="BP32448" s="90"/>
    </row>
    <row r="32449" spans="68:68" customFormat="1">
      <c r="BP32449" s="90"/>
    </row>
    <row r="32450" spans="68:68" customFormat="1">
      <c r="BP32450" s="90"/>
    </row>
    <row r="32451" spans="68:68" customFormat="1">
      <c r="BP32451" s="90"/>
    </row>
    <row r="32452" spans="68:68" customFormat="1">
      <c r="BP32452" s="90"/>
    </row>
    <row r="32453" spans="68:68" customFormat="1">
      <c r="BP32453" s="90"/>
    </row>
    <row r="32454" spans="68:68" customFormat="1">
      <c r="BP32454" s="90"/>
    </row>
    <row r="32455" spans="68:68" customFormat="1">
      <c r="BP32455" s="90"/>
    </row>
    <row r="32456" spans="68:68" customFormat="1">
      <c r="BP32456" s="90"/>
    </row>
    <row r="32457" spans="68:68" customFormat="1">
      <c r="BP32457" s="90"/>
    </row>
    <row r="32458" spans="68:68" customFormat="1">
      <c r="BP32458" s="90"/>
    </row>
    <row r="32459" spans="68:68" customFormat="1">
      <c r="BP32459" s="90"/>
    </row>
    <row r="32460" spans="68:68" customFormat="1">
      <c r="BP32460" s="90"/>
    </row>
    <row r="32461" spans="68:68" customFormat="1">
      <c r="BP32461" s="90"/>
    </row>
    <row r="32462" spans="68:68" customFormat="1">
      <c r="BP32462" s="90"/>
    </row>
    <row r="32463" spans="68:68" customFormat="1">
      <c r="BP32463" s="90"/>
    </row>
    <row r="32464" spans="68:68" customFormat="1">
      <c r="BP32464" s="90"/>
    </row>
    <row r="32465" spans="68:68" customFormat="1">
      <c r="BP32465" s="90"/>
    </row>
    <row r="32466" spans="68:68" customFormat="1">
      <c r="BP32466" s="90"/>
    </row>
    <row r="32467" spans="68:68" customFormat="1">
      <c r="BP32467" s="90"/>
    </row>
    <row r="32468" spans="68:68" customFormat="1">
      <c r="BP32468" s="90"/>
    </row>
    <row r="32469" spans="68:68" customFormat="1">
      <c r="BP32469" s="90"/>
    </row>
    <row r="32470" spans="68:68" customFormat="1">
      <c r="BP32470" s="90"/>
    </row>
    <row r="32471" spans="68:68" customFormat="1">
      <c r="BP32471" s="90"/>
    </row>
    <row r="32472" spans="68:68" customFormat="1">
      <c r="BP32472" s="90"/>
    </row>
    <row r="32473" spans="68:68" customFormat="1">
      <c r="BP32473" s="90"/>
    </row>
    <row r="32474" spans="68:68" customFormat="1">
      <c r="BP32474" s="90"/>
    </row>
    <row r="32475" spans="68:68" customFormat="1">
      <c r="BP32475" s="90"/>
    </row>
    <row r="32476" spans="68:68" customFormat="1">
      <c r="BP32476" s="90"/>
    </row>
    <row r="32477" spans="68:68" customFormat="1">
      <c r="BP32477" s="90"/>
    </row>
    <row r="32478" spans="68:68" customFormat="1">
      <c r="BP32478" s="90"/>
    </row>
    <row r="32479" spans="68:68" customFormat="1">
      <c r="BP32479" s="90"/>
    </row>
    <row r="32480" spans="68:68" customFormat="1">
      <c r="BP32480" s="90"/>
    </row>
    <row r="32481" spans="68:68" customFormat="1">
      <c r="BP32481" s="90"/>
    </row>
    <row r="32482" spans="68:68" customFormat="1">
      <c r="BP32482" s="90"/>
    </row>
    <row r="32483" spans="68:68" customFormat="1">
      <c r="BP32483" s="90"/>
    </row>
    <row r="32484" spans="68:68" customFormat="1">
      <c r="BP32484" s="90"/>
    </row>
    <row r="32485" spans="68:68" customFormat="1">
      <c r="BP32485" s="90"/>
    </row>
    <row r="32486" spans="68:68" customFormat="1">
      <c r="BP32486" s="90"/>
    </row>
    <row r="32487" spans="68:68" customFormat="1">
      <c r="BP32487" s="90"/>
    </row>
    <row r="32488" spans="68:68" customFormat="1">
      <c r="BP32488" s="90"/>
    </row>
    <row r="32489" spans="68:68" customFormat="1">
      <c r="BP32489" s="90"/>
    </row>
    <row r="32490" spans="68:68" customFormat="1">
      <c r="BP32490" s="90"/>
    </row>
    <row r="32491" spans="68:68" customFormat="1">
      <c r="BP32491" s="90"/>
    </row>
    <row r="32492" spans="68:68" customFormat="1">
      <c r="BP32492" s="90"/>
    </row>
    <row r="32493" spans="68:68" customFormat="1">
      <c r="BP32493" s="90"/>
    </row>
    <row r="32494" spans="68:68" customFormat="1">
      <c r="BP32494" s="90"/>
    </row>
    <row r="32495" spans="68:68" customFormat="1">
      <c r="BP32495" s="90"/>
    </row>
    <row r="32496" spans="68:68" customFormat="1">
      <c r="BP32496" s="90"/>
    </row>
    <row r="32497" spans="68:68" customFormat="1">
      <c r="BP32497" s="90"/>
    </row>
    <row r="32498" spans="68:68" customFormat="1">
      <c r="BP32498" s="90"/>
    </row>
    <row r="32499" spans="68:68" customFormat="1">
      <c r="BP32499" s="90"/>
    </row>
    <row r="32500" spans="68:68" customFormat="1">
      <c r="BP32500" s="90"/>
    </row>
    <row r="32501" spans="68:68" customFormat="1">
      <c r="BP32501" s="90"/>
    </row>
    <row r="32502" spans="68:68" customFormat="1">
      <c r="BP32502" s="90"/>
    </row>
    <row r="32503" spans="68:68" customFormat="1">
      <c r="BP32503" s="90"/>
    </row>
    <row r="32504" spans="68:68" customFormat="1">
      <c r="BP32504" s="90"/>
    </row>
    <row r="32505" spans="68:68" customFormat="1">
      <c r="BP32505" s="90"/>
    </row>
    <row r="32506" spans="68:68" customFormat="1">
      <c r="BP32506" s="90"/>
    </row>
    <row r="32507" spans="68:68" customFormat="1">
      <c r="BP32507" s="90"/>
    </row>
    <row r="32508" spans="68:68" customFormat="1">
      <c r="BP32508" s="90"/>
    </row>
    <row r="32509" spans="68:68" customFormat="1">
      <c r="BP32509" s="90"/>
    </row>
    <row r="32510" spans="68:68" customFormat="1">
      <c r="BP32510" s="90"/>
    </row>
    <row r="32511" spans="68:68" customFormat="1">
      <c r="BP32511" s="90"/>
    </row>
    <row r="32512" spans="68:68" customFormat="1">
      <c r="BP32512" s="90"/>
    </row>
    <row r="32513" spans="68:68" customFormat="1">
      <c r="BP32513" s="90"/>
    </row>
    <row r="32514" spans="68:68" customFormat="1">
      <c r="BP32514" s="90"/>
    </row>
    <row r="32515" spans="68:68" customFormat="1">
      <c r="BP32515" s="90"/>
    </row>
    <row r="32516" spans="68:68" customFormat="1">
      <c r="BP32516" s="90"/>
    </row>
    <row r="32517" spans="68:68" customFormat="1">
      <c r="BP32517" s="90"/>
    </row>
    <row r="32518" spans="68:68" customFormat="1">
      <c r="BP32518" s="90"/>
    </row>
    <row r="32519" spans="68:68" customFormat="1">
      <c r="BP32519" s="90"/>
    </row>
    <row r="32520" spans="68:68" customFormat="1">
      <c r="BP32520" s="90"/>
    </row>
    <row r="32521" spans="68:68" customFormat="1">
      <c r="BP32521" s="90"/>
    </row>
    <row r="32522" spans="68:68" customFormat="1">
      <c r="BP32522" s="90"/>
    </row>
    <row r="32523" spans="68:68" customFormat="1">
      <c r="BP32523" s="90"/>
    </row>
    <row r="32524" spans="68:68" customFormat="1">
      <c r="BP32524" s="90"/>
    </row>
    <row r="32525" spans="68:68" customFormat="1">
      <c r="BP32525" s="90"/>
    </row>
    <row r="32526" spans="68:68" customFormat="1">
      <c r="BP32526" s="90"/>
    </row>
    <row r="32527" spans="68:68" customFormat="1">
      <c r="BP32527" s="90"/>
    </row>
    <row r="32528" spans="68:68" customFormat="1">
      <c r="BP32528" s="90"/>
    </row>
    <row r="32529" spans="68:68" customFormat="1">
      <c r="BP32529" s="90"/>
    </row>
    <row r="32530" spans="68:68" customFormat="1">
      <c r="BP32530" s="90"/>
    </row>
    <row r="32531" spans="68:68" customFormat="1">
      <c r="BP32531" s="90"/>
    </row>
    <row r="32532" spans="68:68" customFormat="1">
      <c r="BP32532" s="90"/>
    </row>
    <row r="32533" spans="68:68" customFormat="1">
      <c r="BP32533" s="90"/>
    </row>
    <row r="32534" spans="68:68" customFormat="1">
      <c r="BP32534" s="90"/>
    </row>
    <row r="32535" spans="68:68" customFormat="1">
      <c r="BP32535" s="90"/>
    </row>
    <row r="32536" spans="68:68" customFormat="1">
      <c r="BP32536" s="90"/>
    </row>
    <row r="32537" spans="68:68" customFormat="1">
      <c r="BP32537" s="90"/>
    </row>
    <row r="32538" spans="68:68" customFormat="1">
      <c r="BP32538" s="90"/>
    </row>
    <row r="32539" spans="68:68" customFormat="1">
      <c r="BP32539" s="90"/>
    </row>
    <row r="32540" spans="68:68" customFormat="1">
      <c r="BP32540" s="90"/>
    </row>
    <row r="32541" spans="68:68" customFormat="1">
      <c r="BP32541" s="90"/>
    </row>
    <row r="32542" spans="68:68" customFormat="1">
      <c r="BP32542" s="90"/>
    </row>
    <row r="32543" spans="68:68" customFormat="1">
      <c r="BP32543" s="90"/>
    </row>
    <row r="32544" spans="68:68" customFormat="1">
      <c r="BP32544" s="90"/>
    </row>
    <row r="32545" spans="68:68" customFormat="1">
      <c r="BP32545" s="90"/>
    </row>
    <row r="32546" spans="68:68" customFormat="1">
      <c r="BP32546" s="90"/>
    </row>
    <row r="32547" spans="68:68" customFormat="1">
      <c r="BP32547" s="90"/>
    </row>
    <row r="32548" spans="68:68" customFormat="1">
      <c r="BP32548" s="90"/>
    </row>
    <row r="32549" spans="68:68" customFormat="1">
      <c r="BP32549" s="90"/>
    </row>
    <row r="32550" spans="68:68" customFormat="1">
      <c r="BP32550" s="90"/>
    </row>
    <row r="32551" spans="68:68" customFormat="1">
      <c r="BP32551" s="90"/>
    </row>
    <row r="32552" spans="68:68" customFormat="1">
      <c r="BP32552" s="90"/>
    </row>
    <row r="32553" spans="68:68" customFormat="1">
      <c r="BP32553" s="90"/>
    </row>
    <row r="32554" spans="68:68" customFormat="1">
      <c r="BP32554" s="90"/>
    </row>
    <row r="32555" spans="68:68" customFormat="1">
      <c r="BP32555" s="90"/>
    </row>
    <row r="32556" spans="68:68" customFormat="1">
      <c r="BP32556" s="90"/>
    </row>
    <row r="32557" spans="68:68" customFormat="1">
      <c r="BP32557" s="90"/>
    </row>
    <row r="32558" spans="68:68" customFormat="1">
      <c r="BP32558" s="90"/>
    </row>
    <row r="32559" spans="68:68" customFormat="1">
      <c r="BP32559" s="90"/>
    </row>
    <row r="32560" spans="68:68" customFormat="1">
      <c r="BP32560" s="90"/>
    </row>
    <row r="32561" spans="68:68" customFormat="1">
      <c r="BP32561" s="90"/>
    </row>
    <row r="32562" spans="68:68" customFormat="1">
      <c r="BP32562" s="90"/>
    </row>
    <row r="32563" spans="68:68" customFormat="1">
      <c r="BP32563" s="90"/>
    </row>
    <row r="32564" spans="68:68" customFormat="1">
      <c r="BP32564" s="90"/>
    </row>
    <row r="32565" spans="68:68" customFormat="1">
      <c r="BP32565" s="90"/>
    </row>
    <row r="32566" spans="68:68" customFormat="1">
      <c r="BP32566" s="90"/>
    </row>
    <row r="32567" spans="68:68" customFormat="1">
      <c r="BP32567" s="90"/>
    </row>
    <row r="32568" spans="68:68" customFormat="1">
      <c r="BP32568" s="90"/>
    </row>
    <row r="32569" spans="68:68" customFormat="1">
      <c r="BP32569" s="90"/>
    </row>
    <row r="32570" spans="68:68" customFormat="1">
      <c r="BP32570" s="90"/>
    </row>
    <row r="32571" spans="68:68" customFormat="1">
      <c r="BP32571" s="90"/>
    </row>
    <row r="32572" spans="68:68" customFormat="1">
      <c r="BP32572" s="90"/>
    </row>
    <row r="32573" spans="68:68" customFormat="1">
      <c r="BP32573" s="90"/>
    </row>
    <row r="32574" spans="68:68" customFormat="1">
      <c r="BP32574" s="90"/>
    </row>
    <row r="32575" spans="68:68" customFormat="1">
      <c r="BP32575" s="90"/>
    </row>
    <row r="32576" spans="68:68" customFormat="1">
      <c r="BP32576" s="90"/>
    </row>
    <row r="32577" spans="68:68" customFormat="1">
      <c r="BP32577" s="90"/>
    </row>
    <row r="32578" spans="68:68" customFormat="1">
      <c r="BP32578" s="90"/>
    </row>
    <row r="32579" spans="68:68" customFormat="1">
      <c r="BP32579" s="90"/>
    </row>
    <row r="32580" spans="68:68" customFormat="1">
      <c r="BP32580" s="90"/>
    </row>
    <row r="32581" spans="68:68" customFormat="1">
      <c r="BP32581" s="90"/>
    </row>
    <row r="32582" spans="68:68" customFormat="1">
      <c r="BP32582" s="90"/>
    </row>
    <row r="32583" spans="68:68" customFormat="1">
      <c r="BP32583" s="90"/>
    </row>
    <row r="32584" spans="68:68" customFormat="1">
      <c r="BP32584" s="90"/>
    </row>
    <row r="32585" spans="68:68" customFormat="1">
      <c r="BP32585" s="90"/>
    </row>
    <row r="32586" spans="68:68" customFormat="1">
      <c r="BP32586" s="90"/>
    </row>
    <row r="32587" spans="68:68" customFormat="1">
      <c r="BP32587" s="90"/>
    </row>
    <row r="32588" spans="68:68" customFormat="1">
      <c r="BP32588" s="90"/>
    </row>
    <row r="32589" spans="68:68" customFormat="1">
      <c r="BP32589" s="90"/>
    </row>
    <row r="32590" spans="68:68" customFormat="1">
      <c r="BP32590" s="90"/>
    </row>
    <row r="32591" spans="68:68" customFormat="1">
      <c r="BP32591" s="90"/>
    </row>
    <row r="32592" spans="68:68" customFormat="1">
      <c r="BP32592" s="90"/>
    </row>
    <row r="32593" spans="68:68" customFormat="1">
      <c r="BP32593" s="90"/>
    </row>
    <row r="32594" spans="68:68" customFormat="1">
      <c r="BP32594" s="90"/>
    </row>
    <row r="32595" spans="68:68" customFormat="1">
      <c r="BP32595" s="90"/>
    </row>
    <row r="32596" spans="68:68" customFormat="1">
      <c r="BP32596" s="90"/>
    </row>
    <row r="32597" spans="68:68" customFormat="1">
      <c r="BP32597" s="90"/>
    </row>
    <row r="32598" spans="68:68" customFormat="1">
      <c r="BP32598" s="90"/>
    </row>
    <row r="32599" spans="68:68" customFormat="1">
      <c r="BP32599" s="90"/>
    </row>
    <row r="32600" spans="68:68" customFormat="1">
      <c r="BP32600" s="90"/>
    </row>
    <row r="32601" spans="68:68" customFormat="1">
      <c r="BP32601" s="90"/>
    </row>
    <row r="32602" spans="68:68" customFormat="1">
      <c r="BP32602" s="90"/>
    </row>
    <row r="32603" spans="68:68" customFormat="1">
      <c r="BP32603" s="90"/>
    </row>
    <row r="32604" spans="68:68" customFormat="1">
      <c r="BP32604" s="90"/>
    </row>
    <row r="32605" spans="68:68" customFormat="1">
      <c r="BP32605" s="90"/>
    </row>
    <row r="32606" spans="68:68" customFormat="1">
      <c r="BP32606" s="90"/>
    </row>
    <row r="32607" spans="68:68" customFormat="1">
      <c r="BP32607" s="90"/>
    </row>
    <row r="32608" spans="68:68" customFormat="1">
      <c r="BP32608" s="90"/>
    </row>
    <row r="32609" spans="68:68" customFormat="1">
      <c r="BP32609" s="90"/>
    </row>
    <row r="32610" spans="68:68" customFormat="1">
      <c r="BP32610" s="90"/>
    </row>
    <row r="32611" spans="68:68" customFormat="1">
      <c r="BP32611" s="90"/>
    </row>
    <row r="32612" spans="68:68" customFormat="1">
      <c r="BP32612" s="90"/>
    </row>
    <row r="32613" spans="68:68" customFormat="1">
      <c r="BP32613" s="90"/>
    </row>
    <row r="32614" spans="68:68" customFormat="1">
      <c r="BP32614" s="90"/>
    </row>
    <row r="32615" spans="68:68" customFormat="1">
      <c r="BP32615" s="90"/>
    </row>
    <row r="32616" spans="68:68" customFormat="1">
      <c r="BP32616" s="90"/>
    </row>
    <row r="32617" spans="68:68" customFormat="1">
      <c r="BP32617" s="90"/>
    </row>
    <row r="32618" spans="68:68" customFormat="1">
      <c r="BP32618" s="90"/>
    </row>
    <row r="32619" spans="68:68" customFormat="1">
      <c r="BP32619" s="90"/>
    </row>
    <row r="32620" spans="68:68" customFormat="1">
      <c r="BP32620" s="90"/>
    </row>
    <row r="32621" spans="68:68" customFormat="1">
      <c r="BP32621" s="90"/>
    </row>
    <row r="32622" spans="68:68" customFormat="1">
      <c r="BP32622" s="90"/>
    </row>
    <row r="32623" spans="68:68" customFormat="1">
      <c r="BP32623" s="90"/>
    </row>
    <row r="32624" spans="68:68" customFormat="1">
      <c r="BP32624" s="90"/>
    </row>
    <row r="32625" spans="68:68" customFormat="1">
      <c r="BP32625" s="90"/>
    </row>
    <row r="32626" spans="68:68" customFormat="1">
      <c r="BP32626" s="90"/>
    </row>
    <row r="32627" spans="68:68" customFormat="1">
      <c r="BP32627" s="90"/>
    </row>
    <row r="32628" spans="68:68" customFormat="1">
      <c r="BP32628" s="90"/>
    </row>
    <row r="32629" spans="68:68" customFormat="1">
      <c r="BP32629" s="90"/>
    </row>
    <row r="32630" spans="68:68" customFormat="1">
      <c r="BP32630" s="90"/>
    </row>
    <row r="32631" spans="68:68" customFormat="1">
      <c r="BP32631" s="90"/>
    </row>
    <row r="32632" spans="68:68" customFormat="1">
      <c r="BP32632" s="90"/>
    </row>
    <row r="32633" spans="68:68" customFormat="1">
      <c r="BP32633" s="90"/>
    </row>
    <row r="32634" spans="68:68" customFormat="1">
      <c r="BP32634" s="90"/>
    </row>
    <row r="32635" spans="68:68" customFormat="1">
      <c r="BP32635" s="90"/>
    </row>
    <row r="32636" spans="68:68" customFormat="1">
      <c r="BP32636" s="90"/>
    </row>
    <row r="32637" spans="68:68" customFormat="1">
      <c r="BP32637" s="90"/>
    </row>
    <row r="32638" spans="68:68" customFormat="1">
      <c r="BP32638" s="90"/>
    </row>
    <row r="32639" spans="68:68" customFormat="1">
      <c r="BP32639" s="90"/>
    </row>
    <row r="32640" spans="68:68" customFormat="1">
      <c r="BP32640" s="90"/>
    </row>
    <row r="32641" spans="68:68" customFormat="1">
      <c r="BP32641" s="90"/>
    </row>
    <row r="32642" spans="68:68" customFormat="1">
      <c r="BP32642" s="90"/>
    </row>
    <row r="32643" spans="68:68" customFormat="1">
      <c r="BP32643" s="90"/>
    </row>
    <row r="32644" spans="68:68" customFormat="1">
      <c r="BP32644" s="90"/>
    </row>
    <row r="32645" spans="68:68" customFormat="1">
      <c r="BP32645" s="90"/>
    </row>
    <row r="32646" spans="68:68" customFormat="1">
      <c r="BP32646" s="90"/>
    </row>
    <row r="32647" spans="68:68" customFormat="1">
      <c r="BP32647" s="90"/>
    </row>
    <row r="32648" spans="68:68" customFormat="1">
      <c r="BP32648" s="90"/>
    </row>
    <row r="32649" spans="68:68" customFormat="1">
      <c r="BP32649" s="90"/>
    </row>
    <row r="32650" spans="68:68" customFormat="1">
      <c r="BP32650" s="90"/>
    </row>
    <row r="32651" spans="68:68" customFormat="1">
      <c r="BP32651" s="90"/>
    </row>
    <row r="32652" spans="68:68" customFormat="1">
      <c r="BP32652" s="90"/>
    </row>
    <row r="32653" spans="68:68" customFormat="1">
      <c r="BP32653" s="90"/>
    </row>
    <row r="32654" spans="68:68" customFormat="1">
      <c r="BP32654" s="90"/>
    </row>
    <row r="32655" spans="68:68" customFormat="1">
      <c r="BP32655" s="90"/>
    </row>
    <row r="32656" spans="68:68" customFormat="1">
      <c r="BP32656" s="90"/>
    </row>
    <row r="32657" spans="68:68" customFormat="1">
      <c r="BP32657" s="90"/>
    </row>
    <row r="32658" spans="68:68" customFormat="1">
      <c r="BP32658" s="90"/>
    </row>
    <row r="32659" spans="68:68" customFormat="1">
      <c r="BP32659" s="90"/>
    </row>
    <row r="32660" spans="68:68" customFormat="1">
      <c r="BP32660" s="90"/>
    </row>
    <row r="32661" spans="68:68" customFormat="1">
      <c r="BP32661" s="90"/>
    </row>
    <row r="32662" spans="68:68" customFormat="1">
      <c r="BP32662" s="90"/>
    </row>
    <row r="32663" spans="68:68" customFormat="1">
      <c r="BP32663" s="90"/>
    </row>
    <row r="32664" spans="68:68" customFormat="1">
      <c r="BP32664" s="90"/>
    </row>
    <row r="32665" spans="68:68" customFormat="1">
      <c r="BP32665" s="90"/>
    </row>
    <row r="32666" spans="68:68" customFormat="1">
      <c r="BP32666" s="90"/>
    </row>
    <row r="32667" spans="68:68" customFormat="1">
      <c r="BP32667" s="90"/>
    </row>
    <row r="32668" spans="68:68" customFormat="1">
      <c r="BP32668" s="90"/>
    </row>
    <row r="32669" spans="68:68" customFormat="1">
      <c r="BP32669" s="90"/>
    </row>
    <row r="32670" spans="68:68" customFormat="1">
      <c r="BP32670" s="90"/>
    </row>
    <row r="32671" spans="68:68" customFormat="1">
      <c r="BP32671" s="90"/>
    </row>
    <row r="32672" spans="68:68" customFormat="1">
      <c r="BP32672" s="90"/>
    </row>
    <row r="32673" spans="68:68" customFormat="1">
      <c r="BP32673" s="90"/>
    </row>
    <row r="32674" spans="68:68" customFormat="1">
      <c r="BP32674" s="90"/>
    </row>
    <row r="32675" spans="68:68" customFormat="1">
      <c r="BP32675" s="90"/>
    </row>
    <row r="32676" spans="68:68" customFormat="1">
      <c r="BP32676" s="90"/>
    </row>
    <row r="32677" spans="68:68" customFormat="1">
      <c r="BP32677" s="90"/>
    </row>
    <row r="32678" spans="68:68" customFormat="1">
      <c r="BP32678" s="90"/>
    </row>
    <row r="32679" spans="68:68" customFormat="1">
      <c r="BP32679" s="90"/>
    </row>
    <row r="32680" spans="68:68" customFormat="1">
      <c r="BP32680" s="90"/>
    </row>
    <row r="32681" spans="68:68" customFormat="1">
      <c r="BP32681" s="90"/>
    </row>
    <row r="32682" spans="68:68" customFormat="1">
      <c r="BP32682" s="90"/>
    </row>
    <row r="32683" spans="68:68" customFormat="1">
      <c r="BP32683" s="90"/>
    </row>
    <row r="32684" spans="68:68" customFormat="1">
      <c r="BP32684" s="90"/>
    </row>
    <row r="32685" spans="68:68" customFormat="1">
      <c r="BP32685" s="90"/>
    </row>
    <row r="32686" spans="68:68" customFormat="1">
      <c r="BP32686" s="90"/>
    </row>
    <row r="32687" spans="68:68" customFormat="1">
      <c r="BP32687" s="90"/>
    </row>
    <row r="32688" spans="68:68" customFormat="1">
      <c r="BP32688" s="90"/>
    </row>
    <row r="32689" spans="68:68" customFormat="1">
      <c r="BP32689" s="90"/>
    </row>
    <row r="32690" spans="68:68" customFormat="1">
      <c r="BP32690" s="90"/>
    </row>
    <row r="32691" spans="68:68" customFormat="1">
      <c r="BP32691" s="90"/>
    </row>
    <row r="32692" spans="68:68" customFormat="1">
      <c r="BP32692" s="90"/>
    </row>
    <row r="32693" spans="68:68" customFormat="1">
      <c r="BP32693" s="90"/>
    </row>
    <row r="32694" spans="68:68" customFormat="1">
      <c r="BP32694" s="90"/>
    </row>
    <row r="32695" spans="68:68" customFormat="1">
      <c r="BP32695" s="90"/>
    </row>
    <row r="32696" spans="68:68" customFormat="1">
      <c r="BP32696" s="90"/>
    </row>
    <row r="32697" spans="68:68" customFormat="1">
      <c r="BP32697" s="90"/>
    </row>
    <row r="32698" spans="68:68" customFormat="1">
      <c r="BP32698" s="90"/>
    </row>
    <row r="32699" spans="68:68" customFormat="1">
      <c r="BP32699" s="90"/>
    </row>
    <row r="32700" spans="68:68" customFormat="1">
      <c r="BP32700" s="90"/>
    </row>
    <row r="32701" spans="68:68" customFormat="1">
      <c r="BP32701" s="90"/>
    </row>
    <row r="32702" spans="68:68" customFormat="1">
      <c r="BP32702" s="90"/>
    </row>
    <row r="32703" spans="68:68" customFormat="1">
      <c r="BP32703" s="90"/>
    </row>
    <row r="32704" spans="68:68" customFormat="1">
      <c r="BP32704" s="90"/>
    </row>
    <row r="32705" spans="68:68" customFormat="1">
      <c r="BP32705" s="90"/>
    </row>
    <row r="32706" spans="68:68" customFormat="1">
      <c r="BP32706" s="90"/>
    </row>
    <row r="32707" spans="68:68" customFormat="1">
      <c r="BP32707" s="90"/>
    </row>
    <row r="32708" spans="68:68" customFormat="1">
      <c r="BP32708" s="90"/>
    </row>
    <row r="32709" spans="68:68" customFormat="1">
      <c r="BP32709" s="90"/>
    </row>
    <row r="32710" spans="68:68" customFormat="1">
      <c r="BP32710" s="90"/>
    </row>
    <row r="32711" spans="68:68" customFormat="1">
      <c r="BP32711" s="90"/>
    </row>
    <row r="32712" spans="68:68" customFormat="1">
      <c r="BP32712" s="90"/>
    </row>
    <row r="32713" spans="68:68" customFormat="1">
      <c r="BP32713" s="90"/>
    </row>
    <row r="32714" spans="68:68" customFormat="1">
      <c r="BP32714" s="90"/>
    </row>
    <row r="32715" spans="68:68" customFormat="1">
      <c r="BP32715" s="90"/>
    </row>
    <row r="32716" spans="68:68" customFormat="1">
      <c r="BP32716" s="90"/>
    </row>
    <row r="32717" spans="68:68" customFormat="1">
      <c r="BP32717" s="90"/>
    </row>
    <row r="32718" spans="68:68" customFormat="1">
      <c r="BP32718" s="90"/>
    </row>
    <row r="32719" spans="68:68" customFormat="1">
      <c r="BP32719" s="90"/>
    </row>
    <row r="32720" spans="68:68" customFormat="1">
      <c r="BP32720" s="90"/>
    </row>
    <row r="32721" spans="68:68" customFormat="1">
      <c r="BP32721" s="90"/>
    </row>
    <row r="32722" spans="68:68" customFormat="1">
      <c r="BP32722" s="90"/>
    </row>
    <row r="32723" spans="68:68" customFormat="1">
      <c r="BP32723" s="90"/>
    </row>
    <row r="32724" spans="68:68" customFormat="1">
      <c r="BP32724" s="90"/>
    </row>
    <row r="32725" spans="68:68" customFormat="1">
      <c r="BP32725" s="90"/>
    </row>
    <row r="32726" spans="68:68" customFormat="1">
      <c r="BP32726" s="90"/>
    </row>
    <row r="32727" spans="68:68" customFormat="1">
      <c r="BP32727" s="90"/>
    </row>
    <row r="32728" spans="68:68" customFormat="1">
      <c r="BP32728" s="90"/>
    </row>
    <row r="32729" spans="68:68" customFormat="1">
      <c r="BP32729" s="90"/>
    </row>
    <row r="32730" spans="68:68" customFormat="1">
      <c r="BP32730" s="90"/>
    </row>
    <row r="32731" spans="68:68" customFormat="1">
      <c r="BP32731" s="90"/>
    </row>
    <row r="32732" spans="68:68" customFormat="1">
      <c r="BP32732" s="90"/>
    </row>
    <row r="32733" spans="68:68" customFormat="1">
      <c r="BP32733" s="90"/>
    </row>
    <row r="32734" spans="68:68" customFormat="1">
      <c r="BP32734" s="90"/>
    </row>
    <row r="32735" spans="68:68" customFormat="1">
      <c r="BP32735" s="90"/>
    </row>
    <row r="32736" spans="68:68" customFormat="1">
      <c r="BP32736" s="90"/>
    </row>
    <row r="32737" spans="68:68" customFormat="1">
      <c r="BP32737" s="90"/>
    </row>
    <row r="32738" spans="68:68" customFormat="1">
      <c r="BP32738" s="90"/>
    </row>
    <row r="32739" spans="68:68" customFormat="1">
      <c r="BP32739" s="90"/>
    </row>
    <row r="32740" spans="68:68" customFormat="1">
      <c r="BP32740" s="90"/>
    </row>
    <row r="32741" spans="68:68" customFormat="1">
      <c r="BP32741" s="90"/>
    </row>
    <row r="32742" spans="68:68" customFormat="1">
      <c r="BP32742" s="90"/>
    </row>
    <row r="32743" spans="68:68" customFormat="1">
      <c r="BP32743" s="90"/>
    </row>
    <row r="32744" spans="68:68" customFormat="1">
      <c r="BP32744" s="90"/>
    </row>
    <row r="32745" spans="68:68" customFormat="1">
      <c r="BP32745" s="90"/>
    </row>
    <row r="32746" spans="68:68" customFormat="1">
      <c r="BP32746" s="90"/>
    </row>
    <row r="32747" spans="68:68" customFormat="1">
      <c r="BP32747" s="90"/>
    </row>
    <row r="32748" spans="68:68" customFormat="1">
      <c r="BP32748" s="90"/>
    </row>
    <row r="32749" spans="68:68" customFormat="1">
      <c r="BP32749" s="90"/>
    </row>
    <row r="32750" spans="68:68" customFormat="1">
      <c r="BP32750" s="90"/>
    </row>
    <row r="32751" spans="68:68" customFormat="1">
      <c r="BP32751" s="90"/>
    </row>
    <row r="32752" spans="68:68" customFormat="1">
      <c r="BP32752" s="90"/>
    </row>
    <row r="32753" spans="68:68" customFormat="1">
      <c r="BP32753" s="90"/>
    </row>
    <row r="32754" spans="68:68" customFormat="1">
      <c r="BP32754" s="90"/>
    </row>
    <row r="32755" spans="68:68" customFormat="1">
      <c r="BP32755" s="90"/>
    </row>
    <row r="32756" spans="68:68" customFormat="1">
      <c r="BP32756" s="90"/>
    </row>
    <row r="32757" spans="68:68" customFormat="1">
      <c r="BP32757" s="90"/>
    </row>
    <row r="32758" spans="68:68" customFormat="1">
      <c r="BP32758" s="90"/>
    </row>
    <row r="32759" spans="68:68" customFormat="1">
      <c r="BP32759" s="90"/>
    </row>
    <row r="32760" spans="68:68" customFormat="1">
      <c r="BP32760" s="90"/>
    </row>
    <row r="32761" spans="68:68" customFormat="1">
      <c r="BP32761" s="90"/>
    </row>
    <row r="32762" spans="68:68" customFormat="1">
      <c r="BP32762" s="90"/>
    </row>
    <row r="32763" spans="68:68" customFormat="1">
      <c r="BP32763" s="90"/>
    </row>
    <row r="32764" spans="68:68" customFormat="1">
      <c r="BP32764" s="90"/>
    </row>
    <row r="32765" spans="68:68" customFormat="1">
      <c r="BP32765" s="90"/>
    </row>
    <row r="32766" spans="68:68" customFormat="1">
      <c r="BP32766" s="90"/>
    </row>
    <row r="32767" spans="68:68" customFormat="1">
      <c r="BP32767" s="90"/>
    </row>
    <row r="32768" spans="68:68" customFormat="1">
      <c r="BP32768" s="90"/>
    </row>
    <row r="32769" spans="68:68" customFormat="1">
      <c r="BP32769" s="90"/>
    </row>
    <row r="32770" spans="68:68" customFormat="1">
      <c r="BP32770" s="90"/>
    </row>
    <row r="32771" spans="68:68" customFormat="1">
      <c r="BP32771" s="90"/>
    </row>
    <row r="32772" spans="68:68" customFormat="1">
      <c r="BP32772" s="90"/>
    </row>
    <row r="32773" spans="68:68" customFormat="1">
      <c r="BP32773" s="90"/>
    </row>
    <row r="32774" spans="68:68" customFormat="1">
      <c r="BP32774" s="90"/>
    </row>
    <row r="32775" spans="68:68" customFormat="1">
      <c r="BP32775" s="90"/>
    </row>
    <row r="32776" spans="68:68" customFormat="1">
      <c r="BP32776" s="90"/>
    </row>
    <row r="32777" spans="68:68" customFormat="1">
      <c r="BP32777" s="90"/>
    </row>
    <row r="32778" spans="68:68" customFormat="1">
      <c r="BP32778" s="90"/>
    </row>
    <row r="32779" spans="68:68" customFormat="1">
      <c r="BP32779" s="90"/>
    </row>
    <row r="32780" spans="68:68" customFormat="1">
      <c r="BP32780" s="90"/>
    </row>
    <row r="32781" spans="68:68" customFormat="1">
      <c r="BP32781" s="90"/>
    </row>
    <row r="32782" spans="68:68" customFormat="1">
      <c r="BP32782" s="90"/>
    </row>
    <row r="32783" spans="68:68" customFormat="1">
      <c r="BP32783" s="90"/>
    </row>
    <row r="32784" spans="68:68" customFormat="1">
      <c r="BP32784" s="90"/>
    </row>
    <row r="32785" spans="68:68" customFormat="1">
      <c r="BP32785" s="90"/>
    </row>
    <row r="32786" spans="68:68" customFormat="1">
      <c r="BP32786" s="90"/>
    </row>
    <row r="32787" spans="68:68" customFormat="1">
      <c r="BP32787" s="90"/>
    </row>
    <row r="32788" spans="68:68" customFormat="1">
      <c r="BP32788" s="90"/>
    </row>
    <row r="32789" spans="68:68" customFormat="1">
      <c r="BP32789" s="90"/>
    </row>
    <row r="32790" spans="68:68" customFormat="1">
      <c r="BP32790" s="90"/>
    </row>
    <row r="32791" spans="68:68" customFormat="1">
      <c r="BP32791" s="90"/>
    </row>
    <row r="32792" spans="68:68" customFormat="1">
      <c r="BP32792" s="90"/>
    </row>
    <row r="32793" spans="68:68" customFormat="1">
      <c r="BP32793" s="90"/>
    </row>
    <row r="32794" spans="68:68" customFormat="1">
      <c r="BP32794" s="90"/>
    </row>
    <row r="32795" spans="68:68" customFormat="1">
      <c r="BP32795" s="90"/>
    </row>
    <row r="32796" spans="68:68" customFormat="1">
      <c r="BP32796" s="90"/>
    </row>
    <row r="32797" spans="68:68" customFormat="1">
      <c r="BP32797" s="90"/>
    </row>
    <row r="32798" spans="68:68" customFormat="1">
      <c r="BP32798" s="90"/>
    </row>
    <row r="32799" spans="68:68" customFormat="1">
      <c r="BP32799" s="90"/>
    </row>
    <row r="32800" spans="68:68" customFormat="1">
      <c r="BP32800" s="90"/>
    </row>
    <row r="32801" spans="68:68" customFormat="1">
      <c r="BP32801" s="90"/>
    </row>
    <row r="32802" spans="68:68" customFormat="1">
      <c r="BP32802" s="90"/>
    </row>
    <row r="32803" spans="68:68" customFormat="1">
      <c r="BP32803" s="90"/>
    </row>
    <row r="32804" spans="68:68" customFormat="1">
      <c r="BP32804" s="90"/>
    </row>
    <row r="32805" spans="68:68" customFormat="1">
      <c r="BP32805" s="90"/>
    </row>
    <row r="32806" spans="68:68" customFormat="1">
      <c r="BP32806" s="90"/>
    </row>
    <row r="32807" spans="68:68" customFormat="1">
      <c r="BP32807" s="90"/>
    </row>
    <row r="32808" spans="68:68" customFormat="1">
      <c r="BP32808" s="90"/>
    </row>
    <row r="32809" spans="68:68" customFormat="1">
      <c r="BP32809" s="90"/>
    </row>
    <row r="32810" spans="68:68" customFormat="1">
      <c r="BP32810" s="90"/>
    </row>
    <row r="32811" spans="68:68" customFormat="1">
      <c r="BP32811" s="90"/>
    </row>
    <row r="32812" spans="68:68" customFormat="1">
      <c r="BP32812" s="90"/>
    </row>
    <row r="32813" spans="68:68" customFormat="1">
      <c r="BP32813" s="90"/>
    </row>
    <row r="32814" spans="68:68" customFormat="1">
      <c r="BP32814" s="90"/>
    </row>
    <row r="32815" spans="68:68" customFormat="1">
      <c r="BP32815" s="90"/>
    </row>
    <row r="32816" spans="68:68" customFormat="1">
      <c r="BP32816" s="90"/>
    </row>
    <row r="32817" spans="68:68" customFormat="1">
      <c r="BP32817" s="90"/>
    </row>
    <row r="32818" spans="68:68" customFormat="1">
      <c r="BP32818" s="90"/>
    </row>
    <row r="32819" spans="68:68" customFormat="1">
      <c r="BP32819" s="90"/>
    </row>
    <row r="32820" spans="68:68" customFormat="1">
      <c r="BP32820" s="90"/>
    </row>
    <row r="32821" spans="68:68" customFormat="1">
      <c r="BP32821" s="90"/>
    </row>
    <row r="32822" spans="68:68" customFormat="1">
      <c r="BP32822" s="90"/>
    </row>
    <row r="32823" spans="68:68" customFormat="1">
      <c r="BP32823" s="90"/>
    </row>
    <row r="32824" spans="68:68" customFormat="1">
      <c r="BP32824" s="90"/>
    </row>
    <row r="32825" spans="68:68" customFormat="1">
      <c r="BP32825" s="90"/>
    </row>
    <row r="32826" spans="68:68" customFormat="1">
      <c r="BP32826" s="90"/>
    </row>
    <row r="32827" spans="68:68" customFormat="1">
      <c r="BP32827" s="90"/>
    </row>
    <row r="32828" spans="68:68" customFormat="1">
      <c r="BP32828" s="90"/>
    </row>
    <row r="32829" spans="68:68" customFormat="1">
      <c r="BP32829" s="90"/>
    </row>
    <row r="32830" spans="68:68" customFormat="1">
      <c r="BP32830" s="90"/>
    </row>
    <row r="32831" spans="68:68" customFormat="1">
      <c r="BP32831" s="90"/>
    </row>
    <row r="32832" spans="68:68" customFormat="1">
      <c r="BP32832" s="90"/>
    </row>
    <row r="32833" spans="68:68" customFormat="1">
      <c r="BP32833" s="90"/>
    </row>
    <row r="32834" spans="68:68" customFormat="1">
      <c r="BP32834" s="90"/>
    </row>
    <row r="32835" spans="68:68" customFormat="1">
      <c r="BP32835" s="90"/>
    </row>
    <row r="32836" spans="68:68" customFormat="1">
      <c r="BP32836" s="90"/>
    </row>
    <row r="32837" spans="68:68" customFormat="1">
      <c r="BP32837" s="90"/>
    </row>
    <row r="32838" spans="68:68" customFormat="1">
      <c r="BP32838" s="90"/>
    </row>
    <row r="32839" spans="68:68" customFormat="1">
      <c r="BP32839" s="90"/>
    </row>
    <row r="32840" spans="68:68" customFormat="1">
      <c r="BP32840" s="90"/>
    </row>
    <row r="32841" spans="68:68" customFormat="1">
      <c r="BP32841" s="90"/>
    </row>
    <row r="32842" spans="68:68" customFormat="1">
      <c r="BP32842" s="90"/>
    </row>
    <row r="32843" spans="68:68" customFormat="1">
      <c r="BP32843" s="90"/>
    </row>
    <row r="32844" spans="68:68" customFormat="1">
      <c r="BP32844" s="90"/>
    </row>
    <row r="32845" spans="68:68" customFormat="1">
      <c r="BP32845" s="90"/>
    </row>
    <row r="32846" spans="68:68" customFormat="1">
      <c r="BP32846" s="90"/>
    </row>
    <row r="32847" spans="68:68" customFormat="1">
      <c r="BP32847" s="90"/>
    </row>
    <row r="32848" spans="68:68" customFormat="1">
      <c r="BP32848" s="90"/>
    </row>
    <row r="32849" spans="68:68" customFormat="1">
      <c r="BP32849" s="90"/>
    </row>
    <row r="32850" spans="68:68" customFormat="1">
      <c r="BP32850" s="90"/>
    </row>
    <row r="32851" spans="68:68" customFormat="1">
      <c r="BP32851" s="90"/>
    </row>
    <row r="32852" spans="68:68" customFormat="1">
      <c r="BP32852" s="90"/>
    </row>
    <row r="32853" spans="68:68" customFormat="1">
      <c r="BP32853" s="90"/>
    </row>
    <row r="32854" spans="68:68" customFormat="1">
      <c r="BP32854" s="90"/>
    </row>
    <row r="32855" spans="68:68" customFormat="1">
      <c r="BP32855" s="90"/>
    </row>
    <row r="32856" spans="68:68" customFormat="1">
      <c r="BP32856" s="90"/>
    </row>
    <row r="32857" spans="68:68" customFormat="1">
      <c r="BP32857" s="90"/>
    </row>
    <row r="32858" spans="68:68" customFormat="1">
      <c r="BP32858" s="90"/>
    </row>
    <row r="32859" spans="68:68" customFormat="1">
      <c r="BP32859" s="90"/>
    </row>
    <row r="32860" spans="68:68" customFormat="1">
      <c r="BP32860" s="90"/>
    </row>
    <row r="32861" spans="68:68" customFormat="1">
      <c r="BP32861" s="90"/>
    </row>
    <row r="32862" spans="68:68" customFormat="1">
      <c r="BP32862" s="90"/>
    </row>
    <row r="32863" spans="68:68" customFormat="1">
      <c r="BP32863" s="90"/>
    </row>
    <row r="32864" spans="68:68" customFormat="1">
      <c r="BP32864" s="90"/>
    </row>
    <row r="32865" spans="68:68" customFormat="1">
      <c r="BP32865" s="90"/>
    </row>
    <row r="32866" spans="68:68" customFormat="1">
      <c r="BP32866" s="90"/>
    </row>
    <row r="32867" spans="68:68" customFormat="1">
      <c r="BP32867" s="90"/>
    </row>
    <row r="32868" spans="68:68" customFormat="1">
      <c r="BP32868" s="90"/>
    </row>
    <row r="32869" spans="68:68" customFormat="1">
      <c r="BP32869" s="90"/>
    </row>
    <row r="32870" spans="68:68" customFormat="1">
      <c r="BP32870" s="90"/>
    </row>
    <row r="32871" spans="68:68" customFormat="1">
      <c r="BP32871" s="90"/>
    </row>
    <row r="32872" spans="68:68" customFormat="1">
      <c r="BP32872" s="90"/>
    </row>
    <row r="32873" spans="68:68" customFormat="1">
      <c r="BP32873" s="90"/>
    </row>
    <row r="32874" spans="68:68" customFormat="1">
      <c r="BP32874" s="90"/>
    </row>
    <row r="32875" spans="68:68" customFormat="1">
      <c r="BP32875" s="90"/>
    </row>
    <row r="32876" spans="68:68" customFormat="1">
      <c r="BP32876" s="90"/>
    </row>
    <row r="32877" spans="68:68" customFormat="1">
      <c r="BP32877" s="90"/>
    </row>
    <row r="32878" spans="68:68" customFormat="1">
      <c r="BP32878" s="90"/>
    </row>
    <row r="32879" spans="68:68" customFormat="1">
      <c r="BP32879" s="90"/>
    </row>
    <row r="32880" spans="68:68" customFormat="1">
      <c r="BP32880" s="90"/>
    </row>
    <row r="32881" spans="68:68" customFormat="1">
      <c r="BP32881" s="90"/>
    </row>
    <row r="32882" spans="68:68" customFormat="1">
      <c r="BP32882" s="90"/>
    </row>
    <row r="32883" spans="68:68" customFormat="1">
      <c r="BP32883" s="90"/>
    </row>
    <row r="32884" spans="68:68" customFormat="1">
      <c r="BP32884" s="90"/>
    </row>
    <row r="32885" spans="68:68" customFormat="1">
      <c r="BP32885" s="90"/>
    </row>
    <row r="32886" spans="68:68" customFormat="1">
      <c r="BP32886" s="90"/>
    </row>
    <row r="32887" spans="68:68" customFormat="1">
      <c r="BP32887" s="90"/>
    </row>
    <row r="32888" spans="68:68" customFormat="1">
      <c r="BP32888" s="90"/>
    </row>
    <row r="32889" spans="68:68" customFormat="1">
      <c r="BP32889" s="90"/>
    </row>
    <row r="32890" spans="68:68" customFormat="1">
      <c r="BP32890" s="90"/>
    </row>
    <row r="32891" spans="68:68" customFormat="1">
      <c r="BP32891" s="90"/>
    </row>
    <row r="32892" spans="68:68" customFormat="1">
      <c r="BP32892" s="90"/>
    </row>
    <row r="32893" spans="68:68" customFormat="1">
      <c r="BP32893" s="90"/>
    </row>
    <row r="32894" spans="68:68" customFormat="1">
      <c r="BP32894" s="90"/>
    </row>
    <row r="32895" spans="68:68" customFormat="1">
      <c r="BP32895" s="90"/>
    </row>
    <row r="32896" spans="68:68" customFormat="1">
      <c r="BP32896" s="90"/>
    </row>
    <row r="32897" spans="68:68" customFormat="1">
      <c r="BP32897" s="90"/>
    </row>
    <row r="32898" spans="68:68" customFormat="1">
      <c r="BP32898" s="90"/>
    </row>
    <row r="32899" spans="68:68" customFormat="1">
      <c r="BP32899" s="90"/>
    </row>
    <row r="32900" spans="68:68" customFormat="1">
      <c r="BP32900" s="90"/>
    </row>
    <row r="32901" spans="68:68" customFormat="1">
      <c r="BP32901" s="90"/>
    </row>
    <row r="32902" spans="68:68" customFormat="1">
      <c r="BP32902" s="90"/>
    </row>
    <row r="32903" spans="68:68" customFormat="1">
      <c r="BP32903" s="90"/>
    </row>
    <row r="32904" spans="68:68" customFormat="1">
      <c r="BP32904" s="90"/>
    </row>
    <row r="32905" spans="68:68" customFormat="1">
      <c r="BP32905" s="90"/>
    </row>
    <row r="32906" spans="68:68" customFormat="1">
      <c r="BP32906" s="90"/>
    </row>
    <row r="32907" spans="68:68" customFormat="1">
      <c r="BP32907" s="90"/>
    </row>
    <row r="32908" spans="68:68" customFormat="1">
      <c r="BP32908" s="90"/>
    </row>
    <row r="32909" spans="68:68" customFormat="1">
      <c r="BP32909" s="90"/>
    </row>
    <row r="32910" spans="68:68" customFormat="1">
      <c r="BP32910" s="90"/>
    </row>
    <row r="32911" spans="68:68" customFormat="1">
      <c r="BP32911" s="90"/>
    </row>
    <row r="32912" spans="68:68" customFormat="1">
      <c r="BP32912" s="90"/>
    </row>
    <row r="32913" spans="68:68" customFormat="1">
      <c r="BP32913" s="90"/>
    </row>
    <row r="32914" spans="68:68" customFormat="1">
      <c r="BP32914" s="90"/>
    </row>
    <row r="32915" spans="68:68" customFormat="1">
      <c r="BP32915" s="90"/>
    </row>
    <row r="32916" spans="68:68" customFormat="1">
      <c r="BP32916" s="90"/>
    </row>
    <row r="32917" spans="68:68" customFormat="1">
      <c r="BP32917" s="90"/>
    </row>
    <row r="32918" spans="68:68" customFormat="1">
      <c r="BP32918" s="90"/>
    </row>
    <row r="32919" spans="68:68" customFormat="1">
      <c r="BP32919" s="90"/>
    </row>
    <row r="32920" spans="68:68" customFormat="1">
      <c r="BP32920" s="90"/>
    </row>
    <row r="32921" spans="68:68" customFormat="1">
      <c r="BP32921" s="90"/>
    </row>
    <row r="32922" spans="68:68" customFormat="1">
      <c r="BP32922" s="90"/>
    </row>
    <row r="32923" spans="68:68" customFormat="1">
      <c r="BP32923" s="90"/>
    </row>
    <row r="32924" spans="68:68" customFormat="1">
      <c r="BP32924" s="90"/>
    </row>
    <row r="32925" spans="68:68" customFormat="1">
      <c r="BP32925" s="90"/>
    </row>
    <row r="32926" spans="68:68" customFormat="1">
      <c r="BP32926" s="90"/>
    </row>
    <row r="32927" spans="68:68" customFormat="1">
      <c r="BP32927" s="90"/>
    </row>
    <row r="32928" spans="68:68" customFormat="1">
      <c r="BP32928" s="90"/>
    </row>
    <row r="32929" spans="68:68" customFormat="1">
      <c r="BP32929" s="90"/>
    </row>
    <row r="32930" spans="68:68" customFormat="1">
      <c r="BP32930" s="90"/>
    </row>
    <row r="32931" spans="68:68" customFormat="1">
      <c r="BP32931" s="90"/>
    </row>
    <row r="32932" spans="68:68" customFormat="1">
      <c r="BP32932" s="90"/>
    </row>
    <row r="32933" spans="68:68" customFormat="1">
      <c r="BP32933" s="90"/>
    </row>
    <row r="32934" spans="68:68" customFormat="1">
      <c r="BP32934" s="90"/>
    </row>
    <row r="32935" spans="68:68" customFormat="1">
      <c r="BP32935" s="90"/>
    </row>
    <row r="32936" spans="68:68" customFormat="1">
      <c r="BP32936" s="90"/>
    </row>
    <row r="32937" spans="68:68" customFormat="1">
      <c r="BP32937" s="90"/>
    </row>
    <row r="32938" spans="68:68" customFormat="1">
      <c r="BP32938" s="90"/>
    </row>
    <row r="32939" spans="68:68" customFormat="1">
      <c r="BP32939" s="90"/>
    </row>
    <row r="32940" spans="68:68" customFormat="1">
      <c r="BP32940" s="90"/>
    </row>
    <row r="32941" spans="68:68" customFormat="1">
      <c r="BP32941" s="90"/>
    </row>
    <row r="32942" spans="68:68" customFormat="1">
      <c r="BP32942" s="90"/>
    </row>
    <row r="32943" spans="68:68" customFormat="1">
      <c r="BP32943" s="90"/>
    </row>
    <row r="32944" spans="68:68" customFormat="1">
      <c r="BP32944" s="90"/>
    </row>
    <row r="32945" spans="68:68" customFormat="1">
      <c r="BP32945" s="90"/>
    </row>
    <row r="32946" spans="68:68" customFormat="1">
      <c r="BP32946" s="90"/>
    </row>
    <row r="32947" spans="68:68" customFormat="1">
      <c r="BP32947" s="90"/>
    </row>
    <row r="32948" spans="68:68" customFormat="1">
      <c r="BP32948" s="90"/>
    </row>
    <row r="32949" spans="68:68" customFormat="1">
      <c r="BP32949" s="90"/>
    </row>
    <row r="32950" spans="68:68" customFormat="1">
      <c r="BP32950" s="90"/>
    </row>
    <row r="32951" spans="68:68" customFormat="1">
      <c r="BP32951" s="90"/>
    </row>
    <row r="32952" spans="68:68" customFormat="1">
      <c r="BP32952" s="90"/>
    </row>
    <row r="32953" spans="68:68" customFormat="1">
      <c r="BP32953" s="90"/>
    </row>
    <row r="32954" spans="68:68" customFormat="1">
      <c r="BP32954" s="90"/>
    </row>
    <row r="32955" spans="68:68" customFormat="1">
      <c r="BP32955" s="90"/>
    </row>
    <row r="32956" spans="68:68" customFormat="1">
      <c r="BP32956" s="90"/>
    </row>
    <row r="32957" spans="68:68" customFormat="1">
      <c r="BP32957" s="90"/>
    </row>
    <row r="32958" spans="68:68" customFormat="1">
      <c r="BP32958" s="90"/>
    </row>
    <row r="32959" spans="68:68" customFormat="1">
      <c r="BP32959" s="90"/>
    </row>
    <row r="32960" spans="68:68" customFormat="1">
      <c r="BP32960" s="90"/>
    </row>
    <row r="32961" spans="68:68" customFormat="1">
      <c r="BP32961" s="90"/>
    </row>
    <row r="32962" spans="68:68" customFormat="1">
      <c r="BP32962" s="90"/>
    </row>
    <row r="32963" spans="68:68" customFormat="1">
      <c r="BP32963" s="90"/>
    </row>
    <row r="32964" spans="68:68" customFormat="1">
      <c r="BP32964" s="90"/>
    </row>
    <row r="32965" spans="68:68" customFormat="1">
      <c r="BP32965" s="90"/>
    </row>
    <row r="32966" spans="68:68" customFormat="1">
      <c r="BP32966" s="90"/>
    </row>
    <row r="32967" spans="68:68" customFormat="1">
      <c r="BP32967" s="90"/>
    </row>
    <row r="32968" spans="68:68" customFormat="1">
      <c r="BP32968" s="90"/>
    </row>
    <row r="32969" spans="68:68" customFormat="1">
      <c r="BP32969" s="90"/>
    </row>
    <row r="32970" spans="68:68" customFormat="1">
      <c r="BP32970" s="90"/>
    </row>
    <row r="32971" spans="68:68" customFormat="1">
      <c r="BP32971" s="90"/>
    </row>
    <row r="32972" spans="68:68" customFormat="1">
      <c r="BP32972" s="90"/>
    </row>
    <row r="32973" spans="68:68" customFormat="1">
      <c r="BP32973" s="90"/>
    </row>
    <row r="32974" spans="68:68" customFormat="1">
      <c r="BP32974" s="90"/>
    </row>
    <row r="32975" spans="68:68" customFormat="1">
      <c r="BP32975" s="90"/>
    </row>
    <row r="32976" spans="68:68" customFormat="1">
      <c r="BP32976" s="90"/>
    </row>
    <row r="32977" spans="68:68" customFormat="1">
      <c r="BP32977" s="90"/>
    </row>
    <row r="32978" spans="68:68" customFormat="1">
      <c r="BP32978" s="90"/>
    </row>
    <row r="32979" spans="68:68" customFormat="1">
      <c r="BP32979" s="90"/>
    </row>
    <row r="32980" spans="68:68" customFormat="1">
      <c r="BP32980" s="90"/>
    </row>
    <row r="32981" spans="68:68" customFormat="1">
      <c r="BP32981" s="90"/>
    </row>
    <row r="32982" spans="68:68" customFormat="1">
      <c r="BP32982" s="90"/>
    </row>
    <row r="32983" spans="68:68" customFormat="1">
      <c r="BP32983" s="90"/>
    </row>
    <row r="32984" spans="68:68" customFormat="1">
      <c r="BP32984" s="90"/>
    </row>
    <row r="32985" spans="68:68" customFormat="1">
      <c r="BP32985" s="90"/>
    </row>
    <row r="32986" spans="68:68" customFormat="1">
      <c r="BP32986" s="90"/>
    </row>
    <row r="32987" spans="68:68" customFormat="1">
      <c r="BP32987" s="90"/>
    </row>
    <row r="32988" spans="68:68" customFormat="1">
      <c r="BP32988" s="90"/>
    </row>
    <row r="32989" spans="68:68" customFormat="1">
      <c r="BP32989" s="90"/>
    </row>
    <row r="32990" spans="68:68" customFormat="1">
      <c r="BP32990" s="90"/>
    </row>
    <row r="32991" spans="68:68" customFormat="1">
      <c r="BP32991" s="90"/>
    </row>
    <row r="32992" spans="68:68" customFormat="1">
      <c r="BP32992" s="90"/>
    </row>
    <row r="32993" spans="68:68" customFormat="1">
      <c r="BP32993" s="90"/>
    </row>
    <row r="32994" spans="68:68" customFormat="1">
      <c r="BP32994" s="90"/>
    </row>
    <row r="32995" spans="68:68" customFormat="1">
      <c r="BP32995" s="90"/>
    </row>
    <row r="32996" spans="68:68" customFormat="1">
      <c r="BP32996" s="90"/>
    </row>
    <row r="32997" spans="68:68" customFormat="1">
      <c r="BP32997" s="90"/>
    </row>
    <row r="32998" spans="68:68" customFormat="1">
      <c r="BP32998" s="90"/>
    </row>
    <row r="32999" spans="68:68" customFormat="1">
      <c r="BP32999" s="90"/>
    </row>
    <row r="33000" spans="68:68" customFormat="1">
      <c r="BP33000" s="90"/>
    </row>
    <row r="33001" spans="68:68" customFormat="1">
      <c r="BP33001" s="90"/>
    </row>
    <row r="33002" spans="68:68" customFormat="1">
      <c r="BP33002" s="90"/>
    </row>
    <row r="33003" spans="68:68" customFormat="1">
      <c r="BP33003" s="90"/>
    </row>
    <row r="33004" spans="68:68" customFormat="1">
      <c r="BP33004" s="90"/>
    </row>
    <row r="33005" spans="68:68" customFormat="1">
      <c r="BP33005" s="90"/>
    </row>
    <row r="33006" spans="68:68" customFormat="1">
      <c r="BP33006" s="90"/>
    </row>
    <row r="33007" spans="68:68" customFormat="1">
      <c r="BP33007" s="90"/>
    </row>
    <row r="33008" spans="68:68" customFormat="1">
      <c r="BP33008" s="90"/>
    </row>
    <row r="33009" spans="68:68" customFormat="1">
      <c r="BP33009" s="90"/>
    </row>
    <row r="33010" spans="68:68" customFormat="1">
      <c r="BP33010" s="90"/>
    </row>
    <row r="33011" spans="68:68" customFormat="1">
      <c r="BP33011" s="90"/>
    </row>
    <row r="33012" spans="68:68" customFormat="1">
      <c r="BP33012" s="90"/>
    </row>
    <row r="33013" spans="68:68" customFormat="1">
      <c r="BP33013" s="90"/>
    </row>
    <row r="33014" spans="68:68" customFormat="1">
      <c r="BP33014" s="90"/>
    </row>
    <row r="33015" spans="68:68" customFormat="1">
      <c r="BP33015" s="90"/>
    </row>
    <row r="33016" spans="68:68" customFormat="1">
      <c r="BP33016" s="90"/>
    </row>
    <row r="33017" spans="68:68" customFormat="1">
      <c r="BP33017" s="90"/>
    </row>
    <row r="33018" spans="68:68" customFormat="1">
      <c r="BP33018" s="90"/>
    </row>
    <row r="33019" spans="68:68" customFormat="1">
      <c r="BP33019" s="90"/>
    </row>
    <row r="33020" spans="68:68" customFormat="1">
      <c r="BP33020" s="90"/>
    </row>
    <row r="33021" spans="68:68" customFormat="1">
      <c r="BP33021" s="90"/>
    </row>
    <row r="33022" spans="68:68" customFormat="1">
      <c r="BP33022" s="90"/>
    </row>
    <row r="33023" spans="68:68" customFormat="1">
      <c r="BP33023" s="90"/>
    </row>
    <row r="33024" spans="68:68" customFormat="1">
      <c r="BP33024" s="90"/>
    </row>
    <row r="33025" spans="68:68" customFormat="1">
      <c r="BP33025" s="90"/>
    </row>
    <row r="33026" spans="68:68" customFormat="1">
      <c r="BP33026" s="90"/>
    </row>
    <row r="33027" spans="68:68" customFormat="1">
      <c r="BP33027" s="90"/>
    </row>
    <row r="33028" spans="68:68" customFormat="1">
      <c r="BP33028" s="90"/>
    </row>
    <row r="33029" spans="68:68" customFormat="1">
      <c r="BP33029" s="90"/>
    </row>
    <row r="33030" spans="68:68" customFormat="1">
      <c r="BP33030" s="90"/>
    </row>
    <row r="33031" spans="68:68" customFormat="1">
      <c r="BP33031" s="90"/>
    </row>
    <row r="33032" spans="68:68" customFormat="1">
      <c r="BP33032" s="90"/>
    </row>
    <row r="33033" spans="68:68" customFormat="1">
      <c r="BP33033" s="90"/>
    </row>
    <row r="33034" spans="68:68" customFormat="1">
      <c r="BP33034" s="90"/>
    </row>
    <row r="33035" spans="68:68" customFormat="1">
      <c r="BP33035" s="90"/>
    </row>
    <row r="33036" spans="68:68" customFormat="1">
      <c r="BP33036" s="90"/>
    </row>
    <row r="33037" spans="68:68" customFormat="1">
      <c r="BP33037" s="90"/>
    </row>
    <row r="33038" spans="68:68" customFormat="1">
      <c r="BP33038" s="90"/>
    </row>
    <row r="33039" spans="68:68" customFormat="1">
      <c r="BP33039" s="90"/>
    </row>
    <row r="33040" spans="68:68" customFormat="1">
      <c r="BP33040" s="90"/>
    </row>
    <row r="33041" spans="68:68" customFormat="1">
      <c r="BP33041" s="90"/>
    </row>
    <row r="33042" spans="68:68" customFormat="1">
      <c r="BP33042" s="90"/>
    </row>
    <row r="33043" spans="68:68" customFormat="1">
      <c r="BP33043" s="90"/>
    </row>
    <row r="33044" spans="68:68" customFormat="1">
      <c r="BP33044" s="90"/>
    </row>
    <row r="33045" spans="68:68" customFormat="1">
      <c r="BP33045" s="90"/>
    </row>
    <row r="33046" spans="68:68" customFormat="1">
      <c r="BP33046" s="90"/>
    </row>
    <row r="33047" spans="68:68" customFormat="1">
      <c r="BP33047" s="90"/>
    </row>
    <row r="33048" spans="68:68" customFormat="1">
      <c r="BP33048" s="90"/>
    </row>
    <row r="33049" spans="68:68" customFormat="1">
      <c r="BP33049" s="90"/>
    </row>
    <row r="33050" spans="68:68" customFormat="1">
      <c r="BP33050" s="90"/>
    </row>
    <row r="33051" spans="68:68" customFormat="1">
      <c r="BP33051" s="90"/>
    </row>
    <row r="33052" spans="68:68" customFormat="1">
      <c r="BP33052" s="90"/>
    </row>
    <row r="33053" spans="68:68" customFormat="1">
      <c r="BP33053" s="90"/>
    </row>
    <row r="33054" spans="68:68" customFormat="1">
      <c r="BP33054" s="90"/>
    </row>
    <row r="33055" spans="68:68" customFormat="1">
      <c r="BP33055" s="90"/>
    </row>
    <row r="33056" spans="68:68" customFormat="1">
      <c r="BP33056" s="90"/>
    </row>
    <row r="33057" spans="68:68" customFormat="1">
      <c r="BP33057" s="90"/>
    </row>
    <row r="33058" spans="68:68" customFormat="1">
      <c r="BP33058" s="90"/>
    </row>
    <row r="33059" spans="68:68" customFormat="1">
      <c r="BP33059" s="90"/>
    </row>
    <row r="33060" spans="68:68" customFormat="1">
      <c r="BP33060" s="90"/>
    </row>
    <row r="33061" spans="68:68" customFormat="1">
      <c r="BP33061" s="90"/>
    </row>
    <row r="33062" spans="68:68" customFormat="1">
      <c r="BP33062" s="90"/>
    </row>
    <row r="33063" spans="68:68" customFormat="1">
      <c r="BP33063" s="90"/>
    </row>
    <row r="33064" spans="68:68" customFormat="1">
      <c r="BP33064" s="90"/>
    </row>
    <row r="33065" spans="68:68" customFormat="1">
      <c r="BP33065" s="90"/>
    </row>
    <row r="33066" spans="68:68" customFormat="1">
      <c r="BP33066" s="90"/>
    </row>
    <row r="33067" spans="68:68" customFormat="1">
      <c r="BP33067" s="90"/>
    </row>
    <row r="33068" spans="68:68" customFormat="1">
      <c r="BP33068" s="90"/>
    </row>
    <row r="33069" spans="68:68" customFormat="1">
      <c r="BP33069" s="90"/>
    </row>
    <row r="33070" spans="68:68" customFormat="1">
      <c r="BP33070" s="90"/>
    </row>
    <row r="33071" spans="68:68" customFormat="1">
      <c r="BP33071" s="90"/>
    </row>
    <row r="33072" spans="68:68" customFormat="1">
      <c r="BP33072" s="90"/>
    </row>
    <row r="33073" spans="68:68" customFormat="1">
      <c r="BP33073" s="90"/>
    </row>
    <row r="33074" spans="68:68" customFormat="1">
      <c r="BP33074" s="90"/>
    </row>
    <row r="33075" spans="68:68" customFormat="1">
      <c r="BP33075" s="90"/>
    </row>
    <row r="33076" spans="68:68" customFormat="1">
      <c r="BP33076" s="90"/>
    </row>
    <row r="33077" spans="68:68" customFormat="1">
      <c r="BP33077" s="90"/>
    </row>
    <row r="33078" spans="68:68" customFormat="1">
      <c r="BP33078" s="90"/>
    </row>
    <row r="33079" spans="68:68" customFormat="1">
      <c r="BP33079" s="90"/>
    </row>
    <row r="33080" spans="68:68" customFormat="1">
      <c r="BP33080" s="90"/>
    </row>
    <row r="33081" spans="68:68" customFormat="1">
      <c r="BP33081" s="90"/>
    </row>
    <row r="33082" spans="68:68" customFormat="1">
      <c r="BP33082" s="90"/>
    </row>
    <row r="33083" spans="68:68" customFormat="1">
      <c r="BP33083" s="90"/>
    </row>
    <row r="33084" spans="68:68" customFormat="1">
      <c r="BP33084" s="90"/>
    </row>
    <row r="33085" spans="68:68" customFormat="1">
      <c r="BP33085" s="90"/>
    </row>
    <row r="33086" spans="68:68" customFormat="1">
      <c r="BP33086" s="90"/>
    </row>
    <row r="33087" spans="68:68" customFormat="1">
      <c r="BP33087" s="90"/>
    </row>
    <row r="33088" spans="68:68" customFormat="1">
      <c r="BP33088" s="90"/>
    </row>
    <row r="33089" spans="68:68" customFormat="1">
      <c r="BP33089" s="90"/>
    </row>
    <row r="33090" spans="68:68" customFormat="1">
      <c r="BP33090" s="90"/>
    </row>
    <row r="33091" spans="68:68" customFormat="1">
      <c r="BP33091" s="90"/>
    </row>
    <row r="33092" spans="68:68" customFormat="1">
      <c r="BP33092" s="90"/>
    </row>
    <row r="33093" spans="68:68" customFormat="1">
      <c r="BP33093" s="90"/>
    </row>
    <row r="33094" spans="68:68" customFormat="1">
      <c r="BP33094" s="90"/>
    </row>
    <row r="33095" spans="68:68" customFormat="1">
      <c r="BP33095" s="90"/>
    </row>
    <row r="33096" spans="68:68" customFormat="1">
      <c r="BP33096" s="90"/>
    </row>
    <row r="33097" spans="68:68" customFormat="1">
      <c r="BP33097" s="90"/>
    </row>
    <row r="33098" spans="68:68" customFormat="1">
      <c r="BP33098" s="90"/>
    </row>
    <row r="33099" spans="68:68" customFormat="1">
      <c r="BP33099" s="90"/>
    </row>
    <row r="33100" spans="68:68" customFormat="1">
      <c r="BP33100" s="90"/>
    </row>
    <row r="33101" spans="68:68" customFormat="1">
      <c r="BP33101" s="90"/>
    </row>
    <row r="33102" spans="68:68" customFormat="1">
      <c r="BP33102" s="90"/>
    </row>
    <row r="33103" spans="68:68" customFormat="1">
      <c r="BP33103" s="90"/>
    </row>
    <row r="33104" spans="68:68" customFormat="1">
      <c r="BP33104" s="90"/>
    </row>
    <row r="33105" spans="68:68" customFormat="1">
      <c r="BP33105" s="90"/>
    </row>
    <row r="33106" spans="68:68" customFormat="1">
      <c r="BP33106" s="90"/>
    </row>
    <row r="33107" spans="68:68" customFormat="1">
      <c r="BP33107" s="90"/>
    </row>
    <row r="33108" spans="68:68" customFormat="1">
      <c r="BP33108" s="90"/>
    </row>
    <row r="33109" spans="68:68" customFormat="1">
      <c r="BP33109" s="90"/>
    </row>
    <row r="33110" spans="68:68" customFormat="1">
      <c r="BP33110" s="90"/>
    </row>
    <row r="33111" spans="68:68" customFormat="1">
      <c r="BP33111" s="90"/>
    </row>
    <row r="33112" spans="68:68" customFormat="1">
      <c r="BP33112" s="90"/>
    </row>
    <row r="33113" spans="68:68" customFormat="1">
      <c r="BP33113" s="90"/>
    </row>
    <row r="33114" spans="68:68" customFormat="1">
      <c r="BP33114" s="90"/>
    </row>
    <row r="33115" spans="68:68" customFormat="1">
      <c r="BP33115" s="90"/>
    </row>
    <row r="33116" spans="68:68" customFormat="1">
      <c r="BP33116" s="90"/>
    </row>
    <row r="33117" spans="68:68" customFormat="1">
      <c r="BP33117" s="90"/>
    </row>
    <row r="33118" spans="68:68" customFormat="1">
      <c r="BP33118" s="90"/>
    </row>
    <row r="33119" spans="68:68" customFormat="1">
      <c r="BP33119" s="90"/>
    </row>
    <row r="33120" spans="68:68" customFormat="1">
      <c r="BP33120" s="90"/>
    </row>
    <row r="33121" spans="68:68" customFormat="1">
      <c r="BP33121" s="90"/>
    </row>
    <row r="33122" spans="68:68" customFormat="1">
      <c r="BP33122" s="90"/>
    </row>
    <row r="33123" spans="68:68" customFormat="1">
      <c r="BP33123" s="90"/>
    </row>
    <row r="33124" spans="68:68" customFormat="1">
      <c r="BP33124" s="90"/>
    </row>
    <row r="33125" spans="68:68" customFormat="1">
      <c r="BP33125" s="90"/>
    </row>
    <row r="33126" spans="68:68" customFormat="1">
      <c r="BP33126" s="90"/>
    </row>
    <row r="33127" spans="68:68" customFormat="1">
      <c r="BP33127" s="90"/>
    </row>
    <row r="33128" spans="68:68" customFormat="1">
      <c r="BP33128" s="90"/>
    </row>
    <row r="33129" spans="68:68" customFormat="1">
      <c r="BP33129" s="90"/>
    </row>
    <row r="33130" spans="68:68" customFormat="1">
      <c r="BP33130" s="90"/>
    </row>
    <row r="33131" spans="68:68" customFormat="1">
      <c r="BP33131" s="90"/>
    </row>
    <row r="33132" spans="68:68" customFormat="1">
      <c r="BP33132" s="90"/>
    </row>
    <row r="33133" spans="68:68" customFormat="1">
      <c r="BP33133" s="90"/>
    </row>
    <row r="33134" spans="68:68" customFormat="1">
      <c r="BP33134" s="90"/>
    </row>
    <row r="33135" spans="68:68" customFormat="1">
      <c r="BP33135" s="90"/>
    </row>
    <row r="33136" spans="68:68" customFormat="1">
      <c r="BP33136" s="90"/>
    </row>
    <row r="33137" spans="68:68" customFormat="1">
      <c r="BP33137" s="90"/>
    </row>
    <row r="33138" spans="68:68" customFormat="1">
      <c r="BP33138" s="90"/>
    </row>
    <row r="33139" spans="68:68" customFormat="1">
      <c r="BP33139" s="90"/>
    </row>
    <row r="33140" spans="68:68" customFormat="1">
      <c r="BP33140" s="90"/>
    </row>
    <row r="33141" spans="68:68" customFormat="1">
      <c r="BP33141" s="90"/>
    </row>
    <row r="33142" spans="68:68" customFormat="1">
      <c r="BP33142" s="90"/>
    </row>
    <row r="33143" spans="68:68" customFormat="1">
      <c r="BP33143" s="90"/>
    </row>
    <row r="33144" spans="68:68" customFormat="1">
      <c r="BP33144" s="90"/>
    </row>
    <row r="33145" spans="68:68" customFormat="1">
      <c r="BP33145" s="90"/>
    </row>
    <row r="33146" spans="68:68" customFormat="1">
      <c r="BP33146" s="90"/>
    </row>
    <row r="33147" spans="68:68" customFormat="1">
      <c r="BP33147" s="90"/>
    </row>
    <row r="33148" spans="68:68" customFormat="1">
      <c r="BP33148" s="90"/>
    </row>
    <row r="33149" spans="68:68" customFormat="1">
      <c r="BP33149" s="90"/>
    </row>
    <row r="33150" spans="68:68" customFormat="1">
      <c r="BP33150" s="90"/>
    </row>
    <row r="33151" spans="68:68" customFormat="1">
      <c r="BP33151" s="90"/>
    </row>
    <row r="33152" spans="68:68" customFormat="1">
      <c r="BP33152" s="90"/>
    </row>
    <row r="33153" spans="68:68" customFormat="1">
      <c r="BP33153" s="90"/>
    </row>
    <row r="33154" spans="68:68" customFormat="1">
      <c r="BP33154" s="90"/>
    </row>
    <row r="33155" spans="68:68" customFormat="1">
      <c r="BP33155" s="90"/>
    </row>
    <row r="33156" spans="68:68" customFormat="1">
      <c r="BP33156" s="90"/>
    </row>
    <row r="33157" spans="68:68" customFormat="1">
      <c r="BP33157" s="90"/>
    </row>
    <row r="33158" spans="68:68" customFormat="1">
      <c r="BP33158" s="90"/>
    </row>
    <row r="33159" spans="68:68" customFormat="1">
      <c r="BP33159" s="90"/>
    </row>
    <row r="33160" spans="68:68" customFormat="1">
      <c r="BP33160" s="90"/>
    </row>
    <row r="33161" spans="68:68" customFormat="1">
      <c r="BP33161" s="90"/>
    </row>
    <row r="33162" spans="68:68" customFormat="1">
      <c r="BP33162" s="90"/>
    </row>
    <row r="33163" spans="68:68" customFormat="1">
      <c r="BP33163" s="90"/>
    </row>
    <row r="33164" spans="68:68" customFormat="1">
      <c r="BP33164" s="90"/>
    </row>
    <row r="33165" spans="68:68" customFormat="1">
      <c r="BP33165" s="90"/>
    </row>
    <row r="33166" spans="68:68" customFormat="1">
      <c r="BP33166" s="90"/>
    </row>
    <row r="33167" spans="68:68" customFormat="1">
      <c r="BP33167" s="90"/>
    </row>
    <row r="33168" spans="68:68" customFormat="1">
      <c r="BP33168" s="90"/>
    </row>
    <row r="33169" spans="68:68" customFormat="1">
      <c r="BP33169" s="90"/>
    </row>
    <row r="33170" spans="68:68" customFormat="1">
      <c r="BP33170" s="90"/>
    </row>
    <row r="33171" spans="68:68" customFormat="1">
      <c r="BP33171" s="90"/>
    </row>
    <row r="33172" spans="68:68" customFormat="1">
      <c r="BP33172" s="90"/>
    </row>
    <row r="33173" spans="68:68" customFormat="1">
      <c r="BP33173" s="90"/>
    </row>
    <row r="33174" spans="68:68" customFormat="1">
      <c r="BP33174" s="90"/>
    </row>
    <row r="33175" spans="68:68" customFormat="1">
      <c r="BP33175" s="90"/>
    </row>
    <row r="33176" spans="68:68" customFormat="1">
      <c r="BP33176" s="90"/>
    </row>
    <row r="33177" spans="68:68" customFormat="1">
      <c r="BP33177" s="90"/>
    </row>
    <row r="33178" spans="68:68" customFormat="1">
      <c r="BP33178" s="90"/>
    </row>
    <row r="33179" spans="68:68" customFormat="1">
      <c r="BP33179" s="90"/>
    </row>
    <row r="33180" spans="68:68" customFormat="1">
      <c r="BP33180" s="90"/>
    </row>
    <row r="33181" spans="68:68" customFormat="1">
      <c r="BP33181" s="90"/>
    </row>
    <row r="33182" spans="68:68" customFormat="1">
      <c r="BP33182" s="90"/>
    </row>
    <row r="33183" spans="68:68" customFormat="1">
      <c r="BP33183" s="90"/>
    </row>
    <row r="33184" spans="68:68" customFormat="1">
      <c r="BP33184" s="90"/>
    </row>
    <row r="33185" spans="68:68" customFormat="1">
      <c r="BP33185" s="90"/>
    </row>
    <row r="33186" spans="68:68" customFormat="1">
      <c r="BP33186" s="90"/>
    </row>
    <row r="33187" spans="68:68" customFormat="1">
      <c r="BP33187" s="90"/>
    </row>
    <row r="33188" spans="68:68" customFormat="1">
      <c r="BP33188" s="90"/>
    </row>
    <row r="33189" spans="68:68" customFormat="1">
      <c r="BP33189" s="90"/>
    </row>
    <row r="33190" spans="68:68" customFormat="1">
      <c r="BP33190" s="90"/>
    </row>
    <row r="33191" spans="68:68" customFormat="1">
      <c r="BP33191" s="90"/>
    </row>
    <row r="33192" spans="68:68" customFormat="1">
      <c r="BP33192" s="90"/>
    </row>
    <row r="33193" spans="68:68" customFormat="1">
      <c r="BP33193" s="90"/>
    </row>
    <row r="33194" spans="68:68" customFormat="1">
      <c r="BP33194" s="90"/>
    </row>
    <row r="33195" spans="68:68" customFormat="1">
      <c r="BP33195" s="90"/>
    </row>
    <row r="33196" spans="68:68" customFormat="1">
      <c r="BP33196" s="90"/>
    </row>
    <row r="33197" spans="68:68" customFormat="1">
      <c r="BP33197" s="90"/>
    </row>
    <row r="33198" spans="68:68" customFormat="1">
      <c r="BP33198" s="90"/>
    </row>
    <row r="33199" spans="68:68" customFormat="1">
      <c r="BP33199" s="90"/>
    </row>
    <row r="33200" spans="68:68" customFormat="1">
      <c r="BP33200" s="90"/>
    </row>
    <row r="33201" spans="68:68" customFormat="1">
      <c r="BP33201" s="90"/>
    </row>
    <row r="33202" spans="68:68" customFormat="1">
      <c r="BP33202" s="90"/>
    </row>
    <row r="33203" spans="68:68" customFormat="1">
      <c r="BP33203" s="90"/>
    </row>
    <row r="33204" spans="68:68" customFormat="1">
      <c r="BP33204" s="90"/>
    </row>
    <row r="33205" spans="68:68" customFormat="1">
      <c r="BP33205" s="90"/>
    </row>
    <row r="33206" spans="68:68" customFormat="1">
      <c r="BP33206" s="90"/>
    </row>
    <row r="33207" spans="68:68" customFormat="1">
      <c r="BP33207" s="90"/>
    </row>
    <row r="33208" spans="68:68" customFormat="1">
      <c r="BP33208" s="90"/>
    </row>
    <row r="33209" spans="68:68" customFormat="1">
      <c r="BP33209" s="90"/>
    </row>
    <row r="33210" spans="68:68" customFormat="1">
      <c r="BP33210" s="90"/>
    </row>
    <row r="33211" spans="68:68" customFormat="1">
      <c r="BP33211" s="90"/>
    </row>
    <row r="33212" spans="68:68" customFormat="1">
      <c r="BP33212" s="90"/>
    </row>
    <row r="33213" spans="68:68" customFormat="1">
      <c r="BP33213" s="90"/>
    </row>
    <row r="33214" spans="68:68" customFormat="1">
      <c r="BP33214" s="90"/>
    </row>
    <row r="33215" spans="68:68" customFormat="1">
      <c r="BP33215" s="90"/>
    </row>
    <row r="33216" spans="68:68" customFormat="1">
      <c r="BP33216" s="90"/>
    </row>
    <row r="33217" spans="68:68" customFormat="1">
      <c r="BP33217" s="90"/>
    </row>
    <row r="33218" spans="68:68" customFormat="1">
      <c r="BP33218" s="90"/>
    </row>
    <row r="33219" spans="68:68" customFormat="1">
      <c r="BP33219" s="90"/>
    </row>
    <row r="33220" spans="68:68" customFormat="1">
      <c r="BP33220" s="90"/>
    </row>
    <row r="33221" spans="68:68" customFormat="1">
      <c r="BP33221" s="90"/>
    </row>
    <row r="33222" spans="68:68" customFormat="1">
      <c r="BP33222" s="90"/>
    </row>
    <row r="33223" spans="68:68" customFormat="1">
      <c r="BP33223" s="90"/>
    </row>
    <row r="33224" spans="68:68" customFormat="1">
      <c r="BP33224" s="90"/>
    </row>
    <row r="33225" spans="68:68" customFormat="1">
      <c r="BP33225" s="90"/>
    </row>
    <row r="33226" spans="68:68" customFormat="1">
      <c r="BP33226" s="90"/>
    </row>
    <row r="33227" spans="68:68" customFormat="1">
      <c r="BP33227" s="90"/>
    </row>
    <row r="33228" spans="68:68" customFormat="1">
      <c r="BP33228" s="90"/>
    </row>
    <row r="33229" spans="68:68" customFormat="1">
      <c r="BP33229" s="90"/>
    </row>
    <row r="33230" spans="68:68" customFormat="1">
      <c r="BP33230" s="90"/>
    </row>
    <row r="33231" spans="68:68" customFormat="1">
      <c r="BP33231" s="90"/>
    </row>
    <row r="33232" spans="68:68" customFormat="1">
      <c r="BP33232" s="90"/>
    </row>
    <row r="33233" spans="68:68" customFormat="1">
      <c r="BP33233" s="90"/>
    </row>
    <row r="33234" spans="68:68" customFormat="1">
      <c r="BP33234" s="90"/>
    </row>
    <row r="33235" spans="68:68" customFormat="1">
      <c r="BP33235" s="90"/>
    </row>
    <row r="33236" spans="68:68" customFormat="1">
      <c r="BP33236" s="90"/>
    </row>
    <row r="33237" spans="68:68" customFormat="1">
      <c r="BP33237" s="90"/>
    </row>
    <row r="33238" spans="68:68" customFormat="1">
      <c r="BP33238" s="90"/>
    </row>
    <row r="33239" spans="68:68" customFormat="1">
      <c r="BP33239" s="90"/>
    </row>
    <row r="33240" spans="68:68" customFormat="1">
      <c r="BP33240" s="90"/>
    </row>
    <row r="33241" spans="68:68" customFormat="1">
      <c r="BP33241" s="90"/>
    </row>
    <row r="33242" spans="68:68" customFormat="1">
      <c r="BP33242" s="90"/>
    </row>
    <row r="33243" spans="68:68" customFormat="1">
      <c r="BP33243" s="90"/>
    </row>
    <row r="33244" spans="68:68" customFormat="1">
      <c r="BP33244" s="90"/>
    </row>
    <row r="33245" spans="68:68" customFormat="1">
      <c r="BP33245" s="90"/>
    </row>
    <row r="33246" spans="68:68" customFormat="1">
      <c r="BP33246" s="90"/>
    </row>
    <row r="33247" spans="68:68" customFormat="1">
      <c r="BP33247" s="90"/>
    </row>
    <row r="33248" spans="68:68" customFormat="1">
      <c r="BP33248" s="90"/>
    </row>
    <row r="33249" spans="68:68" customFormat="1">
      <c r="BP33249" s="90"/>
    </row>
    <row r="33250" spans="68:68" customFormat="1">
      <c r="BP33250" s="90"/>
    </row>
    <row r="33251" spans="68:68" customFormat="1">
      <c r="BP33251" s="90"/>
    </row>
    <row r="33252" spans="68:68" customFormat="1">
      <c r="BP33252" s="90"/>
    </row>
    <row r="33253" spans="68:68" customFormat="1">
      <c r="BP33253" s="90"/>
    </row>
    <row r="33254" spans="68:68" customFormat="1">
      <c r="BP33254" s="90"/>
    </row>
    <row r="33255" spans="68:68" customFormat="1">
      <c r="BP33255" s="90"/>
    </row>
    <row r="33256" spans="68:68" customFormat="1">
      <c r="BP33256" s="90"/>
    </row>
    <row r="33257" spans="68:68" customFormat="1">
      <c r="BP33257" s="90"/>
    </row>
    <row r="33258" spans="68:68" customFormat="1">
      <c r="BP33258" s="90"/>
    </row>
    <row r="33259" spans="68:68" customFormat="1">
      <c r="BP33259" s="90"/>
    </row>
    <row r="33260" spans="68:68" customFormat="1">
      <c r="BP33260" s="90"/>
    </row>
    <row r="33261" spans="68:68" customFormat="1">
      <c r="BP33261" s="90"/>
    </row>
    <row r="33262" spans="68:68" customFormat="1">
      <c r="BP33262" s="90"/>
    </row>
    <row r="33263" spans="68:68" customFormat="1">
      <c r="BP33263" s="90"/>
    </row>
    <row r="33264" spans="68:68" customFormat="1">
      <c r="BP33264" s="90"/>
    </row>
    <row r="33265" spans="68:68" customFormat="1">
      <c r="BP33265" s="90"/>
    </row>
    <row r="33266" spans="68:68" customFormat="1">
      <c r="BP33266" s="90"/>
    </row>
    <row r="33267" spans="68:68" customFormat="1">
      <c r="BP33267" s="90"/>
    </row>
    <row r="33268" spans="68:68" customFormat="1">
      <c r="BP33268" s="90"/>
    </row>
    <row r="33269" spans="68:68" customFormat="1">
      <c r="BP33269" s="90"/>
    </row>
    <row r="33270" spans="68:68" customFormat="1">
      <c r="BP33270" s="90"/>
    </row>
    <row r="33271" spans="68:68" customFormat="1">
      <c r="BP33271" s="90"/>
    </row>
    <row r="33272" spans="68:68" customFormat="1">
      <c r="BP33272" s="90"/>
    </row>
    <row r="33273" spans="68:68" customFormat="1">
      <c r="BP33273" s="90"/>
    </row>
    <row r="33274" spans="68:68" customFormat="1">
      <c r="BP33274" s="90"/>
    </row>
    <row r="33275" spans="68:68" customFormat="1">
      <c r="BP33275" s="90"/>
    </row>
    <row r="33276" spans="68:68" customFormat="1">
      <c r="BP33276" s="90"/>
    </row>
    <row r="33277" spans="68:68" customFormat="1">
      <c r="BP33277" s="90"/>
    </row>
    <row r="33278" spans="68:68" customFormat="1">
      <c r="BP33278" s="90"/>
    </row>
    <row r="33279" spans="68:68" customFormat="1">
      <c r="BP33279" s="90"/>
    </row>
    <row r="33280" spans="68:68" customFormat="1">
      <c r="BP33280" s="90"/>
    </row>
    <row r="33281" spans="68:68" customFormat="1">
      <c r="BP33281" s="90"/>
    </row>
    <row r="33282" spans="68:68" customFormat="1">
      <c r="BP33282" s="90"/>
    </row>
    <row r="33283" spans="68:68" customFormat="1">
      <c r="BP33283" s="90"/>
    </row>
    <row r="33284" spans="68:68" customFormat="1">
      <c r="BP33284" s="90"/>
    </row>
    <row r="33285" spans="68:68" customFormat="1">
      <c r="BP33285" s="90"/>
    </row>
    <row r="33286" spans="68:68" customFormat="1">
      <c r="BP33286" s="90"/>
    </row>
    <row r="33287" spans="68:68" customFormat="1">
      <c r="BP33287" s="90"/>
    </row>
    <row r="33288" spans="68:68" customFormat="1">
      <c r="BP33288" s="90"/>
    </row>
    <row r="33289" spans="68:68" customFormat="1">
      <c r="BP33289" s="90"/>
    </row>
    <row r="33290" spans="68:68" customFormat="1">
      <c r="BP33290" s="90"/>
    </row>
    <row r="33291" spans="68:68" customFormat="1">
      <c r="BP33291" s="90"/>
    </row>
    <row r="33292" spans="68:68" customFormat="1">
      <c r="BP33292" s="90"/>
    </row>
    <row r="33293" spans="68:68" customFormat="1">
      <c r="BP33293" s="90"/>
    </row>
    <row r="33294" spans="68:68" customFormat="1">
      <c r="BP33294" s="90"/>
    </row>
    <row r="33295" spans="68:68" customFormat="1">
      <c r="BP33295" s="90"/>
    </row>
    <row r="33296" spans="68:68" customFormat="1">
      <c r="BP33296" s="90"/>
    </row>
    <row r="33297" spans="68:68" customFormat="1">
      <c r="BP33297" s="90"/>
    </row>
    <row r="33298" spans="68:68" customFormat="1">
      <c r="BP33298" s="90"/>
    </row>
    <row r="33299" spans="68:68" customFormat="1">
      <c r="BP33299" s="90"/>
    </row>
    <row r="33300" spans="68:68" customFormat="1">
      <c r="BP33300" s="90"/>
    </row>
    <row r="33301" spans="68:68" customFormat="1">
      <c r="BP33301" s="90"/>
    </row>
    <row r="33302" spans="68:68" customFormat="1">
      <c r="BP33302" s="90"/>
    </row>
    <row r="33303" spans="68:68" customFormat="1">
      <c r="BP33303" s="90"/>
    </row>
    <row r="33304" spans="68:68" customFormat="1">
      <c r="BP33304" s="90"/>
    </row>
    <row r="33305" spans="68:68" customFormat="1">
      <c r="BP33305" s="90"/>
    </row>
    <row r="33306" spans="68:68" customFormat="1">
      <c r="BP33306" s="90"/>
    </row>
    <row r="33307" spans="68:68" customFormat="1">
      <c r="BP33307" s="90"/>
    </row>
    <row r="33308" spans="68:68" customFormat="1">
      <c r="BP33308" s="90"/>
    </row>
    <row r="33309" spans="68:68" customFormat="1">
      <c r="BP33309" s="90"/>
    </row>
    <row r="33310" spans="68:68" customFormat="1">
      <c r="BP33310" s="90"/>
    </row>
    <row r="33311" spans="68:68" customFormat="1">
      <c r="BP33311" s="90"/>
    </row>
    <row r="33312" spans="68:68" customFormat="1">
      <c r="BP33312" s="90"/>
    </row>
    <row r="33313" spans="68:68" customFormat="1">
      <c r="BP33313" s="90"/>
    </row>
    <row r="33314" spans="68:68" customFormat="1">
      <c r="BP33314" s="90"/>
    </row>
    <row r="33315" spans="68:68" customFormat="1">
      <c r="BP33315" s="90"/>
    </row>
    <row r="33316" spans="68:68" customFormat="1">
      <c r="BP33316" s="90"/>
    </row>
    <row r="33317" spans="68:68" customFormat="1">
      <c r="BP33317" s="90"/>
    </row>
    <row r="33318" spans="68:68" customFormat="1">
      <c r="BP33318" s="90"/>
    </row>
    <row r="33319" spans="68:68" customFormat="1">
      <c r="BP33319" s="90"/>
    </row>
    <row r="33320" spans="68:68" customFormat="1">
      <c r="BP33320" s="90"/>
    </row>
    <row r="33321" spans="68:68" customFormat="1">
      <c r="BP33321" s="90"/>
    </row>
    <row r="33322" spans="68:68" customFormat="1">
      <c r="BP33322" s="90"/>
    </row>
    <row r="33323" spans="68:68" customFormat="1">
      <c r="BP33323" s="90"/>
    </row>
    <row r="33324" spans="68:68" customFormat="1">
      <c r="BP33324" s="90"/>
    </row>
    <row r="33325" spans="68:68" customFormat="1">
      <c r="BP33325" s="90"/>
    </row>
    <row r="33326" spans="68:68" customFormat="1">
      <c r="BP33326" s="90"/>
    </row>
    <row r="33327" spans="68:68" customFormat="1">
      <c r="BP33327" s="90"/>
    </row>
    <row r="33328" spans="68:68" customFormat="1">
      <c r="BP33328" s="90"/>
    </row>
    <row r="33329" spans="68:68" customFormat="1">
      <c r="BP33329" s="90"/>
    </row>
    <row r="33330" spans="68:68" customFormat="1">
      <c r="BP33330" s="90"/>
    </row>
    <row r="33331" spans="68:68" customFormat="1">
      <c r="BP33331" s="90"/>
    </row>
    <row r="33332" spans="68:68" customFormat="1">
      <c r="BP33332" s="90"/>
    </row>
    <row r="33333" spans="68:68" customFormat="1">
      <c r="BP33333" s="90"/>
    </row>
    <row r="33334" spans="68:68" customFormat="1">
      <c r="BP33334" s="90"/>
    </row>
    <row r="33335" spans="68:68" customFormat="1">
      <c r="BP33335" s="90"/>
    </row>
    <row r="33336" spans="68:68" customFormat="1">
      <c r="BP33336" s="90"/>
    </row>
    <row r="33337" spans="68:68" customFormat="1">
      <c r="BP33337" s="90"/>
    </row>
    <row r="33338" spans="68:68" customFormat="1">
      <c r="BP33338" s="90"/>
    </row>
    <row r="33339" spans="68:68" customFormat="1">
      <c r="BP33339" s="90"/>
    </row>
    <row r="33340" spans="68:68" customFormat="1">
      <c r="BP33340" s="90"/>
    </row>
    <row r="33341" spans="68:68" customFormat="1">
      <c r="BP33341" s="90"/>
    </row>
    <row r="33342" spans="68:68" customFormat="1">
      <c r="BP33342" s="90"/>
    </row>
    <row r="33343" spans="68:68" customFormat="1">
      <c r="BP33343" s="90"/>
    </row>
    <row r="33344" spans="68:68" customFormat="1">
      <c r="BP33344" s="90"/>
    </row>
    <row r="33345" spans="68:68" customFormat="1">
      <c r="BP33345" s="90"/>
    </row>
    <row r="33346" spans="68:68" customFormat="1">
      <c r="BP33346" s="90"/>
    </row>
    <row r="33347" spans="68:68" customFormat="1">
      <c r="BP33347" s="90"/>
    </row>
    <row r="33348" spans="68:68" customFormat="1">
      <c r="BP33348" s="90"/>
    </row>
    <row r="33349" spans="68:68" customFormat="1">
      <c r="BP33349" s="90"/>
    </row>
    <row r="33350" spans="68:68" customFormat="1">
      <c r="BP33350" s="90"/>
    </row>
    <row r="33351" spans="68:68" customFormat="1">
      <c r="BP33351" s="90"/>
    </row>
    <row r="33352" spans="68:68" customFormat="1">
      <c r="BP33352" s="90"/>
    </row>
    <row r="33353" spans="68:68" customFormat="1">
      <c r="BP33353" s="90"/>
    </row>
    <row r="33354" spans="68:68" customFormat="1">
      <c r="BP33354" s="90"/>
    </row>
    <row r="33355" spans="68:68" customFormat="1">
      <c r="BP33355" s="90"/>
    </row>
    <row r="33356" spans="68:68" customFormat="1">
      <c r="BP33356" s="90"/>
    </row>
    <row r="33357" spans="68:68" customFormat="1">
      <c r="BP33357" s="90"/>
    </row>
    <row r="33358" spans="68:68" customFormat="1">
      <c r="BP33358" s="90"/>
    </row>
    <row r="33359" spans="68:68" customFormat="1">
      <c r="BP33359" s="90"/>
    </row>
    <row r="33360" spans="68:68" customFormat="1">
      <c r="BP33360" s="90"/>
    </row>
    <row r="33361" spans="68:68" customFormat="1">
      <c r="BP33361" s="90"/>
    </row>
    <row r="33362" spans="68:68" customFormat="1">
      <c r="BP33362" s="90"/>
    </row>
    <row r="33363" spans="68:68" customFormat="1">
      <c r="BP33363" s="90"/>
    </row>
    <row r="33364" spans="68:68" customFormat="1">
      <c r="BP33364" s="90"/>
    </row>
    <row r="33365" spans="68:68" customFormat="1">
      <c r="BP33365" s="90"/>
    </row>
    <row r="33366" spans="68:68" customFormat="1">
      <c r="BP33366" s="90"/>
    </row>
    <row r="33367" spans="68:68" customFormat="1">
      <c r="BP33367" s="90"/>
    </row>
    <row r="33368" spans="68:68" customFormat="1">
      <c r="BP33368" s="90"/>
    </row>
    <row r="33369" spans="68:68" customFormat="1">
      <c r="BP33369" s="90"/>
    </row>
    <row r="33370" spans="68:68" customFormat="1">
      <c r="BP33370" s="90"/>
    </row>
    <row r="33371" spans="68:68" customFormat="1">
      <c r="BP33371" s="90"/>
    </row>
    <row r="33372" spans="68:68" customFormat="1">
      <c r="BP33372" s="90"/>
    </row>
    <row r="33373" spans="68:68" customFormat="1">
      <c r="BP33373" s="90"/>
    </row>
    <row r="33374" spans="68:68" customFormat="1">
      <c r="BP33374" s="90"/>
    </row>
    <row r="33375" spans="68:68" customFormat="1">
      <c r="BP33375" s="90"/>
    </row>
    <row r="33376" spans="68:68" customFormat="1">
      <c r="BP33376" s="90"/>
    </row>
    <row r="33377" spans="68:68" customFormat="1">
      <c r="BP33377" s="90"/>
    </row>
    <row r="33378" spans="68:68" customFormat="1">
      <c r="BP33378" s="90"/>
    </row>
    <row r="33379" spans="68:68" customFormat="1">
      <c r="BP33379" s="90"/>
    </row>
    <row r="33380" spans="68:68" customFormat="1">
      <c r="BP33380" s="90"/>
    </row>
    <row r="33381" spans="68:68" customFormat="1">
      <c r="BP33381" s="90"/>
    </row>
    <row r="33382" spans="68:68" customFormat="1">
      <c r="BP33382" s="90"/>
    </row>
    <row r="33383" spans="68:68" customFormat="1">
      <c r="BP33383" s="90"/>
    </row>
    <row r="33384" spans="68:68" customFormat="1">
      <c r="BP33384" s="90"/>
    </row>
    <row r="33385" spans="68:68" customFormat="1">
      <c r="BP33385" s="90"/>
    </row>
    <row r="33386" spans="68:68" customFormat="1">
      <c r="BP33386" s="90"/>
    </row>
    <row r="33387" spans="68:68" customFormat="1">
      <c r="BP33387" s="90"/>
    </row>
    <row r="33388" spans="68:68" customFormat="1">
      <c r="BP33388" s="90"/>
    </row>
    <row r="33389" spans="68:68" customFormat="1">
      <c r="BP33389" s="90"/>
    </row>
    <row r="33390" spans="68:68" customFormat="1">
      <c r="BP33390" s="90"/>
    </row>
    <row r="33391" spans="68:68" customFormat="1">
      <c r="BP33391" s="90"/>
    </row>
    <row r="33392" spans="68:68" customFormat="1">
      <c r="BP33392" s="90"/>
    </row>
    <row r="33393" spans="68:68" customFormat="1">
      <c r="BP33393" s="90"/>
    </row>
    <row r="33394" spans="68:68" customFormat="1">
      <c r="BP33394" s="90"/>
    </row>
    <row r="33395" spans="68:68" customFormat="1">
      <c r="BP33395" s="90"/>
    </row>
    <row r="33396" spans="68:68" customFormat="1">
      <c r="BP33396" s="90"/>
    </row>
    <row r="33397" spans="68:68" customFormat="1">
      <c r="BP33397" s="90"/>
    </row>
    <row r="33398" spans="68:68" customFormat="1">
      <c r="BP33398" s="90"/>
    </row>
    <row r="33399" spans="68:68" customFormat="1">
      <c r="BP33399" s="90"/>
    </row>
    <row r="33400" spans="68:68" customFormat="1">
      <c r="BP33400" s="90"/>
    </row>
    <row r="33401" spans="68:68" customFormat="1">
      <c r="BP33401" s="90"/>
    </row>
    <row r="33402" spans="68:68" customFormat="1">
      <c r="BP33402" s="90"/>
    </row>
    <row r="33403" spans="68:68" customFormat="1">
      <c r="BP33403" s="90"/>
    </row>
    <row r="33404" spans="68:68" customFormat="1">
      <c r="BP33404" s="90"/>
    </row>
    <row r="33405" spans="68:68" customFormat="1">
      <c r="BP33405" s="90"/>
    </row>
    <row r="33406" spans="68:68" customFormat="1">
      <c r="BP33406" s="90"/>
    </row>
    <row r="33407" spans="68:68" customFormat="1">
      <c r="BP33407" s="90"/>
    </row>
    <row r="33408" spans="68:68" customFormat="1">
      <c r="BP33408" s="90"/>
    </row>
    <row r="33409" spans="68:68" customFormat="1">
      <c r="BP33409" s="90"/>
    </row>
    <row r="33410" spans="68:68" customFormat="1">
      <c r="BP33410" s="90"/>
    </row>
    <row r="33411" spans="68:68" customFormat="1">
      <c r="BP33411" s="90"/>
    </row>
    <row r="33412" spans="68:68" customFormat="1">
      <c r="BP33412" s="90"/>
    </row>
    <row r="33413" spans="68:68" customFormat="1">
      <c r="BP33413" s="90"/>
    </row>
    <row r="33414" spans="68:68" customFormat="1">
      <c r="BP33414" s="90"/>
    </row>
    <row r="33415" spans="68:68" customFormat="1">
      <c r="BP33415" s="90"/>
    </row>
    <row r="33416" spans="68:68" customFormat="1">
      <c r="BP33416" s="90"/>
    </row>
    <row r="33417" spans="68:68" customFormat="1">
      <c r="BP33417" s="90"/>
    </row>
    <row r="33418" spans="68:68" customFormat="1">
      <c r="BP33418" s="90"/>
    </row>
    <row r="33419" spans="68:68" customFormat="1">
      <c r="BP33419" s="90"/>
    </row>
    <row r="33420" spans="68:68" customFormat="1">
      <c r="BP33420" s="90"/>
    </row>
    <row r="33421" spans="68:68" customFormat="1">
      <c r="BP33421" s="90"/>
    </row>
    <row r="33422" spans="68:68" customFormat="1">
      <c r="BP33422" s="90"/>
    </row>
    <row r="33423" spans="68:68" customFormat="1">
      <c r="BP33423" s="90"/>
    </row>
    <row r="33424" spans="68:68" customFormat="1">
      <c r="BP33424" s="90"/>
    </row>
    <row r="33425" spans="68:68" customFormat="1">
      <c r="BP33425" s="90"/>
    </row>
    <row r="33426" spans="68:68" customFormat="1">
      <c r="BP33426" s="90"/>
    </row>
    <row r="33427" spans="68:68" customFormat="1">
      <c r="BP33427" s="90"/>
    </row>
    <row r="33428" spans="68:68" customFormat="1">
      <c r="BP33428" s="90"/>
    </row>
    <row r="33429" spans="68:68" customFormat="1">
      <c r="BP33429" s="90"/>
    </row>
    <row r="33430" spans="68:68" customFormat="1">
      <c r="BP33430" s="90"/>
    </row>
    <row r="33431" spans="68:68" customFormat="1">
      <c r="BP33431" s="90"/>
    </row>
    <row r="33432" spans="68:68" customFormat="1">
      <c r="BP33432" s="90"/>
    </row>
    <row r="33433" spans="68:68" customFormat="1">
      <c r="BP33433" s="90"/>
    </row>
    <row r="33434" spans="68:68" customFormat="1">
      <c r="BP33434" s="90"/>
    </row>
    <row r="33435" spans="68:68" customFormat="1">
      <c r="BP33435" s="90"/>
    </row>
    <row r="33436" spans="68:68" customFormat="1">
      <c r="BP33436" s="90"/>
    </row>
    <row r="33437" spans="68:68" customFormat="1">
      <c r="BP33437" s="90"/>
    </row>
    <row r="33438" spans="68:68" customFormat="1">
      <c r="BP33438" s="90"/>
    </row>
    <row r="33439" spans="68:68" customFormat="1">
      <c r="BP33439" s="90"/>
    </row>
    <row r="33440" spans="68:68" customFormat="1">
      <c r="BP33440" s="90"/>
    </row>
    <row r="33441" spans="68:68" customFormat="1">
      <c r="BP33441" s="90"/>
    </row>
    <row r="33442" spans="68:68" customFormat="1">
      <c r="BP33442" s="90"/>
    </row>
    <row r="33443" spans="68:68" customFormat="1">
      <c r="BP33443" s="90"/>
    </row>
    <row r="33444" spans="68:68" customFormat="1">
      <c r="BP33444" s="90"/>
    </row>
    <row r="33445" spans="68:68" customFormat="1">
      <c r="BP33445" s="90"/>
    </row>
    <row r="33446" spans="68:68" customFormat="1">
      <c r="BP33446" s="90"/>
    </row>
    <row r="33447" spans="68:68" customFormat="1">
      <c r="BP33447" s="90"/>
    </row>
    <row r="33448" spans="68:68" customFormat="1">
      <c r="BP33448" s="90"/>
    </row>
    <row r="33449" spans="68:68" customFormat="1">
      <c r="BP33449" s="90"/>
    </row>
    <row r="33450" spans="68:68" customFormat="1">
      <c r="BP33450" s="90"/>
    </row>
    <row r="33451" spans="68:68" customFormat="1">
      <c r="BP33451" s="90"/>
    </row>
    <row r="33452" spans="68:68" customFormat="1">
      <c r="BP33452" s="90"/>
    </row>
    <row r="33453" spans="68:68" customFormat="1">
      <c r="BP33453" s="90"/>
    </row>
    <row r="33454" spans="68:68" customFormat="1">
      <c r="BP33454" s="90"/>
    </row>
    <row r="33455" spans="68:68" customFormat="1">
      <c r="BP33455" s="90"/>
    </row>
    <row r="33456" spans="68:68" customFormat="1">
      <c r="BP33456" s="90"/>
    </row>
    <row r="33457" spans="68:68" customFormat="1">
      <c r="BP33457" s="90"/>
    </row>
    <row r="33458" spans="68:68" customFormat="1">
      <c r="BP33458" s="90"/>
    </row>
    <row r="33459" spans="68:68" customFormat="1">
      <c r="BP33459" s="90"/>
    </row>
    <row r="33460" spans="68:68" customFormat="1">
      <c r="BP33460" s="90"/>
    </row>
    <row r="33461" spans="68:68" customFormat="1">
      <c r="BP33461" s="90"/>
    </row>
    <row r="33462" spans="68:68" customFormat="1">
      <c r="BP33462" s="90"/>
    </row>
    <row r="33463" spans="68:68" customFormat="1">
      <c r="BP33463" s="90"/>
    </row>
    <row r="33464" spans="68:68" customFormat="1">
      <c r="BP33464" s="90"/>
    </row>
    <row r="33465" spans="68:68" customFormat="1">
      <c r="BP33465" s="90"/>
    </row>
    <row r="33466" spans="68:68" customFormat="1">
      <c r="BP33466" s="90"/>
    </row>
    <row r="33467" spans="68:68" customFormat="1">
      <c r="BP33467" s="90"/>
    </row>
    <row r="33468" spans="68:68" customFormat="1">
      <c r="BP33468" s="90"/>
    </row>
    <row r="33469" spans="68:68" customFormat="1">
      <c r="BP33469" s="90"/>
    </row>
    <row r="33470" spans="68:68" customFormat="1">
      <c r="BP33470" s="90"/>
    </row>
    <row r="33471" spans="68:68" customFormat="1">
      <c r="BP33471" s="90"/>
    </row>
    <row r="33472" spans="68:68" customFormat="1">
      <c r="BP33472" s="90"/>
    </row>
    <row r="33473" spans="68:68" customFormat="1">
      <c r="BP33473" s="90"/>
    </row>
    <row r="33474" spans="68:68" customFormat="1">
      <c r="BP33474" s="90"/>
    </row>
    <row r="33475" spans="68:68" customFormat="1">
      <c r="BP33475" s="90"/>
    </row>
    <row r="33476" spans="68:68" customFormat="1">
      <c r="BP33476" s="90"/>
    </row>
    <row r="33477" spans="68:68" customFormat="1">
      <c r="BP33477" s="90"/>
    </row>
    <row r="33478" spans="68:68" customFormat="1">
      <c r="BP33478" s="90"/>
    </row>
    <row r="33479" spans="68:68" customFormat="1">
      <c r="BP33479" s="90"/>
    </row>
    <row r="33480" spans="68:68" customFormat="1">
      <c r="BP33480" s="90"/>
    </row>
    <row r="33481" spans="68:68" customFormat="1">
      <c r="BP33481" s="90"/>
    </row>
    <row r="33482" spans="68:68" customFormat="1">
      <c r="BP33482" s="90"/>
    </row>
    <row r="33483" spans="68:68" customFormat="1">
      <c r="BP33483" s="90"/>
    </row>
    <row r="33484" spans="68:68" customFormat="1">
      <c r="BP33484" s="90"/>
    </row>
    <row r="33485" spans="68:68" customFormat="1">
      <c r="BP33485" s="90"/>
    </row>
    <row r="33486" spans="68:68" customFormat="1">
      <c r="BP33486" s="90"/>
    </row>
    <row r="33487" spans="68:68" customFormat="1">
      <c r="BP33487" s="90"/>
    </row>
    <row r="33488" spans="68:68" customFormat="1">
      <c r="BP33488" s="90"/>
    </row>
    <row r="33489" spans="68:68" customFormat="1">
      <c r="BP33489" s="90"/>
    </row>
    <row r="33490" spans="68:68" customFormat="1">
      <c r="BP33490" s="90"/>
    </row>
    <row r="33491" spans="68:68" customFormat="1">
      <c r="BP33491" s="90"/>
    </row>
    <row r="33492" spans="68:68" customFormat="1">
      <c r="BP33492" s="90"/>
    </row>
    <row r="33493" spans="68:68" customFormat="1">
      <c r="BP33493" s="90"/>
    </row>
    <row r="33494" spans="68:68" customFormat="1">
      <c r="BP33494" s="90"/>
    </row>
    <row r="33495" spans="68:68" customFormat="1">
      <c r="BP33495" s="90"/>
    </row>
    <row r="33496" spans="68:68" customFormat="1">
      <c r="BP33496" s="90"/>
    </row>
    <row r="33497" spans="68:68" customFormat="1">
      <c r="BP33497" s="90"/>
    </row>
    <row r="33498" spans="68:68" customFormat="1">
      <c r="BP33498" s="90"/>
    </row>
    <row r="33499" spans="68:68" customFormat="1">
      <c r="BP33499" s="90"/>
    </row>
    <row r="33500" spans="68:68" customFormat="1">
      <c r="BP33500" s="90"/>
    </row>
    <row r="33501" spans="68:68" customFormat="1">
      <c r="BP33501" s="90"/>
    </row>
    <row r="33502" spans="68:68" customFormat="1">
      <c r="BP33502" s="90"/>
    </row>
    <row r="33503" spans="68:68" customFormat="1">
      <c r="BP33503" s="90"/>
    </row>
    <row r="33504" spans="68:68" customFormat="1">
      <c r="BP33504" s="90"/>
    </row>
    <row r="33505" spans="68:68" customFormat="1">
      <c r="BP33505" s="90"/>
    </row>
    <row r="33506" spans="68:68" customFormat="1">
      <c r="BP33506" s="90"/>
    </row>
    <row r="33507" spans="68:68" customFormat="1">
      <c r="BP33507" s="90"/>
    </row>
    <row r="33508" spans="68:68" customFormat="1">
      <c r="BP33508" s="90"/>
    </row>
    <row r="33509" spans="68:68" customFormat="1">
      <c r="BP33509" s="90"/>
    </row>
    <row r="33510" spans="68:68" customFormat="1">
      <c r="BP33510" s="90"/>
    </row>
    <row r="33511" spans="68:68" customFormat="1">
      <c r="BP33511" s="90"/>
    </row>
    <row r="33512" spans="68:68" customFormat="1">
      <c r="BP33512" s="90"/>
    </row>
    <row r="33513" spans="68:68" customFormat="1">
      <c r="BP33513" s="90"/>
    </row>
    <row r="33514" spans="68:68" customFormat="1">
      <c r="BP33514" s="90"/>
    </row>
    <row r="33515" spans="68:68" customFormat="1">
      <c r="BP33515" s="90"/>
    </row>
    <row r="33516" spans="68:68" customFormat="1">
      <c r="BP33516" s="90"/>
    </row>
    <row r="33517" spans="68:68" customFormat="1">
      <c r="BP33517" s="90"/>
    </row>
    <row r="33518" spans="68:68" customFormat="1">
      <c r="BP33518" s="90"/>
    </row>
    <row r="33519" spans="68:68" customFormat="1">
      <c r="BP33519" s="90"/>
    </row>
    <row r="33520" spans="68:68" customFormat="1">
      <c r="BP33520" s="90"/>
    </row>
    <row r="33521" spans="68:68" customFormat="1">
      <c r="BP33521" s="90"/>
    </row>
    <row r="33522" spans="68:68" customFormat="1">
      <c r="BP33522" s="90"/>
    </row>
    <row r="33523" spans="68:68" customFormat="1">
      <c r="BP33523" s="90"/>
    </row>
    <row r="33524" spans="68:68" customFormat="1">
      <c r="BP33524" s="90"/>
    </row>
    <row r="33525" spans="68:68" customFormat="1">
      <c r="BP33525" s="90"/>
    </row>
    <row r="33526" spans="68:68" customFormat="1">
      <c r="BP33526" s="90"/>
    </row>
    <row r="33527" spans="68:68" customFormat="1">
      <c r="BP33527" s="90"/>
    </row>
    <row r="33528" spans="68:68" customFormat="1">
      <c r="BP33528" s="90"/>
    </row>
    <row r="33529" spans="68:68" customFormat="1">
      <c r="BP33529" s="90"/>
    </row>
    <row r="33530" spans="68:68" customFormat="1">
      <c r="BP33530" s="90"/>
    </row>
    <row r="33531" spans="68:68" customFormat="1">
      <c r="BP33531" s="90"/>
    </row>
    <row r="33532" spans="68:68" customFormat="1">
      <c r="BP33532" s="90"/>
    </row>
    <row r="33533" spans="68:68" customFormat="1">
      <c r="BP33533" s="90"/>
    </row>
    <row r="33534" spans="68:68" customFormat="1">
      <c r="BP33534" s="90"/>
    </row>
    <row r="33535" spans="68:68" customFormat="1">
      <c r="BP33535" s="90"/>
    </row>
    <row r="33536" spans="68:68" customFormat="1">
      <c r="BP33536" s="90"/>
    </row>
    <row r="33537" spans="68:68" customFormat="1">
      <c r="BP33537" s="90"/>
    </row>
    <row r="33538" spans="68:68" customFormat="1">
      <c r="BP33538" s="90"/>
    </row>
    <row r="33539" spans="68:68" customFormat="1">
      <c r="BP33539" s="90"/>
    </row>
    <row r="33540" spans="68:68" customFormat="1">
      <c r="BP33540" s="90"/>
    </row>
    <row r="33541" spans="68:68" customFormat="1">
      <c r="BP33541" s="90"/>
    </row>
    <row r="33542" spans="68:68" customFormat="1">
      <c r="BP33542" s="90"/>
    </row>
    <row r="33543" spans="68:68" customFormat="1">
      <c r="BP33543" s="90"/>
    </row>
    <row r="33544" spans="68:68" customFormat="1">
      <c r="BP33544" s="90"/>
    </row>
    <row r="33545" spans="68:68" customFormat="1">
      <c r="BP33545" s="90"/>
    </row>
    <row r="33546" spans="68:68" customFormat="1">
      <c r="BP33546" s="90"/>
    </row>
    <row r="33547" spans="68:68" customFormat="1">
      <c r="BP33547" s="90"/>
    </row>
    <row r="33548" spans="68:68" customFormat="1">
      <c r="BP33548" s="90"/>
    </row>
    <row r="33549" spans="68:68" customFormat="1">
      <c r="BP33549" s="90"/>
    </row>
    <row r="33550" spans="68:68" customFormat="1">
      <c r="BP33550" s="90"/>
    </row>
    <row r="33551" spans="68:68" customFormat="1">
      <c r="BP33551" s="90"/>
    </row>
    <row r="33552" spans="68:68" customFormat="1">
      <c r="BP33552" s="90"/>
    </row>
    <row r="33553" spans="68:68" customFormat="1">
      <c r="BP33553" s="90"/>
    </row>
    <row r="33554" spans="68:68" customFormat="1">
      <c r="BP33554" s="90"/>
    </row>
    <row r="33555" spans="68:68" customFormat="1">
      <c r="BP33555" s="90"/>
    </row>
    <row r="33556" spans="68:68" customFormat="1">
      <c r="BP33556" s="90"/>
    </row>
    <row r="33557" spans="68:68" customFormat="1">
      <c r="BP33557" s="90"/>
    </row>
    <row r="33558" spans="68:68" customFormat="1">
      <c r="BP33558" s="90"/>
    </row>
    <row r="33559" spans="68:68" customFormat="1">
      <c r="BP33559" s="90"/>
    </row>
    <row r="33560" spans="68:68" customFormat="1">
      <c r="BP33560" s="90"/>
    </row>
    <row r="33561" spans="68:68" customFormat="1">
      <c r="BP33561" s="90"/>
    </row>
    <row r="33562" spans="68:68" customFormat="1">
      <c r="BP33562" s="90"/>
    </row>
    <row r="33563" spans="68:68" customFormat="1">
      <c r="BP33563" s="90"/>
    </row>
    <row r="33564" spans="68:68" customFormat="1">
      <c r="BP33564" s="90"/>
    </row>
    <row r="33565" spans="68:68" customFormat="1">
      <c r="BP33565" s="90"/>
    </row>
    <row r="33566" spans="68:68" customFormat="1">
      <c r="BP33566" s="90"/>
    </row>
    <row r="33567" spans="68:68" customFormat="1">
      <c r="BP33567" s="90"/>
    </row>
    <row r="33568" spans="68:68" customFormat="1">
      <c r="BP33568" s="90"/>
    </row>
    <row r="33569" spans="68:68" customFormat="1">
      <c r="BP33569" s="90"/>
    </row>
    <row r="33570" spans="68:68" customFormat="1">
      <c r="BP33570" s="90"/>
    </row>
    <row r="33571" spans="68:68" customFormat="1">
      <c r="BP33571" s="90"/>
    </row>
    <row r="33572" spans="68:68" customFormat="1">
      <c r="BP33572" s="90"/>
    </row>
    <row r="33573" spans="68:68" customFormat="1">
      <c r="BP33573" s="90"/>
    </row>
    <row r="33574" spans="68:68" customFormat="1">
      <c r="BP33574" s="90"/>
    </row>
    <row r="33575" spans="68:68" customFormat="1">
      <c r="BP33575" s="90"/>
    </row>
    <row r="33576" spans="68:68" customFormat="1">
      <c r="BP33576" s="90"/>
    </row>
    <row r="33577" spans="68:68" customFormat="1">
      <c r="BP33577" s="90"/>
    </row>
    <row r="33578" spans="68:68" customFormat="1">
      <c r="BP33578" s="90"/>
    </row>
    <row r="33579" spans="68:68" customFormat="1">
      <c r="BP33579" s="90"/>
    </row>
    <row r="33580" spans="68:68" customFormat="1">
      <c r="BP33580" s="90"/>
    </row>
    <row r="33581" spans="68:68" customFormat="1">
      <c r="BP33581" s="90"/>
    </row>
    <row r="33582" spans="68:68" customFormat="1">
      <c r="BP33582" s="90"/>
    </row>
    <row r="33583" spans="68:68" customFormat="1">
      <c r="BP33583" s="90"/>
    </row>
    <row r="33584" spans="68:68" customFormat="1">
      <c r="BP33584" s="90"/>
    </row>
    <row r="33585" spans="68:68" customFormat="1">
      <c r="BP33585" s="90"/>
    </row>
    <row r="33586" spans="68:68" customFormat="1">
      <c r="BP33586" s="90"/>
    </row>
    <row r="33587" spans="68:68" customFormat="1">
      <c r="BP33587" s="90"/>
    </row>
    <row r="33588" spans="68:68" customFormat="1">
      <c r="BP33588" s="90"/>
    </row>
    <row r="33589" spans="68:68" customFormat="1">
      <c r="BP33589" s="90"/>
    </row>
    <row r="33590" spans="68:68" customFormat="1">
      <c r="BP33590" s="90"/>
    </row>
    <row r="33591" spans="68:68" customFormat="1">
      <c r="BP33591" s="90"/>
    </row>
    <row r="33592" spans="68:68" customFormat="1">
      <c r="BP33592" s="90"/>
    </row>
    <row r="33593" spans="68:68" customFormat="1">
      <c r="BP33593" s="90"/>
    </row>
    <row r="33594" spans="68:68" customFormat="1">
      <c r="BP33594" s="90"/>
    </row>
    <row r="33595" spans="68:68" customFormat="1">
      <c r="BP33595" s="90"/>
    </row>
    <row r="33596" spans="68:68" customFormat="1">
      <c r="BP33596" s="90"/>
    </row>
    <row r="33597" spans="68:68" customFormat="1">
      <c r="BP33597" s="90"/>
    </row>
    <row r="33598" spans="68:68" customFormat="1">
      <c r="BP33598" s="90"/>
    </row>
    <row r="33599" spans="68:68" customFormat="1">
      <c r="BP33599" s="90"/>
    </row>
    <row r="33600" spans="68:68" customFormat="1">
      <c r="BP33600" s="90"/>
    </row>
    <row r="33601" spans="68:68" customFormat="1">
      <c r="BP33601" s="90"/>
    </row>
    <row r="33602" spans="68:68" customFormat="1">
      <c r="BP33602" s="90"/>
    </row>
    <row r="33603" spans="68:68" customFormat="1">
      <c r="BP33603" s="90"/>
    </row>
    <row r="33604" spans="68:68" customFormat="1">
      <c r="BP33604" s="90"/>
    </row>
    <row r="33605" spans="68:68" customFormat="1">
      <c r="BP33605" s="90"/>
    </row>
    <row r="33606" spans="68:68" customFormat="1">
      <c r="BP33606" s="90"/>
    </row>
    <row r="33607" spans="68:68" customFormat="1">
      <c r="BP33607" s="90"/>
    </row>
    <row r="33608" spans="68:68" customFormat="1">
      <c r="BP33608" s="90"/>
    </row>
    <row r="33609" spans="68:68" customFormat="1">
      <c r="BP33609" s="90"/>
    </row>
    <row r="33610" spans="68:68" customFormat="1">
      <c r="BP33610" s="90"/>
    </row>
    <row r="33611" spans="68:68" customFormat="1">
      <c r="BP33611" s="90"/>
    </row>
    <row r="33612" spans="68:68" customFormat="1">
      <c r="BP33612" s="90"/>
    </row>
    <row r="33613" spans="68:68" customFormat="1">
      <c r="BP33613" s="90"/>
    </row>
    <row r="33614" spans="68:68" customFormat="1">
      <c r="BP33614" s="90"/>
    </row>
    <row r="33615" spans="68:68" customFormat="1">
      <c r="BP33615" s="90"/>
    </row>
    <row r="33616" spans="68:68" customFormat="1">
      <c r="BP33616" s="90"/>
    </row>
    <row r="33617" spans="68:68" customFormat="1">
      <c r="BP33617" s="90"/>
    </row>
    <row r="33618" spans="68:68" customFormat="1">
      <c r="BP33618" s="90"/>
    </row>
    <row r="33619" spans="68:68" customFormat="1">
      <c r="BP33619" s="90"/>
    </row>
    <row r="33620" spans="68:68" customFormat="1">
      <c r="BP33620" s="90"/>
    </row>
    <row r="33621" spans="68:68" customFormat="1">
      <c r="BP33621" s="90"/>
    </row>
    <row r="33622" spans="68:68" customFormat="1">
      <c r="BP33622" s="90"/>
    </row>
    <row r="33623" spans="68:68" customFormat="1">
      <c r="BP33623" s="90"/>
    </row>
    <row r="33624" spans="68:68" customFormat="1">
      <c r="BP33624" s="90"/>
    </row>
    <row r="33625" spans="68:68" customFormat="1">
      <c r="BP33625" s="90"/>
    </row>
    <row r="33626" spans="68:68" customFormat="1">
      <c r="BP33626" s="90"/>
    </row>
    <row r="33627" spans="68:68" customFormat="1">
      <c r="BP33627" s="90"/>
    </row>
    <row r="33628" spans="68:68" customFormat="1">
      <c r="BP33628" s="90"/>
    </row>
    <row r="33629" spans="68:68" customFormat="1">
      <c r="BP33629" s="90"/>
    </row>
    <row r="33630" spans="68:68" customFormat="1">
      <c r="BP33630" s="90"/>
    </row>
    <row r="33631" spans="68:68" customFormat="1">
      <c r="BP33631" s="90"/>
    </row>
    <row r="33632" spans="68:68" customFormat="1">
      <c r="BP33632" s="90"/>
    </row>
    <row r="33633" spans="68:68" customFormat="1">
      <c r="BP33633" s="90"/>
    </row>
    <row r="33634" spans="68:68" customFormat="1">
      <c r="BP33634" s="90"/>
    </row>
    <row r="33635" spans="68:68" customFormat="1">
      <c r="BP33635" s="90"/>
    </row>
    <row r="33636" spans="68:68" customFormat="1">
      <c r="BP33636" s="90"/>
    </row>
    <row r="33637" spans="68:68" customFormat="1">
      <c r="BP33637" s="90"/>
    </row>
    <row r="33638" spans="68:68" customFormat="1">
      <c r="BP33638" s="90"/>
    </row>
    <row r="33639" spans="68:68" customFormat="1">
      <c r="BP33639" s="90"/>
    </row>
    <row r="33640" spans="68:68" customFormat="1">
      <c r="BP33640" s="90"/>
    </row>
    <row r="33641" spans="68:68" customFormat="1">
      <c r="BP33641" s="90"/>
    </row>
    <row r="33642" spans="68:68" customFormat="1">
      <c r="BP33642" s="90"/>
    </row>
    <row r="33643" spans="68:68" customFormat="1">
      <c r="BP33643" s="90"/>
    </row>
    <row r="33644" spans="68:68" customFormat="1">
      <c r="BP33644" s="90"/>
    </row>
    <row r="33645" spans="68:68" customFormat="1">
      <c r="BP33645" s="90"/>
    </row>
    <row r="33646" spans="68:68" customFormat="1">
      <c r="BP33646" s="90"/>
    </row>
    <row r="33647" spans="68:68" customFormat="1">
      <c r="BP33647" s="90"/>
    </row>
    <row r="33648" spans="68:68" customFormat="1">
      <c r="BP33648" s="90"/>
    </row>
    <row r="33649" spans="68:68" customFormat="1">
      <c r="BP33649" s="90"/>
    </row>
    <row r="33650" spans="68:68" customFormat="1">
      <c r="BP33650" s="90"/>
    </row>
    <row r="33651" spans="68:68" customFormat="1">
      <c r="BP33651" s="90"/>
    </row>
    <row r="33652" spans="68:68" customFormat="1">
      <c r="BP33652" s="90"/>
    </row>
    <row r="33653" spans="68:68" customFormat="1">
      <c r="BP33653" s="90"/>
    </row>
    <row r="33654" spans="68:68" customFormat="1">
      <c r="BP33654" s="90"/>
    </row>
    <row r="33655" spans="68:68" customFormat="1">
      <c r="BP33655" s="90"/>
    </row>
    <row r="33656" spans="68:68" customFormat="1">
      <c r="BP33656" s="90"/>
    </row>
    <row r="33657" spans="68:68" customFormat="1">
      <c r="BP33657" s="90"/>
    </row>
    <row r="33658" spans="68:68" customFormat="1">
      <c r="BP33658" s="90"/>
    </row>
    <row r="33659" spans="68:68" customFormat="1">
      <c r="BP33659" s="90"/>
    </row>
    <row r="33660" spans="68:68" customFormat="1">
      <c r="BP33660" s="90"/>
    </row>
    <row r="33661" spans="68:68" customFormat="1">
      <c r="BP33661" s="90"/>
    </row>
    <row r="33662" spans="68:68" customFormat="1">
      <c r="BP33662" s="90"/>
    </row>
    <row r="33663" spans="68:68" customFormat="1">
      <c r="BP33663" s="90"/>
    </row>
    <row r="33664" spans="68:68" customFormat="1">
      <c r="BP33664" s="90"/>
    </row>
    <row r="33665" spans="68:68" customFormat="1">
      <c r="BP33665" s="90"/>
    </row>
    <row r="33666" spans="68:68" customFormat="1">
      <c r="BP33666" s="90"/>
    </row>
    <row r="33667" spans="68:68" customFormat="1">
      <c r="BP33667" s="90"/>
    </row>
    <row r="33668" spans="68:68" customFormat="1">
      <c r="BP33668" s="90"/>
    </row>
    <row r="33669" spans="68:68" customFormat="1">
      <c r="BP33669" s="90"/>
    </row>
    <row r="33670" spans="68:68" customFormat="1">
      <c r="BP33670" s="90"/>
    </row>
    <row r="33671" spans="68:68" customFormat="1">
      <c r="BP33671" s="90"/>
    </row>
    <row r="33672" spans="68:68" customFormat="1">
      <c r="BP33672" s="90"/>
    </row>
    <row r="33673" spans="68:68" customFormat="1">
      <c r="BP33673" s="90"/>
    </row>
    <row r="33674" spans="68:68" customFormat="1">
      <c r="BP33674" s="90"/>
    </row>
    <row r="33675" spans="68:68" customFormat="1">
      <c r="BP33675" s="90"/>
    </row>
    <row r="33676" spans="68:68" customFormat="1">
      <c r="BP33676" s="90"/>
    </row>
    <row r="33677" spans="68:68" customFormat="1">
      <c r="BP33677" s="90"/>
    </row>
    <row r="33678" spans="68:68" customFormat="1">
      <c r="BP33678" s="90"/>
    </row>
    <row r="33679" spans="68:68" customFormat="1">
      <c r="BP33679" s="90"/>
    </row>
    <row r="33680" spans="68:68" customFormat="1">
      <c r="BP33680" s="90"/>
    </row>
    <row r="33681" spans="68:68" customFormat="1">
      <c r="BP33681" s="90"/>
    </row>
    <row r="33682" spans="68:68" customFormat="1">
      <c r="BP33682" s="90"/>
    </row>
    <row r="33683" spans="68:68" customFormat="1">
      <c r="BP33683" s="90"/>
    </row>
    <row r="33684" spans="68:68" customFormat="1">
      <c r="BP33684" s="90"/>
    </row>
    <row r="33685" spans="68:68" customFormat="1">
      <c r="BP33685" s="90"/>
    </row>
    <row r="33686" spans="68:68" customFormat="1">
      <c r="BP33686" s="90"/>
    </row>
    <row r="33687" spans="68:68" customFormat="1">
      <c r="BP33687" s="90"/>
    </row>
    <row r="33688" spans="68:68" customFormat="1">
      <c r="BP33688" s="90"/>
    </row>
    <row r="33689" spans="68:68" customFormat="1">
      <c r="BP33689" s="90"/>
    </row>
    <row r="33690" spans="68:68" customFormat="1">
      <c r="BP33690" s="90"/>
    </row>
    <row r="33691" spans="68:68" customFormat="1">
      <c r="BP33691" s="90"/>
    </row>
    <row r="33692" spans="68:68" customFormat="1">
      <c r="BP33692" s="90"/>
    </row>
    <row r="33693" spans="68:68" customFormat="1">
      <c r="BP33693" s="90"/>
    </row>
    <row r="33694" spans="68:68" customFormat="1">
      <c r="BP33694" s="90"/>
    </row>
    <row r="33695" spans="68:68" customFormat="1">
      <c r="BP33695" s="90"/>
    </row>
    <row r="33696" spans="68:68" customFormat="1">
      <c r="BP33696" s="90"/>
    </row>
    <row r="33697" spans="68:68" customFormat="1">
      <c r="BP33697" s="90"/>
    </row>
    <row r="33698" spans="68:68" customFormat="1">
      <c r="BP33698" s="90"/>
    </row>
    <row r="33699" spans="68:68" customFormat="1">
      <c r="BP33699" s="90"/>
    </row>
    <row r="33700" spans="68:68" customFormat="1">
      <c r="BP33700" s="90"/>
    </row>
    <row r="33701" spans="68:68" customFormat="1">
      <c r="BP33701" s="90"/>
    </row>
    <row r="33702" spans="68:68" customFormat="1">
      <c r="BP33702" s="90"/>
    </row>
    <row r="33703" spans="68:68" customFormat="1">
      <c r="BP33703" s="90"/>
    </row>
    <row r="33704" spans="68:68" customFormat="1">
      <c r="BP33704" s="90"/>
    </row>
    <row r="33705" spans="68:68" customFormat="1">
      <c r="BP33705" s="90"/>
    </row>
    <row r="33706" spans="68:68" customFormat="1">
      <c r="BP33706" s="90"/>
    </row>
    <row r="33707" spans="68:68" customFormat="1">
      <c r="BP33707" s="90"/>
    </row>
    <row r="33708" spans="68:68" customFormat="1">
      <c r="BP33708" s="90"/>
    </row>
    <row r="33709" spans="68:68" customFormat="1">
      <c r="BP33709" s="90"/>
    </row>
    <row r="33710" spans="68:68" customFormat="1">
      <c r="BP33710" s="90"/>
    </row>
    <row r="33711" spans="68:68" customFormat="1">
      <c r="BP33711" s="90"/>
    </row>
    <row r="33712" spans="68:68" customFormat="1">
      <c r="BP33712" s="90"/>
    </row>
    <row r="33713" spans="68:68" customFormat="1">
      <c r="BP33713" s="90"/>
    </row>
    <row r="33714" spans="68:68" customFormat="1">
      <c r="BP33714" s="90"/>
    </row>
    <row r="33715" spans="68:68" customFormat="1">
      <c r="BP33715" s="90"/>
    </row>
    <row r="33716" spans="68:68" customFormat="1">
      <c r="BP33716" s="90"/>
    </row>
    <row r="33717" spans="68:68" customFormat="1">
      <c r="BP33717" s="90"/>
    </row>
    <row r="33718" spans="68:68" customFormat="1">
      <c r="BP33718" s="90"/>
    </row>
    <row r="33719" spans="68:68" customFormat="1">
      <c r="BP33719" s="90"/>
    </row>
    <row r="33720" spans="68:68" customFormat="1">
      <c r="BP33720" s="90"/>
    </row>
    <row r="33721" spans="68:68" customFormat="1">
      <c r="BP33721" s="90"/>
    </row>
    <row r="33722" spans="68:68" customFormat="1">
      <c r="BP33722" s="90"/>
    </row>
    <row r="33723" spans="68:68" customFormat="1">
      <c r="BP33723" s="90"/>
    </row>
    <row r="33724" spans="68:68" customFormat="1">
      <c r="BP33724" s="90"/>
    </row>
    <row r="33725" spans="68:68" customFormat="1">
      <c r="BP33725" s="90"/>
    </row>
    <row r="33726" spans="68:68" customFormat="1">
      <c r="BP33726" s="90"/>
    </row>
    <row r="33727" spans="68:68" customFormat="1">
      <c r="BP33727" s="90"/>
    </row>
    <row r="33728" spans="68:68" customFormat="1">
      <c r="BP33728" s="90"/>
    </row>
    <row r="33729" spans="68:68" customFormat="1">
      <c r="BP33729" s="90"/>
    </row>
    <row r="33730" spans="68:68" customFormat="1">
      <c r="BP33730" s="90"/>
    </row>
    <row r="33731" spans="68:68" customFormat="1">
      <c r="BP33731" s="90"/>
    </row>
    <row r="33732" spans="68:68" customFormat="1">
      <c r="BP33732" s="90"/>
    </row>
    <row r="33733" spans="68:68" customFormat="1">
      <c r="BP33733" s="90"/>
    </row>
    <row r="33734" spans="68:68" customFormat="1">
      <c r="BP33734" s="90"/>
    </row>
    <row r="33735" spans="68:68" customFormat="1">
      <c r="BP33735" s="90"/>
    </row>
    <row r="33736" spans="68:68" customFormat="1">
      <c r="BP33736" s="90"/>
    </row>
    <row r="33737" spans="68:68" customFormat="1">
      <c r="BP33737" s="90"/>
    </row>
    <row r="33738" spans="68:68" customFormat="1">
      <c r="BP33738" s="90"/>
    </row>
    <row r="33739" spans="68:68" customFormat="1">
      <c r="BP33739" s="90"/>
    </row>
    <row r="33740" spans="68:68" customFormat="1">
      <c r="BP33740" s="90"/>
    </row>
    <row r="33741" spans="68:68" customFormat="1">
      <c r="BP33741" s="90"/>
    </row>
    <row r="33742" spans="68:68" customFormat="1">
      <c r="BP33742" s="90"/>
    </row>
    <row r="33743" spans="68:68" customFormat="1">
      <c r="BP33743" s="90"/>
    </row>
    <row r="33744" spans="68:68" customFormat="1">
      <c r="BP33744" s="90"/>
    </row>
    <row r="33745" spans="68:68" customFormat="1">
      <c r="BP33745" s="90"/>
    </row>
    <row r="33746" spans="68:68" customFormat="1">
      <c r="BP33746" s="90"/>
    </row>
    <row r="33747" spans="68:68" customFormat="1">
      <c r="BP33747" s="90"/>
    </row>
    <row r="33748" spans="68:68" customFormat="1">
      <c r="BP33748" s="90"/>
    </row>
    <row r="33749" spans="68:68" customFormat="1">
      <c r="BP33749" s="90"/>
    </row>
    <row r="33750" spans="68:68" customFormat="1">
      <c r="BP33750" s="90"/>
    </row>
    <row r="33751" spans="68:68" customFormat="1">
      <c r="BP33751" s="90"/>
    </row>
    <row r="33752" spans="68:68" customFormat="1">
      <c r="BP33752" s="90"/>
    </row>
    <row r="33753" spans="68:68" customFormat="1">
      <c r="BP33753" s="90"/>
    </row>
    <row r="33754" spans="68:68" customFormat="1">
      <c r="BP33754" s="90"/>
    </row>
    <row r="33755" spans="68:68" customFormat="1">
      <c r="BP33755" s="90"/>
    </row>
    <row r="33756" spans="68:68" customFormat="1">
      <c r="BP33756" s="90"/>
    </row>
    <row r="33757" spans="68:68" customFormat="1">
      <c r="BP33757" s="90"/>
    </row>
    <row r="33758" spans="68:68" customFormat="1">
      <c r="BP33758" s="90"/>
    </row>
    <row r="33759" spans="68:68" customFormat="1">
      <c r="BP33759" s="90"/>
    </row>
    <row r="33760" spans="68:68" customFormat="1">
      <c r="BP33760" s="90"/>
    </row>
    <row r="33761" spans="68:68" customFormat="1">
      <c r="BP33761" s="90"/>
    </row>
    <row r="33762" spans="68:68" customFormat="1">
      <c r="BP33762" s="90"/>
    </row>
    <row r="33763" spans="68:68" customFormat="1">
      <c r="BP33763" s="90"/>
    </row>
    <row r="33764" spans="68:68" customFormat="1">
      <c r="BP33764" s="90"/>
    </row>
    <row r="33765" spans="68:68" customFormat="1">
      <c r="BP33765" s="90"/>
    </row>
    <row r="33766" spans="68:68" customFormat="1">
      <c r="BP33766" s="90"/>
    </row>
    <row r="33767" spans="68:68" customFormat="1">
      <c r="BP33767" s="90"/>
    </row>
    <row r="33768" spans="68:68" customFormat="1">
      <c r="BP33768" s="90"/>
    </row>
    <row r="33769" spans="68:68" customFormat="1">
      <c r="BP33769" s="90"/>
    </row>
    <row r="33770" spans="68:68" customFormat="1">
      <c r="BP33770" s="90"/>
    </row>
    <row r="33771" spans="68:68" customFormat="1">
      <c r="BP33771" s="90"/>
    </row>
    <row r="33772" spans="68:68" customFormat="1">
      <c r="BP33772" s="90"/>
    </row>
    <row r="33773" spans="68:68" customFormat="1">
      <c r="BP33773" s="90"/>
    </row>
    <row r="33774" spans="68:68" customFormat="1">
      <c r="BP33774" s="90"/>
    </row>
    <row r="33775" spans="68:68" customFormat="1">
      <c r="BP33775" s="90"/>
    </row>
    <row r="33776" spans="68:68" customFormat="1">
      <c r="BP33776" s="90"/>
    </row>
    <row r="33777" spans="68:68" customFormat="1">
      <c r="BP33777" s="90"/>
    </row>
    <row r="33778" spans="68:68" customFormat="1">
      <c r="BP33778" s="90"/>
    </row>
    <row r="33779" spans="68:68" customFormat="1">
      <c r="BP33779" s="90"/>
    </row>
    <row r="33780" spans="68:68" customFormat="1">
      <c r="BP33780" s="90"/>
    </row>
    <row r="33781" spans="68:68" customFormat="1">
      <c r="BP33781" s="90"/>
    </row>
    <row r="33782" spans="68:68" customFormat="1">
      <c r="BP33782" s="90"/>
    </row>
    <row r="33783" spans="68:68" customFormat="1">
      <c r="BP33783" s="90"/>
    </row>
    <row r="33784" spans="68:68" customFormat="1">
      <c r="BP33784" s="90"/>
    </row>
    <row r="33785" spans="68:68" customFormat="1">
      <c r="BP33785" s="90"/>
    </row>
    <row r="33786" spans="68:68" customFormat="1">
      <c r="BP33786" s="90"/>
    </row>
    <row r="33787" spans="68:68" customFormat="1">
      <c r="BP33787" s="90"/>
    </row>
    <row r="33788" spans="68:68" customFormat="1">
      <c r="BP33788" s="90"/>
    </row>
    <row r="33789" spans="68:68" customFormat="1">
      <c r="BP33789" s="90"/>
    </row>
    <row r="33790" spans="68:68" customFormat="1">
      <c r="BP33790" s="90"/>
    </row>
    <row r="33791" spans="68:68" customFormat="1">
      <c r="BP33791" s="90"/>
    </row>
    <row r="33792" spans="68:68" customFormat="1">
      <c r="BP33792" s="90"/>
    </row>
    <row r="33793" spans="68:68" customFormat="1">
      <c r="BP33793" s="90"/>
    </row>
    <row r="33794" spans="68:68" customFormat="1">
      <c r="BP33794" s="90"/>
    </row>
    <row r="33795" spans="68:68" customFormat="1">
      <c r="BP33795" s="90"/>
    </row>
    <row r="33796" spans="68:68" customFormat="1">
      <c r="BP33796" s="90"/>
    </row>
    <row r="33797" spans="68:68" customFormat="1">
      <c r="BP33797" s="90"/>
    </row>
    <row r="33798" spans="68:68" customFormat="1">
      <c r="BP33798" s="90"/>
    </row>
    <row r="33799" spans="68:68" customFormat="1">
      <c r="BP33799" s="90"/>
    </row>
    <row r="33800" spans="68:68" customFormat="1">
      <c r="BP33800" s="90"/>
    </row>
    <row r="33801" spans="68:68" customFormat="1">
      <c r="BP33801" s="90"/>
    </row>
    <row r="33802" spans="68:68" customFormat="1">
      <c r="BP33802" s="90"/>
    </row>
    <row r="33803" spans="68:68" customFormat="1">
      <c r="BP33803" s="90"/>
    </row>
    <row r="33804" spans="68:68" customFormat="1">
      <c r="BP33804" s="90"/>
    </row>
    <row r="33805" spans="68:68" customFormat="1">
      <c r="BP33805" s="90"/>
    </row>
    <row r="33806" spans="68:68" customFormat="1">
      <c r="BP33806" s="90"/>
    </row>
    <row r="33807" spans="68:68" customFormat="1">
      <c r="BP33807" s="90"/>
    </row>
    <row r="33808" spans="68:68" customFormat="1">
      <c r="BP33808" s="90"/>
    </row>
    <row r="33809" spans="68:68" customFormat="1">
      <c r="BP33809" s="90"/>
    </row>
    <row r="33810" spans="68:68" customFormat="1">
      <c r="BP33810" s="90"/>
    </row>
    <row r="33811" spans="68:68" customFormat="1">
      <c r="BP33811" s="90"/>
    </row>
    <row r="33812" spans="68:68" customFormat="1">
      <c r="BP33812" s="90"/>
    </row>
    <row r="33813" spans="68:68" customFormat="1">
      <c r="BP33813" s="90"/>
    </row>
    <row r="33814" spans="68:68" customFormat="1">
      <c r="BP33814" s="90"/>
    </row>
    <row r="33815" spans="68:68" customFormat="1">
      <c r="BP33815" s="90"/>
    </row>
    <row r="33816" spans="68:68" customFormat="1">
      <c r="BP33816" s="90"/>
    </row>
    <row r="33817" spans="68:68" customFormat="1">
      <c r="BP33817" s="90"/>
    </row>
    <row r="33818" spans="68:68" customFormat="1">
      <c r="BP33818" s="90"/>
    </row>
    <row r="33819" spans="68:68" customFormat="1">
      <c r="BP33819" s="90"/>
    </row>
    <row r="33820" spans="68:68" customFormat="1">
      <c r="BP33820" s="90"/>
    </row>
    <row r="33821" spans="68:68" customFormat="1">
      <c r="BP33821" s="90"/>
    </row>
    <row r="33822" spans="68:68" customFormat="1">
      <c r="BP33822" s="90"/>
    </row>
    <row r="33823" spans="68:68" customFormat="1">
      <c r="BP33823" s="90"/>
    </row>
    <row r="33824" spans="68:68" customFormat="1">
      <c r="BP33824" s="90"/>
    </row>
    <row r="33825" spans="68:68" customFormat="1">
      <c r="BP33825" s="90"/>
    </row>
    <row r="33826" spans="68:68" customFormat="1">
      <c r="BP33826" s="90"/>
    </row>
    <row r="33827" spans="68:68" customFormat="1">
      <c r="BP33827" s="90"/>
    </row>
    <row r="33828" spans="68:68" customFormat="1">
      <c r="BP33828" s="90"/>
    </row>
    <row r="33829" spans="68:68" customFormat="1">
      <c r="BP33829" s="90"/>
    </row>
    <row r="33830" spans="68:68" customFormat="1">
      <c r="BP33830" s="90"/>
    </row>
    <row r="33831" spans="68:68" customFormat="1">
      <c r="BP33831" s="90"/>
    </row>
    <row r="33832" spans="68:68" customFormat="1">
      <c r="BP33832" s="90"/>
    </row>
    <row r="33833" spans="68:68" customFormat="1">
      <c r="BP33833" s="90"/>
    </row>
    <row r="33834" spans="68:68" customFormat="1">
      <c r="BP33834" s="90"/>
    </row>
    <row r="33835" spans="68:68" customFormat="1">
      <c r="BP33835" s="90"/>
    </row>
    <row r="33836" spans="68:68" customFormat="1">
      <c r="BP33836" s="90"/>
    </row>
    <row r="33837" spans="68:68" customFormat="1">
      <c r="BP33837" s="90"/>
    </row>
    <row r="33838" spans="68:68" customFormat="1">
      <c r="BP33838" s="90"/>
    </row>
    <row r="33839" spans="68:68" customFormat="1">
      <c r="BP33839" s="90"/>
    </row>
    <row r="33840" spans="68:68" customFormat="1">
      <c r="BP33840" s="90"/>
    </row>
    <row r="33841" spans="68:68" customFormat="1">
      <c r="BP33841" s="90"/>
    </row>
    <row r="33842" spans="68:68" customFormat="1">
      <c r="BP33842" s="90"/>
    </row>
    <row r="33843" spans="68:68" customFormat="1">
      <c r="BP33843" s="90"/>
    </row>
    <row r="33844" spans="68:68" customFormat="1">
      <c r="BP33844" s="90"/>
    </row>
    <row r="33845" spans="68:68" customFormat="1">
      <c r="BP33845" s="90"/>
    </row>
    <row r="33846" spans="68:68" customFormat="1">
      <c r="BP33846" s="90"/>
    </row>
    <row r="33847" spans="68:68" customFormat="1">
      <c r="BP33847" s="90"/>
    </row>
    <row r="33848" spans="68:68" customFormat="1">
      <c r="BP33848" s="90"/>
    </row>
    <row r="33849" spans="68:68" customFormat="1">
      <c r="BP33849" s="90"/>
    </row>
    <row r="33850" spans="68:68" customFormat="1">
      <c r="BP33850" s="90"/>
    </row>
    <row r="33851" spans="68:68" customFormat="1">
      <c r="BP33851" s="90"/>
    </row>
    <row r="33852" spans="68:68" customFormat="1">
      <c r="BP33852" s="90"/>
    </row>
    <row r="33853" spans="68:68" customFormat="1">
      <c r="BP33853" s="90"/>
    </row>
    <row r="33854" spans="68:68" customFormat="1">
      <c r="BP33854" s="90"/>
    </row>
    <row r="33855" spans="68:68" customFormat="1">
      <c r="BP33855" s="90"/>
    </row>
    <row r="33856" spans="68:68" customFormat="1">
      <c r="BP33856" s="90"/>
    </row>
    <row r="33857" spans="68:68" customFormat="1">
      <c r="BP33857" s="90"/>
    </row>
    <row r="33858" spans="68:68" customFormat="1">
      <c r="BP33858" s="90"/>
    </row>
    <row r="33859" spans="68:68" customFormat="1">
      <c r="BP33859" s="90"/>
    </row>
    <row r="33860" spans="68:68" customFormat="1">
      <c r="BP33860" s="90"/>
    </row>
    <row r="33861" spans="68:68" customFormat="1">
      <c r="BP33861" s="90"/>
    </row>
    <row r="33862" spans="68:68" customFormat="1">
      <c r="BP33862" s="90"/>
    </row>
    <row r="33863" spans="68:68" customFormat="1">
      <c r="BP33863" s="90"/>
    </row>
    <row r="33864" spans="68:68" customFormat="1">
      <c r="BP33864" s="90"/>
    </row>
    <row r="33865" spans="68:68" customFormat="1">
      <c r="BP33865" s="90"/>
    </row>
    <row r="33866" spans="68:68" customFormat="1">
      <c r="BP33866" s="90"/>
    </row>
    <row r="33867" spans="68:68" customFormat="1">
      <c r="BP33867" s="90"/>
    </row>
    <row r="33868" spans="68:68" customFormat="1">
      <c r="BP33868" s="90"/>
    </row>
    <row r="33869" spans="68:68" customFormat="1">
      <c r="BP33869" s="90"/>
    </row>
    <row r="33870" spans="68:68" customFormat="1">
      <c r="BP33870" s="90"/>
    </row>
    <row r="33871" spans="68:68" customFormat="1">
      <c r="BP33871" s="90"/>
    </row>
    <row r="33872" spans="68:68" customFormat="1">
      <c r="BP33872" s="90"/>
    </row>
    <row r="33873" spans="68:68" customFormat="1">
      <c r="BP33873" s="90"/>
    </row>
    <row r="33874" spans="68:68" customFormat="1">
      <c r="BP33874" s="90"/>
    </row>
    <row r="33875" spans="68:68" customFormat="1">
      <c r="BP33875" s="90"/>
    </row>
    <row r="33876" spans="68:68" customFormat="1">
      <c r="BP33876" s="90"/>
    </row>
    <row r="33877" spans="68:68" customFormat="1">
      <c r="BP33877" s="90"/>
    </row>
    <row r="33878" spans="68:68" customFormat="1">
      <c r="BP33878" s="90"/>
    </row>
    <row r="33879" spans="68:68" customFormat="1">
      <c r="BP33879" s="90"/>
    </row>
    <row r="33880" spans="68:68" customFormat="1">
      <c r="BP33880" s="90"/>
    </row>
    <row r="33881" spans="68:68" customFormat="1">
      <c r="BP33881" s="90"/>
    </row>
    <row r="33882" spans="68:68" customFormat="1">
      <c r="BP33882" s="90"/>
    </row>
    <row r="33883" spans="68:68" customFormat="1">
      <c r="BP33883" s="90"/>
    </row>
    <row r="33884" spans="68:68" customFormat="1">
      <c r="BP33884" s="90"/>
    </row>
    <row r="33885" spans="68:68" customFormat="1">
      <c r="BP33885" s="90"/>
    </row>
    <row r="33886" spans="68:68" customFormat="1">
      <c r="BP33886" s="90"/>
    </row>
    <row r="33887" spans="68:68" customFormat="1">
      <c r="BP33887" s="90"/>
    </row>
    <row r="33888" spans="68:68" customFormat="1">
      <c r="BP33888" s="90"/>
    </row>
    <row r="33889" spans="68:68" customFormat="1">
      <c r="BP33889" s="90"/>
    </row>
    <row r="33890" spans="68:68" customFormat="1">
      <c r="BP33890" s="90"/>
    </row>
    <row r="33891" spans="68:68" customFormat="1">
      <c r="BP33891" s="90"/>
    </row>
    <row r="33892" spans="68:68" customFormat="1">
      <c r="BP33892" s="90"/>
    </row>
    <row r="33893" spans="68:68" customFormat="1">
      <c r="BP33893" s="90"/>
    </row>
    <row r="33894" spans="68:68" customFormat="1">
      <c r="BP33894" s="90"/>
    </row>
    <row r="33895" spans="68:68" customFormat="1">
      <c r="BP33895" s="90"/>
    </row>
    <row r="33896" spans="68:68" customFormat="1">
      <c r="BP33896" s="90"/>
    </row>
    <row r="33897" spans="68:68" customFormat="1">
      <c r="BP33897" s="90"/>
    </row>
    <row r="33898" spans="68:68" customFormat="1">
      <c r="BP33898" s="90"/>
    </row>
    <row r="33899" spans="68:68" customFormat="1">
      <c r="BP33899" s="90"/>
    </row>
    <row r="33900" spans="68:68" customFormat="1">
      <c r="BP33900" s="90"/>
    </row>
    <row r="33901" spans="68:68" customFormat="1">
      <c r="BP33901" s="90"/>
    </row>
    <row r="33902" spans="68:68" customFormat="1">
      <c r="BP33902" s="90"/>
    </row>
    <row r="33903" spans="68:68" customFormat="1">
      <c r="BP33903" s="90"/>
    </row>
    <row r="33904" spans="68:68" customFormat="1">
      <c r="BP33904" s="90"/>
    </row>
    <row r="33905" spans="68:68" customFormat="1">
      <c r="BP33905" s="90"/>
    </row>
    <row r="33906" spans="68:68" customFormat="1">
      <c r="BP33906" s="90"/>
    </row>
    <row r="33907" spans="68:68" customFormat="1">
      <c r="BP33907" s="90"/>
    </row>
    <row r="33908" spans="68:68" customFormat="1">
      <c r="BP33908" s="90"/>
    </row>
    <row r="33909" spans="68:68" customFormat="1">
      <c r="BP33909" s="90"/>
    </row>
    <row r="33910" spans="68:68" customFormat="1">
      <c r="BP33910" s="90"/>
    </row>
    <row r="33911" spans="68:68" customFormat="1">
      <c r="BP33911" s="90"/>
    </row>
    <row r="33912" spans="68:68" customFormat="1">
      <c r="BP33912" s="90"/>
    </row>
    <row r="33913" spans="68:68" customFormat="1">
      <c r="BP33913" s="90"/>
    </row>
    <row r="33914" spans="68:68" customFormat="1">
      <c r="BP33914" s="90"/>
    </row>
    <row r="33915" spans="68:68" customFormat="1">
      <c r="BP33915" s="90"/>
    </row>
    <row r="33916" spans="68:68" customFormat="1">
      <c r="BP33916" s="90"/>
    </row>
    <row r="33917" spans="68:68" customFormat="1">
      <c r="BP33917" s="90"/>
    </row>
    <row r="33918" spans="68:68" customFormat="1">
      <c r="BP33918" s="90"/>
    </row>
    <row r="33919" spans="68:68" customFormat="1">
      <c r="BP33919" s="90"/>
    </row>
    <row r="33920" spans="68:68" customFormat="1">
      <c r="BP33920" s="90"/>
    </row>
    <row r="33921" spans="68:68" customFormat="1">
      <c r="BP33921" s="90"/>
    </row>
    <row r="33922" spans="68:68" customFormat="1">
      <c r="BP33922" s="90"/>
    </row>
    <row r="33923" spans="68:68" customFormat="1">
      <c r="BP33923" s="90"/>
    </row>
    <row r="33924" spans="68:68" customFormat="1">
      <c r="BP33924" s="90"/>
    </row>
    <row r="33925" spans="68:68" customFormat="1">
      <c r="BP33925" s="90"/>
    </row>
    <row r="33926" spans="68:68" customFormat="1">
      <c r="BP33926" s="90"/>
    </row>
    <row r="33927" spans="68:68" customFormat="1">
      <c r="BP33927" s="90"/>
    </row>
    <row r="33928" spans="68:68" customFormat="1">
      <c r="BP33928" s="90"/>
    </row>
    <row r="33929" spans="68:68" customFormat="1">
      <c r="BP33929" s="90"/>
    </row>
    <row r="33930" spans="68:68" customFormat="1">
      <c r="BP33930" s="90"/>
    </row>
    <row r="33931" spans="68:68" customFormat="1">
      <c r="BP33931" s="90"/>
    </row>
    <row r="33932" spans="68:68" customFormat="1">
      <c r="BP33932" s="90"/>
    </row>
    <row r="33933" spans="68:68" customFormat="1">
      <c r="BP33933" s="90"/>
    </row>
    <row r="33934" spans="68:68" customFormat="1">
      <c r="BP33934" s="90"/>
    </row>
    <row r="33935" spans="68:68" customFormat="1">
      <c r="BP33935" s="90"/>
    </row>
    <row r="33936" spans="68:68" customFormat="1">
      <c r="BP33936" s="90"/>
    </row>
    <row r="33937" spans="68:68" customFormat="1">
      <c r="BP33937" s="90"/>
    </row>
    <row r="33938" spans="68:68" customFormat="1">
      <c r="BP33938" s="90"/>
    </row>
    <row r="33939" spans="68:68" customFormat="1">
      <c r="BP33939" s="90"/>
    </row>
    <row r="33940" spans="68:68" customFormat="1">
      <c r="BP33940" s="90"/>
    </row>
    <row r="33941" spans="68:68" customFormat="1">
      <c r="BP33941" s="90"/>
    </row>
    <row r="33942" spans="68:68" customFormat="1">
      <c r="BP33942" s="90"/>
    </row>
    <row r="33943" spans="68:68" customFormat="1">
      <c r="BP33943" s="90"/>
    </row>
    <row r="33944" spans="68:68" customFormat="1">
      <c r="BP33944" s="90"/>
    </row>
    <row r="33945" spans="68:68" customFormat="1">
      <c r="BP33945" s="90"/>
    </row>
    <row r="33946" spans="68:68" customFormat="1">
      <c r="BP33946" s="90"/>
    </row>
    <row r="33947" spans="68:68" customFormat="1">
      <c r="BP33947" s="90"/>
    </row>
    <row r="33948" spans="68:68" customFormat="1">
      <c r="BP33948" s="90"/>
    </row>
    <row r="33949" spans="68:68" customFormat="1">
      <c r="BP33949" s="90"/>
    </row>
    <row r="33950" spans="68:68" customFormat="1">
      <c r="BP33950" s="90"/>
    </row>
    <row r="33951" spans="68:68" customFormat="1">
      <c r="BP33951" s="90"/>
    </row>
    <row r="33952" spans="68:68" customFormat="1">
      <c r="BP33952" s="90"/>
    </row>
    <row r="33953" spans="68:68" customFormat="1">
      <c r="BP33953" s="90"/>
    </row>
    <row r="33954" spans="68:68" customFormat="1">
      <c r="BP33954" s="90"/>
    </row>
    <row r="33955" spans="68:68" customFormat="1">
      <c r="BP33955" s="90"/>
    </row>
    <row r="33956" spans="68:68" customFormat="1">
      <c r="BP33956" s="90"/>
    </row>
    <row r="33957" spans="68:68" customFormat="1">
      <c r="BP33957" s="90"/>
    </row>
    <row r="33958" spans="68:68" customFormat="1">
      <c r="BP33958" s="90"/>
    </row>
    <row r="33959" spans="68:68" customFormat="1">
      <c r="BP33959" s="90"/>
    </row>
    <row r="33960" spans="68:68" customFormat="1">
      <c r="BP33960" s="90"/>
    </row>
    <row r="33961" spans="68:68" customFormat="1">
      <c r="BP33961" s="90"/>
    </row>
    <row r="33962" spans="68:68" customFormat="1">
      <c r="BP33962" s="90"/>
    </row>
    <row r="33963" spans="68:68" customFormat="1">
      <c r="BP33963" s="90"/>
    </row>
    <row r="33964" spans="68:68" customFormat="1">
      <c r="BP33964" s="90"/>
    </row>
    <row r="33965" spans="68:68" customFormat="1">
      <c r="BP33965" s="90"/>
    </row>
    <row r="33966" spans="68:68" customFormat="1">
      <c r="BP33966" s="90"/>
    </row>
    <row r="33967" spans="68:68" customFormat="1">
      <c r="BP33967" s="90"/>
    </row>
    <row r="33968" spans="68:68" customFormat="1">
      <c r="BP33968" s="90"/>
    </row>
    <row r="33969" spans="68:68" customFormat="1">
      <c r="BP33969" s="90"/>
    </row>
    <row r="33970" spans="68:68" customFormat="1">
      <c r="BP33970" s="90"/>
    </row>
    <row r="33971" spans="68:68" customFormat="1">
      <c r="BP33971" s="90"/>
    </row>
    <row r="33972" spans="68:68" customFormat="1">
      <c r="BP33972" s="90"/>
    </row>
    <row r="33973" spans="68:68" customFormat="1">
      <c r="BP33973" s="90"/>
    </row>
    <row r="33974" spans="68:68" customFormat="1">
      <c r="BP33974" s="90"/>
    </row>
    <row r="33975" spans="68:68" customFormat="1">
      <c r="BP33975" s="90"/>
    </row>
    <row r="33976" spans="68:68" customFormat="1">
      <c r="BP33976" s="90"/>
    </row>
    <row r="33977" spans="68:68" customFormat="1">
      <c r="BP33977" s="90"/>
    </row>
    <row r="33978" spans="68:68" customFormat="1">
      <c r="BP33978" s="90"/>
    </row>
    <row r="33979" spans="68:68" customFormat="1">
      <c r="BP33979" s="90"/>
    </row>
    <row r="33980" spans="68:68" customFormat="1">
      <c r="BP33980" s="90"/>
    </row>
    <row r="33981" spans="68:68" customFormat="1">
      <c r="BP33981" s="90"/>
    </row>
    <row r="33982" spans="68:68" customFormat="1">
      <c r="BP33982" s="90"/>
    </row>
    <row r="33983" spans="68:68" customFormat="1">
      <c r="BP33983" s="90"/>
    </row>
    <row r="33984" spans="68:68" customFormat="1">
      <c r="BP33984" s="90"/>
    </row>
    <row r="33985" spans="68:68" customFormat="1">
      <c r="BP33985" s="90"/>
    </row>
    <row r="33986" spans="68:68" customFormat="1">
      <c r="BP33986" s="90"/>
    </row>
    <row r="33987" spans="68:68" customFormat="1">
      <c r="BP33987" s="90"/>
    </row>
    <row r="33988" spans="68:68" customFormat="1">
      <c r="BP33988" s="90"/>
    </row>
    <row r="33989" spans="68:68" customFormat="1">
      <c r="BP33989" s="90"/>
    </row>
    <row r="33990" spans="68:68" customFormat="1">
      <c r="BP33990" s="90"/>
    </row>
    <row r="33991" spans="68:68" customFormat="1">
      <c r="BP33991" s="90"/>
    </row>
    <row r="33992" spans="68:68" customFormat="1">
      <c r="BP33992" s="90"/>
    </row>
    <row r="33993" spans="68:68" customFormat="1">
      <c r="BP33993" s="90"/>
    </row>
    <row r="33994" spans="68:68" customFormat="1">
      <c r="BP33994" s="90"/>
    </row>
    <row r="33995" spans="68:68" customFormat="1">
      <c r="BP33995" s="90"/>
    </row>
    <row r="33996" spans="68:68" customFormat="1">
      <c r="BP33996" s="90"/>
    </row>
    <row r="33997" spans="68:68" customFormat="1">
      <c r="BP33997" s="90"/>
    </row>
    <row r="33998" spans="68:68" customFormat="1">
      <c r="BP33998" s="90"/>
    </row>
    <row r="33999" spans="68:68" customFormat="1">
      <c r="BP33999" s="90"/>
    </row>
    <row r="34000" spans="68:68" customFormat="1">
      <c r="BP34000" s="90"/>
    </row>
    <row r="34001" spans="68:68" customFormat="1">
      <c r="BP34001" s="90"/>
    </row>
    <row r="34002" spans="68:68" customFormat="1">
      <c r="BP34002" s="90"/>
    </row>
    <row r="34003" spans="68:68" customFormat="1">
      <c r="BP34003" s="90"/>
    </row>
    <row r="34004" spans="68:68" customFormat="1">
      <c r="BP34004" s="90"/>
    </row>
    <row r="34005" spans="68:68" customFormat="1">
      <c r="BP34005" s="90"/>
    </row>
    <row r="34006" spans="68:68" customFormat="1">
      <c r="BP34006" s="90"/>
    </row>
    <row r="34007" spans="68:68" customFormat="1">
      <c r="BP34007" s="90"/>
    </row>
    <row r="34008" spans="68:68" customFormat="1">
      <c r="BP34008" s="90"/>
    </row>
    <row r="34009" spans="68:68" customFormat="1">
      <c r="BP34009" s="90"/>
    </row>
    <row r="34010" spans="68:68" customFormat="1">
      <c r="BP34010" s="90"/>
    </row>
    <row r="34011" spans="68:68" customFormat="1">
      <c r="BP34011" s="90"/>
    </row>
    <row r="34012" spans="68:68" customFormat="1">
      <c r="BP34012" s="90"/>
    </row>
    <row r="34013" spans="68:68" customFormat="1">
      <c r="BP34013" s="90"/>
    </row>
    <row r="34014" spans="68:68" customFormat="1">
      <c r="BP34014" s="90"/>
    </row>
    <row r="34015" spans="68:68" customFormat="1">
      <c r="BP34015" s="90"/>
    </row>
    <row r="34016" spans="68:68" customFormat="1">
      <c r="BP34016" s="90"/>
    </row>
    <row r="34017" spans="68:68" customFormat="1">
      <c r="BP34017" s="90"/>
    </row>
    <row r="34018" spans="68:68" customFormat="1">
      <c r="BP34018" s="90"/>
    </row>
    <row r="34019" spans="68:68" customFormat="1">
      <c r="BP34019" s="90"/>
    </row>
    <row r="34020" spans="68:68" customFormat="1">
      <c r="BP34020" s="90"/>
    </row>
    <row r="34021" spans="68:68" customFormat="1">
      <c r="BP34021" s="90"/>
    </row>
    <row r="34022" spans="68:68" customFormat="1">
      <c r="BP34022" s="90"/>
    </row>
    <row r="34023" spans="68:68" customFormat="1">
      <c r="BP34023" s="90"/>
    </row>
    <row r="34024" spans="68:68" customFormat="1">
      <c r="BP34024" s="90"/>
    </row>
    <row r="34025" spans="68:68" customFormat="1">
      <c r="BP34025" s="90"/>
    </row>
    <row r="34026" spans="68:68" customFormat="1">
      <c r="BP34026" s="90"/>
    </row>
    <row r="34027" spans="68:68" customFormat="1">
      <c r="BP34027" s="90"/>
    </row>
    <row r="34028" spans="68:68" customFormat="1">
      <c r="BP34028" s="90"/>
    </row>
    <row r="34029" spans="68:68" customFormat="1">
      <c r="BP34029" s="90"/>
    </row>
    <row r="34030" spans="68:68" customFormat="1">
      <c r="BP34030" s="90"/>
    </row>
    <row r="34031" spans="68:68" customFormat="1">
      <c r="BP34031" s="90"/>
    </row>
    <row r="34032" spans="68:68" customFormat="1">
      <c r="BP34032" s="90"/>
    </row>
    <row r="34033" spans="68:68" customFormat="1">
      <c r="BP34033" s="90"/>
    </row>
    <row r="34034" spans="68:68" customFormat="1">
      <c r="BP34034" s="90"/>
    </row>
    <row r="34035" spans="68:68" customFormat="1">
      <c r="BP34035" s="90"/>
    </row>
    <row r="34036" spans="68:68" customFormat="1">
      <c r="BP34036" s="90"/>
    </row>
    <row r="34037" spans="68:68" customFormat="1">
      <c r="BP34037" s="90"/>
    </row>
    <row r="34038" spans="68:68" customFormat="1">
      <c r="BP34038" s="90"/>
    </row>
    <row r="34039" spans="68:68" customFormat="1">
      <c r="BP34039" s="90"/>
    </row>
    <row r="34040" spans="68:68" customFormat="1">
      <c r="BP34040" s="90"/>
    </row>
    <row r="34041" spans="68:68" customFormat="1">
      <c r="BP34041" s="90"/>
    </row>
    <row r="34042" spans="68:68" customFormat="1">
      <c r="BP34042" s="90"/>
    </row>
    <row r="34043" spans="68:68" customFormat="1">
      <c r="BP34043" s="90"/>
    </row>
    <row r="34044" spans="68:68" customFormat="1">
      <c r="BP34044" s="90"/>
    </row>
    <row r="34045" spans="68:68" customFormat="1">
      <c r="BP34045" s="90"/>
    </row>
    <row r="34046" spans="68:68" customFormat="1">
      <c r="BP34046" s="90"/>
    </row>
    <row r="34047" spans="68:68" customFormat="1">
      <c r="BP34047" s="90"/>
    </row>
    <row r="34048" spans="68:68" customFormat="1">
      <c r="BP34048" s="90"/>
    </row>
    <row r="34049" spans="68:68" customFormat="1">
      <c r="BP34049" s="90"/>
    </row>
    <row r="34050" spans="68:68" customFormat="1">
      <c r="BP34050" s="90"/>
    </row>
    <row r="34051" spans="68:68" customFormat="1">
      <c r="BP34051" s="90"/>
    </row>
    <row r="34052" spans="68:68" customFormat="1">
      <c r="BP34052" s="90"/>
    </row>
    <row r="34053" spans="68:68" customFormat="1">
      <c r="BP34053" s="90"/>
    </row>
    <row r="34054" spans="68:68" customFormat="1">
      <c r="BP34054" s="90"/>
    </row>
    <row r="34055" spans="68:68" customFormat="1">
      <c r="BP34055" s="90"/>
    </row>
    <row r="34056" spans="68:68" customFormat="1">
      <c r="BP34056" s="90"/>
    </row>
    <row r="34057" spans="68:68" customFormat="1">
      <c r="BP34057" s="90"/>
    </row>
    <row r="34058" spans="68:68" customFormat="1">
      <c r="BP34058" s="90"/>
    </row>
    <row r="34059" spans="68:68" customFormat="1">
      <c r="BP34059" s="90"/>
    </row>
    <row r="34060" spans="68:68" customFormat="1">
      <c r="BP34060" s="90"/>
    </row>
    <row r="34061" spans="68:68" customFormat="1">
      <c r="BP34061" s="90"/>
    </row>
    <row r="34062" spans="68:68" customFormat="1">
      <c r="BP34062" s="90"/>
    </row>
    <row r="34063" spans="68:68" customFormat="1">
      <c r="BP34063" s="90"/>
    </row>
    <row r="34064" spans="68:68" customFormat="1">
      <c r="BP34064" s="90"/>
    </row>
    <row r="34065" spans="68:68" customFormat="1">
      <c r="BP34065" s="90"/>
    </row>
    <row r="34066" spans="68:68" customFormat="1">
      <c r="BP34066" s="90"/>
    </row>
    <row r="34067" spans="68:68" customFormat="1">
      <c r="BP34067" s="90"/>
    </row>
    <row r="34068" spans="68:68" customFormat="1">
      <c r="BP34068" s="90"/>
    </row>
    <row r="34069" spans="68:68" customFormat="1">
      <c r="BP34069" s="90"/>
    </row>
    <row r="34070" spans="68:68" customFormat="1">
      <c r="BP34070" s="90"/>
    </row>
    <row r="34071" spans="68:68" customFormat="1">
      <c r="BP34071" s="90"/>
    </row>
    <row r="34072" spans="68:68" customFormat="1">
      <c r="BP34072" s="90"/>
    </row>
    <row r="34073" spans="68:68" customFormat="1">
      <c r="BP34073" s="90"/>
    </row>
    <row r="34074" spans="68:68" customFormat="1">
      <c r="BP34074" s="90"/>
    </row>
    <row r="34075" spans="68:68" customFormat="1">
      <c r="BP34075" s="90"/>
    </row>
    <row r="34076" spans="68:68" customFormat="1">
      <c r="BP34076" s="90"/>
    </row>
    <row r="34077" spans="68:68" customFormat="1">
      <c r="BP34077" s="90"/>
    </row>
    <row r="34078" spans="68:68" customFormat="1">
      <c r="BP34078" s="90"/>
    </row>
    <row r="34079" spans="68:68" customFormat="1">
      <c r="BP34079" s="90"/>
    </row>
    <row r="34080" spans="68:68" customFormat="1">
      <c r="BP34080" s="90"/>
    </row>
    <row r="34081" spans="68:68" customFormat="1">
      <c r="BP34081" s="90"/>
    </row>
    <row r="34082" spans="68:68" customFormat="1">
      <c r="BP34082" s="90"/>
    </row>
    <row r="34083" spans="68:68" customFormat="1">
      <c r="BP34083" s="90"/>
    </row>
    <row r="34084" spans="68:68" customFormat="1">
      <c r="BP34084" s="90"/>
    </row>
    <row r="34085" spans="68:68" customFormat="1">
      <c r="BP34085" s="90"/>
    </row>
    <row r="34086" spans="68:68" customFormat="1">
      <c r="BP34086" s="90"/>
    </row>
    <row r="34087" spans="68:68" customFormat="1">
      <c r="BP34087" s="90"/>
    </row>
    <row r="34088" spans="68:68" customFormat="1">
      <c r="BP34088" s="90"/>
    </row>
    <row r="34089" spans="68:68" customFormat="1">
      <c r="BP34089" s="90"/>
    </row>
    <row r="34090" spans="68:68" customFormat="1">
      <c r="BP34090" s="90"/>
    </row>
    <row r="34091" spans="68:68" customFormat="1">
      <c r="BP34091" s="90"/>
    </row>
    <row r="34092" spans="68:68" customFormat="1">
      <c r="BP34092" s="90"/>
    </row>
    <row r="34093" spans="68:68" customFormat="1">
      <c r="BP34093" s="90"/>
    </row>
    <row r="34094" spans="68:68" customFormat="1">
      <c r="BP34094" s="90"/>
    </row>
    <row r="34095" spans="68:68" customFormat="1">
      <c r="BP34095" s="90"/>
    </row>
    <row r="34096" spans="68:68" customFormat="1">
      <c r="BP34096" s="90"/>
    </row>
    <row r="34097" spans="68:68" customFormat="1">
      <c r="BP34097" s="90"/>
    </row>
    <row r="34098" spans="68:68" customFormat="1">
      <c r="BP34098" s="90"/>
    </row>
    <row r="34099" spans="68:68" customFormat="1">
      <c r="BP34099" s="90"/>
    </row>
    <row r="34100" spans="68:68" customFormat="1">
      <c r="BP34100" s="90"/>
    </row>
    <row r="34101" spans="68:68" customFormat="1">
      <c r="BP34101" s="90"/>
    </row>
    <row r="34102" spans="68:68" customFormat="1">
      <c r="BP34102" s="90"/>
    </row>
    <row r="34103" spans="68:68" customFormat="1">
      <c r="BP34103" s="90"/>
    </row>
    <row r="34104" spans="68:68" customFormat="1">
      <c r="BP34104" s="90"/>
    </row>
    <row r="34105" spans="68:68" customFormat="1">
      <c r="BP34105" s="90"/>
    </row>
    <row r="34106" spans="68:68" customFormat="1">
      <c r="BP34106" s="90"/>
    </row>
    <row r="34107" spans="68:68" customFormat="1">
      <c r="BP34107" s="90"/>
    </row>
    <row r="34108" spans="68:68" customFormat="1">
      <c r="BP34108" s="90"/>
    </row>
    <row r="34109" spans="68:68" customFormat="1">
      <c r="BP34109" s="90"/>
    </row>
    <row r="34110" spans="68:68" customFormat="1">
      <c r="BP34110" s="90"/>
    </row>
    <row r="34111" spans="68:68" customFormat="1">
      <c r="BP34111" s="90"/>
    </row>
    <row r="34112" spans="68:68" customFormat="1">
      <c r="BP34112" s="90"/>
    </row>
    <row r="34113" spans="68:68" customFormat="1">
      <c r="BP34113" s="90"/>
    </row>
    <row r="34114" spans="68:68" customFormat="1">
      <c r="BP34114" s="90"/>
    </row>
    <row r="34115" spans="68:68" customFormat="1">
      <c r="BP34115" s="90"/>
    </row>
    <row r="34116" spans="68:68" customFormat="1">
      <c r="BP34116" s="90"/>
    </row>
    <row r="34117" spans="68:68" customFormat="1">
      <c r="BP34117" s="90"/>
    </row>
    <row r="34118" spans="68:68" customFormat="1">
      <c r="BP34118" s="90"/>
    </row>
    <row r="34119" spans="68:68" customFormat="1">
      <c r="BP34119" s="90"/>
    </row>
    <row r="34120" spans="68:68" customFormat="1">
      <c r="BP34120" s="90"/>
    </row>
    <row r="34121" spans="68:68" customFormat="1">
      <c r="BP34121" s="90"/>
    </row>
    <row r="34122" spans="68:68" customFormat="1">
      <c r="BP34122" s="90"/>
    </row>
    <row r="34123" spans="68:68" customFormat="1">
      <c r="BP34123" s="90"/>
    </row>
    <row r="34124" spans="68:68" customFormat="1">
      <c r="BP34124" s="90"/>
    </row>
    <row r="34125" spans="68:68" customFormat="1">
      <c r="BP34125" s="90"/>
    </row>
    <row r="34126" spans="68:68" customFormat="1">
      <c r="BP34126" s="90"/>
    </row>
    <row r="34127" spans="68:68" customFormat="1">
      <c r="BP34127" s="90"/>
    </row>
    <row r="34128" spans="68:68" customFormat="1">
      <c r="BP34128" s="90"/>
    </row>
    <row r="34129" spans="68:68" customFormat="1">
      <c r="BP34129" s="90"/>
    </row>
    <row r="34130" spans="68:68" customFormat="1">
      <c r="BP34130" s="90"/>
    </row>
    <row r="34131" spans="68:68" customFormat="1">
      <c r="BP34131" s="90"/>
    </row>
    <row r="34132" spans="68:68" customFormat="1">
      <c r="BP34132" s="90"/>
    </row>
    <row r="34133" spans="68:68" customFormat="1">
      <c r="BP34133" s="90"/>
    </row>
    <row r="34134" spans="68:68" customFormat="1">
      <c r="BP34134" s="90"/>
    </row>
    <row r="34135" spans="68:68" customFormat="1">
      <c r="BP34135" s="90"/>
    </row>
    <row r="34136" spans="68:68" customFormat="1">
      <c r="BP34136" s="90"/>
    </row>
    <row r="34137" spans="68:68" customFormat="1">
      <c r="BP34137" s="90"/>
    </row>
    <row r="34138" spans="68:68" customFormat="1">
      <c r="BP34138" s="90"/>
    </row>
    <row r="34139" spans="68:68" customFormat="1">
      <c r="BP34139" s="90"/>
    </row>
    <row r="34140" spans="68:68" customFormat="1">
      <c r="BP34140" s="90"/>
    </row>
    <row r="34141" spans="68:68" customFormat="1">
      <c r="BP34141" s="90"/>
    </row>
    <row r="34142" spans="68:68" customFormat="1">
      <c r="BP34142" s="90"/>
    </row>
    <row r="34143" spans="68:68" customFormat="1">
      <c r="BP34143" s="90"/>
    </row>
    <row r="34144" spans="68:68" customFormat="1">
      <c r="BP34144" s="90"/>
    </row>
    <row r="34145" spans="68:68" customFormat="1">
      <c r="BP34145" s="90"/>
    </row>
    <row r="34146" spans="68:68" customFormat="1">
      <c r="BP34146" s="90"/>
    </row>
    <row r="34147" spans="68:68" customFormat="1">
      <c r="BP34147" s="90"/>
    </row>
    <row r="34148" spans="68:68" customFormat="1">
      <c r="BP34148" s="90"/>
    </row>
    <row r="34149" spans="68:68" customFormat="1">
      <c r="BP34149" s="90"/>
    </row>
    <row r="34150" spans="68:68" customFormat="1">
      <c r="BP34150" s="90"/>
    </row>
    <row r="34151" spans="68:68" customFormat="1">
      <c r="BP34151" s="90"/>
    </row>
    <row r="34152" spans="68:68" customFormat="1">
      <c r="BP34152" s="90"/>
    </row>
    <row r="34153" spans="68:68" customFormat="1">
      <c r="BP34153" s="90"/>
    </row>
    <row r="34154" spans="68:68" customFormat="1">
      <c r="BP34154" s="90"/>
    </row>
    <row r="34155" spans="68:68" customFormat="1">
      <c r="BP34155" s="90"/>
    </row>
    <row r="34156" spans="68:68" customFormat="1">
      <c r="BP34156" s="90"/>
    </row>
    <row r="34157" spans="68:68" customFormat="1">
      <c r="BP34157" s="90"/>
    </row>
    <row r="34158" spans="68:68" customFormat="1">
      <c r="BP34158" s="90"/>
    </row>
    <row r="34159" spans="68:68" customFormat="1">
      <c r="BP34159" s="90"/>
    </row>
    <row r="34160" spans="68:68" customFormat="1">
      <c r="BP34160" s="90"/>
    </row>
    <row r="34161" spans="68:68" customFormat="1">
      <c r="BP34161" s="90"/>
    </row>
    <row r="34162" spans="68:68" customFormat="1">
      <c r="BP34162" s="90"/>
    </row>
    <row r="34163" spans="68:68" customFormat="1">
      <c r="BP34163" s="90"/>
    </row>
    <row r="34164" spans="68:68" customFormat="1">
      <c r="BP34164" s="90"/>
    </row>
    <row r="34165" spans="68:68" customFormat="1">
      <c r="BP34165" s="90"/>
    </row>
    <row r="34166" spans="68:68" customFormat="1">
      <c r="BP34166" s="90"/>
    </row>
    <row r="34167" spans="68:68" customFormat="1">
      <c r="BP34167" s="90"/>
    </row>
    <row r="34168" spans="68:68" customFormat="1">
      <c r="BP34168" s="90"/>
    </row>
    <row r="34169" spans="68:68" customFormat="1">
      <c r="BP34169" s="90"/>
    </row>
    <row r="34170" spans="68:68" customFormat="1">
      <c r="BP34170" s="90"/>
    </row>
    <row r="34171" spans="68:68" customFormat="1">
      <c r="BP34171" s="90"/>
    </row>
    <row r="34172" spans="68:68" customFormat="1">
      <c r="BP34172" s="90"/>
    </row>
    <row r="34173" spans="68:68" customFormat="1">
      <c r="BP34173" s="90"/>
    </row>
    <row r="34174" spans="68:68" customFormat="1">
      <c r="BP34174" s="90"/>
    </row>
    <row r="34175" spans="68:68" customFormat="1">
      <c r="BP34175" s="90"/>
    </row>
    <row r="34176" spans="68:68" customFormat="1">
      <c r="BP34176" s="90"/>
    </row>
    <row r="34177" spans="68:68" customFormat="1">
      <c r="BP34177" s="90"/>
    </row>
    <row r="34178" spans="68:68" customFormat="1">
      <c r="BP34178" s="90"/>
    </row>
    <row r="34179" spans="68:68" customFormat="1">
      <c r="BP34179" s="90"/>
    </row>
    <row r="34180" spans="68:68" customFormat="1">
      <c r="BP34180" s="90"/>
    </row>
    <row r="34181" spans="68:68" customFormat="1">
      <c r="BP34181" s="90"/>
    </row>
    <row r="34182" spans="68:68" customFormat="1">
      <c r="BP34182" s="90"/>
    </row>
    <row r="34183" spans="68:68" customFormat="1">
      <c r="BP34183" s="90"/>
    </row>
    <row r="34184" spans="68:68" customFormat="1">
      <c r="BP34184" s="90"/>
    </row>
    <row r="34185" spans="68:68" customFormat="1">
      <c r="BP34185" s="90"/>
    </row>
    <row r="34186" spans="68:68" customFormat="1">
      <c r="BP34186" s="90"/>
    </row>
    <row r="34187" spans="68:68" customFormat="1">
      <c r="BP34187" s="90"/>
    </row>
    <row r="34188" spans="68:68" customFormat="1">
      <c r="BP34188" s="90"/>
    </row>
    <row r="34189" spans="68:68" customFormat="1">
      <c r="BP34189" s="90"/>
    </row>
    <row r="34190" spans="68:68" customFormat="1">
      <c r="BP34190" s="90"/>
    </row>
    <row r="34191" spans="68:68" customFormat="1">
      <c r="BP34191" s="90"/>
    </row>
    <row r="34192" spans="68:68" customFormat="1">
      <c r="BP34192" s="90"/>
    </row>
    <row r="34193" spans="68:68" customFormat="1">
      <c r="BP34193" s="90"/>
    </row>
    <row r="34194" spans="68:68" customFormat="1">
      <c r="BP34194" s="90"/>
    </row>
    <row r="34195" spans="68:68" customFormat="1">
      <c r="BP34195" s="90"/>
    </row>
    <row r="34196" spans="68:68" customFormat="1">
      <c r="BP34196" s="90"/>
    </row>
    <row r="34197" spans="68:68" customFormat="1">
      <c r="BP34197" s="90"/>
    </row>
    <row r="34198" spans="68:68" customFormat="1">
      <c r="BP34198" s="90"/>
    </row>
    <row r="34199" spans="68:68" customFormat="1">
      <c r="BP34199" s="90"/>
    </row>
    <row r="34200" spans="68:68" customFormat="1">
      <c r="BP34200" s="90"/>
    </row>
    <row r="34201" spans="68:68" customFormat="1">
      <c r="BP34201" s="90"/>
    </row>
    <row r="34202" spans="68:68" customFormat="1">
      <c r="BP34202" s="90"/>
    </row>
    <row r="34203" spans="68:68" customFormat="1">
      <c r="BP34203" s="90"/>
    </row>
    <row r="34204" spans="68:68" customFormat="1">
      <c r="BP34204" s="90"/>
    </row>
    <row r="34205" spans="68:68" customFormat="1">
      <c r="BP34205" s="90"/>
    </row>
    <row r="34206" spans="68:68" customFormat="1">
      <c r="BP34206" s="90"/>
    </row>
    <row r="34207" spans="68:68" customFormat="1">
      <c r="BP34207" s="90"/>
    </row>
    <row r="34208" spans="68:68" customFormat="1">
      <c r="BP34208" s="90"/>
    </row>
    <row r="34209" spans="68:68" customFormat="1">
      <c r="BP34209" s="90"/>
    </row>
    <row r="34210" spans="68:68" customFormat="1">
      <c r="BP34210" s="90"/>
    </row>
    <row r="34211" spans="68:68" customFormat="1">
      <c r="BP34211" s="90"/>
    </row>
    <row r="34212" spans="68:68" customFormat="1">
      <c r="BP34212" s="90"/>
    </row>
    <row r="34213" spans="68:68" customFormat="1">
      <c r="BP34213" s="90"/>
    </row>
    <row r="34214" spans="68:68" customFormat="1">
      <c r="BP34214" s="90"/>
    </row>
    <row r="34215" spans="68:68" customFormat="1">
      <c r="BP34215" s="90"/>
    </row>
    <row r="34216" spans="68:68" customFormat="1">
      <c r="BP34216" s="90"/>
    </row>
    <row r="34217" spans="68:68" customFormat="1">
      <c r="BP34217" s="90"/>
    </row>
    <row r="34218" spans="68:68" customFormat="1">
      <c r="BP34218" s="90"/>
    </row>
    <row r="34219" spans="68:68" customFormat="1">
      <c r="BP34219" s="90"/>
    </row>
    <row r="34220" spans="68:68" customFormat="1">
      <c r="BP34220" s="90"/>
    </row>
    <row r="34221" spans="68:68" customFormat="1">
      <c r="BP34221" s="90"/>
    </row>
    <row r="34222" spans="68:68" customFormat="1">
      <c r="BP34222" s="90"/>
    </row>
    <row r="34223" spans="68:68" customFormat="1">
      <c r="BP34223" s="90"/>
    </row>
    <row r="34224" spans="68:68" customFormat="1">
      <c r="BP34224" s="90"/>
    </row>
    <row r="34225" spans="68:68" customFormat="1">
      <c r="BP34225" s="90"/>
    </row>
    <row r="34226" spans="68:68" customFormat="1">
      <c r="BP34226" s="90"/>
    </row>
    <row r="34227" spans="68:68" customFormat="1">
      <c r="BP34227" s="90"/>
    </row>
    <row r="34228" spans="68:68" customFormat="1">
      <c r="BP34228" s="90"/>
    </row>
    <row r="34229" spans="68:68" customFormat="1">
      <c r="BP34229" s="90"/>
    </row>
    <row r="34230" spans="68:68" customFormat="1">
      <c r="BP34230" s="90"/>
    </row>
    <row r="34231" spans="68:68" customFormat="1">
      <c r="BP34231" s="90"/>
    </row>
    <row r="34232" spans="68:68" customFormat="1">
      <c r="BP34232" s="90"/>
    </row>
    <row r="34233" spans="68:68" customFormat="1">
      <c r="BP34233" s="90"/>
    </row>
    <row r="34234" spans="68:68" customFormat="1">
      <c r="BP34234" s="90"/>
    </row>
    <row r="34235" spans="68:68" customFormat="1">
      <c r="BP34235" s="90"/>
    </row>
    <row r="34236" spans="68:68" customFormat="1">
      <c r="BP34236" s="90"/>
    </row>
    <row r="34237" spans="68:68" customFormat="1">
      <c r="BP34237" s="90"/>
    </row>
    <row r="34238" spans="68:68" customFormat="1">
      <c r="BP34238" s="90"/>
    </row>
    <row r="34239" spans="68:68" customFormat="1">
      <c r="BP34239" s="90"/>
    </row>
    <row r="34240" spans="68:68" customFormat="1">
      <c r="BP34240" s="90"/>
    </row>
    <row r="34241" spans="68:68" customFormat="1">
      <c r="BP34241" s="90"/>
    </row>
    <row r="34242" spans="68:68" customFormat="1">
      <c r="BP34242" s="90"/>
    </row>
    <row r="34243" spans="68:68" customFormat="1">
      <c r="BP34243" s="90"/>
    </row>
    <row r="34244" spans="68:68" customFormat="1">
      <c r="BP34244" s="90"/>
    </row>
    <row r="34245" spans="68:68" customFormat="1">
      <c r="BP34245" s="90"/>
    </row>
    <row r="34246" spans="68:68" customFormat="1">
      <c r="BP34246" s="90"/>
    </row>
    <row r="34247" spans="68:68" customFormat="1">
      <c r="BP34247" s="90"/>
    </row>
    <row r="34248" spans="68:68" customFormat="1">
      <c r="BP34248" s="90"/>
    </row>
    <row r="34249" spans="68:68" customFormat="1">
      <c r="BP34249" s="90"/>
    </row>
    <row r="34250" spans="68:68" customFormat="1">
      <c r="BP34250" s="90"/>
    </row>
    <row r="34251" spans="68:68" customFormat="1">
      <c r="BP34251" s="90"/>
    </row>
    <row r="34252" spans="68:68" customFormat="1">
      <c r="BP34252" s="90"/>
    </row>
    <row r="34253" spans="68:68" customFormat="1">
      <c r="BP34253" s="90"/>
    </row>
    <row r="34254" spans="68:68" customFormat="1">
      <c r="BP34254" s="90"/>
    </row>
    <row r="34255" spans="68:68" customFormat="1">
      <c r="BP34255" s="90"/>
    </row>
    <row r="34256" spans="68:68" customFormat="1">
      <c r="BP34256" s="90"/>
    </row>
    <row r="34257" spans="68:68" customFormat="1">
      <c r="BP34257" s="90"/>
    </row>
    <row r="34258" spans="68:68" customFormat="1">
      <c r="BP34258" s="90"/>
    </row>
    <row r="34259" spans="68:68" customFormat="1">
      <c r="BP34259" s="90"/>
    </row>
    <row r="34260" spans="68:68" customFormat="1">
      <c r="BP34260" s="90"/>
    </row>
    <row r="34261" spans="68:68" customFormat="1">
      <c r="BP34261" s="90"/>
    </row>
    <row r="34262" spans="68:68" customFormat="1">
      <c r="BP34262" s="90"/>
    </row>
    <row r="34263" spans="68:68" customFormat="1">
      <c r="BP34263" s="90"/>
    </row>
    <row r="34264" spans="68:68" customFormat="1">
      <c r="BP34264" s="90"/>
    </row>
    <row r="34265" spans="68:68" customFormat="1">
      <c r="BP34265" s="90"/>
    </row>
    <row r="34266" spans="68:68" customFormat="1">
      <c r="BP34266" s="90"/>
    </row>
    <row r="34267" spans="68:68" customFormat="1">
      <c r="BP34267" s="90"/>
    </row>
    <row r="34268" spans="68:68" customFormat="1">
      <c r="BP34268" s="90"/>
    </row>
    <row r="34269" spans="68:68" customFormat="1">
      <c r="BP34269" s="90"/>
    </row>
    <row r="34270" spans="68:68" customFormat="1">
      <c r="BP34270" s="90"/>
    </row>
    <row r="34271" spans="68:68" customFormat="1">
      <c r="BP34271" s="90"/>
    </row>
    <row r="34272" spans="68:68" customFormat="1">
      <c r="BP34272" s="90"/>
    </row>
    <row r="34273" spans="68:68" customFormat="1">
      <c r="BP34273" s="90"/>
    </row>
    <row r="34274" spans="68:68" customFormat="1">
      <c r="BP34274" s="90"/>
    </row>
    <row r="34275" spans="68:68" customFormat="1">
      <c r="BP34275" s="90"/>
    </row>
    <row r="34276" spans="68:68" customFormat="1">
      <c r="BP34276" s="90"/>
    </row>
    <row r="34277" spans="68:68" customFormat="1">
      <c r="BP34277" s="90"/>
    </row>
    <row r="34278" spans="68:68" customFormat="1">
      <c r="BP34278" s="90"/>
    </row>
    <row r="34279" spans="68:68" customFormat="1">
      <c r="BP34279" s="90"/>
    </row>
    <row r="34280" spans="68:68" customFormat="1">
      <c r="BP34280" s="90"/>
    </row>
    <row r="34281" spans="68:68" customFormat="1">
      <c r="BP34281" s="90"/>
    </row>
    <row r="34282" spans="68:68" customFormat="1">
      <c r="BP34282" s="90"/>
    </row>
    <row r="34283" spans="68:68" customFormat="1">
      <c r="BP34283" s="90"/>
    </row>
    <row r="34284" spans="68:68" customFormat="1">
      <c r="BP34284" s="90"/>
    </row>
    <row r="34285" spans="68:68" customFormat="1">
      <c r="BP34285" s="90"/>
    </row>
    <row r="34286" spans="68:68" customFormat="1">
      <c r="BP34286" s="90"/>
    </row>
    <row r="34287" spans="68:68" customFormat="1">
      <c r="BP34287" s="90"/>
    </row>
    <row r="34288" spans="68:68" customFormat="1">
      <c r="BP34288" s="90"/>
    </row>
    <row r="34289" spans="68:68" customFormat="1">
      <c r="BP34289" s="90"/>
    </row>
    <row r="34290" spans="68:68" customFormat="1">
      <c r="BP34290" s="90"/>
    </row>
    <row r="34291" spans="68:68" customFormat="1">
      <c r="BP34291" s="90"/>
    </row>
    <row r="34292" spans="68:68" customFormat="1">
      <c r="BP34292" s="90"/>
    </row>
    <row r="34293" spans="68:68" customFormat="1">
      <c r="BP34293" s="90"/>
    </row>
    <row r="34294" spans="68:68" customFormat="1">
      <c r="BP34294" s="90"/>
    </row>
    <row r="34295" spans="68:68" customFormat="1">
      <c r="BP34295" s="90"/>
    </row>
    <row r="34296" spans="68:68" customFormat="1">
      <c r="BP34296" s="90"/>
    </row>
    <row r="34297" spans="68:68" customFormat="1">
      <c r="BP34297" s="90"/>
    </row>
    <row r="34298" spans="68:68" customFormat="1">
      <c r="BP34298" s="90"/>
    </row>
    <row r="34299" spans="68:68" customFormat="1">
      <c r="BP34299" s="90"/>
    </row>
    <row r="34300" spans="68:68" customFormat="1">
      <c r="BP34300" s="90"/>
    </row>
    <row r="34301" spans="68:68" customFormat="1">
      <c r="BP34301" s="90"/>
    </row>
    <row r="34302" spans="68:68" customFormat="1">
      <c r="BP34302" s="90"/>
    </row>
    <row r="34303" spans="68:68" customFormat="1">
      <c r="BP34303" s="90"/>
    </row>
    <row r="34304" spans="68:68" customFormat="1">
      <c r="BP34304" s="90"/>
    </row>
    <row r="34305" spans="68:68" customFormat="1">
      <c r="BP34305" s="90"/>
    </row>
    <row r="34306" spans="68:68" customFormat="1">
      <c r="BP34306" s="90"/>
    </row>
    <row r="34307" spans="68:68" customFormat="1">
      <c r="BP34307" s="90"/>
    </row>
    <row r="34308" spans="68:68" customFormat="1">
      <c r="BP34308" s="90"/>
    </row>
    <row r="34309" spans="68:68" customFormat="1">
      <c r="BP34309" s="90"/>
    </row>
    <row r="34310" spans="68:68" customFormat="1">
      <c r="BP34310" s="90"/>
    </row>
    <row r="34311" spans="68:68" customFormat="1">
      <c r="BP34311" s="90"/>
    </row>
    <row r="34312" spans="68:68" customFormat="1">
      <c r="BP34312" s="90"/>
    </row>
    <row r="34313" spans="68:68" customFormat="1">
      <c r="BP34313" s="90"/>
    </row>
    <row r="34314" spans="68:68" customFormat="1">
      <c r="BP34314" s="90"/>
    </row>
    <row r="34315" spans="68:68" customFormat="1">
      <c r="BP34315" s="90"/>
    </row>
    <row r="34316" spans="68:68" customFormat="1">
      <c r="BP34316" s="90"/>
    </row>
    <row r="34317" spans="68:68" customFormat="1">
      <c r="BP34317" s="90"/>
    </row>
    <row r="34318" spans="68:68" customFormat="1">
      <c r="BP34318" s="90"/>
    </row>
    <row r="34319" spans="68:68" customFormat="1">
      <c r="BP34319" s="90"/>
    </row>
    <row r="34320" spans="68:68" customFormat="1">
      <c r="BP34320" s="90"/>
    </row>
    <row r="34321" spans="68:68" customFormat="1">
      <c r="BP34321" s="90"/>
    </row>
    <row r="34322" spans="68:68" customFormat="1">
      <c r="BP34322" s="90"/>
    </row>
    <row r="34323" spans="68:68" customFormat="1">
      <c r="BP34323" s="90"/>
    </row>
    <row r="34324" spans="68:68" customFormat="1">
      <c r="BP34324" s="90"/>
    </row>
    <row r="34325" spans="68:68" customFormat="1">
      <c r="BP34325" s="90"/>
    </row>
    <row r="34326" spans="68:68" customFormat="1">
      <c r="BP34326" s="90"/>
    </row>
    <row r="34327" spans="68:68" customFormat="1">
      <c r="BP34327" s="90"/>
    </row>
    <row r="34328" spans="68:68" customFormat="1">
      <c r="BP34328" s="90"/>
    </row>
    <row r="34329" spans="68:68" customFormat="1">
      <c r="BP34329" s="90"/>
    </row>
    <row r="34330" spans="68:68" customFormat="1">
      <c r="BP34330" s="90"/>
    </row>
    <row r="34331" spans="68:68" customFormat="1">
      <c r="BP34331" s="90"/>
    </row>
    <row r="34332" spans="68:68" customFormat="1">
      <c r="BP34332" s="90"/>
    </row>
    <row r="34333" spans="68:68" customFormat="1">
      <c r="BP34333" s="90"/>
    </row>
    <row r="34334" spans="68:68" customFormat="1">
      <c r="BP34334" s="90"/>
    </row>
    <row r="34335" spans="68:68" customFormat="1">
      <c r="BP34335" s="90"/>
    </row>
    <row r="34336" spans="68:68" customFormat="1">
      <c r="BP34336" s="90"/>
    </row>
    <row r="34337" spans="68:68" customFormat="1">
      <c r="BP34337" s="90"/>
    </row>
    <row r="34338" spans="68:68" customFormat="1">
      <c r="BP34338" s="90"/>
    </row>
    <row r="34339" spans="68:68" customFormat="1">
      <c r="BP34339" s="90"/>
    </row>
    <row r="34340" spans="68:68" customFormat="1">
      <c r="BP34340" s="90"/>
    </row>
    <row r="34341" spans="68:68" customFormat="1">
      <c r="BP34341" s="90"/>
    </row>
    <row r="34342" spans="68:68" customFormat="1">
      <c r="BP34342" s="90"/>
    </row>
    <row r="34343" spans="68:68" customFormat="1">
      <c r="BP34343" s="90"/>
    </row>
    <row r="34344" spans="68:68" customFormat="1">
      <c r="BP34344" s="90"/>
    </row>
    <row r="34345" spans="68:68" customFormat="1">
      <c r="BP34345" s="90"/>
    </row>
    <row r="34346" spans="68:68" customFormat="1">
      <c r="BP34346" s="90"/>
    </row>
    <row r="34347" spans="68:68" customFormat="1">
      <c r="BP34347" s="90"/>
    </row>
    <row r="34348" spans="68:68" customFormat="1">
      <c r="BP34348" s="90"/>
    </row>
    <row r="34349" spans="68:68" customFormat="1">
      <c r="BP34349" s="90"/>
    </row>
    <row r="34350" spans="68:68" customFormat="1">
      <c r="BP34350" s="90"/>
    </row>
    <row r="34351" spans="68:68" customFormat="1">
      <c r="BP34351" s="90"/>
    </row>
    <row r="34352" spans="68:68" customFormat="1">
      <c r="BP34352" s="90"/>
    </row>
    <row r="34353" spans="68:68" customFormat="1">
      <c r="BP34353" s="90"/>
    </row>
    <row r="34354" spans="68:68" customFormat="1">
      <c r="BP34354" s="90"/>
    </row>
    <row r="34355" spans="68:68" customFormat="1">
      <c r="BP34355" s="90"/>
    </row>
    <row r="34356" spans="68:68" customFormat="1">
      <c r="BP34356" s="90"/>
    </row>
    <row r="34357" spans="68:68" customFormat="1">
      <c r="BP34357" s="90"/>
    </row>
    <row r="34358" spans="68:68" customFormat="1">
      <c r="BP34358" s="90"/>
    </row>
    <row r="34359" spans="68:68" customFormat="1">
      <c r="BP34359" s="90"/>
    </row>
    <row r="34360" spans="68:68" customFormat="1">
      <c r="BP34360" s="90"/>
    </row>
    <row r="34361" spans="68:68" customFormat="1">
      <c r="BP34361" s="90"/>
    </row>
    <row r="34362" spans="68:68" customFormat="1">
      <c r="BP34362" s="90"/>
    </row>
    <row r="34363" spans="68:68" customFormat="1">
      <c r="BP34363" s="90"/>
    </row>
    <row r="34364" spans="68:68" customFormat="1">
      <c r="BP34364" s="90"/>
    </row>
    <row r="34365" spans="68:68" customFormat="1">
      <c r="BP34365" s="90"/>
    </row>
    <row r="34366" spans="68:68" customFormat="1">
      <c r="BP34366" s="90"/>
    </row>
    <row r="34367" spans="68:68" customFormat="1">
      <c r="BP34367" s="90"/>
    </row>
    <row r="34368" spans="68:68" customFormat="1">
      <c r="BP34368" s="90"/>
    </row>
    <row r="34369" spans="68:68" customFormat="1">
      <c r="BP34369" s="90"/>
    </row>
    <row r="34370" spans="68:68" customFormat="1">
      <c r="BP34370" s="90"/>
    </row>
    <row r="34371" spans="68:68" customFormat="1">
      <c r="BP34371" s="90"/>
    </row>
    <row r="34372" spans="68:68" customFormat="1">
      <c r="BP34372" s="90"/>
    </row>
    <row r="34373" spans="68:68" customFormat="1">
      <c r="BP34373" s="90"/>
    </row>
    <row r="34374" spans="68:68" customFormat="1">
      <c r="BP34374" s="90"/>
    </row>
    <row r="34375" spans="68:68" customFormat="1">
      <c r="BP34375" s="90"/>
    </row>
    <row r="34376" spans="68:68" customFormat="1">
      <c r="BP34376" s="90"/>
    </row>
    <row r="34377" spans="68:68" customFormat="1">
      <c r="BP34377" s="90"/>
    </row>
    <row r="34378" spans="68:68" customFormat="1">
      <c r="BP34378" s="90"/>
    </row>
    <row r="34379" spans="68:68" customFormat="1">
      <c r="BP34379" s="90"/>
    </row>
    <row r="34380" spans="68:68" customFormat="1">
      <c r="BP34380" s="90"/>
    </row>
    <row r="34381" spans="68:68" customFormat="1">
      <c r="BP34381" s="90"/>
    </row>
    <row r="34382" spans="68:68" customFormat="1">
      <c r="BP34382" s="90"/>
    </row>
    <row r="34383" spans="68:68" customFormat="1">
      <c r="BP34383" s="90"/>
    </row>
    <row r="34384" spans="68:68" customFormat="1">
      <c r="BP34384" s="90"/>
    </row>
    <row r="34385" spans="68:68" customFormat="1">
      <c r="BP34385" s="90"/>
    </row>
    <row r="34386" spans="68:68" customFormat="1">
      <c r="BP34386" s="90"/>
    </row>
    <row r="34387" spans="68:68" customFormat="1">
      <c r="BP34387" s="90"/>
    </row>
    <row r="34388" spans="68:68" customFormat="1">
      <c r="BP34388" s="90"/>
    </row>
    <row r="34389" spans="68:68" customFormat="1">
      <c r="BP34389" s="90"/>
    </row>
    <row r="34390" spans="68:68" customFormat="1">
      <c r="BP34390" s="90"/>
    </row>
    <row r="34391" spans="68:68" customFormat="1">
      <c r="BP34391" s="90"/>
    </row>
    <row r="34392" spans="68:68" customFormat="1">
      <c r="BP34392" s="90"/>
    </row>
    <row r="34393" spans="68:68" customFormat="1">
      <c r="BP34393" s="90"/>
    </row>
    <row r="34394" spans="68:68" customFormat="1">
      <c r="BP34394" s="90"/>
    </row>
    <row r="34395" spans="68:68" customFormat="1">
      <c r="BP34395" s="90"/>
    </row>
    <row r="34396" spans="68:68" customFormat="1">
      <c r="BP34396" s="90"/>
    </row>
    <row r="34397" spans="68:68" customFormat="1">
      <c r="BP34397" s="90"/>
    </row>
    <row r="34398" spans="68:68" customFormat="1">
      <c r="BP34398" s="90"/>
    </row>
    <row r="34399" spans="68:68" customFormat="1">
      <c r="BP34399" s="90"/>
    </row>
    <row r="34400" spans="68:68" customFormat="1">
      <c r="BP34400" s="90"/>
    </row>
    <row r="34401" spans="68:68" customFormat="1">
      <c r="BP34401" s="90"/>
    </row>
    <row r="34402" spans="68:68" customFormat="1">
      <c r="BP34402" s="90"/>
    </row>
    <row r="34403" spans="68:68" customFormat="1">
      <c r="BP34403" s="90"/>
    </row>
    <row r="34404" spans="68:68" customFormat="1">
      <c r="BP34404" s="90"/>
    </row>
    <row r="34405" spans="68:68" customFormat="1">
      <c r="BP34405" s="90"/>
    </row>
    <row r="34406" spans="68:68" customFormat="1">
      <c r="BP34406" s="90"/>
    </row>
    <row r="34407" spans="68:68" customFormat="1">
      <c r="BP34407" s="90"/>
    </row>
    <row r="34408" spans="68:68" customFormat="1">
      <c r="BP34408" s="90"/>
    </row>
    <row r="34409" spans="68:68" customFormat="1">
      <c r="BP34409" s="90"/>
    </row>
    <row r="34410" spans="68:68" customFormat="1">
      <c r="BP34410" s="90"/>
    </row>
    <row r="34411" spans="68:68" customFormat="1">
      <c r="BP34411" s="90"/>
    </row>
    <row r="34412" spans="68:68" customFormat="1">
      <c r="BP34412" s="90"/>
    </row>
    <row r="34413" spans="68:68" customFormat="1">
      <c r="BP34413" s="90"/>
    </row>
    <row r="34414" spans="68:68" customFormat="1">
      <c r="BP34414" s="90"/>
    </row>
    <row r="34415" spans="68:68" customFormat="1">
      <c r="BP34415" s="90"/>
    </row>
    <row r="34416" spans="68:68" customFormat="1">
      <c r="BP34416" s="90"/>
    </row>
    <row r="34417" spans="68:68" customFormat="1">
      <c r="BP34417" s="90"/>
    </row>
    <row r="34418" spans="68:68" customFormat="1">
      <c r="BP34418" s="90"/>
    </row>
    <row r="34419" spans="68:68" customFormat="1">
      <c r="BP34419" s="90"/>
    </row>
    <row r="34420" spans="68:68" customFormat="1">
      <c r="BP34420" s="90"/>
    </row>
    <row r="34421" spans="68:68" customFormat="1">
      <c r="BP34421" s="90"/>
    </row>
    <row r="34422" spans="68:68" customFormat="1">
      <c r="BP34422" s="90"/>
    </row>
    <row r="34423" spans="68:68" customFormat="1">
      <c r="BP34423" s="90"/>
    </row>
    <row r="34424" spans="68:68" customFormat="1">
      <c r="BP34424" s="90"/>
    </row>
    <row r="34425" spans="68:68" customFormat="1">
      <c r="BP34425" s="90"/>
    </row>
    <row r="34426" spans="68:68" customFormat="1">
      <c r="BP34426" s="90"/>
    </row>
    <row r="34427" spans="68:68" customFormat="1">
      <c r="BP34427" s="90"/>
    </row>
    <row r="34428" spans="68:68" customFormat="1">
      <c r="BP34428" s="90"/>
    </row>
    <row r="34429" spans="68:68" customFormat="1">
      <c r="BP34429" s="90"/>
    </row>
    <row r="34430" spans="68:68" customFormat="1">
      <c r="BP34430" s="90"/>
    </row>
    <row r="34431" spans="68:68" customFormat="1">
      <c r="BP34431" s="90"/>
    </row>
    <row r="34432" spans="68:68" customFormat="1">
      <c r="BP34432" s="90"/>
    </row>
    <row r="34433" spans="68:68" customFormat="1">
      <c r="BP34433" s="90"/>
    </row>
    <row r="34434" spans="68:68" customFormat="1">
      <c r="BP34434" s="90"/>
    </row>
    <row r="34435" spans="68:68" customFormat="1">
      <c r="BP34435" s="90"/>
    </row>
    <row r="34436" spans="68:68" customFormat="1">
      <c r="BP34436" s="90"/>
    </row>
    <row r="34437" spans="68:68" customFormat="1">
      <c r="BP34437" s="90"/>
    </row>
    <row r="34438" spans="68:68" customFormat="1">
      <c r="BP34438" s="90"/>
    </row>
    <row r="34439" spans="68:68" customFormat="1">
      <c r="BP34439" s="90"/>
    </row>
    <row r="34440" spans="68:68" customFormat="1">
      <c r="BP34440" s="90"/>
    </row>
    <row r="34441" spans="68:68" customFormat="1">
      <c r="BP34441" s="90"/>
    </row>
    <row r="34442" spans="68:68" customFormat="1">
      <c r="BP34442" s="90"/>
    </row>
    <row r="34443" spans="68:68" customFormat="1">
      <c r="BP34443" s="90"/>
    </row>
    <row r="34444" spans="68:68" customFormat="1">
      <c r="BP34444" s="90"/>
    </row>
    <row r="34445" spans="68:68" customFormat="1">
      <c r="BP34445" s="90"/>
    </row>
    <row r="34446" spans="68:68" customFormat="1">
      <c r="BP34446" s="90"/>
    </row>
    <row r="34447" spans="68:68" customFormat="1">
      <c r="BP34447" s="90"/>
    </row>
    <row r="34448" spans="68:68" customFormat="1">
      <c r="BP34448" s="90"/>
    </row>
    <row r="34449" spans="68:68" customFormat="1">
      <c r="BP34449" s="90"/>
    </row>
    <row r="34450" spans="68:68" customFormat="1">
      <c r="BP34450" s="90"/>
    </row>
    <row r="34451" spans="68:68" customFormat="1">
      <c r="BP34451" s="90"/>
    </row>
    <row r="34452" spans="68:68" customFormat="1">
      <c r="BP34452" s="90"/>
    </row>
    <row r="34453" spans="68:68" customFormat="1">
      <c r="BP34453" s="90"/>
    </row>
    <row r="34454" spans="68:68" customFormat="1">
      <c r="BP34454" s="90"/>
    </row>
    <row r="34455" spans="68:68" customFormat="1">
      <c r="BP34455" s="90"/>
    </row>
    <row r="34456" spans="68:68" customFormat="1">
      <c r="BP34456" s="90"/>
    </row>
    <row r="34457" spans="68:68" customFormat="1">
      <c r="BP34457" s="90"/>
    </row>
    <row r="34458" spans="68:68" customFormat="1">
      <c r="BP34458" s="90"/>
    </row>
    <row r="34459" spans="68:68" customFormat="1">
      <c r="BP34459" s="90"/>
    </row>
    <row r="34460" spans="68:68" customFormat="1">
      <c r="BP34460" s="90"/>
    </row>
    <row r="34461" spans="68:68" customFormat="1">
      <c r="BP34461" s="90"/>
    </row>
    <row r="34462" spans="68:68" customFormat="1">
      <c r="BP34462" s="90"/>
    </row>
    <row r="34463" spans="68:68" customFormat="1">
      <c r="BP34463" s="90"/>
    </row>
    <row r="34464" spans="68:68" customFormat="1">
      <c r="BP34464" s="90"/>
    </row>
    <row r="34465" spans="68:68" customFormat="1">
      <c r="BP34465" s="90"/>
    </row>
    <row r="34466" spans="68:68" customFormat="1">
      <c r="BP34466" s="90"/>
    </row>
    <row r="34467" spans="68:68" customFormat="1">
      <c r="BP34467" s="90"/>
    </row>
    <row r="34468" spans="68:68" customFormat="1">
      <c r="BP34468" s="90"/>
    </row>
    <row r="34469" spans="68:68" customFormat="1">
      <c r="BP34469" s="90"/>
    </row>
    <row r="34470" spans="68:68" customFormat="1">
      <c r="BP34470" s="90"/>
    </row>
    <row r="34471" spans="68:68" customFormat="1">
      <c r="BP34471" s="90"/>
    </row>
    <row r="34472" spans="68:68" customFormat="1">
      <c r="BP34472" s="90"/>
    </row>
    <row r="34473" spans="68:68" customFormat="1">
      <c r="BP34473" s="90"/>
    </row>
    <row r="34474" spans="68:68" customFormat="1">
      <c r="BP34474" s="90"/>
    </row>
    <row r="34475" spans="68:68" customFormat="1">
      <c r="BP34475" s="90"/>
    </row>
    <row r="34476" spans="68:68" customFormat="1">
      <c r="BP34476" s="90"/>
    </row>
    <row r="34477" spans="68:68" customFormat="1">
      <c r="BP34477" s="90"/>
    </row>
    <row r="34478" spans="68:68" customFormat="1">
      <c r="BP34478" s="90"/>
    </row>
    <row r="34479" spans="68:68" customFormat="1">
      <c r="BP34479" s="90"/>
    </row>
    <row r="34480" spans="68:68" customFormat="1">
      <c r="BP34480" s="90"/>
    </row>
    <row r="34481" spans="68:68" customFormat="1">
      <c r="BP34481" s="90"/>
    </row>
    <row r="34482" spans="68:68" customFormat="1">
      <c r="BP34482" s="90"/>
    </row>
    <row r="34483" spans="68:68" customFormat="1">
      <c r="BP34483" s="90"/>
    </row>
    <row r="34484" spans="68:68" customFormat="1">
      <c r="BP34484" s="90"/>
    </row>
    <row r="34485" spans="68:68" customFormat="1">
      <c r="BP34485" s="90"/>
    </row>
    <row r="34486" spans="68:68" customFormat="1">
      <c r="BP34486" s="90"/>
    </row>
    <row r="34487" spans="68:68" customFormat="1">
      <c r="BP34487" s="90"/>
    </row>
    <row r="34488" spans="68:68" customFormat="1">
      <c r="BP34488" s="90"/>
    </row>
    <row r="34489" spans="68:68" customFormat="1">
      <c r="BP34489" s="90"/>
    </row>
    <row r="34490" spans="68:68" customFormat="1">
      <c r="BP34490" s="90"/>
    </row>
    <row r="34491" spans="68:68" customFormat="1">
      <c r="BP34491" s="90"/>
    </row>
    <row r="34492" spans="68:68" customFormat="1">
      <c r="BP34492" s="90"/>
    </row>
    <row r="34493" spans="68:68" customFormat="1">
      <c r="BP34493" s="90"/>
    </row>
    <row r="34494" spans="68:68" customFormat="1">
      <c r="BP34494" s="90"/>
    </row>
    <row r="34495" spans="68:68" customFormat="1">
      <c r="BP34495" s="90"/>
    </row>
    <row r="34496" spans="68:68" customFormat="1">
      <c r="BP34496" s="90"/>
    </row>
    <row r="34497" spans="68:68" customFormat="1">
      <c r="BP34497" s="90"/>
    </row>
    <row r="34498" spans="68:68" customFormat="1">
      <c r="BP34498" s="90"/>
    </row>
    <row r="34499" spans="68:68" customFormat="1">
      <c r="BP34499" s="90"/>
    </row>
    <row r="34500" spans="68:68" customFormat="1">
      <c r="BP34500" s="90"/>
    </row>
    <row r="34501" spans="68:68" customFormat="1">
      <c r="BP34501" s="90"/>
    </row>
    <row r="34502" spans="68:68" customFormat="1">
      <c r="BP34502" s="90"/>
    </row>
    <row r="34503" spans="68:68" customFormat="1">
      <c r="BP34503" s="90"/>
    </row>
    <row r="34504" spans="68:68" customFormat="1">
      <c r="BP34504" s="90"/>
    </row>
    <row r="34505" spans="68:68" customFormat="1">
      <c r="BP34505" s="90"/>
    </row>
    <row r="34506" spans="68:68" customFormat="1">
      <c r="BP34506" s="90"/>
    </row>
    <row r="34507" spans="68:68" customFormat="1">
      <c r="BP34507" s="90"/>
    </row>
    <row r="34508" spans="68:68" customFormat="1">
      <c r="BP34508" s="90"/>
    </row>
    <row r="34509" spans="68:68" customFormat="1">
      <c r="BP34509" s="90"/>
    </row>
    <row r="34510" spans="68:68" customFormat="1">
      <c r="BP34510" s="90"/>
    </row>
    <row r="34511" spans="68:68" customFormat="1">
      <c r="BP34511" s="90"/>
    </row>
    <row r="34512" spans="68:68" customFormat="1">
      <c r="BP34512" s="90"/>
    </row>
    <row r="34513" spans="68:68" customFormat="1">
      <c r="BP34513" s="90"/>
    </row>
    <row r="34514" spans="68:68" customFormat="1">
      <c r="BP34514" s="90"/>
    </row>
    <row r="34515" spans="68:68" customFormat="1">
      <c r="BP34515" s="90"/>
    </row>
    <row r="34516" spans="68:68" customFormat="1">
      <c r="BP34516" s="90"/>
    </row>
    <row r="34517" spans="68:68" customFormat="1">
      <c r="BP34517" s="90"/>
    </row>
    <row r="34518" spans="68:68" customFormat="1">
      <c r="BP34518" s="90"/>
    </row>
    <row r="34519" spans="68:68" customFormat="1">
      <c r="BP34519" s="90"/>
    </row>
    <row r="34520" spans="68:68" customFormat="1">
      <c r="BP34520" s="90"/>
    </row>
    <row r="34521" spans="68:68" customFormat="1">
      <c r="BP34521" s="90"/>
    </row>
    <row r="34522" spans="68:68" customFormat="1">
      <c r="BP34522" s="90"/>
    </row>
    <row r="34523" spans="68:68" customFormat="1">
      <c r="BP34523" s="90"/>
    </row>
    <row r="34524" spans="68:68" customFormat="1">
      <c r="BP34524" s="90"/>
    </row>
    <row r="34525" spans="68:68" customFormat="1">
      <c r="BP34525" s="90"/>
    </row>
    <row r="34526" spans="68:68" customFormat="1">
      <c r="BP34526" s="90"/>
    </row>
    <row r="34527" spans="68:68" customFormat="1">
      <c r="BP34527" s="90"/>
    </row>
    <row r="34528" spans="68:68" customFormat="1">
      <c r="BP34528" s="90"/>
    </row>
    <row r="34529" spans="68:68" customFormat="1">
      <c r="BP34529" s="90"/>
    </row>
    <row r="34530" spans="68:68" customFormat="1">
      <c r="BP34530" s="90"/>
    </row>
    <row r="34531" spans="68:68" customFormat="1">
      <c r="BP34531" s="90"/>
    </row>
    <row r="34532" spans="68:68" customFormat="1">
      <c r="BP34532" s="90"/>
    </row>
    <row r="34533" spans="68:68" customFormat="1">
      <c r="BP34533" s="90"/>
    </row>
    <row r="34534" spans="68:68" customFormat="1">
      <c r="BP34534" s="90"/>
    </row>
    <row r="34535" spans="68:68" customFormat="1">
      <c r="BP34535" s="90"/>
    </row>
    <row r="34536" spans="68:68" customFormat="1">
      <c r="BP34536" s="90"/>
    </row>
    <row r="34537" spans="68:68" customFormat="1">
      <c r="BP34537" s="90"/>
    </row>
    <row r="34538" spans="68:68" customFormat="1">
      <c r="BP34538" s="90"/>
    </row>
    <row r="34539" spans="68:68" customFormat="1">
      <c r="BP34539" s="90"/>
    </row>
    <row r="34540" spans="68:68" customFormat="1">
      <c r="BP34540" s="90"/>
    </row>
    <row r="34541" spans="68:68" customFormat="1">
      <c r="BP34541" s="90"/>
    </row>
    <row r="34542" spans="68:68" customFormat="1">
      <c r="BP34542" s="90"/>
    </row>
    <row r="34543" spans="68:68" customFormat="1">
      <c r="BP34543" s="90"/>
    </row>
    <row r="34544" spans="68:68" customFormat="1">
      <c r="BP34544" s="90"/>
    </row>
    <row r="34545" spans="68:68" customFormat="1">
      <c r="BP34545" s="90"/>
    </row>
    <row r="34546" spans="68:68" customFormat="1">
      <c r="BP34546" s="90"/>
    </row>
    <row r="34547" spans="68:68" customFormat="1">
      <c r="BP34547" s="90"/>
    </row>
    <row r="34548" spans="68:68" customFormat="1">
      <c r="BP34548" s="90"/>
    </row>
    <row r="34549" spans="68:68" customFormat="1">
      <c r="BP34549" s="90"/>
    </row>
    <row r="34550" spans="68:68" customFormat="1">
      <c r="BP34550" s="90"/>
    </row>
    <row r="34551" spans="68:68" customFormat="1">
      <c r="BP34551" s="90"/>
    </row>
    <row r="34552" spans="68:68" customFormat="1">
      <c r="BP34552" s="90"/>
    </row>
    <row r="34553" spans="68:68" customFormat="1">
      <c r="BP34553" s="90"/>
    </row>
    <row r="34554" spans="68:68" customFormat="1">
      <c r="BP34554" s="90"/>
    </row>
    <row r="34555" spans="68:68" customFormat="1">
      <c r="BP34555" s="90"/>
    </row>
    <row r="34556" spans="68:68" customFormat="1">
      <c r="BP34556" s="90"/>
    </row>
    <row r="34557" spans="68:68" customFormat="1">
      <c r="BP34557" s="90"/>
    </row>
    <row r="34558" spans="68:68" customFormat="1">
      <c r="BP34558" s="90"/>
    </row>
    <row r="34559" spans="68:68" customFormat="1">
      <c r="BP34559" s="90"/>
    </row>
    <row r="34560" spans="68:68" customFormat="1">
      <c r="BP34560" s="90"/>
    </row>
    <row r="34561" spans="68:68" customFormat="1">
      <c r="BP34561" s="90"/>
    </row>
    <row r="34562" spans="68:68" customFormat="1">
      <c r="BP34562" s="90"/>
    </row>
    <row r="34563" spans="68:68" customFormat="1">
      <c r="BP34563" s="90"/>
    </row>
    <row r="34564" spans="68:68" customFormat="1">
      <c r="BP34564" s="90"/>
    </row>
    <row r="34565" spans="68:68" customFormat="1">
      <c r="BP34565" s="90"/>
    </row>
    <row r="34566" spans="68:68" customFormat="1">
      <c r="BP34566" s="90"/>
    </row>
    <row r="34567" spans="68:68" customFormat="1">
      <c r="BP34567" s="90"/>
    </row>
    <row r="34568" spans="68:68" customFormat="1">
      <c r="BP34568" s="90"/>
    </row>
    <row r="34569" spans="68:68" customFormat="1">
      <c r="BP34569" s="90"/>
    </row>
    <row r="34570" spans="68:68" customFormat="1">
      <c r="BP34570" s="90"/>
    </row>
    <row r="34571" spans="68:68" customFormat="1">
      <c r="BP34571" s="90"/>
    </row>
    <row r="34572" spans="68:68" customFormat="1">
      <c r="BP34572" s="90"/>
    </row>
    <row r="34573" spans="68:68" customFormat="1">
      <c r="BP34573" s="90"/>
    </row>
    <row r="34574" spans="68:68" customFormat="1">
      <c r="BP34574" s="90"/>
    </row>
    <row r="34575" spans="68:68" customFormat="1">
      <c r="BP34575" s="90"/>
    </row>
    <row r="34576" spans="68:68" customFormat="1">
      <c r="BP34576" s="90"/>
    </row>
    <row r="34577" spans="68:68" customFormat="1">
      <c r="BP34577" s="90"/>
    </row>
    <row r="34578" spans="68:68" customFormat="1">
      <c r="BP34578" s="90"/>
    </row>
    <row r="34579" spans="68:68" customFormat="1">
      <c r="BP34579" s="90"/>
    </row>
    <row r="34580" spans="68:68" customFormat="1">
      <c r="BP34580" s="90"/>
    </row>
    <row r="34581" spans="68:68" customFormat="1">
      <c r="BP34581" s="90"/>
    </row>
    <row r="34582" spans="68:68" customFormat="1">
      <c r="BP34582" s="90"/>
    </row>
    <row r="34583" spans="68:68" customFormat="1">
      <c r="BP34583" s="90"/>
    </row>
    <row r="34584" spans="68:68" customFormat="1">
      <c r="BP34584" s="90"/>
    </row>
    <row r="34585" spans="68:68" customFormat="1">
      <c r="BP34585" s="90"/>
    </row>
    <row r="34586" spans="68:68" customFormat="1">
      <c r="BP34586" s="90"/>
    </row>
    <row r="34587" spans="68:68" customFormat="1">
      <c r="BP34587" s="90"/>
    </row>
    <row r="34588" spans="68:68" customFormat="1">
      <c r="BP34588" s="90"/>
    </row>
    <row r="34589" spans="68:68" customFormat="1">
      <c r="BP34589" s="90"/>
    </row>
    <row r="34590" spans="68:68" customFormat="1">
      <c r="BP34590" s="90"/>
    </row>
    <row r="34591" spans="68:68" customFormat="1">
      <c r="BP34591" s="90"/>
    </row>
    <row r="34592" spans="68:68" customFormat="1">
      <c r="BP34592" s="90"/>
    </row>
    <row r="34593" spans="68:68" customFormat="1">
      <c r="BP34593" s="90"/>
    </row>
    <row r="34594" spans="68:68" customFormat="1">
      <c r="BP34594" s="90"/>
    </row>
    <row r="34595" spans="68:68" customFormat="1">
      <c r="BP34595" s="90"/>
    </row>
    <row r="34596" spans="68:68" customFormat="1">
      <c r="BP34596" s="90"/>
    </row>
    <row r="34597" spans="68:68" customFormat="1">
      <c r="BP34597" s="90"/>
    </row>
    <row r="34598" spans="68:68" customFormat="1">
      <c r="BP34598" s="90"/>
    </row>
    <row r="34599" spans="68:68" customFormat="1">
      <c r="BP34599" s="90"/>
    </row>
    <row r="34600" spans="68:68" customFormat="1">
      <c r="BP34600" s="90"/>
    </row>
    <row r="34601" spans="68:68" customFormat="1">
      <c r="BP34601" s="90"/>
    </row>
    <row r="34602" spans="68:68" customFormat="1">
      <c r="BP34602" s="90"/>
    </row>
    <row r="34603" spans="68:68" customFormat="1">
      <c r="BP34603" s="90"/>
    </row>
    <row r="34604" spans="68:68" customFormat="1">
      <c r="BP34604" s="90"/>
    </row>
    <row r="34605" spans="68:68" customFormat="1">
      <c r="BP34605" s="90"/>
    </row>
    <row r="34606" spans="68:68" customFormat="1">
      <c r="BP34606" s="90"/>
    </row>
    <row r="34607" spans="68:68" customFormat="1">
      <c r="BP34607" s="90"/>
    </row>
    <row r="34608" spans="68:68" customFormat="1">
      <c r="BP34608" s="90"/>
    </row>
    <row r="34609" spans="68:68" customFormat="1">
      <c r="BP34609" s="90"/>
    </row>
    <row r="34610" spans="68:68" customFormat="1">
      <c r="BP34610" s="90"/>
    </row>
    <row r="34611" spans="68:68" customFormat="1">
      <c r="BP34611" s="90"/>
    </row>
    <row r="34612" spans="68:68" customFormat="1">
      <c r="BP34612" s="90"/>
    </row>
    <row r="34613" spans="68:68" customFormat="1">
      <c r="BP34613" s="90"/>
    </row>
    <row r="34614" spans="68:68" customFormat="1">
      <c r="BP34614" s="90"/>
    </row>
    <row r="34615" spans="68:68" customFormat="1">
      <c r="BP34615" s="90"/>
    </row>
    <row r="34616" spans="68:68" customFormat="1">
      <c r="BP34616" s="90"/>
    </row>
    <row r="34617" spans="68:68" customFormat="1">
      <c r="BP34617" s="90"/>
    </row>
    <row r="34618" spans="68:68" customFormat="1">
      <c r="BP34618" s="90"/>
    </row>
    <row r="34619" spans="68:68" customFormat="1">
      <c r="BP34619" s="90"/>
    </row>
    <row r="34620" spans="68:68" customFormat="1">
      <c r="BP34620" s="90"/>
    </row>
    <row r="34621" spans="68:68" customFormat="1">
      <c r="BP34621" s="90"/>
    </row>
    <row r="34622" spans="68:68" customFormat="1">
      <c r="BP34622" s="90"/>
    </row>
    <row r="34623" spans="68:68" customFormat="1">
      <c r="BP34623" s="90"/>
    </row>
    <row r="34624" spans="68:68" customFormat="1">
      <c r="BP34624" s="90"/>
    </row>
    <row r="34625" spans="68:68" customFormat="1">
      <c r="BP34625" s="90"/>
    </row>
    <row r="34626" spans="68:68" customFormat="1">
      <c r="BP34626" s="90"/>
    </row>
    <row r="34627" spans="68:68" customFormat="1">
      <c r="BP34627" s="90"/>
    </row>
    <row r="34628" spans="68:68" customFormat="1">
      <c r="BP34628" s="90"/>
    </row>
    <row r="34629" spans="68:68" customFormat="1">
      <c r="BP34629" s="90"/>
    </row>
    <row r="34630" spans="68:68" customFormat="1">
      <c r="BP34630" s="90"/>
    </row>
    <row r="34631" spans="68:68" customFormat="1">
      <c r="BP34631" s="90"/>
    </row>
    <row r="34632" spans="68:68" customFormat="1">
      <c r="BP34632" s="90"/>
    </row>
    <row r="34633" spans="68:68" customFormat="1">
      <c r="BP34633" s="90"/>
    </row>
    <row r="34634" spans="68:68" customFormat="1">
      <c r="BP34634" s="90"/>
    </row>
    <row r="34635" spans="68:68" customFormat="1">
      <c r="BP34635" s="90"/>
    </row>
    <row r="34636" spans="68:68" customFormat="1">
      <c r="BP34636" s="90"/>
    </row>
    <row r="34637" spans="68:68" customFormat="1">
      <c r="BP34637" s="90"/>
    </row>
    <row r="34638" spans="68:68" customFormat="1">
      <c r="BP34638" s="90"/>
    </row>
    <row r="34639" spans="68:68" customFormat="1">
      <c r="BP34639" s="90"/>
    </row>
    <row r="34640" spans="68:68" customFormat="1">
      <c r="BP34640" s="90"/>
    </row>
    <row r="34641" spans="68:68" customFormat="1">
      <c r="BP34641" s="90"/>
    </row>
    <row r="34642" spans="68:68" customFormat="1">
      <c r="BP34642" s="90"/>
    </row>
    <row r="34643" spans="68:68" customFormat="1">
      <c r="BP34643" s="90"/>
    </row>
    <row r="34644" spans="68:68" customFormat="1">
      <c r="BP34644" s="90"/>
    </row>
    <row r="34645" spans="68:68" customFormat="1">
      <c r="BP34645" s="90"/>
    </row>
    <row r="34646" spans="68:68" customFormat="1">
      <c r="BP34646" s="90"/>
    </row>
    <row r="34647" spans="68:68" customFormat="1">
      <c r="BP34647" s="90"/>
    </row>
    <row r="34648" spans="68:68" customFormat="1">
      <c r="BP34648" s="90"/>
    </row>
    <row r="34649" spans="68:68" customFormat="1">
      <c r="BP34649" s="90"/>
    </row>
    <row r="34650" spans="68:68" customFormat="1">
      <c r="BP34650" s="90"/>
    </row>
    <row r="34651" spans="68:68" customFormat="1">
      <c r="BP34651" s="90"/>
    </row>
    <row r="34652" spans="68:68" customFormat="1">
      <c r="BP34652" s="90"/>
    </row>
    <row r="34653" spans="68:68" customFormat="1">
      <c r="BP34653" s="90"/>
    </row>
    <row r="34654" spans="68:68" customFormat="1">
      <c r="BP34654" s="90"/>
    </row>
    <row r="34655" spans="68:68" customFormat="1">
      <c r="BP34655" s="90"/>
    </row>
    <row r="34656" spans="68:68" customFormat="1">
      <c r="BP34656" s="90"/>
    </row>
    <row r="34657" spans="68:68" customFormat="1">
      <c r="BP34657" s="90"/>
    </row>
    <row r="34658" spans="68:68" customFormat="1">
      <c r="BP34658" s="90"/>
    </row>
    <row r="34659" spans="68:68" customFormat="1">
      <c r="BP34659" s="90"/>
    </row>
    <row r="34660" spans="68:68" customFormat="1">
      <c r="BP34660" s="90"/>
    </row>
    <row r="34661" spans="68:68" customFormat="1">
      <c r="BP34661" s="90"/>
    </row>
    <row r="34662" spans="68:68" customFormat="1">
      <c r="BP34662" s="90"/>
    </row>
    <row r="34663" spans="68:68" customFormat="1">
      <c r="BP34663" s="90"/>
    </row>
    <row r="34664" spans="68:68" customFormat="1">
      <c r="BP34664" s="90"/>
    </row>
    <row r="34665" spans="68:68" customFormat="1">
      <c r="BP34665" s="90"/>
    </row>
    <row r="34666" spans="68:68" customFormat="1">
      <c r="BP34666" s="90"/>
    </row>
    <row r="34667" spans="68:68" customFormat="1">
      <c r="BP34667" s="90"/>
    </row>
    <row r="34668" spans="68:68" customFormat="1">
      <c r="BP34668" s="90"/>
    </row>
    <row r="34669" spans="68:68" customFormat="1">
      <c r="BP34669" s="90"/>
    </row>
    <row r="34670" spans="68:68" customFormat="1">
      <c r="BP34670" s="90"/>
    </row>
    <row r="34671" spans="68:68" customFormat="1">
      <c r="BP34671" s="90"/>
    </row>
    <row r="34672" spans="68:68" customFormat="1">
      <c r="BP34672" s="90"/>
    </row>
    <row r="34673" spans="68:68" customFormat="1">
      <c r="BP34673" s="90"/>
    </row>
    <row r="34674" spans="68:68" customFormat="1">
      <c r="BP34674" s="90"/>
    </row>
    <row r="34675" spans="68:68" customFormat="1">
      <c r="BP34675" s="90"/>
    </row>
    <row r="34676" spans="68:68" customFormat="1">
      <c r="BP34676" s="90"/>
    </row>
    <row r="34677" spans="68:68" customFormat="1">
      <c r="BP34677" s="90"/>
    </row>
    <row r="34678" spans="68:68" customFormat="1">
      <c r="BP34678" s="90"/>
    </row>
    <row r="34679" spans="68:68" customFormat="1">
      <c r="BP34679" s="90"/>
    </row>
    <row r="34680" spans="68:68" customFormat="1">
      <c r="BP34680" s="90"/>
    </row>
    <row r="34681" spans="68:68" customFormat="1">
      <c r="BP34681" s="90"/>
    </row>
    <row r="34682" spans="68:68" customFormat="1">
      <c r="BP34682" s="90"/>
    </row>
    <row r="34683" spans="68:68" customFormat="1">
      <c r="BP34683" s="90"/>
    </row>
    <row r="34684" spans="68:68" customFormat="1">
      <c r="BP34684" s="90"/>
    </row>
    <row r="34685" spans="68:68" customFormat="1">
      <c r="BP34685" s="90"/>
    </row>
    <row r="34686" spans="68:68" customFormat="1">
      <c r="BP34686" s="90"/>
    </row>
    <row r="34687" spans="68:68" customFormat="1">
      <c r="BP34687" s="90"/>
    </row>
    <row r="34688" spans="68:68" customFormat="1">
      <c r="BP34688" s="90"/>
    </row>
    <row r="34689" spans="68:68" customFormat="1">
      <c r="BP34689" s="90"/>
    </row>
    <row r="34690" spans="68:68" customFormat="1">
      <c r="BP34690" s="90"/>
    </row>
    <row r="34691" spans="68:68" customFormat="1">
      <c r="BP34691" s="90"/>
    </row>
    <row r="34692" spans="68:68" customFormat="1">
      <c r="BP34692" s="90"/>
    </row>
    <row r="34693" spans="68:68" customFormat="1">
      <c r="BP34693" s="90"/>
    </row>
    <row r="34694" spans="68:68" customFormat="1">
      <c r="BP34694" s="90"/>
    </row>
    <row r="34695" spans="68:68" customFormat="1">
      <c r="BP34695" s="90"/>
    </row>
    <row r="34696" spans="68:68" customFormat="1">
      <c r="BP34696" s="90"/>
    </row>
    <row r="34697" spans="68:68" customFormat="1">
      <c r="BP34697" s="90"/>
    </row>
    <row r="34698" spans="68:68" customFormat="1">
      <c r="BP34698" s="90"/>
    </row>
    <row r="34699" spans="68:68" customFormat="1">
      <c r="BP34699" s="90"/>
    </row>
    <row r="34700" spans="68:68" customFormat="1">
      <c r="BP34700" s="90"/>
    </row>
    <row r="34701" spans="68:68" customFormat="1">
      <c r="BP34701" s="90"/>
    </row>
    <row r="34702" spans="68:68" customFormat="1">
      <c r="BP34702" s="90"/>
    </row>
    <row r="34703" spans="68:68" customFormat="1">
      <c r="BP34703" s="90"/>
    </row>
    <row r="34704" spans="68:68" customFormat="1">
      <c r="BP34704" s="90"/>
    </row>
    <row r="34705" spans="68:68" customFormat="1">
      <c r="BP34705" s="90"/>
    </row>
    <row r="34706" spans="68:68" customFormat="1">
      <c r="BP34706" s="90"/>
    </row>
    <row r="34707" spans="68:68" customFormat="1">
      <c r="BP34707" s="90"/>
    </row>
    <row r="34708" spans="68:68" customFormat="1">
      <c r="BP34708" s="90"/>
    </row>
    <row r="34709" spans="68:68" customFormat="1">
      <c r="BP34709" s="90"/>
    </row>
    <row r="34710" spans="68:68" customFormat="1">
      <c r="BP34710" s="90"/>
    </row>
    <row r="34711" spans="68:68" customFormat="1">
      <c r="BP34711" s="90"/>
    </row>
    <row r="34712" spans="68:68" customFormat="1">
      <c r="BP34712" s="90"/>
    </row>
    <row r="34713" spans="68:68" customFormat="1">
      <c r="BP34713" s="90"/>
    </row>
    <row r="34714" spans="68:68" customFormat="1">
      <c r="BP34714" s="90"/>
    </row>
    <row r="34715" spans="68:68" customFormat="1">
      <c r="BP34715" s="90"/>
    </row>
    <row r="34716" spans="68:68" customFormat="1">
      <c r="BP34716" s="90"/>
    </row>
    <row r="34717" spans="68:68" customFormat="1">
      <c r="BP34717" s="90"/>
    </row>
    <row r="34718" spans="68:68" customFormat="1">
      <c r="BP34718" s="90"/>
    </row>
    <row r="34719" spans="68:68" customFormat="1">
      <c r="BP34719" s="90"/>
    </row>
    <row r="34720" spans="68:68" customFormat="1">
      <c r="BP34720" s="90"/>
    </row>
    <row r="34721" spans="68:68" customFormat="1">
      <c r="BP34721" s="90"/>
    </row>
    <row r="34722" spans="68:68" customFormat="1">
      <c r="BP34722" s="90"/>
    </row>
    <row r="34723" spans="68:68" customFormat="1">
      <c r="BP34723" s="90"/>
    </row>
    <row r="34724" spans="68:68" customFormat="1">
      <c r="BP34724" s="90"/>
    </row>
    <row r="34725" spans="68:68" customFormat="1">
      <c r="BP34725" s="90"/>
    </row>
    <row r="34726" spans="68:68" customFormat="1">
      <c r="BP34726" s="90"/>
    </row>
    <row r="34727" spans="68:68" customFormat="1">
      <c r="BP34727" s="90"/>
    </row>
    <row r="34728" spans="68:68" customFormat="1">
      <c r="BP34728" s="90"/>
    </row>
    <row r="34729" spans="68:68" customFormat="1">
      <c r="BP34729" s="90"/>
    </row>
    <row r="34730" spans="68:68" customFormat="1">
      <c r="BP34730" s="90"/>
    </row>
    <row r="34731" spans="68:68" customFormat="1">
      <c r="BP34731" s="90"/>
    </row>
    <row r="34732" spans="68:68" customFormat="1">
      <c r="BP34732" s="90"/>
    </row>
    <row r="34733" spans="68:68" customFormat="1">
      <c r="BP34733" s="90"/>
    </row>
    <row r="34734" spans="68:68" customFormat="1">
      <c r="BP34734" s="90"/>
    </row>
    <row r="34735" spans="68:68" customFormat="1">
      <c r="BP34735" s="90"/>
    </row>
    <row r="34736" spans="68:68" customFormat="1">
      <c r="BP34736" s="90"/>
    </row>
    <row r="34737" spans="68:68" customFormat="1">
      <c r="BP34737" s="90"/>
    </row>
    <row r="34738" spans="68:68" customFormat="1">
      <c r="BP34738" s="90"/>
    </row>
    <row r="34739" spans="68:68" customFormat="1">
      <c r="BP34739" s="90"/>
    </row>
    <row r="34740" spans="68:68" customFormat="1">
      <c r="BP34740" s="90"/>
    </row>
    <row r="34741" spans="68:68" customFormat="1">
      <c r="BP34741" s="90"/>
    </row>
    <row r="34742" spans="68:68" customFormat="1">
      <c r="BP34742" s="90"/>
    </row>
    <row r="34743" spans="68:68" customFormat="1">
      <c r="BP34743" s="90"/>
    </row>
    <row r="34744" spans="68:68" customFormat="1">
      <c r="BP34744" s="90"/>
    </row>
    <row r="34745" spans="68:68" customFormat="1">
      <c r="BP34745" s="90"/>
    </row>
    <row r="34746" spans="68:68" customFormat="1">
      <c r="BP34746" s="90"/>
    </row>
    <row r="34747" spans="68:68" customFormat="1">
      <c r="BP34747" s="90"/>
    </row>
    <row r="34748" spans="68:68" customFormat="1">
      <c r="BP34748" s="90"/>
    </row>
    <row r="34749" spans="68:68" customFormat="1">
      <c r="BP34749" s="90"/>
    </row>
    <row r="34750" spans="68:68" customFormat="1">
      <c r="BP34750" s="90"/>
    </row>
    <row r="34751" spans="68:68" customFormat="1">
      <c r="BP34751" s="90"/>
    </row>
    <row r="34752" spans="68:68" customFormat="1">
      <c r="BP34752" s="90"/>
    </row>
    <row r="34753" spans="68:68" customFormat="1">
      <c r="BP34753" s="90"/>
    </row>
    <row r="34754" spans="68:68" customFormat="1">
      <c r="BP34754" s="90"/>
    </row>
    <row r="34755" spans="68:68" customFormat="1">
      <c r="BP34755" s="90"/>
    </row>
    <row r="34756" spans="68:68" customFormat="1">
      <c r="BP34756" s="90"/>
    </row>
    <row r="34757" spans="68:68" customFormat="1">
      <c r="BP34757" s="90"/>
    </row>
    <row r="34758" spans="68:68" customFormat="1">
      <c r="BP34758" s="90"/>
    </row>
    <row r="34759" spans="68:68" customFormat="1">
      <c r="BP34759" s="90"/>
    </row>
    <row r="34760" spans="68:68" customFormat="1">
      <c r="BP34760" s="90"/>
    </row>
    <row r="34761" spans="68:68" customFormat="1">
      <c r="BP34761" s="90"/>
    </row>
    <row r="34762" spans="68:68" customFormat="1">
      <c r="BP34762" s="90"/>
    </row>
    <row r="34763" spans="68:68" customFormat="1">
      <c r="BP34763" s="90"/>
    </row>
    <row r="34764" spans="68:68" customFormat="1">
      <c r="BP34764" s="90"/>
    </row>
    <row r="34765" spans="68:68" customFormat="1">
      <c r="BP34765" s="90"/>
    </row>
    <row r="34766" spans="68:68" customFormat="1">
      <c r="BP34766" s="90"/>
    </row>
    <row r="34767" spans="68:68" customFormat="1">
      <c r="BP34767" s="90"/>
    </row>
    <row r="34768" spans="68:68" customFormat="1">
      <c r="BP34768" s="90"/>
    </row>
    <row r="34769" spans="68:68" customFormat="1">
      <c r="BP34769" s="90"/>
    </row>
    <row r="34770" spans="68:68" customFormat="1">
      <c r="BP34770" s="90"/>
    </row>
    <row r="34771" spans="68:68" customFormat="1">
      <c r="BP34771" s="90"/>
    </row>
    <row r="34772" spans="68:68" customFormat="1">
      <c r="BP34772" s="90"/>
    </row>
    <row r="34773" spans="68:68" customFormat="1">
      <c r="BP34773" s="90"/>
    </row>
    <row r="34774" spans="68:68" customFormat="1">
      <c r="BP34774" s="90"/>
    </row>
    <row r="34775" spans="68:68" customFormat="1">
      <c r="BP34775" s="90"/>
    </row>
    <row r="34776" spans="68:68" customFormat="1">
      <c r="BP34776" s="90"/>
    </row>
    <row r="34777" spans="68:68" customFormat="1">
      <c r="BP34777" s="90"/>
    </row>
    <row r="34778" spans="68:68" customFormat="1">
      <c r="BP34778" s="90"/>
    </row>
    <row r="34779" spans="68:68" customFormat="1">
      <c r="BP34779" s="90"/>
    </row>
    <row r="34780" spans="68:68" customFormat="1">
      <c r="BP34780" s="90"/>
    </row>
    <row r="34781" spans="68:68" customFormat="1">
      <c r="BP34781" s="90"/>
    </row>
    <row r="34782" spans="68:68" customFormat="1">
      <c r="BP34782" s="90"/>
    </row>
    <row r="34783" spans="68:68" customFormat="1">
      <c r="BP34783" s="90"/>
    </row>
    <row r="34784" spans="68:68" customFormat="1">
      <c r="BP34784" s="90"/>
    </row>
    <row r="34785" spans="68:68" customFormat="1">
      <c r="BP34785" s="90"/>
    </row>
    <row r="34786" spans="68:68" customFormat="1">
      <c r="BP34786" s="90"/>
    </row>
    <row r="34787" spans="68:68" customFormat="1">
      <c r="BP34787" s="90"/>
    </row>
    <row r="34788" spans="68:68" customFormat="1">
      <c r="BP34788" s="90"/>
    </row>
    <row r="34789" spans="68:68" customFormat="1">
      <c r="BP34789" s="90"/>
    </row>
    <row r="34790" spans="68:68" customFormat="1">
      <c r="BP34790" s="90"/>
    </row>
    <row r="34791" spans="68:68" customFormat="1">
      <c r="BP34791" s="90"/>
    </row>
    <row r="34792" spans="68:68" customFormat="1">
      <c r="BP34792" s="90"/>
    </row>
    <row r="34793" spans="68:68" customFormat="1">
      <c r="BP34793" s="90"/>
    </row>
    <row r="34794" spans="68:68" customFormat="1">
      <c r="BP34794" s="90"/>
    </row>
    <row r="34795" spans="68:68" customFormat="1">
      <c r="BP34795" s="90"/>
    </row>
    <row r="34796" spans="68:68" customFormat="1">
      <c r="BP34796" s="90"/>
    </row>
    <row r="34797" spans="68:68" customFormat="1">
      <c r="BP34797" s="90"/>
    </row>
    <row r="34798" spans="68:68" customFormat="1">
      <c r="BP34798" s="90"/>
    </row>
    <row r="34799" spans="68:68" customFormat="1">
      <c r="BP34799" s="90"/>
    </row>
    <row r="34800" spans="68:68" customFormat="1">
      <c r="BP34800" s="90"/>
    </row>
    <row r="34801" spans="68:68" customFormat="1">
      <c r="BP34801" s="90"/>
    </row>
    <row r="34802" spans="68:68" customFormat="1">
      <c r="BP34802" s="90"/>
    </row>
    <row r="34803" spans="68:68" customFormat="1">
      <c r="BP34803" s="90"/>
    </row>
    <row r="34804" spans="68:68" customFormat="1">
      <c r="BP34804" s="90"/>
    </row>
    <row r="34805" spans="68:68" customFormat="1">
      <c r="BP34805" s="90"/>
    </row>
    <row r="34806" spans="68:68" customFormat="1">
      <c r="BP34806" s="90"/>
    </row>
    <row r="34807" spans="68:68" customFormat="1">
      <c r="BP34807" s="90"/>
    </row>
    <row r="34808" spans="68:68" customFormat="1">
      <c r="BP34808" s="90"/>
    </row>
    <row r="34809" spans="68:68" customFormat="1">
      <c r="BP34809" s="90"/>
    </row>
    <row r="34810" spans="68:68" customFormat="1">
      <c r="BP34810" s="90"/>
    </row>
    <row r="34811" spans="68:68" customFormat="1">
      <c r="BP34811" s="90"/>
    </row>
    <row r="34812" spans="68:68" customFormat="1">
      <c r="BP34812" s="90"/>
    </row>
    <row r="34813" spans="68:68" customFormat="1">
      <c r="BP34813" s="90"/>
    </row>
    <row r="34814" spans="68:68" customFormat="1">
      <c r="BP34814" s="90"/>
    </row>
    <row r="34815" spans="68:68" customFormat="1">
      <c r="BP34815" s="90"/>
    </row>
    <row r="34816" spans="68:68" customFormat="1">
      <c r="BP34816" s="90"/>
    </row>
    <row r="34817" spans="68:68" customFormat="1">
      <c r="BP34817" s="90"/>
    </row>
    <row r="34818" spans="68:68" customFormat="1">
      <c r="BP34818" s="90"/>
    </row>
    <row r="34819" spans="68:68" customFormat="1">
      <c r="BP34819" s="90"/>
    </row>
    <row r="34820" spans="68:68" customFormat="1">
      <c r="BP34820" s="90"/>
    </row>
    <row r="34821" spans="68:68" customFormat="1">
      <c r="BP34821" s="90"/>
    </row>
    <row r="34822" spans="68:68" customFormat="1">
      <c r="BP34822" s="90"/>
    </row>
    <row r="34823" spans="68:68" customFormat="1">
      <c r="BP34823" s="90"/>
    </row>
    <row r="34824" spans="68:68" customFormat="1">
      <c r="BP34824" s="90"/>
    </row>
    <row r="34825" spans="68:68" customFormat="1">
      <c r="BP34825" s="90"/>
    </row>
    <row r="34826" spans="68:68" customFormat="1">
      <c r="BP34826" s="90"/>
    </row>
    <row r="34827" spans="68:68" customFormat="1">
      <c r="BP34827" s="90"/>
    </row>
    <row r="34828" spans="68:68" customFormat="1">
      <c r="BP34828" s="90"/>
    </row>
    <row r="34829" spans="68:68" customFormat="1">
      <c r="BP34829" s="90"/>
    </row>
    <row r="34830" spans="68:68" customFormat="1">
      <c r="BP34830" s="90"/>
    </row>
    <row r="34831" spans="68:68" customFormat="1">
      <c r="BP34831" s="90"/>
    </row>
    <row r="34832" spans="68:68" customFormat="1">
      <c r="BP34832" s="90"/>
    </row>
    <row r="34833" spans="68:68" customFormat="1">
      <c r="BP34833" s="90"/>
    </row>
    <row r="34834" spans="68:68" customFormat="1">
      <c r="BP34834" s="90"/>
    </row>
    <row r="34835" spans="68:68" customFormat="1">
      <c r="BP34835" s="90"/>
    </row>
    <row r="34836" spans="68:68" customFormat="1">
      <c r="BP34836" s="90"/>
    </row>
    <row r="34837" spans="68:68" customFormat="1">
      <c r="BP34837" s="90"/>
    </row>
    <row r="34838" spans="68:68" customFormat="1">
      <c r="BP34838" s="90"/>
    </row>
    <row r="34839" spans="68:68" customFormat="1">
      <c r="BP34839" s="90"/>
    </row>
    <row r="34840" spans="68:68" customFormat="1">
      <c r="BP34840" s="90"/>
    </row>
    <row r="34841" spans="68:68" customFormat="1">
      <c r="BP34841" s="90"/>
    </row>
    <row r="34842" spans="68:68" customFormat="1">
      <c r="BP34842" s="90"/>
    </row>
    <row r="34843" spans="68:68" customFormat="1">
      <c r="BP34843" s="90"/>
    </row>
    <row r="34844" spans="68:68" customFormat="1">
      <c r="BP34844" s="90"/>
    </row>
    <row r="34845" spans="68:68" customFormat="1">
      <c r="BP34845" s="90"/>
    </row>
    <row r="34846" spans="68:68" customFormat="1">
      <c r="BP34846" s="90"/>
    </row>
    <row r="34847" spans="68:68" customFormat="1">
      <c r="BP34847" s="90"/>
    </row>
    <row r="34848" spans="68:68" customFormat="1">
      <c r="BP34848" s="90"/>
    </row>
    <row r="34849" spans="68:68" customFormat="1">
      <c r="BP34849" s="90"/>
    </row>
    <row r="34850" spans="68:68" customFormat="1">
      <c r="BP34850" s="90"/>
    </row>
    <row r="34851" spans="68:68" customFormat="1">
      <c r="BP34851" s="90"/>
    </row>
    <row r="34852" spans="68:68" customFormat="1">
      <c r="BP34852" s="90"/>
    </row>
    <row r="34853" spans="68:68" customFormat="1">
      <c r="BP34853" s="90"/>
    </row>
    <row r="34854" spans="68:68" customFormat="1">
      <c r="BP34854" s="90"/>
    </row>
    <row r="34855" spans="68:68" customFormat="1">
      <c r="BP34855" s="90"/>
    </row>
    <row r="34856" spans="68:68" customFormat="1">
      <c r="BP34856" s="90"/>
    </row>
    <row r="34857" spans="68:68" customFormat="1">
      <c r="BP34857" s="90"/>
    </row>
    <row r="34858" spans="68:68" customFormat="1">
      <c r="BP34858" s="90"/>
    </row>
    <row r="34859" spans="68:68" customFormat="1">
      <c r="BP34859" s="90"/>
    </row>
    <row r="34860" spans="68:68" customFormat="1">
      <c r="BP34860" s="90"/>
    </row>
    <row r="34861" spans="68:68" customFormat="1">
      <c r="BP34861" s="90"/>
    </row>
    <row r="34862" spans="68:68" customFormat="1">
      <c r="BP34862" s="90"/>
    </row>
    <row r="34863" spans="68:68" customFormat="1">
      <c r="BP34863" s="90"/>
    </row>
    <row r="34864" spans="68:68" customFormat="1">
      <c r="BP34864" s="90"/>
    </row>
    <row r="34865" spans="68:68" customFormat="1">
      <c r="BP34865" s="90"/>
    </row>
    <row r="34866" spans="68:68" customFormat="1">
      <c r="BP34866" s="90"/>
    </row>
    <row r="34867" spans="68:68" customFormat="1">
      <c r="BP34867" s="90"/>
    </row>
    <row r="34868" spans="68:68" customFormat="1">
      <c r="BP34868" s="90"/>
    </row>
    <row r="34869" spans="68:68" customFormat="1">
      <c r="BP34869" s="90"/>
    </row>
    <row r="34870" spans="68:68" customFormat="1">
      <c r="BP34870" s="90"/>
    </row>
    <row r="34871" spans="68:68" customFormat="1">
      <c r="BP34871" s="90"/>
    </row>
    <row r="34872" spans="68:68" customFormat="1">
      <c r="BP34872" s="90"/>
    </row>
    <row r="34873" spans="68:68" customFormat="1">
      <c r="BP34873" s="90"/>
    </row>
    <row r="34874" spans="68:68" customFormat="1">
      <c r="BP34874" s="90"/>
    </row>
    <row r="34875" spans="68:68" customFormat="1">
      <c r="BP34875" s="90"/>
    </row>
    <row r="34876" spans="68:68" customFormat="1">
      <c r="BP34876" s="90"/>
    </row>
    <row r="34877" spans="68:68" customFormat="1">
      <c r="BP34877" s="90"/>
    </row>
    <row r="34878" spans="68:68" customFormat="1">
      <c r="BP34878" s="90"/>
    </row>
    <row r="34879" spans="68:68" customFormat="1">
      <c r="BP34879" s="90"/>
    </row>
    <row r="34880" spans="68:68" customFormat="1">
      <c r="BP34880" s="90"/>
    </row>
    <row r="34881" spans="68:68" customFormat="1">
      <c r="BP34881" s="90"/>
    </row>
    <row r="34882" spans="68:68" customFormat="1">
      <c r="BP34882" s="90"/>
    </row>
    <row r="34883" spans="68:68" customFormat="1">
      <c r="BP34883" s="90"/>
    </row>
    <row r="34884" spans="68:68" customFormat="1">
      <c r="BP34884" s="90"/>
    </row>
    <row r="34885" spans="68:68" customFormat="1">
      <c r="BP34885" s="90"/>
    </row>
    <row r="34886" spans="68:68" customFormat="1">
      <c r="BP34886" s="90"/>
    </row>
    <row r="34887" spans="68:68" customFormat="1">
      <c r="BP34887" s="90"/>
    </row>
    <row r="34888" spans="68:68" customFormat="1">
      <c r="BP34888" s="90"/>
    </row>
    <row r="34889" spans="68:68" customFormat="1">
      <c r="BP34889" s="90"/>
    </row>
    <row r="34890" spans="68:68" customFormat="1">
      <c r="BP34890" s="90"/>
    </row>
    <row r="34891" spans="68:68" customFormat="1">
      <c r="BP34891" s="90"/>
    </row>
    <row r="34892" spans="68:68" customFormat="1">
      <c r="BP34892" s="90"/>
    </row>
    <row r="34893" spans="68:68" customFormat="1">
      <c r="BP34893" s="90"/>
    </row>
    <row r="34894" spans="68:68" customFormat="1">
      <c r="BP34894" s="90"/>
    </row>
    <row r="34895" spans="68:68" customFormat="1">
      <c r="BP34895" s="90"/>
    </row>
    <row r="34896" spans="68:68" customFormat="1">
      <c r="BP34896" s="90"/>
    </row>
    <row r="34897" spans="68:68" customFormat="1">
      <c r="BP34897" s="90"/>
    </row>
    <row r="34898" spans="68:68" customFormat="1">
      <c r="BP34898" s="90"/>
    </row>
    <row r="34899" spans="68:68" customFormat="1">
      <c r="BP34899" s="90"/>
    </row>
    <row r="34900" spans="68:68" customFormat="1">
      <c r="BP34900" s="90"/>
    </row>
    <row r="34901" spans="68:68" customFormat="1">
      <c r="BP34901" s="90"/>
    </row>
    <row r="34902" spans="68:68" customFormat="1">
      <c r="BP34902" s="90"/>
    </row>
    <row r="34903" spans="68:68" customFormat="1">
      <c r="BP34903" s="90"/>
    </row>
    <row r="34904" spans="68:68" customFormat="1">
      <c r="BP34904" s="90"/>
    </row>
    <row r="34905" spans="68:68" customFormat="1">
      <c r="BP34905" s="90"/>
    </row>
    <row r="34906" spans="68:68" customFormat="1">
      <c r="BP34906" s="90"/>
    </row>
    <row r="34907" spans="68:68" customFormat="1">
      <c r="BP34907" s="90"/>
    </row>
    <row r="34908" spans="68:68" customFormat="1">
      <c r="BP34908" s="90"/>
    </row>
    <row r="34909" spans="68:68" customFormat="1">
      <c r="BP34909" s="90"/>
    </row>
    <row r="34910" spans="68:68" customFormat="1">
      <c r="BP34910" s="90"/>
    </row>
    <row r="34911" spans="68:68" customFormat="1">
      <c r="BP34911" s="90"/>
    </row>
    <row r="34912" spans="68:68" customFormat="1">
      <c r="BP34912" s="90"/>
    </row>
    <row r="34913" spans="68:68" customFormat="1">
      <c r="BP34913" s="90"/>
    </row>
    <row r="34914" spans="68:68" customFormat="1">
      <c r="BP34914" s="90"/>
    </row>
    <row r="34915" spans="68:68" customFormat="1">
      <c r="BP34915" s="90"/>
    </row>
    <row r="34916" spans="68:68" customFormat="1">
      <c r="BP34916" s="90"/>
    </row>
    <row r="34917" spans="68:68" customFormat="1">
      <c r="BP34917" s="90"/>
    </row>
    <row r="34918" spans="68:68" customFormat="1">
      <c r="BP34918" s="90"/>
    </row>
    <row r="34919" spans="68:68" customFormat="1">
      <c r="BP34919" s="90"/>
    </row>
    <row r="34920" spans="68:68" customFormat="1">
      <c r="BP34920" s="90"/>
    </row>
    <row r="34921" spans="68:68" customFormat="1">
      <c r="BP34921" s="90"/>
    </row>
    <row r="34922" spans="68:68" customFormat="1">
      <c r="BP34922" s="90"/>
    </row>
    <row r="34923" spans="68:68" customFormat="1">
      <c r="BP34923" s="90"/>
    </row>
    <row r="34924" spans="68:68" customFormat="1">
      <c r="BP34924" s="90"/>
    </row>
    <row r="34925" spans="68:68" customFormat="1">
      <c r="BP34925" s="90"/>
    </row>
    <row r="34926" spans="68:68" customFormat="1">
      <c r="BP34926" s="90"/>
    </row>
    <row r="34927" spans="68:68" customFormat="1">
      <c r="BP34927" s="90"/>
    </row>
    <row r="34928" spans="68:68" customFormat="1">
      <c r="BP34928" s="90"/>
    </row>
    <row r="34929" spans="68:68" customFormat="1">
      <c r="BP34929" s="90"/>
    </row>
    <row r="34930" spans="68:68" customFormat="1">
      <c r="BP34930" s="90"/>
    </row>
    <row r="34931" spans="68:68" customFormat="1">
      <c r="BP34931" s="90"/>
    </row>
    <row r="34932" spans="68:68" customFormat="1">
      <c r="BP34932" s="90"/>
    </row>
    <row r="34933" spans="68:68" customFormat="1">
      <c r="BP34933" s="90"/>
    </row>
    <row r="34934" spans="68:68" customFormat="1">
      <c r="BP34934" s="90"/>
    </row>
    <row r="34935" spans="68:68" customFormat="1">
      <c r="BP34935" s="90"/>
    </row>
    <row r="34936" spans="68:68" customFormat="1">
      <c r="BP34936" s="90"/>
    </row>
    <row r="34937" spans="68:68" customFormat="1">
      <c r="BP34937" s="90"/>
    </row>
    <row r="34938" spans="68:68" customFormat="1">
      <c r="BP34938" s="90"/>
    </row>
    <row r="34939" spans="68:68" customFormat="1">
      <c r="BP34939" s="90"/>
    </row>
    <row r="34940" spans="68:68" customFormat="1">
      <c r="BP34940" s="90"/>
    </row>
    <row r="34941" spans="68:68" customFormat="1">
      <c r="BP34941" s="90"/>
    </row>
    <row r="34942" spans="68:68" customFormat="1">
      <c r="BP34942" s="90"/>
    </row>
    <row r="34943" spans="68:68" customFormat="1">
      <c r="BP34943" s="90"/>
    </row>
    <row r="34944" spans="68:68" customFormat="1">
      <c r="BP34944" s="90"/>
    </row>
    <row r="34945" spans="68:68" customFormat="1">
      <c r="BP34945" s="90"/>
    </row>
    <row r="34946" spans="68:68" customFormat="1">
      <c r="BP34946" s="90"/>
    </row>
    <row r="34947" spans="68:68" customFormat="1">
      <c r="BP34947" s="90"/>
    </row>
    <row r="34948" spans="68:68" customFormat="1">
      <c r="BP34948" s="90"/>
    </row>
    <row r="34949" spans="68:68" customFormat="1">
      <c r="BP34949" s="90"/>
    </row>
    <row r="34950" spans="68:68" customFormat="1">
      <c r="BP34950" s="90"/>
    </row>
    <row r="34951" spans="68:68" customFormat="1">
      <c r="BP34951" s="90"/>
    </row>
    <row r="34952" spans="68:68" customFormat="1">
      <c r="BP34952" s="90"/>
    </row>
    <row r="34953" spans="68:68" customFormat="1">
      <c r="BP34953" s="90"/>
    </row>
    <row r="34954" spans="68:68" customFormat="1">
      <c r="BP34954" s="90"/>
    </row>
    <row r="34955" spans="68:68" customFormat="1">
      <c r="BP34955" s="90"/>
    </row>
    <row r="34956" spans="68:68" customFormat="1">
      <c r="BP34956" s="90"/>
    </row>
    <row r="34957" spans="68:68" customFormat="1">
      <c r="BP34957" s="90"/>
    </row>
    <row r="34958" spans="68:68" customFormat="1">
      <c r="BP34958" s="90"/>
    </row>
    <row r="34959" spans="68:68" customFormat="1">
      <c r="BP34959" s="90"/>
    </row>
    <row r="34960" spans="68:68" customFormat="1">
      <c r="BP34960" s="90"/>
    </row>
    <row r="34961" spans="68:68" customFormat="1">
      <c r="BP34961" s="90"/>
    </row>
    <row r="34962" spans="68:68" customFormat="1">
      <c r="BP34962" s="90"/>
    </row>
    <row r="34963" spans="68:68" customFormat="1">
      <c r="BP34963" s="90"/>
    </row>
    <row r="34964" spans="68:68" customFormat="1">
      <c r="BP34964" s="90"/>
    </row>
    <row r="34965" spans="68:68" customFormat="1">
      <c r="BP34965" s="90"/>
    </row>
    <row r="34966" spans="68:68" customFormat="1">
      <c r="BP34966" s="90"/>
    </row>
    <row r="34967" spans="68:68" customFormat="1">
      <c r="BP34967" s="90"/>
    </row>
    <row r="34968" spans="68:68" customFormat="1">
      <c r="BP34968" s="90"/>
    </row>
    <row r="34969" spans="68:68" customFormat="1">
      <c r="BP34969" s="90"/>
    </row>
    <row r="34970" spans="68:68" customFormat="1">
      <c r="BP34970" s="90"/>
    </row>
    <row r="34971" spans="68:68" customFormat="1">
      <c r="BP34971" s="90"/>
    </row>
    <row r="34972" spans="68:68" customFormat="1">
      <c r="BP34972" s="90"/>
    </row>
    <row r="34973" spans="68:68" customFormat="1">
      <c r="BP34973" s="90"/>
    </row>
    <row r="34974" spans="68:68" customFormat="1">
      <c r="BP34974" s="90"/>
    </row>
    <row r="34975" spans="68:68" customFormat="1">
      <c r="BP34975" s="90"/>
    </row>
    <row r="34976" spans="68:68" customFormat="1">
      <c r="BP34976" s="90"/>
    </row>
    <row r="34977" spans="68:68" customFormat="1">
      <c r="BP34977" s="90"/>
    </row>
    <row r="34978" spans="68:68" customFormat="1">
      <c r="BP34978" s="90"/>
    </row>
    <row r="34979" spans="68:68" customFormat="1">
      <c r="BP34979" s="90"/>
    </row>
    <row r="34980" spans="68:68" customFormat="1">
      <c r="BP34980" s="90"/>
    </row>
    <row r="34981" spans="68:68" customFormat="1">
      <c r="BP34981" s="90"/>
    </row>
    <row r="34982" spans="68:68" customFormat="1">
      <c r="BP34982" s="90"/>
    </row>
    <row r="34983" spans="68:68" customFormat="1">
      <c r="BP34983" s="90"/>
    </row>
    <row r="34984" spans="68:68" customFormat="1">
      <c r="BP34984" s="90"/>
    </row>
    <row r="34985" spans="68:68" customFormat="1">
      <c r="BP34985" s="90"/>
    </row>
    <row r="34986" spans="68:68" customFormat="1">
      <c r="BP34986" s="90"/>
    </row>
    <row r="34987" spans="68:68" customFormat="1">
      <c r="BP34987" s="90"/>
    </row>
    <row r="34988" spans="68:68" customFormat="1">
      <c r="BP34988" s="90"/>
    </row>
    <row r="34989" spans="68:68" customFormat="1">
      <c r="BP34989" s="90"/>
    </row>
    <row r="34990" spans="68:68" customFormat="1">
      <c r="BP34990" s="90"/>
    </row>
    <row r="34991" spans="68:68" customFormat="1">
      <c r="BP34991" s="90"/>
    </row>
    <row r="34992" spans="68:68" customFormat="1">
      <c r="BP34992" s="90"/>
    </row>
    <row r="34993" spans="68:68" customFormat="1">
      <c r="BP34993" s="90"/>
    </row>
    <row r="34994" spans="68:68" customFormat="1">
      <c r="BP34994" s="90"/>
    </row>
    <row r="34995" spans="68:68" customFormat="1">
      <c r="BP34995" s="90"/>
    </row>
    <row r="34996" spans="68:68" customFormat="1">
      <c r="BP34996" s="90"/>
    </row>
    <row r="34997" spans="68:68" customFormat="1">
      <c r="BP34997" s="90"/>
    </row>
    <row r="34998" spans="68:68" customFormat="1">
      <c r="BP34998" s="90"/>
    </row>
    <row r="34999" spans="68:68" customFormat="1">
      <c r="BP34999" s="90"/>
    </row>
    <row r="35000" spans="68:68" customFormat="1">
      <c r="BP35000" s="90"/>
    </row>
    <row r="35001" spans="68:68" customFormat="1">
      <c r="BP35001" s="90"/>
    </row>
    <row r="35002" spans="68:68" customFormat="1">
      <c r="BP35002" s="90"/>
    </row>
    <row r="35003" spans="68:68" customFormat="1">
      <c r="BP35003" s="90"/>
    </row>
    <row r="35004" spans="68:68" customFormat="1">
      <c r="BP35004" s="90"/>
    </row>
    <row r="35005" spans="68:68" customFormat="1">
      <c r="BP35005" s="90"/>
    </row>
    <row r="35006" spans="68:68" customFormat="1">
      <c r="BP35006" s="90"/>
    </row>
    <row r="35007" spans="68:68" customFormat="1">
      <c r="BP35007" s="90"/>
    </row>
    <row r="35008" spans="68:68" customFormat="1">
      <c r="BP35008" s="90"/>
    </row>
    <row r="35009" spans="68:68" customFormat="1">
      <c r="BP35009" s="90"/>
    </row>
    <row r="35010" spans="68:68" customFormat="1">
      <c r="BP35010" s="90"/>
    </row>
    <row r="35011" spans="68:68" customFormat="1">
      <c r="BP35011" s="90"/>
    </row>
    <row r="35012" spans="68:68" customFormat="1">
      <c r="BP35012" s="90"/>
    </row>
    <row r="35013" spans="68:68" customFormat="1">
      <c r="BP35013" s="90"/>
    </row>
    <row r="35014" spans="68:68" customFormat="1">
      <c r="BP35014" s="90"/>
    </row>
    <row r="35015" spans="68:68" customFormat="1">
      <c r="BP35015" s="90"/>
    </row>
    <row r="35016" spans="68:68" customFormat="1">
      <c r="BP35016" s="90"/>
    </row>
    <row r="35017" spans="68:68" customFormat="1">
      <c r="BP35017" s="90"/>
    </row>
    <row r="35018" spans="68:68" customFormat="1">
      <c r="BP35018" s="90"/>
    </row>
    <row r="35019" spans="68:68" customFormat="1">
      <c r="BP35019" s="90"/>
    </row>
    <row r="35020" spans="68:68" customFormat="1">
      <c r="BP35020" s="90"/>
    </row>
    <row r="35021" spans="68:68" customFormat="1">
      <c r="BP35021" s="90"/>
    </row>
    <row r="35022" spans="68:68" customFormat="1">
      <c r="BP35022" s="90"/>
    </row>
    <row r="35023" spans="68:68" customFormat="1">
      <c r="BP35023" s="90"/>
    </row>
    <row r="35024" spans="68:68" customFormat="1">
      <c r="BP35024" s="90"/>
    </row>
    <row r="35025" spans="68:68" customFormat="1">
      <c r="BP35025" s="90"/>
    </row>
    <row r="35026" spans="68:68" customFormat="1">
      <c r="BP35026" s="90"/>
    </row>
    <row r="35027" spans="68:68" customFormat="1">
      <c r="BP35027" s="90"/>
    </row>
    <row r="35028" spans="68:68" customFormat="1">
      <c r="BP35028" s="90"/>
    </row>
    <row r="35029" spans="68:68" customFormat="1">
      <c r="BP35029" s="90"/>
    </row>
    <row r="35030" spans="68:68" customFormat="1">
      <c r="BP35030" s="90"/>
    </row>
    <row r="35031" spans="68:68" customFormat="1">
      <c r="BP35031" s="90"/>
    </row>
    <row r="35032" spans="68:68" customFormat="1">
      <c r="BP35032" s="90"/>
    </row>
    <row r="35033" spans="68:68" customFormat="1">
      <c r="BP35033" s="90"/>
    </row>
    <row r="35034" spans="68:68" customFormat="1">
      <c r="BP35034" s="90"/>
    </row>
    <row r="35035" spans="68:68" customFormat="1">
      <c r="BP35035" s="90"/>
    </row>
    <row r="35036" spans="68:68" customFormat="1">
      <c r="BP35036" s="90"/>
    </row>
    <row r="35037" spans="68:68" customFormat="1">
      <c r="BP35037" s="90"/>
    </row>
    <row r="35038" spans="68:68" customFormat="1">
      <c r="BP35038" s="90"/>
    </row>
    <row r="35039" spans="68:68" customFormat="1">
      <c r="BP35039" s="90"/>
    </row>
    <row r="35040" spans="68:68" customFormat="1">
      <c r="BP35040" s="90"/>
    </row>
    <row r="35041" spans="68:68" customFormat="1">
      <c r="BP35041" s="90"/>
    </row>
    <row r="35042" spans="68:68" customFormat="1">
      <c r="BP35042" s="90"/>
    </row>
    <row r="35043" spans="68:68" customFormat="1">
      <c r="BP35043" s="90"/>
    </row>
    <row r="35044" spans="68:68" customFormat="1">
      <c r="BP35044" s="90"/>
    </row>
    <row r="35045" spans="68:68" customFormat="1">
      <c r="BP35045" s="90"/>
    </row>
    <row r="35046" spans="68:68" customFormat="1">
      <c r="BP35046" s="90"/>
    </row>
    <row r="35047" spans="68:68" customFormat="1">
      <c r="BP35047" s="90"/>
    </row>
    <row r="35048" spans="68:68" customFormat="1">
      <c r="BP35048" s="90"/>
    </row>
    <row r="35049" spans="68:68" customFormat="1">
      <c r="BP35049" s="90"/>
    </row>
    <row r="35050" spans="68:68" customFormat="1">
      <c r="BP35050" s="90"/>
    </row>
    <row r="35051" spans="68:68" customFormat="1">
      <c r="BP35051" s="90"/>
    </row>
    <row r="35052" spans="68:68" customFormat="1">
      <c r="BP35052" s="90"/>
    </row>
    <row r="35053" spans="68:68" customFormat="1">
      <c r="BP35053" s="90"/>
    </row>
    <row r="35054" spans="68:68" customFormat="1">
      <c r="BP35054" s="90"/>
    </row>
    <row r="35055" spans="68:68" customFormat="1">
      <c r="BP35055" s="90"/>
    </row>
    <row r="35056" spans="68:68" customFormat="1">
      <c r="BP35056" s="90"/>
    </row>
    <row r="35057" spans="68:68" customFormat="1">
      <c r="BP35057" s="90"/>
    </row>
    <row r="35058" spans="68:68" customFormat="1">
      <c r="BP35058" s="90"/>
    </row>
    <row r="35059" spans="68:68" customFormat="1">
      <c r="BP35059" s="90"/>
    </row>
    <row r="35060" spans="68:68" customFormat="1">
      <c r="BP35060" s="90"/>
    </row>
    <row r="35061" spans="68:68" customFormat="1">
      <c r="BP35061" s="90"/>
    </row>
    <row r="35062" spans="68:68" customFormat="1">
      <c r="BP35062" s="90"/>
    </row>
    <row r="35063" spans="68:68" customFormat="1">
      <c r="BP35063" s="90"/>
    </row>
    <row r="35064" spans="68:68" customFormat="1">
      <c r="BP35064" s="90"/>
    </row>
    <row r="35065" spans="68:68" customFormat="1">
      <c r="BP35065" s="90"/>
    </row>
    <row r="35066" spans="68:68" customFormat="1">
      <c r="BP35066" s="90"/>
    </row>
    <row r="35067" spans="68:68" customFormat="1">
      <c r="BP35067" s="90"/>
    </row>
    <row r="35068" spans="68:68" customFormat="1">
      <c r="BP35068" s="90"/>
    </row>
    <row r="35069" spans="68:68" customFormat="1">
      <c r="BP35069" s="90"/>
    </row>
    <row r="35070" spans="68:68" customFormat="1">
      <c r="BP35070" s="90"/>
    </row>
    <row r="35071" spans="68:68" customFormat="1">
      <c r="BP35071" s="90"/>
    </row>
    <row r="35072" spans="68:68" customFormat="1">
      <c r="BP35072" s="90"/>
    </row>
    <row r="35073" spans="68:68" customFormat="1">
      <c r="BP35073" s="90"/>
    </row>
    <row r="35074" spans="68:68" customFormat="1">
      <c r="BP35074" s="90"/>
    </row>
    <row r="35075" spans="68:68" customFormat="1">
      <c r="BP35075" s="90"/>
    </row>
    <row r="35076" spans="68:68" customFormat="1">
      <c r="BP35076" s="90"/>
    </row>
    <row r="35077" spans="68:68" customFormat="1">
      <c r="BP35077" s="90"/>
    </row>
    <row r="35078" spans="68:68" customFormat="1">
      <c r="BP35078" s="90"/>
    </row>
    <row r="35079" spans="68:68" customFormat="1">
      <c r="BP35079" s="90"/>
    </row>
    <row r="35080" spans="68:68" customFormat="1">
      <c r="BP35080" s="90"/>
    </row>
    <row r="35081" spans="68:68" customFormat="1">
      <c r="BP35081" s="90"/>
    </row>
    <row r="35082" spans="68:68" customFormat="1">
      <c r="BP35082" s="90"/>
    </row>
    <row r="35083" spans="68:68" customFormat="1">
      <c r="BP35083" s="90"/>
    </row>
    <row r="35084" spans="68:68" customFormat="1">
      <c r="BP35084" s="90"/>
    </row>
    <row r="35085" spans="68:68" customFormat="1">
      <c r="BP35085" s="90"/>
    </row>
    <row r="35086" spans="68:68" customFormat="1">
      <c r="BP35086" s="90"/>
    </row>
    <row r="35087" spans="68:68" customFormat="1">
      <c r="BP35087" s="90"/>
    </row>
    <row r="35088" spans="68:68" customFormat="1">
      <c r="BP35088" s="90"/>
    </row>
    <row r="35089" spans="68:68" customFormat="1">
      <c r="BP35089" s="90"/>
    </row>
    <row r="35090" spans="68:68" customFormat="1">
      <c r="BP35090" s="90"/>
    </row>
    <row r="35091" spans="68:68" customFormat="1">
      <c r="BP35091" s="90"/>
    </row>
    <row r="35092" spans="68:68" customFormat="1">
      <c r="BP35092" s="90"/>
    </row>
    <row r="35093" spans="68:68" customFormat="1">
      <c r="BP35093" s="90"/>
    </row>
    <row r="35094" spans="68:68" customFormat="1">
      <c r="BP35094" s="90"/>
    </row>
    <row r="35095" spans="68:68" customFormat="1">
      <c r="BP35095" s="90"/>
    </row>
    <row r="35096" spans="68:68" customFormat="1">
      <c r="BP35096" s="90"/>
    </row>
    <row r="35097" spans="68:68" customFormat="1">
      <c r="BP35097" s="90"/>
    </row>
    <row r="35098" spans="68:68" customFormat="1">
      <c r="BP35098" s="90"/>
    </row>
    <row r="35099" spans="68:68" customFormat="1">
      <c r="BP35099" s="90"/>
    </row>
    <row r="35100" spans="68:68" customFormat="1">
      <c r="BP35100" s="90"/>
    </row>
    <row r="35101" spans="68:68" customFormat="1">
      <c r="BP35101" s="90"/>
    </row>
    <row r="35102" spans="68:68" customFormat="1">
      <c r="BP35102" s="90"/>
    </row>
    <row r="35103" spans="68:68" customFormat="1">
      <c r="BP35103" s="90"/>
    </row>
    <row r="35104" spans="68:68" customFormat="1">
      <c r="BP35104" s="90"/>
    </row>
    <row r="35105" spans="68:68" customFormat="1">
      <c r="BP35105" s="90"/>
    </row>
    <row r="35106" spans="68:68" customFormat="1">
      <c r="BP35106" s="90"/>
    </row>
    <row r="35107" spans="68:68" customFormat="1">
      <c r="BP35107" s="90"/>
    </row>
    <row r="35108" spans="68:68" customFormat="1">
      <c r="BP35108" s="90"/>
    </row>
    <row r="35109" spans="68:68" customFormat="1">
      <c r="BP35109" s="90"/>
    </row>
    <row r="35110" spans="68:68" customFormat="1">
      <c r="BP35110" s="90"/>
    </row>
    <row r="35111" spans="68:68" customFormat="1">
      <c r="BP35111" s="90"/>
    </row>
    <row r="35112" spans="68:68" customFormat="1">
      <c r="BP35112" s="90"/>
    </row>
    <row r="35113" spans="68:68" customFormat="1">
      <c r="BP35113" s="90"/>
    </row>
    <row r="35114" spans="68:68" customFormat="1">
      <c r="BP35114" s="90"/>
    </row>
    <row r="35115" spans="68:68" customFormat="1">
      <c r="BP35115" s="90"/>
    </row>
    <row r="35116" spans="68:68" customFormat="1">
      <c r="BP35116" s="90"/>
    </row>
    <row r="35117" spans="68:68" customFormat="1">
      <c r="BP35117" s="90"/>
    </row>
    <row r="35118" spans="68:68" customFormat="1">
      <c r="BP35118" s="90"/>
    </row>
    <row r="35119" spans="68:68" customFormat="1">
      <c r="BP35119" s="90"/>
    </row>
    <row r="35120" spans="68:68" customFormat="1">
      <c r="BP35120" s="90"/>
    </row>
    <row r="35121" spans="68:68" customFormat="1">
      <c r="BP35121" s="90"/>
    </row>
    <row r="35122" spans="68:68" customFormat="1">
      <c r="BP35122" s="90"/>
    </row>
    <row r="35123" spans="68:68" customFormat="1">
      <c r="BP35123" s="90"/>
    </row>
    <row r="35124" spans="68:68" customFormat="1">
      <c r="BP35124" s="90"/>
    </row>
    <row r="35125" spans="68:68" customFormat="1">
      <c r="BP35125" s="90"/>
    </row>
    <row r="35126" spans="68:68" customFormat="1">
      <c r="BP35126" s="90"/>
    </row>
    <row r="35127" spans="68:68" customFormat="1">
      <c r="BP35127" s="90"/>
    </row>
    <row r="35128" spans="68:68" customFormat="1">
      <c r="BP35128" s="90"/>
    </row>
    <row r="35129" spans="68:68" customFormat="1">
      <c r="BP35129" s="90"/>
    </row>
    <row r="35130" spans="68:68" customFormat="1">
      <c r="BP35130" s="90"/>
    </row>
    <row r="35131" spans="68:68" customFormat="1">
      <c r="BP35131" s="90"/>
    </row>
    <row r="35132" spans="68:68" customFormat="1">
      <c r="BP35132" s="90"/>
    </row>
    <row r="35133" spans="68:68" customFormat="1">
      <c r="BP35133" s="90"/>
    </row>
    <row r="35134" spans="68:68" customFormat="1">
      <c r="BP35134" s="90"/>
    </row>
    <row r="35135" spans="68:68" customFormat="1">
      <c r="BP35135" s="90"/>
    </row>
    <row r="35136" spans="68:68" customFormat="1">
      <c r="BP35136" s="90"/>
    </row>
    <row r="35137" spans="68:68" customFormat="1">
      <c r="BP35137" s="90"/>
    </row>
    <row r="35138" spans="68:68" customFormat="1">
      <c r="BP35138" s="90"/>
    </row>
    <row r="35139" spans="68:68" customFormat="1">
      <c r="BP35139" s="90"/>
    </row>
    <row r="35140" spans="68:68" customFormat="1">
      <c r="BP35140" s="90"/>
    </row>
    <row r="35141" spans="68:68" customFormat="1">
      <c r="BP35141" s="90"/>
    </row>
    <row r="35142" spans="68:68" customFormat="1">
      <c r="BP35142" s="90"/>
    </row>
    <row r="35143" spans="68:68" customFormat="1">
      <c r="BP35143" s="90"/>
    </row>
    <row r="35144" spans="68:68" customFormat="1">
      <c r="BP35144" s="90"/>
    </row>
    <row r="35145" spans="68:68" customFormat="1">
      <c r="BP35145" s="90"/>
    </row>
    <row r="35146" spans="68:68" customFormat="1">
      <c r="BP35146" s="90"/>
    </row>
    <row r="35147" spans="68:68" customFormat="1">
      <c r="BP35147" s="90"/>
    </row>
    <row r="35148" spans="68:68" customFormat="1">
      <c r="BP35148" s="90"/>
    </row>
    <row r="35149" spans="68:68" customFormat="1">
      <c r="BP35149" s="90"/>
    </row>
    <row r="35150" spans="68:68" customFormat="1">
      <c r="BP35150" s="90"/>
    </row>
    <row r="35151" spans="68:68" customFormat="1">
      <c r="BP35151" s="90"/>
    </row>
    <row r="35152" spans="68:68" customFormat="1">
      <c r="BP35152" s="90"/>
    </row>
    <row r="35153" spans="68:68" customFormat="1">
      <c r="BP35153" s="90"/>
    </row>
    <row r="35154" spans="68:68" customFormat="1">
      <c r="BP35154" s="90"/>
    </row>
    <row r="35155" spans="68:68" customFormat="1">
      <c r="BP35155" s="90"/>
    </row>
    <row r="35156" spans="68:68" customFormat="1">
      <c r="BP35156" s="90"/>
    </row>
    <row r="35157" spans="68:68" customFormat="1">
      <c r="BP35157" s="90"/>
    </row>
    <row r="35158" spans="68:68" customFormat="1">
      <c r="BP35158" s="90"/>
    </row>
    <row r="35159" spans="68:68" customFormat="1">
      <c r="BP35159" s="90"/>
    </row>
    <row r="35160" spans="68:68" customFormat="1">
      <c r="BP35160" s="90"/>
    </row>
    <row r="35161" spans="68:68" customFormat="1">
      <c r="BP35161" s="90"/>
    </row>
    <row r="35162" spans="68:68" customFormat="1">
      <c r="BP35162" s="90"/>
    </row>
    <row r="35163" spans="68:68" customFormat="1">
      <c r="BP35163" s="90"/>
    </row>
    <row r="35164" spans="68:68" customFormat="1">
      <c r="BP35164" s="90"/>
    </row>
    <row r="35165" spans="68:68" customFormat="1">
      <c r="BP35165" s="90"/>
    </row>
    <row r="35166" spans="68:68" customFormat="1">
      <c r="BP35166" s="90"/>
    </row>
    <row r="35167" spans="68:68" customFormat="1">
      <c r="BP35167" s="90"/>
    </row>
    <row r="35168" spans="68:68" customFormat="1">
      <c r="BP35168" s="90"/>
    </row>
    <row r="35169" spans="68:68" customFormat="1">
      <c r="BP35169" s="90"/>
    </row>
    <row r="35170" spans="68:68" customFormat="1">
      <c r="BP35170" s="90"/>
    </row>
    <row r="35171" spans="68:68" customFormat="1">
      <c r="BP35171" s="90"/>
    </row>
    <row r="35172" spans="68:68" customFormat="1">
      <c r="BP35172" s="90"/>
    </row>
    <row r="35173" spans="68:68" customFormat="1">
      <c r="BP35173" s="90"/>
    </row>
    <row r="35174" spans="68:68" customFormat="1">
      <c r="BP35174" s="90"/>
    </row>
    <row r="35175" spans="68:68" customFormat="1">
      <c r="BP35175" s="90"/>
    </row>
    <row r="35176" spans="68:68" customFormat="1">
      <c r="BP35176" s="90"/>
    </row>
    <row r="35177" spans="68:68" customFormat="1">
      <c r="BP35177" s="90"/>
    </row>
    <row r="35178" spans="68:68" customFormat="1">
      <c r="BP35178" s="90"/>
    </row>
    <row r="35179" spans="68:68" customFormat="1">
      <c r="BP35179" s="90"/>
    </row>
    <row r="35180" spans="68:68" customFormat="1">
      <c r="BP35180" s="90"/>
    </row>
    <row r="35181" spans="68:68" customFormat="1">
      <c r="BP35181" s="90"/>
    </row>
    <row r="35182" spans="68:68" customFormat="1">
      <c r="BP35182" s="90"/>
    </row>
    <row r="35183" spans="68:68" customFormat="1">
      <c r="BP35183" s="90"/>
    </row>
    <row r="35184" spans="68:68" customFormat="1">
      <c r="BP35184" s="90"/>
    </row>
    <row r="35185" spans="68:68" customFormat="1">
      <c r="BP35185" s="90"/>
    </row>
    <row r="35186" spans="68:68" customFormat="1">
      <c r="BP35186" s="90"/>
    </row>
    <row r="35187" spans="68:68" customFormat="1">
      <c r="BP35187" s="90"/>
    </row>
    <row r="35188" spans="68:68" customFormat="1">
      <c r="BP35188" s="90"/>
    </row>
    <row r="35189" spans="68:68" customFormat="1">
      <c r="BP35189" s="90"/>
    </row>
    <row r="35190" spans="68:68" customFormat="1">
      <c r="BP35190" s="90"/>
    </row>
    <row r="35191" spans="68:68" customFormat="1">
      <c r="BP35191" s="90"/>
    </row>
    <row r="35192" spans="68:68" customFormat="1">
      <c r="BP35192" s="90"/>
    </row>
    <row r="35193" spans="68:68" customFormat="1">
      <c r="BP35193" s="90"/>
    </row>
    <row r="35194" spans="68:68" customFormat="1">
      <c r="BP35194" s="90"/>
    </row>
    <row r="35195" spans="68:68" customFormat="1">
      <c r="BP35195" s="90"/>
    </row>
    <row r="35196" spans="68:68" customFormat="1">
      <c r="BP35196" s="90"/>
    </row>
    <row r="35197" spans="68:68" customFormat="1">
      <c r="BP35197" s="90"/>
    </row>
    <row r="35198" spans="68:68" customFormat="1">
      <c r="BP35198" s="90"/>
    </row>
    <row r="35199" spans="68:68" customFormat="1">
      <c r="BP35199" s="90"/>
    </row>
    <row r="35200" spans="68:68" customFormat="1">
      <c r="BP35200" s="90"/>
    </row>
    <row r="35201" spans="68:68" customFormat="1">
      <c r="BP35201" s="90"/>
    </row>
    <row r="35202" spans="68:68" customFormat="1">
      <c r="BP35202" s="90"/>
    </row>
    <row r="35203" spans="68:68" customFormat="1">
      <c r="BP35203" s="90"/>
    </row>
    <row r="35204" spans="68:68" customFormat="1">
      <c r="BP35204" s="90"/>
    </row>
    <row r="35205" spans="68:68" customFormat="1">
      <c r="BP35205" s="90"/>
    </row>
    <row r="35206" spans="68:68" customFormat="1">
      <c r="BP35206" s="90"/>
    </row>
    <row r="35207" spans="68:68" customFormat="1">
      <c r="BP35207" s="90"/>
    </row>
    <row r="35208" spans="68:68" customFormat="1">
      <c r="BP35208" s="90"/>
    </row>
    <row r="35209" spans="68:68" customFormat="1">
      <c r="BP35209" s="90"/>
    </row>
    <row r="35210" spans="68:68" customFormat="1">
      <c r="BP35210" s="90"/>
    </row>
    <row r="35211" spans="68:68" customFormat="1">
      <c r="BP35211" s="90"/>
    </row>
    <row r="35212" spans="68:68" customFormat="1">
      <c r="BP35212" s="90"/>
    </row>
    <row r="35213" spans="68:68" customFormat="1">
      <c r="BP35213" s="90"/>
    </row>
    <row r="35214" spans="68:68" customFormat="1">
      <c r="BP35214" s="90"/>
    </row>
    <row r="35215" spans="68:68" customFormat="1">
      <c r="BP35215" s="90"/>
    </row>
    <row r="35216" spans="68:68" customFormat="1">
      <c r="BP35216" s="90"/>
    </row>
    <row r="35217" spans="68:68" customFormat="1">
      <c r="BP35217" s="90"/>
    </row>
    <row r="35218" spans="68:68" customFormat="1">
      <c r="BP35218" s="90"/>
    </row>
    <row r="35219" spans="68:68" customFormat="1">
      <c r="BP35219" s="90"/>
    </row>
    <row r="35220" spans="68:68" customFormat="1">
      <c r="BP35220" s="90"/>
    </row>
    <row r="35221" spans="68:68" customFormat="1">
      <c r="BP35221" s="90"/>
    </row>
    <row r="35222" spans="68:68" customFormat="1">
      <c r="BP35222" s="90"/>
    </row>
    <row r="35223" spans="68:68" customFormat="1">
      <c r="BP35223" s="90"/>
    </row>
    <row r="35224" spans="68:68" customFormat="1">
      <c r="BP35224" s="90"/>
    </row>
    <row r="35225" spans="68:68" customFormat="1">
      <c r="BP35225" s="90"/>
    </row>
    <row r="35226" spans="68:68" customFormat="1">
      <c r="BP35226" s="90"/>
    </row>
    <row r="35227" spans="68:68" customFormat="1">
      <c r="BP35227" s="90"/>
    </row>
    <row r="35228" spans="68:68" customFormat="1">
      <c r="BP35228" s="90"/>
    </row>
    <row r="35229" spans="68:68" customFormat="1">
      <c r="BP35229" s="90"/>
    </row>
    <row r="35230" spans="68:68" customFormat="1">
      <c r="BP35230" s="90"/>
    </row>
    <row r="35231" spans="68:68" customFormat="1">
      <c r="BP35231" s="90"/>
    </row>
    <row r="35232" spans="68:68" customFormat="1">
      <c r="BP35232" s="90"/>
    </row>
    <row r="35233" spans="68:68" customFormat="1">
      <c r="BP35233" s="90"/>
    </row>
    <row r="35234" spans="68:68" customFormat="1">
      <c r="BP35234" s="90"/>
    </row>
    <row r="35235" spans="68:68" customFormat="1">
      <c r="BP35235" s="90"/>
    </row>
    <row r="35236" spans="68:68" customFormat="1">
      <c r="BP35236" s="90"/>
    </row>
    <row r="35237" spans="68:68" customFormat="1">
      <c r="BP35237" s="90"/>
    </row>
    <row r="35238" spans="68:68" customFormat="1">
      <c r="BP35238" s="90"/>
    </row>
    <row r="35239" spans="68:68" customFormat="1">
      <c r="BP35239" s="90"/>
    </row>
    <row r="35240" spans="68:68" customFormat="1">
      <c r="BP35240" s="90"/>
    </row>
    <row r="35241" spans="68:68" customFormat="1">
      <c r="BP35241" s="90"/>
    </row>
    <row r="35242" spans="68:68" customFormat="1">
      <c r="BP35242" s="90"/>
    </row>
    <row r="35243" spans="68:68" customFormat="1">
      <c r="BP35243" s="90"/>
    </row>
    <row r="35244" spans="68:68" customFormat="1">
      <c r="BP35244" s="90"/>
    </row>
    <row r="35245" spans="68:68" customFormat="1">
      <c r="BP35245" s="90"/>
    </row>
    <row r="35246" spans="68:68" customFormat="1">
      <c r="BP35246" s="90"/>
    </row>
    <row r="35247" spans="68:68" customFormat="1">
      <c r="BP35247" s="90"/>
    </row>
    <row r="35248" spans="68:68" customFormat="1">
      <c r="BP35248" s="90"/>
    </row>
    <row r="35249" spans="68:68" customFormat="1">
      <c r="BP35249" s="90"/>
    </row>
    <row r="35250" spans="68:68" customFormat="1">
      <c r="BP35250" s="90"/>
    </row>
    <row r="35251" spans="68:68" customFormat="1">
      <c r="BP35251" s="90"/>
    </row>
    <row r="35252" spans="68:68" customFormat="1">
      <c r="BP35252" s="90"/>
    </row>
    <row r="35253" spans="68:68" customFormat="1">
      <c r="BP35253" s="90"/>
    </row>
    <row r="35254" spans="68:68" customFormat="1">
      <c r="BP35254" s="90"/>
    </row>
    <row r="35255" spans="68:68" customFormat="1">
      <c r="BP35255" s="90"/>
    </row>
    <row r="35256" spans="68:68" customFormat="1">
      <c r="BP35256" s="90"/>
    </row>
    <row r="35257" spans="68:68" customFormat="1">
      <c r="BP35257" s="90"/>
    </row>
    <row r="35258" spans="68:68" customFormat="1">
      <c r="BP35258" s="90"/>
    </row>
    <row r="35259" spans="68:68" customFormat="1">
      <c r="BP35259" s="90"/>
    </row>
    <row r="35260" spans="68:68" customFormat="1">
      <c r="BP35260" s="90"/>
    </row>
    <row r="35261" spans="68:68" customFormat="1">
      <c r="BP35261" s="90"/>
    </row>
    <row r="35262" spans="68:68" customFormat="1">
      <c r="BP35262" s="90"/>
    </row>
    <row r="35263" spans="68:68" customFormat="1">
      <c r="BP35263" s="90"/>
    </row>
    <row r="35264" spans="68:68" customFormat="1">
      <c r="BP35264" s="90"/>
    </row>
    <row r="35265" spans="68:68" customFormat="1">
      <c r="BP35265" s="90"/>
    </row>
    <row r="35266" spans="68:68" customFormat="1">
      <c r="BP35266" s="90"/>
    </row>
    <row r="35267" spans="68:68" customFormat="1">
      <c r="BP35267" s="90"/>
    </row>
    <row r="35268" spans="68:68" customFormat="1">
      <c r="BP35268" s="90"/>
    </row>
    <row r="35269" spans="68:68" customFormat="1">
      <c r="BP35269" s="90"/>
    </row>
    <row r="35270" spans="68:68" customFormat="1">
      <c r="BP35270" s="90"/>
    </row>
    <row r="35271" spans="68:68" customFormat="1">
      <c r="BP35271" s="90"/>
    </row>
    <row r="35272" spans="68:68" customFormat="1">
      <c r="BP35272" s="90"/>
    </row>
    <row r="35273" spans="68:68" customFormat="1">
      <c r="BP35273" s="90"/>
    </row>
    <row r="35274" spans="68:68" customFormat="1">
      <c r="BP35274" s="90"/>
    </row>
    <row r="35275" spans="68:68" customFormat="1">
      <c r="BP35275" s="90"/>
    </row>
    <row r="35276" spans="68:68" customFormat="1">
      <c r="BP35276" s="90"/>
    </row>
    <row r="35277" spans="68:68" customFormat="1">
      <c r="BP35277" s="90"/>
    </row>
    <row r="35278" spans="68:68" customFormat="1">
      <c r="BP35278" s="90"/>
    </row>
    <row r="35279" spans="68:68" customFormat="1">
      <c r="BP35279" s="90"/>
    </row>
    <row r="35280" spans="68:68" customFormat="1">
      <c r="BP35280" s="90"/>
    </row>
    <row r="35281" spans="68:68" customFormat="1">
      <c r="BP35281" s="90"/>
    </row>
    <row r="35282" spans="68:68" customFormat="1">
      <c r="BP35282" s="90"/>
    </row>
    <row r="35283" spans="68:68" customFormat="1">
      <c r="BP35283" s="90"/>
    </row>
    <row r="35284" spans="68:68" customFormat="1">
      <c r="BP35284" s="90"/>
    </row>
    <row r="35285" spans="68:68" customFormat="1">
      <c r="BP35285" s="90"/>
    </row>
    <row r="35286" spans="68:68" customFormat="1">
      <c r="BP35286" s="90"/>
    </row>
    <row r="35287" spans="68:68" customFormat="1">
      <c r="BP35287" s="90"/>
    </row>
    <row r="35288" spans="68:68" customFormat="1">
      <c r="BP35288" s="90"/>
    </row>
    <row r="35289" spans="68:68" customFormat="1">
      <c r="BP35289" s="90"/>
    </row>
    <row r="35290" spans="68:68" customFormat="1">
      <c r="BP35290" s="90"/>
    </row>
    <row r="35291" spans="68:68" customFormat="1">
      <c r="BP35291" s="90"/>
    </row>
    <row r="35292" spans="68:68" customFormat="1">
      <c r="BP35292" s="90"/>
    </row>
    <row r="35293" spans="68:68" customFormat="1">
      <c r="BP35293" s="90"/>
    </row>
    <row r="35294" spans="68:68" customFormat="1">
      <c r="BP35294" s="90"/>
    </row>
    <row r="35295" spans="68:68" customFormat="1">
      <c r="BP35295" s="90"/>
    </row>
    <row r="35296" spans="68:68" customFormat="1">
      <c r="BP35296" s="90"/>
    </row>
    <row r="35297" spans="68:68" customFormat="1">
      <c r="BP35297" s="90"/>
    </row>
    <row r="35298" spans="68:68" customFormat="1">
      <c r="BP35298" s="90"/>
    </row>
    <row r="35299" spans="68:68" customFormat="1">
      <c r="BP35299" s="90"/>
    </row>
    <row r="35300" spans="68:68" customFormat="1">
      <c r="BP35300" s="90"/>
    </row>
    <row r="35301" spans="68:68" customFormat="1">
      <c r="BP35301" s="90"/>
    </row>
    <row r="35302" spans="68:68" customFormat="1">
      <c r="BP35302" s="90"/>
    </row>
    <row r="35303" spans="68:68" customFormat="1">
      <c r="BP35303" s="90"/>
    </row>
    <row r="35304" spans="68:68" customFormat="1">
      <c r="BP35304" s="90"/>
    </row>
    <row r="35305" spans="68:68" customFormat="1">
      <c r="BP35305" s="90"/>
    </row>
    <row r="35306" spans="68:68" customFormat="1">
      <c r="BP35306" s="90"/>
    </row>
    <row r="35307" spans="68:68" customFormat="1">
      <c r="BP35307" s="90"/>
    </row>
    <row r="35308" spans="68:68" customFormat="1">
      <c r="BP35308" s="90"/>
    </row>
    <row r="35309" spans="68:68" customFormat="1">
      <c r="BP35309" s="90"/>
    </row>
    <row r="35310" spans="68:68" customFormat="1">
      <c r="BP35310" s="90"/>
    </row>
    <row r="35311" spans="68:68" customFormat="1">
      <c r="BP35311" s="90"/>
    </row>
    <row r="35312" spans="68:68" customFormat="1">
      <c r="BP35312" s="90"/>
    </row>
    <row r="35313" spans="68:68" customFormat="1">
      <c r="BP35313" s="90"/>
    </row>
    <row r="35314" spans="68:68" customFormat="1">
      <c r="BP35314" s="90"/>
    </row>
    <row r="35315" spans="68:68" customFormat="1">
      <c r="BP35315" s="90"/>
    </row>
    <row r="35316" spans="68:68" customFormat="1">
      <c r="BP35316" s="90"/>
    </row>
    <row r="35317" spans="68:68" customFormat="1">
      <c r="BP35317" s="90"/>
    </row>
    <row r="35318" spans="68:68" customFormat="1">
      <c r="BP35318" s="90"/>
    </row>
    <row r="35319" spans="68:68" customFormat="1">
      <c r="BP35319" s="90"/>
    </row>
    <row r="35320" spans="68:68" customFormat="1">
      <c r="BP35320" s="90"/>
    </row>
    <row r="35321" spans="68:68" customFormat="1">
      <c r="BP35321" s="90"/>
    </row>
    <row r="35322" spans="68:68" customFormat="1">
      <c r="BP35322" s="90"/>
    </row>
    <row r="35323" spans="68:68" customFormat="1">
      <c r="BP35323" s="90"/>
    </row>
    <row r="35324" spans="68:68" customFormat="1">
      <c r="BP35324" s="90"/>
    </row>
    <row r="35325" spans="68:68" customFormat="1">
      <c r="BP35325" s="90"/>
    </row>
    <row r="35326" spans="68:68" customFormat="1">
      <c r="BP35326" s="90"/>
    </row>
    <row r="35327" spans="68:68" customFormat="1">
      <c r="BP35327" s="90"/>
    </row>
    <row r="35328" spans="68:68" customFormat="1">
      <c r="BP35328" s="90"/>
    </row>
    <row r="35329" spans="68:68" customFormat="1">
      <c r="BP35329" s="90"/>
    </row>
    <row r="35330" spans="68:68" customFormat="1">
      <c r="BP35330" s="90"/>
    </row>
    <row r="35331" spans="68:68" customFormat="1">
      <c r="BP35331" s="90"/>
    </row>
    <row r="35332" spans="68:68" customFormat="1">
      <c r="BP35332" s="90"/>
    </row>
    <row r="35333" spans="68:68" customFormat="1">
      <c r="BP35333" s="90"/>
    </row>
    <row r="35334" spans="68:68" customFormat="1">
      <c r="BP35334" s="90"/>
    </row>
    <row r="35335" spans="68:68" customFormat="1">
      <c r="BP35335" s="90"/>
    </row>
    <row r="35336" spans="68:68" customFormat="1">
      <c r="BP35336" s="90"/>
    </row>
    <row r="35337" spans="68:68" customFormat="1">
      <c r="BP35337" s="90"/>
    </row>
    <row r="35338" spans="68:68" customFormat="1">
      <c r="BP35338" s="90"/>
    </row>
    <row r="35339" spans="68:68" customFormat="1">
      <c r="BP35339" s="90"/>
    </row>
    <row r="35340" spans="68:68" customFormat="1">
      <c r="BP35340" s="90"/>
    </row>
    <row r="35341" spans="68:68" customFormat="1">
      <c r="BP35341" s="90"/>
    </row>
    <row r="35342" spans="68:68" customFormat="1">
      <c r="BP35342" s="90"/>
    </row>
    <row r="35343" spans="68:68" customFormat="1">
      <c r="BP35343" s="90"/>
    </row>
    <row r="35344" spans="68:68" customFormat="1">
      <c r="BP35344" s="90"/>
    </row>
    <row r="35345" spans="68:68" customFormat="1">
      <c r="BP35345" s="90"/>
    </row>
    <row r="35346" spans="68:68" customFormat="1">
      <c r="BP35346" s="90"/>
    </row>
    <row r="35347" spans="68:68" customFormat="1">
      <c r="BP35347" s="90"/>
    </row>
    <row r="35348" spans="68:68" customFormat="1">
      <c r="BP35348" s="90"/>
    </row>
    <row r="35349" spans="68:68" customFormat="1">
      <c r="BP35349" s="90"/>
    </row>
    <row r="35350" spans="68:68" customFormat="1">
      <c r="BP35350" s="90"/>
    </row>
    <row r="35351" spans="68:68" customFormat="1">
      <c r="BP35351" s="90"/>
    </row>
    <row r="35352" spans="68:68" customFormat="1">
      <c r="BP35352" s="90"/>
    </row>
    <row r="35353" spans="68:68" customFormat="1">
      <c r="BP35353" s="90"/>
    </row>
    <row r="35354" spans="68:68" customFormat="1">
      <c r="BP35354" s="90"/>
    </row>
    <row r="35355" spans="68:68" customFormat="1">
      <c r="BP35355" s="90"/>
    </row>
    <row r="35356" spans="68:68" customFormat="1">
      <c r="BP35356" s="90"/>
    </row>
    <row r="35357" spans="68:68" customFormat="1">
      <c r="BP35357" s="90"/>
    </row>
    <row r="35358" spans="68:68" customFormat="1">
      <c r="BP35358" s="90"/>
    </row>
    <row r="35359" spans="68:68" customFormat="1">
      <c r="BP35359" s="90"/>
    </row>
    <row r="35360" spans="68:68" customFormat="1">
      <c r="BP35360" s="90"/>
    </row>
    <row r="35361" spans="68:68" customFormat="1">
      <c r="BP35361" s="90"/>
    </row>
    <row r="35362" spans="68:68" customFormat="1">
      <c r="BP35362" s="90"/>
    </row>
    <row r="35363" spans="68:68" customFormat="1">
      <c r="BP35363" s="90"/>
    </row>
    <row r="35364" spans="68:68" customFormat="1">
      <c r="BP35364" s="90"/>
    </row>
    <row r="35365" spans="68:68" customFormat="1">
      <c r="BP35365" s="90"/>
    </row>
    <row r="35366" spans="68:68" customFormat="1">
      <c r="BP35366" s="90"/>
    </row>
    <row r="35367" spans="68:68" customFormat="1">
      <c r="BP35367" s="90"/>
    </row>
    <row r="35368" spans="68:68" customFormat="1">
      <c r="BP35368" s="90"/>
    </row>
    <row r="35369" spans="68:68" customFormat="1">
      <c r="BP35369" s="90"/>
    </row>
    <row r="35370" spans="68:68" customFormat="1">
      <c r="BP35370" s="90"/>
    </row>
    <row r="35371" spans="68:68" customFormat="1">
      <c r="BP35371" s="90"/>
    </row>
    <row r="35372" spans="68:68" customFormat="1">
      <c r="BP35372" s="90"/>
    </row>
    <row r="35373" spans="68:68" customFormat="1">
      <c r="BP35373" s="90"/>
    </row>
    <row r="35374" spans="68:68" customFormat="1">
      <c r="BP35374" s="90"/>
    </row>
    <row r="35375" spans="68:68" customFormat="1">
      <c r="BP35375" s="90"/>
    </row>
    <row r="35376" spans="68:68" customFormat="1">
      <c r="BP35376" s="90"/>
    </row>
    <row r="35377" spans="68:68" customFormat="1">
      <c r="BP35377" s="90"/>
    </row>
    <row r="35378" spans="68:68" customFormat="1">
      <c r="BP35378" s="90"/>
    </row>
    <row r="35379" spans="68:68" customFormat="1">
      <c r="BP35379" s="90"/>
    </row>
    <row r="35380" spans="68:68" customFormat="1">
      <c r="BP35380" s="90"/>
    </row>
    <row r="35381" spans="68:68" customFormat="1">
      <c r="BP35381" s="90"/>
    </row>
    <row r="35382" spans="68:68" customFormat="1">
      <c r="BP35382" s="90"/>
    </row>
    <row r="35383" spans="68:68" customFormat="1">
      <c r="BP35383" s="90"/>
    </row>
    <row r="35384" spans="68:68" customFormat="1">
      <c r="BP35384" s="90"/>
    </row>
    <row r="35385" spans="68:68" customFormat="1">
      <c r="BP35385" s="90"/>
    </row>
    <row r="35386" spans="68:68" customFormat="1">
      <c r="BP35386" s="90"/>
    </row>
    <row r="35387" spans="68:68" customFormat="1">
      <c r="BP35387" s="90"/>
    </row>
    <row r="35388" spans="68:68" customFormat="1">
      <c r="BP35388" s="90"/>
    </row>
    <row r="35389" spans="68:68" customFormat="1">
      <c r="BP35389" s="90"/>
    </row>
    <row r="35390" spans="68:68" customFormat="1">
      <c r="BP35390" s="90"/>
    </row>
    <row r="35391" spans="68:68" customFormat="1">
      <c r="BP35391" s="90"/>
    </row>
    <row r="35392" spans="68:68" customFormat="1">
      <c r="BP35392" s="90"/>
    </row>
    <row r="35393" spans="68:68" customFormat="1">
      <c r="BP35393" s="90"/>
    </row>
    <row r="35394" spans="68:68" customFormat="1">
      <c r="BP35394" s="90"/>
    </row>
    <row r="35395" spans="68:68" customFormat="1">
      <c r="BP35395" s="90"/>
    </row>
    <row r="35396" spans="68:68" customFormat="1">
      <c r="BP35396" s="90"/>
    </row>
    <row r="35397" spans="68:68" customFormat="1">
      <c r="BP35397" s="90"/>
    </row>
    <row r="35398" spans="68:68" customFormat="1">
      <c r="BP35398" s="90"/>
    </row>
    <row r="35399" spans="68:68" customFormat="1">
      <c r="BP35399" s="90"/>
    </row>
    <row r="35400" spans="68:68" customFormat="1">
      <c r="BP35400" s="90"/>
    </row>
    <row r="35401" spans="68:68" customFormat="1">
      <c r="BP35401" s="90"/>
    </row>
    <row r="35402" spans="68:68" customFormat="1">
      <c r="BP35402" s="90"/>
    </row>
    <row r="35403" spans="68:68" customFormat="1">
      <c r="BP35403" s="90"/>
    </row>
    <row r="35404" spans="68:68" customFormat="1">
      <c r="BP35404" s="90"/>
    </row>
    <row r="35405" spans="68:68" customFormat="1">
      <c r="BP35405" s="90"/>
    </row>
    <row r="35406" spans="68:68" customFormat="1">
      <c r="BP35406" s="90"/>
    </row>
    <row r="35407" spans="68:68" customFormat="1">
      <c r="BP35407" s="90"/>
    </row>
    <row r="35408" spans="68:68" customFormat="1">
      <c r="BP35408" s="90"/>
    </row>
    <row r="35409" spans="68:68" customFormat="1">
      <c r="BP35409" s="90"/>
    </row>
    <row r="35410" spans="68:68" customFormat="1">
      <c r="BP35410" s="90"/>
    </row>
    <row r="35411" spans="68:68" customFormat="1">
      <c r="BP35411" s="90"/>
    </row>
    <row r="35412" spans="68:68" customFormat="1">
      <c r="BP35412" s="90"/>
    </row>
    <row r="35413" spans="68:68" customFormat="1">
      <c r="BP35413" s="90"/>
    </row>
    <row r="35414" spans="68:68" customFormat="1">
      <c r="BP35414" s="90"/>
    </row>
    <row r="35415" spans="68:68" customFormat="1">
      <c r="BP35415" s="90"/>
    </row>
    <row r="35416" spans="68:68" customFormat="1">
      <c r="BP35416" s="90"/>
    </row>
    <row r="35417" spans="68:68" customFormat="1">
      <c r="BP35417" s="90"/>
    </row>
    <row r="35418" spans="68:68" customFormat="1">
      <c r="BP35418" s="90"/>
    </row>
    <row r="35419" spans="68:68" customFormat="1">
      <c r="BP35419" s="90"/>
    </row>
    <row r="35420" spans="68:68" customFormat="1">
      <c r="BP35420" s="90"/>
    </row>
    <row r="35421" spans="68:68" customFormat="1">
      <c r="BP35421" s="90"/>
    </row>
    <row r="35422" spans="68:68" customFormat="1">
      <c r="BP35422" s="90"/>
    </row>
    <row r="35423" spans="68:68" customFormat="1">
      <c r="BP35423" s="90"/>
    </row>
    <row r="35424" spans="68:68" customFormat="1">
      <c r="BP35424" s="90"/>
    </row>
    <row r="35425" spans="68:68" customFormat="1">
      <c r="BP35425" s="90"/>
    </row>
    <row r="35426" spans="68:68" customFormat="1">
      <c r="BP35426" s="90"/>
    </row>
    <row r="35427" spans="68:68" customFormat="1">
      <c r="BP35427" s="90"/>
    </row>
    <row r="35428" spans="68:68" customFormat="1">
      <c r="BP35428" s="90"/>
    </row>
    <row r="35429" spans="68:68" customFormat="1">
      <c r="BP35429" s="90"/>
    </row>
    <row r="35430" spans="68:68" customFormat="1">
      <c r="BP35430" s="90"/>
    </row>
    <row r="35431" spans="68:68" customFormat="1">
      <c r="BP35431" s="90"/>
    </row>
    <row r="35432" spans="68:68" customFormat="1">
      <c r="BP35432" s="90"/>
    </row>
    <row r="35433" spans="68:68" customFormat="1">
      <c r="BP35433" s="90"/>
    </row>
    <row r="35434" spans="68:68" customFormat="1">
      <c r="BP35434" s="90"/>
    </row>
    <row r="35435" spans="68:68" customFormat="1">
      <c r="BP35435" s="90"/>
    </row>
    <row r="35436" spans="68:68" customFormat="1">
      <c r="BP35436" s="90"/>
    </row>
    <row r="35437" spans="68:68" customFormat="1">
      <c r="BP35437" s="90"/>
    </row>
    <row r="35438" spans="68:68" customFormat="1">
      <c r="BP35438" s="90"/>
    </row>
    <row r="35439" spans="68:68" customFormat="1">
      <c r="BP35439" s="90"/>
    </row>
    <row r="35440" spans="68:68" customFormat="1">
      <c r="BP35440" s="90"/>
    </row>
    <row r="35441" spans="68:68" customFormat="1">
      <c r="BP35441" s="90"/>
    </row>
    <row r="35442" spans="68:68" customFormat="1">
      <c r="BP35442" s="90"/>
    </row>
    <row r="35443" spans="68:68" customFormat="1">
      <c r="BP35443" s="90"/>
    </row>
    <row r="35444" spans="68:68" customFormat="1">
      <c r="BP35444" s="90"/>
    </row>
    <row r="35445" spans="68:68" customFormat="1">
      <c r="BP35445" s="90"/>
    </row>
    <row r="35446" spans="68:68" customFormat="1">
      <c r="BP35446" s="90"/>
    </row>
    <row r="35447" spans="68:68" customFormat="1">
      <c r="BP35447" s="90"/>
    </row>
    <row r="35448" spans="68:68" customFormat="1">
      <c r="BP35448" s="90"/>
    </row>
    <row r="35449" spans="68:68" customFormat="1">
      <c r="BP35449" s="90"/>
    </row>
    <row r="35450" spans="68:68" customFormat="1">
      <c r="BP35450" s="90"/>
    </row>
    <row r="35451" spans="68:68" customFormat="1">
      <c r="BP35451" s="90"/>
    </row>
    <row r="35452" spans="68:68" customFormat="1">
      <c r="BP35452" s="90"/>
    </row>
    <row r="35453" spans="68:68" customFormat="1">
      <c r="BP35453" s="90"/>
    </row>
    <row r="35454" spans="68:68" customFormat="1">
      <c r="BP35454" s="90"/>
    </row>
    <row r="35455" spans="68:68" customFormat="1">
      <c r="BP35455" s="90"/>
    </row>
    <row r="35456" spans="68:68" customFormat="1">
      <c r="BP35456" s="90"/>
    </row>
    <row r="35457" spans="68:68" customFormat="1">
      <c r="BP35457" s="90"/>
    </row>
    <row r="35458" spans="68:68" customFormat="1">
      <c r="BP35458" s="90"/>
    </row>
    <row r="35459" spans="68:68" customFormat="1">
      <c r="BP35459" s="90"/>
    </row>
    <row r="35460" spans="68:68" customFormat="1">
      <c r="BP35460" s="90"/>
    </row>
    <row r="35461" spans="68:68" customFormat="1">
      <c r="BP35461" s="90"/>
    </row>
    <row r="35462" spans="68:68" customFormat="1">
      <c r="BP35462" s="90"/>
    </row>
    <row r="35463" spans="68:68" customFormat="1">
      <c r="BP35463" s="90"/>
    </row>
    <row r="35464" spans="68:68" customFormat="1">
      <c r="BP35464" s="90"/>
    </row>
    <row r="35465" spans="68:68" customFormat="1">
      <c r="BP35465" s="90"/>
    </row>
    <row r="35466" spans="68:68" customFormat="1">
      <c r="BP35466" s="90"/>
    </row>
    <row r="35467" spans="68:68" customFormat="1">
      <c r="BP35467" s="90"/>
    </row>
    <row r="35468" spans="68:68" customFormat="1">
      <c r="BP35468" s="90"/>
    </row>
    <row r="35469" spans="68:68" customFormat="1">
      <c r="BP35469" s="90"/>
    </row>
    <row r="35470" spans="68:68" customFormat="1">
      <c r="BP35470" s="90"/>
    </row>
    <row r="35471" spans="68:68" customFormat="1">
      <c r="BP35471" s="90"/>
    </row>
    <row r="35472" spans="68:68" customFormat="1">
      <c r="BP35472" s="90"/>
    </row>
    <row r="35473" spans="68:68" customFormat="1">
      <c r="BP35473" s="90"/>
    </row>
    <row r="35474" spans="68:68" customFormat="1">
      <c r="BP35474" s="90"/>
    </row>
    <row r="35475" spans="68:68" customFormat="1">
      <c r="BP35475" s="90"/>
    </row>
    <row r="35476" spans="68:68" customFormat="1">
      <c r="BP35476" s="90"/>
    </row>
    <row r="35477" spans="68:68" customFormat="1">
      <c r="BP35477" s="90"/>
    </row>
    <row r="35478" spans="68:68" customFormat="1">
      <c r="BP35478" s="90"/>
    </row>
    <row r="35479" spans="68:68" customFormat="1">
      <c r="BP35479" s="90"/>
    </row>
    <row r="35480" spans="68:68" customFormat="1">
      <c r="BP35480" s="90"/>
    </row>
    <row r="35481" spans="68:68" customFormat="1">
      <c r="BP35481" s="90"/>
    </row>
    <row r="35482" spans="68:68" customFormat="1">
      <c r="BP35482" s="90"/>
    </row>
    <row r="35483" spans="68:68" customFormat="1">
      <c r="BP35483" s="90"/>
    </row>
    <row r="35484" spans="68:68" customFormat="1">
      <c r="BP35484" s="90"/>
    </row>
    <row r="35485" spans="68:68" customFormat="1">
      <c r="BP35485" s="90"/>
    </row>
    <row r="35486" spans="68:68" customFormat="1">
      <c r="BP35486" s="90"/>
    </row>
    <row r="35487" spans="68:68" customFormat="1">
      <c r="BP35487" s="90"/>
    </row>
    <row r="35488" spans="68:68" customFormat="1">
      <c r="BP35488" s="90"/>
    </row>
    <row r="35489" spans="68:68" customFormat="1">
      <c r="BP35489" s="90"/>
    </row>
    <row r="35490" spans="68:68" customFormat="1">
      <c r="BP35490" s="90"/>
    </row>
    <row r="35491" spans="68:68" customFormat="1">
      <c r="BP35491" s="90"/>
    </row>
    <row r="35492" spans="68:68" customFormat="1">
      <c r="BP35492" s="90"/>
    </row>
    <row r="35493" spans="68:68" customFormat="1">
      <c r="BP35493" s="90"/>
    </row>
    <row r="35494" spans="68:68" customFormat="1">
      <c r="BP35494" s="90"/>
    </row>
    <row r="35495" spans="68:68" customFormat="1">
      <c r="BP35495" s="90"/>
    </row>
    <row r="35496" spans="68:68" customFormat="1">
      <c r="BP35496" s="90"/>
    </row>
    <row r="35497" spans="68:68" customFormat="1">
      <c r="BP35497" s="90"/>
    </row>
    <row r="35498" spans="68:68" customFormat="1">
      <c r="BP35498" s="90"/>
    </row>
    <row r="35499" spans="68:68" customFormat="1">
      <c r="BP35499" s="90"/>
    </row>
    <row r="35500" spans="68:68" customFormat="1">
      <c r="BP35500" s="90"/>
    </row>
    <row r="35501" spans="68:68" customFormat="1">
      <c r="BP35501" s="90"/>
    </row>
    <row r="35502" spans="68:68" customFormat="1">
      <c r="BP35502" s="90"/>
    </row>
    <row r="35503" spans="68:68" customFormat="1">
      <c r="BP35503" s="90"/>
    </row>
    <row r="35504" spans="68:68" customFormat="1">
      <c r="BP35504" s="90"/>
    </row>
    <row r="35505" spans="68:68" customFormat="1">
      <c r="BP35505" s="90"/>
    </row>
    <row r="35506" spans="68:68" customFormat="1">
      <c r="BP35506" s="90"/>
    </row>
    <row r="35507" spans="68:68" customFormat="1">
      <c r="BP35507" s="90"/>
    </row>
    <row r="35508" spans="68:68" customFormat="1">
      <c r="BP35508" s="90"/>
    </row>
    <row r="35509" spans="68:68" customFormat="1">
      <c r="BP35509" s="90"/>
    </row>
    <row r="35510" spans="68:68" customFormat="1">
      <c r="BP35510" s="90"/>
    </row>
    <row r="35511" spans="68:68" customFormat="1">
      <c r="BP35511" s="90"/>
    </row>
    <row r="35512" spans="68:68" customFormat="1">
      <c r="BP35512" s="90"/>
    </row>
    <row r="35513" spans="68:68" customFormat="1">
      <c r="BP35513" s="90"/>
    </row>
    <row r="35514" spans="68:68" customFormat="1">
      <c r="BP35514" s="90"/>
    </row>
    <row r="35515" spans="68:68" customFormat="1">
      <c r="BP35515" s="90"/>
    </row>
    <row r="35516" spans="68:68" customFormat="1">
      <c r="BP35516" s="90"/>
    </row>
    <row r="35517" spans="68:68" customFormat="1">
      <c r="BP35517" s="90"/>
    </row>
    <row r="35518" spans="68:68" customFormat="1">
      <c r="BP35518" s="90"/>
    </row>
    <row r="35519" spans="68:68" customFormat="1">
      <c r="BP35519" s="90"/>
    </row>
    <row r="35520" spans="68:68" customFormat="1">
      <c r="BP35520" s="90"/>
    </row>
    <row r="35521" spans="68:68" customFormat="1">
      <c r="BP35521" s="90"/>
    </row>
    <row r="35522" spans="68:68" customFormat="1">
      <c r="BP35522" s="90"/>
    </row>
    <row r="35523" spans="68:68" customFormat="1">
      <c r="BP35523" s="90"/>
    </row>
    <row r="35524" spans="68:68" customFormat="1">
      <c r="BP35524" s="90"/>
    </row>
    <row r="35525" spans="68:68" customFormat="1">
      <c r="BP35525" s="90"/>
    </row>
    <row r="35526" spans="68:68" customFormat="1">
      <c r="BP35526" s="90"/>
    </row>
    <row r="35527" spans="68:68" customFormat="1">
      <c r="BP35527" s="90"/>
    </row>
    <row r="35528" spans="68:68" customFormat="1">
      <c r="BP35528" s="90"/>
    </row>
    <row r="35529" spans="68:68" customFormat="1">
      <c r="BP35529" s="90"/>
    </row>
    <row r="35530" spans="68:68" customFormat="1">
      <c r="BP35530" s="90"/>
    </row>
    <row r="35531" spans="68:68" customFormat="1">
      <c r="BP35531" s="90"/>
    </row>
    <row r="35532" spans="68:68" customFormat="1">
      <c r="BP35532" s="90"/>
    </row>
    <row r="35533" spans="68:68" customFormat="1">
      <c r="BP35533" s="90"/>
    </row>
    <row r="35534" spans="68:68" customFormat="1">
      <c r="BP35534" s="90"/>
    </row>
    <row r="35535" spans="68:68" customFormat="1">
      <c r="BP35535" s="90"/>
    </row>
    <row r="35536" spans="68:68" customFormat="1">
      <c r="BP35536" s="90"/>
    </row>
    <row r="35537" spans="68:68" customFormat="1">
      <c r="BP35537" s="90"/>
    </row>
    <row r="35538" spans="68:68" customFormat="1">
      <c r="BP35538" s="90"/>
    </row>
    <row r="35539" spans="68:68" customFormat="1">
      <c r="BP35539" s="90"/>
    </row>
    <row r="35540" spans="68:68" customFormat="1">
      <c r="BP35540" s="90"/>
    </row>
    <row r="35541" spans="68:68" customFormat="1">
      <c r="BP35541" s="90"/>
    </row>
    <row r="35542" spans="68:68" customFormat="1">
      <c r="BP35542" s="90"/>
    </row>
    <row r="35543" spans="68:68" customFormat="1">
      <c r="BP35543" s="90"/>
    </row>
    <row r="35544" spans="68:68" customFormat="1">
      <c r="BP35544" s="90"/>
    </row>
    <row r="35545" spans="68:68" customFormat="1">
      <c r="BP35545" s="90"/>
    </row>
    <row r="35546" spans="68:68" customFormat="1">
      <c r="BP35546" s="90"/>
    </row>
    <row r="35547" spans="68:68" customFormat="1">
      <c r="BP35547" s="90"/>
    </row>
    <row r="35548" spans="68:68" customFormat="1">
      <c r="BP35548" s="90"/>
    </row>
    <row r="35549" spans="68:68" customFormat="1">
      <c r="BP35549" s="90"/>
    </row>
    <row r="35550" spans="68:68" customFormat="1">
      <c r="BP35550" s="90"/>
    </row>
    <row r="35551" spans="68:68" customFormat="1">
      <c r="BP35551" s="90"/>
    </row>
    <row r="35552" spans="68:68" customFormat="1">
      <c r="BP35552" s="90"/>
    </row>
    <row r="35553" spans="68:68" customFormat="1">
      <c r="BP35553" s="90"/>
    </row>
    <row r="35554" spans="68:68" customFormat="1">
      <c r="BP35554" s="90"/>
    </row>
    <row r="35555" spans="68:68" customFormat="1">
      <c r="BP35555" s="90"/>
    </row>
    <row r="35556" spans="68:68" customFormat="1">
      <c r="BP35556" s="90"/>
    </row>
    <row r="35557" spans="68:68" customFormat="1">
      <c r="BP35557" s="90"/>
    </row>
    <row r="35558" spans="68:68" customFormat="1">
      <c r="BP35558" s="90"/>
    </row>
    <row r="35559" spans="68:68" customFormat="1">
      <c r="BP35559" s="90"/>
    </row>
    <row r="35560" spans="68:68" customFormat="1">
      <c r="BP35560" s="90"/>
    </row>
    <row r="35561" spans="68:68" customFormat="1">
      <c r="BP35561" s="90"/>
    </row>
    <row r="35562" spans="68:68" customFormat="1">
      <c r="BP35562" s="90"/>
    </row>
    <row r="35563" spans="68:68" customFormat="1">
      <c r="BP35563" s="90"/>
    </row>
    <row r="35564" spans="68:68" customFormat="1">
      <c r="BP35564" s="90"/>
    </row>
    <row r="35565" spans="68:68" customFormat="1">
      <c r="BP35565" s="90"/>
    </row>
    <row r="35566" spans="68:68" customFormat="1">
      <c r="BP35566" s="90"/>
    </row>
    <row r="35567" spans="68:68" customFormat="1">
      <c r="BP35567" s="90"/>
    </row>
    <row r="35568" spans="68:68" customFormat="1">
      <c r="BP35568" s="90"/>
    </row>
    <row r="35569" spans="68:68" customFormat="1">
      <c r="BP35569" s="90"/>
    </row>
    <row r="35570" spans="68:68" customFormat="1">
      <c r="BP35570" s="90"/>
    </row>
    <row r="35571" spans="68:68" customFormat="1">
      <c r="BP35571" s="90"/>
    </row>
    <row r="35572" spans="68:68" customFormat="1">
      <c r="BP35572" s="90"/>
    </row>
    <row r="35573" spans="68:68" customFormat="1">
      <c r="BP35573" s="90"/>
    </row>
    <row r="35574" spans="68:68" customFormat="1">
      <c r="BP35574" s="90"/>
    </row>
    <row r="35575" spans="68:68" customFormat="1">
      <c r="BP35575" s="90"/>
    </row>
    <row r="35576" spans="68:68" customFormat="1">
      <c r="BP35576" s="90"/>
    </row>
    <row r="35577" spans="68:68" customFormat="1">
      <c r="BP35577" s="90"/>
    </row>
    <row r="35578" spans="68:68" customFormat="1">
      <c r="BP35578" s="90"/>
    </row>
    <row r="35579" spans="68:68" customFormat="1">
      <c r="BP35579" s="90"/>
    </row>
    <row r="35580" spans="68:68" customFormat="1">
      <c r="BP35580" s="90"/>
    </row>
    <row r="35581" spans="68:68" customFormat="1">
      <c r="BP35581" s="90"/>
    </row>
    <row r="35582" spans="68:68" customFormat="1">
      <c r="BP35582" s="90"/>
    </row>
    <row r="35583" spans="68:68" customFormat="1">
      <c r="BP35583" s="90"/>
    </row>
    <row r="35584" spans="68:68" customFormat="1">
      <c r="BP35584" s="90"/>
    </row>
    <row r="35585" spans="68:68" customFormat="1">
      <c r="BP35585" s="90"/>
    </row>
    <row r="35586" spans="68:68" customFormat="1">
      <c r="BP35586" s="90"/>
    </row>
    <row r="35587" spans="68:68" customFormat="1">
      <c r="BP35587" s="90"/>
    </row>
    <row r="35588" spans="68:68" customFormat="1">
      <c r="BP35588" s="90"/>
    </row>
    <row r="35589" spans="68:68" customFormat="1">
      <c r="BP35589" s="90"/>
    </row>
    <row r="35590" spans="68:68" customFormat="1">
      <c r="BP35590" s="90"/>
    </row>
    <row r="35591" spans="68:68" customFormat="1">
      <c r="BP35591" s="90"/>
    </row>
    <row r="35592" spans="68:68" customFormat="1">
      <c r="BP35592" s="90"/>
    </row>
    <row r="35593" spans="68:68" customFormat="1">
      <c r="BP35593" s="90"/>
    </row>
    <row r="35594" spans="68:68" customFormat="1">
      <c r="BP35594" s="90"/>
    </row>
    <row r="35595" spans="68:68" customFormat="1">
      <c r="BP35595" s="90"/>
    </row>
    <row r="35596" spans="68:68" customFormat="1">
      <c r="BP35596" s="90"/>
    </row>
    <row r="35597" spans="68:68" customFormat="1">
      <c r="BP35597" s="90"/>
    </row>
    <row r="35598" spans="68:68" customFormat="1">
      <c r="BP35598" s="90"/>
    </row>
    <row r="35599" spans="68:68" customFormat="1">
      <c r="BP35599" s="90"/>
    </row>
    <row r="35600" spans="68:68" customFormat="1">
      <c r="BP35600" s="90"/>
    </row>
    <row r="35601" spans="68:68" customFormat="1">
      <c r="BP35601" s="90"/>
    </row>
    <row r="35602" spans="68:68" customFormat="1">
      <c r="BP35602" s="90"/>
    </row>
    <row r="35603" spans="68:68" customFormat="1">
      <c r="BP35603" s="90"/>
    </row>
    <row r="35604" spans="68:68" customFormat="1">
      <c r="BP35604" s="90"/>
    </row>
    <row r="35605" spans="68:68" customFormat="1">
      <c r="BP35605" s="90"/>
    </row>
    <row r="35606" spans="68:68" customFormat="1">
      <c r="BP35606" s="90"/>
    </row>
    <row r="35607" spans="68:68" customFormat="1">
      <c r="BP35607" s="90"/>
    </row>
    <row r="35608" spans="68:68" customFormat="1">
      <c r="BP35608" s="90"/>
    </row>
    <row r="35609" spans="68:68" customFormat="1">
      <c r="BP35609" s="90"/>
    </row>
    <row r="35610" spans="68:68" customFormat="1">
      <c r="BP35610" s="90"/>
    </row>
    <row r="35611" spans="68:68" customFormat="1">
      <c r="BP35611" s="90"/>
    </row>
    <row r="35612" spans="68:68" customFormat="1">
      <c r="BP35612" s="90"/>
    </row>
    <row r="35613" spans="68:68" customFormat="1">
      <c r="BP35613" s="90"/>
    </row>
    <row r="35614" spans="68:68" customFormat="1">
      <c r="BP35614" s="90"/>
    </row>
    <row r="35615" spans="68:68" customFormat="1">
      <c r="BP35615" s="90"/>
    </row>
    <row r="35616" spans="68:68" customFormat="1">
      <c r="BP35616" s="90"/>
    </row>
    <row r="35617" spans="68:68" customFormat="1">
      <c r="BP35617" s="90"/>
    </row>
    <row r="35618" spans="68:68" customFormat="1">
      <c r="BP35618" s="90"/>
    </row>
    <row r="35619" spans="68:68" customFormat="1">
      <c r="BP35619" s="90"/>
    </row>
    <row r="35620" spans="68:68" customFormat="1">
      <c r="BP35620" s="90"/>
    </row>
    <row r="35621" spans="68:68" customFormat="1">
      <c r="BP35621" s="90"/>
    </row>
    <row r="35622" spans="68:68" customFormat="1">
      <c r="BP35622" s="90"/>
    </row>
    <row r="35623" spans="68:68" customFormat="1">
      <c r="BP35623" s="90"/>
    </row>
    <row r="35624" spans="68:68" customFormat="1">
      <c r="BP35624" s="90"/>
    </row>
    <row r="35625" spans="68:68" customFormat="1">
      <c r="BP35625" s="90"/>
    </row>
    <row r="35626" spans="68:68" customFormat="1">
      <c r="BP35626" s="90"/>
    </row>
    <row r="35627" spans="68:68" customFormat="1">
      <c r="BP35627" s="90"/>
    </row>
    <row r="35628" spans="68:68" customFormat="1">
      <c r="BP35628" s="90"/>
    </row>
    <row r="35629" spans="68:68" customFormat="1">
      <c r="BP35629" s="90"/>
    </row>
    <row r="35630" spans="68:68" customFormat="1">
      <c r="BP35630" s="90"/>
    </row>
    <row r="35631" spans="68:68" customFormat="1">
      <c r="BP35631" s="90"/>
    </row>
    <row r="35632" spans="68:68" customFormat="1">
      <c r="BP35632" s="90"/>
    </row>
    <row r="35633" spans="68:68" customFormat="1">
      <c r="BP35633" s="90"/>
    </row>
    <row r="35634" spans="68:68" customFormat="1">
      <c r="BP35634" s="90"/>
    </row>
    <row r="35635" spans="68:68" customFormat="1">
      <c r="BP35635" s="90"/>
    </row>
    <row r="35636" spans="68:68" customFormat="1">
      <c r="BP35636" s="90"/>
    </row>
    <row r="35637" spans="68:68" customFormat="1">
      <c r="BP35637" s="90"/>
    </row>
    <row r="35638" spans="68:68" customFormat="1">
      <c r="BP35638" s="90"/>
    </row>
    <row r="35639" spans="68:68" customFormat="1">
      <c r="BP35639" s="90"/>
    </row>
    <row r="35640" spans="68:68" customFormat="1">
      <c r="BP35640" s="90"/>
    </row>
    <row r="35641" spans="68:68" customFormat="1">
      <c r="BP35641" s="90"/>
    </row>
    <row r="35642" spans="68:68" customFormat="1">
      <c r="BP35642" s="90"/>
    </row>
    <row r="35643" spans="68:68" customFormat="1">
      <c r="BP35643" s="90"/>
    </row>
    <row r="35644" spans="68:68" customFormat="1">
      <c r="BP35644" s="90"/>
    </row>
    <row r="35645" spans="68:68" customFormat="1">
      <c r="BP35645" s="90"/>
    </row>
    <row r="35646" spans="68:68" customFormat="1">
      <c r="BP35646" s="90"/>
    </row>
    <row r="35647" spans="68:68" customFormat="1">
      <c r="BP35647" s="90"/>
    </row>
    <row r="35648" spans="68:68" customFormat="1">
      <c r="BP35648" s="90"/>
    </row>
    <row r="35649" spans="68:68" customFormat="1">
      <c r="BP35649" s="90"/>
    </row>
    <row r="35650" spans="68:68" customFormat="1">
      <c r="BP35650" s="90"/>
    </row>
    <row r="35651" spans="68:68" customFormat="1">
      <c r="BP35651" s="90"/>
    </row>
    <row r="35652" spans="68:68" customFormat="1">
      <c r="BP35652" s="90"/>
    </row>
    <row r="35653" spans="68:68" customFormat="1">
      <c r="BP35653" s="90"/>
    </row>
    <row r="35654" spans="68:68" customFormat="1">
      <c r="BP35654" s="90"/>
    </row>
    <row r="35655" spans="68:68" customFormat="1">
      <c r="BP35655" s="90"/>
    </row>
    <row r="35656" spans="68:68" customFormat="1">
      <c r="BP35656" s="90"/>
    </row>
    <row r="35657" spans="68:68" customFormat="1">
      <c r="BP35657" s="90"/>
    </row>
    <row r="35658" spans="68:68" customFormat="1">
      <c r="BP35658" s="90"/>
    </row>
    <row r="35659" spans="68:68" customFormat="1">
      <c r="BP35659" s="90"/>
    </row>
    <row r="35660" spans="68:68" customFormat="1">
      <c r="BP35660" s="90"/>
    </row>
    <row r="35661" spans="68:68" customFormat="1">
      <c r="BP35661" s="90"/>
    </row>
    <row r="35662" spans="68:68" customFormat="1">
      <c r="BP35662" s="90"/>
    </row>
    <row r="35663" spans="68:68" customFormat="1">
      <c r="BP35663" s="90"/>
    </row>
    <row r="35664" spans="68:68" customFormat="1">
      <c r="BP35664" s="90"/>
    </row>
    <row r="35665" spans="68:68" customFormat="1">
      <c r="BP35665" s="90"/>
    </row>
    <row r="35666" spans="68:68" customFormat="1">
      <c r="BP35666" s="90"/>
    </row>
    <row r="35667" spans="68:68" customFormat="1">
      <c r="BP35667" s="90"/>
    </row>
    <row r="35668" spans="68:68" customFormat="1">
      <c r="BP35668" s="90"/>
    </row>
    <row r="35669" spans="68:68" customFormat="1">
      <c r="BP35669" s="90"/>
    </row>
    <row r="35670" spans="68:68" customFormat="1">
      <c r="BP35670" s="90"/>
    </row>
    <row r="35671" spans="68:68" customFormat="1">
      <c r="BP35671" s="90"/>
    </row>
    <row r="35672" spans="68:68" customFormat="1">
      <c r="BP35672" s="90"/>
    </row>
    <row r="35673" spans="68:68" customFormat="1">
      <c r="BP35673" s="90"/>
    </row>
    <row r="35674" spans="68:68" customFormat="1">
      <c r="BP35674" s="90"/>
    </row>
    <row r="35675" spans="68:68" customFormat="1">
      <c r="BP35675" s="90"/>
    </row>
    <row r="35676" spans="68:68" customFormat="1">
      <c r="BP35676" s="90"/>
    </row>
    <row r="35677" spans="68:68" customFormat="1">
      <c r="BP35677" s="90"/>
    </row>
    <row r="35678" spans="68:68" customFormat="1">
      <c r="BP35678" s="90"/>
    </row>
    <row r="35679" spans="68:68" customFormat="1">
      <c r="BP35679" s="90"/>
    </row>
    <row r="35680" spans="68:68" customFormat="1">
      <c r="BP35680" s="90"/>
    </row>
    <row r="35681" spans="68:68" customFormat="1">
      <c r="BP35681" s="90"/>
    </row>
    <row r="35682" spans="68:68" customFormat="1">
      <c r="BP35682" s="90"/>
    </row>
    <row r="35683" spans="68:68" customFormat="1">
      <c r="BP35683" s="90"/>
    </row>
    <row r="35684" spans="68:68" customFormat="1">
      <c r="BP35684" s="90"/>
    </row>
    <row r="35685" spans="68:68" customFormat="1">
      <c r="BP35685" s="90"/>
    </row>
    <row r="35686" spans="68:68" customFormat="1">
      <c r="BP35686" s="90"/>
    </row>
    <row r="35687" spans="68:68" customFormat="1">
      <c r="BP35687" s="90"/>
    </row>
    <row r="35688" spans="68:68" customFormat="1">
      <c r="BP35688" s="90"/>
    </row>
    <row r="35689" spans="68:68" customFormat="1">
      <c r="BP35689" s="90"/>
    </row>
    <row r="35690" spans="68:68" customFormat="1">
      <c r="BP35690" s="90"/>
    </row>
    <row r="35691" spans="68:68" customFormat="1">
      <c r="BP35691" s="90"/>
    </row>
    <row r="35692" spans="68:68" customFormat="1">
      <c r="BP35692" s="90"/>
    </row>
    <row r="35693" spans="68:68" customFormat="1">
      <c r="BP35693" s="90"/>
    </row>
    <row r="35694" spans="68:68" customFormat="1">
      <c r="BP35694" s="90"/>
    </row>
    <row r="35695" spans="68:68" customFormat="1">
      <c r="BP35695" s="90"/>
    </row>
    <row r="35696" spans="68:68" customFormat="1">
      <c r="BP35696" s="90"/>
    </row>
    <row r="35697" spans="68:68" customFormat="1">
      <c r="BP35697" s="90"/>
    </row>
    <row r="35698" spans="68:68" customFormat="1">
      <c r="BP35698" s="90"/>
    </row>
    <row r="35699" spans="68:68" customFormat="1">
      <c r="BP35699" s="90"/>
    </row>
    <row r="35700" spans="68:68" customFormat="1">
      <c r="BP35700" s="90"/>
    </row>
    <row r="35701" spans="68:68" customFormat="1">
      <c r="BP35701" s="90"/>
    </row>
    <row r="35702" spans="68:68" customFormat="1">
      <c r="BP35702" s="90"/>
    </row>
    <row r="35703" spans="68:68" customFormat="1">
      <c r="BP35703" s="90"/>
    </row>
    <row r="35704" spans="68:68" customFormat="1">
      <c r="BP35704" s="90"/>
    </row>
    <row r="35705" spans="68:68" customFormat="1">
      <c r="BP35705" s="90"/>
    </row>
    <row r="35706" spans="68:68" customFormat="1">
      <c r="BP35706" s="90"/>
    </row>
    <row r="35707" spans="68:68" customFormat="1">
      <c r="BP35707" s="90"/>
    </row>
    <row r="35708" spans="68:68" customFormat="1">
      <c r="BP35708" s="90"/>
    </row>
    <row r="35709" spans="68:68" customFormat="1">
      <c r="BP35709" s="90"/>
    </row>
    <row r="35710" spans="68:68" customFormat="1">
      <c r="BP35710" s="90"/>
    </row>
    <row r="35711" spans="68:68" customFormat="1">
      <c r="BP35711" s="90"/>
    </row>
    <row r="35712" spans="68:68" customFormat="1">
      <c r="BP35712" s="90"/>
    </row>
    <row r="35713" spans="68:68" customFormat="1">
      <c r="BP35713" s="90"/>
    </row>
    <row r="35714" spans="68:68" customFormat="1">
      <c r="BP35714" s="90"/>
    </row>
    <row r="35715" spans="68:68" customFormat="1">
      <c r="BP35715" s="90"/>
    </row>
    <row r="35716" spans="68:68" customFormat="1">
      <c r="BP35716" s="90"/>
    </row>
    <row r="35717" spans="68:68" customFormat="1">
      <c r="BP35717" s="90"/>
    </row>
    <row r="35718" spans="68:68" customFormat="1">
      <c r="BP35718" s="90"/>
    </row>
    <row r="35719" spans="68:68" customFormat="1">
      <c r="BP35719" s="90"/>
    </row>
    <row r="35720" spans="68:68" customFormat="1">
      <c r="BP35720" s="90"/>
    </row>
    <row r="35721" spans="68:68" customFormat="1">
      <c r="BP35721" s="90"/>
    </row>
    <row r="35722" spans="68:68" customFormat="1">
      <c r="BP35722" s="90"/>
    </row>
    <row r="35723" spans="68:68" customFormat="1">
      <c r="BP35723" s="90"/>
    </row>
    <row r="35724" spans="68:68" customFormat="1">
      <c r="BP35724" s="90"/>
    </row>
    <row r="35725" spans="68:68" customFormat="1">
      <c r="BP35725" s="90"/>
    </row>
    <row r="35726" spans="68:68" customFormat="1">
      <c r="BP35726" s="90"/>
    </row>
    <row r="35727" spans="68:68" customFormat="1">
      <c r="BP35727" s="90"/>
    </row>
    <row r="35728" spans="68:68" customFormat="1">
      <c r="BP35728" s="90"/>
    </row>
    <row r="35729" spans="68:68" customFormat="1">
      <c r="BP35729" s="90"/>
    </row>
    <row r="35730" spans="68:68" customFormat="1">
      <c r="BP35730" s="90"/>
    </row>
    <row r="35731" spans="68:68" customFormat="1">
      <c r="BP35731" s="90"/>
    </row>
    <row r="35732" spans="68:68" customFormat="1">
      <c r="BP35732" s="90"/>
    </row>
    <row r="35733" spans="68:68" customFormat="1">
      <c r="BP35733" s="90"/>
    </row>
    <row r="35734" spans="68:68" customFormat="1">
      <c r="BP35734" s="90"/>
    </row>
    <row r="35735" spans="68:68" customFormat="1">
      <c r="BP35735" s="90"/>
    </row>
    <row r="35736" spans="68:68" customFormat="1">
      <c r="BP35736" s="90"/>
    </row>
    <row r="35737" spans="68:68" customFormat="1">
      <c r="BP35737" s="90"/>
    </row>
    <row r="35738" spans="68:68" customFormat="1">
      <c r="BP35738" s="90"/>
    </row>
    <row r="35739" spans="68:68" customFormat="1">
      <c r="BP35739" s="90"/>
    </row>
    <row r="35740" spans="68:68" customFormat="1">
      <c r="BP35740" s="90"/>
    </row>
    <row r="35741" spans="68:68" customFormat="1">
      <c r="BP35741" s="90"/>
    </row>
    <row r="35742" spans="68:68" customFormat="1">
      <c r="BP35742" s="90"/>
    </row>
    <row r="35743" spans="68:68" customFormat="1">
      <c r="BP35743" s="90"/>
    </row>
    <row r="35744" spans="68:68" customFormat="1">
      <c r="BP35744" s="90"/>
    </row>
    <row r="35745" spans="68:68" customFormat="1">
      <c r="BP35745" s="90"/>
    </row>
    <row r="35746" spans="68:68" customFormat="1">
      <c r="BP35746" s="90"/>
    </row>
    <row r="35747" spans="68:68" customFormat="1">
      <c r="BP35747" s="90"/>
    </row>
    <row r="35748" spans="68:68" customFormat="1">
      <c r="BP35748" s="90"/>
    </row>
    <row r="35749" spans="68:68" customFormat="1">
      <c r="BP35749" s="90"/>
    </row>
    <row r="35750" spans="68:68" customFormat="1">
      <c r="BP35750" s="90"/>
    </row>
    <row r="35751" spans="68:68" customFormat="1">
      <c r="BP35751" s="90"/>
    </row>
    <row r="35752" spans="68:68" customFormat="1">
      <c r="BP35752" s="90"/>
    </row>
    <row r="35753" spans="68:68" customFormat="1">
      <c r="BP35753" s="90"/>
    </row>
    <row r="35754" spans="68:68" customFormat="1">
      <c r="BP35754" s="90"/>
    </row>
    <row r="35755" spans="68:68" customFormat="1">
      <c r="BP35755" s="90"/>
    </row>
    <row r="35756" spans="68:68" customFormat="1">
      <c r="BP35756" s="90"/>
    </row>
    <row r="35757" spans="68:68" customFormat="1">
      <c r="BP35757" s="90"/>
    </row>
    <row r="35758" spans="68:68" customFormat="1">
      <c r="BP35758" s="90"/>
    </row>
    <row r="35759" spans="68:68" customFormat="1">
      <c r="BP35759" s="90"/>
    </row>
    <row r="35760" spans="68:68" customFormat="1">
      <c r="BP35760" s="90"/>
    </row>
    <row r="35761" spans="68:68" customFormat="1">
      <c r="BP35761" s="90"/>
    </row>
    <row r="35762" spans="68:68" customFormat="1">
      <c r="BP35762" s="90"/>
    </row>
    <row r="35763" spans="68:68" customFormat="1">
      <c r="BP35763" s="90"/>
    </row>
    <row r="35764" spans="68:68" customFormat="1">
      <c r="BP35764" s="90"/>
    </row>
    <row r="35765" spans="68:68" customFormat="1">
      <c r="BP35765" s="90"/>
    </row>
    <row r="35766" spans="68:68" customFormat="1">
      <c r="BP35766" s="90"/>
    </row>
    <row r="35767" spans="68:68" customFormat="1">
      <c r="BP35767" s="90"/>
    </row>
    <row r="35768" spans="68:68" customFormat="1">
      <c r="BP35768" s="90"/>
    </row>
    <row r="35769" spans="68:68" customFormat="1">
      <c r="BP35769" s="90"/>
    </row>
    <row r="35770" spans="68:68" customFormat="1">
      <c r="BP35770" s="90"/>
    </row>
    <row r="35771" spans="68:68" customFormat="1">
      <c r="BP35771" s="90"/>
    </row>
    <row r="35772" spans="68:68" customFormat="1">
      <c r="BP35772" s="90"/>
    </row>
    <row r="35773" spans="68:68" customFormat="1">
      <c r="BP35773" s="90"/>
    </row>
    <row r="35774" spans="68:68" customFormat="1">
      <c r="BP35774" s="90"/>
    </row>
    <row r="35775" spans="68:68" customFormat="1">
      <c r="BP35775" s="90"/>
    </row>
    <row r="35776" spans="68:68" customFormat="1">
      <c r="BP35776" s="90"/>
    </row>
    <row r="35777" spans="68:68" customFormat="1">
      <c r="BP35777" s="90"/>
    </row>
    <row r="35778" spans="68:68" customFormat="1">
      <c r="BP35778" s="90"/>
    </row>
    <row r="35779" spans="68:68" customFormat="1">
      <c r="BP35779" s="90"/>
    </row>
    <row r="35780" spans="68:68" customFormat="1">
      <c r="BP35780" s="90"/>
    </row>
    <row r="35781" spans="68:68" customFormat="1">
      <c r="BP35781" s="90"/>
    </row>
    <row r="35782" spans="68:68" customFormat="1">
      <c r="BP35782" s="90"/>
    </row>
    <row r="35783" spans="68:68" customFormat="1">
      <c r="BP35783" s="90"/>
    </row>
    <row r="35784" spans="68:68" customFormat="1">
      <c r="BP35784" s="90"/>
    </row>
    <row r="35785" spans="68:68" customFormat="1">
      <c r="BP35785" s="90"/>
    </row>
    <row r="35786" spans="68:68" customFormat="1">
      <c r="BP35786" s="90"/>
    </row>
    <row r="35787" spans="68:68" customFormat="1">
      <c r="BP35787" s="90"/>
    </row>
    <row r="35788" spans="68:68" customFormat="1">
      <c r="BP35788" s="90"/>
    </row>
    <row r="35789" spans="68:68" customFormat="1">
      <c r="BP35789" s="90"/>
    </row>
    <row r="35790" spans="68:68" customFormat="1">
      <c r="BP35790" s="90"/>
    </row>
    <row r="35791" spans="68:68" customFormat="1">
      <c r="BP35791" s="90"/>
    </row>
    <row r="35792" spans="68:68" customFormat="1">
      <c r="BP35792" s="90"/>
    </row>
    <row r="35793" spans="68:68" customFormat="1">
      <c r="BP35793" s="90"/>
    </row>
    <row r="35794" spans="68:68" customFormat="1">
      <c r="BP35794" s="90"/>
    </row>
    <row r="35795" spans="68:68" customFormat="1">
      <c r="BP35795" s="90"/>
    </row>
    <row r="35796" spans="68:68" customFormat="1">
      <c r="BP35796" s="90"/>
    </row>
    <row r="35797" spans="68:68" customFormat="1">
      <c r="BP35797" s="90"/>
    </row>
    <row r="35798" spans="68:68" customFormat="1">
      <c r="BP35798" s="90"/>
    </row>
    <row r="35799" spans="68:68" customFormat="1">
      <c r="BP35799" s="90"/>
    </row>
    <row r="35800" spans="68:68" customFormat="1">
      <c r="BP35800" s="90"/>
    </row>
    <row r="35801" spans="68:68" customFormat="1">
      <c r="BP35801" s="90"/>
    </row>
    <row r="35802" spans="68:68" customFormat="1">
      <c r="BP35802" s="90"/>
    </row>
    <row r="35803" spans="68:68" customFormat="1">
      <c r="BP35803" s="90"/>
    </row>
    <row r="35804" spans="68:68" customFormat="1">
      <c r="BP35804" s="90"/>
    </row>
    <row r="35805" spans="68:68" customFormat="1">
      <c r="BP35805" s="90"/>
    </row>
    <row r="35806" spans="68:68" customFormat="1">
      <c r="BP35806" s="90"/>
    </row>
    <row r="35807" spans="68:68" customFormat="1">
      <c r="BP35807" s="90"/>
    </row>
    <row r="35808" spans="68:68" customFormat="1">
      <c r="BP35808" s="90"/>
    </row>
    <row r="35809" spans="68:68" customFormat="1">
      <c r="BP35809" s="90"/>
    </row>
    <row r="35810" spans="68:68" customFormat="1">
      <c r="BP35810" s="90"/>
    </row>
    <row r="35811" spans="68:68" customFormat="1">
      <c r="BP35811" s="90"/>
    </row>
    <row r="35812" spans="68:68" customFormat="1">
      <c r="BP35812" s="90"/>
    </row>
    <row r="35813" spans="68:68" customFormat="1">
      <c r="BP35813" s="90"/>
    </row>
    <row r="35814" spans="68:68" customFormat="1">
      <c r="BP35814" s="90"/>
    </row>
    <row r="35815" spans="68:68" customFormat="1">
      <c r="BP35815" s="90"/>
    </row>
    <row r="35816" spans="68:68" customFormat="1">
      <c r="BP35816" s="90"/>
    </row>
    <row r="35817" spans="68:68" customFormat="1">
      <c r="BP35817" s="90"/>
    </row>
    <row r="35818" spans="68:68" customFormat="1">
      <c r="BP35818" s="90"/>
    </row>
    <row r="35819" spans="68:68" customFormat="1">
      <c r="BP35819" s="90"/>
    </row>
    <row r="35820" spans="68:68" customFormat="1">
      <c r="BP35820" s="90"/>
    </row>
    <row r="35821" spans="68:68" customFormat="1">
      <c r="BP35821" s="90"/>
    </row>
    <row r="35822" spans="68:68" customFormat="1">
      <c r="BP35822" s="90"/>
    </row>
    <row r="35823" spans="68:68" customFormat="1">
      <c r="BP35823" s="90"/>
    </row>
    <row r="35824" spans="68:68" customFormat="1">
      <c r="BP35824" s="90"/>
    </row>
    <row r="35825" spans="68:68" customFormat="1">
      <c r="BP35825" s="90"/>
    </row>
    <row r="35826" spans="68:68" customFormat="1">
      <c r="BP35826" s="90"/>
    </row>
    <row r="35827" spans="68:68" customFormat="1">
      <c r="BP35827" s="90"/>
    </row>
    <row r="35828" spans="68:68" customFormat="1">
      <c r="BP35828" s="90"/>
    </row>
    <row r="35829" spans="68:68" customFormat="1">
      <c r="BP35829" s="90"/>
    </row>
    <row r="35830" spans="68:68" customFormat="1">
      <c r="BP35830" s="90"/>
    </row>
    <row r="35831" spans="68:68" customFormat="1">
      <c r="BP35831" s="90"/>
    </row>
    <row r="35832" spans="68:68" customFormat="1">
      <c r="BP35832" s="90"/>
    </row>
    <row r="35833" spans="68:68" customFormat="1">
      <c r="BP35833" s="90"/>
    </row>
    <row r="35834" spans="68:68" customFormat="1">
      <c r="BP35834" s="90"/>
    </row>
    <row r="35835" spans="68:68" customFormat="1">
      <c r="BP35835" s="90"/>
    </row>
    <row r="35836" spans="68:68" customFormat="1">
      <c r="BP35836" s="90"/>
    </row>
    <row r="35837" spans="68:68" customFormat="1">
      <c r="BP35837" s="90"/>
    </row>
    <row r="35838" spans="68:68" customFormat="1">
      <c r="BP35838" s="90"/>
    </row>
    <row r="35839" spans="68:68" customFormat="1">
      <c r="BP35839" s="90"/>
    </row>
    <row r="35840" spans="68:68" customFormat="1">
      <c r="BP35840" s="90"/>
    </row>
    <row r="35841" spans="68:68" customFormat="1">
      <c r="BP35841" s="90"/>
    </row>
    <row r="35842" spans="68:68" customFormat="1">
      <c r="BP35842" s="90"/>
    </row>
    <row r="35843" spans="68:68" customFormat="1">
      <c r="BP35843" s="90"/>
    </row>
    <row r="35844" spans="68:68" customFormat="1">
      <c r="BP35844" s="90"/>
    </row>
    <row r="35845" spans="68:68" customFormat="1">
      <c r="BP35845" s="90"/>
    </row>
    <row r="35846" spans="68:68" customFormat="1">
      <c r="BP35846" s="90"/>
    </row>
    <row r="35847" spans="68:68" customFormat="1">
      <c r="BP35847" s="90"/>
    </row>
    <row r="35848" spans="68:68" customFormat="1">
      <c r="BP35848" s="90"/>
    </row>
    <row r="35849" spans="68:68" customFormat="1">
      <c r="BP35849" s="90"/>
    </row>
    <row r="35850" spans="68:68" customFormat="1">
      <c r="BP35850" s="90"/>
    </row>
    <row r="35851" spans="68:68" customFormat="1">
      <c r="BP35851" s="90"/>
    </row>
    <row r="35852" spans="68:68" customFormat="1">
      <c r="BP35852" s="90"/>
    </row>
    <row r="35853" spans="68:68" customFormat="1">
      <c r="BP35853" s="90"/>
    </row>
    <row r="35854" spans="68:68" customFormat="1">
      <c r="BP35854" s="90"/>
    </row>
    <row r="35855" spans="68:68" customFormat="1">
      <c r="BP35855" s="90"/>
    </row>
    <row r="35856" spans="68:68" customFormat="1">
      <c r="BP35856" s="90"/>
    </row>
    <row r="35857" spans="68:68" customFormat="1">
      <c r="BP35857" s="90"/>
    </row>
    <row r="35858" spans="68:68" customFormat="1">
      <c r="BP35858" s="90"/>
    </row>
    <row r="35859" spans="68:68" customFormat="1">
      <c r="BP35859" s="90"/>
    </row>
    <row r="35860" spans="68:68" customFormat="1">
      <c r="BP35860" s="90"/>
    </row>
    <row r="35861" spans="68:68" customFormat="1">
      <c r="BP35861" s="90"/>
    </row>
    <row r="35862" spans="68:68" customFormat="1">
      <c r="BP35862" s="90"/>
    </row>
    <row r="35863" spans="68:68" customFormat="1">
      <c r="BP35863" s="90"/>
    </row>
    <row r="35864" spans="68:68" customFormat="1">
      <c r="BP35864" s="90"/>
    </row>
    <row r="35865" spans="68:68" customFormat="1">
      <c r="BP35865" s="90"/>
    </row>
    <row r="35866" spans="68:68" customFormat="1">
      <c r="BP35866" s="90"/>
    </row>
    <row r="35867" spans="68:68" customFormat="1">
      <c r="BP35867" s="90"/>
    </row>
    <row r="35868" spans="68:68" customFormat="1">
      <c r="BP35868" s="90"/>
    </row>
    <row r="35869" spans="68:68" customFormat="1">
      <c r="BP35869" s="90"/>
    </row>
    <row r="35870" spans="68:68" customFormat="1">
      <c r="BP35870" s="90"/>
    </row>
    <row r="35871" spans="68:68" customFormat="1">
      <c r="BP35871" s="90"/>
    </row>
    <row r="35872" spans="68:68" customFormat="1">
      <c r="BP35872" s="90"/>
    </row>
    <row r="35873" spans="68:68" customFormat="1">
      <c r="BP35873" s="90"/>
    </row>
    <row r="35874" spans="68:68" customFormat="1">
      <c r="BP35874" s="90"/>
    </row>
    <row r="35875" spans="68:68" customFormat="1">
      <c r="BP35875" s="90"/>
    </row>
    <row r="35876" spans="68:68" customFormat="1">
      <c r="BP35876" s="90"/>
    </row>
    <row r="35877" spans="68:68" customFormat="1">
      <c r="BP35877" s="90"/>
    </row>
    <row r="35878" spans="68:68" customFormat="1">
      <c r="BP35878" s="90"/>
    </row>
    <row r="35879" spans="68:68" customFormat="1">
      <c r="BP35879" s="90"/>
    </row>
    <row r="35880" spans="68:68" customFormat="1">
      <c r="BP35880" s="90"/>
    </row>
    <row r="35881" spans="68:68" customFormat="1">
      <c r="BP35881" s="90"/>
    </row>
    <row r="35882" spans="68:68" customFormat="1">
      <c r="BP35882" s="90"/>
    </row>
    <row r="35883" spans="68:68" customFormat="1">
      <c r="BP35883" s="90"/>
    </row>
    <row r="35884" spans="68:68" customFormat="1">
      <c r="BP35884" s="90"/>
    </row>
    <row r="35885" spans="68:68" customFormat="1">
      <c r="BP35885" s="90"/>
    </row>
    <row r="35886" spans="68:68" customFormat="1">
      <c r="BP35886" s="90"/>
    </row>
    <row r="35887" spans="68:68" customFormat="1">
      <c r="BP35887" s="90"/>
    </row>
    <row r="35888" spans="68:68" customFormat="1">
      <c r="BP35888" s="90"/>
    </row>
    <row r="35889" spans="68:68" customFormat="1">
      <c r="BP35889" s="90"/>
    </row>
    <row r="35890" spans="68:68" customFormat="1">
      <c r="BP35890" s="90"/>
    </row>
    <row r="35891" spans="68:68" customFormat="1">
      <c r="BP35891" s="90"/>
    </row>
    <row r="35892" spans="68:68" customFormat="1">
      <c r="BP35892" s="90"/>
    </row>
    <row r="35893" spans="68:68" customFormat="1">
      <c r="BP35893" s="90"/>
    </row>
    <row r="35894" spans="68:68" customFormat="1">
      <c r="BP35894" s="90"/>
    </row>
    <row r="35895" spans="68:68" customFormat="1">
      <c r="BP35895" s="90"/>
    </row>
    <row r="35896" spans="68:68" customFormat="1">
      <c r="BP35896" s="90"/>
    </row>
    <row r="35897" spans="68:68" customFormat="1">
      <c r="BP35897" s="90"/>
    </row>
    <row r="35898" spans="68:68" customFormat="1">
      <c r="BP35898" s="90"/>
    </row>
    <row r="35899" spans="68:68" customFormat="1">
      <c r="BP35899" s="90"/>
    </row>
    <row r="35900" spans="68:68" customFormat="1">
      <c r="BP35900" s="90"/>
    </row>
    <row r="35901" spans="68:68" customFormat="1">
      <c r="BP35901" s="90"/>
    </row>
    <row r="35902" spans="68:68" customFormat="1">
      <c r="BP35902" s="90"/>
    </row>
    <row r="35903" spans="68:68" customFormat="1">
      <c r="BP35903" s="90"/>
    </row>
    <row r="35904" spans="68:68" customFormat="1">
      <c r="BP35904" s="90"/>
    </row>
    <row r="35905" spans="68:68" customFormat="1">
      <c r="BP35905" s="90"/>
    </row>
    <row r="35906" spans="68:68" customFormat="1">
      <c r="BP35906" s="90"/>
    </row>
    <row r="35907" spans="68:68" customFormat="1">
      <c r="BP35907" s="90"/>
    </row>
    <row r="35908" spans="68:68" customFormat="1">
      <c r="BP35908" s="90"/>
    </row>
    <row r="35909" spans="68:68" customFormat="1">
      <c r="BP35909" s="90"/>
    </row>
    <row r="35910" spans="68:68" customFormat="1">
      <c r="BP35910" s="90"/>
    </row>
    <row r="35911" spans="68:68" customFormat="1">
      <c r="BP35911" s="90"/>
    </row>
    <row r="35912" spans="68:68" customFormat="1">
      <c r="BP35912" s="90"/>
    </row>
    <row r="35913" spans="68:68" customFormat="1">
      <c r="BP35913" s="90"/>
    </row>
    <row r="35914" spans="68:68" customFormat="1">
      <c r="BP35914" s="90"/>
    </row>
    <row r="35915" spans="68:68" customFormat="1">
      <c r="BP35915" s="90"/>
    </row>
    <row r="35916" spans="68:68" customFormat="1">
      <c r="BP35916" s="90"/>
    </row>
    <row r="35917" spans="68:68" customFormat="1">
      <c r="BP35917" s="90"/>
    </row>
    <row r="35918" spans="68:68" customFormat="1">
      <c r="BP35918" s="90"/>
    </row>
    <row r="35919" spans="68:68" customFormat="1">
      <c r="BP35919" s="90"/>
    </row>
    <row r="35920" spans="68:68" customFormat="1">
      <c r="BP35920" s="90"/>
    </row>
    <row r="35921" spans="68:68" customFormat="1">
      <c r="BP35921" s="90"/>
    </row>
    <row r="35922" spans="68:68" customFormat="1">
      <c r="BP35922" s="90"/>
    </row>
    <row r="35923" spans="68:68" customFormat="1">
      <c r="BP35923" s="90"/>
    </row>
    <row r="35924" spans="68:68" customFormat="1">
      <c r="BP35924" s="90"/>
    </row>
    <row r="35925" spans="68:68" customFormat="1">
      <c r="BP35925" s="90"/>
    </row>
    <row r="35926" spans="68:68" customFormat="1">
      <c r="BP35926" s="90"/>
    </row>
    <row r="35927" spans="68:68" customFormat="1">
      <c r="BP35927" s="90"/>
    </row>
    <row r="35928" spans="68:68" customFormat="1">
      <c r="BP35928" s="90"/>
    </row>
    <row r="35929" spans="68:68" customFormat="1">
      <c r="BP35929" s="90"/>
    </row>
    <row r="35930" spans="68:68" customFormat="1">
      <c r="BP35930" s="90"/>
    </row>
    <row r="35931" spans="68:68" customFormat="1">
      <c r="BP35931" s="90"/>
    </row>
    <row r="35932" spans="68:68" customFormat="1">
      <c r="BP35932" s="90"/>
    </row>
    <row r="35933" spans="68:68" customFormat="1">
      <c r="BP35933" s="90"/>
    </row>
    <row r="35934" spans="68:68" customFormat="1">
      <c r="BP35934" s="90"/>
    </row>
    <row r="35935" spans="68:68" customFormat="1">
      <c r="BP35935" s="90"/>
    </row>
    <row r="35936" spans="68:68" customFormat="1">
      <c r="BP35936" s="90"/>
    </row>
    <row r="35937" spans="68:68" customFormat="1">
      <c r="BP35937" s="90"/>
    </row>
    <row r="35938" spans="68:68" customFormat="1">
      <c r="BP35938" s="90"/>
    </row>
    <row r="35939" spans="68:68" customFormat="1">
      <c r="BP35939" s="90"/>
    </row>
    <row r="35940" spans="68:68" customFormat="1">
      <c r="BP35940" s="90"/>
    </row>
    <row r="35941" spans="68:68" customFormat="1">
      <c r="BP35941" s="90"/>
    </row>
    <row r="35942" spans="68:68" customFormat="1">
      <c r="BP35942" s="90"/>
    </row>
    <row r="35943" spans="68:68" customFormat="1">
      <c r="BP35943" s="90"/>
    </row>
    <row r="35944" spans="68:68" customFormat="1">
      <c r="BP35944" s="90"/>
    </row>
    <row r="35945" spans="68:68" customFormat="1">
      <c r="BP35945" s="90"/>
    </row>
    <row r="35946" spans="68:68" customFormat="1">
      <c r="BP35946" s="90"/>
    </row>
    <row r="35947" spans="68:68" customFormat="1">
      <c r="BP35947" s="90"/>
    </row>
    <row r="35948" spans="68:68" customFormat="1">
      <c r="BP35948" s="90"/>
    </row>
    <row r="35949" spans="68:68" customFormat="1">
      <c r="BP35949" s="90"/>
    </row>
    <row r="35950" spans="68:68" customFormat="1">
      <c r="BP35950" s="90"/>
    </row>
    <row r="35951" spans="68:68" customFormat="1">
      <c r="BP35951" s="90"/>
    </row>
    <row r="35952" spans="68:68" customFormat="1">
      <c r="BP35952" s="90"/>
    </row>
    <row r="35953" spans="68:68" customFormat="1">
      <c r="BP35953" s="90"/>
    </row>
    <row r="35954" spans="68:68" customFormat="1">
      <c r="BP35954" s="90"/>
    </row>
    <row r="35955" spans="68:68" customFormat="1">
      <c r="BP35955" s="90"/>
    </row>
    <row r="35956" spans="68:68" customFormat="1">
      <c r="BP35956" s="90"/>
    </row>
    <row r="35957" spans="68:68" customFormat="1">
      <c r="BP35957" s="90"/>
    </row>
    <row r="35958" spans="68:68" customFormat="1">
      <c r="BP35958" s="90"/>
    </row>
    <row r="35959" spans="68:68" customFormat="1">
      <c r="BP35959" s="90"/>
    </row>
    <row r="35960" spans="68:68" customFormat="1">
      <c r="BP35960" s="90"/>
    </row>
    <row r="35961" spans="68:68" customFormat="1">
      <c r="BP35961" s="90"/>
    </row>
    <row r="35962" spans="68:68" customFormat="1">
      <c r="BP35962" s="90"/>
    </row>
    <row r="35963" spans="68:68" customFormat="1">
      <c r="BP35963" s="90"/>
    </row>
    <row r="35964" spans="68:68" customFormat="1">
      <c r="BP35964" s="90"/>
    </row>
    <row r="35965" spans="68:68" customFormat="1">
      <c r="BP35965" s="90"/>
    </row>
    <row r="35966" spans="68:68" customFormat="1">
      <c r="BP35966" s="90"/>
    </row>
    <row r="35967" spans="68:68" customFormat="1">
      <c r="BP35967" s="90"/>
    </row>
    <row r="35968" spans="68:68" customFormat="1">
      <c r="BP35968" s="90"/>
    </row>
    <row r="35969" spans="68:68" customFormat="1">
      <c r="BP35969" s="90"/>
    </row>
    <row r="35970" spans="68:68" customFormat="1">
      <c r="BP35970" s="90"/>
    </row>
    <row r="35971" spans="68:68" customFormat="1">
      <c r="BP35971" s="90"/>
    </row>
    <row r="35972" spans="68:68" customFormat="1">
      <c r="BP35972" s="90"/>
    </row>
    <row r="35973" spans="68:68" customFormat="1">
      <c r="BP35973" s="90"/>
    </row>
    <row r="35974" spans="68:68" customFormat="1">
      <c r="BP35974" s="90"/>
    </row>
    <row r="35975" spans="68:68" customFormat="1">
      <c r="BP35975" s="90"/>
    </row>
    <row r="35976" spans="68:68" customFormat="1">
      <c r="BP35976" s="90"/>
    </row>
    <row r="35977" spans="68:68" customFormat="1">
      <c r="BP35977" s="90"/>
    </row>
    <row r="35978" spans="68:68" customFormat="1">
      <c r="BP35978" s="90"/>
    </row>
    <row r="35979" spans="68:68" customFormat="1">
      <c r="BP35979" s="90"/>
    </row>
    <row r="35980" spans="68:68" customFormat="1">
      <c r="BP35980" s="90"/>
    </row>
    <row r="35981" spans="68:68" customFormat="1">
      <c r="BP35981" s="90"/>
    </row>
    <row r="35982" spans="68:68" customFormat="1">
      <c r="BP35982" s="90"/>
    </row>
    <row r="35983" spans="68:68" customFormat="1">
      <c r="BP35983" s="90"/>
    </row>
    <row r="35984" spans="68:68" customFormat="1">
      <c r="BP35984" s="90"/>
    </row>
    <row r="35985" spans="68:68" customFormat="1">
      <c r="BP35985" s="90"/>
    </row>
    <row r="35986" spans="68:68" customFormat="1">
      <c r="BP35986" s="90"/>
    </row>
    <row r="35987" spans="68:68" customFormat="1">
      <c r="BP35987" s="90"/>
    </row>
    <row r="35988" spans="68:68" customFormat="1">
      <c r="BP35988" s="90"/>
    </row>
    <row r="35989" spans="68:68" customFormat="1">
      <c r="BP35989" s="90"/>
    </row>
    <row r="35990" spans="68:68" customFormat="1">
      <c r="BP35990" s="90"/>
    </row>
    <row r="35991" spans="68:68" customFormat="1">
      <c r="BP35991" s="90"/>
    </row>
    <row r="35992" spans="68:68" customFormat="1">
      <c r="BP35992" s="90"/>
    </row>
    <row r="35993" spans="68:68" customFormat="1">
      <c r="BP35993" s="90"/>
    </row>
    <row r="35994" spans="68:68" customFormat="1">
      <c r="BP35994" s="90"/>
    </row>
    <row r="35995" spans="68:68" customFormat="1">
      <c r="BP35995" s="90"/>
    </row>
    <row r="35996" spans="68:68" customFormat="1">
      <c r="BP35996" s="90"/>
    </row>
    <row r="35997" spans="68:68" customFormat="1">
      <c r="BP35997" s="90"/>
    </row>
    <row r="35998" spans="68:68" customFormat="1">
      <c r="BP35998" s="90"/>
    </row>
    <row r="35999" spans="68:68" customFormat="1">
      <c r="BP35999" s="90"/>
    </row>
    <row r="36000" spans="68:68" customFormat="1">
      <c r="BP36000" s="90"/>
    </row>
    <row r="36001" spans="68:68" customFormat="1">
      <c r="BP36001" s="90"/>
    </row>
    <row r="36002" spans="68:68" customFormat="1">
      <c r="BP36002" s="90"/>
    </row>
    <row r="36003" spans="68:68" customFormat="1">
      <c r="BP36003" s="90"/>
    </row>
    <row r="36004" spans="68:68" customFormat="1">
      <c r="BP36004" s="90"/>
    </row>
    <row r="36005" spans="68:68" customFormat="1">
      <c r="BP36005" s="90"/>
    </row>
    <row r="36006" spans="68:68" customFormat="1">
      <c r="BP36006" s="90"/>
    </row>
    <row r="36007" spans="68:68" customFormat="1">
      <c r="BP36007" s="90"/>
    </row>
    <row r="36008" spans="68:68" customFormat="1">
      <c r="BP36008" s="90"/>
    </row>
    <row r="36009" spans="68:68" customFormat="1">
      <c r="BP36009" s="90"/>
    </row>
    <row r="36010" spans="68:68" customFormat="1">
      <c r="BP36010" s="90"/>
    </row>
    <row r="36011" spans="68:68" customFormat="1">
      <c r="BP36011" s="90"/>
    </row>
    <row r="36012" spans="68:68" customFormat="1">
      <c r="BP36012" s="90"/>
    </row>
    <row r="36013" spans="68:68" customFormat="1">
      <c r="BP36013" s="90"/>
    </row>
    <row r="36014" spans="68:68" customFormat="1">
      <c r="BP36014" s="90"/>
    </row>
    <row r="36015" spans="68:68" customFormat="1">
      <c r="BP36015" s="90"/>
    </row>
    <row r="36016" spans="68:68" customFormat="1">
      <c r="BP36016" s="90"/>
    </row>
    <row r="36017" spans="68:68" customFormat="1">
      <c r="BP36017" s="90"/>
    </row>
    <row r="36018" spans="68:68" customFormat="1">
      <c r="BP36018" s="90"/>
    </row>
    <row r="36019" spans="68:68" customFormat="1">
      <c r="BP36019" s="90"/>
    </row>
    <row r="36020" spans="68:68" customFormat="1">
      <c r="BP36020" s="90"/>
    </row>
    <row r="36021" spans="68:68" customFormat="1">
      <c r="BP36021" s="90"/>
    </row>
    <row r="36022" spans="68:68" customFormat="1">
      <c r="BP36022" s="90"/>
    </row>
    <row r="36023" spans="68:68" customFormat="1">
      <c r="BP36023" s="90"/>
    </row>
    <row r="36024" spans="68:68" customFormat="1">
      <c r="BP36024" s="90"/>
    </row>
    <row r="36025" spans="68:68" customFormat="1">
      <c r="BP36025" s="90"/>
    </row>
    <row r="36026" spans="68:68" customFormat="1">
      <c r="BP36026" s="90"/>
    </row>
    <row r="36027" spans="68:68" customFormat="1">
      <c r="BP36027" s="90"/>
    </row>
    <row r="36028" spans="68:68" customFormat="1">
      <c r="BP36028" s="90"/>
    </row>
    <row r="36029" spans="68:68" customFormat="1">
      <c r="BP36029" s="90"/>
    </row>
    <row r="36030" spans="68:68" customFormat="1">
      <c r="BP36030" s="90"/>
    </row>
    <row r="36031" spans="68:68" customFormat="1">
      <c r="BP36031" s="90"/>
    </row>
    <row r="36032" spans="68:68" customFormat="1">
      <c r="BP36032" s="90"/>
    </row>
    <row r="36033" spans="68:68" customFormat="1">
      <c r="BP36033" s="90"/>
    </row>
    <row r="36034" spans="68:68" customFormat="1">
      <c r="BP36034" s="90"/>
    </row>
    <row r="36035" spans="68:68" customFormat="1">
      <c r="BP36035" s="90"/>
    </row>
    <row r="36036" spans="68:68" customFormat="1">
      <c r="BP36036" s="90"/>
    </row>
    <row r="36037" spans="68:68" customFormat="1">
      <c r="BP36037" s="90"/>
    </row>
    <row r="36038" spans="68:68" customFormat="1">
      <c r="BP36038" s="90"/>
    </row>
    <row r="36039" spans="68:68" customFormat="1">
      <c r="BP36039" s="90"/>
    </row>
    <row r="36040" spans="68:68" customFormat="1">
      <c r="BP36040" s="90"/>
    </row>
    <row r="36041" spans="68:68" customFormat="1">
      <c r="BP36041" s="90"/>
    </row>
    <row r="36042" spans="68:68" customFormat="1">
      <c r="BP36042" s="90"/>
    </row>
    <row r="36043" spans="68:68" customFormat="1">
      <c r="BP36043" s="90"/>
    </row>
    <row r="36044" spans="68:68" customFormat="1">
      <c r="BP36044" s="90"/>
    </row>
    <row r="36045" spans="68:68" customFormat="1">
      <c r="BP36045" s="90"/>
    </row>
    <row r="36046" spans="68:68" customFormat="1">
      <c r="BP36046" s="90"/>
    </row>
    <row r="36047" spans="68:68" customFormat="1">
      <c r="BP36047" s="90"/>
    </row>
    <row r="36048" spans="68:68" customFormat="1">
      <c r="BP36048" s="90"/>
    </row>
    <row r="36049" spans="68:68" customFormat="1">
      <c r="BP36049" s="90"/>
    </row>
    <row r="36050" spans="68:68" customFormat="1">
      <c r="BP36050" s="90"/>
    </row>
    <row r="36051" spans="68:68" customFormat="1">
      <c r="BP36051" s="90"/>
    </row>
    <row r="36052" spans="68:68" customFormat="1">
      <c r="BP36052" s="90"/>
    </row>
    <row r="36053" spans="68:68" customFormat="1">
      <c r="BP36053" s="90"/>
    </row>
    <row r="36054" spans="68:68" customFormat="1">
      <c r="BP36054" s="90"/>
    </row>
    <row r="36055" spans="68:68" customFormat="1">
      <c r="BP36055" s="90"/>
    </row>
    <row r="36056" spans="68:68" customFormat="1">
      <c r="BP36056" s="90"/>
    </row>
    <row r="36057" spans="68:68" customFormat="1">
      <c r="BP36057" s="90"/>
    </row>
    <row r="36058" spans="68:68" customFormat="1">
      <c r="BP36058" s="90"/>
    </row>
    <row r="36059" spans="68:68" customFormat="1">
      <c r="BP36059" s="90"/>
    </row>
    <row r="36060" spans="68:68" customFormat="1">
      <c r="BP36060" s="90"/>
    </row>
    <row r="36061" spans="68:68" customFormat="1">
      <c r="BP36061" s="90"/>
    </row>
    <row r="36062" spans="68:68" customFormat="1">
      <c r="BP36062" s="90"/>
    </row>
    <row r="36063" spans="68:68" customFormat="1">
      <c r="BP36063" s="90"/>
    </row>
    <row r="36064" spans="68:68" customFormat="1">
      <c r="BP36064" s="90"/>
    </row>
    <row r="36065" spans="68:68" customFormat="1">
      <c r="BP36065" s="90"/>
    </row>
    <row r="36066" spans="68:68" customFormat="1">
      <c r="BP36066" s="90"/>
    </row>
    <row r="36067" spans="68:68" customFormat="1">
      <c r="BP36067" s="90"/>
    </row>
    <row r="36068" spans="68:68" customFormat="1">
      <c r="BP36068" s="90"/>
    </row>
    <row r="36069" spans="68:68" customFormat="1">
      <c r="BP36069" s="90"/>
    </row>
    <row r="36070" spans="68:68" customFormat="1">
      <c r="BP36070" s="90"/>
    </row>
    <row r="36071" spans="68:68" customFormat="1">
      <c r="BP36071" s="90"/>
    </row>
    <row r="36072" spans="68:68" customFormat="1">
      <c r="BP36072" s="90"/>
    </row>
    <row r="36073" spans="68:68" customFormat="1">
      <c r="BP36073" s="90"/>
    </row>
    <row r="36074" spans="68:68" customFormat="1">
      <c r="BP36074" s="90"/>
    </row>
    <row r="36075" spans="68:68" customFormat="1">
      <c r="BP36075" s="90"/>
    </row>
    <row r="36076" spans="68:68" customFormat="1">
      <c r="BP36076" s="90"/>
    </row>
    <row r="36077" spans="68:68" customFormat="1">
      <c r="BP36077" s="90"/>
    </row>
    <row r="36078" spans="68:68" customFormat="1">
      <c r="BP36078" s="90"/>
    </row>
    <row r="36079" spans="68:68" customFormat="1">
      <c r="BP36079" s="90"/>
    </row>
    <row r="36080" spans="68:68" customFormat="1">
      <c r="BP36080" s="90"/>
    </row>
    <row r="36081" spans="68:68" customFormat="1">
      <c r="BP36081" s="90"/>
    </row>
    <row r="36082" spans="68:68" customFormat="1">
      <c r="BP36082" s="90"/>
    </row>
    <row r="36083" spans="68:68" customFormat="1">
      <c r="BP36083" s="90"/>
    </row>
    <row r="36084" spans="68:68" customFormat="1">
      <c r="BP36084" s="90"/>
    </row>
    <row r="36085" spans="68:68" customFormat="1">
      <c r="BP36085" s="90"/>
    </row>
    <row r="36086" spans="68:68" customFormat="1">
      <c r="BP36086" s="90"/>
    </row>
    <row r="36087" spans="68:68" customFormat="1">
      <c r="BP36087" s="90"/>
    </row>
    <row r="36088" spans="68:68" customFormat="1">
      <c r="BP36088" s="90"/>
    </row>
    <row r="36089" spans="68:68" customFormat="1">
      <c r="BP36089" s="90"/>
    </row>
    <row r="36090" spans="68:68" customFormat="1">
      <c r="BP36090" s="90"/>
    </row>
    <row r="36091" spans="68:68" customFormat="1">
      <c r="BP36091" s="90"/>
    </row>
    <row r="36092" spans="68:68" customFormat="1">
      <c r="BP36092" s="90"/>
    </row>
    <row r="36093" spans="68:68" customFormat="1">
      <c r="BP36093" s="90"/>
    </row>
    <row r="36094" spans="68:68" customFormat="1">
      <c r="BP36094" s="90"/>
    </row>
    <row r="36095" spans="68:68" customFormat="1">
      <c r="BP36095" s="90"/>
    </row>
    <row r="36096" spans="68:68" customFormat="1">
      <c r="BP36096" s="90"/>
    </row>
    <row r="36097" spans="68:68" customFormat="1">
      <c r="BP36097" s="90"/>
    </row>
    <row r="36098" spans="68:68" customFormat="1">
      <c r="BP36098" s="90"/>
    </row>
    <row r="36099" spans="68:68" customFormat="1">
      <c r="BP36099" s="90"/>
    </row>
    <row r="36100" spans="68:68" customFormat="1">
      <c r="BP36100" s="90"/>
    </row>
    <row r="36101" spans="68:68" customFormat="1">
      <c r="BP36101" s="90"/>
    </row>
    <row r="36102" spans="68:68" customFormat="1">
      <c r="BP36102" s="90"/>
    </row>
    <row r="36103" spans="68:68" customFormat="1">
      <c r="BP36103" s="90"/>
    </row>
    <row r="36104" spans="68:68" customFormat="1">
      <c r="BP36104" s="90"/>
    </row>
    <row r="36105" spans="68:68" customFormat="1">
      <c r="BP36105" s="90"/>
    </row>
    <row r="36106" spans="68:68" customFormat="1">
      <c r="BP36106" s="90"/>
    </row>
    <row r="36107" spans="68:68" customFormat="1">
      <c r="BP36107" s="90"/>
    </row>
    <row r="36108" spans="68:68" customFormat="1">
      <c r="BP36108" s="90"/>
    </row>
    <row r="36109" spans="68:68" customFormat="1">
      <c r="BP36109" s="90"/>
    </row>
    <row r="36110" spans="68:68" customFormat="1">
      <c r="BP36110" s="90"/>
    </row>
    <row r="36111" spans="68:68" customFormat="1">
      <c r="BP36111" s="90"/>
    </row>
    <row r="36112" spans="68:68" customFormat="1">
      <c r="BP36112" s="90"/>
    </row>
    <row r="36113" spans="68:68" customFormat="1">
      <c r="BP36113" s="90"/>
    </row>
    <row r="36114" spans="68:68" customFormat="1">
      <c r="BP36114" s="90"/>
    </row>
    <row r="36115" spans="68:68" customFormat="1">
      <c r="BP36115" s="90"/>
    </row>
    <row r="36116" spans="68:68" customFormat="1">
      <c r="BP36116" s="90"/>
    </row>
    <row r="36117" spans="68:68" customFormat="1">
      <c r="BP36117" s="90"/>
    </row>
    <row r="36118" spans="68:68" customFormat="1">
      <c r="BP36118" s="90"/>
    </row>
    <row r="36119" spans="68:68" customFormat="1">
      <c r="BP36119" s="90"/>
    </row>
    <row r="36120" spans="68:68" customFormat="1">
      <c r="BP36120" s="90"/>
    </row>
    <row r="36121" spans="68:68" customFormat="1">
      <c r="BP36121" s="90"/>
    </row>
    <row r="36122" spans="68:68" customFormat="1">
      <c r="BP36122" s="90"/>
    </row>
    <row r="36123" spans="68:68" customFormat="1">
      <c r="BP36123" s="90"/>
    </row>
    <row r="36124" spans="68:68" customFormat="1">
      <c r="BP36124" s="90"/>
    </row>
    <row r="36125" spans="68:68" customFormat="1">
      <c r="BP36125" s="90"/>
    </row>
    <row r="36126" spans="68:68" customFormat="1">
      <c r="BP36126" s="90"/>
    </row>
    <row r="36127" spans="68:68" customFormat="1">
      <c r="BP36127" s="90"/>
    </row>
    <row r="36128" spans="68:68" customFormat="1">
      <c r="BP36128" s="90"/>
    </row>
    <row r="36129" spans="68:68" customFormat="1">
      <c r="BP36129" s="90"/>
    </row>
    <row r="36130" spans="68:68" customFormat="1">
      <c r="BP36130" s="90"/>
    </row>
    <row r="36131" spans="68:68" customFormat="1">
      <c r="BP36131" s="90"/>
    </row>
    <row r="36132" spans="68:68" customFormat="1">
      <c r="BP36132" s="90"/>
    </row>
    <row r="36133" spans="68:68" customFormat="1">
      <c r="BP36133" s="90"/>
    </row>
    <row r="36134" spans="68:68" customFormat="1">
      <c r="BP36134" s="90"/>
    </row>
    <row r="36135" spans="68:68" customFormat="1">
      <c r="BP36135" s="90"/>
    </row>
    <row r="36136" spans="68:68" customFormat="1">
      <c r="BP36136" s="90"/>
    </row>
    <row r="36137" spans="68:68" customFormat="1">
      <c r="BP36137" s="90"/>
    </row>
    <row r="36138" spans="68:68" customFormat="1">
      <c r="BP36138" s="90"/>
    </row>
    <row r="36139" spans="68:68" customFormat="1">
      <c r="BP36139" s="90"/>
    </row>
    <row r="36140" spans="68:68" customFormat="1">
      <c r="BP36140" s="90"/>
    </row>
    <row r="36141" spans="68:68" customFormat="1">
      <c r="BP36141" s="90"/>
    </row>
    <row r="36142" spans="68:68" customFormat="1">
      <c r="BP36142" s="90"/>
    </row>
    <row r="36143" spans="68:68" customFormat="1">
      <c r="BP36143" s="90"/>
    </row>
    <row r="36144" spans="68:68" customFormat="1">
      <c r="BP36144" s="90"/>
    </row>
    <row r="36145" spans="68:68" customFormat="1">
      <c r="BP36145" s="90"/>
    </row>
    <row r="36146" spans="68:68" customFormat="1">
      <c r="BP36146" s="90"/>
    </row>
    <row r="36147" spans="68:68" customFormat="1">
      <c r="BP36147" s="90"/>
    </row>
    <row r="36148" spans="68:68" customFormat="1">
      <c r="BP36148" s="90"/>
    </row>
    <row r="36149" spans="68:68" customFormat="1">
      <c r="BP36149" s="90"/>
    </row>
    <row r="36150" spans="68:68" customFormat="1">
      <c r="BP36150" s="90"/>
    </row>
    <row r="36151" spans="68:68" customFormat="1">
      <c r="BP36151" s="90"/>
    </row>
    <row r="36152" spans="68:68" customFormat="1">
      <c r="BP36152" s="90"/>
    </row>
    <row r="36153" spans="68:68" customFormat="1">
      <c r="BP36153" s="90"/>
    </row>
    <row r="36154" spans="68:68" customFormat="1">
      <c r="BP36154" s="90"/>
    </row>
    <row r="36155" spans="68:68" customFormat="1">
      <c r="BP36155" s="90"/>
    </row>
    <row r="36156" spans="68:68" customFormat="1">
      <c r="BP36156" s="90"/>
    </row>
    <row r="36157" spans="68:68" customFormat="1">
      <c r="BP36157" s="90"/>
    </row>
    <row r="36158" spans="68:68" customFormat="1">
      <c r="BP36158" s="90"/>
    </row>
    <row r="36159" spans="68:68" customFormat="1">
      <c r="BP36159" s="90"/>
    </row>
    <row r="36160" spans="68:68" customFormat="1">
      <c r="BP36160" s="90"/>
    </row>
    <row r="36161" spans="68:68" customFormat="1">
      <c r="BP36161" s="90"/>
    </row>
    <row r="36162" spans="68:68" customFormat="1">
      <c r="BP36162" s="90"/>
    </row>
    <row r="36163" spans="68:68" customFormat="1">
      <c r="BP36163" s="90"/>
    </row>
    <row r="36164" spans="68:68" customFormat="1">
      <c r="BP36164" s="90"/>
    </row>
    <row r="36165" spans="68:68" customFormat="1">
      <c r="BP36165" s="90"/>
    </row>
    <row r="36166" spans="68:68" customFormat="1">
      <c r="BP36166" s="90"/>
    </row>
    <row r="36167" spans="68:68" customFormat="1">
      <c r="BP36167" s="90"/>
    </row>
    <row r="36168" spans="68:68" customFormat="1">
      <c r="BP36168" s="90"/>
    </row>
    <row r="36169" spans="68:68" customFormat="1">
      <c r="BP36169" s="90"/>
    </row>
    <row r="36170" spans="68:68" customFormat="1">
      <c r="BP36170" s="90"/>
    </row>
    <row r="36171" spans="68:68" customFormat="1">
      <c r="BP36171" s="90"/>
    </row>
    <row r="36172" spans="68:68" customFormat="1">
      <c r="BP36172" s="90"/>
    </row>
    <row r="36173" spans="68:68" customFormat="1">
      <c r="BP36173" s="90"/>
    </row>
    <row r="36174" spans="68:68" customFormat="1">
      <c r="BP36174" s="90"/>
    </row>
    <row r="36175" spans="68:68" customFormat="1">
      <c r="BP36175" s="90"/>
    </row>
    <row r="36176" spans="68:68" customFormat="1">
      <c r="BP36176" s="90"/>
    </row>
    <row r="36177" spans="68:68" customFormat="1">
      <c r="BP36177" s="90"/>
    </row>
    <row r="36178" spans="68:68" customFormat="1">
      <c r="BP36178" s="90"/>
    </row>
    <row r="36179" spans="68:68" customFormat="1">
      <c r="BP36179" s="90"/>
    </row>
    <row r="36180" spans="68:68" customFormat="1">
      <c r="BP36180" s="90"/>
    </row>
    <row r="36181" spans="68:68" customFormat="1">
      <c r="BP36181" s="90"/>
    </row>
    <row r="36182" spans="68:68" customFormat="1">
      <c r="BP36182" s="90"/>
    </row>
    <row r="36183" spans="68:68" customFormat="1">
      <c r="BP36183" s="90"/>
    </row>
    <row r="36184" spans="68:68" customFormat="1">
      <c r="BP36184" s="90"/>
    </row>
    <row r="36185" spans="68:68" customFormat="1">
      <c r="BP36185" s="90"/>
    </row>
    <row r="36186" spans="68:68" customFormat="1">
      <c r="BP36186" s="90"/>
    </row>
    <row r="36187" spans="68:68" customFormat="1">
      <c r="BP36187" s="90"/>
    </row>
    <row r="36188" spans="68:68" customFormat="1">
      <c r="BP36188" s="90"/>
    </row>
    <row r="36189" spans="68:68" customFormat="1">
      <c r="BP36189" s="90"/>
    </row>
    <row r="36190" spans="68:68" customFormat="1">
      <c r="BP36190" s="90"/>
    </row>
    <row r="36191" spans="68:68" customFormat="1">
      <c r="BP36191" s="90"/>
    </row>
    <row r="36192" spans="68:68" customFormat="1">
      <c r="BP36192" s="90"/>
    </row>
    <row r="36193" spans="68:68" customFormat="1">
      <c r="BP36193" s="90"/>
    </row>
    <row r="36194" spans="68:68" customFormat="1">
      <c r="BP36194" s="90"/>
    </row>
    <row r="36195" spans="68:68" customFormat="1">
      <c r="BP36195" s="90"/>
    </row>
    <row r="36196" spans="68:68" customFormat="1">
      <c r="BP36196" s="90"/>
    </row>
    <row r="36197" spans="68:68" customFormat="1">
      <c r="BP36197" s="90"/>
    </row>
    <row r="36198" spans="68:68" customFormat="1">
      <c r="BP36198" s="90"/>
    </row>
    <row r="36199" spans="68:68" customFormat="1">
      <c r="BP36199" s="90"/>
    </row>
    <row r="36200" spans="68:68" customFormat="1">
      <c r="BP36200" s="90"/>
    </row>
    <row r="36201" spans="68:68" customFormat="1">
      <c r="BP36201" s="90"/>
    </row>
    <row r="36202" spans="68:68" customFormat="1">
      <c r="BP36202" s="90"/>
    </row>
    <row r="36203" spans="68:68" customFormat="1">
      <c r="BP36203" s="90"/>
    </row>
    <row r="36204" spans="68:68" customFormat="1">
      <c r="BP36204" s="90"/>
    </row>
    <row r="36205" spans="68:68" customFormat="1">
      <c r="BP36205" s="90"/>
    </row>
    <row r="36206" spans="68:68" customFormat="1">
      <c r="BP36206" s="90"/>
    </row>
    <row r="36207" spans="68:68" customFormat="1">
      <c r="BP36207" s="90"/>
    </row>
    <row r="36208" spans="68:68" customFormat="1">
      <c r="BP36208" s="90"/>
    </row>
    <row r="36209" spans="68:68" customFormat="1">
      <c r="BP36209" s="90"/>
    </row>
    <row r="36210" spans="68:68" customFormat="1">
      <c r="BP36210" s="90"/>
    </row>
    <row r="36211" spans="68:68" customFormat="1">
      <c r="BP36211" s="90"/>
    </row>
    <row r="36212" spans="68:68" customFormat="1">
      <c r="BP36212" s="90"/>
    </row>
    <row r="36213" spans="68:68" customFormat="1">
      <c r="BP36213" s="90"/>
    </row>
    <row r="36214" spans="68:68" customFormat="1">
      <c r="BP36214" s="90"/>
    </row>
    <row r="36215" spans="68:68" customFormat="1">
      <c r="BP36215" s="90"/>
    </row>
    <row r="36216" spans="68:68" customFormat="1">
      <c r="BP36216" s="90"/>
    </row>
    <row r="36217" spans="68:68" customFormat="1">
      <c r="BP36217" s="90"/>
    </row>
    <row r="36218" spans="68:68" customFormat="1">
      <c r="BP36218" s="90"/>
    </row>
    <row r="36219" spans="68:68" customFormat="1">
      <c r="BP36219" s="90"/>
    </row>
    <row r="36220" spans="68:68" customFormat="1">
      <c r="BP36220" s="90"/>
    </row>
    <row r="36221" spans="68:68" customFormat="1">
      <c r="BP36221" s="90"/>
    </row>
    <row r="36222" spans="68:68" customFormat="1">
      <c r="BP36222" s="90"/>
    </row>
    <row r="36223" spans="68:68" customFormat="1">
      <c r="BP36223" s="90"/>
    </row>
    <row r="36224" spans="68:68" customFormat="1">
      <c r="BP36224" s="90"/>
    </row>
    <row r="36225" spans="68:68" customFormat="1">
      <c r="BP36225" s="90"/>
    </row>
    <row r="36226" spans="68:68" customFormat="1">
      <c r="BP36226" s="90"/>
    </row>
    <row r="36227" spans="68:68" customFormat="1">
      <c r="BP36227" s="90"/>
    </row>
    <row r="36228" spans="68:68" customFormat="1">
      <c r="BP36228" s="90"/>
    </row>
    <row r="36229" spans="68:68" customFormat="1">
      <c r="BP36229" s="90"/>
    </row>
    <row r="36230" spans="68:68" customFormat="1">
      <c r="BP36230" s="90"/>
    </row>
    <row r="36231" spans="68:68" customFormat="1">
      <c r="BP36231" s="90"/>
    </row>
    <row r="36232" spans="68:68" customFormat="1">
      <c r="BP36232" s="90"/>
    </row>
    <row r="36233" spans="68:68" customFormat="1">
      <c r="BP36233" s="90"/>
    </row>
    <row r="36234" spans="68:68" customFormat="1">
      <c r="BP36234" s="90"/>
    </row>
    <row r="36235" spans="68:68" customFormat="1">
      <c r="BP36235" s="90"/>
    </row>
    <row r="36236" spans="68:68" customFormat="1">
      <c r="BP36236" s="90"/>
    </row>
    <row r="36237" spans="68:68" customFormat="1">
      <c r="BP36237" s="90"/>
    </row>
    <row r="36238" spans="68:68" customFormat="1">
      <c r="BP36238" s="90"/>
    </row>
    <row r="36239" spans="68:68" customFormat="1">
      <c r="BP36239" s="90"/>
    </row>
    <row r="36240" spans="68:68" customFormat="1">
      <c r="BP36240" s="90"/>
    </row>
    <row r="36241" spans="68:68" customFormat="1">
      <c r="BP36241" s="90"/>
    </row>
    <row r="36242" spans="68:68" customFormat="1">
      <c r="BP36242" s="90"/>
    </row>
    <row r="36243" spans="68:68" customFormat="1">
      <c r="BP36243" s="90"/>
    </row>
    <row r="36244" spans="68:68" customFormat="1">
      <c r="BP36244" s="90"/>
    </row>
    <row r="36245" spans="68:68" customFormat="1">
      <c r="BP36245" s="90"/>
    </row>
    <row r="36246" spans="68:68" customFormat="1">
      <c r="BP36246" s="90"/>
    </row>
    <row r="36247" spans="68:68" customFormat="1">
      <c r="BP36247" s="90"/>
    </row>
    <row r="36248" spans="68:68" customFormat="1">
      <c r="BP36248" s="90"/>
    </row>
    <row r="36249" spans="68:68" customFormat="1">
      <c r="BP36249" s="90"/>
    </row>
    <row r="36250" spans="68:68" customFormat="1">
      <c r="BP36250" s="90"/>
    </row>
    <row r="36251" spans="68:68" customFormat="1">
      <c r="BP36251" s="90"/>
    </row>
    <row r="36252" spans="68:68" customFormat="1">
      <c r="BP36252" s="90"/>
    </row>
    <row r="36253" spans="68:68" customFormat="1">
      <c r="BP36253" s="90"/>
    </row>
    <row r="36254" spans="68:68" customFormat="1">
      <c r="BP36254" s="90"/>
    </row>
    <row r="36255" spans="68:68" customFormat="1">
      <c r="BP36255" s="90"/>
    </row>
    <row r="36256" spans="68:68" customFormat="1">
      <c r="BP36256" s="90"/>
    </row>
    <row r="36257" spans="68:68" customFormat="1">
      <c r="BP36257" s="90"/>
    </row>
    <row r="36258" spans="68:68" customFormat="1">
      <c r="BP36258" s="90"/>
    </row>
    <row r="36259" spans="68:68" customFormat="1">
      <c r="BP36259" s="90"/>
    </row>
    <row r="36260" spans="68:68" customFormat="1">
      <c r="BP36260" s="90"/>
    </row>
    <row r="36261" spans="68:68" customFormat="1">
      <c r="BP36261" s="90"/>
    </row>
    <row r="36262" spans="68:68" customFormat="1">
      <c r="BP36262" s="90"/>
    </row>
    <row r="36263" spans="68:68" customFormat="1">
      <c r="BP36263" s="90"/>
    </row>
    <row r="36264" spans="68:68" customFormat="1">
      <c r="BP36264" s="90"/>
    </row>
    <row r="36265" spans="68:68" customFormat="1">
      <c r="BP36265" s="90"/>
    </row>
    <row r="36266" spans="68:68" customFormat="1">
      <c r="BP36266" s="90"/>
    </row>
    <row r="36267" spans="68:68" customFormat="1">
      <c r="BP36267" s="90"/>
    </row>
    <row r="36268" spans="68:68" customFormat="1">
      <c r="BP36268" s="90"/>
    </row>
    <row r="36269" spans="68:68" customFormat="1">
      <c r="BP36269" s="90"/>
    </row>
    <row r="36270" spans="68:68" customFormat="1">
      <c r="BP36270" s="90"/>
    </row>
    <row r="36271" spans="68:68" customFormat="1">
      <c r="BP36271" s="90"/>
    </row>
    <row r="36272" spans="68:68" customFormat="1">
      <c r="BP36272" s="90"/>
    </row>
    <row r="36273" spans="68:68" customFormat="1">
      <c r="BP36273" s="90"/>
    </row>
    <row r="36274" spans="68:68" customFormat="1">
      <c r="BP36274" s="90"/>
    </row>
    <row r="36275" spans="68:68" customFormat="1">
      <c r="BP36275" s="90"/>
    </row>
    <row r="36276" spans="68:68" customFormat="1">
      <c r="BP36276" s="90"/>
    </row>
    <row r="36277" spans="68:68" customFormat="1">
      <c r="BP36277" s="90"/>
    </row>
    <row r="36278" spans="68:68" customFormat="1">
      <c r="BP36278" s="90"/>
    </row>
    <row r="36279" spans="68:68" customFormat="1">
      <c r="BP36279" s="90"/>
    </row>
    <row r="36280" spans="68:68" customFormat="1">
      <c r="BP36280" s="90"/>
    </row>
    <row r="36281" spans="68:68" customFormat="1">
      <c r="BP36281" s="90"/>
    </row>
    <row r="36282" spans="68:68" customFormat="1">
      <c r="BP36282" s="90"/>
    </row>
    <row r="36283" spans="68:68" customFormat="1">
      <c r="BP36283" s="90"/>
    </row>
    <row r="36284" spans="68:68" customFormat="1">
      <c r="BP36284" s="90"/>
    </row>
    <row r="36285" spans="68:68" customFormat="1">
      <c r="BP36285" s="90"/>
    </row>
    <row r="36286" spans="68:68" customFormat="1">
      <c r="BP36286" s="90"/>
    </row>
    <row r="36287" spans="68:68" customFormat="1">
      <c r="BP36287" s="90"/>
    </row>
    <row r="36288" spans="68:68" customFormat="1">
      <c r="BP36288" s="90"/>
    </row>
    <row r="36289" spans="68:68" customFormat="1">
      <c r="BP36289" s="90"/>
    </row>
    <row r="36290" spans="68:68" customFormat="1">
      <c r="BP36290" s="90"/>
    </row>
    <row r="36291" spans="68:68" customFormat="1">
      <c r="BP36291" s="90"/>
    </row>
    <row r="36292" spans="68:68" customFormat="1">
      <c r="BP36292" s="90"/>
    </row>
    <row r="36293" spans="68:68" customFormat="1">
      <c r="BP36293" s="90"/>
    </row>
    <row r="36294" spans="68:68" customFormat="1">
      <c r="BP36294" s="90"/>
    </row>
    <row r="36295" spans="68:68" customFormat="1">
      <c r="BP36295" s="90"/>
    </row>
    <row r="36296" spans="68:68" customFormat="1">
      <c r="BP36296" s="90"/>
    </row>
    <row r="36297" spans="68:68" customFormat="1">
      <c r="BP36297" s="90"/>
    </row>
    <row r="36298" spans="68:68" customFormat="1">
      <c r="BP36298" s="90"/>
    </row>
    <row r="36299" spans="68:68" customFormat="1">
      <c r="BP36299" s="90"/>
    </row>
    <row r="36300" spans="68:68" customFormat="1">
      <c r="BP36300" s="90"/>
    </row>
    <row r="36301" spans="68:68" customFormat="1">
      <c r="BP36301" s="90"/>
    </row>
    <row r="36302" spans="68:68" customFormat="1">
      <c r="BP36302" s="90"/>
    </row>
    <row r="36303" spans="68:68" customFormat="1">
      <c r="BP36303" s="90"/>
    </row>
    <row r="36304" spans="68:68" customFormat="1">
      <c r="BP36304" s="90"/>
    </row>
    <row r="36305" spans="68:68" customFormat="1">
      <c r="BP36305" s="90"/>
    </row>
    <row r="36306" spans="68:68" customFormat="1">
      <c r="BP36306" s="90"/>
    </row>
    <row r="36307" spans="68:68" customFormat="1">
      <c r="BP36307" s="90"/>
    </row>
    <row r="36308" spans="68:68" customFormat="1">
      <c r="BP36308" s="90"/>
    </row>
    <row r="36309" spans="68:68" customFormat="1">
      <c r="BP36309" s="90"/>
    </row>
    <row r="36310" spans="68:68" customFormat="1">
      <c r="BP36310" s="90"/>
    </row>
    <row r="36311" spans="68:68" customFormat="1">
      <c r="BP36311" s="90"/>
    </row>
    <row r="36312" spans="68:68" customFormat="1">
      <c r="BP36312" s="90"/>
    </row>
    <row r="36313" spans="68:68" customFormat="1">
      <c r="BP36313" s="90"/>
    </row>
    <row r="36314" spans="68:68" customFormat="1">
      <c r="BP36314" s="90"/>
    </row>
    <row r="36315" spans="68:68" customFormat="1">
      <c r="BP36315" s="90"/>
    </row>
    <row r="36316" spans="68:68" customFormat="1">
      <c r="BP36316" s="90"/>
    </row>
    <row r="36317" spans="68:68" customFormat="1">
      <c r="BP36317" s="90"/>
    </row>
    <row r="36318" spans="68:68" customFormat="1">
      <c r="BP36318" s="90"/>
    </row>
    <row r="36319" spans="68:68" customFormat="1">
      <c r="BP36319" s="90"/>
    </row>
    <row r="36320" spans="68:68" customFormat="1">
      <c r="BP36320" s="90"/>
    </row>
    <row r="36321" spans="68:68" customFormat="1">
      <c r="BP36321" s="90"/>
    </row>
    <row r="36322" spans="68:68" customFormat="1">
      <c r="BP36322" s="90"/>
    </row>
    <row r="36323" spans="68:68" customFormat="1">
      <c r="BP36323" s="90"/>
    </row>
    <row r="36324" spans="68:68" customFormat="1">
      <c r="BP36324" s="90"/>
    </row>
    <row r="36325" spans="68:68" customFormat="1">
      <c r="BP36325" s="90"/>
    </row>
    <row r="36326" spans="68:68" customFormat="1">
      <c r="BP36326" s="90"/>
    </row>
    <row r="36327" spans="68:68" customFormat="1">
      <c r="BP36327" s="90"/>
    </row>
    <row r="36328" spans="68:68" customFormat="1">
      <c r="BP36328" s="90"/>
    </row>
    <row r="36329" spans="68:68" customFormat="1">
      <c r="BP36329" s="90"/>
    </row>
    <row r="36330" spans="68:68" customFormat="1">
      <c r="BP36330" s="90"/>
    </row>
    <row r="36331" spans="68:68" customFormat="1">
      <c r="BP36331" s="90"/>
    </row>
    <row r="36332" spans="68:68" customFormat="1">
      <c r="BP36332" s="90"/>
    </row>
    <row r="36333" spans="68:68" customFormat="1">
      <c r="BP36333" s="90"/>
    </row>
    <row r="36334" spans="68:68" customFormat="1">
      <c r="BP36334" s="90"/>
    </row>
    <row r="36335" spans="68:68" customFormat="1">
      <c r="BP36335" s="90"/>
    </row>
    <row r="36336" spans="68:68" customFormat="1">
      <c r="BP36336" s="90"/>
    </row>
    <row r="36337" spans="68:68" customFormat="1">
      <c r="BP36337" s="90"/>
    </row>
    <row r="36338" spans="68:68" customFormat="1">
      <c r="BP36338" s="90"/>
    </row>
    <row r="36339" spans="68:68" customFormat="1">
      <c r="BP36339" s="90"/>
    </row>
    <row r="36340" spans="68:68" customFormat="1">
      <c r="BP36340" s="90"/>
    </row>
    <row r="36341" spans="68:68" customFormat="1">
      <c r="BP36341" s="90"/>
    </row>
    <row r="36342" spans="68:68" customFormat="1">
      <c r="BP36342" s="90"/>
    </row>
    <row r="36343" spans="68:68" customFormat="1">
      <c r="BP36343" s="90"/>
    </row>
    <row r="36344" spans="68:68" customFormat="1">
      <c r="BP36344" s="90"/>
    </row>
    <row r="36345" spans="68:68" customFormat="1">
      <c r="BP36345" s="90"/>
    </row>
    <row r="36346" spans="68:68" customFormat="1">
      <c r="BP36346" s="90"/>
    </row>
    <row r="36347" spans="68:68" customFormat="1">
      <c r="BP36347" s="90"/>
    </row>
    <row r="36348" spans="68:68" customFormat="1">
      <c r="BP36348" s="90"/>
    </row>
    <row r="36349" spans="68:68" customFormat="1">
      <c r="BP36349" s="90"/>
    </row>
    <row r="36350" spans="68:68" customFormat="1">
      <c r="BP36350" s="90"/>
    </row>
    <row r="36351" spans="68:68" customFormat="1">
      <c r="BP36351" s="90"/>
    </row>
    <row r="36352" spans="68:68" customFormat="1">
      <c r="BP36352" s="90"/>
    </row>
    <row r="36353" spans="68:68" customFormat="1">
      <c r="BP36353" s="90"/>
    </row>
    <row r="36354" spans="68:68" customFormat="1">
      <c r="BP36354" s="90"/>
    </row>
    <row r="36355" spans="68:68" customFormat="1">
      <c r="BP36355" s="90"/>
    </row>
    <row r="36356" spans="68:68" customFormat="1">
      <c r="BP36356" s="90"/>
    </row>
    <row r="36357" spans="68:68" customFormat="1">
      <c r="BP36357" s="90"/>
    </row>
    <row r="36358" spans="68:68" customFormat="1">
      <c r="BP36358" s="90"/>
    </row>
    <row r="36359" spans="68:68" customFormat="1">
      <c r="BP36359" s="90"/>
    </row>
    <row r="36360" spans="68:68" customFormat="1">
      <c r="BP36360" s="90"/>
    </row>
    <row r="36361" spans="68:68" customFormat="1">
      <c r="BP36361" s="90"/>
    </row>
    <row r="36362" spans="68:68" customFormat="1">
      <c r="BP36362" s="90"/>
    </row>
    <row r="36363" spans="68:68" customFormat="1">
      <c r="BP36363" s="90"/>
    </row>
    <row r="36364" spans="68:68" customFormat="1">
      <c r="BP36364" s="90"/>
    </row>
    <row r="36365" spans="68:68" customFormat="1">
      <c r="BP36365" s="90"/>
    </row>
    <row r="36366" spans="68:68" customFormat="1">
      <c r="BP36366" s="90"/>
    </row>
    <row r="36367" spans="68:68" customFormat="1">
      <c r="BP36367" s="90"/>
    </row>
    <row r="36368" spans="68:68" customFormat="1">
      <c r="BP36368" s="90"/>
    </row>
    <row r="36369" spans="68:68" customFormat="1">
      <c r="BP36369" s="90"/>
    </row>
    <row r="36370" spans="68:68" customFormat="1">
      <c r="BP36370" s="90"/>
    </row>
    <row r="36371" spans="68:68" customFormat="1">
      <c r="BP36371" s="90"/>
    </row>
    <row r="36372" spans="68:68" customFormat="1">
      <c r="BP36372" s="90"/>
    </row>
    <row r="36373" spans="68:68" customFormat="1">
      <c r="BP36373" s="90"/>
    </row>
    <row r="36374" spans="68:68" customFormat="1">
      <c r="BP36374" s="90"/>
    </row>
    <row r="36375" spans="68:68" customFormat="1">
      <c r="BP36375" s="90"/>
    </row>
    <row r="36376" spans="68:68" customFormat="1">
      <c r="BP36376" s="90"/>
    </row>
    <row r="36377" spans="68:68" customFormat="1">
      <c r="BP36377" s="90"/>
    </row>
    <row r="36378" spans="68:68" customFormat="1">
      <c r="BP36378" s="90"/>
    </row>
    <row r="36379" spans="68:68" customFormat="1">
      <c r="BP36379" s="90"/>
    </row>
    <row r="36380" spans="68:68" customFormat="1">
      <c r="BP36380" s="90"/>
    </row>
    <row r="36381" spans="68:68" customFormat="1">
      <c r="BP36381" s="90"/>
    </row>
    <row r="36382" spans="68:68" customFormat="1">
      <c r="BP36382" s="90"/>
    </row>
    <row r="36383" spans="68:68" customFormat="1">
      <c r="BP36383" s="90"/>
    </row>
    <row r="36384" spans="68:68" customFormat="1">
      <c r="BP36384" s="90"/>
    </row>
    <row r="36385" spans="68:68" customFormat="1">
      <c r="BP36385" s="90"/>
    </row>
    <row r="36386" spans="68:68" customFormat="1">
      <c r="BP36386" s="90"/>
    </row>
    <row r="36387" spans="68:68" customFormat="1">
      <c r="BP36387" s="90"/>
    </row>
    <row r="36388" spans="68:68" customFormat="1">
      <c r="BP36388" s="90"/>
    </row>
    <row r="36389" spans="68:68" customFormat="1">
      <c r="BP36389" s="90"/>
    </row>
    <row r="36390" spans="68:68" customFormat="1">
      <c r="BP36390" s="90"/>
    </row>
    <row r="36391" spans="68:68" customFormat="1">
      <c r="BP36391" s="90"/>
    </row>
    <row r="36392" spans="68:68" customFormat="1">
      <c r="BP36392" s="90"/>
    </row>
    <row r="36393" spans="68:68" customFormat="1">
      <c r="BP36393" s="90"/>
    </row>
    <row r="36394" spans="68:68" customFormat="1">
      <c r="BP36394" s="90"/>
    </row>
    <row r="36395" spans="68:68" customFormat="1">
      <c r="BP36395" s="90"/>
    </row>
    <row r="36396" spans="68:68" customFormat="1">
      <c r="BP36396" s="90"/>
    </row>
    <row r="36397" spans="68:68" customFormat="1">
      <c r="BP36397" s="90"/>
    </row>
    <row r="36398" spans="68:68" customFormat="1">
      <c r="BP36398" s="90"/>
    </row>
    <row r="36399" spans="68:68" customFormat="1">
      <c r="BP36399" s="90"/>
    </row>
    <row r="36400" spans="68:68" customFormat="1">
      <c r="BP36400" s="90"/>
    </row>
    <row r="36401" spans="68:68" customFormat="1">
      <c r="BP36401" s="90"/>
    </row>
    <row r="36402" spans="68:68" customFormat="1">
      <c r="BP36402" s="90"/>
    </row>
    <row r="36403" spans="68:68" customFormat="1">
      <c r="BP36403" s="90"/>
    </row>
    <row r="36404" spans="68:68" customFormat="1">
      <c r="BP36404" s="90"/>
    </row>
    <row r="36405" spans="68:68" customFormat="1">
      <c r="BP36405" s="90"/>
    </row>
    <row r="36406" spans="68:68" customFormat="1">
      <c r="BP36406" s="90"/>
    </row>
    <row r="36407" spans="68:68" customFormat="1">
      <c r="BP36407" s="90"/>
    </row>
    <row r="36408" spans="68:68" customFormat="1">
      <c r="BP36408" s="90"/>
    </row>
    <row r="36409" spans="68:68" customFormat="1">
      <c r="BP36409" s="90"/>
    </row>
    <row r="36410" spans="68:68" customFormat="1">
      <c r="BP36410" s="90"/>
    </row>
    <row r="36411" spans="68:68" customFormat="1">
      <c r="BP36411" s="90"/>
    </row>
    <row r="36412" spans="68:68" customFormat="1">
      <c r="BP36412" s="90"/>
    </row>
    <row r="36413" spans="68:68" customFormat="1">
      <c r="BP36413" s="90"/>
    </row>
    <row r="36414" spans="68:68" customFormat="1">
      <c r="BP36414" s="90"/>
    </row>
    <row r="36415" spans="68:68" customFormat="1">
      <c r="BP36415" s="90"/>
    </row>
    <row r="36416" spans="68:68" customFormat="1">
      <c r="BP36416" s="90"/>
    </row>
    <row r="36417" spans="68:68" customFormat="1">
      <c r="BP36417" s="90"/>
    </row>
    <row r="36418" spans="68:68" customFormat="1">
      <c r="BP36418" s="90"/>
    </row>
    <row r="36419" spans="68:68" customFormat="1">
      <c r="BP36419" s="90"/>
    </row>
    <row r="36420" spans="68:68" customFormat="1">
      <c r="BP36420" s="90"/>
    </row>
    <row r="36421" spans="68:68" customFormat="1">
      <c r="BP36421" s="90"/>
    </row>
    <row r="36422" spans="68:68" customFormat="1">
      <c r="BP36422" s="90"/>
    </row>
    <row r="36423" spans="68:68" customFormat="1">
      <c r="BP36423" s="90"/>
    </row>
    <row r="36424" spans="68:68" customFormat="1">
      <c r="BP36424" s="90"/>
    </row>
    <row r="36425" spans="68:68" customFormat="1">
      <c r="BP36425" s="90"/>
    </row>
    <row r="36426" spans="68:68" customFormat="1">
      <c r="BP36426" s="90"/>
    </row>
    <row r="36427" spans="68:68" customFormat="1">
      <c r="BP36427" s="90"/>
    </row>
    <row r="36428" spans="68:68" customFormat="1">
      <c r="BP36428" s="90"/>
    </row>
    <row r="36429" spans="68:68" customFormat="1">
      <c r="BP36429" s="90"/>
    </row>
    <row r="36430" spans="68:68" customFormat="1">
      <c r="BP36430" s="90"/>
    </row>
    <row r="36431" spans="68:68" customFormat="1">
      <c r="BP36431" s="90"/>
    </row>
    <row r="36432" spans="68:68" customFormat="1">
      <c r="BP36432" s="90"/>
    </row>
    <row r="36433" spans="68:68" customFormat="1">
      <c r="BP36433" s="90"/>
    </row>
    <row r="36434" spans="68:68" customFormat="1">
      <c r="BP36434" s="90"/>
    </row>
    <row r="36435" spans="68:68" customFormat="1">
      <c r="BP36435" s="90"/>
    </row>
    <row r="36436" spans="68:68" customFormat="1">
      <c r="BP36436" s="90"/>
    </row>
    <row r="36437" spans="68:68" customFormat="1">
      <c r="BP36437" s="90"/>
    </row>
    <row r="36438" spans="68:68" customFormat="1">
      <c r="BP36438" s="90"/>
    </row>
    <row r="36439" spans="68:68" customFormat="1">
      <c r="BP36439" s="90"/>
    </row>
    <row r="36440" spans="68:68" customFormat="1">
      <c r="BP36440" s="90"/>
    </row>
    <row r="36441" spans="68:68" customFormat="1">
      <c r="BP36441" s="90"/>
    </row>
    <row r="36442" spans="68:68" customFormat="1">
      <c r="BP36442" s="90"/>
    </row>
    <row r="36443" spans="68:68" customFormat="1">
      <c r="BP36443" s="90"/>
    </row>
    <row r="36444" spans="68:68" customFormat="1">
      <c r="BP36444" s="90"/>
    </row>
    <row r="36445" spans="68:68" customFormat="1">
      <c r="BP36445" s="90"/>
    </row>
    <row r="36446" spans="68:68" customFormat="1">
      <c r="BP36446" s="90"/>
    </row>
    <row r="36447" spans="68:68" customFormat="1">
      <c r="BP36447" s="90"/>
    </row>
    <row r="36448" spans="68:68" customFormat="1">
      <c r="BP36448" s="90"/>
    </row>
    <row r="36449" spans="68:68" customFormat="1">
      <c r="BP36449" s="90"/>
    </row>
    <row r="36450" spans="68:68" customFormat="1">
      <c r="BP36450" s="90"/>
    </row>
    <row r="36451" spans="68:68" customFormat="1">
      <c r="BP36451" s="90"/>
    </row>
    <row r="36452" spans="68:68" customFormat="1">
      <c r="BP36452" s="90"/>
    </row>
    <row r="36453" spans="68:68" customFormat="1">
      <c r="BP36453" s="90"/>
    </row>
    <row r="36454" spans="68:68" customFormat="1">
      <c r="BP36454" s="90"/>
    </row>
    <row r="36455" spans="68:68" customFormat="1">
      <c r="BP36455" s="90"/>
    </row>
    <row r="36456" spans="68:68" customFormat="1">
      <c r="BP36456" s="90"/>
    </row>
    <row r="36457" spans="68:68" customFormat="1">
      <c r="BP36457" s="90"/>
    </row>
    <row r="36458" spans="68:68" customFormat="1">
      <c r="BP36458" s="90"/>
    </row>
    <row r="36459" spans="68:68" customFormat="1">
      <c r="BP36459" s="90"/>
    </row>
    <row r="36460" spans="68:68" customFormat="1">
      <c r="BP36460" s="90"/>
    </row>
    <row r="36461" spans="68:68" customFormat="1">
      <c r="BP36461" s="90"/>
    </row>
    <row r="36462" spans="68:68" customFormat="1">
      <c r="BP36462" s="90"/>
    </row>
    <row r="36463" spans="68:68" customFormat="1">
      <c r="BP36463" s="90"/>
    </row>
    <row r="36464" spans="68:68" customFormat="1">
      <c r="BP36464" s="90"/>
    </row>
    <row r="36465" spans="68:68" customFormat="1">
      <c r="BP36465" s="90"/>
    </row>
    <row r="36466" spans="68:68" customFormat="1">
      <c r="BP36466" s="90"/>
    </row>
    <row r="36467" spans="68:68" customFormat="1">
      <c r="BP36467" s="90"/>
    </row>
    <row r="36468" spans="68:68" customFormat="1">
      <c r="BP36468" s="90"/>
    </row>
    <row r="36469" spans="68:68" customFormat="1">
      <c r="BP36469" s="90"/>
    </row>
    <row r="36470" spans="68:68" customFormat="1">
      <c r="BP36470" s="90"/>
    </row>
    <row r="36471" spans="68:68" customFormat="1">
      <c r="BP36471" s="90"/>
    </row>
    <row r="36472" spans="68:68" customFormat="1">
      <c r="BP36472" s="90"/>
    </row>
    <row r="36473" spans="68:68" customFormat="1">
      <c r="BP36473" s="90"/>
    </row>
    <row r="36474" spans="68:68" customFormat="1">
      <c r="BP36474" s="90"/>
    </row>
    <row r="36475" spans="68:68" customFormat="1">
      <c r="BP36475" s="90"/>
    </row>
    <row r="36476" spans="68:68" customFormat="1">
      <c r="BP36476" s="90"/>
    </row>
    <row r="36477" spans="68:68" customFormat="1">
      <c r="BP36477" s="90"/>
    </row>
    <row r="36478" spans="68:68" customFormat="1">
      <c r="BP36478" s="90"/>
    </row>
    <row r="36479" spans="68:68" customFormat="1">
      <c r="BP36479" s="90"/>
    </row>
    <row r="36480" spans="68:68" customFormat="1">
      <c r="BP36480" s="90"/>
    </row>
    <row r="36481" spans="68:68" customFormat="1">
      <c r="BP36481" s="90"/>
    </row>
    <row r="36482" spans="68:68" customFormat="1">
      <c r="BP36482" s="90"/>
    </row>
    <row r="36483" spans="68:68" customFormat="1">
      <c r="BP36483" s="90"/>
    </row>
    <row r="36484" spans="68:68" customFormat="1">
      <c r="BP36484" s="90"/>
    </row>
    <row r="36485" spans="68:68" customFormat="1">
      <c r="BP36485" s="90"/>
    </row>
    <row r="36486" spans="68:68" customFormat="1">
      <c r="BP36486" s="90"/>
    </row>
    <row r="36487" spans="68:68" customFormat="1">
      <c r="BP36487" s="90"/>
    </row>
    <row r="36488" spans="68:68" customFormat="1">
      <c r="BP36488" s="90"/>
    </row>
    <row r="36489" spans="68:68" customFormat="1">
      <c r="BP36489" s="90"/>
    </row>
    <row r="36490" spans="68:68" customFormat="1">
      <c r="BP36490" s="90"/>
    </row>
    <row r="36491" spans="68:68" customFormat="1">
      <c r="BP36491" s="90"/>
    </row>
    <row r="36492" spans="68:68" customFormat="1">
      <c r="BP36492" s="90"/>
    </row>
    <row r="36493" spans="68:68" customFormat="1">
      <c r="BP36493" s="90"/>
    </row>
    <row r="36494" spans="68:68" customFormat="1">
      <c r="BP36494" s="90"/>
    </row>
    <row r="36495" spans="68:68" customFormat="1">
      <c r="BP36495" s="90"/>
    </row>
    <row r="36496" spans="68:68" customFormat="1">
      <c r="BP36496" s="90"/>
    </row>
    <row r="36497" spans="68:68" customFormat="1">
      <c r="BP36497" s="90"/>
    </row>
    <row r="36498" spans="68:68" customFormat="1">
      <c r="BP36498" s="90"/>
    </row>
    <row r="36499" spans="68:68" customFormat="1">
      <c r="BP36499" s="90"/>
    </row>
    <row r="36500" spans="68:68" customFormat="1">
      <c r="BP36500" s="90"/>
    </row>
    <row r="36501" spans="68:68" customFormat="1">
      <c r="BP36501" s="90"/>
    </row>
    <row r="36502" spans="68:68" customFormat="1">
      <c r="BP36502" s="90"/>
    </row>
    <row r="36503" spans="68:68" customFormat="1">
      <c r="BP36503" s="90"/>
    </row>
    <row r="36504" spans="68:68" customFormat="1">
      <c r="BP36504" s="90"/>
    </row>
    <row r="36505" spans="68:68" customFormat="1">
      <c r="BP36505" s="90"/>
    </row>
    <row r="36506" spans="68:68" customFormat="1">
      <c r="BP36506" s="90"/>
    </row>
    <row r="36507" spans="68:68" customFormat="1">
      <c r="BP36507" s="90"/>
    </row>
    <row r="36508" spans="68:68" customFormat="1">
      <c r="BP36508" s="90"/>
    </row>
    <row r="36509" spans="68:68" customFormat="1">
      <c r="BP36509" s="90"/>
    </row>
    <row r="36510" spans="68:68" customFormat="1">
      <c r="BP36510" s="90"/>
    </row>
    <row r="36511" spans="68:68" customFormat="1">
      <c r="BP36511" s="90"/>
    </row>
    <row r="36512" spans="68:68" customFormat="1">
      <c r="BP36512" s="90"/>
    </row>
    <row r="36513" spans="68:68" customFormat="1">
      <c r="BP36513" s="90"/>
    </row>
    <row r="36514" spans="68:68" customFormat="1">
      <c r="BP36514" s="90"/>
    </row>
    <row r="36515" spans="68:68" customFormat="1">
      <c r="BP36515" s="90"/>
    </row>
    <row r="36516" spans="68:68" customFormat="1">
      <c r="BP36516" s="90"/>
    </row>
    <row r="36517" spans="68:68" customFormat="1">
      <c r="BP36517" s="90"/>
    </row>
    <row r="36518" spans="68:68" customFormat="1">
      <c r="BP36518" s="90"/>
    </row>
    <row r="36519" spans="68:68" customFormat="1">
      <c r="BP36519" s="90"/>
    </row>
    <row r="36520" spans="68:68" customFormat="1">
      <c r="BP36520" s="90"/>
    </row>
    <row r="36521" spans="68:68" customFormat="1">
      <c r="BP36521" s="90"/>
    </row>
    <row r="36522" spans="68:68" customFormat="1">
      <c r="BP36522" s="90"/>
    </row>
    <row r="36523" spans="68:68" customFormat="1">
      <c r="BP36523" s="90"/>
    </row>
    <row r="36524" spans="68:68" customFormat="1">
      <c r="BP36524" s="90"/>
    </row>
    <row r="36525" spans="68:68" customFormat="1">
      <c r="BP36525" s="90"/>
    </row>
    <row r="36526" spans="68:68" customFormat="1">
      <c r="BP36526" s="90"/>
    </row>
    <row r="36527" spans="68:68" customFormat="1">
      <c r="BP36527" s="90"/>
    </row>
    <row r="36528" spans="68:68" customFormat="1">
      <c r="BP36528" s="90"/>
    </row>
    <row r="36529" spans="68:68" customFormat="1">
      <c r="BP36529" s="90"/>
    </row>
    <row r="36530" spans="68:68" customFormat="1">
      <c r="BP36530" s="90"/>
    </row>
    <row r="36531" spans="68:68" customFormat="1">
      <c r="BP36531" s="90"/>
    </row>
    <row r="36532" spans="68:68" customFormat="1">
      <c r="BP36532" s="90"/>
    </row>
    <row r="36533" spans="68:68" customFormat="1">
      <c r="BP36533" s="90"/>
    </row>
    <row r="36534" spans="68:68" customFormat="1">
      <c r="BP36534" s="90"/>
    </row>
    <row r="36535" spans="68:68" customFormat="1">
      <c r="BP36535" s="90"/>
    </row>
    <row r="36536" spans="68:68" customFormat="1">
      <c r="BP36536" s="90"/>
    </row>
    <row r="36537" spans="68:68" customFormat="1">
      <c r="BP36537" s="90"/>
    </row>
    <row r="36538" spans="68:68" customFormat="1">
      <c r="BP36538" s="90"/>
    </row>
    <row r="36539" spans="68:68" customFormat="1">
      <c r="BP36539" s="90"/>
    </row>
    <row r="36540" spans="68:68" customFormat="1">
      <c r="BP36540" s="90"/>
    </row>
    <row r="36541" spans="68:68" customFormat="1">
      <c r="BP36541" s="90"/>
    </row>
    <row r="36542" spans="68:68" customFormat="1">
      <c r="BP36542" s="90"/>
    </row>
    <row r="36543" spans="68:68" customFormat="1">
      <c r="BP36543" s="90"/>
    </row>
    <row r="36544" spans="68:68" customFormat="1">
      <c r="BP36544" s="90"/>
    </row>
    <row r="36545" spans="68:68" customFormat="1">
      <c r="BP36545" s="90"/>
    </row>
    <row r="36546" spans="68:68" customFormat="1">
      <c r="BP36546" s="90"/>
    </row>
    <row r="36547" spans="68:68" customFormat="1">
      <c r="BP36547" s="90"/>
    </row>
    <row r="36548" spans="68:68" customFormat="1">
      <c r="BP36548" s="90"/>
    </row>
    <row r="36549" spans="68:68" customFormat="1">
      <c r="BP36549" s="90"/>
    </row>
    <row r="36550" spans="68:68" customFormat="1">
      <c r="BP36550" s="90"/>
    </row>
    <row r="36551" spans="68:68" customFormat="1">
      <c r="BP36551" s="90"/>
    </row>
    <row r="36552" spans="68:68" customFormat="1">
      <c r="BP36552" s="90"/>
    </row>
    <row r="36553" spans="68:68" customFormat="1">
      <c r="BP36553" s="90"/>
    </row>
    <row r="36554" spans="68:68" customFormat="1">
      <c r="BP36554" s="90"/>
    </row>
    <row r="36555" spans="68:68" customFormat="1">
      <c r="BP36555" s="90"/>
    </row>
    <row r="36556" spans="68:68" customFormat="1">
      <c r="BP36556" s="90"/>
    </row>
    <row r="36557" spans="68:68" customFormat="1">
      <c r="BP36557" s="90"/>
    </row>
    <row r="36558" spans="68:68" customFormat="1">
      <c r="BP36558" s="90"/>
    </row>
    <row r="36559" spans="68:68" customFormat="1">
      <c r="BP36559" s="90"/>
    </row>
    <row r="36560" spans="68:68" customFormat="1">
      <c r="BP36560" s="90"/>
    </row>
    <row r="36561" spans="68:68" customFormat="1">
      <c r="BP36561" s="90"/>
    </row>
    <row r="36562" spans="68:68" customFormat="1">
      <c r="BP36562" s="90"/>
    </row>
    <row r="36563" spans="68:68" customFormat="1">
      <c r="BP36563" s="90"/>
    </row>
    <row r="36564" spans="68:68" customFormat="1">
      <c r="BP36564" s="90"/>
    </row>
    <row r="36565" spans="68:68" customFormat="1">
      <c r="BP36565" s="90"/>
    </row>
    <row r="36566" spans="68:68" customFormat="1">
      <c r="BP36566" s="90"/>
    </row>
    <row r="36567" spans="68:68" customFormat="1">
      <c r="BP36567" s="90"/>
    </row>
    <row r="36568" spans="68:68" customFormat="1">
      <c r="BP36568" s="90"/>
    </row>
    <row r="36569" spans="68:68" customFormat="1">
      <c r="BP36569" s="90"/>
    </row>
    <row r="36570" spans="68:68" customFormat="1">
      <c r="BP36570" s="90"/>
    </row>
    <row r="36571" spans="68:68" customFormat="1">
      <c r="BP36571" s="90"/>
    </row>
    <row r="36572" spans="68:68" customFormat="1">
      <c r="BP36572" s="90"/>
    </row>
    <row r="36573" spans="68:68" customFormat="1">
      <c r="BP36573" s="90"/>
    </row>
    <row r="36574" spans="68:68" customFormat="1">
      <c r="BP36574" s="90"/>
    </row>
    <row r="36575" spans="68:68" customFormat="1">
      <c r="BP36575" s="90"/>
    </row>
    <row r="36576" spans="68:68" customFormat="1">
      <c r="BP36576" s="90"/>
    </row>
    <row r="36577" spans="68:68" customFormat="1">
      <c r="BP36577" s="90"/>
    </row>
    <row r="36578" spans="68:68" customFormat="1">
      <c r="BP36578" s="90"/>
    </row>
    <row r="36579" spans="68:68" customFormat="1">
      <c r="BP36579" s="90"/>
    </row>
    <row r="36580" spans="68:68" customFormat="1">
      <c r="BP36580" s="90"/>
    </row>
    <row r="36581" spans="68:68" customFormat="1">
      <c r="BP36581" s="90"/>
    </row>
    <row r="36582" spans="68:68" customFormat="1">
      <c r="BP36582" s="90"/>
    </row>
    <row r="36583" spans="68:68" customFormat="1">
      <c r="BP36583" s="90"/>
    </row>
    <row r="36584" spans="68:68" customFormat="1">
      <c r="BP36584" s="90"/>
    </row>
    <row r="36585" spans="68:68" customFormat="1">
      <c r="BP36585" s="90"/>
    </row>
    <row r="36586" spans="68:68" customFormat="1">
      <c r="BP36586" s="90"/>
    </row>
    <row r="36587" spans="68:68" customFormat="1">
      <c r="BP36587" s="90"/>
    </row>
    <row r="36588" spans="68:68" customFormat="1">
      <c r="BP36588" s="90"/>
    </row>
    <row r="36589" spans="68:68" customFormat="1">
      <c r="BP36589" s="90"/>
    </row>
    <row r="36590" spans="68:68" customFormat="1">
      <c r="BP36590" s="90"/>
    </row>
    <row r="36591" spans="68:68" customFormat="1">
      <c r="BP36591" s="90"/>
    </row>
    <row r="36592" spans="68:68" customFormat="1">
      <c r="BP36592" s="90"/>
    </row>
    <row r="36593" spans="68:68" customFormat="1">
      <c r="BP36593" s="90"/>
    </row>
    <row r="36594" spans="68:68" customFormat="1">
      <c r="BP36594" s="90"/>
    </row>
    <row r="36595" spans="68:68" customFormat="1">
      <c r="BP36595" s="90"/>
    </row>
    <row r="36596" spans="68:68" customFormat="1">
      <c r="BP36596" s="90"/>
    </row>
    <row r="36597" spans="68:68" customFormat="1">
      <c r="BP36597" s="90"/>
    </row>
    <row r="36598" spans="68:68" customFormat="1">
      <c r="BP36598" s="90"/>
    </row>
    <row r="36599" spans="68:68" customFormat="1">
      <c r="BP36599" s="90"/>
    </row>
    <row r="36600" spans="68:68" customFormat="1">
      <c r="BP36600" s="90"/>
    </row>
    <row r="36601" spans="68:68" customFormat="1">
      <c r="BP36601" s="90"/>
    </row>
    <row r="36602" spans="68:68" customFormat="1">
      <c r="BP36602" s="90"/>
    </row>
    <row r="36603" spans="68:68" customFormat="1">
      <c r="BP36603" s="90"/>
    </row>
    <row r="36604" spans="68:68" customFormat="1">
      <c r="BP36604" s="90"/>
    </row>
    <row r="36605" spans="68:68" customFormat="1">
      <c r="BP36605" s="90"/>
    </row>
    <row r="36606" spans="68:68" customFormat="1">
      <c r="BP36606" s="90"/>
    </row>
    <row r="36607" spans="68:68" customFormat="1">
      <c r="BP36607" s="90"/>
    </row>
    <row r="36608" spans="68:68" customFormat="1">
      <c r="BP36608" s="90"/>
    </row>
    <row r="36609" spans="68:68" customFormat="1">
      <c r="BP36609" s="90"/>
    </row>
    <row r="36610" spans="68:68" customFormat="1">
      <c r="BP36610" s="90"/>
    </row>
    <row r="36611" spans="68:68" customFormat="1">
      <c r="BP36611" s="90"/>
    </row>
    <row r="36612" spans="68:68" customFormat="1">
      <c r="BP36612" s="90"/>
    </row>
    <row r="36613" spans="68:68" customFormat="1">
      <c r="BP36613" s="90"/>
    </row>
    <row r="36614" spans="68:68" customFormat="1">
      <c r="BP36614" s="90"/>
    </row>
    <row r="36615" spans="68:68" customFormat="1">
      <c r="BP36615" s="90"/>
    </row>
    <row r="36616" spans="68:68" customFormat="1">
      <c r="BP36616" s="90"/>
    </row>
    <row r="36617" spans="68:68" customFormat="1">
      <c r="BP36617" s="90"/>
    </row>
    <row r="36618" spans="68:68" customFormat="1">
      <c r="BP36618" s="90"/>
    </row>
    <row r="36619" spans="68:68" customFormat="1">
      <c r="BP36619" s="90"/>
    </row>
    <row r="36620" spans="68:68" customFormat="1">
      <c r="BP36620" s="90"/>
    </row>
    <row r="36621" spans="68:68" customFormat="1">
      <c r="BP36621" s="90"/>
    </row>
    <row r="36622" spans="68:68" customFormat="1">
      <c r="BP36622" s="90"/>
    </row>
    <row r="36623" spans="68:68" customFormat="1">
      <c r="BP36623" s="90"/>
    </row>
    <row r="36624" spans="68:68" customFormat="1">
      <c r="BP36624" s="90"/>
    </row>
    <row r="36625" spans="68:68" customFormat="1">
      <c r="BP36625" s="90"/>
    </row>
    <row r="36626" spans="68:68" customFormat="1">
      <c r="BP36626" s="90"/>
    </row>
    <row r="36627" spans="68:68" customFormat="1">
      <c r="BP36627" s="90"/>
    </row>
    <row r="36628" spans="68:68" customFormat="1">
      <c r="BP36628" s="90"/>
    </row>
    <row r="36629" spans="68:68" customFormat="1">
      <c r="BP36629" s="90"/>
    </row>
    <row r="36630" spans="68:68" customFormat="1">
      <c r="BP36630" s="90"/>
    </row>
    <row r="36631" spans="68:68" customFormat="1">
      <c r="BP36631" s="90"/>
    </row>
    <row r="36632" spans="68:68" customFormat="1">
      <c r="BP36632" s="90"/>
    </row>
    <row r="36633" spans="68:68" customFormat="1">
      <c r="BP36633" s="90"/>
    </row>
    <row r="36634" spans="68:68" customFormat="1">
      <c r="BP36634" s="90"/>
    </row>
    <row r="36635" spans="68:68" customFormat="1">
      <c r="BP36635" s="90"/>
    </row>
    <row r="36636" spans="68:68" customFormat="1">
      <c r="BP36636" s="90"/>
    </row>
    <row r="36637" spans="68:68" customFormat="1">
      <c r="BP36637" s="90"/>
    </row>
    <row r="36638" spans="68:68" customFormat="1">
      <c r="BP36638" s="90"/>
    </row>
    <row r="36639" spans="68:68" customFormat="1">
      <c r="BP36639" s="90"/>
    </row>
    <row r="36640" spans="68:68" customFormat="1">
      <c r="BP36640" s="90"/>
    </row>
    <row r="36641" spans="68:68" customFormat="1">
      <c r="BP36641" s="90"/>
    </row>
    <row r="36642" spans="68:68" customFormat="1">
      <c r="BP36642" s="90"/>
    </row>
    <row r="36643" spans="68:68" customFormat="1">
      <c r="BP36643" s="90"/>
    </row>
    <row r="36644" spans="68:68" customFormat="1">
      <c r="BP36644" s="90"/>
    </row>
    <row r="36645" spans="68:68" customFormat="1">
      <c r="BP36645" s="90"/>
    </row>
    <row r="36646" spans="68:68" customFormat="1">
      <c r="BP36646" s="90"/>
    </row>
    <row r="36647" spans="68:68" customFormat="1">
      <c r="BP36647" s="90"/>
    </row>
    <row r="36648" spans="68:68" customFormat="1">
      <c r="BP36648" s="90"/>
    </row>
    <row r="36649" spans="68:68" customFormat="1">
      <c r="BP36649" s="90"/>
    </row>
    <row r="36650" spans="68:68" customFormat="1">
      <c r="BP36650" s="90"/>
    </row>
    <row r="36651" spans="68:68" customFormat="1">
      <c r="BP36651" s="90"/>
    </row>
    <row r="36652" spans="68:68" customFormat="1">
      <c r="BP36652" s="90"/>
    </row>
    <row r="36653" spans="68:68" customFormat="1">
      <c r="BP36653" s="90"/>
    </row>
    <row r="36654" spans="68:68" customFormat="1">
      <c r="BP36654" s="90"/>
    </row>
    <row r="36655" spans="68:68" customFormat="1">
      <c r="BP36655" s="90"/>
    </row>
    <row r="36656" spans="68:68" customFormat="1">
      <c r="BP36656" s="90"/>
    </row>
    <row r="36657" spans="68:68" customFormat="1">
      <c r="BP36657" s="90"/>
    </row>
    <row r="36658" spans="68:68" customFormat="1">
      <c r="BP36658" s="90"/>
    </row>
    <row r="36659" spans="68:68" customFormat="1">
      <c r="BP36659" s="90"/>
    </row>
    <row r="36660" spans="68:68" customFormat="1">
      <c r="BP36660" s="90"/>
    </row>
    <row r="36661" spans="68:68" customFormat="1">
      <c r="BP36661" s="90"/>
    </row>
    <row r="36662" spans="68:68" customFormat="1">
      <c r="BP36662" s="90"/>
    </row>
    <row r="36663" spans="68:68" customFormat="1">
      <c r="BP36663" s="90"/>
    </row>
    <row r="36664" spans="68:68" customFormat="1">
      <c r="BP36664" s="90"/>
    </row>
    <row r="36665" spans="68:68" customFormat="1">
      <c r="BP36665" s="90"/>
    </row>
    <row r="36666" spans="68:68" customFormat="1">
      <c r="BP36666" s="90"/>
    </row>
    <row r="36667" spans="68:68" customFormat="1">
      <c r="BP36667" s="90"/>
    </row>
    <row r="36668" spans="68:68" customFormat="1">
      <c r="BP36668" s="90"/>
    </row>
    <row r="36669" spans="68:68" customFormat="1">
      <c r="BP36669" s="90"/>
    </row>
    <row r="36670" spans="68:68" customFormat="1">
      <c r="BP36670" s="90"/>
    </row>
    <row r="36671" spans="68:68" customFormat="1">
      <c r="BP36671" s="90"/>
    </row>
    <row r="36672" spans="68:68" customFormat="1">
      <c r="BP36672" s="90"/>
    </row>
    <row r="36673" spans="68:68" customFormat="1">
      <c r="BP36673" s="90"/>
    </row>
    <row r="36674" spans="68:68" customFormat="1">
      <c r="BP36674" s="90"/>
    </row>
    <row r="36675" spans="68:68" customFormat="1">
      <c r="BP36675" s="90"/>
    </row>
    <row r="36676" spans="68:68" customFormat="1">
      <c r="BP36676" s="90"/>
    </row>
    <row r="36677" spans="68:68" customFormat="1">
      <c r="BP36677" s="90"/>
    </row>
    <row r="36678" spans="68:68" customFormat="1">
      <c r="BP36678" s="90"/>
    </row>
    <row r="36679" spans="68:68" customFormat="1">
      <c r="BP36679" s="90"/>
    </row>
    <row r="36680" spans="68:68" customFormat="1">
      <c r="BP36680" s="90"/>
    </row>
    <row r="36681" spans="68:68" customFormat="1">
      <c r="BP36681" s="90"/>
    </row>
    <row r="36682" spans="68:68" customFormat="1">
      <c r="BP36682" s="90"/>
    </row>
    <row r="36683" spans="68:68" customFormat="1">
      <c r="BP36683" s="90"/>
    </row>
    <row r="36684" spans="68:68" customFormat="1">
      <c r="BP36684" s="90"/>
    </row>
    <row r="36685" spans="68:68" customFormat="1">
      <c r="BP36685" s="90"/>
    </row>
    <row r="36686" spans="68:68" customFormat="1">
      <c r="BP36686" s="90"/>
    </row>
    <row r="36687" spans="68:68" customFormat="1">
      <c r="BP36687" s="90"/>
    </row>
    <row r="36688" spans="68:68" customFormat="1">
      <c r="BP36688" s="90"/>
    </row>
    <row r="36689" spans="68:68" customFormat="1">
      <c r="BP36689" s="90"/>
    </row>
    <row r="36690" spans="68:68" customFormat="1">
      <c r="BP36690" s="90"/>
    </row>
    <row r="36691" spans="68:68" customFormat="1">
      <c r="BP36691" s="90"/>
    </row>
    <row r="36692" spans="68:68" customFormat="1">
      <c r="BP36692" s="90"/>
    </row>
    <row r="36693" spans="68:68" customFormat="1">
      <c r="BP36693" s="90"/>
    </row>
    <row r="36694" spans="68:68" customFormat="1">
      <c r="BP36694" s="90"/>
    </row>
    <row r="36695" spans="68:68" customFormat="1">
      <c r="BP36695" s="90"/>
    </row>
    <row r="36696" spans="68:68" customFormat="1">
      <c r="BP36696" s="90"/>
    </row>
    <row r="36697" spans="68:68" customFormat="1">
      <c r="BP36697" s="90"/>
    </row>
    <row r="36698" spans="68:68" customFormat="1">
      <c r="BP36698" s="90"/>
    </row>
    <row r="36699" spans="68:68" customFormat="1">
      <c r="BP36699" s="90"/>
    </row>
    <row r="36700" spans="68:68" customFormat="1">
      <c r="BP36700" s="90"/>
    </row>
    <row r="36701" spans="68:68" customFormat="1">
      <c r="BP36701" s="90"/>
    </row>
    <row r="36702" spans="68:68" customFormat="1">
      <c r="BP36702" s="90"/>
    </row>
    <row r="36703" spans="68:68" customFormat="1">
      <c r="BP36703" s="90"/>
    </row>
    <row r="36704" spans="68:68" customFormat="1">
      <c r="BP36704" s="90"/>
    </row>
    <row r="36705" spans="68:68" customFormat="1">
      <c r="BP36705" s="90"/>
    </row>
    <row r="36706" spans="68:68" customFormat="1">
      <c r="BP36706" s="90"/>
    </row>
    <row r="36707" spans="68:68" customFormat="1">
      <c r="BP36707" s="90"/>
    </row>
    <row r="36708" spans="68:68" customFormat="1">
      <c r="BP36708" s="90"/>
    </row>
    <row r="36709" spans="68:68" customFormat="1">
      <c r="BP36709" s="90"/>
    </row>
    <row r="36710" spans="68:68" customFormat="1">
      <c r="BP36710" s="90"/>
    </row>
    <row r="36711" spans="68:68" customFormat="1">
      <c r="BP36711" s="90"/>
    </row>
    <row r="36712" spans="68:68" customFormat="1">
      <c r="BP36712" s="90"/>
    </row>
    <row r="36713" spans="68:68" customFormat="1">
      <c r="BP36713" s="90"/>
    </row>
    <row r="36714" spans="68:68" customFormat="1">
      <c r="BP36714" s="90"/>
    </row>
    <row r="36715" spans="68:68" customFormat="1">
      <c r="BP36715" s="90"/>
    </row>
    <row r="36716" spans="68:68" customFormat="1">
      <c r="BP36716" s="90"/>
    </row>
    <row r="36717" spans="68:68" customFormat="1">
      <c r="BP36717" s="90"/>
    </row>
    <row r="36718" spans="68:68" customFormat="1">
      <c r="BP36718" s="90"/>
    </row>
    <row r="36719" spans="68:68" customFormat="1">
      <c r="BP36719" s="90"/>
    </row>
    <row r="36720" spans="68:68" customFormat="1">
      <c r="BP36720" s="90"/>
    </row>
    <row r="36721" spans="68:68" customFormat="1">
      <c r="BP36721" s="90"/>
    </row>
    <row r="36722" spans="68:68" customFormat="1">
      <c r="BP36722" s="90"/>
    </row>
    <row r="36723" spans="68:68" customFormat="1">
      <c r="BP36723" s="90"/>
    </row>
    <row r="36724" spans="68:68" customFormat="1">
      <c r="BP36724" s="90"/>
    </row>
    <row r="36725" spans="68:68" customFormat="1">
      <c r="BP36725" s="90"/>
    </row>
    <row r="36726" spans="68:68" customFormat="1">
      <c r="BP36726" s="90"/>
    </row>
    <row r="36727" spans="68:68" customFormat="1">
      <c r="BP36727" s="90"/>
    </row>
    <row r="36728" spans="68:68" customFormat="1">
      <c r="BP36728" s="90"/>
    </row>
    <row r="36729" spans="68:68" customFormat="1">
      <c r="BP36729" s="90"/>
    </row>
    <row r="36730" spans="68:68" customFormat="1">
      <c r="BP36730" s="90"/>
    </row>
    <row r="36731" spans="68:68" customFormat="1">
      <c r="BP36731" s="90"/>
    </row>
    <row r="36732" spans="68:68" customFormat="1">
      <c r="BP36732" s="90"/>
    </row>
    <row r="36733" spans="68:68" customFormat="1">
      <c r="BP36733" s="90"/>
    </row>
    <row r="36734" spans="68:68" customFormat="1">
      <c r="BP36734" s="90"/>
    </row>
    <row r="36735" spans="68:68" customFormat="1">
      <c r="BP36735" s="90"/>
    </row>
    <row r="36736" spans="68:68" customFormat="1">
      <c r="BP36736" s="90"/>
    </row>
    <row r="36737" spans="68:68" customFormat="1">
      <c r="BP36737" s="90"/>
    </row>
    <row r="36738" spans="68:68" customFormat="1">
      <c r="BP36738" s="90"/>
    </row>
    <row r="36739" spans="68:68" customFormat="1">
      <c r="BP36739" s="90"/>
    </row>
    <row r="36740" spans="68:68" customFormat="1">
      <c r="BP36740" s="90"/>
    </row>
    <row r="36741" spans="68:68" customFormat="1">
      <c r="BP36741" s="90"/>
    </row>
    <row r="36742" spans="68:68" customFormat="1">
      <c r="BP36742" s="90"/>
    </row>
    <row r="36743" spans="68:68" customFormat="1">
      <c r="BP36743" s="90"/>
    </row>
    <row r="36744" spans="68:68" customFormat="1">
      <c r="BP36744" s="90"/>
    </row>
    <row r="36745" spans="68:68" customFormat="1">
      <c r="BP36745" s="90"/>
    </row>
    <row r="36746" spans="68:68" customFormat="1">
      <c r="BP36746" s="90"/>
    </row>
    <row r="36747" spans="68:68" customFormat="1">
      <c r="BP36747" s="90"/>
    </row>
    <row r="36748" spans="68:68" customFormat="1">
      <c r="BP36748" s="90"/>
    </row>
    <row r="36749" spans="68:68" customFormat="1">
      <c r="BP36749" s="90"/>
    </row>
    <row r="36750" spans="68:68" customFormat="1">
      <c r="BP36750" s="90"/>
    </row>
    <row r="36751" spans="68:68" customFormat="1">
      <c r="BP36751" s="90"/>
    </row>
    <row r="36752" spans="68:68" customFormat="1">
      <c r="BP36752" s="90"/>
    </row>
    <row r="36753" spans="68:68" customFormat="1">
      <c r="BP36753" s="90"/>
    </row>
    <row r="36754" spans="68:68" customFormat="1">
      <c r="BP36754" s="90"/>
    </row>
    <row r="36755" spans="68:68" customFormat="1">
      <c r="BP36755" s="90"/>
    </row>
    <row r="36756" spans="68:68" customFormat="1">
      <c r="BP36756" s="90"/>
    </row>
    <row r="36757" spans="68:68" customFormat="1">
      <c r="BP36757" s="90"/>
    </row>
    <row r="36758" spans="68:68" customFormat="1">
      <c r="BP36758" s="90"/>
    </row>
    <row r="36759" spans="68:68" customFormat="1">
      <c r="BP36759" s="90"/>
    </row>
    <row r="36760" spans="68:68" customFormat="1">
      <c r="BP36760" s="90"/>
    </row>
    <row r="36761" spans="68:68" customFormat="1">
      <c r="BP36761" s="90"/>
    </row>
    <row r="36762" spans="68:68" customFormat="1">
      <c r="BP36762" s="90"/>
    </row>
    <row r="36763" spans="68:68" customFormat="1">
      <c r="BP36763" s="90"/>
    </row>
    <row r="36764" spans="68:68" customFormat="1">
      <c r="BP36764" s="90"/>
    </row>
    <row r="36765" spans="68:68" customFormat="1">
      <c r="BP36765" s="90"/>
    </row>
    <row r="36766" spans="68:68" customFormat="1">
      <c r="BP36766" s="90"/>
    </row>
    <row r="36767" spans="68:68" customFormat="1">
      <c r="BP36767" s="90"/>
    </row>
    <row r="36768" spans="68:68" customFormat="1">
      <c r="BP36768" s="90"/>
    </row>
    <row r="36769" spans="68:68" customFormat="1">
      <c r="BP36769" s="90"/>
    </row>
    <row r="36770" spans="68:68" customFormat="1">
      <c r="BP36770" s="90"/>
    </row>
    <row r="36771" spans="68:68" customFormat="1">
      <c r="BP36771" s="90"/>
    </row>
    <row r="36772" spans="68:68" customFormat="1">
      <c r="BP36772" s="90"/>
    </row>
    <row r="36773" spans="68:68" customFormat="1">
      <c r="BP36773" s="90"/>
    </row>
    <row r="36774" spans="68:68" customFormat="1">
      <c r="BP36774" s="90"/>
    </row>
    <row r="36775" spans="68:68" customFormat="1">
      <c r="BP36775" s="90"/>
    </row>
    <row r="36776" spans="68:68" customFormat="1">
      <c r="BP36776" s="90"/>
    </row>
    <row r="36777" spans="68:68" customFormat="1">
      <c r="BP36777" s="90"/>
    </row>
    <row r="36778" spans="68:68" customFormat="1">
      <c r="BP36778" s="90"/>
    </row>
    <row r="36779" spans="68:68" customFormat="1">
      <c r="BP36779" s="90"/>
    </row>
    <row r="36780" spans="68:68" customFormat="1">
      <c r="BP36780" s="90"/>
    </row>
    <row r="36781" spans="68:68" customFormat="1">
      <c r="BP36781" s="90"/>
    </row>
    <row r="36782" spans="68:68" customFormat="1">
      <c r="BP36782" s="90"/>
    </row>
    <row r="36783" spans="68:68" customFormat="1">
      <c r="BP36783" s="90"/>
    </row>
    <row r="36784" spans="68:68" customFormat="1">
      <c r="BP36784" s="90"/>
    </row>
    <row r="36785" spans="68:68" customFormat="1">
      <c r="BP36785" s="90"/>
    </row>
    <row r="36786" spans="68:68" customFormat="1">
      <c r="BP36786" s="90"/>
    </row>
    <row r="36787" spans="68:68" customFormat="1">
      <c r="BP36787" s="90"/>
    </row>
    <row r="36788" spans="68:68" customFormat="1">
      <c r="BP36788" s="90"/>
    </row>
    <row r="36789" spans="68:68" customFormat="1">
      <c r="BP36789" s="90"/>
    </row>
    <row r="36790" spans="68:68" customFormat="1">
      <c r="BP36790" s="90"/>
    </row>
    <row r="36791" spans="68:68" customFormat="1">
      <c r="BP36791" s="90"/>
    </row>
    <row r="36792" spans="68:68" customFormat="1">
      <c r="BP36792" s="90"/>
    </row>
    <row r="36793" spans="68:68" customFormat="1">
      <c r="BP36793" s="90"/>
    </row>
    <row r="36794" spans="68:68" customFormat="1">
      <c r="BP36794" s="90"/>
    </row>
    <row r="36795" spans="68:68" customFormat="1">
      <c r="BP36795" s="90"/>
    </row>
    <row r="36796" spans="68:68" customFormat="1">
      <c r="BP36796" s="90"/>
    </row>
    <row r="36797" spans="68:68" customFormat="1">
      <c r="BP36797" s="90"/>
    </row>
    <row r="36798" spans="68:68" customFormat="1">
      <c r="BP36798" s="90"/>
    </row>
    <row r="36799" spans="68:68" customFormat="1">
      <c r="BP36799" s="90"/>
    </row>
    <row r="36800" spans="68:68" customFormat="1">
      <c r="BP36800" s="90"/>
    </row>
    <row r="36801" spans="68:68" customFormat="1">
      <c r="BP36801" s="90"/>
    </row>
    <row r="36802" spans="68:68" customFormat="1">
      <c r="BP36802" s="90"/>
    </row>
    <row r="36803" spans="68:68" customFormat="1">
      <c r="BP36803" s="90"/>
    </row>
    <row r="36804" spans="68:68" customFormat="1">
      <c r="BP36804" s="90"/>
    </row>
    <row r="36805" spans="68:68" customFormat="1">
      <c r="BP36805" s="90"/>
    </row>
    <row r="36806" spans="68:68" customFormat="1">
      <c r="BP36806" s="90"/>
    </row>
    <row r="36807" spans="68:68" customFormat="1">
      <c r="BP36807" s="90"/>
    </row>
    <row r="36808" spans="68:68" customFormat="1">
      <c r="BP36808" s="90"/>
    </row>
    <row r="36809" spans="68:68" customFormat="1">
      <c r="BP36809" s="90"/>
    </row>
    <row r="36810" spans="68:68" customFormat="1">
      <c r="BP36810" s="90"/>
    </row>
    <row r="36811" spans="68:68" customFormat="1">
      <c r="BP36811" s="90"/>
    </row>
    <row r="36812" spans="68:68" customFormat="1">
      <c r="BP36812" s="90"/>
    </row>
    <row r="36813" spans="68:68" customFormat="1">
      <c r="BP36813" s="90"/>
    </row>
    <row r="36814" spans="68:68" customFormat="1">
      <c r="BP36814" s="90"/>
    </row>
    <row r="36815" spans="68:68" customFormat="1">
      <c r="BP36815" s="90"/>
    </row>
    <row r="36816" spans="68:68" customFormat="1">
      <c r="BP36816" s="90"/>
    </row>
    <row r="36817" spans="68:68" customFormat="1">
      <c r="BP36817" s="90"/>
    </row>
    <row r="36818" spans="68:68" customFormat="1">
      <c r="BP36818" s="90"/>
    </row>
    <row r="36819" spans="68:68" customFormat="1">
      <c r="BP36819" s="90"/>
    </row>
    <row r="36820" spans="68:68" customFormat="1">
      <c r="BP36820" s="90"/>
    </row>
    <row r="36821" spans="68:68" customFormat="1">
      <c r="BP36821" s="90"/>
    </row>
    <row r="36822" spans="68:68" customFormat="1">
      <c r="BP36822" s="90"/>
    </row>
    <row r="36823" spans="68:68" customFormat="1">
      <c r="BP36823" s="90"/>
    </row>
    <row r="36824" spans="68:68" customFormat="1">
      <c r="BP36824" s="90"/>
    </row>
    <row r="36825" spans="68:68" customFormat="1">
      <c r="BP36825" s="90"/>
    </row>
    <row r="36826" spans="68:68" customFormat="1">
      <c r="BP36826" s="90"/>
    </row>
    <row r="36827" spans="68:68" customFormat="1">
      <c r="BP36827" s="90"/>
    </row>
    <row r="36828" spans="68:68" customFormat="1">
      <c r="BP36828" s="90"/>
    </row>
    <row r="36829" spans="68:68" customFormat="1">
      <c r="BP36829" s="90"/>
    </row>
    <row r="36830" spans="68:68" customFormat="1">
      <c r="BP36830" s="90"/>
    </row>
    <row r="36831" spans="68:68" customFormat="1">
      <c r="BP36831" s="90"/>
    </row>
    <row r="36832" spans="68:68" customFormat="1">
      <c r="BP36832" s="90"/>
    </row>
    <row r="36833" spans="68:68" customFormat="1">
      <c r="BP36833" s="90"/>
    </row>
    <row r="36834" spans="68:68" customFormat="1">
      <c r="BP36834" s="90"/>
    </row>
    <row r="36835" spans="68:68" customFormat="1">
      <c r="BP36835" s="90"/>
    </row>
    <row r="36836" spans="68:68" customFormat="1">
      <c r="BP36836" s="90"/>
    </row>
    <row r="36837" spans="68:68" customFormat="1">
      <c r="BP36837" s="90"/>
    </row>
    <row r="36838" spans="68:68" customFormat="1">
      <c r="BP36838" s="90"/>
    </row>
    <row r="36839" spans="68:68" customFormat="1">
      <c r="BP36839" s="90"/>
    </row>
    <row r="36840" spans="68:68" customFormat="1">
      <c r="BP36840" s="90"/>
    </row>
    <row r="36841" spans="68:68" customFormat="1">
      <c r="BP36841" s="90"/>
    </row>
    <row r="36842" spans="68:68" customFormat="1">
      <c r="BP36842" s="90"/>
    </row>
    <row r="36843" spans="68:68" customFormat="1">
      <c r="BP36843" s="90"/>
    </row>
    <row r="36844" spans="68:68" customFormat="1">
      <c r="BP36844" s="90"/>
    </row>
    <row r="36845" spans="68:68" customFormat="1">
      <c r="BP36845" s="90"/>
    </row>
    <row r="36846" spans="68:68" customFormat="1">
      <c r="BP36846" s="90"/>
    </row>
    <row r="36847" spans="68:68" customFormat="1">
      <c r="BP36847" s="90"/>
    </row>
    <row r="36848" spans="68:68" customFormat="1">
      <c r="BP36848" s="90"/>
    </row>
    <row r="36849" spans="68:68" customFormat="1">
      <c r="BP36849" s="90"/>
    </row>
    <row r="36850" spans="68:68" customFormat="1">
      <c r="BP36850" s="90"/>
    </row>
    <row r="36851" spans="68:68" customFormat="1">
      <c r="BP36851" s="90"/>
    </row>
    <row r="36852" spans="68:68" customFormat="1">
      <c r="BP36852" s="90"/>
    </row>
    <row r="36853" spans="68:68" customFormat="1">
      <c r="BP36853" s="90"/>
    </row>
    <row r="36854" spans="68:68" customFormat="1">
      <c r="BP36854" s="90"/>
    </row>
    <row r="36855" spans="68:68" customFormat="1">
      <c r="BP36855" s="90"/>
    </row>
    <row r="36856" spans="68:68" customFormat="1">
      <c r="BP36856" s="90"/>
    </row>
    <row r="36857" spans="68:68" customFormat="1">
      <c r="BP36857" s="90"/>
    </row>
    <row r="36858" spans="68:68" customFormat="1">
      <c r="BP36858" s="90"/>
    </row>
    <row r="36859" spans="68:68" customFormat="1">
      <c r="BP36859" s="90"/>
    </row>
    <row r="36860" spans="68:68" customFormat="1">
      <c r="BP36860" s="90"/>
    </row>
    <row r="36861" spans="68:68" customFormat="1">
      <c r="BP36861" s="90"/>
    </row>
    <row r="36862" spans="68:68" customFormat="1">
      <c r="BP36862" s="90"/>
    </row>
    <row r="36863" spans="68:68" customFormat="1">
      <c r="BP36863" s="90"/>
    </row>
    <row r="36864" spans="68:68" customFormat="1">
      <c r="BP36864" s="90"/>
    </row>
    <row r="36865" spans="68:68" customFormat="1">
      <c r="BP36865" s="90"/>
    </row>
    <row r="36866" spans="68:68" customFormat="1">
      <c r="BP36866" s="90"/>
    </row>
    <row r="36867" spans="68:68" customFormat="1">
      <c r="BP36867" s="90"/>
    </row>
    <row r="36868" spans="68:68" customFormat="1">
      <c r="BP36868" s="90"/>
    </row>
    <row r="36869" spans="68:68" customFormat="1">
      <c r="BP36869" s="90"/>
    </row>
    <row r="36870" spans="68:68" customFormat="1">
      <c r="BP36870" s="90"/>
    </row>
    <row r="36871" spans="68:68" customFormat="1">
      <c r="BP36871" s="90"/>
    </row>
    <row r="36872" spans="68:68" customFormat="1">
      <c r="BP36872" s="90"/>
    </row>
    <row r="36873" spans="68:68" customFormat="1">
      <c r="BP36873" s="90"/>
    </row>
    <row r="36874" spans="68:68" customFormat="1">
      <c r="BP36874" s="90"/>
    </row>
    <row r="36875" spans="68:68" customFormat="1">
      <c r="BP36875" s="90"/>
    </row>
    <row r="36876" spans="68:68" customFormat="1">
      <c r="BP36876" s="90"/>
    </row>
    <row r="36877" spans="68:68" customFormat="1">
      <c r="BP36877" s="90"/>
    </row>
    <row r="36878" spans="68:68" customFormat="1">
      <c r="BP36878" s="90"/>
    </row>
    <row r="36879" spans="68:68" customFormat="1">
      <c r="BP36879" s="90"/>
    </row>
    <row r="36880" spans="68:68" customFormat="1">
      <c r="BP36880" s="90"/>
    </row>
    <row r="36881" spans="68:68" customFormat="1">
      <c r="BP36881" s="90"/>
    </row>
    <row r="36882" spans="68:68" customFormat="1">
      <c r="BP36882" s="90"/>
    </row>
    <row r="36883" spans="68:68" customFormat="1">
      <c r="BP36883" s="90"/>
    </row>
    <row r="36884" spans="68:68" customFormat="1">
      <c r="BP36884" s="90"/>
    </row>
    <row r="36885" spans="68:68" customFormat="1">
      <c r="BP36885" s="90"/>
    </row>
    <row r="36886" spans="68:68" customFormat="1">
      <c r="BP36886" s="90"/>
    </row>
    <row r="36887" spans="68:68" customFormat="1">
      <c r="BP36887" s="90"/>
    </row>
    <row r="36888" spans="68:68" customFormat="1">
      <c r="BP36888" s="90"/>
    </row>
    <row r="36889" spans="68:68" customFormat="1">
      <c r="BP36889" s="90"/>
    </row>
    <row r="36890" spans="68:68" customFormat="1">
      <c r="BP36890" s="90"/>
    </row>
    <row r="36891" spans="68:68" customFormat="1">
      <c r="BP36891" s="90"/>
    </row>
    <row r="36892" spans="68:68" customFormat="1">
      <c r="BP36892" s="90"/>
    </row>
    <row r="36893" spans="68:68" customFormat="1">
      <c r="BP36893" s="90"/>
    </row>
    <row r="36894" spans="68:68" customFormat="1">
      <c r="BP36894" s="90"/>
    </row>
    <row r="36895" spans="68:68" customFormat="1">
      <c r="BP36895" s="90"/>
    </row>
    <row r="36896" spans="68:68" customFormat="1">
      <c r="BP36896" s="90"/>
    </row>
    <row r="36897" spans="68:68" customFormat="1">
      <c r="BP36897" s="90"/>
    </row>
    <row r="36898" spans="68:68" customFormat="1">
      <c r="BP36898" s="90"/>
    </row>
    <row r="36899" spans="68:68" customFormat="1">
      <c r="BP36899" s="90"/>
    </row>
    <row r="36900" spans="68:68" customFormat="1">
      <c r="BP36900" s="90"/>
    </row>
    <row r="36901" spans="68:68" customFormat="1">
      <c r="BP36901" s="90"/>
    </row>
    <row r="36902" spans="68:68" customFormat="1">
      <c r="BP36902" s="90"/>
    </row>
    <row r="36903" spans="68:68" customFormat="1">
      <c r="BP36903" s="90"/>
    </row>
    <row r="36904" spans="68:68" customFormat="1">
      <c r="BP36904" s="90"/>
    </row>
    <row r="36905" spans="68:68" customFormat="1">
      <c r="BP36905" s="90"/>
    </row>
    <row r="36906" spans="68:68" customFormat="1">
      <c r="BP36906" s="90"/>
    </row>
    <row r="36907" spans="68:68" customFormat="1">
      <c r="BP36907" s="90"/>
    </row>
    <row r="36908" spans="68:68" customFormat="1">
      <c r="BP36908" s="90"/>
    </row>
    <row r="36909" spans="68:68" customFormat="1">
      <c r="BP36909" s="90"/>
    </row>
    <row r="36910" spans="68:68" customFormat="1">
      <c r="BP36910" s="90"/>
    </row>
    <row r="36911" spans="68:68" customFormat="1">
      <c r="BP36911" s="90"/>
    </row>
    <row r="36912" spans="68:68" customFormat="1">
      <c r="BP36912" s="90"/>
    </row>
    <row r="36913" spans="68:68" customFormat="1">
      <c r="BP36913" s="90"/>
    </row>
    <row r="36914" spans="68:68" customFormat="1">
      <c r="BP36914" s="90"/>
    </row>
    <row r="36915" spans="68:68" customFormat="1">
      <c r="BP36915" s="90"/>
    </row>
    <row r="36916" spans="68:68" customFormat="1">
      <c r="BP36916" s="90"/>
    </row>
    <row r="36917" spans="68:68" customFormat="1">
      <c r="BP36917" s="90"/>
    </row>
    <row r="36918" spans="68:68" customFormat="1">
      <c r="BP36918" s="90"/>
    </row>
    <row r="36919" spans="68:68" customFormat="1">
      <c r="BP36919" s="90"/>
    </row>
    <row r="36920" spans="68:68" customFormat="1">
      <c r="BP36920" s="90"/>
    </row>
    <row r="36921" spans="68:68" customFormat="1">
      <c r="BP36921" s="90"/>
    </row>
    <row r="36922" spans="68:68" customFormat="1">
      <c r="BP36922" s="90"/>
    </row>
    <row r="36923" spans="68:68" customFormat="1">
      <c r="BP36923" s="90"/>
    </row>
    <row r="36924" spans="68:68" customFormat="1">
      <c r="BP36924" s="90"/>
    </row>
    <row r="36925" spans="68:68" customFormat="1">
      <c r="BP36925" s="90"/>
    </row>
    <row r="36926" spans="68:68" customFormat="1">
      <c r="BP36926" s="90"/>
    </row>
    <row r="36927" spans="68:68" customFormat="1">
      <c r="BP36927" s="90"/>
    </row>
    <row r="36928" spans="68:68" customFormat="1">
      <c r="BP36928" s="90"/>
    </row>
    <row r="36929" spans="68:68" customFormat="1">
      <c r="BP36929" s="90"/>
    </row>
    <row r="36930" spans="68:68" customFormat="1">
      <c r="BP36930" s="90"/>
    </row>
    <row r="36931" spans="68:68" customFormat="1">
      <c r="BP36931" s="90"/>
    </row>
    <row r="36932" spans="68:68" customFormat="1">
      <c r="BP36932" s="90"/>
    </row>
    <row r="36933" spans="68:68" customFormat="1">
      <c r="BP36933" s="90"/>
    </row>
    <row r="36934" spans="68:68" customFormat="1">
      <c r="BP36934" s="90"/>
    </row>
    <row r="36935" spans="68:68" customFormat="1">
      <c r="BP36935" s="90"/>
    </row>
    <row r="36936" spans="68:68" customFormat="1">
      <c r="BP36936" s="90"/>
    </row>
    <row r="36937" spans="68:68" customFormat="1">
      <c r="BP36937" s="90"/>
    </row>
    <row r="36938" spans="68:68" customFormat="1">
      <c r="BP36938" s="90"/>
    </row>
    <row r="36939" spans="68:68" customFormat="1">
      <c r="BP36939" s="90"/>
    </row>
    <row r="36940" spans="68:68" customFormat="1">
      <c r="BP36940" s="90"/>
    </row>
    <row r="36941" spans="68:68" customFormat="1">
      <c r="BP36941" s="90"/>
    </row>
    <row r="36942" spans="68:68" customFormat="1">
      <c r="BP36942" s="90"/>
    </row>
    <row r="36943" spans="68:68" customFormat="1">
      <c r="BP36943" s="90"/>
    </row>
    <row r="36944" spans="68:68" customFormat="1">
      <c r="BP36944" s="90"/>
    </row>
    <row r="36945" spans="68:68" customFormat="1">
      <c r="BP36945" s="90"/>
    </row>
    <row r="36946" spans="68:68" customFormat="1">
      <c r="BP36946" s="90"/>
    </row>
    <row r="36947" spans="68:68" customFormat="1">
      <c r="BP36947" s="90"/>
    </row>
    <row r="36948" spans="68:68" customFormat="1">
      <c r="BP36948" s="90"/>
    </row>
    <row r="36949" spans="68:68" customFormat="1">
      <c r="BP36949" s="90"/>
    </row>
    <row r="36950" spans="68:68" customFormat="1">
      <c r="BP36950" s="90"/>
    </row>
    <row r="36951" spans="68:68" customFormat="1">
      <c r="BP36951" s="90"/>
    </row>
    <row r="36952" spans="68:68" customFormat="1">
      <c r="BP36952" s="90"/>
    </row>
    <row r="36953" spans="68:68" customFormat="1">
      <c r="BP36953" s="90"/>
    </row>
    <row r="36954" spans="68:68" customFormat="1">
      <c r="BP36954" s="90"/>
    </row>
    <row r="36955" spans="68:68" customFormat="1">
      <c r="BP36955" s="90"/>
    </row>
    <row r="36956" spans="68:68" customFormat="1">
      <c r="BP36956" s="90"/>
    </row>
    <row r="36957" spans="68:68" customFormat="1">
      <c r="BP36957" s="90"/>
    </row>
    <row r="36958" spans="68:68" customFormat="1">
      <c r="BP36958" s="90"/>
    </row>
    <row r="36959" spans="68:68" customFormat="1">
      <c r="BP36959" s="90"/>
    </row>
    <row r="36960" spans="68:68" customFormat="1">
      <c r="BP36960" s="90"/>
    </row>
    <row r="36961" spans="68:68" customFormat="1">
      <c r="BP36961" s="90"/>
    </row>
    <row r="36962" spans="68:68" customFormat="1">
      <c r="BP36962" s="90"/>
    </row>
    <row r="36963" spans="68:68" customFormat="1">
      <c r="BP36963" s="90"/>
    </row>
    <row r="36964" spans="68:68" customFormat="1">
      <c r="BP36964" s="90"/>
    </row>
    <row r="36965" spans="68:68" customFormat="1">
      <c r="BP36965" s="90"/>
    </row>
    <row r="36966" spans="68:68" customFormat="1">
      <c r="BP36966" s="90"/>
    </row>
    <row r="36967" spans="68:68" customFormat="1">
      <c r="BP36967" s="90"/>
    </row>
    <row r="36968" spans="68:68" customFormat="1">
      <c r="BP36968" s="90"/>
    </row>
    <row r="36969" spans="68:68" customFormat="1">
      <c r="BP36969" s="90"/>
    </row>
    <row r="36970" spans="68:68" customFormat="1">
      <c r="BP36970" s="90"/>
    </row>
    <row r="36971" spans="68:68" customFormat="1">
      <c r="BP36971" s="90"/>
    </row>
    <row r="36972" spans="68:68" customFormat="1">
      <c r="BP36972" s="90"/>
    </row>
    <row r="36973" spans="68:68" customFormat="1">
      <c r="BP36973" s="90"/>
    </row>
    <row r="36974" spans="68:68" customFormat="1">
      <c r="BP36974" s="90"/>
    </row>
    <row r="36975" spans="68:68" customFormat="1">
      <c r="BP36975" s="90"/>
    </row>
    <row r="36976" spans="68:68" customFormat="1">
      <c r="BP36976" s="90"/>
    </row>
    <row r="36977" spans="68:68" customFormat="1">
      <c r="BP36977" s="90"/>
    </row>
    <row r="36978" spans="68:68" customFormat="1">
      <c r="BP36978" s="90"/>
    </row>
    <row r="36979" spans="68:68" customFormat="1">
      <c r="BP36979" s="90"/>
    </row>
    <row r="36980" spans="68:68" customFormat="1">
      <c r="BP36980" s="90"/>
    </row>
    <row r="36981" spans="68:68" customFormat="1">
      <c r="BP36981" s="90"/>
    </row>
    <row r="36982" spans="68:68" customFormat="1">
      <c r="BP36982" s="90"/>
    </row>
    <row r="36983" spans="68:68" customFormat="1">
      <c r="BP36983" s="90"/>
    </row>
    <row r="36984" spans="68:68" customFormat="1">
      <c r="BP36984" s="90"/>
    </row>
    <row r="36985" spans="68:68" customFormat="1">
      <c r="BP36985" s="90"/>
    </row>
    <row r="36986" spans="68:68" customFormat="1">
      <c r="BP36986" s="90"/>
    </row>
    <row r="36987" spans="68:68" customFormat="1">
      <c r="BP36987" s="90"/>
    </row>
    <row r="36988" spans="68:68" customFormat="1">
      <c r="BP36988" s="90"/>
    </row>
    <row r="36989" spans="68:68" customFormat="1">
      <c r="BP36989" s="90"/>
    </row>
    <row r="36990" spans="68:68" customFormat="1">
      <c r="BP36990" s="90"/>
    </row>
    <row r="36991" spans="68:68" customFormat="1">
      <c r="BP36991" s="90"/>
    </row>
    <row r="36992" spans="68:68" customFormat="1">
      <c r="BP36992" s="90"/>
    </row>
    <row r="36993" spans="68:68" customFormat="1">
      <c r="BP36993" s="90"/>
    </row>
    <row r="36994" spans="68:68" customFormat="1">
      <c r="BP36994" s="90"/>
    </row>
    <row r="36995" spans="68:68" customFormat="1">
      <c r="BP36995" s="90"/>
    </row>
    <row r="36996" spans="68:68" customFormat="1">
      <c r="BP36996" s="90"/>
    </row>
    <row r="36997" spans="68:68" customFormat="1">
      <c r="BP36997" s="90"/>
    </row>
    <row r="36998" spans="68:68" customFormat="1">
      <c r="BP36998" s="90"/>
    </row>
    <row r="36999" spans="68:68" customFormat="1">
      <c r="BP36999" s="90"/>
    </row>
    <row r="37000" spans="68:68" customFormat="1">
      <c r="BP37000" s="90"/>
    </row>
    <row r="37001" spans="68:68" customFormat="1">
      <c r="BP37001" s="90"/>
    </row>
    <row r="37002" spans="68:68" customFormat="1">
      <c r="BP37002" s="90"/>
    </row>
    <row r="37003" spans="68:68" customFormat="1">
      <c r="BP37003" s="90"/>
    </row>
    <row r="37004" spans="68:68" customFormat="1">
      <c r="BP37004" s="90"/>
    </row>
    <row r="37005" spans="68:68" customFormat="1">
      <c r="BP37005" s="90"/>
    </row>
    <row r="37006" spans="68:68" customFormat="1">
      <c r="BP37006" s="90"/>
    </row>
    <row r="37007" spans="68:68" customFormat="1">
      <c r="BP37007" s="90"/>
    </row>
    <row r="37008" spans="68:68" customFormat="1">
      <c r="BP37008" s="90"/>
    </row>
    <row r="37009" spans="68:68" customFormat="1">
      <c r="BP37009" s="90"/>
    </row>
    <row r="37010" spans="68:68" customFormat="1">
      <c r="BP37010" s="90"/>
    </row>
    <row r="37011" spans="68:68" customFormat="1">
      <c r="BP37011" s="90"/>
    </row>
    <row r="37012" spans="68:68" customFormat="1">
      <c r="BP37012" s="90"/>
    </row>
    <row r="37013" spans="68:68" customFormat="1">
      <c r="BP37013" s="90"/>
    </row>
    <row r="37014" spans="68:68" customFormat="1">
      <c r="BP37014" s="90"/>
    </row>
    <row r="37015" spans="68:68" customFormat="1">
      <c r="BP37015" s="90"/>
    </row>
    <row r="37016" spans="68:68" customFormat="1">
      <c r="BP37016" s="90"/>
    </row>
    <row r="37017" spans="68:68" customFormat="1">
      <c r="BP37017" s="90"/>
    </row>
    <row r="37018" spans="68:68" customFormat="1">
      <c r="BP37018" s="90"/>
    </row>
    <row r="37019" spans="68:68" customFormat="1">
      <c r="BP37019" s="90"/>
    </row>
    <row r="37020" spans="68:68" customFormat="1">
      <c r="BP37020" s="90"/>
    </row>
    <row r="37021" spans="68:68" customFormat="1">
      <c r="BP37021" s="90"/>
    </row>
    <row r="37022" spans="68:68" customFormat="1">
      <c r="BP37022" s="90"/>
    </row>
    <row r="37023" spans="68:68" customFormat="1">
      <c r="BP37023" s="90"/>
    </row>
    <row r="37024" spans="68:68" customFormat="1">
      <c r="BP37024" s="90"/>
    </row>
    <row r="37025" spans="68:68" customFormat="1">
      <c r="BP37025" s="90"/>
    </row>
    <row r="37026" spans="68:68" customFormat="1">
      <c r="BP37026" s="90"/>
    </row>
    <row r="37027" spans="68:68" customFormat="1">
      <c r="BP37027" s="90"/>
    </row>
    <row r="37028" spans="68:68" customFormat="1">
      <c r="BP37028" s="90"/>
    </row>
    <row r="37029" spans="68:68" customFormat="1">
      <c r="BP37029" s="90"/>
    </row>
    <row r="37030" spans="68:68" customFormat="1">
      <c r="BP37030" s="90"/>
    </row>
    <row r="37031" spans="68:68" customFormat="1">
      <c r="BP37031" s="90"/>
    </row>
    <row r="37032" spans="68:68" customFormat="1">
      <c r="BP37032" s="90"/>
    </row>
    <row r="37033" spans="68:68" customFormat="1">
      <c r="BP37033" s="90"/>
    </row>
    <row r="37034" spans="68:68" customFormat="1">
      <c r="BP37034" s="90"/>
    </row>
    <row r="37035" spans="68:68" customFormat="1">
      <c r="BP37035" s="90"/>
    </row>
    <row r="37036" spans="68:68" customFormat="1">
      <c r="BP37036" s="90"/>
    </row>
    <row r="37037" spans="68:68" customFormat="1">
      <c r="BP37037" s="90"/>
    </row>
    <row r="37038" spans="68:68" customFormat="1">
      <c r="BP37038" s="90"/>
    </row>
    <row r="37039" spans="68:68" customFormat="1">
      <c r="BP37039" s="90"/>
    </row>
    <row r="37040" spans="68:68" customFormat="1">
      <c r="BP37040" s="90"/>
    </row>
    <row r="37041" spans="68:68" customFormat="1">
      <c r="BP37041" s="90"/>
    </row>
    <row r="37042" spans="68:68" customFormat="1">
      <c r="BP37042" s="90"/>
    </row>
    <row r="37043" spans="68:68" customFormat="1">
      <c r="BP37043" s="90"/>
    </row>
    <row r="37044" spans="68:68" customFormat="1">
      <c r="BP37044" s="90"/>
    </row>
    <row r="37045" spans="68:68" customFormat="1">
      <c r="BP37045" s="90"/>
    </row>
    <row r="37046" spans="68:68" customFormat="1">
      <c r="BP37046" s="90"/>
    </row>
    <row r="37047" spans="68:68" customFormat="1">
      <c r="BP37047" s="90"/>
    </row>
    <row r="37048" spans="68:68" customFormat="1">
      <c r="BP37048" s="90"/>
    </row>
    <row r="37049" spans="68:68" customFormat="1">
      <c r="BP37049" s="90"/>
    </row>
    <row r="37050" spans="68:68" customFormat="1">
      <c r="BP37050" s="90"/>
    </row>
    <row r="37051" spans="68:68" customFormat="1">
      <c r="BP37051" s="90"/>
    </row>
    <row r="37052" spans="68:68" customFormat="1">
      <c r="BP37052" s="90"/>
    </row>
    <row r="37053" spans="68:68" customFormat="1">
      <c r="BP37053" s="90"/>
    </row>
    <row r="37054" spans="68:68" customFormat="1">
      <c r="BP37054" s="90"/>
    </row>
    <row r="37055" spans="68:68" customFormat="1">
      <c r="BP37055" s="90"/>
    </row>
    <row r="37056" spans="68:68" customFormat="1">
      <c r="BP37056" s="90"/>
    </row>
    <row r="37057" spans="68:68" customFormat="1">
      <c r="BP37057" s="90"/>
    </row>
    <row r="37058" spans="68:68" customFormat="1">
      <c r="BP37058" s="90"/>
    </row>
    <row r="37059" spans="68:68" customFormat="1">
      <c r="BP37059" s="90"/>
    </row>
    <row r="37060" spans="68:68" customFormat="1">
      <c r="BP37060" s="90"/>
    </row>
    <row r="37061" spans="68:68" customFormat="1">
      <c r="BP37061" s="90"/>
    </row>
    <row r="37062" spans="68:68" customFormat="1">
      <c r="BP37062" s="90"/>
    </row>
    <row r="37063" spans="68:68" customFormat="1">
      <c r="BP37063" s="90"/>
    </row>
    <row r="37064" spans="68:68" customFormat="1">
      <c r="BP37064" s="90"/>
    </row>
    <row r="37065" spans="68:68" customFormat="1">
      <c r="BP37065" s="90"/>
    </row>
    <row r="37066" spans="68:68" customFormat="1">
      <c r="BP37066" s="90"/>
    </row>
    <row r="37067" spans="68:68" customFormat="1">
      <c r="BP37067" s="90"/>
    </row>
    <row r="37068" spans="68:68" customFormat="1">
      <c r="BP37068" s="90"/>
    </row>
    <row r="37069" spans="68:68" customFormat="1">
      <c r="BP37069" s="90"/>
    </row>
    <row r="37070" spans="68:68" customFormat="1">
      <c r="BP37070" s="90"/>
    </row>
    <row r="37071" spans="68:68" customFormat="1">
      <c r="BP37071" s="90"/>
    </row>
    <row r="37072" spans="68:68" customFormat="1">
      <c r="BP37072" s="90"/>
    </row>
    <row r="37073" spans="68:68" customFormat="1">
      <c r="BP37073" s="90"/>
    </row>
    <row r="37074" spans="68:68" customFormat="1">
      <c r="BP37074" s="90"/>
    </row>
    <row r="37075" spans="68:68" customFormat="1">
      <c r="BP37075" s="90"/>
    </row>
    <row r="37076" spans="68:68" customFormat="1">
      <c r="BP37076" s="90"/>
    </row>
    <row r="37077" spans="68:68" customFormat="1">
      <c r="BP37077" s="90"/>
    </row>
    <row r="37078" spans="68:68" customFormat="1">
      <c r="BP37078" s="90"/>
    </row>
    <row r="37079" spans="68:68" customFormat="1">
      <c r="BP37079" s="90"/>
    </row>
    <row r="37080" spans="68:68" customFormat="1">
      <c r="BP37080" s="90"/>
    </row>
    <row r="37081" spans="68:68" customFormat="1">
      <c r="BP37081" s="90"/>
    </row>
    <row r="37082" spans="68:68" customFormat="1">
      <c r="BP37082" s="90"/>
    </row>
    <row r="37083" spans="68:68" customFormat="1">
      <c r="BP37083" s="90"/>
    </row>
    <row r="37084" spans="68:68" customFormat="1">
      <c r="BP37084" s="90"/>
    </row>
    <row r="37085" spans="68:68" customFormat="1">
      <c r="BP37085" s="90"/>
    </row>
    <row r="37086" spans="68:68" customFormat="1">
      <c r="BP37086" s="90"/>
    </row>
    <row r="37087" spans="68:68" customFormat="1">
      <c r="BP37087" s="90"/>
    </row>
    <row r="37088" spans="68:68" customFormat="1">
      <c r="BP37088" s="90"/>
    </row>
    <row r="37089" spans="68:68" customFormat="1">
      <c r="BP37089" s="90"/>
    </row>
    <row r="37090" spans="68:68" customFormat="1">
      <c r="BP37090" s="90"/>
    </row>
    <row r="37091" spans="68:68" customFormat="1">
      <c r="BP37091" s="90"/>
    </row>
    <row r="37092" spans="68:68" customFormat="1">
      <c r="BP37092" s="90"/>
    </row>
    <row r="37093" spans="68:68" customFormat="1">
      <c r="BP37093" s="90"/>
    </row>
    <row r="37094" spans="68:68" customFormat="1">
      <c r="BP37094" s="90"/>
    </row>
    <row r="37095" spans="68:68" customFormat="1">
      <c r="BP37095" s="90"/>
    </row>
    <row r="37096" spans="68:68" customFormat="1">
      <c r="BP37096" s="90"/>
    </row>
    <row r="37097" spans="68:68" customFormat="1">
      <c r="BP37097" s="90"/>
    </row>
    <row r="37098" spans="68:68" customFormat="1">
      <c r="BP37098" s="90"/>
    </row>
    <row r="37099" spans="68:68" customFormat="1">
      <c r="BP37099" s="90"/>
    </row>
    <row r="37100" spans="68:68" customFormat="1">
      <c r="BP37100" s="90"/>
    </row>
    <row r="37101" spans="68:68" customFormat="1">
      <c r="BP37101" s="90"/>
    </row>
    <row r="37102" spans="68:68" customFormat="1">
      <c r="BP37102" s="90"/>
    </row>
    <row r="37103" spans="68:68" customFormat="1">
      <c r="BP37103" s="90"/>
    </row>
    <row r="37104" spans="68:68" customFormat="1">
      <c r="BP37104" s="90"/>
    </row>
    <row r="37105" spans="68:68" customFormat="1">
      <c r="BP37105" s="90"/>
    </row>
    <row r="37106" spans="68:68" customFormat="1">
      <c r="BP37106" s="90"/>
    </row>
    <row r="37107" spans="68:68" customFormat="1">
      <c r="BP37107" s="90"/>
    </row>
    <row r="37108" spans="68:68" customFormat="1">
      <c r="BP37108" s="90"/>
    </row>
    <row r="37109" spans="68:68" customFormat="1">
      <c r="BP37109" s="90"/>
    </row>
    <row r="37110" spans="68:68" customFormat="1">
      <c r="BP37110" s="90"/>
    </row>
    <row r="37111" spans="68:68" customFormat="1">
      <c r="BP37111" s="90"/>
    </row>
    <row r="37112" spans="68:68" customFormat="1">
      <c r="BP37112" s="90"/>
    </row>
    <row r="37113" spans="68:68" customFormat="1">
      <c r="BP37113" s="90"/>
    </row>
    <row r="37114" spans="68:68" customFormat="1">
      <c r="BP37114" s="90"/>
    </row>
    <row r="37115" spans="68:68" customFormat="1">
      <c r="BP37115" s="90"/>
    </row>
    <row r="37116" spans="68:68" customFormat="1">
      <c r="BP37116" s="90"/>
    </row>
    <row r="37117" spans="68:68" customFormat="1">
      <c r="BP37117" s="90"/>
    </row>
    <row r="37118" spans="68:68" customFormat="1">
      <c r="BP37118" s="90"/>
    </row>
    <row r="37119" spans="68:68" customFormat="1">
      <c r="BP37119" s="90"/>
    </row>
    <row r="37120" spans="68:68" customFormat="1">
      <c r="BP37120" s="90"/>
    </row>
    <row r="37121" spans="68:68" customFormat="1">
      <c r="BP37121" s="90"/>
    </row>
    <row r="37122" spans="68:68" customFormat="1">
      <c r="BP37122" s="90"/>
    </row>
    <row r="37123" spans="68:68" customFormat="1">
      <c r="BP37123" s="90"/>
    </row>
    <row r="37124" spans="68:68" customFormat="1">
      <c r="BP37124" s="90"/>
    </row>
    <row r="37125" spans="68:68" customFormat="1">
      <c r="BP37125" s="90"/>
    </row>
    <row r="37126" spans="68:68" customFormat="1">
      <c r="BP37126" s="90"/>
    </row>
    <row r="37127" spans="68:68" customFormat="1">
      <c r="BP37127" s="90"/>
    </row>
    <row r="37128" spans="68:68" customFormat="1">
      <c r="BP37128" s="90"/>
    </row>
    <row r="37129" spans="68:68" customFormat="1">
      <c r="BP37129" s="90"/>
    </row>
    <row r="37130" spans="68:68" customFormat="1">
      <c r="BP37130" s="90"/>
    </row>
    <row r="37131" spans="68:68" customFormat="1">
      <c r="BP37131" s="90"/>
    </row>
    <row r="37132" spans="68:68" customFormat="1">
      <c r="BP37132" s="90"/>
    </row>
    <row r="37133" spans="68:68" customFormat="1">
      <c r="BP37133" s="90"/>
    </row>
    <row r="37134" spans="68:68" customFormat="1">
      <c r="BP37134" s="90"/>
    </row>
    <row r="37135" spans="68:68" customFormat="1">
      <c r="BP37135" s="90"/>
    </row>
    <row r="37136" spans="68:68" customFormat="1">
      <c r="BP37136" s="90"/>
    </row>
    <row r="37137" spans="68:68" customFormat="1">
      <c r="BP37137" s="90"/>
    </row>
    <row r="37138" spans="68:68" customFormat="1">
      <c r="BP37138" s="90"/>
    </row>
    <row r="37139" spans="68:68" customFormat="1">
      <c r="BP37139" s="90"/>
    </row>
    <row r="37140" spans="68:68" customFormat="1">
      <c r="BP37140" s="90"/>
    </row>
    <row r="37141" spans="68:68" customFormat="1">
      <c r="BP37141" s="90"/>
    </row>
    <row r="37142" spans="68:68" customFormat="1">
      <c r="BP37142" s="90"/>
    </row>
    <row r="37143" spans="68:68" customFormat="1">
      <c r="BP37143" s="90"/>
    </row>
    <row r="37144" spans="68:68" customFormat="1">
      <c r="BP37144" s="90"/>
    </row>
    <row r="37145" spans="68:68" customFormat="1">
      <c r="BP37145" s="90"/>
    </row>
    <row r="37146" spans="68:68" customFormat="1">
      <c r="BP37146" s="90"/>
    </row>
    <row r="37147" spans="68:68" customFormat="1">
      <c r="BP37147" s="90"/>
    </row>
    <row r="37148" spans="68:68" customFormat="1">
      <c r="BP37148" s="90"/>
    </row>
    <row r="37149" spans="68:68" customFormat="1">
      <c r="BP37149" s="90"/>
    </row>
    <row r="37150" spans="68:68" customFormat="1">
      <c r="BP37150" s="90"/>
    </row>
    <row r="37151" spans="68:68" customFormat="1">
      <c r="BP37151" s="90"/>
    </row>
    <row r="37152" spans="68:68" customFormat="1">
      <c r="BP37152" s="90"/>
    </row>
    <row r="37153" spans="68:68" customFormat="1">
      <c r="BP37153" s="90"/>
    </row>
    <row r="37154" spans="68:68" customFormat="1">
      <c r="BP37154" s="90"/>
    </row>
    <row r="37155" spans="68:68" customFormat="1">
      <c r="BP37155" s="90"/>
    </row>
    <row r="37156" spans="68:68" customFormat="1">
      <c r="BP37156" s="90"/>
    </row>
    <row r="37157" spans="68:68" customFormat="1">
      <c r="BP37157" s="90"/>
    </row>
    <row r="37158" spans="68:68" customFormat="1">
      <c r="BP37158" s="90"/>
    </row>
    <row r="37159" spans="68:68" customFormat="1">
      <c r="BP37159" s="90"/>
    </row>
    <row r="37160" spans="68:68" customFormat="1">
      <c r="BP37160" s="90"/>
    </row>
    <row r="37161" spans="68:68" customFormat="1">
      <c r="BP37161" s="90"/>
    </row>
    <row r="37162" spans="68:68" customFormat="1">
      <c r="BP37162" s="90"/>
    </row>
    <row r="37163" spans="68:68" customFormat="1">
      <c r="BP37163" s="90"/>
    </row>
    <row r="37164" spans="68:68" customFormat="1">
      <c r="BP37164" s="90"/>
    </row>
    <row r="37165" spans="68:68" customFormat="1">
      <c r="BP37165" s="90"/>
    </row>
    <row r="37166" spans="68:68" customFormat="1">
      <c r="BP37166" s="90"/>
    </row>
    <row r="37167" spans="68:68" customFormat="1">
      <c r="BP37167" s="90"/>
    </row>
    <row r="37168" spans="68:68" customFormat="1">
      <c r="BP37168" s="90"/>
    </row>
    <row r="37169" spans="68:68" customFormat="1">
      <c r="BP37169" s="90"/>
    </row>
    <row r="37170" spans="68:68" customFormat="1">
      <c r="BP37170" s="90"/>
    </row>
    <row r="37171" spans="68:68" customFormat="1">
      <c r="BP37171" s="90"/>
    </row>
    <row r="37172" spans="68:68" customFormat="1">
      <c r="BP37172" s="90"/>
    </row>
    <row r="37173" spans="68:68" customFormat="1">
      <c r="BP37173" s="90"/>
    </row>
    <row r="37174" spans="68:68" customFormat="1">
      <c r="BP37174" s="90"/>
    </row>
    <row r="37175" spans="68:68" customFormat="1">
      <c r="BP37175" s="90"/>
    </row>
    <row r="37176" spans="68:68" customFormat="1">
      <c r="BP37176" s="90"/>
    </row>
    <row r="37177" spans="68:68" customFormat="1">
      <c r="BP37177" s="90"/>
    </row>
    <row r="37178" spans="68:68" customFormat="1">
      <c r="BP37178" s="90"/>
    </row>
    <row r="37179" spans="68:68" customFormat="1">
      <c r="BP37179" s="90"/>
    </row>
    <row r="37180" spans="68:68" customFormat="1">
      <c r="BP37180" s="90"/>
    </row>
    <row r="37181" spans="68:68" customFormat="1">
      <c r="BP37181" s="90"/>
    </row>
    <row r="37182" spans="68:68" customFormat="1">
      <c r="BP37182" s="90"/>
    </row>
    <row r="37183" spans="68:68" customFormat="1">
      <c r="BP37183" s="90"/>
    </row>
    <row r="37184" spans="68:68" customFormat="1">
      <c r="BP37184" s="90"/>
    </row>
    <row r="37185" spans="68:68" customFormat="1">
      <c r="BP37185" s="90"/>
    </row>
    <row r="37186" spans="68:68" customFormat="1">
      <c r="BP37186" s="90"/>
    </row>
    <row r="37187" spans="68:68" customFormat="1">
      <c r="BP37187" s="90"/>
    </row>
    <row r="37188" spans="68:68" customFormat="1">
      <c r="BP37188" s="90"/>
    </row>
    <row r="37189" spans="68:68" customFormat="1">
      <c r="BP37189" s="90"/>
    </row>
    <row r="37190" spans="68:68" customFormat="1">
      <c r="BP37190" s="90"/>
    </row>
    <row r="37191" spans="68:68" customFormat="1">
      <c r="BP37191" s="90"/>
    </row>
    <row r="37192" spans="68:68" customFormat="1">
      <c r="BP37192" s="90"/>
    </row>
    <row r="37193" spans="68:68" customFormat="1">
      <c r="BP37193" s="90"/>
    </row>
    <row r="37194" spans="68:68" customFormat="1">
      <c r="BP37194" s="90"/>
    </row>
    <row r="37195" spans="68:68" customFormat="1">
      <c r="BP37195" s="90"/>
    </row>
    <row r="37196" spans="68:68" customFormat="1">
      <c r="BP37196" s="90"/>
    </row>
    <row r="37197" spans="68:68" customFormat="1">
      <c r="BP37197" s="90"/>
    </row>
    <row r="37198" spans="68:68" customFormat="1">
      <c r="BP37198" s="90"/>
    </row>
    <row r="37199" spans="68:68" customFormat="1">
      <c r="BP37199" s="90"/>
    </row>
    <row r="37200" spans="68:68" customFormat="1">
      <c r="BP37200" s="90"/>
    </row>
    <row r="37201" spans="68:68" customFormat="1">
      <c r="BP37201" s="90"/>
    </row>
    <row r="37202" spans="68:68" customFormat="1">
      <c r="BP37202" s="90"/>
    </row>
    <row r="37203" spans="68:68" customFormat="1">
      <c r="BP37203" s="90"/>
    </row>
    <row r="37204" spans="68:68" customFormat="1">
      <c r="BP37204" s="90"/>
    </row>
    <row r="37205" spans="68:68" customFormat="1">
      <c r="BP37205" s="90"/>
    </row>
    <row r="37206" spans="68:68" customFormat="1">
      <c r="BP37206" s="90"/>
    </row>
    <row r="37207" spans="68:68" customFormat="1">
      <c r="BP37207" s="90"/>
    </row>
    <row r="37208" spans="68:68" customFormat="1">
      <c r="BP37208" s="90"/>
    </row>
    <row r="37209" spans="68:68" customFormat="1">
      <c r="BP37209" s="90"/>
    </row>
    <row r="37210" spans="68:68" customFormat="1">
      <c r="BP37210" s="90"/>
    </row>
    <row r="37211" spans="68:68" customFormat="1">
      <c r="BP37211" s="90"/>
    </row>
    <row r="37212" spans="68:68" customFormat="1">
      <c r="BP37212" s="90"/>
    </row>
    <row r="37213" spans="68:68" customFormat="1">
      <c r="BP37213" s="90"/>
    </row>
    <row r="37214" spans="68:68" customFormat="1">
      <c r="BP37214" s="90"/>
    </row>
    <row r="37215" spans="68:68" customFormat="1">
      <c r="BP37215" s="90"/>
    </row>
    <row r="37216" spans="68:68" customFormat="1">
      <c r="BP37216" s="90"/>
    </row>
    <row r="37217" spans="68:68" customFormat="1">
      <c r="BP37217" s="90"/>
    </row>
    <row r="37218" spans="68:68" customFormat="1">
      <c r="BP37218" s="90"/>
    </row>
    <row r="37219" spans="68:68" customFormat="1">
      <c r="BP37219" s="90"/>
    </row>
    <row r="37220" spans="68:68" customFormat="1">
      <c r="BP37220" s="90"/>
    </row>
    <row r="37221" spans="68:68" customFormat="1">
      <c r="BP37221" s="90"/>
    </row>
    <row r="37222" spans="68:68" customFormat="1">
      <c r="BP37222" s="90"/>
    </row>
    <row r="37223" spans="68:68" customFormat="1">
      <c r="BP37223" s="90"/>
    </row>
    <row r="37224" spans="68:68" customFormat="1">
      <c r="BP37224" s="90"/>
    </row>
    <row r="37225" spans="68:68" customFormat="1">
      <c r="BP37225" s="90"/>
    </row>
    <row r="37226" spans="68:68" customFormat="1">
      <c r="BP37226" s="90"/>
    </row>
    <row r="37227" spans="68:68" customFormat="1">
      <c r="BP37227" s="90"/>
    </row>
    <row r="37228" spans="68:68" customFormat="1">
      <c r="BP37228" s="90"/>
    </row>
    <row r="37229" spans="68:68" customFormat="1">
      <c r="BP37229" s="90"/>
    </row>
    <row r="37230" spans="68:68" customFormat="1">
      <c r="BP37230" s="90"/>
    </row>
    <row r="37231" spans="68:68" customFormat="1">
      <c r="BP37231" s="90"/>
    </row>
    <row r="37232" spans="68:68" customFormat="1">
      <c r="BP37232" s="90"/>
    </row>
    <row r="37233" spans="68:68" customFormat="1">
      <c r="BP37233" s="90"/>
    </row>
    <row r="37234" spans="68:68" customFormat="1">
      <c r="BP37234" s="90"/>
    </row>
    <row r="37235" spans="68:68" customFormat="1">
      <c r="BP37235" s="90"/>
    </row>
    <row r="37236" spans="68:68" customFormat="1">
      <c r="BP37236" s="90"/>
    </row>
    <row r="37237" spans="68:68" customFormat="1">
      <c r="BP37237" s="90"/>
    </row>
    <row r="37238" spans="68:68" customFormat="1">
      <c r="BP37238" s="90"/>
    </row>
    <row r="37239" spans="68:68" customFormat="1">
      <c r="BP37239" s="90"/>
    </row>
    <row r="37240" spans="68:68" customFormat="1">
      <c r="BP37240" s="90"/>
    </row>
    <row r="37241" spans="68:68" customFormat="1">
      <c r="BP37241" s="90"/>
    </row>
    <row r="37242" spans="68:68" customFormat="1">
      <c r="BP37242" s="90"/>
    </row>
    <row r="37243" spans="68:68" customFormat="1">
      <c r="BP37243" s="90"/>
    </row>
    <row r="37244" spans="68:68" customFormat="1">
      <c r="BP37244" s="90"/>
    </row>
    <row r="37245" spans="68:68" customFormat="1">
      <c r="BP37245" s="90"/>
    </row>
    <row r="37246" spans="68:68" customFormat="1">
      <c r="BP37246" s="90"/>
    </row>
    <row r="37247" spans="68:68" customFormat="1">
      <c r="BP37247" s="90"/>
    </row>
    <row r="37248" spans="68:68" customFormat="1">
      <c r="BP37248" s="90"/>
    </row>
    <row r="37249" spans="68:68" customFormat="1">
      <c r="BP37249" s="90"/>
    </row>
    <row r="37250" spans="68:68" customFormat="1">
      <c r="BP37250" s="90"/>
    </row>
    <row r="37251" spans="68:68" customFormat="1">
      <c r="BP37251" s="90"/>
    </row>
    <row r="37252" spans="68:68" customFormat="1">
      <c r="BP37252" s="90"/>
    </row>
    <row r="37253" spans="68:68" customFormat="1">
      <c r="BP37253" s="90"/>
    </row>
    <row r="37254" spans="68:68" customFormat="1">
      <c r="BP37254" s="90"/>
    </row>
    <row r="37255" spans="68:68" customFormat="1">
      <c r="BP37255" s="90"/>
    </row>
    <row r="37256" spans="68:68" customFormat="1">
      <c r="BP37256" s="90"/>
    </row>
    <row r="37257" spans="68:68" customFormat="1">
      <c r="BP37257" s="90"/>
    </row>
    <row r="37258" spans="68:68" customFormat="1">
      <c r="BP37258" s="90"/>
    </row>
    <row r="37259" spans="68:68" customFormat="1">
      <c r="BP37259" s="90"/>
    </row>
    <row r="37260" spans="68:68" customFormat="1">
      <c r="BP37260" s="90"/>
    </row>
    <row r="37261" spans="68:68" customFormat="1">
      <c r="BP37261" s="90"/>
    </row>
    <row r="37262" spans="68:68" customFormat="1">
      <c r="BP37262" s="90"/>
    </row>
    <row r="37263" spans="68:68" customFormat="1">
      <c r="BP37263" s="90"/>
    </row>
    <row r="37264" spans="68:68" customFormat="1">
      <c r="BP37264" s="90"/>
    </row>
    <row r="37265" spans="68:68" customFormat="1">
      <c r="BP37265" s="90"/>
    </row>
    <row r="37266" spans="68:68" customFormat="1">
      <c r="BP37266" s="90"/>
    </row>
    <row r="37267" spans="68:68" customFormat="1">
      <c r="BP37267" s="90"/>
    </row>
    <row r="37268" spans="68:68" customFormat="1">
      <c r="BP37268" s="90"/>
    </row>
    <row r="37269" spans="68:68" customFormat="1">
      <c r="BP37269" s="90"/>
    </row>
    <row r="37270" spans="68:68" customFormat="1">
      <c r="BP37270" s="90"/>
    </row>
    <row r="37271" spans="68:68" customFormat="1">
      <c r="BP37271" s="90"/>
    </row>
    <row r="37272" spans="68:68" customFormat="1">
      <c r="BP37272" s="90"/>
    </row>
    <row r="37273" spans="68:68" customFormat="1">
      <c r="BP37273" s="90"/>
    </row>
    <row r="37274" spans="68:68" customFormat="1">
      <c r="BP37274" s="90"/>
    </row>
    <row r="37275" spans="68:68" customFormat="1">
      <c r="BP37275" s="90"/>
    </row>
    <row r="37276" spans="68:68" customFormat="1">
      <c r="BP37276" s="90"/>
    </row>
    <row r="37277" spans="68:68" customFormat="1">
      <c r="BP37277" s="90"/>
    </row>
    <row r="37278" spans="68:68" customFormat="1">
      <c r="BP37278" s="90"/>
    </row>
    <row r="37279" spans="68:68" customFormat="1">
      <c r="BP37279" s="90"/>
    </row>
    <row r="37280" spans="68:68" customFormat="1">
      <c r="BP37280" s="90"/>
    </row>
    <row r="37281" spans="68:68" customFormat="1">
      <c r="BP37281" s="90"/>
    </row>
    <row r="37282" spans="68:68" customFormat="1">
      <c r="BP37282" s="90"/>
    </row>
    <row r="37283" spans="68:68" customFormat="1">
      <c r="BP37283" s="90"/>
    </row>
    <row r="37284" spans="68:68" customFormat="1">
      <c r="BP37284" s="90"/>
    </row>
    <row r="37285" spans="68:68" customFormat="1">
      <c r="BP37285" s="90"/>
    </row>
    <row r="37286" spans="68:68" customFormat="1">
      <c r="BP37286" s="90"/>
    </row>
    <row r="37287" spans="68:68" customFormat="1">
      <c r="BP37287" s="90"/>
    </row>
    <row r="37288" spans="68:68" customFormat="1">
      <c r="BP37288" s="90"/>
    </row>
    <row r="37289" spans="68:68" customFormat="1">
      <c r="BP37289" s="90"/>
    </row>
    <row r="37290" spans="68:68" customFormat="1">
      <c r="BP37290" s="90"/>
    </row>
    <row r="37291" spans="68:68" customFormat="1">
      <c r="BP37291" s="90"/>
    </row>
    <row r="37292" spans="68:68" customFormat="1">
      <c r="BP37292" s="90"/>
    </row>
    <row r="37293" spans="68:68" customFormat="1">
      <c r="BP37293" s="90"/>
    </row>
    <row r="37294" spans="68:68" customFormat="1">
      <c r="BP37294" s="90"/>
    </row>
    <row r="37295" spans="68:68" customFormat="1">
      <c r="BP37295" s="90"/>
    </row>
    <row r="37296" spans="68:68" customFormat="1">
      <c r="BP37296" s="90"/>
    </row>
    <row r="37297" spans="68:68" customFormat="1">
      <c r="BP37297" s="90"/>
    </row>
    <row r="37298" spans="68:68" customFormat="1">
      <c r="BP37298" s="90"/>
    </row>
    <row r="37299" spans="68:68" customFormat="1">
      <c r="BP37299" s="90"/>
    </row>
    <row r="37300" spans="68:68" customFormat="1">
      <c r="BP37300" s="90"/>
    </row>
    <row r="37301" spans="68:68" customFormat="1">
      <c r="BP37301" s="90"/>
    </row>
    <row r="37302" spans="68:68" customFormat="1">
      <c r="BP37302" s="90"/>
    </row>
    <row r="37303" spans="68:68" customFormat="1">
      <c r="BP37303" s="90"/>
    </row>
    <row r="37304" spans="68:68" customFormat="1">
      <c r="BP37304" s="90"/>
    </row>
    <row r="37305" spans="68:68" customFormat="1">
      <c r="BP37305" s="90"/>
    </row>
    <row r="37306" spans="68:68" customFormat="1">
      <c r="BP37306" s="90"/>
    </row>
    <row r="37307" spans="68:68" customFormat="1">
      <c r="BP37307" s="90"/>
    </row>
    <row r="37308" spans="68:68" customFormat="1">
      <c r="BP37308" s="90"/>
    </row>
    <row r="37309" spans="68:68" customFormat="1">
      <c r="BP37309" s="90"/>
    </row>
    <row r="37310" spans="68:68" customFormat="1">
      <c r="BP37310" s="90"/>
    </row>
    <row r="37311" spans="68:68" customFormat="1">
      <c r="BP37311" s="90"/>
    </row>
    <row r="37312" spans="68:68" customFormat="1">
      <c r="BP37312" s="90"/>
    </row>
    <row r="37313" spans="68:68" customFormat="1">
      <c r="BP37313" s="90"/>
    </row>
    <row r="37314" spans="68:68" customFormat="1">
      <c r="BP37314" s="90"/>
    </row>
    <row r="37315" spans="68:68" customFormat="1">
      <c r="BP37315" s="90"/>
    </row>
    <row r="37316" spans="68:68" customFormat="1">
      <c r="BP37316" s="90"/>
    </row>
    <row r="37317" spans="68:68" customFormat="1">
      <c r="BP37317" s="90"/>
    </row>
    <row r="37318" spans="68:68" customFormat="1">
      <c r="BP37318" s="90"/>
    </row>
    <row r="37319" spans="68:68" customFormat="1">
      <c r="BP37319" s="90"/>
    </row>
    <row r="37320" spans="68:68" customFormat="1">
      <c r="BP37320" s="90"/>
    </row>
    <row r="37321" spans="68:68" customFormat="1">
      <c r="BP37321" s="90"/>
    </row>
    <row r="37322" spans="68:68" customFormat="1">
      <c r="BP37322" s="90"/>
    </row>
    <row r="37323" spans="68:68" customFormat="1">
      <c r="BP37323" s="90"/>
    </row>
    <row r="37324" spans="68:68" customFormat="1">
      <c r="BP37324" s="90"/>
    </row>
    <row r="37325" spans="68:68" customFormat="1">
      <c r="BP37325" s="90"/>
    </row>
    <row r="37326" spans="68:68" customFormat="1">
      <c r="BP37326" s="90"/>
    </row>
    <row r="37327" spans="68:68" customFormat="1">
      <c r="BP37327" s="90"/>
    </row>
    <row r="37328" spans="68:68" customFormat="1">
      <c r="BP37328" s="90"/>
    </row>
    <row r="37329" spans="68:68" customFormat="1">
      <c r="BP37329" s="90"/>
    </row>
    <row r="37330" spans="68:68" customFormat="1">
      <c r="BP37330" s="90"/>
    </row>
    <row r="37331" spans="68:68" customFormat="1">
      <c r="BP37331" s="90"/>
    </row>
    <row r="37332" spans="68:68" customFormat="1">
      <c r="BP37332" s="90"/>
    </row>
    <row r="37333" spans="68:68" customFormat="1">
      <c r="BP37333" s="90"/>
    </row>
    <row r="37334" spans="68:68" customFormat="1">
      <c r="BP37334" s="90"/>
    </row>
    <row r="37335" spans="68:68" customFormat="1">
      <c r="BP37335" s="90"/>
    </row>
    <row r="37336" spans="68:68" customFormat="1">
      <c r="BP37336" s="90"/>
    </row>
    <row r="37337" spans="68:68" customFormat="1">
      <c r="BP37337" s="90"/>
    </row>
    <row r="37338" spans="68:68" customFormat="1">
      <c r="BP37338" s="90"/>
    </row>
    <row r="37339" spans="68:68" customFormat="1">
      <c r="BP37339" s="90"/>
    </row>
    <row r="37340" spans="68:68" customFormat="1">
      <c r="BP37340" s="90"/>
    </row>
    <row r="37341" spans="68:68" customFormat="1">
      <c r="BP37341" s="90"/>
    </row>
    <row r="37342" spans="68:68" customFormat="1">
      <c r="BP37342" s="90"/>
    </row>
    <row r="37343" spans="68:68" customFormat="1">
      <c r="BP37343" s="90"/>
    </row>
    <row r="37344" spans="68:68" customFormat="1">
      <c r="BP37344" s="90"/>
    </row>
    <row r="37345" spans="68:68" customFormat="1">
      <c r="BP37345" s="90"/>
    </row>
    <row r="37346" spans="68:68" customFormat="1">
      <c r="BP37346" s="90"/>
    </row>
    <row r="37347" spans="68:68" customFormat="1">
      <c r="BP37347" s="90"/>
    </row>
    <row r="37348" spans="68:68" customFormat="1">
      <c r="BP37348" s="90"/>
    </row>
    <row r="37349" spans="68:68" customFormat="1">
      <c r="BP37349" s="90"/>
    </row>
    <row r="37350" spans="68:68" customFormat="1">
      <c r="BP37350" s="90"/>
    </row>
    <row r="37351" spans="68:68" customFormat="1">
      <c r="BP37351" s="90"/>
    </row>
    <row r="37352" spans="68:68" customFormat="1">
      <c r="BP37352" s="90"/>
    </row>
    <row r="37353" spans="68:68" customFormat="1">
      <c r="BP37353" s="90"/>
    </row>
    <row r="37354" spans="68:68" customFormat="1">
      <c r="BP37354" s="90"/>
    </row>
    <row r="37355" spans="68:68" customFormat="1">
      <c r="BP37355" s="90"/>
    </row>
    <row r="37356" spans="68:68" customFormat="1">
      <c r="BP37356" s="90"/>
    </row>
    <row r="37357" spans="68:68" customFormat="1">
      <c r="BP37357" s="90"/>
    </row>
    <row r="37358" spans="68:68" customFormat="1">
      <c r="BP37358" s="90"/>
    </row>
    <row r="37359" spans="68:68" customFormat="1">
      <c r="BP37359" s="90"/>
    </row>
    <row r="37360" spans="68:68" customFormat="1">
      <c r="BP37360" s="90"/>
    </row>
    <row r="37361" spans="68:68" customFormat="1">
      <c r="BP37361" s="90"/>
    </row>
    <row r="37362" spans="68:68" customFormat="1">
      <c r="BP37362" s="90"/>
    </row>
    <row r="37363" spans="68:68" customFormat="1">
      <c r="BP37363" s="90"/>
    </row>
    <row r="37364" spans="68:68" customFormat="1">
      <c r="BP37364" s="90"/>
    </row>
    <row r="37365" spans="68:68" customFormat="1">
      <c r="BP37365" s="90"/>
    </row>
    <row r="37366" spans="68:68" customFormat="1">
      <c r="BP37366" s="90"/>
    </row>
    <row r="37367" spans="68:68" customFormat="1">
      <c r="BP37367" s="90"/>
    </row>
    <row r="37368" spans="68:68" customFormat="1">
      <c r="BP37368" s="90"/>
    </row>
    <row r="37369" spans="68:68" customFormat="1">
      <c r="BP37369" s="90"/>
    </row>
    <row r="37370" spans="68:68" customFormat="1">
      <c r="BP37370" s="90"/>
    </row>
    <row r="37371" spans="68:68" customFormat="1">
      <c r="BP37371" s="90"/>
    </row>
    <row r="37372" spans="68:68" customFormat="1">
      <c r="BP37372" s="90"/>
    </row>
    <row r="37373" spans="68:68" customFormat="1">
      <c r="BP37373" s="90"/>
    </row>
    <row r="37374" spans="68:68" customFormat="1">
      <c r="BP37374" s="90"/>
    </row>
    <row r="37375" spans="68:68" customFormat="1">
      <c r="BP37375" s="90"/>
    </row>
    <row r="37376" spans="68:68" customFormat="1">
      <c r="BP37376" s="90"/>
    </row>
    <row r="37377" spans="68:68" customFormat="1">
      <c r="BP37377" s="90"/>
    </row>
    <row r="37378" spans="68:68" customFormat="1">
      <c r="BP37378" s="90"/>
    </row>
    <row r="37379" spans="68:68" customFormat="1">
      <c r="BP37379" s="90"/>
    </row>
    <row r="37380" spans="68:68" customFormat="1">
      <c r="BP37380" s="90"/>
    </row>
    <row r="37381" spans="68:68" customFormat="1">
      <c r="BP37381" s="90"/>
    </row>
    <row r="37382" spans="68:68" customFormat="1">
      <c r="BP37382" s="90"/>
    </row>
    <row r="37383" spans="68:68" customFormat="1">
      <c r="BP37383" s="90"/>
    </row>
    <row r="37384" spans="68:68" customFormat="1">
      <c r="BP37384" s="90"/>
    </row>
    <row r="37385" spans="68:68" customFormat="1">
      <c r="BP37385" s="90"/>
    </row>
    <row r="37386" spans="68:68" customFormat="1">
      <c r="BP37386" s="90"/>
    </row>
    <row r="37387" spans="68:68" customFormat="1">
      <c r="BP37387" s="90"/>
    </row>
    <row r="37388" spans="68:68" customFormat="1">
      <c r="BP37388" s="90"/>
    </row>
    <row r="37389" spans="68:68" customFormat="1">
      <c r="BP37389" s="90"/>
    </row>
    <row r="37390" spans="68:68" customFormat="1">
      <c r="BP37390" s="90"/>
    </row>
    <row r="37391" spans="68:68" customFormat="1">
      <c r="BP37391" s="90"/>
    </row>
    <row r="37392" spans="68:68" customFormat="1">
      <c r="BP37392" s="90"/>
    </row>
    <row r="37393" spans="68:68" customFormat="1">
      <c r="BP37393" s="90"/>
    </row>
    <row r="37394" spans="68:68" customFormat="1">
      <c r="BP37394" s="90"/>
    </row>
    <row r="37395" spans="68:68" customFormat="1">
      <c r="BP37395" s="90"/>
    </row>
    <row r="37396" spans="68:68" customFormat="1">
      <c r="BP37396" s="90"/>
    </row>
    <row r="37397" spans="68:68" customFormat="1">
      <c r="BP37397" s="90"/>
    </row>
    <row r="37398" spans="68:68" customFormat="1">
      <c r="BP37398" s="90"/>
    </row>
    <row r="37399" spans="68:68" customFormat="1">
      <c r="BP37399" s="90"/>
    </row>
    <row r="37400" spans="68:68" customFormat="1">
      <c r="BP37400" s="90"/>
    </row>
    <row r="37401" spans="68:68" customFormat="1">
      <c r="BP37401" s="90"/>
    </row>
    <row r="37402" spans="68:68" customFormat="1">
      <c r="BP37402" s="90"/>
    </row>
    <row r="37403" spans="68:68" customFormat="1">
      <c r="BP37403" s="90"/>
    </row>
    <row r="37404" spans="68:68" customFormat="1">
      <c r="BP37404" s="90"/>
    </row>
    <row r="37405" spans="68:68" customFormat="1">
      <c r="BP37405" s="90"/>
    </row>
    <row r="37406" spans="68:68" customFormat="1">
      <c r="BP37406" s="90"/>
    </row>
    <row r="37407" spans="68:68" customFormat="1">
      <c r="BP37407" s="90"/>
    </row>
    <row r="37408" spans="68:68" customFormat="1">
      <c r="BP37408" s="90"/>
    </row>
    <row r="37409" spans="68:68" customFormat="1">
      <c r="BP37409" s="90"/>
    </row>
    <row r="37410" spans="68:68" customFormat="1">
      <c r="BP37410" s="90"/>
    </row>
    <row r="37411" spans="68:68" customFormat="1">
      <c r="BP37411" s="90"/>
    </row>
    <row r="37412" spans="68:68" customFormat="1">
      <c r="BP37412" s="90"/>
    </row>
    <row r="37413" spans="68:68" customFormat="1">
      <c r="BP37413" s="90"/>
    </row>
    <row r="37414" spans="68:68" customFormat="1">
      <c r="BP37414" s="90"/>
    </row>
    <row r="37415" spans="68:68" customFormat="1">
      <c r="BP37415" s="90"/>
    </row>
    <row r="37416" spans="68:68" customFormat="1">
      <c r="BP37416" s="90"/>
    </row>
    <row r="37417" spans="68:68" customFormat="1">
      <c r="BP37417" s="90"/>
    </row>
    <row r="37418" spans="68:68" customFormat="1">
      <c r="BP37418" s="90"/>
    </row>
    <row r="37419" spans="68:68" customFormat="1">
      <c r="BP37419" s="90"/>
    </row>
    <row r="37420" spans="68:68" customFormat="1">
      <c r="BP37420" s="90"/>
    </row>
    <row r="37421" spans="68:68" customFormat="1">
      <c r="BP37421" s="90"/>
    </row>
    <row r="37422" spans="68:68" customFormat="1">
      <c r="BP37422" s="90"/>
    </row>
    <row r="37423" spans="68:68" customFormat="1">
      <c r="BP37423" s="90"/>
    </row>
    <row r="37424" spans="68:68" customFormat="1">
      <c r="BP37424" s="90"/>
    </row>
    <row r="37425" spans="68:68" customFormat="1">
      <c r="BP37425" s="90"/>
    </row>
    <row r="37426" spans="68:68" customFormat="1">
      <c r="BP37426" s="90"/>
    </row>
    <row r="37427" spans="68:68" customFormat="1">
      <c r="BP37427" s="90"/>
    </row>
    <row r="37428" spans="68:68" customFormat="1">
      <c r="BP37428" s="90"/>
    </row>
    <row r="37429" spans="68:68" customFormat="1">
      <c r="BP37429" s="90"/>
    </row>
    <row r="37430" spans="68:68" customFormat="1">
      <c r="BP37430" s="90"/>
    </row>
    <row r="37431" spans="68:68" customFormat="1">
      <c r="BP37431" s="90"/>
    </row>
    <row r="37432" spans="68:68" customFormat="1">
      <c r="BP37432" s="90"/>
    </row>
    <row r="37433" spans="68:68" customFormat="1">
      <c r="BP37433" s="90"/>
    </row>
    <row r="37434" spans="68:68" customFormat="1">
      <c r="BP37434" s="90"/>
    </row>
    <row r="37435" spans="68:68" customFormat="1">
      <c r="BP37435" s="90"/>
    </row>
    <row r="37436" spans="68:68" customFormat="1">
      <c r="BP37436" s="90"/>
    </row>
    <row r="37437" spans="68:68" customFormat="1">
      <c r="BP37437" s="90"/>
    </row>
    <row r="37438" spans="68:68" customFormat="1">
      <c r="BP37438" s="90"/>
    </row>
    <row r="37439" spans="68:68" customFormat="1">
      <c r="BP37439" s="90"/>
    </row>
    <row r="37440" spans="68:68" customFormat="1">
      <c r="BP37440" s="90"/>
    </row>
    <row r="37441" spans="68:68" customFormat="1">
      <c r="BP37441" s="90"/>
    </row>
    <row r="37442" spans="68:68" customFormat="1">
      <c r="BP37442" s="90"/>
    </row>
    <row r="37443" spans="68:68" customFormat="1">
      <c r="BP37443" s="90"/>
    </row>
    <row r="37444" spans="68:68" customFormat="1">
      <c r="BP37444" s="90"/>
    </row>
    <row r="37445" spans="68:68" customFormat="1">
      <c r="BP37445" s="90"/>
    </row>
    <row r="37446" spans="68:68" customFormat="1">
      <c r="BP37446" s="90"/>
    </row>
    <row r="37447" spans="68:68" customFormat="1">
      <c r="BP37447" s="90"/>
    </row>
    <row r="37448" spans="68:68" customFormat="1">
      <c r="BP37448" s="90"/>
    </row>
    <row r="37449" spans="68:68" customFormat="1">
      <c r="BP37449" s="90"/>
    </row>
    <row r="37450" spans="68:68" customFormat="1">
      <c r="BP37450" s="90"/>
    </row>
    <row r="37451" spans="68:68" customFormat="1">
      <c r="BP37451" s="90"/>
    </row>
    <row r="37452" spans="68:68" customFormat="1">
      <c r="BP37452" s="90"/>
    </row>
    <row r="37453" spans="68:68" customFormat="1">
      <c r="BP37453" s="90"/>
    </row>
    <row r="37454" spans="68:68" customFormat="1">
      <c r="BP37454" s="90"/>
    </row>
    <row r="37455" spans="68:68" customFormat="1">
      <c r="BP37455" s="90"/>
    </row>
    <row r="37456" spans="68:68" customFormat="1">
      <c r="BP37456" s="90"/>
    </row>
    <row r="37457" spans="68:68" customFormat="1">
      <c r="BP37457" s="90"/>
    </row>
    <row r="37458" spans="68:68" customFormat="1">
      <c r="BP37458" s="90"/>
    </row>
    <row r="37459" spans="68:68" customFormat="1">
      <c r="BP37459" s="90"/>
    </row>
    <row r="37460" spans="68:68" customFormat="1">
      <c r="BP37460" s="90"/>
    </row>
    <row r="37461" spans="68:68" customFormat="1">
      <c r="BP37461" s="90"/>
    </row>
    <row r="37462" spans="68:68" customFormat="1">
      <c r="BP37462" s="90"/>
    </row>
    <row r="37463" spans="68:68" customFormat="1">
      <c r="BP37463" s="90"/>
    </row>
    <row r="37464" spans="68:68" customFormat="1">
      <c r="BP37464" s="90"/>
    </row>
    <row r="37465" spans="68:68" customFormat="1">
      <c r="BP37465" s="90"/>
    </row>
    <row r="37466" spans="68:68" customFormat="1">
      <c r="BP37466" s="90"/>
    </row>
    <row r="37467" spans="68:68" customFormat="1">
      <c r="BP37467" s="90"/>
    </row>
    <row r="37468" spans="68:68" customFormat="1">
      <c r="BP37468" s="90"/>
    </row>
    <row r="37469" spans="68:68" customFormat="1">
      <c r="BP37469" s="90"/>
    </row>
    <row r="37470" spans="68:68" customFormat="1">
      <c r="BP37470" s="90"/>
    </row>
    <row r="37471" spans="68:68" customFormat="1">
      <c r="BP37471" s="90"/>
    </row>
    <row r="37472" spans="68:68" customFormat="1">
      <c r="BP37472" s="90"/>
    </row>
    <row r="37473" spans="68:68" customFormat="1">
      <c r="BP37473" s="90"/>
    </row>
    <row r="37474" spans="68:68" customFormat="1">
      <c r="BP37474" s="90"/>
    </row>
    <row r="37475" spans="68:68" customFormat="1">
      <c r="BP37475" s="90"/>
    </row>
    <row r="37476" spans="68:68" customFormat="1">
      <c r="BP37476" s="90"/>
    </row>
    <row r="37477" spans="68:68" customFormat="1">
      <c r="BP37477" s="90"/>
    </row>
    <row r="37478" spans="68:68" customFormat="1">
      <c r="BP37478" s="90"/>
    </row>
    <row r="37479" spans="68:68" customFormat="1">
      <c r="BP37479" s="90"/>
    </row>
    <row r="37480" spans="68:68" customFormat="1">
      <c r="BP37480" s="90"/>
    </row>
    <row r="37481" spans="68:68" customFormat="1">
      <c r="BP37481" s="90"/>
    </row>
    <row r="37482" spans="68:68" customFormat="1">
      <c r="BP37482" s="90"/>
    </row>
    <row r="37483" spans="68:68" customFormat="1">
      <c r="BP37483" s="90"/>
    </row>
    <row r="37484" spans="68:68" customFormat="1">
      <c r="BP37484" s="90"/>
    </row>
    <row r="37485" spans="68:68" customFormat="1">
      <c r="BP37485" s="90"/>
    </row>
    <row r="37486" spans="68:68" customFormat="1">
      <c r="BP37486" s="90"/>
    </row>
    <row r="37487" spans="68:68" customFormat="1">
      <c r="BP37487" s="90"/>
    </row>
    <row r="37488" spans="68:68" customFormat="1">
      <c r="BP37488" s="90"/>
    </row>
    <row r="37489" spans="68:68" customFormat="1">
      <c r="BP37489" s="90"/>
    </row>
    <row r="37490" spans="68:68" customFormat="1">
      <c r="BP37490" s="90"/>
    </row>
    <row r="37491" spans="68:68" customFormat="1">
      <c r="BP37491" s="90"/>
    </row>
    <row r="37492" spans="68:68" customFormat="1">
      <c r="BP37492" s="90"/>
    </row>
    <row r="37493" spans="68:68" customFormat="1">
      <c r="BP37493" s="90"/>
    </row>
    <row r="37494" spans="68:68" customFormat="1">
      <c r="BP37494" s="90"/>
    </row>
    <row r="37495" spans="68:68" customFormat="1">
      <c r="BP37495" s="90"/>
    </row>
    <row r="37496" spans="68:68" customFormat="1">
      <c r="BP37496" s="90"/>
    </row>
    <row r="37497" spans="68:68" customFormat="1">
      <c r="BP37497" s="90"/>
    </row>
    <row r="37498" spans="68:68" customFormat="1">
      <c r="BP37498" s="90"/>
    </row>
    <row r="37499" spans="68:68" customFormat="1">
      <c r="BP37499" s="90"/>
    </row>
    <row r="37500" spans="68:68" customFormat="1">
      <c r="BP37500" s="90"/>
    </row>
    <row r="37501" spans="68:68" customFormat="1">
      <c r="BP37501" s="90"/>
    </row>
    <row r="37502" spans="68:68" customFormat="1">
      <c r="BP37502" s="90"/>
    </row>
    <row r="37503" spans="68:68" customFormat="1">
      <c r="BP37503" s="90"/>
    </row>
    <row r="37504" spans="68:68" customFormat="1">
      <c r="BP37504" s="90"/>
    </row>
    <row r="37505" spans="68:68" customFormat="1">
      <c r="BP37505" s="90"/>
    </row>
    <row r="37506" spans="68:68" customFormat="1">
      <c r="BP37506" s="90"/>
    </row>
    <row r="37507" spans="68:68" customFormat="1">
      <c r="BP37507" s="90"/>
    </row>
    <row r="37508" spans="68:68" customFormat="1">
      <c r="BP37508" s="90"/>
    </row>
    <row r="37509" spans="68:68" customFormat="1">
      <c r="BP37509" s="90"/>
    </row>
    <row r="37510" spans="68:68" customFormat="1">
      <c r="BP37510" s="90"/>
    </row>
    <row r="37511" spans="68:68" customFormat="1">
      <c r="BP37511" s="90"/>
    </row>
    <row r="37512" spans="68:68" customFormat="1">
      <c r="BP37512" s="90"/>
    </row>
    <row r="37513" spans="68:68" customFormat="1">
      <c r="BP37513" s="90"/>
    </row>
    <row r="37514" spans="68:68" customFormat="1">
      <c r="BP37514" s="90"/>
    </row>
    <row r="37515" spans="68:68" customFormat="1">
      <c r="BP37515" s="90"/>
    </row>
    <row r="37516" spans="68:68" customFormat="1">
      <c r="BP37516" s="90"/>
    </row>
    <row r="37517" spans="68:68" customFormat="1">
      <c r="BP37517" s="90"/>
    </row>
    <row r="37518" spans="68:68" customFormat="1">
      <c r="BP37518" s="90"/>
    </row>
    <row r="37519" spans="68:68" customFormat="1">
      <c r="BP37519" s="90"/>
    </row>
    <row r="37520" spans="68:68" customFormat="1">
      <c r="BP37520" s="90"/>
    </row>
    <row r="37521" spans="68:68" customFormat="1">
      <c r="BP37521" s="90"/>
    </row>
    <row r="37522" spans="68:68" customFormat="1">
      <c r="BP37522" s="90"/>
    </row>
    <row r="37523" spans="68:68" customFormat="1">
      <c r="BP37523" s="90"/>
    </row>
    <row r="37524" spans="68:68" customFormat="1">
      <c r="BP37524" s="90"/>
    </row>
    <row r="37525" spans="68:68" customFormat="1">
      <c r="BP37525" s="90"/>
    </row>
    <row r="37526" spans="68:68" customFormat="1">
      <c r="BP37526" s="90"/>
    </row>
    <row r="37527" spans="68:68" customFormat="1">
      <c r="BP37527" s="90"/>
    </row>
    <row r="37528" spans="68:68" customFormat="1">
      <c r="BP37528" s="90"/>
    </row>
    <row r="37529" spans="68:68" customFormat="1">
      <c r="BP37529" s="90"/>
    </row>
    <row r="37530" spans="68:68" customFormat="1">
      <c r="BP37530" s="90"/>
    </row>
    <row r="37531" spans="68:68" customFormat="1">
      <c r="BP37531" s="90"/>
    </row>
    <row r="37532" spans="68:68" customFormat="1">
      <c r="BP37532" s="90"/>
    </row>
    <row r="37533" spans="68:68" customFormat="1">
      <c r="BP37533" s="90"/>
    </row>
    <row r="37534" spans="68:68" customFormat="1">
      <c r="BP37534" s="90"/>
    </row>
    <row r="37535" spans="68:68" customFormat="1">
      <c r="BP37535" s="90"/>
    </row>
    <row r="37536" spans="68:68" customFormat="1">
      <c r="BP37536" s="90"/>
    </row>
    <row r="37537" spans="68:68" customFormat="1">
      <c r="BP37537" s="90"/>
    </row>
    <row r="37538" spans="68:68" customFormat="1">
      <c r="BP37538" s="90"/>
    </row>
    <row r="37539" spans="68:68" customFormat="1">
      <c r="BP37539" s="90"/>
    </row>
    <row r="37540" spans="68:68" customFormat="1">
      <c r="BP37540" s="90"/>
    </row>
    <row r="37541" spans="68:68" customFormat="1">
      <c r="BP37541" s="90"/>
    </row>
    <row r="37542" spans="68:68" customFormat="1">
      <c r="BP37542" s="90"/>
    </row>
    <row r="37543" spans="68:68" customFormat="1">
      <c r="BP37543" s="90"/>
    </row>
    <row r="37544" spans="68:68" customFormat="1">
      <c r="BP37544" s="90"/>
    </row>
    <row r="37545" spans="68:68" customFormat="1">
      <c r="BP37545" s="90"/>
    </row>
    <row r="37546" spans="68:68" customFormat="1">
      <c r="BP37546" s="90"/>
    </row>
    <row r="37547" spans="68:68" customFormat="1">
      <c r="BP37547" s="90"/>
    </row>
    <row r="37548" spans="68:68" customFormat="1">
      <c r="BP37548" s="90"/>
    </row>
    <row r="37549" spans="68:68" customFormat="1">
      <c r="BP37549" s="90"/>
    </row>
    <row r="37550" spans="68:68" customFormat="1">
      <c r="BP37550" s="90"/>
    </row>
    <row r="37551" spans="68:68" customFormat="1">
      <c r="BP37551" s="90"/>
    </row>
    <row r="37552" spans="68:68" customFormat="1">
      <c r="BP37552" s="90"/>
    </row>
    <row r="37553" spans="68:68" customFormat="1">
      <c r="BP37553" s="90"/>
    </row>
    <row r="37554" spans="68:68" customFormat="1">
      <c r="BP37554" s="90"/>
    </row>
    <row r="37555" spans="68:68" customFormat="1">
      <c r="BP37555" s="90"/>
    </row>
    <row r="37556" spans="68:68" customFormat="1">
      <c r="BP37556" s="90"/>
    </row>
    <row r="37557" spans="68:68" customFormat="1">
      <c r="BP37557" s="90"/>
    </row>
    <row r="37558" spans="68:68" customFormat="1">
      <c r="BP37558" s="90"/>
    </row>
    <row r="37559" spans="68:68" customFormat="1">
      <c r="BP37559" s="90"/>
    </row>
    <row r="37560" spans="68:68" customFormat="1">
      <c r="BP37560" s="90"/>
    </row>
    <row r="37561" spans="68:68" customFormat="1">
      <c r="BP37561" s="90"/>
    </row>
    <row r="37562" spans="68:68" customFormat="1">
      <c r="BP37562" s="90"/>
    </row>
    <row r="37563" spans="68:68" customFormat="1">
      <c r="BP37563" s="90"/>
    </row>
    <row r="37564" spans="68:68" customFormat="1">
      <c r="BP37564" s="90"/>
    </row>
    <row r="37565" spans="68:68" customFormat="1">
      <c r="BP37565" s="90"/>
    </row>
    <row r="37566" spans="68:68" customFormat="1">
      <c r="BP37566" s="90"/>
    </row>
    <row r="37567" spans="68:68" customFormat="1">
      <c r="BP37567" s="90"/>
    </row>
    <row r="37568" spans="68:68" customFormat="1">
      <c r="BP37568" s="90"/>
    </row>
    <row r="37569" spans="68:68" customFormat="1">
      <c r="BP37569" s="90"/>
    </row>
    <row r="37570" spans="68:68" customFormat="1">
      <c r="BP37570" s="90"/>
    </row>
    <row r="37571" spans="68:68" customFormat="1">
      <c r="BP37571" s="90"/>
    </row>
    <row r="37572" spans="68:68" customFormat="1">
      <c r="BP37572" s="90"/>
    </row>
    <row r="37573" spans="68:68" customFormat="1">
      <c r="BP37573" s="90"/>
    </row>
    <row r="37574" spans="68:68" customFormat="1">
      <c r="BP37574" s="90"/>
    </row>
    <row r="37575" spans="68:68" customFormat="1">
      <c r="BP37575" s="90"/>
    </row>
    <row r="37576" spans="68:68" customFormat="1">
      <c r="BP37576" s="90"/>
    </row>
    <row r="37577" spans="68:68" customFormat="1">
      <c r="BP37577" s="90"/>
    </row>
    <row r="37578" spans="68:68" customFormat="1">
      <c r="BP37578" s="90"/>
    </row>
    <row r="37579" spans="68:68" customFormat="1">
      <c r="BP37579" s="90"/>
    </row>
    <row r="37580" spans="68:68" customFormat="1">
      <c r="BP37580" s="90"/>
    </row>
    <row r="37581" spans="68:68" customFormat="1">
      <c r="BP37581" s="90"/>
    </row>
    <row r="37582" spans="68:68" customFormat="1">
      <c r="BP37582" s="90"/>
    </row>
    <row r="37583" spans="68:68" customFormat="1">
      <c r="BP37583" s="90"/>
    </row>
    <row r="37584" spans="68:68" customFormat="1">
      <c r="BP37584" s="90"/>
    </row>
    <row r="37585" spans="68:68" customFormat="1">
      <c r="BP37585" s="90"/>
    </row>
    <row r="37586" spans="68:68" customFormat="1">
      <c r="BP37586" s="90"/>
    </row>
    <row r="37587" spans="68:68" customFormat="1">
      <c r="BP37587" s="90"/>
    </row>
    <row r="37588" spans="68:68" customFormat="1">
      <c r="BP37588" s="90"/>
    </row>
    <row r="37589" spans="68:68" customFormat="1">
      <c r="BP37589" s="90"/>
    </row>
    <row r="37590" spans="68:68" customFormat="1">
      <c r="BP37590" s="90"/>
    </row>
    <row r="37591" spans="68:68" customFormat="1">
      <c r="BP37591" s="90"/>
    </row>
    <row r="37592" spans="68:68" customFormat="1">
      <c r="BP37592" s="90"/>
    </row>
    <row r="37593" spans="68:68" customFormat="1">
      <c r="BP37593" s="90"/>
    </row>
    <row r="37594" spans="68:68" customFormat="1">
      <c r="BP37594" s="90"/>
    </row>
    <row r="37595" spans="68:68" customFormat="1">
      <c r="BP37595" s="90"/>
    </row>
    <row r="37596" spans="68:68" customFormat="1">
      <c r="BP37596" s="90"/>
    </row>
    <row r="37597" spans="68:68" customFormat="1">
      <c r="BP37597" s="90"/>
    </row>
    <row r="37598" spans="68:68" customFormat="1">
      <c r="BP37598" s="90"/>
    </row>
    <row r="37599" spans="68:68" customFormat="1">
      <c r="BP37599" s="90"/>
    </row>
    <row r="37600" spans="68:68" customFormat="1">
      <c r="BP37600" s="90"/>
    </row>
    <row r="37601" spans="68:68" customFormat="1">
      <c r="BP37601" s="90"/>
    </row>
    <row r="37602" spans="68:68" customFormat="1">
      <c r="BP37602" s="90"/>
    </row>
    <row r="37603" spans="68:68" customFormat="1">
      <c r="BP37603" s="90"/>
    </row>
    <row r="37604" spans="68:68" customFormat="1">
      <c r="BP37604" s="90"/>
    </row>
    <row r="37605" spans="68:68" customFormat="1">
      <c r="BP37605" s="90"/>
    </row>
    <row r="37606" spans="68:68" customFormat="1">
      <c r="BP37606" s="90"/>
    </row>
    <row r="37607" spans="68:68" customFormat="1">
      <c r="BP37607" s="90"/>
    </row>
    <row r="37608" spans="68:68" customFormat="1">
      <c r="BP37608" s="90"/>
    </row>
    <row r="37609" spans="68:68" customFormat="1">
      <c r="BP37609" s="90"/>
    </row>
    <row r="37610" spans="68:68" customFormat="1">
      <c r="BP37610" s="90"/>
    </row>
    <row r="37611" spans="68:68" customFormat="1">
      <c r="BP37611" s="90"/>
    </row>
    <row r="37612" spans="68:68" customFormat="1">
      <c r="BP37612" s="90"/>
    </row>
    <row r="37613" spans="68:68" customFormat="1">
      <c r="BP37613" s="90"/>
    </row>
    <row r="37614" spans="68:68" customFormat="1">
      <c r="BP37614" s="90"/>
    </row>
    <row r="37615" spans="68:68" customFormat="1">
      <c r="BP37615" s="90"/>
    </row>
    <row r="37616" spans="68:68" customFormat="1">
      <c r="BP37616" s="90"/>
    </row>
    <row r="37617" spans="68:68" customFormat="1">
      <c r="BP37617" s="90"/>
    </row>
    <row r="37618" spans="68:68" customFormat="1">
      <c r="BP37618" s="90"/>
    </row>
    <row r="37619" spans="68:68" customFormat="1">
      <c r="BP37619" s="90"/>
    </row>
    <row r="37620" spans="68:68" customFormat="1">
      <c r="BP37620" s="90"/>
    </row>
    <row r="37621" spans="68:68" customFormat="1">
      <c r="BP37621" s="90"/>
    </row>
    <row r="37622" spans="68:68" customFormat="1">
      <c r="BP37622" s="90"/>
    </row>
    <row r="37623" spans="68:68" customFormat="1">
      <c r="BP37623" s="90"/>
    </row>
    <row r="37624" spans="68:68" customFormat="1">
      <c r="BP37624" s="90"/>
    </row>
    <row r="37625" spans="68:68" customFormat="1">
      <c r="BP37625" s="90"/>
    </row>
    <row r="37626" spans="68:68" customFormat="1">
      <c r="BP37626" s="90"/>
    </row>
    <row r="37627" spans="68:68" customFormat="1">
      <c r="BP37627" s="90"/>
    </row>
    <row r="37628" spans="68:68" customFormat="1">
      <c r="BP37628" s="90"/>
    </row>
    <row r="37629" spans="68:68" customFormat="1">
      <c r="BP37629" s="90"/>
    </row>
    <row r="37630" spans="68:68" customFormat="1">
      <c r="BP37630" s="90"/>
    </row>
    <row r="37631" spans="68:68" customFormat="1">
      <c r="BP37631" s="90"/>
    </row>
    <row r="37632" spans="68:68" customFormat="1">
      <c r="BP37632" s="90"/>
    </row>
    <row r="37633" spans="68:68" customFormat="1">
      <c r="BP37633" s="90"/>
    </row>
    <row r="37634" spans="68:68" customFormat="1">
      <c r="BP37634" s="90"/>
    </row>
    <row r="37635" spans="68:68" customFormat="1">
      <c r="BP37635" s="90"/>
    </row>
    <row r="37636" spans="68:68" customFormat="1">
      <c r="BP37636" s="90"/>
    </row>
    <row r="37637" spans="68:68" customFormat="1">
      <c r="BP37637" s="90"/>
    </row>
    <row r="37638" spans="68:68" customFormat="1">
      <c r="BP37638" s="90"/>
    </row>
    <row r="37639" spans="68:68" customFormat="1">
      <c r="BP37639" s="90"/>
    </row>
    <row r="37640" spans="68:68" customFormat="1">
      <c r="BP37640" s="90"/>
    </row>
    <row r="37641" spans="68:68" customFormat="1">
      <c r="BP37641" s="90"/>
    </row>
    <row r="37642" spans="68:68" customFormat="1">
      <c r="BP37642" s="90"/>
    </row>
    <row r="37643" spans="68:68" customFormat="1">
      <c r="BP37643" s="90"/>
    </row>
    <row r="37644" spans="68:68" customFormat="1">
      <c r="BP37644" s="90"/>
    </row>
    <row r="37645" spans="68:68" customFormat="1">
      <c r="BP37645" s="90"/>
    </row>
    <row r="37646" spans="68:68" customFormat="1">
      <c r="BP37646" s="90"/>
    </row>
    <row r="37647" spans="68:68" customFormat="1">
      <c r="BP37647" s="90"/>
    </row>
    <row r="37648" spans="68:68" customFormat="1">
      <c r="BP37648" s="90"/>
    </row>
    <row r="37649" spans="68:68" customFormat="1">
      <c r="BP37649" s="90"/>
    </row>
    <row r="37650" spans="68:68" customFormat="1">
      <c r="BP37650" s="90"/>
    </row>
    <row r="37651" spans="68:68" customFormat="1">
      <c r="BP37651" s="90"/>
    </row>
    <row r="37652" spans="68:68" customFormat="1">
      <c r="BP37652" s="90"/>
    </row>
    <row r="37653" spans="68:68" customFormat="1">
      <c r="BP37653" s="90"/>
    </row>
    <row r="37654" spans="68:68" customFormat="1">
      <c r="BP37654" s="90"/>
    </row>
    <row r="37655" spans="68:68" customFormat="1">
      <c r="BP37655" s="90"/>
    </row>
    <row r="37656" spans="68:68" customFormat="1">
      <c r="BP37656" s="90"/>
    </row>
    <row r="37657" spans="68:68" customFormat="1">
      <c r="BP37657" s="90"/>
    </row>
    <row r="37658" spans="68:68" customFormat="1">
      <c r="BP37658" s="90"/>
    </row>
    <row r="37659" spans="68:68" customFormat="1">
      <c r="BP37659" s="90"/>
    </row>
    <row r="37660" spans="68:68" customFormat="1">
      <c r="BP37660" s="90"/>
    </row>
    <row r="37661" spans="68:68" customFormat="1">
      <c r="BP37661" s="90"/>
    </row>
    <row r="37662" spans="68:68" customFormat="1">
      <c r="BP37662" s="90"/>
    </row>
    <row r="37663" spans="68:68" customFormat="1">
      <c r="BP37663" s="90"/>
    </row>
    <row r="37664" spans="68:68" customFormat="1">
      <c r="BP37664" s="90"/>
    </row>
    <row r="37665" spans="68:68" customFormat="1">
      <c r="BP37665" s="90"/>
    </row>
    <row r="37666" spans="68:68" customFormat="1">
      <c r="BP37666" s="90"/>
    </row>
    <row r="37667" spans="68:68" customFormat="1">
      <c r="BP37667" s="90"/>
    </row>
    <row r="37668" spans="68:68" customFormat="1">
      <c r="BP37668" s="90"/>
    </row>
    <row r="37669" spans="68:68" customFormat="1">
      <c r="BP37669" s="90"/>
    </row>
    <row r="37670" spans="68:68" customFormat="1">
      <c r="BP37670" s="90"/>
    </row>
    <row r="37671" spans="68:68" customFormat="1">
      <c r="BP37671" s="90"/>
    </row>
    <row r="37672" spans="68:68" customFormat="1">
      <c r="BP37672" s="90"/>
    </row>
    <row r="37673" spans="68:68" customFormat="1">
      <c r="BP37673" s="90"/>
    </row>
    <row r="37674" spans="68:68" customFormat="1">
      <c r="BP37674" s="90"/>
    </row>
    <row r="37675" spans="68:68" customFormat="1">
      <c r="BP37675" s="90"/>
    </row>
    <row r="37676" spans="68:68" customFormat="1">
      <c r="BP37676" s="90"/>
    </row>
    <row r="37677" spans="68:68" customFormat="1">
      <c r="BP37677" s="90"/>
    </row>
    <row r="37678" spans="68:68" customFormat="1">
      <c r="BP37678" s="90"/>
    </row>
    <row r="37679" spans="68:68" customFormat="1">
      <c r="BP37679" s="90"/>
    </row>
    <row r="37680" spans="68:68" customFormat="1">
      <c r="BP37680" s="90"/>
    </row>
    <row r="37681" spans="68:68" customFormat="1">
      <c r="BP37681" s="90"/>
    </row>
    <row r="37682" spans="68:68" customFormat="1">
      <c r="BP37682" s="90"/>
    </row>
    <row r="37683" spans="68:68" customFormat="1">
      <c r="BP37683" s="90"/>
    </row>
    <row r="37684" spans="68:68" customFormat="1">
      <c r="BP37684" s="90"/>
    </row>
    <row r="37685" spans="68:68" customFormat="1">
      <c r="BP37685" s="90"/>
    </row>
    <row r="37686" spans="68:68" customFormat="1">
      <c r="BP37686" s="90"/>
    </row>
    <row r="37687" spans="68:68" customFormat="1">
      <c r="BP37687" s="90"/>
    </row>
    <row r="37688" spans="68:68" customFormat="1">
      <c r="BP37688" s="90"/>
    </row>
    <row r="37689" spans="68:68" customFormat="1">
      <c r="BP37689" s="90"/>
    </row>
    <row r="37690" spans="68:68" customFormat="1">
      <c r="BP37690" s="90"/>
    </row>
    <row r="37691" spans="68:68" customFormat="1">
      <c r="BP37691" s="90"/>
    </row>
    <row r="37692" spans="68:68" customFormat="1">
      <c r="BP37692" s="90"/>
    </row>
    <row r="37693" spans="68:68" customFormat="1">
      <c r="BP37693" s="90"/>
    </row>
    <row r="37694" spans="68:68" customFormat="1">
      <c r="BP37694" s="90"/>
    </row>
    <row r="37695" spans="68:68" customFormat="1">
      <c r="BP37695" s="90"/>
    </row>
    <row r="37696" spans="68:68" customFormat="1">
      <c r="BP37696" s="90"/>
    </row>
    <row r="37697" spans="68:68" customFormat="1">
      <c r="BP37697" s="90"/>
    </row>
    <row r="37698" spans="68:68" customFormat="1">
      <c r="BP37698" s="90"/>
    </row>
    <row r="37699" spans="68:68" customFormat="1">
      <c r="BP37699" s="90"/>
    </row>
    <row r="37700" spans="68:68" customFormat="1">
      <c r="BP37700" s="90"/>
    </row>
    <row r="37701" spans="68:68" customFormat="1">
      <c r="BP37701" s="90"/>
    </row>
    <row r="37702" spans="68:68" customFormat="1">
      <c r="BP37702" s="90"/>
    </row>
    <row r="37703" spans="68:68" customFormat="1">
      <c r="BP37703" s="90"/>
    </row>
    <row r="37704" spans="68:68" customFormat="1">
      <c r="BP37704" s="90"/>
    </row>
    <row r="37705" spans="68:68" customFormat="1">
      <c r="BP37705" s="90"/>
    </row>
    <row r="37706" spans="68:68" customFormat="1">
      <c r="BP37706" s="90"/>
    </row>
    <row r="37707" spans="68:68" customFormat="1">
      <c r="BP37707" s="90"/>
    </row>
    <row r="37708" spans="68:68" customFormat="1">
      <c r="BP37708" s="90"/>
    </row>
    <row r="37709" spans="68:68" customFormat="1">
      <c r="BP37709" s="90"/>
    </row>
    <row r="37710" spans="68:68" customFormat="1">
      <c r="BP37710" s="90"/>
    </row>
    <row r="37711" spans="68:68" customFormat="1">
      <c r="BP37711" s="90"/>
    </row>
    <row r="37712" spans="68:68" customFormat="1">
      <c r="BP37712" s="90"/>
    </row>
    <row r="37713" spans="68:68" customFormat="1">
      <c r="BP37713" s="90"/>
    </row>
    <row r="37714" spans="68:68" customFormat="1">
      <c r="BP37714" s="90"/>
    </row>
    <row r="37715" spans="68:68" customFormat="1">
      <c r="BP37715" s="90"/>
    </row>
    <row r="37716" spans="68:68" customFormat="1">
      <c r="BP37716" s="90"/>
    </row>
    <row r="37717" spans="68:68" customFormat="1">
      <c r="BP37717" s="90"/>
    </row>
    <row r="37718" spans="68:68" customFormat="1">
      <c r="BP37718" s="90"/>
    </row>
    <row r="37719" spans="68:68" customFormat="1">
      <c r="BP37719" s="90"/>
    </row>
    <row r="37720" spans="68:68" customFormat="1">
      <c r="BP37720" s="90"/>
    </row>
    <row r="37721" spans="68:68" customFormat="1">
      <c r="BP37721" s="90"/>
    </row>
    <row r="37722" spans="68:68" customFormat="1">
      <c r="BP37722" s="90"/>
    </row>
    <row r="37723" spans="68:68" customFormat="1">
      <c r="BP37723" s="90"/>
    </row>
    <row r="37724" spans="68:68" customFormat="1">
      <c r="BP37724" s="90"/>
    </row>
    <row r="37725" spans="68:68" customFormat="1">
      <c r="BP37725" s="90"/>
    </row>
    <row r="37726" spans="68:68" customFormat="1">
      <c r="BP37726" s="90"/>
    </row>
    <row r="37727" spans="68:68" customFormat="1">
      <c r="BP37727" s="90"/>
    </row>
    <row r="37728" spans="68:68" customFormat="1">
      <c r="BP37728" s="90"/>
    </row>
    <row r="37729" spans="68:68" customFormat="1">
      <c r="BP37729" s="90"/>
    </row>
    <row r="37730" spans="68:68" customFormat="1">
      <c r="BP37730" s="90"/>
    </row>
    <row r="37731" spans="68:68" customFormat="1">
      <c r="BP37731" s="90"/>
    </row>
    <row r="37732" spans="68:68" customFormat="1">
      <c r="BP37732" s="90"/>
    </row>
    <row r="37733" spans="68:68" customFormat="1">
      <c r="BP37733" s="90"/>
    </row>
    <row r="37734" spans="68:68" customFormat="1">
      <c r="BP37734" s="90"/>
    </row>
    <row r="37735" spans="68:68" customFormat="1">
      <c r="BP37735" s="90"/>
    </row>
    <row r="37736" spans="68:68" customFormat="1">
      <c r="BP37736" s="90"/>
    </row>
    <row r="37737" spans="68:68" customFormat="1">
      <c r="BP37737" s="90"/>
    </row>
    <row r="37738" spans="68:68" customFormat="1">
      <c r="BP37738" s="90"/>
    </row>
    <row r="37739" spans="68:68" customFormat="1">
      <c r="BP37739" s="90"/>
    </row>
    <row r="37740" spans="68:68" customFormat="1">
      <c r="BP37740" s="90"/>
    </row>
    <row r="37741" spans="68:68" customFormat="1">
      <c r="BP37741" s="90"/>
    </row>
    <row r="37742" spans="68:68" customFormat="1">
      <c r="BP37742" s="90"/>
    </row>
    <row r="37743" spans="68:68" customFormat="1">
      <c r="BP37743" s="90"/>
    </row>
    <row r="37744" spans="68:68" customFormat="1">
      <c r="BP37744" s="90"/>
    </row>
    <row r="37745" spans="68:68" customFormat="1">
      <c r="BP37745" s="90"/>
    </row>
    <row r="37746" spans="68:68" customFormat="1">
      <c r="BP37746" s="90"/>
    </row>
    <row r="37747" spans="68:68" customFormat="1">
      <c r="BP37747" s="90"/>
    </row>
    <row r="37748" spans="68:68" customFormat="1">
      <c r="BP37748" s="90"/>
    </row>
    <row r="37749" spans="68:68" customFormat="1">
      <c r="BP37749" s="90"/>
    </row>
    <row r="37750" spans="68:68" customFormat="1">
      <c r="BP37750" s="90"/>
    </row>
    <row r="37751" spans="68:68" customFormat="1">
      <c r="BP37751" s="90"/>
    </row>
    <row r="37752" spans="68:68" customFormat="1">
      <c r="BP37752" s="90"/>
    </row>
    <row r="37753" spans="68:68" customFormat="1">
      <c r="BP37753" s="90"/>
    </row>
    <row r="37754" spans="68:68" customFormat="1">
      <c r="BP37754" s="90"/>
    </row>
    <row r="37755" spans="68:68" customFormat="1">
      <c r="BP37755" s="90"/>
    </row>
    <row r="37756" spans="68:68" customFormat="1">
      <c r="BP37756" s="90"/>
    </row>
    <row r="37757" spans="68:68" customFormat="1">
      <c r="BP37757" s="90"/>
    </row>
    <row r="37758" spans="68:68" customFormat="1">
      <c r="BP37758" s="90"/>
    </row>
    <row r="37759" spans="68:68" customFormat="1">
      <c r="BP37759" s="90"/>
    </row>
    <row r="37760" spans="68:68" customFormat="1">
      <c r="BP37760" s="90"/>
    </row>
    <row r="37761" spans="68:68" customFormat="1">
      <c r="BP37761" s="90"/>
    </row>
    <row r="37762" spans="68:68" customFormat="1">
      <c r="BP37762" s="90"/>
    </row>
    <row r="37763" spans="68:68" customFormat="1">
      <c r="BP37763" s="90"/>
    </row>
    <row r="37764" spans="68:68" customFormat="1">
      <c r="BP37764" s="90"/>
    </row>
    <row r="37765" spans="68:68" customFormat="1">
      <c r="BP37765" s="90"/>
    </row>
    <row r="37766" spans="68:68" customFormat="1">
      <c r="BP37766" s="90"/>
    </row>
    <row r="37767" spans="68:68" customFormat="1">
      <c r="BP37767" s="90"/>
    </row>
    <row r="37768" spans="68:68" customFormat="1">
      <c r="BP37768" s="90"/>
    </row>
    <row r="37769" spans="68:68" customFormat="1">
      <c r="BP37769" s="90"/>
    </row>
    <row r="37770" spans="68:68" customFormat="1">
      <c r="BP37770" s="90"/>
    </row>
    <row r="37771" spans="68:68" customFormat="1">
      <c r="BP37771" s="90"/>
    </row>
    <row r="37772" spans="68:68" customFormat="1">
      <c r="BP37772" s="90"/>
    </row>
    <row r="37773" spans="68:68" customFormat="1">
      <c r="BP37773" s="90"/>
    </row>
    <row r="37774" spans="68:68" customFormat="1">
      <c r="BP37774" s="90"/>
    </row>
    <row r="37775" spans="68:68" customFormat="1">
      <c r="BP37775" s="90"/>
    </row>
    <row r="37776" spans="68:68" customFormat="1">
      <c r="BP37776" s="90"/>
    </row>
    <row r="37777" spans="68:68" customFormat="1">
      <c r="BP37777" s="90"/>
    </row>
    <row r="37778" spans="68:68" customFormat="1">
      <c r="BP37778" s="90"/>
    </row>
    <row r="37779" spans="68:68" customFormat="1">
      <c r="BP37779" s="90"/>
    </row>
    <row r="37780" spans="68:68" customFormat="1">
      <c r="BP37780" s="90"/>
    </row>
    <row r="37781" spans="68:68" customFormat="1">
      <c r="BP37781" s="90"/>
    </row>
    <row r="37782" spans="68:68" customFormat="1">
      <c r="BP37782" s="90"/>
    </row>
    <row r="37783" spans="68:68" customFormat="1">
      <c r="BP37783" s="90"/>
    </row>
    <row r="37784" spans="68:68" customFormat="1">
      <c r="BP37784" s="90"/>
    </row>
    <row r="37785" spans="68:68" customFormat="1">
      <c r="BP37785" s="90"/>
    </row>
    <row r="37786" spans="68:68" customFormat="1">
      <c r="BP37786" s="90"/>
    </row>
    <row r="37787" spans="68:68" customFormat="1">
      <c r="BP37787" s="90"/>
    </row>
    <row r="37788" spans="68:68" customFormat="1">
      <c r="BP37788" s="90"/>
    </row>
    <row r="37789" spans="68:68" customFormat="1">
      <c r="BP37789" s="90"/>
    </row>
    <row r="37790" spans="68:68" customFormat="1">
      <c r="BP37790" s="90"/>
    </row>
    <row r="37791" spans="68:68" customFormat="1">
      <c r="BP37791" s="90"/>
    </row>
    <row r="37792" spans="68:68" customFormat="1">
      <c r="BP37792" s="90"/>
    </row>
    <row r="37793" spans="68:68" customFormat="1">
      <c r="BP37793" s="90"/>
    </row>
    <row r="37794" spans="68:68" customFormat="1">
      <c r="BP37794" s="90"/>
    </row>
    <row r="37795" spans="68:68" customFormat="1">
      <c r="BP37795" s="90"/>
    </row>
    <row r="37796" spans="68:68" customFormat="1">
      <c r="BP37796" s="90"/>
    </row>
    <row r="37797" spans="68:68" customFormat="1">
      <c r="BP37797" s="90"/>
    </row>
    <row r="37798" spans="68:68" customFormat="1">
      <c r="BP37798" s="90"/>
    </row>
    <row r="37799" spans="68:68" customFormat="1">
      <c r="BP37799" s="90"/>
    </row>
    <row r="37800" spans="68:68" customFormat="1">
      <c r="BP37800" s="90"/>
    </row>
    <row r="37801" spans="68:68" customFormat="1">
      <c r="BP37801" s="90"/>
    </row>
    <row r="37802" spans="68:68" customFormat="1">
      <c r="BP37802" s="90"/>
    </row>
    <row r="37803" spans="68:68" customFormat="1">
      <c r="BP37803" s="90"/>
    </row>
    <row r="37804" spans="68:68" customFormat="1">
      <c r="BP37804" s="90"/>
    </row>
    <row r="37805" spans="68:68" customFormat="1">
      <c r="BP37805" s="90"/>
    </row>
    <row r="37806" spans="68:68" customFormat="1">
      <c r="BP37806" s="90"/>
    </row>
    <row r="37807" spans="68:68" customFormat="1">
      <c r="BP37807" s="90"/>
    </row>
    <row r="37808" spans="68:68" customFormat="1">
      <c r="BP37808" s="90"/>
    </row>
    <row r="37809" spans="68:68" customFormat="1">
      <c r="BP37809" s="90"/>
    </row>
    <row r="37810" spans="68:68" customFormat="1">
      <c r="BP37810" s="90"/>
    </row>
    <row r="37811" spans="68:68" customFormat="1">
      <c r="BP37811" s="90"/>
    </row>
    <row r="37812" spans="68:68" customFormat="1">
      <c r="BP37812" s="90"/>
    </row>
    <row r="37813" spans="68:68" customFormat="1">
      <c r="BP37813" s="90"/>
    </row>
    <row r="37814" spans="68:68" customFormat="1">
      <c r="BP37814" s="90"/>
    </row>
    <row r="37815" spans="68:68" customFormat="1">
      <c r="BP37815" s="90"/>
    </row>
    <row r="37816" spans="68:68" customFormat="1">
      <c r="BP37816" s="90"/>
    </row>
    <row r="37817" spans="68:68" customFormat="1">
      <c r="BP37817" s="90"/>
    </row>
    <row r="37818" spans="68:68" customFormat="1">
      <c r="BP37818" s="90"/>
    </row>
    <row r="37819" spans="68:68" customFormat="1">
      <c r="BP37819" s="90"/>
    </row>
    <row r="37820" spans="68:68" customFormat="1">
      <c r="BP37820" s="90"/>
    </row>
    <row r="37821" spans="68:68" customFormat="1">
      <c r="BP37821" s="90"/>
    </row>
    <row r="37822" spans="68:68" customFormat="1">
      <c r="BP37822" s="90"/>
    </row>
    <row r="37823" spans="68:68" customFormat="1">
      <c r="BP37823" s="90"/>
    </row>
    <row r="37824" spans="68:68" customFormat="1">
      <c r="BP37824" s="90"/>
    </row>
    <row r="37825" spans="68:68" customFormat="1">
      <c r="BP37825" s="90"/>
    </row>
    <row r="37826" spans="68:68" customFormat="1">
      <c r="BP37826" s="90"/>
    </row>
    <row r="37827" spans="68:68" customFormat="1">
      <c r="BP37827" s="90"/>
    </row>
    <row r="37828" spans="68:68" customFormat="1">
      <c r="BP37828" s="90"/>
    </row>
    <row r="37829" spans="68:68" customFormat="1">
      <c r="BP37829" s="90"/>
    </row>
    <row r="37830" spans="68:68" customFormat="1">
      <c r="BP37830" s="90"/>
    </row>
    <row r="37831" spans="68:68" customFormat="1">
      <c r="BP37831" s="90"/>
    </row>
    <row r="37832" spans="68:68" customFormat="1">
      <c r="BP37832" s="90"/>
    </row>
    <row r="37833" spans="68:68" customFormat="1">
      <c r="BP37833" s="90"/>
    </row>
    <row r="37834" spans="68:68" customFormat="1">
      <c r="BP37834" s="90"/>
    </row>
    <row r="37835" spans="68:68" customFormat="1">
      <c r="BP37835" s="90"/>
    </row>
    <row r="37836" spans="68:68" customFormat="1">
      <c r="BP37836" s="90"/>
    </row>
    <row r="37837" spans="68:68" customFormat="1">
      <c r="BP37837" s="90"/>
    </row>
    <row r="37838" spans="68:68" customFormat="1">
      <c r="BP37838" s="90"/>
    </row>
    <row r="37839" spans="68:68" customFormat="1">
      <c r="BP37839" s="90"/>
    </row>
    <row r="37840" spans="68:68" customFormat="1">
      <c r="BP37840" s="90"/>
    </row>
    <row r="37841" spans="68:68" customFormat="1">
      <c r="BP37841" s="90"/>
    </row>
    <row r="37842" spans="68:68" customFormat="1">
      <c r="BP37842" s="90"/>
    </row>
    <row r="37843" spans="68:68" customFormat="1">
      <c r="BP37843" s="90"/>
    </row>
    <row r="37844" spans="68:68" customFormat="1">
      <c r="BP37844" s="90"/>
    </row>
    <row r="37845" spans="68:68" customFormat="1">
      <c r="BP37845" s="90"/>
    </row>
    <row r="37846" spans="68:68" customFormat="1">
      <c r="BP37846" s="90"/>
    </row>
    <row r="37847" spans="68:68" customFormat="1">
      <c r="BP37847" s="90"/>
    </row>
    <row r="37848" spans="68:68" customFormat="1">
      <c r="BP37848" s="90"/>
    </row>
    <row r="37849" spans="68:68" customFormat="1">
      <c r="BP37849" s="90"/>
    </row>
    <row r="37850" spans="68:68" customFormat="1">
      <c r="BP37850" s="90"/>
    </row>
    <row r="37851" spans="68:68" customFormat="1">
      <c r="BP37851" s="90"/>
    </row>
    <row r="37852" spans="68:68" customFormat="1">
      <c r="BP37852" s="90"/>
    </row>
    <row r="37853" spans="68:68" customFormat="1">
      <c r="BP37853" s="90"/>
    </row>
    <row r="37854" spans="68:68" customFormat="1">
      <c r="BP37854" s="90"/>
    </row>
    <row r="37855" spans="68:68" customFormat="1">
      <c r="BP37855" s="90"/>
    </row>
    <row r="37856" spans="68:68" customFormat="1">
      <c r="BP37856" s="90"/>
    </row>
    <row r="37857" spans="68:68" customFormat="1">
      <c r="BP37857" s="90"/>
    </row>
    <row r="37858" spans="68:68" customFormat="1">
      <c r="BP37858" s="90"/>
    </row>
    <row r="37859" spans="68:68" customFormat="1">
      <c r="BP37859" s="90"/>
    </row>
    <row r="37860" spans="68:68" customFormat="1">
      <c r="BP37860" s="90"/>
    </row>
    <row r="37861" spans="68:68" customFormat="1">
      <c r="BP37861" s="90"/>
    </row>
    <row r="37862" spans="68:68" customFormat="1">
      <c r="BP37862" s="90"/>
    </row>
    <row r="37863" spans="68:68" customFormat="1">
      <c r="BP37863" s="90"/>
    </row>
    <row r="37864" spans="68:68" customFormat="1">
      <c r="BP37864" s="90"/>
    </row>
    <row r="37865" spans="68:68" customFormat="1">
      <c r="BP37865" s="90"/>
    </row>
    <row r="37866" spans="68:68" customFormat="1">
      <c r="BP37866" s="90"/>
    </row>
    <row r="37867" spans="68:68" customFormat="1">
      <c r="BP37867" s="90"/>
    </row>
    <row r="37868" spans="68:68" customFormat="1">
      <c r="BP37868" s="90"/>
    </row>
    <row r="37869" spans="68:68" customFormat="1">
      <c r="BP37869" s="90"/>
    </row>
    <row r="37870" spans="68:68" customFormat="1">
      <c r="BP37870" s="90"/>
    </row>
    <row r="37871" spans="68:68" customFormat="1">
      <c r="BP37871" s="90"/>
    </row>
    <row r="37872" spans="68:68" customFormat="1">
      <c r="BP37872" s="90"/>
    </row>
    <row r="37873" spans="68:68" customFormat="1">
      <c r="BP37873" s="90"/>
    </row>
    <row r="37874" spans="68:68" customFormat="1">
      <c r="BP37874" s="90"/>
    </row>
    <row r="37875" spans="68:68" customFormat="1">
      <c r="BP37875" s="90"/>
    </row>
    <row r="37876" spans="68:68" customFormat="1">
      <c r="BP37876" s="90"/>
    </row>
    <row r="37877" spans="68:68" customFormat="1">
      <c r="BP37877" s="90"/>
    </row>
    <row r="37878" spans="68:68" customFormat="1">
      <c r="BP37878" s="90"/>
    </row>
    <row r="37879" spans="68:68" customFormat="1">
      <c r="BP37879" s="90"/>
    </row>
    <row r="37880" spans="68:68" customFormat="1">
      <c r="BP37880" s="90"/>
    </row>
    <row r="37881" spans="68:68" customFormat="1">
      <c r="BP37881" s="90"/>
    </row>
    <row r="37882" spans="68:68" customFormat="1">
      <c r="BP37882" s="90"/>
    </row>
    <row r="37883" spans="68:68" customFormat="1">
      <c r="BP37883" s="90"/>
    </row>
    <row r="37884" spans="68:68" customFormat="1">
      <c r="BP37884" s="90"/>
    </row>
    <row r="37885" spans="68:68" customFormat="1">
      <c r="BP37885" s="90"/>
    </row>
    <row r="37886" spans="68:68" customFormat="1">
      <c r="BP37886" s="90"/>
    </row>
    <row r="37887" spans="68:68" customFormat="1">
      <c r="BP37887" s="90"/>
    </row>
    <row r="37888" spans="68:68" customFormat="1">
      <c r="BP37888" s="90"/>
    </row>
    <row r="37889" spans="68:68" customFormat="1">
      <c r="BP37889" s="90"/>
    </row>
    <row r="37890" spans="68:68" customFormat="1">
      <c r="BP37890" s="90"/>
    </row>
    <row r="37891" spans="68:68" customFormat="1">
      <c r="BP37891" s="90"/>
    </row>
    <row r="37892" spans="68:68" customFormat="1">
      <c r="BP37892" s="90"/>
    </row>
    <row r="37893" spans="68:68" customFormat="1">
      <c r="BP37893" s="90"/>
    </row>
    <row r="37894" spans="68:68" customFormat="1">
      <c r="BP37894" s="90"/>
    </row>
    <row r="37895" spans="68:68" customFormat="1">
      <c r="BP37895" s="90"/>
    </row>
    <row r="37896" spans="68:68" customFormat="1">
      <c r="BP37896" s="90"/>
    </row>
    <row r="37897" spans="68:68" customFormat="1">
      <c r="BP37897" s="90"/>
    </row>
    <row r="37898" spans="68:68" customFormat="1">
      <c r="BP37898" s="90"/>
    </row>
    <row r="37899" spans="68:68" customFormat="1">
      <c r="BP37899" s="90"/>
    </row>
    <row r="37900" spans="68:68" customFormat="1">
      <c r="BP37900" s="90"/>
    </row>
    <row r="37901" spans="68:68" customFormat="1">
      <c r="BP37901" s="90"/>
    </row>
    <row r="37902" spans="68:68" customFormat="1">
      <c r="BP37902" s="90"/>
    </row>
    <row r="37903" spans="68:68" customFormat="1">
      <c r="BP37903" s="90"/>
    </row>
    <row r="37904" spans="68:68" customFormat="1">
      <c r="BP37904" s="90"/>
    </row>
    <row r="37905" spans="68:68" customFormat="1">
      <c r="BP37905" s="90"/>
    </row>
    <row r="37906" spans="68:68" customFormat="1">
      <c r="BP37906" s="90"/>
    </row>
    <row r="37907" spans="68:68" customFormat="1">
      <c r="BP37907" s="90"/>
    </row>
    <row r="37908" spans="68:68" customFormat="1">
      <c r="BP37908" s="90"/>
    </row>
    <row r="37909" spans="68:68" customFormat="1">
      <c r="BP37909" s="90"/>
    </row>
    <row r="37910" spans="68:68" customFormat="1">
      <c r="BP37910" s="90"/>
    </row>
    <row r="37911" spans="68:68" customFormat="1">
      <c r="BP37911" s="90"/>
    </row>
    <row r="37912" spans="68:68" customFormat="1">
      <c r="BP37912" s="90"/>
    </row>
    <row r="37913" spans="68:68" customFormat="1">
      <c r="BP37913" s="90"/>
    </row>
    <row r="37914" spans="68:68" customFormat="1">
      <c r="BP37914" s="90"/>
    </row>
    <row r="37915" spans="68:68" customFormat="1">
      <c r="BP37915" s="90"/>
    </row>
    <row r="37916" spans="68:68" customFormat="1">
      <c r="BP37916" s="90"/>
    </row>
    <row r="37917" spans="68:68" customFormat="1">
      <c r="BP37917" s="90"/>
    </row>
    <row r="37918" spans="68:68" customFormat="1">
      <c r="BP37918" s="90"/>
    </row>
    <row r="37919" spans="68:68" customFormat="1">
      <c r="BP37919" s="90"/>
    </row>
    <row r="37920" spans="68:68" customFormat="1">
      <c r="BP37920" s="90"/>
    </row>
    <row r="37921" spans="68:68" customFormat="1">
      <c r="BP37921" s="90"/>
    </row>
    <row r="37922" spans="68:68" customFormat="1">
      <c r="BP37922" s="90"/>
    </row>
    <row r="37923" spans="68:68" customFormat="1">
      <c r="BP37923" s="90"/>
    </row>
    <row r="37924" spans="68:68" customFormat="1">
      <c r="BP37924" s="90"/>
    </row>
    <row r="37925" spans="68:68" customFormat="1">
      <c r="BP37925" s="90"/>
    </row>
    <row r="37926" spans="68:68" customFormat="1">
      <c r="BP37926" s="90"/>
    </row>
    <row r="37927" spans="68:68" customFormat="1">
      <c r="BP37927" s="90"/>
    </row>
    <row r="37928" spans="68:68" customFormat="1">
      <c r="BP37928" s="90"/>
    </row>
    <row r="37929" spans="68:68" customFormat="1">
      <c r="BP37929" s="90"/>
    </row>
    <row r="37930" spans="68:68" customFormat="1">
      <c r="BP37930" s="90"/>
    </row>
    <row r="37931" spans="68:68" customFormat="1">
      <c r="BP37931" s="90"/>
    </row>
    <row r="37932" spans="68:68" customFormat="1">
      <c r="BP37932" s="90"/>
    </row>
    <row r="37933" spans="68:68" customFormat="1">
      <c r="BP37933" s="90"/>
    </row>
    <row r="37934" spans="68:68" customFormat="1">
      <c r="BP37934" s="90"/>
    </row>
    <row r="37935" spans="68:68" customFormat="1">
      <c r="BP37935" s="90"/>
    </row>
    <row r="37936" spans="68:68" customFormat="1">
      <c r="BP37936" s="90"/>
    </row>
    <row r="37937" spans="68:68" customFormat="1">
      <c r="BP37937" s="90"/>
    </row>
    <row r="37938" spans="68:68" customFormat="1">
      <c r="BP37938" s="90"/>
    </row>
    <row r="37939" spans="68:68" customFormat="1">
      <c r="BP37939" s="90"/>
    </row>
    <row r="37940" spans="68:68" customFormat="1">
      <c r="BP37940" s="90"/>
    </row>
    <row r="37941" spans="68:68" customFormat="1">
      <c r="BP37941" s="90"/>
    </row>
    <row r="37942" spans="68:68" customFormat="1">
      <c r="BP37942" s="90"/>
    </row>
    <row r="37943" spans="68:68" customFormat="1">
      <c r="BP37943" s="90"/>
    </row>
    <row r="37944" spans="68:68" customFormat="1">
      <c r="BP37944" s="90"/>
    </row>
    <row r="37945" spans="68:68" customFormat="1">
      <c r="BP37945" s="90"/>
    </row>
    <row r="37946" spans="68:68" customFormat="1">
      <c r="BP37946" s="90"/>
    </row>
    <row r="37947" spans="68:68" customFormat="1">
      <c r="BP37947" s="90"/>
    </row>
    <row r="37948" spans="68:68" customFormat="1">
      <c r="BP37948" s="90"/>
    </row>
    <row r="37949" spans="68:68" customFormat="1">
      <c r="BP37949" s="90"/>
    </row>
    <row r="37950" spans="68:68" customFormat="1">
      <c r="BP37950" s="90"/>
    </row>
    <row r="37951" spans="68:68" customFormat="1">
      <c r="BP37951" s="90"/>
    </row>
    <row r="37952" spans="68:68" customFormat="1">
      <c r="BP37952" s="90"/>
    </row>
    <row r="37953" spans="68:68" customFormat="1">
      <c r="BP37953" s="90"/>
    </row>
    <row r="37954" spans="68:68" customFormat="1">
      <c r="BP37954" s="90"/>
    </row>
    <row r="37955" spans="68:68" customFormat="1">
      <c r="BP37955" s="90"/>
    </row>
    <row r="37956" spans="68:68" customFormat="1">
      <c r="BP37956" s="90"/>
    </row>
    <row r="37957" spans="68:68" customFormat="1">
      <c r="BP37957" s="90"/>
    </row>
    <row r="37958" spans="68:68" customFormat="1">
      <c r="BP37958" s="90"/>
    </row>
    <row r="37959" spans="68:68" customFormat="1">
      <c r="BP37959" s="90"/>
    </row>
    <row r="37960" spans="68:68" customFormat="1">
      <c r="BP37960" s="90"/>
    </row>
    <row r="37961" spans="68:68" customFormat="1">
      <c r="BP37961" s="90"/>
    </row>
    <row r="37962" spans="68:68" customFormat="1">
      <c r="BP37962" s="90"/>
    </row>
    <row r="37963" spans="68:68" customFormat="1">
      <c r="BP37963" s="90"/>
    </row>
    <row r="37964" spans="68:68" customFormat="1">
      <c r="BP37964" s="90"/>
    </row>
    <row r="37965" spans="68:68" customFormat="1">
      <c r="BP37965" s="90"/>
    </row>
    <row r="37966" spans="68:68" customFormat="1">
      <c r="BP37966" s="90"/>
    </row>
    <row r="37967" spans="68:68" customFormat="1">
      <c r="BP37967" s="90"/>
    </row>
    <row r="37968" spans="68:68" customFormat="1">
      <c r="BP37968" s="90"/>
    </row>
    <row r="37969" spans="68:68" customFormat="1">
      <c r="BP37969" s="90"/>
    </row>
    <row r="37970" spans="68:68" customFormat="1">
      <c r="BP37970" s="90"/>
    </row>
    <row r="37971" spans="68:68" customFormat="1">
      <c r="BP37971" s="90"/>
    </row>
    <row r="37972" spans="68:68" customFormat="1">
      <c r="BP37972" s="90"/>
    </row>
    <row r="37973" spans="68:68" customFormat="1">
      <c r="BP37973" s="90"/>
    </row>
    <row r="37974" spans="68:68" customFormat="1">
      <c r="BP37974" s="90"/>
    </row>
    <row r="37975" spans="68:68" customFormat="1">
      <c r="BP37975" s="90"/>
    </row>
    <row r="37976" spans="68:68" customFormat="1">
      <c r="BP37976" s="90"/>
    </row>
    <row r="37977" spans="68:68" customFormat="1">
      <c r="BP37977" s="90"/>
    </row>
    <row r="37978" spans="68:68" customFormat="1">
      <c r="BP37978" s="90"/>
    </row>
    <row r="37979" spans="68:68" customFormat="1">
      <c r="BP37979" s="90"/>
    </row>
    <row r="37980" spans="68:68" customFormat="1">
      <c r="BP37980" s="90"/>
    </row>
    <row r="37981" spans="68:68" customFormat="1">
      <c r="BP37981" s="90"/>
    </row>
    <row r="37982" spans="68:68" customFormat="1">
      <c r="BP37982" s="90"/>
    </row>
    <row r="37983" spans="68:68" customFormat="1">
      <c r="BP37983" s="90"/>
    </row>
    <row r="37984" spans="68:68" customFormat="1">
      <c r="BP37984" s="90"/>
    </row>
    <row r="37985" spans="68:68" customFormat="1">
      <c r="BP37985" s="90"/>
    </row>
    <row r="37986" spans="68:68" customFormat="1">
      <c r="BP37986" s="90"/>
    </row>
    <row r="37987" spans="68:68" customFormat="1">
      <c r="BP37987" s="90"/>
    </row>
    <row r="37988" spans="68:68" customFormat="1">
      <c r="BP37988" s="90"/>
    </row>
    <row r="37989" spans="68:68" customFormat="1">
      <c r="BP37989" s="90"/>
    </row>
    <row r="37990" spans="68:68" customFormat="1">
      <c r="BP37990" s="90"/>
    </row>
    <row r="37991" spans="68:68" customFormat="1">
      <c r="BP37991" s="90"/>
    </row>
    <row r="37992" spans="68:68" customFormat="1">
      <c r="BP37992" s="90"/>
    </row>
    <row r="37993" spans="68:68" customFormat="1">
      <c r="BP37993" s="90"/>
    </row>
    <row r="37994" spans="68:68" customFormat="1">
      <c r="BP37994" s="90"/>
    </row>
    <row r="37995" spans="68:68" customFormat="1">
      <c r="BP37995" s="90"/>
    </row>
    <row r="37996" spans="68:68" customFormat="1">
      <c r="BP37996" s="90"/>
    </row>
    <row r="37997" spans="68:68" customFormat="1">
      <c r="BP37997" s="90"/>
    </row>
    <row r="37998" spans="68:68" customFormat="1">
      <c r="BP37998" s="90"/>
    </row>
    <row r="37999" spans="68:68" customFormat="1">
      <c r="BP37999" s="90"/>
    </row>
    <row r="38000" spans="68:68" customFormat="1">
      <c r="BP38000" s="90"/>
    </row>
    <row r="38001" spans="68:68" customFormat="1">
      <c r="BP38001" s="90"/>
    </row>
    <row r="38002" spans="68:68" customFormat="1">
      <c r="BP38002" s="90"/>
    </row>
    <row r="38003" spans="68:68" customFormat="1">
      <c r="BP38003" s="90"/>
    </row>
    <row r="38004" spans="68:68" customFormat="1">
      <c r="BP38004" s="90"/>
    </row>
    <row r="38005" spans="68:68" customFormat="1">
      <c r="BP38005" s="90"/>
    </row>
    <row r="38006" spans="68:68" customFormat="1">
      <c r="BP38006" s="90"/>
    </row>
    <row r="38007" spans="68:68" customFormat="1">
      <c r="BP38007" s="90"/>
    </row>
    <row r="38008" spans="68:68" customFormat="1">
      <c r="BP38008" s="90"/>
    </row>
    <row r="38009" spans="68:68" customFormat="1">
      <c r="BP38009" s="90"/>
    </row>
    <row r="38010" spans="68:68" customFormat="1">
      <c r="BP38010" s="90"/>
    </row>
    <row r="38011" spans="68:68" customFormat="1">
      <c r="BP38011" s="90"/>
    </row>
    <row r="38012" spans="68:68" customFormat="1">
      <c r="BP38012" s="90"/>
    </row>
    <row r="38013" spans="68:68" customFormat="1">
      <c r="BP38013" s="90"/>
    </row>
    <row r="38014" spans="68:68" customFormat="1">
      <c r="BP38014" s="90"/>
    </row>
    <row r="38015" spans="68:68" customFormat="1">
      <c r="BP38015" s="90"/>
    </row>
    <row r="38016" spans="68:68" customFormat="1">
      <c r="BP38016" s="90"/>
    </row>
    <row r="38017" spans="68:68" customFormat="1">
      <c r="BP38017" s="90"/>
    </row>
    <row r="38018" spans="68:68" customFormat="1">
      <c r="BP38018" s="90"/>
    </row>
    <row r="38019" spans="68:68" customFormat="1">
      <c r="BP38019" s="90"/>
    </row>
    <row r="38020" spans="68:68" customFormat="1">
      <c r="BP38020" s="90"/>
    </row>
    <row r="38021" spans="68:68" customFormat="1">
      <c r="BP38021" s="90"/>
    </row>
    <row r="38022" spans="68:68" customFormat="1">
      <c r="BP38022" s="90"/>
    </row>
    <row r="38023" spans="68:68" customFormat="1">
      <c r="BP38023" s="90"/>
    </row>
    <row r="38024" spans="68:68" customFormat="1">
      <c r="BP38024" s="90"/>
    </row>
    <row r="38025" spans="68:68" customFormat="1">
      <c r="BP38025" s="90"/>
    </row>
    <row r="38026" spans="68:68" customFormat="1">
      <c r="BP38026" s="90"/>
    </row>
    <row r="38027" spans="68:68" customFormat="1">
      <c r="BP38027" s="90"/>
    </row>
    <row r="38028" spans="68:68" customFormat="1">
      <c r="BP38028" s="90"/>
    </row>
    <row r="38029" spans="68:68" customFormat="1">
      <c r="BP38029" s="90"/>
    </row>
    <row r="38030" spans="68:68" customFormat="1">
      <c r="BP38030" s="90"/>
    </row>
    <row r="38031" spans="68:68" customFormat="1">
      <c r="BP38031" s="90"/>
    </row>
    <row r="38032" spans="68:68" customFormat="1">
      <c r="BP38032" s="90"/>
    </row>
    <row r="38033" spans="68:68" customFormat="1">
      <c r="BP38033" s="90"/>
    </row>
    <row r="38034" spans="68:68" customFormat="1">
      <c r="BP38034" s="90"/>
    </row>
    <row r="38035" spans="68:68" customFormat="1">
      <c r="BP38035" s="90"/>
    </row>
    <row r="38036" spans="68:68" customFormat="1">
      <c r="BP38036" s="90"/>
    </row>
    <row r="38037" spans="68:68" customFormat="1">
      <c r="BP38037" s="90"/>
    </row>
    <row r="38038" spans="68:68" customFormat="1">
      <c r="BP38038" s="90"/>
    </row>
    <row r="38039" spans="68:68" customFormat="1">
      <c r="BP38039" s="90"/>
    </row>
    <row r="38040" spans="68:68" customFormat="1">
      <c r="BP38040" s="90"/>
    </row>
    <row r="38041" spans="68:68" customFormat="1">
      <c r="BP38041" s="90"/>
    </row>
    <row r="38042" spans="68:68" customFormat="1">
      <c r="BP38042" s="90"/>
    </row>
    <row r="38043" spans="68:68" customFormat="1">
      <c r="BP38043" s="90"/>
    </row>
    <row r="38044" spans="68:68" customFormat="1">
      <c r="BP38044" s="90"/>
    </row>
    <row r="38045" spans="68:68" customFormat="1">
      <c r="BP38045" s="90"/>
    </row>
    <row r="38046" spans="68:68" customFormat="1">
      <c r="BP38046" s="90"/>
    </row>
    <row r="38047" spans="68:68" customFormat="1">
      <c r="BP38047" s="90"/>
    </row>
    <row r="38048" spans="68:68" customFormat="1">
      <c r="BP38048" s="90"/>
    </row>
    <row r="38049" spans="68:68" customFormat="1">
      <c r="BP38049" s="90"/>
    </row>
    <row r="38050" spans="68:68" customFormat="1">
      <c r="BP38050" s="90"/>
    </row>
    <row r="38051" spans="68:68" customFormat="1">
      <c r="BP38051" s="90"/>
    </row>
    <row r="38052" spans="68:68" customFormat="1">
      <c r="BP38052" s="90"/>
    </row>
    <row r="38053" spans="68:68" customFormat="1">
      <c r="BP38053" s="90"/>
    </row>
    <row r="38054" spans="68:68" customFormat="1">
      <c r="BP38054" s="90"/>
    </row>
    <row r="38055" spans="68:68" customFormat="1">
      <c r="BP38055" s="90"/>
    </row>
    <row r="38056" spans="68:68" customFormat="1">
      <c r="BP38056" s="90"/>
    </row>
    <row r="38057" spans="68:68" customFormat="1">
      <c r="BP38057" s="90"/>
    </row>
    <row r="38058" spans="68:68" customFormat="1">
      <c r="BP38058" s="90"/>
    </row>
    <row r="38059" spans="68:68" customFormat="1">
      <c r="BP38059" s="90"/>
    </row>
    <row r="38060" spans="68:68" customFormat="1">
      <c r="BP38060" s="90"/>
    </row>
    <row r="38061" spans="68:68" customFormat="1">
      <c r="BP38061" s="90"/>
    </row>
    <row r="38062" spans="68:68" customFormat="1">
      <c r="BP38062" s="90"/>
    </row>
    <row r="38063" spans="68:68" customFormat="1">
      <c r="BP38063" s="90"/>
    </row>
    <row r="38064" spans="68:68" customFormat="1">
      <c r="BP38064" s="90"/>
    </row>
    <row r="38065" spans="68:68" customFormat="1">
      <c r="BP38065" s="90"/>
    </row>
    <row r="38066" spans="68:68" customFormat="1">
      <c r="BP38066" s="90"/>
    </row>
    <row r="38067" spans="68:68" customFormat="1">
      <c r="BP38067" s="90"/>
    </row>
    <row r="38068" spans="68:68" customFormat="1">
      <c r="BP38068" s="90"/>
    </row>
    <row r="38069" spans="68:68" customFormat="1">
      <c r="BP38069" s="90"/>
    </row>
    <row r="38070" spans="68:68" customFormat="1">
      <c r="BP38070" s="90"/>
    </row>
    <row r="38071" spans="68:68" customFormat="1">
      <c r="BP38071" s="90"/>
    </row>
    <row r="38072" spans="68:68" customFormat="1">
      <c r="BP38072" s="90"/>
    </row>
    <row r="38073" spans="68:68" customFormat="1">
      <c r="BP38073" s="90"/>
    </row>
    <row r="38074" spans="68:68" customFormat="1">
      <c r="BP38074" s="90"/>
    </row>
    <row r="38075" spans="68:68" customFormat="1">
      <c r="BP38075" s="90"/>
    </row>
    <row r="38076" spans="68:68" customFormat="1">
      <c r="BP38076" s="90"/>
    </row>
    <row r="38077" spans="68:68" customFormat="1">
      <c r="BP38077" s="90"/>
    </row>
    <row r="38078" spans="68:68" customFormat="1">
      <c r="BP38078" s="90"/>
    </row>
    <row r="38079" spans="68:68" customFormat="1">
      <c r="BP38079" s="90"/>
    </row>
    <row r="38080" spans="68:68" customFormat="1">
      <c r="BP38080" s="90"/>
    </row>
    <row r="38081" spans="68:68" customFormat="1">
      <c r="BP38081" s="90"/>
    </row>
    <row r="38082" spans="68:68" customFormat="1">
      <c r="BP38082" s="90"/>
    </row>
    <row r="38083" spans="68:68" customFormat="1">
      <c r="BP38083" s="90"/>
    </row>
    <row r="38084" spans="68:68" customFormat="1">
      <c r="BP38084" s="90"/>
    </row>
    <row r="38085" spans="68:68" customFormat="1">
      <c r="BP38085" s="90"/>
    </row>
    <row r="38086" spans="68:68" customFormat="1">
      <c r="BP38086" s="90"/>
    </row>
    <row r="38087" spans="68:68" customFormat="1">
      <c r="BP38087" s="90"/>
    </row>
    <row r="38088" spans="68:68" customFormat="1">
      <c r="BP38088" s="90"/>
    </row>
    <row r="38089" spans="68:68" customFormat="1">
      <c r="BP38089" s="90"/>
    </row>
    <row r="38090" spans="68:68" customFormat="1">
      <c r="BP38090" s="90"/>
    </row>
    <row r="38091" spans="68:68" customFormat="1">
      <c r="BP38091" s="90"/>
    </row>
    <row r="38092" spans="68:68" customFormat="1">
      <c r="BP38092" s="90"/>
    </row>
    <row r="38093" spans="68:68" customFormat="1">
      <c r="BP38093" s="90"/>
    </row>
    <row r="38094" spans="68:68" customFormat="1">
      <c r="BP38094" s="90"/>
    </row>
    <row r="38095" spans="68:68" customFormat="1">
      <c r="BP38095" s="90"/>
    </row>
    <row r="38096" spans="68:68" customFormat="1">
      <c r="BP38096" s="90"/>
    </row>
    <row r="38097" spans="68:68" customFormat="1">
      <c r="BP38097" s="90"/>
    </row>
    <row r="38098" spans="68:68" customFormat="1">
      <c r="BP38098" s="90"/>
    </row>
    <row r="38099" spans="68:68" customFormat="1">
      <c r="BP38099" s="90"/>
    </row>
    <row r="38100" spans="68:68" customFormat="1">
      <c r="BP38100" s="90"/>
    </row>
    <row r="38101" spans="68:68" customFormat="1">
      <c r="BP38101" s="90"/>
    </row>
    <row r="38102" spans="68:68" customFormat="1">
      <c r="BP38102" s="90"/>
    </row>
    <row r="38103" spans="68:68" customFormat="1">
      <c r="BP38103" s="90"/>
    </row>
    <row r="38104" spans="68:68" customFormat="1">
      <c r="BP38104" s="90"/>
    </row>
    <row r="38105" spans="68:68" customFormat="1">
      <c r="BP38105" s="90"/>
    </row>
    <row r="38106" spans="68:68" customFormat="1">
      <c r="BP38106" s="90"/>
    </row>
    <row r="38107" spans="68:68" customFormat="1">
      <c r="BP38107" s="90"/>
    </row>
    <row r="38108" spans="68:68" customFormat="1">
      <c r="BP38108" s="90"/>
    </row>
    <row r="38109" spans="68:68" customFormat="1">
      <c r="BP38109" s="90"/>
    </row>
    <row r="38110" spans="68:68" customFormat="1">
      <c r="BP38110" s="90"/>
    </row>
    <row r="38111" spans="68:68" customFormat="1">
      <c r="BP38111" s="90"/>
    </row>
    <row r="38112" spans="68:68" customFormat="1">
      <c r="BP38112" s="90"/>
    </row>
    <row r="38113" spans="68:68" customFormat="1">
      <c r="BP38113" s="90"/>
    </row>
    <row r="38114" spans="68:68" customFormat="1">
      <c r="BP38114" s="90"/>
    </row>
    <row r="38115" spans="68:68" customFormat="1">
      <c r="BP38115" s="90"/>
    </row>
    <row r="38116" spans="68:68" customFormat="1">
      <c r="BP38116" s="90"/>
    </row>
    <row r="38117" spans="68:68" customFormat="1">
      <c r="BP38117" s="90"/>
    </row>
    <row r="38118" spans="68:68" customFormat="1">
      <c r="BP38118" s="90"/>
    </row>
    <row r="38119" spans="68:68" customFormat="1">
      <c r="BP38119" s="90"/>
    </row>
    <row r="38120" spans="68:68" customFormat="1">
      <c r="BP38120" s="90"/>
    </row>
    <row r="38121" spans="68:68" customFormat="1">
      <c r="BP38121" s="90"/>
    </row>
    <row r="38122" spans="68:68" customFormat="1">
      <c r="BP38122" s="90"/>
    </row>
    <row r="38123" spans="68:68" customFormat="1">
      <c r="BP38123" s="90"/>
    </row>
    <row r="38124" spans="68:68" customFormat="1">
      <c r="BP38124" s="90"/>
    </row>
    <row r="38125" spans="68:68" customFormat="1">
      <c r="BP38125" s="90"/>
    </row>
    <row r="38126" spans="68:68" customFormat="1">
      <c r="BP38126" s="90"/>
    </row>
    <row r="38127" spans="68:68" customFormat="1">
      <c r="BP38127" s="90"/>
    </row>
    <row r="38128" spans="68:68" customFormat="1">
      <c r="BP38128" s="90"/>
    </row>
    <row r="38129" spans="68:68" customFormat="1">
      <c r="BP38129" s="90"/>
    </row>
    <row r="38130" spans="68:68" customFormat="1">
      <c r="BP38130" s="90"/>
    </row>
    <row r="38131" spans="68:68" customFormat="1">
      <c r="BP38131" s="90"/>
    </row>
    <row r="38132" spans="68:68" customFormat="1">
      <c r="BP38132" s="90"/>
    </row>
    <row r="38133" spans="68:68" customFormat="1">
      <c r="BP38133" s="90"/>
    </row>
    <row r="38134" spans="68:68" customFormat="1">
      <c r="BP38134" s="90"/>
    </row>
    <row r="38135" spans="68:68" customFormat="1">
      <c r="BP38135" s="90"/>
    </row>
    <row r="38136" spans="68:68" customFormat="1">
      <c r="BP38136" s="90"/>
    </row>
    <row r="38137" spans="68:68" customFormat="1">
      <c r="BP38137" s="90"/>
    </row>
    <row r="38138" spans="68:68" customFormat="1">
      <c r="BP38138" s="90"/>
    </row>
    <row r="38139" spans="68:68" customFormat="1">
      <c r="BP38139" s="90"/>
    </row>
    <row r="38140" spans="68:68" customFormat="1">
      <c r="BP38140" s="90"/>
    </row>
    <row r="38141" spans="68:68" customFormat="1">
      <c r="BP38141" s="90"/>
    </row>
    <row r="38142" spans="68:68" customFormat="1">
      <c r="BP38142" s="90"/>
    </row>
    <row r="38143" spans="68:68" customFormat="1">
      <c r="BP38143" s="90"/>
    </row>
    <row r="38144" spans="68:68" customFormat="1">
      <c r="BP38144" s="90"/>
    </row>
    <row r="38145" spans="68:68" customFormat="1">
      <c r="BP38145" s="90"/>
    </row>
    <row r="38146" spans="68:68" customFormat="1">
      <c r="BP38146" s="90"/>
    </row>
    <row r="38147" spans="68:68" customFormat="1">
      <c r="BP38147" s="90"/>
    </row>
    <row r="38148" spans="68:68" customFormat="1">
      <c r="BP38148" s="90"/>
    </row>
    <row r="38149" spans="68:68" customFormat="1">
      <c r="BP38149" s="90"/>
    </row>
    <row r="38150" spans="68:68" customFormat="1">
      <c r="BP38150" s="90"/>
    </row>
    <row r="38151" spans="68:68" customFormat="1">
      <c r="BP38151" s="90"/>
    </row>
    <row r="38152" spans="68:68" customFormat="1">
      <c r="BP38152" s="90"/>
    </row>
    <row r="38153" spans="68:68" customFormat="1">
      <c r="BP38153" s="90"/>
    </row>
    <row r="38154" spans="68:68" customFormat="1">
      <c r="BP38154" s="90"/>
    </row>
    <row r="38155" spans="68:68" customFormat="1">
      <c r="BP38155" s="90"/>
    </row>
    <row r="38156" spans="68:68" customFormat="1">
      <c r="BP38156" s="90"/>
    </row>
    <row r="38157" spans="68:68" customFormat="1">
      <c r="BP38157" s="90"/>
    </row>
    <row r="38158" spans="68:68" customFormat="1">
      <c r="BP38158" s="90"/>
    </row>
    <row r="38159" spans="68:68" customFormat="1">
      <c r="BP38159" s="90"/>
    </row>
    <row r="38160" spans="68:68" customFormat="1">
      <c r="BP38160" s="90"/>
    </row>
    <row r="38161" spans="68:68" customFormat="1">
      <c r="BP38161" s="90"/>
    </row>
    <row r="38162" spans="68:68" customFormat="1">
      <c r="BP38162" s="90"/>
    </row>
    <row r="38163" spans="68:68" customFormat="1">
      <c r="BP38163" s="90"/>
    </row>
    <row r="38164" spans="68:68" customFormat="1">
      <c r="BP38164" s="90"/>
    </row>
    <row r="38165" spans="68:68" customFormat="1">
      <c r="BP38165" s="90"/>
    </row>
    <row r="38166" spans="68:68" customFormat="1">
      <c r="BP38166" s="90"/>
    </row>
    <row r="38167" spans="68:68" customFormat="1">
      <c r="BP38167" s="90"/>
    </row>
    <row r="38168" spans="68:68" customFormat="1">
      <c r="BP38168" s="90"/>
    </row>
    <row r="38169" spans="68:68" customFormat="1">
      <c r="BP38169" s="90"/>
    </row>
    <row r="38170" spans="68:68" customFormat="1">
      <c r="BP38170" s="90"/>
    </row>
    <row r="38171" spans="68:68" customFormat="1">
      <c r="BP38171" s="90"/>
    </row>
    <row r="38172" spans="68:68" customFormat="1">
      <c r="BP38172" s="90"/>
    </row>
    <row r="38173" spans="68:68" customFormat="1">
      <c r="BP38173" s="90"/>
    </row>
    <row r="38174" spans="68:68" customFormat="1">
      <c r="BP38174" s="90"/>
    </row>
    <row r="38175" spans="68:68" customFormat="1">
      <c r="BP38175" s="90"/>
    </row>
    <row r="38176" spans="68:68" customFormat="1">
      <c r="BP38176" s="90"/>
    </row>
    <row r="38177" spans="68:68" customFormat="1">
      <c r="BP38177" s="90"/>
    </row>
    <row r="38178" spans="68:68" customFormat="1">
      <c r="BP38178" s="90"/>
    </row>
    <row r="38179" spans="68:68" customFormat="1">
      <c r="BP38179" s="90"/>
    </row>
    <row r="38180" spans="68:68" customFormat="1">
      <c r="BP38180" s="90"/>
    </row>
    <row r="38181" spans="68:68" customFormat="1">
      <c r="BP38181" s="90"/>
    </row>
    <row r="38182" spans="68:68" customFormat="1">
      <c r="BP38182" s="90"/>
    </row>
    <row r="38183" spans="68:68" customFormat="1">
      <c r="BP38183" s="90"/>
    </row>
    <row r="38184" spans="68:68" customFormat="1">
      <c r="BP38184" s="90"/>
    </row>
    <row r="38185" spans="68:68" customFormat="1">
      <c r="BP38185" s="90"/>
    </row>
    <row r="38186" spans="68:68" customFormat="1">
      <c r="BP38186" s="90"/>
    </row>
    <row r="38187" spans="68:68" customFormat="1">
      <c r="BP38187" s="90"/>
    </row>
    <row r="38188" spans="68:68" customFormat="1">
      <c r="BP38188" s="90"/>
    </row>
    <row r="38189" spans="68:68" customFormat="1">
      <c r="BP38189" s="90"/>
    </row>
    <row r="38190" spans="68:68" customFormat="1">
      <c r="BP38190" s="90"/>
    </row>
    <row r="38191" spans="68:68" customFormat="1">
      <c r="BP38191" s="90"/>
    </row>
    <row r="38192" spans="68:68" customFormat="1">
      <c r="BP38192" s="90"/>
    </row>
    <row r="38193" spans="68:68" customFormat="1">
      <c r="BP38193" s="90"/>
    </row>
    <row r="38194" spans="68:68" customFormat="1">
      <c r="BP38194" s="90"/>
    </row>
    <row r="38195" spans="68:68" customFormat="1">
      <c r="BP38195" s="90"/>
    </row>
    <row r="38196" spans="68:68" customFormat="1">
      <c r="BP38196" s="90"/>
    </row>
    <row r="38197" spans="68:68" customFormat="1">
      <c r="BP38197" s="90"/>
    </row>
    <row r="38198" spans="68:68" customFormat="1">
      <c r="BP38198" s="90"/>
    </row>
    <row r="38199" spans="68:68" customFormat="1">
      <c r="BP38199" s="90"/>
    </row>
    <row r="38200" spans="68:68" customFormat="1">
      <c r="BP38200" s="90"/>
    </row>
    <row r="38201" spans="68:68" customFormat="1">
      <c r="BP38201" s="90"/>
    </row>
    <row r="38202" spans="68:68" customFormat="1">
      <c r="BP38202" s="90"/>
    </row>
    <row r="38203" spans="68:68" customFormat="1">
      <c r="BP38203" s="90"/>
    </row>
    <row r="38204" spans="68:68" customFormat="1">
      <c r="BP38204" s="90"/>
    </row>
    <row r="38205" spans="68:68" customFormat="1">
      <c r="BP38205" s="90"/>
    </row>
    <row r="38206" spans="68:68" customFormat="1">
      <c r="BP38206" s="90"/>
    </row>
    <row r="38207" spans="68:68" customFormat="1">
      <c r="BP38207" s="90"/>
    </row>
    <row r="38208" spans="68:68" customFormat="1">
      <c r="BP38208" s="90"/>
    </row>
    <row r="38209" spans="68:68" customFormat="1">
      <c r="BP38209" s="90"/>
    </row>
    <row r="38210" spans="68:68" customFormat="1">
      <c r="BP38210" s="90"/>
    </row>
    <row r="38211" spans="68:68" customFormat="1">
      <c r="BP38211" s="90"/>
    </row>
    <row r="38212" spans="68:68" customFormat="1">
      <c r="BP38212" s="90"/>
    </row>
    <row r="38213" spans="68:68" customFormat="1">
      <c r="BP38213" s="90"/>
    </row>
    <row r="38214" spans="68:68" customFormat="1">
      <c r="BP38214" s="90"/>
    </row>
    <row r="38215" spans="68:68" customFormat="1">
      <c r="BP38215" s="90"/>
    </row>
    <row r="38216" spans="68:68" customFormat="1">
      <c r="BP38216" s="90"/>
    </row>
    <row r="38217" spans="68:68" customFormat="1">
      <c r="BP38217" s="90"/>
    </row>
    <row r="38218" spans="68:68" customFormat="1">
      <c r="BP38218" s="90"/>
    </row>
    <row r="38219" spans="68:68" customFormat="1">
      <c r="BP38219" s="90"/>
    </row>
    <row r="38220" spans="68:68" customFormat="1">
      <c r="BP38220" s="90"/>
    </row>
    <row r="38221" spans="68:68" customFormat="1">
      <c r="BP38221" s="90"/>
    </row>
    <row r="38222" spans="68:68" customFormat="1">
      <c r="BP38222" s="90"/>
    </row>
    <row r="38223" spans="68:68" customFormat="1">
      <c r="BP38223" s="90"/>
    </row>
    <row r="38224" spans="68:68" customFormat="1">
      <c r="BP38224" s="90"/>
    </row>
    <row r="38225" spans="68:68" customFormat="1">
      <c r="BP38225" s="90"/>
    </row>
    <row r="38226" spans="68:68" customFormat="1">
      <c r="BP38226" s="90"/>
    </row>
    <row r="38227" spans="68:68" customFormat="1">
      <c r="BP38227" s="90"/>
    </row>
    <row r="38228" spans="68:68" customFormat="1">
      <c r="BP38228" s="90"/>
    </row>
    <row r="38229" spans="68:68" customFormat="1">
      <c r="BP38229" s="90"/>
    </row>
    <row r="38230" spans="68:68" customFormat="1">
      <c r="BP38230" s="90"/>
    </row>
    <row r="38231" spans="68:68" customFormat="1">
      <c r="BP38231" s="90"/>
    </row>
    <row r="38232" spans="68:68" customFormat="1">
      <c r="BP38232" s="90"/>
    </row>
    <row r="38233" spans="68:68" customFormat="1">
      <c r="BP38233" s="90"/>
    </row>
    <row r="38234" spans="68:68" customFormat="1">
      <c r="BP38234" s="90"/>
    </row>
    <row r="38235" spans="68:68" customFormat="1">
      <c r="BP38235" s="90"/>
    </row>
    <row r="38236" spans="68:68" customFormat="1">
      <c r="BP38236" s="90"/>
    </row>
    <row r="38237" spans="68:68" customFormat="1">
      <c r="BP38237" s="90"/>
    </row>
    <row r="38238" spans="68:68" customFormat="1">
      <c r="BP38238" s="90"/>
    </row>
    <row r="38239" spans="68:68" customFormat="1">
      <c r="BP38239" s="90"/>
    </row>
    <row r="38240" spans="68:68" customFormat="1">
      <c r="BP38240" s="90"/>
    </row>
    <row r="38241" spans="68:68" customFormat="1">
      <c r="BP38241" s="90"/>
    </row>
    <row r="38242" spans="68:68" customFormat="1">
      <c r="BP38242" s="90"/>
    </row>
    <row r="38243" spans="68:68" customFormat="1">
      <c r="BP38243" s="90"/>
    </row>
    <row r="38244" spans="68:68" customFormat="1">
      <c r="BP38244" s="90"/>
    </row>
    <row r="38245" spans="68:68" customFormat="1">
      <c r="BP38245" s="90"/>
    </row>
    <row r="38246" spans="68:68" customFormat="1">
      <c r="BP38246" s="90"/>
    </row>
    <row r="38247" spans="68:68" customFormat="1">
      <c r="BP38247" s="90"/>
    </row>
    <row r="38248" spans="68:68" customFormat="1">
      <c r="BP38248" s="90"/>
    </row>
    <row r="38249" spans="68:68" customFormat="1">
      <c r="BP38249" s="90"/>
    </row>
    <row r="38250" spans="68:68" customFormat="1">
      <c r="BP38250" s="90"/>
    </row>
    <row r="38251" spans="68:68" customFormat="1">
      <c r="BP38251" s="90"/>
    </row>
    <row r="38252" spans="68:68" customFormat="1">
      <c r="BP38252" s="90"/>
    </row>
    <row r="38253" spans="68:68" customFormat="1">
      <c r="BP38253" s="90"/>
    </row>
    <row r="38254" spans="68:68" customFormat="1">
      <c r="BP38254" s="90"/>
    </row>
    <row r="38255" spans="68:68" customFormat="1">
      <c r="BP38255" s="90"/>
    </row>
    <row r="38256" spans="68:68" customFormat="1">
      <c r="BP38256" s="90"/>
    </row>
    <row r="38257" spans="68:68" customFormat="1">
      <c r="BP38257" s="90"/>
    </row>
    <row r="38258" spans="68:68" customFormat="1">
      <c r="BP38258" s="90"/>
    </row>
    <row r="38259" spans="68:68" customFormat="1">
      <c r="BP38259" s="90"/>
    </row>
    <row r="38260" spans="68:68" customFormat="1">
      <c r="BP38260" s="90"/>
    </row>
    <row r="38261" spans="68:68" customFormat="1">
      <c r="BP38261" s="90"/>
    </row>
    <row r="38262" spans="68:68" customFormat="1">
      <c r="BP38262" s="90"/>
    </row>
    <row r="38263" spans="68:68" customFormat="1">
      <c r="BP38263" s="90"/>
    </row>
    <row r="38264" spans="68:68" customFormat="1">
      <c r="BP38264" s="90"/>
    </row>
    <row r="38265" spans="68:68" customFormat="1">
      <c r="BP38265" s="90"/>
    </row>
    <row r="38266" spans="68:68" customFormat="1">
      <c r="BP38266" s="90"/>
    </row>
    <row r="38267" spans="68:68" customFormat="1">
      <c r="BP38267" s="90"/>
    </row>
    <row r="38268" spans="68:68" customFormat="1">
      <c r="BP38268" s="90"/>
    </row>
    <row r="38269" spans="68:68" customFormat="1">
      <c r="BP38269" s="90"/>
    </row>
    <row r="38270" spans="68:68" customFormat="1">
      <c r="BP38270" s="90"/>
    </row>
    <row r="38271" spans="68:68" customFormat="1">
      <c r="BP38271" s="90"/>
    </row>
    <row r="38272" spans="68:68" customFormat="1">
      <c r="BP38272" s="90"/>
    </row>
    <row r="38273" spans="68:68" customFormat="1">
      <c r="BP38273" s="90"/>
    </row>
    <row r="38274" spans="68:68" customFormat="1">
      <c r="BP38274" s="90"/>
    </row>
    <row r="38275" spans="68:68" customFormat="1">
      <c r="BP38275" s="90"/>
    </row>
    <row r="38276" spans="68:68" customFormat="1">
      <c r="BP38276" s="90"/>
    </row>
    <row r="38277" spans="68:68" customFormat="1">
      <c r="BP38277" s="90"/>
    </row>
    <row r="38278" spans="68:68" customFormat="1">
      <c r="BP38278" s="90"/>
    </row>
    <row r="38279" spans="68:68" customFormat="1">
      <c r="BP38279" s="90"/>
    </row>
    <row r="38280" spans="68:68" customFormat="1">
      <c r="BP38280" s="90"/>
    </row>
    <row r="38281" spans="68:68" customFormat="1">
      <c r="BP38281" s="90"/>
    </row>
    <row r="38282" spans="68:68" customFormat="1">
      <c r="BP38282" s="90"/>
    </row>
    <row r="38283" spans="68:68" customFormat="1">
      <c r="BP38283" s="90"/>
    </row>
    <row r="38284" spans="68:68" customFormat="1">
      <c r="BP38284" s="90"/>
    </row>
    <row r="38285" spans="68:68" customFormat="1">
      <c r="BP38285" s="90"/>
    </row>
    <row r="38286" spans="68:68" customFormat="1">
      <c r="BP38286" s="90"/>
    </row>
    <row r="38287" spans="68:68" customFormat="1">
      <c r="BP38287" s="90"/>
    </row>
    <row r="38288" spans="68:68" customFormat="1">
      <c r="BP38288" s="90"/>
    </row>
    <row r="38289" spans="68:68" customFormat="1">
      <c r="BP38289" s="90"/>
    </row>
    <row r="38290" spans="68:68" customFormat="1">
      <c r="BP38290" s="90"/>
    </row>
    <row r="38291" spans="68:68" customFormat="1">
      <c r="BP38291" s="90"/>
    </row>
    <row r="38292" spans="68:68" customFormat="1">
      <c r="BP38292" s="90"/>
    </row>
    <row r="38293" spans="68:68" customFormat="1">
      <c r="BP38293" s="90"/>
    </row>
    <row r="38294" spans="68:68" customFormat="1">
      <c r="BP38294" s="90"/>
    </row>
    <row r="38295" spans="68:68" customFormat="1">
      <c r="BP38295" s="90"/>
    </row>
    <row r="38296" spans="68:68" customFormat="1">
      <c r="BP38296" s="90"/>
    </row>
    <row r="38297" spans="68:68" customFormat="1">
      <c r="BP38297" s="90"/>
    </row>
    <row r="38298" spans="68:68" customFormat="1">
      <c r="BP38298" s="90"/>
    </row>
    <row r="38299" spans="68:68" customFormat="1">
      <c r="BP38299" s="90"/>
    </row>
    <row r="38300" spans="68:68" customFormat="1">
      <c r="BP38300" s="90"/>
    </row>
    <row r="38301" spans="68:68" customFormat="1">
      <c r="BP38301" s="90"/>
    </row>
    <row r="38302" spans="68:68" customFormat="1">
      <c r="BP38302" s="90"/>
    </row>
    <row r="38303" spans="68:68" customFormat="1">
      <c r="BP38303" s="90"/>
    </row>
    <row r="38304" spans="68:68" customFormat="1">
      <c r="BP38304" s="90"/>
    </row>
    <row r="38305" spans="68:68" customFormat="1">
      <c r="BP38305" s="90"/>
    </row>
    <row r="38306" spans="68:68" customFormat="1">
      <c r="BP38306" s="90"/>
    </row>
    <row r="38307" spans="68:68" customFormat="1">
      <c r="BP38307" s="90"/>
    </row>
    <row r="38308" spans="68:68" customFormat="1">
      <c r="BP38308" s="90"/>
    </row>
    <row r="38309" spans="68:68" customFormat="1">
      <c r="BP38309" s="90"/>
    </row>
    <row r="38310" spans="68:68" customFormat="1">
      <c r="BP38310" s="90"/>
    </row>
    <row r="38311" spans="68:68" customFormat="1">
      <c r="BP38311" s="90"/>
    </row>
    <row r="38312" spans="68:68" customFormat="1">
      <c r="BP38312" s="90"/>
    </row>
    <row r="38313" spans="68:68" customFormat="1">
      <c r="BP38313" s="90"/>
    </row>
    <row r="38314" spans="68:68" customFormat="1">
      <c r="BP38314" s="90"/>
    </row>
    <row r="38315" spans="68:68" customFormat="1">
      <c r="BP38315" s="90"/>
    </row>
    <row r="38316" spans="68:68" customFormat="1">
      <c r="BP38316" s="90"/>
    </row>
    <row r="38317" spans="68:68" customFormat="1">
      <c r="BP38317" s="90"/>
    </row>
    <row r="38318" spans="68:68" customFormat="1">
      <c r="BP38318" s="90"/>
    </row>
    <row r="38319" spans="68:68" customFormat="1">
      <c r="BP38319" s="90"/>
    </row>
    <row r="38320" spans="68:68" customFormat="1">
      <c r="BP38320" s="90"/>
    </row>
    <row r="38321" spans="68:68" customFormat="1">
      <c r="BP38321" s="90"/>
    </row>
    <row r="38322" spans="68:68" customFormat="1">
      <c r="BP38322" s="90"/>
    </row>
    <row r="38323" spans="68:68" customFormat="1">
      <c r="BP38323" s="90"/>
    </row>
    <row r="38324" spans="68:68" customFormat="1">
      <c r="BP38324" s="90"/>
    </row>
    <row r="38325" spans="68:68" customFormat="1">
      <c r="BP38325" s="90"/>
    </row>
    <row r="38326" spans="68:68" customFormat="1">
      <c r="BP38326" s="90"/>
    </row>
    <row r="38327" spans="68:68" customFormat="1">
      <c r="BP38327" s="90"/>
    </row>
    <row r="38328" spans="68:68" customFormat="1">
      <c r="BP38328" s="90"/>
    </row>
    <row r="38329" spans="68:68" customFormat="1">
      <c r="BP38329" s="90"/>
    </row>
    <row r="38330" spans="68:68" customFormat="1">
      <c r="BP38330" s="90"/>
    </row>
    <row r="38331" spans="68:68" customFormat="1">
      <c r="BP38331" s="90"/>
    </row>
    <row r="38332" spans="68:68" customFormat="1">
      <c r="BP38332" s="90"/>
    </row>
    <row r="38333" spans="68:68" customFormat="1">
      <c r="BP38333" s="90"/>
    </row>
    <row r="38334" spans="68:68" customFormat="1">
      <c r="BP38334" s="90"/>
    </row>
    <row r="38335" spans="68:68" customFormat="1">
      <c r="BP38335" s="90"/>
    </row>
    <row r="38336" spans="68:68" customFormat="1">
      <c r="BP38336" s="90"/>
    </row>
    <row r="38337" spans="68:68" customFormat="1">
      <c r="BP38337" s="90"/>
    </row>
    <row r="38338" spans="68:68" customFormat="1">
      <c r="BP38338" s="90"/>
    </row>
    <row r="38339" spans="68:68" customFormat="1">
      <c r="BP38339" s="90"/>
    </row>
    <row r="38340" spans="68:68" customFormat="1">
      <c r="BP38340" s="90"/>
    </row>
    <row r="38341" spans="68:68" customFormat="1">
      <c r="BP38341" s="90"/>
    </row>
    <row r="38342" spans="68:68" customFormat="1">
      <c r="BP38342" s="90"/>
    </row>
    <row r="38343" spans="68:68" customFormat="1">
      <c r="BP38343" s="90"/>
    </row>
    <row r="38344" spans="68:68" customFormat="1">
      <c r="BP38344" s="90"/>
    </row>
    <row r="38345" spans="68:68" customFormat="1">
      <c r="BP38345" s="90"/>
    </row>
    <row r="38346" spans="68:68" customFormat="1">
      <c r="BP38346" s="90"/>
    </row>
    <row r="38347" spans="68:68" customFormat="1">
      <c r="BP38347" s="90"/>
    </row>
    <row r="38348" spans="68:68" customFormat="1">
      <c r="BP38348" s="90"/>
    </row>
    <row r="38349" spans="68:68" customFormat="1">
      <c r="BP38349" s="90"/>
    </row>
    <row r="38350" spans="68:68" customFormat="1">
      <c r="BP38350" s="90"/>
    </row>
    <row r="38351" spans="68:68" customFormat="1">
      <c r="BP38351" s="90"/>
    </row>
    <row r="38352" spans="68:68" customFormat="1">
      <c r="BP38352" s="90"/>
    </row>
    <row r="38353" spans="68:68" customFormat="1">
      <c r="BP38353" s="90"/>
    </row>
    <row r="38354" spans="68:68" customFormat="1">
      <c r="BP38354" s="90"/>
    </row>
    <row r="38355" spans="68:68" customFormat="1">
      <c r="BP38355" s="90"/>
    </row>
    <row r="38356" spans="68:68" customFormat="1">
      <c r="BP38356" s="90"/>
    </row>
    <row r="38357" spans="68:68" customFormat="1">
      <c r="BP38357" s="90"/>
    </row>
    <row r="38358" spans="68:68" customFormat="1">
      <c r="BP38358" s="90"/>
    </row>
    <row r="38359" spans="68:68" customFormat="1">
      <c r="BP38359" s="90"/>
    </row>
    <row r="38360" spans="68:68" customFormat="1">
      <c r="BP38360" s="90"/>
    </row>
    <row r="38361" spans="68:68" customFormat="1">
      <c r="BP38361" s="90"/>
    </row>
    <row r="38362" spans="68:68" customFormat="1">
      <c r="BP38362" s="90"/>
    </row>
    <row r="38363" spans="68:68" customFormat="1">
      <c r="BP38363" s="90"/>
    </row>
    <row r="38364" spans="68:68" customFormat="1">
      <c r="BP38364" s="90"/>
    </row>
    <row r="38365" spans="68:68" customFormat="1">
      <c r="BP38365" s="90"/>
    </row>
    <row r="38366" spans="68:68" customFormat="1">
      <c r="BP38366" s="90"/>
    </row>
    <row r="38367" spans="68:68" customFormat="1">
      <c r="BP38367" s="90"/>
    </row>
    <row r="38368" spans="68:68" customFormat="1">
      <c r="BP38368" s="90"/>
    </row>
    <row r="38369" spans="68:68" customFormat="1">
      <c r="BP38369" s="90"/>
    </row>
    <row r="38370" spans="68:68" customFormat="1">
      <c r="BP38370" s="90"/>
    </row>
    <row r="38371" spans="68:68" customFormat="1">
      <c r="BP38371" s="90"/>
    </row>
    <row r="38372" spans="68:68" customFormat="1">
      <c r="BP38372" s="90"/>
    </row>
    <row r="38373" spans="68:68" customFormat="1">
      <c r="BP38373" s="90"/>
    </row>
    <row r="38374" spans="68:68" customFormat="1">
      <c r="BP38374" s="90"/>
    </row>
    <row r="38375" spans="68:68" customFormat="1">
      <c r="BP38375" s="90"/>
    </row>
    <row r="38376" spans="68:68" customFormat="1">
      <c r="BP38376" s="90"/>
    </row>
    <row r="38377" spans="68:68" customFormat="1">
      <c r="BP38377" s="90"/>
    </row>
    <row r="38378" spans="68:68" customFormat="1">
      <c r="BP38378" s="90"/>
    </row>
    <row r="38379" spans="68:68" customFormat="1">
      <c r="BP38379" s="90"/>
    </row>
    <row r="38380" spans="68:68" customFormat="1">
      <c r="BP38380" s="90"/>
    </row>
    <row r="38381" spans="68:68" customFormat="1">
      <c r="BP38381" s="90"/>
    </row>
    <row r="38382" spans="68:68" customFormat="1">
      <c r="BP38382" s="90"/>
    </row>
    <row r="38383" spans="68:68" customFormat="1">
      <c r="BP38383" s="90"/>
    </row>
    <row r="38384" spans="68:68" customFormat="1">
      <c r="BP38384" s="90"/>
    </row>
    <row r="38385" spans="68:68" customFormat="1">
      <c r="BP38385" s="90"/>
    </row>
    <row r="38386" spans="68:68" customFormat="1">
      <c r="BP38386" s="90"/>
    </row>
    <row r="38387" spans="68:68" customFormat="1">
      <c r="BP38387" s="90"/>
    </row>
    <row r="38388" spans="68:68" customFormat="1">
      <c r="BP38388" s="90"/>
    </row>
    <row r="38389" spans="68:68" customFormat="1">
      <c r="BP38389" s="90"/>
    </row>
    <row r="38390" spans="68:68" customFormat="1">
      <c r="BP38390" s="90"/>
    </row>
    <row r="38391" spans="68:68" customFormat="1">
      <c r="BP38391" s="90"/>
    </row>
    <row r="38392" spans="68:68" customFormat="1">
      <c r="BP38392" s="90"/>
    </row>
    <row r="38393" spans="68:68" customFormat="1">
      <c r="BP38393" s="90"/>
    </row>
    <row r="38394" spans="68:68" customFormat="1">
      <c r="BP38394" s="90"/>
    </row>
    <row r="38395" spans="68:68" customFormat="1">
      <c r="BP38395" s="90"/>
    </row>
    <row r="38396" spans="68:68" customFormat="1">
      <c r="BP38396" s="90"/>
    </row>
    <row r="38397" spans="68:68" customFormat="1">
      <c r="BP38397" s="90"/>
    </row>
    <row r="38398" spans="68:68" customFormat="1">
      <c r="BP38398" s="90"/>
    </row>
    <row r="38399" spans="68:68" customFormat="1">
      <c r="BP38399" s="90"/>
    </row>
    <row r="38400" spans="68:68" customFormat="1">
      <c r="BP38400" s="90"/>
    </row>
    <row r="38401" spans="68:68" customFormat="1">
      <c r="BP38401" s="90"/>
    </row>
    <row r="38402" spans="68:68" customFormat="1">
      <c r="BP38402" s="90"/>
    </row>
    <row r="38403" spans="68:68" customFormat="1">
      <c r="BP38403" s="90"/>
    </row>
    <row r="38404" spans="68:68" customFormat="1">
      <c r="BP38404" s="90"/>
    </row>
    <row r="38405" spans="68:68" customFormat="1">
      <c r="BP38405" s="90"/>
    </row>
    <row r="38406" spans="68:68" customFormat="1">
      <c r="BP38406" s="90"/>
    </row>
    <row r="38407" spans="68:68" customFormat="1">
      <c r="BP38407" s="90"/>
    </row>
    <row r="38408" spans="68:68" customFormat="1">
      <c r="BP38408" s="90"/>
    </row>
    <row r="38409" spans="68:68" customFormat="1">
      <c r="BP38409" s="90"/>
    </row>
    <row r="38410" spans="68:68" customFormat="1">
      <c r="BP38410" s="90"/>
    </row>
    <row r="38411" spans="68:68" customFormat="1">
      <c r="BP38411" s="90"/>
    </row>
    <row r="38412" spans="68:68" customFormat="1">
      <c r="BP38412" s="90"/>
    </row>
    <row r="38413" spans="68:68" customFormat="1">
      <c r="BP38413" s="90"/>
    </row>
    <row r="38414" spans="68:68" customFormat="1">
      <c r="BP38414" s="90"/>
    </row>
    <row r="38415" spans="68:68" customFormat="1">
      <c r="BP38415" s="90"/>
    </row>
    <row r="38416" spans="68:68" customFormat="1">
      <c r="BP38416" s="90"/>
    </row>
    <row r="38417" spans="68:68" customFormat="1">
      <c r="BP38417" s="90"/>
    </row>
    <row r="38418" spans="68:68" customFormat="1">
      <c r="BP38418" s="90"/>
    </row>
    <row r="38419" spans="68:68" customFormat="1">
      <c r="BP38419" s="90"/>
    </row>
    <row r="38420" spans="68:68" customFormat="1">
      <c r="BP38420" s="90"/>
    </row>
    <row r="38421" spans="68:68" customFormat="1">
      <c r="BP38421" s="90"/>
    </row>
    <row r="38422" spans="68:68" customFormat="1">
      <c r="BP38422" s="90"/>
    </row>
    <row r="38423" spans="68:68" customFormat="1">
      <c r="BP38423" s="90"/>
    </row>
    <row r="38424" spans="68:68" customFormat="1">
      <c r="BP38424" s="90"/>
    </row>
    <row r="38425" spans="68:68" customFormat="1">
      <c r="BP38425" s="90"/>
    </row>
    <row r="38426" spans="68:68" customFormat="1">
      <c r="BP38426" s="90"/>
    </row>
    <row r="38427" spans="68:68" customFormat="1">
      <c r="BP38427" s="90"/>
    </row>
    <row r="38428" spans="68:68" customFormat="1">
      <c r="BP38428" s="90"/>
    </row>
    <row r="38429" spans="68:68" customFormat="1">
      <c r="BP38429" s="90"/>
    </row>
    <row r="38430" spans="68:68" customFormat="1">
      <c r="BP38430" s="90"/>
    </row>
    <row r="38431" spans="68:68" customFormat="1">
      <c r="BP38431" s="90"/>
    </row>
    <row r="38432" spans="68:68" customFormat="1">
      <c r="BP38432" s="90"/>
    </row>
    <row r="38433" spans="68:68" customFormat="1">
      <c r="BP38433" s="90"/>
    </row>
    <row r="38434" spans="68:68" customFormat="1">
      <c r="BP38434" s="90"/>
    </row>
    <row r="38435" spans="68:68" customFormat="1">
      <c r="BP38435" s="90"/>
    </row>
    <row r="38436" spans="68:68" customFormat="1">
      <c r="BP38436" s="90"/>
    </row>
    <row r="38437" spans="68:68" customFormat="1">
      <c r="BP38437" s="90"/>
    </row>
    <row r="38438" spans="68:68" customFormat="1">
      <c r="BP38438" s="90"/>
    </row>
    <row r="38439" spans="68:68" customFormat="1">
      <c r="BP38439" s="90"/>
    </row>
    <row r="38440" spans="68:68" customFormat="1">
      <c r="BP38440" s="90"/>
    </row>
    <row r="38441" spans="68:68" customFormat="1">
      <c r="BP38441" s="90"/>
    </row>
    <row r="38442" spans="68:68" customFormat="1">
      <c r="BP38442" s="90"/>
    </row>
    <row r="38443" spans="68:68" customFormat="1">
      <c r="BP38443" s="90"/>
    </row>
    <row r="38444" spans="68:68" customFormat="1">
      <c r="BP38444" s="90"/>
    </row>
    <row r="38445" spans="68:68" customFormat="1">
      <c r="BP38445" s="90"/>
    </row>
    <row r="38446" spans="68:68" customFormat="1">
      <c r="BP38446" s="90"/>
    </row>
    <row r="38447" spans="68:68" customFormat="1">
      <c r="BP38447" s="90"/>
    </row>
    <row r="38448" spans="68:68" customFormat="1">
      <c r="BP38448" s="90"/>
    </row>
    <row r="38449" spans="68:68" customFormat="1">
      <c r="BP38449" s="90"/>
    </row>
    <row r="38450" spans="68:68" customFormat="1">
      <c r="BP38450" s="90"/>
    </row>
    <row r="38451" spans="68:68" customFormat="1">
      <c r="BP38451" s="90"/>
    </row>
    <row r="38452" spans="68:68" customFormat="1">
      <c r="BP38452" s="90"/>
    </row>
    <row r="38453" spans="68:68" customFormat="1">
      <c r="BP38453" s="90"/>
    </row>
    <row r="38454" spans="68:68" customFormat="1">
      <c r="BP38454" s="90"/>
    </row>
    <row r="38455" spans="68:68" customFormat="1">
      <c r="BP38455" s="90"/>
    </row>
    <row r="38456" spans="68:68" customFormat="1">
      <c r="BP38456" s="90"/>
    </row>
    <row r="38457" spans="68:68" customFormat="1">
      <c r="BP38457" s="90"/>
    </row>
    <row r="38458" spans="68:68" customFormat="1">
      <c r="BP38458" s="90"/>
    </row>
    <row r="38459" spans="68:68" customFormat="1">
      <c r="BP38459" s="90"/>
    </row>
    <row r="38460" spans="68:68" customFormat="1">
      <c r="BP38460" s="90"/>
    </row>
    <row r="38461" spans="68:68" customFormat="1">
      <c r="BP38461" s="90"/>
    </row>
    <row r="38462" spans="68:68" customFormat="1">
      <c r="BP38462" s="90"/>
    </row>
    <row r="38463" spans="68:68" customFormat="1">
      <c r="BP38463" s="90"/>
    </row>
    <row r="38464" spans="68:68" customFormat="1">
      <c r="BP38464" s="90"/>
    </row>
    <row r="38465" spans="68:68" customFormat="1">
      <c r="BP38465" s="90"/>
    </row>
    <row r="38466" spans="68:68" customFormat="1">
      <c r="BP38466" s="90"/>
    </row>
    <row r="38467" spans="68:68" customFormat="1">
      <c r="BP38467" s="90"/>
    </row>
    <row r="38468" spans="68:68" customFormat="1">
      <c r="BP38468" s="90"/>
    </row>
    <row r="38469" spans="68:68" customFormat="1">
      <c r="BP38469" s="90"/>
    </row>
    <row r="38470" spans="68:68" customFormat="1">
      <c r="BP38470" s="90"/>
    </row>
    <row r="38471" spans="68:68" customFormat="1">
      <c r="BP38471" s="90"/>
    </row>
    <row r="38472" spans="68:68" customFormat="1">
      <c r="BP38472" s="90"/>
    </row>
    <row r="38473" spans="68:68" customFormat="1">
      <c r="BP38473" s="90"/>
    </row>
    <row r="38474" spans="68:68" customFormat="1">
      <c r="BP38474" s="90"/>
    </row>
    <row r="38475" spans="68:68" customFormat="1">
      <c r="BP38475" s="90"/>
    </row>
    <row r="38476" spans="68:68" customFormat="1">
      <c r="BP38476" s="90"/>
    </row>
    <row r="38477" spans="68:68" customFormat="1">
      <c r="BP38477" s="90"/>
    </row>
    <row r="38478" spans="68:68" customFormat="1">
      <c r="BP38478" s="90"/>
    </row>
    <row r="38479" spans="68:68" customFormat="1">
      <c r="BP38479" s="90"/>
    </row>
    <row r="38480" spans="68:68" customFormat="1">
      <c r="BP38480" s="90"/>
    </row>
    <row r="38481" spans="68:68" customFormat="1">
      <c r="BP38481" s="90"/>
    </row>
    <row r="38482" spans="68:68" customFormat="1">
      <c r="BP38482" s="90"/>
    </row>
    <row r="38483" spans="68:68" customFormat="1">
      <c r="BP38483" s="90"/>
    </row>
    <row r="38484" spans="68:68" customFormat="1">
      <c r="BP38484" s="90"/>
    </row>
    <row r="38485" spans="68:68" customFormat="1">
      <c r="BP38485" s="90"/>
    </row>
    <row r="38486" spans="68:68" customFormat="1">
      <c r="BP38486" s="90"/>
    </row>
    <row r="38487" spans="68:68" customFormat="1">
      <c r="BP38487" s="90"/>
    </row>
    <row r="38488" spans="68:68" customFormat="1">
      <c r="BP38488" s="90"/>
    </row>
    <row r="38489" spans="68:68" customFormat="1">
      <c r="BP38489" s="90"/>
    </row>
    <row r="38490" spans="68:68" customFormat="1">
      <c r="BP38490" s="90"/>
    </row>
    <row r="38491" spans="68:68" customFormat="1">
      <c r="BP38491" s="90"/>
    </row>
    <row r="38492" spans="68:68" customFormat="1">
      <c r="BP38492" s="90"/>
    </row>
    <row r="38493" spans="68:68" customFormat="1">
      <c r="BP38493" s="90"/>
    </row>
    <row r="38494" spans="68:68" customFormat="1">
      <c r="BP38494" s="90"/>
    </row>
    <row r="38495" spans="68:68" customFormat="1">
      <c r="BP38495" s="90"/>
    </row>
    <row r="38496" spans="68:68" customFormat="1">
      <c r="BP38496" s="90"/>
    </row>
    <row r="38497" spans="68:68" customFormat="1">
      <c r="BP38497" s="90"/>
    </row>
    <row r="38498" spans="68:68" customFormat="1">
      <c r="BP38498" s="90"/>
    </row>
    <row r="38499" spans="68:68" customFormat="1">
      <c r="BP38499" s="90"/>
    </row>
    <row r="38500" spans="68:68" customFormat="1">
      <c r="BP38500" s="90"/>
    </row>
    <row r="38501" spans="68:68" customFormat="1">
      <c r="BP38501" s="90"/>
    </row>
    <row r="38502" spans="68:68" customFormat="1">
      <c r="BP38502" s="90"/>
    </row>
    <row r="38503" spans="68:68" customFormat="1">
      <c r="BP38503" s="90"/>
    </row>
    <row r="38504" spans="68:68" customFormat="1">
      <c r="BP38504" s="90"/>
    </row>
    <row r="38505" spans="68:68" customFormat="1">
      <c r="BP38505" s="90"/>
    </row>
    <row r="38506" spans="68:68" customFormat="1">
      <c r="BP38506" s="90"/>
    </row>
    <row r="38507" spans="68:68" customFormat="1">
      <c r="BP38507" s="90"/>
    </row>
    <row r="38508" spans="68:68" customFormat="1">
      <c r="BP38508" s="90"/>
    </row>
    <row r="38509" spans="68:68" customFormat="1">
      <c r="BP38509" s="90"/>
    </row>
    <row r="38510" spans="68:68" customFormat="1">
      <c r="BP38510" s="90"/>
    </row>
    <row r="38511" spans="68:68" customFormat="1">
      <c r="BP38511" s="90"/>
    </row>
    <row r="38512" spans="68:68" customFormat="1">
      <c r="BP38512" s="90"/>
    </row>
    <row r="38513" spans="68:68" customFormat="1">
      <c r="BP38513" s="90"/>
    </row>
    <row r="38514" spans="68:68" customFormat="1">
      <c r="BP38514" s="90"/>
    </row>
    <row r="38515" spans="68:68" customFormat="1">
      <c r="BP38515" s="90"/>
    </row>
    <row r="38516" spans="68:68" customFormat="1">
      <c r="BP38516" s="90"/>
    </row>
    <row r="38517" spans="68:68" customFormat="1">
      <c r="BP38517" s="90"/>
    </row>
    <row r="38518" spans="68:68" customFormat="1">
      <c r="BP38518" s="90"/>
    </row>
    <row r="38519" spans="68:68" customFormat="1">
      <c r="BP38519" s="90"/>
    </row>
    <row r="38520" spans="68:68" customFormat="1">
      <c r="BP38520" s="90"/>
    </row>
    <row r="38521" spans="68:68" customFormat="1">
      <c r="BP38521" s="90"/>
    </row>
    <row r="38522" spans="68:68" customFormat="1">
      <c r="BP38522" s="90"/>
    </row>
    <row r="38523" spans="68:68" customFormat="1">
      <c r="BP38523" s="90"/>
    </row>
    <row r="38524" spans="68:68" customFormat="1">
      <c r="BP38524" s="90"/>
    </row>
    <row r="38525" spans="68:68" customFormat="1">
      <c r="BP38525" s="90"/>
    </row>
    <row r="38526" spans="68:68" customFormat="1">
      <c r="BP38526" s="90"/>
    </row>
    <row r="38527" spans="68:68" customFormat="1">
      <c r="BP38527" s="90"/>
    </row>
    <row r="38528" spans="68:68" customFormat="1">
      <c r="BP38528" s="90"/>
    </row>
    <row r="38529" spans="68:68" customFormat="1">
      <c r="BP38529" s="90"/>
    </row>
    <row r="38530" spans="68:68" customFormat="1">
      <c r="BP38530" s="90"/>
    </row>
    <row r="38531" spans="68:68" customFormat="1">
      <c r="BP38531" s="90"/>
    </row>
    <row r="38532" spans="68:68" customFormat="1">
      <c r="BP38532" s="90"/>
    </row>
    <row r="38533" spans="68:68" customFormat="1">
      <c r="BP38533" s="90"/>
    </row>
    <row r="38534" spans="68:68" customFormat="1">
      <c r="BP38534" s="90"/>
    </row>
    <row r="38535" spans="68:68" customFormat="1">
      <c r="BP38535" s="90"/>
    </row>
    <row r="38536" spans="68:68" customFormat="1">
      <c r="BP38536" s="90"/>
    </row>
    <row r="38537" spans="68:68" customFormat="1">
      <c r="BP38537" s="90"/>
    </row>
    <row r="38538" spans="68:68" customFormat="1">
      <c r="BP38538" s="90"/>
    </row>
    <row r="38539" spans="68:68" customFormat="1">
      <c r="BP38539" s="90"/>
    </row>
    <row r="38540" spans="68:68" customFormat="1">
      <c r="BP38540" s="90"/>
    </row>
    <row r="38541" spans="68:68" customFormat="1">
      <c r="BP38541" s="90"/>
    </row>
    <row r="38542" spans="68:68" customFormat="1">
      <c r="BP38542" s="90"/>
    </row>
    <row r="38543" spans="68:68" customFormat="1">
      <c r="BP38543" s="90"/>
    </row>
    <row r="38544" spans="68:68" customFormat="1">
      <c r="BP38544" s="90"/>
    </row>
    <row r="38545" spans="68:68" customFormat="1">
      <c r="BP38545" s="90"/>
    </row>
    <row r="38546" spans="68:68" customFormat="1">
      <c r="BP38546" s="90"/>
    </row>
    <row r="38547" spans="68:68" customFormat="1">
      <c r="BP38547" s="90"/>
    </row>
    <row r="38548" spans="68:68" customFormat="1">
      <c r="BP38548" s="90"/>
    </row>
    <row r="38549" spans="68:68" customFormat="1">
      <c r="BP38549" s="90"/>
    </row>
    <row r="38550" spans="68:68" customFormat="1">
      <c r="BP38550" s="90"/>
    </row>
    <row r="38551" spans="68:68" customFormat="1">
      <c r="BP38551" s="90"/>
    </row>
    <row r="38552" spans="68:68" customFormat="1">
      <c r="BP38552" s="90"/>
    </row>
    <row r="38553" spans="68:68" customFormat="1">
      <c r="BP38553" s="90"/>
    </row>
    <row r="38554" spans="68:68" customFormat="1">
      <c r="BP38554" s="90"/>
    </row>
    <row r="38555" spans="68:68" customFormat="1">
      <c r="BP38555" s="90"/>
    </row>
    <row r="38556" spans="68:68" customFormat="1">
      <c r="BP38556" s="90"/>
    </row>
    <row r="38557" spans="68:68" customFormat="1">
      <c r="BP38557" s="90"/>
    </row>
    <row r="38558" spans="68:68" customFormat="1">
      <c r="BP38558" s="90"/>
    </row>
    <row r="38559" spans="68:68" customFormat="1">
      <c r="BP38559" s="90"/>
    </row>
    <row r="38560" spans="68:68" customFormat="1">
      <c r="BP38560" s="90"/>
    </row>
    <row r="38561" spans="68:68" customFormat="1">
      <c r="BP38561" s="90"/>
    </row>
    <row r="38562" spans="68:68" customFormat="1">
      <c r="BP38562" s="90"/>
    </row>
    <row r="38563" spans="68:68" customFormat="1">
      <c r="BP38563" s="90"/>
    </row>
    <row r="38564" spans="68:68" customFormat="1">
      <c r="BP38564" s="90"/>
    </row>
    <row r="38565" spans="68:68" customFormat="1">
      <c r="BP38565" s="90"/>
    </row>
    <row r="38566" spans="68:68" customFormat="1">
      <c r="BP38566" s="90"/>
    </row>
    <row r="38567" spans="68:68" customFormat="1">
      <c r="BP38567" s="90"/>
    </row>
    <row r="38568" spans="68:68" customFormat="1">
      <c r="BP38568" s="90"/>
    </row>
    <row r="38569" spans="68:68" customFormat="1">
      <c r="BP38569" s="90"/>
    </row>
    <row r="38570" spans="68:68" customFormat="1">
      <c r="BP38570" s="90"/>
    </row>
    <row r="38571" spans="68:68" customFormat="1">
      <c r="BP38571" s="90"/>
    </row>
    <row r="38572" spans="68:68" customFormat="1">
      <c r="BP38572" s="90"/>
    </row>
    <row r="38573" spans="68:68" customFormat="1">
      <c r="BP38573" s="90"/>
    </row>
    <row r="38574" spans="68:68" customFormat="1">
      <c r="BP38574" s="90"/>
    </row>
    <row r="38575" spans="68:68" customFormat="1">
      <c r="BP38575" s="90"/>
    </row>
    <row r="38576" spans="68:68" customFormat="1">
      <c r="BP38576" s="90"/>
    </row>
    <row r="38577" spans="68:68" customFormat="1">
      <c r="BP38577" s="90"/>
    </row>
    <row r="38578" spans="68:68" customFormat="1">
      <c r="BP38578" s="90"/>
    </row>
    <row r="38579" spans="68:68" customFormat="1">
      <c r="BP38579" s="90"/>
    </row>
    <row r="38580" spans="68:68" customFormat="1">
      <c r="BP38580" s="90"/>
    </row>
    <row r="38581" spans="68:68" customFormat="1">
      <c r="BP38581" s="90"/>
    </row>
    <row r="38582" spans="68:68" customFormat="1">
      <c r="BP38582" s="90"/>
    </row>
    <row r="38583" spans="68:68" customFormat="1">
      <c r="BP38583" s="90"/>
    </row>
    <row r="38584" spans="68:68" customFormat="1">
      <c r="BP38584" s="90"/>
    </row>
    <row r="38585" spans="68:68" customFormat="1">
      <c r="BP38585" s="90"/>
    </row>
    <row r="38586" spans="68:68" customFormat="1">
      <c r="BP38586" s="90"/>
    </row>
    <row r="38587" spans="68:68" customFormat="1">
      <c r="BP38587" s="90"/>
    </row>
    <row r="38588" spans="68:68" customFormat="1">
      <c r="BP38588" s="90"/>
    </row>
    <row r="38589" spans="68:68" customFormat="1">
      <c r="BP38589" s="90"/>
    </row>
    <row r="38590" spans="68:68" customFormat="1">
      <c r="BP38590" s="90"/>
    </row>
    <row r="38591" spans="68:68" customFormat="1">
      <c r="BP38591" s="90"/>
    </row>
    <row r="38592" spans="68:68" customFormat="1">
      <c r="BP38592" s="90"/>
    </row>
    <row r="38593" spans="68:68" customFormat="1">
      <c r="BP38593" s="90"/>
    </row>
    <row r="38594" spans="68:68" customFormat="1">
      <c r="BP38594" s="90"/>
    </row>
    <row r="38595" spans="68:68" customFormat="1">
      <c r="BP38595" s="90"/>
    </row>
    <row r="38596" spans="68:68" customFormat="1">
      <c r="BP38596" s="90"/>
    </row>
    <row r="38597" spans="68:68" customFormat="1">
      <c r="BP38597" s="90"/>
    </row>
    <row r="38598" spans="68:68" customFormat="1">
      <c r="BP38598" s="90"/>
    </row>
    <row r="38599" spans="68:68" customFormat="1">
      <c r="BP38599" s="90"/>
    </row>
    <row r="38600" spans="68:68" customFormat="1">
      <c r="BP38600" s="90"/>
    </row>
    <row r="38601" spans="68:68" customFormat="1">
      <c r="BP38601" s="90"/>
    </row>
    <row r="38602" spans="68:68" customFormat="1">
      <c r="BP38602" s="90"/>
    </row>
    <row r="38603" spans="68:68" customFormat="1">
      <c r="BP38603" s="90"/>
    </row>
    <row r="38604" spans="68:68" customFormat="1">
      <c r="BP38604" s="90"/>
    </row>
    <row r="38605" spans="68:68" customFormat="1">
      <c r="BP38605" s="90"/>
    </row>
    <row r="38606" spans="68:68" customFormat="1">
      <c r="BP38606" s="90"/>
    </row>
    <row r="38607" spans="68:68" customFormat="1">
      <c r="BP38607" s="90"/>
    </row>
    <row r="38608" spans="68:68" customFormat="1">
      <c r="BP38608" s="90"/>
    </row>
    <row r="38609" spans="68:68" customFormat="1">
      <c r="BP38609" s="90"/>
    </row>
    <row r="38610" spans="68:68" customFormat="1">
      <c r="BP38610" s="90"/>
    </row>
    <row r="38611" spans="68:68" customFormat="1">
      <c r="BP38611" s="90"/>
    </row>
    <row r="38612" spans="68:68" customFormat="1">
      <c r="BP38612" s="90"/>
    </row>
    <row r="38613" spans="68:68" customFormat="1">
      <c r="BP38613" s="90"/>
    </row>
    <row r="38614" spans="68:68" customFormat="1">
      <c r="BP38614" s="90"/>
    </row>
    <row r="38615" spans="68:68" customFormat="1">
      <c r="BP38615" s="90"/>
    </row>
    <row r="38616" spans="68:68" customFormat="1">
      <c r="BP38616" s="90"/>
    </row>
    <row r="38617" spans="68:68" customFormat="1">
      <c r="BP38617" s="90"/>
    </row>
    <row r="38618" spans="68:68" customFormat="1">
      <c r="BP38618" s="90"/>
    </row>
    <row r="38619" spans="68:68" customFormat="1">
      <c r="BP38619" s="90"/>
    </row>
    <row r="38620" spans="68:68" customFormat="1">
      <c r="BP38620" s="90"/>
    </row>
    <row r="38621" spans="68:68" customFormat="1">
      <c r="BP38621" s="90"/>
    </row>
    <row r="38622" spans="68:68" customFormat="1">
      <c r="BP38622" s="90"/>
    </row>
    <row r="38623" spans="68:68" customFormat="1">
      <c r="BP38623" s="90"/>
    </row>
    <row r="38624" spans="68:68" customFormat="1">
      <c r="BP38624" s="90"/>
    </row>
    <row r="38625" spans="68:68" customFormat="1">
      <c r="BP38625" s="90"/>
    </row>
    <row r="38626" spans="68:68" customFormat="1">
      <c r="BP38626" s="90"/>
    </row>
    <row r="38627" spans="68:68" customFormat="1">
      <c r="BP38627" s="90"/>
    </row>
    <row r="38628" spans="68:68" customFormat="1">
      <c r="BP38628" s="90"/>
    </row>
    <row r="38629" spans="68:68" customFormat="1">
      <c r="BP38629" s="90"/>
    </row>
    <row r="38630" spans="68:68" customFormat="1">
      <c r="BP38630" s="90"/>
    </row>
    <row r="38631" spans="68:68" customFormat="1">
      <c r="BP38631" s="90"/>
    </row>
    <row r="38632" spans="68:68" customFormat="1">
      <c r="BP38632" s="90"/>
    </row>
    <row r="38633" spans="68:68" customFormat="1">
      <c r="BP38633" s="90"/>
    </row>
    <row r="38634" spans="68:68" customFormat="1">
      <c r="BP38634" s="90"/>
    </row>
    <row r="38635" spans="68:68" customFormat="1">
      <c r="BP38635" s="90"/>
    </row>
    <row r="38636" spans="68:68" customFormat="1">
      <c r="BP38636" s="90"/>
    </row>
    <row r="38637" spans="68:68" customFormat="1">
      <c r="BP38637" s="90"/>
    </row>
    <row r="38638" spans="68:68" customFormat="1">
      <c r="BP38638" s="90"/>
    </row>
    <row r="38639" spans="68:68" customFormat="1">
      <c r="BP38639" s="90"/>
    </row>
    <row r="38640" spans="68:68" customFormat="1">
      <c r="BP38640" s="90"/>
    </row>
    <row r="38641" spans="68:68" customFormat="1">
      <c r="BP38641" s="90"/>
    </row>
    <row r="38642" spans="68:68" customFormat="1">
      <c r="BP38642" s="90"/>
    </row>
    <row r="38643" spans="68:68" customFormat="1">
      <c r="BP38643" s="90"/>
    </row>
    <row r="38644" spans="68:68" customFormat="1">
      <c r="BP38644" s="90"/>
    </row>
    <row r="38645" spans="68:68" customFormat="1">
      <c r="BP38645" s="90"/>
    </row>
    <row r="38646" spans="68:68" customFormat="1">
      <c r="BP38646" s="90"/>
    </row>
    <row r="38647" spans="68:68" customFormat="1">
      <c r="BP38647" s="90"/>
    </row>
    <row r="38648" spans="68:68" customFormat="1">
      <c r="BP38648" s="90"/>
    </row>
    <row r="38649" spans="68:68" customFormat="1">
      <c r="BP38649" s="90"/>
    </row>
    <row r="38650" spans="68:68" customFormat="1">
      <c r="BP38650" s="90"/>
    </row>
    <row r="38651" spans="68:68" customFormat="1">
      <c r="BP38651" s="90"/>
    </row>
    <row r="38652" spans="68:68" customFormat="1">
      <c r="BP38652" s="90"/>
    </row>
    <row r="38653" spans="68:68" customFormat="1">
      <c r="BP38653" s="90"/>
    </row>
    <row r="38654" spans="68:68" customFormat="1">
      <c r="BP38654" s="90"/>
    </row>
    <row r="38655" spans="68:68" customFormat="1">
      <c r="BP38655" s="90"/>
    </row>
    <row r="38656" spans="68:68" customFormat="1">
      <c r="BP38656" s="90"/>
    </row>
    <row r="38657" spans="68:68" customFormat="1">
      <c r="BP38657" s="90"/>
    </row>
    <row r="38658" spans="68:68" customFormat="1">
      <c r="BP38658" s="90"/>
    </row>
    <row r="38659" spans="68:68" customFormat="1">
      <c r="BP38659" s="90"/>
    </row>
    <row r="38660" spans="68:68" customFormat="1">
      <c r="BP38660" s="90"/>
    </row>
    <row r="38661" spans="68:68" customFormat="1">
      <c r="BP38661" s="90"/>
    </row>
    <row r="38662" spans="68:68" customFormat="1">
      <c r="BP38662" s="90"/>
    </row>
    <row r="38663" spans="68:68" customFormat="1">
      <c r="BP38663" s="90"/>
    </row>
    <row r="38664" spans="68:68" customFormat="1">
      <c r="BP38664" s="90"/>
    </row>
    <row r="38665" spans="68:68" customFormat="1">
      <c r="BP38665" s="90"/>
    </row>
    <row r="38666" spans="68:68" customFormat="1">
      <c r="BP38666" s="90"/>
    </row>
    <row r="38667" spans="68:68" customFormat="1">
      <c r="BP38667" s="90"/>
    </row>
    <row r="38668" spans="68:68" customFormat="1">
      <c r="BP38668" s="90"/>
    </row>
    <row r="38669" spans="68:68" customFormat="1">
      <c r="BP38669" s="90"/>
    </row>
    <row r="38670" spans="68:68" customFormat="1">
      <c r="BP38670" s="90"/>
    </row>
    <row r="38671" spans="68:68" customFormat="1">
      <c r="BP38671" s="90"/>
    </row>
    <row r="38672" spans="68:68" customFormat="1">
      <c r="BP38672" s="90"/>
    </row>
    <row r="38673" spans="68:68" customFormat="1">
      <c r="BP38673" s="90"/>
    </row>
    <row r="38674" spans="68:68" customFormat="1">
      <c r="BP38674" s="90"/>
    </row>
    <row r="38675" spans="68:68" customFormat="1">
      <c r="BP38675" s="90"/>
    </row>
    <row r="38676" spans="68:68" customFormat="1">
      <c r="BP38676" s="90"/>
    </row>
    <row r="38677" spans="68:68" customFormat="1">
      <c r="BP38677" s="90"/>
    </row>
    <row r="38678" spans="68:68" customFormat="1">
      <c r="BP38678" s="90"/>
    </row>
    <row r="38679" spans="68:68" customFormat="1">
      <c r="BP38679" s="90"/>
    </row>
    <row r="38680" spans="68:68" customFormat="1">
      <c r="BP38680" s="90"/>
    </row>
    <row r="38681" spans="68:68" customFormat="1">
      <c r="BP38681" s="90"/>
    </row>
    <row r="38682" spans="68:68" customFormat="1">
      <c r="BP38682" s="90"/>
    </row>
    <row r="38683" spans="68:68" customFormat="1">
      <c r="BP38683" s="90"/>
    </row>
    <row r="38684" spans="68:68" customFormat="1">
      <c r="BP38684" s="90"/>
    </row>
    <row r="38685" spans="68:68" customFormat="1">
      <c r="BP38685" s="90"/>
    </row>
    <row r="38686" spans="68:68" customFormat="1">
      <c r="BP38686" s="90"/>
    </row>
    <row r="38687" spans="68:68" customFormat="1">
      <c r="BP38687" s="90"/>
    </row>
    <row r="38688" spans="68:68" customFormat="1">
      <c r="BP38688" s="90"/>
    </row>
    <row r="38689" spans="68:68" customFormat="1">
      <c r="BP38689" s="90"/>
    </row>
    <row r="38690" spans="68:68" customFormat="1">
      <c r="BP38690" s="90"/>
    </row>
    <row r="38691" spans="68:68" customFormat="1">
      <c r="BP38691" s="90"/>
    </row>
    <row r="38692" spans="68:68" customFormat="1">
      <c r="BP38692" s="90"/>
    </row>
    <row r="38693" spans="68:68" customFormat="1">
      <c r="BP38693" s="90"/>
    </row>
    <row r="38694" spans="68:68" customFormat="1">
      <c r="BP38694" s="90"/>
    </row>
    <row r="38695" spans="68:68" customFormat="1">
      <c r="BP38695" s="90"/>
    </row>
    <row r="38696" spans="68:68" customFormat="1">
      <c r="BP38696" s="90"/>
    </row>
    <row r="38697" spans="68:68" customFormat="1">
      <c r="BP38697" s="90"/>
    </row>
    <row r="38698" spans="68:68" customFormat="1">
      <c r="BP38698" s="90"/>
    </row>
    <row r="38699" spans="68:68" customFormat="1">
      <c r="BP38699" s="90"/>
    </row>
    <row r="38700" spans="68:68" customFormat="1">
      <c r="BP38700" s="90"/>
    </row>
    <row r="38701" spans="68:68" customFormat="1">
      <c r="BP38701" s="90"/>
    </row>
    <row r="38702" spans="68:68" customFormat="1">
      <c r="BP38702" s="90"/>
    </row>
    <row r="38703" spans="68:68" customFormat="1">
      <c r="BP38703" s="90"/>
    </row>
    <row r="38704" spans="68:68" customFormat="1">
      <c r="BP38704" s="90"/>
    </row>
    <row r="38705" spans="68:68" customFormat="1">
      <c r="BP38705" s="90"/>
    </row>
    <row r="38706" spans="68:68" customFormat="1">
      <c r="BP38706" s="90"/>
    </row>
    <row r="38707" spans="68:68" customFormat="1">
      <c r="BP38707" s="90"/>
    </row>
    <row r="38708" spans="68:68" customFormat="1">
      <c r="BP38708" s="90"/>
    </row>
    <row r="38709" spans="68:68" customFormat="1">
      <c r="BP38709" s="90"/>
    </row>
    <row r="38710" spans="68:68" customFormat="1">
      <c r="BP38710" s="90"/>
    </row>
    <row r="38711" spans="68:68" customFormat="1">
      <c r="BP38711" s="90"/>
    </row>
    <row r="38712" spans="68:68" customFormat="1">
      <c r="BP38712" s="90"/>
    </row>
    <row r="38713" spans="68:68" customFormat="1">
      <c r="BP38713" s="90"/>
    </row>
    <row r="38714" spans="68:68" customFormat="1">
      <c r="BP38714" s="90"/>
    </row>
    <row r="38715" spans="68:68" customFormat="1">
      <c r="BP38715" s="90"/>
    </row>
    <row r="38716" spans="68:68" customFormat="1">
      <c r="BP38716" s="90"/>
    </row>
    <row r="38717" spans="68:68" customFormat="1">
      <c r="BP38717" s="90"/>
    </row>
    <row r="38718" spans="68:68" customFormat="1">
      <c r="BP38718" s="90"/>
    </row>
    <row r="38719" spans="68:68" customFormat="1">
      <c r="BP38719" s="90"/>
    </row>
    <row r="38720" spans="68:68" customFormat="1">
      <c r="BP38720" s="90"/>
    </row>
    <row r="38721" spans="68:68" customFormat="1">
      <c r="BP38721" s="90"/>
    </row>
    <row r="38722" spans="68:68" customFormat="1">
      <c r="BP38722" s="90"/>
    </row>
    <row r="38723" spans="68:68" customFormat="1">
      <c r="BP38723" s="90"/>
    </row>
    <row r="38724" spans="68:68" customFormat="1">
      <c r="BP38724" s="90"/>
    </row>
    <row r="38725" spans="68:68" customFormat="1">
      <c r="BP38725" s="90"/>
    </row>
    <row r="38726" spans="68:68" customFormat="1">
      <c r="BP38726" s="90"/>
    </row>
    <row r="38727" spans="68:68" customFormat="1">
      <c r="BP38727" s="90"/>
    </row>
    <row r="38728" spans="68:68" customFormat="1">
      <c r="BP38728" s="90"/>
    </row>
    <row r="38729" spans="68:68" customFormat="1">
      <c r="BP38729" s="90"/>
    </row>
    <row r="38730" spans="68:68" customFormat="1">
      <c r="BP38730" s="90"/>
    </row>
    <row r="38731" spans="68:68" customFormat="1">
      <c r="BP38731" s="90"/>
    </row>
    <row r="38732" spans="68:68" customFormat="1">
      <c r="BP38732" s="90"/>
    </row>
    <row r="38733" spans="68:68" customFormat="1">
      <c r="BP38733" s="90"/>
    </row>
    <row r="38734" spans="68:68" customFormat="1">
      <c r="BP38734" s="90"/>
    </row>
    <row r="38735" spans="68:68" customFormat="1">
      <c r="BP38735" s="90"/>
    </row>
    <row r="38736" spans="68:68" customFormat="1">
      <c r="BP38736" s="90"/>
    </row>
    <row r="38737" spans="68:68" customFormat="1">
      <c r="BP38737" s="90"/>
    </row>
    <row r="38738" spans="68:68" customFormat="1">
      <c r="BP38738" s="90"/>
    </row>
    <row r="38739" spans="68:68" customFormat="1">
      <c r="BP38739" s="90"/>
    </row>
    <row r="38740" spans="68:68" customFormat="1">
      <c r="BP38740" s="90"/>
    </row>
    <row r="38741" spans="68:68" customFormat="1">
      <c r="BP38741" s="90"/>
    </row>
    <row r="38742" spans="68:68" customFormat="1">
      <c r="BP38742" s="90"/>
    </row>
    <row r="38743" spans="68:68" customFormat="1">
      <c r="BP38743" s="90"/>
    </row>
    <row r="38744" spans="68:68" customFormat="1">
      <c r="BP38744" s="90"/>
    </row>
    <row r="38745" spans="68:68" customFormat="1">
      <c r="BP38745" s="90"/>
    </row>
    <row r="38746" spans="68:68" customFormat="1">
      <c r="BP38746" s="90"/>
    </row>
    <row r="38747" spans="68:68" customFormat="1">
      <c r="BP38747" s="90"/>
    </row>
    <row r="38748" spans="68:68" customFormat="1">
      <c r="BP38748" s="90"/>
    </row>
    <row r="38749" spans="68:68" customFormat="1">
      <c r="BP38749" s="90"/>
    </row>
    <row r="38750" spans="68:68" customFormat="1">
      <c r="BP38750" s="90"/>
    </row>
    <row r="38751" spans="68:68" customFormat="1">
      <c r="BP38751" s="90"/>
    </row>
    <row r="38752" spans="68:68" customFormat="1">
      <c r="BP38752" s="90"/>
    </row>
    <row r="38753" spans="68:68" customFormat="1">
      <c r="BP38753" s="90"/>
    </row>
    <row r="38754" spans="68:68" customFormat="1">
      <c r="BP38754" s="90"/>
    </row>
    <row r="38755" spans="68:68" customFormat="1">
      <c r="BP38755" s="90"/>
    </row>
    <row r="38756" spans="68:68" customFormat="1">
      <c r="BP38756" s="90"/>
    </row>
    <row r="38757" spans="68:68" customFormat="1">
      <c r="BP38757" s="90"/>
    </row>
    <row r="38758" spans="68:68" customFormat="1">
      <c r="BP38758" s="90"/>
    </row>
    <row r="38759" spans="68:68" customFormat="1">
      <c r="BP38759" s="90"/>
    </row>
    <row r="38760" spans="68:68" customFormat="1">
      <c r="BP38760" s="90"/>
    </row>
    <row r="38761" spans="68:68" customFormat="1">
      <c r="BP38761" s="90"/>
    </row>
    <row r="38762" spans="68:68" customFormat="1">
      <c r="BP38762" s="90"/>
    </row>
    <row r="38763" spans="68:68" customFormat="1">
      <c r="BP38763" s="90"/>
    </row>
    <row r="38764" spans="68:68" customFormat="1">
      <c r="BP38764" s="90"/>
    </row>
    <row r="38765" spans="68:68" customFormat="1">
      <c r="BP38765" s="90"/>
    </row>
    <row r="38766" spans="68:68" customFormat="1">
      <c r="BP38766" s="90"/>
    </row>
    <row r="38767" spans="68:68" customFormat="1">
      <c r="BP38767" s="90"/>
    </row>
    <row r="38768" spans="68:68" customFormat="1">
      <c r="BP38768" s="90"/>
    </row>
    <row r="38769" spans="68:68" customFormat="1">
      <c r="BP38769" s="90"/>
    </row>
    <row r="38770" spans="68:68" customFormat="1">
      <c r="BP38770" s="90"/>
    </row>
    <row r="38771" spans="68:68" customFormat="1">
      <c r="BP38771" s="90"/>
    </row>
    <row r="38772" spans="68:68" customFormat="1">
      <c r="BP38772" s="90"/>
    </row>
    <row r="38773" spans="68:68" customFormat="1">
      <c r="BP38773" s="90"/>
    </row>
    <row r="38774" spans="68:68" customFormat="1">
      <c r="BP38774" s="90"/>
    </row>
    <row r="38775" spans="68:68" customFormat="1">
      <c r="BP38775" s="90"/>
    </row>
    <row r="38776" spans="68:68" customFormat="1">
      <c r="BP38776" s="90"/>
    </row>
    <row r="38777" spans="68:68" customFormat="1">
      <c r="BP38777" s="90"/>
    </row>
    <row r="38778" spans="68:68" customFormat="1">
      <c r="BP38778" s="90"/>
    </row>
    <row r="38779" spans="68:68" customFormat="1">
      <c r="BP38779" s="90"/>
    </row>
    <row r="38780" spans="68:68" customFormat="1">
      <c r="BP38780" s="90"/>
    </row>
    <row r="38781" spans="68:68" customFormat="1">
      <c r="BP38781" s="90"/>
    </row>
    <row r="38782" spans="68:68" customFormat="1">
      <c r="BP38782" s="90"/>
    </row>
    <row r="38783" spans="68:68" customFormat="1">
      <c r="BP38783" s="90"/>
    </row>
    <row r="38784" spans="68:68" customFormat="1">
      <c r="BP38784" s="90"/>
    </row>
    <row r="38785" spans="68:68" customFormat="1">
      <c r="BP38785" s="90"/>
    </row>
    <row r="38786" spans="68:68" customFormat="1">
      <c r="BP38786" s="90"/>
    </row>
    <row r="38787" spans="68:68" customFormat="1">
      <c r="BP38787" s="90"/>
    </row>
    <row r="38788" spans="68:68" customFormat="1">
      <c r="BP38788" s="90"/>
    </row>
    <row r="38789" spans="68:68" customFormat="1">
      <c r="BP38789" s="90"/>
    </row>
    <row r="38790" spans="68:68" customFormat="1">
      <c r="BP38790" s="90"/>
    </row>
    <row r="38791" spans="68:68" customFormat="1">
      <c r="BP38791" s="90"/>
    </row>
    <row r="38792" spans="68:68" customFormat="1">
      <c r="BP38792" s="90"/>
    </row>
    <row r="38793" spans="68:68" customFormat="1">
      <c r="BP38793" s="90"/>
    </row>
    <row r="38794" spans="68:68" customFormat="1">
      <c r="BP38794" s="90"/>
    </row>
    <row r="38795" spans="68:68" customFormat="1">
      <c r="BP38795" s="90"/>
    </row>
    <row r="38796" spans="68:68" customFormat="1">
      <c r="BP38796" s="90"/>
    </row>
    <row r="38797" spans="68:68" customFormat="1">
      <c r="BP38797" s="90"/>
    </row>
    <row r="38798" spans="68:68" customFormat="1">
      <c r="BP38798" s="90"/>
    </row>
    <row r="38799" spans="68:68" customFormat="1">
      <c r="BP38799" s="90"/>
    </row>
    <row r="38800" spans="68:68" customFormat="1">
      <c r="BP38800" s="90"/>
    </row>
    <row r="38801" spans="68:68" customFormat="1">
      <c r="BP38801" s="90"/>
    </row>
    <row r="38802" spans="68:68" customFormat="1">
      <c r="BP38802" s="90"/>
    </row>
    <row r="38803" spans="68:68" customFormat="1">
      <c r="BP38803" s="90"/>
    </row>
    <row r="38804" spans="68:68" customFormat="1">
      <c r="BP38804" s="90"/>
    </row>
    <row r="38805" spans="68:68" customFormat="1">
      <c r="BP38805" s="90"/>
    </row>
    <row r="38806" spans="68:68" customFormat="1">
      <c r="BP38806" s="90"/>
    </row>
    <row r="38807" spans="68:68" customFormat="1">
      <c r="BP38807" s="90"/>
    </row>
    <row r="38808" spans="68:68" customFormat="1">
      <c r="BP38808" s="90"/>
    </row>
    <row r="38809" spans="68:68" customFormat="1">
      <c r="BP38809" s="90"/>
    </row>
    <row r="38810" spans="68:68" customFormat="1">
      <c r="BP38810" s="90"/>
    </row>
    <row r="38811" spans="68:68" customFormat="1">
      <c r="BP38811" s="90"/>
    </row>
    <row r="38812" spans="68:68" customFormat="1">
      <c r="BP38812" s="90"/>
    </row>
    <row r="38813" spans="68:68" customFormat="1">
      <c r="BP38813" s="90"/>
    </row>
    <row r="38814" spans="68:68" customFormat="1">
      <c r="BP38814" s="90"/>
    </row>
    <row r="38815" spans="68:68" customFormat="1">
      <c r="BP38815" s="90"/>
    </row>
    <row r="38816" spans="68:68" customFormat="1">
      <c r="BP38816" s="90"/>
    </row>
    <row r="38817" spans="68:68" customFormat="1">
      <c r="BP38817" s="90"/>
    </row>
    <row r="38818" spans="68:68" customFormat="1">
      <c r="BP38818" s="90"/>
    </row>
    <row r="38819" spans="68:68" customFormat="1">
      <c r="BP38819" s="90"/>
    </row>
    <row r="38820" spans="68:68" customFormat="1">
      <c r="BP38820" s="90"/>
    </row>
    <row r="38821" spans="68:68" customFormat="1">
      <c r="BP38821" s="90"/>
    </row>
    <row r="38822" spans="68:68" customFormat="1">
      <c r="BP38822" s="90"/>
    </row>
    <row r="38823" spans="68:68" customFormat="1">
      <c r="BP38823" s="90"/>
    </row>
    <row r="38824" spans="68:68" customFormat="1">
      <c r="BP38824" s="90"/>
    </row>
    <row r="38825" spans="68:68" customFormat="1">
      <c r="BP38825" s="90"/>
    </row>
    <row r="38826" spans="68:68" customFormat="1">
      <c r="BP38826" s="90"/>
    </row>
    <row r="38827" spans="68:68" customFormat="1">
      <c r="BP38827" s="90"/>
    </row>
    <row r="38828" spans="68:68" customFormat="1">
      <c r="BP38828" s="90"/>
    </row>
    <row r="38829" spans="68:68" customFormat="1">
      <c r="BP38829" s="90"/>
    </row>
    <row r="38830" spans="68:68" customFormat="1">
      <c r="BP38830" s="90"/>
    </row>
    <row r="38831" spans="68:68" customFormat="1">
      <c r="BP38831" s="90"/>
    </row>
    <row r="38832" spans="68:68" customFormat="1">
      <c r="BP38832" s="90"/>
    </row>
    <row r="38833" spans="68:68" customFormat="1">
      <c r="BP38833" s="90"/>
    </row>
    <row r="38834" spans="68:68" customFormat="1">
      <c r="BP38834" s="90"/>
    </row>
    <row r="38835" spans="68:68" customFormat="1">
      <c r="BP38835" s="90"/>
    </row>
    <row r="38836" spans="68:68" customFormat="1">
      <c r="BP38836" s="90"/>
    </row>
    <row r="38837" spans="68:68" customFormat="1">
      <c r="BP38837" s="90"/>
    </row>
    <row r="38838" spans="68:68" customFormat="1">
      <c r="BP38838" s="90"/>
    </row>
    <row r="38839" spans="68:68" customFormat="1">
      <c r="BP38839" s="90"/>
    </row>
    <row r="38840" spans="68:68" customFormat="1">
      <c r="BP38840" s="90"/>
    </row>
    <row r="38841" spans="68:68" customFormat="1">
      <c r="BP38841" s="90"/>
    </row>
    <row r="38842" spans="68:68" customFormat="1">
      <c r="BP38842" s="90"/>
    </row>
    <row r="38843" spans="68:68" customFormat="1">
      <c r="BP38843" s="90"/>
    </row>
    <row r="38844" spans="68:68" customFormat="1">
      <c r="BP38844" s="90"/>
    </row>
    <row r="38845" spans="68:68" customFormat="1">
      <c r="BP38845" s="90"/>
    </row>
    <row r="38846" spans="68:68" customFormat="1">
      <c r="BP38846" s="90"/>
    </row>
    <row r="38847" spans="68:68" customFormat="1">
      <c r="BP38847" s="90"/>
    </row>
    <row r="38848" spans="68:68" customFormat="1">
      <c r="BP38848" s="90"/>
    </row>
    <row r="38849" spans="68:68" customFormat="1">
      <c r="BP38849" s="90"/>
    </row>
    <row r="38850" spans="68:68" customFormat="1">
      <c r="BP38850" s="90"/>
    </row>
    <row r="38851" spans="68:68" customFormat="1">
      <c r="BP38851" s="90"/>
    </row>
    <row r="38852" spans="68:68" customFormat="1">
      <c r="BP38852" s="90"/>
    </row>
    <row r="38853" spans="68:68" customFormat="1">
      <c r="BP38853" s="90"/>
    </row>
    <row r="38854" spans="68:68" customFormat="1">
      <c r="BP38854" s="90"/>
    </row>
    <row r="38855" spans="68:68" customFormat="1">
      <c r="BP38855" s="90"/>
    </row>
    <row r="38856" spans="68:68" customFormat="1">
      <c r="BP38856" s="90"/>
    </row>
    <row r="38857" spans="68:68" customFormat="1">
      <c r="BP38857" s="90"/>
    </row>
    <row r="38858" spans="68:68" customFormat="1">
      <c r="BP38858" s="90"/>
    </row>
    <row r="38859" spans="68:68" customFormat="1">
      <c r="BP38859" s="90"/>
    </row>
    <row r="38860" spans="68:68" customFormat="1">
      <c r="BP38860" s="90"/>
    </row>
    <row r="38861" spans="68:68" customFormat="1">
      <c r="BP38861" s="90"/>
    </row>
    <row r="38862" spans="68:68" customFormat="1">
      <c r="BP38862" s="90"/>
    </row>
    <row r="38863" spans="68:68" customFormat="1">
      <c r="BP38863" s="90"/>
    </row>
    <row r="38864" spans="68:68" customFormat="1">
      <c r="BP38864" s="90"/>
    </row>
    <row r="38865" spans="68:68" customFormat="1">
      <c r="BP38865" s="90"/>
    </row>
    <row r="38866" spans="68:68" customFormat="1">
      <c r="BP38866" s="90"/>
    </row>
    <row r="38867" spans="68:68" customFormat="1">
      <c r="BP38867" s="90"/>
    </row>
    <row r="38868" spans="68:68" customFormat="1">
      <c r="BP38868" s="90"/>
    </row>
    <row r="38869" spans="68:68" customFormat="1">
      <c r="BP38869" s="90"/>
    </row>
    <row r="38870" spans="68:68" customFormat="1">
      <c r="BP38870" s="90"/>
    </row>
    <row r="38871" spans="68:68" customFormat="1">
      <c r="BP38871" s="90"/>
    </row>
    <row r="38872" spans="68:68" customFormat="1">
      <c r="BP38872" s="90"/>
    </row>
    <row r="38873" spans="68:68" customFormat="1">
      <c r="BP38873" s="90"/>
    </row>
    <row r="38874" spans="68:68" customFormat="1">
      <c r="BP38874" s="90"/>
    </row>
    <row r="38875" spans="68:68" customFormat="1">
      <c r="BP38875" s="90"/>
    </row>
    <row r="38876" spans="68:68" customFormat="1">
      <c r="BP38876" s="90"/>
    </row>
    <row r="38877" spans="68:68" customFormat="1">
      <c r="BP38877" s="90"/>
    </row>
    <row r="38878" spans="68:68" customFormat="1">
      <c r="BP38878" s="90"/>
    </row>
    <row r="38879" spans="68:68" customFormat="1">
      <c r="BP38879" s="90"/>
    </row>
    <row r="38880" spans="68:68" customFormat="1">
      <c r="BP38880" s="90"/>
    </row>
    <row r="38881" spans="68:68" customFormat="1">
      <c r="BP38881" s="90"/>
    </row>
    <row r="38882" spans="68:68" customFormat="1">
      <c r="BP38882" s="90"/>
    </row>
    <row r="38883" spans="68:68" customFormat="1">
      <c r="BP38883" s="90"/>
    </row>
    <row r="38884" spans="68:68" customFormat="1">
      <c r="BP38884" s="90"/>
    </row>
    <row r="38885" spans="68:68" customFormat="1">
      <c r="BP38885" s="90"/>
    </row>
    <row r="38886" spans="68:68" customFormat="1">
      <c r="BP38886" s="90"/>
    </row>
    <row r="38887" spans="68:68" customFormat="1">
      <c r="BP38887" s="90"/>
    </row>
    <row r="38888" spans="68:68" customFormat="1">
      <c r="BP38888" s="90"/>
    </row>
    <row r="38889" spans="68:68" customFormat="1">
      <c r="BP38889" s="90"/>
    </row>
    <row r="38890" spans="68:68" customFormat="1">
      <c r="BP38890" s="90"/>
    </row>
    <row r="38891" spans="68:68" customFormat="1">
      <c r="BP38891" s="90"/>
    </row>
    <row r="38892" spans="68:68" customFormat="1">
      <c r="BP38892" s="90"/>
    </row>
    <row r="38893" spans="68:68" customFormat="1">
      <c r="BP38893" s="90"/>
    </row>
    <row r="38894" spans="68:68" customFormat="1">
      <c r="BP38894" s="90"/>
    </row>
    <row r="38895" spans="68:68" customFormat="1">
      <c r="BP38895" s="90"/>
    </row>
    <row r="38896" spans="68:68" customFormat="1">
      <c r="BP38896" s="90"/>
    </row>
    <row r="38897" spans="68:68" customFormat="1">
      <c r="BP38897" s="90"/>
    </row>
    <row r="38898" spans="68:68" customFormat="1">
      <c r="BP38898" s="90"/>
    </row>
    <row r="38899" spans="68:68" customFormat="1">
      <c r="BP38899" s="90"/>
    </row>
    <row r="38900" spans="68:68" customFormat="1">
      <c r="BP38900" s="90"/>
    </row>
    <row r="38901" spans="68:68" customFormat="1">
      <c r="BP38901" s="90"/>
    </row>
    <row r="38902" spans="68:68" customFormat="1">
      <c r="BP38902" s="90"/>
    </row>
    <row r="38903" spans="68:68" customFormat="1">
      <c r="BP38903" s="90"/>
    </row>
    <row r="38904" spans="68:68" customFormat="1">
      <c r="BP38904" s="90"/>
    </row>
    <row r="38905" spans="68:68" customFormat="1">
      <c r="BP38905" s="90"/>
    </row>
    <row r="38906" spans="68:68" customFormat="1">
      <c r="BP38906" s="90"/>
    </row>
    <row r="38907" spans="68:68" customFormat="1">
      <c r="BP38907" s="90"/>
    </row>
    <row r="38908" spans="68:68" customFormat="1">
      <c r="BP38908" s="90"/>
    </row>
    <row r="38909" spans="68:68" customFormat="1">
      <c r="BP38909" s="90"/>
    </row>
    <row r="38910" spans="68:68" customFormat="1">
      <c r="BP38910" s="90"/>
    </row>
    <row r="38911" spans="68:68" customFormat="1">
      <c r="BP38911" s="90"/>
    </row>
    <row r="38912" spans="68:68" customFormat="1">
      <c r="BP38912" s="90"/>
    </row>
    <row r="38913" spans="68:68" customFormat="1">
      <c r="BP38913" s="90"/>
    </row>
    <row r="38914" spans="68:68" customFormat="1">
      <c r="BP38914" s="90"/>
    </row>
    <row r="38915" spans="68:68" customFormat="1">
      <c r="BP38915" s="90"/>
    </row>
    <row r="38916" spans="68:68" customFormat="1">
      <c r="BP38916" s="90"/>
    </row>
    <row r="38917" spans="68:68" customFormat="1">
      <c r="BP38917" s="90"/>
    </row>
    <row r="38918" spans="68:68" customFormat="1">
      <c r="BP38918" s="90"/>
    </row>
    <row r="38919" spans="68:68" customFormat="1">
      <c r="BP38919" s="90"/>
    </row>
    <row r="38920" spans="68:68" customFormat="1">
      <c r="BP38920" s="90"/>
    </row>
    <row r="38921" spans="68:68" customFormat="1">
      <c r="BP38921" s="90"/>
    </row>
    <row r="38922" spans="68:68" customFormat="1">
      <c r="BP38922" s="90"/>
    </row>
    <row r="38923" spans="68:68" customFormat="1">
      <c r="BP38923" s="90"/>
    </row>
    <row r="38924" spans="68:68" customFormat="1">
      <c r="BP38924" s="90"/>
    </row>
    <row r="38925" spans="68:68" customFormat="1">
      <c r="BP38925" s="90"/>
    </row>
    <row r="38926" spans="68:68" customFormat="1">
      <c r="BP38926" s="90"/>
    </row>
    <row r="38927" spans="68:68" customFormat="1">
      <c r="BP38927" s="90"/>
    </row>
    <row r="38928" spans="68:68" customFormat="1">
      <c r="BP38928" s="90"/>
    </row>
    <row r="38929" spans="68:68" customFormat="1">
      <c r="BP38929" s="90"/>
    </row>
    <row r="38930" spans="68:68" customFormat="1">
      <c r="BP38930" s="90"/>
    </row>
    <row r="38931" spans="68:68" customFormat="1">
      <c r="BP38931" s="90"/>
    </row>
    <row r="38932" spans="68:68" customFormat="1">
      <c r="BP38932" s="90"/>
    </row>
    <row r="38933" spans="68:68" customFormat="1">
      <c r="BP38933" s="90"/>
    </row>
    <row r="38934" spans="68:68" customFormat="1">
      <c r="BP38934" s="90"/>
    </row>
    <row r="38935" spans="68:68" customFormat="1">
      <c r="BP38935" s="90"/>
    </row>
    <row r="38936" spans="68:68" customFormat="1">
      <c r="BP38936" s="90"/>
    </row>
    <row r="38937" spans="68:68" customFormat="1">
      <c r="BP38937" s="90"/>
    </row>
    <row r="38938" spans="68:68" customFormat="1">
      <c r="BP38938" s="90"/>
    </row>
    <row r="38939" spans="68:68" customFormat="1">
      <c r="BP38939" s="90"/>
    </row>
    <row r="38940" spans="68:68" customFormat="1">
      <c r="BP38940" s="90"/>
    </row>
    <row r="38941" spans="68:68" customFormat="1">
      <c r="BP38941" s="90"/>
    </row>
    <row r="38942" spans="68:68" customFormat="1">
      <c r="BP38942" s="90"/>
    </row>
    <row r="38943" spans="68:68" customFormat="1">
      <c r="BP38943" s="90"/>
    </row>
    <row r="38944" spans="68:68" customFormat="1">
      <c r="BP38944" s="90"/>
    </row>
    <row r="38945" spans="68:68" customFormat="1">
      <c r="BP38945" s="90"/>
    </row>
    <row r="38946" spans="68:68" customFormat="1">
      <c r="BP38946" s="90"/>
    </row>
    <row r="38947" spans="68:68" customFormat="1">
      <c r="BP38947" s="90"/>
    </row>
    <row r="38948" spans="68:68" customFormat="1">
      <c r="BP38948" s="90"/>
    </row>
    <row r="38949" spans="68:68" customFormat="1">
      <c r="BP38949" s="90"/>
    </row>
    <row r="38950" spans="68:68" customFormat="1">
      <c r="BP38950" s="90"/>
    </row>
    <row r="38951" spans="68:68" customFormat="1">
      <c r="BP38951" s="90"/>
    </row>
    <row r="38952" spans="68:68" customFormat="1">
      <c r="BP38952" s="90"/>
    </row>
    <row r="38953" spans="68:68" customFormat="1">
      <c r="BP38953" s="90"/>
    </row>
    <row r="38954" spans="68:68" customFormat="1">
      <c r="BP38954" s="90"/>
    </row>
    <row r="38955" spans="68:68" customFormat="1">
      <c r="BP38955" s="90"/>
    </row>
    <row r="38956" spans="68:68" customFormat="1">
      <c r="BP38956" s="90"/>
    </row>
    <row r="38957" spans="68:68" customFormat="1">
      <c r="BP38957" s="90"/>
    </row>
    <row r="38958" spans="68:68" customFormat="1">
      <c r="BP38958" s="90"/>
    </row>
    <row r="38959" spans="68:68" customFormat="1">
      <c r="BP38959" s="90"/>
    </row>
    <row r="38960" spans="68:68" customFormat="1">
      <c r="BP38960" s="90"/>
    </row>
    <row r="38961" spans="68:68" customFormat="1">
      <c r="BP38961" s="90"/>
    </row>
    <row r="38962" spans="68:68" customFormat="1">
      <c r="BP38962" s="90"/>
    </row>
    <row r="38963" spans="68:68" customFormat="1">
      <c r="BP38963" s="90"/>
    </row>
    <row r="38964" spans="68:68" customFormat="1">
      <c r="BP38964" s="90"/>
    </row>
    <row r="38965" spans="68:68" customFormat="1">
      <c r="BP38965" s="90"/>
    </row>
    <row r="38966" spans="68:68" customFormat="1">
      <c r="BP38966" s="90"/>
    </row>
    <row r="38967" spans="68:68" customFormat="1">
      <c r="BP38967" s="90"/>
    </row>
    <row r="38968" spans="68:68" customFormat="1">
      <c r="BP38968" s="90"/>
    </row>
    <row r="38969" spans="68:68" customFormat="1">
      <c r="BP38969" s="90"/>
    </row>
    <row r="38970" spans="68:68" customFormat="1">
      <c r="BP38970" s="90"/>
    </row>
    <row r="38971" spans="68:68" customFormat="1">
      <c r="BP38971" s="90"/>
    </row>
    <row r="38972" spans="68:68" customFormat="1">
      <c r="BP38972" s="90"/>
    </row>
    <row r="38973" spans="68:68" customFormat="1">
      <c r="BP38973" s="90"/>
    </row>
    <row r="38974" spans="68:68" customFormat="1">
      <c r="BP38974" s="90"/>
    </row>
    <row r="38975" spans="68:68" customFormat="1">
      <c r="BP38975" s="90"/>
    </row>
    <row r="38976" spans="68:68" customFormat="1">
      <c r="BP38976" s="90"/>
    </row>
    <row r="38977" spans="68:68" customFormat="1">
      <c r="BP38977" s="90"/>
    </row>
    <row r="38978" spans="68:68" customFormat="1">
      <c r="BP38978" s="90"/>
    </row>
    <row r="38979" spans="68:68" customFormat="1">
      <c r="BP38979" s="90"/>
    </row>
    <row r="38980" spans="68:68" customFormat="1">
      <c r="BP38980" s="90"/>
    </row>
    <row r="38981" spans="68:68" customFormat="1">
      <c r="BP38981" s="90"/>
    </row>
    <row r="38982" spans="68:68" customFormat="1">
      <c r="BP38982" s="90"/>
    </row>
    <row r="38983" spans="68:68" customFormat="1">
      <c r="BP38983" s="90"/>
    </row>
    <row r="38984" spans="68:68" customFormat="1">
      <c r="BP38984" s="90"/>
    </row>
    <row r="38985" spans="68:68" customFormat="1">
      <c r="BP38985" s="90"/>
    </row>
    <row r="38986" spans="68:68" customFormat="1">
      <c r="BP38986" s="90"/>
    </row>
    <row r="38987" spans="68:68" customFormat="1">
      <c r="BP38987" s="90"/>
    </row>
    <row r="38988" spans="68:68" customFormat="1">
      <c r="BP38988" s="90"/>
    </row>
    <row r="38989" spans="68:68" customFormat="1">
      <c r="BP38989" s="90"/>
    </row>
    <row r="38990" spans="68:68" customFormat="1">
      <c r="BP38990" s="90"/>
    </row>
    <row r="38991" spans="68:68" customFormat="1">
      <c r="BP38991" s="90"/>
    </row>
    <row r="38992" spans="68:68" customFormat="1">
      <c r="BP38992" s="90"/>
    </row>
    <row r="38993" spans="68:68" customFormat="1">
      <c r="BP38993" s="90"/>
    </row>
    <row r="38994" spans="68:68" customFormat="1">
      <c r="BP38994" s="90"/>
    </row>
    <row r="38995" spans="68:68" customFormat="1">
      <c r="BP38995" s="90"/>
    </row>
    <row r="38996" spans="68:68" customFormat="1">
      <c r="BP38996" s="90"/>
    </row>
    <row r="38997" spans="68:68" customFormat="1">
      <c r="BP38997" s="90"/>
    </row>
    <row r="38998" spans="68:68" customFormat="1">
      <c r="BP38998" s="90"/>
    </row>
    <row r="38999" spans="68:68" customFormat="1">
      <c r="BP38999" s="90"/>
    </row>
    <row r="39000" spans="68:68" customFormat="1">
      <c r="BP39000" s="90"/>
    </row>
    <row r="39001" spans="68:68" customFormat="1">
      <c r="BP39001" s="90"/>
    </row>
    <row r="39002" spans="68:68" customFormat="1">
      <c r="BP39002" s="90"/>
    </row>
    <row r="39003" spans="68:68" customFormat="1">
      <c r="BP39003" s="90"/>
    </row>
    <row r="39004" spans="68:68" customFormat="1">
      <c r="BP39004" s="90"/>
    </row>
    <row r="39005" spans="68:68" customFormat="1">
      <c r="BP39005" s="90"/>
    </row>
    <row r="39006" spans="68:68" customFormat="1">
      <c r="BP39006" s="90"/>
    </row>
    <row r="39007" spans="68:68" customFormat="1">
      <c r="BP39007" s="90"/>
    </row>
    <row r="39008" spans="68:68" customFormat="1">
      <c r="BP39008" s="90"/>
    </row>
    <row r="39009" spans="68:68" customFormat="1">
      <c r="BP39009" s="90"/>
    </row>
    <row r="39010" spans="68:68" customFormat="1">
      <c r="BP39010" s="90"/>
    </row>
    <row r="39011" spans="68:68" customFormat="1">
      <c r="BP39011" s="90"/>
    </row>
    <row r="39012" spans="68:68" customFormat="1">
      <c r="BP39012" s="90"/>
    </row>
    <row r="39013" spans="68:68" customFormat="1">
      <c r="BP39013" s="90"/>
    </row>
    <row r="39014" spans="68:68" customFormat="1">
      <c r="BP39014" s="90"/>
    </row>
    <row r="39015" spans="68:68" customFormat="1">
      <c r="BP39015" s="90"/>
    </row>
    <row r="39016" spans="68:68" customFormat="1">
      <c r="BP39016" s="90"/>
    </row>
    <row r="39017" spans="68:68" customFormat="1">
      <c r="BP39017" s="90"/>
    </row>
    <row r="39018" spans="68:68" customFormat="1">
      <c r="BP39018" s="90"/>
    </row>
    <row r="39019" spans="68:68" customFormat="1">
      <c r="BP39019" s="90"/>
    </row>
    <row r="39020" spans="68:68" customFormat="1">
      <c r="BP39020" s="90"/>
    </row>
    <row r="39021" spans="68:68" customFormat="1">
      <c r="BP39021" s="90"/>
    </row>
    <row r="39022" spans="68:68" customFormat="1">
      <c r="BP39022" s="90"/>
    </row>
    <row r="39023" spans="68:68" customFormat="1">
      <c r="BP39023" s="90"/>
    </row>
    <row r="39024" spans="68:68" customFormat="1">
      <c r="BP39024" s="90"/>
    </row>
    <row r="39025" spans="68:68" customFormat="1">
      <c r="BP39025" s="90"/>
    </row>
    <row r="39026" spans="68:68" customFormat="1">
      <c r="BP39026" s="90"/>
    </row>
    <row r="39027" spans="68:68" customFormat="1">
      <c r="BP39027" s="90"/>
    </row>
    <row r="39028" spans="68:68" customFormat="1">
      <c r="BP39028" s="90"/>
    </row>
    <row r="39029" spans="68:68" customFormat="1">
      <c r="BP39029" s="90"/>
    </row>
    <row r="39030" spans="68:68" customFormat="1">
      <c r="BP39030" s="90"/>
    </row>
    <row r="39031" spans="68:68" customFormat="1">
      <c r="BP39031" s="90"/>
    </row>
    <row r="39032" spans="68:68" customFormat="1">
      <c r="BP39032" s="90"/>
    </row>
    <row r="39033" spans="68:68" customFormat="1">
      <c r="BP39033" s="90"/>
    </row>
    <row r="39034" spans="68:68" customFormat="1">
      <c r="BP39034" s="90"/>
    </row>
    <row r="39035" spans="68:68" customFormat="1">
      <c r="BP39035" s="90"/>
    </row>
    <row r="39036" spans="68:68" customFormat="1">
      <c r="BP39036" s="90"/>
    </row>
    <row r="39037" spans="68:68" customFormat="1">
      <c r="BP39037" s="90"/>
    </row>
    <row r="39038" spans="68:68" customFormat="1">
      <c r="BP39038" s="90"/>
    </row>
    <row r="39039" spans="68:68" customFormat="1">
      <c r="BP39039" s="90"/>
    </row>
    <row r="39040" spans="68:68" customFormat="1">
      <c r="BP39040" s="90"/>
    </row>
    <row r="39041" spans="68:68" customFormat="1">
      <c r="BP39041" s="90"/>
    </row>
    <row r="39042" spans="68:68" customFormat="1">
      <c r="BP39042" s="90"/>
    </row>
    <row r="39043" spans="68:68" customFormat="1">
      <c r="BP39043" s="90"/>
    </row>
    <row r="39044" spans="68:68" customFormat="1">
      <c r="BP39044" s="90"/>
    </row>
    <row r="39045" spans="68:68" customFormat="1">
      <c r="BP39045" s="90"/>
    </row>
    <row r="39046" spans="68:68" customFormat="1">
      <c r="BP39046" s="90"/>
    </row>
    <row r="39047" spans="68:68" customFormat="1">
      <c r="BP39047" s="90"/>
    </row>
    <row r="39048" spans="68:68" customFormat="1">
      <c r="BP39048" s="90"/>
    </row>
    <row r="39049" spans="68:68" customFormat="1">
      <c r="BP39049" s="90"/>
    </row>
    <row r="39050" spans="68:68" customFormat="1">
      <c r="BP39050" s="90"/>
    </row>
    <row r="39051" spans="68:68" customFormat="1">
      <c r="BP39051" s="90"/>
    </row>
    <row r="39052" spans="68:68" customFormat="1">
      <c r="BP39052" s="90"/>
    </row>
    <row r="39053" spans="68:68" customFormat="1">
      <c r="BP39053" s="90"/>
    </row>
    <row r="39054" spans="68:68" customFormat="1">
      <c r="BP39054" s="90"/>
    </row>
    <row r="39055" spans="68:68" customFormat="1">
      <c r="BP39055" s="90"/>
    </row>
    <row r="39056" spans="68:68" customFormat="1">
      <c r="BP39056" s="90"/>
    </row>
    <row r="39057" spans="68:68" customFormat="1">
      <c r="BP39057" s="90"/>
    </row>
    <row r="39058" spans="68:68" customFormat="1">
      <c r="BP39058" s="90"/>
    </row>
    <row r="39059" spans="68:68" customFormat="1">
      <c r="BP39059" s="90"/>
    </row>
    <row r="39060" spans="68:68" customFormat="1">
      <c r="BP39060" s="90"/>
    </row>
    <row r="39061" spans="68:68" customFormat="1">
      <c r="BP39061" s="90"/>
    </row>
    <row r="39062" spans="68:68" customFormat="1">
      <c r="BP39062" s="90"/>
    </row>
    <row r="39063" spans="68:68" customFormat="1">
      <c r="BP39063" s="90"/>
    </row>
    <row r="39064" spans="68:68" customFormat="1">
      <c r="BP39064" s="90"/>
    </row>
    <row r="39065" spans="68:68" customFormat="1">
      <c r="BP39065" s="90"/>
    </row>
    <row r="39066" spans="68:68" customFormat="1">
      <c r="BP39066" s="90"/>
    </row>
    <row r="39067" spans="68:68" customFormat="1">
      <c r="BP39067" s="90"/>
    </row>
    <row r="39068" spans="68:68" customFormat="1">
      <c r="BP39068" s="90"/>
    </row>
    <row r="39069" spans="68:68" customFormat="1">
      <c r="BP39069" s="90"/>
    </row>
    <row r="39070" spans="68:68" customFormat="1">
      <c r="BP39070" s="90"/>
    </row>
    <row r="39071" spans="68:68" customFormat="1">
      <c r="BP39071" s="90"/>
    </row>
    <row r="39072" spans="68:68" customFormat="1">
      <c r="BP39072" s="90"/>
    </row>
    <row r="39073" spans="68:68" customFormat="1">
      <c r="BP39073" s="90"/>
    </row>
    <row r="39074" spans="68:68" customFormat="1">
      <c r="BP39074" s="90"/>
    </row>
    <row r="39075" spans="68:68" customFormat="1">
      <c r="BP39075" s="90"/>
    </row>
    <row r="39076" spans="68:68" customFormat="1">
      <c r="BP39076" s="90"/>
    </row>
    <row r="39077" spans="68:68" customFormat="1">
      <c r="BP39077" s="90"/>
    </row>
    <row r="39078" spans="68:68" customFormat="1">
      <c r="BP39078" s="90"/>
    </row>
    <row r="39079" spans="68:68" customFormat="1">
      <c r="BP39079" s="90"/>
    </row>
    <row r="39080" spans="68:68" customFormat="1">
      <c r="BP39080" s="90"/>
    </row>
    <row r="39081" spans="68:68" customFormat="1">
      <c r="BP39081" s="90"/>
    </row>
    <row r="39082" spans="68:68" customFormat="1">
      <c r="BP39082" s="90"/>
    </row>
    <row r="39083" spans="68:68" customFormat="1">
      <c r="BP39083" s="90"/>
    </row>
    <row r="39084" spans="68:68" customFormat="1">
      <c r="BP39084" s="90"/>
    </row>
    <row r="39085" spans="68:68" customFormat="1">
      <c r="BP39085" s="90"/>
    </row>
    <row r="39086" spans="68:68" customFormat="1">
      <c r="BP39086" s="90"/>
    </row>
    <row r="39087" spans="68:68" customFormat="1">
      <c r="BP39087" s="90"/>
    </row>
    <row r="39088" spans="68:68" customFormat="1">
      <c r="BP39088" s="90"/>
    </row>
    <row r="39089" spans="68:68" customFormat="1">
      <c r="BP39089" s="90"/>
    </row>
    <row r="39090" spans="68:68" customFormat="1">
      <c r="BP39090" s="90"/>
    </row>
    <row r="39091" spans="68:68" customFormat="1">
      <c r="BP39091" s="90"/>
    </row>
    <row r="39092" spans="68:68" customFormat="1">
      <c r="BP39092" s="90"/>
    </row>
    <row r="39093" spans="68:68" customFormat="1">
      <c r="BP39093" s="90"/>
    </row>
    <row r="39094" spans="68:68" customFormat="1">
      <c r="BP39094" s="90"/>
    </row>
    <row r="39095" spans="68:68" customFormat="1">
      <c r="BP39095" s="90"/>
    </row>
    <row r="39096" spans="68:68" customFormat="1">
      <c r="BP39096" s="90"/>
    </row>
    <row r="39097" spans="68:68" customFormat="1">
      <c r="BP39097" s="90"/>
    </row>
    <row r="39098" spans="68:68" customFormat="1">
      <c r="BP39098" s="90"/>
    </row>
    <row r="39099" spans="68:68" customFormat="1">
      <c r="BP39099" s="90"/>
    </row>
    <row r="39100" spans="68:68" customFormat="1">
      <c r="BP39100" s="90"/>
    </row>
    <row r="39101" spans="68:68" customFormat="1">
      <c r="BP39101" s="90"/>
    </row>
    <row r="39102" spans="68:68" customFormat="1">
      <c r="BP39102" s="90"/>
    </row>
    <row r="39103" spans="68:68" customFormat="1">
      <c r="BP39103" s="90"/>
    </row>
    <row r="39104" spans="68:68" customFormat="1">
      <c r="BP39104" s="90"/>
    </row>
    <row r="39105" spans="68:68" customFormat="1">
      <c r="BP39105" s="90"/>
    </row>
    <row r="39106" spans="68:68" customFormat="1">
      <c r="BP39106" s="90"/>
    </row>
    <row r="39107" spans="68:68" customFormat="1">
      <c r="BP39107" s="90"/>
    </row>
    <row r="39108" spans="68:68" customFormat="1">
      <c r="BP39108" s="90"/>
    </row>
    <row r="39109" spans="68:68" customFormat="1">
      <c r="BP39109" s="90"/>
    </row>
    <row r="39110" spans="68:68" customFormat="1">
      <c r="BP39110" s="90"/>
    </row>
    <row r="39111" spans="68:68" customFormat="1">
      <c r="BP39111" s="90"/>
    </row>
    <row r="39112" spans="68:68" customFormat="1">
      <c r="BP39112" s="90"/>
    </row>
    <row r="39113" spans="68:68" customFormat="1">
      <c r="BP39113" s="90"/>
    </row>
    <row r="39114" spans="68:68" customFormat="1">
      <c r="BP39114" s="90"/>
    </row>
    <row r="39115" spans="68:68" customFormat="1">
      <c r="BP39115" s="90"/>
    </row>
    <row r="39116" spans="68:68" customFormat="1">
      <c r="BP39116" s="90"/>
    </row>
    <row r="39117" spans="68:68" customFormat="1">
      <c r="BP39117" s="90"/>
    </row>
    <row r="39118" spans="68:68" customFormat="1">
      <c r="BP39118" s="90"/>
    </row>
    <row r="39119" spans="68:68" customFormat="1">
      <c r="BP39119" s="90"/>
    </row>
    <row r="39120" spans="68:68" customFormat="1">
      <c r="BP39120" s="90"/>
    </row>
    <row r="39121" spans="68:68" customFormat="1">
      <c r="BP39121" s="90"/>
    </row>
    <row r="39122" spans="68:68" customFormat="1">
      <c r="BP39122" s="90"/>
    </row>
    <row r="39123" spans="68:68" customFormat="1">
      <c r="BP39123" s="90"/>
    </row>
    <row r="39124" spans="68:68" customFormat="1">
      <c r="BP39124" s="90"/>
    </row>
    <row r="39125" spans="68:68" customFormat="1">
      <c r="BP39125" s="90"/>
    </row>
    <row r="39126" spans="68:68" customFormat="1">
      <c r="BP39126" s="90"/>
    </row>
    <row r="39127" spans="68:68" customFormat="1">
      <c r="BP39127" s="90"/>
    </row>
    <row r="39128" spans="68:68" customFormat="1">
      <c r="BP39128" s="90"/>
    </row>
    <row r="39129" spans="68:68" customFormat="1">
      <c r="BP39129" s="90"/>
    </row>
    <row r="39130" spans="68:68" customFormat="1">
      <c r="BP39130" s="90"/>
    </row>
    <row r="39131" spans="68:68" customFormat="1">
      <c r="BP39131" s="90"/>
    </row>
    <row r="39132" spans="68:68" customFormat="1">
      <c r="BP39132" s="90"/>
    </row>
    <row r="39133" spans="68:68" customFormat="1">
      <c r="BP39133" s="90"/>
    </row>
    <row r="39134" spans="68:68" customFormat="1">
      <c r="BP39134" s="90"/>
    </row>
    <row r="39135" spans="68:68" customFormat="1">
      <c r="BP39135" s="90"/>
    </row>
    <row r="39136" spans="68:68" customFormat="1">
      <c r="BP39136" s="90"/>
    </row>
    <row r="39137" spans="68:68" customFormat="1">
      <c r="BP39137" s="90"/>
    </row>
    <row r="39138" spans="68:68" customFormat="1">
      <c r="BP39138" s="90"/>
    </row>
    <row r="39139" spans="68:68" customFormat="1">
      <c r="BP39139" s="90"/>
    </row>
    <row r="39140" spans="68:68" customFormat="1">
      <c r="BP39140" s="90"/>
    </row>
    <row r="39141" spans="68:68" customFormat="1">
      <c r="BP39141" s="90"/>
    </row>
    <row r="39142" spans="68:68" customFormat="1">
      <c r="BP39142" s="90"/>
    </row>
    <row r="39143" spans="68:68" customFormat="1">
      <c r="BP39143" s="90"/>
    </row>
    <row r="39144" spans="68:68" customFormat="1">
      <c r="BP39144" s="90"/>
    </row>
    <row r="39145" spans="68:68" customFormat="1">
      <c r="BP39145" s="90"/>
    </row>
    <row r="39146" spans="68:68" customFormat="1">
      <c r="BP39146" s="90"/>
    </row>
    <row r="39147" spans="68:68" customFormat="1">
      <c r="BP39147" s="90"/>
    </row>
    <row r="39148" spans="68:68" customFormat="1">
      <c r="BP39148" s="90"/>
    </row>
    <row r="39149" spans="68:68" customFormat="1">
      <c r="BP39149" s="90"/>
    </row>
    <row r="39150" spans="68:68" customFormat="1">
      <c r="BP39150" s="90"/>
    </row>
    <row r="39151" spans="68:68" customFormat="1">
      <c r="BP39151" s="90"/>
    </row>
    <row r="39152" spans="68:68" customFormat="1">
      <c r="BP39152" s="90"/>
    </row>
    <row r="39153" spans="68:68" customFormat="1">
      <c r="BP39153" s="90"/>
    </row>
    <row r="39154" spans="68:68" customFormat="1">
      <c r="BP39154" s="90"/>
    </row>
    <row r="39155" spans="68:68" customFormat="1">
      <c r="BP39155" s="90"/>
    </row>
    <row r="39156" spans="68:68" customFormat="1">
      <c r="BP39156" s="90"/>
    </row>
    <row r="39157" spans="68:68" customFormat="1">
      <c r="BP39157" s="90"/>
    </row>
    <row r="39158" spans="68:68" customFormat="1">
      <c r="BP39158" s="90"/>
    </row>
    <row r="39159" spans="68:68" customFormat="1">
      <c r="BP39159" s="90"/>
    </row>
    <row r="39160" spans="68:68" customFormat="1">
      <c r="BP39160" s="90"/>
    </row>
    <row r="39161" spans="68:68" customFormat="1">
      <c r="BP39161" s="90"/>
    </row>
    <row r="39162" spans="68:68" customFormat="1">
      <c r="BP39162" s="90"/>
    </row>
    <row r="39163" spans="68:68" customFormat="1">
      <c r="BP39163" s="90"/>
    </row>
    <row r="39164" spans="68:68" customFormat="1">
      <c r="BP39164" s="90"/>
    </row>
    <row r="39165" spans="68:68" customFormat="1">
      <c r="BP39165" s="90"/>
    </row>
    <row r="39166" spans="68:68" customFormat="1">
      <c r="BP39166" s="90"/>
    </row>
    <row r="39167" spans="68:68" customFormat="1">
      <c r="BP39167" s="90"/>
    </row>
    <row r="39168" spans="68:68" customFormat="1">
      <c r="BP39168" s="90"/>
    </row>
    <row r="39169" spans="68:68" customFormat="1">
      <c r="BP39169" s="90"/>
    </row>
    <row r="39170" spans="68:68" customFormat="1">
      <c r="BP39170" s="90"/>
    </row>
    <row r="39171" spans="68:68" customFormat="1">
      <c r="BP39171" s="90"/>
    </row>
    <row r="39172" spans="68:68" customFormat="1">
      <c r="BP39172" s="90"/>
    </row>
    <row r="39173" spans="68:68" customFormat="1">
      <c r="BP39173" s="90"/>
    </row>
    <row r="39174" spans="68:68" customFormat="1">
      <c r="BP39174" s="90"/>
    </row>
    <row r="39175" spans="68:68" customFormat="1">
      <c r="BP39175" s="90"/>
    </row>
    <row r="39176" spans="68:68" customFormat="1">
      <c r="BP39176" s="90"/>
    </row>
    <row r="39177" spans="68:68" customFormat="1">
      <c r="BP39177" s="90"/>
    </row>
    <row r="39178" spans="68:68" customFormat="1">
      <c r="BP39178" s="90"/>
    </row>
    <row r="39179" spans="68:68" customFormat="1">
      <c r="BP39179" s="90"/>
    </row>
    <row r="39180" spans="68:68" customFormat="1">
      <c r="BP39180" s="90"/>
    </row>
    <row r="39181" spans="68:68" customFormat="1">
      <c r="BP39181" s="90"/>
    </row>
    <row r="39182" spans="68:68" customFormat="1">
      <c r="BP39182" s="90"/>
    </row>
    <row r="39183" spans="68:68" customFormat="1">
      <c r="BP39183" s="90"/>
    </row>
    <row r="39184" spans="68:68" customFormat="1">
      <c r="BP39184" s="90"/>
    </row>
    <row r="39185" spans="68:68" customFormat="1">
      <c r="BP39185" s="90"/>
    </row>
    <row r="39186" spans="68:68" customFormat="1">
      <c r="BP39186" s="90"/>
    </row>
    <row r="39187" spans="68:68" customFormat="1">
      <c r="BP39187" s="90"/>
    </row>
    <row r="39188" spans="68:68" customFormat="1">
      <c r="BP39188" s="90"/>
    </row>
    <row r="39189" spans="68:68" customFormat="1">
      <c r="BP39189" s="90"/>
    </row>
    <row r="39190" spans="68:68" customFormat="1">
      <c r="BP39190" s="90"/>
    </row>
    <row r="39191" spans="68:68" customFormat="1">
      <c r="BP39191" s="90"/>
    </row>
    <row r="39192" spans="68:68" customFormat="1">
      <c r="BP39192" s="90"/>
    </row>
    <row r="39193" spans="68:68" customFormat="1">
      <c r="BP39193" s="90"/>
    </row>
    <row r="39194" spans="68:68" customFormat="1">
      <c r="BP39194" s="90"/>
    </row>
    <row r="39195" spans="68:68" customFormat="1">
      <c r="BP39195" s="90"/>
    </row>
    <row r="39196" spans="68:68" customFormat="1">
      <c r="BP39196" s="90"/>
    </row>
    <row r="39197" spans="68:68" customFormat="1">
      <c r="BP39197" s="90"/>
    </row>
    <row r="39198" spans="68:68" customFormat="1">
      <c r="BP39198" s="90"/>
    </row>
    <row r="39199" spans="68:68" customFormat="1">
      <c r="BP39199" s="90"/>
    </row>
    <row r="39200" spans="68:68" customFormat="1">
      <c r="BP39200" s="90"/>
    </row>
    <row r="39201" spans="68:68" customFormat="1">
      <c r="BP39201" s="90"/>
    </row>
    <row r="39202" spans="68:68" customFormat="1">
      <c r="BP39202" s="90"/>
    </row>
    <row r="39203" spans="68:68" customFormat="1">
      <c r="BP39203" s="90"/>
    </row>
    <row r="39204" spans="68:68" customFormat="1">
      <c r="BP39204" s="90"/>
    </row>
    <row r="39205" spans="68:68" customFormat="1">
      <c r="BP39205" s="90"/>
    </row>
    <row r="39206" spans="68:68" customFormat="1">
      <c r="BP39206" s="90"/>
    </row>
    <row r="39207" spans="68:68" customFormat="1">
      <c r="BP39207" s="90"/>
    </row>
    <row r="39208" spans="68:68" customFormat="1">
      <c r="BP39208" s="90"/>
    </row>
    <row r="39209" spans="68:68" customFormat="1">
      <c r="BP39209" s="90"/>
    </row>
    <row r="39210" spans="68:68" customFormat="1">
      <c r="BP39210" s="90"/>
    </row>
    <row r="39211" spans="68:68" customFormat="1">
      <c r="BP39211" s="90"/>
    </row>
    <row r="39212" spans="68:68" customFormat="1">
      <c r="BP39212" s="90"/>
    </row>
    <row r="39213" spans="68:68" customFormat="1">
      <c r="BP39213" s="90"/>
    </row>
    <row r="39214" spans="68:68" customFormat="1">
      <c r="BP39214" s="90"/>
    </row>
    <row r="39215" spans="68:68" customFormat="1">
      <c r="BP39215" s="90"/>
    </row>
    <row r="39216" spans="68:68" customFormat="1">
      <c r="BP39216" s="90"/>
    </row>
    <row r="39217" spans="68:68" customFormat="1">
      <c r="BP39217" s="90"/>
    </row>
    <row r="39218" spans="68:68" customFormat="1">
      <c r="BP39218" s="90"/>
    </row>
    <row r="39219" spans="68:68" customFormat="1">
      <c r="BP39219" s="90"/>
    </row>
    <row r="39220" spans="68:68" customFormat="1">
      <c r="BP39220" s="90"/>
    </row>
    <row r="39221" spans="68:68" customFormat="1">
      <c r="BP39221" s="90"/>
    </row>
    <row r="39222" spans="68:68" customFormat="1">
      <c r="BP39222" s="90"/>
    </row>
    <row r="39223" spans="68:68" customFormat="1">
      <c r="BP39223" s="90"/>
    </row>
    <row r="39224" spans="68:68" customFormat="1">
      <c r="BP39224" s="90"/>
    </row>
    <row r="39225" spans="68:68" customFormat="1">
      <c r="BP39225" s="90"/>
    </row>
    <row r="39226" spans="68:68" customFormat="1">
      <c r="BP39226" s="90"/>
    </row>
    <row r="39227" spans="68:68" customFormat="1">
      <c r="BP39227" s="90"/>
    </row>
    <row r="39228" spans="68:68" customFormat="1">
      <c r="BP39228" s="90"/>
    </row>
    <row r="39229" spans="68:68" customFormat="1">
      <c r="BP39229" s="90"/>
    </row>
    <row r="39230" spans="68:68" customFormat="1">
      <c r="BP39230" s="90"/>
    </row>
    <row r="39231" spans="68:68" customFormat="1">
      <c r="BP39231" s="90"/>
    </row>
    <row r="39232" spans="68:68" customFormat="1">
      <c r="BP39232" s="90"/>
    </row>
    <row r="39233" spans="68:68" customFormat="1">
      <c r="BP39233" s="90"/>
    </row>
    <row r="39234" spans="68:68" customFormat="1">
      <c r="BP39234" s="90"/>
    </row>
    <row r="39235" spans="68:68" customFormat="1">
      <c r="BP39235" s="90"/>
    </row>
    <row r="39236" spans="68:68" customFormat="1">
      <c r="BP39236" s="90"/>
    </row>
    <row r="39237" spans="68:68" customFormat="1">
      <c r="BP39237" s="90"/>
    </row>
    <row r="39238" spans="68:68" customFormat="1">
      <c r="BP39238" s="90"/>
    </row>
    <row r="39239" spans="68:68" customFormat="1">
      <c r="BP39239" s="90"/>
    </row>
    <row r="39240" spans="68:68" customFormat="1">
      <c r="BP39240" s="90"/>
    </row>
    <row r="39241" spans="68:68" customFormat="1">
      <c r="BP39241" s="90"/>
    </row>
    <row r="39242" spans="68:68" customFormat="1">
      <c r="BP39242" s="90"/>
    </row>
    <row r="39243" spans="68:68" customFormat="1">
      <c r="BP39243" s="90"/>
    </row>
    <row r="39244" spans="68:68" customFormat="1">
      <c r="BP39244" s="90"/>
    </row>
    <row r="39245" spans="68:68" customFormat="1">
      <c r="BP39245" s="90"/>
    </row>
    <row r="39246" spans="68:68" customFormat="1">
      <c r="BP39246" s="90"/>
    </row>
    <row r="39247" spans="68:68" customFormat="1">
      <c r="BP39247" s="90"/>
    </row>
    <row r="39248" spans="68:68" customFormat="1">
      <c r="BP39248" s="90"/>
    </row>
    <row r="39249" spans="68:68" customFormat="1">
      <c r="BP39249" s="90"/>
    </row>
    <row r="39250" spans="68:68" customFormat="1">
      <c r="BP39250" s="90"/>
    </row>
    <row r="39251" spans="68:68" customFormat="1">
      <c r="BP39251" s="90"/>
    </row>
    <row r="39252" spans="68:68" customFormat="1">
      <c r="BP39252" s="90"/>
    </row>
    <row r="39253" spans="68:68" customFormat="1">
      <c r="BP39253" s="90"/>
    </row>
    <row r="39254" spans="68:68" customFormat="1">
      <c r="BP39254" s="90"/>
    </row>
    <row r="39255" spans="68:68" customFormat="1">
      <c r="BP39255" s="90"/>
    </row>
    <row r="39256" spans="68:68" customFormat="1">
      <c r="BP39256" s="90"/>
    </row>
    <row r="39257" spans="68:68" customFormat="1">
      <c r="BP39257" s="90"/>
    </row>
    <row r="39258" spans="68:68" customFormat="1">
      <c r="BP39258" s="90"/>
    </row>
    <row r="39259" spans="68:68" customFormat="1">
      <c r="BP39259" s="90"/>
    </row>
    <row r="39260" spans="68:68" customFormat="1">
      <c r="BP39260" s="90"/>
    </row>
    <row r="39261" spans="68:68" customFormat="1">
      <c r="BP39261" s="90"/>
    </row>
    <row r="39262" spans="68:68" customFormat="1">
      <c r="BP39262" s="90"/>
    </row>
    <row r="39263" spans="68:68" customFormat="1">
      <c r="BP39263" s="90"/>
    </row>
    <row r="39264" spans="68:68" customFormat="1">
      <c r="BP39264" s="90"/>
    </row>
    <row r="39265" spans="68:68" customFormat="1">
      <c r="BP39265" s="90"/>
    </row>
    <row r="39266" spans="68:68" customFormat="1">
      <c r="BP39266" s="90"/>
    </row>
    <row r="39267" spans="68:68" customFormat="1">
      <c r="BP39267" s="90"/>
    </row>
    <row r="39268" spans="68:68" customFormat="1">
      <c r="BP39268" s="90"/>
    </row>
    <row r="39269" spans="68:68" customFormat="1">
      <c r="BP39269" s="90"/>
    </row>
    <row r="39270" spans="68:68" customFormat="1">
      <c r="BP39270" s="90"/>
    </row>
    <row r="39271" spans="68:68" customFormat="1">
      <c r="BP39271" s="90"/>
    </row>
    <row r="39272" spans="68:68" customFormat="1">
      <c r="BP39272" s="90"/>
    </row>
    <row r="39273" spans="68:68" customFormat="1">
      <c r="BP39273" s="90"/>
    </row>
    <row r="39274" spans="68:68" customFormat="1">
      <c r="BP39274" s="90"/>
    </row>
    <row r="39275" spans="68:68" customFormat="1">
      <c r="BP39275" s="90"/>
    </row>
    <row r="39276" spans="68:68" customFormat="1">
      <c r="BP39276" s="90"/>
    </row>
    <row r="39277" spans="68:68" customFormat="1">
      <c r="BP39277" s="90"/>
    </row>
    <row r="39278" spans="68:68" customFormat="1">
      <c r="BP39278" s="90"/>
    </row>
    <row r="39279" spans="68:68" customFormat="1">
      <c r="BP39279" s="90"/>
    </row>
    <row r="39280" spans="68:68" customFormat="1">
      <c r="BP39280" s="90"/>
    </row>
    <row r="39281" spans="68:68" customFormat="1">
      <c r="BP39281" s="90"/>
    </row>
    <row r="39282" spans="68:68" customFormat="1">
      <c r="BP39282" s="90"/>
    </row>
    <row r="39283" spans="68:68" customFormat="1">
      <c r="BP39283" s="90"/>
    </row>
    <row r="39284" spans="68:68" customFormat="1">
      <c r="BP39284" s="90"/>
    </row>
    <row r="39285" spans="68:68" customFormat="1">
      <c r="BP39285" s="90"/>
    </row>
    <row r="39286" spans="68:68" customFormat="1">
      <c r="BP39286" s="90"/>
    </row>
    <row r="39287" spans="68:68" customFormat="1">
      <c r="BP39287" s="90"/>
    </row>
    <row r="39288" spans="68:68" customFormat="1">
      <c r="BP39288" s="90"/>
    </row>
    <row r="39289" spans="68:68" customFormat="1">
      <c r="BP39289" s="90"/>
    </row>
    <row r="39290" spans="68:68" customFormat="1">
      <c r="BP39290" s="90"/>
    </row>
    <row r="39291" spans="68:68" customFormat="1">
      <c r="BP39291" s="90"/>
    </row>
    <row r="39292" spans="68:68" customFormat="1">
      <c r="BP39292" s="90"/>
    </row>
    <row r="39293" spans="68:68" customFormat="1">
      <c r="BP39293" s="90"/>
    </row>
    <row r="39294" spans="68:68" customFormat="1">
      <c r="BP39294" s="90"/>
    </row>
    <row r="39295" spans="68:68" customFormat="1">
      <c r="BP39295" s="90"/>
    </row>
    <row r="39296" spans="68:68" customFormat="1">
      <c r="BP39296" s="90"/>
    </row>
    <row r="39297" spans="68:68" customFormat="1">
      <c r="BP39297" s="90"/>
    </row>
    <row r="39298" spans="68:68" customFormat="1">
      <c r="BP39298" s="90"/>
    </row>
    <row r="39299" spans="68:68" customFormat="1">
      <c r="BP39299" s="90"/>
    </row>
    <row r="39300" spans="68:68" customFormat="1">
      <c r="BP39300" s="90"/>
    </row>
    <row r="39301" spans="68:68" customFormat="1">
      <c r="BP39301" s="90"/>
    </row>
    <row r="39302" spans="68:68" customFormat="1">
      <c r="BP39302" s="90"/>
    </row>
    <row r="39303" spans="68:68" customFormat="1">
      <c r="BP39303" s="90"/>
    </row>
    <row r="39304" spans="68:68" customFormat="1">
      <c r="BP39304" s="90"/>
    </row>
    <row r="39305" spans="68:68" customFormat="1">
      <c r="BP39305" s="90"/>
    </row>
    <row r="39306" spans="68:68" customFormat="1">
      <c r="BP39306" s="90"/>
    </row>
    <row r="39307" spans="68:68" customFormat="1">
      <c r="BP39307" s="90"/>
    </row>
    <row r="39308" spans="68:68" customFormat="1">
      <c r="BP39308" s="90"/>
    </row>
    <row r="39309" spans="68:68" customFormat="1">
      <c r="BP39309" s="90"/>
    </row>
    <row r="39310" spans="68:68" customFormat="1">
      <c r="BP39310" s="90"/>
    </row>
    <row r="39311" spans="68:68" customFormat="1">
      <c r="BP39311" s="90"/>
    </row>
    <row r="39312" spans="68:68" customFormat="1">
      <c r="BP39312" s="90"/>
    </row>
    <row r="39313" spans="68:68" customFormat="1">
      <c r="BP39313" s="90"/>
    </row>
    <row r="39314" spans="68:68" customFormat="1">
      <c r="BP39314" s="90"/>
    </row>
    <row r="39315" spans="68:68" customFormat="1">
      <c r="BP39315" s="90"/>
    </row>
    <row r="39316" spans="68:68" customFormat="1">
      <c r="BP39316" s="90"/>
    </row>
    <row r="39317" spans="68:68" customFormat="1">
      <c r="BP39317" s="90"/>
    </row>
    <row r="39318" spans="68:68" customFormat="1">
      <c r="BP39318" s="90"/>
    </row>
    <row r="39319" spans="68:68" customFormat="1">
      <c r="BP39319" s="90"/>
    </row>
    <row r="39320" spans="68:68" customFormat="1">
      <c r="BP39320" s="90"/>
    </row>
    <row r="39321" spans="68:68" customFormat="1">
      <c r="BP39321" s="90"/>
    </row>
    <row r="39322" spans="68:68" customFormat="1">
      <c r="BP39322" s="90"/>
    </row>
    <row r="39323" spans="68:68" customFormat="1">
      <c r="BP39323" s="90"/>
    </row>
    <row r="39324" spans="68:68" customFormat="1">
      <c r="BP39324" s="90"/>
    </row>
    <row r="39325" spans="68:68" customFormat="1">
      <c r="BP39325" s="90"/>
    </row>
    <row r="39326" spans="68:68" customFormat="1">
      <c r="BP39326" s="90"/>
    </row>
    <row r="39327" spans="68:68" customFormat="1">
      <c r="BP39327" s="90"/>
    </row>
    <row r="39328" spans="68:68" customFormat="1">
      <c r="BP39328" s="90"/>
    </row>
    <row r="39329" spans="68:68" customFormat="1">
      <c r="BP39329" s="90"/>
    </row>
    <row r="39330" spans="68:68" customFormat="1">
      <c r="BP39330" s="90"/>
    </row>
    <row r="39331" spans="68:68" customFormat="1">
      <c r="BP39331" s="90"/>
    </row>
    <row r="39332" spans="68:68" customFormat="1">
      <c r="BP39332" s="90"/>
    </row>
    <row r="39333" spans="68:68" customFormat="1">
      <c r="BP39333" s="90"/>
    </row>
    <row r="39334" spans="68:68" customFormat="1">
      <c r="BP39334" s="90"/>
    </row>
    <row r="39335" spans="68:68" customFormat="1">
      <c r="BP39335" s="90"/>
    </row>
    <row r="39336" spans="68:68" customFormat="1">
      <c r="BP39336" s="90"/>
    </row>
    <row r="39337" spans="68:68" customFormat="1">
      <c r="BP39337" s="90"/>
    </row>
    <row r="39338" spans="68:68" customFormat="1">
      <c r="BP39338" s="90"/>
    </row>
    <row r="39339" spans="68:68" customFormat="1">
      <c r="BP39339" s="90"/>
    </row>
    <row r="39340" spans="68:68" customFormat="1">
      <c r="BP39340" s="90"/>
    </row>
    <row r="39341" spans="68:68" customFormat="1">
      <c r="BP39341" s="90"/>
    </row>
    <row r="39342" spans="68:68" customFormat="1">
      <c r="BP39342" s="90"/>
    </row>
    <row r="39343" spans="68:68" customFormat="1">
      <c r="BP39343" s="90"/>
    </row>
    <row r="39344" spans="68:68" customFormat="1">
      <c r="BP39344" s="90"/>
    </row>
    <row r="39345" spans="68:68" customFormat="1">
      <c r="BP39345" s="90"/>
    </row>
    <row r="39346" spans="68:68" customFormat="1">
      <c r="BP39346" s="90"/>
    </row>
    <row r="39347" spans="68:68" customFormat="1">
      <c r="BP39347" s="90"/>
    </row>
    <row r="39348" spans="68:68" customFormat="1">
      <c r="BP39348" s="90"/>
    </row>
    <row r="39349" spans="68:68" customFormat="1">
      <c r="BP39349" s="90"/>
    </row>
    <row r="39350" spans="68:68" customFormat="1">
      <c r="BP39350" s="90"/>
    </row>
    <row r="39351" spans="68:68" customFormat="1">
      <c r="BP39351" s="90"/>
    </row>
    <row r="39352" spans="68:68" customFormat="1">
      <c r="BP39352" s="90"/>
    </row>
    <row r="39353" spans="68:68" customFormat="1">
      <c r="BP39353" s="90"/>
    </row>
    <row r="39354" spans="68:68" customFormat="1">
      <c r="BP39354" s="90"/>
    </row>
    <row r="39355" spans="68:68" customFormat="1">
      <c r="BP39355" s="90"/>
    </row>
    <row r="39356" spans="68:68" customFormat="1">
      <c r="BP39356" s="90"/>
    </row>
    <row r="39357" spans="68:68" customFormat="1">
      <c r="BP39357" s="90"/>
    </row>
    <row r="39358" spans="68:68" customFormat="1">
      <c r="BP39358" s="90"/>
    </row>
    <row r="39359" spans="68:68" customFormat="1">
      <c r="BP39359" s="90"/>
    </row>
    <row r="39360" spans="68:68" customFormat="1">
      <c r="BP39360" s="90"/>
    </row>
    <row r="39361" spans="68:68" customFormat="1">
      <c r="BP39361" s="90"/>
    </row>
    <row r="39362" spans="68:68" customFormat="1">
      <c r="BP39362" s="90"/>
    </row>
    <row r="39363" spans="68:68" customFormat="1">
      <c r="BP39363" s="90"/>
    </row>
    <row r="39364" spans="68:68" customFormat="1">
      <c r="BP39364" s="90"/>
    </row>
    <row r="39365" spans="68:68" customFormat="1">
      <c r="BP39365" s="90"/>
    </row>
    <row r="39366" spans="68:68" customFormat="1">
      <c r="BP39366" s="90"/>
    </row>
    <row r="39367" spans="68:68" customFormat="1">
      <c r="BP39367" s="90"/>
    </row>
    <row r="39368" spans="68:68" customFormat="1">
      <c r="BP39368" s="90"/>
    </row>
    <row r="39369" spans="68:68" customFormat="1">
      <c r="BP39369" s="90"/>
    </row>
    <row r="39370" spans="68:68" customFormat="1">
      <c r="BP39370" s="90"/>
    </row>
    <row r="39371" spans="68:68" customFormat="1">
      <c r="BP39371" s="90"/>
    </row>
    <row r="39372" spans="68:68" customFormat="1">
      <c r="BP39372" s="90"/>
    </row>
    <row r="39373" spans="68:68" customFormat="1">
      <c r="BP39373" s="90"/>
    </row>
    <row r="39374" spans="68:68" customFormat="1">
      <c r="BP39374" s="90"/>
    </row>
    <row r="39375" spans="68:68" customFormat="1">
      <c r="BP39375" s="90"/>
    </row>
    <row r="39376" spans="68:68" customFormat="1">
      <c r="BP39376" s="90"/>
    </row>
    <row r="39377" spans="68:68" customFormat="1">
      <c r="BP39377" s="90"/>
    </row>
    <row r="39378" spans="68:68" customFormat="1">
      <c r="BP39378" s="90"/>
    </row>
    <row r="39379" spans="68:68" customFormat="1">
      <c r="BP39379" s="90"/>
    </row>
    <row r="39380" spans="68:68" customFormat="1">
      <c r="BP39380" s="90"/>
    </row>
    <row r="39381" spans="68:68" customFormat="1">
      <c r="BP39381" s="90"/>
    </row>
    <row r="39382" spans="68:68" customFormat="1">
      <c r="BP39382" s="90"/>
    </row>
    <row r="39383" spans="68:68" customFormat="1">
      <c r="BP39383" s="90"/>
    </row>
    <row r="39384" spans="68:68" customFormat="1">
      <c r="BP39384" s="90"/>
    </row>
    <row r="39385" spans="68:68" customFormat="1">
      <c r="BP39385" s="90"/>
    </row>
    <row r="39386" spans="68:68" customFormat="1">
      <c r="BP39386" s="90"/>
    </row>
    <row r="39387" spans="68:68" customFormat="1">
      <c r="BP39387" s="90"/>
    </row>
    <row r="39388" spans="68:68" customFormat="1">
      <c r="BP39388" s="90"/>
    </row>
    <row r="39389" spans="68:68" customFormat="1">
      <c r="BP39389" s="90"/>
    </row>
    <row r="39390" spans="68:68" customFormat="1">
      <c r="BP39390" s="90"/>
    </row>
    <row r="39391" spans="68:68" customFormat="1">
      <c r="BP39391" s="90"/>
    </row>
    <row r="39392" spans="68:68" customFormat="1">
      <c r="BP39392" s="90"/>
    </row>
    <row r="39393" spans="68:68" customFormat="1">
      <c r="BP39393" s="90"/>
    </row>
    <row r="39394" spans="68:68" customFormat="1">
      <c r="BP39394" s="90"/>
    </row>
    <row r="39395" spans="68:68" customFormat="1">
      <c r="BP39395" s="90"/>
    </row>
    <row r="39396" spans="68:68" customFormat="1">
      <c r="BP39396" s="90"/>
    </row>
    <row r="39397" spans="68:68" customFormat="1">
      <c r="BP39397" s="90"/>
    </row>
    <row r="39398" spans="68:68" customFormat="1">
      <c r="BP39398" s="90"/>
    </row>
    <row r="39399" spans="68:68" customFormat="1">
      <c r="BP39399" s="90"/>
    </row>
    <row r="39400" spans="68:68" customFormat="1">
      <c r="BP39400" s="90"/>
    </row>
    <row r="39401" spans="68:68" customFormat="1">
      <c r="BP39401" s="90"/>
    </row>
    <row r="39402" spans="68:68" customFormat="1">
      <c r="BP39402" s="90"/>
    </row>
    <row r="39403" spans="68:68" customFormat="1">
      <c r="BP39403" s="90"/>
    </row>
    <row r="39404" spans="68:68" customFormat="1">
      <c r="BP39404" s="90"/>
    </row>
    <row r="39405" spans="68:68" customFormat="1">
      <c r="BP39405" s="90"/>
    </row>
    <row r="39406" spans="68:68" customFormat="1">
      <c r="BP39406" s="90"/>
    </row>
    <row r="39407" spans="68:68" customFormat="1">
      <c r="BP39407" s="90"/>
    </row>
    <row r="39408" spans="68:68" customFormat="1">
      <c r="BP39408" s="90"/>
    </row>
    <row r="39409" spans="68:68" customFormat="1">
      <c r="BP39409" s="90"/>
    </row>
    <row r="39410" spans="68:68" customFormat="1">
      <c r="BP39410" s="90"/>
    </row>
    <row r="39411" spans="68:68" customFormat="1">
      <c r="BP39411" s="90"/>
    </row>
    <row r="39412" spans="68:68" customFormat="1">
      <c r="BP39412" s="90"/>
    </row>
    <row r="39413" spans="68:68" customFormat="1">
      <c r="BP39413" s="90"/>
    </row>
    <row r="39414" spans="68:68" customFormat="1">
      <c r="BP39414" s="90"/>
    </row>
    <row r="39415" spans="68:68" customFormat="1">
      <c r="BP39415" s="90"/>
    </row>
    <row r="39416" spans="68:68" customFormat="1">
      <c r="BP39416" s="90"/>
    </row>
    <row r="39417" spans="68:68" customFormat="1">
      <c r="BP39417" s="90"/>
    </row>
    <row r="39418" spans="68:68" customFormat="1">
      <c r="BP39418" s="90"/>
    </row>
    <row r="39419" spans="68:68" customFormat="1">
      <c r="BP39419" s="90"/>
    </row>
    <row r="39420" spans="68:68" customFormat="1">
      <c r="BP39420" s="90"/>
    </row>
    <row r="39421" spans="68:68" customFormat="1">
      <c r="BP39421" s="90"/>
    </row>
    <row r="39422" spans="68:68" customFormat="1">
      <c r="BP39422" s="90"/>
    </row>
    <row r="39423" spans="68:68" customFormat="1">
      <c r="BP39423" s="90"/>
    </row>
    <row r="39424" spans="68:68" customFormat="1">
      <c r="BP39424" s="90"/>
    </row>
    <row r="39425" spans="68:68" customFormat="1">
      <c r="BP39425" s="90"/>
    </row>
    <row r="39426" spans="68:68" customFormat="1">
      <c r="BP39426" s="90"/>
    </row>
    <row r="39427" spans="68:68" customFormat="1">
      <c r="BP39427" s="90"/>
    </row>
    <row r="39428" spans="68:68" customFormat="1">
      <c r="BP39428" s="90"/>
    </row>
    <row r="39429" spans="68:68" customFormat="1">
      <c r="BP39429" s="90"/>
    </row>
    <row r="39430" spans="68:68" customFormat="1">
      <c r="BP39430" s="90"/>
    </row>
    <row r="39431" spans="68:68" customFormat="1">
      <c r="BP39431" s="90"/>
    </row>
    <row r="39432" spans="68:68" customFormat="1">
      <c r="BP39432" s="90"/>
    </row>
    <row r="39433" spans="68:68" customFormat="1">
      <c r="BP39433" s="90"/>
    </row>
    <row r="39434" spans="68:68" customFormat="1">
      <c r="BP39434" s="90"/>
    </row>
    <row r="39435" spans="68:68" customFormat="1">
      <c r="BP39435" s="90"/>
    </row>
    <row r="39436" spans="68:68" customFormat="1">
      <c r="BP39436" s="90"/>
    </row>
    <row r="39437" spans="68:68" customFormat="1">
      <c r="BP39437" s="90"/>
    </row>
    <row r="39438" spans="68:68" customFormat="1">
      <c r="BP39438" s="90"/>
    </row>
    <row r="39439" spans="68:68" customFormat="1">
      <c r="BP39439" s="90"/>
    </row>
    <row r="39440" spans="68:68" customFormat="1">
      <c r="BP39440" s="90"/>
    </row>
    <row r="39441" spans="68:68" customFormat="1">
      <c r="BP39441" s="90"/>
    </row>
    <row r="39442" spans="68:68" customFormat="1">
      <c r="BP39442" s="90"/>
    </row>
    <row r="39443" spans="68:68" customFormat="1">
      <c r="BP39443" s="90"/>
    </row>
    <row r="39444" spans="68:68" customFormat="1">
      <c r="BP39444" s="90"/>
    </row>
    <row r="39445" spans="68:68" customFormat="1">
      <c r="BP39445" s="90"/>
    </row>
    <row r="39446" spans="68:68" customFormat="1">
      <c r="BP39446" s="90"/>
    </row>
    <row r="39447" spans="68:68" customFormat="1">
      <c r="BP39447" s="90"/>
    </row>
    <row r="39448" spans="68:68" customFormat="1">
      <c r="BP39448" s="90"/>
    </row>
    <row r="39449" spans="68:68" customFormat="1">
      <c r="BP39449" s="90"/>
    </row>
    <row r="39450" spans="68:68" customFormat="1">
      <c r="BP39450" s="90"/>
    </row>
    <row r="39451" spans="68:68" customFormat="1">
      <c r="BP39451" s="90"/>
    </row>
    <row r="39452" spans="68:68" customFormat="1">
      <c r="BP39452" s="90"/>
    </row>
    <row r="39453" spans="68:68" customFormat="1">
      <c r="BP39453" s="90"/>
    </row>
    <row r="39454" spans="68:68" customFormat="1">
      <c r="BP39454" s="90"/>
    </row>
    <row r="39455" spans="68:68" customFormat="1">
      <c r="BP39455" s="90"/>
    </row>
    <row r="39456" spans="68:68" customFormat="1">
      <c r="BP39456" s="90"/>
    </row>
    <row r="39457" spans="68:68" customFormat="1">
      <c r="BP39457" s="90"/>
    </row>
    <row r="39458" spans="68:68" customFormat="1">
      <c r="BP39458" s="90"/>
    </row>
    <row r="39459" spans="68:68" customFormat="1">
      <c r="BP39459" s="90"/>
    </row>
    <row r="39460" spans="68:68" customFormat="1">
      <c r="BP39460" s="90"/>
    </row>
    <row r="39461" spans="68:68" customFormat="1">
      <c r="BP39461" s="90"/>
    </row>
    <row r="39462" spans="68:68" customFormat="1">
      <c r="BP39462" s="90"/>
    </row>
    <row r="39463" spans="68:68" customFormat="1">
      <c r="BP39463" s="90"/>
    </row>
    <row r="39464" spans="68:68" customFormat="1">
      <c r="BP39464" s="90"/>
    </row>
    <row r="39465" spans="68:68" customFormat="1">
      <c r="BP39465" s="90"/>
    </row>
    <row r="39466" spans="68:68" customFormat="1">
      <c r="BP39466" s="90"/>
    </row>
    <row r="39467" spans="68:68" customFormat="1">
      <c r="BP39467" s="90"/>
    </row>
    <row r="39468" spans="68:68" customFormat="1">
      <c r="BP39468" s="90"/>
    </row>
    <row r="39469" spans="68:68" customFormat="1">
      <c r="BP39469" s="90"/>
    </row>
    <row r="39470" spans="68:68" customFormat="1">
      <c r="BP39470" s="90"/>
    </row>
    <row r="39471" spans="68:68" customFormat="1">
      <c r="BP39471" s="90"/>
    </row>
    <row r="39472" spans="68:68" customFormat="1">
      <c r="BP39472" s="90"/>
    </row>
    <row r="39473" spans="68:68" customFormat="1">
      <c r="BP39473" s="90"/>
    </row>
    <row r="39474" spans="68:68" customFormat="1">
      <c r="BP39474" s="90"/>
    </row>
    <row r="39475" spans="68:68" customFormat="1">
      <c r="BP39475" s="90"/>
    </row>
    <row r="39476" spans="68:68" customFormat="1">
      <c r="BP39476" s="90"/>
    </row>
    <row r="39477" spans="68:68" customFormat="1">
      <c r="BP39477" s="90"/>
    </row>
    <row r="39478" spans="68:68" customFormat="1">
      <c r="BP39478" s="90"/>
    </row>
    <row r="39479" spans="68:68" customFormat="1">
      <c r="BP39479" s="90"/>
    </row>
    <row r="39480" spans="68:68" customFormat="1">
      <c r="BP39480" s="90"/>
    </row>
    <row r="39481" spans="68:68" customFormat="1">
      <c r="BP39481" s="90"/>
    </row>
    <row r="39482" spans="68:68" customFormat="1">
      <c r="BP39482" s="90"/>
    </row>
    <row r="39483" spans="68:68" customFormat="1">
      <c r="BP39483" s="90"/>
    </row>
    <row r="39484" spans="68:68" customFormat="1">
      <c r="BP39484" s="90"/>
    </row>
    <row r="39485" spans="68:68" customFormat="1">
      <c r="BP39485" s="90"/>
    </row>
    <row r="39486" spans="68:68" customFormat="1">
      <c r="BP39486" s="90"/>
    </row>
    <row r="39487" spans="68:68" customFormat="1">
      <c r="BP39487" s="90"/>
    </row>
    <row r="39488" spans="68:68" customFormat="1">
      <c r="BP39488" s="90"/>
    </row>
    <row r="39489" spans="68:68" customFormat="1">
      <c r="BP39489" s="90"/>
    </row>
    <row r="39490" spans="68:68" customFormat="1">
      <c r="BP39490" s="90"/>
    </row>
    <row r="39491" spans="68:68" customFormat="1">
      <c r="BP39491" s="90"/>
    </row>
    <row r="39492" spans="68:68" customFormat="1">
      <c r="BP39492" s="90"/>
    </row>
    <row r="39493" spans="68:68" customFormat="1">
      <c r="BP39493" s="90"/>
    </row>
    <row r="39494" spans="68:68" customFormat="1">
      <c r="BP39494" s="90"/>
    </row>
    <row r="39495" spans="68:68" customFormat="1">
      <c r="BP39495" s="90"/>
    </row>
    <row r="39496" spans="68:68" customFormat="1">
      <c r="BP39496" s="90"/>
    </row>
    <row r="39497" spans="68:68" customFormat="1">
      <c r="BP39497" s="90"/>
    </row>
    <row r="39498" spans="68:68" customFormat="1">
      <c r="BP39498" s="90"/>
    </row>
    <row r="39499" spans="68:68" customFormat="1">
      <c r="BP39499" s="90"/>
    </row>
    <row r="39500" spans="68:68" customFormat="1">
      <c r="BP39500" s="90"/>
    </row>
    <row r="39501" spans="68:68" customFormat="1">
      <c r="BP39501" s="90"/>
    </row>
    <row r="39502" spans="68:68" customFormat="1">
      <c r="BP39502" s="90"/>
    </row>
    <row r="39503" spans="68:68" customFormat="1">
      <c r="BP39503" s="90"/>
    </row>
    <row r="39504" spans="68:68" customFormat="1">
      <c r="BP39504" s="90"/>
    </row>
    <row r="39505" spans="68:68" customFormat="1">
      <c r="BP39505" s="90"/>
    </row>
    <row r="39506" spans="68:68" customFormat="1">
      <c r="BP39506" s="90"/>
    </row>
    <row r="39507" spans="68:68" customFormat="1">
      <c r="BP39507" s="90"/>
    </row>
    <row r="39508" spans="68:68" customFormat="1">
      <c r="BP39508" s="90"/>
    </row>
    <row r="39509" spans="68:68" customFormat="1">
      <c r="BP39509" s="90"/>
    </row>
    <row r="39510" spans="68:68" customFormat="1">
      <c r="BP39510" s="90"/>
    </row>
    <row r="39511" spans="68:68" customFormat="1">
      <c r="BP39511" s="90"/>
    </row>
    <row r="39512" spans="68:68" customFormat="1">
      <c r="BP39512" s="90"/>
    </row>
    <row r="39513" spans="68:68" customFormat="1">
      <c r="BP39513" s="90"/>
    </row>
    <row r="39514" spans="68:68" customFormat="1">
      <c r="BP39514" s="90"/>
    </row>
    <row r="39515" spans="68:68" customFormat="1">
      <c r="BP39515" s="90"/>
    </row>
    <row r="39516" spans="68:68" customFormat="1">
      <c r="BP39516" s="90"/>
    </row>
    <row r="39517" spans="68:68" customFormat="1">
      <c r="BP39517" s="90"/>
    </row>
    <row r="39518" spans="68:68" customFormat="1">
      <c r="BP39518" s="90"/>
    </row>
    <row r="39519" spans="68:68" customFormat="1">
      <c r="BP39519" s="90"/>
    </row>
    <row r="39520" spans="68:68" customFormat="1">
      <c r="BP39520" s="90"/>
    </row>
    <row r="39521" spans="68:68" customFormat="1">
      <c r="BP39521" s="90"/>
    </row>
    <row r="39522" spans="68:68" customFormat="1">
      <c r="BP39522" s="90"/>
    </row>
    <row r="39523" spans="68:68" customFormat="1">
      <c r="BP39523" s="90"/>
    </row>
    <row r="39524" spans="68:68" customFormat="1">
      <c r="BP39524" s="90"/>
    </row>
    <row r="39525" spans="68:68" customFormat="1">
      <c r="BP39525" s="90"/>
    </row>
    <row r="39526" spans="68:68" customFormat="1">
      <c r="BP39526" s="90"/>
    </row>
    <row r="39527" spans="68:68" customFormat="1">
      <c r="BP39527" s="90"/>
    </row>
    <row r="39528" spans="68:68" customFormat="1">
      <c r="BP39528" s="90"/>
    </row>
    <row r="39529" spans="68:68" customFormat="1">
      <c r="BP39529" s="90"/>
    </row>
    <row r="39530" spans="68:68" customFormat="1">
      <c r="BP39530" s="90"/>
    </row>
    <row r="39531" spans="68:68" customFormat="1">
      <c r="BP39531" s="90"/>
    </row>
    <row r="39532" spans="68:68" customFormat="1">
      <c r="BP39532" s="90"/>
    </row>
    <row r="39533" spans="68:68" customFormat="1">
      <c r="BP39533" s="90"/>
    </row>
    <row r="39534" spans="68:68" customFormat="1">
      <c r="BP39534" s="90"/>
    </row>
    <row r="39535" spans="68:68" customFormat="1">
      <c r="BP39535" s="90"/>
    </row>
    <row r="39536" spans="68:68" customFormat="1">
      <c r="BP39536" s="90"/>
    </row>
    <row r="39537" spans="68:68" customFormat="1">
      <c r="BP39537" s="90"/>
    </row>
    <row r="39538" spans="68:68" customFormat="1">
      <c r="BP39538" s="90"/>
    </row>
    <row r="39539" spans="68:68" customFormat="1">
      <c r="BP39539" s="90"/>
    </row>
    <row r="39540" spans="68:68" customFormat="1">
      <c r="BP39540" s="90"/>
    </row>
    <row r="39541" spans="68:68" customFormat="1">
      <c r="BP39541" s="90"/>
    </row>
    <row r="39542" spans="68:68" customFormat="1">
      <c r="BP39542" s="90"/>
    </row>
    <row r="39543" spans="68:68" customFormat="1">
      <c r="BP39543" s="90"/>
    </row>
    <row r="39544" spans="68:68" customFormat="1">
      <c r="BP39544" s="90"/>
    </row>
    <row r="39545" spans="68:68" customFormat="1">
      <c r="BP39545" s="90"/>
    </row>
    <row r="39546" spans="68:68" customFormat="1">
      <c r="BP39546" s="90"/>
    </row>
    <row r="39547" spans="68:68" customFormat="1">
      <c r="BP39547" s="90"/>
    </row>
    <row r="39548" spans="68:68" customFormat="1">
      <c r="BP39548" s="90"/>
    </row>
    <row r="39549" spans="68:68" customFormat="1">
      <c r="BP39549" s="90"/>
    </row>
    <row r="39550" spans="68:68" customFormat="1">
      <c r="BP39550" s="90"/>
    </row>
    <row r="39551" spans="68:68" customFormat="1">
      <c r="BP39551" s="90"/>
    </row>
    <row r="39552" spans="68:68" customFormat="1">
      <c r="BP39552" s="90"/>
    </row>
    <row r="39553" spans="68:68" customFormat="1">
      <c r="BP39553" s="90"/>
    </row>
    <row r="39554" spans="68:68" customFormat="1">
      <c r="BP39554" s="90"/>
    </row>
    <row r="39555" spans="68:68" customFormat="1">
      <c r="BP39555" s="90"/>
    </row>
    <row r="39556" spans="68:68" customFormat="1">
      <c r="BP39556" s="90"/>
    </row>
    <row r="39557" spans="68:68" customFormat="1">
      <c r="BP39557" s="90"/>
    </row>
    <row r="39558" spans="68:68" customFormat="1">
      <c r="BP39558" s="90"/>
    </row>
    <row r="39559" spans="68:68" customFormat="1">
      <c r="BP39559" s="90"/>
    </row>
    <row r="39560" spans="68:68" customFormat="1">
      <c r="BP39560" s="90"/>
    </row>
    <row r="39561" spans="68:68" customFormat="1">
      <c r="BP39561" s="90"/>
    </row>
    <row r="39562" spans="68:68" customFormat="1">
      <c r="BP39562" s="90"/>
    </row>
    <row r="39563" spans="68:68" customFormat="1">
      <c r="BP39563" s="90"/>
    </row>
    <row r="39564" spans="68:68" customFormat="1">
      <c r="BP39564" s="90"/>
    </row>
    <row r="39565" spans="68:68" customFormat="1">
      <c r="BP39565" s="90"/>
    </row>
    <row r="39566" spans="68:68" customFormat="1">
      <c r="BP39566" s="90"/>
    </row>
    <row r="39567" spans="68:68" customFormat="1">
      <c r="BP39567" s="90"/>
    </row>
    <row r="39568" spans="68:68" customFormat="1">
      <c r="BP39568" s="90"/>
    </row>
    <row r="39569" spans="68:68" customFormat="1">
      <c r="BP39569" s="90"/>
    </row>
    <row r="39570" spans="68:68" customFormat="1">
      <c r="BP39570" s="90"/>
    </row>
    <row r="39571" spans="68:68" customFormat="1">
      <c r="BP39571" s="90"/>
    </row>
    <row r="39572" spans="68:68" customFormat="1">
      <c r="BP39572" s="90"/>
    </row>
    <row r="39573" spans="68:68" customFormat="1">
      <c r="BP39573" s="90"/>
    </row>
    <row r="39574" spans="68:68" customFormat="1">
      <c r="BP39574" s="90"/>
    </row>
    <row r="39575" spans="68:68" customFormat="1">
      <c r="BP39575" s="90"/>
    </row>
    <row r="39576" spans="68:68" customFormat="1">
      <c r="BP39576" s="90"/>
    </row>
    <row r="39577" spans="68:68" customFormat="1">
      <c r="BP39577" s="90"/>
    </row>
    <row r="39578" spans="68:68" customFormat="1">
      <c r="BP39578" s="90"/>
    </row>
    <row r="39579" spans="68:68" customFormat="1">
      <c r="BP39579" s="90"/>
    </row>
    <row r="39580" spans="68:68" customFormat="1">
      <c r="BP39580" s="90"/>
    </row>
    <row r="39581" spans="68:68" customFormat="1">
      <c r="BP39581" s="90"/>
    </row>
    <row r="39582" spans="68:68" customFormat="1">
      <c r="BP39582" s="90"/>
    </row>
    <row r="39583" spans="68:68" customFormat="1">
      <c r="BP39583" s="90"/>
    </row>
    <row r="39584" spans="68:68" customFormat="1">
      <c r="BP39584" s="90"/>
    </row>
    <row r="39585" spans="68:68" customFormat="1">
      <c r="BP39585" s="90"/>
    </row>
    <row r="39586" spans="68:68" customFormat="1">
      <c r="BP39586" s="90"/>
    </row>
    <row r="39587" spans="68:68" customFormat="1">
      <c r="BP39587" s="90"/>
    </row>
    <row r="39588" spans="68:68" customFormat="1">
      <c r="BP39588" s="90"/>
    </row>
    <row r="39589" spans="68:68" customFormat="1">
      <c r="BP39589" s="90"/>
    </row>
    <row r="39590" spans="68:68" customFormat="1">
      <c r="BP39590" s="90"/>
    </row>
    <row r="39591" spans="68:68" customFormat="1">
      <c r="BP39591" s="90"/>
    </row>
    <row r="39592" spans="68:68" customFormat="1">
      <c r="BP39592" s="90"/>
    </row>
    <row r="39593" spans="68:68" customFormat="1">
      <c r="BP39593" s="90"/>
    </row>
    <row r="39594" spans="68:68" customFormat="1">
      <c r="BP39594" s="90"/>
    </row>
    <row r="39595" spans="68:68" customFormat="1">
      <c r="BP39595" s="90"/>
    </row>
    <row r="39596" spans="68:68" customFormat="1">
      <c r="BP39596" s="90"/>
    </row>
    <row r="39597" spans="68:68" customFormat="1">
      <c r="BP39597" s="90"/>
    </row>
    <row r="39598" spans="68:68" customFormat="1">
      <c r="BP39598" s="90"/>
    </row>
    <row r="39599" spans="68:68" customFormat="1">
      <c r="BP39599" s="90"/>
    </row>
    <row r="39600" spans="68:68" customFormat="1">
      <c r="BP39600" s="90"/>
    </row>
    <row r="39601" spans="68:68" customFormat="1">
      <c r="BP39601" s="90"/>
    </row>
    <row r="39602" spans="68:68" customFormat="1">
      <c r="BP39602" s="90"/>
    </row>
    <row r="39603" spans="68:68" customFormat="1">
      <c r="BP39603" s="90"/>
    </row>
    <row r="39604" spans="68:68" customFormat="1">
      <c r="BP39604" s="90"/>
    </row>
    <row r="39605" spans="68:68" customFormat="1">
      <c r="BP39605" s="90"/>
    </row>
    <row r="39606" spans="68:68" customFormat="1">
      <c r="BP39606" s="90"/>
    </row>
    <row r="39607" spans="68:68" customFormat="1">
      <c r="BP39607" s="90"/>
    </row>
    <row r="39608" spans="68:68" customFormat="1">
      <c r="BP39608" s="90"/>
    </row>
    <row r="39609" spans="68:68" customFormat="1">
      <c r="BP39609" s="90"/>
    </row>
    <row r="39610" spans="68:68" customFormat="1">
      <c r="BP39610" s="90"/>
    </row>
    <row r="39611" spans="68:68" customFormat="1">
      <c r="BP39611" s="90"/>
    </row>
    <row r="39612" spans="68:68" customFormat="1">
      <c r="BP39612" s="90"/>
    </row>
    <row r="39613" spans="68:68" customFormat="1">
      <c r="BP39613" s="90"/>
    </row>
    <row r="39614" spans="68:68" customFormat="1">
      <c r="BP39614" s="90"/>
    </row>
    <row r="39615" spans="68:68" customFormat="1">
      <c r="BP39615" s="90"/>
    </row>
    <row r="39616" spans="68:68" customFormat="1">
      <c r="BP39616" s="90"/>
    </row>
    <row r="39617" spans="68:68" customFormat="1">
      <c r="BP39617" s="90"/>
    </row>
    <row r="39618" spans="68:68" customFormat="1">
      <c r="BP39618" s="90"/>
    </row>
    <row r="39619" spans="68:68" customFormat="1">
      <c r="BP39619" s="90"/>
    </row>
    <row r="39620" spans="68:68" customFormat="1">
      <c r="BP39620" s="90"/>
    </row>
    <row r="39621" spans="68:68" customFormat="1">
      <c r="BP39621" s="90"/>
    </row>
    <row r="39622" spans="68:68" customFormat="1">
      <c r="BP39622" s="90"/>
    </row>
    <row r="39623" spans="68:68" customFormat="1">
      <c r="BP39623" s="90"/>
    </row>
    <row r="39624" spans="68:68" customFormat="1">
      <c r="BP39624" s="90"/>
    </row>
    <row r="39625" spans="68:68" customFormat="1">
      <c r="BP39625" s="90"/>
    </row>
    <row r="39626" spans="68:68" customFormat="1">
      <c r="BP39626" s="90"/>
    </row>
    <row r="39627" spans="68:68" customFormat="1">
      <c r="BP39627" s="90"/>
    </row>
    <row r="39628" spans="68:68" customFormat="1">
      <c r="BP39628" s="90"/>
    </row>
    <row r="39629" spans="68:68" customFormat="1">
      <c r="BP39629" s="90"/>
    </row>
    <row r="39630" spans="68:68" customFormat="1">
      <c r="BP39630" s="90"/>
    </row>
    <row r="39631" spans="68:68" customFormat="1">
      <c r="BP39631" s="90"/>
    </row>
    <row r="39632" spans="68:68" customFormat="1">
      <c r="BP39632" s="90"/>
    </row>
    <row r="39633" spans="68:68" customFormat="1">
      <c r="BP39633" s="90"/>
    </row>
    <row r="39634" spans="68:68" customFormat="1">
      <c r="BP39634" s="90"/>
    </row>
    <row r="39635" spans="68:68" customFormat="1">
      <c r="BP39635" s="90"/>
    </row>
    <row r="39636" spans="68:68" customFormat="1">
      <c r="BP39636" s="90"/>
    </row>
    <row r="39637" spans="68:68" customFormat="1">
      <c r="BP39637" s="90"/>
    </row>
    <row r="39638" spans="68:68" customFormat="1">
      <c r="BP39638" s="90"/>
    </row>
    <row r="39639" spans="68:68" customFormat="1">
      <c r="BP39639" s="90"/>
    </row>
    <row r="39640" spans="68:68" customFormat="1">
      <c r="BP39640" s="90"/>
    </row>
    <row r="39641" spans="68:68" customFormat="1">
      <c r="BP39641" s="90"/>
    </row>
    <row r="39642" spans="68:68" customFormat="1">
      <c r="BP39642" s="90"/>
    </row>
    <row r="39643" spans="68:68" customFormat="1">
      <c r="BP39643" s="90"/>
    </row>
    <row r="39644" spans="68:68" customFormat="1">
      <c r="BP39644" s="90"/>
    </row>
    <row r="39645" spans="68:68" customFormat="1">
      <c r="BP39645" s="90"/>
    </row>
    <row r="39646" spans="68:68" customFormat="1">
      <c r="BP39646" s="90"/>
    </row>
    <row r="39647" spans="68:68" customFormat="1">
      <c r="BP39647" s="90"/>
    </row>
    <row r="39648" spans="68:68" customFormat="1">
      <c r="BP39648" s="90"/>
    </row>
    <row r="39649" spans="68:68" customFormat="1">
      <c r="BP39649" s="90"/>
    </row>
    <row r="39650" spans="68:68" customFormat="1">
      <c r="BP39650" s="90"/>
    </row>
    <row r="39651" spans="68:68" customFormat="1">
      <c r="BP39651" s="90"/>
    </row>
    <row r="39652" spans="68:68" customFormat="1">
      <c r="BP39652" s="90"/>
    </row>
    <row r="39653" spans="68:68" customFormat="1">
      <c r="BP39653" s="90"/>
    </row>
    <row r="39654" spans="68:68" customFormat="1">
      <c r="BP39654" s="90"/>
    </row>
    <row r="39655" spans="68:68" customFormat="1">
      <c r="BP39655" s="90"/>
    </row>
    <row r="39656" spans="68:68" customFormat="1">
      <c r="BP39656" s="90"/>
    </row>
    <row r="39657" spans="68:68" customFormat="1">
      <c r="BP39657" s="90"/>
    </row>
    <row r="39658" spans="68:68" customFormat="1">
      <c r="BP39658" s="90"/>
    </row>
    <row r="39659" spans="68:68" customFormat="1">
      <c r="BP39659" s="90"/>
    </row>
    <row r="39660" spans="68:68" customFormat="1">
      <c r="BP39660" s="90"/>
    </row>
    <row r="39661" spans="68:68" customFormat="1">
      <c r="BP39661" s="90"/>
    </row>
    <row r="39662" spans="68:68" customFormat="1">
      <c r="BP39662" s="90"/>
    </row>
    <row r="39663" spans="68:68" customFormat="1">
      <c r="BP39663" s="90"/>
    </row>
    <row r="39664" spans="68:68" customFormat="1">
      <c r="BP39664" s="90"/>
    </row>
    <row r="39665" spans="68:68" customFormat="1">
      <c r="BP39665" s="90"/>
    </row>
    <row r="39666" spans="68:68" customFormat="1">
      <c r="BP39666" s="90"/>
    </row>
    <row r="39667" spans="68:68" customFormat="1">
      <c r="BP39667" s="90"/>
    </row>
    <row r="39668" spans="68:68" customFormat="1">
      <c r="BP39668" s="90"/>
    </row>
    <row r="39669" spans="68:68" customFormat="1">
      <c r="BP39669" s="90"/>
    </row>
    <row r="39670" spans="68:68" customFormat="1">
      <c r="BP39670" s="90"/>
    </row>
    <row r="39671" spans="68:68" customFormat="1">
      <c r="BP39671" s="90"/>
    </row>
    <row r="39672" spans="68:68" customFormat="1">
      <c r="BP39672" s="90"/>
    </row>
    <row r="39673" spans="68:68" customFormat="1">
      <c r="BP39673" s="90"/>
    </row>
    <row r="39674" spans="68:68" customFormat="1">
      <c r="BP39674" s="90"/>
    </row>
    <row r="39675" spans="68:68" customFormat="1">
      <c r="BP39675" s="90"/>
    </row>
    <row r="39676" spans="68:68" customFormat="1">
      <c r="BP39676" s="90"/>
    </row>
    <row r="39677" spans="68:68" customFormat="1">
      <c r="BP39677" s="90"/>
    </row>
    <row r="39678" spans="68:68" customFormat="1">
      <c r="BP39678" s="90"/>
    </row>
    <row r="39679" spans="68:68" customFormat="1">
      <c r="BP39679" s="90"/>
    </row>
    <row r="39680" spans="68:68" customFormat="1">
      <c r="BP39680" s="90"/>
    </row>
    <row r="39681" spans="68:68" customFormat="1">
      <c r="BP39681" s="90"/>
    </row>
    <row r="39682" spans="68:68" customFormat="1">
      <c r="BP39682" s="90"/>
    </row>
    <row r="39683" spans="68:68" customFormat="1">
      <c r="BP39683" s="90"/>
    </row>
    <row r="39684" spans="68:68" customFormat="1">
      <c r="BP39684" s="90"/>
    </row>
    <row r="39685" spans="68:68" customFormat="1">
      <c r="BP39685" s="90"/>
    </row>
    <row r="39686" spans="68:68" customFormat="1">
      <c r="BP39686" s="90"/>
    </row>
    <row r="39687" spans="68:68" customFormat="1">
      <c r="BP39687" s="90"/>
    </row>
    <row r="39688" spans="68:68" customFormat="1">
      <c r="BP39688" s="90"/>
    </row>
    <row r="39689" spans="68:68" customFormat="1">
      <c r="BP39689" s="90"/>
    </row>
    <row r="39690" spans="68:68" customFormat="1">
      <c r="BP39690" s="90"/>
    </row>
    <row r="39691" spans="68:68" customFormat="1">
      <c r="BP39691" s="90"/>
    </row>
    <row r="39692" spans="68:68" customFormat="1">
      <c r="BP39692" s="90"/>
    </row>
    <row r="39693" spans="68:68" customFormat="1">
      <c r="BP39693" s="90"/>
    </row>
    <row r="39694" spans="68:68" customFormat="1">
      <c r="BP39694" s="90"/>
    </row>
    <row r="39695" spans="68:68" customFormat="1">
      <c r="BP39695" s="90"/>
    </row>
    <row r="39696" spans="68:68" customFormat="1">
      <c r="BP39696" s="90"/>
    </row>
    <row r="39697" spans="68:68" customFormat="1">
      <c r="BP39697" s="90"/>
    </row>
    <row r="39698" spans="68:68" customFormat="1">
      <c r="BP39698" s="90"/>
    </row>
    <row r="39699" spans="68:68" customFormat="1">
      <c r="BP39699" s="90"/>
    </row>
    <row r="39700" spans="68:68" customFormat="1">
      <c r="BP39700" s="90"/>
    </row>
    <row r="39701" spans="68:68" customFormat="1">
      <c r="BP39701" s="90"/>
    </row>
    <row r="39702" spans="68:68" customFormat="1">
      <c r="BP39702" s="90"/>
    </row>
    <row r="39703" spans="68:68" customFormat="1">
      <c r="BP39703" s="90"/>
    </row>
    <row r="39704" spans="68:68" customFormat="1">
      <c r="BP39704" s="90"/>
    </row>
    <row r="39705" spans="68:68" customFormat="1">
      <c r="BP39705" s="90"/>
    </row>
    <row r="39706" spans="68:68" customFormat="1">
      <c r="BP39706" s="90"/>
    </row>
    <row r="39707" spans="68:68" customFormat="1">
      <c r="BP39707" s="90"/>
    </row>
    <row r="39708" spans="68:68" customFormat="1">
      <c r="BP39708" s="90"/>
    </row>
    <row r="39709" spans="68:68" customFormat="1">
      <c r="BP39709" s="90"/>
    </row>
    <row r="39710" spans="68:68" customFormat="1">
      <c r="BP39710" s="90"/>
    </row>
    <row r="39711" spans="68:68" customFormat="1">
      <c r="BP39711" s="90"/>
    </row>
    <row r="39712" spans="68:68" customFormat="1">
      <c r="BP39712" s="90"/>
    </row>
    <row r="39713" spans="68:68" customFormat="1">
      <c r="BP39713" s="90"/>
    </row>
    <row r="39714" spans="68:68" customFormat="1">
      <c r="BP39714" s="90"/>
    </row>
    <row r="39715" spans="68:68" customFormat="1">
      <c r="BP39715" s="90"/>
    </row>
    <row r="39716" spans="68:68" customFormat="1">
      <c r="BP39716" s="90"/>
    </row>
    <row r="39717" spans="68:68" customFormat="1">
      <c r="BP39717" s="90"/>
    </row>
    <row r="39718" spans="68:68" customFormat="1">
      <c r="BP39718" s="90"/>
    </row>
    <row r="39719" spans="68:68" customFormat="1">
      <c r="BP39719" s="90"/>
    </row>
    <row r="39720" spans="68:68" customFormat="1">
      <c r="BP39720" s="90"/>
    </row>
    <row r="39721" spans="68:68" customFormat="1">
      <c r="BP39721" s="90"/>
    </row>
    <row r="39722" spans="68:68" customFormat="1">
      <c r="BP39722" s="90"/>
    </row>
    <row r="39723" spans="68:68" customFormat="1">
      <c r="BP39723" s="90"/>
    </row>
    <row r="39724" spans="68:68" customFormat="1">
      <c r="BP39724" s="90"/>
    </row>
    <row r="39725" spans="68:68" customFormat="1">
      <c r="BP39725" s="90"/>
    </row>
    <row r="39726" spans="68:68" customFormat="1">
      <c r="BP39726" s="90"/>
    </row>
    <row r="39727" spans="68:68" customFormat="1">
      <c r="BP39727" s="90"/>
    </row>
    <row r="39728" spans="68:68" customFormat="1">
      <c r="BP39728" s="90"/>
    </row>
    <row r="39729" spans="68:68" customFormat="1">
      <c r="BP39729" s="90"/>
    </row>
    <row r="39730" spans="68:68" customFormat="1">
      <c r="BP39730" s="90"/>
    </row>
    <row r="39731" spans="68:68" customFormat="1">
      <c r="BP39731" s="90"/>
    </row>
    <row r="39732" spans="68:68" customFormat="1">
      <c r="BP39732" s="90"/>
    </row>
    <row r="39733" spans="68:68" customFormat="1">
      <c r="BP39733" s="90"/>
    </row>
    <row r="39734" spans="68:68" customFormat="1">
      <c r="BP39734" s="90"/>
    </row>
    <row r="39735" spans="68:68" customFormat="1">
      <c r="BP39735" s="90"/>
    </row>
    <row r="39736" spans="68:68" customFormat="1">
      <c r="BP39736" s="90"/>
    </row>
    <row r="39737" spans="68:68" customFormat="1">
      <c r="BP39737" s="90"/>
    </row>
    <row r="39738" spans="68:68" customFormat="1">
      <c r="BP39738" s="90"/>
    </row>
    <row r="39739" spans="68:68" customFormat="1">
      <c r="BP39739" s="90"/>
    </row>
    <row r="39740" spans="68:68" customFormat="1">
      <c r="BP39740" s="90"/>
    </row>
    <row r="39741" spans="68:68" customFormat="1">
      <c r="BP39741" s="90"/>
    </row>
    <row r="39742" spans="68:68" customFormat="1">
      <c r="BP39742" s="90"/>
    </row>
    <row r="39743" spans="68:68" customFormat="1">
      <c r="BP39743" s="90"/>
    </row>
    <row r="39744" spans="68:68" customFormat="1">
      <c r="BP39744" s="90"/>
    </row>
    <row r="39745" spans="68:68" customFormat="1">
      <c r="BP39745" s="90"/>
    </row>
    <row r="39746" spans="68:68" customFormat="1">
      <c r="BP39746" s="90"/>
    </row>
    <row r="39747" spans="68:68" customFormat="1">
      <c r="BP39747" s="90"/>
    </row>
    <row r="39748" spans="68:68" customFormat="1">
      <c r="BP39748" s="90"/>
    </row>
    <row r="39749" spans="68:68" customFormat="1">
      <c r="BP39749" s="90"/>
    </row>
    <row r="39750" spans="68:68" customFormat="1">
      <c r="BP39750" s="90"/>
    </row>
    <row r="39751" spans="68:68" customFormat="1">
      <c r="BP39751" s="90"/>
    </row>
    <row r="39752" spans="68:68" customFormat="1">
      <c r="BP39752" s="90"/>
    </row>
    <row r="39753" spans="68:68" customFormat="1">
      <c r="BP39753" s="90"/>
    </row>
    <row r="39754" spans="68:68" customFormat="1">
      <c r="BP39754" s="90"/>
    </row>
    <row r="39755" spans="68:68" customFormat="1">
      <c r="BP39755" s="90"/>
    </row>
    <row r="39756" spans="68:68" customFormat="1">
      <c r="BP39756" s="90"/>
    </row>
    <row r="39757" spans="68:68" customFormat="1">
      <c r="BP39757" s="90"/>
    </row>
    <row r="39758" spans="68:68" customFormat="1">
      <c r="BP39758" s="90"/>
    </row>
    <row r="39759" spans="68:68" customFormat="1">
      <c r="BP39759" s="90"/>
    </row>
    <row r="39760" spans="68:68" customFormat="1">
      <c r="BP39760" s="90"/>
    </row>
    <row r="39761" spans="68:68" customFormat="1">
      <c r="BP39761" s="90"/>
    </row>
    <row r="39762" spans="68:68" customFormat="1">
      <c r="BP39762" s="90"/>
    </row>
    <row r="39763" spans="68:68" customFormat="1">
      <c r="BP39763" s="90"/>
    </row>
    <row r="39764" spans="68:68" customFormat="1">
      <c r="BP39764" s="90"/>
    </row>
    <row r="39765" spans="68:68" customFormat="1">
      <c r="BP39765" s="90"/>
    </row>
    <row r="39766" spans="68:68" customFormat="1">
      <c r="BP39766" s="90"/>
    </row>
    <row r="39767" spans="68:68" customFormat="1">
      <c r="BP39767" s="90"/>
    </row>
    <row r="39768" spans="68:68" customFormat="1">
      <c r="BP39768" s="90"/>
    </row>
    <row r="39769" spans="68:68" customFormat="1">
      <c r="BP39769" s="90"/>
    </row>
    <row r="39770" spans="68:68" customFormat="1">
      <c r="BP39770" s="90"/>
    </row>
    <row r="39771" spans="68:68" customFormat="1">
      <c r="BP39771" s="90"/>
    </row>
    <row r="39772" spans="68:68" customFormat="1">
      <c r="BP39772" s="90"/>
    </row>
    <row r="39773" spans="68:68" customFormat="1">
      <c r="BP39773" s="90"/>
    </row>
    <row r="39774" spans="68:68" customFormat="1">
      <c r="BP39774" s="90"/>
    </row>
    <row r="39775" spans="68:68" customFormat="1">
      <c r="BP39775" s="90"/>
    </row>
    <row r="39776" spans="68:68" customFormat="1">
      <c r="BP39776" s="90"/>
    </row>
    <row r="39777" spans="68:68" customFormat="1">
      <c r="BP39777" s="90"/>
    </row>
    <row r="39778" spans="68:68" customFormat="1">
      <c r="BP39778" s="90"/>
    </row>
    <row r="39779" spans="68:68" customFormat="1">
      <c r="BP39779" s="90"/>
    </row>
    <row r="39780" spans="68:68" customFormat="1">
      <c r="BP39780" s="90"/>
    </row>
    <row r="39781" spans="68:68" customFormat="1">
      <c r="BP39781" s="90"/>
    </row>
    <row r="39782" spans="68:68" customFormat="1">
      <c r="BP39782" s="90"/>
    </row>
    <row r="39783" spans="68:68" customFormat="1">
      <c r="BP39783" s="90"/>
    </row>
    <row r="39784" spans="68:68" customFormat="1">
      <c r="BP39784" s="90"/>
    </row>
    <row r="39785" spans="68:68" customFormat="1">
      <c r="BP39785" s="90"/>
    </row>
    <row r="39786" spans="68:68" customFormat="1">
      <c r="BP39786" s="90"/>
    </row>
    <row r="39787" spans="68:68" customFormat="1">
      <c r="BP39787" s="90"/>
    </row>
    <row r="39788" spans="68:68" customFormat="1">
      <c r="BP39788" s="90"/>
    </row>
    <row r="39789" spans="68:68" customFormat="1">
      <c r="BP39789" s="90"/>
    </row>
    <row r="39790" spans="68:68" customFormat="1">
      <c r="BP39790" s="90"/>
    </row>
    <row r="39791" spans="68:68" customFormat="1">
      <c r="BP39791" s="90"/>
    </row>
    <row r="39792" spans="68:68" customFormat="1">
      <c r="BP39792" s="90"/>
    </row>
    <row r="39793" spans="68:68" customFormat="1">
      <c r="BP39793" s="90"/>
    </row>
    <row r="39794" spans="68:68" customFormat="1">
      <c r="BP39794" s="90"/>
    </row>
    <row r="39795" spans="68:68" customFormat="1">
      <c r="BP39795" s="90"/>
    </row>
    <row r="39796" spans="68:68" customFormat="1">
      <c r="BP39796" s="90"/>
    </row>
    <row r="39797" spans="68:68" customFormat="1">
      <c r="BP39797" s="90"/>
    </row>
    <row r="39798" spans="68:68" customFormat="1">
      <c r="BP39798" s="90"/>
    </row>
    <row r="39799" spans="68:68" customFormat="1">
      <c r="BP39799" s="90"/>
    </row>
    <row r="39800" spans="68:68" customFormat="1">
      <c r="BP39800" s="90"/>
    </row>
    <row r="39801" spans="68:68" customFormat="1">
      <c r="BP39801" s="90"/>
    </row>
    <row r="39802" spans="68:68" customFormat="1">
      <c r="BP39802" s="90"/>
    </row>
    <row r="39803" spans="68:68" customFormat="1">
      <c r="BP39803" s="90"/>
    </row>
    <row r="39804" spans="68:68" customFormat="1">
      <c r="BP39804" s="90"/>
    </row>
    <row r="39805" spans="68:68" customFormat="1">
      <c r="BP39805" s="90"/>
    </row>
    <row r="39806" spans="68:68" customFormat="1">
      <c r="BP39806" s="90"/>
    </row>
    <row r="39807" spans="68:68" customFormat="1">
      <c r="BP39807" s="90"/>
    </row>
    <row r="39808" spans="68:68" customFormat="1">
      <c r="BP39808" s="90"/>
    </row>
    <row r="39809" spans="68:68" customFormat="1">
      <c r="BP39809" s="90"/>
    </row>
    <row r="39810" spans="68:68" customFormat="1">
      <c r="BP39810" s="90"/>
    </row>
    <row r="39811" spans="68:68" customFormat="1">
      <c r="BP39811" s="90"/>
    </row>
    <row r="39812" spans="68:68" customFormat="1">
      <c r="BP39812" s="90"/>
    </row>
    <row r="39813" spans="68:68" customFormat="1">
      <c r="BP39813" s="90"/>
    </row>
    <row r="39814" spans="68:68" customFormat="1">
      <c r="BP39814" s="90"/>
    </row>
    <row r="39815" spans="68:68" customFormat="1">
      <c r="BP39815" s="90"/>
    </row>
    <row r="39816" spans="68:68" customFormat="1">
      <c r="BP39816" s="90"/>
    </row>
    <row r="39817" spans="68:68" customFormat="1">
      <c r="BP39817" s="90"/>
    </row>
    <row r="39818" spans="68:68" customFormat="1">
      <c r="BP39818" s="90"/>
    </row>
    <row r="39819" spans="68:68" customFormat="1">
      <c r="BP39819" s="90"/>
    </row>
    <row r="39820" spans="68:68" customFormat="1">
      <c r="BP39820" s="90"/>
    </row>
    <row r="39821" spans="68:68" customFormat="1">
      <c r="BP39821" s="90"/>
    </row>
    <row r="39822" spans="68:68" customFormat="1">
      <c r="BP39822" s="90"/>
    </row>
    <row r="39823" spans="68:68" customFormat="1">
      <c r="BP39823" s="90"/>
    </row>
    <row r="39824" spans="68:68" customFormat="1">
      <c r="BP39824" s="90"/>
    </row>
    <row r="39825" spans="68:68" customFormat="1">
      <c r="BP39825" s="90"/>
    </row>
    <row r="39826" spans="68:68" customFormat="1">
      <c r="BP39826" s="90"/>
    </row>
    <row r="39827" spans="68:68" customFormat="1">
      <c r="BP39827" s="90"/>
    </row>
    <row r="39828" spans="68:68" customFormat="1">
      <c r="BP39828" s="90"/>
    </row>
    <row r="39829" spans="68:68" customFormat="1">
      <c r="BP39829" s="90"/>
    </row>
    <row r="39830" spans="68:68" customFormat="1">
      <c r="BP39830" s="90"/>
    </row>
    <row r="39831" spans="68:68" customFormat="1">
      <c r="BP39831" s="90"/>
    </row>
    <row r="39832" spans="68:68" customFormat="1">
      <c r="BP39832" s="90"/>
    </row>
    <row r="39833" spans="68:68" customFormat="1">
      <c r="BP39833" s="90"/>
    </row>
    <row r="39834" spans="68:68" customFormat="1">
      <c r="BP39834" s="90"/>
    </row>
    <row r="39835" spans="68:68" customFormat="1">
      <c r="BP39835" s="90"/>
    </row>
    <row r="39836" spans="68:68" customFormat="1">
      <c r="BP39836" s="90"/>
    </row>
    <row r="39837" spans="68:68" customFormat="1">
      <c r="BP39837" s="90"/>
    </row>
    <row r="39838" spans="68:68" customFormat="1">
      <c r="BP39838" s="90"/>
    </row>
    <row r="39839" spans="68:68" customFormat="1">
      <c r="BP39839" s="90"/>
    </row>
    <row r="39840" spans="68:68" customFormat="1">
      <c r="BP39840" s="90"/>
    </row>
    <row r="39841" spans="68:68" customFormat="1">
      <c r="BP39841" s="90"/>
    </row>
    <row r="39842" spans="68:68" customFormat="1">
      <c r="BP39842" s="90"/>
    </row>
    <row r="39843" spans="68:68" customFormat="1">
      <c r="BP39843" s="90"/>
    </row>
    <row r="39844" spans="68:68" customFormat="1">
      <c r="BP39844" s="90"/>
    </row>
    <row r="39845" spans="68:68" customFormat="1">
      <c r="BP39845" s="90"/>
    </row>
    <row r="39846" spans="68:68" customFormat="1">
      <c r="BP39846" s="90"/>
    </row>
    <row r="39847" spans="68:68" customFormat="1">
      <c r="BP39847" s="90"/>
    </row>
    <row r="39848" spans="68:68" customFormat="1">
      <c r="BP39848" s="90"/>
    </row>
    <row r="39849" spans="68:68" customFormat="1">
      <c r="BP39849" s="90"/>
    </row>
    <row r="39850" spans="68:68" customFormat="1">
      <c r="BP39850" s="90"/>
    </row>
    <row r="39851" spans="68:68" customFormat="1">
      <c r="BP39851" s="90"/>
    </row>
    <row r="39852" spans="68:68" customFormat="1">
      <c r="BP39852" s="90"/>
    </row>
    <row r="39853" spans="68:68" customFormat="1">
      <c r="BP39853" s="90"/>
    </row>
    <row r="39854" spans="68:68" customFormat="1">
      <c r="BP39854" s="90"/>
    </row>
    <row r="39855" spans="68:68" customFormat="1">
      <c r="BP39855" s="90"/>
    </row>
    <row r="39856" spans="68:68" customFormat="1">
      <c r="BP39856" s="90"/>
    </row>
    <row r="39857" spans="68:68" customFormat="1">
      <c r="BP39857" s="90"/>
    </row>
    <row r="39858" spans="68:68" customFormat="1">
      <c r="BP39858" s="90"/>
    </row>
    <row r="39859" spans="68:68" customFormat="1">
      <c r="BP39859" s="90"/>
    </row>
    <row r="39860" spans="68:68" customFormat="1">
      <c r="BP39860" s="90"/>
    </row>
    <row r="39861" spans="68:68" customFormat="1">
      <c r="BP39861" s="90"/>
    </row>
    <row r="39862" spans="68:68" customFormat="1">
      <c r="BP39862" s="90"/>
    </row>
    <row r="39863" spans="68:68" customFormat="1">
      <c r="BP39863" s="90"/>
    </row>
    <row r="39864" spans="68:68" customFormat="1">
      <c r="BP39864" s="90"/>
    </row>
    <row r="39865" spans="68:68" customFormat="1">
      <c r="BP39865" s="90"/>
    </row>
    <row r="39866" spans="68:68" customFormat="1">
      <c r="BP39866" s="90"/>
    </row>
    <row r="39867" spans="68:68" customFormat="1">
      <c r="BP39867" s="90"/>
    </row>
    <row r="39868" spans="68:68" customFormat="1">
      <c r="BP39868" s="90"/>
    </row>
    <row r="39869" spans="68:68" customFormat="1">
      <c r="BP39869" s="90"/>
    </row>
    <row r="39870" spans="68:68" customFormat="1">
      <c r="BP39870" s="90"/>
    </row>
    <row r="39871" spans="68:68" customFormat="1">
      <c r="BP39871" s="90"/>
    </row>
    <row r="39872" spans="68:68" customFormat="1">
      <c r="BP39872" s="90"/>
    </row>
    <row r="39873" spans="68:68" customFormat="1">
      <c r="BP39873" s="90"/>
    </row>
    <row r="39874" spans="68:68" customFormat="1">
      <c r="BP39874" s="90"/>
    </row>
    <row r="39875" spans="68:68" customFormat="1">
      <c r="BP39875" s="90"/>
    </row>
    <row r="39876" spans="68:68" customFormat="1">
      <c r="BP39876" s="90"/>
    </row>
    <row r="39877" spans="68:68" customFormat="1">
      <c r="BP39877" s="90"/>
    </row>
    <row r="39878" spans="68:68" customFormat="1">
      <c r="BP39878" s="90"/>
    </row>
    <row r="39879" spans="68:68" customFormat="1">
      <c r="BP39879" s="90"/>
    </row>
    <row r="39880" spans="68:68" customFormat="1">
      <c r="BP39880" s="90"/>
    </row>
    <row r="39881" spans="68:68" customFormat="1">
      <c r="BP39881" s="90"/>
    </row>
    <row r="39882" spans="68:68" customFormat="1">
      <c r="BP39882" s="90"/>
    </row>
    <row r="39883" spans="68:68" customFormat="1">
      <c r="BP39883" s="90"/>
    </row>
    <row r="39884" spans="68:68" customFormat="1">
      <c r="BP39884" s="90"/>
    </row>
    <row r="39885" spans="68:68" customFormat="1">
      <c r="BP39885" s="90"/>
    </row>
    <row r="39886" spans="68:68" customFormat="1">
      <c r="BP39886" s="90"/>
    </row>
    <row r="39887" spans="68:68" customFormat="1">
      <c r="BP39887" s="90"/>
    </row>
    <row r="39888" spans="68:68" customFormat="1">
      <c r="BP39888" s="90"/>
    </row>
    <row r="39889" spans="68:68" customFormat="1">
      <c r="BP39889" s="90"/>
    </row>
    <row r="39890" spans="68:68" customFormat="1">
      <c r="BP39890" s="90"/>
    </row>
    <row r="39891" spans="68:68" customFormat="1">
      <c r="BP39891" s="90"/>
    </row>
    <row r="39892" spans="68:68" customFormat="1">
      <c r="BP39892" s="90"/>
    </row>
    <row r="39893" spans="68:68" customFormat="1">
      <c r="BP39893" s="90"/>
    </row>
    <row r="39894" spans="68:68" customFormat="1">
      <c r="BP39894" s="90"/>
    </row>
    <row r="39895" spans="68:68" customFormat="1">
      <c r="BP39895" s="90"/>
    </row>
    <row r="39896" spans="68:68" customFormat="1">
      <c r="BP39896" s="90"/>
    </row>
    <row r="39897" spans="68:68" customFormat="1">
      <c r="BP39897" s="90"/>
    </row>
    <row r="39898" spans="68:68" customFormat="1">
      <c r="BP39898" s="90"/>
    </row>
    <row r="39899" spans="68:68" customFormat="1">
      <c r="BP39899" s="90"/>
    </row>
    <row r="39900" spans="68:68" customFormat="1">
      <c r="BP39900" s="90"/>
    </row>
    <row r="39901" spans="68:68" customFormat="1">
      <c r="BP39901" s="90"/>
    </row>
    <row r="39902" spans="68:68" customFormat="1">
      <c r="BP39902" s="90"/>
    </row>
    <row r="39903" spans="68:68" customFormat="1">
      <c r="BP39903" s="90"/>
    </row>
    <row r="39904" spans="68:68" customFormat="1">
      <c r="BP39904" s="90"/>
    </row>
    <row r="39905" spans="68:68" customFormat="1">
      <c r="BP39905" s="90"/>
    </row>
    <row r="39906" spans="68:68" customFormat="1">
      <c r="BP39906" s="90"/>
    </row>
    <row r="39907" spans="68:68" customFormat="1">
      <c r="BP39907" s="90"/>
    </row>
    <row r="39908" spans="68:68" customFormat="1">
      <c r="BP39908" s="90"/>
    </row>
    <row r="39909" spans="68:68" customFormat="1">
      <c r="BP39909" s="90"/>
    </row>
    <row r="39910" spans="68:68" customFormat="1">
      <c r="BP39910" s="90"/>
    </row>
    <row r="39911" spans="68:68" customFormat="1">
      <c r="BP39911" s="90"/>
    </row>
    <row r="39912" spans="68:68" customFormat="1">
      <c r="BP39912" s="90"/>
    </row>
    <row r="39913" spans="68:68" customFormat="1">
      <c r="BP39913" s="90"/>
    </row>
    <row r="39914" spans="68:68" customFormat="1">
      <c r="BP39914" s="90"/>
    </row>
    <row r="39915" spans="68:68" customFormat="1">
      <c r="BP39915" s="90"/>
    </row>
    <row r="39916" spans="68:68" customFormat="1">
      <c r="BP39916" s="90"/>
    </row>
    <row r="39917" spans="68:68" customFormat="1">
      <c r="BP39917" s="90"/>
    </row>
    <row r="39918" spans="68:68" customFormat="1">
      <c r="BP39918" s="90"/>
    </row>
    <row r="39919" spans="68:68" customFormat="1">
      <c r="BP39919" s="90"/>
    </row>
    <row r="39920" spans="68:68" customFormat="1">
      <c r="BP39920" s="90"/>
    </row>
    <row r="39921" spans="68:68" customFormat="1">
      <c r="BP39921" s="90"/>
    </row>
    <row r="39922" spans="68:68" customFormat="1">
      <c r="BP39922" s="90"/>
    </row>
    <row r="39923" spans="68:68" customFormat="1">
      <c r="BP39923" s="90"/>
    </row>
    <row r="39924" spans="68:68" customFormat="1">
      <c r="BP39924" s="90"/>
    </row>
    <row r="39925" spans="68:68" customFormat="1">
      <c r="BP39925" s="90"/>
    </row>
    <row r="39926" spans="68:68" customFormat="1">
      <c r="BP39926" s="90"/>
    </row>
    <row r="39927" spans="68:68" customFormat="1">
      <c r="BP39927" s="90"/>
    </row>
    <row r="39928" spans="68:68" customFormat="1">
      <c r="BP39928" s="90"/>
    </row>
    <row r="39929" spans="68:68" customFormat="1">
      <c r="BP39929" s="90"/>
    </row>
    <row r="39930" spans="68:68" customFormat="1">
      <c r="BP39930" s="90"/>
    </row>
    <row r="39931" spans="68:68" customFormat="1">
      <c r="BP39931" s="90"/>
    </row>
    <row r="39932" spans="68:68" customFormat="1">
      <c r="BP39932" s="90"/>
    </row>
    <row r="39933" spans="68:68" customFormat="1">
      <c r="BP39933" s="90"/>
    </row>
    <row r="39934" spans="68:68" customFormat="1">
      <c r="BP39934" s="90"/>
    </row>
    <row r="39935" spans="68:68" customFormat="1">
      <c r="BP39935" s="90"/>
    </row>
    <row r="39936" spans="68:68" customFormat="1">
      <c r="BP39936" s="90"/>
    </row>
    <row r="39937" spans="68:68" customFormat="1">
      <c r="BP39937" s="90"/>
    </row>
    <row r="39938" spans="68:68" customFormat="1">
      <c r="BP39938" s="90"/>
    </row>
    <row r="39939" spans="68:68" customFormat="1">
      <c r="BP39939" s="90"/>
    </row>
    <row r="39940" spans="68:68" customFormat="1">
      <c r="BP39940" s="90"/>
    </row>
    <row r="39941" spans="68:68" customFormat="1">
      <c r="BP39941" s="90"/>
    </row>
    <row r="39942" spans="68:68" customFormat="1">
      <c r="BP39942" s="90"/>
    </row>
    <row r="39943" spans="68:68" customFormat="1">
      <c r="BP39943" s="90"/>
    </row>
    <row r="39944" spans="68:68" customFormat="1">
      <c r="BP39944" s="90"/>
    </row>
    <row r="39945" spans="68:68" customFormat="1">
      <c r="BP39945" s="90"/>
    </row>
    <row r="39946" spans="68:68" customFormat="1">
      <c r="BP39946" s="90"/>
    </row>
    <row r="39947" spans="68:68" customFormat="1">
      <c r="BP39947" s="90"/>
    </row>
    <row r="39948" spans="68:68" customFormat="1">
      <c r="BP39948" s="90"/>
    </row>
    <row r="39949" spans="68:68" customFormat="1">
      <c r="BP39949" s="90"/>
    </row>
    <row r="39950" spans="68:68" customFormat="1">
      <c r="BP39950" s="90"/>
    </row>
    <row r="39951" spans="68:68" customFormat="1">
      <c r="BP39951" s="90"/>
    </row>
    <row r="39952" spans="68:68" customFormat="1">
      <c r="BP39952" s="90"/>
    </row>
    <row r="39953" spans="68:68" customFormat="1">
      <c r="BP39953" s="90"/>
    </row>
    <row r="39954" spans="68:68" customFormat="1">
      <c r="BP39954" s="90"/>
    </row>
    <row r="39955" spans="68:68" customFormat="1">
      <c r="BP39955" s="90"/>
    </row>
    <row r="39956" spans="68:68" customFormat="1">
      <c r="BP39956" s="90"/>
    </row>
    <row r="39957" spans="68:68" customFormat="1">
      <c r="BP39957" s="90"/>
    </row>
    <row r="39958" spans="68:68" customFormat="1">
      <c r="BP39958" s="90"/>
    </row>
    <row r="39959" spans="68:68" customFormat="1">
      <c r="BP39959" s="90"/>
    </row>
    <row r="39960" spans="68:68" customFormat="1">
      <c r="BP39960" s="90"/>
    </row>
    <row r="39961" spans="68:68" customFormat="1">
      <c r="BP39961" s="90"/>
    </row>
    <row r="39962" spans="68:68" customFormat="1">
      <c r="BP39962" s="90"/>
    </row>
    <row r="39963" spans="68:68" customFormat="1">
      <c r="BP39963" s="90"/>
    </row>
    <row r="39964" spans="68:68" customFormat="1">
      <c r="BP39964" s="90"/>
    </row>
    <row r="39965" spans="68:68" customFormat="1">
      <c r="BP39965" s="90"/>
    </row>
    <row r="39966" spans="68:68" customFormat="1">
      <c r="BP39966" s="90"/>
    </row>
    <row r="39967" spans="68:68" customFormat="1">
      <c r="BP39967" s="90"/>
    </row>
    <row r="39968" spans="68:68" customFormat="1">
      <c r="BP39968" s="90"/>
    </row>
    <row r="39969" spans="68:68" customFormat="1">
      <c r="BP39969" s="90"/>
    </row>
    <row r="39970" spans="68:68" customFormat="1">
      <c r="BP39970" s="90"/>
    </row>
    <row r="39971" spans="68:68" customFormat="1">
      <c r="BP39971" s="90"/>
    </row>
    <row r="39972" spans="68:68" customFormat="1">
      <c r="BP39972" s="90"/>
    </row>
    <row r="39973" spans="68:68" customFormat="1">
      <c r="BP39973" s="90"/>
    </row>
    <row r="39974" spans="68:68" customFormat="1">
      <c r="BP39974" s="90"/>
    </row>
    <row r="39975" spans="68:68" customFormat="1">
      <c r="BP39975" s="90"/>
    </row>
    <row r="39976" spans="68:68" customFormat="1">
      <c r="BP39976" s="90"/>
    </row>
    <row r="39977" spans="68:68" customFormat="1">
      <c r="BP39977" s="90"/>
    </row>
    <row r="39978" spans="68:68" customFormat="1">
      <c r="BP39978" s="90"/>
    </row>
    <row r="39979" spans="68:68" customFormat="1">
      <c r="BP39979" s="90"/>
    </row>
    <row r="39980" spans="68:68" customFormat="1">
      <c r="BP39980" s="90"/>
    </row>
    <row r="39981" spans="68:68" customFormat="1">
      <c r="BP39981" s="90"/>
    </row>
    <row r="39982" spans="68:68" customFormat="1">
      <c r="BP39982" s="90"/>
    </row>
    <row r="39983" spans="68:68" customFormat="1">
      <c r="BP39983" s="90"/>
    </row>
    <row r="39984" spans="68:68" customFormat="1">
      <c r="BP39984" s="90"/>
    </row>
    <row r="39985" spans="68:68" customFormat="1">
      <c r="BP39985" s="90"/>
    </row>
    <row r="39986" spans="68:68" customFormat="1">
      <c r="BP39986" s="90"/>
    </row>
    <row r="39987" spans="68:68" customFormat="1">
      <c r="BP39987" s="90"/>
    </row>
    <row r="39988" spans="68:68" customFormat="1">
      <c r="BP39988" s="90"/>
    </row>
    <row r="39989" spans="68:68" customFormat="1">
      <c r="BP39989" s="90"/>
    </row>
    <row r="39990" spans="68:68" customFormat="1">
      <c r="BP39990" s="90"/>
    </row>
    <row r="39991" spans="68:68" customFormat="1">
      <c r="BP39991" s="90"/>
    </row>
    <row r="39992" spans="68:68" customFormat="1">
      <c r="BP39992" s="90"/>
    </row>
    <row r="39993" spans="68:68" customFormat="1">
      <c r="BP39993" s="90"/>
    </row>
    <row r="39994" spans="68:68" customFormat="1">
      <c r="BP39994" s="90"/>
    </row>
    <row r="39995" spans="68:68" customFormat="1">
      <c r="BP39995" s="90"/>
    </row>
    <row r="39996" spans="68:68" customFormat="1">
      <c r="BP39996" s="90"/>
    </row>
    <row r="39997" spans="68:68" customFormat="1">
      <c r="BP39997" s="90"/>
    </row>
    <row r="39998" spans="68:68" customFormat="1">
      <c r="BP39998" s="90"/>
    </row>
    <row r="39999" spans="68:68" customFormat="1">
      <c r="BP39999" s="90"/>
    </row>
    <row r="40000" spans="68:68" customFormat="1">
      <c r="BP40000" s="90"/>
    </row>
    <row r="40001" spans="68:68" customFormat="1">
      <c r="BP40001" s="90"/>
    </row>
    <row r="40002" spans="68:68" customFormat="1">
      <c r="BP40002" s="90"/>
    </row>
    <row r="40003" spans="68:68" customFormat="1">
      <c r="BP40003" s="90"/>
    </row>
    <row r="40004" spans="68:68" customFormat="1">
      <c r="BP40004" s="90"/>
    </row>
    <row r="40005" spans="68:68" customFormat="1">
      <c r="BP40005" s="90"/>
    </row>
    <row r="40006" spans="68:68" customFormat="1">
      <c r="BP40006" s="90"/>
    </row>
    <row r="40007" spans="68:68" customFormat="1">
      <c r="BP40007" s="90"/>
    </row>
    <row r="40008" spans="68:68" customFormat="1">
      <c r="BP40008" s="90"/>
    </row>
    <row r="40009" spans="68:68" customFormat="1">
      <c r="BP40009" s="90"/>
    </row>
    <row r="40010" spans="68:68" customFormat="1">
      <c r="BP40010" s="90"/>
    </row>
    <row r="40011" spans="68:68" customFormat="1">
      <c r="BP40011" s="90"/>
    </row>
    <row r="40012" spans="68:68" customFormat="1">
      <c r="BP40012" s="90"/>
    </row>
    <row r="40013" spans="68:68" customFormat="1">
      <c r="BP40013" s="90"/>
    </row>
    <row r="40014" spans="68:68" customFormat="1">
      <c r="BP40014" s="90"/>
    </row>
    <row r="40015" spans="68:68" customFormat="1">
      <c r="BP40015" s="90"/>
    </row>
    <row r="40016" spans="68:68" customFormat="1">
      <c r="BP40016" s="90"/>
    </row>
    <row r="40017" spans="68:68" customFormat="1">
      <c r="BP40017" s="90"/>
    </row>
    <row r="40018" spans="68:68" customFormat="1">
      <c r="BP40018" s="90"/>
    </row>
    <row r="40019" spans="68:68" customFormat="1">
      <c r="BP40019" s="90"/>
    </row>
    <row r="40020" spans="68:68" customFormat="1">
      <c r="BP40020" s="90"/>
    </row>
    <row r="40021" spans="68:68" customFormat="1">
      <c r="BP40021" s="90"/>
    </row>
    <row r="40022" spans="68:68" customFormat="1">
      <c r="BP40022" s="90"/>
    </row>
    <row r="40023" spans="68:68" customFormat="1">
      <c r="BP40023" s="90"/>
    </row>
    <row r="40024" spans="68:68" customFormat="1">
      <c r="BP40024" s="90"/>
    </row>
    <row r="40025" spans="68:68" customFormat="1">
      <c r="BP40025" s="90"/>
    </row>
    <row r="40026" spans="68:68" customFormat="1">
      <c r="BP40026" s="90"/>
    </row>
    <row r="40027" spans="68:68" customFormat="1">
      <c r="BP40027" s="90"/>
    </row>
    <row r="40028" spans="68:68" customFormat="1">
      <c r="BP40028" s="90"/>
    </row>
    <row r="40029" spans="68:68" customFormat="1">
      <c r="BP40029" s="90"/>
    </row>
    <row r="40030" spans="68:68" customFormat="1">
      <c r="BP40030" s="90"/>
    </row>
    <row r="40031" spans="68:68" customFormat="1">
      <c r="BP40031" s="90"/>
    </row>
    <row r="40032" spans="68:68" customFormat="1">
      <c r="BP40032" s="90"/>
    </row>
    <row r="40033" spans="68:68" customFormat="1">
      <c r="BP40033" s="90"/>
    </row>
    <row r="40034" spans="68:68" customFormat="1">
      <c r="BP40034" s="90"/>
    </row>
    <row r="40035" spans="68:68" customFormat="1">
      <c r="BP40035" s="90"/>
    </row>
    <row r="40036" spans="68:68" customFormat="1">
      <c r="BP40036" s="90"/>
    </row>
    <row r="40037" spans="68:68" customFormat="1">
      <c r="BP40037" s="90"/>
    </row>
    <row r="40038" spans="68:68" customFormat="1">
      <c r="BP40038" s="90"/>
    </row>
    <row r="40039" spans="68:68" customFormat="1">
      <c r="BP40039" s="90"/>
    </row>
    <row r="40040" spans="68:68" customFormat="1">
      <c r="BP40040" s="90"/>
    </row>
    <row r="40041" spans="68:68" customFormat="1">
      <c r="BP40041" s="90"/>
    </row>
    <row r="40042" spans="68:68" customFormat="1">
      <c r="BP40042" s="90"/>
    </row>
    <row r="40043" spans="68:68" customFormat="1">
      <c r="BP40043" s="90"/>
    </row>
    <row r="40044" spans="68:68" customFormat="1">
      <c r="BP40044" s="90"/>
    </row>
    <row r="40045" spans="68:68" customFormat="1">
      <c r="BP40045" s="90"/>
    </row>
    <row r="40046" spans="68:68" customFormat="1">
      <c r="BP40046" s="90"/>
    </row>
    <row r="40047" spans="68:68" customFormat="1">
      <c r="BP40047" s="90"/>
    </row>
    <row r="40048" spans="68:68" customFormat="1">
      <c r="BP40048" s="90"/>
    </row>
    <row r="40049" spans="68:68" customFormat="1">
      <c r="BP40049" s="90"/>
    </row>
    <row r="40050" spans="68:68" customFormat="1">
      <c r="BP40050" s="90"/>
    </row>
    <row r="40051" spans="68:68" customFormat="1">
      <c r="BP40051" s="90"/>
    </row>
    <row r="40052" spans="68:68" customFormat="1">
      <c r="BP40052" s="90"/>
    </row>
    <row r="40053" spans="68:68" customFormat="1">
      <c r="BP40053" s="90"/>
    </row>
    <row r="40054" spans="68:68" customFormat="1">
      <c r="BP40054" s="90"/>
    </row>
    <row r="40055" spans="68:68" customFormat="1">
      <c r="BP40055" s="90"/>
    </row>
    <row r="40056" spans="68:68" customFormat="1">
      <c r="BP40056" s="90"/>
    </row>
    <row r="40057" spans="68:68" customFormat="1">
      <c r="BP40057" s="90"/>
    </row>
    <row r="40058" spans="68:68" customFormat="1">
      <c r="BP40058" s="90"/>
    </row>
    <row r="40059" spans="68:68" customFormat="1">
      <c r="BP40059" s="90"/>
    </row>
    <row r="40060" spans="68:68" customFormat="1">
      <c r="BP40060" s="90"/>
    </row>
    <row r="40061" spans="68:68" customFormat="1">
      <c r="BP40061" s="90"/>
    </row>
    <row r="40062" spans="68:68" customFormat="1">
      <c r="BP40062" s="90"/>
    </row>
    <row r="40063" spans="68:68" customFormat="1">
      <c r="BP40063" s="90"/>
    </row>
    <row r="40064" spans="68:68" customFormat="1">
      <c r="BP40064" s="90"/>
    </row>
    <row r="40065" spans="68:68" customFormat="1">
      <c r="BP40065" s="90"/>
    </row>
    <row r="40066" spans="68:68" customFormat="1">
      <c r="BP40066" s="90"/>
    </row>
    <row r="40067" spans="68:68" customFormat="1">
      <c r="BP40067" s="90"/>
    </row>
    <row r="40068" spans="68:68" customFormat="1">
      <c r="BP40068" s="90"/>
    </row>
    <row r="40069" spans="68:68" customFormat="1">
      <c r="BP40069" s="90"/>
    </row>
    <row r="40070" spans="68:68" customFormat="1">
      <c r="BP40070" s="90"/>
    </row>
    <row r="40071" spans="68:68" customFormat="1">
      <c r="BP40071" s="90"/>
    </row>
    <row r="40072" spans="68:68" customFormat="1">
      <c r="BP40072" s="90"/>
    </row>
    <row r="40073" spans="68:68" customFormat="1">
      <c r="BP40073" s="90"/>
    </row>
    <row r="40074" spans="68:68" customFormat="1">
      <c r="BP40074" s="90"/>
    </row>
    <row r="40075" spans="68:68" customFormat="1">
      <c r="BP40075" s="90"/>
    </row>
    <row r="40076" spans="68:68" customFormat="1">
      <c r="BP40076" s="90"/>
    </row>
    <row r="40077" spans="68:68" customFormat="1">
      <c r="BP40077" s="90"/>
    </row>
    <row r="40078" spans="68:68" customFormat="1">
      <c r="BP40078" s="90"/>
    </row>
    <row r="40079" spans="68:68" customFormat="1">
      <c r="BP40079" s="90"/>
    </row>
    <row r="40080" spans="68:68" customFormat="1">
      <c r="BP40080" s="90"/>
    </row>
    <row r="40081" spans="68:68" customFormat="1">
      <c r="BP40081" s="90"/>
    </row>
    <row r="40082" spans="68:68" customFormat="1">
      <c r="BP40082" s="90"/>
    </row>
    <row r="40083" spans="68:68" customFormat="1">
      <c r="BP40083" s="90"/>
    </row>
    <row r="40084" spans="68:68" customFormat="1">
      <c r="BP40084" s="90"/>
    </row>
    <row r="40085" spans="68:68" customFormat="1">
      <c r="BP40085" s="90"/>
    </row>
    <row r="40086" spans="68:68" customFormat="1">
      <c r="BP40086" s="90"/>
    </row>
    <row r="40087" spans="68:68" customFormat="1">
      <c r="BP40087" s="90"/>
    </row>
    <row r="40088" spans="68:68" customFormat="1">
      <c r="BP40088" s="90"/>
    </row>
    <row r="40089" spans="68:68" customFormat="1">
      <c r="BP40089" s="90"/>
    </row>
    <row r="40090" spans="68:68" customFormat="1">
      <c r="BP40090" s="90"/>
    </row>
    <row r="40091" spans="68:68" customFormat="1">
      <c r="BP40091" s="90"/>
    </row>
    <row r="40092" spans="68:68" customFormat="1">
      <c r="BP40092" s="90"/>
    </row>
    <row r="40093" spans="68:68" customFormat="1">
      <c r="BP40093" s="90"/>
    </row>
    <row r="40094" spans="68:68" customFormat="1">
      <c r="BP40094" s="90"/>
    </row>
    <row r="40095" spans="68:68" customFormat="1">
      <c r="BP40095" s="90"/>
    </row>
    <row r="40096" spans="68:68" customFormat="1">
      <c r="BP40096" s="90"/>
    </row>
    <row r="40097" spans="68:68" customFormat="1">
      <c r="BP40097" s="90"/>
    </row>
    <row r="40098" spans="68:68" customFormat="1">
      <c r="BP40098" s="90"/>
    </row>
    <row r="40099" spans="68:68" customFormat="1">
      <c r="BP40099" s="90"/>
    </row>
    <row r="40100" spans="68:68" customFormat="1">
      <c r="BP40100" s="90"/>
    </row>
    <row r="40101" spans="68:68" customFormat="1">
      <c r="BP40101" s="90"/>
    </row>
    <row r="40102" spans="68:68" customFormat="1">
      <c r="BP40102" s="90"/>
    </row>
    <row r="40103" spans="68:68" customFormat="1">
      <c r="BP40103" s="90"/>
    </row>
    <row r="40104" spans="68:68" customFormat="1">
      <c r="BP40104" s="90"/>
    </row>
    <row r="40105" spans="68:68" customFormat="1">
      <c r="BP40105" s="90"/>
    </row>
    <row r="40106" spans="68:68" customFormat="1">
      <c r="BP40106" s="90"/>
    </row>
    <row r="40107" spans="68:68" customFormat="1">
      <c r="BP40107" s="90"/>
    </row>
    <row r="40108" spans="68:68" customFormat="1">
      <c r="BP40108" s="90"/>
    </row>
    <row r="40109" spans="68:68" customFormat="1">
      <c r="BP40109" s="90"/>
    </row>
    <row r="40110" spans="68:68" customFormat="1">
      <c r="BP40110" s="90"/>
    </row>
    <row r="40111" spans="68:68" customFormat="1">
      <c r="BP40111" s="90"/>
    </row>
    <row r="40112" spans="68:68" customFormat="1">
      <c r="BP40112" s="90"/>
    </row>
    <row r="40113" spans="68:68" customFormat="1">
      <c r="BP40113" s="90"/>
    </row>
    <row r="40114" spans="68:68" customFormat="1">
      <c r="BP40114" s="90"/>
    </row>
    <row r="40115" spans="68:68" customFormat="1">
      <c r="BP40115" s="90"/>
    </row>
    <row r="40116" spans="68:68" customFormat="1">
      <c r="BP40116" s="90"/>
    </row>
    <row r="40117" spans="68:68" customFormat="1">
      <c r="BP40117" s="90"/>
    </row>
    <row r="40118" spans="68:68" customFormat="1">
      <c r="BP40118" s="90"/>
    </row>
    <row r="40119" spans="68:68" customFormat="1">
      <c r="BP40119" s="90"/>
    </row>
    <row r="40120" spans="68:68" customFormat="1">
      <c r="BP40120" s="90"/>
    </row>
    <row r="40121" spans="68:68" customFormat="1">
      <c r="BP40121" s="90"/>
    </row>
    <row r="40122" spans="68:68" customFormat="1">
      <c r="BP40122" s="90"/>
    </row>
    <row r="40123" spans="68:68" customFormat="1">
      <c r="BP40123" s="90"/>
    </row>
    <row r="40124" spans="68:68" customFormat="1">
      <c r="BP40124" s="90"/>
    </row>
    <row r="40125" spans="68:68" customFormat="1">
      <c r="BP40125" s="90"/>
    </row>
    <row r="40126" spans="68:68" customFormat="1">
      <c r="BP40126" s="90"/>
    </row>
    <row r="40127" spans="68:68" customFormat="1">
      <c r="BP40127" s="90"/>
    </row>
    <row r="40128" spans="68:68" customFormat="1">
      <c r="BP40128" s="90"/>
    </row>
    <row r="40129" spans="68:68" customFormat="1">
      <c r="BP40129" s="90"/>
    </row>
    <row r="40130" spans="68:68" customFormat="1">
      <c r="BP40130" s="90"/>
    </row>
    <row r="40131" spans="68:68" customFormat="1">
      <c r="BP40131" s="90"/>
    </row>
    <row r="40132" spans="68:68" customFormat="1">
      <c r="BP40132" s="90"/>
    </row>
    <row r="40133" spans="68:68" customFormat="1">
      <c r="BP40133" s="90"/>
    </row>
    <row r="40134" spans="68:68" customFormat="1">
      <c r="BP40134" s="90"/>
    </row>
    <row r="40135" spans="68:68" customFormat="1">
      <c r="BP40135" s="90"/>
    </row>
    <row r="40136" spans="68:68" customFormat="1">
      <c r="BP40136" s="90"/>
    </row>
    <row r="40137" spans="68:68" customFormat="1">
      <c r="BP40137" s="90"/>
    </row>
    <row r="40138" spans="68:68" customFormat="1">
      <c r="BP40138" s="90"/>
    </row>
    <row r="40139" spans="68:68" customFormat="1">
      <c r="BP40139" s="90"/>
    </row>
    <row r="40140" spans="68:68" customFormat="1">
      <c r="BP40140" s="90"/>
    </row>
    <row r="40141" spans="68:68" customFormat="1">
      <c r="BP40141" s="90"/>
    </row>
    <row r="40142" spans="68:68" customFormat="1">
      <c r="BP40142" s="90"/>
    </row>
    <row r="40143" spans="68:68" customFormat="1">
      <c r="BP40143" s="90"/>
    </row>
    <row r="40144" spans="68:68" customFormat="1">
      <c r="BP40144" s="90"/>
    </row>
    <row r="40145" spans="68:68" customFormat="1">
      <c r="BP40145" s="90"/>
    </row>
    <row r="40146" spans="68:68" customFormat="1">
      <c r="BP40146" s="90"/>
    </row>
    <row r="40147" spans="68:68" customFormat="1">
      <c r="BP40147" s="90"/>
    </row>
    <row r="40148" spans="68:68" customFormat="1">
      <c r="BP40148" s="90"/>
    </row>
    <row r="40149" spans="68:68" customFormat="1">
      <c r="BP40149" s="90"/>
    </row>
    <row r="40150" spans="68:68" customFormat="1">
      <c r="BP40150" s="90"/>
    </row>
    <row r="40151" spans="68:68" customFormat="1">
      <c r="BP40151" s="90"/>
    </row>
    <row r="40152" spans="68:68" customFormat="1">
      <c r="BP40152" s="90"/>
    </row>
    <row r="40153" spans="68:68" customFormat="1">
      <c r="BP40153" s="90"/>
    </row>
    <row r="40154" spans="68:68" customFormat="1">
      <c r="BP40154" s="90"/>
    </row>
    <row r="40155" spans="68:68" customFormat="1">
      <c r="BP40155" s="90"/>
    </row>
    <row r="40156" spans="68:68" customFormat="1">
      <c r="BP40156" s="90"/>
    </row>
    <row r="40157" spans="68:68" customFormat="1">
      <c r="BP40157" s="90"/>
    </row>
    <row r="40158" spans="68:68" customFormat="1">
      <c r="BP40158" s="90"/>
    </row>
    <row r="40159" spans="68:68" customFormat="1">
      <c r="BP40159" s="90"/>
    </row>
    <row r="40160" spans="68:68" customFormat="1">
      <c r="BP40160" s="90"/>
    </row>
    <row r="40161" spans="68:68" customFormat="1">
      <c r="BP40161" s="90"/>
    </row>
    <row r="40162" spans="68:68" customFormat="1">
      <c r="BP40162" s="90"/>
    </row>
    <row r="40163" spans="68:68" customFormat="1">
      <c r="BP40163" s="90"/>
    </row>
    <row r="40164" spans="68:68" customFormat="1">
      <c r="BP40164" s="90"/>
    </row>
    <row r="40165" spans="68:68" customFormat="1">
      <c r="BP40165" s="90"/>
    </row>
    <row r="40166" spans="68:68" customFormat="1">
      <c r="BP40166" s="90"/>
    </row>
    <row r="40167" spans="68:68" customFormat="1">
      <c r="BP40167" s="90"/>
    </row>
    <row r="40168" spans="68:68" customFormat="1">
      <c r="BP40168" s="90"/>
    </row>
    <row r="40169" spans="68:68" customFormat="1">
      <c r="BP40169" s="90"/>
    </row>
    <row r="40170" spans="68:68" customFormat="1">
      <c r="BP40170" s="90"/>
    </row>
    <row r="40171" spans="68:68" customFormat="1">
      <c r="BP40171" s="90"/>
    </row>
    <row r="40172" spans="68:68" customFormat="1">
      <c r="BP40172" s="90"/>
    </row>
    <row r="40173" spans="68:68" customFormat="1">
      <c r="BP40173" s="90"/>
    </row>
    <row r="40174" spans="68:68" customFormat="1">
      <c r="BP40174" s="90"/>
    </row>
    <row r="40175" spans="68:68" customFormat="1">
      <c r="BP40175" s="90"/>
    </row>
    <row r="40176" spans="68:68" customFormat="1">
      <c r="BP40176" s="90"/>
    </row>
    <row r="40177" spans="68:68" customFormat="1">
      <c r="BP40177" s="90"/>
    </row>
    <row r="40178" spans="68:68" customFormat="1">
      <c r="BP40178" s="90"/>
    </row>
    <row r="40179" spans="68:68" customFormat="1">
      <c r="BP40179" s="90"/>
    </row>
    <row r="40180" spans="68:68" customFormat="1">
      <c r="BP40180" s="90"/>
    </row>
    <row r="40181" spans="68:68" customFormat="1">
      <c r="BP40181" s="90"/>
    </row>
    <row r="40182" spans="68:68" customFormat="1">
      <c r="BP40182" s="90"/>
    </row>
    <row r="40183" spans="68:68" customFormat="1">
      <c r="BP40183" s="90"/>
    </row>
    <row r="40184" spans="68:68" customFormat="1">
      <c r="BP40184" s="90"/>
    </row>
    <row r="40185" spans="68:68" customFormat="1">
      <c r="BP40185" s="90"/>
    </row>
    <row r="40186" spans="68:68" customFormat="1">
      <c r="BP40186" s="90"/>
    </row>
    <row r="40187" spans="68:68" customFormat="1">
      <c r="BP40187" s="90"/>
    </row>
    <row r="40188" spans="68:68" customFormat="1">
      <c r="BP40188" s="90"/>
    </row>
    <row r="40189" spans="68:68" customFormat="1">
      <c r="BP40189" s="90"/>
    </row>
    <row r="40190" spans="68:68" customFormat="1">
      <c r="BP40190" s="90"/>
    </row>
    <row r="40191" spans="68:68" customFormat="1">
      <c r="BP40191" s="90"/>
    </row>
    <row r="40192" spans="68:68" customFormat="1">
      <c r="BP40192" s="90"/>
    </row>
    <row r="40193" spans="68:68" customFormat="1">
      <c r="BP40193" s="90"/>
    </row>
    <row r="40194" spans="68:68" customFormat="1">
      <c r="BP40194" s="90"/>
    </row>
    <row r="40195" spans="68:68" customFormat="1">
      <c r="BP40195" s="90"/>
    </row>
    <row r="40196" spans="68:68" customFormat="1">
      <c r="BP40196" s="90"/>
    </row>
    <row r="40197" spans="68:68" customFormat="1">
      <c r="BP40197" s="90"/>
    </row>
    <row r="40198" spans="68:68" customFormat="1">
      <c r="BP40198" s="90"/>
    </row>
    <row r="40199" spans="68:68" customFormat="1">
      <c r="BP40199" s="90"/>
    </row>
    <row r="40200" spans="68:68" customFormat="1">
      <c r="BP40200" s="90"/>
    </row>
    <row r="40201" spans="68:68" customFormat="1">
      <c r="BP40201" s="90"/>
    </row>
    <row r="40202" spans="68:68" customFormat="1">
      <c r="BP40202" s="90"/>
    </row>
    <row r="40203" spans="68:68" customFormat="1">
      <c r="BP40203" s="90"/>
    </row>
    <row r="40204" spans="68:68" customFormat="1">
      <c r="BP40204" s="90"/>
    </row>
    <row r="40205" spans="68:68" customFormat="1">
      <c r="BP40205" s="90"/>
    </row>
    <row r="40206" spans="68:68" customFormat="1">
      <c r="BP40206" s="90"/>
    </row>
    <row r="40207" spans="68:68" customFormat="1">
      <c r="BP40207" s="90"/>
    </row>
    <row r="40208" spans="68:68" customFormat="1">
      <c r="BP40208" s="90"/>
    </row>
    <row r="40209" spans="68:68" customFormat="1">
      <c r="BP40209" s="90"/>
    </row>
    <row r="40210" spans="68:68" customFormat="1">
      <c r="BP40210" s="90"/>
    </row>
    <row r="40211" spans="68:68" customFormat="1">
      <c r="BP40211" s="90"/>
    </row>
    <row r="40212" spans="68:68" customFormat="1">
      <c r="BP40212" s="90"/>
    </row>
    <row r="40213" spans="68:68" customFormat="1">
      <c r="BP40213" s="90"/>
    </row>
    <row r="40214" spans="68:68" customFormat="1">
      <c r="BP40214" s="90"/>
    </row>
    <row r="40215" spans="68:68" customFormat="1">
      <c r="BP40215" s="90"/>
    </row>
    <row r="40216" spans="68:68" customFormat="1">
      <c r="BP40216" s="90"/>
    </row>
    <row r="40217" spans="68:68" customFormat="1">
      <c r="BP40217" s="90"/>
    </row>
    <row r="40218" spans="68:68" customFormat="1">
      <c r="BP40218" s="90"/>
    </row>
    <row r="40219" spans="68:68" customFormat="1">
      <c r="BP40219" s="90"/>
    </row>
    <row r="40220" spans="68:68" customFormat="1">
      <c r="BP40220" s="90"/>
    </row>
    <row r="40221" spans="68:68" customFormat="1">
      <c r="BP40221" s="90"/>
    </row>
    <row r="40222" spans="68:68" customFormat="1">
      <c r="BP40222" s="90"/>
    </row>
    <row r="40223" spans="68:68" customFormat="1">
      <c r="BP40223" s="90"/>
    </row>
    <row r="40224" spans="68:68" customFormat="1">
      <c r="BP40224" s="90"/>
    </row>
    <row r="40225" spans="68:68" customFormat="1">
      <c r="BP40225" s="90"/>
    </row>
    <row r="40226" spans="68:68" customFormat="1">
      <c r="BP40226" s="90"/>
    </row>
    <row r="40227" spans="68:68" customFormat="1">
      <c r="BP40227" s="90"/>
    </row>
    <row r="40228" spans="68:68" customFormat="1">
      <c r="BP40228" s="90"/>
    </row>
    <row r="40229" spans="68:68" customFormat="1">
      <c r="BP40229" s="90"/>
    </row>
    <row r="40230" spans="68:68" customFormat="1">
      <c r="BP40230" s="90"/>
    </row>
    <row r="40231" spans="68:68" customFormat="1">
      <c r="BP40231" s="90"/>
    </row>
    <row r="40232" spans="68:68" customFormat="1">
      <c r="BP40232" s="90"/>
    </row>
    <row r="40233" spans="68:68" customFormat="1">
      <c r="BP40233" s="90"/>
    </row>
    <row r="40234" spans="68:68" customFormat="1">
      <c r="BP40234" s="90"/>
    </row>
    <row r="40235" spans="68:68" customFormat="1">
      <c r="BP40235" s="90"/>
    </row>
    <row r="40236" spans="68:68" customFormat="1">
      <c r="BP40236" s="90"/>
    </row>
    <row r="40237" spans="68:68" customFormat="1">
      <c r="BP40237" s="90"/>
    </row>
    <row r="40238" spans="68:68" customFormat="1">
      <c r="BP40238" s="90"/>
    </row>
    <row r="40239" spans="68:68" customFormat="1">
      <c r="BP40239" s="90"/>
    </row>
    <row r="40240" spans="68:68" customFormat="1">
      <c r="BP40240" s="90"/>
    </row>
    <row r="40241" spans="68:68" customFormat="1">
      <c r="BP40241" s="90"/>
    </row>
    <row r="40242" spans="68:68" customFormat="1">
      <c r="BP40242" s="90"/>
    </row>
    <row r="40243" spans="68:68" customFormat="1">
      <c r="BP40243" s="90"/>
    </row>
    <row r="40244" spans="68:68" customFormat="1">
      <c r="BP40244" s="90"/>
    </row>
    <row r="40245" spans="68:68" customFormat="1">
      <c r="BP40245" s="90"/>
    </row>
    <row r="40246" spans="68:68" customFormat="1">
      <c r="BP40246" s="90"/>
    </row>
    <row r="40247" spans="68:68" customFormat="1">
      <c r="BP40247" s="90"/>
    </row>
    <row r="40248" spans="68:68" customFormat="1">
      <c r="BP40248" s="90"/>
    </row>
    <row r="40249" spans="68:68" customFormat="1">
      <c r="BP40249" s="90"/>
    </row>
    <row r="40250" spans="68:68" customFormat="1">
      <c r="BP40250" s="90"/>
    </row>
    <row r="40251" spans="68:68" customFormat="1">
      <c r="BP40251" s="90"/>
    </row>
    <row r="40252" spans="68:68" customFormat="1">
      <c r="BP40252" s="90"/>
    </row>
    <row r="40253" spans="68:68" customFormat="1">
      <c r="BP40253" s="90"/>
    </row>
    <row r="40254" spans="68:68" customFormat="1">
      <c r="BP40254" s="90"/>
    </row>
    <row r="40255" spans="68:68" customFormat="1">
      <c r="BP40255" s="90"/>
    </row>
    <row r="40256" spans="68:68" customFormat="1">
      <c r="BP40256" s="90"/>
    </row>
    <row r="40257" spans="68:68" customFormat="1">
      <c r="BP40257" s="90"/>
    </row>
    <row r="40258" spans="68:68" customFormat="1">
      <c r="BP40258" s="90"/>
    </row>
    <row r="40259" spans="68:68" customFormat="1">
      <c r="BP40259" s="90"/>
    </row>
    <row r="40260" spans="68:68" customFormat="1">
      <c r="BP40260" s="90"/>
    </row>
    <row r="40261" spans="68:68" customFormat="1">
      <c r="BP40261" s="90"/>
    </row>
    <row r="40262" spans="68:68" customFormat="1">
      <c r="BP40262" s="90"/>
    </row>
    <row r="40263" spans="68:68" customFormat="1">
      <c r="BP40263" s="90"/>
    </row>
    <row r="40264" spans="68:68" customFormat="1">
      <c r="BP40264" s="90"/>
    </row>
    <row r="40265" spans="68:68" customFormat="1">
      <c r="BP40265" s="90"/>
    </row>
    <row r="40266" spans="68:68" customFormat="1">
      <c r="BP40266" s="90"/>
    </row>
    <row r="40267" spans="68:68" customFormat="1">
      <c r="BP40267" s="90"/>
    </row>
    <row r="40268" spans="68:68" customFormat="1">
      <c r="BP40268" s="90"/>
    </row>
    <row r="40269" spans="68:68" customFormat="1">
      <c r="BP40269" s="90"/>
    </row>
    <row r="40270" spans="68:68" customFormat="1">
      <c r="BP40270" s="90"/>
    </row>
    <row r="40271" spans="68:68" customFormat="1">
      <c r="BP40271" s="90"/>
    </row>
    <row r="40272" spans="68:68" customFormat="1">
      <c r="BP40272" s="90"/>
    </row>
    <row r="40273" spans="68:68" customFormat="1">
      <c r="BP40273" s="90"/>
    </row>
    <row r="40274" spans="68:68" customFormat="1">
      <c r="BP40274" s="90"/>
    </row>
    <row r="40275" spans="68:68" customFormat="1">
      <c r="BP40275" s="90"/>
    </row>
    <row r="40276" spans="68:68" customFormat="1">
      <c r="BP40276" s="90"/>
    </row>
    <row r="40277" spans="68:68" customFormat="1">
      <c r="BP40277" s="90"/>
    </row>
    <row r="40278" spans="68:68" customFormat="1">
      <c r="BP40278" s="90"/>
    </row>
    <row r="40279" spans="68:68" customFormat="1">
      <c r="BP40279" s="90"/>
    </row>
    <row r="40280" spans="68:68" customFormat="1">
      <c r="BP40280" s="90"/>
    </row>
    <row r="40281" spans="68:68" customFormat="1">
      <c r="BP40281" s="90"/>
    </row>
    <row r="40282" spans="68:68" customFormat="1">
      <c r="BP40282" s="90"/>
    </row>
    <row r="40283" spans="68:68" customFormat="1">
      <c r="BP40283" s="90"/>
    </row>
    <row r="40284" spans="68:68" customFormat="1">
      <c r="BP40284" s="90"/>
    </row>
    <row r="40285" spans="68:68" customFormat="1">
      <c r="BP40285" s="90"/>
    </row>
    <row r="40286" spans="68:68" customFormat="1">
      <c r="BP40286" s="90"/>
    </row>
    <row r="40287" spans="68:68" customFormat="1">
      <c r="BP40287" s="90"/>
    </row>
    <row r="40288" spans="68:68" customFormat="1">
      <c r="BP40288" s="90"/>
    </row>
    <row r="40289" spans="68:68" customFormat="1">
      <c r="BP40289" s="90"/>
    </row>
    <row r="40290" spans="68:68" customFormat="1">
      <c r="BP40290" s="90"/>
    </row>
    <row r="40291" spans="68:68" customFormat="1">
      <c r="BP40291" s="90"/>
    </row>
    <row r="40292" spans="68:68" customFormat="1">
      <c r="BP40292" s="90"/>
    </row>
    <row r="40293" spans="68:68" customFormat="1">
      <c r="BP40293" s="90"/>
    </row>
    <row r="40294" spans="68:68" customFormat="1">
      <c r="BP40294" s="90"/>
    </row>
    <row r="40295" spans="68:68" customFormat="1">
      <c r="BP40295" s="90"/>
    </row>
    <row r="40296" spans="68:68" customFormat="1">
      <c r="BP40296" s="90"/>
    </row>
    <row r="40297" spans="68:68" customFormat="1">
      <c r="BP40297" s="90"/>
    </row>
    <row r="40298" spans="68:68" customFormat="1">
      <c r="BP40298" s="90"/>
    </row>
    <row r="40299" spans="68:68" customFormat="1">
      <c r="BP40299" s="90"/>
    </row>
    <row r="40300" spans="68:68" customFormat="1">
      <c r="BP40300" s="90"/>
    </row>
    <row r="40301" spans="68:68" customFormat="1">
      <c r="BP40301" s="90"/>
    </row>
    <row r="40302" spans="68:68" customFormat="1">
      <c r="BP40302" s="90"/>
    </row>
    <row r="40303" spans="68:68" customFormat="1">
      <c r="BP40303" s="90"/>
    </row>
    <row r="40304" spans="68:68" customFormat="1">
      <c r="BP40304" s="90"/>
    </row>
    <row r="40305" spans="68:68" customFormat="1">
      <c r="BP40305" s="90"/>
    </row>
    <row r="40306" spans="68:68" customFormat="1">
      <c r="BP40306" s="90"/>
    </row>
    <row r="40307" spans="68:68" customFormat="1">
      <c r="BP40307" s="90"/>
    </row>
    <row r="40308" spans="68:68" customFormat="1">
      <c r="BP40308" s="90"/>
    </row>
    <row r="40309" spans="68:68" customFormat="1">
      <c r="BP40309" s="90"/>
    </row>
    <row r="40310" spans="68:68" customFormat="1">
      <c r="BP40310" s="90"/>
    </row>
    <row r="40311" spans="68:68" customFormat="1">
      <c r="BP40311" s="90"/>
    </row>
    <row r="40312" spans="68:68" customFormat="1">
      <c r="BP40312" s="90"/>
    </row>
    <row r="40313" spans="68:68" customFormat="1">
      <c r="BP40313" s="90"/>
    </row>
    <row r="40314" spans="68:68" customFormat="1">
      <c r="BP40314" s="90"/>
    </row>
    <row r="40315" spans="68:68" customFormat="1">
      <c r="BP40315" s="90"/>
    </row>
    <row r="40316" spans="68:68" customFormat="1">
      <c r="BP40316" s="90"/>
    </row>
    <row r="40317" spans="68:68" customFormat="1">
      <c r="BP40317" s="90"/>
    </row>
    <row r="40318" spans="68:68" customFormat="1">
      <c r="BP40318" s="90"/>
    </row>
    <row r="40319" spans="68:68" customFormat="1">
      <c r="BP40319" s="90"/>
    </row>
    <row r="40320" spans="68:68" customFormat="1">
      <c r="BP40320" s="90"/>
    </row>
    <row r="40321" spans="68:68" customFormat="1">
      <c r="BP40321" s="90"/>
    </row>
    <row r="40322" spans="68:68" customFormat="1">
      <c r="BP40322" s="90"/>
    </row>
    <row r="40323" spans="68:68" customFormat="1">
      <c r="BP40323" s="90"/>
    </row>
    <row r="40324" spans="68:68" customFormat="1">
      <c r="BP40324" s="90"/>
    </row>
    <row r="40325" spans="68:68" customFormat="1">
      <c r="BP40325" s="90"/>
    </row>
    <row r="40326" spans="68:68" customFormat="1">
      <c r="BP40326" s="90"/>
    </row>
    <row r="40327" spans="68:68" customFormat="1">
      <c r="BP40327" s="90"/>
    </row>
    <row r="40328" spans="68:68" customFormat="1">
      <c r="BP40328" s="90"/>
    </row>
    <row r="40329" spans="68:68" customFormat="1">
      <c r="BP40329" s="90"/>
    </row>
    <row r="40330" spans="68:68" customFormat="1">
      <c r="BP40330" s="90"/>
    </row>
    <row r="40331" spans="68:68" customFormat="1">
      <c r="BP40331" s="90"/>
    </row>
    <row r="40332" spans="68:68" customFormat="1">
      <c r="BP40332" s="90"/>
    </row>
    <row r="40333" spans="68:68" customFormat="1">
      <c r="BP40333" s="90"/>
    </row>
    <row r="40334" spans="68:68" customFormat="1">
      <c r="BP40334" s="90"/>
    </row>
    <row r="40335" spans="68:68" customFormat="1">
      <c r="BP40335" s="90"/>
    </row>
    <row r="40336" spans="68:68" customFormat="1">
      <c r="BP40336" s="90"/>
    </row>
    <row r="40337" spans="68:68" customFormat="1">
      <c r="BP40337" s="90"/>
    </row>
    <row r="40338" spans="68:68" customFormat="1">
      <c r="BP40338" s="90"/>
    </row>
    <row r="40339" spans="68:68" customFormat="1">
      <c r="BP40339" s="90"/>
    </row>
    <row r="40340" spans="68:68" customFormat="1">
      <c r="BP40340" s="90"/>
    </row>
    <row r="40341" spans="68:68" customFormat="1">
      <c r="BP40341" s="90"/>
    </row>
    <row r="40342" spans="68:68" customFormat="1">
      <c r="BP40342" s="90"/>
    </row>
    <row r="40343" spans="68:68" customFormat="1">
      <c r="BP40343" s="90"/>
    </row>
    <row r="40344" spans="68:68" customFormat="1">
      <c r="BP40344" s="90"/>
    </row>
    <row r="40345" spans="68:68" customFormat="1">
      <c r="BP40345" s="90"/>
    </row>
    <row r="40346" spans="68:68" customFormat="1">
      <c r="BP40346" s="90"/>
    </row>
    <row r="40347" spans="68:68" customFormat="1">
      <c r="BP40347" s="90"/>
    </row>
    <row r="40348" spans="68:68" customFormat="1">
      <c r="BP40348" s="90"/>
    </row>
    <row r="40349" spans="68:68" customFormat="1">
      <c r="BP40349" s="90"/>
    </row>
    <row r="40350" spans="68:68" customFormat="1">
      <c r="BP40350" s="90"/>
    </row>
    <row r="40351" spans="68:68" customFormat="1">
      <c r="BP40351" s="90"/>
    </row>
    <row r="40352" spans="68:68" customFormat="1">
      <c r="BP40352" s="90"/>
    </row>
    <row r="40353" spans="68:68" customFormat="1">
      <c r="BP40353" s="90"/>
    </row>
    <row r="40354" spans="68:68" customFormat="1">
      <c r="BP40354" s="90"/>
    </row>
    <row r="40355" spans="68:68" customFormat="1">
      <c r="BP40355" s="90"/>
    </row>
    <row r="40356" spans="68:68" customFormat="1">
      <c r="BP40356" s="90"/>
    </row>
    <row r="40357" spans="68:68" customFormat="1">
      <c r="BP40357" s="90"/>
    </row>
    <row r="40358" spans="68:68" customFormat="1">
      <c r="BP40358" s="90"/>
    </row>
    <row r="40359" spans="68:68" customFormat="1">
      <c r="BP40359" s="90"/>
    </row>
    <row r="40360" spans="68:68" customFormat="1">
      <c r="BP40360" s="90"/>
    </row>
    <row r="40361" spans="68:68" customFormat="1">
      <c r="BP40361" s="90"/>
    </row>
    <row r="40362" spans="68:68" customFormat="1">
      <c r="BP40362" s="90"/>
    </row>
    <row r="40363" spans="68:68" customFormat="1">
      <c r="BP40363" s="90"/>
    </row>
    <row r="40364" spans="68:68" customFormat="1">
      <c r="BP40364" s="90"/>
    </row>
    <row r="40365" spans="68:68" customFormat="1">
      <c r="BP40365" s="90"/>
    </row>
    <row r="40366" spans="68:68" customFormat="1">
      <c r="BP40366" s="90"/>
    </row>
    <row r="40367" spans="68:68" customFormat="1">
      <c r="BP40367" s="90"/>
    </row>
    <row r="40368" spans="68:68" customFormat="1">
      <c r="BP40368" s="90"/>
    </row>
    <row r="40369" spans="68:68" customFormat="1">
      <c r="BP40369" s="90"/>
    </row>
    <row r="40370" spans="68:68" customFormat="1">
      <c r="BP40370" s="90"/>
    </row>
    <row r="40371" spans="68:68" customFormat="1">
      <c r="BP40371" s="90"/>
    </row>
    <row r="40372" spans="68:68" customFormat="1">
      <c r="BP40372" s="90"/>
    </row>
    <row r="40373" spans="68:68" customFormat="1">
      <c r="BP40373" s="90"/>
    </row>
    <row r="40374" spans="68:68" customFormat="1">
      <c r="BP40374" s="90"/>
    </row>
    <row r="40375" spans="68:68" customFormat="1">
      <c r="BP40375" s="90"/>
    </row>
    <row r="40376" spans="68:68" customFormat="1">
      <c r="BP40376" s="90"/>
    </row>
    <row r="40377" spans="68:68" customFormat="1">
      <c r="BP40377" s="90"/>
    </row>
    <row r="40378" spans="68:68" customFormat="1">
      <c r="BP40378" s="90"/>
    </row>
    <row r="40379" spans="68:68" customFormat="1">
      <c r="BP40379" s="90"/>
    </row>
    <row r="40380" spans="68:68" customFormat="1">
      <c r="BP40380" s="90"/>
    </row>
    <row r="40381" spans="68:68" customFormat="1">
      <c r="BP40381" s="90"/>
    </row>
    <row r="40382" spans="68:68" customFormat="1">
      <c r="BP40382" s="90"/>
    </row>
    <row r="40383" spans="68:68" customFormat="1">
      <c r="BP40383" s="90"/>
    </row>
    <row r="40384" spans="68:68" customFormat="1">
      <c r="BP40384" s="90"/>
    </row>
    <row r="40385" spans="68:68" customFormat="1">
      <c r="BP40385" s="90"/>
    </row>
    <row r="40386" spans="68:68" customFormat="1">
      <c r="BP40386" s="90"/>
    </row>
    <row r="40387" spans="68:68" customFormat="1">
      <c r="BP40387" s="90"/>
    </row>
    <row r="40388" spans="68:68" customFormat="1">
      <c r="BP40388" s="90"/>
    </row>
    <row r="40389" spans="68:68" customFormat="1">
      <c r="BP40389" s="90"/>
    </row>
    <row r="40390" spans="68:68" customFormat="1">
      <c r="BP40390" s="90"/>
    </row>
    <row r="40391" spans="68:68" customFormat="1">
      <c r="BP40391" s="90"/>
    </row>
    <row r="40392" spans="68:68" customFormat="1">
      <c r="BP40392" s="90"/>
    </row>
    <row r="40393" spans="68:68" customFormat="1">
      <c r="BP40393" s="90"/>
    </row>
    <row r="40394" spans="68:68" customFormat="1">
      <c r="BP40394" s="90"/>
    </row>
    <row r="40395" spans="68:68" customFormat="1">
      <c r="BP40395" s="90"/>
    </row>
    <row r="40396" spans="68:68" customFormat="1">
      <c r="BP40396" s="90"/>
    </row>
    <row r="40397" spans="68:68" customFormat="1">
      <c r="BP40397" s="90"/>
    </row>
    <row r="40398" spans="68:68" customFormat="1">
      <c r="BP40398" s="90"/>
    </row>
    <row r="40399" spans="68:68" customFormat="1">
      <c r="BP40399" s="90"/>
    </row>
    <row r="40400" spans="68:68" customFormat="1">
      <c r="BP40400" s="90"/>
    </row>
    <row r="40401" spans="68:68" customFormat="1">
      <c r="BP40401" s="90"/>
    </row>
    <row r="40402" spans="68:68" customFormat="1">
      <c r="BP40402" s="90"/>
    </row>
    <row r="40403" spans="68:68" customFormat="1">
      <c r="BP40403" s="90"/>
    </row>
    <row r="40404" spans="68:68" customFormat="1">
      <c r="BP40404" s="90"/>
    </row>
    <row r="40405" spans="68:68" customFormat="1">
      <c r="BP40405" s="90"/>
    </row>
    <row r="40406" spans="68:68" customFormat="1">
      <c r="BP40406" s="90"/>
    </row>
    <row r="40407" spans="68:68" customFormat="1">
      <c r="BP40407" s="90"/>
    </row>
    <row r="40408" spans="68:68" customFormat="1">
      <c r="BP40408" s="90"/>
    </row>
    <row r="40409" spans="68:68" customFormat="1">
      <c r="BP40409" s="90"/>
    </row>
    <row r="40410" spans="68:68" customFormat="1">
      <c r="BP40410" s="90"/>
    </row>
    <row r="40411" spans="68:68" customFormat="1">
      <c r="BP40411" s="90"/>
    </row>
    <row r="40412" spans="68:68" customFormat="1">
      <c r="BP40412" s="90"/>
    </row>
    <row r="40413" spans="68:68" customFormat="1">
      <c r="BP40413" s="90"/>
    </row>
    <row r="40414" spans="68:68" customFormat="1">
      <c r="BP40414" s="90"/>
    </row>
    <row r="40415" spans="68:68" customFormat="1">
      <c r="BP40415" s="90"/>
    </row>
    <row r="40416" spans="68:68" customFormat="1">
      <c r="BP40416" s="90"/>
    </row>
    <row r="40417" spans="68:68" customFormat="1">
      <c r="BP40417" s="90"/>
    </row>
    <row r="40418" spans="68:68" customFormat="1">
      <c r="BP40418" s="90"/>
    </row>
    <row r="40419" spans="68:68" customFormat="1">
      <c r="BP40419" s="90"/>
    </row>
    <row r="40420" spans="68:68" customFormat="1">
      <c r="BP40420" s="90"/>
    </row>
    <row r="40421" spans="68:68" customFormat="1">
      <c r="BP40421" s="90"/>
    </row>
    <row r="40422" spans="68:68" customFormat="1">
      <c r="BP40422" s="90"/>
    </row>
    <row r="40423" spans="68:68" customFormat="1">
      <c r="BP40423" s="90"/>
    </row>
    <row r="40424" spans="68:68" customFormat="1">
      <c r="BP40424" s="90"/>
    </row>
    <row r="40425" spans="68:68" customFormat="1">
      <c r="BP40425" s="90"/>
    </row>
    <row r="40426" spans="68:68" customFormat="1">
      <c r="BP40426" s="90"/>
    </row>
    <row r="40427" spans="68:68" customFormat="1">
      <c r="BP40427" s="90"/>
    </row>
    <row r="40428" spans="68:68" customFormat="1">
      <c r="BP40428" s="90"/>
    </row>
    <row r="40429" spans="68:68" customFormat="1">
      <c r="BP40429" s="90"/>
    </row>
    <row r="40430" spans="68:68" customFormat="1">
      <c r="BP40430" s="90"/>
    </row>
    <row r="40431" spans="68:68" customFormat="1">
      <c r="BP40431" s="90"/>
    </row>
    <row r="40432" spans="68:68" customFormat="1">
      <c r="BP40432" s="90"/>
    </row>
    <row r="40433" spans="68:68" customFormat="1">
      <c r="BP40433" s="90"/>
    </row>
    <row r="40434" spans="68:68" customFormat="1">
      <c r="BP40434" s="90"/>
    </row>
    <row r="40435" spans="68:68" customFormat="1">
      <c r="BP40435" s="90"/>
    </row>
    <row r="40436" spans="68:68" customFormat="1">
      <c r="BP40436" s="90"/>
    </row>
    <row r="40437" spans="68:68" customFormat="1">
      <c r="BP40437" s="90"/>
    </row>
    <row r="40438" spans="68:68" customFormat="1">
      <c r="BP40438" s="90"/>
    </row>
    <row r="40439" spans="68:68" customFormat="1">
      <c r="BP40439" s="90"/>
    </row>
    <row r="40440" spans="68:68" customFormat="1">
      <c r="BP40440" s="90"/>
    </row>
    <row r="40441" spans="68:68" customFormat="1">
      <c r="BP40441" s="90"/>
    </row>
    <row r="40442" spans="68:68" customFormat="1">
      <c r="BP40442" s="90"/>
    </row>
    <row r="40443" spans="68:68" customFormat="1">
      <c r="BP40443" s="90"/>
    </row>
    <row r="40444" spans="68:68" customFormat="1">
      <c r="BP40444" s="90"/>
    </row>
    <row r="40445" spans="68:68" customFormat="1">
      <c r="BP40445" s="90"/>
    </row>
    <row r="40446" spans="68:68" customFormat="1">
      <c r="BP40446" s="90"/>
    </row>
    <row r="40447" spans="68:68" customFormat="1">
      <c r="BP40447" s="90"/>
    </row>
    <row r="40448" spans="68:68" customFormat="1">
      <c r="BP40448" s="90"/>
    </row>
    <row r="40449" spans="68:68" customFormat="1">
      <c r="BP40449" s="90"/>
    </row>
    <row r="40450" spans="68:68" customFormat="1">
      <c r="BP40450" s="90"/>
    </row>
    <row r="40451" spans="68:68" customFormat="1">
      <c r="BP40451" s="90"/>
    </row>
    <row r="40452" spans="68:68" customFormat="1">
      <c r="BP40452" s="90"/>
    </row>
    <row r="40453" spans="68:68" customFormat="1">
      <c r="BP40453" s="90"/>
    </row>
    <row r="40454" spans="68:68" customFormat="1">
      <c r="BP40454" s="90"/>
    </row>
    <row r="40455" spans="68:68" customFormat="1">
      <c r="BP40455" s="90"/>
    </row>
    <row r="40456" spans="68:68" customFormat="1">
      <c r="BP40456" s="90"/>
    </row>
    <row r="40457" spans="68:68" customFormat="1">
      <c r="BP40457" s="90"/>
    </row>
    <row r="40458" spans="68:68" customFormat="1">
      <c r="BP40458" s="90"/>
    </row>
    <row r="40459" spans="68:68" customFormat="1">
      <c r="BP40459" s="90"/>
    </row>
    <row r="40460" spans="68:68" customFormat="1">
      <c r="BP40460" s="90"/>
    </row>
    <row r="40461" spans="68:68" customFormat="1">
      <c r="BP40461" s="90"/>
    </row>
    <row r="40462" spans="68:68" customFormat="1">
      <c r="BP40462" s="90"/>
    </row>
    <row r="40463" spans="68:68" customFormat="1">
      <c r="BP40463" s="90"/>
    </row>
    <row r="40464" spans="68:68" customFormat="1">
      <c r="BP40464" s="90"/>
    </row>
    <row r="40465" spans="68:68" customFormat="1">
      <c r="BP40465" s="90"/>
    </row>
    <row r="40466" spans="68:68" customFormat="1">
      <c r="BP40466" s="90"/>
    </row>
    <row r="40467" spans="68:68" customFormat="1">
      <c r="BP40467" s="90"/>
    </row>
    <row r="40468" spans="68:68" customFormat="1">
      <c r="BP40468" s="90"/>
    </row>
    <row r="40469" spans="68:68" customFormat="1">
      <c r="BP40469" s="90"/>
    </row>
    <row r="40470" spans="68:68" customFormat="1">
      <c r="BP40470" s="90"/>
    </row>
    <row r="40471" spans="68:68" customFormat="1">
      <c r="BP40471" s="90"/>
    </row>
    <row r="40472" spans="68:68" customFormat="1">
      <c r="BP40472" s="90"/>
    </row>
    <row r="40473" spans="68:68" customFormat="1">
      <c r="BP40473" s="90"/>
    </row>
    <row r="40474" spans="68:68" customFormat="1">
      <c r="BP40474" s="90"/>
    </row>
    <row r="40475" spans="68:68" customFormat="1">
      <c r="BP40475" s="90"/>
    </row>
    <row r="40476" spans="68:68" customFormat="1">
      <c r="BP40476" s="90"/>
    </row>
    <row r="40477" spans="68:68" customFormat="1">
      <c r="BP40477" s="90"/>
    </row>
    <row r="40478" spans="68:68" customFormat="1">
      <c r="BP40478" s="90"/>
    </row>
    <row r="40479" spans="68:68" customFormat="1">
      <c r="BP40479" s="90"/>
    </row>
    <row r="40480" spans="68:68" customFormat="1">
      <c r="BP40480" s="90"/>
    </row>
    <row r="40481" spans="68:68" customFormat="1">
      <c r="BP40481" s="90"/>
    </row>
    <row r="40482" spans="68:68" customFormat="1">
      <c r="BP40482" s="90"/>
    </row>
    <row r="40483" spans="68:68" customFormat="1">
      <c r="BP40483" s="90"/>
    </row>
    <row r="40484" spans="68:68" customFormat="1">
      <c r="BP40484" s="90"/>
    </row>
    <row r="40485" spans="68:68" customFormat="1">
      <c r="BP40485" s="90"/>
    </row>
    <row r="40486" spans="68:68" customFormat="1">
      <c r="BP40486" s="90"/>
    </row>
    <row r="40487" spans="68:68" customFormat="1">
      <c r="BP40487" s="90"/>
    </row>
    <row r="40488" spans="68:68" customFormat="1">
      <c r="BP40488" s="90"/>
    </row>
    <row r="40489" spans="68:68" customFormat="1">
      <c r="BP40489" s="90"/>
    </row>
    <row r="40490" spans="68:68" customFormat="1">
      <c r="BP40490" s="90"/>
    </row>
    <row r="40491" spans="68:68" customFormat="1">
      <c r="BP40491" s="90"/>
    </row>
    <row r="40492" spans="68:68" customFormat="1">
      <c r="BP40492" s="90"/>
    </row>
    <row r="40493" spans="68:68" customFormat="1">
      <c r="BP40493" s="90"/>
    </row>
    <row r="40494" spans="68:68" customFormat="1">
      <c r="BP40494" s="90"/>
    </row>
    <row r="40495" spans="68:68" customFormat="1">
      <c r="BP40495" s="90"/>
    </row>
    <row r="40496" spans="68:68" customFormat="1">
      <c r="BP40496" s="90"/>
    </row>
    <row r="40497" spans="68:68" customFormat="1">
      <c r="BP40497" s="90"/>
    </row>
    <row r="40498" spans="68:68" customFormat="1">
      <c r="BP40498" s="90"/>
    </row>
    <row r="40499" spans="68:68" customFormat="1">
      <c r="BP40499" s="90"/>
    </row>
    <row r="40500" spans="68:68" customFormat="1">
      <c r="BP40500" s="90"/>
    </row>
    <row r="40501" spans="68:68" customFormat="1">
      <c r="BP40501" s="90"/>
    </row>
    <row r="40502" spans="68:68" customFormat="1">
      <c r="BP40502" s="90"/>
    </row>
    <row r="40503" spans="68:68" customFormat="1">
      <c r="BP40503" s="90"/>
    </row>
    <row r="40504" spans="68:68" customFormat="1">
      <c r="BP40504" s="90"/>
    </row>
    <row r="40505" spans="68:68" customFormat="1">
      <c r="BP40505" s="90"/>
    </row>
    <row r="40506" spans="68:68" customFormat="1">
      <c r="BP40506" s="90"/>
    </row>
    <row r="40507" spans="68:68" customFormat="1">
      <c r="BP40507" s="90"/>
    </row>
    <row r="40508" spans="68:68" customFormat="1">
      <c r="BP40508" s="90"/>
    </row>
    <row r="40509" spans="68:68" customFormat="1">
      <c r="BP40509" s="90"/>
    </row>
    <row r="40510" spans="68:68" customFormat="1">
      <c r="BP40510" s="90"/>
    </row>
    <row r="40511" spans="68:68" customFormat="1">
      <c r="BP40511" s="90"/>
    </row>
    <row r="40512" spans="68:68" customFormat="1">
      <c r="BP40512" s="90"/>
    </row>
    <row r="40513" spans="68:68" customFormat="1">
      <c r="BP40513" s="90"/>
    </row>
    <row r="40514" spans="68:68" customFormat="1">
      <c r="BP40514" s="90"/>
    </row>
    <row r="40515" spans="68:68" customFormat="1">
      <c r="BP40515" s="90"/>
    </row>
    <row r="40516" spans="68:68" customFormat="1">
      <c r="BP40516" s="90"/>
    </row>
    <row r="40517" spans="68:68" customFormat="1">
      <c r="BP40517" s="90"/>
    </row>
    <row r="40518" spans="68:68" customFormat="1">
      <c r="BP40518" s="90"/>
    </row>
    <row r="40519" spans="68:68" customFormat="1">
      <c r="BP40519" s="90"/>
    </row>
    <row r="40520" spans="68:68" customFormat="1">
      <c r="BP40520" s="90"/>
    </row>
    <row r="40521" spans="68:68" customFormat="1">
      <c r="BP40521" s="90"/>
    </row>
    <row r="40522" spans="68:68" customFormat="1">
      <c r="BP40522" s="90"/>
    </row>
    <row r="40523" spans="68:68" customFormat="1">
      <c r="BP40523" s="90"/>
    </row>
    <row r="40524" spans="68:68" customFormat="1">
      <c r="BP40524" s="90"/>
    </row>
    <row r="40525" spans="68:68" customFormat="1">
      <c r="BP40525" s="90"/>
    </row>
    <row r="40526" spans="68:68" customFormat="1">
      <c r="BP40526" s="90"/>
    </row>
    <row r="40527" spans="68:68" customFormat="1">
      <c r="BP40527" s="90"/>
    </row>
    <row r="40528" spans="68:68" customFormat="1">
      <c r="BP40528" s="90"/>
    </row>
    <row r="40529" spans="68:68" customFormat="1">
      <c r="BP40529" s="90"/>
    </row>
    <row r="40530" spans="68:68" customFormat="1">
      <c r="BP40530" s="90"/>
    </row>
    <row r="40531" spans="68:68" customFormat="1">
      <c r="BP40531" s="90"/>
    </row>
    <row r="40532" spans="68:68" customFormat="1">
      <c r="BP40532" s="90"/>
    </row>
    <row r="40533" spans="68:68" customFormat="1">
      <c r="BP40533" s="90"/>
    </row>
    <row r="40534" spans="68:68" customFormat="1">
      <c r="BP40534" s="90"/>
    </row>
    <row r="40535" spans="68:68" customFormat="1">
      <c r="BP40535" s="90"/>
    </row>
    <row r="40536" spans="68:68" customFormat="1">
      <c r="BP40536" s="90"/>
    </row>
    <row r="40537" spans="68:68" customFormat="1">
      <c r="BP40537" s="90"/>
    </row>
    <row r="40538" spans="68:68" customFormat="1">
      <c r="BP40538" s="90"/>
    </row>
    <row r="40539" spans="68:68" customFormat="1">
      <c r="BP40539" s="90"/>
    </row>
    <row r="40540" spans="68:68" customFormat="1">
      <c r="BP40540" s="90"/>
    </row>
    <row r="40541" spans="68:68" customFormat="1">
      <c r="BP40541" s="90"/>
    </row>
    <row r="40542" spans="68:68" customFormat="1">
      <c r="BP40542" s="90"/>
    </row>
    <row r="40543" spans="68:68" customFormat="1">
      <c r="BP40543" s="90"/>
    </row>
    <row r="40544" spans="68:68" customFormat="1">
      <c r="BP40544" s="90"/>
    </row>
    <row r="40545" spans="68:68" customFormat="1">
      <c r="BP40545" s="90"/>
    </row>
    <row r="40546" spans="68:68" customFormat="1">
      <c r="BP40546" s="90"/>
    </row>
    <row r="40547" spans="68:68" customFormat="1">
      <c r="BP40547" s="90"/>
    </row>
    <row r="40548" spans="68:68" customFormat="1">
      <c r="BP40548" s="90"/>
    </row>
    <row r="40549" spans="68:68" customFormat="1">
      <c r="BP40549" s="90"/>
    </row>
    <row r="40550" spans="68:68" customFormat="1">
      <c r="BP40550" s="90"/>
    </row>
    <row r="40551" spans="68:68" customFormat="1">
      <c r="BP40551" s="90"/>
    </row>
    <row r="40552" spans="68:68" customFormat="1">
      <c r="BP40552" s="90"/>
    </row>
    <row r="40553" spans="68:68" customFormat="1">
      <c r="BP40553" s="90"/>
    </row>
    <row r="40554" spans="68:68" customFormat="1">
      <c r="BP40554" s="90"/>
    </row>
    <row r="40555" spans="68:68" customFormat="1">
      <c r="BP40555" s="90"/>
    </row>
    <row r="40556" spans="68:68" customFormat="1">
      <c r="BP40556" s="90"/>
    </row>
    <row r="40557" spans="68:68" customFormat="1">
      <c r="BP40557" s="90"/>
    </row>
    <row r="40558" spans="68:68" customFormat="1">
      <c r="BP40558" s="90"/>
    </row>
    <row r="40559" spans="68:68" customFormat="1">
      <c r="BP40559" s="90"/>
    </row>
    <row r="40560" spans="68:68" customFormat="1">
      <c r="BP40560" s="90"/>
    </row>
    <row r="40561" spans="68:68" customFormat="1">
      <c r="BP40561" s="90"/>
    </row>
    <row r="40562" spans="68:68" customFormat="1">
      <c r="BP40562" s="90"/>
    </row>
    <row r="40563" spans="68:68" customFormat="1">
      <c r="BP40563" s="90"/>
    </row>
    <row r="40564" spans="68:68" customFormat="1">
      <c r="BP40564" s="90"/>
    </row>
    <row r="40565" spans="68:68" customFormat="1">
      <c r="BP40565" s="90"/>
    </row>
    <row r="40566" spans="68:68" customFormat="1">
      <c r="BP40566" s="90"/>
    </row>
    <row r="40567" spans="68:68" customFormat="1">
      <c r="BP40567" s="90"/>
    </row>
    <row r="40568" spans="68:68" customFormat="1">
      <c r="BP40568" s="90"/>
    </row>
    <row r="40569" spans="68:68" customFormat="1">
      <c r="BP40569" s="90"/>
    </row>
    <row r="40570" spans="68:68" customFormat="1">
      <c r="BP40570" s="90"/>
    </row>
    <row r="40571" spans="68:68" customFormat="1">
      <c r="BP40571" s="90"/>
    </row>
    <row r="40572" spans="68:68" customFormat="1">
      <c r="BP40572" s="90"/>
    </row>
    <row r="40573" spans="68:68" customFormat="1">
      <c r="BP40573" s="90"/>
    </row>
    <row r="40574" spans="68:68" customFormat="1">
      <c r="BP40574" s="90"/>
    </row>
    <row r="40575" spans="68:68" customFormat="1">
      <c r="BP40575" s="90"/>
    </row>
    <row r="40576" spans="68:68" customFormat="1">
      <c r="BP40576" s="90"/>
    </row>
    <row r="40577" spans="68:68" customFormat="1">
      <c r="BP40577" s="90"/>
    </row>
    <row r="40578" spans="68:68" customFormat="1">
      <c r="BP40578" s="90"/>
    </row>
    <row r="40579" spans="68:68" customFormat="1">
      <c r="BP40579" s="90"/>
    </row>
    <row r="40580" spans="68:68" customFormat="1">
      <c r="BP40580" s="90"/>
    </row>
    <row r="40581" spans="68:68" customFormat="1">
      <c r="BP40581" s="90"/>
    </row>
    <row r="40582" spans="68:68" customFormat="1">
      <c r="BP40582" s="90"/>
    </row>
    <row r="40583" spans="68:68" customFormat="1">
      <c r="BP40583" s="90"/>
    </row>
    <row r="40584" spans="68:68" customFormat="1">
      <c r="BP40584" s="90"/>
    </row>
    <row r="40585" spans="68:68" customFormat="1">
      <c r="BP40585" s="90"/>
    </row>
    <row r="40586" spans="68:68" customFormat="1">
      <c r="BP40586" s="90"/>
    </row>
    <row r="40587" spans="68:68" customFormat="1">
      <c r="BP40587" s="90"/>
    </row>
    <row r="40588" spans="68:68" customFormat="1">
      <c r="BP40588" s="90"/>
    </row>
    <row r="40589" spans="68:68" customFormat="1">
      <c r="BP40589" s="90"/>
    </row>
    <row r="40590" spans="68:68" customFormat="1">
      <c r="BP40590" s="90"/>
    </row>
    <row r="40591" spans="68:68" customFormat="1">
      <c r="BP40591" s="90"/>
    </row>
    <row r="40592" spans="68:68" customFormat="1">
      <c r="BP40592" s="90"/>
    </row>
    <row r="40593" spans="68:68" customFormat="1">
      <c r="BP40593" s="90"/>
    </row>
    <row r="40594" spans="68:68" customFormat="1">
      <c r="BP40594" s="90"/>
    </row>
    <row r="40595" spans="68:68" customFormat="1">
      <c r="BP40595" s="90"/>
    </row>
    <row r="40596" spans="68:68" customFormat="1">
      <c r="BP40596" s="90"/>
    </row>
    <row r="40597" spans="68:68" customFormat="1">
      <c r="BP40597" s="90"/>
    </row>
    <row r="40598" spans="68:68" customFormat="1">
      <c r="BP40598" s="90"/>
    </row>
    <row r="40599" spans="68:68" customFormat="1">
      <c r="BP40599" s="90"/>
    </row>
    <row r="40600" spans="68:68" customFormat="1">
      <c r="BP40600" s="90"/>
    </row>
    <row r="40601" spans="68:68" customFormat="1">
      <c r="BP40601" s="90"/>
    </row>
    <row r="40602" spans="68:68" customFormat="1">
      <c r="BP40602" s="90"/>
    </row>
    <row r="40603" spans="68:68" customFormat="1">
      <c r="BP40603" s="90"/>
    </row>
    <row r="40604" spans="68:68" customFormat="1">
      <c r="BP40604" s="90"/>
    </row>
    <row r="40605" spans="68:68" customFormat="1">
      <c r="BP40605" s="90"/>
    </row>
    <row r="40606" spans="68:68" customFormat="1">
      <c r="BP40606" s="90"/>
    </row>
    <row r="40607" spans="68:68" customFormat="1">
      <c r="BP40607" s="90"/>
    </row>
    <row r="40608" spans="68:68" customFormat="1">
      <c r="BP40608" s="90"/>
    </row>
    <row r="40609" spans="68:68" customFormat="1">
      <c r="BP40609" s="90"/>
    </row>
    <row r="40610" spans="68:68" customFormat="1">
      <c r="BP40610" s="90"/>
    </row>
    <row r="40611" spans="68:68" customFormat="1">
      <c r="BP40611" s="90"/>
    </row>
    <row r="40612" spans="68:68" customFormat="1">
      <c r="BP40612" s="90"/>
    </row>
    <row r="40613" spans="68:68" customFormat="1">
      <c r="BP40613" s="90"/>
    </row>
    <row r="40614" spans="68:68" customFormat="1">
      <c r="BP40614" s="90"/>
    </row>
    <row r="40615" spans="68:68" customFormat="1">
      <c r="BP40615" s="90"/>
    </row>
    <row r="40616" spans="68:68" customFormat="1">
      <c r="BP40616" s="90"/>
    </row>
    <row r="40617" spans="68:68" customFormat="1">
      <c r="BP40617" s="90"/>
    </row>
    <row r="40618" spans="68:68" customFormat="1">
      <c r="BP40618" s="90"/>
    </row>
    <row r="40619" spans="68:68" customFormat="1">
      <c r="BP40619" s="90"/>
    </row>
    <row r="40620" spans="68:68" customFormat="1">
      <c r="BP40620" s="90"/>
    </row>
    <row r="40621" spans="68:68" customFormat="1">
      <c r="BP40621" s="90"/>
    </row>
    <row r="40622" spans="68:68" customFormat="1">
      <c r="BP40622" s="90"/>
    </row>
    <row r="40623" spans="68:68" customFormat="1">
      <c r="BP40623" s="90"/>
    </row>
    <row r="40624" spans="68:68" customFormat="1">
      <c r="BP40624" s="90"/>
    </row>
    <row r="40625" spans="68:68" customFormat="1">
      <c r="BP40625" s="90"/>
    </row>
    <row r="40626" spans="68:68" customFormat="1">
      <c r="BP40626" s="90"/>
    </row>
    <row r="40627" spans="68:68" customFormat="1">
      <c r="BP40627" s="90"/>
    </row>
    <row r="40628" spans="68:68" customFormat="1">
      <c r="BP40628" s="90"/>
    </row>
    <row r="40629" spans="68:68" customFormat="1">
      <c r="BP40629" s="90"/>
    </row>
    <row r="40630" spans="68:68" customFormat="1">
      <c r="BP40630" s="90"/>
    </row>
    <row r="40631" spans="68:68" customFormat="1">
      <c r="BP40631" s="90"/>
    </row>
    <row r="40632" spans="68:68" customFormat="1">
      <c r="BP40632" s="90"/>
    </row>
    <row r="40633" spans="68:68" customFormat="1">
      <c r="BP40633" s="90"/>
    </row>
    <row r="40634" spans="68:68" customFormat="1">
      <c r="BP40634" s="90"/>
    </row>
    <row r="40635" spans="68:68" customFormat="1">
      <c r="BP40635" s="90"/>
    </row>
    <row r="40636" spans="68:68" customFormat="1">
      <c r="BP40636" s="90"/>
    </row>
    <row r="40637" spans="68:68" customFormat="1">
      <c r="BP40637" s="90"/>
    </row>
    <row r="40638" spans="68:68" customFormat="1">
      <c r="BP40638" s="90"/>
    </row>
    <row r="40639" spans="68:68" customFormat="1">
      <c r="BP40639" s="90"/>
    </row>
    <row r="40640" spans="68:68" customFormat="1">
      <c r="BP40640" s="90"/>
    </row>
    <row r="40641" spans="68:68" customFormat="1">
      <c r="BP40641" s="90"/>
    </row>
    <row r="40642" spans="68:68" customFormat="1">
      <c r="BP40642" s="90"/>
    </row>
    <row r="40643" spans="68:68" customFormat="1">
      <c r="BP40643" s="90"/>
    </row>
    <row r="40644" spans="68:68" customFormat="1">
      <c r="BP40644" s="90"/>
    </row>
    <row r="40645" spans="68:68" customFormat="1">
      <c r="BP40645" s="90"/>
    </row>
    <row r="40646" spans="68:68" customFormat="1">
      <c r="BP40646" s="90"/>
    </row>
    <row r="40647" spans="68:68" customFormat="1">
      <c r="BP40647" s="90"/>
    </row>
    <row r="40648" spans="68:68" customFormat="1">
      <c r="BP40648" s="90"/>
    </row>
    <row r="40649" spans="68:68" customFormat="1">
      <c r="BP40649" s="90"/>
    </row>
    <row r="40650" spans="68:68" customFormat="1">
      <c r="BP40650" s="90"/>
    </row>
    <row r="40651" spans="68:68" customFormat="1">
      <c r="BP40651" s="90"/>
    </row>
    <row r="40652" spans="68:68" customFormat="1">
      <c r="BP40652" s="90"/>
    </row>
    <row r="40653" spans="68:68" customFormat="1">
      <c r="BP40653" s="90"/>
    </row>
    <row r="40654" spans="68:68" customFormat="1">
      <c r="BP40654" s="90"/>
    </row>
    <row r="40655" spans="68:68" customFormat="1">
      <c r="BP40655" s="90"/>
    </row>
    <row r="40656" spans="68:68" customFormat="1">
      <c r="BP40656" s="90"/>
    </row>
    <row r="40657" spans="68:68" customFormat="1">
      <c r="BP40657" s="90"/>
    </row>
    <row r="40658" spans="68:68" customFormat="1">
      <c r="BP40658" s="90"/>
    </row>
    <row r="40659" spans="68:68" customFormat="1">
      <c r="BP40659" s="90"/>
    </row>
    <row r="40660" spans="68:68" customFormat="1">
      <c r="BP40660" s="90"/>
    </row>
    <row r="40661" spans="68:68" customFormat="1">
      <c r="BP40661" s="90"/>
    </row>
    <row r="40662" spans="68:68" customFormat="1">
      <c r="BP40662" s="90"/>
    </row>
    <row r="40663" spans="68:68" customFormat="1">
      <c r="BP40663" s="90"/>
    </row>
    <row r="40664" spans="68:68" customFormat="1">
      <c r="BP40664" s="90"/>
    </row>
    <row r="40665" spans="68:68" customFormat="1">
      <c r="BP40665" s="90"/>
    </row>
    <row r="40666" spans="68:68" customFormat="1">
      <c r="BP40666" s="90"/>
    </row>
    <row r="40667" spans="68:68" customFormat="1">
      <c r="BP40667" s="90"/>
    </row>
    <row r="40668" spans="68:68" customFormat="1">
      <c r="BP40668" s="90"/>
    </row>
    <row r="40669" spans="68:68" customFormat="1">
      <c r="BP40669" s="90"/>
    </row>
    <row r="40670" spans="68:68" customFormat="1">
      <c r="BP40670" s="90"/>
    </row>
    <row r="40671" spans="68:68" customFormat="1">
      <c r="BP40671" s="90"/>
    </row>
    <row r="40672" spans="68:68" customFormat="1">
      <c r="BP40672" s="90"/>
    </row>
    <row r="40673" spans="68:68" customFormat="1">
      <c r="BP40673" s="90"/>
    </row>
    <row r="40674" spans="68:68" customFormat="1">
      <c r="BP40674" s="90"/>
    </row>
    <row r="40675" spans="68:68" customFormat="1">
      <c r="BP40675" s="90"/>
    </row>
    <row r="40676" spans="68:68" customFormat="1">
      <c r="BP40676" s="90"/>
    </row>
    <row r="40677" spans="68:68" customFormat="1">
      <c r="BP40677" s="90"/>
    </row>
    <row r="40678" spans="68:68" customFormat="1">
      <c r="BP40678" s="90"/>
    </row>
    <row r="40679" spans="68:68" customFormat="1">
      <c r="BP40679" s="90"/>
    </row>
    <row r="40680" spans="68:68" customFormat="1">
      <c r="BP40680" s="90"/>
    </row>
    <row r="40681" spans="68:68" customFormat="1">
      <c r="BP40681" s="90"/>
    </row>
    <row r="40682" spans="68:68" customFormat="1">
      <c r="BP40682" s="90"/>
    </row>
    <row r="40683" spans="68:68" customFormat="1">
      <c r="BP40683" s="90"/>
    </row>
    <row r="40684" spans="68:68" customFormat="1">
      <c r="BP40684" s="90"/>
    </row>
    <row r="40685" spans="68:68" customFormat="1">
      <c r="BP40685" s="90"/>
    </row>
    <row r="40686" spans="68:68" customFormat="1">
      <c r="BP40686" s="90"/>
    </row>
    <row r="40687" spans="68:68" customFormat="1">
      <c r="BP40687" s="90"/>
    </row>
    <row r="40688" spans="68:68" customFormat="1">
      <c r="BP40688" s="90"/>
    </row>
    <row r="40689" spans="68:68" customFormat="1">
      <c r="BP40689" s="90"/>
    </row>
    <row r="40690" spans="68:68" customFormat="1">
      <c r="BP40690" s="90"/>
    </row>
    <row r="40691" spans="68:68" customFormat="1">
      <c r="BP40691" s="90"/>
    </row>
    <row r="40692" spans="68:68" customFormat="1">
      <c r="BP40692" s="90"/>
    </row>
    <row r="40693" spans="68:68" customFormat="1">
      <c r="BP40693" s="90"/>
    </row>
    <row r="40694" spans="68:68" customFormat="1">
      <c r="BP40694" s="90"/>
    </row>
    <row r="40695" spans="68:68" customFormat="1">
      <c r="BP40695" s="90"/>
    </row>
    <row r="40696" spans="68:68" customFormat="1">
      <c r="BP40696" s="90"/>
    </row>
    <row r="40697" spans="68:68" customFormat="1">
      <c r="BP40697" s="90"/>
    </row>
    <row r="40698" spans="68:68" customFormat="1">
      <c r="BP40698" s="90"/>
    </row>
    <row r="40699" spans="68:68" customFormat="1">
      <c r="BP40699" s="90"/>
    </row>
    <row r="40700" spans="68:68" customFormat="1">
      <c r="BP40700" s="90"/>
    </row>
    <row r="40701" spans="68:68" customFormat="1">
      <c r="BP40701" s="90"/>
    </row>
    <row r="40702" spans="68:68" customFormat="1">
      <c r="BP40702" s="90"/>
    </row>
    <row r="40703" spans="68:68" customFormat="1">
      <c r="BP40703" s="90"/>
    </row>
    <row r="40704" spans="68:68" customFormat="1">
      <c r="BP40704" s="90"/>
    </row>
    <row r="40705" spans="68:68" customFormat="1">
      <c r="BP40705" s="90"/>
    </row>
    <row r="40706" spans="68:68" customFormat="1">
      <c r="BP40706" s="90"/>
    </row>
    <row r="40707" spans="68:68" customFormat="1">
      <c r="BP40707" s="90"/>
    </row>
    <row r="40708" spans="68:68" customFormat="1">
      <c r="BP40708" s="90"/>
    </row>
    <row r="40709" spans="68:68" customFormat="1">
      <c r="BP40709" s="90"/>
    </row>
    <row r="40710" spans="68:68" customFormat="1">
      <c r="BP40710" s="90"/>
    </row>
    <row r="40711" spans="68:68" customFormat="1">
      <c r="BP40711" s="90"/>
    </row>
    <row r="40712" spans="68:68" customFormat="1">
      <c r="BP40712" s="90"/>
    </row>
    <row r="40713" spans="68:68" customFormat="1">
      <c r="BP40713" s="90"/>
    </row>
    <row r="40714" spans="68:68" customFormat="1">
      <c r="BP40714" s="90"/>
    </row>
    <row r="40715" spans="68:68" customFormat="1">
      <c r="BP40715" s="90"/>
    </row>
    <row r="40716" spans="68:68" customFormat="1">
      <c r="BP40716" s="90"/>
    </row>
    <row r="40717" spans="68:68" customFormat="1">
      <c r="BP40717" s="90"/>
    </row>
    <row r="40718" spans="68:68" customFormat="1">
      <c r="BP40718" s="90"/>
    </row>
    <row r="40719" spans="68:68" customFormat="1">
      <c r="BP40719" s="90"/>
    </row>
    <row r="40720" spans="68:68" customFormat="1">
      <c r="BP40720" s="90"/>
    </row>
    <row r="40721" spans="68:68" customFormat="1">
      <c r="BP40721" s="90"/>
    </row>
    <row r="40722" spans="68:68" customFormat="1">
      <c r="BP40722" s="90"/>
    </row>
    <row r="40723" spans="68:68" customFormat="1">
      <c r="BP40723" s="90"/>
    </row>
    <row r="40724" spans="68:68" customFormat="1">
      <c r="BP40724" s="90"/>
    </row>
    <row r="40725" spans="68:68" customFormat="1">
      <c r="BP40725" s="90"/>
    </row>
    <row r="40726" spans="68:68" customFormat="1">
      <c r="BP40726" s="90"/>
    </row>
    <row r="40727" spans="68:68" customFormat="1">
      <c r="BP40727" s="90"/>
    </row>
    <row r="40728" spans="68:68" customFormat="1">
      <c r="BP40728" s="90"/>
    </row>
    <row r="40729" spans="68:68" customFormat="1">
      <c r="BP40729" s="90"/>
    </row>
    <row r="40730" spans="68:68" customFormat="1">
      <c r="BP40730" s="90"/>
    </row>
    <row r="40731" spans="68:68" customFormat="1">
      <c r="BP40731" s="90"/>
    </row>
    <row r="40732" spans="68:68" customFormat="1">
      <c r="BP40732" s="90"/>
    </row>
    <row r="40733" spans="68:68" customFormat="1">
      <c r="BP40733" s="90"/>
    </row>
    <row r="40734" spans="68:68" customFormat="1">
      <c r="BP40734" s="90"/>
    </row>
    <row r="40735" spans="68:68" customFormat="1">
      <c r="BP40735" s="90"/>
    </row>
    <row r="40736" spans="68:68" customFormat="1">
      <c r="BP40736" s="90"/>
    </row>
    <row r="40737" spans="68:68" customFormat="1">
      <c r="BP40737" s="90"/>
    </row>
    <row r="40738" spans="68:68" customFormat="1">
      <c r="BP40738" s="90"/>
    </row>
    <row r="40739" spans="68:68" customFormat="1">
      <c r="BP40739" s="90"/>
    </row>
    <row r="40740" spans="68:68" customFormat="1">
      <c r="BP40740" s="90"/>
    </row>
    <row r="40741" spans="68:68" customFormat="1">
      <c r="BP40741" s="90"/>
    </row>
    <row r="40742" spans="68:68" customFormat="1">
      <c r="BP40742" s="90"/>
    </row>
    <row r="40743" spans="68:68" customFormat="1">
      <c r="BP40743" s="90"/>
    </row>
    <row r="40744" spans="68:68" customFormat="1">
      <c r="BP40744" s="90"/>
    </row>
    <row r="40745" spans="68:68" customFormat="1">
      <c r="BP40745" s="90"/>
    </row>
    <row r="40746" spans="68:68" customFormat="1">
      <c r="BP40746" s="90"/>
    </row>
    <row r="40747" spans="68:68" customFormat="1">
      <c r="BP40747" s="90"/>
    </row>
    <row r="40748" spans="68:68" customFormat="1">
      <c r="BP40748" s="90"/>
    </row>
    <row r="40749" spans="68:68" customFormat="1">
      <c r="BP40749" s="90"/>
    </row>
    <row r="40750" spans="68:68" customFormat="1">
      <c r="BP40750" s="90"/>
    </row>
    <row r="40751" spans="68:68" customFormat="1">
      <c r="BP40751" s="90"/>
    </row>
    <row r="40752" spans="68:68" customFormat="1">
      <c r="BP40752" s="90"/>
    </row>
    <row r="40753" spans="68:68" customFormat="1">
      <c r="BP40753" s="90"/>
    </row>
    <row r="40754" spans="68:68" customFormat="1">
      <c r="BP40754" s="90"/>
    </row>
    <row r="40755" spans="68:68" customFormat="1">
      <c r="BP40755" s="90"/>
    </row>
    <row r="40756" spans="68:68" customFormat="1">
      <c r="BP40756" s="90"/>
    </row>
    <row r="40757" spans="68:68" customFormat="1">
      <c r="BP40757" s="90"/>
    </row>
    <row r="40758" spans="68:68" customFormat="1">
      <c r="BP40758" s="90"/>
    </row>
    <row r="40759" spans="68:68" customFormat="1">
      <c r="BP40759" s="90"/>
    </row>
    <row r="40760" spans="68:68" customFormat="1">
      <c r="BP40760" s="90"/>
    </row>
    <row r="40761" spans="68:68" customFormat="1">
      <c r="BP40761" s="90"/>
    </row>
    <row r="40762" spans="68:68" customFormat="1">
      <c r="BP40762" s="90"/>
    </row>
    <row r="40763" spans="68:68" customFormat="1">
      <c r="BP40763" s="90"/>
    </row>
    <row r="40764" spans="68:68" customFormat="1">
      <c r="BP40764" s="90"/>
    </row>
    <row r="40765" spans="68:68" customFormat="1">
      <c r="BP40765" s="90"/>
    </row>
    <row r="40766" spans="68:68" customFormat="1">
      <c r="BP40766" s="90"/>
    </row>
    <row r="40767" spans="68:68" customFormat="1">
      <c r="BP40767" s="90"/>
    </row>
    <row r="40768" spans="68:68" customFormat="1">
      <c r="BP40768" s="90"/>
    </row>
    <row r="40769" spans="68:68" customFormat="1">
      <c r="BP40769" s="90"/>
    </row>
    <row r="40770" spans="68:68" customFormat="1">
      <c r="BP40770" s="90"/>
    </row>
    <row r="40771" spans="68:68" customFormat="1">
      <c r="BP40771" s="90"/>
    </row>
    <row r="40772" spans="68:68" customFormat="1">
      <c r="BP40772" s="90"/>
    </row>
    <row r="40773" spans="68:68" customFormat="1">
      <c r="BP40773" s="90"/>
    </row>
    <row r="40774" spans="68:68" customFormat="1">
      <c r="BP40774" s="90"/>
    </row>
    <row r="40775" spans="68:68" customFormat="1">
      <c r="BP40775" s="90"/>
    </row>
    <row r="40776" spans="68:68" customFormat="1">
      <c r="BP40776" s="90"/>
    </row>
    <row r="40777" spans="68:68" customFormat="1">
      <c r="BP40777" s="90"/>
    </row>
    <row r="40778" spans="68:68" customFormat="1">
      <c r="BP40778" s="90"/>
    </row>
    <row r="40779" spans="68:68" customFormat="1">
      <c r="BP40779" s="90"/>
    </row>
    <row r="40780" spans="68:68" customFormat="1">
      <c r="BP40780" s="90"/>
    </row>
    <row r="40781" spans="68:68" customFormat="1">
      <c r="BP40781" s="90"/>
    </row>
    <row r="40782" spans="68:68" customFormat="1">
      <c r="BP40782" s="90"/>
    </row>
    <row r="40783" spans="68:68" customFormat="1">
      <c r="BP40783" s="90"/>
    </row>
    <row r="40784" spans="68:68" customFormat="1">
      <c r="BP40784" s="90"/>
    </row>
    <row r="40785" spans="68:68" customFormat="1">
      <c r="BP40785" s="90"/>
    </row>
    <row r="40786" spans="68:68" customFormat="1">
      <c r="BP40786" s="90"/>
    </row>
    <row r="40787" spans="68:68" customFormat="1">
      <c r="BP40787" s="90"/>
    </row>
    <row r="40788" spans="68:68" customFormat="1">
      <c r="BP40788" s="90"/>
    </row>
    <row r="40789" spans="68:68" customFormat="1">
      <c r="BP40789" s="90"/>
    </row>
    <row r="40790" spans="68:68" customFormat="1">
      <c r="BP40790" s="90"/>
    </row>
    <row r="40791" spans="68:68" customFormat="1">
      <c r="BP40791" s="90"/>
    </row>
    <row r="40792" spans="68:68" customFormat="1">
      <c r="BP40792" s="90"/>
    </row>
    <row r="40793" spans="68:68" customFormat="1">
      <c r="BP40793" s="90"/>
    </row>
    <row r="40794" spans="68:68" customFormat="1">
      <c r="BP40794" s="90"/>
    </row>
    <row r="40795" spans="68:68" customFormat="1">
      <c r="BP40795" s="90"/>
    </row>
    <row r="40796" spans="68:68" customFormat="1">
      <c r="BP40796" s="90"/>
    </row>
    <row r="40797" spans="68:68" customFormat="1">
      <c r="BP40797" s="90"/>
    </row>
    <row r="40798" spans="68:68" customFormat="1">
      <c r="BP40798" s="90"/>
    </row>
    <row r="40799" spans="68:68" customFormat="1">
      <c r="BP40799" s="90"/>
    </row>
    <row r="40800" spans="68:68" customFormat="1">
      <c r="BP40800" s="90"/>
    </row>
    <row r="40801" spans="68:68" customFormat="1">
      <c r="BP40801" s="90"/>
    </row>
    <row r="40802" spans="68:68" customFormat="1">
      <c r="BP40802" s="90"/>
    </row>
    <row r="40803" spans="68:68" customFormat="1">
      <c r="BP40803" s="90"/>
    </row>
    <row r="40804" spans="68:68" customFormat="1">
      <c r="BP40804" s="90"/>
    </row>
    <row r="40805" spans="68:68" customFormat="1">
      <c r="BP40805" s="90"/>
    </row>
    <row r="40806" spans="68:68" customFormat="1">
      <c r="BP40806" s="90"/>
    </row>
    <row r="40807" spans="68:68" customFormat="1">
      <c r="BP40807" s="90"/>
    </row>
    <row r="40808" spans="68:68" customFormat="1">
      <c r="BP40808" s="90"/>
    </row>
    <row r="40809" spans="68:68" customFormat="1">
      <c r="BP40809" s="90"/>
    </row>
    <row r="40810" spans="68:68" customFormat="1">
      <c r="BP40810" s="90"/>
    </row>
    <row r="40811" spans="68:68" customFormat="1">
      <c r="BP40811" s="90"/>
    </row>
    <row r="40812" spans="68:68" customFormat="1">
      <c r="BP40812" s="90"/>
    </row>
    <row r="40813" spans="68:68" customFormat="1">
      <c r="BP40813" s="90"/>
    </row>
    <row r="40814" spans="68:68" customFormat="1">
      <c r="BP40814" s="90"/>
    </row>
    <row r="40815" spans="68:68" customFormat="1">
      <c r="BP40815" s="90"/>
    </row>
    <row r="40816" spans="68:68" customFormat="1">
      <c r="BP40816" s="90"/>
    </row>
    <row r="40817" spans="68:68" customFormat="1">
      <c r="BP40817" s="90"/>
    </row>
    <row r="40818" spans="68:68" customFormat="1">
      <c r="BP40818" s="90"/>
    </row>
    <row r="40819" spans="68:68" customFormat="1">
      <c r="BP40819" s="90"/>
    </row>
    <row r="40820" spans="68:68" customFormat="1">
      <c r="BP40820" s="90"/>
    </row>
    <row r="40821" spans="68:68" customFormat="1">
      <c r="BP40821" s="90"/>
    </row>
    <row r="40822" spans="68:68" customFormat="1">
      <c r="BP40822" s="90"/>
    </row>
    <row r="40823" spans="68:68" customFormat="1">
      <c r="BP40823" s="90"/>
    </row>
    <row r="40824" spans="68:68" customFormat="1">
      <c r="BP40824" s="90"/>
    </row>
    <row r="40825" spans="68:68" customFormat="1">
      <c r="BP40825" s="90"/>
    </row>
    <row r="40826" spans="68:68" customFormat="1">
      <c r="BP40826" s="90"/>
    </row>
    <row r="40827" spans="68:68" customFormat="1">
      <c r="BP40827" s="90"/>
    </row>
    <row r="40828" spans="68:68" customFormat="1">
      <c r="BP40828" s="90"/>
    </row>
    <row r="40829" spans="68:68" customFormat="1">
      <c r="BP40829" s="90"/>
    </row>
    <row r="40830" spans="68:68" customFormat="1">
      <c r="BP40830" s="90"/>
    </row>
    <row r="40831" spans="68:68" customFormat="1">
      <c r="BP40831" s="90"/>
    </row>
    <row r="40832" spans="68:68" customFormat="1">
      <c r="BP40832" s="90"/>
    </row>
    <row r="40833" spans="68:68" customFormat="1">
      <c r="BP40833" s="90"/>
    </row>
    <row r="40834" spans="68:68" customFormat="1">
      <c r="BP40834" s="90"/>
    </row>
    <row r="40835" spans="68:68" customFormat="1">
      <c r="BP40835" s="90"/>
    </row>
    <row r="40836" spans="68:68" customFormat="1">
      <c r="BP40836" s="90"/>
    </row>
    <row r="40837" spans="68:68" customFormat="1">
      <c r="BP40837" s="90"/>
    </row>
    <row r="40838" spans="68:68" customFormat="1">
      <c r="BP40838" s="90"/>
    </row>
    <row r="40839" spans="68:68" customFormat="1">
      <c r="BP40839" s="90"/>
    </row>
    <row r="40840" spans="68:68" customFormat="1">
      <c r="BP40840" s="90"/>
    </row>
    <row r="40841" spans="68:68" customFormat="1">
      <c r="BP40841" s="90"/>
    </row>
    <row r="40842" spans="68:68" customFormat="1">
      <c r="BP40842" s="90"/>
    </row>
    <row r="40843" spans="68:68" customFormat="1">
      <c r="BP40843" s="90"/>
    </row>
    <row r="40844" spans="68:68" customFormat="1">
      <c r="BP40844" s="90"/>
    </row>
    <row r="40845" spans="68:68" customFormat="1">
      <c r="BP40845" s="90"/>
    </row>
    <row r="40846" spans="68:68" customFormat="1">
      <c r="BP40846" s="90"/>
    </row>
    <row r="40847" spans="68:68" customFormat="1">
      <c r="BP40847" s="90"/>
    </row>
    <row r="40848" spans="68:68" customFormat="1">
      <c r="BP40848" s="90"/>
    </row>
    <row r="40849" spans="68:68" customFormat="1">
      <c r="BP40849" s="90"/>
    </row>
    <row r="40850" spans="68:68" customFormat="1">
      <c r="BP40850" s="90"/>
    </row>
    <row r="40851" spans="68:68" customFormat="1">
      <c r="BP40851" s="90"/>
    </row>
    <row r="40852" spans="68:68" customFormat="1">
      <c r="BP40852" s="90"/>
    </row>
    <row r="40853" spans="68:68" customFormat="1">
      <c r="BP40853" s="90"/>
    </row>
    <row r="40854" spans="68:68" customFormat="1">
      <c r="BP40854" s="90"/>
    </row>
    <row r="40855" spans="68:68" customFormat="1">
      <c r="BP40855" s="90"/>
    </row>
    <row r="40856" spans="68:68" customFormat="1">
      <c r="BP40856" s="90"/>
    </row>
    <row r="40857" spans="68:68" customFormat="1">
      <c r="BP40857" s="90"/>
    </row>
    <row r="40858" spans="68:68" customFormat="1">
      <c r="BP40858" s="90"/>
    </row>
    <row r="40859" spans="68:68" customFormat="1">
      <c r="BP40859" s="90"/>
    </row>
    <row r="40860" spans="68:68" customFormat="1">
      <c r="BP40860" s="90"/>
    </row>
    <row r="40861" spans="68:68" customFormat="1">
      <c r="BP40861" s="90"/>
    </row>
    <row r="40862" spans="68:68" customFormat="1">
      <c r="BP40862" s="90"/>
    </row>
    <row r="40863" spans="68:68" customFormat="1">
      <c r="BP40863" s="90"/>
    </row>
    <row r="40864" spans="68:68" customFormat="1">
      <c r="BP40864" s="90"/>
    </row>
    <row r="40865" spans="68:68" customFormat="1">
      <c r="BP40865" s="90"/>
    </row>
    <row r="40866" spans="68:68" customFormat="1">
      <c r="BP40866" s="90"/>
    </row>
    <row r="40867" spans="68:68" customFormat="1">
      <c r="BP40867" s="90"/>
    </row>
    <row r="40868" spans="68:68" customFormat="1">
      <c r="BP40868" s="90"/>
    </row>
    <row r="40869" spans="68:68" customFormat="1">
      <c r="BP40869" s="90"/>
    </row>
    <row r="40870" spans="68:68" customFormat="1">
      <c r="BP40870" s="90"/>
    </row>
    <row r="40871" spans="68:68" customFormat="1">
      <c r="BP40871" s="90"/>
    </row>
    <row r="40872" spans="68:68" customFormat="1">
      <c r="BP40872" s="90"/>
    </row>
    <row r="40873" spans="68:68" customFormat="1">
      <c r="BP40873" s="90"/>
    </row>
    <row r="40874" spans="68:68" customFormat="1">
      <c r="BP40874" s="90"/>
    </row>
    <row r="40875" spans="68:68" customFormat="1">
      <c r="BP40875" s="90"/>
    </row>
    <row r="40876" spans="68:68" customFormat="1">
      <c r="BP40876" s="90"/>
    </row>
    <row r="40877" spans="68:68" customFormat="1">
      <c r="BP40877" s="90"/>
    </row>
    <row r="40878" spans="68:68" customFormat="1">
      <c r="BP40878" s="90"/>
    </row>
    <row r="40879" spans="68:68" customFormat="1">
      <c r="BP40879" s="90"/>
    </row>
    <row r="40880" spans="68:68" customFormat="1">
      <c r="BP40880" s="90"/>
    </row>
    <row r="40881" spans="68:68" customFormat="1">
      <c r="BP40881" s="90"/>
    </row>
    <row r="40882" spans="68:68" customFormat="1">
      <c r="BP40882" s="90"/>
    </row>
    <row r="40883" spans="68:68" customFormat="1">
      <c r="BP40883" s="90"/>
    </row>
    <row r="40884" spans="68:68" customFormat="1">
      <c r="BP40884" s="90"/>
    </row>
    <row r="40885" spans="68:68" customFormat="1">
      <c r="BP40885" s="90"/>
    </row>
    <row r="40886" spans="68:68" customFormat="1">
      <c r="BP40886" s="90"/>
    </row>
    <row r="40887" spans="68:68" customFormat="1">
      <c r="BP40887" s="90"/>
    </row>
    <row r="40888" spans="68:68" customFormat="1">
      <c r="BP40888" s="90"/>
    </row>
    <row r="40889" spans="68:68" customFormat="1">
      <c r="BP40889" s="90"/>
    </row>
    <row r="40890" spans="68:68" customFormat="1">
      <c r="BP40890" s="90"/>
    </row>
    <row r="40891" spans="68:68" customFormat="1">
      <c r="BP40891" s="90"/>
    </row>
    <row r="40892" spans="68:68" customFormat="1">
      <c r="BP40892" s="90"/>
    </row>
    <row r="40893" spans="68:68" customFormat="1">
      <c r="BP40893" s="90"/>
    </row>
    <row r="40894" spans="68:68" customFormat="1">
      <c r="BP40894" s="90"/>
    </row>
    <row r="40895" spans="68:68" customFormat="1">
      <c r="BP40895" s="90"/>
    </row>
    <row r="40896" spans="68:68" customFormat="1">
      <c r="BP40896" s="90"/>
    </row>
    <row r="40897" spans="68:68" customFormat="1">
      <c r="BP40897" s="90"/>
    </row>
    <row r="40898" spans="68:68" customFormat="1">
      <c r="BP40898" s="90"/>
    </row>
    <row r="40899" spans="68:68" customFormat="1">
      <c r="BP40899" s="90"/>
    </row>
    <row r="40900" spans="68:68" customFormat="1">
      <c r="BP40900" s="90"/>
    </row>
    <row r="40901" spans="68:68" customFormat="1">
      <c r="BP40901" s="90"/>
    </row>
    <row r="40902" spans="68:68" customFormat="1">
      <c r="BP40902" s="90"/>
    </row>
    <row r="40903" spans="68:68" customFormat="1">
      <c r="BP40903" s="90"/>
    </row>
    <row r="40904" spans="68:68" customFormat="1">
      <c r="BP40904" s="90"/>
    </row>
    <row r="40905" spans="68:68" customFormat="1">
      <c r="BP40905" s="90"/>
    </row>
    <row r="40906" spans="68:68" customFormat="1">
      <c r="BP40906" s="90"/>
    </row>
    <row r="40907" spans="68:68" customFormat="1">
      <c r="BP40907" s="90"/>
    </row>
    <row r="40908" spans="68:68" customFormat="1">
      <c r="BP40908" s="90"/>
    </row>
    <row r="40909" spans="68:68" customFormat="1">
      <c r="BP40909" s="90"/>
    </row>
    <row r="40910" spans="68:68" customFormat="1">
      <c r="BP40910" s="90"/>
    </row>
    <row r="40911" spans="68:68" customFormat="1">
      <c r="BP40911" s="90"/>
    </row>
    <row r="40912" spans="68:68" customFormat="1">
      <c r="BP40912" s="90"/>
    </row>
    <row r="40913" spans="68:68" customFormat="1">
      <c r="BP40913" s="90"/>
    </row>
    <row r="40914" spans="68:68" customFormat="1">
      <c r="BP40914" s="90"/>
    </row>
    <row r="40915" spans="68:68" customFormat="1">
      <c r="BP40915" s="90"/>
    </row>
    <row r="40916" spans="68:68" customFormat="1">
      <c r="BP40916" s="90"/>
    </row>
    <row r="40917" spans="68:68" customFormat="1">
      <c r="BP40917" s="90"/>
    </row>
    <row r="40918" spans="68:68" customFormat="1">
      <c r="BP40918" s="90"/>
    </row>
    <row r="40919" spans="68:68" customFormat="1">
      <c r="BP40919" s="90"/>
    </row>
    <row r="40920" spans="68:68" customFormat="1">
      <c r="BP40920" s="90"/>
    </row>
    <row r="40921" spans="68:68" customFormat="1">
      <c r="BP40921" s="90"/>
    </row>
    <row r="40922" spans="68:68" customFormat="1">
      <c r="BP40922" s="90"/>
    </row>
    <row r="40923" spans="68:68" customFormat="1">
      <c r="BP40923" s="90"/>
    </row>
    <row r="40924" spans="68:68" customFormat="1">
      <c r="BP40924" s="90"/>
    </row>
    <row r="40925" spans="68:68" customFormat="1">
      <c r="BP40925" s="90"/>
    </row>
    <row r="40926" spans="68:68" customFormat="1">
      <c r="BP40926" s="90"/>
    </row>
    <row r="40927" spans="68:68" customFormat="1">
      <c r="BP40927" s="90"/>
    </row>
    <row r="40928" spans="68:68" customFormat="1">
      <c r="BP40928" s="90"/>
    </row>
    <row r="40929" spans="68:68" customFormat="1">
      <c r="BP40929" s="90"/>
    </row>
    <row r="40930" spans="68:68" customFormat="1">
      <c r="BP40930" s="90"/>
    </row>
    <row r="40931" spans="68:68" customFormat="1">
      <c r="BP40931" s="90"/>
    </row>
    <row r="40932" spans="68:68" customFormat="1">
      <c r="BP40932" s="90"/>
    </row>
    <row r="40933" spans="68:68" customFormat="1">
      <c r="BP40933" s="90"/>
    </row>
    <row r="40934" spans="68:68" customFormat="1">
      <c r="BP40934" s="90"/>
    </row>
    <row r="40935" spans="68:68" customFormat="1">
      <c r="BP40935" s="90"/>
    </row>
    <row r="40936" spans="68:68" customFormat="1">
      <c r="BP40936" s="90"/>
    </row>
    <row r="40937" spans="68:68" customFormat="1">
      <c r="BP40937" s="90"/>
    </row>
    <row r="40938" spans="68:68" customFormat="1">
      <c r="BP40938" s="90"/>
    </row>
    <row r="40939" spans="68:68" customFormat="1">
      <c r="BP40939" s="90"/>
    </row>
    <row r="40940" spans="68:68" customFormat="1">
      <c r="BP40940" s="90"/>
    </row>
    <row r="40941" spans="68:68" customFormat="1">
      <c r="BP40941" s="90"/>
    </row>
    <row r="40942" spans="68:68" customFormat="1">
      <c r="BP40942" s="90"/>
    </row>
    <row r="40943" spans="68:68" customFormat="1">
      <c r="BP40943" s="90"/>
    </row>
    <row r="40944" spans="68:68" customFormat="1">
      <c r="BP40944" s="90"/>
    </row>
    <row r="40945" spans="68:68" customFormat="1">
      <c r="BP40945" s="90"/>
    </row>
    <row r="40946" spans="68:68" customFormat="1">
      <c r="BP40946" s="90"/>
    </row>
    <row r="40947" spans="68:68" customFormat="1">
      <c r="BP40947" s="90"/>
    </row>
    <row r="40948" spans="68:68" customFormat="1">
      <c r="BP40948" s="90"/>
    </row>
    <row r="40949" spans="68:68" customFormat="1">
      <c r="BP40949" s="90"/>
    </row>
    <row r="40950" spans="68:68" customFormat="1">
      <c r="BP40950" s="90"/>
    </row>
    <row r="40951" spans="68:68" customFormat="1">
      <c r="BP40951" s="90"/>
    </row>
    <row r="40952" spans="68:68" customFormat="1">
      <c r="BP40952" s="90"/>
    </row>
    <row r="40953" spans="68:68" customFormat="1">
      <c r="BP40953" s="90"/>
    </row>
    <row r="40954" spans="68:68" customFormat="1">
      <c r="BP40954" s="90"/>
    </row>
    <row r="40955" spans="68:68" customFormat="1">
      <c r="BP40955" s="90"/>
    </row>
    <row r="40956" spans="68:68" customFormat="1">
      <c r="BP40956" s="90"/>
    </row>
    <row r="40957" spans="68:68" customFormat="1">
      <c r="BP40957" s="90"/>
    </row>
    <row r="40958" spans="68:68" customFormat="1">
      <c r="BP40958" s="90"/>
    </row>
    <row r="40959" spans="68:68" customFormat="1">
      <c r="BP40959" s="90"/>
    </row>
    <row r="40960" spans="68:68" customFormat="1">
      <c r="BP40960" s="90"/>
    </row>
    <row r="40961" spans="68:68" customFormat="1">
      <c r="BP40961" s="90"/>
    </row>
    <row r="40962" spans="68:68" customFormat="1">
      <c r="BP40962" s="90"/>
    </row>
    <row r="40963" spans="68:68" customFormat="1">
      <c r="BP40963" s="90"/>
    </row>
    <row r="40964" spans="68:68" customFormat="1">
      <c r="BP40964" s="90"/>
    </row>
    <row r="40965" spans="68:68" customFormat="1">
      <c r="BP40965" s="90"/>
    </row>
    <row r="40966" spans="68:68" customFormat="1">
      <c r="BP40966" s="90"/>
    </row>
    <row r="40967" spans="68:68" customFormat="1">
      <c r="BP40967" s="90"/>
    </row>
    <row r="40968" spans="68:68" customFormat="1">
      <c r="BP40968" s="90"/>
    </row>
    <row r="40969" spans="68:68" customFormat="1">
      <c r="BP40969" s="90"/>
    </row>
    <row r="40970" spans="68:68" customFormat="1">
      <c r="BP40970" s="90"/>
    </row>
    <row r="40971" spans="68:68" customFormat="1">
      <c r="BP40971" s="90"/>
    </row>
    <row r="40972" spans="68:68" customFormat="1">
      <c r="BP40972" s="90"/>
    </row>
    <row r="40973" spans="68:68" customFormat="1">
      <c r="BP40973" s="90"/>
    </row>
    <row r="40974" spans="68:68" customFormat="1">
      <c r="BP40974" s="90"/>
    </row>
    <row r="40975" spans="68:68" customFormat="1">
      <c r="BP40975" s="90"/>
    </row>
    <row r="40976" spans="68:68" customFormat="1">
      <c r="BP40976" s="90"/>
    </row>
    <row r="40977" spans="68:68" customFormat="1">
      <c r="BP40977" s="90"/>
    </row>
    <row r="40978" spans="68:68" customFormat="1">
      <c r="BP40978" s="90"/>
    </row>
    <row r="40979" spans="68:68" customFormat="1">
      <c r="BP40979" s="90"/>
    </row>
    <row r="40980" spans="68:68" customFormat="1">
      <c r="BP40980" s="90"/>
    </row>
    <row r="40981" spans="68:68" customFormat="1">
      <c r="BP40981" s="90"/>
    </row>
    <row r="40982" spans="68:68" customFormat="1">
      <c r="BP40982" s="90"/>
    </row>
    <row r="40983" spans="68:68" customFormat="1">
      <c r="BP40983" s="90"/>
    </row>
    <row r="40984" spans="68:68" customFormat="1">
      <c r="BP40984" s="90"/>
    </row>
    <row r="40985" spans="68:68" customFormat="1">
      <c r="BP40985" s="90"/>
    </row>
    <row r="40986" spans="68:68" customFormat="1">
      <c r="BP40986" s="90"/>
    </row>
    <row r="40987" spans="68:68" customFormat="1">
      <c r="BP40987" s="90"/>
    </row>
    <row r="40988" spans="68:68" customFormat="1">
      <c r="BP40988" s="90"/>
    </row>
    <row r="40989" spans="68:68" customFormat="1">
      <c r="BP40989" s="90"/>
    </row>
    <row r="40990" spans="68:68" customFormat="1">
      <c r="BP40990" s="90"/>
    </row>
    <row r="40991" spans="68:68" customFormat="1">
      <c r="BP40991" s="90"/>
    </row>
    <row r="40992" spans="68:68" customFormat="1">
      <c r="BP40992" s="90"/>
    </row>
    <row r="40993" spans="68:68" customFormat="1">
      <c r="BP40993" s="90"/>
    </row>
    <row r="40994" spans="68:68" customFormat="1">
      <c r="BP40994" s="90"/>
    </row>
    <row r="40995" spans="68:68" customFormat="1">
      <c r="BP40995" s="90"/>
    </row>
    <row r="40996" spans="68:68" customFormat="1">
      <c r="BP40996" s="90"/>
    </row>
    <row r="40997" spans="68:68" customFormat="1">
      <c r="BP40997" s="90"/>
    </row>
    <row r="40998" spans="68:68" customFormat="1">
      <c r="BP40998" s="90"/>
    </row>
    <row r="40999" spans="68:68" customFormat="1">
      <c r="BP40999" s="90"/>
    </row>
    <row r="41000" spans="68:68" customFormat="1">
      <c r="BP41000" s="90"/>
    </row>
    <row r="41001" spans="68:68" customFormat="1">
      <c r="BP41001" s="90"/>
    </row>
    <row r="41002" spans="68:68" customFormat="1">
      <c r="BP41002" s="90"/>
    </row>
    <row r="41003" spans="68:68" customFormat="1">
      <c r="BP41003" s="90"/>
    </row>
    <row r="41004" spans="68:68" customFormat="1">
      <c r="BP41004" s="90"/>
    </row>
    <row r="41005" spans="68:68" customFormat="1">
      <c r="BP41005" s="90"/>
    </row>
    <row r="41006" spans="68:68" customFormat="1">
      <c r="BP41006" s="90"/>
    </row>
    <row r="41007" spans="68:68" customFormat="1">
      <c r="BP41007" s="90"/>
    </row>
    <row r="41008" spans="68:68" customFormat="1">
      <c r="BP41008" s="90"/>
    </row>
    <row r="41009" spans="68:68" customFormat="1">
      <c r="BP41009" s="90"/>
    </row>
    <row r="41010" spans="68:68" customFormat="1">
      <c r="BP41010" s="90"/>
    </row>
    <row r="41011" spans="68:68" customFormat="1">
      <c r="BP41011" s="90"/>
    </row>
    <row r="41012" spans="68:68" customFormat="1">
      <c r="BP41012" s="90"/>
    </row>
    <row r="41013" spans="68:68" customFormat="1">
      <c r="BP41013" s="90"/>
    </row>
    <row r="41014" spans="68:68" customFormat="1">
      <c r="BP41014" s="90"/>
    </row>
    <row r="41015" spans="68:68" customFormat="1">
      <c r="BP41015" s="90"/>
    </row>
    <row r="41016" spans="68:68" customFormat="1">
      <c r="BP41016" s="90"/>
    </row>
    <row r="41017" spans="68:68" customFormat="1">
      <c r="BP41017" s="90"/>
    </row>
    <row r="41018" spans="68:68" customFormat="1">
      <c r="BP41018" s="90"/>
    </row>
    <row r="41019" spans="68:68" customFormat="1">
      <c r="BP41019" s="90"/>
    </row>
    <row r="41020" spans="68:68" customFormat="1">
      <c r="BP41020" s="90"/>
    </row>
    <row r="41021" spans="68:68" customFormat="1">
      <c r="BP41021" s="90"/>
    </row>
    <row r="41022" spans="68:68" customFormat="1">
      <c r="BP41022" s="90"/>
    </row>
    <row r="41023" spans="68:68" customFormat="1">
      <c r="BP41023" s="90"/>
    </row>
    <row r="41024" spans="68:68" customFormat="1">
      <c r="BP41024" s="90"/>
    </row>
    <row r="41025" spans="68:68" customFormat="1">
      <c r="BP41025" s="90"/>
    </row>
    <row r="41026" spans="68:68" customFormat="1">
      <c r="BP41026" s="90"/>
    </row>
    <row r="41027" spans="68:68" customFormat="1">
      <c r="BP41027" s="90"/>
    </row>
    <row r="41028" spans="68:68" customFormat="1">
      <c r="BP41028" s="90"/>
    </row>
    <row r="41029" spans="68:68" customFormat="1">
      <c r="BP41029" s="90"/>
    </row>
    <row r="41030" spans="68:68" customFormat="1">
      <c r="BP41030" s="90"/>
    </row>
    <row r="41031" spans="68:68" customFormat="1">
      <c r="BP41031" s="90"/>
    </row>
    <row r="41032" spans="68:68" customFormat="1">
      <c r="BP41032" s="90"/>
    </row>
    <row r="41033" spans="68:68" customFormat="1">
      <c r="BP41033" s="90"/>
    </row>
    <row r="41034" spans="68:68" customFormat="1">
      <c r="BP41034" s="90"/>
    </row>
    <row r="41035" spans="68:68" customFormat="1">
      <c r="BP41035" s="90"/>
    </row>
    <row r="41036" spans="68:68" customFormat="1">
      <c r="BP41036" s="90"/>
    </row>
    <row r="41037" spans="68:68" customFormat="1">
      <c r="BP41037" s="90"/>
    </row>
    <row r="41038" spans="68:68" customFormat="1">
      <c r="BP41038" s="90"/>
    </row>
    <row r="41039" spans="68:68" customFormat="1">
      <c r="BP41039" s="90"/>
    </row>
    <row r="41040" spans="68:68" customFormat="1">
      <c r="BP41040" s="90"/>
    </row>
    <row r="41041" spans="68:68" customFormat="1">
      <c r="BP41041" s="90"/>
    </row>
    <row r="41042" spans="68:68" customFormat="1">
      <c r="BP41042" s="90"/>
    </row>
    <row r="41043" spans="68:68" customFormat="1">
      <c r="BP41043" s="90"/>
    </row>
    <row r="41044" spans="68:68" customFormat="1">
      <c r="BP41044" s="90"/>
    </row>
    <row r="41045" spans="68:68" customFormat="1">
      <c r="BP41045" s="90"/>
    </row>
    <row r="41046" spans="68:68" customFormat="1">
      <c r="BP41046" s="90"/>
    </row>
    <row r="41047" spans="68:68" customFormat="1">
      <c r="BP41047" s="90"/>
    </row>
    <row r="41048" spans="68:68" customFormat="1">
      <c r="BP41048" s="90"/>
    </row>
    <row r="41049" spans="68:68" customFormat="1">
      <c r="BP41049" s="90"/>
    </row>
    <row r="41050" spans="68:68" customFormat="1">
      <c r="BP41050" s="90"/>
    </row>
    <row r="41051" spans="68:68" customFormat="1">
      <c r="BP41051" s="90"/>
    </row>
    <row r="41052" spans="68:68" customFormat="1">
      <c r="BP41052" s="90"/>
    </row>
    <row r="41053" spans="68:68" customFormat="1">
      <c r="BP41053" s="90"/>
    </row>
    <row r="41054" spans="68:68" customFormat="1">
      <c r="BP41054" s="90"/>
    </row>
    <row r="41055" spans="68:68" customFormat="1">
      <c r="BP41055" s="90"/>
    </row>
    <row r="41056" spans="68:68" customFormat="1">
      <c r="BP41056" s="90"/>
    </row>
    <row r="41057" spans="68:68" customFormat="1">
      <c r="BP41057" s="90"/>
    </row>
    <row r="41058" spans="68:68" customFormat="1">
      <c r="BP41058" s="90"/>
    </row>
    <row r="41059" spans="68:68" customFormat="1">
      <c r="BP41059" s="90"/>
    </row>
    <row r="41060" spans="68:68" customFormat="1">
      <c r="BP41060" s="90"/>
    </row>
    <row r="41061" spans="68:68" customFormat="1">
      <c r="BP41061" s="90"/>
    </row>
    <row r="41062" spans="68:68" customFormat="1">
      <c r="BP41062" s="90"/>
    </row>
    <row r="41063" spans="68:68" customFormat="1">
      <c r="BP41063" s="90"/>
    </row>
    <row r="41064" spans="68:68" customFormat="1">
      <c r="BP41064" s="90"/>
    </row>
    <row r="41065" spans="68:68" customFormat="1">
      <c r="BP41065" s="90"/>
    </row>
    <row r="41066" spans="68:68" customFormat="1">
      <c r="BP41066" s="90"/>
    </row>
    <row r="41067" spans="68:68" customFormat="1">
      <c r="BP41067" s="90"/>
    </row>
    <row r="41068" spans="68:68" customFormat="1">
      <c r="BP41068" s="90"/>
    </row>
    <row r="41069" spans="68:68" customFormat="1">
      <c r="BP41069" s="90"/>
    </row>
    <row r="41070" spans="68:68" customFormat="1">
      <c r="BP41070" s="90"/>
    </row>
    <row r="41071" spans="68:68" customFormat="1">
      <c r="BP41071" s="90"/>
    </row>
    <row r="41072" spans="68:68" customFormat="1">
      <c r="BP41072" s="90"/>
    </row>
    <row r="41073" spans="68:68" customFormat="1">
      <c r="BP41073" s="90"/>
    </row>
    <row r="41074" spans="68:68" customFormat="1">
      <c r="BP41074" s="90"/>
    </row>
    <row r="41075" spans="68:68" customFormat="1">
      <c r="BP41075" s="90"/>
    </row>
    <row r="41076" spans="68:68" customFormat="1">
      <c r="BP41076" s="90"/>
    </row>
    <row r="41077" spans="68:68" customFormat="1">
      <c r="BP41077" s="90"/>
    </row>
    <row r="41078" spans="68:68" customFormat="1">
      <c r="BP41078" s="90"/>
    </row>
    <row r="41079" spans="68:68" customFormat="1">
      <c r="BP41079" s="90"/>
    </row>
    <row r="41080" spans="68:68" customFormat="1">
      <c r="BP41080" s="90"/>
    </row>
    <row r="41081" spans="68:68" customFormat="1">
      <c r="BP41081" s="90"/>
    </row>
    <row r="41082" spans="68:68" customFormat="1">
      <c r="BP41082" s="90"/>
    </row>
    <row r="41083" spans="68:68" customFormat="1">
      <c r="BP41083" s="90"/>
    </row>
    <row r="41084" spans="68:68" customFormat="1">
      <c r="BP41084" s="90"/>
    </row>
    <row r="41085" spans="68:68" customFormat="1">
      <c r="BP41085" s="90"/>
    </row>
    <row r="41086" spans="68:68" customFormat="1">
      <c r="BP41086" s="90"/>
    </row>
    <row r="41087" spans="68:68" customFormat="1">
      <c r="BP41087" s="90"/>
    </row>
    <row r="41088" spans="68:68" customFormat="1">
      <c r="BP41088" s="90"/>
    </row>
    <row r="41089" spans="68:68" customFormat="1">
      <c r="BP41089" s="90"/>
    </row>
    <row r="41090" spans="68:68" customFormat="1">
      <c r="BP41090" s="90"/>
    </row>
    <row r="41091" spans="68:68" customFormat="1">
      <c r="BP41091" s="90"/>
    </row>
    <row r="41092" spans="68:68" customFormat="1">
      <c r="BP41092" s="90"/>
    </row>
    <row r="41093" spans="68:68" customFormat="1">
      <c r="BP41093" s="90"/>
    </row>
    <row r="41094" spans="68:68" customFormat="1">
      <c r="BP41094" s="90"/>
    </row>
    <row r="41095" spans="68:68" customFormat="1">
      <c r="BP41095" s="90"/>
    </row>
    <row r="41096" spans="68:68" customFormat="1">
      <c r="BP41096" s="90"/>
    </row>
    <row r="41097" spans="68:68" customFormat="1">
      <c r="BP41097" s="90"/>
    </row>
    <row r="41098" spans="68:68" customFormat="1">
      <c r="BP41098" s="90"/>
    </row>
    <row r="41099" spans="68:68" customFormat="1">
      <c r="BP41099" s="90"/>
    </row>
    <row r="41100" spans="68:68" customFormat="1">
      <c r="BP41100" s="90"/>
    </row>
    <row r="41101" spans="68:68" customFormat="1">
      <c r="BP41101" s="90"/>
    </row>
    <row r="41102" spans="68:68" customFormat="1">
      <c r="BP41102" s="90"/>
    </row>
    <row r="41103" spans="68:68" customFormat="1">
      <c r="BP41103" s="90"/>
    </row>
    <row r="41104" spans="68:68" customFormat="1">
      <c r="BP41104" s="90"/>
    </row>
    <row r="41105" spans="68:68" customFormat="1">
      <c r="BP41105" s="90"/>
    </row>
    <row r="41106" spans="68:68" customFormat="1">
      <c r="BP41106" s="90"/>
    </row>
    <row r="41107" spans="68:68" customFormat="1">
      <c r="BP41107" s="90"/>
    </row>
    <row r="41108" spans="68:68" customFormat="1">
      <c r="BP41108" s="90"/>
    </row>
    <row r="41109" spans="68:68" customFormat="1">
      <c r="BP41109" s="90"/>
    </row>
    <row r="41110" spans="68:68" customFormat="1">
      <c r="BP41110" s="90"/>
    </row>
    <row r="41111" spans="68:68" customFormat="1">
      <c r="BP41111" s="90"/>
    </row>
    <row r="41112" spans="68:68" customFormat="1">
      <c r="BP41112" s="90"/>
    </row>
    <row r="41113" spans="68:68" customFormat="1">
      <c r="BP41113" s="90"/>
    </row>
    <row r="41114" spans="68:68" customFormat="1">
      <c r="BP41114" s="90"/>
    </row>
    <row r="41115" spans="68:68" customFormat="1">
      <c r="BP41115" s="90"/>
    </row>
    <row r="41116" spans="68:68" customFormat="1">
      <c r="BP41116" s="90"/>
    </row>
    <row r="41117" spans="68:68" customFormat="1">
      <c r="BP41117" s="90"/>
    </row>
    <row r="41118" spans="68:68" customFormat="1">
      <c r="BP41118" s="90"/>
    </row>
    <row r="41119" spans="68:68" customFormat="1">
      <c r="BP41119" s="90"/>
    </row>
    <row r="41120" spans="68:68" customFormat="1">
      <c r="BP41120" s="90"/>
    </row>
    <row r="41121" spans="68:68" customFormat="1">
      <c r="BP41121" s="90"/>
    </row>
    <row r="41122" spans="68:68" customFormat="1">
      <c r="BP41122" s="90"/>
    </row>
    <row r="41123" spans="68:68" customFormat="1">
      <c r="BP41123" s="90"/>
    </row>
    <row r="41124" spans="68:68" customFormat="1">
      <c r="BP41124" s="90"/>
    </row>
    <row r="41125" spans="68:68" customFormat="1">
      <c r="BP41125" s="90"/>
    </row>
    <row r="41126" spans="68:68" customFormat="1">
      <c r="BP41126" s="90"/>
    </row>
    <row r="41127" spans="68:68" customFormat="1">
      <c r="BP41127" s="90"/>
    </row>
    <row r="41128" spans="68:68" customFormat="1">
      <c r="BP41128" s="90"/>
    </row>
    <row r="41129" spans="68:68" customFormat="1">
      <c r="BP41129" s="90"/>
    </row>
    <row r="41130" spans="68:68" customFormat="1">
      <c r="BP41130" s="90"/>
    </row>
    <row r="41131" spans="68:68" customFormat="1">
      <c r="BP41131" s="90"/>
    </row>
    <row r="41132" spans="68:68" customFormat="1">
      <c r="BP41132" s="90"/>
    </row>
    <row r="41133" spans="68:68" customFormat="1">
      <c r="BP41133" s="90"/>
    </row>
    <row r="41134" spans="68:68" customFormat="1">
      <c r="BP41134" s="90"/>
    </row>
    <row r="41135" spans="68:68" customFormat="1">
      <c r="BP41135" s="90"/>
    </row>
    <row r="41136" spans="68:68" customFormat="1">
      <c r="BP41136" s="90"/>
    </row>
    <row r="41137" spans="68:68" customFormat="1">
      <c r="BP41137" s="90"/>
    </row>
    <row r="41138" spans="68:68" customFormat="1">
      <c r="BP41138" s="90"/>
    </row>
    <row r="41139" spans="68:68" customFormat="1">
      <c r="BP41139" s="90"/>
    </row>
    <row r="41140" spans="68:68" customFormat="1">
      <c r="BP41140" s="90"/>
    </row>
    <row r="41141" spans="68:68" customFormat="1">
      <c r="BP41141" s="90"/>
    </row>
    <row r="41142" spans="68:68" customFormat="1">
      <c r="BP41142" s="90"/>
    </row>
    <row r="41143" spans="68:68" customFormat="1">
      <c r="BP41143" s="90"/>
    </row>
    <row r="41144" spans="68:68" customFormat="1">
      <c r="BP41144" s="90"/>
    </row>
    <row r="41145" spans="68:68" customFormat="1">
      <c r="BP41145" s="90"/>
    </row>
    <row r="41146" spans="68:68" customFormat="1">
      <c r="BP41146" s="90"/>
    </row>
    <row r="41147" spans="68:68" customFormat="1">
      <c r="BP41147" s="90"/>
    </row>
    <row r="41148" spans="68:68" customFormat="1">
      <c r="BP41148" s="90"/>
    </row>
    <row r="41149" spans="68:68" customFormat="1">
      <c r="BP41149" s="90"/>
    </row>
    <row r="41150" spans="68:68" customFormat="1">
      <c r="BP41150" s="90"/>
    </row>
    <row r="41151" spans="68:68" customFormat="1">
      <c r="BP41151" s="90"/>
    </row>
    <row r="41152" spans="68:68" customFormat="1">
      <c r="BP41152" s="90"/>
    </row>
    <row r="41153" spans="68:68" customFormat="1">
      <c r="BP41153" s="90"/>
    </row>
    <row r="41154" spans="68:68" customFormat="1">
      <c r="BP41154" s="90"/>
    </row>
    <row r="41155" spans="68:68" customFormat="1">
      <c r="BP41155" s="90"/>
    </row>
    <row r="41156" spans="68:68" customFormat="1">
      <c r="BP41156" s="90"/>
    </row>
    <row r="41157" spans="68:68" customFormat="1">
      <c r="BP41157" s="90"/>
    </row>
    <row r="41158" spans="68:68" customFormat="1">
      <c r="BP41158" s="90"/>
    </row>
    <row r="41159" spans="68:68" customFormat="1">
      <c r="BP41159" s="90"/>
    </row>
    <row r="41160" spans="68:68" customFormat="1">
      <c r="BP41160" s="90"/>
    </row>
    <row r="41161" spans="68:68" customFormat="1">
      <c r="BP41161" s="90"/>
    </row>
    <row r="41162" spans="68:68" customFormat="1">
      <c r="BP41162" s="90"/>
    </row>
    <row r="41163" spans="68:68" customFormat="1">
      <c r="BP41163" s="90"/>
    </row>
    <row r="41164" spans="68:68" customFormat="1">
      <c r="BP41164" s="90"/>
    </row>
    <row r="41165" spans="68:68" customFormat="1">
      <c r="BP41165" s="90"/>
    </row>
    <row r="41166" spans="68:68" customFormat="1">
      <c r="BP41166" s="90"/>
    </row>
    <row r="41167" spans="68:68" customFormat="1">
      <c r="BP41167" s="90"/>
    </row>
    <row r="41168" spans="68:68" customFormat="1">
      <c r="BP41168" s="90"/>
    </row>
    <row r="41169" spans="68:68" customFormat="1">
      <c r="BP41169" s="90"/>
    </row>
    <row r="41170" spans="68:68" customFormat="1">
      <c r="BP41170" s="90"/>
    </row>
    <row r="41171" spans="68:68" customFormat="1">
      <c r="BP41171" s="90"/>
    </row>
    <row r="41172" spans="68:68" customFormat="1">
      <c r="BP41172" s="90"/>
    </row>
    <row r="41173" spans="68:68" customFormat="1">
      <c r="BP41173" s="90"/>
    </row>
    <row r="41174" spans="68:68" customFormat="1">
      <c r="BP41174" s="90"/>
    </row>
    <row r="41175" spans="68:68" customFormat="1">
      <c r="BP41175" s="90"/>
    </row>
    <row r="41176" spans="68:68" customFormat="1">
      <c r="BP41176" s="90"/>
    </row>
    <row r="41177" spans="68:68" customFormat="1">
      <c r="BP41177" s="90"/>
    </row>
    <row r="41178" spans="68:68" customFormat="1">
      <c r="BP41178" s="90"/>
    </row>
    <row r="41179" spans="68:68" customFormat="1">
      <c r="BP41179" s="90"/>
    </row>
    <row r="41180" spans="68:68" customFormat="1">
      <c r="BP41180" s="90"/>
    </row>
    <row r="41181" spans="68:68" customFormat="1">
      <c r="BP41181" s="90"/>
    </row>
    <row r="41182" spans="68:68" customFormat="1">
      <c r="BP41182" s="90"/>
    </row>
    <row r="41183" spans="68:68" customFormat="1">
      <c r="BP41183" s="90"/>
    </row>
    <row r="41184" spans="68:68" customFormat="1">
      <c r="BP41184" s="90"/>
    </row>
    <row r="41185" spans="68:68" customFormat="1">
      <c r="BP41185" s="90"/>
    </row>
    <row r="41186" spans="68:68" customFormat="1">
      <c r="BP41186" s="90"/>
    </row>
    <row r="41187" spans="68:68" customFormat="1">
      <c r="BP41187" s="90"/>
    </row>
    <row r="41188" spans="68:68" customFormat="1">
      <c r="BP41188" s="90"/>
    </row>
    <row r="41189" spans="68:68" customFormat="1">
      <c r="BP41189" s="90"/>
    </row>
    <row r="41190" spans="68:68" customFormat="1">
      <c r="BP41190" s="90"/>
    </row>
    <row r="41191" spans="68:68" customFormat="1">
      <c r="BP41191" s="90"/>
    </row>
    <row r="41192" spans="68:68" customFormat="1">
      <c r="BP41192" s="90"/>
    </row>
    <row r="41193" spans="68:68" customFormat="1">
      <c r="BP41193" s="90"/>
    </row>
    <row r="41194" spans="68:68" customFormat="1">
      <c r="BP41194" s="90"/>
    </row>
    <row r="41195" spans="68:68" customFormat="1">
      <c r="BP41195" s="90"/>
    </row>
    <row r="41196" spans="68:68" customFormat="1">
      <c r="BP41196" s="90"/>
    </row>
    <row r="41197" spans="68:68" customFormat="1">
      <c r="BP41197" s="90"/>
    </row>
    <row r="41198" spans="68:68" customFormat="1">
      <c r="BP41198" s="90"/>
    </row>
    <row r="41199" spans="68:68" customFormat="1">
      <c r="BP41199" s="90"/>
    </row>
    <row r="41200" spans="68:68" customFormat="1">
      <c r="BP41200" s="90"/>
    </row>
    <row r="41201" spans="68:68" customFormat="1">
      <c r="BP41201" s="90"/>
    </row>
    <row r="41202" spans="68:68" customFormat="1">
      <c r="BP41202" s="90"/>
    </row>
    <row r="41203" spans="68:68" customFormat="1">
      <c r="BP41203" s="90"/>
    </row>
    <row r="41204" spans="68:68" customFormat="1">
      <c r="BP41204" s="90"/>
    </row>
    <row r="41205" spans="68:68" customFormat="1">
      <c r="BP41205" s="90"/>
    </row>
    <row r="41206" spans="68:68" customFormat="1">
      <c r="BP41206" s="90"/>
    </row>
    <row r="41207" spans="68:68" customFormat="1">
      <c r="BP41207" s="90"/>
    </row>
    <row r="41208" spans="68:68" customFormat="1">
      <c r="BP41208" s="90"/>
    </row>
    <row r="41209" spans="68:68" customFormat="1">
      <c r="BP41209" s="90"/>
    </row>
    <row r="41210" spans="68:68" customFormat="1">
      <c r="BP41210" s="90"/>
    </row>
    <row r="41211" spans="68:68" customFormat="1">
      <c r="BP41211" s="90"/>
    </row>
    <row r="41212" spans="68:68" customFormat="1">
      <c r="BP41212" s="90"/>
    </row>
    <row r="41213" spans="68:68" customFormat="1">
      <c r="BP41213" s="90"/>
    </row>
    <row r="41214" spans="68:68" customFormat="1">
      <c r="BP41214" s="90"/>
    </row>
    <row r="41215" spans="68:68" customFormat="1">
      <c r="BP41215" s="90"/>
    </row>
    <row r="41216" spans="68:68" customFormat="1">
      <c r="BP41216" s="90"/>
    </row>
    <row r="41217" spans="68:68" customFormat="1">
      <c r="BP41217" s="90"/>
    </row>
    <row r="41218" spans="68:68" customFormat="1">
      <c r="BP41218" s="90"/>
    </row>
    <row r="41219" spans="68:68" customFormat="1">
      <c r="BP41219" s="90"/>
    </row>
    <row r="41220" spans="68:68" customFormat="1">
      <c r="BP41220" s="90"/>
    </row>
    <row r="41221" spans="68:68" customFormat="1">
      <c r="BP41221" s="90"/>
    </row>
    <row r="41222" spans="68:68" customFormat="1">
      <c r="BP41222" s="90"/>
    </row>
    <row r="41223" spans="68:68" customFormat="1">
      <c r="BP41223" s="90"/>
    </row>
    <row r="41224" spans="68:68" customFormat="1">
      <c r="BP41224" s="90"/>
    </row>
    <row r="41225" spans="68:68" customFormat="1">
      <c r="BP41225" s="90"/>
    </row>
    <row r="41226" spans="68:68" customFormat="1">
      <c r="BP41226" s="90"/>
    </row>
    <row r="41227" spans="68:68" customFormat="1">
      <c r="BP41227" s="90"/>
    </row>
    <row r="41228" spans="68:68" customFormat="1">
      <c r="BP41228" s="90"/>
    </row>
    <row r="41229" spans="68:68" customFormat="1">
      <c r="BP41229" s="90"/>
    </row>
    <row r="41230" spans="68:68" customFormat="1">
      <c r="BP41230" s="90"/>
    </row>
    <row r="41231" spans="68:68" customFormat="1">
      <c r="BP41231" s="90"/>
    </row>
    <row r="41232" spans="68:68" customFormat="1">
      <c r="BP41232" s="90"/>
    </row>
    <row r="41233" spans="68:68" customFormat="1">
      <c r="BP41233" s="90"/>
    </row>
    <row r="41234" spans="68:68" customFormat="1">
      <c r="BP41234" s="90"/>
    </row>
    <row r="41235" spans="68:68" customFormat="1">
      <c r="BP41235" s="90"/>
    </row>
    <row r="41236" spans="68:68" customFormat="1">
      <c r="BP41236" s="90"/>
    </row>
    <row r="41237" spans="68:68" customFormat="1">
      <c r="BP41237" s="90"/>
    </row>
    <row r="41238" spans="68:68" customFormat="1">
      <c r="BP41238" s="90"/>
    </row>
    <row r="41239" spans="68:68" customFormat="1">
      <c r="BP41239" s="90"/>
    </row>
    <row r="41240" spans="68:68" customFormat="1">
      <c r="BP41240" s="90"/>
    </row>
    <row r="41241" spans="68:68" customFormat="1">
      <c r="BP41241" s="90"/>
    </row>
    <row r="41242" spans="68:68" customFormat="1">
      <c r="BP41242" s="90"/>
    </row>
    <row r="41243" spans="68:68" customFormat="1">
      <c r="BP41243" s="90"/>
    </row>
    <row r="41244" spans="68:68" customFormat="1">
      <c r="BP41244" s="90"/>
    </row>
    <row r="41245" spans="68:68" customFormat="1">
      <c r="BP41245" s="90"/>
    </row>
    <row r="41246" spans="68:68" customFormat="1">
      <c r="BP41246" s="90"/>
    </row>
    <row r="41247" spans="68:68" customFormat="1">
      <c r="BP41247" s="90"/>
    </row>
    <row r="41248" spans="68:68" customFormat="1">
      <c r="BP41248" s="90"/>
    </row>
    <row r="41249" spans="68:68" customFormat="1">
      <c r="BP41249" s="90"/>
    </row>
    <row r="41250" spans="68:68" customFormat="1">
      <c r="BP41250" s="90"/>
    </row>
    <row r="41251" spans="68:68" customFormat="1">
      <c r="BP41251" s="90"/>
    </row>
    <row r="41252" spans="68:68" customFormat="1">
      <c r="BP41252" s="90"/>
    </row>
    <row r="41253" spans="68:68" customFormat="1">
      <c r="BP41253" s="90"/>
    </row>
    <row r="41254" spans="68:68" customFormat="1">
      <c r="BP41254" s="90"/>
    </row>
    <row r="41255" spans="68:68" customFormat="1">
      <c r="BP41255" s="90"/>
    </row>
    <row r="41256" spans="68:68" customFormat="1">
      <c r="BP41256" s="90"/>
    </row>
    <row r="41257" spans="68:68" customFormat="1">
      <c r="BP41257" s="90"/>
    </row>
    <row r="41258" spans="68:68" customFormat="1">
      <c r="BP41258" s="90"/>
    </row>
    <row r="41259" spans="68:68" customFormat="1">
      <c r="BP41259" s="90"/>
    </row>
    <row r="41260" spans="68:68" customFormat="1">
      <c r="BP41260" s="90"/>
    </row>
    <row r="41261" spans="68:68" customFormat="1">
      <c r="BP41261" s="90"/>
    </row>
    <row r="41262" spans="68:68" customFormat="1">
      <c r="BP41262" s="90"/>
    </row>
    <row r="41263" spans="68:68" customFormat="1">
      <c r="BP41263" s="90"/>
    </row>
    <row r="41264" spans="68:68" customFormat="1">
      <c r="BP41264" s="90"/>
    </row>
    <row r="41265" spans="68:68" customFormat="1">
      <c r="BP41265" s="90"/>
    </row>
    <row r="41266" spans="68:68" customFormat="1">
      <c r="BP41266" s="90"/>
    </row>
    <row r="41267" spans="68:68" customFormat="1">
      <c r="BP41267" s="90"/>
    </row>
    <row r="41268" spans="68:68" customFormat="1">
      <c r="BP41268" s="90"/>
    </row>
    <row r="41269" spans="68:68" customFormat="1">
      <c r="BP41269" s="90"/>
    </row>
    <row r="41270" spans="68:68" customFormat="1">
      <c r="BP41270" s="90"/>
    </row>
    <row r="41271" spans="68:68" customFormat="1">
      <c r="BP41271" s="90"/>
    </row>
    <row r="41272" spans="68:68" customFormat="1">
      <c r="BP41272" s="90"/>
    </row>
    <row r="41273" spans="68:68" customFormat="1">
      <c r="BP41273" s="90"/>
    </row>
    <row r="41274" spans="68:68" customFormat="1">
      <c r="BP41274" s="90"/>
    </row>
    <row r="41275" spans="68:68" customFormat="1">
      <c r="BP41275" s="90"/>
    </row>
    <row r="41276" spans="68:68" customFormat="1">
      <c r="BP41276" s="90"/>
    </row>
    <row r="41277" spans="68:68" customFormat="1">
      <c r="BP41277" s="90"/>
    </row>
    <row r="41278" spans="68:68" customFormat="1">
      <c r="BP41278" s="90"/>
    </row>
    <row r="41279" spans="68:68" customFormat="1">
      <c r="BP41279" s="90"/>
    </row>
    <row r="41280" spans="68:68" customFormat="1">
      <c r="BP41280" s="90"/>
    </row>
    <row r="41281" spans="68:68" customFormat="1">
      <c r="BP41281" s="90"/>
    </row>
    <row r="41282" spans="68:68" customFormat="1">
      <c r="BP41282" s="90"/>
    </row>
    <row r="41283" spans="68:68" customFormat="1">
      <c r="BP41283" s="90"/>
    </row>
    <row r="41284" spans="68:68" customFormat="1">
      <c r="BP41284" s="90"/>
    </row>
    <row r="41285" spans="68:68" customFormat="1">
      <c r="BP41285" s="90"/>
    </row>
    <row r="41286" spans="68:68" customFormat="1">
      <c r="BP41286" s="90"/>
    </row>
    <row r="41287" spans="68:68" customFormat="1">
      <c r="BP41287" s="90"/>
    </row>
    <row r="41288" spans="68:68" customFormat="1">
      <c r="BP41288" s="90"/>
    </row>
    <row r="41289" spans="68:68" customFormat="1">
      <c r="BP41289" s="90"/>
    </row>
    <row r="41290" spans="68:68" customFormat="1">
      <c r="BP41290" s="90"/>
    </row>
    <row r="41291" spans="68:68" customFormat="1">
      <c r="BP41291" s="90"/>
    </row>
    <row r="41292" spans="68:68" customFormat="1">
      <c r="BP41292" s="90"/>
    </row>
    <row r="41293" spans="68:68" customFormat="1">
      <c r="BP41293" s="90"/>
    </row>
    <row r="41294" spans="68:68" customFormat="1">
      <c r="BP41294" s="90"/>
    </row>
    <row r="41295" spans="68:68" customFormat="1">
      <c r="BP41295" s="90"/>
    </row>
    <row r="41296" spans="68:68" customFormat="1">
      <c r="BP41296" s="90"/>
    </row>
    <row r="41297" spans="68:68" customFormat="1">
      <c r="BP41297" s="90"/>
    </row>
    <row r="41298" spans="68:68" customFormat="1">
      <c r="BP41298" s="90"/>
    </row>
    <row r="41299" spans="68:68" customFormat="1">
      <c r="BP41299" s="90"/>
    </row>
    <row r="41300" spans="68:68" customFormat="1">
      <c r="BP41300" s="90"/>
    </row>
    <row r="41301" spans="68:68" customFormat="1">
      <c r="BP41301" s="90"/>
    </row>
    <row r="41302" spans="68:68" customFormat="1">
      <c r="BP41302" s="90"/>
    </row>
    <row r="41303" spans="68:68" customFormat="1">
      <c r="BP41303" s="90"/>
    </row>
    <row r="41304" spans="68:68" customFormat="1">
      <c r="BP41304" s="90"/>
    </row>
    <row r="41305" spans="68:68" customFormat="1">
      <c r="BP41305" s="90"/>
    </row>
    <row r="41306" spans="68:68" customFormat="1">
      <c r="BP41306" s="90"/>
    </row>
    <row r="41307" spans="68:68" customFormat="1">
      <c r="BP41307" s="90"/>
    </row>
    <row r="41308" spans="68:68" customFormat="1">
      <c r="BP41308" s="90"/>
    </row>
    <row r="41309" spans="68:68" customFormat="1">
      <c r="BP41309" s="90"/>
    </row>
    <row r="41310" spans="68:68" customFormat="1">
      <c r="BP41310" s="90"/>
    </row>
    <row r="41311" spans="68:68" customFormat="1">
      <c r="BP41311" s="90"/>
    </row>
    <row r="41312" spans="68:68" customFormat="1">
      <c r="BP41312" s="90"/>
    </row>
    <row r="41313" spans="68:68" customFormat="1">
      <c r="BP41313" s="90"/>
    </row>
    <row r="41314" spans="68:68" customFormat="1">
      <c r="BP41314" s="90"/>
    </row>
    <row r="41315" spans="68:68" customFormat="1">
      <c r="BP41315" s="90"/>
    </row>
    <row r="41316" spans="68:68" customFormat="1">
      <c r="BP41316" s="90"/>
    </row>
    <row r="41317" spans="68:68" customFormat="1">
      <c r="BP41317" s="90"/>
    </row>
    <row r="41318" spans="68:68" customFormat="1">
      <c r="BP41318" s="90"/>
    </row>
    <row r="41319" spans="68:68" customFormat="1">
      <c r="BP41319" s="90"/>
    </row>
    <row r="41320" spans="68:68" customFormat="1">
      <c r="BP41320" s="90"/>
    </row>
    <row r="41321" spans="68:68" customFormat="1">
      <c r="BP41321" s="90"/>
    </row>
    <row r="41322" spans="68:68" customFormat="1">
      <c r="BP41322" s="90"/>
    </row>
    <row r="41323" spans="68:68" customFormat="1">
      <c r="BP41323" s="90"/>
    </row>
    <row r="41324" spans="68:68" customFormat="1">
      <c r="BP41324" s="90"/>
    </row>
    <row r="41325" spans="68:68" customFormat="1">
      <c r="BP41325" s="90"/>
    </row>
    <row r="41326" spans="68:68" customFormat="1">
      <c r="BP41326" s="90"/>
    </row>
    <row r="41327" spans="68:68" customFormat="1">
      <c r="BP41327" s="90"/>
    </row>
    <row r="41328" spans="68:68" customFormat="1">
      <c r="BP41328" s="90"/>
    </row>
    <row r="41329" spans="68:68" customFormat="1">
      <c r="BP41329" s="90"/>
    </row>
    <row r="41330" spans="68:68" customFormat="1">
      <c r="BP41330" s="90"/>
    </row>
    <row r="41331" spans="68:68" customFormat="1">
      <c r="BP41331" s="90"/>
    </row>
    <row r="41332" spans="68:68" customFormat="1">
      <c r="BP41332" s="90"/>
    </row>
    <row r="41333" spans="68:68" customFormat="1">
      <c r="BP41333" s="90"/>
    </row>
    <row r="41334" spans="68:68" customFormat="1">
      <c r="BP41334" s="90"/>
    </row>
    <row r="41335" spans="68:68" customFormat="1">
      <c r="BP41335" s="90"/>
    </row>
    <row r="41336" spans="68:68" customFormat="1">
      <c r="BP41336" s="90"/>
    </row>
    <row r="41337" spans="68:68" customFormat="1">
      <c r="BP41337" s="90"/>
    </row>
    <row r="41338" spans="68:68" customFormat="1">
      <c r="BP41338" s="90"/>
    </row>
    <row r="41339" spans="68:68" customFormat="1">
      <c r="BP41339" s="90"/>
    </row>
    <row r="41340" spans="68:68" customFormat="1">
      <c r="BP41340" s="90"/>
    </row>
    <row r="41341" spans="68:68" customFormat="1">
      <c r="BP41341" s="90"/>
    </row>
    <row r="41342" spans="68:68" customFormat="1">
      <c r="BP41342" s="90"/>
    </row>
    <row r="41343" spans="68:68" customFormat="1">
      <c r="BP41343" s="90"/>
    </row>
    <row r="41344" spans="68:68" customFormat="1">
      <c r="BP41344" s="90"/>
    </row>
    <row r="41345" spans="68:68" customFormat="1">
      <c r="BP41345" s="90"/>
    </row>
    <row r="41346" spans="68:68" customFormat="1">
      <c r="BP41346" s="90"/>
    </row>
    <row r="41347" spans="68:68" customFormat="1">
      <c r="BP41347" s="90"/>
    </row>
    <row r="41348" spans="68:68" customFormat="1">
      <c r="BP41348" s="90"/>
    </row>
    <row r="41349" spans="68:68" customFormat="1">
      <c r="BP41349" s="90"/>
    </row>
    <row r="41350" spans="68:68" customFormat="1">
      <c r="BP41350" s="90"/>
    </row>
    <row r="41351" spans="68:68" customFormat="1">
      <c r="BP41351" s="90"/>
    </row>
    <row r="41352" spans="68:68" customFormat="1">
      <c r="BP41352" s="90"/>
    </row>
    <row r="41353" spans="68:68" customFormat="1">
      <c r="BP41353" s="90"/>
    </row>
    <row r="41354" spans="68:68" customFormat="1">
      <c r="BP41354" s="90"/>
    </row>
    <row r="41355" spans="68:68" customFormat="1">
      <c r="BP41355" s="90"/>
    </row>
    <row r="41356" spans="68:68" customFormat="1">
      <c r="BP41356" s="90"/>
    </row>
    <row r="41357" spans="68:68" customFormat="1">
      <c r="BP41357" s="90"/>
    </row>
    <row r="41358" spans="68:68" customFormat="1">
      <c r="BP41358" s="90"/>
    </row>
    <row r="41359" spans="68:68" customFormat="1">
      <c r="BP41359" s="90"/>
    </row>
    <row r="41360" spans="68:68" customFormat="1">
      <c r="BP41360" s="90"/>
    </row>
    <row r="41361" spans="68:68" customFormat="1">
      <c r="BP41361" s="90"/>
    </row>
    <row r="41362" spans="68:68" customFormat="1">
      <c r="BP41362" s="90"/>
    </row>
    <row r="41363" spans="68:68" customFormat="1">
      <c r="BP41363" s="90"/>
    </row>
    <row r="41364" spans="68:68" customFormat="1">
      <c r="BP41364" s="90"/>
    </row>
    <row r="41365" spans="68:68" customFormat="1">
      <c r="BP41365" s="90"/>
    </row>
    <row r="41366" spans="68:68" customFormat="1">
      <c r="BP41366" s="90"/>
    </row>
    <row r="41367" spans="68:68" customFormat="1">
      <c r="BP41367" s="90"/>
    </row>
    <row r="41368" spans="68:68" customFormat="1">
      <c r="BP41368" s="90"/>
    </row>
    <row r="41369" spans="68:68" customFormat="1">
      <c r="BP41369" s="90"/>
    </row>
    <row r="41370" spans="68:68" customFormat="1">
      <c r="BP41370" s="90"/>
    </row>
    <row r="41371" spans="68:68" customFormat="1">
      <c r="BP41371" s="90"/>
    </row>
    <row r="41372" spans="68:68" customFormat="1">
      <c r="BP41372" s="90"/>
    </row>
    <row r="41373" spans="68:68" customFormat="1">
      <c r="BP41373" s="90"/>
    </row>
    <row r="41374" spans="68:68" customFormat="1">
      <c r="BP41374" s="90"/>
    </row>
    <row r="41375" spans="68:68" customFormat="1">
      <c r="BP41375" s="90"/>
    </row>
    <row r="41376" spans="68:68" customFormat="1">
      <c r="BP41376" s="90"/>
    </row>
    <row r="41377" spans="68:68" customFormat="1">
      <c r="BP41377" s="90"/>
    </row>
    <row r="41378" spans="68:68" customFormat="1">
      <c r="BP41378" s="90"/>
    </row>
    <row r="41379" spans="68:68" customFormat="1">
      <c r="BP41379" s="90"/>
    </row>
    <row r="41380" spans="68:68" customFormat="1">
      <c r="BP41380" s="90"/>
    </row>
    <row r="41381" spans="68:68" customFormat="1">
      <c r="BP41381" s="90"/>
    </row>
    <row r="41382" spans="68:68" customFormat="1">
      <c r="BP41382" s="90"/>
    </row>
    <row r="41383" spans="68:68" customFormat="1">
      <c r="BP41383" s="90"/>
    </row>
    <row r="41384" spans="68:68" customFormat="1">
      <c r="BP41384" s="90"/>
    </row>
    <row r="41385" spans="68:68" customFormat="1">
      <c r="BP41385" s="90"/>
    </row>
    <row r="41386" spans="68:68" customFormat="1">
      <c r="BP41386" s="90"/>
    </row>
    <row r="41387" spans="68:68" customFormat="1">
      <c r="BP41387" s="90"/>
    </row>
    <row r="41388" spans="68:68" customFormat="1">
      <c r="BP41388" s="90"/>
    </row>
    <row r="41389" spans="68:68" customFormat="1">
      <c r="BP41389" s="90"/>
    </row>
    <row r="41390" spans="68:68" customFormat="1">
      <c r="BP41390" s="90"/>
    </row>
    <row r="41391" spans="68:68" customFormat="1">
      <c r="BP41391" s="90"/>
    </row>
    <row r="41392" spans="68:68" customFormat="1">
      <c r="BP41392" s="90"/>
    </row>
    <row r="41393" spans="68:68" customFormat="1">
      <c r="BP41393" s="90"/>
    </row>
    <row r="41394" spans="68:68" customFormat="1">
      <c r="BP41394" s="90"/>
    </row>
    <row r="41395" spans="68:68" customFormat="1">
      <c r="BP41395" s="90"/>
    </row>
    <row r="41396" spans="68:68" customFormat="1">
      <c r="BP41396" s="90"/>
    </row>
    <row r="41397" spans="68:68" customFormat="1">
      <c r="BP41397" s="90"/>
    </row>
    <row r="41398" spans="68:68" customFormat="1">
      <c r="BP41398" s="90"/>
    </row>
    <row r="41399" spans="68:68" customFormat="1">
      <c r="BP41399" s="90"/>
    </row>
    <row r="41400" spans="68:68" customFormat="1">
      <c r="BP41400" s="90"/>
    </row>
    <row r="41401" spans="68:68" customFormat="1">
      <c r="BP41401" s="90"/>
    </row>
    <row r="41402" spans="68:68" customFormat="1">
      <c r="BP41402" s="90"/>
    </row>
    <row r="41403" spans="68:68" customFormat="1">
      <c r="BP41403" s="90"/>
    </row>
    <row r="41404" spans="68:68" customFormat="1">
      <c r="BP41404" s="90"/>
    </row>
    <row r="41405" spans="68:68" customFormat="1">
      <c r="BP41405" s="90"/>
    </row>
    <row r="41406" spans="68:68" customFormat="1">
      <c r="BP41406" s="90"/>
    </row>
    <row r="41407" spans="68:68" customFormat="1">
      <c r="BP41407" s="90"/>
    </row>
    <row r="41408" spans="68:68" customFormat="1">
      <c r="BP41408" s="90"/>
    </row>
    <row r="41409" spans="68:68" customFormat="1">
      <c r="BP41409" s="90"/>
    </row>
    <row r="41410" spans="68:68" customFormat="1">
      <c r="BP41410" s="90"/>
    </row>
    <row r="41411" spans="68:68" customFormat="1">
      <c r="BP41411" s="90"/>
    </row>
    <row r="41412" spans="68:68" customFormat="1">
      <c r="BP41412" s="90"/>
    </row>
    <row r="41413" spans="68:68" customFormat="1">
      <c r="BP41413" s="90"/>
    </row>
    <row r="41414" spans="68:68" customFormat="1">
      <c r="BP41414" s="90"/>
    </row>
    <row r="41415" spans="68:68" customFormat="1">
      <c r="BP41415" s="90"/>
    </row>
    <row r="41416" spans="68:68" customFormat="1">
      <c r="BP41416" s="90"/>
    </row>
    <row r="41417" spans="68:68" customFormat="1">
      <c r="BP41417" s="90"/>
    </row>
    <row r="41418" spans="68:68" customFormat="1">
      <c r="BP41418" s="90"/>
    </row>
    <row r="41419" spans="68:68" customFormat="1">
      <c r="BP41419" s="90"/>
    </row>
    <row r="41420" spans="68:68" customFormat="1">
      <c r="BP41420" s="90"/>
    </row>
    <row r="41421" spans="68:68" customFormat="1">
      <c r="BP41421" s="90"/>
    </row>
    <row r="41422" spans="68:68" customFormat="1">
      <c r="BP41422" s="90"/>
    </row>
    <row r="41423" spans="68:68" customFormat="1">
      <c r="BP41423" s="90"/>
    </row>
    <row r="41424" spans="68:68" customFormat="1">
      <c r="BP41424" s="90"/>
    </row>
    <row r="41425" spans="68:68" customFormat="1">
      <c r="BP41425" s="90"/>
    </row>
    <row r="41426" spans="68:68" customFormat="1">
      <c r="BP41426" s="90"/>
    </row>
    <row r="41427" spans="68:68" customFormat="1">
      <c r="BP41427" s="90"/>
    </row>
    <row r="41428" spans="68:68" customFormat="1">
      <c r="BP41428" s="90"/>
    </row>
    <row r="41429" spans="68:68" customFormat="1">
      <c r="BP41429" s="90"/>
    </row>
    <row r="41430" spans="68:68" customFormat="1">
      <c r="BP41430" s="90"/>
    </row>
    <row r="41431" spans="68:68" customFormat="1">
      <c r="BP41431" s="90"/>
    </row>
    <row r="41432" spans="68:68" customFormat="1">
      <c r="BP41432" s="90"/>
    </row>
    <row r="41433" spans="68:68" customFormat="1">
      <c r="BP41433" s="90"/>
    </row>
    <row r="41434" spans="68:68" customFormat="1">
      <c r="BP41434" s="90"/>
    </row>
    <row r="41435" spans="68:68" customFormat="1">
      <c r="BP41435" s="90"/>
    </row>
    <row r="41436" spans="68:68" customFormat="1">
      <c r="BP41436" s="90"/>
    </row>
    <row r="41437" spans="68:68" customFormat="1">
      <c r="BP41437" s="90"/>
    </row>
    <row r="41438" spans="68:68" customFormat="1">
      <c r="BP41438" s="90"/>
    </row>
    <row r="41439" spans="68:68" customFormat="1">
      <c r="BP41439" s="90"/>
    </row>
    <row r="41440" spans="68:68" customFormat="1">
      <c r="BP41440" s="90"/>
    </row>
    <row r="41441" spans="68:68" customFormat="1">
      <c r="BP41441" s="90"/>
    </row>
    <row r="41442" spans="68:68" customFormat="1">
      <c r="BP41442" s="90"/>
    </row>
    <row r="41443" spans="68:68" customFormat="1">
      <c r="BP41443" s="90"/>
    </row>
    <row r="41444" spans="68:68" customFormat="1">
      <c r="BP41444" s="90"/>
    </row>
    <row r="41445" spans="68:68" customFormat="1">
      <c r="BP41445" s="90"/>
    </row>
    <row r="41446" spans="68:68" customFormat="1">
      <c r="BP41446" s="90"/>
    </row>
    <row r="41447" spans="68:68" customFormat="1">
      <c r="BP41447" s="90"/>
    </row>
    <row r="41448" spans="68:68" customFormat="1">
      <c r="BP41448" s="90"/>
    </row>
    <row r="41449" spans="68:68" customFormat="1">
      <c r="BP41449" s="90"/>
    </row>
    <row r="41450" spans="68:68" customFormat="1">
      <c r="BP41450" s="90"/>
    </row>
    <row r="41451" spans="68:68" customFormat="1">
      <c r="BP41451" s="90"/>
    </row>
    <row r="41452" spans="68:68" customFormat="1">
      <c r="BP41452" s="90"/>
    </row>
    <row r="41453" spans="68:68" customFormat="1">
      <c r="BP41453" s="90"/>
    </row>
    <row r="41454" spans="68:68" customFormat="1">
      <c r="BP41454" s="90"/>
    </row>
    <row r="41455" spans="68:68" customFormat="1">
      <c r="BP41455" s="90"/>
    </row>
    <row r="41456" spans="68:68" customFormat="1">
      <c r="BP41456" s="90"/>
    </row>
    <row r="41457" spans="68:68" customFormat="1">
      <c r="BP41457" s="90"/>
    </row>
    <row r="41458" spans="68:68" customFormat="1">
      <c r="BP41458" s="90"/>
    </row>
    <row r="41459" spans="68:68" customFormat="1">
      <c r="BP41459" s="90"/>
    </row>
    <row r="41460" spans="68:68" customFormat="1">
      <c r="BP41460" s="90"/>
    </row>
    <row r="41461" spans="68:68" customFormat="1">
      <c r="BP41461" s="90"/>
    </row>
    <row r="41462" spans="68:68" customFormat="1">
      <c r="BP41462" s="90"/>
    </row>
    <row r="41463" spans="68:68" customFormat="1">
      <c r="BP41463" s="90"/>
    </row>
    <row r="41464" spans="68:68" customFormat="1">
      <c r="BP41464" s="90"/>
    </row>
    <row r="41465" spans="68:68" customFormat="1">
      <c r="BP41465" s="90"/>
    </row>
    <row r="41466" spans="68:68" customFormat="1">
      <c r="BP41466" s="90"/>
    </row>
    <row r="41467" spans="68:68" customFormat="1">
      <c r="BP41467" s="90"/>
    </row>
    <row r="41468" spans="68:68" customFormat="1">
      <c r="BP41468" s="90"/>
    </row>
    <row r="41469" spans="68:68" customFormat="1">
      <c r="BP41469" s="90"/>
    </row>
    <row r="41470" spans="68:68" customFormat="1">
      <c r="BP41470" s="90"/>
    </row>
    <row r="41471" spans="68:68" customFormat="1">
      <c r="BP41471" s="90"/>
    </row>
    <row r="41472" spans="68:68" customFormat="1">
      <c r="BP41472" s="90"/>
    </row>
    <row r="41473" spans="68:68" customFormat="1">
      <c r="BP41473" s="90"/>
    </row>
    <row r="41474" spans="68:68" customFormat="1">
      <c r="BP41474" s="90"/>
    </row>
    <row r="41475" spans="68:68" customFormat="1">
      <c r="BP41475" s="90"/>
    </row>
    <row r="41476" spans="68:68" customFormat="1">
      <c r="BP41476" s="90"/>
    </row>
    <row r="41477" spans="68:68" customFormat="1">
      <c r="BP41477" s="90"/>
    </row>
    <row r="41478" spans="68:68" customFormat="1">
      <c r="BP41478" s="90"/>
    </row>
    <row r="41479" spans="68:68" customFormat="1">
      <c r="BP41479" s="90"/>
    </row>
    <row r="41480" spans="68:68" customFormat="1">
      <c r="BP41480" s="90"/>
    </row>
    <row r="41481" spans="68:68" customFormat="1">
      <c r="BP41481" s="90"/>
    </row>
    <row r="41482" spans="68:68" customFormat="1">
      <c r="BP41482" s="90"/>
    </row>
    <row r="41483" spans="68:68" customFormat="1">
      <c r="BP41483" s="90"/>
    </row>
    <row r="41484" spans="68:68" customFormat="1">
      <c r="BP41484" s="90"/>
    </row>
    <row r="41485" spans="68:68" customFormat="1">
      <c r="BP41485" s="90"/>
    </row>
    <row r="41486" spans="68:68" customFormat="1">
      <c r="BP41486" s="90"/>
    </row>
    <row r="41487" spans="68:68" customFormat="1">
      <c r="BP41487" s="90"/>
    </row>
    <row r="41488" spans="68:68" customFormat="1">
      <c r="BP41488" s="90"/>
    </row>
    <row r="41489" spans="68:68" customFormat="1">
      <c r="BP41489" s="90"/>
    </row>
    <row r="41490" spans="68:68" customFormat="1">
      <c r="BP41490" s="90"/>
    </row>
    <row r="41491" spans="68:68" customFormat="1">
      <c r="BP41491" s="90"/>
    </row>
    <row r="41492" spans="68:68" customFormat="1">
      <c r="BP41492" s="90"/>
    </row>
    <row r="41493" spans="68:68" customFormat="1">
      <c r="BP41493" s="90"/>
    </row>
    <row r="41494" spans="68:68" customFormat="1">
      <c r="BP41494" s="90"/>
    </row>
    <row r="41495" spans="68:68" customFormat="1">
      <c r="BP41495" s="90"/>
    </row>
    <row r="41496" spans="68:68" customFormat="1">
      <c r="BP41496" s="90"/>
    </row>
    <row r="41497" spans="68:68" customFormat="1">
      <c r="BP41497" s="90"/>
    </row>
    <row r="41498" spans="68:68" customFormat="1">
      <c r="BP41498" s="90"/>
    </row>
    <row r="41499" spans="68:68" customFormat="1">
      <c r="BP41499" s="90"/>
    </row>
    <row r="41500" spans="68:68" customFormat="1">
      <c r="BP41500" s="90"/>
    </row>
    <row r="41501" spans="68:68" customFormat="1">
      <c r="BP41501" s="90"/>
    </row>
    <row r="41502" spans="68:68" customFormat="1">
      <c r="BP41502" s="90"/>
    </row>
    <row r="41503" spans="68:68" customFormat="1">
      <c r="BP41503" s="90"/>
    </row>
    <row r="41504" spans="68:68" customFormat="1">
      <c r="BP41504" s="90"/>
    </row>
    <row r="41505" spans="68:68" customFormat="1">
      <c r="BP41505" s="90"/>
    </row>
    <row r="41506" spans="68:68" customFormat="1">
      <c r="BP41506" s="90"/>
    </row>
    <row r="41507" spans="68:68" customFormat="1">
      <c r="BP41507" s="90"/>
    </row>
    <row r="41508" spans="68:68" customFormat="1">
      <c r="BP41508" s="90"/>
    </row>
    <row r="41509" spans="68:68" customFormat="1">
      <c r="BP41509" s="90"/>
    </row>
    <row r="41510" spans="68:68" customFormat="1">
      <c r="BP41510" s="90"/>
    </row>
    <row r="41511" spans="68:68" customFormat="1">
      <c r="BP41511" s="90"/>
    </row>
    <row r="41512" spans="68:68" customFormat="1">
      <c r="BP41512" s="90"/>
    </row>
    <row r="41513" spans="68:68" customFormat="1">
      <c r="BP41513" s="90"/>
    </row>
    <row r="41514" spans="68:68" customFormat="1">
      <c r="BP41514" s="90"/>
    </row>
    <row r="41515" spans="68:68" customFormat="1">
      <c r="BP41515" s="90"/>
    </row>
    <row r="41516" spans="68:68" customFormat="1">
      <c r="BP41516" s="90"/>
    </row>
    <row r="41517" spans="68:68" customFormat="1">
      <c r="BP41517" s="90"/>
    </row>
    <row r="41518" spans="68:68" customFormat="1">
      <c r="BP41518" s="90"/>
    </row>
    <row r="41519" spans="68:68" customFormat="1">
      <c r="BP41519" s="90"/>
    </row>
    <row r="41520" spans="68:68" customFormat="1">
      <c r="BP41520" s="90"/>
    </row>
    <row r="41521" spans="68:68" customFormat="1">
      <c r="BP41521" s="90"/>
    </row>
    <row r="41522" spans="68:68" customFormat="1">
      <c r="BP41522" s="90"/>
    </row>
    <row r="41523" spans="68:68" customFormat="1">
      <c r="BP41523" s="90"/>
    </row>
    <row r="41524" spans="68:68" customFormat="1">
      <c r="BP41524" s="90"/>
    </row>
    <row r="41525" spans="68:68" customFormat="1">
      <c r="BP41525" s="90"/>
    </row>
    <row r="41526" spans="68:68" customFormat="1">
      <c r="BP41526" s="90"/>
    </row>
    <row r="41527" spans="68:68" customFormat="1">
      <c r="BP41527" s="90"/>
    </row>
    <row r="41528" spans="68:68" customFormat="1">
      <c r="BP41528" s="90"/>
    </row>
    <row r="41529" spans="68:68" customFormat="1">
      <c r="BP41529" s="90"/>
    </row>
    <row r="41530" spans="68:68" customFormat="1">
      <c r="BP41530" s="90"/>
    </row>
    <row r="41531" spans="68:68" customFormat="1">
      <c r="BP41531" s="90"/>
    </row>
    <row r="41532" spans="68:68" customFormat="1">
      <c r="BP41532" s="90"/>
    </row>
    <row r="41533" spans="68:68" customFormat="1">
      <c r="BP41533" s="90"/>
    </row>
    <row r="41534" spans="68:68" customFormat="1">
      <c r="BP41534" s="90"/>
    </row>
    <row r="41535" spans="68:68" customFormat="1">
      <c r="BP41535" s="90"/>
    </row>
    <row r="41536" spans="68:68" customFormat="1">
      <c r="BP41536" s="90"/>
    </row>
    <row r="41537" spans="68:68" customFormat="1">
      <c r="BP41537" s="90"/>
    </row>
    <row r="41538" spans="68:68" customFormat="1">
      <c r="BP41538" s="90"/>
    </row>
    <row r="41539" spans="68:68" customFormat="1">
      <c r="BP41539" s="90"/>
    </row>
    <row r="41540" spans="68:68" customFormat="1">
      <c r="BP41540" s="90"/>
    </row>
    <row r="41541" spans="68:68" customFormat="1">
      <c r="BP41541" s="90"/>
    </row>
    <row r="41542" spans="68:68" customFormat="1">
      <c r="BP41542" s="90"/>
    </row>
    <row r="41543" spans="68:68" customFormat="1">
      <c r="BP41543" s="90"/>
    </row>
    <row r="41544" spans="68:68" customFormat="1">
      <c r="BP41544" s="90"/>
    </row>
    <row r="41545" spans="68:68" customFormat="1">
      <c r="BP41545" s="90"/>
    </row>
    <row r="41546" spans="68:68" customFormat="1">
      <c r="BP41546" s="90"/>
    </row>
    <row r="41547" spans="68:68" customFormat="1">
      <c r="BP41547" s="90"/>
    </row>
    <row r="41548" spans="68:68" customFormat="1">
      <c r="BP41548" s="90"/>
    </row>
    <row r="41549" spans="68:68" customFormat="1">
      <c r="BP41549" s="90"/>
    </row>
    <row r="41550" spans="68:68" customFormat="1">
      <c r="BP41550" s="90"/>
    </row>
    <row r="41551" spans="68:68" customFormat="1">
      <c r="BP41551" s="90"/>
    </row>
    <row r="41552" spans="68:68" customFormat="1">
      <c r="BP41552" s="90"/>
    </row>
    <row r="41553" spans="68:68" customFormat="1">
      <c r="BP41553" s="90"/>
    </row>
    <row r="41554" spans="68:68" customFormat="1">
      <c r="BP41554" s="90"/>
    </row>
    <row r="41555" spans="68:68" customFormat="1">
      <c r="BP41555" s="90"/>
    </row>
    <row r="41556" spans="68:68" customFormat="1">
      <c r="BP41556" s="90"/>
    </row>
    <row r="41557" spans="68:68" customFormat="1">
      <c r="BP41557" s="90"/>
    </row>
    <row r="41558" spans="68:68" customFormat="1">
      <c r="BP41558" s="90"/>
    </row>
    <row r="41559" spans="68:68" customFormat="1">
      <c r="BP41559" s="90"/>
    </row>
    <row r="41560" spans="68:68" customFormat="1">
      <c r="BP41560" s="90"/>
    </row>
    <row r="41561" spans="68:68" customFormat="1">
      <c r="BP41561" s="90"/>
    </row>
    <row r="41562" spans="68:68" customFormat="1">
      <c r="BP41562" s="90"/>
    </row>
    <row r="41563" spans="68:68" customFormat="1">
      <c r="BP41563" s="90"/>
    </row>
    <row r="41564" spans="68:68" customFormat="1">
      <c r="BP41564" s="90"/>
    </row>
    <row r="41565" spans="68:68" customFormat="1">
      <c r="BP41565" s="90"/>
    </row>
    <row r="41566" spans="68:68" customFormat="1">
      <c r="BP41566" s="90"/>
    </row>
    <row r="41567" spans="68:68" customFormat="1">
      <c r="BP41567" s="90"/>
    </row>
    <row r="41568" spans="68:68" customFormat="1">
      <c r="BP41568" s="90"/>
    </row>
    <row r="41569" spans="68:68" customFormat="1">
      <c r="BP41569" s="90"/>
    </row>
    <row r="41570" spans="68:68" customFormat="1">
      <c r="BP41570" s="90"/>
    </row>
    <row r="41571" spans="68:68" customFormat="1">
      <c r="BP41571" s="90"/>
    </row>
    <row r="41572" spans="68:68" customFormat="1">
      <c r="BP41572" s="90"/>
    </row>
    <row r="41573" spans="68:68" customFormat="1">
      <c r="BP41573" s="90"/>
    </row>
    <row r="41574" spans="68:68" customFormat="1">
      <c r="BP41574" s="90"/>
    </row>
    <row r="41575" spans="68:68" customFormat="1">
      <c r="BP41575" s="90"/>
    </row>
    <row r="41576" spans="68:68" customFormat="1">
      <c r="BP41576" s="90"/>
    </row>
    <row r="41577" spans="68:68" customFormat="1">
      <c r="BP41577" s="90"/>
    </row>
    <row r="41578" spans="68:68" customFormat="1">
      <c r="BP41578" s="90"/>
    </row>
    <row r="41579" spans="68:68" customFormat="1">
      <c r="BP41579" s="90"/>
    </row>
    <row r="41580" spans="68:68" customFormat="1">
      <c r="BP41580" s="90"/>
    </row>
    <row r="41581" spans="68:68" customFormat="1">
      <c r="BP41581" s="90"/>
    </row>
    <row r="41582" spans="68:68" customFormat="1">
      <c r="BP41582" s="90"/>
    </row>
    <row r="41583" spans="68:68" customFormat="1">
      <c r="BP41583" s="90"/>
    </row>
    <row r="41584" spans="68:68" customFormat="1">
      <c r="BP41584" s="90"/>
    </row>
    <row r="41585" spans="68:68" customFormat="1">
      <c r="BP41585" s="90"/>
    </row>
    <row r="41586" spans="68:68" customFormat="1">
      <c r="BP41586" s="90"/>
    </row>
    <row r="41587" spans="68:68" customFormat="1">
      <c r="BP41587" s="90"/>
    </row>
    <row r="41588" spans="68:68" customFormat="1">
      <c r="BP41588" s="90"/>
    </row>
    <row r="41589" spans="68:68" customFormat="1">
      <c r="BP41589" s="90"/>
    </row>
    <row r="41590" spans="68:68" customFormat="1">
      <c r="BP41590" s="90"/>
    </row>
    <row r="41591" spans="68:68" customFormat="1">
      <c r="BP41591" s="90"/>
    </row>
    <row r="41592" spans="68:68" customFormat="1">
      <c r="BP41592" s="90"/>
    </row>
    <row r="41593" spans="68:68" customFormat="1">
      <c r="BP41593" s="90"/>
    </row>
    <row r="41594" spans="68:68" customFormat="1">
      <c r="BP41594" s="90"/>
    </row>
    <row r="41595" spans="68:68" customFormat="1">
      <c r="BP41595" s="90"/>
    </row>
    <row r="41596" spans="68:68" customFormat="1">
      <c r="BP41596" s="90"/>
    </row>
    <row r="41597" spans="68:68" customFormat="1">
      <c r="BP41597" s="90"/>
    </row>
    <row r="41598" spans="68:68" customFormat="1">
      <c r="BP41598" s="90"/>
    </row>
    <row r="41599" spans="68:68" customFormat="1">
      <c r="BP41599" s="90"/>
    </row>
    <row r="41600" spans="68:68" customFormat="1">
      <c r="BP41600" s="90"/>
    </row>
    <row r="41601" spans="68:68" customFormat="1">
      <c r="BP41601" s="90"/>
    </row>
    <row r="41602" spans="68:68" customFormat="1">
      <c r="BP41602" s="90"/>
    </row>
    <row r="41603" spans="68:68" customFormat="1">
      <c r="BP41603" s="90"/>
    </row>
    <row r="41604" spans="68:68" customFormat="1">
      <c r="BP41604" s="90"/>
    </row>
    <row r="41605" spans="68:68" customFormat="1">
      <c r="BP41605" s="90"/>
    </row>
    <row r="41606" spans="68:68" customFormat="1">
      <c r="BP41606" s="90"/>
    </row>
    <row r="41607" spans="68:68" customFormat="1">
      <c r="BP41607" s="90"/>
    </row>
    <row r="41608" spans="68:68" customFormat="1">
      <c r="BP41608" s="90"/>
    </row>
    <row r="41609" spans="68:68" customFormat="1">
      <c r="BP41609" s="90"/>
    </row>
    <row r="41610" spans="68:68" customFormat="1">
      <c r="BP41610" s="90"/>
    </row>
    <row r="41611" spans="68:68" customFormat="1">
      <c r="BP41611" s="90"/>
    </row>
    <row r="41612" spans="68:68" customFormat="1">
      <c r="BP41612" s="90"/>
    </row>
    <row r="41613" spans="68:68" customFormat="1">
      <c r="BP41613" s="90"/>
    </row>
    <row r="41614" spans="68:68" customFormat="1">
      <c r="BP41614" s="90"/>
    </row>
    <row r="41615" spans="68:68" customFormat="1">
      <c r="BP41615" s="90"/>
    </row>
    <row r="41616" spans="68:68" customFormat="1">
      <c r="BP41616" s="90"/>
    </row>
    <row r="41617" spans="68:68" customFormat="1">
      <c r="BP41617" s="90"/>
    </row>
    <row r="41618" spans="68:68" customFormat="1">
      <c r="BP41618" s="90"/>
    </row>
    <row r="41619" spans="68:68" customFormat="1">
      <c r="BP41619" s="90"/>
    </row>
    <row r="41620" spans="68:68" customFormat="1">
      <c r="BP41620" s="90"/>
    </row>
    <row r="41621" spans="68:68" customFormat="1">
      <c r="BP41621" s="90"/>
    </row>
    <row r="41622" spans="68:68" customFormat="1">
      <c r="BP41622" s="90"/>
    </row>
    <row r="41623" spans="68:68" customFormat="1">
      <c r="BP41623" s="90"/>
    </row>
    <row r="41624" spans="68:68" customFormat="1">
      <c r="BP41624" s="90"/>
    </row>
    <row r="41625" spans="68:68" customFormat="1">
      <c r="BP41625" s="90"/>
    </row>
    <row r="41626" spans="68:68" customFormat="1">
      <c r="BP41626" s="90"/>
    </row>
    <row r="41627" spans="68:68" customFormat="1">
      <c r="BP41627" s="90"/>
    </row>
    <row r="41628" spans="68:68" customFormat="1">
      <c r="BP41628" s="90"/>
    </row>
    <row r="41629" spans="68:68" customFormat="1">
      <c r="BP41629" s="90"/>
    </row>
    <row r="41630" spans="68:68" customFormat="1">
      <c r="BP41630" s="90"/>
    </row>
    <row r="41631" spans="68:68" customFormat="1">
      <c r="BP41631" s="90"/>
    </row>
    <row r="41632" spans="68:68" customFormat="1">
      <c r="BP41632" s="90"/>
    </row>
    <row r="41633" spans="68:68" customFormat="1">
      <c r="BP41633" s="90"/>
    </row>
    <row r="41634" spans="68:68" customFormat="1">
      <c r="BP41634" s="90"/>
    </row>
    <row r="41635" spans="68:68" customFormat="1">
      <c r="BP41635" s="90"/>
    </row>
    <row r="41636" spans="68:68" customFormat="1">
      <c r="BP41636" s="90"/>
    </row>
    <row r="41637" spans="68:68" customFormat="1">
      <c r="BP41637" s="90"/>
    </row>
    <row r="41638" spans="68:68" customFormat="1">
      <c r="BP41638" s="90"/>
    </row>
    <row r="41639" spans="68:68" customFormat="1">
      <c r="BP41639" s="90"/>
    </row>
    <row r="41640" spans="68:68" customFormat="1">
      <c r="BP41640" s="90"/>
    </row>
    <row r="41641" spans="68:68" customFormat="1">
      <c r="BP41641" s="90"/>
    </row>
    <row r="41642" spans="68:68" customFormat="1">
      <c r="BP41642" s="90"/>
    </row>
    <row r="41643" spans="68:68" customFormat="1">
      <c r="BP41643" s="90"/>
    </row>
    <row r="41644" spans="68:68" customFormat="1">
      <c r="BP41644" s="90"/>
    </row>
    <row r="41645" spans="68:68" customFormat="1">
      <c r="BP41645" s="90"/>
    </row>
    <row r="41646" spans="68:68" customFormat="1">
      <c r="BP41646" s="90"/>
    </row>
    <row r="41647" spans="68:68" customFormat="1">
      <c r="BP41647" s="90"/>
    </row>
    <row r="41648" spans="68:68" customFormat="1">
      <c r="BP41648" s="90"/>
    </row>
    <row r="41649" spans="68:68" customFormat="1">
      <c r="BP41649" s="90"/>
    </row>
    <row r="41650" spans="68:68" customFormat="1">
      <c r="BP41650" s="90"/>
    </row>
    <row r="41651" spans="68:68" customFormat="1">
      <c r="BP41651" s="90"/>
    </row>
    <row r="41652" spans="68:68" customFormat="1">
      <c r="BP41652" s="90"/>
    </row>
    <row r="41653" spans="68:68" customFormat="1">
      <c r="BP41653" s="90"/>
    </row>
    <row r="41654" spans="68:68" customFormat="1">
      <c r="BP41654" s="90"/>
    </row>
    <row r="41655" spans="68:68" customFormat="1">
      <c r="BP41655" s="90"/>
    </row>
    <row r="41656" spans="68:68" customFormat="1">
      <c r="BP41656" s="90"/>
    </row>
    <row r="41657" spans="68:68" customFormat="1">
      <c r="BP41657" s="90"/>
    </row>
    <row r="41658" spans="68:68" customFormat="1">
      <c r="BP41658" s="90"/>
    </row>
    <row r="41659" spans="68:68" customFormat="1">
      <c r="BP41659" s="90"/>
    </row>
    <row r="41660" spans="68:68" customFormat="1">
      <c r="BP41660" s="90"/>
    </row>
    <row r="41661" spans="68:68" customFormat="1">
      <c r="BP41661" s="90"/>
    </row>
    <row r="41662" spans="68:68" customFormat="1">
      <c r="BP41662" s="90"/>
    </row>
    <row r="41663" spans="68:68" customFormat="1">
      <c r="BP41663" s="90"/>
    </row>
    <row r="41664" spans="68:68" customFormat="1">
      <c r="BP41664" s="90"/>
    </row>
    <row r="41665" spans="68:68" customFormat="1">
      <c r="BP41665" s="90"/>
    </row>
    <row r="41666" spans="68:68" customFormat="1">
      <c r="BP41666" s="90"/>
    </row>
    <row r="41667" spans="68:68" customFormat="1">
      <c r="BP41667" s="90"/>
    </row>
    <row r="41668" spans="68:68" customFormat="1">
      <c r="BP41668" s="90"/>
    </row>
    <row r="41669" spans="68:68" customFormat="1">
      <c r="BP41669" s="90"/>
    </row>
    <row r="41670" spans="68:68" customFormat="1">
      <c r="BP41670" s="90"/>
    </row>
    <row r="41671" spans="68:68" customFormat="1">
      <c r="BP41671" s="90"/>
    </row>
    <row r="41672" spans="68:68" customFormat="1">
      <c r="BP41672" s="90"/>
    </row>
    <row r="41673" spans="68:68" customFormat="1">
      <c r="BP41673" s="90"/>
    </row>
    <row r="41674" spans="68:68" customFormat="1">
      <c r="BP41674" s="90"/>
    </row>
    <row r="41675" spans="68:68" customFormat="1">
      <c r="BP41675" s="90"/>
    </row>
    <row r="41676" spans="68:68" customFormat="1">
      <c r="BP41676" s="90"/>
    </row>
    <row r="41677" spans="68:68" customFormat="1">
      <c r="BP41677" s="90"/>
    </row>
    <row r="41678" spans="68:68" customFormat="1">
      <c r="BP41678" s="90"/>
    </row>
    <row r="41679" spans="68:68" customFormat="1">
      <c r="BP41679" s="90"/>
    </row>
    <row r="41680" spans="68:68" customFormat="1">
      <c r="BP41680" s="90"/>
    </row>
    <row r="41681" spans="68:68" customFormat="1">
      <c r="BP41681" s="90"/>
    </row>
    <row r="41682" spans="68:68" customFormat="1">
      <c r="BP41682" s="90"/>
    </row>
    <row r="41683" spans="68:68" customFormat="1">
      <c r="BP41683" s="90"/>
    </row>
    <row r="41684" spans="68:68" customFormat="1">
      <c r="BP41684" s="90"/>
    </row>
    <row r="41685" spans="68:68" customFormat="1">
      <c r="BP41685" s="90"/>
    </row>
    <row r="41686" spans="68:68" customFormat="1">
      <c r="BP41686" s="90"/>
    </row>
    <row r="41687" spans="68:68" customFormat="1">
      <c r="BP41687" s="90"/>
    </row>
    <row r="41688" spans="68:68" customFormat="1">
      <c r="BP41688" s="90"/>
    </row>
    <row r="41689" spans="68:68" customFormat="1">
      <c r="BP41689" s="90"/>
    </row>
    <row r="41690" spans="68:68" customFormat="1">
      <c r="BP41690" s="90"/>
    </row>
    <row r="41691" spans="68:68" customFormat="1">
      <c r="BP41691" s="90"/>
    </row>
    <row r="41692" spans="68:68" customFormat="1">
      <c r="BP41692" s="90"/>
    </row>
    <row r="41693" spans="68:68" customFormat="1">
      <c r="BP41693" s="90"/>
    </row>
    <row r="41694" spans="68:68" customFormat="1">
      <c r="BP41694" s="90"/>
    </row>
    <row r="41695" spans="68:68" customFormat="1">
      <c r="BP41695" s="90"/>
    </row>
    <row r="41696" spans="68:68" customFormat="1">
      <c r="BP41696" s="90"/>
    </row>
    <row r="41697" spans="68:68" customFormat="1">
      <c r="BP41697" s="90"/>
    </row>
    <row r="41698" spans="68:68" customFormat="1">
      <c r="BP41698" s="90"/>
    </row>
    <row r="41699" spans="68:68" customFormat="1">
      <c r="BP41699" s="90"/>
    </row>
    <row r="41700" spans="68:68" customFormat="1">
      <c r="BP41700" s="90"/>
    </row>
    <row r="41701" spans="68:68" customFormat="1">
      <c r="BP41701" s="90"/>
    </row>
    <row r="41702" spans="68:68" customFormat="1">
      <c r="BP41702" s="90"/>
    </row>
    <row r="41703" spans="68:68" customFormat="1">
      <c r="BP41703" s="90"/>
    </row>
    <row r="41704" spans="68:68" customFormat="1">
      <c r="BP41704" s="90"/>
    </row>
    <row r="41705" spans="68:68" customFormat="1">
      <c r="BP41705" s="90"/>
    </row>
    <row r="41706" spans="68:68" customFormat="1">
      <c r="BP41706" s="90"/>
    </row>
    <row r="41707" spans="68:68" customFormat="1">
      <c r="BP41707" s="90"/>
    </row>
    <row r="41708" spans="68:68" customFormat="1">
      <c r="BP41708" s="90"/>
    </row>
    <row r="41709" spans="68:68" customFormat="1">
      <c r="BP41709" s="90"/>
    </row>
    <row r="41710" spans="68:68" customFormat="1">
      <c r="BP41710" s="90"/>
    </row>
    <row r="41711" spans="68:68" customFormat="1">
      <c r="BP41711" s="90"/>
    </row>
    <row r="41712" spans="68:68" customFormat="1">
      <c r="BP41712" s="90"/>
    </row>
    <row r="41713" spans="68:68" customFormat="1">
      <c r="BP41713" s="90"/>
    </row>
    <row r="41714" spans="68:68" customFormat="1">
      <c r="BP41714" s="90"/>
    </row>
    <row r="41715" spans="68:68" customFormat="1">
      <c r="BP41715" s="90"/>
    </row>
    <row r="41716" spans="68:68" customFormat="1">
      <c r="BP41716" s="90"/>
    </row>
    <row r="41717" spans="68:68" customFormat="1">
      <c r="BP41717" s="90"/>
    </row>
    <row r="41718" spans="68:68" customFormat="1">
      <c r="BP41718" s="90"/>
    </row>
    <row r="41719" spans="68:68" customFormat="1">
      <c r="BP41719" s="90"/>
    </row>
    <row r="41720" spans="68:68" customFormat="1">
      <c r="BP41720" s="90"/>
    </row>
    <row r="41721" spans="68:68" customFormat="1">
      <c r="BP41721" s="90"/>
    </row>
    <row r="41722" spans="68:68" customFormat="1">
      <c r="BP41722" s="90"/>
    </row>
    <row r="41723" spans="68:68" customFormat="1">
      <c r="BP41723" s="90"/>
    </row>
    <row r="41724" spans="68:68" customFormat="1">
      <c r="BP41724" s="90"/>
    </row>
    <row r="41725" spans="68:68" customFormat="1">
      <c r="BP41725" s="90"/>
    </row>
    <row r="41726" spans="68:68" customFormat="1">
      <c r="BP41726" s="90"/>
    </row>
    <row r="41727" spans="68:68" customFormat="1">
      <c r="BP41727" s="90"/>
    </row>
    <row r="41728" spans="68:68" customFormat="1">
      <c r="BP41728" s="90"/>
    </row>
    <row r="41729" spans="68:68" customFormat="1">
      <c r="BP41729" s="90"/>
    </row>
    <row r="41730" spans="68:68" customFormat="1">
      <c r="BP41730" s="90"/>
    </row>
    <row r="41731" spans="68:68" customFormat="1">
      <c r="BP41731" s="90"/>
    </row>
    <row r="41732" spans="68:68" customFormat="1">
      <c r="BP41732" s="90"/>
    </row>
    <row r="41733" spans="68:68" customFormat="1">
      <c r="BP41733" s="90"/>
    </row>
    <row r="41734" spans="68:68" customFormat="1">
      <c r="BP41734" s="90"/>
    </row>
    <row r="41735" spans="68:68" customFormat="1">
      <c r="BP41735" s="90"/>
    </row>
    <row r="41736" spans="68:68" customFormat="1">
      <c r="BP41736" s="90"/>
    </row>
    <row r="41737" spans="68:68" customFormat="1">
      <c r="BP41737" s="90"/>
    </row>
    <row r="41738" spans="68:68" customFormat="1">
      <c r="BP41738" s="90"/>
    </row>
    <row r="41739" spans="68:68" customFormat="1">
      <c r="BP41739" s="90"/>
    </row>
    <row r="41740" spans="68:68" customFormat="1">
      <c r="BP41740" s="90"/>
    </row>
    <row r="41741" spans="68:68" customFormat="1">
      <c r="BP41741" s="90"/>
    </row>
    <row r="41742" spans="68:68" customFormat="1">
      <c r="BP41742" s="90"/>
    </row>
    <row r="41743" spans="68:68" customFormat="1">
      <c r="BP41743" s="90"/>
    </row>
    <row r="41744" spans="68:68" customFormat="1">
      <c r="BP41744" s="90"/>
    </row>
    <row r="41745" spans="68:68" customFormat="1">
      <c r="BP41745" s="90"/>
    </row>
    <row r="41746" spans="68:68" customFormat="1">
      <c r="BP41746" s="90"/>
    </row>
    <row r="41747" spans="68:68" customFormat="1">
      <c r="BP41747" s="90"/>
    </row>
    <row r="41748" spans="68:68" customFormat="1">
      <c r="BP41748" s="90"/>
    </row>
    <row r="41749" spans="68:68" customFormat="1">
      <c r="BP41749" s="90"/>
    </row>
    <row r="41750" spans="68:68" customFormat="1">
      <c r="BP41750" s="90"/>
    </row>
    <row r="41751" spans="68:68" customFormat="1">
      <c r="BP41751" s="90"/>
    </row>
    <row r="41752" spans="68:68" customFormat="1">
      <c r="BP41752" s="90"/>
    </row>
    <row r="41753" spans="68:68" customFormat="1">
      <c r="BP41753" s="90"/>
    </row>
    <row r="41754" spans="68:68" customFormat="1">
      <c r="BP41754" s="90"/>
    </row>
    <row r="41755" spans="68:68" customFormat="1">
      <c r="BP41755" s="90"/>
    </row>
    <row r="41756" spans="68:68" customFormat="1">
      <c r="BP41756" s="90"/>
    </row>
    <row r="41757" spans="68:68" customFormat="1">
      <c r="BP41757" s="90"/>
    </row>
    <row r="41758" spans="68:68" customFormat="1">
      <c r="BP41758" s="90"/>
    </row>
    <row r="41759" spans="68:68" customFormat="1">
      <c r="BP41759" s="90"/>
    </row>
    <row r="41760" spans="68:68" customFormat="1">
      <c r="BP41760" s="90"/>
    </row>
    <row r="41761" spans="68:68" customFormat="1">
      <c r="BP41761" s="90"/>
    </row>
    <row r="41762" spans="68:68" customFormat="1">
      <c r="BP41762" s="90"/>
    </row>
    <row r="41763" spans="68:68" customFormat="1">
      <c r="BP41763" s="90"/>
    </row>
    <row r="41764" spans="68:68" customFormat="1">
      <c r="BP41764" s="90"/>
    </row>
    <row r="41765" spans="68:68" customFormat="1">
      <c r="BP41765" s="90"/>
    </row>
    <row r="41766" spans="68:68" customFormat="1">
      <c r="BP41766" s="90"/>
    </row>
    <row r="41767" spans="68:68" customFormat="1">
      <c r="BP41767" s="90"/>
    </row>
    <row r="41768" spans="68:68" customFormat="1">
      <c r="BP41768" s="90"/>
    </row>
    <row r="41769" spans="68:68" customFormat="1">
      <c r="BP41769" s="90"/>
    </row>
    <row r="41770" spans="68:68" customFormat="1">
      <c r="BP41770" s="90"/>
    </row>
    <row r="41771" spans="68:68" customFormat="1">
      <c r="BP41771" s="90"/>
    </row>
    <row r="41772" spans="68:68" customFormat="1">
      <c r="BP41772" s="90"/>
    </row>
    <row r="41773" spans="68:68" customFormat="1">
      <c r="BP41773" s="90"/>
    </row>
    <row r="41774" spans="68:68" customFormat="1">
      <c r="BP41774" s="90"/>
    </row>
    <row r="41775" spans="68:68" customFormat="1">
      <c r="BP41775" s="90"/>
    </row>
    <row r="41776" spans="68:68" customFormat="1">
      <c r="BP41776" s="90"/>
    </row>
    <row r="41777" spans="68:68" customFormat="1">
      <c r="BP41777" s="90"/>
    </row>
    <row r="41778" spans="68:68" customFormat="1">
      <c r="BP41778" s="90"/>
    </row>
    <row r="41779" spans="68:68" customFormat="1">
      <c r="BP41779" s="90"/>
    </row>
    <row r="41780" spans="68:68" customFormat="1">
      <c r="BP41780" s="90"/>
    </row>
    <row r="41781" spans="68:68" customFormat="1">
      <c r="BP41781" s="90"/>
    </row>
    <row r="41782" spans="68:68" customFormat="1">
      <c r="BP41782" s="90"/>
    </row>
    <row r="41783" spans="68:68" customFormat="1">
      <c r="BP41783" s="90"/>
    </row>
    <row r="41784" spans="68:68" customFormat="1">
      <c r="BP41784" s="90"/>
    </row>
    <row r="41785" spans="68:68" customFormat="1">
      <c r="BP41785" s="90"/>
    </row>
    <row r="41786" spans="68:68" customFormat="1">
      <c r="BP41786" s="90"/>
    </row>
    <row r="41787" spans="68:68" customFormat="1">
      <c r="BP41787" s="90"/>
    </row>
    <row r="41788" spans="68:68" customFormat="1">
      <c r="BP41788" s="90"/>
    </row>
    <row r="41789" spans="68:68" customFormat="1">
      <c r="BP41789" s="90"/>
    </row>
    <row r="41790" spans="68:68" customFormat="1">
      <c r="BP41790" s="90"/>
    </row>
    <row r="41791" spans="68:68" customFormat="1">
      <c r="BP41791" s="90"/>
    </row>
    <row r="41792" spans="68:68" customFormat="1">
      <c r="BP41792" s="90"/>
    </row>
    <row r="41793" spans="68:68" customFormat="1">
      <c r="BP41793" s="90"/>
    </row>
    <row r="41794" spans="68:68" customFormat="1">
      <c r="BP41794" s="90"/>
    </row>
    <row r="41795" spans="68:68" customFormat="1">
      <c r="BP41795" s="90"/>
    </row>
    <row r="41796" spans="68:68" customFormat="1">
      <c r="BP41796" s="90"/>
    </row>
    <row r="41797" spans="68:68" customFormat="1">
      <c r="BP41797" s="90"/>
    </row>
    <row r="41798" spans="68:68" customFormat="1">
      <c r="BP41798" s="90"/>
    </row>
    <row r="41799" spans="68:68" customFormat="1">
      <c r="BP41799" s="90"/>
    </row>
    <row r="41800" spans="68:68" customFormat="1">
      <c r="BP41800" s="90"/>
    </row>
    <row r="41801" spans="68:68" customFormat="1">
      <c r="BP41801" s="90"/>
    </row>
    <row r="41802" spans="68:68" customFormat="1">
      <c r="BP41802" s="90"/>
    </row>
    <row r="41803" spans="68:68" customFormat="1">
      <c r="BP41803" s="90"/>
    </row>
    <row r="41804" spans="68:68" customFormat="1">
      <c r="BP41804" s="90"/>
    </row>
    <row r="41805" spans="68:68" customFormat="1">
      <c r="BP41805" s="90"/>
    </row>
    <row r="41806" spans="68:68" customFormat="1">
      <c r="BP41806" s="90"/>
    </row>
    <row r="41807" spans="68:68" customFormat="1">
      <c r="BP41807" s="90"/>
    </row>
    <row r="41808" spans="68:68" customFormat="1">
      <c r="BP41808" s="90"/>
    </row>
    <row r="41809" spans="68:68" customFormat="1">
      <c r="BP41809" s="90"/>
    </row>
    <row r="41810" spans="68:68" customFormat="1">
      <c r="BP41810" s="90"/>
    </row>
    <row r="41811" spans="68:68" customFormat="1">
      <c r="BP41811" s="90"/>
    </row>
    <row r="41812" spans="68:68" customFormat="1">
      <c r="BP41812" s="90"/>
    </row>
    <row r="41813" spans="68:68" customFormat="1">
      <c r="BP41813" s="90"/>
    </row>
    <row r="41814" spans="68:68" customFormat="1">
      <c r="BP41814" s="90"/>
    </row>
    <row r="41815" spans="68:68" customFormat="1">
      <c r="BP41815" s="90"/>
    </row>
    <row r="41816" spans="68:68" customFormat="1">
      <c r="BP41816" s="90"/>
    </row>
    <row r="41817" spans="68:68" customFormat="1">
      <c r="BP41817" s="90"/>
    </row>
    <row r="41818" spans="68:68" customFormat="1">
      <c r="BP41818" s="90"/>
    </row>
    <row r="41819" spans="68:68" customFormat="1">
      <c r="BP41819" s="90"/>
    </row>
    <row r="41820" spans="68:68" customFormat="1">
      <c r="BP41820" s="90"/>
    </row>
    <row r="41821" spans="68:68" customFormat="1">
      <c r="BP41821" s="90"/>
    </row>
    <row r="41822" spans="68:68" customFormat="1">
      <c r="BP41822" s="90"/>
    </row>
    <row r="41823" spans="68:68" customFormat="1">
      <c r="BP41823" s="90"/>
    </row>
    <row r="41824" spans="68:68" customFormat="1">
      <c r="BP41824" s="90"/>
    </row>
    <row r="41825" spans="68:68" customFormat="1">
      <c r="BP41825" s="90"/>
    </row>
    <row r="41826" spans="68:68" customFormat="1">
      <c r="BP41826" s="90"/>
    </row>
    <row r="41827" spans="68:68" customFormat="1">
      <c r="BP41827" s="90"/>
    </row>
    <row r="41828" spans="68:68" customFormat="1">
      <c r="BP41828" s="90"/>
    </row>
    <row r="41829" spans="68:68" customFormat="1">
      <c r="BP41829" s="90"/>
    </row>
    <row r="41830" spans="68:68" customFormat="1">
      <c r="BP41830" s="90"/>
    </row>
    <row r="41831" spans="68:68" customFormat="1">
      <c r="BP41831" s="90"/>
    </row>
    <row r="41832" spans="68:68" customFormat="1">
      <c r="BP41832" s="90"/>
    </row>
    <row r="41833" spans="68:68" customFormat="1">
      <c r="BP41833" s="90"/>
    </row>
    <row r="41834" spans="68:68" customFormat="1">
      <c r="BP41834" s="90"/>
    </row>
    <row r="41835" spans="68:68" customFormat="1">
      <c r="BP41835" s="90"/>
    </row>
    <row r="41836" spans="68:68" customFormat="1">
      <c r="BP41836" s="90"/>
    </row>
    <row r="41837" spans="68:68" customFormat="1">
      <c r="BP41837" s="90"/>
    </row>
    <row r="41838" spans="68:68" customFormat="1">
      <c r="BP41838" s="90"/>
    </row>
    <row r="41839" spans="68:68" customFormat="1">
      <c r="BP41839" s="90"/>
    </row>
    <row r="41840" spans="68:68" customFormat="1">
      <c r="BP41840" s="90"/>
    </row>
    <row r="41841" spans="68:68" customFormat="1">
      <c r="BP41841" s="90"/>
    </row>
    <row r="41842" spans="68:68" customFormat="1">
      <c r="BP41842" s="90"/>
    </row>
    <row r="41843" spans="68:68" customFormat="1">
      <c r="BP41843" s="90"/>
    </row>
    <row r="41844" spans="68:68" customFormat="1">
      <c r="BP41844" s="90"/>
    </row>
    <row r="41845" spans="68:68" customFormat="1">
      <c r="BP41845" s="90"/>
    </row>
    <row r="41846" spans="68:68" customFormat="1">
      <c r="BP41846" s="90"/>
    </row>
    <row r="41847" spans="68:68" customFormat="1">
      <c r="BP41847" s="90"/>
    </row>
    <row r="41848" spans="68:68" customFormat="1">
      <c r="BP41848" s="90"/>
    </row>
    <row r="41849" spans="68:68" customFormat="1">
      <c r="BP41849" s="90"/>
    </row>
    <row r="41850" spans="68:68" customFormat="1">
      <c r="BP41850" s="90"/>
    </row>
    <row r="41851" spans="68:68" customFormat="1">
      <c r="BP41851" s="90"/>
    </row>
    <row r="41852" spans="68:68" customFormat="1">
      <c r="BP41852" s="90"/>
    </row>
    <row r="41853" spans="68:68" customFormat="1">
      <c r="BP41853" s="90"/>
    </row>
    <row r="41854" spans="68:68" customFormat="1">
      <c r="BP41854" s="90"/>
    </row>
    <row r="41855" spans="68:68" customFormat="1">
      <c r="BP41855" s="90"/>
    </row>
    <row r="41856" spans="68:68" customFormat="1">
      <c r="BP41856" s="90"/>
    </row>
    <row r="41857" spans="68:68" customFormat="1">
      <c r="BP41857" s="90"/>
    </row>
    <row r="41858" spans="68:68" customFormat="1">
      <c r="BP41858" s="90"/>
    </row>
    <row r="41859" spans="68:68" customFormat="1">
      <c r="BP41859" s="90"/>
    </row>
    <row r="41860" spans="68:68" customFormat="1">
      <c r="BP41860" s="90"/>
    </row>
    <row r="41861" spans="68:68" customFormat="1">
      <c r="BP41861" s="90"/>
    </row>
    <row r="41862" spans="68:68" customFormat="1">
      <c r="BP41862" s="90"/>
    </row>
    <row r="41863" spans="68:68" customFormat="1">
      <c r="BP41863" s="90"/>
    </row>
    <row r="41864" spans="68:68" customFormat="1">
      <c r="BP41864" s="90"/>
    </row>
    <row r="41865" spans="68:68" customFormat="1">
      <c r="BP41865" s="90"/>
    </row>
    <row r="41866" spans="68:68" customFormat="1">
      <c r="BP41866" s="90"/>
    </row>
    <row r="41867" spans="68:68" customFormat="1">
      <c r="BP41867" s="90"/>
    </row>
    <row r="41868" spans="68:68" customFormat="1">
      <c r="BP41868" s="90"/>
    </row>
    <row r="41869" spans="68:68" customFormat="1">
      <c r="BP41869" s="90"/>
    </row>
    <row r="41870" spans="68:68" customFormat="1">
      <c r="BP41870" s="90"/>
    </row>
    <row r="41871" spans="68:68" customFormat="1">
      <c r="BP41871" s="90"/>
    </row>
    <row r="41872" spans="68:68" customFormat="1">
      <c r="BP41872" s="90"/>
    </row>
    <row r="41873" spans="68:68" customFormat="1">
      <c r="BP41873" s="90"/>
    </row>
    <row r="41874" spans="68:68" customFormat="1">
      <c r="BP41874" s="90"/>
    </row>
    <row r="41875" spans="68:68" customFormat="1">
      <c r="BP41875" s="90"/>
    </row>
    <row r="41876" spans="68:68" customFormat="1">
      <c r="BP41876" s="90"/>
    </row>
    <row r="41877" spans="68:68" customFormat="1">
      <c r="BP41877" s="90"/>
    </row>
    <row r="41878" spans="68:68" customFormat="1">
      <c r="BP41878" s="90"/>
    </row>
    <row r="41879" spans="68:68" customFormat="1">
      <c r="BP41879" s="90"/>
    </row>
    <row r="41880" spans="68:68" customFormat="1">
      <c r="BP41880" s="90"/>
    </row>
    <row r="41881" spans="68:68" customFormat="1">
      <c r="BP41881" s="90"/>
    </row>
    <row r="41882" spans="68:68" customFormat="1">
      <c r="BP41882" s="90"/>
    </row>
    <row r="41883" spans="68:68" customFormat="1">
      <c r="BP41883" s="90"/>
    </row>
    <row r="41884" spans="68:68" customFormat="1">
      <c r="BP41884" s="90"/>
    </row>
    <row r="41885" spans="68:68" customFormat="1">
      <c r="BP41885" s="90"/>
    </row>
    <row r="41886" spans="68:68" customFormat="1">
      <c r="BP41886" s="90"/>
    </row>
    <row r="41887" spans="68:68" customFormat="1">
      <c r="BP41887" s="90"/>
    </row>
    <row r="41888" spans="68:68" customFormat="1">
      <c r="BP41888" s="90"/>
    </row>
    <row r="41889" spans="68:68" customFormat="1">
      <c r="BP41889" s="90"/>
    </row>
    <row r="41890" spans="68:68" customFormat="1">
      <c r="BP41890" s="90"/>
    </row>
    <row r="41891" spans="68:68" customFormat="1">
      <c r="BP41891" s="90"/>
    </row>
    <row r="41892" spans="68:68" customFormat="1">
      <c r="BP41892" s="90"/>
    </row>
    <row r="41893" spans="68:68" customFormat="1">
      <c r="BP41893" s="90"/>
    </row>
    <row r="41894" spans="68:68" customFormat="1">
      <c r="BP41894" s="90"/>
    </row>
    <row r="41895" spans="68:68" customFormat="1">
      <c r="BP41895" s="90"/>
    </row>
    <row r="41896" spans="68:68" customFormat="1">
      <c r="BP41896" s="90"/>
    </row>
    <row r="41897" spans="68:68" customFormat="1">
      <c r="BP41897" s="90"/>
    </row>
    <row r="41898" spans="68:68" customFormat="1">
      <c r="BP41898" s="90"/>
    </row>
    <row r="41899" spans="68:68" customFormat="1">
      <c r="BP41899" s="90"/>
    </row>
    <row r="41900" spans="68:68" customFormat="1">
      <c r="BP41900" s="90"/>
    </row>
    <row r="41901" spans="68:68" customFormat="1">
      <c r="BP41901" s="90"/>
    </row>
    <row r="41902" spans="68:68" customFormat="1">
      <c r="BP41902" s="90"/>
    </row>
    <row r="41903" spans="68:68" customFormat="1">
      <c r="BP41903" s="90"/>
    </row>
    <row r="41904" spans="68:68" customFormat="1">
      <c r="BP41904" s="90"/>
    </row>
    <row r="41905" spans="68:68" customFormat="1">
      <c r="BP41905" s="90"/>
    </row>
    <row r="41906" spans="68:68" customFormat="1">
      <c r="BP41906" s="90"/>
    </row>
    <row r="41907" spans="68:68" customFormat="1">
      <c r="BP41907" s="90"/>
    </row>
    <row r="41908" spans="68:68" customFormat="1">
      <c r="BP41908" s="90"/>
    </row>
    <row r="41909" spans="68:68" customFormat="1">
      <c r="BP41909" s="90"/>
    </row>
    <row r="41910" spans="68:68" customFormat="1">
      <c r="BP41910" s="90"/>
    </row>
    <row r="41911" spans="68:68" customFormat="1">
      <c r="BP41911" s="90"/>
    </row>
    <row r="41912" spans="68:68" customFormat="1">
      <c r="BP41912" s="90"/>
    </row>
    <row r="41913" spans="68:68" customFormat="1">
      <c r="BP41913" s="90"/>
    </row>
    <row r="41914" spans="68:68" customFormat="1">
      <c r="BP41914" s="90"/>
    </row>
    <row r="41915" spans="68:68" customFormat="1">
      <c r="BP41915" s="90"/>
    </row>
    <row r="41916" spans="68:68" customFormat="1">
      <c r="BP41916" s="90"/>
    </row>
    <row r="41917" spans="68:68" customFormat="1">
      <c r="BP41917" s="90"/>
    </row>
    <row r="41918" spans="68:68" customFormat="1">
      <c r="BP41918" s="90"/>
    </row>
    <row r="41919" spans="68:68" customFormat="1">
      <c r="BP41919" s="90"/>
    </row>
    <row r="41920" spans="68:68" customFormat="1">
      <c r="BP41920" s="90"/>
    </row>
    <row r="41921" spans="68:68" customFormat="1">
      <c r="BP41921" s="90"/>
    </row>
    <row r="41922" spans="68:68" customFormat="1">
      <c r="BP41922" s="90"/>
    </row>
    <row r="41923" spans="68:68" customFormat="1">
      <c r="BP41923" s="90"/>
    </row>
    <row r="41924" spans="68:68" customFormat="1">
      <c r="BP41924" s="90"/>
    </row>
    <row r="41925" spans="68:68" customFormat="1">
      <c r="BP41925" s="90"/>
    </row>
    <row r="41926" spans="68:68" customFormat="1">
      <c r="BP41926" s="90"/>
    </row>
    <row r="41927" spans="68:68" customFormat="1">
      <c r="BP41927" s="90"/>
    </row>
    <row r="41928" spans="68:68" customFormat="1">
      <c r="BP41928" s="90"/>
    </row>
    <row r="41929" spans="68:68" customFormat="1">
      <c r="BP41929" s="90"/>
    </row>
    <row r="41930" spans="68:68" customFormat="1">
      <c r="BP41930" s="90"/>
    </row>
    <row r="41931" spans="68:68" customFormat="1">
      <c r="BP41931" s="90"/>
    </row>
    <row r="41932" spans="68:68" customFormat="1">
      <c r="BP41932" s="90"/>
    </row>
    <row r="41933" spans="68:68" customFormat="1">
      <c r="BP41933" s="90"/>
    </row>
    <row r="41934" spans="68:68" customFormat="1">
      <c r="BP41934" s="90"/>
    </row>
    <row r="41935" spans="68:68" customFormat="1">
      <c r="BP41935" s="90"/>
    </row>
    <row r="41936" spans="68:68" customFormat="1">
      <c r="BP41936" s="90"/>
    </row>
    <row r="41937" spans="68:68" customFormat="1">
      <c r="BP41937" s="90"/>
    </row>
    <row r="41938" spans="68:68" customFormat="1">
      <c r="BP41938" s="90"/>
    </row>
    <row r="41939" spans="68:68" customFormat="1">
      <c r="BP41939" s="90"/>
    </row>
    <row r="41940" spans="68:68" customFormat="1">
      <c r="BP41940" s="90"/>
    </row>
    <row r="41941" spans="68:68" customFormat="1">
      <c r="BP41941" s="90"/>
    </row>
    <row r="41942" spans="68:68" customFormat="1">
      <c r="BP41942" s="90"/>
    </row>
    <row r="41943" spans="68:68" customFormat="1">
      <c r="BP41943" s="90"/>
    </row>
    <row r="41944" spans="68:68" customFormat="1">
      <c r="BP41944" s="90"/>
    </row>
    <row r="41945" spans="68:68" customFormat="1">
      <c r="BP41945" s="90"/>
    </row>
    <row r="41946" spans="68:68" customFormat="1">
      <c r="BP41946" s="90"/>
    </row>
    <row r="41947" spans="68:68" customFormat="1">
      <c r="BP41947" s="90"/>
    </row>
    <row r="41948" spans="68:68" customFormat="1">
      <c r="BP41948" s="90"/>
    </row>
    <row r="41949" spans="68:68" customFormat="1">
      <c r="BP41949" s="90"/>
    </row>
    <row r="41950" spans="68:68" customFormat="1">
      <c r="BP41950" s="90"/>
    </row>
    <row r="41951" spans="68:68" customFormat="1">
      <c r="BP41951" s="90"/>
    </row>
    <row r="41952" spans="68:68" customFormat="1">
      <c r="BP41952" s="90"/>
    </row>
    <row r="41953" spans="68:68" customFormat="1">
      <c r="BP41953" s="90"/>
    </row>
    <row r="41954" spans="68:68" customFormat="1">
      <c r="BP41954" s="90"/>
    </row>
    <row r="41955" spans="68:68" customFormat="1">
      <c r="BP41955" s="90"/>
    </row>
    <row r="41956" spans="68:68" customFormat="1">
      <c r="BP41956" s="90"/>
    </row>
    <row r="41957" spans="68:68" customFormat="1">
      <c r="BP41957" s="90"/>
    </row>
    <row r="41958" spans="68:68" customFormat="1">
      <c r="BP41958" s="90"/>
    </row>
    <row r="41959" spans="68:68" customFormat="1">
      <c r="BP41959" s="90"/>
    </row>
    <row r="41960" spans="68:68" customFormat="1">
      <c r="BP41960" s="90"/>
    </row>
    <row r="41961" spans="68:68" customFormat="1">
      <c r="BP41961" s="90"/>
    </row>
    <row r="41962" spans="68:68" customFormat="1">
      <c r="BP41962" s="90"/>
    </row>
    <row r="41963" spans="68:68" customFormat="1">
      <c r="BP41963" s="90"/>
    </row>
    <row r="41964" spans="68:68" customFormat="1">
      <c r="BP41964" s="90"/>
    </row>
    <row r="41965" spans="68:68" customFormat="1">
      <c r="BP41965" s="90"/>
    </row>
    <row r="41966" spans="68:68" customFormat="1">
      <c r="BP41966" s="90"/>
    </row>
    <row r="41967" spans="68:68" customFormat="1">
      <c r="BP41967" s="90"/>
    </row>
    <row r="41968" spans="68:68" customFormat="1">
      <c r="BP41968" s="90"/>
    </row>
    <row r="41969" spans="68:68" customFormat="1">
      <c r="BP41969" s="90"/>
    </row>
    <row r="41970" spans="68:68" customFormat="1">
      <c r="BP41970" s="90"/>
    </row>
    <row r="41971" spans="68:68" customFormat="1">
      <c r="BP41971" s="90"/>
    </row>
    <row r="41972" spans="68:68" customFormat="1">
      <c r="BP41972" s="90"/>
    </row>
    <row r="41973" spans="68:68" customFormat="1">
      <c r="BP41973" s="90"/>
    </row>
    <row r="41974" spans="68:68" customFormat="1">
      <c r="BP41974" s="90"/>
    </row>
    <row r="41975" spans="68:68" customFormat="1">
      <c r="BP41975" s="90"/>
    </row>
    <row r="41976" spans="68:68" customFormat="1">
      <c r="BP41976" s="90"/>
    </row>
    <row r="41977" spans="68:68" customFormat="1">
      <c r="BP41977" s="90"/>
    </row>
    <row r="41978" spans="68:68" customFormat="1">
      <c r="BP41978" s="90"/>
    </row>
    <row r="41979" spans="68:68" customFormat="1">
      <c r="BP41979" s="90"/>
    </row>
    <row r="41980" spans="68:68" customFormat="1">
      <c r="BP41980" s="90"/>
    </row>
    <row r="41981" spans="68:68" customFormat="1">
      <c r="BP41981" s="90"/>
    </row>
    <row r="41982" spans="68:68" customFormat="1">
      <c r="BP41982" s="90"/>
    </row>
    <row r="41983" spans="68:68" customFormat="1">
      <c r="BP41983" s="90"/>
    </row>
    <row r="41984" spans="68:68" customFormat="1">
      <c r="BP41984" s="90"/>
    </row>
    <row r="41985" spans="68:68" customFormat="1">
      <c r="BP41985" s="90"/>
    </row>
    <row r="41986" spans="68:68" customFormat="1">
      <c r="BP41986" s="90"/>
    </row>
    <row r="41987" spans="68:68" customFormat="1">
      <c r="BP41987" s="90"/>
    </row>
    <row r="41988" spans="68:68" customFormat="1">
      <c r="BP41988" s="90"/>
    </row>
    <row r="41989" spans="68:68" customFormat="1">
      <c r="BP41989" s="90"/>
    </row>
    <row r="41990" spans="68:68" customFormat="1">
      <c r="BP41990" s="90"/>
    </row>
    <row r="41991" spans="68:68" customFormat="1">
      <c r="BP41991" s="90"/>
    </row>
    <row r="41992" spans="68:68" customFormat="1">
      <c r="BP41992" s="90"/>
    </row>
    <row r="41993" spans="68:68" customFormat="1">
      <c r="BP41993" s="90"/>
    </row>
    <row r="41994" spans="68:68" customFormat="1">
      <c r="BP41994" s="90"/>
    </row>
    <row r="41995" spans="68:68" customFormat="1">
      <c r="BP41995" s="90"/>
    </row>
    <row r="41996" spans="68:68" customFormat="1">
      <c r="BP41996" s="90"/>
    </row>
    <row r="41997" spans="68:68" customFormat="1">
      <c r="BP41997" s="90"/>
    </row>
    <row r="41998" spans="68:68" customFormat="1">
      <c r="BP41998" s="90"/>
    </row>
    <row r="41999" spans="68:68" customFormat="1">
      <c r="BP41999" s="90"/>
    </row>
    <row r="42000" spans="68:68" customFormat="1">
      <c r="BP42000" s="90"/>
    </row>
    <row r="42001" spans="68:68" customFormat="1">
      <c r="BP42001" s="90"/>
    </row>
    <row r="42002" spans="68:68" customFormat="1">
      <c r="BP42002" s="90"/>
    </row>
    <row r="42003" spans="68:68" customFormat="1">
      <c r="BP42003" s="90"/>
    </row>
    <row r="42004" spans="68:68" customFormat="1">
      <c r="BP42004" s="90"/>
    </row>
    <row r="42005" spans="68:68" customFormat="1">
      <c r="BP42005" s="90"/>
    </row>
    <row r="42006" spans="68:68" customFormat="1">
      <c r="BP42006" s="90"/>
    </row>
    <row r="42007" spans="68:68" customFormat="1">
      <c r="BP42007" s="90"/>
    </row>
    <row r="42008" spans="68:68" customFormat="1">
      <c r="BP42008" s="90"/>
    </row>
    <row r="42009" spans="68:68" customFormat="1">
      <c r="BP42009" s="90"/>
    </row>
    <row r="42010" spans="68:68" customFormat="1">
      <c r="BP42010" s="90"/>
    </row>
    <row r="42011" spans="68:68" customFormat="1">
      <c r="BP42011" s="90"/>
    </row>
    <row r="42012" spans="68:68" customFormat="1">
      <c r="BP42012" s="90"/>
    </row>
    <row r="42013" spans="68:68" customFormat="1">
      <c r="BP42013" s="90"/>
    </row>
    <row r="42014" spans="68:68" customFormat="1">
      <c r="BP42014" s="90"/>
    </row>
    <row r="42015" spans="68:68" customFormat="1">
      <c r="BP42015" s="90"/>
    </row>
    <row r="42016" spans="68:68" customFormat="1">
      <c r="BP42016" s="90"/>
    </row>
    <row r="42017" spans="68:68" customFormat="1">
      <c r="BP42017" s="90"/>
    </row>
    <row r="42018" spans="68:68" customFormat="1">
      <c r="BP42018" s="90"/>
    </row>
    <row r="42019" spans="68:68" customFormat="1">
      <c r="BP42019" s="90"/>
    </row>
    <row r="42020" spans="68:68" customFormat="1">
      <c r="BP42020" s="90"/>
    </row>
    <row r="42021" spans="68:68" customFormat="1">
      <c r="BP42021" s="90"/>
    </row>
    <row r="42022" spans="68:68" customFormat="1">
      <c r="BP42022" s="90"/>
    </row>
    <row r="42023" spans="68:68" customFormat="1">
      <c r="BP42023" s="90"/>
    </row>
    <row r="42024" spans="68:68" customFormat="1">
      <c r="BP42024" s="90"/>
    </row>
    <row r="42025" spans="68:68" customFormat="1">
      <c r="BP42025" s="90"/>
    </row>
    <row r="42026" spans="68:68" customFormat="1">
      <c r="BP42026" s="90"/>
    </row>
    <row r="42027" spans="68:68" customFormat="1">
      <c r="BP42027" s="90"/>
    </row>
    <row r="42028" spans="68:68" customFormat="1">
      <c r="BP42028" s="90"/>
    </row>
    <row r="42029" spans="68:68" customFormat="1">
      <c r="BP42029" s="90"/>
    </row>
    <row r="42030" spans="68:68" customFormat="1">
      <c r="BP42030" s="90"/>
    </row>
    <row r="42031" spans="68:68" customFormat="1">
      <c r="BP42031" s="90"/>
    </row>
    <row r="42032" spans="68:68" customFormat="1">
      <c r="BP42032" s="90"/>
    </row>
    <row r="42033" spans="68:68" customFormat="1">
      <c r="BP42033" s="90"/>
    </row>
    <row r="42034" spans="68:68" customFormat="1">
      <c r="BP42034" s="90"/>
    </row>
    <row r="42035" spans="68:68" customFormat="1">
      <c r="BP42035" s="90"/>
    </row>
    <row r="42036" spans="68:68" customFormat="1">
      <c r="BP42036" s="90"/>
    </row>
    <row r="42037" spans="68:68" customFormat="1">
      <c r="BP42037" s="90"/>
    </row>
    <row r="42038" spans="68:68" customFormat="1">
      <c r="BP42038" s="90"/>
    </row>
    <row r="42039" spans="68:68" customFormat="1">
      <c r="BP42039" s="90"/>
    </row>
    <row r="42040" spans="68:68" customFormat="1">
      <c r="BP42040" s="90"/>
    </row>
    <row r="42041" spans="68:68" customFormat="1">
      <c r="BP42041" s="90"/>
    </row>
    <row r="42042" spans="68:68" customFormat="1">
      <c r="BP42042" s="90"/>
    </row>
    <row r="42043" spans="68:68" customFormat="1">
      <c r="BP42043" s="90"/>
    </row>
    <row r="42044" spans="68:68" customFormat="1">
      <c r="BP42044" s="90"/>
    </row>
    <row r="42045" spans="68:68" customFormat="1">
      <c r="BP42045" s="90"/>
    </row>
    <row r="42046" spans="68:68" customFormat="1">
      <c r="BP42046" s="90"/>
    </row>
    <row r="42047" spans="68:68" customFormat="1">
      <c r="BP42047" s="90"/>
    </row>
    <row r="42048" spans="68:68" customFormat="1">
      <c r="BP42048" s="90"/>
    </row>
    <row r="42049" spans="68:68" customFormat="1">
      <c r="BP42049" s="90"/>
    </row>
    <row r="42050" spans="68:68" customFormat="1">
      <c r="BP42050" s="90"/>
    </row>
    <row r="42051" spans="68:68" customFormat="1">
      <c r="BP42051" s="90"/>
    </row>
    <row r="42052" spans="68:68" customFormat="1">
      <c r="BP42052" s="90"/>
    </row>
    <row r="42053" spans="68:68" customFormat="1">
      <c r="BP42053" s="90"/>
    </row>
    <row r="42054" spans="68:68" customFormat="1">
      <c r="BP42054" s="90"/>
    </row>
    <row r="42055" spans="68:68" customFormat="1">
      <c r="BP42055" s="90"/>
    </row>
    <row r="42056" spans="68:68" customFormat="1">
      <c r="BP42056" s="90"/>
    </row>
    <row r="42057" spans="68:68" customFormat="1">
      <c r="BP42057" s="90"/>
    </row>
    <row r="42058" spans="68:68" customFormat="1">
      <c r="BP42058" s="90"/>
    </row>
    <row r="42059" spans="68:68" customFormat="1">
      <c r="BP42059" s="90"/>
    </row>
    <row r="42060" spans="68:68" customFormat="1">
      <c r="BP42060" s="90"/>
    </row>
    <row r="42061" spans="68:68" customFormat="1">
      <c r="BP42061" s="90"/>
    </row>
    <row r="42062" spans="68:68" customFormat="1">
      <c r="BP42062" s="90"/>
    </row>
    <row r="42063" spans="68:68" customFormat="1">
      <c r="BP42063" s="90"/>
    </row>
    <row r="42064" spans="68:68" customFormat="1">
      <c r="BP42064" s="90"/>
    </row>
    <row r="42065" spans="68:68" customFormat="1">
      <c r="BP42065" s="90"/>
    </row>
    <row r="42066" spans="68:68" customFormat="1">
      <c r="BP42066" s="90"/>
    </row>
    <row r="42067" spans="68:68" customFormat="1">
      <c r="BP42067" s="90"/>
    </row>
    <row r="42068" spans="68:68" customFormat="1">
      <c r="BP42068" s="90"/>
    </row>
    <row r="42069" spans="68:68" customFormat="1">
      <c r="BP42069" s="90"/>
    </row>
    <row r="42070" spans="68:68" customFormat="1">
      <c r="BP42070" s="90"/>
    </row>
    <row r="42071" spans="68:68" customFormat="1">
      <c r="BP42071" s="90"/>
    </row>
    <row r="42072" spans="68:68" customFormat="1">
      <c r="BP42072" s="90"/>
    </row>
    <row r="42073" spans="68:68" customFormat="1">
      <c r="BP42073" s="90"/>
    </row>
    <row r="42074" spans="68:68" customFormat="1">
      <c r="BP42074" s="90"/>
    </row>
    <row r="42075" spans="68:68" customFormat="1">
      <c r="BP42075" s="90"/>
    </row>
    <row r="42076" spans="68:68" customFormat="1">
      <c r="BP42076" s="90"/>
    </row>
    <row r="42077" spans="68:68" customFormat="1">
      <c r="BP42077" s="90"/>
    </row>
    <row r="42078" spans="68:68" customFormat="1">
      <c r="BP42078" s="90"/>
    </row>
    <row r="42079" spans="68:68" customFormat="1">
      <c r="BP42079" s="90"/>
    </row>
    <row r="42080" spans="68:68" customFormat="1">
      <c r="BP42080" s="90"/>
    </row>
    <row r="42081" spans="68:68" customFormat="1">
      <c r="BP42081" s="90"/>
    </row>
    <row r="42082" spans="68:68" customFormat="1">
      <c r="BP42082" s="90"/>
    </row>
    <row r="42083" spans="68:68" customFormat="1">
      <c r="BP42083" s="90"/>
    </row>
    <row r="42084" spans="68:68" customFormat="1">
      <c r="BP42084" s="90"/>
    </row>
    <row r="42085" spans="68:68" customFormat="1">
      <c r="BP42085" s="90"/>
    </row>
    <row r="42086" spans="68:68" customFormat="1">
      <c r="BP42086" s="90"/>
    </row>
    <row r="42087" spans="68:68" customFormat="1">
      <c r="BP42087" s="90"/>
    </row>
    <row r="42088" spans="68:68" customFormat="1">
      <c r="BP42088" s="90"/>
    </row>
    <row r="42089" spans="68:68" customFormat="1">
      <c r="BP42089" s="90"/>
    </row>
    <row r="42090" spans="68:68" customFormat="1">
      <c r="BP42090" s="90"/>
    </row>
    <row r="42091" spans="68:68" customFormat="1">
      <c r="BP42091" s="90"/>
    </row>
    <row r="42092" spans="68:68" customFormat="1">
      <c r="BP42092" s="90"/>
    </row>
    <row r="42093" spans="68:68" customFormat="1">
      <c r="BP42093" s="90"/>
    </row>
    <row r="42094" spans="68:68" customFormat="1">
      <c r="BP42094" s="90"/>
    </row>
    <row r="42095" spans="68:68" customFormat="1">
      <c r="BP42095" s="90"/>
    </row>
    <row r="42096" spans="68:68" customFormat="1">
      <c r="BP42096" s="90"/>
    </row>
    <row r="42097" spans="68:68" customFormat="1">
      <c r="BP42097" s="90"/>
    </row>
    <row r="42098" spans="68:68" customFormat="1">
      <c r="BP42098" s="90"/>
    </row>
    <row r="42099" spans="68:68" customFormat="1">
      <c r="BP42099" s="90"/>
    </row>
    <row r="42100" spans="68:68" customFormat="1">
      <c r="BP42100" s="90"/>
    </row>
    <row r="42101" spans="68:68" customFormat="1">
      <c r="BP42101" s="90"/>
    </row>
    <row r="42102" spans="68:68" customFormat="1">
      <c r="BP42102" s="90"/>
    </row>
    <row r="42103" spans="68:68" customFormat="1">
      <c r="BP42103" s="90"/>
    </row>
    <row r="42104" spans="68:68" customFormat="1">
      <c r="BP42104" s="90"/>
    </row>
    <row r="42105" spans="68:68" customFormat="1">
      <c r="BP42105" s="90"/>
    </row>
    <row r="42106" spans="68:68" customFormat="1">
      <c r="BP42106" s="90"/>
    </row>
    <row r="42107" spans="68:68" customFormat="1">
      <c r="BP42107" s="90"/>
    </row>
    <row r="42108" spans="68:68" customFormat="1">
      <c r="BP42108" s="90"/>
    </row>
    <row r="42109" spans="68:68" customFormat="1">
      <c r="BP42109" s="90"/>
    </row>
    <row r="42110" spans="68:68" customFormat="1">
      <c r="BP42110" s="90"/>
    </row>
    <row r="42111" spans="68:68" customFormat="1">
      <c r="BP42111" s="90"/>
    </row>
    <row r="42112" spans="68:68" customFormat="1">
      <c r="BP42112" s="90"/>
    </row>
    <row r="42113" spans="68:68" customFormat="1">
      <c r="BP42113" s="90"/>
    </row>
    <row r="42114" spans="68:68" customFormat="1">
      <c r="BP42114" s="90"/>
    </row>
    <row r="42115" spans="68:68" customFormat="1">
      <c r="BP42115" s="90"/>
    </row>
    <row r="42116" spans="68:68" customFormat="1">
      <c r="BP42116" s="90"/>
    </row>
    <row r="42117" spans="68:68" customFormat="1">
      <c r="BP42117" s="90"/>
    </row>
    <row r="42118" spans="68:68" customFormat="1">
      <c r="BP42118" s="90"/>
    </row>
    <row r="42119" spans="68:68" customFormat="1">
      <c r="BP42119" s="90"/>
    </row>
    <row r="42120" spans="68:68" customFormat="1">
      <c r="BP42120" s="90"/>
    </row>
    <row r="42121" spans="68:68" customFormat="1">
      <c r="BP42121" s="90"/>
    </row>
    <row r="42122" spans="68:68" customFormat="1">
      <c r="BP42122" s="90"/>
    </row>
    <row r="42123" spans="68:68" customFormat="1">
      <c r="BP42123" s="90"/>
    </row>
    <row r="42124" spans="68:68" customFormat="1">
      <c r="BP42124" s="90"/>
    </row>
    <row r="42125" spans="68:68" customFormat="1">
      <c r="BP42125" s="90"/>
    </row>
    <row r="42126" spans="68:68" customFormat="1">
      <c r="BP42126" s="90"/>
    </row>
    <row r="42127" spans="68:68" customFormat="1">
      <c r="BP42127" s="90"/>
    </row>
    <row r="42128" spans="68:68" customFormat="1">
      <c r="BP42128" s="90"/>
    </row>
    <row r="42129" spans="68:68" customFormat="1">
      <c r="BP42129" s="90"/>
    </row>
    <row r="42130" spans="68:68" customFormat="1">
      <c r="BP42130" s="90"/>
    </row>
    <row r="42131" spans="68:68" customFormat="1">
      <c r="BP42131" s="90"/>
    </row>
    <row r="42132" spans="68:68" customFormat="1">
      <c r="BP42132" s="90"/>
    </row>
    <row r="42133" spans="68:68" customFormat="1">
      <c r="BP42133" s="90"/>
    </row>
    <row r="42134" spans="68:68" customFormat="1">
      <c r="BP42134" s="90"/>
    </row>
    <row r="42135" spans="68:68" customFormat="1">
      <c r="BP42135" s="90"/>
    </row>
    <row r="42136" spans="68:68" customFormat="1">
      <c r="BP42136" s="90"/>
    </row>
    <row r="42137" spans="68:68" customFormat="1">
      <c r="BP42137" s="90"/>
    </row>
    <row r="42138" spans="68:68" customFormat="1">
      <c r="BP42138" s="90"/>
    </row>
    <row r="42139" spans="68:68" customFormat="1">
      <c r="BP42139" s="90"/>
    </row>
    <row r="42140" spans="68:68" customFormat="1">
      <c r="BP42140" s="90"/>
    </row>
    <row r="42141" spans="68:68" customFormat="1">
      <c r="BP42141" s="90"/>
    </row>
    <row r="42142" spans="68:68" customFormat="1">
      <c r="BP42142" s="90"/>
    </row>
    <row r="42143" spans="68:68" customFormat="1">
      <c r="BP42143" s="90"/>
    </row>
    <row r="42144" spans="68:68" customFormat="1">
      <c r="BP42144" s="90"/>
    </row>
    <row r="42145" spans="68:68" customFormat="1">
      <c r="BP42145" s="90"/>
    </row>
    <row r="42146" spans="68:68" customFormat="1">
      <c r="BP42146" s="90"/>
    </row>
    <row r="42147" spans="68:68" customFormat="1">
      <c r="BP42147" s="90"/>
    </row>
    <row r="42148" spans="68:68" customFormat="1">
      <c r="BP42148" s="90"/>
    </row>
    <row r="42149" spans="68:68" customFormat="1">
      <c r="BP42149" s="90"/>
    </row>
    <row r="42150" spans="68:68" customFormat="1">
      <c r="BP42150" s="90"/>
    </row>
    <row r="42151" spans="68:68" customFormat="1">
      <c r="BP42151" s="90"/>
    </row>
    <row r="42152" spans="68:68" customFormat="1">
      <c r="BP42152" s="90"/>
    </row>
    <row r="42153" spans="68:68" customFormat="1">
      <c r="BP42153" s="90"/>
    </row>
    <row r="42154" spans="68:68" customFormat="1">
      <c r="BP42154" s="90"/>
    </row>
    <row r="42155" spans="68:68" customFormat="1">
      <c r="BP42155" s="90"/>
    </row>
    <row r="42156" spans="68:68" customFormat="1">
      <c r="BP42156" s="90"/>
    </row>
    <row r="42157" spans="68:68" customFormat="1">
      <c r="BP42157" s="90"/>
    </row>
    <row r="42158" spans="68:68" customFormat="1">
      <c r="BP42158" s="90"/>
    </row>
    <row r="42159" spans="68:68" customFormat="1">
      <c r="BP42159" s="90"/>
    </row>
    <row r="42160" spans="68:68" customFormat="1">
      <c r="BP42160" s="90"/>
    </row>
    <row r="42161" spans="68:68" customFormat="1">
      <c r="BP42161" s="90"/>
    </row>
    <row r="42162" spans="68:68" customFormat="1">
      <c r="BP42162" s="90"/>
    </row>
    <row r="42163" spans="68:68" customFormat="1">
      <c r="BP42163" s="90"/>
    </row>
    <row r="42164" spans="68:68" customFormat="1">
      <c r="BP42164" s="90"/>
    </row>
    <row r="42165" spans="68:68" customFormat="1">
      <c r="BP42165" s="90"/>
    </row>
    <row r="42166" spans="68:68" customFormat="1">
      <c r="BP42166" s="90"/>
    </row>
    <row r="42167" spans="68:68" customFormat="1">
      <c r="BP42167" s="90"/>
    </row>
    <row r="42168" spans="68:68" customFormat="1">
      <c r="BP42168" s="90"/>
    </row>
    <row r="42169" spans="68:68" customFormat="1">
      <c r="BP42169" s="90"/>
    </row>
    <row r="42170" spans="68:68" customFormat="1">
      <c r="BP42170" s="90"/>
    </row>
    <row r="42171" spans="68:68" customFormat="1">
      <c r="BP42171" s="90"/>
    </row>
    <row r="42172" spans="68:68" customFormat="1">
      <c r="BP42172" s="90"/>
    </row>
    <row r="42173" spans="68:68" customFormat="1">
      <c r="BP42173" s="90"/>
    </row>
    <row r="42174" spans="68:68" customFormat="1">
      <c r="BP42174" s="90"/>
    </row>
    <row r="42175" spans="68:68" customFormat="1">
      <c r="BP42175" s="90"/>
    </row>
    <row r="42176" spans="68:68" customFormat="1">
      <c r="BP42176" s="90"/>
    </row>
    <row r="42177" spans="68:68" customFormat="1">
      <c r="BP42177" s="90"/>
    </row>
    <row r="42178" spans="68:68" customFormat="1">
      <c r="BP42178" s="90"/>
    </row>
    <row r="42179" spans="68:68" customFormat="1">
      <c r="BP42179" s="90"/>
    </row>
    <row r="42180" spans="68:68" customFormat="1">
      <c r="BP42180" s="90"/>
    </row>
    <row r="42181" spans="68:68" customFormat="1">
      <c r="BP42181" s="90"/>
    </row>
    <row r="42182" spans="68:68" customFormat="1">
      <c r="BP42182" s="90"/>
    </row>
    <row r="42183" spans="68:68" customFormat="1">
      <c r="BP42183" s="90"/>
    </row>
    <row r="42184" spans="68:68" customFormat="1">
      <c r="BP42184" s="90"/>
    </row>
    <row r="42185" spans="68:68" customFormat="1">
      <c r="BP42185" s="90"/>
    </row>
    <row r="42186" spans="68:68" customFormat="1">
      <c r="BP42186" s="90"/>
    </row>
    <row r="42187" spans="68:68" customFormat="1">
      <c r="BP42187" s="90"/>
    </row>
    <row r="42188" spans="68:68" customFormat="1">
      <c r="BP42188" s="90"/>
    </row>
    <row r="42189" spans="68:68" customFormat="1">
      <c r="BP42189" s="90"/>
    </row>
    <row r="42190" spans="68:68" customFormat="1">
      <c r="BP42190" s="90"/>
    </row>
    <row r="42191" spans="68:68" customFormat="1">
      <c r="BP42191" s="90"/>
    </row>
    <row r="42192" spans="68:68" customFormat="1">
      <c r="BP42192" s="90"/>
    </row>
    <row r="42193" spans="68:68" customFormat="1">
      <c r="BP42193" s="90"/>
    </row>
    <row r="42194" spans="68:68" customFormat="1">
      <c r="BP42194" s="90"/>
    </row>
    <row r="42195" spans="68:68" customFormat="1">
      <c r="BP42195" s="90"/>
    </row>
    <row r="42196" spans="68:68" customFormat="1">
      <c r="BP42196" s="90"/>
    </row>
    <row r="42197" spans="68:68" customFormat="1">
      <c r="BP42197" s="90"/>
    </row>
    <row r="42198" spans="68:68" customFormat="1">
      <c r="BP42198" s="90"/>
    </row>
    <row r="42199" spans="68:68" customFormat="1">
      <c r="BP42199" s="90"/>
    </row>
    <row r="42200" spans="68:68" customFormat="1">
      <c r="BP42200" s="90"/>
    </row>
    <row r="42201" spans="68:68" customFormat="1">
      <c r="BP42201" s="90"/>
    </row>
    <row r="42202" spans="68:68" customFormat="1">
      <c r="BP42202" s="90"/>
    </row>
    <row r="42203" spans="68:68" customFormat="1">
      <c r="BP42203" s="90"/>
    </row>
    <row r="42204" spans="68:68" customFormat="1">
      <c r="BP42204" s="90"/>
    </row>
    <row r="42205" spans="68:68" customFormat="1">
      <c r="BP42205" s="90"/>
    </row>
    <row r="42206" spans="68:68" customFormat="1">
      <c r="BP42206" s="90"/>
    </row>
    <row r="42207" spans="68:68" customFormat="1">
      <c r="BP42207" s="90"/>
    </row>
    <row r="42208" spans="68:68" customFormat="1">
      <c r="BP42208" s="90"/>
    </row>
    <row r="42209" spans="68:68" customFormat="1">
      <c r="BP42209" s="90"/>
    </row>
    <row r="42210" spans="68:68" customFormat="1">
      <c r="BP42210" s="90"/>
    </row>
    <row r="42211" spans="68:68" customFormat="1">
      <c r="BP42211" s="90"/>
    </row>
    <row r="42212" spans="68:68" customFormat="1">
      <c r="BP42212" s="90"/>
    </row>
    <row r="42213" spans="68:68" customFormat="1">
      <c r="BP42213" s="90"/>
    </row>
    <row r="42214" spans="68:68" customFormat="1">
      <c r="BP42214" s="90"/>
    </row>
    <row r="42215" spans="68:68" customFormat="1">
      <c r="BP42215" s="90"/>
    </row>
    <row r="42216" spans="68:68" customFormat="1">
      <c r="BP42216" s="90"/>
    </row>
    <row r="42217" spans="68:68" customFormat="1">
      <c r="BP42217" s="90"/>
    </row>
    <row r="42218" spans="68:68" customFormat="1">
      <c r="BP42218" s="90"/>
    </row>
    <row r="42219" spans="68:68" customFormat="1">
      <c r="BP42219" s="90"/>
    </row>
    <row r="42220" spans="68:68" customFormat="1">
      <c r="BP42220" s="90"/>
    </row>
    <row r="42221" spans="68:68" customFormat="1">
      <c r="BP42221" s="90"/>
    </row>
    <row r="42222" spans="68:68" customFormat="1">
      <c r="BP42222" s="90"/>
    </row>
    <row r="42223" spans="68:68" customFormat="1">
      <c r="BP42223" s="90"/>
    </row>
    <row r="42224" spans="68:68" customFormat="1">
      <c r="BP42224" s="90"/>
    </row>
    <row r="42225" spans="68:68" customFormat="1">
      <c r="BP42225" s="90"/>
    </row>
    <row r="42226" spans="68:68" customFormat="1">
      <c r="BP42226" s="90"/>
    </row>
    <row r="42227" spans="68:68" customFormat="1">
      <c r="BP42227" s="90"/>
    </row>
    <row r="42228" spans="68:68" customFormat="1">
      <c r="BP42228" s="90"/>
    </row>
    <row r="42229" spans="68:68" customFormat="1">
      <c r="BP42229" s="90"/>
    </row>
    <row r="42230" spans="68:68" customFormat="1">
      <c r="BP42230" s="90"/>
    </row>
    <row r="42231" spans="68:68" customFormat="1">
      <c r="BP42231" s="90"/>
    </row>
    <row r="42232" spans="68:68" customFormat="1">
      <c r="BP42232" s="90"/>
    </row>
    <row r="42233" spans="68:68" customFormat="1">
      <c r="BP42233" s="90"/>
    </row>
    <row r="42234" spans="68:68" customFormat="1">
      <c r="BP42234" s="90"/>
    </row>
    <row r="42235" spans="68:68" customFormat="1">
      <c r="BP42235" s="90"/>
    </row>
    <row r="42236" spans="68:68" customFormat="1">
      <c r="BP42236" s="90"/>
    </row>
    <row r="42237" spans="68:68" customFormat="1">
      <c r="BP42237" s="90"/>
    </row>
    <row r="42238" spans="68:68" customFormat="1">
      <c r="BP42238" s="90"/>
    </row>
    <row r="42239" spans="68:68" customFormat="1">
      <c r="BP42239" s="90"/>
    </row>
    <row r="42240" spans="68:68" customFormat="1">
      <c r="BP42240" s="90"/>
    </row>
    <row r="42241" spans="68:68" customFormat="1">
      <c r="BP42241" s="90"/>
    </row>
    <row r="42242" spans="68:68" customFormat="1">
      <c r="BP42242" s="90"/>
    </row>
    <row r="42243" spans="68:68" customFormat="1">
      <c r="BP42243" s="90"/>
    </row>
    <row r="42244" spans="68:68" customFormat="1">
      <c r="BP42244" s="90"/>
    </row>
    <row r="42245" spans="68:68" customFormat="1">
      <c r="BP42245" s="90"/>
    </row>
    <row r="42246" spans="68:68" customFormat="1">
      <c r="BP42246" s="90"/>
    </row>
    <row r="42247" spans="68:68" customFormat="1">
      <c r="BP42247" s="90"/>
    </row>
    <row r="42248" spans="68:68" customFormat="1">
      <c r="BP42248" s="90"/>
    </row>
    <row r="42249" spans="68:68" customFormat="1">
      <c r="BP42249" s="90"/>
    </row>
    <row r="42250" spans="68:68" customFormat="1">
      <c r="BP42250" s="90"/>
    </row>
    <row r="42251" spans="68:68" customFormat="1">
      <c r="BP42251" s="90"/>
    </row>
    <row r="42252" spans="68:68" customFormat="1">
      <c r="BP42252" s="90"/>
    </row>
    <row r="42253" spans="68:68" customFormat="1">
      <c r="BP42253" s="90"/>
    </row>
    <row r="42254" spans="68:68" customFormat="1">
      <c r="BP42254" s="90"/>
    </row>
    <row r="42255" spans="68:68" customFormat="1">
      <c r="BP42255" s="90"/>
    </row>
    <row r="42256" spans="68:68" customFormat="1">
      <c r="BP42256" s="90"/>
    </row>
    <row r="42257" spans="68:68" customFormat="1">
      <c r="BP42257" s="90"/>
    </row>
    <row r="42258" spans="68:68" customFormat="1">
      <c r="BP42258" s="90"/>
    </row>
    <row r="42259" spans="68:68" customFormat="1">
      <c r="BP42259" s="90"/>
    </row>
    <row r="42260" spans="68:68" customFormat="1">
      <c r="BP42260" s="90"/>
    </row>
    <row r="42261" spans="68:68" customFormat="1">
      <c r="BP42261" s="90"/>
    </row>
    <row r="42262" spans="68:68" customFormat="1">
      <c r="BP42262" s="90"/>
    </row>
    <row r="42263" spans="68:68" customFormat="1">
      <c r="BP42263" s="90"/>
    </row>
    <row r="42264" spans="68:68" customFormat="1">
      <c r="BP42264" s="90"/>
    </row>
    <row r="42265" spans="68:68" customFormat="1">
      <c r="BP42265" s="90"/>
    </row>
    <row r="42266" spans="68:68" customFormat="1">
      <c r="BP42266" s="90"/>
    </row>
    <row r="42267" spans="68:68" customFormat="1">
      <c r="BP42267" s="90"/>
    </row>
    <row r="42268" spans="68:68" customFormat="1">
      <c r="BP42268" s="90"/>
    </row>
    <row r="42269" spans="68:68" customFormat="1">
      <c r="BP42269" s="90"/>
    </row>
    <row r="42270" spans="68:68" customFormat="1">
      <c r="BP42270" s="90"/>
    </row>
    <row r="42271" spans="68:68" customFormat="1">
      <c r="BP42271" s="90"/>
    </row>
    <row r="42272" spans="68:68" customFormat="1">
      <c r="BP42272" s="90"/>
    </row>
    <row r="42273" spans="68:68" customFormat="1">
      <c r="BP42273" s="90"/>
    </row>
    <row r="42274" spans="68:68" customFormat="1">
      <c r="BP42274" s="90"/>
    </row>
    <row r="42275" spans="68:68" customFormat="1">
      <c r="BP42275" s="90"/>
    </row>
    <row r="42276" spans="68:68" customFormat="1">
      <c r="BP42276" s="90"/>
    </row>
    <row r="42277" spans="68:68" customFormat="1">
      <c r="BP42277" s="90"/>
    </row>
    <row r="42278" spans="68:68" customFormat="1">
      <c r="BP42278" s="90"/>
    </row>
    <row r="42279" spans="68:68" customFormat="1">
      <c r="BP42279" s="90"/>
    </row>
    <row r="42280" spans="68:68" customFormat="1">
      <c r="BP42280" s="90"/>
    </row>
    <row r="42281" spans="68:68" customFormat="1">
      <c r="BP42281" s="90"/>
    </row>
    <row r="42282" spans="68:68" customFormat="1">
      <c r="BP42282" s="90"/>
    </row>
    <row r="42283" spans="68:68" customFormat="1">
      <c r="BP42283" s="90"/>
    </row>
    <row r="42284" spans="68:68" customFormat="1">
      <c r="BP42284" s="90"/>
    </row>
    <row r="42285" spans="68:68" customFormat="1">
      <c r="BP42285" s="90"/>
    </row>
    <row r="42286" spans="68:68" customFormat="1">
      <c r="BP42286" s="90"/>
    </row>
    <row r="42287" spans="68:68" customFormat="1">
      <c r="BP42287" s="90"/>
    </row>
    <row r="42288" spans="68:68" customFormat="1">
      <c r="BP42288" s="90"/>
    </row>
    <row r="42289" spans="68:68" customFormat="1">
      <c r="BP42289" s="90"/>
    </row>
    <row r="42290" spans="68:68" customFormat="1">
      <c r="BP42290" s="90"/>
    </row>
    <row r="42291" spans="68:68" customFormat="1">
      <c r="BP42291" s="90"/>
    </row>
    <row r="42292" spans="68:68" customFormat="1">
      <c r="BP42292" s="90"/>
    </row>
    <row r="42293" spans="68:68" customFormat="1">
      <c r="BP42293" s="90"/>
    </row>
    <row r="42294" spans="68:68" customFormat="1">
      <c r="BP42294" s="90"/>
    </row>
    <row r="42295" spans="68:68" customFormat="1">
      <c r="BP42295" s="90"/>
    </row>
    <row r="42296" spans="68:68" customFormat="1">
      <c r="BP42296" s="90"/>
    </row>
    <row r="42297" spans="68:68" customFormat="1">
      <c r="BP42297" s="90"/>
    </row>
    <row r="42298" spans="68:68" customFormat="1">
      <c r="BP42298" s="90"/>
    </row>
    <row r="42299" spans="68:68" customFormat="1">
      <c r="BP42299" s="90"/>
    </row>
    <row r="42300" spans="68:68" customFormat="1">
      <c r="BP42300" s="90"/>
    </row>
    <row r="42301" spans="68:68" customFormat="1">
      <c r="BP42301" s="90"/>
    </row>
    <row r="42302" spans="68:68" customFormat="1">
      <c r="BP42302" s="90"/>
    </row>
    <row r="42303" spans="68:68" customFormat="1">
      <c r="BP42303" s="90"/>
    </row>
    <row r="42304" spans="68:68" customFormat="1">
      <c r="BP42304" s="90"/>
    </row>
    <row r="42305" spans="68:68" customFormat="1">
      <c r="BP42305" s="90"/>
    </row>
    <row r="42306" spans="68:68" customFormat="1">
      <c r="BP42306" s="90"/>
    </row>
    <row r="42307" spans="68:68" customFormat="1">
      <c r="BP42307" s="90"/>
    </row>
    <row r="42308" spans="68:68" customFormat="1">
      <c r="BP42308" s="90"/>
    </row>
    <row r="42309" spans="68:68" customFormat="1">
      <c r="BP42309" s="90"/>
    </row>
    <row r="42310" spans="68:68" customFormat="1">
      <c r="BP42310" s="90"/>
    </row>
    <row r="42311" spans="68:68" customFormat="1">
      <c r="BP42311" s="90"/>
    </row>
    <row r="42312" spans="68:68" customFormat="1">
      <c r="BP42312" s="90"/>
    </row>
    <row r="42313" spans="68:68" customFormat="1">
      <c r="BP42313" s="90"/>
    </row>
    <row r="42314" spans="68:68" customFormat="1">
      <c r="BP42314" s="90"/>
    </row>
    <row r="42315" spans="68:68" customFormat="1">
      <c r="BP42315" s="90"/>
    </row>
    <row r="42316" spans="68:68" customFormat="1">
      <c r="BP42316" s="90"/>
    </row>
    <row r="42317" spans="68:68" customFormat="1">
      <c r="BP42317" s="90"/>
    </row>
    <row r="42318" spans="68:68" customFormat="1">
      <c r="BP42318" s="90"/>
    </row>
    <row r="42319" spans="68:68" customFormat="1">
      <c r="BP42319" s="90"/>
    </row>
    <row r="42320" spans="68:68" customFormat="1">
      <c r="BP42320" s="90"/>
    </row>
    <row r="42321" spans="68:68" customFormat="1">
      <c r="BP42321" s="90"/>
    </row>
    <row r="42322" spans="68:68" customFormat="1">
      <c r="BP42322" s="90"/>
    </row>
    <row r="42323" spans="68:68" customFormat="1">
      <c r="BP42323" s="90"/>
    </row>
    <row r="42324" spans="68:68" customFormat="1">
      <c r="BP42324" s="90"/>
    </row>
    <row r="42325" spans="68:68" customFormat="1">
      <c r="BP42325" s="90"/>
    </row>
    <row r="42326" spans="68:68" customFormat="1">
      <c r="BP42326" s="90"/>
    </row>
    <row r="42327" spans="68:68" customFormat="1">
      <c r="BP42327" s="90"/>
    </row>
    <row r="42328" spans="68:68" customFormat="1">
      <c r="BP42328" s="90"/>
    </row>
    <row r="42329" spans="68:68" customFormat="1">
      <c r="BP42329" s="90"/>
    </row>
    <row r="42330" spans="68:68" customFormat="1">
      <c r="BP42330" s="90"/>
    </row>
    <row r="42331" spans="68:68" customFormat="1">
      <c r="BP42331" s="90"/>
    </row>
    <row r="42332" spans="68:68" customFormat="1">
      <c r="BP42332" s="90"/>
    </row>
    <row r="42333" spans="68:68" customFormat="1">
      <c r="BP42333" s="90"/>
    </row>
    <row r="42334" spans="68:68" customFormat="1">
      <c r="BP42334" s="90"/>
    </row>
    <row r="42335" spans="68:68" customFormat="1">
      <c r="BP42335" s="90"/>
    </row>
    <row r="42336" spans="68:68" customFormat="1">
      <c r="BP42336" s="90"/>
    </row>
    <row r="42337" spans="68:68" customFormat="1">
      <c r="BP42337" s="90"/>
    </row>
    <row r="42338" spans="68:68" customFormat="1">
      <c r="BP42338" s="90"/>
    </row>
    <row r="42339" spans="68:68" customFormat="1">
      <c r="BP42339" s="90"/>
    </row>
    <row r="42340" spans="68:68" customFormat="1">
      <c r="BP42340" s="90"/>
    </row>
    <row r="42341" spans="68:68" customFormat="1">
      <c r="BP42341" s="90"/>
    </row>
    <row r="42342" spans="68:68" customFormat="1">
      <c r="BP42342" s="90"/>
    </row>
    <row r="42343" spans="68:68" customFormat="1">
      <c r="BP42343" s="90"/>
    </row>
    <row r="42344" spans="68:68" customFormat="1">
      <c r="BP42344" s="90"/>
    </row>
    <row r="42345" spans="68:68" customFormat="1">
      <c r="BP42345" s="90"/>
    </row>
    <row r="42346" spans="68:68" customFormat="1">
      <c r="BP42346" s="90"/>
    </row>
    <row r="42347" spans="68:68" customFormat="1">
      <c r="BP42347" s="90"/>
    </row>
    <row r="42348" spans="68:68" customFormat="1">
      <c r="BP42348" s="90"/>
    </row>
    <row r="42349" spans="68:68" customFormat="1">
      <c r="BP42349" s="90"/>
    </row>
    <row r="42350" spans="68:68" customFormat="1">
      <c r="BP42350" s="90"/>
    </row>
    <row r="42351" spans="68:68" customFormat="1">
      <c r="BP42351" s="90"/>
    </row>
    <row r="42352" spans="68:68" customFormat="1">
      <c r="BP42352" s="90"/>
    </row>
    <row r="42353" spans="68:68" customFormat="1">
      <c r="BP42353" s="90"/>
    </row>
    <row r="42354" spans="68:68" customFormat="1">
      <c r="BP42354" s="90"/>
    </row>
    <row r="42355" spans="68:68" customFormat="1">
      <c r="BP42355" s="90"/>
    </row>
    <row r="42356" spans="68:68" customFormat="1">
      <c r="BP42356" s="90"/>
    </row>
    <row r="42357" spans="68:68" customFormat="1">
      <c r="BP42357" s="90"/>
    </row>
    <row r="42358" spans="68:68" customFormat="1">
      <c r="BP42358" s="90"/>
    </row>
    <row r="42359" spans="68:68" customFormat="1">
      <c r="BP42359" s="90"/>
    </row>
    <row r="42360" spans="68:68" customFormat="1">
      <c r="BP42360" s="90"/>
    </row>
    <row r="42361" spans="68:68" customFormat="1">
      <c r="BP42361" s="90"/>
    </row>
    <row r="42362" spans="68:68" customFormat="1">
      <c r="BP42362" s="90"/>
    </row>
    <row r="42363" spans="68:68" customFormat="1">
      <c r="BP42363" s="90"/>
    </row>
    <row r="42364" spans="68:68" customFormat="1">
      <c r="BP42364" s="90"/>
    </row>
    <row r="42365" spans="68:68" customFormat="1">
      <c r="BP42365" s="90"/>
    </row>
    <row r="42366" spans="68:68" customFormat="1">
      <c r="BP42366" s="90"/>
    </row>
    <row r="42367" spans="68:68" customFormat="1">
      <c r="BP42367" s="90"/>
    </row>
    <row r="42368" spans="68:68" customFormat="1">
      <c r="BP42368" s="90"/>
    </row>
    <row r="42369" spans="68:68" customFormat="1">
      <c r="BP42369" s="90"/>
    </row>
    <row r="42370" spans="68:68" customFormat="1">
      <c r="BP42370" s="90"/>
    </row>
    <row r="42371" spans="68:68" customFormat="1">
      <c r="BP42371" s="90"/>
    </row>
    <row r="42372" spans="68:68" customFormat="1">
      <c r="BP42372" s="90"/>
    </row>
    <row r="42373" spans="68:68" customFormat="1">
      <c r="BP42373" s="90"/>
    </row>
    <row r="42374" spans="68:68" customFormat="1">
      <c r="BP42374" s="90"/>
    </row>
    <row r="42375" spans="68:68" customFormat="1">
      <c r="BP42375" s="90"/>
    </row>
    <row r="42376" spans="68:68" customFormat="1">
      <c r="BP42376" s="90"/>
    </row>
    <row r="42377" spans="68:68" customFormat="1">
      <c r="BP42377" s="90"/>
    </row>
    <row r="42378" spans="68:68" customFormat="1">
      <c r="BP42378" s="90"/>
    </row>
    <row r="42379" spans="68:68" customFormat="1">
      <c r="BP42379" s="90"/>
    </row>
    <row r="42380" spans="68:68" customFormat="1">
      <c r="BP42380" s="90"/>
    </row>
    <row r="42381" spans="68:68" customFormat="1">
      <c r="BP42381" s="90"/>
    </row>
    <row r="42382" spans="68:68" customFormat="1">
      <c r="BP42382" s="90"/>
    </row>
    <row r="42383" spans="68:68" customFormat="1">
      <c r="BP42383" s="90"/>
    </row>
    <row r="42384" spans="68:68" customFormat="1">
      <c r="BP42384" s="90"/>
    </row>
    <row r="42385" spans="68:68" customFormat="1">
      <c r="BP42385" s="90"/>
    </row>
    <row r="42386" spans="68:68" customFormat="1">
      <c r="BP42386" s="90"/>
    </row>
    <row r="42387" spans="68:68" customFormat="1">
      <c r="BP42387" s="90"/>
    </row>
    <row r="42388" spans="68:68" customFormat="1">
      <c r="BP42388" s="90"/>
    </row>
    <row r="42389" spans="68:68" customFormat="1">
      <c r="BP42389" s="90"/>
    </row>
    <row r="42390" spans="68:68" customFormat="1">
      <c r="BP42390" s="90"/>
    </row>
    <row r="42391" spans="68:68" customFormat="1">
      <c r="BP42391" s="90"/>
    </row>
    <row r="42392" spans="68:68" customFormat="1">
      <c r="BP42392" s="90"/>
    </row>
    <row r="42393" spans="68:68" customFormat="1">
      <c r="BP42393" s="90"/>
    </row>
    <row r="42394" spans="68:68" customFormat="1">
      <c r="BP42394" s="90"/>
    </row>
    <row r="42395" spans="68:68" customFormat="1">
      <c r="BP42395" s="90"/>
    </row>
    <row r="42396" spans="68:68" customFormat="1">
      <c r="BP42396" s="90"/>
    </row>
    <row r="42397" spans="68:68" customFormat="1">
      <c r="BP42397" s="90"/>
    </row>
    <row r="42398" spans="68:68" customFormat="1">
      <c r="BP42398" s="90"/>
    </row>
    <row r="42399" spans="68:68" customFormat="1">
      <c r="BP42399" s="90"/>
    </row>
    <row r="42400" spans="68:68" customFormat="1">
      <c r="BP42400" s="90"/>
    </row>
    <row r="42401" spans="68:68" customFormat="1">
      <c r="BP42401" s="90"/>
    </row>
    <row r="42402" spans="68:68" customFormat="1">
      <c r="BP42402" s="90"/>
    </row>
    <row r="42403" spans="68:68" customFormat="1">
      <c r="BP42403" s="90"/>
    </row>
    <row r="42404" spans="68:68" customFormat="1">
      <c r="BP42404" s="90"/>
    </row>
    <row r="42405" spans="68:68" customFormat="1">
      <c r="BP42405" s="90"/>
    </row>
    <row r="42406" spans="68:68" customFormat="1">
      <c r="BP42406" s="90"/>
    </row>
    <row r="42407" spans="68:68" customFormat="1">
      <c r="BP42407" s="90"/>
    </row>
    <row r="42408" spans="68:68" customFormat="1">
      <c r="BP42408" s="90"/>
    </row>
    <row r="42409" spans="68:68" customFormat="1">
      <c r="BP42409" s="90"/>
    </row>
    <row r="42410" spans="68:68" customFormat="1">
      <c r="BP42410" s="90"/>
    </row>
    <row r="42411" spans="68:68" customFormat="1">
      <c r="BP42411" s="90"/>
    </row>
    <row r="42412" spans="68:68" customFormat="1">
      <c r="BP42412" s="90"/>
    </row>
    <row r="42413" spans="68:68" customFormat="1">
      <c r="BP42413" s="90"/>
    </row>
    <row r="42414" spans="68:68" customFormat="1">
      <c r="BP42414" s="90"/>
    </row>
    <row r="42415" spans="68:68" customFormat="1">
      <c r="BP42415" s="90"/>
    </row>
    <row r="42416" spans="68:68" customFormat="1">
      <c r="BP42416" s="90"/>
    </row>
    <row r="42417" spans="68:68" customFormat="1">
      <c r="BP42417" s="90"/>
    </row>
    <row r="42418" spans="68:68" customFormat="1">
      <c r="BP42418" s="90"/>
    </row>
    <row r="42419" spans="68:68" customFormat="1">
      <c r="BP42419" s="90"/>
    </row>
    <row r="42420" spans="68:68" customFormat="1">
      <c r="BP42420" s="90"/>
    </row>
    <row r="42421" spans="68:68" customFormat="1">
      <c r="BP42421" s="90"/>
    </row>
    <row r="42422" spans="68:68" customFormat="1">
      <c r="BP42422" s="90"/>
    </row>
    <row r="42423" spans="68:68" customFormat="1">
      <c r="BP42423" s="90"/>
    </row>
    <row r="42424" spans="68:68" customFormat="1">
      <c r="BP42424" s="90"/>
    </row>
    <row r="42425" spans="68:68" customFormat="1">
      <c r="BP42425" s="90"/>
    </row>
    <row r="42426" spans="68:68" customFormat="1">
      <c r="BP42426" s="90"/>
    </row>
    <row r="42427" spans="68:68" customFormat="1">
      <c r="BP42427" s="90"/>
    </row>
    <row r="42428" spans="68:68" customFormat="1">
      <c r="BP42428" s="90"/>
    </row>
    <row r="42429" spans="68:68" customFormat="1">
      <c r="BP42429" s="90"/>
    </row>
    <row r="42430" spans="68:68" customFormat="1">
      <c r="BP42430" s="90"/>
    </row>
    <row r="42431" spans="68:68" customFormat="1">
      <c r="BP42431" s="90"/>
    </row>
    <row r="42432" spans="68:68" customFormat="1">
      <c r="BP42432" s="90"/>
    </row>
    <row r="42433" spans="68:68" customFormat="1">
      <c r="BP42433" s="90"/>
    </row>
    <row r="42434" spans="68:68" customFormat="1">
      <c r="BP42434" s="90"/>
    </row>
    <row r="42435" spans="68:68" customFormat="1">
      <c r="BP42435" s="90"/>
    </row>
    <row r="42436" spans="68:68" customFormat="1">
      <c r="BP42436" s="90"/>
    </row>
    <row r="42437" spans="68:68" customFormat="1">
      <c r="BP42437" s="90"/>
    </row>
    <row r="42438" spans="68:68" customFormat="1">
      <c r="BP42438" s="90"/>
    </row>
    <row r="42439" spans="68:68" customFormat="1">
      <c r="BP42439" s="90"/>
    </row>
    <row r="42440" spans="68:68" customFormat="1">
      <c r="BP42440" s="90"/>
    </row>
    <row r="42441" spans="68:68" customFormat="1">
      <c r="BP42441" s="90"/>
    </row>
    <row r="42442" spans="68:68" customFormat="1">
      <c r="BP42442" s="90"/>
    </row>
    <row r="42443" spans="68:68" customFormat="1">
      <c r="BP42443" s="90"/>
    </row>
    <row r="42444" spans="68:68" customFormat="1">
      <c r="BP42444" s="90"/>
    </row>
    <row r="42445" spans="68:68" customFormat="1">
      <c r="BP42445" s="90"/>
    </row>
    <row r="42446" spans="68:68" customFormat="1">
      <c r="BP42446" s="90"/>
    </row>
    <row r="42447" spans="68:68" customFormat="1">
      <c r="BP42447" s="90"/>
    </row>
    <row r="42448" spans="68:68" customFormat="1">
      <c r="BP42448" s="90"/>
    </row>
    <row r="42449" spans="68:68" customFormat="1">
      <c r="BP42449" s="90"/>
    </row>
    <row r="42450" spans="68:68" customFormat="1">
      <c r="BP42450" s="90"/>
    </row>
    <row r="42451" spans="68:68" customFormat="1">
      <c r="BP42451" s="90"/>
    </row>
    <row r="42452" spans="68:68" customFormat="1">
      <c r="BP42452" s="90"/>
    </row>
    <row r="42453" spans="68:68" customFormat="1">
      <c r="BP42453" s="90"/>
    </row>
    <row r="42454" spans="68:68" customFormat="1">
      <c r="BP42454" s="90"/>
    </row>
    <row r="42455" spans="68:68" customFormat="1">
      <c r="BP42455" s="90"/>
    </row>
    <row r="42456" spans="68:68" customFormat="1">
      <c r="BP42456" s="90"/>
    </row>
    <row r="42457" spans="68:68" customFormat="1">
      <c r="BP42457" s="90"/>
    </row>
    <row r="42458" spans="68:68" customFormat="1">
      <c r="BP42458" s="90"/>
    </row>
    <row r="42459" spans="68:68" customFormat="1">
      <c r="BP42459" s="90"/>
    </row>
    <row r="42460" spans="68:68" customFormat="1">
      <c r="BP42460" s="90"/>
    </row>
    <row r="42461" spans="68:68" customFormat="1">
      <c r="BP42461" s="90"/>
    </row>
    <row r="42462" spans="68:68" customFormat="1">
      <c r="BP42462" s="90"/>
    </row>
    <row r="42463" spans="68:68" customFormat="1">
      <c r="BP42463" s="90"/>
    </row>
    <row r="42464" spans="68:68" customFormat="1">
      <c r="BP42464" s="90"/>
    </row>
    <row r="42465" spans="68:68" customFormat="1">
      <c r="BP42465" s="90"/>
    </row>
    <row r="42466" spans="68:68" customFormat="1">
      <c r="BP42466" s="90"/>
    </row>
    <row r="42467" spans="68:68" customFormat="1">
      <c r="BP42467" s="90"/>
    </row>
    <row r="42468" spans="68:68" customFormat="1">
      <c r="BP42468" s="90"/>
    </row>
    <row r="42469" spans="68:68" customFormat="1">
      <c r="BP42469" s="90"/>
    </row>
    <row r="42470" spans="68:68" customFormat="1">
      <c r="BP42470" s="90"/>
    </row>
    <row r="42471" spans="68:68" customFormat="1">
      <c r="BP42471" s="90"/>
    </row>
    <row r="42472" spans="68:68" customFormat="1">
      <c r="BP42472" s="90"/>
    </row>
    <row r="42473" spans="68:68" customFormat="1">
      <c r="BP42473" s="90"/>
    </row>
    <row r="42474" spans="68:68" customFormat="1">
      <c r="BP42474" s="90"/>
    </row>
    <row r="42475" spans="68:68" customFormat="1">
      <c r="BP42475" s="90"/>
    </row>
    <row r="42476" spans="68:68" customFormat="1">
      <c r="BP42476" s="90"/>
    </row>
    <row r="42477" spans="68:68" customFormat="1">
      <c r="BP42477" s="90"/>
    </row>
    <row r="42478" spans="68:68" customFormat="1">
      <c r="BP42478" s="90"/>
    </row>
    <row r="42479" spans="68:68" customFormat="1">
      <c r="BP42479" s="90"/>
    </row>
    <row r="42480" spans="68:68" customFormat="1">
      <c r="BP42480" s="90"/>
    </row>
    <row r="42481" spans="68:68" customFormat="1">
      <c r="BP42481" s="90"/>
    </row>
    <row r="42482" spans="68:68" customFormat="1">
      <c r="BP42482" s="90"/>
    </row>
    <row r="42483" spans="68:68" customFormat="1">
      <c r="BP42483" s="90"/>
    </row>
    <row r="42484" spans="68:68" customFormat="1">
      <c r="BP42484" s="90"/>
    </row>
    <row r="42485" spans="68:68" customFormat="1">
      <c r="BP42485" s="90"/>
    </row>
    <row r="42486" spans="68:68" customFormat="1">
      <c r="BP42486" s="90"/>
    </row>
    <row r="42487" spans="68:68" customFormat="1">
      <c r="BP42487" s="90"/>
    </row>
    <row r="42488" spans="68:68" customFormat="1">
      <c r="BP42488" s="90"/>
    </row>
    <row r="42489" spans="68:68" customFormat="1">
      <c r="BP42489" s="90"/>
    </row>
    <row r="42490" spans="68:68" customFormat="1">
      <c r="BP42490" s="90"/>
    </row>
    <row r="42491" spans="68:68" customFormat="1">
      <c r="BP42491" s="90"/>
    </row>
    <row r="42492" spans="68:68" customFormat="1">
      <c r="BP42492" s="90"/>
    </row>
    <row r="42493" spans="68:68" customFormat="1">
      <c r="BP42493" s="90"/>
    </row>
    <row r="42494" spans="68:68" customFormat="1">
      <c r="BP42494" s="90"/>
    </row>
    <row r="42495" spans="68:68" customFormat="1">
      <c r="BP42495" s="90"/>
    </row>
    <row r="42496" spans="68:68" customFormat="1">
      <c r="BP42496" s="90"/>
    </row>
    <row r="42497" spans="68:68" customFormat="1">
      <c r="BP42497" s="90"/>
    </row>
    <row r="42498" spans="68:68" customFormat="1">
      <c r="BP42498" s="90"/>
    </row>
    <row r="42499" spans="68:68" customFormat="1">
      <c r="BP42499" s="90"/>
    </row>
    <row r="42500" spans="68:68" customFormat="1">
      <c r="BP42500" s="90"/>
    </row>
    <row r="42501" spans="68:68" customFormat="1">
      <c r="BP42501" s="90"/>
    </row>
    <row r="42502" spans="68:68" customFormat="1">
      <c r="BP42502" s="90"/>
    </row>
    <row r="42503" spans="68:68" customFormat="1">
      <c r="BP42503" s="90"/>
    </row>
    <row r="42504" spans="68:68" customFormat="1">
      <c r="BP42504" s="90"/>
    </row>
    <row r="42505" spans="68:68" customFormat="1">
      <c r="BP42505" s="90"/>
    </row>
    <row r="42506" spans="68:68" customFormat="1">
      <c r="BP42506" s="90"/>
    </row>
    <row r="42507" spans="68:68" customFormat="1">
      <c r="BP42507" s="90"/>
    </row>
    <row r="42508" spans="68:68" customFormat="1">
      <c r="BP42508" s="90"/>
    </row>
    <row r="42509" spans="68:68" customFormat="1">
      <c r="BP42509" s="90"/>
    </row>
    <row r="42510" spans="68:68" customFormat="1">
      <c r="BP42510" s="90"/>
    </row>
    <row r="42511" spans="68:68" customFormat="1">
      <c r="BP42511" s="90"/>
    </row>
    <row r="42512" spans="68:68" customFormat="1">
      <c r="BP42512" s="90"/>
    </row>
    <row r="42513" spans="68:68" customFormat="1">
      <c r="BP42513" s="90"/>
    </row>
    <row r="42514" spans="68:68" customFormat="1">
      <c r="BP42514" s="90"/>
    </row>
    <row r="42515" spans="68:68" customFormat="1">
      <c r="BP42515" s="90"/>
    </row>
    <row r="42516" spans="68:68" customFormat="1">
      <c r="BP42516" s="90"/>
    </row>
    <row r="42517" spans="68:68" customFormat="1">
      <c r="BP42517" s="90"/>
    </row>
    <row r="42518" spans="68:68" customFormat="1">
      <c r="BP42518" s="90"/>
    </row>
    <row r="42519" spans="68:68" customFormat="1">
      <c r="BP42519" s="90"/>
    </row>
    <row r="42520" spans="68:68" customFormat="1">
      <c r="BP42520" s="90"/>
    </row>
    <row r="42521" spans="68:68" customFormat="1">
      <c r="BP42521" s="90"/>
    </row>
    <row r="42522" spans="68:68" customFormat="1">
      <c r="BP42522" s="90"/>
    </row>
    <row r="42523" spans="68:68" customFormat="1">
      <c r="BP42523" s="90"/>
    </row>
    <row r="42524" spans="68:68" customFormat="1">
      <c r="BP42524" s="90"/>
    </row>
    <row r="42525" spans="68:68" customFormat="1">
      <c r="BP42525" s="90"/>
    </row>
    <row r="42526" spans="68:68" customFormat="1">
      <c r="BP42526" s="90"/>
    </row>
    <row r="42527" spans="68:68" customFormat="1">
      <c r="BP42527" s="90"/>
    </row>
    <row r="42528" spans="68:68" customFormat="1">
      <c r="BP42528" s="90"/>
    </row>
    <row r="42529" spans="68:68" customFormat="1">
      <c r="BP42529" s="90"/>
    </row>
    <row r="42530" spans="68:68" customFormat="1">
      <c r="BP42530" s="90"/>
    </row>
    <row r="42531" spans="68:68" customFormat="1">
      <c r="BP42531" s="90"/>
    </row>
    <row r="42532" spans="68:68" customFormat="1">
      <c r="BP42532" s="90"/>
    </row>
    <row r="42533" spans="68:68" customFormat="1">
      <c r="BP42533" s="90"/>
    </row>
    <row r="42534" spans="68:68" customFormat="1">
      <c r="BP42534" s="90"/>
    </row>
    <row r="42535" spans="68:68" customFormat="1">
      <c r="BP42535" s="90"/>
    </row>
    <row r="42536" spans="68:68" customFormat="1">
      <c r="BP42536" s="90"/>
    </row>
    <row r="42537" spans="68:68" customFormat="1">
      <c r="BP42537" s="90"/>
    </row>
    <row r="42538" spans="68:68" customFormat="1">
      <c r="BP42538" s="90"/>
    </row>
    <row r="42539" spans="68:68" customFormat="1">
      <c r="BP42539" s="90"/>
    </row>
    <row r="42540" spans="68:68" customFormat="1">
      <c r="BP42540" s="90"/>
    </row>
    <row r="42541" spans="68:68" customFormat="1">
      <c r="BP42541" s="90"/>
    </row>
    <row r="42542" spans="68:68" customFormat="1">
      <c r="BP42542" s="90"/>
    </row>
    <row r="42543" spans="68:68" customFormat="1">
      <c r="BP42543" s="90"/>
    </row>
    <row r="42544" spans="68:68" customFormat="1">
      <c r="BP42544" s="90"/>
    </row>
    <row r="42545" spans="68:68" customFormat="1">
      <c r="BP42545" s="90"/>
    </row>
    <row r="42546" spans="68:68" customFormat="1">
      <c r="BP42546" s="90"/>
    </row>
    <row r="42547" spans="68:68" customFormat="1">
      <c r="BP42547" s="90"/>
    </row>
    <row r="42548" spans="68:68" customFormat="1">
      <c r="BP42548" s="90"/>
    </row>
    <row r="42549" spans="68:68" customFormat="1">
      <c r="BP42549" s="90"/>
    </row>
    <row r="42550" spans="68:68" customFormat="1">
      <c r="BP42550" s="90"/>
    </row>
    <row r="42551" spans="68:68" customFormat="1">
      <c r="BP42551" s="90"/>
    </row>
    <row r="42552" spans="68:68" customFormat="1">
      <c r="BP42552" s="90"/>
    </row>
    <row r="42553" spans="68:68" customFormat="1">
      <c r="BP42553" s="90"/>
    </row>
    <row r="42554" spans="68:68" customFormat="1">
      <c r="BP42554" s="90"/>
    </row>
    <row r="42555" spans="68:68" customFormat="1">
      <c r="BP42555" s="90"/>
    </row>
    <row r="42556" spans="68:68" customFormat="1">
      <c r="BP42556" s="90"/>
    </row>
    <row r="42557" spans="68:68" customFormat="1">
      <c r="BP42557" s="90"/>
    </row>
    <row r="42558" spans="68:68" customFormat="1">
      <c r="BP42558" s="90"/>
    </row>
    <row r="42559" spans="68:68" customFormat="1">
      <c r="BP42559" s="90"/>
    </row>
    <row r="42560" spans="68:68" customFormat="1">
      <c r="BP42560" s="90"/>
    </row>
    <row r="42561" spans="68:68" customFormat="1">
      <c r="BP42561" s="90"/>
    </row>
    <row r="42562" spans="68:68" customFormat="1">
      <c r="BP42562" s="90"/>
    </row>
    <row r="42563" spans="68:68" customFormat="1">
      <c r="BP42563" s="90"/>
    </row>
    <row r="42564" spans="68:68" customFormat="1">
      <c r="BP42564" s="90"/>
    </row>
    <row r="42565" spans="68:68" customFormat="1">
      <c r="BP42565" s="90"/>
    </row>
    <row r="42566" spans="68:68" customFormat="1">
      <c r="BP42566" s="90"/>
    </row>
    <row r="42567" spans="68:68" customFormat="1">
      <c r="BP42567" s="90"/>
    </row>
    <row r="42568" spans="68:68" customFormat="1">
      <c r="BP42568" s="90"/>
    </row>
    <row r="42569" spans="68:68" customFormat="1">
      <c r="BP42569" s="90"/>
    </row>
    <row r="42570" spans="68:68" customFormat="1">
      <c r="BP42570" s="90"/>
    </row>
    <row r="42571" spans="68:68" customFormat="1">
      <c r="BP42571" s="90"/>
    </row>
    <row r="42572" spans="68:68" customFormat="1">
      <c r="BP42572" s="90"/>
    </row>
    <row r="42573" spans="68:68" customFormat="1">
      <c r="BP42573" s="90"/>
    </row>
    <row r="42574" spans="68:68" customFormat="1">
      <c r="BP42574" s="90"/>
    </row>
    <row r="42575" spans="68:68" customFormat="1">
      <c r="BP42575" s="90"/>
    </row>
    <row r="42576" spans="68:68" customFormat="1">
      <c r="BP42576" s="90"/>
    </row>
    <row r="42577" spans="68:68" customFormat="1">
      <c r="BP42577" s="90"/>
    </row>
    <row r="42578" spans="68:68" customFormat="1">
      <c r="BP42578" s="90"/>
    </row>
    <row r="42579" spans="68:68" customFormat="1">
      <c r="BP42579" s="90"/>
    </row>
    <row r="42580" spans="68:68" customFormat="1">
      <c r="BP42580" s="90"/>
    </row>
    <row r="42581" spans="68:68" customFormat="1">
      <c r="BP42581" s="90"/>
    </row>
    <row r="42582" spans="68:68" customFormat="1">
      <c r="BP42582" s="90"/>
    </row>
    <row r="42583" spans="68:68" customFormat="1">
      <c r="BP42583" s="90"/>
    </row>
    <row r="42584" spans="68:68" customFormat="1">
      <c r="BP42584" s="90"/>
    </row>
    <row r="42585" spans="68:68" customFormat="1">
      <c r="BP42585" s="90"/>
    </row>
    <row r="42586" spans="68:68" customFormat="1">
      <c r="BP42586" s="90"/>
    </row>
    <row r="42587" spans="68:68" customFormat="1">
      <c r="BP42587" s="90"/>
    </row>
    <row r="42588" spans="68:68" customFormat="1">
      <c r="BP42588" s="90"/>
    </row>
    <row r="42589" spans="68:68" customFormat="1">
      <c r="BP42589" s="90"/>
    </row>
    <row r="42590" spans="68:68" customFormat="1">
      <c r="BP42590" s="90"/>
    </row>
    <row r="42591" spans="68:68" customFormat="1">
      <c r="BP42591" s="90"/>
    </row>
    <row r="42592" spans="68:68" customFormat="1">
      <c r="BP42592" s="90"/>
    </row>
    <row r="42593" spans="68:68" customFormat="1">
      <c r="BP42593" s="90"/>
    </row>
    <row r="42594" spans="68:68" customFormat="1">
      <c r="BP42594" s="90"/>
    </row>
    <row r="42595" spans="68:68" customFormat="1">
      <c r="BP42595" s="90"/>
    </row>
    <row r="42596" spans="68:68" customFormat="1">
      <c r="BP42596" s="90"/>
    </row>
    <row r="42597" spans="68:68" customFormat="1">
      <c r="BP42597" s="90"/>
    </row>
    <row r="42598" spans="68:68" customFormat="1">
      <c r="BP42598" s="90"/>
    </row>
    <row r="42599" spans="68:68" customFormat="1">
      <c r="BP42599" s="90"/>
    </row>
    <row r="42600" spans="68:68" customFormat="1">
      <c r="BP42600" s="90"/>
    </row>
    <row r="42601" spans="68:68" customFormat="1">
      <c r="BP42601" s="90"/>
    </row>
    <row r="42602" spans="68:68" customFormat="1">
      <c r="BP42602" s="90"/>
    </row>
    <row r="42603" spans="68:68" customFormat="1">
      <c r="BP42603" s="90"/>
    </row>
    <row r="42604" spans="68:68" customFormat="1">
      <c r="BP42604" s="90"/>
    </row>
    <row r="42605" spans="68:68" customFormat="1">
      <c r="BP42605" s="90"/>
    </row>
    <row r="42606" spans="68:68" customFormat="1">
      <c r="BP42606" s="90"/>
    </row>
    <row r="42607" spans="68:68" customFormat="1">
      <c r="BP42607" s="90"/>
    </row>
    <row r="42608" spans="68:68" customFormat="1">
      <c r="BP42608" s="90"/>
    </row>
    <row r="42609" spans="68:68" customFormat="1">
      <c r="BP42609" s="90"/>
    </row>
    <row r="42610" spans="68:68" customFormat="1">
      <c r="BP42610" s="90"/>
    </row>
    <row r="42611" spans="68:68" customFormat="1">
      <c r="BP42611" s="90"/>
    </row>
    <row r="42612" spans="68:68" customFormat="1">
      <c r="BP42612" s="90"/>
    </row>
    <row r="42613" spans="68:68" customFormat="1">
      <c r="BP42613" s="90"/>
    </row>
    <row r="42614" spans="68:68" customFormat="1">
      <c r="BP42614" s="90"/>
    </row>
    <row r="42615" spans="68:68" customFormat="1">
      <c r="BP42615" s="90"/>
    </row>
    <row r="42616" spans="68:68" customFormat="1">
      <c r="BP42616" s="90"/>
    </row>
    <row r="42617" spans="68:68" customFormat="1">
      <c r="BP42617" s="90"/>
    </row>
    <row r="42618" spans="68:68" customFormat="1">
      <c r="BP42618" s="90"/>
    </row>
    <row r="42619" spans="68:68" customFormat="1">
      <c r="BP42619" s="90"/>
    </row>
    <row r="42620" spans="68:68" customFormat="1">
      <c r="BP42620" s="90"/>
    </row>
    <row r="42621" spans="68:68" customFormat="1">
      <c r="BP42621" s="90"/>
    </row>
    <row r="42622" spans="68:68" customFormat="1">
      <c r="BP42622" s="90"/>
    </row>
    <row r="42623" spans="68:68" customFormat="1">
      <c r="BP42623" s="90"/>
    </row>
    <row r="42624" spans="68:68" customFormat="1">
      <c r="BP42624" s="90"/>
    </row>
    <row r="42625" spans="68:68" customFormat="1">
      <c r="BP42625" s="90"/>
    </row>
    <row r="42626" spans="68:68" customFormat="1">
      <c r="BP42626" s="90"/>
    </row>
    <row r="42627" spans="68:68" customFormat="1">
      <c r="BP42627" s="90"/>
    </row>
    <row r="42628" spans="68:68" customFormat="1">
      <c r="BP42628" s="90"/>
    </row>
    <row r="42629" spans="68:68" customFormat="1">
      <c r="BP42629" s="90"/>
    </row>
    <row r="42630" spans="68:68" customFormat="1">
      <c r="BP42630" s="90"/>
    </row>
    <row r="42631" spans="68:68" customFormat="1">
      <c r="BP42631" s="90"/>
    </row>
    <row r="42632" spans="68:68" customFormat="1">
      <c r="BP42632" s="90"/>
    </row>
    <row r="42633" spans="68:68" customFormat="1">
      <c r="BP42633" s="90"/>
    </row>
    <row r="42634" spans="68:68" customFormat="1">
      <c r="BP42634" s="90"/>
    </row>
    <row r="42635" spans="68:68" customFormat="1">
      <c r="BP42635" s="90"/>
    </row>
    <row r="42636" spans="68:68" customFormat="1">
      <c r="BP42636" s="90"/>
    </row>
    <row r="42637" spans="68:68" customFormat="1">
      <c r="BP42637" s="90"/>
    </row>
    <row r="42638" spans="68:68" customFormat="1">
      <c r="BP42638" s="90"/>
    </row>
    <row r="42639" spans="68:68" customFormat="1">
      <c r="BP42639" s="90"/>
    </row>
    <row r="42640" spans="68:68" customFormat="1">
      <c r="BP42640" s="90"/>
    </row>
    <row r="42641" spans="68:68" customFormat="1">
      <c r="BP42641" s="90"/>
    </row>
    <row r="42642" spans="68:68" customFormat="1">
      <c r="BP42642" s="90"/>
    </row>
    <row r="42643" spans="68:68" customFormat="1">
      <c r="BP42643" s="90"/>
    </row>
    <row r="42644" spans="68:68" customFormat="1">
      <c r="BP42644" s="90"/>
    </row>
    <row r="42645" spans="68:68" customFormat="1">
      <c r="BP42645" s="90"/>
    </row>
    <row r="42646" spans="68:68" customFormat="1">
      <c r="BP42646" s="90"/>
    </row>
    <row r="42647" spans="68:68" customFormat="1">
      <c r="BP42647" s="90"/>
    </row>
    <row r="42648" spans="68:68" customFormat="1">
      <c r="BP42648" s="90"/>
    </row>
    <row r="42649" spans="68:68" customFormat="1">
      <c r="BP42649" s="90"/>
    </row>
    <row r="42650" spans="68:68" customFormat="1">
      <c r="BP42650" s="90"/>
    </row>
    <row r="42651" spans="68:68" customFormat="1">
      <c r="BP42651" s="90"/>
    </row>
    <row r="42652" spans="68:68" customFormat="1">
      <c r="BP42652" s="90"/>
    </row>
    <row r="42653" spans="68:68" customFormat="1">
      <c r="BP42653" s="90"/>
    </row>
    <row r="42654" spans="68:68" customFormat="1">
      <c r="BP42654" s="90"/>
    </row>
    <row r="42655" spans="68:68" customFormat="1">
      <c r="BP42655" s="90"/>
    </row>
    <row r="42656" spans="68:68" customFormat="1">
      <c r="BP42656" s="90"/>
    </row>
    <row r="42657" spans="68:68" customFormat="1">
      <c r="BP42657" s="90"/>
    </row>
    <row r="42658" spans="68:68" customFormat="1">
      <c r="BP42658" s="90"/>
    </row>
    <row r="42659" spans="68:68" customFormat="1">
      <c r="BP42659" s="90"/>
    </row>
    <row r="42660" spans="68:68" customFormat="1">
      <c r="BP42660" s="90"/>
    </row>
    <row r="42661" spans="68:68" customFormat="1">
      <c r="BP42661" s="90"/>
    </row>
    <row r="42662" spans="68:68" customFormat="1">
      <c r="BP42662" s="90"/>
    </row>
    <row r="42663" spans="68:68" customFormat="1">
      <c r="BP42663" s="90"/>
    </row>
    <row r="42664" spans="68:68" customFormat="1">
      <c r="BP42664" s="90"/>
    </row>
    <row r="42665" spans="68:68" customFormat="1">
      <c r="BP42665" s="90"/>
    </row>
    <row r="42666" spans="68:68" customFormat="1">
      <c r="BP42666" s="90"/>
    </row>
    <row r="42667" spans="68:68" customFormat="1">
      <c r="BP42667" s="90"/>
    </row>
    <row r="42668" spans="68:68" customFormat="1">
      <c r="BP42668" s="90"/>
    </row>
    <row r="42669" spans="68:68" customFormat="1">
      <c r="BP42669" s="90"/>
    </row>
    <row r="42670" spans="68:68" customFormat="1">
      <c r="BP42670" s="90"/>
    </row>
    <row r="42671" spans="68:68" customFormat="1">
      <c r="BP42671" s="90"/>
    </row>
    <row r="42672" spans="68:68" customFormat="1">
      <c r="BP42672" s="90"/>
    </row>
    <row r="42673" spans="68:68" customFormat="1">
      <c r="BP42673" s="90"/>
    </row>
    <row r="42674" spans="68:68" customFormat="1">
      <c r="BP42674" s="90"/>
    </row>
    <row r="42675" spans="68:68" customFormat="1">
      <c r="BP42675" s="90"/>
    </row>
    <row r="42676" spans="68:68" customFormat="1">
      <c r="BP42676" s="90"/>
    </row>
    <row r="42677" spans="68:68" customFormat="1">
      <c r="BP42677" s="90"/>
    </row>
    <row r="42678" spans="68:68" customFormat="1">
      <c r="BP42678" s="90"/>
    </row>
    <row r="42679" spans="68:68" customFormat="1">
      <c r="BP42679" s="90"/>
    </row>
    <row r="42680" spans="68:68" customFormat="1">
      <c r="BP42680" s="90"/>
    </row>
    <row r="42681" spans="68:68" customFormat="1">
      <c r="BP42681" s="90"/>
    </row>
    <row r="42682" spans="68:68" customFormat="1">
      <c r="BP42682" s="90"/>
    </row>
    <row r="42683" spans="68:68" customFormat="1">
      <c r="BP42683" s="90"/>
    </row>
    <row r="42684" spans="68:68" customFormat="1">
      <c r="BP42684" s="90"/>
    </row>
    <row r="42685" spans="68:68" customFormat="1">
      <c r="BP42685" s="90"/>
    </row>
    <row r="42686" spans="68:68" customFormat="1">
      <c r="BP42686" s="90"/>
    </row>
    <row r="42687" spans="68:68" customFormat="1">
      <c r="BP42687" s="90"/>
    </row>
    <row r="42688" spans="68:68" customFormat="1">
      <c r="BP42688" s="90"/>
    </row>
    <row r="42689" spans="68:68" customFormat="1">
      <c r="BP42689" s="90"/>
    </row>
    <row r="42690" spans="68:68" customFormat="1">
      <c r="BP42690" s="90"/>
    </row>
    <row r="42691" spans="68:68" customFormat="1">
      <c r="BP42691" s="90"/>
    </row>
    <row r="42692" spans="68:68" customFormat="1">
      <c r="BP42692" s="90"/>
    </row>
    <row r="42693" spans="68:68" customFormat="1">
      <c r="BP42693" s="90"/>
    </row>
    <row r="42694" spans="68:68" customFormat="1">
      <c r="BP42694" s="90"/>
    </row>
    <row r="42695" spans="68:68" customFormat="1">
      <c r="BP42695" s="90"/>
    </row>
    <row r="42696" spans="68:68" customFormat="1">
      <c r="BP42696" s="90"/>
    </row>
    <row r="42697" spans="68:68" customFormat="1">
      <c r="BP42697" s="90"/>
    </row>
    <row r="42698" spans="68:68" customFormat="1">
      <c r="BP42698" s="90"/>
    </row>
    <row r="42699" spans="68:68" customFormat="1">
      <c r="BP42699" s="90"/>
    </row>
    <row r="42700" spans="68:68" customFormat="1">
      <c r="BP42700" s="90"/>
    </row>
    <row r="42701" spans="68:68" customFormat="1">
      <c r="BP42701" s="90"/>
    </row>
    <row r="42702" spans="68:68" customFormat="1">
      <c r="BP42702" s="90"/>
    </row>
    <row r="42703" spans="68:68" customFormat="1">
      <c r="BP42703" s="90"/>
    </row>
    <row r="42704" spans="68:68" customFormat="1">
      <c r="BP42704" s="90"/>
    </row>
    <row r="42705" spans="68:68" customFormat="1">
      <c r="BP42705" s="90"/>
    </row>
    <row r="42706" spans="68:68" customFormat="1">
      <c r="BP42706" s="90"/>
    </row>
    <row r="42707" spans="68:68" customFormat="1">
      <c r="BP42707" s="90"/>
    </row>
    <row r="42708" spans="68:68" customFormat="1">
      <c r="BP42708" s="90"/>
    </row>
    <row r="42709" spans="68:68" customFormat="1">
      <c r="BP42709" s="90"/>
    </row>
    <row r="42710" spans="68:68" customFormat="1">
      <c r="BP42710" s="90"/>
    </row>
    <row r="42711" spans="68:68" customFormat="1">
      <c r="BP42711" s="90"/>
    </row>
    <row r="42712" spans="68:68" customFormat="1">
      <c r="BP42712" s="90"/>
    </row>
    <row r="42713" spans="68:68" customFormat="1">
      <c r="BP42713" s="90"/>
    </row>
    <row r="42714" spans="68:68" customFormat="1">
      <c r="BP42714" s="90"/>
    </row>
    <row r="42715" spans="68:68" customFormat="1">
      <c r="BP42715" s="90"/>
    </row>
    <row r="42716" spans="68:68" customFormat="1">
      <c r="BP42716" s="90"/>
    </row>
    <row r="42717" spans="68:68" customFormat="1">
      <c r="BP42717" s="90"/>
    </row>
    <row r="42718" spans="68:68" customFormat="1">
      <c r="BP42718" s="90"/>
    </row>
    <row r="42719" spans="68:68" customFormat="1">
      <c r="BP42719" s="90"/>
    </row>
    <row r="42720" spans="68:68" customFormat="1">
      <c r="BP42720" s="90"/>
    </row>
    <row r="42721" spans="68:68" customFormat="1">
      <c r="BP42721" s="90"/>
    </row>
    <row r="42722" spans="68:68" customFormat="1">
      <c r="BP42722" s="90"/>
    </row>
    <row r="42723" spans="68:68" customFormat="1">
      <c r="BP42723" s="90"/>
    </row>
    <row r="42724" spans="68:68" customFormat="1">
      <c r="BP42724" s="90"/>
    </row>
    <row r="42725" spans="68:68" customFormat="1">
      <c r="BP42725" s="90"/>
    </row>
    <row r="42726" spans="68:68" customFormat="1">
      <c r="BP42726" s="90"/>
    </row>
    <row r="42727" spans="68:68" customFormat="1">
      <c r="BP42727" s="90"/>
    </row>
    <row r="42728" spans="68:68" customFormat="1">
      <c r="BP42728" s="90"/>
    </row>
    <row r="42729" spans="68:68" customFormat="1">
      <c r="BP42729" s="90"/>
    </row>
    <row r="42730" spans="68:68" customFormat="1">
      <c r="BP42730" s="90"/>
    </row>
    <row r="42731" spans="68:68" customFormat="1">
      <c r="BP42731" s="90"/>
    </row>
    <row r="42732" spans="68:68" customFormat="1">
      <c r="BP42732" s="90"/>
    </row>
    <row r="42733" spans="68:68" customFormat="1">
      <c r="BP42733" s="90"/>
    </row>
    <row r="42734" spans="68:68" customFormat="1">
      <c r="BP42734" s="90"/>
    </row>
    <row r="42735" spans="68:68" customFormat="1">
      <c r="BP42735" s="90"/>
    </row>
    <row r="42736" spans="68:68" customFormat="1">
      <c r="BP42736" s="90"/>
    </row>
    <row r="42737" spans="68:68" customFormat="1">
      <c r="BP42737" s="90"/>
    </row>
    <row r="42738" spans="68:68" customFormat="1">
      <c r="BP42738" s="90"/>
    </row>
    <row r="42739" spans="68:68" customFormat="1">
      <c r="BP42739" s="90"/>
    </row>
    <row r="42740" spans="68:68" customFormat="1">
      <c r="BP42740" s="90"/>
    </row>
    <row r="42741" spans="68:68" customFormat="1">
      <c r="BP42741" s="90"/>
    </row>
    <row r="42742" spans="68:68" customFormat="1">
      <c r="BP42742" s="90"/>
    </row>
    <row r="42743" spans="68:68" customFormat="1">
      <c r="BP42743" s="90"/>
    </row>
    <row r="42744" spans="68:68" customFormat="1">
      <c r="BP42744" s="90"/>
    </row>
    <row r="42745" spans="68:68" customFormat="1">
      <c r="BP42745" s="90"/>
    </row>
    <row r="42746" spans="68:68" customFormat="1">
      <c r="BP42746" s="90"/>
    </row>
    <row r="42747" spans="68:68" customFormat="1">
      <c r="BP42747" s="90"/>
    </row>
    <row r="42748" spans="68:68" customFormat="1">
      <c r="BP42748" s="90"/>
    </row>
    <row r="42749" spans="68:68" customFormat="1">
      <c r="BP42749" s="90"/>
    </row>
    <row r="42750" spans="68:68" customFormat="1">
      <c r="BP42750" s="90"/>
    </row>
    <row r="42751" spans="68:68" customFormat="1">
      <c r="BP42751" s="90"/>
    </row>
    <row r="42752" spans="68:68" customFormat="1">
      <c r="BP42752" s="90"/>
    </row>
    <row r="42753" spans="68:68" customFormat="1">
      <c r="BP42753" s="90"/>
    </row>
    <row r="42754" spans="68:68" customFormat="1">
      <c r="BP42754" s="90"/>
    </row>
    <row r="42755" spans="68:68" customFormat="1">
      <c r="BP42755" s="90"/>
    </row>
    <row r="42756" spans="68:68" customFormat="1">
      <c r="BP42756" s="90"/>
    </row>
    <row r="42757" spans="68:68" customFormat="1">
      <c r="BP42757" s="90"/>
    </row>
    <row r="42758" spans="68:68" customFormat="1">
      <c r="BP42758" s="90"/>
    </row>
    <row r="42759" spans="68:68" customFormat="1">
      <c r="BP42759" s="90"/>
    </row>
    <row r="42760" spans="68:68" customFormat="1">
      <c r="BP42760" s="90"/>
    </row>
    <row r="42761" spans="68:68" customFormat="1">
      <c r="BP42761" s="90"/>
    </row>
    <row r="42762" spans="68:68" customFormat="1">
      <c r="BP42762" s="90"/>
    </row>
    <row r="42763" spans="68:68" customFormat="1">
      <c r="BP42763" s="90"/>
    </row>
    <row r="42764" spans="68:68" customFormat="1">
      <c r="BP42764" s="90"/>
    </row>
    <row r="42765" spans="68:68" customFormat="1">
      <c r="BP42765" s="90"/>
    </row>
    <row r="42766" spans="68:68" customFormat="1">
      <c r="BP42766" s="90"/>
    </row>
    <row r="42767" spans="68:68" customFormat="1">
      <c r="BP42767" s="90"/>
    </row>
    <row r="42768" spans="68:68" customFormat="1">
      <c r="BP42768" s="90"/>
    </row>
    <row r="42769" spans="68:68" customFormat="1">
      <c r="BP42769" s="90"/>
    </row>
    <row r="42770" spans="68:68" customFormat="1">
      <c r="BP42770" s="90"/>
    </row>
    <row r="42771" spans="68:68" customFormat="1">
      <c r="BP42771" s="90"/>
    </row>
    <row r="42772" spans="68:68" customFormat="1">
      <c r="BP42772" s="90"/>
    </row>
    <row r="42773" spans="68:68" customFormat="1">
      <c r="BP42773" s="90"/>
    </row>
    <row r="42774" spans="68:68" customFormat="1">
      <c r="BP42774" s="90"/>
    </row>
    <row r="42775" spans="68:68" customFormat="1">
      <c r="BP42775" s="90"/>
    </row>
    <row r="42776" spans="68:68" customFormat="1">
      <c r="BP42776" s="90"/>
    </row>
    <row r="42777" spans="68:68" customFormat="1">
      <c r="BP42777" s="90"/>
    </row>
    <row r="42778" spans="68:68" customFormat="1">
      <c r="BP42778" s="90"/>
    </row>
    <row r="42779" spans="68:68" customFormat="1">
      <c r="BP42779" s="90"/>
    </row>
    <row r="42780" spans="68:68" customFormat="1">
      <c r="BP42780" s="90"/>
    </row>
    <row r="42781" spans="68:68" customFormat="1">
      <c r="BP42781" s="90"/>
    </row>
    <row r="42782" spans="68:68" customFormat="1">
      <c r="BP42782" s="90"/>
    </row>
    <row r="42783" spans="68:68" customFormat="1">
      <c r="BP42783" s="90"/>
    </row>
    <row r="42784" spans="68:68" customFormat="1">
      <c r="BP42784" s="90"/>
    </row>
    <row r="42785" spans="68:68" customFormat="1">
      <c r="BP42785" s="90"/>
    </row>
    <row r="42786" spans="68:68" customFormat="1">
      <c r="BP42786" s="90"/>
    </row>
    <row r="42787" spans="68:68" customFormat="1">
      <c r="BP42787" s="90"/>
    </row>
    <row r="42788" spans="68:68" customFormat="1">
      <c r="BP42788" s="90"/>
    </row>
    <row r="42789" spans="68:68" customFormat="1">
      <c r="BP42789" s="90"/>
    </row>
    <row r="42790" spans="68:68" customFormat="1">
      <c r="BP42790" s="90"/>
    </row>
    <row r="42791" spans="68:68" customFormat="1">
      <c r="BP42791" s="90"/>
    </row>
    <row r="42792" spans="68:68" customFormat="1">
      <c r="BP42792" s="90"/>
    </row>
    <row r="42793" spans="68:68" customFormat="1">
      <c r="BP42793" s="90"/>
    </row>
    <row r="42794" spans="68:68" customFormat="1">
      <c r="BP42794" s="90"/>
    </row>
    <row r="42795" spans="68:68" customFormat="1">
      <c r="BP42795" s="90"/>
    </row>
    <row r="42796" spans="68:68" customFormat="1">
      <c r="BP42796" s="90"/>
    </row>
    <row r="42797" spans="68:68" customFormat="1">
      <c r="BP42797" s="90"/>
    </row>
    <row r="42798" spans="68:68" customFormat="1">
      <c r="BP42798" s="90"/>
    </row>
    <row r="42799" spans="68:68" customFormat="1">
      <c r="BP42799" s="90"/>
    </row>
    <row r="42800" spans="68:68" customFormat="1">
      <c r="BP42800" s="90"/>
    </row>
    <row r="42801" spans="68:68" customFormat="1">
      <c r="BP42801" s="90"/>
    </row>
    <row r="42802" spans="68:68" customFormat="1">
      <c r="BP42802" s="90"/>
    </row>
    <row r="42803" spans="68:68" customFormat="1">
      <c r="BP42803" s="90"/>
    </row>
    <row r="42804" spans="68:68" customFormat="1">
      <c r="BP42804" s="90"/>
    </row>
    <row r="42805" spans="68:68" customFormat="1">
      <c r="BP42805" s="90"/>
    </row>
    <row r="42806" spans="68:68" customFormat="1">
      <c r="BP42806" s="90"/>
    </row>
    <row r="42807" spans="68:68" customFormat="1">
      <c r="BP42807" s="90"/>
    </row>
    <row r="42808" spans="68:68" customFormat="1">
      <c r="BP42808" s="90"/>
    </row>
    <row r="42809" spans="68:68" customFormat="1">
      <c r="BP42809" s="90"/>
    </row>
    <row r="42810" spans="68:68" customFormat="1">
      <c r="BP42810" s="90"/>
    </row>
    <row r="42811" spans="68:68" customFormat="1">
      <c r="BP42811" s="90"/>
    </row>
    <row r="42812" spans="68:68" customFormat="1">
      <c r="BP42812" s="90"/>
    </row>
    <row r="42813" spans="68:68" customFormat="1">
      <c r="BP42813" s="90"/>
    </row>
    <row r="42814" spans="68:68" customFormat="1">
      <c r="BP42814" s="90"/>
    </row>
    <row r="42815" spans="68:68" customFormat="1">
      <c r="BP42815" s="90"/>
    </row>
    <row r="42816" spans="68:68" customFormat="1">
      <c r="BP42816" s="90"/>
    </row>
    <row r="42817" spans="68:68" customFormat="1">
      <c r="BP42817" s="90"/>
    </row>
    <row r="42818" spans="68:68" customFormat="1">
      <c r="BP42818" s="90"/>
    </row>
    <row r="42819" spans="68:68" customFormat="1">
      <c r="BP42819" s="90"/>
    </row>
    <row r="42820" spans="68:68" customFormat="1">
      <c r="BP42820" s="90"/>
    </row>
    <row r="42821" spans="68:68" customFormat="1">
      <c r="BP42821" s="90"/>
    </row>
    <row r="42822" spans="68:68" customFormat="1">
      <c r="BP42822" s="90"/>
    </row>
    <row r="42823" spans="68:68" customFormat="1">
      <c r="BP42823" s="90"/>
    </row>
    <row r="42824" spans="68:68" customFormat="1">
      <c r="BP42824" s="90"/>
    </row>
    <row r="42825" spans="68:68" customFormat="1">
      <c r="BP42825" s="90"/>
    </row>
    <row r="42826" spans="68:68" customFormat="1">
      <c r="BP42826" s="90"/>
    </row>
    <row r="42827" spans="68:68" customFormat="1">
      <c r="BP42827" s="90"/>
    </row>
    <row r="42828" spans="68:68" customFormat="1">
      <c r="BP42828" s="90"/>
    </row>
    <row r="42829" spans="68:68" customFormat="1">
      <c r="BP42829" s="90"/>
    </row>
    <row r="42830" spans="68:68" customFormat="1">
      <c r="BP42830" s="90"/>
    </row>
    <row r="42831" spans="68:68" customFormat="1">
      <c r="BP42831" s="90"/>
    </row>
    <row r="42832" spans="68:68" customFormat="1">
      <c r="BP42832" s="90"/>
    </row>
    <row r="42833" spans="68:68" customFormat="1">
      <c r="BP42833" s="90"/>
    </row>
    <row r="42834" spans="68:68" customFormat="1">
      <c r="BP42834" s="90"/>
    </row>
    <row r="42835" spans="68:68" customFormat="1">
      <c r="BP42835" s="90"/>
    </row>
    <row r="42836" spans="68:68" customFormat="1">
      <c r="BP42836" s="90"/>
    </row>
    <row r="42837" spans="68:68" customFormat="1">
      <c r="BP42837" s="90"/>
    </row>
    <row r="42838" spans="68:68" customFormat="1">
      <c r="BP42838" s="90"/>
    </row>
    <row r="42839" spans="68:68" customFormat="1">
      <c r="BP42839" s="90"/>
    </row>
    <row r="42840" spans="68:68" customFormat="1">
      <c r="BP42840" s="90"/>
    </row>
    <row r="42841" spans="68:68" customFormat="1">
      <c r="BP42841" s="90"/>
    </row>
    <row r="42842" spans="68:68" customFormat="1">
      <c r="BP42842" s="90"/>
    </row>
    <row r="42843" spans="68:68" customFormat="1">
      <c r="BP42843" s="90"/>
    </row>
    <row r="42844" spans="68:68" customFormat="1">
      <c r="BP42844" s="90"/>
    </row>
    <row r="42845" spans="68:68" customFormat="1">
      <c r="BP42845" s="90"/>
    </row>
    <row r="42846" spans="68:68" customFormat="1">
      <c r="BP42846" s="90"/>
    </row>
    <row r="42847" spans="68:68" customFormat="1">
      <c r="BP42847" s="90"/>
    </row>
    <row r="42848" spans="68:68" customFormat="1">
      <c r="BP42848" s="90"/>
    </row>
    <row r="42849" spans="68:68" customFormat="1">
      <c r="BP42849" s="90"/>
    </row>
    <row r="42850" spans="68:68" customFormat="1">
      <c r="BP42850" s="90"/>
    </row>
    <row r="42851" spans="68:68" customFormat="1">
      <c r="BP42851" s="90"/>
    </row>
    <row r="42852" spans="68:68" customFormat="1">
      <c r="BP42852" s="90"/>
    </row>
    <row r="42853" spans="68:68" customFormat="1">
      <c r="BP42853" s="90"/>
    </row>
    <row r="42854" spans="68:68" customFormat="1">
      <c r="BP42854" s="90"/>
    </row>
    <row r="42855" spans="68:68" customFormat="1">
      <c r="BP42855" s="90"/>
    </row>
    <row r="42856" spans="68:68" customFormat="1">
      <c r="BP42856" s="90"/>
    </row>
    <row r="42857" spans="68:68" customFormat="1">
      <c r="BP42857" s="90"/>
    </row>
    <row r="42858" spans="68:68" customFormat="1">
      <c r="BP42858" s="90"/>
    </row>
    <row r="42859" spans="68:68" customFormat="1">
      <c r="BP42859" s="90"/>
    </row>
    <row r="42860" spans="68:68" customFormat="1">
      <c r="BP42860" s="90"/>
    </row>
    <row r="42861" spans="68:68" customFormat="1">
      <c r="BP42861" s="90"/>
    </row>
    <row r="42862" spans="68:68" customFormat="1">
      <c r="BP42862" s="90"/>
    </row>
    <row r="42863" spans="68:68" customFormat="1">
      <c r="BP42863" s="90"/>
    </row>
    <row r="42864" spans="68:68" customFormat="1">
      <c r="BP42864" s="90"/>
    </row>
    <row r="42865" spans="68:68" customFormat="1">
      <c r="BP42865" s="90"/>
    </row>
    <row r="42866" spans="68:68" customFormat="1">
      <c r="BP42866" s="90"/>
    </row>
    <row r="42867" spans="68:68" customFormat="1">
      <c r="BP42867" s="90"/>
    </row>
    <row r="42868" spans="68:68" customFormat="1">
      <c r="BP42868" s="90"/>
    </row>
    <row r="42869" spans="68:68" customFormat="1">
      <c r="BP42869" s="90"/>
    </row>
    <row r="42870" spans="68:68" customFormat="1">
      <c r="BP42870" s="90"/>
    </row>
    <row r="42871" spans="68:68" customFormat="1">
      <c r="BP42871" s="90"/>
    </row>
    <row r="42872" spans="68:68" customFormat="1">
      <c r="BP42872" s="90"/>
    </row>
    <row r="42873" spans="68:68" customFormat="1">
      <c r="BP42873" s="90"/>
    </row>
    <row r="42874" spans="68:68" customFormat="1">
      <c r="BP42874" s="90"/>
    </row>
    <row r="42875" spans="68:68" customFormat="1">
      <c r="BP42875" s="90"/>
    </row>
    <row r="42876" spans="68:68" customFormat="1">
      <c r="BP42876" s="90"/>
    </row>
    <row r="42877" spans="68:68" customFormat="1">
      <c r="BP42877" s="90"/>
    </row>
    <row r="42878" spans="68:68" customFormat="1">
      <c r="BP42878" s="90"/>
    </row>
    <row r="42879" spans="68:68" customFormat="1">
      <c r="BP42879" s="90"/>
    </row>
    <row r="42880" spans="68:68" customFormat="1">
      <c r="BP42880" s="90"/>
    </row>
    <row r="42881" spans="68:68" customFormat="1">
      <c r="BP42881" s="90"/>
    </row>
    <row r="42882" spans="68:68" customFormat="1">
      <c r="BP42882" s="90"/>
    </row>
    <row r="42883" spans="68:68" customFormat="1">
      <c r="BP42883" s="90"/>
    </row>
    <row r="42884" spans="68:68" customFormat="1">
      <c r="BP42884" s="90"/>
    </row>
    <row r="42885" spans="68:68" customFormat="1">
      <c r="BP42885" s="90"/>
    </row>
    <row r="42886" spans="68:68" customFormat="1">
      <c r="BP42886" s="90"/>
    </row>
    <row r="42887" spans="68:68" customFormat="1">
      <c r="BP42887" s="90"/>
    </row>
    <row r="42888" spans="68:68" customFormat="1">
      <c r="BP42888" s="90"/>
    </row>
    <row r="42889" spans="68:68" customFormat="1">
      <c r="BP42889" s="90"/>
    </row>
    <row r="42890" spans="68:68" customFormat="1">
      <c r="BP42890" s="90"/>
    </row>
    <row r="42891" spans="68:68" customFormat="1">
      <c r="BP42891" s="90"/>
    </row>
    <row r="42892" spans="68:68" customFormat="1">
      <c r="BP42892" s="90"/>
    </row>
    <row r="42893" spans="68:68" customFormat="1">
      <c r="BP42893" s="90"/>
    </row>
    <row r="42894" spans="68:68" customFormat="1">
      <c r="BP42894" s="90"/>
    </row>
    <row r="42895" spans="68:68" customFormat="1">
      <c r="BP42895" s="90"/>
    </row>
    <row r="42896" spans="68:68" customFormat="1">
      <c r="BP42896" s="90"/>
    </row>
    <row r="42897" spans="68:68" customFormat="1">
      <c r="BP42897" s="90"/>
    </row>
    <row r="42898" spans="68:68" customFormat="1">
      <c r="BP42898" s="90"/>
    </row>
    <row r="42899" spans="68:68" customFormat="1">
      <c r="BP42899" s="90"/>
    </row>
    <row r="42900" spans="68:68" customFormat="1">
      <c r="BP42900" s="90"/>
    </row>
    <row r="42901" spans="68:68" customFormat="1">
      <c r="BP42901" s="90"/>
    </row>
    <row r="42902" spans="68:68" customFormat="1">
      <c r="BP42902" s="90"/>
    </row>
    <row r="42903" spans="68:68" customFormat="1">
      <c r="BP42903" s="90"/>
    </row>
    <row r="42904" spans="68:68" customFormat="1">
      <c r="BP42904" s="90"/>
    </row>
    <row r="42905" spans="68:68" customFormat="1">
      <c r="BP42905" s="90"/>
    </row>
    <row r="42906" spans="68:68" customFormat="1">
      <c r="BP42906" s="90"/>
    </row>
    <row r="42907" spans="68:68" customFormat="1">
      <c r="BP42907" s="90"/>
    </row>
    <row r="42908" spans="68:68" customFormat="1">
      <c r="BP42908" s="90"/>
    </row>
    <row r="42909" spans="68:68" customFormat="1">
      <c r="BP42909" s="90"/>
    </row>
    <row r="42910" spans="68:68" customFormat="1">
      <c r="BP42910" s="90"/>
    </row>
    <row r="42911" spans="68:68" customFormat="1">
      <c r="BP42911" s="90"/>
    </row>
    <row r="42912" spans="68:68" customFormat="1">
      <c r="BP42912" s="90"/>
    </row>
    <row r="42913" spans="68:68" customFormat="1">
      <c r="BP42913" s="90"/>
    </row>
    <row r="42914" spans="68:68" customFormat="1">
      <c r="BP42914" s="90"/>
    </row>
    <row r="42915" spans="68:68" customFormat="1">
      <c r="BP42915" s="90"/>
    </row>
    <row r="42916" spans="68:68" customFormat="1">
      <c r="BP42916" s="90"/>
    </row>
    <row r="42917" spans="68:68" customFormat="1">
      <c r="BP42917" s="90"/>
    </row>
    <row r="42918" spans="68:68" customFormat="1">
      <c r="BP42918" s="90"/>
    </row>
    <row r="42919" spans="68:68" customFormat="1">
      <c r="BP42919" s="90"/>
    </row>
    <row r="42920" spans="68:68" customFormat="1">
      <c r="BP42920" s="90"/>
    </row>
    <row r="42921" spans="68:68" customFormat="1">
      <c r="BP42921" s="90"/>
    </row>
    <row r="42922" spans="68:68" customFormat="1">
      <c r="BP42922" s="90"/>
    </row>
    <row r="42923" spans="68:68" customFormat="1">
      <c r="BP42923" s="90"/>
    </row>
    <row r="42924" spans="68:68" customFormat="1">
      <c r="BP42924" s="90"/>
    </row>
    <row r="42925" spans="68:68" customFormat="1">
      <c r="BP42925" s="90"/>
    </row>
    <row r="42926" spans="68:68" customFormat="1">
      <c r="BP42926" s="90"/>
    </row>
    <row r="42927" spans="68:68" customFormat="1">
      <c r="BP42927" s="90"/>
    </row>
    <row r="42928" spans="68:68" customFormat="1">
      <c r="BP42928" s="90"/>
    </row>
    <row r="42929" spans="68:68" customFormat="1">
      <c r="BP42929" s="90"/>
    </row>
    <row r="42930" spans="68:68" customFormat="1">
      <c r="BP42930" s="90"/>
    </row>
    <row r="42931" spans="68:68" customFormat="1">
      <c r="BP42931" s="90"/>
    </row>
    <row r="42932" spans="68:68" customFormat="1">
      <c r="BP42932" s="90"/>
    </row>
    <row r="42933" spans="68:68" customFormat="1">
      <c r="BP42933" s="90"/>
    </row>
    <row r="42934" spans="68:68" customFormat="1">
      <c r="BP42934" s="90"/>
    </row>
    <row r="42935" spans="68:68" customFormat="1">
      <c r="BP42935" s="90"/>
    </row>
    <row r="42936" spans="68:68" customFormat="1">
      <c r="BP42936" s="90"/>
    </row>
    <row r="42937" spans="68:68" customFormat="1">
      <c r="BP42937" s="90"/>
    </row>
    <row r="42938" spans="68:68" customFormat="1">
      <c r="BP42938" s="90"/>
    </row>
    <row r="42939" spans="68:68" customFormat="1">
      <c r="BP42939" s="90"/>
    </row>
    <row r="42940" spans="68:68" customFormat="1">
      <c r="BP42940" s="90"/>
    </row>
    <row r="42941" spans="68:68" customFormat="1">
      <c r="BP42941" s="90"/>
    </row>
    <row r="42942" spans="68:68" customFormat="1">
      <c r="BP42942" s="90"/>
    </row>
    <row r="42943" spans="68:68" customFormat="1">
      <c r="BP42943" s="90"/>
    </row>
    <row r="42944" spans="68:68" customFormat="1">
      <c r="BP42944" s="90"/>
    </row>
    <row r="42945" spans="68:68" customFormat="1">
      <c r="BP42945" s="90"/>
    </row>
    <row r="42946" spans="68:68" customFormat="1">
      <c r="BP42946" s="90"/>
    </row>
    <row r="42947" spans="68:68" customFormat="1">
      <c r="BP42947" s="90"/>
    </row>
    <row r="42948" spans="68:68" customFormat="1">
      <c r="BP42948" s="90"/>
    </row>
    <row r="42949" spans="68:68" customFormat="1">
      <c r="BP42949" s="90"/>
    </row>
    <row r="42950" spans="68:68" customFormat="1">
      <c r="BP42950" s="90"/>
    </row>
    <row r="42951" spans="68:68" customFormat="1">
      <c r="BP42951" s="90"/>
    </row>
    <row r="42952" spans="68:68" customFormat="1">
      <c r="BP42952" s="90"/>
    </row>
    <row r="42953" spans="68:68" customFormat="1">
      <c r="BP42953" s="90"/>
    </row>
    <row r="42954" spans="68:68" customFormat="1">
      <c r="BP42954" s="90"/>
    </row>
    <row r="42955" spans="68:68" customFormat="1">
      <c r="BP42955" s="90"/>
    </row>
    <row r="42956" spans="68:68" customFormat="1">
      <c r="BP42956" s="90"/>
    </row>
    <row r="42957" spans="68:68" customFormat="1">
      <c r="BP42957" s="90"/>
    </row>
    <row r="42958" spans="68:68" customFormat="1">
      <c r="BP42958" s="90"/>
    </row>
    <row r="42959" spans="68:68" customFormat="1">
      <c r="BP42959" s="90"/>
    </row>
    <row r="42960" spans="68:68" customFormat="1">
      <c r="BP42960" s="90"/>
    </row>
    <row r="42961" spans="68:68" customFormat="1">
      <c r="BP42961" s="90"/>
    </row>
    <row r="42962" spans="68:68" customFormat="1">
      <c r="BP42962" s="90"/>
    </row>
    <row r="42963" spans="68:68" customFormat="1">
      <c r="BP42963" s="90"/>
    </row>
    <row r="42964" spans="68:68" customFormat="1">
      <c r="BP42964" s="90"/>
    </row>
    <row r="42965" spans="68:68" customFormat="1">
      <c r="BP42965" s="90"/>
    </row>
    <row r="42966" spans="68:68" customFormat="1">
      <c r="BP42966" s="90"/>
    </row>
    <row r="42967" spans="68:68" customFormat="1">
      <c r="BP42967" s="90"/>
    </row>
    <row r="42968" spans="68:68" customFormat="1">
      <c r="BP42968" s="90"/>
    </row>
    <row r="42969" spans="68:68" customFormat="1">
      <c r="BP42969" s="90"/>
    </row>
    <row r="42970" spans="68:68" customFormat="1">
      <c r="BP42970" s="90"/>
    </row>
    <row r="42971" spans="68:68" customFormat="1">
      <c r="BP42971" s="90"/>
    </row>
    <row r="42972" spans="68:68" customFormat="1">
      <c r="BP42972" s="90"/>
    </row>
    <row r="42973" spans="68:68" customFormat="1">
      <c r="BP42973" s="90"/>
    </row>
    <row r="42974" spans="68:68" customFormat="1">
      <c r="BP42974" s="90"/>
    </row>
    <row r="42975" spans="68:68" customFormat="1">
      <c r="BP42975" s="90"/>
    </row>
    <row r="42976" spans="68:68" customFormat="1">
      <c r="BP42976" s="90"/>
    </row>
    <row r="42977" spans="68:68" customFormat="1">
      <c r="BP42977" s="90"/>
    </row>
    <row r="42978" spans="68:68" customFormat="1">
      <c r="BP42978" s="90"/>
    </row>
    <row r="42979" spans="68:68" customFormat="1">
      <c r="BP42979" s="90"/>
    </row>
    <row r="42980" spans="68:68" customFormat="1">
      <c r="BP42980" s="90"/>
    </row>
    <row r="42981" spans="68:68" customFormat="1">
      <c r="BP42981" s="90"/>
    </row>
    <row r="42982" spans="68:68" customFormat="1">
      <c r="BP42982" s="90"/>
    </row>
    <row r="42983" spans="68:68" customFormat="1">
      <c r="BP42983" s="90"/>
    </row>
    <row r="42984" spans="68:68" customFormat="1">
      <c r="BP42984" s="90"/>
    </row>
    <row r="42985" spans="68:68" customFormat="1">
      <c r="BP42985" s="90"/>
    </row>
    <row r="42986" spans="68:68" customFormat="1">
      <c r="BP42986" s="90"/>
    </row>
    <row r="42987" spans="68:68" customFormat="1">
      <c r="BP42987" s="90"/>
    </row>
    <row r="42988" spans="68:68" customFormat="1">
      <c r="BP42988" s="90"/>
    </row>
    <row r="42989" spans="68:68" customFormat="1">
      <c r="BP42989" s="90"/>
    </row>
    <row r="42990" spans="68:68" customFormat="1">
      <c r="BP42990" s="90"/>
    </row>
    <row r="42991" spans="68:68" customFormat="1">
      <c r="BP42991" s="90"/>
    </row>
    <row r="42992" spans="68:68" customFormat="1">
      <c r="BP42992" s="90"/>
    </row>
    <row r="42993" spans="68:68" customFormat="1">
      <c r="BP42993" s="90"/>
    </row>
    <row r="42994" spans="68:68" customFormat="1">
      <c r="BP42994" s="90"/>
    </row>
    <row r="42995" spans="68:68" customFormat="1">
      <c r="BP42995" s="90"/>
    </row>
    <row r="42996" spans="68:68" customFormat="1">
      <c r="BP42996" s="90"/>
    </row>
    <row r="42997" spans="68:68" customFormat="1">
      <c r="BP42997" s="90"/>
    </row>
    <row r="42998" spans="68:68" customFormat="1">
      <c r="BP42998" s="90"/>
    </row>
    <row r="42999" spans="68:68" customFormat="1">
      <c r="BP42999" s="90"/>
    </row>
    <row r="43000" spans="68:68" customFormat="1">
      <c r="BP43000" s="90"/>
    </row>
    <row r="43001" spans="68:68" customFormat="1">
      <c r="BP43001" s="90"/>
    </row>
    <row r="43002" spans="68:68" customFormat="1">
      <c r="BP43002" s="90"/>
    </row>
    <row r="43003" spans="68:68" customFormat="1">
      <c r="BP43003" s="90"/>
    </row>
    <row r="43004" spans="68:68" customFormat="1">
      <c r="BP43004" s="90"/>
    </row>
    <row r="43005" spans="68:68" customFormat="1">
      <c r="BP43005" s="90"/>
    </row>
    <row r="43006" spans="68:68" customFormat="1">
      <c r="BP43006" s="90"/>
    </row>
    <row r="43007" spans="68:68" customFormat="1">
      <c r="BP43007" s="90"/>
    </row>
    <row r="43008" spans="68:68" customFormat="1">
      <c r="BP43008" s="90"/>
    </row>
    <row r="43009" spans="68:68" customFormat="1">
      <c r="BP43009" s="90"/>
    </row>
    <row r="43010" spans="68:68" customFormat="1">
      <c r="BP43010" s="90"/>
    </row>
    <row r="43011" spans="68:68" customFormat="1">
      <c r="BP43011" s="90"/>
    </row>
    <row r="43012" spans="68:68" customFormat="1">
      <c r="BP43012" s="90"/>
    </row>
    <row r="43013" spans="68:68" customFormat="1">
      <c r="BP43013" s="90"/>
    </row>
    <row r="43014" spans="68:68" customFormat="1">
      <c r="BP43014" s="90"/>
    </row>
    <row r="43015" spans="68:68" customFormat="1">
      <c r="BP43015" s="90"/>
    </row>
    <row r="43016" spans="68:68" customFormat="1">
      <c r="BP43016" s="90"/>
    </row>
    <row r="43017" spans="68:68" customFormat="1">
      <c r="BP43017" s="90"/>
    </row>
    <row r="43018" spans="68:68" customFormat="1">
      <c r="BP43018" s="90"/>
    </row>
    <row r="43019" spans="68:68" customFormat="1">
      <c r="BP43019" s="90"/>
    </row>
    <row r="43020" spans="68:68" customFormat="1">
      <c r="BP43020" s="90"/>
    </row>
    <row r="43021" spans="68:68" customFormat="1">
      <c r="BP43021" s="90"/>
    </row>
    <row r="43022" spans="68:68" customFormat="1">
      <c r="BP43022" s="90"/>
    </row>
    <row r="43023" spans="68:68" customFormat="1">
      <c r="BP43023" s="90"/>
    </row>
    <row r="43024" spans="68:68" customFormat="1">
      <c r="BP43024" s="90"/>
    </row>
    <row r="43025" spans="68:68" customFormat="1">
      <c r="BP43025" s="90"/>
    </row>
    <row r="43026" spans="68:68" customFormat="1">
      <c r="BP43026" s="90"/>
    </row>
    <row r="43027" spans="68:68" customFormat="1">
      <c r="BP43027" s="90"/>
    </row>
    <row r="43028" spans="68:68" customFormat="1">
      <c r="BP43028" s="90"/>
    </row>
    <row r="43029" spans="68:68" customFormat="1">
      <c r="BP43029" s="90"/>
    </row>
    <row r="43030" spans="68:68" customFormat="1">
      <c r="BP43030" s="90"/>
    </row>
    <row r="43031" spans="68:68" customFormat="1">
      <c r="BP43031" s="90"/>
    </row>
    <row r="43032" spans="68:68" customFormat="1">
      <c r="BP43032" s="90"/>
    </row>
    <row r="43033" spans="68:68" customFormat="1">
      <c r="BP43033" s="90"/>
    </row>
    <row r="43034" spans="68:68" customFormat="1">
      <c r="BP43034" s="90"/>
    </row>
    <row r="43035" spans="68:68" customFormat="1">
      <c r="BP43035" s="90"/>
    </row>
    <row r="43036" spans="68:68" customFormat="1">
      <c r="BP43036" s="90"/>
    </row>
    <row r="43037" spans="68:68" customFormat="1">
      <c r="BP43037" s="90"/>
    </row>
    <row r="43038" spans="68:68" customFormat="1">
      <c r="BP43038" s="90"/>
    </row>
    <row r="43039" spans="68:68" customFormat="1">
      <c r="BP43039" s="90"/>
    </row>
    <row r="43040" spans="68:68" customFormat="1">
      <c r="BP43040" s="90"/>
    </row>
    <row r="43041" spans="68:68" customFormat="1">
      <c r="BP43041" s="90"/>
    </row>
    <row r="43042" spans="68:68" customFormat="1">
      <c r="BP43042" s="90"/>
    </row>
    <row r="43043" spans="68:68" customFormat="1">
      <c r="BP43043" s="90"/>
    </row>
    <row r="43044" spans="68:68" customFormat="1">
      <c r="BP43044" s="90"/>
    </row>
    <row r="43045" spans="68:68" customFormat="1">
      <c r="BP43045" s="90"/>
    </row>
    <row r="43046" spans="68:68" customFormat="1">
      <c r="BP43046" s="90"/>
    </row>
    <row r="43047" spans="68:68" customFormat="1">
      <c r="BP43047" s="90"/>
    </row>
    <row r="43048" spans="68:68" customFormat="1">
      <c r="BP43048" s="90"/>
    </row>
    <row r="43049" spans="68:68" customFormat="1">
      <c r="BP43049" s="90"/>
    </row>
    <row r="43050" spans="68:68" customFormat="1">
      <c r="BP43050" s="90"/>
    </row>
    <row r="43051" spans="68:68" customFormat="1">
      <c r="BP43051" s="90"/>
    </row>
    <row r="43052" spans="68:68" customFormat="1">
      <c r="BP43052" s="90"/>
    </row>
    <row r="43053" spans="68:68" customFormat="1">
      <c r="BP43053" s="90"/>
    </row>
    <row r="43054" spans="68:68" customFormat="1">
      <c r="BP43054" s="90"/>
    </row>
    <row r="43055" spans="68:68" customFormat="1">
      <c r="BP43055" s="90"/>
    </row>
    <row r="43056" spans="68:68" customFormat="1">
      <c r="BP43056" s="90"/>
    </row>
    <row r="43057" spans="68:68" customFormat="1">
      <c r="BP43057" s="90"/>
    </row>
    <row r="43058" spans="68:68" customFormat="1">
      <c r="BP43058" s="90"/>
    </row>
    <row r="43059" spans="68:68" customFormat="1">
      <c r="BP43059" s="90"/>
    </row>
    <row r="43060" spans="68:68" customFormat="1">
      <c r="BP43060" s="90"/>
    </row>
    <row r="43061" spans="68:68" customFormat="1">
      <c r="BP43061" s="90"/>
    </row>
    <row r="43062" spans="68:68" customFormat="1">
      <c r="BP43062" s="90"/>
    </row>
    <row r="43063" spans="68:68" customFormat="1">
      <c r="BP43063" s="90"/>
    </row>
    <row r="43064" spans="68:68" customFormat="1">
      <c r="BP43064" s="90"/>
    </row>
    <row r="43065" spans="68:68" customFormat="1">
      <c r="BP43065" s="90"/>
    </row>
    <row r="43066" spans="68:68" customFormat="1">
      <c r="BP43066" s="90"/>
    </row>
    <row r="43067" spans="68:68" customFormat="1">
      <c r="BP43067" s="90"/>
    </row>
    <row r="43068" spans="68:68" customFormat="1">
      <c r="BP43068" s="90"/>
    </row>
    <row r="43069" spans="68:68" customFormat="1">
      <c r="BP43069" s="90"/>
    </row>
    <row r="43070" spans="68:68" customFormat="1">
      <c r="BP43070" s="90"/>
    </row>
    <row r="43071" spans="68:68" customFormat="1">
      <c r="BP43071" s="90"/>
    </row>
    <row r="43072" spans="68:68" customFormat="1">
      <c r="BP43072" s="90"/>
    </row>
    <row r="43073" spans="68:68" customFormat="1">
      <c r="BP43073" s="90"/>
    </row>
    <row r="43074" spans="68:68" customFormat="1">
      <c r="BP43074" s="90"/>
    </row>
    <row r="43075" spans="68:68" customFormat="1">
      <c r="BP43075" s="90"/>
    </row>
    <row r="43076" spans="68:68" customFormat="1">
      <c r="BP43076" s="90"/>
    </row>
    <row r="43077" spans="68:68" customFormat="1">
      <c r="BP43077" s="90"/>
    </row>
    <row r="43078" spans="68:68" customFormat="1">
      <c r="BP43078" s="90"/>
    </row>
    <row r="43079" spans="68:68" customFormat="1">
      <c r="BP43079" s="90"/>
    </row>
    <row r="43080" spans="68:68" customFormat="1">
      <c r="BP43080" s="90"/>
    </row>
    <row r="43081" spans="68:68" customFormat="1">
      <c r="BP43081" s="90"/>
    </row>
    <row r="43082" spans="68:68" customFormat="1">
      <c r="BP43082" s="90"/>
    </row>
    <row r="43083" spans="68:68" customFormat="1">
      <c r="BP43083" s="90"/>
    </row>
    <row r="43084" spans="68:68" customFormat="1">
      <c r="BP43084" s="90"/>
    </row>
    <row r="43085" spans="68:68" customFormat="1">
      <c r="BP43085" s="90"/>
    </row>
    <row r="43086" spans="68:68" customFormat="1">
      <c r="BP43086" s="90"/>
    </row>
    <row r="43087" spans="68:68" customFormat="1">
      <c r="BP43087" s="90"/>
    </row>
    <row r="43088" spans="68:68" customFormat="1">
      <c r="BP43088" s="90"/>
    </row>
    <row r="43089" spans="68:68" customFormat="1">
      <c r="BP43089" s="90"/>
    </row>
    <row r="43090" spans="68:68" customFormat="1">
      <c r="BP43090" s="90"/>
    </row>
    <row r="43091" spans="68:68" customFormat="1">
      <c r="BP43091" s="90"/>
    </row>
    <row r="43092" spans="68:68" customFormat="1">
      <c r="BP43092" s="90"/>
    </row>
    <row r="43093" spans="68:68" customFormat="1">
      <c r="BP43093" s="90"/>
    </row>
    <row r="43094" spans="68:68" customFormat="1">
      <c r="BP43094" s="90"/>
    </row>
    <row r="43095" spans="68:68" customFormat="1">
      <c r="BP43095" s="90"/>
    </row>
    <row r="43096" spans="68:68" customFormat="1">
      <c r="BP43096" s="90"/>
    </row>
    <row r="43097" spans="68:68" customFormat="1">
      <c r="BP43097" s="90"/>
    </row>
    <row r="43098" spans="68:68" customFormat="1">
      <c r="BP43098" s="90"/>
    </row>
    <row r="43099" spans="68:68" customFormat="1">
      <c r="BP43099" s="90"/>
    </row>
    <row r="43100" spans="68:68" customFormat="1">
      <c r="BP43100" s="90"/>
    </row>
    <row r="43101" spans="68:68" customFormat="1">
      <c r="BP43101" s="90"/>
    </row>
    <row r="43102" spans="68:68" customFormat="1">
      <c r="BP43102" s="90"/>
    </row>
    <row r="43103" spans="68:68" customFormat="1">
      <c r="BP43103" s="90"/>
    </row>
    <row r="43104" spans="68:68" customFormat="1">
      <c r="BP43104" s="90"/>
    </row>
    <row r="43105" spans="68:68" customFormat="1">
      <c r="BP43105" s="90"/>
    </row>
    <row r="43106" spans="68:68" customFormat="1">
      <c r="BP43106" s="90"/>
    </row>
    <row r="43107" spans="68:68" customFormat="1">
      <c r="BP43107" s="90"/>
    </row>
    <row r="43108" spans="68:68" customFormat="1">
      <c r="BP43108" s="90"/>
    </row>
    <row r="43109" spans="68:68" customFormat="1">
      <c r="BP43109" s="90"/>
    </row>
    <row r="43110" spans="68:68" customFormat="1">
      <c r="BP43110" s="90"/>
    </row>
    <row r="43111" spans="68:68" customFormat="1">
      <c r="BP43111" s="90"/>
    </row>
    <row r="43112" spans="68:68" customFormat="1">
      <c r="BP43112" s="90"/>
    </row>
    <row r="43113" spans="68:68" customFormat="1">
      <c r="BP43113" s="90"/>
    </row>
    <row r="43114" spans="68:68" customFormat="1">
      <c r="BP43114" s="90"/>
    </row>
    <row r="43115" spans="68:68" customFormat="1">
      <c r="BP43115" s="90"/>
    </row>
    <row r="43116" spans="68:68" customFormat="1">
      <c r="BP43116" s="90"/>
    </row>
    <row r="43117" spans="68:68" customFormat="1">
      <c r="BP43117" s="90"/>
    </row>
    <row r="43118" spans="68:68" customFormat="1">
      <c r="BP43118" s="90"/>
    </row>
    <row r="43119" spans="68:68" customFormat="1">
      <c r="BP43119" s="90"/>
    </row>
    <row r="43120" spans="68:68" customFormat="1">
      <c r="BP43120" s="90"/>
    </row>
    <row r="43121" spans="68:68" customFormat="1">
      <c r="BP43121" s="90"/>
    </row>
    <row r="43122" spans="68:68" customFormat="1">
      <c r="BP43122" s="90"/>
    </row>
    <row r="43123" spans="68:68" customFormat="1">
      <c r="BP43123" s="90"/>
    </row>
    <row r="43124" spans="68:68" customFormat="1">
      <c r="BP43124" s="90"/>
    </row>
    <row r="43125" spans="68:68" customFormat="1">
      <c r="BP43125" s="90"/>
    </row>
    <row r="43126" spans="68:68" customFormat="1">
      <c r="BP43126" s="90"/>
    </row>
    <row r="43127" spans="68:68" customFormat="1">
      <c r="BP43127" s="90"/>
    </row>
    <row r="43128" spans="68:68" customFormat="1">
      <c r="BP43128" s="90"/>
    </row>
    <row r="43129" spans="68:68" customFormat="1">
      <c r="BP43129" s="90"/>
    </row>
    <row r="43130" spans="68:68" customFormat="1">
      <c r="BP43130" s="90"/>
    </row>
    <row r="43131" spans="68:68" customFormat="1">
      <c r="BP43131" s="90"/>
    </row>
    <row r="43132" spans="68:68" customFormat="1">
      <c r="BP43132" s="90"/>
    </row>
    <row r="43133" spans="68:68" customFormat="1">
      <c r="BP43133" s="90"/>
    </row>
    <row r="43134" spans="68:68" customFormat="1">
      <c r="BP43134" s="90"/>
    </row>
    <row r="43135" spans="68:68" customFormat="1">
      <c r="BP43135" s="90"/>
    </row>
    <row r="43136" spans="68:68" customFormat="1">
      <c r="BP43136" s="90"/>
    </row>
    <row r="43137" spans="68:68" customFormat="1">
      <c r="BP43137" s="90"/>
    </row>
    <row r="43138" spans="68:68" customFormat="1">
      <c r="BP43138" s="90"/>
    </row>
    <row r="43139" spans="68:68" customFormat="1">
      <c r="BP43139" s="90"/>
    </row>
    <row r="43140" spans="68:68" customFormat="1">
      <c r="BP43140" s="90"/>
    </row>
    <row r="43141" spans="68:68" customFormat="1">
      <c r="BP43141" s="90"/>
    </row>
    <row r="43142" spans="68:68" customFormat="1">
      <c r="BP43142" s="90"/>
    </row>
    <row r="43143" spans="68:68" customFormat="1">
      <c r="BP43143" s="90"/>
    </row>
    <row r="43144" spans="68:68" customFormat="1">
      <c r="BP43144" s="90"/>
    </row>
    <row r="43145" spans="68:68" customFormat="1">
      <c r="BP43145" s="90"/>
    </row>
    <row r="43146" spans="68:68" customFormat="1">
      <c r="BP43146" s="90"/>
    </row>
    <row r="43147" spans="68:68" customFormat="1">
      <c r="BP43147" s="90"/>
    </row>
    <row r="43148" spans="68:68" customFormat="1">
      <c r="BP43148" s="90"/>
    </row>
    <row r="43149" spans="68:68" customFormat="1">
      <c r="BP43149" s="90"/>
    </row>
    <row r="43150" spans="68:68" customFormat="1">
      <c r="BP43150" s="90"/>
    </row>
    <row r="43151" spans="68:68" customFormat="1">
      <c r="BP43151" s="90"/>
    </row>
    <row r="43152" spans="68:68" customFormat="1">
      <c r="BP43152" s="90"/>
    </row>
    <row r="43153" spans="68:68" customFormat="1">
      <c r="BP43153" s="90"/>
    </row>
    <row r="43154" spans="68:68" customFormat="1">
      <c r="BP43154" s="90"/>
    </row>
    <row r="43155" spans="68:68" customFormat="1">
      <c r="BP43155" s="90"/>
    </row>
    <row r="43156" spans="68:68" customFormat="1">
      <c r="BP43156" s="90"/>
    </row>
    <row r="43157" spans="68:68" customFormat="1">
      <c r="BP43157" s="90"/>
    </row>
    <row r="43158" spans="68:68" customFormat="1">
      <c r="BP43158" s="90"/>
    </row>
    <row r="43159" spans="68:68" customFormat="1">
      <c r="BP43159" s="90"/>
    </row>
    <row r="43160" spans="68:68" customFormat="1">
      <c r="BP43160" s="90"/>
    </row>
    <row r="43161" spans="68:68" customFormat="1">
      <c r="BP43161" s="90"/>
    </row>
    <row r="43162" spans="68:68" customFormat="1">
      <c r="BP43162" s="90"/>
    </row>
    <row r="43163" spans="68:68" customFormat="1">
      <c r="BP43163" s="90"/>
    </row>
    <row r="43164" spans="68:68" customFormat="1">
      <c r="BP43164" s="90"/>
    </row>
    <row r="43165" spans="68:68" customFormat="1">
      <c r="BP43165" s="90"/>
    </row>
    <row r="43166" spans="68:68" customFormat="1">
      <c r="BP43166" s="90"/>
    </row>
    <row r="43167" spans="68:68" customFormat="1">
      <c r="BP43167" s="90"/>
    </row>
    <row r="43168" spans="68:68" customFormat="1">
      <c r="BP43168" s="90"/>
    </row>
    <row r="43169" spans="68:68" customFormat="1">
      <c r="BP43169" s="90"/>
    </row>
    <row r="43170" spans="68:68" customFormat="1">
      <c r="BP43170" s="90"/>
    </row>
    <row r="43171" spans="68:68" customFormat="1">
      <c r="BP43171" s="90"/>
    </row>
    <row r="43172" spans="68:68" customFormat="1">
      <c r="BP43172" s="90"/>
    </row>
    <row r="43173" spans="68:68" customFormat="1">
      <c r="BP43173" s="90"/>
    </row>
    <row r="43174" spans="68:68" customFormat="1">
      <c r="BP43174" s="90"/>
    </row>
    <row r="43175" spans="68:68" customFormat="1">
      <c r="BP43175" s="90"/>
    </row>
    <row r="43176" spans="68:68" customFormat="1">
      <c r="BP43176" s="90"/>
    </row>
    <row r="43177" spans="68:68" customFormat="1">
      <c r="BP43177" s="90"/>
    </row>
    <row r="43178" spans="68:68" customFormat="1">
      <c r="BP43178" s="90"/>
    </row>
    <row r="43179" spans="68:68" customFormat="1">
      <c r="BP43179" s="90"/>
    </row>
    <row r="43180" spans="68:68" customFormat="1">
      <c r="BP43180" s="90"/>
    </row>
    <row r="43181" spans="68:68" customFormat="1">
      <c r="BP43181" s="90"/>
    </row>
    <row r="43182" spans="68:68" customFormat="1">
      <c r="BP43182" s="90"/>
    </row>
    <row r="43183" spans="68:68" customFormat="1">
      <c r="BP43183" s="90"/>
    </row>
    <row r="43184" spans="68:68" customFormat="1">
      <c r="BP43184" s="90"/>
    </row>
    <row r="43185" spans="68:68" customFormat="1">
      <c r="BP43185" s="90"/>
    </row>
    <row r="43186" spans="68:68" customFormat="1">
      <c r="BP43186" s="90"/>
    </row>
    <row r="43187" spans="68:68" customFormat="1">
      <c r="BP43187" s="90"/>
    </row>
    <row r="43188" spans="68:68" customFormat="1">
      <c r="BP43188" s="90"/>
    </row>
    <row r="43189" spans="68:68" customFormat="1">
      <c r="BP43189" s="90"/>
    </row>
    <row r="43190" spans="68:68" customFormat="1">
      <c r="BP43190" s="90"/>
    </row>
    <row r="43191" spans="68:68" customFormat="1">
      <c r="BP43191" s="90"/>
    </row>
    <row r="43192" spans="68:68" customFormat="1">
      <c r="BP43192" s="90"/>
    </row>
    <row r="43193" spans="68:68" customFormat="1">
      <c r="BP43193" s="90"/>
    </row>
    <row r="43194" spans="68:68" customFormat="1">
      <c r="BP43194" s="90"/>
    </row>
    <row r="43195" spans="68:68" customFormat="1">
      <c r="BP43195" s="90"/>
    </row>
    <row r="43196" spans="68:68" customFormat="1">
      <c r="BP43196" s="90"/>
    </row>
    <row r="43197" spans="68:68" customFormat="1">
      <c r="BP43197" s="90"/>
    </row>
    <row r="43198" spans="68:68" customFormat="1">
      <c r="BP43198" s="90"/>
    </row>
    <row r="43199" spans="68:68" customFormat="1">
      <c r="BP43199" s="90"/>
    </row>
    <row r="43200" spans="68:68" customFormat="1">
      <c r="BP43200" s="90"/>
    </row>
    <row r="43201" spans="68:68" customFormat="1">
      <c r="BP43201" s="90"/>
    </row>
    <row r="43202" spans="68:68" customFormat="1">
      <c r="BP43202" s="90"/>
    </row>
    <row r="43203" spans="68:68" customFormat="1">
      <c r="BP43203" s="90"/>
    </row>
    <row r="43204" spans="68:68" customFormat="1">
      <c r="BP43204" s="90"/>
    </row>
    <row r="43205" spans="68:68" customFormat="1">
      <c r="BP43205" s="90"/>
    </row>
    <row r="43206" spans="68:68" customFormat="1">
      <c r="BP43206" s="90"/>
    </row>
    <row r="43207" spans="68:68" customFormat="1">
      <c r="BP43207" s="90"/>
    </row>
    <row r="43208" spans="68:68" customFormat="1">
      <c r="BP43208" s="90"/>
    </row>
    <row r="43209" spans="68:68" customFormat="1">
      <c r="BP43209" s="90"/>
    </row>
    <row r="43210" spans="68:68" customFormat="1">
      <c r="BP43210" s="90"/>
    </row>
    <row r="43211" spans="68:68" customFormat="1">
      <c r="BP43211" s="90"/>
    </row>
    <row r="43212" spans="68:68" customFormat="1">
      <c r="BP43212" s="90"/>
    </row>
    <row r="43213" spans="68:68" customFormat="1">
      <c r="BP43213" s="90"/>
    </row>
    <row r="43214" spans="68:68" customFormat="1">
      <c r="BP43214" s="90"/>
    </row>
    <row r="43215" spans="68:68" customFormat="1">
      <c r="BP43215" s="90"/>
    </row>
    <row r="43216" spans="68:68" customFormat="1">
      <c r="BP43216" s="90"/>
    </row>
    <row r="43217" spans="68:68" customFormat="1">
      <c r="BP43217" s="90"/>
    </row>
    <row r="43218" spans="68:68" customFormat="1">
      <c r="BP43218" s="90"/>
    </row>
    <row r="43219" spans="68:68" customFormat="1">
      <c r="BP43219" s="90"/>
    </row>
    <row r="43220" spans="68:68" customFormat="1">
      <c r="BP43220" s="90"/>
    </row>
    <row r="43221" spans="68:68" customFormat="1">
      <c r="BP43221" s="90"/>
    </row>
    <row r="43222" spans="68:68" customFormat="1">
      <c r="BP43222" s="90"/>
    </row>
    <row r="43223" spans="68:68" customFormat="1">
      <c r="BP43223" s="90"/>
    </row>
    <row r="43224" spans="68:68" customFormat="1">
      <c r="BP43224" s="90"/>
    </row>
    <row r="43225" spans="68:68" customFormat="1">
      <c r="BP43225" s="90"/>
    </row>
    <row r="43226" spans="68:68" customFormat="1">
      <c r="BP43226" s="90"/>
    </row>
    <row r="43227" spans="68:68" customFormat="1">
      <c r="BP43227" s="90"/>
    </row>
    <row r="43228" spans="68:68" customFormat="1">
      <c r="BP43228" s="90"/>
    </row>
    <row r="43229" spans="68:68" customFormat="1">
      <c r="BP43229" s="90"/>
    </row>
    <row r="43230" spans="68:68" customFormat="1">
      <c r="BP43230" s="90"/>
    </row>
    <row r="43231" spans="68:68" customFormat="1">
      <c r="BP43231" s="90"/>
    </row>
    <row r="43232" spans="68:68" customFormat="1">
      <c r="BP43232" s="90"/>
    </row>
    <row r="43233" spans="68:68" customFormat="1">
      <c r="BP43233" s="90"/>
    </row>
    <row r="43234" spans="68:68" customFormat="1">
      <c r="BP43234" s="90"/>
    </row>
    <row r="43235" spans="68:68" customFormat="1">
      <c r="BP43235" s="90"/>
    </row>
    <row r="43236" spans="68:68" customFormat="1">
      <c r="BP43236" s="90"/>
    </row>
    <row r="43237" spans="68:68" customFormat="1">
      <c r="BP43237" s="90"/>
    </row>
    <row r="43238" spans="68:68" customFormat="1">
      <c r="BP43238" s="90"/>
    </row>
    <row r="43239" spans="68:68" customFormat="1">
      <c r="BP43239" s="90"/>
    </row>
    <row r="43240" spans="68:68" customFormat="1">
      <c r="BP43240" s="90"/>
    </row>
    <row r="43241" spans="68:68" customFormat="1">
      <c r="BP43241" s="90"/>
    </row>
    <row r="43242" spans="68:68" customFormat="1">
      <c r="BP43242" s="90"/>
    </row>
    <row r="43243" spans="68:68" customFormat="1">
      <c r="BP43243" s="90"/>
    </row>
    <row r="43244" spans="68:68" customFormat="1">
      <c r="BP43244" s="90"/>
    </row>
    <row r="43245" spans="68:68" customFormat="1">
      <c r="BP43245" s="90"/>
    </row>
    <row r="43246" spans="68:68" customFormat="1">
      <c r="BP43246" s="90"/>
    </row>
    <row r="43247" spans="68:68" customFormat="1">
      <c r="BP43247" s="90"/>
    </row>
    <row r="43248" spans="68:68" customFormat="1">
      <c r="BP43248" s="90"/>
    </row>
    <row r="43249" spans="68:68" customFormat="1">
      <c r="BP43249" s="90"/>
    </row>
    <row r="43250" spans="68:68" customFormat="1">
      <c r="BP43250" s="90"/>
    </row>
    <row r="43251" spans="68:68" customFormat="1">
      <c r="BP43251" s="90"/>
    </row>
    <row r="43252" spans="68:68" customFormat="1">
      <c r="BP43252" s="90"/>
    </row>
    <row r="43253" spans="68:68" customFormat="1">
      <c r="BP43253" s="90"/>
    </row>
    <row r="43254" spans="68:68" customFormat="1">
      <c r="BP43254" s="90"/>
    </row>
    <row r="43255" spans="68:68" customFormat="1">
      <c r="BP43255" s="90"/>
    </row>
    <row r="43256" spans="68:68" customFormat="1">
      <c r="BP43256" s="90"/>
    </row>
    <row r="43257" spans="68:68" customFormat="1">
      <c r="BP43257" s="90"/>
    </row>
    <row r="43258" spans="68:68" customFormat="1">
      <c r="BP43258" s="90"/>
    </row>
    <row r="43259" spans="68:68" customFormat="1">
      <c r="BP43259" s="90"/>
    </row>
    <row r="43260" spans="68:68" customFormat="1">
      <c r="BP43260" s="90"/>
    </row>
    <row r="43261" spans="68:68" customFormat="1">
      <c r="BP43261" s="90"/>
    </row>
    <row r="43262" spans="68:68" customFormat="1">
      <c r="BP43262" s="90"/>
    </row>
    <row r="43263" spans="68:68" customFormat="1">
      <c r="BP43263" s="90"/>
    </row>
    <row r="43264" spans="68:68" customFormat="1">
      <c r="BP43264" s="90"/>
    </row>
    <row r="43265" spans="68:68" customFormat="1">
      <c r="BP43265" s="90"/>
    </row>
    <row r="43266" spans="68:68" customFormat="1">
      <c r="BP43266" s="90"/>
    </row>
    <row r="43267" spans="68:68" customFormat="1">
      <c r="BP43267" s="90"/>
    </row>
    <row r="43268" spans="68:68" customFormat="1">
      <c r="BP43268" s="90"/>
    </row>
    <row r="43269" spans="68:68" customFormat="1">
      <c r="BP43269" s="90"/>
    </row>
    <row r="43270" spans="68:68" customFormat="1">
      <c r="BP43270" s="90"/>
    </row>
    <row r="43271" spans="68:68" customFormat="1">
      <c r="BP43271" s="90"/>
    </row>
    <row r="43272" spans="68:68" customFormat="1">
      <c r="BP43272" s="90"/>
    </row>
    <row r="43273" spans="68:68" customFormat="1">
      <c r="BP43273" s="90"/>
    </row>
    <row r="43274" spans="68:68" customFormat="1">
      <c r="BP43274" s="90"/>
    </row>
    <row r="43275" spans="68:68" customFormat="1">
      <c r="BP43275" s="90"/>
    </row>
    <row r="43276" spans="68:68" customFormat="1">
      <c r="BP43276" s="90"/>
    </row>
    <row r="43277" spans="68:68" customFormat="1">
      <c r="BP43277" s="90"/>
    </row>
    <row r="43278" spans="68:68" customFormat="1">
      <c r="BP43278" s="90"/>
    </row>
    <row r="43279" spans="68:68" customFormat="1">
      <c r="BP43279" s="90"/>
    </row>
    <row r="43280" spans="68:68" customFormat="1">
      <c r="BP43280" s="90"/>
    </row>
    <row r="43281" spans="68:68" customFormat="1">
      <c r="BP43281" s="90"/>
    </row>
    <row r="43282" spans="68:68" customFormat="1">
      <c r="BP43282" s="90"/>
    </row>
    <row r="43283" spans="68:68" customFormat="1">
      <c r="BP43283" s="90"/>
    </row>
    <row r="43284" spans="68:68" customFormat="1">
      <c r="BP43284" s="90"/>
    </row>
    <row r="43285" spans="68:68" customFormat="1">
      <c r="BP43285" s="90"/>
    </row>
    <row r="43286" spans="68:68" customFormat="1">
      <c r="BP43286" s="90"/>
    </row>
    <row r="43287" spans="68:68" customFormat="1">
      <c r="BP43287" s="90"/>
    </row>
    <row r="43288" spans="68:68" customFormat="1">
      <c r="BP43288" s="90"/>
    </row>
    <row r="43289" spans="68:68" customFormat="1">
      <c r="BP43289" s="90"/>
    </row>
    <row r="43290" spans="68:68" customFormat="1">
      <c r="BP43290" s="90"/>
    </row>
    <row r="43291" spans="68:68" customFormat="1">
      <c r="BP43291" s="90"/>
    </row>
    <row r="43292" spans="68:68" customFormat="1">
      <c r="BP43292" s="90"/>
    </row>
    <row r="43293" spans="68:68" customFormat="1">
      <c r="BP43293" s="90"/>
    </row>
    <row r="43294" spans="68:68" customFormat="1">
      <c r="BP43294" s="90"/>
    </row>
    <row r="43295" spans="68:68" customFormat="1">
      <c r="BP43295" s="90"/>
    </row>
    <row r="43296" spans="68:68" customFormat="1">
      <c r="BP43296" s="90"/>
    </row>
    <row r="43297" spans="68:68" customFormat="1">
      <c r="BP43297" s="90"/>
    </row>
    <row r="43298" spans="68:68" customFormat="1">
      <c r="BP43298" s="90"/>
    </row>
    <row r="43299" spans="68:68" customFormat="1">
      <c r="BP43299" s="90"/>
    </row>
    <row r="43300" spans="68:68" customFormat="1">
      <c r="BP43300" s="90"/>
    </row>
    <row r="43301" spans="68:68" customFormat="1">
      <c r="BP43301" s="90"/>
    </row>
    <row r="43302" spans="68:68" customFormat="1">
      <c r="BP43302" s="90"/>
    </row>
    <row r="43303" spans="68:68" customFormat="1">
      <c r="BP43303" s="90"/>
    </row>
    <row r="43304" spans="68:68" customFormat="1">
      <c r="BP43304" s="90"/>
    </row>
    <row r="43305" spans="68:68" customFormat="1">
      <c r="BP43305" s="90"/>
    </row>
    <row r="43306" spans="68:68" customFormat="1">
      <c r="BP43306" s="90"/>
    </row>
    <row r="43307" spans="68:68" customFormat="1">
      <c r="BP43307" s="90"/>
    </row>
    <row r="43308" spans="68:68" customFormat="1">
      <c r="BP43308" s="90"/>
    </row>
    <row r="43309" spans="68:68" customFormat="1">
      <c r="BP43309" s="90"/>
    </row>
    <row r="43310" spans="68:68" customFormat="1">
      <c r="BP43310" s="90"/>
    </row>
    <row r="43311" spans="68:68" customFormat="1">
      <c r="BP43311" s="90"/>
    </row>
    <row r="43312" spans="68:68" customFormat="1">
      <c r="BP43312" s="90"/>
    </row>
    <row r="43313" spans="68:68" customFormat="1">
      <c r="BP43313" s="90"/>
    </row>
    <row r="43314" spans="68:68" customFormat="1">
      <c r="BP43314" s="90"/>
    </row>
    <row r="43315" spans="68:68" customFormat="1">
      <c r="BP43315" s="90"/>
    </row>
    <row r="43316" spans="68:68" customFormat="1">
      <c r="BP43316" s="90"/>
    </row>
    <row r="43317" spans="68:68" customFormat="1">
      <c r="BP43317" s="90"/>
    </row>
    <row r="43318" spans="68:68" customFormat="1">
      <c r="BP43318" s="90"/>
    </row>
    <row r="43319" spans="68:68" customFormat="1">
      <c r="BP43319" s="90"/>
    </row>
    <row r="43320" spans="68:68" customFormat="1">
      <c r="BP43320" s="90"/>
    </row>
    <row r="43321" spans="68:68" customFormat="1">
      <c r="BP43321" s="90"/>
    </row>
    <row r="43322" spans="68:68" customFormat="1">
      <c r="BP43322" s="90"/>
    </row>
    <row r="43323" spans="68:68" customFormat="1">
      <c r="BP43323" s="90"/>
    </row>
    <row r="43324" spans="68:68" customFormat="1">
      <c r="BP43324" s="90"/>
    </row>
    <row r="43325" spans="68:68" customFormat="1">
      <c r="BP43325" s="90"/>
    </row>
    <row r="43326" spans="68:68" customFormat="1">
      <c r="BP43326" s="90"/>
    </row>
    <row r="43327" spans="68:68" customFormat="1">
      <c r="BP43327" s="90"/>
    </row>
    <row r="43328" spans="68:68" customFormat="1">
      <c r="BP43328" s="90"/>
    </row>
    <row r="43329" spans="68:68" customFormat="1">
      <c r="BP43329" s="90"/>
    </row>
    <row r="43330" spans="68:68" customFormat="1">
      <c r="BP43330" s="90"/>
    </row>
    <row r="43331" spans="68:68" customFormat="1">
      <c r="BP43331" s="90"/>
    </row>
    <row r="43332" spans="68:68" customFormat="1">
      <c r="BP43332" s="90"/>
    </row>
    <row r="43333" spans="68:68" customFormat="1">
      <c r="BP43333" s="90"/>
    </row>
    <row r="43334" spans="68:68" customFormat="1">
      <c r="BP43334" s="90"/>
    </row>
    <row r="43335" spans="68:68" customFormat="1">
      <c r="BP43335" s="90"/>
    </row>
    <row r="43336" spans="68:68" customFormat="1">
      <c r="BP43336" s="90"/>
    </row>
    <row r="43337" spans="68:68" customFormat="1">
      <c r="BP43337" s="90"/>
    </row>
    <row r="43338" spans="68:68" customFormat="1">
      <c r="BP43338" s="90"/>
    </row>
    <row r="43339" spans="68:68" customFormat="1">
      <c r="BP43339" s="90"/>
    </row>
    <row r="43340" spans="68:68" customFormat="1">
      <c r="BP43340" s="90"/>
    </row>
    <row r="43341" spans="68:68" customFormat="1">
      <c r="BP43341" s="90"/>
    </row>
    <row r="43342" spans="68:68" customFormat="1">
      <c r="BP43342" s="90"/>
    </row>
    <row r="43343" spans="68:68" customFormat="1">
      <c r="BP43343" s="90"/>
    </row>
    <row r="43344" spans="68:68" customFormat="1">
      <c r="BP43344" s="90"/>
    </row>
    <row r="43345" spans="68:68" customFormat="1">
      <c r="BP43345" s="90"/>
    </row>
    <row r="43346" spans="68:68" customFormat="1">
      <c r="BP43346" s="90"/>
    </row>
    <row r="43347" spans="68:68" customFormat="1">
      <c r="BP43347" s="90"/>
    </row>
    <row r="43348" spans="68:68" customFormat="1">
      <c r="BP43348" s="90"/>
    </row>
    <row r="43349" spans="68:68" customFormat="1">
      <c r="BP43349" s="90"/>
    </row>
    <row r="43350" spans="68:68" customFormat="1">
      <c r="BP43350" s="90"/>
    </row>
    <row r="43351" spans="68:68" customFormat="1">
      <c r="BP43351" s="90"/>
    </row>
    <row r="43352" spans="68:68" customFormat="1">
      <c r="BP43352" s="90"/>
    </row>
    <row r="43353" spans="68:68" customFormat="1">
      <c r="BP43353" s="90"/>
    </row>
    <row r="43354" spans="68:68" customFormat="1">
      <c r="BP43354" s="90"/>
    </row>
    <row r="43355" spans="68:68" customFormat="1">
      <c r="BP43355" s="90"/>
    </row>
    <row r="43356" spans="68:68" customFormat="1">
      <c r="BP43356" s="90"/>
    </row>
    <row r="43357" spans="68:68" customFormat="1">
      <c r="BP43357" s="90"/>
    </row>
    <row r="43358" spans="68:68" customFormat="1">
      <c r="BP43358" s="90"/>
    </row>
    <row r="43359" spans="68:68" customFormat="1">
      <c r="BP43359" s="90"/>
    </row>
    <row r="43360" spans="68:68" customFormat="1">
      <c r="BP43360" s="90"/>
    </row>
    <row r="43361" spans="68:68" customFormat="1">
      <c r="BP43361" s="90"/>
    </row>
    <row r="43362" spans="68:68" customFormat="1">
      <c r="BP43362" s="90"/>
    </row>
    <row r="43363" spans="68:68" customFormat="1">
      <c r="BP43363" s="90"/>
    </row>
    <row r="43364" spans="68:68" customFormat="1">
      <c r="BP43364" s="90"/>
    </row>
    <row r="43365" spans="68:68" customFormat="1">
      <c r="BP43365" s="90"/>
    </row>
    <row r="43366" spans="68:68" customFormat="1">
      <c r="BP43366" s="90"/>
    </row>
    <row r="43367" spans="68:68" customFormat="1">
      <c r="BP43367" s="90"/>
    </row>
    <row r="43368" spans="68:68" customFormat="1">
      <c r="BP43368" s="90"/>
    </row>
    <row r="43369" spans="68:68" customFormat="1">
      <c r="BP43369" s="90"/>
    </row>
    <row r="43370" spans="68:68" customFormat="1">
      <c r="BP43370" s="90"/>
    </row>
    <row r="43371" spans="68:68" customFormat="1">
      <c r="BP43371" s="90"/>
    </row>
    <row r="43372" spans="68:68" customFormat="1">
      <c r="BP43372" s="90"/>
    </row>
    <row r="43373" spans="68:68" customFormat="1">
      <c r="BP43373" s="90"/>
    </row>
    <row r="43374" spans="68:68" customFormat="1">
      <c r="BP43374" s="90"/>
    </row>
    <row r="43375" spans="68:68" customFormat="1">
      <c r="BP43375" s="90"/>
    </row>
    <row r="43376" spans="68:68" customFormat="1">
      <c r="BP43376" s="90"/>
    </row>
    <row r="43377" spans="68:68" customFormat="1">
      <c r="BP43377" s="90"/>
    </row>
    <row r="43378" spans="68:68" customFormat="1">
      <c r="BP43378" s="90"/>
    </row>
    <row r="43379" spans="68:68" customFormat="1">
      <c r="BP43379" s="90"/>
    </row>
    <row r="43380" spans="68:68" customFormat="1">
      <c r="BP43380" s="90"/>
    </row>
    <row r="43381" spans="68:68" customFormat="1">
      <c r="BP43381" s="90"/>
    </row>
    <row r="43382" spans="68:68" customFormat="1">
      <c r="BP43382" s="90"/>
    </row>
    <row r="43383" spans="68:68" customFormat="1">
      <c r="BP43383" s="90"/>
    </row>
    <row r="43384" spans="68:68" customFormat="1">
      <c r="BP43384" s="90"/>
    </row>
    <row r="43385" spans="68:68" customFormat="1">
      <c r="BP43385" s="90"/>
    </row>
    <row r="43386" spans="68:68" customFormat="1">
      <c r="BP43386" s="90"/>
    </row>
    <row r="43387" spans="68:68" customFormat="1">
      <c r="BP43387" s="90"/>
    </row>
    <row r="43388" spans="68:68" customFormat="1">
      <c r="BP43388" s="90"/>
    </row>
    <row r="43389" spans="68:68" customFormat="1">
      <c r="BP43389" s="90"/>
    </row>
    <row r="43390" spans="68:68" customFormat="1">
      <c r="BP43390" s="90"/>
    </row>
    <row r="43391" spans="68:68" customFormat="1">
      <c r="BP43391" s="90"/>
    </row>
    <row r="43392" spans="68:68" customFormat="1">
      <c r="BP43392" s="90"/>
    </row>
    <row r="43393" spans="68:68" customFormat="1">
      <c r="BP43393" s="90"/>
    </row>
    <row r="43394" spans="68:68" customFormat="1">
      <c r="BP43394" s="90"/>
    </row>
    <row r="43395" spans="68:68" customFormat="1">
      <c r="BP43395" s="90"/>
    </row>
    <row r="43396" spans="68:68" customFormat="1">
      <c r="BP43396" s="90"/>
    </row>
    <row r="43397" spans="68:68" customFormat="1">
      <c r="BP43397" s="90"/>
    </row>
    <row r="43398" spans="68:68" customFormat="1">
      <c r="BP43398" s="90"/>
    </row>
    <row r="43399" spans="68:68" customFormat="1">
      <c r="BP43399" s="90"/>
    </row>
    <row r="43400" spans="68:68" customFormat="1">
      <c r="BP43400" s="90"/>
    </row>
    <row r="43401" spans="68:68" customFormat="1">
      <c r="BP43401" s="90"/>
    </row>
    <row r="43402" spans="68:68" customFormat="1">
      <c r="BP43402" s="90"/>
    </row>
    <row r="43403" spans="68:68" customFormat="1">
      <c r="BP43403" s="90"/>
    </row>
    <row r="43404" spans="68:68" customFormat="1">
      <c r="BP43404" s="90"/>
    </row>
    <row r="43405" spans="68:68" customFormat="1">
      <c r="BP43405" s="90"/>
    </row>
    <row r="43406" spans="68:68" customFormat="1">
      <c r="BP43406" s="90"/>
    </row>
    <row r="43407" spans="68:68" customFormat="1">
      <c r="BP43407" s="90"/>
    </row>
    <row r="43408" spans="68:68" customFormat="1">
      <c r="BP43408" s="90"/>
    </row>
    <row r="43409" spans="68:68" customFormat="1">
      <c r="BP43409" s="90"/>
    </row>
    <row r="43410" spans="68:68" customFormat="1">
      <c r="BP43410" s="90"/>
    </row>
    <row r="43411" spans="68:68" customFormat="1">
      <c r="BP43411" s="90"/>
    </row>
    <row r="43412" spans="68:68" customFormat="1">
      <c r="BP43412" s="90"/>
    </row>
    <row r="43413" spans="68:68" customFormat="1">
      <c r="BP43413" s="90"/>
    </row>
    <row r="43414" spans="68:68" customFormat="1">
      <c r="BP43414" s="90"/>
    </row>
    <row r="43415" spans="68:68" customFormat="1">
      <c r="BP43415" s="90"/>
    </row>
    <row r="43416" spans="68:68" customFormat="1">
      <c r="BP43416" s="90"/>
    </row>
    <row r="43417" spans="68:68" customFormat="1">
      <c r="BP43417" s="90"/>
    </row>
    <row r="43418" spans="68:68" customFormat="1">
      <c r="BP43418" s="90"/>
    </row>
    <row r="43419" spans="68:68" customFormat="1">
      <c r="BP43419" s="90"/>
    </row>
    <row r="43420" spans="68:68" customFormat="1">
      <c r="BP43420" s="90"/>
    </row>
    <row r="43421" spans="68:68" customFormat="1">
      <c r="BP43421" s="90"/>
    </row>
    <row r="43422" spans="68:68" customFormat="1">
      <c r="BP43422" s="90"/>
    </row>
    <row r="43423" spans="68:68" customFormat="1">
      <c r="BP43423" s="90"/>
    </row>
    <row r="43424" spans="68:68" customFormat="1">
      <c r="BP43424" s="90"/>
    </row>
    <row r="43425" spans="68:68" customFormat="1">
      <c r="BP43425" s="90"/>
    </row>
    <row r="43426" spans="68:68" customFormat="1">
      <c r="BP43426" s="90"/>
    </row>
    <row r="43427" spans="68:68" customFormat="1">
      <c r="BP43427" s="90"/>
    </row>
    <row r="43428" spans="68:68" customFormat="1">
      <c r="BP43428" s="90"/>
    </row>
    <row r="43429" spans="68:68" customFormat="1">
      <c r="BP43429" s="90"/>
    </row>
    <row r="43430" spans="68:68" customFormat="1">
      <c r="BP43430" s="90"/>
    </row>
    <row r="43431" spans="68:68" customFormat="1">
      <c r="BP43431" s="90"/>
    </row>
    <row r="43432" spans="68:68" customFormat="1">
      <c r="BP43432" s="90"/>
    </row>
    <row r="43433" spans="68:68" customFormat="1">
      <c r="BP43433" s="90"/>
    </row>
    <row r="43434" spans="68:68" customFormat="1">
      <c r="BP43434" s="90"/>
    </row>
    <row r="43435" spans="68:68" customFormat="1">
      <c r="BP43435" s="90"/>
    </row>
    <row r="43436" spans="68:68" customFormat="1">
      <c r="BP43436" s="90"/>
    </row>
    <row r="43437" spans="68:68" customFormat="1">
      <c r="BP43437" s="90"/>
    </row>
    <row r="43438" spans="68:68" customFormat="1">
      <c r="BP43438" s="90"/>
    </row>
    <row r="43439" spans="68:68" customFormat="1">
      <c r="BP43439" s="90"/>
    </row>
    <row r="43440" spans="68:68" customFormat="1">
      <c r="BP43440" s="90"/>
    </row>
    <row r="43441" spans="68:68" customFormat="1">
      <c r="BP43441" s="90"/>
    </row>
    <row r="43442" spans="68:68" customFormat="1">
      <c r="BP43442" s="90"/>
    </row>
    <row r="43443" spans="68:68" customFormat="1">
      <c r="BP43443" s="90"/>
    </row>
    <row r="43444" spans="68:68" customFormat="1">
      <c r="BP43444" s="90"/>
    </row>
    <row r="43445" spans="68:68" customFormat="1">
      <c r="BP43445" s="90"/>
    </row>
    <row r="43446" spans="68:68" customFormat="1">
      <c r="BP43446" s="90"/>
    </row>
    <row r="43447" spans="68:68" customFormat="1">
      <c r="BP43447" s="90"/>
    </row>
    <row r="43448" spans="68:68" customFormat="1">
      <c r="BP43448" s="90"/>
    </row>
    <row r="43449" spans="68:68" customFormat="1">
      <c r="BP43449" s="90"/>
    </row>
    <row r="43450" spans="68:68" customFormat="1">
      <c r="BP43450" s="90"/>
    </row>
    <row r="43451" spans="68:68" customFormat="1">
      <c r="BP43451" s="90"/>
    </row>
    <row r="43452" spans="68:68" customFormat="1">
      <c r="BP43452" s="90"/>
    </row>
    <row r="43453" spans="68:68" customFormat="1">
      <c r="BP43453" s="90"/>
    </row>
    <row r="43454" spans="68:68" customFormat="1">
      <c r="BP43454" s="90"/>
    </row>
    <row r="43455" spans="68:68" customFormat="1">
      <c r="BP43455" s="90"/>
    </row>
    <row r="43456" spans="68:68" customFormat="1">
      <c r="BP43456" s="90"/>
    </row>
    <row r="43457" spans="68:68" customFormat="1">
      <c r="BP43457" s="90"/>
    </row>
    <row r="43458" spans="68:68" customFormat="1">
      <c r="BP43458" s="90"/>
    </row>
    <row r="43459" spans="68:68" customFormat="1">
      <c r="BP43459" s="90"/>
    </row>
    <row r="43460" spans="68:68" customFormat="1">
      <c r="BP43460" s="90"/>
    </row>
    <row r="43461" spans="68:68" customFormat="1">
      <c r="BP43461" s="90"/>
    </row>
    <row r="43462" spans="68:68" customFormat="1">
      <c r="BP43462" s="90"/>
    </row>
    <row r="43463" spans="68:68" customFormat="1">
      <c r="BP43463" s="90"/>
    </row>
    <row r="43464" spans="68:68" customFormat="1">
      <c r="BP43464" s="90"/>
    </row>
    <row r="43465" spans="68:68" customFormat="1">
      <c r="BP43465" s="90"/>
    </row>
    <row r="43466" spans="68:68" customFormat="1">
      <c r="BP43466" s="90"/>
    </row>
    <row r="43467" spans="68:68" customFormat="1">
      <c r="BP43467" s="90"/>
    </row>
    <row r="43468" spans="68:68" customFormat="1">
      <c r="BP43468" s="90"/>
    </row>
    <row r="43469" spans="68:68" customFormat="1">
      <c r="BP43469" s="90"/>
    </row>
    <row r="43470" spans="68:68" customFormat="1">
      <c r="BP43470" s="90"/>
    </row>
    <row r="43471" spans="68:68" customFormat="1">
      <c r="BP43471" s="90"/>
    </row>
    <row r="43472" spans="68:68" customFormat="1">
      <c r="BP43472" s="90"/>
    </row>
    <row r="43473" spans="68:68" customFormat="1">
      <c r="BP43473" s="90"/>
    </row>
    <row r="43474" spans="68:68" customFormat="1">
      <c r="BP43474" s="90"/>
    </row>
    <row r="43475" spans="68:68" customFormat="1">
      <c r="BP43475" s="90"/>
    </row>
    <row r="43476" spans="68:68" customFormat="1">
      <c r="BP43476" s="90"/>
    </row>
    <row r="43477" spans="68:68" customFormat="1">
      <c r="BP43477" s="90"/>
    </row>
    <row r="43478" spans="68:68" customFormat="1">
      <c r="BP43478" s="90"/>
    </row>
    <row r="43479" spans="68:68" customFormat="1">
      <c r="BP43479" s="90"/>
    </row>
    <row r="43480" spans="68:68" customFormat="1">
      <c r="BP43480" s="90"/>
    </row>
    <row r="43481" spans="68:68" customFormat="1">
      <c r="BP43481" s="90"/>
    </row>
    <row r="43482" spans="68:68" customFormat="1">
      <c r="BP43482" s="90"/>
    </row>
    <row r="43483" spans="68:68" customFormat="1">
      <c r="BP43483" s="90"/>
    </row>
    <row r="43484" spans="68:68" customFormat="1">
      <c r="BP43484" s="90"/>
    </row>
    <row r="43485" spans="68:68" customFormat="1">
      <c r="BP43485" s="90"/>
    </row>
    <row r="43486" spans="68:68" customFormat="1">
      <c r="BP43486" s="90"/>
    </row>
    <row r="43487" spans="68:68" customFormat="1">
      <c r="BP43487" s="90"/>
    </row>
    <row r="43488" spans="68:68" customFormat="1">
      <c r="BP43488" s="90"/>
    </row>
    <row r="43489" spans="68:68" customFormat="1">
      <c r="BP43489" s="90"/>
    </row>
    <row r="43490" spans="68:68" customFormat="1">
      <c r="BP43490" s="90"/>
    </row>
    <row r="43491" spans="68:68" customFormat="1">
      <c r="BP43491" s="90"/>
    </row>
    <row r="43492" spans="68:68" customFormat="1">
      <c r="BP43492" s="90"/>
    </row>
    <row r="43493" spans="68:68" customFormat="1">
      <c r="BP43493" s="90"/>
    </row>
    <row r="43494" spans="68:68" customFormat="1">
      <c r="BP43494" s="90"/>
    </row>
    <row r="43495" spans="68:68" customFormat="1">
      <c r="BP43495" s="90"/>
    </row>
    <row r="43496" spans="68:68" customFormat="1">
      <c r="BP43496" s="90"/>
    </row>
    <row r="43497" spans="68:68" customFormat="1">
      <c r="BP43497" s="90"/>
    </row>
    <row r="43498" spans="68:68" customFormat="1">
      <c r="BP43498" s="90"/>
    </row>
    <row r="43499" spans="68:68" customFormat="1">
      <c r="BP43499" s="90"/>
    </row>
    <row r="43500" spans="68:68" customFormat="1">
      <c r="BP43500" s="90"/>
    </row>
    <row r="43501" spans="68:68" customFormat="1">
      <c r="BP43501" s="90"/>
    </row>
    <row r="43502" spans="68:68" customFormat="1">
      <c r="BP43502" s="90"/>
    </row>
    <row r="43503" spans="68:68" customFormat="1">
      <c r="BP43503" s="90"/>
    </row>
    <row r="43504" spans="68:68" customFormat="1">
      <c r="BP43504" s="90"/>
    </row>
    <row r="43505" spans="68:68" customFormat="1">
      <c r="BP43505" s="90"/>
    </row>
    <row r="43506" spans="68:68" customFormat="1">
      <c r="BP43506" s="90"/>
    </row>
    <row r="43507" spans="68:68" customFormat="1">
      <c r="BP43507" s="90"/>
    </row>
    <row r="43508" spans="68:68" customFormat="1">
      <c r="BP43508" s="90"/>
    </row>
    <row r="43509" spans="68:68" customFormat="1">
      <c r="BP43509" s="90"/>
    </row>
    <row r="43510" spans="68:68" customFormat="1">
      <c r="BP43510" s="90"/>
    </row>
    <row r="43511" spans="68:68" customFormat="1">
      <c r="BP43511" s="90"/>
    </row>
    <row r="43512" spans="68:68" customFormat="1">
      <c r="BP43512" s="90"/>
    </row>
    <row r="43513" spans="68:68" customFormat="1">
      <c r="BP43513" s="90"/>
    </row>
    <row r="43514" spans="68:68" customFormat="1">
      <c r="BP43514" s="90"/>
    </row>
    <row r="43515" spans="68:68" customFormat="1">
      <c r="BP43515" s="90"/>
    </row>
    <row r="43516" spans="68:68" customFormat="1">
      <c r="BP43516" s="90"/>
    </row>
    <row r="43517" spans="68:68" customFormat="1">
      <c r="BP43517" s="90"/>
    </row>
    <row r="43518" spans="68:68" customFormat="1">
      <c r="BP43518" s="90"/>
    </row>
    <row r="43519" spans="68:68" customFormat="1">
      <c r="BP43519" s="90"/>
    </row>
    <row r="43520" spans="68:68" customFormat="1">
      <c r="BP43520" s="90"/>
    </row>
    <row r="43521" spans="68:68" customFormat="1">
      <c r="BP43521" s="90"/>
    </row>
    <row r="43522" spans="68:68" customFormat="1">
      <c r="BP43522" s="90"/>
    </row>
    <row r="43523" spans="68:68" customFormat="1">
      <c r="BP43523" s="90"/>
    </row>
    <row r="43524" spans="68:68" customFormat="1">
      <c r="BP43524" s="90"/>
    </row>
    <row r="43525" spans="68:68" customFormat="1">
      <c r="BP43525" s="90"/>
    </row>
    <row r="43526" spans="68:68" customFormat="1">
      <c r="BP43526" s="90"/>
    </row>
    <row r="43527" spans="68:68" customFormat="1">
      <c r="BP43527" s="90"/>
    </row>
    <row r="43528" spans="68:68" customFormat="1">
      <c r="BP43528" s="90"/>
    </row>
    <row r="43529" spans="68:68" customFormat="1">
      <c r="BP43529" s="90"/>
    </row>
    <row r="43530" spans="68:68" customFormat="1">
      <c r="BP43530" s="90"/>
    </row>
    <row r="43531" spans="68:68" customFormat="1">
      <c r="BP43531" s="90"/>
    </row>
    <row r="43532" spans="68:68" customFormat="1">
      <c r="BP43532" s="90"/>
    </row>
    <row r="43533" spans="68:68" customFormat="1">
      <c r="BP43533" s="90"/>
    </row>
    <row r="43534" spans="68:68" customFormat="1">
      <c r="BP43534" s="90"/>
    </row>
    <row r="43535" spans="68:68" customFormat="1">
      <c r="BP43535" s="90"/>
    </row>
    <row r="43536" spans="68:68" customFormat="1">
      <c r="BP43536" s="90"/>
    </row>
    <row r="43537" spans="68:68" customFormat="1">
      <c r="BP43537" s="90"/>
    </row>
    <row r="43538" spans="68:68" customFormat="1">
      <c r="BP43538" s="90"/>
    </row>
    <row r="43539" spans="68:68" customFormat="1">
      <c r="BP43539" s="90"/>
    </row>
    <row r="43540" spans="68:68" customFormat="1">
      <c r="BP43540" s="90"/>
    </row>
    <row r="43541" spans="68:68" customFormat="1">
      <c r="BP43541" s="90"/>
    </row>
    <row r="43542" spans="68:68" customFormat="1">
      <c r="BP43542" s="90"/>
    </row>
    <row r="43543" spans="68:68" customFormat="1">
      <c r="BP43543" s="90"/>
    </row>
    <row r="43544" spans="68:68" customFormat="1">
      <c r="BP43544" s="90"/>
    </row>
    <row r="43545" spans="68:68" customFormat="1">
      <c r="BP43545" s="90"/>
    </row>
    <row r="43546" spans="68:68" customFormat="1">
      <c r="BP43546" s="90"/>
    </row>
    <row r="43547" spans="68:68" customFormat="1">
      <c r="BP43547" s="90"/>
    </row>
    <row r="43548" spans="68:68" customFormat="1">
      <c r="BP43548" s="90"/>
    </row>
    <row r="43549" spans="68:68" customFormat="1">
      <c r="BP43549" s="90"/>
    </row>
    <row r="43550" spans="68:68" customFormat="1">
      <c r="BP43550" s="90"/>
    </row>
    <row r="43551" spans="68:68" customFormat="1">
      <c r="BP43551" s="90"/>
    </row>
    <row r="43552" spans="68:68" customFormat="1">
      <c r="BP43552" s="90"/>
    </row>
    <row r="43553" spans="68:68" customFormat="1">
      <c r="BP43553" s="90"/>
    </row>
    <row r="43554" spans="68:68" customFormat="1">
      <c r="BP43554" s="90"/>
    </row>
    <row r="43555" spans="68:68" customFormat="1">
      <c r="BP43555" s="90"/>
    </row>
    <row r="43556" spans="68:68" customFormat="1">
      <c r="BP43556" s="90"/>
    </row>
    <row r="43557" spans="68:68" customFormat="1">
      <c r="BP43557" s="90"/>
    </row>
    <row r="43558" spans="68:68" customFormat="1">
      <c r="BP43558" s="90"/>
    </row>
    <row r="43559" spans="68:68" customFormat="1">
      <c r="BP43559" s="90"/>
    </row>
    <row r="43560" spans="68:68" customFormat="1">
      <c r="BP43560" s="90"/>
    </row>
    <row r="43561" spans="68:68" customFormat="1">
      <c r="BP43561" s="90"/>
    </row>
    <row r="43562" spans="68:68" customFormat="1">
      <c r="BP43562" s="90"/>
    </row>
    <row r="43563" spans="68:68" customFormat="1">
      <c r="BP43563" s="90"/>
    </row>
    <row r="43564" spans="68:68" customFormat="1">
      <c r="BP43564" s="90"/>
    </row>
    <row r="43565" spans="68:68" customFormat="1">
      <c r="BP43565" s="90"/>
    </row>
    <row r="43566" spans="68:68" customFormat="1">
      <c r="BP43566" s="90"/>
    </row>
    <row r="43567" spans="68:68" customFormat="1">
      <c r="BP43567" s="90"/>
    </row>
    <row r="43568" spans="68:68" customFormat="1">
      <c r="BP43568" s="90"/>
    </row>
    <row r="43569" spans="68:68" customFormat="1">
      <c r="BP43569" s="90"/>
    </row>
    <row r="43570" spans="68:68" customFormat="1">
      <c r="BP43570" s="90"/>
    </row>
    <row r="43571" spans="68:68" customFormat="1">
      <c r="BP43571" s="90"/>
    </row>
    <row r="43572" spans="68:68" customFormat="1">
      <c r="BP43572" s="90"/>
    </row>
    <row r="43573" spans="68:68" customFormat="1">
      <c r="BP43573" s="90"/>
    </row>
    <row r="43574" spans="68:68" customFormat="1">
      <c r="BP43574" s="90"/>
    </row>
    <row r="43575" spans="68:68" customFormat="1">
      <c r="BP43575" s="90"/>
    </row>
    <row r="43576" spans="68:68" customFormat="1">
      <c r="BP43576" s="90"/>
    </row>
    <row r="43577" spans="68:68" customFormat="1">
      <c r="BP43577" s="90"/>
    </row>
    <row r="43578" spans="68:68" customFormat="1">
      <c r="BP43578" s="90"/>
    </row>
    <row r="43579" spans="68:68" customFormat="1">
      <c r="BP43579" s="90"/>
    </row>
    <row r="43580" spans="68:68" customFormat="1">
      <c r="BP43580" s="90"/>
    </row>
    <row r="43581" spans="68:68" customFormat="1">
      <c r="BP43581" s="90"/>
    </row>
    <row r="43582" spans="68:68" customFormat="1">
      <c r="BP43582" s="90"/>
    </row>
    <row r="43583" spans="68:68" customFormat="1">
      <c r="BP43583" s="90"/>
    </row>
    <row r="43584" spans="68:68" customFormat="1">
      <c r="BP43584" s="90"/>
    </row>
    <row r="43585" spans="68:68" customFormat="1">
      <c r="BP43585" s="90"/>
    </row>
    <row r="43586" spans="68:68" customFormat="1">
      <c r="BP43586" s="90"/>
    </row>
    <row r="43587" spans="68:68" customFormat="1">
      <c r="BP43587" s="90"/>
    </row>
    <row r="43588" spans="68:68" customFormat="1">
      <c r="BP43588" s="90"/>
    </row>
    <row r="43589" spans="68:68" customFormat="1">
      <c r="BP43589" s="90"/>
    </row>
    <row r="43590" spans="68:68" customFormat="1">
      <c r="BP43590" s="90"/>
    </row>
    <row r="43591" spans="68:68" customFormat="1">
      <c r="BP43591" s="90"/>
    </row>
    <row r="43592" spans="68:68" customFormat="1">
      <c r="BP43592" s="90"/>
    </row>
    <row r="43593" spans="68:68" customFormat="1">
      <c r="BP43593" s="90"/>
    </row>
    <row r="43594" spans="68:68" customFormat="1">
      <c r="BP43594" s="90"/>
    </row>
    <row r="43595" spans="68:68" customFormat="1">
      <c r="BP43595" s="90"/>
    </row>
    <row r="43596" spans="68:68" customFormat="1">
      <c r="BP43596" s="90"/>
    </row>
    <row r="43597" spans="68:68" customFormat="1">
      <c r="BP43597" s="90"/>
    </row>
    <row r="43598" spans="68:68" customFormat="1">
      <c r="BP43598" s="90"/>
    </row>
    <row r="43599" spans="68:68" customFormat="1">
      <c r="BP43599" s="90"/>
    </row>
    <row r="43600" spans="68:68" customFormat="1">
      <c r="BP43600" s="90"/>
    </row>
    <row r="43601" spans="68:68" customFormat="1">
      <c r="BP43601" s="90"/>
    </row>
    <row r="43602" spans="68:68" customFormat="1">
      <c r="BP43602" s="90"/>
    </row>
    <row r="43603" spans="68:68" customFormat="1">
      <c r="BP43603" s="90"/>
    </row>
    <row r="43604" spans="68:68" customFormat="1">
      <c r="BP43604" s="90"/>
    </row>
    <row r="43605" spans="68:68" customFormat="1">
      <c r="BP43605" s="90"/>
    </row>
    <row r="43606" spans="68:68" customFormat="1">
      <c r="BP43606" s="90"/>
    </row>
    <row r="43607" spans="68:68" customFormat="1">
      <c r="BP43607" s="90"/>
    </row>
    <row r="43608" spans="68:68" customFormat="1">
      <c r="BP43608" s="90"/>
    </row>
    <row r="43609" spans="68:68" customFormat="1">
      <c r="BP43609" s="90"/>
    </row>
    <row r="43610" spans="68:68" customFormat="1">
      <c r="BP43610" s="90"/>
    </row>
    <row r="43611" spans="68:68" customFormat="1">
      <c r="BP43611" s="90"/>
    </row>
    <row r="43612" spans="68:68" customFormat="1">
      <c r="BP43612" s="90"/>
    </row>
    <row r="43613" spans="68:68" customFormat="1">
      <c r="BP43613" s="90"/>
    </row>
    <row r="43614" spans="68:68" customFormat="1">
      <c r="BP43614" s="90"/>
    </row>
    <row r="43615" spans="68:68" customFormat="1">
      <c r="BP43615" s="90"/>
    </row>
    <row r="43616" spans="68:68" customFormat="1">
      <c r="BP43616" s="90"/>
    </row>
    <row r="43617" spans="68:68" customFormat="1">
      <c r="BP43617" s="90"/>
    </row>
    <row r="43618" spans="68:68" customFormat="1">
      <c r="BP43618" s="90"/>
    </row>
    <row r="43619" spans="68:68" customFormat="1">
      <c r="BP43619" s="90"/>
    </row>
    <row r="43620" spans="68:68" customFormat="1">
      <c r="BP43620" s="90"/>
    </row>
    <row r="43621" spans="68:68" customFormat="1">
      <c r="BP43621" s="90"/>
    </row>
    <row r="43622" spans="68:68" customFormat="1">
      <c r="BP43622" s="90"/>
    </row>
    <row r="43623" spans="68:68" customFormat="1">
      <c r="BP43623" s="90"/>
    </row>
    <row r="43624" spans="68:68" customFormat="1">
      <c r="BP43624" s="90"/>
    </row>
    <row r="43625" spans="68:68" customFormat="1">
      <c r="BP43625" s="90"/>
    </row>
    <row r="43626" spans="68:68" customFormat="1">
      <c r="BP43626" s="90"/>
    </row>
    <row r="43627" spans="68:68" customFormat="1">
      <c r="BP43627" s="90"/>
    </row>
    <row r="43628" spans="68:68" customFormat="1">
      <c r="BP43628" s="90"/>
    </row>
    <row r="43629" spans="68:68" customFormat="1">
      <c r="BP43629" s="90"/>
    </row>
    <row r="43630" spans="68:68" customFormat="1">
      <c r="BP43630" s="90"/>
    </row>
    <row r="43631" spans="68:68" customFormat="1">
      <c r="BP43631" s="90"/>
    </row>
    <row r="43632" spans="68:68" customFormat="1">
      <c r="BP43632" s="90"/>
    </row>
    <row r="43633" spans="68:68" customFormat="1">
      <c r="BP43633" s="90"/>
    </row>
    <row r="43634" spans="68:68" customFormat="1">
      <c r="BP43634" s="90"/>
    </row>
    <row r="43635" spans="68:68" customFormat="1">
      <c r="BP43635" s="90"/>
    </row>
    <row r="43636" spans="68:68" customFormat="1">
      <c r="BP43636" s="90"/>
    </row>
    <row r="43637" spans="68:68" customFormat="1">
      <c r="BP43637" s="90"/>
    </row>
    <row r="43638" spans="68:68" customFormat="1">
      <c r="BP43638" s="90"/>
    </row>
    <row r="43639" spans="68:68" customFormat="1">
      <c r="BP43639" s="90"/>
    </row>
    <row r="43640" spans="68:68" customFormat="1">
      <c r="BP43640" s="90"/>
    </row>
    <row r="43641" spans="68:68" customFormat="1">
      <c r="BP43641" s="90"/>
    </row>
    <row r="43642" spans="68:68" customFormat="1">
      <c r="BP43642" s="90"/>
    </row>
    <row r="43643" spans="68:68" customFormat="1">
      <c r="BP43643" s="90"/>
    </row>
    <row r="43644" spans="68:68" customFormat="1">
      <c r="BP43644" s="90"/>
    </row>
    <row r="43645" spans="68:68" customFormat="1">
      <c r="BP43645" s="90"/>
    </row>
    <row r="43646" spans="68:68" customFormat="1">
      <c r="BP43646" s="90"/>
    </row>
    <row r="43647" spans="68:68" customFormat="1">
      <c r="BP43647" s="90"/>
    </row>
    <row r="43648" spans="68:68" customFormat="1">
      <c r="BP43648" s="90"/>
    </row>
    <row r="43649" spans="68:68" customFormat="1">
      <c r="BP43649" s="90"/>
    </row>
    <row r="43650" spans="68:68" customFormat="1">
      <c r="BP43650" s="90"/>
    </row>
    <row r="43651" spans="68:68" customFormat="1">
      <c r="BP43651" s="90"/>
    </row>
    <row r="43652" spans="68:68" customFormat="1">
      <c r="BP43652" s="90"/>
    </row>
    <row r="43653" spans="68:68" customFormat="1">
      <c r="BP43653" s="90"/>
    </row>
    <row r="43654" spans="68:68" customFormat="1">
      <c r="BP43654" s="90"/>
    </row>
    <row r="43655" spans="68:68" customFormat="1">
      <c r="BP43655" s="90"/>
    </row>
    <row r="43656" spans="68:68" customFormat="1">
      <c r="BP43656" s="90"/>
    </row>
    <row r="43657" spans="68:68" customFormat="1">
      <c r="BP43657" s="90"/>
    </row>
    <row r="43658" spans="68:68" customFormat="1">
      <c r="BP43658" s="90"/>
    </row>
    <row r="43659" spans="68:68" customFormat="1">
      <c r="BP43659" s="90"/>
    </row>
    <row r="43660" spans="68:68" customFormat="1">
      <c r="BP43660" s="90"/>
    </row>
    <row r="43661" spans="68:68" customFormat="1">
      <c r="BP43661" s="90"/>
    </row>
    <row r="43662" spans="68:68" customFormat="1">
      <c r="BP43662" s="90"/>
    </row>
    <row r="43663" spans="68:68" customFormat="1">
      <c r="BP43663" s="90"/>
    </row>
    <row r="43664" spans="68:68" customFormat="1">
      <c r="BP43664" s="90"/>
    </row>
    <row r="43665" spans="68:68" customFormat="1">
      <c r="BP43665" s="90"/>
    </row>
    <row r="43666" spans="68:68" customFormat="1">
      <c r="BP43666" s="90"/>
    </row>
    <row r="43667" spans="68:68" customFormat="1">
      <c r="BP43667" s="90"/>
    </row>
    <row r="43668" spans="68:68" customFormat="1">
      <c r="BP43668" s="90"/>
    </row>
    <row r="43669" spans="68:68" customFormat="1">
      <c r="BP43669" s="90"/>
    </row>
    <row r="43670" spans="68:68" customFormat="1">
      <c r="BP43670" s="90"/>
    </row>
    <row r="43671" spans="68:68" customFormat="1">
      <c r="BP43671" s="90"/>
    </row>
    <row r="43672" spans="68:68" customFormat="1">
      <c r="BP43672" s="90"/>
    </row>
    <row r="43673" spans="68:68" customFormat="1">
      <c r="BP43673" s="90"/>
    </row>
    <row r="43674" spans="68:68" customFormat="1">
      <c r="BP43674" s="90"/>
    </row>
    <row r="43675" spans="68:68" customFormat="1">
      <c r="BP43675" s="90"/>
    </row>
    <row r="43676" spans="68:68" customFormat="1">
      <c r="BP43676" s="90"/>
    </row>
    <row r="43677" spans="68:68" customFormat="1">
      <c r="BP43677" s="90"/>
    </row>
    <row r="43678" spans="68:68" customFormat="1">
      <c r="BP43678" s="90"/>
    </row>
    <row r="43679" spans="68:68" customFormat="1">
      <c r="BP43679" s="90"/>
    </row>
    <row r="43680" spans="68:68" customFormat="1">
      <c r="BP43680" s="90"/>
    </row>
    <row r="43681" spans="68:68" customFormat="1">
      <c r="BP43681" s="90"/>
    </row>
    <row r="43682" spans="68:68" customFormat="1">
      <c r="BP43682" s="90"/>
    </row>
    <row r="43683" spans="68:68" customFormat="1">
      <c r="BP43683" s="90"/>
    </row>
    <row r="43684" spans="68:68" customFormat="1">
      <c r="BP43684" s="90"/>
    </row>
    <row r="43685" spans="68:68" customFormat="1">
      <c r="BP43685" s="90"/>
    </row>
    <row r="43686" spans="68:68" customFormat="1">
      <c r="BP43686" s="90"/>
    </row>
    <row r="43687" spans="68:68" customFormat="1">
      <c r="BP43687" s="90"/>
    </row>
    <row r="43688" spans="68:68" customFormat="1">
      <c r="BP43688" s="90"/>
    </row>
    <row r="43689" spans="68:68" customFormat="1">
      <c r="BP43689" s="90"/>
    </row>
    <row r="43690" spans="68:68" customFormat="1">
      <c r="BP43690" s="90"/>
    </row>
    <row r="43691" spans="68:68" customFormat="1">
      <c r="BP43691" s="90"/>
    </row>
    <row r="43692" spans="68:68" customFormat="1">
      <c r="BP43692" s="90"/>
    </row>
    <row r="43693" spans="68:68" customFormat="1">
      <c r="BP43693" s="90"/>
    </row>
    <row r="43694" spans="68:68" customFormat="1">
      <c r="BP43694" s="90"/>
    </row>
    <row r="43695" spans="68:68" customFormat="1">
      <c r="BP43695" s="90"/>
    </row>
    <row r="43696" spans="68:68" customFormat="1">
      <c r="BP43696" s="90"/>
    </row>
    <row r="43697" spans="68:68" customFormat="1">
      <c r="BP43697" s="90"/>
    </row>
    <row r="43698" spans="68:68" customFormat="1">
      <c r="BP43698" s="90"/>
    </row>
    <row r="43699" spans="68:68" customFormat="1">
      <c r="BP43699" s="90"/>
    </row>
    <row r="43700" spans="68:68" customFormat="1">
      <c r="BP43700" s="90"/>
    </row>
    <row r="43701" spans="68:68" customFormat="1">
      <c r="BP43701" s="90"/>
    </row>
    <row r="43702" spans="68:68" customFormat="1">
      <c r="BP43702" s="90"/>
    </row>
    <row r="43703" spans="68:68" customFormat="1">
      <c r="BP43703" s="90"/>
    </row>
    <row r="43704" spans="68:68" customFormat="1">
      <c r="BP43704" s="90"/>
    </row>
    <row r="43705" spans="68:68" customFormat="1">
      <c r="BP43705" s="90"/>
    </row>
    <row r="43706" spans="68:68" customFormat="1">
      <c r="BP43706" s="90"/>
    </row>
    <row r="43707" spans="68:68" customFormat="1">
      <c r="BP43707" s="90"/>
    </row>
    <row r="43708" spans="68:68" customFormat="1">
      <c r="BP43708" s="90"/>
    </row>
    <row r="43709" spans="68:68" customFormat="1">
      <c r="BP43709" s="90"/>
    </row>
    <row r="43710" spans="68:68" customFormat="1">
      <c r="BP43710" s="90"/>
    </row>
    <row r="43711" spans="68:68" customFormat="1">
      <c r="BP43711" s="90"/>
    </row>
    <row r="43712" spans="68:68" customFormat="1">
      <c r="BP43712" s="90"/>
    </row>
    <row r="43713" spans="68:68" customFormat="1">
      <c r="BP43713" s="90"/>
    </row>
    <row r="43714" spans="68:68" customFormat="1">
      <c r="BP43714" s="90"/>
    </row>
    <row r="43715" spans="68:68" customFormat="1">
      <c r="BP43715" s="90"/>
    </row>
    <row r="43716" spans="68:68" customFormat="1">
      <c r="BP43716" s="90"/>
    </row>
    <row r="43717" spans="68:68" customFormat="1">
      <c r="BP43717" s="90"/>
    </row>
    <row r="43718" spans="68:68" customFormat="1">
      <c r="BP43718" s="90"/>
    </row>
    <row r="43719" spans="68:68" customFormat="1">
      <c r="BP43719" s="90"/>
    </row>
    <row r="43720" spans="68:68" customFormat="1">
      <c r="BP43720" s="90"/>
    </row>
    <row r="43721" spans="68:68" customFormat="1">
      <c r="BP43721" s="90"/>
    </row>
    <row r="43722" spans="68:68" customFormat="1">
      <c r="BP43722" s="90"/>
    </row>
    <row r="43723" spans="68:68" customFormat="1">
      <c r="BP43723" s="90"/>
    </row>
    <row r="43724" spans="68:68" customFormat="1">
      <c r="BP43724" s="90"/>
    </row>
    <row r="43725" spans="68:68" customFormat="1">
      <c r="BP43725" s="90"/>
    </row>
    <row r="43726" spans="68:68" customFormat="1">
      <c r="BP43726" s="90"/>
    </row>
    <row r="43727" spans="68:68" customFormat="1">
      <c r="BP43727" s="90"/>
    </row>
    <row r="43728" spans="68:68" customFormat="1">
      <c r="BP43728" s="90"/>
    </row>
    <row r="43729" spans="68:68" customFormat="1">
      <c r="BP43729" s="90"/>
    </row>
    <row r="43730" spans="68:68" customFormat="1">
      <c r="BP43730" s="90"/>
    </row>
    <row r="43731" spans="68:68" customFormat="1">
      <c r="BP43731" s="90"/>
    </row>
    <row r="43732" spans="68:68" customFormat="1">
      <c r="BP43732" s="90"/>
    </row>
    <row r="43733" spans="68:68" customFormat="1">
      <c r="BP43733" s="90"/>
    </row>
    <row r="43734" spans="68:68" customFormat="1">
      <c r="BP43734" s="90"/>
    </row>
    <row r="43735" spans="68:68" customFormat="1">
      <c r="BP43735" s="90"/>
    </row>
    <row r="43736" spans="68:68" customFormat="1">
      <c r="BP43736" s="90"/>
    </row>
    <row r="43737" spans="68:68" customFormat="1">
      <c r="BP43737" s="90"/>
    </row>
    <row r="43738" spans="68:68" customFormat="1">
      <c r="BP43738" s="90"/>
    </row>
    <row r="43739" spans="68:68" customFormat="1">
      <c r="BP43739" s="90"/>
    </row>
    <row r="43740" spans="68:68" customFormat="1">
      <c r="BP43740" s="90"/>
    </row>
    <row r="43741" spans="68:68" customFormat="1">
      <c r="BP43741" s="90"/>
    </row>
    <row r="43742" spans="68:68" customFormat="1">
      <c r="BP43742" s="90"/>
    </row>
    <row r="43743" spans="68:68" customFormat="1">
      <c r="BP43743" s="90"/>
    </row>
    <row r="43744" spans="68:68" customFormat="1">
      <c r="BP43744" s="90"/>
    </row>
    <row r="43745" spans="68:68" customFormat="1">
      <c r="BP43745" s="90"/>
    </row>
    <row r="43746" spans="68:68" customFormat="1">
      <c r="BP43746" s="90"/>
    </row>
    <row r="43747" spans="68:68" customFormat="1">
      <c r="BP43747" s="90"/>
    </row>
    <row r="43748" spans="68:68" customFormat="1">
      <c r="BP43748" s="90"/>
    </row>
    <row r="43749" spans="68:68" customFormat="1">
      <c r="BP43749" s="90"/>
    </row>
    <row r="43750" spans="68:68" customFormat="1">
      <c r="BP43750" s="90"/>
    </row>
    <row r="43751" spans="68:68" customFormat="1">
      <c r="BP43751" s="90"/>
    </row>
    <row r="43752" spans="68:68" customFormat="1">
      <c r="BP43752" s="90"/>
    </row>
    <row r="43753" spans="68:68" customFormat="1">
      <c r="BP43753" s="90"/>
    </row>
    <row r="43754" spans="68:68" customFormat="1">
      <c r="BP43754" s="90"/>
    </row>
    <row r="43755" spans="68:68" customFormat="1">
      <c r="BP43755" s="90"/>
    </row>
    <row r="43756" spans="68:68" customFormat="1">
      <c r="BP43756" s="90"/>
    </row>
    <row r="43757" spans="68:68" customFormat="1">
      <c r="BP43757" s="90"/>
    </row>
    <row r="43758" spans="68:68" customFormat="1">
      <c r="BP43758" s="90"/>
    </row>
    <row r="43759" spans="68:68" customFormat="1">
      <c r="BP43759" s="90"/>
    </row>
    <row r="43760" spans="68:68" customFormat="1">
      <c r="BP43760" s="90"/>
    </row>
    <row r="43761" spans="68:68" customFormat="1">
      <c r="BP43761" s="90"/>
    </row>
    <row r="43762" spans="68:68" customFormat="1">
      <c r="BP43762" s="90"/>
    </row>
    <row r="43763" spans="68:68" customFormat="1">
      <c r="BP43763" s="90"/>
    </row>
    <row r="43764" spans="68:68" customFormat="1">
      <c r="BP43764" s="90"/>
    </row>
    <row r="43765" spans="68:68" customFormat="1">
      <c r="BP43765" s="90"/>
    </row>
    <row r="43766" spans="68:68" customFormat="1">
      <c r="BP43766" s="90"/>
    </row>
    <row r="43767" spans="68:68" customFormat="1">
      <c r="BP43767" s="90"/>
    </row>
    <row r="43768" spans="68:68" customFormat="1">
      <c r="BP43768" s="90"/>
    </row>
    <row r="43769" spans="68:68" customFormat="1">
      <c r="BP43769" s="90"/>
    </row>
    <row r="43770" spans="68:68" customFormat="1">
      <c r="BP43770" s="90"/>
    </row>
    <row r="43771" spans="68:68" customFormat="1">
      <c r="BP43771" s="90"/>
    </row>
    <row r="43772" spans="68:68" customFormat="1">
      <c r="BP43772" s="90"/>
    </row>
    <row r="43773" spans="68:68" customFormat="1">
      <c r="BP43773" s="90"/>
    </row>
    <row r="43774" spans="68:68" customFormat="1">
      <c r="BP43774" s="90"/>
    </row>
    <row r="43775" spans="68:68" customFormat="1">
      <c r="BP43775" s="90"/>
    </row>
    <row r="43776" spans="68:68" customFormat="1">
      <c r="BP43776" s="90"/>
    </row>
    <row r="43777" spans="68:68" customFormat="1">
      <c r="BP43777" s="90"/>
    </row>
    <row r="43778" spans="68:68" customFormat="1">
      <c r="BP43778" s="90"/>
    </row>
    <row r="43779" spans="68:68" customFormat="1">
      <c r="BP43779" s="90"/>
    </row>
    <row r="43780" spans="68:68" customFormat="1">
      <c r="BP43780" s="90"/>
    </row>
    <row r="43781" spans="68:68" customFormat="1">
      <c r="BP43781" s="90"/>
    </row>
    <row r="43782" spans="68:68" customFormat="1">
      <c r="BP43782" s="90"/>
    </row>
    <row r="43783" spans="68:68" customFormat="1">
      <c r="BP43783" s="90"/>
    </row>
    <row r="43784" spans="68:68" customFormat="1">
      <c r="BP43784" s="90"/>
    </row>
    <row r="43785" spans="68:68" customFormat="1">
      <c r="BP43785" s="90"/>
    </row>
    <row r="43786" spans="68:68" customFormat="1">
      <c r="BP43786" s="90"/>
    </row>
    <row r="43787" spans="68:68" customFormat="1">
      <c r="BP43787" s="90"/>
    </row>
    <row r="43788" spans="68:68" customFormat="1">
      <c r="BP43788" s="90"/>
    </row>
    <row r="43789" spans="68:68" customFormat="1">
      <c r="BP43789" s="90"/>
    </row>
    <row r="43790" spans="68:68" customFormat="1">
      <c r="BP43790" s="90"/>
    </row>
    <row r="43791" spans="68:68" customFormat="1">
      <c r="BP43791" s="90"/>
    </row>
    <row r="43792" spans="68:68" customFormat="1">
      <c r="BP43792" s="90"/>
    </row>
    <row r="43793" spans="68:68" customFormat="1">
      <c r="BP43793" s="90"/>
    </row>
    <row r="43794" spans="68:68" customFormat="1">
      <c r="BP43794" s="90"/>
    </row>
    <row r="43795" spans="68:68" customFormat="1">
      <c r="BP43795" s="90"/>
    </row>
    <row r="43796" spans="68:68" customFormat="1">
      <c r="BP43796" s="90"/>
    </row>
    <row r="43797" spans="68:68" customFormat="1">
      <c r="BP43797" s="90"/>
    </row>
    <row r="43798" spans="68:68" customFormat="1">
      <c r="BP43798" s="90"/>
    </row>
    <row r="43799" spans="68:68" customFormat="1">
      <c r="BP43799" s="90"/>
    </row>
    <row r="43800" spans="68:68" customFormat="1">
      <c r="BP43800" s="90"/>
    </row>
    <row r="43801" spans="68:68" customFormat="1">
      <c r="BP43801" s="90"/>
    </row>
    <row r="43802" spans="68:68" customFormat="1">
      <c r="BP43802" s="90"/>
    </row>
    <row r="43803" spans="68:68" customFormat="1">
      <c r="BP43803" s="90"/>
    </row>
    <row r="43804" spans="68:68" customFormat="1">
      <c r="BP43804" s="90"/>
    </row>
    <row r="43805" spans="68:68" customFormat="1">
      <c r="BP43805" s="90"/>
    </row>
    <row r="43806" spans="68:68" customFormat="1">
      <c r="BP43806" s="90"/>
    </row>
    <row r="43807" spans="68:68" customFormat="1">
      <c r="BP43807" s="90"/>
    </row>
    <row r="43808" spans="68:68" customFormat="1">
      <c r="BP43808" s="90"/>
    </row>
    <row r="43809" spans="68:68" customFormat="1">
      <c r="BP43809" s="90"/>
    </row>
    <row r="43810" spans="68:68" customFormat="1">
      <c r="BP43810" s="90"/>
    </row>
    <row r="43811" spans="68:68" customFormat="1">
      <c r="BP43811" s="90"/>
    </row>
    <row r="43812" spans="68:68" customFormat="1">
      <c r="BP43812" s="90"/>
    </row>
    <row r="43813" spans="68:68" customFormat="1">
      <c r="BP43813" s="90"/>
    </row>
    <row r="43814" spans="68:68" customFormat="1">
      <c r="BP43814" s="90"/>
    </row>
    <row r="43815" spans="68:68" customFormat="1">
      <c r="BP43815" s="90"/>
    </row>
    <row r="43816" spans="68:68" customFormat="1">
      <c r="BP43816" s="90"/>
    </row>
    <row r="43817" spans="68:68" customFormat="1">
      <c r="BP43817" s="90"/>
    </row>
    <row r="43818" spans="68:68" customFormat="1">
      <c r="BP43818" s="90"/>
    </row>
    <row r="43819" spans="68:68" customFormat="1">
      <c r="BP43819" s="90"/>
    </row>
    <row r="43820" spans="68:68" customFormat="1">
      <c r="BP43820" s="90"/>
    </row>
    <row r="43821" spans="68:68" customFormat="1">
      <c r="BP43821" s="90"/>
    </row>
    <row r="43822" spans="68:68" customFormat="1">
      <c r="BP43822" s="90"/>
    </row>
    <row r="43823" spans="68:68" customFormat="1">
      <c r="BP43823" s="90"/>
    </row>
    <row r="43824" spans="68:68" customFormat="1">
      <c r="BP43824" s="90"/>
    </row>
    <row r="43825" spans="68:68" customFormat="1">
      <c r="BP43825" s="90"/>
    </row>
    <row r="43826" spans="68:68" customFormat="1">
      <c r="BP43826" s="90"/>
    </row>
    <row r="43827" spans="68:68" customFormat="1">
      <c r="BP43827" s="90"/>
    </row>
    <row r="43828" spans="68:68" customFormat="1">
      <c r="BP43828" s="90"/>
    </row>
    <row r="43829" spans="68:68" customFormat="1">
      <c r="BP43829" s="90"/>
    </row>
    <row r="43830" spans="68:68" customFormat="1">
      <c r="BP43830" s="90"/>
    </row>
    <row r="43831" spans="68:68" customFormat="1">
      <c r="BP43831" s="90"/>
    </row>
    <row r="43832" spans="68:68" customFormat="1">
      <c r="BP43832" s="90"/>
    </row>
    <row r="43833" spans="68:68" customFormat="1">
      <c r="BP43833" s="90"/>
    </row>
    <row r="43834" spans="68:68" customFormat="1">
      <c r="BP43834" s="90"/>
    </row>
    <row r="43835" spans="68:68" customFormat="1">
      <c r="BP43835" s="90"/>
    </row>
    <row r="43836" spans="68:68" customFormat="1">
      <c r="BP43836" s="90"/>
    </row>
    <row r="43837" spans="68:68" customFormat="1">
      <c r="BP43837" s="90"/>
    </row>
    <row r="43838" spans="68:68" customFormat="1">
      <c r="BP43838" s="90"/>
    </row>
    <row r="43839" spans="68:68" customFormat="1">
      <c r="BP43839" s="90"/>
    </row>
    <row r="43840" spans="68:68" customFormat="1">
      <c r="BP43840" s="90"/>
    </row>
    <row r="43841" spans="68:68" customFormat="1">
      <c r="BP43841" s="90"/>
    </row>
    <row r="43842" spans="68:68" customFormat="1">
      <c r="BP43842" s="90"/>
    </row>
    <row r="43843" spans="68:68" customFormat="1">
      <c r="BP43843" s="90"/>
    </row>
    <row r="43844" spans="68:68" customFormat="1">
      <c r="BP43844" s="90"/>
    </row>
    <row r="43845" spans="68:68" customFormat="1">
      <c r="BP43845" s="90"/>
    </row>
    <row r="43846" spans="68:68" customFormat="1">
      <c r="BP43846" s="90"/>
    </row>
    <row r="43847" spans="68:68" customFormat="1">
      <c r="BP43847" s="90"/>
    </row>
    <row r="43848" spans="68:68" customFormat="1">
      <c r="BP43848" s="90"/>
    </row>
    <row r="43849" spans="68:68" customFormat="1">
      <c r="BP43849" s="90"/>
    </row>
    <row r="43850" spans="68:68" customFormat="1">
      <c r="BP43850" s="90"/>
    </row>
    <row r="43851" spans="68:68" customFormat="1">
      <c r="BP43851" s="90"/>
    </row>
    <row r="43852" spans="68:68" customFormat="1">
      <c r="BP43852" s="90"/>
    </row>
    <row r="43853" spans="68:68" customFormat="1">
      <c r="BP43853" s="90"/>
    </row>
    <row r="43854" spans="68:68" customFormat="1">
      <c r="BP43854" s="90"/>
    </row>
    <row r="43855" spans="68:68" customFormat="1">
      <c r="BP43855" s="90"/>
    </row>
    <row r="43856" spans="68:68" customFormat="1">
      <c r="BP43856" s="90"/>
    </row>
    <row r="43857" spans="68:68" customFormat="1">
      <c r="BP43857" s="90"/>
    </row>
    <row r="43858" spans="68:68" customFormat="1">
      <c r="BP43858" s="90"/>
    </row>
    <row r="43859" spans="68:68" customFormat="1">
      <c r="BP43859" s="90"/>
    </row>
    <row r="43860" spans="68:68" customFormat="1">
      <c r="BP43860" s="90"/>
    </row>
    <row r="43861" spans="68:68" customFormat="1">
      <c r="BP43861" s="90"/>
    </row>
    <row r="43862" spans="68:68" customFormat="1">
      <c r="BP43862" s="90"/>
    </row>
    <row r="43863" spans="68:68" customFormat="1">
      <c r="BP43863" s="90"/>
    </row>
    <row r="43864" spans="68:68" customFormat="1">
      <c r="BP43864" s="90"/>
    </row>
    <row r="43865" spans="68:68" customFormat="1">
      <c r="BP43865" s="90"/>
    </row>
    <row r="43866" spans="68:68" customFormat="1">
      <c r="BP43866" s="90"/>
    </row>
    <row r="43867" spans="68:68" customFormat="1">
      <c r="BP43867" s="90"/>
    </row>
    <row r="43868" spans="68:68" customFormat="1">
      <c r="BP43868" s="90"/>
    </row>
    <row r="43869" spans="68:68" customFormat="1">
      <c r="BP43869" s="90"/>
    </row>
    <row r="43870" spans="68:68" customFormat="1">
      <c r="BP43870" s="90"/>
    </row>
    <row r="43871" spans="68:68" customFormat="1">
      <c r="BP43871" s="90"/>
    </row>
    <row r="43872" spans="68:68" customFormat="1">
      <c r="BP43872" s="90"/>
    </row>
    <row r="43873" spans="68:68" customFormat="1">
      <c r="BP43873" s="90"/>
    </row>
    <row r="43874" spans="68:68" customFormat="1">
      <c r="BP43874" s="90"/>
    </row>
    <row r="43875" spans="68:68" customFormat="1">
      <c r="BP43875" s="90"/>
    </row>
    <row r="43876" spans="68:68" customFormat="1">
      <c r="BP43876" s="90"/>
    </row>
    <row r="43877" spans="68:68" customFormat="1">
      <c r="BP43877" s="90"/>
    </row>
    <row r="43878" spans="68:68" customFormat="1">
      <c r="BP43878" s="90"/>
    </row>
    <row r="43879" spans="68:68" customFormat="1">
      <c r="BP43879" s="90"/>
    </row>
    <row r="43880" spans="68:68" customFormat="1">
      <c r="BP43880" s="90"/>
    </row>
    <row r="43881" spans="68:68" customFormat="1">
      <c r="BP43881" s="90"/>
    </row>
    <row r="43882" spans="68:68" customFormat="1">
      <c r="BP43882" s="90"/>
    </row>
    <row r="43883" spans="68:68" customFormat="1">
      <c r="BP43883" s="90"/>
    </row>
    <row r="43884" spans="68:68" customFormat="1">
      <c r="BP43884" s="90"/>
    </row>
    <row r="43885" spans="68:68" customFormat="1">
      <c r="BP43885" s="90"/>
    </row>
    <row r="43886" spans="68:68" customFormat="1">
      <c r="BP43886" s="90"/>
    </row>
    <row r="43887" spans="68:68" customFormat="1">
      <c r="BP43887" s="90"/>
    </row>
    <row r="43888" spans="68:68" customFormat="1">
      <c r="BP43888" s="90"/>
    </row>
    <row r="43889" spans="68:68" customFormat="1">
      <c r="BP43889" s="90"/>
    </row>
    <row r="43890" spans="68:68" customFormat="1">
      <c r="BP43890" s="90"/>
    </row>
    <row r="43891" spans="68:68" customFormat="1">
      <c r="BP43891" s="90"/>
    </row>
    <row r="43892" spans="68:68" customFormat="1">
      <c r="BP43892" s="90"/>
    </row>
    <row r="43893" spans="68:68" customFormat="1">
      <c r="BP43893" s="90"/>
    </row>
    <row r="43894" spans="68:68" customFormat="1">
      <c r="BP43894" s="90"/>
    </row>
    <row r="43895" spans="68:68" customFormat="1">
      <c r="BP43895" s="90"/>
    </row>
    <row r="43896" spans="68:68" customFormat="1">
      <c r="BP43896" s="90"/>
    </row>
    <row r="43897" spans="68:68" customFormat="1">
      <c r="BP43897" s="90"/>
    </row>
    <row r="43898" spans="68:68" customFormat="1">
      <c r="BP43898" s="90"/>
    </row>
    <row r="43899" spans="68:68" customFormat="1">
      <c r="BP43899" s="90"/>
    </row>
    <row r="43900" spans="68:68" customFormat="1">
      <c r="BP43900" s="90"/>
    </row>
    <row r="43901" spans="68:68" customFormat="1">
      <c r="BP43901" s="90"/>
    </row>
    <row r="43902" spans="68:68" customFormat="1">
      <c r="BP43902" s="90"/>
    </row>
    <row r="43903" spans="68:68" customFormat="1">
      <c r="BP43903" s="90"/>
    </row>
    <row r="43904" spans="68:68" customFormat="1">
      <c r="BP43904" s="90"/>
    </row>
    <row r="43905" spans="68:68" customFormat="1">
      <c r="BP43905" s="90"/>
    </row>
    <row r="43906" spans="68:68" customFormat="1">
      <c r="BP43906" s="90"/>
    </row>
    <row r="43907" spans="68:68" customFormat="1">
      <c r="BP43907" s="90"/>
    </row>
    <row r="43908" spans="68:68" customFormat="1">
      <c r="BP43908" s="90"/>
    </row>
    <row r="43909" spans="68:68" customFormat="1">
      <c r="BP43909" s="90"/>
    </row>
    <row r="43910" spans="68:68" customFormat="1">
      <c r="BP43910" s="90"/>
    </row>
    <row r="43911" spans="68:68" customFormat="1">
      <c r="BP43911" s="90"/>
    </row>
    <row r="43912" spans="68:68" customFormat="1">
      <c r="BP43912" s="90"/>
    </row>
    <row r="43913" spans="68:68" customFormat="1">
      <c r="BP43913" s="90"/>
    </row>
    <row r="43914" spans="68:68" customFormat="1">
      <c r="BP43914" s="90"/>
    </row>
    <row r="43915" spans="68:68" customFormat="1">
      <c r="BP43915" s="90"/>
    </row>
    <row r="43916" spans="68:68" customFormat="1">
      <c r="BP43916" s="90"/>
    </row>
    <row r="43917" spans="68:68" customFormat="1">
      <c r="BP43917" s="90"/>
    </row>
    <row r="43918" spans="68:68" customFormat="1">
      <c r="BP43918" s="90"/>
    </row>
    <row r="43919" spans="68:68" customFormat="1">
      <c r="BP43919" s="90"/>
    </row>
    <row r="43920" spans="68:68" customFormat="1">
      <c r="BP43920" s="90"/>
    </row>
    <row r="43921" spans="68:68" customFormat="1">
      <c r="BP43921" s="90"/>
    </row>
    <row r="43922" spans="68:68" customFormat="1">
      <c r="BP43922" s="90"/>
    </row>
    <row r="43923" spans="68:68" customFormat="1">
      <c r="BP43923" s="90"/>
    </row>
    <row r="43924" spans="68:68" customFormat="1">
      <c r="BP43924" s="90"/>
    </row>
    <row r="43925" spans="68:68" customFormat="1">
      <c r="BP43925" s="90"/>
    </row>
    <row r="43926" spans="68:68" customFormat="1">
      <c r="BP43926" s="90"/>
    </row>
    <row r="43927" spans="68:68" customFormat="1">
      <c r="BP43927" s="90"/>
    </row>
    <row r="43928" spans="68:68" customFormat="1">
      <c r="BP43928" s="90"/>
    </row>
    <row r="43929" spans="68:68" customFormat="1">
      <c r="BP43929" s="90"/>
    </row>
    <row r="43930" spans="68:68" customFormat="1">
      <c r="BP43930" s="90"/>
    </row>
    <row r="43931" spans="68:68" customFormat="1">
      <c r="BP43931" s="90"/>
    </row>
    <row r="43932" spans="68:68" customFormat="1">
      <c r="BP43932" s="90"/>
    </row>
    <row r="43933" spans="68:68" customFormat="1">
      <c r="BP43933" s="90"/>
    </row>
    <row r="43934" spans="68:68" customFormat="1">
      <c r="BP43934" s="90"/>
    </row>
    <row r="43935" spans="68:68" customFormat="1">
      <c r="BP43935" s="90"/>
    </row>
    <row r="43936" spans="68:68" customFormat="1">
      <c r="BP43936" s="90"/>
    </row>
    <row r="43937" spans="68:68" customFormat="1">
      <c r="BP43937" s="90"/>
    </row>
    <row r="43938" spans="68:68" customFormat="1">
      <c r="BP43938" s="90"/>
    </row>
    <row r="43939" spans="68:68" customFormat="1">
      <c r="BP43939" s="90"/>
    </row>
    <row r="43940" spans="68:68" customFormat="1">
      <c r="BP43940" s="90"/>
    </row>
    <row r="43941" spans="68:68" customFormat="1">
      <c r="BP43941" s="90"/>
    </row>
    <row r="43942" spans="68:68" customFormat="1">
      <c r="BP43942" s="90"/>
    </row>
    <row r="43943" spans="68:68" customFormat="1">
      <c r="BP43943" s="90"/>
    </row>
    <row r="43944" spans="68:68" customFormat="1">
      <c r="BP43944" s="90"/>
    </row>
    <row r="43945" spans="68:68" customFormat="1">
      <c r="BP43945" s="90"/>
    </row>
    <row r="43946" spans="68:68" customFormat="1">
      <c r="BP43946" s="90"/>
    </row>
    <row r="43947" spans="68:68" customFormat="1">
      <c r="BP43947" s="90"/>
    </row>
    <row r="43948" spans="68:68" customFormat="1">
      <c r="BP43948" s="90"/>
    </row>
    <row r="43949" spans="68:68" customFormat="1">
      <c r="BP43949" s="90"/>
    </row>
    <row r="43950" spans="68:68" customFormat="1">
      <c r="BP43950" s="90"/>
    </row>
    <row r="43951" spans="68:68" customFormat="1">
      <c r="BP43951" s="90"/>
    </row>
    <row r="43952" spans="68:68" customFormat="1">
      <c r="BP43952" s="90"/>
    </row>
    <row r="43953" spans="68:68" customFormat="1">
      <c r="BP43953" s="90"/>
    </row>
    <row r="43954" spans="68:68" customFormat="1">
      <c r="BP43954" s="90"/>
    </row>
    <row r="43955" spans="68:68" customFormat="1">
      <c r="BP43955" s="90"/>
    </row>
    <row r="43956" spans="68:68" customFormat="1">
      <c r="BP43956" s="90"/>
    </row>
    <row r="43957" spans="68:68" customFormat="1">
      <c r="BP43957" s="90"/>
    </row>
    <row r="43958" spans="68:68" customFormat="1">
      <c r="BP43958" s="90"/>
    </row>
    <row r="43959" spans="68:68" customFormat="1">
      <c r="BP43959" s="90"/>
    </row>
    <row r="43960" spans="68:68" customFormat="1">
      <c r="BP43960" s="90"/>
    </row>
    <row r="43961" spans="68:68" customFormat="1">
      <c r="BP43961" s="90"/>
    </row>
    <row r="43962" spans="68:68" customFormat="1">
      <c r="BP43962" s="90"/>
    </row>
    <row r="43963" spans="68:68" customFormat="1">
      <c r="BP43963" s="90"/>
    </row>
    <row r="43964" spans="68:68" customFormat="1">
      <c r="BP43964" s="90"/>
    </row>
    <row r="43965" spans="68:68" customFormat="1">
      <c r="BP43965" s="90"/>
    </row>
    <row r="43966" spans="68:68" customFormat="1">
      <c r="BP43966" s="90"/>
    </row>
    <row r="43967" spans="68:68" customFormat="1">
      <c r="BP43967" s="90"/>
    </row>
    <row r="43968" spans="68:68" customFormat="1">
      <c r="BP43968" s="90"/>
    </row>
    <row r="43969" spans="68:68" customFormat="1">
      <c r="BP43969" s="90"/>
    </row>
    <row r="43970" spans="68:68" customFormat="1">
      <c r="BP43970" s="90"/>
    </row>
    <row r="43971" spans="68:68" customFormat="1">
      <c r="BP43971" s="90"/>
    </row>
    <row r="43972" spans="68:68" customFormat="1">
      <c r="BP43972" s="90"/>
    </row>
    <row r="43973" spans="68:68" customFormat="1">
      <c r="BP43973" s="90"/>
    </row>
    <row r="43974" spans="68:68" customFormat="1">
      <c r="BP43974" s="90"/>
    </row>
    <row r="43975" spans="68:68" customFormat="1">
      <c r="BP43975" s="90"/>
    </row>
    <row r="43976" spans="68:68" customFormat="1">
      <c r="BP43976" s="90"/>
    </row>
    <row r="43977" spans="68:68" customFormat="1">
      <c r="BP43977" s="90"/>
    </row>
    <row r="43978" spans="68:68" customFormat="1">
      <c r="BP43978" s="90"/>
    </row>
    <row r="43979" spans="68:68" customFormat="1">
      <c r="BP43979" s="90"/>
    </row>
    <row r="43980" spans="68:68" customFormat="1">
      <c r="BP43980" s="90"/>
    </row>
    <row r="43981" spans="68:68" customFormat="1">
      <c r="BP43981" s="90"/>
    </row>
    <row r="43982" spans="68:68" customFormat="1">
      <c r="BP43982" s="90"/>
    </row>
    <row r="43983" spans="68:68" customFormat="1">
      <c r="BP43983" s="90"/>
    </row>
    <row r="43984" spans="68:68" customFormat="1">
      <c r="BP43984" s="90"/>
    </row>
    <row r="43985" spans="68:68" customFormat="1">
      <c r="BP43985" s="90"/>
    </row>
    <row r="43986" spans="68:68" customFormat="1">
      <c r="BP43986" s="90"/>
    </row>
    <row r="43987" spans="68:68" customFormat="1">
      <c r="BP43987" s="90"/>
    </row>
    <row r="43988" spans="68:68" customFormat="1">
      <c r="BP43988" s="90"/>
    </row>
    <row r="43989" spans="68:68" customFormat="1">
      <c r="BP43989" s="90"/>
    </row>
    <row r="43990" spans="68:68" customFormat="1">
      <c r="BP43990" s="90"/>
    </row>
    <row r="43991" spans="68:68" customFormat="1">
      <c r="BP43991" s="90"/>
    </row>
    <row r="43992" spans="68:68" customFormat="1">
      <c r="BP43992" s="90"/>
    </row>
    <row r="43993" spans="68:68" customFormat="1">
      <c r="BP43993" s="90"/>
    </row>
    <row r="43994" spans="68:68" customFormat="1">
      <c r="BP43994" s="90"/>
    </row>
    <row r="43995" spans="68:68" customFormat="1">
      <c r="BP43995" s="90"/>
    </row>
    <row r="43996" spans="68:68" customFormat="1">
      <c r="BP43996" s="90"/>
    </row>
    <row r="43997" spans="68:68" customFormat="1">
      <c r="BP43997" s="90"/>
    </row>
    <row r="43998" spans="68:68" customFormat="1">
      <c r="BP43998" s="90"/>
    </row>
    <row r="43999" spans="68:68" customFormat="1">
      <c r="BP43999" s="90"/>
    </row>
    <row r="44000" spans="68:68" customFormat="1">
      <c r="BP44000" s="90"/>
    </row>
    <row r="44001" spans="68:68" customFormat="1">
      <c r="BP44001" s="90"/>
    </row>
    <row r="44002" spans="68:68" customFormat="1">
      <c r="BP44002" s="90"/>
    </row>
    <row r="44003" spans="68:68" customFormat="1">
      <c r="BP44003" s="90"/>
    </row>
    <row r="44004" spans="68:68" customFormat="1">
      <c r="BP44004" s="90"/>
    </row>
    <row r="44005" spans="68:68" customFormat="1">
      <c r="BP44005" s="90"/>
    </row>
    <row r="44006" spans="68:68" customFormat="1">
      <c r="BP44006" s="90"/>
    </row>
    <row r="44007" spans="68:68" customFormat="1">
      <c r="BP44007" s="90"/>
    </row>
    <row r="44008" spans="68:68" customFormat="1">
      <c r="BP44008" s="90"/>
    </row>
    <row r="44009" spans="68:68" customFormat="1">
      <c r="BP44009" s="90"/>
    </row>
    <row r="44010" spans="68:68" customFormat="1">
      <c r="BP44010" s="90"/>
    </row>
    <row r="44011" spans="68:68" customFormat="1">
      <c r="BP44011" s="90"/>
    </row>
    <row r="44012" spans="68:68" customFormat="1">
      <c r="BP44012" s="90"/>
    </row>
    <row r="44013" spans="68:68" customFormat="1">
      <c r="BP44013" s="90"/>
    </row>
    <row r="44014" spans="68:68" customFormat="1">
      <c r="BP44014" s="90"/>
    </row>
    <row r="44015" spans="68:68" customFormat="1">
      <c r="BP44015" s="90"/>
    </row>
    <row r="44016" spans="68:68" customFormat="1">
      <c r="BP44016" s="90"/>
    </row>
    <row r="44017" spans="68:68" customFormat="1">
      <c r="BP44017" s="90"/>
    </row>
    <row r="44018" spans="68:68" customFormat="1">
      <c r="BP44018" s="90"/>
    </row>
    <row r="44019" spans="68:68" customFormat="1">
      <c r="BP44019" s="90"/>
    </row>
    <row r="44020" spans="68:68" customFormat="1">
      <c r="BP44020" s="90"/>
    </row>
    <row r="44021" spans="68:68" customFormat="1">
      <c r="BP44021" s="90"/>
    </row>
    <row r="44022" spans="68:68" customFormat="1">
      <c r="BP44022" s="90"/>
    </row>
    <row r="44023" spans="68:68" customFormat="1">
      <c r="BP44023" s="90"/>
    </row>
    <row r="44024" spans="68:68" customFormat="1">
      <c r="BP44024" s="90"/>
    </row>
    <row r="44025" spans="68:68" customFormat="1">
      <c r="BP44025" s="90"/>
    </row>
    <row r="44026" spans="68:68" customFormat="1">
      <c r="BP44026" s="90"/>
    </row>
    <row r="44027" spans="68:68" customFormat="1">
      <c r="BP44027" s="90"/>
    </row>
    <row r="44028" spans="68:68" customFormat="1">
      <c r="BP44028" s="90"/>
    </row>
    <row r="44029" spans="68:68" customFormat="1">
      <c r="BP44029" s="90"/>
    </row>
    <row r="44030" spans="68:68" customFormat="1">
      <c r="BP44030" s="90"/>
    </row>
    <row r="44031" spans="68:68" customFormat="1">
      <c r="BP44031" s="90"/>
    </row>
    <row r="44032" spans="68:68" customFormat="1">
      <c r="BP44032" s="90"/>
    </row>
    <row r="44033" spans="68:68" customFormat="1">
      <c r="BP44033" s="90"/>
    </row>
    <row r="44034" spans="68:68" customFormat="1">
      <c r="BP44034" s="90"/>
    </row>
    <row r="44035" spans="68:68" customFormat="1">
      <c r="BP44035" s="90"/>
    </row>
    <row r="44036" spans="68:68" customFormat="1">
      <c r="BP44036" s="90"/>
    </row>
    <row r="44037" spans="68:68" customFormat="1">
      <c r="BP44037" s="90"/>
    </row>
    <row r="44038" spans="68:68" customFormat="1">
      <c r="BP44038" s="90"/>
    </row>
    <row r="44039" spans="68:68" customFormat="1">
      <c r="BP44039" s="90"/>
    </row>
    <row r="44040" spans="68:68" customFormat="1">
      <c r="BP44040" s="90"/>
    </row>
    <row r="44041" spans="68:68" customFormat="1">
      <c r="BP44041" s="90"/>
    </row>
    <row r="44042" spans="68:68" customFormat="1">
      <c r="BP44042" s="90"/>
    </row>
    <row r="44043" spans="68:68" customFormat="1">
      <c r="BP44043" s="90"/>
    </row>
    <row r="44044" spans="68:68" customFormat="1">
      <c r="BP44044" s="90"/>
    </row>
    <row r="44045" spans="68:68" customFormat="1">
      <c r="BP44045" s="90"/>
    </row>
    <row r="44046" spans="68:68" customFormat="1">
      <c r="BP44046" s="90"/>
    </row>
    <row r="44047" spans="68:68" customFormat="1">
      <c r="BP44047" s="90"/>
    </row>
    <row r="44048" spans="68:68" customFormat="1">
      <c r="BP44048" s="90"/>
    </row>
    <row r="44049" spans="68:68" customFormat="1">
      <c r="BP44049" s="90"/>
    </row>
    <row r="44050" spans="68:68" customFormat="1">
      <c r="BP44050" s="90"/>
    </row>
    <row r="44051" spans="68:68" customFormat="1">
      <c r="BP44051" s="90"/>
    </row>
    <row r="44052" spans="68:68" customFormat="1">
      <c r="BP44052" s="90"/>
    </row>
    <row r="44053" spans="68:68" customFormat="1">
      <c r="BP44053" s="90"/>
    </row>
    <row r="44054" spans="68:68" customFormat="1">
      <c r="BP44054" s="90"/>
    </row>
    <row r="44055" spans="68:68" customFormat="1">
      <c r="BP44055" s="90"/>
    </row>
    <row r="44056" spans="68:68" customFormat="1">
      <c r="BP44056" s="90"/>
    </row>
    <row r="44057" spans="68:68" customFormat="1">
      <c r="BP44057" s="90"/>
    </row>
    <row r="44058" spans="68:68" customFormat="1">
      <c r="BP44058" s="90"/>
    </row>
    <row r="44059" spans="68:68" customFormat="1">
      <c r="BP44059" s="90"/>
    </row>
    <row r="44060" spans="68:68" customFormat="1">
      <c r="BP44060" s="90"/>
    </row>
    <row r="44061" spans="68:68" customFormat="1">
      <c r="BP44061" s="90"/>
    </row>
    <row r="44062" spans="68:68" customFormat="1">
      <c r="BP44062" s="90"/>
    </row>
    <row r="44063" spans="68:68" customFormat="1">
      <c r="BP44063" s="90"/>
    </row>
    <row r="44064" spans="68:68" customFormat="1">
      <c r="BP44064" s="90"/>
    </row>
    <row r="44065" spans="68:68" customFormat="1">
      <c r="BP44065" s="90"/>
    </row>
    <row r="44066" spans="68:68" customFormat="1">
      <c r="BP44066" s="90"/>
    </row>
    <row r="44067" spans="68:68" customFormat="1">
      <c r="BP44067" s="90"/>
    </row>
    <row r="44068" spans="68:68" customFormat="1">
      <c r="BP44068" s="90"/>
    </row>
    <row r="44069" spans="68:68" customFormat="1">
      <c r="BP44069" s="90"/>
    </row>
    <row r="44070" spans="68:68" customFormat="1">
      <c r="BP44070" s="90"/>
    </row>
    <row r="44071" spans="68:68" customFormat="1">
      <c r="BP44071" s="90"/>
    </row>
    <row r="44072" spans="68:68" customFormat="1">
      <c r="BP44072" s="90"/>
    </row>
    <row r="44073" spans="68:68" customFormat="1">
      <c r="BP44073" s="90"/>
    </row>
    <row r="44074" spans="68:68" customFormat="1">
      <c r="BP44074" s="90"/>
    </row>
    <row r="44075" spans="68:68" customFormat="1">
      <c r="BP44075" s="90"/>
    </row>
    <row r="44076" spans="68:68" customFormat="1">
      <c r="BP44076" s="90"/>
    </row>
    <row r="44077" spans="68:68" customFormat="1">
      <c r="BP44077" s="90"/>
    </row>
    <row r="44078" spans="68:68" customFormat="1">
      <c r="BP44078" s="90"/>
    </row>
    <row r="44079" spans="68:68" customFormat="1">
      <c r="BP44079" s="90"/>
    </row>
    <row r="44080" spans="68:68" customFormat="1">
      <c r="BP44080" s="90"/>
    </row>
    <row r="44081" spans="68:68" customFormat="1">
      <c r="BP44081" s="90"/>
    </row>
    <row r="44082" spans="68:68" customFormat="1">
      <c r="BP44082" s="90"/>
    </row>
    <row r="44083" spans="68:68" customFormat="1">
      <c r="BP44083" s="90"/>
    </row>
    <row r="44084" spans="68:68" customFormat="1">
      <c r="BP44084" s="90"/>
    </row>
    <row r="44085" spans="68:68" customFormat="1">
      <c r="BP44085" s="90"/>
    </row>
    <row r="44086" spans="68:68" customFormat="1">
      <c r="BP44086" s="90"/>
    </row>
    <row r="44087" spans="68:68" customFormat="1">
      <c r="BP44087" s="90"/>
    </row>
    <row r="44088" spans="68:68" customFormat="1">
      <c r="BP44088" s="90"/>
    </row>
    <row r="44089" spans="68:68" customFormat="1">
      <c r="BP44089" s="90"/>
    </row>
    <row r="44090" spans="68:68" customFormat="1">
      <c r="BP44090" s="90"/>
    </row>
    <row r="44091" spans="68:68" customFormat="1">
      <c r="BP44091" s="90"/>
    </row>
    <row r="44092" spans="68:68" customFormat="1">
      <c r="BP44092" s="90"/>
    </row>
    <row r="44093" spans="68:68" customFormat="1">
      <c r="BP44093" s="90"/>
    </row>
    <row r="44094" spans="68:68" customFormat="1">
      <c r="BP44094" s="90"/>
    </row>
    <row r="44095" spans="68:68" customFormat="1">
      <c r="BP44095" s="90"/>
    </row>
    <row r="44096" spans="68:68" customFormat="1">
      <c r="BP44096" s="90"/>
    </row>
    <row r="44097" spans="68:68" customFormat="1">
      <c r="BP44097" s="90"/>
    </row>
    <row r="44098" spans="68:68" customFormat="1">
      <c r="BP44098" s="90"/>
    </row>
    <row r="44099" spans="68:68" customFormat="1">
      <c r="BP44099" s="90"/>
    </row>
    <row r="44100" spans="68:68" customFormat="1">
      <c r="BP44100" s="90"/>
    </row>
    <row r="44101" spans="68:68" customFormat="1">
      <c r="BP44101" s="90"/>
    </row>
    <row r="44102" spans="68:68" customFormat="1">
      <c r="BP44102" s="90"/>
    </row>
    <row r="44103" spans="68:68" customFormat="1">
      <c r="BP44103" s="90"/>
    </row>
    <row r="44104" spans="68:68" customFormat="1">
      <c r="BP44104" s="90"/>
    </row>
    <row r="44105" spans="68:68" customFormat="1">
      <c r="BP44105" s="90"/>
    </row>
    <row r="44106" spans="68:68" customFormat="1">
      <c r="BP44106" s="90"/>
    </row>
    <row r="44107" spans="68:68" customFormat="1">
      <c r="BP44107" s="90"/>
    </row>
    <row r="44108" spans="68:68" customFormat="1">
      <c r="BP44108" s="90"/>
    </row>
    <row r="44109" spans="68:68" customFormat="1">
      <c r="BP44109" s="90"/>
    </row>
    <row r="44110" spans="68:68" customFormat="1">
      <c r="BP44110" s="90"/>
    </row>
    <row r="44111" spans="68:68" customFormat="1">
      <c r="BP44111" s="90"/>
    </row>
    <row r="44112" spans="68:68" customFormat="1">
      <c r="BP44112" s="90"/>
    </row>
    <row r="44113" spans="68:68" customFormat="1">
      <c r="BP44113" s="90"/>
    </row>
    <row r="44114" spans="68:68" customFormat="1">
      <c r="BP44114" s="90"/>
    </row>
    <row r="44115" spans="68:68" customFormat="1">
      <c r="BP44115" s="90"/>
    </row>
    <row r="44116" spans="68:68" customFormat="1">
      <c r="BP44116" s="90"/>
    </row>
    <row r="44117" spans="68:68" customFormat="1">
      <c r="BP44117" s="90"/>
    </row>
    <row r="44118" spans="68:68" customFormat="1">
      <c r="BP44118" s="90"/>
    </row>
    <row r="44119" spans="68:68" customFormat="1">
      <c r="BP44119" s="90"/>
    </row>
    <row r="44120" spans="68:68" customFormat="1">
      <c r="BP44120" s="90"/>
    </row>
    <row r="44121" spans="68:68" customFormat="1">
      <c r="BP44121" s="90"/>
    </row>
    <row r="44122" spans="68:68" customFormat="1">
      <c r="BP44122" s="90"/>
    </row>
    <row r="44123" spans="68:68" customFormat="1">
      <c r="BP44123" s="90"/>
    </row>
    <row r="44124" spans="68:68" customFormat="1">
      <c r="BP44124" s="90"/>
    </row>
    <row r="44125" spans="68:68" customFormat="1">
      <c r="BP44125" s="90"/>
    </row>
    <row r="44126" spans="68:68" customFormat="1">
      <c r="BP44126" s="90"/>
    </row>
    <row r="44127" spans="68:68" customFormat="1">
      <c r="BP44127" s="90"/>
    </row>
    <row r="44128" spans="68:68" customFormat="1">
      <c r="BP44128" s="90"/>
    </row>
    <row r="44129" spans="68:68" customFormat="1">
      <c r="BP44129" s="90"/>
    </row>
    <row r="44130" spans="68:68" customFormat="1">
      <c r="BP44130" s="90"/>
    </row>
    <row r="44131" spans="68:68" customFormat="1">
      <c r="BP44131" s="90"/>
    </row>
    <row r="44132" spans="68:68" customFormat="1">
      <c r="BP44132" s="90"/>
    </row>
    <row r="44133" spans="68:68" customFormat="1">
      <c r="BP44133" s="90"/>
    </row>
    <row r="44134" spans="68:68" customFormat="1">
      <c r="BP44134" s="90"/>
    </row>
    <row r="44135" spans="68:68" customFormat="1">
      <c r="BP44135" s="90"/>
    </row>
    <row r="44136" spans="68:68" customFormat="1">
      <c r="BP44136" s="90"/>
    </row>
    <row r="44137" spans="68:68" customFormat="1">
      <c r="BP44137" s="90"/>
    </row>
    <row r="44138" spans="68:68" customFormat="1">
      <c r="BP44138" s="90"/>
    </row>
    <row r="44139" spans="68:68" customFormat="1">
      <c r="BP44139" s="90"/>
    </row>
    <row r="44140" spans="68:68" customFormat="1">
      <c r="BP44140" s="90"/>
    </row>
    <row r="44141" spans="68:68" customFormat="1">
      <c r="BP44141" s="90"/>
    </row>
    <row r="44142" spans="68:68" customFormat="1">
      <c r="BP44142" s="90"/>
    </row>
    <row r="44143" spans="68:68" customFormat="1">
      <c r="BP44143" s="90"/>
    </row>
    <row r="44144" spans="68:68" customFormat="1">
      <c r="BP44144" s="90"/>
    </row>
    <row r="44145" spans="68:68" customFormat="1">
      <c r="BP44145" s="90"/>
    </row>
    <row r="44146" spans="68:68" customFormat="1">
      <c r="BP44146" s="90"/>
    </row>
    <row r="44147" spans="68:68" customFormat="1">
      <c r="BP44147" s="90"/>
    </row>
    <row r="44148" spans="68:68" customFormat="1">
      <c r="BP44148" s="90"/>
    </row>
    <row r="44149" spans="68:68" customFormat="1">
      <c r="BP44149" s="90"/>
    </row>
    <row r="44150" spans="68:68" customFormat="1">
      <c r="BP44150" s="90"/>
    </row>
    <row r="44151" spans="68:68" customFormat="1">
      <c r="BP44151" s="90"/>
    </row>
    <row r="44152" spans="68:68" customFormat="1">
      <c r="BP44152" s="90"/>
    </row>
    <row r="44153" spans="68:68" customFormat="1">
      <c r="BP44153" s="90"/>
    </row>
    <row r="44154" spans="68:68" customFormat="1">
      <c r="BP44154" s="90"/>
    </row>
    <row r="44155" spans="68:68" customFormat="1">
      <c r="BP44155" s="90"/>
    </row>
    <row r="44156" spans="68:68" customFormat="1">
      <c r="BP44156" s="90"/>
    </row>
    <row r="44157" spans="68:68" customFormat="1">
      <c r="BP44157" s="90"/>
    </row>
    <row r="44158" spans="68:68" customFormat="1">
      <c r="BP44158" s="90"/>
    </row>
    <row r="44159" spans="68:68" customFormat="1">
      <c r="BP44159" s="90"/>
    </row>
    <row r="44160" spans="68:68" customFormat="1">
      <c r="BP44160" s="90"/>
    </row>
    <row r="44161" spans="68:68" customFormat="1">
      <c r="BP44161" s="90"/>
    </row>
    <row r="44162" spans="68:68" customFormat="1">
      <c r="BP44162" s="90"/>
    </row>
    <row r="44163" spans="68:68" customFormat="1">
      <c r="BP44163" s="90"/>
    </row>
    <row r="44164" spans="68:68" customFormat="1">
      <c r="BP44164" s="90"/>
    </row>
    <row r="44165" spans="68:68" customFormat="1">
      <c r="BP44165" s="90"/>
    </row>
    <row r="44166" spans="68:68" customFormat="1">
      <c r="BP44166" s="90"/>
    </row>
    <row r="44167" spans="68:68" customFormat="1">
      <c r="BP44167" s="90"/>
    </row>
    <row r="44168" spans="68:68" customFormat="1">
      <c r="BP44168" s="90"/>
    </row>
    <row r="44169" spans="68:68" customFormat="1">
      <c r="BP44169" s="90"/>
    </row>
    <row r="44170" spans="68:68" customFormat="1">
      <c r="BP44170" s="90"/>
    </row>
    <row r="44171" spans="68:68" customFormat="1">
      <c r="BP44171" s="90"/>
    </row>
    <row r="44172" spans="68:68" customFormat="1">
      <c r="BP44172" s="90"/>
    </row>
    <row r="44173" spans="68:68" customFormat="1">
      <c r="BP44173" s="90"/>
    </row>
    <row r="44174" spans="68:68" customFormat="1">
      <c r="BP44174" s="90"/>
    </row>
    <row r="44175" spans="68:68" customFormat="1">
      <c r="BP44175" s="90"/>
    </row>
    <row r="44176" spans="68:68" customFormat="1">
      <c r="BP44176" s="90"/>
    </row>
    <row r="44177" spans="68:68" customFormat="1">
      <c r="BP44177" s="90"/>
    </row>
    <row r="44178" spans="68:68" customFormat="1">
      <c r="BP44178" s="90"/>
    </row>
    <row r="44179" spans="68:68" customFormat="1">
      <c r="BP44179" s="90"/>
    </row>
    <row r="44180" spans="68:68" customFormat="1">
      <c r="BP44180" s="90"/>
    </row>
    <row r="44181" spans="68:68" customFormat="1">
      <c r="BP44181" s="90"/>
    </row>
    <row r="44182" spans="68:68" customFormat="1">
      <c r="BP44182" s="90"/>
    </row>
    <row r="44183" spans="68:68" customFormat="1">
      <c r="BP44183" s="90"/>
    </row>
    <row r="44184" spans="68:68" customFormat="1">
      <c r="BP44184" s="90"/>
    </row>
    <row r="44185" spans="68:68" customFormat="1">
      <c r="BP44185" s="90"/>
    </row>
    <row r="44186" spans="68:68" customFormat="1">
      <c r="BP44186" s="90"/>
    </row>
    <row r="44187" spans="68:68" customFormat="1">
      <c r="BP44187" s="90"/>
    </row>
    <row r="44188" spans="68:68" customFormat="1">
      <c r="BP44188" s="90"/>
    </row>
    <row r="44189" spans="68:68" customFormat="1">
      <c r="BP44189" s="90"/>
    </row>
    <row r="44190" spans="68:68" customFormat="1">
      <c r="BP44190" s="90"/>
    </row>
    <row r="44191" spans="68:68" customFormat="1">
      <c r="BP44191" s="90"/>
    </row>
    <row r="44192" spans="68:68" customFormat="1">
      <c r="BP44192" s="90"/>
    </row>
    <row r="44193" spans="68:68" customFormat="1">
      <c r="BP44193" s="90"/>
    </row>
    <row r="44194" spans="68:68" customFormat="1">
      <c r="BP44194" s="90"/>
    </row>
    <row r="44195" spans="68:68" customFormat="1">
      <c r="BP44195" s="90"/>
    </row>
    <row r="44196" spans="68:68" customFormat="1">
      <c r="BP44196" s="90"/>
    </row>
    <row r="44197" spans="68:68" customFormat="1">
      <c r="BP44197" s="90"/>
    </row>
    <row r="44198" spans="68:68" customFormat="1">
      <c r="BP44198" s="90"/>
    </row>
    <row r="44199" spans="68:68" customFormat="1">
      <c r="BP44199" s="90"/>
    </row>
    <row r="44200" spans="68:68" customFormat="1">
      <c r="BP44200" s="90"/>
    </row>
    <row r="44201" spans="68:68" customFormat="1">
      <c r="BP44201" s="90"/>
    </row>
    <row r="44202" spans="68:68" customFormat="1">
      <c r="BP44202" s="90"/>
    </row>
    <row r="44203" spans="68:68" customFormat="1">
      <c r="BP44203" s="90"/>
    </row>
    <row r="44204" spans="68:68" customFormat="1">
      <c r="BP44204" s="90"/>
    </row>
    <row r="44205" spans="68:68" customFormat="1">
      <c r="BP44205" s="90"/>
    </row>
    <row r="44206" spans="68:68" customFormat="1">
      <c r="BP44206" s="90"/>
    </row>
    <row r="44207" spans="68:68" customFormat="1">
      <c r="BP44207" s="90"/>
    </row>
    <row r="44208" spans="68:68" customFormat="1">
      <c r="BP44208" s="90"/>
    </row>
    <row r="44209" spans="68:68" customFormat="1">
      <c r="BP44209" s="90"/>
    </row>
    <row r="44210" spans="68:68" customFormat="1">
      <c r="BP44210" s="90"/>
    </row>
    <row r="44211" spans="68:68" customFormat="1">
      <c r="BP44211" s="90"/>
    </row>
    <row r="44212" spans="68:68" customFormat="1">
      <c r="BP44212" s="90"/>
    </row>
    <row r="44213" spans="68:68" customFormat="1">
      <c r="BP44213" s="90"/>
    </row>
    <row r="44214" spans="68:68" customFormat="1">
      <c r="BP44214" s="90"/>
    </row>
    <row r="44215" spans="68:68" customFormat="1">
      <c r="BP44215" s="90"/>
    </row>
    <row r="44216" spans="68:68" customFormat="1">
      <c r="BP44216" s="90"/>
    </row>
    <row r="44217" spans="68:68" customFormat="1">
      <c r="BP44217" s="90"/>
    </row>
    <row r="44218" spans="68:68" customFormat="1">
      <c r="BP44218" s="90"/>
    </row>
    <row r="44219" spans="68:68" customFormat="1">
      <c r="BP44219" s="90"/>
    </row>
    <row r="44220" spans="68:68" customFormat="1">
      <c r="BP44220" s="90"/>
    </row>
    <row r="44221" spans="68:68" customFormat="1">
      <c r="BP44221" s="90"/>
    </row>
    <row r="44222" spans="68:68" customFormat="1">
      <c r="BP44222" s="90"/>
    </row>
    <row r="44223" spans="68:68" customFormat="1">
      <c r="BP44223" s="90"/>
    </row>
    <row r="44224" spans="68:68" customFormat="1">
      <c r="BP44224" s="90"/>
    </row>
    <row r="44225" spans="68:68" customFormat="1">
      <c r="BP44225" s="90"/>
    </row>
    <row r="44226" spans="68:68" customFormat="1">
      <c r="BP44226" s="90"/>
    </row>
    <row r="44227" spans="68:68" customFormat="1">
      <c r="BP44227" s="90"/>
    </row>
    <row r="44228" spans="68:68" customFormat="1">
      <c r="BP44228" s="90"/>
    </row>
    <row r="44229" spans="68:68" customFormat="1">
      <c r="BP44229" s="90"/>
    </row>
    <row r="44230" spans="68:68" customFormat="1">
      <c r="BP44230" s="90"/>
    </row>
    <row r="44231" spans="68:68" customFormat="1">
      <c r="BP44231" s="90"/>
    </row>
    <row r="44232" spans="68:68" customFormat="1">
      <c r="BP44232" s="90"/>
    </row>
    <row r="44233" spans="68:68" customFormat="1">
      <c r="BP44233" s="90"/>
    </row>
    <row r="44234" spans="68:68" customFormat="1">
      <c r="BP44234" s="90"/>
    </row>
    <row r="44235" spans="68:68" customFormat="1">
      <c r="BP44235" s="90"/>
    </row>
    <row r="44236" spans="68:68" customFormat="1">
      <c r="BP44236" s="90"/>
    </row>
    <row r="44237" spans="68:68" customFormat="1">
      <c r="BP44237" s="90"/>
    </row>
    <row r="44238" spans="68:68" customFormat="1">
      <c r="BP44238" s="90"/>
    </row>
    <row r="44239" spans="68:68" customFormat="1">
      <c r="BP44239" s="90"/>
    </row>
    <row r="44240" spans="68:68" customFormat="1">
      <c r="BP44240" s="90"/>
    </row>
    <row r="44241" spans="68:68" customFormat="1">
      <c r="BP44241" s="90"/>
    </row>
    <row r="44242" spans="68:68" customFormat="1">
      <c r="BP44242" s="90"/>
    </row>
    <row r="44243" spans="68:68" customFormat="1">
      <c r="BP44243" s="90"/>
    </row>
    <row r="44244" spans="68:68" customFormat="1">
      <c r="BP44244" s="90"/>
    </row>
    <row r="44245" spans="68:68" customFormat="1">
      <c r="BP44245" s="90"/>
    </row>
    <row r="44246" spans="68:68" customFormat="1">
      <c r="BP44246" s="90"/>
    </row>
    <row r="44247" spans="68:68" customFormat="1">
      <c r="BP44247" s="90"/>
    </row>
    <row r="44248" spans="68:68" customFormat="1">
      <c r="BP44248" s="90"/>
    </row>
    <row r="44249" spans="68:68" customFormat="1">
      <c r="BP44249" s="90"/>
    </row>
    <row r="44250" spans="68:68" customFormat="1">
      <c r="BP44250" s="90"/>
    </row>
    <row r="44251" spans="68:68" customFormat="1">
      <c r="BP44251" s="90"/>
    </row>
    <row r="44252" spans="68:68" customFormat="1">
      <c r="BP44252" s="90"/>
    </row>
    <row r="44253" spans="68:68" customFormat="1">
      <c r="BP44253" s="90"/>
    </row>
    <row r="44254" spans="68:68" customFormat="1">
      <c r="BP44254" s="90"/>
    </row>
    <row r="44255" spans="68:68" customFormat="1">
      <c r="BP44255" s="90"/>
    </row>
    <row r="44256" spans="68:68" customFormat="1">
      <c r="BP44256" s="90"/>
    </row>
    <row r="44257" spans="68:68" customFormat="1">
      <c r="BP44257" s="90"/>
    </row>
    <row r="44258" spans="68:68" customFormat="1">
      <c r="BP44258" s="90"/>
    </row>
    <row r="44259" spans="68:68" customFormat="1">
      <c r="BP44259" s="90"/>
    </row>
    <row r="44260" spans="68:68" customFormat="1">
      <c r="BP44260" s="90"/>
    </row>
    <row r="44261" spans="68:68" customFormat="1">
      <c r="BP44261" s="90"/>
    </row>
    <row r="44262" spans="68:68" customFormat="1">
      <c r="BP44262" s="90"/>
    </row>
    <row r="44263" spans="68:68" customFormat="1">
      <c r="BP44263" s="90"/>
    </row>
    <row r="44264" spans="68:68" customFormat="1">
      <c r="BP44264" s="90"/>
    </row>
    <row r="44265" spans="68:68" customFormat="1">
      <c r="BP44265" s="90"/>
    </row>
    <row r="44266" spans="68:68" customFormat="1">
      <c r="BP44266" s="90"/>
    </row>
    <row r="44267" spans="68:68" customFormat="1">
      <c r="BP44267" s="90"/>
    </row>
    <row r="44268" spans="68:68" customFormat="1">
      <c r="BP44268" s="90"/>
    </row>
    <row r="44269" spans="68:68" customFormat="1">
      <c r="BP44269" s="90"/>
    </row>
    <row r="44270" spans="68:68" customFormat="1">
      <c r="BP44270" s="90"/>
    </row>
    <row r="44271" spans="68:68" customFormat="1">
      <c r="BP44271" s="90"/>
    </row>
    <row r="44272" spans="68:68" customFormat="1">
      <c r="BP44272" s="90"/>
    </row>
    <row r="44273" spans="68:68" customFormat="1">
      <c r="BP44273" s="90"/>
    </row>
    <row r="44274" spans="68:68" customFormat="1">
      <c r="BP44274" s="90"/>
    </row>
    <row r="44275" spans="68:68" customFormat="1">
      <c r="BP44275" s="90"/>
    </row>
    <row r="44276" spans="68:68" customFormat="1">
      <c r="BP44276" s="90"/>
    </row>
    <row r="44277" spans="68:68" customFormat="1">
      <c r="BP44277" s="90"/>
    </row>
    <row r="44278" spans="68:68" customFormat="1">
      <c r="BP44278" s="90"/>
    </row>
    <row r="44279" spans="68:68" customFormat="1">
      <c r="BP44279" s="90"/>
    </row>
    <row r="44280" spans="68:68" customFormat="1">
      <c r="BP44280" s="90"/>
    </row>
    <row r="44281" spans="68:68" customFormat="1">
      <c r="BP44281" s="90"/>
    </row>
    <row r="44282" spans="68:68" customFormat="1">
      <c r="BP44282" s="90"/>
    </row>
    <row r="44283" spans="68:68" customFormat="1">
      <c r="BP44283" s="90"/>
    </row>
    <row r="44284" spans="68:68" customFormat="1">
      <c r="BP44284" s="90"/>
    </row>
    <row r="44285" spans="68:68" customFormat="1">
      <c r="BP44285" s="90"/>
    </row>
    <row r="44286" spans="68:68" customFormat="1">
      <c r="BP44286" s="90"/>
    </row>
    <row r="44287" spans="68:68" customFormat="1">
      <c r="BP44287" s="90"/>
    </row>
    <row r="44288" spans="68:68" customFormat="1">
      <c r="BP44288" s="90"/>
    </row>
    <row r="44289" spans="68:68" customFormat="1">
      <c r="BP44289" s="90"/>
    </row>
    <row r="44290" spans="68:68" customFormat="1">
      <c r="BP44290" s="90"/>
    </row>
    <row r="44291" spans="68:68" customFormat="1">
      <c r="BP44291" s="90"/>
    </row>
    <row r="44292" spans="68:68" customFormat="1">
      <c r="BP44292" s="90"/>
    </row>
    <row r="44293" spans="68:68" customFormat="1">
      <c r="BP44293" s="90"/>
    </row>
    <row r="44294" spans="68:68" customFormat="1">
      <c r="BP44294" s="90"/>
    </row>
    <row r="44295" spans="68:68" customFormat="1">
      <c r="BP44295" s="90"/>
    </row>
    <row r="44296" spans="68:68" customFormat="1">
      <c r="BP44296" s="90"/>
    </row>
    <row r="44297" spans="68:68" customFormat="1">
      <c r="BP44297" s="90"/>
    </row>
    <row r="44298" spans="68:68" customFormat="1">
      <c r="BP44298" s="90"/>
    </row>
    <row r="44299" spans="68:68" customFormat="1">
      <c r="BP44299" s="90"/>
    </row>
    <row r="44300" spans="68:68" customFormat="1">
      <c r="BP44300" s="90"/>
    </row>
    <row r="44301" spans="68:68" customFormat="1">
      <c r="BP44301" s="90"/>
    </row>
    <row r="44302" spans="68:68" customFormat="1">
      <c r="BP44302" s="90"/>
    </row>
    <row r="44303" spans="68:68" customFormat="1">
      <c r="BP44303" s="90"/>
    </row>
    <row r="44304" spans="68:68" customFormat="1">
      <c r="BP44304" s="90"/>
    </row>
    <row r="44305" spans="68:68" customFormat="1">
      <c r="BP44305" s="90"/>
    </row>
    <row r="44306" spans="68:68" customFormat="1">
      <c r="BP44306" s="90"/>
    </row>
    <row r="44307" spans="68:68" customFormat="1">
      <c r="BP44307" s="90"/>
    </row>
    <row r="44308" spans="68:68" customFormat="1">
      <c r="BP44308" s="90"/>
    </row>
    <row r="44309" spans="68:68" customFormat="1">
      <c r="BP44309" s="90"/>
    </row>
    <row r="44310" spans="68:68" customFormat="1">
      <c r="BP44310" s="90"/>
    </row>
    <row r="44311" spans="68:68" customFormat="1">
      <c r="BP44311" s="90"/>
    </row>
    <row r="44312" spans="68:68" customFormat="1">
      <c r="BP44312" s="90"/>
    </row>
    <row r="44313" spans="68:68" customFormat="1">
      <c r="BP44313" s="90"/>
    </row>
    <row r="44314" spans="68:68" customFormat="1">
      <c r="BP44314" s="90"/>
    </row>
    <row r="44315" spans="68:68" customFormat="1">
      <c r="BP44315" s="90"/>
    </row>
    <row r="44316" spans="68:68" customFormat="1">
      <c r="BP44316" s="90"/>
    </row>
    <row r="44317" spans="68:68" customFormat="1">
      <c r="BP44317" s="90"/>
    </row>
    <row r="44318" spans="68:68" customFormat="1">
      <c r="BP44318" s="90"/>
    </row>
    <row r="44319" spans="68:68" customFormat="1">
      <c r="BP44319" s="90"/>
    </row>
    <row r="44320" spans="68:68" customFormat="1">
      <c r="BP44320" s="90"/>
    </row>
    <row r="44321" spans="68:68" customFormat="1">
      <c r="BP44321" s="90"/>
    </row>
    <row r="44322" spans="68:68" customFormat="1">
      <c r="BP44322" s="90"/>
    </row>
    <row r="44323" spans="68:68" customFormat="1">
      <c r="BP44323" s="90"/>
    </row>
    <row r="44324" spans="68:68" customFormat="1">
      <c r="BP44324" s="90"/>
    </row>
    <row r="44325" spans="68:68" customFormat="1">
      <c r="BP44325" s="90"/>
    </row>
    <row r="44326" spans="68:68" customFormat="1">
      <c r="BP44326" s="90"/>
    </row>
    <row r="44327" spans="68:68" customFormat="1">
      <c r="BP44327" s="90"/>
    </row>
    <row r="44328" spans="68:68" customFormat="1">
      <c r="BP44328" s="90"/>
    </row>
    <row r="44329" spans="68:68" customFormat="1">
      <c r="BP44329" s="90"/>
    </row>
    <row r="44330" spans="68:68" customFormat="1">
      <c r="BP44330" s="90"/>
    </row>
    <row r="44331" spans="68:68" customFormat="1">
      <c r="BP44331" s="90"/>
    </row>
    <row r="44332" spans="68:68" customFormat="1">
      <c r="BP44332" s="90"/>
    </row>
    <row r="44333" spans="68:68" customFormat="1">
      <c r="BP44333" s="90"/>
    </row>
    <row r="44334" spans="68:68" customFormat="1">
      <c r="BP44334" s="90"/>
    </row>
    <row r="44335" spans="68:68" customFormat="1">
      <c r="BP44335" s="90"/>
    </row>
    <row r="44336" spans="68:68" customFormat="1">
      <c r="BP44336" s="90"/>
    </row>
    <row r="44337" spans="68:68" customFormat="1">
      <c r="BP44337" s="90"/>
    </row>
    <row r="44338" spans="68:68" customFormat="1">
      <c r="BP44338" s="90"/>
    </row>
    <row r="44339" spans="68:68" customFormat="1">
      <c r="BP44339" s="90"/>
    </row>
    <row r="44340" spans="68:68" customFormat="1">
      <c r="BP44340" s="90"/>
    </row>
    <row r="44341" spans="68:68" customFormat="1">
      <c r="BP44341" s="90"/>
    </row>
    <row r="44342" spans="68:68" customFormat="1">
      <c r="BP44342" s="90"/>
    </row>
    <row r="44343" spans="68:68" customFormat="1">
      <c r="BP44343" s="90"/>
    </row>
    <row r="44344" spans="68:68" customFormat="1">
      <c r="BP44344" s="90"/>
    </row>
    <row r="44345" spans="68:68" customFormat="1">
      <c r="BP44345" s="90"/>
    </row>
    <row r="44346" spans="68:68" customFormat="1">
      <c r="BP44346" s="90"/>
    </row>
    <row r="44347" spans="68:68" customFormat="1">
      <c r="BP44347" s="90"/>
    </row>
    <row r="44348" spans="68:68" customFormat="1">
      <c r="BP44348" s="90"/>
    </row>
    <row r="44349" spans="68:68" customFormat="1">
      <c r="BP44349" s="90"/>
    </row>
    <row r="44350" spans="68:68" customFormat="1">
      <c r="BP44350" s="90"/>
    </row>
    <row r="44351" spans="68:68" customFormat="1">
      <c r="BP44351" s="90"/>
    </row>
    <row r="44352" spans="68:68" customFormat="1">
      <c r="BP44352" s="90"/>
    </row>
    <row r="44353" spans="68:68" customFormat="1">
      <c r="BP44353" s="90"/>
    </row>
    <row r="44354" spans="68:68" customFormat="1">
      <c r="BP44354" s="90"/>
    </row>
    <row r="44355" spans="68:68" customFormat="1">
      <c r="BP44355" s="90"/>
    </row>
    <row r="44356" spans="68:68" customFormat="1">
      <c r="BP44356" s="90"/>
    </row>
    <row r="44357" spans="68:68" customFormat="1">
      <c r="BP44357" s="90"/>
    </row>
    <row r="44358" spans="68:68" customFormat="1">
      <c r="BP44358" s="90"/>
    </row>
    <row r="44359" spans="68:68" customFormat="1">
      <c r="BP44359" s="90"/>
    </row>
    <row r="44360" spans="68:68" customFormat="1">
      <c r="BP44360" s="90"/>
    </row>
    <row r="44361" spans="68:68" customFormat="1">
      <c r="BP44361" s="90"/>
    </row>
    <row r="44362" spans="68:68" customFormat="1">
      <c r="BP44362" s="90"/>
    </row>
    <row r="44363" spans="68:68" customFormat="1">
      <c r="BP44363" s="90"/>
    </row>
    <row r="44364" spans="68:68" customFormat="1">
      <c r="BP44364" s="90"/>
    </row>
    <row r="44365" spans="68:68" customFormat="1">
      <c r="BP44365" s="90"/>
    </row>
    <row r="44366" spans="68:68" customFormat="1">
      <c r="BP44366" s="90"/>
    </row>
    <row r="44367" spans="68:68" customFormat="1">
      <c r="BP44367" s="90"/>
    </row>
    <row r="44368" spans="68:68" customFormat="1">
      <c r="BP44368" s="90"/>
    </row>
    <row r="44369" spans="68:68" customFormat="1">
      <c r="BP44369" s="90"/>
    </row>
    <row r="44370" spans="68:68" customFormat="1">
      <c r="BP44370" s="90"/>
    </row>
    <row r="44371" spans="68:68" customFormat="1">
      <c r="BP44371" s="90"/>
    </row>
    <row r="44372" spans="68:68" customFormat="1">
      <c r="BP44372" s="90"/>
    </row>
    <row r="44373" spans="68:68" customFormat="1">
      <c r="BP44373" s="90"/>
    </row>
    <row r="44374" spans="68:68" customFormat="1">
      <c r="BP44374" s="90"/>
    </row>
    <row r="44375" spans="68:68" customFormat="1">
      <c r="BP44375" s="90"/>
    </row>
    <row r="44376" spans="68:68" customFormat="1">
      <c r="BP44376" s="90"/>
    </row>
    <row r="44377" spans="68:68" customFormat="1">
      <c r="BP44377" s="90"/>
    </row>
    <row r="44378" spans="68:68" customFormat="1">
      <c r="BP44378" s="90"/>
    </row>
    <row r="44379" spans="68:68" customFormat="1">
      <c r="BP44379" s="90"/>
    </row>
    <row r="44380" spans="68:68" customFormat="1">
      <c r="BP44380" s="90"/>
    </row>
    <row r="44381" spans="68:68" customFormat="1">
      <c r="BP44381" s="90"/>
    </row>
    <row r="44382" spans="68:68" customFormat="1">
      <c r="BP44382" s="90"/>
    </row>
    <row r="44383" spans="68:68" customFormat="1">
      <c r="BP44383" s="90"/>
    </row>
    <row r="44384" spans="68:68" customFormat="1">
      <c r="BP44384" s="90"/>
    </row>
    <row r="44385" spans="68:68" customFormat="1">
      <c r="BP44385" s="90"/>
    </row>
    <row r="44386" spans="68:68" customFormat="1">
      <c r="BP44386" s="90"/>
    </row>
    <row r="44387" spans="68:68" customFormat="1">
      <c r="BP44387" s="90"/>
    </row>
    <row r="44388" spans="68:68" customFormat="1">
      <c r="BP44388" s="90"/>
    </row>
    <row r="44389" spans="68:68" customFormat="1">
      <c r="BP44389" s="90"/>
    </row>
    <row r="44390" spans="68:68" customFormat="1">
      <c r="BP44390" s="90"/>
    </row>
    <row r="44391" spans="68:68" customFormat="1">
      <c r="BP44391" s="90"/>
    </row>
    <row r="44392" spans="68:68" customFormat="1">
      <c r="BP44392" s="90"/>
    </row>
    <row r="44393" spans="68:68" customFormat="1">
      <c r="BP44393" s="90"/>
    </row>
    <row r="44394" spans="68:68" customFormat="1">
      <c r="BP44394" s="90"/>
    </row>
    <row r="44395" spans="68:68" customFormat="1">
      <c r="BP44395" s="90"/>
    </row>
    <row r="44396" spans="68:68" customFormat="1">
      <c r="BP44396" s="90"/>
    </row>
    <row r="44397" spans="68:68" customFormat="1">
      <c r="BP44397" s="90"/>
    </row>
    <row r="44398" spans="68:68" customFormat="1">
      <c r="BP44398" s="90"/>
    </row>
    <row r="44399" spans="68:68" customFormat="1">
      <c r="BP44399" s="90"/>
    </row>
    <row r="44400" spans="68:68" customFormat="1">
      <c r="BP44400" s="90"/>
    </row>
    <row r="44401" spans="68:68" customFormat="1">
      <c r="BP44401" s="90"/>
    </row>
    <row r="44402" spans="68:68" customFormat="1">
      <c r="BP44402" s="90"/>
    </row>
    <row r="44403" spans="68:68" customFormat="1">
      <c r="BP44403" s="90"/>
    </row>
    <row r="44404" spans="68:68" customFormat="1">
      <c r="BP44404" s="90"/>
    </row>
    <row r="44405" spans="68:68" customFormat="1">
      <c r="BP44405" s="90"/>
    </row>
    <row r="44406" spans="68:68" customFormat="1">
      <c r="BP44406" s="90"/>
    </row>
    <row r="44407" spans="68:68" customFormat="1">
      <c r="BP44407" s="90"/>
    </row>
    <row r="44408" spans="68:68" customFormat="1">
      <c r="BP44408" s="90"/>
    </row>
    <row r="44409" spans="68:68" customFormat="1">
      <c r="BP44409" s="90"/>
    </row>
    <row r="44410" spans="68:68" customFormat="1">
      <c r="BP44410" s="90"/>
    </row>
    <row r="44411" spans="68:68" customFormat="1">
      <c r="BP44411" s="90"/>
    </row>
    <row r="44412" spans="68:68" customFormat="1">
      <c r="BP44412" s="90"/>
    </row>
    <row r="44413" spans="68:68" customFormat="1">
      <c r="BP44413" s="90"/>
    </row>
    <row r="44414" spans="68:68" customFormat="1">
      <c r="BP44414" s="90"/>
    </row>
    <row r="44415" spans="68:68" customFormat="1">
      <c r="BP44415" s="90"/>
    </row>
    <row r="44416" spans="68:68" customFormat="1">
      <c r="BP44416" s="90"/>
    </row>
    <row r="44417" spans="68:68" customFormat="1">
      <c r="BP44417" s="90"/>
    </row>
    <row r="44418" spans="68:68" customFormat="1">
      <c r="BP44418" s="90"/>
    </row>
    <row r="44419" spans="68:68" customFormat="1">
      <c r="BP44419" s="90"/>
    </row>
    <row r="44420" spans="68:68" customFormat="1">
      <c r="BP44420" s="90"/>
    </row>
    <row r="44421" spans="68:68" customFormat="1">
      <c r="BP44421" s="90"/>
    </row>
    <row r="44422" spans="68:68" customFormat="1">
      <c r="BP44422" s="90"/>
    </row>
    <row r="44423" spans="68:68" customFormat="1">
      <c r="BP44423" s="90"/>
    </row>
    <row r="44424" spans="68:68" customFormat="1">
      <c r="BP44424" s="90"/>
    </row>
    <row r="44425" spans="68:68" customFormat="1">
      <c r="BP44425" s="90"/>
    </row>
    <row r="44426" spans="68:68" customFormat="1">
      <c r="BP44426" s="90"/>
    </row>
    <row r="44427" spans="68:68" customFormat="1">
      <c r="BP44427" s="90"/>
    </row>
    <row r="44428" spans="68:68" customFormat="1">
      <c r="BP44428" s="90"/>
    </row>
    <row r="44429" spans="68:68" customFormat="1">
      <c r="BP44429" s="90"/>
    </row>
    <row r="44430" spans="68:68" customFormat="1">
      <c r="BP44430" s="90"/>
    </row>
    <row r="44431" spans="68:68" customFormat="1">
      <c r="BP44431" s="90"/>
    </row>
    <row r="44432" spans="68:68" customFormat="1">
      <c r="BP44432" s="90"/>
    </row>
    <row r="44433" spans="68:68" customFormat="1">
      <c r="BP44433" s="90"/>
    </row>
    <row r="44434" spans="68:68" customFormat="1">
      <c r="BP44434" s="90"/>
    </row>
    <row r="44435" spans="68:68" customFormat="1">
      <c r="BP44435" s="90"/>
    </row>
    <row r="44436" spans="68:68" customFormat="1">
      <c r="BP44436" s="90"/>
    </row>
    <row r="44437" spans="68:68" customFormat="1">
      <c r="BP44437" s="90"/>
    </row>
    <row r="44438" spans="68:68" customFormat="1">
      <c r="BP44438" s="90"/>
    </row>
    <row r="44439" spans="68:68" customFormat="1">
      <c r="BP44439" s="90"/>
    </row>
    <row r="44440" spans="68:68" customFormat="1">
      <c r="BP44440" s="90"/>
    </row>
    <row r="44441" spans="68:68" customFormat="1">
      <c r="BP44441" s="90"/>
    </row>
    <row r="44442" spans="68:68" customFormat="1">
      <c r="BP44442" s="90"/>
    </row>
    <row r="44443" spans="68:68" customFormat="1">
      <c r="BP44443" s="90"/>
    </row>
    <row r="44444" spans="68:68" customFormat="1">
      <c r="BP44444" s="90"/>
    </row>
    <row r="44445" spans="68:68" customFormat="1">
      <c r="BP44445" s="90"/>
    </row>
    <row r="44446" spans="68:68" customFormat="1">
      <c r="BP44446" s="90"/>
    </row>
    <row r="44447" spans="68:68" customFormat="1">
      <c r="BP44447" s="90"/>
    </row>
    <row r="44448" spans="68:68" customFormat="1">
      <c r="BP44448" s="90"/>
    </row>
    <row r="44449" spans="68:68" customFormat="1">
      <c r="BP44449" s="90"/>
    </row>
    <row r="44450" spans="68:68" customFormat="1">
      <c r="BP44450" s="90"/>
    </row>
    <row r="44451" spans="68:68" customFormat="1">
      <c r="BP44451" s="90"/>
    </row>
    <row r="44452" spans="68:68" customFormat="1">
      <c r="BP44452" s="90"/>
    </row>
    <row r="44453" spans="68:68" customFormat="1">
      <c r="BP44453" s="90"/>
    </row>
    <row r="44454" spans="68:68" customFormat="1">
      <c r="BP44454" s="90"/>
    </row>
    <row r="44455" spans="68:68" customFormat="1">
      <c r="BP44455" s="90"/>
    </row>
    <row r="44456" spans="68:68" customFormat="1">
      <c r="BP44456" s="90"/>
    </row>
    <row r="44457" spans="68:68" customFormat="1">
      <c r="BP44457" s="90"/>
    </row>
    <row r="44458" spans="68:68" customFormat="1">
      <c r="BP44458" s="90"/>
    </row>
    <row r="44459" spans="68:68" customFormat="1">
      <c r="BP44459" s="90"/>
    </row>
    <row r="44460" spans="68:68" customFormat="1">
      <c r="BP44460" s="90"/>
    </row>
    <row r="44461" spans="68:68" customFormat="1">
      <c r="BP44461" s="90"/>
    </row>
    <row r="44462" spans="68:68" customFormat="1">
      <c r="BP44462" s="90"/>
    </row>
    <row r="44463" spans="68:68" customFormat="1">
      <c r="BP44463" s="90"/>
    </row>
    <row r="44464" spans="68:68" customFormat="1">
      <c r="BP44464" s="90"/>
    </row>
    <row r="44465" spans="68:68" customFormat="1">
      <c r="BP44465" s="90"/>
    </row>
    <row r="44466" spans="68:68" customFormat="1">
      <c r="BP44466" s="90"/>
    </row>
    <row r="44467" spans="68:68" customFormat="1">
      <c r="BP44467" s="90"/>
    </row>
    <row r="44468" spans="68:68" customFormat="1">
      <c r="BP44468" s="90"/>
    </row>
    <row r="44469" spans="68:68" customFormat="1">
      <c r="BP44469" s="90"/>
    </row>
    <row r="44470" spans="68:68" customFormat="1">
      <c r="BP44470" s="90"/>
    </row>
    <row r="44471" spans="68:68" customFormat="1">
      <c r="BP44471" s="90"/>
    </row>
    <row r="44472" spans="68:68" customFormat="1">
      <c r="BP44472" s="90"/>
    </row>
    <row r="44473" spans="68:68" customFormat="1">
      <c r="BP44473" s="90"/>
    </row>
    <row r="44474" spans="68:68" customFormat="1">
      <c r="BP44474" s="90"/>
    </row>
    <row r="44475" spans="68:68" customFormat="1">
      <c r="BP44475" s="90"/>
    </row>
    <row r="44476" spans="68:68" customFormat="1">
      <c r="BP44476" s="90"/>
    </row>
    <row r="44477" spans="68:68" customFormat="1">
      <c r="BP44477" s="90"/>
    </row>
    <row r="44478" spans="68:68" customFormat="1">
      <c r="BP44478" s="90"/>
    </row>
    <row r="44479" spans="68:68" customFormat="1">
      <c r="BP44479" s="90"/>
    </row>
    <row r="44480" spans="68:68" customFormat="1">
      <c r="BP44480" s="90"/>
    </row>
    <row r="44481" spans="68:68" customFormat="1">
      <c r="BP44481" s="90"/>
    </row>
    <row r="44482" spans="68:68" customFormat="1">
      <c r="BP44482" s="90"/>
    </row>
    <row r="44483" spans="68:68" customFormat="1">
      <c r="BP44483" s="90"/>
    </row>
    <row r="44484" spans="68:68" customFormat="1">
      <c r="BP44484" s="90"/>
    </row>
    <row r="44485" spans="68:68" customFormat="1">
      <c r="BP44485" s="90"/>
    </row>
    <row r="44486" spans="68:68" customFormat="1">
      <c r="BP44486" s="90"/>
    </row>
    <row r="44487" spans="68:68" customFormat="1">
      <c r="BP44487" s="90"/>
    </row>
    <row r="44488" spans="68:68" customFormat="1">
      <c r="BP44488" s="90"/>
    </row>
    <row r="44489" spans="68:68" customFormat="1">
      <c r="BP44489" s="90"/>
    </row>
    <row r="44490" spans="68:68" customFormat="1">
      <c r="BP44490" s="90"/>
    </row>
    <row r="44491" spans="68:68" customFormat="1">
      <c r="BP44491" s="90"/>
    </row>
    <row r="44492" spans="68:68" customFormat="1">
      <c r="BP44492" s="90"/>
    </row>
    <row r="44493" spans="68:68" customFormat="1">
      <c r="BP44493" s="90"/>
    </row>
    <row r="44494" spans="68:68" customFormat="1">
      <c r="BP44494" s="90"/>
    </row>
    <row r="44495" spans="68:68" customFormat="1">
      <c r="BP44495" s="90"/>
    </row>
    <row r="44496" spans="68:68" customFormat="1">
      <c r="BP44496" s="90"/>
    </row>
    <row r="44497" spans="68:68" customFormat="1">
      <c r="BP44497" s="90"/>
    </row>
    <row r="44498" spans="68:68" customFormat="1">
      <c r="BP44498" s="90"/>
    </row>
    <row r="44499" spans="68:68" customFormat="1">
      <c r="BP44499" s="90"/>
    </row>
    <row r="44500" spans="68:68" customFormat="1">
      <c r="BP44500" s="90"/>
    </row>
    <row r="44501" spans="68:68" customFormat="1">
      <c r="BP44501" s="90"/>
    </row>
    <row r="44502" spans="68:68" customFormat="1">
      <c r="BP44502" s="90"/>
    </row>
    <row r="44503" spans="68:68" customFormat="1">
      <c r="BP44503" s="90"/>
    </row>
    <row r="44504" spans="68:68" customFormat="1">
      <c r="BP44504" s="90"/>
    </row>
    <row r="44505" spans="68:68" customFormat="1">
      <c r="BP44505" s="90"/>
    </row>
    <row r="44506" spans="68:68" customFormat="1">
      <c r="BP44506" s="90"/>
    </row>
    <row r="44507" spans="68:68" customFormat="1">
      <c r="BP44507" s="90"/>
    </row>
    <row r="44508" spans="68:68" customFormat="1">
      <c r="BP44508" s="90"/>
    </row>
    <row r="44509" spans="68:68" customFormat="1">
      <c r="BP44509" s="90"/>
    </row>
    <row r="44510" spans="68:68" customFormat="1">
      <c r="BP44510" s="90"/>
    </row>
    <row r="44511" spans="68:68" customFormat="1">
      <c r="BP44511" s="90"/>
    </row>
    <row r="44512" spans="68:68" customFormat="1">
      <c r="BP44512" s="90"/>
    </row>
    <row r="44513" spans="68:68" customFormat="1">
      <c r="BP44513" s="90"/>
    </row>
    <row r="44514" spans="68:68" customFormat="1">
      <c r="BP44514" s="90"/>
    </row>
    <row r="44515" spans="68:68" customFormat="1">
      <c r="BP44515" s="90"/>
    </row>
    <row r="44516" spans="68:68" customFormat="1">
      <c r="BP44516" s="90"/>
    </row>
    <row r="44517" spans="68:68" customFormat="1">
      <c r="BP44517" s="90"/>
    </row>
    <row r="44518" spans="68:68" customFormat="1">
      <c r="BP44518" s="90"/>
    </row>
    <row r="44519" spans="68:68" customFormat="1">
      <c r="BP44519" s="90"/>
    </row>
    <row r="44520" spans="68:68" customFormat="1">
      <c r="BP44520" s="90"/>
    </row>
    <row r="44521" spans="68:68" customFormat="1">
      <c r="BP44521" s="90"/>
    </row>
    <row r="44522" spans="68:68" customFormat="1">
      <c r="BP44522" s="90"/>
    </row>
    <row r="44523" spans="68:68" customFormat="1">
      <c r="BP44523" s="90"/>
    </row>
    <row r="44524" spans="68:68" customFormat="1">
      <c r="BP44524" s="90"/>
    </row>
    <row r="44525" spans="68:68" customFormat="1">
      <c r="BP44525" s="90"/>
    </row>
    <row r="44526" spans="68:68" customFormat="1">
      <c r="BP44526" s="90"/>
    </row>
    <row r="44527" spans="68:68" customFormat="1">
      <c r="BP44527" s="90"/>
    </row>
    <row r="44528" spans="68:68" customFormat="1">
      <c r="BP44528" s="90"/>
    </row>
    <row r="44529" spans="68:68" customFormat="1">
      <c r="BP44529" s="90"/>
    </row>
    <row r="44530" spans="68:68" customFormat="1">
      <c r="BP44530" s="90"/>
    </row>
    <row r="44531" spans="68:68" customFormat="1">
      <c r="BP44531" s="90"/>
    </row>
    <row r="44532" spans="68:68" customFormat="1">
      <c r="BP44532" s="90"/>
    </row>
    <row r="44533" spans="68:68" customFormat="1">
      <c r="BP44533" s="90"/>
    </row>
    <row r="44534" spans="68:68" customFormat="1">
      <c r="BP44534" s="90"/>
    </row>
    <row r="44535" spans="68:68" customFormat="1">
      <c r="BP44535" s="90"/>
    </row>
    <row r="44536" spans="68:68" customFormat="1">
      <c r="BP44536" s="90"/>
    </row>
    <row r="44537" spans="68:68" customFormat="1">
      <c r="BP44537" s="90"/>
    </row>
    <row r="44538" spans="68:68" customFormat="1">
      <c r="BP44538" s="90"/>
    </row>
    <row r="44539" spans="68:68" customFormat="1">
      <c r="BP44539" s="90"/>
    </row>
    <row r="44540" spans="68:68" customFormat="1">
      <c r="BP44540" s="90"/>
    </row>
    <row r="44541" spans="68:68" customFormat="1">
      <c r="BP44541" s="90"/>
    </row>
    <row r="44542" spans="68:68" customFormat="1">
      <c r="BP44542" s="90"/>
    </row>
    <row r="44543" spans="68:68" customFormat="1">
      <c r="BP44543" s="90"/>
    </row>
    <row r="44544" spans="68:68" customFormat="1">
      <c r="BP44544" s="90"/>
    </row>
    <row r="44545" spans="68:68" customFormat="1">
      <c r="BP44545" s="90"/>
    </row>
    <row r="44546" spans="68:68" customFormat="1">
      <c r="BP44546" s="90"/>
    </row>
    <row r="44547" spans="68:68" customFormat="1">
      <c r="BP44547" s="90"/>
    </row>
    <row r="44548" spans="68:68" customFormat="1">
      <c r="BP44548" s="90"/>
    </row>
    <row r="44549" spans="68:68" customFormat="1">
      <c r="BP44549" s="90"/>
    </row>
    <row r="44550" spans="68:68" customFormat="1">
      <c r="BP44550" s="90"/>
    </row>
    <row r="44551" spans="68:68" customFormat="1">
      <c r="BP44551" s="90"/>
    </row>
    <row r="44552" spans="68:68" customFormat="1">
      <c r="BP44552" s="90"/>
    </row>
    <row r="44553" spans="68:68" customFormat="1">
      <c r="BP44553" s="90"/>
    </row>
    <row r="44554" spans="68:68" customFormat="1">
      <c r="BP44554" s="90"/>
    </row>
    <row r="44555" spans="68:68" customFormat="1">
      <c r="BP44555" s="90"/>
    </row>
    <row r="44556" spans="68:68" customFormat="1">
      <c r="BP44556" s="90"/>
    </row>
    <row r="44557" spans="68:68" customFormat="1">
      <c r="BP44557" s="90"/>
    </row>
    <row r="44558" spans="68:68" customFormat="1">
      <c r="BP44558" s="90"/>
    </row>
    <row r="44559" spans="68:68" customFormat="1">
      <c r="BP44559" s="90"/>
    </row>
    <row r="44560" spans="68:68" customFormat="1">
      <c r="BP44560" s="90"/>
    </row>
    <row r="44561" spans="68:68" customFormat="1">
      <c r="BP44561" s="90"/>
    </row>
    <row r="44562" spans="68:68" customFormat="1">
      <c r="BP44562" s="90"/>
    </row>
    <row r="44563" spans="68:68" customFormat="1">
      <c r="BP44563" s="90"/>
    </row>
    <row r="44564" spans="68:68" customFormat="1">
      <c r="BP44564" s="90"/>
    </row>
    <row r="44565" spans="68:68" customFormat="1">
      <c r="BP44565" s="90"/>
    </row>
    <row r="44566" spans="68:68" customFormat="1">
      <c r="BP44566" s="90"/>
    </row>
    <row r="44567" spans="68:68" customFormat="1">
      <c r="BP44567" s="90"/>
    </row>
    <row r="44568" spans="68:68" customFormat="1">
      <c r="BP44568" s="90"/>
    </row>
    <row r="44569" spans="68:68" customFormat="1">
      <c r="BP44569" s="90"/>
    </row>
    <row r="44570" spans="68:68" customFormat="1">
      <c r="BP44570" s="90"/>
    </row>
    <row r="44571" spans="68:68" customFormat="1">
      <c r="BP44571" s="90"/>
    </row>
    <row r="44572" spans="68:68" customFormat="1">
      <c r="BP44572" s="90"/>
    </row>
    <row r="44573" spans="68:68" customFormat="1">
      <c r="BP44573" s="90"/>
    </row>
    <row r="44574" spans="68:68" customFormat="1">
      <c r="BP44574" s="90"/>
    </row>
    <row r="44575" spans="68:68" customFormat="1">
      <c r="BP44575" s="90"/>
    </row>
    <row r="44576" spans="68:68" customFormat="1">
      <c r="BP44576" s="90"/>
    </row>
    <row r="44577" spans="68:68" customFormat="1">
      <c r="BP44577" s="90"/>
    </row>
    <row r="44578" spans="68:68" customFormat="1">
      <c r="BP44578" s="90"/>
    </row>
    <row r="44579" spans="68:68" customFormat="1">
      <c r="BP44579" s="90"/>
    </row>
    <row r="44580" spans="68:68" customFormat="1">
      <c r="BP44580" s="90"/>
    </row>
    <row r="44581" spans="68:68" customFormat="1">
      <c r="BP44581" s="90"/>
    </row>
    <row r="44582" spans="68:68" customFormat="1">
      <c r="BP44582" s="90"/>
    </row>
    <row r="44583" spans="68:68" customFormat="1">
      <c r="BP44583" s="90"/>
    </row>
    <row r="44584" spans="68:68" customFormat="1">
      <c r="BP44584" s="90"/>
    </row>
    <row r="44585" spans="68:68" customFormat="1">
      <c r="BP44585" s="90"/>
    </row>
    <row r="44586" spans="68:68" customFormat="1">
      <c r="BP44586" s="90"/>
    </row>
    <row r="44587" spans="68:68" customFormat="1">
      <c r="BP44587" s="90"/>
    </row>
    <row r="44588" spans="68:68" customFormat="1">
      <c r="BP44588" s="90"/>
    </row>
    <row r="44589" spans="68:68" customFormat="1">
      <c r="BP44589" s="90"/>
    </row>
    <row r="44590" spans="68:68" customFormat="1">
      <c r="BP44590" s="90"/>
    </row>
    <row r="44591" spans="68:68" customFormat="1">
      <c r="BP44591" s="90"/>
    </row>
    <row r="44592" spans="68:68" customFormat="1">
      <c r="BP44592" s="90"/>
    </row>
    <row r="44593" spans="68:68" customFormat="1">
      <c r="BP44593" s="90"/>
    </row>
    <row r="44594" spans="68:68" customFormat="1">
      <c r="BP44594" s="90"/>
    </row>
    <row r="44595" spans="68:68" customFormat="1">
      <c r="BP44595" s="90"/>
    </row>
    <row r="44596" spans="68:68" customFormat="1">
      <c r="BP44596" s="90"/>
    </row>
    <row r="44597" spans="68:68" customFormat="1">
      <c r="BP44597" s="90"/>
    </row>
    <row r="44598" spans="68:68" customFormat="1">
      <c r="BP44598" s="90"/>
    </row>
    <row r="44599" spans="68:68" customFormat="1">
      <c r="BP44599" s="90"/>
    </row>
    <row r="44600" spans="68:68" customFormat="1">
      <c r="BP44600" s="90"/>
    </row>
    <row r="44601" spans="68:68" customFormat="1">
      <c r="BP44601" s="90"/>
    </row>
    <row r="44602" spans="68:68" customFormat="1">
      <c r="BP44602" s="90"/>
    </row>
    <row r="44603" spans="68:68" customFormat="1">
      <c r="BP44603" s="90"/>
    </row>
    <row r="44604" spans="68:68" customFormat="1">
      <c r="BP44604" s="90"/>
    </row>
    <row r="44605" spans="68:68" customFormat="1">
      <c r="BP44605" s="90"/>
    </row>
    <row r="44606" spans="68:68" customFormat="1">
      <c r="BP44606" s="90"/>
    </row>
    <row r="44607" spans="68:68" customFormat="1">
      <c r="BP44607" s="90"/>
    </row>
    <row r="44608" spans="68:68" customFormat="1">
      <c r="BP44608" s="90"/>
    </row>
    <row r="44609" spans="68:68" customFormat="1">
      <c r="BP44609" s="90"/>
    </row>
    <row r="44610" spans="68:68" customFormat="1">
      <c r="BP44610" s="90"/>
    </row>
    <row r="44611" spans="68:68" customFormat="1">
      <c r="BP44611" s="90"/>
    </row>
    <row r="44612" spans="68:68" customFormat="1">
      <c r="BP44612" s="90"/>
    </row>
    <row r="44613" spans="68:68" customFormat="1">
      <c r="BP44613" s="90"/>
    </row>
    <row r="44614" spans="68:68" customFormat="1">
      <c r="BP44614" s="90"/>
    </row>
    <row r="44615" spans="68:68" customFormat="1">
      <c r="BP44615" s="90"/>
    </row>
    <row r="44616" spans="68:68" customFormat="1">
      <c r="BP44616" s="90"/>
    </row>
    <row r="44617" spans="68:68" customFormat="1">
      <c r="BP44617" s="90"/>
    </row>
    <row r="44618" spans="68:68" customFormat="1">
      <c r="BP44618" s="90"/>
    </row>
    <row r="44619" spans="68:68" customFormat="1">
      <c r="BP44619" s="90"/>
    </row>
    <row r="44620" spans="68:68" customFormat="1">
      <c r="BP44620" s="90"/>
    </row>
    <row r="44621" spans="68:68" customFormat="1">
      <c r="BP44621" s="90"/>
    </row>
    <row r="44622" spans="68:68" customFormat="1">
      <c r="BP44622" s="90"/>
    </row>
    <row r="44623" spans="68:68" customFormat="1">
      <c r="BP44623" s="90"/>
    </row>
    <row r="44624" spans="68:68" customFormat="1">
      <c r="BP44624" s="90"/>
    </row>
    <row r="44625" spans="68:68" customFormat="1">
      <c r="BP44625" s="90"/>
    </row>
    <row r="44626" spans="68:68" customFormat="1">
      <c r="BP44626" s="90"/>
    </row>
    <row r="44627" spans="68:68" customFormat="1">
      <c r="BP44627" s="90"/>
    </row>
    <row r="44628" spans="68:68" customFormat="1">
      <c r="BP44628" s="90"/>
    </row>
    <row r="44629" spans="68:68" customFormat="1">
      <c r="BP44629" s="90"/>
    </row>
    <row r="44630" spans="68:68" customFormat="1">
      <c r="BP44630" s="90"/>
    </row>
    <row r="44631" spans="68:68" customFormat="1">
      <c r="BP44631" s="90"/>
    </row>
    <row r="44632" spans="68:68" customFormat="1">
      <c r="BP44632" s="90"/>
    </row>
    <row r="44633" spans="68:68" customFormat="1">
      <c r="BP44633" s="90"/>
    </row>
    <row r="44634" spans="68:68" customFormat="1">
      <c r="BP44634" s="90"/>
    </row>
    <row r="44635" spans="68:68" customFormat="1">
      <c r="BP44635" s="90"/>
    </row>
    <row r="44636" spans="68:68" customFormat="1">
      <c r="BP44636" s="90"/>
    </row>
    <row r="44637" spans="68:68" customFormat="1">
      <c r="BP44637" s="90"/>
    </row>
    <row r="44638" spans="68:68" customFormat="1">
      <c r="BP44638" s="90"/>
    </row>
    <row r="44639" spans="68:68" customFormat="1">
      <c r="BP44639" s="90"/>
    </row>
    <row r="44640" spans="68:68" customFormat="1">
      <c r="BP44640" s="90"/>
    </row>
    <row r="44641" spans="68:68" customFormat="1">
      <c r="BP44641" s="90"/>
    </row>
    <row r="44642" spans="68:68" customFormat="1">
      <c r="BP44642" s="90"/>
    </row>
    <row r="44643" spans="68:68" customFormat="1">
      <c r="BP44643" s="90"/>
    </row>
    <row r="44644" spans="68:68" customFormat="1">
      <c r="BP44644" s="90"/>
    </row>
    <row r="44645" spans="68:68" customFormat="1">
      <c r="BP44645" s="90"/>
    </row>
    <row r="44646" spans="68:68" customFormat="1">
      <c r="BP44646" s="90"/>
    </row>
    <row r="44647" spans="68:68" customFormat="1">
      <c r="BP44647" s="90"/>
    </row>
    <row r="44648" spans="68:68" customFormat="1">
      <c r="BP44648" s="90"/>
    </row>
    <row r="44649" spans="68:68" customFormat="1">
      <c r="BP44649" s="90"/>
    </row>
    <row r="44650" spans="68:68" customFormat="1">
      <c r="BP44650" s="90"/>
    </row>
    <row r="44651" spans="68:68" customFormat="1">
      <c r="BP44651" s="90"/>
    </row>
    <row r="44652" spans="68:68" customFormat="1">
      <c r="BP44652" s="90"/>
    </row>
    <row r="44653" spans="68:68" customFormat="1">
      <c r="BP44653" s="90"/>
    </row>
    <row r="44654" spans="68:68" customFormat="1">
      <c r="BP44654" s="90"/>
    </row>
    <row r="44655" spans="68:68" customFormat="1">
      <c r="BP44655" s="90"/>
    </row>
    <row r="44656" spans="68:68" customFormat="1">
      <c r="BP44656" s="90"/>
    </row>
    <row r="44657" spans="68:68" customFormat="1">
      <c r="BP44657" s="90"/>
    </row>
    <row r="44658" spans="68:68" customFormat="1">
      <c r="BP44658" s="90"/>
    </row>
    <row r="44659" spans="68:68" customFormat="1">
      <c r="BP44659" s="90"/>
    </row>
    <row r="44660" spans="68:68" customFormat="1">
      <c r="BP44660" s="90"/>
    </row>
    <row r="44661" spans="68:68" customFormat="1">
      <c r="BP44661" s="90"/>
    </row>
    <row r="44662" spans="68:68" customFormat="1">
      <c r="BP44662" s="90"/>
    </row>
    <row r="44663" spans="68:68" customFormat="1">
      <c r="BP44663" s="90"/>
    </row>
    <row r="44664" spans="68:68" customFormat="1">
      <c r="BP44664" s="90"/>
    </row>
    <row r="44665" spans="68:68" customFormat="1">
      <c r="BP44665" s="90"/>
    </row>
    <row r="44666" spans="68:68" customFormat="1">
      <c r="BP44666" s="90"/>
    </row>
    <row r="44667" spans="68:68" customFormat="1">
      <c r="BP44667" s="90"/>
    </row>
    <row r="44668" spans="68:68" customFormat="1">
      <c r="BP44668" s="90"/>
    </row>
    <row r="44669" spans="68:68" customFormat="1">
      <c r="BP44669" s="90"/>
    </row>
    <row r="44670" spans="68:68" customFormat="1">
      <c r="BP44670" s="90"/>
    </row>
    <row r="44671" spans="68:68" customFormat="1">
      <c r="BP44671" s="90"/>
    </row>
    <row r="44672" spans="68:68" customFormat="1">
      <c r="BP44672" s="90"/>
    </row>
    <row r="44673" spans="68:68" customFormat="1">
      <c r="BP44673" s="90"/>
    </row>
    <row r="44674" spans="68:68" customFormat="1">
      <c r="BP44674" s="90"/>
    </row>
    <row r="44675" spans="68:68" customFormat="1">
      <c r="BP44675" s="90"/>
    </row>
    <row r="44676" spans="68:68" customFormat="1">
      <c r="BP44676" s="90"/>
    </row>
    <row r="44677" spans="68:68" customFormat="1">
      <c r="BP44677" s="90"/>
    </row>
    <row r="44678" spans="68:68" customFormat="1">
      <c r="BP44678" s="90"/>
    </row>
    <row r="44679" spans="68:68" customFormat="1">
      <c r="BP44679" s="90"/>
    </row>
    <row r="44680" spans="68:68" customFormat="1">
      <c r="BP44680" s="90"/>
    </row>
    <row r="44681" spans="68:68" customFormat="1">
      <c r="BP44681" s="90"/>
    </row>
    <row r="44682" spans="68:68" customFormat="1">
      <c r="BP44682" s="90"/>
    </row>
    <row r="44683" spans="68:68" customFormat="1">
      <c r="BP44683" s="90"/>
    </row>
    <row r="44684" spans="68:68" customFormat="1">
      <c r="BP44684" s="90"/>
    </row>
    <row r="44685" spans="68:68" customFormat="1">
      <c r="BP44685" s="90"/>
    </row>
    <row r="44686" spans="68:68" customFormat="1">
      <c r="BP44686" s="90"/>
    </row>
    <row r="44687" spans="68:68" customFormat="1">
      <c r="BP44687" s="90"/>
    </row>
    <row r="44688" spans="68:68" customFormat="1">
      <c r="BP44688" s="90"/>
    </row>
    <row r="44689" spans="68:68" customFormat="1">
      <c r="BP44689" s="90"/>
    </row>
    <row r="44690" spans="68:68" customFormat="1">
      <c r="BP44690" s="90"/>
    </row>
    <row r="44691" spans="68:68" customFormat="1">
      <c r="BP44691" s="90"/>
    </row>
    <row r="44692" spans="68:68" customFormat="1">
      <c r="BP44692" s="90"/>
    </row>
    <row r="44693" spans="68:68" customFormat="1">
      <c r="BP44693" s="90"/>
    </row>
    <row r="44694" spans="68:68" customFormat="1">
      <c r="BP44694" s="90"/>
    </row>
    <row r="44695" spans="68:68" customFormat="1">
      <c r="BP44695" s="90"/>
    </row>
    <row r="44696" spans="68:68" customFormat="1">
      <c r="BP44696" s="90"/>
    </row>
    <row r="44697" spans="68:68" customFormat="1">
      <c r="BP44697" s="90"/>
    </row>
    <row r="44698" spans="68:68" customFormat="1">
      <c r="BP44698" s="90"/>
    </row>
    <row r="44699" spans="68:68" customFormat="1">
      <c r="BP44699" s="90"/>
    </row>
    <row r="44700" spans="68:68" customFormat="1">
      <c r="BP44700" s="90"/>
    </row>
    <row r="44701" spans="68:68" customFormat="1">
      <c r="BP44701" s="90"/>
    </row>
    <row r="44702" spans="68:68" customFormat="1">
      <c r="BP44702" s="90"/>
    </row>
    <row r="44703" spans="68:68" customFormat="1">
      <c r="BP44703" s="90"/>
    </row>
    <row r="44704" spans="68:68" customFormat="1">
      <c r="BP44704" s="90"/>
    </row>
    <row r="44705" spans="68:68" customFormat="1">
      <c r="BP44705" s="90"/>
    </row>
    <row r="44706" spans="68:68" customFormat="1">
      <c r="BP44706" s="90"/>
    </row>
    <row r="44707" spans="68:68" customFormat="1">
      <c r="BP44707" s="90"/>
    </row>
    <row r="44708" spans="68:68" customFormat="1">
      <c r="BP44708" s="90"/>
    </row>
    <row r="44709" spans="68:68" customFormat="1">
      <c r="BP44709" s="90"/>
    </row>
    <row r="44710" spans="68:68" customFormat="1">
      <c r="BP44710" s="90"/>
    </row>
    <row r="44711" spans="68:68" customFormat="1">
      <c r="BP44711" s="90"/>
    </row>
    <row r="44712" spans="68:68" customFormat="1">
      <c r="BP44712" s="90"/>
    </row>
    <row r="44713" spans="68:68" customFormat="1">
      <c r="BP44713" s="90"/>
    </row>
    <row r="44714" spans="68:68" customFormat="1">
      <c r="BP44714" s="90"/>
    </row>
    <row r="44715" spans="68:68" customFormat="1">
      <c r="BP44715" s="90"/>
    </row>
    <row r="44716" spans="68:68" customFormat="1">
      <c r="BP44716" s="90"/>
    </row>
    <row r="44717" spans="68:68" customFormat="1">
      <c r="BP44717" s="90"/>
    </row>
    <row r="44718" spans="68:68" customFormat="1">
      <c r="BP44718" s="90"/>
    </row>
    <row r="44719" spans="68:68" customFormat="1">
      <c r="BP44719" s="90"/>
    </row>
    <row r="44720" spans="68:68" customFormat="1">
      <c r="BP44720" s="90"/>
    </row>
    <row r="44721" spans="68:68" customFormat="1">
      <c r="BP44721" s="90"/>
    </row>
    <row r="44722" spans="68:68" customFormat="1">
      <c r="BP44722" s="90"/>
    </row>
    <row r="44723" spans="68:68" customFormat="1">
      <c r="BP44723" s="90"/>
    </row>
    <row r="44724" spans="68:68" customFormat="1">
      <c r="BP44724" s="90"/>
    </row>
    <row r="44725" spans="68:68" customFormat="1">
      <c r="BP44725" s="90"/>
    </row>
    <row r="44726" spans="68:68" customFormat="1">
      <c r="BP44726" s="90"/>
    </row>
    <row r="44727" spans="68:68" customFormat="1">
      <c r="BP44727" s="90"/>
    </row>
    <row r="44728" spans="68:68" customFormat="1">
      <c r="BP44728" s="90"/>
    </row>
    <row r="44729" spans="68:68" customFormat="1">
      <c r="BP44729" s="90"/>
    </row>
    <row r="44730" spans="68:68" customFormat="1">
      <c r="BP44730" s="90"/>
    </row>
    <row r="44731" spans="68:68" customFormat="1">
      <c r="BP44731" s="90"/>
    </row>
    <row r="44732" spans="68:68" customFormat="1">
      <c r="BP44732" s="90"/>
    </row>
    <row r="44733" spans="68:68" customFormat="1">
      <c r="BP44733" s="90"/>
    </row>
    <row r="44734" spans="68:68" customFormat="1">
      <c r="BP44734" s="90"/>
    </row>
    <row r="44735" spans="68:68" customFormat="1">
      <c r="BP44735" s="90"/>
    </row>
    <row r="44736" spans="68:68" customFormat="1">
      <c r="BP44736" s="90"/>
    </row>
    <row r="44737" spans="68:68" customFormat="1">
      <c r="BP44737" s="90"/>
    </row>
    <row r="44738" spans="68:68" customFormat="1">
      <c r="BP44738" s="90"/>
    </row>
    <row r="44739" spans="68:68" customFormat="1">
      <c r="BP44739" s="90"/>
    </row>
    <row r="44740" spans="68:68" customFormat="1">
      <c r="BP44740" s="90"/>
    </row>
    <row r="44741" spans="68:68" customFormat="1">
      <c r="BP44741" s="90"/>
    </row>
    <row r="44742" spans="68:68" customFormat="1">
      <c r="BP44742" s="90"/>
    </row>
    <row r="44743" spans="68:68" customFormat="1">
      <c r="BP44743" s="90"/>
    </row>
    <row r="44744" spans="68:68" customFormat="1">
      <c r="BP44744" s="90"/>
    </row>
    <row r="44745" spans="68:68" customFormat="1">
      <c r="BP44745" s="90"/>
    </row>
    <row r="44746" spans="68:68" customFormat="1">
      <c r="BP44746" s="90"/>
    </row>
    <row r="44747" spans="68:68" customFormat="1">
      <c r="BP44747" s="90"/>
    </row>
    <row r="44748" spans="68:68" customFormat="1">
      <c r="BP44748" s="90"/>
    </row>
    <row r="44749" spans="68:68" customFormat="1">
      <c r="BP44749" s="90"/>
    </row>
    <row r="44750" spans="68:68" customFormat="1">
      <c r="BP44750" s="90"/>
    </row>
    <row r="44751" spans="68:68" customFormat="1">
      <c r="BP44751" s="90"/>
    </row>
    <row r="44752" spans="68:68" customFormat="1">
      <c r="BP44752" s="90"/>
    </row>
    <row r="44753" spans="68:68" customFormat="1">
      <c r="BP44753" s="90"/>
    </row>
    <row r="44754" spans="68:68" customFormat="1">
      <c r="BP44754" s="90"/>
    </row>
    <row r="44755" spans="68:68" customFormat="1">
      <c r="BP44755" s="90"/>
    </row>
    <row r="44756" spans="68:68" customFormat="1">
      <c r="BP44756" s="90"/>
    </row>
    <row r="44757" spans="68:68" customFormat="1">
      <c r="BP44757" s="90"/>
    </row>
    <row r="44758" spans="68:68" customFormat="1">
      <c r="BP44758" s="90"/>
    </row>
    <row r="44759" spans="68:68" customFormat="1">
      <c r="BP44759" s="90"/>
    </row>
    <row r="44760" spans="68:68" customFormat="1">
      <c r="BP44760" s="90"/>
    </row>
    <row r="44761" spans="68:68" customFormat="1">
      <c r="BP44761" s="90"/>
    </row>
    <row r="44762" spans="68:68" customFormat="1">
      <c r="BP44762" s="90"/>
    </row>
    <row r="44763" spans="68:68" customFormat="1">
      <c r="BP44763" s="90"/>
    </row>
    <row r="44764" spans="68:68" customFormat="1">
      <c r="BP44764" s="90"/>
    </row>
    <row r="44765" spans="68:68" customFormat="1">
      <c r="BP44765" s="90"/>
    </row>
    <row r="44766" spans="68:68" customFormat="1">
      <c r="BP44766" s="90"/>
    </row>
    <row r="44767" spans="68:68" customFormat="1">
      <c r="BP44767" s="90"/>
    </row>
    <row r="44768" spans="68:68" customFormat="1">
      <c r="BP44768" s="90"/>
    </row>
    <row r="44769" spans="68:68" customFormat="1">
      <c r="BP44769" s="90"/>
    </row>
    <row r="44770" spans="68:68" customFormat="1">
      <c r="BP44770" s="90"/>
    </row>
    <row r="44771" spans="68:68" customFormat="1">
      <c r="BP44771" s="90"/>
    </row>
    <row r="44772" spans="68:68" customFormat="1">
      <c r="BP44772" s="90"/>
    </row>
    <row r="44773" spans="68:68" customFormat="1">
      <c r="BP44773" s="90"/>
    </row>
    <row r="44774" spans="68:68" customFormat="1">
      <c r="BP44774" s="90"/>
    </row>
    <row r="44775" spans="68:68" customFormat="1">
      <c r="BP44775" s="90"/>
    </row>
    <row r="44776" spans="68:68" customFormat="1">
      <c r="BP44776" s="90"/>
    </row>
    <row r="44777" spans="68:68" customFormat="1">
      <c r="BP44777" s="90"/>
    </row>
    <row r="44778" spans="68:68" customFormat="1">
      <c r="BP44778" s="90"/>
    </row>
    <row r="44779" spans="68:68" customFormat="1">
      <c r="BP44779" s="90"/>
    </row>
    <row r="44780" spans="68:68" customFormat="1">
      <c r="BP44780" s="90"/>
    </row>
    <row r="44781" spans="68:68" customFormat="1">
      <c r="BP44781" s="90"/>
    </row>
    <row r="44782" spans="68:68" customFormat="1">
      <c r="BP44782" s="90"/>
    </row>
    <row r="44783" spans="68:68" customFormat="1">
      <c r="BP44783" s="90"/>
    </row>
    <row r="44784" spans="68:68" customFormat="1">
      <c r="BP44784" s="90"/>
    </row>
    <row r="44785" spans="68:68" customFormat="1">
      <c r="BP44785" s="90"/>
    </row>
    <row r="44786" spans="68:68" customFormat="1">
      <c r="BP44786" s="90"/>
    </row>
    <row r="44787" spans="68:68" customFormat="1">
      <c r="BP44787" s="90"/>
    </row>
    <row r="44788" spans="68:68" customFormat="1">
      <c r="BP44788" s="90"/>
    </row>
    <row r="44789" spans="68:68" customFormat="1">
      <c r="BP44789" s="90"/>
    </row>
    <row r="44790" spans="68:68" customFormat="1">
      <c r="BP44790" s="90"/>
    </row>
    <row r="44791" spans="68:68" customFormat="1">
      <c r="BP44791" s="90"/>
    </row>
    <row r="44792" spans="68:68" customFormat="1">
      <c r="BP44792" s="90"/>
    </row>
    <row r="44793" spans="68:68" customFormat="1">
      <c r="BP44793" s="90"/>
    </row>
    <row r="44794" spans="68:68" customFormat="1">
      <c r="BP44794" s="90"/>
    </row>
    <row r="44795" spans="68:68" customFormat="1">
      <c r="BP44795" s="90"/>
    </row>
    <row r="44796" spans="68:68" customFormat="1">
      <c r="BP44796" s="90"/>
    </row>
    <row r="44797" spans="68:68" customFormat="1">
      <c r="BP44797" s="90"/>
    </row>
    <row r="44798" spans="68:68" customFormat="1">
      <c r="BP44798" s="90"/>
    </row>
    <row r="44799" spans="68:68" customFormat="1">
      <c r="BP44799" s="90"/>
    </row>
    <row r="44800" spans="68:68" customFormat="1">
      <c r="BP44800" s="90"/>
    </row>
    <row r="44801" spans="68:68" customFormat="1">
      <c r="BP44801" s="90"/>
    </row>
    <row r="44802" spans="68:68" customFormat="1">
      <c r="BP44802" s="90"/>
    </row>
    <row r="44803" spans="68:68" customFormat="1">
      <c r="BP44803" s="90"/>
    </row>
    <row r="44804" spans="68:68" customFormat="1">
      <c r="BP44804" s="90"/>
    </row>
    <row r="44805" spans="68:68" customFormat="1">
      <c r="BP44805" s="90"/>
    </row>
    <row r="44806" spans="68:68" customFormat="1">
      <c r="BP44806" s="90"/>
    </row>
    <row r="44807" spans="68:68" customFormat="1">
      <c r="BP44807" s="90"/>
    </row>
    <row r="44808" spans="68:68" customFormat="1">
      <c r="BP44808" s="90"/>
    </row>
    <row r="44809" spans="68:68" customFormat="1">
      <c r="BP44809" s="90"/>
    </row>
    <row r="44810" spans="68:68" customFormat="1">
      <c r="BP44810" s="90"/>
    </row>
    <row r="44811" spans="68:68" customFormat="1">
      <c r="BP44811" s="90"/>
    </row>
    <row r="44812" spans="68:68" customFormat="1">
      <c r="BP44812" s="90"/>
    </row>
    <row r="44813" spans="68:68" customFormat="1">
      <c r="BP44813" s="90"/>
    </row>
    <row r="44814" spans="68:68" customFormat="1">
      <c r="BP44814" s="90"/>
    </row>
    <row r="44815" spans="68:68" customFormat="1">
      <c r="BP44815" s="90"/>
    </row>
    <row r="44816" spans="68:68" customFormat="1">
      <c r="BP44816" s="90"/>
    </row>
    <row r="44817" spans="68:68" customFormat="1">
      <c r="BP44817" s="90"/>
    </row>
    <row r="44818" spans="68:68" customFormat="1">
      <c r="BP44818" s="90"/>
    </row>
    <row r="44819" spans="68:68" customFormat="1">
      <c r="BP44819" s="90"/>
    </row>
    <row r="44820" spans="68:68" customFormat="1">
      <c r="BP44820" s="90"/>
    </row>
    <row r="44821" spans="68:68" customFormat="1">
      <c r="BP44821" s="90"/>
    </row>
    <row r="44822" spans="68:68" customFormat="1">
      <c r="BP44822" s="90"/>
    </row>
    <row r="44823" spans="68:68" customFormat="1">
      <c r="BP44823" s="90"/>
    </row>
    <row r="44824" spans="68:68" customFormat="1">
      <c r="BP44824" s="90"/>
    </row>
    <row r="44825" spans="68:68" customFormat="1">
      <c r="BP44825" s="90"/>
    </row>
    <row r="44826" spans="68:68" customFormat="1">
      <c r="BP44826" s="90"/>
    </row>
    <row r="44827" spans="68:68" customFormat="1">
      <c r="BP44827" s="90"/>
    </row>
    <row r="44828" spans="68:68" customFormat="1">
      <c r="BP44828" s="90"/>
    </row>
    <row r="44829" spans="68:68" customFormat="1">
      <c r="BP44829" s="90"/>
    </row>
    <row r="44830" spans="68:68" customFormat="1">
      <c r="BP44830" s="90"/>
    </row>
    <row r="44831" spans="68:68" customFormat="1">
      <c r="BP44831" s="90"/>
    </row>
    <row r="44832" spans="68:68" customFormat="1">
      <c r="BP44832" s="90"/>
    </row>
    <row r="44833" spans="68:68" customFormat="1">
      <c r="BP44833" s="90"/>
    </row>
    <row r="44834" spans="68:68" customFormat="1">
      <c r="BP44834" s="90"/>
    </row>
    <row r="44835" spans="68:68" customFormat="1">
      <c r="BP44835" s="90"/>
    </row>
    <row r="44836" spans="68:68" customFormat="1">
      <c r="BP44836" s="90"/>
    </row>
    <row r="44837" spans="68:68" customFormat="1">
      <c r="BP44837" s="90"/>
    </row>
    <row r="44838" spans="68:68" customFormat="1">
      <c r="BP44838" s="90"/>
    </row>
    <row r="44839" spans="68:68" customFormat="1">
      <c r="BP44839" s="90"/>
    </row>
    <row r="44840" spans="68:68" customFormat="1">
      <c r="BP44840" s="90"/>
    </row>
    <row r="44841" spans="68:68" customFormat="1">
      <c r="BP44841" s="90"/>
    </row>
    <row r="44842" spans="68:68" customFormat="1">
      <c r="BP44842" s="90"/>
    </row>
    <row r="44843" spans="68:68" customFormat="1">
      <c r="BP44843" s="90"/>
    </row>
    <row r="44844" spans="68:68" customFormat="1">
      <c r="BP44844" s="90"/>
    </row>
    <row r="44845" spans="68:68" customFormat="1">
      <c r="BP44845" s="90"/>
    </row>
    <row r="44846" spans="68:68" customFormat="1">
      <c r="BP44846" s="90"/>
    </row>
    <row r="44847" spans="68:68" customFormat="1">
      <c r="BP44847" s="90"/>
    </row>
    <row r="44848" spans="68:68" customFormat="1">
      <c r="BP44848" s="90"/>
    </row>
    <row r="44849" spans="68:68" customFormat="1">
      <c r="BP44849" s="90"/>
    </row>
    <row r="44850" spans="68:68" customFormat="1">
      <c r="BP44850" s="90"/>
    </row>
    <row r="44851" spans="68:68" customFormat="1">
      <c r="BP44851" s="90"/>
    </row>
    <row r="44852" spans="68:68" customFormat="1">
      <c r="BP44852" s="90"/>
    </row>
    <row r="44853" spans="68:68" customFormat="1">
      <c r="BP44853" s="90"/>
    </row>
    <row r="44854" spans="68:68" customFormat="1">
      <c r="BP44854" s="90"/>
    </row>
    <row r="44855" spans="68:68" customFormat="1">
      <c r="BP44855" s="90"/>
    </row>
    <row r="44856" spans="68:68" customFormat="1">
      <c r="BP44856" s="90"/>
    </row>
    <row r="44857" spans="68:68" customFormat="1">
      <c r="BP44857" s="90"/>
    </row>
    <row r="44858" spans="68:68" customFormat="1">
      <c r="BP44858" s="90"/>
    </row>
    <row r="44859" spans="68:68" customFormat="1">
      <c r="BP44859" s="90"/>
    </row>
    <row r="44860" spans="68:68" customFormat="1">
      <c r="BP44860" s="90"/>
    </row>
    <row r="44861" spans="68:68" customFormat="1">
      <c r="BP44861" s="90"/>
    </row>
    <row r="44862" spans="68:68" customFormat="1">
      <c r="BP44862" s="90"/>
    </row>
    <row r="44863" spans="68:68" customFormat="1">
      <c r="BP44863" s="90"/>
    </row>
    <row r="44864" spans="68:68" customFormat="1">
      <c r="BP44864" s="90"/>
    </row>
    <row r="44865" spans="68:68" customFormat="1">
      <c r="BP44865" s="90"/>
    </row>
    <row r="44866" spans="68:68" customFormat="1">
      <c r="BP44866" s="90"/>
    </row>
    <row r="44867" spans="68:68" customFormat="1">
      <c r="BP44867" s="90"/>
    </row>
    <row r="44868" spans="68:68" customFormat="1">
      <c r="BP44868" s="90"/>
    </row>
    <row r="44869" spans="68:68" customFormat="1">
      <c r="BP44869" s="90"/>
    </row>
    <row r="44870" spans="68:68" customFormat="1">
      <c r="BP44870" s="90"/>
    </row>
    <row r="44871" spans="68:68" customFormat="1">
      <c r="BP44871" s="90"/>
    </row>
    <row r="44872" spans="68:68" customFormat="1">
      <c r="BP44872" s="90"/>
    </row>
    <row r="44873" spans="68:68" customFormat="1">
      <c r="BP44873" s="90"/>
    </row>
    <row r="44874" spans="68:68" customFormat="1">
      <c r="BP44874" s="90"/>
    </row>
    <row r="44875" spans="68:68" customFormat="1">
      <c r="BP44875" s="90"/>
    </row>
    <row r="44876" spans="68:68" customFormat="1">
      <c r="BP44876" s="90"/>
    </row>
    <row r="44877" spans="68:68" customFormat="1">
      <c r="BP44877" s="90"/>
    </row>
    <row r="44878" spans="68:68" customFormat="1">
      <c r="BP44878" s="90"/>
    </row>
    <row r="44879" spans="68:68" customFormat="1">
      <c r="BP44879" s="90"/>
    </row>
    <row r="44880" spans="68:68" customFormat="1">
      <c r="BP44880" s="90"/>
    </row>
    <row r="44881" spans="68:68" customFormat="1">
      <c r="BP44881" s="90"/>
    </row>
    <row r="44882" spans="68:68" customFormat="1">
      <c r="BP44882" s="90"/>
    </row>
    <row r="44883" spans="68:68" customFormat="1">
      <c r="BP44883" s="90"/>
    </row>
    <row r="44884" spans="68:68" customFormat="1">
      <c r="BP44884" s="90"/>
    </row>
    <row r="44885" spans="68:68" customFormat="1">
      <c r="BP44885" s="90"/>
    </row>
    <row r="44886" spans="68:68" customFormat="1">
      <c r="BP44886" s="90"/>
    </row>
    <row r="44887" spans="68:68" customFormat="1">
      <c r="BP44887" s="90"/>
    </row>
    <row r="44888" spans="68:68" customFormat="1">
      <c r="BP44888" s="90"/>
    </row>
    <row r="44889" spans="68:68" customFormat="1">
      <c r="BP44889" s="90"/>
    </row>
    <row r="44890" spans="68:68" customFormat="1">
      <c r="BP44890" s="90"/>
    </row>
    <row r="44891" spans="68:68" customFormat="1">
      <c r="BP44891" s="90"/>
    </row>
    <row r="44892" spans="68:68" customFormat="1">
      <c r="BP44892" s="90"/>
    </row>
    <row r="44893" spans="68:68" customFormat="1">
      <c r="BP44893" s="90"/>
    </row>
    <row r="44894" spans="68:68" customFormat="1">
      <c r="BP44894" s="90"/>
    </row>
    <row r="44895" spans="68:68" customFormat="1">
      <c r="BP44895" s="90"/>
    </row>
    <row r="44896" spans="68:68" customFormat="1">
      <c r="BP44896" s="90"/>
    </row>
    <row r="44897" spans="68:68" customFormat="1">
      <c r="BP44897" s="90"/>
    </row>
    <row r="44898" spans="68:68" customFormat="1">
      <c r="BP44898" s="90"/>
    </row>
    <row r="44899" spans="68:68" customFormat="1">
      <c r="BP44899" s="90"/>
    </row>
    <row r="44900" spans="68:68" customFormat="1">
      <c r="BP44900" s="90"/>
    </row>
    <row r="44901" spans="68:68" customFormat="1">
      <c r="BP44901" s="90"/>
    </row>
    <row r="44902" spans="68:68" customFormat="1">
      <c r="BP44902" s="90"/>
    </row>
    <row r="44903" spans="68:68" customFormat="1">
      <c r="BP44903" s="90"/>
    </row>
    <row r="44904" spans="68:68" customFormat="1">
      <c r="BP44904" s="90"/>
    </row>
    <row r="44905" spans="68:68" customFormat="1">
      <c r="BP44905" s="90"/>
    </row>
    <row r="44906" spans="68:68" customFormat="1">
      <c r="BP44906" s="90"/>
    </row>
    <row r="44907" spans="68:68" customFormat="1">
      <c r="BP44907" s="90"/>
    </row>
    <row r="44908" spans="68:68" customFormat="1">
      <c r="BP44908" s="90"/>
    </row>
    <row r="44909" spans="68:68" customFormat="1">
      <c r="BP44909" s="90"/>
    </row>
    <row r="44910" spans="68:68" customFormat="1">
      <c r="BP44910" s="90"/>
    </row>
    <row r="44911" spans="68:68" customFormat="1">
      <c r="BP44911" s="90"/>
    </row>
    <row r="44912" spans="68:68" customFormat="1">
      <c r="BP44912" s="90"/>
    </row>
    <row r="44913" spans="68:68" customFormat="1">
      <c r="BP44913" s="90"/>
    </row>
    <row r="44914" spans="68:68" customFormat="1">
      <c r="BP44914" s="90"/>
    </row>
    <row r="44915" spans="68:68" customFormat="1">
      <c r="BP44915" s="90"/>
    </row>
    <row r="44916" spans="68:68" customFormat="1">
      <c r="BP44916" s="90"/>
    </row>
    <row r="44917" spans="68:68" customFormat="1">
      <c r="BP44917" s="90"/>
    </row>
    <row r="44918" spans="68:68" customFormat="1">
      <c r="BP44918" s="90"/>
    </row>
    <row r="44919" spans="68:68" customFormat="1">
      <c r="BP44919" s="90"/>
    </row>
    <row r="44920" spans="68:68" customFormat="1">
      <c r="BP44920" s="90"/>
    </row>
    <row r="44921" spans="68:68" customFormat="1">
      <c r="BP44921" s="90"/>
    </row>
    <row r="44922" spans="68:68" customFormat="1">
      <c r="BP44922" s="90"/>
    </row>
    <row r="44923" spans="68:68" customFormat="1">
      <c r="BP44923" s="90"/>
    </row>
    <row r="44924" spans="68:68" customFormat="1">
      <c r="BP44924" s="90"/>
    </row>
    <row r="44925" spans="68:68" customFormat="1">
      <c r="BP44925" s="90"/>
    </row>
    <row r="44926" spans="68:68" customFormat="1">
      <c r="BP44926" s="90"/>
    </row>
    <row r="44927" spans="68:68" customFormat="1">
      <c r="BP44927" s="90"/>
    </row>
    <row r="44928" spans="68:68" customFormat="1">
      <c r="BP44928" s="90"/>
    </row>
    <row r="44929" spans="68:68" customFormat="1">
      <c r="BP44929" s="90"/>
    </row>
    <row r="44930" spans="68:68" customFormat="1">
      <c r="BP44930" s="90"/>
    </row>
    <row r="44931" spans="68:68" customFormat="1">
      <c r="BP44931" s="90"/>
    </row>
    <row r="44932" spans="68:68" customFormat="1">
      <c r="BP44932" s="90"/>
    </row>
    <row r="44933" spans="68:68" customFormat="1">
      <c r="BP44933" s="90"/>
    </row>
    <row r="44934" spans="68:68" customFormat="1">
      <c r="BP44934" s="90"/>
    </row>
    <row r="44935" spans="68:68" customFormat="1">
      <c r="BP44935" s="90"/>
    </row>
    <row r="44936" spans="68:68" customFormat="1">
      <c r="BP44936" s="90"/>
    </row>
    <row r="44937" spans="68:68" customFormat="1">
      <c r="BP44937" s="90"/>
    </row>
    <row r="44938" spans="68:68" customFormat="1">
      <c r="BP44938" s="90"/>
    </row>
    <row r="44939" spans="68:68" customFormat="1">
      <c r="BP44939" s="90"/>
    </row>
    <row r="44940" spans="68:68" customFormat="1">
      <c r="BP44940" s="90"/>
    </row>
    <row r="44941" spans="68:68" customFormat="1">
      <c r="BP44941" s="90"/>
    </row>
    <row r="44942" spans="68:68" customFormat="1">
      <c r="BP44942" s="90"/>
    </row>
    <row r="44943" spans="68:68" customFormat="1">
      <c r="BP44943" s="90"/>
    </row>
    <row r="44944" spans="68:68" customFormat="1">
      <c r="BP44944" s="90"/>
    </row>
    <row r="44945" spans="68:68" customFormat="1">
      <c r="BP44945" s="90"/>
    </row>
    <row r="44946" spans="68:68" customFormat="1">
      <c r="BP44946" s="90"/>
    </row>
    <row r="44947" spans="68:68" customFormat="1">
      <c r="BP44947" s="90"/>
    </row>
    <row r="44948" spans="68:68" customFormat="1">
      <c r="BP44948" s="90"/>
    </row>
    <row r="44949" spans="68:68" customFormat="1">
      <c r="BP44949" s="90"/>
    </row>
    <row r="44950" spans="68:68" customFormat="1">
      <c r="BP44950" s="90"/>
    </row>
    <row r="44951" spans="68:68" customFormat="1">
      <c r="BP44951" s="90"/>
    </row>
    <row r="44952" spans="68:68" customFormat="1">
      <c r="BP44952" s="90"/>
    </row>
    <row r="44953" spans="68:68" customFormat="1">
      <c r="BP44953" s="90"/>
    </row>
    <row r="44954" spans="68:68" customFormat="1">
      <c r="BP44954" s="90"/>
    </row>
    <row r="44955" spans="68:68" customFormat="1">
      <c r="BP44955" s="90"/>
    </row>
    <row r="44956" spans="68:68" customFormat="1">
      <c r="BP44956" s="90"/>
    </row>
    <row r="44957" spans="68:68" customFormat="1">
      <c r="BP44957" s="90"/>
    </row>
    <row r="44958" spans="68:68" customFormat="1">
      <c r="BP44958" s="90"/>
    </row>
    <row r="44959" spans="68:68" customFormat="1">
      <c r="BP44959" s="90"/>
    </row>
    <row r="44960" spans="68:68" customFormat="1">
      <c r="BP44960" s="90"/>
    </row>
    <row r="44961" spans="68:68" customFormat="1">
      <c r="BP44961" s="90"/>
    </row>
    <row r="44962" spans="68:68" customFormat="1">
      <c r="BP44962" s="90"/>
    </row>
    <row r="44963" spans="68:68" customFormat="1">
      <c r="BP44963" s="90"/>
    </row>
    <row r="44964" spans="68:68" customFormat="1">
      <c r="BP44964" s="90"/>
    </row>
    <row r="44965" spans="68:68" customFormat="1">
      <c r="BP44965" s="90"/>
    </row>
    <row r="44966" spans="68:68" customFormat="1">
      <c r="BP44966" s="90"/>
    </row>
    <row r="44967" spans="68:68" customFormat="1">
      <c r="BP44967" s="90"/>
    </row>
    <row r="44968" spans="68:68" customFormat="1">
      <c r="BP44968" s="90"/>
    </row>
    <row r="44969" spans="68:68" customFormat="1">
      <c r="BP44969" s="90"/>
    </row>
    <row r="44970" spans="68:68" customFormat="1">
      <c r="BP44970" s="90"/>
    </row>
    <row r="44971" spans="68:68" customFormat="1">
      <c r="BP44971" s="90"/>
    </row>
    <row r="44972" spans="68:68" customFormat="1">
      <c r="BP44972" s="90"/>
    </row>
    <row r="44973" spans="68:68" customFormat="1">
      <c r="BP44973" s="90"/>
    </row>
    <row r="44974" spans="68:68" customFormat="1">
      <c r="BP44974" s="90"/>
    </row>
    <row r="44975" spans="68:68" customFormat="1">
      <c r="BP44975" s="90"/>
    </row>
    <row r="44976" spans="68:68" customFormat="1">
      <c r="BP44976" s="90"/>
    </row>
    <row r="44977" spans="68:68" customFormat="1">
      <c r="BP44977" s="90"/>
    </row>
    <row r="44978" spans="68:68" customFormat="1">
      <c r="BP44978" s="90"/>
    </row>
    <row r="44979" spans="68:68" customFormat="1">
      <c r="BP44979" s="90"/>
    </row>
    <row r="44980" spans="68:68" customFormat="1">
      <c r="BP44980" s="90"/>
    </row>
    <row r="44981" spans="68:68" customFormat="1">
      <c r="BP44981" s="90"/>
    </row>
    <row r="44982" spans="68:68" customFormat="1">
      <c r="BP44982" s="90"/>
    </row>
    <row r="44983" spans="68:68" customFormat="1">
      <c r="BP44983" s="90"/>
    </row>
    <row r="44984" spans="68:68" customFormat="1">
      <c r="BP44984" s="90"/>
    </row>
    <row r="44985" spans="68:68" customFormat="1">
      <c r="BP44985" s="90"/>
    </row>
    <row r="44986" spans="68:68" customFormat="1">
      <c r="BP44986" s="90"/>
    </row>
    <row r="44987" spans="68:68" customFormat="1">
      <c r="BP44987" s="90"/>
    </row>
    <row r="44988" spans="68:68" customFormat="1">
      <c r="BP44988" s="90"/>
    </row>
    <row r="44989" spans="68:68" customFormat="1">
      <c r="BP44989" s="90"/>
    </row>
    <row r="44990" spans="68:68" customFormat="1">
      <c r="BP44990" s="90"/>
    </row>
    <row r="44991" spans="68:68" customFormat="1">
      <c r="BP44991" s="90"/>
    </row>
    <row r="44992" spans="68:68" customFormat="1">
      <c r="BP44992" s="90"/>
    </row>
    <row r="44993" spans="68:68" customFormat="1">
      <c r="BP44993" s="90"/>
    </row>
    <row r="44994" spans="68:68" customFormat="1">
      <c r="BP44994" s="90"/>
    </row>
    <row r="44995" spans="68:68" customFormat="1">
      <c r="BP44995" s="90"/>
    </row>
    <row r="44996" spans="68:68" customFormat="1">
      <c r="BP44996" s="90"/>
    </row>
    <row r="44997" spans="68:68" customFormat="1">
      <c r="BP44997" s="90"/>
    </row>
    <row r="44998" spans="68:68" customFormat="1">
      <c r="BP44998" s="90"/>
    </row>
    <row r="44999" spans="68:68" customFormat="1">
      <c r="BP44999" s="90"/>
    </row>
    <row r="45000" spans="68:68" customFormat="1">
      <c r="BP45000" s="90"/>
    </row>
    <row r="45001" spans="68:68" customFormat="1">
      <c r="BP45001" s="90"/>
    </row>
    <row r="45002" spans="68:68" customFormat="1">
      <c r="BP45002" s="90"/>
    </row>
    <row r="45003" spans="68:68" customFormat="1">
      <c r="BP45003" s="90"/>
    </row>
    <row r="45004" spans="68:68" customFormat="1">
      <c r="BP45004" s="90"/>
    </row>
    <row r="45005" spans="68:68" customFormat="1">
      <c r="BP45005" s="90"/>
    </row>
    <row r="45006" spans="68:68" customFormat="1">
      <c r="BP45006" s="90"/>
    </row>
    <row r="45007" spans="68:68" customFormat="1">
      <c r="BP45007" s="90"/>
    </row>
    <row r="45008" spans="68:68" customFormat="1">
      <c r="BP45008" s="90"/>
    </row>
    <row r="45009" spans="68:68" customFormat="1">
      <c r="BP45009" s="90"/>
    </row>
    <row r="45010" spans="68:68" customFormat="1">
      <c r="BP45010" s="90"/>
    </row>
    <row r="45011" spans="68:68" customFormat="1">
      <c r="BP45011" s="90"/>
    </row>
    <row r="45012" spans="68:68" customFormat="1">
      <c r="BP45012" s="90"/>
    </row>
    <row r="45013" spans="68:68" customFormat="1">
      <c r="BP45013" s="90"/>
    </row>
    <row r="45014" spans="68:68" customFormat="1">
      <c r="BP45014" s="90"/>
    </row>
    <row r="45015" spans="68:68" customFormat="1">
      <c r="BP45015" s="90"/>
    </row>
    <row r="45016" spans="68:68" customFormat="1">
      <c r="BP45016" s="90"/>
    </row>
    <row r="45017" spans="68:68" customFormat="1">
      <c r="BP45017" s="90"/>
    </row>
    <row r="45018" spans="68:68" customFormat="1">
      <c r="BP45018" s="90"/>
    </row>
    <row r="45019" spans="68:68" customFormat="1">
      <c r="BP45019" s="90"/>
    </row>
    <row r="45020" spans="68:68" customFormat="1">
      <c r="BP45020" s="90"/>
    </row>
    <row r="45021" spans="68:68" customFormat="1">
      <c r="BP45021" s="90"/>
    </row>
    <row r="45022" spans="68:68" customFormat="1">
      <c r="BP45022" s="90"/>
    </row>
    <row r="45023" spans="68:68" customFormat="1">
      <c r="BP45023" s="90"/>
    </row>
    <row r="45024" spans="68:68" customFormat="1">
      <c r="BP45024" s="90"/>
    </row>
    <row r="45025" spans="68:68" customFormat="1">
      <c r="BP45025" s="90"/>
    </row>
    <row r="45026" spans="68:68" customFormat="1">
      <c r="BP45026" s="90"/>
    </row>
    <row r="45027" spans="68:68" customFormat="1">
      <c r="BP45027" s="90"/>
    </row>
    <row r="45028" spans="68:68" customFormat="1">
      <c r="BP45028" s="90"/>
    </row>
    <row r="45029" spans="68:68" customFormat="1">
      <c r="BP45029" s="90"/>
    </row>
    <row r="45030" spans="68:68" customFormat="1">
      <c r="BP45030" s="90"/>
    </row>
    <row r="45031" spans="68:68" customFormat="1">
      <c r="BP45031" s="90"/>
    </row>
    <row r="45032" spans="68:68" customFormat="1">
      <c r="BP45032" s="90"/>
    </row>
    <row r="45033" spans="68:68" customFormat="1">
      <c r="BP45033" s="90"/>
    </row>
    <row r="45034" spans="68:68" customFormat="1">
      <c r="BP45034" s="90"/>
    </row>
    <row r="45035" spans="68:68" customFormat="1">
      <c r="BP45035" s="90"/>
    </row>
    <row r="45036" spans="68:68" customFormat="1">
      <c r="BP45036" s="90"/>
    </row>
    <row r="45037" spans="68:68" customFormat="1">
      <c r="BP45037" s="90"/>
    </row>
    <row r="45038" spans="68:68" customFormat="1">
      <c r="BP45038" s="90"/>
    </row>
    <row r="45039" spans="68:68" customFormat="1">
      <c r="BP45039" s="90"/>
    </row>
    <row r="45040" spans="68:68" customFormat="1">
      <c r="BP45040" s="90"/>
    </row>
    <row r="45041" spans="68:68" customFormat="1">
      <c r="BP45041" s="90"/>
    </row>
    <row r="45042" spans="68:68" customFormat="1">
      <c r="BP45042" s="90"/>
    </row>
    <row r="45043" spans="68:68" customFormat="1">
      <c r="BP45043" s="90"/>
    </row>
    <row r="45044" spans="68:68" customFormat="1">
      <c r="BP45044" s="90"/>
    </row>
    <row r="45045" spans="68:68" customFormat="1">
      <c r="BP45045" s="90"/>
    </row>
    <row r="45046" spans="68:68" customFormat="1">
      <c r="BP45046" s="90"/>
    </row>
    <row r="45047" spans="68:68" customFormat="1">
      <c r="BP45047" s="90"/>
    </row>
    <row r="45048" spans="68:68" customFormat="1">
      <c r="BP45048" s="90"/>
    </row>
    <row r="45049" spans="68:68" customFormat="1">
      <c r="BP45049" s="90"/>
    </row>
    <row r="45050" spans="68:68" customFormat="1">
      <c r="BP45050" s="90"/>
    </row>
    <row r="45051" spans="68:68" customFormat="1">
      <c r="BP45051" s="90"/>
    </row>
    <row r="45052" spans="68:68" customFormat="1">
      <c r="BP45052" s="90"/>
    </row>
    <row r="45053" spans="68:68" customFormat="1">
      <c r="BP45053" s="90"/>
    </row>
    <row r="45054" spans="68:68" customFormat="1">
      <c r="BP45054" s="90"/>
    </row>
    <row r="45055" spans="68:68" customFormat="1">
      <c r="BP45055" s="90"/>
    </row>
    <row r="45056" spans="68:68" customFormat="1">
      <c r="BP45056" s="90"/>
    </row>
    <row r="45057" spans="68:68" customFormat="1">
      <c r="BP45057" s="90"/>
    </row>
    <row r="45058" spans="68:68" customFormat="1">
      <c r="BP45058" s="90"/>
    </row>
    <row r="45059" spans="68:68" customFormat="1">
      <c r="BP45059" s="90"/>
    </row>
    <row r="45060" spans="68:68" customFormat="1">
      <c r="BP45060" s="90"/>
    </row>
    <row r="45061" spans="68:68" customFormat="1">
      <c r="BP45061" s="90"/>
    </row>
    <row r="45062" spans="68:68" customFormat="1">
      <c r="BP45062" s="90"/>
    </row>
    <row r="45063" spans="68:68" customFormat="1">
      <c r="BP45063" s="90"/>
    </row>
    <row r="45064" spans="68:68" customFormat="1">
      <c r="BP45064" s="90"/>
    </row>
    <row r="45065" spans="68:68" customFormat="1">
      <c r="BP45065" s="90"/>
    </row>
    <row r="45066" spans="68:68" customFormat="1">
      <c r="BP45066" s="90"/>
    </row>
    <row r="45067" spans="68:68" customFormat="1">
      <c r="BP45067" s="90"/>
    </row>
    <row r="45068" spans="68:68" customFormat="1">
      <c r="BP45068" s="90"/>
    </row>
    <row r="45069" spans="68:68" customFormat="1">
      <c r="BP45069" s="90"/>
    </row>
    <row r="45070" spans="68:68" customFormat="1">
      <c r="BP45070" s="90"/>
    </row>
    <row r="45071" spans="68:68" customFormat="1">
      <c r="BP45071" s="90"/>
    </row>
    <row r="45072" spans="68:68" customFormat="1">
      <c r="BP45072" s="90"/>
    </row>
    <row r="45073" spans="68:68" customFormat="1">
      <c r="BP45073" s="90"/>
    </row>
    <row r="45074" spans="68:68" customFormat="1">
      <c r="BP45074" s="90"/>
    </row>
    <row r="45075" spans="68:68" customFormat="1">
      <c r="BP45075" s="90"/>
    </row>
    <row r="45076" spans="68:68" customFormat="1">
      <c r="BP45076" s="90"/>
    </row>
    <row r="45077" spans="68:68" customFormat="1">
      <c r="BP45077" s="90"/>
    </row>
    <row r="45078" spans="68:68" customFormat="1">
      <c r="BP45078" s="90"/>
    </row>
    <row r="45079" spans="68:68" customFormat="1">
      <c r="BP45079" s="90"/>
    </row>
    <row r="45080" spans="68:68" customFormat="1">
      <c r="BP45080" s="90"/>
    </row>
    <row r="45081" spans="68:68" customFormat="1">
      <c r="BP45081" s="90"/>
    </row>
    <row r="45082" spans="68:68" customFormat="1">
      <c r="BP45082" s="90"/>
    </row>
    <row r="45083" spans="68:68" customFormat="1">
      <c r="BP45083" s="90"/>
    </row>
    <row r="45084" spans="68:68" customFormat="1">
      <c r="BP45084" s="90"/>
    </row>
    <row r="45085" spans="68:68" customFormat="1">
      <c r="BP45085" s="90"/>
    </row>
    <row r="45086" spans="68:68" customFormat="1">
      <c r="BP45086" s="90"/>
    </row>
    <row r="45087" spans="68:68" customFormat="1">
      <c r="BP45087" s="90"/>
    </row>
    <row r="45088" spans="68:68" customFormat="1">
      <c r="BP45088" s="90"/>
    </row>
    <row r="45089" spans="68:68" customFormat="1">
      <c r="BP45089" s="90"/>
    </row>
    <row r="45090" spans="68:68" customFormat="1">
      <c r="BP45090" s="90"/>
    </row>
    <row r="45091" spans="68:68" customFormat="1">
      <c r="BP45091" s="90"/>
    </row>
    <row r="45092" spans="68:68" customFormat="1">
      <c r="BP45092" s="90"/>
    </row>
    <row r="45093" spans="68:68" customFormat="1">
      <c r="BP45093" s="90"/>
    </row>
    <row r="45094" spans="68:68" customFormat="1">
      <c r="BP45094" s="90"/>
    </row>
    <row r="45095" spans="68:68" customFormat="1">
      <c r="BP45095" s="90"/>
    </row>
    <row r="45096" spans="68:68" customFormat="1">
      <c r="BP45096" s="90"/>
    </row>
    <row r="45097" spans="68:68" customFormat="1">
      <c r="BP45097" s="90"/>
    </row>
    <row r="45098" spans="68:68" customFormat="1">
      <c r="BP45098" s="90"/>
    </row>
    <row r="45099" spans="68:68" customFormat="1">
      <c r="BP45099" s="90"/>
    </row>
    <row r="45100" spans="68:68" customFormat="1">
      <c r="BP45100" s="90"/>
    </row>
    <row r="45101" spans="68:68" customFormat="1">
      <c r="BP45101" s="90"/>
    </row>
    <row r="45102" spans="68:68" customFormat="1">
      <c r="BP45102" s="90"/>
    </row>
    <row r="45103" spans="68:68" customFormat="1">
      <c r="BP45103" s="90"/>
    </row>
    <row r="45104" spans="68:68" customFormat="1">
      <c r="BP45104" s="90"/>
    </row>
    <row r="45105" spans="68:68" customFormat="1">
      <c r="BP45105" s="90"/>
    </row>
    <row r="45106" spans="68:68" customFormat="1">
      <c r="BP45106" s="90"/>
    </row>
    <row r="45107" spans="68:68" customFormat="1">
      <c r="BP45107" s="90"/>
    </row>
    <row r="45108" spans="68:68" customFormat="1">
      <c r="BP45108" s="90"/>
    </row>
    <row r="45109" spans="68:68" customFormat="1">
      <c r="BP45109" s="90"/>
    </row>
    <row r="45110" spans="68:68" customFormat="1">
      <c r="BP45110" s="90"/>
    </row>
    <row r="45111" spans="68:68" customFormat="1">
      <c r="BP45111" s="90"/>
    </row>
    <row r="45112" spans="68:68" customFormat="1">
      <c r="BP45112" s="90"/>
    </row>
    <row r="45113" spans="68:68" customFormat="1">
      <c r="BP45113" s="90"/>
    </row>
    <row r="45114" spans="68:68" customFormat="1">
      <c r="BP45114" s="90"/>
    </row>
    <row r="45115" spans="68:68" customFormat="1">
      <c r="BP45115" s="90"/>
    </row>
    <row r="45116" spans="68:68" customFormat="1">
      <c r="BP45116" s="90"/>
    </row>
    <row r="45117" spans="68:68" customFormat="1">
      <c r="BP45117" s="90"/>
    </row>
    <row r="45118" spans="68:68" customFormat="1">
      <c r="BP45118" s="90"/>
    </row>
    <row r="45119" spans="68:68" customFormat="1">
      <c r="BP45119" s="90"/>
    </row>
    <row r="45120" spans="68:68" customFormat="1">
      <c r="BP45120" s="90"/>
    </row>
    <row r="45121" spans="68:68" customFormat="1">
      <c r="BP45121" s="90"/>
    </row>
    <row r="45122" spans="68:68" customFormat="1">
      <c r="BP45122" s="90"/>
    </row>
    <row r="45123" spans="68:68" customFormat="1">
      <c r="BP45123" s="90"/>
    </row>
    <row r="45124" spans="68:68" customFormat="1">
      <c r="BP45124" s="90"/>
    </row>
    <row r="45125" spans="68:68" customFormat="1">
      <c r="BP45125" s="90"/>
    </row>
    <row r="45126" spans="68:68" customFormat="1">
      <c r="BP45126" s="90"/>
    </row>
    <row r="45127" spans="68:68" customFormat="1">
      <c r="BP45127" s="90"/>
    </row>
    <row r="45128" spans="68:68" customFormat="1">
      <c r="BP45128" s="90"/>
    </row>
    <row r="45129" spans="68:68" customFormat="1">
      <c r="BP45129" s="90"/>
    </row>
    <row r="45130" spans="68:68" customFormat="1">
      <c r="BP45130" s="90"/>
    </row>
    <row r="45131" spans="68:68" customFormat="1">
      <c r="BP45131" s="90"/>
    </row>
    <row r="45132" spans="68:68" customFormat="1">
      <c r="BP45132" s="90"/>
    </row>
    <row r="45133" spans="68:68" customFormat="1">
      <c r="BP45133" s="90"/>
    </row>
    <row r="45134" spans="68:68" customFormat="1">
      <c r="BP45134" s="90"/>
    </row>
    <row r="45135" spans="68:68" customFormat="1">
      <c r="BP45135" s="90"/>
    </row>
    <row r="45136" spans="68:68" customFormat="1">
      <c r="BP45136" s="90"/>
    </row>
    <row r="45137" spans="68:68" customFormat="1">
      <c r="BP45137" s="90"/>
    </row>
    <row r="45138" spans="68:68" customFormat="1">
      <c r="BP45138" s="90"/>
    </row>
    <row r="45139" spans="68:68" customFormat="1">
      <c r="BP45139" s="90"/>
    </row>
    <row r="45140" spans="68:68" customFormat="1">
      <c r="BP45140" s="90"/>
    </row>
    <row r="45141" spans="68:68" customFormat="1">
      <c r="BP45141" s="90"/>
    </row>
    <row r="45142" spans="68:68" customFormat="1">
      <c r="BP45142" s="90"/>
    </row>
    <row r="45143" spans="68:68" customFormat="1">
      <c r="BP45143" s="90"/>
    </row>
    <row r="45144" spans="68:68" customFormat="1">
      <c r="BP45144" s="90"/>
    </row>
    <row r="45145" spans="68:68" customFormat="1">
      <c r="BP45145" s="90"/>
    </row>
    <row r="45146" spans="68:68" customFormat="1">
      <c r="BP45146" s="90"/>
    </row>
    <row r="45147" spans="68:68" customFormat="1">
      <c r="BP45147" s="90"/>
    </row>
    <row r="45148" spans="68:68" customFormat="1">
      <c r="BP45148" s="90"/>
    </row>
    <row r="45149" spans="68:68" customFormat="1">
      <c r="BP45149" s="90"/>
    </row>
    <row r="45150" spans="68:68" customFormat="1">
      <c r="BP45150" s="90"/>
    </row>
    <row r="45151" spans="68:68" customFormat="1">
      <c r="BP45151" s="90"/>
    </row>
    <row r="45152" spans="68:68" customFormat="1">
      <c r="BP45152" s="90"/>
    </row>
    <row r="45153" spans="68:68" customFormat="1">
      <c r="BP45153" s="90"/>
    </row>
    <row r="45154" spans="68:68" customFormat="1">
      <c r="BP45154" s="90"/>
    </row>
    <row r="45155" spans="68:68" customFormat="1">
      <c r="BP45155" s="90"/>
    </row>
    <row r="45156" spans="68:68" customFormat="1">
      <c r="BP45156" s="90"/>
    </row>
    <row r="45157" spans="68:68" customFormat="1">
      <c r="BP45157" s="90"/>
    </row>
    <row r="45158" spans="68:68" customFormat="1">
      <c r="BP45158" s="90"/>
    </row>
    <row r="45159" spans="68:68" customFormat="1">
      <c r="BP45159" s="90"/>
    </row>
    <row r="45160" spans="68:68" customFormat="1">
      <c r="BP45160" s="90"/>
    </row>
    <row r="45161" spans="68:68" customFormat="1">
      <c r="BP45161" s="90"/>
    </row>
    <row r="45162" spans="68:68" customFormat="1">
      <c r="BP45162" s="90"/>
    </row>
    <row r="45163" spans="68:68" customFormat="1">
      <c r="BP45163" s="90"/>
    </row>
    <row r="45164" spans="68:68" customFormat="1">
      <c r="BP45164" s="90"/>
    </row>
    <row r="45165" spans="68:68" customFormat="1">
      <c r="BP45165" s="90"/>
    </row>
    <row r="45166" spans="68:68" customFormat="1">
      <c r="BP45166" s="90"/>
    </row>
    <row r="45167" spans="68:68" customFormat="1">
      <c r="BP45167" s="90"/>
    </row>
    <row r="45168" spans="68:68" customFormat="1">
      <c r="BP45168" s="90"/>
    </row>
    <row r="45169" spans="68:68" customFormat="1">
      <c r="BP45169" s="90"/>
    </row>
    <row r="45170" spans="68:68" customFormat="1">
      <c r="BP45170" s="90"/>
    </row>
    <row r="45171" spans="68:68" customFormat="1">
      <c r="BP45171" s="90"/>
    </row>
    <row r="45172" spans="68:68" customFormat="1">
      <c r="BP45172" s="90"/>
    </row>
    <row r="45173" spans="68:68" customFormat="1">
      <c r="BP45173" s="90"/>
    </row>
    <row r="45174" spans="68:68" customFormat="1">
      <c r="BP45174" s="90"/>
    </row>
    <row r="45175" spans="68:68" customFormat="1">
      <c r="BP45175" s="90"/>
    </row>
    <row r="45176" spans="68:68" customFormat="1">
      <c r="BP45176" s="90"/>
    </row>
    <row r="45177" spans="68:68" customFormat="1">
      <c r="BP45177" s="90"/>
    </row>
    <row r="45178" spans="68:68" customFormat="1">
      <c r="BP45178" s="90"/>
    </row>
    <row r="45179" spans="68:68" customFormat="1">
      <c r="BP45179" s="90"/>
    </row>
    <row r="45180" spans="68:68" customFormat="1">
      <c r="BP45180" s="90"/>
    </row>
    <row r="45181" spans="68:68" customFormat="1">
      <c r="BP45181" s="90"/>
    </row>
    <row r="45182" spans="68:68" customFormat="1">
      <c r="BP45182" s="90"/>
    </row>
    <row r="45183" spans="68:68" customFormat="1">
      <c r="BP45183" s="90"/>
    </row>
    <row r="45184" spans="68:68" customFormat="1">
      <c r="BP45184" s="90"/>
    </row>
    <row r="45185" spans="68:68" customFormat="1">
      <c r="BP45185" s="90"/>
    </row>
    <row r="45186" spans="68:68" customFormat="1">
      <c r="BP45186" s="90"/>
    </row>
    <row r="45187" spans="68:68" customFormat="1">
      <c r="BP45187" s="90"/>
    </row>
    <row r="45188" spans="68:68" customFormat="1">
      <c r="BP45188" s="90"/>
    </row>
    <row r="45189" spans="68:68" customFormat="1">
      <c r="BP45189" s="90"/>
    </row>
    <row r="45190" spans="68:68" customFormat="1">
      <c r="BP45190" s="90"/>
    </row>
    <row r="45191" spans="68:68" customFormat="1">
      <c r="BP45191" s="90"/>
    </row>
    <row r="45192" spans="68:68" customFormat="1">
      <c r="BP45192" s="90"/>
    </row>
    <row r="45193" spans="68:68" customFormat="1">
      <c r="BP45193" s="90"/>
    </row>
    <row r="45194" spans="68:68" customFormat="1">
      <c r="BP45194" s="90"/>
    </row>
    <row r="45195" spans="68:68" customFormat="1">
      <c r="BP45195" s="90"/>
    </row>
    <row r="45196" spans="68:68" customFormat="1">
      <c r="BP45196" s="90"/>
    </row>
    <row r="45197" spans="68:68" customFormat="1">
      <c r="BP45197" s="90"/>
    </row>
    <row r="45198" spans="68:68" customFormat="1">
      <c r="BP45198" s="90"/>
    </row>
    <row r="45199" spans="68:68" customFormat="1">
      <c r="BP45199" s="90"/>
    </row>
    <row r="45200" spans="68:68" customFormat="1">
      <c r="BP45200" s="90"/>
    </row>
    <row r="45201" spans="68:68" customFormat="1">
      <c r="BP45201" s="90"/>
    </row>
    <row r="45202" spans="68:68" customFormat="1">
      <c r="BP45202" s="90"/>
    </row>
    <row r="45203" spans="68:68" customFormat="1">
      <c r="BP45203" s="90"/>
    </row>
    <row r="45204" spans="68:68" customFormat="1">
      <c r="BP45204" s="90"/>
    </row>
    <row r="45205" spans="68:68" customFormat="1">
      <c r="BP45205" s="90"/>
    </row>
    <row r="45206" spans="68:68" customFormat="1">
      <c r="BP45206" s="90"/>
    </row>
    <row r="45207" spans="68:68" customFormat="1">
      <c r="BP45207" s="90"/>
    </row>
    <row r="45208" spans="68:68" customFormat="1">
      <c r="BP45208" s="90"/>
    </row>
    <row r="45209" spans="68:68" customFormat="1">
      <c r="BP45209" s="90"/>
    </row>
    <row r="45210" spans="68:68" customFormat="1">
      <c r="BP45210" s="90"/>
    </row>
    <row r="45211" spans="68:68" customFormat="1">
      <c r="BP45211" s="90"/>
    </row>
    <row r="45212" spans="68:68" customFormat="1">
      <c r="BP45212" s="90"/>
    </row>
    <row r="45213" spans="68:68" customFormat="1">
      <c r="BP45213" s="90"/>
    </row>
    <row r="45214" spans="68:68" customFormat="1">
      <c r="BP45214" s="90"/>
    </row>
    <row r="45215" spans="68:68" customFormat="1">
      <c r="BP45215" s="90"/>
    </row>
    <row r="45216" spans="68:68" customFormat="1">
      <c r="BP45216" s="90"/>
    </row>
    <row r="45217" spans="68:68" customFormat="1">
      <c r="BP45217" s="90"/>
    </row>
    <row r="45218" spans="68:68" customFormat="1">
      <c r="BP45218" s="90"/>
    </row>
    <row r="45219" spans="68:68" customFormat="1">
      <c r="BP45219" s="90"/>
    </row>
    <row r="45220" spans="68:68" customFormat="1">
      <c r="BP45220" s="90"/>
    </row>
    <row r="45221" spans="68:68" customFormat="1">
      <c r="BP45221" s="90"/>
    </row>
    <row r="45222" spans="68:68" customFormat="1">
      <c r="BP45222" s="90"/>
    </row>
    <row r="45223" spans="68:68" customFormat="1">
      <c r="BP45223" s="90"/>
    </row>
    <row r="45224" spans="68:68" customFormat="1">
      <c r="BP45224" s="90"/>
    </row>
    <row r="45225" spans="68:68" customFormat="1">
      <c r="BP45225" s="90"/>
    </row>
    <row r="45226" spans="68:68" customFormat="1">
      <c r="BP45226" s="90"/>
    </row>
    <row r="45227" spans="68:68" customFormat="1">
      <c r="BP45227" s="90"/>
    </row>
    <row r="45228" spans="68:68" customFormat="1">
      <c r="BP45228" s="90"/>
    </row>
    <row r="45229" spans="68:68" customFormat="1">
      <c r="BP45229" s="90"/>
    </row>
    <row r="45230" spans="68:68" customFormat="1">
      <c r="BP45230" s="90"/>
    </row>
    <row r="45231" spans="68:68" customFormat="1">
      <c r="BP45231" s="90"/>
    </row>
    <row r="45232" spans="68:68" customFormat="1">
      <c r="BP45232" s="90"/>
    </row>
    <row r="45233" spans="68:68" customFormat="1">
      <c r="BP45233" s="90"/>
    </row>
    <row r="45234" spans="68:68" customFormat="1">
      <c r="BP45234" s="90"/>
    </row>
    <row r="45235" spans="68:68" customFormat="1">
      <c r="BP45235" s="90"/>
    </row>
    <row r="45236" spans="68:68" customFormat="1">
      <c r="BP45236" s="90"/>
    </row>
    <row r="45237" spans="68:68" customFormat="1">
      <c r="BP45237" s="90"/>
    </row>
    <row r="45238" spans="68:68" customFormat="1">
      <c r="BP45238" s="90"/>
    </row>
    <row r="45239" spans="68:68" customFormat="1">
      <c r="BP45239" s="90"/>
    </row>
    <row r="45240" spans="68:68" customFormat="1">
      <c r="BP45240" s="90"/>
    </row>
    <row r="45241" spans="68:68" customFormat="1">
      <c r="BP45241" s="90"/>
    </row>
    <row r="45242" spans="68:68" customFormat="1">
      <c r="BP45242" s="90"/>
    </row>
    <row r="45243" spans="68:68" customFormat="1">
      <c r="BP45243" s="90"/>
    </row>
    <row r="45244" spans="68:68" customFormat="1">
      <c r="BP45244" s="90"/>
    </row>
    <row r="45245" spans="68:68" customFormat="1">
      <c r="BP45245" s="90"/>
    </row>
    <row r="45246" spans="68:68" customFormat="1">
      <c r="BP45246" s="90"/>
    </row>
    <row r="45247" spans="68:68" customFormat="1">
      <c r="BP45247" s="90"/>
    </row>
    <row r="45248" spans="68:68" customFormat="1">
      <c r="BP45248" s="90"/>
    </row>
    <row r="45249" spans="68:68" customFormat="1">
      <c r="BP45249" s="90"/>
    </row>
    <row r="45250" spans="68:68" customFormat="1">
      <c r="BP45250" s="90"/>
    </row>
    <row r="45251" spans="68:68" customFormat="1">
      <c r="BP45251" s="90"/>
    </row>
    <row r="45252" spans="68:68" customFormat="1">
      <c r="BP45252" s="90"/>
    </row>
    <row r="45253" spans="68:68" customFormat="1">
      <c r="BP45253" s="90"/>
    </row>
    <row r="45254" spans="68:68" customFormat="1">
      <c r="BP45254" s="90"/>
    </row>
    <row r="45255" spans="68:68" customFormat="1">
      <c r="BP45255" s="90"/>
    </row>
    <row r="45256" spans="68:68" customFormat="1">
      <c r="BP45256" s="90"/>
    </row>
    <row r="45257" spans="68:68" customFormat="1">
      <c r="BP45257" s="90"/>
    </row>
    <row r="45258" spans="68:68" customFormat="1">
      <c r="BP45258" s="90"/>
    </row>
    <row r="45259" spans="68:68" customFormat="1">
      <c r="BP45259" s="90"/>
    </row>
    <row r="45260" spans="68:68" customFormat="1">
      <c r="BP45260" s="90"/>
    </row>
    <row r="45261" spans="68:68" customFormat="1">
      <c r="BP45261" s="90"/>
    </row>
    <row r="45262" spans="68:68" customFormat="1">
      <c r="BP45262" s="90"/>
    </row>
    <row r="45263" spans="68:68" customFormat="1">
      <c r="BP45263" s="90"/>
    </row>
    <row r="45264" spans="68:68" customFormat="1">
      <c r="BP45264" s="90"/>
    </row>
    <row r="45265" spans="68:68" customFormat="1">
      <c r="BP45265" s="90"/>
    </row>
    <row r="45266" spans="68:68" customFormat="1">
      <c r="BP45266" s="90"/>
    </row>
    <row r="45267" spans="68:68" customFormat="1">
      <c r="BP45267" s="90"/>
    </row>
    <row r="45268" spans="68:68" customFormat="1">
      <c r="BP45268" s="90"/>
    </row>
    <row r="45269" spans="68:68" customFormat="1">
      <c r="BP45269" s="90"/>
    </row>
    <row r="45270" spans="68:68" customFormat="1">
      <c r="BP45270" s="90"/>
    </row>
    <row r="45271" spans="68:68" customFormat="1">
      <c r="BP45271" s="90"/>
    </row>
    <row r="45272" spans="68:68" customFormat="1">
      <c r="BP45272" s="90"/>
    </row>
    <row r="45273" spans="68:68" customFormat="1">
      <c r="BP45273" s="90"/>
    </row>
    <row r="45274" spans="68:68" customFormat="1">
      <c r="BP45274" s="90"/>
    </row>
    <row r="45275" spans="68:68" customFormat="1">
      <c r="BP45275" s="90"/>
    </row>
    <row r="45276" spans="68:68" customFormat="1">
      <c r="BP45276" s="90"/>
    </row>
    <row r="45277" spans="68:68" customFormat="1">
      <c r="BP45277" s="90"/>
    </row>
    <row r="45278" spans="68:68" customFormat="1">
      <c r="BP45278" s="90"/>
    </row>
    <row r="45279" spans="68:68" customFormat="1">
      <c r="BP45279" s="90"/>
    </row>
    <row r="45280" spans="68:68" customFormat="1">
      <c r="BP45280" s="90"/>
    </row>
    <row r="45281" spans="68:68" customFormat="1">
      <c r="BP45281" s="90"/>
    </row>
    <row r="45282" spans="68:68" customFormat="1">
      <c r="BP45282" s="90"/>
    </row>
    <row r="45283" spans="68:68" customFormat="1">
      <c r="BP45283" s="90"/>
    </row>
    <row r="45284" spans="68:68" customFormat="1">
      <c r="BP45284" s="90"/>
    </row>
    <row r="45285" spans="68:68" customFormat="1">
      <c r="BP45285" s="90"/>
    </row>
    <row r="45286" spans="68:68" customFormat="1">
      <c r="BP45286" s="90"/>
    </row>
    <row r="45287" spans="68:68" customFormat="1">
      <c r="BP45287" s="90"/>
    </row>
    <row r="45288" spans="68:68" customFormat="1">
      <c r="BP45288" s="90"/>
    </row>
    <row r="45289" spans="68:68" customFormat="1">
      <c r="BP45289" s="90"/>
    </row>
    <row r="45290" spans="68:68" customFormat="1">
      <c r="BP45290" s="90"/>
    </row>
    <row r="45291" spans="68:68" customFormat="1">
      <c r="BP45291" s="90"/>
    </row>
    <row r="45292" spans="68:68" customFormat="1">
      <c r="BP45292" s="90"/>
    </row>
    <row r="45293" spans="68:68" customFormat="1">
      <c r="BP45293" s="90"/>
    </row>
    <row r="45294" spans="68:68" customFormat="1">
      <c r="BP45294" s="90"/>
    </row>
    <row r="45295" spans="68:68" customFormat="1">
      <c r="BP45295" s="90"/>
    </row>
    <row r="45296" spans="68:68" customFormat="1">
      <c r="BP45296" s="90"/>
    </row>
    <row r="45297" spans="68:68" customFormat="1">
      <c r="BP45297" s="90"/>
    </row>
    <row r="45298" spans="68:68" customFormat="1">
      <c r="BP45298" s="90"/>
    </row>
    <row r="45299" spans="68:68" customFormat="1">
      <c r="BP45299" s="90"/>
    </row>
    <row r="45300" spans="68:68" customFormat="1">
      <c r="BP45300" s="90"/>
    </row>
    <row r="45301" spans="68:68" customFormat="1">
      <c r="BP45301" s="90"/>
    </row>
    <row r="45302" spans="68:68" customFormat="1">
      <c r="BP45302" s="90"/>
    </row>
    <row r="45303" spans="68:68" customFormat="1">
      <c r="BP45303" s="90"/>
    </row>
    <row r="45304" spans="68:68" customFormat="1">
      <c r="BP45304" s="90"/>
    </row>
    <row r="45305" spans="68:68" customFormat="1">
      <c r="BP45305" s="90"/>
    </row>
    <row r="45306" spans="68:68" customFormat="1">
      <c r="BP45306" s="90"/>
    </row>
    <row r="45307" spans="68:68" customFormat="1">
      <c r="BP45307" s="90"/>
    </row>
    <row r="45308" spans="68:68" customFormat="1">
      <c r="BP45308" s="90"/>
    </row>
    <row r="45309" spans="68:68" customFormat="1">
      <c r="BP45309" s="90"/>
    </row>
    <row r="45310" spans="68:68" customFormat="1">
      <c r="BP45310" s="90"/>
    </row>
    <row r="45311" spans="68:68" customFormat="1">
      <c r="BP45311" s="90"/>
    </row>
    <row r="45312" spans="68:68" customFormat="1">
      <c r="BP45312" s="90"/>
    </row>
    <row r="45313" spans="68:68" customFormat="1">
      <c r="BP45313" s="90"/>
    </row>
    <row r="45314" spans="68:68" customFormat="1">
      <c r="BP45314" s="90"/>
    </row>
    <row r="45315" spans="68:68" customFormat="1">
      <c r="BP45315" s="90"/>
    </row>
    <row r="45316" spans="68:68" customFormat="1">
      <c r="BP45316" s="90"/>
    </row>
    <row r="45317" spans="68:68" customFormat="1">
      <c r="BP45317" s="90"/>
    </row>
    <row r="45318" spans="68:68" customFormat="1">
      <c r="BP45318" s="90"/>
    </row>
    <row r="45319" spans="68:68" customFormat="1">
      <c r="BP45319" s="90"/>
    </row>
    <row r="45320" spans="68:68" customFormat="1">
      <c r="BP45320" s="90"/>
    </row>
    <row r="45321" spans="68:68" customFormat="1">
      <c r="BP45321" s="90"/>
    </row>
    <row r="45322" spans="68:68" customFormat="1">
      <c r="BP45322" s="90"/>
    </row>
    <row r="45323" spans="68:68" customFormat="1">
      <c r="BP45323" s="90"/>
    </row>
    <row r="45324" spans="68:68" customFormat="1">
      <c r="BP45324" s="90"/>
    </row>
    <row r="45325" spans="68:68" customFormat="1">
      <c r="BP45325" s="90"/>
    </row>
    <row r="45326" spans="68:68" customFormat="1">
      <c r="BP45326" s="90"/>
    </row>
    <row r="45327" spans="68:68" customFormat="1">
      <c r="BP45327" s="90"/>
    </row>
    <row r="45328" spans="68:68" customFormat="1">
      <c r="BP45328" s="90"/>
    </row>
    <row r="45329" spans="68:68" customFormat="1">
      <c r="BP45329" s="90"/>
    </row>
    <row r="45330" spans="68:68" customFormat="1">
      <c r="BP45330" s="90"/>
    </row>
    <row r="45331" spans="68:68" customFormat="1">
      <c r="BP45331" s="90"/>
    </row>
    <row r="45332" spans="68:68" customFormat="1">
      <c r="BP45332" s="90"/>
    </row>
    <row r="45333" spans="68:68" customFormat="1">
      <c r="BP45333" s="90"/>
    </row>
    <row r="45334" spans="68:68" customFormat="1">
      <c r="BP45334" s="90"/>
    </row>
    <row r="45335" spans="68:68" customFormat="1">
      <c r="BP45335" s="90"/>
    </row>
    <row r="45336" spans="68:68" customFormat="1">
      <c r="BP45336" s="90"/>
    </row>
    <row r="45337" spans="68:68" customFormat="1">
      <c r="BP45337" s="90"/>
    </row>
    <row r="45338" spans="68:68" customFormat="1">
      <c r="BP45338" s="90"/>
    </row>
    <row r="45339" spans="68:68" customFormat="1">
      <c r="BP45339" s="90"/>
    </row>
    <row r="45340" spans="68:68" customFormat="1">
      <c r="BP45340" s="90"/>
    </row>
    <row r="45341" spans="68:68" customFormat="1">
      <c r="BP45341" s="90"/>
    </row>
    <row r="45342" spans="68:68" customFormat="1">
      <c r="BP45342" s="90"/>
    </row>
    <row r="45343" spans="68:68" customFormat="1">
      <c r="BP45343" s="90"/>
    </row>
    <row r="45344" spans="68:68" customFormat="1">
      <c r="BP45344" s="90"/>
    </row>
    <row r="45345" spans="68:68" customFormat="1">
      <c r="BP45345" s="90"/>
    </row>
    <row r="45346" spans="68:68" customFormat="1">
      <c r="BP45346" s="90"/>
    </row>
    <row r="45347" spans="68:68" customFormat="1">
      <c r="BP45347" s="90"/>
    </row>
    <row r="45348" spans="68:68" customFormat="1">
      <c r="BP45348" s="90"/>
    </row>
    <row r="45349" spans="68:68" customFormat="1">
      <c r="BP45349" s="90"/>
    </row>
    <row r="45350" spans="68:68" customFormat="1">
      <c r="BP45350" s="90"/>
    </row>
    <row r="45351" spans="68:68" customFormat="1">
      <c r="BP45351" s="90"/>
    </row>
    <row r="45352" spans="68:68" customFormat="1">
      <c r="BP45352" s="90"/>
    </row>
    <row r="45353" spans="68:68" customFormat="1">
      <c r="BP45353" s="90"/>
    </row>
    <row r="45354" spans="68:68" customFormat="1">
      <c r="BP45354" s="90"/>
    </row>
    <row r="45355" spans="68:68" customFormat="1">
      <c r="BP45355" s="90"/>
    </row>
    <row r="45356" spans="68:68" customFormat="1">
      <c r="BP45356" s="90"/>
    </row>
    <row r="45357" spans="68:68" customFormat="1">
      <c r="BP45357" s="90"/>
    </row>
    <row r="45358" spans="68:68" customFormat="1">
      <c r="BP45358" s="90"/>
    </row>
    <row r="45359" spans="68:68" customFormat="1">
      <c r="BP45359" s="90"/>
    </row>
    <row r="45360" spans="68:68" customFormat="1">
      <c r="BP45360" s="90"/>
    </row>
    <row r="45361" spans="68:68" customFormat="1">
      <c r="BP45361" s="90"/>
    </row>
    <row r="45362" spans="68:68" customFormat="1">
      <c r="BP45362" s="90"/>
    </row>
    <row r="45363" spans="68:68" customFormat="1">
      <c r="BP45363" s="90"/>
    </row>
    <row r="45364" spans="68:68" customFormat="1">
      <c r="BP45364" s="90"/>
    </row>
    <row r="45365" spans="68:68" customFormat="1">
      <c r="BP45365" s="90"/>
    </row>
    <row r="45366" spans="68:68" customFormat="1">
      <c r="BP45366" s="90"/>
    </row>
    <row r="45367" spans="68:68" customFormat="1">
      <c r="BP45367" s="90"/>
    </row>
    <row r="45368" spans="68:68" customFormat="1">
      <c r="BP45368" s="90"/>
    </row>
    <row r="45369" spans="68:68" customFormat="1">
      <c r="BP45369" s="90"/>
    </row>
    <row r="45370" spans="68:68" customFormat="1">
      <c r="BP45370" s="90"/>
    </row>
    <row r="45371" spans="68:68" customFormat="1">
      <c r="BP45371" s="90"/>
    </row>
    <row r="45372" spans="68:68" customFormat="1">
      <c r="BP45372" s="90"/>
    </row>
    <row r="45373" spans="68:68" customFormat="1">
      <c r="BP45373" s="90"/>
    </row>
    <row r="45374" spans="68:68" customFormat="1">
      <c r="BP45374" s="90"/>
    </row>
    <row r="45375" spans="68:68" customFormat="1">
      <c r="BP45375" s="90"/>
    </row>
    <row r="45376" spans="68:68" customFormat="1">
      <c r="BP45376" s="90"/>
    </row>
    <row r="45377" spans="68:68" customFormat="1">
      <c r="BP45377" s="90"/>
    </row>
    <row r="45378" spans="68:68" customFormat="1">
      <c r="BP45378" s="90"/>
    </row>
    <row r="45379" spans="68:68" customFormat="1">
      <c r="BP45379" s="90"/>
    </row>
    <row r="45380" spans="68:68" customFormat="1">
      <c r="BP45380" s="90"/>
    </row>
    <row r="45381" spans="68:68" customFormat="1">
      <c r="BP45381" s="90"/>
    </row>
    <row r="45382" spans="68:68" customFormat="1">
      <c r="BP45382" s="90"/>
    </row>
    <row r="45383" spans="68:68" customFormat="1">
      <c r="BP45383" s="90"/>
    </row>
    <row r="45384" spans="68:68" customFormat="1">
      <c r="BP45384" s="90"/>
    </row>
    <row r="45385" spans="68:68" customFormat="1">
      <c r="BP45385" s="90"/>
    </row>
    <row r="45386" spans="68:68" customFormat="1">
      <c r="BP45386" s="90"/>
    </row>
    <row r="45387" spans="68:68" customFormat="1">
      <c r="BP45387" s="90"/>
    </row>
    <row r="45388" spans="68:68" customFormat="1">
      <c r="BP45388" s="90"/>
    </row>
    <row r="45389" spans="68:68" customFormat="1">
      <c r="BP45389" s="90"/>
    </row>
    <row r="45390" spans="68:68" customFormat="1">
      <c r="BP45390" s="90"/>
    </row>
    <row r="45391" spans="68:68" customFormat="1">
      <c r="BP45391" s="90"/>
    </row>
    <row r="45392" spans="68:68" customFormat="1">
      <c r="BP45392" s="90"/>
    </row>
    <row r="45393" spans="68:68" customFormat="1">
      <c r="BP45393" s="90"/>
    </row>
    <row r="45394" spans="68:68" customFormat="1">
      <c r="BP45394" s="90"/>
    </row>
    <row r="45395" spans="68:68" customFormat="1">
      <c r="BP45395" s="90"/>
    </row>
    <row r="45396" spans="68:68" customFormat="1">
      <c r="BP45396" s="90"/>
    </row>
    <row r="45397" spans="68:68" customFormat="1">
      <c r="BP45397" s="90"/>
    </row>
    <row r="45398" spans="68:68" customFormat="1">
      <c r="BP45398" s="90"/>
    </row>
    <row r="45399" spans="68:68" customFormat="1">
      <c r="BP45399" s="90"/>
    </row>
    <row r="45400" spans="68:68" customFormat="1">
      <c r="BP45400" s="90"/>
    </row>
    <row r="45401" spans="68:68" customFormat="1">
      <c r="BP45401" s="90"/>
    </row>
    <row r="45402" spans="68:68" customFormat="1">
      <c r="BP45402" s="90"/>
    </row>
    <row r="45403" spans="68:68" customFormat="1">
      <c r="BP45403" s="90"/>
    </row>
    <row r="45404" spans="68:68" customFormat="1">
      <c r="BP45404" s="90"/>
    </row>
    <row r="45405" spans="68:68" customFormat="1">
      <c r="BP45405" s="90"/>
    </row>
    <row r="45406" spans="68:68" customFormat="1">
      <c r="BP45406" s="90"/>
    </row>
    <row r="45407" spans="68:68" customFormat="1">
      <c r="BP45407" s="90"/>
    </row>
    <row r="45408" spans="68:68" customFormat="1">
      <c r="BP45408" s="90"/>
    </row>
    <row r="45409" spans="68:68" customFormat="1">
      <c r="BP45409" s="90"/>
    </row>
    <row r="45410" spans="68:68" customFormat="1">
      <c r="BP45410" s="90"/>
    </row>
    <row r="45411" spans="68:68" customFormat="1">
      <c r="BP45411" s="90"/>
    </row>
    <row r="45412" spans="68:68" customFormat="1">
      <c r="BP45412" s="90"/>
    </row>
    <row r="45413" spans="68:68" customFormat="1">
      <c r="BP45413" s="90"/>
    </row>
    <row r="45414" spans="68:68" customFormat="1">
      <c r="BP45414" s="90"/>
    </row>
    <row r="45415" spans="68:68" customFormat="1">
      <c r="BP45415" s="90"/>
    </row>
    <row r="45416" spans="68:68" customFormat="1">
      <c r="BP45416" s="90"/>
    </row>
    <row r="45417" spans="68:68" customFormat="1">
      <c r="BP45417" s="90"/>
    </row>
    <row r="45418" spans="68:68" customFormat="1">
      <c r="BP45418" s="90"/>
    </row>
    <row r="45419" spans="68:68" customFormat="1">
      <c r="BP45419" s="90"/>
    </row>
    <row r="45420" spans="68:68" customFormat="1">
      <c r="BP45420" s="90"/>
    </row>
    <row r="45421" spans="68:68" customFormat="1">
      <c r="BP45421" s="90"/>
    </row>
    <row r="45422" spans="68:68" customFormat="1">
      <c r="BP45422" s="90"/>
    </row>
    <row r="45423" spans="68:68" customFormat="1">
      <c r="BP45423" s="90"/>
    </row>
    <row r="45424" spans="68:68" customFormat="1">
      <c r="BP45424" s="90"/>
    </row>
    <row r="45425" spans="68:68" customFormat="1">
      <c r="BP45425" s="90"/>
    </row>
    <row r="45426" spans="68:68" customFormat="1">
      <c r="BP45426" s="90"/>
    </row>
    <row r="45427" spans="68:68" customFormat="1">
      <c r="BP45427" s="90"/>
    </row>
    <row r="45428" spans="68:68" customFormat="1">
      <c r="BP45428" s="90"/>
    </row>
    <row r="45429" spans="68:68" customFormat="1">
      <c r="BP45429" s="90"/>
    </row>
    <row r="45430" spans="68:68" customFormat="1">
      <c r="BP45430" s="90"/>
    </row>
    <row r="45431" spans="68:68" customFormat="1">
      <c r="BP45431" s="90"/>
    </row>
    <row r="45432" spans="68:68" customFormat="1">
      <c r="BP45432" s="90"/>
    </row>
    <row r="45433" spans="68:68" customFormat="1">
      <c r="BP45433" s="90"/>
    </row>
    <row r="45434" spans="68:68" customFormat="1">
      <c r="BP45434" s="90"/>
    </row>
    <row r="45435" spans="68:68" customFormat="1">
      <c r="BP45435" s="90"/>
    </row>
    <row r="45436" spans="68:68" customFormat="1">
      <c r="BP45436" s="90"/>
    </row>
    <row r="45437" spans="68:68" customFormat="1">
      <c r="BP45437" s="90"/>
    </row>
    <row r="45438" spans="68:68" customFormat="1">
      <c r="BP45438" s="90"/>
    </row>
    <row r="45439" spans="68:68" customFormat="1">
      <c r="BP45439" s="90"/>
    </row>
    <row r="45440" spans="68:68" customFormat="1">
      <c r="BP45440" s="90"/>
    </row>
    <row r="45441" spans="68:68" customFormat="1">
      <c r="BP45441" s="90"/>
    </row>
    <row r="45442" spans="68:68" customFormat="1">
      <c r="BP45442" s="90"/>
    </row>
    <row r="45443" spans="68:68" customFormat="1">
      <c r="BP45443" s="90"/>
    </row>
    <row r="45444" spans="68:68" customFormat="1">
      <c r="BP45444" s="90"/>
    </row>
    <row r="45445" spans="68:68" customFormat="1">
      <c r="BP45445" s="90"/>
    </row>
    <row r="45446" spans="68:68" customFormat="1">
      <c r="BP45446" s="90"/>
    </row>
    <row r="45447" spans="68:68" customFormat="1">
      <c r="BP45447" s="90"/>
    </row>
    <row r="45448" spans="68:68" customFormat="1">
      <c r="BP45448" s="90"/>
    </row>
    <row r="45449" spans="68:68" customFormat="1">
      <c r="BP45449" s="90"/>
    </row>
    <row r="45450" spans="68:68" customFormat="1">
      <c r="BP45450" s="90"/>
    </row>
    <row r="45451" spans="68:68" customFormat="1">
      <c r="BP45451" s="90"/>
    </row>
    <row r="45452" spans="68:68" customFormat="1">
      <c r="BP45452" s="90"/>
    </row>
    <row r="45453" spans="68:68" customFormat="1">
      <c r="BP45453" s="90"/>
    </row>
    <row r="45454" spans="68:68" customFormat="1">
      <c r="BP45454" s="90"/>
    </row>
    <row r="45455" spans="68:68" customFormat="1">
      <c r="BP45455" s="90"/>
    </row>
    <row r="45456" spans="68:68" customFormat="1">
      <c r="BP45456" s="90"/>
    </row>
    <row r="45457" spans="68:68" customFormat="1">
      <c r="BP45457" s="90"/>
    </row>
    <row r="45458" spans="68:68" customFormat="1">
      <c r="BP45458" s="90"/>
    </row>
    <row r="45459" spans="68:68" customFormat="1">
      <c r="BP45459" s="90"/>
    </row>
    <row r="45460" spans="68:68" customFormat="1">
      <c r="BP45460" s="90"/>
    </row>
    <row r="45461" spans="68:68" customFormat="1">
      <c r="BP45461" s="90"/>
    </row>
    <row r="45462" spans="68:68" customFormat="1">
      <c r="BP45462" s="90"/>
    </row>
    <row r="45463" spans="68:68" customFormat="1">
      <c r="BP45463" s="90"/>
    </row>
    <row r="45464" spans="68:68" customFormat="1">
      <c r="BP45464" s="90"/>
    </row>
    <row r="45465" spans="68:68" customFormat="1">
      <c r="BP45465" s="90"/>
    </row>
    <row r="45466" spans="68:68" customFormat="1">
      <c r="BP45466" s="90"/>
    </row>
    <row r="45467" spans="68:68" customFormat="1">
      <c r="BP45467" s="90"/>
    </row>
    <row r="45468" spans="68:68" customFormat="1">
      <c r="BP45468" s="90"/>
    </row>
    <row r="45469" spans="68:68" customFormat="1">
      <c r="BP45469" s="90"/>
    </row>
    <row r="45470" spans="68:68" customFormat="1">
      <c r="BP45470" s="90"/>
    </row>
    <row r="45471" spans="68:68" customFormat="1">
      <c r="BP45471" s="90"/>
    </row>
    <row r="45472" spans="68:68" customFormat="1">
      <c r="BP45472" s="90"/>
    </row>
    <row r="45473" spans="68:68" customFormat="1">
      <c r="BP45473" s="90"/>
    </row>
    <row r="45474" spans="68:68" customFormat="1">
      <c r="BP45474" s="90"/>
    </row>
    <row r="45475" spans="68:68" customFormat="1">
      <c r="BP45475" s="90"/>
    </row>
    <row r="45476" spans="68:68" customFormat="1">
      <c r="BP45476" s="90"/>
    </row>
    <row r="45477" spans="68:68" customFormat="1">
      <c r="BP45477" s="90"/>
    </row>
    <row r="45478" spans="68:68" customFormat="1">
      <c r="BP45478" s="90"/>
    </row>
    <row r="45479" spans="68:68" customFormat="1">
      <c r="BP45479" s="90"/>
    </row>
    <row r="45480" spans="68:68" customFormat="1">
      <c r="BP45480" s="90"/>
    </row>
    <row r="45481" spans="68:68" customFormat="1">
      <c r="BP45481" s="90"/>
    </row>
    <row r="45482" spans="68:68" customFormat="1">
      <c r="BP45482" s="90"/>
    </row>
    <row r="45483" spans="68:68" customFormat="1">
      <c r="BP45483" s="90"/>
    </row>
    <row r="45484" spans="68:68" customFormat="1">
      <c r="BP45484" s="90"/>
    </row>
    <row r="45485" spans="68:68" customFormat="1">
      <c r="BP45485" s="90"/>
    </row>
    <row r="45486" spans="68:68" customFormat="1">
      <c r="BP45486" s="90"/>
    </row>
    <row r="45487" spans="68:68" customFormat="1">
      <c r="BP45487" s="90"/>
    </row>
    <row r="45488" spans="68:68" customFormat="1">
      <c r="BP45488" s="90"/>
    </row>
    <row r="45489" spans="68:68" customFormat="1">
      <c r="BP45489" s="90"/>
    </row>
    <row r="45490" spans="68:68" customFormat="1">
      <c r="BP45490" s="90"/>
    </row>
    <row r="45491" spans="68:68" customFormat="1">
      <c r="BP45491" s="90"/>
    </row>
    <row r="45492" spans="68:68" customFormat="1">
      <c r="BP45492" s="90"/>
    </row>
    <row r="45493" spans="68:68" customFormat="1">
      <c r="BP45493" s="90"/>
    </row>
    <row r="45494" spans="68:68" customFormat="1">
      <c r="BP45494" s="90"/>
    </row>
    <row r="45495" spans="68:68" customFormat="1">
      <c r="BP45495" s="90"/>
    </row>
    <row r="45496" spans="68:68" customFormat="1">
      <c r="BP45496" s="90"/>
    </row>
    <row r="45497" spans="68:68" customFormat="1">
      <c r="BP45497" s="90"/>
    </row>
    <row r="45498" spans="68:68" customFormat="1">
      <c r="BP45498" s="90"/>
    </row>
    <row r="45499" spans="68:68" customFormat="1">
      <c r="BP45499" s="90"/>
    </row>
    <row r="45500" spans="68:68" customFormat="1">
      <c r="BP45500" s="90"/>
    </row>
    <row r="45501" spans="68:68" customFormat="1">
      <c r="BP45501" s="90"/>
    </row>
    <row r="45502" spans="68:68" customFormat="1">
      <c r="BP45502" s="90"/>
    </row>
    <row r="45503" spans="68:68" customFormat="1">
      <c r="BP45503" s="90"/>
    </row>
    <row r="45504" spans="68:68" customFormat="1">
      <c r="BP45504" s="90"/>
    </row>
    <row r="45505" spans="68:68" customFormat="1">
      <c r="BP45505" s="90"/>
    </row>
    <row r="45506" spans="68:68" customFormat="1">
      <c r="BP45506" s="90"/>
    </row>
    <row r="45507" spans="68:68" customFormat="1">
      <c r="BP45507" s="90"/>
    </row>
    <row r="45508" spans="68:68" customFormat="1">
      <c r="BP45508" s="90"/>
    </row>
    <row r="45509" spans="68:68" customFormat="1">
      <c r="BP45509" s="90"/>
    </row>
    <row r="45510" spans="68:68" customFormat="1">
      <c r="BP45510" s="90"/>
    </row>
    <row r="45511" spans="68:68" customFormat="1">
      <c r="BP45511" s="90"/>
    </row>
    <row r="45512" spans="68:68" customFormat="1">
      <c r="BP45512" s="90"/>
    </row>
    <row r="45513" spans="68:68" customFormat="1">
      <c r="BP45513" s="90"/>
    </row>
    <row r="45514" spans="68:68" customFormat="1">
      <c r="BP45514" s="90"/>
    </row>
    <row r="45515" spans="68:68" customFormat="1">
      <c r="BP45515" s="90"/>
    </row>
    <row r="45516" spans="68:68" customFormat="1">
      <c r="BP45516" s="90"/>
    </row>
    <row r="45517" spans="68:68" customFormat="1">
      <c r="BP45517" s="90"/>
    </row>
    <row r="45518" spans="68:68" customFormat="1">
      <c r="BP45518" s="90"/>
    </row>
    <row r="45519" spans="68:68" customFormat="1">
      <c r="BP45519" s="90"/>
    </row>
    <row r="45520" spans="68:68" customFormat="1">
      <c r="BP45520" s="90"/>
    </row>
    <row r="45521" spans="68:68" customFormat="1">
      <c r="BP45521" s="90"/>
    </row>
    <row r="45522" spans="68:68" customFormat="1">
      <c r="BP45522" s="90"/>
    </row>
    <row r="45523" spans="68:68" customFormat="1">
      <c r="BP45523" s="90"/>
    </row>
    <row r="45524" spans="68:68" customFormat="1">
      <c r="BP45524" s="90"/>
    </row>
    <row r="45525" spans="68:68" customFormat="1">
      <c r="BP45525" s="90"/>
    </row>
    <row r="45526" spans="68:68" customFormat="1">
      <c r="BP45526" s="90"/>
    </row>
    <row r="45527" spans="68:68" customFormat="1">
      <c r="BP45527" s="90"/>
    </row>
    <row r="45528" spans="68:68" customFormat="1">
      <c r="BP45528" s="90"/>
    </row>
    <row r="45529" spans="68:68" customFormat="1">
      <c r="BP45529" s="90"/>
    </row>
    <row r="45530" spans="68:68" customFormat="1">
      <c r="BP45530" s="90"/>
    </row>
    <row r="45531" spans="68:68" customFormat="1">
      <c r="BP45531" s="90"/>
    </row>
    <row r="45532" spans="68:68" customFormat="1">
      <c r="BP45532" s="90"/>
    </row>
    <row r="45533" spans="68:68" customFormat="1">
      <c r="BP45533" s="90"/>
    </row>
    <row r="45534" spans="68:68" customFormat="1">
      <c r="BP45534" s="90"/>
    </row>
    <row r="45535" spans="68:68" customFormat="1">
      <c r="BP45535" s="90"/>
    </row>
    <row r="45536" spans="68:68" customFormat="1">
      <c r="BP45536" s="90"/>
    </row>
    <row r="45537" spans="68:68" customFormat="1">
      <c r="BP45537" s="90"/>
    </row>
    <row r="45538" spans="68:68" customFormat="1">
      <c r="BP45538" s="90"/>
    </row>
    <row r="45539" spans="68:68" customFormat="1">
      <c r="BP45539" s="90"/>
    </row>
    <row r="45540" spans="68:68" customFormat="1">
      <c r="BP45540" s="90"/>
    </row>
    <row r="45541" spans="68:68" customFormat="1">
      <c r="BP45541" s="90"/>
    </row>
    <row r="45542" spans="68:68" customFormat="1">
      <c r="BP45542" s="90"/>
    </row>
    <row r="45543" spans="68:68" customFormat="1">
      <c r="BP45543" s="90"/>
    </row>
    <row r="45544" spans="68:68" customFormat="1">
      <c r="BP45544" s="90"/>
    </row>
    <row r="45545" spans="68:68" customFormat="1">
      <c r="BP45545" s="90"/>
    </row>
    <row r="45546" spans="68:68" customFormat="1">
      <c r="BP45546" s="90"/>
    </row>
    <row r="45547" spans="68:68" customFormat="1">
      <c r="BP45547" s="90"/>
    </row>
    <row r="45548" spans="68:68" customFormat="1">
      <c r="BP45548" s="90"/>
    </row>
    <row r="45549" spans="68:68" customFormat="1">
      <c r="BP45549" s="90"/>
    </row>
    <row r="45550" spans="68:68" customFormat="1">
      <c r="BP45550" s="90"/>
    </row>
    <row r="45551" spans="68:68" customFormat="1">
      <c r="BP45551" s="90"/>
    </row>
    <row r="45552" spans="68:68" customFormat="1">
      <c r="BP45552" s="90"/>
    </row>
    <row r="45553" spans="68:68" customFormat="1">
      <c r="BP45553" s="90"/>
    </row>
    <row r="45554" spans="68:68" customFormat="1">
      <c r="BP45554" s="90"/>
    </row>
    <row r="45555" spans="68:68" customFormat="1">
      <c r="BP45555" s="90"/>
    </row>
    <row r="45556" spans="68:68" customFormat="1">
      <c r="BP45556" s="90"/>
    </row>
    <row r="45557" spans="68:68" customFormat="1">
      <c r="BP45557" s="90"/>
    </row>
    <row r="45558" spans="68:68" customFormat="1">
      <c r="BP45558" s="90"/>
    </row>
    <row r="45559" spans="68:68" customFormat="1">
      <c r="BP45559" s="90"/>
    </row>
    <row r="45560" spans="68:68" customFormat="1">
      <c r="BP45560" s="90"/>
    </row>
    <row r="45561" spans="68:68" customFormat="1">
      <c r="BP45561" s="90"/>
    </row>
    <row r="45562" spans="68:68" customFormat="1">
      <c r="BP45562" s="90"/>
    </row>
    <row r="45563" spans="68:68" customFormat="1">
      <c r="BP45563" s="90"/>
    </row>
    <row r="45564" spans="68:68" customFormat="1">
      <c r="BP45564" s="90"/>
    </row>
    <row r="45565" spans="68:68" customFormat="1">
      <c r="BP45565" s="90"/>
    </row>
    <row r="45566" spans="68:68" customFormat="1">
      <c r="BP45566" s="90"/>
    </row>
    <row r="45567" spans="68:68" customFormat="1">
      <c r="BP45567" s="90"/>
    </row>
    <row r="45568" spans="68:68" customFormat="1">
      <c r="BP45568" s="90"/>
    </row>
    <row r="45569" spans="68:68" customFormat="1">
      <c r="BP45569" s="90"/>
    </row>
    <row r="45570" spans="68:68" customFormat="1">
      <c r="BP45570" s="90"/>
    </row>
    <row r="45571" spans="68:68" customFormat="1">
      <c r="BP45571" s="90"/>
    </row>
    <row r="45572" spans="68:68" customFormat="1">
      <c r="BP45572" s="90"/>
    </row>
    <row r="45573" spans="68:68" customFormat="1">
      <c r="BP45573" s="90"/>
    </row>
    <row r="45574" spans="68:68" customFormat="1">
      <c r="BP45574" s="90"/>
    </row>
    <row r="45575" spans="68:68" customFormat="1">
      <c r="BP45575" s="90"/>
    </row>
    <row r="45576" spans="68:68" customFormat="1">
      <c r="BP45576" s="90"/>
    </row>
    <row r="45577" spans="68:68" customFormat="1">
      <c r="BP45577" s="90"/>
    </row>
    <row r="45578" spans="68:68" customFormat="1">
      <c r="BP45578" s="90"/>
    </row>
    <row r="45579" spans="68:68" customFormat="1">
      <c r="BP45579" s="90"/>
    </row>
    <row r="45580" spans="68:68" customFormat="1">
      <c r="BP45580" s="90"/>
    </row>
    <row r="45581" spans="68:68" customFormat="1">
      <c r="BP45581" s="90"/>
    </row>
    <row r="45582" spans="68:68" customFormat="1">
      <c r="BP45582" s="90"/>
    </row>
    <row r="45583" spans="68:68" customFormat="1">
      <c r="BP45583" s="90"/>
    </row>
    <row r="45584" spans="68:68" customFormat="1">
      <c r="BP45584" s="90"/>
    </row>
    <row r="45585" spans="68:68" customFormat="1">
      <c r="BP45585" s="90"/>
    </row>
    <row r="45586" spans="68:68" customFormat="1">
      <c r="BP45586" s="90"/>
    </row>
    <row r="45587" spans="68:68" customFormat="1">
      <c r="BP45587" s="90"/>
    </row>
    <row r="45588" spans="68:68" customFormat="1">
      <c r="BP45588" s="90"/>
    </row>
    <row r="45589" spans="68:68" customFormat="1">
      <c r="BP45589" s="90"/>
    </row>
    <row r="45590" spans="68:68" customFormat="1">
      <c r="BP45590" s="90"/>
    </row>
    <row r="45591" spans="68:68" customFormat="1">
      <c r="BP45591" s="90"/>
    </row>
    <row r="45592" spans="68:68" customFormat="1">
      <c r="BP45592" s="90"/>
    </row>
    <row r="45593" spans="68:68" customFormat="1">
      <c r="BP45593" s="90"/>
    </row>
    <row r="45594" spans="68:68" customFormat="1">
      <c r="BP45594" s="90"/>
    </row>
    <row r="45595" spans="68:68" customFormat="1">
      <c r="BP45595" s="90"/>
    </row>
    <row r="45596" spans="68:68" customFormat="1">
      <c r="BP45596" s="90"/>
    </row>
    <row r="45597" spans="68:68" customFormat="1">
      <c r="BP45597" s="90"/>
    </row>
    <row r="45598" spans="68:68" customFormat="1">
      <c r="BP45598" s="90"/>
    </row>
    <row r="45599" spans="68:68" customFormat="1">
      <c r="BP45599" s="90"/>
    </row>
    <row r="45600" spans="68:68" customFormat="1">
      <c r="BP45600" s="90"/>
    </row>
    <row r="45601" spans="68:68" customFormat="1">
      <c r="BP45601" s="90"/>
    </row>
    <row r="45602" spans="68:68" customFormat="1">
      <c r="BP45602" s="90"/>
    </row>
    <row r="45603" spans="68:68" customFormat="1">
      <c r="BP45603" s="90"/>
    </row>
    <row r="45604" spans="68:68" customFormat="1">
      <c r="BP45604" s="90"/>
    </row>
    <row r="45605" spans="68:68" customFormat="1">
      <c r="BP45605" s="90"/>
    </row>
    <row r="45606" spans="68:68" customFormat="1">
      <c r="BP45606" s="90"/>
    </row>
    <row r="45607" spans="68:68" customFormat="1">
      <c r="BP45607" s="90"/>
    </row>
    <row r="45608" spans="68:68" customFormat="1">
      <c r="BP45608" s="90"/>
    </row>
    <row r="45609" spans="68:68" customFormat="1">
      <c r="BP45609" s="90"/>
    </row>
    <row r="45610" spans="68:68" customFormat="1">
      <c r="BP45610" s="90"/>
    </row>
    <row r="45611" spans="68:68" customFormat="1">
      <c r="BP45611" s="90"/>
    </row>
    <row r="45612" spans="68:68" customFormat="1">
      <c r="BP45612" s="90"/>
    </row>
    <row r="45613" spans="68:68" customFormat="1">
      <c r="BP45613" s="90"/>
    </row>
    <row r="45614" spans="68:68" customFormat="1">
      <c r="BP45614" s="90"/>
    </row>
    <row r="45615" spans="68:68" customFormat="1">
      <c r="BP45615" s="90"/>
    </row>
    <row r="45616" spans="68:68" customFormat="1">
      <c r="BP45616" s="90"/>
    </row>
    <row r="45617" spans="68:68" customFormat="1">
      <c r="BP45617" s="90"/>
    </row>
    <row r="45618" spans="68:68" customFormat="1">
      <c r="BP45618" s="90"/>
    </row>
    <row r="45619" spans="68:68" customFormat="1">
      <c r="BP45619" s="90"/>
    </row>
    <row r="45620" spans="68:68" customFormat="1">
      <c r="BP45620" s="90"/>
    </row>
    <row r="45621" spans="68:68" customFormat="1">
      <c r="BP45621" s="90"/>
    </row>
    <row r="45622" spans="68:68" customFormat="1">
      <c r="BP45622" s="90"/>
    </row>
    <row r="45623" spans="68:68" customFormat="1">
      <c r="BP45623" s="90"/>
    </row>
    <row r="45624" spans="68:68" customFormat="1">
      <c r="BP45624" s="90"/>
    </row>
    <row r="45625" spans="68:68" customFormat="1">
      <c r="BP45625" s="90"/>
    </row>
    <row r="45626" spans="68:68" customFormat="1">
      <c r="BP45626" s="90"/>
    </row>
    <row r="45627" spans="68:68" customFormat="1">
      <c r="BP45627" s="90"/>
    </row>
    <row r="45628" spans="68:68" customFormat="1">
      <c r="BP45628" s="90"/>
    </row>
    <row r="45629" spans="68:68" customFormat="1">
      <c r="BP45629" s="90"/>
    </row>
    <row r="45630" spans="68:68" customFormat="1">
      <c r="BP45630" s="90"/>
    </row>
    <row r="45631" spans="68:68" customFormat="1">
      <c r="BP45631" s="90"/>
    </row>
    <row r="45632" spans="68:68" customFormat="1">
      <c r="BP45632" s="90"/>
    </row>
    <row r="45633" spans="68:68" customFormat="1">
      <c r="BP45633" s="90"/>
    </row>
    <row r="45634" spans="68:68" customFormat="1">
      <c r="BP45634" s="90"/>
    </row>
    <row r="45635" spans="68:68" customFormat="1">
      <c r="BP45635" s="90"/>
    </row>
    <row r="45636" spans="68:68" customFormat="1">
      <c r="BP45636" s="90"/>
    </row>
    <row r="45637" spans="68:68" customFormat="1">
      <c r="BP45637" s="90"/>
    </row>
    <row r="45638" spans="68:68" customFormat="1">
      <c r="BP45638" s="90"/>
    </row>
    <row r="45639" spans="68:68" customFormat="1">
      <c r="BP45639" s="90"/>
    </row>
    <row r="45640" spans="68:68" customFormat="1">
      <c r="BP45640" s="90"/>
    </row>
    <row r="45641" spans="68:68" customFormat="1">
      <c r="BP45641" s="90"/>
    </row>
    <row r="45642" spans="68:68" customFormat="1">
      <c r="BP45642" s="90"/>
    </row>
    <row r="45643" spans="68:68" customFormat="1">
      <c r="BP45643" s="90"/>
    </row>
    <row r="45644" spans="68:68" customFormat="1">
      <c r="BP45644" s="90"/>
    </row>
    <row r="45645" spans="68:68" customFormat="1">
      <c r="BP45645" s="90"/>
    </row>
    <row r="45646" spans="68:68" customFormat="1">
      <c r="BP45646" s="90"/>
    </row>
    <row r="45647" spans="68:68" customFormat="1">
      <c r="BP45647" s="90"/>
    </row>
    <row r="45648" spans="68:68" customFormat="1">
      <c r="BP45648" s="90"/>
    </row>
    <row r="45649" spans="68:68" customFormat="1">
      <c r="BP45649" s="90"/>
    </row>
    <row r="45650" spans="68:68" customFormat="1">
      <c r="BP45650" s="90"/>
    </row>
    <row r="45651" spans="68:68" customFormat="1">
      <c r="BP45651" s="90"/>
    </row>
    <row r="45652" spans="68:68" customFormat="1">
      <c r="BP45652" s="90"/>
    </row>
    <row r="45653" spans="68:68" customFormat="1">
      <c r="BP45653" s="90"/>
    </row>
    <row r="45654" spans="68:68" customFormat="1">
      <c r="BP45654" s="90"/>
    </row>
    <row r="45655" spans="68:68" customFormat="1">
      <c r="BP45655" s="90"/>
    </row>
    <row r="45656" spans="68:68" customFormat="1">
      <c r="BP45656" s="90"/>
    </row>
    <row r="45657" spans="68:68" customFormat="1">
      <c r="BP45657" s="90"/>
    </row>
    <row r="45658" spans="68:68" customFormat="1">
      <c r="BP45658" s="90"/>
    </row>
    <row r="45659" spans="68:68" customFormat="1">
      <c r="BP45659" s="90"/>
    </row>
    <row r="45660" spans="68:68" customFormat="1">
      <c r="BP45660" s="90"/>
    </row>
    <row r="45661" spans="68:68" customFormat="1">
      <c r="BP45661" s="90"/>
    </row>
    <row r="45662" spans="68:68" customFormat="1">
      <c r="BP45662" s="90"/>
    </row>
    <row r="45663" spans="68:68" customFormat="1">
      <c r="BP45663" s="90"/>
    </row>
    <row r="45664" spans="68:68" customFormat="1">
      <c r="BP45664" s="90"/>
    </row>
    <row r="45665" spans="68:68" customFormat="1">
      <c r="BP45665" s="90"/>
    </row>
    <row r="45666" spans="68:68" customFormat="1">
      <c r="BP45666" s="90"/>
    </row>
    <row r="45667" spans="68:68" customFormat="1">
      <c r="BP45667" s="90"/>
    </row>
    <row r="45668" spans="68:68" customFormat="1">
      <c r="BP45668" s="90"/>
    </row>
    <row r="45669" spans="68:68" customFormat="1">
      <c r="BP45669" s="90"/>
    </row>
    <row r="45670" spans="68:68" customFormat="1">
      <c r="BP45670" s="90"/>
    </row>
    <row r="45671" spans="68:68" customFormat="1">
      <c r="BP45671" s="90"/>
    </row>
    <row r="45672" spans="68:68" customFormat="1">
      <c r="BP45672" s="90"/>
    </row>
    <row r="45673" spans="68:68" customFormat="1">
      <c r="BP45673" s="90"/>
    </row>
    <row r="45674" spans="68:68" customFormat="1">
      <c r="BP45674" s="90"/>
    </row>
    <row r="45675" spans="68:68" customFormat="1">
      <c r="BP45675" s="90"/>
    </row>
    <row r="45676" spans="68:68" customFormat="1">
      <c r="BP45676" s="90"/>
    </row>
    <row r="45677" spans="68:68" customFormat="1">
      <c r="BP45677" s="90"/>
    </row>
    <row r="45678" spans="68:68" customFormat="1">
      <c r="BP45678" s="90"/>
    </row>
    <row r="45679" spans="68:68" customFormat="1">
      <c r="BP45679" s="90"/>
    </row>
    <row r="45680" spans="68:68" customFormat="1">
      <c r="BP45680" s="90"/>
    </row>
    <row r="45681" spans="68:68" customFormat="1">
      <c r="BP45681" s="90"/>
    </row>
    <row r="45682" spans="68:68" customFormat="1">
      <c r="BP45682" s="90"/>
    </row>
    <row r="45683" spans="68:68" customFormat="1">
      <c r="BP45683" s="90"/>
    </row>
    <row r="45684" spans="68:68" customFormat="1">
      <c r="BP45684" s="90"/>
    </row>
    <row r="45685" spans="68:68" customFormat="1">
      <c r="BP45685" s="90"/>
    </row>
    <row r="45686" spans="68:68" customFormat="1">
      <c r="BP45686" s="90"/>
    </row>
    <row r="45687" spans="68:68" customFormat="1">
      <c r="BP45687" s="90"/>
    </row>
    <row r="45688" spans="68:68" customFormat="1">
      <c r="BP45688" s="90"/>
    </row>
    <row r="45689" spans="68:68" customFormat="1">
      <c r="BP45689" s="90"/>
    </row>
    <row r="45690" spans="68:68" customFormat="1">
      <c r="BP45690" s="90"/>
    </row>
    <row r="45691" spans="68:68" customFormat="1">
      <c r="BP45691" s="90"/>
    </row>
    <row r="45692" spans="68:68" customFormat="1">
      <c r="BP45692" s="90"/>
    </row>
    <row r="45693" spans="68:68" customFormat="1">
      <c r="BP45693" s="90"/>
    </row>
    <row r="45694" spans="68:68" customFormat="1">
      <c r="BP45694" s="90"/>
    </row>
    <row r="45695" spans="68:68" customFormat="1">
      <c r="BP45695" s="90"/>
    </row>
    <row r="45696" spans="68:68" customFormat="1">
      <c r="BP45696" s="90"/>
    </row>
    <row r="45697" spans="68:68" customFormat="1">
      <c r="BP45697" s="90"/>
    </row>
    <row r="45698" spans="68:68" customFormat="1">
      <c r="BP45698" s="90"/>
    </row>
    <row r="45699" spans="68:68" customFormat="1">
      <c r="BP45699" s="90"/>
    </row>
    <row r="45700" spans="68:68" customFormat="1">
      <c r="BP45700" s="90"/>
    </row>
    <row r="45701" spans="68:68" customFormat="1">
      <c r="BP45701" s="90"/>
    </row>
    <row r="45702" spans="68:68" customFormat="1">
      <c r="BP45702" s="90"/>
    </row>
    <row r="45703" spans="68:68" customFormat="1">
      <c r="BP45703" s="90"/>
    </row>
    <row r="45704" spans="68:68" customFormat="1">
      <c r="BP45704" s="90"/>
    </row>
    <row r="45705" spans="68:68" customFormat="1">
      <c r="BP45705" s="90"/>
    </row>
    <row r="45706" spans="68:68" customFormat="1">
      <c r="BP45706" s="90"/>
    </row>
    <row r="45707" spans="68:68" customFormat="1">
      <c r="BP45707" s="90"/>
    </row>
    <row r="45708" spans="68:68" customFormat="1">
      <c r="BP45708" s="90"/>
    </row>
    <row r="45709" spans="68:68" customFormat="1">
      <c r="BP45709" s="90"/>
    </row>
    <row r="45710" spans="68:68" customFormat="1">
      <c r="BP45710" s="90"/>
    </row>
    <row r="45711" spans="68:68" customFormat="1">
      <c r="BP45711" s="90"/>
    </row>
    <row r="45712" spans="68:68" customFormat="1">
      <c r="BP45712" s="90"/>
    </row>
    <row r="45713" spans="68:68" customFormat="1">
      <c r="BP45713" s="90"/>
    </row>
    <row r="45714" spans="68:68" customFormat="1">
      <c r="BP45714" s="90"/>
    </row>
    <row r="45715" spans="68:68" customFormat="1">
      <c r="BP45715" s="90"/>
    </row>
    <row r="45716" spans="68:68" customFormat="1">
      <c r="BP45716" s="90"/>
    </row>
    <row r="45717" spans="68:68" customFormat="1">
      <c r="BP45717" s="90"/>
    </row>
    <row r="45718" spans="68:68" customFormat="1">
      <c r="BP45718" s="90"/>
    </row>
    <row r="45719" spans="68:68" customFormat="1">
      <c r="BP45719" s="90"/>
    </row>
    <row r="45720" spans="68:68" customFormat="1">
      <c r="BP45720" s="90"/>
    </row>
    <row r="45721" spans="68:68" customFormat="1">
      <c r="BP45721" s="90"/>
    </row>
    <row r="45722" spans="68:68" customFormat="1">
      <c r="BP45722" s="90"/>
    </row>
    <row r="45723" spans="68:68" customFormat="1">
      <c r="BP45723" s="90"/>
    </row>
    <row r="45724" spans="68:68" customFormat="1">
      <c r="BP45724" s="90"/>
    </row>
    <row r="45725" spans="68:68" customFormat="1">
      <c r="BP45725" s="90"/>
    </row>
    <row r="45726" spans="68:68" customFormat="1">
      <c r="BP45726" s="90"/>
    </row>
    <row r="45727" spans="68:68" customFormat="1">
      <c r="BP45727" s="90"/>
    </row>
    <row r="45728" spans="68:68" customFormat="1">
      <c r="BP45728" s="90"/>
    </row>
    <row r="45729" spans="68:68" customFormat="1">
      <c r="BP45729" s="90"/>
    </row>
    <row r="45730" spans="68:68" customFormat="1">
      <c r="BP45730" s="90"/>
    </row>
    <row r="45731" spans="68:68" customFormat="1">
      <c r="BP45731" s="90"/>
    </row>
    <row r="45732" spans="68:68" customFormat="1">
      <c r="BP45732" s="90"/>
    </row>
    <row r="45733" spans="68:68" customFormat="1">
      <c r="BP45733" s="90"/>
    </row>
    <row r="45734" spans="68:68" customFormat="1">
      <c r="BP45734" s="90"/>
    </row>
    <row r="45735" spans="68:68" customFormat="1">
      <c r="BP45735" s="90"/>
    </row>
    <row r="45736" spans="68:68" customFormat="1">
      <c r="BP45736" s="90"/>
    </row>
    <row r="45737" spans="68:68" customFormat="1">
      <c r="BP45737" s="90"/>
    </row>
    <row r="45738" spans="68:68" customFormat="1">
      <c r="BP45738" s="90"/>
    </row>
    <row r="45739" spans="68:68" customFormat="1">
      <c r="BP45739" s="90"/>
    </row>
    <row r="45740" spans="68:68" customFormat="1">
      <c r="BP45740" s="90"/>
    </row>
    <row r="45741" spans="68:68" customFormat="1">
      <c r="BP45741" s="90"/>
    </row>
    <row r="45742" spans="68:68" customFormat="1">
      <c r="BP45742" s="90"/>
    </row>
    <row r="45743" spans="68:68" customFormat="1">
      <c r="BP45743" s="90"/>
    </row>
    <row r="45744" spans="68:68" customFormat="1">
      <c r="BP45744" s="90"/>
    </row>
    <row r="45745" spans="68:68" customFormat="1">
      <c r="BP45745" s="90"/>
    </row>
    <row r="45746" spans="68:68" customFormat="1">
      <c r="BP45746" s="90"/>
    </row>
    <row r="45747" spans="68:68" customFormat="1">
      <c r="BP45747" s="90"/>
    </row>
    <row r="45748" spans="68:68" customFormat="1">
      <c r="BP45748" s="90"/>
    </row>
    <row r="45749" spans="68:68" customFormat="1">
      <c r="BP45749" s="90"/>
    </row>
    <row r="45750" spans="68:68" customFormat="1">
      <c r="BP45750" s="90"/>
    </row>
    <row r="45751" spans="68:68" customFormat="1">
      <c r="BP45751" s="90"/>
    </row>
    <row r="45752" spans="68:68" customFormat="1">
      <c r="BP45752" s="90"/>
    </row>
    <row r="45753" spans="68:68" customFormat="1">
      <c r="BP45753" s="90"/>
    </row>
    <row r="45754" spans="68:68" customFormat="1">
      <c r="BP45754" s="90"/>
    </row>
    <row r="45755" spans="68:68" customFormat="1">
      <c r="BP45755" s="90"/>
    </row>
    <row r="45756" spans="68:68" customFormat="1">
      <c r="BP45756" s="90"/>
    </row>
    <row r="45757" spans="68:68" customFormat="1">
      <c r="BP45757" s="90"/>
    </row>
    <row r="45758" spans="68:68" customFormat="1">
      <c r="BP45758" s="90"/>
    </row>
    <row r="45759" spans="68:68" customFormat="1">
      <c r="BP45759" s="90"/>
    </row>
    <row r="45760" spans="68:68" customFormat="1">
      <c r="BP45760" s="90"/>
    </row>
    <row r="45761" spans="68:68" customFormat="1">
      <c r="BP45761" s="90"/>
    </row>
    <row r="45762" spans="68:68" customFormat="1">
      <c r="BP45762" s="90"/>
    </row>
    <row r="45763" spans="68:68" customFormat="1">
      <c r="BP45763" s="90"/>
    </row>
    <row r="45764" spans="68:68" customFormat="1">
      <c r="BP45764" s="90"/>
    </row>
    <row r="45765" spans="68:68" customFormat="1">
      <c r="BP45765" s="90"/>
    </row>
    <row r="45766" spans="68:68" customFormat="1">
      <c r="BP45766" s="90"/>
    </row>
    <row r="45767" spans="68:68" customFormat="1">
      <c r="BP45767" s="90"/>
    </row>
    <row r="45768" spans="68:68" customFormat="1">
      <c r="BP45768" s="90"/>
    </row>
    <row r="45769" spans="68:68" customFormat="1">
      <c r="BP45769" s="90"/>
    </row>
    <row r="45770" spans="68:68" customFormat="1">
      <c r="BP45770" s="90"/>
    </row>
    <row r="45771" spans="68:68" customFormat="1">
      <c r="BP45771" s="90"/>
    </row>
    <row r="45772" spans="68:68" customFormat="1">
      <c r="BP45772" s="90"/>
    </row>
    <row r="45773" spans="68:68" customFormat="1">
      <c r="BP45773" s="90"/>
    </row>
    <row r="45774" spans="68:68" customFormat="1">
      <c r="BP45774" s="90"/>
    </row>
    <row r="45775" spans="68:68" customFormat="1">
      <c r="BP45775" s="90"/>
    </row>
    <row r="45776" spans="68:68" customFormat="1">
      <c r="BP45776" s="90"/>
    </row>
    <row r="45777" spans="68:68" customFormat="1">
      <c r="BP45777" s="90"/>
    </row>
    <row r="45778" spans="68:68" customFormat="1">
      <c r="BP45778" s="90"/>
    </row>
    <row r="45779" spans="68:68" customFormat="1">
      <c r="BP45779" s="90"/>
    </row>
    <row r="45780" spans="68:68" customFormat="1">
      <c r="BP45780" s="90"/>
    </row>
    <row r="45781" spans="68:68" customFormat="1">
      <c r="BP45781" s="90"/>
    </row>
    <row r="45782" spans="68:68" customFormat="1">
      <c r="BP45782" s="90"/>
    </row>
    <row r="45783" spans="68:68" customFormat="1">
      <c r="BP45783" s="90"/>
    </row>
    <row r="45784" spans="68:68" customFormat="1">
      <c r="BP45784" s="90"/>
    </row>
    <row r="45785" spans="68:68" customFormat="1">
      <c r="BP45785" s="90"/>
    </row>
    <row r="45786" spans="68:68" customFormat="1">
      <c r="BP45786" s="90"/>
    </row>
    <row r="45787" spans="68:68" customFormat="1">
      <c r="BP45787" s="90"/>
    </row>
    <row r="45788" spans="68:68" customFormat="1">
      <c r="BP45788" s="90"/>
    </row>
    <row r="45789" spans="68:68" customFormat="1">
      <c r="BP45789" s="90"/>
    </row>
    <row r="45790" spans="68:68" customFormat="1">
      <c r="BP45790" s="90"/>
    </row>
    <row r="45791" spans="68:68" customFormat="1">
      <c r="BP45791" s="90"/>
    </row>
    <row r="45792" spans="68:68" customFormat="1">
      <c r="BP45792" s="90"/>
    </row>
    <row r="45793" spans="68:68" customFormat="1">
      <c r="BP45793" s="90"/>
    </row>
    <row r="45794" spans="68:68" customFormat="1">
      <c r="BP45794" s="90"/>
    </row>
    <row r="45795" spans="68:68" customFormat="1">
      <c r="BP45795" s="90"/>
    </row>
    <row r="45796" spans="68:68" customFormat="1">
      <c r="BP45796" s="90"/>
    </row>
    <row r="45797" spans="68:68" customFormat="1">
      <c r="BP45797" s="90"/>
    </row>
    <row r="45798" spans="68:68" customFormat="1">
      <c r="BP45798" s="90"/>
    </row>
    <row r="45799" spans="68:68" customFormat="1">
      <c r="BP45799" s="90"/>
    </row>
    <row r="45800" spans="68:68" customFormat="1">
      <c r="BP45800" s="90"/>
    </row>
    <row r="45801" spans="68:68" customFormat="1">
      <c r="BP45801" s="90"/>
    </row>
    <row r="45802" spans="68:68" customFormat="1">
      <c r="BP45802" s="90"/>
    </row>
    <row r="45803" spans="68:68" customFormat="1">
      <c r="BP45803" s="90"/>
    </row>
    <row r="45804" spans="68:68" customFormat="1">
      <c r="BP45804" s="90"/>
    </row>
    <row r="45805" spans="68:68" customFormat="1">
      <c r="BP45805" s="90"/>
    </row>
    <row r="45806" spans="68:68" customFormat="1">
      <c r="BP45806" s="90"/>
    </row>
    <row r="45807" spans="68:68" customFormat="1">
      <c r="BP45807" s="90"/>
    </row>
    <row r="45808" spans="68:68" customFormat="1">
      <c r="BP45808" s="90"/>
    </row>
    <row r="45809" spans="68:68" customFormat="1">
      <c r="BP45809" s="90"/>
    </row>
    <row r="45810" spans="68:68" customFormat="1">
      <c r="BP45810" s="90"/>
    </row>
    <row r="45811" spans="68:68" customFormat="1">
      <c r="BP45811" s="90"/>
    </row>
    <row r="45812" spans="68:68" customFormat="1">
      <c r="BP45812" s="90"/>
    </row>
    <row r="45813" spans="68:68" customFormat="1">
      <c r="BP45813" s="90"/>
    </row>
    <row r="45814" spans="68:68" customFormat="1">
      <c r="BP45814" s="90"/>
    </row>
    <row r="45815" spans="68:68" customFormat="1">
      <c r="BP45815" s="90"/>
    </row>
    <row r="45816" spans="68:68" customFormat="1">
      <c r="BP45816" s="90"/>
    </row>
    <row r="45817" spans="68:68" customFormat="1">
      <c r="BP45817" s="90"/>
    </row>
    <row r="45818" spans="68:68" customFormat="1">
      <c r="BP45818" s="90"/>
    </row>
    <row r="45819" spans="68:68" customFormat="1">
      <c r="BP45819" s="90"/>
    </row>
    <row r="45820" spans="68:68" customFormat="1">
      <c r="BP45820" s="90"/>
    </row>
    <row r="45821" spans="68:68" customFormat="1">
      <c r="BP45821" s="90"/>
    </row>
    <row r="45822" spans="68:68" customFormat="1">
      <c r="BP45822" s="90"/>
    </row>
    <row r="45823" spans="68:68" customFormat="1">
      <c r="BP45823" s="90"/>
    </row>
    <row r="45824" spans="68:68" customFormat="1">
      <c r="BP45824" s="90"/>
    </row>
    <row r="45825" spans="68:68" customFormat="1">
      <c r="BP45825" s="90"/>
    </row>
    <row r="45826" spans="68:68" customFormat="1">
      <c r="BP45826" s="90"/>
    </row>
    <row r="45827" spans="68:68" customFormat="1">
      <c r="BP45827" s="90"/>
    </row>
    <row r="45828" spans="68:68" customFormat="1">
      <c r="BP45828" s="90"/>
    </row>
    <row r="45829" spans="68:68" customFormat="1">
      <c r="BP45829" s="90"/>
    </row>
    <row r="45830" spans="68:68" customFormat="1">
      <c r="BP45830" s="90"/>
    </row>
    <row r="45831" spans="68:68" customFormat="1">
      <c r="BP45831" s="90"/>
    </row>
    <row r="45832" spans="68:68" customFormat="1">
      <c r="BP45832" s="90"/>
    </row>
    <row r="45833" spans="68:68" customFormat="1">
      <c r="BP45833" s="90"/>
    </row>
    <row r="45834" spans="68:68" customFormat="1">
      <c r="BP45834" s="90"/>
    </row>
    <row r="45835" spans="68:68" customFormat="1">
      <c r="BP45835" s="90"/>
    </row>
    <row r="45836" spans="68:68" customFormat="1">
      <c r="BP45836" s="90"/>
    </row>
    <row r="45837" spans="68:68" customFormat="1">
      <c r="BP45837" s="90"/>
    </row>
    <row r="45838" spans="68:68" customFormat="1">
      <c r="BP45838" s="90"/>
    </row>
    <row r="45839" spans="68:68" customFormat="1">
      <c r="BP45839" s="90"/>
    </row>
    <row r="45840" spans="68:68" customFormat="1">
      <c r="BP45840" s="90"/>
    </row>
    <row r="45841" spans="68:68" customFormat="1">
      <c r="BP45841" s="90"/>
    </row>
    <row r="45842" spans="68:68" customFormat="1">
      <c r="BP45842" s="90"/>
    </row>
    <row r="45843" spans="68:68" customFormat="1">
      <c r="BP45843" s="90"/>
    </row>
    <row r="45844" spans="68:68" customFormat="1">
      <c r="BP45844" s="90"/>
    </row>
    <row r="45845" spans="68:68" customFormat="1">
      <c r="BP45845" s="90"/>
    </row>
    <row r="45846" spans="68:68" customFormat="1">
      <c r="BP45846" s="90"/>
    </row>
    <row r="45847" spans="68:68" customFormat="1">
      <c r="BP45847" s="90"/>
    </row>
    <row r="45848" spans="68:68" customFormat="1">
      <c r="BP45848" s="90"/>
    </row>
    <row r="45849" spans="68:68" customFormat="1">
      <c r="BP45849" s="90"/>
    </row>
    <row r="45850" spans="68:68" customFormat="1">
      <c r="BP45850" s="90"/>
    </row>
    <row r="45851" spans="68:68" customFormat="1">
      <c r="BP45851" s="90"/>
    </row>
    <row r="45852" spans="68:68" customFormat="1">
      <c r="BP45852" s="90"/>
    </row>
    <row r="45853" spans="68:68" customFormat="1">
      <c r="BP45853" s="90"/>
    </row>
    <row r="45854" spans="68:68" customFormat="1">
      <c r="BP45854" s="90"/>
    </row>
    <row r="45855" spans="68:68" customFormat="1">
      <c r="BP45855" s="90"/>
    </row>
    <row r="45856" spans="68:68" customFormat="1">
      <c r="BP45856" s="90"/>
    </row>
    <row r="45857" spans="68:68" customFormat="1">
      <c r="BP45857" s="90"/>
    </row>
    <row r="45858" spans="68:68" customFormat="1">
      <c r="BP45858" s="90"/>
    </row>
    <row r="45859" spans="68:68" customFormat="1">
      <c r="BP45859" s="90"/>
    </row>
    <row r="45860" spans="68:68" customFormat="1">
      <c r="BP45860" s="90"/>
    </row>
    <row r="45861" spans="68:68" customFormat="1">
      <c r="BP45861" s="90"/>
    </row>
    <row r="45862" spans="68:68" customFormat="1">
      <c r="BP45862" s="90"/>
    </row>
    <row r="45863" spans="68:68" customFormat="1">
      <c r="BP45863" s="90"/>
    </row>
    <row r="45864" spans="68:68" customFormat="1">
      <c r="BP45864" s="90"/>
    </row>
    <row r="45865" spans="68:68" customFormat="1">
      <c r="BP45865" s="90"/>
    </row>
    <row r="45866" spans="68:68" customFormat="1">
      <c r="BP45866" s="90"/>
    </row>
    <row r="45867" spans="68:68" customFormat="1">
      <c r="BP45867" s="90"/>
    </row>
    <row r="45868" spans="68:68" customFormat="1">
      <c r="BP45868" s="90"/>
    </row>
    <row r="45869" spans="68:68" customFormat="1">
      <c r="BP45869" s="90"/>
    </row>
    <row r="45870" spans="68:68" customFormat="1">
      <c r="BP45870" s="90"/>
    </row>
    <row r="45871" spans="68:68" customFormat="1">
      <c r="BP45871" s="90"/>
    </row>
    <row r="45872" spans="68:68" customFormat="1">
      <c r="BP45872" s="90"/>
    </row>
    <row r="45873" spans="68:68" customFormat="1">
      <c r="BP45873" s="90"/>
    </row>
    <row r="45874" spans="68:68" customFormat="1">
      <c r="BP45874" s="90"/>
    </row>
    <row r="45875" spans="68:68" customFormat="1">
      <c r="BP45875" s="90"/>
    </row>
    <row r="45876" spans="68:68" customFormat="1">
      <c r="BP45876" s="90"/>
    </row>
    <row r="45877" spans="68:68" customFormat="1">
      <c r="BP45877" s="90"/>
    </row>
    <row r="45878" spans="68:68" customFormat="1">
      <c r="BP45878" s="90"/>
    </row>
    <row r="45879" spans="68:68" customFormat="1">
      <c r="BP45879" s="90"/>
    </row>
    <row r="45880" spans="68:68" customFormat="1">
      <c r="BP45880" s="90"/>
    </row>
    <row r="45881" spans="68:68" customFormat="1">
      <c r="BP45881" s="90"/>
    </row>
    <row r="45882" spans="68:68" customFormat="1">
      <c r="BP45882" s="90"/>
    </row>
    <row r="45883" spans="68:68" customFormat="1">
      <c r="BP45883" s="90"/>
    </row>
    <row r="45884" spans="68:68" customFormat="1">
      <c r="BP45884" s="90"/>
    </row>
    <row r="45885" spans="68:68" customFormat="1">
      <c r="BP45885" s="90"/>
    </row>
    <row r="45886" spans="68:68" customFormat="1">
      <c r="BP45886" s="90"/>
    </row>
    <row r="45887" spans="68:68" customFormat="1">
      <c r="BP45887" s="90"/>
    </row>
    <row r="45888" spans="68:68" customFormat="1">
      <c r="BP45888" s="90"/>
    </row>
    <row r="45889" spans="68:68" customFormat="1">
      <c r="BP45889" s="90"/>
    </row>
    <row r="45890" spans="68:68" customFormat="1">
      <c r="BP45890" s="90"/>
    </row>
    <row r="45891" spans="68:68" customFormat="1">
      <c r="BP45891" s="90"/>
    </row>
    <row r="45892" spans="68:68" customFormat="1">
      <c r="BP45892" s="90"/>
    </row>
    <row r="45893" spans="68:68" customFormat="1">
      <c r="BP45893" s="90"/>
    </row>
    <row r="45894" spans="68:68" customFormat="1">
      <c r="BP45894" s="90"/>
    </row>
    <row r="45895" spans="68:68" customFormat="1">
      <c r="BP45895" s="90"/>
    </row>
    <row r="45896" spans="68:68" customFormat="1">
      <c r="BP45896" s="90"/>
    </row>
    <row r="45897" spans="68:68" customFormat="1">
      <c r="BP45897" s="90"/>
    </row>
    <row r="45898" spans="68:68" customFormat="1">
      <c r="BP45898" s="90"/>
    </row>
    <row r="45899" spans="68:68" customFormat="1">
      <c r="BP45899" s="90"/>
    </row>
    <row r="45900" spans="68:68" customFormat="1">
      <c r="BP45900" s="90"/>
    </row>
    <row r="45901" spans="68:68" customFormat="1">
      <c r="BP45901" s="90"/>
    </row>
    <row r="45902" spans="68:68" customFormat="1">
      <c r="BP45902" s="90"/>
    </row>
    <row r="45903" spans="68:68" customFormat="1">
      <c r="BP45903" s="90"/>
    </row>
    <row r="45904" spans="68:68" customFormat="1">
      <c r="BP45904" s="90"/>
    </row>
    <row r="45905" spans="68:68" customFormat="1">
      <c r="BP45905" s="90"/>
    </row>
    <row r="45906" spans="68:68" customFormat="1">
      <c r="BP45906" s="90"/>
    </row>
    <row r="45907" spans="68:68" customFormat="1">
      <c r="BP45907" s="90"/>
    </row>
    <row r="45908" spans="68:68" customFormat="1">
      <c r="BP45908" s="90"/>
    </row>
    <row r="45909" spans="68:68" customFormat="1">
      <c r="BP45909" s="90"/>
    </row>
    <row r="45910" spans="68:68" customFormat="1">
      <c r="BP45910" s="90"/>
    </row>
    <row r="45911" spans="68:68" customFormat="1">
      <c r="BP45911" s="90"/>
    </row>
    <row r="45912" spans="68:68" customFormat="1">
      <c r="BP45912" s="90"/>
    </row>
    <row r="45913" spans="68:68" customFormat="1">
      <c r="BP45913" s="90"/>
    </row>
    <row r="45914" spans="68:68" customFormat="1">
      <c r="BP45914" s="90"/>
    </row>
    <row r="45915" spans="68:68" customFormat="1">
      <c r="BP45915" s="90"/>
    </row>
    <row r="45916" spans="68:68" customFormat="1">
      <c r="BP45916" s="90"/>
    </row>
    <row r="45917" spans="68:68" customFormat="1">
      <c r="BP45917" s="90"/>
    </row>
    <row r="45918" spans="68:68" customFormat="1">
      <c r="BP45918" s="90"/>
    </row>
    <row r="45919" spans="68:68" customFormat="1">
      <c r="BP45919" s="90"/>
    </row>
    <row r="45920" spans="68:68" customFormat="1">
      <c r="BP45920" s="90"/>
    </row>
    <row r="45921" spans="68:68" customFormat="1">
      <c r="BP45921" s="90"/>
    </row>
    <row r="45922" spans="68:68" customFormat="1">
      <c r="BP45922" s="90"/>
    </row>
    <row r="45923" spans="68:68" customFormat="1">
      <c r="BP45923" s="90"/>
    </row>
    <row r="45924" spans="68:68" customFormat="1">
      <c r="BP45924" s="90"/>
    </row>
    <row r="45925" spans="68:68" customFormat="1">
      <c r="BP45925" s="90"/>
    </row>
    <row r="45926" spans="68:68" customFormat="1">
      <c r="BP45926" s="90"/>
    </row>
    <row r="45927" spans="68:68" customFormat="1">
      <c r="BP45927" s="90"/>
    </row>
    <row r="45928" spans="68:68" customFormat="1">
      <c r="BP45928" s="90"/>
    </row>
    <row r="45929" spans="68:68" customFormat="1">
      <c r="BP45929" s="90"/>
    </row>
    <row r="45930" spans="68:68" customFormat="1">
      <c r="BP45930" s="90"/>
    </row>
    <row r="45931" spans="68:68" customFormat="1">
      <c r="BP45931" s="90"/>
    </row>
    <row r="45932" spans="68:68" customFormat="1">
      <c r="BP45932" s="90"/>
    </row>
    <row r="45933" spans="68:68" customFormat="1">
      <c r="BP45933" s="90"/>
    </row>
    <row r="45934" spans="68:68" customFormat="1">
      <c r="BP45934" s="90"/>
    </row>
    <row r="45935" spans="68:68" customFormat="1">
      <c r="BP45935" s="90"/>
    </row>
    <row r="45936" spans="68:68" customFormat="1">
      <c r="BP45936" s="90"/>
    </row>
    <row r="45937" spans="68:68" customFormat="1">
      <c r="BP45937" s="90"/>
    </row>
    <row r="45938" spans="68:68" customFormat="1">
      <c r="BP45938" s="90"/>
    </row>
    <row r="45939" spans="68:68" customFormat="1">
      <c r="BP45939" s="90"/>
    </row>
    <row r="45940" spans="68:68" customFormat="1">
      <c r="BP45940" s="90"/>
    </row>
    <row r="45941" spans="68:68" customFormat="1">
      <c r="BP45941" s="90"/>
    </row>
    <row r="45942" spans="68:68" customFormat="1">
      <c r="BP45942" s="90"/>
    </row>
    <row r="45943" spans="68:68" customFormat="1">
      <c r="BP45943" s="90"/>
    </row>
    <row r="45944" spans="68:68" customFormat="1">
      <c r="BP45944" s="90"/>
    </row>
    <row r="45945" spans="68:68" customFormat="1">
      <c r="BP45945" s="90"/>
    </row>
    <row r="45946" spans="68:68" customFormat="1">
      <c r="BP45946" s="90"/>
    </row>
    <row r="45947" spans="68:68" customFormat="1">
      <c r="BP45947" s="90"/>
    </row>
    <row r="45948" spans="68:68" customFormat="1">
      <c r="BP45948" s="90"/>
    </row>
    <row r="45949" spans="68:68" customFormat="1">
      <c r="BP45949" s="90"/>
    </row>
    <row r="45950" spans="68:68" customFormat="1">
      <c r="BP45950" s="90"/>
    </row>
    <row r="45951" spans="68:68" customFormat="1">
      <c r="BP45951" s="90"/>
    </row>
    <row r="45952" spans="68:68" customFormat="1">
      <c r="BP45952" s="90"/>
    </row>
    <row r="45953" spans="68:68" customFormat="1">
      <c r="BP45953" s="90"/>
    </row>
    <row r="45954" spans="68:68" customFormat="1">
      <c r="BP45954" s="90"/>
    </row>
    <row r="45955" spans="68:68" customFormat="1">
      <c r="BP45955" s="90"/>
    </row>
    <row r="45956" spans="68:68" customFormat="1">
      <c r="BP45956" s="90"/>
    </row>
    <row r="45957" spans="68:68" customFormat="1">
      <c r="BP45957" s="90"/>
    </row>
    <row r="45958" spans="68:68" customFormat="1">
      <c r="BP45958" s="90"/>
    </row>
    <row r="45959" spans="68:68" customFormat="1">
      <c r="BP45959" s="90"/>
    </row>
    <row r="45960" spans="68:68" customFormat="1">
      <c r="BP45960" s="90"/>
    </row>
    <row r="45961" spans="68:68" customFormat="1">
      <c r="BP45961" s="90"/>
    </row>
    <row r="45962" spans="68:68" customFormat="1">
      <c r="BP45962" s="90"/>
    </row>
    <row r="45963" spans="68:68" customFormat="1">
      <c r="BP45963" s="90"/>
    </row>
    <row r="45964" spans="68:68" customFormat="1">
      <c r="BP45964" s="90"/>
    </row>
    <row r="45965" spans="68:68" customFormat="1">
      <c r="BP45965" s="90"/>
    </row>
    <row r="45966" spans="68:68" customFormat="1">
      <c r="BP45966" s="90"/>
    </row>
    <row r="45967" spans="68:68" customFormat="1">
      <c r="BP45967" s="90"/>
    </row>
    <row r="45968" spans="68:68" customFormat="1">
      <c r="BP45968" s="90"/>
    </row>
    <row r="45969" spans="68:68" customFormat="1">
      <c r="BP45969" s="90"/>
    </row>
    <row r="45970" spans="68:68" customFormat="1">
      <c r="BP45970" s="90"/>
    </row>
    <row r="45971" spans="68:68" customFormat="1">
      <c r="BP45971" s="90"/>
    </row>
    <row r="45972" spans="68:68" customFormat="1">
      <c r="BP45972" s="90"/>
    </row>
    <row r="45973" spans="68:68" customFormat="1">
      <c r="BP45973" s="90"/>
    </row>
    <row r="45974" spans="68:68" customFormat="1">
      <c r="BP45974" s="90"/>
    </row>
    <row r="45975" spans="68:68" customFormat="1">
      <c r="BP45975" s="90"/>
    </row>
    <row r="45976" spans="68:68" customFormat="1">
      <c r="BP45976" s="90"/>
    </row>
    <row r="45977" spans="68:68" customFormat="1">
      <c r="BP45977" s="90"/>
    </row>
    <row r="45978" spans="68:68" customFormat="1">
      <c r="BP45978" s="90"/>
    </row>
    <row r="45979" spans="68:68" customFormat="1">
      <c r="BP45979" s="90"/>
    </row>
    <row r="45980" spans="68:68" customFormat="1">
      <c r="BP45980" s="90"/>
    </row>
    <row r="45981" spans="68:68" customFormat="1">
      <c r="BP45981" s="90"/>
    </row>
    <row r="45982" spans="68:68" customFormat="1">
      <c r="BP45982" s="90"/>
    </row>
    <row r="45983" spans="68:68" customFormat="1">
      <c r="BP45983" s="90"/>
    </row>
    <row r="45984" spans="68:68" customFormat="1">
      <c r="BP45984" s="90"/>
    </row>
    <row r="45985" spans="68:68" customFormat="1">
      <c r="BP45985" s="90"/>
    </row>
    <row r="45986" spans="68:68" customFormat="1">
      <c r="BP45986" s="90"/>
    </row>
    <row r="45987" spans="68:68" customFormat="1">
      <c r="BP45987" s="90"/>
    </row>
    <row r="45988" spans="68:68" customFormat="1">
      <c r="BP45988" s="90"/>
    </row>
    <row r="45989" spans="68:68" customFormat="1">
      <c r="BP45989" s="90"/>
    </row>
    <row r="45990" spans="68:68" customFormat="1">
      <c r="BP45990" s="90"/>
    </row>
    <row r="45991" spans="68:68" customFormat="1">
      <c r="BP45991" s="90"/>
    </row>
    <row r="45992" spans="68:68" customFormat="1">
      <c r="BP45992" s="90"/>
    </row>
    <row r="45993" spans="68:68" customFormat="1">
      <c r="BP45993" s="90"/>
    </row>
    <row r="45994" spans="68:68" customFormat="1">
      <c r="BP45994" s="90"/>
    </row>
    <row r="45995" spans="68:68" customFormat="1">
      <c r="BP45995" s="90"/>
    </row>
    <row r="45996" spans="68:68" customFormat="1">
      <c r="BP45996" s="90"/>
    </row>
    <row r="45997" spans="68:68" customFormat="1">
      <c r="BP45997" s="90"/>
    </row>
    <row r="45998" spans="68:68" customFormat="1">
      <c r="BP45998" s="90"/>
    </row>
    <row r="45999" spans="68:68" customFormat="1">
      <c r="BP45999" s="90"/>
    </row>
    <row r="46000" spans="68:68" customFormat="1">
      <c r="BP46000" s="90"/>
    </row>
    <row r="46001" spans="68:68" customFormat="1">
      <c r="BP46001" s="90"/>
    </row>
    <row r="46002" spans="68:68" customFormat="1">
      <c r="BP46002" s="90"/>
    </row>
    <row r="46003" spans="68:68" customFormat="1">
      <c r="BP46003" s="90"/>
    </row>
    <row r="46004" spans="68:68" customFormat="1">
      <c r="BP46004" s="90"/>
    </row>
    <row r="46005" spans="68:68" customFormat="1">
      <c r="BP46005" s="90"/>
    </row>
    <row r="46006" spans="68:68" customFormat="1">
      <c r="BP46006" s="90"/>
    </row>
    <row r="46007" spans="68:68" customFormat="1">
      <c r="BP46007" s="90"/>
    </row>
    <row r="46008" spans="68:68" customFormat="1">
      <c r="BP46008" s="90"/>
    </row>
    <row r="46009" spans="68:68" customFormat="1">
      <c r="BP46009" s="90"/>
    </row>
    <row r="46010" spans="68:68" customFormat="1">
      <c r="BP46010" s="90"/>
    </row>
    <row r="46011" spans="68:68" customFormat="1">
      <c r="BP46011" s="90"/>
    </row>
    <row r="46012" spans="68:68" customFormat="1">
      <c r="BP46012" s="90"/>
    </row>
    <row r="46013" spans="68:68" customFormat="1">
      <c r="BP46013" s="90"/>
    </row>
    <row r="46014" spans="68:68" customFormat="1">
      <c r="BP46014" s="90"/>
    </row>
    <row r="46015" spans="68:68" customFormat="1">
      <c r="BP46015" s="90"/>
    </row>
    <row r="46016" spans="68:68" customFormat="1">
      <c r="BP46016" s="90"/>
    </row>
    <row r="46017" spans="68:68" customFormat="1">
      <c r="BP46017" s="90"/>
    </row>
    <row r="46018" spans="68:68" customFormat="1">
      <c r="BP46018" s="90"/>
    </row>
    <row r="46019" spans="68:68" customFormat="1">
      <c r="BP46019" s="90"/>
    </row>
    <row r="46020" spans="68:68" customFormat="1">
      <c r="BP46020" s="90"/>
    </row>
    <row r="46021" spans="68:68" customFormat="1">
      <c r="BP46021" s="90"/>
    </row>
    <row r="46022" spans="68:68" customFormat="1">
      <c r="BP46022" s="90"/>
    </row>
    <row r="46023" spans="68:68" customFormat="1">
      <c r="BP46023" s="90"/>
    </row>
    <row r="46024" spans="68:68" customFormat="1">
      <c r="BP46024" s="90"/>
    </row>
    <row r="46025" spans="68:68" customFormat="1">
      <c r="BP46025" s="90"/>
    </row>
    <row r="46026" spans="68:68" customFormat="1">
      <c r="BP46026" s="90"/>
    </row>
    <row r="46027" spans="68:68" customFormat="1">
      <c r="BP46027" s="90"/>
    </row>
    <row r="46028" spans="68:68" customFormat="1">
      <c r="BP46028" s="90"/>
    </row>
    <row r="46029" spans="68:68" customFormat="1">
      <c r="BP46029" s="90"/>
    </row>
    <row r="46030" spans="68:68" customFormat="1">
      <c r="BP46030" s="90"/>
    </row>
    <row r="46031" spans="68:68" customFormat="1">
      <c r="BP46031" s="90"/>
    </row>
    <row r="46032" spans="68:68" customFormat="1">
      <c r="BP46032" s="90"/>
    </row>
    <row r="46033" spans="68:68" customFormat="1">
      <c r="BP46033" s="90"/>
    </row>
    <row r="46034" spans="68:68" customFormat="1">
      <c r="BP46034" s="90"/>
    </row>
    <row r="46035" spans="68:68" customFormat="1">
      <c r="BP46035" s="90"/>
    </row>
    <row r="46036" spans="68:68" customFormat="1">
      <c r="BP46036" s="90"/>
    </row>
    <row r="46037" spans="68:68" customFormat="1">
      <c r="BP46037" s="90"/>
    </row>
    <row r="46038" spans="68:68" customFormat="1">
      <c r="BP46038" s="90"/>
    </row>
    <row r="46039" spans="68:68" customFormat="1">
      <c r="BP46039" s="90"/>
    </row>
    <row r="46040" spans="68:68" customFormat="1">
      <c r="BP46040" s="90"/>
    </row>
    <row r="46041" spans="68:68" customFormat="1">
      <c r="BP46041" s="90"/>
    </row>
    <row r="46042" spans="68:68" customFormat="1">
      <c r="BP46042" s="90"/>
    </row>
    <row r="46043" spans="68:68" customFormat="1">
      <c r="BP46043" s="90"/>
    </row>
    <row r="46044" spans="68:68" customFormat="1">
      <c r="BP46044" s="90"/>
    </row>
    <row r="46045" spans="68:68" customFormat="1">
      <c r="BP46045" s="90"/>
    </row>
    <row r="46046" spans="68:68" customFormat="1">
      <c r="BP46046" s="90"/>
    </row>
    <row r="46047" spans="68:68" customFormat="1">
      <c r="BP46047" s="90"/>
    </row>
    <row r="46048" spans="68:68" customFormat="1">
      <c r="BP46048" s="90"/>
    </row>
    <row r="46049" spans="68:68" customFormat="1">
      <c r="BP46049" s="90"/>
    </row>
    <row r="46050" spans="68:68" customFormat="1">
      <c r="BP46050" s="90"/>
    </row>
    <row r="46051" spans="68:68" customFormat="1">
      <c r="BP46051" s="90"/>
    </row>
    <row r="46052" spans="68:68" customFormat="1">
      <c r="BP46052" s="90"/>
    </row>
    <row r="46053" spans="68:68" customFormat="1">
      <c r="BP46053" s="90"/>
    </row>
    <row r="46054" spans="68:68" customFormat="1">
      <c r="BP46054" s="90"/>
    </row>
    <row r="46055" spans="68:68" customFormat="1">
      <c r="BP46055" s="90"/>
    </row>
    <row r="46056" spans="68:68" customFormat="1">
      <c r="BP46056" s="90"/>
    </row>
    <row r="46057" spans="68:68" customFormat="1">
      <c r="BP46057" s="90"/>
    </row>
    <row r="46058" spans="68:68" customFormat="1">
      <c r="BP46058" s="90"/>
    </row>
    <row r="46059" spans="68:68" customFormat="1">
      <c r="BP46059" s="90"/>
    </row>
    <row r="46060" spans="68:68" customFormat="1">
      <c r="BP46060" s="90"/>
    </row>
    <row r="46061" spans="68:68" customFormat="1">
      <c r="BP46061" s="90"/>
    </row>
    <row r="46062" spans="68:68" customFormat="1">
      <c r="BP46062" s="90"/>
    </row>
    <row r="46063" spans="68:68" customFormat="1">
      <c r="BP46063" s="90"/>
    </row>
    <row r="46064" spans="68:68" customFormat="1">
      <c r="BP46064" s="90"/>
    </row>
    <row r="46065" spans="68:68" customFormat="1">
      <c r="BP46065" s="90"/>
    </row>
    <row r="46066" spans="68:68" customFormat="1">
      <c r="BP46066" s="90"/>
    </row>
    <row r="46067" spans="68:68" customFormat="1">
      <c r="BP46067" s="90"/>
    </row>
    <row r="46068" spans="68:68" customFormat="1">
      <c r="BP46068" s="90"/>
    </row>
    <row r="46069" spans="68:68" customFormat="1">
      <c r="BP46069" s="90"/>
    </row>
    <row r="46070" spans="68:68" customFormat="1">
      <c r="BP46070" s="90"/>
    </row>
    <row r="46071" spans="68:68" customFormat="1">
      <c r="BP46071" s="90"/>
    </row>
    <row r="46072" spans="68:68" customFormat="1">
      <c r="BP46072" s="90"/>
    </row>
    <row r="46073" spans="68:68" customFormat="1">
      <c r="BP46073" s="90"/>
    </row>
    <row r="46074" spans="68:68" customFormat="1">
      <c r="BP46074" s="90"/>
    </row>
    <row r="46075" spans="68:68" customFormat="1">
      <c r="BP46075" s="90"/>
    </row>
    <row r="46076" spans="68:68" customFormat="1">
      <c r="BP46076" s="90"/>
    </row>
    <row r="46077" spans="68:68" customFormat="1">
      <c r="BP46077" s="90"/>
    </row>
    <row r="46078" spans="68:68" customFormat="1">
      <c r="BP46078" s="90"/>
    </row>
    <row r="46079" spans="68:68" customFormat="1">
      <c r="BP46079" s="90"/>
    </row>
    <row r="46080" spans="68:68" customFormat="1">
      <c r="BP46080" s="90"/>
    </row>
    <row r="46081" spans="68:68" customFormat="1">
      <c r="BP46081" s="90"/>
    </row>
    <row r="46082" spans="68:68" customFormat="1">
      <c r="BP46082" s="90"/>
    </row>
    <row r="46083" spans="68:68" customFormat="1">
      <c r="BP46083" s="90"/>
    </row>
    <row r="46084" spans="68:68" customFormat="1">
      <c r="BP46084" s="90"/>
    </row>
    <row r="46085" spans="68:68" customFormat="1">
      <c r="BP46085" s="90"/>
    </row>
    <row r="46086" spans="68:68" customFormat="1">
      <c r="BP46086" s="90"/>
    </row>
    <row r="46087" spans="68:68" customFormat="1">
      <c r="BP46087" s="90"/>
    </row>
    <row r="46088" spans="68:68" customFormat="1">
      <c r="BP46088" s="90"/>
    </row>
    <row r="46089" spans="68:68" customFormat="1">
      <c r="BP46089" s="90"/>
    </row>
    <row r="46090" spans="68:68" customFormat="1">
      <c r="BP46090" s="90"/>
    </row>
    <row r="46091" spans="68:68" customFormat="1">
      <c r="BP46091" s="90"/>
    </row>
    <row r="46092" spans="68:68" customFormat="1">
      <c r="BP46092" s="90"/>
    </row>
    <row r="46093" spans="68:68" customFormat="1">
      <c r="BP46093" s="90"/>
    </row>
    <row r="46094" spans="68:68" customFormat="1">
      <c r="BP46094" s="90"/>
    </row>
    <row r="46095" spans="68:68" customFormat="1">
      <c r="BP46095" s="90"/>
    </row>
    <row r="46096" spans="68:68" customFormat="1">
      <c r="BP46096" s="90"/>
    </row>
    <row r="46097" spans="68:68" customFormat="1">
      <c r="BP46097" s="90"/>
    </row>
    <row r="46098" spans="68:68" customFormat="1">
      <c r="BP46098" s="90"/>
    </row>
    <row r="46099" spans="68:68" customFormat="1">
      <c r="BP46099" s="90"/>
    </row>
    <row r="46100" spans="68:68" customFormat="1">
      <c r="BP46100" s="90"/>
    </row>
    <row r="46101" spans="68:68" customFormat="1">
      <c r="BP46101" s="90"/>
    </row>
    <row r="46102" spans="68:68" customFormat="1">
      <c r="BP46102" s="90"/>
    </row>
    <row r="46103" spans="68:68" customFormat="1">
      <c r="BP46103" s="90"/>
    </row>
    <row r="46104" spans="68:68" customFormat="1">
      <c r="BP46104" s="90"/>
    </row>
    <row r="46105" spans="68:68" customFormat="1">
      <c r="BP46105" s="90"/>
    </row>
    <row r="46106" spans="68:68" customFormat="1">
      <c r="BP46106" s="90"/>
    </row>
    <row r="46107" spans="68:68" customFormat="1">
      <c r="BP46107" s="90"/>
    </row>
    <row r="46108" spans="68:68" customFormat="1">
      <c r="BP46108" s="90"/>
    </row>
    <row r="46109" spans="68:68" customFormat="1">
      <c r="BP46109" s="90"/>
    </row>
    <row r="46110" spans="68:68" customFormat="1">
      <c r="BP46110" s="90"/>
    </row>
    <row r="46111" spans="68:68" customFormat="1">
      <c r="BP46111" s="90"/>
    </row>
    <row r="46112" spans="68:68" customFormat="1">
      <c r="BP46112" s="90"/>
    </row>
    <row r="46113" spans="68:68" customFormat="1">
      <c r="BP46113" s="90"/>
    </row>
    <row r="46114" spans="68:68" customFormat="1">
      <c r="BP46114" s="90"/>
    </row>
    <row r="46115" spans="68:68" customFormat="1">
      <c r="BP46115" s="90"/>
    </row>
    <row r="46116" spans="68:68" customFormat="1">
      <c r="BP46116" s="90"/>
    </row>
    <row r="46117" spans="68:68" customFormat="1">
      <c r="BP46117" s="90"/>
    </row>
    <row r="46118" spans="68:68" customFormat="1">
      <c r="BP46118" s="90"/>
    </row>
    <row r="46119" spans="68:68" customFormat="1">
      <c r="BP46119" s="90"/>
    </row>
    <row r="46120" spans="68:68" customFormat="1">
      <c r="BP46120" s="90"/>
    </row>
    <row r="46121" spans="68:68" customFormat="1">
      <c r="BP46121" s="90"/>
    </row>
    <row r="46122" spans="68:68" customFormat="1">
      <c r="BP46122" s="90"/>
    </row>
    <row r="46123" spans="68:68" customFormat="1">
      <c r="BP46123" s="90"/>
    </row>
    <row r="46124" spans="68:68" customFormat="1">
      <c r="BP46124" s="90"/>
    </row>
    <row r="46125" spans="68:68" customFormat="1">
      <c r="BP46125" s="90"/>
    </row>
    <row r="46126" spans="68:68" customFormat="1">
      <c r="BP46126" s="90"/>
    </row>
    <row r="46127" spans="68:68" customFormat="1">
      <c r="BP46127" s="90"/>
    </row>
    <row r="46128" spans="68:68" customFormat="1">
      <c r="BP46128" s="90"/>
    </row>
    <row r="46129" spans="68:68" customFormat="1">
      <c r="BP46129" s="90"/>
    </row>
    <row r="46130" spans="68:68" customFormat="1">
      <c r="BP46130" s="90"/>
    </row>
    <row r="46131" spans="68:68" customFormat="1">
      <c r="BP46131" s="90"/>
    </row>
    <row r="46132" spans="68:68" customFormat="1">
      <c r="BP46132" s="90"/>
    </row>
    <row r="46133" spans="68:68" customFormat="1">
      <c r="BP46133" s="90"/>
    </row>
    <row r="46134" spans="68:68" customFormat="1">
      <c r="BP46134" s="90"/>
    </row>
    <row r="46135" spans="68:68" customFormat="1">
      <c r="BP46135" s="90"/>
    </row>
    <row r="46136" spans="68:68" customFormat="1">
      <c r="BP46136" s="90"/>
    </row>
    <row r="46137" spans="68:68" customFormat="1">
      <c r="BP46137" s="90"/>
    </row>
    <row r="46138" spans="68:68" customFormat="1">
      <c r="BP46138" s="90"/>
    </row>
    <row r="46139" spans="68:68" customFormat="1">
      <c r="BP46139" s="90"/>
    </row>
    <row r="46140" spans="68:68" customFormat="1">
      <c r="BP46140" s="90"/>
    </row>
    <row r="46141" spans="68:68" customFormat="1">
      <c r="BP46141" s="90"/>
    </row>
    <row r="46142" spans="68:68" customFormat="1">
      <c r="BP46142" s="90"/>
    </row>
    <row r="46143" spans="68:68" customFormat="1">
      <c r="BP46143" s="90"/>
    </row>
    <row r="46144" spans="68:68" customFormat="1">
      <c r="BP46144" s="90"/>
    </row>
    <row r="46145" spans="68:68" customFormat="1">
      <c r="BP46145" s="90"/>
    </row>
    <row r="46146" spans="68:68" customFormat="1">
      <c r="BP46146" s="90"/>
    </row>
    <row r="46147" spans="68:68" customFormat="1">
      <c r="BP46147" s="90"/>
    </row>
    <row r="46148" spans="68:68" customFormat="1">
      <c r="BP46148" s="90"/>
    </row>
    <row r="46149" spans="68:68" customFormat="1">
      <c r="BP46149" s="90"/>
    </row>
    <row r="46150" spans="68:68" customFormat="1">
      <c r="BP46150" s="90"/>
    </row>
    <row r="46151" spans="68:68" customFormat="1">
      <c r="BP46151" s="90"/>
    </row>
    <row r="46152" spans="68:68" customFormat="1">
      <c r="BP46152" s="90"/>
    </row>
    <row r="46153" spans="68:68" customFormat="1">
      <c r="BP46153" s="90"/>
    </row>
    <row r="46154" spans="68:68" customFormat="1">
      <c r="BP46154" s="90"/>
    </row>
    <row r="46155" spans="68:68" customFormat="1">
      <c r="BP46155" s="90"/>
    </row>
    <row r="46156" spans="68:68" customFormat="1">
      <c r="BP46156" s="90"/>
    </row>
    <row r="46157" spans="68:68" customFormat="1">
      <c r="BP46157" s="90"/>
    </row>
    <row r="46158" spans="68:68" customFormat="1">
      <c r="BP46158" s="90"/>
    </row>
    <row r="46159" spans="68:68" customFormat="1">
      <c r="BP46159" s="90"/>
    </row>
    <row r="46160" spans="68:68" customFormat="1">
      <c r="BP46160" s="90"/>
    </row>
    <row r="46161" spans="68:68" customFormat="1">
      <c r="BP46161" s="90"/>
    </row>
    <row r="46162" spans="68:68" customFormat="1">
      <c r="BP46162" s="90"/>
    </row>
    <row r="46163" spans="68:68" customFormat="1">
      <c r="BP46163" s="90"/>
    </row>
    <row r="46164" spans="68:68" customFormat="1">
      <c r="BP46164" s="90"/>
    </row>
    <row r="46165" spans="68:68" customFormat="1">
      <c r="BP46165" s="90"/>
    </row>
    <row r="46166" spans="68:68" customFormat="1">
      <c r="BP46166" s="90"/>
    </row>
    <row r="46167" spans="68:68" customFormat="1">
      <c r="BP46167" s="90"/>
    </row>
    <row r="46168" spans="68:68" customFormat="1">
      <c r="BP46168" s="90"/>
    </row>
    <row r="46169" spans="68:68" customFormat="1">
      <c r="BP46169" s="90"/>
    </row>
    <row r="46170" spans="68:68" customFormat="1">
      <c r="BP46170" s="90"/>
    </row>
    <row r="46171" spans="68:68" customFormat="1">
      <c r="BP46171" s="90"/>
    </row>
    <row r="46172" spans="68:68" customFormat="1">
      <c r="BP46172" s="90"/>
    </row>
    <row r="46173" spans="68:68" customFormat="1">
      <c r="BP46173" s="90"/>
    </row>
    <row r="46174" spans="68:68" customFormat="1">
      <c r="BP46174" s="90"/>
    </row>
    <row r="46175" spans="68:68" customFormat="1">
      <c r="BP46175" s="90"/>
    </row>
    <row r="46176" spans="68:68" customFormat="1">
      <c r="BP46176" s="90"/>
    </row>
    <row r="46177" spans="68:68" customFormat="1">
      <c r="BP46177" s="90"/>
    </row>
    <row r="46178" spans="68:68" customFormat="1">
      <c r="BP46178" s="90"/>
    </row>
    <row r="46179" spans="68:68" customFormat="1">
      <c r="BP46179" s="90"/>
    </row>
    <row r="46180" spans="68:68" customFormat="1">
      <c r="BP46180" s="90"/>
    </row>
    <row r="46181" spans="68:68" customFormat="1">
      <c r="BP46181" s="90"/>
    </row>
    <row r="46182" spans="68:68" customFormat="1">
      <c r="BP46182" s="90"/>
    </row>
    <row r="46183" spans="68:68" customFormat="1">
      <c r="BP46183" s="90"/>
    </row>
    <row r="46184" spans="68:68" customFormat="1">
      <c r="BP46184" s="90"/>
    </row>
    <row r="46185" spans="68:68" customFormat="1">
      <c r="BP46185" s="90"/>
    </row>
    <row r="46186" spans="68:68" customFormat="1">
      <c r="BP46186" s="90"/>
    </row>
    <row r="46187" spans="68:68" customFormat="1">
      <c r="BP46187" s="90"/>
    </row>
    <row r="46188" spans="68:68" customFormat="1">
      <c r="BP46188" s="90"/>
    </row>
    <row r="46189" spans="68:68" customFormat="1">
      <c r="BP46189" s="90"/>
    </row>
    <row r="46190" spans="68:68" customFormat="1">
      <c r="BP46190" s="90"/>
    </row>
    <row r="46191" spans="68:68" customFormat="1">
      <c r="BP46191" s="90"/>
    </row>
    <row r="46192" spans="68:68" customFormat="1">
      <c r="BP46192" s="90"/>
    </row>
    <row r="46193" spans="68:68" customFormat="1">
      <c r="BP46193" s="90"/>
    </row>
    <row r="46194" spans="68:68" customFormat="1">
      <c r="BP46194" s="90"/>
    </row>
    <row r="46195" spans="68:68" customFormat="1">
      <c r="BP46195" s="90"/>
    </row>
    <row r="46196" spans="68:68" customFormat="1">
      <c r="BP46196" s="90"/>
    </row>
    <row r="46197" spans="68:68" customFormat="1">
      <c r="BP46197" s="90"/>
    </row>
    <row r="46198" spans="68:68" customFormat="1">
      <c r="BP46198" s="90"/>
    </row>
    <row r="46199" spans="68:68" customFormat="1">
      <c r="BP46199" s="90"/>
    </row>
    <row r="46200" spans="68:68" customFormat="1">
      <c r="BP46200" s="90"/>
    </row>
    <row r="46201" spans="68:68" customFormat="1">
      <c r="BP46201" s="90"/>
    </row>
    <row r="46202" spans="68:68" customFormat="1">
      <c r="BP46202" s="90"/>
    </row>
    <row r="46203" spans="68:68" customFormat="1">
      <c r="BP46203" s="90"/>
    </row>
    <row r="46204" spans="68:68" customFormat="1">
      <c r="BP46204" s="90"/>
    </row>
    <row r="46205" spans="68:68" customFormat="1">
      <c r="BP46205" s="90"/>
    </row>
    <row r="46206" spans="68:68" customFormat="1">
      <c r="BP46206" s="90"/>
    </row>
    <row r="46207" spans="68:68" customFormat="1">
      <c r="BP46207" s="90"/>
    </row>
    <row r="46208" spans="68:68" customFormat="1">
      <c r="BP46208" s="90"/>
    </row>
    <row r="46209" spans="68:68" customFormat="1">
      <c r="BP46209" s="90"/>
    </row>
    <row r="46210" spans="68:68" customFormat="1">
      <c r="BP46210" s="90"/>
    </row>
    <row r="46211" spans="68:68" customFormat="1">
      <c r="BP46211" s="90"/>
    </row>
    <row r="46212" spans="68:68" customFormat="1">
      <c r="BP46212" s="90"/>
    </row>
    <row r="46213" spans="68:68" customFormat="1">
      <c r="BP46213" s="90"/>
    </row>
    <row r="46214" spans="68:68" customFormat="1">
      <c r="BP46214" s="90"/>
    </row>
    <row r="46215" spans="68:68" customFormat="1">
      <c r="BP46215" s="90"/>
    </row>
    <row r="46216" spans="68:68" customFormat="1">
      <c r="BP46216" s="90"/>
    </row>
    <row r="46217" spans="68:68" customFormat="1">
      <c r="BP46217" s="90"/>
    </row>
    <row r="46218" spans="68:68" customFormat="1">
      <c r="BP46218" s="90"/>
    </row>
    <row r="46219" spans="68:68" customFormat="1">
      <c r="BP46219" s="90"/>
    </row>
    <row r="46220" spans="68:68" customFormat="1">
      <c r="BP46220" s="90"/>
    </row>
    <row r="46221" spans="68:68" customFormat="1">
      <c r="BP46221" s="90"/>
    </row>
    <row r="46222" spans="68:68" customFormat="1">
      <c r="BP46222" s="90"/>
    </row>
    <row r="46223" spans="68:68" customFormat="1">
      <c r="BP46223" s="90"/>
    </row>
    <row r="46224" spans="68:68" customFormat="1">
      <c r="BP46224" s="90"/>
    </row>
    <row r="46225" spans="68:68" customFormat="1">
      <c r="BP46225" s="90"/>
    </row>
    <row r="46226" spans="68:68" customFormat="1">
      <c r="BP46226" s="90"/>
    </row>
    <row r="46227" spans="68:68" customFormat="1">
      <c r="BP46227" s="90"/>
    </row>
    <row r="46228" spans="68:68" customFormat="1">
      <c r="BP46228" s="90"/>
    </row>
    <row r="46229" spans="68:68" customFormat="1">
      <c r="BP46229" s="90"/>
    </row>
    <row r="46230" spans="68:68" customFormat="1">
      <c r="BP46230" s="90"/>
    </row>
    <row r="46231" spans="68:68" customFormat="1">
      <c r="BP46231" s="90"/>
    </row>
    <row r="46232" spans="68:68" customFormat="1">
      <c r="BP46232" s="90"/>
    </row>
    <row r="46233" spans="68:68" customFormat="1">
      <c r="BP46233" s="90"/>
    </row>
    <row r="46234" spans="68:68" customFormat="1">
      <c r="BP46234" s="90"/>
    </row>
    <row r="46235" spans="68:68" customFormat="1">
      <c r="BP46235" s="90"/>
    </row>
    <row r="46236" spans="68:68" customFormat="1">
      <c r="BP46236" s="90"/>
    </row>
    <row r="46237" spans="68:68" customFormat="1">
      <c r="BP46237" s="90"/>
    </row>
    <row r="46238" spans="68:68" customFormat="1">
      <c r="BP46238" s="90"/>
    </row>
    <row r="46239" spans="68:68" customFormat="1">
      <c r="BP46239" s="90"/>
    </row>
    <row r="46240" spans="68:68" customFormat="1">
      <c r="BP46240" s="90"/>
    </row>
    <row r="46241" spans="68:68" customFormat="1">
      <c r="BP46241" s="90"/>
    </row>
    <row r="46242" spans="68:68" customFormat="1">
      <c r="BP46242" s="90"/>
    </row>
    <row r="46243" spans="68:68" customFormat="1">
      <c r="BP46243" s="90"/>
    </row>
    <row r="46244" spans="68:68" customFormat="1">
      <c r="BP46244" s="90"/>
    </row>
    <row r="46245" spans="68:68" customFormat="1">
      <c r="BP46245" s="90"/>
    </row>
    <row r="46246" spans="68:68" customFormat="1">
      <c r="BP46246" s="90"/>
    </row>
    <row r="46247" spans="68:68" customFormat="1">
      <c r="BP46247" s="90"/>
    </row>
    <row r="46248" spans="68:68" customFormat="1">
      <c r="BP46248" s="90"/>
    </row>
    <row r="46249" spans="68:68" customFormat="1">
      <c r="BP46249" s="90"/>
    </row>
    <row r="46250" spans="68:68" customFormat="1">
      <c r="BP46250" s="90"/>
    </row>
    <row r="46251" spans="68:68" customFormat="1">
      <c r="BP46251" s="90"/>
    </row>
    <row r="46252" spans="68:68" customFormat="1">
      <c r="BP46252" s="90"/>
    </row>
    <row r="46253" spans="68:68" customFormat="1">
      <c r="BP46253" s="90"/>
    </row>
    <row r="46254" spans="68:68" customFormat="1">
      <c r="BP46254" s="90"/>
    </row>
    <row r="46255" spans="68:68" customFormat="1">
      <c r="BP46255" s="90"/>
    </row>
    <row r="46256" spans="68:68" customFormat="1">
      <c r="BP46256" s="90"/>
    </row>
    <row r="46257" spans="68:68" customFormat="1">
      <c r="BP46257" s="90"/>
    </row>
    <row r="46258" spans="68:68" customFormat="1">
      <c r="BP46258" s="90"/>
    </row>
    <row r="46259" spans="68:68" customFormat="1">
      <c r="BP46259" s="90"/>
    </row>
    <row r="46260" spans="68:68" customFormat="1">
      <c r="BP46260" s="90"/>
    </row>
    <row r="46261" spans="68:68" customFormat="1">
      <c r="BP46261" s="90"/>
    </row>
    <row r="46262" spans="68:68" customFormat="1">
      <c r="BP46262" s="90"/>
    </row>
    <row r="46263" spans="68:68" customFormat="1">
      <c r="BP46263" s="90"/>
    </row>
    <row r="46264" spans="68:68" customFormat="1">
      <c r="BP46264" s="90"/>
    </row>
    <row r="46265" spans="68:68" customFormat="1">
      <c r="BP46265" s="90"/>
    </row>
    <row r="46266" spans="68:68" customFormat="1">
      <c r="BP46266" s="90"/>
    </row>
    <row r="46267" spans="68:68" customFormat="1">
      <c r="BP46267" s="90"/>
    </row>
    <row r="46268" spans="68:68" customFormat="1">
      <c r="BP46268" s="90"/>
    </row>
    <row r="46269" spans="68:68" customFormat="1">
      <c r="BP46269" s="90"/>
    </row>
    <row r="46270" spans="68:68" customFormat="1">
      <c r="BP46270" s="90"/>
    </row>
    <row r="46271" spans="68:68" customFormat="1">
      <c r="BP46271" s="90"/>
    </row>
    <row r="46272" spans="68:68" customFormat="1">
      <c r="BP46272" s="90"/>
    </row>
    <row r="46273" spans="68:68" customFormat="1">
      <c r="BP46273" s="90"/>
    </row>
    <row r="46274" spans="68:68" customFormat="1">
      <c r="BP46274" s="90"/>
    </row>
    <row r="46275" spans="68:68" customFormat="1">
      <c r="BP46275" s="90"/>
    </row>
    <row r="46276" spans="68:68" customFormat="1">
      <c r="BP46276" s="90"/>
    </row>
    <row r="46277" spans="68:68" customFormat="1">
      <c r="BP46277" s="90"/>
    </row>
    <row r="46278" spans="68:68" customFormat="1">
      <c r="BP46278" s="90"/>
    </row>
    <row r="46279" spans="68:68" customFormat="1">
      <c r="BP46279" s="90"/>
    </row>
    <row r="46280" spans="68:68" customFormat="1">
      <c r="BP46280" s="90"/>
    </row>
    <row r="46281" spans="68:68" customFormat="1">
      <c r="BP46281" s="90"/>
    </row>
    <row r="46282" spans="68:68" customFormat="1">
      <c r="BP46282" s="90"/>
    </row>
    <row r="46283" spans="68:68" customFormat="1">
      <c r="BP46283" s="90"/>
    </row>
    <row r="46284" spans="68:68" customFormat="1">
      <c r="BP46284" s="90"/>
    </row>
    <row r="46285" spans="68:68" customFormat="1">
      <c r="BP46285" s="90"/>
    </row>
    <row r="46286" spans="68:68" customFormat="1">
      <c r="BP46286" s="90"/>
    </row>
    <row r="46287" spans="68:68" customFormat="1">
      <c r="BP46287" s="90"/>
    </row>
    <row r="46288" spans="68:68" customFormat="1">
      <c r="BP46288" s="90"/>
    </row>
    <row r="46289" spans="68:68" customFormat="1">
      <c r="BP46289" s="90"/>
    </row>
    <row r="46290" spans="68:68" customFormat="1">
      <c r="BP46290" s="90"/>
    </row>
    <row r="46291" spans="68:68" customFormat="1">
      <c r="BP46291" s="90"/>
    </row>
    <row r="46292" spans="68:68" customFormat="1">
      <c r="BP46292" s="90"/>
    </row>
    <row r="46293" spans="68:68" customFormat="1">
      <c r="BP46293" s="90"/>
    </row>
    <row r="46294" spans="68:68" customFormat="1">
      <c r="BP46294" s="90"/>
    </row>
    <row r="46295" spans="68:68" customFormat="1">
      <c r="BP46295" s="90"/>
    </row>
    <row r="46296" spans="68:68" customFormat="1">
      <c r="BP46296" s="90"/>
    </row>
    <row r="46297" spans="68:68" customFormat="1">
      <c r="BP46297" s="90"/>
    </row>
    <row r="46298" spans="68:68" customFormat="1">
      <c r="BP46298" s="90"/>
    </row>
    <row r="46299" spans="68:68" customFormat="1">
      <c r="BP46299" s="90"/>
    </row>
    <row r="46300" spans="68:68" customFormat="1">
      <c r="BP46300" s="90"/>
    </row>
    <row r="46301" spans="68:68" customFormat="1">
      <c r="BP46301" s="90"/>
    </row>
    <row r="46302" spans="68:68" customFormat="1">
      <c r="BP46302" s="90"/>
    </row>
    <row r="46303" spans="68:68" customFormat="1">
      <c r="BP46303" s="90"/>
    </row>
    <row r="46304" spans="68:68" customFormat="1">
      <c r="BP46304" s="90"/>
    </row>
    <row r="46305" spans="68:68" customFormat="1">
      <c r="BP46305" s="90"/>
    </row>
    <row r="46306" spans="68:68" customFormat="1">
      <c r="BP46306" s="90"/>
    </row>
    <row r="46307" spans="68:68" customFormat="1">
      <c r="BP46307" s="90"/>
    </row>
    <row r="46308" spans="68:68" customFormat="1">
      <c r="BP46308" s="90"/>
    </row>
    <row r="46309" spans="68:68" customFormat="1">
      <c r="BP46309" s="90"/>
    </row>
    <row r="46310" spans="68:68" customFormat="1">
      <c r="BP46310" s="90"/>
    </row>
    <row r="46311" spans="68:68" customFormat="1">
      <c r="BP46311" s="90"/>
    </row>
    <row r="46312" spans="68:68" customFormat="1">
      <c r="BP46312" s="90"/>
    </row>
    <row r="46313" spans="68:68" customFormat="1">
      <c r="BP46313" s="90"/>
    </row>
    <row r="46314" spans="68:68" customFormat="1">
      <c r="BP46314" s="90"/>
    </row>
    <row r="46315" spans="68:68" customFormat="1">
      <c r="BP46315" s="90"/>
    </row>
    <row r="46316" spans="68:68" customFormat="1">
      <c r="BP46316" s="90"/>
    </row>
    <row r="46317" spans="68:68" customFormat="1">
      <c r="BP46317" s="90"/>
    </row>
    <row r="46318" spans="68:68" customFormat="1">
      <c r="BP46318" s="90"/>
    </row>
    <row r="46319" spans="68:68" customFormat="1">
      <c r="BP46319" s="90"/>
    </row>
    <row r="46320" spans="68:68" customFormat="1">
      <c r="BP46320" s="90"/>
    </row>
    <row r="46321" spans="68:68" customFormat="1">
      <c r="BP46321" s="90"/>
    </row>
    <row r="46322" spans="68:68" customFormat="1">
      <c r="BP46322" s="90"/>
    </row>
    <row r="46323" spans="68:68" customFormat="1">
      <c r="BP46323" s="90"/>
    </row>
    <row r="46324" spans="68:68" customFormat="1">
      <c r="BP46324" s="90"/>
    </row>
    <row r="46325" spans="68:68" customFormat="1">
      <c r="BP46325" s="90"/>
    </row>
    <row r="46326" spans="68:68" customFormat="1">
      <c r="BP46326" s="90"/>
    </row>
    <row r="46327" spans="68:68" customFormat="1">
      <c r="BP46327" s="90"/>
    </row>
    <row r="46328" spans="68:68" customFormat="1">
      <c r="BP46328" s="90"/>
    </row>
    <row r="46329" spans="68:68" customFormat="1">
      <c r="BP46329" s="90"/>
    </row>
    <row r="46330" spans="68:68" customFormat="1">
      <c r="BP46330" s="90"/>
    </row>
    <row r="46331" spans="68:68" customFormat="1">
      <c r="BP46331" s="90"/>
    </row>
    <row r="46332" spans="68:68" customFormat="1">
      <c r="BP46332" s="90"/>
    </row>
    <row r="46333" spans="68:68" customFormat="1">
      <c r="BP46333" s="90"/>
    </row>
    <row r="46334" spans="68:68" customFormat="1">
      <c r="BP46334" s="90"/>
    </row>
    <row r="46335" spans="68:68" customFormat="1">
      <c r="BP46335" s="90"/>
    </row>
    <row r="46336" spans="68:68" customFormat="1">
      <c r="BP46336" s="90"/>
    </row>
    <row r="46337" spans="68:68" customFormat="1">
      <c r="BP46337" s="90"/>
    </row>
    <row r="46338" spans="68:68" customFormat="1">
      <c r="BP46338" s="90"/>
    </row>
    <row r="46339" spans="68:68" customFormat="1">
      <c r="BP46339" s="90"/>
    </row>
    <row r="46340" spans="68:68" customFormat="1">
      <c r="BP46340" s="90"/>
    </row>
    <row r="46341" spans="68:68" customFormat="1">
      <c r="BP46341" s="90"/>
    </row>
    <row r="46342" spans="68:68" customFormat="1">
      <c r="BP46342" s="90"/>
    </row>
    <row r="46343" spans="68:68" customFormat="1">
      <c r="BP46343" s="90"/>
    </row>
    <row r="46344" spans="68:68" customFormat="1">
      <c r="BP46344" s="90"/>
    </row>
    <row r="46345" spans="68:68" customFormat="1">
      <c r="BP46345" s="90"/>
    </row>
    <row r="46346" spans="68:68" customFormat="1">
      <c r="BP46346" s="90"/>
    </row>
    <row r="46347" spans="68:68" customFormat="1">
      <c r="BP46347" s="90"/>
    </row>
    <row r="46348" spans="68:68" customFormat="1">
      <c r="BP46348" s="90"/>
    </row>
    <row r="46349" spans="68:68" customFormat="1">
      <c r="BP46349" s="90"/>
    </row>
    <row r="46350" spans="68:68" customFormat="1">
      <c r="BP46350" s="90"/>
    </row>
    <row r="46351" spans="68:68" customFormat="1">
      <c r="BP46351" s="90"/>
    </row>
    <row r="46352" spans="68:68" customFormat="1">
      <c r="BP46352" s="90"/>
    </row>
    <row r="46353" spans="68:68" customFormat="1">
      <c r="BP46353" s="90"/>
    </row>
    <row r="46354" spans="68:68" customFormat="1">
      <c r="BP46354" s="90"/>
    </row>
    <row r="46355" spans="68:68" customFormat="1">
      <c r="BP46355" s="90"/>
    </row>
    <row r="46356" spans="68:68" customFormat="1">
      <c r="BP46356" s="90"/>
    </row>
    <row r="46357" spans="68:68" customFormat="1">
      <c r="BP46357" s="90"/>
    </row>
    <row r="46358" spans="68:68" customFormat="1">
      <c r="BP46358" s="90"/>
    </row>
    <row r="46359" spans="68:68" customFormat="1">
      <c r="BP46359" s="90"/>
    </row>
    <row r="46360" spans="68:68" customFormat="1">
      <c r="BP46360" s="90"/>
    </row>
    <row r="46361" spans="68:68" customFormat="1">
      <c r="BP46361" s="90"/>
    </row>
    <row r="46362" spans="68:68" customFormat="1">
      <c r="BP46362" s="90"/>
    </row>
    <row r="46363" spans="68:68" customFormat="1">
      <c r="BP46363" s="90"/>
    </row>
    <row r="46364" spans="68:68" customFormat="1">
      <c r="BP46364" s="90"/>
    </row>
    <row r="46365" spans="68:68" customFormat="1">
      <c r="BP46365" s="90"/>
    </row>
    <row r="46366" spans="68:68" customFormat="1">
      <c r="BP46366" s="90"/>
    </row>
    <row r="46367" spans="68:68" customFormat="1">
      <c r="BP46367" s="90"/>
    </row>
    <row r="46368" spans="68:68" customFormat="1">
      <c r="BP46368" s="90"/>
    </row>
    <row r="46369" spans="68:68" customFormat="1">
      <c r="BP46369" s="90"/>
    </row>
    <row r="46370" spans="68:68" customFormat="1">
      <c r="BP46370" s="90"/>
    </row>
    <row r="46371" spans="68:68" customFormat="1">
      <c r="BP46371" s="90"/>
    </row>
    <row r="46372" spans="68:68" customFormat="1">
      <c r="BP46372" s="90"/>
    </row>
    <row r="46373" spans="68:68" customFormat="1">
      <c r="BP46373" s="90"/>
    </row>
    <row r="46374" spans="68:68" customFormat="1">
      <c r="BP46374" s="90"/>
    </row>
    <row r="46375" spans="68:68" customFormat="1">
      <c r="BP46375" s="90"/>
    </row>
    <row r="46376" spans="68:68" customFormat="1">
      <c r="BP46376" s="90"/>
    </row>
    <row r="46377" spans="68:68" customFormat="1">
      <c r="BP46377" s="90"/>
    </row>
    <row r="46378" spans="68:68" customFormat="1">
      <c r="BP46378" s="90"/>
    </row>
    <row r="46379" spans="68:68" customFormat="1">
      <c r="BP46379" s="90"/>
    </row>
    <row r="46380" spans="68:68" customFormat="1">
      <c r="BP46380" s="90"/>
    </row>
    <row r="46381" spans="68:68" customFormat="1">
      <c r="BP46381" s="90"/>
    </row>
    <row r="46382" spans="68:68" customFormat="1">
      <c r="BP46382" s="90"/>
    </row>
    <row r="46383" spans="68:68" customFormat="1">
      <c r="BP46383" s="90"/>
    </row>
    <row r="46384" spans="68:68" customFormat="1">
      <c r="BP46384" s="90"/>
    </row>
    <row r="46385" spans="68:68" customFormat="1">
      <c r="BP46385" s="90"/>
    </row>
    <row r="46386" spans="68:68" customFormat="1">
      <c r="BP46386" s="90"/>
    </row>
    <row r="46387" spans="68:68" customFormat="1">
      <c r="BP46387" s="90"/>
    </row>
    <row r="46388" spans="68:68" customFormat="1">
      <c r="BP46388" s="90"/>
    </row>
    <row r="46389" spans="68:68" customFormat="1">
      <c r="BP46389" s="90"/>
    </row>
    <row r="46390" spans="68:68" customFormat="1">
      <c r="BP46390" s="90"/>
    </row>
    <row r="46391" spans="68:68" customFormat="1">
      <c r="BP46391" s="90"/>
    </row>
    <row r="46392" spans="68:68" customFormat="1">
      <c r="BP46392" s="90"/>
    </row>
    <row r="46393" spans="68:68" customFormat="1">
      <c r="BP46393" s="90"/>
    </row>
    <row r="46394" spans="68:68" customFormat="1">
      <c r="BP46394" s="90"/>
    </row>
    <row r="46395" spans="68:68" customFormat="1">
      <c r="BP46395" s="90"/>
    </row>
    <row r="46396" spans="68:68" customFormat="1">
      <c r="BP46396" s="90"/>
    </row>
    <row r="46397" spans="68:68" customFormat="1">
      <c r="BP46397" s="90"/>
    </row>
    <row r="46398" spans="68:68" customFormat="1">
      <c r="BP46398" s="90"/>
    </row>
    <row r="46399" spans="68:68" customFormat="1">
      <c r="BP46399" s="90"/>
    </row>
    <row r="46400" spans="68:68" customFormat="1">
      <c r="BP46400" s="90"/>
    </row>
    <row r="46401" spans="68:68" customFormat="1">
      <c r="BP46401" s="90"/>
    </row>
    <row r="46402" spans="68:68" customFormat="1">
      <c r="BP46402" s="90"/>
    </row>
    <row r="46403" spans="68:68" customFormat="1">
      <c r="BP46403" s="90"/>
    </row>
    <row r="46404" spans="68:68" customFormat="1">
      <c r="BP46404" s="90"/>
    </row>
    <row r="46405" spans="68:68" customFormat="1">
      <c r="BP46405" s="90"/>
    </row>
    <row r="46406" spans="68:68" customFormat="1">
      <c r="BP46406" s="90"/>
    </row>
    <row r="46407" spans="68:68" customFormat="1">
      <c r="BP46407" s="90"/>
    </row>
    <row r="46408" spans="68:68" customFormat="1">
      <c r="BP46408" s="90"/>
    </row>
    <row r="46409" spans="68:68" customFormat="1">
      <c r="BP46409" s="90"/>
    </row>
    <row r="46410" spans="68:68" customFormat="1">
      <c r="BP46410" s="90"/>
    </row>
    <row r="46411" spans="68:68" customFormat="1">
      <c r="BP46411" s="90"/>
    </row>
    <row r="46412" spans="68:68" customFormat="1">
      <c r="BP46412" s="90"/>
    </row>
    <row r="46413" spans="68:68" customFormat="1">
      <c r="BP46413" s="90"/>
    </row>
    <row r="46414" spans="68:68" customFormat="1">
      <c r="BP46414" s="90"/>
    </row>
    <row r="46415" spans="68:68" customFormat="1">
      <c r="BP46415" s="90"/>
    </row>
    <row r="46416" spans="68:68" customFormat="1">
      <c r="BP46416" s="90"/>
    </row>
    <row r="46417" spans="68:68" customFormat="1">
      <c r="BP46417" s="90"/>
    </row>
    <row r="46418" spans="68:68" customFormat="1">
      <c r="BP46418" s="90"/>
    </row>
    <row r="46419" spans="68:68" customFormat="1">
      <c r="BP46419" s="90"/>
    </row>
    <row r="46420" spans="68:68" customFormat="1">
      <c r="BP46420" s="90"/>
    </row>
    <row r="46421" spans="68:68" customFormat="1">
      <c r="BP46421" s="90"/>
    </row>
    <row r="46422" spans="68:68" customFormat="1">
      <c r="BP46422" s="90"/>
    </row>
    <row r="46423" spans="68:68" customFormat="1">
      <c r="BP46423" s="90"/>
    </row>
    <row r="46424" spans="68:68" customFormat="1">
      <c r="BP46424" s="90"/>
    </row>
    <row r="46425" spans="68:68" customFormat="1">
      <c r="BP46425" s="90"/>
    </row>
    <row r="46426" spans="68:68" customFormat="1">
      <c r="BP46426" s="90"/>
    </row>
    <row r="46427" spans="68:68" customFormat="1">
      <c r="BP46427" s="90"/>
    </row>
    <row r="46428" spans="68:68" customFormat="1">
      <c r="BP46428" s="90"/>
    </row>
    <row r="46429" spans="68:68" customFormat="1">
      <c r="BP46429" s="90"/>
    </row>
    <row r="46430" spans="68:68" customFormat="1">
      <c r="BP46430" s="90"/>
    </row>
    <row r="46431" spans="68:68" customFormat="1">
      <c r="BP46431" s="90"/>
    </row>
    <row r="46432" spans="68:68" customFormat="1">
      <c r="BP46432" s="90"/>
    </row>
    <row r="46433" spans="68:68" customFormat="1">
      <c r="BP46433" s="90"/>
    </row>
    <row r="46434" spans="68:68" customFormat="1">
      <c r="BP46434" s="90"/>
    </row>
    <row r="46435" spans="68:68" customFormat="1">
      <c r="BP46435" s="90"/>
    </row>
    <row r="46436" spans="68:68" customFormat="1">
      <c r="BP46436" s="90"/>
    </row>
    <row r="46437" spans="68:68" customFormat="1">
      <c r="BP46437" s="90"/>
    </row>
    <row r="46438" spans="68:68" customFormat="1">
      <c r="BP46438" s="90"/>
    </row>
    <row r="46439" spans="68:68" customFormat="1">
      <c r="BP46439" s="90"/>
    </row>
    <row r="46440" spans="68:68" customFormat="1">
      <c r="BP46440" s="90"/>
    </row>
    <row r="46441" spans="68:68" customFormat="1">
      <c r="BP46441" s="90"/>
    </row>
    <row r="46442" spans="68:68" customFormat="1">
      <c r="BP46442" s="90"/>
    </row>
    <row r="46443" spans="68:68" customFormat="1">
      <c r="BP46443" s="90"/>
    </row>
    <row r="46444" spans="68:68" customFormat="1">
      <c r="BP46444" s="90"/>
    </row>
    <row r="46445" spans="68:68" customFormat="1">
      <c r="BP46445" s="90"/>
    </row>
    <row r="46446" spans="68:68" customFormat="1">
      <c r="BP46446" s="90"/>
    </row>
    <row r="46447" spans="68:68" customFormat="1">
      <c r="BP46447" s="90"/>
    </row>
    <row r="46448" spans="68:68" customFormat="1">
      <c r="BP46448" s="90"/>
    </row>
    <row r="46449" spans="68:68" customFormat="1">
      <c r="BP46449" s="90"/>
    </row>
    <row r="46450" spans="68:68" customFormat="1">
      <c r="BP46450" s="90"/>
    </row>
    <row r="46451" spans="68:68" customFormat="1">
      <c r="BP46451" s="90"/>
    </row>
    <row r="46452" spans="68:68" customFormat="1">
      <c r="BP46452" s="90"/>
    </row>
    <row r="46453" spans="68:68" customFormat="1">
      <c r="BP46453" s="90"/>
    </row>
    <row r="46454" spans="68:68" customFormat="1">
      <c r="BP46454" s="90"/>
    </row>
    <row r="46455" spans="68:68" customFormat="1">
      <c r="BP46455" s="90"/>
    </row>
    <row r="46456" spans="68:68" customFormat="1">
      <c r="BP46456" s="90"/>
    </row>
    <row r="46457" spans="68:68" customFormat="1">
      <c r="BP46457" s="90"/>
    </row>
    <row r="46458" spans="68:68" customFormat="1">
      <c r="BP46458" s="90"/>
    </row>
    <row r="46459" spans="68:68" customFormat="1">
      <c r="BP46459" s="90"/>
    </row>
    <row r="46460" spans="68:68" customFormat="1">
      <c r="BP46460" s="90"/>
    </row>
    <row r="46461" spans="68:68" customFormat="1">
      <c r="BP46461" s="90"/>
    </row>
    <row r="46462" spans="68:68" customFormat="1">
      <c r="BP46462" s="90"/>
    </row>
    <row r="46463" spans="68:68" customFormat="1">
      <c r="BP46463" s="90"/>
    </row>
    <row r="46464" spans="68:68" customFormat="1">
      <c r="BP46464" s="90"/>
    </row>
    <row r="46465" spans="68:68" customFormat="1">
      <c r="BP46465" s="90"/>
    </row>
    <row r="46466" spans="68:68" customFormat="1">
      <c r="BP46466" s="90"/>
    </row>
    <row r="46467" spans="68:68" customFormat="1">
      <c r="BP46467" s="90"/>
    </row>
    <row r="46468" spans="68:68" customFormat="1">
      <c r="BP46468" s="90"/>
    </row>
    <row r="46469" spans="68:68" customFormat="1">
      <c r="BP46469" s="90"/>
    </row>
    <row r="46470" spans="68:68" customFormat="1">
      <c r="BP46470" s="90"/>
    </row>
    <row r="46471" spans="68:68" customFormat="1">
      <c r="BP46471" s="90"/>
    </row>
    <row r="46472" spans="68:68" customFormat="1">
      <c r="BP46472" s="90"/>
    </row>
    <row r="46473" spans="68:68" customFormat="1">
      <c r="BP46473" s="90"/>
    </row>
    <row r="46474" spans="68:68" customFormat="1">
      <c r="BP46474" s="90"/>
    </row>
    <row r="46475" spans="68:68" customFormat="1">
      <c r="BP46475" s="90"/>
    </row>
    <row r="46476" spans="68:68" customFormat="1">
      <c r="BP46476" s="90"/>
    </row>
    <row r="46477" spans="68:68" customFormat="1">
      <c r="BP46477" s="90"/>
    </row>
    <row r="46478" spans="68:68" customFormat="1">
      <c r="BP46478" s="90"/>
    </row>
    <row r="46479" spans="68:68" customFormat="1">
      <c r="BP46479" s="90"/>
    </row>
    <row r="46480" spans="68:68" customFormat="1">
      <c r="BP46480" s="90"/>
    </row>
    <row r="46481" spans="68:68" customFormat="1">
      <c r="BP46481" s="90"/>
    </row>
    <row r="46482" spans="68:68" customFormat="1">
      <c r="BP46482" s="90"/>
    </row>
    <row r="46483" spans="68:68" customFormat="1">
      <c r="BP46483" s="90"/>
    </row>
    <row r="46484" spans="68:68" customFormat="1">
      <c r="BP46484" s="90"/>
    </row>
    <row r="46485" spans="68:68" customFormat="1">
      <c r="BP46485" s="90"/>
    </row>
    <row r="46486" spans="68:68" customFormat="1">
      <c r="BP46486" s="90"/>
    </row>
    <row r="46487" spans="68:68" customFormat="1">
      <c r="BP46487" s="90"/>
    </row>
    <row r="46488" spans="68:68" customFormat="1">
      <c r="BP46488" s="90"/>
    </row>
    <row r="46489" spans="68:68" customFormat="1">
      <c r="BP46489" s="90"/>
    </row>
    <row r="46490" spans="68:68" customFormat="1">
      <c r="BP46490" s="90"/>
    </row>
    <row r="46491" spans="68:68" customFormat="1">
      <c r="BP46491" s="90"/>
    </row>
    <row r="46492" spans="68:68" customFormat="1">
      <c r="BP46492" s="90"/>
    </row>
    <row r="46493" spans="68:68" customFormat="1">
      <c r="BP46493" s="90"/>
    </row>
    <row r="46494" spans="68:68" customFormat="1">
      <c r="BP46494" s="90"/>
    </row>
    <row r="46495" spans="68:68" customFormat="1">
      <c r="BP46495" s="90"/>
    </row>
    <row r="46496" spans="68:68" customFormat="1">
      <c r="BP46496" s="90"/>
    </row>
    <row r="46497" spans="68:68" customFormat="1">
      <c r="BP46497" s="90"/>
    </row>
    <row r="46498" spans="68:68" customFormat="1">
      <c r="BP46498" s="90"/>
    </row>
    <row r="46499" spans="68:68" customFormat="1">
      <c r="BP46499" s="90"/>
    </row>
    <row r="46500" spans="68:68" customFormat="1">
      <c r="BP46500" s="90"/>
    </row>
    <row r="46501" spans="68:68" customFormat="1">
      <c r="BP46501" s="90"/>
    </row>
    <row r="46502" spans="68:68" customFormat="1">
      <c r="BP46502" s="90"/>
    </row>
    <row r="46503" spans="68:68" customFormat="1">
      <c r="BP46503" s="90"/>
    </row>
    <row r="46504" spans="68:68" customFormat="1">
      <c r="BP46504" s="90"/>
    </row>
    <row r="46505" spans="68:68" customFormat="1">
      <c r="BP46505" s="90"/>
    </row>
    <row r="46506" spans="68:68" customFormat="1">
      <c r="BP46506" s="90"/>
    </row>
    <row r="46507" spans="68:68" customFormat="1">
      <c r="BP46507" s="90"/>
    </row>
    <row r="46508" spans="68:68" customFormat="1">
      <c r="BP46508" s="90"/>
    </row>
    <row r="46509" spans="68:68" customFormat="1">
      <c r="BP46509" s="90"/>
    </row>
    <row r="46510" spans="68:68" customFormat="1">
      <c r="BP46510" s="90"/>
    </row>
    <row r="46511" spans="68:68" customFormat="1">
      <c r="BP46511" s="90"/>
    </row>
    <row r="46512" spans="68:68" customFormat="1">
      <c r="BP46512" s="90"/>
    </row>
    <row r="46513" spans="68:68" customFormat="1">
      <c r="BP46513" s="90"/>
    </row>
    <row r="46514" spans="68:68" customFormat="1">
      <c r="BP46514" s="90"/>
    </row>
    <row r="46515" spans="68:68" customFormat="1">
      <c r="BP46515" s="90"/>
    </row>
    <row r="46516" spans="68:68" customFormat="1">
      <c r="BP46516" s="90"/>
    </row>
    <row r="46517" spans="68:68" customFormat="1">
      <c r="BP46517" s="90"/>
    </row>
    <row r="46518" spans="68:68" customFormat="1">
      <c r="BP46518" s="90"/>
    </row>
    <row r="46519" spans="68:68" customFormat="1">
      <c r="BP46519" s="90"/>
    </row>
    <row r="46520" spans="68:68" customFormat="1">
      <c r="BP46520" s="90"/>
    </row>
    <row r="46521" spans="68:68" customFormat="1">
      <c r="BP46521" s="90"/>
    </row>
    <row r="46522" spans="68:68" customFormat="1">
      <c r="BP46522" s="90"/>
    </row>
    <row r="46523" spans="68:68" customFormat="1">
      <c r="BP46523" s="90"/>
    </row>
    <row r="46524" spans="68:68" customFormat="1">
      <c r="BP46524" s="90"/>
    </row>
    <row r="46525" spans="68:68" customFormat="1">
      <c r="BP46525" s="90"/>
    </row>
    <row r="46526" spans="68:68" customFormat="1">
      <c r="BP46526" s="90"/>
    </row>
    <row r="46527" spans="68:68" customFormat="1">
      <c r="BP46527" s="90"/>
    </row>
    <row r="46528" spans="68:68" customFormat="1">
      <c r="BP46528" s="90"/>
    </row>
    <row r="46529" spans="68:68" customFormat="1">
      <c r="BP46529" s="90"/>
    </row>
    <row r="46530" spans="68:68" customFormat="1">
      <c r="BP46530" s="90"/>
    </row>
    <row r="46531" spans="68:68" customFormat="1">
      <c r="BP46531" s="90"/>
    </row>
    <row r="46532" spans="68:68" customFormat="1">
      <c r="BP46532" s="90"/>
    </row>
    <row r="46533" spans="68:68" customFormat="1">
      <c r="BP46533" s="90"/>
    </row>
    <row r="46534" spans="68:68" customFormat="1">
      <c r="BP46534" s="90"/>
    </row>
    <row r="46535" spans="68:68" customFormat="1">
      <c r="BP46535" s="90"/>
    </row>
    <row r="46536" spans="68:68" customFormat="1">
      <c r="BP46536" s="90"/>
    </row>
    <row r="46537" spans="68:68" customFormat="1">
      <c r="BP46537" s="90"/>
    </row>
    <row r="46538" spans="68:68" customFormat="1">
      <c r="BP46538" s="90"/>
    </row>
    <row r="46539" spans="68:68" customFormat="1">
      <c r="BP46539" s="90"/>
    </row>
    <row r="46540" spans="68:68" customFormat="1">
      <c r="BP46540" s="90"/>
    </row>
    <row r="46541" spans="68:68" customFormat="1">
      <c r="BP46541" s="90"/>
    </row>
    <row r="46542" spans="68:68" customFormat="1">
      <c r="BP46542" s="90"/>
    </row>
    <row r="46543" spans="68:68" customFormat="1">
      <c r="BP46543" s="90"/>
    </row>
    <row r="46544" spans="68:68" customFormat="1">
      <c r="BP46544" s="90"/>
    </row>
    <row r="46545" spans="68:68" customFormat="1">
      <c r="BP46545" s="90"/>
    </row>
    <row r="46546" spans="68:68" customFormat="1">
      <c r="BP46546" s="90"/>
    </row>
    <row r="46547" spans="68:68" customFormat="1">
      <c r="BP46547" s="90"/>
    </row>
    <row r="46548" spans="68:68" customFormat="1">
      <c r="BP46548" s="90"/>
    </row>
    <row r="46549" spans="68:68" customFormat="1">
      <c r="BP46549" s="90"/>
    </row>
    <row r="46550" spans="68:68" customFormat="1">
      <c r="BP46550" s="90"/>
    </row>
    <row r="46551" spans="68:68" customFormat="1">
      <c r="BP46551" s="90"/>
    </row>
    <row r="46552" spans="68:68" customFormat="1">
      <c r="BP46552" s="90"/>
    </row>
    <row r="46553" spans="68:68" customFormat="1">
      <c r="BP46553" s="90"/>
    </row>
    <row r="46554" spans="68:68" customFormat="1">
      <c r="BP46554" s="90"/>
    </row>
    <row r="46555" spans="68:68" customFormat="1">
      <c r="BP46555" s="90"/>
    </row>
    <row r="46556" spans="68:68" customFormat="1">
      <c r="BP46556" s="90"/>
    </row>
    <row r="46557" spans="68:68" customFormat="1">
      <c r="BP46557" s="90"/>
    </row>
    <row r="46558" spans="68:68" customFormat="1">
      <c r="BP46558" s="90"/>
    </row>
    <row r="46559" spans="68:68" customFormat="1">
      <c r="BP46559" s="90"/>
    </row>
    <row r="46560" spans="68:68" customFormat="1">
      <c r="BP46560" s="90"/>
    </row>
    <row r="46561" spans="68:68" customFormat="1">
      <c r="BP46561" s="90"/>
    </row>
    <row r="46562" spans="68:68" customFormat="1">
      <c r="BP46562" s="90"/>
    </row>
    <row r="46563" spans="68:68" customFormat="1">
      <c r="BP46563" s="90"/>
    </row>
    <row r="46564" spans="68:68" customFormat="1">
      <c r="BP46564" s="90"/>
    </row>
    <row r="46565" spans="68:68" customFormat="1">
      <c r="BP46565" s="90"/>
    </row>
    <row r="46566" spans="68:68" customFormat="1">
      <c r="BP46566" s="90"/>
    </row>
    <row r="46567" spans="68:68" customFormat="1">
      <c r="BP46567" s="90"/>
    </row>
    <row r="46568" spans="68:68" customFormat="1">
      <c r="BP46568" s="90"/>
    </row>
    <row r="46569" spans="68:68" customFormat="1">
      <c r="BP46569" s="90"/>
    </row>
    <row r="46570" spans="68:68" customFormat="1">
      <c r="BP46570" s="90"/>
    </row>
    <row r="46571" spans="68:68" customFormat="1">
      <c r="BP46571" s="90"/>
    </row>
    <row r="46572" spans="68:68" customFormat="1">
      <c r="BP46572" s="90"/>
    </row>
    <row r="46573" spans="68:68" customFormat="1">
      <c r="BP46573" s="90"/>
    </row>
    <row r="46574" spans="68:68" customFormat="1">
      <c r="BP46574" s="90"/>
    </row>
    <row r="46575" spans="68:68" customFormat="1">
      <c r="BP46575" s="90"/>
    </row>
    <row r="46576" spans="68:68" customFormat="1">
      <c r="BP46576" s="90"/>
    </row>
    <row r="46577" spans="68:68" customFormat="1">
      <c r="BP46577" s="90"/>
    </row>
    <row r="46578" spans="68:68" customFormat="1">
      <c r="BP46578" s="90"/>
    </row>
    <row r="46579" spans="68:68" customFormat="1">
      <c r="BP46579" s="90"/>
    </row>
    <row r="46580" spans="68:68" customFormat="1">
      <c r="BP46580" s="90"/>
    </row>
    <row r="46581" spans="68:68" customFormat="1">
      <c r="BP46581" s="90"/>
    </row>
    <row r="46582" spans="68:68" customFormat="1">
      <c r="BP46582" s="90"/>
    </row>
    <row r="46583" spans="68:68" customFormat="1">
      <c r="BP46583" s="90"/>
    </row>
    <row r="46584" spans="68:68" customFormat="1">
      <c r="BP46584" s="90"/>
    </row>
    <row r="46585" spans="68:68" customFormat="1">
      <c r="BP46585" s="90"/>
    </row>
    <row r="46586" spans="68:68" customFormat="1">
      <c r="BP46586" s="90"/>
    </row>
    <row r="46587" spans="68:68" customFormat="1">
      <c r="BP46587" s="90"/>
    </row>
    <row r="46588" spans="68:68" customFormat="1">
      <c r="BP46588" s="90"/>
    </row>
    <row r="46589" spans="68:68" customFormat="1">
      <c r="BP46589" s="90"/>
    </row>
    <row r="46590" spans="68:68" customFormat="1">
      <c r="BP46590" s="90"/>
    </row>
    <row r="46591" spans="68:68" customFormat="1">
      <c r="BP46591" s="90"/>
    </row>
    <row r="46592" spans="68:68" customFormat="1">
      <c r="BP46592" s="90"/>
    </row>
    <row r="46593" spans="68:68" customFormat="1">
      <c r="BP46593" s="90"/>
    </row>
    <row r="46594" spans="68:68" customFormat="1">
      <c r="BP46594" s="90"/>
    </row>
    <row r="46595" spans="68:68" customFormat="1">
      <c r="BP46595" s="90"/>
    </row>
    <row r="46596" spans="68:68" customFormat="1">
      <c r="BP46596" s="90"/>
    </row>
    <row r="46597" spans="68:68" customFormat="1">
      <c r="BP46597" s="90"/>
    </row>
    <row r="46598" spans="68:68" customFormat="1">
      <c r="BP46598" s="90"/>
    </row>
    <row r="46599" spans="68:68" customFormat="1">
      <c r="BP46599" s="90"/>
    </row>
    <row r="46600" spans="68:68" customFormat="1">
      <c r="BP46600" s="90"/>
    </row>
    <row r="46601" spans="68:68" customFormat="1">
      <c r="BP46601" s="90"/>
    </row>
    <row r="46602" spans="68:68" customFormat="1">
      <c r="BP46602" s="90"/>
    </row>
    <row r="46603" spans="68:68" customFormat="1">
      <c r="BP46603" s="90"/>
    </row>
    <row r="46604" spans="68:68" customFormat="1">
      <c r="BP46604" s="90"/>
    </row>
    <row r="46605" spans="68:68" customFormat="1">
      <c r="BP46605" s="90"/>
    </row>
    <row r="46606" spans="68:68" customFormat="1">
      <c r="BP46606" s="90"/>
    </row>
    <row r="46607" spans="68:68" customFormat="1">
      <c r="BP46607" s="90"/>
    </row>
    <row r="46608" spans="68:68" customFormat="1">
      <c r="BP46608" s="90"/>
    </row>
    <row r="46609" spans="68:68" customFormat="1">
      <c r="BP46609" s="90"/>
    </row>
    <row r="46610" spans="68:68" customFormat="1">
      <c r="BP46610" s="90"/>
    </row>
    <row r="46611" spans="68:68" customFormat="1">
      <c r="BP46611" s="90"/>
    </row>
    <row r="46612" spans="68:68" customFormat="1">
      <c r="BP46612" s="90"/>
    </row>
    <row r="46613" spans="68:68" customFormat="1">
      <c r="BP46613" s="90"/>
    </row>
    <row r="46614" spans="68:68" customFormat="1">
      <c r="BP46614" s="90"/>
    </row>
    <row r="46615" spans="68:68" customFormat="1">
      <c r="BP46615" s="90"/>
    </row>
    <row r="46616" spans="68:68" customFormat="1">
      <c r="BP46616" s="90"/>
    </row>
    <row r="46617" spans="68:68" customFormat="1">
      <c r="BP46617" s="90"/>
    </row>
    <row r="46618" spans="68:68" customFormat="1">
      <c r="BP46618" s="90"/>
    </row>
    <row r="46619" spans="68:68" customFormat="1">
      <c r="BP46619" s="90"/>
    </row>
    <row r="46620" spans="68:68" customFormat="1">
      <c r="BP46620" s="90"/>
    </row>
    <row r="46621" spans="68:68" customFormat="1">
      <c r="BP46621" s="90"/>
    </row>
    <row r="46622" spans="68:68" customFormat="1">
      <c r="BP46622" s="90"/>
    </row>
    <row r="46623" spans="68:68" customFormat="1">
      <c r="BP46623" s="90"/>
    </row>
    <row r="46624" spans="68:68" customFormat="1">
      <c r="BP46624" s="90"/>
    </row>
    <row r="46625" spans="68:68" customFormat="1">
      <c r="BP46625" s="90"/>
    </row>
    <row r="46626" spans="68:68" customFormat="1">
      <c r="BP46626" s="90"/>
    </row>
    <row r="46627" spans="68:68" customFormat="1">
      <c r="BP46627" s="90"/>
    </row>
    <row r="46628" spans="68:68" customFormat="1">
      <c r="BP46628" s="90"/>
    </row>
    <row r="46629" spans="68:68" customFormat="1">
      <c r="BP46629" s="90"/>
    </row>
    <row r="46630" spans="68:68" customFormat="1">
      <c r="BP46630" s="90"/>
    </row>
    <row r="46631" spans="68:68" customFormat="1">
      <c r="BP46631" s="90"/>
    </row>
    <row r="46632" spans="68:68" customFormat="1">
      <c r="BP46632" s="90"/>
    </row>
    <row r="46633" spans="68:68" customFormat="1">
      <c r="BP46633" s="90"/>
    </row>
    <row r="46634" spans="68:68" customFormat="1">
      <c r="BP46634" s="90"/>
    </row>
    <row r="46635" spans="68:68" customFormat="1">
      <c r="BP46635" s="90"/>
    </row>
    <row r="46636" spans="68:68" customFormat="1">
      <c r="BP46636" s="90"/>
    </row>
    <row r="46637" spans="68:68" customFormat="1">
      <c r="BP46637" s="90"/>
    </row>
    <row r="46638" spans="68:68" customFormat="1">
      <c r="BP46638" s="90"/>
    </row>
    <row r="46639" spans="68:68" customFormat="1">
      <c r="BP46639" s="90"/>
    </row>
    <row r="46640" spans="68:68" customFormat="1">
      <c r="BP46640" s="90"/>
    </row>
    <row r="46641" spans="68:68" customFormat="1">
      <c r="BP46641" s="90"/>
    </row>
    <row r="46642" spans="68:68" customFormat="1">
      <c r="BP46642" s="90"/>
    </row>
    <row r="46643" spans="68:68" customFormat="1">
      <c r="BP46643" s="90"/>
    </row>
    <row r="46644" spans="68:68" customFormat="1">
      <c r="BP46644" s="90"/>
    </row>
    <row r="46645" spans="68:68" customFormat="1">
      <c r="BP46645" s="90"/>
    </row>
    <row r="46646" spans="68:68" customFormat="1">
      <c r="BP46646" s="90"/>
    </row>
    <row r="46647" spans="68:68" customFormat="1">
      <c r="BP46647" s="90"/>
    </row>
    <row r="46648" spans="68:68" customFormat="1">
      <c r="BP46648" s="90"/>
    </row>
    <row r="46649" spans="68:68" customFormat="1">
      <c r="BP46649" s="90"/>
    </row>
    <row r="46650" spans="68:68" customFormat="1">
      <c r="BP46650" s="90"/>
    </row>
    <row r="46651" spans="68:68" customFormat="1">
      <c r="BP46651" s="90"/>
    </row>
    <row r="46652" spans="68:68" customFormat="1">
      <c r="BP46652" s="90"/>
    </row>
    <row r="46653" spans="68:68" customFormat="1">
      <c r="BP46653" s="90"/>
    </row>
    <row r="46654" spans="68:68" customFormat="1">
      <c r="BP46654" s="90"/>
    </row>
    <row r="46655" spans="68:68" customFormat="1">
      <c r="BP46655" s="90"/>
    </row>
    <row r="46656" spans="68:68" customFormat="1">
      <c r="BP46656" s="90"/>
    </row>
    <row r="46657" spans="68:68" customFormat="1">
      <c r="BP46657" s="90"/>
    </row>
    <row r="46658" spans="68:68" customFormat="1">
      <c r="BP46658" s="90"/>
    </row>
    <row r="46659" spans="68:68" customFormat="1">
      <c r="BP46659" s="90"/>
    </row>
    <row r="46660" spans="68:68" customFormat="1">
      <c r="BP46660" s="90"/>
    </row>
    <row r="46661" spans="68:68" customFormat="1">
      <c r="BP46661" s="90"/>
    </row>
    <row r="46662" spans="68:68" customFormat="1">
      <c r="BP46662" s="90"/>
    </row>
    <row r="46663" spans="68:68" customFormat="1">
      <c r="BP46663" s="90"/>
    </row>
    <row r="46664" spans="68:68" customFormat="1">
      <c r="BP46664" s="90"/>
    </row>
    <row r="46665" spans="68:68" customFormat="1">
      <c r="BP46665" s="90"/>
    </row>
    <row r="46666" spans="68:68" customFormat="1">
      <c r="BP46666" s="90"/>
    </row>
    <row r="46667" spans="68:68" customFormat="1">
      <c r="BP46667" s="90"/>
    </row>
    <row r="46668" spans="68:68" customFormat="1">
      <c r="BP46668" s="90"/>
    </row>
    <row r="46669" spans="68:68" customFormat="1">
      <c r="BP46669" s="90"/>
    </row>
    <row r="46670" spans="68:68" customFormat="1">
      <c r="BP46670" s="90"/>
    </row>
    <row r="46671" spans="68:68" customFormat="1">
      <c r="BP46671" s="90"/>
    </row>
    <row r="46672" spans="68:68" customFormat="1">
      <c r="BP46672" s="90"/>
    </row>
    <row r="46673" spans="68:68" customFormat="1">
      <c r="BP46673" s="90"/>
    </row>
    <row r="46674" spans="68:68" customFormat="1">
      <c r="BP46674" s="90"/>
    </row>
    <row r="46675" spans="68:68" customFormat="1">
      <c r="BP46675" s="90"/>
    </row>
    <row r="46676" spans="68:68" customFormat="1">
      <c r="BP46676" s="90"/>
    </row>
    <row r="46677" spans="68:68" customFormat="1">
      <c r="BP46677" s="90"/>
    </row>
    <row r="46678" spans="68:68" customFormat="1">
      <c r="BP46678" s="90"/>
    </row>
    <row r="46679" spans="68:68" customFormat="1">
      <c r="BP46679" s="90"/>
    </row>
    <row r="46680" spans="68:68" customFormat="1">
      <c r="BP46680" s="90"/>
    </row>
    <row r="46681" spans="68:68" customFormat="1">
      <c r="BP46681" s="90"/>
    </row>
    <row r="46682" spans="68:68" customFormat="1">
      <c r="BP46682" s="90"/>
    </row>
    <row r="46683" spans="68:68" customFormat="1">
      <c r="BP46683" s="90"/>
    </row>
    <row r="46684" spans="68:68" customFormat="1">
      <c r="BP46684" s="90"/>
    </row>
    <row r="46685" spans="68:68" customFormat="1">
      <c r="BP46685" s="90"/>
    </row>
    <row r="46686" spans="68:68" customFormat="1">
      <c r="BP46686" s="90"/>
    </row>
    <row r="46687" spans="68:68" customFormat="1">
      <c r="BP46687" s="90"/>
    </row>
    <row r="46688" spans="68:68" customFormat="1">
      <c r="BP46688" s="90"/>
    </row>
    <row r="46689" spans="68:68" customFormat="1">
      <c r="BP46689" s="90"/>
    </row>
    <row r="46690" spans="68:68" customFormat="1">
      <c r="BP46690" s="90"/>
    </row>
    <row r="46691" spans="68:68" customFormat="1">
      <c r="BP46691" s="90"/>
    </row>
    <row r="46692" spans="68:68" customFormat="1">
      <c r="BP46692" s="90"/>
    </row>
    <row r="46693" spans="68:68" customFormat="1">
      <c r="BP46693" s="90"/>
    </row>
    <row r="46694" spans="68:68" customFormat="1">
      <c r="BP46694" s="90"/>
    </row>
    <row r="46695" spans="68:68" customFormat="1">
      <c r="BP46695" s="90"/>
    </row>
    <row r="46696" spans="68:68" customFormat="1">
      <c r="BP46696" s="90"/>
    </row>
    <row r="46697" spans="68:68" customFormat="1">
      <c r="BP46697" s="90"/>
    </row>
    <row r="46698" spans="68:68" customFormat="1">
      <c r="BP46698" s="90"/>
    </row>
    <row r="46699" spans="68:68" customFormat="1">
      <c r="BP46699" s="90"/>
    </row>
    <row r="46700" spans="68:68" customFormat="1">
      <c r="BP46700" s="90"/>
    </row>
    <row r="46701" spans="68:68" customFormat="1">
      <c r="BP46701" s="90"/>
    </row>
    <row r="46702" spans="68:68" customFormat="1">
      <c r="BP46702" s="90"/>
    </row>
    <row r="46703" spans="68:68" customFormat="1">
      <c r="BP46703" s="90"/>
    </row>
    <row r="46704" spans="68:68" customFormat="1">
      <c r="BP46704" s="90"/>
    </row>
    <row r="46705" spans="68:68" customFormat="1">
      <c r="BP46705" s="90"/>
    </row>
    <row r="46706" spans="68:68" customFormat="1">
      <c r="BP46706" s="90"/>
    </row>
    <row r="46707" spans="68:68" customFormat="1">
      <c r="BP46707" s="90"/>
    </row>
    <row r="46708" spans="68:68" customFormat="1">
      <c r="BP46708" s="90"/>
    </row>
    <row r="46709" spans="68:68" customFormat="1">
      <c r="BP46709" s="90"/>
    </row>
    <row r="46710" spans="68:68" customFormat="1">
      <c r="BP46710" s="90"/>
    </row>
    <row r="46711" spans="68:68" customFormat="1">
      <c r="BP46711" s="90"/>
    </row>
    <row r="46712" spans="68:68" customFormat="1">
      <c r="BP46712" s="90"/>
    </row>
    <row r="46713" spans="68:68" customFormat="1">
      <c r="BP46713" s="90"/>
    </row>
    <row r="46714" spans="68:68" customFormat="1">
      <c r="BP46714" s="90"/>
    </row>
    <row r="46715" spans="68:68" customFormat="1">
      <c r="BP46715" s="90"/>
    </row>
    <row r="46716" spans="68:68" customFormat="1">
      <c r="BP46716" s="90"/>
    </row>
    <row r="46717" spans="68:68" customFormat="1">
      <c r="BP46717" s="90"/>
    </row>
    <row r="46718" spans="68:68" customFormat="1">
      <c r="BP46718" s="90"/>
    </row>
    <row r="46719" spans="68:68" customFormat="1">
      <c r="BP46719" s="90"/>
    </row>
    <row r="46720" spans="68:68" customFormat="1">
      <c r="BP46720" s="90"/>
    </row>
    <row r="46721" spans="68:68" customFormat="1">
      <c r="BP46721" s="90"/>
    </row>
    <row r="46722" spans="68:68" customFormat="1">
      <c r="BP46722" s="90"/>
    </row>
    <row r="46723" spans="68:68" customFormat="1">
      <c r="BP46723" s="90"/>
    </row>
    <row r="46724" spans="68:68" customFormat="1">
      <c r="BP46724" s="90"/>
    </row>
    <row r="46725" spans="68:68" customFormat="1">
      <c r="BP46725" s="90"/>
    </row>
    <row r="46726" spans="68:68" customFormat="1">
      <c r="BP46726" s="90"/>
    </row>
    <row r="46727" spans="68:68" customFormat="1">
      <c r="BP46727" s="90"/>
    </row>
    <row r="46728" spans="68:68" customFormat="1">
      <c r="BP46728" s="90"/>
    </row>
    <row r="46729" spans="68:68" customFormat="1">
      <c r="BP46729" s="90"/>
    </row>
    <row r="46730" spans="68:68" customFormat="1">
      <c r="BP46730" s="90"/>
    </row>
    <row r="46731" spans="68:68" customFormat="1">
      <c r="BP46731" s="90"/>
    </row>
    <row r="46732" spans="68:68" customFormat="1">
      <c r="BP46732" s="90"/>
    </row>
    <row r="46733" spans="68:68" customFormat="1">
      <c r="BP46733" s="90"/>
    </row>
    <row r="46734" spans="68:68" customFormat="1">
      <c r="BP46734" s="90"/>
    </row>
    <row r="46735" spans="68:68" customFormat="1">
      <c r="BP46735" s="90"/>
    </row>
    <row r="46736" spans="68:68" customFormat="1">
      <c r="BP46736" s="90"/>
    </row>
    <row r="46737" spans="68:68" customFormat="1">
      <c r="BP46737" s="90"/>
    </row>
    <row r="46738" spans="68:68" customFormat="1">
      <c r="BP46738" s="90"/>
    </row>
    <row r="46739" spans="68:68" customFormat="1">
      <c r="BP46739" s="90"/>
    </row>
    <row r="46740" spans="68:68" customFormat="1">
      <c r="BP46740" s="90"/>
    </row>
    <row r="46741" spans="68:68" customFormat="1">
      <c r="BP46741" s="90"/>
    </row>
    <row r="46742" spans="68:68" customFormat="1">
      <c r="BP46742" s="90"/>
    </row>
    <row r="46743" spans="68:68" customFormat="1">
      <c r="BP46743" s="90"/>
    </row>
    <row r="46744" spans="68:68" customFormat="1">
      <c r="BP46744" s="90"/>
    </row>
    <row r="46745" spans="68:68" customFormat="1">
      <c r="BP46745" s="90"/>
    </row>
    <row r="46746" spans="68:68" customFormat="1">
      <c r="BP46746" s="90"/>
    </row>
    <row r="46747" spans="68:68" customFormat="1">
      <c r="BP46747" s="90"/>
    </row>
    <row r="46748" spans="68:68" customFormat="1">
      <c r="BP46748" s="90"/>
    </row>
    <row r="46749" spans="68:68" customFormat="1">
      <c r="BP46749" s="90"/>
    </row>
    <row r="46750" spans="68:68" customFormat="1">
      <c r="BP46750" s="90"/>
    </row>
    <row r="46751" spans="68:68" customFormat="1">
      <c r="BP46751" s="90"/>
    </row>
    <row r="46752" spans="68:68" customFormat="1">
      <c r="BP46752" s="90"/>
    </row>
    <row r="46753" spans="68:68" customFormat="1">
      <c r="BP46753" s="90"/>
    </row>
    <row r="46754" spans="68:68" customFormat="1">
      <c r="BP46754" s="90"/>
    </row>
    <row r="46755" spans="68:68" customFormat="1">
      <c r="BP46755" s="90"/>
    </row>
    <row r="46756" spans="68:68" customFormat="1">
      <c r="BP46756" s="90"/>
    </row>
    <row r="46757" spans="68:68" customFormat="1">
      <c r="BP46757" s="90"/>
    </row>
    <row r="46758" spans="68:68" customFormat="1">
      <c r="BP46758" s="90"/>
    </row>
    <row r="46759" spans="68:68" customFormat="1">
      <c r="BP46759" s="90"/>
    </row>
    <row r="46760" spans="68:68" customFormat="1">
      <c r="BP46760" s="90"/>
    </row>
    <row r="46761" spans="68:68" customFormat="1">
      <c r="BP46761" s="90"/>
    </row>
    <row r="46762" spans="68:68" customFormat="1">
      <c r="BP46762" s="90"/>
    </row>
    <row r="46763" spans="68:68" customFormat="1">
      <c r="BP46763" s="90"/>
    </row>
    <row r="46764" spans="68:68" customFormat="1">
      <c r="BP46764" s="90"/>
    </row>
    <row r="46765" spans="68:68" customFormat="1">
      <c r="BP46765" s="90"/>
    </row>
    <row r="46766" spans="68:68" customFormat="1">
      <c r="BP46766" s="90"/>
    </row>
    <row r="46767" spans="68:68" customFormat="1">
      <c r="BP46767" s="90"/>
    </row>
    <row r="46768" spans="68:68" customFormat="1">
      <c r="BP46768" s="90"/>
    </row>
    <row r="46769" spans="68:68" customFormat="1">
      <c r="BP46769" s="90"/>
    </row>
    <row r="46770" spans="68:68" customFormat="1">
      <c r="BP46770" s="90"/>
    </row>
    <row r="46771" spans="68:68" customFormat="1">
      <c r="BP46771" s="90"/>
    </row>
    <row r="46772" spans="68:68" customFormat="1">
      <c r="BP46772" s="90"/>
    </row>
    <row r="46773" spans="68:68" customFormat="1">
      <c r="BP46773" s="90"/>
    </row>
    <row r="46774" spans="68:68" customFormat="1">
      <c r="BP46774" s="90"/>
    </row>
    <row r="46775" spans="68:68" customFormat="1">
      <c r="BP46775" s="90"/>
    </row>
    <row r="46776" spans="68:68" customFormat="1">
      <c r="BP46776" s="90"/>
    </row>
    <row r="46777" spans="68:68" customFormat="1">
      <c r="BP46777" s="90"/>
    </row>
    <row r="46778" spans="68:68" customFormat="1">
      <c r="BP46778" s="90"/>
    </row>
    <row r="46779" spans="68:68" customFormat="1">
      <c r="BP46779" s="90"/>
    </row>
    <row r="46780" spans="68:68" customFormat="1">
      <c r="BP46780" s="90"/>
    </row>
    <row r="46781" spans="68:68" customFormat="1">
      <c r="BP46781" s="90"/>
    </row>
    <row r="46782" spans="68:68" customFormat="1">
      <c r="BP46782" s="90"/>
    </row>
    <row r="46783" spans="68:68" customFormat="1">
      <c r="BP46783" s="90"/>
    </row>
    <row r="46784" spans="68:68" customFormat="1">
      <c r="BP46784" s="90"/>
    </row>
    <row r="46785" spans="68:68" customFormat="1">
      <c r="BP46785" s="90"/>
    </row>
    <row r="46786" spans="68:68" customFormat="1">
      <c r="BP46786" s="90"/>
    </row>
    <row r="46787" spans="68:68" customFormat="1">
      <c r="BP46787" s="90"/>
    </row>
    <row r="46788" spans="68:68" customFormat="1">
      <c r="BP46788" s="90"/>
    </row>
    <row r="46789" spans="68:68" customFormat="1">
      <c r="BP46789" s="90"/>
    </row>
    <row r="46790" spans="68:68" customFormat="1">
      <c r="BP46790" s="90"/>
    </row>
    <row r="46791" spans="68:68" customFormat="1">
      <c r="BP46791" s="90"/>
    </row>
    <row r="46792" spans="68:68" customFormat="1">
      <c r="BP46792" s="90"/>
    </row>
    <row r="46793" spans="68:68" customFormat="1">
      <c r="BP46793" s="90"/>
    </row>
    <row r="46794" spans="68:68" customFormat="1">
      <c r="BP46794" s="90"/>
    </row>
    <row r="46795" spans="68:68" customFormat="1">
      <c r="BP46795" s="90"/>
    </row>
    <row r="46796" spans="68:68" customFormat="1">
      <c r="BP46796" s="90"/>
    </row>
    <row r="46797" spans="68:68" customFormat="1">
      <c r="BP46797" s="90"/>
    </row>
    <row r="46798" spans="68:68" customFormat="1">
      <c r="BP46798" s="90"/>
    </row>
    <row r="46799" spans="68:68" customFormat="1">
      <c r="BP46799" s="90"/>
    </row>
    <row r="46800" spans="68:68" customFormat="1">
      <c r="BP46800" s="90"/>
    </row>
    <row r="46801" spans="68:68" customFormat="1">
      <c r="BP46801" s="90"/>
    </row>
    <row r="46802" spans="68:68" customFormat="1">
      <c r="BP46802" s="90"/>
    </row>
    <row r="46803" spans="68:68" customFormat="1">
      <c r="BP46803" s="90"/>
    </row>
    <row r="46804" spans="68:68" customFormat="1">
      <c r="BP46804" s="90"/>
    </row>
    <row r="46805" spans="68:68" customFormat="1">
      <c r="BP46805" s="90"/>
    </row>
    <row r="46806" spans="68:68" customFormat="1">
      <c r="BP46806" s="90"/>
    </row>
    <row r="46807" spans="68:68" customFormat="1">
      <c r="BP46807" s="90"/>
    </row>
    <row r="46808" spans="68:68" customFormat="1">
      <c r="BP46808" s="90"/>
    </row>
    <row r="46809" spans="68:68" customFormat="1">
      <c r="BP46809" s="90"/>
    </row>
    <row r="46810" spans="68:68" customFormat="1">
      <c r="BP46810" s="90"/>
    </row>
    <row r="46811" spans="68:68" customFormat="1">
      <c r="BP46811" s="90"/>
    </row>
    <row r="46812" spans="68:68" customFormat="1">
      <c r="BP46812" s="90"/>
    </row>
    <row r="46813" spans="68:68" customFormat="1">
      <c r="BP46813" s="90"/>
    </row>
    <row r="46814" spans="68:68" customFormat="1">
      <c r="BP46814" s="90"/>
    </row>
    <row r="46815" spans="68:68" customFormat="1">
      <c r="BP46815" s="90"/>
    </row>
    <row r="46816" spans="68:68" customFormat="1">
      <c r="BP46816" s="90"/>
    </row>
    <row r="46817" spans="68:68" customFormat="1">
      <c r="BP46817" s="90"/>
    </row>
    <row r="46818" spans="68:68" customFormat="1">
      <c r="BP46818" s="90"/>
    </row>
    <row r="46819" spans="68:68" customFormat="1">
      <c r="BP46819" s="90"/>
    </row>
    <row r="46820" spans="68:68" customFormat="1">
      <c r="BP46820" s="90"/>
    </row>
    <row r="46821" spans="68:68" customFormat="1">
      <c r="BP46821" s="90"/>
    </row>
    <row r="46822" spans="68:68" customFormat="1">
      <c r="BP46822" s="90"/>
    </row>
    <row r="46823" spans="68:68" customFormat="1">
      <c r="BP46823" s="90"/>
    </row>
    <row r="46824" spans="68:68" customFormat="1">
      <c r="BP46824" s="90"/>
    </row>
    <row r="46825" spans="68:68" customFormat="1">
      <c r="BP46825" s="90"/>
    </row>
    <row r="46826" spans="68:68" customFormat="1">
      <c r="BP46826" s="90"/>
    </row>
    <row r="46827" spans="68:68" customFormat="1">
      <c r="BP46827" s="90"/>
    </row>
    <row r="46828" spans="68:68" customFormat="1">
      <c r="BP46828" s="90"/>
    </row>
    <row r="46829" spans="68:68" customFormat="1">
      <c r="BP46829" s="90"/>
    </row>
    <row r="46830" spans="68:68" customFormat="1">
      <c r="BP46830" s="90"/>
    </row>
    <row r="46831" spans="68:68" customFormat="1">
      <c r="BP46831" s="90"/>
    </row>
    <row r="46832" spans="68:68" customFormat="1">
      <c r="BP46832" s="90"/>
    </row>
    <row r="46833" spans="68:68" customFormat="1">
      <c r="BP46833" s="90"/>
    </row>
    <row r="46834" spans="68:68" customFormat="1">
      <c r="BP46834" s="90"/>
    </row>
    <row r="46835" spans="68:68" customFormat="1">
      <c r="BP46835" s="90"/>
    </row>
    <row r="46836" spans="68:68" customFormat="1">
      <c r="BP46836" s="90"/>
    </row>
    <row r="46837" spans="68:68" customFormat="1">
      <c r="BP46837" s="90"/>
    </row>
    <row r="46838" spans="68:68" customFormat="1">
      <c r="BP46838" s="90"/>
    </row>
    <row r="46839" spans="68:68" customFormat="1">
      <c r="BP46839" s="90"/>
    </row>
    <row r="46840" spans="68:68" customFormat="1">
      <c r="BP46840" s="90"/>
    </row>
    <row r="46841" spans="68:68" customFormat="1">
      <c r="BP46841" s="90"/>
    </row>
    <row r="46842" spans="68:68" customFormat="1">
      <c r="BP46842" s="90"/>
    </row>
    <row r="46843" spans="68:68" customFormat="1">
      <c r="BP46843" s="90"/>
    </row>
    <row r="46844" spans="68:68" customFormat="1">
      <c r="BP46844" s="90"/>
    </row>
    <row r="46845" spans="68:68" customFormat="1">
      <c r="BP46845" s="90"/>
    </row>
    <row r="46846" spans="68:68" customFormat="1">
      <c r="BP46846" s="90"/>
    </row>
    <row r="46847" spans="68:68" customFormat="1">
      <c r="BP46847" s="90"/>
    </row>
    <row r="46848" spans="68:68" customFormat="1">
      <c r="BP46848" s="90"/>
    </row>
    <row r="46849" spans="68:68" customFormat="1">
      <c r="BP46849" s="90"/>
    </row>
    <row r="46850" spans="68:68" customFormat="1">
      <c r="BP46850" s="90"/>
    </row>
    <row r="46851" spans="68:68" customFormat="1">
      <c r="BP46851" s="90"/>
    </row>
    <row r="46852" spans="68:68" customFormat="1">
      <c r="BP46852" s="90"/>
    </row>
    <row r="46853" spans="68:68" customFormat="1">
      <c r="BP46853" s="90"/>
    </row>
    <row r="46854" spans="68:68" customFormat="1">
      <c r="BP46854" s="90"/>
    </row>
    <row r="46855" spans="68:68" customFormat="1">
      <c r="BP46855" s="90"/>
    </row>
    <row r="46856" spans="68:68" customFormat="1">
      <c r="BP46856" s="90"/>
    </row>
    <row r="46857" spans="68:68" customFormat="1">
      <c r="BP46857" s="90"/>
    </row>
    <row r="46858" spans="68:68" customFormat="1">
      <c r="BP46858" s="90"/>
    </row>
    <row r="46859" spans="68:68" customFormat="1">
      <c r="BP46859" s="90"/>
    </row>
    <row r="46860" spans="68:68" customFormat="1">
      <c r="BP46860" s="90"/>
    </row>
    <row r="46861" spans="68:68" customFormat="1">
      <c r="BP46861" s="90"/>
    </row>
    <row r="46862" spans="68:68" customFormat="1">
      <c r="BP46862" s="90"/>
    </row>
    <row r="46863" spans="68:68" customFormat="1">
      <c r="BP46863" s="90"/>
    </row>
    <row r="46864" spans="68:68" customFormat="1">
      <c r="BP46864" s="90"/>
    </row>
    <row r="46865" spans="68:68" customFormat="1">
      <c r="BP46865" s="90"/>
    </row>
    <row r="46866" spans="68:68" customFormat="1">
      <c r="BP46866" s="90"/>
    </row>
    <row r="46867" spans="68:68" customFormat="1">
      <c r="BP46867" s="90"/>
    </row>
    <row r="46868" spans="68:68" customFormat="1">
      <c r="BP46868" s="90"/>
    </row>
    <row r="46869" spans="68:68" customFormat="1">
      <c r="BP46869" s="90"/>
    </row>
    <row r="46870" spans="68:68" customFormat="1">
      <c r="BP46870" s="90"/>
    </row>
    <row r="46871" spans="68:68" customFormat="1">
      <c r="BP46871" s="90"/>
    </row>
    <row r="46872" spans="68:68" customFormat="1">
      <c r="BP46872" s="90"/>
    </row>
    <row r="46873" spans="68:68" customFormat="1">
      <c r="BP46873" s="90"/>
    </row>
    <row r="46874" spans="68:68" customFormat="1">
      <c r="BP46874" s="90"/>
    </row>
    <row r="46875" spans="68:68" customFormat="1">
      <c r="BP46875" s="90"/>
    </row>
    <row r="46876" spans="68:68" customFormat="1">
      <c r="BP46876" s="90"/>
    </row>
    <row r="46877" spans="68:68" customFormat="1">
      <c r="BP46877" s="90"/>
    </row>
    <row r="46878" spans="68:68" customFormat="1">
      <c r="BP46878" s="90"/>
    </row>
    <row r="46879" spans="68:68" customFormat="1">
      <c r="BP46879" s="90"/>
    </row>
    <row r="46880" spans="68:68" customFormat="1">
      <c r="BP46880" s="90"/>
    </row>
    <row r="46881" spans="68:68" customFormat="1">
      <c r="BP46881" s="90"/>
    </row>
    <row r="46882" spans="68:68" customFormat="1">
      <c r="BP46882" s="90"/>
    </row>
    <row r="46883" spans="68:68" customFormat="1">
      <c r="BP46883" s="90"/>
    </row>
    <row r="46884" spans="68:68" customFormat="1">
      <c r="BP46884" s="90"/>
    </row>
    <row r="46885" spans="68:68" customFormat="1">
      <c r="BP46885" s="90"/>
    </row>
    <row r="46886" spans="68:68" customFormat="1">
      <c r="BP46886" s="90"/>
    </row>
    <row r="46887" spans="68:68" customFormat="1">
      <c r="BP46887" s="90"/>
    </row>
    <row r="46888" spans="68:68" customFormat="1">
      <c r="BP46888" s="90"/>
    </row>
    <row r="46889" spans="68:68" customFormat="1">
      <c r="BP46889" s="90"/>
    </row>
    <row r="46890" spans="68:68" customFormat="1">
      <c r="BP46890" s="90"/>
    </row>
    <row r="46891" spans="68:68" customFormat="1">
      <c r="BP46891" s="90"/>
    </row>
    <row r="46892" spans="68:68" customFormat="1">
      <c r="BP46892" s="90"/>
    </row>
    <row r="46893" spans="68:68" customFormat="1">
      <c r="BP46893" s="90"/>
    </row>
    <row r="46894" spans="68:68" customFormat="1">
      <c r="BP46894" s="90"/>
    </row>
    <row r="46895" spans="68:68" customFormat="1">
      <c r="BP46895" s="90"/>
    </row>
    <row r="46896" spans="68:68" customFormat="1">
      <c r="BP46896" s="90"/>
    </row>
    <row r="46897" spans="68:68" customFormat="1">
      <c r="BP46897" s="90"/>
    </row>
    <row r="46898" spans="68:68" customFormat="1">
      <c r="BP46898" s="90"/>
    </row>
    <row r="46899" spans="68:68" customFormat="1">
      <c r="BP46899" s="90"/>
    </row>
    <row r="46900" spans="68:68" customFormat="1">
      <c r="BP46900" s="90"/>
    </row>
    <row r="46901" spans="68:68" customFormat="1">
      <c r="BP46901" s="90"/>
    </row>
    <row r="46902" spans="68:68" customFormat="1">
      <c r="BP46902" s="90"/>
    </row>
    <row r="46903" spans="68:68" customFormat="1">
      <c r="BP46903" s="90"/>
    </row>
    <row r="46904" spans="68:68" customFormat="1">
      <c r="BP46904" s="90"/>
    </row>
    <row r="46905" spans="68:68" customFormat="1">
      <c r="BP46905" s="90"/>
    </row>
    <row r="46906" spans="68:68" customFormat="1">
      <c r="BP46906" s="90"/>
    </row>
    <row r="46907" spans="68:68" customFormat="1">
      <c r="BP46907" s="90"/>
    </row>
    <row r="46908" spans="68:68" customFormat="1">
      <c r="BP46908" s="90"/>
    </row>
    <row r="46909" spans="68:68" customFormat="1">
      <c r="BP46909" s="90"/>
    </row>
    <row r="46910" spans="68:68" customFormat="1">
      <c r="BP46910" s="90"/>
    </row>
    <row r="46911" spans="68:68" customFormat="1">
      <c r="BP46911" s="90"/>
    </row>
    <row r="46912" spans="68:68" customFormat="1">
      <c r="BP46912" s="90"/>
    </row>
    <row r="46913" spans="68:68" customFormat="1">
      <c r="BP46913" s="90"/>
    </row>
    <row r="46914" spans="68:68" customFormat="1">
      <c r="BP46914" s="90"/>
    </row>
    <row r="46915" spans="68:68" customFormat="1">
      <c r="BP46915" s="90"/>
    </row>
    <row r="46916" spans="68:68" customFormat="1">
      <c r="BP46916" s="90"/>
    </row>
    <row r="46917" spans="68:68" customFormat="1">
      <c r="BP46917" s="90"/>
    </row>
    <row r="46918" spans="68:68" customFormat="1">
      <c r="BP46918" s="90"/>
    </row>
    <row r="46919" spans="68:68" customFormat="1">
      <c r="BP46919" s="90"/>
    </row>
    <row r="46920" spans="68:68" customFormat="1">
      <c r="BP46920" s="90"/>
    </row>
    <row r="46921" spans="68:68" customFormat="1">
      <c r="BP46921" s="90"/>
    </row>
    <row r="46922" spans="68:68" customFormat="1">
      <c r="BP46922" s="90"/>
    </row>
    <row r="46923" spans="68:68" customFormat="1">
      <c r="BP46923" s="90"/>
    </row>
    <row r="46924" spans="68:68" customFormat="1">
      <c r="BP46924" s="90"/>
    </row>
    <row r="46925" spans="68:68" customFormat="1">
      <c r="BP46925" s="90"/>
    </row>
    <row r="46926" spans="68:68" customFormat="1">
      <c r="BP46926" s="90"/>
    </row>
    <row r="46927" spans="68:68" customFormat="1">
      <c r="BP46927" s="90"/>
    </row>
    <row r="46928" spans="68:68" customFormat="1">
      <c r="BP46928" s="90"/>
    </row>
    <row r="46929" spans="68:68" customFormat="1">
      <c r="BP46929" s="90"/>
    </row>
    <row r="46930" spans="68:68" customFormat="1">
      <c r="BP46930" s="90"/>
    </row>
    <row r="46931" spans="68:68" customFormat="1">
      <c r="BP46931" s="90"/>
    </row>
    <row r="46932" spans="68:68" customFormat="1">
      <c r="BP46932" s="90"/>
    </row>
    <row r="46933" spans="68:68" customFormat="1">
      <c r="BP46933" s="90"/>
    </row>
    <row r="46934" spans="68:68" customFormat="1">
      <c r="BP46934" s="90"/>
    </row>
    <row r="46935" spans="68:68" customFormat="1">
      <c r="BP46935" s="90"/>
    </row>
    <row r="46936" spans="68:68" customFormat="1">
      <c r="BP46936" s="90"/>
    </row>
    <row r="46937" spans="68:68" customFormat="1">
      <c r="BP46937" s="90"/>
    </row>
    <row r="46938" spans="68:68" customFormat="1">
      <c r="BP46938" s="90"/>
    </row>
    <row r="46939" spans="68:68" customFormat="1">
      <c r="BP46939" s="90"/>
    </row>
    <row r="46940" spans="68:68" customFormat="1">
      <c r="BP46940" s="90"/>
    </row>
    <row r="46941" spans="68:68" customFormat="1">
      <c r="BP46941" s="90"/>
    </row>
    <row r="46942" spans="68:68" customFormat="1">
      <c r="BP46942" s="90"/>
    </row>
    <row r="46943" spans="68:68" customFormat="1">
      <c r="BP46943" s="90"/>
    </row>
    <row r="46944" spans="68:68" customFormat="1">
      <c r="BP46944" s="90"/>
    </row>
    <row r="46945" spans="68:68" customFormat="1">
      <c r="BP46945" s="90"/>
    </row>
    <row r="46946" spans="68:68" customFormat="1">
      <c r="BP46946" s="90"/>
    </row>
    <row r="46947" spans="68:68" customFormat="1">
      <c r="BP46947" s="90"/>
    </row>
    <row r="46948" spans="68:68" customFormat="1">
      <c r="BP46948" s="90"/>
    </row>
    <row r="46949" spans="68:68" customFormat="1">
      <c r="BP46949" s="90"/>
    </row>
    <row r="46950" spans="68:68" customFormat="1">
      <c r="BP46950" s="90"/>
    </row>
    <row r="46951" spans="68:68" customFormat="1">
      <c r="BP46951" s="90"/>
    </row>
    <row r="46952" spans="68:68" customFormat="1">
      <c r="BP46952" s="90"/>
    </row>
    <row r="46953" spans="68:68" customFormat="1">
      <c r="BP46953" s="90"/>
    </row>
    <row r="46954" spans="68:68" customFormat="1">
      <c r="BP46954" s="90"/>
    </row>
    <row r="46955" spans="68:68" customFormat="1">
      <c r="BP46955" s="90"/>
    </row>
    <row r="46956" spans="68:68" customFormat="1">
      <c r="BP46956" s="90"/>
    </row>
    <row r="46957" spans="68:68" customFormat="1">
      <c r="BP46957" s="90"/>
    </row>
    <row r="46958" spans="68:68" customFormat="1">
      <c r="BP46958" s="90"/>
    </row>
    <row r="46959" spans="68:68" customFormat="1">
      <c r="BP46959" s="90"/>
    </row>
    <row r="46960" spans="68:68" customFormat="1">
      <c r="BP46960" s="90"/>
    </row>
    <row r="46961" spans="68:68" customFormat="1">
      <c r="BP46961" s="90"/>
    </row>
    <row r="46962" spans="68:68" customFormat="1">
      <c r="BP46962" s="90"/>
    </row>
    <row r="46963" spans="68:68" customFormat="1">
      <c r="BP46963" s="90"/>
    </row>
    <row r="46964" spans="68:68" customFormat="1">
      <c r="BP46964" s="90"/>
    </row>
    <row r="46965" spans="68:68" customFormat="1">
      <c r="BP46965" s="90"/>
    </row>
    <row r="46966" spans="68:68" customFormat="1">
      <c r="BP46966" s="90"/>
    </row>
    <row r="46967" spans="68:68" customFormat="1">
      <c r="BP46967" s="90"/>
    </row>
    <row r="46968" spans="68:68" customFormat="1">
      <c r="BP46968" s="90"/>
    </row>
    <row r="46969" spans="68:68" customFormat="1">
      <c r="BP46969" s="90"/>
    </row>
    <row r="46970" spans="68:68" customFormat="1">
      <c r="BP46970" s="90"/>
    </row>
    <row r="46971" spans="68:68" customFormat="1">
      <c r="BP46971" s="90"/>
    </row>
    <row r="46972" spans="68:68" customFormat="1">
      <c r="BP46972" s="90"/>
    </row>
    <row r="46973" spans="68:68" customFormat="1">
      <c r="BP46973" s="90"/>
    </row>
    <row r="46974" spans="68:68" customFormat="1">
      <c r="BP46974" s="90"/>
    </row>
    <row r="46975" spans="68:68" customFormat="1">
      <c r="BP46975" s="90"/>
    </row>
    <row r="46976" spans="68:68" customFormat="1">
      <c r="BP46976" s="90"/>
    </row>
    <row r="46977" spans="68:68" customFormat="1">
      <c r="BP46977" s="90"/>
    </row>
    <row r="46978" spans="68:68" customFormat="1">
      <c r="BP46978" s="90"/>
    </row>
    <row r="46979" spans="68:68" customFormat="1">
      <c r="BP46979" s="90"/>
    </row>
    <row r="46980" spans="68:68" customFormat="1">
      <c r="BP46980" s="90"/>
    </row>
    <row r="46981" spans="68:68" customFormat="1">
      <c r="BP46981" s="90"/>
    </row>
    <row r="46982" spans="68:68" customFormat="1">
      <c r="BP46982" s="90"/>
    </row>
    <row r="46983" spans="68:68" customFormat="1">
      <c r="BP46983" s="90"/>
    </row>
    <row r="46984" spans="68:68" customFormat="1">
      <c r="BP46984" s="90"/>
    </row>
    <row r="46985" spans="68:68" customFormat="1">
      <c r="BP46985" s="90"/>
    </row>
    <row r="46986" spans="68:68" customFormat="1">
      <c r="BP46986" s="90"/>
    </row>
    <row r="46987" spans="68:68" customFormat="1">
      <c r="BP46987" s="90"/>
    </row>
    <row r="46988" spans="68:68" customFormat="1">
      <c r="BP46988" s="90"/>
    </row>
    <row r="46989" spans="68:68" customFormat="1">
      <c r="BP46989" s="90"/>
    </row>
    <row r="46990" spans="68:68" customFormat="1">
      <c r="BP46990" s="90"/>
    </row>
    <row r="46991" spans="68:68" customFormat="1">
      <c r="BP46991" s="90"/>
    </row>
    <row r="46992" spans="68:68" customFormat="1">
      <c r="BP46992" s="90"/>
    </row>
    <row r="46993" spans="68:68" customFormat="1">
      <c r="BP46993" s="90"/>
    </row>
    <row r="46994" spans="68:68" customFormat="1">
      <c r="BP46994" s="90"/>
    </row>
    <row r="46995" spans="68:68" customFormat="1">
      <c r="BP46995" s="90"/>
    </row>
    <row r="46996" spans="68:68" customFormat="1">
      <c r="BP46996" s="90"/>
    </row>
    <row r="46997" spans="68:68" customFormat="1">
      <c r="BP46997" s="90"/>
    </row>
    <row r="46998" spans="68:68" customFormat="1">
      <c r="BP46998" s="90"/>
    </row>
    <row r="46999" spans="68:68" customFormat="1">
      <c r="BP46999" s="90"/>
    </row>
    <row r="47000" spans="68:68" customFormat="1">
      <c r="BP47000" s="90"/>
    </row>
    <row r="47001" spans="68:68" customFormat="1">
      <c r="BP47001" s="90"/>
    </row>
    <row r="47002" spans="68:68" customFormat="1">
      <c r="BP47002" s="90"/>
    </row>
    <row r="47003" spans="68:68" customFormat="1">
      <c r="BP47003" s="90"/>
    </row>
    <row r="47004" spans="68:68" customFormat="1">
      <c r="BP47004" s="90"/>
    </row>
    <row r="47005" spans="68:68" customFormat="1">
      <c r="BP47005" s="90"/>
    </row>
    <row r="47006" spans="68:68" customFormat="1">
      <c r="BP47006" s="90"/>
    </row>
    <row r="47007" spans="68:68" customFormat="1">
      <c r="BP47007" s="90"/>
    </row>
    <row r="47008" spans="68:68" customFormat="1">
      <c r="BP47008" s="90"/>
    </row>
    <row r="47009" spans="68:68" customFormat="1">
      <c r="BP47009" s="90"/>
    </row>
    <row r="47010" spans="68:68" customFormat="1">
      <c r="BP47010" s="90"/>
    </row>
    <row r="47011" spans="68:68" customFormat="1">
      <c r="BP47011" s="90"/>
    </row>
    <row r="47012" spans="68:68" customFormat="1">
      <c r="BP47012" s="90"/>
    </row>
    <row r="47013" spans="68:68" customFormat="1">
      <c r="BP47013" s="90"/>
    </row>
    <row r="47014" spans="68:68" customFormat="1">
      <c r="BP47014" s="90"/>
    </row>
    <row r="47015" spans="68:68" customFormat="1">
      <c r="BP47015" s="90"/>
    </row>
    <row r="47016" spans="68:68" customFormat="1">
      <c r="BP47016" s="90"/>
    </row>
    <row r="47017" spans="68:68" customFormat="1">
      <c r="BP47017" s="90"/>
    </row>
    <row r="47018" spans="68:68" customFormat="1">
      <c r="BP47018" s="90"/>
    </row>
    <row r="47019" spans="68:68" customFormat="1">
      <c r="BP47019" s="90"/>
    </row>
    <row r="47020" spans="68:68" customFormat="1">
      <c r="BP47020" s="90"/>
    </row>
    <row r="47021" spans="68:68" customFormat="1">
      <c r="BP47021" s="90"/>
    </row>
    <row r="47022" spans="68:68" customFormat="1">
      <c r="BP47022" s="90"/>
    </row>
    <row r="47023" spans="68:68" customFormat="1">
      <c r="BP47023" s="90"/>
    </row>
    <row r="47024" spans="68:68" customFormat="1">
      <c r="BP47024" s="90"/>
    </row>
    <row r="47025" spans="68:68" customFormat="1">
      <c r="BP47025" s="90"/>
    </row>
    <row r="47026" spans="68:68" customFormat="1">
      <c r="BP47026" s="90"/>
    </row>
    <row r="47027" spans="68:68" customFormat="1">
      <c r="BP47027" s="90"/>
    </row>
    <row r="47028" spans="68:68" customFormat="1">
      <c r="BP47028" s="90"/>
    </row>
    <row r="47029" spans="68:68" customFormat="1">
      <c r="BP47029" s="90"/>
    </row>
    <row r="47030" spans="68:68" customFormat="1">
      <c r="BP47030" s="90"/>
    </row>
    <row r="47031" spans="68:68" customFormat="1">
      <c r="BP47031" s="90"/>
    </row>
    <row r="47032" spans="68:68" customFormat="1">
      <c r="BP47032" s="90"/>
    </row>
    <row r="47033" spans="68:68" customFormat="1">
      <c r="BP47033" s="90"/>
    </row>
    <row r="47034" spans="68:68" customFormat="1">
      <c r="BP47034" s="90"/>
    </row>
    <row r="47035" spans="68:68" customFormat="1">
      <c r="BP47035" s="90"/>
    </row>
    <row r="47036" spans="68:68" customFormat="1">
      <c r="BP47036" s="90"/>
    </row>
    <row r="47037" spans="68:68" customFormat="1">
      <c r="BP47037" s="90"/>
    </row>
    <row r="47038" spans="68:68" customFormat="1">
      <c r="BP47038" s="90"/>
    </row>
    <row r="47039" spans="68:68" customFormat="1">
      <c r="BP47039" s="90"/>
    </row>
    <row r="47040" spans="68:68" customFormat="1">
      <c r="BP47040" s="90"/>
    </row>
    <row r="47041" spans="68:68" customFormat="1">
      <c r="BP47041" s="90"/>
    </row>
    <row r="47042" spans="68:68" customFormat="1">
      <c r="BP47042" s="90"/>
    </row>
    <row r="47043" spans="68:68" customFormat="1">
      <c r="BP47043" s="90"/>
    </row>
    <row r="47044" spans="68:68" customFormat="1">
      <c r="BP47044" s="90"/>
    </row>
    <row r="47045" spans="68:68" customFormat="1">
      <c r="BP47045" s="90"/>
    </row>
    <row r="47046" spans="68:68" customFormat="1">
      <c r="BP47046" s="90"/>
    </row>
    <row r="47047" spans="68:68" customFormat="1">
      <c r="BP47047" s="90"/>
    </row>
    <row r="47048" spans="68:68" customFormat="1">
      <c r="BP47048" s="90"/>
    </row>
    <row r="47049" spans="68:68" customFormat="1">
      <c r="BP47049" s="90"/>
    </row>
    <row r="47050" spans="68:68" customFormat="1">
      <c r="BP47050" s="90"/>
    </row>
    <row r="47051" spans="68:68" customFormat="1">
      <c r="BP47051" s="90"/>
    </row>
    <row r="47052" spans="68:68" customFormat="1">
      <c r="BP47052" s="90"/>
    </row>
    <row r="47053" spans="68:68" customFormat="1">
      <c r="BP47053" s="90"/>
    </row>
    <row r="47054" spans="68:68" customFormat="1">
      <c r="BP47054" s="90"/>
    </row>
    <row r="47055" spans="68:68" customFormat="1">
      <c r="BP47055" s="90"/>
    </row>
    <row r="47056" spans="68:68" customFormat="1">
      <c r="BP47056" s="90"/>
    </row>
    <row r="47057" spans="68:68" customFormat="1">
      <c r="BP47057" s="90"/>
    </row>
    <row r="47058" spans="68:68" customFormat="1">
      <c r="BP47058" s="90"/>
    </row>
    <row r="47059" spans="68:68" customFormat="1">
      <c r="BP47059" s="90"/>
    </row>
    <row r="47060" spans="68:68" customFormat="1">
      <c r="BP47060" s="90"/>
    </row>
    <row r="47061" spans="68:68" customFormat="1">
      <c r="BP47061" s="90"/>
    </row>
    <row r="47062" spans="68:68" customFormat="1">
      <c r="BP47062" s="90"/>
    </row>
    <row r="47063" spans="68:68" customFormat="1">
      <c r="BP47063" s="90"/>
    </row>
    <row r="47064" spans="68:68" customFormat="1">
      <c r="BP47064" s="90"/>
    </row>
    <row r="47065" spans="68:68" customFormat="1">
      <c r="BP47065" s="90"/>
    </row>
    <row r="47066" spans="68:68" customFormat="1">
      <c r="BP47066" s="90"/>
    </row>
    <row r="47067" spans="68:68" customFormat="1">
      <c r="BP47067" s="90"/>
    </row>
    <row r="47068" spans="68:68" customFormat="1">
      <c r="BP47068" s="90"/>
    </row>
    <row r="47069" spans="68:68" customFormat="1">
      <c r="BP47069" s="90"/>
    </row>
    <row r="47070" spans="68:68" customFormat="1">
      <c r="BP47070" s="90"/>
    </row>
    <row r="47071" spans="68:68" customFormat="1">
      <c r="BP47071" s="90"/>
    </row>
    <row r="47072" spans="68:68" customFormat="1">
      <c r="BP47072" s="90"/>
    </row>
    <row r="47073" spans="68:68" customFormat="1">
      <c r="BP47073" s="90"/>
    </row>
    <row r="47074" spans="68:68" customFormat="1">
      <c r="BP47074" s="90"/>
    </row>
    <row r="47075" spans="68:68" customFormat="1">
      <c r="BP47075" s="90"/>
    </row>
    <row r="47076" spans="68:68" customFormat="1">
      <c r="BP47076" s="90"/>
    </row>
    <row r="47077" spans="68:68" customFormat="1">
      <c r="BP47077" s="90"/>
    </row>
    <row r="47078" spans="68:68" customFormat="1">
      <c r="BP47078" s="90"/>
    </row>
    <row r="47079" spans="68:68" customFormat="1">
      <c r="BP47079" s="90"/>
    </row>
    <row r="47080" spans="68:68" customFormat="1">
      <c r="BP47080" s="90"/>
    </row>
    <row r="47081" spans="68:68" customFormat="1">
      <c r="BP47081" s="90"/>
    </row>
    <row r="47082" spans="68:68" customFormat="1">
      <c r="BP47082" s="90"/>
    </row>
    <row r="47083" spans="68:68" customFormat="1">
      <c r="BP47083" s="90"/>
    </row>
    <row r="47084" spans="68:68" customFormat="1">
      <c r="BP47084" s="90"/>
    </row>
    <row r="47085" spans="68:68" customFormat="1">
      <c r="BP47085" s="90"/>
    </row>
    <row r="47086" spans="68:68" customFormat="1">
      <c r="BP47086" s="90"/>
    </row>
    <row r="47087" spans="68:68" customFormat="1">
      <c r="BP47087" s="90"/>
    </row>
    <row r="47088" spans="68:68" customFormat="1">
      <c r="BP47088" s="90"/>
    </row>
    <row r="47089" spans="68:68" customFormat="1">
      <c r="BP47089" s="90"/>
    </row>
    <row r="47090" spans="68:68" customFormat="1">
      <c r="BP47090" s="90"/>
    </row>
    <row r="47091" spans="68:68" customFormat="1">
      <c r="BP47091" s="90"/>
    </row>
    <row r="47092" spans="68:68" customFormat="1">
      <c r="BP47092" s="90"/>
    </row>
    <row r="47093" spans="68:68" customFormat="1">
      <c r="BP47093" s="90"/>
    </row>
    <row r="47094" spans="68:68" customFormat="1">
      <c r="BP47094" s="90"/>
    </row>
    <row r="47095" spans="68:68" customFormat="1">
      <c r="BP47095" s="90"/>
    </row>
    <row r="47096" spans="68:68" customFormat="1">
      <c r="BP47096" s="90"/>
    </row>
    <row r="47097" spans="68:68" customFormat="1">
      <c r="BP47097" s="90"/>
    </row>
    <row r="47098" spans="68:68" customFormat="1">
      <c r="BP47098" s="90"/>
    </row>
    <row r="47099" spans="68:68" customFormat="1">
      <c r="BP47099" s="90"/>
    </row>
    <row r="47100" spans="68:68" customFormat="1">
      <c r="BP47100" s="90"/>
    </row>
    <row r="47101" spans="68:68" customFormat="1">
      <c r="BP47101" s="90"/>
    </row>
    <row r="47102" spans="68:68" customFormat="1">
      <c r="BP47102" s="90"/>
    </row>
    <row r="47103" spans="68:68" customFormat="1">
      <c r="BP47103" s="90"/>
    </row>
    <row r="47104" spans="68:68" customFormat="1">
      <c r="BP47104" s="90"/>
    </row>
    <row r="47105" spans="68:68" customFormat="1">
      <c r="BP47105" s="90"/>
    </row>
    <row r="47106" spans="68:68" customFormat="1">
      <c r="BP47106" s="90"/>
    </row>
    <row r="47107" spans="68:68" customFormat="1">
      <c r="BP47107" s="90"/>
    </row>
    <row r="47108" spans="68:68" customFormat="1">
      <c r="BP47108" s="90"/>
    </row>
    <row r="47109" spans="68:68" customFormat="1">
      <c r="BP47109" s="90"/>
    </row>
    <row r="47110" spans="68:68" customFormat="1">
      <c r="BP47110" s="90"/>
    </row>
    <row r="47111" spans="68:68" customFormat="1">
      <c r="BP47111" s="90"/>
    </row>
    <row r="47112" spans="68:68" customFormat="1">
      <c r="BP47112" s="90"/>
    </row>
    <row r="47113" spans="68:68" customFormat="1">
      <c r="BP47113" s="90"/>
    </row>
    <row r="47114" spans="68:68" customFormat="1">
      <c r="BP47114" s="90"/>
    </row>
    <row r="47115" spans="68:68" customFormat="1">
      <c r="BP47115" s="90"/>
    </row>
    <row r="47116" spans="68:68" customFormat="1">
      <c r="BP47116" s="90"/>
    </row>
    <row r="47117" spans="68:68" customFormat="1">
      <c r="BP47117" s="90"/>
    </row>
    <row r="47118" spans="68:68" customFormat="1">
      <c r="BP47118" s="90"/>
    </row>
    <row r="47119" spans="68:68" customFormat="1">
      <c r="BP47119" s="90"/>
    </row>
    <row r="47120" spans="68:68" customFormat="1">
      <c r="BP47120" s="90"/>
    </row>
    <row r="47121" spans="68:68" customFormat="1">
      <c r="BP47121" s="90"/>
    </row>
    <row r="47122" spans="68:68" customFormat="1">
      <c r="BP47122" s="90"/>
    </row>
    <row r="47123" spans="68:68" customFormat="1">
      <c r="BP47123" s="90"/>
    </row>
    <row r="47124" spans="68:68" customFormat="1">
      <c r="BP47124" s="90"/>
    </row>
    <row r="47125" spans="68:68" customFormat="1">
      <c r="BP47125" s="90"/>
    </row>
    <row r="47126" spans="68:68" customFormat="1">
      <c r="BP47126" s="90"/>
    </row>
    <row r="47127" spans="68:68" customFormat="1">
      <c r="BP47127" s="90"/>
    </row>
    <row r="47128" spans="68:68" customFormat="1">
      <c r="BP47128" s="90"/>
    </row>
    <row r="47129" spans="68:68" customFormat="1">
      <c r="BP47129" s="90"/>
    </row>
    <row r="47130" spans="68:68" customFormat="1">
      <c r="BP47130" s="90"/>
    </row>
    <row r="47131" spans="68:68" customFormat="1">
      <c r="BP47131" s="90"/>
    </row>
    <row r="47132" spans="68:68" customFormat="1">
      <c r="BP47132" s="90"/>
    </row>
    <row r="47133" spans="68:68" customFormat="1">
      <c r="BP47133" s="90"/>
    </row>
    <row r="47134" spans="68:68" customFormat="1">
      <c r="BP47134" s="90"/>
    </row>
    <row r="47135" spans="68:68" customFormat="1">
      <c r="BP47135" s="90"/>
    </row>
    <row r="47136" spans="68:68" customFormat="1">
      <c r="BP47136" s="90"/>
    </row>
    <row r="47137" spans="68:68" customFormat="1">
      <c r="BP47137" s="90"/>
    </row>
    <row r="47138" spans="68:68" customFormat="1">
      <c r="BP47138" s="90"/>
    </row>
    <row r="47139" spans="68:68" customFormat="1">
      <c r="BP47139" s="90"/>
    </row>
    <row r="47140" spans="68:68" customFormat="1">
      <c r="BP47140" s="90"/>
    </row>
    <row r="47141" spans="68:68" customFormat="1">
      <c r="BP47141" s="90"/>
    </row>
    <row r="47142" spans="68:68" customFormat="1">
      <c r="BP47142" s="90"/>
    </row>
    <row r="47143" spans="68:68" customFormat="1">
      <c r="BP47143" s="90"/>
    </row>
    <row r="47144" spans="68:68" customFormat="1">
      <c r="BP47144" s="90"/>
    </row>
    <row r="47145" spans="68:68" customFormat="1">
      <c r="BP47145" s="90"/>
    </row>
    <row r="47146" spans="68:68" customFormat="1">
      <c r="BP47146" s="90"/>
    </row>
    <row r="47147" spans="68:68" customFormat="1">
      <c r="BP47147" s="90"/>
    </row>
    <row r="47148" spans="68:68" customFormat="1">
      <c r="BP47148" s="90"/>
    </row>
    <row r="47149" spans="68:68" customFormat="1">
      <c r="BP47149" s="90"/>
    </row>
    <row r="47150" spans="68:68" customFormat="1">
      <c r="BP47150" s="90"/>
    </row>
    <row r="47151" spans="68:68" customFormat="1">
      <c r="BP47151" s="90"/>
    </row>
    <row r="47152" spans="68:68" customFormat="1">
      <c r="BP47152" s="90"/>
    </row>
    <row r="47153" spans="68:68" customFormat="1">
      <c r="BP47153" s="90"/>
    </row>
    <row r="47154" spans="68:68" customFormat="1">
      <c r="BP47154" s="90"/>
    </row>
    <row r="47155" spans="68:68" customFormat="1">
      <c r="BP47155" s="90"/>
    </row>
    <row r="47156" spans="68:68" customFormat="1">
      <c r="BP47156" s="90"/>
    </row>
    <row r="47157" spans="68:68" customFormat="1">
      <c r="BP47157" s="90"/>
    </row>
    <row r="47158" spans="68:68" customFormat="1">
      <c r="BP47158" s="90"/>
    </row>
    <row r="47159" spans="68:68" customFormat="1">
      <c r="BP47159" s="90"/>
    </row>
    <row r="47160" spans="68:68" customFormat="1">
      <c r="BP47160" s="90"/>
    </row>
    <row r="47161" spans="68:68" customFormat="1">
      <c r="BP47161" s="90"/>
    </row>
    <row r="47162" spans="68:68" customFormat="1">
      <c r="BP47162" s="90"/>
    </row>
    <row r="47163" spans="68:68" customFormat="1">
      <c r="BP47163" s="90"/>
    </row>
    <row r="47164" spans="68:68" customFormat="1">
      <c r="BP47164" s="90"/>
    </row>
    <row r="47165" spans="68:68" customFormat="1">
      <c r="BP47165" s="90"/>
    </row>
    <row r="47166" spans="68:68" customFormat="1">
      <c r="BP47166" s="90"/>
    </row>
    <row r="47167" spans="68:68" customFormat="1">
      <c r="BP47167" s="90"/>
    </row>
    <row r="47168" spans="68:68" customFormat="1">
      <c r="BP47168" s="90"/>
    </row>
    <row r="47169" spans="68:68" customFormat="1">
      <c r="BP47169" s="90"/>
    </row>
    <row r="47170" spans="68:68" customFormat="1">
      <c r="BP47170" s="90"/>
    </row>
    <row r="47171" spans="68:68" customFormat="1">
      <c r="BP47171" s="90"/>
    </row>
    <row r="47172" spans="68:68" customFormat="1">
      <c r="BP47172" s="90"/>
    </row>
    <row r="47173" spans="68:68" customFormat="1">
      <c r="BP47173" s="90"/>
    </row>
    <row r="47174" spans="68:68" customFormat="1">
      <c r="BP47174" s="90"/>
    </row>
    <row r="47175" spans="68:68" customFormat="1">
      <c r="BP47175" s="90"/>
    </row>
    <row r="47176" spans="68:68" customFormat="1">
      <c r="BP47176" s="90"/>
    </row>
    <row r="47177" spans="68:68" customFormat="1">
      <c r="BP47177" s="90"/>
    </row>
    <row r="47178" spans="68:68" customFormat="1">
      <c r="BP47178" s="90"/>
    </row>
    <row r="47179" spans="68:68" customFormat="1">
      <c r="BP47179" s="90"/>
    </row>
    <row r="47180" spans="68:68" customFormat="1">
      <c r="BP47180" s="90"/>
    </row>
    <row r="47181" spans="68:68" customFormat="1">
      <c r="BP47181" s="90"/>
    </row>
    <row r="47182" spans="68:68" customFormat="1">
      <c r="BP47182" s="90"/>
    </row>
    <row r="47183" spans="68:68" customFormat="1">
      <c r="BP47183" s="90"/>
    </row>
    <row r="47184" spans="68:68" customFormat="1">
      <c r="BP47184" s="90"/>
    </row>
    <row r="47185" spans="68:68" customFormat="1">
      <c r="BP47185" s="90"/>
    </row>
    <row r="47186" spans="68:68" customFormat="1">
      <c r="BP47186" s="90"/>
    </row>
    <row r="47187" spans="68:68" customFormat="1">
      <c r="BP47187" s="90"/>
    </row>
    <row r="47188" spans="68:68" customFormat="1">
      <c r="BP47188" s="90"/>
    </row>
    <row r="47189" spans="68:68" customFormat="1">
      <c r="BP47189" s="90"/>
    </row>
    <row r="47190" spans="68:68" customFormat="1">
      <c r="BP47190" s="90"/>
    </row>
    <row r="47191" spans="68:68" customFormat="1">
      <c r="BP47191" s="90"/>
    </row>
    <row r="47192" spans="68:68" customFormat="1">
      <c r="BP47192" s="90"/>
    </row>
    <row r="47193" spans="68:68" customFormat="1">
      <c r="BP47193" s="90"/>
    </row>
    <row r="47194" spans="68:68" customFormat="1">
      <c r="BP47194" s="90"/>
    </row>
    <row r="47195" spans="68:68" customFormat="1">
      <c r="BP47195" s="90"/>
    </row>
    <row r="47196" spans="68:68" customFormat="1">
      <c r="BP47196" s="90"/>
    </row>
    <row r="47197" spans="68:68" customFormat="1">
      <c r="BP47197" s="90"/>
    </row>
    <row r="47198" spans="68:68" customFormat="1">
      <c r="BP47198" s="90"/>
    </row>
    <row r="47199" spans="68:68" customFormat="1">
      <c r="BP47199" s="90"/>
    </row>
    <row r="47200" spans="68:68" customFormat="1">
      <c r="BP47200" s="90"/>
    </row>
    <row r="47201" spans="68:68" customFormat="1">
      <c r="BP47201" s="90"/>
    </row>
    <row r="47202" spans="68:68" customFormat="1">
      <c r="BP47202" s="90"/>
    </row>
    <row r="47203" spans="68:68" customFormat="1">
      <c r="BP47203" s="90"/>
    </row>
    <row r="47204" spans="68:68" customFormat="1">
      <c r="BP47204" s="90"/>
    </row>
    <row r="47205" spans="68:68" customFormat="1">
      <c r="BP47205" s="90"/>
    </row>
    <row r="47206" spans="68:68" customFormat="1">
      <c r="BP47206" s="90"/>
    </row>
    <row r="47207" spans="68:68" customFormat="1">
      <c r="BP47207" s="90"/>
    </row>
    <row r="47208" spans="68:68" customFormat="1">
      <c r="BP47208" s="90"/>
    </row>
    <row r="47209" spans="68:68" customFormat="1">
      <c r="BP47209" s="90"/>
    </row>
    <row r="47210" spans="68:68" customFormat="1">
      <c r="BP47210" s="90"/>
    </row>
    <row r="47211" spans="68:68" customFormat="1">
      <c r="BP47211" s="90"/>
    </row>
    <row r="47212" spans="68:68" customFormat="1">
      <c r="BP47212" s="90"/>
    </row>
    <row r="47213" spans="68:68" customFormat="1">
      <c r="BP47213" s="90"/>
    </row>
    <row r="47214" spans="68:68" customFormat="1">
      <c r="BP47214" s="90"/>
    </row>
    <row r="47215" spans="68:68" customFormat="1">
      <c r="BP47215" s="90"/>
    </row>
    <row r="47216" spans="68:68" customFormat="1">
      <c r="BP47216" s="90"/>
    </row>
    <row r="47217" spans="68:68" customFormat="1">
      <c r="BP47217" s="90"/>
    </row>
    <row r="47218" spans="68:68" customFormat="1">
      <c r="BP47218" s="90"/>
    </row>
    <row r="47219" spans="68:68" customFormat="1">
      <c r="BP47219" s="90"/>
    </row>
    <row r="47220" spans="68:68" customFormat="1">
      <c r="BP47220" s="90"/>
    </row>
    <row r="47221" spans="68:68" customFormat="1">
      <c r="BP47221" s="90"/>
    </row>
    <row r="47222" spans="68:68" customFormat="1">
      <c r="BP47222" s="90"/>
    </row>
    <row r="47223" spans="68:68" customFormat="1">
      <c r="BP47223" s="90"/>
    </row>
    <row r="47224" spans="68:68" customFormat="1">
      <c r="BP47224" s="90"/>
    </row>
    <row r="47225" spans="68:68" customFormat="1">
      <c r="BP47225" s="90"/>
    </row>
    <row r="47226" spans="68:68" customFormat="1">
      <c r="BP47226" s="90"/>
    </row>
    <row r="47227" spans="68:68" customFormat="1">
      <c r="BP47227" s="90"/>
    </row>
    <row r="47228" spans="68:68" customFormat="1">
      <c r="BP47228" s="90"/>
    </row>
    <row r="47229" spans="68:68" customFormat="1">
      <c r="BP47229" s="90"/>
    </row>
    <row r="47230" spans="68:68" customFormat="1">
      <c r="BP47230" s="90"/>
    </row>
    <row r="47231" spans="68:68" customFormat="1">
      <c r="BP47231" s="90"/>
    </row>
    <row r="47232" spans="68:68" customFormat="1">
      <c r="BP47232" s="90"/>
    </row>
    <row r="47233" spans="68:68" customFormat="1">
      <c r="BP47233" s="90"/>
    </row>
    <row r="47234" spans="68:68" customFormat="1">
      <c r="BP47234" s="90"/>
    </row>
    <row r="47235" spans="68:68" customFormat="1">
      <c r="BP47235" s="90"/>
    </row>
    <row r="47236" spans="68:68" customFormat="1">
      <c r="BP47236" s="90"/>
    </row>
    <row r="47237" spans="68:68" customFormat="1">
      <c r="BP47237" s="90"/>
    </row>
    <row r="47238" spans="68:68" customFormat="1">
      <c r="BP47238" s="90"/>
    </row>
    <row r="47239" spans="68:68" customFormat="1">
      <c r="BP47239" s="90"/>
    </row>
    <row r="47240" spans="68:68" customFormat="1">
      <c r="BP47240" s="90"/>
    </row>
    <row r="47241" spans="68:68" customFormat="1">
      <c r="BP47241" s="90"/>
    </row>
    <row r="47242" spans="68:68" customFormat="1">
      <c r="BP47242" s="90"/>
    </row>
    <row r="47243" spans="68:68" customFormat="1">
      <c r="BP47243" s="90"/>
    </row>
    <row r="47244" spans="68:68" customFormat="1">
      <c r="BP47244" s="90"/>
    </row>
    <row r="47245" spans="68:68" customFormat="1">
      <c r="BP47245" s="90"/>
    </row>
    <row r="47246" spans="68:68" customFormat="1">
      <c r="BP47246" s="90"/>
    </row>
    <row r="47247" spans="68:68" customFormat="1">
      <c r="BP47247" s="90"/>
    </row>
    <row r="47248" spans="68:68" customFormat="1">
      <c r="BP47248" s="90"/>
    </row>
    <row r="47249" spans="68:68" customFormat="1">
      <c r="BP47249" s="90"/>
    </row>
    <row r="47250" spans="68:68" customFormat="1">
      <c r="BP47250" s="90"/>
    </row>
    <row r="47251" spans="68:68" customFormat="1">
      <c r="BP47251" s="90"/>
    </row>
    <row r="47252" spans="68:68" customFormat="1">
      <c r="BP47252" s="90"/>
    </row>
    <row r="47253" spans="68:68" customFormat="1">
      <c r="BP47253" s="90"/>
    </row>
    <row r="47254" spans="68:68" customFormat="1">
      <c r="BP47254" s="90"/>
    </row>
    <row r="47255" spans="68:68" customFormat="1">
      <c r="BP47255" s="90"/>
    </row>
    <row r="47256" spans="68:68" customFormat="1">
      <c r="BP47256" s="90"/>
    </row>
    <row r="47257" spans="68:68" customFormat="1">
      <c r="BP47257" s="90"/>
    </row>
    <row r="47258" spans="68:68" customFormat="1">
      <c r="BP47258" s="90"/>
    </row>
    <row r="47259" spans="68:68" customFormat="1">
      <c r="BP47259" s="90"/>
    </row>
    <row r="47260" spans="68:68" customFormat="1">
      <c r="BP47260" s="90"/>
    </row>
    <row r="47261" spans="68:68" customFormat="1">
      <c r="BP47261" s="90"/>
    </row>
    <row r="47262" spans="68:68" customFormat="1">
      <c r="BP47262" s="90"/>
    </row>
    <row r="47263" spans="68:68" customFormat="1">
      <c r="BP47263" s="90"/>
    </row>
    <row r="47264" spans="68:68" customFormat="1">
      <c r="BP47264" s="90"/>
    </row>
    <row r="47265" spans="68:68" customFormat="1">
      <c r="BP47265" s="90"/>
    </row>
    <row r="47266" spans="68:68" customFormat="1">
      <c r="BP47266" s="90"/>
    </row>
    <row r="47267" spans="68:68" customFormat="1">
      <c r="BP47267" s="90"/>
    </row>
    <row r="47268" spans="68:68" customFormat="1">
      <c r="BP47268" s="90"/>
    </row>
    <row r="47269" spans="68:68" customFormat="1">
      <c r="BP47269" s="90"/>
    </row>
    <row r="47270" spans="68:68" customFormat="1">
      <c r="BP47270" s="90"/>
    </row>
    <row r="47271" spans="68:68" customFormat="1">
      <c r="BP47271" s="90"/>
    </row>
    <row r="47272" spans="68:68" customFormat="1">
      <c r="BP47272" s="90"/>
    </row>
    <row r="47273" spans="68:68" customFormat="1">
      <c r="BP47273" s="90"/>
    </row>
    <row r="47274" spans="68:68" customFormat="1">
      <c r="BP47274" s="90"/>
    </row>
    <row r="47275" spans="68:68" customFormat="1">
      <c r="BP47275" s="90"/>
    </row>
    <row r="47276" spans="68:68" customFormat="1">
      <c r="BP47276" s="90"/>
    </row>
    <row r="47277" spans="68:68" customFormat="1">
      <c r="BP47277" s="90"/>
    </row>
    <row r="47278" spans="68:68" customFormat="1">
      <c r="BP47278" s="90"/>
    </row>
    <row r="47279" spans="68:68" customFormat="1">
      <c r="BP47279" s="90"/>
    </row>
    <row r="47280" spans="68:68" customFormat="1">
      <c r="BP47280" s="90"/>
    </row>
    <row r="47281" spans="68:68" customFormat="1">
      <c r="BP47281" s="90"/>
    </row>
    <row r="47282" spans="68:68" customFormat="1">
      <c r="BP47282" s="90"/>
    </row>
    <row r="47283" spans="68:68" customFormat="1">
      <c r="BP47283" s="90"/>
    </row>
    <row r="47284" spans="68:68" customFormat="1">
      <c r="BP47284" s="90"/>
    </row>
    <row r="47285" spans="68:68" customFormat="1">
      <c r="BP47285" s="90"/>
    </row>
    <row r="47286" spans="68:68" customFormat="1">
      <c r="BP47286" s="90"/>
    </row>
    <row r="47287" spans="68:68" customFormat="1">
      <c r="BP47287" s="90"/>
    </row>
    <row r="47288" spans="68:68" customFormat="1">
      <c r="BP47288" s="90"/>
    </row>
    <row r="47289" spans="68:68" customFormat="1">
      <c r="BP47289" s="90"/>
    </row>
    <row r="47290" spans="68:68" customFormat="1">
      <c r="BP47290" s="90"/>
    </row>
    <row r="47291" spans="68:68" customFormat="1">
      <c r="BP47291" s="90"/>
    </row>
    <row r="47292" spans="68:68" customFormat="1">
      <c r="BP47292" s="90"/>
    </row>
    <row r="47293" spans="68:68" customFormat="1">
      <c r="BP47293" s="90"/>
    </row>
    <row r="47294" spans="68:68" customFormat="1">
      <c r="BP47294" s="90"/>
    </row>
    <row r="47295" spans="68:68" customFormat="1">
      <c r="BP47295" s="90"/>
    </row>
    <row r="47296" spans="68:68" customFormat="1">
      <c r="BP47296" s="90"/>
    </row>
    <row r="47297" spans="68:68" customFormat="1">
      <c r="BP47297" s="90"/>
    </row>
    <row r="47298" spans="68:68" customFormat="1">
      <c r="BP47298" s="90"/>
    </row>
    <row r="47299" spans="68:68" customFormat="1">
      <c r="BP47299" s="90"/>
    </row>
    <row r="47300" spans="68:68" customFormat="1">
      <c r="BP47300" s="90"/>
    </row>
    <row r="47301" spans="68:68" customFormat="1">
      <c r="BP47301" s="90"/>
    </row>
    <row r="47302" spans="68:68" customFormat="1">
      <c r="BP47302" s="90"/>
    </row>
    <row r="47303" spans="68:68" customFormat="1">
      <c r="BP47303" s="90"/>
    </row>
    <row r="47304" spans="68:68" customFormat="1">
      <c r="BP47304" s="90"/>
    </row>
    <row r="47305" spans="68:68" customFormat="1">
      <c r="BP47305" s="90"/>
    </row>
    <row r="47306" spans="68:68" customFormat="1">
      <c r="BP47306" s="90"/>
    </row>
    <row r="47307" spans="68:68" customFormat="1">
      <c r="BP47307" s="90"/>
    </row>
    <row r="47308" spans="68:68" customFormat="1">
      <c r="BP47308" s="90"/>
    </row>
    <row r="47309" spans="68:68" customFormat="1">
      <c r="BP47309" s="90"/>
    </row>
    <row r="47310" spans="68:68" customFormat="1">
      <c r="BP47310" s="90"/>
    </row>
    <row r="47311" spans="68:68" customFormat="1">
      <c r="BP47311" s="90"/>
    </row>
    <row r="47312" spans="68:68" customFormat="1">
      <c r="BP47312" s="90"/>
    </row>
    <row r="47313" spans="68:68" customFormat="1">
      <c r="BP47313" s="90"/>
    </row>
    <row r="47314" spans="68:68" customFormat="1">
      <c r="BP47314" s="90"/>
    </row>
    <row r="47315" spans="68:68" customFormat="1">
      <c r="BP47315" s="90"/>
    </row>
    <row r="47316" spans="68:68" customFormat="1">
      <c r="BP47316" s="90"/>
    </row>
    <row r="47317" spans="68:68" customFormat="1">
      <c r="BP47317" s="90"/>
    </row>
    <row r="47318" spans="68:68" customFormat="1">
      <c r="BP47318" s="90"/>
    </row>
    <row r="47319" spans="68:68" customFormat="1">
      <c r="BP47319" s="90"/>
    </row>
    <row r="47320" spans="68:68" customFormat="1">
      <c r="BP47320" s="90"/>
    </row>
    <row r="47321" spans="68:68" customFormat="1">
      <c r="BP47321" s="90"/>
    </row>
    <row r="47322" spans="68:68" customFormat="1">
      <c r="BP47322" s="90"/>
    </row>
    <row r="47323" spans="68:68" customFormat="1">
      <c r="BP47323" s="90"/>
    </row>
    <row r="47324" spans="68:68" customFormat="1">
      <c r="BP47324" s="90"/>
    </row>
    <row r="47325" spans="68:68" customFormat="1">
      <c r="BP47325" s="90"/>
    </row>
    <row r="47326" spans="68:68" customFormat="1">
      <c r="BP47326" s="90"/>
    </row>
    <row r="47327" spans="68:68" customFormat="1">
      <c r="BP47327" s="90"/>
    </row>
    <row r="47328" spans="68:68" customFormat="1">
      <c r="BP47328" s="90"/>
    </row>
    <row r="47329" spans="68:68" customFormat="1">
      <c r="BP47329" s="90"/>
    </row>
    <row r="47330" spans="68:68" customFormat="1">
      <c r="BP47330" s="90"/>
    </row>
    <row r="47331" spans="68:68" customFormat="1">
      <c r="BP47331" s="90"/>
    </row>
    <row r="47332" spans="68:68" customFormat="1">
      <c r="BP47332" s="90"/>
    </row>
    <row r="47333" spans="68:68" customFormat="1">
      <c r="BP47333" s="90"/>
    </row>
    <row r="47334" spans="68:68" customFormat="1">
      <c r="BP47334" s="90"/>
    </row>
    <row r="47335" spans="68:68" customFormat="1">
      <c r="BP47335" s="90"/>
    </row>
    <row r="47336" spans="68:68" customFormat="1">
      <c r="BP47336" s="90"/>
    </row>
    <row r="47337" spans="68:68" customFormat="1">
      <c r="BP47337" s="90"/>
    </row>
    <row r="47338" spans="68:68" customFormat="1">
      <c r="BP47338" s="90"/>
    </row>
    <row r="47339" spans="68:68" customFormat="1">
      <c r="BP47339" s="90"/>
    </row>
    <row r="47340" spans="68:68" customFormat="1">
      <c r="BP47340" s="90"/>
    </row>
    <row r="47341" spans="68:68" customFormat="1">
      <c r="BP47341" s="90"/>
    </row>
    <row r="47342" spans="68:68" customFormat="1">
      <c r="BP47342" s="90"/>
    </row>
    <row r="47343" spans="68:68" customFormat="1">
      <c r="BP47343" s="90"/>
    </row>
    <row r="47344" spans="68:68" customFormat="1">
      <c r="BP47344" s="90"/>
    </row>
    <row r="47345" spans="68:68" customFormat="1">
      <c r="BP47345" s="90"/>
    </row>
    <row r="47346" spans="68:68" customFormat="1">
      <c r="BP47346" s="90"/>
    </row>
    <row r="47347" spans="68:68" customFormat="1">
      <c r="BP47347" s="90"/>
    </row>
    <row r="47348" spans="68:68" customFormat="1">
      <c r="BP47348" s="90"/>
    </row>
    <row r="47349" spans="68:68" customFormat="1">
      <c r="BP47349" s="90"/>
    </row>
    <row r="47350" spans="68:68" customFormat="1">
      <c r="BP47350" s="90"/>
    </row>
    <row r="47351" spans="68:68" customFormat="1">
      <c r="BP47351" s="90"/>
    </row>
    <row r="47352" spans="68:68" customFormat="1">
      <c r="BP47352" s="90"/>
    </row>
    <row r="47353" spans="68:68" customFormat="1">
      <c r="BP47353" s="90"/>
    </row>
    <row r="47354" spans="68:68" customFormat="1">
      <c r="BP47354" s="90"/>
    </row>
    <row r="47355" spans="68:68" customFormat="1">
      <c r="BP47355" s="90"/>
    </row>
    <row r="47356" spans="68:68" customFormat="1">
      <c r="BP47356" s="90"/>
    </row>
    <row r="47357" spans="68:68" customFormat="1">
      <c r="BP47357" s="90"/>
    </row>
    <row r="47358" spans="68:68" customFormat="1">
      <c r="BP47358" s="90"/>
    </row>
    <row r="47359" spans="68:68" customFormat="1">
      <c r="BP47359" s="90"/>
    </row>
    <row r="47360" spans="68:68" customFormat="1">
      <c r="BP47360" s="90"/>
    </row>
    <row r="47361" spans="68:68" customFormat="1">
      <c r="BP47361" s="90"/>
    </row>
    <row r="47362" spans="68:68" customFormat="1">
      <c r="BP47362" s="90"/>
    </row>
    <row r="47363" spans="68:68" customFormat="1">
      <c r="BP47363" s="90"/>
    </row>
    <row r="47364" spans="68:68" customFormat="1">
      <c r="BP47364" s="90"/>
    </row>
    <row r="47365" spans="68:68" customFormat="1">
      <c r="BP47365" s="90"/>
    </row>
    <row r="47366" spans="68:68" customFormat="1">
      <c r="BP47366" s="90"/>
    </row>
    <row r="47367" spans="68:68" customFormat="1">
      <c r="BP47367" s="90"/>
    </row>
    <row r="47368" spans="68:68" customFormat="1">
      <c r="BP47368" s="90"/>
    </row>
    <row r="47369" spans="68:68" customFormat="1">
      <c r="BP47369" s="90"/>
    </row>
    <row r="47370" spans="68:68" customFormat="1">
      <c r="BP47370" s="90"/>
    </row>
    <row r="47371" spans="68:68" customFormat="1">
      <c r="BP47371" s="90"/>
    </row>
    <row r="47372" spans="68:68" customFormat="1">
      <c r="BP47372" s="90"/>
    </row>
    <row r="47373" spans="68:68" customFormat="1">
      <c r="BP47373" s="90"/>
    </row>
    <row r="47374" spans="68:68" customFormat="1">
      <c r="BP47374" s="90"/>
    </row>
    <row r="47375" spans="68:68" customFormat="1">
      <c r="BP47375" s="90"/>
    </row>
    <row r="47376" spans="68:68" customFormat="1">
      <c r="BP47376" s="90"/>
    </row>
    <row r="47377" spans="68:68" customFormat="1">
      <c r="BP47377" s="90"/>
    </row>
    <row r="47378" spans="68:68" customFormat="1">
      <c r="BP47378" s="90"/>
    </row>
    <row r="47379" spans="68:68" customFormat="1">
      <c r="BP47379" s="90"/>
    </row>
    <row r="47380" spans="68:68" customFormat="1">
      <c r="BP47380" s="90"/>
    </row>
    <row r="47381" spans="68:68" customFormat="1">
      <c r="BP47381" s="90"/>
    </row>
    <row r="47382" spans="68:68" customFormat="1">
      <c r="BP47382" s="90"/>
    </row>
    <row r="47383" spans="68:68" customFormat="1">
      <c r="BP47383" s="90"/>
    </row>
    <row r="47384" spans="68:68" customFormat="1">
      <c r="BP47384" s="90"/>
    </row>
    <row r="47385" spans="68:68" customFormat="1">
      <c r="BP47385" s="90"/>
    </row>
    <row r="47386" spans="68:68" customFormat="1">
      <c r="BP47386" s="90"/>
    </row>
    <row r="47387" spans="68:68" customFormat="1">
      <c r="BP47387" s="90"/>
    </row>
    <row r="47388" spans="68:68" customFormat="1">
      <c r="BP47388" s="90"/>
    </row>
    <row r="47389" spans="68:68" customFormat="1">
      <c r="BP47389" s="90"/>
    </row>
    <row r="47390" spans="68:68" customFormat="1">
      <c r="BP47390" s="90"/>
    </row>
    <row r="47391" spans="68:68" customFormat="1">
      <c r="BP47391" s="90"/>
    </row>
    <row r="47392" spans="68:68" customFormat="1">
      <c r="BP47392" s="90"/>
    </row>
    <row r="47393" spans="68:68" customFormat="1">
      <c r="BP47393" s="90"/>
    </row>
    <row r="47394" spans="68:68" customFormat="1">
      <c r="BP47394" s="90"/>
    </row>
    <row r="47395" spans="68:68" customFormat="1">
      <c r="BP47395" s="90"/>
    </row>
    <row r="47396" spans="68:68" customFormat="1">
      <c r="BP47396" s="90"/>
    </row>
    <row r="47397" spans="68:68" customFormat="1">
      <c r="BP47397" s="90"/>
    </row>
    <row r="47398" spans="68:68" customFormat="1">
      <c r="BP47398" s="90"/>
    </row>
    <row r="47399" spans="68:68" customFormat="1">
      <c r="BP47399" s="90"/>
    </row>
    <row r="47400" spans="68:68" customFormat="1">
      <c r="BP47400" s="90"/>
    </row>
    <row r="47401" spans="68:68" customFormat="1">
      <c r="BP47401" s="90"/>
    </row>
    <row r="47402" spans="68:68" customFormat="1">
      <c r="BP47402" s="90"/>
    </row>
    <row r="47403" spans="68:68" customFormat="1">
      <c r="BP47403" s="90"/>
    </row>
    <row r="47404" spans="68:68" customFormat="1">
      <c r="BP47404" s="90"/>
    </row>
    <row r="47405" spans="68:68" customFormat="1">
      <c r="BP47405" s="90"/>
    </row>
    <row r="47406" spans="68:68" customFormat="1">
      <c r="BP47406" s="90"/>
    </row>
    <row r="47407" spans="68:68" customFormat="1">
      <c r="BP47407" s="90"/>
    </row>
    <row r="47408" spans="68:68" customFormat="1">
      <c r="BP47408" s="90"/>
    </row>
    <row r="47409" spans="68:68" customFormat="1">
      <c r="BP47409" s="90"/>
    </row>
    <row r="47410" spans="68:68" customFormat="1">
      <c r="BP47410" s="90"/>
    </row>
    <row r="47411" spans="68:68" customFormat="1">
      <c r="BP47411" s="90"/>
    </row>
    <row r="47412" spans="68:68" customFormat="1">
      <c r="BP47412" s="90"/>
    </row>
    <row r="47413" spans="68:68" customFormat="1">
      <c r="BP47413" s="90"/>
    </row>
    <row r="47414" spans="68:68" customFormat="1">
      <c r="BP47414" s="90"/>
    </row>
    <row r="47415" spans="68:68" customFormat="1">
      <c r="BP47415" s="90"/>
    </row>
    <row r="47416" spans="68:68" customFormat="1">
      <c r="BP47416" s="90"/>
    </row>
    <row r="47417" spans="68:68" customFormat="1">
      <c r="BP47417" s="90"/>
    </row>
    <row r="47418" spans="68:68" customFormat="1">
      <c r="BP47418" s="90"/>
    </row>
    <row r="47419" spans="68:68" customFormat="1">
      <c r="BP47419" s="90"/>
    </row>
    <row r="47420" spans="68:68" customFormat="1">
      <c r="BP47420" s="90"/>
    </row>
    <row r="47421" spans="68:68" customFormat="1">
      <c r="BP47421" s="90"/>
    </row>
    <row r="47422" spans="68:68" customFormat="1">
      <c r="BP47422" s="90"/>
    </row>
    <row r="47423" spans="68:68" customFormat="1">
      <c r="BP47423" s="90"/>
    </row>
    <row r="47424" spans="68:68" customFormat="1">
      <c r="BP47424" s="90"/>
    </row>
    <row r="47425" spans="68:68" customFormat="1">
      <c r="BP47425" s="90"/>
    </row>
    <row r="47426" spans="68:68" customFormat="1">
      <c r="BP47426" s="90"/>
    </row>
    <row r="47427" spans="68:68" customFormat="1">
      <c r="BP47427" s="90"/>
    </row>
    <row r="47428" spans="68:68" customFormat="1">
      <c r="BP47428" s="90"/>
    </row>
    <row r="47429" spans="68:68" customFormat="1">
      <c r="BP47429" s="90"/>
    </row>
    <row r="47430" spans="68:68" customFormat="1">
      <c r="BP47430" s="90"/>
    </row>
    <row r="47431" spans="68:68" customFormat="1">
      <c r="BP47431" s="90"/>
    </row>
    <row r="47432" spans="68:68" customFormat="1">
      <c r="BP47432" s="90"/>
    </row>
    <row r="47433" spans="68:68" customFormat="1">
      <c r="BP47433" s="90"/>
    </row>
    <row r="47434" spans="68:68" customFormat="1">
      <c r="BP47434" s="90"/>
    </row>
    <row r="47435" spans="68:68" customFormat="1">
      <c r="BP47435" s="90"/>
    </row>
    <row r="47436" spans="68:68" customFormat="1">
      <c r="BP47436" s="90"/>
    </row>
    <row r="47437" spans="68:68" customFormat="1">
      <c r="BP47437" s="90"/>
    </row>
    <row r="47438" spans="68:68" customFormat="1">
      <c r="BP47438" s="90"/>
    </row>
    <row r="47439" spans="68:68" customFormat="1">
      <c r="BP47439" s="90"/>
    </row>
    <row r="47440" spans="68:68" customFormat="1">
      <c r="BP47440" s="90"/>
    </row>
    <row r="47441" spans="68:68" customFormat="1">
      <c r="BP47441" s="90"/>
    </row>
    <row r="47442" spans="68:68" customFormat="1">
      <c r="BP47442" s="90"/>
    </row>
    <row r="47443" spans="68:68" customFormat="1">
      <c r="BP47443" s="90"/>
    </row>
    <row r="47444" spans="68:68" customFormat="1">
      <c r="BP47444" s="90"/>
    </row>
    <row r="47445" spans="68:68" customFormat="1">
      <c r="BP47445" s="90"/>
    </row>
    <row r="47446" spans="68:68" customFormat="1">
      <c r="BP47446" s="90"/>
    </row>
    <row r="47447" spans="68:68" customFormat="1">
      <c r="BP47447" s="90"/>
    </row>
    <row r="47448" spans="68:68" customFormat="1">
      <c r="BP47448" s="90"/>
    </row>
    <row r="47449" spans="68:68" customFormat="1">
      <c r="BP47449" s="90"/>
    </row>
    <row r="47450" spans="68:68" customFormat="1">
      <c r="BP47450" s="90"/>
    </row>
    <row r="47451" spans="68:68" customFormat="1">
      <c r="BP47451" s="90"/>
    </row>
    <row r="47452" spans="68:68" customFormat="1">
      <c r="BP47452" s="90"/>
    </row>
    <row r="47453" spans="68:68" customFormat="1">
      <c r="BP47453" s="90"/>
    </row>
    <row r="47454" spans="68:68" customFormat="1">
      <c r="BP47454" s="90"/>
    </row>
    <row r="47455" spans="68:68" customFormat="1">
      <c r="BP47455" s="90"/>
    </row>
    <row r="47456" spans="68:68" customFormat="1">
      <c r="BP47456" s="90"/>
    </row>
    <row r="47457" spans="68:68" customFormat="1">
      <c r="BP47457" s="90"/>
    </row>
    <row r="47458" spans="68:68" customFormat="1">
      <c r="BP47458" s="90"/>
    </row>
    <row r="47459" spans="68:68" customFormat="1">
      <c r="BP47459" s="90"/>
    </row>
    <row r="47460" spans="68:68" customFormat="1">
      <c r="BP47460" s="90"/>
    </row>
    <row r="47461" spans="68:68" customFormat="1">
      <c r="BP47461" s="90"/>
    </row>
    <row r="47462" spans="68:68" customFormat="1">
      <c r="BP47462" s="90"/>
    </row>
    <row r="47463" spans="68:68" customFormat="1">
      <c r="BP47463" s="90"/>
    </row>
    <row r="47464" spans="68:68" customFormat="1">
      <c r="BP47464" s="90"/>
    </row>
    <row r="47465" spans="68:68" customFormat="1">
      <c r="BP47465" s="90"/>
    </row>
    <row r="47466" spans="68:68" customFormat="1">
      <c r="BP47466" s="90"/>
    </row>
    <row r="47467" spans="68:68" customFormat="1">
      <c r="BP47467" s="90"/>
    </row>
    <row r="47468" spans="68:68" customFormat="1">
      <c r="BP47468" s="90"/>
    </row>
    <row r="47469" spans="68:68" customFormat="1">
      <c r="BP47469" s="90"/>
    </row>
    <row r="47470" spans="68:68" customFormat="1">
      <c r="BP47470" s="90"/>
    </row>
    <row r="47471" spans="68:68" customFormat="1">
      <c r="BP47471" s="90"/>
    </row>
    <row r="47472" spans="68:68" customFormat="1">
      <c r="BP47472" s="90"/>
    </row>
    <row r="47473" spans="68:68" customFormat="1">
      <c r="BP47473" s="90"/>
    </row>
    <row r="47474" spans="68:68" customFormat="1">
      <c r="BP47474" s="90"/>
    </row>
    <row r="47475" spans="68:68" customFormat="1">
      <c r="BP47475" s="90"/>
    </row>
    <row r="47476" spans="68:68" customFormat="1">
      <c r="BP47476" s="90"/>
    </row>
    <row r="47477" spans="68:68" customFormat="1">
      <c r="BP47477" s="90"/>
    </row>
    <row r="47478" spans="68:68" customFormat="1">
      <c r="BP47478" s="90"/>
    </row>
    <row r="47479" spans="68:68" customFormat="1">
      <c r="BP47479" s="90"/>
    </row>
    <row r="47480" spans="68:68" customFormat="1">
      <c r="BP47480" s="90"/>
    </row>
    <row r="47481" spans="68:68" customFormat="1">
      <c r="BP47481" s="90"/>
    </row>
    <row r="47482" spans="68:68" customFormat="1">
      <c r="BP47482" s="90"/>
    </row>
    <row r="47483" spans="68:68" customFormat="1">
      <c r="BP47483" s="90"/>
    </row>
    <row r="47484" spans="68:68" customFormat="1">
      <c r="BP47484" s="90"/>
    </row>
    <row r="47485" spans="68:68" customFormat="1">
      <c r="BP47485" s="90"/>
    </row>
    <row r="47486" spans="68:68" customFormat="1">
      <c r="BP47486" s="90"/>
    </row>
    <row r="47487" spans="68:68" customFormat="1">
      <c r="BP47487" s="90"/>
    </row>
    <row r="47488" spans="68:68" customFormat="1">
      <c r="BP47488" s="90"/>
    </row>
    <row r="47489" spans="68:68" customFormat="1">
      <c r="BP47489" s="90"/>
    </row>
    <row r="47490" spans="68:68" customFormat="1">
      <c r="BP47490" s="90"/>
    </row>
    <row r="47491" spans="68:68" customFormat="1">
      <c r="BP47491" s="90"/>
    </row>
    <row r="47492" spans="68:68" customFormat="1">
      <c r="BP47492" s="90"/>
    </row>
    <row r="47493" spans="68:68" customFormat="1">
      <c r="BP47493" s="90"/>
    </row>
    <row r="47494" spans="68:68" customFormat="1">
      <c r="BP47494" s="90"/>
    </row>
    <row r="47495" spans="68:68" customFormat="1">
      <c r="BP47495" s="90"/>
    </row>
    <row r="47496" spans="68:68" customFormat="1">
      <c r="BP47496" s="90"/>
    </row>
    <row r="47497" spans="68:68" customFormat="1">
      <c r="BP47497" s="90"/>
    </row>
    <row r="47498" spans="68:68" customFormat="1">
      <c r="BP47498" s="90"/>
    </row>
    <row r="47499" spans="68:68" customFormat="1">
      <c r="BP47499" s="90"/>
    </row>
    <row r="47500" spans="68:68" customFormat="1">
      <c r="BP47500" s="90"/>
    </row>
    <row r="47501" spans="68:68" customFormat="1">
      <c r="BP47501" s="90"/>
    </row>
    <row r="47502" spans="68:68" customFormat="1">
      <c r="BP47502" s="90"/>
    </row>
    <row r="47503" spans="68:68" customFormat="1">
      <c r="BP47503" s="90"/>
    </row>
    <row r="47504" spans="68:68" customFormat="1">
      <c r="BP47504" s="90"/>
    </row>
    <row r="47505" spans="68:68" customFormat="1">
      <c r="BP47505" s="90"/>
    </row>
    <row r="47506" spans="68:68" customFormat="1">
      <c r="BP47506" s="90"/>
    </row>
    <row r="47507" spans="68:68" customFormat="1">
      <c r="BP47507" s="90"/>
    </row>
    <row r="47508" spans="68:68" customFormat="1">
      <c r="BP47508" s="90"/>
    </row>
    <row r="47509" spans="68:68" customFormat="1">
      <c r="BP47509" s="90"/>
    </row>
    <row r="47510" spans="68:68" customFormat="1">
      <c r="BP47510" s="90"/>
    </row>
    <row r="47511" spans="68:68" customFormat="1">
      <c r="BP47511" s="90"/>
    </row>
    <row r="47512" spans="68:68" customFormat="1">
      <c r="BP47512" s="90"/>
    </row>
    <row r="47513" spans="68:68" customFormat="1">
      <c r="BP47513" s="90"/>
    </row>
    <row r="47514" spans="68:68" customFormat="1">
      <c r="BP47514" s="90"/>
    </row>
    <row r="47515" spans="68:68" customFormat="1">
      <c r="BP47515" s="90"/>
    </row>
    <row r="47516" spans="68:68" customFormat="1">
      <c r="BP47516" s="90"/>
    </row>
    <row r="47517" spans="68:68" customFormat="1">
      <c r="BP47517" s="90"/>
    </row>
    <row r="47518" spans="68:68" customFormat="1">
      <c r="BP47518" s="90"/>
    </row>
    <row r="47519" spans="68:68" customFormat="1">
      <c r="BP47519" s="90"/>
    </row>
    <row r="47520" spans="68:68" customFormat="1">
      <c r="BP47520" s="90"/>
    </row>
    <row r="47521" spans="68:68" customFormat="1">
      <c r="BP47521" s="90"/>
    </row>
    <row r="47522" spans="68:68" customFormat="1">
      <c r="BP47522" s="90"/>
    </row>
    <row r="47523" spans="68:68" customFormat="1">
      <c r="BP47523" s="90"/>
    </row>
    <row r="47524" spans="68:68" customFormat="1">
      <c r="BP47524" s="90"/>
    </row>
    <row r="47525" spans="68:68" customFormat="1">
      <c r="BP47525" s="90"/>
    </row>
    <row r="47526" spans="68:68" customFormat="1">
      <c r="BP47526" s="90"/>
    </row>
    <row r="47527" spans="68:68" customFormat="1">
      <c r="BP47527" s="90"/>
    </row>
    <row r="47528" spans="68:68" customFormat="1">
      <c r="BP47528" s="90"/>
    </row>
    <row r="47529" spans="68:68" customFormat="1">
      <c r="BP47529" s="90"/>
    </row>
    <row r="47530" spans="68:68" customFormat="1">
      <c r="BP47530" s="90"/>
    </row>
    <row r="47531" spans="68:68" customFormat="1">
      <c r="BP47531" s="90"/>
    </row>
    <row r="47532" spans="68:68" customFormat="1">
      <c r="BP47532" s="90"/>
    </row>
    <row r="47533" spans="68:68" customFormat="1">
      <c r="BP47533" s="90"/>
    </row>
    <row r="47534" spans="68:68" customFormat="1">
      <c r="BP47534" s="90"/>
    </row>
    <row r="47535" spans="68:68" customFormat="1">
      <c r="BP47535" s="90"/>
    </row>
    <row r="47536" spans="68:68" customFormat="1">
      <c r="BP47536" s="90"/>
    </row>
    <row r="47537" spans="68:68" customFormat="1">
      <c r="BP47537" s="90"/>
    </row>
    <row r="47538" spans="68:68" customFormat="1">
      <c r="BP47538" s="90"/>
    </row>
    <row r="47539" spans="68:68" customFormat="1">
      <c r="BP47539" s="90"/>
    </row>
    <row r="47540" spans="68:68" customFormat="1">
      <c r="BP47540" s="90"/>
    </row>
    <row r="47541" spans="68:68" customFormat="1">
      <c r="BP47541" s="90"/>
    </row>
    <row r="47542" spans="68:68" customFormat="1">
      <c r="BP47542" s="90"/>
    </row>
    <row r="47543" spans="68:68" customFormat="1">
      <c r="BP47543" s="90"/>
    </row>
    <row r="47544" spans="68:68" customFormat="1">
      <c r="BP47544" s="90"/>
    </row>
    <row r="47545" spans="68:68" customFormat="1">
      <c r="BP47545" s="90"/>
    </row>
    <row r="47546" spans="68:68" customFormat="1">
      <c r="BP47546" s="90"/>
    </row>
    <row r="47547" spans="68:68" customFormat="1">
      <c r="BP47547" s="90"/>
    </row>
    <row r="47548" spans="68:68" customFormat="1">
      <c r="BP47548" s="90"/>
    </row>
    <row r="47549" spans="68:68" customFormat="1">
      <c r="BP47549" s="90"/>
    </row>
    <row r="47550" spans="68:68" customFormat="1">
      <c r="BP47550" s="90"/>
    </row>
    <row r="47551" spans="68:68" customFormat="1">
      <c r="BP47551" s="90"/>
    </row>
    <row r="47552" spans="68:68" customFormat="1">
      <c r="BP47552" s="90"/>
    </row>
    <row r="47553" spans="68:68" customFormat="1">
      <c r="BP47553" s="90"/>
    </row>
    <row r="47554" spans="68:68" customFormat="1">
      <c r="BP47554" s="90"/>
    </row>
    <row r="47555" spans="68:68" customFormat="1">
      <c r="BP47555" s="90"/>
    </row>
    <row r="47556" spans="68:68" customFormat="1">
      <c r="BP47556" s="90"/>
    </row>
    <row r="47557" spans="68:68" customFormat="1">
      <c r="BP47557" s="90"/>
    </row>
    <row r="47558" spans="68:68" customFormat="1">
      <c r="BP47558" s="90"/>
    </row>
    <row r="47559" spans="68:68" customFormat="1">
      <c r="BP47559" s="90"/>
    </row>
    <row r="47560" spans="68:68" customFormat="1">
      <c r="BP47560" s="90"/>
    </row>
    <row r="47561" spans="68:68" customFormat="1">
      <c r="BP47561" s="90"/>
    </row>
    <row r="47562" spans="68:68" customFormat="1">
      <c r="BP47562" s="90"/>
    </row>
    <row r="47563" spans="68:68" customFormat="1">
      <c r="BP47563" s="90"/>
    </row>
    <row r="47564" spans="68:68" customFormat="1">
      <c r="BP47564" s="90"/>
    </row>
    <row r="47565" spans="68:68" customFormat="1">
      <c r="BP47565" s="90"/>
    </row>
    <row r="47566" spans="68:68" customFormat="1">
      <c r="BP47566" s="90"/>
    </row>
    <row r="47567" spans="68:68" customFormat="1">
      <c r="BP47567" s="90"/>
    </row>
    <row r="47568" spans="68:68" customFormat="1">
      <c r="BP47568" s="90"/>
    </row>
    <row r="47569" spans="68:68" customFormat="1">
      <c r="BP47569" s="90"/>
    </row>
    <row r="47570" spans="68:68" customFormat="1">
      <c r="BP47570" s="90"/>
    </row>
    <row r="47571" spans="68:68" customFormat="1">
      <c r="BP47571" s="90"/>
    </row>
    <row r="47572" spans="68:68" customFormat="1">
      <c r="BP47572" s="90"/>
    </row>
    <row r="47573" spans="68:68" customFormat="1">
      <c r="BP47573" s="90"/>
    </row>
    <row r="47574" spans="68:68" customFormat="1">
      <c r="BP47574" s="90"/>
    </row>
    <row r="47575" spans="68:68" customFormat="1">
      <c r="BP47575" s="90"/>
    </row>
    <row r="47576" spans="68:68" customFormat="1">
      <c r="BP47576" s="90"/>
    </row>
    <row r="47577" spans="68:68" customFormat="1">
      <c r="BP47577" s="90"/>
    </row>
    <row r="47578" spans="68:68" customFormat="1">
      <c r="BP47578" s="90"/>
    </row>
    <row r="47579" spans="68:68" customFormat="1">
      <c r="BP47579" s="90"/>
    </row>
    <row r="47580" spans="68:68" customFormat="1">
      <c r="BP47580" s="90"/>
    </row>
    <row r="47581" spans="68:68" customFormat="1">
      <c r="BP47581" s="90"/>
    </row>
    <row r="47582" spans="68:68" customFormat="1">
      <c r="BP47582" s="90"/>
    </row>
    <row r="47583" spans="68:68" customFormat="1">
      <c r="BP47583" s="90"/>
    </row>
    <row r="47584" spans="68:68" customFormat="1">
      <c r="BP47584" s="90"/>
    </row>
    <row r="47585" spans="68:68" customFormat="1">
      <c r="BP47585" s="90"/>
    </row>
    <row r="47586" spans="68:68" customFormat="1">
      <c r="BP47586" s="90"/>
    </row>
    <row r="47587" spans="68:68" customFormat="1">
      <c r="BP47587" s="90"/>
    </row>
    <row r="47588" spans="68:68" customFormat="1">
      <c r="BP47588" s="90"/>
    </row>
    <row r="47589" spans="68:68" customFormat="1">
      <c r="BP47589" s="90"/>
    </row>
    <row r="47590" spans="68:68" customFormat="1">
      <c r="BP47590" s="90"/>
    </row>
    <row r="47591" spans="68:68" customFormat="1">
      <c r="BP47591" s="90"/>
    </row>
    <row r="47592" spans="68:68" customFormat="1">
      <c r="BP47592" s="90"/>
    </row>
    <row r="47593" spans="68:68" customFormat="1">
      <c r="BP47593" s="90"/>
    </row>
    <row r="47594" spans="68:68" customFormat="1">
      <c r="BP47594" s="90"/>
    </row>
    <row r="47595" spans="68:68" customFormat="1">
      <c r="BP47595" s="90"/>
    </row>
    <row r="47596" spans="68:68" customFormat="1">
      <c r="BP47596" s="90"/>
    </row>
    <row r="47597" spans="68:68" customFormat="1">
      <c r="BP47597" s="90"/>
    </row>
    <row r="47598" spans="68:68" customFormat="1">
      <c r="BP47598" s="90"/>
    </row>
    <row r="47599" spans="68:68" customFormat="1">
      <c r="BP47599" s="90"/>
    </row>
    <row r="47600" spans="68:68" customFormat="1">
      <c r="BP47600" s="90"/>
    </row>
    <row r="47601" spans="68:68" customFormat="1">
      <c r="BP47601" s="90"/>
    </row>
    <row r="47602" spans="68:68" customFormat="1">
      <c r="BP47602" s="90"/>
    </row>
    <row r="47603" spans="68:68" customFormat="1">
      <c r="BP47603" s="90"/>
    </row>
    <row r="47604" spans="68:68" customFormat="1">
      <c r="BP47604" s="90"/>
    </row>
    <row r="47605" spans="68:68" customFormat="1">
      <c r="BP47605" s="90"/>
    </row>
    <row r="47606" spans="68:68" customFormat="1">
      <c r="BP47606" s="90"/>
    </row>
    <row r="47607" spans="68:68" customFormat="1">
      <c r="BP47607" s="90"/>
    </row>
    <row r="47608" spans="68:68" customFormat="1">
      <c r="BP47608" s="90"/>
    </row>
    <row r="47609" spans="68:68" customFormat="1">
      <c r="BP47609" s="90"/>
    </row>
    <row r="47610" spans="68:68" customFormat="1">
      <c r="BP47610" s="90"/>
    </row>
    <row r="47611" spans="68:68" customFormat="1">
      <c r="BP47611" s="90"/>
    </row>
    <row r="47612" spans="68:68" customFormat="1">
      <c r="BP47612" s="90"/>
    </row>
    <row r="47613" spans="68:68" customFormat="1">
      <c r="BP47613" s="90"/>
    </row>
    <row r="47614" spans="68:68" customFormat="1">
      <c r="BP47614" s="90"/>
    </row>
    <row r="47615" spans="68:68" customFormat="1">
      <c r="BP47615" s="90"/>
    </row>
    <row r="47616" spans="68:68" customFormat="1">
      <c r="BP47616" s="90"/>
    </row>
    <row r="47617" spans="68:68" customFormat="1">
      <c r="BP47617" s="90"/>
    </row>
    <row r="47618" spans="68:68" customFormat="1">
      <c r="BP47618" s="90"/>
    </row>
    <row r="47619" spans="68:68" customFormat="1">
      <c r="BP47619" s="90"/>
    </row>
    <row r="47620" spans="68:68" customFormat="1">
      <c r="BP47620" s="90"/>
    </row>
    <row r="47621" spans="68:68" customFormat="1">
      <c r="BP47621" s="90"/>
    </row>
    <row r="47622" spans="68:68" customFormat="1">
      <c r="BP47622" s="90"/>
    </row>
    <row r="47623" spans="68:68" customFormat="1">
      <c r="BP47623" s="90"/>
    </row>
    <row r="47624" spans="68:68" customFormat="1">
      <c r="BP47624" s="90"/>
    </row>
    <row r="47625" spans="68:68" customFormat="1">
      <c r="BP47625" s="90"/>
    </row>
    <row r="47626" spans="68:68" customFormat="1">
      <c r="BP47626" s="90"/>
    </row>
    <row r="47627" spans="68:68" customFormat="1">
      <c r="BP47627" s="90"/>
    </row>
    <row r="47628" spans="68:68" customFormat="1">
      <c r="BP47628" s="90"/>
    </row>
    <row r="47629" spans="68:68" customFormat="1">
      <c r="BP47629" s="90"/>
    </row>
    <row r="47630" spans="68:68" customFormat="1">
      <c r="BP47630" s="90"/>
    </row>
    <row r="47631" spans="68:68" customFormat="1">
      <c r="BP47631" s="90"/>
    </row>
    <row r="47632" spans="68:68" customFormat="1">
      <c r="BP47632" s="90"/>
    </row>
    <row r="47633" spans="68:68" customFormat="1">
      <c r="BP47633" s="90"/>
    </row>
    <row r="47634" spans="68:68" customFormat="1">
      <c r="BP47634" s="90"/>
    </row>
    <row r="47635" spans="68:68" customFormat="1">
      <c r="BP47635" s="90"/>
    </row>
    <row r="47636" spans="68:68" customFormat="1">
      <c r="BP47636" s="90"/>
    </row>
    <row r="47637" spans="68:68" customFormat="1">
      <c r="BP47637" s="90"/>
    </row>
    <row r="47638" spans="68:68" customFormat="1">
      <c r="BP47638" s="90"/>
    </row>
    <row r="47639" spans="68:68" customFormat="1">
      <c r="BP47639" s="90"/>
    </row>
    <row r="47640" spans="68:68" customFormat="1">
      <c r="BP47640" s="90"/>
    </row>
    <row r="47641" spans="68:68" customFormat="1">
      <c r="BP47641" s="90"/>
    </row>
    <row r="47642" spans="68:68" customFormat="1">
      <c r="BP47642" s="90"/>
    </row>
    <row r="47643" spans="68:68" customFormat="1">
      <c r="BP47643" s="90"/>
    </row>
    <row r="47644" spans="68:68" customFormat="1">
      <c r="BP47644" s="90"/>
    </row>
    <row r="47645" spans="68:68" customFormat="1">
      <c r="BP47645" s="90"/>
    </row>
    <row r="47646" spans="68:68" customFormat="1">
      <c r="BP47646" s="90"/>
    </row>
    <row r="47647" spans="68:68" customFormat="1">
      <c r="BP47647" s="90"/>
    </row>
    <row r="47648" spans="68:68" customFormat="1">
      <c r="BP47648" s="90"/>
    </row>
    <row r="47649" spans="68:68" customFormat="1">
      <c r="BP47649" s="90"/>
    </row>
    <row r="47650" spans="68:68" customFormat="1">
      <c r="BP47650" s="90"/>
    </row>
    <row r="47651" spans="68:68" customFormat="1">
      <c r="BP47651" s="90"/>
    </row>
    <row r="47652" spans="68:68" customFormat="1">
      <c r="BP47652" s="90"/>
    </row>
    <row r="47653" spans="68:68" customFormat="1">
      <c r="BP47653" s="90"/>
    </row>
    <row r="47654" spans="68:68" customFormat="1">
      <c r="BP47654" s="90"/>
    </row>
    <row r="47655" spans="68:68" customFormat="1">
      <c r="BP47655" s="90"/>
    </row>
    <row r="47656" spans="68:68" customFormat="1">
      <c r="BP47656" s="90"/>
    </row>
    <row r="47657" spans="68:68" customFormat="1">
      <c r="BP47657" s="90"/>
    </row>
    <row r="47658" spans="68:68" customFormat="1">
      <c r="BP47658" s="90"/>
    </row>
    <row r="47659" spans="68:68" customFormat="1">
      <c r="BP47659" s="90"/>
    </row>
    <row r="47660" spans="68:68" customFormat="1">
      <c r="BP47660" s="90"/>
    </row>
    <row r="47661" spans="68:68" customFormat="1">
      <c r="BP47661" s="90"/>
    </row>
    <row r="47662" spans="68:68" customFormat="1">
      <c r="BP47662" s="90"/>
    </row>
    <row r="47663" spans="68:68" customFormat="1">
      <c r="BP47663" s="90"/>
    </row>
    <row r="47664" spans="68:68" customFormat="1">
      <c r="BP47664" s="90"/>
    </row>
    <row r="47665" spans="68:68" customFormat="1">
      <c r="BP47665" s="90"/>
    </row>
    <row r="47666" spans="68:68" customFormat="1">
      <c r="BP47666" s="90"/>
    </row>
    <row r="47667" spans="68:68" customFormat="1">
      <c r="BP47667" s="90"/>
    </row>
    <row r="47668" spans="68:68" customFormat="1">
      <c r="BP47668" s="90"/>
    </row>
    <row r="47669" spans="68:68" customFormat="1">
      <c r="BP47669" s="90"/>
    </row>
    <row r="47670" spans="68:68" customFormat="1">
      <c r="BP47670" s="90"/>
    </row>
    <row r="47671" spans="68:68" customFormat="1">
      <c r="BP47671" s="90"/>
    </row>
    <row r="47672" spans="68:68" customFormat="1">
      <c r="BP47672" s="90"/>
    </row>
    <row r="47673" spans="68:68" customFormat="1">
      <c r="BP47673" s="90"/>
    </row>
    <row r="47674" spans="68:68" customFormat="1">
      <c r="BP47674" s="90"/>
    </row>
    <row r="47675" spans="68:68" customFormat="1">
      <c r="BP47675" s="90"/>
    </row>
    <row r="47676" spans="68:68" customFormat="1">
      <c r="BP47676" s="90"/>
    </row>
    <row r="47677" spans="68:68" customFormat="1">
      <c r="BP47677" s="90"/>
    </row>
    <row r="47678" spans="68:68" customFormat="1">
      <c r="BP47678" s="90"/>
    </row>
    <row r="47679" spans="68:68" customFormat="1">
      <c r="BP47679" s="90"/>
    </row>
    <row r="47680" spans="68:68" customFormat="1">
      <c r="BP47680" s="90"/>
    </row>
    <row r="47681" spans="68:68" customFormat="1">
      <c r="BP47681" s="90"/>
    </row>
    <row r="47682" spans="68:68" customFormat="1">
      <c r="BP47682" s="90"/>
    </row>
    <row r="47683" spans="68:68" customFormat="1">
      <c r="BP47683" s="90"/>
    </row>
    <row r="47684" spans="68:68" customFormat="1">
      <c r="BP47684" s="90"/>
    </row>
    <row r="47685" spans="68:68" customFormat="1">
      <c r="BP47685" s="90"/>
    </row>
    <row r="47686" spans="68:68" customFormat="1">
      <c r="BP47686" s="90"/>
    </row>
    <row r="47687" spans="68:68" customFormat="1">
      <c r="BP47687" s="90"/>
    </row>
    <row r="47688" spans="68:68" customFormat="1">
      <c r="BP47688" s="90"/>
    </row>
    <row r="47689" spans="68:68" customFormat="1">
      <c r="BP47689" s="90"/>
    </row>
    <row r="47690" spans="68:68" customFormat="1">
      <c r="BP47690" s="90"/>
    </row>
    <row r="47691" spans="68:68" customFormat="1">
      <c r="BP47691" s="90"/>
    </row>
    <row r="47692" spans="68:68" customFormat="1">
      <c r="BP47692" s="90"/>
    </row>
    <row r="47693" spans="68:68" customFormat="1">
      <c r="BP47693" s="90"/>
    </row>
    <row r="47694" spans="68:68" customFormat="1">
      <c r="BP47694" s="90"/>
    </row>
    <row r="47695" spans="68:68" customFormat="1">
      <c r="BP47695" s="90"/>
    </row>
    <row r="47696" spans="68:68" customFormat="1">
      <c r="BP47696" s="90"/>
    </row>
    <row r="47697" spans="68:68" customFormat="1">
      <c r="BP47697" s="90"/>
    </row>
    <row r="47698" spans="68:68" customFormat="1">
      <c r="BP47698" s="90"/>
    </row>
    <row r="47699" spans="68:68" customFormat="1">
      <c r="BP47699" s="90"/>
    </row>
    <row r="47700" spans="68:68" customFormat="1">
      <c r="BP47700" s="90"/>
    </row>
    <row r="47701" spans="68:68" customFormat="1">
      <c r="BP47701" s="90"/>
    </row>
    <row r="47702" spans="68:68" customFormat="1">
      <c r="BP47702" s="90"/>
    </row>
    <row r="47703" spans="68:68" customFormat="1">
      <c r="BP47703" s="90"/>
    </row>
    <row r="47704" spans="68:68" customFormat="1">
      <c r="BP47704" s="90"/>
    </row>
    <row r="47705" spans="68:68" customFormat="1">
      <c r="BP47705" s="90"/>
    </row>
    <row r="47706" spans="68:68" customFormat="1">
      <c r="BP47706" s="90"/>
    </row>
    <row r="47707" spans="68:68" customFormat="1">
      <c r="BP47707" s="90"/>
    </row>
    <row r="47708" spans="68:68" customFormat="1">
      <c r="BP47708" s="90"/>
    </row>
    <row r="47709" spans="68:68" customFormat="1">
      <c r="BP47709" s="90"/>
    </row>
    <row r="47710" spans="68:68" customFormat="1">
      <c r="BP47710" s="90"/>
    </row>
    <row r="47711" spans="68:68" customFormat="1">
      <c r="BP47711" s="90"/>
    </row>
    <row r="47712" spans="68:68" customFormat="1">
      <c r="BP47712" s="90"/>
    </row>
    <row r="47713" spans="68:68" customFormat="1">
      <c r="BP47713" s="90"/>
    </row>
    <row r="47714" spans="68:68" customFormat="1">
      <c r="BP47714" s="90"/>
    </row>
    <row r="47715" spans="68:68" customFormat="1">
      <c r="BP47715" s="90"/>
    </row>
    <row r="47716" spans="68:68" customFormat="1">
      <c r="BP47716" s="90"/>
    </row>
    <row r="47717" spans="68:68" customFormat="1">
      <c r="BP47717" s="90"/>
    </row>
    <row r="47718" spans="68:68" customFormat="1">
      <c r="BP47718" s="90"/>
    </row>
    <row r="47719" spans="68:68" customFormat="1">
      <c r="BP47719" s="90"/>
    </row>
    <row r="47720" spans="68:68" customFormat="1">
      <c r="BP47720" s="90"/>
    </row>
    <row r="47721" spans="68:68" customFormat="1">
      <c r="BP47721" s="90"/>
    </row>
    <row r="47722" spans="68:68" customFormat="1">
      <c r="BP47722" s="90"/>
    </row>
    <row r="47723" spans="68:68" customFormat="1">
      <c r="BP47723" s="90"/>
    </row>
    <row r="47724" spans="68:68" customFormat="1">
      <c r="BP47724" s="90"/>
    </row>
    <row r="47725" spans="68:68" customFormat="1">
      <c r="BP47725" s="90"/>
    </row>
    <row r="47726" spans="68:68" customFormat="1">
      <c r="BP47726" s="90"/>
    </row>
    <row r="47727" spans="68:68" customFormat="1">
      <c r="BP47727" s="90"/>
    </row>
    <row r="47728" spans="68:68" customFormat="1">
      <c r="BP47728" s="90"/>
    </row>
    <row r="47729" spans="68:68" customFormat="1">
      <c r="BP47729" s="90"/>
    </row>
    <row r="47730" spans="68:68" customFormat="1">
      <c r="BP47730" s="90"/>
    </row>
    <row r="47731" spans="68:68" customFormat="1">
      <c r="BP47731" s="90"/>
    </row>
    <row r="47732" spans="68:68" customFormat="1">
      <c r="BP47732" s="90"/>
    </row>
    <row r="47733" spans="68:68" customFormat="1">
      <c r="BP47733" s="90"/>
    </row>
    <row r="47734" spans="68:68" customFormat="1">
      <c r="BP47734" s="90"/>
    </row>
    <row r="47735" spans="68:68" customFormat="1">
      <c r="BP47735" s="90"/>
    </row>
    <row r="47736" spans="68:68" customFormat="1">
      <c r="BP47736" s="90"/>
    </row>
    <row r="47737" spans="68:68" customFormat="1">
      <c r="BP47737" s="90"/>
    </row>
    <row r="47738" spans="68:68" customFormat="1">
      <c r="BP47738" s="90"/>
    </row>
    <row r="47739" spans="68:68" customFormat="1">
      <c r="BP47739" s="90"/>
    </row>
    <row r="47740" spans="68:68" customFormat="1">
      <c r="BP47740" s="90"/>
    </row>
    <row r="47741" spans="68:68" customFormat="1">
      <c r="BP47741" s="90"/>
    </row>
    <row r="47742" spans="68:68" customFormat="1">
      <c r="BP47742" s="90"/>
    </row>
    <row r="47743" spans="68:68" customFormat="1">
      <c r="BP47743" s="90"/>
    </row>
    <row r="47744" spans="68:68" customFormat="1">
      <c r="BP47744" s="90"/>
    </row>
    <row r="47745" spans="68:68" customFormat="1">
      <c r="BP47745" s="90"/>
    </row>
    <row r="47746" spans="68:68" customFormat="1">
      <c r="BP47746" s="90"/>
    </row>
    <row r="47747" spans="68:68" customFormat="1">
      <c r="BP47747" s="90"/>
    </row>
    <row r="47748" spans="68:68" customFormat="1">
      <c r="BP47748" s="90"/>
    </row>
    <row r="47749" spans="68:68" customFormat="1">
      <c r="BP47749" s="90"/>
    </row>
    <row r="47750" spans="68:68" customFormat="1">
      <c r="BP47750" s="90"/>
    </row>
    <row r="47751" spans="68:68" customFormat="1">
      <c r="BP47751" s="90"/>
    </row>
    <row r="47752" spans="68:68" customFormat="1">
      <c r="BP47752" s="90"/>
    </row>
    <row r="47753" spans="68:68" customFormat="1">
      <c r="BP47753" s="90"/>
    </row>
    <row r="47754" spans="68:68" customFormat="1">
      <c r="BP47754" s="90"/>
    </row>
    <row r="47755" spans="68:68" customFormat="1">
      <c r="BP47755" s="90"/>
    </row>
    <row r="47756" spans="68:68" customFormat="1">
      <c r="BP47756" s="90"/>
    </row>
    <row r="47757" spans="68:68" customFormat="1">
      <c r="BP47757" s="90"/>
    </row>
    <row r="47758" spans="68:68" customFormat="1">
      <c r="BP47758" s="90"/>
    </row>
    <row r="47759" spans="68:68" customFormat="1">
      <c r="BP47759" s="90"/>
    </row>
    <row r="47760" spans="68:68" customFormat="1">
      <c r="BP47760" s="90"/>
    </row>
    <row r="47761" spans="68:68" customFormat="1">
      <c r="BP47761" s="90"/>
    </row>
    <row r="47762" spans="68:68" customFormat="1">
      <c r="BP47762" s="90"/>
    </row>
    <row r="47763" spans="68:68" customFormat="1">
      <c r="BP47763" s="90"/>
    </row>
    <row r="47764" spans="68:68" customFormat="1">
      <c r="BP47764" s="90"/>
    </row>
    <row r="47765" spans="68:68" customFormat="1">
      <c r="BP47765" s="90"/>
    </row>
    <row r="47766" spans="68:68" customFormat="1">
      <c r="BP47766" s="90"/>
    </row>
    <row r="47767" spans="68:68" customFormat="1">
      <c r="BP47767" s="90"/>
    </row>
    <row r="47768" spans="68:68" customFormat="1">
      <c r="BP47768" s="90"/>
    </row>
    <row r="47769" spans="68:68" customFormat="1">
      <c r="BP47769" s="90"/>
    </row>
    <row r="47770" spans="68:68" customFormat="1">
      <c r="BP47770" s="90"/>
    </row>
    <row r="47771" spans="68:68" customFormat="1">
      <c r="BP47771" s="90"/>
    </row>
    <row r="47772" spans="68:68" customFormat="1">
      <c r="BP47772" s="90"/>
    </row>
    <row r="47773" spans="68:68" customFormat="1">
      <c r="BP47773" s="90"/>
    </row>
    <row r="47774" spans="68:68" customFormat="1">
      <c r="BP47774" s="90"/>
    </row>
    <row r="47775" spans="68:68" customFormat="1">
      <c r="BP47775" s="90"/>
    </row>
    <row r="47776" spans="68:68" customFormat="1">
      <c r="BP47776" s="90"/>
    </row>
    <row r="47777" spans="68:68" customFormat="1">
      <c r="BP47777" s="90"/>
    </row>
    <row r="47778" spans="68:68" customFormat="1">
      <c r="BP47778" s="90"/>
    </row>
    <row r="47779" spans="68:68" customFormat="1">
      <c r="BP47779" s="90"/>
    </row>
    <row r="47780" spans="68:68" customFormat="1">
      <c r="BP47780" s="90"/>
    </row>
    <row r="47781" spans="68:68" customFormat="1">
      <c r="BP47781" s="90"/>
    </row>
    <row r="47782" spans="68:68" customFormat="1">
      <c r="BP47782" s="90"/>
    </row>
    <row r="47783" spans="68:68" customFormat="1">
      <c r="BP47783" s="90"/>
    </row>
    <row r="47784" spans="68:68" customFormat="1">
      <c r="BP47784" s="90"/>
    </row>
    <row r="47785" spans="68:68" customFormat="1">
      <c r="BP47785" s="90"/>
    </row>
    <row r="47786" spans="68:68" customFormat="1">
      <c r="BP47786" s="90"/>
    </row>
    <row r="47787" spans="68:68" customFormat="1">
      <c r="BP47787" s="90"/>
    </row>
    <row r="47788" spans="68:68" customFormat="1">
      <c r="BP47788" s="90"/>
    </row>
    <row r="47789" spans="68:68" customFormat="1">
      <c r="BP47789" s="90"/>
    </row>
    <row r="47790" spans="68:68" customFormat="1">
      <c r="BP47790" s="90"/>
    </row>
    <row r="47791" spans="68:68" customFormat="1">
      <c r="BP47791" s="90"/>
    </row>
    <row r="47792" spans="68:68" customFormat="1">
      <c r="BP47792" s="90"/>
    </row>
    <row r="47793" spans="68:68" customFormat="1">
      <c r="BP47793" s="90"/>
    </row>
    <row r="47794" spans="68:68" customFormat="1">
      <c r="BP47794" s="90"/>
    </row>
    <row r="47795" spans="68:68" customFormat="1">
      <c r="BP47795" s="90"/>
    </row>
    <row r="47796" spans="68:68" customFormat="1">
      <c r="BP47796" s="90"/>
    </row>
    <row r="47797" spans="68:68" customFormat="1">
      <c r="BP47797" s="90"/>
    </row>
    <row r="47798" spans="68:68" customFormat="1">
      <c r="BP47798" s="90"/>
    </row>
    <row r="47799" spans="68:68" customFormat="1">
      <c r="BP47799" s="90"/>
    </row>
    <row r="47800" spans="68:68" customFormat="1">
      <c r="BP47800" s="90"/>
    </row>
    <row r="47801" spans="68:68" customFormat="1">
      <c r="BP47801" s="90"/>
    </row>
    <row r="47802" spans="68:68" customFormat="1">
      <c r="BP47802" s="90"/>
    </row>
    <row r="47803" spans="68:68" customFormat="1">
      <c r="BP47803" s="90"/>
    </row>
    <row r="47804" spans="68:68" customFormat="1">
      <c r="BP47804" s="90"/>
    </row>
    <row r="47805" spans="68:68" customFormat="1">
      <c r="BP47805" s="90"/>
    </row>
    <row r="47806" spans="68:68" customFormat="1">
      <c r="BP47806" s="90"/>
    </row>
    <row r="47807" spans="68:68" customFormat="1">
      <c r="BP47807" s="90"/>
    </row>
    <row r="47808" spans="68:68" customFormat="1">
      <c r="BP47808" s="90"/>
    </row>
    <row r="47809" spans="68:68" customFormat="1">
      <c r="BP47809" s="90"/>
    </row>
    <row r="47810" spans="68:68" customFormat="1">
      <c r="BP47810" s="90"/>
    </row>
    <row r="47811" spans="68:68" customFormat="1">
      <c r="BP47811" s="90"/>
    </row>
    <row r="47812" spans="68:68" customFormat="1">
      <c r="BP47812" s="90"/>
    </row>
    <row r="47813" spans="68:68" customFormat="1">
      <c r="BP47813" s="90"/>
    </row>
    <row r="47814" spans="68:68" customFormat="1">
      <c r="BP47814" s="90"/>
    </row>
    <row r="47815" spans="68:68" customFormat="1">
      <c r="BP47815" s="90"/>
    </row>
    <row r="47816" spans="68:68" customFormat="1">
      <c r="BP47816" s="90"/>
    </row>
    <row r="47817" spans="68:68" customFormat="1">
      <c r="BP47817" s="90"/>
    </row>
    <row r="47818" spans="68:68" customFormat="1">
      <c r="BP47818" s="90"/>
    </row>
    <row r="47819" spans="68:68" customFormat="1">
      <c r="BP47819" s="90"/>
    </row>
    <row r="47820" spans="68:68" customFormat="1">
      <c r="BP47820" s="90"/>
    </row>
    <row r="47821" spans="68:68" customFormat="1">
      <c r="BP47821" s="90"/>
    </row>
    <row r="47822" spans="68:68" customFormat="1">
      <c r="BP47822" s="90"/>
    </row>
    <row r="47823" spans="68:68" customFormat="1">
      <c r="BP47823" s="90"/>
    </row>
    <row r="47824" spans="68:68" customFormat="1">
      <c r="BP47824" s="90"/>
    </row>
    <row r="47825" spans="68:68" customFormat="1">
      <c r="BP47825" s="90"/>
    </row>
    <row r="47826" spans="68:68" customFormat="1">
      <c r="BP47826" s="90"/>
    </row>
    <row r="47827" spans="68:68" customFormat="1">
      <c r="BP47827" s="90"/>
    </row>
    <row r="47828" spans="68:68" customFormat="1">
      <c r="BP47828" s="90"/>
    </row>
    <row r="47829" spans="68:68" customFormat="1">
      <c r="BP47829" s="90"/>
    </row>
    <row r="47830" spans="68:68" customFormat="1">
      <c r="BP47830" s="90"/>
    </row>
    <row r="47831" spans="68:68" customFormat="1">
      <c r="BP47831" s="90"/>
    </row>
    <row r="47832" spans="68:68" customFormat="1">
      <c r="BP47832" s="90"/>
    </row>
    <row r="47833" spans="68:68" customFormat="1">
      <c r="BP47833" s="90"/>
    </row>
    <row r="47834" spans="68:68" customFormat="1">
      <c r="BP47834" s="90"/>
    </row>
    <row r="47835" spans="68:68" customFormat="1">
      <c r="BP47835" s="90"/>
    </row>
    <row r="47836" spans="68:68" customFormat="1">
      <c r="BP47836" s="90"/>
    </row>
    <row r="47837" spans="68:68" customFormat="1">
      <c r="BP47837" s="90"/>
    </row>
    <row r="47838" spans="68:68" customFormat="1">
      <c r="BP47838" s="90"/>
    </row>
    <row r="47839" spans="68:68" customFormat="1">
      <c r="BP47839" s="90"/>
    </row>
    <row r="47840" spans="68:68" customFormat="1">
      <c r="BP47840" s="90"/>
    </row>
    <row r="47841" spans="68:68" customFormat="1">
      <c r="BP47841" s="90"/>
    </row>
    <row r="47842" spans="68:68" customFormat="1">
      <c r="BP47842" s="90"/>
    </row>
    <row r="47843" spans="68:68" customFormat="1">
      <c r="BP47843" s="90"/>
    </row>
    <row r="47844" spans="68:68" customFormat="1">
      <c r="BP47844" s="90"/>
    </row>
    <row r="47845" spans="68:68" customFormat="1">
      <c r="BP47845" s="90"/>
    </row>
    <row r="47846" spans="68:68" customFormat="1">
      <c r="BP47846" s="90"/>
    </row>
    <row r="47847" spans="68:68" customFormat="1">
      <c r="BP47847" s="90"/>
    </row>
    <row r="47848" spans="68:68" customFormat="1">
      <c r="BP47848" s="90"/>
    </row>
    <row r="47849" spans="68:68" customFormat="1">
      <c r="BP47849" s="90"/>
    </row>
    <row r="47850" spans="68:68" customFormat="1">
      <c r="BP47850" s="90"/>
    </row>
    <row r="47851" spans="68:68" customFormat="1">
      <c r="BP47851" s="90"/>
    </row>
    <row r="47852" spans="68:68" customFormat="1">
      <c r="BP47852" s="90"/>
    </row>
    <row r="47853" spans="68:68" customFormat="1">
      <c r="BP47853" s="90"/>
    </row>
    <row r="47854" spans="68:68" customFormat="1">
      <c r="BP47854" s="90"/>
    </row>
    <row r="47855" spans="68:68" customFormat="1">
      <c r="BP47855" s="90"/>
    </row>
    <row r="47856" spans="68:68" customFormat="1">
      <c r="BP47856" s="90"/>
    </row>
    <row r="47857" spans="68:68" customFormat="1">
      <c r="BP47857" s="90"/>
    </row>
    <row r="47858" spans="68:68" customFormat="1">
      <c r="BP47858" s="90"/>
    </row>
    <row r="47859" spans="68:68" customFormat="1">
      <c r="BP47859" s="90"/>
    </row>
    <row r="47860" spans="68:68" customFormat="1">
      <c r="BP47860" s="90"/>
    </row>
    <row r="47861" spans="68:68" customFormat="1">
      <c r="BP47861" s="90"/>
    </row>
    <row r="47862" spans="68:68" customFormat="1">
      <c r="BP47862" s="90"/>
    </row>
    <row r="47863" spans="68:68" customFormat="1">
      <c r="BP47863" s="90"/>
    </row>
    <row r="47864" spans="68:68" customFormat="1">
      <c r="BP47864" s="90"/>
    </row>
    <row r="47865" spans="68:68" customFormat="1">
      <c r="BP47865" s="90"/>
    </row>
    <row r="47866" spans="68:68" customFormat="1">
      <c r="BP47866" s="90"/>
    </row>
    <row r="47867" spans="68:68" customFormat="1">
      <c r="BP47867" s="90"/>
    </row>
    <row r="47868" spans="68:68" customFormat="1">
      <c r="BP47868" s="90"/>
    </row>
    <row r="47869" spans="68:68" customFormat="1">
      <c r="BP47869" s="90"/>
    </row>
    <row r="47870" spans="68:68" customFormat="1">
      <c r="BP47870" s="90"/>
    </row>
    <row r="47871" spans="68:68" customFormat="1">
      <c r="BP47871" s="90"/>
    </row>
    <row r="47872" spans="68:68" customFormat="1">
      <c r="BP47872" s="90"/>
    </row>
    <row r="47873" spans="68:68" customFormat="1">
      <c r="BP47873" s="90"/>
    </row>
    <row r="47874" spans="68:68" customFormat="1">
      <c r="BP47874" s="90"/>
    </row>
    <row r="47875" spans="68:68" customFormat="1">
      <c r="BP47875" s="90"/>
    </row>
    <row r="47876" spans="68:68" customFormat="1">
      <c r="BP47876" s="90"/>
    </row>
    <row r="47877" spans="68:68" customFormat="1">
      <c r="BP47877" s="90"/>
    </row>
    <row r="47878" spans="68:68" customFormat="1">
      <c r="BP47878" s="90"/>
    </row>
    <row r="47879" spans="68:68" customFormat="1">
      <c r="BP47879" s="90"/>
    </row>
    <row r="47880" spans="68:68" customFormat="1">
      <c r="BP47880" s="90"/>
    </row>
    <row r="47881" spans="68:68" customFormat="1">
      <c r="BP47881" s="90"/>
    </row>
    <row r="47882" spans="68:68" customFormat="1">
      <c r="BP47882" s="90"/>
    </row>
    <row r="47883" spans="68:68" customFormat="1">
      <c r="BP47883" s="90"/>
    </row>
    <row r="47884" spans="68:68" customFormat="1">
      <c r="BP47884" s="90"/>
    </row>
    <row r="47885" spans="68:68" customFormat="1">
      <c r="BP47885" s="90"/>
    </row>
    <row r="47886" spans="68:68" customFormat="1">
      <c r="BP47886" s="90"/>
    </row>
    <row r="47887" spans="68:68" customFormat="1">
      <c r="BP47887" s="90"/>
    </row>
    <row r="47888" spans="68:68" customFormat="1">
      <c r="BP47888" s="90"/>
    </row>
    <row r="47889" spans="68:68" customFormat="1">
      <c r="BP47889" s="90"/>
    </row>
    <row r="47890" spans="68:68" customFormat="1">
      <c r="BP47890" s="90"/>
    </row>
    <row r="47891" spans="68:68" customFormat="1">
      <c r="BP47891" s="90"/>
    </row>
    <row r="47892" spans="68:68" customFormat="1">
      <c r="BP47892" s="90"/>
    </row>
    <row r="47893" spans="68:68" customFormat="1">
      <c r="BP47893" s="90"/>
    </row>
    <row r="47894" spans="68:68" customFormat="1">
      <c r="BP47894" s="90"/>
    </row>
    <row r="47895" spans="68:68" customFormat="1">
      <c r="BP47895" s="90"/>
    </row>
    <row r="47896" spans="68:68" customFormat="1">
      <c r="BP47896" s="90"/>
    </row>
    <row r="47897" spans="68:68" customFormat="1">
      <c r="BP47897" s="90"/>
    </row>
    <row r="47898" spans="68:68" customFormat="1">
      <c r="BP47898" s="90"/>
    </row>
    <row r="47899" spans="68:68" customFormat="1">
      <c r="BP47899" s="90"/>
    </row>
    <row r="47900" spans="68:68" customFormat="1">
      <c r="BP47900" s="90"/>
    </row>
    <row r="47901" spans="68:68" customFormat="1">
      <c r="BP47901" s="90"/>
    </row>
    <row r="47902" spans="68:68" customFormat="1">
      <c r="BP47902" s="90"/>
    </row>
    <row r="47903" spans="68:68" customFormat="1">
      <c r="BP47903" s="90"/>
    </row>
    <row r="47904" spans="68:68" customFormat="1">
      <c r="BP47904" s="90"/>
    </row>
    <row r="47905" spans="68:68" customFormat="1">
      <c r="BP47905" s="90"/>
    </row>
    <row r="47906" spans="68:68" customFormat="1">
      <c r="BP47906" s="90"/>
    </row>
    <row r="47907" spans="68:68" customFormat="1">
      <c r="BP47907" s="90"/>
    </row>
    <row r="47908" spans="68:68" customFormat="1">
      <c r="BP47908" s="90"/>
    </row>
    <row r="47909" spans="68:68" customFormat="1">
      <c r="BP47909" s="90"/>
    </row>
    <row r="47910" spans="68:68" customFormat="1">
      <c r="BP47910" s="90"/>
    </row>
    <row r="47911" spans="68:68" customFormat="1">
      <c r="BP47911" s="90"/>
    </row>
    <row r="47912" spans="68:68" customFormat="1">
      <c r="BP47912" s="90"/>
    </row>
    <row r="47913" spans="68:68" customFormat="1">
      <c r="BP47913" s="90"/>
    </row>
    <row r="47914" spans="68:68" customFormat="1">
      <c r="BP47914" s="90"/>
    </row>
    <row r="47915" spans="68:68" customFormat="1">
      <c r="BP47915" s="90"/>
    </row>
    <row r="47916" spans="68:68" customFormat="1">
      <c r="BP47916" s="90"/>
    </row>
    <row r="47917" spans="68:68" customFormat="1">
      <c r="BP47917" s="90"/>
    </row>
    <row r="47918" spans="68:68" customFormat="1">
      <c r="BP47918" s="90"/>
    </row>
    <row r="47919" spans="68:68" customFormat="1">
      <c r="BP47919" s="90"/>
    </row>
    <row r="47920" spans="68:68" customFormat="1">
      <c r="BP47920" s="90"/>
    </row>
    <row r="47921" spans="68:68" customFormat="1">
      <c r="BP47921" s="90"/>
    </row>
    <row r="47922" spans="68:68" customFormat="1">
      <c r="BP47922" s="90"/>
    </row>
    <row r="47923" spans="68:68" customFormat="1">
      <c r="BP47923" s="90"/>
    </row>
    <row r="47924" spans="68:68" customFormat="1">
      <c r="BP47924" s="90"/>
    </row>
    <row r="47925" spans="68:68" customFormat="1">
      <c r="BP47925" s="90"/>
    </row>
    <row r="47926" spans="68:68" customFormat="1">
      <c r="BP47926" s="90"/>
    </row>
    <row r="47927" spans="68:68" customFormat="1">
      <c r="BP47927" s="90"/>
    </row>
    <row r="47928" spans="68:68" customFormat="1">
      <c r="BP47928" s="90"/>
    </row>
    <row r="47929" spans="68:68" customFormat="1">
      <c r="BP47929" s="90"/>
    </row>
    <row r="47930" spans="68:68" customFormat="1">
      <c r="BP47930" s="90"/>
    </row>
    <row r="47931" spans="68:68" customFormat="1">
      <c r="BP47931" s="90"/>
    </row>
    <row r="47932" spans="68:68" customFormat="1">
      <c r="BP47932" s="90"/>
    </row>
    <row r="47933" spans="68:68" customFormat="1">
      <c r="BP47933" s="90"/>
    </row>
    <row r="47934" spans="68:68" customFormat="1">
      <c r="BP47934" s="90"/>
    </row>
    <row r="47935" spans="68:68" customFormat="1">
      <c r="BP47935" s="90"/>
    </row>
    <row r="47936" spans="68:68" customFormat="1">
      <c r="BP47936" s="90"/>
    </row>
    <row r="47937" spans="68:68" customFormat="1">
      <c r="BP47937" s="90"/>
    </row>
    <row r="47938" spans="68:68" customFormat="1">
      <c r="BP47938" s="90"/>
    </row>
    <row r="47939" spans="68:68" customFormat="1">
      <c r="BP47939" s="90"/>
    </row>
    <row r="47940" spans="68:68" customFormat="1">
      <c r="BP47940" s="90"/>
    </row>
    <row r="47941" spans="68:68" customFormat="1">
      <c r="BP47941" s="90"/>
    </row>
    <row r="47942" spans="68:68" customFormat="1">
      <c r="BP47942" s="90"/>
    </row>
    <row r="47943" spans="68:68" customFormat="1">
      <c r="BP47943" s="90"/>
    </row>
    <row r="47944" spans="68:68" customFormat="1">
      <c r="BP47944" s="90"/>
    </row>
    <row r="47945" spans="68:68" customFormat="1">
      <c r="BP47945" s="90"/>
    </row>
    <row r="47946" spans="68:68" customFormat="1">
      <c r="BP47946" s="90"/>
    </row>
    <row r="47947" spans="68:68" customFormat="1">
      <c r="BP47947" s="90"/>
    </row>
    <row r="47948" spans="68:68" customFormat="1">
      <c r="BP47948" s="90"/>
    </row>
    <row r="47949" spans="68:68" customFormat="1">
      <c r="BP47949" s="90"/>
    </row>
    <row r="47950" spans="68:68" customFormat="1">
      <c r="BP47950" s="90"/>
    </row>
    <row r="47951" spans="68:68" customFormat="1">
      <c r="BP47951" s="90"/>
    </row>
    <row r="47952" spans="68:68" customFormat="1">
      <c r="BP47952" s="90"/>
    </row>
    <row r="47953" spans="68:68" customFormat="1">
      <c r="BP47953" s="90"/>
    </row>
    <row r="47954" spans="68:68" customFormat="1">
      <c r="BP47954" s="90"/>
    </row>
    <row r="47955" spans="68:68" customFormat="1">
      <c r="BP47955" s="90"/>
    </row>
    <row r="47956" spans="68:68" customFormat="1">
      <c r="BP47956" s="90"/>
    </row>
    <row r="47957" spans="68:68" customFormat="1">
      <c r="BP47957" s="90"/>
    </row>
    <row r="47958" spans="68:68" customFormat="1">
      <c r="BP47958" s="90"/>
    </row>
    <row r="47959" spans="68:68" customFormat="1">
      <c r="BP47959" s="90"/>
    </row>
    <row r="47960" spans="68:68" customFormat="1">
      <c r="BP47960" s="90"/>
    </row>
    <row r="47961" spans="68:68" customFormat="1">
      <c r="BP47961" s="90"/>
    </row>
    <row r="47962" spans="68:68" customFormat="1">
      <c r="BP47962" s="90"/>
    </row>
    <row r="47963" spans="68:68" customFormat="1">
      <c r="BP47963" s="90"/>
    </row>
    <row r="47964" spans="68:68" customFormat="1">
      <c r="BP47964" s="90"/>
    </row>
    <row r="47965" spans="68:68" customFormat="1">
      <c r="BP47965" s="90"/>
    </row>
    <row r="47966" spans="68:68" customFormat="1">
      <c r="BP47966" s="90"/>
    </row>
    <row r="47967" spans="68:68" customFormat="1">
      <c r="BP47967" s="90"/>
    </row>
    <row r="47968" spans="68:68" customFormat="1">
      <c r="BP47968" s="90"/>
    </row>
    <row r="47969" spans="68:68" customFormat="1">
      <c r="BP47969" s="90"/>
    </row>
    <row r="47970" spans="68:68" customFormat="1">
      <c r="BP47970" s="90"/>
    </row>
    <row r="47971" spans="68:68" customFormat="1">
      <c r="BP47971" s="90"/>
    </row>
    <row r="47972" spans="68:68" customFormat="1">
      <c r="BP47972" s="90"/>
    </row>
    <row r="47973" spans="68:68" customFormat="1">
      <c r="BP47973" s="90"/>
    </row>
    <row r="47974" spans="68:68" customFormat="1">
      <c r="BP47974" s="90"/>
    </row>
    <row r="47975" spans="68:68" customFormat="1">
      <c r="BP47975" s="90"/>
    </row>
    <row r="47976" spans="68:68" customFormat="1">
      <c r="BP47976" s="90"/>
    </row>
    <row r="47977" spans="68:68" customFormat="1">
      <c r="BP47977" s="90"/>
    </row>
    <row r="47978" spans="68:68" customFormat="1">
      <c r="BP47978" s="90"/>
    </row>
    <row r="47979" spans="68:68" customFormat="1">
      <c r="BP47979" s="90"/>
    </row>
    <row r="47980" spans="68:68" customFormat="1">
      <c r="BP47980" s="90"/>
    </row>
    <row r="47981" spans="68:68" customFormat="1">
      <c r="BP47981" s="90"/>
    </row>
    <row r="47982" spans="68:68" customFormat="1">
      <c r="BP47982" s="90"/>
    </row>
    <row r="47983" spans="68:68" customFormat="1">
      <c r="BP47983" s="90"/>
    </row>
    <row r="47984" spans="68:68" customFormat="1">
      <c r="BP47984" s="90"/>
    </row>
    <row r="47985" spans="68:68" customFormat="1">
      <c r="BP47985" s="90"/>
    </row>
    <row r="47986" spans="68:68" customFormat="1">
      <c r="BP47986" s="90"/>
    </row>
    <row r="47987" spans="68:68" customFormat="1">
      <c r="BP47987" s="90"/>
    </row>
    <row r="47988" spans="68:68" customFormat="1">
      <c r="BP47988" s="90"/>
    </row>
    <row r="47989" spans="68:68" customFormat="1">
      <c r="BP47989" s="90"/>
    </row>
    <row r="47990" spans="68:68" customFormat="1">
      <c r="BP47990" s="90"/>
    </row>
    <row r="47991" spans="68:68" customFormat="1">
      <c r="BP47991" s="90"/>
    </row>
    <row r="47992" spans="68:68" customFormat="1">
      <c r="BP47992" s="90"/>
    </row>
    <row r="47993" spans="68:68" customFormat="1">
      <c r="BP47993" s="90"/>
    </row>
    <row r="47994" spans="68:68" customFormat="1">
      <c r="BP47994" s="90"/>
    </row>
    <row r="47995" spans="68:68" customFormat="1">
      <c r="BP47995" s="90"/>
    </row>
    <row r="47996" spans="68:68" customFormat="1">
      <c r="BP47996" s="90"/>
    </row>
    <row r="47997" spans="68:68" customFormat="1">
      <c r="BP47997" s="90"/>
    </row>
    <row r="47998" spans="68:68" customFormat="1">
      <c r="BP47998" s="90"/>
    </row>
    <row r="47999" spans="68:68" customFormat="1">
      <c r="BP47999" s="90"/>
    </row>
    <row r="48000" spans="68:68" customFormat="1">
      <c r="BP48000" s="90"/>
    </row>
    <row r="48001" spans="68:68" customFormat="1">
      <c r="BP48001" s="90"/>
    </row>
    <row r="48002" spans="68:68" customFormat="1">
      <c r="BP48002" s="90"/>
    </row>
    <row r="48003" spans="68:68" customFormat="1">
      <c r="BP48003" s="90"/>
    </row>
    <row r="48004" spans="68:68" customFormat="1">
      <c r="BP48004" s="90"/>
    </row>
    <row r="48005" spans="68:68" customFormat="1">
      <c r="BP48005" s="90"/>
    </row>
    <row r="48006" spans="68:68" customFormat="1">
      <c r="BP48006" s="90"/>
    </row>
    <row r="48007" spans="68:68" customFormat="1">
      <c r="BP48007" s="90"/>
    </row>
    <row r="48008" spans="68:68" customFormat="1">
      <c r="BP48008" s="90"/>
    </row>
    <row r="48009" spans="68:68" customFormat="1">
      <c r="BP48009" s="90"/>
    </row>
    <row r="48010" spans="68:68" customFormat="1">
      <c r="BP48010" s="90"/>
    </row>
    <row r="48011" spans="68:68" customFormat="1">
      <c r="BP48011" s="90"/>
    </row>
    <row r="48012" spans="68:68" customFormat="1">
      <c r="BP48012" s="90"/>
    </row>
    <row r="48013" spans="68:68" customFormat="1">
      <c r="BP48013" s="90"/>
    </row>
    <row r="48014" spans="68:68" customFormat="1">
      <c r="BP48014" s="90"/>
    </row>
    <row r="48015" spans="68:68" customFormat="1">
      <c r="BP48015" s="90"/>
    </row>
    <row r="48016" spans="68:68" customFormat="1">
      <c r="BP48016" s="90"/>
    </row>
    <row r="48017" spans="68:68" customFormat="1">
      <c r="BP48017" s="90"/>
    </row>
    <row r="48018" spans="68:68" customFormat="1">
      <c r="BP48018" s="90"/>
    </row>
    <row r="48019" spans="68:68" customFormat="1">
      <c r="BP48019" s="90"/>
    </row>
    <row r="48020" spans="68:68" customFormat="1">
      <c r="BP48020" s="90"/>
    </row>
    <row r="48021" spans="68:68" customFormat="1">
      <c r="BP48021" s="90"/>
    </row>
    <row r="48022" spans="68:68" customFormat="1">
      <c r="BP48022" s="90"/>
    </row>
    <row r="48023" spans="68:68" customFormat="1">
      <c r="BP48023" s="90"/>
    </row>
    <row r="48024" spans="68:68" customFormat="1">
      <c r="BP48024" s="90"/>
    </row>
    <row r="48025" spans="68:68" customFormat="1">
      <c r="BP48025" s="90"/>
    </row>
    <row r="48026" spans="68:68" customFormat="1">
      <c r="BP48026" s="90"/>
    </row>
    <row r="48027" spans="68:68" customFormat="1">
      <c r="BP48027" s="90"/>
    </row>
    <row r="48028" spans="68:68" customFormat="1">
      <c r="BP48028" s="90"/>
    </row>
    <row r="48029" spans="68:68" customFormat="1">
      <c r="BP48029" s="90"/>
    </row>
    <row r="48030" spans="68:68" customFormat="1">
      <c r="BP48030" s="90"/>
    </row>
    <row r="48031" spans="68:68" customFormat="1">
      <c r="BP48031" s="90"/>
    </row>
    <row r="48032" spans="68:68" customFormat="1">
      <c r="BP48032" s="90"/>
    </row>
    <row r="48033" spans="68:68" customFormat="1">
      <c r="BP48033" s="90"/>
    </row>
    <row r="48034" spans="68:68" customFormat="1">
      <c r="BP48034" s="90"/>
    </row>
    <row r="48035" spans="68:68" customFormat="1">
      <c r="BP48035" s="90"/>
    </row>
    <row r="48036" spans="68:68" customFormat="1">
      <c r="BP48036" s="90"/>
    </row>
    <row r="48037" spans="68:68" customFormat="1">
      <c r="BP48037" s="90"/>
    </row>
    <row r="48038" spans="68:68" customFormat="1">
      <c r="BP48038" s="90"/>
    </row>
    <row r="48039" spans="68:68" customFormat="1">
      <c r="BP48039" s="90"/>
    </row>
    <row r="48040" spans="68:68" customFormat="1">
      <c r="BP48040" s="90"/>
    </row>
    <row r="48041" spans="68:68" customFormat="1">
      <c r="BP48041" s="90"/>
    </row>
    <row r="48042" spans="68:68" customFormat="1">
      <c r="BP48042" s="90"/>
    </row>
    <row r="48043" spans="68:68" customFormat="1">
      <c r="BP48043" s="90"/>
    </row>
    <row r="48044" spans="68:68" customFormat="1">
      <c r="BP48044" s="90"/>
    </row>
    <row r="48045" spans="68:68" customFormat="1">
      <c r="BP48045" s="90"/>
    </row>
    <row r="48046" spans="68:68" customFormat="1">
      <c r="BP48046" s="90"/>
    </row>
    <row r="48047" spans="68:68" customFormat="1">
      <c r="BP48047" s="90"/>
    </row>
    <row r="48048" spans="68:68" customFormat="1">
      <c r="BP48048" s="90"/>
    </row>
    <row r="48049" spans="68:68" customFormat="1">
      <c r="BP48049" s="90"/>
    </row>
    <row r="48050" spans="68:68" customFormat="1">
      <c r="BP48050" s="90"/>
    </row>
    <row r="48051" spans="68:68" customFormat="1">
      <c r="BP48051" s="90"/>
    </row>
    <row r="48052" spans="68:68" customFormat="1">
      <c r="BP48052" s="90"/>
    </row>
    <row r="48053" spans="68:68" customFormat="1">
      <c r="BP48053" s="90"/>
    </row>
    <row r="48054" spans="68:68" customFormat="1">
      <c r="BP48054" s="90"/>
    </row>
    <row r="48055" spans="68:68" customFormat="1">
      <c r="BP48055" s="90"/>
    </row>
    <row r="48056" spans="68:68" customFormat="1">
      <c r="BP48056" s="90"/>
    </row>
    <row r="48057" spans="68:68" customFormat="1">
      <c r="BP48057" s="90"/>
    </row>
    <row r="48058" spans="68:68" customFormat="1">
      <c r="BP48058" s="90"/>
    </row>
    <row r="48059" spans="68:68" customFormat="1">
      <c r="BP48059" s="90"/>
    </row>
    <row r="48060" spans="68:68" customFormat="1">
      <c r="BP48060" s="90"/>
    </row>
    <row r="48061" spans="68:68" customFormat="1">
      <c r="BP48061" s="90"/>
    </row>
    <row r="48062" spans="68:68" customFormat="1">
      <c r="BP48062" s="90"/>
    </row>
    <row r="48063" spans="68:68" customFormat="1">
      <c r="BP48063" s="90"/>
    </row>
    <row r="48064" spans="68:68" customFormat="1">
      <c r="BP48064" s="90"/>
    </row>
    <row r="48065" spans="68:68" customFormat="1">
      <c r="BP48065" s="90"/>
    </row>
    <row r="48066" spans="68:68" customFormat="1">
      <c r="BP48066" s="90"/>
    </row>
    <row r="48067" spans="68:68" customFormat="1">
      <c r="BP48067" s="90"/>
    </row>
    <row r="48068" spans="68:68" customFormat="1">
      <c r="BP48068" s="90"/>
    </row>
    <row r="48069" spans="68:68" customFormat="1">
      <c r="BP48069" s="90"/>
    </row>
    <row r="48070" spans="68:68" customFormat="1">
      <c r="BP48070" s="90"/>
    </row>
    <row r="48071" spans="68:68" customFormat="1">
      <c r="BP48071" s="90"/>
    </row>
    <row r="48072" spans="68:68" customFormat="1">
      <c r="BP48072" s="90"/>
    </row>
    <row r="48073" spans="68:68" customFormat="1">
      <c r="BP48073" s="90"/>
    </row>
    <row r="48074" spans="68:68" customFormat="1">
      <c r="BP48074" s="90"/>
    </row>
    <row r="48075" spans="68:68" customFormat="1">
      <c r="BP48075" s="90"/>
    </row>
    <row r="48076" spans="68:68" customFormat="1">
      <c r="BP48076" s="90"/>
    </row>
    <row r="48077" spans="68:68" customFormat="1">
      <c r="BP48077" s="90"/>
    </row>
    <row r="48078" spans="68:68" customFormat="1">
      <c r="BP48078" s="90"/>
    </row>
    <row r="48079" spans="68:68" customFormat="1">
      <c r="BP48079" s="90"/>
    </row>
    <row r="48080" spans="68:68" customFormat="1">
      <c r="BP48080" s="90"/>
    </row>
    <row r="48081" spans="68:68" customFormat="1">
      <c r="BP48081" s="90"/>
    </row>
    <row r="48082" spans="68:68" customFormat="1">
      <c r="BP48082" s="90"/>
    </row>
    <row r="48083" spans="68:68" customFormat="1">
      <c r="BP48083" s="90"/>
    </row>
    <row r="48084" spans="68:68" customFormat="1">
      <c r="BP48084" s="90"/>
    </row>
    <row r="48085" spans="68:68" customFormat="1">
      <c r="BP48085" s="90"/>
    </row>
    <row r="48086" spans="68:68" customFormat="1">
      <c r="BP48086" s="90"/>
    </row>
    <row r="48087" spans="68:68" customFormat="1">
      <c r="BP48087" s="90"/>
    </row>
    <row r="48088" spans="68:68" customFormat="1">
      <c r="BP48088" s="90"/>
    </row>
    <row r="48089" spans="68:68" customFormat="1">
      <c r="BP48089" s="90"/>
    </row>
    <row r="48090" spans="68:68" customFormat="1">
      <c r="BP48090" s="90"/>
    </row>
    <row r="48091" spans="68:68" customFormat="1">
      <c r="BP48091" s="90"/>
    </row>
    <row r="48092" spans="68:68" customFormat="1">
      <c r="BP48092" s="90"/>
    </row>
    <row r="48093" spans="68:68" customFormat="1">
      <c r="BP48093" s="90"/>
    </row>
    <row r="48094" spans="68:68" customFormat="1">
      <c r="BP48094" s="90"/>
    </row>
    <row r="48095" spans="68:68" customFormat="1">
      <c r="BP48095" s="90"/>
    </row>
    <row r="48096" spans="68:68" customFormat="1">
      <c r="BP48096" s="90"/>
    </row>
    <row r="48097" spans="68:68" customFormat="1">
      <c r="BP48097" s="90"/>
    </row>
    <row r="48098" spans="68:68" customFormat="1">
      <c r="BP48098" s="90"/>
    </row>
    <row r="48099" spans="68:68" customFormat="1">
      <c r="BP48099" s="90"/>
    </row>
    <row r="48100" spans="68:68" customFormat="1">
      <c r="BP48100" s="90"/>
    </row>
    <row r="48101" spans="68:68" customFormat="1">
      <c r="BP48101" s="90"/>
    </row>
    <row r="48102" spans="68:68" customFormat="1">
      <c r="BP48102" s="90"/>
    </row>
    <row r="48103" spans="68:68" customFormat="1">
      <c r="BP48103" s="90"/>
    </row>
    <row r="48104" spans="68:68" customFormat="1">
      <c r="BP48104" s="90"/>
    </row>
    <row r="48105" spans="68:68" customFormat="1">
      <c r="BP48105" s="90"/>
    </row>
    <row r="48106" spans="68:68" customFormat="1">
      <c r="BP48106" s="90"/>
    </row>
    <row r="48107" spans="68:68" customFormat="1">
      <c r="BP48107" s="90"/>
    </row>
    <row r="48108" spans="68:68" customFormat="1">
      <c r="BP48108" s="90"/>
    </row>
    <row r="48109" spans="68:68" customFormat="1">
      <c r="BP48109" s="90"/>
    </row>
    <row r="48110" spans="68:68" customFormat="1">
      <c r="BP48110" s="90"/>
    </row>
    <row r="48111" spans="68:68" customFormat="1">
      <c r="BP48111" s="90"/>
    </row>
    <row r="48112" spans="68:68" customFormat="1">
      <c r="BP48112" s="90"/>
    </row>
    <row r="48113" spans="68:68" customFormat="1">
      <c r="BP48113" s="90"/>
    </row>
    <row r="48114" spans="68:68" customFormat="1">
      <c r="BP48114" s="90"/>
    </row>
    <row r="48115" spans="68:68" customFormat="1">
      <c r="BP48115" s="90"/>
    </row>
    <row r="48116" spans="68:68" customFormat="1">
      <c r="BP48116" s="90"/>
    </row>
    <row r="48117" spans="68:68" customFormat="1">
      <c r="BP48117" s="90"/>
    </row>
    <row r="48118" spans="68:68" customFormat="1">
      <c r="BP48118" s="90"/>
    </row>
    <row r="48119" spans="68:68" customFormat="1">
      <c r="BP48119" s="90"/>
    </row>
    <row r="48120" spans="68:68" customFormat="1">
      <c r="BP48120" s="90"/>
    </row>
    <row r="48121" spans="68:68" customFormat="1">
      <c r="BP48121" s="90"/>
    </row>
    <row r="48122" spans="68:68" customFormat="1">
      <c r="BP48122" s="90"/>
    </row>
    <row r="48123" spans="68:68" customFormat="1">
      <c r="BP48123" s="90"/>
    </row>
    <row r="48124" spans="68:68" customFormat="1">
      <c r="BP48124" s="90"/>
    </row>
    <row r="48125" spans="68:68" customFormat="1">
      <c r="BP48125" s="90"/>
    </row>
    <row r="48126" spans="68:68" customFormat="1">
      <c r="BP48126" s="90"/>
    </row>
    <row r="48127" spans="68:68" customFormat="1">
      <c r="BP48127" s="90"/>
    </row>
    <row r="48128" spans="68:68" customFormat="1">
      <c r="BP48128" s="90"/>
    </row>
    <row r="48129" spans="68:68" customFormat="1">
      <c r="BP48129" s="90"/>
    </row>
    <row r="48130" spans="68:68" customFormat="1">
      <c r="BP48130" s="90"/>
    </row>
    <row r="48131" spans="68:68" customFormat="1">
      <c r="BP48131" s="90"/>
    </row>
    <row r="48132" spans="68:68" customFormat="1">
      <c r="BP48132" s="90"/>
    </row>
    <row r="48133" spans="68:68" customFormat="1">
      <c r="BP48133" s="90"/>
    </row>
    <row r="48134" spans="68:68" customFormat="1">
      <c r="BP48134" s="90"/>
    </row>
    <row r="48135" spans="68:68" customFormat="1">
      <c r="BP48135" s="90"/>
    </row>
    <row r="48136" spans="68:68" customFormat="1">
      <c r="BP48136" s="90"/>
    </row>
    <row r="48137" spans="68:68" customFormat="1">
      <c r="BP48137" s="90"/>
    </row>
    <row r="48138" spans="68:68" customFormat="1">
      <c r="BP48138" s="90"/>
    </row>
    <row r="48139" spans="68:68" customFormat="1">
      <c r="BP48139" s="90"/>
    </row>
    <row r="48140" spans="68:68" customFormat="1">
      <c r="BP48140" s="90"/>
    </row>
    <row r="48141" spans="68:68" customFormat="1">
      <c r="BP48141" s="90"/>
    </row>
    <row r="48142" spans="68:68" customFormat="1">
      <c r="BP48142" s="90"/>
    </row>
    <row r="48143" spans="68:68" customFormat="1">
      <c r="BP48143" s="90"/>
    </row>
    <row r="48144" spans="68:68" customFormat="1">
      <c r="BP48144" s="90"/>
    </row>
    <row r="48145" spans="68:68" customFormat="1">
      <c r="BP48145" s="90"/>
    </row>
    <row r="48146" spans="68:68" customFormat="1">
      <c r="BP48146" s="90"/>
    </row>
    <row r="48147" spans="68:68" customFormat="1">
      <c r="BP48147" s="90"/>
    </row>
    <row r="48148" spans="68:68" customFormat="1">
      <c r="BP48148" s="90"/>
    </row>
    <row r="48149" spans="68:68" customFormat="1">
      <c r="BP48149" s="90"/>
    </row>
    <row r="48150" spans="68:68" customFormat="1">
      <c r="BP48150" s="90"/>
    </row>
    <row r="48151" spans="68:68" customFormat="1">
      <c r="BP48151" s="90"/>
    </row>
    <row r="48152" spans="68:68" customFormat="1">
      <c r="BP48152" s="90"/>
    </row>
    <row r="48153" spans="68:68" customFormat="1">
      <c r="BP48153" s="90"/>
    </row>
    <row r="48154" spans="68:68" customFormat="1">
      <c r="BP48154" s="90"/>
    </row>
    <row r="48155" spans="68:68" customFormat="1">
      <c r="BP48155" s="90"/>
    </row>
    <row r="48156" spans="68:68" customFormat="1">
      <c r="BP48156" s="90"/>
    </row>
    <row r="48157" spans="68:68" customFormat="1">
      <c r="BP48157" s="90"/>
    </row>
    <row r="48158" spans="68:68" customFormat="1">
      <c r="BP48158" s="90"/>
    </row>
    <row r="48159" spans="68:68" customFormat="1">
      <c r="BP48159" s="90"/>
    </row>
    <row r="48160" spans="68:68" customFormat="1">
      <c r="BP48160" s="90"/>
    </row>
    <row r="48161" spans="68:68" customFormat="1">
      <c r="BP48161" s="90"/>
    </row>
    <row r="48162" spans="68:68" customFormat="1">
      <c r="BP48162" s="90"/>
    </row>
    <row r="48163" spans="68:68" customFormat="1">
      <c r="BP48163" s="90"/>
    </row>
    <row r="48164" spans="68:68" customFormat="1">
      <c r="BP48164" s="90"/>
    </row>
    <row r="48165" spans="68:68" customFormat="1">
      <c r="BP48165" s="90"/>
    </row>
    <row r="48166" spans="68:68" customFormat="1">
      <c r="BP48166" s="90"/>
    </row>
    <row r="48167" spans="68:68" customFormat="1">
      <c r="BP48167" s="90"/>
    </row>
    <row r="48168" spans="68:68" customFormat="1">
      <c r="BP48168" s="90"/>
    </row>
    <row r="48169" spans="68:68" customFormat="1">
      <c r="BP48169" s="90"/>
    </row>
    <row r="48170" spans="68:68" customFormat="1">
      <c r="BP48170" s="90"/>
    </row>
    <row r="48171" spans="68:68" customFormat="1">
      <c r="BP48171" s="90"/>
    </row>
    <row r="48172" spans="68:68" customFormat="1">
      <c r="BP48172" s="90"/>
    </row>
    <row r="48173" spans="68:68" customFormat="1">
      <c r="BP48173" s="90"/>
    </row>
    <row r="48174" spans="68:68" customFormat="1">
      <c r="BP48174" s="90"/>
    </row>
    <row r="48175" spans="68:68" customFormat="1">
      <c r="BP48175" s="90"/>
    </row>
    <row r="48176" spans="68:68" customFormat="1">
      <c r="BP48176" s="90"/>
    </row>
    <row r="48177" spans="68:68" customFormat="1">
      <c r="BP48177" s="90"/>
    </row>
    <row r="48178" spans="68:68" customFormat="1">
      <c r="BP48178" s="90"/>
    </row>
    <row r="48179" spans="68:68" customFormat="1">
      <c r="BP48179" s="90"/>
    </row>
    <row r="48180" spans="68:68" customFormat="1">
      <c r="BP48180" s="90"/>
    </row>
    <row r="48181" spans="68:68" customFormat="1">
      <c r="BP48181" s="90"/>
    </row>
    <row r="48182" spans="68:68" customFormat="1">
      <c r="BP48182" s="90"/>
    </row>
    <row r="48183" spans="68:68" customFormat="1">
      <c r="BP48183" s="90"/>
    </row>
    <row r="48184" spans="68:68" customFormat="1">
      <c r="BP48184" s="90"/>
    </row>
    <row r="48185" spans="68:68" customFormat="1">
      <c r="BP48185" s="90"/>
    </row>
    <row r="48186" spans="68:68" customFormat="1">
      <c r="BP48186" s="90"/>
    </row>
    <row r="48187" spans="68:68" customFormat="1">
      <c r="BP48187" s="90"/>
    </row>
    <row r="48188" spans="68:68" customFormat="1">
      <c r="BP48188" s="90"/>
    </row>
    <row r="48189" spans="68:68" customFormat="1">
      <c r="BP48189" s="90"/>
    </row>
    <row r="48190" spans="68:68" customFormat="1">
      <c r="BP48190" s="90"/>
    </row>
    <row r="48191" spans="68:68" customFormat="1">
      <c r="BP48191" s="90"/>
    </row>
    <row r="48192" spans="68:68" customFormat="1">
      <c r="BP48192" s="90"/>
    </row>
    <row r="48193" spans="68:68" customFormat="1">
      <c r="BP48193" s="90"/>
    </row>
    <row r="48194" spans="68:68" customFormat="1">
      <c r="BP48194" s="90"/>
    </row>
    <row r="48195" spans="68:68" customFormat="1">
      <c r="BP48195" s="90"/>
    </row>
    <row r="48196" spans="68:68" customFormat="1">
      <c r="BP48196" s="90"/>
    </row>
    <row r="48197" spans="68:68" customFormat="1">
      <c r="BP48197" s="90"/>
    </row>
    <row r="48198" spans="68:68" customFormat="1">
      <c r="BP48198" s="90"/>
    </row>
    <row r="48199" spans="68:68" customFormat="1">
      <c r="BP48199" s="90"/>
    </row>
    <row r="48200" spans="68:68" customFormat="1">
      <c r="BP48200" s="90"/>
    </row>
    <row r="48201" spans="68:68" customFormat="1">
      <c r="BP48201" s="90"/>
    </row>
    <row r="48202" spans="68:68" customFormat="1">
      <c r="BP48202" s="90"/>
    </row>
    <row r="48203" spans="68:68" customFormat="1">
      <c r="BP48203" s="90"/>
    </row>
    <row r="48204" spans="68:68" customFormat="1">
      <c r="BP48204" s="90"/>
    </row>
    <row r="48205" spans="68:68" customFormat="1">
      <c r="BP48205" s="90"/>
    </row>
    <row r="48206" spans="68:68" customFormat="1">
      <c r="BP48206" s="90"/>
    </row>
    <row r="48207" spans="68:68" customFormat="1">
      <c r="BP48207" s="90"/>
    </row>
    <row r="48208" spans="68:68" customFormat="1">
      <c r="BP48208" s="90"/>
    </row>
    <row r="48209" spans="68:68" customFormat="1">
      <c r="BP48209" s="90"/>
    </row>
    <row r="48210" spans="68:68" customFormat="1">
      <c r="BP48210" s="90"/>
    </row>
    <row r="48211" spans="68:68" customFormat="1">
      <c r="BP48211" s="90"/>
    </row>
    <row r="48212" spans="68:68" customFormat="1">
      <c r="BP48212" s="90"/>
    </row>
    <row r="48213" spans="68:68" customFormat="1">
      <c r="BP48213" s="90"/>
    </row>
    <row r="48214" spans="68:68" customFormat="1">
      <c r="BP48214" s="90"/>
    </row>
    <row r="48215" spans="68:68" customFormat="1">
      <c r="BP48215" s="90"/>
    </row>
    <row r="48216" spans="68:68" customFormat="1">
      <c r="BP48216" s="90"/>
    </row>
    <row r="48217" spans="68:68" customFormat="1">
      <c r="BP48217" s="90"/>
    </row>
    <row r="48218" spans="68:68" customFormat="1">
      <c r="BP48218" s="90"/>
    </row>
    <row r="48219" spans="68:68" customFormat="1">
      <c r="BP48219" s="90"/>
    </row>
    <row r="48220" spans="68:68" customFormat="1">
      <c r="BP48220" s="90"/>
    </row>
    <row r="48221" spans="68:68" customFormat="1">
      <c r="BP48221" s="90"/>
    </row>
    <row r="48222" spans="68:68" customFormat="1">
      <c r="BP48222" s="90"/>
    </row>
    <row r="48223" spans="68:68" customFormat="1">
      <c r="BP48223" s="90"/>
    </row>
    <row r="48224" spans="68:68" customFormat="1">
      <c r="BP48224" s="90"/>
    </row>
    <row r="48225" spans="68:68" customFormat="1">
      <c r="BP48225" s="90"/>
    </row>
    <row r="48226" spans="68:68" customFormat="1">
      <c r="BP48226" s="90"/>
    </row>
    <row r="48227" spans="68:68" customFormat="1">
      <c r="BP48227" s="90"/>
    </row>
    <row r="48228" spans="68:68" customFormat="1">
      <c r="BP48228" s="90"/>
    </row>
    <row r="48229" spans="68:68" customFormat="1">
      <c r="BP48229" s="90"/>
    </row>
    <row r="48230" spans="68:68" customFormat="1">
      <c r="BP48230" s="90"/>
    </row>
    <row r="48231" spans="68:68" customFormat="1">
      <c r="BP48231" s="90"/>
    </row>
    <row r="48232" spans="68:68" customFormat="1">
      <c r="BP48232" s="90"/>
    </row>
    <row r="48233" spans="68:68" customFormat="1">
      <c r="BP48233" s="90"/>
    </row>
    <row r="48234" spans="68:68" customFormat="1">
      <c r="BP48234" s="90"/>
    </row>
    <row r="48235" spans="68:68" customFormat="1">
      <c r="BP48235" s="90"/>
    </row>
    <row r="48236" spans="68:68" customFormat="1">
      <c r="BP48236" s="90"/>
    </row>
    <row r="48237" spans="68:68" customFormat="1">
      <c r="BP48237" s="90"/>
    </row>
    <row r="48238" spans="68:68" customFormat="1">
      <c r="BP48238" s="90"/>
    </row>
    <row r="48239" spans="68:68" customFormat="1">
      <c r="BP48239" s="90"/>
    </row>
    <row r="48240" spans="68:68" customFormat="1">
      <c r="BP48240" s="90"/>
    </row>
    <row r="48241" spans="68:68" customFormat="1">
      <c r="BP48241" s="90"/>
    </row>
    <row r="48242" spans="68:68" customFormat="1">
      <c r="BP48242" s="90"/>
    </row>
    <row r="48243" spans="68:68" customFormat="1">
      <c r="BP48243" s="90"/>
    </row>
    <row r="48244" spans="68:68" customFormat="1">
      <c r="BP48244" s="90"/>
    </row>
    <row r="48245" spans="68:68" customFormat="1">
      <c r="BP48245" s="90"/>
    </row>
    <row r="48246" spans="68:68" customFormat="1">
      <c r="BP48246" s="90"/>
    </row>
    <row r="48247" spans="68:68" customFormat="1">
      <c r="BP48247" s="90"/>
    </row>
    <row r="48248" spans="68:68" customFormat="1">
      <c r="BP48248" s="90"/>
    </row>
    <row r="48249" spans="68:68" customFormat="1">
      <c r="BP48249" s="90"/>
    </row>
    <row r="48250" spans="68:68" customFormat="1">
      <c r="BP48250" s="90"/>
    </row>
    <row r="48251" spans="68:68" customFormat="1">
      <c r="BP48251" s="90"/>
    </row>
    <row r="48252" spans="68:68" customFormat="1">
      <c r="BP48252" s="90"/>
    </row>
    <row r="48253" spans="68:68" customFormat="1">
      <c r="BP48253" s="90"/>
    </row>
    <row r="48254" spans="68:68" customFormat="1">
      <c r="BP48254" s="90"/>
    </row>
    <row r="48255" spans="68:68" customFormat="1">
      <c r="BP48255" s="90"/>
    </row>
    <row r="48256" spans="68:68" customFormat="1">
      <c r="BP48256" s="90"/>
    </row>
    <row r="48257" spans="68:68" customFormat="1">
      <c r="BP48257" s="90"/>
    </row>
    <row r="48258" spans="68:68" customFormat="1">
      <c r="BP48258" s="90"/>
    </row>
    <row r="48259" spans="68:68" customFormat="1">
      <c r="BP48259" s="90"/>
    </row>
    <row r="48260" spans="68:68" customFormat="1">
      <c r="BP48260" s="90"/>
    </row>
    <row r="48261" spans="68:68" customFormat="1">
      <c r="BP48261" s="90"/>
    </row>
    <row r="48262" spans="68:68" customFormat="1">
      <c r="BP48262" s="90"/>
    </row>
    <row r="48263" spans="68:68" customFormat="1">
      <c r="BP48263" s="90"/>
    </row>
    <row r="48264" spans="68:68" customFormat="1">
      <c r="BP48264" s="90"/>
    </row>
    <row r="48265" spans="68:68" customFormat="1">
      <c r="BP48265" s="90"/>
    </row>
    <row r="48266" spans="68:68" customFormat="1">
      <c r="BP48266" s="90"/>
    </row>
    <row r="48267" spans="68:68" customFormat="1">
      <c r="BP48267" s="90"/>
    </row>
    <row r="48268" spans="68:68" customFormat="1">
      <c r="BP48268" s="90"/>
    </row>
    <row r="48269" spans="68:68" customFormat="1">
      <c r="BP48269" s="90"/>
    </row>
    <row r="48270" spans="68:68" customFormat="1">
      <c r="BP48270" s="90"/>
    </row>
    <row r="48271" spans="68:68" customFormat="1">
      <c r="BP48271" s="90"/>
    </row>
    <row r="48272" spans="68:68" customFormat="1">
      <c r="BP48272" s="90"/>
    </row>
    <row r="48273" spans="68:68" customFormat="1">
      <c r="BP48273" s="90"/>
    </row>
    <row r="48274" spans="68:68" customFormat="1">
      <c r="BP48274" s="90"/>
    </row>
    <row r="48275" spans="68:68" customFormat="1">
      <c r="BP48275" s="90"/>
    </row>
    <row r="48276" spans="68:68" customFormat="1">
      <c r="BP48276" s="90"/>
    </row>
    <row r="48277" spans="68:68" customFormat="1">
      <c r="BP48277" s="90"/>
    </row>
    <row r="48278" spans="68:68" customFormat="1">
      <c r="BP48278" s="90"/>
    </row>
    <row r="48279" spans="68:68" customFormat="1">
      <c r="BP48279" s="90"/>
    </row>
    <row r="48280" spans="68:68" customFormat="1">
      <c r="BP48280" s="90"/>
    </row>
    <row r="48281" spans="68:68" customFormat="1">
      <c r="BP48281" s="90"/>
    </row>
    <row r="48282" spans="68:68" customFormat="1">
      <c r="BP48282" s="90"/>
    </row>
    <row r="48283" spans="68:68" customFormat="1">
      <c r="BP48283" s="90"/>
    </row>
    <row r="48284" spans="68:68" customFormat="1">
      <c r="BP48284" s="90"/>
    </row>
    <row r="48285" spans="68:68" customFormat="1">
      <c r="BP48285" s="90"/>
    </row>
    <row r="48286" spans="68:68" customFormat="1">
      <c r="BP48286" s="90"/>
    </row>
    <row r="48287" spans="68:68" customFormat="1">
      <c r="BP48287" s="90"/>
    </row>
    <row r="48288" spans="68:68" customFormat="1">
      <c r="BP48288" s="90"/>
    </row>
    <row r="48289" spans="68:68" customFormat="1">
      <c r="BP48289" s="90"/>
    </row>
    <row r="48290" spans="68:68" customFormat="1">
      <c r="BP48290" s="90"/>
    </row>
    <row r="48291" spans="68:68" customFormat="1">
      <c r="BP48291" s="90"/>
    </row>
    <row r="48292" spans="68:68" customFormat="1">
      <c r="BP48292" s="90"/>
    </row>
    <row r="48293" spans="68:68" customFormat="1">
      <c r="BP48293" s="90"/>
    </row>
    <row r="48294" spans="68:68" customFormat="1">
      <c r="BP48294" s="90"/>
    </row>
    <row r="48295" spans="68:68" customFormat="1">
      <c r="BP48295" s="90"/>
    </row>
    <row r="48296" spans="68:68" customFormat="1">
      <c r="BP48296" s="90"/>
    </row>
    <row r="48297" spans="68:68" customFormat="1">
      <c r="BP48297" s="90"/>
    </row>
    <row r="48298" spans="68:68" customFormat="1">
      <c r="BP48298" s="90"/>
    </row>
    <row r="48299" spans="68:68" customFormat="1">
      <c r="BP48299" s="90"/>
    </row>
    <row r="48300" spans="68:68" customFormat="1">
      <c r="BP48300" s="90"/>
    </row>
    <row r="48301" spans="68:68" customFormat="1">
      <c r="BP48301" s="90"/>
    </row>
    <row r="48302" spans="68:68" customFormat="1">
      <c r="BP48302" s="90"/>
    </row>
    <row r="48303" spans="68:68" customFormat="1">
      <c r="BP48303" s="90"/>
    </row>
    <row r="48304" spans="68:68" customFormat="1">
      <c r="BP48304" s="90"/>
    </row>
    <row r="48305" spans="68:68" customFormat="1">
      <c r="BP48305" s="90"/>
    </row>
    <row r="48306" spans="68:68" customFormat="1">
      <c r="BP48306" s="90"/>
    </row>
    <row r="48307" spans="68:68" customFormat="1">
      <c r="BP48307" s="90"/>
    </row>
    <row r="48308" spans="68:68" customFormat="1">
      <c r="BP48308" s="90"/>
    </row>
    <row r="48309" spans="68:68" customFormat="1">
      <c r="BP48309" s="90"/>
    </row>
    <row r="48310" spans="68:68" customFormat="1">
      <c r="BP48310" s="90"/>
    </row>
    <row r="48311" spans="68:68" customFormat="1">
      <c r="BP48311" s="90"/>
    </row>
    <row r="48312" spans="68:68" customFormat="1">
      <c r="BP48312" s="90"/>
    </row>
    <row r="48313" spans="68:68" customFormat="1">
      <c r="BP48313" s="90"/>
    </row>
    <row r="48314" spans="68:68" customFormat="1">
      <c r="BP48314" s="90"/>
    </row>
    <row r="48315" spans="68:68" customFormat="1">
      <c r="BP48315" s="90"/>
    </row>
    <row r="48316" spans="68:68" customFormat="1">
      <c r="BP48316" s="90"/>
    </row>
    <row r="48317" spans="68:68" customFormat="1">
      <c r="BP48317" s="90"/>
    </row>
    <row r="48318" spans="68:68" customFormat="1">
      <c r="BP48318" s="90"/>
    </row>
    <row r="48319" spans="68:68" customFormat="1">
      <c r="BP48319" s="90"/>
    </row>
    <row r="48320" spans="68:68" customFormat="1">
      <c r="BP48320" s="90"/>
    </row>
    <row r="48321" spans="68:68" customFormat="1">
      <c r="BP48321" s="90"/>
    </row>
    <row r="48322" spans="68:68" customFormat="1">
      <c r="BP48322" s="90"/>
    </row>
    <row r="48323" spans="68:68" customFormat="1">
      <c r="BP48323" s="90"/>
    </row>
    <row r="48324" spans="68:68" customFormat="1">
      <c r="BP48324" s="90"/>
    </row>
    <row r="48325" spans="68:68" customFormat="1">
      <c r="BP48325" s="90"/>
    </row>
    <row r="48326" spans="68:68" customFormat="1">
      <c r="BP48326" s="90"/>
    </row>
    <row r="48327" spans="68:68" customFormat="1">
      <c r="BP48327" s="90"/>
    </row>
    <row r="48328" spans="68:68" customFormat="1">
      <c r="BP48328" s="90"/>
    </row>
    <row r="48329" spans="68:68" customFormat="1">
      <c r="BP48329" s="90"/>
    </row>
    <row r="48330" spans="68:68" customFormat="1">
      <c r="BP48330" s="90"/>
    </row>
    <row r="48331" spans="68:68" customFormat="1">
      <c r="BP48331" s="90"/>
    </row>
    <row r="48332" spans="68:68" customFormat="1">
      <c r="BP48332" s="90"/>
    </row>
    <row r="48333" spans="68:68" customFormat="1">
      <c r="BP48333" s="90"/>
    </row>
    <row r="48334" spans="68:68" customFormat="1">
      <c r="BP48334" s="90"/>
    </row>
    <row r="48335" spans="68:68" customFormat="1">
      <c r="BP48335" s="90"/>
    </row>
    <row r="48336" spans="68:68" customFormat="1">
      <c r="BP48336" s="90"/>
    </row>
    <row r="48337" spans="68:68" customFormat="1">
      <c r="BP48337" s="90"/>
    </row>
    <row r="48338" spans="68:68" customFormat="1">
      <c r="BP48338" s="90"/>
    </row>
    <row r="48339" spans="68:68" customFormat="1">
      <c r="BP48339" s="90"/>
    </row>
    <row r="48340" spans="68:68" customFormat="1">
      <c r="BP48340" s="90"/>
    </row>
    <row r="48341" spans="68:68" customFormat="1">
      <c r="BP48341" s="90"/>
    </row>
    <row r="48342" spans="68:68" customFormat="1">
      <c r="BP48342" s="90"/>
    </row>
    <row r="48343" spans="68:68" customFormat="1">
      <c r="BP48343" s="90"/>
    </row>
    <row r="48344" spans="68:68" customFormat="1">
      <c r="BP48344" s="90"/>
    </row>
    <row r="48345" spans="68:68" customFormat="1">
      <c r="BP48345" s="90"/>
    </row>
    <row r="48346" spans="68:68" customFormat="1">
      <c r="BP48346" s="90"/>
    </row>
    <row r="48347" spans="68:68" customFormat="1">
      <c r="BP48347" s="90"/>
    </row>
    <row r="48348" spans="68:68" customFormat="1">
      <c r="BP48348" s="90"/>
    </row>
    <row r="48349" spans="68:68" customFormat="1">
      <c r="BP48349" s="90"/>
    </row>
    <row r="48350" spans="68:68" customFormat="1">
      <c r="BP48350" s="90"/>
    </row>
    <row r="48351" spans="68:68" customFormat="1">
      <c r="BP48351" s="90"/>
    </row>
    <row r="48352" spans="68:68" customFormat="1">
      <c r="BP48352" s="90"/>
    </row>
    <row r="48353" spans="68:68" customFormat="1">
      <c r="BP48353" s="90"/>
    </row>
    <row r="48354" spans="68:68" customFormat="1">
      <c r="BP48354" s="90"/>
    </row>
    <row r="48355" spans="68:68" customFormat="1">
      <c r="BP48355" s="90"/>
    </row>
    <row r="48356" spans="68:68" customFormat="1">
      <c r="BP48356" s="90"/>
    </row>
    <row r="48357" spans="68:68" customFormat="1">
      <c r="BP48357" s="90"/>
    </row>
    <row r="48358" spans="68:68" customFormat="1">
      <c r="BP48358" s="90"/>
    </row>
    <row r="48359" spans="68:68" customFormat="1">
      <c r="BP48359" s="90"/>
    </row>
    <row r="48360" spans="68:68" customFormat="1">
      <c r="BP48360" s="90"/>
    </row>
    <row r="48361" spans="68:68" customFormat="1">
      <c r="BP48361" s="90"/>
    </row>
    <row r="48362" spans="68:68" customFormat="1">
      <c r="BP48362" s="90"/>
    </row>
    <row r="48363" spans="68:68" customFormat="1">
      <c r="BP48363" s="90"/>
    </row>
    <row r="48364" spans="68:68" customFormat="1">
      <c r="BP48364" s="90"/>
    </row>
    <row r="48365" spans="68:68" customFormat="1">
      <c r="BP48365" s="90"/>
    </row>
    <row r="48366" spans="68:68" customFormat="1">
      <c r="BP48366" s="90"/>
    </row>
    <row r="48367" spans="68:68" customFormat="1">
      <c r="BP48367" s="90"/>
    </row>
    <row r="48368" spans="68:68" customFormat="1">
      <c r="BP48368" s="90"/>
    </row>
    <row r="48369" spans="68:68" customFormat="1">
      <c r="BP48369" s="90"/>
    </row>
    <row r="48370" spans="68:68" customFormat="1">
      <c r="BP48370" s="90"/>
    </row>
    <row r="48371" spans="68:68" customFormat="1">
      <c r="BP48371" s="90"/>
    </row>
    <row r="48372" spans="68:68" customFormat="1">
      <c r="BP48372" s="90"/>
    </row>
    <row r="48373" spans="68:68" customFormat="1">
      <c r="BP48373" s="90"/>
    </row>
    <row r="48374" spans="68:68" customFormat="1">
      <c r="BP48374" s="90"/>
    </row>
    <row r="48375" spans="68:68" customFormat="1">
      <c r="BP48375" s="90"/>
    </row>
    <row r="48376" spans="68:68" customFormat="1">
      <c r="BP48376" s="90"/>
    </row>
    <row r="48377" spans="68:68" customFormat="1">
      <c r="BP48377" s="90"/>
    </row>
    <row r="48378" spans="68:68" customFormat="1">
      <c r="BP48378" s="90"/>
    </row>
    <row r="48379" spans="68:68" customFormat="1">
      <c r="BP48379" s="90"/>
    </row>
    <row r="48380" spans="68:68" customFormat="1">
      <c r="BP48380" s="90"/>
    </row>
    <row r="48381" spans="68:68" customFormat="1">
      <c r="BP48381" s="90"/>
    </row>
    <row r="48382" spans="68:68" customFormat="1">
      <c r="BP48382" s="90"/>
    </row>
    <row r="48383" spans="68:68" customFormat="1">
      <c r="BP48383" s="90"/>
    </row>
    <row r="48384" spans="68:68" customFormat="1">
      <c r="BP48384" s="90"/>
    </row>
    <row r="48385" spans="68:68" customFormat="1">
      <c r="BP48385" s="90"/>
    </row>
    <row r="48386" spans="68:68" customFormat="1">
      <c r="BP48386" s="90"/>
    </row>
    <row r="48387" spans="68:68" customFormat="1">
      <c r="BP48387" s="90"/>
    </row>
    <row r="48388" spans="68:68" customFormat="1">
      <c r="BP48388" s="90"/>
    </row>
    <row r="48389" spans="68:68" customFormat="1">
      <c r="BP48389" s="90"/>
    </row>
    <row r="48390" spans="68:68" customFormat="1">
      <c r="BP48390" s="90"/>
    </row>
    <row r="48391" spans="68:68" customFormat="1">
      <c r="BP48391" s="90"/>
    </row>
    <row r="48392" spans="68:68" customFormat="1">
      <c r="BP48392" s="90"/>
    </row>
    <row r="48393" spans="68:68" customFormat="1">
      <c r="BP48393" s="90"/>
    </row>
    <row r="48394" spans="68:68" customFormat="1">
      <c r="BP48394" s="90"/>
    </row>
    <row r="48395" spans="68:68" customFormat="1">
      <c r="BP48395" s="90"/>
    </row>
    <row r="48396" spans="68:68" customFormat="1">
      <c r="BP48396" s="90"/>
    </row>
    <row r="48397" spans="68:68" customFormat="1">
      <c r="BP48397" s="90"/>
    </row>
    <row r="48398" spans="68:68" customFormat="1">
      <c r="BP48398" s="90"/>
    </row>
    <row r="48399" spans="68:68" customFormat="1">
      <c r="BP48399" s="90"/>
    </row>
    <row r="48400" spans="68:68" customFormat="1">
      <c r="BP48400" s="90"/>
    </row>
    <row r="48401" spans="68:68" customFormat="1">
      <c r="BP48401" s="90"/>
    </row>
    <row r="48402" spans="68:68" customFormat="1">
      <c r="BP48402" s="90"/>
    </row>
    <row r="48403" spans="68:68" customFormat="1">
      <c r="BP48403" s="90"/>
    </row>
    <row r="48404" spans="68:68" customFormat="1">
      <c r="BP48404" s="90"/>
    </row>
    <row r="48405" spans="68:68" customFormat="1">
      <c r="BP48405" s="90"/>
    </row>
    <row r="48406" spans="68:68" customFormat="1">
      <c r="BP48406" s="90"/>
    </row>
    <row r="48407" spans="68:68" customFormat="1">
      <c r="BP48407" s="90"/>
    </row>
    <row r="48408" spans="68:68" customFormat="1">
      <c r="BP48408" s="90"/>
    </row>
    <row r="48409" spans="68:68" customFormat="1">
      <c r="BP48409" s="90"/>
    </row>
    <row r="48410" spans="68:68" customFormat="1">
      <c r="BP48410" s="90"/>
    </row>
    <row r="48411" spans="68:68" customFormat="1">
      <c r="BP48411" s="90"/>
    </row>
    <row r="48412" spans="68:68" customFormat="1">
      <c r="BP48412" s="90"/>
    </row>
    <row r="48413" spans="68:68" customFormat="1">
      <c r="BP48413" s="90"/>
    </row>
    <row r="48414" spans="68:68" customFormat="1">
      <c r="BP48414" s="90"/>
    </row>
    <row r="48415" spans="68:68" customFormat="1">
      <c r="BP48415" s="90"/>
    </row>
    <row r="48416" spans="68:68" customFormat="1">
      <c r="BP48416" s="90"/>
    </row>
    <row r="48417" spans="68:68" customFormat="1">
      <c r="BP48417" s="90"/>
    </row>
    <row r="48418" spans="68:68" customFormat="1">
      <c r="BP48418" s="90"/>
    </row>
    <row r="48419" spans="68:68" customFormat="1">
      <c r="BP48419" s="90"/>
    </row>
    <row r="48420" spans="68:68" customFormat="1">
      <c r="BP48420" s="90"/>
    </row>
    <row r="48421" spans="68:68" customFormat="1">
      <c r="BP48421" s="90"/>
    </row>
    <row r="48422" spans="68:68" customFormat="1">
      <c r="BP48422" s="90"/>
    </row>
    <row r="48423" spans="68:68" customFormat="1">
      <c r="BP48423" s="90"/>
    </row>
    <row r="48424" spans="68:68" customFormat="1">
      <c r="BP48424" s="90"/>
    </row>
    <row r="48425" spans="68:68" customFormat="1">
      <c r="BP48425" s="90"/>
    </row>
    <row r="48426" spans="68:68" customFormat="1">
      <c r="BP48426" s="90"/>
    </row>
    <row r="48427" spans="68:68" customFormat="1">
      <c r="BP48427" s="90"/>
    </row>
    <row r="48428" spans="68:68" customFormat="1">
      <c r="BP48428" s="90"/>
    </row>
    <row r="48429" spans="68:68" customFormat="1">
      <c r="BP48429" s="90"/>
    </row>
    <row r="48430" spans="68:68" customFormat="1">
      <c r="BP48430" s="90"/>
    </row>
    <row r="48431" spans="68:68" customFormat="1">
      <c r="BP48431" s="90"/>
    </row>
    <row r="48432" spans="68:68" customFormat="1">
      <c r="BP48432" s="90"/>
    </row>
    <row r="48433" spans="68:68" customFormat="1">
      <c r="BP48433" s="90"/>
    </row>
    <row r="48434" spans="68:68" customFormat="1">
      <c r="BP48434" s="90"/>
    </row>
    <row r="48435" spans="68:68" customFormat="1">
      <c r="BP48435" s="90"/>
    </row>
    <row r="48436" spans="68:68" customFormat="1">
      <c r="BP48436" s="90"/>
    </row>
    <row r="48437" spans="68:68" customFormat="1">
      <c r="BP48437" s="90"/>
    </row>
    <row r="48438" spans="68:68" customFormat="1">
      <c r="BP48438" s="90"/>
    </row>
    <row r="48439" spans="68:68" customFormat="1">
      <c r="BP48439" s="90"/>
    </row>
    <row r="48440" spans="68:68" customFormat="1">
      <c r="BP48440" s="90"/>
    </row>
    <row r="48441" spans="68:68" customFormat="1">
      <c r="BP48441" s="90"/>
    </row>
    <row r="48442" spans="68:68" customFormat="1">
      <c r="BP48442" s="90"/>
    </row>
    <row r="48443" spans="68:68" customFormat="1">
      <c r="BP48443" s="90"/>
    </row>
    <row r="48444" spans="68:68" customFormat="1">
      <c r="BP48444" s="90"/>
    </row>
    <row r="48445" spans="68:68" customFormat="1">
      <c r="BP48445" s="90"/>
    </row>
    <row r="48446" spans="68:68" customFormat="1">
      <c r="BP48446" s="90"/>
    </row>
    <row r="48447" spans="68:68" customFormat="1">
      <c r="BP48447" s="90"/>
    </row>
    <row r="48448" spans="68:68" customFormat="1">
      <c r="BP48448" s="90"/>
    </row>
    <row r="48449" spans="68:68" customFormat="1">
      <c r="BP48449" s="90"/>
    </row>
    <row r="48450" spans="68:68" customFormat="1">
      <c r="BP48450" s="90"/>
    </row>
    <row r="48451" spans="68:68" customFormat="1">
      <c r="BP48451" s="90"/>
    </row>
    <row r="48452" spans="68:68" customFormat="1">
      <c r="BP48452" s="90"/>
    </row>
    <row r="48453" spans="68:68" customFormat="1">
      <c r="BP48453" s="90"/>
    </row>
    <row r="48454" spans="68:68" customFormat="1">
      <c r="BP48454" s="90"/>
    </row>
    <row r="48455" spans="68:68" customFormat="1">
      <c r="BP48455" s="90"/>
    </row>
    <row r="48456" spans="68:68" customFormat="1">
      <c r="BP48456" s="90"/>
    </row>
    <row r="48457" spans="68:68" customFormat="1">
      <c r="BP48457" s="90"/>
    </row>
    <row r="48458" spans="68:68" customFormat="1">
      <c r="BP48458" s="90"/>
    </row>
    <row r="48459" spans="68:68" customFormat="1">
      <c r="BP48459" s="90"/>
    </row>
    <row r="48460" spans="68:68" customFormat="1">
      <c r="BP48460" s="90"/>
    </row>
    <row r="48461" spans="68:68" customFormat="1">
      <c r="BP48461" s="90"/>
    </row>
    <row r="48462" spans="68:68" customFormat="1">
      <c r="BP48462" s="90"/>
    </row>
    <row r="48463" spans="68:68" customFormat="1">
      <c r="BP48463" s="90"/>
    </row>
    <row r="48464" spans="68:68" customFormat="1">
      <c r="BP48464" s="90"/>
    </row>
    <row r="48465" spans="68:68" customFormat="1">
      <c r="BP48465" s="90"/>
    </row>
    <row r="48466" spans="68:68" customFormat="1">
      <c r="BP48466" s="90"/>
    </row>
    <row r="48467" spans="68:68" customFormat="1">
      <c r="BP48467" s="90"/>
    </row>
    <row r="48468" spans="68:68" customFormat="1">
      <c r="BP48468" s="90"/>
    </row>
    <row r="48469" spans="68:68" customFormat="1">
      <c r="BP48469" s="90"/>
    </row>
    <row r="48470" spans="68:68" customFormat="1">
      <c r="BP48470" s="90"/>
    </row>
    <row r="48471" spans="68:68" customFormat="1">
      <c r="BP48471" s="90"/>
    </row>
    <row r="48472" spans="68:68" customFormat="1">
      <c r="BP48472" s="90"/>
    </row>
    <row r="48473" spans="68:68" customFormat="1">
      <c r="BP48473" s="90"/>
    </row>
    <row r="48474" spans="68:68" customFormat="1">
      <c r="BP48474" s="90"/>
    </row>
    <row r="48475" spans="68:68" customFormat="1">
      <c r="BP48475" s="90"/>
    </row>
    <row r="48476" spans="68:68" customFormat="1">
      <c r="BP48476" s="90"/>
    </row>
    <row r="48477" spans="68:68" customFormat="1">
      <c r="BP48477" s="90"/>
    </row>
    <row r="48478" spans="68:68" customFormat="1">
      <c r="BP48478" s="90"/>
    </row>
    <row r="48479" spans="68:68" customFormat="1">
      <c r="BP48479" s="90"/>
    </row>
    <row r="48480" spans="68:68" customFormat="1">
      <c r="BP48480" s="90"/>
    </row>
    <row r="48481" spans="68:68" customFormat="1">
      <c r="BP48481" s="90"/>
    </row>
    <row r="48482" spans="68:68" customFormat="1">
      <c r="BP48482" s="90"/>
    </row>
    <row r="48483" spans="68:68" customFormat="1">
      <c r="BP48483" s="90"/>
    </row>
    <row r="48484" spans="68:68" customFormat="1">
      <c r="BP48484" s="90"/>
    </row>
    <row r="48485" spans="68:68" customFormat="1">
      <c r="BP48485" s="90"/>
    </row>
    <row r="48486" spans="68:68" customFormat="1">
      <c r="BP48486" s="90"/>
    </row>
    <row r="48487" spans="68:68" customFormat="1">
      <c r="BP48487" s="90"/>
    </row>
    <row r="48488" spans="68:68" customFormat="1">
      <c r="BP48488" s="90"/>
    </row>
    <row r="48489" spans="68:68" customFormat="1">
      <c r="BP48489" s="90"/>
    </row>
    <row r="48490" spans="68:68" customFormat="1">
      <c r="BP48490" s="90"/>
    </row>
    <row r="48491" spans="68:68" customFormat="1">
      <c r="BP48491" s="90"/>
    </row>
    <row r="48492" spans="68:68" customFormat="1">
      <c r="BP48492" s="90"/>
    </row>
    <row r="48493" spans="68:68" customFormat="1">
      <c r="BP48493" s="90"/>
    </row>
    <row r="48494" spans="68:68" customFormat="1">
      <c r="BP48494" s="90"/>
    </row>
    <row r="48495" spans="68:68" customFormat="1">
      <c r="BP48495" s="90"/>
    </row>
    <row r="48496" spans="68:68" customFormat="1">
      <c r="BP48496" s="90"/>
    </row>
    <row r="48497" spans="68:68" customFormat="1">
      <c r="BP48497" s="90"/>
    </row>
    <row r="48498" spans="68:68" customFormat="1">
      <c r="BP48498" s="90"/>
    </row>
    <row r="48499" spans="68:68" customFormat="1">
      <c r="BP48499" s="90"/>
    </row>
    <row r="48500" spans="68:68" customFormat="1">
      <c r="BP48500" s="90"/>
    </row>
    <row r="48501" spans="68:68" customFormat="1">
      <c r="BP48501" s="90"/>
    </row>
    <row r="48502" spans="68:68" customFormat="1">
      <c r="BP48502" s="90"/>
    </row>
    <row r="48503" spans="68:68" customFormat="1">
      <c r="BP48503" s="90"/>
    </row>
    <row r="48504" spans="68:68" customFormat="1">
      <c r="BP48504" s="90"/>
    </row>
    <row r="48505" spans="68:68" customFormat="1">
      <c r="BP48505" s="90"/>
    </row>
    <row r="48506" spans="68:68" customFormat="1">
      <c r="BP48506" s="90"/>
    </row>
    <row r="48507" spans="68:68" customFormat="1">
      <c r="BP48507" s="90"/>
    </row>
    <row r="48508" spans="68:68" customFormat="1">
      <c r="BP48508" s="90"/>
    </row>
    <row r="48509" spans="68:68" customFormat="1">
      <c r="BP48509" s="90"/>
    </row>
    <row r="48510" spans="68:68" customFormat="1">
      <c r="BP48510" s="90"/>
    </row>
    <row r="48511" spans="68:68" customFormat="1">
      <c r="BP48511" s="90"/>
    </row>
    <row r="48512" spans="68:68" customFormat="1">
      <c r="BP48512" s="90"/>
    </row>
    <row r="48513" spans="68:68" customFormat="1">
      <c r="BP48513" s="90"/>
    </row>
    <row r="48514" spans="68:68" customFormat="1">
      <c r="BP48514" s="90"/>
    </row>
    <row r="48515" spans="68:68" customFormat="1">
      <c r="BP48515" s="90"/>
    </row>
    <row r="48516" spans="68:68" customFormat="1">
      <c r="BP48516" s="90"/>
    </row>
    <row r="48517" spans="68:68" customFormat="1">
      <c r="BP48517" s="90"/>
    </row>
    <row r="48518" spans="68:68" customFormat="1">
      <c r="BP48518" s="90"/>
    </row>
    <row r="48519" spans="68:68" customFormat="1">
      <c r="BP48519" s="90"/>
    </row>
    <row r="48520" spans="68:68" customFormat="1">
      <c r="BP48520" s="90"/>
    </row>
    <row r="48521" spans="68:68" customFormat="1">
      <c r="BP48521" s="90"/>
    </row>
    <row r="48522" spans="68:68" customFormat="1">
      <c r="BP48522" s="90"/>
    </row>
    <row r="48523" spans="68:68" customFormat="1">
      <c r="BP48523" s="90"/>
    </row>
    <row r="48524" spans="68:68" customFormat="1">
      <c r="BP48524" s="90"/>
    </row>
    <row r="48525" spans="68:68" customFormat="1">
      <c r="BP48525" s="90"/>
    </row>
    <row r="48526" spans="68:68" customFormat="1">
      <c r="BP48526" s="90"/>
    </row>
    <row r="48527" spans="68:68" customFormat="1">
      <c r="BP48527" s="90"/>
    </row>
    <row r="48528" spans="68:68" customFormat="1">
      <c r="BP48528" s="90"/>
    </row>
    <row r="48529" spans="68:68" customFormat="1">
      <c r="BP48529" s="90"/>
    </row>
    <row r="48530" spans="68:68" customFormat="1">
      <c r="BP48530" s="90"/>
    </row>
    <row r="48531" spans="68:68" customFormat="1">
      <c r="BP48531" s="90"/>
    </row>
    <row r="48532" spans="68:68" customFormat="1">
      <c r="BP48532" s="90"/>
    </row>
    <row r="48533" spans="68:68" customFormat="1">
      <c r="BP48533" s="90"/>
    </row>
    <row r="48534" spans="68:68" customFormat="1">
      <c r="BP48534" s="90"/>
    </row>
    <row r="48535" spans="68:68" customFormat="1">
      <c r="BP48535" s="90"/>
    </row>
    <row r="48536" spans="68:68" customFormat="1">
      <c r="BP48536" s="90"/>
    </row>
    <row r="48537" spans="68:68" customFormat="1">
      <c r="BP48537" s="90"/>
    </row>
    <row r="48538" spans="68:68" customFormat="1">
      <c r="BP48538" s="90"/>
    </row>
    <row r="48539" spans="68:68" customFormat="1">
      <c r="BP48539" s="90"/>
    </row>
    <row r="48540" spans="68:68" customFormat="1">
      <c r="BP48540" s="90"/>
    </row>
    <row r="48541" spans="68:68" customFormat="1">
      <c r="BP48541" s="90"/>
    </row>
    <row r="48542" spans="68:68" customFormat="1">
      <c r="BP48542" s="90"/>
    </row>
    <row r="48543" spans="68:68" customFormat="1">
      <c r="BP48543" s="90"/>
    </row>
    <row r="48544" spans="68:68" customFormat="1">
      <c r="BP48544" s="90"/>
    </row>
    <row r="48545" spans="68:68" customFormat="1">
      <c r="BP48545" s="90"/>
    </row>
    <row r="48546" spans="68:68" customFormat="1">
      <c r="BP48546" s="90"/>
    </row>
    <row r="48547" spans="68:68" customFormat="1">
      <c r="BP48547" s="90"/>
    </row>
    <row r="48548" spans="68:68" customFormat="1">
      <c r="BP48548" s="90"/>
    </row>
    <row r="48549" spans="68:68" customFormat="1">
      <c r="BP48549" s="90"/>
    </row>
    <row r="48550" spans="68:68" customFormat="1">
      <c r="BP48550" s="90"/>
    </row>
    <row r="48551" spans="68:68" customFormat="1">
      <c r="BP48551" s="90"/>
    </row>
    <row r="48552" spans="68:68" customFormat="1">
      <c r="BP48552" s="90"/>
    </row>
    <row r="48553" spans="68:68" customFormat="1">
      <c r="BP48553" s="90"/>
    </row>
    <row r="48554" spans="68:68" customFormat="1">
      <c r="BP48554" s="90"/>
    </row>
    <row r="48555" spans="68:68" customFormat="1">
      <c r="BP48555" s="90"/>
    </row>
    <row r="48556" spans="68:68" customFormat="1">
      <c r="BP48556" s="90"/>
    </row>
    <row r="48557" spans="68:68" customFormat="1">
      <c r="BP48557" s="90"/>
    </row>
    <row r="48558" spans="68:68" customFormat="1">
      <c r="BP48558" s="90"/>
    </row>
    <row r="48559" spans="68:68" customFormat="1">
      <c r="BP48559" s="90"/>
    </row>
    <row r="48560" spans="68:68" customFormat="1">
      <c r="BP48560" s="90"/>
    </row>
    <row r="48561" spans="68:68" customFormat="1">
      <c r="BP48561" s="90"/>
    </row>
    <row r="48562" spans="68:68" customFormat="1">
      <c r="BP48562" s="90"/>
    </row>
    <row r="48563" spans="68:68" customFormat="1">
      <c r="BP48563" s="90"/>
    </row>
    <row r="48564" spans="68:68" customFormat="1">
      <c r="BP48564" s="90"/>
    </row>
    <row r="48565" spans="68:68" customFormat="1">
      <c r="BP48565" s="90"/>
    </row>
    <row r="48566" spans="68:68" customFormat="1">
      <c r="BP48566" s="90"/>
    </row>
    <row r="48567" spans="68:68" customFormat="1">
      <c r="BP48567" s="90"/>
    </row>
    <row r="48568" spans="68:68" customFormat="1">
      <c r="BP48568" s="90"/>
    </row>
    <row r="48569" spans="68:68" customFormat="1">
      <c r="BP48569" s="90"/>
    </row>
    <row r="48570" spans="68:68" customFormat="1">
      <c r="BP48570" s="90"/>
    </row>
    <row r="48571" spans="68:68" customFormat="1">
      <c r="BP48571" s="90"/>
    </row>
    <row r="48572" spans="68:68" customFormat="1">
      <c r="BP48572" s="90"/>
    </row>
    <row r="48573" spans="68:68" customFormat="1">
      <c r="BP48573" s="90"/>
    </row>
    <row r="48574" spans="68:68" customFormat="1">
      <c r="BP48574" s="90"/>
    </row>
    <row r="48575" spans="68:68" customFormat="1">
      <c r="BP48575" s="90"/>
    </row>
    <row r="48576" spans="68:68" customFormat="1">
      <c r="BP48576" s="90"/>
    </row>
    <row r="48577" spans="68:68" customFormat="1">
      <c r="BP48577" s="90"/>
    </row>
    <row r="48578" spans="68:68" customFormat="1">
      <c r="BP48578" s="90"/>
    </row>
    <row r="48579" spans="68:68" customFormat="1">
      <c r="BP48579" s="90"/>
    </row>
    <row r="48580" spans="68:68" customFormat="1">
      <c r="BP48580" s="90"/>
    </row>
    <row r="48581" spans="68:68" customFormat="1">
      <c r="BP48581" s="90"/>
    </row>
    <row r="48582" spans="68:68" customFormat="1">
      <c r="BP48582" s="90"/>
    </row>
    <row r="48583" spans="68:68" customFormat="1">
      <c r="BP48583" s="90"/>
    </row>
    <row r="48584" spans="68:68" customFormat="1">
      <c r="BP48584" s="90"/>
    </row>
    <row r="48585" spans="68:68" customFormat="1">
      <c r="BP48585" s="90"/>
    </row>
    <row r="48586" spans="68:68" customFormat="1">
      <c r="BP48586" s="90"/>
    </row>
    <row r="48587" spans="68:68" customFormat="1">
      <c r="BP48587" s="90"/>
    </row>
    <row r="48588" spans="68:68" customFormat="1">
      <c r="BP48588" s="90"/>
    </row>
    <row r="48589" spans="68:68" customFormat="1">
      <c r="BP48589" s="90"/>
    </row>
    <row r="48590" spans="68:68" customFormat="1">
      <c r="BP48590" s="90"/>
    </row>
    <row r="48591" spans="68:68" customFormat="1">
      <c r="BP48591" s="90"/>
    </row>
    <row r="48592" spans="68:68" customFormat="1">
      <c r="BP48592" s="90"/>
    </row>
    <row r="48593" spans="68:68" customFormat="1">
      <c r="BP48593" s="90"/>
    </row>
    <row r="48594" spans="68:68" customFormat="1">
      <c r="BP48594" s="90"/>
    </row>
    <row r="48595" spans="68:68" customFormat="1">
      <c r="BP48595" s="90"/>
    </row>
    <row r="48596" spans="68:68" customFormat="1">
      <c r="BP48596" s="90"/>
    </row>
    <row r="48597" spans="68:68" customFormat="1">
      <c r="BP48597" s="90"/>
    </row>
    <row r="48598" spans="68:68" customFormat="1">
      <c r="BP48598" s="90"/>
    </row>
    <row r="48599" spans="68:68" customFormat="1">
      <c r="BP48599" s="90"/>
    </row>
    <row r="48600" spans="68:68" customFormat="1">
      <c r="BP48600" s="90"/>
    </row>
    <row r="48601" spans="68:68" customFormat="1">
      <c r="BP48601" s="90"/>
    </row>
    <row r="48602" spans="68:68" customFormat="1">
      <c r="BP48602" s="90"/>
    </row>
    <row r="48603" spans="68:68" customFormat="1">
      <c r="BP48603" s="90"/>
    </row>
    <row r="48604" spans="68:68" customFormat="1">
      <c r="BP48604" s="90"/>
    </row>
    <row r="48605" spans="68:68" customFormat="1">
      <c r="BP48605" s="90"/>
    </row>
    <row r="48606" spans="68:68" customFormat="1">
      <c r="BP48606" s="90"/>
    </row>
    <row r="48607" spans="68:68" customFormat="1">
      <c r="BP48607" s="90"/>
    </row>
    <row r="48608" spans="68:68" customFormat="1">
      <c r="BP48608" s="90"/>
    </row>
    <row r="48609" spans="68:68" customFormat="1">
      <c r="BP48609" s="90"/>
    </row>
    <row r="48610" spans="68:68" customFormat="1">
      <c r="BP48610" s="90"/>
    </row>
    <row r="48611" spans="68:68" customFormat="1">
      <c r="BP48611" s="90"/>
    </row>
    <row r="48612" spans="68:68" customFormat="1">
      <c r="BP48612" s="90"/>
    </row>
    <row r="48613" spans="68:68" customFormat="1">
      <c r="BP48613" s="90"/>
    </row>
    <row r="48614" spans="68:68" customFormat="1">
      <c r="BP48614" s="90"/>
    </row>
    <row r="48615" spans="68:68" customFormat="1">
      <c r="BP48615" s="90"/>
    </row>
    <row r="48616" spans="68:68" customFormat="1">
      <c r="BP48616" s="90"/>
    </row>
    <row r="48617" spans="68:68" customFormat="1">
      <c r="BP48617" s="90"/>
    </row>
    <row r="48618" spans="68:68" customFormat="1">
      <c r="BP48618" s="90"/>
    </row>
    <row r="48619" spans="68:68" customFormat="1">
      <c r="BP48619" s="90"/>
    </row>
    <row r="48620" spans="68:68" customFormat="1">
      <c r="BP48620" s="90"/>
    </row>
    <row r="48621" spans="68:68" customFormat="1">
      <c r="BP48621" s="90"/>
    </row>
    <row r="48622" spans="68:68" customFormat="1">
      <c r="BP48622" s="90"/>
    </row>
    <row r="48623" spans="68:68" customFormat="1">
      <c r="BP48623" s="90"/>
    </row>
    <row r="48624" spans="68:68" customFormat="1">
      <c r="BP48624" s="90"/>
    </row>
    <row r="48625" spans="68:68" customFormat="1">
      <c r="BP48625" s="90"/>
    </row>
    <row r="48626" spans="68:68" customFormat="1">
      <c r="BP48626" s="90"/>
    </row>
    <row r="48627" spans="68:68" customFormat="1">
      <c r="BP48627" s="90"/>
    </row>
    <row r="48628" spans="68:68" customFormat="1">
      <c r="BP48628" s="90"/>
    </row>
    <row r="48629" spans="68:68" customFormat="1">
      <c r="BP48629" s="90"/>
    </row>
    <row r="48630" spans="68:68" customFormat="1">
      <c r="BP48630" s="90"/>
    </row>
    <row r="48631" spans="68:68" customFormat="1">
      <c r="BP48631" s="90"/>
    </row>
    <row r="48632" spans="68:68" customFormat="1">
      <c r="BP48632" s="90"/>
    </row>
    <row r="48633" spans="68:68" customFormat="1">
      <c r="BP48633" s="90"/>
    </row>
    <row r="48634" spans="68:68" customFormat="1">
      <c r="BP48634" s="90"/>
    </row>
    <row r="48635" spans="68:68" customFormat="1">
      <c r="BP48635" s="90"/>
    </row>
    <row r="48636" spans="68:68" customFormat="1">
      <c r="BP48636" s="90"/>
    </row>
    <row r="48637" spans="68:68" customFormat="1">
      <c r="BP48637" s="90"/>
    </row>
    <row r="48638" spans="68:68" customFormat="1">
      <c r="BP48638" s="90"/>
    </row>
    <row r="48639" spans="68:68" customFormat="1">
      <c r="BP48639" s="90"/>
    </row>
    <row r="48640" spans="68:68" customFormat="1">
      <c r="BP48640" s="90"/>
    </row>
    <row r="48641" spans="68:68" customFormat="1">
      <c r="BP48641" s="90"/>
    </row>
    <row r="48642" spans="68:68" customFormat="1">
      <c r="BP48642" s="90"/>
    </row>
    <row r="48643" spans="68:68" customFormat="1">
      <c r="BP48643" s="90"/>
    </row>
    <row r="48644" spans="68:68" customFormat="1">
      <c r="BP48644" s="90"/>
    </row>
    <row r="48645" spans="68:68" customFormat="1">
      <c r="BP48645" s="90"/>
    </row>
    <row r="48646" spans="68:68" customFormat="1">
      <c r="BP48646" s="90"/>
    </row>
    <row r="48647" spans="68:68" customFormat="1">
      <c r="BP48647" s="90"/>
    </row>
    <row r="48648" spans="68:68" customFormat="1">
      <c r="BP48648" s="90"/>
    </row>
    <row r="48649" spans="68:68" customFormat="1">
      <c r="BP48649" s="90"/>
    </row>
    <row r="48650" spans="68:68" customFormat="1">
      <c r="BP48650" s="90"/>
    </row>
    <row r="48651" spans="68:68" customFormat="1">
      <c r="BP48651" s="90"/>
    </row>
    <row r="48652" spans="68:68" customFormat="1">
      <c r="BP48652" s="90"/>
    </row>
    <row r="48653" spans="68:68" customFormat="1">
      <c r="BP48653" s="90"/>
    </row>
    <row r="48654" spans="68:68" customFormat="1">
      <c r="BP48654" s="90"/>
    </row>
    <row r="48655" spans="68:68" customFormat="1">
      <c r="BP48655" s="90"/>
    </row>
    <row r="48656" spans="68:68" customFormat="1">
      <c r="BP48656" s="90"/>
    </row>
    <row r="48657" spans="68:68" customFormat="1">
      <c r="BP48657" s="90"/>
    </row>
    <row r="48658" spans="68:68" customFormat="1">
      <c r="BP48658" s="90"/>
    </row>
    <row r="48659" spans="68:68" customFormat="1">
      <c r="BP48659" s="90"/>
    </row>
    <row r="48660" spans="68:68" customFormat="1">
      <c r="BP48660" s="90"/>
    </row>
    <row r="48661" spans="68:68" customFormat="1">
      <c r="BP48661" s="90"/>
    </row>
    <row r="48662" spans="68:68" customFormat="1">
      <c r="BP48662" s="90"/>
    </row>
    <row r="48663" spans="68:68" customFormat="1">
      <c r="BP48663" s="90"/>
    </row>
    <row r="48664" spans="68:68" customFormat="1">
      <c r="BP48664" s="90"/>
    </row>
    <row r="48665" spans="68:68" customFormat="1">
      <c r="BP48665" s="90"/>
    </row>
    <row r="48666" spans="68:68" customFormat="1">
      <c r="BP48666" s="90"/>
    </row>
    <row r="48667" spans="68:68" customFormat="1">
      <c r="BP48667" s="90"/>
    </row>
    <row r="48668" spans="68:68" customFormat="1">
      <c r="BP48668" s="90"/>
    </row>
    <row r="48669" spans="68:68" customFormat="1">
      <c r="BP48669" s="90"/>
    </row>
    <row r="48670" spans="68:68" customFormat="1">
      <c r="BP48670" s="90"/>
    </row>
    <row r="48671" spans="68:68" customFormat="1">
      <c r="BP48671" s="90"/>
    </row>
    <row r="48672" spans="68:68" customFormat="1">
      <c r="BP48672" s="90"/>
    </row>
    <row r="48673" spans="68:68" customFormat="1">
      <c r="BP48673" s="90"/>
    </row>
    <row r="48674" spans="68:68" customFormat="1">
      <c r="BP48674" s="90"/>
    </row>
    <row r="48675" spans="68:68" customFormat="1">
      <c r="BP48675" s="90"/>
    </row>
    <row r="48676" spans="68:68" customFormat="1">
      <c r="BP48676" s="90"/>
    </row>
    <row r="48677" spans="68:68" customFormat="1">
      <c r="BP48677" s="90"/>
    </row>
    <row r="48678" spans="68:68" customFormat="1">
      <c r="BP48678" s="90"/>
    </row>
    <row r="48679" spans="68:68" customFormat="1">
      <c r="BP48679" s="90"/>
    </row>
    <row r="48680" spans="68:68" customFormat="1">
      <c r="BP48680" s="90"/>
    </row>
    <row r="48681" spans="68:68" customFormat="1">
      <c r="BP48681" s="90"/>
    </row>
    <row r="48682" spans="68:68" customFormat="1">
      <c r="BP48682" s="90"/>
    </row>
    <row r="48683" spans="68:68" customFormat="1">
      <c r="BP48683" s="90"/>
    </row>
    <row r="48684" spans="68:68" customFormat="1">
      <c r="BP48684" s="90"/>
    </row>
    <row r="48685" spans="68:68" customFormat="1">
      <c r="BP48685" s="90"/>
    </row>
    <row r="48686" spans="68:68" customFormat="1">
      <c r="BP48686" s="90"/>
    </row>
    <row r="48687" spans="68:68" customFormat="1">
      <c r="BP48687" s="90"/>
    </row>
    <row r="48688" spans="68:68" customFormat="1">
      <c r="BP48688" s="90"/>
    </row>
    <row r="48689" spans="68:68" customFormat="1">
      <c r="BP48689" s="90"/>
    </row>
    <row r="48690" spans="68:68" customFormat="1">
      <c r="BP48690" s="90"/>
    </row>
    <row r="48691" spans="68:68" customFormat="1">
      <c r="BP48691" s="90"/>
    </row>
    <row r="48692" spans="68:68" customFormat="1">
      <c r="BP48692" s="90"/>
    </row>
    <row r="48693" spans="68:68" customFormat="1">
      <c r="BP48693" s="90"/>
    </row>
    <row r="48694" spans="68:68" customFormat="1">
      <c r="BP48694" s="90"/>
    </row>
    <row r="48695" spans="68:68" customFormat="1">
      <c r="BP48695" s="90"/>
    </row>
    <row r="48696" spans="68:68" customFormat="1">
      <c r="BP48696" s="90"/>
    </row>
    <row r="48697" spans="68:68" customFormat="1">
      <c r="BP48697" s="90"/>
    </row>
    <row r="48698" spans="68:68" customFormat="1">
      <c r="BP48698" s="90"/>
    </row>
    <row r="48699" spans="68:68" customFormat="1">
      <c r="BP48699" s="90"/>
    </row>
    <row r="48700" spans="68:68" customFormat="1">
      <c r="BP48700" s="90"/>
    </row>
    <row r="48701" spans="68:68" customFormat="1">
      <c r="BP48701" s="90"/>
    </row>
    <row r="48702" spans="68:68" customFormat="1">
      <c r="BP48702" s="90"/>
    </row>
    <row r="48703" spans="68:68" customFormat="1">
      <c r="BP48703" s="90"/>
    </row>
    <row r="48704" spans="68:68" customFormat="1">
      <c r="BP48704" s="90"/>
    </row>
    <row r="48705" spans="68:68" customFormat="1">
      <c r="BP48705" s="90"/>
    </row>
    <row r="48706" spans="68:68" customFormat="1">
      <c r="BP48706" s="90"/>
    </row>
    <row r="48707" spans="68:68" customFormat="1">
      <c r="BP48707" s="90"/>
    </row>
    <row r="48708" spans="68:68" customFormat="1">
      <c r="BP48708" s="90"/>
    </row>
    <row r="48709" spans="68:68" customFormat="1">
      <c r="BP48709" s="90"/>
    </row>
    <row r="48710" spans="68:68" customFormat="1">
      <c r="BP48710" s="90"/>
    </row>
    <row r="48711" spans="68:68" customFormat="1">
      <c r="BP48711" s="90"/>
    </row>
    <row r="48712" spans="68:68" customFormat="1">
      <c r="BP48712" s="90"/>
    </row>
    <row r="48713" spans="68:68" customFormat="1">
      <c r="BP48713" s="90"/>
    </row>
    <row r="48714" spans="68:68" customFormat="1">
      <c r="BP48714" s="90"/>
    </row>
    <row r="48715" spans="68:68" customFormat="1">
      <c r="BP48715" s="90"/>
    </row>
    <row r="48716" spans="68:68" customFormat="1">
      <c r="BP48716" s="90"/>
    </row>
    <row r="48717" spans="68:68" customFormat="1">
      <c r="BP48717" s="90"/>
    </row>
    <row r="48718" spans="68:68" customFormat="1">
      <c r="BP48718" s="90"/>
    </row>
    <row r="48719" spans="68:68" customFormat="1">
      <c r="BP48719" s="90"/>
    </row>
    <row r="48720" spans="68:68" customFormat="1">
      <c r="BP48720" s="90"/>
    </row>
    <row r="48721" spans="68:68" customFormat="1">
      <c r="BP48721" s="90"/>
    </row>
    <row r="48722" spans="68:68" customFormat="1">
      <c r="BP48722" s="90"/>
    </row>
    <row r="48723" spans="68:68" customFormat="1">
      <c r="BP48723" s="90"/>
    </row>
    <row r="48724" spans="68:68" customFormat="1">
      <c r="BP48724" s="90"/>
    </row>
    <row r="48725" spans="68:68" customFormat="1">
      <c r="BP48725" s="90"/>
    </row>
    <row r="48726" spans="68:68" customFormat="1">
      <c r="BP48726" s="90"/>
    </row>
    <row r="48727" spans="68:68" customFormat="1">
      <c r="BP48727" s="90"/>
    </row>
    <row r="48728" spans="68:68" customFormat="1">
      <c r="BP48728" s="90"/>
    </row>
    <row r="48729" spans="68:68" customFormat="1">
      <c r="BP48729" s="90"/>
    </row>
    <row r="48730" spans="68:68" customFormat="1">
      <c r="BP48730" s="90"/>
    </row>
    <row r="48731" spans="68:68" customFormat="1">
      <c r="BP48731" s="90"/>
    </row>
    <row r="48732" spans="68:68" customFormat="1">
      <c r="BP48732" s="90"/>
    </row>
    <row r="48733" spans="68:68" customFormat="1">
      <c r="BP48733" s="90"/>
    </row>
    <row r="48734" spans="68:68" customFormat="1">
      <c r="BP48734" s="90"/>
    </row>
    <row r="48735" spans="68:68" customFormat="1">
      <c r="BP48735" s="90"/>
    </row>
    <row r="48736" spans="68:68" customFormat="1">
      <c r="BP48736" s="90"/>
    </row>
    <row r="48737" spans="68:68" customFormat="1">
      <c r="BP48737" s="90"/>
    </row>
    <row r="48738" spans="68:68" customFormat="1">
      <c r="BP48738" s="90"/>
    </row>
    <row r="48739" spans="68:68" customFormat="1">
      <c r="BP48739" s="90"/>
    </row>
    <row r="48740" spans="68:68" customFormat="1">
      <c r="BP48740" s="90"/>
    </row>
    <row r="48741" spans="68:68" customFormat="1">
      <c r="BP48741" s="90"/>
    </row>
    <row r="48742" spans="68:68" customFormat="1">
      <c r="BP48742" s="90"/>
    </row>
    <row r="48743" spans="68:68" customFormat="1">
      <c r="BP48743" s="90"/>
    </row>
    <row r="48744" spans="68:68" customFormat="1">
      <c r="BP48744" s="90"/>
    </row>
    <row r="48745" spans="68:68" customFormat="1">
      <c r="BP48745" s="90"/>
    </row>
    <row r="48746" spans="68:68" customFormat="1">
      <c r="BP48746" s="90"/>
    </row>
    <row r="48747" spans="68:68" customFormat="1">
      <c r="BP48747" s="90"/>
    </row>
    <row r="48748" spans="68:68" customFormat="1">
      <c r="BP48748" s="90"/>
    </row>
    <row r="48749" spans="68:68" customFormat="1">
      <c r="BP48749" s="90"/>
    </row>
    <row r="48750" spans="68:68" customFormat="1">
      <c r="BP48750" s="90"/>
    </row>
    <row r="48751" spans="68:68" customFormat="1">
      <c r="BP48751" s="90"/>
    </row>
    <row r="48752" spans="68:68" customFormat="1">
      <c r="BP48752" s="90"/>
    </row>
    <row r="48753" spans="68:68" customFormat="1">
      <c r="BP48753" s="90"/>
    </row>
    <row r="48754" spans="68:68" customFormat="1">
      <c r="BP48754" s="90"/>
    </row>
    <row r="48755" spans="68:68" customFormat="1">
      <c r="BP48755" s="90"/>
    </row>
    <row r="48756" spans="68:68" customFormat="1">
      <c r="BP48756" s="90"/>
    </row>
    <row r="48757" spans="68:68" customFormat="1">
      <c r="BP48757" s="90"/>
    </row>
    <row r="48758" spans="68:68" customFormat="1">
      <c r="BP48758" s="90"/>
    </row>
    <row r="48759" spans="68:68" customFormat="1">
      <c r="BP48759" s="90"/>
    </row>
    <row r="48760" spans="68:68" customFormat="1">
      <c r="BP48760" s="90"/>
    </row>
    <row r="48761" spans="68:68" customFormat="1">
      <c r="BP48761" s="90"/>
    </row>
    <row r="48762" spans="68:68" customFormat="1">
      <c r="BP48762" s="90"/>
    </row>
    <row r="48763" spans="68:68" customFormat="1">
      <c r="BP48763" s="90"/>
    </row>
    <row r="48764" spans="68:68" customFormat="1">
      <c r="BP48764" s="90"/>
    </row>
    <row r="48765" spans="68:68" customFormat="1">
      <c r="BP48765" s="90"/>
    </row>
    <row r="48766" spans="68:68" customFormat="1">
      <c r="BP48766" s="90"/>
    </row>
    <row r="48767" spans="68:68" customFormat="1">
      <c r="BP48767" s="90"/>
    </row>
    <row r="48768" spans="68:68" customFormat="1">
      <c r="BP48768" s="90"/>
    </row>
    <row r="48769" spans="68:68" customFormat="1">
      <c r="BP48769" s="90"/>
    </row>
    <row r="48770" spans="68:68" customFormat="1">
      <c r="BP48770" s="90"/>
    </row>
    <row r="48771" spans="68:68" customFormat="1">
      <c r="BP48771" s="90"/>
    </row>
    <row r="48772" spans="68:68" customFormat="1">
      <c r="BP48772" s="90"/>
    </row>
    <row r="48773" spans="68:68" customFormat="1">
      <c r="BP48773" s="90"/>
    </row>
    <row r="48774" spans="68:68" customFormat="1">
      <c r="BP48774" s="90"/>
    </row>
    <row r="48775" spans="68:68" customFormat="1">
      <c r="BP48775" s="90"/>
    </row>
    <row r="48776" spans="68:68" customFormat="1">
      <c r="BP48776" s="90"/>
    </row>
    <row r="48777" spans="68:68" customFormat="1">
      <c r="BP48777" s="90"/>
    </row>
    <row r="48778" spans="68:68" customFormat="1">
      <c r="BP48778" s="90"/>
    </row>
    <row r="48779" spans="68:68" customFormat="1">
      <c r="BP48779" s="90"/>
    </row>
    <row r="48780" spans="68:68" customFormat="1">
      <c r="BP48780" s="90"/>
    </row>
    <row r="48781" spans="68:68" customFormat="1">
      <c r="BP48781" s="90"/>
    </row>
    <row r="48782" spans="68:68" customFormat="1">
      <c r="BP48782" s="90"/>
    </row>
    <row r="48783" spans="68:68" customFormat="1">
      <c r="BP48783" s="90"/>
    </row>
    <row r="48784" spans="68:68" customFormat="1">
      <c r="BP48784" s="90"/>
    </row>
    <row r="48785" spans="68:68" customFormat="1">
      <c r="BP48785" s="90"/>
    </row>
    <row r="48786" spans="68:68" customFormat="1">
      <c r="BP48786" s="90"/>
    </row>
    <row r="48787" spans="68:68" customFormat="1">
      <c r="BP48787" s="90"/>
    </row>
    <row r="48788" spans="68:68" customFormat="1">
      <c r="BP48788" s="90"/>
    </row>
    <row r="48789" spans="68:68" customFormat="1">
      <c r="BP48789" s="90"/>
    </row>
    <row r="48790" spans="68:68" customFormat="1">
      <c r="BP48790" s="90"/>
    </row>
    <row r="48791" spans="68:68" customFormat="1">
      <c r="BP48791" s="90"/>
    </row>
    <row r="48792" spans="68:68" customFormat="1">
      <c r="BP48792" s="90"/>
    </row>
    <row r="48793" spans="68:68" customFormat="1">
      <c r="BP48793" s="90"/>
    </row>
    <row r="48794" spans="68:68" customFormat="1">
      <c r="BP48794" s="90"/>
    </row>
    <row r="48795" spans="68:68" customFormat="1">
      <c r="BP48795" s="90"/>
    </row>
    <row r="48796" spans="68:68" customFormat="1">
      <c r="BP48796" s="90"/>
    </row>
    <row r="48797" spans="68:68" customFormat="1">
      <c r="BP48797" s="90"/>
    </row>
    <row r="48798" spans="68:68" customFormat="1">
      <c r="BP48798" s="90"/>
    </row>
    <row r="48799" spans="68:68" customFormat="1">
      <c r="BP48799" s="90"/>
    </row>
    <row r="48800" spans="68:68" customFormat="1">
      <c r="BP48800" s="90"/>
    </row>
    <row r="48801" spans="68:68" customFormat="1">
      <c r="BP48801" s="90"/>
    </row>
    <row r="48802" spans="68:68" customFormat="1">
      <c r="BP48802" s="90"/>
    </row>
    <row r="48803" spans="68:68" customFormat="1">
      <c r="BP48803" s="90"/>
    </row>
    <row r="48804" spans="68:68" customFormat="1">
      <c r="BP48804" s="90"/>
    </row>
    <row r="48805" spans="68:68" customFormat="1">
      <c r="BP48805" s="90"/>
    </row>
    <row r="48806" spans="68:68" customFormat="1">
      <c r="BP48806" s="90"/>
    </row>
    <row r="48807" spans="68:68" customFormat="1">
      <c r="BP48807" s="90"/>
    </row>
    <row r="48808" spans="68:68" customFormat="1">
      <c r="BP48808" s="90"/>
    </row>
    <row r="48809" spans="68:68" customFormat="1">
      <c r="BP48809" s="90"/>
    </row>
    <row r="48810" spans="68:68" customFormat="1">
      <c r="BP48810" s="90"/>
    </row>
    <row r="48811" spans="68:68" customFormat="1">
      <c r="BP48811" s="90"/>
    </row>
    <row r="48812" spans="68:68" customFormat="1">
      <c r="BP48812" s="90"/>
    </row>
    <row r="48813" spans="68:68" customFormat="1">
      <c r="BP48813" s="90"/>
    </row>
    <row r="48814" spans="68:68" customFormat="1">
      <c r="BP48814" s="90"/>
    </row>
    <row r="48815" spans="68:68" customFormat="1">
      <c r="BP48815" s="90"/>
    </row>
    <row r="48816" spans="68:68" customFormat="1">
      <c r="BP48816" s="90"/>
    </row>
    <row r="48817" spans="68:68" customFormat="1">
      <c r="BP48817" s="90"/>
    </row>
    <row r="48818" spans="68:68" customFormat="1">
      <c r="BP48818" s="90"/>
    </row>
    <row r="48819" spans="68:68" customFormat="1">
      <c r="BP48819" s="90"/>
    </row>
    <row r="48820" spans="68:68" customFormat="1">
      <c r="BP48820" s="90"/>
    </row>
    <row r="48821" spans="68:68" customFormat="1">
      <c r="BP48821" s="90"/>
    </row>
    <row r="48822" spans="68:68" customFormat="1">
      <c r="BP48822" s="90"/>
    </row>
    <row r="48823" spans="68:68" customFormat="1">
      <c r="BP48823" s="90"/>
    </row>
    <row r="48824" spans="68:68" customFormat="1">
      <c r="BP48824" s="90"/>
    </row>
    <row r="48825" spans="68:68" customFormat="1">
      <c r="BP48825" s="90"/>
    </row>
    <row r="48826" spans="68:68" customFormat="1">
      <c r="BP48826" s="90"/>
    </row>
    <row r="48827" spans="68:68" customFormat="1">
      <c r="BP48827" s="90"/>
    </row>
    <row r="48828" spans="68:68" customFormat="1">
      <c r="BP48828" s="90"/>
    </row>
    <row r="48829" spans="68:68" customFormat="1">
      <c r="BP48829" s="90"/>
    </row>
    <row r="48830" spans="68:68" customFormat="1">
      <c r="BP48830" s="90"/>
    </row>
    <row r="48831" spans="68:68" customFormat="1">
      <c r="BP48831" s="90"/>
    </row>
    <row r="48832" spans="68:68" customFormat="1">
      <c r="BP48832" s="90"/>
    </row>
    <row r="48833" spans="68:68" customFormat="1">
      <c r="BP48833" s="90"/>
    </row>
    <row r="48834" spans="68:68" customFormat="1">
      <c r="BP48834" s="90"/>
    </row>
    <row r="48835" spans="68:68" customFormat="1">
      <c r="BP48835" s="90"/>
    </row>
    <row r="48836" spans="68:68" customFormat="1">
      <c r="BP48836" s="90"/>
    </row>
    <row r="48837" spans="68:68" customFormat="1">
      <c r="BP48837" s="90"/>
    </row>
    <row r="48838" spans="68:68" customFormat="1">
      <c r="BP48838" s="90"/>
    </row>
    <row r="48839" spans="68:68" customFormat="1">
      <c r="BP48839" s="90"/>
    </row>
    <row r="48840" spans="68:68" customFormat="1">
      <c r="BP48840" s="90"/>
    </row>
    <row r="48841" spans="68:68" customFormat="1">
      <c r="BP48841" s="90"/>
    </row>
    <row r="48842" spans="68:68" customFormat="1">
      <c r="BP48842" s="90"/>
    </row>
    <row r="48843" spans="68:68" customFormat="1">
      <c r="BP48843" s="90"/>
    </row>
    <row r="48844" spans="68:68" customFormat="1">
      <c r="BP48844" s="90"/>
    </row>
    <row r="48845" spans="68:68" customFormat="1">
      <c r="BP48845" s="90"/>
    </row>
    <row r="48846" spans="68:68" customFormat="1">
      <c r="BP48846" s="90"/>
    </row>
    <row r="48847" spans="68:68" customFormat="1">
      <c r="BP48847" s="90"/>
    </row>
    <row r="48848" spans="68:68" customFormat="1">
      <c r="BP48848" s="90"/>
    </row>
    <row r="48849" spans="68:68" customFormat="1">
      <c r="BP48849" s="90"/>
    </row>
    <row r="48850" spans="68:68" customFormat="1">
      <c r="BP48850" s="90"/>
    </row>
    <row r="48851" spans="68:68" customFormat="1">
      <c r="BP48851" s="90"/>
    </row>
    <row r="48852" spans="68:68" customFormat="1">
      <c r="BP48852" s="90"/>
    </row>
    <row r="48853" spans="68:68" customFormat="1">
      <c r="BP48853" s="90"/>
    </row>
    <row r="48854" spans="68:68" customFormat="1">
      <c r="BP48854" s="90"/>
    </row>
    <row r="48855" spans="68:68" customFormat="1">
      <c r="BP48855" s="90"/>
    </row>
    <row r="48856" spans="68:68" customFormat="1">
      <c r="BP48856" s="90"/>
    </row>
    <row r="48857" spans="68:68" customFormat="1">
      <c r="BP48857" s="90"/>
    </row>
    <row r="48858" spans="68:68" customFormat="1">
      <c r="BP48858" s="90"/>
    </row>
    <row r="48859" spans="68:68" customFormat="1">
      <c r="BP48859" s="90"/>
    </row>
    <row r="48860" spans="68:68" customFormat="1">
      <c r="BP48860" s="90"/>
    </row>
    <row r="48861" spans="68:68" customFormat="1">
      <c r="BP48861" s="90"/>
    </row>
    <row r="48862" spans="68:68" customFormat="1">
      <c r="BP48862" s="90"/>
    </row>
    <row r="48863" spans="68:68" customFormat="1">
      <c r="BP48863" s="90"/>
    </row>
    <row r="48864" spans="68:68" customFormat="1">
      <c r="BP48864" s="90"/>
    </row>
    <row r="48865" spans="68:68" customFormat="1">
      <c r="BP48865" s="90"/>
    </row>
    <row r="48866" spans="68:68" customFormat="1">
      <c r="BP48866" s="90"/>
    </row>
    <row r="48867" spans="68:68" customFormat="1">
      <c r="BP48867" s="90"/>
    </row>
    <row r="48868" spans="68:68" customFormat="1">
      <c r="BP48868" s="90"/>
    </row>
    <row r="48869" spans="68:68" customFormat="1">
      <c r="BP48869" s="90"/>
    </row>
    <row r="48870" spans="68:68" customFormat="1">
      <c r="BP48870" s="90"/>
    </row>
    <row r="48871" spans="68:68" customFormat="1">
      <c r="BP48871" s="90"/>
    </row>
    <row r="48872" spans="68:68" customFormat="1">
      <c r="BP48872" s="90"/>
    </row>
    <row r="48873" spans="68:68" customFormat="1">
      <c r="BP48873" s="90"/>
    </row>
    <row r="48874" spans="68:68" customFormat="1">
      <c r="BP48874" s="90"/>
    </row>
    <row r="48875" spans="68:68" customFormat="1">
      <c r="BP48875" s="90"/>
    </row>
    <row r="48876" spans="68:68" customFormat="1">
      <c r="BP48876" s="90"/>
    </row>
    <row r="48877" spans="68:68" customFormat="1">
      <c r="BP48877" s="90"/>
    </row>
    <row r="48878" spans="68:68" customFormat="1">
      <c r="BP48878" s="90"/>
    </row>
    <row r="48879" spans="68:68" customFormat="1">
      <c r="BP48879" s="90"/>
    </row>
    <row r="48880" spans="68:68" customFormat="1">
      <c r="BP48880" s="90"/>
    </row>
    <row r="48881" spans="68:68" customFormat="1">
      <c r="BP48881" s="90"/>
    </row>
    <row r="48882" spans="68:68" customFormat="1">
      <c r="BP48882" s="90"/>
    </row>
    <row r="48883" spans="68:68" customFormat="1">
      <c r="BP48883" s="90"/>
    </row>
    <row r="48884" spans="68:68" customFormat="1">
      <c r="BP48884" s="90"/>
    </row>
    <row r="48885" spans="68:68" customFormat="1">
      <c r="BP48885" s="90"/>
    </row>
    <row r="48886" spans="68:68" customFormat="1">
      <c r="BP48886" s="90"/>
    </row>
    <row r="48887" spans="68:68" customFormat="1">
      <c r="BP48887" s="90"/>
    </row>
    <row r="48888" spans="68:68" customFormat="1">
      <c r="BP48888" s="90"/>
    </row>
    <row r="48889" spans="68:68" customFormat="1">
      <c r="BP48889" s="90"/>
    </row>
    <row r="48890" spans="68:68" customFormat="1">
      <c r="BP48890" s="90"/>
    </row>
    <row r="48891" spans="68:68" customFormat="1">
      <c r="BP48891" s="90"/>
    </row>
    <row r="48892" spans="68:68" customFormat="1">
      <c r="BP48892" s="90"/>
    </row>
    <row r="48893" spans="68:68" customFormat="1">
      <c r="BP48893" s="90"/>
    </row>
    <row r="48894" spans="68:68" customFormat="1">
      <c r="BP48894" s="90"/>
    </row>
    <row r="48895" spans="68:68" customFormat="1">
      <c r="BP48895" s="90"/>
    </row>
    <row r="48896" spans="68:68" customFormat="1">
      <c r="BP48896" s="90"/>
    </row>
    <row r="48897" spans="68:68" customFormat="1">
      <c r="BP48897" s="90"/>
    </row>
    <row r="48898" spans="68:68" customFormat="1">
      <c r="BP48898" s="90"/>
    </row>
    <row r="48899" spans="68:68" customFormat="1">
      <c r="BP48899" s="90"/>
    </row>
    <row r="48900" spans="68:68" customFormat="1">
      <c r="BP48900" s="90"/>
    </row>
    <row r="48901" spans="68:68" customFormat="1">
      <c r="BP48901" s="90"/>
    </row>
    <row r="48902" spans="68:68" customFormat="1">
      <c r="BP48902" s="90"/>
    </row>
    <row r="48903" spans="68:68" customFormat="1">
      <c r="BP48903" s="90"/>
    </row>
    <row r="48904" spans="68:68" customFormat="1">
      <c r="BP48904" s="90"/>
    </row>
    <row r="48905" spans="68:68" customFormat="1">
      <c r="BP48905" s="90"/>
    </row>
    <row r="48906" spans="68:68" customFormat="1">
      <c r="BP48906" s="90"/>
    </row>
    <row r="48907" spans="68:68" customFormat="1">
      <c r="BP48907" s="90"/>
    </row>
    <row r="48908" spans="68:68" customFormat="1">
      <c r="BP48908" s="90"/>
    </row>
    <row r="48909" spans="68:68" customFormat="1">
      <c r="BP48909" s="90"/>
    </row>
    <row r="48910" spans="68:68" customFormat="1">
      <c r="BP48910" s="90"/>
    </row>
    <row r="48911" spans="68:68" customFormat="1">
      <c r="BP48911" s="90"/>
    </row>
    <row r="48912" spans="68:68" customFormat="1">
      <c r="BP48912" s="90"/>
    </row>
    <row r="48913" spans="68:68" customFormat="1">
      <c r="BP48913" s="90"/>
    </row>
    <row r="48914" spans="68:68" customFormat="1">
      <c r="BP48914" s="90"/>
    </row>
    <row r="48915" spans="68:68" customFormat="1">
      <c r="BP48915" s="90"/>
    </row>
    <row r="48916" spans="68:68" customFormat="1">
      <c r="BP48916" s="90"/>
    </row>
    <row r="48917" spans="68:68" customFormat="1">
      <c r="BP48917" s="90"/>
    </row>
    <row r="48918" spans="68:68" customFormat="1">
      <c r="BP48918" s="90"/>
    </row>
    <row r="48919" spans="68:68" customFormat="1">
      <c r="BP48919" s="90"/>
    </row>
    <row r="48920" spans="68:68" customFormat="1">
      <c r="BP48920" s="90"/>
    </row>
    <row r="48921" spans="68:68" customFormat="1">
      <c r="BP48921" s="90"/>
    </row>
    <row r="48922" spans="68:68" customFormat="1">
      <c r="BP48922" s="90"/>
    </row>
    <row r="48923" spans="68:68" customFormat="1">
      <c r="BP48923" s="90"/>
    </row>
    <row r="48924" spans="68:68" customFormat="1">
      <c r="BP48924" s="90"/>
    </row>
    <row r="48925" spans="68:68" customFormat="1">
      <c r="BP48925" s="90"/>
    </row>
    <row r="48926" spans="68:68" customFormat="1">
      <c r="BP48926" s="90"/>
    </row>
    <row r="48927" spans="68:68" customFormat="1">
      <c r="BP48927" s="90"/>
    </row>
    <row r="48928" spans="68:68" customFormat="1">
      <c r="BP48928" s="90"/>
    </row>
    <row r="48929" spans="68:68" customFormat="1">
      <c r="BP48929" s="90"/>
    </row>
    <row r="48930" spans="68:68" customFormat="1">
      <c r="BP48930" s="90"/>
    </row>
    <row r="48931" spans="68:68" customFormat="1">
      <c r="BP48931" s="90"/>
    </row>
    <row r="48932" spans="68:68" customFormat="1">
      <c r="BP48932" s="90"/>
    </row>
    <row r="48933" spans="68:68" customFormat="1">
      <c r="BP48933" s="90"/>
    </row>
    <row r="48934" spans="68:68" customFormat="1">
      <c r="BP48934" s="90"/>
    </row>
    <row r="48935" spans="68:68" customFormat="1">
      <c r="BP48935" s="90"/>
    </row>
    <row r="48936" spans="68:68" customFormat="1">
      <c r="BP48936" s="90"/>
    </row>
    <row r="48937" spans="68:68" customFormat="1">
      <c r="BP48937" s="90"/>
    </row>
    <row r="48938" spans="68:68" customFormat="1">
      <c r="BP48938" s="90"/>
    </row>
    <row r="48939" spans="68:68" customFormat="1">
      <c r="BP48939" s="90"/>
    </row>
    <row r="48940" spans="68:68" customFormat="1">
      <c r="BP48940" s="90"/>
    </row>
    <row r="48941" spans="68:68" customFormat="1">
      <c r="BP48941" s="90"/>
    </row>
    <row r="48942" spans="68:68" customFormat="1">
      <c r="BP48942" s="90"/>
    </row>
    <row r="48943" spans="68:68" customFormat="1">
      <c r="BP48943" s="90"/>
    </row>
    <row r="48944" spans="68:68" customFormat="1">
      <c r="BP48944" s="90"/>
    </row>
    <row r="48945" spans="68:68" customFormat="1">
      <c r="BP48945" s="90"/>
    </row>
    <row r="48946" spans="68:68" customFormat="1">
      <c r="BP48946" s="90"/>
    </row>
    <row r="48947" spans="68:68" customFormat="1">
      <c r="BP48947" s="90"/>
    </row>
    <row r="48948" spans="68:68" customFormat="1">
      <c r="BP48948" s="90"/>
    </row>
    <row r="48949" spans="68:68" customFormat="1">
      <c r="BP48949" s="90"/>
    </row>
    <row r="48950" spans="68:68" customFormat="1">
      <c r="BP48950" s="90"/>
    </row>
    <row r="48951" spans="68:68" customFormat="1">
      <c r="BP48951" s="90"/>
    </row>
    <row r="48952" spans="68:68" customFormat="1">
      <c r="BP48952" s="90"/>
    </row>
    <row r="48953" spans="68:68" customFormat="1">
      <c r="BP48953" s="90"/>
    </row>
    <row r="48954" spans="68:68" customFormat="1">
      <c r="BP48954" s="90"/>
    </row>
    <row r="48955" spans="68:68" customFormat="1">
      <c r="BP48955" s="90"/>
    </row>
    <row r="48956" spans="68:68" customFormat="1">
      <c r="BP48956" s="90"/>
    </row>
    <row r="48957" spans="68:68" customFormat="1">
      <c r="BP48957" s="90"/>
    </row>
    <row r="48958" spans="68:68" customFormat="1">
      <c r="BP48958" s="90"/>
    </row>
    <row r="48959" spans="68:68" customFormat="1">
      <c r="BP48959" s="90"/>
    </row>
    <row r="48960" spans="68:68" customFormat="1">
      <c r="BP48960" s="90"/>
    </row>
    <row r="48961" spans="68:68" customFormat="1">
      <c r="BP48961" s="90"/>
    </row>
    <row r="48962" spans="68:68" customFormat="1">
      <c r="BP48962" s="90"/>
    </row>
    <row r="48963" spans="68:68" customFormat="1">
      <c r="BP48963" s="90"/>
    </row>
    <row r="48964" spans="68:68" customFormat="1">
      <c r="BP48964" s="90"/>
    </row>
    <row r="48965" spans="68:68" customFormat="1">
      <c r="BP48965" s="90"/>
    </row>
    <row r="48966" spans="68:68" customFormat="1">
      <c r="BP48966" s="90"/>
    </row>
    <row r="48967" spans="68:68" customFormat="1">
      <c r="BP48967" s="90"/>
    </row>
    <row r="48968" spans="68:68" customFormat="1">
      <c r="BP48968" s="90"/>
    </row>
    <row r="48969" spans="68:68" customFormat="1">
      <c r="BP48969" s="90"/>
    </row>
    <row r="48970" spans="68:68" customFormat="1">
      <c r="BP48970" s="90"/>
    </row>
    <row r="48971" spans="68:68" customFormat="1">
      <c r="BP48971" s="90"/>
    </row>
    <row r="48972" spans="68:68" customFormat="1">
      <c r="BP48972" s="90"/>
    </row>
    <row r="48973" spans="68:68" customFormat="1">
      <c r="BP48973" s="90"/>
    </row>
    <row r="48974" spans="68:68" customFormat="1">
      <c r="BP48974" s="90"/>
    </row>
    <row r="48975" spans="68:68" customFormat="1">
      <c r="BP48975" s="90"/>
    </row>
    <row r="48976" spans="68:68" customFormat="1">
      <c r="BP48976" s="90"/>
    </row>
    <row r="48977" spans="68:68" customFormat="1">
      <c r="BP48977" s="90"/>
    </row>
    <row r="48978" spans="68:68" customFormat="1">
      <c r="BP48978" s="90"/>
    </row>
    <row r="48979" spans="68:68" customFormat="1">
      <c r="BP48979" s="90"/>
    </row>
    <row r="48980" spans="68:68" customFormat="1">
      <c r="BP48980" s="90"/>
    </row>
    <row r="48981" spans="68:68" customFormat="1">
      <c r="BP48981" s="90"/>
    </row>
    <row r="48982" spans="68:68" customFormat="1">
      <c r="BP48982" s="90"/>
    </row>
    <row r="48983" spans="68:68" customFormat="1">
      <c r="BP48983" s="90"/>
    </row>
    <row r="48984" spans="68:68" customFormat="1">
      <c r="BP48984" s="90"/>
    </row>
    <row r="48985" spans="68:68" customFormat="1">
      <c r="BP48985" s="90"/>
    </row>
    <row r="48986" spans="68:68" customFormat="1">
      <c r="BP48986" s="90"/>
    </row>
    <row r="48987" spans="68:68" customFormat="1">
      <c r="BP48987" s="90"/>
    </row>
    <row r="48988" spans="68:68" customFormat="1">
      <c r="BP48988" s="90"/>
    </row>
    <row r="48989" spans="68:68" customFormat="1">
      <c r="BP48989" s="90"/>
    </row>
    <row r="48990" spans="68:68" customFormat="1">
      <c r="BP48990" s="90"/>
    </row>
    <row r="48991" spans="68:68" customFormat="1">
      <c r="BP48991" s="90"/>
    </row>
    <row r="48992" spans="68:68" customFormat="1">
      <c r="BP48992" s="90"/>
    </row>
    <row r="48993" spans="68:68" customFormat="1">
      <c r="BP48993" s="90"/>
    </row>
    <row r="48994" spans="68:68" customFormat="1">
      <c r="BP48994" s="90"/>
    </row>
    <row r="48995" spans="68:68" customFormat="1">
      <c r="BP48995" s="90"/>
    </row>
    <row r="48996" spans="68:68" customFormat="1">
      <c r="BP48996" s="90"/>
    </row>
    <row r="48997" spans="68:68" customFormat="1">
      <c r="BP48997" s="90"/>
    </row>
    <row r="48998" spans="68:68" customFormat="1">
      <c r="BP48998" s="90"/>
    </row>
    <row r="48999" spans="68:68" customFormat="1">
      <c r="BP48999" s="90"/>
    </row>
    <row r="49000" spans="68:68" customFormat="1">
      <c r="BP49000" s="90"/>
    </row>
    <row r="49001" spans="68:68" customFormat="1">
      <c r="BP49001" s="90"/>
    </row>
    <row r="49002" spans="68:68" customFormat="1">
      <c r="BP49002" s="90"/>
    </row>
    <row r="49003" spans="68:68" customFormat="1">
      <c r="BP49003" s="90"/>
    </row>
    <row r="49004" spans="68:68" customFormat="1">
      <c r="BP49004" s="90"/>
    </row>
    <row r="49005" spans="68:68" customFormat="1">
      <c r="BP49005" s="90"/>
    </row>
    <row r="49006" spans="68:68" customFormat="1">
      <c r="BP49006" s="90"/>
    </row>
    <row r="49007" spans="68:68" customFormat="1">
      <c r="BP49007" s="90"/>
    </row>
    <row r="49008" spans="68:68" customFormat="1">
      <c r="BP49008" s="90"/>
    </row>
    <row r="49009" spans="68:68" customFormat="1">
      <c r="BP49009" s="90"/>
    </row>
    <row r="49010" spans="68:68" customFormat="1">
      <c r="BP49010" s="90"/>
    </row>
    <row r="49011" spans="68:68" customFormat="1">
      <c r="BP49011" s="90"/>
    </row>
    <row r="49012" spans="68:68" customFormat="1">
      <c r="BP49012" s="90"/>
    </row>
    <row r="49013" spans="68:68" customFormat="1">
      <c r="BP49013" s="90"/>
    </row>
    <row r="49014" spans="68:68" customFormat="1">
      <c r="BP49014" s="90"/>
    </row>
    <row r="49015" spans="68:68" customFormat="1">
      <c r="BP49015" s="90"/>
    </row>
    <row r="49016" spans="68:68" customFormat="1">
      <c r="BP49016" s="90"/>
    </row>
    <row r="49017" spans="68:68" customFormat="1">
      <c r="BP49017" s="90"/>
    </row>
    <row r="49018" spans="68:68" customFormat="1">
      <c r="BP49018" s="90"/>
    </row>
    <row r="49019" spans="68:68" customFormat="1">
      <c r="BP49019" s="90"/>
    </row>
    <row r="49020" spans="68:68" customFormat="1">
      <c r="BP49020" s="90"/>
    </row>
    <row r="49021" spans="68:68" customFormat="1">
      <c r="BP49021" s="90"/>
    </row>
    <row r="49022" spans="68:68" customFormat="1">
      <c r="BP49022" s="90"/>
    </row>
    <row r="49023" spans="68:68" customFormat="1">
      <c r="BP49023" s="90"/>
    </row>
    <row r="49024" spans="68:68" customFormat="1">
      <c r="BP49024" s="90"/>
    </row>
    <row r="49025" spans="68:68" customFormat="1">
      <c r="BP49025" s="90"/>
    </row>
    <row r="49026" spans="68:68" customFormat="1">
      <c r="BP49026" s="90"/>
    </row>
    <row r="49027" spans="68:68" customFormat="1">
      <c r="BP49027" s="90"/>
    </row>
    <row r="49028" spans="68:68" customFormat="1">
      <c r="BP49028" s="90"/>
    </row>
    <row r="49029" spans="68:68" customFormat="1">
      <c r="BP49029" s="90"/>
    </row>
    <row r="49030" spans="68:68" customFormat="1">
      <c r="BP49030" s="90"/>
    </row>
    <row r="49031" spans="68:68" customFormat="1">
      <c r="BP49031" s="90"/>
    </row>
    <row r="49032" spans="68:68" customFormat="1">
      <c r="BP49032" s="90"/>
    </row>
    <row r="49033" spans="68:68" customFormat="1">
      <c r="BP49033" s="90"/>
    </row>
    <row r="49034" spans="68:68" customFormat="1">
      <c r="BP49034" s="90"/>
    </row>
    <row r="49035" spans="68:68" customFormat="1">
      <c r="BP49035" s="90"/>
    </row>
    <row r="49036" spans="68:68" customFormat="1">
      <c r="BP49036" s="90"/>
    </row>
    <row r="49037" spans="68:68" customFormat="1">
      <c r="BP49037" s="90"/>
    </row>
    <row r="49038" spans="68:68" customFormat="1">
      <c r="BP49038" s="90"/>
    </row>
    <row r="49039" spans="68:68" customFormat="1">
      <c r="BP49039" s="90"/>
    </row>
    <row r="49040" spans="68:68" customFormat="1">
      <c r="BP49040" s="90"/>
    </row>
    <row r="49041" spans="68:68" customFormat="1">
      <c r="BP49041" s="90"/>
    </row>
    <row r="49042" spans="68:68" customFormat="1">
      <c r="BP49042" s="90"/>
    </row>
    <row r="49043" spans="68:68" customFormat="1">
      <c r="BP49043" s="90"/>
    </row>
    <row r="49044" spans="68:68" customFormat="1">
      <c r="BP49044" s="90"/>
    </row>
    <row r="49045" spans="68:68" customFormat="1">
      <c r="BP49045" s="90"/>
    </row>
    <row r="49046" spans="68:68" customFormat="1">
      <c r="BP49046" s="90"/>
    </row>
    <row r="49047" spans="68:68" customFormat="1">
      <c r="BP49047" s="90"/>
    </row>
    <row r="49048" spans="68:68" customFormat="1">
      <c r="BP49048" s="90"/>
    </row>
    <row r="49049" spans="68:68" customFormat="1">
      <c r="BP49049" s="90"/>
    </row>
    <row r="49050" spans="68:68" customFormat="1">
      <c r="BP49050" s="90"/>
    </row>
    <row r="49051" spans="68:68" customFormat="1">
      <c r="BP49051" s="90"/>
    </row>
    <row r="49052" spans="68:68" customFormat="1">
      <c r="BP49052" s="90"/>
    </row>
    <row r="49053" spans="68:68" customFormat="1">
      <c r="BP49053" s="90"/>
    </row>
    <row r="49054" spans="68:68" customFormat="1">
      <c r="BP49054" s="90"/>
    </row>
    <row r="49055" spans="68:68" customFormat="1">
      <c r="BP49055" s="90"/>
    </row>
    <row r="49056" spans="68:68" customFormat="1">
      <c r="BP49056" s="90"/>
    </row>
    <row r="49057" spans="68:68" customFormat="1">
      <c r="BP49057" s="90"/>
    </row>
    <row r="49058" spans="68:68" customFormat="1">
      <c r="BP49058" s="90"/>
    </row>
    <row r="49059" spans="68:68" customFormat="1">
      <c r="BP49059" s="90"/>
    </row>
    <row r="49060" spans="68:68" customFormat="1">
      <c r="BP49060" s="90"/>
    </row>
    <row r="49061" spans="68:68" customFormat="1">
      <c r="BP49061" s="90"/>
    </row>
    <row r="49062" spans="68:68" customFormat="1">
      <c r="BP49062" s="90"/>
    </row>
    <row r="49063" spans="68:68" customFormat="1">
      <c r="BP49063" s="90"/>
    </row>
    <row r="49064" spans="68:68" customFormat="1">
      <c r="BP49064" s="90"/>
    </row>
    <row r="49065" spans="68:68" customFormat="1">
      <c r="BP49065" s="90"/>
    </row>
    <row r="49066" spans="68:68" customFormat="1">
      <c r="BP49066" s="90"/>
    </row>
    <row r="49067" spans="68:68" customFormat="1">
      <c r="BP49067" s="90"/>
    </row>
    <row r="49068" spans="68:68" customFormat="1">
      <c r="BP49068" s="90"/>
    </row>
    <row r="49069" spans="68:68" customFormat="1">
      <c r="BP49069" s="90"/>
    </row>
    <row r="49070" spans="68:68" customFormat="1">
      <c r="BP49070" s="90"/>
    </row>
    <row r="49071" spans="68:68" customFormat="1">
      <c r="BP49071" s="90"/>
    </row>
    <row r="49072" spans="68:68" customFormat="1">
      <c r="BP49072" s="90"/>
    </row>
    <row r="49073" spans="68:68" customFormat="1">
      <c r="BP49073" s="90"/>
    </row>
    <row r="49074" spans="68:68" customFormat="1">
      <c r="BP49074" s="90"/>
    </row>
    <row r="49075" spans="68:68" customFormat="1">
      <c r="BP49075" s="90"/>
    </row>
    <row r="49076" spans="68:68" customFormat="1">
      <c r="BP49076" s="90"/>
    </row>
    <row r="49077" spans="68:68" customFormat="1">
      <c r="BP49077" s="90"/>
    </row>
    <row r="49078" spans="68:68" customFormat="1">
      <c r="BP49078" s="90"/>
    </row>
    <row r="49079" spans="68:68" customFormat="1">
      <c r="BP49079" s="90"/>
    </row>
    <row r="49080" spans="68:68" customFormat="1">
      <c r="BP49080" s="90"/>
    </row>
    <row r="49081" spans="68:68" customFormat="1">
      <c r="BP49081" s="90"/>
    </row>
    <row r="49082" spans="68:68" customFormat="1">
      <c r="BP49082" s="90"/>
    </row>
    <row r="49083" spans="68:68" customFormat="1">
      <c r="BP49083" s="90"/>
    </row>
    <row r="49084" spans="68:68" customFormat="1">
      <c r="BP49084" s="90"/>
    </row>
    <row r="49085" spans="68:68" customFormat="1">
      <c r="BP49085" s="90"/>
    </row>
    <row r="49086" spans="68:68" customFormat="1">
      <c r="BP49086" s="90"/>
    </row>
    <row r="49087" spans="68:68" customFormat="1">
      <c r="BP49087" s="90"/>
    </row>
    <row r="49088" spans="68:68" customFormat="1">
      <c r="BP49088" s="90"/>
    </row>
    <row r="49089" spans="68:68" customFormat="1">
      <c r="BP49089" s="90"/>
    </row>
    <row r="49090" spans="68:68" customFormat="1">
      <c r="BP49090" s="90"/>
    </row>
    <row r="49091" spans="68:68" customFormat="1">
      <c r="BP49091" s="90"/>
    </row>
    <row r="49092" spans="68:68" customFormat="1">
      <c r="BP49092" s="90"/>
    </row>
    <row r="49093" spans="68:68" customFormat="1">
      <c r="BP49093" s="90"/>
    </row>
    <row r="49094" spans="68:68" customFormat="1">
      <c r="BP49094" s="90"/>
    </row>
    <row r="49095" spans="68:68" customFormat="1">
      <c r="BP49095" s="90"/>
    </row>
    <row r="49096" spans="68:68" customFormat="1">
      <c r="BP49096" s="90"/>
    </row>
    <row r="49097" spans="68:68" customFormat="1">
      <c r="BP49097" s="90"/>
    </row>
    <row r="49098" spans="68:68" customFormat="1">
      <c r="BP49098" s="90"/>
    </row>
    <row r="49099" spans="68:68" customFormat="1">
      <c r="BP49099" s="90"/>
    </row>
    <row r="49100" spans="68:68" customFormat="1">
      <c r="BP49100" s="90"/>
    </row>
    <row r="49101" spans="68:68" customFormat="1">
      <c r="BP49101" s="90"/>
    </row>
    <row r="49102" spans="68:68" customFormat="1">
      <c r="BP49102" s="90"/>
    </row>
    <row r="49103" spans="68:68" customFormat="1">
      <c r="BP49103" s="90"/>
    </row>
    <row r="49104" spans="68:68" customFormat="1">
      <c r="BP49104" s="90"/>
    </row>
    <row r="49105" spans="68:68" customFormat="1">
      <c r="BP49105" s="90"/>
    </row>
    <row r="49106" spans="68:68" customFormat="1">
      <c r="BP49106" s="90"/>
    </row>
    <row r="49107" spans="68:68" customFormat="1">
      <c r="BP49107" s="90"/>
    </row>
    <row r="49108" spans="68:68" customFormat="1">
      <c r="BP49108" s="90"/>
    </row>
    <row r="49109" spans="68:68" customFormat="1">
      <c r="BP49109" s="90"/>
    </row>
    <row r="49110" spans="68:68" customFormat="1">
      <c r="BP49110" s="90"/>
    </row>
    <row r="49111" spans="68:68" customFormat="1">
      <c r="BP49111" s="90"/>
    </row>
    <row r="49112" spans="68:68" customFormat="1">
      <c r="BP49112" s="90"/>
    </row>
    <row r="49113" spans="68:68" customFormat="1">
      <c r="BP49113" s="90"/>
    </row>
    <row r="49114" spans="68:68" customFormat="1">
      <c r="BP49114" s="90"/>
    </row>
    <row r="49115" spans="68:68" customFormat="1">
      <c r="BP49115" s="90"/>
    </row>
    <row r="49116" spans="68:68" customFormat="1">
      <c r="BP49116" s="90"/>
    </row>
    <row r="49117" spans="68:68" customFormat="1">
      <c r="BP49117" s="90"/>
    </row>
    <row r="49118" spans="68:68" customFormat="1">
      <c r="BP49118" s="90"/>
    </row>
    <row r="49119" spans="68:68" customFormat="1">
      <c r="BP49119" s="90"/>
    </row>
    <row r="49120" spans="68:68" customFormat="1">
      <c r="BP49120" s="90"/>
    </row>
    <row r="49121" spans="68:68" customFormat="1">
      <c r="BP49121" s="90"/>
    </row>
    <row r="49122" spans="68:68" customFormat="1">
      <c r="BP49122" s="90"/>
    </row>
    <row r="49123" spans="68:68" customFormat="1">
      <c r="BP49123" s="90"/>
    </row>
    <row r="49124" spans="68:68" customFormat="1">
      <c r="BP49124" s="90"/>
    </row>
    <row r="49125" spans="68:68" customFormat="1">
      <c r="BP49125" s="90"/>
    </row>
    <row r="49126" spans="68:68" customFormat="1">
      <c r="BP49126" s="90"/>
    </row>
    <row r="49127" spans="68:68" customFormat="1">
      <c r="BP49127" s="90"/>
    </row>
    <row r="49128" spans="68:68" customFormat="1">
      <c r="BP49128" s="90"/>
    </row>
    <row r="49129" spans="68:68" customFormat="1">
      <c r="BP49129" s="90"/>
    </row>
    <row r="49130" spans="68:68" customFormat="1">
      <c r="BP49130" s="90"/>
    </row>
    <row r="49131" spans="68:68" customFormat="1">
      <c r="BP49131" s="90"/>
    </row>
    <row r="49132" spans="68:68" customFormat="1">
      <c r="BP49132" s="90"/>
    </row>
    <row r="49133" spans="68:68" customFormat="1">
      <c r="BP49133" s="90"/>
    </row>
    <row r="49134" spans="68:68" customFormat="1">
      <c r="BP49134" s="90"/>
    </row>
    <row r="49135" spans="68:68" customFormat="1">
      <c r="BP49135" s="90"/>
    </row>
    <row r="49136" spans="68:68" customFormat="1">
      <c r="BP49136" s="90"/>
    </row>
    <row r="49137" spans="68:68" customFormat="1">
      <c r="BP49137" s="90"/>
    </row>
    <row r="49138" spans="68:68" customFormat="1">
      <c r="BP49138" s="90"/>
    </row>
    <row r="49139" spans="68:68" customFormat="1">
      <c r="BP49139" s="90"/>
    </row>
    <row r="49140" spans="68:68" customFormat="1">
      <c r="BP49140" s="90"/>
    </row>
    <row r="49141" spans="68:68" customFormat="1">
      <c r="BP49141" s="90"/>
    </row>
    <row r="49142" spans="68:68" customFormat="1">
      <c r="BP49142" s="90"/>
    </row>
    <row r="49143" spans="68:68" customFormat="1">
      <c r="BP49143" s="90"/>
    </row>
    <row r="49144" spans="68:68" customFormat="1">
      <c r="BP49144" s="90"/>
    </row>
    <row r="49145" spans="68:68" customFormat="1">
      <c r="BP49145" s="90"/>
    </row>
    <row r="49146" spans="68:68" customFormat="1">
      <c r="BP49146" s="90"/>
    </row>
    <row r="49147" spans="68:68" customFormat="1">
      <c r="BP49147" s="90"/>
    </row>
    <row r="49148" spans="68:68" customFormat="1">
      <c r="BP49148" s="90"/>
    </row>
    <row r="49149" spans="68:68" customFormat="1">
      <c r="BP49149" s="90"/>
    </row>
    <row r="49150" spans="68:68" customFormat="1">
      <c r="BP49150" s="90"/>
    </row>
    <row r="49151" spans="68:68" customFormat="1">
      <c r="BP49151" s="90"/>
    </row>
    <row r="49152" spans="68:68" customFormat="1">
      <c r="BP49152" s="90"/>
    </row>
    <row r="49153" spans="68:68" customFormat="1">
      <c r="BP49153" s="90"/>
    </row>
    <row r="49154" spans="68:68" customFormat="1">
      <c r="BP49154" s="90"/>
    </row>
    <row r="49155" spans="68:68" customFormat="1">
      <c r="BP49155" s="90"/>
    </row>
    <row r="49156" spans="68:68" customFormat="1">
      <c r="BP49156" s="90"/>
    </row>
    <row r="49157" spans="68:68" customFormat="1">
      <c r="BP49157" s="90"/>
    </row>
    <row r="49158" spans="68:68" customFormat="1">
      <c r="BP49158" s="90"/>
    </row>
    <row r="49159" spans="68:68" customFormat="1">
      <c r="BP49159" s="90"/>
    </row>
    <row r="49160" spans="68:68" customFormat="1">
      <c r="BP49160" s="90"/>
    </row>
    <row r="49161" spans="68:68" customFormat="1">
      <c r="BP49161" s="90"/>
    </row>
    <row r="49162" spans="68:68" customFormat="1">
      <c r="BP49162" s="90"/>
    </row>
    <row r="49163" spans="68:68" customFormat="1">
      <c r="BP49163" s="90"/>
    </row>
    <row r="49164" spans="68:68" customFormat="1">
      <c r="BP49164" s="90"/>
    </row>
    <row r="49165" spans="68:68" customFormat="1">
      <c r="BP49165" s="90"/>
    </row>
    <row r="49166" spans="68:68" customFormat="1">
      <c r="BP49166" s="90"/>
    </row>
    <row r="49167" spans="68:68" customFormat="1">
      <c r="BP49167" s="90"/>
    </row>
    <row r="49168" spans="68:68" customFormat="1">
      <c r="BP49168" s="90"/>
    </row>
    <row r="49169" spans="68:68" customFormat="1">
      <c r="BP49169" s="90"/>
    </row>
    <row r="49170" spans="68:68" customFormat="1">
      <c r="BP49170" s="90"/>
    </row>
    <row r="49171" spans="68:68" customFormat="1">
      <c r="BP49171" s="90"/>
    </row>
    <row r="49172" spans="68:68" customFormat="1">
      <c r="BP49172" s="90"/>
    </row>
    <row r="49173" spans="68:68" customFormat="1">
      <c r="BP49173" s="90"/>
    </row>
    <row r="49174" spans="68:68" customFormat="1">
      <c r="BP49174" s="90"/>
    </row>
    <row r="49175" spans="68:68" customFormat="1">
      <c r="BP49175" s="90"/>
    </row>
    <row r="49176" spans="68:68" customFormat="1">
      <c r="BP49176" s="90"/>
    </row>
    <row r="49177" spans="68:68" customFormat="1">
      <c r="BP49177" s="90"/>
    </row>
    <row r="49178" spans="68:68" customFormat="1">
      <c r="BP49178" s="90"/>
    </row>
    <row r="49179" spans="68:68" customFormat="1">
      <c r="BP49179" s="90"/>
    </row>
    <row r="49180" spans="68:68" customFormat="1">
      <c r="BP49180" s="90"/>
    </row>
    <row r="49181" spans="68:68" customFormat="1">
      <c r="BP49181" s="90"/>
    </row>
    <row r="49182" spans="68:68" customFormat="1">
      <c r="BP49182" s="90"/>
    </row>
    <row r="49183" spans="68:68" customFormat="1">
      <c r="BP49183" s="90"/>
    </row>
    <row r="49184" spans="68:68" customFormat="1">
      <c r="BP49184" s="90"/>
    </row>
    <row r="49185" spans="68:68" customFormat="1">
      <c r="BP49185" s="90"/>
    </row>
    <row r="49186" spans="68:68" customFormat="1">
      <c r="BP49186" s="90"/>
    </row>
    <row r="49187" spans="68:68" customFormat="1">
      <c r="BP49187" s="90"/>
    </row>
    <row r="49188" spans="68:68" customFormat="1">
      <c r="BP49188" s="90"/>
    </row>
    <row r="49189" spans="68:68" customFormat="1">
      <c r="BP49189" s="90"/>
    </row>
    <row r="49190" spans="68:68" customFormat="1">
      <c r="BP49190" s="90"/>
    </row>
    <row r="49191" spans="68:68" customFormat="1">
      <c r="BP49191" s="90"/>
    </row>
    <row r="49192" spans="68:68" customFormat="1">
      <c r="BP49192" s="90"/>
    </row>
    <row r="49193" spans="68:68" customFormat="1">
      <c r="BP49193" s="90"/>
    </row>
    <row r="49194" spans="68:68" customFormat="1">
      <c r="BP49194" s="90"/>
    </row>
    <row r="49195" spans="68:68" customFormat="1">
      <c r="BP49195" s="90"/>
    </row>
    <row r="49196" spans="68:68" customFormat="1">
      <c r="BP49196" s="90"/>
    </row>
    <row r="49197" spans="68:68" customFormat="1">
      <c r="BP49197" s="90"/>
    </row>
    <row r="49198" spans="68:68" customFormat="1">
      <c r="BP49198" s="90"/>
    </row>
    <row r="49199" spans="68:68" customFormat="1">
      <c r="BP49199" s="90"/>
    </row>
    <row r="49200" spans="68:68" customFormat="1">
      <c r="BP49200" s="90"/>
    </row>
    <row r="49201" spans="68:68" customFormat="1">
      <c r="BP49201" s="90"/>
    </row>
    <row r="49202" spans="68:68" customFormat="1">
      <c r="BP49202" s="90"/>
    </row>
    <row r="49203" spans="68:68" customFormat="1">
      <c r="BP49203" s="90"/>
    </row>
    <row r="49204" spans="68:68" customFormat="1">
      <c r="BP49204" s="90"/>
    </row>
    <row r="49205" spans="68:68" customFormat="1">
      <c r="BP49205" s="90"/>
    </row>
    <row r="49206" spans="68:68" customFormat="1">
      <c r="BP49206" s="90"/>
    </row>
    <row r="49207" spans="68:68" customFormat="1">
      <c r="BP49207" s="90"/>
    </row>
    <row r="49208" spans="68:68" customFormat="1">
      <c r="BP49208" s="90"/>
    </row>
    <row r="49209" spans="68:68" customFormat="1">
      <c r="BP49209" s="90"/>
    </row>
    <row r="49210" spans="68:68" customFormat="1">
      <c r="BP49210" s="90"/>
    </row>
    <row r="49211" spans="68:68" customFormat="1">
      <c r="BP49211" s="90"/>
    </row>
    <row r="49212" spans="68:68" customFormat="1">
      <c r="BP49212" s="90"/>
    </row>
    <row r="49213" spans="68:68" customFormat="1">
      <c r="BP49213" s="90"/>
    </row>
    <row r="49214" spans="68:68" customFormat="1">
      <c r="BP49214" s="90"/>
    </row>
    <row r="49215" spans="68:68" customFormat="1">
      <c r="BP49215" s="90"/>
    </row>
    <row r="49216" spans="68:68" customFormat="1">
      <c r="BP49216" s="90"/>
    </row>
    <row r="49217" spans="68:68" customFormat="1">
      <c r="BP49217" s="90"/>
    </row>
    <row r="49218" spans="68:68" customFormat="1">
      <c r="BP49218" s="90"/>
    </row>
    <row r="49219" spans="68:68" customFormat="1">
      <c r="BP49219" s="90"/>
    </row>
    <row r="49220" spans="68:68" customFormat="1">
      <c r="BP49220" s="90"/>
    </row>
    <row r="49221" spans="68:68" customFormat="1">
      <c r="BP49221" s="90"/>
    </row>
    <row r="49222" spans="68:68" customFormat="1">
      <c r="BP49222" s="90"/>
    </row>
    <row r="49223" spans="68:68" customFormat="1">
      <c r="BP49223" s="90"/>
    </row>
    <row r="49224" spans="68:68" customFormat="1">
      <c r="BP49224" s="90"/>
    </row>
    <row r="49225" spans="68:68" customFormat="1">
      <c r="BP49225" s="90"/>
    </row>
    <row r="49226" spans="68:68" customFormat="1">
      <c r="BP49226" s="90"/>
    </row>
    <row r="49227" spans="68:68" customFormat="1">
      <c r="BP49227" s="90"/>
    </row>
    <row r="49228" spans="68:68" customFormat="1">
      <c r="BP49228" s="90"/>
    </row>
    <row r="49229" spans="68:68" customFormat="1">
      <c r="BP49229" s="90"/>
    </row>
    <row r="49230" spans="68:68" customFormat="1">
      <c r="BP49230" s="90"/>
    </row>
    <row r="49231" spans="68:68" customFormat="1">
      <c r="BP49231" s="90"/>
    </row>
    <row r="49232" spans="68:68" customFormat="1">
      <c r="BP49232" s="90"/>
    </row>
    <row r="49233" spans="68:68" customFormat="1">
      <c r="BP49233" s="90"/>
    </row>
    <row r="49234" spans="68:68" customFormat="1">
      <c r="BP49234" s="90"/>
    </row>
    <row r="49235" spans="68:68" customFormat="1">
      <c r="BP49235" s="90"/>
    </row>
    <row r="49236" spans="68:68" customFormat="1">
      <c r="BP49236" s="90"/>
    </row>
    <row r="49237" spans="68:68" customFormat="1">
      <c r="BP49237" s="90"/>
    </row>
    <row r="49238" spans="68:68" customFormat="1">
      <c r="BP49238" s="90"/>
    </row>
    <row r="49239" spans="68:68" customFormat="1">
      <c r="BP49239" s="90"/>
    </row>
    <row r="49240" spans="68:68" customFormat="1">
      <c r="BP49240" s="90"/>
    </row>
    <row r="49241" spans="68:68" customFormat="1">
      <c r="BP49241" s="90"/>
    </row>
    <row r="49242" spans="68:68" customFormat="1">
      <c r="BP49242" s="90"/>
    </row>
    <row r="49243" spans="68:68" customFormat="1">
      <c r="BP49243" s="90"/>
    </row>
    <row r="49244" spans="68:68" customFormat="1">
      <c r="BP49244" s="90"/>
    </row>
    <row r="49245" spans="68:68" customFormat="1">
      <c r="BP49245" s="90"/>
    </row>
    <row r="49246" spans="68:68" customFormat="1">
      <c r="BP49246" s="90"/>
    </row>
    <row r="49247" spans="68:68" customFormat="1">
      <c r="BP49247" s="90"/>
    </row>
    <row r="49248" spans="68:68" customFormat="1">
      <c r="BP49248" s="90"/>
    </row>
    <row r="49249" spans="68:68" customFormat="1">
      <c r="BP49249" s="90"/>
    </row>
    <row r="49250" spans="68:68" customFormat="1">
      <c r="BP49250" s="90"/>
    </row>
    <row r="49251" spans="68:68" customFormat="1">
      <c r="BP49251" s="90"/>
    </row>
    <row r="49252" spans="68:68" customFormat="1">
      <c r="BP49252" s="90"/>
    </row>
    <row r="49253" spans="68:68" customFormat="1">
      <c r="BP49253" s="90"/>
    </row>
    <row r="49254" spans="68:68" customFormat="1">
      <c r="BP49254" s="90"/>
    </row>
    <row r="49255" spans="68:68" customFormat="1">
      <c r="BP49255" s="90"/>
    </row>
    <row r="49256" spans="68:68" customFormat="1">
      <c r="BP49256" s="90"/>
    </row>
    <row r="49257" spans="68:68" customFormat="1">
      <c r="BP49257" s="90"/>
    </row>
    <row r="49258" spans="68:68" customFormat="1">
      <c r="BP49258" s="90"/>
    </row>
    <row r="49259" spans="68:68" customFormat="1">
      <c r="BP49259" s="90"/>
    </row>
    <row r="49260" spans="68:68" customFormat="1">
      <c r="BP49260" s="90"/>
    </row>
    <row r="49261" spans="68:68" customFormat="1">
      <c r="BP49261" s="90"/>
    </row>
    <row r="49262" spans="68:68" customFormat="1">
      <c r="BP49262" s="90"/>
    </row>
    <row r="49263" spans="68:68" customFormat="1">
      <c r="BP49263" s="90"/>
    </row>
    <row r="49264" spans="68:68" customFormat="1">
      <c r="BP49264" s="90"/>
    </row>
    <row r="49265" spans="68:68" customFormat="1">
      <c r="BP49265" s="90"/>
    </row>
    <row r="49266" spans="68:68" customFormat="1">
      <c r="BP49266" s="90"/>
    </row>
    <row r="49267" spans="68:68" customFormat="1">
      <c r="BP49267" s="90"/>
    </row>
    <row r="49268" spans="68:68" customFormat="1">
      <c r="BP49268" s="90"/>
    </row>
    <row r="49269" spans="68:68" customFormat="1">
      <c r="BP49269" s="90"/>
    </row>
    <row r="49270" spans="68:68" customFormat="1">
      <c r="BP49270" s="90"/>
    </row>
    <row r="49271" spans="68:68" customFormat="1">
      <c r="BP49271" s="90"/>
    </row>
    <row r="49272" spans="68:68" customFormat="1">
      <c r="BP49272" s="90"/>
    </row>
    <row r="49273" spans="68:68" customFormat="1">
      <c r="BP49273" s="90"/>
    </row>
    <row r="49274" spans="68:68" customFormat="1">
      <c r="BP49274" s="90"/>
    </row>
    <row r="49275" spans="68:68" customFormat="1">
      <c r="BP49275" s="90"/>
    </row>
    <row r="49276" spans="68:68" customFormat="1">
      <c r="BP49276" s="90"/>
    </row>
    <row r="49277" spans="68:68" customFormat="1">
      <c r="BP49277" s="90"/>
    </row>
    <row r="49278" spans="68:68" customFormat="1">
      <c r="BP49278" s="90"/>
    </row>
    <row r="49279" spans="68:68" customFormat="1">
      <c r="BP49279" s="90"/>
    </row>
    <row r="49280" spans="68:68" customFormat="1">
      <c r="BP49280" s="90"/>
    </row>
    <row r="49281" spans="68:68" customFormat="1">
      <c r="BP49281" s="90"/>
    </row>
    <row r="49282" spans="68:68" customFormat="1">
      <c r="BP49282" s="90"/>
    </row>
    <row r="49283" spans="68:68" customFormat="1">
      <c r="BP49283" s="90"/>
    </row>
    <row r="49284" spans="68:68" customFormat="1">
      <c r="BP49284" s="90"/>
    </row>
    <row r="49285" spans="68:68" customFormat="1">
      <c r="BP49285" s="90"/>
    </row>
    <row r="49286" spans="68:68" customFormat="1">
      <c r="BP49286" s="90"/>
    </row>
    <row r="49287" spans="68:68" customFormat="1">
      <c r="BP49287" s="90"/>
    </row>
    <row r="49288" spans="68:68" customFormat="1">
      <c r="BP49288" s="90"/>
    </row>
    <row r="49289" spans="68:68" customFormat="1">
      <c r="BP49289" s="90"/>
    </row>
    <row r="49290" spans="68:68" customFormat="1">
      <c r="BP49290" s="90"/>
    </row>
    <row r="49291" spans="68:68" customFormat="1">
      <c r="BP49291" s="90"/>
    </row>
    <row r="49292" spans="68:68" customFormat="1">
      <c r="BP49292" s="90"/>
    </row>
    <row r="49293" spans="68:68" customFormat="1">
      <c r="BP49293" s="90"/>
    </row>
    <row r="49294" spans="68:68" customFormat="1">
      <c r="BP49294" s="90"/>
    </row>
    <row r="49295" spans="68:68" customFormat="1">
      <c r="BP49295" s="90"/>
    </row>
    <row r="49296" spans="68:68" customFormat="1">
      <c r="BP49296" s="90"/>
    </row>
    <row r="49297" spans="68:68" customFormat="1">
      <c r="BP49297" s="90"/>
    </row>
    <row r="49298" spans="68:68" customFormat="1">
      <c r="BP49298" s="90"/>
    </row>
    <row r="49299" spans="68:68" customFormat="1">
      <c r="BP49299" s="90"/>
    </row>
    <row r="49300" spans="68:68" customFormat="1">
      <c r="BP49300" s="90"/>
    </row>
    <row r="49301" spans="68:68" customFormat="1">
      <c r="BP49301" s="90"/>
    </row>
    <row r="49302" spans="68:68" customFormat="1">
      <c r="BP49302" s="90"/>
    </row>
    <row r="49303" spans="68:68" customFormat="1">
      <c r="BP49303" s="90"/>
    </row>
    <row r="49304" spans="68:68" customFormat="1">
      <c r="BP49304" s="90"/>
    </row>
    <row r="49305" spans="68:68" customFormat="1">
      <c r="BP49305" s="90"/>
    </row>
    <row r="49306" spans="68:68" customFormat="1">
      <c r="BP49306" s="90"/>
    </row>
    <row r="49307" spans="68:68" customFormat="1">
      <c r="BP49307" s="90"/>
    </row>
    <row r="49308" spans="68:68" customFormat="1">
      <c r="BP49308" s="90"/>
    </row>
    <row r="49309" spans="68:68" customFormat="1">
      <c r="BP49309" s="90"/>
    </row>
    <row r="49310" spans="68:68" customFormat="1">
      <c r="BP49310" s="90"/>
    </row>
    <row r="49311" spans="68:68" customFormat="1">
      <c r="BP49311" s="90"/>
    </row>
    <row r="49312" spans="68:68" customFormat="1">
      <c r="BP49312" s="90"/>
    </row>
    <row r="49313" spans="68:68" customFormat="1">
      <c r="BP49313" s="90"/>
    </row>
    <row r="49314" spans="68:68" customFormat="1">
      <c r="BP49314" s="90"/>
    </row>
    <row r="49315" spans="68:68" customFormat="1">
      <c r="BP49315" s="90"/>
    </row>
    <row r="49316" spans="68:68" customFormat="1">
      <c r="BP49316" s="90"/>
    </row>
    <row r="49317" spans="68:68" customFormat="1">
      <c r="BP49317" s="90"/>
    </row>
    <row r="49318" spans="68:68" customFormat="1">
      <c r="BP49318" s="90"/>
    </row>
    <row r="49319" spans="68:68" customFormat="1">
      <c r="BP49319" s="90"/>
    </row>
    <row r="49320" spans="68:68" customFormat="1">
      <c r="BP49320" s="90"/>
    </row>
    <row r="49321" spans="68:68" customFormat="1">
      <c r="BP49321" s="90"/>
    </row>
    <row r="49322" spans="68:68" customFormat="1">
      <c r="BP49322" s="90"/>
    </row>
    <row r="49323" spans="68:68" customFormat="1">
      <c r="BP49323" s="90"/>
    </row>
    <row r="49324" spans="68:68" customFormat="1">
      <c r="BP49324" s="90"/>
    </row>
    <row r="49325" spans="68:68" customFormat="1">
      <c r="BP49325" s="90"/>
    </row>
    <row r="49326" spans="68:68" customFormat="1">
      <c r="BP49326" s="90"/>
    </row>
    <row r="49327" spans="68:68" customFormat="1">
      <c r="BP49327" s="90"/>
    </row>
    <row r="49328" spans="68:68" customFormat="1">
      <c r="BP49328" s="90"/>
    </row>
    <row r="49329" spans="68:68" customFormat="1">
      <c r="BP49329" s="90"/>
    </row>
    <row r="49330" spans="68:68" customFormat="1">
      <c r="BP49330" s="90"/>
    </row>
    <row r="49331" spans="68:68" customFormat="1">
      <c r="BP49331" s="90"/>
    </row>
    <row r="49332" spans="68:68" customFormat="1">
      <c r="BP49332" s="90"/>
    </row>
    <row r="49333" spans="68:68" customFormat="1">
      <c r="BP49333" s="90"/>
    </row>
    <row r="49334" spans="68:68" customFormat="1">
      <c r="BP49334" s="90"/>
    </row>
    <row r="49335" spans="68:68" customFormat="1">
      <c r="BP49335" s="90"/>
    </row>
    <row r="49336" spans="68:68" customFormat="1">
      <c r="BP49336" s="90"/>
    </row>
    <row r="49337" spans="68:68" customFormat="1">
      <c r="BP49337" s="90"/>
    </row>
    <row r="49338" spans="68:68" customFormat="1">
      <c r="BP49338" s="90"/>
    </row>
    <row r="49339" spans="68:68" customFormat="1">
      <c r="BP49339" s="90"/>
    </row>
    <row r="49340" spans="68:68" customFormat="1">
      <c r="BP49340" s="90"/>
    </row>
    <row r="49341" spans="68:68" customFormat="1">
      <c r="BP49341" s="90"/>
    </row>
    <row r="49342" spans="68:68" customFormat="1">
      <c r="BP49342" s="90"/>
    </row>
    <row r="49343" spans="68:68" customFormat="1">
      <c r="BP49343" s="90"/>
    </row>
    <row r="49344" spans="68:68" customFormat="1">
      <c r="BP49344" s="90"/>
    </row>
    <row r="49345" spans="68:68" customFormat="1">
      <c r="BP49345" s="90"/>
    </row>
    <row r="49346" spans="68:68" customFormat="1">
      <c r="BP49346" s="90"/>
    </row>
    <row r="49347" spans="68:68" customFormat="1">
      <c r="BP49347" s="90"/>
    </row>
    <row r="49348" spans="68:68" customFormat="1">
      <c r="BP49348" s="90"/>
    </row>
    <row r="49349" spans="68:68" customFormat="1">
      <c r="BP49349" s="90"/>
    </row>
    <row r="49350" spans="68:68" customFormat="1">
      <c r="BP49350" s="90"/>
    </row>
    <row r="49351" spans="68:68" customFormat="1">
      <c r="BP49351" s="90"/>
    </row>
    <row r="49352" spans="68:68" customFormat="1">
      <c r="BP49352" s="90"/>
    </row>
    <row r="49353" spans="68:68" customFormat="1">
      <c r="BP49353" s="90"/>
    </row>
    <row r="49354" spans="68:68" customFormat="1">
      <c r="BP49354" s="90"/>
    </row>
    <row r="49355" spans="68:68" customFormat="1">
      <c r="BP49355" s="90"/>
    </row>
    <row r="49356" spans="68:68" customFormat="1">
      <c r="BP49356" s="90"/>
    </row>
    <row r="49357" spans="68:68" customFormat="1">
      <c r="BP49357" s="90"/>
    </row>
    <row r="49358" spans="68:68" customFormat="1">
      <c r="BP49358" s="90"/>
    </row>
    <row r="49359" spans="68:68" customFormat="1">
      <c r="BP49359" s="90"/>
    </row>
    <row r="49360" spans="68:68" customFormat="1">
      <c r="BP49360" s="90"/>
    </row>
    <row r="49361" spans="68:68" customFormat="1">
      <c r="BP49361" s="90"/>
    </row>
    <row r="49362" spans="68:68" customFormat="1">
      <c r="BP49362" s="90"/>
    </row>
    <row r="49363" spans="68:68" customFormat="1">
      <c r="BP49363" s="90"/>
    </row>
    <row r="49364" spans="68:68" customFormat="1">
      <c r="BP49364" s="90"/>
    </row>
    <row r="49365" spans="68:68" customFormat="1">
      <c r="BP49365" s="90"/>
    </row>
    <row r="49366" spans="68:68" customFormat="1">
      <c r="BP49366" s="90"/>
    </row>
    <row r="49367" spans="68:68" customFormat="1">
      <c r="BP49367" s="90"/>
    </row>
    <row r="49368" spans="68:68" customFormat="1">
      <c r="BP49368" s="90"/>
    </row>
    <row r="49369" spans="68:68" customFormat="1">
      <c r="BP49369" s="90"/>
    </row>
    <row r="49370" spans="68:68" customFormat="1">
      <c r="BP49370" s="90"/>
    </row>
    <row r="49371" spans="68:68" customFormat="1">
      <c r="BP49371" s="90"/>
    </row>
    <row r="49372" spans="68:68" customFormat="1">
      <c r="BP49372" s="90"/>
    </row>
    <row r="49373" spans="68:68" customFormat="1">
      <c r="BP49373" s="90"/>
    </row>
    <row r="49374" spans="68:68" customFormat="1">
      <c r="BP49374" s="90"/>
    </row>
    <row r="49375" spans="68:68" customFormat="1">
      <c r="BP49375" s="90"/>
    </row>
    <row r="49376" spans="68:68" customFormat="1">
      <c r="BP49376" s="90"/>
    </row>
    <row r="49377" spans="68:68" customFormat="1">
      <c r="BP49377" s="90"/>
    </row>
    <row r="49378" spans="68:68" customFormat="1">
      <c r="BP49378" s="90"/>
    </row>
    <row r="49379" spans="68:68" customFormat="1">
      <c r="BP49379" s="90"/>
    </row>
    <row r="49380" spans="68:68" customFormat="1">
      <c r="BP49380" s="90"/>
    </row>
    <row r="49381" spans="68:68" customFormat="1">
      <c r="BP49381" s="90"/>
    </row>
    <row r="49382" spans="68:68" customFormat="1">
      <c r="BP49382" s="90"/>
    </row>
    <row r="49383" spans="68:68" customFormat="1">
      <c r="BP49383" s="90"/>
    </row>
    <row r="49384" spans="68:68" customFormat="1">
      <c r="BP49384" s="90"/>
    </row>
    <row r="49385" spans="68:68" customFormat="1">
      <c r="BP49385" s="90"/>
    </row>
    <row r="49386" spans="68:68" customFormat="1">
      <c r="BP49386" s="90"/>
    </row>
    <row r="49387" spans="68:68" customFormat="1">
      <c r="BP49387" s="90"/>
    </row>
    <row r="49388" spans="68:68" customFormat="1">
      <c r="BP49388" s="90"/>
    </row>
    <row r="49389" spans="68:68" customFormat="1">
      <c r="BP49389" s="90"/>
    </row>
    <row r="49390" spans="68:68" customFormat="1">
      <c r="BP49390" s="90"/>
    </row>
    <row r="49391" spans="68:68" customFormat="1">
      <c r="BP49391" s="90"/>
    </row>
    <row r="49392" spans="68:68" customFormat="1">
      <c r="BP49392" s="90"/>
    </row>
    <row r="49393" spans="68:68" customFormat="1">
      <c r="BP49393" s="90"/>
    </row>
    <row r="49394" spans="68:68" customFormat="1">
      <c r="BP49394" s="90"/>
    </row>
    <row r="49395" spans="68:68" customFormat="1">
      <c r="BP49395" s="90"/>
    </row>
    <row r="49396" spans="68:68" customFormat="1">
      <c r="BP49396" s="90"/>
    </row>
    <row r="49397" spans="68:68" customFormat="1">
      <c r="BP49397" s="90"/>
    </row>
    <row r="49398" spans="68:68" customFormat="1">
      <c r="BP49398" s="90"/>
    </row>
    <row r="49399" spans="68:68" customFormat="1">
      <c r="BP49399" s="90"/>
    </row>
    <row r="49400" spans="68:68" customFormat="1">
      <c r="BP49400" s="90"/>
    </row>
    <row r="49401" spans="68:68" customFormat="1">
      <c r="BP49401" s="90"/>
    </row>
    <row r="49402" spans="68:68" customFormat="1">
      <c r="BP49402" s="90"/>
    </row>
    <row r="49403" spans="68:68" customFormat="1">
      <c r="BP49403" s="90"/>
    </row>
    <row r="49404" spans="68:68" customFormat="1">
      <c r="BP49404" s="90"/>
    </row>
    <row r="49405" spans="68:68" customFormat="1">
      <c r="BP49405" s="90"/>
    </row>
    <row r="49406" spans="68:68" customFormat="1">
      <c r="BP49406" s="90"/>
    </row>
    <row r="49407" spans="68:68" customFormat="1">
      <c r="BP49407" s="90"/>
    </row>
    <row r="49408" spans="68:68" customFormat="1">
      <c r="BP49408" s="90"/>
    </row>
    <row r="49409" spans="68:68" customFormat="1">
      <c r="BP49409" s="90"/>
    </row>
    <row r="49410" spans="68:68" customFormat="1">
      <c r="BP49410" s="90"/>
    </row>
    <row r="49411" spans="68:68" customFormat="1">
      <c r="BP49411" s="90"/>
    </row>
    <row r="49412" spans="68:68" customFormat="1">
      <c r="BP49412" s="90"/>
    </row>
    <row r="49413" spans="68:68" customFormat="1">
      <c r="BP49413" s="90"/>
    </row>
    <row r="49414" spans="68:68" customFormat="1">
      <c r="BP49414" s="90"/>
    </row>
    <row r="49415" spans="68:68" customFormat="1">
      <c r="BP49415" s="90"/>
    </row>
    <row r="49416" spans="68:68" customFormat="1">
      <c r="BP49416" s="90"/>
    </row>
    <row r="49417" spans="68:68" customFormat="1">
      <c r="BP49417" s="90"/>
    </row>
    <row r="49418" spans="68:68" customFormat="1">
      <c r="BP49418" s="90"/>
    </row>
    <row r="49419" spans="68:68" customFormat="1">
      <c r="BP49419" s="90"/>
    </row>
    <row r="49420" spans="68:68" customFormat="1">
      <c r="BP49420" s="90"/>
    </row>
    <row r="49421" spans="68:68" customFormat="1">
      <c r="BP49421" s="90"/>
    </row>
    <row r="49422" spans="68:68" customFormat="1">
      <c r="BP49422" s="90"/>
    </row>
    <row r="49423" spans="68:68" customFormat="1">
      <c r="BP49423" s="90"/>
    </row>
    <row r="49424" spans="68:68" customFormat="1">
      <c r="BP49424" s="90"/>
    </row>
    <row r="49425" spans="68:68" customFormat="1">
      <c r="BP49425" s="90"/>
    </row>
    <row r="49426" spans="68:68" customFormat="1">
      <c r="BP49426" s="90"/>
    </row>
    <row r="49427" spans="68:68" customFormat="1">
      <c r="BP49427" s="90"/>
    </row>
    <row r="49428" spans="68:68" customFormat="1">
      <c r="BP49428" s="90"/>
    </row>
    <row r="49429" spans="68:68" customFormat="1">
      <c r="BP49429" s="90"/>
    </row>
    <row r="49430" spans="68:68" customFormat="1">
      <c r="BP49430" s="90"/>
    </row>
    <row r="49431" spans="68:68" customFormat="1">
      <c r="BP49431" s="90"/>
    </row>
    <row r="49432" spans="68:68" customFormat="1">
      <c r="BP49432" s="90"/>
    </row>
    <row r="49433" spans="68:68" customFormat="1">
      <c r="BP49433" s="90"/>
    </row>
    <row r="49434" spans="68:68" customFormat="1">
      <c r="BP49434" s="90"/>
    </row>
    <row r="49435" spans="68:68" customFormat="1">
      <c r="BP49435" s="90"/>
    </row>
    <row r="49436" spans="68:68" customFormat="1">
      <c r="BP49436" s="90"/>
    </row>
    <row r="49437" spans="68:68" customFormat="1">
      <c r="BP49437" s="90"/>
    </row>
    <row r="49438" spans="68:68" customFormat="1">
      <c r="BP49438" s="90"/>
    </row>
    <row r="49439" spans="68:68" customFormat="1">
      <c r="BP49439" s="90"/>
    </row>
    <row r="49440" spans="68:68" customFormat="1">
      <c r="BP49440" s="90"/>
    </row>
    <row r="49441" spans="68:68" customFormat="1">
      <c r="BP49441" s="90"/>
    </row>
    <row r="49442" spans="68:68" customFormat="1">
      <c r="BP49442" s="90"/>
    </row>
    <row r="49443" spans="68:68" customFormat="1">
      <c r="BP49443" s="90"/>
    </row>
    <row r="49444" spans="68:68" customFormat="1">
      <c r="BP49444" s="90"/>
    </row>
    <row r="49445" spans="68:68" customFormat="1">
      <c r="BP49445" s="90"/>
    </row>
    <row r="49446" spans="68:68" customFormat="1">
      <c r="BP49446" s="90"/>
    </row>
    <row r="49447" spans="68:68" customFormat="1">
      <c r="BP49447" s="90"/>
    </row>
    <row r="49448" spans="68:68" customFormat="1">
      <c r="BP49448" s="90"/>
    </row>
    <row r="49449" spans="68:68" customFormat="1">
      <c r="BP49449" s="90"/>
    </row>
    <row r="49450" spans="68:68" customFormat="1">
      <c r="BP49450" s="90"/>
    </row>
    <row r="49451" spans="68:68" customFormat="1">
      <c r="BP49451" s="90"/>
    </row>
    <row r="49452" spans="68:68" customFormat="1">
      <c r="BP49452" s="90"/>
    </row>
    <row r="49453" spans="68:68" customFormat="1">
      <c r="BP49453" s="90"/>
    </row>
    <row r="49454" spans="68:68" customFormat="1">
      <c r="BP49454" s="90"/>
    </row>
    <row r="49455" spans="68:68" customFormat="1">
      <c r="BP49455" s="90"/>
    </row>
    <row r="49456" spans="68:68" customFormat="1">
      <c r="BP49456" s="90"/>
    </row>
    <row r="49457" spans="68:68" customFormat="1">
      <c r="BP49457" s="90"/>
    </row>
    <row r="49458" spans="68:68" customFormat="1">
      <c r="BP49458" s="90"/>
    </row>
    <row r="49459" spans="68:68" customFormat="1">
      <c r="BP49459" s="90"/>
    </row>
    <row r="49460" spans="68:68" customFormat="1">
      <c r="BP49460" s="90"/>
    </row>
    <row r="49461" spans="68:68" customFormat="1">
      <c r="BP49461" s="90"/>
    </row>
    <row r="49462" spans="68:68" customFormat="1">
      <c r="BP49462" s="90"/>
    </row>
    <row r="49463" spans="68:68" customFormat="1">
      <c r="BP49463" s="90"/>
    </row>
    <row r="49464" spans="68:68" customFormat="1">
      <c r="BP49464" s="90"/>
    </row>
    <row r="49465" spans="68:68" customFormat="1">
      <c r="BP49465" s="90"/>
    </row>
    <row r="49466" spans="68:68" customFormat="1">
      <c r="BP49466" s="90"/>
    </row>
    <row r="49467" spans="68:68" customFormat="1">
      <c r="BP49467" s="90"/>
    </row>
    <row r="49468" spans="68:68" customFormat="1">
      <c r="BP49468" s="90"/>
    </row>
    <row r="49469" spans="68:68" customFormat="1">
      <c r="BP49469" s="90"/>
    </row>
    <row r="49470" spans="68:68" customFormat="1">
      <c r="BP49470" s="90"/>
    </row>
    <row r="49471" spans="68:68" customFormat="1">
      <c r="BP49471" s="90"/>
    </row>
    <row r="49472" spans="68:68" customFormat="1">
      <c r="BP49472" s="90"/>
    </row>
    <row r="49473" spans="68:68" customFormat="1">
      <c r="BP49473" s="90"/>
    </row>
    <row r="49474" spans="68:68" customFormat="1">
      <c r="BP49474" s="90"/>
    </row>
    <row r="49475" spans="68:68" customFormat="1">
      <c r="BP49475" s="90"/>
    </row>
    <row r="49476" spans="68:68" customFormat="1">
      <c r="BP49476" s="90"/>
    </row>
    <row r="49477" spans="68:68" customFormat="1">
      <c r="BP49477" s="90"/>
    </row>
    <row r="49478" spans="68:68" customFormat="1">
      <c r="BP49478" s="90"/>
    </row>
    <row r="49479" spans="68:68" customFormat="1">
      <c r="BP49479" s="90"/>
    </row>
    <row r="49480" spans="68:68" customFormat="1">
      <c r="BP49480" s="90"/>
    </row>
    <row r="49481" spans="68:68" customFormat="1">
      <c r="BP49481" s="90"/>
    </row>
    <row r="49482" spans="68:68" customFormat="1">
      <c r="BP49482" s="90"/>
    </row>
    <row r="49483" spans="68:68" customFormat="1">
      <c r="BP49483" s="90"/>
    </row>
    <row r="49484" spans="68:68" customFormat="1">
      <c r="BP49484" s="90"/>
    </row>
    <row r="49485" spans="68:68" customFormat="1">
      <c r="BP49485" s="90"/>
    </row>
    <row r="49486" spans="68:68" customFormat="1">
      <c r="BP49486" s="90"/>
    </row>
    <row r="49487" spans="68:68" customFormat="1">
      <c r="BP49487" s="90"/>
    </row>
    <row r="49488" spans="68:68" customFormat="1">
      <c r="BP49488" s="90"/>
    </row>
    <row r="49489" spans="68:68" customFormat="1">
      <c r="BP49489" s="90"/>
    </row>
    <row r="49490" spans="68:68" customFormat="1">
      <c r="BP49490" s="90"/>
    </row>
    <row r="49491" spans="68:68" customFormat="1">
      <c r="BP49491" s="90"/>
    </row>
    <row r="49492" spans="68:68" customFormat="1">
      <c r="BP49492" s="90"/>
    </row>
    <row r="49493" spans="68:68" customFormat="1">
      <c r="BP49493" s="90"/>
    </row>
    <row r="49494" spans="68:68" customFormat="1">
      <c r="BP49494" s="90"/>
    </row>
    <row r="49495" spans="68:68" customFormat="1">
      <c r="BP49495" s="90"/>
    </row>
    <row r="49496" spans="68:68" customFormat="1">
      <c r="BP49496" s="90"/>
    </row>
    <row r="49497" spans="68:68" customFormat="1">
      <c r="BP49497" s="90"/>
    </row>
    <row r="49498" spans="68:68" customFormat="1">
      <c r="BP49498" s="90"/>
    </row>
    <row r="49499" spans="68:68" customFormat="1">
      <c r="BP49499" s="90"/>
    </row>
    <row r="49500" spans="68:68" customFormat="1">
      <c r="BP49500" s="90"/>
    </row>
    <row r="49501" spans="68:68" customFormat="1">
      <c r="BP49501" s="90"/>
    </row>
    <row r="49502" spans="68:68" customFormat="1">
      <c r="BP49502" s="90"/>
    </row>
    <row r="49503" spans="68:68" customFormat="1">
      <c r="BP49503" s="90"/>
    </row>
    <row r="49504" spans="68:68" customFormat="1">
      <c r="BP49504" s="90"/>
    </row>
    <row r="49505" spans="68:68" customFormat="1">
      <c r="BP49505" s="90"/>
    </row>
    <row r="49506" spans="68:68" customFormat="1">
      <c r="BP49506" s="90"/>
    </row>
    <row r="49507" spans="68:68" customFormat="1">
      <c r="BP49507" s="90"/>
    </row>
    <row r="49508" spans="68:68" customFormat="1">
      <c r="BP49508" s="90"/>
    </row>
    <row r="49509" spans="68:68" customFormat="1">
      <c r="BP49509" s="90"/>
    </row>
    <row r="49510" spans="68:68" customFormat="1">
      <c r="BP49510" s="90"/>
    </row>
    <row r="49511" spans="68:68" customFormat="1">
      <c r="BP49511" s="90"/>
    </row>
    <row r="49512" spans="68:68" customFormat="1">
      <c r="BP49512" s="90"/>
    </row>
    <row r="49513" spans="68:68" customFormat="1">
      <c r="BP49513" s="90"/>
    </row>
    <row r="49514" spans="68:68" customFormat="1">
      <c r="BP49514" s="90"/>
    </row>
    <row r="49515" spans="68:68" customFormat="1">
      <c r="BP49515" s="90"/>
    </row>
    <row r="49516" spans="68:68" customFormat="1">
      <c r="BP49516" s="90"/>
    </row>
    <row r="49517" spans="68:68" customFormat="1">
      <c r="BP49517" s="90"/>
    </row>
    <row r="49518" spans="68:68" customFormat="1">
      <c r="BP49518" s="90"/>
    </row>
    <row r="49519" spans="68:68" customFormat="1">
      <c r="BP49519" s="90"/>
    </row>
    <row r="49520" spans="68:68" customFormat="1">
      <c r="BP49520" s="90"/>
    </row>
    <row r="49521" spans="68:68" customFormat="1">
      <c r="BP49521" s="90"/>
    </row>
    <row r="49522" spans="68:68" customFormat="1">
      <c r="BP49522" s="90"/>
    </row>
    <row r="49523" spans="68:68" customFormat="1">
      <c r="BP49523" s="90"/>
    </row>
    <row r="49524" spans="68:68" customFormat="1">
      <c r="BP49524" s="90"/>
    </row>
    <row r="49525" spans="68:68" customFormat="1">
      <c r="BP49525" s="90"/>
    </row>
    <row r="49526" spans="68:68" customFormat="1">
      <c r="BP49526" s="90"/>
    </row>
    <row r="49527" spans="68:68" customFormat="1">
      <c r="BP49527" s="90"/>
    </row>
    <row r="49528" spans="68:68" customFormat="1">
      <c r="BP49528" s="90"/>
    </row>
    <row r="49529" spans="68:68" customFormat="1">
      <c r="BP49529" s="90"/>
    </row>
    <row r="49530" spans="68:68" customFormat="1">
      <c r="BP49530" s="90"/>
    </row>
    <row r="49531" spans="68:68" customFormat="1">
      <c r="BP49531" s="90"/>
    </row>
    <row r="49532" spans="68:68" customFormat="1">
      <c r="BP49532" s="90"/>
    </row>
    <row r="49533" spans="68:68" customFormat="1">
      <c r="BP49533" s="90"/>
    </row>
    <row r="49534" spans="68:68" customFormat="1">
      <c r="BP49534" s="90"/>
    </row>
    <row r="49535" spans="68:68" customFormat="1">
      <c r="BP49535" s="90"/>
    </row>
    <row r="49536" spans="68:68" customFormat="1">
      <c r="BP49536" s="90"/>
    </row>
    <row r="49537" spans="68:68" customFormat="1">
      <c r="BP49537" s="90"/>
    </row>
    <row r="49538" spans="68:68" customFormat="1">
      <c r="BP49538" s="90"/>
    </row>
    <row r="49539" spans="68:68" customFormat="1">
      <c r="BP49539" s="90"/>
    </row>
    <row r="49540" spans="68:68" customFormat="1">
      <c r="BP49540" s="90"/>
    </row>
    <row r="49541" spans="68:68" customFormat="1">
      <c r="BP49541" s="90"/>
    </row>
    <row r="49542" spans="68:68" customFormat="1">
      <c r="BP49542" s="90"/>
    </row>
    <row r="49543" spans="68:68" customFormat="1">
      <c r="BP49543" s="90"/>
    </row>
    <row r="49544" spans="68:68" customFormat="1">
      <c r="BP49544" s="90"/>
    </row>
    <row r="49545" spans="68:68" customFormat="1">
      <c r="BP49545" s="90"/>
    </row>
    <row r="49546" spans="68:68" customFormat="1">
      <c r="BP49546" s="90"/>
    </row>
    <row r="49547" spans="68:68" customFormat="1">
      <c r="BP49547" s="90"/>
    </row>
    <row r="49548" spans="68:68" customFormat="1">
      <c r="BP49548" s="90"/>
    </row>
    <row r="49549" spans="68:68" customFormat="1">
      <c r="BP49549" s="90"/>
    </row>
    <row r="49550" spans="68:68" customFormat="1">
      <c r="BP49550" s="90"/>
    </row>
    <row r="49551" spans="68:68" customFormat="1">
      <c r="BP49551" s="90"/>
    </row>
    <row r="49552" spans="68:68" customFormat="1">
      <c r="BP49552" s="90"/>
    </row>
    <row r="49553" spans="68:68" customFormat="1">
      <c r="BP49553" s="90"/>
    </row>
    <row r="49554" spans="68:68" customFormat="1">
      <c r="BP49554" s="90"/>
    </row>
    <row r="49555" spans="68:68" customFormat="1">
      <c r="BP49555" s="90"/>
    </row>
    <row r="49556" spans="68:68" customFormat="1">
      <c r="BP49556" s="90"/>
    </row>
    <row r="49557" spans="68:68" customFormat="1">
      <c r="BP49557" s="90"/>
    </row>
    <row r="49558" spans="68:68" customFormat="1">
      <c r="BP49558" s="90"/>
    </row>
    <row r="49559" spans="68:68" customFormat="1">
      <c r="BP49559" s="90"/>
    </row>
    <row r="49560" spans="68:68" customFormat="1">
      <c r="BP49560" s="90"/>
    </row>
    <row r="49561" spans="68:68" customFormat="1">
      <c r="BP49561" s="90"/>
    </row>
    <row r="49562" spans="68:68" customFormat="1">
      <c r="BP49562" s="90"/>
    </row>
    <row r="49563" spans="68:68" customFormat="1">
      <c r="BP49563" s="90"/>
    </row>
    <row r="49564" spans="68:68" customFormat="1">
      <c r="BP49564" s="90"/>
    </row>
    <row r="49565" spans="68:68" customFormat="1">
      <c r="BP49565" s="90"/>
    </row>
    <row r="49566" spans="68:68" customFormat="1">
      <c r="BP49566" s="90"/>
    </row>
    <row r="49567" spans="68:68" customFormat="1">
      <c r="BP49567" s="90"/>
    </row>
    <row r="49568" spans="68:68" customFormat="1">
      <c r="BP49568" s="90"/>
    </row>
    <row r="49569" spans="68:68" customFormat="1">
      <c r="BP49569" s="90"/>
    </row>
    <row r="49570" spans="68:68" customFormat="1">
      <c r="BP49570" s="90"/>
    </row>
    <row r="49571" spans="68:68" customFormat="1">
      <c r="BP49571" s="90"/>
    </row>
    <row r="49572" spans="68:68" customFormat="1">
      <c r="BP49572" s="90"/>
    </row>
    <row r="49573" spans="68:68" customFormat="1">
      <c r="BP49573" s="90"/>
    </row>
    <row r="49574" spans="68:68" customFormat="1">
      <c r="BP49574" s="90"/>
    </row>
    <row r="49575" spans="68:68" customFormat="1">
      <c r="BP49575" s="90"/>
    </row>
    <row r="49576" spans="68:68" customFormat="1">
      <c r="BP49576" s="90"/>
    </row>
    <row r="49577" spans="68:68" customFormat="1">
      <c r="BP49577" s="90"/>
    </row>
    <row r="49578" spans="68:68" customFormat="1">
      <c r="BP49578" s="90"/>
    </row>
    <row r="49579" spans="68:68" customFormat="1">
      <c r="BP49579" s="90"/>
    </row>
    <row r="49580" spans="68:68" customFormat="1">
      <c r="BP49580" s="90"/>
    </row>
    <row r="49581" spans="68:68" customFormat="1">
      <c r="BP49581" s="90"/>
    </row>
    <row r="49582" spans="68:68" customFormat="1">
      <c r="BP49582" s="90"/>
    </row>
    <row r="49583" spans="68:68" customFormat="1">
      <c r="BP49583" s="90"/>
    </row>
    <row r="49584" spans="68:68" customFormat="1">
      <c r="BP49584" s="90"/>
    </row>
    <row r="49585" spans="68:68" customFormat="1">
      <c r="BP49585" s="90"/>
    </row>
    <row r="49586" spans="68:68" customFormat="1">
      <c r="BP49586" s="90"/>
    </row>
    <row r="49587" spans="68:68" customFormat="1">
      <c r="BP49587" s="90"/>
    </row>
    <row r="49588" spans="68:68" customFormat="1">
      <c r="BP49588" s="90"/>
    </row>
    <row r="49589" spans="68:68" customFormat="1">
      <c r="BP49589" s="90"/>
    </row>
    <row r="49590" spans="68:68" customFormat="1">
      <c r="BP49590" s="90"/>
    </row>
    <row r="49591" spans="68:68" customFormat="1">
      <c r="BP49591" s="90"/>
    </row>
    <row r="49592" spans="68:68" customFormat="1">
      <c r="BP49592" s="90"/>
    </row>
    <row r="49593" spans="68:68" customFormat="1">
      <c r="BP49593" s="90"/>
    </row>
    <row r="49594" spans="68:68" customFormat="1">
      <c r="BP49594" s="90"/>
    </row>
    <row r="49595" spans="68:68" customFormat="1">
      <c r="BP49595" s="90"/>
    </row>
    <row r="49596" spans="68:68" customFormat="1">
      <c r="BP49596" s="90"/>
    </row>
    <row r="49597" spans="68:68" customFormat="1">
      <c r="BP49597" s="90"/>
    </row>
    <row r="49598" spans="68:68" customFormat="1">
      <c r="BP49598" s="90"/>
    </row>
    <row r="49599" spans="68:68" customFormat="1">
      <c r="BP49599" s="90"/>
    </row>
    <row r="49600" spans="68:68" customFormat="1">
      <c r="BP49600" s="90"/>
    </row>
    <row r="49601" spans="68:68" customFormat="1">
      <c r="BP49601" s="90"/>
    </row>
    <row r="49602" spans="68:68" customFormat="1">
      <c r="BP49602" s="90"/>
    </row>
    <row r="49603" spans="68:68" customFormat="1">
      <c r="BP49603" s="90"/>
    </row>
    <row r="49604" spans="68:68" customFormat="1">
      <c r="BP49604" s="90"/>
    </row>
    <row r="49605" spans="68:68" customFormat="1">
      <c r="BP49605" s="90"/>
    </row>
    <row r="49606" spans="68:68" customFormat="1">
      <c r="BP49606" s="90"/>
    </row>
    <row r="49607" spans="68:68" customFormat="1">
      <c r="BP49607" s="90"/>
    </row>
    <row r="49608" spans="68:68" customFormat="1">
      <c r="BP49608" s="90"/>
    </row>
    <row r="49609" spans="68:68" customFormat="1">
      <c r="BP49609" s="90"/>
    </row>
    <row r="49610" spans="68:68" customFormat="1">
      <c r="BP49610" s="90"/>
    </row>
    <row r="49611" spans="68:68" customFormat="1">
      <c r="BP49611" s="90"/>
    </row>
    <row r="49612" spans="68:68" customFormat="1">
      <c r="BP49612" s="90"/>
    </row>
    <row r="49613" spans="68:68" customFormat="1">
      <c r="BP49613" s="90"/>
    </row>
    <row r="49614" spans="68:68" customFormat="1">
      <c r="BP49614" s="90"/>
    </row>
    <row r="49615" spans="68:68" customFormat="1">
      <c r="BP49615" s="90"/>
    </row>
    <row r="49616" spans="68:68" customFormat="1">
      <c r="BP49616" s="90"/>
    </row>
    <row r="49617" spans="68:68" customFormat="1">
      <c r="BP49617" s="90"/>
    </row>
    <row r="49618" spans="68:68" customFormat="1">
      <c r="BP49618" s="90"/>
    </row>
    <row r="49619" spans="68:68" customFormat="1">
      <c r="BP49619" s="90"/>
    </row>
    <row r="49620" spans="68:68" customFormat="1">
      <c r="BP49620" s="90"/>
    </row>
    <row r="49621" spans="68:68" customFormat="1">
      <c r="BP49621" s="90"/>
    </row>
    <row r="49622" spans="68:68" customFormat="1">
      <c r="BP49622" s="90"/>
    </row>
    <row r="49623" spans="68:68" customFormat="1">
      <c r="BP49623" s="90"/>
    </row>
    <row r="49624" spans="68:68" customFormat="1">
      <c r="BP49624" s="90"/>
    </row>
    <row r="49625" spans="68:68" customFormat="1">
      <c r="BP49625" s="90"/>
    </row>
    <row r="49626" spans="68:68" customFormat="1">
      <c r="BP49626" s="90"/>
    </row>
    <row r="49627" spans="68:68" customFormat="1">
      <c r="BP49627" s="90"/>
    </row>
    <row r="49628" spans="68:68" customFormat="1">
      <c r="BP49628" s="90"/>
    </row>
    <row r="49629" spans="68:68" customFormat="1">
      <c r="BP49629" s="90"/>
    </row>
    <row r="49630" spans="68:68" customFormat="1">
      <c r="BP49630" s="90"/>
    </row>
    <row r="49631" spans="68:68" customFormat="1">
      <c r="BP49631" s="90"/>
    </row>
    <row r="49632" spans="68:68" customFormat="1">
      <c r="BP49632" s="90"/>
    </row>
    <row r="49633" spans="68:68" customFormat="1">
      <c r="BP49633" s="90"/>
    </row>
    <row r="49634" spans="68:68" customFormat="1">
      <c r="BP49634" s="90"/>
    </row>
    <row r="49635" spans="68:68" customFormat="1">
      <c r="BP49635" s="90"/>
    </row>
    <row r="49636" spans="68:68" customFormat="1">
      <c r="BP49636" s="90"/>
    </row>
    <row r="49637" spans="68:68" customFormat="1">
      <c r="BP49637" s="90"/>
    </row>
    <row r="49638" spans="68:68" customFormat="1">
      <c r="BP49638" s="90"/>
    </row>
    <row r="49639" spans="68:68" customFormat="1">
      <c r="BP49639" s="90"/>
    </row>
    <row r="49640" spans="68:68" customFormat="1">
      <c r="BP49640" s="90"/>
    </row>
    <row r="49641" spans="68:68" customFormat="1">
      <c r="BP49641" s="90"/>
    </row>
    <row r="49642" spans="68:68" customFormat="1">
      <c r="BP49642" s="90"/>
    </row>
    <row r="49643" spans="68:68" customFormat="1">
      <c r="BP49643" s="90"/>
    </row>
    <row r="49644" spans="68:68" customFormat="1">
      <c r="BP49644" s="90"/>
    </row>
    <row r="49645" spans="68:68" customFormat="1">
      <c r="BP49645" s="90"/>
    </row>
    <row r="49646" spans="68:68" customFormat="1">
      <c r="BP49646" s="90"/>
    </row>
    <row r="49647" spans="68:68" customFormat="1">
      <c r="BP49647" s="90"/>
    </row>
    <row r="49648" spans="68:68" customFormat="1">
      <c r="BP49648" s="90"/>
    </row>
    <row r="49649" spans="68:68" customFormat="1">
      <c r="BP49649" s="90"/>
    </row>
    <row r="49650" spans="68:68" customFormat="1">
      <c r="BP49650" s="90"/>
    </row>
    <row r="49651" spans="68:68" customFormat="1">
      <c r="BP49651" s="90"/>
    </row>
    <row r="49652" spans="68:68" customFormat="1">
      <c r="BP49652" s="90"/>
    </row>
    <row r="49653" spans="68:68" customFormat="1">
      <c r="BP49653" s="90"/>
    </row>
    <row r="49654" spans="68:68" customFormat="1">
      <c r="BP49654" s="90"/>
    </row>
    <row r="49655" spans="68:68" customFormat="1">
      <c r="BP49655" s="90"/>
    </row>
    <row r="49656" spans="68:68" customFormat="1">
      <c r="BP49656" s="90"/>
    </row>
    <row r="49657" spans="68:68" customFormat="1">
      <c r="BP49657" s="90"/>
    </row>
    <row r="49658" spans="68:68" customFormat="1">
      <c r="BP49658" s="90"/>
    </row>
    <row r="49659" spans="68:68" customFormat="1">
      <c r="BP49659" s="90"/>
    </row>
    <row r="49660" spans="68:68" customFormat="1">
      <c r="BP49660" s="90"/>
    </row>
    <row r="49661" spans="68:68" customFormat="1">
      <c r="BP49661" s="90"/>
    </row>
    <row r="49662" spans="68:68" customFormat="1">
      <c r="BP49662" s="90"/>
    </row>
    <row r="49663" spans="68:68" customFormat="1">
      <c r="BP49663" s="90"/>
    </row>
    <row r="49664" spans="68:68" customFormat="1">
      <c r="BP49664" s="90"/>
    </row>
    <row r="49665" spans="68:68" customFormat="1">
      <c r="BP49665" s="90"/>
    </row>
    <row r="49666" spans="68:68" customFormat="1">
      <c r="BP49666" s="90"/>
    </row>
    <row r="49667" spans="68:68" customFormat="1">
      <c r="BP49667" s="90"/>
    </row>
    <row r="49668" spans="68:68" customFormat="1">
      <c r="BP49668" s="90"/>
    </row>
    <row r="49669" spans="68:68" customFormat="1">
      <c r="BP49669" s="90"/>
    </row>
    <row r="49670" spans="68:68" customFormat="1">
      <c r="BP49670" s="90"/>
    </row>
    <row r="49671" spans="68:68" customFormat="1">
      <c r="BP49671" s="90"/>
    </row>
    <row r="49672" spans="68:68" customFormat="1">
      <c r="BP49672" s="90"/>
    </row>
    <row r="49673" spans="68:68" customFormat="1">
      <c r="BP49673" s="90"/>
    </row>
    <row r="49674" spans="68:68" customFormat="1">
      <c r="BP49674" s="90"/>
    </row>
    <row r="49675" spans="68:68" customFormat="1">
      <c r="BP49675" s="90"/>
    </row>
    <row r="49676" spans="68:68" customFormat="1">
      <c r="BP49676" s="90"/>
    </row>
    <row r="49677" spans="68:68" customFormat="1">
      <c r="BP49677" s="90"/>
    </row>
    <row r="49678" spans="68:68" customFormat="1">
      <c r="BP49678" s="90"/>
    </row>
    <row r="49679" spans="68:68" customFormat="1">
      <c r="BP49679" s="90"/>
    </row>
    <row r="49680" spans="68:68" customFormat="1">
      <c r="BP49680" s="90"/>
    </row>
    <row r="49681" spans="68:68" customFormat="1">
      <c r="BP49681" s="90"/>
    </row>
    <row r="49682" spans="68:68" customFormat="1">
      <c r="BP49682" s="90"/>
    </row>
    <row r="49683" spans="68:68" customFormat="1">
      <c r="BP49683" s="90"/>
    </row>
    <row r="49684" spans="68:68" customFormat="1">
      <c r="BP49684" s="90"/>
    </row>
    <row r="49685" spans="68:68" customFormat="1">
      <c r="BP49685" s="90"/>
    </row>
    <row r="49686" spans="68:68" customFormat="1">
      <c r="BP49686" s="90"/>
    </row>
    <row r="49687" spans="68:68" customFormat="1">
      <c r="BP49687" s="90"/>
    </row>
    <row r="49688" spans="68:68" customFormat="1">
      <c r="BP49688" s="90"/>
    </row>
    <row r="49689" spans="68:68" customFormat="1">
      <c r="BP49689" s="90"/>
    </row>
    <row r="49690" spans="68:68" customFormat="1">
      <c r="BP49690" s="90"/>
    </row>
    <row r="49691" spans="68:68" customFormat="1">
      <c r="BP49691" s="90"/>
    </row>
    <row r="49692" spans="68:68" customFormat="1">
      <c r="BP49692" s="90"/>
    </row>
    <row r="49693" spans="68:68" customFormat="1">
      <c r="BP49693" s="90"/>
    </row>
    <row r="49694" spans="68:68" customFormat="1">
      <c r="BP49694" s="90"/>
    </row>
    <row r="49695" spans="68:68" customFormat="1">
      <c r="BP49695" s="90"/>
    </row>
    <row r="49696" spans="68:68" customFormat="1">
      <c r="BP49696" s="90"/>
    </row>
    <row r="49697" spans="68:68" customFormat="1">
      <c r="BP49697" s="90"/>
    </row>
    <row r="49698" spans="68:68" customFormat="1">
      <c r="BP49698" s="90"/>
    </row>
    <row r="49699" spans="68:68" customFormat="1">
      <c r="BP49699" s="90"/>
    </row>
    <row r="49700" spans="68:68" customFormat="1">
      <c r="BP49700" s="90"/>
    </row>
    <row r="49701" spans="68:68" customFormat="1">
      <c r="BP49701" s="90"/>
    </row>
    <row r="49702" spans="68:68" customFormat="1">
      <c r="BP49702" s="90"/>
    </row>
    <row r="49703" spans="68:68" customFormat="1">
      <c r="BP49703" s="90"/>
    </row>
    <row r="49704" spans="68:68" customFormat="1">
      <c r="BP49704" s="90"/>
    </row>
    <row r="49705" spans="68:68" customFormat="1">
      <c r="BP49705" s="90"/>
    </row>
    <row r="49706" spans="68:68" customFormat="1">
      <c r="BP49706" s="90"/>
    </row>
    <row r="49707" spans="68:68" customFormat="1">
      <c r="BP49707" s="90"/>
    </row>
    <row r="49708" spans="68:68" customFormat="1">
      <c r="BP49708" s="90"/>
    </row>
    <row r="49709" spans="68:68" customFormat="1">
      <c r="BP49709" s="90"/>
    </row>
    <row r="49710" spans="68:68" customFormat="1">
      <c r="BP49710" s="90"/>
    </row>
    <row r="49711" spans="68:68" customFormat="1">
      <c r="BP49711" s="90"/>
    </row>
    <row r="49712" spans="68:68" customFormat="1">
      <c r="BP49712" s="90"/>
    </row>
    <row r="49713" spans="68:68" customFormat="1">
      <c r="BP49713" s="90"/>
    </row>
    <row r="49714" spans="68:68" customFormat="1">
      <c r="BP49714" s="90"/>
    </row>
    <row r="49715" spans="68:68" customFormat="1">
      <c r="BP49715" s="90"/>
    </row>
    <row r="49716" spans="68:68" customFormat="1">
      <c r="BP49716" s="90"/>
    </row>
    <row r="49717" spans="68:68" customFormat="1">
      <c r="BP49717" s="90"/>
    </row>
    <row r="49718" spans="68:68" customFormat="1">
      <c r="BP49718" s="90"/>
    </row>
    <row r="49719" spans="68:68" customFormat="1">
      <c r="BP49719" s="90"/>
    </row>
    <row r="49720" spans="68:68" customFormat="1">
      <c r="BP49720" s="90"/>
    </row>
    <row r="49721" spans="68:68" customFormat="1">
      <c r="BP49721" s="90"/>
    </row>
    <row r="49722" spans="68:68" customFormat="1">
      <c r="BP49722" s="90"/>
    </row>
    <row r="49723" spans="68:68" customFormat="1">
      <c r="BP49723" s="90"/>
    </row>
    <row r="49724" spans="68:68" customFormat="1">
      <c r="BP49724" s="90"/>
    </row>
    <row r="49725" spans="68:68" customFormat="1">
      <c r="BP49725" s="90"/>
    </row>
    <row r="49726" spans="68:68" customFormat="1">
      <c r="BP49726" s="90"/>
    </row>
    <row r="49727" spans="68:68" customFormat="1">
      <c r="BP49727" s="90"/>
    </row>
    <row r="49728" spans="68:68" customFormat="1">
      <c r="BP49728" s="90"/>
    </row>
    <row r="49729" spans="68:68" customFormat="1">
      <c r="BP49729" s="90"/>
    </row>
    <row r="49730" spans="68:68" customFormat="1">
      <c r="BP49730" s="90"/>
    </row>
    <row r="49731" spans="68:68" customFormat="1">
      <c r="BP49731" s="90"/>
    </row>
    <row r="49732" spans="68:68" customFormat="1">
      <c r="BP49732" s="90"/>
    </row>
    <row r="49733" spans="68:68" customFormat="1">
      <c r="BP49733" s="90"/>
    </row>
    <row r="49734" spans="68:68" customFormat="1">
      <c r="BP49734" s="90"/>
    </row>
    <row r="49735" spans="68:68" customFormat="1">
      <c r="BP49735" s="90"/>
    </row>
    <row r="49736" spans="68:68" customFormat="1">
      <c r="BP49736" s="90"/>
    </row>
    <row r="49737" spans="68:68" customFormat="1">
      <c r="BP49737" s="90"/>
    </row>
    <row r="49738" spans="68:68" customFormat="1">
      <c r="BP49738" s="90"/>
    </row>
    <row r="49739" spans="68:68" customFormat="1">
      <c r="BP49739" s="90"/>
    </row>
    <row r="49740" spans="68:68" customFormat="1">
      <c r="BP49740" s="90"/>
    </row>
    <row r="49741" spans="68:68" customFormat="1">
      <c r="BP49741" s="90"/>
    </row>
    <row r="49742" spans="68:68" customFormat="1">
      <c r="BP49742" s="90"/>
    </row>
    <row r="49743" spans="68:68" customFormat="1">
      <c r="BP49743" s="90"/>
    </row>
    <row r="49744" spans="68:68" customFormat="1">
      <c r="BP49744" s="90"/>
    </row>
    <row r="49745" spans="68:68" customFormat="1">
      <c r="BP49745" s="90"/>
    </row>
    <row r="49746" spans="68:68" customFormat="1">
      <c r="BP49746" s="90"/>
    </row>
    <row r="49747" spans="68:68" customFormat="1">
      <c r="BP49747" s="90"/>
    </row>
    <row r="49748" spans="68:68" customFormat="1">
      <c r="BP49748" s="90"/>
    </row>
    <row r="49749" spans="68:68" customFormat="1">
      <c r="BP49749" s="90"/>
    </row>
    <row r="49750" spans="68:68" customFormat="1">
      <c r="BP49750" s="90"/>
    </row>
    <row r="49751" spans="68:68" customFormat="1">
      <c r="BP49751" s="90"/>
    </row>
    <row r="49752" spans="68:68" customFormat="1">
      <c r="BP49752" s="90"/>
    </row>
    <row r="49753" spans="68:68" customFormat="1">
      <c r="BP49753" s="90"/>
    </row>
    <row r="49754" spans="68:68" customFormat="1">
      <c r="BP49754" s="90"/>
    </row>
    <row r="49755" spans="68:68" customFormat="1">
      <c r="BP49755" s="90"/>
    </row>
    <row r="49756" spans="68:68" customFormat="1">
      <c r="BP49756" s="90"/>
    </row>
    <row r="49757" spans="68:68" customFormat="1">
      <c r="BP49757" s="90"/>
    </row>
    <row r="49758" spans="68:68" customFormat="1">
      <c r="BP49758" s="90"/>
    </row>
    <row r="49759" spans="68:68" customFormat="1">
      <c r="BP49759" s="90"/>
    </row>
    <row r="49760" spans="68:68" customFormat="1">
      <c r="BP49760" s="90"/>
    </row>
    <row r="49761" spans="68:68" customFormat="1">
      <c r="BP49761" s="90"/>
    </row>
    <row r="49762" spans="68:68" customFormat="1">
      <c r="BP49762" s="90"/>
    </row>
    <row r="49763" spans="68:68" customFormat="1">
      <c r="BP49763" s="90"/>
    </row>
    <row r="49764" spans="68:68" customFormat="1">
      <c r="BP49764" s="90"/>
    </row>
    <row r="49765" spans="68:68" customFormat="1">
      <c r="BP49765" s="90"/>
    </row>
    <row r="49766" spans="68:68" customFormat="1">
      <c r="BP49766" s="90"/>
    </row>
    <row r="49767" spans="68:68" customFormat="1">
      <c r="BP49767" s="90"/>
    </row>
    <row r="49768" spans="68:68" customFormat="1">
      <c r="BP49768" s="90"/>
    </row>
    <row r="49769" spans="68:68" customFormat="1">
      <c r="BP49769" s="90"/>
    </row>
    <row r="49770" spans="68:68" customFormat="1">
      <c r="BP49770" s="90"/>
    </row>
    <row r="49771" spans="68:68" customFormat="1">
      <c r="BP49771" s="90"/>
    </row>
    <row r="49772" spans="68:68" customFormat="1">
      <c r="BP49772" s="90"/>
    </row>
    <row r="49773" spans="68:68" customFormat="1">
      <c r="BP49773" s="90"/>
    </row>
    <row r="49774" spans="68:68" customFormat="1">
      <c r="BP49774" s="90"/>
    </row>
    <row r="49775" spans="68:68" customFormat="1">
      <c r="BP49775" s="90"/>
    </row>
    <row r="49776" spans="68:68" customFormat="1">
      <c r="BP49776" s="90"/>
    </row>
    <row r="49777" spans="68:68" customFormat="1">
      <c r="BP49777" s="90"/>
    </row>
    <row r="49778" spans="68:68" customFormat="1">
      <c r="BP49778" s="90"/>
    </row>
    <row r="49779" spans="68:68" customFormat="1">
      <c r="BP49779" s="90"/>
    </row>
    <row r="49780" spans="68:68" customFormat="1">
      <c r="BP49780" s="90"/>
    </row>
    <row r="49781" spans="68:68" customFormat="1">
      <c r="BP49781" s="90"/>
    </row>
    <row r="49782" spans="68:68" customFormat="1">
      <c r="BP49782" s="90"/>
    </row>
    <row r="49783" spans="68:68" customFormat="1">
      <c r="BP49783" s="90"/>
    </row>
    <row r="49784" spans="68:68" customFormat="1">
      <c r="BP49784" s="90"/>
    </row>
    <row r="49785" spans="68:68" customFormat="1">
      <c r="BP49785" s="90"/>
    </row>
    <row r="49786" spans="68:68" customFormat="1">
      <c r="BP49786" s="90"/>
    </row>
    <row r="49787" spans="68:68" customFormat="1">
      <c r="BP49787" s="90"/>
    </row>
    <row r="49788" spans="68:68" customFormat="1">
      <c r="BP49788" s="90"/>
    </row>
    <row r="49789" spans="68:68" customFormat="1">
      <c r="BP49789" s="90"/>
    </row>
    <row r="49790" spans="68:68" customFormat="1">
      <c r="BP49790" s="90"/>
    </row>
    <row r="49791" spans="68:68" customFormat="1">
      <c r="BP49791" s="90"/>
    </row>
    <row r="49792" spans="68:68" customFormat="1">
      <c r="BP49792" s="90"/>
    </row>
    <row r="49793" spans="68:68" customFormat="1">
      <c r="BP49793" s="90"/>
    </row>
    <row r="49794" spans="68:68" customFormat="1">
      <c r="BP49794" s="90"/>
    </row>
    <row r="49795" spans="68:68" customFormat="1">
      <c r="BP49795" s="90"/>
    </row>
    <row r="49796" spans="68:68" customFormat="1">
      <c r="BP49796" s="90"/>
    </row>
    <row r="49797" spans="68:68" customFormat="1">
      <c r="BP49797" s="90"/>
    </row>
    <row r="49798" spans="68:68" customFormat="1">
      <c r="BP49798" s="90"/>
    </row>
    <row r="49799" spans="68:68" customFormat="1">
      <c r="BP49799" s="90"/>
    </row>
    <row r="49800" spans="68:68" customFormat="1">
      <c r="BP49800" s="90"/>
    </row>
    <row r="49801" spans="68:68" customFormat="1">
      <c r="BP49801" s="90"/>
    </row>
    <row r="49802" spans="68:68" customFormat="1">
      <c r="BP49802" s="90"/>
    </row>
    <row r="49803" spans="68:68" customFormat="1">
      <c r="BP49803" s="90"/>
    </row>
    <row r="49804" spans="68:68" customFormat="1">
      <c r="BP49804" s="90"/>
    </row>
    <row r="49805" spans="68:68" customFormat="1">
      <c r="BP49805" s="90"/>
    </row>
    <row r="49806" spans="68:68" customFormat="1">
      <c r="BP49806" s="90"/>
    </row>
    <row r="49807" spans="68:68" customFormat="1">
      <c r="BP49807" s="90"/>
    </row>
    <row r="49808" spans="68:68" customFormat="1">
      <c r="BP49808" s="90"/>
    </row>
    <row r="49809" spans="68:68" customFormat="1">
      <c r="BP49809" s="90"/>
    </row>
    <row r="49810" spans="68:68" customFormat="1">
      <c r="BP49810" s="90"/>
    </row>
    <row r="49811" spans="68:68" customFormat="1">
      <c r="BP49811" s="90"/>
    </row>
    <row r="49812" spans="68:68" customFormat="1">
      <c r="BP49812" s="90"/>
    </row>
    <row r="49813" spans="68:68" customFormat="1">
      <c r="BP49813" s="90"/>
    </row>
    <row r="49814" spans="68:68" customFormat="1">
      <c r="BP49814" s="90"/>
    </row>
    <row r="49815" spans="68:68" customFormat="1">
      <c r="BP49815" s="90"/>
    </row>
    <row r="49816" spans="68:68" customFormat="1">
      <c r="BP49816" s="90"/>
    </row>
    <row r="49817" spans="68:68" customFormat="1">
      <c r="BP49817" s="90"/>
    </row>
    <row r="49818" spans="68:68" customFormat="1">
      <c r="BP49818" s="90"/>
    </row>
    <row r="49819" spans="68:68" customFormat="1">
      <c r="BP49819" s="90"/>
    </row>
    <row r="49820" spans="68:68" customFormat="1">
      <c r="BP49820" s="90"/>
    </row>
    <row r="49821" spans="68:68" customFormat="1">
      <c r="BP49821" s="90"/>
    </row>
    <row r="49822" spans="68:68" customFormat="1">
      <c r="BP49822" s="90"/>
    </row>
    <row r="49823" spans="68:68" customFormat="1">
      <c r="BP49823" s="90"/>
    </row>
    <row r="49824" spans="68:68" customFormat="1">
      <c r="BP49824" s="90"/>
    </row>
    <row r="49825" spans="68:68" customFormat="1">
      <c r="BP49825" s="90"/>
    </row>
    <row r="49826" spans="68:68" customFormat="1">
      <c r="BP49826" s="90"/>
    </row>
    <row r="49827" spans="68:68" customFormat="1">
      <c r="BP49827" s="90"/>
    </row>
    <row r="49828" spans="68:68" customFormat="1">
      <c r="BP49828" s="90"/>
    </row>
    <row r="49829" spans="68:68" customFormat="1">
      <c r="BP49829" s="90"/>
    </row>
    <row r="49830" spans="68:68" customFormat="1">
      <c r="BP49830" s="90"/>
    </row>
    <row r="49831" spans="68:68" customFormat="1">
      <c r="BP49831" s="90"/>
    </row>
    <row r="49832" spans="68:68" customFormat="1">
      <c r="BP49832" s="90"/>
    </row>
    <row r="49833" spans="68:68" customFormat="1">
      <c r="BP49833" s="90"/>
    </row>
    <row r="49834" spans="68:68" customFormat="1">
      <c r="BP49834" s="90"/>
    </row>
    <row r="49835" spans="68:68" customFormat="1">
      <c r="BP49835" s="90"/>
    </row>
    <row r="49836" spans="68:68" customFormat="1">
      <c r="BP49836" s="90"/>
    </row>
    <row r="49837" spans="68:68" customFormat="1">
      <c r="BP49837" s="90"/>
    </row>
    <row r="49838" spans="68:68" customFormat="1">
      <c r="BP49838" s="90"/>
    </row>
    <row r="49839" spans="68:68" customFormat="1">
      <c r="BP49839" s="90"/>
    </row>
    <row r="49840" spans="68:68" customFormat="1">
      <c r="BP49840" s="90"/>
    </row>
    <row r="49841" spans="68:68" customFormat="1">
      <c r="BP49841" s="90"/>
    </row>
    <row r="49842" spans="68:68" customFormat="1">
      <c r="BP49842" s="90"/>
    </row>
    <row r="49843" spans="68:68" customFormat="1">
      <c r="BP49843" s="90"/>
    </row>
    <row r="49844" spans="68:68" customFormat="1">
      <c r="BP49844" s="90"/>
    </row>
    <row r="49845" spans="68:68" customFormat="1">
      <c r="BP49845" s="90"/>
    </row>
    <row r="49846" spans="68:68" customFormat="1">
      <c r="BP49846" s="90"/>
    </row>
    <row r="49847" spans="68:68" customFormat="1">
      <c r="BP49847" s="90"/>
    </row>
    <row r="49848" spans="68:68" customFormat="1">
      <c r="BP49848" s="90"/>
    </row>
    <row r="49849" spans="68:68" customFormat="1">
      <c r="BP49849" s="90"/>
    </row>
    <row r="49850" spans="68:68" customFormat="1">
      <c r="BP49850" s="90"/>
    </row>
    <row r="49851" spans="68:68" customFormat="1">
      <c r="BP49851" s="90"/>
    </row>
    <row r="49852" spans="68:68" customFormat="1">
      <c r="BP49852" s="90"/>
    </row>
    <row r="49853" spans="68:68" customFormat="1">
      <c r="BP49853" s="90"/>
    </row>
    <row r="49854" spans="68:68" customFormat="1">
      <c r="BP49854" s="90"/>
    </row>
    <row r="49855" spans="68:68" customFormat="1">
      <c r="BP49855" s="90"/>
    </row>
    <row r="49856" spans="68:68" customFormat="1">
      <c r="BP49856" s="90"/>
    </row>
    <row r="49857" spans="68:68" customFormat="1">
      <c r="BP49857" s="90"/>
    </row>
    <row r="49858" spans="68:68" customFormat="1">
      <c r="BP49858" s="90"/>
    </row>
    <row r="49859" spans="68:68" customFormat="1">
      <c r="BP49859" s="90"/>
    </row>
    <row r="49860" spans="68:68" customFormat="1">
      <c r="BP49860" s="90"/>
    </row>
    <row r="49861" spans="68:68" customFormat="1">
      <c r="BP49861" s="90"/>
    </row>
    <row r="49862" spans="68:68" customFormat="1">
      <c r="BP49862" s="90"/>
    </row>
    <row r="49863" spans="68:68" customFormat="1">
      <c r="BP49863" s="90"/>
    </row>
    <row r="49864" spans="68:68" customFormat="1">
      <c r="BP49864" s="90"/>
    </row>
    <row r="49865" spans="68:68" customFormat="1">
      <c r="BP49865" s="90"/>
    </row>
    <row r="49866" spans="68:68" customFormat="1">
      <c r="BP49866" s="90"/>
    </row>
    <row r="49867" spans="68:68" customFormat="1">
      <c r="BP49867" s="90"/>
    </row>
    <row r="49868" spans="68:68" customFormat="1">
      <c r="BP49868" s="90"/>
    </row>
    <row r="49869" spans="68:68" customFormat="1">
      <c r="BP49869" s="90"/>
    </row>
    <row r="49870" spans="68:68" customFormat="1">
      <c r="BP49870" s="90"/>
    </row>
    <row r="49871" spans="68:68" customFormat="1">
      <c r="BP49871" s="90"/>
    </row>
    <row r="49872" spans="68:68" customFormat="1">
      <c r="BP49872" s="90"/>
    </row>
    <row r="49873" spans="68:68" customFormat="1">
      <c r="BP49873" s="90"/>
    </row>
    <row r="49874" spans="68:68" customFormat="1">
      <c r="BP49874" s="90"/>
    </row>
    <row r="49875" spans="68:68" customFormat="1">
      <c r="BP49875" s="90"/>
    </row>
    <row r="49876" spans="68:68" customFormat="1">
      <c r="BP49876" s="90"/>
    </row>
    <row r="49877" spans="68:68" customFormat="1">
      <c r="BP49877" s="90"/>
    </row>
    <row r="49878" spans="68:68" customFormat="1">
      <c r="BP49878" s="90"/>
    </row>
    <row r="49879" spans="68:68" customFormat="1">
      <c r="BP49879" s="90"/>
    </row>
    <row r="49880" spans="68:68" customFormat="1">
      <c r="BP49880" s="90"/>
    </row>
    <row r="49881" spans="68:68" customFormat="1">
      <c r="BP49881" s="90"/>
    </row>
    <row r="49882" spans="68:68" customFormat="1">
      <c r="BP49882" s="90"/>
    </row>
    <row r="49883" spans="68:68" customFormat="1">
      <c r="BP49883" s="90"/>
    </row>
    <row r="49884" spans="68:68" customFormat="1">
      <c r="BP49884" s="90"/>
    </row>
    <row r="49885" spans="68:68" customFormat="1">
      <c r="BP49885" s="90"/>
    </row>
    <row r="49886" spans="68:68" customFormat="1">
      <c r="BP49886" s="90"/>
    </row>
    <row r="49887" spans="68:68" customFormat="1">
      <c r="BP49887" s="90"/>
    </row>
    <row r="49888" spans="68:68" customFormat="1">
      <c r="BP49888" s="90"/>
    </row>
    <row r="49889" spans="68:68" customFormat="1">
      <c r="BP49889" s="90"/>
    </row>
    <row r="49890" spans="68:68" customFormat="1">
      <c r="BP49890" s="90"/>
    </row>
    <row r="49891" spans="68:68" customFormat="1">
      <c r="BP49891" s="90"/>
    </row>
    <row r="49892" spans="68:68" customFormat="1">
      <c r="BP49892" s="90"/>
    </row>
    <row r="49893" spans="68:68" customFormat="1">
      <c r="BP49893" s="90"/>
    </row>
    <row r="49894" spans="68:68" customFormat="1">
      <c r="BP49894" s="90"/>
    </row>
    <row r="49895" spans="68:68" customFormat="1">
      <c r="BP49895" s="90"/>
    </row>
    <row r="49896" spans="68:68" customFormat="1">
      <c r="BP49896" s="90"/>
    </row>
    <row r="49897" spans="68:68" customFormat="1">
      <c r="BP49897" s="90"/>
    </row>
    <row r="49898" spans="68:68" customFormat="1">
      <c r="BP49898" s="90"/>
    </row>
    <row r="49899" spans="68:68" customFormat="1">
      <c r="BP49899" s="90"/>
    </row>
    <row r="49900" spans="68:68" customFormat="1">
      <c r="BP49900" s="90"/>
    </row>
    <row r="49901" spans="68:68" customFormat="1">
      <c r="BP49901" s="90"/>
    </row>
    <row r="49902" spans="68:68" customFormat="1">
      <c r="BP49902" s="90"/>
    </row>
    <row r="49903" spans="68:68" customFormat="1">
      <c r="BP49903" s="90"/>
    </row>
    <row r="49904" spans="68:68" customFormat="1">
      <c r="BP49904" s="90"/>
    </row>
    <row r="49905" spans="68:68" customFormat="1">
      <c r="BP49905" s="90"/>
    </row>
    <row r="49906" spans="68:68" customFormat="1">
      <c r="BP49906" s="90"/>
    </row>
    <row r="49907" spans="68:68" customFormat="1">
      <c r="BP49907" s="90"/>
    </row>
    <row r="49908" spans="68:68" customFormat="1">
      <c r="BP49908" s="90"/>
    </row>
    <row r="49909" spans="68:68" customFormat="1">
      <c r="BP49909" s="90"/>
    </row>
    <row r="49910" spans="68:68" customFormat="1">
      <c r="BP49910" s="90"/>
    </row>
    <row r="49911" spans="68:68" customFormat="1">
      <c r="BP49911" s="90"/>
    </row>
    <row r="49912" spans="68:68" customFormat="1">
      <c r="BP49912" s="90"/>
    </row>
    <row r="49913" spans="68:68" customFormat="1">
      <c r="BP49913" s="90"/>
    </row>
    <row r="49914" spans="68:68" customFormat="1">
      <c r="BP49914" s="90"/>
    </row>
    <row r="49915" spans="68:68" customFormat="1">
      <c r="BP49915" s="90"/>
    </row>
    <row r="49916" spans="68:68" customFormat="1">
      <c r="BP49916" s="90"/>
    </row>
    <row r="49917" spans="68:68" customFormat="1">
      <c r="BP49917" s="90"/>
    </row>
    <row r="49918" spans="68:68" customFormat="1">
      <c r="BP49918" s="90"/>
    </row>
    <row r="49919" spans="68:68" customFormat="1">
      <c r="BP49919" s="90"/>
    </row>
    <row r="49920" spans="68:68" customFormat="1">
      <c r="BP49920" s="90"/>
    </row>
    <row r="49921" spans="68:68" customFormat="1">
      <c r="BP49921" s="90"/>
    </row>
    <row r="49922" spans="68:68" customFormat="1">
      <c r="BP49922" s="90"/>
    </row>
    <row r="49923" spans="68:68" customFormat="1">
      <c r="BP49923" s="90"/>
    </row>
    <row r="49924" spans="68:68" customFormat="1">
      <c r="BP49924" s="90"/>
    </row>
    <row r="49925" spans="68:68" customFormat="1">
      <c r="BP49925" s="90"/>
    </row>
    <row r="49926" spans="68:68" customFormat="1">
      <c r="BP49926" s="90"/>
    </row>
    <row r="49927" spans="68:68" customFormat="1">
      <c r="BP49927" s="90"/>
    </row>
    <row r="49928" spans="68:68" customFormat="1">
      <c r="BP49928" s="90"/>
    </row>
    <row r="49929" spans="68:68" customFormat="1">
      <c r="BP49929" s="90"/>
    </row>
    <row r="49930" spans="68:68" customFormat="1">
      <c r="BP49930" s="90"/>
    </row>
    <row r="49931" spans="68:68" customFormat="1">
      <c r="BP49931" s="90"/>
    </row>
    <row r="49932" spans="68:68" customFormat="1">
      <c r="BP49932" s="90"/>
    </row>
    <row r="49933" spans="68:68" customFormat="1">
      <c r="BP49933" s="90"/>
    </row>
    <row r="49934" spans="68:68" customFormat="1">
      <c r="BP49934" s="90"/>
    </row>
    <row r="49935" spans="68:68" customFormat="1">
      <c r="BP49935" s="90"/>
    </row>
    <row r="49936" spans="68:68" customFormat="1">
      <c r="BP49936" s="90"/>
    </row>
    <row r="49937" spans="68:68" customFormat="1">
      <c r="BP49937" s="90"/>
    </row>
    <row r="49938" spans="68:68" customFormat="1">
      <c r="BP49938" s="90"/>
    </row>
    <row r="49939" spans="68:68" customFormat="1">
      <c r="BP49939" s="90"/>
    </row>
    <row r="49940" spans="68:68" customFormat="1">
      <c r="BP49940" s="90"/>
    </row>
    <row r="49941" spans="68:68" customFormat="1">
      <c r="BP49941" s="90"/>
    </row>
    <row r="49942" spans="68:68" customFormat="1">
      <c r="BP49942" s="90"/>
    </row>
    <row r="49943" spans="68:68" customFormat="1">
      <c r="BP49943" s="90"/>
    </row>
    <row r="49944" spans="68:68" customFormat="1">
      <c r="BP49944" s="90"/>
    </row>
    <row r="49945" spans="68:68" customFormat="1">
      <c r="BP49945" s="90"/>
    </row>
    <row r="49946" spans="68:68" customFormat="1">
      <c r="BP49946" s="90"/>
    </row>
    <row r="49947" spans="68:68" customFormat="1">
      <c r="BP49947" s="90"/>
    </row>
    <row r="49948" spans="68:68" customFormat="1">
      <c r="BP49948" s="90"/>
    </row>
    <row r="49949" spans="68:68" customFormat="1">
      <c r="BP49949" s="90"/>
    </row>
    <row r="49950" spans="68:68" customFormat="1">
      <c r="BP49950" s="90"/>
    </row>
    <row r="49951" spans="68:68" customFormat="1">
      <c r="BP49951" s="90"/>
    </row>
    <row r="49952" spans="68:68" customFormat="1">
      <c r="BP49952" s="90"/>
    </row>
    <row r="49953" spans="68:68" customFormat="1">
      <c r="BP49953" s="90"/>
    </row>
    <row r="49954" spans="68:68" customFormat="1">
      <c r="BP49954" s="90"/>
    </row>
    <row r="49955" spans="68:68" customFormat="1">
      <c r="BP49955" s="90"/>
    </row>
    <row r="49956" spans="68:68" customFormat="1">
      <c r="BP49956" s="90"/>
    </row>
    <row r="49957" spans="68:68" customFormat="1">
      <c r="BP49957" s="90"/>
    </row>
    <row r="49958" spans="68:68" customFormat="1">
      <c r="BP49958" s="90"/>
    </row>
    <row r="49959" spans="68:68" customFormat="1">
      <c r="BP49959" s="90"/>
    </row>
    <row r="49960" spans="68:68" customFormat="1">
      <c r="BP49960" s="90"/>
    </row>
    <row r="49961" spans="68:68" customFormat="1">
      <c r="BP49961" s="90"/>
    </row>
    <row r="49962" spans="68:68" customFormat="1">
      <c r="BP49962" s="90"/>
    </row>
    <row r="49963" spans="68:68" customFormat="1">
      <c r="BP49963" s="90"/>
    </row>
    <row r="49964" spans="68:68" customFormat="1">
      <c r="BP49964" s="90"/>
    </row>
    <row r="49965" spans="68:68" customFormat="1">
      <c r="BP49965" s="90"/>
    </row>
    <row r="49966" spans="68:68" customFormat="1">
      <c r="BP49966" s="90"/>
    </row>
    <row r="49967" spans="68:68" customFormat="1">
      <c r="BP49967" s="90"/>
    </row>
    <row r="49968" spans="68:68" customFormat="1">
      <c r="BP49968" s="90"/>
    </row>
    <row r="49969" spans="68:68" customFormat="1">
      <c r="BP49969" s="90"/>
    </row>
    <row r="49970" spans="68:68" customFormat="1">
      <c r="BP49970" s="90"/>
    </row>
    <row r="49971" spans="68:68" customFormat="1">
      <c r="BP49971" s="90"/>
    </row>
    <row r="49972" spans="68:68" customFormat="1">
      <c r="BP49972" s="90"/>
    </row>
    <row r="49973" spans="68:68" customFormat="1">
      <c r="BP49973" s="90"/>
    </row>
    <row r="49974" spans="68:68" customFormat="1">
      <c r="BP49974" s="90"/>
    </row>
    <row r="49975" spans="68:68" customFormat="1">
      <c r="BP49975" s="90"/>
    </row>
    <row r="49976" spans="68:68" customFormat="1">
      <c r="BP49976" s="90"/>
    </row>
    <row r="49977" spans="68:68" customFormat="1">
      <c r="BP49977" s="90"/>
    </row>
    <row r="49978" spans="68:68" customFormat="1">
      <c r="BP49978" s="90"/>
    </row>
    <row r="49979" spans="68:68" customFormat="1">
      <c r="BP49979" s="90"/>
    </row>
    <row r="49980" spans="68:68" customFormat="1">
      <c r="BP49980" s="90"/>
    </row>
    <row r="49981" spans="68:68" customFormat="1">
      <c r="BP49981" s="90"/>
    </row>
    <row r="49982" spans="68:68" customFormat="1">
      <c r="BP49982" s="90"/>
    </row>
    <row r="49983" spans="68:68" customFormat="1">
      <c r="BP49983" s="90"/>
    </row>
    <row r="49984" spans="68:68" customFormat="1">
      <c r="BP49984" s="90"/>
    </row>
    <row r="49985" spans="68:68" customFormat="1">
      <c r="BP49985" s="90"/>
    </row>
    <row r="49986" spans="68:68" customFormat="1">
      <c r="BP49986" s="90"/>
    </row>
    <row r="49987" spans="68:68" customFormat="1">
      <c r="BP49987" s="90"/>
    </row>
    <row r="49988" spans="68:68" customFormat="1">
      <c r="BP49988" s="90"/>
    </row>
    <row r="49989" spans="68:68" customFormat="1">
      <c r="BP49989" s="90"/>
    </row>
    <row r="49990" spans="68:68" customFormat="1">
      <c r="BP49990" s="90"/>
    </row>
    <row r="49991" spans="68:68" customFormat="1">
      <c r="BP49991" s="90"/>
    </row>
    <row r="49992" spans="68:68" customFormat="1">
      <c r="BP49992" s="90"/>
    </row>
    <row r="49993" spans="68:68" customFormat="1">
      <c r="BP49993" s="90"/>
    </row>
    <row r="49994" spans="68:68" customFormat="1">
      <c r="BP49994" s="90"/>
    </row>
    <row r="49995" spans="68:68" customFormat="1">
      <c r="BP49995" s="90"/>
    </row>
    <row r="49996" spans="68:68" customFormat="1">
      <c r="BP49996" s="90"/>
    </row>
    <row r="49997" spans="68:68" customFormat="1">
      <c r="BP49997" s="90"/>
    </row>
    <row r="49998" spans="68:68" customFormat="1">
      <c r="BP49998" s="90"/>
    </row>
    <row r="49999" spans="68:68" customFormat="1">
      <c r="BP49999" s="90"/>
    </row>
    <row r="50000" spans="68:68" customFormat="1">
      <c r="BP50000" s="90"/>
    </row>
    <row r="50001" spans="68:68" customFormat="1">
      <c r="BP50001" s="90"/>
    </row>
    <row r="50002" spans="68:68" customFormat="1">
      <c r="BP50002" s="90"/>
    </row>
    <row r="50003" spans="68:68" customFormat="1">
      <c r="BP50003" s="90"/>
    </row>
    <row r="50004" spans="68:68" customFormat="1">
      <c r="BP50004" s="90"/>
    </row>
    <row r="50005" spans="68:68" customFormat="1">
      <c r="BP50005" s="90"/>
    </row>
    <row r="50006" spans="68:68" customFormat="1">
      <c r="BP50006" s="90"/>
    </row>
    <row r="50007" spans="68:68" customFormat="1">
      <c r="BP50007" s="90"/>
    </row>
    <row r="50008" spans="68:68" customFormat="1">
      <c r="BP50008" s="90"/>
    </row>
    <row r="50009" spans="68:68" customFormat="1">
      <c r="BP50009" s="90"/>
    </row>
    <row r="50010" spans="68:68" customFormat="1">
      <c r="BP50010" s="90"/>
    </row>
    <row r="50011" spans="68:68" customFormat="1">
      <c r="BP50011" s="90"/>
    </row>
    <row r="50012" spans="68:68" customFormat="1">
      <c r="BP50012" s="90"/>
    </row>
    <row r="50013" spans="68:68" customFormat="1">
      <c r="BP50013" s="90"/>
    </row>
    <row r="50014" spans="68:68" customFormat="1">
      <c r="BP50014" s="90"/>
    </row>
    <row r="50015" spans="68:68" customFormat="1">
      <c r="BP50015" s="90"/>
    </row>
    <row r="50016" spans="68:68" customFormat="1">
      <c r="BP50016" s="90"/>
    </row>
    <row r="50017" spans="68:68" customFormat="1">
      <c r="BP50017" s="90"/>
    </row>
    <row r="50018" spans="68:68" customFormat="1">
      <c r="BP50018" s="90"/>
    </row>
    <row r="50019" spans="68:68" customFormat="1">
      <c r="BP50019" s="90"/>
    </row>
    <row r="50020" spans="68:68" customFormat="1">
      <c r="BP50020" s="90"/>
    </row>
    <row r="50021" spans="68:68" customFormat="1">
      <c r="BP50021" s="90"/>
    </row>
    <row r="50022" spans="68:68" customFormat="1">
      <c r="BP50022" s="90"/>
    </row>
    <row r="50023" spans="68:68" customFormat="1">
      <c r="BP50023" s="90"/>
    </row>
    <row r="50024" spans="68:68" customFormat="1">
      <c r="BP50024" s="90"/>
    </row>
    <row r="50025" spans="68:68" customFormat="1">
      <c r="BP50025" s="90"/>
    </row>
    <row r="50026" spans="68:68" customFormat="1">
      <c r="BP50026" s="90"/>
    </row>
    <row r="50027" spans="68:68" customFormat="1">
      <c r="BP50027" s="90"/>
    </row>
    <row r="50028" spans="68:68" customFormat="1">
      <c r="BP50028" s="90"/>
    </row>
    <row r="50029" spans="68:68" customFormat="1">
      <c r="BP50029" s="90"/>
    </row>
    <row r="50030" spans="68:68" customFormat="1">
      <c r="BP50030" s="90"/>
    </row>
    <row r="50031" spans="68:68" customFormat="1">
      <c r="BP50031" s="90"/>
    </row>
    <row r="50032" spans="68:68" customFormat="1">
      <c r="BP50032" s="90"/>
    </row>
    <row r="50033" spans="68:68" customFormat="1">
      <c r="BP50033" s="90"/>
    </row>
    <row r="50034" spans="68:68" customFormat="1">
      <c r="BP50034" s="90"/>
    </row>
    <row r="50035" spans="68:68" customFormat="1">
      <c r="BP50035" s="90"/>
    </row>
    <row r="50036" spans="68:68" customFormat="1">
      <c r="BP50036" s="90"/>
    </row>
    <row r="50037" spans="68:68" customFormat="1">
      <c r="BP50037" s="90"/>
    </row>
    <row r="50038" spans="68:68" customFormat="1">
      <c r="BP50038" s="90"/>
    </row>
    <row r="50039" spans="68:68" customFormat="1">
      <c r="BP50039" s="90"/>
    </row>
    <row r="50040" spans="68:68" customFormat="1">
      <c r="BP50040" s="90"/>
    </row>
    <row r="50041" spans="68:68" customFormat="1">
      <c r="BP50041" s="90"/>
    </row>
    <row r="50042" spans="68:68" customFormat="1">
      <c r="BP50042" s="90"/>
    </row>
    <row r="50043" spans="68:68" customFormat="1">
      <c r="BP50043" s="90"/>
    </row>
    <row r="50044" spans="68:68" customFormat="1">
      <c r="BP50044" s="90"/>
    </row>
    <row r="50045" spans="68:68" customFormat="1">
      <c r="BP50045" s="90"/>
    </row>
    <row r="50046" spans="68:68" customFormat="1">
      <c r="BP50046" s="90"/>
    </row>
    <row r="50047" spans="68:68" customFormat="1">
      <c r="BP50047" s="90"/>
    </row>
    <row r="50048" spans="68:68" customFormat="1">
      <c r="BP50048" s="90"/>
    </row>
    <row r="50049" spans="68:68" customFormat="1">
      <c r="BP50049" s="90"/>
    </row>
    <row r="50050" spans="68:68" customFormat="1">
      <c r="BP50050" s="90"/>
    </row>
    <row r="50051" spans="68:68" customFormat="1">
      <c r="BP50051" s="90"/>
    </row>
    <row r="50052" spans="68:68" customFormat="1">
      <c r="BP50052" s="90"/>
    </row>
    <row r="50053" spans="68:68" customFormat="1">
      <c r="BP50053" s="90"/>
    </row>
    <row r="50054" spans="68:68" customFormat="1">
      <c r="BP50054" s="90"/>
    </row>
    <row r="50055" spans="68:68" customFormat="1">
      <c r="BP50055" s="90"/>
    </row>
    <row r="50056" spans="68:68" customFormat="1">
      <c r="BP50056" s="90"/>
    </row>
    <row r="50057" spans="68:68" customFormat="1">
      <c r="BP50057" s="90"/>
    </row>
    <row r="50058" spans="68:68" customFormat="1">
      <c r="BP50058" s="90"/>
    </row>
    <row r="50059" spans="68:68" customFormat="1">
      <c r="BP50059" s="90"/>
    </row>
    <row r="50060" spans="68:68" customFormat="1">
      <c r="BP50060" s="90"/>
    </row>
    <row r="50061" spans="68:68" customFormat="1">
      <c r="BP50061" s="90"/>
    </row>
    <row r="50062" spans="68:68" customFormat="1">
      <c r="BP50062" s="90"/>
    </row>
    <row r="50063" spans="68:68" customFormat="1">
      <c r="BP50063" s="90"/>
    </row>
    <row r="50064" spans="68:68" customFormat="1">
      <c r="BP50064" s="90"/>
    </row>
    <row r="50065" spans="68:68" customFormat="1">
      <c r="BP50065" s="90"/>
    </row>
    <row r="50066" spans="68:68" customFormat="1">
      <c r="BP50066" s="90"/>
    </row>
    <row r="50067" spans="68:68" customFormat="1">
      <c r="BP50067" s="90"/>
    </row>
    <row r="50068" spans="68:68" customFormat="1">
      <c r="BP50068" s="90"/>
    </row>
    <row r="50069" spans="68:68" customFormat="1">
      <c r="BP50069" s="90"/>
    </row>
    <row r="50070" spans="68:68" customFormat="1">
      <c r="BP50070" s="90"/>
    </row>
    <row r="50071" spans="68:68" customFormat="1">
      <c r="BP50071" s="90"/>
    </row>
    <row r="50072" spans="68:68" customFormat="1">
      <c r="BP50072" s="90"/>
    </row>
    <row r="50073" spans="68:68" customFormat="1">
      <c r="BP50073" s="90"/>
    </row>
    <row r="50074" spans="68:68" customFormat="1">
      <c r="BP50074" s="90"/>
    </row>
    <row r="50075" spans="68:68" customFormat="1">
      <c r="BP50075" s="90"/>
    </row>
    <row r="50076" spans="68:68" customFormat="1">
      <c r="BP50076" s="90"/>
    </row>
    <row r="50077" spans="68:68" customFormat="1">
      <c r="BP50077" s="90"/>
    </row>
    <row r="50078" spans="68:68" customFormat="1">
      <c r="BP50078" s="90"/>
    </row>
    <row r="50079" spans="68:68" customFormat="1">
      <c r="BP50079" s="90"/>
    </row>
    <row r="50080" spans="68:68" customFormat="1">
      <c r="BP50080" s="90"/>
    </row>
    <row r="50081" spans="68:68" customFormat="1">
      <c r="BP50081" s="90"/>
    </row>
    <row r="50082" spans="68:68" customFormat="1">
      <c r="BP50082" s="90"/>
    </row>
    <row r="50083" spans="68:68" customFormat="1">
      <c r="BP50083" s="90"/>
    </row>
    <row r="50084" spans="68:68" customFormat="1">
      <c r="BP50084" s="90"/>
    </row>
    <row r="50085" spans="68:68" customFormat="1">
      <c r="BP50085" s="90"/>
    </row>
    <row r="50086" spans="68:68" customFormat="1">
      <c r="BP50086" s="90"/>
    </row>
    <row r="50087" spans="68:68" customFormat="1">
      <c r="BP50087" s="90"/>
    </row>
    <row r="50088" spans="68:68" customFormat="1">
      <c r="BP50088" s="90"/>
    </row>
    <row r="50089" spans="68:68" customFormat="1">
      <c r="BP50089" s="90"/>
    </row>
    <row r="50090" spans="68:68" customFormat="1">
      <c r="BP50090" s="90"/>
    </row>
    <row r="50091" spans="68:68" customFormat="1">
      <c r="BP50091" s="90"/>
    </row>
    <row r="50092" spans="68:68" customFormat="1">
      <c r="BP50092" s="90"/>
    </row>
    <row r="50093" spans="68:68" customFormat="1">
      <c r="BP50093" s="90"/>
    </row>
    <row r="50094" spans="68:68" customFormat="1">
      <c r="BP50094" s="90"/>
    </row>
    <row r="50095" spans="68:68" customFormat="1">
      <c r="BP50095" s="90"/>
    </row>
    <row r="50096" spans="68:68" customFormat="1">
      <c r="BP50096" s="90"/>
    </row>
    <row r="50097" spans="68:68" customFormat="1">
      <c r="BP50097" s="90"/>
    </row>
    <row r="50098" spans="68:68" customFormat="1">
      <c r="BP50098" s="90"/>
    </row>
    <row r="50099" spans="68:68" customFormat="1">
      <c r="BP50099" s="90"/>
    </row>
    <row r="50100" spans="68:68" customFormat="1">
      <c r="BP50100" s="90"/>
    </row>
    <row r="50101" spans="68:68" customFormat="1">
      <c r="BP50101" s="90"/>
    </row>
    <row r="50102" spans="68:68" customFormat="1">
      <c r="BP50102" s="90"/>
    </row>
    <row r="50103" spans="68:68" customFormat="1">
      <c r="BP50103" s="90"/>
    </row>
    <row r="50104" spans="68:68" customFormat="1">
      <c r="BP50104" s="90"/>
    </row>
    <row r="50105" spans="68:68" customFormat="1">
      <c r="BP50105" s="90"/>
    </row>
    <row r="50106" spans="68:68" customFormat="1">
      <c r="BP50106" s="90"/>
    </row>
    <row r="50107" spans="68:68" customFormat="1">
      <c r="BP50107" s="90"/>
    </row>
    <row r="50108" spans="68:68" customFormat="1">
      <c r="BP50108" s="90"/>
    </row>
    <row r="50109" spans="68:68" customFormat="1">
      <c r="BP50109" s="90"/>
    </row>
    <row r="50110" spans="68:68" customFormat="1">
      <c r="BP50110" s="90"/>
    </row>
    <row r="50111" spans="68:68" customFormat="1">
      <c r="BP50111" s="90"/>
    </row>
    <row r="50112" spans="68:68" customFormat="1">
      <c r="BP50112" s="90"/>
    </row>
    <row r="50113" spans="68:68" customFormat="1">
      <c r="BP50113" s="90"/>
    </row>
    <row r="50114" spans="68:68" customFormat="1">
      <c r="BP50114" s="90"/>
    </row>
    <row r="50115" spans="68:68" customFormat="1">
      <c r="BP50115" s="90"/>
    </row>
    <row r="50116" spans="68:68" customFormat="1">
      <c r="BP50116" s="90"/>
    </row>
    <row r="50117" spans="68:68" customFormat="1">
      <c r="BP50117" s="90"/>
    </row>
    <row r="50118" spans="68:68" customFormat="1">
      <c r="BP50118" s="90"/>
    </row>
    <row r="50119" spans="68:68" customFormat="1">
      <c r="BP50119" s="90"/>
    </row>
    <row r="50120" spans="68:68" customFormat="1">
      <c r="BP50120" s="90"/>
    </row>
    <row r="50121" spans="68:68" customFormat="1">
      <c r="BP50121" s="90"/>
    </row>
    <row r="50122" spans="68:68" customFormat="1">
      <c r="BP50122" s="90"/>
    </row>
    <row r="50123" spans="68:68" customFormat="1">
      <c r="BP50123" s="90"/>
    </row>
    <row r="50124" spans="68:68" customFormat="1">
      <c r="BP50124" s="90"/>
    </row>
    <row r="50125" spans="68:68" customFormat="1">
      <c r="BP50125" s="90"/>
    </row>
    <row r="50126" spans="68:68" customFormat="1">
      <c r="BP50126" s="90"/>
    </row>
    <row r="50127" spans="68:68" customFormat="1">
      <c r="BP50127" s="90"/>
    </row>
    <row r="50128" spans="68:68" customFormat="1">
      <c r="BP50128" s="90"/>
    </row>
    <row r="50129" spans="68:68" customFormat="1">
      <c r="BP50129" s="90"/>
    </row>
    <row r="50130" spans="68:68" customFormat="1">
      <c r="BP50130" s="90"/>
    </row>
    <row r="50131" spans="68:68" customFormat="1">
      <c r="BP50131" s="90"/>
    </row>
    <row r="50132" spans="68:68" customFormat="1">
      <c r="BP50132" s="90"/>
    </row>
    <row r="50133" spans="68:68" customFormat="1">
      <c r="BP50133" s="90"/>
    </row>
    <row r="50134" spans="68:68" customFormat="1">
      <c r="BP50134" s="90"/>
    </row>
    <row r="50135" spans="68:68" customFormat="1">
      <c r="BP50135" s="90"/>
    </row>
    <row r="50136" spans="68:68" customFormat="1">
      <c r="BP50136" s="90"/>
    </row>
    <row r="50137" spans="68:68" customFormat="1">
      <c r="BP50137" s="90"/>
    </row>
    <row r="50138" spans="68:68" customFormat="1">
      <c r="BP50138" s="90"/>
    </row>
    <row r="50139" spans="68:68" customFormat="1">
      <c r="BP50139" s="90"/>
    </row>
    <row r="50140" spans="68:68" customFormat="1">
      <c r="BP50140" s="90"/>
    </row>
    <row r="50141" spans="68:68" customFormat="1">
      <c r="BP50141" s="90"/>
    </row>
    <row r="50142" spans="68:68" customFormat="1">
      <c r="BP50142" s="90"/>
    </row>
    <row r="50143" spans="68:68" customFormat="1">
      <c r="BP50143" s="90"/>
    </row>
    <row r="50144" spans="68:68" customFormat="1">
      <c r="BP50144" s="90"/>
    </row>
    <row r="50145" spans="68:68" customFormat="1">
      <c r="BP50145" s="90"/>
    </row>
    <row r="50146" spans="68:68" customFormat="1">
      <c r="BP50146" s="90"/>
    </row>
    <row r="50147" spans="68:68" customFormat="1">
      <c r="BP50147" s="90"/>
    </row>
    <row r="50148" spans="68:68" customFormat="1">
      <c r="BP50148" s="90"/>
    </row>
    <row r="50149" spans="68:68" customFormat="1">
      <c r="BP50149" s="90"/>
    </row>
    <row r="50150" spans="68:68" customFormat="1">
      <c r="BP50150" s="90"/>
    </row>
    <row r="50151" spans="68:68" customFormat="1">
      <c r="BP50151" s="90"/>
    </row>
    <row r="50152" spans="68:68" customFormat="1">
      <c r="BP50152" s="90"/>
    </row>
    <row r="50153" spans="68:68" customFormat="1">
      <c r="BP50153" s="90"/>
    </row>
    <row r="50154" spans="68:68" customFormat="1">
      <c r="BP50154" s="90"/>
    </row>
    <row r="50155" spans="68:68" customFormat="1">
      <c r="BP50155" s="90"/>
    </row>
    <row r="50156" spans="68:68" customFormat="1">
      <c r="BP50156" s="90"/>
    </row>
    <row r="50157" spans="68:68" customFormat="1">
      <c r="BP50157" s="90"/>
    </row>
    <row r="50158" spans="68:68" customFormat="1">
      <c r="BP50158" s="90"/>
    </row>
    <row r="50159" spans="68:68" customFormat="1">
      <c r="BP50159" s="90"/>
    </row>
    <row r="50160" spans="68:68" customFormat="1">
      <c r="BP50160" s="90"/>
    </row>
    <row r="50161" spans="68:68" customFormat="1">
      <c r="BP50161" s="90"/>
    </row>
    <row r="50162" spans="68:68" customFormat="1">
      <c r="BP50162" s="90"/>
    </row>
    <row r="50163" spans="68:68" customFormat="1">
      <c r="BP50163" s="90"/>
    </row>
    <row r="50164" spans="68:68" customFormat="1">
      <c r="BP50164" s="90"/>
    </row>
    <row r="50165" spans="68:68" customFormat="1">
      <c r="BP50165" s="90"/>
    </row>
    <row r="50166" spans="68:68" customFormat="1">
      <c r="BP50166" s="90"/>
    </row>
    <row r="50167" spans="68:68" customFormat="1">
      <c r="BP50167" s="90"/>
    </row>
    <row r="50168" spans="68:68" customFormat="1">
      <c r="BP50168" s="90"/>
    </row>
    <row r="50169" spans="68:68" customFormat="1">
      <c r="BP50169" s="90"/>
    </row>
    <row r="50170" spans="68:68" customFormat="1">
      <c r="BP50170" s="90"/>
    </row>
    <row r="50171" spans="68:68" customFormat="1">
      <c r="BP50171" s="90"/>
    </row>
    <row r="50172" spans="68:68" customFormat="1">
      <c r="BP50172" s="90"/>
    </row>
    <row r="50173" spans="68:68" customFormat="1">
      <c r="BP50173" s="90"/>
    </row>
    <row r="50174" spans="68:68" customFormat="1">
      <c r="BP50174" s="90"/>
    </row>
    <row r="50175" spans="68:68" customFormat="1">
      <c r="BP50175" s="90"/>
    </row>
    <row r="50176" spans="68:68" customFormat="1">
      <c r="BP50176" s="90"/>
    </row>
    <row r="50177" spans="68:68" customFormat="1">
      <c r="BP50177" s="90"/>
    </row>
    <row r="50178" spans="68:68" customFormat="1">
      <c r="BP50178" s="90"/>
    </row>
    <row r="50179" spans="68:68" customFormat="1">
      <c r="BP50179" s="90"/>
    </row>
    <row r="50180" spans="68:68" customFormat="1">
      <c r="BP50180" s="90"/>
    </row>
    <row r="50181" spans="68:68" customFormat="1">
      <c r="BP50181" s="90"/>
    </row>
    <row r="50182" spans="68:68" customFormat="1">
      <c r="BP50182" s="90"/>
    </row>
    <row r="50183" spans="68:68" customFormat="1">
      <c r="BP50183" s="90"/>
    </row>
    <row r="50184" spans="68:68" customFormat="1">
      <c r="BP50184" s="90"/>
    </row>
    <row r="50185" spans="68:68" customFormat="1">
      <c r="BP50185" s="90"/>
    </row>
    <row r="50186" spans="68:68" customFormat="1">
      <c r="BP50186" s="90"/>
    </row>
    <row r="50187" spans="68:68" customFormat="1">
      <c r="BP50187" s="90"/>
    </row>
    <row r="50188" spans="68:68" customFormat="1">
      <c r="BP50188" s="90"/>
    </row>
    <row r="50189" spans="68:68" customFormat="1">
      <c r="BP50189" s="90"/>
    </row>
    <row r="50190" spans="68:68" customFormat="1">
      <c r="BP50190" s="90"/>
    </row>
    <row r="50191" spans="68:68" customFormat="1">
      <c r="BP50191" s="90"/>
    </row>
    <row r="50192" spans="68:68" customFormat="1">
      <c r="BP50192" s="90"/>
    </row>
    <row r="50193" spans="68:68" customFormat="1">
      <c r="BP50193" s="90"/>
    </row>
    <row r="50194" spans="68:68" customFormat="1">
      <c r="BP50194" s="90"/>
    </row>
    <row r="50195" spans="68:68" customFormat="1">
      <c r="BP50195" s="90"/>
    </row>
    <row r="50196" spans="68:68" customFormat="1">
      <c r="BP50196" s="90"/>
    </row>
    <row r="50197" spans="68:68" customFormat="1">
      <c r="BP50197" s="90"/>
    </row>
    <row r="50198" spans="68:68" customFormat="1">
      <c r="BP50198" s="90"/>
    </row>
    <row r="50199" spans="68:68" customFormat="1">
      <c r="BP50199" s="90"/>
    </row>
    <row r="50200" spans="68:68" customFormat="1">
      <c r="BP50200" s="90"/>
    </row>
    <row r="50201" spans="68:68" customFormat="1">
      <c r="BP50201" s="90"/>
    </row>
    <row r="50202" spans="68:68" customFormat="1">
      <c r="BP50202" s="90"/>
    </row>
    <row r="50203" spans="68:68" customFormat="1">
      <c r="BP50203" s="90"/>
    </row>
    <row r="50204" spans="68:68" customFormat="1">
      <c r="BP50204" s="90"/>
    </row>
    <row r="50205" spans="68:68" customFormat="1">
      <c r="BP50205" s="90"/>
    </row>
    <row r="50206" spans="68:68" customFormat="1">
      <c r="BP50206" s="90"/>
    </row>
    <row r="50207" spans="68:68" customFormat="1">
      <c r="BP50207" s="90"/>
    </row>
    <row r="50208" spans="68:68" customFormat="1">
      <c r="BP50208" s="90"/>
    </row>
    <row r="50209" spans="68:68" customFormat="1">
      <c r="BP50209" s="90"/>
    </row>
    <row r="50210" spans="68:68" customFormat="1">
      <c r="BP50210" s="90"/>
    </row>
    <row r="50211" spans="68:68" customFormat="1">
      <c r="BP50211" s="90"/>
    </row>
    <row r="50212" spans="68:68" customFormat="1">
      <c r="BP50212" s="90"/>
    </row>
    <row r="50213" spans="68:68" customFormat="1">
      <c r="BP50213" s="90"/>
    </row>
    <row r="50214" spans="68:68" customFormat="1">
      <c r="BP50214" s="90"/>
    </row>
    <row r="50215" spans="68:68" customFormat="1">
      <c r="BP50215" s="90"/>
    </row>
    <row r="50216" spans="68:68" customFormat="1">
      <c r="BP50216" s="90"/>
    </row>
    <row r="50217" spans="68:68" customFormat="1">
      <c r="BP50217" s="90"/>
    </row>
    <row r="50218" spans="68:68" customFormat="1">
      <c r="BP50218" s="90"/>
    </row>
    <row r="50219" spans="68:68" customFormat="1">
      <c r="BP50219" s="90"/>
    </row>
    <row r="50220" spans="68:68" customFormat="1">
      <c r="BP50220" s="90"/>
    </row>
    <row r="50221" spans="68:68" customFormat="1">
      <c r="BP50221" s="90"/>
    </row>
    <row r="50222" spans="68:68" customFormat="1">
      <c r="BP50222" s="90"/>
    </row>
    <row r="50223" spans="68:68" customFormat="1">
      <c r="BP50223" s="90"/>
    </row>
    <row r="50224" spans="68:68" customFormat="1">
      <c r="BP50224" s="90"/>
    </row>
    <row r="50225" spans="68:68" customFormat="1">
      <c r="BP50225" s="90"/>
    </row>
    <row r="50226" spans="68:68" customFormat="1">
      <c r="BP50226" s="90"/>
    </row>
    <row r="50227" spans="68:68" customFormat="1">
      <c r="BP50227" s="90"/>
    </row>
    <row r="50228" spans="68:68" customFormat="1">
      <c r="BP50228" s="90"/>
    </row>
    <row r="50229" spans="68:68" customFormat="1">
      <c r="BP50229" s="90"/>
    </row>
    <row r="50230" spans="68:68" customFormat="1">
      <c r="BP50230" s="90"/>
    </row>
    <row r="50231" spans="68:68" customFormat="1">
      <c r="BP50231" s="90"/>
    </row>
    <row r="50232" spans="68:68" customFormat="1">
      <c r="BP50232" s="90"/>
    </row>
    <row r="50233" spans="68:68" customFormat="1">
      <c r="BP50233" s="90"/>
    </row>
    <row r="50234" spans="68:68" customFormat="1">
      <c r="BP50234" s="90"/>
    </row>
    <row r="50235" spans="68:68" customFormat="1">
      <c r="BP50235" s="90"/>
    </row>
    <row r="50236" spans="68:68" customFormat="1">
      <c r="BP50236" s="90"/>
    </row>
    <row r="50237" spans="68:68" customFormat="1">
      <c r="BP50237" s="90"/>
    </row>
    <row r="50238" spans="68:68" customFormat="1">
      <c r="BP50238" s="90"/>
    </row>
    <row r="50239" spans="68:68" customFormat="1">
      <c r="BP50239" s="90"/>
    </row>
    <row r="50240" spans="68:68" customFormat="1">
      <c r="BP50240" s="90"/>
    </row>
    <row r="50241" spans="68:68" customFormat="1">
      <c r="BP50241" s="90"/>
    </row>
    <row r="50242" spans="68:68" customFormat="1">
      <c r="BP50242" s="90"/>
    </row>
    <row r="50243" spans="68:68" customFormat="1">
      <c r="BP50243" s="90"/>
    </row>
    <row r="50244" spans="68:68" customFormat="1">
      <c r="BP50244" s="90"/>
    </row>
    <row r="50245" spans="68:68" customFormat="1">
      <c r="BP50245" s="90"/>
    </row>
    <row r="50246" spans="68:68" customFormat="1">
      <c r="BP50246" s="90"/>
    </row>
    <row r="50247" spans="68:68" customFormat="1">
      <c r="BP50247" s="90"/>
    </row>
    <row r="50248" spans="68:68" customFormat="1">
      <c r="BP50248" s="90"/>
    </row>
    <row r="50249" spans="68:68" customFormat="1">
      <c r="BP50249" s="90"/>
    </row>
    <row r="50250" spans="68:68" customFormat="1">
      <c r="BP50250" s="90"/>
    </row>
    <row r="50251" spans="68:68" customFormat="1">
      <c r="BP50251" s="90"/>
    </row>
    <row r="50252" spans="68:68" customFormat="1">
      <c r="BP50252" s="90"/>
    </row>
    <row r="50253" spans="68:68" customFormat="1">
      <c r="BP50253" s="90"/>
    </row>
    <row r="50254" spans="68:68" customFormat="1">
      <c r="BP50254" s="90"/>
    </row>
    <row r="50255" spans="68:68" customFormat="1">
      <c r="BP50255" s="90"/>
    </row>
    <row r="50256" spans="68:68" customFormat="1">
      <c r="BP50256" s="90"/>
    </row>
    <row r="50257" spans="68:68" customFormat="1">
      <c r="BP50257" s="90"/>
    </row>
    <row r="50258" spans="68:68" customFormat="1">
      <c r="BP50258" s="90"/>
    </row>
    <row r="50259" spans="68:68" customFormat="1">
      <c r="BP50259" s="90"/>
    </row>
    <row r="50260" spans="68:68" customFormat="1">
      <c r="BP50260" s="90"/>
    </row>
    <row r="50261" spans="68:68" customFormat="1">
      <c r="BP50261" s="90"/>
    </row>
    <row r="50262" spans="68:68" customFormat="1">
      <c r="BP50262" s="90"/>
    </row>
    <row r="50263" spans="68:68" customFormat="1">
      <c r="BP50263" s="90"/>
    </row>
    <row r="50264" spans="68:68" customFormat="1">
      <c r="BP50264" s="90"/>
    </row>
    <row r="50265" spans="68:68" customFormat="1">
      <c r="BP50265" s="90"/>
    </row>
    <row r="50266" spans="68:68" customFormat="1">
      <c r="BP50266" s="90"/>
    </row>
    <row r="50267" spans="68:68" customFormat="1">
      <c r="BP50267" s="90"/>
    </row>
    <row r="50268" spans="68:68" customFormat="1">
      <c r="BP50268" s="90"/>
    </row>
    <row r="50269" spans="68:68" customFormat="1">
      <c r="BP50269" s="90"/>
    </row>
    <row r="50270" spans="68:68" customFormat="1">
      <c r="BP50270" s="90"/>
    </row>
    <row r="50271" spans="68:68" customFormat="1">
      <c r="BP50271" s="90"/>
    </row>
    <row r="50272" spans="68:68" customFormat="1">
      <c r="BP50272" s="90"/>
    </row>
    <row r="50273" spans="68:68" customFormat="1">
      <c r="BP50273" s="90"/>
    </row>
    <row r="50274" spans="68:68" customFormat="1">
      <c r="BP50274" s="90"/>
    </row>
    <row r="50275" spans="68:68" customFormat="1">
      <c r="BP50275" s="90"/>
    </row>
    <row r="50276" spans="68:68" customFormat="1">
      <c r="BP50276" s="90"/>
    </row>
    <row r="50277" spans="68:68" customFormat="1">
      <c r="BP50277" s="90"/>
    </row>
    <row r="50278" spans="68:68" customFormat="1">
      <c r="BP50278" s="90"/>
    </row>
    <row r="50279" spans="68:68" customFormat="1">
      <c r="BP50279" s="90"/>
    </row>
    <row r="50280" spans="68:68" customFormat="1">
      <c r="BP50280" s="90"/>
    </row>
    <row r="50281" spans="68:68" customFormat="1">
      <c r="BP50281" s="90"/>
    </row>
    <row r="50282" spans="68:68" customFormat="1">
      <c r="BP50282" s="90"/>
    </row>
    <row r="50283" spans="68:68" customFormat="1">
      <c r="BP50283" s="90"/>
    </row>
    <row r="50284" spans="68:68" customFormat="1">
      <c r="BP50284" s="90"/>
    </row>
    <row r="50285" spans="68:68" customFormat="1">
      <c r="BP50285" s="90"/>
    </row>
    <row r="50286" spans="68:68" customFormat="1">
      <c r="BP50286" s="90"/>
    </row>
    <row r="50287" spans="68:68" customFormat="1">
      <c r="BP50287" s="90"/>
    </row>
    <row r="50288" spans="68:68" customFormat="1">
      <c r="BP50288" s="90"/>
    </row>
    <row r="50289" spans="68:68" customFormat="1">
      <c r="BP50289" s="90"/>
    </row>
    <row r="50290" spans="68:68" customFormat="1">
      <c r="BP50290" s="90"/>
    </row>
    <row r="50291" spans="68:68" customFormat="1">
      <c r="BP50291" s="90"/>
    </row>
    <row r="50292" spans="68:68" customFormat="1">
      <c r="BP50292" s="90"/>
    </row>
    <row r="50293" spans="68:68" customFormat="1">
      <c r="BP50293" s="90"/>
    </row>
    <row r="50294" spans="68:68" customFormat="1">
      <c r="BP50294" s="90"/>
    </row>
    <row r="50295" spans="68:68" customFormat="1">
      <c r="BP50295" s="90"/>
    </row>
    <row r="50296" spans="68:68" customFormat="1">
      <c r="BP50296" s="90"/>
    </row>
    <row r="50297" spans="68:68" customFormat="1">
      <c r="BP50297" s="90"/>
    </row>
    <row r="50298" spans="68:68" customFormat="1">
      <c r="BP50298" s="90"/>
    </row>
    <row r="50299" spans="68:68" customFormat="1">
      <c r="BP50299" s="90"/>
    </row>
    <row r="50300" spans="68:68" customFormat="1">
      <c r="BP50300" s="90"/>
    </row>
    <row r="50301" spans="68:68" customFormat="1">
      <c r="BP50301" s="90"/>
    </row>
    <row r="50302" spans="68:68" customFormat="1">
      <c r="BP50302" s="90"/>
    </row>
    <row r="50303" spans="68:68" customFormat="1">
      <c r="BP50303" s="90"/>
    </row>
    <row r="50304" spans="68:68" customFormat="1">
      <c r="BP50304" s="90"/>
    </row>
    <row r="50305" spans="68:68" customFormat="1">
      <c r="BP50305" s="90"/>
    </row>
    <row r="50306" spans="68:68" customFormat="1">
      <c r="BP50306" s="90"/>
    </row>
    <row r="50307" spans="68:68" customFormat="1">
      <c r="BP50307" s="90"/>
    </row>
    <row r="50308" spans="68:68" customFormat="1">
      <c r="BP50308" s="90"/>
    </row>
    <row r="50309" spans="68:68" customFormat="1">
      <c r="BP50309" s="90"/>
    </row>
    <row r="50310" spans="68:68" customFormat="1">
      <c r="BP50310" s="90"/>
    </row>
    <row r="50311" spans="68:68" customFormat="1">
      <c r="BP50311" s="90"/>
    </row>
    <row r="50312" spans="68:68" customFormat="1">
      <c r="BP50312" s="90"/>
    </row>
    <row r="50313" spans="68:68" customFormat="1">
      <c r="BP50313" s="90"/>
    </row>
    <row r="50314" spans="68:68" customFormat="1">
      <c r="BP50314" s="90"/>
    </row>
    <row r="50315" spans="68:68" customFormat="1">
      <c r="BP50315" s="90"/>
    </row>
    <row r="50316" spans="68:68" customFormat="1">
      <c r="BP50316" s="90"/>
    </row>
    <row r="50317" spans="68:68" customFormat="1">
      <c r="BP50317" s="90"/>
    </row>
    <row r="50318" spans="68:68" customFormat="1">
      <c r="BP50318" s="90"/>
    </row>
    <row r="50319" spans="68:68" customFormat="1">
      <c r="BP50319" s="90"/>
    </row>
    <row r="50320" spans="68:68" customFormat="1">
      <c r="BP50320" s="90"/>
    </row>
    <row r="50321" spans="68:68" customFormat="1">
      <c r="BP50321" s="90"/>
    </row>
    <row r="50322" spans="68:68" customFormat="1">
      <c r="BP50322" s="90"/>
    </row>
    <row r="50323" spans="68:68" customFormat="1">
      <c r="BP50323" s="90"/>
    </row>
    <row r="50324" spans="68:68" customFormat="1">
      <c r="BP50324" s="90"/>
    </row>
    <row r="50325" spans="68:68" customFormat="1">
      <c r="BP50325" s="90"/>
    </row>
    <row r="50326" spans="68:68" customFormat="1">
      <c r="BP50326" s="90"/>
    </row>
    <row r="50327" spans="68:68" customFormat="1">
      <c r="BP50327" s="90"/>
    </row>
    <row r="50328" spans="68:68" customFormat="1">
      <c r="BP50328" s="90"/>
    </row>
    <row r="50329" spans="68:68" customFormat="1">
      <c r="BP50329" s="90"/>
    </row>
    <row r="50330" spans="68:68" customFormat="1">
      <c r="BP50330" s="90"/>
    </row>
    <row r="50331" spans="68:68" customFormat="1">
      <c r="BP50331" s="90"/>
    </row>
    <row r="50332" spans="68:68" customFormat="1">
      <c r="BP50332" s="90"/>
    </row>
    <row r="50333" spans="68:68" customFormat="1">
      <c r="BP50333" s="90"/>
    </row>
    <row r="50334" spans="68:68" customFormat="1">
      <c r="BP50334" s="90"/>
    </row>
    <row r="50335" spans="68:68" customFormat="1">
      <c r="BP50335" s="90"/>
    </row>
    <row r="50336" spans="68:68" customFormat="1">
      <c r="BP50336" s="90"/>
    </row>
    <row r="50337" spans="68:68" customFormat="1">
      <c r="BP50337" s="90"/>
    </row>
    <row r="50338" spans="68:68" customFormat="1">
      <c r="BP50338" s="90"/>
    </row>
    <row r="50339" spans="68:68" customFormat="1">
      <c r="BP50339" s="90"/>
    </row>
    <row r="50340" spans="68:68" customFormat="1">
      <c r="BP50340" s="90"/>
    </row>
    <row r="50341" spans="68:68" customFormat="1">
      <c r="BP50341" s="90"/>
    </row>
    <row r="50342" spans="68:68" customFormat="1">
      <c r="BP50342" s="90"/>
    </row>
    <row r="50343" spans="68:68" customFormat="1">
      <c r="BP50343" s="90"/>
    </row>
    <row r="50344" spans="68:68" customFormat="1">
      <c r="BP50344" s="90"/>
    </row>
    <row r="50345" spans="68:68" customFormat="1">
      <c r="BP50345" s="90"/>
    </row>
    <row r="50346" spans="68:68" customFormat="1">
      <c r="BP50346" s="90"/>
    </row>
    <row r="50347" spans="68:68" customFormat="1">
      <c r="BP50347" s="90"/>
    </row>
    <row r="50348" spans="68:68" customFormat="1">
      <c r="BP50348" s="90"/>
    </row>
    <row r="50349" spans="68:68" customFormat="1">
      <c r="BP50349" s="90"/>
    </row>
    <row r="50350" spans="68:68" customFormat="1">
      <c r="BP50350" s="90"/>
    </row>
    <row r="50351" spans="68:68" customFormat="1">
      <c r="BP50351" s="90"/>
    </row>
    <row r="50352" spans="68:68" customFormat="1">
      <c r="BP50352" s="90"/>
    </row>
    <row r="50353" spans="68:68" customFormat="1">
      <c r="BP50353" s="90"/>
    </row>
    <row r="50354" spans="68:68" customFormat="1">
      <c r="BP50354" s="90"/>
    </row>
    <row r="50355" spans="68:68" customFormat="1">
      <c r="BP50355" s="90"/>
    </row>
    <row r="50356" spans="68:68" customFormat="1">
      <c r="BP50356" s="90"/>
    </row>
    <row r="50357" spans="68:68" customFormat="1">
      <c r="BP50357" s="90"/>
    </row>
    <row r="50358" spans="68:68" customFormat="1">
      <c r="BP50358" s="90"/>
    </row>
    <row r="50359" spans="68:68" customFormat="1">
      <c r="BP50359" s="90"/>
    </row>
    <row r="50360" spans="68:68" customFormat="1">
      <c r="BP50360" s="90"/>
    </row>
    <row r="50361" spans="68:68" customFormat="1">
      <c r="BP50361" s="90"/>
    </row>
    <row r="50362" spans="68:68" customFormat="1">
      <c r="BP50362" s="90"/>
    </row>
    <row r="50363" spans="68:68" customFormat="1">
      <c r="BP50363" s="90"/>
    </row>
    <row r="50364" spans="68:68" customFormat="1">
      <c r="BP50364" s="90"/>
    </row>
    <row r="50365" spans="68:68" customFormat="1">
      <c r="BP50365" s="90"/>
    </row>
    <row r="50366" spans="68:68" customFormat="1">
      <c r="BP50366" s="90"/>
    </row>
    <row r="50367" spans="68:68" customFormat="1">
      <c r="BP50367" s="90"/>
    </row>
    <row r="50368" spans="68:68" customFormat="1">
      <c r="BP50368" s="90"/>
    </row>
    <row r="50369" spans="68:68" customFormat="1">
      <c r="BP50369" s="90"/>
    </row>
    <row r="50370" spans="68:68" customFormat="1">
      <c r="BP50370" s="90"/>
    </row>
    <row r="50371" spans="68:68" customFormat="1">
      <c r="BP50371" s="90"/>
    </row>
    <row r="50372" spans="68:68" customFormat="1">
      <c r="BP50372" s="90"/>
    </row>
    <row r="50373" spans="68:68" customFormat="1">
      <c r="BP50373" s="90"/>
    </row>
    <row r="50374" spans="68:68" customFormat="1">
      <c r="BP50374" s="90"/>
    </row>
    <row r="50375" spans="68:68" customFormat="1">
      <c r="BP50375" s="90"/>
    </row>
    <row r="50376" spans="68:68" customFormat="1">
      <c r="BP50376" s="90"/>
    </row>
    <row r="50377" spans="68:68" customFormat="1">
      <c r="BP50377" s="90"/>
    </row>
    <row r="50378" spans="68:68" customFormat="1">
      <c r="BP50378" s="90"/>
    </row>
    <row r="50379" spans="68:68" customFormat="1">
      <c r="BP50379" s="90"/>
    </row>
    <row r="50380" spans="68:68" customFormat="1">
      <c r="BP50380" s="90"/>
    </row>
    <row r="50381" spans="68:68" customFormat="1">
      <c r="BP50381" s="90"/>
    </row>
    <row r="50382" spans="68:68" customFormat="1">
      <c r="BP50382" s="90"/>
    </row>
    <row r="50383" spans="68:68" customFormat="1">
      <c r="BP50383" s="90"/>
    </row>
    <row r="50384" spans="68:68" customFormat="1">
      <c r="BP50384" s="90"/>
    </row>
    <row r="50385" spans="68:68" customFormat="1">
      <c r="BP50385" s="90"/>
    </row>
    <row r="50386" spans="68:68" customFormat="1">
      <c r="BP50386" s="90"/>
    </row>
    <row r="50387" spans="68:68" customFormat="1">
      <c r="BP50387" s="90"/>
    </row>
    <row r="50388" spans="68:68" customFormat="1">
      <c r="BP50388" s="90"/>
    </row>
    <row r="50389" spans="68:68" customFormat="1">
      <c r="BP50389" s="90"/>
    </row>
    <row r="50390" spans="68:68" customFormat="1">
      <c r="BP50390" s="90"/>
    </row>
    <row r="50391" spans="68:68" customFormat="1">
      <c r="BP50391" s="90"/>
    </row>
    <row r="50392" spans="68:68" customFormat="1">
      <c r="BP50392" s="90"/>
    </row>
    <row r="50393" spans="68:68" customFormat="1">
      <c r="BP50393" s="90"/>
    </row>
    <row r="50394" spans="68:68" customFormat="1">
      <c r="BP50394" s="90"/>
    </row>
    <row r="50395" spans="68:68" customFormat="1">
      <c r="BP50395" s="90"/>
    </row>
    <row r="50396" spans="68:68" customFormat="1">
      <c r="BP50396" s="90"/>
    </row>
    <row r="50397" spans="68:68" customFormat="1">
      <c r="BP50397" s="90"/>
    </row>
    <row r="50398" spans="68:68" customFormat="1">
      <c r="BP50398" s="90"/>
    </row>
    <row r="50399" spans="68:68" customFormat="1">
      <c r="BP50399" s="90"/>
    </row>
    <row r="50400" spans="68:68" customFormat="1">
      <c r="BP50400" s="90"/>
    </row>
    <row r="50401" spans="68:68" customFormat="1">
      <c r="BP50401" s="90"/>
    </row>
    <row r="50402" spans="68:68" customFormat="1">
      <c r="BP50402" s="90"/>
    </row>
    <row r="50403" spans="68:68" customFormat="1">
      <c r="BP50403" s="90"/>
    </row>
    <row r="50404" spans="68:68" customFormat="1">
      <c r="BP50404" s="90"/>
    </row>
    <row r="50405" spans="68:68" customFormat="1">
      <c r="BP50405" s="90"/>
    </row>
    <row r="50406" spans="68:68" customFormat="1">
      <c r="BP50406" s="90"/>
    </row>
    <row r="50407" spans="68:68" customFormat="1">
      <c r="BP50407" s="90"/>
    </row>
    <row r="50408" spans="68:68" customFormat="1">
      <c r="BP50408" s="90"/>
    </row>
    <row r="50409" spans="68:68" customFormat="1">
      <c r="BP50409" s="90"/>
    </row>
    <row r="50410" spans="68:68" customFormat="1">
      <c r="BP50410" s="90"/>
    </row>
    <row r="50411" spans="68:68" customFormat="1">
      <c r="BP50411" s="90"/>
    </row>
    <row r="50412" spans="68:68" customFormat="1">
      <c r="BP50412" s="90"/>
    </row>
    <row r="50413" spans="68:68" customFormat="1">
      <c r="BP50413" s="90"/>
    </row>
    <row r="50414" spans="68:68" customFormat="1">
      <c r="BP50414" s="90"/>
    </row>
    <row r="50415" spans="68:68" customFormat="1">
      <c r="BP50415" s="90"/>
    </row>
    <row r="50416" spans="68:68" customFormat="1">
      <c r="BP50416" s="90"/>
    </row>
    <row r="50417" spans="68:68" customFormat="1">
      <c r="BP50417" s="90"/>
    </row>
    <row r="50418" spans="68:68" customFormat="1">
      <c r="BP50418" s="90"/>
    </row>
    <row r="50419" spans="68:68" customFormat="1">
      <c r="BP50419" s="90"/>
    </row>
    <row r="50420" spans="68:68" customFormat="1">
      <c r="BP50420" s="90"/>
    </row>
    <row r="50421" spans="68:68" customFormat="1">
      <c r="BP50421" s="90"/>
    </row>
    <row r="50422" spans="68:68" customFormat="1">
      <c r="BP50422" s="90"/>
    </row>
    <row r="50423" spans="68:68" customFormat="1">
      <c r="BP50423" s="90"/>
    </row>
    <row r="50424" spans="68:68" customFormat="1">
      <c r="BP50424" s="90"/>
    </row>
    <row r="50425" spans="68:68" customFormat="1">
      <c r="BP50425" s="90"/>
    </row>
    <row r="50426" spans="68:68" customFormat="1">
      <c r="BP50426" s="90"/>
    </row>
    <row r="50427" spans="68:68" customFormat="1">
      <c r="BP50427" s="90"/>
    </row>
    <row r="50428" spans="68:68" customFormat="1">
      <c r="BP50428" s="90"/>
    </row>
    <row r="50429" spans="68:68" customFormat="1">
      <c r="BP50429" s="90"/>
    </row>
    <row r="50430" spans="68:68" customFormat="1">
      <c r="BP50430" s="90"/>
    </row>
    <row r="50431" spans="68:68" customFormat="1">
      <c r="BP50431" s="90"/>
    </row>
    <row r="50432" spans="68:68" customFormat="1">
      <c r="BP50432" s="90"/>
    </row>
    <row r="50433" spans="68:68" customFormat="1">
      <c r="BP50433" s="90"/>
    </row>
    <row r="50434" spans="68:68" customFormat="1">
      <c r="BP50434" s="90"/>
    </row>
    <row r="50435" spans="68:68" customFormat="1">
      <c r="BP50435" s="90"/>
    </row>
    <row r="50436" spans="68:68" customFormat="1">
      <c r="BP50436" s="90"/>
    </row>
    <row r="50437" spans="68:68" customFormat="1">
      <c r="BP50437" s="90"/>
    </row>
    <row r="50438" spans="68:68" customFormat="1">
      <c r="BP50438" s="90"/>
    </row>
    <row r="50439" spans="68:68" customFormat="1">
      <c r="BP50439" s="90"/>
    </row>
    <row r="50440" spans="68:68" customFormat="1">
      <c r="BP50440" s="90"/>
    </row>
    <row r="50441" spans="68:68" customFormat="1">
      <c r="BP50441" s="90"/>
    </row>
    <row r="50442" spans="68:68" customFormat="1">
      <c r="BP50442" s="90"/>
    </row>
    <row r="50443" spans="68:68" customFormat="1">
      <c r="BP50443" s="90"/>
    </row>
    <row r="50444" spans="68:68" customFormat="1">
      <c r="BP50444" s="90"/>
    </row>
    <row r="50445" spans="68:68" customFormat="1">
      <c r="BP50445" s="90"/>
    </row>
    <row r="50446" spans="68:68" customFormat="1">
      <c r="BP50446" s="90"/>
    </row>
    <row r="50447" spans="68:68" customFormat="1">
      <c r="BP50447" s="90"/>
    </row>
    <row r="50448" spans="68:68" customFormat="1">
      <c r="BP50448" s="90"/>
    </row>
    <row r="50449" spans="68:68" customFormat="1">
      <c r="BP50449" s="90"/>
    </row>
    <row r="50450" spans="68:68" customFormat="1">
      <c r="BP50450" s="90"/>
    </row>
    <row r="50451" spans="68:68" customFormat="1">
      <c r="BP50451" s="90"/>
    </row>
    <row r="50452" spans="68:68" customFormat="1">
      <c r="BP50452" s="90"/>
    </row>
    <row r="50453" spans="68:68" customFormat="1">
      <c r="BP50453" s="90"/>
    </row>
    <row r="50454" spans="68:68" customFormat="1">
      <c r="BP50454" s="90"/>
    </row>
    <row r="50455" spans="68:68" customFormat="1">
      <c r="BP50455" s="90"/>
    </row>
    <row r="50456" spans="68:68" customFormat="1">
      <c r="BP50456" s="90"/>
    </row>
    <row r="50457" spans="68:68" customFormat="1">
      <c r="BP50457" s="90"/>
    </row>
    <row r="50458" spans="68:68" customFormat="1">
      <c r="BP50458" s="90"/>
    </row>
    <row r="50459" spans="68:68" customFormat="1">
      <c r="BP50459" s="90"/>
    </row>
    <row r="50460" spans="68:68" customFormat="1">
      <c r="BP50460" s="90"/>
    </row>
    <row r="50461" spans="68:68" customFormat="1">
      <c r="BP50461" s="90"/>
    </row>
    <row r="50462" spans="68:68" customFormat="1">
      <c r="BP50462" s="90"/>
    </row>
    <row r="50463" spans="68:68" customFormat="1">
      <c r="BP50463" s="90"/>
    </row>
    <row r="50464" spans="68:68" customFormat="1">
      <c r="BP50464" s="90"/>
    </row>
    <row r="50465" spans="68:68" customFormat="1">
      <c r="BP50465" s="90"/>
    </row>
    <row r="50466" spans="68:68" customFormat="1">
      <c r="BP50466" s="90"/>
    </row>
    <row r="50467" spans="68:68" customFormat="1">
      <c r="BP50467" s="90"/>
    </row>
    <row r="50468" spans="68:68" customFormat="1">
      <c r="BP50468" s="90"/>
    </row>
    <row r="50469" spans="68:68" customFormat="1">
      <c r="BP50469" s="90"/>
    </row>
    <row r="50470" spans="68:68" customFormat="1">
      <c r="BP50470" s="90"/>
    </row>
    <row r="50471" spans="68:68" customFormat="1">
      <c r="BP50471" s="90"/>
    </row>
    <row r="50472" spans="68:68" customFormat="1">
      <c r="BP50472" s="90"/>
    </row>
    <row r="50473" spans="68:68" customFormat="1">
      <c r="BP50473" s="90"/>
    </row>
    <row r="50474" spans="68:68" customFormat="1">
      <c r="BP50474" s="90"/>
    </row>
    <row r="50475" spans="68:68" customFormat="1">
      <c r="BP50475" s="90"/>
    </row>
    <row r="50476" spans="68:68" customFormat="1">
      <c r="BP50476" s="90"/>
    </row>
    <row r="50477" spans="68:68" customFormat="1">
      <c r="BP50477" s="90"/>
    </row>
    <row r="50478" spans="68:68" customFormat="1">
      <c r="BP50478" s="90"/>
    </row>
    <row r="50479" spans="68:68" customFormat="1">
      <c r="BP50479" s="90"/>
    </row>
    <row r="50480" spans="68:68" customFormat="1">
      <c r="BP50480" s="90"/>
    </row>
    <row r="50481" spans="68:68" customFormat="1">
      <c r="BP50481" s="90"/>
    </row>
    <row r="50482" spans="68:68" customFormat="1">
      <c r="BP50482" s="90"/>
    </row>
    <row r="50483" spans="68:68" customFormat="1">
      <c r="BP50483" s="90"/>
    </row>
    <row r="50484" spans="68:68" customFormat="1">
      <c r="BP50484" s="90"/>
    </row>
    <row r="50485" spans="68:68" customFormat="1">
      <c r="BP50485" s="90"/>
    </row>
    <row r="50486" spans="68:68" customFormat="1">
      <c r="BP50486" s="90"/>
    </row>
    <row r="50487" spans="68:68" customFormat="1">
      <c r="BP50487" s="90"/>
    </row>
    <row r="50488" spans="68:68" customFormat="1">
      <c r="BP50488" s="90"/>
    </row>
    <row r="50489" spans="68:68" customFormat="1">
      <c r="BP50489" s="90"/>
    </row>
    <row r="50490" spans="68:68" customFormat="1">
      <c r="BP50490" s="90"/>
    </row>
    <row r="50491" spans="68:68" customFormat="1">
      <c r="BP50491" s="90"/>
    </row>
    <row r="50492" spans="68:68" customFormat="1">
      <c r="BP50492" s="90"/>
    </row>
    <row r="50493" spans="68:68" customFormat="1">
      <c r="BP50493" s="90"/>
    </row>
    <row r="50494" spans="68:68" customFormat="1">
      <c r="BP50494" s="90"/>
    </row>
    <row r="50495" spans="68:68" customFormat="1">
      <c r="BP50495" s="90"/>
    </row>
    <row r="50496" spans="68:68" customFormat="1">
      <c r="BP50496" s="90"/>
    </row>
    <row r="50497" spans="68:68" customFormat="1">
      <c r="BP50497" s="90"/>
    </row>
    <row r="50498" spans="68:68" customFormat="1">
      <c r="BP50498" s="90"/>
    </row>
    <row r="50499" spans="68:68" customFormat="1">
      <c r="BP50499" s="90"/>
    </row>
    <row r="50500" spans="68:68" customFormat="1">
      <c r="BP50500" s="90"/>
    </row>
    <row r="50501" spans="68:68" customFormat="1">
      <c r="BP50501" s="90"/>
    </row>
    <row r="50502" spans="68:68" customFormat="1">
      <c r="BP50502" s="90"/>
    </row>
    <row r="50503" spans="68:68" customFormat="1">
      <c r="BP50503" s="90"/>
    </row>
    <row r="50504" spans="68:68" customFormat="1">
      <c r="BP50504" s="90"/>
    </row>
    <row r="50505" spans="68:68" customFormat="1">
      <c r="BP50505" s="90"/>
    </row>
    <row r="50506" spans="68:68" customFormat="1">
      <c r="BP50506" s="90"/>
    </row>
    <row r="50507" spans="68:68" customFormat="1">
      <c r="BP50507" s="90"/>
    </row>
    <row r="50508" spans="68:68" customFormat="1">
      <c r="BP50508" s="90"/>
    </row>
    <row r="50509" spans="68:68" customFormat="1">
      <c r="BP50509" s="90"/>
    </row>
    <row r="50510" spans="68:68" customFormat="1">
      <c r="BP50510" s="90"/>
    </row>
    <row r="50511" spans="68:68" customFormat="1">
      <c r="BP50511" s="90"/>
    </row>
    <row r="50512" spans="68:68" customFormat="1">
      <c r="BP50512" s="90"/>
    </row>
    <row r="50513" spans="68:68" customFormat="1">
      <c r="BP50513" s="90"/>
    </row>
    <row r="50514" spans="68:68" customFormat="1">
      <c r="BP50514" s="90"/>
    </row>
    <row r="50515" spans="68:68" customFormat="1">
      <c r="BP50515" s="90"/>
    </row>
    <row r="50516" spans="68:68" customFormat="1">
      <c r="BP50516" s="90"/>
    </row>
    <row r="50517" spans="68:68" customFormat="1">
      <c r="BP50517" s="90"/>
    </row>
    <row r="50518" spans="68:68" customFormat="1">
      <c r="BP50518" s="90"/>
    </row>
    <row r="50519" spans="68:68" customFormat="1">
      <c r="BP50519" s="90"/>
    </row>
    <row r="50520" spans="68:68" customFormat="1">
      <c r="BP50520" s="90"/>
    </row>
    <row r="50521" spans="68:68" customFormat="1">
      <c r="BP50521" s="90"/>
    </row>
    <row r="50522" spans="68:68" customFormat="1">
      <c r="BP50522" s="90"/>
    </row>
    <row r="50523" spans="68:68" customFormat="1">
      <c r="BP50523" s="90"/>
    </row>
    <row r="50524" spans="68:68" customFormat="1">
      <c r="BP50524" s="90"/>
    </row>
    <row r="50525" spans="68:68" customFormat="1">
      <c r="BP50525" s="90"/>
    </row>
    <row r="50526" spans="68:68" customFormat="1">
      <c r="BP50526" s="90"/>
    </row>
    <row r="50527" spans="68:68" customFormat="1">
      <c r="BP50527" s="90"/>
    </row>
    <row r="50528" spans="68:68" customFormat="1">
      <c r="BP50528" s="90"/>
    </row>
    <row r="50529" spans="68:68" customFormat="1">
      <c r="BP50529" s="90"/>
    </row>
    <row r="50530" spans="68:68" customFormat="1">
      <c r="BP50530" s="90"/>
    </row>
    <row r="50531" spans="68:68" customFormat="1">
      <c r="BP50531" s="90"/>
    </row>
    <row r="50532" spans="68:68" customFormat="1">
      <c r="BP50532" s="90"/>
    </row>
    <row r="50533" spans="68:68" customFormat="1">
      <c r="BP50533" s="90"/>
    </row>
    <row r="50534" spans="68:68" customFormat="1">
      <c r="BP50534" s="90"/>
    </row>
    <row r="50535" spans="68:68" customFormat="1">
      <c r="BP50535" s="90"/>
    </row>
    <row r="50536" spans="68:68" customFormat="1">
      <c r="BP50536" s="90"/>
    </row>
    <row r="50537" spans="68:68" customFormat="1">
      <c r="BP50537" s="90"/>
    </row>
    <row r="50538" spans="68:68" customFormat="1">
      <c r="BP50538" s="90"/>
    </row>
    <row r="50539" spans="68:68" customFormat="1">
      <c r="BP50539" s="90"/>
    </row>
    <row r="50540" spans="68:68" customFormat="1">
      <c r="BP50540" s="90"/>
    </row>
    <row r="50541" spans="68:68" customFormat="1">
      <c r="BP50541" s="90"/>
    </row>
    <row r="50542" spans="68:68" customFormat="1">
      <c r="BP50542" s="90"/>
    </row>
    <row r="50543" spans="68:68" customFormat="1">
      <c r="BP50543" s="90"/>
    </row>
    <row r="50544" spans="68:68" customFormat="1">
      <c r="BP50544" s="90"/>
    </row>
    <row r="50545" spans="68:68" customFormat="1">
      <c r="BP50545" s="90"/>
    </row>
    <row r="50546" spans="68:68" customFormat="1">
      <c r="BP50546" s="90"/>
    </row>
    <row r="50547" spans="68:68" customFormat="1">
      <c r="BP50547" s="90"/>
    </row>
    <row r="50548" spans="68:68" customFormat="1">
      <c r="BP50548" s="90"/>
    </row>
    <row r="50549" spans="68:68" customFormat="1">
      <c r="BP50549" s="90"/>
    </row>
    <row r="50550" spans="68:68" customFormat="1">
      <c r="BP50550" s="90"/>
    </row>
    <row r="50551" spans="68:68" customFormat="1">
      <c r="BP50551" s="90"/>
    </row>
    <row r="50552" spans="68:68" customFormat="1">
      <c r="BP50552" s="90"/>
    </row>
    <row r="50553" spans="68:68" customFormat="1">
      <c r="BP50553" s="90"/>
    </row>
    <row r="50554" spans="68:68" customFormat="1">
      <c r="BP50554" s="90"/>
    </row>
    <row r="50555" spans="68:68" customFormat="1">
      <c r="BP50555" s="90"/>
    </row>
    <row r="50556" spans="68:68" customFormat="1">
      <c r="BP50556" s="90"/>
    </row>
    <row r="50557" spans="68:68" customFormat="1">
      <c r="BP50557" s="90"/>
    </row>
    <row r="50558" spans="68:68" customFormat="1">
      <c r="BP50558" s="90"/>
    </row>
    <row r="50559" spans="68:68" customFormat="1">
      <c r="BP50559" s="90"/>
    </row>
    <row r="50560" spans="68:68" customFormat="1">
      <c r="BP50560" s="90"/>
    </row>
    <row r="50561" spans="68:68" customFormat="1">
      <c r="BP50561" s="90"/>
    </row>
    <row r="50562" spans="68:68" customFormat="1">
      <c r="BP50562" s="90"/>
    </row>
    <row r="50563" spans="68:68" customFormat="1">
      <c r="BP50563" s="90"/>
    </row>
    <row r="50564" spans="68:68" customFormat="1">
      <c r="BP50564" s="90"/>
    </row>
    <row r="50565" spans="68:68" customFormat="1">
      <c r="BP50565" s="90"/>
    </row>
    <row r="50566" spans="68:68" customFormat="1">
      <c r="BP50566" s="90"/>
    </row>
    <row r="50567" spans="68:68" customFormat="1">
      <c r="BP50567" s="90"/>
    </row>
    <row r="50568" spans="68:68" customFormat="1">
      <c r="BP50568" s="90"/>
    </row>
    <row r="50569" spans="68:68" customFormat="1">
      <c r="BP50569" s="90"/>
    </row>
    <row r="50570" spans="68:68" customFormat="1">
      <c r="BP50570" s="90"/>
    </row>
    <row r="50571" spans="68:68" customFormat="1">
      <c r="BP50571" s="90"/>
    </row>
    <row r="50572" spans="68:68" customFormat="1">
      <c r="BP50572" s="90"/>
    </row>
    <row r="50573" spans="68:68" customFormat="1">
      <c r="BP50573" s="90"/>
    </row>
    <row r="50574" spans="68:68" customFormat="1">
      <c r="BP50574" s="90"/>
    </row>
    <row r="50575" spans="68:68" customFormat="1">
      <c r="BP50575" s="90"/>
    </row>
    <row r="50576" spans="68:68" customFormat="1">
      <c r="BP50576" s="90"/>
    </row>
    <row r="50577" spans="68:68" customFormat="1">
      <c r="BP50577" s="90"/>
    </row>
    <row r="50578" spans="68:68" customFormat="1">
      <c r="BP50578" s="90"/>
    </row>
    <row r="50579" spans="68:68" customFormat="1">
      <c r="BP50579" s="90"/>
    </row>
    <row r="50580" spans="68:68" customFormat="1">
      <c r="BP50580" s="90"/>
    </row>
    <row r="50581" spans="68:68" customFormat="1">
      <c r="BP50581" s="90"/>
    </row>
    <row r="50582" spans="68:68" customFormat="1">
      <c r="BP50582" s="90"/>
    </row>
    <row r="50583" spans="68:68" customFormat="1">
      <c r="BP50583" s="90"/>
    </row>
    <row r="50584" spans="68:68" customFormat="1">
      <c r="BP50584" s="90"/>
    </row>
    <row r="50585" spans="68:68" customFormat="1">
      <c r="BP50585" s="90"/>
    </row>
    <row r="50586" spans="68:68" customFormat="1">
      <c r="BP50586" s="90"/>
    </row>
    <row r="50587" spans="68:68" customFormat="1">
      <c r="BP50587" s="90"/>
    </row>
    <row r="50588" spans="68:68" customFormat="1">
      <c r="BP50588" s="90"/>
    </row>
    <row r="50589" spans="68:68" customFormat="1">
      <c r="BP50589" s="90"/>
    </row>
    <row r="50590" spans="68:68" customFormat="1">
      <c r="BP50590" s="90"/>
    </row>
    <row r="50591" spans="68:68" customFormat="1">
      <c r="BP50591" s="90"/>
    </row>
    <row r="50592" spans="68:68" customFormat="1">
      <c r="BP50592" s="90"/>
    </row>
    <row r="50593" spans="68:68" customFormat="1">
      <c r="BP50593" s="90"/>
    </row>
    <row r="50594" spans="68:68" customFormat="1">
      <c r="BP50594" s="90"/>
    </row>
    <row r="50595" spans="68:68" customFormat="1">
      <c r="BP50595" s="90"/>
    </row>
    <row r="50596" spans="68:68" customFormat="1">
      <c r="BP50596" s="90"/>
    </row>
    <row r="50597" spans="68:68" customFormat="1">
      <c r="BP50597" s="90"/>
    </row>
    <row r="50598" spans="68:68" customFormat="1">
      <c r="BP50598" s="90"/>
    </row>
    <row r="50599" spans="68:68" customFormat="1">
      <c r="BP50599" s="90"/>
    </row>
    <row r="50600" spans="68:68" customFormat="1">
      <c r="BP50600" s="90"/>
    </row>
    <row r="50601" spans="68:68" customFormat="1">
      <c r="BP50601" s="90"/>
    </row>
    <row r="50602" spans="68:68" customFormat="1">
      <c r="BP50602" s="90"/>
    </row>
    <row r="50603" spans="68:68" customFormat="1">
      <c r="BP50603" s="90"/>
    </row>
    <row r="50604" spans="68:68" customFormat="1">
      <c r="BP50604" s="90"/>
    </row>
    <row r="50605" spans="68:68" customFormat="1">
      <c r="BP50605" s="90"/>
    </row>
    <row r="50606" spans="68:68" customFormat="1">
      <c r="BP50606" s="90"/>
    </row>
    <row r="50607" spans="68:68" customFormat="1">
      <c r="BP50607" s="90"/>
    </row>
    <row r="50608" spans="68:68" customFormat="1">
      <c r="BP50608" s="90"/>
    </row>
    <row r="50609" spans="68:68" customFormat="1">
      <c r="BP50609" s="90"/>
    </row>
    <row r="50610" spans="68:68" customFormat="1">
      <c r="BP50610" s="90"/>
    </row>
    <row r="50611" spans="68:68" customFormat="1">
      <c r="BP50611" s="90"/>
    </row>
    <row r="50612" spans="68:68" customFormat="1">
      <c r="BP50612" s="90"/>
    </row>
    <row r="50613" spans="68:68" customFormat="1">
      <c r="BP50613" s="90"/>
    </row>
    <row r="50614" spans="68:68" customFormat="1">
      <c r="BP50614" s="90"/>
    </row>
    <row r="50615" spans="68:68" customFormat="1">
      <c r="BP50615" s="90"/>
    </row>
    <row r="50616" spans="68:68" customFormat="1">
      <c r="BP50616" s="90"/>
    </row>
    <row r="50617" spans="68:68" customFormat="1">
      <c r="BP50617" s="90"/>
    </row>
    <row r="50618" spans="68:68" customFormat="1">
      <c r="BP50618" s="90"/>
    </row>
    <row r="50619" spans="68:68" customFormat="1">
      <c r="BP50619" s="90"/>
    </row>
    <row r="50620" spans="68:68" customFormat="1">
      <c r="BP50620" s="90"/>
    </row>
    <row r="50621" spans="68:68" customFormat="1">
      <c r="BP50621" s="90"/>
    </row>
    <row r="50622" spans="68:68" customFormat="1">
      <c r="BP50622" s="90"/>
    </row>
    <row r="50623" spans="68:68" customFormat="1">
      <c r="BP50623" s="90"/>
    </row>
    <row r="50624" spans="68:68" customFormat="1">
      <c r="BP50624" s="90"/>
    </row>
    <row r="50625" spans="68:68" customFormat="1">
      <c r="BP50625" s="90"/>
    </row>
    <row r="50626" spans="68:68" customFormat="1">
      <c r="BP50626" s="90"/>
    </row>
    <row r="50627" spans="68:68" customFormat="1">
      <c r="BP50627" s="90"/>
    </row>
    <row r="50628" spans="68:68" customFormat="1">
      <c r="BP50628" s="90"/>
    </row>
    <row r="50629" spans="68:68" customFormat="1">
      <c r="BP50629" s="90"/>
    </row>
    <row r="50630" spans="68:68" customFormat="1">
      <c r="BP50630" s="90"/>
    </row>
    <row r="50631" spans="68:68" customFormat="1">
      <c r="BP50631" s="90"/>
    </row>
    <row r="50632" spans="68:68" customFormat="1">
      <c r="BP50632" s="90"/>
    </row>
    <row r="50633" spans="68:68" customFormat="1">
      <c r="BP50633" s="90"/>
    </row>
    <row r="50634" spans="68:68" customFormat="1">
      <c r="BP50634" s="90"/>
    </row>
    <row r="50635" spans="68:68" customFormat="1">
      <c r="BP50635" s="90"/>
    </row>
    <row r="50636" spans="68:68" customFormat="1">
      <c r="BP50636" s="90"/>
    </row>
    <row r="50637" spans="68:68" customFormat="1">
      <c r="BP50637" s="90"/>
    </row>
    <row r="50638" spans="68:68" customFormat="1">
      <c r="BP50638" s="90"/>
    </row>
    <row r="50639" spans="68:68" customFormat="1">
      <c r="BP50639" s="90"/>
    </row>
    <row r="50640" spans="68:68" customFormat="1">
      <c r="BP50640" s="90"/>
    </row>
    <row r="50641" spans="68:68" customFormat="1">
      <c r="BP50641" s="90"/>
    </row>
    <row r="50642" spans="68:68" customFormat="1">
      <c r="BP50642" s="90"/>
    </row>
    <row r="50643" spans="68:68" customFormat="1">
      <c r="BP50643" s="90"/>
    </row>
    <row r="50644" spans="68:68" customFormat="1">
      <c r="BP50644" s="90"/>
    </row>
    <row r="50645" spans="68:68" customFormat="1">
      <c r="BP50645" s="90"/>
    </row>
    <row r="50646" spans="68:68" customFormat="1">
      <c r="BP50646" s="90"/>
    </row>
    <row r="50647" spans="68:68" customFormat="1">
      <c r="BP50647" s="90"/>
    </row>
    <row r="50648" spans="68:68" customFormat="1">
      <c r="BP50648" s="90"/>
    </row>
    <row r="50649" spans="68:68" customFormat="1">
      <c r="BP50649" s="90"/>
    </row>
    <row r="50650" spans="68:68" customFormat="1">
      <c r="BP50650" s="90"/>
    </row>
    <row r="50651" spans="68:68" customFormat="1">
      <c r="BP50651" s="90"/>
    </row>
    <row r="50652" spans="68:68" customFormat="1">
      <c r="BP50652" s="90"/>
    </row>
    <row r="50653" spans="68:68" customFormat="1">
      <c r="BP50653" s="90"/>
    </row>
    <row r="50654" spans="68:68" customFormat="1">
      <c r="BP50654" s="90"/>
    </row>
    <row r="50655" spans="68:68" customFormat="1">
      <c r="BP50655" s="90"/>
    </row>
    <row r="50656" spans="68:68" customFormat="1">
      <c r="BP50656" s="90"/>
    </row>
    <row r="50657" spans="68:68" customFormat="1">
      <c r="BP50657" s="90"/>
    </row>
    <row r="50658" spans="68:68" customFormat="1">
      <c r="BP50658" s="90"/>
    </row>
    <row r="50659" spans="68:68" customFormat="1">
      <c r="BP50659" s="90"/>
    </row>
    <row r="50660" spans="68:68" customFormat="1">
      <c r="BP50660" s="90"/>
    </row>
    <row r="50661" spans="68:68" customFormat="1">
      <c r="BP50661" s="90"/>
    </row>
    <row r="50662" spans="68:68" customFormat="1">
      <c r="BP50662" s="90"/>
    </row>
    <row r="50663" spans="68:68" customFormat="1">
      <c r="BP50663" s="90"/>
    </row>
    <row r="50664" spans="68:68" customFormat="1">
      <c r="BP50664" s="90"/>
    </row>
    <row r="50665" spans="68:68" customFormat="1">
      <c r="BP50665" s="90"/>
    </row>
    <row r="50666" spans="68:68" customFormat="1">
      <c r="BP50666" s="90"/>
    </row>
    <row r="50667" spans="68:68" customFormat="1">
      <c r="BP50667" s="90"/>
    </row>
    <row r="50668" spans="68:68" customFormat="1">
      <c r="BP50668" s="90"/>
    </row>
    <row r="50669" spans="68:68" customFormat="1">
      <c r="BP50669" s="90"/>
    </row>
    <row r="50670" spans="68:68" customFormat="1">
      <c r="BP50670" s="90"/>
    </row>
    <row r="50671" spans="68:68" customFormat="1">
      <c r="BP50671" s="90"/>
    </row>
    <row r="50672" spans="68:68" customFormat="1">
      <c r="BP50672" s="90"/>
    </row>
    <row r="50673" spans="68:68" customFormat="1">
      <c r="BP50673" s="90"/>
    </row>
    <row r="50674" spans="68:68" customFormat="1">
      <c r="BP50674" s="90"/>
    </row>
    <row r="50675" spans="68:68" customFormat="1">
      <c r="BP50675" s="90"/>
    </row>
    <row r="50676" spans="68:68" customFormat="1">
      <c r="BP50676" s="90"/>
    </row>
    <row r="50677" spans="68:68" customFormat="1">
      <c r="BP50677" s="90"/>
    </row>
    <row r="50678" spans="68:68" customFormat="1">
      <c r="BP50678" s="90"/>
    </row>
    <row r="50679" spans="68:68" customFormat="1">
      <c r="BP50679" s="90"/>
    </row>
    <row r="50680" spans="68:68" customFormat="1">
      <c r="BP50680" s="90"/>
    </row>
    <row r="50681" spans="68:68" customFormat="1">
      <c r="BP50681" s="90"/>
    </row>
    <row r="50682" spans="68:68" customFormat="1">
      <c r="BP50682" s="90"/>
    </row>
    <row r="50683" spans="68:68" customFormat="1">
      <c r="BP50683" s="90"/>
    </row>
    <row r="50684" spans="68:68" customFormat="1">
      <c r="BP50684" s="90"/>
    </row>
    <row r="50685" spans="68:68" customFormat="1">
      <c r="BP50685" s="90"/>
    </row>
    <row r="50686" spans="68:68" customFormat="1">
      <c r="BP50686" s="90"/>
    </row>
    <row r="50687" spans="68:68" customFormat="1">
      <c r="BP50687" s="90"/>
    </row>
    <row r="50688" spans="68:68" customFormat="1">
      <c r="BP50688" s="90"/>
    </row>
    <row r="50689" spans="68:68" customFormat="1">
      <c r="BP50689" s="90"/>
    </row>
    <row r="50690" spans="68:68" customFormat="1">
      <c r="BP50690" s="90"/>
    </row>
    <row r="50691" spans="68:68" customFormat="1">
      <c r="BP50691" s="90"/>
    </row>
    <row r="50692" spans="68:68" customFormat="1">
      <c r="BP50692" s="90"/>
    </row>
    <row r="50693" spans="68:68" customFormat="1">
      <c r="BP50693" s="90"/>
    </row>
    <row r="50694" spans="68:68" customFormat="1">
      <c r="BP50694" s="90"/>
    </row>
    <row r="50695" spans="68:68" customFormat="1">
      <c r="BP50695" s="90"/>
    </row>
    <row r="50696" spans="68:68" customFormat="1">
      <c r="BP50696" s="90"/>
    </row>
    <row r="50697" spans="68:68" customFormat="1">
      <c r="BP50697" s="90"/>
    </row>
    <row r="50698" spans="68:68" customFormat="1">
      <c r="BP50698" s="90"/>
    </row>
    <row r="50699" spans="68:68" customFormat="1">
      <c r="BP50699" s="90"/>
    </row>
    <row r="50700" spans="68:68" customFormat="1">
      <c r="BP50700" s="90"/>
    </row>
    <row r="50701" spans="68:68" customFormat="1">
      <c r="BP50701" s="90"/>
    </row>
    <row r="50702" spans="68:68" customFormat="1">
      <c r="BP50702" s="90"/>
    </row>
    <row r="50703" spans="68:68" customFormat="1">
      <c r="BP50703" s="90"/>
    </row>
    <row r="50704" spans="68:68" customFormat="1">
      <c r="BP50704" s="90"/>
    </row>
    <row r="50705" spans="68:68" customFormat="1">
      <c r="BP50705" s="90"/>
    </row>
    <row r="50706" spans="68:68" customFormat="1">
      <c r="BP50706" s="90"/>
    </row>
    <row r="50707" spans="68:68" customFormat="1">
      <c r="BP50707" s="90"/>
    </row>
    <row r="50708" spans="68:68" customFormat="1">
      <c r="BP50708" s="90"/>
    </row>
    <row r="50709" spans="68:68" customFormat="1">
      <c r="BP50709" s="90"/>
    </row>
    <row r="50710" spans="68:68" customFormat="1">
      <c r="BP50710" s="90"/>
    </row>
    <row r="50711" spans="68:68" customFormat="1">
      <c r="BP50711" s="90"/>
    </row>
    <row r="50712" spans="68:68" customFormat="1">
      <c r="BP50712" s="90"/>
    </row>
    <row r="50713" spans="68:68" customFormat="1">
      <c r="BP50713" s="90"/>
    </row>
    <row r="50714" spans="68:68" customFormat="1">
      <c r="BP50714" s="90"/>
    </row>
    <row r="50715" spans="68:68" customFormat="1">
      <c r="BP50715" s="90"/>
    </row>
    <row r="50716" spans="68:68" customFormat="1">
      <c r="BP50716" s="90"/>
    </row>
    <row r="50717" spans="68:68" customFormat="1">
      <c r="BP50717" s="90"/>
    </row>
    <row r="50718" spans="68:68" customFormat="1">
      <c r="BP50718" s="90"/>
    </row>
    <row r="50719" spans="68:68" customFormat="1">
      <c r="BP50719" s="90"/>
    </row>
    <row r="50720" spans="68:68" customFormat="1">
      <c r="BP50720" s="90"/>
    </row>
    <row r="50721" spans="68:68" customFormat="1">
      <c r="BP50721" s="90"/>
    </row>
    <row r="50722" spans="68:68" customFormat="1">
      <c r="BP50722" s="90"/>
    </row>
    <row r="50723" spans="68:68" customFormat="1">
      <c r="BP50723" s="90"/>
    </row>
    <row r="50724" spans="68:68" customFormat="1">
      <c r="BP50724" s="90"/>
    </row>
    <row r="50725" spans="68:68" customFormat="1">
      <c r="BP50725" s="90"/>
    </row>
    <row r="50726" spans="68:68" customFormat="1">
      <c r="BP50726" s="90"/>
    </row>
    <row r="50727" spans="68:68" customFormat="1">
      <c r="BP50727" s="90"/>
    </row>
    <row r="50728" spans="68:68" customFormat="1">
      <c r="BP50728" s="90"/>
    </row>
    <row r="50729" spans="68:68" customFormat="1">
      <c r="BP50729" s="90"/>
    </row>
    <row r="50730" spans="68:68" customFormat="1">
      <c r="BP50730" s="90"/>
    </row>
    <row r="50731" spans="68:68" customFormat="1">
      <c r="BP50731" s="90"/>
    </row>
    <row r="50732" spans="68:68" customFormat="1">
      <c r="BP50732" s="90"/>
    </row>
    <row r="50733" spans="68:68" customFormat="1">
      <c r="BP50733" s="90"/>
    </row>
    <row r="50734" spans="68:68" customFormat="1">
      <c r="BP50734" s="90"/>
    </row>
    <row r="50735" spans="68:68" customFormat="1">
      <c r="BP50735" s="90"/>
    </row>
    <row r="50736" spans="68:68" customFormat="1">
      <c r="BP50736" s="90"/>
    </row>
    <row r="50737" spans="68:68" customFormat="1">
      <c r="BP50737" s="90"/>
    </row>
    <row r="50738" spans="68:68" customFormat="1">
      <c r="BP50738" s="90"/>
    </row>
    <row r="50739" spans="68:68" customFormat="1">
      <c r="BP50739" s="90"/>
    </row>
    <row r="50740" spans="68:68" customFormat="1">
      <c r="BP50740" s="90"/>
    </row>
    <row r="50741" spans="68:68" customFormat="1">
      <c r="BP50741" s="90"/>
    </row>
    <row r="50742" spans="68:68" customFormat="1">
      <c r="BP50742" s="90"/>
    </row>
    <row r="50743" spans="68:68" customFormat="1">
      <c r="BP50743" s="90"/>
    </row>
    <row r="50744" spans="68:68" customFormat="1">
      <c r="BP50744" s="90"/>
    </row>
    <row r="50745" spans="68:68" customFormat="1">
      <c r="BP50745" s="90"/>
    </row>
    <row r="50746" spans="68:68" customFormat="1">
      <c r="BP50746" s="90"/>
    </row>
    <row r="50747" spans="68:68" customFormat="1">
      <c r="BP50747" s="90"/>
    </row>
    <row r="50748" spans="68:68" customFormat="1">
      <c r="BP50748" s="90"/>
    </row>
    <row r="50749" spans="68:68" customFormat="1">
      <c r="BP50749" s="90"/>
    </row>
    <row r="50750" spans="68:68" customFormat="1">
      <c r="BP50750" s="90"/>
    </row>
    <row r="50751" spans="68:68" customFormat="1">
      <c r="BP50751" s="90"/>
    </row>
    <row r="50752" spans="68:68" customFormat="1">
      <c r="BP50752" s="90"/>
    </row>
    <row r="50753" spans="68:68" customFormat="1">
      <c r="BP50753" s="90"/>
    </row>
    <row r="50754" spans="68:68" customFormat="1">
      <c r="BP50754" s="90"/>
    </row>
    <row r="50755" spans="68:68" customFormat="1">
      <c r="BP50755" s="90"/>
    </row>
    <row r="50756" spans="68:68" customFormat="1">
      <c r="BP50756" s="90"/>
    </row>
    <row r="50757" spans="68:68" customFormat="1">
      <c r="BP50757" s="90"/>
    </row>
    <row r="50758" spans="68:68" customFormat="1">
      <c r="BP50758" s="90"/>
    </row>
    <row r="50759" spans="68:68" customFormat="1">
      <c r="BP50759" s="90"/>
    </row>
    <row r="50760" spans="68:68" customFormat="1">
      <c r="BP50760" s="90"/>
    </row>
    <row r="50761" spans="68:68" customFormat="1">
      <c r="BP50761" s="90"/>
    </row>
    <row r="50762" spans="68:68" customFormat="1">
      <c r="BP50762" s="90"/>
    </row>
    <row r="50763" spans="68:68" customFormat="1">
      <c r="BP50763" s="90"/>
    </row>
    <row r="50764" spans="68:68" customFormat="1">
      <c r="BP50764" s="90"/>
    </row>
    <row r="50765" spans="68:68" customFormat="1">
      <c r="BP50765" s="90"/>
    </row>
    <row r="50766" spans="68:68" customFormat="1">
      <c r="BP50766" s="90"/>
    </row>
    <row r="50767" spans="68:68" customFormat="1">
      <c r="BP50767" s="90"/>
    </row>
    <row r="50768" spans="68:68" customFormat="1">
      <c r="BP50768" s="90"/>
    </row>
    <row r="50769" spans="68:68" customFormat="1">
      <c r="BP50769" s="90"/>
    </row>
    <row r="50770" spans="68:68" customFormat="1">
      <c r="BP50770" s="90"/>
    </row>
    <row r="50771" spans="68:68" customFormat="1">
      <c r="BP50771" s="90"/>
    </row>
    <row r="50772" spans="68:68" customFormat="1">
      <c r="BP50772" s="90"/>
    </row>
    <row r="50773" spans="68:68" customFormat="1">
      <c r="BP50773" s="90"/>
    </row>
    <row r="50774" spans="68:68" customFormat="1">
      <c r="BP50774" s="90"/>
    </row>
    <row r="50775" spans="68:68" customFormat="1">
      <c r="BP50775" s="90"/>
    </row>
    <row r="50776" spans="68:68" customFormat="1">
      <c r="BP50776" s="90"/>
    </row>
    <row r="50777" spans="68:68" customFormat="1">
      <c r="BP50777" s="90"/>
    </row>
    <row r="50778" spans="68:68" customFormat="1">
      <c r="BP50778" s="90"/>
    </row>
    <row r="50779" spans="68:68" customFormat="1">
      <c r="BP50779" s="90"/>
    </row>
    <row r="50780" spans="68:68" customFormat="1">
      <c r="BP50780" s="90"/>
    </row>
    <row r="50781" spans="68:68" customFormat="1">
      <c r="BP50781" s="90"/>
    </row>
    <row r="50782" spans="68:68" customFormat="1">
      <c r="BP50782" s="90"/>
    </row>
    <row r="50783" spans="68:68" customFormat="1">
      <c r="BP50783" s="90"/>
    </row>
    <row r="50784" spans="68:68" customFormat="1">
      <c r="BP50784" s="90"/>
    </row>
    <row r="50785" spans="68:68" customFormat="1">
      <c r="BP50785" s="90"/>
    </row>
    <row r="50786" spans="68:68" customFormat="1">
      <c r="BP50786" s="90"/>
    </row>
    <row r="50787" spans="68:68" customFormat="1">
      <c r="BP50787" s="90"/>
    </row>
    <row r="50788" spans="68:68" customFormat="1">
      <c r="BP50788" s="90"/>
    </row>
    <row r="50789" spans="68:68" customFormat="1">
      <c r="BP50789" s="90"/>
    </row>
    <row r="50790" spans="68:68" customFormat="1">
      <c r="BP50790" s="90"/>
    </row>
    <row r="50791" spans="68:68" customFormat="1">
      <c r="BP50791" s="90"/>
    </row>
    <row r="50792" spans="68:68" customFormat="1">
      <c r="BP50792" s="90"/>
    </row>
    <row r="50793" spans="68:68" customFormat="1">
      <c r="BP50793" s="90"/>
    </row>
    <row r="50794" spans="68:68" customFormat="1">
      <c r="BP50794" s="90"/>
    </row>
    <row r="50795" spans="68:68" customFormat="1">
      <c r="BP50795" s="90"/>
    </row>
    <row r="50796" spans="68:68" customFormat="1">
      <c r="BP50796" s="90"/>
    </row>
    <row r="50797" spans="68:68" customFormat="1">
      <c r="BP50797" s="90"/>
    </row>
    <row r="50798" spans="68:68" customFormat="1">
      <c r="BP50798" s="90"/>
    </row>
    <row r="50799" spans="68:68" customFormat="1">
      <c r="BP50799" s="90"/>
    </row>
    <row r="50800" spans="68:68" customFormat="1">
      <c r="BP50800" s="90"/>
    </row>
    <row r="50801" spans="68:68" customFormat="1">
      <c r="BP50801" s="90"/>
    </row>
    <row r="50802" spans="68:68" customFormat="1">
      <c r="BP50802" s="90"/>
    </row>
    <row r="50803" spans="68:68" customFormat="1">
      <c r="BP50803" s="90"/>
    </row>
    <row r="50804" spans="68:68" customFormat="1">
      <c r="BP50804" s="90"/>
    </row>
    <row r="50805" spans="68:68" customFormat="1">
      <c r="BP50805" s="90"/>
    </row>
    <row r="50806" spans="68:68" customFormat="1">
      <c r="BP50806" s="90"/>
    </row>
    <row r="50807" spans="68:68" customFormat="1">
      <c r="BP50807" s="90"/>
    </row>
    <row r="50808" spans="68:68" customFormat="1">
      <c r="BP50808" s="90"/>
    </row>
    <row r="50809" spans="68:68" customFormat="1">
      <c r="BP50809" s="90"/>
    </row>
    <row r="50810" spans="68:68" customFormat="1">
      <c r="BP50810" s="90"/>
    </row>
    <row r="50811" spans="68:68" customFormat="1">
      <c r="BP50811" s="90"/>
    </row>
    <row r="50812" spans="68:68" customFormat="1">
      <c r="BP50812" s="90"/>
    </row>
    <row r="50813" spans="68:68" customFormat="1">
      <c r="BP50813" s="90"/>
    </row>
    <row r="50814" spans="68:68" customFormat="1">
      <c r="BP50814" s="90"/>
    </row>
    <row r="50815" spans="68:68" customFormat="1">
      <c r="BP50815" s="90"/>
    </row>
    <row r="50816" spans="68:68" customFormat="1">
      <c r="BP50816" s="90"/>
    </row>
    <row r="50817" spans="68:68" customFormat="1">
      <c r="BP50817" s="90"/>
    </row>
    <row r="50818" spans="68:68" customFormat="1">
      <c r="BP50818" s="90"/>
    </row>
    <row r="50819" spans="68:68" customFormat="1">
      <c r="BP50819" s="90"/>
    </row>
    <row r="50820" spans="68:68" customFormat="1">
      <c r="BP50820" s="90"/>
    </row>
    <row r="50821" spans="68:68" customFormat="1">
      <c r="BP50821" s="90"/>
    </row>
    <row r="50822" spans="68:68" customFormat="1">
      <c r="BP50822" s="90"/>
    </row>
    <row r="50823" spans="68:68" customFormat="1">
      <c r="BP50823" s="90"/>
    </row>
    <row r="50824" spans="68:68" customFormat="1">
      <c r="BP50824" s="90"/>
    </row>
    <row r="50825" spans="68:68" customFormat="1">
      <c r="BP50825" s="90"/>
    </row>
    <row r="50826" spans="68:68" customFormat="1">
      <c r="BP50826" s="90"/>
    </row>
    <row r="50827" spans="68:68" customFormat="1">
      <c r="BP50827" s="90"/>
    </row>
    <row r="50828" spans="68:68" customFormat="1">
      <c r="BP50828" s="90"/>
    </row>
    <row r="50829" spans="68:68" customFormat="1">
      <c r="BP50829" s="90"/>
    </row>
    <row r="50830" spans="68:68" customFormat="1">
      <c r="BP50830" s="90"/>
    </row>
    <row r="50831" spans="68:68" customFormat="1">
      <c r="BP50831" s="90"/>
    </row>
    <row r="50832" spans="68:68" customFormat="1">
      <c r="BP50832" s="90"/>
    </row>
    <row r="50833" spans="68:68" customFormat="1">
      <c r="BP50833" s="90"/>
    </row>
    <row r="50834" spans="68:68" customFormat="1">
      <c r="BP50834" s="90"/>
    </row>
    <row r="50835" spans="68:68" customFormat="1">
      <c r="BP50835" s="90"/>
    </row>
    <row r="50836" spans="68:68" customFormat="1">
      <c r="BP50836" s="90"/>
    </row>
    <row r="50837" spans="68:68" customFormat="1">
      <c r="BP50837" s="90"/>
    </row>
    <row r="50838" spans="68:68" customFormat="1">
      <c r="BP50838" s="90"/>
    </row>
    <row r="50839" spans="68:68" customFormat="1">
      <c r="BP50839" s="90"/>
    </row>
    <row r="50840" spans="68:68" customFormat="1">
      <c r="BP50840" s="90"/>
    </row>
    <row r="50841" spans="68:68" customFormat="1">
      <c r="BP50841" s="90"/>
    </row>
    <row r="50842" spans="68:68" customFormat="1">
      <c r="BP50842" s="90"/>
    </row>
    <row r="50843" spans="68:68" customFormat="1">
      <c r="BP50843" s="90"/>
    </row>
    <row r="50844" spans="68:68" customFormat="1">
      <c r="BP50844" s="90"/>
    </row>
    <row r="50845" spans="68:68" customFormat="1">
      <c r="BP50845" s="90"/>
    </row>
    <row r="50846" spans="68:68" customFormat="1">
      <c r="BP50846" s="90"/>
    </row>
    <row r="50847" spans="68:68" customFormat="1">
      <c r="BP50847" s="90"/>
    </row>
    <row r="50848" spans="68:68" customFormat="1">
      <c r="BP50848" s="90"/>
    </row>
    <row r="50849" spans="68:68" customFormat="1">
      <c r="BP50849" s="90"/>
    </row>
    <row r="50850" spans="68:68" customFormat="1">
      <c r="BP50850" s="90"/>
    </row>
    <row r="50851" spans="68:68" customFormat="1">
      <c r="BP50851" s="90"/>
    </row>
    <row r="50852" spans="68:68" customFormat="1">
      <c r="BP50852" s="90"/>
    </row>
    <row r="50853" spans="68:68" customFormat="1">
      <c r="BP50853" s="90"/>
    </row>
    <row r="50854" spans="68:68" customFormat="1">
      <c r="BP50854" s="90"/>
    </row>
    <row r="50855" spans="68:68" customFormat="1">
      <c r="BP50855" s="90"/>
    </row>
    <row r="50856" spans="68:68" customFormat="1">
      <c r="BP50856" s="90"/>
    </row>
    <row r="50857" spans="68:68" customFormat="1">
      <c r="BP50857" s="90"/>
    </row>
    <row r="50858" spans="68:68" customFormat="1">
      <c r="BP50858" s="90"/>
    </row>
    <row r="50859" spans="68:68" customFormat="1">
      <c r="BP50859" s="90"/>
    </row>
    <row r="50860" spans="68:68" customFormat="1">
      <c r="BP50860" s="90"/>
    </row>
    <row r="50861" spans="68:68" customFormat="1">
      <c r="BP50861" s="90"/>
    </row>
    <row r="50862" spans="68:68" customFormat="1">
      <c r="BP50862" s="90"/>
    </row>
    <row r="50863" spans="68:68" customFormat="1">
      <c r="BP50863" s="90"/>
    </row>
    <row r="50864" spans="68:68" customFormat="1">
      <c r="BP50864" s="90"/>
    </row>
    <row r="50865" spans="68:68" customFormat="1">
      <c r="BP50865" s="90"/>
    </row>
    <row r="50866" spans="68:68" customFormat="1">
      <c r="BP50866" s="90"/>
    </row>
    <row r="50867" spans="68:68" customFormat="1">
      <c r="BP50867" s="90"/>
    </row>
    <row r="50868" spans="68:68" customFormat="1">
      <c r="BP50868" s="90"/>
    </row>
    <row r="50869" spans="68:68" customFormat="1">
      <c r="BP50869" s="90"/>
    </row>
    <row r="50870" spans="68:68" customFormat="1">
      <c r="BP50870" s="90"/>
    </row>
    <row r="50871" spans="68:68" customFormat="1">
      <c r="BP50871" s="90"/>
    </row>
    <row r="50872" spans="68:68" customFormat="1">
      <c r="BP50872" s="90"/>
    </row>
    <row r="50873" spans="68:68" customFormat="1">
      <c r="BP50873" s="90"/>
    </row>
    <row r="50874" spans="68:68" customFormat="1">
      <c r="BP50874" s="90"/>
    </row>
    <row r="50875" spans="68:68" customFormat="1">
      <c r="BP50875" s="90"/>
    </row>
    <row r="50876" spans="68:68" customFormat="1">
      <c r="BP50876" s="90"/>
    </row>
    <row r="50877" spans="68:68" customFormat="1">
      <c r="BP50877" s="90"/>
    </row>
    <row r="50878" spans="68:68" customFormat="1">
      <c r="BP50878" s="90"/>
    </row>
    <row r="50879" spans="68:68" customFormat="1">
      <c r="BP50879" s="90"/>
    </row>
    <row r="50880" spans="68:68" customFormat="1">
      <c r="BP50880" s="90"/>
    </row>
    <row r="50881" spans="68:68" customFormat="1">
      <c r="BP50881" s="90"/>
    </row>
    <row r="50882" spans="68:68" customFormat="1">
      <c r="BP50882" s="90"/>
    </row>
    <row r="50883" spans="68:68" customFormat="1">
      <c r="BP50883" s="90"/>
    </row>
    <row r="50884" spans="68:68" customFormat="1">
      <c r="BP50884" s="90"/>
    </row>
    <row r="50885" spans="68:68" customFormat="1">
      <c r="BP50885" s="90"/>
    </row>
    <row r="50886" spans="68:68" customFormat="1">
      <c r="BP50886" s="90"/>
    </row>
    <row r="50887" spans="68:68" customFormat="1">
      <c r="BP50887" s="90"/>
    </row>
    <row r="50888" spans="68:68" customFormat="1">
      <c r="BP50888" s="90"/>
    </row>
    <row r="50889" spans="68:68" customFormat="1">
      <c r="BP50889" s="90"/>
    </row>
    <row r="50890" spans="68:68" customFormat="1">
      <c r="BP50890" s="90"/>
    </row>
    <row r="50891" spans="68:68" customFormat="1">
      <c r="BP50891" s="90"/>
    </row>
    <row r="50892" spans="68:68" customFormat="1">
      <c r="BP50892" s="90"/>
    </row>
    <row r="50893" spans="68:68" customFormat="1">
      <c r="BP50893" s="90"/>
    </row>
    <row r="50894" spans="68:68" customFormat="1">
      <c r="BP50894" s="90"/>
    </row>
    <row r="50895" spans="68:68" customFormat="1">
      <c r="BP50895" s="90"/>
    </row>
    <row r="50896" spans="68:68" customFormat="1">
      <c r="BP50896" s="90"/>
    </row>
    <row r="50897" spans="68:68" customFormat="1">
      <c r="BP50897" s="90"/>
    </row>
    <row r="50898" spans="68:68" customFormat="1">
      <c r="BP50898" s="90"/>
    </row>
    <row r="50899" spans="68:68" customFormat="1">
      <c r="BP50899" s="90"/>
    </row>
    <row r="50900" spans="68:68" customFormat="1">
      <c r="BP50900" s="90"/>
    </row>
    <row r="50901" spans="68:68" customFormat="1">
      <c r="BP50901" s="90"/>
    </row>
    <row r="50902" spans="68:68" customFormat="1">
      <c r="BP50902" s="90"/>
    </row>
    <row r="50903" spans="68:68" customFormat="1">
      <c r="BP50903" s="90"/>
    </row>
    <row r="50904" spans="68:68" customFormat="1">
      <c r="BP50904" s="90"/>
    </row>
    <row r="50905" spans="68:68" customFormat="1">
      <c r="BP50905" s="90"/>
    </row>
    <row r="50906" spans="68:68" customFormat="1">
      <c r="BP50906" s="90"/>
    </row>
    <row r="50907" spans="68:68" customFormat="1">
      <c r="BP50907" s="90"/>
    </row>
    <row r="50908" spans="68:68" customFormat="1">
      <c r="BP50908" s="90"/>
    </row>
    <row r="50909" spans="68:68" customFormat="1">
      <c r="BP50909" s="90"/>
    </row>
    <row r="50910" spans="68:68" customFormat="1">
      <c r="BP50910" s="90"/>
    </row>
    <row r="50911" spans="68:68" customFormat="1">
      <c r="BP50911" s="90"/>
    </row>
    <row r="50912" spans="68:68" customFormat="1">
      <c r="BP50912" s="90"/>
    </row>
    <row r="50913" spans="68:68" customFormat="1">
      <c r="BP50913" s="90"/>
    </row>
    <row r="50914" spans="68:68" customFormat="1">
      <c r="BP50914" s="90"/>
    </row>
    <row r="50915" spans="68:68" customFormat="1">
      <c r="BP50915" s="90"/>
    </row>
    <row r="50916" spans="68:68" customFormat="1">
      <c r="BP50916" s="90"/>
    </row>
    <row r="50917" spans="68:68" customFormat="1">
      <c r="BP50917" s="90"/>
    </row>
    <row r="50918" spans="68:68" customFormat="1">
      <c r="BP50918" s="90"/>
    </row>
    <row r="50919" spans="68:68" customFormat="1">
      <c r="BP50919" s="90"/>
    </row>
    <row r="50920" spans="68:68" customFormat="1">
      <c r="BP50920" s="90"/>
    </row>
    <row r="50921" spans="68:68" customFormat="1">
      <c r="BP50921" s="90"/>
    </row>
    <row r="50922" spans="68:68" customFormat="1">
      <c r="BP50922" s="90"/>
    </row>
    <row r="50923" spans="68:68" customFormat="1">
      <c r="BP50923" s="90"/>
    </row>
    <row r="50924" spans="68:68" customFormat="1">
      <c r="BP50924" s="90"/>
    </row>
    <row r="50925" spans="68:68" customFormat="1">
      <c r="BP50925" s="90"/>
    </row>
    <row r="50926" spans="68:68" customFormat="1">
      <c r="BP50926" s="90"/>
    </row>
    <row r="50927" spans="68:68" customFormat="1">
      <c r="BP50927" s="90"/>
    </row>
    <row r="50928" spans="68:68" customFormat="1">
      <c r="BP50928" s="90"/>
    </row>
    <row r="50929" spans="68:68" customFormat="1">
      <c r="BP50929" s="90"/>
    </row>
    <row r="50930" spans="68:68" customFormat="1">
      <c r="BP50930" s="90"/>
    </row>
    <row r="50931" spans="68:68" customFormat="1">
      <c r="BP50931" s="90"/>
    </row>
    <row r="50932" spans="68:68" customFormat="1">
      <c r="BP50932" s="90"/>
    </row>
    <row r="50933" spans="68:68" customFormat="1">
      <c r="BP50933" s="90"/>
    </row>
    <row r="50934" spans="68:68" customFormat="1">
      <c r="BP50934" s="90"/>
    </row>
    <row r="50935" spans="68:68" customFormat="1">
      <c r="BP50935" s="90"/>
    </row>
    <row r="50936" spans="68:68" customFormat="1">
      <c r="BP50936" s="90"/>
    </row>
    <row r="50937" spans="68:68" customFormat="1">
      <c r="BP50937" s="90"/>
    </row>
    <row r="50938" spans="68:68" customFormat="1">
      <c r="BP50938" s="90"/>
    </row>
    <row r="50939" spans="68:68" customFormat="1">
      <c r="BP50939" s="90"/>
    </row>
    <row r="50940" spans="68:68" customFormat="1">
      <c r="BP50940" s="90"/>
    </row>
    <row r="50941" spans="68:68" customFormat="1">
      <c r="BP50941" s="90"/>
    </row>
    <row r="50942" spans="68:68" customFormat="1">
      <c r="BP50942" s="90"/>
    </row>
    <row r="50943" spans="68:68" customFormat="1">
      <c r="BP50943" s="90"/>
    </row>
    <row r="50944" spans="68:68" customFormat="1">
      <c r="BP50944" s="90"/>
    </row>
    <row r="50945" spans="68:68" customFormat="1">
      <c r="BP50945" s="90"/>
    </row>
    <row r="50946" spans="68:68" customFormat="1">
      <c r="BP50946" s="90"/>
    </row>
    <row r="50947" spans="68:68" customFormat="1">
      <c r="BP50947" s="90"/>
    </row>
    <row r="50948" spans="68:68" customFormat="1">
      <c r="BP50948" s="90"/>
    </row>
    <row r="50949" spans="68:68" customFormat="1">
      <c r="BP50949" s="90"/>
    </row>
    <row r="50950" spans="68:68" customFormat="1">
      <c r="BP50950" s="90"/>
    </row>
    <row r="50951" spans="68:68" customFormat="1">
      <c r="BP50951" s="90"/>
    </row>
    <row r="50952" spans="68:68" customFormat="1">
      <c r="BP50952" s="90"/>
    </row>
    <row r="50953" spans="68:68" customFormat="1">
      <c r="BP50953" s="90"/>
    </row>
    <row r="50954" spans="68:68" customFormat="1">
      <c r="BP50954" s="90"/>
    </row>
    <row r="50955" spans="68:68" customFormat="1">
      <c r="BP50955" s="90"/>
    </row>
    <row r="50956" spans="68:68" customFormat="1">
      <c r="BP50956" s="90"/>
    </row>
    <row r="50957" spans="68:68" customFormat="1">
      <c r="BP50957" s="90"/>
    </row>
    <row r="50958" spans="68:68" customFormat="1">
      <c r="BP50958" s="90"/>
    </row>
    <row r="50959" spans="68:68" customFormat="1">
      <c r="BP50959" s="90"/>
    </row>
    <row r="50960" spans="68:68" customFormat="1">
      <c r="BP50960" s="90"/>
    </row>
    <row r="50961" spans="68:68" customFormat="1">
      <c r="BP50961" s="90"/>
    </row>
    <row r="50962" spans="68:68" customFormat="1">
      <c r="BP50962" s="90"/>
    </row>
    <row r="50963" spans="68:68" customFormat="1">
      <c r="BP50963" s="90"/>
    </row>
    <row r="50964" spans="68:68" customFormat="1">
      <c r="BP50964" s="90"/>
    </row>
    <row r="50965" spans="68:68" customFormat="1">
      <c r="BP50965" s="90"/>
    </row>
    <row r="50966" spans="68:68" customFormat="1">
      <c r="BP50966" s="90"/>
    </row>
    <row r="50967" spans="68:68" customFormat="1">
      <c r="BP50967" s="90"/>
    </row>
    <row r="50968" spans="68:68" customFormat="1">
      <c r="BP50968" s="90"/>
    </row>
    <row r="50969" spans="68:68" customFormat="1">
      <c r="BP50969" s="90"/>
    </row>
    <row r="50970" spans="68:68" customFormat="1">
      <c r="BP50970" s="90"/>
    </row>
    <row r="50971" spans="68:68" customFormat="1">
      <c r="BP50971" s="90"/>
    </row>
    <row r="50972" spans="68:68" customFormat="1">
      <c r="BP50972" s="90"/>
    </row>
    <row r="50973" spans="68:68" customFormat="1">
      <c r="BP50973" s="90"/>
    </row>
    <row r="50974" spans="68:68" customFormat="1">
      <c r="BP50974" s="90"/>
    </row>
    <row r="50975" spans="68:68" customFormat="1">
      <c r="BP50975" s="90"/>
    </row>
    <row r="50976" spans="68:68" customFormat="1">
      <c r="BP50976" s="90"/>
    </row>
    <row r="50977" spans="68:68" customFormat="1">
      <c r="BP50977" s="90"/>
    </row>
    <row r="50978" spans="68:68" customFormat="1">
      <c r="BP50978" s="90"/>
    </row>
    <row r="50979" spans="68:68" customFormat="1">
      <c r="BP50979" s="90"/>
    </row>
    <row r="50980" spans="68:68" customFormat="1">
      <c r="BP50980" s="90"/>
    </row>
    <row r="50981" spans="68:68" customFormat="1">
      <c r="BP50981" s="90"/>
    </row>
    <row r="50982" spans="68:68" customFormat="1">
      <c r="BP50982" s="90"/>
    </row>
    <row r="50983" spans="68:68" customFormat="1">
      <c r="BP50983" s="90"/>
    </row>
    <row r="50984" spans="68:68" customFormat="1">
      <c r="BP50984" s="90"/>
    </row>
    <row r="50985" spans="68:68" customFormat="1">
      <c r="BP50985" s="90"/>
    </row>
    <row r="50986" spans="68:68" customFormat="1">
      <c r="BP50986" s="90"/>
    </row>
    <row r="50987" spans="68:68" customFormat="1">
      <c r="BP50987" s="90"/>
    </row>
    <row r="50988" spans="68:68" customFormat="1">
      <c r="BP50988" s="90"/>
    </row>
    <row r="50989" spans="68:68" customFormat="1">
      <c r="BP50989" s="90"/>
    </row>
    <row r="50990" spans="68:68" customFormat="1">
      <c r="BP50990" s="90"/>
    </row>
    <row r="50991" spans="68:68" customFormat="1">
      <c r="BP50991" s="90"/>
    </row>
    <row r="50992" spans="68:68" customFormat="1">
      <c r="BP50992" s="90"/>
    </row>
    <row r="50993" spans="68:68" customFormat="1">
      <c r="BP50993" s="90"/>
    </row>
    <row r="50994" spans="68:68" customFormat="1">
      <c r="BP50994" s="90"/>
    </row>
    <row r="50995" spans="68:68" customFormat="1">
      <c r="BP50995" s="90"/>
    </row>
    <row r="50996" spans="68:68" customFormat="1">
      <c r="BP50996" s="90"/>
    </row>
    <row r="50997" spans="68:68" customFormat="1">
      <c r="BP50997" s="90"/>
    </row>
    <row r="50998" spans="68:68" customFormat="1">
      <c r="BP50998" s="90"/>
    </row>
    <row r="50999" spans="68:68" customFormat="1">
      <c r="BP50999" s="90"/>
    </row>
    <row r="51000" spans="68:68" customFormat="1">
      <c r="BP51000" s="90"/>
    </row>
    <row r="51001" spans="68:68" customFormat="1">
      <c r="BP51001" s="90"/>
    </row>
    <row r="51002" spans="68:68" customFormat="1">
      <c r="BP51002" s="90"/>
    </row>
    <row r="51003" spans="68:68" customFormat="1">
      <c r="BP51003" s="90"/>
    </row>
    <row r="51004" spans="68:68" customFormat="1">
      <c r="BP51004" s="90"/>
    </row>
    <row r="51005" spans="68:68" customFormat="1">
      <c r="BP51005" s="90"/>
    </row>
    <row r="51006" spans="68:68" customFormat="1">
      <c r="BP51006" s="90"/>
    </row>
    <row r="51007" spans="68:68" customFormat="1">
      <c r="BP51007" s="90"/>
    </row>
    <row r="51008" spans="68:68" customFormat="1">
      <c r="BP51008" s="90"/>
    </row>
    <row r="51009" spans="68:68" customFormat="1">
      <c r="BP51009" s="90"/>
    </row>
    <row r="51010" spans="68:68" customFormat="1">
      <c r="BP51010" s="90"/>
    </row>
    <row r="51011" spans="68:68" customFormat="1">
      <c r="BP51011" s="90"/>
    </row>
    <row r="51012" spans="68:68" customFormat="1">
      <c r="BP51012" s="90"/>
    </row>
    <row r="51013" spans="68:68" customFormat="1">
      <c r="BP51013" s="90"/>
    </row>
    <row r="51014" spans="68:68" customFormat="1">
      <c r="BP51014" s="90"/>
    </row>
    <row r="51015" spans="68:68" customFormat="1">
      <c r="BP51015" s="90"/>
    </row>
    <row r="51016" spans="68:68" customFormat="1">
      <c r="BP51016" s="90"/>
    </row>
    <row r="51017" spans="68:68" customFormat="1">
      <c r="BP51017" s="90"/>
    </row>
    <row r="51018" spans="68:68" customFormat="1">
      <c r="BP51018" s="90"/>
    </row>
    <row r="51019" spans="68:68" customFormat="1">
      <c r="BP51019" s="90"/>
    </row>
    <row r="51020" spans="68:68" customFormat="1">
      <c r="BP51020" s="90"/>
    </row>
    <row r="51021" spans="68:68" customFormat="1">
      <c r="BP51021" s="90"/>
    </row>
    <row r="51022" spans="68:68" customFormat="1">
      <c r="BP51022" s="90"/>
    </row>
    <row r="51023" spans="68:68" customFormat="1">
      <c r="BP51023" s="90"/>
    </row>
    <row r="51024" spans="68:68" customFormat="1">
      <c r="BP51024" s="90"/>
    </row>
    <row r="51025" spans="68:68" customFormat="1">
      <c r="BP51025" s="90"/>
    </row>
    <row r="51026" spans="68:68" customFormat="1">
      <c r="BP51026" s="90"/>
    </row>
    <row r="51027" spans="68:68" customFormat="1">
      <c r="BP51027" s="90"/>
    </row>
    <row r="51028" spans="68:68" customFormat="1">
      <c r="BP51028" s="90"/>
    </row>
    <row r="51029" spans="68:68" customFormat="1">
      <c r="BP51029" s="90"/>
    </row>
    <row r="51030" spans="68:68" customFormat="1">
      <c r="BP51030" s="90"/>
    </row>
    <row r="51031" spans="68:68" customFormat="1">
      <c r="BP51031" s="90"/>
    </row>
    <row r="51032" spans="68:68" customFormat="1">
      <c r="BP51032" s="90"/>
    </row>
    <row r="51033" spans="68:68" customFormat="1">
      <c r="BP51033" s="90"/>
    </row>
    <row r="51034" spans="68:68" customFormat="1">
      <c r="BP51034" s="90"/>
    </row>
    <row r="51035" spans="68:68" customFormat="1">
      <c r="BP51035" s="90"/>
    </row>
    <row r="51036" spans="68:68" customFormat="1">
      <c r="BP51036" s="90"/>
    </row>
    <row r="51037" spans="68:68" customFormat="1">
      <c r="BP51037" s="90"/>
    </row>
    <row r="51038" spans="68:68" customFormat="1">
      <c r="BP51038" s="90"/>
    </row>
    <row r="51039" spans="68:68" customFormat="1">
      <c r="BP51039" s="90"/>
    </row>
    <row r="51040" spans="68:68" customFormat="1">
      <c r="BP51040" s="90"/>
    </row>
    <row r="51041" spans="68:68" customFormat="1">
      <c r="BP51041" s="90"/>
    </row>
    <row r="51042" spans="68:68" customFormat="1">
      <c r="BP51042" s="90"/>
    </row>
    <row r="51043" spans="68:68" customFormat="1">
      <c r="BP51043" s="90"/>
    </row>
    <row r="51044" spans="68:68" customFormat="1">
      <c r="BP51044" s="90"/>
    </row>
    <row r="51045" spans="68:68" customFormat="1">
      <c r="BP51045" s="90"/>
    </row>
    <row r="51046" spans="68:68" customFormat="1">
      <c r="BP51046" s="90"/>
    </row>
    <row r="51047" spans="68:68" customFormat="1">
      <c r="BP51047" s="90"/>
    </row>
    <row r="51048" spans="68:68" customFormat="1">
      <c r="BP51048" s="90"/>
    </row>
    <row r="51049" spans="68:68" customFormat="1">
      <c r="BP51049" s="90"/>
    </row>
    <row r="51050" spans="68:68" customFormat="1">
      <c r="BP51050" s="90"/>
    </row>
    <row r="51051" spans="68:68" customFormat="1">
      <c r="BP51051" s="90"/>
    </row>
    <row r="51052" spans="68:68" customFormat="1">
      <c r="BP51052" s="90"/>
    </row>
    <row r="51053" spans="68:68" customFormat="1">
      <c r="BP51053" s="90"/>
    </row>
    <row r="51054" spans="68:68" customFormat="1">
      <c r="BP51054" s="90"/>
    </row>
    <row r="51055" spans="68:68" customFormat="1">
      <c r="BP51055" s="90"/>
    </row>
    <row r="51056" spans="68:68" customFormat="1">
      <c r="BP51056" s="90"/>
    </row>
    <row r="51057" spans="68:68" customFormat="1">
      <c r="BP51057" s="90"/>
    </row>
    <row r="51058" spans="68:68" customFormat="1">
      <c r="BP51058" s="90"/>
    </row>
    <row r="51059" spans="68:68" customFormat="1">
      <c r="BP51059" s="90"/>
    </row>
    <row r="51060" spans="68:68" customFormat="1">
      <c r="BP51060" s="90"/>
    </row>
    <row r="51061" spans="68:68" customFormat="1">
      <c r="BP51061" s="90"/>
    </row>
    <row r="51062" spans="68:68" customFormat="1">
      <c r="BP51062" s="90"/>
    </row>
    <row r="51063" spans="68:68" customFormat="1">
      <c r="BP51063" s="90"/>
    </row>
    <row r="51064" spans="68:68" customFormat="1">
      <c r="BP51064" s="90"/>
    </row>
    <row r="51065" spans="68:68" customFormat="1">
      <c r="BP51065" s="90"/>
    </row>
    <row r="51066" spans="68:68" customFormat="1">
      <c r="BP51066" s="90"/>
    </row>
    <row r="51067" spans="68:68" customFormat="1">
      <c r="BP51067" s="90"/>
    </row>
    <row r="51068" spans="68:68" customFormat="1">
      <c r="BP51068" s="90"/>
    </row>
    <row r="51069" spans="68:68" customFormat="1">
      <c r="BP51069" s="90"/>
    </row>
    <row r="51070" spans="68:68" customFormat="1">
      <c r="BP51070" s="90"/>
    </row>
    <row r="51071" spans="68:68" customFormat="1">
      <c r="BP51071" s="90"/>
    </row>
    <row r="51072" spans="68:68" customFormat="1">
      <c r="BP51072" s="90"/>
    </row>
    <row r="51073" spans="68:68" customFormat="1">
      <c r="BP51073" s="90"/>
    </row>
    <row r="51074" spans="68:68" customFormat="1">
      <c r="BP51074" s="90"/>
    </row>
    <row r="51075" spans="68:68" customFormat="1">
      <c r="BP51075" s="90"/>
    </row>
    <row r="51076" spans="68:68" customFormat="1">
      <c r="BP51076" s="90"/>
    </row>
    <row r="51077" spans="68:68" customFormat="1">
      <c r="BP51077" s="90"/>
    </row>
    <row r="51078" spans="68:68" customFormat="1">
      <c r="BP51078" s="90"/>
    </row>
    <row r="51079" spans="68:68" customFormat="1">
      <c r="BP51079" s="90"/>
    </row>
    <row r="51080" spans="68:68" customFormat="1">
      <c r="BP51080" s="90"/>
    </row>
    <row r="51081" spans="68:68" customFormat="1">
      <c r="BP51081" s="90"/>
    </row>
    <row r="51082" spans="68:68" customFormat="1">
      <c r="BP51082" s="90"/>
    </row>
    <row r="51083" spans="68:68" customFormat="1">
      <c r="BP51083" s="90"/>
    </row>
    <row r="51084" spans="68:68" customFormat="1">
      <c r="BP51084" s="90"/>
    </row>
    <row r="51085" spans="68:68" customFormat="1">
      <c r="BP51085" s="90"/>
    </row>
    <row r="51086" spans="68:68" customFormat="1">
      <c r="BP51086" s="90"/>
    </row>
    <row r="51087" spans="68:68" customFormat="1">
      <c r="BP51087" s="90"/>
    </row>
    <row r="51088" spans="68:68" customFormat="1">
      <c r="BP51088" s="90"/>
    </row>
    <row r="51089" spans="68:68" customFormat="1">
      <c r="BP51089" s="90"/>
    </row>
    <row r="51090" spans="68:68" customFormat="1">
      <c r="BP51090" s="90"/>
    </row>
    <row r="51091" spans="68:68" customFormat="1">
      <c r="BP51091" s="90"/>
    </row>
    <row r="51092" spans="68:68" customFormat="1">
      <c r="BP51092" s="90"/>
    </row>
    <row r="51093" spans="68:68" customFormat="1">
      <c r="BP51093" s="90"/>
    </row>
    <row r="51094" spans="68:68" customFormat="1">
      <c r="BP51094" s="90"/>
    </row>
    <row r="51095" spans="68:68" customFormat="1">
      <c r="BP51095" s="90"/>
    </row>
    <row r="51096" spans="68:68" customFormat="1">
      <c r="BP51096" s="90"/>
    </row>
    <row r="51097" spans="68:68" customFormat="1">
      <c r="BP51097" s="90"/>
    </row>
    <row r="51098" spans="68:68" customFormat="1">
      <c r="BP51098" s="90"/>
    </row>
    <row r="51099" spans="68:68" customFormat="1">
      <c r="BP51099" s="90"/>
    </row>
    <row r="51100" spans="68:68" customFormat="1">
      <c r="BP51100" s="90"/>
    </row>
    <row r="51101" spans="68:68" customFormat="1">
      <c r="BP51101" s="90"/>
    </row>
    <row r="51102" spans="68:68" customFormat="1">
      <c r="BP51102" s="90"/>
    </row>
    <row r="51103" spans="68:68" customFormat="1">
      <c r="BP51103" s="90"/>
    </row>
    <row r="51104" spans="68:68" customFormat="1">
      <c r="BP51104" s="90"/>
    </row>
    <row r="51105" spans="68:68" customFormat="1">
      <c r="BP51105" s="90"/>
    </row>
    <row r="51106" spans="68:68" customFormat="1">
      <c r="BP51106" s="90"/>
    </row>
    <row r="51107" spans="68:68" customFormat="1">
      <c r="BP51107" s="90"/>
    </row>
    <row r="51108" spans="68:68" customFormat="1">
      <c r="BP51108" s="90"/>
    </row>
    <row r="51109" spans="68:68" customFormat="1">
      <c r="BP51109" s="90"/>
    </row>
    <row r="51110" spans="68:68" customFormat="1">
      <c r="BP51110" s="90"/>
    </row>
    <row r="51111" spans="68:68" customFormat="1">
      <c r="BP51111" s="90"/>
    </row>
    <row r="51112" spans="68:68" customFormat="1">
      <c r="BP51112" s="90"/>
    </row>
    <row r="51113" spans="68:68" customFormat="1">
      <c r="BP51113" s="90"/>
    </row>
    <row r="51114" spans="68:68" customFormat="1">
      <c r="BP51114" s="90"/>
    </row>
    <row r="51115" spans="68:68" customFormat="1">
      <c r="BP51115" s="90"/>
    </row>
    <row r="51116" spans="68:68" customFormat="1">
      <c r="BP51116" s="90"/>
    </row>
    <row r="51117" spans="68:68" customFormat="1">
      <c r="BP51117" s="90"/>
    </row>
    <row r="51118" spans="68:68" customFormat="1">
      <c r="BP51118" s="90"/>
    </row>
    <row r="51119" spans="68:68" customFormat="1">
      <c r="BP51119" s="90"/>
    </row>
    <row r="51120" spans="68:68" customFormat="1">
      <c r="BP51120" s="90"/>
    </row>
    <row r="51121" spans="68:68" customFormat="1">
      <c r="BP51121" s="90"/>
    </row>
    <row r="51122" spans="68:68" customFormat="1">
      <c r="BP51122" s="90"/>
    </row>
    <row r="51123" spans="68:68" customFormat="1">
      <c r="BP51123" s="90"/>
    </row>
    <row r="51124" spans="68:68" customFormat="1">
      <c r="BP51124" s="90"/>
    </row>
    <row r="51125" spans="68:68" customFormat="1">
      <c r="BP51125" s="90"/>
    </row>
    <row r="51126" spans="68:68" customFormat="1">
      <c r="BP51126" s="90"/>
    </row>
    <row r="51127" spans="68:68" customFormat="1">
      <c r="BP51127" s="90"/>
    </row>
    <row r="51128" spans="68:68" customFormat="1">
      <c r="BP51128" s="90"/>
    </row>
    <row r="51129" spans="68:68" customFormat="1">
      <c r="BP51129" s="90"/>
    </row>
    <row r="51130" spans="68:68" customFormat="1">
      <c r="BP51130" s="90"/>
    </row>
    <row r="51131" spans="68:68" customFormat="1">
      <c r="BP51131" s="90"/>
    </row>
    <row r="51132" spans="68:68" customFormat="1">
      <c r="BP51132" s="90"/>
    </row>
    <row r="51133" spans="68:68" customFormat="1">
      <c r="BP51133" s="90"/>
    </row>
    <row r="51134" spans="68:68" customFormat="1">
      <c r="BP51134" s="90"/>
    </row>
    <row r="51135" spans="68:68" customFormat="1">
      <c r="BP51135" s="90"/>
    </row>
    <row r="51136" spans="68:68" customFormat="1">
      <c r="BP51136" s="90"/>
    </row>
    <row r="51137" spans="68:68" customFormat="1">
      <c r="BP51137" s="90"/>
    </row>
    <row r="51138" spans="68:68" customFormat="1">
      <c r="BP51138" s="90"/>
    </row>
    <row r="51139" spans="68:68" customFormat="1">
      <c r="BP51139" s="90"/>
    </row>
    <row r="51140" spans="68:68" customFormat="1">
      <c r="BP51140" s="90"/>
    </row>
    <row r="51141" spans="68:68" customFormat="1">
      <c r="BP51141" s="90"/>
    </row>
    <row r="51142" spans="68:68" customFormat="1">
      <c r="BP51142" s="90"/>
    </row>
    <row r="51143" spans="68:68" customFormat="1">
      <c r="BP51143" s="90"/>
    </row>
    <row r="51144" spans="68:68" customFormat="1">
      <c r="BP51144" s="90"/>
    </row>
    <row r="51145" spans="68:68" customFormat="1">
      <c r="BP51145" s="90"/>
    </row>
    <row r="51146" spans="68:68" customFormat="1">
      <c r="BP51146" s="90"/>
    </row>
    <row r="51147" spans="68:68" customFormat="1">
      <c r="BP51147" s="90"/>
    </row>
    <row r="51148" spans="68:68" customFormat="1">
      <c r="BP51148" s="90"/>
    </row>
    <row r="51149" spans="68:68" customFormat="1">
      <c r="BP51149" s="90"/>
    </row>
    <row r="51150" spans="68:68" customFormat="1">
      <c r="BP51150" s="90"/>
    </row>
    <row r="51151" spans="68:68" customFormat="1">
      <c r="BP51151" s="90"/>
    </row>
    <row r="51152" spans="68:68" customFormat="1">
      <c r="BP51152" s="90"/>
    </row>
    <row r="51153" spans="68:68" customFormat="1">
      <c r="BP51153" s="90"/>
    </row>
    <row r="51154" spans="68:68" customFormat="1">
      <c r="BP51154" s="90"/>
    </row>
    <row r="51155" spans="68:68" customFormat="1">
      <c r="BP51155" s="90"/>
    </row>
    <row r="51156" spans="68:68" customFormat="1">
      <c r="BP51156" s="90"/>
    </row>
    <row r="51157" spans="68:68" customFormat="1">
      <c r="BP51157" s="90"/>
    </row>
    <row r="51158" spans="68:68" customFormat="1">
      <c r="BP51158" s="90"/>
    </row>
    <row r="51159" spans="68:68" customFormat="1">
      <c r="BP51159" s="90"/>
    </row>
    <row r="51160" spans="68:68" customFormat="1">
      <c r="BP51160" s="90"/>
    </row>
    <row r="51161" spans="68:68" customFormat="1">
      <c r="BP51161" s="90"/>
    </row>
    <row r="51162" spans="68:68" customFormat="1">
      <c r="BP51162" s="90"/>
    </row>
    <row r="51163" spans="68:68" customFormat="1">
      <c r="BP51163" s="90"/>
    </row>
    <row r="51164" spans="68:68" customFormat="1">
      <c r="BP51164" s="90"/>
    </row>
    <row r="51165" spans="68:68" customFormat="1">
      <c r="BP51165" s="90"/>
    </row>
    <row r="51166" spans="68:68" customFormat="1">
      <c r="BP51166" s="90"/>
    </row>
    <row r="51167" spans="68:68" customFormat="1">
      <c r="BP51167" s="90"/>
    </row>
    <row r="51168" spans="68:68" customFormat="1">
      <c r="BP51168" s="90"/>
    </row>
    <row r="51169" spans="68:68" customFormat="1">
      <c r="BP51169" s="90"/>
    </row>
    <row r="51170" spans="68:68" customFormat="1">
      <c r="BP51170" s="90"/>
    </row>
    <row r="51171" spans="68:68" customFormat="1">
      <c r="BP51171" s="90"/>
    </row>
    <row r="51172" spans="68:68" customFormat="1">
      <c r="BP51172" s="90"/>
    </row>
    <row r="51173" spans="68:68" customFormat="1">
      <c r="BP51173" s="90"/>
    </row>
    <row r="51174" spans="68:68" customFormat="1">
      <c r="BP51174" s="90"/>
    </row>
    <row r="51175" spans="68:68" customFormat="1">
      <c r="BP51175" s="90"/>
    </row>
    <row r="51176" spans="68:68" customFormat="1">
      <c r="BP51176" s="90"/>
    </row>
    <row r="51177" spans="68:68" customFormat="1">
      <c r="BP51177" s="90"/>
    </row>
    <row r="51178" spans="68:68" customFormat="1">
      <c r="BP51178" s="90"/>
    </row>
    <row r="51179" spans="68:68" customFormat="1">
      <c r="BP51179" s="90"/>
    </row>
    <row r="51180" spans="68:68" customFormat="1">
      <c r="BP51180" s="90"/>
    </row>
    <row r="51181" spans="68:68" customFormat="1">
      <c r="BP51181" s="90"/>
    </row>
    <row r="51182" spans="68:68" customFormat="1">
      <c r="BP51182" s="90"/>
    </row>
    <row r="51183" spans="68:68" customFormat="1">
      <c r="BP51183" s="90"/>
    </row>
    <row r="51184" spans="68:68" customFormat="1">
      <c r="BP51184" s="90"/>
    </row>
    <row r="51185" spans="68:68" customFormat="1">
      <c r="BP51185" s="90"/>
    </row>
    <row r="51186" spans="68:68" customFormat="1">
      <c r="BP51186" s="90"/>
    </row>
    <row r="51187" spans="68:68" customFormat="1">
      <c r="BP51187" s="90"/>
    </row>
    <row r="51188" spans="68:68" customFormat="1">
      <c r="BP51188" s="90"/>
    </row>
    <row r="51189" spans="68:68" customFormat="1">
      <c r="BP51189" s="90"/>
    </row>
    <row r="51190" spans="68:68" customFormat="1">
      <c r="BP51190" s="90"/>
    </row>
    <row r="51191" spans="68:68" customFormat="1">
      <c r="BP51191" s="90"/>
    </row>
    <row r="51192" spans="68:68" customFormat="1">
      <c r="BP51192" s="90"/>
    </row>
    <row r="51193" spans="68:68" customFormat="1">
      <c r="BP51193" s="90"/>
    </row>
    <row r="51194" spans="68:68" customFormat="1">
      <c r="BP51194" s="90"/>
    </row>
    <row r="51195" spans="68:68" customFormat="1">
      <c r="BP51195" s="90"/>
    </row>
    <row r="51196" spans="68:68" customFormat="1">
      <c r="BP51196" s="90"/>
    </row>
    <row r="51197" spans="68:68" customFormat="1">
      <c r="BP51197" s="90"/>
    </row>
    <row r="51198" spans="68:68" customFormat="1">
      <c r="BP51198" s="90"/>
    </row>
    <row r="51199" spans="68:68" customFormat="1">
      <c r="BP51199" s="90"/>
    </row>
    <row r="51200" spans="68:68" customFormat="1">
      <c r="BP51200" s="90"/>
    </row>
    <row r="51201" spans="68:68" customFormat="1">
      <c r="BP51201" s="90"/>
    </row>
    <row r="51202" spans="68:68" customFormat="1">
      <c r="BP51202" s="90"/>
    </row>
    <row r="51203" spans="68:68" customFormat="1">
      <c r="BP51203" s="90"/>
    </row>
    <row r="51204" spans="68:68" customFormat="1">
      <c r="BP51204" s="90"/>
    </row>
    <row r="51205" spans="68:68" customFormat="1">
      <c r="BP51205" s="90"/>
    </row>
    <row r="51206" spans="68:68" customFormat="1">
      <c r="BP51206" s="90"/>
    </row>
    <row r="51207" spans="68:68" customFormat="1">
      <c r="BP51207" s="90"/>
    </row>
    <row r="51208" spans="68:68" customFormat="1">
      <c r="BP51208" s="90"/>
    </row>
    <row r="51209" spans="68:68" customFormat="1">
      <c r="BP51209" s="90"/>
    </row>
    <row r="51210" spans="68:68" customFormat="1">
      <c r="BP51210" s="90"/>
    </row>
    <row r="51211" spans="68:68" customFormat="1">
      <c r="BP51211" s="90"/>
    </row>
    <row r="51212" spans="68:68" customFormat="1">
      <c r="BP51212" s="90"/>
    </row>
    <row r="51213" spans="68:68" customFormat="1">
      <c r="BP51213" s="90"/>
    </row>
    <row r="51214" spans="68:68" customFormat="1">
      <c r="BP51214" s="90"/>
    </row>
    <row r="51215" spans="68:68" customFormat="1">
      <c r="BP51215" s="90"/>
    </row>
    <row r="51216" spans="68:68" customFormat="1">
      <c r="BP51216" s="90"/>
    </row>
    <row r="51217" spans="68:68" customFormat="1">
      <c r="BP51217" s="90"/>
    </row>
    <row r="51218" spans="68:68" customFormat="1">
      <c r="BP51218" s="90"/>
    </row>
    <row r="51219" spans="68:68" customFormat="1">
      <c r="BP51219" s="90"/>
    </row>
    <row r="51220" spans="68:68" customFormat="1">
      <c r="BP51220" s="90"/>
    </row>
    <row r="51221" spans="68:68" customFormat="1">
      <c r="BP51221" s="90"/>
    </row>
    <row r="51222" spans="68:68" customFormat="1">
      <c r="BP51222" s="90"/>
    </row>
    <row r="51223" spans="68:68" customFormat="1">
      <c r="BP51223" s="90"/>
    </row>
    <row r="51224" spans="68:68" customFormat="1">
      <c r="BP51224" s="90"/>
    </row>
    <row r="51225" spans="68:68" customFormat="1">
      <c r="BP51225" s="90"/>
    </row>
    <row r="51226" spans="68:68" customFormat="1">
      <c r="BP51226" s="90"/>
    </row>
    <row r="51227" spans="68:68" customFormat="1">
      <c r="BP51227" s="90"/>
    </row>
    <row r="51228" spans="68:68" customFormat="1">
      <c r="BP51228" s="90"/>
    </row>
    <row r="51229" spans="68:68" customFormat="1">
      <c r="BP51229" s="90"/>
    </row>
    <row r="51230" spans="68:68" customFormat="1">
      <c r="BP51230" s="90"/>
    </row>
    <row r="51231" spans="68:68" customFormat="1">
      <c r="BP51231" s="90"/>
    </row>
    <row r="51232" spans="68:68" customFormat="1">
      <c r="BP51232" s="90"/>
    </row>
    <row r="51233" spans="68:68" customFormat="1">
      <c r="BP51233" s="90"/>
    </row>
    <row r="51234" spans="68:68" customFormat="1">
      <c r="BP51234" s="90"/>
    </row>
    <row r="51235" spans="68:68" customFormat="1">
      <c r="BP51235" s="90"/>
    </row>
    <row r="51236" spans="68:68" customFormat="1">
      <c r="BP51236" s="90"/>
    </row>
    <row r="51237" spans="68:68" customFormat="1">
      <c r="BP51237" s="90"/>
    </row>
    <row r="51238" spans="68:68" customFormat="1">
      <c r="BP51238" s="90"/>
    </row>
    <row r="51239" spans="68:68" customFormat="1">
      <c r="BP51239" s="90"/>
    </row>
    <row r="51240" spans="68:68" customFormat="1">
      <c r="BP51240" s="90"/>
    </row>
    <row r="51241" spans="68:68" customFormat="1">
      <c r="BP51241" s="90"/>
    </row>
    <row r="51242" spans="68:68" customFormat="1">
      <c r="BP51242" s="90"/>
    </row>
    <row r="51243" spans="68:68" customFormat="1">
      <c r="BP51243" s="90"/>
    </row>
    <row r="51244" spans="68:68" customFormat="1">
      <c r="BP51244" s="90"/>
    </row>
    <row r="51245" spans="68:68" customFormat="1">
      <c r="BP51245" s="90"/>
    </row>
    <row r="51246" spans="68:68" customFormat="1">
      <c r="BP51246" s="90"/>
    </row>
    <row r="51247" spans="68:68" customFormat="1">
      <c r="BP51247" s="90"/>
    </row>
    <row r="51248" spans="68:68" customFormat="1">
      <c r="BP51248" s="90"/>
    </row>
    <row r="51249" spans="68:68" customFormat="1">
      <c r="BP51249" s="90"/>
    </row>
    <row r="51250" spans="68:68" customFormat="1">
      <c r="BP51250" s="90"/>
    </row>
    <row r="51251" spans="68:68" customFormat="1">
      <c r="BP51251" s="90"/>
    </row>
    <row r="51252" spans="68:68" customFormat="1">
      <c r="BP51252" s="90"/>
    </row>
    <row r="51253" spans="68:68" customFormat="1">
      <c r="BP51253" s="90"/>
    </row>
    <row r="51254" spans="68:68" customFormat="1">
      <c r="BP51254" s="90"/>
    </row>
    <row r="51255" spans="68:68" customFormat="1">
      <c r="BP51255" s="90"/>
    </row>
    <row r="51256" spans="68:68" customFormat="1">
      <c r="BP51256" s="90"/>
    </row>
    <row r="51257" spans="68:68" customFormat="1">
      <c r="BP51257" s="90"/>
    </row>
    <row r="51258" spans="68:68" customFormat="1">
      <c r="BP51258" s="90"/>
    </row>
    <row r="51259" spans="68:68" customFormat="1">
      <c r="BP51259" s="90"/>
    </row>
    <row r="51260" spans="68:68" customFormat="1">
      <c r="BP51260" s="90"/>
    </row>
    <row r="51261" spans="68:68" customFormat="1">
      <c r="BP51261" s="90"/>
    </row>
    <row r="51262" spans="68:68" customFormat="1">
      <c r="BP51262" s="90"/>
    </row>
    <row r="51263" spans="68:68" customFormat="1">
      <c r="BP51263" s="90"/>
    </row>
    <row r="51264" spans="68:68" customFormat="1">
      <c r="BP51264" s="90"/>
    </row>
    <row r="51265" spans="68:68" customFormat="1">
      <c r="BP51265" s="90"/>
    </row>
    <row r="51266" spans="68:68" customFormat="1">
      <c r="BP51266" s="90"/>
    </row>
    <row r="51267" spans="68:68" customFormat="1">
      <c r="BP51267" s="90"/>
    </row>
    <row r="51268" spans="68:68" customFormat="1">
      <c r="BP51268" s="90"/>
    </row>
    <row r="51269" spans="68:68" customFormat="1">
      <c r="BP51269" s="90"/>
    </row>
    <row r="51270" spans="68:68" customFormat="1">
      <c r="BP51270" s="90"/>
    </row>
    <row r="51271" spans="68:68" customFormat="1">
      <c r="BP51271" s="90"/>
    </row>
    <row r="51272" spans="68:68" customFormat="1">
      <c r="BP51272" s="90"/>
    </row>
    <row r="51273" spans="68:68" customFormat="1">
      <c r="BP51273" s="90"/>
    </row>
    <row r="51274" spans="68:68" customFormat="1">
      <c r="BP51274" s="90"/>
    </row>
    <row r="51275" spans="68:68" customFormat="1">
      <c r="BP51275" s="90"/>
    </row>
    <row r="51276" spans="68:68" customFormat="1">
      <c r="BP51276" s="90"/>
    </row>
    <row r="51277" spans="68:68" customFormat="1">
      <c r="BP51277" s="90"/>
    </row>
    <row r="51278" spans="68:68" customFormat="1">
      <c r="BP51278" s="90"/>
    </row>
    <row r="51279" spans="68:68" customFormat="1">
      <c r="BP51279" s="90"/>
    </row>
    <row r="51280" spans="68:68" customFormat="1">
      <c r="BP51280" s="90"/>
    </row>
    <row r="51281" spans="68:68" customFormat="1">
      <c r="BP51281" s="90"/>
    </row>
    <row r="51282" spans="68:68" customFormat="1">
      <c r="BP51282" s="90"/>
    </row>
    <row r="51283" spans="68:68" customFormat="1">
      <c r="BP51283" s="90"/>
    </row>
    <row r="51284" spans="68:68" customFormat="1">
      <c r="BP51284" s="90"/>
    </row>
    <row r="51285" spans="68:68" customFormat="1">
      <c r="BP51285" s="90"/>
    </row>
    <row r="51286" spans="68:68" customFormat="1">
      <c r="BP51286" s="90"/>
    </row>
    <row r="51287" spans="68:68" customFormat="1">
      <c r="BP51287" s="90"/>
    </row>
    <row r="51288" spans="68:68" customFormat="1">
      <c r="BP51288" s="90"/>
    </row>
    <row r="51289" spans="68:68" customFormat="1">
      <c r="BP51289" s="90"/>
    </row>
    <row r="51290" spans="68:68" customFormat="1">
      <c r="BP51290" s="90"/>
    </row>
    <row r="51291" spans="68:68" customFormat="1">
      <c r="BP51291" s="90"/>
    </row>
    <row r="51292" spans="68:68" customFormat="1">
      <c r="BP51292" s="90"/>
    </row>
    <row r="51293" spans="68:68" customFormat="1">
      <c r="BP51293" s="90"/>
    </row>
    <row r="51294" spans="68:68" customFormat="1">
      <c r="BP51294" s="90"/>
    </row>
    <row r="51295" spans="68:68" customFormat="1">
      <c r="BP51295" s="90"/>
    </row>
    <row r="51296" spans="68:68" customFormat="1">
      <c r="BP51296" s="90"/>
    </row>
    <row r="51297" spans="68:68" customFormat="1">
      <c r="BP51297" s="90"/>
    </row>
    <row r="51298" spans="68:68" customFormat="1">
      <c r="BP51298" s="90"/>
    </row>
    <row r="51299" spans="68:68" customFormat="1">
      <c r="BP51299" s="90"/>
    </row>
    <row r="51300" spans="68:68" customFormat="1">
      <c r="BP51300" s="90"/>
    </row>
    <row r="51301" spans="68:68" customFormat="1">
      <c r="BP51301" s="90"/>
    </row>
    <row r="51302" spans="68:68" customFormat="1">
      <c r="BP51302" s="90"/>
    </row>
    <row r="51303" spans="68:68" customFormat="1">
      <c r="BP51303" s="90"/>
    </row>
    <row r="51304" spans="68:68" customFormat="1">
      <c r="BP51304" s="90"/>
    </row>
    <row r="51305" spans="68:68" customFormat="1">
      <c r="BP51305" s="90"/>
    </row>
    <row r="51306" spans="68:68" customFormat="1">
      <c r="BP51306" s="90"/>
    </row>
    <row r="51307" spans="68:68" customFormat="1">
      <c r="BP51307" s="90"/>
    </row>
    <row r="51308" spans="68:68" customFormat="1">
      <c r="BP51308" s="90"/>
    </row>
    <row r="51309" spans="68:68" customFormat="1">
      <c r="BP51309" s="90"/>
    </row>
    <row r="51310" spans="68:68" customFormat="1">
      <c r="BP51310" s="90"/>
    </row>
    <row r="51311" spans="68:68" customFormat="1">
      <c r="BP51311" s="90"/>
    </row>
    <row r="51312" spans="68:68" customFormat="1">
      <c r="BP51312" s="90"/>
    </row>
    <row r="51313" spans="68:68" customFormat="1">
      <c r="BP51313" s="90"/>
    </row>
    <row r="51314" spans="68:68" customFormat="1">
      <c r="BP51314" s="90"/>
    </row>
    <row r="51315" spans="68:68" customFormat="1">
      <c r="BP51315" s="90"/>
    </row>
    <row r="51316" spans="68:68" customFormat="1">
      <c r="BP51316" s="90"/>
    </row>
    <row r="51317" spans="68:68" customFormat="1">
      <c r="BP51317" s="90"/>
    </row>
    <row r="51318" spans="68:68" customFormat="1">
      <c r="BP51318" s="90"/>
    </row>
    <row r="51319" spans="68:68" customFormat="1">
      <c r="BP51319" s="90"/>
    </row>
    <row r="51320" spans="68:68" customFormat="1">
      <c r="BP51320" s="90"/>
    </row>
    <row r="51321" spans="68:68" customFormat="1">
      <c r="BP51321" s="90"/>
    </row>
    <row r="51322" spans="68:68" customFormat="1">
      <c r="BP51322" s="90"/>
    </row>
    <row r="51323" spans="68:68" customFormat="1">
      <c r="BP51323" s="90"/>
    </row>
    <row r="51324" spans="68:68" customFormat="1">
      <c r="BP51324" s="90"/>
    </row>
    <row r="51325" spans="68:68" customFormat="1">
      <c r="BP51325" s="90"/>
    </row>
    <row r="51326" spans="68:68" customFormat="1">
      <c r="BP51326" s="90"/>
    </row>
    <row r="51327" spans="68:68" customFormat="1">
      <c r="BP51327" s="90"/>
    </row>
    <row r="51328" spans="68:68" customFormat="1">
      <c r="BP51328" s="90"/>
    </row>
    <row r="51329" spans="68:68" customFormat="1">
      <c r="BP51329" s="90"/>
    </row>
    <row r="51330" spans="68:68" customFormat="1">
      <c r="BP51330" s="90"/>
    </row>
    <row r="51331" spans="68:68" customFormat="1">
      <c r="BP51331" s="90"/>
    </row>
    <row r="51332" spans="68:68" customFormat="1">
      <c r="BP51332" s="90"/>
    </row>
    <row r="51333" spans="68:68" customFormat="1">
      <c r="BP51333" s="90"/>
    </row>
    <row r="51334" spans="68:68" customFormat="1">
      <c r="BP51334" s="90"/>
    </row>
    <row r="51335" spans="68:68" customFormat="1">
      <c r="BP51335" s="90"/>
    </row>
    <row r="51336" spans="68:68" customFormat="1">
      <c r="BP51336" s="90"/>
    </row>
    <row r="51337" spans="68:68" customFormat="1">
      <c r="BP51337" s="90"/>
    </row>
    <row r="51338" spans="68:68" customFormat="1">
      <c r="BP51338" s="90"/>
    </row>
    <row r="51339" spans="68:68" customFormat="1">
      <c r="BP51339" s="90"/>
    </row>
    <row r="51340" spans="68:68" customFormat="1">
      <c r="BP51340" s="90"/>
    </row>
    <row r="51341" spans="68:68" customFormat="1">
      <c r="BP51341" s="90"/>
    </row>
    <row r="51342" spans="68:68" customFormat="1">
      <c r="BP51342" s="90"/>
    </row>
    <row r="51343" spans="68:68" customFormat="1">
      <c r="BP51343" s="90"/>
    </row>
    <row r="51344" spans="68:68" customFormat="1">
      <c r="BP51344" s="90"/>
    </row>
    <row r="51345" spans="68:68" customFormat="1">
      <c r="BP51345" s="90"/>
    </row>
    <row r="51346" spans="68:68" customFormat="1">
      <c r="BP51346" s="90"/>
    </row>
    <row r="51347" spans="68:68" customFormat="1">
      <c r="BP51347" s="90"/>
    </row>
    <row r="51348" spans="68:68" customFormat="1">
      <c r="BP51348" s="90"/>
    </row>
    <row r="51349" spans="68:68" customFormat="1">
      <c r="BP51349" s="90"/>
    </row>
    <row r="51350" spans="68:68" customFormat="1">
      <c r="BP51350" s="90"/>
    </row>
    <row r="51351" spans="68:68" customFormat="1">
      <c r="BP51351" s="90"/>
    </row>
    <row r="51352" spans="68:68" customFormat="1">
      <c r="BP51352" s="90"/>
    </row>
    <row r="51353" spans="68:68" customFormat="1">
      <c r="BP51353" s="90"/>
    </row>
    <row r="51354" spans="68:68" customFormat="1">
      <c r="BP51354" s="90"/>
    </row>
    <row r="51355" spans="68:68" customFormat="1">
      <c r="BP51355" s="90"/>
    </row>
    <row r="51356" spans="68:68" customFormat="1">
      <c r="BP51356" s="90"/>
    </row>
    <row r="51357" spans="68:68" customFormat="1">
      <c r="BP51357" s="90"/>
    </row>
    <row r="51358" spans="68:68" customFormat="1">
      <c r="BP51358" s="90"/>
    </row>
    <row r="51359" spans="68:68" customFormat="1">
      <c r="BP51359" s="90"/>
    </row>
    <row r="51360" spans="68:68" customFormat="1">
      <c r="BP51360" s="90"/>
    </row>
    <row r="51361" spans="68:68" customFormat="1">
      <c r="BP51361" s="90"/>
    </row>
    <row r="51362" spans="68:68" customFormat="1">
      <c r="BP51362" s="90"/>
    </row>
    <row r="51363" spans="68:68" customFormat="1">
      <c r="BP51363" s="90"/>
    </row>
    <row r="51364" spans="68:68" customFormat="1">
      <c r="BP51364" s="90"/>
    </row>
    <row r="51365" spans="68:68" customFormat="1">
      <c r="BP51365" s="90"/>
    </row>
    <row r="51366" spans="68:68" customFormat="1">
      <c r="BP51366" s="90"/>
    </row>
    <row r="51367" spans="68:68" customFormat="1">
      <c r="BP51367" s="90"/>
    </row>
    <row r="51368" spans="68:68" customFormat="1">
      <c r="BP51368" s="90"/>
    </row>
    <row r="51369" spans="68:68" customFormat="1">
      <c r="BP51369" s="90"/>
    </row>
    <row r="51370" spans="68:68" customFormat="1">
      <c r="BP51370" s="90"/>
    </row>
    <row r="51371" spans="68:68" customFormat="1">
      <c r="BP51371" s="90"/>
    </row>
    <row r="51372" spans="68:68" customFormat="1">
      <c r="BP51372" s="90"/>
    </row>
    <row r="51373" spans="68:68" customFormat="1">
      <c r="BP51373" s="90"/>
    </row>
    <row r="51374" spans="68:68" customFormat="1">
      <c r="BP51374" s="90"/>
    </row>
    <row r="51375" spans="68:68" customFormat="1">
      <c r="BP51375" s="90"/>
    </row>
    <row r="51376" spans="68:68" customFormat="1">
      <c r="BP51376" s="90"/>
    </row>
    <row r="51377" spans="68:68" customFormat="1">
      <c r="BP51377" s="90"/>
    </row>
    <row r="51378" spans="68:68" customFormat="1">
      <c r="BP51378" s="90"/>
    </row>
    <row r="51379" spans="68:68" customFormat="1">
      <c r="BP51379" s="90"/>
    </row>
    <row r="51380" spans="68:68" customFormat="1">
      <c r="BP51380" s="90"/>
    </row>
    <row r="51381" spans="68:68" customFormat="1">
      <c r="BP51381" s="90"/>
    </row>
    <row r="51382" spans="68:68" customFormat="1">
      <c r="BP51382" s="90"/>
    </row>
    <row r="51383" spans="68:68" customFormat="1">
      <c r="BP51383" s="90"/>
    </row>
    <row r="51384" spans="68:68" customFormat="1">
      <c r="BP51384" s="90"/>
    </row>
    <row r="51385" spans="68:68" customFormat="1">
      <c r="BP51385" s="90"/>
    </row>
    <row r="51386" spans="68:68" customFormat="1">
      <c r="BP51386" s="90"/>
    </row>
    <row r="51387" spans="68:68" customFormat="1">
      <c r="BP51387" s="90"/>
    </row>
    <row r="51388" spans="68:68" customFormat="1">
      <c r="BP51388" s="90"/>
    </row>
    <row r="51389" spans="68:68" customFormat="1">
      <c r="BP51389" s="90"/>
    </row>
    <row r="51390" spans="68:68" customFormat="1">
      <c r="BP51390" s="90"/>
    </row>
    <row r="51391" spans="68:68" customFormat="1">
      <c r="BP51391" s="90"/>
    </row>
    <row r="51392" spans="68:68" customFormat="1">
      <c r="BP51392" s="90"/>
    </row>
    <row r="51393" spans="68:68" customFormat="1">
      <c r="BP51393" s="90"/>
    </row>
    <row r="51394" spans="68:68" customFormat="1">
      <c r="BP51394" s="90"/>
    </row>
    <row r="51395" spans="68:68" customFormat="1">
      <c r="BP51395" s="90"/>
    </row>
    <row r="51396" spans="68:68" customFormat="1">
      <c r="BP51396" s="90"/>
    </row>
    <row r="51397" spans="68:68" customFormat="1">
      <c r="BP51397" s="90"/>
    </row>
    <row r="51398" spans="68:68" customFormat="1">
      <c r="BP51398" s="90"/>
    </row>
    <row r="51399" spans="68:68" customFormat="1">
      <c r="BP51399" s="90"/>
    </row>
    <row r="51400" spans="68:68" customFormat="1">
      <c r="BP51400" s="90"/>
    </row>
    <row r="51401" spans="68:68" customFormat="1">
      <c r="BP51401" s="90"/>
    </row>
    <row r="51402" spans="68:68" customFormat="1">
      <c r="BP51402" s="90"/>
    </row>
    <row r="51403" spans="68:68" customFormat="1">
      <c r="BP51403" s="90"/>
    </row>
    <row r="51404" spans="68:68" customFormat="1">
      <c r="BP51404" s="90"/>
    </row>
    <row r="51405" spans="68:68" customFormat="1">
      <c r="BP51405" s="90"/>
    </row>
    <row r="51406" spans="68:68" customFormat="1">
      <c r="BP51406" s="90"/>
    </row>
    <row r="51407" spans="68:68" customFormat="1">
      <c r="BP51407" s="90"/>
    </row>
    <row r="51408" spans="68:68" customFormat="1">
      <c r="BP51408" s="90"/>
    </row>
    <row r="51409" spans="68:68" customFormat="1">
      <c r="BP51409" s="90"/>
    </row>
    <row r="51410" spans="68:68" customFormat="1">
      <c r="BP51410" s="90"/>
    </row>
    <row r="51411" spans="68:68" customFormat="1">
      <c r="BP51411" s="90"/>
    </row>
    <row r="51412" spans="68:68" customFormat="1">
      <c r="BP51412" s="90"/>
    </row>
    <row r="51413" spans="68:68" customFormat="1">
      <c r="BP51413" s="90"/>
    </row>
    <row r="51414" spans="68:68" customFormat="1">
      <c r="BP51414" s="90"/>
    </row>
    <row r="51415" spans="68:68" customFormat="1">
      <c r="BP51415" s="90"/>
    </row>
    <row r="51416" spans="68:68" customFormat="1">
      <c r="BP51416" s="90"/>
    </row>
    <row r="51417" spans="68:68" customFormat="1">
      <c r="BP51417" s="90"/>
    </row>
    <row r="51418" spans="68:68" customFormat="1">
      <c r="BP51418" s="90"/>
    </row>
    <row r="51419" spans="68:68" customFormat="1">
      <c r="BP51419" s="90"/>
    </row>
    <row r="51420" spans="68:68" customFormat="1">
      <c r="BP51420" s="90"/>
    </row>
    <row r="51421" spans="68:68" customFormat="1">
      <c r="BP51421" s="90"/>
    </row>
    <row r="51422" spans="68:68" customFormat="1">
      <c r="BP51422" s="90"/>
    </row>
    <row r="51423" spans="68:68" customFormat="1">
      <c r="BP51423" s="90"/>
    </row>
    <row r="51424" spans="68:68" customFormat="1">
      <c r="BP51424" s="90"/>
    </row>
    <row r="51425" spans="68:68" customFormat="1">
      <c r="BP51425" s="90"/>
    </row>
    <row r="51426" spans="68:68" customFormat="1">
      <c r="BP51426" s="90"/>
    </row>
    <row r="51427" spans="68:68" customFormat="1">
      <c r="BP51427" s="90"/>
    </row>
    <row r="51428" spans="68:68" customFormat="1">
      <c r="BP51428" s="90"/>
    </row>
    <row r="51429" spans="68:68" customFormat="1">
      <c r="BP51429" s="90"/>
    </row>
    <row r="51430" spans="68:68" customFormat="1">
      <c r="BP51430" s="90"/>
    </row>
    <row r="51431" spans="68:68" customFormat="1">
      <c r="BP51431" s="90"/>
    </row>
    <row r="51432" spans="68:68" customFormat="1">
      <c r="BP51432" s="90"/>
    </row>
    <row r="51433" spans="68:68" customFormat="1">
      <c r="BP51433" s="90"/>
    </row>
    <row r="51434" spans="68:68" customFormat="1">
      <c r="BP51434" s="90"/>
    </row>
    <row r="51435" spans="68:68" customFormat="1">
      <c r="BP51435" s="90"/>
    </row>
    <row r="51436" spans="68:68" customFormat="1">
      <c r="BP51436" s="90"/>
    </row>
    <row r="51437" spans="68:68" customFormat="1">
      <c r="BP51437" s="90"/>
    </row>
    <row r="51438" spans="68:68" customFormat="1">
      <c r="BP51438" s="90"/>
    </row>
    <row r="51439" spans="68:68" customFormat="1">
      <c r="BP51439" s="90"/>
    </row>
    <row r="51440" spans="68:68" customFormat="1">
      <c r="BP51440" s="90"/>
    </row>
    <row r="51441" spans="68:68" customFormat="1">
      <c r="BP51441" s="90"/>
    </row>
    <row r="51442" spans="68:68" customFormat="1">
      <c r="BP51442" s="90"/>
    </row>
    <row r="51443" spans="68:68" customFormat="1">
      <c r="BP51443" s="90"/>
    </row>
    <row r="51444" spans="68:68" customFormat="1">
      <c r="BP51444" s="90"/>
    </row>
    <row r="51445" spans="68:68" customFormat="1">
      <c r="BP51445" s="90"/>
    </row>
    <row r="51446" spans="68:68" customFormat="1">
      <c r="BP51446" s="90"/>
    </row>
    <row r="51447" spans="68:68" customFormat="1">
      <c r="BP51447" s="90"/>
    </row>
    <row r="51448" spans="68:68" customFormat="1">
      <c r="BP51448" s="90"/>
    </row>
    <row r="51449" spans="68:68" customFormat="1">
      <c r="BP51449" s="90"/>
    </row>
    <row r="51450" spans="68:68" customFormat="1">
      <c r="BP51450" s="90"/>
    </row>
    <row r="51451" spans="68:68" customFormat="1">
      <c r="BP51451" s="90"/>
    </row>
    <row r="51452" spans="68:68" customFormat="1">
      <c r="BP51452" s="90"/>
    </row>
    <row r="51453" spans="68:68" customFormat="1">
      <c r="BP51453" s="90"/>
    </row>
    <row r="51454" spans="68:68" customFormat="1">
      <c r="BP51454" s="90"/>
    </row>
    <row r="51455" spans="68:68" customFormat="1">
      <c r="BP51455" s="90"/>
    </row>
    <row r="51456" spans="68:68" customFormat="1">
      <c r="BP51456" s="90"/>
    </row>
    <row r="51457" spans="68:68" customFormat="1">
      <c r="BP51457" s="90"/>
    </row>
    <row r="51458" spans="68:68" customFormat="1">
      <c r="BP51458" s="90"/>
    </row>
    <row r="51459" spans="68:68" customFormat="1">
      <c r="BP51459" s="90"/>
    </row>
    <row r="51460" spans="68:68" customFormat="1">
      <c r="BP51460" s="90"/>
    </row>
    <row r="51461" spans="68:68" customFormat="1">
      <c r="BP51461" s="90"/>
    </row>
    <row r="51462" spans="68:68" customFormat="1">
      <c r="BP51462" s="90"/>
    </row>
    <row r="51463" spans="68:68" customFormat="1">
      <c r="BP51463" s="90"/>
    </row>
    <row r="51464" spans="68:68" customFormat="1">
      <c r="BP51464" s="90"/>
    </row>
    <row r="51465" spans="68:68" customFormat="1">
      <c r="BP51465" s="90"/>
    </row>
    <row r="51466" spans="68:68" customFormat="1">
      <c r="BP51466" s="90"/>
    </row>
    <row r="51467" spans="68:68" customFormat="1">
      <c r="BP51467" s="90"/>
    </row>
    <row r="51468" spans="68:68" customFormat="1">
      <c r="BP51468" s="90"/>
    </row>
    <row r="51469" spans="68:68" customFormat="1">
      <c r="BP51469" s="90"/>
    </row>
    <row r="51470" spans="68:68" customFormat="1">
      <c r="BP51470" s="90"/>
    </row>
    <row r="51471" spans="68:68" customFormat="1">
      <c r="BP51471" s="90"/>
    </row>
    <row r="51472" spans="68:68" customFormat="1">
      <c r="BP51472" s="90"/>
    </row>
    <row r="51473" spans="68:68" customFormat="1">
      <c r="BP51473" s="90"/>
    </row>
    <row r="51474" spans="68:68" customFormat="1">
      <c r="BP51474" s="90"/>
    </row>
    <row r="51475" spans="68:68" customFormat="1">
      <c r="BP51475" s="90"/>
    </row>
    <row r="51476" spans="68:68" customFormat="1">
      <c r="BP51476" s="90"/>
    </row>
    <row r="51477" spans="68:68" customFormat="1">
      <c r="BP51477" s="90"/>
    </row>
    <row r="51478" spans="68:68" customFormat="1">
      <c r="BP51478" s="90"/>
    </row>
    <row r="51479" spans="68:68" customFormat="1">
      <c r="BP51479" s="90"/>
    </row>
    <row r="51480" spans="68:68" customFormat="1">
      <c r="BP51480" s="90"/>
    </row>
    <row r="51481" spans="68:68" customFormat="1">
      <c r="BP51481" s="90"/>
    </row>
    <row r="51482" spans="68:68" customFormat="1">
      <c r="BP51482" s="90"/>
    </row>
    <row r="51483" spans="68:68" customFormat="1">
      <c r="BP51483" s="90"/>
    </row>
    <row r="51484" spans="68:68" customFormat="1">
      <c r="BP51484" s="90"/>
    </row>
    <row r="51485" spans="68:68" customFormat="1">
      <c r="BP51485" s="90"/>
    </row>
    <row r="51486" spans="68:68" customFormat="1">
      <c r="BP51486" s="90"/>
    </row>
    <row r="51487" spans="68:68" customFormat="1">
      <c r="BP51487" s="90"/>
    </row>
    <row r="51488" spans="68:68" customFormat="1">
      <c r="BP51488" s="90"/>
    </row>
    <row r="51489" spans="68:68" customFormat="1">
      <c r="BP51489" s="90"/>
    </row>
    <row r="51490" spans="68:68" customFormat="1">
      <c r="BP51490" s="90"/>
    </row>
    <row r="51491" spans="68:68" customFormat="1">
      <c r="BP51491" s="90"/>
    </row>
    <row r="51492" spans="68:68" customFormat="1">
      <c r="BP51492" s="90"/>
    </row>
    <row r="51493" spans="68:68" customFormat="1">
      <c r="BP51493" s="90"/>
    </row>
    <row r="51494" spans="68:68" customFormat="1">
      <c r="BP51494" s="90"/>
    </row>
    <row r="51495" spans="68:68" customFormat="1">
      <c r="BP51495" s="90"/>
    </row>
    <row r="51496" spans="68:68" customFormat="1">
      <c r="BP51496" s="90"/>
    </row>
    <row r="51497" spans="68:68" customFormat="1">
      <c r="BP51497" s="90"/>
    </row>
    <row r="51498" spans="68:68" customFormat="1">
      <c r="BP51498" s="90"/>
    </row>
    <row r="51499" spans="68:68" customFormat="1">
      <c r="BP51499" s="90"/>
    </row>
    <row r="51500" spans="68:68" customFormat="1">
      <c r="BP51500" s="90"/>
    </row>
    <row r="51501" spans="68:68" customFormat="1">
      <c r="BP51501" s="90"/>
    </row>
    <row r="51502" spans="68:68" customFormat="1">
      <c r="BP51502" s="90"/>
    </row>
    <row r="51503" spans="68:68" customFormat="1">
      <c r="BP51503" s="90"/>
    </row>
    <row r="51504" spans="68:68" customFormat="1">
      <c r="BP51504" s="90"/>
    </row>
    <row r="51505" spans="68:68" customFormat="1">
      <c r="BP51505" s="90"/>
    </row>
    <row r="51506" spans="68:68" customFormat="1">
      <c r="BP51506" s="90"/>
    </row>
    <row r="51507" spans="68:68" customFormat="1">
      <c r="BP51507" s="90"/>
    </row>
    <row r="51508" spans="68:68" customFormat="1">
      <c r="BP51508" s="90"/>
    </row>
    <row r="51509" spans="68:68" customFormat="1">
      <c r="BP51509" s="90"/>
    </row>
    <row r="51510" spans="68:68" customFormat="1">
      <c r="BP51510" s="90"/>
    </row>
    <row r="51511" spans="68:68" customFormat="1">
      <c r="BP51511" s="90"/>
    </row>
    <row r="51512" spans="68:68" customFormat="1">
      <c r="BP51512" s="90"/>
    </row>
    <row r="51513" spans="68:68" customFormat="1">
      <c r="BP51513" s="90"/>
    </row>
    <row r="51514" spans="68:68" customFormat="1">
      <c r="BP51514" s="90"/>
    </row>
    <row r="51515" spans="68:68" customFormat="1">
      <c r="BP51515" s="90"/>
    </row>
    <row r="51516" spans="68:68" customFormat="1">
      <c r="BP51516" s="90"/>
    </row>
    <row r="51517" spans="68:68" customFormat="1">
      <c r="BP51517" s="90"/>
    </row>
    <row r="51518" spans="68:68" customFormat="1">
      <c r="BP51518" s="90"/>
    </row>
    <row r="51519" spans="68:68" customFormat="1">
      <c r="BP51519" s="90"/>
    </row>
    <row r="51520" spans="68:68" customFormat="1">
      <c r="BP51520" s="90"/>
    </row>
    <row r="51521" spans="68:68" customFormat="1">
      <c r="BP51521" s="90"/>
    </row>
    <row r="51522" spans="68:68" customFormat="1">
      <c r="BP51522" s="90"/>
    </row>
    <row r="51523" spans="68:68" customFormat="1">
      <c r="BP51523" s="90"/>
    </row>
    <row r="51524" spans="68:68" customFormat="1">
      <c r="BP51524" s="90"/>
    </row>
    <row r="51525" spans="68:68" customFormat="1">
      <c r="BP51525" s="90"/>
    </row>
    <row r="51526" spans="68:68" customFormat="1">
      <c r="BP51526" s="90"/>
    </row>
    <row r="51527" spans="68:68" customFormat="1">
      <c r="BP51527" s="90"/>
    </row>
    <row r="51528" spans="68:68" customFormat="1">
      <c r="BP51528" s="90"/>
    </row>
    <row r="51529" spans="68:68" customFormat="1">
      <c r="BP51529" s="90"/>
    </row>
    <row r="51530" spans="68:68" customFormat="1">
      <c r="BP51530" s="90"/>
    </row>
    <row r="51531" spans="68:68" customFormat="1">
      <c r="BP51531" s="90"/>
    </row>
    <row r="51532" spans="68:68" customFormat="1">
      <c r="BP51532" s="90"/>
    </row>
    <row r="51533" spans="68:68" customFormat="1">
      <c r="BP51533" s="90"/>
    </row>
    <row r="51534" spans="68:68" customFormat="1">
      <c r="BP51534" s="90"/>
    </row>
    <row r="51535" spans="68:68" customFormat="1">
      <c r="BP51535" s="90"/>
    </row>
    <row r="51536" spans="68:68" customFormat="1">
      <c r="BP51536" s="90"/>
    </row>
    <row r="51537" spans="68:68" customFormat="1">
      <c r="BP51537" s="90"/>
    </row>
    <row r="51538" spans="68:68" customFormat="1">
      <c r="BP51538" s="90"/>
    </row>
    <row r="51539" spans="68:68" customFormat="1">
      <c r="BP51539" s="90"/>
    </row>
    <row r="51540" spans="68:68" customFormat="1">
      <c r="BP51540" s="90"/>
    </row>
    <row r="51541" spans="68:68" customFormat="1">
      <c r="BP51541" s="90"/>
    </row>
    <row r="51542" spans="68:68" customFormat="1">
      <c r="BP51542" s="90"/>
    </row>
    <row r="51543" spans="68:68" customFormat="1">
      <c r="BP51543" s="90"/>
    </row>
    <row r="51544" spans="68:68" customFormat="1">
      <c r="BP51544" s="90"/>
    </row>
    <row r="51545" spans="68:68" customFormat="1">
      <c r="BP51545" s="90"/>
    </row>
    <row r="51546" spans="68:68" customFormat="1">
      <c r="BP51546" s="90"/>
    </row>
    <row r="51547" spans="68:68" customFormat="1">
      <c r="BP51547" s="90"/>
    </row>
    <row r="51548" spans="68:68" customFormat="1">
      <c r="BP51548" s="90"/>
    </row>
    <row r="51549" spans="68:68" customFormat="1">
      <c r="BP51549" s="90"/>
    </row>
    <row r="51550" spans="68:68" customFormat="1">
      <c r="BP51550" s="90"/>
    </row>
    <row r="51551" spans="68:68" customFormat="1">
      <c r="BP51551" s="90"/>
    </row>
    <row r="51552" spans="68:68" customFormat="1">
      <c r="BP51552" s="90"/>
    </row>
    <row r="51553" spans="68:68" customFormat="1">
      <c r="BP51553" s="90"/>
    </row>
    <row r="51554" spans="68:68" customFormat="1">
      <c r="BP51554" s="90"/>
    </row>
    <row r="51555" spans="68:68" customFormat="1">
      <c r="BP51555" s="90"/>
    </row>
    <row r="51556" spans="68:68" customFormat="1">
      <c r="BP51556" s="90"/>
    </row>
    <row r="51557" spans="68:68" customFormat="1">
      <c r="BP51557" s="90"/>
    </row>
    <row r="51558" spans="68:68" customFormat="1">
      <c r="BP51558" s="90"/>
    </row>
    <row r="51559" spans="68:68" customFormat="1">
      <c r="BP51559" s="90"/>
    </row>
    <row r="51560" spans="68:68" customFormat="1">
      <c r="BP51560" s="90"/>
    </row>
    <row r="51561" spans="68:68" customFormat="1">
      <c r="BP51561" s="90"/>
    </row>
    <row r="51562" spans="68:68" customFormat="1">
      <c r="BP51562" s="90"/>
    </row>
    <row r="51563" spans="68:68" customFormat="1">
      <c r="BP51563" s="90"/>
    </row>
    <row r="51564" spans="68:68" customFormat="1">
      <c r="BP51564" s="90"/>
    </row>
    <row r="51565" spans="68:68" customFormat="1">
      <c r="BP51565" s="90"/>
    </row>
    <row r="51566" spans="68:68" customFormat="1">
      <c r="BP51566" s="90"/>
    </row>
    <row r="51567" spans="68:68" customFormat="1">
      <c r="BP51567" s="90"/>
    </row>
    <row r="51568" spans="68:68" customFormat="1">
      <c r="BP51568" s="90"/>
    </row>
    <row r="51569" spans="68:68" customFormat="1">
      <c r="BP51569" s="90"/>
    </row>
    <row r="51570" spans="68:68" customFormat="1">
      <c r="BP51570" s="90"/>
    </row>
    <row r="51571" spans="68:68" customFormat="1">
      <c r="BP51571" s="90"/>
    </row>
    <row r="51572" spans="68:68" customFormat="1">
      <c r="BP51572" s="90"/>
    </row>
    <row r="51573" spans="68:68" customFormat="1">
      <c r="BP51573" s="90"/>
    </row>
    <row r="51574" spans="68:68" customFormat="1">
      <c r="BP51574" s="90"/>
    </row>
    <row r="51575" spans="68:68" customFormat="1">
      <c r="BP51575" s="90"/>
    </row>
    <row r="51576" spans="68:68" customFormat="1">
      <c r="BP51576" s="90"/>
    </row>
    <row r="51577" spans="68:68" customFormat="1">
      <c r="BP51577" s="90"/>
    </row>
    <row r="51578" spans="68:68" customFormat="1">
      <c r="BP51578" s="90"/>
    </row>
    <row r="51579" spans="68:68" customFormat="1">
      <c r="BP51579" s="90"/>
    </row>
    <row r="51580" spans="68:68" customFormat="1">
      <c r="BP51580" s="90"/>
    </row>
    <row r="51581" spans="68:68" customFormat="1">
      <c r="BP51581" s="90"/>
    </row>
    <row r="51582" spans="68:68" customFormat="1">
      <c r="BP51582" s="90"/>
    </row>
    <row r="51583" spans="68:68" customFormat="1">
      <c r="BP51583" s="90"/>
    </row>
    <row r="51584" spans="68:68" customFormat="1">
      <c r="BP51584" s="90"/>
    </row>
    <row r="51585" spans="68:68" customFormat="1">
      <c r="BP51585" s="90"/>
    </row>
    <row r="51586" spans="68:68" customFormat="1">
      <c r="BP51586" s="90"/>
    </row>
    <row r="51587" spans="68:68" customFormat="1">
      <c r="BP51587" s="90"/>
    </row>
    <row r="51588" spans="68:68" customFormat="1">
      <c r="BP51588" s="90"/>
    </row>
    <row r="51589" spans="68:68" customFormat="1">
      <c r="BP51589" s="90"/>
    </row>
    <row r="51590" spans="68:68" customFormat="1">
      <c r="BP51590" s="90"/>
    </row>
    <row r="51591" spans="68:68" customFormat="1">
      <c r="BP51591" s="90"/>
    </row>
    <row r="51592" spans="68:68" customFormat="1">
      <c r="BP51592" s="90"/>
    </row>
    <row r="51593" spans="68:68" customFormat="1">
      <c r="BP51593" s="90"/>
    </row>
    <row r="51594" spans="68:68" customFormat="1">
      <c r="BP51594" s="90"/>
    </row>
    <row r="51595" spans="68:68" customFormat="1">
      <c r="BP51595" s="90"/>
    </row>
    <row r="51596" spans="68:68" customFormat="1">
      <c r="BP51596" s="90"/>
    </row>
    <row r="51597" spans="68:68" customFormat="1">
      <c r="BP51597" s="90"/>
    </row>
    <row r="51598" spans="68:68" customFormat="1">
      <c r="BP51598" s="90"/>
    </row>
    <row r="51599" spans="68:68" customFormat="1">
      <c r="BP51599" s="90"/>
    </row>
    <row r="51600" spans="68:68" customFormat="1">
      <c r="BP51600" s="90"/>
    </row>
    <row r="51601" spans="68:68" customFormat="1">
      <c r="BP51601" s="90"/>
    </row>
    <row r="51602" spans="68:68" customFormat="1">
      <c r="BP51602" s="90"/>
    </row>
    <row r="51603" spans="68:68" customFormat="1">
      <c r="BP51603" s="90"/>
    </row>
    <row r="51604" spans="68:68" customFormat="1">
      <c r="BP51604" s="90"/>
    </row>
    <row r="51605" spans="68:68" customFormat="1">
      <c r="BP51605" s="90"/>
    </row>
    <row r="51606" spans="68:68" customFormat="1">
      <c r="BP51606" s="90"/>
    </row>
    <row r="51607" spans="68:68" customFormat="1">
      <c r="BP51607" s="90"/>
    </row>
    <row r="51608" spans="68:68" customFormat="1">
      <c r="BP51608" s="90"/>
    </row>
    <row r="51609" spans="68:68" customFormat="1">
      <c r="BP51609" s="90"/>
    </row>
    <row r="51610" spans="68:68" customFormat="1">
      <c r="BP51610" s="90"/>
    </row>
    <row r="51611" spans="68:68" customFormat="1">
      <c r="BP51611" s="90"/>
    </row>
    <row r="51612" spans="68:68" customFormat="1">
      <c r="BP51612" s="90"/>
    </row>
    <row r="51613" spans="68:68" customFormat="1">
      <c r="BP51613" s="90"/>
    </row>
    <row r="51614" spans="68:68" customFormat="1">
      <c r="BP51614" s="90"/>
    </row>
    <row r="51615" spans="68:68" customFormat="1">
      <c r="BP51615" s="90"/>
    </row>
    <row r="51616" spans="68:68" customFormat="1">
      <c r="BP51616" s="90"/>
    </row>
    <row r="51617" spans="68:68" customFormat="1">
      <c r="BP51617" s="90"/>
    </row>
    <row r="51618" spans="68:68" customFormat="1">
      <c r="BP51618" s="90"/>
    </row>
    <row r="51619" spans="68:68" customFormat="1">
      <c r="BP51619" s="90"/>
    </row>
    <row r="51620" spans="68:68" customFormat="1">
      <c r="BP51620" s="90"/>
    </row>
    <row r="51621" spans="68:68" customFormat="1">
      <c r="BP51621" s="90"/>
    </row>
    <row r="51622" spans="68:68" customFormat="1">
      <c r="BP51622" s="90"/>
    </row>
    <row r="51623" spans="68:68" customFormat="1">
      <c r="BP51623" s="90"/>
    </row>
    <row r="51624" spans="68:68" customFormat="1">
      <c r="BP51624" s="90"/>
    </row>
    <row r="51625" spans="68:68" customFormat="1">
      <c r="BP51625" s="90"/>
    </row>
    <row r="51626" spans="68:68" customFormat="1">
      <c r="BP51626" s="90"/>
    </row>
    <row r="51627" spans="68:68" customFormat="1">
      <c r="BP51627" s="90"/>
    </row>
    <row r="51628" spans="68:68" customFormat="1">
      <c r="BP51628" s="90"/>
    </row>
    <row r="51629" spans="68:68" customFormat="1">
      <c r="BP51629" s="90"/>
    </row>
    <row r="51630" spans="68:68" customFormat="1">
      <c r="BP51630" s="90"/>
    </row>
    <row r="51631" spans="68:68" customFormat="1">
      <c r="BP51631" s="90"/>
    </row>
    <row r="51632" spans="68:68" customFormat="1">
      <c r="BP51632" s="90"/>
    </row>
    <row r="51633" spans="68:68" customFormat="1">
      <c r="BP51633" s="90"/>
    </row>
    <row r="51634" spans="68:68" customFormat="1">
      <c r="BP51634" s="90"/>
    </row>
    <row r="51635" spans="68:68" customFormat="1">
      <c r="BP51635" s="90"/>
    </row>
    <row r="51636" spans="68:68" customFormat="1">
      <c r="BP51636" s="90"/>
    </row>
    <row r="51637" spans="68:68" customFormat="1">
      <c r="BP51637" s="90"/>
    </row>
    <row r="51638" spans="68:68" customFormat="1">
      <c r="BP51638" s="90"/>
    </row>
    <row r="51639" spans="68:68" customFormat="1">
      <c r="BP51639" s="90"/>
    </row>
    <row r="51640" spans="68:68" customFormat="1">
      <c r="BP51640" s="90"/>
    </row>
    <row r="51641" spans="68:68" customFormat="1">
      <c r="BP51641" s="90"/>
    </row>
    <row r="51642" spans="68:68" customFormat="1">
      <c r="BP51642" s="90"/>
    </row>
    <row r="51643" spans="68:68" customFormat="1">
      <c r="BP51643" s="90"/>
    </row>
    <row r="51644" spans="68:68" customFormat="1">
      <c r="BP51644" s="90"/>
    </row>
    <row r="51645" spans="68:68" customFormat="1">
      <c r="BP51645" s="90"/>
    </row>
    <row r="51646" spans="68:68" customFormat="1">
      <c r="BP51646" s="90"/>
    </row>
    <row r="51647" spans="68:68" customFormat="1">
      <c r="BP51647" s="90"/>
    </row>
    <row r="51648" spans="68:68" customFormat="1">
      <c r="BP51648" s="90"/>
    </row>
    <row r="51649" spans="68:68" customFormat="1">
      <c r="BP51649" s="90"/>
    </row>
    <row r="51650" spans="68:68" customFormat="1">
      <c r="BP51650" s="90"/>
    </row>
    <row r="51651" spans="68:68" customFormat="1">
      <c r="BP51651" s="90"/>
    </row>
    <row r="51652" spans="68:68" customFormat="1">
      <c r="BP51652" s="90"/>
    </row>
    <row r="51653" spans="68:68" customFormat="1">
      <c r="BP51653" s="90"/>
    </row>
    <row r="51654" spans="68:68" customFormat="1">
      <c r="BP51654" s="90"/>
    </row>
    <row r="51655" spans="68:68" customFormat="1">
      <c r="BP51655" s="90"/>
    </row>
    <row r="51656" spans="68:68" customFormat="1">
      <c r="BP51656" s="90"/>
    </row>
    <row r="51657" spans="68:68" customFormat="1">
      <c r="BP51657" s="90"/>
    </row>
    <row r="51658" spans="68:68" customFormat="1">
      <c r="BP51658" s="90"/>
    </row>
    <row r="51659" spans="68:68" customFormat="1">
      <c r="BP51659" s="90"/>
    </row>
    <row r="51660" spans="68:68" customFormat="1">
      <c r="BP51660" s="90"/>
    </row>
    <row r="51661" spans="68:68" customFormat="1">
      <c r="BP51661" s="90"/>
    </row>
    <row r="51662" spans="68:68" customFormat="1">
      <c r="BP51662" s="90"/>
    </row>
    <row r="51663" spans="68:68" customFormat="1">
      <c r="BP51663" s="90"/>
    </row>
    <row r="51664" spans="68:68" customFormat="1">
      <c r="BP51664" s="90"/>
    </row>
    <row r="51665" spans="68:68" customFormat="1">
      <c r="BP51665" s="90"/>
    </row>
    <row r="51666" spans="68:68" customFormat="1">
      <c r="BP51666" s="90"/>
    </row>
    <row r="51667" spans="68:68" customFormat="1">
      <c r="BP51667" s="90"/>
    </row>
    <row r="51668" spans="68:68" customFormat="1">
      <c r="BP51668" s="90"/>
    </row>
    <row r="51669" spans="68:68" customFormat="1">
      <c r="BP51669" s="90"/>
    </row>
    <row r="51670" spans="68:68" customFormat="1">
      <c r="BP51670" s="90"/>
    </row>
    <row r="51671" spans="68:68" customFormat="1">
      <c r="BP51671" s="90"/>
    </row>
    <row r="51672" spans="68:68" customFormat="1">
      <c r="BP51672" s="90"/>
    </row>
    <row r="51673" spans="68:68" customFormat="1">
      <c r="BP51673" s="90"/>
    </row>
    <row r="51674" spans="68:68" customFormat="1">
      <c r="BP51674" s="90"/>
    </row>
    <row r="51675" spans="68:68" customFormat="1">
      <c r="BP51675" s="90"/>
    </row>
    <row r="51676" spans="68:68" customFormat="1">
      <c r="BP51676" s="90"/>
    </row>
    <row r="51677" spans="68:68" customFormat="1">
      <c r="BP51677" s="90"/>
    </row>
    <row r="51678" spans="68:68" customFormat="1">
      <c r="BP51678" s="90"/>
    </row>
    <row r="51679" spans="68:68" customFormat="1">
      <c r="BP51679" s="90"/>
    </row>
    <row r="51680" spans="68:68" customFormat="1">
      <c r="BP51680" s="90"/>
    </row>
    <row r="51681" spans="68:68" customFormat="1">
      <c r="BP51681" s="90"/>
    </row>
    <row r="51682" spans="68:68" customFormat="1">
      <c r="BP51682" s="90"/>
    </row>
    <row r="51683" spans="68:68" customFormat="1">
      <c r="BP51683" s="90"/>
    </row>
    <row r="51684" spans="68:68" customFormat="1">
      <c r="BP51684" s="90"/>
    </row>
    <row r="51685" spans="68:68" customFormat="1">
      <c r="BP51685" s="90"/>
    </row>
    <row r="51686" spans="68:68" customFormat="1">
      <c r="BP51686" s="90"/>
    </row>
    <row r="51687" spans="68:68" customFormat="1">
      <c r="BP51687" s="90"/>
    </row>
    <row r="51688" spans="68:68" customFormat="1">
      <c r="BP51688" s="90"/>
    </row>
    <row r="51689" spans="68:68" customFormat="1">
      <c r="BP51689" s="90"/>
    </row>
    <row r="51690" spans="68:68" customFormat="1">
      <c r="BP51690" s="90"/>
    </row>
    <row r="51691" spans="68:68" customFormat="1">
      <c r="BP51691" s="90"/>
    </row>
    <row r="51692" spans="68:68" customFormat="1">
      <c r="BP51692" s="90"/>
    </row>
    <row r="51693" spans="68:68" customFormat="1">
      <c r="BP51693" s="90"/>
    </row>
    <row r="51694" spans="68:68" customFormat="1">
      <c r="BP51694" s="90"/>
    </row>
    <row r="51695" spans="68:68" customFormat="1">
      <c r="BP51695" s="90"/>
    </row>
    <row r="51696" spans="68:68" customFormat="1">
      <c r="BP51696" s="90"/>
    </row>
    <row r="51697" spans="68:68" customFormat="1">
      <c r="BP51697" s="90"/>
    </row>
    <row r="51698" spans="68:68" customFormat="1">
      <c r="BP51698" s="90"/>
    </row>
    <row r="51699" spans="68:68" customFormat="1">
      <c r="BP51699" s="90"/>
    </row>
    <row r="51700" spans="68:68" customFormat="1">
      <c r="BP51700" s="90"/>
    </row>
    <row r="51701" spans="68:68" customFormat="1">
      <c r="BP51701" s="90"/>
    </row>
    <row r="51702" spans="68:68" customFormat="1">
      <c r="BP51702" s="90"/>
    </row>
    <row r="51703" spans="68:68" customFormat="1">
      <c r="BP51703" s="90"/>
    </row>
    <row r="51704" spans="68:68" customFormat="1">
      <c r="BP51704" s="90"/>
    </row>
    <row r="51705" spans="68:68" customFormat="1">
      <c r="BP51705" s="90"/>
    </row>
    <row r="51706" spans="68:68" customFormat="1">
      <c r="BP51706" s="90"/>
    </row>
    <row r="51707" spans="68:68" customFormat="1">
      <c r="BP51707" s="90"/>
    </row>
    <row r="51708" spans="68:68" customFormat="1">
      <c r="BP51708" s="90"/>
    </row>
    <row r="51709" spans="68:68" customFormat="1">
      <c r="BP51709" s="90"/>
    </row>
    <row r="51710" spans="68:68" customFormat="1">
      <c r="BP51710" s="90"/>
    </row>
    <row r="51711" spans="68:68" customFormat="1">
      <c r="BP51711" s="90"/>
    </row>
    <row r="51712" spans="68:68" customFormat="1">
      <c r="BP51712" s="90"/>
    </row>
    <row r="51713" spans="68:68" customFormat="1">
      <c r="BP51713" s="90"/>
    </row>
    <row r="51714" spans="68:68" customFormat="1">
      <c r="BP51714" s="90"/>
    </row>
    <row r="51715" spans="68:68" customFormat="1">
      <c r="BP51715" s="90"/>
    </row>
    <row r="51716" spans="68:68" customFormat="1">
      <c r="BP51716" s="90"/>
    </row>
    <row r="51717" spans="68:68" customFormat="1">
      <c r="BP51717" s="90"/>
    </row>
    <row r="51718" spans="68:68" customFormat="1">
      <c r="BP51718" s="90"/>
    </row>
    <row r="51719" spans="68:68" customFormat="1">
      <c r="BP51719" s="90"/>
    </row>
    <row r="51720" spans="68:68" customFormat="1">
      <c r="BP51720" s="90"/>
    </row>
    <row r="51721" spans="68:68" customFormat="1">
      <c r="BP51721" s="90"/>
    </row>
    <row r="51722" spans="68:68" customFormat="1">
      <c r="BP51722" s="90"/>
    </row>
    <row r="51723" spans="68:68" customFormat="1">
      <c r="BP51723" s="90"/>
    </row>
    <row r="51724" spans="68:68" customFormat="1">
      <c r="BP51724" s="90"/>
    </row>
    <row r="51725" spans="68:68" customFormat="1">
      <c r="BP51725" s="90"/>
    </row>
    <row r="51726" spans="68:68" customFormat="1">
      <c r="BP51726" s="90"/>
    </row>
    <row r="51727" spans="68:68" customFormat="1">
      <c r="BP51727" s="90"/>
    </row>
    <row r="51728" spans="68:68" customFormat="1">
      <c r="BP51728" s="90"/>
    </row>
    <row r="51729" spans="68:68" customFormat="1">
      <c r="BP51729" s="90"/>
    </row>
    <row r="51730" spans="68:68" customFormat="1">
      <c r="BP51730" s="90"/>
    </row>
    <row r="51731" spans="68:68" customFormat="1">
      <c r="BP51731" s="90"/>
    </row>
    <row r="51732" spans="68:68" customFormat="1">
      <c r="BP51732" s="90"/>
    </row>
    <row r="51733" spans="68:68" customFormat="1">
      <c r="BP51733" s="90"/>
    </row>
    <row r="51734" spans="68:68" customFormat="1">
      <c r="BP51734" s="90"/>
    </row>
    <row r="51735" spans="68:68" customFormat="1">
      <c r="BP51735" s="90"/>
    </row>
    <row r="51736" spans="68:68" customFormat="1">
      <c r="BP51736" s="90"/>
    </row>
    <row r="51737" spans="68:68" customFormat="1">
      <c r="BP51737" s="90"/>
    </row>
    <row r="51738" spans="68:68" customFormat="1">
      <c r="BP51738" s="90"/>
    </row>
    <row r="51739" spans="68:68" customFormat="1">
      <c r="BP51739" s="90"/>
    </row>
    <row r="51740" spans="68:68" customFormat="1">
      <c r="BP51740" s="90"/>
    </row>
    <row r="51741" spans="68:68" customFormat="1">
      <c r="BP51741" s="90"/>
    </row>
    <row r="51742" spans="68:68" customFormat="1">
      <c r="BP51742" s="90"/>
    </row>
    <row r="51743" spans="68:68" customFormat="1">
      <c r="BP51743" s="90"/>
    </row>
    <row r="51744" spans="68:68" customFormat="1">
      <c r="BP51744" s="90"/>
    </row>
    <row r="51745" spans="68:68" customFormat="1">
      <c r="BP51745" s="90"/>
    </row>
    <row r="51746" spans="68:68" customFormat="1">
      <c r="BP51746" s="90"/>
    </row>
    <row r="51747" spans="68:68" customFormat="1">
      <c r="BP51747" s="90"/>
    </row>
    <row r="51748" spans="68:68" customFormat="1">
      <c r="BP51748" s="90"/>
    </row>
    <row r="51749" spans="68:68" customFormat="1">
      <c r="BP51749" s="90"/>
    </row>
    <row r="51750" spans="68:68" customFormat="1">
      <c r="BP51750" s="90"/>
    </row>
    <row r="51751" spans="68:68" customFormat="1">
      <c r="BP51751" s="90"/>
    </row>
    <row r="51752" spans="68:68" customFormat="1">
      <c r="BP51752" s="90"/>
    </row>
    <row r="51753" spans="68:68" customFormat="1">
      <c r="BP51753" s="90"/>
    </row>
    <row r="51754" spans="68:68" customFormat="1">
      <c r="BP51754" s="90"/>
    </row>
    <row r="51755" spans="68:68" customFormat="1">
      <c r="BP51755" s="90"/>
    </row>
    <row r="51756" spans="68:68" customFormat="1">
      <c r="BP51756" s="90"/>
    </row>
    <row r="51757" spans="68:68" customFormat="1">
      <c r="BP51757" s="90"/>
    </row>
    <row r="51758" spans="68:68" customFormat="1">
      <c r="BP51758" s="90"/>
    </row>
    <row r="51759" spans="68:68" customFormat="1">
      <c r="BP51759" s="90"/>
    </row>
    <row r="51760" spans="68:68" customFormat="1">
      <c r="BP51760" s="90"/>
    </row>
    <row r="51761" spans="68:68" customFormat="1">
      <c r="BP51761" s="90"/>
    </row>
    <row r="51762" spans="68:68" customFormat="1">
      <c r="BP51762" s="90"/>
    </row>
    <row r="51763" spans="68:68" customFormat="1">
      <c r="BP51763" s="90"/>
    </row>
    <row r="51764" spans="68:68" customFormat="1">
      <c r="BP51764" s="90"/>
    </row>
    <row r="51765" spans="68:68" customFormat="1">
      <c r="BP51765" s="90"/>
    </row>
    <row r="51766" spans="68:68" customFormat="1">
      <c r="BP51766" s="90"/>
    </row>
    <row r="51767" spans="68:68" customFormat="1">
      <c r="BP51767" s="90"/>
    </row>
    <row r="51768" spans="68:68" customFormat="1">
      <c r="BP51768" s="90"/>
    </row>
    <row r="51769" spans="68:68" customFormat="1">
      <c r="BP51769" s="90"/>
    </row>
    <row r="51770" spans="68:68" customFormat="1">
      <c r="BP51770" s="90"/>
    </row>
    <row r="51771" spans="68:68" customFormat="1">
      <c r="BP51771" s="90"/>
    </row>
    <row r="51772" spans="68:68" customFormat="1">
      <c r="BP51772" s="90"/>
    </row>
    <row r="51773" spans="68:68" customFormat="1">
      <c r="BP51773" s="90"/>
    </row>
    <row r="51774" spans="68:68" customFormat="1">
      <c r="BP51774" s="90"/>
    </row>
    <row r="51775" spans="68:68" customFormat="1">
      <c r="BP51775" s="90"/>
    </row>
    <row r="51776" spans="68:68" customFormat="1">
      <c r="BP51776" s="90"/>
    </row>
    <row r="51777" spans="68:68" customFormat="1">
      <c r="BP51777" s="90"/>
    </row>
    <row r="51778" spans="68:68" customFormat="1">
      <c r="BP51778" s="90"/>
    </row>
    <row r="51779" spans="68:68" customFormat="1">
      <c r="BP51779" s="90"/>
    </row>
    <row r="51780" spans="68:68" customFormat="1">
      <c r="BP51780" s="90"/>
    </row>
    <row r="51781" spans="68:68" customFormat="1">
      <c r="BP51781" s="90"/>
    </row>
    <row r="51782" spans="68:68" customFormat="1">
      <c r="BP51782" s="90"/>
    </row>
    <row r="51783" spans="68:68" customFormat="1">
      <c r="BP51783" s="90"/>
    </row>
    <row r="51784" spans="68:68" customFormat="1">
      <c r="BP51784" s="90"/>
    </row>
    <row r="51785" spans="68:68" customFormat="1">
      <c r="BP51785" s="90"/>
    </row>
    <row r="51786" spans="68:68" customFormat="1">
      <c r="BP51786" s="90"/>
    </row>
    <row r="51787" spans="68:68" customFormat="1">
      <c r="BP51787" s="90"/>
    </row>
    <row r="51788" spans="68:68" customFormat="1">
      <c r="BP51788" s="90"/>
    </row>
    <row r="51789" spans="68:68" customFormat="1">
      <c r="BP51789" s="90"/>
    </row>
    <row r="51790" spans="68:68" customFormat="1">
      <c r="BP51790" s="90"/>
    </row>
    <row r="51791" spans="68:68" customFormat="1">
      <c r="BP51791" s="90"/>
    </row>
    <row r="51792" spans="68:68" customFormat="1">
      <c r="BP51792" s="90"/>
    </row>
    <row r="51793" spans="68:68" customFormat="1">
      <c r="BP51793" s="90"/>
    </row>
    <row r="51794" spans="68:68" customFormat="1">
      <c r="BP51794" s="90"/>
    </row>
    <row r="51795" spans="68:68" customFormat="1">
      <c r="BP51795" s="90"/>
    </row>
    <row r="51796" spans="68:68" customFormat="1">
      <c r="BP51796" s="90"/>
    </row>
    <row r="51797" spans="68:68" customFormat="1">
      <c r="BP51797" s="90"/>
    </row>
    <row r="51798" spans="68:68" customFormat="1">
      <c r="BP51798" s="90"/>
    </row>
    <row r="51799" spans="68:68" customFormat="1">
      <c r="BP51799" s="90"/>
    </row>
    <row r="51800" spans="68:68" customFormat="1">
      <c r="BP51800" s="90"/>
    </row>
    <row r="51801" spans="68:68" customFormat="1">
      <c r="BP51801" s="90"/>
    </row>
    <row r="51802" spans="68:68" customFormat="1">
      <c r="BP51802" s="90"/>
    </row>
    <row r="51803" spans="68:68" customFormat="1">
      <c r="BP51803" s="90"/>
    </row>
    <row r="51804" spans="68:68" customFormat="1">
      <c r="BP51804" s="90"/>
    </row>
    <row r="51805" spans="68:68" customFormat="1">
      <c r="BP51805" s="90"/>
    </row>
    <row r="51806" spans="68:68" customFormat="1">
      <c r="BP51806" s="90"/>
    </row>
    <row r="51807" spans="68:68" customFormat="1">
      <c r="BP51807" s="90"/>
    </row>
    <row r="51808" spans="68:68" customFormat="1">
      <c r="BP51808" s="90"/>
    </row>
    <row r="51809" spans="68:68" customFormat="1">
      <c r="BP51809" s="90"/>
    </row>
    <row r="51810" spans="68:68" customFormat="1">
      <c r="BP51810" s="90"/>
    </row>
    <row r="51811" spans="68:68" customFormat="1">
      <c r="BP51811" s="90"/>
    </row>
    <row r="51812" spans="68:68" customFormat="1">
      <c r="BP51812" s="90"/>
    </row>
    <row r="51813" spans="68:68" customFormat="1">
      <c r="BP51813" s="90"/>
    </row>
    <row r="51814" spans="68:68" customFormat="1">
      <c r="BP51814" s="90"/>
    </row>
    <row r="51815" spans="68:68" customFormat="1">
      <c r="BP51815" s="90"/>
    </row>
    <row r="51816" spans="68:68" customFormat="1">
      <c r="BP51816" s="90"/>
    </row>
    <row r="51817" spans="68:68" customFormat="1">
      <c r="BP51817" s="90"/>
    </row>
    <row r="51818" spans="68:68" customFormat="1">
      <c r="BP51818" s="90"/>
    </row>
    <row r="51819" spans="68:68" customFormat="1">
      <c r="BP51819" s="90"/>
    </row>
    <row r="51820" spans="68:68" customFormat="1">
      <c r="BP51820" s="90"/>
    </row>
    <row r="51821" spans="68:68" customFormat="1">
      <c r="BP51821" s="90"/>
    </row>
    <row r="51822" spans="68:68" customFormat="1">
      <c r="BP51822" s="90"/>
    </row>
    <row r="51823" spans="68:68" customFormat="1">
      <c r="BP51823" s="90"/>
    </row>
    <row r="51824" spans="68:68" customFormat="1">
      <c r="BP51824" s="90"/>
    </row>
    <row r="51825" spans="68:68" customFormat="1">
      <c r="BP51825" s="90"/>
    </row>
    <row r="51826" spans="68:68" customFormat="1">
      <c r="BP51826" s="90"/>
    </row>
    <row r="51827" spans="68:68" customFormat="1">
      <c r="BP51827" s="90"/>
    </row>
    <row r="51828" spans="68:68" customFormat="1">
      <c r="BP51828" s="90"/>
    </row>
    <row r="51829" spans="68:68" customFormat="1">
      <c r="BP51829" s="90"/>
    </row>
    <row r="51830" spans="68:68" customFormat="1">
      <c r="BP51830" s="90"/>
    </row>
    <row r="51831" spans="68:68" customFormat="1">
      <c r="BP51831" s="90"/>
    </row>
    <row r="51832" spans="68:68" customFormat="1">
      <c r="BP51832" s="90"/>
    </row>
    <row r="51833" spans="68:68" customFormat="1">
      <c r="BP51833" s="90"/>
    </row>
    <row r="51834" spans="68:68" customFormat="1">
      <c r="BP51834" s="90"/>
    </row>
    <row r="51835" spans="68:68" customFormat="1">
      <c r="BP51835" s="90"/>
    </row>
    <row r="51836" spans="68:68" customFormat="1">
      <c r="BP51836" s="90"/>
    </row>
    <row r="51837" spans="68:68" customFormat="1">
      <c r="BP51837" s="90"/>
    </row>
    <row r="51838" spans="68:68" customFormat="1">
      <c r="BP51838" s="90"/>
    </row>
    <row r="51839" spans="68:68" customFormat="1">
      <c r="BP51839" s="90"/>
    </row>
    <row r="51840" spans="68:68" customFormat="1">
      <c r="BP51840" s="90"/>
    </row>
    <row r="51841" spans="68:68" customFormat="1">
      <c r="BP51841" s="90"/>
    </row>
    <row r="51842" spans="68:68" customFormat="1">
      <c r="BP51842" s="90"/>
    </row>
    <row r="51843" spans="68:68" customFormat="1">
      <c r="BP51843" s="90"/>
    </row>
    <row r="51844" spans="68:68" customFormat="1">
      <c r="BP51844" s="90"/>
    </row>
    <row r="51845" spans="68:68" customFormat="1">
      <c r="BP51845" s="90"/>
    </row>
    <row r="51846" spans="68:68" customFormat="1">
      <c r="BP51846" s="90"/>
    </row>
    <row r="51847" spans="68:68" customFormat="1">
      <c r="BP51847" s="90"/>
    </row>
    <row r="51848" spans="68:68" customFormat="1">
      <c r="BP51848" s="90"/>
    </row>
    <row r="51849" spans="68:68" customFormat="1">
      <c r="BP51849" s="90"/>
    </row>
    <row r="51850" spans="68:68" customFormat="1">
      <c r="BP51850" s="90"/>
    </row>
    <row r="51851" spans="68:68" customFormat="1">
      <c r="BP51851" s="90"/>
    </row>
    <row r="51852" spans="68:68" customFormat="1">
      <c r="BP51852" s="90"/>
    </row>
    <row r="51853" spans="68:68" customFormat="1">
      <c r="BP51853" s="90"/>
    </row>
    <row r="51854" spans="68:68" customFormat="1">
      <c r="BP51854" s="90"/>
    </row>
    <row r="51855" spans="68:68" customFormat="1">
      <c r="BP51855" s="90"/>
    </row>
    <row r="51856" spans="68:68" customFormat="1">
      <c r="BP51856" s="90"/>
    </row>
    <row r="51857" spans="68:68" customFormat="1">
      <c r="BP51857" s="90"/>
    </row>
    <row r="51858" spans="68:68" customFormat="1">
      <c r="BP51858" s="90"/>
    </row>
    <row r="51859" spans="68:68" customFormat="1">
      <c r="BP51859" s="90"/>
    </row>
    <row r="51860" spans="68:68" customFormat="1">
      <c r="BP51860" s="90"/>
    </row>
    <row r="51861" spans="68:68" customFormat="1">
      <c r="BP51861" s="90"/>
    </row>
    <row r="51862" spans="68:68" customFormat="1">
      <c r="BP51862" s="90"/>
    </row>
    <row r="51863" spans="68:68" customFormat="1">
      <c r="BP51863" s="90"/>
    </row>
    <row r="51864" spans="68:68" customFormat="1">
      <c r="BP51864" s="90"/>
    </row>
    <row r="51865" spans="68:68" customFormat="1">
      <c r="BP51865" s="90"/>
    </row>
    <row r="51866" spans="68:68" customFormat="1">
      <c r="BP51866" s="90"/>
    </row>
    <row r="51867" spans="68:68" customFormat="1">
      <c r="BP51867" s="90"/>
    </row>
    <row r="51868" spans="68:68" customFormat="1">
      <c r="BP51868" s="90"/>
    </row>
    <row r="51869" spans="68:68" customFormat="1">
      <c r="BP51869" s="90"/>
    </row>
    <row r="51870" spans="68:68" customFormat="1">
      <c r="BP51870" s="90"/>
    </row>
    <row r="51871" spans="68:68" customFormat="1">
      <c r="BP51871" s="90"/>
    </row>
    <row r="51872" spans="68:68" customFormat="1">
      <c r="BP51872" s="90"/>
    </row>
    <row r="51873" spans="68:68" customFormat="1">
      <c r="BP51873" s="90"/>
    </row>
    <row r="51874" spans="68:68" customFormat="1">
      <c r="BP51874" s="90"/>
    </row>
    <row r="51875" spans="68:68" customFormat="1">
      <c r="BP51875" s="90"/>
    </row>
    <row r="51876" spans="68:68" customFormat="1">
      <c r="BP51876" s="90"/>
    </row>
    <row r="51877" spans="68:68" customFormat="1">
      <c r="BP51877" s="90"/>
    </row>
    <row r="51878" spans="68:68" customFormat="1">
      <c r="BP51878" s="90"/>
    </row>
    <row r="51879" spans="68:68" customFormat="1">
      <c r="BP51879" s="90"/>
    </row>
    <row r="51880" spans="68:68" customFormat="1">
      <c r="BP51880" s="90"/>
    </row>
    <row r="51881" spans="68:68" customFormat="1">
      <c r="BP51881" s="90"/>
    </row>
    <row r="51882" spans="68:68" customFormat="1">
      <c r="BP51882" s="90"/>
    </row>
    <row r="51883" spans="68:68" customFormat="1">
      <c r="BP51883" s="90"/>
    </row>
    <row r="51884" spans="68:68" customFormat="1">
      <c r="BP51884" s="90"/>
    </row>
    <row r="51885" spans="68:68" customFormat="1">
      <c r="BP51885" s="90"/>
    </row>
    <row r="51886" spans="68:68" customFormat="1">
      <c r="BP51886" s="90"/>
    </row>
    <row r="51887" spans="68:68" customFormat="1">
      <c r="BP51887" s="90"/>
    </row>
    <row r="51888" spans="68:68" customFormat="1">
      <c r="BP51888" s="90"/>
    </row>
    <row r="51889" spans="68:68" customFormat="1">
      <c r="BP51889" s="90"/>
    </row>
    <row r="51890" spans="68:68" customFormat="1">
      <c r="BP51890" s="90"/>
    </row>
    <row r="51891" spans="68:68" customFormat="1">
      <c r="BP51891" s="90"/>
    </row>
    <row r="51892" spans="68:68" customFormat="1">
      <c r="BP51892" s="90"/>
    </row>
    <row r="51893" spans="68:68" customFormat="1">
      <c r="BP51893" s="90"/>
    </row>
    <row r="51894" spans="68:68" customFormat="1">
      <c r="BP51894" s="90"/>
    </row>
    <row r="51895" spans="68:68" customFormat="1">
      <c r="BP51895" s="90"/>
    </row>
    <row r="51896" spans="68:68" customFormat="1">
      <c r="BP51896" s="90"/>
    </row>
    <row r="51897" spans="68:68" customFormat="1">
      <c r="BP51897" s="90"/>
    </row>
    <row r="51898" spans="68:68" customFormat="1">
      <c r="BP51898" s="90"/>
    </row>
    <row r="51899" spans="68:68" customFormat="1">
      <c r="BP51899" s="90"/>
    </row>
    <row r="51900" spans="68:68" customFormat="1">
      <c r="BP51900" s="90"/>
    </row>
    <row r="51901" spans="68:68" customFormat="1">
      <c r="BP51901" s="90"/>
    </row>
    <row r="51902" spans="68:68" customFormat="1">
      <c r="BP51902" s="90"/>
    </row>
    <row r="51903" spans="68:68" customFormat="1">
      <c r="BP51903" s="90"/>
    </row>
    <row r="51904" spans="68:68" customFormat="1">
      <c r="BP51904" s="90"/>
    </row>
    <row r="51905" spans="68:68" customFormat="1">
      <c r="BP51905" s="90"/>
    </row>
    <row r="51906" spans="68:68" customFormat="1">
      <c r="BP51906" s="90"/>
    </row>
    <row r="51907" spans="68:68" customFormat="1">
      <c r="BP51907" s="90"/>
    </row>
    <row r="51908" spans="68:68" customFormat="1">
      <c r="BP51908" s="90"/>
    </row>
    <row r="51909" spans="68:68" customFormat="1">
      <c r="BP51909" s="90"/>
    </row>
    <row r="51910" spans="68:68" customFormat="1">
      <c r="BP51910" s="90"/>
    </row>
    <row r="51911" spans="68:68" customFormat="1">
      <c r="BP51911" s="90"/>
    </row>
    <row r="51912" spans="68:68" customFormat="1">
      <c r="BP51912" s="90"/>
    </row>
    <row r="51913" spans="68:68" customFormat="1">
      <c r="BP51913" s="90"/>
    </row>
    <row r="51914" spans="68:68" customFormat="1">
      <c r="BP51914" s="90"/>
    </row>
    <row r="51915" spans="68:68" customFormat="1">
      <c r="BP51915" s="90"/>
    </row>
    <row r="51916" spans="68:68" customFormat="1">
      <c r="BP51916" s="90"/>
    </row>
    <row r="51917" spans="68:68" customFormat="1">
      <c r="BP51917" s="90"/>
    </row>
    <row r="51918" spans="68:68" customFormat="1">
      <c r="BP51918" s="90"/>
    </row>
    <row r="51919" spans="68:68" customFormat="1">
      <c r="BP51919" s="90"/>
    </row>
    <row r="51920" spans="68:68" customFormat="1">
      <c r="BP51920" s="90"/>
    </row>
    <row r="51921" spans="68:68" customFormat="1">
      <c r="BP51921" s="90"/>
    </row>
    <row r="51922" spans="68:68" customFormat="1">
      <c r="BP51922" s="90"/>
    </row>
    <row r="51923" spans="68:68" customFormat="1">
      <c r="BP51923" s="90"/>
    </row>
    <row r="51924" spans="68:68" customFormat="1">
      <c r="BP51924" s="90"/>
    </row>
    <row r="51925" spans="68:68" customFormat="1">
      <c r="BP51925" s="90"/>
    </row>
    <row r="51926" spans="68:68" customFormat="1">
      <c r="BP51926" s="90"/>
    </row>
    <row r="51927" spans="68:68" customFormat="1">
      <c r="BP51927" s="90"/>
    </row>
    <row r="51928" spans="68:68" customFormat="1">
      <c r="BP51928" s="90"/>
    </row>
    <row r="51929" spans="68:68" customFormat="1">
      <c r="BP51929" s="90"/>
    </row>
    <row r="51930" spans="68:68" customFormat="1">
      <c r="BP51930" s="90"/>
    </row>
    <row r="51931" spans="68:68" customFormat="1">
      <c r="BP51931" s="90"/>
    </row>
    <row r="51932" spans="68:68" customFormat="1">
      <c r="BP51932" s="90"/>
    </row>
    <row r="51933" spans="68:68" customFormat="1">
      <c r="BP51933" s="90"/>
    </row>
    <row r="51934" spans="68:68" customFormat="1">
      <c r="BP51934" s="90"/>
    </row>
    <row r="51935" spans="68:68" customFormat="1">
      <c r="BP51935" s="90"/>
    </row>
    <row r="51936" spans="68:68" customFormat="1">
      <c r="BP51936" s="90"/>
    </row>
    <row r="51937" spans="68:68" customFormat="1">
      <c r="BP51937" s="90"/>
    </row>
    <row r="51938" spans="68:68" customFormat="1">
      <c r="BP51938" s="90"/>
    </row>
    <row r="51939" spans="68:68" customFormat="1">
      <c r="BP51939" s="90"/>
    </row>
    <row r="51940" spans="68:68" customFormat="1">
      <c r="BP51940" s="90"/>
    </row>
    <row r="51941" spans="68:68" customFormat="1">
      <c r="BP51941" s="90"/>
    </row>
    <row r="51942" spans="68:68" customFormat="1">
      <c r="BP51942" s="90"/>
    </row>
    <row r="51943" spans="68:68" customFormat="1">
      <c r="BP51943" s="90"/>
    </row>
    <row r="51944" spans="68:68" customFormat="1">
      <c r="BP51944" s="90"/>
    </row>
    <row r="51945" spans="68:68" customFormat="1">
      <c r="BP51945" s="90"/>
    </row>
    <row r="51946" spans="68:68" customFormat="1">
      <c r="BP51946" s="90"/>
    </row>
    <row r="51947" spans="68:68" customFormat="1">
      <c r="BP51947" s="90"/>
    </row>
    <row r="51948" spans="68:68" customFormat="1">
      <c r="BP51948" s="90"/>
    </row>
    <row r="51949" spans="68:68" customFormat="1">
      <c r="BP51949" s="90"/>
    </row>
    <row r="51950" spans="68:68" customFormat="1">
      <c r="BP51950" s="90"/>
    </row>
    <row r="51951" spans="68:68" customFormat="1">
      <c r="BP51951" s="90"/>
    </row>
    <row r="51952" spans="68:68" customFormat="1">
      <c r="BP51952" s="90"/>
    </row>
    <row r="51953" spans="68:68" customFormat="1">
      <c r="BP51953" s="90"/>
    </row>
    <row r="51954" spans="68:68" customFormat="1">
      <c r="BP51954" s="90"/>
    </row>
    <row r="51955" spans="68:68" customFormat="1">
      <c r="BP51955" s="90"/>
    </row>
    <row r="51956" spans="68:68" customFormat="1">
      <c r="BP51956" s="90"/>
    </row>
    <row r="51957" spans="68:68" customFormat="1">
      <c r="BP51957" s="90"/>
    </row>
    <row r="51958" spans="68:68" customFormat="1">
      <c r="BP51958" s="90"/>
    </row>
    <row r="51959" spans="68:68" customFormat="1">
      <c r="BP51959" s="90"/>
    </row>
    <row r="51960" spans="68:68" customFormat="1">
      <c r="BP51960" s="90"/>
    </row>
    <row r="51961" spans="68:68" customFormat="1">
      <c r="BP51961" s="90"/>
    </row>
    <row r="51962" spans="68:68" customFormat="1">
      <c r="BP51962" s="90"/>
    </row>
    <row r="51963" spans="68:68" customFormat="1">
      <c r="BP51963" s="90"/>
    </row>
    <row r="51964" spans="68:68" customFormat="1">
      <c r="BP51964" s="90"/>
    </row>
    <row r="51965" spans="68:68" customFormat="1">
      <c r="BP51965" s="90"/>
    </row>
    <row r="51966" spans="68:68" customFormat="1">
      <c r="BP51966" s="90"/>
    </row>
    <row r="51967" spans="68:68" customFormat="1">
      <c r="BP51967" s="90"/>
    </row>
    <row r="51968" spans="68:68" customFormat="1">
      <c r="BP51968" s="90"/>
    </row>
    <row r="51969" spans="68:68" customFormat="1">
      <c r="BP51969" s="90"/>
    </row>
    <row r="51970" spans="68:68" customFormat="1">
      <c r="BP51970" s="90"/>
    </row>
    <row r="51971" spans="68:68" customFormat="1">
      <c r="BP51971" s="90"/>
    </row>
    <row r="51972" spans="68:68" customFormat="1">
      <c r="BP51972" s="90"/>
    </row>
    <row r="51973" spans="68:68" customFormat="1">
      <c r="BP51973" s="90"/>
    </row>
    <row r="51974" spans="68:68" customFormat="1">
      <c r="BP51974" s="90"/>
    </row>
    <row r="51975" spans="68:68" customFormat="1">
      <c r="BP51975" s="90"/>
    </row>
    <row r="51976" spans="68:68" customFormat="1">
      <c r="BP51976" s="90"/>
    </row>
    <row r="51977" spans="68:68" customFormat="1">
      <c r="BP51977" s="90"/>
    </row>
    <row r="51978" spans="68:68" customFormat="1">
      <c r="BP51978" s="90"/>
    </row>
    <row r="51979" spans="68:68" customFormat="1">
      <c r="BP51979" s="90"/>
    </row>
    <row r="51980" spans="68:68" customFormat="1">
      <c r="BP51980" s="90"/>
    </row>
    <row r="51981" spans="68:68" customFormat="1">
      <c r="BP51981" s="90"/>
    </row>
    <row r="51982" spans="68:68" customFormat="1">
      <c r="BP51982" s="90"/>
    </row>
    <row r="51983" spans="68:68" customFormat="1">
      <c r="BP51983" s="90"/>
    </row>
    <row r="51984" spans="68:68" customFormat="1">
      <c r="BP51984" s="90"/>
    </row>
    <row r="51985" spans="68:68" customFormat="1">
      <c r="BP51985" s="90"/>
    </row>
    <row r="51986" spans="68:68" customFormat="1">
      <c r="BP51986" s="90"/>
    </row>
    <row r="51987" spans="68:68" customFormat="1">
      <c r="BP51987" s="90"/>
    </row>
    <row r="51988" spans="68:68" customFormat="1">
      <c r="BP51988" s="90"/>
    </row>
    <row r="51989" spans="68:68" customFormat="1">
      <c r="BP51989" s="90"/>
    </row>
    <row r="51990" spans="68:68" customFormat="1">
      <c r="BP51990" s="90"/>
    </row>
    <row r="51991" spans="68:68" customFormat="1">
      <c r="BP51991" s="90"/>
    </row>
    <row r="51992" spans="68:68" customFormat="1">
      <c r="BP51992" s="90"/>
    </row>
    <row r="51993" spans="68:68" customFormat="1">
      <c r="BP51993" s="90"/>
    </row>
    <row r="51994" spans="68:68" customFormat="1">
      <c r="BP51994" s="90"/>
    </row>
    <row r="51995" spans="68:68" customFormat="1">
      <c r="BP51995" s="90"/>
    </row>
    <row r="51996" spans="68:68" customFormat="1">
      <c r="BP51996" s="90"/>
    </row>
    <row r="51997" spans="68:68" customFormat="1">
      <c r="BP51997" s="90"/>
    </row>
    <row r="51998" spans="68:68" customFormat="1">
      <c r="BP51998" s="90"/>
    </row>
    <row r="51999" spans="68:68" customFormat="1">
      <c r="BP51999" s="90"/>
    </row>
    <row r="52000" spans="68:68" customFormat="1">
      <c r="BP52000" s="90"/>
    </row>
    <row r="52001" spans="68:68" customFormat="1">
      <c r="BP52001" s="90"/>
    </row>
    <row r="52002" spans="68:68" customFormat="1">
      <c r="BP52002" s="90"/>
    </row>
    <row r="52003" spans="68:68" customFormat="1">
      <c r="BP52003" s="90"/>
    </row>
    <row r="52004" spans="68:68" customFormat="1">
      <c r="BP52004" s="90"/>
    </row>
    <row r="52005" spans="68:68" customFormat="1">
      <c r="BP52005" s="90"/>
    </row>
    <row r="52006" spans="68:68" customFormat="1">
      <c r="BP52006" s="90"/>
    </row>
    <row r="52007" spans="68:68" customFormat="1">
      <c r="BP52007" s="90"/>
    </row>
    <row r="52008" spans="68:68" customFormat="1">
      <c r="BP52008" s="90"/>
    </row>
    <row r="52009" spans="68:68" customFormat="1">
      <c r="BP52009" s="90"/>
    </row>
    <row r="52010" spans="68:68" customFormat="1">
      <c r="BP52010" s="90"/>
    </row>
    <row r="52011" spans="68:68" customFormat="1">
      <c r="BP52011" s="90"/>
    </row>
    <row r="52012" spans="68:68" customFormat="1">
      <c r="BP52012" s="90"/>
    </row>
    <row r="52013" spans="68:68" customFormat="1">
      <c r="BP52013" s="90"/>
    </row>
    <row r="52014" spans="68:68" customFormat="1">
      <c r="BP52014" s="90"/>
    </row>
    <row r="52015" spans="68:68" customFormat="1">
      <c r="BP52015" s="90"/>
    </row>
    <row r="52016" spans="68:68" customFormat="1">
      <c r="BP52016" s="90"/>
    </row>
    <row r="52017" spans="68:68" customFormat="1">
      <c r="BP52017" s="90"/>
    </row>
    <row r="52018" spans="68:68" customFormat="1">
      <c r="BP52018" s="90"/>
    </row>
    <row r="52019" spans="68:68" customFormat="1">
      <c r="BP52019" s="90"/>
    </row>
    <row r="52020" spans="68:68" customFormat="1">
      <c r="BP52020" s="90"/>
    </row>
    <row r="52021" spans="68:68" customFormat="1">
      <c r="BP52021" s="90"/>
    </row>
    <row r="52022" spans="68:68" customFormat="1">
      <c r="BP52022" s="90"/>
    </row>
    <row r="52023" spans="68:68" customFormat="1">
      <c r="BP52023" s="90"/>
    </row>
    <row r="52024" spans="68:68" customFormat="1">
      <c r="BP52024" s="90"/>
    </row>
    <row r="52025" spans="68:68" customFormat="1">
      <c r="BP52025" s="90"/>
    </row>
    <row r="52026" spans="68:68" customFormat="1">
      <c r="BP52026" s="90"/>
    </row>
    <row r="52027" spans="68:68" customFormat="1">
      <c r="BP52027" s="90"/>
    </row>
    <row r="52028" spans="68:68" customFormat="1">
      <c r="BP52028" s="90"/>
    </row>
    <row r="52029" spans="68:68" customFormat="1">
      <c r="BP52029" s="90"/>
    </row>
    <row r="52030" spans="68:68" customFormat="1">
      <c r="BP52030" s="90"/>
    </row>
    <row r="52031" spans="68:68" customFormat="1">
      <c r="BP52031" s="90"/>
    </row>
    <row r="52032" spans="68:68" customFormat="1">
      <c r="BP52032" s="90"/>
    </row>
    <row r="52033" spans="68:68" customFormat="1">
      <c r="BP52033" s="90"/>
    </row>
    <row r="52034" spans="68:68" customFormat="1">
      <c r="BP52034" s="90"/>
    </row>
    <row r="52035" spans="68:68" customFormat="1">
      <c r="BP52035" s="90"/>
    </row>
    <row r="52036" spans="68:68" customFormat="1">
      <c r="BP52036" s="90"/>
    </row>
    <row r="52037" spans="68:68" customFormat="1">
      <c r="BP52037" s="90"/>
    </row>
    <row r="52038" spans="68:68" customFormat="1">
      <c r="BP52038" s="90"/>
    </row>
    <row r="52039" spans="68:68" customFormat="1">
      <c r="BP52039" s="90"/>
    </row>
    <row r="52040" spans="68:68" customFormat="1">
      <c r="BP52040" s="90"/>
    </row>
    <row r="52041" spans="68:68" customFormat="1">
      <c r="BP52041" s="90"/>
    </row>
    <row r="52042" spans="68:68" customFormat="1">
      <c r="BP52042" s="90"/>
    </row>
    <row r="52043" spans="68:68" customFormat="1">
      <c r="BP52043" s="90"/>
    </row>
    <row r="52044" spans="68:68" customFormat="1">
      <c r="BP52044" s="90"/>
    </row>
    <row r="52045" spans="68:68" customFormat="1">
      <c r="BP52045" s="90"/>
    </row>
    <row r="52046" spans="68:68" customFormat="1">
      <c r="BP52046" s="90"/>
    </row>
    <row r="52047" spans="68:68" customFormat="1">
      <c r="BP52047" s="90"/>
    </row>
    <row r="52048" spans="68:68" customFormat="1">
      <c r="BP52048" s="90"/>
    </row>
    <row r="52049" spans="68:68" customFormat="1">
      <c r="BP52049" s="90"/>
    </row>
    <row r="52050" spans="68:68" customFormat="1">
      <c r="BP52050" s="90"/>
    </row>
    <row r="52051" spans="68:68" customFormat="1">
      <c r="BP52051" s="90"/>
    </row>
    <row r="52052" spans="68:68" customFormat="1">
      <c r="BP52052" s="90"/>
    </row>
    <row r="52053" spans="68:68" customFormat="1">
      <c r="BP52053" s="90"/>
    </row>
    <row r="52054" spans="68:68" customFormat="1">
      <c r="BP52054" s="90"/>
    </row>
    <row r="52055" spans="68:68" customFormat="1">
      <c r="BP52055" s="90"/>
    </row>
    <row r="52056" spans="68:68" customFormat="1">
      <c r="BP52056" s="90"/>
    </row>
    <row r="52057" spans="68:68" customFormat="1">
      <c r="BP52057" s="90"/>
    </row>
    <row r="52058" spans="68:68" customFormat="1">
      <c r="BP52058" s="90"/>
    </row>
    <row r="52059" spans="68:68" customFormat="1">
      <c r="BP52059" s="90"/>
    </row>
    <row r="52060" spans="68:68" customFormat="1">
      <c r="BP52060" s="90"/>
    </row>
    <row r="52061" spans="68:68" customFormat="1">
      <c r="BP52061" s="90"/>
    </row>
    <row r="52062" spans="68:68" customFormat="1">
      <c r="BP52062" s="90"/>
    </row>
    <row r="52063" spans="68:68" customFormat="1">
      <c r="BP52063" s="90"/>
    </row>
    <row r="52064" spans="68:68" customFormat="1">
      <c r="BP52064" s="90"/>
    </row>
    <row r="52065" spans="68:68" customFormat="1">
      <c r="BP52065" s="90"/>
    </row>
    <row r="52066" spans="68:68" customFormat="1">
      <c r="BP52066" s="90"/>
    </row>
    <row r="52067" spans="68:68" customFormat="1">
      <c r="BP52067" s="90"/>
    </row>
    <row r="52068" spans="68:68" customFormat="1">
      <c r="BP52068" s="90"/>
    </row>
    <row r="52069" spans="68:68" customFormat="1">
      <c r="BP52069" s="90"/>
    </row>
    <row r="52070" spans="68:68" customFormat="1">
      <c r="BP52070" s="90"/>
    </row>
    <row r="52071" spans="68:68" customFormat="1">
      <c r="BP52071" s="90"/>
    </row>
    <row r="52072" spans="68:68" customFormat="1">
      <c r="BP52072" s="90"/>
    </row>
    <row r="52073" spans="68:68" customFormat="1">
      <c r="BP52073" s="90"/>
    </row>
    <row r="52074" spans="68:68" customFormat="1">
      <c r="BP52074" s="90"/>
    </row>
    <row r="52075" spans="68:68" customFormat="1">
      <c r="BP52075" s="90"/>
    </row>
    <row r="52076" spans="68:68" customFormat="1">
      <c r="BP52076" s="90"/>
    </row>
    <row r="52077" spans="68:68" customFormat="1">
      <c r="BP52077" s="90"/>
    </row>
    <row r="52078" spans="68:68" customFormat="1">
      <c r="BP52078" s="90"/>
    </row>
    <row r="52079" spans="68:68" customFormat="1">
      <c r="BP52079" s="90"/>
    </row>
    <row r="52080" spans="68:68" customFormat="1">
      <c r="BP52080" s="90"/>
    </row>
    <row r="52081" spans="68:68" customFormat="1">
      <c r="BP52081" s="90"/>
    </row>
    <row r="52082" spans="68:68" customFormat="1">
      <c r="BP52082" s="90"/>
    </row>
    <row r="52083" spans="68:68" customFormat="1">
      <c r="BP52083" s="90"/>
    </row>
    <row r="52084" spans="68:68" customFormat="1">
      <c r="BP52084" s="90"/>
    </row>
    <row r="52085" spans="68:68" customFormat="1">
      <c r="BP52085" s="90"/>
    </row>
    <row r="52086" spans="68:68" customFormat="1">
      <c r="BP52086" s="90"/>
    </row>
    <row r="52087" spans="68:68" customFormat="1">
      <c r="BP52087" s="90"/>
    </row>
    <row r="52088" spans="68:68" customFormat="1">
      <c r="BP52088" s="90"/>
    </row>
    <row r="52089" spans="68:68" customFormat="1">
      <c r="BP52089" s="90"/>
    </row>
    <row r="52090" spans="68:68" customFormat="1">
      <c r="BP52090" s="90"/>
    </row>
    <row r="52091" spans="68:68" customFormat="1">
      <c r="BP52091" s="90"/>
    </row>
    <row r="52092" spans="68:68" customFormat="1">
      <c r="BP52092" s="90"/>
    </row>
    <row r="52093" spans="68:68" customFormat="1">
      <c r="BP52093" s="90"/>
    </row>
    <row r="52094" spans="68:68" customFormat="1">
      <c r="BP52094" s="90"/>
    </row>
    <row r="52095" spans="68:68" customFormat="1">
      <c r="BP52095" s="90"/>
    </row>
    <row r="52096" spans="68:68" customFormat="1">
      <c r="BP52096" s="90"/>
    </row>
    <row r="52097" spans="68:68" customFormat="1">
      <c r="BP52097" s="90"/>
    </row>
    <row r="52098" spans="68:68" customFormat="1">
      <c r="BP52098" s="90"/>
    </row>
    <row r="52099" spans="68:68" customFormat="1">
      <c r="BP52099" s="90"/>
    </row>
    <row r="52100" spans="68:68" customFormat="1">
      <c r="BP52100" s="90"/>
    </row>
    <row r="52101" spans="68:68" customFormat="1">
      <c r="BP52101" s="90"/>
    </row>
    <row r="52102" spans="68:68" customFormat="1">
      <c r="BP52102" s="90"/>
    </row>
    <row r="52103" spans="68:68" customFormat="1">
      <c r="BP52103" s="90"/>
    </row>
    <row r="52104" spans="68:68" customFormat="1">
      <c r="BP52104" s="90"/>
    </row>
    <row r="52105" spans="68:68" customFormat="1">
      <c r="BP52105" s="90"/>
    </row>
    <row r="52106" spans="68:68" customFormat="1">
      <c r="BP52106" s="90"/>
    </row>
    <row r="52107" spans="68:68" customFormat="1">
      <c r="BP52107" s="90"/>
    </row>
    <row r="52108" spans="68:68" customFormat="1">
      <c r="BP52108" s="90"/>
    </row>
    <row r="52109" spans="68:68" customFormat="1">
      <c r="BP52109" s="90"/>
    </row>
    <row r="52110" spans="68:68" customFormat="1">
      <c r="BP52110" s="90"/>
    </row>
    <row r="52111" spans="68:68" customFormat="1">
      <c r="BP52111" s="90"/>
    </row>
    <row r="52112" spans="68:68" customFormat="1">
      <c r="BP52112" s="90"/>
    </row>
    <row r="52113" spans="68:68" customFormat="1">
      <c r="BP52113" s="90"/>
    </row>
    <row r="52114" spans="68:68" customFormat="1">
      <c r="BP52114" s="90"/>
    </row>
    <row r="52115" spans="68:68" customFormat="1">
      <c r="BP52115" s="90"/>
    </row>
    <row r="52116" spans="68:68" customFormat="1">
      <c r="BP52116" s="90"/>
    </row>
    <row r="52117" spans="68:68" customFormat="1">
      <c r="BP52117" s="90"/>
    </row>
    <row r="52118" spans="68:68" customFormat="1">
      <c r="BP52118" s="90"/>
    </row>
    <row r="52119" spans="68:68" customFormat="1">
      <c r="BP52119" s="90"/>
    </row>
    <row r="52120" spans="68:68" customFormat="1">
      <c r="BP52120" s="90"/>
    </row>
    <row r="52121" spans="68:68" customFormat="1">
      <c r="BP52121" s="90"/>
    </row>
    <row r="52122" spans="68:68" customFormat="1">
      <c r="BP52122" s="90"/>
    </row>
    <row r="52123" spans="68:68" customFormat="1">
      <c r="BP52123" s="90"/>
    </row>
    <row r="52124" spans="68:68" customFormat="1">
      <c r="BP52124" s="90"/>
    </row>
    <row r="52125" spans="68:68" customFormat="1">
      <c r="BP52125" s="90"/>
    </row>
    <row r="52126" spans="68:68" customFormat="1">
      <c r="BP52126" s="90"/>
    </row>
    <row r="52127" spans="68:68" customFormat="1">
      <c r="BP52127" s="90"/>
    </row>
    <row r="52128" spans="68:68" customFormat="1">
      <c r="BP52128" s="90"/>
    </row>
    <row r="52129" spans="68:68" customFormat="1">
      <c r="BP52129" s="90"/>
    </row>
    <row r="52130" spans="68:68" customFormat="1">
      <c r="BP52130" s="90"/>
    </row>
    <row r="52131" spans="68:68" customFormat="1">
      <c r="BP52131" s="90"/>
    </row>
    <row r="52132" spans="68:68" customFormat="1">
      <c r="BP52132" s="90"/>
    </row>
    <row r="52133" spans="68:68" customFormat="1">
      <c r="BP52133" s="90"/>
    </row>
    <row r="52134" spans="68:68" customFormat="1">
      <c r="BP52134" s="90"/>
    </row>
    <row r="52135" spans="68:68" customFormat="1">
      <c r="BP52135" s="90"/>
    </row>
    <row r="52136" spans="68:68" customFormat="1">
      <c r="BP52136" s="90"/>
    </row>
    <row r="52137" spans="68:68" customFormat="1">
      <c r="BP52137" s="90"/>
    </row>
    <row r="52138" spans="68:68" customFormat="1">
      <c r="BP52138" s="90"/>
    </row>
    <row r="52139" spans="68:68" customFormat="1">
      <c r="BP52139" s="90"/>
    </row>
    <row r="52140" spans="68:68" customFormat="1">
      <c r="BP52140" s="90"/>
    </row>
    <row r="52141" spans="68:68" customFormat="1">
      <c r="BP52141" s="90"/>
    </row>
    <row r="52142" spans="68:68" customFormat="1">
      <c r="BP52142" s="90"/>
    </row>
    <row r="52143" spans="68:68" customFormat="1">
      <c r="BP52143" s="90"/>
    </row>
    <row r="52144" spans="68:68" customFormat="1">
      <c r="BP52144" s="90"/>
    </row>
    <row r="52145" spans="68:68" customFormat="1">
      <c r="BP52145" s="90"/>
    </row>
    <row r="52146" spans="68:68" customFormat="1">
      <c r="BP52146" s="90"/>
    </row>
    <row r="52147" spans="68:68" customFormat="1">
      <c r="BP52147" s="90"/>
    </row>
    <row r="52148" spans="68:68" customFormat="1">
      <c r="BP52148" s="90"/>
    </row>
    <row r="52149" spans="68:68" customFormat="1">
      <c r="BP52149" s="90"/>
    </row>
    <row r="52150" spans="68:68" customFormat="1">
      <c r="BP52150" s="90"/>
    </row>
    <row r="52151" spans="68:68" customFormat="1">
      <c r="BP52151" s="90"/>
    </row>
    <row r="52152" spans="68:68" customFormat="1">
      <c r="BP52152" s="90"/>
    </row>
    <row r="52153" spans="68:68" customFormat="1">
      <c r="BP52153" s="90"/>
    </row>
    <row r="52154" spans="68:68" customFormat="1">
      <c r="BP52154" s="90"/>
    </row>
    <row r="52155" spans="68:68" customFormat="1">
      <c r="BP52155" s="90"/>
    </row>
    <row r="52156" spans="68:68" customFormat="1">
      <c r="BP52156" s="90"/>
    </row>
    <row r="52157" spans="68:68" customFormat="1">
      <c r="BP52157" s="90"/>
    </row>
    <row r="52158" spans="68:68" customFormat="1">
      <c r="BP52158" s="90"/>
    </row>
    <row r="52159" spans="68:68" customFormat="1">
      <c r="BP52159" s="90"/>
    </row>
    <row r="52160" spans="68:68" customFormat="1">
      <c r="BP52160" s="90"/>
    </row>
    <row r="52161" spans="68:68" customFormat="1">
      <c r="BP52161" s="90"/>
    </row>
    <row r="52162" spans="68:68" customFormat="1">
      <c r="BP52162" s="90"/>
    </row>
    <row r="52163" spans="68:68" customFormat="1">
      <c r="BP52163" s="90"/>
    </row>
    <row r="52164" spans="68:68" customFormat="1">
      <c r="BP52164" s="90"/>
    </row>
    <row r="52165" spans="68:68" customFormat="1">
      <c r="BP52165" s="90"/>
    </row>
    <row r="52166" spans="68:68" customFormat="1">
      <c r="BP52166" s="90"/>
    </row>
    <row r="52167" spans="68:68" customFormat="1">
      <c r="BP52167" s="90"/>
    </row>
    <row r="52168" spans="68:68" customFormat="1">
      <c r="BP52168" s="90"/>
    </row>
    <row r="52169" spans="68:68" customFormat="1">
      <c r="BP52169" s="90"/>
    </row>
    <row r="52170" spans="68:68" customFormat="1">
      <c r="BP52170" s="90"/>
    </row>
    <row r="52171" spans="68:68" customFormat="1">
      <c r="BP52171" s="90"/>
    </row>
    <row r="52172" spans="68:68" customFormat="1">
      <c r="BP52172" s="90"/>
    </row>
    <row r="52173" spans="68:68" customFormat="1">
      <c r="BP52173" s="90"/>
    </row>
    <row r="52174" spans="68:68" customFormat="1">
      <c r="BP52174" s="90"/>
    </row>
    <row r="52175" spans="68:68" customFormat="1">
      <c r="BP52175" s="90"/>
    </row>
    <row r="52176" spans="68:68" customFormat="1">
      <c r="BP52176" s="90"/>
    </row>
    <row r="52177" spans="68:68" customFormat="1">
      <c r="BP52177" s="90"/>
    </row>
    <row r="52178" spans="68:68" customFormat="1">
      <c r="BP52178" s="90"/>
    </row>
    <row r="52179" spans="68:68" customFormat="1">
      <c r="BP52179" s="90"/>
    </row>
    <row r="52180" spans="68:68" customFormat="1">
      <c r="BP52180" s="90"/>
    </row>
    <row r="52181" spans="68:68" customFormat="1">
      <c r="BP52181" s="90"/>
    </row>
    <row r="52182" spans="68:68" customFormat="1">
      <c r="BP52182" s="90"/>
    </row>
    <row r="52183" spans="68:68" customFormat="1">
      <c r="BP52183" s="90"/>
    </row>
    <row r="52184" spans="68:68" customFormat="1">
      <c r="BP52184" s="90"/>
    </row>
    <row r="52185" spans="68:68" customFormat="1">
      <c r="BP52185" s="90"/>
    </row>
    <row r="52186" spans="68:68" customFormat="1">
      <c r="BP52186" s="90"/>
    </row>
    <row r="52187" spans="68:68" customFormat="1">
      <c r="BP52187" s="90"/>
    </row>
    <row r="52188" spans="68:68" customFormat="1">
      <c r="BP52188" s="90"/>
    </row>
    <row r="52189" spans="68:68" customFormat="1">
      <c r="BP52189" s="90"/>
    </row>
    <row r="52190" spans="68:68" customFormat="1">
      <c r="BP52190" s="90"/>
    </row>
    <row r="52191" spans="68:68" customFormat="1">
      <c r="BP52191" s="90"/>
    </row>
    <row r="52192" spans="68:68" customFormat="1">
      <c r="BP52192" s="90"/>
    </row>
    <row r="52193" spans="68:68" customFormat="1">
      <c r="BP52193" s="90"/>
    </row>
    <row r="52194" spans="68:68" customFormat="1">
      <c r="BP52194" s="90"/>
    </row>
    <row r="52195" spans="68:68" customFormat="1">
      <c r="BP52195" s="90"/>
    </row>
    <row r="52196" spans="68:68" customFormat="1">
      <c r="BP52196" s="90"/>
    </row>
    <row r="52197" spans="68:68" customFormat="1">
      <c r="BP52197" s="90"/>
    </row>
    <row r="52198" spans="68:68" customFormat="1">
      <c r="BP52198" s="90"/>
    </row>
    <row r="52199" spans="68:68" customFormat="1">
      <c r="BP52199" s="90"/>
    </row>
    <row r="52200" spans="68:68" customFormat="1">
      <c r="BP52200" s="90"/>
    </row>
    <row r="52201" spans="68:68" customFormat="1">
      <c r="BP52201" s="90"/>
    </row>
    <row r="52202" spans="68:68" customFormat="1">
      <c r="BP52202" s="90"/>
    </row>
    <row r="52203" spans="68:68" customFormat="1">
      <c r="BP52203" s="90"/>
    </row>
    <row r="52204" spans="68:68" customFormat="1">
      <c r="BP52204" s="90"/>
    </row>
    <row r="52205" spans="68:68" customFormat="1">
      <c r="BP52205" s="90"/>
    </row>
    <row r="52206" spans="68:68" customFormat="1">
      <c r="BP52206" s="90"/>
    </row>
    <row r="52207" spans="68:68" customFormat="1">
      <c r="BP52207" s="90"/>
    </row>
    <row r="52208" spans="68:68" customFormat="1">
      <c r="BP52208" s="90"/>
    </row>
    <row r="52209" spans="68:68" customFormat="1">
      <c r="BP52209" s="90"/>
    </row>
    <row r="52210" spans="68:68" customFormat="1">
      <c r="BP52210" s="90"/>
    </row>
    <row r="52211" spans="68:68" customFormat="1">
      <c r="BP52211" s="90"/>
    </row>
    <row r="52212" spans="68:68" customFormat="1">
      <c r="BP52212" s="90"/>
    </row>
    <row r="52213" spans="68:68" customFormat="1">
      <c r="BP52213" s="90"/>
    </row>
    <row r="52214" spans="68:68" customFormat="1">
      <c r="BP52214" s="90"/>
    </row>
    <row r="52215" spans="68:68" customFormat="1">
      <c r="BP52215" s="90"/>
    </row>
    <row r="52216" spans="68:68" customFormat="1">
      <c r="BP52216" s="90"/>
    </row>
    <row r="52217" spans="68:68" customFormat="1">
      <c r="BP52217" s="90"/>
    </row>
    <row r="52218" spans="68:68" customFormat="1">
      <c r="BP52218" s="90"/>
    </row>
    <row r="52219" spans="68:68" customFormat="1">
      <c r="BP52219" s="90"/>
    </row>
    <row r="52220" spans="68:68" customFormat="1">
      <c r="BP52220" s="90"/>
    </row>
    <row r="52221" spans="68:68" customFormat="1">
      <c r="BP52221" s="90"/>
    </row>
    <row r="52222" spans="68:68" customFormat="1">
      <c r="BP52222" s="90"/>
    </row>
    <row r="52223" spans="68:68" customFormat="1">
      <c r="BP52223" s="90"/>
    </row>
    <row r="52224" spans="68:68" customFormat="1">
      <c r="BP52224" s="90"/>
    </row>
    <row r="52225" spans="68:68" customFormat="1">
      <c r="BP52225" s="90"/>
    </row>
    <row r="52226" spans="68:68" customFormat="1">
      <c r="BP52226" s="90"/>
    </row>
    <row r="52227" spans="68:68" customFormat="1">
      <c r="BP52227" s="90"/>
    </row>
    <row r="52228" spans="68:68" customFormat="1">
      <c r="BP52228" s="90"/>
    </row>
    <row r="52229" spans="68:68" customFormat="1">
      <c r="BP52229" s="90"/>
    </row>
    <row r="52230" spans="68:68" customFormat="1">
      <c r="BP52230" s="90"/>
    </row>
    <row r="52231" spans="68:68" customFormat="1">
      <c r="BP52231" s="90"/>
    </row>
    <row r="52232" spans="68:68" customFormat="1">
      <c r="BP52232" s="90"/>
    </row>
    <row r="52233" spans="68:68" customFormat="1">
      <c r="BP52233" s="90"/>
    </row>
    <row r="52234" spans="68:68" customFormat="1">
      <c r="BP52234" s="90"/>
    </row>
    <row r="52235" spans="68:68" customFormat="1">
      <c r="BP52235" s="90"/>
    </row>
    <row r="52236" spans="68:68" customFormat="1">
      <c r="BP52236" s="90"/>
    </row>
    <row r="52237" spans="68:68" customFormat="1">
      <c r="BP52237" s="90"/>
    </row>
    <row r="52238" spans="68:68" customFormat="1">
      <c r="BP52238" s="90"/>
    </row>
    <row r="52239" spans="68:68" customFormat="1">
      <c r="BP52239" s="90"/>
    </row>
    <row r="52240" spans="68:68" customFormat="1">
      <c r="BP52240" s="90"/>
    </row>
    <row r="52241" spans="68:68" customFormat="1">
      <c r="BP52241" s="90"/>
    </row>
    <row r="52242" spans="68:68" customFormat="1">
      <c r="BP52242" s="90"/>
    </row>
    <row r="52243" spans="68:68" customFormat="1">
      <c r="BP52243" s="90"/>
    </row>
    <row r="52244" spans="68:68" customFormat="1">
      <c r="BP52244" s="90"/>
    </row>
    <row r="52245" spans="68:68" customFormat="1">
      <c r="BP52245" s="90"/>
    </row>
    <row r="52246" spans="68:68" customFormat="1">
      <c r="BP52246" s="90"/>
    </row>
    <row r="52247" spans="68:68" customFormat="1">
      <c r="BP52247" s="90"/>
    </row>
    <row r="52248" spans="68:68" customFormat="1">
      <c r="BP52248" s="90"/>
    </row>
    <row r="52249" spans="68:68" customFormat="1">
      <c r="BP52249" s="90"/>
    </row>
    <row r="52250" spans="68:68" customFormat="1">
      <c r="BP52250" s="90"/>
    </row>
    <row r="52251" spans="68:68" customFormat="1">
      <c r="BP52251" s="90"/>
    </row>
    <row r="52252" spans="68:68" customFormat="1">
      <c r="BP52252" s="90"/>
    </row>
    <row r="52253" spans="68:68" customFormat="1">
      <c r="BP52253" s="90"/>
    </row>
    <row r="52254" spans="68:68" customFormat="1">
      <c r="BP52254" s="90"/>
    </row>
    <row r="52255" spans="68:68" customFormat="1">
      <c r="BP52255" s="90"/>
    </row>
    <row r="52256" spans="68:68" customFormat="1">
      <c r="BP52256" s="90"/>
    </row>
    <row r="52257" spans="68:68" customFormat="1">
      <c r="BP52257" s="90"/>
    </row>
    <row r="52258" spans="68:68" customFormat="1">
      <c r="BP52258" s="90"/>
    </row>
    <row r="52259" spans="68:68" customFormat="1">
      <c r="BP52259" s="90"/>
    </row>
    <row r="52260" spans="68:68" customFormat="1">
      <c r="BP52260" s="90"/>
    </row>
    <row r="52261" spans="68:68" customFormat="1">
      <c r="BP52261" s="90"/>
    </row>
    <row r="52262" spans="68:68" customFormat="1">
      <c r="BP52262" s="90"/>
    </row>
    <row r="52263" spans="68:68" customFormat="1">
      <c r="BP52263" s="90"/>
    </row>
    <row r="52264" spans="68:68" customFormat="1">
      <c r="BP52264" s="90"/>
    </row>
    <row r="52265" spans="68:68" customFormat="1">
      <c r="BP52265" s="90"/>
    </row>
    <row r="52266" spans="68:68" customFormat="1">
      <c r="BP52266" s="90"/>
    </row>
    <row r="52267" spans="68:68" customFormat="1">
      <c r="BP52267" s="90"/>
    </row>
    <row r="52268" spans="68:68" customFormat="1">
      <c r="BP52268" s="90"/>
    </row>
    <row r="52269" spans="68:68" customFormat="1">
      <c r="BP52269" s="90"/>
    </row>
    <row r="52270" spans="68:68" customFormat="1">
      <c r="BP52270" s="90"/>
    </row>
    <row r="52271" spans="68:68" customFormat="1">
      <c r="BP52271" s="90"/>
    </row>
    <row r="52272" spans="68:68" customFormat="1">
      <c r="BP52272" s="90"/>
    </row>
    <row r="52273" spans="68:68" customFormat="1">
      <c r="BP52273" s="90"/>
    </row>
    <row r="52274" spans="68:68" customFormat="1">
      <c r="BP52274" s="90"/>
    </row>
    <row r="52275" spans="68:68" customFormat="1">
      <c r="BP52275" s="90"/>
    </row>
    <row r="52276" spans="68:68" customFormat="1">
      <c r="BP52276" s="90"/>
    </row>
    <row r="52277" spans="68:68" customFormat="1">
      <c r="BP52277" s="90"/>
    </row>
    <row r="52278" spans="68:68" customFormat="1">
      <c r="BP52278" s="90"/>
    </row>
    <row r="52279" spans="68:68" customFormat="1">
      <c r="BP52279" s="90"/>
    </row>
    <row r="52280" spans="68:68" customFormat="1">
      <c r="BP52280" s="90"/>
    </row>
    <row r="52281" spans="68:68" customFormat="1">
      <c r="BP52281" s="90"/>
    </row>
    <row r="52282" spans="68:68" customFormat="1">
      <c r="BP52282" s="90"/>
    </row>
    <row r="52283" spans="68:68" customFormat="1">
      <c r="BP52283" s="90"/>
    </row>
    <row r="52284" spans="68:68" customFormat="1">
      <c r="BP52284" s="90"/>
    </row>
    <row r="52285" spans="68:68" customFormat="1">
      <c r="BP52285" s="90"/>
    </row>
    <row r="52286" spans="68:68" customFormat="1">
      <c r="BP52286" s="90"/>
    </row>
    <row r="52287" spans="68:68" customFormat="1">
      <c r="BP52287" s="90"/>
    </row>
    <row r="52288" spans="68:68" customFormat="1">
      <c r="BP52288" s="90"/>
    </row>
    <row r="52289" spans="68:68" customFormat="1">
      <c r="BP52289" s="90"/>
    </row>
    <row r="52290" spans="68:68" customFormat="1">
      <c r="BP52290" s="90"/>
    </row>
    <row r="52291" spans="68:68" customFormat="1">
      <c r="BP52291" s="90"/>
    </row>
    <row r="52292" spans="68:68" customFormat="1">
      <c r="BP52292" s="90"/>
    </row>
    <row r="52293" spans="68:68" customFormat="1">
      <c r="BP52293" s="90"/>
    </row>
    <row r="52294" spans="68:68" customFormat="1">
      <c r="BP52294" s="90"/>
    </row>
    <row r="52295" spans="68:68" customFormat="1">
      <c r="BP52295" s="90"/>
    </row>
    <row r="52296" spans="68:68" customFormat="1">
      <c r="BP52296" s="90"/>
    </row>
    <row r="52297" spans="68:68" customFormat="1">
      <c r="BP52297" s="90"/>
    </row>
    <row r="52298" spans="68:68" customFormat="1">
      <c r="BP52298" s="90"/>
    </row>
    <row r="52299" spans="68:68" customFormat="1">
      <c r="BP52299" s="90"/>
    </row>
    <row r="52300" spans="68:68" customFormat="1">
      <c r="BP52300" s="90"/>
    </row>
    <row r="52301" spans="68:68" customFormat="1">
      <c r="BP52301" s="90"/>
    </row>
    <row r="52302" spans="68:68" customFormat="1">
      <c r="BP52302" s="90"/>
    </row>
    <row r="52303" spans="68:68" customFormat="1">
      <c r="BP52303" s="90"/>
    </row>
    <row r="52304" spans="68:68" customFormat="1">
      <c r="BP52304" s="90"/>
    </row>
    <row r="52305" spans="68:68" customFormat="1">
      <c r="BP52305" s="90"/>
    </row>
    <row r="52306" spans="68:68" customFormat="1">
      <c r="BP52306" s="90"/>
    </row>
    <row r="52307" spans="68:68" customFormat="1">
      <c r="BP52307" s="90"/>
    </row>
    <row r="52308" spans="68:68" customFormat="1">
      <c r="BP52308" s="90"/>
    </row>
    <row r="52309" spans="68:68" customFormat="1">
      <c r="BP52309" s="90"/>
    </row>
    <row r="52310" spans="68:68" customFormat="1">
      <c r="BP52310" s="90"/>
    </row>
    <row r="52311" spans="68:68" customFormat="1">
      <c r="BP52311" s="90"/>
    </row>
    <row r="52312" spans="68:68" customFormat="1">
      <c r="BP52312" s="90"/>
    </row>
    <row r="52313" spans="68:68" customFormat="1">
      <c r="BP52313" s="90"/>
    </row>
    <row r="52314" spans="68:68" customFormat="1">
      <c r="BP52314" s="90"/>
    </row>
    <row r="52315" spans="68:68" customFormat="1">
      <c r="BP52315" s="90"/>
    </row>
    <row r="52316" spans="68:68" customFormat="1">
      <c r="BP52316" s="90"/>
    </row>
    <row r="52317" spans="68:68" customFormat="1">
      <c r="BP52317" s="90"/>
    </row>
    <row r="52318" spans="68:68" customFormat="1">
      <c r="BP52318" s="90"/>
    </row>
    <row r="52319" spans="68:68" customFormat="1">
      <c r="BP52319" s="90"/>
    </row>
    <row r="52320" spans="68:68" customFormat="1">
      <c r="BP52320" s="90"/>
    </row>
    <row r="52321" spans="68:68" customFormat="1">
      <c r="BP52321" s="90"/>
    </row>
    <row r="52322" spans="68:68" customFormat="1">
      <c r="BP52322" s="90"/>
    </row>
    <row r="52323" spans="68:68" customFormat="1">
      <c r="BP52323" s="90"/>
    </row>
    <row r="52324" spans="68:68" customFormat="1">
      <c r="BP52324" s="90"/>
    </row>
    <row r="52325" spans="68:68" customFormat="1">
      <c r="BP52325" s="90"/>
    </row>
    <row r="52326" spans="68:68" customFormat="1">
      <c r="BP52326" s="90"/>
    </row>
    <row r="52327" spans="68:68" customFormat="1">
      <c r="BP52327" s="90"/>
    </row>
    <row r="52328" spans="68:68" customFormat="1">
      <c r="BP52328" s="90"/>
    </row>
    <row r="52329" spans="68:68" customFormat="1">
      <c r="BP52329" s="90"/>
    </row>
    <row r="52330" spans="68:68" customFormat="1">
      <c r="BP52330" s="90"/>
    </row>
    <row r="52331" spans="68:68" customFormat="1">
      <c r="BP52331" s="90"/>
    </row>
    <row r="52332" spans="68:68" customFormat="1">
      <c r="BP52332" s="90"/>
    </row>
    <row r="52333" spans="68:68" customFormat="1">
      <c r="BP52333" s="90"/>
    </row>
    <row r="52334" spans="68:68" customFormat="1">
      <c r="BP52334" s="90"/>
    </row>
    <row r="52335" spans="68:68" customFormat="1">
      <c r="BP52335" s="90"/>
    </row>
    <row r="52336" spans="68:68" customFormat="1">
      <c r="BP52336" s="90"/>
    </row>
    <row r="52337" spans="68:68" customFormat="1">
      <c r="BP52337" s="90"/>
    </row>
    <row r="52338" spans="68:68" customFormat="1">
      <c r="BP52338" s="90"/>
    </row>
    <row r="52339" spans="68:68" customFormat="1">
      <c r="BP52339" s="90"/>
    </row>
    <row r="52340" spans="68:68" customFormat="1">
      <c r="BP52340" s="90"/>
    </row>
    <row r="52341" spans="68:68" customFormat="1">
      <c r="BP52341" s="90"/>
    </row>
    <row r="52342" spans="68:68" customFormat="1">
      <c r="BP52342" s="90"/>
    </row>
    <row r="52343" spans="68:68" customFormat="1">
      <c r="BP52343" s="90"/>
    </row>
    <row r="52344" spans="68:68" customFormat="1">
      <c r="BP52344" s="90"/>
    </row>
    <row r="52345" spans="68:68" customFormat="1">
      <c r="BP52345" s="90"/>
    </row>
    <row r="52346" spans="68:68" customFormat="1">
      <c r="BP52346" s="90"/>
    </row>
    <row r="52347" spans="68:68" customFormat="1">
      <c r="BP52347" s="90"/>
    </row>
    <row r="52348" spans="68:68" customFormat="1">
      <c r="BP52348" s="90"/>
    </row>
    <row r="52349" spans="68:68" customFormat="1">
      <c r="BP52349" s="90"/>
    </row>
    <row r="52350" spans="68:68" customFormat="1">
      <c r="BP52350" s="90"/>
    </row>
    <row r="52351" spans="68:68" customFormat="1">
      <c r="BP52351" s="90"/>
    </row>
    <row r="52352" spans="68:68" customFormat="1">
      <c r="BP52352" s="90"/>
    </row>
    <row r="52353" spans="68:68" customFormat="1">
      <c r="BP52353" s="90"/>
    </row>
    <row r="52354" spans="68:68" customFormat="1">
      <c r="BP52354" s="90"/>
    </row>
    <row r="52355" spans="68:68" customFormat="1">
      <c r="BP52355" s="90"/>
    </row>
    <row r="52356" spans="68:68" customFormat="1">
      <c r="BP52356" s="90"/>
    </row>
    <row r="52357" spans="68:68" customFormat="1">
      <c r="BP52357" s="90"/>
    </row>
    <row r="52358" spans="68:68" customFormat="1">
      <c r="BP52358" s="90"/>
    </row>
    <row r="52359" spans="68:68" customFormat="1">
      <c r="BP52359" s="90"/>
    </row>
    <row r="52360" spans="68:68" customFormat="1">
      <c r="BP52360" s="90"/>
    </row>
    <row r="52361" spans="68:68" customFormat="1">
      <c r="BP52361" s="90"/>
    </row>
    <row r="52362" spans="68:68" customFormat="1">
      <c r="BP52362" s="90"/>
    </row>
    <row r="52363" spans="68:68" customFormat="1">
      <c r="BP52363" s="90"/>
    </row>
    <row r="52364" spans="68:68" customFormat="1">
      <c r="BP52364" s="90"/>
    </row>
    <row r="52365" spans="68:68" customFormat="1">
      <c r="BP52365" s="90"/>
    </row>
    <row r="52366" spans="68:68" customFormat="1">
      <c r="BP52366" s="90"/>
    </row>
    <row r="52367" spans="68:68" customFormat="1">
      <c r="BP52367" s="90"/>
    </row>
    <row r="52368" spans="68:68" customFormat="1">
      <c r="BP52368" s="90"/>
    </row>
    <row r="52369" spans="68:68" customFormat="1">
      <c r="BP52369" s="90"/>
    </row>
    <row r="52370" spans="68:68" customFormat="1">
      <c r="BP52370" s="90"/>
    </row>
    <row r="52371" spans="68:68" customFormat="1">
      <c r="BP52371" s="90"/>
    </row>
    <row r="52372" spans="68:68" customFormat="1">
      <c r="BP52372" s="90"/>
    </row>
    <row r="52373" spans="68:68" customFormat="1">
      <c r="BP52373" s="90"/>
    </row>
    <row r="52374" spans="68:68" customFormat="1">
      <c r="BP52374" s="90"/>
    </row>
    <row r="52375" spans="68:68" customFormat="1">
      <c r="BP52375" s="90"/>
    </row>
    <row r="52376" spans="68:68" customFormat="1">
      <c r="BP52376" s="90"/>
    </row>
    <row r="52377" spans="68:68" customFormat="1">
      <c r="BP52377" s="90"/>
    </row>
    <row r="52378" spans="68:68" customFormat="1">
      <c r="BP52378" s="90"/>
    </row>
    <row r="52379" spans="68:68" customFormat="1">
      <c r="BP52379" s="90"/>
    </row>
    <row r="52380" spans="68:68" customFormat="1">
      <c r="BP52380" s="90"/>
    </row>
    <row r="52381" spans="68:68" customFormat="1">
      <c r="BP52381" s="90"/>
    </row>
    <row r="52382" spans="68:68" customFormat="1">
      <c r="BP52382" s="90"/>
    </row>
    <row r="52383" spans="68:68" customFormat="1">
      <c r="BP52383" s="90"/>
    </row>
    <row r="52384" spans="68:68" customFormat="1">
      <c r="BP52384" s="90"/>
    </row>
    <row r="52385" spans="68:68" customFormat="1">
      <c r="BP52385" s="90"/>
    </row>
    <row r="52386" spans="68:68" customFormat="1">
      <c r="BP52386" s="90"/>
    </row>
    <row r="52387" spans="68:68" customFormat="1">
      <c r="BP52387" s="90"/>
    </row>
    <row r="52388" spans="68:68" customFormat="1">
      <c r="BP52388" s="90"/>
    </row>
    <row r="52389" spans="68:68" customFormat="1">
      <c r="BP52389" s="90"/>
    </row>
    <row r="52390" spans="68:68" customFormat="1">
      <c r="BP52390" s="90"/>
    </row>
    <row r="52391" spans="68:68" customFormat="1">
      <c r="BP52391" s="90"/>
    </row>
    <row r="52392" spans="68:68" customFormat="1">
      <c r="BP52392" s="90"/>
    </row>
    <row r="52393" spans="68:68" customFormat="1">
      <c r="BP52393" s="90"/>
    </row>
    <row r="52394" spans="68:68" customFormat="1">
      <c r="BP52394" s="90"/>
    </row>
    <row r="52395" spans="68:68" customFormat="1">
      <c r="BP52395" s="90"/>
    </row>
    <row r="52396" spans="68:68" customFormat="1">
      <c r="BP52396" s="90"/>
    </row>
    <row r="52397" spans="68:68" customFormat="1">
      <c r="BP52397" s="90"/>
    </row>
    <row r="52398" spans="68:68" customFormat="1">
      <c r="BP52398" s="90"/>
    </row>
    <row r="52399" spans="68:68" customFormat="1">
      <c r="BP52399" s="90"/>
    </row>
    <row r="52400" spans="68:68" customFormat="1">
      <c r="BP52400" s="90"/>
    </row>
    <row r="52401" spans="68:68" customFormat="1">
      <c r="BP52401" s="90"/>
    </row>
    <row r="52402" spans="68:68" customFormat="1">
      <c r="BP52402" s="90"/>
    </row>
    <row r="52403" spans="68:68" customFormat="1">
      <c r="BP52403" s="90"/>
    </row>
    <row r="52404" spans="68:68" customFormat="1">
      <c r="BP52404" s="90"/>
    </row>
    <row r="52405" spans="68:68" customFormat="1">
      <c r="BP52405" s="90"/>
    </row>
    <row r="52406" spans="68:68" customFormat="1">
      <c r="BP52406" s="90"/>
    </row>
    <row r="52407" spans="68:68" customFormat="1">
      <c r="BP52407" s="90"/>
    </row>
    <row r="52408" spans="68:68" customFormat="1">
      <c r="BP52408" s="90"/>
    </row>
    <row r="52409" spans="68:68" customFormat="1">
      <c r="BP52409" s="90"/>
    </row>
    <row r="52410" spans="68:68" customFormat="1">
      <c r="BP52410" s="90"/>
    </row>
    <row r="52411" spans="68:68" customFormat="1">
      <c r="BP52411" s="90"/>
    </row>
    <row r="52412" spans="68:68" customFormat="1">
      <c r="BP52412" s="90"/>
    </row>
    <row r="52413" spans="68:68" customFormat="1">
      <c r="BP52413" s="90"/>
    </row>
    <row r="52414" spans="68:68" customFormat="1">
      <c r="BP52414" s="90"/>
    </row>
    <row r="52415" spans="68:68" customFormat="1">
      <c r="BP52415" s="90"/>
    </row>
    <row r="52416" spans="68:68" customFormat="1">
      <c r="BP52416" s="90"/>
    </row>
    <row r="52417" spans="68:68" customFormat="1">
      <c r="BP52417" s="90"/>
    </row>
    <row r="52418" spans="68:68" customFormat="1">
      <c r="BP52418" s="90"/>
    </row>
    <row r="52419" spans="68:68" customFormat="1">
      <c r="BP52419" s="90"/>
    </row>
    <row r="52420" spans="68:68" customFormat="1">
      <c r="BP52420" s="90"/>
    </row>
    <row r="52421" spans="68:68" customFormat="1">
      <c r="BP52421" s="90"/>
    </row>
    <row r="52422" spans="68:68" customFormat="1">
      <c r="BP52422" s="90"/>
    </row>
    <row r="52423" spans="68:68" customFormat="1">
      <c r="BP52423" s="90"/>
    </row>
    <row r="52424" spans="68:68" customFormat="1">
      <c r="BP52424" s="90"/>
    </row>
    <row r="52425" spans="68:68" customFormat="1">
      <c r="BP52425" s="90"/>
    </row>
    <row r="52426" spans="68:68" customFormat="1">
      <c r="BP52426" s="90"/>
    </row>
    <row r="52427" spans="68:68" customFormat="1">
      <c r="BP52427" s="90"/>
    </row>
    <row r="52428" spans="68:68" customFormat="1">
      <c r="BP52428" s="90"/>
    </row>
    <row r="52429" spans="68:68" customFormat="1">
      <c r="BP52429" s="90"/>
    </row>
    <row r="52430" spans="68:68" customFormat="1">
      <c r="BP52430" s="90"/>
    </row>
    <row r="52431" spans="68:68" customFormat="1">
      <c r="BP52431" s="90"/>
    </row>
    <row r="52432" spans="68:68" customFormat="1">
      <c r="BP52432" s="90"/>
    </row>
    <row r="52433" spans="68:68" customFormat="1">
      <c r="BP52433" s="90"/>
    </row>
    <row r="52434" spans="68:68" customFormat="1">
      <c r="BP52434" s="90"/>
    </row>
    <row r="52435" spans="68:68" customFormat="1">
      <c r="BP52435" s="90"/>
    </row>
    <row r="52436" spans="68:68" customFormat="1">
      <c r="BP52436" s="90"/>
    </row>
    <row r="52437" spans="68:68" customFormat="1">
      <c r="BP52437" s="90"/>
    </row>
    <row r="52438" spans="68:68" customFormat="1">
      <c r="BP52438" s="90"/>
    </row>
    <row r="52439" spans="68:68" customFormat="1">
      <c r="BP52439" s="90"/>
    </row>
    <row r="52440" spans="68:68" customFormat="1">
      <c r="BP52440" s="90"/>
    </row>
    <row r="52441" spans="68:68" customFormat="1">
      <c r="BP52441" s="90"/>
    </row>
    <row r="52442" spans="68:68" customFormat="1">
      <c r="BP52442" s="90"/>
    </row>
    <row r="52443" spans="68:68" customFormat="1">
      <c r="BP52443" s="90"/>
    </row>
    <row r="52444" spans="68:68" customFormat="1">
      <c r="BP52444" s="90"/>
    </row>
    <row r="52445" spans="68:68" customFormat="1">
      <c r="BP52445" s="90"/>
    </row>
    <row r="52446" spans="68:68" customFormat="1">
      <c r="BP52446" s="90"/>
    </row>
    <row r="52447" spans="68:68" customFormat="1">
      <c r="BP52447" s="90"/>
    </row>
    <row r="52448" spans="68:68" customFormat="1">
      <c r="BP52448" s="90"/>
    </row>
    <row r="52449" spans="68:68" customFormat="1">
      <c r="BP52449" s="90"/>
    </row>
    <row r="52450" spans="68:68" customFormat="1">
      <c r="BP52450" s="90"/>
    </row>
    <row r="52451" spans="68:68" customFormat="1">
      <c r="BP52451" s="90"/>
    </row>
    <row r="52452" spans="68:68" customFormat="1">
      <c r="BP52452" s="90"/>
    </row>
    <row r="52453" spans="68:68" customFormat="1">
      <c r="BP52453" s="90"/>
    </row>
    <row r="52454" spans="68:68" customFormat="1">
      <c r="BP52454" s="90"/>
    </row>
    <row r="52455" spans="68:68" customFormat="1">
      <c r="BP52455" s="90"/>
    </row>
    <row r="52456" spans="68:68" customFormat="1">
      <c r="BP52456" s="90"/>
    </row>
    <row r="52457" spans="68:68" customFormat="1">
      <c r="BP52457" s="90"/>
    </row>
    <row r="52458" spans="68:68" customFormat="1">
      <c r="BP52458" s="90"/>
    </row>
    <row r="52459" spans="68:68" customFormat="1">
      <c r="BP52459" s="90"/>
    </row>
    <row r="52460" spans="68:68" customFormat="1">
      <c r="BP52460" s="90"/>
    </row>
    <row r="52461" spans="68:68" customFormat="1">
      <c r="BP52461" s="90"/>
    </row>
    <row r="52462" spans="68:68" customFormat="1">
      <c r="BP52462" s="90"/>
    </row>
    <row r="52463" spans="68:68" customFormat="1">
      <c r="BP52463" s="90"/>
    </row>
    <row r="52464" spans="68:68" customFormat="1">
      <c r="BP52464" s="90"/>
    </row>
    <row r="52465" spans="68:68" customFormat="1">
      <c r="BP52465" s="90"/>
    </row>
    <row r="52466" spans="68:68" customFormat="1">
      <c r="BP52466" s="90"/>
    </row>
    <row r="52467" spans="68:68" customFormat="1">
      <c r="BP52467" s="90"/>
    </row>
    <row r="52468" spans="68:68" customFormat="1">
      <c r="BP52468" s="90"/>
    </row>
    <row r="52469" spans="68:68" customFormat="1">
      <c r="BP52469" s="90"/>
    </row>
    <row r="52470" spans="68:68" customFormat="1">
      <c r="BP52470" s="90"/>
    </row>
    <row r="52471" spans="68:68" customFormat="1">
      <c r="BP52471" s="90"/>
    </row>
    <row r="52472" spans="68:68" customFormat="1">
      <c r="BP52472" s="90"/>
    </row>
    <row r="52473" spans="68:68" customFormat="1">
      <c r="BP52473" s="90"/>
    </row>
    <row r="52474" spans="68:68" customFormat="1">
      <c r="BP52474" s="90"/>
    </row>
    <row r="52475" spans="68:68" customFormat="1">
      <c r="BP52475" s="90"/>
    </row>
    <row r="52476" spans="68:68" customFormat="1">
      <c r="BP52476" s="90"/>
    </row>
    <row r="52477" spans="68:68" customFormat="1">
      <c r="BP52477" s="90"/>
    </row>
    <row r="52478" spans="68:68" customFormat="1">
      <c r="BP52478" s="90"/>
    </row>
    <row r="52479" spans="68:68" customFormat="1">
      <c r="BP52479" s="90"/>
    </row>
    <row r="52480" spans="68:68" customFormat="1">
      <c r="BP52480" s="90"/>
    </row>
    <row r="52481" spans="68:68" customFormat="1">
      <c r="BP52481" s="90"/>
    </row>
    <row r="52482" spans="68:68" customFormat="1">
      <c r="BP52482" s="90"/>
    </row>
    <row r="52483" spans="68:68" customFormat="1">
      <c r="BP52483" s="90"/>
    </row>
    <row r="52484" spans="68:68" customFormat="1">
      <c r="BP52484" s="90"/>
    </row>
    <row r="52485" spans="68:68" customFormat="1">
      <c r="BP52485" s="90"/>
    </row>
    <row r="52486" spans="68:68" customFormat="1">
      <c r="BP52486" s="90"/>
    </row>
    <row r="52487" spans="68:68" customFormat="1">
      <c r="BP52487" s="90"/>
    </row>
    <row r="52488" spans="68:68" customFormat="1">
      <c r="BP52488" s="90"/>
    </row>
    <row r="52489" spans="68:68" customFormat="1">
      <c r="BP52489" s="90"/>
    </row>
    <row r="52490" spans="68:68" customFormat="1">
      <c r="BP52490" s="90"/>
    </row>
    <row r="52491" spans="68:68" customFormat="1">
      <c r="BP52491" s="90"/>
    </row>
    <row r="52492" spans="68:68" customFormat="1">
      <c r="BP52492" s="90"/>
    </row>
    <row r="52493" spans="68:68" customFormat="1">
      <c r="BP52493" s="90"/>
    </row>
    <row r="52494" spans="68:68" customFormat="1">
      <c r="BP52494" s="90"/>
    </row>
    <row r="52495" spans="68:68" customFormat="1">
      <c r="BP52495" s="90"/>
    </row>
    <row r="52496" spans="68:68" customFormat="1">
      <c r="BP52496" s="90"/>
    </row>
    <row r="52497" spans="68:68" customFormat="1">
      <c r="BP52497" s="90"/>
    </row>
    <row r="52498" spans="68:68" customFormat="1">
      <c r="BP52498" s="90"/>
    </row>
    <row r="52499" spans="68:68" customFormat="1">
      <c r="BP52499" s="90"/>
    </row>
    <row r="52500" spans="68:68" customFormat="1">
      <c r="BP52500" s="90"/>
    </row>
    <row r="52501" spans="68:68" customFormat="1">
      <c r="BP52501" s="90"/>
    </row>
    <row r="52502" spans="68:68" customFormat="1">
      <c r="BP52502" s="90"/>
    </row>
    <row r="52503" spans="68:68" customFormat="1">
      <c r="BP52503" s="90"/>
    </row>
    <row r="52504" spans="68:68" customFormat="1">
      <c r="BP52504" s="90"/>
    </row>
    <row r="52505" spans="68:68" customFormat="1">
      <c r="BP52505" s="90"/>
    </row>
    <row r="52506" spans="68:68" customFormat="1">
      <c r="BP52506" s="90"/>
    </row>
    <row r="52507" spans="68:68" customFormat="1">
      <c r="BP52507" s="90"/>
    </row>
    <row r="52508" spans="68:68" customFormat="1">
      <c r="BP52508" s="90"/>
    </row>
    <row r="52509" spans="68:68" customFormat="1">
      <c r="BP52509" s="90"/>
    </row>
    <row r="52510" spans="68:68" customFormat="1">
      <c r="BP52510" s="90"/>
    </row>
    <row r="52511" spans="68:68" customFormat="1">
      <c r="BP52511" s="90"/>
    </row>
    <row r="52512" spans="68:68" customFormat="1">
      <c r="BP52512" s="90"/>
    </row>
    <row r="52513" spans="68:68" customFormat="1">
      <c r="BP52513" s="90"/>
    </row>
    <row r="52514" spans="68:68" customFormat="1">
      <c r="BP52514" s="90"/>
    </row>
    <row r="52515" spans="68:68" customFormat="1">
      <c r="BP52515" s="90"/>
    </row>
    <row r="52516" spans="68:68" customFormat="1">
      <c r="BP52516" s="90"/>
    </row>
    <row r="52517" spans="68:68" customFormat="1">
      <c r="BP52517" s="90"/>
    </row>
    <row r="52518" spans="68:68" customFormat="1">
      <c r="BP52518" s="90"/>
    </row>
    <row r="52519" spans="68:68" customFormat="1">
      <c r="BP52519" s="90"/>
    </row>
    <row r="52520" spans="68:68" customFormat="1">
      <c r="BP52520" s="90"/>
    </row>
    <row r="52521" spans="68:68" customFormat="1">
      <c r="BP52521" s="90"/>
    </row>
    <row r="52522" spans="68:68" customFormat="1">
      <c r="BP52522" s="90"/>
    </row>
    <row r="52523" spans="68:68" customFormat="1">
      <c r="BP52523" s="90"/>
    </row>
    <row r="52524" spans="68:68" customFormat="1">
      <c r="BP52524" s="90"/>
    </row>
    <row r="52525" spans="68:68" customFormat="1">
      <c r="BP52525" s="90"/>
    </row>
    <row r="52526" spans="68:68" customFormat="1">
      <c r="BP52526" s="90"/>
    </row>
    <row r="52527" spans="68:68" customFormat="1">
      <c r="BP52527" s="90"/>
    </row>
    <row r="52528" spans="68:68" customFormat="1">
      <c r="BP52528" s="90"/>
    </row>
    <row r="52529" spans="68:68" customFormat="1">
      <c r="BP52529" s="90"/>
    </row>
    <row r="52530" spans="68:68" customFormat="1">
      <c r="BP52530" s="90"/>
    </row>
    <row r="52531" spans="68:68" customFormat="1">
      <c r="BP52531" s="90"/>
    </row>
    <row r="52532" spans="68:68" customFormat="1">
      <c r="BP52532" s="90"/>
    </row>
    <row r="52533" spans="68:68" customFormat="1">
      <c r="BP52533" s="90"/>
    </row>
    <row r="52534" spans="68:68" customFormat="1">
      <c r="BP52534" s="90"/>
    </row>
    <row r="52535" spans="68:68" customFormat="1">
      <c r="BP52535" s="90"/>
    </row>
    <row r="52536" spans="68:68" customFormat="1">
      <c r="BP52536" s="90"/>
    </row>
    <row r="52537" spans="68:68" customFormat="1">
      <c r="BP52537" s="90"/>
    </row>
    <row r="52538" spans="68:68" customFormat="1">
      <c r="BP52538" s="90"/>
    </row>
    <row r="52539" spans="68:68" customFormat="1">
      <c r="BP52539" s="90"/>
    </row>
    <row r="52540" spans="68:68" customFormat="1">
      <c r="BP52540" s="90"/>
    </row>
    <row r="52541" spans="68:68" customFormat="1">
      <c r="BP52541" s="90"/>
    </row>
    <row r="52542" spans="68:68" customFormat="1">
      <c r="BP52542" s="90"/>
    </row>
    <row r="52543" spans="68:68" customFormat="1">
      <c r="BP52543" s="90"/>
    </row>
    <row r="52544" spans="68:68" customFormat="1">
      <c r="BP52544" s="90"/>
    </row>
    <row r="52545" spans="68:68" customFormat="1">
      <c r="BP52545" s="90"/>
    </row>
    <row r="52546" spans="68:68" customFormat="1">
      <c r="BP52546" s="90"/>
    </row>
    <row r="52547" spans="68:68" customFormat="1">
      <c r="BP52547" s="90"/>
    </row>
    <row r="52548" spans="68:68" customFormat="1">
      <c r="BP52548" s="90"/>
    </row>
    <row r="52549" spans="68:68" customFormat="1">
      <c r="BP52549" s="90"/>
    </row>
    <row r="52550" spans="68:68" customFormat="1">
      <c r="BP52550" s="90"/>
    </row>
    <row r="52551" spans="68:68" customFormat="1">
      <c r="BP52551" s="90"/>
    </row>
    <row r="52552" spans="68:68" customFormat="1">
      <c r="BP52552" s="90"/>
    </row>
    <row r="52553" spans="68:68" customFormat="1">
      <c r="BP52553" s="90"/>
    </row>
    <row r="52554" spans="68:68" customFormat="1">
      <c r="BP52554" s="90"/>
    </row>
    <row r="52555" spans="68:68" customFormat="1">
      <c r="BP52555" s="90"/>
    </row>
    <row r="52556" spans="68:68" customFormat="1">
      <c r="BP52556" s="90"/>
    </row>
    <row r="52557" spans="68:68" customFormat="1">
      <c r="BP52557" s="90"/>
    </row>
    <row r="52558" spans="68:68" customFormat="1">
      <c r="BP52558" s="90"/>
    </row>
    <row r="52559" spans="68:68" customFormat="1">
      <c r="BP52559" s="90"/>
    </row>
    <row r="52560" spans="68:68" customFormat="1">
      <c r="BP52560" s="90"/>
    </row>
    <row r="52561" spans="68:68" customFormat="1">
      <c r="BP52561" s="90"/>
    </row>
    <row r="52562" spans="68:68" customFormat="1">
      <c r="BP52562" s="90"/>
    </row>
    <row r="52563" spans="68:68" customFormat="1">
      <c r="BP52563" s="90"/>
    </row>
    <row r="52564" spans="68:68" customFormat="1">
      <c r="BP52564" s="90"/>
    </row>
    <row r="52565" spans="68:68" customFormat="1">
      <c r="BP52565" s="90"/>
    </row>
    <row r="52566" spans="68:68" customFormat="1">
      <c r="BP52566" s="90"/>
    </row>
    <row r="52567" spans="68:68" customFormat="1">
      <c r="BP52567" s="90"/>
    </row>
    <row r="52568" spans="68:68" customFormat="1">
      <c r="BP52568" s="90"/>
    </row>
    <row r="52569" spans="68:68" customFormat="1">
      <c r="BP52569" s="90"/>
    </row>
    <row r="52570" spans="68:68" customFormat="1">
      <c r="BP52570" s="90"/>
    </row>
    <row r="52571" spans="68:68" customFormat="1">
      <c r="BP52571" s="90"/>
    </row>
    <row r="52572" spans="68:68" customFormat="1">
      <c r="BP52572" s="90"/>
    </row>
    <row r="52573" spans="68:68" customFormat="1">
      <c r="BP52573" s="90"/>
    </row>
    <row r="52574" spans="68:68" customFormat="1">
      <c r="BP52574" s="90"/>
    </row>
    <row r="52575" spans="68:68" customFormat="1">
      <c r="BP52575" s="90"/>
    </row>
    <row r="52576" spans="68:68" customFormat="1">
      <c r="BP52576" s="90"/>
    </row>
    <row r="52577" spans="68:68" customFormat="1">
      <c r="BP52577" s="90"/>
    </row>
    <row r="52578" spans="68:68" customFormat="1">
      <c r="BP52578" s="90"/>
    </row>
    <row r="52579" spans="68:68" customFormat="1">
      <c r="BP52579" s="90"/>
    </row>
    <row r="52580" spans="68:68" customFormat="1">
      <c r="BP52580" s="90"/>
    </row>
    <row r="52581" spans="68:68" customFormat="1">
      <c r="BP52581" s="90"/>
    </row>
    <row r="52582" spans="68:68" customFormat="1">
      <c r="BP52582" s="90"/>
    </row>
    <row r="52583" spans="68:68" customFormat="1">
      <c r="BP52583" s="90"/>
    </row>
    <row r="52584" spans="68:68" customFormat="1">
      <c r="BP52584" s="90"/>
    </row>
    <row r="52585" spans="68:68" customFormat="1">
      <c r="BP52585" s="90"/>
    </row>
    <row r="52586" spans="68:68" customFormat="1">
      <c r="BP52586" s="90"/>
    </row>
    <row r="52587" spans="68:68" customFormat="1">
      <c r="BP52587" s="90"/>
    </row>
    <row r="52588" spans="68:68" customFormat="1">
      <c r="BP52588" s="90"/>
    </row>
    <row r="52589" spans="68:68" customFormat="1">
      <c r="BP52589" s="90"/>
    </row>
    <row r="52590" spans="68:68" customFormat="1">
      <c r="BP52590" s="90"/>
    </row>
    <row r="52591" spans="68:68" customFormat="1">
      <c r="BP52591" s="90"/>
    </row>
    <row r="52592" spans="68:68" customFormat="1">
      <c r="BP52592" s="90"/>
    </row>
    <row r="52593" spans="68:68" customFormat="1">
      <c r="BP52593" s="90"/>
    </row>
    <row r="52594" spans="68:68" customFormat="1">
      <c r="BP52594" s="90"/>
    </row>
    <row r="52595" spans="68:68" customFormat="1">
      <c r="BP52595" s="90"/>
    </row>
    <row r="52596" spans="68:68" customFormat="1">
      <c r="BP52596" s="90"/>
    </row>
    <row r="52597" spans="68:68" customFormat="1">
      <c r="BP52597" s="90"/>
    </row>
    <row r="52598" spans="68:68" customFormat="1">
      <c r="BP52598" s="90"/>
    </row>
    <row r="52599" spans="68:68" customFormat="1">
      <c r="BP52599" s="90"/>
    </row>
    <row r="52600" spans="68:68" customFormat="1">
      <c r="BP52600" s="90"/>
    </row>
    <row r="52601" spans="68:68" customFormat="1">
      <c r="BP52601" s="90"/>
    </row>
    <row r="52602" spans="68:68" customFormat="1">
      <c r="BP52602" s="90"/>
    </row>
    <row r="52603" spans="68:68" customFormat="1">
      <c r="BP52603" s="90"/>
    </row>
    <row r="52604" spans="68:68" customFormat="1">
      <c r="BP52604" s="90"/>
    </row>
    <row r="52605" spans="68:68" customFormat="1">
      <c r="BP52605" s="90"/>
    </row>
    <row r="52606" spans="68:68" customFormat="1">
      <c r="BP52606" s="90"/>
    </row>
    <row r="52607" spans="68:68" customFormat="1">
      <c r="BP52607" s="90"/>
    </row>
    <row r="52608" spans="68:68" customFormat="1">
      <c r="BP52608" s="90"/>
    </row>
    <row r="52609" spans="68:68" customFormat="1">
      <c r="BP52609" s="90"/>
    </row>
    <row r="52610" spans="68:68" customFormat="1">
      <c r="BP52610" s="90"/>
    </row>
    <row r="52611" spans="68:68" customFormat="1">
      <c r="BP52611" s="90"/>
    </row>
    <row r="52612" spans="68:68" customFormat="1">
      <c r="BP52612" s="90"/>
    </row>
    <row r="52613" spans="68:68" customFormat="1">
      <c r="BP52613" s="90"/>
    </row>
    <row r="52614" spans="68:68" customFormat="1">
      <c r="BP52614" s="90"/>
    </row>
    <row r="52615" spans="68:68" customFormat="1">
      <c r="BP52615" s="90"/>
    </row>
    <row r="52616" spans="68:68" customFormat="1">
      <c r="BP52616" s="90"/>
    </row>
    <row r="52617" spans="68:68" customFormat="1">
      <c r="BP52617" s="90"/>
    </row>
    <row r="52618" spans="68:68" customFormat="1">
      <c r="BP52618" s="90"/>
    </row>
    <row r="52619" spans="68:68" customFormat="1">
      <c r="BP52619" s="90"/>
    </row>
    <row r="52620" spans="68:68" customFormat="1">
      <c r="BP52620" s="90"/>
    </row>
    <row r="52621" spans="68:68" customFormat="1">
      <c r="BP52621" s="90"/>
    </row>
    <row r="52622" spans="68:68" customFormat="1">
      <c r="BP52622" s="90"/>
    </row>
    <row r="52623" spans="68:68" customFormat="1">
      <c r="BP52623" s="90"/>
    </row>
    <row r="52624" spans="68:68" customFormat="1">
      <c r="BP52624" s="90"/>
    </row>
    <row r="52625" spans="68:68" customFormat="1">
      <c r="BP52625" s="90"/>
    </row>
    <row r="52626" spans="68:68" customFormat="1">
      <c r="BP52626" s="90"/>
    </row>
    <row r="52627" spans="68:68" customFormat="1">
      <c r="BP52627" s="90"/>
    </row>
    <row r="52628" spans="68:68" customFormat="1">
      <c r="BP52628" s="90"/>
    </row>
    <row r="52629" spans="68:68" customFormat="1">
      <c r="BP52629" s="90"/>
    </row>
    <row r="52630" spans="68:68" customFormat="1">
      <c r="BP52630" s="90"/>
    </row>
    <row r="52631" spans="68:68" customFormat="1">
      <c r="BP52631" s="90"/>
    </row>
    <row r="52632" spans="68:68" customFormat="1">
      <c r="BP52632" s="90"/>
    </row>
    <row r="52633" spans="68:68" customFormat="1">
      <c r="BP52633" s="90"/>
    </row>
    <row r="52634" spans="68:68" customFormat="1">
      <c r="BP52634" s="90"/>
    </row>
    <row r="52635" spans="68:68" customFormat="1">
      <c r="BP52635" s="90"/>
    </row>
    <row r="52636" spans="68:68" customFormat="1">
      <c r="BP52636" s="90"/>
    </row>
    <row r="52637" spans="68:68" customFormat="1">
      <c r="BP52637" s="90"/>
    </row>
    <row r="52638" spans="68:68" customFormat="1">
      <c r="BP52638" s="90"/>
    </row>
    <row r="52639" spans="68:68" customFormat="1">
      <c r="BP52639" s="90"/>
    </row>
    <row r="52640" spans="68:68" customFormat="1">
      <c r="BP52640" s="90"/>
    </row>
    <row r="52641" spans="68:68" customFormat="1">
      <c r="BP52641" s="90"/>
    </row>
    <row r="52642" spans="68:68" customFormat="1">
      <c r="BP52642" s="90"/>
    </row>
    <row r="52643" spans="68:68" customFormat="1">
      <c r="BP52643" s="90"/>
    </row>
    <row r="52644" spans="68:68" customFormat="1">
      <c r="BP52644" s="90"/>
    </row>
    <row r="52645" spans="68:68" customFormat="1">
      <c r="BP52645" s="90"/>
    </row>
    <row r="52646" spans="68:68" customFormat="1">
      <c r="BP52646" s="90"/>
    </row>
    <row r="52647" spans="68:68" customFormat="1">
      <c r="BP52647" s="90"/>
    </row>
    <row r="52648" spans="68:68" customFormat="1">
      <c r="BP52648" s="90"/>
    </row>
    <row r="52649" spans="68:68" customFormat="1">
      <c r="BP52649" s="90"/>
    </row>
    <row r="52650" spans="68:68" customFormat="1">
      <c r="BP52650" s="90"/>
    </row>
    <row r="52651" spans="68:68" customFormat="1">
      <c r="BP52651" s="90"/>
    </row>
    <row r="52652" spans="68:68" customFormat="1">
      <c r="BP52652" s="90"/>
    </row>
    <row r="52653" spans="68:68" customFormat="1">
      <c r="BP52653" s="90"/>
    </row>
    <row r="52654" spans="68:68" customFormat="1">
      <c r="BP52654" s="90"/>
    </row>
    <row r="52655" spans="68:68" customFormat="1">
      <c r="BP52655" s="90"/>
    </row>
    <row r="52656" spans="68:68" customFormat="1">
      <c r="BP52656" s="90"/>
    </row>
    <row r="52657" spans="68:68" customFormat="1">
      <c r="BP52657" s="90"/>
    </row>
    <row r="52658" spans="68:68" customFormat="1">
      <c r="BP52658" s="90"/>
    </row>
    <row r="52659" spans="68:68" customFormat="1">
      <c r="BP52659" s="90"/>
    </row>
    <row r="52660" spans="68:68" customFormat="1">
      <c r="BP52660" s="90"/>
    </row>
    <row r="52661" spans="68:68" customFormat="1">
      <c r="BP52661" s="90"/>
    </row>
    <row r="52662" spans="68:68" customFormat="1">
      <c r="BP52662" s="90"/>
    </row>
    <row r="52663" spans="68:68" customFormat="1">
      <c r="BP52663" s="90"/>
    </row>
    <row r="52664" spans="68:68" customFormat="1">
      <c r="BP52664" s="90"/>
    </row>
    <row r="52665" spans="68:68" customFormat="1">
      <c r="BP52665" s="90"/>
    </row>
    <row r="52666" spans="68:68" customFormat="1">
      <c r="BP52666" s="90"/>
    </row>
    <row r="52667" spans="68:68" customFormat="1">
      <c r="BP52667" s="90"/>
    </row>
    <row r="52668" spans="68:68" customFormat="1">
      <c r="BP52668" s="90"/>
    </row>
    <row r="52669" spans="68:68" customFormat="1">
      <c r="BP52669" s="90"/>
    </row>
    <row r="52670" spans="68:68" customFormat="1">
      <c r="BP52670" s="90"/>
    </row>
    <row r="52671" spans="68:68" customFormat="1">
      <c r="BP52671" s="90"/>
    </row>
    <row r="52672" spans="68:68" customFormat="1">
      <c r="BP52672" s="90"/>
    </row>
    <row r="52673" spans="68:68" customFormat="1">
      <c r="BP52673" s="90"/>
    </row>
    <row r="52674" spans="68:68" customFormat="1">
      <c r="BP52674" s="90"/>
    </row>
    <row r="52675" spans="68:68" customFormat="1">
      <c r="BP52675" s="90"/>
    </row>
    <row r="52676" spans="68:68" customFormat="1">
      <c r="BP52676" s="90"/>
    </row>
    <row r="52677" spans="68:68" customFormat="1">
      <c r="BP52677" s="90"/>
    </row>
    <row r="52678" spans="68:68" customFormat="1">
      <c r="BP52678" s="90"/>
    </row>
    <row r="52679" spans="68:68" customFormat="1">
      <c r="BP52679" s="90"/>
    </row>
    <row r="52680" spans="68:68" customFormat="1">
      <c r="BP52680" s="90"/>
    </row>
    <row r="52681" spans="68:68" customFormat="1">
      <c r="BP52681" s="90"/>
    </row>
    <row r="52682" spans="68:68" customFormat="1">
      <c r="BP52682" s="90"/>
    </row>
    <row r="52683" spans="68:68" customFormat="1">
      <c r="BP52683" s="90"/>
    </row>
    <row r="52684" spans="68:68" customFormat="1">
      <c r="BP52684" s="90"/>
    </row>
    <row r="52685" spans="68:68" customFormat="1">
      <c r="BP52685" s="90"/>
    </row>
    <row r="52686" spans="68:68" customFormat="1">
      <c r="BP52686" s="90"/>
    </row>
    <row r="52687" spans="68:68" customFormat="1">
      <c r="BP52687" s="90"/>
    </row>
    <row r="52688" spans="68:68" customFormat="1">
      <c r="BP52688" s="90"/>
    </row>
    <row r="52689" spans="68:68" customFormat="1">
      <c r="BP52689" s="90"/>
    </row>
    <row r="52690" spans="68:68" customFormat="1">
      <c r="BP52690" s="90"/>
    </row>
    <row r="52691" spans="68:68" customFormat="1">
      <c r="BP52691" s="90"/>
    </row>
    <row r="52692" spans="68:68" customFormat="1">
      <c r="BP52692" s="90"/>
    </row>
    <row r="52693" spans="68:68" customFormat="1">
      <c r="BP52693" s="90"/>
    </row>
    <row r="52694" spans="68:68" customFormat="1">
      <c r="BP52694" s="90"/>
    </row>
    <row r="52695" spans="68:68" customFormat="1">
      <c r="BP52695" s="90"/>
    </row>
    <row r="52696" spans="68:68" customFormat="1">
      <c r="BP52696" s="90"/>
    </row>
    <row r="52697" spans="68:68" customFormat="1">
      <c r="BP52697" s="90"/>
    </row>
    <row r="52698" spans="68:68" customFormat="1">
      <c r="BP52698" s="90"/>
    </row>
    <row r="52699" spans="68:68" customFormat="1">
      <c r="BP52699" s="90"/>
    </row>
    <row r="52700" spans="68:68" customFormat="1">
      <c r="BP52700" s="90"/>
    </row>
    <row r="52701" spans="68:68" customFormat="1">
      <c r="BP52701" s="90"/>
    </row>
    <row r="52702" spans="68:68" customFormat="1">
      <c r="BP52702" s="90"/>
    </row>
    <row r="52703" spans="68:68" customFormat="1">
      <c r="BP52703" s="90"/>
    </row>
    <row r="52704" spans="68:68" customFormat="1">
      <c r="BP52704" s="90"/>
    </row>
    <row r="52705" spans="68:68" customFormat="1">
      <c r="BP52705" s="90"/>
    </row>
    <row r="52706" spans="68:68" customFormat="1">
      <c r="BP52706" s="90"/>
    </row>
    <row r="52707" spans="68:68" customFormat="1">
      <c r="BP52707" s="90"/>
    </row>
    <row r="52708" spans="68:68" customFormat="1">
      <c r="BP52708" s="90"/>
    </row>
    <row r="52709" spans="68:68" customFormat="1">
      <c r="BP52709" s="90"/>
    </row>
    <row r="52710" spans="68:68" customFormat="1">
      <c r="BP52710" s="90"/>
    </row>
    <row r="52711" spans="68:68" customFormat="1">
      <c r="BP52711" s="90"/>
    </row>
    <row r="52712" spans="68:68" customFormat="1">
      <c r="BP52712" s="90"/>
    </row>
    <row r="52713" spans="68:68" customFormat="1">
      <c r="BP52713" s="90"/>
    </row>
    <row r="52714" spans="68:68" customFormat="1">
      <c r="BP52714" s="90"/>
    </row>
    <row r="52715" spans="68:68" customFormat="1">
      <c r="BP52715" s="90"/>
    </row>
    <row r="52716" spans="68:68" customFormat="1">
      <c r="BP52716" s="90"/>
    </row>
    <row r="52717" spans="68:68" customFormat="1">
      <c r="BP52717" s="90"/>
    </row>
    <row r="52718" spans="68:68" customFormat="1">
      <c r="BP52718" s="90"/>
    </row>
    <row r="52719" spans="68:68" customFormat="1">
      <c r="BP52719" s="90"/>
    </row>
    <row r="52720" spans="68:68" customFormat="1">
      <c r="BP52720" s="90"/>
    </row>
    <row r="52721" spans="68:68" customFormat="1">
      <c r="BP52721" s="90"/>
    </row>
    <row r="52722" spans="68:68" customFormat="1">
      <c r="BP52722" s="90"/>
    </row>
    <row r="52723" spans="68:68" customFormat="1">
      <c r="BP52723" s="90"/>
    </row>
    <row r="52724" spans="68:68" customFormat="1">
      <c r="BP52724" s="90"/>
    </row>
    <row r="52725" spans="68:68" customFormat="1">
      <c r="BP52725" s="90"/>
    </row>
    <row r="52726" spans="68:68" customFormat="1">
      <c r="BP52726" s="90"/>
    </row>
    <row r="52727" spans="68:68" customFormat="1">
      <c r="BP52727" s="90"/>
    </row>
    <row r="52728" spans="68:68" customFormat="1">
      <c r="BP52728" s="90"/>
    </row>
    <row r="52729" spans="68:68" customFormat="1">
      <c r="BP52729" s="90"/>
    </row>
    <row r="52730" spans="68:68" customFormat="1">
      <c r="BP52730" s="90"/>
    </row>
    <row r="52731" spans="68:68" customFormat="1">
      <c r="BP52731" s="90"/>
    </row>
    <row r="52732" spans="68:68" customFormat="1">
      <c r="BP52732" s="90"/>
    </row>
    <row r="52733" spans="68:68" customFormat="1">
      <c r="BP52733" s="90"/>
    </row>
    <row r="52734" spans="68:68" customFormat="1">
      <c r="BP52734" s="90"/>
    </row>
    <row r="52735" spans="68:68" customFormat="1">
      <c r="BP52735" s="90"/>
    </row>
    <row r="52736" spans="68:68" customFormat="1">
      <c r="BP52736" s="90"/>
    </row>
    <row r="52737" spans="68:68" customFormat="1">
      <c r="BP52737" s="90"/>
    </row>
    <row r="52738" spans="68:68" customFormat="1">
      <c r="BP52738" s="90"/>
    </row>
    <row r="52739" spans="68:68" customFormat="1">
      <c r="BP52739" s="90"/>
    </row>
    <row r="52740" spans="68:68" customFormat="1">
      <c r="BP52740" s="90"/>
    </row>
    <row r="52741" spans="68:68" customFormat="1">
      <c r="BP52741" s="90"/>
    </row>
    <row r="52742" spans="68:68" customFormat="1">
      <c r="BP52742" s="90"/>
    </row>
    <row r="52743" spans="68:68" customFormat="1">
      <c r="BP52743" s="90"/>
    </row>
    <row r="52744" spans="68:68" customFormat="1">
      <c r="BP52744" s="90"/>
    </row>
    <row r="52745" spans="68:68" customFormat="1">
      <c r="BP52745" s="90"/>
    </row>
    <row r="52746" spans="68:68" customFormat="1">
      <c r="BP52746" s="90"/>
    </row>
    <row r="52747" spans="68:68" customFormat="1">
      <c r="BP52747" s="90"/>
    </row>
    <row r="52748" spans="68:68" customFormat="1">
      <c r="BP52748" s="90"/>
    </row>
    <row r="52749" spans="68:68" customFormat="1">
      <c r="BP52749" s="90"/>
    </row>
    <row r="52750" spans="68:68" customFormat="1">
      <c r="BP52750" s="90"/>
    </row>
    <row r="52751" spans="68:68" customFormat="1">
      <c r="BP52751" s="90"/>
    </row>
    <row r="52752" spans="68:68" customFormat="1">
      <c r="BP52752" s="90"/>
    </row>
    <row r="52753" spans="68:68" customFormat="1">
      <c r="BP52753" s="90"/>
    </row>
    <row r="52754" spans="68:68" customFormat="1">
      <c r="BP52754" s="90"/>
    </row>
    <row r="52755" spans="68:68" customFormat="1">
      <c r="BP52755" s="90"/>
    </row>
    <row r="52756" spans="68:68" customFormat="1">
      <c r="BP52756" s="90"/>
    </row>
    <row r="52757" spans="68:68" customFormat="1">
      <c r="BP52757" s="90"/>
    </row>
    <row r="52758" spans="68:68" customFormat="1">
      <c r="BP52758" s="90"/>
    </row>
    <row r="52759" spans="68:68" customFormat="1">
      <c r="BP52759" s="90"/>
    </row>
    <row r="52760" spans="68:68" customFormat="1">
      <c r="BP52760" s="90"/>
    </row>
    <row r="52761" spans="68:68" customFormat="1">
      <c r="BP52761" s="90"/>
    </row>
    <row r="52762" spans="68:68" customFormat="1">
      <c r="BP52762" s="90"/>
    </row>
    <row r="52763" spans="68:68" customFormat="1">
      <c r="BP52763" s="90"/>
    </row>
    <row r="52764" spans="68:68" customFormat="1">
      <c r="BP52764" s="90"/>
    </row>
    <row r="52765" spans="68:68" customFormat="1">
      <c r="BP52765" s="90"/>
    </row>
    <row r="52766" spans="68:68" customFormat="1">
      <c r="BP52766" s="90"/>
    </row>
    <row r="52767" spans="68:68" customFormat="1">
      <c r="BP52767" s="90"/>
    </row>
    <row r="52768" spans="68:68" customFormat="1">
      <c r="BP52768" s="90"/>
    </row>
    <row r="52769" spans="68:68" customFormat="1">
      <c r="BP52769" s="90"/>
    </row>
    <row r="52770" spans="68:68" customFormat="1">
      <c r="BP52770" s="90"/>
    </row>
    <row r="52771" spans="68:68" customFormat="1">
      <c r="BP52771" s="90"/>
    </row>
    <row r="52772" spans="68:68" customFormat="1">
      <c r="BP52772" s="90"/>
    </row>
    <row r="52773" spans="68:68" customFormat="1">
      <c r="BP52773" s="90"/>
    </row>
    <row r="52774" spans="68:68" customFormat="1">
      <c r="BP52774" s="90"/>
    </row>
    <row r="52775" spans="68:68" customFormat="1">
      <c r="BP52775" s="90"/>
    </row>
    <row r="52776" spans="68:68" customFormat="1">
      <c r="BP52776" s="90"/>
    </row>
    <row r="52777" spans="68:68" customFormat="1">
      <c r="BP52777" s="90"/>
    </row>
    <row r="52778" spans="68:68" customFormat="1">
      <c r="BP52778" s="90"/>
    </row>
    <row r="52779" spans="68:68" customFormat="1">
      <c r="BP52779" s="90"/>
    </row>
    <row r="52780" spans="68:68" customFormat="1">
      <c r="BP52780" s="90"/>
    </row>
    <row r="52781" spans="68:68" customFormat="1">
      <c r="BP52781" s="90"/>
    </row>
    <row r="52782" spans="68:68" customFormat="1">
      <c r="BP52782" s="90"/>
    </row>
    <row r="52783" spans="68:68" customFormat="1">
      <c r="BP52783" s="90"/>
    </row>
    <row r="52784" spans="68:68" customFormat="1">
      <c r="BP52784" s="90"/>
    </row>
    <row r="52785" spans="68:68" customFormat="1">
      <c r="BP52785" s="90"/>
    </row>
    <row r="52786" spans="68:68" customFormat="1">
      <c r="BP52786" s="90"/>
    </row>
    <row r="52787" spans="68:68" customFormat="1">
      <c r="BP52787" s="90"/>
    </row>
    <row r="52788" spans="68:68" customFormat="1">
      <c r="BP52788" s="90"/>
    </row>
    <row r="52789" spans="68:68" customFormat="1">
      <c r="BP52789" s="90"/>
    </row>
    <row r="52790" spans="68:68" customFormat="1">
      <c r="BP52790" s="90"/>
    </row>
    <row r="52791" spans="68:68" customFormat="1">
      <c r="BP52791" s="90"/>
    </row>
    <row r="52792" spans="68:68" customFormat="1">
      <c r="BP52792" s="90"/>
    </row>
    <row r="52793" spans="68:68" customFormat="1">
      <c r="BP52793" s="90"/>
    </row>
    <row r="52794" spans="68:68" customFormat="1">
      <c r="BP52794" s="90"/>
    </row>
    <row r="52795" spans="68:68" customFormat="1">
      <c r="BP52795" s="90"/>
    </row>
    <row r="52796" spans="68:68" customFormat="1">
      <c r="BP52796" s="90"/>
    </row>
    <row r="52797" spans="68:68" customFormat="1">
      <c r="BP52797" s="90"/>
    </row>
    <row r="52798" spans="68:68" customFormat="1">
      <c r="BP52798" s="90"/>
    </row>
    <row r="52799" spans="68:68" customFormat="1">
      <c r="BP52799" s="90"/>
    </row>
    <row r="52800" spans="68:68" customFormat="1">
      <c r="BP52800" s="90"/>
    </row>
    <row r="52801" spans="68:68" customFormat="1">
      <c r="BP52801" s="90"/>
    </row>
    <row r="52802" spans="68:68" customFormat="1">
      <c r="BP52802" s="90"/>
    </row>
    <row r="52803" spans="68:68" customFormat="1">
      <c r="BP52803" s="90"/>
    </row>
    <row r="52804" spans="68:68" customFormat="1">
      <c r="BP52804" s="90"/>
    </row>
    <row r="52805" spans="68:68" customFormat="1">
      <c r="BP52805" s="90"/>
    </row>
    <row r="52806" spans="68:68" customFormat="1">
      <c r="BP52806" s="90"/>
    </row>
    <row r="52807" spans="68:68" customFormat="1">
      <c r="BP52807" s="90"/>
    </row>
    <row r="52808" spans="68:68" customFormat="1">
      <c r="BP52808" s="90"/>
    </row>
    <row r="52809" spans="68:68" customFormat="1">
      <c r="BP52809" s="90"/>
    </row>
    <row r="52810" spans="68:68" customFormat="1">
      <c r="BP52810" s="90"/>
    </row>
    <row r="52811" spans="68:68" customFormat="1">
      <c r="BP52811" s="90"/>
    </row>
    <row r="52812" spans="68:68" customFormat="1">
      <c r="BP52812" s="90"/>
    </row>
    <row r="52813" spans="68:68" customFormat="1">
      <c r="BP52813" s="90"/>
    </row>
    <row r="52814" spans="68:68" customFormat="1">
      <c r="BP52814" s="90"/>
    </row>
    <row r="52815" spans="68:68" customFormat="1">
      <c r="BP52815" s="90"/>
    </row>
    <row r="52816" spans="68:68" customFormat="1">
      <c r="BP52816" s="90"/>
    </row>
    <row r="52817" spans="68:68" customFormat="1">
      <c r="BP52817" s="90"/>
    </row>
    <row r="52818" spans="68:68" customFormat="1">
      <c r="BP52818" s="90"/>
    </row>
    <row r="52819" spans="68:68" customFormat="1">
      <c r="BP52819" s="90"/>
    </row>
    <row r="52820" spans="68:68" customFormat="1">
      <c r="BP52820" s="90"/>
    </row>
    <row r="52821" spans="68:68" customFormat="1">
      <c r="BP52821" s="90"/>
    </row>
    <row r="52822" spans="68:68" customFormat="1">
      <c r="BP52822" s="90"/>
    </row>
    <row r="52823" spans="68:68" customFormat="1">
      <c r="BP52823" s="90"/>
    </row>
    <row r="52824" spans="68:68" customFormat="1">
      <c r="BP52824" s="90"/>
    </row>
    <row r="52825" spans="68:68" customFormat="1">
      <c r="BP52825" s="90"/>
    </row>
    <row r="52826" spans="68:68" customFormat="1">
      <c r="BP52826" s="90"/>
    </row>
    <row r="52827" spans="68:68" customFormat="1">
      <c r="BP52827" s="90"/>
    </row>
    <row r="52828" spans="68:68" customFormat="1">
      <c r="BP52828" s="90"/>
    </row>
    <row r="52829" spans="68:68" customFormat="1">
      <c r="BP52829" s="90"/>
    </row>
    <row r="52830" spans="68:68" customFormat="1">
      <c r="BP52830" s="90"/>
    </row>
    <row r="52831" spans="68:68" customFormat="1">
      <c r="BP52831" s="90"/>
    </row>
    <row r="52832" spans="68:68" customFormat="1">
      <c r="BP52832" s="90"/>
    </row>
    <row r="52833" spans="68:68" customFormat="1">
      <c r="BP52833" s="90"/>
    </row>
    <row r="52834" spans="68:68" customFormat="1">
      <c r="BP52834" s="90"/>
    </row>
    <row r="52835" spans="68:68" customFormat="1">
      <c r="BP52835" s="90"/>
    </row>
    <row r="52836" spans="68:68" customFormat="1">
      <c r="BP52836" s="90"/>
    </row>
    <row r="52837" spans="68:68" customFormat="1">
      <c r="BP52837" s="90"/>
    </row>
    <row r="52838" spans="68:68" customFormat="1">
      <c r="BP52838" s="90"/>
    </row>
    <row r="52839" spans="68:68" customFormat="1">
      <c r="BP52839" s="90"/>
    </row>
    <row r="52840" spans="68:68" customFormat="1">
      <c r="BP52840" s="90"/>
    </row>
    <row r="52841" spans="68:68" customFormat="1">
      <c r="BP52841" s="90"/>
    </row>
    <row r="52842" spans="68:68" customFormat="1">
      <c r="BP52842" s="90"/>
    </row>
    <row r="52843" spans="68:68" customFormat="1">
      <c r="BP52843" s="90"/>
    </row>
    <row r="52844" spans="68:68" customFormat="1">
      <c r="BP52844" s="90"/>
    </row>
    <row r="52845" spans="68:68" customFormat="1">
      <c r="BP52845" s="90"/>
    </row>
    <row r="52846" spans="68:68" customFormat="1">
      <c r="BP52846" s="90"/>
    </row>
    <row r="52847" spans="68:68" customFormat="1">
      <c r="BP52847" s="90"/>
    </row>
    <row r="52848" spans="68:68" customFormat="1">
      <c r="BP52848" s="90"/>
    </row>
    <row r="52849" spans="68:68" customFormat="1">
      <c r="BP52849" s="90"/>
    </row>
    <row r="52850" spans="68:68" customFormat="1">
      <c r="BP52850" s="90"/>
    </row>
    <row r="52851" spans="68:68" customFormat="1">
      <c r="BP52851" s="90"/>
    </row>
    <row r="52852" spans="68:68" customFormat="1">
      <c r="BP52852" s="90"/>
    </row>
    <row r="52853" spans="68:68" customFormat="1">
      <c r="BP52853" s="90"/>
    </row>
    <row r="52854" spans="68:68" customFormat="1">
      <c r="BP52854" s="90"/>
    </row>
    <row r="52855" spans="68:68" customFormat="1">
      <c r="BP52855" s="90"/>
    </row>
    <row r="52856" spans="68:68" customFormat="1">
      <c r="BP52856" s="90"/>
    </row>
    <row r="52857" spans="68:68" customFormat="1">
      <c r="BP52857" s="90"/>
    </row>
    <row r="52858" spans="68:68" customFormat="1">
      <c r="BP52858" s="90"/>
    </row>
    <row r="52859" spans="68:68" customFormat="1">
      <c r="BP52859" s="90"/>
    </row>
    <row r="52860" spans="68:68" customFormat="1">
      <c r="BP52860" s="90"/>
    </row>
    <row r="52861" spans="68:68" customFormat="1">
      <c r="BP52861" s="90"/>
    </row>
    <row r="52862" spans="68:68" customFormat="1">
      <c r="BP52862" s="90"/>
    </row>
    <row r="52863" spans="68:68" customFormat="1">
      <c r="BP52863" s="90"/>
    </row>
    <row r="52864" spans="68:68" customFormat="1">
      <c r="BP52864" s="90"/>
    </row>
    <row r="52865" spans="68:68" customFormat="1">
      <c r="BP52865" s="90"/>
    </row>
    <row r="52866" spans="68:68" customFormat="1">
      <c r="BP52866" s="90"/>
    </row>
    <row r="52867" spans="68:68" customFormat="1">
      <c r="BP52867" s="90"/>
    </row>
    <row r="52868" spans="68:68" customFormat="1">
      <c r="BP52868" s="90"/>
    </row>
    <row r="52869" spans="68:68" customFormat="1">
      <c r="BP52869" s="90"/>
    </row>
    <row r="52870" spans="68:68" customFormat="1">
      <c r="BP52870" s="90"/>
    </row>
    <row r="52871" spans="68:68" customFormat="1">
      <c r="BP52871" s="90"/>
    </row>
    <row r="52872" spans="68:68" customFormat="1">
      <c r="BP52872" s="90"/>
    </row>
    <row r="52873" spans="68:68" customFormat="1">
      <c r="BP52873" s="90"/>
    </row>
    <row r="52874" spans="68:68" customFormat="1">
      <c r="BP52874" s="90"/>
    </row>
    <row r="52875" spans="68:68" customFormat="1">
      <c r="BP52875" s="90"/>
    </row>
    <row r="52876" spans="68:68" customFormat="1">
      <c r="BP52876" s="90"/>
    </row>
    <row r="52877" spans="68:68" customFormat="1">
      <c r="BP52877" s="90"/>
    </row>
    <row r="52878" spans="68:68" customFormat="1">
      <c r="BP52878" s="90"/>
    </row>
    <row r="52879" spans="68:68" customFormat="1">
      <c r="BP52879" s="90"/>
    </row>
    <row r="52880" spans="68:68" customFormat="1">
      <c r="BP52880" s="90"/>
    </row>
    <row r="52881" spans="68:68" customFormat="1">
      <c r="BP52881" s="90"/>
    </row>
    <row r="52882" spans="68:68" customFormat="1">
      <c r="BP52882" s="90"/>
    </row>
    <row r="52883" spans="68:68" customFormat="1">
      <c r="BP52883" s="90"/>
    </row>
    <row r="52884" spans="68:68" customFormat="1">
      <c r="BP52884" s="90"/>
    </row>
    <row r="52885" spans="68:68" customFormat="1">
      <c r="BP52885" s="90"/>
    </row>
    <row r="52886" spans="68:68" customFormat="1">
      <c r="BP52886" s="90"/>
    </row>
    <row r="52887" spans="68:68" customFormat="1">
      <c r="BP52887" s="90"/>
    </row>
    <row r="52888" spans="68:68" customFormat="1">
      <c r="BP52888" s="90"/>
    </row>
    <row r="52889" spans="68:68" customFormat="1">
      <c r="BP52889" s="90"/>
    </row>
    <row r="52890" spans="68:68" customFormat="1">
      <c r="BP52890" s="90"/>
    </row>
    <row r="52891" spans="68:68" customFormat="1">
      <c r="BP52891" s="90"/>
    </row>
    <row r="52892" spans="68:68" customFormat="1">
      <c r="BP52892" s="90"/>
    </row>
    <row r="52893" spans="68:68" customFormat="1">
      <c r="BP52893" s="90"/>
    </row>
    <row r="52894" spans="68:68" customFormat="1">
      <c r="BP52894" s="90"/>
    </row>
    <row r="52895" spans="68:68" customFormat="1">
      <c r="BP52895" s="90"/>
    </row>
    <row r="52896" spans="68:68" customFormat="1">
      <c r="BP52896" s="90"/>
    </row>
    <row r="52897" spans="68:68" customFormat="1">
      <c r="BP52897" s="90"/>
    </row>
    <row r="52898" spans="68:68" customFormat="1">
      <c r="BP52898" s="90"/>
    </row>
    <row r="52899" spans="68:68" customFormat="1">
      <c r="BP52899" s="90"/>
    </row>
    <row r="52900" spans="68:68" customFormat="1">
      <c r="BP52900" s="90"/>
    </row>
    <row r="52901" spans="68:68" customFormat="1">
      <c r="BP52901" s="90"/>
    </row>
    <row r="52902" spans="68:68" customFormat="1">
      <c r="BP52902" s="90"/>
    </row>
    <row r="52903" spans="68:68" customFormat="1">
      <c r="BP52903" s="90"/>
    </row>
    <row r="52904" spans="68:68" customFormat="1">
      <c r="BP52904" s="90"/>
    </row>
    <row r="52905" spans="68:68" customFormat="1">
      <c r="BP52905" s="90"/>
    </row>
    <row r="52906" spans="68:68" customFormat="1">
      <c r="BP52906" s="90"/>
    </row>
    <row r="52907" spans="68:68" customFormat="1">
      <c r="BP52907" s="90"/>
    </row>
    <row r="52908" spans="68:68" customFormat="1">
      <c r="BP52908" s="90"/>
    </row>
    <row r="52909" spans="68:68" customFormat="1">
      <c r="BP52909" s="90"/>
    </row>
    <row r="52910" spans="68:68" customFormat="1">
      <c r="BP52910" s="90"/>
    </row>
    <row r="52911" spans="68:68" customFormat="1">
      <c r="BP52911" s="90"/>
    </row>
    <row r="52912" spans="68:68" customFormat="1">
      <c r="BP52912" s="90"/>
    </row>
    <row r="52913" spans="68:68" customFormat="1">
      <c r="BP52913" s="90"/>
    </row>
    <row r="52914" spans="68:68" customFormat="1">
      <c r="BP52914" s="90"/>
    </row>
    <row r="52915" spans="68:68" customFormat="1">
      <c r="BP52915" s="90"/>
    </row>
    <row r="52916" spans="68:68" customFormat="1">
      <c r="BP52916" s="90"/>
    </row>
    <row r="52917" spans="68:68" customFormat="1">
      <c r="BP52917" s="90"/>
    </row>
    <row r="52918" spans="68:68" customFormat="1">
      <c r="BP52918" s="90"/>
    </row>
    <row r="52919" spans="68:68" customFormat="1">
      <c r="BP52919" s="90"/>
    </row>
    <row r="52920" spans="68:68" customFormat="1">
      <c r="BP52920" s="90"/>
    </row>
    <row r="52921" spans="68:68" customFormat="1">
      <c r="BP52921" s="90"/>
    </row>
    <row r="52922" spans="68:68" customFormat="1">
      <c r="BP52922" s="90"/>
    </row>
    <row r="52923" spans="68:68" customFormat="1">
      <c r="BP52923" s="90"/>
    </row>
    <row r="52924" spans="68:68" customFormat="1">
      <c r="BP52924" s="90"/>
    </row>
    <row r="52925" spans="68:68" customFormat="1">
      <c r="BP52925" s="90"/>
    </row>
    <row r="52926" spans="68:68" customFormat="1">
      <c r="BP52926" s="90"/>
    </row>
    <row r="52927" spans="68:68" customFormat="1">
      <c r="BP52927" s="90"/>
    </row>
    <row r="52928" spans="68:68" customFormat="1">
      <c r="BP52928" s="90"/>
    </row>
    <row r="52929" spans="68:68" customFormat="1">
      <c r="BP52929" s="90"/>
    </row>
    <row r="52930" spans="68:68" customFormat="1">
      <c r="BP52930" s="90"/>
    </row>
    <row r="52931" spans="68:68" customFormat="1">
      <c r="BP52931" s="90"/>
    </row>
    <row r="52932" spans="68:68" customFormat="1">
      <c r="BP52932" s="90"/>
    </row>
    <row r="52933" spans="68:68" customFormat="1">
      <c r="BP52933" s="90"/>
    </row>
    <row r="52934" spans="68:68" customFormat="1">
      <c r="BP52934" s="90"/>
    </row>
    <row r="52935" spans="68:68" customFormat="1">
      <c r="BP52935" s="90"/>
    </row>
    <row r="52936" spans="68:68" customFormat="1">
      <c r="BP52936" s="90"/>
    </row>
    <row r="52937" spans="68:68" customFormat="1">
      <c r="BP52937" s="90"/>
    </row>
    <row r="52938" spans="68:68" customFormat="1">
      <c r="BP52938" s="90"/>
    </row>
    <row r="52939" spans="68:68" customFormat="1">
      <c r="BP52939" s="90"/>
    </row>
    <row r="52940" spans="68:68" customFormat="1">
      <c r="BP52940" s="90"/>
    </row>
    <row r="52941" spans="68:68" customFormat="1">
      <c r="BP52941" s="90"/>
    </row>
    <row r="52942" spans="68:68" customFormat="1">
      <c r="BP52942" s="90"/>
    </row>
    <row r="52943" spans="68:68" customFormat="1">
      <c r="BP52943" s="90"/>
    </row>
    <row r="52944" spans="68:68" customFormat="1">
      <c r="BP52944" s="90"/>
    </row>
    <row r="52945" spans="68:68" customFormat="1">
      <c r="BP52945" s="90"/>
    </row>
    <row r="52946" spans="68:68" customFormat="1">
      <c r="BP52946" s="90"/>
    </row>
    <row r="52947" spans="68:68" customFormat="1">
      <c r="BP52947" s="90"/>
    </row>
    <row r="52948" spans="68:68" customFormat="1">
      <c r="BP52948" s="90"/>
    </row>
    <row r="52949" spans="68:68" customFormat="1">
      <c r="BP52949" s="90"/>
    </row>
    <row r="52950" spans="68:68" customFormat="1">
      <c r="BP52950" s="90"/>
    </row>
    <row r="52951" spans="68:68" customFormat="1">
      <c r="BP52951" s="90"/>
    </row>
    <row r="52952" spans="68:68" customFormat="1">
      <c r="BP52952" s="90"/>
    </row>
    <row r="52953" spans="68:68" customFormat="1">
      <c r="BP52953" s="90"/>
    </row>
    <row r="52954" spans="68:68" customFormat="1">
      <c r="BP52954" s="90"/>
    </row>
    <row r="52955" spans="68:68" customFormat="1">
      <c r="BP52955" s="90"/>
    </row>
    <row r="52956" spans="68:68" customFormat="1">
      <c r="BP52956" s="90"/>
    </row>
    <row r="52957" spans="68:68" customFormat="1">
      <c r="BP52957" s="90"/>
    </row>
    <row r="52958" spans="68:68" customFormat="1">
      <c r="BP52958" s="90"/>
    </row>
    <row r="52959" spans="68:68" customFormat="1">
      <c r="BP52959" s="90"/>
    </row>
    <row r="52960" spans="68:68" customFormat="1">
      <c r="BP52960" s="90"/>
    </row>
    <row r="52961" spans="68:68" customFormat="1">
      <c r="BP52961" s="90"/>
    </row>
    <row r="52962" spans="68:68" customFormat="1">
      <c r="BP52962" s="90"/>
    </row>
    <row r="52963" spans="68:68" customFormat="1">
      <c r="BP52963" s="90"/>
    </row>
    <row r="52964" spans="68:68" customFormat="1">
      <c r="BP52964" s="90"/>
    </row>
    <row r="52965" spans="68:68" customFormat="1">
      <c r="BP52965" s="90"/>
    </row>
    <row r="52966" spans="68:68" customFormat="1">
      <c r="BP52966" s="90"/>
    </row>
    <row r="52967" spans="68:68" customFormat="1">
      <c r="BP52967" s="90"/>
    </row>
    <row r="52968" spans="68:68" customFormat="1">
      <c r="BP52968" s="90"/>
    </row>
    <row r="52969" spans="68:68" customFormat="1">
      <c r="BP52969" s="90"/>
    </row>
    <row r="52970" spans="68:68" customFormat="1">
      <c r="BP52970" s="90"/>
    </row>
    <row r="52971" spans="68:68" customFormat="1">
      <c r="BP52971" s="90"/>
    </row>
    <row r="52972" spans="68:68" customFormat="1">
      <c r="BP52972" s="90"/>
    </row>
    <row r="52973" spans="68:68" customFormat="1">
      <c r="BP52973" s="90"/>
    </row>
    <row r="52974" spans="68:68" customFormat="1">
      <c r="BP52974" s="90"/>
    </row>
    <row r="52975" spans="68:68" customFormat="1">
      <c r="BP52975" s="90"/>
    </row>
    <row r="52976" spans="68:68" customFormat="1">
      <c r="BP52976" s="90"/>
    </row>
    <row r="52977" spans="68:68" customFormat="1">
      <c r="BP52977" s="90"/>
    </row>
    <row r="52978" spans="68:68" customFormat="1">
      <c r="BP52978" s="90"/>
    </row>
    <row r="52979" spans="68:68" customFormat="1">
      <c r="BP52979" s="90"/>
    </row>
    <row r="52980" spans="68:68" customFormat="1">
      <c r="BP52980" s="90"/>
    </row>
    <row r="52981" spans="68:68" customFormat="1">
      <c r="BP52981" s="90"/>
    </row>
    <row r="52982" spans="68:68" customFormat="1">
      <c r="BP52982" s="90"/>
    </row>
    <row r="52983" spans="68:68" customFormat="1">
      <c r="BP52983" s="90"/>
    </row>
    <row r="52984" spans="68:68" customFormat="1">
      <c r="BP52984" s="90"/>
    </row>
    <row r="52985" spans="68:68" customFormat="1">
      <c r="BP52985" s="90"/>
    </row>
    <row r="52986" spans="68:68" customFormat="1">
      <c r="BP52986" s="90"/>
    </row>
    <row r="52987" spans="68:68" customFormat="1">
      <c r="BP52987" s="90"/>
    </row>
    <row r="52988" spans="68:68" customFormat="1">
      <c r="BP52988" s="90"/>
    </row>
    <row r="52989" spans="68:68" customFormat="1">
      <c r="BP52989" s="90"/>
    </row>
    <row r="52990" spans="68:68" customFormat="1">
      <c r="BP52990" s="90"/>
    </row>
    <row r="52991" spans="68:68" customFormat="1">
      <c r="BP52991" s="90"/>
    </row>
    <row r="52992" spans="68:68" customFormat="1">
      <c r="BP52992" s="90"/>
    </row>
    <row r="52993" spans="68:68" customFormat="1">
      <c r="BP52993" s="90"/>
    </row>
    <row r="52994" spans="68:68" customFormat="1">
      <c r="BP52994" s="90"/>
    </row>
    <row r="52995" spans="68:68" customFormat="1">
      <c r="BP52995" s="90"/>
    </row>
    <row r="52996" spans="68:68" customFormat="1">
      <c r="BP52996" s="90"/>
    </row>
    <row r="52997" spans="68:68" customFormat="1">
      <c r="BP52997" s="90"/>
    </row>
    <row r="52998" spans="68:68" customFormat="1">
      <c r="BP52998" s="90"/>
    </row>
    <row r="52999" spans="68:68" customFormat="1">
      <c r="BP52999" s="90"/>
    </row>
    <row r="53000" spans="68:68" customFormat="1">
      <c r="BP53000" s="90"/>
    </row>
    <row r="53001" spans="68:68" customFormat="1">
      <c r="BP53001" s="90"/>
    </row>
    <row r="53002" spans="68:68" customFormat="1">
      <c r="BP53002" s="90"/>
    </row>
    <row r="53003" spans="68:68" customFormat="1">
      <c r="BP53003" s="90"/>
    </row>
    <row r="53004" spans="68:68" customFormat="1">
      <c r="BP53004" s="90"/>
    </row>
    <row r="53005" spans="68:68" customFormat="1">
      <c r="BP53005" s="90"/>
    </row>
    <row r="53006" spans="68:68" customFormat="1">
      <c r="BP53006" s="90"/>
    </row>
    <row r="53007" spans="68:68" customFormat="1">
      <c r="BP53007" s="90"/>
    </row>
    <row r="53008" spans="68:68" customFormat="1">
      <c r="BP53008" s="90"/>
    </row>
    <row r="53009" spans="68:68" customFormat="1">
      <c r="BP53009" s="90"/>
    </row>
    <row r="53010" spans="68:68" customFormat="1">
      <c r="BP53010" s="90"/>
    </row>
    <row r="53011" spans="68:68" customFormat="1">
      <c r="BP53011" s="90"/>
    </row>
    <row r="53012" spans="68:68" customFormat="1">
      <c r="BP53012" s="90"/>
    </row>
    <row r="53013" spans="68:68" customFormat="1">
      <c r="BP53013" s="90"/>
    </row>
    <row r="53014" spans="68:68" customFormat="1">
      <c r="BP53014" s="90"/>
    </row>
    <row r="53015" spans="68:68" customFormat="1">
      <c r="BP53015" s="90"/>
    </row>
    <row r="53016" spans="68:68" customFormat="1">
      <c r="BP53016" s="90"/>
    </row>
    <row r="53017" spans="68:68" customFormat="1">
      <c r="BP53017" s="90"/>
    </row>
    <row r="53018" spans="68:68" customFormat="1">
      <c r="BP53018" s="90"/>
    </row>
    <row r="53019" spans="68:68" customFormat="1">
      <c r="BP53019" s="90"/>
    </row>
    <row r="53020" spans="68:68" customFormat="1">
      <c r="BP53020" s="90"/>
    </row>
    <row r="53021" spans="68:68" customFormat="1">
      <c r="BP53021" s="90"/>
    </row>
    <row r="53022" spans="68:68" customFormat="1">
      <c r="BP53022" s="90"/>
    </row>
    <row r="53023" spans="68:68" customFormat="1">
      <c r="BP53023" s="90"/>
    </row>
    <row r="53024" spans="68:68" customFormat="1">
      <c r="BP53024" s="90"/>
    </row>
    <row r="53025" spans="68:68" customFormat="1">
      <c r="BP53025" s="90"/>
    </row>
    <row r="53026" spans="68:68" customFormat="1">
      <c r="BP53026" s="90"/>
    </row>
    <row r="53027" spans="68:68" customFormat="1">
      <c r="BP53027" s="90"/>
    </row>
    <row r="53028" spans="68:68" customFormat="1">
      <c r="BP53028" s="90"/>
    </row>
    <row r="53029" spans="68:68" customFormat="1">
      <c r="BP53029" s="90"/>
    </row>
    <row r="53030" spans="68:68" customFormat="1">
      <c r="BP53030" s="90"/>
    </row>
    <row r="53031" spans="68:68" customFormat="1">
      <c r="BP53031" s="90"/>
    </row>
    <row r="53032" spans="68:68" customFormat="1">
      <c r="BP53032" s="90"/>
    </row>
    <row r="53033" spans="68:68" customFormat="1">
      <c r="BP53033" s="90"/>
    </row>
    <row r="53034" spans="68:68" customFormat="1">
      <c r="BP53034" s="90"/>
    </row>
    <row r="53035" spans="68:68" customFormat="1">
      <c r="BP53035" s="90"/>
    </row>
    <row r="53036" spans="68:68" customFormat="1">
      <c r="BP53036" s="90"/>
    </row>
    <row r="53037" spans="68:68" customFormat="1">
      <c r="BP53037" s="90"/>
    </row>
    <row r="53038" spans="68:68" customFormat="1">
      <c r="BP53038" s="90"/>
    </row>
    <row r="53039" spans="68:68" customFormat="1">
      <c r="BP53039" s="90"/>
    </row>
    <row r="53040" spans="68:68" customFormat="1">
      <c r="BP53040" s="90"/>
    </row>
    <row r="53041" spans="68:68" customFormat="1">
      <c r="BP53041" s="90"/>
    </row>
    <row r="53042" spans="68:68" customFormat="1">
      <c r="BP53042" s="90"/>
    </row>
    <row r="53043" spans="68:68" customFormat="1">
      <c r="BP53043" s="90"/>
    </row>
    <row r="53044" spans="68:68" customFormat="1">
      <c r="BP53044" s="90"/>
    </row>
    <row r="53045" spans="68:68" customFormat="1">
      <c r="BP53045" s="90"/>
    </row>
    <row r="53046" spans="68:68" customFormat="1">
      <c r="BP53046" s="90"/>
    </row>
    <row r="53047" spans="68:68" customFormat="1">
      <c r="BP53047" s="90"/>
    </row>
    <row r="53048" spans="68:68" customFormat="1">
      <c r="BP53048" s="90"/>
    </row>
    <row r="53049" spans="68:68" customFormat="1">
      <c r="BP53049" s="90"/>
    </row>
    <row r="53050" spans="68:68" customFormat="1">
      <c r="BP53050" s="90"/>
    </row>
    <row r="53051" spans="68:68" customFormat="1">
      <c r="BP53051" s="90"/>
    </row>
    <row r="53052" spans="68:68" customFormat="1">
      <c r="BP53052" s="90"/>
    </row>
    <row r="53053" spans="68:68" customFormat="1">
      <c r="BP53053" s="90"/>
    </row>
    <row r="53054" spans="68:68" customFormat="1">
      <c r="BP53054" s="90"/>
    </row>
    <row r="53055" spans="68:68" customFormat="1">
      <c r="BP53055" s="90"/>
    </row>
    <row r="53056" spans="68:68" customFormat="1">
      <c r="BP53056" s="90"/>
    </row>
    <row r="53057" spans="68:68" customFormat="1">
      <c r="BP53057" s="90"/>
    </row>
    <row r="53058" spans="68:68" customFormat="1">
      <c r="BP53058" s="90"/>
    </row>
    <row r="53059" spans="68:68" customFormat="1">
      <c r="BP53059" s="90"/>
    </row>
    <row r="53060" spans="68:68" customFormat="1">
      <c r="BP53060" s="90"/>
    </row>
    <row r="53061" spans="68:68" customFormat="1">
      <c r="BP53061" s="90"/>
    </row>
    <row r="53062" spans="68:68" customFormat="1">
      <c r="BP53062" s="90"/>
    </row>
    <row r="53063" spans="68:68" customFormat="1">
      <c r="BP53063" s="90"/>
    </row>
    <row r="53064" spans="68:68" customFormat="1">
      <c r="BP53064" s="90"/>
    </row>
    <row r="53065" spans="68:68" customFormat="1">
      <c r="BP53065" s="90"/>
    </row>
    <row r="53066" spans="68:68" customFormat="1">
      <c r="BP53066" s="90"/>
    </row>
    <row r="53067" spans="68:68" customFormat="1">
      <c r="BP53067" s="90"/>
    </row>
    <row r="53068" spans="68:68" customFormat="1">
      <c r="BP53068" s="90"/>
    </row>
    <row r="53069" spans="68:68" customFormat="1">
      <c r="BP53069" s="90"/>
    </row>
    <row r="53070" spans="68:68" customFormat="1">
      <c r="BP53070" s="90"/>
    </row>
    <row r="53071" spans="68:68" customFormat="1">
      <c r="BP53071" s="90"/>
    </row>
    <row r="53072" spans="68:68" customFormat="1">
      <c r="BP53072" s="90"/>
    </row>
    <row r="53073" spans="68:68" customFormat="1">
      <c r="BP53073" s="90"/>
    </row>
    <row r="53074" spans="68:68" customFormat="1">
      <c r="BP53074" s="90"/>
    </row>
    <row r="53075" spans="68:68" customFormat="1">
      <c r="BP53075" s="90"/>
    </row>
    <row r="53076" spans="68:68" customFormat="1">
      <c r="BP53076" s="90"/>
    </row>
    <row r="53077" spans="68:68" customFormat="1">
      <c r="BP53077" s="90"/>
    </row>
    <row r="53078" spans="68:68" customFormat="1">
      <c r="BP53078" s="90"/>
    </row>
    <row r="53079" spans="68:68" customFormat="1">
      <c r="BP53079" s="90"/>
    </row>
    <row r="53080" spans="68:68" customFormat="1">
      <c r="BP53080" s="90"/>
    </row>
    <row r="53081" spans="68:68" customFormat="1">
      <c r="BP53081" s="90"/>
    </row>
    <row r="53082" spans="68:68" customFormat="1">
      <c r="BP53082" s="90"/>
    </row>
    <row r="53083" spans="68:68" customFormat="1">
      <c r="BP53083" s="90"/>
    </row>
    <row r="53084" spans="68:68" customFormat="1">
      <c r="BP53084" s="90"/>
    </row>
    <row r="53085" spans="68:68" customFormat="1">
      <c r="BP53085" s="90"/>
    </row>
    <row r="53086" spans="68:68" customFormat="1">
      <c r="BP53086" s="90"/>
    </row>
    <row r="53087" spans="68:68" customFormat="1">
      <c r="BP53087" s="90"/>
    </row>
    <row r="53088" spans="68:68" customFormat="1">
      <c r="BP53088" s="90"/>
    </row>
    <row r="53089" spans="68:68" customFormat="1">
      <c r="BP53089" s="90"/>
    </row>
    <row r="53090" spans="68:68" customFormat="1">
      <c r="BP53090" s="90"/>
    </row>
    <row r="53091" spans="68:68" customFormat="1">
      <c r="BP53091" s="90"/>
    </row>
    <row r="53092" spans="68:68" customFormat="1">
      <c r="BP53092" s="90"/>
    </row>
    <row r="53093" spans="68:68" customFormat="1">
      <c r="BP53093" s="90"/>
    </row>
    <row r="53094" spans="68:68" customFormat="1">
      <c r="BP53094" s="90"/>
    </row>
    <row r="53095" spans="68:68" customFormat="1">
      <c r="BP53095" s="90"/>
    </row>
    <row r="53096" spans="68:68" customFormat="1">
      <c r="BP53096" s="90"/>
    </row>
    <row r="53097" spans="68:68" customFormat="1">
      <c r="BP53097" s="90"/>
    </row>
    <row r="53098" spans="68:68" customFormat="1">
      <c r="BP53098" s="90"/>
    </row>
    <row r="53099" spans="68:68" customFormat="1">
      <c r="BP53099" s="90"/>
    </row>
    <row r="53100" spans="68:68" customFormat="1">
      <c r="BP53100" s="90"/>
    </row>
    <row r="53101" spans="68:68" customFormat="1">
      <c r="BP53101" s="90"/>
    </row>
    <row r="53102" spans="68:68" customFormat="1">
      <c r="BP53102" s="90"/>
    </row>
    <row r="53103" spans="68:68" customFormat="1">
      <c r="BP53103" s="90"/>
    </row>
    <row r="53104" spans="68:68" customFormat="1">
      <c r="BP53104" s="90"/>
    </row>
    <row r="53105" spans="68:68" customFormat="1">
      <c r="BP53105" s="90"/>
    </row>
    <row r="53106" spans="68:68" customFormat="1">
      <c r="BP53106" s="90"/>
    </row>
    <row r="53107" spans="68:68" customFormat="1">
      <c r="BP53107" s="90"/>
    </row>
    <row r="53108" spans="68:68" customFormat="1">
      <c r="BP53108" s="90"/>
    </row>
    <row r="53109" spans="68:68" customFormat="1">
      <c r="BP53109" s="90"/>
    </row>
    <row r="53110" spans="68:68" customFormat="1">
      <c r="BP53110" s="90"/>
    </row>
    <row r="53111" spans="68:68" customFormat="1">
      <c r="BP53111" s="90"/>
    </row>
    <row r="53112" spans="68:68" customFormat="1">
      <c r="BP53112" s="90"/>
    </row>
    <row r="53113" spans="68:68" customFormat="1">
      <c r="BP53113" s="90"/>
    </row>
    <row r="53114" spans="68:68" customFormat="1">
      <c r="BP53114" s="90"/>
    </row>
    <row r="53115" spans="68:68" customFormat="1">
      <c r="BP53115" s="90"/>
    </row>
    <row r="53116" spans="68:68" customFormat="1">
      <c r="BP53116" s="90"/>
    </row>
    <row r="53117" spans="68:68" customFormat="1">
      <c r="BP53117" s="90"/>
    </row>
    <row r="53118" spans="68:68" customFormat="1">
      <c r="BP53118" s="90"/>
    </row>
    <row r="53119" spans="68:68" customFormat="1">
      <c r="BP53119" s="90"/>
    </row>
    <row r="53120" spans="68:68" customFormat="1">
      <c r="BP53120" s="90"/>
    </row>
    <row r="53121" spans="68:68" customFormat="1">
      <c r="BP53121" s="90"/>
    </row>
    <row r="53122" spans="68:68" customFormat="1">
      <c r="BP53122" s="90"/>
    </row>
    <row r="53123" spans="68:68" customFormat="1">
      <c r="BP53123" s="90"/>
    </row>
    <row r="53124" spans="68:68" customFormat="1">
      <c r="BP53124" s="90"/>
    </row>
    <row r="53125" spans="68:68" customFormat="1">
      <c r="BP53125" s="90"/>
    </row>
    <row r="53126" spans="68:68" customFormat="1">
      <c r="BP53126" s="90"/>
    </row>
    <row r="53127" spans="68:68" customFormat="1">
      <c r="BP53127" s="90"/>
    </row>
    <row r="53128" spans="68:68" customFormat="1">
      <c r="BP53128" s="90"/>
    </row>
    <row r="53129" spans="68:68" customFormat="1">
      <c r="BP53129" s="90"/>
    </row>
    <row r="53130" spans="68:68" customFormat="1">
      <c r="BP53130" s="90"/>
    </row>
    <row r="53131" spans="68:68" customFormat="1">
      <c r="BP53131" s="90"/>
    </row>
    <row r="53132" spans="68:68" customFormat="1">
      <c r="BP53132" s="90"/>
    </row>
    <row r="53133" spans="68:68" customFormat="1">
      <c r="BP53133" s="90"/>
    </row>
    <row r="53134" spans="68:68" customFormat="1">
      <c r="BP53134" s="90"/>
    </row>
    <row r="53135" spans="68:68" customFormat="1">
      <c r="BP53135" s="90"/>
    </row>
    <row r="53136" spans="68:68" customFormat="1">
      <c r="BP53136" s="90"/>
    </row>
    <row r="53137" spans="68:68" customFormat="1">
      <c r="BP53137" s="90"/>
    </row>
    <row r="53138" spans="68:68" customFormat="1">
      <c r="BP53138" s="90"/>
    </row>
    <row r="53139" spans="68:68" customFormat="1">
      <c r="BP53139" s="90"/>
    </row>
    <row r="53140" spans="68:68" customFormat="1">
      <c r="BP53140" s="90"/>
    </row>
    <row r="53141" spans="68:68" customFormat="1">
      <c r="BP53141" s="90"/>
    </row>
    <row r="53142" spans="68:68" customFormat="1">
      <c r="BP53142" s="90"/>
    </row>
    <row r="53143" spans="68:68" customFormat="1">
      <c r="BP53143" s="90"/>
    </row>
    <row r="53144" spans="68:68" customFormat="1">
      <c r="BP53144" s="90"/>
    </row>
    <row r="53145" spans="68:68" customFormat="1">
      <c r="BP53145" s="90"/>
    </row>
    <row r="53146" spans="68:68" customFormat="1">
      <c r="BP53146" s="90"/>
    </row>
    <row r="53147" spans="68:68" customFormat="1">
      <c r="BP53147" s="90"/>
    </row>
    <row r="53148" spans="68:68" customFormat="1">
      <c r="BP53148" s="90"/>
    </row>
    <row r="53149" spans="68:68" customFormat="1">
      <c r="BP53149" s="90"/>
    </row>
    <row r="53150" spans="68:68" customFormat="1">
      <c r="BP53150" s="90"/>
    </row>
    <row r="53151" spans="68:68" customFormat="1">
      <c r="BP53151" s="90"/>
    </row>
    <row r="53152" spans="68:68" customFormat="1">
      <c r="BP53152" s="90"/>
    </row>
    <row r="53153" spans="68:68" customFormat="1">
      <c r="BP53153" s="90"/>
    </row>
    <row r="53154" spans="68:68" customFormat="1">
      <c r="BP53154" s="90"/>
    </row>
    <row r="53155" spans="68:68" customFormat="1">
      <c r="BP53155" s="90"/>
    </row>
    <row r="53156" spans="68:68" customFormat="1">
      <c r="BP53156" s="90"/>
    </row>
    <row r="53157" spans="68:68" customFormat="1">
      <c r="BP53157" s="90"/>
    </row>
    <row r="53158" spans="68:68" customFormat="1">
      <c r="BP53158" s="90"/>
    </row>
    <row r="53159" spans="68:68" customFormat="1">
      <c r="BP53159" s="90"/>
    </row>
    <row r="53160" spans="68:68" customFormat="1">
      <c r="BP53160" s="90"/>
    </row>
    <row r="53161" spans="68:68" customFormat="1">
      <c r="BP53161" s="90"/>
    </row>
    <row r="53162" spans="68:68" customFormat="1">
      <c r="BP53162" s="90"/>
    </row>
    <row r="53163" spans="68:68" customFormat="1">
      <c r="BP53163" s="90"/>
    </row>
    <row r="53164" spans="68:68" customFormat="1">
      <c r="BP53164" s="90"/>
    </row>
    <row r="53165" spans="68:68" customFormat="1">
      <c r="BP53165" s="90"/>
    </row>
    <row r="53166" spans="68:68" customFormat="1">
      <c r="BP53166" s="90"/>
    </row>
    <row r="53167" spans="68:68" customFormat="1">
      <c r="BP53167" s="90"/>
    </row>
    <row r="53168" spans="68:68" customFormat="1">
      <c r="BP53168" s="90"/>
    </row>
    <row r="53169" spans="68:68" customFormat="1">
      <c r="BP53169" s="90"/>
    </row>
    <row r="53170" spans="68:68" customFormat="1">
      <c r="BP53170" s="90"/>
    </row>
    <row r="53171" spans="68:68" customFormat="1">
      <c r="BP53171" s="90"/>
    </row>
    <row r="53172" spans="68:68" customFormat="1">
      <c r="BP53172" s="90"/>
    </row>
    <row r="53173" spans="68:68" customFormat="1">
      <c r="BP53173" s="90"/>
    </row>
    <row r="53174" spans="68:68" customFormat="1">
      <c r="BP53174" s="90"/>
    </row>
    <row r="53175" spans="68:68" customFormat="1">
      <c r="BP53175" s="90"/>
    </row>
    <row r="53176" spans="68:68" customFormat="1">
      <c r="BP53176" s="90"/>
    </row>
    <row r="53177" spans="68:68" customFormat="1">
      <c r="BP53177" s="90"/>
    </row>
    <row r="53178" spans="68:68" customFormat="1">
      <c r="BP53178" s="90"/>
    </row>
    <row r="53179" spans="68:68" customFormat="1">
      <c r="BP53179" s="90"/>
    </row>
    <row r="53180" spans="68:68" customFormat="1">
      <c r="BP53180" s="90"/>
    </row>
    <row r="53181" spans="68:68" customFormat="1">
      <c r="BP53181" s="90"/>
    </row>
    <row r="53182" spans="68:68" customFormat="1">
      <c r="BP53182" s="90"/>
    </row>
    <row r="53183" spans="68:68" customFormat="1">
      <c r="BP53183" s="90"/>
    </row>
    <row r="53184" spans="68:68" customFormat="1">
      <c r="BP53184" s="90"/>
    </row>
    <row r="53185" spans="68:68" customFormat="1">
      <c r="BP53185" s="90"/>
    </row>
    <row r="53186" spans="68:68" customFormat="1">
      <c r="BP53186" s="90"/>
    </row>
    <row r="53187" spans="68:68" customFormat="1">
      <c r="BP53187" s="90"/>
    </row>
    <row r="53188" spans="68:68" customFormat="1">
      <c r="BP53188" s="90"/>
    </row>
    <row r="53189" spans="68:68" customFormat="1">
      <c r="BP53189" s="90"/>
    </row>
    <row r="53190" spans="68:68" customFormat="1">
      <c r="BP53190" s="90"/>
    </row>
    <row r="53191" spans="68:68" customFormat="1">
      <c r="BP53191" s="90"/>
    </row>
    <row r="53192" spans="68:68" customFormat="1">
      <c r="BP53192" s="90"/>
    </row>
    <row r="53193" spans="68:68" customFormat="1">
      <c r="BP53193" s="90"/>
    </row>
    <row r="53194" spans="68:68" customFormat="1">
      <c r="BP53194" s="90"/>
    </row>
    <row r="53195" spans="68:68" customFormat="1">
      <c r="BP53195" s="90"/>
    </row>
    <row r="53196" spans="68:68" customFormat="1">
      <c r="BP53196" s="90"/>
    </row>
    <row r="53197" spans="68:68" customFormat="1">
      <c r="BP53197" s="90"/>
    </row>
    <row r="53198" spans="68:68" customFormat="1">
      <c r="BP53198" s="90"/>
    </row>
    <row r="53199" spans="68:68" customFormat="1">
      <c r="BP53199" s="90"/>
    </row>
    <row r="53200" spans="68:68" customFormat="1">
      <c r="BP53200" s="90"/>
    </row>
    <row r="53201" spans="68:68" customFormat="1">
      <c r="BP53201" s="90"/>
    </row>
    <row r="53202" spans="68:68" customFormat="1">
      <c r="BP53202" s="90"/>
    </row>
    <row r="53203" spans="68:68" customFormat="1">
      <c r="BP53203" s="90"/>
    </row>
    <row r="53204" spans="68:68" customFormat="1">
      <c r="BP53204" s="90"/>
    </row>
    <row r="53205" spans="68:68" customFormat="1">
      <c r="BP53205" s="90"/>
    </row>
    <row r="53206" spans="68:68" customFormat="1">
      <c r="BP53206" s="90"/>
    </row>
    <row r="53207" spans="68:68" customFormat="1">
      <c r="BP53207" s="90"/>
    </row>
    <row r="53208" spans="68:68" customFormat="1">
      <c r="BP53208" s="90"/>
    </row>
    <row r="53209" spans="68:68" customFormat="1">
      <c r="BP53209" s="90"/>
    </row>
    <row r="53210" spans="68:68" customFormat="1">
      <c r="BP53210" s="90"/>
    </row>
    <row r="53211" spans="68:68" customFormat="1">
      <c r="BP53211" s="90"/>
    </row>
    <row r="53212" spans="68:68" customFormat="1">
      <c r="BP53212" s="90"/>
    </row>
    <row r="53213" spans="68:68" customFormat="1">
      <c r="BP53213" s="90"/>
    </row>
    <row r="53214" spans="68:68" customFormat="1">
      <c r="BP53214" s="90"/>
    </row>
    <row r="53215" spans="68:68" customFormat="1">
      <c r="BP53215" s="90"/>
    </row>
    <row r="53216" spans="68:68" customFormat="1">
      <c r="BP53216" s="90"/>
    </row>
    <row r="53217" spans="68:68" customFormat="1">
      <c r="BP53217" s="90"/>
    </row>
    <row r="53218" spans="68:68" customFormat="1">
      <c r="BP53218" s="90"/>
    </row>
    <row r="53219" spans="68:68" customFormat="1">
      <c r="BP53219" s="90"/>
    </row>
    <row r="53220" spans="68:68" customFormat="1">
      <c r="BP53220" s="90"/>
    </row>
    <row r="53221" spans="68:68" customFormat="1">
      <c r="BP53221" s="90"/>
    </row>
    <row r="53222" spans="68:68" customFormat="1">
      <c r="BP53222" s="90"/>
    </row>
    <row r="53223" spans="68:68" customFormat="1">
      <c r="BP53223" s="90"/>
    </row>
    <row r="53224" spans="68:68" customFormat="1">
      <c r="BP53224" s="90"/>
    </row>
    <row r="53225" spans="68:68" customFormat="1">
      <c r="BP53225" s="90"/>
    </row>
    <row r="53226" spans="68:68" customFormat="1">
      <c r="BP53226" s="90"/>
    </row>
    <row r="53227" spans="68:68" customFormat="1">
      <c r="BP53227" s="90"/>
    </row>
    <row r="53228" spans="68:68" customFormat="1">
      <c r="BP53228" s="90"/>
    </row>
    <row r="53229" spans="68:68" customFormat="1">
      <c r="BP53229" s="90"/>
    </row>
    <row r="53230" spans="68:68" customFormat="1">
      <c r="BP53230" s="90"/>
    </row>
    <row r="53231" spans="68:68" customFormat="1">
      <c r="BP53231" s="90"/>
    </row>
    <row r="53232" spans="68:68" customFormat="1">
      <c r="BP53232" s="90"/>
    </row>
    <row r="53233" spans="68:68" customFormat="1">
      <c r="BP53233" s="90"/>
    </row>
    <row r="53234" spans="68:68" customFormat="1">
      <c r="BP53234" s="90"/>
    </row>
    <row r="53235" spans="68:68" customFormat="1">
      <c r="BP53235" s="90"/>
    </row>
    <row r="53236" spans="68:68" customFormat="1">
      <c r="BP53236" s="90"/>
    </row>
    <row r="53237" spans="68:68" customFormat="1">
      <c r="BP53237" s="90"/>
    </row>
    <row r="53238" spans="68:68" customFormat="1">
      <c r="BP53238" s="90"/>
    </row>
    <row r="53239" spans="68:68" customFormat="1">
      <c r="BP53239" s="90"/>
    </row>
    <row r="53240" spans="68:68" customFormat="1">
      <c r="BP53240" s="90"/>
    </row>
    <row r="53241" spans="68:68" customFormat="1">
      <c r="BP53241" s="90"/>
    </row>
    <row r="53242" spans="68:68" customFormat="1">
      <c r="BP53242" s="90"/>
    </row>
    <row r="53243" spans="68:68" customFormat="1">
      <c r="BP53243" s="90"/>
    </row>
    <row r="53244" spans="68:68" customFormat="1">
      <c r="BP53244" s="90"/>
    </row>
    <row r="53245" spans="68:68" customFormat="1">
      <c r="BP53245" s="90"/>
    </row>
    <row r="53246" spans="68:68" customFormat="1">
      <c r="BP53246" s="90"/>
    </row>
    <row r="53247" spans="68:68" customFormat="1">
      <c r="BP53247" s="90"/>
    </row>
    <row r="53248" spans="68:68" customFormat="1">
      <c r="BP53248" s="90"/>
    </row>
    <row r="53249" spans="68:68" customFormat="1">
      <c r="BP53249" s="90"/>
    </row>
    <row r="53250" spans="68:68" customFormat="1">
      <c r="BP53250" s="90"/>
    </row>
    <row r="53251" spans="68:68" customFormat="1">
      <c r="BP53251" s="90"/>
    </row>
    <row r="53252" spans="68:68" customFormat="1">
      <c r="BP53252" s="90"/>
    </row>
    <row r="53253" spans="68:68" customFormat="1">
      <c r="BP53253" s="90"/>
    </row>
    <row r="53254" spans="68:68" customFormat="1">
      <c r="BP53254" s="90"/>
    </row>
    <row r="53255" spans="68:68" customFormat="1">
      <c r="BP53255" s="90"/>
    </row>
    <row r="53256" spans="68:68" customFormat="1">
      <c r="BP53256" s="90"/>
    </row>
    <row r="53257" spans="68:68" customFormat="1">
      <c r="BP53257" s="90"/>
    </row>
    <row r="53258" spans="68:68" customFormat="1">
      <c r="BP53258" s="90"/>
    </row>
    <row r="53259" spans="68:68" customFormat="1">
      <c r="BP53259" s="90"/>
    </row>
    <row r="53260" spans="68:68" customFormat="1">
      <c r="BP53260" s="90"/>
    </row>
    <row r="53261" spans="68:68" customFormat="1">
      <c r="BP53261" s="90"/>
    </row>
    <row r="53262" spans="68:68" customFormat="1">
      <c r="BP53262" s="90"/>
    </row>
    <row r="53263" spans="68:68" customFormat="1">
      <c r="BP53263" s="90"/>
    </row>
    <row r="53264" spans="68:68" customFormat="1">
      <c r="BP53264" s="90"/>
    </row>
    <row r="53265" spans="68:68" customFormat="1">
      <c r="BP53265" s="90"/>
    </row>
    <row r="53266" spans="68:68" customFormat="1">
      <c r="BP53266" s="90"/>
    </row>
    <row r="53267" spans="68:68" customFormat="1">
      <c r="BP53267" s="90"/>
    </row>
    <row r="53268" spans="68:68" customFormat="1">
      <c r="BP53268" s="90"/>
    </row>
    <row r="53269" spans="68:68" customFormat="1">
      <c r="BP53269" s="90"/>
    </row>
    <row r="53270" spans="68:68" customFormat="1">
      <c r="BP53270" s="90"/>
    </row>
    <row r="53271" spans="68:68" customFormat="1">
      <c r="BP53271" s="90"/>
    </row>
    <row r="53272" spans="68:68" customFormat="1">
      <c r="BP53272" s="90"/>
    </row>
    <row r="53273" spans="68:68" customFormat="1">
      <c r="BP53273" s="90"/>
    </row>
    <row r="53274" spans="68:68" customFormat="1">
      <c r="BP53274" s="90"/>
    </row>
    <row r="53275" spans="68:68" customFormat="1">
      <c r="BP53275" s="90"/>
    </row>
    <row r="53276" spans="68:68" customFormat="1">
      <c r="BP53276" s="90"/>
    </row>
    <row r="53277" spans="68:68" customFormat="1">
      <c r="BP53277" s="90"/>
    </row>
    <row r="53278" spans="68:68" customFormat="1">
      <c r="BP53278" s="90"/>
    </row>
    <row r="53279" spans="68:68" customFormat="1">
      <c r="BP53279" s="90"/>
    </row>
    <row r="53280" spans="68:68" customFormat="1">
      <c r="BP53280" s="90"/>
    </row>
    <row r="53281" spans="68:68" customFormat="1">
      <c r="BP53281" s="90"/>
    </row>
    <row r="53282" spans="68:68" customFormat="1">
      <c r="BP53282" s="90"/>
    </row>
    <row r="53283" spans="68:68" customFormat="1">
      <c r="BP53283" s="90"/>
    </row>
    <row r="53284" spans="68:68" customFormat="1">
      <c r="BP53284" s="90"/>
    </row>
    <row r="53285" spans="68:68" customFormat="1">
      <c r="BP53285" s="90"/>
    </row>
    <row r="53286" spans="68:68" customFormat="1">
      <c r="BP53286" s="90"/>
    </row>
    <row r="53287" spans="68:68" customFormat="1">
      <c r="BP53287" s="90"/>
    </row>
    <row r="53288" spans="68:68" customFormat="1">
      <c r="BP53288" s="90"/>
    </row>
    <row r="53289" spans="68:68" customFormat="1">
      <c r="BP53289" s="90"/>
    </row>
    <row r="53290" spans="68:68" customFormat="1">
      <c r="BP53290" s="90"/>
    </row>
    <row r="53291" spans="68:68" customFormat="1">
      <c r="BP53291" s="90"/>
    </row>
    <row r="53292" spans="68:68" customFormat="1">
      <c r="BP53292" s="90"/>
    </row>
    <row r="53293" spans="68:68" customFormat="1">
      <c r="BP53293" s="90"/>
    </row>
    <row r="53294" spans="68:68" customFormat="1">
      <c r="BP53294" s="90"/>
    </row>
    <row r="53295" spans="68:68" customFormat="1">
      <c r="BP53295" s="90"/>
    </row>
    <row r="53296" spans="68:68" customFormat="1">
      <c r="BP53296" s="90"/>
    </row>
    <row r="53297" spans="68:68" customFormat="1">
      <c r="BP53297" s="90"/>
    </row>
    <row r="53298" spans="68:68" customFormat="1">
      <c r="BP53298" s="90"/>
    </row>
    <row r="53299" spans="68:68" customFormat="1">
      <c r="BP53299" s="90"/>
    </row>
    <row r="53300" spans="68:68" customFormat="1">
      <c r="BP53300" s="90"/>
    </row>
    <row r="53301" spans="68:68" customFormat="1">
      <c r="BP53301" s="90"/>
    </row>
    <row r="53302" spans="68:68" customFormat="1">
      <c r="BP53302" s="90"/>
    </row>
    <row r="53303" spans="68:68" customFormat="1">
      <c r="BP53303" s="90"/>
    </row>
    <row r="53304" spans="68:68" customFormat="1">
      <c r="BP53304" s="90"/>
    </row>
    <row r="53305" spans="68:68" customFormat="1">
      <c r="BP53305" s="90"/>
    </row>
    <row r="53306" spans="68:68" customFormat="1">
      <c r="BP53306" s="90"/>
    </row>
    <row r="53307" spans="68:68" customFormat="1">
      <c r="BP53307" s="90"/>
    </row>
    <row r="53308" spans="68:68" customFormat="1">
      <c r="BP53308" s="90"/>
    </row>
    <row r="53309" spans="68:68" customFormat="1">
      <c r="BP53309" s="90"/>
    </row>
    <row r="53310" spans="68:68" customFormat="1">
      <c r="BP53310" s="90"/>
    </row>
    <row r="53311" spans="68:68" customFormat="1">
      <c r="BP53311" s="90"/>
    </row>
    <row r="53312" spans="68:68" customFormat="1">
      <c r="BP53312" s="90"/>
    </row>
    <row r="53313" spans="68:68" customFormat="1">
      <c r="BP53313" s="90"/>
    </row>
    <row r="53314" spans="68:68" customFormat="1">
      <c r="BP53314" s="90"/>
    </row>
    <row r="53315" spans="68:68" customFormat="1">
      <c r="BP53315" s="90"/>
    </row>
    <row r="53316" spans="68:68" customFormat="1">
      <c r="BP53316" s="90"/>
    </row>
    <row r="53317" spans="68:68" customFormat="1">
      <c r="BP53317" s="90"/>
    </row>
    <row r="53318" spans="68:68" customFormat="1">
      <c r="BP53318" s="90"/>
    </row>
    <row r="53319" spans="68:68" customFormat="1">
      <c r="BP53319" s="90"/>
    </row>
    <row r="53320" spans="68:68" customFormat="1">
      <c r="BP53320" s="90"/>
    </row>
    <row r="53321" spans="68:68" customFormat="1">
      <c r="BP53321" s="90"/>
    </row>
    <row r="53322" spans="68:68" customFormat="1">
      <c r="BP53322" s="90"/>
    </row>
    <row r="53323" spans="68:68" customFormat="1">
      <c r="BP53323" s="90"/>
    </row>
    <row r="53324" spans="68:68" customFormat="1">
      <c r="BP53324" s="90"/>
    </row>
    <row r="53325" spans="68:68" customFormat="1">
      <c r="BP53325" s="90"/>
    </row>
    <row r="53326" spans="68:68" customFormat="1">
      <c r="BP53326" s="90"/>
    </row>
    <row r="53327" spans="68:68" customFormat="1">
      <c r="BP53327" s="90"/>
    </row>
    <row r="53328" spans="68:68" customFormat="1">
      <c r="BP53328" s="90"/>
    </row>
    <row r="53329" spans="68:68" customFormat="1">
      <c r="BP53329" s="90"/>
    </row>
    <row r="53330" spans="68:68" customFormat="1">
      <c r="BP53330" s="90"/>
    </row>
    <row r="53331" spans="68:68" customFormat="1">
      <c r="BP53331" s="90"/>
    </row>
    <row r="53332" spans="68:68" customFormat="1">
      <c r="BP53332" s="90"/>
    </row>
    <row r="53333" spans="68:68" customFormat="1">
      <c r="BP53333" s="90"/>
    </row>
    <row r="53334" spans="68:68" customFormat="1">
      <c r="BP53334" s="90"/>
    </row>
    <row r="53335" spans="68:68" customFormat="1">
      <c r="BP53335" s="90"/>
    </row>
    <row r="53336" spans="68:68" customFormat="1">
      <c r="BP53336" s="90"/>
    </row>
    <row r="53337" spans="68:68" customFormat="1">
      <c r="BP53337" s="90"/>
    </row>
    <row r="53338" spans="68:68" customFormat="1">
      <c r="BP53338" s="90"/>
    </row>
    <row r="53339" spans="68:68" customFormat="1">
      <c r="BP53339" s="90"/>
    </row>
    <row r="53340" spans="68:68" customFormat="1">
      <c r="BP53340" s="90"/>
    </row>
    <row r="53341" spans="68:68" customFormat="1">
      <c r="BP53341" s="90"/>
    </row>
    <row r="53342" spans="68:68" customFormat="1">
      <c r="BP53342" s="90"/>
    </row>
    <row r="53343" spans="68:68" customFormat="1">
      <c r="BP53343" s="90"/>
    </row>
    <row r="53344" spans="68:68" customFormat="1">
      <c r="BP53344" s="90"/>
    </row>
    <row r="53345" spans="68:68" customFormat="1">
      <c r="BP53345" s="90"/>
    </row>
    <row r="53346" spans="68:68" customFormat="1">
      <c r="BP53346" s="90"/>
    </row>
    <row r="53347" spans="68:68" customFormat="1">
      <c r="BP53347" s="90"/>
    </row>
    <row r="53348" spans="68:68" customFormat="1">
      <c r="BP53348" s="90"/>
    </row>
    <row r="53349" spans="68:68" customFormat="1">
      <c r="BP53349" s="90"/>
    </row>
    <row r="53350" spans="68:68" customFormat="1">
      <c r="BP53350" s="90"/>
    </row>
    <row r="53351" spans="68:68" customFormat="1">
      <c r="BP53351" s="90"/>
    </row>
    <row r="53352" spans="68:68" customFormat="1">
      <c r="BP53352" s="90"/>
    </row>
    <row r="53353" spans="68:68" customFormat="1">
      <c r="BP53353" s="90"/>
    </row>
    <row r="53354" spans="68:68" customFormat="1">
      <c r="BP53354" s="90"/>
    </row>
    <row r="53355" spans="68:68" customFormat="1">
      <c r="BP53355" s="90"/>
    </row>
    <row r="53356" spans="68:68" customFormat="1">
      <c r="BP53356" s="90"/>
    </row>
    <row r="53357" spans="68:68" customFormat="1">
      <c r="BP53357" s="90"/>
    </row>
    <row r="53358" spans="68:68" customFormat="1">
      <c r="BP53358" s="90"/>
    </row>
    <row r="53359" spans="68:68" customFormat="1">
      <c r="BP53359" s="90"/>
    </row>
    <row r="53360" spans="68:68" customFormat="1">
      <c r="BP53360" s="90"/>
    </row>
    <row r="53361" spans="68:68" customFormat="1">
      <c r="BP53361" s="90"/>
    </row>
    <row r="53362" spans="68:68" customFormat="1">
      <c r="BP53362" s="90"/>
    </row>
    <row r="53363" spans="68:68" customFormat="1">
      <c r="BP53363" s="90"/>
    </row>
    <row r="53364" spans="68:68" customFormat="1">
      <c r="BP53364" s="90"/>
    </row>
    <row r="53365" spans="68:68" customFormat="1">
      <c r="BP53365" s="90"/>
    </row>
    <row r="53366" spans="68:68" customFormat="1">
      <c r="BP53366" s="90"/>
    </row>
    <row r="53367" spans="68:68" customFormat="1">
      <c r="BP53367" s="90"/>
    </row>
    <row r="53368" spans="68:68" customFormat="1">
      <c r="BP53368" s="90"/>
    </row>
    <row r="53369" spans="68:68" customFormat="1">
      <c r="BP53369" s="90"/>
    </row>
    <row r="53370" spans="68:68" customFormat="1">
      <c r="BP53370" s="90"/>
    </row>
    <row r="53371" spans="68:68" customFormat="1">
      <c r="BP53371" s="90"/>
    </row>
    <row r="53372" spans="68:68" customFormat="1">
      <c r="BP53372" s="90"/>
    </row>
    <row r="53373" spans="68:68" customFormat="1">
      <c r="BP53373" s="90"/>
    </row>
    <row r="53374" spans="68:68" customFormat="1">
      <c r="BP53374" s="90"/>
    </row>
    <row r="53375" spans="68:68" customFormat="1">
      <c r="BP53375" s="90"/>
    </row>
    <row r="53376" spans="68:68" customFormat="1">
      <c r="BP53376" s="90"/>
    </row>
    <row r="53377" spans="68:68" customFormat="1">
      <c r="BP53377" s="90"/>
    </row>
    <row r="53378" spans="68:68" customFormat="1">
      <c r="BP53378" s="90"/>
    </row>
    <row r="53379" spans="68:68" customFormat="1">
      <c r="BP53379" s="90"/>
    </row>
    <row r="53380" spans="68:68" customFormat="1">
      <c r="BP53380" s="90"/>
    </row>
    <row r="53381" spans="68:68" customFormat="1">
      <c r="BP53381" s="90"/>
    </row>
    <row r="53382" spans="68:68" customFormat="1">
      <c r="BP53382" s="90"/>
    </row>
    <row r="53383" spans="68:68" customFormat="1">
      <c r="BP53383" s="90"/>
    </row>
    <row r="53384" spans="68:68" customFormat="1">
      <c r="BP53384" s="90"/>
    </row>
    <row r="53385" spans="68:68" customFormat="1">
      <c r="BP53385" s="90"/>
    </row>
    <row r="53386" spans="68:68" customFormat="1">
      <c r="BP53386" s="90"/>
    </row>
    <row r="53387" spans="68:68" customFormat="1">
      <c r="BP53387" s="90"/>
    </row>
    <row r="53388" spans="68:68" customFormat="1">
      <c r="BP53388" s="90"/>
    </row>
    <row r="53389" spans="68:68" customFormat="1">
      <c r="BP53389" s="90"/>
    </row>
    <row r="53390" spans="68:68" customFormat="1">
      <c r="BP53390" s="90"/>
    </row>
    <row r="53391" spans="68:68" customFormat="1">
      <c r="BP53391" s="90"/>
    </row>
    <row r="53392" spans="68:68" customFormat="1">
      <c r="BP53392" s="90"/>
    </row>
    <row r="53393" spans="68:68" customFormat="1">
      <c r="BP53393" s="90"/>
    </row>
    <row r="53394" spans="68:68" customFormat="1">
      <c r="BP53394" s="90"/>
    </row>
    <row r="53395" spans="68:68" customFormat="1">
      <c r="BP53395" s="90"/>
    </row>
    <row r="53396" spans="68:68" customFormat="1">
      <c r="BP53396" s="90"/>
    </row>
    <row r="53397" spans="68:68" customFormat="1">
      <c r="BP53397" s="90"/>
    </row>
    <row r="53398" spans="68:68" customFormat="1">
      <c r="BP53398" s="90"/>
    </row>
    <row r="53399" spans="68:68" customFormat="1">
      <c r="BP53399" s="90"/>
    </row>
    <row r="53400" spans="68:68" customFormat="1">
      <c r="BP53400" s="90"/>
    </row>
    <row r="53401" spans="68:68" customFormat="1">
      <c r="BP53401" s="90"/>
    </row>
    <row r="53402" spans="68:68" customFormat="1">
      <c r="BP53402" s="90"/>
    </row>
    <row r="53403" spans="68:68" customFormat="1">
      <c r="BP53403" s="90"/>
    </row>
    <row r="53404" spans="68:68" customFormat="1">
      <c r="BP53404" s="90"/>
    </row>
    <row r="53405" spans="68:68" customFormat="1">
      <c r="BP53405" s="90"/>
    </row>
    <row r="53406" spans="68:68" customFormat="1">
      <c r="BP53406" s="90"/>
    </row>
    <row r="53407" spans="68:68" customFormat="1">
      <c r="BP53407" s="90"/>
    </row>
    <row r="53408" spans="68:68" customFormat="1">
      <c r="BP53408" s="90"/>
    </row>
    <row r="53409" spans="68:68" customFormat="1">
      <c r="BP53409" s="90"/>
    </row>
    <row r="53410" spans="68:68" customFormat="1">
      <c r="BP53410" s="90"/>
    </row>
    <row r="53411" spans="68:68" customFormat="1">
      <c r="BP53411" s="90"/>
    </row>
    <row r="53412" spans="68:68" customFormat="1">
      <c r="BP53412" s="90"/>
    </row>
    <row r="53413" spans="68:68" customFormat="1">
      <c r="BP53413" s="90"/>
    </row>
    <row r="53414" spans="68:68" customFormat="1">
      <c r="BP53414" s="90"/>
    </row>
    <row r="53415" spans="68:68" customFormat="1">
      <c r="BP53415" s="90"/>
    </row>
    <row r="53416" spans="68:68" customFormat="1">
      <c r="BP53416" s="90"/>
    </row>
    <row r="53417" spans="68:68" customFormat="1">
      <c r="BP53417" s="90"/>
    </row>
    <row r="53418" spans="68:68" customFormat="1">
      <c r="BP53418" s="90"/>
    </row>
    <row r="53419" spans="68:68" customFormat="1">
      <c r="BP53419" s="90"/>
    </row>
    <row r="53420" spans="68:68" customFormat="1">
      <c r="BP53420" s="90"/>
    </row>
    <row r="53421" spans="68:68" customFormat="1">
      <c r="BP53421" s="90"/>
    </row>
    <row r="53422" spans="68:68" customFormat="1">
      <c r="BP53422" s="90"/>
    </row>
    <row r="53423" spans="68:68" customFormat="1">
      <c r="BP53423" s="90"/>
    </row>
    <row r="53424" spans="68:68" customFormat="1">
      <c r="BP53424" s="90"/>
    </row>
    <row r="53425" spans="68:68" customFormat="1">
      <c r="BP53425" s="90"/>
    </row>
    <row r="53426" spans="68:68" customFormat="1">
      <c r="BP53426" s="90"/>
    </row>
    <row r="53427" spans="68:68" customFormat="1">
      <c r="BP53427" s="90"/>
    </row>
    <row r="53428" spans="68:68" customFormat="1">
      <c r="BP53428" s="90"/>
    </row>
    <row r="53429" spans="68:68" customFormat="1">
      <c r="BP53429" s="90"/>
    </row>
    <row r="53430" spans="68:68" customFormat="1">
      <c r="BP53430" s="90"/>
    </row>
    <row r="53431" spans="68:68" customFormat="1">
      <c r="BP53431" s="90"/>
    </row>
    <row r="53432" spans="68:68" customFormat="1">
      <c r="BP53432" s="90"/>
    </row>
    <row r="53433" spans="68:68" customFormat="1">
      <c r="BP53433" s="90"/>
    </row>
    <row r="53434" spans="68:68" customFormat="1">
      <c r="BP53434" s="90"/>
    </row>
    <row r="53435" spans="68:68" customFormat="1">
      <c r="BP53435" s="90"/>
    </row>
    <row r="53436" spans="68:68" customFormat="1">
      <c r="BP53436" s="90"/>
    </row>
    <row r="53437" spans="68:68" customFormat="1">
      <c r="BP53437" s="90"/>
    </row>
    <row r="53438" spans="68:68" customFormat="1">
      <c r="BP53438" s="90"/>
    </row>
    <row r="53439" spans="68:68" customFormat="1">
      <c r="BP53439" s="90"/>
    </row>
    <row r="53440" spans="68:68" customFormat="1">
      <c r="BP53440" s="90"/>
    </row>
    <row r="53441" spans="68:68" customFormat="1">
      <c r="BP53441" s="90"/>
    </row>
    <row r="53442" spans="68:68" customFormat="1">
      <c r="BP53442" s="90"/>
    </row>
    <row r="53443" spans="68:68" customFormat="1">
      <c r="BP53443" s="90"/>
    </row>
    <row r="53444" spans="68:68" customFormat="1">
      <c r="BP53444" s="90"/>
    </row>
    <row r="53445" spans="68:68" customFormat="1">
      <c r="BP53445" s="90"/>
    </row>
    <row r="53446" spans="68:68" customFormat="1">
      <c r="BP53446" s="90"/>
    </row>
    <row r="53447" spans="68:68" customFormat="1">
      <c r="BP53447" s="90"/>
    </row>
    <row r="53448" spans="68:68" customFormat="1">
      <c r="BP53448" s="90"/>
    </row>
    <row r="53449" spans="68:68" customFormat="1">
      <c r="BP53449" s="90"/>
    </row>
    <row r="53450" spans="68:68" customFormat="1">
      <c r="BP53450" s="90"/>
    </row>
    <row r="53451" spans="68:68" customFormat="1">
      <c r="BP53451" s="90"/>
    </row>
    <row r="53452" spans="68:68" customFormat="1">
      <c r="BP53452" s="90"/>
    </row>
    <row r="53453" spans="68:68" customFormat="1">
      <c r="BP53453" s="90"/>
    </row>
    <row r="53454" spans="68:68" customFormat="1">
      <c r="BP53454" s="90"/>
    </row>
    <row r="53455" spans="68:68" customFormat="1">
      <c r="BP53455" s="90"/>
    </row>
    <row r="53456" spans="68:68" customFormat="1">
      <c r="BP53456" s="90"/>
    </row>
    <row r="53457" spans="68:68" customFormat="1">
      <c r="BP53457" s="90"/>
    </row>
    <row r="53458" spans="68:68" customFormat="1">
      <c r="BP53458" s="90"/>
    </row>
    <row r="53459" spans="68:68" customFormat="1">
      <c r="BP53459" s="90"/>
    </row>
    <row r="53460" spans="68:68" customFormat="1">
      <c r="BP53460" s="90"/>
    </row>
    <row r="53461" spans="68:68" customFormat="1">
      <c r="BP53461" s="90"/>
    </row>
    <row r="53462" spans="68:68" customFormat="1">
      <c r="BP53462" s="90"/>
    </row>
    <row r="53463" spans="68:68" customFormat="1">
      <c r="BP53463" s="90"/>
    </row>
    <row r="53464" spans="68:68" customFormat="1">
      <c r="BP53464" s="90"/>
    </row>
    <row r="53465" spans="68:68" customFormat="1">
      <c r="BP53465" s="90"/>
    </row>
    <row r="53466" spans="68:68" customFormat="1">
      <c r="BP53466" s="90"/>
    </row>
    <row r="53467" spans="68:68" customFormat="1">
      <c r="BP53467" s="90"/>
    </row>
    <row r="53468" spans="68:68" customFormat="1">
      <c r="BP53468" s="90"/>
    </row>
    <row r="53469" spans="68:68" customFormat="1">
      <c r="BP53469" s="90"/>
    </row>
    <row r="53470" spans="68:68" customFormat="1">
      <c r="BP53470" s="90"/>
    </row>
    <row r="53471" spans="68:68" customFormat="1">
      <c r="BP53471" s="90"/>
    </row>
    <row r="53472" spans="68:68" customFormat="1">
      <c r="BP53472" s="90"/>
    </row>
    <row r="53473" spans="68:68" customFormat="1">
      <c r="BP53473" s="90"/>
    </row>
    <row r="53474" spans="68:68" customFormat="1">
      <c r="BP53474" s="90"/>
    </row>
    <row r="53475" spans="68:68" customFormat="1">
      <c r="BP53475" s="90"/>
    </row>
    <row r="53476" spans="68:68" customFormat="1">
      <c r="BP53476" s="90"/>
    </row>
    <row r="53477" spans="68:68" customFormat="1">
      <c r="BP53477" s="90"/>
    </row>
    <row r="53478" spans="68:68" customFormat="1">
      <c r="BP53478" s="90"/>
    </row>
    <row r="53479" spans="68:68" customFormat="1">
      <c r="BP53479" s="90"/>
    </row>
    <row r="53480" spans="68:68" customFormat="1">
      <c r="BP53480" s="90"/>
    </row>
    <row r="53481" spans="68:68" customFormat="1">
      <c r="BP53481" s="90"/>
    </row>
    <row r="53482" spans="68:68" customFormat="1">
      <c r="BP53482" s="90"/>
    </row>
    <row r="53483" spans="68:68" customFormat="1">
      <c r="BP53483" s="90"/>
    </row>
    <row r="53484" spans="68:68" customFormat="1">
      <c r="BP53484" s="90"/>
    </row>
    <row r="53485" spans="68:68" customFormat="1">
      <c r="BP53485" s="90"/>
    </row>
    <row r="53486" spans="68:68" customFormat="1">
      <c r="BP53486" s="90"/>
    </row>
    <row r="53487" spans="68:68" customFormat="1">
      <c r="BP53487" s="90"/>
    </row>
    <row r="53488" spans="68:68" customFormat="1">
      <c r="BP53488" s="90"/>
    </row>
    <row r="53489" spans="68:68" customFormat="1">
      <c r="BP53489" s="90"/>
    </row>
    <row r="53490" spans="68:68" customFormat="1">
      <c r="BP53490" s="90"/>
    </row>
    <row r="53491" spans="68:68" customFormat="1">
      <c r="BP53491" s="90"/>
    </row>
    <row r="53492" spans="68:68" customFormat="1">
      <c r="BP53492" s="90"/>
    </row>
    <row r="53493" spans="68:68" customFormat="1">
      <c r="BP53493" s="90"/>
    </row>
    <row r="53494" spans="68:68" customFormat="1">
      <c r="BP53494" s="90"/>
    </row>
    <row r="53495" spans="68:68" customFormat="1">
      <c r="BP53495" s="90"/>
    </row>
    <row r="53496" spans="68:68" customFormat="1">
      <c r="BP53496" s="90"/>
    </row>
    <row r="53497" spans="68:68" customFormat="1">
      <c r="BP53497" s="90"/>
    </row>
    <row r="53498" spans="68:68" customFormat="1">
      <c r="BP53498" s="90"/>
    </row>
    <row r="53499" spans="68:68" customFormat="1">
      <c r="BP53499" s="90"/>
    </row>
    <row r="53500" spans="68:68" customFormat="1">
      <c r="BP53500" s="90"/>
    </row>
    <row r="53501" spans="68:68" customFormat="1">
      <c r="BP53501" s="90"/>
    </row>
    <row r="53502" spans="68:68" customFormat="1">
      <c r="BP53502" s="90"/>
    </row>
    <row r="53503" spans="68:68" customFormat="1">
      <c r="BP53503" s="90"/>
    </row>
    <row r="53504" spans="68:68" customFormat="1">
      <c r="BP53504" s="90"/>
    </row>
    <row r="53505" spans="68:68" customFormat="1">
      <c r="BP53505" s="90"/>
    </row>
    <row r="53506" spans="68:68" customFormat="1">
      <c r="BP53506" s="90"/>
    </row>
    <row r="53507" spans="68:68" customFormat="1">
      <c r="BP53507" s="90"/>
    </row>
    <row r="53508" spans="68:68" customFormat="1">
      <c r="BP53508" s="90"/>
    </row>
    <row r="53509" spans="68:68" customFormat="1">
      <c r="BP53509" s="90"/>
    </row>
    <row r="53510" spans="68:68" customFormat="1">
      <c r="BP53510" s="90"/>
    </row>
    <row r="53511" spans="68:68" customFormat="1">
      <c r="BP53511" s="90"/>
    </row>
    <row r="53512" spans="68:68" customFormat="1">
      <c r="BP53512" s="90"/>
    </row>
    <row r="53513" spans="68:68" customFormat="1">
      <c r="BP53513" s="90"/>
    </row>
    <row r="53514" spans="68:68" customFormat="1">
      <c r="BP53514" s="90"/>
    </row>
    <row r="53515" spans="68:68" customFormat="1">
      <c r="BP53515" s="90"/>
    </row>
    <row r="53516" spans="68:68" customFormat="1">
      <c r="BP53516" s="90"/>
    </row>
    <row r="53517" spans="68:68" customFormat="1">
      <c r="BP53517" s="90"/>
    </row>
    <row r="53518" spans="68:68" customFormat="1">
      <c r="BP53518" s="90"/>
    </row>
    <row r="53519" spans="68:68" customFormat="1">
      <c r="BP53519" s="90"/>
    </row>
    <row r="53520" spans="68:68" customFormat="1">
      <c r="BP53520" s="90"/>
    </row>
    <row r="53521" spans="68:68" customFormat="1">
      <c r="BP53521" s="90"/>
    </row>
    <row r="53522" spans="68:68" customFormat="1">
      <c r="BP53522" s="90"/>
    </row>
    <row r="53523" spans="68:68" customFormat="1">
      <c r="BP53523" s="90"/>
    </row>
    <row r="53524" spans="68:68" customFormat="1">
      <c r="BP53524" s="90"/>
    </row>
    <row r="53525" spans="68:68" customFormat="1">
      <c r="BP53525" s="90"/>
    </row>
    <row r="53526" spans="68:68" customFormat="1">
      <c r="BP53526" s="90"/>
    </row>
    <row r="53527" spans="68:68" customFormat="1">
      <c r="BP53527" s="90"/>
    </row>
    <row r="53528" spans="68:68" customFormat="1">
      <c r="BP53528" s="90"/>
    </row>
    <row r="53529" spans="68:68" customFormat="1">
      <c r="BP53529" s="90"/>
    </row>
    <row r="53530" spans="68:68" customFormat="1">
      <c r="BP53530" s="90"/>
    </row>
    <row r="53531" spans="68:68" customFormat="1">
      <c r="BP53531" s="90"/>
    </row>
    <row r="53532" spans="68:68" customFormat="1">
      <c r="BP53532" s="90"/>
    </row>
    <row r="53533" spans="68:68" customFormat="1">
      <c r="BP53533" s="90"/>
    </row>
    <row r="53534" spans="68:68" customFormat="1">
      <c r="BP53534" s="90"/>
    </row>
    <row r="53535" spans="68:68" customFormat="1">
      <c r="BP53535" s="90"/>
    </row>
    <row r="53536" spans="68:68" customFormat="1">
      <c r="BP53536" s="90"/>
    </row>
    <row r="53537" spans="68:68" customFormat="1">
      <c r="BP53537" s="90"/>
    </row>
    <row r="53538" spans="68:68" customFormat="1">
      <c r="BP53538" s="90"/>
    </row>
    <row r="53539" spans="68:68" customFormat="1">
      <c r="BP53539" s="90"/>
    </row>
    <row r="53540" spans="68:68" customFormat="1">
      <c r="BP53540" s="90"/>
    </row>
    <row r="53541" spans="68:68" customFormat="1">
      <c r="BP53541" s="90"/>
    </row>
    <row r="53542" spans="68:68" customFormat="1">
      <c r="BP53542" s="90"/>
    </row>
    <row r="53543" spans="68:68" customFormat="1">
      <c r="BP53543" s="90"/>
    </row>
    <row r="53544" spans="68:68" customFormat="1">
      <c r="BP53544" s="90"/>
    </row>
    <row r="53545" spans="68:68" customFormat="1">
      <c r="BP53545" s="90"/>
    </row>
    <row r="53546" spans="68:68" customFormat="1">
      <c r="BP53546" s="90"/>
    </row>
    <row r="53547" spans="68:68" customFormat="1">
      <c r="BP53547" s="90"/>
    </row>
    <row r="53548" spans="68:68" customFormat="1">
      <c r="BP53548" s="90"/>
    </row>
    <row r="53549" spans="68:68" customFormat="1">
      <c r="BP53549" s="90"/>
    </row>
    <row r="53550" spans="68:68" customFormat="1">
      <c r="BP53550" s="90"/>
    </row>
    <row r="53551" spans="68:68" customFormat="1">
      <c r="BP53551" s="90"/>
    </row>
    <row r="53552" spans="68:68" customFormat="1">
      <c r="BP53552" s="90"/>
    </row>
    <row r="53553" spans="68:68" customFormat="1">
      <c r="BP53553" s="90"/>
    </row>
    <row r="53554" spans="68:68" customFormat="1">
      <c r="BP53554" s="90"/>
    </row>
    <row r="53555" spans="68:68" customFormat="1">
      <c r="BP53555" s="90"/>
    </row>
    <row r="53556" spans="68:68" customFormat="1">
      <c r="BP53556" s="90"/>
    </row>
    <row r="53557" spans="68:68" customFormat="1">
      <c r="BP53557" s="90"/>
    </row>
    <row r="53558" spans="68:68" customFormat="1">
      <c r="BP53558" s="90"/>
    </row>
    <row r="53559" spans="68:68" customFormat="1">
      <c r="BP53559" s="90"/>
    </row>
    <row r="53560" spans="68:68" customFormat="1">
      <c r="BP53560" s="90"/>
    </row>
    <row r="53561" spans="68:68" customFormat="1">
      <c r="BP53561" s="90"/>
    </row>
    <row r="53562" spans="68:68" customFormat="1">
      <c r="BP53562" s="90"/>
    </row>
    <row r="53563" spans="68:68" customFormat="1">
      <c r="BP53563" s="90"/>
    </row>
    <row r="53564" spans="68:68" customFormat="1">
      <c r="BP53564" s="90"/>
    </row>
    <row r="53565" spans="68:68" customFormat="1">
      <c r="BP53565" s="90"/>
    </row>
    <row r="53566" spans="68:68" customFormat="1">
      <c r="BP53566" s="90"/>
    </row>
    <row r="53567" spans="68:68" customFormat="1">
      <c r="BP53567" s="90"/>
    </row>
    <row r="53568" spans="68:68" customFormat="1">
      <c r="BP53568" s="90"/>
    </row>
    <row r="53569" spans="68:68" customFormat="1">
      <c r="BP53569" s="90"/>
    </row>
    <row r="53570" spans="68:68" customFormat="1">
      <c r="BP53570" s="90"/>
    </row>
    <row r="53571" spans="68:68" customFormat="1">
      <c r="BP53571" s="90"/>
    </row>
    <row r="53572" spans="68:68" customFormat="1">
      <c r="BP53572" s="90"/>
    </row>
    <row r="53573" spans="68:68" customFormat="1">
      <c r="BP53573" s="90"/>
    </row>
    <row r="53574" spans="68:68" customFormat="1">
      <c r="BP53574" s="90"/>
    </row>
    <row r="53575" spans="68:68" customFormat="1">
      <c r="BP53575" s="90"/>
    </row>
    <row r="53576" spans="68:68" customFormat="1">
      <c r="BP53576" s="90"/>
    </row>
    <row r="53577" spans="68:68" customFormat="1">
      <c r="BP53577" s="90"/>
    </row>
    <row r="53578" spans="68:68" customFormat="1">
      <c r="BP53578" s="90"/>
    </row>
    <row r="53579" spans="68:68" customFormat="1">
      <c r="BP53579" s="90"/>
    </row>
    <row r="53580" spans="68:68" customFormat="1">
      <c r="BP53580" s="90"/>
    </row>
    <row r="53581" spans="68:68" customFormat="1">
      <c r="BP53581" s="90"/>
    </row>
    <row r="53582" spans="68:68" customFormat="1">
      <c r="BP53582" s="90"/>
    </row>
    <row r="53583" spans="68:68" customFormat="1">
      <c r="BP53583" s="90"/>
    </row>
    <row r="53584" spans="68:68" customFormat="1">
      <c r="BP53584" s="90"/>
    </row>
    <row r="53585" spans="68:68" customFormat="1">
      <c r="BP53585" s="90"/>
    </row>
    <row r="53586" spans="68:68" customFormat="1">
      <c r="BP53586" s="90"/>
    </row>
    <row r="53587" spans="68:68" customFormat="1">
      <c r="BP53587" s="90"/>
    </row>
    <row r="53588" spans="68:68" customFormat="1">
      <c r="BP53588" s="90"/>
    </row>
    <row r="53589" spans="68:68" customFormat="1">
      <c r="BP53589" s="90"/>
    </row>
    <row r="53590" spans="68:68" customFormat="1">
      <c r="BP53590" s="90"/>
    </row>
    <row r="53591" spans="68:68" customFormat="1">
      <c r="BP53591" s="90"/>
    </row>
    <row r="53592" spans="68:68" customFormat="1">
      <c r="BP53592" s="90"/>
    </row>
    <row r="53593" spans="68:68" customFormat="1">
      <c r="BP53593" s="90"/>
    </row>
    <row r="53594" spans="68:68" customFormat="1">
      <c r="BP53594" s="90"/>
    </row>
    <row r="53595" spans="68:68" customFormat="1">
      <c r="BP53595" s="90"/>
    </row>
    <row r="53596" spans="68:68" customFormat="1">
      <c r="BP53596" s="90"/>
    </row>
    <row r="53597" spans="68:68" customFormat="1">
      <c r="BP53597" s="90"/>
    </row>
    <row r="53598" spans="68:68" customFormat="1">
      <c r="BP53598" s="90"/>
    </row>
    <row r="53599" spans="68:68" customFormat="1">
      <c r="BP53599" s="90"/>
    </row>
    <row r="53600" spans="68:68" customFormat="1">
      <c r="BP53600" s="90"/>
    </row>
    <row r="53601" spans="68:68" customFormat="1">
      <c r="BP53601" s="90"/>
    </row>
    <row r="53602" spans="68:68" customFormat="1">
      <c r="BP53602" s="90"/>
    </row>
    <row r="53603" spans="68:68" customFormat="1">
      <c r="BP53603" s="90"/>
    </row>
    <row r="53604" spans="68:68" customFormat="1">
      <c r="BP53604" s="90"/>
    </row>
    <row r="53605" spans="68:68" customFormat="1">
      <c r="BP53605" s="90"/>
    </row>
    <row r="53606" spans="68:68" customFormat="1">
      <c r="BP53606" s="90"/>
    </row>
    <row r="53607" spans="68:68" customFormat="1">
      <c r="BP53607" s="90"/>
    </row>
    <row r="53608" spans="68:68" customFormat="1">
      <c r="BP53608" s="90"/>
    </row>
    <row r="53609" spans="68:68" customFormat="1">
      <c r="BP53609" s="90"/>
    </row>
    <row r="53610" spans="68:68" customFormat="1">
      <c r="BP53610" s="90"/>
    </row>
    <row r="53611" spans="68:68" customFormat="1">
      <c r="BP53611" s="90"/>
    </row>
    <row r="53612" spans="68:68" customFormat="1">
      <c r="BP53612" s="90"/>
    </row>
    <row r="53613" spans="68:68" customFormat="1">
      <c r="BP53613" s="90"/>
    </row>
    <row r="53614" spans="68:68" customFormat="1">
      <c r="BP53614" s="90"/>
    </row>
    <row r="53615" spans="68:68" customFormat="1">
      <c r="BP53615" s="90"/>
    </row>
    <row r="53616" spans="68:68" customFormat="1">
      <c r="BP53616" s="90"/>
    </row>
    <row r="53617" spans="68:68" customFormat="1">
      <c r="BP53617" s="90"/>
    </row>
    <row r="53618" spans="68:68" customFormat="1">
      <c r="BP53618" s="90"/>
    </row>
    <row r="53619" spans="68:68" customFormat="1">
      <c r="BP53619" s="90"/>
    </row>
    <row r="53620" spans="68:68" customFormat="1">
      <c r="BP53620" s="90"/>
    </row>
    <row r="53621" spans="68:68" customFormat="1">
      <c r="BP53621" s="90"/>
    </row>
    <row r="53622" spans="68:68" customFormat="1">
      <c r="BP53622" s="90"/>
    </row>
    <row r="53623" spans="68:68" customFormat="1">
      <c r="BP53623" s="90"/>
    </row>
    <row r="53624" spans="68:68" customFormat="1">
      <c r="BP53624" s="90"/>
    </row>
    <row r="53625" spans="68:68" customFormat="1">
      <c r="BP53625" s="90"/>
    </row>
    <row r="53626" spans="68:68" customFormat="1">
      <c r="BP53626" s="90"/>
    </row>
    <row r="53627" spans="68:68" customFormat="1">
      <c r="BP53627" s="90"/>
    </row>
    <row r="53628" spans="68:68" customFormat="1">
      <c r="BP53628" s="90"/>
    </row>
    <row r="53629" spans="68:68" customFormat="1">
      <c r="BP53629" s="90"/>
    </row>
    <row r="53630" spans="68:68" customFormat="1">
      <c r="BP53630" s="90"/>
    </row>
    <row r="53631" spans="68:68" customFormat="1">
      <c r="BP53631" s="90"/>
    </row>
    <row r="53632" spans="68:68" customFormat="1">
      <c r="BP53632" s="90"/>
    </row>
    <row r="53633" spans="68:68" customFormat="1">
      <c r="BP53633" s="90"/>
    </row>
    <row r="53634" spans="68:68" customFormat="1">
      <c r="BP53634" s="90"/>
    </row>
    <row r="53635" spans="68:68" customFormat="1">
      <c r="BP53635" s="90"/>
    </row>
    <row r="53636" spans="68:68" customFormat="1">
      <c r="BP53636" s="90"/>
    </row>
    <row r="53637" spans="68:68" customFormat="1">
      <c r="BP53637" s="90"/>
    </row>
    <row r="53638" spans="68:68" customFormat="1">
      <c r="BP53638" s="90"/>
    </row>
    <row r="53639" spans="68:68" customFormat="1">
      <c r="BP53639" s="90"/>
    </row>
    <row r="53640" spans="68:68" customFormat="1">
      <c r="BP53640" s="90"/>
    </row>
    <row r="53641" spans="68:68" customFormat="1">
      <c r="BP53641" s="90"/>
    </row>
    <row r="53642" spans="68:68" customFormat="1">
      <c r="BP53642" s="90"/>
    </row>
    <row r="53643" spans="68:68" customFormat="1">
      <c r="BP53643" s="90"/>
    </row>
    <row r="53644" spans="68:68" customFormat="1">
      <c r="BP53644" s="90"/>
    </row>
    <row r="53645" spans="68:68" customFormat="1">
      <c r="BP53645" s="90"/>
    </row>
    <row r="53646" spans="68:68" customFormat="1">
      <c r="BP53646" s="90"/>
    </row>
    <row r="53647" spans="68:68" customFormat="1">
      <c r="BP53647" s="90"/>
    </row>
    <row r="53648" spans="68:68" customFormat="1">
      <c r="BP53648" s="90"/>
    </row>
    <row r="53649" spans="68:68" customFormat="1">
      <c r="BP53649" s="90"/>
    </row>
    <row r="53650" spans="68:68" customFormat="1">
      <c r="BP53650" s="90"/>
    </row>
    <row r="53651" spans="68:68" customFormat="1">
      <c r="BP53651" s="90"/>
    </row>
    <row r="53652" spans="68:68" customFormat="1">
      <c r="BP53652" s="90"/>
    </row>
    <row r="53653" spans="68:68" customFormat="1">
      <c r="BP53653" s="90"/>
    </row>
    <row r="53654" spans="68:68" customFormat="1">
      <c r="BP53654" s="90"/>
    </row>
    <row r="53655" spans="68:68" customFormat="1">
      <c r="BP53655" s="90"/>
    </row>
    <row r="53656" spans="68:68" customFormat="1">
      <c r="BP53656" s="90"/>
    </row>
    <row r="53657" spans="68:68" customFormat="1">
      <c r="BP53657" s="90"/>
    </row>
    <row r="53658" spans="68:68" customFormat="1">
      <c r="BP53658" s="90"/>
    </row>
    <row r="53659" spans="68:68" customFormat="1">
      <c r="BP53659" s="90"/>
    </row>
    <row r="53660" spans="68:68" customFormat="1">
      <c r="BP53660" s="90"/>
    </row>
    <row r="53661" spans="68:68" customFormat="1">
      <c r="BP53661" s="90"/>
    </row>
    <row r="53662" spans="68:68" customFormat="1">
      <c r="BP53662" s="90"/>
    </row>
    <row r="53663" spans="68:68" customFormat="1">
      <c r="BP53663" s="90"/>
    </row>
    <row r="53664" spans="68:68" customFormat="1">
      <c r="BP53664" s="90"/>
    </row>
    <row r="53665" spans="68:68" customFormat="1">
      <c r="BP53665" s="90"/>
    </row>
    <row r="53666" spans="68:68" customFormat="1">
      <c r="BP53666" s="90"/>
    </row>
    <row r="53667" spans="68:68" customFormat="1">
      <c r="BP53667" s="90"/>
    </row>
    <row r="53668" spans="68:68" customFormat="1">
      <c r="BP53668" s="90"/>
    </row>
    <row r="53669" spans="68:68" customFormat="1">
      <c r="BP53669" s="90"/>
    </row>
    <row r="53670" spans="68:68" customFormat="1">
      <c r="BP53670" s="90"/>
    </row>
    <row r="53671" spans="68:68" customFormat="1">
      <c r="BP53671" s="90"/>
    </row>
    <row r="53672" spans="68:68" customFormat="1">
      <c r="BP53672" s="90"/>
    </row>
    <row r="53673" spans="68:68" customFormat="1">
      <c r="BP53673" s="90"/>
    </row>
    <row r="53674" spans="68:68" customFormat="1">
      <c r="BP53674" s="90"/>
    </row>
    <row r="53675" spans="68:68" customFormat="1">
      <c r="BP53675" s="90"/>
    </row>
    <row r="53676" spans="68:68" customFormat="1">
      <c r="BP53676" s="90"/>
    </row>
    <row r="53677" spans="68:68" customFormat="1">
      <c r="BP53677" s="90"/>
    </row>
    <row r="53678" spans="68:68" customFormat="1">
      <c r="BP53678" s="90"/>
    </row>
    <row r="53679" spans="68:68" customFormat="1">
      <c r="BP53679" s="90"/>
    </row>
    <row r="53680" spans="68:68" customFormat="1">
      <c r="BP53680" s="90"/>
    </row>
    <row r="53681" spans="68:68" customFormat="1">
      <c r="BP53681" s="90"/>
    </row>
    <row r="53682" spans="68:68" customFormat="1">
      <c r="BP53682" s="90"/>
    </row>
    <row r="53683" spans="68:68" customFormat="1">
      <c r="BP53683" s="90"/>
    </row>
    <row r="53684" spans="68:68" customFormat="1">
      <c r="BP53684" s="90"/>
    </row>
    <row r="53685" spans="68:68" customFormat="1">
      <c r="BP53685" s="90"/>
    </row>
    <row r="53686" spans="68:68" customFormat="1">
      <c r="BP53686" s="90"/>
    </row>
    <row r="53687" spans="68:68" customFormat="1">
      <c r="BP53687" s="90"/>
    </row>
    <row r="53688" spans="68:68" customFormat="1">
      <c r="BP53688" s="90"/>
    </row>
    <row r="53689" spans="68:68" customFormat="1">
      <c r="BP53689" s="90"/>
    </row>
    <row r="53690" spans="68:68" customFormat="1">
      <c r="BP53690" s="90"/>
    </row>
    <row r="53691" spans="68:68" customFormat="1">
      <c r="BP53691" s="90"/>
    </row>
    <row r="53692" spans="68:68" customFormat="1">
      <c r="BP53692" s="90"/>
    </row>
    <row r="53693" spans="68:68" customFormat="1">
      <c r="BP53693" s="90"/>
    </row>
    <row r="53694" spans="68:68" customFormat="1">
      <c r="BP53694" s="90"/>
    </row>
    <row r="53695" spans="68:68" customFormat="1">
      <c r="BP53695" s="90"/>
    </row>
    <row r="53696" spans="68:68" customFormat="1">
      <c r="BP53696" s="90"/>
    </row>
    <row r="53697" spans="68:68" customFormat="1">
      <c r="BP53697" s="90"/>
    </row>
    <row r="53698" spans="68:68" customFormat="1">
      <c r="BP53698" s="90"/>
    </row>
    <row r="53699" spans="68:68" customFormat="1">
      <c r="BP53699" s="90"/>
    </row>
    <row r="53700" spans="68:68" customFormat="1">
      <c r="BP53700" s="90"/>
    </row>
    <row r="53701" spans="68:68" customFormat="1">
      <c r="BP53701" s="90"/>
    </row>
    <row r="53702" spans="68:68" customFormat="1">
      <c r="BP53702" s="90"/>
    </row>
    <row r="53703" spans="68:68" customFormat="1">
      <c r="BP53703" s="90"/>
    </row>
    <row r="53704" spans="68:68" customFormat="1">
      <c r="BP53704" s="90"/>
    </row>
    <row r="53705" spans="68:68" customFormat="1">
      <c r="BP53705" s="90"/>
    </row>
    <row r="53706" spans="68:68" customFormat="1">
      <c r="BP53706" s="90"/>
    </row>
    <row r="53707" spans="68:68" customFormat="1">
      <c r="BP53707" s="90"/>
    </row>
    <row r="53708" spans="68:68" customFormat="1">
      <c r="BP53708" s="90"/>
    </row>
    <row r="53709" spans="68:68" customFormat="1">
      <c r="BP53709" s="90"/>
    </row>
    <row r="53710" spans="68:68" customFormat="1">
      <c r="BP53710" s="90"/>
    </row>
    <row r="53711" spans="68:68" customFormat="1">
      <c r="BP53711" s="90"/>
    </row>
    <row r="53712" spans="68:68" customFormat="1">
      <c r="BP53712" s="90"/>
    </row>
    <row r="53713" spans="68:68" customFormat="1">
      <c r="BP53713" s="90"/>
    </row>
    <row r="53714" spans="68:68" customFormat="1">
      <c r="BP53714" s="90"/>
    </row>
    <row r="53715" spans="68:68" customFormat="1">
      <c r="BP53715" s="90"/>
    </row>
    <row r="53716" spans="68:68" customFormat="1">
      <c r="BP53716" s="90"/>
    </row>
    <row r="53717" spans="68:68" customFormat="1">
      <c r="BP53717" s="90"/>
    </row>
    <row r="53718" spans="68:68" customFormat="1">
      <c r="BP53718" s="90"/>
    </row>
    <row r="53719" spans="68:68" customFormat="1">
      <c r="BP53719" s="90"/>
    </row>
    <row r="53720" spans="68:68" customFormat="1">
      <c r="BP53720" s="90"/>
    </row>
    <row r="53721" spans="68:68" customFormat="1">
      <c r="BP53721" s="90"/>
    </row>
    <row r="53722" spans="68:68" customFormat="1">
      <c r="BP53722" s="90"/>
    </row>
    <row r="53723" spans="68:68" customFormat="1">
      <c r="BP53723" s="90"/>
    </row>
    <row r="53724" spans="68:68" customFormat="1">
      <c r="BP53724" s="90"/>
    </row>
    <row r="53725" spans="68:68" customFormat="1">
      <c r="BP53725" s="90"/>
    </row>
    <row r="53726" spans="68:68" customFormat="1">
      <c r="BP53726" s="90"/>
    </row>
    <row r="53727" spans="68:68" customFormat="1">
      <c r="BP53727" s="90"/>
    </row>
    <row r="53728" spans="68:68" customFormat="1">
      <c r="BP53728" s="90"/>
    </row>
    <row r="53729" spans="68:68" customFormat="1">
      <c r="BP53729" s="90"/>
    </row>
    <row r="53730" spans="68:68" customFormat="1">
      <c r="BP53730" s="90"/>
    </row>
    <row r="53731" spans="68:68" customFormat="1">
      <c r="BP53731" s="90"/>
    </row>
    <row r="53732" spans="68:68" customFormat="1">
      <c r="BP53732" s="90"/>
    </row>
    <row r="53733" spans="68:68" customFormat="1">
      <c r="BP53733" s="90"/>
    </row>
    <row r="53734" spans="68:68" customFormat="1">
      <c r="BP53734" s="90"/>
    </row>
    <row r="53735" spans="68:68" customFormat="1">
      <c r="BP53735" s="90"/>
    </row>
    <row r="53736" spans="68:68" customFormat="1">
      <c r="BP53736" s="90"/>
    </row>
    <row r="53737" spans="68:68" customFormat="1">
      <c r="BP53737" s="90"/>
    </row>
    <row r="53738" spans="68:68" customFormat="1">
      <c r="BP53738" s="90"/>
    </row>
    <row r="53739" spans="68:68" customFormat="1">
      <c r="BP53739" s="90"/>
    </row>
    <row r="53740" spans="68:68" customFormat="1">
      <c r="BP53740" s="90"/>
    </row>
    <row r="53741" spans="68:68" customFormat="1">
      <c r="BP53741" s="90"/>
    </row>
    <row r="53742" spans="68:68" customFormat="1">
      <c r="BP53742" s="90"/>
    </row>
    <row r="53743" spans="68:68" customFormat="1">
      <c r="BP53743" s="90"/>
    </row>
    <row r="53744" spans="68:68" customFormat="1">
      <c r="BP53744" s="90"/>
    </row>
    <row r="53745" spans="68:68" customFormat="1">
      <c r="BP53745" s="90"/>
    </row>
    <row r="53746" spans="68:68" customFormat="1">
      <c r="BP53746" s="90"/>
    </row>
    <row r="53747" spans="68:68" customFormat="1">
      <c r="BP53747" s="90"/>
    </row>
    <row r="53748" spans="68:68" customFormat="1">
      <c r="BP53748" s="90"/>
    </row>
    <row r="53749" spans="68:68" customFormat="1">
      <c r="BP53749" s="90"/>
    </row>
    <row r="53750" spans="68:68" customFormat="1">
      <c r="BP53750" s="90"/>
    </row>
    <row r="53751" spans="68:68" customFormat="1">
      <c r="BP53751" s="90"/>
    </row>
    <row r="53752" spans="68:68" customFormat="1">
      <c r="BP53752" s="90"/>
    </row>
    <row r="53753" spans="68:68" customFormat="1">
      <c r="BP53753" s="90"/>
    </row>
    <row r="53754" spans="68:68" customFormat="1">
      <c r="BP53754" s="90"/>
    </row>
    <row r="53755" spans="68:68" customFormat="1">
      <c r="BP53755" s="90"/>
    </row>
    <row r="53756" spans="68:68" customFormat="1">
      <c r="BP53756" s="90"/>
    </row>
    <row r="53757" spans="68:68" customFormat="1">
      <c r="BP53757" s="90"/>
    </row>
    <row r="53758" spans="68:68" customFormat="1">
      <c r="BP53758" s="90"/>
    </row>
    <row r="53759" spans="68:68" customFormat="1">
      <c r="BP53759" s="90"/>
    </row>
    <row r="53760" spans="68:68" customFormat="1">
      <c r="BP53760" s="90"/>
    </row>
    <row r="53761" spans="68:68" customFormat="1">
      <c r="BP53761" s="90"/>
    </row>
    <row r="53762" spans="68:68" customFormat="1">
      <c r="BP53762" s="90"/>
    </row>
    <row r="53763" spans="68:68" customFormat="1">
      <c r="BP53763" s="90"/>
    </row>
    <row r="53764" spans="68:68" customFormat="1">
      <c r="BP53764" s="90"/>
    </row>
    <row r="53765" spans="68:68" customFormat="1">
      <c r="BP53765" s="90"/>
    </row>
    <row r="53766" spans="68:68" customFormat="1">
      <c r="BP53766" s="90"/>
    </row>
    <row r="53767" spans="68:68" customFormat="1">
      <c r="BP53767" s="90"/>
    </row>
    <row r="53768" spans="68:68" customFormat="1">
      <c r="BP53768" s="90"/>
    </row>
    <row r="53769" spans="68:68" customFormat="1">
      <c r="BP53769" s="90"/>
    </row>
    <row r="53770" spans="68:68" customFormat="1">
      <c r="BP53770" s="90"/>
    </row>
    <row r="53771" spans="68:68" customFormat="1">
      <c r="BP53771" s="90"/>
    </row>
    <row r="53772" spans="68:68" customFormat="1">
      <c r="BP53772" s="90"/>
    </row>
    <row r="53773" spans="68:68" customFormat="1">
      <c r="BP53773" s="90"/>
    </row>
    <row r="53774" spans="68:68" customFormat="1">
      <c r="BP53774" s="90"/>
    </row>
    <row r="53775" spans="68:68" customFormat="1">
      <c r="BP53775" s="90"/>
    </row>
    <row r="53776" spans="68:68" customFormat="1">
      <c r="BP53776" s="90"/>
    </row>
    <row r="53777" spans="68:68" customFormat="1">
      <c r="BP53777" s="90"/>
    </row>
    <row r="53778" spans="68:68" customFormat="1">
      <c r="BP53778" s="90"/>
    </row>
    <row r="53779" spans="68:68" customFormat="1">
      <c r="BP53779" s="90"/>
    </row>
    <row r="53780" spans="68:68" customFormat="1">
      <c r="BP53780" s="90"/>
    </row>
    <row r="53781" spans="68:68" customFormat="1">
      <c r="BP53781" s="90"/>
    </row>
    <row r="53782" spans="68:68" customFormat="1">
      <c r="BP53782" s="90"/>
    </row>
    <row r="53783" spans="68:68" customFormat="1">
      <c r="BP53783" s="90"/>
    </row>
    <row r="53784" spans="68:68" customFormat="1">
      <c r="BP53784" s="90"/>
    </row>
    <row r="53785" spans="68:68" customFormat="1">
      <c r="BP53785" s="90"/>
    </row>
    <row r="53786" spans="68:68" customFormat="1">
      <c r="BP53786" s="90"/>
    </row>
    <row r="53787" spans="68:68" customFormat="1">
      <c r="BP53787" s="90"/>
    </row>
    <row r="53788" spans="68:68" customFormat="1">
      <c r="BP53788" s="90"/>
    </row>
    <row r="53789" spans="68:68" customFormat="1">
      <c r="BP53789" s="90"/>
    </row>
    <row r="53790" spans="68:68" customFormat="1">
      <c r="BP53790" s="90"/>
    </row>
    <row r="53791" spans="68:68" customFormat="1">
      <c r="BP53791" s="90"/>
    </row>
    <row r="53792" spans="68:68" customFormat="1">
      <c r="BP53792" s="90"/>
    </row>
    <row r="53793" spans="68:68" customFormat="1">
      <c r="BP53793" s="90"/>
    </row>
    <row r="53794" spans="68:68" customFormat="1">
      <c r="BP53794" s="90"/>
    </row>
    <row r="53795" spans="68:68" customFormat="1">
      <c r="BP53795" s="90"/>
    </row>
    <row r="53796" spans="68:68" customFormat="1">
      <c r="BP53796" s="90"/>
    </row>
    <row r="53797" spans="68:68" customFormat="1">
      <c r="BP53797" s="90"/>
    </row>
    <row r="53798" spans="68:68" customFormat="1">
      <c r="BP53798" s="90"/>
    </row>
    <row r="53799" spans="68:68" customFormat="1">
      <c r="BP53799" s="90"/>
    </row>
    <row r="53800" spans="68:68" customFormat="1">
      <c r="BP53800" s="90"/>
    </row>
    <row r="53801" spans="68:68" customFormat="1">
      <c r="BP53801" s="90"/>
    </row>
    <row r="53802" spans="68:68" customFormat="1">
      <c r="BP53802" s="90"/>
    </row>
    <row r="53803" spans="68:68" customFormat="1">
      <c r="BP53803" s="90"/>
    </row>
    <row r="53804" spans="68:68" customFormat="1">
      <c r="BP53804" s="90"/>
    </row>
    <row r="53805" spans="68:68" customFormat="1">
      <c r="BP53805" s="90"/>
    </row>
    <row r="53806" spans="68:68" customFormat="1">
      <c r="BP53806" s="90"/>
    </row>
    <row r="53807" spans="68:68" customFormat="1">
      <c r="BP53807" s="90"/>
    </row>
    <row r="53808" spans="68:68" customFormat="1">
      <c r="BP53808" s="90"/>
    </row>
    <row r="53809" spans="68:68" customFormat="1">
      <c r="BP53809" s="90"/>
    </row>
    <row r="53810" spans="68:68" customFormat="1">
      <c r="BP53810" s="90"/>
    </row>
    <row r="53811" spans="68:68" customFormat="1">
      <c r="BP53811" s="90"/>
    </row>
    <row r="53812" spans="68:68" customFormat="1">
      <c r="BP53812" s="90"/>
    </row>
    <row r="53813" spans="68:68" customFormat="1">
      <c r="BP53813" s="90"/>
    </row>
    <row r="53814" spans="68:68" customFormat="1">
      <c r="BP53814" s="90"/>
    </row>
    <row r="53815" spans="68:68" customFormat="1">
      <c r="BP53815" s="90"/>
    </row>
    <row r="53816" spans="68:68" customFormat="1">
      <c r="BP53816" s="90"/>
    </row>
    <row r="53817" spans="68:68" customFormat="1">
      <c r="BP53817" s="90"/>
    </row>
    <row r="53818" spans="68:68" customFormat="1">
      <c r="BP53818" s="90"/>
    </row>
    <row r="53819" spans="68:68" customFormat="1">
      <c r="BP53819" s="90"/>
    </row>
    <row r="53820" spans="68:68" customFormat="1">
      <c r="BP53820" s="90"/>
    </row>
    <row r="53821" spans="68:68" customFormat="1">
      <c r="BP53821" s="90"/>
    </row>
    <row r="53822" spans="68:68" customFormat="1">
      <c r="BP53822" s="90"/>
    </row>
    <row r="53823" spans="68:68" customFormat="1">
      <c r="BP53823" s="90"/>
    </row>
    <row r="53824" spans="68:68" customFormat="1">
      <c r="BP53824" s="90"/>
    </row>
    <row r="53825" spans="68:68" customFormat="1">
      <c r="BP53825" s="90"/>
    </row>
    <row r="53826" spans="68:68" customFormat="1">
      <c r="BP53826" s="90"/>
    </row>
    <row r="53827" spans="68:68" customFormat="1">
      <c r="BP53827" s="90"/>
    </row>
    <row r="53828" spans="68:68" customFormat="1">
      <c r="BP53828" s="90"/>
    </row>
    <row r="53829" spans="68:68" customFormat="1">
      <c r="BP53829" s="90"/>
    </row>
    <row r="53830" spans="68:68" customFormat="1">
      <c r="BP53830" s="90"/>
    </row>
    <row r="53831" spans="68:68" customFormat="1">
      <c r="BP53831" s="90"/>
    </row>
    <row r="53832" spans="68:68" customFormat="1">
      <c r="BP53832" s="90"/>
    </row>
    <row r="53833" spans="68:68" customFormat="1">
      <c r="BP53833" s="90"/>
    </row>
    <row r="53834" spans="68:68" customFormat="1">
      <c r="BP53834" s="90"/>
    </row>
    <row r="53835" spans="68:68" customFormat="1">
      <c r="BP53835" s="90"/>
    </row>
    <row r="53836" spans="68:68" customFormat="1">
      <c r="BP53836" s="90"/>
    </row>
    <row r="53837" spans="68:68" customFormat="1">
      <c r="BP53837" s="90"/>
    </row>
    <row r="53838" spans="68:68" customFormat="1">
      <c r="BP53838" s="90"/>
    </row>
    <row r="53839" spans="68:68" customFormat="1">
      <c r="BP53839" s="90"/>
    </row>
    <row r="53840" spans="68:68" customFormat="1">
      <c r="BP53840" s="90"/>
    </row>
    <row r="53841" spans="68:68" customFormat="1">
      <c r="BP53841" s="90"/>
    </row>
    <row r="53842" spans="68:68" customFormat="1">
      <c r="BP53842" s="90"/>
    </row>
    <row r="53843" spans="68:68" customFormat="1">
      <c r="BP53843" s="90"/>
    </row>
    <row r="53844" spans="68:68" customFormat="1">
      <c r="BP53844" s="90"/>
    </row>
    <row r="53845" spans="68:68" customFormat="1">
      <c r="BP53845" s="90"/>
    </row>
    <row r="53846" spans="68:68" customFormat="1">
      <c r="BP53846" s="90"/>
    </row>
    <row r="53847" spans="68:68" customFormat="1">
      <c r="BP53847" s="90"/>
    </row>
    <row r="53848" spans="68:68" customFormat="1">
      <c r="BP53848" s="90"/>
    </row>
    <row r="53849" spans="68:68" customFormat="1">
      <c r="BP53849" s="90"/>
    </row>
    <row r="53850" spans="68:68" customFormat="1">
      <c r="BP53850" s="90"/>
    </row>
    <row r="53851" spans="68:68" customFormat="1">
      <c r="BP53851" s="90"/>
    </row>
    <row r="53852" spans="68:68" customFormat="1">
      <c r="BP53852" s="90"/>
    </row>
    <row r="53853" spans="68:68" customFormat="1">
      <c r="BP53853" s="90"/>
    </row>
    <row r="53854" spans="68:68" customFormat="1">
      <c r="BP53854" s="90"/>
    </row>
    <row r="53855" spans="68:68" customFormat="1">
      <c r="BP53855" s="90"/>
    </row>
    <row r="53856" spans="68:68" customFormat="1">
      <c r="BP53856" s="90"/>
    </row>
    <row r="53857" spans="68:68" customFormat="1">
      <c r="BP53857" s="90"/>
    </row>
    <row r="53858" spans="68:68" customFormat="1">
      <c r="BP53858" s="90"/>
    </row>
    <row r="53859" spans="68:68" customFormat="1">
      <c r="BP53859" s="90"/>
    </row>
    <row r="53860" spans="68:68" customFormat="1">
      <c r="BP53860" s="90"/>
    </row>
    <row r="53861" spans="68:68" customFormat="1">
      <c r="BP53861" s="90"/>
    </row>
    <row r="53862" spans="68:68" customFormat="1">
      <c r="BP53862" s="90"/>
    </row>
    <row r="53863" spans="68:68" customFormat="1">
      <c r="BP53863" s="90"/>
    </row>
    <row r="53864" spans="68:68" customFormat="1">
      <c r="BP53864" s="90"/>
    </row>
    <row r="53865" spans="68:68" customFormat="1">
      <c r="BP53865" s="90"/>
    </row>
    <row r="53866" spans="68:68" customFormat="1">
      <c r="BP53866" s="90"/>
    </row>
    <row r="53867" spans="68:68" customFormat="1">
      <c r="BP53867" s="90"/>
    </row>
    <row r="53868" spans="68:68" customFormat="1">
      <c r="BP53868" s="90"/>
    </row>
    <row r="53869" spans="68:68" customFormat="1">
      <c r="BP53869" s="90"/>
    </row>
    <row r="53870" spans="68:68" customFormat="1">
      <c r="BP53870" s="90"/>
    </row>
    <row r="53871" spans="68:68" customFormat="1">
      <c r="BP53871" s="90"/>
    </row>
    <row r="53872" spans="68:68" customFormat="1">
      <c r="BP53872" s="90"/>
    </row>
    <row r="53873" spans="68:68" customFormat="1">
      <c r="BP53873" s="90"/>
    </row>
    <row r="53874" spans="68:68" customFormat="1">
      <c r="BP53874" s="90"/>
    </row>
    <row r="53875" spans="68:68" customFormat="1">
      <c r="BP53875" s="90"/>
    </row>
    <row r="53876" spans="68:68" customFormat="1">
      <c r="BP53876" s="90"/>
    </row>
    <row r="53877" spans="68:68" customFormat="1">
      <c r="BP53877" s="90"/>
    </row>
    <row r="53878" spans="68:68" customFormat="1">
      <c r="BP53878" s="90"/>
    </row>
    <row r="53879" spans="68:68" customFormat="1">
      <c r="BP53879" s="90"/>
    </row>
    <row r="53880" spans="68:68" customFormat="1">
      <c r="BP53880" s="90"/>
    </row>
    <row r="53881" spans="68:68" customFormat="1">
      <c r="BP53881" s="90"/>
    </row>
    <row r="53882" spans="68:68" customFormat="1">
      <c r="BP53882" s="90"/>
    </row>
    <row r="53883" spans="68:68" customFormat="1">
      <c r="BP53883" s="90"/>
    </row>
    <row r="53884" spans="68:68" customFormat="1">
      <c r="BP53884" s="90"/>
    </row>
    <row r="53885" spans="68:68" customFormat="1">
      <c r="BP53885" s="90"/>
    </row>
    <row r="53886" spans="68:68" customFormat="1">
      <c r="BP53886" s="90"/>
    </row>
    <row r="53887" spans="68:68" customFormat="1">
      <c r="BP53887" s="90"/>
    </row>
    <row r="53888" spans="68:68" customFormat="1">
      <c r="BP53888" s="90"/>
    </row>
    <row r="53889" spans="68:68" customFormat="1">
      <c r="BP53889" s="90"/>
    </row>
    <row r="53890" spans="68:68" customFormat="1">
      <c r="BP53890" s="90"/>
    </row>
    <row r="53891" spans="68:68" customFormat="1">
      <c r="BP53891" s="90"/>
    </row>
    <row r="53892" spans="68:68" customFormat="1">
      <c r="BP53892" s="90"/>
    </row>
    <row r="53893" spans="68:68" customFormat="1">
      <c r="BP53893" s="90"/>
    </row>
    <row r="53894" spans="68:68" customFormat="1">
      <c r="BP53894" s="90"/>
    </row>
    <row r="53895" spans="68:68" customFormat="1">
      <c r="BP53895" s="90"/>
    </row>
    <row r="53896" spans="68:68" customFormat="1">
      <c r="BP53896" s="90"/>
    </row>
    <row r="53897" spans="68:68" customFormat="1">
      <c r="BP53897" s="90"/>
    </row>
    <row r="53898" spans="68:68" customFormat="1">
      <c r="BP53898" s="90"/>
    </row>
    <row r="53899" spans="68:68" customFormat="1">
      <c r="BP53899" s="90"/>
    </row>
    <row r="53900" spans="68:68" customFormat="1">
      <c r="BP53900" s="90"/>
    </row>
    <row r="53901" spans="68:68" customFormat="1">
      <c r="BP53901" s="90"/>
    </row>
    <row r="53902" spans="68:68" customFormat="1">
      <c r="BP53902" s="90"/>
    </row>
    <row r="53903" spans="68:68" customFormat="1">
      <c r="BP53903" s="90"/>
    </row>
    <row r="53904" spans="68:68" customFormat="1">
      <c r="BP53904" s="90"/>
    </row>
    <row r="53905" spans="68:68" customFormat="1">
      <c r="BP53905" s="90"/>
    </row>
    <row r="53906" spans="68:68" customFormat="1">
      <c r="BP53906" s="90"/>
    </row>
    <row r="53907" spans="68:68" customFormat="1">
      <c r="BP53907" s="90"/>
    </row>
    <row r="53908" spans="68:68" customFormat="1">
      <c r="BP53908" s="90"/>
    </row>
    <row r="53909" spans="68:68" customFormat="1">
      <c r="BP53909" s="90"/>
    </row>
    <row r="53910" spans="68:68" customFormat="1">
      <c r="BP53910" s="90"/>
    </row>
    <row r="53911" spans="68:68" customFormat="1">
      <c r="BP53911" s="90"/>
    </row>
    <row r="53912" spans="68:68" customFormat="1">
      <c r="BP53912" s="90"/>
    </row>
    <row r="53913" spans="68:68" customFormat="1">
      <c r="BP53913" s="90"/>
    </row>
    <row r="53914" spans="68:68" customFormat="1">
      <c r="BP53914" s="90"/>
    </row>
    <row r="53915" spans="68:68" customFormat="1">
      <c r="BP53915" s="90"/>
    </row>
    <row r="53916" spans="68:68" customFormat="1">
      <c r="BP53916" s="90"/>
    </row>
    <row r="53917" spans="68:68" customFormat="1">
      <c r="BP53917" s="90"/>
    </row>
    <row r="53918" spans="68:68" customFormat="1">
      <c r="BP53918" s="90"/>
    </row>
    <row r="53919" spans="68:68" customFormat="1">
      <c r="BP53919" s="90"/>
    </row>
    <row r="53920" spans="68:68" customFormat="1">
      <c r="BP53920" s="90"/>
    </row>
    <row r="53921" spans="68:68" customFormat="1">
      <c r="BP53921" s="90"/>
    </row>
    <row r="53922" spans="68:68" customFormat="1">
      <c r="BP53922" s="90"/>
    </row>
    <row r="53923" spans="68:68" customFormat="1">
      <c r="BP53923" s="90"/>
    </row>
    <row r="53924" spans="68:68" customFormat="1">
      <c r="BP53924" s="90"/>
    </row>
    <row r="53925" spans="68:68" customFormat="1">
      <c r="BP53925" s="90"/>
    </row>
    <row r="53926" spans="68:68" customFormat="1">
      <c r="BP53926" s="90"/>
    </row>
    <row r="53927" spans="68:68" customFormat="1">
      <c r="BP53927" s="90"/>
    </row>
    <row r="53928" spans="68:68" customFormat="1">
      <c r="BP53928" s="90"/>
    </row>
    <row r="53929" spans="68:68" customFormat="1">
      <c r="BP53929" s="90"/>
    </row>
    <row r="53930" spans="68:68" customFormat="1">
      <c r="BP53930" s="90"/>
    </row>
    <row r="53931" spans="68:68" customFormat="1">
      <c r="BP53931" s="90"/>
    </row>
    <row r="53932" spans="68:68" customFormat="1">
      <c r="BP53932" s="90"/>
    </row>
    <row r="53933" spans="68:68" customFormat="1">
      <c r="BP53933" s="90"/>
    </row>
    <row r="53934" spans="68:68" customFormat="1">
      <c r="BP53934" s="90"/>
    </row>
    <row r="53935" spans="68:68" customFormat="1">
      <c r="BP53935" s="90"/>
    </row>
    <row r="53936" spans="68:68" customFormat="1">
      <c r="BP53936" s="90"/>
    </row>
    <row r="53937" spans="68:68" customFormat="1">
      <c r="BP53937" s="90"/>
    </row>
    <row r="53938" spans="68:68" customFormat="1">
      <c r="BP53938" s="90"/>
    </row>
    <row r="53939" spans="68:68" customFormat="1">
      <c r="BP53939" s="90"/>
    </row>
    <row r="53940" spans="68:68" customFormat="1">
      <c r="BP53940" s="90"/>
    </row>
    <row r="53941" spans="68:68" customFormat="1">
      <c r="BP53941" s="90"/>
    </row>
    <row r="53942" spans="68:68" customFormat="1">
      <c r="BP53942" s="90"/>
    </row>
    <row r="53943" spans="68:68" customFormat="1">
      <c r="BP53943" s="90"/>
    </row>
    <row r="53944" spans="68:68" customFormat="1">
      <c r="BP53944" s="90"/>
    </row>
    <row r="53945" spans="68:68" customFormat="1">
      <c r="BP53945" s="90"/>
    </row>
    <row r="53946" spans="68:68" customFormat="1">
      <c r="BP53946" s="90"/>
    </row>
    <row r="53947" spans="68:68" customFormat="1">
      <c r="BP53947" s="90"/>
    </row>
    <row r="53948" spans="68:68" customFormat="1">
      <c r="BP53948" s="90"/>
    </row>
    <row r="53949" spans="68:68" customFormat="1">
      <c r="BP53949" s="90"/>
    </row>
    <row r="53950" spans="68:68" customFormat="1">
      <c r="BP53950" s="90"/>
    </row>
    <row r="53951" spans="68:68" customFormat="1">
      <c r="BP53951" s="90"/>
    </row>
    <row r="53952" spans="68:68" customFormat="1">
      <c r="BP53952" s="90"/>
    </row>
    <row r="53953" spans="68:68" customFormat="1">
      <c r="BP53953" s="90"/>
    </row>
    <row r="53954" spans="68:68" customFormat="1">
      <c r="BP53954" s="90"/>
    </row>
    <row r="53955" spans="68:68" customFormat="1">
      <c r="BP53955" s="90"/>
    </row>
    <row r="53956" spans="68:68" customFormat="1">
      <c r="BP53956" s="90"/>
    </row>
    <row r="53957" spans="68:68" customFormat="1">
      <c r="BP53957" s="90"/>
    </row>
    <row r="53958" spans="68:68" customFormat="1">
      <c r="BP53958" s="90"/>
    </row>
    <row r="53959" spans="68:68" customFormat="1">
      <c r="BP53959" s="90"/>
    </row>
    <row r="53960" spans="68:68" customFormat="1">
      <c r="BP53960" s="90"/>
    </row>
    <row r="53961" spans="68:68" customFormat="1">
      <c r="BP53961" s="90"/>
    </row>
    <row r="53962" spans="68:68" customFormat="1">
      <c r="BP53962" s="90"/>
    </row>
    <row r="53963" spans="68:68" customFormat="1">
      <c r="BP53963" s="90"/>
    </row>
    <row r="53964" spans="68:68" customFormat="1">
      <c r="BP53964" s="90"/>
    </row>
    <row r="53965" spans="68:68" customFormat="1">
      <c r="BP53965" s="90"/>
    </row>
    <row r="53966" spans="68:68" customFormat="1">
      <c r="BP53966" s="90"/>
    </row>
    <row r="53967" spans="68:68" customFormat="1">
      <c r="BP53967" s="90"/>
    </row>
    <row r="53968" spans="68:68" customFormat="1">
      <c r="BP53968" s="90"/>
    </row>
    <row r="53969" spans="68:68" customFormat="1">
      <c r="BP53969" s="90"/>
    </row>
    <row r="53970" spans="68:68" customFormat="1">
      <c r="BP53970" s="90"/>
    </row>
    <row r="53971" spans="68:68" customFormat="1">
      <c r="BP53971" s="90"/>
    </row>
    <row r="53972" spans="68:68" customFormat="1">
      <c r="BP53972" s="90"/>
    </row>
    <row r="53973" spans="68:68" customFormat="1">
      <c r="BP53973" s="90"/>
    </row>
    <row r="53974" spans="68:68" customFormat="1">
      <c r="BP53974" s="90"/>
    </row>
    <row r="53975" spans="68:68" customFormat="1">
      <c r="BP53975" s="90"/>
    </row>
    <row r="53976" spans="68:68" customFormat="1">
      <c r="BP53976" s="90"/>
    </row>
    <row r="53977" spans="68:68" customFormat="1">
      <c r="BP53977" s="90"/>
    </row>
    <row r="53978" spans="68:68" customFormat="1">
      <c r="BP53978" s="90"/>
    </row>
    <row r="53979" spans="68:68" customFormat="1">
      <c r="BP53979" s="90"/>
    </row>
    <row r="53980" spans="68:68" customFormat="1">
      <c r="BP53980" s="90"/>
    </row>
    <row r="53981" spans="68:68" customFormat="1">
      <c r="BP53981" s="90"/>
    </row>
    <row r="53982" spans="68:68" customFormat="1">
      <c r="BP53982" s="90"/>
    </row>
    <row r="53983" spans="68:68" customFormat="1">
      <c r="BP53983" s="90"/>
    </row>
    <row r="53984" spans="68:68" customFormat="1">
      <c r="BP53984" s="90"/>
    </row>
    <row r="53985" spans="68:68" customFormat="1">
      <c r="BP53985" s="90"/>
    </row>
    <row r="53986" spans="68:68" customFormat="1">
      <c r="BP53986" s="90"/>
    </row>
    <row r="53987" spans="68:68" customFormat="1">
      <c r="BP53987" s="90"/>
    </row>
    <row r="53988" spans="68:68" customFormat="1">
      <c r="BP53988" s="90"/>
    </row>
    <row r="53989" spans="68:68" customFormat="1">
      <c r="BP53989" s="90"/>
    </row>
    <row r="53990" spans="68:68" customFormat="1">
      <c r="BP53990" s="90"/>
    </row>
    <row r="53991" spans="68:68" customFormat="1">
      <c r="BP53991" s="90"/>
    </row>
    <row r="53992" spans="68:68" customFormat="1">
      <c r="BP53992" s="90"/>
    </row>
    <row r="53993" spans="68:68" customFormat="1">
      <c r="BP53993" s="90"/>
    </row>
    <row r="53994" spans="68:68" customFormat="1">
      <c r="BP53994" s="90"/>
    </row>
    <row r="53995" spans="68:68" customFormat="1">
      <c r="BP53995" s="90"/>
    </row>
    <row r="53996" spans="68:68" customFormat="1">
      <c r="BP53996" s="90"/>
    </row>
    <row r="53997" spans="68:68" customFormat="1">
      <c r="BP53997" s="90"/>
    </row>
    <row r="53998" spans="68:68" customFormat="1">
      <c r="BP53998" s="90"/>
    </row>
    <row r="53999" spans="68:68" customFormat="1">
      <c r="BP53999" s="90"/>
    </row>
    <row r="54000" spans="68:68" customFormat="1">
      <c r="BP54000" s="90"/>
    </row>
    <row r="54001" spans="68:68" customFormat="1">
      <c r="BP54001" s="90"/>
    </row>
    <row r="54002" spans="68:68" customFormat="1">
      <c r="BP54002" s="90"/>
    </row>
    <row r="54003" spans="68:68" customFormat="1">
      <c r="BP54003" s="90"/>
    </row>
    <row r="54004" spans="68:68" customFormat="1">
      <c r="BP54004" s="90"/>
    </row>
    <row r="54005" spans="68:68" customFormat="1">
      <c r="BP54005" s="90"/>
    </row>
    <row r="54006" spans="68:68" customFormat="1">
      <c r="BP54006" s="90"/>
    </row>
    <row r="54007" spans="68:68" customFormat="1">
      <c r="BP54007" s="90"/>
    </row>
    <row r="54008" spans="68:68" customFormat="1">
      <c r="BP54008" s="90"/>
    </row>
    <row r="54009" spans="68:68" customFormat="1">
      <c r="BP54009" s="90"/>
    </row>
    <row r="54010" spans="68:68" customFormat="1">
      <c r="BP54010" s="90"/>
    </row>
    <row r="54011" spans="68:68" customFormat="1">
      <c r="BP54011" s="90"/>
    </row>
    <row r="54012" spans="68:68" customFormat="1">
      <c r="BP54012" s="90"/>
    </row>
    <row r="54013" spans="68:68" customFormat="1">
      <c r="BP54013" s="90"/>
    </row>
    <row r="54014" spans="68:68" customFormat="1">
      <c r="BP54014" s="90"/>
    </row>
    <row r="54015" spans="68:68" customFormat="1">
      <c r="BP54015" s="90"/>
    </row>
    <row r="54016" spans="68:68" customFormat="1">
      <c r="BP54016" s="90"/>
    </row>
    <row r="54017" spans="68:68" customFormat="1">
      <c r="BP54017" s="90"/>
    </row>
    <row r="54018" spans="68:68" customFormat="1">
      <c r="BP54018" s="90"/>
    </row>
    <row r="54019" spans="68:68" customFormat="1">
      <c r="BP54019" s="90"/>
    </row>
    <row r="54020" spans="68:68" customFormat="1">
      <c r="BP54020" s="90"/>
    </row>
    <row r="54021" spans="68:68" customFormat="1">
      <c r="BP54021" s="90"/>
    </row>
    <row r="54022" spans="68:68" customFormat="1">
      <c r="BP54022" s="90"/>
    </row>
    <row r="54023" spans="68:68" customFormat="1">
      <c r="BP54023" s="90"/>
    </row>
    <row r="54024" spans="68:68" customFormat="1">
      <c r="BP54024" s="90"/>
    </row>
    <row r="54025" spans="68:68" customFormat="1">
      <c r="BP54025" s="90"/>
    </row>
    <row r="54026" spans="68:68" customFormat="1">
      <c r="BP54026" s="90"/>
    </row>
    <row r="54027" spans="68:68" customFormat="1">
      <c r="BP54027" s="90"/>
    </row>
    <row r="54028" spans="68:68" customFormat="1">
      <c r="BP54028" s="90"/>
    </row>
    <row r="54029" spans="68:68" customFormat="1">
      <c r="BP54029" s="90"/>
    </row>
    <row r="54030" spans="68:68" customFormat="1">
      <c r="BP54030" s="90"/>
    </row>
    <row r="54031" spans="68:68" customFormat="1">
      <c r="BP54031" s="90"/>
    </row>
    <row r="54032" spans="68:68" customFormat="1">
      <c r="BP54032" s="90"/>
    </row>
    <row r="54033" spans="68:68" customFormat="1">
      <c r="BP54033" s="90"/>
    </row>
    <row r="54034" spans="68:68" customFormat="1">
      <c r="BP54034" s="90"/>
    </row>
    <row r="54035" spans="68:68" customFormat="1">
      <c r="BP54035" s="90"/>
    </row>
    <row r="54036" spans="68:68" customFormat="1">
      <c r="BP54036" s="90"/>
    </row>
    <row r="54037" spans="68:68" customFormat="1">
      <c r="BP54037" s="90"/>
    </row>
    <row r="54038" spans="68:68" customFormat="1">
      <c r="BP54038" s="90"/>
    </row>
    <row r="54039" spans="68:68" customFormat="1">
      <c r="BP54039" s="90"/>
    </row>
    <row r="54040" spans="68:68" customFormat="1">
      <c r="BP54040" s="90"/>
    </row>
    <row r="54041" spans="68:68" customFormat="1">
      <c r="BP54041" s="90"/>
    </row>
    <row r="54042" spans="68:68" customFormat="1">
      <c r="BP54042" s="90"/>
    </row>
    <row r="54043" spans="68:68" customFormat="1">
      <c r="BP54043" s="90"/>
    </row>
    <row r="54044" spans="68:68" customFormat="1">
      <c r="BP54044" s="90"/>
    </row>
    <row r="54045" spans="68:68" customFormat="1">
      <c r="BP54045" s="90"/>
    </row>
    <row r="54046" spans="68:68" customFormat="1">
      <c r="BP54046" s="90"/>
    </row>
    <row r="54047" spans="68:68" customFormat="1">
      <c r="BP54047" s="90"/>
    </row>
    <row r="54048" spans="68:68" customFormat="1">
      <c r="BP54048" s="90"/>
    </row>
    <row r="54049" spans="68:68" customFormat="1">
      <c r="BP54049" s="90"/>
    </row>
    <row r="54050" spans="68:68" customFormat="1">
      <c r="BP54050" s="90"/>
    </row>
    <row r="54051" spans="68:68" customFormat="1">
      <c r="BP54051" s="90"/>
    </row>
    <row r="54052" spans="68:68" customFormat="1">
      <c r="BP54052" s="90"/>
    </row>
    <row r="54053" spans="68:68" customFormat="1">
      <c r="BP54053" s="90"/>
    </row>
    <row r="54054" spans="68:68" customFormat="1">
      <c r="BP54054" s="90"/>
    </row>
    <row r="54055" spans="68:68" customFormat="1">
      <c r="BP54055" s="90"/>
    </row>
    <row r="54056" spans="68:68" customFormat="1">
      <c r="BP54056" s="90"/>
    </row>
    <row r="54057" spans="68:68" customFormat="1">
      <c r="BP54057" s="90"/>
    </row>
    <row r="54058" spans="68:68" customFormat="1">
      <c r="BP54058" s="90"/>
    </row>
    <row r="54059" spans="68:68" customFormat="1">
      <c r="BP54059" s="90"/>
    </row>
    <row r="54060" spans="68:68" customFormat="1">
      <c r="BP54060" s="90"/>
    </row>
    <row r="54061" spans="68:68" customFormat="1">
      <c r="BP54061" s="90"/>
    </row>
    <row r="54062" spans="68:68" customFormat="1">
      <c r="BP54062" s="90"/>
    </row>
    <row r="54063" spans="68:68" customFormat="1">
      <c r="BP54063" s="90"/>
    </row>
    <row r="54064" spans="68:68" customFormat="1">
      <c r="BP54064" s="90"/>
    </row>
    <row r="54065" spans="68:68" customFormat="1">
      <c r="BP54065" s="90"/>
    </row>
    <row r="54066" spans="68:68" customFormat="1">
      <c r="BP54066" s="90"/>
    </row>
    <row r="54067" spans="68:68" customFormat="1">
      <c r="BP54067" s="90"/>
    </row>
    <row r="54068" spans="68:68" customFormat="1">
      <c r="BP54068" s="90"/>
    </row>
    <row r="54069" spans="68:68" customFormat="1">
      <c r="BP54069" s="90"/>
    </row>
    <row r="54070" spans="68:68" customFormat="1">
      <c r="BP54070" s="90"/>
    </row>
    <row r="54071" spans="68:68" customFormat="1">
      <c r="BP54071" s="90"/>
    </row>
    <row r="54072" spans="68:68" customFormat="1">
      <c r="BP54072" s="90"/>
    </row>
    <row r="54073" spans="68:68" customFormat="1">
      <c r="BP54073" s="90"/>
    </row>
    <row r="54074" spans="68:68" customFormat="1">
      <c r="BP54074" s="90"/>
    </row>
    <row r="54075" spans="68:68" customFormat="1">
      <c r="BP54075" s="90"/>
    </row>
    <row r="54076" spans="68:68" customFormat="1">
      <c r="BP54076" s="90"/>
    </row>
    <row r="54077" spans="68:68" customFormat="1">
      <c r="BP54077" s="90"/>
    </row>
    <row r="54078" spans="68:68" customFormat="1">
      <c r="BP54078" s="90"/>
    </row>
    <row r="54079" spans="68:68" customFormat="1">
      <c r="BP54079" s="90"/>
    </row>
    <row r="54080" spans="68:68" customFormat="1">
      <c r="BP54080" s="90"/>
    </row>
    <row r="54081" spans="68:68" customFormat="1">
      <c r="BP54081" s="90"/>
    </row>
    <row r="54082" spans="68:68" customFormat="1">
      <c r="BP54082" s="90"/>
    </row>
    <row r="54083" spans="68:68" customFormat="1">
      <c r="BP54083" s="90"/>
    </row>
    <row r="54084" spans="68:68" customFormat="1">
      <c r="BP54084" s="90"/>
    </row>
    <row r="54085" spans="68:68" customFormat="1">
      <c r="BP54085" s="90"/>
    </row>
    <row r="54086" spans="68:68" customFormat="1">
      <c r="BP54086" s="90"/>
    </row>
    <row r="54087" spans="68:68" customFormat="1">
      <c r="BP54087" s="90"/>
    </row>
    <row r="54088" spans="68:68" customFormat="1">
      <c r="BP54088" s="90"/>
    </row>
    <row r="54089" spans="68:68" customFormat="1">
      <c r="BP54089" s="90"/>
    </row>
    <row r="54090" spans="68:68" customFormat="1">
      <c r="BP54090" s="90"/>
    </row>
    <row r="54091" spans="68:68" customFormat="1">
      <c r="BP54091" s="90"/>
    </row>
    <row r="54092" spans="68:68" customFormat="1">
      <c r="BP54092" s="90"/>
    </row>
    <row r="54093" spans="68:68" customFormat="1">
      <c r="BP54093" s="90"/>
    </row>
    <row r="54094" spans="68:68" customFormat="1">
      <c r="BP54094" s="90"/>
    </row>
    <row r="54095" spans="68:68" customFormat="1">
      <c r="BP54095" s="90"/>
    </row>
    <row r="54096" spans="68:68" customFormat="1">
      <c r="BP54096" s="90"/>
    </row>
    <row r="54097" spans="68:68" customFormat="1">
      <c r="BP54097" s="90"/>
    </row>
    <row r="54098" spans="68:68" customFormat="1">
      <c r="BP54098" s="90"/>
    </row>
    <row r="54099" spans="68:68" customFormat="1">
      <c r="BP54099" s="90"/>
    </row>
    <row r="54100" spans="68:68" customFormat="1">
      <c r="BP54100" s="90"/>
    </row>
    <row r="54101" spans="68:68" customFormat="1">
      <c r="BP54101" s="90"/>
    </row>
    <row r="54102" spans="68:68" customFormat="1">
      <c r="BP54102" s="90"/>
    </row>
    <row r="54103" spans="68:68" customFormat="1">
      <c r="BP54103" s="90"/>
    </row>
    <row r="54104" spans="68:68" customFormat="1">
      <c r="BP54104" s="90"/>
    </row>
    <row r="54105" spans="68:68" customFormat="1">
      <c r="BP54105" s="90"/>
    </row>
    <row r="54106" spans="68:68" customFormat="1">
      <c r="BP54106" s="90"/>
    </row>
    <row r="54107" spans="68:68" customFormat="1">
      <c r="BP54107" s="90"/>
    </row>
    <row r="54108" spans="68:68" customFormat="1">
      <c r="BP54108" s="90"/>
    </row>
    <row r="54109" spans="68:68" customFormat="1">
      <c r="BP54109" s="90"/>
    </row>
    <row r="54110" spans="68:68" customFormat="1">
      <c r="BP54110" s="90"/>
    </row>
    <row r="54111" spans="68:68" customFormat="1">
      <c r="BP54111" s="90"/>
    </row>
    <row r="54112" spans="68:68" customFormat="1">
      <c r="BP54112" s="90"/>
    </row>
    <row r="54113" spans="68:68" customFormat="1">
      <c r="BP54113" s="90"/>
    </row>
    <row r="54114" spans="68:68" customFormat="1">
      <c r="BP54114" s="90"/>
    </row>
    <row r="54115" spans="68:68" customFormat="1">
      <c r="BP54115" s="90"/>
    </row>
    <row r="54116" spans="68:68" customFormat="1">
      <c r="BP54116" s="90"/>
    </row>
    <row r="54117" spans="68:68" customFormat="1">
      <c r="BP54117" s="90"/>
    </row>
    <row r="54118" spans="68:68" customFormat="1">
      <c r="BP54118" s="90"/>
    </row>
    <row r="54119" spans="68:68" customFormat="1">
      <c r="BP54119" s="90"/>
    </row>
    <row r="54120" spans="68:68" customFormat="1">
      <c r="BP54120" s="90"/>
    </row>
    <row r="54121" spans="68:68" customFormat="1">
      <c r="BP54121" s="90"/>
    </row>
    <row r="54122" spans="68:68" customFormat="1">
      <c r="BP54122" s="90"/>
    </row>
    <row r="54123" spans="68:68" customFormat="1">
      <c r="BP54123" s="90"/>
    </row>
    <row r="54124" spans="68:68" customFormat="1">
      <c r="BP54124" s="90"/>
    </row>
    <row r="54125" spans="68:68" customFormat="1">
      <c r="BP54125" s="90"/>
    </row>
    <row r="54126" spans="68:68" customFormat="1">
      <c r="BP54126" s="90"/>
    </row>
    <row r="54127" spans="68:68" customFormat="1">
      <c r="BP54127" s="90"/>
    </row>
    <row r="54128" spans="68:68" customFormat="1">
      <c r="BP54128" s="90"/>
    </row>
    <row r="54129" spans="68:68" customFormat="1">
      <c r="BP54129" s="90"/>
    </row>
    <row r="54130" spans="68:68" customFormat="1">
      <c r="BP54130" s="90"/>
    </row>
    <row r="54131" spans="68:68" customFormat="1">
      <c r="BP54131" s="90"/>
    </row>
    <row r="54132" spans="68:68" customFormat="1">
      <c r="BP54132" s="90"/>
    </row>
    <row r="54133" spans="68:68" customFormat="1">
      <c r="BP54133" s="90"/>
    </row>
    <row r="54134" spans="68:68" customFormat="1">
      <c r="BP54134" s="90"/>
    </row>
    <row r="54135" spans="68:68" customFormat="1">
      <c r="BP54135" s="90"/>
    </row>
    <row r="54136" spans="68:68" customFormat="1">
      <c r="BP54136" s="90"/>
    </row>
    <row r="54137" spans="68:68" customFormat="1">
      <c r="BP54137" s="90"/>
    </row>
    <row r="54138" spans="68:68" customFormat="1">
      <c r="BP54138" s="90"/>
    </row>
    <row r="54139" spans="68:68" customFormat="1">
      <c r="BP54139" s="90"/>
    </row>
    <row r="54140" spans="68:68" customFormat="1">
      <c r="BP54140" s="90"/>
    </row>
    <row r="54141" spans="68:68" customFormat="1">
      <c r="BP54141" s="90"/>
    </row>
    <row r="54142" spans="68:68" customFormat="1">
      <c r="BP54142" s="90"/>
    </row>
    <row r="54143" spans="68:68" customFormat="1">
      <c r="BP54143" s="90"/>
    </row>
    <row r="54144" spans="68:68" customFormat="1">
      <c r="BP54144" s="90"/>
    </row>
    <row r="54145" spans="68:68" customFormat="1">
      <c r="BP54145" s="90"/>
    </row>
    <row r="54146" spans="68:68" customFormat="1">
      <c r="BP54146" s="90"/>
    </row>
    <row r="54147" spans="68:68" customFormat="1">
      <c r="BP54147" s="90"/>
    </row>
    <row r="54148" spans="68:68" customFormat="1">
      <c r="BP54148" s="90"/>
    </row>
    <row r="54149" spans="68:68" customFormat="1">
      <c r="BP54149" s="90"/>
    </row>
    <row r="54150" spans="68:68" customFormat="1">
      <c r="BP54150" s="90"/>
    </row>
    <row r="54151" spans="68:68" customFormat="1">
      <c r="BP54151" s="90"/>
    </row>
    <row r="54152" spans="68:68" customFormat="1">
      <c r="BP54152" s="90"/>
    </row>
    <row r="54153" spans="68:68" customFormat="1">
      <c r="BP54153" s="90"/>
    </row>
    <row r="54154" spans="68:68" customFormat="1">
      <c r="BP54154" s="90"/>
    </row>
    <row r="54155" spans="68:68" customFormat="1">
      <c r="BP54155" s="90"/>
    </row>
    <row r="54156" spans="68:68" customFormat="1">
      <c r="BP54156" s="90"/>
    </row>
    <row r="54157" spans="68:68" customFormat="1">
      <c r="BP54157" s="90"/>
    </row>
    <row r="54158" spans="68:68" customFormat="1">
      <c r="BP54158" s="90"/>
    </row>
    <row r="54159" spans="68:68" customFormat="1">
      <c r="BP54159" s="90"/>
    </row>
    <row r="54160" spans="68:68" customFormat="1">
      <c r="BP54160" s="90"/>
    </row>
    <row r="54161" spans="68:68" customFormat="1">
      <c r="BP54161" s="90"/>
    </row>
    <row r="54162" spans="68:68" customFormat="1">
      <c r="BP54162" s="90"/>
    </row>
    <row r="54163" spans="68:68" customFormat="1">
      <c r="BP54163" s="90"/>
    </row>
    <row r="54164" spans="68:68" customFormat="1">
      <c r="BP54164" s="90"/>
    </row>
    <row r="54165" spans="68:68" customFormat="1">
      <c r="BP54165" s="90"/>
    </row>
    <row r="54166" spans="68:68" customFormat="1">
      <c r="BP54166" s="90"/>
    </row>
    <row r="54167" spans="68:68" customFormat="1">
      <c r="BP54167" s="90"/>
    </row>
    <row r="54168" spans="68:68" customFormat="1">
      <c r="BP54168" s="90"/>
    </row>
    <row r="54169" spans="68:68" customFormat="1">
      <c r="BP54169" s="90"/>
    </row>
    <row r="54170" spans="68:68" customFormat="1">
      <c r="BP54170" s="90"/>
    </row>
    <row r="54171" spans="68:68" customFormat="1">
      <c r="BP54171" s="90"/>
    </row>
    <row r="54172" spans="68:68" customFormat="1">
      <c r="BP54172" s="90"/>
    </row>
    <row r="54173" spans="68:68" customFormat="1">
      <c r="BP54173" s="90"/>
    </row>
    <row r="54174" spans="68:68" customFormat="1">
      <c r="BP54174" s="90"/>
    </row>
    <row r="54175" spans="68:68" customFormat="1">
      <c r="BP54175" s="90"/>
    </row>
    <row r="54176" spans="68:68" customFormat="1">
      <c r="BP54176" s="90"/>
    </row>
    <row r="54177" spans="68:68" customFormat="1">
      <c r="BP54177" s="90"/>
    </row>
    <row r="54178" spans="68:68" customFormat="1">
      <c r="BP54178" s="90"/>
    </row>
    <row r="54179" spans="68:68" customFormat="1">
      <c r="BP54179" s="90"/>
    </row>
    <row r="54180" spans="68:68" customFormat="1">
      <c r="BP54180" s="90"/>
    </row>
    <row r="54181" spans="68:68" customFormat="1">
      <c r="BP54181" s="90"/>
    </row>
    <row r="54182" spans="68:68" customFormat="1">
      <c r="BP54182" s="90"/>
    </row>
    <row r="54183" spans="68:68" customFormat="1">
      <c r="BP54183" s="90"/>
    </row>
    <row r="54184" spans="68:68" customFormat="1">
      <c r="BP54184" s="90"/>
    </row>
    <row r="54185" spans="68:68" customFormat="1">
      <c r="BP54185" s="90"/>
    </row>
    <row r="54186" spans="68:68" customFormat="1">
      <c r="BP54186" s="90"/>
    </row>
    <row r="54187" spans="68:68" customFormat="1">
      <c r="BP54187" s="90"/>
    </row>
    <row r="54188" spans="68:68" customFormat="1">
      <c r="BP54188" s="90"/>
    </row>
    <row r="54189" spans="68:68" customFormat="1">
      <c r="BP54189" s="90"/>
    </row>
    <row r="54190" spans="68:68" customFormat="1">
      <c r="BP54190" s="90"/>
    </row>
    <row r="54191" spans="68:68" customFormat="1">
      <c r="BP54191" s="90"/>
    </row>
    <row r="54192" spans="68:68" customFormat="1">
      <c r="BP54192" s="90"/>
    </row>
    <row r="54193" spans="68:68" customFormat="1">
      <c r="BP54193" s="90"/>
    </row>
    <row r="54194" spans="68:68" customFormat="1">
      <c r="BP54194" s="90"/>
    </row>
    <row r="54195" spans="68:68" customFormat="1">
      <c r="BP54195" s="90"/>
    </row>
    <row r="54196" spans="68:68" customFormat="1">
      <c r="BP54196" s="90"/>
    </row>
    <row r="54197" spans="68:68" customFormat="1">
      <c r="BP54197" s="90"/>
    </row>
    <row r="54198" spans="68:68" customFormat="1">
      <c r="BP54198" s="90"/>
    </row>
    <row r="54199" spans="68:68" customFormat="1">
      <c r="BP54199" s="90"/>
    </row>
    <row r="54200" spans="68:68" customFormat="1">
      <c r="BP54200" s="90"/>
    </row>
    <row r="54201" spans="68:68" customFormat="1">
      <c r="BP54201" s="90"/>
    </row>
    <row r="54202" spans="68:68" customFormat="1">
      <c r="BP54202" s="90"/>
    </row>
    <row r="54203" spans="68:68" customFormat="1">
      <c r="BP54203" s="90"/>
    </row>
    <row r="54204" spans="68:68" customFormat="1">
      <c r="BP54204" s="90"/>
    </row>
    <row r="54205" spans="68:68" customFormat="1">
      <c r="BP54205" s="90"/>
    </row>
    <row r="54206" spans="68:68" customFormat="1">
      <c r="BP54206" s="90"/>
    </row>
    <row r="54207" spans="68:68" customFormat="1">
      <c r="BP54207" s="90"/>
    </row>
    <row r="54208" spans="68:68" customFormat="1">
      <c r="BP54208" s="90"/>
    </row>
    <row r="54209" spans="68:68" customFormat="1">
      <c r="BP54209" s="90"/>
    </row>
    <row r="54210" spans="68:68" customFormat="1">
      <c r="BP54210" s="90"/>
    </row>
    <row r="54211" spans="68:68" customFormat="1">
      <c r="BP54211" s="90"/>
    </row>
    <row r="54212" spans="68:68" customFormat="1">
      <c r="BP54212" s="90"/>
    </row>
    <row r="54213" spans="68:68" customFormat="1">
      <c r="BP54213" s="90"/>
    </row>
    <row r="54214" spans="68:68" customFormat="1">
      <c r="BP54214" s="90"/>
    </row>
    <row r="54215" spans="68:68" customFormat="1">
      <c r="BP54215" s="90"/>
    </row>
    <row r="54216" spans="68:68" customFormat="1">
      <c r="BP54216" s="90"/>
    </row>
    <row r="54217" spans="68:68" customFormat="1">
      <c r="BP54217" s="90"/>
    </row>
    <row r="54218" spans="68:68" customFormat="1">
      <c r="BP54218" s="90"/>
    </row>
    <row r="54219" spans="68:68" customFormat="1">
      <c r="BP54219" s="90"/>
    </row>
    <row r="54220" spans="68:68" customFormat="1">
      <c r="BP54220" s="90"/>
    </row>
    <row r="54221" spans="68:68" customFormat="1">
      <c r="BP54221" s="90"/>
    </row>
    <row r="54222" spans="68:68" customFormat="1">
      <c r="BP54222" s="90"/>
    </row>
    <row r="54223" spans="68:68" customFormat="1">
      <c r="BP54223" s="90"/>
    </row>
    <row r="54224" spans="68:68" customFormat="1">
      <c r="BP54224" s="90"/>
    </row>
    <row r="54225" spans="68:68" customFormat="1">
      <c r="BP54225" s="90"/>
    </row>
    <row r="54226" spans="68:68" customFormat="1">
      <c r="BP54226" s="90"/>
    </row>
    <row r="54227" spans="68:68" customFormat="1">
      <c r="BP54227" s="90"/>
    </row>
    <row r="54228" spans="68:68" customFormat="1">
      <c r="BP54228" s="90"/>
    </row>
    <row r="54229" spans="68:68" customFormat="1">
      <c r="BP54229" s="90"/>
    </row>
    <row r="54230" spans="68:68" customFormat="1">
      <c r="BP54230" s="90"/>
    </row>
    <row r="54231" spans="68:68" customFormat="1">
      <c r="BP54231" s="90"/>
    </row>
    <row r="54232" spans="68:68" customFormat="1">
      <c r="BP54232" s="90"/>
    </row>
    <row r="54233" spans="68:68" customFormat="1">
      <c r="BP54233" s="90"/>
    </row>
    <row r="54234" spans="68:68" customFormat="1">
      <c r="BP54234" s="90"/>
    </row>
    <row r="54235" spans="68:68" customFormat="1">
      <c r="BP54235" s="90"/>
    </row>
    <row r="54236" spans="68:68" customFormat="1">
      <c r="BP54236" s="90"/>
    </row>
    <row r="54237" spans="68:68" customFormat="1">
      <c r="BP54237" s="90"/>
    </row>
    <row r="54238" spans="68:68" customFormat="1">
      <c r="BP54238" s="90"/>
    </row>
    <row r="54239" spans="68:68" customFormat="1">
      <c r="BP54239" s="90"/>
    </row>
    <row r="54240" spans="68:68" customFormat="1">
      <c r="BP54240" s="90"/>
    </row>
    <row r="54241" spans="68:68" customFormat="1">
      <c r="BP54241" s="90"/>
    </row>
    <row r="54242" spans="68:68" customFormat="1">
      <c r="BP54242" s="90"/>
    </row>
    <row r="54243" spans="68:68" customFormat="1">
      <c r="BP54243" s="90"/>
    </row>
    <row r="54244" spans="68:68" customFormat="1">
      <c r="BP54244" s="90"/>
    </row>
    <row r="54245" spans="68:68" customFormat="1">
      <c r="BP54245" s="90"/>
    </row>
    <row r="54246" spans="68:68" customFormat="1">
      <c r="BP54246" s="90"/>
    </row>
    <row r="54247" spans="68:68" customFormat="1">
      <c r="BP54247" s="90"/>
    </row>
    <row r="54248" spans="68:68" customFormat="1">
      <c r="BP54248" s="90"/>
    </row>
    <row r="54249" spans="68:68" customFormat="1">
      <c r="BP54249" s="90"/>
    </row>
    <row r="54250" spans="68:68" customFormat="1">
      <c r="BP54250" s="90"/>
    </row>
    <row r="54251" spans="68:68" customFormat="1">
      <c r="BP54251" s="90"/>
    </row>
    <row r="54252" spans="68:68" customFormat="1">
      <c r="BP54252" s="90"/>
    </row>
    <row r="54253" spans="68:68" customFormat="1">
      <c r="BP54253" s="90"/>
    </row>
    <row r="54254" spans="68:68" customFormat="1">
      <c r="BP54254" s="90"/>
    </row>
    <row r="54255" spans="68:68" customFormat="1">
      <c r="BP54255" s="90"/>
    </row>
    <row r="54256" spans="68:68" customFormat="1">
      <c r="BP54256" s="90"/>
    </row>
    <row r="54257" spans="68:68" customFormat="1">
      <c r="BP54257" s="90"/>
    </row>
    <row r="54258" spans="68:68" customFormat="1">
      <c r="BP54258" s="90"/>
    </row>
    <row r="54259" spans="68:68" customFormat="1">
      <c r="BP54259" s="90"/>
    </row>
    <row r="54260" spans="68:68" customFormat="1">
      <c r="BP54260" s="90"/>
    </row>
    <row r="54261" spans="68:68" customFormat="1">
      <c r="BP54261" s="90"/>
    </row>
    <row r="54262" spans="68:68" customFormat="1">
      <c r="BP54262" s="90"/>
    </row>
    <row r="54263" spans="68:68" customFormat="1">
      <c r="BP54263" s="90"/>
    </row>
    <row r="54264" spans="68:68" customFormat="1">
      <c r="BP54264" s="90"/>
    </row>
    <row r="54265" spans="68:68" customFormat="1">
      <c r="BP54265" s="90"/>
    </row>
    <row r="54266" spans="68:68" customFormat="1">
      <c r="BP54266" s="90"/>
    </row>
    <row r="54267" spans="68:68" customFormat="1">
      <c r="BP54267" s="90"/>
    </row>
    <row r="54268" spans="68:68" customFormat="1">
      <c r="BP54268" s="90"/>
    </row>
    <row r="54269" spans="68:68" customFormat="1">
      <c r="BP54269" s="90"/>
    </row>
    <row r="54270" spans="68:68" customFormat="1">
      <c r="BP54270" s="90"/>
    </row>
    <row r="54271" spans="68:68" customFormat="1">
      <c r="BP54271" s="90"/>
    </row>
    <row r="54272" spans="68:68" customFormat="1">
      <c r="BP54272" s="90"/>
    </row>
    <row r="54273" spans="68:68" customFormat="1">
      <c r="BP54273" s="90"/>
    </row>
    <row r="54274" spans="68:68" customFormat="1">
      <c r="BP54274" s="90"/>
    </row>
    <row r="54275" spans="68:68" customFormat="1">
      <c r="BP54275" s="90"/>
    </row>
    <row r="54276" spans="68:68" customFormat="1">
      <c r="BP54276" s="90"/>
    </row>
    <row r="54277" spans="68:68" customFormat="1">
      <c r="BP54277" s="90"/>
    </row>
    <row r="54278" spans="68:68" customFormat="1">
      <c r="BP54278" s="90"/>
    </row>
    <row r="54279" spans="68:68" customFormat="1">
      <c r="BP54279" s="90"/>
    </row>
    <row r="54280" spans="68:68" customFormat="1">
      <c r="BP54280" s="90"/>
    </row>
    <row r="54281" spans="68:68" customFormat="1">
      <c r="BP54281" s="90"/>
    </row>
    <row r="54282" spans="68:68" customFormat="1">
      <c r="BP54282" s="90"/>
    </row>
    <row r="54283" spans="68:68" customFormat="1">
      <c r="BP54283" s="90"/>
    </row>
    <row r="54284" spans="68:68" customFormat="1">
      <c r="BP54284" s="90"/>
    </row>
    <row r="54285" spans="68:68" customFormat="1">
      <c r="BP54285" s="90"/>
    </row>
    <row r="54286" spans="68:68" customFormat="1">
      <c r="BP54286" s="90"/>
    </row>
    <row r="54287" spans="68:68" customFormat="1">
      <c r="BP54287" s="90"/>
    </row>
    <row r="54288" spans="68:68" customFormat="1">
      <c r="BP54288" s="90"/>
    </row>
    <row r="54289" spans="68:68" customFormat="1">
      <c r="BP54289" s="90"/>
    </row>
    <row r="54290" spans="68:68" customFormat="1">
      <c r="BP54290" s="90"/>
    </row>
    <row r="54291" spans="68:68" customFormat="1">
      <c r="BP54291" s="90"/>
    </row>
    <row r="54292" spans="68:68" customFormat="1">
      <c r="BP54292" s="90"/>
    </row>
    <row r="54293" spans="68:68" customFormat="1">
      <c r="BP54293" s="90"/>
    </row>
    <row r="54294" spans="68:68" customFormat="1">
      <c r="BP54294" s="90"/>
    </row>
    <row r="54295" spans="68:68" customFormat="1">
      <c r="BP54295" s="90"/>
    </row>
    <row r="54296" spans="68:68" customFormat="1">
      <c r="BP54296" s="90"/>
    </row>
    <row r="54297" spans="68:68" customFormat="1">
      <c r="BP54297" s="90"/>
    </row>
    <row r="54298" spans="68:68" customFormat="1">
      <c r="BP54298" s="90"/>
    </row>
    <row r="54299" spans="68:68" customFormat="1">
      <c r="BP54299" s="90"/>
    </row>
    <row r="54300" spans="68:68" customFormat="1">
      <c r="BP54300" s="90"/>
    </row>
    <row r="54301" spans="68:68" customFormat="1">
      <c r="BP54301" s="90"/>
    </row>
    <row r="54302" spans="68:68" customFormat="1">
      <c r="BP54302" s="90"/>
    </row>
    <row r="54303" spans="68:68" customFormat="1">
      <c r="BP54303" s="90"/>
    </row>
    <row r="54304" spans="68:68" customFormat="1">
      <c r="BP54304" s="90"/>
    </row>
    <row r="54305" spans="68:68" customFormat="1">
      <c r="BP54305" s="90"/>
    </row>
    <row r="54306" spans="68:68" customFormat="1">
      <c r="BP54306" s="90"/>
    </row>
    <row r="54307" spans="68:68" customFormat="1">
      <c r="BP54307" s="90"/>
    </row>
    <row r="54308" spans="68:68" customFormat="1">
      <c r="BP54308" s="90"/>
    </row>
    <row r="54309" spans="68:68" customFormat="1">
      <c r="BP54309" s="90"/>
    </row>
    <row r="54310" spans="68:68" customFormat="1">
      <c r="BP54310" s="90"/>
    </row>
    <row r="54311" spans="68:68" customFormat="1">
      <c r="BP54311" s="90"/>
    </row>
    <row r="54312" spans="68:68" customFormat="1">
      <c r="BP54312" s="90"/>
    </row>
    <row r="54313" spans="68:68" customFormat="1">
      <c r="BP54313" s="90"/>
    </row>
    <row r="54314" spans="68:68" customFormat="1">
      <c r="BP54314" s="90"/>
    </row>
    <row r="54315" spans="68:68" customFormat="1">
      <c r="BP54315" s="90"/>
    </row>
    <row r="54316" spans="68:68" customFormat="1">
      <c r="BP54316" s="90"/>
    </row>
    <row r="54317" spans="68:68" customFormat="1">
      <c r="BP54317" s="90"/>
    </row>
    <row r="54318" spans="68:68" customFormat="1">
      <c r="BP54318" s="90"/>
    </row>
    <row r="54319" spans="68:68" customFormat="1">
      <c r="BP54319" s="90"/>
    </row>
    <row r="54320" spans="68:68" customFormat="1">
      <c r="BP54320" s="90"/>
    </row>
    <row r="54321" spans="68:68" customFormat="1">
      <c r="BP54321" s="90"/>
    </row>
    <row r="54322" spans="68:68" customFormat="1">
      <c r="BP54322" s="90"/>
    </row>
    <row r="54323" spans="68:68" customFormat="1">
      <c r="BP54323" s="90"/>
    </row>
    <row r="54324" spans="68:68" customFormat="1">
      <c r="BP54324" s="90"/>
    </row>
    <row r="54325" spans="68:68" customFormat="1">
      <c r="BP54325" s="90"/>
    </row>
    <row r="54326" spans="68:68" customFormat="1">
      <c r="BP54326" s="90"/>
    </row>
    <row r="54327" spans="68:68" customFormat="1">
      <c r="BP54327" s="90"/>
    </row>
    <row r="54328" spans="68:68" customFormat="1">
      <c r="BP54328" s="90"/>
    </row>
    <row r="54329" spans="68:68" customFormat="1">
      <c r="BP54329" s="90"/>
    </row>
    <row r="54330" spans="68:68" customFormat="1">
      <c r="BP54330" s="90"/>
    </row>
    <row r="54331" spans="68:68" customFormat="1">
      <c r="BP54331" s="90"/>
    </row>
    <row r="54332" spans="68:68" customFormat="1">
      <c r="BP54332" s="90"/>
    </row>
    <row r="54333" spans="68:68" customFormat="1">
      <c r="BP54333" s="90"/>
    </row>
    <row r="54334" spans="68:68" customFormat="1">
      <c r="BP54334" s="90"/>
    </row>
    <row r="54335" spans="68:68" customFormat="1">
      <c r="BP54335" s="90"/>
    </row>
    <row r="54336" spans="68:68" customFormat="1">
      <c r="BP54336" s="90"/>
    </row>
    <row r="54337" spans="68:68" customFormat="1">
      <c r="BP54337" s="90"/>
    </row>
    <row r="54338" spans="68:68" customFormat="1">
      <c r="BP54338" s="90"/>
    </row>
    <row r="54339" spans="68:68" customFormat="1">
      <c r="BP54339" s="90"/>
    </row>
    <row r="54340" spans="68:68" customFormat="1">
      <c r="BP54340" s="90"/>
    </row>
    <row r="54341" spans="68:68" customFormat="1">
      <c r="BP54341" s="90"/>
    </row>
    <row r="54342" spans="68:68" customFormat="1">
      <c r="BP54342" s="90"/>
    </row>
    <row r="54343" spans="68:68" customFormat="1">
      <c r="BP54343" s="90"/>
    </row>
    <row r="54344" spans="68:68" customFormat="1">
      <c r="BP54344" s="90"/>
    </row>
    <row r="54345" spans="68:68" customFormat="1">
      <c r="BP54345" s="90"/>
    </row>
    <row r="54346" spans="68:68" customFormat="1">
      <c r="BP54346" s="90"/>
    </row>
    <row r="54347" spans="68:68" customFormat="1">
      <c r="BP54347" s="90"/>
    </row>
    <row r="54348" spans="68:68" customFormat="1">
      <c r="BP54348" s="90"/>
    </row>
    <row r="54349" spans="68:68" customFormat="1">
      <c r="BP54349" s="90"/>
    </row>
    <row r="54350" spans="68:68" customFormat="1">
      <c r="BP54350" s="90"/>
    </row>
    <row r="54351" spans="68:68" customFormat="1">
      <c r="BP54351" s="90"/>
    </row>
    <row r="54352" spans="68:68" customFormat="1">
      <c r="BP54352" s="90"/>
    </row>
    <row r="54353" spans="68:68" customFormat="1">
      <c r="BP54353" s="90"/>
    </row>
    <row r="54354" spans="68:68" customFormat="1">
      <c r="BP54354" s="90"/>
    </row>
    <row r="54355" spans="68:68" customFormat="1">
      <c r="BP54355" s="90"/>
    </row>
    <row r="54356" spans="68:68" customFormat="1">
      <c r="BP54356" s="90"/>
    </row>
    <row r="54357" spans="68:68" customFormat="1">
      <c r="BP54357" s="90"/>
    </row>
    <row r="54358" spans="68:68" customFormat="1">
      <c r="BP54358" s="90"/>
    </row>
    <row r="54359" spans="68:68" customFormat="1">
      <c r="BP54359" s="90"/>
    </row>
    <row r="54360" spans="68:68" customFormat="1">
      <c r="BP54360" s="90"/>
    </row>
    <row r="54361" spans="68:68" customFormat="1">
      <c r="BP54361" s="90"/>
    </row>
    <row r="54362" spans="68:68" customFormat="1">
      <c r="BP54362" s="90"/>
    </row>
    <row r="54363" spans="68:68" customFormat="1">
      <c r="BP54363" s="90"/>
    </row>
    <row r="54364" spans="68:68" customFormat="1">
      <c r="BP54364" s="90"/>
    </row>
    <row r="54365" spans="68:68" customFormat="1">
      <c r="BP54365" s="90"/>
    </row>
    <row r="54366" spans="68:68" customFormat="1">
      <c r="BP54366" s="90"/>
    </row>
    <row r="54367" spans="68:68" customFormat="1">
      <c r="BP54367" s="90"/>
    </row>
    <row r="54368" spans="68:68" customFormat="1">
      <c r="BP54368" s="90"/>
    </row>
    <row r="54369" spans="68:68" customFormat="1">
      <c r="BP54369" s="90"/>
    </row>
    <row r="54370" spans="68:68" customFormat="1">
      <c r="BP54370" s="90"/>
    </row>
    <row r="54371" spans="68:68" customFormat="1">
      <c r="BP54371" s="90"/>
    </row>
    <row r="54372" spans="68:68" customFormat="1">
      <c r="BP54372" s="90"/>
    </row>
    <row r="54373" spans="68:68" customFormat="1">
      <c r="BP54373" s="90"/>
    </row>
    <row r="54374" spans="68:68" customFormat="1">
      <c r="BP54374" s="90"/>
    </row>
    <row r="54375" spans="68:68" customFormat="1">
      <c r="BP54375" s="90"/>
    </row>
    <row r="54376" spans="68:68" customFormat="1">
      <c r="BP54376" s="90"/>
    </row>
    <row r="54377" spans="68:68" customFormat="1">
      <c r="BP54377" s="90"/>
    </row>
    <row r="54378" spans="68:68" customFormat="1">
      <c r="BP54378" s="90"/>
    </row>
    <row r="54379" spans="68:68" customFormat="1">
      <c r="BP54379" s="90"/>
    </row>
    <row r="54380" spans="68:68" customFormat="1">
      <c r="BP54380" s="90"/>
    </row>
    <row r="54381" spans="68:68" customFormat="1">
      <c r="BP54381" s="90"/>
    </row>
    <row r="54382" spans="68:68" customFormat="1">
      <c r="BP54382" s="90"/>
    </row>
    <row r="54383" spans="68:68" customFormat="1">
      <c r="BP54383" s="90"/>
    </row>
    <row r="54384" spans="68:68" customFormat="1">
      <c r="BP54384" s="90"/>
    </row>
    <row r="54385" spans="68:68" customFormat="1">
      <c r="BP54385" s="90"/>
    </row>
    <row r="54386" spans="68:68" customFormat="1">
      <c r="BP54386" s="90"/>
    </row>
    <row r="54387" spans="68:68" customFormat="1">
      <c r="BP54387" s="90"/>
    </row>
    <row r="54388" spans="68:68" customFormat="1">
      <c r="BP54388" s="90"/>
    </row>
    <row r="54389" spans="68:68" customFormat="1">
      <c r="BP54389" s="90"/>
    </row>
    <row r="54390" spans="68:68" customFormat="1">
      <c r="BP54390" s="90"/>
    </row>
    <row r="54391" spans="68:68" customFormat="1">
      <c r="BP54391" s="90"/>
    </row>
    <row r="54392" spans="68:68" customFormat="1">
      <c r="BP54392" s="90"/>
    </row>
    <row r="54393" spans="68:68" customFormat="1">
      <c r="BP54393" s="90"/>
    </row>
    <row r="54394" spans="68:68" customFormat="1">
      <c r="BP54394" s="90"/>
    </row>
    <row r="54395" spans="68:68" customFormat="1">
      <c r="BP54395" s="90"/>
    </row>
    <row r="54396" spans="68:68" customFormat="1">
      <c r="BP54396" s="90"/>
    </row>
    <row r="54397" spans="68:68" customFormat="1">
      <c r="BP54397" s="90"/>
    </row>
    <row r="54398" spans="68:68" customFormat="1">
      <c r="BP54398" s="90"/>
    </row>
    <row r="54399" spans="68:68" customFormat="1">
      <c r="BP54399" s="90"/>
    </row>
    <row r="54400" spans="68:68" customFormat="1">
      <c r="BP54400" s="90"/>
    </row>
    <row r="54401" spans="68:68" customFormat="1">
      <c r="BP54401" s="90"/>
    </row>
    <row r="54402" spans="68:68" customFormat="1">
      <c r="BP54402" s="90"/>
    </row>
    <row r="54403" spans="68:68" customFormat="1">
      <c r="BP54403" s="90"/>
    </row>
    <row r="54404" spans="68:68" customFormat="1">
      <c r="BP54404" s="90"/>
    </row>
    <row r="54405" spans="68:68" customFormat="1">
      <c r="BP54405" s="90"/>
    </row>
    <row r="54406" spans="68:68" customFormat="1">
      <c r="BP54406" s="90"/>
    </row>
    <row r="54407" spans="68:68" customFormat="1">
      <c r="BP54407" s="90"/>
    </row>
    <row r="54408" spans="68:68" customFormat="1">
      <c r="BP54408" s="90"/>
    </row>
    <row r="54409" spans="68:68" customFormat="1">
      <c r="BP54409" s="90"/>
    </row>
    <row r="54410" spans="68:68" customFormat="1">
      <c r="BP54410" s="90"/>
    </row>
    <row r="54411" spans="68:68" customFormat="1">
      <c r="BP54411" s="90"/>
    </row>
    <row r="54412" spans="68:68" customFormat="1">
      <c r="BP54412" s="90"/>
    </row>
    <row r="54413" spans="68:68" customFormat="1">
      <c r="BP54413" s="90"/>
    </row>
    <row r="54414" spans="68:68" customFormat="1">
      <c r="BP54414" s="90"/>
    </row>
    <row r="54415" spans="68:68" customFormat="1">
      <c r="BP54415" s="90"/>
    </row>
    <row r="54416" spans="68:68" customFormat="1">
      <c r="BP54416" s="90"/>
    </row>
    <row r="54417" spans="68:68" customFormat="1">
      <c r="BP54417" s="90"/>
    </row>
    <row r="54418" spans="68:68" customFormat="1">
      <c r="BP54418" s="90"/>
    </row>
    <row r="54419" spans="68:68" customFormat="1">
      <c r="BP54419" s="90"/>
    </row>
    <row r="54420" spans="68:68" customFormat="1">
      <c r="BP54420" s="90"/>
    </row>
    <row r="54421" spans="68:68" customFormat="1">
      <c r="BP54421" s="90"/>
    </row>
    <row r="54422" spans="68:68" customFormat="1">
      <c r="BP54422" s="90"/>
    </row>
    <row r="54423" spans="68:68" customFormat="1">
      <c r="BP54423" s="90"/>
    </row>
    <row r="54424" spans="68:68" customFormat="1">
      <c r="BP54424" s="90"/>
    </row>
    <row r="54425" spans="68:68" customFormat="1">
      <c r="BP54425" s="90"/>
    </row>
    <row r="54426" spans="68:68" customFormat="1">
      <c r="BP54426" s="90"/>
    </row>
    <row r="54427" spans="68:68" customFormat="1">
      <c r="BP54427" s="90"/>
    </row>
    <row r="54428" spans="68:68" customFormat="1">
      <c r="BP54428" s="90"/>
    </row>
    <row r="54429" spans="68:68" customFormat="1">
      <c r="BP54429" s="90"/>
    </row>
    <row r="54430" spans="68:68" customFormat="1">
      <c r="BP54430" s="90"/>
    </row>
    <row r="54431" spans="68:68" customFormat="1">
      <c r="BP54431" s="90"/>
    </row>
    <row r="54432" spans="68:68" customFormat="1">
      <c r="BP54432" s="90"/>
    </row>
    <row r="54433" spans="68:68" customFormat="1">
      <c r="BP54433" s="90"/>
    </row>
    <row r="54434" spans="68:68" customFormat="1">
      <c r="BP54434" s="90"/>
    </row>
    <row r="54435" spans="68:68" customFormat="1">
      <c r="BP54435" s="90"/>
    </row>
    <row r="54436" spans="68:68" customFormat="1">
      <c r="BP54436" s="90"/>
    </row>
    <row r="54437" spans="68:68" customFormat="1">
      <c r="BP54437" s="90"/>
    </row>
    <row r="54438" spans="68:68" customFormat="1">
      <c r="BP54438" s="90"/>
    </row>
    <row r="54439" spans="68:68" customFormat="1">
      <c r="BP54439" s="90"/>
    </row>
    <row r="54440" spans="68:68" customFormat="1">
      <c r="BP54440" s="90"/>
    </row>
    <row r="54441" spans="68:68" customFormat="1">
      <c r="BP54441" s="90"/>
    </row>
    <row r="54442" spans="68:68" customFormat="1">
      <c r="BP54442" s="90"/>
    </row>
    <row r="54443" spans="68:68" customFormat="1">
      <c r="BP54443" s="90"/>
    </row>
    <row r="54444" spans="68:68" customFormat="1">
      <c r="BP54444" s="90"/>
    </row>
    <row r="54445" spans="68:68" customFormat="1">
      <c r="BP54445" s="90"/>
    </row>
    <row r="54446" spans="68:68" customFormat="1">
      <c r="BP54446" s="90"/>
    </row>
    <row r="54447" spans="68:68" customFormat="1">
      <c r="BP54447" s="90"/>
    </row>
    <row r="54448" spans="68:68" customFormat="1">
      <c r="BP54448" s="90"/>
    </row>
    <row r="54449" spans="68:68" customFormat="1">
      <c r="BP54449" s="90"/>
    </row>
    <row r="54450" spans="68:68" customFormat="1">
      <c r="BP54450" s="90"/>
    </row>
    <row r="54451" spans="68:68" customFormat="1">
      <c r="BP54451" s="90"/>
    </row>
    <row r="54452" spans="68:68" customFormat="1">
      <c r="BP54452" s="90"/>
    </row>
    <row r="54453" spans="68:68" customFormat="1">
      <c r="BP54453" s="90"/>
    </row>
    <row r="54454" spans="68:68" customFormat="1">
      <c r="BP54454" s="90"/>
    </row>
    <row r="54455" spans="68:68" customFormat="1">
      <c r="BP54455" s="90"/>
    </row>
    <row r="54456" spans="68:68" customFormat="1">
      <c r="BP54456" s="90"/>
    </row>
    <row r="54457" spans="68:68" customFormat="1">
      <c r="BP54457" s="90"/>
    </row>
    <row r="54458" spans="68:68" customFormat="1">
      <c r="BP54458" s="90"/>
    </row>
    <row r="54459" spans="68:68" customFormat="1">
      <c r="BP54459" s="90"/>
    </row>
    <row r="54460" spans="68:68" customFormat="1">
      <c r="BP54460" s="90"/>
    </row>
    <row r="54461" spans="68:68" customFormat="1">
      <c r="BP54461" s="90"/>
    </row>
    <row r="54462" spans="68:68" customFormat="1">
      <c r="BP54462" s="90"/>
    </row>
    <row r="54463" spans="68:68" customFormat="1">
      <c r="BP54463" s="90"/>
    </row>
    <row r="54464" spans="68:68" customFormat="1">
      <c r="BP54464" s="90"/>
    </row>
    <row r="54465" spans="68:68" customFormat="1">
      <c r="BP54465" s="90"/>
    </row>
    <row r="54466" spans="68:68" customFormat="1">
      <c r="BP54466" s="90"/>
    </row>
    <row r="54467" spans="68:68" customFormat="1">
      <c r="BP54467" s="90"/>
    </row>
    <row r="54468" spans="68:68" customFormat="1">
      <c r="BP54468" s="90"/>
    </row>
    <row r="54469" spans="68:68" customFormat="1">
      <c r="BP54469" s="90"/>
    </row>
    <row r="54470" spans="68:68" customFormat="1">
      <c r="BP54470" s="90"/>
    </row>
    <row r="54471" spans="68:68" customFormat="1">
      <c r="BP54471" s="90"/>
    </row>
    <row r="54472" spans="68:68" customFormat="1">
      <c r="BP54472" s="90"/>
    </row>
    <row r="54473" spans="68:68" customFormat="1">
      <c r="BP54473" s="90"/>
    </row>
    <row r="54474" spans="68:68" customFormat="1">
      <c r="BP54474" s="90"/>
    </row>
    <row r="54475" spans="68:68" customFormat="1">
      <c r="BP54475" s="90"/>
    </row>
    <row r="54476" spans="68:68" customFormat="1">
      <c r="BP54476" s="90"/>
    </row>
    <row r="54477" spans="68:68" customFormat="1">
      <c r="BP54477" s="90"/>
    </row>
    <row r="54478" spans="68:68" customFormat="1">
      <c r="BP54478" s="90"/>
    </row>
    <row r="54479" spans="68:68" customFormat="1">
      <c r="BP54479" s="90"/>
    </row>
    <row r="54480" spans="68:68" customFormat="1">
      <c r="BP54480" s="90"/>
    </row>
    <row r="54481" spans="68:68" customFormat="1">
      <c r="BP54481" s="90"/>
    </row>
    <row r="54482" spans="68:68" customFormat="1">
      <c r="BP54482" s="90"/>
    </row>
    <row r="54483" spans="68:68" customFormat="1">
      <c r="BP54483" s="90"/>
    </row>
    <row r="54484" spans="68:68" customFormat="1">
      <c r="BP54484" s="90"/>
    </row>
    <row r="54485" spans="68:68" customFormat="1">
      <c r="BP54485" s="90"/>
    </row>
    <row r="54486" spans="68:68" customFormat="1">
      <c r="BP54486" s="90"/>
    </row>
    <row r="54487" spans="68:68" customFormat="1">
      <c r="BP54487" s="90"/>
    </row>
    <row r="54488" spans="68:68" customFormat="1">
      <c r="BP54488" s="90"/>
    </row>
    <row r="54489" spans="68:68" customFormat="1">
      <c r="BP54489" s="90"/>
    </row>
    <row r="54490" spans="68:68" customFormat="1">
      <c r="BP54490" s="90"/>
    </row>
    <row r="54491" spans="68:68" customFormat="1">
      <c r="BP54491" s="90"/>
    </row>
    <row r="54492" spans="68:68" customFormat="1">
      <c r="BP54492" s="90"/>
    </row>
    <row r="54493" spans="68:68" customFormat="1">
      <c r="BP54493" s="90"/>
    </row>
    <row r="54494" spans="68:68" customFormat="1">
      <c r="BP54494" s="90"/>
    </row>
    <row r="54495" spans="68:68" customFormat="1">
      <c r="BP54495" s="90"/>
    </row>
    <row r="54496" spans="68:68" customFormat="1">
      <c r="BP54496" s="90"/>
    </row>
    <row r="54497" spans="68:68" customFormat="1">
      <c r="BP54497" s="90"/>
    </row>
    <row r="54498" spans="68:68" customFormat="1">
      <c r="BP54498" s="90"/>
    </row>
    <row r="54499" spans="68:68" customFormat="1">
      <c r="BP54499" s="90"/>
    </row>
    <row r="54500" spans="68:68" customFormat="1">
      <c r="BP54500" s="90"/>
    </row>
    <row r="54501" spans="68:68" customFormat="1">
      <c r="BP54501" s="90"/>
    </row>
    <row r="54502" spans="68:68" customFormat="1">
      <c r="BP54502" s="90"/>
    </row>
    <row r="54503" spans="68:68" customFormat="1">
      <c r="BP54503" s="90"/>
    </row>
    <row r="54504" spans="68:68" customFormat="1">
      <c r="BP54504" s="90"/>
    </row>
    <row r="54505" spans="68:68" customFormat="1">
      <c r="BP54505" s="90"/>
    </row>
    <row r="54506" spans="68:68" customFormat="1">
      <c r="BP54506" s="90"/>
    </row>
    <row r="54507" spans="68:68" customFormat="1">
      <c r="BP54507" s="90"/>
    </row>
    <row r="54508" spans="68:68" customFormat="1">
      <c r="BP54508" s="90"/>
    </row>
    <row r="54509" spans="68:68" customFormat="1">
      <c r="BP54509" s="90"/>
    </row>
    <row r="54510" spans="68:68" customFormat="1">
      <c r="BP54510" s="90"/>
    </row>
    <row r="54511" spans="68:68" customFormat="1">
      <c r="BP54511" s="90"/>
    </row>
    <row r="54512" spans="68:68" customFormat="1">
      <c r="BP54512" s="90"/>
    </row>
    <row r="54513" spans="68:68" customFormat="1">
      <c r="BP54513" s="90"/>
    </row>
    <row r="54514" spans="68:68" customFormat="1">
      <c r="BP54514" s="90"/>
    </row>
    <row r="54515" spans="68:68" customFormat="1">
      <c r="BP54515" s="90"/>
    </row>
    <row r="54516" spans="68:68" customFormat="1">
      <c r="BP54516" s="90"/>
    </row>
    <row r="54517" spans="68:68" customFormat="1">
      <c r="BP54517" s="90"/>
    </row>
    <row r="54518" spans="68:68" customFormat="1">
      <c r="BP54518" s="90"/>
    </row>
    <row r="54519" spans="68:68" customFormat="1">
      <c r="BP54519" s="90"/>
    </row>
    <row r="54520" spans="68:68" customFormat="1">
      <c r="BP54520" s="90"/>
    </row>
    <row r="54521" spans="68:68" customFormat="1">
      <c r="BP54521" s="90"/>
    </row>
    <row r="54522" spans="68:68" customFormat="1">
      <c r="BP54522" s="90"/>
    </row>
    <row r="54523" spans="68:68" customFormat="1">
      <c r="BP54523" s="90"/>
    </row>
    <row r="54524" spans="68:68" customFormat="1">
      <c r="BP54524" s="90"/>
    </row>
    <row r="54525" spans="68:68" customFormat="1">
      <c r="BP54525" s="90"/>
    </row>
    <row r="54526" spans="68:68" customFormat="1">
      <c r="BP54526" s="90"/>
    </row>
    <row r="54527" spans="68:68" customFormat="1">
      <c r="BP54527" s="90"/>
    </row>
    <row r="54528" spans="68:68" customFormat="1">
      <c r="BP54528" s="90"/>
    </row>
    <row r="54529" spans="68:68" customFormat="1">
      <c r="BP54529" s="90"/>
    </row>
    <row r="54530" spans="68:68" customFormat="1">
      <c r="BP54530" s="90"/>
    </row>
    <row r="54531" spans="68:68" customFormat="1">
      <c r="BP54531" s="90"/>
    </row>
    <row r="54532" spans="68:68" customFormat="1">
      <c r="BP54532" s="90"/>
    </row>
    <row r="54533" spans="68:68" customFormat="1">
      <c r="BP54533" s="90"/>
    </row>
    <row r="54534" spans="68:68" customFormat="1">
      <c r="BP54534" s="90"/>
    </row>
    <row r="54535" spans="68:68" customFormat="1">
      <c r="BP54535" s="90"/>
    </row>
    <row r="54536" spans="68:68" customFormat="1">
      <c r="BP54536" s="90"/>
    </row>
    <row r="54537" spans="68:68" customFormat="1">
      <c r="BP54537" s="90"/>
    </row>
    <row r="54538" spans="68:68" customFormat="1">
      <c r="BP54538" s="90"/>
    </row>
    <row r="54539" spans="68:68" customFormat="1">
      <c r="BP54539" s="90"/>
    </row>
    <row r="54540" spans="68:68" customFormat="1">
      <c r="BP54540" s="90"/>
    </row>
    <row r="54541" spans="68:68" customFormat="1">
      <c r="BP54541" s="90"/>
    </row>
    <row r="54542" spans="68:68" customFormat="1">
      <c r="BP54542" s="90"/>
    </row>
    <row r="54543" spans="68:68" customFormat="1">
      <c r="BP54543" s="90"/>
    </row>
    <row r="54544" spans="68:68" customFormat="1">
      <c r="BP54544" s="90"/>
    </row>
    <row r="54545" spans="68:68" customFormat="1">
      <c r="BP54545" s="90"/>
    </row>
    <row r="54546" spans="68:68" customFormat="1">
      <c r="BP54546" s="90"/>
    </row>
    <row r="54547" spans="68:68" customFormat="1">
      <c r="BP54547" s="90"/>
    </row>
    <row r="54548" spans="68:68" customFormat="1">
      <c r="BP54548" s="90"/>
    </row>
    <row r="54549" spans="68:68" customFormat="1">
      <c r="BP54549" s="90"/>
    </row>
    <row r="54550" spans="68:68" customFormat="1">
      <c r="BP54550" s="90"/>
    </row>
    <row r="54551" spans="68:68" customFormat="1">
      <c r="BP54551" s="90"/>
    </row>
    <row r="54552" spans="68:68" customFormat="1">
      <c r="BP54552" s="90"/>
    </row>
    <row r="54553" spans="68:68" customFormat="1">
      <c r="BP54553" s="90"/>
    </row>
    <row r="54554" spans="68:68" customFormat="1">
      <c r="BP54554" s="90"/>
    </row>
    <row r="54555" spans="68:68" customFormat="1">
      <c r="BP54555" s="90"/>
    </row>
    <row r="54556" spans="68:68" customFormat="1">
      <c r="BP54556" s="90"/>
    </row>
    <row r="54557" spans="68:68" customFormat="1">
      <c r="BP54557" s="90"/>
    </row>
    <row r="54558" spans="68:68" customFormat="1">
      <c r="BP54558" s="90"/>
    </row>
    <row r="54559" spans="68:68" customFormat="1">
      <c r="BP54559" s="90"/>
    </row>
    <row r="54560" spans="68:68" customFormat="1">
      <c r="BP54560" s="90"/>
    </row>
    <row r="54561" spans="68:68" customFormat="1">
      <c r="BP54561" s="90"/>
    </row>
    <row r="54562" spans="68:68" customFormat="1">
      <c r="BP54562" s="90"/>
    </row>
    <row r="54563" spans="68:68" customFormat="1">
      <c r="BP54563" s="90"/>
    </row>
    <row r="54564" spans="68:68" customFormat="1">
      <c r="BP54564" s="90"/>
    </row>
    <row r="54565" spans="68:68" customFormat="1">
      <c r="BP54565" s="90"/>
    </row>
    <row r="54566" spans="68:68" customFormat="1">
      <c r="BP54566" s="90"/>
    </row>
    <row r="54567" spans="68:68" customFormat="1">
      <c r="BP54567" s="90"/>
    </row>
    <row r="54568" spans="68:68" customFormat="1">
      <c r="BP54568" s="90"/>
    </row>
    <row r="54569" spans="68:68" customFormat="1">
      <c r="BP54569" s="90"/>
    </row>
    <row r="54570" spans="68:68" customFormat="1">
      <c r="BP54570" s="90"/>
    </row>
    <row r="54571" spans="68:68" customFormat="1">
      <c r="BP54571" s="90"/>
    </row>
    <row r="54572" spans="68:68" customFormat="1">
      <c r="BP54572" s="90"/>
    </row>
    <row r="54573" spans="68:68" customFormat="1">
      <c r="BP54573" s="90"/>
    </row>
    <row r="54574" spans="68:68" customFormat="1">
      <c r="BP54574" s="90"/>
    </row>
    <row r="54575" spans="68:68" customFormat="1">
      <c r="BP54575" s="90"/>
    </row>
    <row r="54576" spans="68:68" customFormat="1">
      <c r="BP54576" s="90"/>
    </row>
    <row r="54577" spans="68:68" customFormat="1">
      <c r="BP54577" s="90"/>
    </row>
    <row r="54578" spans="68:68" customFormat="1">
      <c r="BP54578" s="90"/>
    </row>
    <row r="54579" spans="68:68" customFormat="1">
      <c r="BP54579" s="90"/>
    </row>
    <row r="54580" spans="68:68" customFormat="1">
      <c r="BP54580" s="90"/>
    </row>
    <row r="54581" spans="68:68" customFormat="1">
      <c r="BP54581" s="90"/>
    </row>
    <row r="54582" spans="68:68" customFormat="1">
      <c r="BP54582" s="90"/>
    </row>
    <row r="54583" spans="68:68" customFormat="1">
      <c r="BP54583" s="90"/>
    </row>
    <row r="54584" spans="68:68" customFormat="1">
      <c r="BP54584" s="90"/>
    </row>
    <row r="54585" spans="68:68" customFormat="1">
      <c r="BP54585" s="90"/>
    </row>
    <row r="54586" spans="68:68" customFormat="1">
      <c r="BP54586" s="90"/>
    </row>
    <row r="54587" spans="68:68" customFormat="1">
      <c r="BP54587" s="90"/>
    </row>
    <row r="54588" spans="68:68" customFormat="1">
      <c r="BP54588" s="90"/>
    </row>
    <row r="54589" spans="68:68" customFormat="1">
      <c r="BP54589" s="90"/>
    </row>
    <row r="54590" spans="68:68" customFormat="1">
      <c r="BP54590" s="90"/>
    </row>
    <row r="54591" spans="68:68" customFormat="1">
      <c r="BP54591" s="90"/>
    </row>
    <row r="54592" spans="68:68" customFormat="1">
      <c r="BP54592" s="90"/>
    </row>
    <row r="54593" spans="68:68" customFormat="1">
      <c r="BP54593" s="90"/>
    </row>
    <row r="54594" spans="68:68" customFormat="1">
      <c r="BP54594" s="90"/>
    </row>
    <row r="54595" spans="68:68" customFormat="1">
      <c r="BP54595" s="90"/>
    </row>
    <row r="54596" spans="68:68" customFormat="1">
      <c r="BP54596" s="90"/>
    </row>
    <row r="54597" spans="68:68" customFormat="1">
      <c r="BP54597" s="90"/>
    </row>
    <row r="54598" spans="68:68" customFormat="1">
      <c r="BP54598" s="90"/>
    </row>
    <row r="54599" spans="68:68" customFormat="1">
      <c r="BP54599" s="90"/>
    </row>
    <row r="54600" spans="68:68" customFormat="1">
      <c r="BP54600" s="90"/>
    </row>
    <row r="54601" spans="68:68" customFormat="1">
      <c r="BP54601" s="90"/>
    </row>
    <row r="54602" spans="68:68" customFormat="1">
      <c r="BP54602" s="90"/>
    </row>
    <row r="54603" spans="68:68" customFormat="1">
      <c r="BP54603" s="90"/>
    </row>
    <row r="54604" spans="68:68" customFormat="1">
      <c r="BP54604" s="90"/>
    </row>
    <row r="54605" spans="68:68" customFormat="1">
      <c r="BP54605" s="90"/>
    </row>
    <row r="54606" spans="68:68" customFormat="1">
      <c r="BP54606" s="90"/>
    </row>
    <row r="54607" spans="68:68" customFormat="1">
      <c r="BP54607" s="90"/>
    </row>
    <row r="54608" spans="68:68" customFormat="1">
      <c r="BP54608" s="90"/>
    </row>
    <row r="54609" spans="68:68" customFormat="1">
      <c r="BP54609" s="90"/>
    </row>
    <row r="54610" spans="68:68" customFormat="1">
      <c r="BP54610" s="90"/>
    </row>
    <row r="54611" spans="68:68" customFormat="1">
      <c r="BP54611" s="90"/>
    </row>
    <row r="54612" spans="68:68" customFormat="1">
      <c r="BP54612" s="90"/>
    </row>
    <row r="54613" spans="68:68" customFormat="1">
      <c r="BP54613" s="90"/>
    </row>
    <row r="54614" spans="68:68" customFormat="1">
      <c r="BP54614" s="90"/>
    </row>
    <row r="54615" spans="68:68" customFormat="1">
      <c r="BP54615" s="90"/>
    </row>
    <row r="54616" spans="68:68" customFormat="1">
      <c r="BP54616" s="90"/>
    </row>
    <row r="54617" spans="68:68" customFormat="1">
      <c r="BP54617" s="90"/>
    </row>
    <row r="54618" spans="68:68" customFormat="1">
      <c r="BP54618" s="90"/>
    </row>
    <row r="54619" spans="68:68" customFormat="1">
      <c r="BP54619" s="90"/>
    </row>
    <row r="54620" spans="68:68" customFormat="1">
      <c r="BP54620" s="90"/>
    </row>
    <row r="54621" spans="68:68" customFormat="1">
      <c r="BP54621" s="90"/>
    </row>
    <row r="54622" spans="68:68" customFormat="1">
      <c r="BP54622" s="90"/>
    </row>
    <row r="54623" spans="68:68" customFormat="1">
      <c r="BP54623" s="90"/>
    </row>
    <row r="54624" spans="68:68" customFormat="1">
      <c r="BP54624" s="90"/>
    </row>
    <row r="54625" spans="68:68" customFormat="1">
      <c r="BP54625" s="90"/>
    </row>
    <row r="54626" spans="68:68" customFormat="1">
      <c r="BP54626" s="90"/>
    </row>
    <row r="54627" spans="68:68" customFormat="1">
      <c r="BP54627" s="90"/>
    </row>
    <row r="54628" spans="68:68" customFormat="1">
      <c r="BP54628" s="90"/>
    </row>
    <row r="54629" spans="68:68" customFormat="1">
      <c r="BP54629" s="90"/>
    </row>
    <row r="54630" spans="68:68" customFormat="1">
      <c r="BP54630" s="90"/>
    </row>
    <row r="54631" spans="68:68" customFormat="1">
      <c r="BP54631" s="90"/>
    </row>
    <row r="54632" spans="68:68" customFormat="1">
      <c r="BP54632" s="90"/>
    </row>
    <row r="54633" spans="68:68" customFormat="1">
      <c r="BP54633" s="90"/>
    </row>
    <row r="54634" spans="68:68" customFormat="1">
      <c r="BP54634" s="90"/>
    </row>
    <row r="54635" spans="68:68" customFormat="1">
      <c r="BP54635" s="90"/>
    </row>
    <row r="54636" spans="68:68" customFormat="1">
      <c r="BP54636" s="90"/>
    </row>
    <row r="54637" spans="68:68" customFormat="1">
      <c r="BP54637" s="90"/>
    </row>
    <row r="54638" spans="68:68" customFormat="1">
      <c r="BP54638" s="90"/>
    </row>
    <row r="54639" spans="68:68" customFormat="1">
      <c r="BP54639" s="90"/>
    </row>
    <row r="54640" spans="68:68" customFormat="1">
      <c r="BP54640" s="90"/>
    </row>
    <row r="54641" spans="68:68" customFormat="1">
      <c r="BP54641" s="90"/>
    </row>
    <row r="54642" spans="68:68" customFormat="1">
      <c r="BP54642" s="90"/>
    </row>
    <row r="54643" spans="68:68" customFormat="1">
      <c r="BP54643" s="90"/>
    </row>
    <row r="54644" spans="68:68" customFormat="1">
      <c r="BP54644" s="90"/>
    </row>
    <row r="54645" spans="68:68" customFormat="1">
      <c r="BP54645" s="90"/>
    </row>
    <row r="54646" spans="68:68" customFormat="1">
      <c r="BP54646" s="90"/>
    </row>
    <row r="54647" spans="68:68" customFormat="1">
      <c r="BP54647" s="90"/>
    </row>
    <row r="54648" spans="68:68" customFormat="1">
      <c r="BP54648" s="90"/>
    </row>
    <row r="54649" spans="68:68" customFormat="1">
      <c r="BP54649" s="90"/>
    </row>
    <row r="54650" spans="68:68" customFormat="1">
      <c r="BP54650" s="90"/>
    </row>
    <row r="54651" spans="68:68" customFormat="1">
      <c r="BP54651" s="90"/>
    </row>
    <row r="54652" spans="68:68" customFormat="1">
      <c r="BP54652" s="90"/>
    </row>
    <row r="54653" spans="68:68" customFormat="1">
      <c r="BP54653" s="90"/>
    </row>
    <row r="54654" spans="68:68" customFormat="1">
      <c r="BP54654" s="90"/>
    </row>
    <row r="54655" spans="68:68" customFormat="1">
      <c r="BP54655" s="90"/>
    </row>
    <row r="54656" spans="68:68" customFormat="1">
      <c r="BP54656" s="90"/>
    </row>
    <row r="54657" spans="68:68" customFormat="1">
      <c r="BP54657" s="90"/>
    </row>
    <row r="54658" spans="68:68" customFormat="1">
      <c r="BP54658" s="90"/>
    </row>
    <row r="54659" spans="68:68" customFormat="1">
      <c r="BP54659" s="90"/>
    </row>
    <row r="54660" spans="68:68" customFormat="1">
      <c r="BP54660" s="90"/>
    </row>
    <row r="54661" spans="68:68" customFormat="1">
      <c r="BP54661" s="90"/>
    </row>
    <row r="54662" spans="68:68" customFormat="1">
      <c r="BP54662" s="90"/>
    </row>
    <row r="54663" spans="68:68" customFormat="1">
      <c r="BP54663" s="90"/>
    </row>
    <row r="54664" spans="68:68" customFormat="1">
      <c r="BP54664" s="90"/>
    </row>
    <row r="54665" spans="68:68" customFormat="1">
      <c r="BP54665" s="90"/>
    </row>
    <row r="54666" spans="68:68" customFormat="1">
      <c r="BP54666" s="90"/>
    </row>
    <row r="54667" spans="68:68" customFormat="1">
      <c r="BP54667" s="90"/>
    </row>
    <row r="54668" spans="68:68" customFormat="1">
      <c r="BP54668" s="90"/>
    </row>
    <row r="54669" spans="68:68" customFormat="1">
      <c r="BP54669" s="90"/>
    </row>
    <row r="54670" spans="68:68" customFormat="1">
      <c r="BP54670" s="90"/>
    </row>
    <row r="54671" spans="68:68" customFormat="1">
      <c r="BP54671" s="90"/>
    </row>
    <row r="54672" spans="68:68" customFormat="1">
      <c r="BP54672" s="90"/>
    </row>
    <row r="54673" spans="68:68" customFormat="1">
      <c r="BP54673" s="90"/>
    </row>
    <row r="54674" spans="68:68" customFormat="1">
      <c r="BP54674" s="90"/>
    </row>
    <row r="54675" spans="68:68" customFormat="1">
      <c r="BP54675" s="90"/>
    </row>
    <row r="54676" spans="68:68" customFormat="1">
      <c r="BP54676" s="90"/>
    </row>
    <row r="54677" spans="68:68" customFormat="1">
      <c r="BP54677" s="90"/>
    </row>
    <row r="54678" spans="68:68" customFormat="1">
      <c r="BP54678" s="90"/>
    </row>
    <row r="54679" spans="68:68" customFormat="1">
      <c r="BP54679" s="90"/>
    </row>
    <row r="54680" spans="68:68" customFormat="1">
      <c r="BP54680" s="90"/>
    </row>
    <row r="54681" spans="68:68" customFormat="1">
      <c r="BP54681" s="90"/>
    </row>
    <row r="54682" spans="68:68" customFormat="1">
      <c r="BP54682" s="90"/>
    </row>
    <row r="54683" spans="68:68" customFormat="1">
      <c r="BP54683" s="90"/>
    </row>
    <row r="54684" spans="68:68" customFormat="1">
      <c r="BP54684" s="90"/>
    </row>
    <row r="54685" spans="68:68" customFormat="1">
      <c r="BP54685" s="90"/>
    </row>
    <row r="54686" spans="68:68" customFormat="1">
      <c r="BP54686" s="90"/>
    </row>
    <row r="54687" spans="68:68" customFormat="1">
      <c r="BP54687" s="90"/>
    </row>
    <row r="54688" spans="68:68" customFormat="1">
      <c r="BP54688" s="90"/>
    </row>
    <row r="54689" spans="68:68" customFormat="1">
      <c r="BP54689" s="90"/>
    </row>
    <row r="54690" spans="68:68" customFormat="1">
      <c r="BP54690" s="90"/>
    </row>
    <row r="54691" spans="68:68" customFormat="1">
      <c r="BP54691" s="90"/>
    </row>
    <row r="54692" spans="68:68" customFormat="1">
      <c r="BP54692" s="90"/>
    </row>
    <row r="54693" spans="68:68" customFormat="1">
      <c r="BP54693" s="90"/>
    </row>
    <row r="54694" spans="68:68" customFormat="1">
      <c r="BP54694" s="90"/>
    </row>
    <row r="54695" spans="68:68" customFormat="1">
      <c r="BP54695" s="90"/>
    </row>
    <row r="54696" spans="68:68" customFormat="1">
      <c r="BP54696" s="90"/>
    </row>
    <row r="54697" spans="68:68" customFormat="1">
      <c r="BP54697" s="90"/>
    </row>
    <row r="54698" spans="68:68" customFormat="1">
      <c r="BP54698" s="90"/>
    </row>
    <row r="54699" spans="68:68" customFormat="1">
      <c r="BP54699" s="90"/>
    </row>
    <row r="54700" spans="68:68" customFormat="1">
      <c r="BP54700" s="90"/>
    </row>
    <row r="54701" spans="68:68" customFormat="1">
      <c r="BP54701" s="90"/>
    </row>
    <row r="54702" spans="68:68" customFormat="1">
      <c r="BP54702" s="90"/>
    </row>
    <row r="54703" spans="68:68" customFormat="1">
      <c r="BP54703" s="90"/>
    </row>
    <row r="54704" spans="68:68" customFormat="1">
      <c r="BP54704" s="90"/>
    </row>
    <row r="54705" spans="68:68" customFormat="1">
      <c r="BP54705" s="90"/>
    </row>
    <row r="54706" spans="68:68" customFormat="1">
      <c r="BP54706" s="90"/>
    </row>
    <row r="54707" spans="68:68" customFormat="1">
      <c r="BP54707" s="90"/>
    </row>
    <row r="54708" spans="68:68" customFormat="1">
      <c r="BP54708" s="90"/>
    </row>
    <row r="54709" spans="68:68" customFormat="1">
      <c r="BP54709" s="90"/>
    </row>
    <row r="54710" spans="68:68" customFormat="1">
      <c r="BP54710" s="90"/>
    </row>
    <row r="54711" spans="68:68" customFormat="1">
      <c r="BP54711" s="90"/>
    </row>
    <row r="54712" spans="68:68" customFormat="1">
      <c r="BP54712" s="90"/>
    </row>
    <row r="54713" spans="68:68" customFormat="1">
      <c r="BP54713" s="90"/>
    </row>
    <row r="54714" spans="68:68" customFormat="1">
      <c r="BP54714" s="90"/>
    </row>
    <row r="54715" spans="68:68" customFormat="1">
      <c r="BP54715" s="90"/>
    </row>
    <row r="54716" spans="68:68" customFormat="1">
      <c r="BP54716" s="90"/>
    </row>
    <row r="54717" spans="68:68" customFormat="1">
      <c r="BP54717" s="90"/>
    </row>
    <row r="54718" spans="68:68" customFormat="1">
      <c r="BP54718" s="90"/>
    </row>
    <row r="54719" spans="68:68" customFormat="1">
      <c r="BP54719" s="90"/>
    </row>
    <row r="54720" spans="68:68" customFormat="1">
      <c r="BP54720" s="90"/>
    </row>
    <row r="54721" spans="68:68" customFormat="1">
      <c r="BP54721" s="90"/>
    </row>
    <row r="54722" spans="68:68" customFormat="1">
      <c r="BP54722" s="90"/>
    </row>
    <row r="54723" spans="68:68" customFormat="1">
      <c r="BP54723" s="90"/>
    </row>
    <row r="54724" spans="68:68" customFormat="1">
      <c r="BP54724" s="90"/>
    </row>
    <row r="54725" spans="68:68" customFormat="1">
      <c r="BP54725" s="90"/>
    </row>
    <row r="54726" spans="68:68" customFormat="1">
      <c r="BP54726" s="90"/>
    </row>
    <row r="54727" spans="68:68" customFormat="1">
      <c r="BP54727" s="90"/>
    </row>
    <row r="54728" spans="68:68" customFormat="1">
      <c r="BP54728" s="90"/>
    </row>
    <row r="54729" spans="68:68" customFormat="1">
      <c r="BP54729" s="90"/>
    </row>
    <row r="54730" spans="68:68" customFormat="1">
      <c r="BP54730" s="90"/>
    </row>
    <row r="54731" spans="68:68" customFormat="1">
      <c r="BP54731" s="90"/>
    </row>
    <row r="54732" spans="68:68" customFormat="1">
      <c r="BP54732" s="90"/>
    </row>
    <row r="54733" spans="68:68" customFormat="1">
      <c r="BP54733" s="90"/>
    </row>
    <row r="54734" spans="68:68" customFormat="1">
      <c r="BP54734" s="90"/>
    </row>
    <row r="54735" spans="68:68" customFormat="1">
      <c r="BP54735" s="90"/>
    </row>
    <row r="54736" spans="68:68" customFormat="1">
      <c r="BP54736" s="90"/>
    </row>
    <row r="54737" spans="68:68" customFormat="1">
      <c r="BP54737" s="90"/>
    </row>
    <row r="54738" spans="68:68" customFormat="1">
      <c r="BP54738" s="90"/>
    </row>
    <row r="54739" spans="68:68" customFormat="1">
      <c r="BP54739" s="90"/>
    </row>
    <row r="54740" spans="68:68" customFormat="1">
      <c r="BP54740" s="90"/>
    </row>
    <row r="54741" spans="68:68" customFormat="1">
      <c r="BP54741" s="90"/>
    </row>
    <row r="54742" spans="68:68" customFormat="1">
      <c r="BP54742" s="90"/>
    </row>
    <row r="54743" spans="68:68" customFormat="1">
      <c r="BP54743" s="90"/>
    </row>
    <row r="54744" spans="68:68" customFormat="1">
      <c r="BP54744" s="90"/>
    </row>
    <row r="54745" spans="68:68" customFormat="1">
      <c r="BP54745" s="90"/>
    </row>
    <row r="54746" spans="68:68" customFormat="1">
      <c r="BP54746" s="90"/>
    </row>
    <row r="54747" spans="68:68" customFormat="1">
      <c r="BP54747" s="90"/>
    </row>
    <row r="54748" spans="68:68" customFormat="1">
      <c r="BP54748" s="90"/>
    </row>
    <row r="54749" spans="68:68" customFormat="1">
      <c r="BP54749" s="90"/>
    </row>
    <row r="54750" spans="68:68" customFormat="1">
      <c r="BP54750" s="90"/>
    </row>
    <row r="54751" spans="68:68" customFormat="1">
      <c r="BP54751" s="90"/>
    </row>
    <row r="54752" spans="68:68" customFormat="1">
      <c r="BP54752" s="90"/>
    </row>
    <row r="54753" spans="68:68" customFormat="1">
      <c r="BP54753" s="90"/>
    </row>
    <row r="54754" spans="68:68" customFormat="1">
      <c r="BP54754" s="90"/>
    </row>
    <row r="54755" spans="68:68" customFormat="1">
      <c r="BP54755" s="90"/>
    </row>
    <row r="54756" spans="68:68" customFormat="1">
      <c r="BP54756" s="90"/>
    </row>
    <row r="54757" spans="68:68" customFormat="1">
      <c r="BP54757" s="90"/>
    </row>
    <row r="54758" spans="68:68" customFormat="1">
      <c r="BP54758" s="90"/>
    </row>
    <row r="54759" spans="68:68" customFormat="1">
      <c r="BP54759" s="90"/>
    </row>
    <row r="54760" spans="68:68" customFormat="1">
      <c r="BP54760" s="90"/>
    </row>
    <row r="54761" spans="68:68" customFormat="1">
      <c r="BP54761" s="90"/>
    </row>
    <row r="54762" spans="68:68" customFormat="1">
      <c r="BP54762" s="90"/>
    </row>
    <row r="54763" spans="68:68" customFormat="1">
      <c r="BP54763" s="90"/>
    </row>
    <row r="54764" spans="68:68" customFormat="1">
      <c r="BP54764" s="90"/>
    </row>
    <row r="54765" spans="68:68" customFormat="1">
      <c r="BP54765" s="90"/>
    </row>
    <row r="54766" spans="68:68" customFormat="1">
      <c r="BP54766" s="90"/>
    </row>
    <row r="54767" spans="68:68" customFormat="1">
      <c r="BP54767" s="90"/>
    </row>
    <row r="54768" spans="68:68" customFormat="1">
      <c r="BP54768" s="90"/>
    </row>
    <row r="54769" spans="68:68" customFormat="1">
      <c r="BP54769" s="90"/>
    </row>
    <row r="54770" spans="68:68" customFormat="1">
      <c r="BP54770" s="90"/>
    </row>
    <row r="54771" spans="68:68" customFormat="1">
      <c r="BP54771" s="90"/>
    </row>
    <row r="54772" spans="68:68" customFormat="1">
      <c r="BP54772" s="90"/>
    </row>
    <row r="54773" spans="68:68" customFormat="1">
      <c r="BP54773" s="90"/>
    </row>
    <row r="54774" spans="68:68" customFormat="1">
      <c r="BP54774" s="90"/>
    </row>
    <row r="54775" spans="68:68" customFormat="1">
      <c r="BP54775" s="90"/>
    </row>
    <row r="54776" spans="68:68" customFormat="1">
      <c r="BP54776" s="90"/>
    </row>
    <row r="54777" spans="68:68" customFormat="1">
      <c r="BP54777" s="90"/>
    </row>
    <row r="54778" spans="68:68" customFormat="1">
      <c r="BP54778" s="90"/>
    </row>
    <row r="54779" spans="68:68" customFormat="1">
      <c r="BP54779" s="90"/>
    </row>
    <row r="54780" spans="68:68" customFormat="1">
      <c r="BP54780" s="90"/>
    </row>
    <row r="54781" spans="68:68" customFormat="1">
      <c r="BP54781" s="90"/>
    </row>
    <row r="54782" spans="68:68" customFormat="1">
      <c r="BP54782" s="90"/>
    </row>
    <row r="54783" spans="68:68" customFormat="1">
      <c r="BP54783" s="90"/>
    </row>
    <row r="54784" spans="68:68" customFormat="1">
      <c r="BP54784" s="90"/>
    </row>
    <row r="54785" spans="68:68" customFormat="1">
      <c r="BP54785" s="90"/>
    </row>
    <row r="54786" spans="68:68" customFormat="1">
      <c r="BP54786" s="90"/>
    </row>
    <row r="54787" spans="68:68" customFormat="1">
      <c r="BP54787" s="90"/>
    </row>
    <row r="54788" spans="68:68" customFormat="1">
      <c r="BP54788" s="90"/>
    </row>
    <row r="54789" spans="68:68" customFormat="1">
      <c r="BP54789" s="90"/>
    </row>
    <row r="54790" spans="68:68" customFormat="1">
      <c r="BP54790" s="90"/>
    </row>
    <row r="54791" spans="68:68" customFormat="1">
      <c r="BP54791" s="90"/>
    </row>
    <row r="54792" spans="68:68" customFormat="1">
      <c r="BP54792" s="90"/>
    </row>
    <row r="54793" spans="68:68" customFormat="1">
      <c r="BP54793" s="90"/>
    </row>
    <row r="54794" spans="68:68" customFormat="1">
      <c r="BP54794" s="90"/>
    </row>
    <row r="54795" spans="68:68" customFormat="1">
      <c r="BP54795" s="90"/>
    </row>
    <row r="54796" spans="68:68" customFormat="1">
      <c r="BP54796" s="90"/>
    </row>
    <row r="54797" spans="68:68" customFormat="1">
      <c r="BP54797" s="90"/>
    </row>
    <row r="54798" spans="68:68" customFormat="1">
      <c r="BP54798" s="90"/>
    </row>
    <row r="54799" spans="68:68" customFormat="1">
      <c r="BP54799" s="90"/>
    </row>
    <row r="54800" spans="68:68" customFormat="1">
      <c r="BP54800" s="90"/>
    </row>
    <row r="54801" spans="68:68" customFormat="1">
      <c r="BP54801" s="90"/>
    </row>
    <row r="54802" spans="68:68" customFormat="1">
      <c r="BP54802" s="90"/>
    </row>
    <row r="54803" spans="68:68" customFormat="1">
      <c r="BP54803" s="90"/>
    </row>
    <row r="54804" spans="68:68" customFormat="1">
      <c r="BP54804" s="90"/>
    </row>
    <row r="54805" spans="68:68" customFormat="1">
      <c r="BP54805" s="90"/>
    </row>
    <row r="54806" spans="68:68" customFormat="1">
      <c r="BP54806" s="90"/>
    </row>
    <row r="54807" spans="68:68" customFormat="1">
      <c r="BP54807" s="90"/>
    </row>
    <row r="54808" spans="68:68" customFormat="1">
      <c r="BP54808" s="90"/>
    </row>
    <row r="54809" spans="68:68" customFormat="1">
      <c r="BP54809" s="90"/>
    </row>
    <row r="54810" spans="68:68" customFormat="1">
      <c r="BP54810" s="90"/>
    </row>
    <row r="54811" spans="68:68" customFormat="1">
      <c r="BP54811" s="90"/>
    </row>
    <row r="54812" spans="68:68" customFormat="1">
      <c r="BP54812" s="90"/>
    </row>
    <row r="54813" spans="68:68" customFormat="1">
      <c r="BP54813" s="90"/>
    </row>
    <row r="54814" spans="68:68" customFormat="1">
      <c r="BP54814" s="90"/>
    </row>
    <row r="54815" spans="68:68" customFormat="1">
      <c r="BP54815" s="90"/>
    </row>
    <row r="54816" spans="68:68" customFormat="1">
      <c r="BP54816" s="90"/>
    </row>
    <row r="54817" spans="68:68" customFormat="1">
      <c r="BP54817" s="90"/>
    </row>
    <row r="54818" spans="68:68" customFormat="1">
      <c r="BP54818" s="90"/>
    </row>
    <row r="54819" spans="68:68" customFormat="1">
      <c r="BP54819" s="90"/>
    </row>
    <row r="54820" spans="68:68" customFormat="1">
      <c r="BP54820" s="90"/>
    </row>
    <row r="54821" spans="68:68" customFormat="1">
      <c r="BP54821" s="90"/>
    </row>
    <row r="54822" spans="68:68" customFormat="1">
      <c r="BP54822" s="90"/>
    </row>
    <row r="54823" spans="68:68" customFormat="1">
      <c r="BP54823" s="90"/>
    </row>
    <row r="54824" spans="68:68" customFormat="1">
      <c r="BP54824" s="90"/>
    </row>
    <row r="54825" spans="68:68" customFormat="1">
      <c r="BP54825" s="90"/>
    </row>
    <row r="54826" spans="68:68" customFormat="1">
      <c r="BP54826" s="90"/>
    </row>
    <row r="54827" spans="68:68" customFormat="1">
      <c r="BP54827" s="90"/>
    </row>
    <row r="54828" spans="68:68" customFormat="1">
      <c r="BP54828" s="90"/>
    </row>
    <row r="54829" spans="68:68" customFormat="1">
      <c r="BP54829" s="90"/>
    </row>
    <row r="54830" spans="68:68" customFormat="1">
      <c r="BP54830" s="90"/>
    </row>
    <row r="54831" spans="68:68" customFormat="1">
      <c r="BP54831" s="90"/>
    </row>
    <row r="54832" spans="68:68" customFormat="1">
      <c r="BP54832" s="90"/>
    </row>
    <row r="54833" spans="68:68" customFormat="1">
      <c r="BP54833" s="90"/>
    </row>
    <row r="54834" spans="68:68" customFormat="1">
      <c r="BP54834" s="90"/>
    </row>
    <row r="54835" spans="68:68" customFormat="1">
      <c r="BP54835" s="90"/>
    </row>
    <row r="54836" spans="68:68" customFormat="1">
      <c r="BP54836" s="90"/>
    </row>
    <row r="54837" spans="68:68" customFormat="1">
      <c r="BP54837" s="90"/>
    </row>
    <row r="54838" spans="68:68" customFormat="1">
      <c r="BP54838" s="90"/>
    </row>
    <row r="54839" spans="68:68" customFormat="1">
      <c r="BP54839" s="90"/>
    </row>
    <row r="54840" spans="68:68" customFormat="1">
      <c r="BP54840" s="90"/>
    </row>
    <row r="54841" spans="68:68" customFormat="1">
      <c r="BP54841" s="90"/>
    </row>
    <row r="54842" spans="68:68" customFormat="1">
      <c r="BP54842" s="90"/>
    </row>
    <row r="54843" spans="68:68" customFormat="1">
      <c r="BP54843" s="90"/>
    </row>
    <row r="54844" spans="68:68" customFormat="1">
      <c r="BP54844" s="90"/>
    </row>
    <row r="54845" spans="68:68" customFormat="1">
      <c r="BP54845" s="90"/>
    </row>
    <row r="54846" spans="68:68" customFormat="1">
      <c r="BP54846" s="90"/>
    </row>
    <row r="54847" spans="68:68" customFormat="1">
      <c r="BP54847" s="90"/>
    </row>
    <row r="54848" spans="68:68" customFormat="1">
      <c r="BP54848" s="90"/>
    </row>
    <row r="54849" spans="68:68" customFormat="1">
      <c r="BP54849" s="90"/>
    </row>
    <row r="54850" spans="68:68" customFormat="1">
      <c r="BP54850" s="90"/>
    </row>
    <row r="54851" spans="68:68" customFormat="1">
      <c r="BP54851" s="90"/>
    </row>
    <row r="54852" spans="68:68" customFormat="1">
      <c r="BP54852" s="90"/>
    </row>
    <row r="54853" spans="68:68" customFormat="1">
      <c r="BP54853" s="90"/>
    </row>
    <row r="54854" spans="68:68" customFormat="1">
      <c r="BP54854" s="90"/>
    </row>
    <row r="54855" spans="68:68" customFormat="1">
      <c r="BP54855" s="90"/>
    </row>
    <row r="54856" spans="68:68" customFormat="1">
      <c r="BP54856" s="90"/>
    </row>
    <row r="54857" spans="68:68" customFormat="1">
      <c r="BP54857" s="90"/>
    </row>
    <row r="54858" spans="68:68" customFormat="1">
      <c r="BP54858" s="90"/>
    </row>
    <row r="54859" spans="68:68" customFormat="1">
      <c r="BP54859" s="90"/>
    </row>
    <row r="54860" spans="68:68" customFormat="1">
      <c r="BP54860" s="90"/>
    </row>
    <row r="54861" spans="68:68" customFormat="1">
      <c r="BP54861" s="90"/>
    </row>
    <row r="54862" spans="68:68" customFormat="1">
      <c r="BP54862" s="90"/>
    </row>
    <row r="54863" spans="68:68" customFormat="1">
      <c r="BP54863" s="90"/>
    </row>
    <row r="54864" spans="68:68" customFormat="1">
      <c r="BP54864" s="90"/>
    </row>
    <row r="54865" spans="68:68" customFormat="1">
      <c r="BP54865" s="90"/>
    </row>
    <row r="54866" spans="68:68" customFormat="1">
      <c r="BP54866" s="90"/>
    </row>
    <row r="54867" spans="68:68" customFormat="1">
      <c r="BP54867" s="90"/>
    </row>
    <row r="54868" spans="68:68" customFormat="1">
      <c r="BP54868" s="90"/>
    </row>
    <row r="54869" spans="68:68" customFormat="1">
      <c r="BP54869" s="90"/>
    </row>
    <row r="54870" spans="68:68" customFormat="1">
      <c r="BP54870" s="90"/>
    </row>
    <row r="54871" spans="68:68" customFormat="1">
      <c r="BP54871" s="90"/>
    </row>
    <row r="54872" spans="68:68" customFormat="1">
      <c r="BP54872" s="90"/>
    </row>
    <row r="54873" spans="68:68" customFormat="1">
      <c r="BP54873" s="90"/>
    </row>
    <row r="54874" spans="68:68" customFormat="1">
      <c r="BP54874" s="90"/>
    </row>
    <row r="54875" spans="68:68" customFormat="1">
      <c r="BP54875" s="90"/>
    </row>
    <row r="54876" spans="68:68" customFormat="1">
      <c r="BP54876" s="90"/>
    </row>
    <row r="54877" spans="68:68" customFormat="1">
      <c r="BP54877" s="90"/>
    </row>
    <row r="54878" spans="68:68" customFormat="1">
      <c r="BP54878" s="90"/>
    </row>
    <row r="54879" spans="68:68" customFormat="1">
      <c r="BP54879" s="90"/>
    </row>
    <row r="54880" spans="68:68" customFormat="1">
      <c r="BP54880" s="90"/>
    </row>
    <row r="54881" spans="68:68" customFormat="1">
      <c r="BP54881" s="90"/>
    </row>
    <row r="54882" spans="68:68" customFormat="1">
      <c r="BP54882" s="90"/>
    </row>
    <row r="54883" spans="68:68" customFormat="1">
      <c r="BP54883" s="90"/>
    </row>
    <row r="54884" spans="68:68" customFormat="1">
      <c r="BP54884" s="90"/>
    </row>
    <row r="54885" spans="68:68" customFormat="1">
      <c r="BP54885" s="90"/>
    </row>
    <row r="54886" spans="68:68" customFormat="1">
      <c r="BP54886" s="90"/>
    </row>
    <row r="54887" spans="68:68" customFormat="1">
      <c r="BP54887" s="90"/>
    </row>
    <row r="54888" spans="68:68" customFormat="1">
      <c r="BP54888" s="90"/>
    </row>
    <row r="54889" spans="68:68" customFormat="1">
      <c r="BP54889" s="90"/>
    </row>
    <row r="54890" spans="68:68" customFormat="1">
      <c r="BP54890" s="90"/>
    </row>
    <row r="54891" spans="68:68" customFormat="1">
      <c r="BP54891" s="90"/>
    </row>
    <row r="54892" spans="68:68" customFormat="1">
      <c r="BP54892" s="90"/>
    </row>
    <row r="54893" spans="68:68" customFormat="1">
      <c r="BP54893" s="90"/>
    </row>
    <row r="54894" spans="68:68" customFormat="1">
      <c r="BP54894" s="90"/>
    </row>
    <row r="54895" spans="68:68" customFormat="1">
      <c r="BP54895" s="90"/>
    </row>
    <row r="54896" spans="68:68" customFormat="1">
      <c r="BP54896" s="90"/>
    </row>
    <row r="54897" spans="68:68" customFormat="1">
      <c r="BP54897" s="90"/>
    </row>
    <row r="54898" spans="68:68" customFormat="1">
      <c r="BP54898" s="90"/>
    </row>
    <row r="54899" spans="68:68" customFormat="1">
      <c r="BP54899" s="90"/>
    </row>
    <row r="54900" spans="68:68" customFormat="1">
      <c r="BP54900" s="90"/>
    </row>
    <row r="54901" spans="68:68" customFormat="1">
      <c r="BP54901" s="90"/>
    </row>
    <row r="54902" spans="68:68" customFormat="1">
      <c r="BP54902" s="90"/>
    </row>
    <row r="54903" spans="68:68" customFormat="1">
      <c r="BP54903" s="90"/>
    </row>
    <row r="54904" spans="68:68" customFormat="1">
      <c r="BP54904" s="90"/>
    </row>
    <row r="54905" spans="68:68" customFormat="1">
      <c r="BP54905" s="90"/>
    </row>
    <row r="54906" spans="68:68" customFormat="1">
      <c r="BP54906" s="90"/>
    </row>
    <row r="54907" spans="68:68" customFormat="1">
      <c r="BP54907" s="90"/>
    </row>
    <row r="54908" spans="68:68" customFormat="1">
      <c r="BP54908" s="90"/>
    </row>
    <row r="54909" spans="68:68" customFormat="1">
      <c r="BP54909" s="90"/>
    </row>
    <row r="54910" spans="68:68" customFormat="1">
      <c r="BP54910" s="90"/>
    </row>
    <row r="54911" spans="68:68" customFormat="1">
      <c r="BP54911" s="90"/>
    </row>
    <row r="54912" spans="68:68" customFormat="1">
      <c r="BP54912" s="90"/>
    </row>
    <row r="54913" spans="68:68" customFormat="1">
      <c r="BP54913" s="90"/>
    </row>
    <row r="54914" spans="68:68" customFormat="1">
      <c r="BP54914" s="90"/>
    </row>
    <row r="54915" spans="68:68" customFormat="1">
      <c r="BP54915" s="90"/>
    </row>
    <row r="54916" spans="68:68" customFormat="1">
      <c r="BP54916" s="90"/>
    </row>
    <row r="54917" spans="68:68" customFormat="1">
      <c r="BP54917" s="90"/>
    </row>
    <row r="54918" spans="68:68" customFormat="1">
      <c r="BP54918" s="90"/>
    </row>
    <row r="54919" spans="68:68" customFormat="1">
      <c r="BP54919" s="90"/>
    </row>
    <row r="54920" spans="68:68" customFormat="1">
      <c r="BP54920" s="90"/>
    </row>
    <row r="54921" spans="68:68" customFormat="1">
      <c r="BP54921" s="90"/>
    </row>
    <row r="54922" spans="68:68" customFormat="1">
      <c r="BP54922" s="90"/>
    </row>
    <row r="54923" spans="68:68" customFormat="1">
      <c r="BP54923" s="90"/>
    </row>
    <row r="54924" spans="68:68" customFormat="1">
      <c r="BP54924" s="90"/>
    </row>
    <row r="54925" spans="68:68" customFormat="1">
      <c r="BP54925" s="90"/>
    </row>
    <row r="54926" spans="68:68" customFormat="1">
      <c r="BP54926" s="90"/>
    </row>
    <row r="54927" spans="68:68" customFormat="1">
      <c r="BP54927" s="90"/>
    </row>
    <row r="54928" spans="68:68" customFormat="1">
      <c r="BP54928" s="90"/>
    </row>
    <row r="54929" spans="68:68" customFormat="1">
      <c r="BP54929" s="90"/>
    </row>
    <row r="54930" spans="68:68" customFormat="1">
      <c r="BP54930" s="90"/>
    </row>
    <row r="54931" spans="68:68" customFormat="1">
      <c r="BP54931" s="90"/>
    </row>
    <row r="54932" spans="68:68" customFormat="1">
      <c r="BP54932" s="90"/>
    </row>
    <row r="54933" spans="68:68" customFormat="1">
      <c r="BP54933" s="90"/>
    </row>
    <row r="54934" spans="68:68" customFormat="1">
      <c r="BP54934" s="90"/>
    </row>
    <row r="54935" spans="68:68" customFormat="1">
      <c r="BP54935" s="90"/>
    </row>
    <row r="54936" spans="68:68" customFormat="1">
      <c r="BP54936" s="90"/>
    </row>
    <row r="54937" spans="68:68" customFormat="1">
      <c r="BP54937" s="90"/>
    </row>
    <row r="54938" spans="68:68" customFormat="1">
      <c r="BP54938" s="90"/>
    </row>
    <row r="54939" spans="68:68" customFormat="1">
      <c r="BP54939" s="90"/>
    </row>
    <row r="54940" spans="68:68" customFormat="1">
      <c r="BP54940" s="90"/>
    </row>
    <row r="54941" spans="68:68" customFormat="1">
      <c r="BP54941" s="90"/>
    </row>
    <row r="54942" spans="68:68" customFormat="1">
      <c r="BP54942" s="90"/>
    </row>
    <row r="54943" spans="68:68" customFormat="1">
      <c r="BP54943" s="90"/>
    </row>
    <row r="54944" spans="68:68" customFormat="1">
      <c r="BP54944" s="90"/>
    </row>
    <row r="54945" spans="68:68" customFormat="1">
      <c r="BP54945" s="90"/>
    </row>
    <row r="54946" spans="68:68" customFormat="1">
      <c r="BP54946" s="90"/>
    </row>
    <row r="54947" spans="68:68" customFormat="1">
      <c r="BP54947" s="90"/>
    </row>
    <row r="54948" spans="68:68" customFormat="1">
      <c r="BP54948" s="90"/>
    </row>
    <row r="54949" spans="68:68" customFormat="1">
      <c r="BP54949" s="90"/>
    </row>
    <row r="54950" spans="68:68" customFormat="1">
      <c r="BP54950" s="90"/>
    </row>
    <row r="54951" spans="68:68" customFormat="1">
      <c r="BP54951" s="90"/>
    </row>
    <row r="54952" spans="68:68" customFormat="1">
      <c r="BP54952" s="90"/>
    </row>
    <row r="54953" spans="68:68" customFormat="1">
      <c r="BP54953" s="90"/>
    </row>
    <row r="54954" spans="68:68" customFormat="1">
      <c r="BP54954" s="90"/>
    </row>
    <row r="54955" spans="68:68" customFormat="1">
      <c r="BP54955" s="90"/>
    </row>
    <row r="54956" spans="68:68" customFormat="1">
      <c r="BP54956" s="90"/>
    </row>
    <row r="54957" spans="68:68" customFormat="1">
      <c r="BP54957" s="90"/>
    </row>
    <row r="54958" spans="68:68" customFormat="1">
      <c r="BP54958" s="90"/>
    </row>
    <row r="54959" spans="68:68" customFormat="1">
      <c r="BP54959" s="90"/>
    </row>
    <row r="54960" spans="68:68" customFormat="1">
      <c r="BP54960" s="90"/>
    </row>
    <row r="54961" spans="68:68" customFormat="1">
      <c r="BP54961" s="90"/>
    </row>
    <row r="54962" spans="68:68" customFormat="1">
      <c r="BP54962" s="90"/>
    </row>
    <row r="54963" spans="68:68" customFormat="1">
      <c r="BP54963" s="90"/>
    </row>
    <row r="54964" spans="68:68" customFormat="1">
      <c r="BP54964" s="90"/>
    </row>
    <row r="54965" spans="68:68" customFormat="1">
      <c r="BP54965" s="90"/>
    </row>
    <row r="54966" spans="68:68" customFormat="1">
      <c r="BP54966" s="90"/>
    </row>
    <row r="54967" spans="68:68" customFormat="1">
      <c r="BP54967" s="90"/>
    </row>
    <row r="54968" spans="68:68" customFormat="1">
      <c r="BP54968" s="90"/>
    </row>
    <row r="54969" spans="68:68" customFormat="1">
      <c r="BP54969" s="90"/>
    </row>
    <row r="54970" spans="68:68" customFormat="1">
      <c r="BP54970" s="90"/>
    </row>
    <row r="54971" spans="68:68" customFormat="1">
      <c r="BP54971" s="90"/>
    </row>
    <row r="54972" spans="68:68" customFormat="1">
      <c r="BP54972" s="90"/>
    </row>
    <row r="54973" spans="68:68" customFormat="1">
      <c r="BP54973" s="90"/>
    </row>
    <row r="54974" spans="68:68" customFormat="1">
      <c r="BP54974" s="90"/>
    </row>
    <row r="54975" spans="68:68" customFormat="1">
      <c r="BP54975" s="90"/>
    </row>
    <row r="54976" spans="68:68" customFormat="1">
      <c r="BP54976" s="90"/>
    </row>
    <row r="54977" spans="68:68" customFormat="1">
      <c r="BP54977" s="90"/>
    </row>
    <row r="54978" spans="68:68" customFormat="1">
      <c r="BP54978" s="90"/>
    </row>
    <row r="54979" spans="68:68" customFormat="1">
      <c r="BP54979" s="90"/>
    </row>
    <row r="54980" spans="68:68" customFormat="1">
      <c r="BP54980" s="90"/>
    </row>
    <row r="54981" spans="68:68" customFormat="1">
      <c r="BP54981" s="90"/>
    </row>
    <row r="54982" spans="68:68" customFormat="1">
      <c r="BP54982" s="90"/>
    </row>
    <row r="54983" spans="68:68" customFormat="1">
      <c r="BP54983" s="90"/>
    </row>
    <row r="54984" spans="68:68" customFormat="1">
      <c r="BP54984" s="90"/>
    </row>
    <row r="54985" spans="68:68" customFormat="1">
      <c r="BP54985" s="90"/>
    </row>
    <row r="54986" spans="68:68" customFormat="1">
      <c r="BP54986" s="90"/>
    </row>
    <row r="54987" spans="68:68" customFormat="1">
      <c r="BP54987" s="90"/>
    </row>
    <row r="54988" spans="68:68" customFormat="1">
      <c r="BP54988" s="90"/>
    </row>
    <row r="54989" spans="68:68" customFormat="1">
      <c r="BP54989" s="90"/>
    </row>
    <row r="54990" spans="68:68" customFormat="1">
      <c r="BP54990" s="90"/>
    </row>
    <row r="54991" spans="68:68" customFormat="1">
      <c r="BP54991" s="90"/>
    </row>
    <row r="54992" spans="68:68" customFormat="1">
      <c r="BP54992" s="90"/>
    </row>
    <row r="54993" spans="68:68" customFormat="1">
      <c r="BP54993" s="90"/>
    </row>
    <row r="54994" spans="68:68" customFormat="1">
      <c r="BP54994" s="90"/>
    </row>
    <row r="54995" spans="68:68" customFormat="1">
      <c r="BP54995" s="90"/>
    </row>
    <row r="54996" spans="68:68" customFormat="1">
      <c r="BP54996" s="90"/>
    </row>
    <row r="54997" spans="68:68" customFormat="1">
      <c r="BP54997" s="90"/>
    </row>
    <row r="54998" spans="68:68" customFormat="1">
      <c r="BP54998" s="90"/>
    </row>
    <row r="54999" spans="68:68" customFormat="1">
      <c r="BP54999" s="90"/>
    </row>
    <row r="55000" spans="68:68" customFormat="1">
      <c r="BP55000" s="90"/>
    </row>
    <row r="55001" spans="68:68" customFormat="1">
      <c r="BP55001" s="90"/>
    </row>
    <row r="55002" spans="68:68" customFormat="1">
      <c r="BP55002" s="90"/>
    </row>
    <row r="55003" spans="68:68" customFormat="1">
      <c r="BP55003" s="90"/>
    </row>
    <row r="55004" spans="68:68" customFormat="1">
      <c r="BP55004" s="90"/>
    </row>
    <row r="55005" spans="68:68" customFormat="1">
      <c r="BP55005" s="90"/>
    </row>
    <row r="55006" spans="68:68" customFormat="1">
      <c r="BP55006" s="90"/>
    </row>
    <row r="55007" spans="68:68" customFormat="1">
      <c r="BP55007" s="90"/>
    </row>
    <row r="55008" spans="68:68" customFormat="1">
      <c r="BP55008" s="90"/>
    </row>
    <row r="55009" spans="68:68" customFormat="1">
      <c r="BP55009" s="90"/>
    </row>
    <row r="55010" spans="68:68" customFormat="1">
      <c r="BP55010" s="90"/>
    </row>
    <row r="55011" spans="68:68" customFormat="1">
      <c r="BP55011" s="90"/>
    </row>
    <row r="55012" spans="68:68" customFormat="1">
      <c r="BP55012" s="90"/>
    </row>
    <row r="55013" spans="68:68" customFormat="1">
      <c r="BP55013" s="90"/>
    </row>
    <row r="55014" spans="68:68" customFormat="1">
      <c r="BP55014" s="90"/>
    </row>
    <row r="55015" spans="68:68" customFormat="1">
      <c r="BP55015" s="90"/>
    </row>
    <row r="55016" spans="68:68" customFormat="1">
      <c r="BP55016" s="90"/>
    </row>
    <row r="55017" spans="68:68" customFormat="1">
      <c r="BP55017" s="90"/>
    </row>
    <row r="55018" spans="68:68" customFormat="1">
      <c r="BP55018" s="90"/>
    </row>
    <row r="55019" spans="68:68" customFormat="1">
      <c r="BP55019" s="90"/>
    </row>
    <row r="55020" spans="68:68" customFormat="1">
      <c r="BP55020" s="90"/>
    </row>
    <row r="55021" spans="68:68" customFormat="1">
      <c r="BP55021" s="90"/>
    </row>
    <row r="55022" spans="68:68" customFormat="1">
      <c r="BP55022" s="90"/>
    </row>
    <row r="55023" spans="68:68" customFormat="1">
      <c r="BP55023" s="90"/>
    </row>
    <row r="55024" spans="68:68" customFormat="1">
      <c r="BP55024" s="90"/>
    </row>
    <row r="55025" spans="68:68" customFormat="1">
      <c r="BP55025" s="90"/>
    </row>
    <row r="55026" spans="68:68" customFormat="1">
      <c r="BP55026" s="90"/>
    </row>
    <row r="55027" spans="68:68" customFormat="1">
      <c r="BP55027" s="90"/>
    </row>
    <row r="55028" spans="68:68" customFormat="1">
      <c r="BP55028" s="90"/>
    </row>
    <row r="55029" spans="68:68" customFormat="1">
      <c r="BP55029" s="90"/>
    </row>
    <row r="55030" spans="68:68" customFormat="1">
      <c r="BP55030" s="90"/>
    </row>
    <row r="55031" spans="68:68" customFormat="1">
      <c r="BP55031" s="90"/>
    </row>
    <row r="55032" spans="68:68" customFormat="1">
      <c r="BP55032" s="90"/>
    </row>
    <row r="55033" spans="68:68" customFormat="1">
      <c r="BP55033" s="90"/>
    </row>
    <row r="55034" spans="68:68" customFormat="1">
      <c r="BP55034" s="90"/>
    </row>
    <row r="55035" spans="68:68" customFormat="1">
      <c r="BP55035" s="90"/>
    </row>
    <row r="55036" spans="68:68" customFormat="1">
      <c r="BP55036" s="90"/>
    </row>
    <row r="55037" spans="68:68" customFormat="1">
      <c r="BP55037" s="90"/>
    </row>
    <row r="55038" spans="68:68" customFormat="1">
      <c r="BP55038" s="90"/>
    </row>
    <row r="55039" spans="68:68" customFormat="1">
      <c r="BP55039" s="90"/>
    </row>
    <row r="55040" spans="68:68" customFormat="1">
      <c r="BP55040" s="90"/>
    </row>
    <row r="55041" spans="68:68" customFormat="1">
      <c r="BP55041" s="90"/>
    </row>
    <row r="55042" spans="68:68" customFormat="1">
      <c r="BP55042" s="90"/>
    </row>
    <row r="55043" spans="68:68" customFormat="1">
      <c r="BP55043" s="90"/>
    </row>
    <row r="55044" spans="68:68" customFormat="1">
      <c r="BP55044" s="90"/>
    </row>
    <row r="55045" spans="68:68" customFormat="1">
      <c r="BP55045" s="90"/>
    </row>
    <row r="55046" spans="68:68" customFormat="1">
      <c r="BP55046" s="90"/>
    </row>
    <row r="55047" spans="68:68" customFormat="1">
      <c r="BP55047" s="90"/>
    </row>
    <row r="55048" spans="68:68" customFormat="1">
      <c r="BP55048" s="90"/>
    </row>
    <row r="55049" spans="68:68" customFormat="1">
      <c r="BP55049" s="90"/>
    </row>
    <row r="55050" spans="68:68" customFormat="1">
      <c r="BP55050" s="90"/>
    </row>
    <row r="55051" spans="68:68" customFormat="1">
      <c r="BP55051" s="90"/>
    </row>
    <row r="55052" spans="68:68" customFormat="1">
      <c r="BP55052" s="90"/>
    </row>
    <row r="55053" spans="68:68" customFormat="1">
      <c r="BP55053" s="90"/>
    </row>
    <row r="55054" spans="68:68" customFormat="1">
      <c r="BP55054" s="90"/>
    </row>
    <row r="55055" spans="68:68" customFormat="1">
      <c r="BP55055" s="90"/>
    </row>
    <row r="55056" spans="68:68" customFormat="1">
      <c r="BP55056" s="90"/>
    </row>
    <row r="55057" spans="68:68" customFormat="1">
      <c r="BP55057" s="90"/>
    </row>
    <row r="55058" spans="68:68" customFormat="1">
      <c r="BP55058" s="90"/>
    </row>
    <row r="55059" spans="68:68" customFormat="1">
      <c r="BP55059" s="90"/>
    </row>
    <row r="55060" spans="68:68" customFormat="1">
      <c r="BP55060" s="90"/>
    </row>
    <row r="55061" spans="68:68" customFormat="1">
      <c r="BP55061" s="90"/>
    </row>
    <row r="55062" spans="68:68" customFormat="1">
      <c r="BP55062" s="90"/>
    </row>
    <row r="55063" spans="68:68" customFormat="1">
      <c r="BP55063" s="90"/>
    </row>
    <row r="55064" spans="68:68" customFormat="1">
      <c r="BP55064" s="90"/>
    </row>
    <row r="55065" spans="68:68" customFormat="1">
      <c r="BP55065" s="90"/>
    </row>
    <row r="55066" spans="68:68" customFormat="1">
      <c r="BP55066" s="90"/>
    </row>
    <row r="55067" spans="68:68" customFormat="1">
      <c r="BP55067" s="90"/>
    </row>
    <row r="55068" spans="68:68" customFormat="1">
      <c r="BP55068" s="90"/>
    </row>
    <row r="55069" spans="68:68" customFormat="1">
      <c r="BP55069" s="90"/>
    </row>
    <row r="55070" spans="68:68" customFormat="1">
      <c r="BP55070" s="90"/>
    </row>
    <row r="55071" spans="68:68" customFormat="1">
      <c r="BP55071" s="90"/>
    </row>
    <row r="55072" spans="68:68" customFormat="1">
      <c r="BP55072" s="90"/>
    </row>
    <row r="55073" spans="68:68" customFormat="1">
      <c r="BP55073" s="90"/>
    </row>
    <row r="55074" spans="68:68" customFormat="1">
      <c r="BP55074" s="90"/>
    </row>
    <row r="55075" spans="68:68" customFormat="1">
      <c r="BP55075" s="90"/>
    </row>
    <row r="55076" spans="68:68" customFormat="1">
      <c r="BP55076" s="90"/>
    </row>
    <row r="55077" spans="68:68" customFormat="1">
      <c r="BP55077" s="90"/>
    </row>
    <row r="55078" spans="68:68" customFormat="1">
      <c r="BP55078" s="90"/>
    </row>
    <row r="55079" spans="68:68" customFormat="1">
      <c r="BP55079" s="90"/>
    </row>
    <row r="55080" spans="68:68" customFormat="1">
      <c r="BP55080" s="90"/>
    </row>
    <row r="55081" spans="68:68" customFormat="1">
      <c r="BP55081" s="90"/>
    </row>
    <row r="55082" spans="68:68" customFormat="1">
      <c r="BP55082" s="90"/>
    </row>
    <row r="55083" spans="68:68" customFormat="1">
      <c r="BP55083" s="90"/>
    </row>
    <row r="55084" spans="68:68" customFormat="1">
      <c r="BP55084" s="90"/>
    </row>
    <row r="55085" spans="68:68" customFormat="1">
      <c r="BP55085" s="90"/>
    </row>
    <row r="55086" spans="68:68" customFormat="1">
      <c r="BP55086" s="90"/>
    </row>
    <row r="55087" spans="68:68" customFormat="1">
      <c r="BP55087" s="90"/>
    </row>
    <row r="55088" spans="68:68" customFormat="1">
      <c r="BP55088" s="90"/>
    </row>
    <row r="55089" spans="68:68" customFormat="1">
      <c r="BP55089" s="90"/>
    </row>
    <row r="55090" spans="68:68" customFormat="1">
      <c r="BP55090" s="90"/>
    </row>
    <row r="55091" spans="68:68" customFormat="1">
      <c r="BP55091" s="90"/>
    </row>
    <row r="55092" spans="68:68" customFormat="1">
      <c r="BP55092" s="90"/>
    </row>
    <row r="55093" spans="68:68" customFormat="1">
      <c r="BP55093" s="90"/>
    </row>
    <row r="55094" spans="68:68" customFormat="1">
      <c r="BP55094" s="90"/>
    </row>
    <row r="55095" spans="68:68" customFormat="1">
      <c r="BP55095" s="90"/>
    </row>
    <row r="55096" spans="68:68" customFormat="1">
      <c r="BP55096" s="90"/>
    </row>
    <row r="55097" spans="68:68" customFormat="1">
      <c r="BP55097" s="90"/>
    </row>
    <row r="55098" spans="68:68" customFormat="1">
      <c r="BP55098" s="90"/>
    </row>
    <row r="55099" spans="68:68" customFormat="1">
      <c r="BP55099" s="90"/>
    </row>
    <row r="55100" spans="68:68" customFormat="1">
      <c r="BP55100" s="90"/>
    </row>
    <row r="55101" spans="68:68" customFormat="1">
      <c r="BP55101" s="90"/>
    </row>
    <row r="55102" spans="68:68" customFormat="1">
      <c r="BP55102" s="90"/>
    </row>
    <row r="55103" spans="68:68" customFormat="1">
      <c r="BP55103" s="90"/>
    </row>
    <row r="55104" spans="68:68" customFormat="1">
      <c r="BP55104" s="90"/>
    </row>
    <row r="55105" spans="68:68" customFormat="1">
      <c r="BP55105" s="90"/>
    </row>
    <row r="55106" spans="68:68" customFormat="1">
      <c r="BP55106" s="90"/>
    </row>
    <row r="55107" spans="68:68" customFormat="1">
      <c r="BP55107" s="90"/>
    </row>
    <row r="55108" spans="68:68" customFormat="1">
      <c r="BP55108" s="90"/>
    </row>
    <row r="55109" spans="68:68" customFormat="1">
      <c r="BP55109" s="90"/>
    </row>
    <row r="55110" spans="68:68" customFormat="1">
      <c r="BP55110" s="90"/>
    </row>
    <row r="55111" spans="68:68" customFormat="1">
      <c r="BP55111" s="90"/>
    </row>
    <row r="55112" spans="68:68" customFormat="1">
      <c r="BP55112" s="90"/>
    </row>
    <row r="55113" spans="68:68" customFormat="1">
      <c r="BP55113" s="90"/>
    </row>
    <row r="55114" spans="68:68" customFormat="1">
      <c r="BP55114" s="90"/>
    </row>
    <row r="55115" spans="68:68" customFormat="1">
      <c r="BP55115" s="90"/>
    </row>
    <row r="55116" spans="68:68" customFormat="1">
      <c r="BP55116" s="90"/>
    </row>
    <row r="55117" spans="68:68" customFormat="1">
      <c r="BP55117" s="90"/>
    </row>
    <row r="55118" spans="68:68" customFormat="1">
      <c r="BP55118" s="90"/>
    </row>
    <row r="55119" spans="68:68" customFormat="1">
      <c r="BP55119" s="90"/>
    </row>
    <row r="55120" spans="68:68" customFormat="1">
      <c r="BP55120" s="90"/>
    </row>
    <row r="55121" spans="68:68" customFormat="1">
      <c r="BP55121" s="90"/>
    </row>
    <row r="55122" spans="68:68" customFormat="1">
      <c r="BP55122" s="90"/>
    </row>
    <row r="55123" spans="68:68" customFormat="1">
      <c r="BP55123" s="90"/>
    </row>
    <row r="55124" spans="68:68" customFormat="1">
      <c r="BP55124" s="90"/>
    </row>
    <row r="55125" spans="68:68" customFormat="1">
      <c r="BP55125" s="90"/>
    </row>
    <row r="55126" spans="68:68" customFormat="1">
      <c r="BP55126" s="90"/>
    </row>
    <row r="55127" spans="68:68" customFormat="1">
      <c r="BP55127" s="90"/>
    </row>
    <row r="55128" spans="68:68" customFormat="1">
      <c r="BP55128" s="90"/>
    </row>
    <row r="55129" spans="68:68" customFormat="1">
      <c r="BP55129" s="90"/>
    </row>
    <row r="55130" spans="68:68" customFormat="1">
      <c r="BP55130" s="90"/>
    </row>
    <row r="55131" spans="68:68" customFormat="1">
      <c r="BP55131" s="90"/>
    </row>
    <row r="55132" spans="68:68" customFormat="1">
      <c r="BP55132" s="90"/>
    </row>
    <row r="55133" spans="68:68" customFormat="1">
      <c r="BP55133" s="90"/>
    </row>
    <row r="55134" spans="68:68" customFormat="1">
      <c r="BP55134" s="90"/>
    </row>
    <row r="55135" spans="68:68" customFormat="1">
      <c r="BP55135" s="90"/>
    </row>
    <row r="55136" spans="68:68" customFormat="1">
      <c r="BP55136" s="90"/>
    </row>
    <row r="55137" spans="68:68" customFormat="1">
      <c r="BP55137" s="90"/>
    </row>
    <row r="55138" spans="68:68" customFormat="1">
      <c r="BP55138" s="90"/>
    </row>
    <row r="55139" spans="68:68" customFormat="1">
      <c r="BP55139" s="90"/>
    </row>
    <row r="55140" spans="68:68" customFormat="1">
      <c r="BP55140" s="90"/>
    </row>
    <row r="55141" spans="68:68" customFormat="1">
      <c r="BP55141" s="90"/>
    </row>
    <row r="55142" spans="68:68" customFormat="1">
      <c r="BP55142" s="90"/>
    </row>
    <row r="55143" spans="68:68" customFormat="1">
      <c r="BP55143" s="90"/>
    </row>
    <row r="55144" spans="68:68" customFormat="1">
      <c r="BP55144" s="90"/>
    </row>
    <row r="55145" spans="68:68" customFormat="1">
      <c r="BP55145" s="90"/>
    </row>
    <row r="55146" spans="68:68" customFormat="1">
      <c r="BP55146" s="90"/>
    </row>
    <row r="55147" spans="68:68" customFormat="1">
      <c r="BP55147" s="90"/>
    </row>
    <row r="55148" spans="68:68" customFormat="1">
      <c r="BP55148" s="90"/>
    </row>
    <row r="55149" spans="68:68" customFormat="1">
      <c r="BP55149" s="90"/>
    </row>
    <row r="55150" spans="68:68" customFormat="1">
      <c r="BP55150" s="90"/>
    </row>
    <row r="55151" spans="68:68" customFormat="1">
      <c r="BP55151" s="90"/>
    </row>
    <row r="55152" spans="68:68" customFormat="1">
      <c r="BP55152" s="90"/>
    </row>
    <row r="55153" spans="68:68" customFormat="1">
      <c r="BP55153" s="90"/>
    </row>
    <row r="55154" spans="68:68" customFormat="1">
      <c r="BP55154" s="90"/>
    </row>
    <row r="55155" spans="68:68" customFormat="1">
      <c r="BP55155" s="90"/>
    </row>
    <row r="55156" spans="68:68" customFormat="1">
      <c r="BP55156" s="90"/>
    </row>
    <row r="55157" spans="68:68" customFormat="1">
      <c r="BP55157" s="90"/>
    </row>
    <row r="55158" spans="68:68" customFormat="1">
      <c r="BP55158" s="90"/>
    </row>
    <row r="55159" spans="68:68" customFormat="1">
      <c r="BP55159" s="90"/>
    </row>
    <row r="55160" spans="68:68" customFormat="1">
      <c r="BP55160" s="90"/>
    </row>
    <row r="55161" spans="68:68" customFormat="1">
      <c r="BP55161" s="90"/>
    </row>
    <row r="55162" spans="68:68" customFormat="1">
      <c r="BP55162" s="90"/>
    </row>
    <row r="55163" spans="68:68" customFormat="1">
      <c r="BP55163" s="90"/>
    </row>
    <row r="55164" spans="68:68" customFormat="1">
      <c r="BP55164" s="90"/>
    </row>
    <row r="55165" spans="68:68" customFormat="1">
      <c r="BP55165" s="90"/>
    </row>
    <row r="55166" spans="68:68" customFormat="1">
      <c r="BP55166" s="90"/>
    </row>
    <row r="55167" spans="68:68" customFormat="1">
      <c r="BP55167" s="90"/>
    </row>
    <row r="55168" spans="68:68" customFormat="1">
      <c r="BP55168" s="90"/>
    </row>
    <row r="55169" spans="68:68" customFormat="1">
      <c r="BP55169" s="90"/>
    </row>
    <row r="55170" spans="68:68" customFormat="1">
      <c r="BP55170" s="90"/>
    </row>
    <row r="55171" spans="68:68" customFormat="1">
      <c r="BP55171" s="90"/>
    </row>
    <row r="55172" spans="68:68" customFormat="1">
      <c r="BP55172" s="90"/>
    </row>
    <row r="55173" spans="68:68" customFormat="1">
      <c r="BP55173" s="90"/>
    </row>
    <row r="55174" spans="68:68" customFormat="1">
      <c r="BP55174" s="90"/>
    </row>
    <row r="55175" spans="68:68" customFormat="1">
      <c r="BP55175" s="90"/>
    </row>
    <row r="55176" spans="68:68" customFormat="1">
      <c r="BP55176" s="90"/>
    </row>
    <row r="55177" spans="68:68" customFormat="1">
      <c r="BP55177" s="90"/>
    </row>
    <row r="55178" spans="68:68" customFormat="1">
      <c r="BP55178" s="90"/>
    </row>
    <row r="55179" spans="68:68" customFormat="1">
      <c r="BP55179" s="90"/>
    </row>
    <row r="55180" spans="68:68" customFormat="1">
      <c r="BP55180" s="90"/>
    </row>
    <row r="55181" spans="68:68" customFormat="1">
      <c r="BP55181" s="90"/>
    </row>
    <row r="55182" spans="68:68" customFormat="1">
      <c r="BP55182" s="90"/>
    </row>
    <row r="55183" spans="68:68" customFormat="1">
      <c r="BP55183" s="90"/>
    </row>
    <row r="55184" spans="68:68" customFormat="1">
      <c r="BP55184" s="90"/>
    </row>
    <row r="55185" spans="68:68" customFormat="1">
      <c r="BP55185" s="90"/>
    </row>
    <row r="55186" spans="68:68" customFormat="1">
      <c r="BP55186" s="90"/>
    </row>
    <row r="55187" spans="68:68" customFormat="1">
      <c r="BP55187" s="90"/>
    </row>
    <row r="55188" spans="68:68" customFormat="1">
      <c r="BP55188" s="90"/>
    </row>
    <row r="55189" spans="68:68" customFormat="1">
      <c r="BP55189" s="90"/>
    </row>
    <row r="55190" spans="68:68" customFormat="1">
      <c r="BP55190" s="90"/>
    </row>
    <row r="55191" spans="68:68" customFormat="1">
      <c r="BP55191" s="90"/>
    </row>
    <row r="55192" spans="68:68" customFormat="1">
      <c r="BP55192" s="90"/>
    </row>
    <row r="55193" spans="68:68" customFormat="1">
      <c r="BP55193" s="90"/>
    </row>
    <row r="55194" spans="68:68" customFormat="1">
      <c r="BP55194" s="90"/>
    </row>
    <row r="55195" spans="68:68" customFormat="1">
      <c r="BP55195" s="90"/>
    </row>
    <row r="55196" spans="68:68" customFormat="1">
      <c r="BP55196" s="90"/>
    </row>
    <row r="55197" spans="68:68" customFormat="1">
      <c r="BP55197" s="90"/>
    </row>
    <row r="55198" spans="68:68" customFormat="1">
      <c r="BP55198" s="90"/>
    </row>
    <row r="55199" spans="68:68" customFormat="1">
      <c r="BP55199" s="90"/>
    </row>
    <row r="55200" spans="68:68" customFormat="1">
      <c r="BP55200" s="90"/>
    </row>
    <row r="55201" spans="68:68" customFormat="1">
      <c r="BP55201" s="90"/>
    </row>
    <row r="55202" spans="68:68" customFormat="1">
      <c r="BP55202" s="90"/>
    </row>
    <row r="55203" spans="68:68" customFormat="1">
      <c r="BP55203" s="90"/>
    </row>
    <row r="55204" spans="68:68" customFormat="1">
      <c r="BP55204" s="90"/>
    </row>
    <row r="55205" spans="68:68" customFormat="1">
      <c r="BP55205" s="90"/>
    </row>
    <row r="55206" spans="68:68" customFormat="1">
      <c r="BP55206" s="90"/>
    </row>
    <row r="55207" spans="68:68" customFormat="1">
      <c r="BP55207" s="90"/>
    </row>
    <row r="55208" spans="68:68" customFormat="1">
      <c r="BP55208" s="90"/>
    </row>
    <row r="55209" spans="68:68" customFormat="1">
      <c r="BP55209" s="90"/>
    </row>
    <row r="55210" spans="68:68" customFormat="1">
      <c r="BP55210" s="90"/>
    </row>
    <row r="55211" spans="68:68" customFormat="1">
      <c r="BP55211" s="90"/>
    </row>
    <row r="55212" spans="68:68" customFormat="1">
      <c r="BP55212" s="90"/>
    </row>
    <row r="55213" spans="68:68" customFormat="1">
      <c r="BP55213" s="90"/>
    </row>
    <row r="55214" spans="68:68" customFormat="1">
      <c r="BP55214" s="90"/>
    </row>
    <row r="55215" spans="68:68" customFormat="1">
      <c r="BP55215" s="90"/>
    </row>
    <row r="55216" spans="68:68" customFormat="1">
      <c r="BP55216" s="90"/>
    </row>
    <row r="55217" spans="68:68" customFormat="1">
      <c r="BP55217" s="90"/>
    </row>
    <row r="55218" spans="68:68" customFormat="1">
      <c r="BP55218" s="90"/>
    </row>
    <row r="55219" spans="68:68" customFormat="1">
      <c r="BP55219" s="90"/>
    </row>
    <row r="55220" spans="68:68" customFormat="1">
      <c r="BP55220" s="90"/>
    </row>
    <row r="55221" spans="68:68" customFormat="1">
      <c r="BP55221" s="90"/>
    </row>
    <row r="55222" spans="68:68" customFormat="1">
      <c r="BP55222" s="90"/>
    </row>
    <row r="55223" spans="68:68" customFormat="1">
      <c r="BP55223" s="90"/>
    </row>
    <row r="55224" spans="68:68" customFormat="1">
      <c r="BP55224" s="90"/>
    </row>
    <row r="55225" spans="68:68" customFormat="1">
      <c r="BP55225" s="90"/>
    </row>
    <row r="55226" spans="68:68" customFormat="1">
      <c r="BP55226" s="90"/>
    </row>
    <row r="55227" spans="68:68" customFormat="1">
      <c r="BP55227" s="90"/>
    </row>
    <row r="55228" spans="68:68" customFormat="1">
      <c r="BP55228" s="90"/>
    </row>
    <row r="55229" spans="68:68" customFormat="1">
      <c r="BP55229" s="90"/>
    </row>
    <row r="55230" spans="68:68" customFormat="1">
      <c r="BP55230" s="90"/>
    </row>
    <row r="55231" spans="68:68" customFormat="1">
      <c r="BP55231" s="90"/>
    </row>
    <row r="55232" spans="68:68" customFormat="1">
      <c r="BP55232" s="90"/>
    </row>
    <row r="55233" spans="68:68" customFormat="1">
      <c r="BP55233" s="90"/>
    </row>
    <row r="55234" spans="68:68" customFormat="1">
      <c r="BP55234" s="90"/>
    </row>
    <row r="55235" spans="68:68" customFormat="1">
      <c r="BP55235" s="90"/>
    </row>
    <row r="55236" spans="68:68" customFormat="1">
      <c r="BP55236" s="90"/>
    </row>
    <row r="55237" spans="68:68" customFormat="1">
      <c r="BP55237" s="90"/>
    </row>
    <row r="55238" spans="68:68" customFormat="1">
      <c r="BP55238" s="90"/>
    </row>
    <row r="55239" spans="68:68" customFormat="1">
      <c r="BP55239" s="90"/>
    </row>
    <row r="55240" spans="68:68" customFormat="1">
      <c r="BP55240" s="90"/>
    </row>
    <row r="55241" spans="68:68" customFormat="1">
      <c r="BP55241" s="90"/>
    </row>
    <row r="55242" spans="68:68" customFormat="1">
      <c r="BP55242" s="90"/>
    </row>
    <row r="55243" spans="68:68" customFormat="1">
      <c r="BP55243" s="90"/>
    </row>
    <row r="55244" spans="68:68" customFormat="1">
      <c r="BP55244" s="90"/>
    </row>
    <row r="55245" spans="68:68" customFormat="1">
      <c r="BP55245" s="90"/>
    </row>
    <row r="55246" spans="68:68" customFormat="1">
      <c r="BP55246" s="90"/>
    </row>
    <row r="55247" spans="68:68" customFormat="1">
      <c r="BP55247" s="90"/>
    </row>
    <row r="55248" spans="68:68" customFormat="1">
      <c r="BP55248" s="90"/>
    </row>
    <row r="55249" spans="68:68" customFormat="1">
      <c r="BP55249" s="90"/>
    </row>
    <row r="55250" spans="68:68" customFormat="1">
      <c r="BP55250" s="90"/>
    </row>
    <row r="55251" spans="68:68" customFormat="1">
      <c r="BP55251" s="90"/>
    </row>
    <row r="55252" spans="68:68" customFormat="1">
      <c r="BP55252" s="90"/>
    </row>
    <row r="55253" spans="68:68" customFormat="1">
      <c r="BP55253" s="90"/>
    </row>
    <row r="55254" spans="68:68" customFormat="1">
      <c r="BP55254" s="90"/>
    </row>
    <row r="55255" spans="68:68" customFormat="1">
      <c r="BP55255" s="90"/>
    </row>
    <row r="55256" spans="68:68" customFormat="1">
      <c r="BP55256" s="90"/>
    </row>
    <row r="55257" spans="68:68" customFormat="1">
      <c r="BP55257" s="90"/>
    </row>
    <row r="55258" spans="68:68" customFormat="1">
      <c r="BP55258" s="90"/>
    </row>
    <row r="55259" spans="68:68" customFormat="1">
      <c r="BP55259" s="90"/>
    </row>
    <row r="55260" spans="68:68" customFormat="1">
      <c r="BP55260" s="90"/>
    </row>
    <row r="55261" spans="68:68" customFormat="1">
      <c r="BP55261" s="90"/>
    </row>
    <row r="55262" spans="68:68" customFormat="1">
      <c r="BP55262" s="90"/>
    </row>
    <row r="55263" spans="68:68" customFormat="1">
      <c r="BP55263" s="90"/>
    </row>
    <row r="55264" spans="68:68" customFormat="1">
      <c r="BP55264" s="90"/>
    </row>
    <row r="55265" spans="68:68" customFormat="1">
      <c r="BP55265" s="90"/>
    </row>
    <row r="55266" spans="68:68" customFormat="1">
      <c r="BP55266" s="90"/>
    </row>
    <row r="55267" spans="68:68" customFormat="1">
      <c r="BP55267" s="90"/>
    </row>
    <row r="55268" spans="68:68" customFormat="1">
      <c r="BP55268" s="90"/>
    </row>
    <row r="55269" spans="68:68" customFormat="1">
      <c r="BP55269" s="90"/>
    </row>
    <row r="55270" spans="68:68" customFormat="1">
      <c r="BP55270" s="90"/>
    </row>
    <row r="55271" spans="68:68" customFormat="1">
      <c r="BP55271" s="90"/>
    </row>
    <row r="55272" spans="68:68" customFormat="1">
      <c r="BP55272" s="90"/>
    </row>
    <row r="55273" spans="68:68" customFormat="1">
      <c r="BP55273" s="90"/>
    </row>
    <row r="55274" spans="68:68" customFormat="1">
      <c r="BP55274" s="90"/>
    </row>
    <row r="55275" spans="68:68" customFormat="1">
      <c r="BP55275" s="90"/>
    </row>
    <row r="55276" spans="68:68" customFormat="1">
      <c r="BP55276" s="90"/>
    </row>
    <row r="55277" spans="68:68" customFormat="1">
      <c r="BP55277" s="90"/>
    </row>
    <row r="55278" spans="68:68" customFormat="1">
      <c r="BP55278" s="90"/>
    </row>
    <row r="55279" spans="68:68" customFormat="1">
      <c r="BP55279" s="90"/>
    </row>
    <row r="55280" spans="68:68" customFormat="1">
      <c r="BP55280" s="90"/>
    </row>
    <row r="55281" spans="68:68" customFormat="1">
      <c r="BP55281" s="90"/>
    </row>
    <row r="55282" spans="68:68" customFormat="1">
      <c r="BP55282" s="90"/>
    </row>
    <row r="55283" spans="68:68" customFormat="1">
      <c r="BP55283" s="90"/>
    </row>
    <row r="55284" spans="68:68" customFormat="1">
      <c r="BP55284" s="90"/>
    </row>
    <row r="55285" spans="68:68" customFormat="1">
      <c r="BP55285" s="90"/>
    </row>
    <row r="55286" spans="68:68" customFormat="1">
      <c r="BP55286" s="90"/>
    </row>
    <row r="55287" spans="68:68" customFormat="1">
      <c r="BP55287" s="90"/>
    </row>
    <row r="55288" spans="68:68" customFormat="1">
      <c r="BP55288" s="90"/>
    </row>
    <row r="55289" spans="68:68" customFormat="1">
      <c r="BP55289" s="90"/>
    </row>
    <row r="55290" spans="68:68" customFormat="1">
      <c r="BP55290" s="90"/>
    </row>
    <row r="55291" spans="68:68" customFormat="1">
      <c r="BP55291" s="90"/>
    </row>
    <row r="55292" spans="68:68" customFormat="1">
      <c r="BP55292" s="90"/>
    </row>
    <row r="55293" spans="68:68" customFormat="1">
      <c r="BP55293" s="90"/>
    </row>
    <row r="55294" spans="68:68" customFormat="1">
      <c r="BP55294" s="90"/>
    </row>
    <row r="55295" spans="68:68" customFormat="1">
      <c r="BP55295" s="90"/>
    </row>
    <row r="55296" spans="68:68" customFormat="1">
      <c r="BP55296" s="90"/>
    </row>
    <row r="55297" spans="68:68" customFormat="1">
      <c r="BP55297" s="90"/>
    </row>
    <row r="55298" spans="68:68" customFormat="1">
      <c r="BP55298" s="90"/>
    </row>
    <row r="55299" spans="68:68" customFormat="1">
      <c r="BP55299" s="90"/>
    </row>
    <row r="55300" spans="68:68" customFormat="1">
      <c r="BP55300" s="90"/>
    </row>
    <row r="55301" spans="68:68" customFormat="1">
      <c r="BP55301" s="90"/>
    </row>
    <row r="55302" spans="68:68" customFormat="1">
      <c r="BP55302" s="90"/>
    </row>
    <row r="55303" spans="68:68" customFormat="1">
      <c r="BP55303" s="90"/>
    </row>
    <row r="55304" spans="68:68" customFormat="1">
      <c r="BP55304" s="90"/>
    </row>
    <row r="55305" spans="68:68" customFormat="1">
      <c r="BP55305" s="90"/>
    </row>
    <row r="55306" spans="68:68" customFormat="1">
      <c r="BP55306" s="90"/>
    </row>
    <row r="55307" spans="68:68" customFormat="1">
      <c r="BP55307" s="90"/>
    </row>
    <row r="55308" spans="68:68" customFormat="1">
      <c r="BP55308" s="90"/>
    </row>
    <row r="55309" spans="68:68" customFormat="1">
      <c r="BP55309" s="90"/>
    </row>
    <row r="55310" spans="68:68" customFormat="1">
      <c r="BP55310" s="90"/>
    </row>
    <row r="55311" spans="68:68" customFormat="1">
      <c r="BP55311" s="90"/>
    </row>
    <row r="55312" spans="68:68" customFormat="1">
      <c r="BP55312" s="90"/>
    </row>
    <row r="55313" spans="68:68" customFormat="1">
      <c r="BP55313" s="90"/>
    </row>
    <row r="55314" spans="68:68" customFormat="1">
      <c r="BP55314" s="90"/>
    </row>
    <row r="55315" spans="68:68" customFormat="1">
      <c r="BP55315" s="90"/>
    </row>
    <row r="55316" spans="68:68" customFormat="1">
      <c r="BP55316" s="90"/>
    </row>
    <row r="55317" spans="68:68" customFormat="1">
      <c r="BP55317" s="90"/>
    </row>
    <row r="55318" spans="68:68" customFormat="1">
      <c r="BP55318" s="90"/>
    </row>
    <row r="55319" spans="68:68" customFormat="1">
      <c r="BP55319" s="90"/>
    </row>
    <row r="55320" spans="68:68" customFormat="1">
      <c r="BP55320" s="90"/>
    </row>
    <row r="55321" spans="68:68" customFormat="1">
      <c r="BP55321" s="90"/>
    </row>
    <row r="55322" spans="68:68" customFormat="1">
      <c r="BP55322" s="90"/>
    </row>
    <row r="55323" spans="68:68" customFormat="1">
      <c r="BP55323" s="90"/>
    </row>
    <row r="55324" spans="68:68" customFormat="1">
      <c r="BP55324" s="90"/>
    </row>
    <row r="55325" spans="68:68" customFormat="1">
      <c r="BP55325" s="90"/>
    </row>
    <row r="55326" spans="68:68" customFormat="1">
      <c r="BP55326" s="90"/>
    </row>
    <row r="55327" spans="68:68" customFormat="1">
      <c r="BP55327" s="90"/>
    </row>
    <row r="55328" spans="68:68" customFormat="1">
      <c r="BP55328" s="90"/>
    </row>
    <row r="55329" spans="68:68" customFormat="1">
      <c r="BP55329" s="90"/>
    </row>
    <row r="55330" spans="68:68" customFormat="1">
      <c r="BP55330" s="90"/>
    </row>
    <row r="55331" spans="68:68" customFormat="1">
      <c r="BP55331" s="90"/>
    </row>
    <row r="55332" spans="68:68" customFormat="1">
      <c r="BP55332" s="90"/>
    </row>
    <row r="55333" spans="68:68" customFormat="1">
      <c r="BP55333" s="90"/>
    </row>
    <row r="55334" spans="68:68" customFormat="1">
      <c r="BP55334" s="90"/>
    </row>
    <row r="55335" spans="68:68" customFormat="1">
      <c r="BP55335" s="90"/>
    </row>
    <row r="55336" spans="68:68" customFormat="1">
      <c r="BP55336" s="90"/>
    </row>
    <row r="55337" spans="68:68" customFormat="1">
      <c r="BP55337" s="90"/>
    </row>
    <row r="55338" spans="68:68" customFormat="1">
      <c r="BP55338" s="90"/>
    </row>
    <row r="55339" spans="68:68" customFormat="1">
      <c r="BP55339" s="90"/>
    </row>
    <row r="55340" spans="68:68" customFormat="1">
      <c r="BP55340" s="90"/>
    </row>
    <row r="55341" spans="68:68" customFormat="1">
      <c r="BP55341" s="90"/>
    </row>
    <row r="55342" spans="68:68" customFormat="1">
      <c r="BP55342" s="90"/>
    </row>
    <row r="55343" spans="68:68" customFormat="1">
      <c r="BP55343" s="90"/>
    </row>
    <row r="55344" spans="68:68" customFormat="1">
      <c r="BP55344" s="90"/>
    </row>
    <row r="55345" spans="68:68" customFormat="1">
      <c r="BP55345" s="90"/>
    </row>
    <row r="55346" spans="68:68" customFormat="1">
      <c r="BP55346" s="90"/>
    </row>
    <row r="55347" spans="68:68" customFormat="1">
      <c r="BP55347" s="90"/>
    </row>
    <row r="55348" spans="68:68" customFormat="1">
      <c r="BP55348" s="90"/>
    </row>
    <row r="55349" spans="68:68" customFormat="1">
      <c r="BP55349" s="90"/>
    </row>
    <row r="55350" spans="68:68" customFormat="1">
      <c r="BP55350" s="90"/>
    </row>
    <row r="55351" spans="68:68" customFormat="1">
      <c r="BP55351" s="90"/>
    </row>
    <row r="55352" spans="68:68" customFormat="1">
      <c r="BP55352" s="90"/>
    </row>
    <row r="55353" spans="68:68" customFormat="1">
      <c r="BP55353" s="90"/>
    </row>
    <row r="55354" spans="68:68" customFormat="1">
      <c r="BP55354" s="90"/>
    </row>
    <row r="55355" spans="68:68" customFormat="1">
      <c r="BP55355" s="90"/>
    </row>
    <row r="55356" spans="68:68" customFormat="1">
      <c r="BP55356" s="90"/>
    </row>
    <row r="55357" spans="68:68" customFormat="1">
      <c r="BP55357" s="90"/>
    </row>
    <row r="55358" spans="68:68" customFormat="1">
      <c r="BP55358" s="90"/>
    </row>
    <row r="55359" spans="68:68" customFormat="1">
      <c r="BP55359" s="90"/>
    </row>
    <row r="55360" spans="68:68" customFormat="1">
      <c r="BP55360" s="90"/>
    </row>
    <row r="55361" spans="68:68" customFormat="1">
      <c r="BP55361" s="90"/>
    </row>
    <row r="55362" spans="68:68" customFormat="1">
      <c r="BP55362" s="90"/>
    </row>
    <row r="55363" spans="68:68" customFormat="1">
      <c r="BP55363" s="90"/>
    </row>
    <row r="55364" spans="68:68" customFormat="1">
      <c r="BP55364" s="90"/>
    </row>
    <row r="55365" spans="68:68" customFormat="1">
      <c r="BP55365" s="90"/>
    </row>
    <row r="55366" spans="68:68" customFormat="1">
      <c r="BP55366" s="90"/>
    </row>
    <row r="55367" spans="68:68" customFormat="1">
      <c r="BP55367" s="90"/>
    </row>
    <row r="55368" spans="68:68" customFormat="1">
      <c r="BP55368" s="90"/>
    </row>
    <row r="55369" spans="68:68" customFormat="1">
      <c r="BP55369" s="90"/>
    </row>
    <row r="55370" spans="68:68" customFormat="1">
      <c r="BP55370" s="90"/>
    </row>
    <row r="55371" spans="68:68" customFormat="1">
      <c r="BP55371" s="90"/>
    </row>
    <row r="55372" spans="68:68" customFormat="1">
      <c r="BP55372" s="90"/>
    </row>
    <row r="55373" spans="68:68" customFormat="1">
      <c r="BP55373" s="90"/>
    </row>
    <row r="55374" spans="68:68" customFormat="1">
      <c r="BP55374" s="90"/>
    </row>
    <row r="55375" spans="68:68" customFormat="1">
      <c r="BP55375" s="90"/>
    </row>
    <row r="55376" spans="68:68" customFormat="1">
      <c r="BP55376" s="90"/>
    </row>
    <row r="55377" spans="68:68" customFormat="1">
      <c r="BP55377" s="90"/>
    </row>
    <row r="55378" spans="68:68" customFormat="1">
      <c r="BP55378" s="90"/>
    </row>
    <row r="55379" spans="68:68" customFormat="1">
      <c r="BP55379" s="90"/>
    </row>
    <row r="55380" spans="68:68" customFormat="1">
      <c r="BP55380" s="90"/>
    </row>
    <row r="55381" spans="68:68" customFormat="1">
      <c r="BP55381" s="90"/>
    </row>
    <row r="55382" spans="68:68" customFormat="1">
      <c r="BP55382" s="90"/>
    </row>
    <row r="55383" spans="68:68" customFormat="1">
      <c r="BP55383" s="90"/>
    </row>
    <row r="55384" spans="68:68" customFormat="1">
      <c r="BP55384" s="90"/>
    </row>
    <row r="55385" spans="68:68" customFormat="1">
      <c r="BP55385" s="90"/>
    </row>
    <row r="55386" spans="68:68" customFormat="1">
      <c r="BP55386" s="90"/>
    </row>
    <row r="55387" spans="68:68" customFormat="1">
      <c r="BP55387" s="90"/>
    </row>
    <row r="55388" spans="68:68" customFormat="1">
      <c r="BP55388" s="90"/>
    </row>
    <row r="55389" spans="68:68" customFormat="1">
      <c r="BP55389" s="90"/>
    </row>
    <row r="55390" spans="68:68" customFormat="1">
      <c r="BP55390" s="90"/>
    </row>
    <row r="55391" spans="68:68" customFormat="1">
      <c r="BP55391" s="90"/>
    </row>
    <row r="55392" spans="68:68" customFormat="1">
      <c r="BP55392" s="90"/>
    </row>
    <row r="55393" spans="68:68" customFormat="1">
      <c r="BP55393" s="90"/>
    </row>
    <row r="55394" spans="68:68" customFormat="1">
      <c r="BP55394" s="90"/>
    </row>
    <row r="55395" spans="68:68" customFormat="1">
      <c r="BP55395" s="90"/>
    </row>
    <row r="55396" spans="68:68" customFormat="1">
      <c r="BP55396" s="90"/>
    </row>
    <row r="55397" spans="68:68" customFormat="1">
      <c r="BP55397" s="90"/>
    </row>
    <row r="55398" spans="68:68" customFormat="1">
      <c r="BP55398" s="90"/>
    </row>
    <row r="55399" spans="68:68" customFormat="1">
      <c r="BP55399" s="90"/>
    </row>
    <row r="55400" spans="68:68" customFormat="1">
      <c r="BP55400" s="90"/>
    </row>
    <row r="55401" spans="68:68" customFormat="1">
      <c r="BP55401" s="90"/>
    </row>
    <row r="55402" spans="68:68" customFormat="1">
      <c r="BP55402" s="90"/>
    </row>
    <row r="55403" spans="68:68" customFormat="1">
      <c r="BP55403" s="90"/>
    </row>
    <row r="55404" spans="68:68" customFormat="1">
      <c r="BP55404" s="90"/>
    </row>
    <row r="55405" spans="68:68" customFormat="1">
      <c r="BP55405" s="90"/>
    </row>
    <row r="55406" spans="68:68" customFormat="1">
      <c r="BP55406" s="90"/>
    </row>
    <row r="55407" spans="68:68" customFormat="1">
      <c r="BP55407" s="90"/>
    </row>
    <row r="55408" spans="68:68" customFormat="1">
      <c r="BP55408" s="90"/>
    </row>
    <row r="55409" spans="68:68" customFormat="1">
      <c r="BP55409" s="90"/>
    </row>
    <row r="55410" spans="68:68" customFormat="1">
      <c r="BP55410" s="90"/>
    </row>
    <row r="55411" spans="68:68" customFormat="1">
      <c r="BP55411" s="90"/>
    </row>
    <row r="55412" spans="68:68" customFormat="1">
      <c r="BP55412" s="90"/>
    </row>
    <row r="55413" spans="68:68" customFormat="1">
      <c r="BP55413" s="90"/>
    </row>
    <row r="55414" spans="68:68" customFormat="1">
      <c r="BP55414" s="90"/>
    </row>
    <row r="55415" spans="68:68" customFormat="1">
      <c r="BP55415" s="90"/>
    </row>
    <row r="55416" spans="68:68" customFormat="1">
      <c r="BP55416" s="90"/>
    </row>
    <row r="55417" spans="68:68" customFormat="1">
      <c r="BP55417" s="90"/>
    </row>
    <row r="55418" spans="68:68" customFormat="1">
      <c r="BP55418" s="90"/>
    </row>
    <row r="55419" spans="68:68" customFormat="1">
      <c r="BP55419" s="90"/>
    </row>
    <row r="55420" spans="68:68" customFormat="1">
      <c r="BP55420" s="90"/>
    </row>
    <row r="55421" spans="68:68" customFormat="1">
      <c r="BP55421" s="90"/>
    </row>
    <row r="55422" spans="68:68" customFormat="1">
      <c r="BP55422" s="90"/>
    </row>
    <row r="55423" spans="68:68" customFormat="1">
      <c r="BP55423" s="90"/>
    </row>
    <row r="55424" spans="68:68" customFormat="1">
      <c r="BP55424" s="90"/>
    </row>
    <row r="55425" spans="68:68" customFormat="1">
      <c r="BP55425" s="90"/>
    </row>
    <row r="55426" spans="68:68" customFormat="1">
      <c r="BP55426" s="90"/>
    </row>
    <row r="55427" spans="68:68" customFormat="1">
      <c r="BP55427" s="90"/>
    </row>
    <row r="55428" spans="68:68" customFormat="1">
      <c r="BP55428" s="90"/>
    </row>
    <row r="55429" spans="68:68" customFormat="1">
      <c r="BP55429" s="90"/>
    </row>
    <row r="55430" spans="68:68" customFormat="1">
      <c r="BP55430" s="90"/>
    </row>
    <row r="55431" spans="68:68" customFormat="1">
      <c r="BP55431" s="90"/>
    </row>
    <row r="55432" spans="68:68" customFormat="1">
      <c r="BP55432" s="90"/>
    </row>
    <row r="55433" spans="68:68" customFormat="1">
      <c r="BP55433" s="90"/>
    </row>
    <row r="55434" spans="68:68" customFormat="1">
      <c r="BP55434" s="90"/>
    </row>
    <row r="55435" spans="68:68" customFormat="1">
      <c r="BP55435" s="90"/>
    </row>
    <row r="55436" spans="68:68" customFormat="1">
      <c r="BP55436" s="90"/>
    </row>
    <row r="55437" spans="68:68" customFormat="1">
      <c r="BP55437" s="90"/>
    </row>
    <row r="55438" spans="68:68" customFormat="1">
      <c r="BP55438" s="90"/>
    </row>
    <row r="55439" spans="68:68" customFormat="1">
      <c r="BP55439" s="90"/>
    </row>
    <row r="55440" spans="68:68" customFormat="1">
      <c r="BP55440" s="90"/>
    </row>
    <row r="55441" spans="68:68" customFormat="1">
      <c r="BP55441" s="90"/>
    </row>
    <row r="55442" spans="68:68" customFormat="1">
      <c r="BP55442" s="90"/>
    </row>
    <row r="55443" spans="68:68" customFormat="1">
      <c r="BP55443" s="90"/>
    </row>
    <row r="55444" spans="68:68" customFormat="1">
      <c r="BP55444" s="90"/>
    </row>
    <row r="55445" spans="68:68" customFormat="1">
      <c r="BP55445" s="90"/>
    </row>
    <row r="55446" spans="68:68" customFormat="1">
      <c r="BP55446" s="90"/>
    </row>
    <row r="55447" spans="68:68" customFormat="1">
      <c r="BP55447" s="90"/>
    </row>
    <row r="55448" spans="68:68" customFormat="1">
      <c r="BP55448" s="90"/>
    </row>
    <row r="55449" spans="68:68" customFormat="1">
      <c r="BP55449" s="90"/>
    </row>
    <row r="55450" spans="68:68" customFormat="1">
      <c r="BP55450" s="90"/>
    </row>
    <row r="55451" spans="68:68" customFormat="1">
      <c r="BP55451" s="90"/>
    </row>
    <row r="55452" spans="68:68" customFormat="1">
      <c r="BP55452" s="90"/>
    </row>
    <row r="55453" spans="68:68" customFormat="1">
      <c r="BP55453" s="90"/>
    </row>
    <row r="55454" spans="68:68" customFormat="1">
      <c r="BP55454" s="90"/>
    </row>
    <row r="55455" spans="68:68" customFormat="1">
      <c r="BP55455" s="90"/>
    </row>
    <row r="55456" spans="68:68" customFormat="1">
      <c r="BP55456" s="90"/>
    </row>
    <row r="55457" spans="68:68" customFormat="1">
      <c r="BP55457" s="90"/>
    </row>
    <row r="55458" spans="68:68" customFormat="1">
      <c r="BP55458" s="90"/>
    </row>
    <row r="55459" spans="68:68" customFormat="1">
      <c r="BP55459" s="90"/>
    </row>
    <row r="55460" spans="68:68" customFormat="1">
      <c r="BP55460" s="90"/>
    </row>
    <row r="55461" spans="68:68" customFormat="1">
      <c r="BP55461" s="90"/>
    </row>
    <row r="55462" spans="68:68" customFormat="1">
      <c r="BP55462" s="90"/>
    </row>
    <row r="55463" spans="68:68" customFormat="1">
      <c r="BP55463" s="90"/>
    </row>
    <row r="55464" spans="68:68" customFormat="1">
      <c r="BP55464" s="90"/>
    </row>
    <row r="55465" spans="68:68" customFormat="1">
      <c r="BP55465" s="90"/>
    </row>
    <row r="55466" spans="68:68" customFormat="1">
      <c r="BP55466" s="90"/>
    </row>
    <row r="55467" spans="68:68" customFormat="1">
      <c r="BP55467" s="90"/>
    </row>
    <row r="55468" spans="68:68" customFormat="1">
      <c r="BP55468" s="90"/>
    </row>
    <row r="55469" spans="68:68" customFormat="1">
      <c r="BP55469" s="90"/>
    </row>
    <row r="55470" spans="68:68" customFormat="1">
      <c r="BP55470" s="90"/>
    </row>
    <row r="55471" spans="68:68" customFormat="1">
      <c r="BP55471" s="90"/>
    </row>
    <row r="55472" spans="68:68" customFormat="1">
      <c r="BP55472" s="90"/>
    </row>
    <row r="55473" spans="68:68" customFormat="1">
      <c r="BP55473" s="90"/>
    </row>
    <row r="55474" spans="68:68" customFormat="1">
      <c r="BP55474" s="90"/>
    </row>
    <row r="55475" spans="68:68" customFormat="1">
      <c r="BP55475" s="90"/>
    </row>
    <row r="55476" spans="68:68" customFormat="1">
      <c r="BP55476" s="90"/>
    </row>
    <row r="55477" spans="68:68" customFormat="1">
      <c r="BP55477" s="90"/>
    </row>
    <row r="55478" spans="68:68" customFormat="1">
      <c r="BP55478" s="90"/>
    </row>
    <row r="55479" spans="68:68" customFormat="1">
      <c r="BP55479" s="90"/>
    </row>
    <row r="55480" spans="68:68" customFormat="1">
      <c r="BP55480" s="90"/>
    </row>
    <row r="55481" spans="68:68" customFormat="1">
      <c r="BP55481" s="90"/>
    </row>
    <row r="55482" spans="68:68" customFormat="1">
      <c r="BP55482" s="90"/>
    </row>
    <row r="55483" spans="68:68" customFormat="1">
      <c r="BP55483" s="90"/>
    </row>
    <row r="55484" spans="68:68" customFormat="1">
      <c r="BP55484" s="90"/>
    </row>
    <row r="55485" spans="68:68" customFormat="1">
      <c r="BP55485" s="90"/>
    </row>
    <row r="55486" spans="68:68" customFormat="1">
      <c r="BP55486" s="90"/>
    </row>
    <row r="55487" spans="68:68" customFormat="1">
      <c r="BP55487" s="90"/>
    </row>
    <row r="55488" spans="68:68" customFormat="1">
      <c r="BP55488" s="90"/>
    </row>
    <row r="55489" spans="68:68" customFormat="1">
      <c r="BP55489" s="90"/>
    </row>
    <row r="55490" spans="68:68" customFormat="1">
      <c r="BP55490" s="90"/>
    </row>
    <row r="55491" spans="68:68" customFormat="1">
      <c r="BP55491" s="90"/>
    </row>
    <row r="55492" spans="68:68" customFormat="1">
      <c r="BP55492" s="90"/>
    </row>
    <row r="55493" spans="68:68" customFormat="1">
      <c r="BP55493" s="90"/>
    </row>
    <row r="55494" spans="68:68" customFormat="1">
      <c r="BP55494" s="90"/>
    </row>
    <row r="55495" spans="68:68" customFormat="1">
      <c r="BP55495" s="90"/>
    </row>
    <row r="55496" spans="68:68" customFormat="1">
      <c r="BP55496" s="90"/>
    </row>
    <row r="55497" spans="68:68" customFormat="1">
      <c r="BP55497" s="90"/>
    </row>
    <row r="55498" spans="68:68" customFormat="1">
      <c r="BP55498" s="90"/>
    </row>
    <row r="55499" spans="68:68" customFormat="1">
      <c r="BP55499" s="90"/>
    </row>
    <row r="55500" spans="68:68" customFormat="1">
      <c r="BP55500" s="90"/>
    </row>
    <row r="55501" spans="68:68" customFormat="1">
      <c r="BP55501" s="90"/>
    </row>
    <row r="55502" spans="68:68" customFormat="1">
      <c r="BP55502" s="90"/>
    </row>
    <row r="55503" spans="68:68" customFormat="1">
      <c r="BP55503" s="90"/>
    </row>
    <row r="55504" spans="68:68" customFormat="1">
      <c r="BP55504" s="90"/>
    </row>
    <row r="55505" spans="68:68" customFormat="1">
      <c r="BP55505" s="90"/>
    </row>
    <row r="55506" spans="68:68" customFormat="1">
      <c r="BP55506" s="90"/>
    </row>
    <row r="55507" spans="68:68" customFormat="1">
      <c r="BP55507" s="90"/>
    </row>
    <row r="55508" spans="68:68" customFormat="1">
      <c r="BP55508" s="90"/>
    </row>
    <row r="55509" spans="68:68" customFormat="1">
      <c r="BP55509" s="90"/>
    </row>
    <row r="55510" spans="68:68" customFormat="1">
      <c r="BP55510" s="90"/>
    </row>
    <row r="55511" spans="68:68" customFormat="1">
      <c r="BP55511" s="90"/>
    </row>
    <row r="55512" spans="68:68" customFormat="1">
      <c r="BP55512" s="90"/>
    </row>
    <row r="55513" spans="68:68" customFormat="1">
      <c r="BP55513" s="90"/>
    </row>
    <row r="55514" spans="68:68" customFormat="1">
      <c r="BP55514" s="90"/>
    </row>
    <row r="55515" spans="68:68" customFormat="1">
      <c r="BP55515" s="90"/>
    </row>
    <row r="55516" spans="68:68" customFormat="1">
      <c r="BP55516" s="90"/>
    </row>
    <row r="55517" spans="68:68" customFormat="1">
      <c r="BP55517" s="90"/>
    </row>
    <row r="55518" spans="68:68" customFormat="1">
      <c r="BP55518" s="90"/>
    </row>
    <row r="55519" spans="68:68" customFormat="1">
      <c r="BP55519" s="90"/>
    </row>
    <row r="55520" spans="68:68" customFormat="1">
      <c r="BP55520" s="90"/>
    </row>
    <row r="55521" spans="68:68" customFormat="1">
      <c r="BP55521" s="90"/>
    </row>
    <row r="55522" spans="68:68" customFormat="1">
      <c r="BP55522" s="90"/>
    </row>
    <row r="55523" spans="68:68" customFormat="1">
      <c r="BP55523" s="90"/>
    </row>
    <row r="55524" spans="68:68" customFormat="1">
      <c r="BP55524" s="90"/>
    </row>
    <row r="55525" spans="68:68" customFormat="1">
      <c r="BP55525" s="90"/>
    </row>
    <row r="55526" spans="68:68" customFormat="1">
      <c r="BP55526" s="90"/>
    </row>
    <row r="55527" spans="68:68" customFormat="1">
      <c r="BP55527" s="90"/>
    </row>
    <row r="55528" spans="68:68" customFormat="1">
      <c r="BP55528" s="90"/>
    </row>
    <row r="55529" spans="68:68" customFormat="1">
      <c r="BP55529" s="90"/>
    </row>
    <row r="55530" spans="68:68" customFormat="1">
      <c r="BP55530" s="90"/>
    </row>
    <row r="55531" spans="68:68" customFormat="1">
      <c r="BP55531" s="90"/>
    </row>
    <row r="55532" spans="68:68" customFormat="1">
      <c r="BP55532" s="90"/>
    </row>
    <row r="55533" spans="68:68" customFormat="1">
      <c r="BP55533" s="90"/>
    </row>
    <row r="55534" spans="68:68" customFormat="1">
      <c r="BP55534" s="90"/>
    </row>
    <row r="55535" spans="68:68" customFormat="1">
      <c r="BP55535" s="90"/>
    </row>
    <row r="55536" spans="68:68" customFormat="1">
      <c r="BP55536" s="90"/>
    </row>
    <row r="55537" spans="68:68" customFormat="1">
      <c r="BP55537" s="90"/>
    </row>
    <row r="55538" spans="68:68" customFormat="1">
      <c r="BP55538" s="90"/>
    </row>
    <row r="55539" spans="68:68" customFormat="1">
      <c r="BP55539" s="90"/>
    </row>
    <row r="55540" spans="68:68" customFormat="1">
      <c r="BP55540" s="90"/>
    </row>
    <row r="55541" spans="68:68" customFormat="1">
      <c r="BP55541" s="90"/>
    </row>
    <row r="55542" spans="68:68" customFormat="1">
      <c r="BP55542" s="90"/>
    </row>
    <row r="55543" spans="68:68" customFormat="1">
      <c r="BP55543" s="90"/>
    </row>
    <row r="55544" spans="68:68" customFormat="1">
      <c r="BP55544" s="90"/>
    </row>
    <row r="55545" spans="68:68" customFormat="1">
      <c r="BP55545" s="90"/>
    </row>
    <row r="55546" spans="68:68" customFormat="1">
      <c r="BP55546" s="90"/>
    </row>
    <row r="55547" spans="68:68" customFormat="1">
      <c r="BP55547" s="90"/>
    </row>
    <row r="55548" spans="68:68" customFormat="1">
      <c r="BP55548" s="90"/>
    </row>
    <row r="55549" spans="68:68" customFormat="1">
      <c r="BP55549" s="90"/>
    </row>
    <row r="55550" spans="68:68" customFormat="1">
      <c r="BP55550" s="90"/>
    </row>
    <row r="55551" spans="68:68" customFormat="1">
      <c r="BP55551" s="90"/>
    </row>
    <row r="55552" spans="68:68" customFormat="1">
      <c r="BP55552" s="90"/>
    </row>
    <row r="55553" spans="68:68" customFormat="1">
      <c r="BP55553" s="90"/>
    </row>
    <row r="55554" spans="68:68" customFormat="1">
      <c r="BP55554" s="90"/>
    </row>
    <row r="55555" spans="68:68" customFormat="1">
      <c r="BP55555" s="90"/>
    </row>
    <row r="55556" spans="68:68" customFormat="1">
      <c r="BP55556" s="90"/>
    </row>
    <row r="55557" spans="68:68" customFormat="1">
      <c r="BP55557" s="90"/>
    </row>
    <row r="55558" spans="68:68" customFormat="1">
      <c r="BP55558" s="90"/>
    </row>
    <row r="55559" spans="68:68" customFormat="1">
      <c r="BP55559" s="90"/>
    </row>
    <row r="55560" spans="68:68" customFormat="1">
      <c r="BP55560" s="90"/>
    </row>
    <row r="55561" spans="68:68" customFormat="1">
      <c r="BP55561" s="90"/>
    </row>
    <row r="55562" spans="68:68" customFormat="1">
      <c r="BP55562" s="90"/>
    </row>
    <row r="55563" spans="68:68" customFormat="1">
      <c r="BP55563" s="90"/>
    </row>
    <row r="55564" spans="68:68" customFormat="1">
      <c r="BP55564" s="90"/>
    </row>
    <row r="55565" spans="68:68" customFormat="1">
      <c r="BP55565" s="90"/>
    </row>
    <row r="55566" spans="68:68" customFormat="1">
      <c r="BP55566" s="90"/>
    </row>
    <row r="55567" spans="68:68" customFormat="1">
      <c r="BP55567" s="90"/>
    </row>
    <row r="55568" spans="68:68" customFormat="1">
      <c r="BP55568" s="90"/>
    </row>
    <row r="55569" spans="68:68" customFormat="1">
      <c r="BP55569" s="90"/>
    </row>
    <row r="55570" spans="68:68" customFormat="1">
      <c r="BP55570" s="90"/>
    </row>
    <row r="55571" spans="68:68" customFormat="1">
      <c r="BP55571" s="90"/>
    </row>
    <row r="55572" spans="68:68" customFormat="1">
      <c r="BP55572" s="90"/>
    </row>
    <row r="55573" spans="68:68" customFormat="1">
      <c r="BP55573" s="90"/>
    </row>
    <row r="55574" spans="68:68" customFormat="1">
      <c r="BP55574" s="90"/>
    </row>
    <row r="55575" spans="68:68" customFormat="1">
      <c r="BP55575" s="90"/>
    </row>
    <row r="55576" spans="68:68" customFormat="1">
      <c r="BP55576" s="90"/>
    </row>
    <row r="55577" spans="68:68" customFormat="1">
      <c r="BP55577" s="90"/>
    </row>
    <row r="55578" spans="68:68" customFormat="1">
      <c r="BP55578" s="90"/>
    </row>
    <row r="55579" spans="68:68" customFormat="1">
      <c r="BP55579" s="90"/>
    </row>
    <row r="55580" spans="68:68" customFormat="1">
      <c r="BP55580" s="90"/>
    </row>
    <row r="55581" spans="68:68" customFormat="1">
      <c r="BP55581" s="90"/>
    </row>
    <row r="55582" spans="68:68" customFormat="1">
      <c r="BP55582" s="90"/>
    </row>
    <row r="55583" spans="68:68" customFormat="1">
      <c r="BP55583" s="90"/>
    </row>
    <row r="55584" spans="68:68" customFormat="1">
      <c r="BP55584" s="90"/>
    </row>
    <row r="55585" spans="68:68" customFormat="1">
      <c r="BP55585" s="90"/>
    </row>
    <row r="55586" spans="68:68" customFormat="1">
      <c r="BP55586" s="90"/>
    </row>
    <row r="55587" spans="68:68" customFormat="1">
      <c r="BP55587" s="90"/>
    </row>
    <row r="55588" spans="68:68" customFormat="1">
      <c r="BP55588" s="90"/>
    </row>
    <row r="55589" spans="68:68" customFormat="1">
      <c r="BP55589" s="90"/>
    </row>
    <row r="55590" spans="68:68" customFormat="1">
      <c r="BP55590" s="90"/>
    </row>
    <row r="55591" spans="68:68" customFormat="1">
      <c r="BP55591" s="90"/>
    </row>
    <row r="55592" spans="68:68" customFormat="1">
      <c r="BP55592" s="90"/>
    </row>
    <row r="55593" spans="68:68" customFormat="1">
      <c r="BP55593" s="90"/>
    </row>
    <row r="55594" spans="68:68" customFormat="1">
      <c r="BP55594" s="90"/>
    </row>
    <row r="55595" spans="68:68" customFormat="1">
      <c r="BP55595" s="90"/>
    </row>
    <row r="55596" spans="68:68" customFormat="1">
      <c r="BP55596" s="90"/>
    </row>
    <row r="55597" spans="68:68" customFormat="1">
      <c r="BP55597" s="90"/>
    </row>
    <row r="55598" spans="68:68" customFormat="1">
      <c r="BP55598" s="90"/>
    </row>
    <row r="55599" spans="68:68" customFormat="1">
      <c r="BP55599" s="90"/>
    </row>
    <row r="55600" spans="68:68" customFormat="1">
      <c r="BP55600" s="90"/>
    </row>
    <row r="55601" spans="68:68" customFormat="1">
      <c r="BP55601" s="90"/>
    </row>
    <row r="55602" spans="68:68" customFormat="1">
      <c r="BP55602" s="90"/>
    </row>
    <row r="55603" spans="68:68" customFormat="1">
      <c r="BP55603" s="90"/>
    </row>
    <row r="55604" spans="68:68" customFormat="1">
      <c r="BP55604" s="90"/>
    </row>
    <row r="55605" spans="68:68" customFormat="1">
      <c r="BP55605" s="90"/>
    </row>
    <row r="55606" spans="68:68" customFormat="1">
      <c r="BP55606" s="90"/>
    </row>
    <row r="55607" spans="68:68" customFormat="1">
      <c r="BP55607" s="90"/>
    </row>
    <row r="55608" spans="68:68" customFormat="1">
      <c r="BP55608" s="90"/>
    </row>
    <row r="55609" spans="68:68" customFormat="1">
      <c r="BP55609" s="90"/>
    </row>
    <row r="55610" spans="68:68" customFormat="1">
      <c r="BP55610" s="90"/>
    </row>
    <row r="55611" spans="68:68" customFormat="1">
      <c r="BP55611" s="90"/>
    </row>
    <row r="55612" spans="68:68" customFormat="1">
      <c r="BP55612" s="90"/>
    </row>
    <row r="55613" spans="68:68" customFormat="1">
      <c r="BP55613" s="90"/>
    </row>
    <row r="55614" spans="68:68" customFormat="1">
      <c r="BP55614" s="90"/>
    </row>
    <row r="55615" spans="68:68" customFormat="1">
      <c r="BP55615" s="90"/>
    </row>
    <row r="55616" spans="68:68" customFormat="1">
      <c r="BP55616" s="90"/>
    </row>
    <row r="55617" spans="68:68" customFormat="1">
      <c r="BP55617" s="90"/>
    </row>
    <row r="55618" spans="68:68" customFormat="1">
      <c r="BP55618" s="90"/>
    </row>
    <row r="55619" spans="68:68" customFormat="1">
      <c r="BP55619" s="90"/>
    </row>
    <row r="55620" spans="68:68" customFormat="1">
      <c r="BP55620" s="90"/>
    </row>
    <row r="55621" spans="68:68" customFormat="1">
      <c r="BP55621" s="90"/>
    </row>
    <row r="55622" spans="68:68" customFormat="1">
      <c r="BP55622" s="90"/>
    </row>
    <row r="55623" spans="68:68" customFormat="1">
      <c r="BP55623" s="90"/>
    </row>
    <row r="55624" spans="68:68" customFormat="1">
      <c r="BP55624" s="90"/>
    </row>
    <row r="55625" spans="68:68" customFormat="1">
      <c r="BP55625" s="90"/>
    </row>
    <row r="55626" spans="68:68" customFormat="1">
      <c r="BP55626" s="90"/>
    </row>
    <row r="55627" spans="68:68" customFormat="1">
      <c r="BP55627" s="90"/>
    </row>
    <row r="55628" spans="68:68" customFormat="1">
      <c r="BP55628" s="90"/>
    </row>
    <row r="55629" spans="68:68" customFormat="1">
      <c r="BP55629" s="90"/>
    </row>
    <row r="55630" spans="68:68" customFormat="1">
      <c r="BP55630" s="90"/>
    </row>
    <row r="55631" spans="68:68" customFormat="1">
      <c r="BP55631" s="90"/>
    </row>
    <row r="55632" spans="68:68" customFormat="1">
      <c r="BP55632" s="90"/>
    </row>
    <row r="55633" spans="68:68" customFormat="1">
      <c r="BP55633" s="90"/>
    </row>
    <row r="55634" spans="68:68" customFormat="1">
      <c r="BP55634" s="90"/>
    </row>
    <row r="55635" spans="68:68" customFormat="1">
      <c r="BP55635" s="90"/>
    </row>
    <row r="55636" spans="68:68" customFormat="1">
      <c r="BP55636" s="90"/>
    </row>
    <row r="55637" spans="68:68" customFormat="1">
      <c r="BP55637" s="90"/>
    </row>
    <row r="55638" spans="68:68" customFormat="1">
      <c r="BP55638" s="90"/>
    </row>
    <row r="55639" spans="68:68" customFormat="1">
      <c r="BP55639" s="90"/>
    </row>
    <row r="55640" spans="68:68" customFormat="1">
      <c r="BP55640" s="90"/>
    </row>
    <row r="55641" spans="68:68" customFormat="1">
      <c r="BP55641" s="90"/>
    </row>
    <row r="55642" spans="68:68" customFormat="1">
      <c r="BP55642" s="90"/>
    </row>
    <row r="55643" spans="68:68" customFormat="1">
      <c r="BP55643" s="90"/>
    </row>
    <row r="55644" spans="68:68" customFormat="1">
      <c r="BP55644" s="90"/>
    </row>
    <row r="55645" spans="68:68" customFormat="1">
      <c r="BP55645" s="90"/>
    </row>
    <row r="55646" spans="68:68" customFormat="1">
      <c r="BP55646" s="90"/>
    </row>
    <row r="55647" spans="68:68" customFormat="1">
      <c r="BP55647" s="90"/>
    </row>
    <row r="55648" spans="68:68" customFormat="1">
      <c r="BP55648" s="90"/>
    </row>
    <row r="55649" spans="68:68" customFormat="1">
      <c r="BP55649" s="90"/>
    </row>
    <row r="55650" spans="68:68" customFormat="1">
      <c r="BP55650" s="90"/>
    </row>
    <row r="55651" spans="68:68" customFormat="1">
      <c r="BP55651" s="90"/>
    </row>
    <row r="55652" spans="68:68" customFormat="1">
      <c r="BP55652" s="90"/>
    </row>
    <row r="55653" spans="68:68" customFormat="1">
      <c r="BP55653" s="90"/>
    </row>
    <row r="55654" spans="68:68" customFormat="1">
      <c r="BP55654" s="90"/>
    </row>
    <row r="55655" spans="68:68" customFormat="1">
      <c r="BP55655" s="90"/>
    </row>
    <row r="55656" spans="68:68" customFormat="1">
      <c r="BP55656" s="90"/>
    </row>
    <row r="55657" spans="68:68" customFormat="1">
      <c r="BP55657" s="90"/>
    </row>
    <row r="55658" spans="68:68" customFormat="1">
      <c r="BP55658" s="90"/>
    </row>
    <row r="55659" spans="68:68" customFormat="1">
      <c r="BP55659" s="90"/>
    </row>
    <row r="55660" spans="68:68" customFormat="1">
      <c r="BP55660" s="90"/>
    </row>
    <row r="55661" spans="68:68" customFormat="1">
      <c r="BP55661" s="90"/>
    </row>
    <row r="55662" spans="68:68" customFormat="1">
      <c r="BP55662" s="90"/>
    </row>
    <row r="55663" spans="68:68" customFormat="1">
      <c r="BP55663" s="90"/>
    </row>
    <row r="55664" spans="68:68" customFormat="1">
      <c r="BP55664" s="90"/>
    </row>
    <row r="55665" spans="68:68" customFormat="1">
      <c r="BP55665" s="90"/>
    </row>
    <row r="55666" spans="68:68" customFormat="1">
      <c r="BP55666" s="90"/>
    </row>
    <row r="55667" spans="68:68" customFormat="1">
      <c r="BP55667" s="90"/>
    </row>
    <row r="55668" spans="68:68" customFormat="1">
      <c r="BP55668" s="90"/>
    </row>
    <row r="55669" spans="68:68" customFormat="1">
      <c r="BP55669" s="90"/>
    </row>
    <row r="55670" spans="68:68" customFormat="1">
      <c r="BP55670" s="90"/>
    </row>
    <row r="55671" spans="68:68" customFormat="1">
      <c r="BP55671" s="90"/>
    </row>
    <row r="55672" spans="68:68" customFormat="1">
      <c r="BP55672" s="90"/>
    </row>
    <row r="55673" spans="68:68" customFormat="1">
      <c r="BP55673" s="90"/>
    </row>
    <row r="55674" spans="68:68" customFormat="1">
      <c r="BP55674" s="90"/>
    </row>
    <row r="55675" spans="68:68" customFormat="1">
      <c r="BP55675" s="90"/>
    </row>
    <row r="55676" spans="68:68" customFormat="1">
      <c r="BP55676" s="90"/>
    </row>
    <row r="55677" spans="68:68" customFormat="1">
      <c r="BP55677" s="90"/>
    </row>
    <row r="55678" spans="68:68" customFormat="1">
      <c r="BP55678" s="90"/>
    </row>
    <row r="55679" spans="68:68" customFormat="1">
      <c r="BP55679" s="90"/>
    </row>
    <row r="55680" spans="68:68" customFormat="1">
      <c r="BP55680" s="90"/>
    </row>
    <row r="55681" spans="68:68" customFormat="1">
      <c r="BP55681" s="90"/>
    </row>
    <row r="55682" spans="68:68" customFormat="1">
      <c r="BP55682" s="90"/>
    </row>
    <row r="55683" spans="68:68" customFormat="1">
      <c r="BP55683" s="90"/>
    </row>
    <row r="55684" spans="68:68" customFormat="1">
      <c r="BP55684" s="90"/>
    </row>
    <row r="55685" spans="68:68" customFormat="1">
      <c r="BP55685" s="90"/>
    </row>
    <row r="55686" spans="68:68" customFormat="1">
      <c r="BP55686" s="90"/>
    </row>
    <row r="55687" spans="68:68" customFormat="1">
      <c r="BP55687" s="90"/>
    </row>
    <row r="55688" spans="68:68" customFormat="1">
      <c r="BP55688" s="90"/>
    </row>
    <row r="55689" spans="68:68" customFormat="1">
      <c r="BP55689" s="90"/>
    </row>
    <row r="55690" spans="68:68" customFormat="1">
      <c r="BP55690" s="90"/>
    </row>
    <row r="55691" spans="68:68" customFormat="1">
      <c r="BP55691" s="90"/>
    </row>
    <row r="55692" spans="68:68" customFormat="1">
      <c r="BP55692" s="90"/>
    </row>
    <row r="55693" spans="68:68" customFormat="1">
      <c r="BP55693" s="90"/>
    </row>
    <row r="55694" spans="68:68" customFormat="1">
      <c r="BP55694" s="90"/>
    </row>
    <row r="55695" spans="68:68" customFormat="1">
      <c r="BP55695" s="90"/>
    </row>
    <row r="55696" spans="68:68" customFormat="1">
      <c r="BP55696" s="90"/>
    </row>
    <row r="55697" spans="68:68" customFormat="1">
      <c r="BP55697" s="90"/>
    </row>
    <row r="55698" spans="68:68" customFormat="1">
      <c r="BP55698" s="90"/>
    </row>
    <row r="55699" spans="68:68" customFormat="1">
      <c r="BP55699" s="90"/>
    </row>
    <row r="55700" spans="68:68" customFormat="1">
      <c r="BP55700" s="90"/>
    </row>
    <row r="55701" spans="68:68" customFormat="1">
      <c r="BP55701" s="90"/>
    </row>
    <row r="55702" spans="68:68" customFormat="1">
      <c r="BP55702" s="90"/>
    </row>
    <row r="55703" spans="68:68" customFormat="1">
      <c r="BP55703" s="90"/>
    </row>
    <row r="55704" spans="68:68" customFormat="1">
      <c r="BP55704" s="90"/>
    </row>
    <row r="55705" spans="68:68" customFormat="1">
      <c r="BP55705" s="90"/>
    </row>
    <row r="55706" spans="68:68" customFormat="1">
      <c r="BP55706" s="90"/>
    </row>
    <row r="55707" spans="68:68" customFormat="1">
      <c r="BP55707" s="90"/>
    </row>
    <row r="55708" spans="68:68" customFormat="1">
      <c r="BP55708" s="90"/>
    </row>
    <row r="55709" spans="68:68" customFormat="1">
      <c r="BP55709" s="90"/>
    </row>
    <row r="55710" spans="68:68" customFormat="1">
      <c r="BP55710" s="90"/>
    </row>
    <row r="55711" spans="68:68" customFormat="1">
      <c r="BP55711" s="90"/>
    </row>
    <row r="55712" spans="68:68" customFormat="1">
      <c r="BP55712" s="90"/>
    </row>
    <row r="55713" spans="68:68" customFormat="1">
      <c r="BP55713" s="90"/>
    </row>
    <row r="55714" spans="68:68" customFormat="1">
      <c r="BP55714" s="90"/>
    </row>
    <row r="55715" spans="68:68" customFormat="1">
      <c r="BP55715" s="90"/>
    </row>
    <row r="55716" spans="68:68" customFormat="1">
      <c r="BP55716" s="90"/>
    </row>
    <row r="55717" spans="68:68" customFormat="1">
      <c r="BP55717" s="90"/>
    </row>
    <row r="55718" spans="68:68" customFormat="1">
      <c r="BP55718" s="90"/>
    </row>
    <row r="55719" spans="68:68" customFormat="1">
      <c r="BP55719" s="90"/>
    </row>
    <row r="55720" spans="68:68" customFormat="1">
      <c r="BP55720" s="90"/>
    </row>
    <row r="55721" spans="68:68" customFormat="1">
      <c r="BP55721" s="90"/>
    </row>
    <row r="55722" spans="68:68" customFormat="1">
      <c r="BP55722" s="90"/>
    </row>
    <row r="55723" spans="68:68" customFormat="1">
      <c r="BP55723" s="90"/>
    </row>
    <row r="55724" spans="68:68" customFormat="1">
      <c r="BP55724" s="90"/>
    </row>
    <row r="55725" spans="68:68" customFormat="1">
      <c r="BP55725" s="90"/>
    </row>
    <row r="55726" spans="68:68" customFormat="1">
      <c r="BP55726" s="90"/>
    </row>
    <row r="55727" spans="68:68" customFormat="1">
      <c r="BP55727" s="90"/>
    </row>
    <row r="55728" spans="68:68" customFormat="1">
      <c r="BP55728" s="90"/>
    </row>
    <row r="55729" spans="68:68" customFormat="1">
      <c r="BP55729" s="90"/>
    </row>
    <row r="55730" spans="68:68" customFormat="1">
      <c r="BP55730" s="90"/>
    </row>
    <row r="55731" spans="68:68" customFormat="1">
      <c r="BP55731" s="90"/>
    </row>
    <row r="55732" spans="68:68" customFormat="1">
      <c r="BP55732" s="90"/>
    </row>
    <row r="55733" spans="68:68" customFormat="1">
      <c r="BP55733" s="90"/>
    </row>
    <row r="55734" spans="68:68" customFormat="1">
      <c r="BP55734" s="90"/>
    </row>
    <row r="55735" spans="68:68" customFormat="1">
      <c r="BP55735" s="90"/>
    </row>
    <row r="55736" spans="68:68" customFormat="1">
      <c r="BP55736" s="90"/>
    </row>
    <row r="55737" spans="68:68" customFormat="1">
      <c r="BP55737" s="90"/>
    </row>
    <row r="55738" spans="68:68" customFormat="1">
      <c r="BP55738" s="90"/>
    </row>
    <row r="55739" spans="68:68" customFormat="1">
      <c r="BP55739" s="90"/>
    </row>
    <row r="55740" spans="68:68" customFormat="1">
      <c r="BP55740" s="90"/>
    </row>
    <row r="55741" spans="68:68" customFormat="1">
      <c r="BP55741" s="90"/>
    </row>
    <row r="55742" spans="68:68" customFormat="1">
      <c r="BP55742" s="90"/>
    </row>
    <row r="55743" spans="68:68" customFormat="1">
      <c r="BP55743" s="90"/>
    </row>
    <row r="55744" spans="68:68" customFormat="1">
      <c r="BP55744" s="90"/>
    </row>
    <row r="55745" spans="68:68" customFormat="1">
      <c r="BP55745" s="90"/>
    </row>
    <row r="55746" spans="68:68" customFormat="1">
      <c r="BP55746" s="90"/>
    </row>
    <row r="55747" spans="68:68" customFormat="1">
      <c r="BP55747" s="90"/>
    </row>
    <row r="55748" spans="68:68" customFormat="1">
      <c r="BP55748" s="90"/>
    </row>
    <row r="55749" spans="68:68" customFormat="1">
      <c r="BP55749" s="90"/>
    </row>
    <row r="55750" spans="68:68" customFormat="1">
      <c r="BP55750" s="90"/>
    </row>
    <row r="55751" spans="68:68" customFormat="1">
      <c r="BP55751" s="90"/>
    </row>
    <row r="55752" spans="68:68" customFormat="1">
      <c r="BP55752" s="90"/>
    </row>
    <row r="55753" spans="68:68" customFormat="1">
      <c r="BP55753" s="90"/>
    </row>
    <row r="55754" spans="68:68" customFormat="1">
      <c r="BP55754" s="90"/>
    </row>
    <row r="55755" spans="68:68" customFormat="1">
      <c r="BP55755" s="90"/>
    </row>
    <row r="55756" spans="68:68" customFormat="1">
      <c r="BP55756" s="90"/>
    </row>
    <row r="55757" spans="68:68" customFormat="1">
      <c r="BP55757" s="90"/>
    </row>
    <row r="55758" spans="68:68" customFormat="1">
      <c r="BP55758" s="90"/>
    </row>
    <row r="55759" spans="68:68" customFormat="1">
      <c r="BP55759" s="90"/>
    </row>
    <row r="55760" spans="68:68" customFormat="1">
      <c r="BP55760" s="90"/>
    </row>
    <row r="55761" spans="68:68" customFormat="1">
      <c r="BP55761" s="90"/>
    </row>
    <row r="55762" spans="68:68" customFormat="1">
      <c r="BP55762" s="90"/>
    </row>
    <row r="55763" spans="68:68" customFormat="1">
      <c r="BP55763" s="90"/>
    </row>
    <row r="55764" spans="68:68" customFormat="1">
      <c r="BP55764" s="90"/>
    </row>
    <row r="55765" spans="68:68" customFormat="1">
      <c r="BP55765" s="90"/>
    </row>
    <row r="55766" spans="68:68" customFormat="1">
      <c r="BP55766" s="90"/>
    </row>
    <row r="55767" spans="68:68" customFormat="1">
      <c r="BP55767" s="90"/>
    </row>
    <row r="55768" spans="68:68" customFormat="1">
      <c r="BP55768" s="90"/>
    </row>
    <row r="55769" spans="68:68" customFormat="1">
      <c r="BP55769" s="90"/>
    </row>
    <row r="55770" spans="68:68" customFormat="1">
      <c r="BP55770" s="90"/>
    </row>
    <row r="55771" spans="68:68" customFormat="1">
      <c r="BP55771" s="90"/>
    </row>
    <row r="55772" spans="68:68" customFormat="1">
      <c r="BP55772" s="90"/>
    </row>
    <row r="55773" spans="68:68" customFormat="1">
      <c r="BP55773" s="90"/>
    </row>
    <row r="55774" spans="68:68" customFormat="1">
      <c r="BP55774" s="90"/>
    </row>
    <row r="55775" spans="68:68" customFormat="1">
      <c r="BP55775" s="90"/>
    </row>
    <row r="55776" spans="68:68" customFormat="1">
      <c r="BP55776" s="90"/>
    </row>
    <row r="55777" spans="68:68" customFormat="1">
      <c r="BP55777" s="90"/>
    </row>
    <row r="55778" spans="68:68" customFormat="1">
      <c r="BP55778" s="90"/>
    </row>
    <row r="55779" spans="68:68" customFormat="1">
      <c r="BP55779" s="90"/>
    </row>
    <row r="55780" spans="68:68" customFormat="1">
      <c r="BP55780" s="90"/>
    </row>
    <row r="55781" spans="68:68" customFormat="1">
      <c r="BP55781" s="90"/>
    </row>
    <row r="55782" spans="68:68" customFormat="1">
      <c r="BP55782" s="90"/>
    </row>
    <row r="55783" spans="68:68" customFormat="1">
      <c r="BP55783" s="90"/>
    </row>
    <row r="55784" spans="68:68" customFormat="1">
      <c r="BP55784" s="90"/>
    </row>
    <row r="55785" spans="68:68" customFormat="1">
      <c r="BP55785" s="90"/>
    </row>
    <row r="55786" spans="68:68" customFormat="1">
      <c r="BP55786" s="90"/>
    </row>
    <row r="55787" spans="68:68" customFormat="1">
      <c r="BP55787" s="90"/>
    </row>
    <row r="55788" spans="68:68" customFormat="1">
      <c r="BP55788" s="90"/>
    </row>
    <row r="55789" spans="68:68" customFormat="1">
      <c r="BP55789" s="90"/>
    </row>
    <row r="55790" spans="68:68" customFormat="1">
      <c r="BP55790" s="90"/>
    </row>
    <row r="55791" spans="68:68" customFormat="1">
      <c r="BP55791" s="90"/>
    </row>
    <row r="55792" spans="68:68" customFormat="1">
      <c r="BP55792" s="90"/>
    </row>
    <row r="55793" spans="68:68" customFormat="1">
      <c r="BP55793" s="90"/>
    </row>
    <row r="55794" spans="68:68" customFormat="1">
      <c r="BP55794" s="90"/>
    </row>
    <row r="55795" spans="68:68" customFormat="1">
      <c r="BP55795" s="90"/>
    </row>
    <row r="55796" spans="68:68" customFormat="1">
      <c r="BP55796" s="90"/>
    </row>
    <row r="55797" spans="68:68" customFormat="1">
      <c r="BP55797" s="90"/>
    </row>
    <row r="55798" spans="68:68" customFormat="1">
      <c r="BP55798" s="90"/>
    </row>
    <row r="55799" spans="68:68" customFormat="1">
      <c r="BP55799" s="90"/>
    </row>
    <row r="55800" spans="68:68" customFormat="1">
      <c r="BP55800" s="90"/>
    </row>
    <row r="55801" spans="68:68" customFormat="1">
      <c r="BP55801" s="90"/>
    </row>
    <row r="55802" spans="68:68" customFormat="1">
      <c r="BP55802" s="90"/>
    </row>
    <row r="55803" spans="68:68" customFormat="1">
      <c r="BP55803" s="90"/>
    </row>
    <row r="55804" spans="68:68" customFormat="1">
      <c r="BP55804" s="90"/>
    </row>
    <row r="55805" spans="68:68" customFormat="1">
      <c r="BP55805" s="90"/>
    </row>
    <row r="55806" spans="68:68" customFormat="1">
      <c r="BP55806" s="90"/>
    </row>
    <row r="55807" spans="68:68" customFormat="1">
      <c r="BP55807" s="90"/>
    </row>
    <row r="55808" spans="68:68" customFormat="1">
      <c r="BP55808" s="90"/>
    </row>
    <row r="55809" spans="68:68" customFormat="1">
      <c r="BP55809" s="90"/>
    </row>
    <row r="55810" spans="68:68" customFormat="1">
      <c r="BP55810" s="90"/>
    </row>
    <row r="55811" spans="68:68" customFormat="1">
      <c r="BP55811" s="90"/>
    </row>
    <row r="55812" spans="68:68" customFormat="1">
      <c r="BP55812" s="90"/>
    </row>
    <row r="55813" spans="68:68" customFormat="1">
      <c r="BP55813" s="90"/>
    </row>
    <row r="55814" spans="68:68" customFormat="1">
      <c r="BP55814" s="90"/>
    </row>
    <row r="55815" spans="68:68" customFormat="1">
      <c r="BP55815" s="90"/>
    </row>
    <row r="55816" spans="68:68" customFormat="1">
      <c r="BP55816" s="90"/>
    </row>
    <row r="55817" spans="68:68" customFormat="1">
      <c r="BP55817" s="90"/>
    </row>
    <row r="55818" spans="68:68" customFormat="1">
      <c r="BP55818" s="90"/>
    </row>
    <row r="55819" spans="68:68" customFormat="1">
      <c r="BP55819" s="90"/>
    </row>
    <row r="55820" spans="68:68" customFormat="1">
      <c r="BP55820" s="90"/>
    </row>
    <row r="55821" spans="68:68" customFormat="1">
      <c r="BP55821" s="90"/>
    </row>
    <row r="55822" spans="68:68" customFormat="1">
      <c r="BP55822" s="90"/>
    </row>
    <row r="55823" spans="68:68" customFormat="1">
      <c r="BP55823" s="90"/>
    </row>
    <row r="55824" spans="68:68" customFormat="1">
      <c r="BP55824" s="90"/>
    </row>
    <row r="55825" spans="68:68" customFormat="1">
      <c r="BP55825" s="90"/>
    </row>
    <row r="55826" spans="68:68" customFormat="1">
      <c r="BP55826" s="90"/>
    </row>
    <row r="55827" spans="68:68" customFormat="1">
      <c r="BP55827" s="90"/>
    </row>
    <row r="55828" spans="68:68" customFormat="1">
      <c r="BP55828" s="90"/>
    </row>
    <row r="55829" spans="68:68" customFormat="1">
      <c r="BP55829" s="90"/>
    </row>
    <row r="55830" spans="68:68" customFormat="1">
      <c r="BP55830" s="90"/>
    </row>
    <row r="55831" spans="68:68" customFormat="1">
      <c r="BP55831" s="90"/>
    </row>
    <row r="55832" spans="68:68" customFormat="1">
      <c r="BP55832" s="90"/>
    </row>
    <row r="55833" spans="68:68" customFormat="1">
      <c r="BP55833" s="90"/>
    </row>
    <row r="55834" spans="68:68" customFormat="1">
      <c r="BP55834" s="90"/>
    </row>
    <row r="55835" spans="68:68" customFormat="1">
      <c r="BP55835" s="90"/>
    </row>
    <row r="55836" spans="68:68" customFormat="1">
      <c r="BP55836" s="90"/>
    </row>
    <row r="55837" spans="68:68" customFormat="1">
      <c r="BP55837" s="90"/>
    </row>
    <row r="55838" spans="68:68" customFormat="1">
      <c r="BP55838" s="90"/>
    </row>
    <row r="55839" spans="68:68" customFormat="1">
      <c r="BP55839" s="90"/>
    </row>
    <row r="55840" spans="68:68" customFormat="1">
      <c r="BP55840" s="90"/>
    </row>
    <row r="55841" spans="68:68" customFormat="1">
      <c r="BP55841" s="90"/>
    </row>
    <row r="55842" spans="68:68" customFormat="1">
      <c r="BP55842" s="90"/>
    </row>
    <row r="55843" spans="68:68" customFormat="1">
      <c r="BP55843" s="90"/>
    </row>
    <row r="55844" spans="68:68" customFormat="1">
      <c r="BP55844" s="90"/>
    </row>
    <row r="55845" spans="68:68" customFormat="1">
      <c r="BP55845" s="90"/>
    </row>
    <row r="55846" spans="68:68" customFormat="1">
      <c r="BP55846" s="90"/>
    </row>
    <row r="55847" spans="68:68" customFormat="1">
      <c r="BP55847" s="90"/>
    </row>
    <row r="55848" spans="68:68" customFormat="1">
      <c r="BP55848" s="90"/>
    </row>
    <row r="55849" spans="68:68" customFormat="1">
      <c r="BP55849" s="90"/>
    </row>
    <row r="55850" spans="68:68" customFormat="1">
      <c r="BP55850" s="90"/>
    </row>
    <row r="55851" spans="68:68" customFormat="1">
      <c r="BP55851" s="90"/>
    </row>
    <row r="55852" spans="68:68" customFormat="1">
      <c r="BP55852" s="90"/>
    </row>
    <row r="55853" spans="68:68" customFormat="1">
      <c r="BP55853" s="90"/>
    </row>
    <row r="55854" spans="68:68" customFormat="1">
      <c r="BP55854" s="90"/>
    </row>
    <row r="55855" spans="68:68" customFormat="1">
      <c r="BP55855" s="90"/>
    </row>
    <row r="55856" spans="68:68" customFormat="1">
      <c r="BP55856" s="90"/>
    </row>
    <row r="55857" spans="68:68" customFormat="1">
      <c r="BP55857" s="90"/>
    </row>
    <row r="55858" spans="68:68" customFormat="1">
      <c r="BP55858" s="90"/>
    </row>
    <row r="55859" spans="68:68" customFormat="1">
      <c r="BP55859" s="90"/>
    </row>
    <row r="55860" spans="68:68" customFormat="1">
      <c r="BP55860" s="90"/>
    </row>
    <row r="55861" spans="68:68" customFormat="1">
      <c r="BP55861" s="90"/>
    </row>
    <row r="55862" spans="68:68" customFormat="1">
      <c r="BP55862" s="90"/>
    </row>
    <row r="55863" spans="68:68" customFormat="1">
      <c r="BP55863" s="90"/>
    </row>
    <row r="55864" spans="68:68" customFormat="1">
      <c r="BP55864" s="90"/>
    </row>
    <row r="55865" spans="68:68" customFormat="1">
      <c r="BP55865" s="90"/>
    </row>
    <row r="55866" spans="68:68" customFormat="1">
      <c r="BP55866" s="90"/>
    </row>
    <row r="55867" spans="68:68" customFormat="1">
      <c r="BP55867" s="90"/>
    </row>
    <row r="55868" spans="68:68" customFormat="1">
      <c r="BP55868" s="90"/>
    </row>
    <row r="55869" spans="68:68" customFormat="1">
      <c r="BP55869" s="90"/>
    </row>
    <row r="55870" spans="68:68" customFormat="1">
      <c r="BP55870" s="90"/>
    </row>
    <row r="55871" spans="68:68" customFormat="1">
      <c r="BP55871" s="90"/>
    </row>
    <row r="55872" spans="68:68" customFormat="1">
      <c r="BP55872" s="90"/>
    </row>
    <row r="55873" spans="68:68" customFormat="1">
      <c r="BP55873" s="90"/>
    </row>
    <row r="55874" spans="68:68" customFormat="1">
      <c r="BP55874" s="90"/>
    </row>
    <row r="55875" spans="68:68" customFormat="1">
      <c r="BP55875" s="90"/>
    </row>
    <row r="55876" spans="68:68" customFormat="1">
      <c r="BP55876" s="90"/>
    </row>
    <row r="55877" spans="68:68" customFormat="1">
      <c r="BP55877" s="90"/>
    </row>
    <row r="55878" spans="68:68" customFormat="1">
      <c r="BP55878" s="90"/>
    </row>
    <row r="55879" spans="68:68" customFormat="1">
      <c r="BP55879" s="90"/>
    </row>
    <row r="55880" spans="68:68" customFormat="1">
      <c r="BP55880" s="90"/>
    </row>
    <row r="55881" spans="68:68" customFormat="1">
      <c r="BP55881" s="90"/>
    </row>
    <row r="55882" spans="68:68" customFormat="1">
      <c r="BP55882" s="90"/>
    </row>
    <row r="55883" spans="68:68" customFormat="1">
      <c r="BP55883" s="90"/>
    </row>
    <row r="55884" spans="68:68" customFormat="1">
      <c r="BP55884" s="90"/>
    </row>
    <row r="55885" spans="68:68" customFormat="1">
      <c r="BP55885" s="90"/>
    </row>
    <row r="55886" spans="68:68" customFormat="1">
      <c r="BP55886" s="90"/>
    </row>
    <row r="55887" spans="68:68" customFormat="1">
      <c r="BP55887" s="90"/>
    </row>
    <row r="55888" spans="68:68" customFormat="1">
      <c r="BP55888" s="90"/>
    </row>
    <row r="55889" spans="68:68" customFormat="1">
      <c r="BP55889" s="90"/>
    </row>
    <row r="55890" spans="68:68" customFormat="1">
      <c r="BP55890" s="90"/>
    </row>
    <row r="55891" spans="68:68" customFormat="1">
      <c r="BP55891" s="90"/>
    </row>
    <row r="55892" spans="68:68" customFormat="1">
      <c r="BP55892" s="90"/>
    </row>
    <row r="55893" spans="68:68" customFormat="1">
      <c r="BP55893" s="90"/>
    </row>
    <row r="55894" spans="68:68" customFormat="1">
      <c r="BP55894" s="90"/>
    </row>
    <row r="55895" spans="68:68" customFormat="1">
      <c r="BP55895" s="90"/>
    </row>
    <row r="55896" spans="68:68" customFormat="1">
      <c r="BP55896" s="90"/>
    </row>
    <row r="55897" spans="68:68" customFormat="1">
      <c r="BP55897" s="90"/>
    </row>
    <row r="55898" spans="68:68" customFormat="1">
      <c r="BP55898" s="90"/>
    </row>
    <row r="55899" spans="68:68" customFormat="1">
      <c r="BP55899" s="90"/>
    </row>
    <row r="55900" spans="68:68" customFormat="1">
      <c r="BP55900" s="90"/>
    </row>
    <row r="55901" spans="68:68" customFormat="1">
      <c r="BP55901" s="90"/>
    </row>
    <row r="55902" spans="68:68" customFormat="1">
      <c r="BP55902" s="90"/>
    </row>
    <row r="55903" spans="68:68" customFormat="1">
      <c r="BP55903" s="90"/>
    </row>
    <row r="55904" spans="68:68" customFormat="1">
      <c r="BP55904" s="90"/>
    </row>
    <row r="55905" spans="68:68" customFormat="1">
      <c r="BP55905" s="90"/>
    </row>
    <row r="55906" spans="68:68" customFormat="1">
      <c r="BP55906" s="90"/>
    </row>
    <row r="55907" spans="68:68" customFormat="1">
      <c r="BP55907" s="90"/>
    </row>
    <row r="55908" spans="68:68" customFormat="1">
      <c r="BP55908" s="90"/>
    </row>
    <row r="55909" spans="68:68" customFormat="1">
      <c r="BP55909" s="90"/>
    </row>
    <row r="55910" spans="68:68" customFormat="1">
      <c r="BP55910" s="90"/>
    </row>
    <row r="55911" spans="68:68" customFormat="1">
      <c r="BP55911" s="90"/>
    </row>
    <row r="55912" spans="68:68" customFormat="1">
      <c r="BP55912" s="90"/>
    </row>
    <row r="55913" spans="68:68" customFormat="1">
      <c r="BP55913" s="90"/>
    </row>
    <row r="55914" spans="68:68" customFormat="1">
      <c r="BP55914" s="90"/>
    </row>
    <row r="55915" spans="68:68" customFormat="1">
      <c r="BP55915" s="90"/>
    </row>
    <row r="55916" spans="68:68" customFormat="1">
      <c r="BP55916" s="90"/>
    </row>
    <row r="55917" spans="68:68" customFormat="1">
      <c r="BP55917" s="90"/>
    </row>
    <row r="55918" spans="68:68" customFormat="1">
      <c r="BP55918" s="90"/>
    </row>
    <row r="55919" spans="68:68" customFormat="1">
      <c r="BP55919" s="90"/>
    </row>
    <row r="55920" spans="68:68" customFormat="1">
      <c r="BP55920" s="90"/>
    </row>
    <row r="55921" spans="68:68" customFormat="1">
      <c r="BP55921" s="90"/>
    </row>
    <row r="55922" spans="68:68" customFormat="1">
      <c r="BP55922" s="90"/>
    </row>
    <row r="55923" spans="68:68" customFormat="1">
      <c r="BP55923" s="90"/>
    </row>
    <row r="55924" spans="68:68" customFormat="1">
      <c r="BP55924" s="90"/>
    </row>
    <row r="55925" spans="68:68" customFormat="1">
      <c r="BP55925" s="90"/>
    </row>
    <row r="55926" spans="68:68" customFormat="1">
      <c r="BP55926" s="90"/>
    </row>
    <row r="55927" spans="68:68" customFormat="1">
      <c r="BP55927" s="90"/>
    </row>
    <row r="55928" spans="68:68" customFormat="1">
      <c r="BP55928" s="90"/>
    </row>
    <row r="55929" spans="68:68" customFormat="1">
      <c r="BP55929" s="90"/>
    </row>
    <row r="55930" spans="68:68" customFormat="1">
      <c r="BP55930" s="90"/>
    </row>
    <row r="55931" spans="68:68" customFormat="1">
      <c r="BP55931" s="90"/>
    </row>
    <row r="55932" spans="68:68" customFormat="1">
      <c r="BP55932" s="90"/>
    </row>
    <row r="55933" spans="68:68" customFormat="1">
      <c r="BP55933" s="90"/>
    </row>
    <row r="55934" spans="68:68" customFormat="1">
      <c r="BP55934" s="90"/>
    </row>
    <row r="55935" spans="68:68" customFormat="1">
      <c r="BP55935" s="90"/>
    </row>
    <row r="55936" spans="68:68" customFormat="1">
      <c r="BP55936" s="90"/>
    </row>
    <row r="55937" spans="68:68" customFormat="1">
      <c r="BP55937" s="90"/>
    </row>
    <row r="55938" spans="68:68" customFormat="1">
      <c r="BP55938" s="90"/>
    </row>
    <row r="55939" spans="68:68" customFormat="1">
      <c r="BP55939" s="90"/>
    </row>
    <row r="55940" spans="68:68" customFormat="1">
      <c r="BP55940" s="90"/>
    </row>
    <row r="55941" spans="68:68" customFormat="1">
      <c r="BP55941" s="90"/>
    </row>
    <row r="55942" spans="68:68" customFormat="1">
      <c r="BP55942" s="90"/>
    </row>
    <row r="55943" spans="68:68" customFormat="1">
      <c r="BP55943" s="90"/>
    </row>
    <row r="55944" spans="68:68" customFormat="1">
      <c r="BP55944" s="90"/>
    </row>
    <row r="55945" spans="68:68" customFormat="1">
      <c r="BP55945" s="90"/>
    </row>
    <row r="55946" spans="68:68" customFormat="1">
      <c r="BP55946" s="90"/>
    </row>
    <row r="55947" spans="68:68" customFormat="1">
      <c r="BP55947" s="90"/>
    </row>
    <row r="55948" spans="68:68" customFormat="1">
      <c r="BP55948" s="90"/>
    </row>
    <row r="55949" spans="68:68" customFormat="1">
      <c r="BP55949" s="90"/>
    </row>
    <row r="55950" spans="68:68" customFormat="1">
      <c r="BP55950" s="90"/>
    </row>
    <row r="55951" spans="68:68" customFormat="1">
      <c r="BP55951" s="90"/>
    </row>
    <row r="55952" spans="68:68" customFormat="1">
      <c r="BP55952" s="90"/>
    </row>
    <row r="55953" spans="68:68" customFormat="1">
      <c r="BP55953" s="90"/>
    </row>
    <row r="55954" spans="68:68" customFormat="1">
      <c r="BP55954" s="90"/>
    </row>
    <row r="55955" spans="68:68" customFormat="1">
      <c r="BP55955" s="90"/>
    </row>
    <row r="55956" spans="68:68" customFormat="1">
      <c r="BP55956" s="90"/>
    </row>
    <row r="55957" spans="68:68" customFormat="1">
      <c r="BP55957" s="90"/>
    </row>
    <row r="55958" spans="68:68" customFormat="1">
      <c r="BP55958" s="90"/>
    </row>
    <row r="55959" spans="68:68" customFormat="1">
      <c r="BP55959" s="90"/>
    </row>
    <row r="55960" spans="68:68" customFormat="1">
      <c r="BP55960" s="90"/>
    </row>
    <row r="55961" spans="68:68" customFormat="1">
      <c r="BP55961" s="90"/>
    </row>
    <row r="55962" spans="68:68" customFormat="1">
      <c r="BP55962" s="90"/>
    </row>
    <row r="55963" spans="68:68" customFormat="1">
      <c r="BP55963" s="90"/>
    </row>
    <row r="55964" spans="68:68" customFormat="1">
      <c r="BP55964" s="90"/>
    </row>
    <row r="55965" spans="68:68" customFormat="1">
      <c r="BP55965" s="90"/>
    </row>
    <row r="55966" spans="68:68" customFormat="1">
      <c r="BP55966" s="90"/>
    </row>
    <row r="55967" spans="68:68" customFormat="1">
      <c r="BP55967" s="90"/>
    </row>
    <row r="55968" spans="68:68" customFormat="1">
      <c r="BP55968" s="90"/>
    </row>
    <row r="55969" spans="68:68" customFormat="1">
      <c r="BP55969" s="90"/>
    </row>
    <row r="55970" spans="68:68" customFormat="1">
      <c r="BP55970" s="90"/>
    </row>
    <row r="55971" spans="68:68" customFormat="1">
      <c r="BP55971" s="90"/>
    </row>
    <row r="55972" spans="68:68" customFormat="1">
      <c r="BP55972" s="90"/>
    </row>
    <row r="55973" spans="68:68" customFormat="1">
      <c r="BP55973" s="90"/>
    </row>
    <row r="55974" spans="68:68" customFormat="1">
      <c r="BP55974" s="90"/>
    </row>
    <row r="55975" spans="68:68" customFormat="1">
      <c r="BP55975" s="90"/>
    </row>
    <row r="55976" spans="68:68" customFormat="1">
      <c r="BP55976" s="90"/>
    </row>
    <row r="55977" spans="68:68" customFormat="1">
      <c r="BP55977" s="90"/>
    </row>
    <row r="55978" spans="68:68" customFormat="1">
      <c r="BP55978" s="90"/>
    </row>
    <row r="55979" spans="68:68" customFormat="1">
      <c r="BP55979" s="90"/>
    </row>
    <row r="55980" spans="68:68" customFormat="1">
      <c r="BP55980" s="90"/>
    </row>
    <row r="55981" spans="68:68" customFormat="1">
      <c r="BP55981" s="90"/>
    </row>
    <row r="55982" spans="68:68" customFormat="1">
      <c r="BP55982" s="90"/>
    </row>
    <row r="55983" spans="68:68" customFormat="1">
      <c r="BP55983" s="90"/>
    </row>
    <row r="55984" spans="68:68" customFormat="1">
      <c r="BP55984" s="90"/>
    </row>
    <row r="55985" spans="68:68" customFormat="1">
      <c r="BP55985" s="90"/>
    </row>
    <row r="55986" spans="68:68" customFormat="1">
      <c r="BP55986" s="90"/>
    </row>
    <row r="55987" spans="68:68" customFormat="1">
      <c r="BP55987" s="90"/>
    </row>
    <row r="55988" spans="68:68" customFormat="1">
      <c r="BP55988" s="90"/>
    </row>
    <row r="55989" spans="68:68" customFormat="1">
      <c r="BP55989" s="90"/>
    </row>
    <row r="55990" spans="68:68" customFormat="1">
      <c r="BP55990" s="90"/>
    </row>
    <row r="55991" spans="68:68" customFormat="1">
      <c r="BP55991" s="90"/>
    </row>
    <row r="55992" spans="68:68" customFormat="1">
      <c r="BP55992" s="90"/>
    </row>
    <row r="55993" spans="68:68" customFormat="1">
      <c r="BP55993" s="90"/>
    </row>
    <row r="55994" spans="68:68" customFormat="1">
      <c r="BP55994" s="90"/>
    </row>
    <row r="55995" spans="68:68" customFormat="1">
      <c r="BP55995" s="90"/>
    </row>
    <row r="55996" spans="68:68" customFormat="1">
      <c r="BP55996" s="90"/>
    </row>
    <row r="55997" spans="68:68" customFormat="1">
      <c r="BP55997" s="90"/>
    </row>
    <row r="55998" spans="68:68" customFormat="1">
      <c r="BP55998" s="90"/>
    </row>
    <row r="55999" spans="68:68" customFormat="1">
      <c r="BP55999" s="90"/>
    </row>
    <row r="56000" spans="68:68" customFormat="1">
      <c r="BP56000" s="90"/>
    </row>
    <row r="56001" spans="68:68" customFormat="1">
      <c r="BP56001" s="90"/>
    </row>
    <row r="56002" spans="68:68" customFormat="1">
      <c r="BP56002" s="90"/>
    </row>
    <row r="56003" spans="68:68" customFormat="1">
      <c r="BP56003" s="90"/>
    </row>
    <row r="56004" spans="68:68" customFormat="1">
      <c r="BP56004" s="90"/>
    </row>
    <row r="56005" spans="68:68" customFormat="1">
      <c r="BP56005" s="90"/>
    </row>
    <row r="56006" spans="68:68" customFormat="1">
      <c r="BP56006" s="90"/>
    </row>
    <row r="56007" spans="68:68" customFormat="1">
      <c r="BP56007" s="90"/>
    </row>
    <row r="56008" spans="68:68" customFormat="1">
      <c r="BP56008" s="90"/>
    </row>
    <row r="56009" spans="68:68" customFormat="1">
      <c r="BP56009" s="90"/>
    </row>
    <row r="56010" spans="68:68" customFormat="1">
      <c r="BP56010" s="90"/>
    </row>
    <row r="56011" spans="68:68" customFormat="1">
      <c r="BP56011" s="90"/>
    </row>
    <row r="56012" spans="68:68" customFormat="1">
      <c r="BP56012" s="90"/>
    </row>
    <row r="56013" spans="68:68" customFormat="1">
      <c r="BP56013" s="90"/>
    </row>
    <row r="56014" spans="68:68" customFormat="1">
      <c r="BP56014" s="90"/>
    </row>
    <row r="56015" spans="68:68" customFormat="1">
      <c r="BP56015" s="90"/>
    </row>
    <row r="56016" spans="68:68" customFormat="1">
      <c r="BP56016" s="90"/>
    </row>
    <row r="56017" spans="68:68" customFormat="1">
      <c r="BP56017" s="90"/>
    </row>
    <row r="56018" spans="68:68" customFormat="1">
      <c r="BP56018" s="90"/>
    </row>
    <row r="56019" spans="68:68" customFormat="1">
      <c r="BP56019" s="90"/>
    </row>
    <row r="56020" spans="68:68" customFormat="1">
      <c r="BP56020" s="90"/>
    </row>
    <row r="56021" spans="68:68" customFormat="1">
      <c r="BP56021" s="90"/>
    </row>
    <row r="56022" spans="68:68" customFormat="1">
      <c r="BP56022" s="90"/>
    </row>
    <row r="56023" spans="68:68" customFormat="1">
      <c r="BP56023" s="90"/>
    </row>
    <row r="56024" spans="68:68" customFormat="1">
      <c r="BP56024" s="90"/>
    </row>
    <row r="56025" spans="68:68" customFormat="1">
      <c r="BP56025" s="90"/>
    </row>
    <row r="56026" spans="68:68" customFormat="1">
      <c r="BP56026" s="90"/>
    </row>
    <row r="56027" spans="68:68" customFormat="1">
      <c r="BP56027" s="90"/>
    </row>
    <row r="56028" spans="68:68" customFormat="1">
      <c r="BP56028" s="90"/>
    </row>
    <row r="56029" spans="68:68" customFormat="1">
      <c r="BP56029" s="90"/>
    </row>
    <row r="56030" spans="68:68" customFormat="1">
      <c r="BP56030" s="90"/>
    </row>
    <row r="56031" spans="68:68" customFormat="1">
      <c r="BP56031" s="90"/>
    </row>
    <row r="56032" spans="68:68" customFormat="1">
      <c r="BP56032" s="90"/>
    </row>
    <row r="56033" spans="68:68" customFormat="1">
      <c r="BP56033" s="90"/>
    </row>
    <row r="56034" spans="68:68" customFormat="1">
      <c r="BP56034" s="90"/>
    </row>
    <row r="56035" spans="68:68" customFormat="1">
      <c r="BP56035" s="90"/>
    </row>
    <row r="56036" spans="68:68" customFormat="1">
      <c r="BP56036" s="90"/>
    </row>
    <row r="56037" spans="68:68" customFormat="1">
      <c r="BP56037" s="90"/>
    </row>
    <row r="56038" spans="68:68" customFormat="1">
      <c r="BP56038" s="90"/>
    </row>
    <row r="56039" spans="68:68" customFormat="1">
      <c r="BP56039" s="90"/>
    </row>
    <row r="56040" spans="68:68" customFormat="1">
      <c r="BP56040" s="90"/>
    </row>
    <row r="56041" spans="68:68" customFormat="1">
      <c r="BP56041" s="90"/>
    </row>
    <row r="56042" spans="68:68" customFormat="1">
      <c r="BP56042" s="90"/>
    </row>
    <row r="56043" spans="68:68" customFormat="1">
      <c r="BP56043" s="90"/>
    </row>
    <row r="56044" spans="68:68" customFormat="1">
      <c r="BP56044" s="90"/>
    </row>
    <row r="56045" spans="68:68" customFormat="1">
      <c r="BP56045" s="90"/>
    </row>
    <row r="56046" spans="68:68" customFormat="1">
      <c r="BP56046" s="90"/>
    </row>
    <row r="56047" spans="68:68" customFormat="1">
      <c r="BP56047" s="90"/>
    </row>
    <row r="56048" spans="68:68" customFormat="1">
      <c r="BP56048" s="90"/>
    </row>
    <row r="56049" spans="68:68" customFormat="1">
      <c r="BP56049" s="90"/>
    </row>
    <row r="56050" spans="68:68" customFormat="1">
      <c r="BP56050" s="90"/>
    </row>
    <row r="56051" spans="68:68" customFormat="1">
      <c r="BP56051" s="90"/>
    </row>
    <row r="56052" spans="68:68" customFormat="1">
      <c r="BP56052" s="90"/>
    </row>
    <row r="56053" spans="68:68" customFormat="1">
      <c r="BP56053" s="90"/>
    </row>
    <row r="56054" spans="68:68" customFormat="1">
      <c r="BP56054" s="90"/>
    </row>
    <row r="56055" spans="68:68" customFormat="1">
      <c r="BP56055" s="90"/>
    </row>
    <row r="56056" spans="68:68" customFormat="1">
      <c r="BP56056" s="90"/>
    </row>
    <row r="56057" spans="68:68" customFormat="1">
      <c r="BP56057" s="90"/>
    </row>
    <row r="56058" spans="68:68" customFormat="1">
      <c r="BP56058" s="90"/>
    </row>
    <row r="56059" spans="68:68" customFormat="1">
      <c r="BP56059" s="90"/>
    </row>
    <row r="56060" spans="68:68" customFormat="1">
      <c r="BP56060" s="90"/>
    </row>
    <row r="56061" spans="68:68" customFormat="1">
      <c r="BP56061" s="90"/>
    </row>
    <row r="56062" spans="68:68" customFormat="1">
      <c r="BP56062" s="90"/>
    </row>
    <row r="56063" spans="68:68" customFormat="1">
      <c r="BP56063" s="90"/>
    </row>
    <row r="56064" spans="68:68" customFormat="1">
      <c r="BP56064" s="90"/>
    </row>
    <row r="56065" spans="68:68" customFormat="1">
      <c r="BP56065" s="90"/>
    </row>
    <row r="56066" spans="68:68" customFormat="1">
      <c r="BP56066" s="90"/>
    </row>
    <row r="56067" spans="68:68" customFormat="1">
      <c r="BP56067" s="90"/>
    </row>
    <row r="56068" spans="68:68" customFormat="1">
      <c r="BP56068" s="90"/>
    </row>
    <row r="56069" spans="68:68" customFormat="1">
      <c r="BP56069" s="90"/>
    </row>
    <row r="56070" spans="68:68" customFormat="1">
      <c r="BP56070" s="90"/>
    </row>
    <row r="56071" spans="68:68" customFormat="1">
      <c r="BP56071" s="90"/>
    </row>
    <row r="56072" spans="68:68" customFormat="1">
      <c r="BP56072" s="90"/>
    </row>
    <row r="56073" spans="68:68" customFormat="1">
      <c r="BP56073" s="90"/>
    </row>
    <row r="56074" spans="68:68" customFormat="1">
      <c r="BP56074" s="90"/>
    </row>
    <row r="56075" spans="68:68" customFormat="1">
      <c r="BP56075" s="90"/>
    </row>
    <row r="56076" spans="68:68" customFormat="1">
      <c r="BP56076" s="90"/>
    </row>
    <row r="56077" spans="68:68" customFormat="1">
      <c r="BP56077" s="90"/>
    </row>
    <row r="56078" spans="68:68" customFormat="1">
      <c r="BP56078" s="90"/>
    </row>
    <row r="56079" spans="68:68" customFormat="1">
      <c r="BP56079" s="90"/>
    </row>
    <row r="56080" spans="68:68" customFormat="1">
      <c r="BP56080" s="90"/>
    </row>
    <row r="56081" spans="68:68" customFormat="1">
      <c r="BP56081" s="90"/>
    </row>
    <row r="56082" spans="68:68" customFormat="1">
      <c r="BP56082" s="90"/>
    </row>
    <row r="56083" spans="68:68" customFormat="1">
      <c r="BP56083" s="90"/>
    </row>
    <row r="56084" spans="68:68" customFormat="1">
      <c r="BP56084" s="90"/>
    </row>
    <row r="56085" spans="68:68" customFormat="1">
      <c r="BP56085" s="90"/>
    </row>
    <row r="56086" spans="68:68" customFormat="1">
      <c r="BP56086" s="90"/>
    </row>
    <row r="56087" spans="68:68" customFormat="1">
      <c r="BP56087" s="90"/>
    </row>
    <row r="56088" spans="68:68" customFormat="1">
      <c r="BP56088" s="90"/>
    </row>
    <row r="56089" spans="68:68" customFormat="1">
      <c r="BP56089" s="90"/>
    </row>
    <row r="56090" spans="68:68" customFormat="1">
      <c r="BP56090" s="90"/>
    </row>
    <row r="56091" spans="68:68" customFormat="1">
      <c r="BP56091" s="90"/>
    </row>
    <row r="56092" spans="68:68" customFormat="1">
      <c r="BP56092" s="90"/>
    </row>
    <row r="56093" spans="68:68" customFormat="1">
      <c r="BP56093" s="90"/>
    </row>
    <row r="56094" spans="68:68" customFormat="1">
      <c r="BP56094" s="90"/>
    </row>
    <row r="56095" spans="68:68" customFormat="1">
      <c r="BP56095" s="90"/>
    </row>
    <row r="56096" spans="68:68" customFormat="1">
      <c r="BP56096" s="90"/>
    </row>
    <row r="56097" spans="68:68" customFormat="1">
      <c r="BP56097" s="90"/>
    </row>
    <row r="56098" spans="68:68" customFormat="1">
      <c r="BP56098" s="90"/>
    </row>
    <row r="56099" spans="68:68" customFormat="1">
      <c r="BP56099" s="90"/>
    </row>
    <row r="56100" spans="68:68" customFormat="1">
      <c r="BP56100" s="90"/>
    </row>
    <row r="56101" spans="68:68" customFormat="1">
      <c r="BP56101" s="90"/>
    </row>
    <row r="56102" spans="68:68" customFormat="1">
      <c r="BP56102" s="90"/>
    </row>
    <row r="56103" spans="68:68" customFormat="1">
      <c r="BP56103" s="90"/>
    </row>
    <row r="56104" spans="68:68" customFormat="1">
      <c r="BP56104" s="90"/>
    </row>
    <row r="56105" spans="68:68" customFormat="1">
      <c r="BP56105" s="90"/>
    </row>
    <row r="56106" spans="68:68" customFormat="1">
      <c r="BP56106" s="90"/>
    </row>
    <row r="56107" spans="68:68" customFormat="1">
      <c r="BP56107" s="90"/>
    </row>
    <row r="56108" spans="68:68" customFormat="1">
      <c r="BP56108" s="90"/>
    </row>
    <row r="56109" spans="68:68" customFormat="1">
      <c r="BP56109" s="90"/>
    </row>
    <row r="56110" spans="68:68" customFormat="1">
      <c r="BP56110" s="90"/>
    </row>
    <row r="56111" spans="68:68" customFormat="1">
      <c r="BP56111" s="90"/>
    </row>
    <row r="56112" spans="68:68" customFormat="1">
      <c r="BP56112" s="90"/>
    </row>
    <row r="56113" spans="68:68" customFormat="1">
      <c r="BP56113" s="90"/>
    </row>
    <row r="56114" spans="68:68" customFormat="1">
      <c r="BP56114" s="90"/>
    </row>
    <row r="56115" spans="68:68" customFormat="1">
      <c r="BP56115" s="90"/>
    </row>
    <row r="56116" spans="68:68" customFormat="1">
      <c r="BP56116" s="90"/>
    </row>
    <row r="56117" spans="68:68" customFormat="1">
      <c r="BP56117" s="90"/>
    </row>
    <row r="56118" spans="68:68" customFormat="1">
      <c r="BP56118" s="90"/>
    </row>
    <row r="56119" spans="68:68" customFormat="1">
      <c r="BP56119" s="90"/>
    </row>
    <row r="56120" spans="68:68" customFormat="1">
      <c r="BP56120" s="90"/>
    </row>
    <row r="56121" spans="68:68" customFormat="1">
      <c r="BP56121" s="90"/>
    </row>
    <row r="56122" spans="68:68" customFormat="1">
      <c r="BP56122" s="90"/>
    </row>
    <row r="56123" spans="68:68" customFormat="1">
      <c r="BP56123" s="90"/>
    </row>
    <row r="56124" spans="68:68" customFormat="1">
      <c r="BP56124" s="90"/>
    </row>
    <row r="56125" spans="68:68" customFormat="1">
      <c r="BP56125" s="90"/>
    </row>
    <row r="56126" spans="68:68" customFormat="1">
      <c r="BP56126" s="90"/>
    </row>
    <row r="56127" spans="68:68" customFormat="1">
      <c r="BP56127" s="90"/>
    </row>
    <row r="56128" spans="68:68" customFormat="1">
      <c r="BP56128" s="90"/>
    </row>
    <row r="56129" spans="68:68" customFormat="1">
      <c r="BP56129" s="90"/>
    </row>
    <row r="56130" spans="68:68" customFormat="1">
      <c r="BP56130" s="90"/>
    </row>
    <row r="56131" spans="68:68" customFormat="1">
      <c r="BP56131" s="90"/>
    </row>
    <row r="56132" spans="68:68" customFormat="1">
      <c r="BP56132" s="90"/>
    </row>
    <row r="56133" spans="68:68" customFormat="1">
      <c r="BP56133" s="90"/>
    </row>
    <row r="56134" spans="68:68" customFormat="1">
      <c r="BP56134" s="90"/>
    </row>
    <row r="56135" spans="68:68" customFormat="1">
      <c r="BP56135" s="90"/>
    </row>
    <row r="56136" spans="68:68" customFormat="1">
      <c r="BP56136" s="90"/>
    </row>
    <row r="56137" spans="68:68" customFormat="1">
      <c r="BP56137" s="90"/>
    </row>
    <row r="56138" spans="68:68" customFormat="1">
      <c r="BP56138" s="90"/>
    </row>
    <row r="56139" spans="68:68" customFormat="1">
      <c r="BP56139" s="90"/>
    </row>
    <row r="56140" spans="68:68" customFormat="1">
      <c r="BP56140" s="90"/>
    </row>
    <row r="56141" spans="68:68" customFormat="1">
      <c r="BP56141" s="90"/>
    </row>
    <row r="56142" spans="68:68" customFormat="1">
      <c r="BP56142" s="90"/>
    </row>
    <row r="56143" spans="68:68" customFormat="1">
      <c r="BP56143" s="90"/>
    </row>
    <row r="56144" spans="68:68" customFormat="1">
      <c r="BP56144" s="90"/>
    </row>
    <row r="56145" spans="68:68" customFormat="1">
      <c r="BP56145" s="90"/>
    </row>
    <row r="56146" spans="68:68" customFormat="1">
      <c r="BP56146" s="90"/>
    </row>
    <row r="56147" spans="68:68" customFormat="1">
      <c r="BP56147" s="90"/>
    </row>
    <row r="56148" spans="68:68" customFormat="1">
      <c r="BP56148" s="90"/>
    </row>
    <row r="56149" spans="68:68" customFormat="1">
      <c r="BP56149" s="90"/>
    </row>
    <row r="56150" spans="68:68" customFormat="1">
      <c r="BP56150" s="90"/>
    </row>
    <row r="56151" spans="68:68" customFormat="1">
      <c r="BP56151" s="90"/>
    </row>
    <row r="56152" spans="68:68" customFormat="1">
      <c r="BP56152" s="90"/>
    </row>
    <row r="56153" spans="68:68" customFormat="1">
      <c r="BP56153" s="90"/>
    </row>
    <row r="56154" spans="68:68" customFormat="1">
      <c r="BP56154" s="90"/>
    </row>
    <row r="56155" spans="68:68" customFormat="1">
      <c r="BP56155" s="90"/>
    </row>
    <row r="56156" spans="68:68" customFormat="1">
      <c r="BP56156" s="90"/>
    </row>
    <row r="56157" spans="68:68" customFormat="1">
      <c r="BP56157" s="90"/>
    </row>
    <row r="56158" spans="68:68" customFormat="1">
      <c r="BP56158" s="90"/>
    </row>
    <row r="56159" spans="68:68" customFormat="1">
      <c r="BP56159" s="90"/>
    </row>
    <row r="56160" spans="68:68" customFormat="1">
      <c r="BP56160" s="90"/>
    </row>
    <row r="56161" spans="68:68" customFormat="1">
      <c r="BP56161" s="90"/>
    </row>
    <row r="56162" spans="68:68" customFormat="1">
      <c r="BP56162" s="90"/>
    </row>
    <row r="56163" spans="68:68" customFormat="1">
      <c r="BP56163" s="90"/>
    </row>
    <row r="56164" spans="68:68" customFormat="1">
      <c r="BP56164" s="90"/>
    </row>
    <row r="56165" spans="68:68" customFormat="1">
      <c r="BP56165" s="90"/>
    </row>
    <row r="56166" spans="68:68" customFormat="1">
      <c r="BP56166" s="90"/>
    </row>
    <row r="56167" spans="68:68" customFormat="1">
      <c r="BP56167" s="90"/>
    </row>
    <row r="56168" spans="68:68" customFormat="1">
      <c r="BP56168" s="90"/>
    </row>
    <row r="56169" spans="68:68" customFormat="1">
      <c r="BP56169" s="90"/>
    </row>
    <row r="56170" spans="68:68" customFormat="1">
      <c r="BP56170" s="90"/>
    </row>
    <row r="56171" spans="68:68" customFormat="1">
      <c r="BP56171" s="90"/>
    </row>
    <row r="56172" spans="68:68" customFormat="1">
      <c r="BP56172" s="90"/>
    </row>
    <row r="56173" spans="68:68" customFormat="1">
      <c r="BP56173" s="90"/>
    </row>
    <row r="56174" spans="68:68" customFormat="1">
      <c r="BP56174" s="90"/>
    </row>
    <row r="56175" spans="68:68" customFormat="1">
      <c r="BP56175" s="90"/>
    </row>
    <row r="56176" spans="68:68" customFormat="1">
      <c r="BP56176" s="90"/>
    </row>
    <row r="56177" spans="68:68" customFormat="1">
      <c r="BP56177" s="90"/>
    </row>
    <row r="56178" spans="68:68" customFormat="1">
      <c r="BP56178" s="90"/>
    </row>
    <row r="56179" spans="68:68" customFormat="1">
      <c r="BP56179" s="90"/>
    </row>
    <row r="56180" spans="68:68" customFormat="1">
      <c r="BP56180" s="90"/>
    </row>
    <row r="56181" spans="68:68" customFormat="1">
      <c r="BP56181" s="90"/>
    </row>
    <row r="56182" spans="68:68" customFormat="1">
      <c r="BP56182" s="90"/>
    </row>
    <row r="56183" spans="68:68" customFormat="1">
      <c r="BP56183" s="90"/>
    </row>
    <row r="56184" spans="68:68" customFormat="1">
      <c r="BP56184" s="90"/>
    </row>
    <row r="56185" spans="68:68" customFormat="1">
      <c r="BP56185" s="90"/>
    </row>
    <row r="56186" spans="68:68" customFormat="1">
      <c r="BP56186" s="90"/>
    </row>
    <row r="56187" spans="68:68" customFormat="1">
      <c r="BP56187" s="90"/>
    </row>
    <row r="56188" spans="68:68" customFormat="1">
      <c r="BP56188" s="90"/>
    </row>
    <row r="56189" spans="68:68" customFormat="1">
      <c r="BP56189" s="90"/>
    </row>
    <row r="56190" spans="68:68" customFormat="1">
      <c r="BP56190" s="90"/>
    </row>
    <row r="56191" spans="68:68" customFormat="1">
      <c r="BP56191" s="90"/>
    </row>
    <row r="56192" spans="68:68" customFormat="1">
      <c r="BP56192" s="90"/>
    </row>
    <row r="56193" spans="68:68" customFormat="1">
      <c r="BP56193" s="90"/>
    </row>
    <row r="56194" spans="68:68" customFormat="1">
      <c r="BP56194" s="90"/>
    </row>
    <row r="56195" spans="68:68" customFormat="1">
      <c r="BP56195" s="90"/>
    </row>
    <row r="56196" spans="68:68" customFormat="1">
      <c r="BP56196" s="90"/>
    </row>
    <row r="56197" spans="68:68" customFormat="1">
      <c r="BP56197" s="90"/>
    </row>
    <row r="56198" spans="68:68" customFormat="1">
      <c r="BP56198" s="90"/>
    </row>
    <row r="56199" spans="68:68" customFormat="1">
      <c r="BP56199" s="90"/>
    </row>
    <row r="56200" spans="68:68" customFormat="1">
      <c r="BP56200" s="90"/>
    </row>
    <row r="56201" spans="68:68" customFormat="1">
      <c r="BP56201" s="90"/>
    </row>
    <row r="56202" spans="68:68" customFormat="1">
      <c r="BP56202" s="90"/>
    </row>
    <row r="56203" spans="68:68" customFormat="1">
      <c r="BP56203" s="90"/>
    </row>
    <row r="56204" spans="68:68" customFormat="1">
      <c r="BP56204" s="90"/>
    </row>
    <row r="56205" spans="68:68" customFormat="1">
      <c r="BP56205" s="90"/>
    </row>
    <row r="56206" spans="68:68" customFormat="1">
      <c r="BP56206" s="90"/>
    </row>
    <row r="56207" spans="68:68" customFormat="1">
      <c r="BP56207" s="90"/>
    </row>
    <row r="56208" spans="68:68" customFormat="1">
      <c r="BP56208" s="90"/>
    </row>
    <row r="56209" spans="68:68" customFormat="1">
      <c r="BP56209" s="90"/>
    </row>
    <row r="56210" spans="68:68" customFormat="1">
      <c r="BP56210" s="90"/>
    </row>
    <row r="56211" spans="68:68" customFormat="1">
      <c r="BP56211" s="90"/>
    </row>
    <row r="56212" spans="68:68" customFormat="1">
      <c r="BP56212" s="90"/>
    </row>
    <row r="56213" spans="68:68" customFormat="1">
      <c r="BP56213" s="90"/>
    </row>
    <row r="56214" spans="68:68" customFormat="1">
      <c r="BP56214" s="90"/>
    </row>
    <row r="56215" spans="68:68" customFormat="1">
      <c r="BP56215" s="90"/>
    </row>
    <row r="56216" spans="68:68" customFormat="1">
      <c r="BP56216" s="90"/>
    </row>
    <row r="56217" spans="68:68" customFormat="1">
      <c r="BP56217" s="90"/>
    </row>
    <row r="56218" spans="68:68" customFormat="1">
      <c r="BP56218" s="90"/>
    </row>
    <row r="56219" spans="68:68" customFormat="1">
      <c r="BP56219" s="90"/>
    </row>
    <row r="56220" spans="68:68" customFormat="1">
      <c r="BP56220" s="90"/>
    </row>
    <row r="56221" spans="68:68" customFormat="1">
      <c r="BP56221" s="90"/>
    </row>
    <row r="56222" spans="68:68" customFormat="1">
      <c r="BP56222" s="90"/>
    </row>
    <row r="56223" spans="68:68" customFormat="1">
      <c r="BP56223" s="90"/>
    </row>
    <row r="56224" spans="68:68" customFormat="1">
      <c r="BP56224" s="90"/>
    </row>
    <row r="56225" spans="68:68" customFormat="1">
      <c r="BP56225" s="90"/>
    </row>
    <row r="56226" spans="68:68" customFormat="1">
      <c r="BP56226" s="90"/>
    </row>
    <row r="56227" spans="68:68" customFormat="1">
      <c r="BP56227" s="90"/>
    </row>
    <row r="56228" spans="68:68" customFormat="1">
      <c r="BP56228" s="90"/>
    </row>
    <row r="56229" spans="68:68" customFormat="1">
      <c r="BP56229" s="90"/>
    </row>
    <row r="56230" spans="68:68" customFormat="1">
      <c r="BP56230" s="90"/>
    </row>
    <row r="56231" spans="68:68" customFormat="1">
      <c r="BP56231" s="90"/>
    </row>
    <row r="56232" spans="68:68" customFormat="1">
      <c r="BP56232" s="90"/>
    </row>
    <row r="56233" spans="68:68" customFormat="1">
      <c r="BP56233" s="90"/>
    </row>
    <row r="56234" spans="68:68" customFormat="1">
      <c r="BP56234" s="90"/>
    </row>
    <row r="56235" spans="68:68" customFormat="1">
      <c r="BP56235" s="90"/>
    </row>
    <row r="56236" spans="68:68" customFormat="1">
      <c r="BP56236" s="90"/>
    </row>
    <row r="56237" spans="68:68" customFormat="1">
      <c r="BP56237" s="90"/>
    </row>
    <row r="56238" spans="68:68" customFormat="1">
      <c r="BP56238" s="90"/>
    </row>
    <row r="56239" spans="68:68" customFormat="1">
      <c r="BP56239" s="90"/>
    </row>
    <row r="56240" spans="68:68" customFormat="1">
      <c r="BP56240" s="90"/>
    </row>
    <row r="56241" spans="68:68" customFormat="1">
      <c r="BP56241" s="90"/>
    </row>
    <row r="56242" spans="68:68" customFormat="1">
      <c r="BP56242" s="90"/>
    </row>
    <row r="56243" spans="68:68" customFormat="1">
      <c r="BP56243" s="90"/>
    </row>
    <row r="56244" spans="68:68" customFormat="1">
      <c r="BP56244" s="90"/>
    </row>
    <row r="56245" spans="68:68" customFormat="1">
      <c r="BP56245" s="90"/>
    </row>
    <row r="56246" spans="68:68" customFormat="1">
      <c r="BP56246" s="90"/>
    </row>
    <row r="56247" spans="68:68" customFormat="1">
      <c r="BP56247" s="90"/>
    </row>
    <row r="56248" spans="68:68" customFormat="1">
      <c r="BP56248" s="90"/>
    </row>
    <row r="56249" spans="68:68" customFormat="1">
      <c r="BP56249" s="90"/>
    </row>
    <row r="56250" spans="68:68" customFormat="1">
      <c r="BP56250" s="90"/>
    </row>
    <row r="56251" spans="68:68" customFormat="1">
      <c r="BP56251" s="90"/>
    </row>
    <row r="56252" spans="68:68" customFormat="1">
      <c r="BP56252" s="90"/>
    </row>
    <row r="56253" spans="68:68" customFormat="1">
      <c r="BP56253" s="90"/>
    </row>
    <row r="56254" spans="68:68" customFormat="1">
      <c r="BP56254" s="90"/>
    </row>
    <row r="56255" spans="68:68" customFormat="1">
      <c r="BP56255" s="90"/>
    </row>
    <row r="56256" spans="68:68" customFormat="1">
      <c r="BP56256" s="90"/>
    </row>
    <row r="56257" spans="68:68" customFormat="1">
      <c r="BP56257" s="90"/>
    </row>
    <row r="56258" spans="68:68" customFormat="1">
      <c r="BP56258" s="90"/>
    </row>
    <row r="56259" spans="68:68" customFormat="1">
      <c r="BP56259" s="90"/>
    </row>
    <row r="56260" spans="68:68" customFormat="1">
      <c r="BP56260" s="90"/>
    </row>
    <row r="56261" spans="68:68" customFormat="1">
      <c r="BP56261" s="90"/>
    </row>
    <row r="56262" spans="68:68" customFormat="1">
      <c r="BP56262" s="90"/>
    </row>
    <row r="56263" spans="68:68" customFormat="1">
      <c r="BP56263" s="90"/>
    </row>
    <row r="56264" spans="68:68" customFormat="1">
      <c r="BP56264" s="90"/>
    </row>
    <row r="56265" spans="68:68" customFormat="1">
      <c r="BP56265" s="90"/>
    </row>
    <row r="56266" spans="68:68" customFormat="1">
      <c r="BP56266" s="90"/>
    </row>
    <row r="56267" spans="68:68" customFormat="1">
      <c r="BP56267" s="90"/>
    </row>
    <row r="56268" spans="68:68" customFormat="1">
      <c r="BP56268" s="90"/>
    </row>
    <row r="56269" spans="68:68" customFormat="1">
      <c r="BP56269" s="90"/>
    </row>
    <row r="56270" spans="68:68" customFormat="1">
      <c r="BP56270" s="90"/>
    </row>
    <row r="56271" spans="68:68" customFormat="1">
      <c r="BP56271" s="90"/>
    </row>
    <row r="56272" spans="68:68" customFormat="1">
      <c r="BP56272" s="90"/>
    </row>
    <row r="56273" spans="68:68" customFormat="1">
      <c r="BP56273" s="90"/>
    </row>
    <row r="56274" spans="68:68" customFormat="1">
      <c r="BP56274" s="90"/>
    </row>
    <row r="56275" spans="68:68" customFormat="1">
      <c r="BP56275" s="90"/>
    </row>
    <row r="56276" spans="68:68" customFormat="1">
      <c r="BP56276" s="90"/>
    </row>
    <row r="56277" spans="68:68" customFormat="1">
      <c r="BP56277" s="90"/>
    </row>
    <row r="56278" spans="68:68" customFormat="1">
      <c r="BP56278" s="90"/>
    </row>
    <row r="56279" spans="68:68" customFormat="1">
      <c r="BP56279" s="90"/>
    </row>
    <row r="56280" spans="68:68" customFormat="1">
      <c r="BP56280" s="90"/>
    </row>
    <row r="56281" spans="68:68" customFormat="1">
      <c r="BP56281" s="90"/>
    </row>
    <row r="56282" spans="68:68" customFormat="1">
      <c r="BP56282" s="90"/>
    </row>
    <row r="56283" spans="68:68" customFormat="1">
      <c r="BP56283" s="90"/>
    </row>
    <row r="56284" spans="68:68" customFormat="1">
      <c r="BP56284" s="90"/>
    </row>
    <row r="56285" spans="68:68" customFormat="1">
      <c r="BP56285" s="90"/>
    </row>
    <row r="56286" spans="68:68" customFormat="1">
      <c r="BP56286" s="90"/>
    </row>
    <row r="56287" spans="68:68" customFormat="1">
      <c r="BP56287" s="90"/>
    </row>
    <row r="56288" spans="68:68" customFormat="1">
      <c r="BP56288" s="90"/>
    </row>
    <row r="56289" spans="68:68" customFormat="1">
      <c r="BP56289" s="90"/>
    </row>
    <row r="56290" spans="68:68" customFormat="1">
      <c r="BP56290" s="90"/>
    </row>
    <row r="56291" spans="68:68" customFormat="1">
      <c r="BP56291" s="90"/>
    </row>
    <row r="56292" spans="68:68" customFormat="1">
      <c r="BP56292" s="90"/>
    </row>
    <row r="56293" spans="68:68" customFormat="1">
      <c r="BP56293" s="90"/>
    </row>
    <row r="56294" spans="68:68" customFormat="1">
      <c r="BP56294" s="90"/>
    </row>
    <row r="56295" spans="68:68" customFormat="1">
      <c r="BP56295" s="90"/>
    </row>
    <row r="56296" spans="68:68" customFormat="1">
      <c r="BP56296" s="90"/>
    </row>
    <row r="56297" spans="68:68" customFormat="1">
      <c r="BP56297" s="90"/>
    </row>
    <row r="56298" spans="68:68" customFormat="1">
      <c r="BP56298" s="90"/>
    </row>
    <row r="56299" spans="68:68" customFormat="1">
      <c r="BP56299" s="90"/>
    </row>
    <row r="56300" spans="68:68" customFormat="1">
      <c r="BP56300" s="90"/>
    </row>
    <row r="56301" spans="68:68" customFormat="1">
      <c r="BP56301" s="90"/>
    </row>
    <row r="56302" spans="68:68" customFormat="1">
      <c r="BP56302" s="90"/>
    </row>
    <row r="56303" spans="68:68" customFormat="1">
      <c r="BP56303" s="90"/>
    </row>
    <row r="56304" spans="68:68" customFormat="1">
      <c r="BP56304" s="90"/>
    </row>
    <row r="56305" spans="68:68" customFormat="1">
      <c r="BP56305" s="90"/>
    </row>
    <row r="56306" spans="68:68" customFormat="1">
      <c r="BP56306" s="90"/>
    </row>
    <row r="56307" spans="68:68" customFormat="1">
      <c r="BP56307" s="90"/>
    </row>
    <row r="56308" spans="68:68" customFormat="1">
      <c r="BP56308" s="90"/>
    </row>
    <row r="56309" spans="68:68" customFormat="1">
      <c r="BP56309" s="90"/>
    </row>
    <row r="56310" spans="68:68" customFormat="1">
      <c r="BP56310" s="90"/>
    </row>
    <row r="56311" spans="68:68" customFormat="1">
      <c r="BP56311" s="90"/>
    </row>
    <row r="56312" spans="68:68" customFormat="1">
      <c r="BP56312" s="90"/>
    </row>
    <row r="56313" spans="68:68" customFormat="1">
      <c r="BP56313" s="90"/>
    </row>
    <row r="56314" spans="68:68" customFormat="1">
      <c r="BP56314" s="90"/>
    </row>
    <row r="56315" spans="68:68" customFormat="1">
      <c r="BP56315" s="90"/>
    </row>
    <row r="56316" spans="68:68" customFormat="1">
      <c r="BP56316" s="90"/>
    </row>
    <row r="56317" spans="68:68" customFormat="1">
      <c r="BP56317" s="90"/>
    </row>
    <row r="56318" spans="68:68" customFormat="1">
      <c r="BP56318" s="90"/>
    </row>
    <row r="56319" spans="68:68" customFormat="1">
      <c r="BP56319" s="90"/>
    </row>
    <row r="56320" spans="68:68" customFormat="1">
      <c r="BP56320" s="90"/>
    </row>
    <row r="56321" spans="68:68" customFormat="1">
      <c r="BP56321" s="90"/>
    </row>
    <row r="56322" spans="68:68" customFormat="1">
      <c r="BP56322" s="90"/>
    </row>
    <row r="56323" spans="68:68" customFormat="1">
      <c r="BP56323" s="90"/>
    </row>
    <row r="56324" spans="68:68" customFormat="1">
      <c r="BP56324" s="90"/>
    </row>
    <row r="56325" spans="68:68" customFormat="1">
      <c r="BP56325" s="90"/>
    </row>
    <row r="56326" spans="68:68" customFormat="1">
      <c r="BP56326" s="90"/>
    </row>
    <row r="56327" spans="68:68" customFormat="1">
      <c r="BP56327" s="90"/>
    </row>
    <row r="56328" spans="68:68" customFormat="1">
      <c r="BP56328" s="90"/>
    </row>
    <row r="56329" spans="68:68" customFormat="1">
      <c r="BP56329" s="90"/>
    </row>
    <row r="56330" spans="68:68" customFormat="1">
      <c r="BP56330" s="90"/>
    </row>
    <row r="56331" spans="68:68" customFormat="1">
      <c r="BP56331" s="90"/>
    </row>
    <row r="56332" spans="68:68" customFormat="1">
      <c r="BP56332" s="90"/>
    </row>
    <row r="56333" spans="68:68" customFormat="1">
      <c r="BP56333" s="90"/>
    </row>
    <row r="56334" spans="68:68" customFormat="1">
      <c r="BP56334" s="90"/>
    </row>
    <row r="56335" spans="68:68" customFormat="1">
      <c r="BP56335" s="90"/>
    </row>
    <row r="56336" spans="68:68" customFormat="1">
      <c r="BP56336" s="90"/>
    </row>
    <row r="56337" spans="68:68" customFormat="1">
      <c r="BP56337" s="90"/>
    </row>
    <row r="56338" spans="68:68" customFormat="1">
      <c r="BP56338" s="90"/>
    </row>
    <row r="56339" spans="68:68" customFormat="1">
      <c r="BP56339" s="90"/>
    </row>
    <row r="56340" spans="68:68" customFormat="1">
      <c r="BP56340" s="90"/>
    </row>
    <row r="56341" spans="68:68" customFormat="1">
      <c r="BP56341" s="90"/>
    </row>
    <row r="56342" spans="68:68" customFormat="1">
      <c r="BP56342" s="90"/>
    </row>
    <row r="56343" spans="68:68" customFormat="1">
      <c r="BP56343" s="90"/>
    </row>
    <row r="56344" spans="68:68" customFormat="1">
      <c r="BP56344" s="90"/>
    </row>
    <row r="56345" spans="68:68" customFormat="1">
      <c r="BP56345" s="90"/>
    </row>
    <row r="56346" spans="68:68" customFormat="1">
      <c r="BP56346" s="90"/>
    </row>
    <row r="56347" spans="68:68" customFormat="1">
      <c r="BP56347" s="90"/>
    </row>
    <row r="56348" spans="68:68" customFormat="1">
      <c r="BP56348" s="90"/>
    </row>
    <row r="56349" spans="68:68" customFormat="1">
      <c r="BP56349" s="90"/>
    </row>
    <row r="56350" spans="68:68" customFormat="1">
      <c r="BP56350" s="90"/>
    </row>
    <row r="56351" spans="68:68" customFormat="1">
      <c r="BP56351" s="90"/>
    </row>
    <row r="56352" spans="68:68" customFormat="1">
      <c r="BP56352" s="90"/>
    </row>
    <row r="56353" spans="68:68" customFormat="1">
      <c r="BP56353" s="90"/>
    </row>
    <row r="56354" spans="68:68" customFormat="1">
      <c r="BP56354" s="90"/>
    </row>
    <row r="56355" spans="68:68" customFormat="1">
      <c r="BP56355" s="90"/>
    </row>
    <row r="56356" spans="68:68" customFormat="1">
      <c r="BP56356" s="90"/>
    </row>
    <row r="56357" spans="68:68" customFormat="1">
      <c r="BP56357" s="90"/>
    </row>
    <row r="56358" spans="68:68" customFormat="1">
      <c r="BP56358" s="90"/>
    </row>
    <row r="56359" spans="68:68" customFormat="1">
      <c r="BP56359" s="90"/>
    </row>
    <row r="56360" spans="68:68" customFormat="1">
      <c r="BP56360" s="90"/>
    </row>
    <row r="56361" spans="68:68" customFormat="1">
      <c r="BP56361" s="90"/>
    </row>
    <row r="56362" spans="68:68" customFormat="1">
      <c r="BP56362" s="90"/>
    </row>
    <row r="56363" spans="68:68" customFormat="1">
      <c r="BP56363" s="90"/>
    </row>
    <row r="56364" spans="68:68" customFormat="1">
      <c r="BP56364" s="90"/>
    </row>
    <row r="56365" spans="68:68" customFormat="1">
      <c r="BP56365" s="90"/>
    </row>
    <row r="56366" spans="68:68" customFormat="1">
      <c r="BP56366" s="90"/>
    </row>
    <row r="56367" spans="68:68" customFormat="1">
      <c r="BP56367" s="90"/>
    </row>
    <row r="56368" spans="68:68" customFormat="1">
      <c r="BP56368" s="90"/>
    </row>
    <row r="56369" spans="68:68" customFormat="1">
      <c r="BP56369" s="90"/>
    </row>
    <row r="56370" spans="68:68" customFormat="1">
      <c r="BP56370" s="90"/>
    </row>
    <row r="56371" spans="68:68" customFormat="1">
      <c r="BP56371" s="90"/>
    </row>
    <row r="56372" spans="68:68" customFormat="1">
      <c r="BP56372" s="90"/>
    </row>
    <row r="56373" spans="68:68" customFormat="1">
      <c r="BP56373" s="90"/>
    </row>
    <row r="56374" spans="68:68" customFormat="1">
      <c r="BP56374" s="90"/>
    </row>
    <row r="56375" spans="68:68" customFormat="1">
      <c r="BP56375" s="90"/>
    </row>
    <row r="56376" spans="68:68" customFormat="1">
      <c r="BP56376" s="90"/>
    </row>
    <row r="56377" spans="68:68" customFormat="1">
      <c r="BP56377" s="90"/>
    </row>
    <row r="56378" spans="68:68" customFormat="1">
      <c r="BP56378" s="90"/>
    </row>
    <row r="56379" spans="68:68" customFormat="1">
      <c r="BP56379" s="90"/>
    </row>
    <row r="56380" spans="68:68" customFormat="1">
      <c r="BP56380" s="90"/>
    </row>
    <row r="56381" spans="68:68" customFormat="1">
      <c r="BP56381" s="90"/>
    </row>
    <row r="56382" spans="68:68" customFormat="1">
      <c r="BP56382" s="90"/>
    </row>
    <row r="56383" spans="68:68" customFormat="1">
      <c r="BP56383" s="90"/>
    </row>
    <row r="56384" spans="68:68" customFormat="1">
      <c r="BP56384" s="90"/>
    </row>
    <row r="56385" spans="68:68" customFormat="1">
      <c r="BP56385" s="90"/>
    </row>
    <row r="56386" spans="68:68" customFormat="1">
      <c r="BP56386" s="90"/>
    </row>
    <row r="56387" spans="68:68" customFormat="1">
      <c r="BP56387" s="90"/>
    </row>
    <row r="56388" spans="68:68" customFormat="1">
      <c r="BP56388" s="90"/>
    </row>
    <row r="56389" spans="68:68" customFormat="1">
      <c r="BP56389" s="90"/>
    </row>
    <row r="56390" spans="68:68" customFormat="1">
      <c r="BP56390" s="90"/>
    </row>
    <row r="56391" spans="68:68" customFormat="1">
      <c r="BP56391" s="90"/>
    </row>
    <row r="56392" spans="68:68" customFormat="1">
      <c r="BP56392" s="90"/>
    </row>
    <row r="56393" spans="68:68" customFormat="1">
      <c r="BP56393" s="90"/>
    </row>
    <row r="56394" spans="68:68" customFormat="1">
      <c r="BP56394" s="90"/>
    </row>
    <row r="56395" spans="68:68" customFormat="1">
      <c r="BP56395" s="90"/>
    </row>
    <row r="56396" spans="68:68" customFormat="1">
      <c r="BP56396" s="90"/>
    </row>
    <row r="56397" spans="68:68" customFormat="1">
      <c r="BP56397" s="90"/>
    </row>
    <row r="56398" spans="68:68" customFormat="1">
      <c r="BP56398" s="90"/>
    </row>
    <row r="56399" spans="68:68" customFormat="1">
      <c r="BP56399" s="90"/>
    </row>
    <row r="56400" spans="68:68" customFormat="1">
      <c r="BP56400" s="90"/>
    </row>
    <row r="56401" spans="68:68" customFormat="1">
      <c r="BP56401" s="90"/>
    </row>
    <row r="56402" spans="68:68" customFormat="1">
      <c r="BP56402" s="90"/>
    </row>
    <row r="56403" spans="68:68" customFormat="1">
      <c r="BP56403" s="90"/>
    </row>
    <row r="56404" spans="68:68" customFormat="1">
      <c r="BP56404" s="90"/>
    </row>
    <row r="56405" spans="68:68" customFormat="1">
      <c r="BP56405" s="90"/>
    </row>
    <row r="56406" spans="68:68" customFormat="1">
      <c r="BP56406" s="90"/>
    </row>
    <row r="56407" spans="68:68" customFormat="1">
      <c r="BP56407" s="90"/>
    </row>
    <row r="56408" spans="68:68" customFormat="1">
      <c r="BP56408" s="90"/>
    </row>
    <row r="56409" spans="68:68" customFormat="1">
      <c r="BP56409" s="90"/>
    </row>
    <row r="56410" spans="68:68" customFormat="1">
      <c r="BP56410" s="90"/>
    </row>
    <row r="56411" spans="68:68" customFormat="1">
      <c r="BP56411" s="90"/>
    </row>
    <row r="56412" spans="68:68" customFormat="1">
      <c r="BP56412" s="90"/>
    </row>
    <row r="56413" spans="68:68" customFormat="1">
      <c r="BP56413" s="90"/>
    </row>
    <row r="56414" spans="68:68" customFormat="1">
      <c r="BP56414" s="90"/>
    </row>
    <row r="56415" spans="68:68" customFormat="1">
      <c r="BP56415" s="90"/>
    </row>
    <row r="56416" spans="68:68" customFormat="1">
      <c r="BP56416" s="90"/>
    </row>
    <row r="56417" spans="68:68" customFormat="1">
      <c r="BP56417" s="90"/>
    </row>
    <row r="56418" spans="68:68" customFormat="1">
      <c r="BP56418" s="90"/>
    </row>
    <row r="56419" spans="68:68" customFormat="1">
      <c r="BP56419" s="90"/>
    </row>
    <row r="56420" spans="68:68" customFormat="1">
      <c r="BP56420" s="90"/>
    </row>
    <row r="56421" spans="68:68" customFormat="1">
      <c r="BP56421" s="90"/>
    </row>
    <row r="56422" spans="68:68" customFormat="1">
      <c r="BP56422" s="90"/>
    </row>
    <row r="56423" spans="68:68" customFormat="1">
      <c r="BP56423" s="90"/>
    </row>
    <row r="56424" spans="68:68" customFormat="1">
      <c r="BP56424" s="90"/>
    </row>
    <row r="56425" spans="68:68" customFormat="1">
      <c r="BP56425" s="90"/>
    </row>
    <row r="56426" spans="68:68" customFormat="1">
      <c r="BP56426" s="90"/>
    </row>
    <row r="56427" spans="68:68" customFormat="1">
      <c r="BP56427" s="90"/>
    </row>
    <row r="56428" spans="68:68" customFormat="1">
      <c r="BP56428" s="90"/>
    </row>
    <row r="56429" spans="68:68" customFormat="1">
      <c r="BP56429" s="90"/>
    </row>
    <row r="56430" spans="68:68" customFormat="1">
      <c r="BP56430" s="90"/>
    </row>
    <row r="56431" spans="68:68" customFormat="1">
      <c r="BP56431" s="90"/>
    </row>
    <row r="56432" spans="68:68" customFormat="1">
      <c r="BP56432" s="90"/>
    </row>
    <row r="56433" spans="68:68" customFormat="1">
      <c r="BP56433" s="90"/>
    </row>
    <row r="56434" spans="68:68" customFormat="1">
      <c r="BP56434" s="90"/>
    </row>
    <row r="56435" spans="68:68" customFormat="1">
      <c r="BP56435" s="90"/>
    </row>
    <row r="56436" spans="68:68" customFormat="1">
      <c r="BP56436" s="90"/>
    </row>
    <row r="56437" spans="68:68" customFormat="1">
      <c r="BP56437" s="90"/>
    </row>
    <row r="56438" spans="68:68" customFormat="1">
      <c r="BP56438" s="90"/>
    </row>
    <row r="56439" spans="68:68" customFormat="1">
      <c r="BP56439" s="90"/>
    </row>
    <row r="56440" spans="68:68" customFormat="1">
      <c r="BP56440" s="90"/>
    </row>
    <row r="56441" spans="68:68" customFormat="1">
      <c r="BP56441" s="90"/>
    </row>
    <row r="56442" spans="68:68" customFormat="1">
      <c r="BP56442" s="90"/>
    </row>
    <row r="56443" spans="68:68" customFormat="1">
      <c r="BP56443" s="90"/>
    </row>
    <row r="56444" spans="68:68" customFormat="1">
      <c r="BP56444" s="90"/>
    </row>
    <row r="56445" spans="68:68" customFormat="1">
      <c r="BP56445" s="90"/>
    </row>
    <row r="56446" spans="68:68" customFormat="1">
      <c r="BP56446" s="90"/>
    </row>
    <row r="56447" spans="68:68" customFormat="1">
      <c r="BP56447" s="90"/>
    </row>
    <row r="56448" spans="68:68" customFormat="1">
      <c r="BP56448" s="90"/>
    </row>
    <row r="56449" spans="68:68" customFormat="1">
      <c r="BP56449" s="90"/>
    </row>
    <row r="56450" spans="68:68" customFormat="1">
      <c r="BP56450" s="90"/>
    </row>
    <row r="56451" spans="68:68" customFormat="1">
      <c r="BP56451" s="90"/>
    </row>
    <row r="56452" spans="68:68" customFormat="1">
      <c r="BP56452" s="90"/>
    </row>
    <row r="56453" spans="68:68" customFormat="1">
      <c r="BP56453" s="90"/>
    </row>
    <row r="56454" spans="68:68" customFormat="1">
      <c r="BP56454" s="90"/>
    </row>
    <row r="56455" spans="68:68" customFormat="1">
      <c r="BP56455" s="90"/>
    </row>
    <row r="56456" spans="68:68" customFormat="1">
      <c r="BP56456" s="90"/>
    </row>
    <row r="56457" spans="68:68" customFormat="1">
      <c r="BP56457" s="90"/>
    </row>
    <row r="56458" spans="68:68" customFormat="1">
      <c r="BP56458" s="90"/>
    </row>
    <row r="56459" spans="68:68" customFormat="1">
      <c r="BP56459" s="90"/>
    </row>
    <row r="56460" spans="68:68" customFormat="1">
      <c r="BP56460" s="90"/>
    </row>
    <row r="56461" spans="68:68" customFormat="1">
      <c r="BP56461" s="90"/>
    </row>
    <row r="56462" spans="68:68" customFormat="1">
      <c r="BP56462" s="90"/>
    </row>
    <row r="56463" spans="68:68" customFormat="1">
      <c r="BP56463" s="90"/>
    </row>
    <row r="56464" spans="68:68" customFormat="1">
      <c r="BP56464" s="90"/>
    </row>
    <row r="56465" spans="68:68" customFormat="1">
      <c r="BP56465" s="90"/>
    </row>
    <row r="56466" spans="68:68" customFormat="1">
      <c r="BP56466" s="90"/>
    </row>
    <row r="56467" spans="68:68" customFormat="1">
      <c r="BP56467" s="90"/>
    </row>
    <row r="56468" spans="68:68" customFormat="1">
      <c r="BP56468" s="90"/>
    </row>
    <row r="56469" spans="68:68" customFormat="1">
      <c r="BP56469" s="90"/>
    </row>
    <row r="56470" spans="68:68" customFormat="1">
      <c r="BP56470" s="90"/>
    </row>
    <row r="56471" spans="68:68" customFormat="1">
      <c r="BP56471" s="90"/>
    </row>
    <row r="56472" spans="68:68" customFormat="1">
      <c r="BP56472" s="90"/>
    </row>
    <row r="56473" spans="68:68" customFormat="1">
      <c r="BP56473" s="90"/>
    </row>
    <row r="56474" spans="68:68" customFormat="1">
      <c r="BP56474" s="90"/>
    </row>
    <row r="56475" spans="68:68" customFormat="1">
      <c r="BP56475" s="90"/>
    </row>
    <row r="56476" spans="68:68" customFormat="1">
      <c r="BP56476" s="90"/>
    </row>
    <row r="56477" spans="68:68" customFormat="1">
      <c r="BP56477" s="90"/>
    </row>
    <row r="56478" spans="68:68" customFormat="1">
      <c r="BP56478" s="90"/>
    </row>
    <row r="56479" spans="68:68" customFormat="1">
      <c r="BP56479" s="90"/>
    </row>
    <row r="56480" spans="68:68" customFormat="1">
      <c r="BP56480" s="90"/>
    </row>
    <row r="56481" spans="68:68" customFormat="1">
      <c r="BP56481" s="90"/>
    </row>
    <row r="56482" spans="68:68" customFormat="1">
      <c r="BP56482" s="90"/>
    </row>
    <row r="56483" spans="68:68" customFormat="1">
      <c r="BP56483" s="90"/>
    </row>
    <row r="56484" spans="68:68" customFormat="1">
      <c r="BP56484" s="90"/>
    </row>
    <row r="56485" spans="68:68" customFormat="1">
      <c r="BP56485" s="90"/>
    </row>
    <row r="56486" spans="68:68" customFormat="1">
      <c r="BP56486" s="90"/>
    </row>
    <row r="56487" spans="68:68" customFormat="1">
      <c r="BP56487" s="90"/>
    </row>
    <row r="56488" spans="68:68" customFormat="1">
      <c r="BP56488" s="90"/>
    </row>
    <row r="56489" spans="68:68" customFormat="1">
      <c r="BP56489" s="90"/>
    </row>
    <row r="56490" spans="68:68" customFormat="1">
      <c r="BP56490" s="90"/>
    </row>
    <row r="56491" spans="68:68" customFormat="1">
      <c r="BP56491" s="90"/>
    </row>
    <row r="56492" spans="68:68" customFormat="1">
      <c r="BP56492" s="90"/>
    </row>
    <row r="56493" spans="68:68" customFormat="1">
      <c r="BP56493" s="90"/>
    </row>
    <row r="56494" spans="68:68" customFormat="1">
      <c r="BP56494" s="90"/>
    </row>
    <row r="56495" spans="68:68" customFormat="1">
      <c r="BP56495" s="90"/>
    </row>
    <row r="56496" spans="68:68" customFormat="1">
      <c r="BP56496" s="90"/>
    </row>
    <row r="56497" spans="68:68" customFormat="1">
      <c r="BP56497" s="90"/>
    </row>
    <row r="56498" spans="68:68" customFormat="1">
      <c r="BP56498" s="90"/>
    </row>
    <row r="56499" spans="68:68" customFormat="1">
      <c r="BP56499" s="90"/>
    </row>
    <row r="56500" spans="68:68" customFormat="1">
      <c r="BP56500" s="90"/>
    </row>
    <row r="56501" spans="68:68" customFormat="1">
      <c r="BP56501" s="90"/>
    </row>
    <row r="56502" spans="68:68" customFormat="1">
      <c r="BP56502" s="90"/>
    </row>
    <row r="56503" spans="68:68" customFormat="1">
      <c r="BP56503" s="90"/>
    </row>
    <row r="56504" spans="68:68" customFormat="1">
      <c r="BP56504" s="90"/>
    </row>
    <row r="56505" spans="68:68" customFormat="1">
      <c r="BP56505" s="90"/>
    </row>
    <row r="56506" spans="68:68" customFormat="1">
      <c r="BP56506" s="90"/>
    </row>
    <row r="56507" spans="68:68" customFormat="1">
      <c r="BP56507" s="90"/>
    </row>
    <row r="56508" spans="68:68" customFormat="1">
      <c r="BP56508" s="90"/>
    </row>
    <row r="56509" spans="68:68" customFormat="1">
      <c r="BP56509" s="90"/>
    </row>
    <row r="56510" spans="68:68" customFormat="1">
      <c r="BP56510" s="90"/>
    </row>
    <row r="56511" spans="68:68" customFormat="1">
      <c r="BP56511" s="90"/>
    </row>
    <row r="56512" spans="68:68" customFormat="1">
      <c r="BP56512" s="90"/>
    </row>
    <row r="56513" spans="68:68" customFormat="1">
      <c r="BP56513" s="90"/>
    </row>
    <row r="56514" spans="68:68" customFormat="1">
      <c r="BP56514" s="90"/>
    </row>
    <row r="56515" spans="68:68" customFormat="1">
      <c r="BP56515" s="90"/>
    </row>
    <row r="56516" spans="68:68" customFormat="1">
      <c r="BP56516" s="90"/>
    </row>
    <row r="56517" spans="68:68" customFormat="1">
      <c r="BP56517" s="90"/>
    </row>
    <row r="56518" spans="68:68" customFormat="1">
      <c r="BP56518" s="90"/>
    </row>
    <row r="56519" spans="68:68" customFormat="1">
      <c r="BP56519" s="90"/>
    </row>
    <row r="56520" spans="68:68" customFormat="1">
      <c r="BP56520" s="90"/>
    </row>
    <row r="56521" spans="68:68" customFormat="1">
      <c r="BP56521" s="90"/>
    </row>
    <row r="56522" spans="68:68" customFormat="1">
      <c r="BP56522" s="90"/>
    </row>
    <row r="56523" spans="68:68" customFormat="1">
      <c r="BP56523" s="90"/>
    </row>
    <row r="56524" spans="68:68" customFormat="1">
      <c r="BP56524" s="90"/>
    </row>
    <row r="56525" spans="68:68" customFormat="1">
      <c r="BP56525" s="90"/>
    </row>
    <row r="56526" spans="68:68" customFormat="1">
      <c r="BP56526" s="90"/>
    </row>
    <row r="56527" spans="68:68" customFormat="1">
      <c r="BP56527" s="90"/>
    </row>
    <row r="56528" spans="68:68" customFormat="1">
      <c r="BP56528" s="90"/>
    </row>
    <row r="56529" spans="68:68" customFormat="1">
      <c r="BP56529" s="90"/>
    </row>
    <row r="56530" spans="68:68" customFormat="1">
      <c r="BP56530" s="90"/>
    </row>
    <row r="56531" spans="68:68" customFormat="1">
      <c r="BP56531" s="90"/>
    </row>
    <row r="56532" spans="68:68" customFormat="1">
      <c r="BP56532" s="90"/>
    </row>
    <row r="56533" spans="68:68" customFormat="1">
      <c r="BP56533" s="90"/>
    </row>
    <row r="56534" spans="68:68" customFormat="1">
      <c r="BP56534" s="90"/>
    </row>
    <row r="56535" spans="68:68" customFormat="1">
      <c r="BP56535" s="90"/>
    </row>
    <row r="56536" spans="68:68" customFormat="1">
      <c r="BP56536" s="90"/>
    </row>
    <row r="56537" spans="68:68" customFormat="1">
      <c r="BP56537" s="90"/>
    </row>
    <row r="56538" spans="68:68" customFormat="1">
      <c r="BP56538" s="90"/>
    </row>
    <row r="56539" spans="68:68" customFormat="1">
      <c r="BP56539" s="90"/>
    </row>
    <row r="56540" spans="68:68" customFormat="1">
      <c r="BP56540" s="90"/>
    </row>
    <row r="56541" spans="68:68" customFormat="1">
      <c r="BP56541" s="90"/>
    </row>
    <row r="56542" spans="68:68" customFormat="1">
      <c r="BP56542" s="90"/>
    </row>
    <row r="56543" spans="68:68" customFormat="1">
      <c r="BP56543" s="90"/>
    </row>
    <row r="56544" spans="68:68" customFormat="1">
      <c r="BP56544" s="90"/>
    </row>
    <row r="56545" spans="68:68" customFormat="1">
      <c r="BP56545" s="90"/>
    </row>
    <row r="56546" spans="68:68" customFormat="1">
      <c r="BP56546" s="90"/>
    </row>
    <row r="56547" spans="68:68" customFormat="1">
      <c r="BP56547" s="90"/>
    </row>
    <row r="56548" spans="68:68" customFormat="1">
      <c r="BP56548" s="90"/>
    </row>
    <row r="56549" spans="68:68" customFormat="1">
      <c r="BP56549" s="90"/>
    </row>
    <row r="56550" spans="68:68" customFormat="1">
      <c r="BP56550" s="90"/>
    </row>
    <row r="56551" spans="68:68" customFormat="1">
      <c r="BP56551" s="90"/>
    </row>
    <row r="56552" spans="68:68" customFormat="1">
      <c r="BP56552" s="90"/>
    </row>
    <row r="56553" spans="68:68" customFormat="1">
      <c r="BP56553" s="90"/>
    </row>
    <row r="56554" spans="68:68" customFormat="1">
      <c r="BP56554" s="90"/>
    </row>
    <row r="56555" spans="68:68" customFormat="1">
      <c r="BP56555" s="90"/>
    </row>
    <row r="56556" spans="68:68" customFormat="1">
      <c r="BP56556" s="90"/>
    </row>
    <row r="56557" spans="68:68" customFormat="1">
      <c r="BP56557" s="90"/>
    </row>
    <row r="56558" spans="68:68" customFormat="1">
      <c r="BP56558" s="90"/>
    </row>
    <row r="56559" spans="68:68" customFormat="1">
      <c r="BP56559" s="90"/>
    </row>
    <row r="56560" spans="68:68" customFormat="1">
      <c r="BP56560" s="90"/>
    </row>
    <row r="56561" spans="68:68" customFormat="1">
      <c r="BP56561" s="90"/>
    </row>
    <row r="56562" spans="68:68" customFormat="1">
      <c r="BP56562" s="90"/>
    </row>
    <row r="56563" spans="68:68" customFormat="1">
      <c r="BP56563" s="90"/>
    </row>
    <row r="56564" spans="68:68" customFormat="1">
      <c r="BP56564" s="90"/>
    </row>
    <row r="56565" spans="68:68" customFormat="1">
      <c r="BP56565" s="90"/>
    </row>
    <row r="56566" spans="68:68" customFormat="1">
      <c r="BP56566" s="90"/>
    </row>
    <row r="56567" spans="68:68" customFormat="1">
      <c r="BP56567" s="90"/>
    </row>
    <row r="56568" spans="68:68" customFormat="1">
      <c r="BP56568" s="90"/>
    </row>
    <row r="56569" spans="68:68" customFormat="1">
      <c r="BP56569" s="90"/>
    </row>
    <row r="56570" spans="68:68" customFormat="1">
      <c r="BP56570" s="90"/>
    </row>
    <row r="56571" spans="68:68" customFormat="1">
      <c r="BP56571" s="90"/>
    </row>
    <row r="56572" spans="68:68" customFormat="1">
      <c r="BP56572" s="90"/>
    </row>
    <row r="56573" spans="68:68" customFormat="1">
      <c r="BP56573" s="90"/>
    </row>
    <row r="56574" spans="68:68" customFormat="1">
      <c r="BP56574" s="90"/>
    </row>
    <row r="56575" spans="68:68" customFormat="1">
      <c r="BP56575" s="90"/>
    </row>
    <row r="56576" spans="68:68" customFormat="1">
      <c r="BP56576" s="90"/>
    </row>
    <row r="56577" spans="68:68" customFormat="1">
      <c r="BP56577" s="90"/>
    </row>
    <row r="56578" spans="68:68" customFormat="1">
      <c r="BP56578" s="90"/>
    </row>
    <row r="56579" spans="68:68" customFormat="1">
      <c r="BP56579" s="90"/>
    </row>
    <row r="56580" spans="68:68" customFormat="1">
      <c r="BP56580" s="90"/>
    </row>
    <row r="56581" spans="68:68" customFormat="1">
      <c r="BP56581" s="90"/>
    </row>
    <row r="56582" spans="68:68" customFormat="1">
      <c r="BP56582" s="90"/>
    </row>
    <row r="56583" spans="68:68" customFormat="1">
      <c r="BP56583" s="90"/>
    </row>
    <row r="56584" spans="68:68" customFormat="1">
      <c r="BP56584" s="90"/>
    </row>
    <row r="56585" spans="68:68" customFormat="1">
      <c r="BP56585" s="90"/>
    </row>
    <row r="56586" spans="68:68" customFormat="1">
      <c r="BP56586" s="90"/>
    </row>
    <row r="56587" spans="68:68" customFormat="1">
      <c r="BP56587" s="90"/>
    </row>
    <row r="56588" spans="68:68" customFormat="1">
      <c r="BP56588" s="90"/>
    </row>
    <row r="56589" spans="68:68" customFormat="1">
      <c r="BP56589" s="90"/>
    </row>
    <row r="56590" spans="68:68" customFormat="1">
      <c r="BP56590" s="90"/>
    </row>
    <row r="56591" spans="68:68" customFormat="1">
      <c r="BP56591" s="90"/>
    </row>
    <row r="56592" spans="68:68" customFormat="1">
      <c r="BP56592" s="90"/>
    </row>
    <row r="56593" spans="68:68" customFormat="1">
      <c r="BP56593" s="90"/>
    </row>
    <row r="56594" spans="68:68" customFormat="1">
      <c r="BP56594" s="90"/>
    </row>
    <row r="56595" spans="68:68" customFormat="1">
      <c r="BP56595" s="90"/>
    </row>
    <row r="56596" spans="68:68" customFormat="1">
      <c r="BP56596" s="90"/>
    </row>
    <row r="56597" spans="68:68" customFormat="1">
      <c r="BP56597" s="90"/>
    </row>
    <row r="56598" spans="68:68" customFormat="1">
      <c r="BP56598" s="90"/>
    </row>
    <row r="56599" spans="68:68" customFormat="1">
      <c r="BP56599" s="90"/>
    </row>
    <row r="56600" spans="68:68" customFormat="1">
      <c r="BP56600" s="90"/>
    </row>
    <row r="56601" spans="68:68" customFormat="1">
      <c r="BP56601" s="90"/>
    </row>
    <row r="56602" spans="68:68" customFormat="1">
      <c r="BP56602" s="90"/>
    </row>
    <row r="56603" spans="68:68" customFormat="1">
      <c r="BP56603" s="90"/>
    </row>
    <row r="56604" spans="68:68" customFormat="1">
      <c r="BP56604" s="90"/>
    </row>
    <row r="56605" spans="68:68" customFormat="1">
      <c r="BP56605" s="90"/>
    </row>
    <row r="56606" spans="68:68" customFormat="1">
      <c r="BP56606" s="90"/>
    </row>
    <row r="56607" spans="68:68" customFormat="1">
      <c r="BP56607" s="90"/>
    </row>
    <row r="56608" spans="68:68" customFormat="1">
      <c r="BP56608" s="90"/>
    </row>
    <row r="56609" spans="68:68" customFormat="1">
      <c r="BP56609" s="90"/>
    </row>
    <row r="56610" spans="68:68" customFormat="1">
      <c r="BP56610" s="90"/>
    </row>
    <row r="56611" spans="68:68" customFormat="1">
      <c r="BP56611" s="90"/>
    </row>
    <row r="56612" spans="68:68" customFormat="1">
      <c r="BP56612" s="90"/>
    </row>
    <row r="56613" spans="68:68" customFormat="1">
      <c r="BP56613" s="90"/>
    </row>
    <row r="56614" spans="68:68" customFormat="1">
      <c r="BP56614" s="90"/>
    </row>
    <row r="56615" spans="68:68" customFormat="1">
      <c r="BP56615" s="90"/>
    </row>
    <row r="56616" spans="68:68" customFormat="1">
      <c r="BP56616" s="90"/>
    </row>
    <row r="56617" spans="68:68" customFormat="1">
      <c r="BP56617" s="90"/>
    </row>
    <row r="56618" spans="68:68" customFormat="1">
      <c r="BP56618" s="90"/>
    </row>
    <row r="56619" spans="68:68" customFormat="1">
      <c r="BP56619" s="90"/>
    </row>
    <row r="56620" spans="68:68" customFormat="1">
      <c r="BP56620" s="90"/>
    </row>
    <row r="56621" spans="68:68" customFormat="1">
      <c r="BP56621" s="90"/>
    </row>
    <row r="56622" spans="68:68" customFormat="1">
      <c r="BP56622" s="90"/>
    </row>
    <row r="56623" spans="68:68" customFormat="1">
      <c r="BP56623" s="90"/>
    </row>
    <row r="56624" spans="68:68" customFormat="1">
      <c r="BP56624" s="90"/>
    </row>
    <row r="56625" spans="68:68" customFormat="1">
      <c r="BP56625" s="90"/>
    </row>
    <row r="56626" spans="68:68" customFormat="1">
      <c r="BP56626" s="90"/>
    </row>
    <row r="56627" spans="68:68" customFormat="1">
      <c r="BP56627" s="90"/>
    </row>
    <row r="56628" spans="68:68" customFormat="1">
      <c r="BP56628" s="90"/>
    </row>
    <row r="56629" spans="68:68" customFormat="1">
      <c r="BP56629" s="90"/>
    </row>
    <row r="56630" spans="68:68" customFormat="1">
      <c r="BP56630" s="90"/>
    </row>
    <row r="56631" spans="68:68" customFormat="1">
      <c r="BP56631" s="90"/>
    </row>
    <row r="56632" spans="68:68" customFormat="1">
      <c r="BP56632" s="90"/>
    </row>
    <row r="56633" spans="68:68" customFormat="1">
      <c r="BP56633" s="90"/>
    </row>
    <row r="56634" spans="68:68" customFormat="1">
      <c r="BP56634" s="90"/>
    </row>
    <row r="56635" spans="68:68" customFormat="1">
      <c r="BP56635" s="90"/>
    </row>
    <row r="56636" spans="68:68" customFormat="1">
      <c r="BP56636" s="90"/>
    </row>
    <row r="56637" spans="68:68" customFormat="1">
      <c r="BP56637" s="90"/>
    </row>
    <row r="56638" spans="68:68" customFormat="1">
      <c r="BP56638" s="90"/>
    </row>
    <row r="56639" spans="68:68" customFormat="1">
      <c r="BP56639" s="90"/>
    </row>
    <row r="56640" spans="68:68" customFormat="1">
      <c r="BP56640" s="90"/>
    </row>
    <row r="56641" spans="68:68" customFormat="1">
      <c r="BP56641" s="90"/>
    </row>
    <row r="56642" spans="68:68" customFormat="1">
      <c r="BP56642" s="90"/>
    </row>
    <row r="56643" spans="68:68" customFormat="1">
      <c r="BP56643" s="90"/>
    </row>
    <row r="56644" spans="68:68" customFormat="1">
      <c r="BP56644" s="90"/>
    </row>
    <row r="56645" spans="68:68" customFormat="1">
      <c r="BP56645" s="90"/>
    </row>
    <row r="56646" spans="68:68" customFormat="1">
      <c r="BP56646" s="90"/>
    </row>
    <row r="56647" spans="68:68" customFormat="1">
      <c r="BP56647" s="90"/>
    </row>
    <row r="56648" spans="68:68" customFormat="1">
      <c r="BP56648" s="90"/>
    </row>
    <row r="56649" spans="68:68" customFormat="1">
      <c r="BP56649" s="90"/>
    </row>
    <row r="56650" spans="68:68" customFormat="1">
      <c r="BP56650" s="90"/>
    </row>
    <row r="56651" spans="68:68" customFormat="1">
      <c r="BP56651" s="90"/>
    </row>
    <row r="56652" spans="68:68" customFormat="1">
      <c r="BP56652" s="90"/>
    </row>
    <row r="56653" spans="68:68" customFormat="1">
      <c r="BP56653" s="90"/>
    </row>
    <row r="56654" spans="68:68" customFormat="1">
      <c r="BP56654" s="90"/>
    </row>
    <row r="56655" spans="68:68" customFormat="1">
      <c r="BP56655" s="90"/>
    </row>
    <row r="56656" spans="68:68" customFormat="1">
      <c r="BP56656" s="90"/>
    </row>
    <row r="56657" spans="68:68" customFormat="1">
      <c r="BP56657" s="90"/>
    </row>
    <row r="56658" spans="68:68" customFormat="1">
      <c r="BP56658" s="90"/>
    </row>
    <row r="56659" spans="68:68" customFormat="1">
      <c r="BP56659" s="90"/>
    </row>
    <row r="56660" spans="68:68" customFormat="1">
      <c r="BP56660" s="90"/>
    </row>
    <row r="56661" spans="68:68" customFormat="1">
      <c r="BP56661" s="90"/>
    </row>
    <row r="56662" spans="68:68" customFormat="1">
      <c r="BP56662" s="90"/>
    </row>
    <row r="56663" spans="68:68" customFormat="1">
      <c r="BP56663" s="90"/>
    </row>
    <row r="56664" spans="68:68" customFormat="1">
      <c r="BP56664" s="90"/>
    </row>
    <row r="56665" spans="68:68" customFormat="1">
      <c r="BP56665" s="90"/>
    </row>
    <row r="56666" spans="68:68" customFormat="1">
      <c r="BP56666" s="90"/>
    </row>
    <row r="56667" spans="68:68" customFormat="1">
      <c r="BP56667" s="90"/>
    </row>
    <row r="56668" spans="68:68" customFormat="1">
      <c r="BP56668" s="90"/>
    </row>
    <row r="56669" spans="68:68" customFormat="1">
      <c r="BP56669" s="90"/>
    </row>
    <row r="56670" spans="68:68" customFormat="1">
      <c r="BP56670" s="90"/>
    </row>
    <row r="56671" spans="68:68" customFormat="1">
      <c r="BP56671" s="90"/>
    </row>
    <row r="56672" spans="68:68" customFormat="1">
      <c r="BP56672" s="90"/>
    </row>
    <row r="56673" spans="68:68" customFormat="1">
      <c r="BP56673" s="90"/>
    </row>
    <row r="56674" spans="68:68" customFormat="1">
      <c r="BP56674" s="90"/>
    </row>
    <row r="56675" spans="68:68" customFormat="1">
      <c r="BP56675" s="90"/>
    </row>
    <row r="56676" spans="68:68" customFormat="1">
      <c r="BP56676" s="90"/>
    </row>
    <row r="56677" spans="68:68" customFormat="1">
      <c r="BP56677" s="90"/>
    </row>
    <row r="56678" spans="68:68" customFormat="1">
      <c r="BP56678" s="90"/>
    </row>
    <row r="56679" spans="68:68" customFormat="1">
      <c r="BP56679" s="90"/>
    </row>
    <row r="56680" spans="68:68" customFormat="1">
      <c r="BP56680" s="90"/>
    </row>
    <row r="56681" spans="68:68" customFormat="1">
      <c r="BP56681" s="90"/>
    </row>
    <row r="56682" spans="68:68" customFormat="1">
      <c r="BP56682" s="90"/>
    </row>
    <row r="56683" spans="68:68" customFormat="1">
      <c r="BP56683" s="90"/>
    </row>
    <row r="56684" spans="68:68" customFormat="1">
      <c r="BP56684" s="90"/>
    </row>
    <row r="56685" spans="68:68" customFormat="1">
      <c r="BP56685" s="90"/>
    </row>
    <row r="56686" spans="68:68" customFormat="1">
      <c r="BP56686" s="90"/>
    </row>
    <row r="56687" spans="68:68" customFormat="1">
      <c r="BP56687" s="90"/>
    </row>
    <row r="56688" spans="68:68" customFormat="1">
      <c r="BP56688" s="90"/>
    </row>
    <row r="56689" spans="68:68" customFormat="1">
      <c r="BP56689" s="90"/>
    </row>
    <row r="56690" spans="68:68" customFormat="1">
      <c r="BP56690" s="90"/>
    </row>
    <row r="56691" spans="68:68" customFormat="1">
      <c r="BP56691" s="90"/>
    </row>
    <row r="56692" spans="68:68" customFormat="1">
      <c r="BP56692" s="90"/>
    </row>
    <row r="56693" spans="68:68" customFormat="1">
      <c r="BP56693" s="90"/>
    </row>
    <row r="56694" spans="68:68" customFormat="1">
      <c r="BP56694" s="90"/>
    </row>
    <row r="56695" spans="68:68" customFormat="1">
      <c r="BP56695" s="90"/>
    </row>
    <row r="56696" spans="68:68" customFormat="1">
      <c r="BP56696" s="90"/>
    </row>
    <row r="56697" spans="68:68" customFormat="1">
      <c r="BP56697" s="90"/>
    </row>
    <row r="56698" spans="68:68" customFormat="1">
      <c r="BP56698" s="90"/>
    </row>
    <row r="56699" spans="68:68" customFormat="1">
      <c r="BP56699" s="90"/>
    </row>
    <row r="56700" spans="68:68" customFormat="1">
      <c r="BP56700" s="90"/>
    </row>
    <row r="56701" spans="68:68" customFormat="1">
      <c r="BP56701" s="90"/>
    </row>
    <row r="56702" spans="68:68" customFormat="1">
      <c r="BP56702" s="90"/>
    </row>
    <row r="56703" spans="68:68" customFormat="1">
      <c r="BP56703" s="90"/>
    </row>
    <row r="56704" spans="68:68" customFormat="1">
      <c r="BP56704" s="90"/>
    </row>
    <row r="56705" spans="68:68" customFormat="1">
      <c r="BP56705" s="90"/>
    </row>
    <row r="56706" spans="68:68" customFormat="1">
      <c r="BP56706" s="90"/>
    </row>
    <row r="56707" spans="68:68" customFormat="1">
      <c r="BP56707" s="90"/>
    </row>
    <row r="56708" spans="68:68" customFormat="1">
      <c r="BP56708" s="90"/>
    </row>
    <row r="56709" spans="68:68" customFormat="1">
      <c r="BP56709" s="90"/>
    </row>
    <row r="56710" spans="68:68" customFormat="1">
      <c r="BP56710" s="90"/>
    </row>
    <row r="56711" spans="68:68" customFormat="1">
      <c r="BP56711" s="90"/>
    </row>
    <row r="56712" spans="68:68" customFormat="1">
      <c r="BP56712" s="90"/>
    </row>
    <row r="56713" spans="68:68" customFormat="1">
      <c r="BP56713" s="90"/>
    </row>
    <row r="56714" spans="68:68" customFormat="1">
      <c r="BP56714" s="90"/>
    </row>
    <row r="56715" spans="68:68" customFormat="1">
      <c r="BP56715" s="90"/>
    </row>
    <row r="56716" spans="68:68" customFormat="1">
      <c r="BP56716" s="90"/>
    </row>
    <row r="56717" spans="68:68" customFormat="1">
      <c r="BP56717" s="90"/>
    </row>
    <row r="56718" spans="68:68" customFormat="1">
      <c r="BP56718" s="90"/>
    </row>
    <row r="56719" spans="68:68" customFormat="1">
      <c r="BP56719" s="90"/>
    </row>
    <row r="56720" spans="68:68" customFormat="1">
      <c r="BP56720" s="90"/>
    </row>
    <row r="56721" spans="68:68" customFormat="1">
      <c r="BP56721" s="90"/>
    </row>
    <row r="56722" spans="68:68" customFormat="1">
      <c r="BP56722" s="90"/>
    </row>
    <row r="56723" spans="68:68" customFormat="1">
      <c r="BP56723" s="90"/>
    </row>
    <row r="56724" spans="68:68" customFormat="1">
      <c r="BP56724" s="90"/>
    </row>
    <row r="56725" spans="68:68" customFormat="1">
      <c r="BP56725" s="90"/>
    </row>
    <row r="56726" spans="68:68" customFormat="1">
      <c r="BP56726" s="90"/>
    </row>
    <row r="56727" spans="68:68" customFormat="1">
      <c r="BP56727" s="90"/>
    </row>
    <row r="56728" spans="68:68" customFormat="1">
      <c r="BP56728" s="90"/>
    </row>
    <row r="56729" spans="68:68" customFormat="1">
      <c r="BP56729" s="90"/>
    </row>
    <row r="56730" spans="68:68" customFormat="1">
      <c r="BP56730" s="90"/>
    </row>
    <row r="56731" spans="68:68" customFormat="1">
      <c r="BP56731" s="90"/>
    </row>
    <row r="56732" spans="68:68" customFormat="1">
      <c r="BP56732" s="90"/>
    </row>
    <row r="56733" spans="68:68" customFormat="1">
      <c r="BP56733" s="90"/>
    </row>
    <row r="56734" spans="68:68" customFormat="1">
      <c r="BP56734" s="90"/>
    </row>
    <row r="56735" spans="68:68" customFormat="1">
      <c r="BP56735" s="90"/>
    </row>
    <row r="56736" spans="68:68" customFormat="1">
      <c r="BP56736" s="90"/>
    </row>
    <row r="56737" spans="68:68" customFormat="1">
      <c r="BP56737" s="90"/>
    </row>
    <row r="56738" spans="68:68" customFormat="1">
      <c r="BP56738" s="90"/>
    </row>
    <row r="56739" spans="68:68" customFormat="1">
      <c r="BP56739" s="90"/>
    </row>
    <row r="56740" spans="68:68" customFormat="1">
      <c r="BP56740" s="90"/>
    </row>
    <row r="56741" spans="68:68" customFormat="1">
      <c r="BP56741" s="90"/>
    </row>
    <row r="56742" spans="68:68" customFormat="1">
      <c r="BP56742" s="90"/>
    </row>
    <row r="56743" spans="68:68" customFormat="1">
      <c r="BP56743" s="90"/>
    </row>
    <row r="56744" spans="68:68" customFormat="1">
      <c r="BP56744" s="90"/>
    </row>
    <row r="56745" spans="68:68" customFormat="1">
      <c r="BP56745" s="90"/>
    </row>
    <row r="56746" spans="68:68" customFormat="1">
      <c r="BP56746" s="90"/>
    </row>
    <row r="56747" spans="68:68" customFormat="1">
      <c r="BP56747" s="90"/>
    </row>
    <row r="56748" spans="68:68" customFormat="1">
      <c r="BP56748" s="90"/>
    </row>
    <row r="56749" spans="68:68" customFormat="1">
      <c r="BP56749" s="90"/>
    </row>
    <row r="56750" spans="68:68" customFormat="1">
      <c r="BP56750" s="90"/>
    </row>
    <row r="56751" spans="68:68" customFormat="1">
      <c r="BP56751" s="90"/>
    </row>
    <row r="56752" spans="68:68" customFormat="1">
      <c r="BP56752" s="90"/>
    </row>
    <row r="56753" spans="68:68" customFormat="1">
      <c r="BP56753" s="90"/>
    </row>
    <row r="56754" spans="68:68" customFormat="1">
      <c r="BP56754" s="90"/>
    </row>
    <row r="56755" spans="68:68" customFormat="1">
      <c r="BP56755" s="90"/>
    </row>
    <row r="56756" spans="68:68" customFormat="1">
      <c r="BP56756" s="90"/>
    </row>
    <row r="56757" spans="68:68" customFormat="1">
      <c r="BP56757" s="90"/>
    </row>
    <row r="56758" spans="68:68" customFormat="1">
      <c r="BP56758" s="90"/>
    </row>
    <row r="56759" spans="68:68" customFormat="1">
      <c r="BP56759" s="90"/>
    </row>
    <row r="56760" spans="68:68" customFormat="1">
      <c r="BP56760" s="90"/>
    </row>
    <row r="56761" spans="68:68" customFormat="1">
      <c r="BP56761" s="90"/>
    </row>
    <row r="56762" spans="68:68" customFormat="1">
      <c r="BP56762" s="90"/>
    </row>
    <row r="56763" spans="68:68" customFormat="1">
      <c r="BP56763" s="90"/>
    </row>
    <row r="56764" spans="68:68" customFormat="1">
      <c r="BP56764" s="90"/>
    </row>
    <row r="56765" spans="68:68" customFormat="1">
      <c r="BP56765" s="90"/>
    </row>
    <row r="56766" spans="68:68" customFormat="1">
      <c r="BP56766" s="90"/>
    </row>
    <row r="56767" spans="68:68" customFormat="1">
      <c r="BP56767" s="90"/>
    </row>
    <row r="56768" spans="68:68" customFormat="1">
      <c r="BP56768" s="90"/>
    </row>
    <row r="56769" spans="68:68" customFormat="1">
      <c r="BP56769" s="90"/>
    </row>
    <row r="56770" spans="68:68" customFormat="1">
      <c r="BP56770" s="90"/>
    </row>
    <row r="56771" spans="68:68" customFormat="1">
      <c r="BP56771" s="90"/>
    </row>
    <row r="56772" spans="68:68" customFormat="1">
      <c r="BP56772" s="90"/>
    </row>
    <row r="56773" spans="68:68" customFormat="1">
      <c r="BP56773" s="90"/>
    </row>
    <row r="56774" spans="68:68" customFormat="1">
      <c r="BP56774" s="90"/>
    </row>
    <row r="56775" spans="68:68" customFormat="1">
      <c r="BP56775" s="90"/>
    </row>
    <row r="56776" spans="68:68" customFormat="1">
      <c r="BP56776" s="90"/>
    </row>
    <row r="56777" spans="68:68" customFormat="1">
      <c r="BP56777" s="90"/>
    </row>
    <row r="56778" spans="68:68" customFormat="1">
      <c r="BP56778" s="90"/>
    </row>
    <row r="56779" spans="68:68" customFormat="1">
      <c r="BP56779" s="90"/>
    </row>
    <row r="56780" spans="68:68" customFormat="1">
      <c r="BP56780" s="90"/>
    </row>
    <row r="56781" spans="68:68" customFormat="1">
      <c r="BP56781" s="90"/>
    </row>
    <row r="56782" spans="68:68" customFormat="1">
      <c r="BP56782" s="90"/>
    </row>
    <row r="56783" spans="68:68" customFormat="1">
      <c r="BP56783" s="90"/>
    </row>
    <row r="56784" spans="68:68" customFormat="1">
      <c r="BP56784" s="90"/>
    </row>
    <row r="56785" spans="68:68" customFormat="1">
      <c r="BP56785" s="90"/>
    </row>
    <row r="56786" spans="68:68" customFormat="1">
      <c r="BP56786" s="90"/>
    </row>
    <row r="56787" spans="68:68" customFormat="1">
      <c r="BP56787" s="90"/>
    </row>
    <row r="56788" spans="68:68" customFormat="1">
      <c r="BP56788" s="90"/>
    </row>
    <row r="56789" spans="68:68" customFormat="1">
      <c r="BP56789" s="90"/>
    </row>
    <row r="56790" spans="68:68" customFormat="1">
      <c r="BP56790" s="90"/>
    </row>
    <row r="56791" spans="68:68" customFormat="1">
      <c r="BP56791" s="90"/>
    </row>
    <row r="56792" spans="68:68" customFormat="1">
      <c r="BP56792" s="90"/>
    </row>
    <row r="56793" spans="68:68" customFormat="1">
      <c r="BP56793" s="90"/>
    </row>
    <row r="56794" spans="68:68" customFormat="1">
      <c r="BP56794" s="90"/>
    </row>
    <row r="56795" spans="68:68" customFormat="1">
      <c r="BP56795" s="90"/>
    </row>
    <row r="56796" spans="68:68" customFormat="1">
      <c r="BP56796" s="90"/>
    </row>
    <row r="56797" spans="68:68" customFormat="1">
      <c r="BP56797" s="90"/>
    </row>
    <row r="56798" spans="68:68" customFormat="1">
      <c r="BP56798" s="90"/>
    </row>
    <row r="56799" spans="68:68" customFormat="1">
      <c r="BP56799" s="90"/>
    </row>
    <row r="56800" spans="68:68" customFormat="1">
      <c r="BP56800" s="90"/>
    </row>
    <row r="56801" spans="68:68" customFormat="1">
      <c r="BP56801" s="90"/>
    </row>
    <row r="56802" spans="68:68" customFormat="1">
      <c r="BP56802" s="90"/>
    </row>
    <row r="56803" spans="68:68" customFormat="1">
      <c r="BP56803" s="90"/>
    </row>
    <row r="56804" spans="68:68" customFormat="1">
      <c r="BP56804" s="90"/>
    </row>
    <row r="56805" spans="68:68" customFormat="1">
      <c r="BP56805" s="90"/>
    </row>
    <row r="56806" spans="68:68" customFormat="1">
      <c r="BP56806" s="90"/>
    </row>
    <row r="56807" spans="68:68" customFormat="1">
      <c r="BP56807" s="90"/>
    </row>
    <row r="56808" spans="68:68" customFormat="1">
      <c r="BP56808" s="90"/>
    </row>
    <row r="56809" spans="68:68" customFormat="1">
      <c r="BP56809" s="90"/>
    </row>
    <row r="56810" spans="68:68" customFormat="1">
      <c r="BP56810" s="90"/>
    </row>
    <row r="56811" spans="68:68" customFormat="1">
      <c r="BP56811" s="90"/>
    </row>
    <row r="56812" spans="68:68" customFormat="1">
      <c r="BP56812" s="90"/>
    </row>
    <row r="56813" spans="68:68" customFormat="1">
      <c r="BP56813" s="90"/>
    </row>
    <row r="56814" spans="68:68" customFormat="1">
      <c r="BP56814" s="90"/>
    </row>
    <row r="56815" spans="68:68" customFormat="1">
      <c r="BP56815" s="90"/>
    </row>
    <row r="56816" spans="68:68" customFormat="1">
      <c r="BP56816" s="90"/>
    </row>
    <row r="56817" spans="68:68" customFormat="1">
      <c r="BP56817" s="90"/>
    </row>
    <row r="56818" spans="68:68" customFormat="1">
      <c r="BP56818" s="90"/>
    </row>
    <row r="56819" spans="68:68" customFormat="1">
      <c r="BP56819" s="90"/>
    </row>
    <row r="56820" spans="68:68" customFormat="1">
      <c r="BP56820" s="90"/>
    </row>
    <row r="56821" spans="68:68" customFormat="1">
      <c r="BP56821" s="90"/>
    </row>
    <row r="56822" spans="68:68" customFormat="1">
      <c r="BP56822" s="90"/>
    </row>
    <row r="56823" spans="68:68" customFormat="1">
      <c r="BP56823" s="90"/>
    </row>
    <row r="56824" spans="68:68" customFormat="1">
      <c r="BP56824" s="90"/>
    </row>
    <row r="56825" spans="68:68" customFormat="1">
      <c r="BP56825" s="90"/>
    </row>
    <row r="56826" spans="68:68" customFormat="1">
      <c r="BP56826" s="90"/>
    </row>
    <row r="56827" spans="68:68" customFormat="1">
      <c r="BP56827" s="90"/>
    </row>
    <row r="56828" spans="68:68" customFormat="1">
      <c r="BP56828" s="90"/>
    </row>
    <row r="56829" spans="68:68" customFormat="1">
      <c r="BP56829" s="90"/>
    </row>
    <row r="56830" spans="68:68" customFormat="1">
      <c r="BP56830" s="90"/>
    </row>
    <row r="56831" spans="68:68" customFormat="1">
      <c r="BP56831" s="90"/>
    </row>
    <row r="56832" spans="68:68" customFormat="1">
      <c r="BP56832" s="90"/>
    </row>
    <row r="56833" spans="68:68" customFormat="1">
      <c r="BP56833" s="90"/>
    </row>
    <row r="56834" spans="68:68" customFormat="1">
      <c r="BP56834" s="90"/>
    </row>
    <row r="56835" spans="68:68" customFormat="1">
      <c r="BP56835" s="90"/>
    </row>
    <row r="56836" spans="68:68" customFormat="1">
      <c r="BP56836" s="90"/>
    </row>
    <row r="56837" spans="68:68" customFormat="1">
      <c r="BP56837" s="90"/>
    </row>
    <row r="56838" spans="68:68" customFormat="1">
      <c r="BP56838" s="90"/>
    </row>
    <row r="56839" spans="68:68" customFormat="1">
      <c r="BP56839" s="90"/>
    </row>
    <row r="56840" spans="68:68" customFormat="1">
      <c r="BP56840" s="90"/>
    </row>
    <row r="56841" spans="68:68" customFormat="1">
      <c r="BP56841" s="90"/>
    </row>
    <row r="56842" spans="68:68" customFormat="1">
      <c r="BP56842" s="90"/>
    </row>
    <row r="56843" spans="68:68" customFormat="1">
      <c r="BP56843" s="90"/>
    </row>
    <row r="56844" spans="68:68" customFormat="1">
      <c r="BP56844" s="90"/>
    </row>
    <row r="56845" spans="68:68" customFormat="1">
      <c r="BP56845" s="90"/>
    </row>
    <row r="56846" spans="68:68" customFormat="1">
      <c r="BP56846" s="90"/>
    </row>
    <row r="56847" spans="68:68" customFormat="1">
      <c r="BP56847" s="90"/>
    </row>
    <row r="56848" spans="68:68" customFormat="1">
      <c r="BP56848" s="90"/>
    </row>
    <row r="56849" spans="68:68" customFormat="1">
      <c r="BP56849" s="90"/>
    </row>
    <row r="56850" spans="68:68" customFormat="1">
      <c r="BP56850" s="90"/>
    </row>
    <row r="56851" spans="68:68" customFormat="1">
      <c r="BP56851" s="90"/>
    </row>
    <row r="56852" spans="68:68" customFormat="1">
      <c r="BP56852" s="90"/>
    </row>
    <row r="56853" spans="68:68" customFormat="1">
      <c r="BP56853" s="90"/>
    </row>
    <row r="56854" spans="68:68" customFormat="1">
      <c r="BP56854" s="90"/>
    </row>
    <row r="56855" spans="68:68" customFormat="1">
      <c r="BP56855" s="90"/>
    </row>
    <row r="56856" spans="68:68" customFormat="1">
      <c r="BP56856" s="90"/>
    </row>
    <row r="56857" spans="68:68" customFormat="1">
      <c r="BP56857" s="90"/>
    </row>
    <row r="56858" spans="68:68" customFormat="1">
      <c r="BP56858" s="90"/>
    </row>
    <row r="56859" spans="68:68" customFormat="1">
      <c r="BP56859" s="90"/>
    </row>
    <row r="56860" spans="68:68" customFormat="1">
      <c r="BP56860" s="90"/>
    </row>
    <row r="56861" spans="68:68" customFormat="1">
      <c r="BP56861" s="90"/>
    </row>
    <row r="56862" spans="68:68" customFormat="1">
      <c r="BP56862" s="90"/>
    </row>
    <row r="56863" spans="68:68" customFormat="1">
      <c r="BP56863" s="90"/>
    </row>
    <row r="56864" spans="68:68" customFormat="1">
      <c r="BP56864" s="90"/>
    </row>
    <row r="56865" spans="68:68" customFormat="1">
      <c r="BP56865" s="90"/>
    </row>
    <row r="56866" spans="68:68" customFormat="1">
      <c r="BP56866" s="90"/>
    </row>
    <row r="56867" spans="68:68" customFormat="1">
      <c r="BP56867" s="90"/>
    </row>
    <row r="56868" spans="68:68" customFormat="1">
      <c r="BP56868" s="90"/>
    </row>
    <row r="56869" spans="68:68" customFormat="1">
      <c r="BP56869" s="90"/>
    </row>
    <row r="56870" spans="68:68" customFormat="1">
      <c r="BP56870" s="90"/>
    </row>
    <row r="56871" spans="68:68" customFormat="1">
      <c r="BP56871" s="90"/>
    </row>
    <row r="56872" spans="68:68" customFormat="1">
      <c r="BP56872" s="90"/>
    </row>
    <row r="56873" spans="68:68" customFormat="1">
      <c r="BP56873" s="90"/>
    </row>
    <row r="56874" spans="68:68" customFormat="1">
      <c r="BP56874" s="90"/>
    </row>
    <row r="56875" spans="68:68" customFormat="1">
      <c r="BP56875" s="90"/>
    </row>
    <row r="56876" spans="68:68" customFormat="1">
      <c r="BP56876" s="90"/>
    </row>
    <row r="56877" spans="68:68" customFormat="1">
      <c r="BP56877" s="90"/>
    </row>
    <row r="56878" spans="68:68" customFormat="1">
      <c r="BP56878" s="90"/>
    </row>
    <row r="56879" spans="68:68" customFormat="1">
      <c r="BP56879" s="90"/>
    </row>
    <row r="56880" spans="68:68" customFormat="1">
      <c r="BP56880" s="90"/>
    </row>
    <row r="56881" spans="68:68" customFormat="1">
      <c r="BP56881" s="90"/>
    </row>
    <row r="56882" spans="68:68" customFormat="1">
      <c r="BP56882" s="90"/>
    </row>
    <row r="56883" spans="68:68" customFormat="1">
      <c r="BP56883" s="90"/>
    </row>
    <row r="56884" spans="68:68" customFormat="1">
      <c r="BP56884" s="90"/>
    </row>
    <row r="56885" spans="68:68" customFormat="1">
      <c r="BP56885" s="90"/>
    </row>
    <row r="56886" spans="68:68" customFormat="1">
      <c r="BP56886" s="90"/>
    </row>
    <row r="56887" spans="68:68" customFormat="1">
      <c r="BP56887" s="90"/>
    </row>
    <row r="56888" spans="68:68" customFormat="1">
      <c r="BP56888" s="90"/>
    </row>
    <row r="56889" spans="68:68" customFormat="1">
      <c r="BP56889" s="90"/>
    </row>
    <row r="56890" spans="68:68" customFormat="1">
      <c r="BP56890" s="90"/>
    </row>
    <row r="56891" spans="68:68" customFormat="1">
      <c r="BP56891" s="90"/>
    </row>
    <row r="56892" spans="68:68" customFormat="1">
      <c r="BP56892" s="90"/>
    </row>
    <row r="56893" spans="68:68" customFormat="1">
      <c r="BP56893" s="90"/>
    </row>
    <row r="56894" spans="68:68" customFormat="1">
      <c r="BP56894" s="90"/>
    </row>
    <row r="56895" spans="68:68" customFormat="1">
      <c r="BP56895" s="90"/>
    </row>
    <row r="56896" spans="68:68" customFormat="1">
      <c r="BP56896" s="90"/>
    </row>
    <row r="56897" spans="68:68" customFormat="1">
      <c r="BP56897" s="90"/>
    </row>
    <row r="56898" spans="68:68" customFormat="1">
      <c r="BP56898" s="90"/>
    </row>
    <row r="56899" spans="68:68" customFormat="1">
      <c r="BP56899" s="90"/>
    </row>
    <row r="56900" spans="68:68" customFormat="1">
      <c r="BP56900" s="90"/>
    </row>
    <row r="56901" spans="68:68" customFormat="1">
      <c r="BP56901" s="90"/>
    </row>
    <row r="56902" spans="68:68" customFormat="1">
      <c r="BP56902" s="90"/>
    </row>
    <row r="56903" spans="68:68" customFormat="1">
      <c r="BP56903" s="90"/>
    </row>
    <row r="56904" spans="68:68" customFormat="1">
      <c r="BP56904" s="90"/>
    </row>
    <row r="56905" spans="68:68" customFormat="1">
      <c r="BP56905" s="90"/>
    </row>
    <row r="56906" spans="68:68" customFormat="1">
      <c r="BP56906" s="90"/>
    </row>
    <row r="56907" spans="68:68" customFormat="1">
      <c r="BP56907" s="90"/>
    </row>
    <row r="56908" spans="68:68" customFormat="1">
      <c r="BP56908" s="90"/>
    </row>
    <row r="56909" spans="68:68" customFormat="1">
      <c r="BP56909" s="90"/>
    </row>
    <row r="56910" spans="68:68" customFormat="1">
      <c r="BP56910" s="90"/>
    </row>
    <row r="56911" spans="68:68" customFormat="1">
      <c r="BP56911" s="90"/>
    </row>
    <row r="56912" spans="68:68" customFormat="1">
      <c r="BP56912" s="90"/>
    </row>
    <row r="56913" spans="68:68" customFormat="1">
      <c r="BP56913" s="90"/>
    </row>
    <row r="56914" spans="68:68" customFormat="1">
      <c r="BP56914" s="90"/>
    </row>
    <row r="56915" spans="68:68" customFormat="1">
      <c r="BP56915" s="90"/>
    </row>
    <row r="56916" spans="68:68" customFormat="1">
      <c r="BP56916" s="90"/>
    </row>
    <row r="56917" spans="68:68" customFormat="1">
      <c r="BP56917" s="90"/>
    </row>
    <row r="56918" spans="68:68" customFormat="1">
      <c r="BP56918" s="90"/>
    </row>
    <row r="56919" spans="68:68" customFormat="1">
      <c r="BP56919" s="90"/>
    </row>
    <row r="56920" spans="68:68" customFormat="1">
      <c r="BP56920" s="90"/>
    </row>
    <row r="56921" spans="68:68" customFormat="1">
      <c r="BP56921" s="90"/>
    </row>
    <row r="56922" spans="68:68" customFormat="1">
      <c r="BP56922" s="90"/>
    </row>
    <row r="56923" spans="68:68" customFormat="1">
      <c r="BP56923" s="90"/>
    </row>
    <row r="56924" spans="68:68" customFormat="1">
      <c r="BP56924" s="90"/>
    </row>
    <row r="56925" spans="68:68" customFormat="1">
      <c r="BP56925" s="90"/>
    </row>
    <row r="56926" spans="68:68" customFormat="1">
      <c r="BP56926" s="90"/>
    </row>
    <row r="56927" spans="68:68" customFormat="1">
      <c r="BP56927" s="90"/>
    </row>
    <row r="56928" spans="68:68" customFormat="1">
      <c r="BP56928" s="90"/>
    </row>
    <row r="56929" spans="68:68" customFormat="1">
      <c r="BP56929" s="90"/>
    </row>
    <row r="56930" spans="68:68" customFormat="1">
      <c r="BP56930" s="90"/>
    </row>
    <row r="56931" spans="68:68" customFormat="1">
      <c r="BP56931" s="90"/>
    </row>
    <row r="56932" spans="68:68" customFormat="1">
      <c r="BP56932" s="90"/>
    </row>
    <row r="56933" spans="68:68" customFormat="1">
      <c r="BP56933" s="90"/>
    </row>
    <row r="56934" spans="68:68" customFormat="1">
      <c r="BP56934" s="90"/>
    </row>
    <row r="56935" spans="68:68" customFormat="1">
      <c r="BP56935" s="90"/>
    </row>
    <row r="56936" spans="68:68" customFormat="1">
      <c r="BP56936" s="90"/>
    </row>
    <row r="56937" spans="68:68" customFormat="1">
      <c r="BP56937" s="90"/>
    </row>
    <row r="56938" spans="68:68" customFormat="1">
      <c r="BP56938" s="90"/>
    </row>
    <row r="56939" spans="68:68" customFormat="1">
      <c r="BP56939" s="90"/>
    </row>
    <row r="56940" spans="68:68" customFormat="1">
      <c r="BP56940" s="90"/>
    </row>
    <row r="56941" spans="68:68" customFormat="1">
      <c r="BP56941" s="90"/>
    </row>
    <row r="56942" spans="68:68" customFormat="1">
      <c r="BP56942" s="90"/>
    </row>
    <row r="56943" spans="68:68" customFormat="1">
      <c r="BP56943" s="90"/>
    </row>
    <row r="56944" spans="68:68" customFormat="1">
      <c r="BP56944" s="90"/>
    </row>
    <row r="56945" spans="68:68" customFormat="1">
      <c r="BP56945" s="90"/>
    </row>
    <row r="56946" spans="68:68" customFormat="1">
      <c r="BP56946" s="90"/>
    </row>
    <row r="56947" spans="68:68" customFormat="1">
      <c r="BP56947" s="90"/>
    </row>
    <row r="56948" spans="68:68" customFormat="1">
      <c r="BP56948" s="90"/>
    </row>
    <row r="56949" spans="68:68" customFormat="1">
      <c r="BP56949" s="90"/>
    </row>
    <row r="56950" spans="68:68" customFormat="1">
      <c r="BP56950" s="90"/>
    </row>
    <row r="56951" spans="68:68" customFormat="1">
      <c r="BP56951" s="90"/>
    </row>
    <row r="56952" spans="68:68" customFormat="1">
      <c r="BP56952" s="90"/>
    </row>
    <row r="56953" spans="68:68" customFormat="1">
      <c r="BP56953" s="90"/>
    </row>
    <row r="56954" spans="68:68" customFormat="1">
      <c r="BP56954" s="90"/>
    </row>
    <row r="56955" spans="68:68" customFormat="1">
      <c r="BP56955" s="90"/>
    </row>
    <row r="56956" spans="68:68" customFormat="1">
      <c r="BP56956" s="90"/>
    </row>
    <row r="56957" spans="68:68" customFormat="1">
      <c r="BP56957" s="90"/>
    </row>
    <row r="56958" spans="68:68" customFormat="1">
      <c r="BP56958" s="90"/>
    </row>
    <row r="56959" spans="68:68" customFormat="1">
      <c r="BP56959" s="90"/>
    </row>
    <row r="56960" spans="68:68" customFormat="1">
      <c r="BP56960" s="90"/>
    </row>
    <row r="56961" spans="68:68" customFormat="1">
      <c r="BP56961" s="90"/>
    </row>
    <row r="56962" spans="68:68" customFormat="1">
      <c r="BP56962" s="90"/>
    </row>
    <row r="56963" spans="68:68" customFormat="1">
      <c r="BP56963" s="90"/>
    </row>
    <row r="56964" spans="68:68" customFormat="1">
      <c r="BP56964" s="90"/>
    </row>
    <row r="56965" spans="68:68" customFormat="1">
      <c r="BP56965" s="90"/>
    </row>
    <row r="56966" spans="68:68" customFormat="1">
      <c r="BP56966" s="90"/>
    </row>
    <row r="56967" spans="68:68" customFormat="1">
      <c r="BP56967" s="90"/>
    </row>
    <row r="56968" spans="68:68" customFormat="1">
      <c r="BP56968" s="90"/>
    </row>
    <row r="56969" spans="68:68" customFormat="1">
      <c r="BP56969" s="90"/>
    </row>
    <row r="56970" spans="68:68" customFormat="1">
      <c r="BP56970" s="90"/>
    </row>
    <row r="56971" spans="68:68" customFormat="1">
      <c r="BP56971" s="90"/>
    </row>
    <row r="56972" spans="68:68" customFormat="1">
      <c r="BP56972" s="90"/>
    </row>
    <row r="56973" spans="68:68" customFormat="1">
      <c r="BP56973" s="90"/>
    </row>
    <row r="56974" spans="68:68" customFormat="1">
      <c r="BP56974" s="90"/>
    </row>
    <row r="56975" spans="68:68" customFormat="1">
      <c r="BP56975" s="90"/>
    </row>
    <row r="56976" spans="68:68" customFormat="1">
      <c r="BP56976" s="90"/>
    </row>
    <row r="56977" spans="68:68" customFormat="1">
      <c r="BP56977" s="90"/>
    </row>
    <row r="56978" spans="68:68" customFormat="1">
      <c r="BP56978" s="90"/>
    </row>
    <row r="56979" spans="68:68" customFormat="1">
      <c r="BP56979" s="90"/>
    </row>
    <row r="56980" spans="68:68" customFormat="1">
      <c r="BP56980" s="90"/>
    </row>
    <row r="56981" spans="68:68" customFormat="1">
      <c r="BP56981" s="90"/>
    </row>
    <row r="56982" spans="68:68" customFormat="1">
      <c r="BP56982" s="90"/>
    </row>
    <row r="56983" spans="68:68" customFormat="1">
      <c r="BP56983" s="90"/>
    </row>
    <row r="56984" spans="68:68" customFormat="1">
      <c r="BP56984" s="90"/>
    </row>
    <row r="56985" spans="68:68" customFormat="1">
      <c r="BP56985" s="90"/>
    </row>
    <row r="56986" spans="68:68" customFormat="1">
      <c r="BP56986" s="90"/>
    </row>
    <row r="56987" spans="68:68" customFormat="1">
      <c r="BP56987" s="90"/>
    </row>
    <row r="56988" spans="68:68" customFormat="1">
      <c r="BP56988" s="90"/>
    </row>
    <row r="56989" spans="68:68" customFormat="1">
      <c r="BP56989" s="90"/>
    </row>
    <row r="56990" spans="68:68" customFormat="1">
      <c r="BP56990" s="90"/>
    </row>
    <row r="56991" spans="68:68" customFormat="1">
      <c r="BP56991" s="90"/>
    </row>
    <row r="56992" spans="68:68" customFormat="1">
      <c r="BP56992" s="90"/>
    </row>
    <row r="56993" spans="68:68" customFormat="1">
      <c r="BP56993" s="90"/>
    </row>
    <row r="56994" spans="68:68" customFormat="1">
      <c r="BP56994" s="90"/>
    </row>
    <row r="56995" spans="68:68" customFormat="1">
      <c r="BP56995" s="90"/>
    </row>
    <row r="56996" spans="68:68" customFormat="1">
      <c r="BP56996" s="90"/>
    </row>
    <row r="56997" spans="68:68" customFormat="1">
      <c r="BP56997" s="90"/>
    </row>
    <row r="56998" spans="68:68" customFormat="1">
      <c r="BP56998" s="90"/>
    </row>
    <row r="56999" spans="68:68" customFormat="1">
      <c r="BP56999" s="90"/>
    </row>
    <row r="57000" spans="68:68" customFormat="1">
      <c r="BP57000" s="90"/>
    </row>
    <row r="57001" spans="68:68" customFormat="1">
      <c r="BP57001" s="90"/>
    </row>
    <row r="57002" spans="68:68" customFormat="1">
      <c r="BP57002" s="90"/>
    </row>
    <row r="57003" spans="68:68" customFormat="1">
      <c r="BP57003" s="90"/>
    </row>
    <row r="57004" spans="68:68" customFormat="1">
      <c r="BP57004" s="90"/>
    </row>
    <row r="57005" spans="68:68" customFormat="1">
      <c r="BP57005" s="90"/>
    </row>
    <row r="57006" spans="68:68" customFormat="1">
      <c r="BP57006" s="90"/>
    </row>
    <row r="57007" spans="68:68" customFormat="1">
      <c r="BP57007" s="90"/>
    </row>
    <row r="57008" spans="68:68" customFormat="1">
      <c r="BP57008" s="90"/>
    </row>
    <row r="57009" spans="68:68" customFormat="1">
      <c r="BP57009" s="90"/>
    </row>
    <row r="57010" spans="68:68" customFormat="1">
      <c r="BP57010" s="90"/>
    </row>
    <row r="57011" spans="68:68" customFormat="1">
      <c r="BP57011" s="90"/>
    </row>
    <row r="57012" spans="68:68" customFormat="1">
      <c r="BP57012" s="90"/>
    </row>
    <row r="57013" spans="68:68" customFormat="1">
      <c r="BP57013" s="90"/>
    </row>
    <row r="57014" spans="68:68" customFormat="1">
      <c r="BP57014" s="90"/>
    </row>
    <row r="57015" spans="68:68" customFormat="1">
      <c r="BP57015" s="90"/>
    </row>
    <row r="57016" spans="68:68" customFormat="1">
      <c r="BP57016" s="90"/>
    </row>
    <row r="57017" spans="68:68" customFormat="1">
      <c r="BP57017" s="90"/>
    </row>
    <row r="57018" spans="68:68" customFormat="1">
      <c r="BP57018" s="90"/>
    </row>
    <row r="57019" spans="68:68" customFormat="1">
      <c r="BP57019" s="90"/>
    </row>
    <row r="57020" spans="68:68" customFormat="1">
      <c r="BP57020" s="90"/>
    </row>
    <row r="57021" spans="68:68" customFormat="1">
      <c r="BP57021" s="90"/>
    </row>
    <row r="57022" spans="68:68" customFormat="1">
      <c r="BP57022" s="90"/>
    </row>
    <row r="57023" spans="68:68" customFormat="1">
      <c r="BP57023" s="90"/>
    </row>
    <row r="57024" spans="68:68" customFormat="1">
      <c r="BP57024" s="90"/>
    </row>
    <row r="57025" spans="68:68" customFormat="1">
      <c r="BP57025" s="90"/>
    </row>
    <row r="57026" spans="68:68" customFormat="1">
      <c r="BP57026" s="90"/>
    </row>
    <row r="57027" spans="68:68" customFormat="1">
      <c r="BP57027" s="90"/>
    </row>
    <row r="57028" spans="68:68" customFormat="1">
      <c r="BP57028" s="90"/>
    </row>
    <row r="57029" spans="68:68" customFormat="1">
      <c r="BP57029" s="90"/>
    </row>
    <row r="57030" spans="68:68" customFormat="1">
      <c r="BP57030" s="90"/>
    </row>
    <row r="57031" spans="68:68" customFormat="1">
      <c r="BP57031" s="90"/>
    </row>
    <row r="57032" spans="68:68" customFormat="1">
      <c r="BP57032" s="90"/>
    </row>
    <row r="57033" spans="68:68" customFormat="1">
      <c r="BP57033" s="90"/>
    </row>
    <row r="57034" spans="68:68" customFormat="1">
      <c r="BP57034" s="90"/>
    </row>
    <row r="57035" spans="68:68" customFormat="1">
      <c r="BP57035" s="90"/>
    </row>
    <row r="57036" spans="68:68" customFormat="1">
      <c r="BP57036" s="90"/>
    </row>
    <row r="57037" spans="68:68" customFormat="1">
      <c r="BP57037" s="90"/>
    </row>
    <row r="57038" spans="68:68" customFormat="1">
      <c r="BP57038" s="90"/>
    </row>
    <row r="57039" spans="68:68" customFormat="1">
      <c r="BP57039" s="90"/>
    </row>
    <row r="57040" spans="68:68" customFormat="1">
      <c r="BP57040" s="90"/>
    </row>
    <row r="57041" spans="68:68" customFormat="1">
      <c r="BP57041" s="90"/>
    </row>
    <row r="57042" spans="68:68" customFormat="1">
      <c r="BP57042" s="90"/>
    </row>
    <row r="57043" spans="68:68" customFormat="1">
      <c r="BP57043" s="90"/>
    </row>
    <row r="57044" spans="68:68" customFormat="1">
      <c r="BP57044" s="90"/>
    </row>
    <row r="57045" spans="68:68" customFormat="1">
      <c r="BP57045" s="90"/>
    </row>
    <row r="57046" spans="68:68" customFormat="1">
      <c r="BP57046" s="90"/>
    </row>
    <row r="57047" spans="68:68" customFormat="1">
      <c r="BP57047" s="90"/>
    </row>
    <row r="57048" spans="68:68" customFormat="1">
      <c r="BP57048" s="90"/>
    </row>
    <row r="57049" spans="68:68" customFormat="1">
      <c r="BP57049" s="90"/>
    </row>
    <row r="57050" spans="68:68" customFormat="1">
      <c r="BP57050" s="90"/>
    </row>
    <row r="57051" spans="68:68" customFormat="1">
      <c r="BP57051" s="90"/>
    </row>
    <row r="57052" spans="68:68" customFormat="1">
      <c r="BP57052" s="90"/>
    </row>
    <row r="57053" spans="68:68" customFormat="1">
      <c r="BP57053" s="90"/>
    </row>
    <row r="57054" spans="68:68" customFormat="1">
      <c r="BP57054" s="90"/>
    </row>
    <row r="57055" spans="68:68" customFormat="1">
      <c r="BP57055" s="90"/>
    </row>
    <row r="57056" spans="68:68" customFormat="1">
      <c r="BP57056" s="90"/>
    </row>
    <row r="57057" spans="68:68" customFormat="1">
      <c r="BP57057" s="90"/>
    </row>
    <row r="57058" spans="68:68" customFormat="1">
      <c r="BP57058" s="90"/>
    </row>
    <row r="57059" spans="68:68" customFormat="1">
      <c r="BP57059" s="90"/>
    </row>
    <row r="57060" spans="68:68" customFormat="1">
      <c r="BP57060" s="90"/>
    </row>
    <row r="57061" spans="68:68" customFormat="1">
      <c r="BP57061" s="90"/>
    </row>
    <row r="57062" spans="68:68" customFormat="1">
      <c r="BP57062" s="90"/>
    </row>
    <row r="57063" spans="68:68" customFormat="1">
      <c r="BP57063" s="90"/>
    </row>
    <row r="57064" spans="68:68" customFormat="1">
      <c r="BP57064" s="90"/>
    </row>
    <row r="57065" spans="68:68" customFormat="1">
      <c r="BP57065" s="90"/>
    </row>
    <row r="57066" spans="68:68" customFormat="1">
      <c r="BP57066" s="90"/>
    </row>
    <row r="57067" spans="68:68" customFormat="1">
      <c r="BP57067" s="90"/>
    </row>
    <row r="57068" spans="68:68" customFormat="1">
      <c r="BP57068" s="90"/>
    </row>
    <row r="57069" spans="68:68" customFormat="1">
      <c r="BP57069" s="90"/>
    </row>
    <row r="57070" spans="68:68" customFormat="1">
      <c r="BP57070" s="90"/>
    </row>
    <row r="57071" spans="68:68" customFormat="1">
      <c r="BP57071" s="90"/>
    </row>
    <row r="57072" spans="68:68" customFormat="1">
      <c r="BP57072" s="90"/>
    </row>
    <row r="57073" spans="68:68" customFormat="1">
      <c r="BP57073" s="90"/>
    </row>
    <row r="57074" spans="68:68" customFormat="1">
      <c r="BP57074" s="90"/>
    </row>
    <row r="57075" spans="68:68" customFormat="1">
      <c r="BP57075" s="90"/>
    </row>
    <row r="57076" spans="68:68" customFormat="1">
      <c r="BP57076" s="90"/>
    </row>
    <row r="57077" spans="68:68" customFormat="1">
      <c r="BP57077" s="90"/>
    </row>
    <row r="57078" spans="68:68" customFormat="1">
      <c r="BP57078" s="90"/>
    </row>
    <row r="57079" spans="68:68" customFormat="1">
      <c r="BP57079" s="90"/>
    </row>
    <row r="57080" spans="68:68" customFormat="1">
      <c r="BP57080" s="90"/>
    </row>
    <row r="57081" spans="68:68" customFormat="1">
      <c r="BP57081" s="90"/>
    </row>
    <row r="57082" spans="68:68" customFormat="1">
      <c r="BP57082" s="90"/>
    </row>
    <row r="57083" spans="68:68" customFormat="1">
      <c r="BP57083" s="90"/>
    </row>
    <row r="57084" spans="68:68" customFormat="1">
      <c r="BP57084" s="90"/>
    </row>
    <row r="57085" spans="68:68" customFormat="1">
      <c r="BP57085" s="90"/>
    </row>
    <row r="57086" spans="68:68" customFormat="1">
      <c r="BP57086" s="90"/>
    </row>
    <row r="57087" spans="68:68" customFormat="1">
      <c r="BP57087" s="90"/>
    </row>
    <row r="57088" spans="68:68" customFormat="1">
      <c r="BP57088" s="90"/>
    </row>
    <row r="57089" spans="68:68" customFormat="1">
      <c r="BP57089" s="90"/>
    </row>
    <row r="57090" spans="68:68" customFormat="1">
      <c r="BP57090" s="90"/>
    </row>
    <row r="57091" spans="68:68" customFormat="1">
      <c r="BP57091" s="90"/>
    </row>
    <row r="57092" spans="68:68" customFormat="1">
      <c r="BP57092" s="90"/>
    </row>
    <row r="57093" spans="68:68" customFormat="1">
      <c r="BP57093" s="90"/>
    </row>
    <row r="57094" spans="68:68" customFormat="1">
      <c r="BP57094" s="90"/>
    </row>
    <row r="57095" spans="68:68" customFormat="1">
      <c r="BP57095" s="90"/>
    </row>
    <row r="57096" spans="68:68" customFormat="1">
      <c r="BP57096" s="90"/>
    </row>
    <row r="57097" spans="68:68" customFormat="1">
      <c r="BP57097" s="90"/>
    </row>
    <row r="57098" spans="68:68" customFormat="1">
      <c r="BP57098" s="90"/>
    </row>
    <row r="57099" spans="68:68" customFormat="1">
      <c r="BP57099" s="90"/>
    </row>
    <row r="57100" spans="68:68" customFormat="1">
      <c r="BP57100" s="90"/>
    </row>
    <row r="57101" spans="68:68" customFormat="1">
      <c r="BP57101" s="90"/>
    </row>
    <row r="57102" spans="68:68" customFormat="1">
      <c r="BP57102" s="90"/>
    </row>
    <row r="57103" spans="68:68" customFormat="1">
      <c r="BP57103" s="90"/>
    </row>
    <row r="57104" spans="68:68" customFormat="1">
      <c r="BP57104" s="90"/>
    </row>
    <row r="57105" spans="68:68" customFormat="1">
      <c r="BP57105" s="90"/>
    </row>
    <row r="57106" spans="68:68" customFormat="1">
      <c r="BP57106" s="90"/>
    </row>
    <row r="57107" spans="68:68" customFormat="1">
      <c r="BP57107" s="90"/>
    </row>
    <row r="57108" spans="68:68" customFormat="1">
      <c r="BP57108" s="90"/>
    </row>
    <row r="57109" spans="68:68" customFormat="1">
      <c r="BP57109" s="90"/>
    </row>
    <row r="57110" spans="68:68" customFormat="1">
      <c r="BP57110" s="90"/>
    </row>
    <row r="57111" spans="68:68" customFormat="1">
      <c r="BP57111" s="90"/>
    </row>
    <row r="57112" spans="68:68" customFormat="1">
      <c r="BP57112" s="90"/>
    </row>
    <row r="57113" spans="68:68" customFormat="1">
      <c r="BP57113" s="90"/>
    </row>
    <row r="57114" spans="68:68" customFormat="1">
      <c r="BP57114" s="90"/>
    </row>
    <row r="57115" spans="68:68" customFormat="1">
      <c r="BP57115" s="90"/>
    </row>
    <row r="57116" spans="68:68" customFormat="1">
      <c r="BP57116" s="90"/>
    </row>
    <row r="57117" spans="68:68" customFormat="1">
      <c r="BP57117" s="90"/>
    </row>
    <row r="57118" spans="68:68" customFormat="1">
      <c r="BP57118" s="90"/>
    </row>
    <row r="57119" spans="68:68" customFormat="1">
      <c r="BP57119" s="90"/>
    </row>
    <row r="57120" spans="68:68" customFormat="1">
      <c r="BP57120" s="90"/>
    </row>
    <row r="57121" spans="68:68" customFormat="1">
      <c r="BP57121" s="90"/>
    </row>
    <row r="57122" spans="68:68" customFormat="1">
      <c r="BP57122" s="90"/>
    </row>
    <row r="57123" spans="68:68" customFormat="1">
      <c r="BP57123" s="90"/>
    </row>
    <row r="57124" spans="68:68" customFormat="1">
      <c r="BP57124" s="90"/>
    </row>
    <row r="57125" spans="68:68" customFormat="1">
      <c r="BP57125" s="90"/>
    </row>
    <row r="57126" spans="68:68" customFormat="1">
      <c r="BP57126" s="90"/>
    </row>
    <row r="57127" spans="68:68" customFormat="1">
      <c r="BP57127" s="90"/>
    </row>
    <row r="57128" spans="68:68" customFormat="1">
      <c r="BP57128" s="90"/>
    </row>
    <row r="57129" spans="68:68" customFormat="1">
      <c r="BP57129" s="90"/>
    </row>
    <row r="57130" spans="68:68" customFormat="1">
      <c r="BP57130" s="90"/>
    </row>
    <row r="57131" spans="68:68" customFormat="1">
      <c r="BP57131" s="90"/>
    </row>
    <row r="57132" spans="68:68" customFormat="1">
      <c r="BP57132" s="90"/>
    </row>
    <row r="57133" spans="68:68" customFormat="1">
      <c r="BP57133" s="90"/>
    </row>
    <row r="57134" spans="68:68" customFormat="1">
      <c r="BP57134" s="90"/>
    </row>
    <row r="57135" spans="68:68" customFormat="1">
      <c r="BP57135" s="90"/>
    </row>
    <row r="57136" spans="68:68" customFormat="1">
      <c r="BP57136" s="90"/>
    </row>
    <row r="57137" spans="68:68" customFormat="1">
      <c r="BP57137" s="90"/>
    </row>
    <row r="57138" spans="68:68" customFormat="1">
      <c r="BP57138" s="90"/>
    </row>
    <row r="57139" spans="68:68" customFormat="1">
      <c r="BP57139" s="90"/>
    </row>
    <row r="57140" spans="68:68" customFormat="1">
      <c r="BP57140" s="90"/>
    </row>
    <row r="57141" spans="68:68" customFormat="1">
      <c r="BP57141" s="90"/>
    </row>
    <row r="57142" spans="68:68" customFormat="1">
      <c r="BP57142" s="90"/>
    </row>
    <row r="57143" spans="68:68" customFormat="1">
      <c r="BP57143" s="90"/>
    </row>
    <row r="57144" spans="68:68" customFormat="1">
      <c r="BP57144" s="90"/>
    </row>
    <row r="57145" spans="68:68" customFormat="1">
      <c r="BP57145" s="90"/>
    </row>
    <row r="57146" spans="68:68" customFormat="1">
      <c r="BP57146" s="90"/>
    </row>
    <row r="57147" spans="68:68" customFormat="1">
      <c r="BP57147" s="90"/>
    </row>
    <row r="57148" spans="68:68" customFormat="1">
      <c r="BP57148" s="90"/>
    </row>
    <row r="57149" spans="68:68" customFormat="1">
      <c r="BP57149" s="90"/>
    </row>
    <row r="57150" spans="68:68" customFormat="1">
      <c r="BP57150" s="90"/>
    </row>
    <row r="57151" spans="68:68" customFormat="1">
      <c r="BP57151" s="90"/>
    </row>
    <row r="57152" spans="68:68" customFormat="1">
      <c r="BP57152" s="90"/>
    </row>
    <row r="57153" spans="68:68" customFormat="1">
      <c r="BP57153" s="90"/>
    </row>
    <row r="57154" spans="68:68" customFormat="1">
      <c r="BP57154" s="90"/>
    </row>
    <row r="57155" spans="68:68" customFormat="1">
      <c r="BP57155" s="90"/>
    </row>
    <row r="57156" spans="68:68" customFormat="1">
      <c r="BP57156" s="90"/>
    </row>
    <row r="57157" spans="68:68" customFormat="1">
      <c r="BP57157" s="90"/>
    </row>
    <row r="57158" spans="68:68" customFormat="1">
      <c r="BP57158" s="90"/>
    </row>
    <row r="57159" spans="68:68" customFormat="1">
      <c r="BP57159" s="90"/>
    </row>
    <row r="57160" spans="68:68" customFormat="1">
      <c r="BP57160" s="90"/>
    </row>
    <row r="57161" spans="68:68" customFormat="1">
      <c r="BP57161" s="90"/>
    </row>
    <row r="57162" spans="68:68" customFormat="1">
      <c r="BP57162" s="90"/>
    </row>
    <row r="57163" spans="68:68" customFormat="1">
      <c r="BP57163" s="90"/>
    </row>
    <row r="57164" spans="68:68" customFormat="1">
      <c r="BP57164" s="90"/>
    </row>
    <row r="57165" spans="68:68" customFormat="1">
      <c r="BP57165" s="90"/>
    </row>
    <row r="57166" spans="68:68" customFormat="1">
      <c r="BP57166" s="90"/>
    </row>
    <row r="57167" spans="68:68" customFormat="1">
      <c r="BP57167" s="90"/>
    </row>
    <row r="57168" spans="68:68" customFormat="1">
      <c r="BP57168" s="90"/>
    </row>
    <row r="57169" spans="68:68" customFormat="1">
      <c r="BP57169" s="90"/>
    </row>
    <row r="57170" spans="68:68" customFormat="1">
      <c r="BP57170" s="90"/>
    </row>
    <row r="57171" spans="68:68" customFormat="1">
      <c r="BP57171" s="90"/>
    </row>
    <row r="57172" spans="68:68" customFormat="1">
      <c r="BP57172" s="90"/>
    </row>
    <row r="57173" spans="68:68" customFormat="1">
      <c r="BP57173" s="90"/>
    </row>
    <row r="57174" spans="68:68" customFormat="1">
      <c r="BP57174" s="90"/>
    </row>
    <row r="57175" spans="68:68" customFormat="1">
      <c r="BP57175" s="90"/>
    </row>
    <row r="57176" spans="68:68" customFormat="1">
      <c r="BP57176" s="90"/>
    </row>
    <row r="57177" spans="68:68" customFormat="1">
      <c r="BP57177" s="90"/>
    </row>
    <row r="57178" spans="68:68" customFormat="1">
      <c r="BP57178" s="90"/>
    </row>
    <row r="57179" spans="68:68" customFormat="1">
      <c r="BP57179" s="90"/>
    </row>
    <row r="57180" spans="68:68" customFormat="1">
      <c r="BP57180" s="90"/>
    </row>
    <row r="57181" spans="68:68" customFormat="1">
      <c r="BP57181" s="90"/>
    </row>
    <row r="57182" spans="68:68" customFormat="1">
      <c r="BP57182" s="90"/>
    </row>
    <row r="57183" spans="68:68" customFormat="1">
      <c r="BP57183" s="90"/>
    </row>
    <row r="57184" spans="68:68" customFormat="1">
      <c r="BP57184" s="90"/>
    </row>
    <row r="57185" spans="68:68" customFormat="1">
      <c r="BP57185" s="90"/>
    </row>
    <row r="57186" spans="68:68" customFormat="1">
      <c r="BP57186" s="90"/>
    </row>
    <row r="57187" spans="68:68" customFormat="1">
      <c r="BP57187" s="90"/>
    </row>
    <row r="57188" spans="68:68" customFormat="1">
      <c r="BP57188" s="90"/>
    </row>
    <row r="57189" spans="68:68" customFormat="1">
      <c r="BP57189" s="90"/>
    </row>
    <row r="57190" spans="68:68" customFormat="1">
      <c r="BP57190" s="90"/>
    </row>
    <row r="57191" spans="68:68" customFormat="1">
      <c r="BP57191" s="90"/>
    </row>
    <row r="57192" spans="68:68" customFormat="1">
      <c r="BP57192" s="90"/>
    </row>
    <row r="57193" spans="68:68" customFormat="1">
      <c r="BP57193" s="90"/>
    </row>
    <row r="57194" spans="68:68" customFormat="1">
      <c r="BP57194" s="90"/>
    </row>
    <row r="57195" spans="68:68" customFormat="1">
      <c r="BP57195" s="90"/>
    </row>
    <row r="57196" spans="68:68" customFormat="1">
      <c r="BP57196" s="90"/>
    </row>
    <row r="57197" spans="68:68" customFormat="1">
      <c r="BP57197" s="90"/>
    </row>
    <row r="57198" spans="68:68" customFormat="1">
      <c r="BP57198" s="90"/>
    </row>
    <row r="57199" spans="68:68" customFormat="1">
      <c r="BP57199" s="90"/>
    </row>
    <row r="57200" spans="68:68" customFormat="1">
      <c r="BP57200" s="90"/>
    </row>
    <row r="57201" spans="68:68" customFormat="1">
      <c r="BP57201" s="90"/>
    </row>
    <row r="57202" spans="68:68" customFormat="1">
      <c r="BP57202" s="90"/>
    </row>
    <row r="57203" spans="68:68" customFormat="1">
      <c r="BP57203" s="90"/>
    </row>
    <row r="57204" spans="68:68" customFormat="1">
      <c r="BP57204" s="90"/>
    </row>
    <row r="57205" spans="68:68" customFormat="1">
      <c r="BP57205" s="90"/>
    </row>
    <row r="57206" spans="68:68" customFormat="1">
      <c r="BP57206" s="90"/>
    </row>
    <row r="57207" spans="68:68" customFormat="1">
      <c r="BP57207" s="90"/>
    </row>
    <row r="57208" spans="68:68" customFormat="1">
      <c r="BP57208" s="90"/>
    </row>
    <row r="57209" spans="68:68" customFormat="1">
      <c r="BP57209" s="90"/>
    </row>
    <row r="57210" spans="68:68" customFormat="1">
      <c r="BP57210" s="90"/>
    </row>
    <row r="57211" spans="68:68" customFormat="1">
      <c r="BP57211" s="90"/>
    </row>
    <row r="57212" spans="68:68" customFormat="1">
      <c r="BP57212" s="90"/>
    </row>
    <row r="57213" spans="68:68" customFormat="1">
      <c r="BP57213" s="90"/>
    </row>
    <row r="57214" spans="68:68" customFormat="1">
      <c r="BP57214" s="90"/>
    </row>
    <row r="57215" spans="68:68" customFormat="1">
      <c r="BP57215" s="90"/>
    </row>
    <row r="57216" spans="68:68" customFormat="1">
      <c r="BP57216" s="90"/>
    </row>
    <row r="57217" spans="68:68" customFormat="1">
      <c r="BP57217" s="90"/>
    </row>
    <row r="57218" spans="68:68" customFormat="1">
      <c r="BP57218" s="90"/>
    </row>
    <row r="57219" spans="68:68" customFormat="1">
      <c r="BP57219" s="90"/>
    </row>
    <row r="57220" spans="68:68" customFormat="1">
      <c r="BP57220" s="90"/>
    </row>
    <row r="57221" spans="68:68" customFormat="1">
      <c r="BP57221" s="90"/>
    </row>
    <row r="57222" spans="68:68" customFormat="1">
      <c r="BP57222" s="90"/>
    </row>
    <row r="57223" spans="68:68" customFormat="1">
      <c r="BP57223" s="90"/>
    </row>
    <row r="57224" spans="68:68" customFormat="1">
      <c r="BP57224" s="90"/>
    </row>
    <row r="57225" spans="68:68" customFormat="1">
      <c r="BP57225" s="90"/>
    </row>
    <row r="57226" spans="68:68" customFormat="1">
      <c r="BP57226" s="90"/>
    </row>
    <row r="57227" spans="68:68" customFormat="1">
      <c r="BP57227" s="90"/>
    </row>
    <row r="57228" spans="68:68" customFormat="1">
      <c r="BP57228" s="90"/>
    </row>
    <row r="57229" spans="68:68" customFormat="1">
      <c r="BP57229" s="90"/>
    </row>
    <row r="57230" spans="68:68" customFormat="1">
      <c r="BP57230" s="90"/>
    </row>
    <row r="57231" spans="68:68" customFormat="1">
      <c r="BP57231" s="90"/>
    </row>
    <row r="57232" spans="68:68" customFormat="1">
      <c r="BP57232" s="90"/>
    </row>
    <row r="57233" spans="68:68" customFormat="1">
      <c r="BP57233" s="90"/>
    </row>
    <row r="57234" spans="68:68" customFormat="1">
      <c r="BP57234" s="90"/>
    </row>
    <row r="57235" spans="68:68" customFormat="1">
      <c r="BP57235" s="90"/>
    </row>
    <row r="57236" spans="68:68" customFormat="1">
      <c r="BP57236" s="90"/>
    </row>
    <row r="57237" spans="68:68" customFormat="1">
      <c r="BP57237" s="90"/>
    </row>
    <row r="57238" spans="68:68" customFormat="1">
      <c r="BP57238" s="90"/>
    </row>
    <row r="57239" spans="68:68" customFormat="1">
      <c r="BP57239" s="90"/>
    </row>
    <row r="57240" spans="68:68" customFormat="1">
      <c r="BP57240" s="90"/>
    </row>
    <row r="57241" spans="68:68" customFormat="1">
      <c r="BP57241" s="90"/>
    </row>
    <row r="57242" spans="68:68" customFormat="1">
      <c r="BP57242" s="90"/>
    </row>
    <row r="57243" spans="68:68" customFormat="1">
      <c r="BP57243" s="90"/>
    </row>
    <row r="57244" spans="68:68" customFormat="1">
      <c r="BP57244" s="90"/>
    </row>
    <row r="57245" spans="68:68" customFormat="1">
      <c r="BP57245" s="90"/>
    </row>
    <row r="57246" spans="68:68" customFormat="1">
      <c r="BP57246" s="90"/>
    </row>
    <row r="57247" spans="68:68" customFormat="1">
      <c r="BP57247" s="90"/>
    </row>
    <row r="57248" spans="68:68" customFormat="1">
      <c r="BP57248" s="90"/>
    </row>
    <row r="57249" spans="68:68" customFormat="1">
      <c r="BP57249" s="90"/>
    </row>
    <row r="57250" spans="68:68" customFormat="1">
      <c r="BP57250" s="90"/>
    </row>
    <row r="57251" spans="68:68" customFormat="1">
      <c r="BP57251" s="90"/>
    </row>
    <row r="57252" spans="68:68" customFormat="1">
      <c r="BP57252" s="90"/>
    </row>
    <row r="57253" spans="68:68" customFormat="1">
      <c r="BP57253" s="90"/>
    </row>
    <row r="57254" spans="68:68" customFormat="1">
      <c r="BP57254" s="90"/>
    </row>
    <row r="57255" spans="68:68" customFormat="1">
      <c r="BP57255" s="90"/>
    </row>
    <row r="57256" spans="68:68" customFormat="1">
      <c r="BP57256" s="90"/>
    </row>
    <row r="57257" spans="68:68" customFormat="1">
      <c r="BP57257" s="90"/>
    </row>
    <row r="57258" spans="68:68" customFormat="1">
      <c r="BP57258" s="90"/>
    </row>
    <row r="57259" spans="68:68" customFormat="1">
      <c r="BP57259" s="90"/>
    </row>
    <row r="57260" spans="68:68" customFormat="1">
      <c r="BP57260" s="90"/>
    </row>
    <row r="57261" spans="68:68" customFormat="1">
      <c r="BP57261" s="90"/>
    </row>
    <row r="57262" spans="68:68" customFormat="1">
      <c r="BP57262" s="90"/>
    </row>
    <row r="57263" spans="68:68" customFormat="1">
      <c r="BP57263" s="90"/>
    </row>
    <row r="57264" spans="68:68" customFormat="1">
      <c r="BP57264" s="90"/>
    </row>
    <row r="57265" spans="68:68" customFormat="1">
      <c r="BP57265" s="90"/>
    </row>
    <row r="57266" spans="68:68" customFormat="1">
      <c r="BP57266" s="90"/>
    </row>
    <row r="57267" spans="68:68" customFormat="1">
      <c r="BP57267" s="90"/>
    </row>
    <row r="57268" spans="68:68" customFormat="1">
      <c r="BP57268" s="90"/>
    </row>
    <row r="57269" spans="68:68" customFormat="1">
      <c r="BP57269" s="90"/>
    </row>
    <row r="57270" spans="68:68" customFormat="1">
      <c r="BP57270" s="90"/>
    </row>
    <row r="57271" spans="68:68" customFormat="1">
      <c r="BP57271" s="90"/>
    </row>
    <row r="57272" spans="68:68" customFormat="1">
      <c r="BP57272" s="90"/>
    </row>
    <row r="57273" spans="68:68" customFormat="1">
      <c r="BP57273" s="90"/>
    </row>
    <row r="57274" spans="68:68" customFormat="1">
      <c r="BP57274" s="90"/>
    </row>
    <row r="57275" spans="68:68" customFormat="1">
      <c r="BP57275" s="90"/>
    </row>
    <row r="57276" spans="68:68" customFormat="1">
      <c r="BP57276" s="90"/>
    </row>
    <row r="57277" spans="68:68" customFormat="1">
      <c r="BP57277" s="90"/>
    </row>
    <row r="57278" spans="68:68" customFormat="1">
      <c r="BP57278" s="90"/>
    </row>
    <row r="57279" spans="68:68" customFormat="1">
      <c r="BP57279" s="90"/>
    </row>
    <row r="57280" spans="68:68" customFormat="1">
      <c r="BP57280" s="90"/>
    </row>
    <row r="57281" spans="68:68" customFormat="1">
      <c r="BP57281" s="90"/>
    </row>
    <row r="57282" spans="68:68" customFormat="1">
      <c r="BP57282" s="90"/>
    </row>
    <row r="57283" spans="68:68" customFormat="1">
      <c r="BP57283" s="90"/>
    </row>
    <row r="57284" spans="68:68" customFormat="1">
      <c r="BP57284" s="90"/>
    </row>
    <row r="57285" spans="68:68" customFormat="1">
      <c r="BP57285" s="90"/>
    </row>
    <row r="57286" spans="68:68" customFormat="1">
      <c r="BP57286" s="90"/>
    </row>
    <row r="57287" spans="68:68" customFormat="1">
      <c r="BP57287" s="90"/>
    </row>
    <row r="57288" spans="68:68" customFormat="1">
      <c r="BP57288" s="90"/>
    </row>
    <row r="57289" spans="68:68" customFormat="1">
      <c r="BP57289" s="90"/>
    </row>
    <row r="57290" spans="68:68" customFormat="1">
      <c r="BP57290" s="90"/>
    </row>
    <row r="57291" spans="68:68" customFormat="1">
      <c r="BP57291" s="90"/>
    </row>
    <row r="57292" spans="68:68" customFormat="1">
      <c r="BP57292" s="90"/>
    </row>
    <row r="57293" spans="68:68" customFormat="1">
      <c r="BP57293" s="90"/>
    </row>
    <row r="57294" spans="68:68" customFormat="1">
      <c r="BP57294" s="90"/>
    </row>
    <row r="57295" spans="68:68" customFormat="1">
      <c r="BP57295" s="90"/>
    </row>
    <row r="57296" spans="68:68" customFormat="1">
      <c r="BP57296" s="90"/>
    </row>
    <row r="57297" spans="68:68" customFormat="1">
      <c r="BP57297" s="90"/>
    </row>
    <row r="57298" spans="68:68" customFormat="1">
      <c r="BP57298" s="90"/>
    </row>
    <row r="57299" spans="68:68" customFormat="1">
      <c r="BP57299" s="90"/>
    </row>
    <row r="57300" spans="68:68" customFormat="1">
      <c r="BP57300" s="90"/>
    </row>
    <row r="57301" spans="68:68" customFormat="1">
      <c r="BP57301" s="90"/>
    </row>
    <row r="57302" spans="68:68" customFormat="1">
      <c r="BP57302" s="90"/>
    </row>
    <row r="57303" spans="68:68" customFormat="1">
      <c r="BP57303" s="90"/>
    </row>
    <row r="57304" spans="68:68" customFormat="1">
      <c r="BP57304" s="90"/>
    </row>
    <row r="57305" spans="68:68" customFormat="1">
      <c r="BP57305" s="90"/>
    </row>
    <row r="57306" spans="68:68" customFormat="1">
      <c r="BP57306" s="90"/>
    </row>
    <row r="57307" spans="68:68" customFormat="1">
      <c r="BP57307" s="90"/>
    </row>
    <row r="57308" spans="68:68" customFormat="1">
      <c r="BP57308" s="90"/>
    </row>
    <row r="57309" spans="68:68" customFormat="1">
      <c r="BP57309" s="90"/>
    </row>
    <row r="57310" spans="68:68" customFormat="1">
      <c r="BP57310" s="90"/>
    </row>
    <row r="57311" spans="68:68" customFormat="1">
      <c r="BP57311" s="90"/>
    </row>
    <row r="57312" spans="68:68" customFormat="1">
      <c r="BP57312" s="90"/>
    </row>
    <row r="57313" spans="68:68" customFormat="1">
      <c r="BP57313" s="90"/>
    </row>
    <row r="57314" spans="68:68" customFormat="1">
      <c r="BP57314" s="90"/>
    </row>
    <row r="57315" spans="68:68" customFormat="1">
      <c r="BP57315" s="90"/>
    </row>
    <row r="57316" spans="68:68" customFormat="1">
      <c r="BP57316" s="90"/>
    </row>
    <row r="57317" spans="68:68" customFormat="1">
      <c r="BP57317" s="90"/>
    </row>
    <row r="57318" spans="68:68" customFormat="1">
      <c r="BP57318" s="90"/>
    </row>
    <row r="57319" spans="68:68" customFormat="1">
      <c r="BP57319" s="90"/>
    </row>
    <row r="57320" spans="68:68" customFormat="1">
      <c r="BP57320" s="90"/>
    </row>
    <row r="57321" spans="68:68" customFormat="1">
      <c r="BP57321" s="90"/>
    </row>
    <row r="57322" spans="68:68" customFormat="1">
      <c r="BP57322" s="90"/>
    </row>
    <row r="57323" spans="68:68" customFormat="1">
      <c r="BP57323" s="90"/>
    </row>
    <row r="57324" spans="68:68" customFormat="1">
      <c r="BP57324" s="90"/>
    </row>
    <row r="57325" spans="68:68" customFormat="1">
      <c r="BP57325" s="90"/>
    </row>
    <row r="57326" spans="68:68" customFormat="1">
      <c r="BP57326" s="90"/>
    </row>
    <row r="57327" spans="68:68" customFormat="1">
      <c r="BP57327" s="90"/>
    </row>
    <row r="57328" spans="68:68" customFormat="1">
      <c r="BP57328" s="90"/>
    </row>
    <row r="57329" spans="68:68" customFormat="1">
      <c r="BP57329" s="90"/>
    </row>
    <row r="57330" spans="68:68" customFormat="1">
      <c r="BP57330" s="90"/>
    </row>
    <row r="57331" spans="68:68" customFormat="1">
      <c r="BP57331" s="90"/>
    </row>
    <row r="57332" spans="68:68" customFormat="1">
      <c r="BP57332" s="90"/>
    </row>
    <row r="57333" spans="68:68" customFormat="1">
      <c r="BP57333" s="90"/>
    </row>
    <row r="57334" spans="68:68" customFormat="1">
      <c r="BP57334" s="90"/>
    </row>
    <row r="57335" spans="68:68" customFormat="1">
      <c r="BP57335" s="90"/>
    </row>
    <row r="57336" spans="68:68" customFormat="1">
      <c r="BP57336" s="90"/>
    </row>
    <row r="57337" spans="68:68" customFormat="1">
      <c r="BP57337" s="90"/>
    </row>
    <row r="57338" spans="68:68" customFormat="1">
      <c r="BP57338" s="90"/>
    </row>
    <row r="57339" spans="68:68" customFormat="1">
      <c r="BP57339" s="90"/>
    </row>
    <row r="57340" spans="68:68" customFormat="1">
      <c r="BP57340" s="90"/>
    </row>
    <row r="57341" spans="68:68" customFormat="1">
      <c r="BP57341" s="90"/>
    </row>
    <row r="57342" spans="68:68" customFormat="1">
      <c r="BP57342" s="90"/>
    </row>
    <row r="57343" spans="68:68" customFormat="1">
      <c r="BP57343" s="90"/>
    </row>
    <row r="57344" spans="68:68" customFormat="1">
      <c r="BP57344" s="90"/>
    </row>
    <row r="57345" spans="68:68" customFormat="1">
      <c r="BP57345" s="90"/>
    </row>
    <row r="57346" spans="68:68" customFormat="1">
      <c r="BP57346" s="90"/>
    </row>
    <row r="57347" spans="68:68" customFormat="1">
      <c r="BP57347" s="90"/>
    </row>
    <row r="57348" spans="68:68" customFormat="1">
      <c r="BP57348" s="90"/>
    </row>
    <row r="57349" spans="68:68" customFormat="1">
      <c r="BP57349" s="90"/>
    </row>
    <row r="57350" spans="68:68" customFormat="1">
      <c r="BP57350" s="90"/>
    </row>
    <row r="57351" spans="68:68" customFormat="1">
      <c r="BP57351" s="90"/>
    </row>
    <row r="57352" spans="68:68" customFormat="1">
      <c r="BP57352" s="90"/>
    </row>
    <row r="57353" spans="68:68" customFormat="1">
      <c r="BP57353" s="90"/>
    </row>
    <row r="57354" spans="68:68" customFormat="1">
      <c r="BP57354" s="90"/>
    </row>
    <row r="57355" spans="68:68" customFormat="1">
      <c r="BP57355" s="90"/>
    </row>
    <row r="57356" spans="68:68" customFormat="1">
      <c r="BP57356" s="90"/>
    </row>
    <row r="57357" spans="68:68" customFormat="1">
      <c r="BP57357" s="90"/>
    </row>
    <row r="57358" spans="68:68" customFormat="1">
      <c r="BP57358" s="90"/>
    </row>
    <row r="57359" spans="68:68" customFormat="1">
      <c r="BP57359" s="90"/>
    </row>
    <row r="57360" spans="68:68" customFormat="1">
      <c r="BP57360" s="90"/>
    </row>
    <row r="57361" spans="68:68" customFormat="1">
      <c r="BP57361" s="90"/>
    </row>
    <row r="57362" spans="68:68" customFormat="1">
      <c r="BP57362" s="90"/>
    </row>
    <row r="57363" spans="68:68" customFormat="1">
      <c r="BP57363" s="90"/>
    </row>
    <row r="57364" spans="68:68" customFormat="1">
      <c r="BP57364" s="90"/>
    </row>
    <row r="57365" spans="68:68" customFormat="1">
      <c r="BP57365" s="90"/>
    </row>
    <row r="57366" spans="68:68" customFormat="1">
      <c r="BP57366" s="90"/>
    </row>
    <row r="57367" spans="68:68" customFormat="1">
      <c r="BP57367" s="90"/>
    </row>
    <row r="57368" spans="68:68" customFormat="1">
      <c r="BP57368" s="90"/>
    </row>
    <row r="57369" spans="68:68" customFormat="1">
      <c r="BP57369" s="90"/>
    </row>
    <row r="57370" spans="68:68" customFormat="1">
      <c r="BP57370" s="90"/>
    </row>
    <row r="57371" spans="68:68" customFormat="1">
      <c r="BP57371" s="90"/>
    </row>
    <row r="57372" spans="68:68" customFormat="1">
      <c r="BP57372" s="90"/>
    </row>
    <row r="57373" spans="68:68" customFormat="1">
      <c r="BP57373" s="90"/>
    </row>
    <row r="57374" spans="68:68" customFormat="1">
      <c r="BP57374" s="90"/>
    </row>
    <row r="57375" spans="68:68" customFormat="1">
      <c r="BP57375" s="90"/>
    </row>
    <row r="57376" spans="68:68" customFormat="1">
      <c r="BP57376" s="90"/>
    </row>
    <row r="57377" spans="68:68" customFormat="1">
      <c r="BP57377" s="90"/>
    </row>
    <row r="57378" spans="68:68" customFormat="1">
      <c r="BP57378" s="90"/>
    </row>
    <row r="57379" spans="68:68" customFormat="1">
      <c r="BP57379" s="90"/>
    </row>
    <row r="57380" spans="68:68" customFormat="1">
      <c r="BP57380" s="90"/>
    </row>
    <row r="57381" spans="68:68" customFormat="1">
      <c r="BP57381" s="90"/>
    </row>
    <row r="57382" spans="68:68" customFormat="1">
      <c r="BP57382" s="90"/>
    </row>
    <row r="57383" spans="68:68" customFormat="1">
      <c r="BP57383" s="90"/>
    </row>
    <row r="57384" spans="68:68" customFormat="1">
      <c r="BP57384" s="90"/>
    </row>
    <row r="57385" spans="68:68" customFormat="1">
      <c r="BP57385" s="90"/>
    </row>
    <row r="57386" spans="68:68" customFormat="1">
      <c r="BP57386" s="90"/>
    </row>
    <row r="57387" spans="68:68" customFormat="1">
      <c r="BP57387" s="90"/>
    </row>
    <row r="57388" spans="68:68" customFormat="1">
      <c r="BP57388" s="90"/>
    </row>
    <row r="57389" spans="68:68" customFormat="1">
      <c r="BP57389" s="90"/>
    </row>
    <row r="57390" spans="68:68" customFormat="1">
      <c r="BP57390" s="90"/>
    </row>
    <row r="57391" spans="68:68" customFormat="1">
      <c r="BP57391" s="90"/>
    </row>
    <row r="57392" spans="68:68" customFormat="1">
      <c r="BP57392" s="90"/>
    </row>
    <row r="57393" spans="68:68" customFormat="1">
      <c r="BP57393" s="90"/>
    </row>
    <row r="57394" spans="68:68" customFormat="1">
      <c r="BP57394" s="90"/>
    </row>
    <row r="57395" spans="68:68" customFormat="1">
      <c r="BP57395" s="90"/>
    </row>
    <row r="57396" spans="68:68" customFormat="1">
      <c r="BP57396" s="90"/>
    </row>
    <row r="57397" spans="68:68" customFormat="1">
      <c r="BP57397" s="90"/>
    </row>
    <row r="57398" spans="68:68" customFormat="1">
      <c r="BP57398" s="90"/>
    </row>
    <row r="57399" spans="68:68" customFormat="1">
      <c r="BP57399" s="90"/>
    </row>
    <row r="57400" spans="68:68" customFormat="1">
      <c r="BP57400" s="90"/>
    </row>
    <row r="57401" spans="68:68" customFormat="1">
      <c r="BP57401" s="90"/>
    </row>
    <row r="57402" spans="68:68" customFormat="1">
      <c r="BP57402" s="90"/>
    </row>
    <row r="57403" spans="68:68" customFormat="1">
      <c r="BP57403" s="90"/>
    </row>
    <row r="57404" spans="68:68" customFormat="1">
      <c r="BP57404" s="90"/>
    </row>
    <row r="57405" spans="68:68" customFormat="1">
      <c r="BP57405" s="90"/>
    </row>
    <row r="57406" spans="68:68" customFormat="1">
      <c r="BP57406" s="90"/>
    </row>
    <row r="57407" spans="68:68" customFormat="1">
      <c r="BP57407" s="90"/>
    </row>
    <row r="57408" spans="68:68" customFormat="1">
      <c r="BP57408" s="90"/>
    </row>
    <row r="57409" spans="68:68" customFormat="1">
      <c r="BP57409" s="90"/>
    </row>
    <row r="57410" spans="68:68" customFormat="1">
      <c r="BP57410" s="90"/>
    </row>
    <row r="57411" spans="68:68" customFormat="1">
      <c r="BP57411" s="90"/>
    </row>
    <row r="57412" spans="68:68" customFormat="1">
      <c r="BP57412" s="90"/>
    </row>
    <row r="57413" spans="68:68" customFormat="1">
      <c r="BP57413" s="90"/>
    </row>
    <row r="57414" spans="68:68" customFormat="1">
      <c r="BP57414" s="90"/>
    </row>
    <row r="57415" spans="68:68" customFormat="1">
      <c r="BP57415" s="90"/>
    </row>
    <row r="57416" spans="68:68" customFormat="1">
      <c r="BP57416" s="90"/>
    </row>
    <row r="57417" spans="68:68" customFormat="1">
      <c r="BP57417" s="90"/>
    </row>
    <row r="57418" spans="68:68" customFormat="1">
      <c r="BP57418" s="90"/>
    </row>
    <row r="57419" spans="68:68" customFormat="1">
      <c r="BP57419" s="90"/>
    </row>
    <row r="57420" spans="68:68" customFormat="1">
      <c r="BP57420" s="90"/>
    </row>
    <row r="57421" spans="68:68" customFormat="1">
      <c r="BP57421" s="90"/>
    </row>
    <row r="57422" spans="68:68" customFormat="1">
      <c r="BP57422" s="90"/>
    </row>
    <row r="57423" spans="68:68" customFormat="1">
      <c r="BP57423" s="90"/>
    </row>
    <row r="57424" spans="68:68" customFormat="1">
      <c r="BP57424" s="90"/>
    </row>
    <row r="57425" spans="68:68" customFormat="1">
      <c r="BP57425" s="90"/>
    </row>
    <row r="57426" spans="68:68" customFormat="1">
      <c r="BP57426" s="90"/>
    </row>
    <row r="57427" spans="68:68" customFormat="1">
      <c r="BP57427" s="90"/>
    </row>
    <row r="57428" spans="68:68" customFormat="1">
      <c r="BP57428" s="90"/>
    </row>
    <row r="57429" spans="68:68" customFormat="1">
      <c r="BP57429" s="90"/>
    </row>
    <row r="57430" spans="68:68" customFormat="1">
      <c r="BP57430" s="90"/>
    </row>
    <row r="57431" spans="68:68" customFormat="1">
      <c r="BP57431" s="90"/>
    </row>
    <row r="57432" spans="68:68" customFormat="1">
      <c r="BP57432" s="90"/>
    </row>
    <row r="57433" spans="68:68" customFormat="1">
      <c r="BP57433" s="90"/>
    </row>
    <row r="57434" spans="68:68" customFormat="1">
      <c r="BP57434" s="90"/>
    </row>
    <row r="57435" spans="68:68" customFormat="1">
      <c r="BP57435" s="90"/>
    </row>
    <row r="57436" spans="68:68" customFormat="1">
      <c r="BP57436" s="90"/>
    </row>
    <row r="57437" spans="68:68" customFormat="1">
      <c r="BP57437" s="90"/>
    </row>
    <row r="57438" spans="68:68" customFormat="1">
      <c r="BP57438" s="90"/>
    </row>
    <row r="57439" spans="68:68" customFormat="1">
      <c r="BP57439" s="90"/>
    </row>
    <row r="57440" spans="68:68" customFormat="1">
      <c r="BP57440" s="90"/>
    </row>
    <row r="57441" spans="68:68" customFormat="1">
      <c r="BP57441" s="90"/>
    </row>
    <row r="57442" spans="68:68" customFormat="1">
      <c r="BP57442" s="90"/>
    </row>
    <row r="57443" spans="68:68" customFormat="1">
      <c r="BP57443" s="90"/>
    </row>
    <row r="57444" spans="68:68" customFormat="1">
      <c r="BP57444" s="90"/>
    </row>
    <row r="57445" spans="68:68" customFormat="1">
      <c r="BP57445" s="90"/>
    </row>
    <row r="57446" spans="68:68" customFormat="1">
      <c r="BP57446" s="90"/>
    </row>
    <row r="57447" spans="68:68" customFormat="1">
      <c r="BP57447" s="90"/>
    </row>
    <row r="57448" spans="68:68" customFormat="1">
      <c r="BP57448" s="90"/>
    </row>
    <row r="57449" spans="68:68" customFormat="1">
      <c r="BP57449" s="90"/>
    </row>
    <row r="57450" spans="68:68" customFormat="1">
      <c r="BP57450" s="90"/>
    </row>
    <row r="57451" spans="68:68" customFormat="1">
      <c r="BP57451" s="90"/>
    </row>
    <row r="57452" spans="68:68" customFormat="1">
      <c r="BP57452" s="90"/>
    </row>
    <row r="57453" spans="68:68" customFormat="1">
      <c r="BP57453" s="90"/>
    </row>
    <row r="57454" spans="68:68" customFormat="1">
      <c r="BP57454" s="90"/>
    </row>
    <row r="57455" spans="68:68" customFormat="1">
      <c r="BP57455" s="90"/>
    </row>
    <row r="57456" spans="68:68" customFormat="1">
      <c r="BP57456" s="90"/>
    </row>
    <row r="57457" spans="68:68" customFormat="1">
      <c r="BP57457" s="90"/>
    </row>
    <row r="57458" spans="68:68" customFormat="1">
      <c r="BP57458" s="90"/>
    </row>
    <row r="57459" spans="68:68" customFormat="1">
      <c r="BP57459" s="90"/>
    </row>
    <row r="57460" spans="68:68" customFormat="1">
      <c r="BP57460" s="90"/>
    </row>
    <row r="57461" spans="68:68" customFormat="1">
      <c r="BP57461" s="90"/>
    </row>
    <row r="57462" spans="68:68" customFormat="1">
      <c r="BP57462" s="90"/>
    </row>
    <row r="57463" spans="68:68" customFormat="1">
      <c r="BP57463" s="90"/>
    </row>
    <row r="57464" spans="68:68" customFormat="1">
      <c r="BP57464" s="90"/>
    </row>
    <row r="57465" spans="68:68" customFormat="1">
      <c r="BP57465" s="90"/>
    </row>
    <row r="57466" spans="68:68" customFormat="1">
      <c r="BP57466" s="90"/>
    </row>
    <row r="57467" spans="68:68" customFormat="1">
      <c r="BP57467" s="90"/>
    </row>
    <row r="57468" spans="68:68" customFormat="1">
      <c r="BP57468" s="90"/>
    </row>
    <row r="57469" spans="68:68" customFormat="1">
      <c r="BP57469" s="90"/>
    </row>
    <row r="57470" spans="68:68" customFormat="1">
      <c r="BP57470" s="90"/>
    </row>
    <row r="57471" spans="68:68" customFormat="1">
      <c r="BP57471" s="90"/>
    </row>
    <row r="57472" spans="68:68" customFormat="1">
      <c r="BP57472" s="90"/>
    </row>
    <row r="57473" spans="68:68" customFormat="1">
      <c r="BP57473" s="90"/>
    </row>
    <row r="57474" spans="68:68" customFormat="1">
      <c r="BP57474" s="90"/>
    </row>
    <row r="57475" spans="68:68" customFormat="1">
      <c r="BP57475" s="90"/>
    </row>
    <row r="57476" spans="68:68" customFormat="1">
      <c r="BP57476" s="90"/>
    </row>
    <row r="57477" spans="68:68" customFormat="1">
      <c r="BP57477" s="90"/>
    </row>
    <row r="57478" spans="68:68" customFormat="1">
      <c r="BP57478" s="90"/>
    </row>
    <row r="57479" spans="68:68" customFormat="1">
      <c r="BP57479" s="90"/>
    </row>
    <row r="57480" spans="68:68" customFormat="1">
      <c r="BP57480" s="90"/>
    </row>
    <row r="57481" spans="68:68" customFormat="1">
      <c r="BP57481" s="90"/>
    </row>
    <row r="57482" spans="68:68" customFormat="1">
      <c r="BP57482" s="90"/>
    </row>
    <row r="57483" spans="68:68" customFormat="1">
      <c r="BP57483" s="90"/>
    </row>
    <row r="57484" spans="68:68" customFormat="1">
      <c r="BP57484" s="90"/>
    </row>
    <row r="57485" spans="68:68" customFormat="1">
      <c r="BP57485" s="90"/>
    </row>
    <row r="57486" spans="68:68" customFormat="1">
      <c r="BP57486" s="90"/>
    </row>
    <row r="57487" spans="68:68" customFormat="1">
      <c r="BP57487" s="90"/>
    </row>
    <row r="57488" spans="68:68" customFormat="1">
      <c r="BP57488" s="90"/>
    </row>
    <row r="57489" spans="68:68" customFormat="1">
      <c r="BP57489" s="90"/>
    </row>
    <row r="57490" spans="68:68" customFormat="1">
      <c r="BP57490" s="90"/>
    </row>
    <row r="57491" spans="68:68" customFormat="1">
      <c r="BP57491" s="90"/>
    </row>
    <row r="57492" spans="68:68" customFormat="1">
      <c r="BP57492" s="90"/>
    </row>
    <row r="57493" spans="68:68" customFormat="1">
      <c r="BP57493" s="90"/>
    </row>
    <row r="57494" spans="68:68" customFormat="1">
      <c r="BP57494" s="90"/>
    </row>
    <row r="57495" spans="68:68" customFormat="1">
      <c r="BP57495" s="90"/>
    </row>
    <row r="57496" spans="68:68" customFormat="1">
      <c r="BP57496" s="90"/>
    </row>
    <row r="57497" spans="68:68" customFormat="1">
      <c r="BP57497" s="90"/>
    </row>
    <row r="57498" spans="68:68" customFormat="1">
      <c r="BP57498" s="90"/>
    </row>
    <row r="57499" spans="68:68" customFormat="1">
      <c r="BP57499" s="90"/>
    </row>
    <row r="57500" spans="68:68" customFormat="1">
      <c r="BP57500" s="90"/>
    </row>
    <row r="57501" spans="68:68" customFormat="1">
      <c r="BP57501" s="90"/>
    </row>
    <row r="57502" spans="68:68" customFormat="1">
      <c r="BP57502" s="90"/>
    </row>
    <row r="57503" spans="68:68" customFormat="1">
      <c r="BP57503" s="90"/>
    </row>
    <row r="57504" spans="68:68" customFormat="1">
      <c r="BP57504" s="90"/>
    </row>
    <row r="57505" spans="68:68" customFormat="1">
      <c r="BP57505" s="90"/>
    </row>
    <row r="57506" spans="68:68" customFormat="1">
      <c r="BP57506" s="90"/>
    </row>
    <row r="57507" spans="68:68" customFormat="1">
      <c r="BP57507" s="90"/>
    </row>
    <row r="57508" spans="68:68" customFormat="1">
      <c r="BP57508" s="90"/>
    </row>
    <row r="57509" spans="68:68" customFormat="1">
      <c r="BP57509" s="90"/>
    </row>
    <row r="57510" spans="68:68" customFormat="1">
      <c r="BP57510" s="90"/>
    </row>
    <row r="57511" spans="68:68" customFormat="1">
      <c r="BP57511" s="90"/>
    </row>
    <row r="57512" spans="68:68" customFormat="1">
      <c r="BP57512" s="90"/>
    </row>
    <row r="57513" spans="68:68" customFormat="1">
      <c r="BP57513" s="90"/>
    </row>
    <row r="57514" spans="68:68" customFormat="1">
      <c r="BP57514" s="90"/>
    </row>
    <row r="57515" spans="68:68" customFormat="1">
      <c r="BP57515" s="90"/>
    </row>
    <row r="57516" spans="68:68" customFormat="1">
      <c r="BP57516" s="90"/>
    </row>
    <row r="57517" spans="68:68" customFormat="1">
      <c r="BP57517" s="90"/>
    </row>
    <row r="57518" spans="68:68" customFormat="1">
      <c r="BP57518" s="90"/>
    </row>
    <row r="57519" spans="68:68" customFormat="1">
      <c r="BP57519" s="90"/>
    </row>
    <row r="57520" spans="68:68" customFormat="1">
      <c r="BP57520" s="90"/>
    </row>
    <row r="57521" spans="68:68" customFormat="1">
      <c r="BP57521" s="90"/>
    </row>
    <row r="57522" spans="68:68" customFormat="1">
      <c r="BP57522" s="90"/>
    </row>
    <row r="57523" spans="68:68" customFormat="1">
      <c r="BP57523" s="90"/>
    </row>
    <row r="57524" spans="68:68" customFormat="1">
      <c r="BP57524" s="90"/>
    </row>
    <row r="57525" spans="68:68" customFormat="1">
      <c r="BP57525" s="90"/>
    </row>
    <row r="57526" spans="68:68" customFormat="1">
      <c r="BP57526" s="90"/>
    </row>
    <row r="57527" spans="68:68" customFormat="1">
      <c r="BP57527" s="90"/>
    </row>
    <row r="57528" spans="68:68" customFormat="1">
      <c r="BP57528" s="90"/>
    </row>
    <row r="57529" spans="68:68" customFormat="1">
      <c r="BP57529" s="90"/>
    </row>
    <row r="57530" spans="68:68" customFormat="1">
      <c r="BP57530" s="90"/>
    </row>
    <row r="57531" spans="68:68" customFormat="1">
      <c r="BP57531" s="90"/>
    </row>
    <row r="57532" spans="68:68" customFormat="1">
      <c r="BP57532" s="90"/>
    </row>
    <row r="57533" spans="68:68" customFormat="1">
      <c r="BP57533" s="90"/>
    </row>
    <row r="57534" spans="68:68" customFormat="1">
      <c r="BP57534" s="90"/>
    </row>
    <row r="57535" spans="68:68" customFormat="1">
      <c r="BP57535" s="90"/>
    </row>
    <row r="57536" spans="68:68" customFormat="1">
      <c r="BP57536" s="90"/>
    </row>
    <row r="57537" spans="68:68" customFormat="1">
      <c r="BP57537" s="90"/>
    </row>
    <row r="57538" spans="68:68" customFormat="1">
      <c r="BP57538" s="90"/>
    </row>
    <row r="57539" spans="68:68" customFormat="1">
      <c r="BP57539" s="90"/>
    </row>
    <row r="57540" spans="68:68" customFormat="1">
      <c r="BP57540" s="90"/>
    </row>
    <row r="57541" spans="68:68" customFormat="1">
      <c r="BP57541" s="90"/>
    </row>
    <row r="57542" spans="68:68" customFormat="1">
      <c r="BP57542" s="90"/>
    </row>
    <row r="57543" spans="68:68" customFormat="1">
      <c r="BP57543" s="90"/>
    </row>
    <row r="57544" spans="68:68" customFormat="1">
      <c r="BP57544" s="90"/>
    </row>
    <row r="57545" spans="68:68" customFormat="1">
      <c r="BP57545" s="90"/>
    </row>
    <row r="57546" spans="68:68" customFormat="1">
      <c r="BP57546" s="90"/>
    </row>
    <row r="57547" spans="68:68" customFormat="1">
      <c r="BP57547" s="90"/>
    </row>
    <row r="57548" spans="68:68" customFormat="1">
      <c r="BP57548" s="90"/>
    </row>
    <row r="57549" spans="68:68" customFormat="1">
      <c r="BP57549" s="90"/>
    </row>
    <row r="57550" spans="68:68" customFormat="1">
      <c r="BP57550" s="90"/>
    </row>
    <row r="57551" spans="68:68" customFormat="1">
      <c r="BP57551" s="90"/>
    </row>
    <row r="57552" spans="68:68" customFormat="1">
      <c r="BP57552" s="90"/>
    </row>
    <row r="57553" spans="68:68" customFormat="1">
      <c r="BP57553" s="90"/>
    </row>
    <row r="57554" spans="68:68" customFormat="1">
      <c r="BP57554" s="90"/>
    </row>
    <row r="57555" spans="68:68" customFormat="1">
      <c r="BP57555" s="90"/>
    </row>
    <row r="57556" spans="68:68" customFormat="1">
      <c r="BP57556" s="90"/>
    </row>
    <row r="57557" spans="68:68" customFormat="1">
      <c r="BP57557" s="90"/>
    </row>
    <row r="57558" spans="68:68" customFormat="1">
      <c r="BP57558" s="90"/>
    </row>
    <row r="57559" spans="68:68" customFormat="1">
      <c r="BP57559" s="90"/>
    </row>
    <row r="57560" spans="68:68" customFormat="1">
      <c r="BP57560" s="90"/>
    </row>
    <row r="57561" spans="68:68" customFormat="1">
      <c r="BP57561" s="90"/>
    </row>
    <row r="57562" spans="68:68" customFormat="1">
      <c r="BP57562" s="90"/>
    </row>
    <row r="57563" spans="68:68" customFormat="1">
      <c r="BP57563" s="90"/>
    </row>
    <row r="57564" spans="68:68" customFormat="1">
      <c r="BP57564" s="90"/>
    </row>
    <row r="57565" spans="68:68" customFormat="1">
      <c r="BP57565" s="90"/>
    </row>
    <row r="57566" spans="68:68" customFormat="1">
      <c r="BP57566" s="90"/>
    </row>
    <row r="57567" spans="68:68" customFormat="1">
      <c r="BP57567" s="90"/>
    </row>
    <row r="57568" spans="68:68" customFormat="1">
      <c r="BP57568" s="90"/>
    </row>
    <row r="57569" spans="68:68" customFormat="1">
      <c r="BP57569" s="90"/>
    </row>
    <row r="57570" spans="68:68" customFormat="1">
      <c r="BP57570" s="90"/>
    </row>
    <row r="57571" spans="68:68" customFormat="1">
      <c r="BP57571" s="90"/>
    </row>
    <row r="57572" spans="68:68" customFormat="1">
      <c r="BP57572" s="90"/>
    </row>
    <row r="57573" spans="68:68" customFormat="1">
      <c r="BP57573" s="90"/>
    </row>
    <row r="57574" spans="68:68" customFormat="1">
      <c r="BP57574" s="90"/>
    </row>
    <row r="57575" spans="68:68" customFormat="1">
      <c r="BP57575" s="90"/>
    </row>
    <row r="57576" spans="68:68" customFormat="1">
      <c r="BP57576" s="90"/>
    </row>
    <row r="57577" spans="68:68" customFormat="1">
      <c r="BP57577" s="90"/>
    </row>
    <row r="57578" spans="68:68" customFormat="1">
      <c r="BP57578" s="90"/>
    </row>
    <row r="57579" spans="68:68" customFormat="1">
      <c r="BP57579" s="90"/>
    </row>
    <row r="57580" spans="68:68" customFormat="1">
      <c r="BP57580" s="90"/>
    </row>
    <row r="57581" spans="68:68" customFormat="1">
      <c r="BP57581" s="90"/>
    </row>
    <row r="57582" spans="68:68" customFormat="1">
      <c r="BP57582" s="90"/>
    </row>
    <row r="57583" spans="68:68" customFormat="1">
      <c r="BP57583" s="90"/>
    </row>
    <row r="57584" spans="68:68" customFormat="1">
      <c r="BP57584" s="90"/>
    </row>
    <row r="57585" spans="68:68" customFormat="1">
      <c r="BP57585" s="90"/>
    </row>
    <row r="57586" spans="68:68" customFormat="1">
      <c r="BP57586" s="90"/>
    </row>
    <row r="57587" spans="68:68" customFormat="1">
      <c r="BP57587" s="90"/>
    </row>
    <row r="57588" spans="68:68" customFormat="1">
      <c r="BP57588" s="90"/>
    </row>
    <row r="57589" spans="68:68" customFormat="1">
      <c r="BP57589" s="90"/>
    </row>
    <row r="57590" spans="68:68" customFormat="1">
      <c r="BP57590" s="90"/>
    </row>
    <row r="57591" spans="68:68" customFormat="1">
      <c r="BP57591" s="90"/>
    </row>
    <row r="57592" spans="68:68" customFormat="1">
      <c r="BP57592" s="90"/>
    </row>
    <row r="57593" spans="68:68" customFormat="1">
      <c r="BP57593" s="90"/>
    </row>
    <row r="57594" spans="68:68" customFormat="1">
      <c r="BP57594" s="90"/>
    </row>
    <row r="57595" spans="68:68" customFormat="1">
      <c r="BP57595" s="90"/>
    </row>
    <row r="57596" spans="68:68" customFormat="1">
      <c r="BP57596" s="90"/>
    </row>
    <row r="57597" spans="68:68" customFormat="1">
      <c r="BP57597" s="90"/>
    </row>
    <row r="57598" spans="68:68" customFormat="1">
      <c r="BP57598" s="90"/>
    </row>
    <row r="57599" spans="68:68" customFormat="1">
      <c r="BP57599" s="90"/>
    </row>
    <row r="57600" spans="68:68" customFormat="1">
      <c r="BP57600" s="90"/>
    </row>
    <row r="57601" spans="68:68" customFormat="1">
      <c r="BP57601" s="90"/>
    </row>
    <row r="57602" spans="68:68" customFormat="1">
      <c r="BP57602" s="90"/>
    </row>
    <row r="57603" spans="68:68" customFormat="1">
      <c r="BP57603" s="90"/>
    </row>
    <row r="57604" spans="68:68" customFormat="1">
      <c r="BP57604" s="90"/>
    </row>
    <row r="57605" spans="68:68" customFormat="1">
      <c r="BP57605" s="90"/>
    </row>
    <row r="57606" spans="68:68" customFormat="1">
      <c r="BP57606" s="90"/>
    </row>
    <row r="57607" spans="68:68" customFormat="1">
      <c r="BP57607" s="90"/>
    </row>
    <row r="57608" spans="68:68" customFormat="1">
      <c r="BP57608" s="90"/>
    </row>
    <row r="57609" spans="68:68" customFormat="1">
      <c r="BP57609" s="90"/>
    </row>
    <row r="57610" spans="68:68" customFormat="1">
      <c r="BP57610" s="90"/>
    </row>
    <row r="57611" spans="68:68" customFormat="1">
      <c r="BP57611" s="90"/>
    </row>
    <row r="57612" spans="68:68" customFormat="1">
      <c r="BP57612" s="90"/>
    </row>
    <row r="57613" spans="68:68" customFormat="1">
      <c r="BP57613" s="90"/>
    </row>
    <row r="57614" spans="68:68" customFormat="1">
      <c r="BP57614" s="90"/>
    </row>
    <row r="57615" spans="68:68" customFormat="1">
      <c r="BP57615" s="90"/>
    </row>
    <row r="57616" spans="68:68" customFormat="1">
      <c r="BP57616" s="90"/>
    </row>
    <row r="57617" spans="68:68" customFormat="1">
      <c r="BP57617" s="90"/>
    </row>
    <row r="57618" spans="68:68" customFormat="1">
      <c r="BP57618" s="90"/>
    </row>
    <row r="57619" spans="68:68" customFormat="1">
      <c r="BP57619" s="90"/>
    </row>
    <row r="57620" spans="68:68" customFormat="1">
      <c r="BP57620" s="90"/>
    </row>
    <row r="57621" spans="68:68" customFormat="1">
      <c r="BP57621" s="90"/>
    </row>
    <row r="57622" spans="68:68" customFormat="1">
      <c r="BP57622" s="90"/>
    </row>
    <row r="57623" spans="68:68" customFormat="1">
      <c r="BP57623" s="90"/>
    </row>
    <row r="57624" spans="68:68" customFormat="1">
      <c r="BP57624" s="90"/>
    </row>
    <row r="57625" spans="68:68" customFormat="1">
      <c r="BP57625" s="90"/>
    </row>
    <row r="57626" spans="68:68" customFormat="1">
      <c r="BP57626" s="90"/>
    </row>
    <row r="57627" spans="68:68" customFormat="1">
      <c r="BP57627" s="90"/>
    </row>
    <row r="57628" spans="68:68" customFormat="1">
      <c r="BP57628" s="90"/>
    </row>
    <row r="57629" spans="68:68" customFormat="1">
      <c r="BP57629" s="90"/>
    </row>
    <row r="57630" spans="68:68" customFormat="1">
      <c r="BP57630" s="90"/>
    </row>
    <row r="57631" spans="68:68" customFormat="1">
      <c r="BP57631" s="90"/>
    </row>
    <row r="57632" spans="68:68" customFormat="1">
      <c r="BP57632" s="90"/>
    </row>
    <row r="57633" spans="68:68" customFormat="1">
      <c r="BP57633" s="90"/>
    </row>
    <row r="57634" spans="68:68" customFormat="1">
      <c r="BP57634" s="90"/>
    </row>
    <row r="57635" spans="68:68" customFormat="1">
      <c r="BP57635" s="90"/>
    </row>
    <row r="57636" spans="68:68" customFormat="1">
      <c r="BP57636" s="90"/>
    </row>
    <row r="57637" spans="68:68" customFormat="1">
      <c r="BP57637" s="90"/>
    </row>
    <row r="57638" spans="68:68" customFormat="1">
      <c r="BP57638" s="90"/>
    </row>
    <row r="57639" spans="68:68" customFormat="1">
      <c r="BP57639" s="90"/>
    </row>
    <row r="57640" spans="68:68" customFormat="1">
      <c r="BP57640" s="90"/>
    </row>
    <row r="57641" spans="68:68" customFormat="1">
      <c r="BP57641" s="90"/>
    </row>
    <row r="57642" spans="68:68" customFormat="1">
      <c r="BP57642" s="90"/>
    </row>
    <row r="57643" spans="68:68" customFormat="1">
      <c r="BP57643" s="90"/>
    </row>
    <row r="57644" spans="68:68" customFormat="1">
      <c r="BP57644" s="90"/>
    </row>
    <row r="57645" spans="68:68" customFormat="1">
      <c r="BP57645" s="90"/>
    </row>
    <row r="57646" spans="68:68" customFormat="1">
      <c r="BP57646" s="90"/>
    </row>
    <row r="57647" spans="68:68" customFormat="1">
      <c r="BP57647" s="90"/>
    </row>
    <row r="57648" spans="68:68" customFormat="1">
      <c r="BP57648" s="90"/>
    </row>
    <row r="57649" spans="68:68" customFormat="1">
      <c r="BP57649" s="90"/>
    </row>
    <row r="57650" spans="68:68" customFormat="1">
      <c r="BP57650" s="90"/>
    </row>
    <row r="57651" spans="68:68" customFormat="1">
      <c r="BP57651" s="90"/>
    </row>
    <row r="57652" spans="68:68" customFormat="1">
      <c r="BP57652" s="90"/>
    </row>
    <row r="57653" spans="68:68" customFormat="1">
      <c r="BP57653" s="90"/>
    </row>
    <row r="57654" spans="68:68" customFormat="1">
      <c r="BP57654" s="90"/>
    </row>
    <row r="57655" spans="68:68" customFormat="1">
      <c r="BP57655" s="90"/>
    </row>
    <row r="57656" spans="68:68" customFormat="1">
      <c r="BP57656" s="90"/>
    </row>
    <row r="57657" spans="68:68" customFormat="1">
      <c r="BP57657" s="90"/>
    </row>
    <row r="57658" spans="68:68" customFormat="1">
      <c r="BP57658" s="90"/>
    </row>
    <row r="57659" spans="68:68" customFormat="1">
      <c r="BP57659" s="90"/>
    </row>
    <row r="57660" spans="68:68" customFormat="1">
      <c r="BP57660" s="90"/>
    </row>
    <row r="57661" spans="68:68" customFormat="1">
      <c r="BP57661" s="90"/>
    </row>
    <row r="57662" spans="68:68" customFormat="1">
      <c r="BP57662" s="90"/>
    </row>
    <row r="57663" spans="68:68" customFormat="1">
      <c r="BP57663" s="90"/>
    </row>
    <row r="57664" spans="68:68" customFormat="1">
      <c r="BP57664" s="90"/>
    </row>
    <row r="57665" spans="68:68" customFormat="1">
      <c r="BP57665" s="90"/>
    </row>
    <row r="57666" spans="68:68" customFormat="1">
      <c r="BP57666" s="90"/>
    </row>
    <row r="57667" spans="68:68" customFormat="1">
      <c r="BP57667" s="90"/>
    </row>
    <row r="57668" spans="68:68" customFormat="1">
      <c r="BP57668" s="90"/>
    </row>
    <row r="57669" spans="68:68" customFormat="1">
      <c r="BP57669" s="90"/>
    </row>
    <row r="57670" spans="68:68" customFormat="1">
      <c r="BP57670" s="90"/>
    </row>
    <row r="57671" spans="68:68" customFormat="1">
      <c r="BP57671" s="90"/>
    </row>
    <row r="57672" spans="68:68" customFormat="1">
      <c r="BP57672" s="90"/>
    </row>
    <row r="57673" spans="68:68" customFormat="1">
      <c r="BP57673" s="90"/>
    </row>
    <row r="57674" spans="68:68" customFormat="1">
      <c r="BP57674" s="90"/>
    </row>
    <row r="57675" spans="68:68" customFormat="1">
      <c r="BP57675" s="90"/>
    </row>
    <row r="57676" spans="68:68" customFormat="1">
      <c r="BP57676" s="90"/>
    </row>
    <row r="57677" spans="68:68" customFormat="1">
      <c r="BP57677" s="90"/>
    </row>
    <row r="57678" spans="68:68" customFormat="1">
      <c r="BP57678" s="90"/>
    </row>
    <row r="57679" spans="68:68" customFormat="1">
      <c r="BP57679" s="90"/>
    </row>
    <row r="57680" spans="68:68" customFormat="1">
      <c r="BP57680" s="90"/>
    </row>
    <row r="57681" spans="68:68" customFormat="1">
      <c r="BP57681" s="90"/>
    </row>
    <row r="57682" spans="68:68" customFormat="1">
      <c r="BP57682" s="90"/>
    </row>
    <row r="57683" spans="68:68" customFormat="1">
      <c r="BP57683" s="90"/>
    </row>
    <row r="57684" spans="68:68" customFormat="1">
      <c r="BP57684" s="90"/>
    </row>
    <row r="57685" spans="68:68" customFormat="1">
      <c r="BP57685" s="90"/>
    </row>
    <row r="57686" spans="68:68" customFormat="1">
      <c r="BP57686" s="90"/>
    </row>
    <row r="57687" spans="68:68" customFormat="1">
      <c r="BP57687" s="90"/>
    </row>
    <row r="57688" spans="68:68" customFormat="1">
      <c r="BP57688" s="90"/>
    </row>
    <row r="57689" spans="68:68" customFormat="1">
      <c r="BP57689" s="90"/>
    </row>
    <row r="57690" spans="68:68" customFormat="1">
      <c r="BP57690" s="90"/>
    </row>
    <row r="57691" spans="68:68" customFormat="1">
      <c r="BP57691" s="90"/>
    </row>
    <row r="57692" spans="68:68" customFormat="1">
      <c r="BP57692" s="90"/>
    </row>
    <row r="57693" spans="68:68" customFormat="1">
      <c r="BP57693" s="90"/>
    </row>
    <row r="57694" spans="68:68" customFormat="1">
      <c r="BP57694" s="90"/>
    </row>
    <row r="57695" spans="68:68" customFormat="1">
      <c r="BP57695" s="90"/>
    </row>
    <row r="57696" spans="68:68" customFormat="1">
      <c r="BP57696" s="90"/>
    </row>
    <row r="57697" spans="68:68" customFormat="1">
      <c r="BP57697" s="90"/>
    </row>
    <row r="57698" spans="68:68" customFormat="1">
      <c r="BP57698" s="90"/>
    </row>
    <row r="57699" spans="68:68" customFormat="1">
      <c r="BP57699" s="90"/>
    </row>
    <row r="57700" spans="68:68" customFormat="1">
      <c r="BP57700" s="90"/>
    </row>
    <row r="57701" spans="68:68" customFormat="1">
      <c r="BP57701" s="90"/>
    </row>
    <row r="57702" spans="68:68" customFormat="1">
      <c r="BP57702" s="90"/>
    </row>
    <row r="57703" spans="68:68" customFormat="1">
      <c r="BP57703" s="90"/>
    </row>
    <row r="57704" spans="68:68" customFormat="1">
      <c r="BP57704" s="90"/>
    </row>
    <row r="57705" spans="68:68" customFormat="1">
      <c r="BP57705" s="90"/>
    </row>
    <row r="57706" spans="68:68" customFormat="1">
      <c r="BP57706" s="90"/>
    </row>
    <row r="57707" spans="68:68" customFormat="1">
      <c r="BP57707" s="90"/>
    </row>
    <row r="57708" spans="68:68" customFormat="1">
      <c r="BP57708" s="90"/>
    </row>
    <row r="57709" spans="68:68" customFormat="1">
      <c r="BP57709" s="90"/>
    </row>
    <row r="57710" spans="68:68" customFormat="1">
      <c r="BP57710" s="90"/>
    </row>
    <row r="57711" spans="68:68" customFormat="1">
      <c r="BP57711" s="90"/>
    </row>
    <row r="57712" spans="68:68" customFormat="1">
      <c r="BP57712" s="90"/>
    </row>
    <row r="57713" spans="68:68" customFormat="1">
      <c r="BP57713" s="90"/>
    </row>
    <row r="57714" spans="68:68" customFormat="1">
      <c r="BP57714" s="90"/>
    </row>
    <row r="57715" spans="68:68" customFormat="1">
      <c r="BP57715" s="90"/>
    </row>
    <row r="57716" spans="68:68" customFormat="1">
      <c r="BP57716" s="90"/>
    </row>
    <row r="57717" spans="68:68" customFormat="1">
      <c r="BP57717" s="90"/>
    </row>
    <row r="57718" spans="68:68" customFormat="1">
      <c r="BP57718" s="90"/>
    </row>
    <row r="57719" spans="68:68" customFormat="1">
      <c r="BP57719" s="90"/>
    </row>
    <row r="57720" spans="68:68" customFormat="1">
      <c r="BP57720" s="90"/>
    </row>
    <row r="57721" spans="68:68" customFormat="1">
      <c r="BP57721" s="90"/>
    </row>
    <row r="57722" spans="68:68" customFormat="1">
      <c r="BP57722" s="90"/>
    </row>
    <row r="57723" spans="68:68" customFormat="1">
      <c r="BP57723" s="90"/>
    </row>
    <row r="57724" spans="68:68" customFormat="1">
      <c r="BP57724" s="90"/>
    </row>
    <row r="57725" spans="68:68" customFormat="1">
      <c r="BP57725" s="90"/>
    </row>
    <row r="57726" spans="68:68" customFormat="1">
      <c r="BP57726" s="90"/>
    </row>
    <row r="57727" spans="68:68" customFormat="1">
      <c r="BP57727" s="90"/>
    </row>
    <row r="57728" spans="68:68" customFormat="1">
      <c r="BP57728" s="90"/>
    </row>
    <row r="57729" spans="68:68" customFormat="1">
      <c r="BP57729" s="90"/>
    </row>
    <row r="57730" spans="68:68" customFormat="1">
      <c r="BP57730" s="90"/>
    </row>
    <row r="57731" spans="68:68" customFormat="1">
      <c r="BP57731" s="90"/>
    </row>
    <row r="57732" spans="68:68" customFormat="1">
      <c r="BP57732" s="90"/>
    </row>
    <row r="57733" spans="68:68" customFormat="1">
      <c r="BP57733" s="90"/>
    </row>
    <row r="57734" spans="68:68" customFormat="1">
      <c r="BP57734" s="90"/>
    </row>
    <row r="57735" spans="68:68" customFormat="1">
      <c r="BP57735" s="90"/>
    </row>
    <row r="57736" spans="68:68" customFormat="1">
      <c r="BP57736" s="90"/>
    </row>
    <row r="57737" spans="68:68" customFormat="1">
      <c r="BP57737" s="90"/>
    </row>
    <row r="57738" spans="68:68" customFormat="1">
      <c r="BP57738" s="90"/>
    </row>
    <row r="57739" spans="68:68" customFormat="1">
      <c r="BP57739" s="90"/>
    </row>
    <row r="57740" spans="68:68" customFormat="1">
      <c r="BP57740" s="90"/>
    </row>
    <row r="57741" spans="68:68" customFormat="1">
      <c r="BP57741" s="90"/>
    </row>
    <row r="57742" spans="68:68" customFormat="1">
      <c r="BP57742" s="90"/>
    </row>
    <row r="57743" spans="68:68" customFormat="1">
      <c r="BP57743" s="90"/>
    </row>
    <row r="57744" spans="68:68" customFormat="1">
      <c r="BP57744" s="90"/>
    </row>
    <row r="57745" spans="68:68" customFormat="1">
      <c r="BP57745" s="90"/>
    </row>
    <row r="57746" spans="68:68" customFormat="1">
      <c r="BP57746" s="90"/>
    </row>
    <row r="57747" spans="68:68" customFormat="1">
      <c r="BP57747" s="90"/>
    </row>
    <row r="57748" spans="68:68" customFormat="1">
      <c r="BP57748" s="90"/>
    </row>
    <row r="57749" spans="68:68" customFormat="1">
      <c r="BP57749" s="90"/>
    </row>
    <row r="57750" spans="68:68" customFormat="1">
      <c r="BP57750" s="90"/>
    </row>
    <row r="57751" spans="68:68" customFormat="1">
      <c r="BP57751" s="90"/>
    </row>
    <row r="57752" spans="68:68" customFormat="1">
      <c r="BP57752" s="90"/>
    </row>
    <row r="57753" spans="68:68" customFormat="1">
      <c r="BP57753" s="90"/>
    </row>
    <row r="57754" spans="68:68" customFormat="1">
      <c r="BP57754" s="90"/>
    </row>
    <row r="57755" spans="68:68" customFormat="1">
      <c r="BP57755" s="90"/>
    </row>
    <row r="57756" spans="68:68" customFormat="1">
      <c r="BP57756" s="90"/>
    </row>
    <row r="57757" spans="68:68" customFormat="1">
      <c r="BP57757" s="90"/>
    </row>
    <row r="57758" spans="68:68" customFormat="1">
      <c r="BP57758" s="90"/>
    </row>
    <row r="57759" spans="68:68" customFormat="1">
      <c r="BP57759" s="90"/>
    </row>
    <row r="57760" spans="68:68" customFormat="1">
      <c r="BP57760" s="90"/>
    </row>
    <row r="57761" spans="68:68" customFormat="1">
      <c r="BP57761" s="90"/>
    </row>
    <row r="57762" spans="68:68" customFormat="1">
      <c r="BP57762" s="90"/>
    </row>
    <row r="57763" spans="68:68" customFormat="1">
      <c r="BP57763" s="90"/>
    </row>
    <row r="57764" spans="68:68" customFormat="1">
      <c r="BP57764" s="90"/>
    </row>
    <row r="57765" spans="68:68" customFormat="1">
      <c r="BP57765" s="90"/>
    </row>
    <row r="57766" spans="68:68" customFormat="1">
      <c r="BP57766" s="90"/>
    </row>
    <row r="57767" spans="68:68" customFormat="1">
      <c r="BP57767" s="90"/>
    </row>
    <row r="57768" spans="68:68" customFormat="1">
      <c r="BP57768" s="90"/>
    </row>
    <row r="57769" spans="68:68" customFormat="1">
      <c r="BP57769" s="90"/>
    </row>
    <row r="57770" spans="68:68" customFormat="1">
      <c r="BP57770" s="90"/>
    </row>
    <row r="57771" spans="68:68" customFormat="1">
      <c r="BP57771" s="90"/>
    </row>
    <row r="57772" spans="68:68" customFormat="1">
      <c r="BP57772" s="90"/>
    </row>
    <row r="57773" spans="68:68" customFormat="1">
      <c r="BP57773" s="90"/>
    </row>
    <row r="57774" spans="68:68" customFormat="1">
      <c r="BP57774" s="90"/>
    </row>
    <row r="57775" spans="68:68" customFormat="1">
      <c r="BP57775" s="90"/>
    </row>
    <row r="57776" spans="68:68" customFormat="1">
      <c r="BP57776" s="90"/>
    </row>
    <row r="57777" spans="68:68" customFormat="1">
      <c r="BP57777" s="90"/>
    </row>
    <row r="57778" spans="68:68" customFormat="1">
      <c r="BP57778" s="90"/>
    </row>
    <row r="57779" spans="68:68" customFormat="1">
      <c r="BP57779" s="90"/>
    </row>
    <row r="57780" spans="68:68" customFormat="1">
      <c r="BP57780" s="90"/>
    </row>
    <row r="57781" spans="68:68" customFormat="1">
      <c r="BP57781" s="90"/>
    </row>
    <row r="57782" spans="68:68" customFormat="1">
      <c r="BP57782" s="90"/>
    </row>
    <row r="57783" spans="68:68" customFormat="1">
      <c r="BP57783" s="90"/>
    </row>
    <row r="57784" spans="68:68" customFormat="1">
      <c r="BP57784" s="90"/>
    </row>
    <row r="57785" spans="68:68" customFormat="1">
      <c r="BP57785" s="90"/>
    </row>
    <row r="57786" spans="68:68" customFormat="1">
      <c r="BP57786" s="90"/>
    </row>
    <row r="57787" spans="68:68" customFormat="1">
      <c r="BP57787" s="90"/>
    </row>
    <row r="57788" spans="68:68" customFormat="1">
      <c r="BP57788" s="90"/>
    </row>
    <row r="57789" spans="68:68" customFormat="1">
      <c r="BP57789" s="90"/>
    </row>
    <row r="57790" spans="68:68" customFormat="1">
      <c r="BP57790" s="90"/>
    </row>
    <row r="57791" spans="68:68" customFormat="1">
      <c r="BP57791" s="90"/>
    </row>
    <row r="57792" spans="68:68" customFormat="1">
      <c r="BP57792" s="90"/>
    </row>
    <row r="57793" spans="68:68" customFormat="1">
      <c r="BP57793" s="90"/>
    </row>
    <row r="57794" spans="68:68" customFormat="1">
      <c r="BP57794" s="90"/>
    </row>
    <row r="57795" spans="68:68" customFormat="1">
      <c r="BP57795" s="90"/>
    </row>
    <row r="57796" spans="68:68" customFormat="1">
      <c r="BP57796" s="90"/>
    </row>
    <row r="57797" spans="68:68" customFormat="1">
      <c r="BP57797" s="90"/>
    </row>
    <row r="57798" spans="68:68" customFormat="1">
      <c r="BP57798" s="90"/>
    </row>
    <row r="57799" spans="68:68" customFormat="1">
      <c r="BP57799" s="90"/>
    </row>
    <row r="57800" spans="68:68" customFormat="1">
      <c r="BP57800" s="90"/>
    </row>
    <row r="57801" spans="68:68" customFormat="1">
      <c r="BP57801" s="90"/>
    </row>
    <row r="57802" spans="68:68" customFormat="1">
      <c r="BP57802" s="90"/>
    </row>
    <row r="57803" spans="68:68" customFormat="1">
      <c r="BP57803" s="90"/>
    </row>
    <row r="57804" spans="68:68" customFormat="1">
      <c r="BP57804" s="90"/>
    </row>
    <row r="57805" spans="68:68" customFormat="1">
      <c r="BP57805" s="90"/>
    </row>
    <row r="57806" spans="68:68" customFormat="1">
      <c r="BP57806" s="90"/>
    </row>
    <row r="57807" spans="68:68" customFormat="1">
      <c r="BP57807" s="90"/>
    </row>
    <row r="57808" spans="68:68" customFormat="1">
      <c r="BP57808" s="90"/>
    </row>
    <row r="57809" spans="68:68" customFormat="1">
      <c r="BP57809" s="90"/>
    </row>
    <row r="57810" spans="68:68" customFormat="1">
      <c r="BP57810" s="90"/>
    </row>
    <row r="57811" spans="68:68" customFormat="1">
      <c r="BP57811" s="90"/>
    </row>
    <row r="57812" spans="68:68" customFormat="1">
      <c r="BP57812" s="90"/>
    </row>
    <row r="57813" spans="68:68" customFormat="1">
      <c r="BP57813" s="90"/>
    </row>
    <row r="57814" spans="68:68" customFormat="1">
      <c r="BP57814" s="90"/>
    </row>
    <row r="57815" spans="68:68" customFormat="1">
      <c r="BP57815" s="90"/>
    </row>
    <row r="57816" spans="68:68" customFormat="1">
      <c r="BP57816" s="90"/>
    </row>
    <row r="57817" spans="68:68" customFormat="1">
      <c r="BP57817" s="90"/>
    </row>
    <row r="57818" spans="68:68" customFormat="1">
      <c r="BP57818" s="90"/>
    </row>
    <row r="57819" spans="68:68" customFormat="1">
      <c r="BP57819" s="90"/>
    </row>
    <row r="57820" spans="68:68" customFormat="1">
      <c r="BP57820" s="90"/>
    </row>
    <row r="57821" spans="68:68" customFormat="1">
      <c r="BP57821" s="90"/>
    </row>
    <row r="57822" spans="68:68" customFormat="1">
      <c r="BP57822" s="90"/>
    </row>
    <row r="57823" spans="68:68" customFormat="1">
      <c r="BP57823" s="90"/>
    </row>
    <row r="57824" spans="68:68" customFormat="1">
      <c r="BP57824" s="90"/>
    </row>
    <row r="57825" spans="68:68" customFormat="1">
      <c r="BP57825" s="90"/>
    </row>
    <row r="57826" spans="68:68" customFormat="1">
      <c r="BP57826" s="90"/>
    </row>
    <row r="57827" spans="68:68" customFormat="1">
      <c r="BP57827" s="90"/>
    </row>
    <row r="57828" spans="68:68" customFormat="1">
      <c r="BP57828" s="90"/>
    </row>
    <row r="57829" spans="68:68" customFormat="1">
      <c r="BP57829" s="90"/>
    </row>
    <row r="57830" spans="68:68" customFormat="1">
      <c r="BP57830" s="90"/>
    </row>
    <row r="57831" spans="68:68" customFormat="1">
      <c r="BP57831" s="90"/>
    </row>
    <row r="57832" spans="68:68" customFormat="1">
      <c r="BP57832" s="90"/>
    </row>
    <row r="57833" spans="68:68" customFormat="1">
      <c r="BP57833" s="90"/>
    </row>
    <row r="57834" spans="68:68" customFormat="1">
      <c r="BP57834" s="90"/>
    </row>
    <row r="57835" spans="68:68" customFormat="1">
      <c r="BP57835" s="90"/>
    </row>
    <row r="57836" spans="68:68" customFormat="1">
      <c r="BP57836" s="90"/>
    </row>
    <row r="57837" spans="68:68" customFormat="1">
      <c r="BP57837" s="90"/>
    </row>
    <row r="57838" spans="68:68" customFormat="1">
      <c r="BP57838" s="90"/>
    </row>
    <row r="57839" spans="68:68" customFormat="1">
      <c r="BP57839" s="90"/>
    </row>
    <row r="57840" spans="68:68" customFormat="1">
      <c r="BP57840" s="90"/>
    </row>
    <row r="57841" spans="68:68" customFormat="1">
      <c r="BP57841" s="90"/>
    </row>
    <row r="57842" spans="68:68" customFormat="1">
      <c r="BP57842" s="90"/>
    </row>
    <row r="57843" spans="68:68" customFormat="1">
      <c r="BP57843" s="90"/>
    </row>
    <row r="57844" spans="68:68" customFormat="1">
      <c r="BP57844" s="90"/>
    </row>
    <row r="57845" spans="68:68" customFormat="1">
      <c r="BP57845" s="90"/>
    </row>
    <row r="57846" spans="68:68" customFormat="1">
      <c r="BP57846" s="90"/>
    </row>
    <row r="57847" spans="68:68" customFormat="1">
      <c r="BP57847" s="90"/>
    </row>
    <row r="57848" spans="68:68" customFormat="1">
      <c r="BP57848" s="90"/>
    </row>
    <row r="57849" spans="68:68" customFormat="1">
      <c r="BP57849" s="90"/>
    </row>
    <row r="57850" spans="68:68" customFormat="1">
      <c r="BP57850" s="90"/>
    </row>
    <row r="57851" spans="68:68" customFormat="1">
      <c r="BP57851" s="90"/>
    </row>
    <row r="57852" spans="68:68" customFormat="1">
      <c r="BP57852" s="90"/>
    </row>
    <row r="57853" spans="68:68" customFormat="1">
      <c r="BP57853" s="90"/>
    </row>
    <row r="57854" spans="68:68" customFormat="1">
      <c r="BP57854" s="90"/>
    </row>
    <row r="57855" spans="68:68" customFormat="1">
      <c r="BP57855" s="90"/>
    </row>
    <row r="57856" spans="68:68" customFormat="1">
      <c r="BP57856" s="90"/>
    </row>
    <row r="57857" spans="68:68" customFormat="1">
      <c r="BP57857" s="90"/>
    </row>
    <row r="57858" spans="68:68" customFormat="1">
      <c r="BP57858" s="90"/>
    </row>
    <row r="57859" spans="68:68" customFormat="1">
      <c r="BP57859" s="90"/>
    </row>
    <row r="57860" spans="68:68" customFormat="1">
      <c r="BP57860" s="90"/>
    </row>
    <row r="57861" spans="68:68" customFormat="1">
      <c r="BP57861" s="90"/>
    </row>
    <row r="57862" spans="68:68" customFormat="1">
      <c r="BP57862" s="90"/>
    </row>
    <row r="57863" spans="68:68" customFormat="1">
      <c r="BP57863" s="90"/>
    </row>
    <row r="57864" spans="68:68" customFormat="1">
      <c r="BP57864" s="90"/>
    </row>
    <row r="57865" spans="68:68" customFormat="1">
      <c r="BP57865" s="90"/>
    </row>
    <row r="57866" spans="68:68" customFormat="1">
      <c r="BP57866" s="90"/>
    </row>
    <row r="57867" spans="68:68" customFormat="1">
      <c r="BP57867" s="90"/>
    </row>
    <row r="57868" spans="68:68" customFormat="1">
      <c r="BP57868" s="90"/>
    </row>
    <row r="57869" spans="68:68" customFormat="1">
      <c r="BP57869" s="90"/>
    </row>
    <row r="57870" spans="68:68" customFormat="1">
      <c r="BP57870" s="90"/>
    </row>
    <row r="57871" spans="68:68" customFormat="1">
      <c r="BP57871" s="90"/>
    </row>
    <row r="57872" spans="68:68" customFormat="1">
      <c r="BP57872" s="90"/>
    </row>
    <row r="57873" spans="68:68" customFormat="1">
      <c r="BP57873" s="90"/>
    </row>
    <row r="57874" spans="68:68" customFormat="1">
      <c r="BP57874" s="90"/>
    </row>
    <row r="57875" spans="68:68" customFormat="1">
      <c r="BP57875" s="90"/>
    </row>
    <row r="57876" spans="68:68" customFormat="1">
      <c r="BP57876" s="90"/>
    </row>
    <row r="57877" spans="68:68" customFormat="1">
      <c r="BP57877" s="90"/>
    </row>
    <row r="57878" spans="68:68" customFormat="1">
      <c r="BP57878" s="90"/>
    </row>
    <row r="57879" spans="68:68" customFormat="1">
      <c r="BP57879" s="90"/>
    </row>
    <row r="57880" spans="68:68" customFormat="1">
      <c r="BP57880" s="90"/>
    </row>
    <row r="57881" spans="68:68" customFormat="1">
      <c r="BP57881" s="90"/>
    </row>
    <row r="57882" spans="68:68" customFormat="1">
      <c r="BP57882" s="90"/>
    </row>
    <row r="57883" spans="68:68" customFormat="1">
      <c r="BP57883" s="90"/>
    </row>
    <row r="57884" spans="68:68" customFormat="1">
      <c r="BP57884" s="90"/>
    </row>
    <row r="57885" spans="68:68" customFormat="1">
      <c r="BP57885" s="90"/>
    </row>
    <row r="57886" spans="68:68" customFormat="1">
      <c r="BP57886" s="90"/>
    </row>
    <row r="57887" spans="68:68" customFormat="1">
      <c r="BP57887" s="90"/>
    </row>
    <row r="57888" spans="68:68" customFormat="1">
      <c r="BP57888" s="90"/>
    </row>
    <row r="57889" spans="68:68" customFormat="1">
      <c r="BP57889" s="90"/>
    </row>
    <row r="57890" spans="68:68" customFormat="1">
      <c r="BP57890" s="90"/>
    </row>
    <row r="57891" spans="68:68" customFormat="1">
      <c r="BP57891" s="90"/>
    </row>
    <row r="57892" spans="68:68" customFormat="1">
      <c r="BP57892" s="90"/>
    </row>
    <row r="57893" spans="68:68" customFormat="1">
      <c r="BP57893" s="90"/>
    </row>
    <row r="57894" spans="68:68" customFormat="1">
      <c r="BP57894" s="90"/>
    </row>
    <row r="57895" spans="68:68" customFormat="1">
      <c r="BP57895" s="90"/>
    </row>
    <row r="57896" spans="68:68" customFormat="1">
      <c r="BP57896" s="90"/>
    </row>
    <row r="57897" spans="68:68" customFormat="1">
      <c r="BP57897" s="90"/>
    </row>
    <row r="57898" spans="68:68" customFormat="1">
      <c r="BP57898" s="90"/>
    </row>
    <row r="57899" spans="68:68" customFormat="1">
      <c r="BP57899" s="90"/>
    </row>
    <row r="57900" spans="68:68" customFormat="1">
      <c r="BP57900" s="90"/>
    </row>
    <row r="57901" spans="68:68" customFormat="1">
      <c r="BP57901" s="90"/>
    </row>
    <row r="57902" spans="68:68" customFormat="1">
      <c r="BP57902" s="90"/>
    </row>
    <row r="57903" spans="68:68" customFormat="1">
      <c r="BP57903" s="90"/>
    </row>
    <row r="57904" spans="68:68" customFormat="1">
      <c r="BP57904" s="90"/>
    </row>
    <row r="57905" spans="68:68" customFormat="1">
      <c r="BP57905" s="90"/>
    </row>
    <row r="57906" spans="68:68" customFormat="1">
      <c r="BP57906" s="90"/>
    </row>
    <row r="57907" spans="68:68" customFormat="1">
      <c r="BP57907" s="90"/>
    </row>
    <row r="57908" spans="68:68" customFormat="1">
      <c r="BP57908" s="90"/>
    </row>
    <row r="57909" spans="68:68" customFormat="1">
      <c r="BP57909" s="90"/>
    </row>
    <row r="57910" spans="68:68" customFormat="1">
      <c r="BP57910" s="90"/>
    </row>
    <row r="57911" spans="68:68" customFormat="1">
      <c r="BP57911" s="90"/>
    </row>
    <row r="57912" spans="68:68" customFormat="1">
      <c r="BP57912" s="90"/>
    </row>
    <row r="57913" spans="68:68" customFormat="1">
      <c r="BP57913" s="90"/>
    </row>
    <row r="57914" spans="68:68" customFormat="1">
      <c r="BP57914" s="90"/>
    </row>
    <row r="57915" spans="68:68" customFormat="1">
      <c r="BP57915" s="90"/>
    </row>
    <row r="57916" spans="68:68" customFormat="1">
      <c r="BP57916" s="90"/>
    </row>
    <row r="57917" spans="68:68" customFormat="1">
      <c r="BP57917" s="90"/>
    </row>
    <row r="57918" spans="68:68" customFormat="1">
      <c r="BP57918" s="90"/>
    </row>
    <row r="57919" spans="68:68" customFormat="1">
      <c r="BP57919" s="90"/>
    </row>
    <row r="57920" spans="68:68" customFormat="1">
      <c r="BP57920" s="90"/>
    </row>
    <row r="57921" spans="68:68" customFormat="1">
      <c r="BP57921" s="90"/>
    </row>
    <row r="57922" spans="68:68" customFormat="1">
      <c r="BP57922" s="90"/>
    </row>
    <row r="57923" spans="68:68" customFormat="1">
      <c r="BP57923" s="90"/>
    </row>
    <row r="57924" spans="68:68" customFormat="1">
      <c r="BP57924" s="90"/>
    </row>
    <row r="57925" spans="68:68" customFormat="1">
      <c r="BP57925" s="90"/>
    </row>
    <row r="57926" spans="68:68" customFormat="1">
      <c r="BP57926" s="90"/>
    </row>
    <row r="57927" spans="68:68" customFormat="1">
      <c r="BP57927" s="90"/>
    </row>
    <row r="57928" spans="68:68" customFormat="1">
      <c r="BP57928" s="90"/>
    </row>
    <row r="57929" spans="68:68" customFormat="1">
      <c r="BP57929" s="90"/>
    </row>
    <row r="57930" spans="68:68" customFormat="1">
      <c r="BP57930" s="90"/>
    </row>
    <row r="57931" spans="68:68" customFormat="1">
      <c r="BP57931" s="90"/>
    </row>
    <row r="57932" spans="68:68" customFormat="1">
      <c r="BP57932" s="90"/>
    </row>
    <row r="57933" spans="68:68" customFormat="1">
      <c r="BP57933" s="90"/>
    </row>
    <row r="57934" spans="68:68" customFormat="1">
      <c r="BP57934" s="90"/>
    </row>
    <row r="57935" spans="68:68" customFormat="1">
      <c r="BP57935" s="90"/>
    </row>
    <row r="57936" spans="68:68" customFormat="1">
      <c r="BP57936" s="90"/>
    </row>
    <row r="57937" spans="68:68" customFormat="1">
      <c r="BP57937" s="90"/>
    </row>
    <row r="57938" spans="68:68" customFormat="1">
      <c r="BP57938" s="90"/>
    </row>
    <row r="57939" spans="68:68" customFormat="1">
      <c r="BP57939" s="90"/>
    </row>
    <row r="57940" spans="68:68" customFormat="1">
      <c r="BP57940" s="90"/>
    </row>
    <row r="57941" spans="68:68" customFormat="1">
      <c r="BP57941" s="90"/>
    </row>
    <row r="57942" spans="68:68" customFormat="1">
      <c r="BP57942" s="90"/>
    </row>
    <row r="57943" spans="68:68" customFormat="1">
      <c r="BP57943" s="90"/>
    </row>
    <row r="57944" spans="68:68" customFormat="1">
      <c r="BP57944" s="90"/>
    </row>
    <row r="57945" spans="68:68" customFormat="1">
      <c r="BP57945" s="90"/>
    </row>
    <row r="57946" spans="68:68" customFormat="1">
      <c r="BP57946" s="90"/>
    </row>
    <row r="57947" spans="68:68" customFormat="1">
      <c r="BP57947" s="90"/>
    </row>
    <row r="57948" spans="68:68" customFormat="1">
      <c r="BP57948" s="90"/>
    </row>
    <row r="57949" spans="68:68" customFormat="1">
      <c r="BP57949" s="90"/>
    </row>
    <row r="57950" spans="68:68" customFormat="1">
      <c r="BP57950" s="90"/>
    </row>
    <row r="57951" spans="68:68" customFormat="1">
      <c r="BP57951" s="90"/>
    </row>
    <row r="57952" spans="68:68" customFormat="1">
      <c r="BP57952" s="90"/>
    </row>
    <row r="57953" spans="68:68" customFormat="1">
      <c r="BP57953" s="90"/>
    </row>
    <row r="57954" spans="68:68" customFormat="1">
      <c r="BP57954" s="90"/>
    </row>
    <row r="57955" spans="68:68" customFormat="1">
      <c r="BP57955" s="90"/>
    </row>
    <row r="57956" spans="68:68" customFormat="1">
      <c r="BP57956" s="90"/>
    </row>
    <row r="57957" spans="68:68" customFormat="1">
      <c r="BP57957" s="90"/>
    </row>
    <row r="57958" spans="68:68" customFormat="1">
      <c r="BP57958" s="90"/>
    </row>
    <row r="57959" spans="68:68" customFormat="1">
      <c r="BP57959" s="90"/>
    </row>
    <row r="57960" spans="68:68" customFormat="1">
      <c r="BP57960" s="90"/>
    </row>
    <row r="57961" spans="68:68" customFormat="1">
      <c r="BP57961" s="90"/>
    </row>
    <row r="57962" spans="68:68" customFormat="1">
      <c r="BP57962" s="90"/>
    </row>
    <row r="57963" spans="68:68" customFormat="1">
      <c r="BP57963" s="90"/>
    </row>
    <row r="57964" spans="68:68" customFormat="1">
      <c r="BP57964" s="90"/>
    </row>
    <row r="57965" spans="68:68" customFormat="1">
      <c r="BP57965" s="90"/>
    </row>
    <row r="57966" spans="68:68" customFormat="1">
      <c r="BP57966" s="90"/>
    </row>
    <row r="57967" spans="68:68" customFormat="1">
      <c r="BP57967" s="90"/>
    </row>
    <row r="57968" spans="68:68" customFormat="1">
      <c r="BP57968" s="90"/>
    </row>
    <row r="57969" spans="68:68" customFormat="1">
      <c r="BP57969" s="90"/>
    </row>
    <row r="57970" spans="68:68" customFormat="1">
      <c r="BP57970" s="90"/>
    </row>
    <row r="57971" spans="68:68" customFormat="1">
      <c r="BP57971" s="90"/>
    </row>
    <row r="57972" spans="68:68" customFormat="1">
      <c r="BP57972" s="90"/>
    </row>
    <row r="57973" spans="68:68" customFormat="1">
      <c r="BP57973" s="90"/>
    </row>
    <row r="57974" spans="68:68" customFormat="1">
      <c r="BP57974" s="90"/>
    </row>
    <row r="57975" spans="68:68" customFormat="1">
      <c r="BP57975" s="90"/>
    </row>
    <row r="57976" spans="68:68" customFormat="1">
      <c r="BP57976" s="90"/>
    </row>
    <row r="57977" spans="68:68" customFormat="1">
      <c r="BP57977" s="90"/>
    </row>
    <row r="57978" spans="68:68" customFormat="1">
      <c r="BP57978" s="90"/>
    </row>
    <row r="57979" spans="68:68" customFormat="1">
      <c r="BP57979" s="90"/>
    </row>
    <row r="57980" spans="68:68" customFormat="1">
      <c r="BP57980" s="90"/>
    </row>
    <row r="57981" spans="68:68" customFormat="1">
      <c r="BP57981" s="90"/>
    </row>
    <row r="57982" spans="68:68" customFormat="1">
      <c r="BP57982" s="90"/>
    </row>
    <row r="57983" spans="68:68" customFormat="1">
      <c r="BP57983" s="90"/>
    </row>
    <row r="57984" spans="68:68" customFormat="1">
      <c r="BP57984" s="90"/>
    </row>
    <row r="57985" spans="68:68" customFormat="1">
      <c r="BP57985" s="90"/>
    </row>
    <row r="57986" spans="68:68" customFormat="1">
      <c r="BP57986" s="90"/>
    </row>
    <row r="57987" spans="68:68" customFormat="1">
      <c r="BP57987" s="90"/>
    </row>
    <row r="57988" spans="68:68" customFormat="1">
      <c r="BP57988" s="90"/>
    </row>
    <row r="57989" spans="68:68" customFormat="1">
      <c r="BP57989" s="90"/>
    </row>
    <row r="57990" spans="68:68" customFormat="1">
      <c r="BP57990" s="90"/>
    </row>
    <row r="57991" spans="68:68" customFormat="1">
      <c r="BP57991" s="90"/>
    </row>
    <row r="57992" spans="68:68" customFormat="1">
      <c r="BP57992" s="90"/>
    </row>
    <row r="57993" spans="68:68" customFormat="1">
      <c r="BP57993" s="90"/>
    </row>
    <row r="57994" spans="68:68" customFormat="1">
      <c r="BP57994" s="90"/>
    </row>
    <row r="57995" spans="68:68" customFormat="1">
      <c r="BP57995" s="90"/>
    </row>
    <row r="57996" spans="68:68" customFormat="1">
      <c r="BP57996" s="90"/>
    </row>
    <row r="57997" spans="68:68" customFormat="1">
      <c r="BP57997" s="90"/>
    </row>
    <row r="57998" spans="68:68" customFormat="1">
      <c r="BP57998" s="90"/>
    </row>
    <row r="57999" spans="68:68" customFormat="1">
      <c r="BP57999" s="90"/>
    </row>
    <row r="58000" spans="68:68" customFormat="1">
      <c r="BP58000" s="90"/>
    </row>
    <row r="58001" spans="68:68" customFormat="1">
      <c r="BP58001" s="90"/>
    </row>
    <row r="58002" spans="68:68" customFormat="1">
      <c r="BP58002" s="90"/>
    </row>
    <row r="58003" spans="68:68" customFormat="1">
      <c r="BP58003" s="90"/>
    </row>
    <row r="58004" spans="68:68" customFormat="1">
      <c r="BP58004" s="90"/>
    </row>
    <row r="58005" spans="68:68" customFormat="1">
      <c r="BP58005" s="90"/>
    </row>
    <row r="58006" spans="68:68" customFormat="1">
      <c r="BP58006" s="90"/>
    </row>
    <row r="58007" spans="68:68" customFormat="1">
      <c r="BP58007" s="90"/>
    </row>
    <row r="58008" spans="68:68" customFormat="1">
      <c r="BP58008" s="90"/>
    </row>
    <row r="58009" spans="68:68" customFormat="1">
      <c r="BP58009" s="90"/>
    </row>
    <row r="58010" spans="68:68" customFormat="1">
      <c r="BP58010" s="90"/>
    </row>
    <row r="58011" spans="68:68" customFormat="1">
      <c r="BP58011" s="90"/>
    </row>
    <row r="58012" spans="68:68" customFormat="1">
      <c r="BP58012" s="90"/>
    </row>
    <row r="58013" spans="68:68" customFormat="1">
      <c r="BP58013" s="90"/>
    </row>
    <row r="58014" spans="68:68" customFormat="1">
      <c r="BP58014" s="90"/>
    </row>
    <row r="58015" spans="68:68" customFormat="1">
      <c r="BP58015" s="90"/>
    </row>
    <row r="58016" spans="68:68" customFormat="1">
      <c r="BP58016" s="90"/>
    </row>
    <row r="58017" spans="68:68" customFormat="1">
      <c r="BP58017" s="90"/>
    </row>
    <row r="58018" spans="68:68" customFormat="1">
      <c r="BP58018" s="90"/>
    </row>
    <row r="58019" spans="68:68" customFormat="1">
      <c r="BP58019" s="90"/>
    </row>
    <row r="58020" spans="68:68" customFormat="1">
      <c r="BP58020" s="90"/>
    </row>
    <row r="58021" spans="68:68" customFormat="1">
      <c r="BP58021" s="90"/>
    </row>
    <row r="58022" spans="68:68" customFormat="1">
      <c r="BP58022" s="90"/>
    </row>
    <row r="58023" spans="68:68" customFormat="1">
      <c r="BP58023" s="90"/>
    </row>
    <row r="58024" spans="68:68" customFormat="1">
      <c r="BP58024" s="90"/>
    </row>
    <row r="58025" spans="68:68" customFormat="1">
      <c r="BP58025" s="90"/>
    </row>
    <row r="58026" spans="68:68" customFormat="1">
      <c r="BP58026" s="90"/>
    </row>
    <row r="58027" spans="68:68" customFormat="1">
      <c r="BP58027" s="90"/>
    </row>
    <row r="58028" spans="68:68" customFormat="1">
      <c r="BP58028" s="90"/>
    </row>
    <row r="58029" spans="68:68" customFormat="1">
      <c r="BP58029" s="90"/>
    </row>
    <row r="58030" spans="68:68" customFormat="1">
      <c r="BP58030" s="90"/>
    </row>
    <row r="58031" spans="68:68" customFormat="1">
      <c r="BP58031" s="90"/>
    </row>
    <row r="58032" spans="68:68" customFormat="1">
      <c r="BP58032" s="90"/>
    </row>
    <row r="58033" spans="68:68" customFormat="1">
      <c r="BP58033" s="90"/>
    </row>
    <row r="58034" spans="68:68" customFormat="1">
      <c r="BP58034" s="90"/>
    </row>
    <row r="58035" spans="68:68" customFormat="1">
      <c r="BP58035" s="90"/>
    </row>
    <row r="58036" spans="68:68" customFormat="1">
      <c r="BP58036" s="90"/>
    </row>
    <row r="58037" spans="68:68" customFormat="1">
      <c r="BP58037" s="90"/>
    </row>
    <row r="58038" spans="68:68" customFormat="1">
      <c r="BP58038" s="90"/>
    </row>
    <row r="58039" spans="68:68" customFormat="1">
      <c r="BP58039" s="90"/>
    </row>
    <row r="58040" spans="68:68" customFormat="1">
      <c r="BP58040" s="90"/>
    </row>
    <row r="58041" spans="68:68" customFormat="1">
      <c r="BP58041" s="90"/>
    </row>
    <row r="58042" spans="68:68" customFormat="1">
      <c r="BP58042" s="90"/>
    </row>
    <row r="58043" spans="68:68" customFormat="1">
      <c r="BP58043" s="90"/>
    </row>
    <row r="58044" spans="68:68" customFormat="1">
      <c r="BP58044" s="90"/>
    </row>
    <row r="58045" spans="68:68" customFormat="1">
      <c r="BP58045" s="90"/>
    </row>
    <row r="58046" spans="68:68" customFormat="1">
      <c r="BP58046" s="90"/>
    </row>
    <row r="58047" spans="68:68" customFormat="1">
      <c r="BP58047" s="90"/>
    </row>
    <row r="58048" spans="68:68" customFormat="1">
      <c r="BP58048" s="90"/>
    </row>
    <row r="58049" spans="68:68" customFormat="1">
      <c r="BP58049" s="90"/>
    </row>
    <row r="58050" spans="68:68" customFormat="1">
      <c r="BP58050" s="90"/>
    </row>
    <row r="58051" spans="68:68" customFormat="1">
      <c r="BP58051" s="90"/>
    </row>
    <row r="58052" spans="68:68" customFormat="1">
      <c r="BP58052" s="90"/>
    </row>
    <row r="58053" spans="68:68" customFormat="1">
      <c r="BP58053" s="90"/>
    </row>
    <row r="58054" spans="68:68" customFormat="1">
      <c r="BP58054" s="90"/>
    </row>
    <row r="58055" spans="68:68" customFormat="1">
      <c r="BP58055" s="90"/>
    </row>
    <row r="58056" spans="68:68" customFormat="1">
      <c r="BP58056" s="90"/>
    </row>
    <row r="58057" spans="68:68" customFormat="1">
      <c r="BP58057" s="90"/>
    </row>
    <row r="58058" spans="68:68" customFormat="1">
      <c r="BP58058" s="90"/>
    </row>
    <row r="58059" spans="68:68" customFormat="1">
      <c r="BP58059" s="90"/>
    </row>
    <row r="58060" spans="68:68" customFormat="1">
      <c r="BP58060" s="90"/>
    </row>
    <row r="58061" spans="68:68" customFormat="1">
      <c r="BP58061" s="90"/>
    </row>
    <row r="58062" spans="68:68" customFormat="1">
      <c r="BP58062" s="90"/>
    </row>
    <row r="58063" spans="68:68" customFormat="1">
      <c r="BP58063" s="90"/>
    </row>
    <row r="58064" spans="68:68" customFormat="1">
      <c r="BP58064" s="90"/>
    </row>
    <row r="58065" spans="68:68" customFormat="1">
      <c r="BP58065" s="90"/>
    </row>
    <row r="58066" spans="68:68" customFormat="1">
      <c r="BP58066" s="90"/>
    </row>
    <row r="58067" spans="68:68" customFormat="1">
      <c r="BP58067" s="90"/>
    </row>
    <row r="58068" spans="68:68" customFormat="1">
      <c r="BP58068" s="90"/>
    </row>
    <row r="58069" spans="68:68" customFormat="1">
      <c r="BP58069" s="90"/>
    </row>
    <row r="58070" spans="68:68" customFormat="1">
      <c r="BP58070" s="90"/>
    </row>
    <row r="58071" spans="68:68" customFormat="1">
      <c r="BP58071" s="90"/>
    </row>
    <row r="58072" spans="68:68" customFormat="1">
      <c r="BP58072" s="90"/>
    </row>
    <row r="58073" spans="68:68" customFormat="1">
      <c r="BP58073" s="90"/>
    </row>
    <row r="58074" spans="68:68" customFormat="1">
      <c r="BP58074" s="90"/>
    </row>
    <row r="58075" spans="68:68" customFormat="1">
      <c r="BP58075" s="90"/>
    </row>
    <row r="58076" spans="68:68" customFormat="1">
      <c r="BP58076" s="90"/>
    </row>
    <row r="58077" spans="68:68" customFormat="1">
      <c r="BP58077" s="90"/>
    </row>
    <row r="58078" spans="68:68" customFormat="1">
      <c r="BP58078" s="90"/>
    </row>
    <row r="58079" spans="68:68" customFormat="1">
      <c r="BP58079" s="90"/>
    </row>
    <row r="58080" spans="68:68" customFormat="1">
      <c r="BP58080" s="90"/>
    </row>
    <row r="58081" spans="68:68" customFormat="1">
      <c r="BP58081" s="90"/>
    </row>
    <row r="58082" spans="68:68" customFormat="1">
      <c r="BP58082" s="90"/>
    </row>
    <row r="58083" spans="68:68" customFormat="1">
      <c r="BP58083" s="90"/>
    </row>
    <row r="58084" spans="68:68" customFormat="1">
      <c r="BP58084" s="90"/>
    </row>
    <row r="58085" spans="68:68" customFormat="1">
      <c r="BP58085" s="90"/>
    </row>
    <row r="58086" spans="68:68" customFormat="1">
      <c r="BP58086" s="90"/>
    </row>
    <row r="58087" spans="68:68" customFormat="1">
      <c r="BP58087" s="90"/>
    </row>
    <row r="58088" spans="68:68" customFormat="1">
      <c r="BP58088" s="90"/>
    </row>
    <row r="58089" spans="68:68" customFormat="1">
      <c r="BP58089" s="90"/>
    </row>
    <row r="58090" spans="68:68" customFormat="1">
      <c r="BP58090" s="90"/>
    </row>
    <row r="58091" spans="68:68" customFormat="1">
      <c r="BP58091" s="90"/>
    </row>
    <row r="58092" spans="68:68" customFormat="1">
      <c r="BP58092" s="90"/>
    </row>
    <row r="58093" spans="68:68" customFormat="1">
      <c r="BP58093" s="90"/>
    </row>
    <row r="58094" spans="68:68" customFormat="1">
      <c r="BP58094" s="90"/>
    </row>
    <row r="58095" spans="68:68" customFormat="1">
      <c r="BP58095" s="90"/>
    </row>
    <row r="58096" spans="68:68" customFormat="1">
      <c r="BP58096" s="90"/>
    </row>
    <row r="58097" spans="68:68" customFormat="1">
      <c r="BP58097" s="90"/>
    </row>
    <row r="58098" spans="68:68" customFormat="1">
      <c r="BP58098" s="90"/>
    </row>
    <row r="58099" spans="68:68" customFormat="1">
      <c r="BP58099" s="90"/>
    </row>
    <row r="58100" spans="68:68" customFormat="1">
      <c r="BP58100" s="90"/>
    </row>
    <row r="58101" spans="68:68" customFormat="1">
      <c r="BP58101" s="90"/>
    </row>
    <row r="58102" spans="68:68" customFormat="1">
      <c r="BP58102" s="90"/>
    </row>
    <row r="58103" spans="68:68" customFormat="1">
      <c r="BP58103" s="90"/>
    </row>
    <row r="58104" spans="68:68" customFormat="1">
      <c r="BP58104" s="90"/>
    </row>
    <row r="58105" spans="68:68" customFormat="1">
      <c r="BP58105" s="90"/>
    </row>
    <row r="58106" spans="68:68" customFormat="1">
      <c r="BP58106" s="90"/>
    </row>
    <row r="58107" spans="68:68" customFormat="1">
      <c r="BP58107" s="90"/>
    </row>
    <row r="58108" spans="68:68" customFormat="1">
      <c r="BP58108" s="90"/>
    </row>
    <row r="58109" spans="68:68" customFormat="1">
      <c r="BP58109" s="90"/>
    </row>
    <row r="58110" spans="68:68" customFormat="1">
      <c r="BP58110" s="90"/>
    </row>
    <row r="58111" spans="68:68" customFormat="1">
      <c r="BP58111" s="90"/>
    </row>
    <row r="58112" spans="68:68" customFormat="1">
      <c r="BP58112" s="90"/>
    </row>
    <row r="58113" spans="68:68" customFormat="1">
      <c r="BP58113" s="90"/>
    </row>
    <row r="58114" spans="68:68" customFormat="1">
      <c r="BP58114" s="90"/>
    </row>
    <row r="58115" spans="68:68" customFormat="1">
      <c r="BP58115" s="90"/>
    </row>
    <row r="58116" spans="68:68" customFormat="1">
      <c r="BP58116" s="90"/>
    </row>
    <row r="58117" spans="68:68" customFormat="1">
      <c r="BP58117" s="90"/>
    </row>
    <row r="58118" spans="68:68" customFormat="1">
      <c r="BP58118" s="90"/>
    </row>
    <row r="58119" spans="68:68" customFormat="1">
      <c r="BP58119" s="90"/>
    </row>
    <row r="58120" spans="68:68" customFormat="1">
      <c r="BP58120" s="90"/>
    </row>
    <row r="58121" spans="68:68" customFormat="1">
      <c r="BP58121" s="90"/>
    </row>
    <row r="58122" spans="68:68" customFormat="1">
      <c r="BP58122" s="90"/>
    </row>
    <row r="58123" spans="68:68" customFormat="1">
      <c r="BP58123" s="90"/>
    </row>
    <row r="58124" spans="68:68" customFormat="1">
      <c r="BP58124" s="90"/>
    </row>
    <row r="58125" spans="68:68" customFormat="1">
      <c r="BP58125" s="90"/>
    </row>
    <row r="58126" spans="68:68" customFormat="1">
      <c r="BP58126" s="90"/>
    </row>
    <row r="58127" spans="68:68" customFormat="1">
      <c r="BP58127" s="90"/>
    </row>
    <row r="58128" spans="68:68" customFormat="1">
      <c r="BP58128" s="90"/>
    </row>
    <row r="58129" spans="68:68" customFormat="1">
      <c r="BP58129" s="90"/>
    </row>
    <row r="58130" spans="68:68" customFormat="1">
      <c r="BP58130" s="90"/>
    </row>
    <row r="58131" spans="68:68" customFormat="1">
      <c r="BP58131" s="90"/>
    </row>
    <row r="58132" spans="68:68" customFormat="1">
      <c r="BP58132" s="90"/>
    </row>
    <row r="58133" spans="68:68" customFormat="1">
      <c r="BP58133" s="90"/>
    </row>
    <row r="58134" spans="68:68" customFormat="1">
      <c r="BP58134" s="90"/>
    </row>
    <row r="58135" spans="68:68" customFormat="1">
      <c r="BP58135" s="90"/>
    </row>
    <row r="58136" spans="68:68" customFormat="1">
      <c r="BP58136" s="90"/>
    </row>
    <row r="58137" spans="68:68" customFormat="1">
      <c r="BP58137" s="90"/>
    </row>
    <row r="58138" spans="68:68" customFormat="1">
      <c r="BP58138" s="90"/>
    </row>
    <row r="58139" spans="68:68" customFormat="1">
      <c r="BP58139" s="90"/>
    </row>
    <row r="58140" spans="68:68" customFormat="1">
      <c r="BP58140" s="90"/>
    </row>
    <row r="58141" spans="68:68" customFormat="1">
      <c r="BP58141" s="90"/>
    </row>
    <row r="58142" spans="68:68" customFormat="1">
      <c r="BP58142" s="90"/>
    </row>
    <row r="58143" spans="68:68" customFormat="1">
      <c r="BP58143" s="90"/>
    </row>
    <row r="58144" spans="68:68" customFormat="1">
      <c r="BP58144" s="90"/>
    </row>
    <row r="58145" spans="68:68" customFormat="1">
      <c r="BP58145" s="90"/>
    </row>
    <row r="58146" spans="68:68" customFormat="1">
      <c r="BP58146" s="90"/>
    </row>
    <row r="58147" spans="68:68" customFormat="1">
      <c r="BP58147" s="90"/>
    </row>
    <row r="58148" spans="68:68" customFormat="1">
      <c r="BP58148" s="90"/>
    </row>
    <row r="58149" spans="68:68" customFormat="1">
      <c r="BP58149" s="90"/>
    </row>
    <row r="58150" spans="68:68" customFormat="1">
      <c r="BP58150" s="90"/>
    </row>
    <row r="58151" spans="68:68" customFormat="1">
      <c r="BP58151" s="90"/>
    </row>
    <row r="58152" spans="68:68" customFormat="1">
      <c r="BP58152" s="90"/>
    </row>
    <row r="58153" spans="68:68" customFormat="1">
      <c r="BP58153" s="90"/>
    </row>
    <row r="58154" spans="68:68" customFormat="1">
      <c r="BP58154" s="90"/>
    </row>
    <row r="58155" spans="68:68" customFormat="1">
      <c r="BP58155" s="90"/>
    </row>
    <row r="58156" spans="68:68" customFormat="1">
      <c r="BP58156" s="90"/>
    </row>
    <row r="58157" spans="68:68" customFormat="1">
      <c r="BP58157" s="90"/>
    </row>
    <row r="58158" spans="68:68" customFormat="1">
      <c r="BP58158" s="90"/>
    </row>
    <row r="58159" spans="68:68" customFormat="1">
      <c r="BP58159" s="90"/>
    </row>
    <row r="58160" spans="68:68" customFormat="1">
      <c r="BP58160" s="90"/>
    </row>
    <row r="58161" spans="68:68" customFormat="1">
      <c r="BP58161" s="90"/>
    </row>
    <row r="58162" spans="68:68" customFormat="1">
      <c r="BP58162" s="90"/>
    </row>
    <row r="58163" spans="68:68" customFormat="1">
      <c r="BP58163" s="90"/>
    </row>
    <row r="58164" spans="68:68" customFormat="1">
      <c r="BP58164" s="90"/>
    </row>
    <row r="58165" spans="68:68" customFormat="1">
      <c r="BP58165" s="90"/>
    </row>
    <row r="58166" spans="68:68" customFormat="1">
      <c r="BP58166" s="90"/>
    </row>
    <row r="58167" spans="68:68" customFormat="1">
      <c r="BP58167" s="90"/>
    </row>
    <row r="58168" spans="68:68" customFormat="1">
      <c r="BP58168" s="90"/>
    </row>
    <row r="58169" spans="68:68" customFormat="1">
      <c r="BP58169" s="90"/>
    </row>
    <row r="58170" spans="68:68" customFormat="1">
      <c r="BP58170" s="90"/>
    </row>
    <row r="58171" spans="68:68" customFormat="1">
      <c r="BP58171" s="90"/>
    </row>
    <row r="58172" spans="68:68" customFormat="1">
      <c r="BP58172" s="90"/>
    </row>
    <row r="58173" spans="68:68" customFormat="1">
      <c r="BP58173" s="90"/>
    </row>
    <row r="58174" spans="68:68" customFormat="1">
      <c r="BP58174" s="90"/>
    </row>
    <row r="58175" spans="68:68" customFormat="1">
      <c r="BP58175" s="90"/>
    </row>
    <row r="58176" spans="68:68" customFormat="1">
      <c r="BP58176" s="90"/>
    </row>
    <row r="58177" spans="68:68" customFormat="1">
      <c r="BP58177" s="90"/>
    </row>
    <row r="58178" spans="68:68" customFormat="1">
      <c r="BP58178" s="90"/>
    </row>
    <row r="58179" spans="68:68" customFormat="1">
      <c r="BP58179" s="90"/>
    </row>
    <row r="58180" spans="68:68" customFormat="1">
      <c r="BP58180" s="90"/>
    </row>
    <row r="58181" spans="68:68" customFormat="1">
      <c r="BP58181" s="90"/>
    </row>
    <row r="58182" spans="68:68" customFormat="1">
      <c r="BP58182" s="90"/>
    </row>
    <row r="58183" spans="68:68" customFormat="1">
      <c r="BP58183" s="90"/>
    </row>
    <row r="58184" spans="68:68" customFormat="1">
      <c r="BP58184" s="90"/>
    </row>
    <row r="58185" spans="68:68" customFormat="1">
      <c r="BP58185" s="90"/>
    </row>
    <row r="58186" spans="68:68" customFormat="1">
      <c r="BP58186" s="90"/>
    </row>
    <row r="58187" spans="68:68" customFormat="1">
      <c r="BP58187" s="90"/>
    </row>
    <row r="58188" spans="68:68" customFormat="1">
      <c r="BP58188" s="90"/>
    </row>
    <row r="58189" spans="68:68" customFormat="1">
      <c r="BP58189" s="90"/>
    </row>
    <row r="58190" spans="68:68" customFormat="1">
      <c r="BP58190" s="90"/>
    </row>
    <row r="58191" spans="68:68" customFormat="1">
      <c r="BP58191" s="90"/>
    </row>
    <row r="58192" spans="68:68" customFormat="1">
      <c r="BP58192" s="90"/>
    </row>
    <row r="58193" spans="68:68" customFormat="1">
      <c r="BP58193" s="90"/>
    </row>
    <row r="58194" spans="68:68" customFormat="1">
      <c r="BP58194" s="90"/>
    </row>
    <row r="58195" spans="68:68" customFormat="1">
      <c r="BP58195" s="90"/>
    </row>
    <row r="58196" spans="68:68" customFormat="1">
      <c r="BP58196" s="90"/>
    </row>
    <row r="58197" spans="68:68" customFormat="1">
      <c r="BP58197" s="90"/>
    </row>
    <row r="58198" spans="68:68" customFormat="1">
      <c r="BP58198" s="90"/>
    </row>
    <row r="58199" spans="68:68" customFormat="1">
      <c r="BP58199" s="90"/>
    </row>
    <row r="58200" spans="68:68" customFormat="1">
      <c r="BP58200" s="90"/>
    </row>
    <row r="58201" spans="68:68" customFormat="1">
      <c r="BP58201" s="90"/>
    </row>
    <row r="58202" spans="68:68" customFormat="1">
      <c r="BP58202" s="90"/>
    </row>
    <row r="58203" spans="68:68" customFormat="1">
      <c r="BP58203" s="90"/>
    </row>
    <row r="58204" spans="68:68" customFormat="1">
      <c r="BP58204" s="90"/>
    </row>
    <row r="58205" spans="68:68" customFormat="1">
      <c r="BP58205" s="90"/>
    </row>
    <row r="58206" spans="68:68" customFormat="1">
      <c r="BP58206" s="90"/>
    </row>
    <row r="58207" spans="68:68" customFormat="1">
      <c r="BP58207" s="90"/>
    </row>
    <row r="58208" spans="68:68" customFormat="1">
      <c r="BP58208" s="90"/>
    </row>
    <row r="58209" spans="68:68" customFormat="1">
      <c r="BP58209" s="90"/>
    </row>
    <row r="58210" spans="68:68" customFormat="1">
      <c r="BP58210" s="90"/>
    </row>
    <row r="58211" spans="68:68" customFormat="1">
      <c r="BP58211" s="90"/>
    </row>
    <row r="58212" spans="68:68" customFormat="1">
      <c r="BP58212" s="90"/>
    </row>
    <row r="58213" spans="68:68" customFormat="1">
      <c r="BP58213" s="90"/>
    </row>
    <row r="58214" spans="68:68" customFormat="1">
      <c r="BP58214" s="90"/>
    </row>
    <row r="58215" spans="68:68" customFormat="1">
      <c r="BP58215" s="90"/>
    </row>
    <row r="58216" spans="68:68" customFormat="1">
      <c r="BP58216" s="90"/>
    </row>
    <row r="58217" spans="68:68" customFormat="1">
      <c r="BP58217" s="90"/>
    </row>
    <row r="58218" spans="68:68" customFormat="1">
      <c r="BP58218" s="90"/>
    </row>
    <row r="58219" spans="68:68" customFormat="1">
      <c r="BP58219" s="90"/>
    </row>
    <row r="58220" spans="68:68" customFormat="1">
      <c r="BP58220" s="90"/>
    </row>
    <row r="58221" spans="68:68" customFormat="1">
      <c r="BP58221" s="90"/>
    </row>
    <row r="58222" spans="68:68" customFormat="1">
      <c r="BP58222" s="90"/>
    </row>
    <row r="58223" spans="68:68" customFormat="1">
      <c r="BP58223" s="90"/>
    </row>
    <row r="58224" spans="68:68" customFormat="1">
      <c r="BP58224" s="90"/>
    </row>
    <row r="58225" spans="68:68" customFormat="1">
      <c r="BP58225" s="90"/>
    </row>
    <row r="58226" spans="68:68" customFormat="1">
      <c r="BP58226" s="90"/>
    </row>
    <row r="58227" spans="68:68" customFormat="1">
      <c r="BP58227" s="90"/>
    </row>
    <row r="58228" spans="68:68" customFormat="1">
      <c r="BP58228" s="90"/>
    </row>
    <row r="58229" spans="68:68" customFormat="1">
      <c r="BP58229" s="90"/>
    </row>
    <row r="58230" spans="68:68" customFormat="1">
      <c r="BP58230" s="90"/>
    </row>
    <row r="58231" spans="68:68" customFormat="1">
      <c r="BP58231" s="90"/>
    </row>
    <row r="58232" spans="68:68" customFormat="1">
      <c r="BP58232" s="90"/>
    </row>
    <row r="58233" spans="68:68" customFormat="1">
      <c r="BP58233" s="90"/>
    </row>
    <row r="58234" spans="68:68" customFormat="1">
      <c r="BP58234" s="90"/>
    </row>
    <row r="58235" spans="68:68" customFormat="1">
      <c r="BP58235" s="90"/>
    </row>
    <row r="58236" spans="68:68" customFormat="1">
      <c r="BP58236" s="90"/>
    </row>
    <row r="58237" spans="68:68" customFormat="1">
      <c r="BP58237" s="90"/>
    </row>
    <row r="58238" spans="68:68" customFormat="1">
      <c r="BP58238" s="90"/>
    </row>
    <row r="58239" spans="68:68" customFormat="1">
      <c r="BP58239" s="90"/>
    </row>
    <row r="58240" spans="68:68" customFormat="1">
      <c r="BP58240" s="90"/>
    </row>
    <row r="58241" spans="68:68" customFormat="1">
      <c r="BP58241" s="90"/>
    </row>
    <row r="58242" spans="68:68" customFormat="1">
      <c r="BP58242" s="90"/>
    </row>
    <row r="58243" spans="68:68" customFormat="1">
      <c r="BP58243" s="90"/>
    </row>
    <row r="58244" spans="68:68" customFormat="1">
      <c r="BP58244" s="90"/>
    </row>
    <row r="58245" spans="68:68" customFormat="1">
      <c r="BP58245" s="90"/>
    </row>
    <row r="58246" spans="68:68" customFormat="1">
      <c r="BP58246" s="90"/>
    </row>
    <row r="58247" spans="68:68" customFormat="1">
      <c r="BP58247" s="90"/>
    </row>
    <row r="58248" spans="68:68" customFormat="1">
      <c r="BP58248" s="90"/>
    </row>
    <row r="58249" spans="68:68" customFormat="1">
      <c r="BP58249" s="90"/>
    </row>
    <row r="58250" spans="68:68" customFormat="1">
      <c r="BP58250" s="90"/>
    </row>
    <row r="58251" spans="68:68" customFormat="1">
      <c r="BP58251" s="90"/>
    </row>
    <row r="58252" spans="68:68" customFormat="1">
      <c r="BP58252" s="90"/>
    </row>
    <row r="58253" spans="68:68" customFormat="1">
      <c r="BP58253" s="90"/>
    </row>
    <row r="58254" spans="68:68" customFormat="1">
      <c r="BP58254" s="90"/>
    </row>
    <row r="58255" spans="68:68" customFormat="1">
      <c r="BP58255" s="90"/>
    </row>
    <row r="58256" spans="68:68" customFormat="1">
      <c r="BP58256" s="90"/>
    </row>
    <row r="58257" spans="68:68" customFormat="1">
      <c r="BP58257" s="90"/>
    </row>
    <row r="58258" spans="68:68" customFormat="1">
      <c r="BP58258" s="90"/>
    </row>
    <row r="58259" spans="68:68" customFormat="1">
      <c r="BP58259" s="90"/>
    </row>
    <row r="58260" spans="68:68" customFormat="1">
      <c r="BP58260" s="90"/>
    </row>
    <row r="58261" spans="68:68" customFormat="1">
      <c r="BP58261" s="90"/>
    </row>
    <row r="58262" spans="68:68" customFormat="1">
      <c r="BP58262" s="90"/>
    </row>
    <row r="58263" spans="68:68" customFormat="1">
      <c r="BP58263" s="90"/>
    </row>
    <row r="58264" spans="68:68" customFormat="1">
      <c r="BP58264" s="90"/>
    </row>
    <row r="58265" spans="68:68" customFormat="1">
      <c r="BP58265" s="90"/>
    </row>
    <row r="58266" spans="68:68" customFormat="1">
      <c r="BP58266" s="90"/>
    </row>
    <row r="58267" spans="68:68" customFormat="1">
      <c r="BP58267" s="90"/>
    </row>
    <row r="58268" spans="68:68" customFormat="1">
      <c r="BP58268" s="90"/>
    </row>
    <row r="58269" spans="68:68" customFormat="1">
      <c r="BP58269" s="90"/>
    </row>
    <row r="58270" spans="68:68" customFormat="1">
      <c r="BP58270" s="90"/>
    </row>
    <row r="58271" spans="68:68" customFormat="1">
      <c r="BP58271" s="90"/>
    </row>
    <row r="58272" spans="68:68" customFormat="1">
      <c r="BP58272" s="90"/>
    </row>
    <row r="58273" spans="68:68" customFormat="1">
      <c r="BP58273" s="90"/>
    </row>
    <row r="58274" spans="68:68" customFormat="1">
      <c r="BP58274" s="90"/>
    </row>
    <row r="58275" spans="68:68" customFormat="1">
      <c r="BP58275" s="90"/>
    </row>
    <row r="58276" spans="68:68" customFormat="1">
      <c r="BP58276" s="90"/>
    </row>
    <row r="58277" spans="68:68" customFormat="1">
      <c r="BP58277" s="90"/>
    </row>
    <row r="58278" spans="68:68" customFormat="1">
      <c r="BP58278" s="90"/>
    </row>
    <row r="58279" spans="68:68" customFormat="1">
      <c r="BP58279" s="90"/>
    </row>
    <row r="58280" spans="68:68" customFormat="1">
      <c r="BP58280" s="90"/>
    </row>
    <row r="58281" spans="68:68" customFormat="1">
      <c r="BP58281" s="90"/>
    </row>
    <row r="58282" spans="68:68" customFormat="1">
      <c r="BP58282" s="90"/>
    </row>
    <row r="58283" spans="68:68" customFormat="1">
      <c r="BP58283" s="90"/>
    </row>
    <row r="58284" spans="68:68" customFormat="1">
      <c r="BP58284" s="90"/>
    </row>
    <row r="58285" spans="68:68" customFormat="1">
      <c r="BP58285" s="90"/>
    </row>
    <row r="58286" spans="68:68" customFormat="1">
      <c r="BP58286" s="90"/>
    </row>
    <row r="58287" spans="68:68" customFormat="1">
      <c r="BP58287" s="90"/>
    </row>
    <row r="58288" spans="68:68" customFormat="1">
      <c r="BP58288" s="90"/>
    </row>
    <row r="58289" spans="68:68" customFormat="1">
      <c r="BP58289" s="90"/>
    </row>
    <row r="58290" spans="68:68" customFormat="1">
      <c r="BP58290" s="90"/>
    </row>
    <row r="58291" spans="68:68" customFormat="1">
      <c r="BP58291" s="90"/>
    </row>
    <row r="58292" spans="68:68" customFormat="1">
      <c r="BP58292" s="90"/>
    </row>
    <row r="58293" spans="68:68" customFormat="1">
      <c r="BP58293" s="90"/>
    </row>
    <row r="58294" spans="68:68" customFormat="1">
      <c r="BP58294" s="90"/>
    </row>
    <row r="58295" spans="68:68" customFormat="1">
      <c r="BP58295" s="90"/>
    </row>
    <row r="58296" spans="68:68" customFormat="1">
      <c r="BP58296" s="90"/>
    </row>
    <row r="58297" spans="68:68" customFormat="1">
      <c r="BP58297" s="90"/>
    </row>
    <row r="58298" spans="68:68" customFormat="1">
      <c r="BP58298" s="90"/>
    </row>
    <row r="58299" spans="68:68" customFormat="1">
      <c r="BP58299" s="90"/>
    </row>
    <row r="58300" spans="68:68" customFormat="1">
      <c r="BP58300" s="90"/>
    </row>
    <row r="58301" spans="68:68" customFormat="1">
      <c r="BP58301" s="90"/>
    </row>
    <row r="58302" spans="68:68" customFormat="1">
      <c r="BP58302" s="90"/>
    </row>
    <row r="58303" spans="68:68" customFormat="1">
      <c r="BP58303" s="90"/>
    </row>
    <row r="58304" spans="68:68" customFormat="1">
      <c r="BP58304" s="90"/>
    </row>
    <row r="58305" spans="68:68" customFormat="1">
      <c r="BP58305" s="90"/>
    </row>
    <row r="58306" spans="68:68" customFormat="1">
      <c r="BP58306" s="90"/>
    </row>
    <row r="58307" spans="68:68" customFormat="1">
      <c r="BP58307" s="90"/>
    </row>
    <row r="58308" spans="68:68" customFormat="1">
      <c r="BP58308" s="90"/>
    </row>
    <row r="58309" spans="68:68" customFormat="1">
      <c r="BP58309" s="90"/>
    </row>
    <row r="58310" spans="68:68" customFormat="1">
      <c r="BP58310" s="90"/>
    </row>
    <row r="58311" spans="68:68" customFormat="1">
      <c r="BP58311" s="90"/>
    </row>
    <row r="58312" spans="68:68" customFormat="1">
      <c r="BP58312" s="90"/>
    </row>
    <row r="58313" spans="68:68" customFormat="1">
      <c r="BP58313" s="90"/>
    </row>
    <row r="58314" spans="68:68" customFormat="1">
      <c r="BP58314" s="90"/>
    </row>
    <row r="58315" spans="68:68" customFormat="1">
      <c r="BP58315" s="90"/>
    </row>
    <row r="58316" spans="68:68" customFormat="1">
      <c r="BP58316" s="90"/>
    </row>
    <row r="58317" spans="68:68" customFormat="1">
      <c r="BP58317" s="90"/>
    </row>
    <row r="58318" spans="68:68" customFormat="1">
      <c r="BP58318" s="90"/>
    </row>
    <row r="58319" spans="68:68" customFormat="1">
      <c r="BP58319" s="90"/>
    </row>
    <row r="58320" spans="68:68" customFormat="1">
      <c r="BP58320" s="90"/>
    </row>
    <row r="58321" spans="68:68" customFormat="1">
      <c r="BP58321" s="90"/>
    </row>
    <row r="58322" spans="68:68" customFormat="1">
      <c r="BP58322" s="90"/>
    </row>
    <row r="58323" spans="68:68" customFormat="1">
      <c r="BP58323" s="90"/>
    </row>
    <row r="58324" spans="68:68" customFormat="1">
      <c r="BP58324" s="90"/>
    </row>
    <row r="58325" spans="68:68" customFormat="1">
      <c r="BP58325" s="90"/>
    </row>
    <row r="58326" spans="68:68" customFormat="1">
      <c r="BP58326" s="90"/>
    </row>
    <row r="58327" spans="68:68" customFormat="1">
      <c r="BP58327" s="90"/>
    </row>
    <row r="58328" spans="68:68" customFormat="1">
      <c r="BP58328" s="90"/>
    </row>
    <row r="58329" spans="68:68" customFormat="1">
      <c r="BP58329" s="90"/>
    </row>
    <row r="58330" spans="68:68" customFormat="1">
      <c r="BP58330" s="90"/>
    </row>
    <row r="58331" spans="68:68" customFormat="1">
      <c r="BP58331" s="90"/>
    </row>
    <row r="58332" spans="68:68" customFormat="1">
      <c r="BP58332" s="90"/>
    </row>
    <row r="58333" spans="68:68" customFormat="1">
      <c r="BP58333" s="90"/>
    </row>
    <row r="58334" spans="68:68" customFormat="1">
      <c r="BP58334" s="90"/>
    </row>
    <row r="58335" spans="68:68" customFormat="1">
      <c r="BP58335" s="90"/>
    </row>
    <row r="58336" spans="68:68" customFormat="1">
      <c r="BP58336" s="90"/>
    </row>
    <row r="58337" spans="68:68" customFormat="1">
      <c r="BP58337" s="90"/>
    </row>
    <row r="58338" spans="68:68" customFormat="1">
      <c r="BP58338" s="90"/>
    </row>
    <row r="58339" spans="68:68" customFormat="1">
      <c r="BP58339" s="90"/>
    </row>
    <row r="58340" spans="68:68" customFormat="1">
      <c r="BP58340" s="90"/>
    </row>
    <row r="58341" spans="68:68" customFormat="1">
      <c r="BP58341" s="90"/>
    </row>
    <row r="58342" spans="68:68" customFormat="1">
      <c r="BP58342" s="90"/>
    </row>
    <row r="58343" spans="68:68" customFormat="1">
      <c r="BP58343" s="90"/>
    </row>
    <row r="58344" spans="68:68" customFormat="1">
      <c r="BP58344" s="90"/>
    </row>
    <row r="58345" spans="68:68" customFormat="1">
      <c r="BP58345" s="90"/>
    </row>
    <row r="58346" spans="68:68" customFormat="1">
      <c r="BP58346" s="90"/>
    </row>
    <row r="58347" spans="68:68" customFormat="1">
      <c r="BP58347" s="90"/>
    </row>
    <row r="58348" spans="68:68" customFormat="1">
      <c r="BP58348" s="90"/>
    </row>
    <row r="58349" spans="68:68" customFormat="1">
      <c r="BP58349" s="90"/>
    </row>
    <row r="58350" spans="68:68" customFormat="1">
      <c r="BP58350" s="90"/>
    </row>
    <row r="58351" spans="68:68" customFormat="1">
      <c r="BP58351" s="90"/>
    </row>
    <row r="58352" spans="68:68" customFormat="1">
      <c r="BP58352" s="90"/>
    </row>
    <row r="58353" spans="68:68" customFormat="1">
      <c r="BP58353" s="90"/>
    </row>
    <row r="58354" spans="68:68" customFormat="1">
      <c r="BP58354" s="90"/>
    </row>
    <row r="58355" spans="68:68" customFormat="1">
      <c r="BP58355" s="90"/>
    </row>
    <row r="58356" spans="68:68" customFormat="1">
      <c r="BP58356" s="90"/>
    </row>
    <row r="58357" spans="68:68" customFormat="1">
      <c r="BP58357" s="90"/>
    </row>
    <row r="58358" spans="68:68" customFormat="1">
      <c r="BP58358" s="90"/>
    </row>
    <row r="58359" spans="68:68" customFormat="1">
      <c r="BP58359" s="90"/>
    </row>
    <row r="58360" spans="68:68" customFormat="1">
      <c r="BP58360" s="90"/>
    </row>
    <row r="58361" spans="68:68" customFormat="1">
      <c r="BP58361" s="90"/>
    </row>
    <row r="58362" spans="68:68" customFormat="1">
      <c r="BP58362" s="90"/>
    </row>
    <row r="58363" spans="68:68" customFormat="1">
      <c r="BP58363" s="90"/>
    </row>
    <row r="58364" spans="68:68" customFormat="1">
      <c r="BP58364" s="90"/>
    </row>
    <row r="58365" spans="68:68" customFormat="1">
      <c r="BP58365" s="90"/>
    </row>
    <row r="58366" spans="68:68" customFormat="1">
      <c r="BP58366" s="90"/>
    </row>
    <row r="58367" spans="68:68" customFormat="1">
      <c r="BP58367" s="90"/>
    </row>
    <row r="58368" spans="68:68" customFormat="1">
      <c r="BP58368" s="90"/>
    </row>
    <row r="58369" spans="68:68" customFormat="1">
      <c r="BP58369" s="90"/>
    </row>
    <row r="58370" spans="68:68" customFormat="1">
      <c r="BP58370" s="90"/>
    </row>
    <row r="58371" spans="68:68" customFormat="1">
      <c r="BP58371" s="90"/>
    </row>
    <row r="58372" spans="68:68" customFormat="1">
      <c r="BP58372" s="90"/>
    </row>
    <row r="58373" spans="68:68" customFormat="1">
      <c r="BP58373" s="90"/>
    </row>
    <row r="58374" spans="68:68" customFormat="1">
      <c r="BP58374" s="90"/>
    </row>
    <row r="58375" spans="68:68" customFormat="1">
      <c r="BP58375" s="90"/>
    </row>
    <row r="58376" spans="68:68" customFormat="1">
      <c r="BP58376" s="90"/>
    </row>
    <row r="58377" spans="68:68" customFormat="1">
      <c r="BP58377" s="90"/>
    </row>
    <row r="58378" spans="68:68" customFormat="1">
      <c r="BP58378" s="90"/>
    </row>
    <row r="58379" spans="68:68" customFormat="1">
      <c r="BP58379" s="90"/>
    </row>
    <row r="58380" spans="68:68" customFormat="1">
      <c r="BP58380" s="90"/>
    </row>
    <row r="58381" spans="68:68" customFormat="1">
      <c r="BP58381" s="90"/>
    </row>
    <row r="58382" spans="68:68" customFormat="1">
      <c r="BP58382" s="90"/>
    </row>
    <row r="58383" spans="68:68" customFormat="1">
      <c r="BP58383" s="90"/>
    </row>
    <row r="58384" spans="68:68" customFormat="1">
      <c r="BP58384" s="90"/>
    </row>
    <row r="58385" spans="68:68" customFormat="1">
      <c r="BP58385" s="90"/>
    </row>
    <row r="58386" spans="68:68" customFormat="1">
      <c r="BP58386" s="90"/>
    </row>
    <row r="58387" spans="68:68" customFormat="1">
      <c r="BP58387" s="90"/>
    </row>
    <row r="58388" spans="68:68" customFormat="1">
      <c r="BP58388" s="90"/>
    </row>
    <row r="58389" spans="68:68" customFormat="1">
      <c r="BP58389" s="90"/>
    </row>
    <row r="58390" spans="68:68" customFormat="1">
      <c r="BP58390" s="90"/>
    </row>
    <row r="58391" spans="68:68" customFormat="1">
      <c r="BP58391" s="90"/>
    </row>
    <row r="58392" spans="68:68" customFormat="1">
      <c r="BP58392" s="90"/>
    </row>
    <row r="58393" spans="68:68" customFormat="1">
      <c r="BP58393" s="90"/>
    </row>
    <row r="58394" spans="68:68" customFormat="1">
      <c r="BP58394" s="90"/>
    </row>
    <row r="58395" spans="68:68" customFormat="1">
      <c r="BP58395" s="90"/>
    </row>
    <row r="58396" spans="68:68" customFormat="1">
      <c r="BP58396" s="90"/>
    </row>
    <row r="58397" spans="68:68" customFormat="1">
      <c r="BP58397" s="90"/>
    </row>
    <row r="58398" spans="68:68" customFormat="1">
      <c r="BP58398" s="90"/>
    </row>
    <row r="58399" spans="68:68" customFormat="1">
      <c r="BP58399" s="90"/>
    </row>
    <row r="58400" spans="68:68" customFormat="1">
      <c r="BP58400" s="90"/>
    </row>
    <row r="58401" spans="68:68" customFormat="1">
      <c r="BP58401" s="90"/>
    </row>
    <row r="58402" spans="68:68" customFormat="1">
      <c r="BP58402" s="90"/>
    </row>
    <row r="58403" spans="68:68" customFormat="1">
      <c r="BP58403" s="90"/>
    </row>
    <row r="58404" spans="68:68" customFormat="1">
      <c r="BP58404" s="90"/>
    </row>
    <row r="58405" spans="68:68" customFormat="1">
      <c r="BP58405" s="90"/>
    </row>
    <row r="58406" spans="68:68" customFormat="1">
      <c r="BP58406" s="90"/>
    </row>
    <row r="58407" spans="68:68" customFormat="1">
      <c r="BP58407" s="90"/>
    </row>
    <row r="58408" spans="68:68" customFormat="1">
      <c r="BP58408" s="90"/>
    </row>
    <row r="58409" spans="68:68" customFormat="1">
      <c r="BP58409" s="90"/>
    </row>
    <row r="58410" spans="68:68" customFormat="1">
      <c r="BP58410" s="90"/>
    </row>
    <row r="58411" spans="68:68" customFormat="1">
      <c r="BP58411" s="90"/>
    </row>
    <row r="58412" spans="68:68" customFormat="1">
      <c r="BP58412" s="90"/>
    </row>
    <row r="58413" spans="68:68" customFormat="1">
      <c r="BP58413" s="90"/>
    </row>
    <row r="58414" spans="68:68" customFormat="1">
      <c r="BP58414" s="90"/>
    </row>
    <row r="58415" spans="68:68" customFormat="1">
      <c r="BP58415" s="90"/>
    </row>
    <row r="58416" spans="68:68" customFormat="1">
      <c r="BP58416" s="90"/>
    </row>
    <row r="58417" spans="68:68" customFormat="1">
      <c r="BP58417" s="90"/>
    </row>
    <row r="58418" spans="68:68" customFormat="1">
      <c r="BP58418" s="90"/>
    </row>
    <row r="58419" spans="68:68" customFormat="1">
      <c r="BP58419" s="90"/>
    </row>
    <row r="58420" spans="68:68" customFormat="1">
      <c r="BP58420" s="90"/>
    </row>
    <row r="58421" spans="68:68" customFormat="1">
      <c r="BP58421" s="90"/>
    </row>
    <row r="58422" spans="68:68" customFormat="1">
      <c r="BP58422" s="90"/>
    </row>
    <row r="58423" spans="68:68" customFormat="1">
      <c r="BP58423" s="90"/>
    </row>
    <row r="58424" spans="68:68" customFormat="1">
      <c r="BP58424" s="90"/>
    </row>
    <row r="58425" spans="68:68" customFormat="1">
      <c r="BP58425" s="90"/>
    </row>
    <row r="58426" spans="68:68" customFormat="1">
      <c r="BP58426" s="90"/>
    </row>
    <row r="58427" spans="68:68" customFormat="1">
      <c r="BP58427" s="90"/>
    </row>
    <row r="58428" spans="68:68" customFormat="1">
      <c r="BP58428" s="90"/>
    </row>
    <row r="58429" spans="68:68" customFormat="1">
      <c r="BP58429" s="90"/>
    </row>
    <row r="58430" spans="68:68" customFormat="1">
      <c r="BP58430" s="90"/>
    </row>
    <row r="58431" spans="68:68" customFormat="1">
      <c r="BP58431" s="90"/>
    </row>
    <row r="58432" spans="68:68" customFormat="1">
      <c r="BP58432" s="90"/>
    </row>
    <row r="58433" spans="68:68" customFormat="1">
      <c r="BP58433" s="90"/>
    </row>
    <row r="58434" spans="68:68" customFormat="1">
      <c r="BP58434" s="90"/>
    </row>
    <row r="58435" spans="68:68" customFormat="1">
      <c r="BP58435" s="90"/>
    </row>
    <row r="58436" spans="68:68" customFormat="1">
      <c r="BP58436" s="90"/>
    </row>
    <row r="58437" spans="68:68" customFormat="1">
      <c r="BP58437" s="90"/>
    </row>
    <row r="58438" spans="68:68" customFormat="1">
      <c r="BP58438" s="90"/>
    </row>
    <row r="58439" spans="68:68" customFormat="1">
      <c r="BP58439" s="90"/>
    </row>
    <row r="58440" spans="68:68" customFormat="1">
      <c r="BP58440" s="90"/>
    </row>
    <row r="58441" spans="68:68" customFormat="1">
      <c r="BP58441" s="90"/>
    </row>
    <row r="58442" spans="68:68" customFormat="1">
      <c r="BP58442" s="90"/>
    </row>
    <row r="58443" spans="68:68" customFormat="1">
      <c r="BP58443" s="90"/>
    </row>
    <row r="58444" spans="68:68" customFormat="1">
      <c r="BP58444" s="90"/>
    </row>
    <row r="58445" spans="68:68" customFormat="1">
      <c r="BP58445" s="90"/>
    </row>
    <row r="58446" spans="68:68" customFormat="1">
      <c r="BP58446" s="90"/>
    </row>
    <row r="58447" spans="68:68" customFormat="1">
      <c r="BP58447" s="90"/>
    </row>
    <row r="58448" spans="68:68" customFormat="1">
      <c r="BP58448" s="90"/>
    </row>
    <row r="58449" spans="68:68" customFormat="1">
      <c r="BP58449" s="90"/>
    </row>
    <row r="58450" spans="68:68" customFormat="1">
      <c r="BP58450" s="90"/>
    </row>
    <row r="58451" spans="68:68" customFormat="1">
      <c r="BP58451" s="90"/>
    </row>
    <row r="58452" spans="68:68" customFormat="1">
      <c r="BP58452" s="90"/>
    </row>
    <row r="58453" spans="68:68" customFormat="1">
      <c r="BP58453" s="90"/>
    </row>
    <row r="58454" spans="68:68" customFormat="1">
      <c r="BP58454" s="90"/>
    </row>
    <row r="58455" spans="68:68" customFormat="1">
      <c r="BP58455" s="90"/>
    </row>
    <row r="58456" spans="68:68" customFormat="1">
      <c r="BP58456" s="90"/>
    </row>
    <row r="58457" spans="68:68" customFormat="1">
      <c r="BP58457" s="90"/>
    </row>
    <row r="58458" spans="68:68" customFormat="1">
      <c r="BP58458" s="90"/>
    </row>
    <row r="58459" spans="68:68" customFormat="1">
      <c r="BP58459" s="90"/>
    </row>
    <row r="58460" spans="68:68" customFormat="1">
      <c r="BP58460" s="90"/>
    </row>
    <row r="58461" spans="68:68" customFormat="1">
      <c r="BP58461" s="90"/>
    </row>
    <row r="58462" spans="68:68" customFormat="1">
      <c r="BP58462" s="90"/>
    </row>
    <row r="58463" spans="68:68" customFormat="1">
      <c r="BP58463" s="90"/>
    </row>
    <row r="58464" spans="68:68" customFormat="1">
      <c r="BP58464" s="90"/>
    </row>
    <row r="58465" spans="68:68" customFormat="1">
      <c r="BP58465" s="90"/>
    </row>
    <row r="58466" spans="68:68" customFormat="1">
      <c r="BP58466" s="90"/>
    </row>
    <row r="58467" spans="68:68" customFormat="1">
      <c r="BP58467" s="90"/>
    </row>
    <row r="58468" spans="68:68" customFormat="1">
      <c r="BP58468" s="90"/>
    </row>
    <row r="58469" spans="68:68" customFormat="1">
      <c r="BP58469" s="90"/>
    </row>
    <row r="58470" spans="68:68" customFormat="1">
      <c r="BP58470" s="90"/>
    </row>
    <row r="58471" spans="68:68" customFormat="1">
      <c r="BP58471" s="90"/>
    </row>
    <row r="58472" spans="68:68" customFormat="1">
      <c r="BP58472" s="90"/>
    </row>
    <row r="58473" spans="68:68" customFormat="1">
      <c r="BP58473" s="90"/>
    </row>
    <row r="58474" spans="68:68" customFormat="1">
      <c r="BP58474" s="90"/>
    </row>
    <row r="58475" spans="68:68" customFormat="1">
      <c r="BP58475" s="90"/>
    </row>
    <row r="58476" spans="68:68" customFormat="1">
      <c r="BP58476" s="90"/>
    </row>
    <row r="58477" spans="68:68" customFormat="1">
      <c r="BP58477" s="90"/>
    </row>
    <row r="58478" spans="68:68" customFormat="1">
      <c r="BP58478" s="90"/>
    </row>
    <row r="58479" spans="68:68" customFormat="1">
      <c r="BP58479" s="90"/>
    </row>
    <row r="58480" spans="68:68" customFormat="1">
      <c r="BP58480" s="90"/>
    </row>
    <row r="58481" spans="68:68" customFormat="1">
      <c r="BP58481" s="90"/>
    </row>
    <row r="58482" spans="68:68" customFormat="1">
      <c r="BP58482" s="90"/>
    </row>
    <row r="58483" spans="68:68" customFormat="1">
      <c r="BP58483" s="90"/>
    </row>
    <row r="58484" spans="68:68" customFormat="1">
      <c r="BP58484" s="90"/>
    </row>
    <row r="58485" spans="68:68" customFormat="1">
      <c r="BP58485" s="90"/>
    </row>
    <row r="58486" spans="68:68" customFormat="1">
      <c r="BP58486" s="90"/>
    </row>
    <row r="58487" spans="68:68" customFormat="1">
      <c r="BP58487" s="90"/>
    </row>
    <row r="58488" spans="68:68" customFormat="1">
      <c r="BP58488" s="90"/>
    </row>
    <row r="58489" spans="68:68" customFormat="1">
      <c r="BP58489" s="90"/>
    </row>
    <row r="58490" spans="68:68" customFormat="1">
      <c r="BP58490" s="90"/>
    </row>
    <row r="58491" spans="68:68" customFormat="1">
      <c r="BP58491" s="90"/>
    </row>
    <row r="58492" spans="68:68" customFormat="1">
      <c r="BP58492" s="90"/>
    </row>
    <row r="58493" spans="68:68" customFormat="1">
      <c r="BP58493" s="90"/>
    </row>
    <row r="58494" spans="68:68" customFormat="1">
      <c r="BP58494" s="90"/>
    </row>
    <row r="58495" spans="68:68" customFormat="1">
      <c r="BP58495" s="90"/>
    </row>
    <row r="58496" spans="68:68" customFormat="1">
      <c r="BP58496" s="90"/>
    </row>
    <row r="58497" spans="68:68" customFormat="1">
      <c r="BP58497" s="90"/>
    </row>
    <row r="58498" spans="68:68" customFormat="1">
      <c r="BP58498" s="90"/>
    </row>
    <row r="58499" spans="68:68" customFormat="1">
      <c r="BP58499" s="90"/>
    </row>
    <row r="58500" spans="68:68" customFormat="1">
      <c r="BP58500" s="90"/>
    </row>
    <row r="58501" spans="68:68" customFormat="1">
      <c r="BP58501" s="90"/>
    </row>
    <row r="58502" spans="68:68" customFormat="1">
      <c r="BP58502" s="90"/>
    </row>
    <row r="58503" spans="68:68" customFormat="1">
      <c r="BP58503" s="90"/>
    </row>
    <row r="58504" spans="68:68" customFormat="1">
      <c r="BP58504" s="90"/>
    </row>
    <row r="58505" spans="68:68" customFormat="1">
      <c r="BP58505" s="90"/>
    </row>
    <row r="58506" spans="68:68" customFormat="1">
      <c r="BP58506" s="90"/>
    </row>
    <row r="58507" spans="68:68" customFormat="1">
      <c r="BP58507" s="90"/>
    </row>
    <row r="58508" spans="68:68" customFormat="1">
      <c r="BP58508" s="90"/>
    </row>
    <row r="58509" spans="68:68" customFormat="1">
      <c r="BP58509" s="90"/>
    </row>
    <row r="58510" spans="68:68" customFormat="1">
      <c r="BP58510" s="90"/>
    </row>
    <row r="58511" spans="68:68" customFormat="1">
      <c r="BP58511" s="90"/>
    </row>
    <row r="58512" spans="68:68" customFormat="1">
      <c r="BP58512" s="90"/>
    </row>
    <row r="58513" spans="68:68" customFormat="1">
      <c r="BP58513" s="90"/>
    </row>
    <row r="58514" spans="68:68" customFormat="1">
      <c r="BP58514" s="90"/>
    </row>
    <row r="58515" spans="68:68" customFormat="1">
      <c r="BP58515" s="90"/>
    </row>
    <row r="58516" spans="68:68" customFormat="1">
      <c r="BP58516" s="90"/>
    </row>
    <row r="58517" spans="68:68" customFormat="1">
      <c r="BP58517" s="90"/>
    </row>
    <row r="58518" spans="68:68" customFormat="1">
      <c r="BP58518" s="90"/>
    </row>
    <row r="58519" spans="68:68" customFormat="1">
      <c r="BP58519" s="90"/>
    </row>
    <row r="58520" spans="68:68" customFormat="1">
      <c r="BP58520" s="90"/>
    </row>
    <row r="58521" spans="68:68" customFormat="1">
      <c r="BP58521" s="90"/>
    </row>
    <row r="58522" spans="68:68" customFormat="1">
      <c r="BP58522" s="90"/>
    </row>
    <row r="58523" spans="68:68" customFormat="1">
      <c r="BP58523" s="90"/>
    </row>
    <row r="58524" spans="68:68" customFormat="1">
      <c r="BP58524" s="90"/>
    </row>
    <row r="58525" spans="68:68" customFormat="1">
      <c r="BP58525" s="90"/>
    </row>
    <row r="58526" spans="68:68" customFormat="1">
      <c r="BP58526" s="90"/>
    </row>
    <row r="58527" spans="68:68" customFormat="1">
      <c r="BP58527" s="90"/>
    </row>
    <row r="58528" spans="68:68" customFormat="1">
      <c r="BP58528" s="90"/>
    </row>
    <row r="58529" spans="68:68" customFormat="1">
      <c r="BP58529" s="90"/>
    </row>
    <row r="58530" spans="68:68" customFormat="1">
      <c r="BP58530" s="90"/>
    </row>
    <row r="58531" spans="68:68" customFormat="1">
      <c r="BP58531" s="90"/>
    </row>
    <row r="58532" spans="68:68" customFormat="1">
      <c r="BP58532" s="90"/>
    </row>
    <row r="58533" spans="68:68" customFormat="1">
      <c r="BP58533" s="90"/>
    </row>
    <row r="58534" spans="68:68" customFormat="1">
      <c r="BP58534" s="90"/>
    </row>
    <row r="58535" spans="68:68" customFormat="1">
      <c r="BP58535" s="90"/>
    </row>
    <row r="58536" spans="68:68" customFormat="1">
      <c r="BP58536" s="90"/>
    </row>
    <row r="58537" spans="68:68" customFormat="1">
      <c r="BP58537" s="90"/>
    </row>
    <row r="58538" spans="68:68" customFormat="1">
      <c r="BP58538" s="90"/>
    </row>
    <row r="58539" spans="68:68" customFormat="1">
      <c r="BP58539" s="90"/>
    </row>
    <row r="58540" spans="68:68" customFormat="1">
      <c r="BP58540" s="90"/>
    </row>
    <row r="58541" spans="68:68" customFormat="1">
      <c r="BP58541" s="90"/>
    </row>
    <row r="58542" spans="68:68" customFormat="1">
      <c r="BP58542" s="90"/>
    </row>
    <row r="58543" spans="68:68" customFormat="1">
      <c r="BP58543" s="90"/>
    </row>
    <row r="58544" spans="68:68" customFormat="1">
      <c r="BP58544" s="90"/>
    </row>
    <row r="58545" spans="68:68" customFormat="1">
      <c r="BP58545" s="90"/>
    </row>
    <row r="58546" spans="68:68" customFormat="1">
      <c r="BP58546" s="90"/>
    </row>
    <row r="58547" spans="68:68" customFormat="1">
      <c r="BP58547" s="90"/>
    </row>
    <row r="58548" spans="68:68" customFormat="1">
      <c r="BP58548" s="90"/>
    </row>
    <row r="58549" spans="68:68" customFormat="1">
      <c r="BP58549" s="90"/>
    </row>
    <row r="58550" spans="68:68" customFormat="1">
      <c r="BP58550" s="90"/>
    </row>
    <row r="58551" spans="68:68" customFormat="1">
      <c r="BP58551" s="90"/>
    </row>
    <row r="58552" spans="68:68" customFormat="1">
      <c r="BP58552" s="90"/>
    </row>
    <row r="58553" spans="68:68" customFormat="1">
      <c r="BP58553" s="90"/>
    </row>
    <row r="58554" spans="68:68" customFormat="1">
      <c r="BP58554" s="90"/>
    </row>
    <row r="58555" spans="68:68" customFormat="1">
      <c r="BP58555" s="90"/>
    </row>
    <row r="58556" spans="68:68" customFormat="1">
      <c r="BP58556" s="90"/>
    </row>
    <row r="58557" spans="68:68" customFormat="1">
      <c r="BP58557" s="90"/>
    </row>
    <row r="58558" spans="68:68" customFormat="1">
      <c r="BP58558" s="90"/>
    </row>
    <row r="58559" spans="68:68" customFormat="1">
      <c r="BP58559" s="90"/>
    </row>
    <row r="58560" spans="68:68" customFormat="1">
      <c r="BP58560" s="90"/>
    </row>
    <row r="58561" spans="68:68" customFormat="1">
      <c r="BP58561" s="90"/>
    </row>
    <row r="58562" spans="68:68" customFormat="1">
      <c r="BP58562" s="90"/>
    </row>
    <row r="58563" spans="68:68" customFormat="1">
      <c r="BP58563" s="90"/>
    </row>
    <row r="58564" spans="68:68" customFormat="1">
      <c r="BP58564" s="90"/>
    </row>
    <row r="58565" spans="68:68" customFormat="1">
      <c r="BP58565" s="90"/>
    </row>
    <row r="58566" spans="68:68" customFormat="1">
      <c r="BP58566" s="90"/>
    </row>
    <row r="58567" spans="68:68" customFormat="1">
      <c r="BP58567" s="90"/>
    </row>
    <row r="58568" spans="68:68" customFormat="1">
      <c r="BP58568" s="90"/>
    </row>
    <row r="58569" spans="68:68" customFormat="1">
      <c r="BP58569" s="90"/>
    </row>
    <row r="58570" spans="68:68" customFormat="1">
      <c r="BP58570" s="90"/>
    </row>
    <row r="58571" spans="68:68" customFormat="1">
      <c r="BP58571" s="90"/>
    </row>
    <row r="58572" spans="68:68" customFormat="1">
      <c r="BP58572" s="90"/>
    </row>
    <row r="58573" spans="68:68" customFormat="1">
      <c r="BP58573" s="90"/>
    </row>
    <row r="58574" spans="68:68" customFormat="1">
      <c r="BP58574" s="90"/>
    </row>
    <row r="58575" spans="68:68" customFormat="1">
      <c r="BP58575" s="90"/>
    </row>
    <row r="58576" spans="68:68" customFormat="1">
      <c r="BP58576" s="90"/>
    </row>
    <row r="58577" spans="68:68" customFormat="1">
      <c r="BP58577" s="90"/>
    </row>
    <row r="58578" spans="68:68" customFormat="1">
      <c r="BP58578" s="90"/>
    </row>
    <row r="58579" spans="68:68" customFormat="1">
      <c r="BP58579" s="90"/>
    </row>
    <row r="58580" spans="68:68" customFormat="1">
      <c r="BP58580" s="90"/>
    </row>
    <row r="58581" spans="68:68" customFormat="1">
      <c r="BP58581" s="90"/>
    </row>
    <row r="58582" spans="68:68" customFormat="1">
      <c r="BP58582" s="90"/>
    </row>
    <row r="58583" spans="68:68" customFormat="1">
      <c r="BP58583" s="90"/>
    </row>
    <row r="58584" spans="68:68" customFormat="1">
      <c r="BP58584" s="90"/>
    </row>
    <row r="58585" spans="68:68" customFormat="1">
      <c r="BP58585" s="90"/>
    </row>
    <row r="58586" spans="68:68" customFormat="1">
      <c r="BP58586" s="90"/>
    </row>
    <row r="58587" spans="68:68" customFormat="1">
      <c r="BP58587" s="90"/>
    </row>
    <row r="58588" spans="68:68" customFormat="1">
      <c r="BP58588" s="90"/>
    </row>
    <row r="58589" spans="68:68" customFormat="1">
      <c r="BP58589" s="90"/>
    </row>
    <row r="58590" spans="68:68" customFormat="1">
      <c r="BP58590" s="90"/>
    </row>
    <row r="58591" spans="68:68" customFormat="1">
      <c r="BP58591" s="90"/>
    </row>
    <row r="58592" spans="68:68" customFormat="1">
      <c r="BP58592" s="90"/>
    </row>
    <row r="58593" spans="68:68" customFormat="1">
      <c r="BP58593" s="90"/>
    </row>
    <row r="58594" spans="68:68" customFormat="1">
      <c r="BP58594" s="90"/>
    </row>
    <row r="58595" spans="68:68" customFormat="1">
      <c r="BP58595" s="90"/>
    </row>
    <row r="58596" spans="68:68" customFormat="1">
      <c r="BP58596" s="90"/>
    </row>
    <row r="58597" spans="68:68" customFormat="1">
      <c r="BP58597" s="90"/>
    </row>
    <row r="58598" spans="68:68" customFormat="1">
      <c r="BP58598" s="90"/>
    </row>
    <row r="58599" spans="68:68" customFormat="1">
      <c r="BP58599" s="90"/>
    </row>
    <row r="58600" spans="68:68" customFormat="1">
      <c r="BP58600" s="90"/>
    </row>
    <row r="58601" spans="68:68" customFormat="1">
      <c r="BP58601" s="90"/>
    </row>
    <row r="58602" spans="68:68" customFormat="1">
      <c r="BP58602" s="90"/>
    </row>
    <row r="58603" spans="68:68" customFormat="1">
      <c r="BP58603" s="90"/>
    </row>
    <row r="58604" spans="68:68" customFormat="1">
      <c r="BP58604" s="90"/>
    </row>
    <row r="58605" spans="68:68" customFormat="1">
      <c r="BP58605" s="90"/>
    </row>
    <row r="58606" spans="68:68" customFormat="1">
      <c r="BP58606" s="90"/>
    </row>
    <row r="58607" spans="68:68" customFormat="1">
      <c r="BP58607" s="90"/>
    </row>
    <row r="58608" spans="68:68" customFormat="1">
      <c r="BP58608" s="90"/>
    </row>
    <row r="58609" spans="68:68" customFormat="1">
      <c r="BP58609" s="90"/>
    </row>
    <row r="58610" spans="68:68" customFormat="1">
      <c r="BP58610" s="90"/>
    </row>
    <row r="58611" spans="68:68" customFormat="1">
      <c r="BP58611" s="90"/>
    </row>
    <row r="58612" spans="68:68" customFormat="1">
      <c r="BP58612" s="90"/>
    </row>
    <row r="58613" spans="68:68" customFormat="1">
      <c r="BP58613" s="90"/>
    </row>
    <row r="58614" spans="68:68" customFormat="1">
      <c r="BP58614" s="90"/>
    </row>
    <row r="58615" spans="68:68" customFormat="1">
      <c r="BP58615" s="90"/>
    </row>
    <row r="58616" spans="68:68" customFormat="1">
      <c r="BP58616" s="90"/>
    </row>
    <row r="58617" spans="68:68" customFormat="1">
      <c r="BP58617" s="90"/>
    </row>
    <row r="58618" spans="68:68" customFormat="1">
      <c r="BP58618" s="90"/>
    </row>
    <row r="58619" spans="68:68" customFormat="1">
      <c r="BP58619" s="90"/>
    </row>
    <row r="58620" spans="68:68" customFormat="1">
      <c r="BP58620" s="90"/>
    </row>
    <row r="58621" spans="68:68" customFormat="1">
      <c r="BP58621" s="90"/>
    </row>
    <row r="58622" spans="68:68" customFormat="1">
      <c r="BP58622" s="90"/>
    </row>
    <row r="58623" spans="68:68" customFormat="1">
      <c r="BP58623" s="90"/>
    </row>
    <row r="58624" spans="68:68" customFormat="1">
      <c r="BP58624" s="90"/>
    </row>
    <row r="58625" spans="68:68" customFormat="1">
      <c r="BP58625" s="90"/>
    </row>
    <row r="58626" spans="68:68" customFormat="1">
      <c r="BP58626" s="90"/>
    </row>
    <row r="58627" spans="68:68" customFormat="1">
      <c r="BP58627" s="90"/>
    </row>
    <row r="58628" spans="68:68" customFormat="1">
      <c r="BP58628" s="90"/>
    </row>
    <row r="58629" spans="68:68" customFormat="1">
      <c r="BP58629" s="90"/>
    </row>
    <row r="58630" spans="68:68" customFormat="1">
      <c r="BP58630" s="90"/>
    </row>
    <row r="58631" spans="68:68" customFormat="1">
      <c r="BP58631" s="90"/>
    </row>
    <row r="58632" spans="68:68" customFormat="1">
      <c r="BP58632" s="90"/>
    </row>
    <row r="58633" spans="68:68" customFormat="1">
      <c r="BP58633" s="90"/>
    </row>
    <row r="58634" spans="68:68" customFormat="1">
      <c r="BP58634" s="90"/>
    </row>
    <row r="58635" spans="68:68" customFormat="1">
      <c r="BP58635" s="90"/>
    </row>
    <row r="58636" spans="68:68" customFormat="1">
      <c r="BP58636" s="90"/>
    </row>
    <row r="58637" spans="68:68" customFormat="1">
      <c r="BP58637" s="90"/>
    </row>
    <row r="58638" spans="68:68" customFormat="1">
      <c r="BP58638" s="90"/>
    </row>
    <row r="58639" spans="68:68" customFormat="1">
      <c r="BP58639" s="90"/>
    </row>
    <row r="58640" spans="68:68" customFormat="1">
      <c r="BP58640" s="90"/>
    </row>
    <row r="58641" spans="68:68" customFormat="1">
      <c r="BP58641" s="90"/>
    </row>
    <row r="58642" spans="68:68" customFormat="1">
      <c r="BP58642" s="90"/>
    </row>
    <row r="58643" spans="68:68" customFormat="1">
      <c r="BP58643" s="90"/>
    </row>
    <row r="58644" spans="68:68" customFormat="1">
      <c r="BP58644" s="90"/>
    </row>
    <row r="58645" spans="68:68" customFormat="1">
      <c r="BP58645" s="90"/>
    </row>
    <row r="58646" spans="68:68" customFormat="1">
      <c r="BP58646" s="90"/>
    </row>
    <row r="58647" spans="68:68" customFormat="1">
      <c r="BP58647" s="90"/>
    </row>
    <row r="58648" spans="68:68" customFormat="1">
      <c r="BP58648" s="90"/>
    </row>
    <row r="58649" spans="68:68" customFormat="1">
      <c r="BP58649" s="90"/>
    </row>
    <row r="58650" spans="68:68" customFormat="1">
      <c r="BP58650" s="90"/>
    </row>
    <row r="58651" spans="68:68" customFormat="1">
      <c r="BP58651" s="90"/>
    </row>
    <row r="58652" spans="68:68" customFormat="1">
      <c r="BP58652" s="90"/>
    </row>
    <row r="58653" spans="68:68" customFormat="1">
      <c r="BP58653" s="90"/>
    </row>
    <row r="58654" spans="68:68" customFormat="1">
      <c r="BP58654" s="90"/>
    </row>
    <row r="58655" spans="68:68" customFormat="1">
      <c r="BP58655" s="90"/>
    </row>
    <row r="58656" spans="68:68" customFormat="1">
      <c r="BP58656" s="90"/>
    </row>
    <row r="58657" spans="68:68" customFormat="1">
      <c r="BP58657" s="90"/>
    </row>
    <row r="58658" spans="68:68" customFormat="1">
      <c r="BP58658" s="90"/>
    </row>
    <row r="58659" spans="68:68" customFormat="1">
      <c r="BP58659" s="90"/>
    </row>
    <row r="58660" spans="68:68" customFormat="1">
      <c r="BP58660" s="90"/>
    </row>
    <row r="58661" spans="68:68" customFormat="1">
      <c r="BP58661" s="90"/>
    </row>
    <row r="58662" spans="68:68" customFormat="1">
      <c r="BP58662" s="90"/>
    </row>
    <row r="58663" spans="68:68" customFormat="1">
      <c r="BP58663" s="90"/>
    </row>
    <row r="58664" spans="68:68" customFormat="1">
      <c r="BP58664" s="90"/>
    </row>
    <row r="58665" spans="68:68" customFormat="1">
      <c r="BP58665" s="90"/>
    </row>
    <row r="58666" spans="68:68" customFormat="1">
      <c r="BP58666" s="90"/>
    </row>
    <row r="58667" spans="68:68" customFormat="1">
      <c r="BP58667" s="90"/>
    </row>
    <row r="58668" spans="68:68" customFormat="1">
      <c r="BP58668" s="90"/>
    </row>
    <row r="58669" spans="68:68" customFormat="1">
      <c r="BP58669" s="90"/>
    </row>
    <row r="58670" spans="68:68" customFormat="1">
      <c r="BP58670" s="90"/>
    </row>
    <row r="58671" spans="68:68" customFormat="1">
      <c r="BP58671" s="90"/>
    </row>
    <row r="58672" spans="68:68" customFormat="1">
      <c r="BP58672" s="90"/>
    </row>
    <row r="58673" spans="68:68" customFormat="1">
      <c r="BP58673" s="90"/>
    </row>
    <row r="58674" spans="68:68" customFormat="1">
      <c r="BP58674" s="90"/>
    </row>
    <row r="58675" spans="68:68" customFormat="1">
      <c r="BP58675" s="90"/>
    </row>
    <row r="58676" spans="68:68" customFormat="1">
      <c r="BP58676" s="90"/>
    </row>
    <row r="58677" spans="68:68" customFormat="1">
      <c r="BP58677" s="90"/>
    </row>
    <row r="58678" spans="68:68" customFormat="1">
      <c r="BP58678" s="90"/>
    </row>
    <row r="58679" spans="68:68" customFormat="1">
      <c r="BP58679" s="90"/>
    </row>
    <row r="58680" spans="68:68" customFormat="1">
      <c r="BP58680" s="90"/>
    </row>
    <row r="58681" spans="68:68" customFormat="1">
      <c r="BP58681" s="90"/>
    </row>
    <row r="58682" spans="68:68" customFormat="1">
      <c r="BP58682" s="90"/>
    </row>
    <row r="58683" spans="68:68" customFormat="1">
      <c r="BP58683" s="90"/>
    </row>
    <row r="58684" spans="68:68" customFormat="1">
      <c r="BP58684" s="90"/>
    </row>
    <row r="58685" spans="68:68" customFormat="1">
      <c r="BP58685" s="90"/>
    </row>
    <row r="58686" spans="68:68" customFormat="1">
      <c r="BP58686" s="90"/>
    </row>
    <row r="58687" spans="68:68" customFormat="1">
      <c r="BP58687" s="90"/>
    </row>
    <row r="58688" spans="68:68" customFormat="1">
      <c r="BP58688" s="90"/>
    </row>
    <row r="58689" spans="68:68" customFormat="1">
      <c r="BP58689" s="90"/>
    </row>
    <row r="58690" spans="68:68" customFormat="1">
      <c r="BP58690" s="90"/>
    </row>
    <row r="58691" spans="68:68" customFormat="1">
      <c r="BP58691" s="90"/>
    </row>
    <row r="58692" spans="68:68" customFormat="1">
      <c r="BP58692" s="90"/>
    </row>
    <row r="58693" spans="68:68" customFormat="1">
      <c r="BP58693" s="90"/>
    </row>
    <row r="58694" spans="68:68" customFormat="1">
      <c r="BP58694" s="90"/>
    </row>
    <row r="58695" spans="68:68" customFormat="1">
      <c r="BP58695" s="90"/>
    </row>
    <row r="58696" spans="68:68" customFormat="1">
      <c r="BP58696" s="90"/>
    </row>
    <row r="58697" spans="68:68" customFormat="1">
      <c r="BP58697" s="90"/>
    </row>
    <row r="58698" spans="68:68" customFormat="1">
      <c r="BP58698" s="90"/>
    </row>
    <row r="58699" spans="68:68" customFormat="1">
      <c r="BP58699" s="90"/>
    </row>
    <row r="58700" spans="68:68" customFormat="1">
      <c r="BP58700" s="90"/>
    </row>
    <row r="58701" spans="68:68" customFormat="1">
      <c r="BP58701" s="90"/>
    </row>
    <row r="58702" spans="68:68" customFormat="1">
      <c r="BP58702" s="90"/>
    </row>
    <row r="58703" spans="68:68" customFormat="1">
      <c r="BP58703" s="90"/>
    </row>
    <row r="58704" spans="68:68" customFormat="1">
      <c r="BP58704" s="90"/>
    </row>
    <row r="58705" spans="68:68" customFormat="1">
      <c r="BP58705" s="90"/>
    </row>
    <row r="58706" spans="68:68" customFormat="1">
      <c r="BP58706" s="90"/>
    </row>
    <row r="58707" spans="68:68" customFormat="1">
      <c r="BP58707" s="90"/>
    </row>
    <row r="58708" spans="68:68" customFormat="1">
      <c r="BP58708" s="90"/>
    </row>
    <row r="58709" spans="68:68" customFormat="1">
      <c r="BP58709" s="90"/>
    </row>
    <row r="58710" spans="68:68" customFormat="1">
      <c r="BP58710" s="90"/>
    </row>
    <row r="58711" spans="68:68" customFormat="1">
      <c r="BP58711" s="90"/>
    </row>
    <row r="58712" spans="68:68" customFormat="1">
      <c r="BP58712" s="90"/>
    </row>
    <row r="58713" spans="68:68" customFormat="1">
      <c r="BP58713" s="90"/>
    </row>
    <row r="58714" spans="68:68" customFormat="1">
      <c r="BP58714" s="90"/>
    </row>
    <row r="58715" spans="68:68" customFormat="1">
      <c r="BP58715" s="90"/>
    </row>
    <row r="58716" spans="68:68" customFormat="1">
      <c r="BP58716" s="90"/>
    </row>
    <row r="58717" spans="68:68" customFormat="1">
      <c r="BP58717" s="90"/>
    </row>
    <row r="58718" spans="68:68" customFormat="1">
      <c r="BP58718" s="90"/>
    </row>
    <row r="58719" spans="68:68" customFormat="1">
      <c r="BP58719" s="90"/>
    </row>
    <row r="58720" spans="68:68" customFormat="1">
      <c r="BP58720" s="90"/>
    </row>
    <row r="58721" spans="68:68" customFormat="1">
      <c r="BP58721" s="90"/>
    </row>
    <row r="58722" spans="68:68" customFormat="1">
      <c r="BP58722" s="90"/>
    </row>
    <row r="58723" spans="68:68" customFormat="1">
      <c r="BP58723" s="90"/>
    </row>
    <row r="58724" spans="68:68" customFormat="1">
      <c r="BP58724" s="90"/>
    </row>
    <row r="58725" spans="68:68" customFormat="1">
      <c r="BP58725" s="90"/>
    </row>
    <row r="58726" spans="68:68" customFormat="1">
      <c r="BP58726" s="90"/>
    </row>
    <row r="58727" spans="68:68" customFormat="1">
      <c r="BP58727" s="90"/>
    </row>
    <row r="58728" spans="68:68" customFormat="1">
      <c r="BP58728" s="90"/>
    </row>
    <row r="58729" spans="68:68" customFormat="1">
      <c r="BP58729" s="90"/>
    </row>
    <row r="58730" spans="68:68" customFormat="1">
      <c r="BP58730" s="90"/>
    </row>
    <row r="58731" spans="68:68" customFormat="1">
      <c r="BP58731" s="90"/>
    </row>
    <row r="58732" spans="68:68" customFormat="1">
      <c r="BP58732" s="90"/>
    </row>
    <row r="58733" spans="68:68" customFormat="1">
      <c r="BP58733" s="90"/>
    </row>
    <row r="58734" spans="68:68" customFormat="1">
      <c r="BP58734" s="90"/>
    </row>
    <row r="58735" spans="68:68" customFormat="1">
      <c r="BP58735" s="90"/>
    </row>
    <row r="58736" spans="68:68" customFormat="1">
      <c r="BP58736" s="90"/>
    </row>
    <row r="58737" spans="68:68" customFormat="1">
      <c r="BP58737" s="90"/>
    </row>
    <row r="58738" spans="68:68" customFormat="1">
      <c r="BP58738" s="90"/>
    </row>
    <row r="58739" spans="68:68" customFormat="1">
      <c r="BP58739" s="90"/>
    </row>
    <row r="58740" spans="68:68" customFormat="1">
      <c r="BP58740" s="90"/>
    </row>
    <row r="58741" spans="68:68" customFormat="1">
      <c r="BP58741" s="90"/>
    </row>
    <row r="58742" spans="68:68" customFormat="1">
      <c r="BP58742" s="90"/>
    </row>
    <row r="58743" spans="68:68" customFormat="1">
      <c r="BP58743" s="90"/>
    </row>
    <row r="58744" spans="68:68" customFormat="1">
      <c r="BP58744" s="90"/>
    </row>
    <row r="58745" spans="68:68" customFormat="1">
      <c r="BP58745" s="90"/>
    </row>
    <row r="58746" spans="68:68" customFormat="1">
      <c r="BP58746" s="90"/>
    </row>
    <row r="58747" spans="68:68" customFormat="1">
      <c r="BP58747" s="90"/>
    </row>
    <row r="58748" spans="68:68" customFormat="1">
      <c r="BP58748" s="90"/>
    </row>
    <row r="58749" spans="68:68" customFormat="1">
      <c r="BP58749" s="90"/>
    </row>
    <row r="58750" spans="68:68" customFormat="1">
      <c r="BP58750" s="90"/>
    </row>
    <row r="58751" spans="68:68" customFormat="1">
      <c r="BP58751" s="90"/>
    </row>
    <row r="58752" spans="68:68" customFormat="1">
      <c r="BP58752" s="90"/>
    </row>
    <row r="58753" spans="68:68" customFormat="1">
      <c r="BP58753" s="90"/>
    </row>
    <row r="58754" spans="68:68" customFormat="1">
      <c r="BP58754" s="90"/>
    </row>
    <row r="58755" spans="68:68" customFormat="1">
      <c r="BP58755" s="90"/>
    </row>
    <row r="58756" spans="68:68" customFormat="1">
      <c r="BP58756" s="90"/>
    </row>
    <row r="58757" spans="68:68" customFormat="1">
      <c r="BP58757" s="90"/>
    </row>
    <row r="58758" spans="68:68" customFormat="1">
      <c r="BP58758" s="90"/>
    </row>
    <row r="58759" spans="68:68" customFormat="1">
      <c r="BP58759" s="90"/>
    </row>
    <row r="58760" spans="68:68" customFormat="1">
      <c r="BP58760" s="90"/>
    </row>
    <row r="58761" spans="68:68" customFormat="1">
      <c r="BP58761" s="90"/>
    </row>
    <row r="58762" spans="68:68" customFormat="1">
      <c r="BP58762" s="90"/>
    </row>
    <row r="58763" spans="68:68" customFormat="1">
      <c r="BP58763" s="90"/>
    </row>
    <row r="58764" spans="68:68" customFormat="1">
      <c r="BP58764" s="90"/>
    </row>
    <row r="58765" spans="68:68" customFormat="1">
      <c r="BP58765" s="90"/>
    </row>
    <row r="58766" spans="68:68" customFormat="1">
      <c r="BP58766" s="90"/>
    </row>
    <row r="58767" spans="68:68" customFormat="1">
      <c r="BP58767" s="90"/>
    </row>
    <row r="58768" spans="68:68" customFormat="1">
      <c r="BP58768" s="90"/>
    </row>
    <row r="58769" spans="68:68" customFormat="1">
      <c r="BP58769" s="90"/>
    </row>
    <row r="58770" spans="68:68" customFormat="1">
      <c r="BP58770" s="90"/>
    </row>
    <row r="58771" spans="68:68" customFormat="1">
      <c r="BP58771" s="90"/>
    </row>
    <row r="58772" spans="68:68" customFormat="1">
      <c r="BP58772" s="90"/>
    </row>
    <row r="58773" spans="68:68" customFormat="1">
      <c r="BP58773" s="90"/>
    </row>
    <row r="58774" spans="68:68" customFormat="1">
      <c r="BP58774" s="90"/>
    </row>
    <row r="58775" spans="68:68" customFormat="1">
      <c r="BP58775" s="90"/>
    </row>
    <row r="58776" spans="68:68" customFormat="1">
      <c r="BP58776" s="90"/>
    </row>
    <row r="58777" spans="68:68" customFormat="1">
      <c r="BP58777" s="90"/>
    </row>
    <row r="58778" spans="68:68" customFormat="1">
      <c r="BP58778" s="90"/>
    </row>
    <row r="58779" spans="68:68" customFormat="1">
      <c r="BP58779" s="90"/>
    </row>
    <row r="58780" spans="68:68" customFormat="1">
      <c r="BP58780" s="90"/>
    </row>
    <row r="58781" spans="68:68" customFormat="1">
      <c r="BP58781" s="90"/>
    </row>
    <row r="58782" spans="68:68" customFormat="1">
      <c r="BP58782" s="90"/>
    </row>
    <row r="58783" spans="68:68" customFormat="1">
      <c r="BP58783" s="90"/>
    </row>
    <row r="58784" spans="68:68" customFormat="1">
      <c r="BP58784" s="90"/>
    </row>
    <row r="58785" spans="68:68" customFormat="1">
      <c r="BP58785" s="90"/>
    </row>
    <row r="58786" spans="68:68" customFormat="1">
      <c r="BP58786" s="90"/>
    </row>
    <row r="58787" spans="68:68" customFormat="1">
      <c r="BP58787" s="90"/>
    </row>
    <row r="58788" spans="68:68" customFormat="1">
      <c r="BP58788" s="90"/>
    </row>
    <row r="58789" spans="68:68" customFormat="1">
      <c r="BP58789" s="90"/>
    </row>
    <row r="58790" spans="68:68" customFormat="1">
      <c r="BP58790" s="90"/>
    </row>
    <row r="58791" spans="68:68" customFormat="1">
      <c r="BP58791" s="90"/>
    </row>
    <row r="58792" spans="68:68" customFormat="1">
      <c r="BP58792" s="90"/>
    </row>
    <row r="58793" spans="68:68" customFormat="1">
      <c r="BP58793" s="90"/>
    </row>
    <row r="58794" spans="68:68" customFormat="1">
      <c r="BP58794" s="90"/>
    </row>
    <row r="58795" spans="68:68" customFormat="1">
      <c r="BP58795" s="90"/>
    </row>
    <row r="58796" spans="68:68" customFormat="1">
      <c r="BP58796" s="90"/>
    </row>
    <row r="58797" spans="68:68" customFormat="1">
      <c r="BP58797" s="90"/>
    </row>
    <row r="58798" spans="68:68" customFormat="1">
      <c r="BP58798" s="90"/>
    </row>
    <row r="58799" spans="68:68" customFormat="1">
      <c r="BP58799" s="90"/>
    </row>
    <row r="58800" spans="68:68" customFormat="1">
      <c r="BP58800" s="90"/>
    </row>
    <row r="58801" spans="68:68" customFormat="1">
      <c r="BP58801" s="90"/>
    </row>
    <row r="58802" spans="68:68" customFormat="1">
      <c r="BP58802" s="90"/>
    </row>
    <row r="58803" spans="68:68" customFormat="1">
      <c r="BP58803" s="90"/>
    </row>
    <row r="58804" spans="68:68" customFormat="1">
      <c r="BP58804" s="90"/>
    </row>
    <row r="58805" spans="68:68" customFormat="1">
      <c r="BP58805" s="90"/>
    </row>
    <row r="58806" spans="68:68" customFormat="1">
      <c r="BP58806" s="90"/>
    </row>
    <row r="58807" spans="68:68" customFormat="1">
      <c r="BP58807" s="90"/>
    </row>
    <row r="58808" spans="68:68" customFormat="1">
      <c r="BP58808" s="90"/>
    </row>
    <row r="58809" spans="68:68" customFormat="1">
      <c r="BP58809" s="90"/>
    </row>
    <row r="58810" spans="68:68" customFormat="1">
      <c r="BP58810" s="90"/>
    </row>
    <row r="58811" spans="68:68" customFormat="1">
      <c r="BP58811" s="90"/>
    </row>
    <row r="58812" spans="68:68" customFormat="1">
      <c r="BP58812" s="90"/>
    </row>
    <row r="58813" spans="68:68" customFormat="1">
      <c r="BP58813" s="90"/>
    </row>
    <row r="58814" spans="68:68" customFormat="1">
      <c r="BP58814" s="90"/>
    </row>
    <row r="58815" spans="68:68" customFormat="1">
      <c r="BP58815" s="90"/>
    </row>
    <row r="58816" spans="68:68" customFormat="1">
      <c r="BP58816" s="90"/>
    </row>
    <row r="58817" spans="68:68" customFormat="1">
      <c r="BP58817" s="90"/>
    </row>
    <row r="58818" spans="68:68" customFormat="1">
      <c r="BP58818" s="90"/>
    </row>
    <row r="58819" spans="68:68" customFormat="1">
      <c r="BP58819" s="90"/>
    </row>
    <row r="58820" spans="68:68" customFormat="1">
      <c r="BP58820" s="90"/>
    </row>
    <row r="58821" spans="68:68" customFormat="1">
      <c r="BP58821" s="90"/>
    </row>
    <row r="58822" spans="68:68" customFormat="1">
      <c r="BP58822" s="90"/>
    </row>
    <row r="58823" spans="68:68" customFormat="1">
      <c r="BP58823" s="90"/>
    </row>
    <row r="58824" spans="68:68" customFormat="1">
      <c r="BP58824" s="90"/>
    </row>
    <row r="58825" spans="68:68" customFormat="1">
      <c r="BP58825" s="90"/>
    </row>
    <row r="58826" spans="68:68" customFormat="1">
      <c r="BP58826" s="90"/>
    </row>
    <row r="58827" spans="68:68" customFormat="1">
      <c r="BP58827" s="90"/>
    </row>
    <row r="58828" spans="68:68" customFormat="1">
      <c r="BP58828" s="90"/>
    </row>
    <row r="58829" spans="68:68" customFormat="1">
      <c r="BP58829" s="90"/>
    </row>
    <row r="58830" spans="68:68" customFormat="1">
      <c r="BP58830" s="90"/>
    </row>
    <row r="58831" spans="68:68" customFormat="1">
      <c r="BP58831" s="90"/>
    </row>
    <row r="58832" spans="68:68" customFormat="1">
      <c r="BP58832" s="90"/>
    </row>
    <row r="58833" spans="68:68" customFormat="1">
      <c r="BP58833" s="90"/>
    </row>
    <row r="58834" spans="68:68" customFormat="1">
      <c r="BP58834" s="90"/>
    </row>
    <row r="58835" spans="68:68" customFormat="1">
      <c r="BP58835" s="90"/>
    </row>
    <row r="58836" spans="68:68" customFormat="1">
      <c r="BP58836" s="90"/>
    </row>
    <row r="58837" spans="68:68" customFormat="1">
      <c r="BP58837" s="90"/>
    </row>
    <row r="58838" spans="68:68" customFormat="1">
      <c r="BP58838" s="90"/>
    </row>
    <row r="58839" spans="68:68" customFormat="1">
      <c r="BP58839" s="90"/>
    </row>
    <row r="58840" spans="68:68" customFormat="1">
      <c r="BP58840" s="90"/>
    </row>
    <row r="58841" spans="68:68" customFormat="1">
      <c r="BP58841" s="90"/>
    </row>
    <row r="58842" spans="68:68" customFormat="1">
      <c r="BP58842" s="90"/>
    </row>
    <row r="58843" spans="68:68" customFormat="1">
      <c r="BP58843" s="90"/>
    </row>
    <row r="58844" spans="68:68" customFormat="1">
      <c r="BP58844" s="90"/>
    </row>
    <row r="58845" spans="68:68" customFormat="1">
      <c r="BP58845" s="90"/>
    </row>
    <row r="58846" spans="68:68" customFormat="1">
      <c r="BP58846" s="90"/>
    </row>
    <row r="58847" spans="68:68" customFormat="1">
      <c r="BP58847" s="90"/>
    </row>
    <row r="58848" spans="68:68" customFormat="1">
      <c r="BP58848" s="90"/>
    </row>
    <row r="58849" spans="68:68" customFormat="1">
      <c r="BP58849" s="90"/>
    </row>
    <row r="58850" spans="68:68" customFormat="1">
      <c r="BP58850" s="90"/>
    </row>
    <row r="58851" spans="68:68" customFormat="1">
      <c r="BP58851" s="90"/>
    </row>
    <row r="58852" spans="68:68" customFormat="1">
      <c r="BP58852" s="90"/>
    </row>
    <row r="58853" spans="68:68" customFormat="1">
      <c r="BP58853" s="90"/>
    </row>
    <row r="58854" spans="68:68" customFormat="1">
      <c r="BP58854" s="90"/>
    </row>
    <row r="58855" spans="68:68" customFormat="1">
      <c r="BP58855" s="90"/>
    </row>
    <row r="58856" spans="68:68" customFormat="1">
      <c r="BP58856" s="90"/>
    </row>
    <row r="58857" spans="68:68" customFormat="1">
      <c r="BP58857" s="90"/>
    </row>
    <row r="58858" spans="68:68" customFormat="1">
      <c r="BP58858" s="90"/>
    </row>
    <row r="58859" spans="68:68" customFormat="1">
      <c r="BP58859" s="90"/>
    </row>
    <row r="58860" spans="68:68" customFormat="1">
      <c r="BP58860" s="90"/>
    </row>
    <row r="58861" spans="68:68" customFormat="1">
      <c r="BP58861" s="90"/>
    </row>
    <row r="58862" spans="68:68" customFormat="1">
      <c r="BP58862" s="90"/>
    </row>
    <row r="58863" spans="68:68" customFormat="1">
      <c r="BP58863" s="90"/>
    </row>
    <row r="58864" spans="68:68" customFormat="1">
      <c r="BP58864" s="90"/>
    </row>
    <row r="58865" spans="68:68" customFormat="1">
      <c r="BP58865" s="90"/>
    </row>
    <row r="58866" spans="68:68" customFormat="1">
      <c r="BP58866" s="90"/>
    </row>
    <row r="58867" spans="68:68" customFormat="1">
      <c r="BP58867" s="90"/>
    </row>
    <row r="58868" spans="68:68" customFormat="1">
      <c r="BP58868" s="90"/>
    </row>
    <row r="58869" spans="68:68" customFormat="1">
      <c r="BP58869" s="90"/>
    </row>
    <row r="58870" spans="68:68" customFormat="1">
      <c r="BP58870" s="90"/>
    </row>
    <row r="58871" spans="68:68" customFormat="1">
      <c r="BP58871" s="90"/>
    </row>
    <row r="58872" spans="68:68" customFormat="1">
      <c r="BP58872" s="90"/>
    </row>
    <row r="58873" spans="68:68" customFormat="1">
      <c r="BP58873" s="90"/>
    </row>
    <row r="58874" spans="68:68" customFormat="1">
      <c r="BP58874" s="90"/>
    </row>
    <row r="58875" spans="68:68" customFormat="1">
      <c r="BP58875" s="90"/>
    </row>
    <row r="58876" spans="68:68" customFormat="1">
      <c r="BP58876" s="90"/>
    </row>
    <row r="58877" spans="68:68" customFormat="1">
      <c r="BP58877" s="90"/>
    </row>
    <row r="58878" spans="68:68" customFormat="1">
      <c r="BP58878" s="90"/>
    </row>
    <row r="58879" spans="68:68" customFormat="1">
      <c r="BP58879" s="90"/>
    </row>
    <row r="58880" spans="68:68" customFormat="1">
      <c r="BP58880" s="90"/>
    </row>
    <row r="58881" spans="68:68" customFormat="1">
      <c r="BP58881" s="90"/>
    </row>
    <row r="58882" spans="68:68" customFormat="1">
      <c r="BP58882" s="90"/>
    </row>
    <row r="58883" spans="68:68" customFormat="1">
      <c r="BP58883" s="90"/>
    </row>
    <row r="58884" spans="68:68" customFormat="1">
      <c r="BP58884" s="90"/>
    </row>
    <row r="58885" spans="68:68" customFormat="1">
      <c r="BP58885" s="90"/>
    </row>
    <row r="58886" spans="68:68" customFormat="1">
      <c r="BP58886" s="90"/>
    </row>
    <row r="58887" spans="68:68" customFormat="1">
      <c r="BP58887" s="90"/>
    </row>
    <row r="58888" spans="68:68" customFormat="1">
      <c r="BP58888" s="90"/>
    </row>
    <row r="58889" spans="68:68" customFormat="1">
      <c r="BP58889" s="90"/>
    </row>
    <row r="58890" spans="68:68" customFormat="1">
      <c r="BP58890" s="90"/>
    </row>
    <row r="58891" spans="68:68" customFormat="1">
      <c r="BP58891" s="90"/>
    </row>
    <row r="58892" spans="68:68" customFormat="1">
      <c r="BP58892" s="90"/>
    </row>
    <row r="58893" spans="68:68" customFormat="1">
      <c r="BP58893" s="90"/>
    </row>
    <row r="58894" spans="68:68" customFormat="1">
      <c r="BP58894" s="90"/>
    </row>
    <row r="58895" spans="68:68" customFormat="1">
      <c r="BP58895" s="90"/>
    </row>
    <row r="58896" spans="68:68" customFormat="1">
      <c r="BP58896" s="90"/>
    </row>
    <row r="58897" spans="68:68" customFormat="1">
      <c r="BP58897" s="90"/>
    </row>
    <row r="58898" spans="68:68" customFormat="1">
      <c r="BP58898" s="90"/>
    </row>
    <row r="58899" spans="68:68" customFormat="1">
      <c r="BP58899" s="90"/>
    </row>
    <row r="58900" spans="68:68" customFormat="1">
      <c r="BP58900" s="90"/>
    </row>
    <row r="58901" spans="68:68" customFormat="1">
      <c r="BP58901" s="90"/>
    </row>
    <row r="58902" spans="68:68" customFormat="1">
      <c r="BP58902" s="90"/>
    </row>
    <row r="58903" spans="68:68" customFormat="1">
      <c r="BP58903" s="90"/>
    </row>
    <row r="58904" spans="68:68" customFormat="1">
      <c r="BP58904" s="90"/>
    </row>
    <row r="58905" spans="68:68" customFormat="1">
      <c r="BP58905" s="90"/>
    </row>
    <row r="58906" spans="68:68" customFormat="1">
      <c r="BP58906" s="90"/>
    </row>
    <row r="58907" spans="68:68" customFormat="1">
      <c r="BP58907" s="90"/>
    </row>
    <row r="58908" spans="68:68" customFormat="1">
      <c r="BP58908" s="90"/>
    </row>
    <row r="58909" spans="68:68" customFormat="1">
      <c r="BP58909" s="90"/>
    </row>
    <row r="58910" spans="68:68" customFormat="1">
      <c r="BP58910" s="90"/>
    </row>
    <row r="58911" spans="68:68" customFormat="1">
      <c r="BP58911" s="90"/>
    </row>
    <row r="58912" spans="68:68" customFormat="1">
      <c r="BP58912" s="90"/>
    </row>
    <row r="58913" spans="68:68" customFormat="1">
      <c r="BP58913" s="90"/>
    </row>
    <row r="58914" spans="68:68" customFormat="1">
      <c r="BP58914" s="90"/>
    </row>
    <row r="58915" spans="68:68" customFormat="1">
      <c r="BP58915" s="90"/>
    </row>
    <row r="58916" spans="68:68" customFormat="1">
      <c r="BP58916" s="90"/>
    </row>
    <row r="58917" spans="68:68" customFormat="1">
      <c r="BP58917" s="90"/>
    </row>
    <row r="58918" spans="68:68" customFormat="1">
      <c r="BP58918" s="90"/>
    </row>
    <row r="58919" spans="68:68" customFormat="1">
      <c r="BP58919" s="90"/>
    </row>
    <row r="58920" spans="68:68" customFormat="1">
      <c r="BP58920" s="90"/>
    </row>
    <row r="58921" spans="68:68" customFormat="1">
      <c r="BP58921" s="90"/>
    </row>
    <row r="58922" spans="68:68" customFormat="1">
      <c r="BP58922" s="90"/>
    </row>
    <row r="58923" spans="68:68" customFormat="1">
      <c r="BP58923" s="90"/>
    </row>
    <row r="58924" spans="68:68" customFormat="1">
      <c r="BP58924" s="90"/>
    </row>
    <row r="58925" spans="68:68" customFormat="1">
      <c r="BP58925" s="90"/>
    </row>
    <row r="58926" spans="68:68" customFormat="1">
      <c r="BP58926" s="90"/>
    </row>
    <row r="58927" spans="68:68" customFormat="1">
      <c r="BP58927" s="90"/>
    </row>
    <row r="58928" spans="68:68" customFormat="1">
      <c r="BP58928" s="90"/>
    </row>
    <row r="58929" spans="68:68" customFormat="1">
      <c r="BP58929" s="90"/>
    </row>
    <row r="58930" spans="68:68" customFormat="1">
      <c r="BP58930" s="90"/>
    </row>
    <row r="58931" spans="68:68" customFormat="1">
      <c r="BP58931" s="90"/>
    </row>
    <row r="58932" spans="68:68" customFormat="1">
      <c r="BP58932" s="90"/>
    </row>
    <row r="58933" spans="68:68" customFormat="1">
      <c r="BP58933" s="90"/>
    </row>
    <row r="58934" spans="68:68" customFormat="1">
      <c r="BP58934" s="90"/>
    </row>
    <row r="58935" spans="68:68" customFormat="1">
      <c r="BP58935" s="90"/>
    </row>
    <row r="58936" spans="68:68" customFormat="1">
      <c r="BP58936" s="90"/>
    </row>
    <row r="58937" spans="68:68" customFormat="1">
      <c r="BP58937" s="90"/>
    </row>
    <row r="58938" spans="68:68" customFormat="1">
      <c r="BP58938" s="90"/>
    </row>
    <row r="58939" spans="68:68" customFormat="1">
      <c r="BP58939" s="90"/>
    </row>
    <row r="58940" spans="68:68" customFormat="1">
      <c r="BP58940" s="90"/>
    </row>
    <row r="58941" spans="68:68" customFormat="1">
      <c r="BP58941" s="90"/>
    </row>
    <row r="58942" spans="68:68" customFormat="1">
      <c r="BP58942" s="90"/>
    </row>
    <row r="58943" spans="68:68" customFormat="1">
      <c r="BP58943" s="90"/>
    </row>
    <row r="58944" spans="68:68" customFormat="1">
      <c r="BP58944" s="90"/>
    </row>
    <row r="58945" spans="68:68" customFormat="1">
      <c r="BP58945" s="90"/>
    </row>
    <row r="58946" spans="68:68" customFormat="1">
      <c r="BP58946" s="90"/>
    </row>
    <row r="58947" spans="68:68" customFormat="1">
      <c r="BP58947" s="90"/>
    </row>
    <row r="58948" spans="68:68" customFormat="1">
      <c r="BP58948" s="90"/>
    </row>
    <row r="58949" spans="68:68" customFormat="1">
      <c r="BP58949" s="90"/>
    </row>
    <row r="58950" spans="68:68" customFormat="1">
      <c r="BP58950" s="90"/>
    </row>
    <row r="58951" spans="68:68" customFormat="1">
      <c r="BP58951" s="90"/>
    </row>
    <row r="58952" spans="68:68" customFormat="1">
      <c r="BP58952" s="90"/>
    </row>
    <row r="58953" spans="68:68" customFormat="1">
      <c r="BP58953" s="90"/>
    </row>
    <row r="58954" spans="68:68" customFormat="1">
      <c r="BP58954" s="90"/>
    </row>
    <row r="58955" spans="68:68" customFormat="1">
      <c r="BP58955" s="90"/>
    </row>
    <row r="58956" spans="68:68" customFormat="1">
      <c r="BP58956" s="90"/>
    </row>
    <row r="58957" spans="68:68" customFormat="1">
      <c r="BP58957" s="90"/>
    </row>
    <row r="58958" spans="68:68" customFormat="1">
      <c r="BP58958" s="90"/>
    </row>
    <row r="58959" spans="68:68" customFormat="1">
      <c r="BP58959" s="90"/>
    </row>
    <row r="58960" spans="68:68" customFormat="1">
      <c r="BP58960" s="90"/>
    </row>
    <row r="58961" spans="68:68" customFormat="1">
      <c r="BP58961" s="90"/>
    </row>
    <row r="58962" spans="68:68" customFormat="1">
      <c r="BP58962" s="90"/>
    </row>
    <row r="58963" spans="68:68" customFormat="1">
      <c r="BP58963" s="90"/>
    </row>
    <row r="58964" spans="68:68" customFormat="1">
      <c r="BP58964" s="90"/>
    </row>
    <row r="58965" spans="68:68" customFormat="1">
      <c r="BP58965" s="90"/>
    </row>
    <row r="58966" spans="68:68" customFormat="1">
      <c r="BP58966" s="90"/>
    </row>
    <row r="58967" spans="68:68" customFormat="1">
      <c r="BP58967" s="90"/>
    </row>
    <row r="58968" spans="68:68" customFormat="1">
      <c r="BP58968" s="90"/>
    </row>
    <row r="58969" spans="68:68" customFormat="1">
      <c r="BP58969" s="90"/>
    </row>
    <row r="58970" spans="68:68" customFormat="1">
      <c r="BP58970" s="90"/>
    </row>
    <row r="58971" spans="68:68" customFormat="1">
      <c r="BP58971" s="90"/>
    </row>
    <row r="58972" spans="68:68" customFormat="1">
      <c r="BP58972" s="90"/>
    </row>
    <row r="58973" spans="68:68" customFormat="1">
      <c r="BP58973" s="90"/>
    </row>
    <row r="58974" spans="68:68" customFormat="1">
      <c r="BP58974" s="90"/>
    </row>
    <row r="58975" spans="68:68" customFormat="1">
      <c r="BP58975" s="90"/>
    </row>
    <row r="58976" spans="68:68" customFormat="1">
      <c r="BP58976" s="90"/>
    </row>
    <row r="58977" spans="68:68" customFormat="1">
      <c r="BP58977" s="90"/>
    </row>
    <row r="58978" spans="68:68" customFormat="1">
      <c r="BP58978" s="90"/>
    </row>
    <row r="58979" spans="68:68" customFormat="1">
      <c r="BP58979" s="90"/>
    </row>
    <row r="58980" spans="68:68" customFormat="1">
      <c r="BP58980" s="90"/>
    </row>
    <row r="58981" spans="68:68" customFormat="1">
      <c r="BP58981" s="90"/>
    </row>
    <row r="58982" spans="68:68" customFormat="1">
      <c r="BP58982" s="90"/>
    </row>
    <row r="58983" spans="68:68" customFormat="1">
      <c r="BP58983" s="90"/>
    </row>
    <row r="58984" spans="68:68" customFormat="1">
      <c r="BP58984" s="90"/>
    </row>
    <row r="58985" spans="68:68" customFormat="1">
      <c r="BP58985" s="90"/>
    </row>
    <row r="58986" spans="68:68" customFormat="1">
      <c r="BP58986" s="90"/>
    </row>
    <row r="58987" spans="68:68" customFormat="1">
      <c r="BP58987" s="90"/>
    </row>
    <row r="58988" spans="68:68" customFormat="1">
      <c r="BP58988" s="90"/>
    </row>
    <row r="58989" spans="68:68" customFormat="1">
      <c r="BP58989" s="90"/>
    </row>
    <row r="58990" spans="68:68" customFormat="1">
      <c r="BP58990" s="90"/>
    </row>
    <row r="58991" spans="68:68" customFormat="1">
      <c r="BP58991" s="90"/>
    </row>
    <row r="58992" spans="68:68" customFormat="1">
      <c r="BP58992" s="90"/>
    </row>
    <row r="58993" spans="68:68" customFormat="1">
      <c r="BP58993" s="90"/>
    </row>
    <row r="58994" spans="68:68" customFormat="1">
      <c r="BP58994" s="90"/>
    </row>
    <row r="58995" spans="68:68" customFormat="1">
      <c r="BP58995" s="90"/>
    </row>
    <row r="58996" spans="68:68" customFormat="1">
      <c r="BP58996" s="90"/>
    </row>
    <row r="58997" spans="68:68" customFormat="1">
      <c r="BP58997" s="90"/>
    </row>
    <row r="58998" spans="68:68" customFormat="1">
      <c r="BP58998" s="90"/>
    </row>
    <row r="58999" spans="68:68" customFormat="1">
      <c r="BP58999" s="90"/>
    </row>
    <row r="59000" spans="68:68" customFormat="1">
      <c r="BP59000" s="90"/>
    </row>
    <row r="59001" spans="68:68" customFormat="1">
      <c r="BP59001" s="90"/>
    </row>
    <row r="59002" spans="68:68" customFormat="1">
      <c r="BP59002" s="90"/>
    </row>
    <row r="59003" spans="68:68" customFormat="1">
      <c r="BP59003" s="90"/>
    </row>
    <row r="59004" spans="68:68" customFormat="1">
      <c r="BP59004" s="90"/>
    </row>
    <row r="59005" spans="68:68" customFormat="1">
      <c r="BP59005" s="90"/>
    </row>
    <row r="59006" spans="68:68" customFormat="1">
      <c r="BP59006" s="90"/>
    </row>
    <row r="59007" spans="68:68" customFormat="1">
      <c r="BP59007" s="90"/>
    </row>
    <row r="59008" spans="68:68" customFormat="1">
      <c r="BP59008" s="90"/>
    </row>
    <row r="59009" spans="68:68" customFormat="1">
      <c r="BP59009" s="90"/>
    </row>
    <row r="59010" spans="68:68" customFormat="1">
      <c r="BP59010" s="90"/>
    </row>
    <row r="59011" spans="68:68" customFormat="1">
      <c r="BP59011" s="90"/>
    </row>
    <row r="59012" spans="68:68" customFormat="1">
      <c r="BP59012" s="90"/>
    </row>
    <row r="59013" spans="68:68" customFormat="1">
      <c r="BP59013" s="90"/>
    </row>
    <row r="59014" spans="68:68" customFormat="1">
      <c r="BP59014" s="90"/>
    </row>
    <row r="59015" spans="68:68" customFormat="1">
      <c r="BP59015" s="90"/>
    </row>
    <row r="59016" spans="68:68" customFormat="1">
      <c r="BP59016" s="90"/>
    </row>
    <row r="59017" spans="68:68" customFormat="1">
      <c r="BP59017" s="90"/>
    </row>
    <row r="59018" spans="68:68" customFormat="1">
      <c r="BP59018" s="90"/>
    </row>
    <row r="59019" spans="68:68" customFormat="1">
      <c r="BP59019" s="90"/>
    </row>
    <row r="59020" spans="68:68" customFormat="1">
      <c r="BP59020" s="90"/>
    </row>
    <row r="59021" spans="68:68" customFormat="1">
      <c r="BP59021" s="90"/>
    </row>
    <row r="59022" spans="68:68" customFormat="1">
      <c r="BP59022" s="90"/>
    </row>
    <row r="59023" spans="68:68" customFormat="1">
      <c r="BP59023" s="90"/>
    </row>
    <row r="59024" spans="68:68" customFormat="1">
      <c r="BP59024" s="90"/>
    </row>
    <row r="59025" spans="68:68" customFormat="1">
      <c r="BP59025" s="90"/>
    </row>
    <row r="59026" spans="68:68" customFormat="1">
      <c r="BP59026" s="90"/>
    </row>
    <row r="59027" spans="68:68" customFormat="1">
      <c r="BP59027" s="90"/>
    </row>
    <row r="59028" spans="68:68" customFormat="1">
      <c r="BP59028" s="90"/>
    </row>
    <row r="59029" spans="68:68" customFormat="1">
      <c r="BP59029" s="90"/>
    </row>
    <row r="59030" spans="68:68" customFormat="1">
      <c r="BP59030" s="90"/>
    </row>
    <row r="59031" spans="68:68" customFormat="1">
      <c r="BP59031" s="90"/>
    </row>
    <row r="59032" spans="68:68" customFormat="1">
      <c r="BP59032" s="90"/>
    </row>
    <row r="59033" spans="68:68" customFormat="1">
      <c r="BP59033" s="90"/>
    </row>
    <row r="59034" spans="68:68" customFormat="1">
      <c r="BP59034" s="90"/>
    </row>
    <row r="59035" spans="68:68" customFormat="1">
      <c r="BP59035" s="90"/>
    </row>
    <row r="59036" spans="68:68" customFormat="1">
      <c r="BP59036" s="90"/>
    </row>
    <row r="59037" spans="68:68" customFormat="1">
      <c r="BP59037" s="90"/>
    </row>
    <row r="59038" spans="68:68" customFormat="1">
      <c r="BP59038" s="90"/>
    </row>
    <row r="59039" spans="68:68" customFormat="1">
      <c r="BP59039" s="90"/>
    </row>
    <row r="59040" spans="68:68" customFormat="1">
      <c r="BP59040" s="90"/>
    </row>
    <row r="59041" spans="68:68" customFormat="1">
      <c r="BP59041" s="90"/>
    </row>
    <row r="59042" spans="68:68" customFormat="1">
      <c r="BP59042" s="90"/>
    </row>
    <row r="59043" spans="68:68" customFormat="1">
      <c r="BP59043" s="90"/>
    </row>
    <row r="59044" spans="68:68" customFormat="1">
      <c r="BP59044" s="90"/>
    </row>
    <row r="59045" spans="68:68" customFormat="1">
      <c r="BP59045" s="90"/>
    </row>
    <row r="59046" spans="68:68" customFormat="1">
      <c r="BP59046" s="90"/>
    </row>
    <row r="59047" spans="68:68" customFormat="1">
      <c r="BP59047" s="90"/>
    </row>
    <row r="59048" spans="68:68" customFormat="1">
      <c r="BP59048" s="90"/>
    </row>
    <row r="59049" spans="68:68" customFormat="1">
      <c r="BP59049" s="90"/>
    </row>
    <row r="59050" spans="68:68" customFormat="1">
      <c r="BP59050" s="90"/>
    </row>
    <row r="59051" spans="68:68" customFormat="1">
      <c r="BP59051" s="90"/>
    </row>
    <row r="59052" spans="68:68" customFormat="1">
      <c r="BP59052" s="90"/>
    </row>
    <row r="59053" spans="68:68" customFormat="1">
      <c r="BP59053" s="90"/>
    </row>
    <row r="59054" spans="68:68" customFormat="1">
      <c r="BP59054" s="90"/>
    </row>
    <row r="59055" spans="68:68" customFormat="1">
      <c r="BP59055" s="90"/>
    </row>
    <row r="59056" spans="68:68" customFormat="1">
      <c r="BP59056" s="90"/>
    </row>
    <row r="59057" spans="68:68" customFormat="1">
      <c r="BP59057" s="90"/>
    </row>
    <row r="59058" spans="68:68" customFormat="1">
      <c r="BP59058" s="90"/>
    </row>
    <row r="59059" spans="68:68" customFormat="1">
      <c r="BP59059" s="90"/>
    </row>
    <row r="59060" spans="68:68" customFormat="1">
      <c r="BP59060" s="90"/>
    </row>
    <row r="59061" spans="68:68" customFormat="1">
      <c r="BP59061" s="90"/>
    </row>
    <row r="59062" spans="68:68" customFormat="1">
      <c r="BP59062" s="90"/>
    </row>
    <row r="59063" spans="68:68" customFormat="1">
      <c r="BP59063" s="90"/>
    </row>
    <row r="59064" spans="68:68" customFormat="1">
      <c r="BP59064" s="90"/>
    </row>
    <row r="59065" spans="68:68" customFormat="1">
      <c r="BP59065" s="90"/>
    </row>
    <row r="59066" spans="68:68" customFormat="1">
      <c r="BP59066" s="90"/>
    </row>
    <row r="59067" spans="68:68" customFormat="1">
      <c r="BP59067" s="90"/>
    </row>
    <row r="59068" spans="68:68" customFormat="1">
      <c r="BP59068" s="90"/>
    </row>
    <row r="59069" spans="68:68" customFormat="1">
      <c r="BP59069" s="90"/>
    </row>
    <row r="59070" spans="68:68" customFormat="1">
      <c r="BP59070" s="90"/>
    </row>
    <row r="59071" spans="68:68" customFormat="1">
      <c r="BP59071" s="90"/>
    </row>
    <row r="59072" spans="68:68" customFormat="1">
      <c r="BP59072" s="90"/>
    </row>
    <row r="59073" spans="68:68" customFormat="1">
      <c r="BP59073" s="90"/>
    </row>
    <row r="59074" spans="68:68" customFormat="1">
      <c r="BP59074" s="90"/>
    </row>
    <row r="59075" spans="68:68" customFormat="1">
      <c r="BP59075" s="90"/>
    </row>
    <row r="59076" spans="68:68" customFormat="1">
      <c r="BP59076" s="90"/>
    </row>
    <row r="59077" spans="68:68" customFormat="1">
      <c r="BP59077" s="90"/>
    </row>
    <row r="59078" spans="68:68" customFormat="1">
      <c r="BP59078" s="90"/>
    </row>
    <row r="59079" spans="68:68" customFormat="1">
      <c r="BP59079" s="90"/>
    </row>
    <row r="59080" spans="68:68" customFormat="1">
      <c r="BP59080" s="90"/>
    </row>
    <row r="59081" spans="68:68" customFormat="1">
      <c r="BP59081" s="90"/>
    </row>
    <row r="59082" spans="68:68" customFormat="1">
      <c r="BP59082" s="90"/>
    </row>
    <row r="59083" spans="68:68" customFormat="1">
      <c r="BP59083" s="90"/>
    </row>
    <row r="59084" spans="68:68" customFormat="1">
      <c r="BP59084" s="90"/>
    </row>
    <row r="59085" spans="68:68" customFormat="1">
      <c r="BP59085" s="90"/>
    </row>
    <row r="59086" spans="68:68" customFormat="1">
      <c r="BP59086" s="90"/>
    </row>
    <row r="59087" spans="68:68" customFormat="1">
      <c r="BP59087" s="90"/>
    </row>
    <row r="59088" spans="68:68" customFormat="1">
      <c r="BP59088" s="90"/>
    </row>
    <row r="59089" spans="68:68" customFormat="1">
      <c r="BP59089" s="90"/>
    </row>
    <row r="59090" spans="68:68" customFormat="1">
      <c r="BP59090" s="90"/>
    </row>
    <row r="59091" spans="68:68" customFormat="1">
      <c r="BP59091" s="90"/>
    </row>
    <row r="59092" spans="68:68" customFormat="1">
      <c r="BP59092" s="90"/>
    </row>
    <row r="59093" spans="68:68" customFormat="1">
      <c r="BP59093" s="90"/>
    </row>
    <row r="59094" spans="68:68" customFormat="1">
      <c r="BP59094" s="90"/>
    </row>
    <row r="59095" spans="68:68" customFormat="1">
      <c r="BP59095" s="90"/>
    </row>
    <row r="59096" spans="68:68" customFormat="1">
      <c r="BP59096" s="90"/>
    </row>
    <row r="59097" spans="68:68" customFormat="1">
      <c r="BP59097" s="90"/>
    </row>
    <row r="59098" spans="68:68" customFormat="1">
      <c r="BP59098" s="90"/>
    </row>
    <row r="59099" spans="68:68" customFormat="1">
      <c r="BP59099" s="90"/>
    </row>
    <row r="59100" spans="68:68" customFormat="1">
      <c r="BP59100" s="90"/>
    </row>
    <row r="59101" spans="68:68" customFormat="1">
      <c r="BP59101" s="90"/>
    </row>
    <row r="59102" spans="68:68" customFormat="1">
      <c r="BP59102" s="90"/>
    </row>
    <row r="59103" spans="68:68" customFormat="1">
      <c r="BP59103" s="90"/>
    </row>
    <row r="59104" spans="68:68" customFormat="1">
      <c r="BP59104" s="90"/>
    </row>
    <row r="59105" spans="68:68" customFormat="1">
      <c r="BP59105" s="90"/>
    </row>
    <row r="59106" spans="68:68" customFormat="1">
      <c r="BP59106" s="90"/>
    </row>
    <row r="59107" spans="68:68" customFormat="1">
      <c r="BP59107" s="90"/>
    </row>
    <row r="59108" spans="68:68" customFormat="1">
      <c r="BP59108" s="90"/>
    </row>
    <row r="59109" spans="68:68" customFormat="1">
      <c r="BP59109" s="90"/>
    </row>
    <row r="59110" spans="68:68" customFormat="1">
      <c r="BP59110" s="90"/>
    </row>
    <row r="59111" spans="68:68" customFormat="1">
      <c r="BP59111" s="90"/>
    </row>
    <row r="59112" spans="68:68" customFormat="1">
      <c r="BP59112" s="90"/>
    </row>
    <row r="59113" spans="68:68" customFormat="1">
      <c r="BP59113" s="90"/>
    </row>
    <row r="59114" spans="68:68" customFormat="1">
      <c r="BP59114" s="90"/>
    </row>
    <row r="59115" spans="68:68" customFormat="1">
      <c r="BP59115" s="90"/>
    </row>
    <row r="59116" spans="68:68" customFormat="1">
      <c r="BP59116" s="90"/>
    </row>
    <row r="59117" spans="68:68" customFormat="1">
      <c r="BP59117" s="90"/>
    </row>
    <row r="59118" spans="68:68" customFormat="1">
      <c r="BP59118" s="90"/>
    </row>
    <row r="59119" spans="68:68" customFormat="1">
      <c r="BP59119" s="90"/>
    </row>
    <row r="59120" spans="68:68" customFormat="1">
      <c r="BP59120" s="90"/>
    </row>
    <row r="59121" spans="68:68" customFormat="1">
      <c r="BP59121" s="90"/>
    </row>
    <row r="59122" spans="68:68" customFormat="1">
      <c r="BP59122" s="90"/>
    </row>
    <row r="59123" spans="68:68" customFormat="1">
      <c r="BP59123" s="90"/>
    </row>
    <row r="59124" spans="68:68" customFormat="1">
      <c r="BP59124" s="90"/>
    </row>
    <row r="59125" spans="68:68" customFormat="1">
      <c r="BP59125" s="90"/>
    </row>
    <row r="59126" spans="68:68" customFormat="1">
      <c r="BP59126" s="90"/>
    </row>
    <row r="59127" spans="68:68" customFormat="1">
      <c r="BP59127" s="90"/>
    </row>
    <row r="59128" spans="68:68" customFormat="1">
      <c r="BP59128" s="90"/>
    </row>
    <row r="59129" spans="68:68" customFormat="1">
      <c r="BP59129" s="90"/>
    </row>
    <row r="59130" spans="68:68" customFormat="1">
      <c r="BP59130" s="90"/>
    </row>
    <row r="59131" spans="68:68" customFormat="1">
      <c r="BP59131" s="90"/>
    </row>
    <row r="59132" spans="68:68" customFormat="1">
      <c r="BP59132" s="90"/>
    </row>
    <row r="59133" spans="68:68" customFormat="1">
      <c r="BP59133" s="90"/>
    </row>
    <row r="59134" spans="68:68" customFormat="1">
      <c r="BP59134" s="90"/>
    </row>
    <row r="59135" spans="68:68" customFormat="1">
      <c r="BP59135" s="90"/>
    </row>
    <row r="59136" spans="68:68" customFormat="1">
      <c r="BP59136" s="90"/>
    </row>
    <row r="59137" spans="68:68" customFormat="1">
      <c r="BP59137" s="90"/>
    </row>
    <row r="59138" spans="68:68" customFormat="1">
      <c r="BP59138" s="90"/>
    </row>
    <row r="59139" spans="68:68" customFormat="1">
      <c r="BP59139" s="90"/>
    </row>
    <row r="59140" spans="68:68" customFormat="1">
      <c r="BP59140" s="90"/>
    </row>
    <row r="59141" spans="68:68" customFormat="1">
      <c r="BP59141" s="90"/>
    </row>
    <row r="59142" spans="68:68" customFormat="1">
      <c r="BP59142" s="90"/>
    </row>
    <row r="59143" spans="68:68" customFormat="1">
      <c r="BP59143" s="90"/>
    </row>
    <row r="59144" spans="68:68" customFormat="1">
      <c r="BP59144" s="90"/>
    </row>
    <row r="59145" spans="68:68" customFormat="1">
      <c r="BP59145" s="90"/>
    </row>
    <row r="59146" spans="68:68" customFormat="1">
      <c r="BP59146" s="90"/>
    </row>
    <row r="59147" spans="68:68" customFormat="1">
      <c r="BP59147" s="90"/>
    </row>
    <row r="59148" spans="68:68" customFormat="1">
      <c r="BP59148" s="90"/>
    </row>
    <row r="59149" spans="68:68" customFormat="1">
      <c r="BP59149" s="90"/>
    </row>
    <row r="59150" spans="68:68" customFormat="1">
      <c r="BP59150" s="90"/>
    </row>
    <row r="59151" spans="68:68" customFormat="1">
      <c r="BP59151" s="90"/>
    </row>
    <row r="59152" spans="68:68" customFormat="1">
      <c r="BP59152" s="90"/>
    </row>
    <row r="59153" spans="68:68" customFormat="1">
      <c r="BP59153" s="90"/>
    </row>
    <row r="59154" spans="68:68" customFormat="1">
      <c r="BP59154" s="90"/>
    </row>
    <row r="59155" spans="68:68" customFormat="1">
      <c r="BP59155" s="90"/>
    </row>
    <row r="59156" spans="68:68" customFormat="1">
      <c r="BP59156" s="90"/>
    </row>
    <row r="59157" spans="68:68" customFormat="1">
      <c r="BP59157" s="90"/>
    </row>
    <row r="59158" spans="68:68" customFormat="1">
      <c r="BP59158" s="90"/>
    </row>
    <row r="59159" spans="68:68" customFormat="1">
      <c r="BP59159" s="90"/>
    </row>
    <row r="59160" spans="68:68" customFormat="1">
      <c r="BP59160" s="90"/>
    </row>
    <row r="59161" spans="68:68" customFormat="1">
      <c r="BP59161" s="90"/>
    </row>
    <row r="59162" spans="68:68" customFormat="1">
      <c r="BP59162" s="90"/>
    </row>
    <row r="59163" spans="68:68" customFormat="1">
      <c r="BP59163" s="90"/>
    </row>
    <row r="59164" spans="68:68" customFormat="1">
      <c r="BP59164" s="90"/>
    </row>
    <row r="59165" spans="68:68" customFormat="1">
      <c r="BP59165" s="90"/>
    </row>
    <row r="59166" spans="68:68" customFormat="1">
      <c r="BP59166" s="90"/>
    </row>
    <row r="59167" spans="68:68" customFormat="1">
      <c r="BP59167" s="90"/>
    </row>
    <row r="59168" spans="68:68" customFormat="1">
      <c r="BP59168" s="90"/>
    </row>
    <row r="59169" spans="68:68" customFormat="1">
      <c r="BP59169" s="90"/>
    </row>
    <row r="59170" spans="68:68" customFormat="1">
      <c r="BP59170" s="90"/>
    </row>
    <row r="59171" spans="68:68" customFormat="1">
      <c r="BP59171" s="90"/>
    </row>
    <row r="59172" spans="68:68" customFormat="1">
      <c r="BP59172" s="90"/>
    </row>
    <row r="59173" spans="68:68" customFormat="1">
      <c r="BP59173" s="90"/>
    </row>
    <row r="59174" spans="68:68" customFormat="1">
      <c r="BP59174" s="90"/>
    </row>
    <row r="59175" spans="68:68" customFormat="1">
      <c r="BP59175" s="90"/>
    </row>
    <row r="59176" spans="68:68" customFormat="1">
      <c r="BP59176" s="90"/>
    </row>
    <row r="59177" spans="68:68" customFormat="1">
      <c r="BP59177" s="90"/>
    </row>
    <row r="59178" spans="68:68" customFormat="1">
      <c r="BP59178" s="90"/>
    </row>
    <row r="59179" spans="68:68" customFormat="1">
      <c r="BP59179" s="90"/>
    </row>
    <row r="59180" spans="68:68" customFormat="1">
      <c r="BP59180" s="90"/>
    </row>
    <row r="59181" spans="68:68" customFormat="1">
      <c r="BP59181" s="90"/>
    </row>
    <row r="59182" spans="68:68" customFormat="1">
      <c r="BP59182" s="90"/>
    </row>
    <row r="59183" spans="68:68" customFormat="1">
      <c r="BP59183" s="90"/>
    </row>
    <row r="59184" spans="68:68" customFormat="1">
      <c r="BP59184" s="90"/>
    </row>
    <row r="59185" spans="68:68" customFormat="1">
      <c r="BP59185" s="90"/>
    </row>
    <row r="59186" spans="68:68" customFormat="1">
      <c r="BP59186" s="90"/>
    </row>
    <row r="59187" spans="68:68" customFormat="1">
      <c r="BP59187" s="90"/>
    </row>
    <row r="59188" spans="68:68" customFormat="1">
      <c r="BP59188" s="90"/>
    </row>
    <row r="59189" spans="68:68" customFormat="1">
      <c r="BP59189" s="90"/>
    </row>
    <row r="59190" spans="68:68" customFormat="1">
      <c r="BP59190" s="90"/>
    </row>
    <row r="59191" spans="68:68" customFormat="1">
      <c r="BP59191" s="90"/>
    </row>
    <row r="59192" spans="68:68" customFormat="1">
      <c r="BP59192" s="90"/>
    </row>
    <row r="59193" spans="68:68" customFormat="1">
      <c r="BP59193" s="90"/>
    </row>
    <row r="59194" spans="68:68" customFormat="1">
      <c r="BP59194" s="90"/>
    </row>
    <row r="59195" spans="68:68" customFormat="1">
      <c r="BP59195" s="90"/>
    </row>
    <row r="59196" spans="68:68" customFormat="1">
      <c r="BP59196" s="90"/>
    </row>
    <row r="59197" spans="68:68" customFormat="1">
      <c r="BP59197" s="90"/>
    </row>
    <row r="59198" spans="68:68" customFormat="1">
      <c r="BP59198" s="90"/>
    </row>
    <row r="59199" spans="68:68" customFormat="1">
      <c r="BP59199" s="90"/>
    </row>
    <row r="59200" spans="68:68" customFormat="1">
      <c r="BP59200" s="90"/>
    </row>
    <row r="59201" spans="68:68" customFormat="1">
      <c r="BP59201" s="90"/>
    </row>
    <row r="59202" spans="68:68" customFormat="1">
      <c r="BP59202" s="90"/>
    </row>
    <row r="59203" spans="68:68" customFormat="1">
      <c r="BP59203" s="90"/>
    </row>
    <row r="59204" spans="68:68" customFormat="1">
      <c r="BP59204" s="90"/>
    </row>
    <row r="59205" spans="68:68" customFormat="1">
      <c r="BP59205" s="90"/>
    </row>
    <row r="59206" spans="68:68" customFormat="1">
      <c r="BP59206" s="90"/>
    </row>
    <row r="59207" spans="68:68" customFormat="1">
      <c r="BP59207" s="90"/>
    </row>
    <row r="59208" spans="68:68" customFormat="1">
      <c r="BP59208" s="90"/>
    </row>
    <row r="59209" spans="68:68" customFormat="1">
      <c r="BP59209" s="90"/>
    </row>
    <row r="59210" spans="68:68" customFormat="1">
      <c r="BP59210" s="90"/>
    </row>
    <row r="59211" spans="68:68" customFormat="1">
      <c r="BP59211" s="90"/>
    </row>
    <row r="59212" spans="68:68" customFormat="1">
      <c r="BP59212" s="90"/>
    </row>
    <row r="59213" spans="68:68" customFormat="1">
      <c r="BP59213" s="90"/>
    </row>
    <row r="59214" spans="68:68" customFormat="1">
      <c r="BP59214" s="90"/>
    </row>
    <row r="59215" spans="68:68" customFormat="1">
      <c r="BP59215" s="90"/>
    </row>
    <row r="59216" spans="68:68" customFormat="1">
      <c r="BP59216" s="90"/>
    </row>
    <row r="59217" spans="68:68" customFormat="1">
      <c r="BP59217" s="90"/>
    </row>
    <row r="59218" spans="68:68" customFormat="1">
      <c r="BP59218" s="90"/>
    </row>
    <row r="59219" spans="68:68" customFormat="1">
      <c r="BP59219" s="90"/>
    </row>
    <row r="59220" spans="68:68" customFormat="1">
      <c r="BP59220" s="90"/>
    </row>
    <row r="59221" spans="68:68" customFormat="1">
      <c r="BP59221" s="90"/>
    </row>
    <row r="59222" spans="68:68" customFormat="1">
      <c r="BP59222" s="90"/>
    </row>
    <row r="59223" spans="68:68" customFormat="1">
      <c r="BP59223" s="90"/>
    </row>
    <row r="59224" spans="68:68" customFormat="1">
      <c r="BP59224" s="90"/>
    </row>
    <row r="59225" spans="68:68" customFormat="1">
      <c r="BP59225" s="90"/>
    </row>
    <row r="59226" spans="68:68" customFormat="1">
      <c r="BP59226" s="90"/>
    </row>
    <row r="59227" spans="68:68" customFormat="1">
      <c r="BP59227" s="90"/>
    </row>
    <row r="59228" spans="68:68" customFormat="1">
      <c r="BP59228" s="90"/>
    </row>
    <row r="59229" spans="68:68" customFormat="1">
      <c r="BP59229" s="90"/>
    </row>
    <row r="59230" spans="68:68" customFormat="1">
      <c r="BP59230" s="90"/>
    </row>
    <row r="59231" spans="68:68" customFormat="1">
      <c r="BP59231" s="90"/>
    </row>
    <row r="59232" spans="68:68" customFormat="1">
      <c r="BP59232" s="90"/>
    </row>
    <row r="59233" spans="68:68" customFormat="1">
      <c r="BP59233" s="90"/>
    </row>
    <row r="59234" spans="68:68" customFormat="1">
      <c r="BP59234" s="90"/>
    </row>
    <row r="59235" spans="68:68" customFormat="1">
      <c r="BP59235" s="90"/>
    </row>
    <row r="59236" spans="68:68" customFormat="1">
      <c r="BP59236" s="90"/>
    </row>
    <row r="59237" spans="68:68" customFormat="1">
      <c r="BP59237" s="90"/>
    </row>
    <row r="59238" spans="68:68" customFormat="1">
      <c r="BP59238" s="90"/>
    </row>
    <row r="59239" spans="68:68" customFormat="1">
      <c r="BP59239" s="90"/>
    </row>
    <row r="59240" spans="68:68" customFormat="1">
      <c r="BP59240" s="90"/>
    </row>
    <row r="59241" spans="68:68" customFormat="1">
      <c r="BP59241" s="90"/>
    </row>
    <row r="59242" spans="68:68" customFormat="1">
      <c r="BP59242" s="90"/>
    </row>
    <row r="59243" spans="68:68" customFormat="1">
      <c r="BP59243" s="90"/>
    </row>
    <row r="59244" spans="68:68" customFormat="1">
      <c r="BP59244" s="90"/>
    </row>
    <row r="59245" spans="68:68" customFormat="1">
      <c r="BP59245" s="90"/>
    </row>
    <row r="59246" spans="68:68" customFormat="1">
      <c r="BP59246" s="90"/>
    </row>
    <row r="59247" spans="68:68" customFormat="1">
      <c r="BP59247" s="90"/>
    </row>
    <row r="59248" spans="68:68" customFormat="1">
      <c r="BP59248" s="90"/>
    </row>
    <row r="59249" spans="68:68" customFormat="1">
      <c r="BP59249" s="90"/>
    </row>
    <row r="59250" spans="68:68" customFormat="1">
      <c r="BP59250" s="90"/>
    </row>
    <row r="59251" spans="68:68" customFormat="1">
      <c r="BP59251" s="90"/>
    </row>
    <row r="59252" spans="68:68" customFormat="1">
      <c r="BP59252" s="90"/>
    </row>
    <row r="59253" spans="68:68" customFormat="1">
      <c r="BP59253" s="90"/>
    </row>
    <row r="59254" spans="68:68" customFormat="1">
      <c r="BP59254" s="90"/>
    </row>
    <row r="59255" spans="68:68" customFormat="1">
      <c r="BP59255" s="90"/>
    </row>
    <row r="59256" spans="68:68" customFormat="1">
      <c r="BP59256" s="90"/>
    </row>
    <row r="59257" spans="68:68" customFormat="1">
      <c r="BP59257" s="90"/>
    </row>
    <row r="59258" spans="68:68" customFormat="1">
      <c r="BP59258" s="90"/>
    </row>
    <row r="59259" spans="68:68" customFormat="1">
      <c r="BP59259" s="90"/>
    </row>
    <row r="59260" spans="68:68" customFormat="1">
      <c r="BP59260" s="90"/>
    </row>
    <row r="59261" spans="68:68" customFormat="1">
      <c r="BP59261" s="90"/>
    </row>
    <row r="59262" spans="68:68" customFormat="1">
      <c r="BP59262" s="90"/>
    </row>
    <row r="59263" spans="68:68" customFormat="1">
      <c r="BP59263" s="90"/>
    </row>
    <row r="59264" spans="68:68" customFormat="1">
      <c r="BP59264" s="90"/>
    </row>
    <row r="59265" spans="68:68" customFormat="1">
      <c r="BP59265" s="90"/>
    </row>
    <row r="59266" spans="68:68" customFormat="1">
      <c r="BP59266" s="90"/>
    </row>
    <row r="59267" spans="68:68" customFormat="1">
      <c r="BP59267" s="90"/>
    </row>
    <row r="59268" spans="68:68" customFormat="1">
      <c r="BP59268" s="90"/>
    </row>
    <row r="59269" spans="68:68" customFormat="1">
      <c r="BP59269" s="90"/>
    </row>
    <row r="59270" spans="68:68" customFormat="1">
      <c r="BP59270" s="90"/>
    </row>
    <row r="59271" spans="68:68" customFormat="1">
      <c r="BP59271" s="90"/>
    </row>
    <row r="59272" spans="68:68" customFormat="1">
      <c r="BP59272" s="90"/>
    </row>
    <row r="59273" spans="68:68" customFormat="1">
      <c r="BP59273" s="90"/>
    </row>
    <row r="59274" spans="68:68" customFormat="1">
      <c r="BP59274" s="90"/>
    </row>
    <row r="59275" spans="68:68" customFormat="1">
      <c r="BP59275" s="90"/>
    </row>
    <row r="59276" spans="68:68" customFormat="1">
      <c r="BP59276" s="90"/>
    </row>
    <row r="59277" spans="68:68" customFormat="1">
      <c r="BP59277" s="90"/>
    </row>
    <row r="59278" spans="68:68" customFormat="1">
      <c r="BP59278" s="90"/>
    </row>
    <row r="59279" spans="68:68" customFormat="1">
      <c r="BP59279" s="90"/>
    </row>
    <row r="59280" spans="68:68" customFormat="1">
      <c r="BP59280" s="90"/>
    </row>
    <row r="59281" spans="68:68" customFormat="1">
      <c r="BP59281" s="90"/>
    </row>
    <row r="59282" spans="68:68" customFormat="1">
      <c r="BP59282" s="90"/>
    </row>
    <row r="59283" spans="68:68" customFormat="1">
      <c r="BP59283" s="90"/>
    </row>
    <row r="59284" spans="68:68" customFormat="1">
      <c r="BP59284" s="90"/>
    </row>
    <row r="59285" spans="68:68" customFormat="1">
      <c r="BP59285" s="90"/>
    </row>
    <row r="59286" spans="68:68" customFormat="1">
      <c r="BP59286" s="90"/>
    </row>
    <row r="59287" spans="68:68" customFormat="1">
      <c r="BP59287" s="90"/>
    </row>
    <row r="59288" spans="68:68" customFormat="1">
      <c r="BP59288" s="90"/>
    </row>
    <row r="59289" spans="68:68" customFormat="1">
      <c r="BP59289" s="90"/>
    </row>
    <row r="59290" spans="68:68" customFormat="1">
      <c r="BP59290" s="90"/>
    </row>
    <row r="59291" spans="68:68" customFormat="1">
      <c r="BP59291" s="90"/>
    </row>
    <row r="59292" spans="68:68" customFormat="1">
      <c r="BP59292" s="90"/>
    </row>
    <row r="59293" spans="68:68" customFormat="1">
      <c r="BP59293" s="90"/>
    </row>
    <row r="59294" spans="68:68" customFormat="1">
      <c r="BP59294" s="90"/>
    </row>
    <row r="59295" spans="68:68" customFormat="1">
      <c r="BP59295" s="90"/>
    </row>
    <row r="59296" spans="68:68" customFormat="1">
      <c r="BP59296" s="90"/>
    </row>
    <row r="59297" spans="68:68" customFormat="1">
      <c r="BP59297" s="90"/>
    </row>
    <row r="59298" spans="68:68" customFormat="1">
      <c r="BP59298" s="90"/>
    </row>
    <row r="59299" spans="68:68" customFormat="1">
      <c r="BP59299" s="90"/>
    </row>
    <row r="59300" spans="68:68" customFormat="1">
      <c r="BP59300" s="90"/>
    </row>
    <row r="59301" spans="68:68" customFormat="1">
      <c r="BP59301" s="90"/>
    </row>
    <row r="59302" spans="68:68" customFormat="1">
      <c r="BP59302" s="90"/>
    </row>
    <row r="59303" spans="68:68" customFormat="1">
      <c r="BP59303" s="90"/>
    </row>
    <row r="59304" spans="68:68" customFormat="1">
      <c r="BP59304" s="90"/>
    </row>
    <row r="59305" spans="68:68" customFormat="1">
      <c r="BP59305" s="90"/>
    </row>
    <row r="59306" spans="68:68" customFormat="1">
      <c r="BP59306" s="90"/>
    </row>
    <row r="59307" spans="68:68" customFormat="1">
      <c r="BP59307" s="90"/>
    </row>
    <row r="59308" spans="68:68" customFormat="1">
      <c r="BP59308" s="90"/>
    </row>
    <row r="59309" spans="68:68" customFormat="1">
      <c r="BP59309" s="90"/>
    </row>
    <row r="59310" spans="68:68" customFormat="1">
      <c r="BP59310" s="90"/>
    </row>
    <row r="59311" spans="68:68" customFormat="1">
      <c r="BP59311" s="90"/>
    </row>
    <row r="59312" spans="68:68" customFormat="1">
      <c r="BP59312" s="90"/>
    </row>
    <row r="59313" spans="68:68" customFormat="1">
      <c r="BP59313" s="90"/>
    </row>
    <row r="59314" spans="68:68" customFormat="1">
      <c r="BP59314" s="90"/>
    </row>
    <row r="59315" spans="68:68" customFormat="1">
      <c r="BP59315" s="90"/>
    </row>
    <row r="59316" spans="68:68" customFormat="1">
      <c r="BP59316" s="90"/>
    </row>
    <row r="59317" spans="68:68" customFormat="1">
      <c r="BP59317" s="90"/>
    </row>
    <row r="59318" spans="68:68" customFormat="1">
      <c r="BP59318" s="90"/>
    </row>
    <row r="59319" spans="68:68" customFormat="1">
      <c r="BP59319" s="90"/>
    </row>
    <row r="59320" spans="68:68" customFormat="1">
      <c r="BP59320" s="90"/>
    </row>
    <row r="59321" spans="68:68" customFormat="1">
      <c r="BP59321" s="90"/>
    </row>
    <row r="59322" spans="68:68" customFormat="1">
      <c r="BP59322" s="90"/>
    </row>
    <row r="59323" spans="68:68" customFormat="1">
      <c r="BP59323" s="90"/>
    </row>
    <row r="59324" spans="68:68" customFormat="1">
      <c r="BP59324" s="90"/>
    </row>
    <row r="59325" spans="68:68" customFormat="1">
      <c r="BP59325" s="90"/>
    </row>
    <row r="59326" spans="68:68" customFormat="1">
      <c r="BP59326" s="90"/>
    </row>
    <row r="59327" spans="68:68" customFormat="1">
      <c r="BP59327" s="90"/>
    </row>
    <row r="59328" spans="68:68" customFormat="1">
      <c r="BP59328" s="90"/>
    </row>
    <row r="59329" spans="68:68" customFormat="1">
      <c r="BP59329" s="90"/>
    </row>
    <row r="59330" spans="68:68" customFormat="1">
      <c r="BP59330" s="90"/>
    </row>
    <row r="59331" spans="68:68" customFormat="1">
      <c r="BP59331" s="90"/>
    </row>
    <row r="59332" spans="68:68" customFormat="1">
      <c r="BP59332" s="90"/>
    </row>
    <row r="59333" spans="68:68" customFormat="1">
      <c r="BP59333" s="90"/>
    </row>
    <row r="59334" spans="68:68" customFormat="1">
      <c r="BP59334" s="90"/>
    </row>
    <row r="59335" spans="68:68" customFormat="1">
      <c r="BP59335" s="90"/>
    </row>
    <row r="59336" spans="68:68" customFormat="1">
      <c r="BP59336" s="90"/>
    </row>
    <row r="59337" spans="68:68" customFormat="1">
      <c r="BP59337" s="90"/>
    </row>
    <row r="59338" spans="68:68" customFormat="1">
      <c r="BP59338" s="90"/>
    </row>
    <row r="59339" spans="68:68" customFormat="1">
      <c r="BP59339" s="90"/>
    </row>
    <row r="59340" spans="68:68" customFormat="1">
      <c r="BP59340" s="90"/>
    </row>
    <row r="59341" spans="68:68" customFormat="1">
      <c r="BP59341" s="90"/>
    </row>
    <row r="59342" spans="68:68" customFormat="1">
      <c r="BP59342" s="90"/>
    </row>
    <row r="59343" spans="68:68" customFormat="1">
      <c r="BP59343" s="90"/>
    </row>
    <row r="59344" spans="68:68" customFormat="1">
      <c r="BP59344" s="90"/>
    </row>
    <row r="59345" spans="68:68" customFormat="1">
      <c r="BP59345" s="90"/>
    </row>
    <row r="59346" spans="68:68" customFormat="1">
      <c r="BP59346" s="90"/>
    </row>
    <row r="59347" spans="68:68" customFormat="1">
      <c r="BP59347" s="90"/>
    </row>
    <row r="59348" spans="68:68" customFormat="1">
      <c r="BP59348" s="90"/>
    </row>
    <row r="59349" spans="68:68" customFormat="1">
      <c r="BP59349" s="90"/>
    </row>
    <row r="59350" spans="68:68" customFormat="1">
      <c r="BP59350" s="90"/>
    </row>
    <row r="59351" spans="68:68" customFormat="1">
      <c r="BP59351" s="90"/>
    </row>
    <row r="59352" spans="68:68" customFormat="1">
      <c r="BP59352" s="90"/>
    </row>
    <row r="59353" spans="68:68" customFormat="1">
      <c r="BP59353" s="90"/>
    </row>
    <row r="59354" spans="68:68" customFormat="1">
      <c r="BP59354" s="90"/>
    </row>
    <row r="59355" spans="68:68" customFormat="1">
      <c r="BP59355" s="90"/>
    </row>
    <row r="59356" spans="68:68" customFormat="1">
      <c r="BP59356" s="90"/>
    </row>
    <row r="59357" spans="68:68" customFormat="1">
      <c r="BP59357" s="90"/>
    </row>
    <row r="59358" spans="68:68" customFormat="1">
      <c r="BP59358" s="90"/>
    </row>
    <row r="59359" spans="68:68" customFormat="1">
      <c r="BP59359" s="90"/>
    </row>
    <row r="59360" spans="68:68" customFormat="1">
      <c r="BP59360" s="90"/>
    </row>
    <row r="59361" spans="68:68" customFormat="1">
      <c r="BP59361" s="90"/>
    </row>
    <row r="59362" spans="68:68" customFormat="1">
      <c r="BP59362" s="90"/>
    </row>
    <row r="59363" spans="68:68" customFormat="1">
      <c r="BP59363" s="90"/>
    </row>
    <row r="59364" spans="68:68" customFormat="1">
      <c r="BP59364" s="90"/>
    </row>
    <row r="59365" spans="68:68" customFormat="1">
      <c r="BP59365" s="90"/>
    </row>
    <row r="59366" spans="68:68" customFormat="1">
      <c r="BP59366" s="90"/>
    </row>
    <row r="59367" spans="68:68" customFormat="1">
      <c r="BP59367" s="90"/>
    </row>
    <row r="59368" spans="68:68" customFormat="1">
      <c r="BP59368" s="90"/>
    </row>
    <row r="59369" spans="68:68" customFormat="1">
      <c r="BP59369" s="90"/>
    </row>
    <row r="59370" spans="68:68" customFormat="1">
      <c r="BP59370" s="90"/>
    </row>
    <row r="59371" spans="68:68" customFormat="1">
      <c r="BP59371" s="90"/>
    </row>
    <row r="59372" spans="68:68" customFormat="1">
      <c r="BP59372" s="90"/>
    </row>
    <row r="59373" spans="68:68" customFormat="1">
      <c r="BP59373" s="90"/>
    </row>
    <row r="59374" spans="68:68" customFormat="1">
      <c r="BP59374" s="90"/>
    </row>
    <row r="59375" spans="68:68" customFormat="1">
      <c r="BP59375" s="90"/>
    </row>
    <row r="59376" spans="68:68" customFormat="1">
      <c r="BP59376" s="90"/>
    </row>
    <row r="59377" spans="68:68" customFormat="1">
      <c r="BP59377" s="90"/>
    </row>
    <row r="59378" spans="68:68" customFormat="1">
      <c r="BP59378" s="90"/>
    </row>
    <row r="59379" spans="68:68" customFormat="1">
      <c r="BP59379" s="90"/>
    </row>
    <row r="59380" spans="68:68" customFormat="1">
      <c r="BP59380" s="90"/>
    </row>
    <row r="59381" spans="68:68" customFormat="1">
      <c r="BP59381" s="90"/>
    </row>
    <row r="59382" spans="68:68" customFormat="1">
      <c r="BP59382" s="90"/>
    </row>
    <row r="59383" spans="68:68" customFormat="1">
      <c r="BP59383" s="90"/>
    </row>
    <row r="59384" spans="68:68" customFormat="1">
      <c r="BP59384" s="90"/>
    </row>
    <row r="59385" spans="68:68" customFormat="1">
      <c r="BP59385" s="90"/>
    </row>
    <row r="59386" spans="68:68" customFormat="1">
      <c r="BP59386" s="90"/>
    </row>
    <row r="59387" spans="68:68" customFormat="1">
      <c r="BP59387" s="90"/>
    </row>
    <row r="59388" spans="68:68" customFormat="1">
      <c r="BP59388" s="90"/>
    </row>
    <row r="59389" spans="68:68" customFormat="1">
      <c r="BP59389" s="90"/>
    </row>
    <row r="59390" spans="68:68" customFormat="1">
      <c r="BP59390" s="90"/>
    </row>
    <row r="59391" spans="68:68" customFormat="1">
      <c r="BP59391" s="90"/>
    </row>
    <row r="59392" spans="68:68" customFormat="1">
      <c r="BP59392" s="90"/>
    </row>
    <row r="59393" spans="68:68" customFormat="1">
      <c r="BP59393" s="90"/>
    </row>
    <row r="59394" spans="68:68" customFormat="1">
      <c r="BP59394" s="90"/>
    </row>
    <row r="59395" spans="68:68" customFormat="1">
      <c r="BP59395" s="90"/>
    </row>
    <row r="59396" spans="68:68" customFormat="1">
      <c r="BP59396" s="90"/>
    </row>
    <row r="59397" spans="68:68" customFormat="1">
      <c r="BP59397" s="90"/>
    </row>
    <row r="59398" spans="68:68" customFormat="1">
      <c r="BP59398" s="90"/>
    </row>
    <row r="59399" spans="68:68" customFormat="1">
      <c r="BP59399" s="90"/>
    </row>
    <row r="59400" spans="68:68" customFormat="1">
      <c r="BP59400" s="90"/>
    </row>
    <row r="59401" spans="68:68" customFormat="1">
      <c r="BP59401" s="90"/>
    </row>
    <row r="59402" spans="68:68" customFormat="1">
      <c r="BP59402" s="90"/>
    </row>
    <row r="59403" spans="68:68" customFormat="1">
      <c r="BP59403" s="90"/>
    </row>
    <row r="59404" spans="68:68" customFormat="1">
      <c r="BP59404" s="90"/>
    </row>
    <row r="59405" spans="68:68" customFormat="1">
      <c r="BP59405" s="90"/>
    </row>
    <row r="59406" spans="68:68" customFormat="1">
      <c r="BP59406" s="90"/>
    </row>
    <row r="59407" spans="68:68" customFormat="1">
      <c r="BP59407" s="90"/>
    </row>
    <row r="59408" spans="68:68" customFormat="1">
      <c r="BP59408" s="90"/>
    </row>
    <row r="59409" spans="68:68" customFormat="1">
      <c r="BP59409" s="90"/>
    </row>
    <row r="59410" spans="68:68" customFormat="1">
      <c r="BP59410" s="90"/>
    </row>
    <row r="59411" spans="68:68" customFormat="1">
      <c r="BP59411" s="90"/>
    </row>
    <row r="59412" spans="68:68" customFormat="1">
      <c r="BP59412" s="90"/>
    </row>
    <row r="59413" spans="68:68" customFormat="1">
      <c r="BP59413" s="90"/>
    </row>
    <row r="59414" spans="68:68" customFormat="1">
      <c r="BP59414" s="90"/>
    </row>
    <row r="59415" spans="68:68" customFormat="1">
      <c r="BP59415" s="90"/>
    </row>
    <row r="59416" spans="68:68" customFormat="1">
      <c r="BP59416" s="90"/>
    </row>
    <row r="59417" spans="68:68" customFormat="1">
      <c r="BP59417" s="90"/>
    </row>
    <row r="59418" spans="68:68" customFormat="1">
      <c r="BP59418" s="90"/>
    </row>
    <row r="59419" spans="68:68" customFormat="1">
      <c r="BP59419" s="90"/>
    </row>
    <row r="59420" spans="68:68" customFormat="1">
      <c r="BP59420" s="90"/>
    </row>
    <row r="59421" spans="68:68" customFormat="1">
      <c r="BP59421" s="90"/>
    </row>
    <row r="59422" spans="68:68" customFormat="1">
      <c r="BP59422" s="90"/>
    </row>
    <row r="59423" spans="68:68" customFormat="1">
      <c r="BP59423" s="90"/>
    </row>
    <row r="59424" spans="68:68" customFormat="1">
      <c r="BP59424" s="90"/>
    </row>
    <row r="59425" spans="68:68" customFormat="1">
      <c r="BP59425" s="90"/>
    </row>
    <row r="59426" spans="68:68" customFormat="1">
      <c r="BP59426" s="90"/>
    </row>
    <row r="59427" spans="68:68" customFormat="1">
      <c r="BP59427" s="90"/>
    </row>
    <row r="59428" spans="68:68" customFormat="1">
      <c r="BP59428" s="90"/>
    </row>
    <row r="59429" spans="68:68" customFormat="1">
      <c r="BP59429" s="90"/>
    </row>
    <row r="59430" spans="68:68" customFormat="1">
      <c r="BP59430" s="90"/>
    </row>
    <row r="59431" spans="68:68" customFormat="1">
      <c r="BP59431" s="90"/>
    </row>
    <row r="59432" spans="68:68" customFormat="1">
      <c r="BP59432" s="90"/>
    </row>
    <row r="59433" spans="68:68" customFormat="1">
      <c r="BP59433" s="90"/>
    </row>
    <row r="59434" spans="68:68" customFormat="1">
      <c r="BP59434" s="90"/>
    </row>
    <row r="59435" spans="68:68" customFormat="1">
      <c r="BP59435" s="90"/>
    </row>
    <row r="59436" spans="68:68" customFormat="1">
      <c r="BP59436" s="90"/>
    </row>
    <row r="59437" spans="68:68" customFormat="1">
      <c r="BP59437" s="90"/>
    </row>
    <row r="59438" spans="68:68" customFormat="1">
      <c r="BP59438" s="90"/>
    </row>
    <row r="59439" spans="68:68" customFormat="1">
      <c r="BP59439" s="90"/>
    </row>
    <row r="59440" spans="68:68" customFormat="1">
      <c r="BP59440" s="90"/>
    </row>
    <row r="59441" spans="68:68" customFormat="1">
      <c r="BP59441" s="90"/>
    </row>
    <row r="59442" spans="68:68" customFormat="1">
      <c r="BP59442" s="90"/>
    </row>
    <row r="59443" spans="68:68" customFormat="1">
      <c r="BP59443" s="90"/>
    </row>
    <row r="59444" spans="68:68" customFormat="1">
      <c r="BP59444" s="90"/>
    </row>
    <row r="59445" spans="68:68" customFormat="1">
      <c r="BP59445" s="90"/>
    </row>
    <row r="59446" spans="68:68" customFormat="1">
      <c r="BP59446" s="90"/>
    </row>
    <row r="59447" spans="68:68" customFormat="1">
      <c r="BP59447" s="90"/>
    </row>
    <row r="59448" spans="68:68" customFormat="1">
      <c r="BP59448" s="90"/>
    </row>
    <row r="59449" spans="68:68" customFormat="1">
      <c r="BP59449" s="90"/>
    </row>
    <row r="59450" spans="68:68" customFormat="1">
      <c r="BP59450" s="90"/>
    </row>
    <row r="59451" spans="68:68" customFormat="1">
      <c r="BP59451" s="90"/>
    </row>
    <row r="59452" spans="68:68" customFormat="1">
      <c r="BP59452" s="90"/>
    </row>
    <row r="59453" spans="68:68" customFormat="1">
      <c r="BP59453" s="90"/>
    </row>
    <row r="59454" spans="68:68" customFormat="1">
      <c r="BP59454" s="90"/>
    </row>
    <row r="59455" spans="68:68" customFormat="1">
      <c r="BP59455" s="90"/>
    </row>
    <row r="59456" spans="68:68" customFormat="1">
      <c r="BP59456" s="90"/>
    </row>
    <row r="59457" spans="68:68" customFormat="1">
      <c r="BP59457" s="90"/>
    </row>
    <row r="59458" spans="68:68" customFormat="1">
      <c r="BP59458" s="90"/>
    </row>
    <row r="59459" spans="68:68" customFormat="1">
      <c r="BP59459" s="90"/>
    </row>
    <row r="59460" spans="68:68" customFormat="1">
      <c r="BP59460" s="90"/>
    </row>
    <row r="59461" spans="68:68" customFormat="1">
      <c r="BP59461" s="90"/>
    </row>
    <row r="59462" spans="68:68" customFormat="1">
      <c r="BP59462" s="90"/>
    </row>
    <row r="59463" spans="68:68" customFormat="1">
      <c r="BP59463" s="90"/>
    </row>
    <row r="59464" spans="68:68" customFormat="1">
      <c r="BP59464" s="90"/>
    </row>
    <row r="59465" spans="68:68" customFormat="1">
      <c r="BP59465" s="90"/>
    </row>
    <row r="59466" spans="68:68" customFormat="1">
      <c r="BP59466" s="90"/>
    </row>
    <row r="59467" spans="68:68" customFormat="1">
      <c r="BP59467" s="90"/>
    </row>
    <row r="59468" spans="68:68" customFormat="1">
      <c r="BP59468" s="90"/>
    </row>
    <row r="59469" spans="68:68" customFormat="1">
      <c r="BP59469" s="90"/>
    </row>
    <row r="59470" spans="68:68" customFormat="1">
      <c r="BP59470" s="90"/>
    </row>
    <row r="59471" spans="68:68" customFormat="1">
      <c r="BP59471" s="90"/>
    </row>
    <row r="59472" spans="68:68" customFormat="1">
      <c r="BP59472" s="90"/>
    </row>
    <row r="59473" spans="68:68" customFormat="1">
      <c r="BP59473" s="90"/>
    </row>
    <row r="59474" spans="68:68" customFormat="1">
      <c r="BP59474" s="90"/>
    </row>
    <row r="59475" spans="68:68" customFormat="1">
      <c r="BP59475" s="90"/>
    </row>
    <row r="59476" spans="68:68" customFormat="1">
      <c r="BP59476" s="90"/>
    </row>
    <row r="59477" spans="68:68" customFormat="1">
      <c r="BP59477" s="90"/>
    </row>
    <row r="59478" spans="68:68" customFormat="1">
      <c r="BP59478" s="90"/>
    </row>
    <row r="59479" spans="68:68" customFormat="1">
      <c r="BP59479" s="90"/>
    </row>
    <row r="59480" spans="68:68" customFormat="1">
      <c r="BP59480" s="90"/>
    </row>
    <row r="59481" spans="68:68" customFormat="1">
      <c r="BP59481" s="90"/>
    </row>
    <row r="59482" spans="68:68" customFormat="1">
      <c r="BP59482" s="90"/>
    </row>
    <row r="59483" spans="68:68" customFormat="1">
      <c r="BP59483" s="90"/>
    </row>
    <row r="59484" spans="68:68" customFormat="1">
      <c r="BP59484" s="90"/>
    </row>
    <row r="59485" spans="68:68" customFormat="1">
      <c r="BP59485" s="90"/>
    </row>
    <row r="59486" spans="68:68" customFormat="1">
      <c r="BP59486" s="90"/>
    </row>
    <row r="59487" spans="68:68" customFormat="1">
      <c r="BP59487" s="90"/>
    </row>
    <row r="59488" spans="68:68" customFormat="1">
      <c r="BP59488" s="90"/>
    </row>
    <row r="59489" spans="68:68" customFormat="1">
      <c r="BP59489" s="90"/>
    </row>
    <row r="59490" spans="68:68" customFormat="1">
      <c r="BP59490" s="90"/>
    </row>
    <row r="59491" spans="68:68" customFormat="1">
      <c r="BP59491" s="90"/>
    </row>
    <row r="59492" spans="68:68" customFormat="1">
      <c r="BP59492" s="90"/>
    </row>
    <row r="59493" spans="68:68" customFormat="1">
      <c r="BP59493" s="90"/>
    </row>
    <row r="59494" spans="68:68" customFormat="1">
      <c r="BP59494" s="90"/>
    </row>
    <row r="59495" spans="68:68" customFormat="1">
      <c r="BP59495" s="90"/>
    </row>
    <row r="59496" spans="68:68" customFormat="1">
      <c r="BP59496" s="90"/>
    </row>
    <row r="59497" spans="68:68" customFormat="1">
      <c r="BP59497" s="90"/>
    </row>
    <row r="59498" spans="68:68" customFormat="1">
      <c r="BP59498" s="90"/>
    </row>
    <row r="59499" spans="68:68" customFormat="1">
      <c r="BP59499" s="90"/>
    </row>
    <row r="59500" spans="68:68" customFormat="1">
      <c r="BP59500" s="90"/>
    </row>
    <row r="59501" spans="68:68" customFormat="1">
      <c r="BP59501" s="90"/>
    </row>
    <row r="59502" spans="68:68" customFormat="1">
      <c r="BP59502" s="90"/>
    </row>
    <row r="59503" spans="68:68" customFormat="1">
      <c r="BP59503" s="90"/>
    </row>
    <row r="59504" spans="68:68" customFormat="1">
      <c r="BP59504" s="90"/>
    </row>
    <row r="59505" spans="68:68" customFormat="1">
      <c r="BP59505" s="90"/>
    </row>
    <row r="59506" spans="68:68" customFormat="1">
      <c r="BP59506" s="90"/>
    </row>
    <row r="59507" spans="68:68" customFormat="1">
      <c r="BP59507" s="90"/>
    </row>
    <row r="59508" spans="68:68" customFormat="1">
      <c r="BP59508" s="90"/>
    </row>
    <row r="59509" spans="68:68" customFormat="1">
      <c r="BP59509" s="90"/>
    </row>
    <row r="59510" spans="68:68" customFormat="1">
      <c r="BP59510" s="90"/>
    </row>
    <row r="59511" spans="68:68" customFormat="1">
      <c r="BP59511" s="90"/>
    </row>
    <row r="59512" spans="68:68" customFormat="1">
      <c r="BP59512" s="90"/>
    </row>
    <row r="59513" spans="68:68" customFormat="1">
      <c r="BP59513" s="90"/>
    </row>
    <row r="59514" spans="68:68" customFormat="1">
      <c r="BP59514" s="90"/>
    </row>
    <row r="59515" spans="68:68" customFormat="1">
      <c r="BP59515" s="90"/>
    </row>
    <row r="59516" spans="68:68" customFormat="1">
      <c r="BP59516" s="90"/>
    </row>
    <row r="59517" spans="68:68" customFormat="1">
      <c r="BP59517" s="90"/>
    </row>
    <row r="59518" spans="68:68" customFormat="1">
      <c r="BP59518" s="90"/>
    </row>
    <row r="59519" spans="68:68" customFormat="1">
      <c r="BP59519" s="90"/>
    </row>
    <row r="59520" spans="68:68" customFormat="1">
      <c r="BP59520" s="90"/>
    </row>
    <row r="59521" spans="68:68" customFormat="1">
      <c r="BP59521" s="90"/>
    </row>
    <row r="59522" spans="68:68" customFormat="1">
      <c r="BP59522" s="90"/>
    </row>
    <row r="59523" spans="68:68" customFormat="1">
      <c r="BP59523" s="90"/>
    </row>
    <row r="59524" spans="68:68" customFormat="1">
      <c r="BP59524" s="90"/>
    </row>
    <row r="59525" spans="68:68" customFormat="1">
      <c r="BP59525" s="90"/>
    </row>
    <row r="59526" spans="68:68" customFormat="1">
      <c r="BP59526" s="90"/>
    </row>
    <row r="59527" spans="68:68" customFormat="1">
      <c r="BP59527" s="90"/>
    </row>
    <row r="59528" spans="68:68" customFormat="1">
      <c r="BP59528" s="90"/>
    </row>
    <row r="59529" spans="68:68" customFormat="1">
      <c r="BP59529" s="90"/>
    </row>
    <row r="59530" spans="68:68" customFormat="1">
      <c r="BP59530" s="90"/>
    </row>
    <row r="59531" spans="68:68" customFormat="1">
      <c r="BP59531" s="90"/>
    </row>
    <row r="59532" spans="68:68" customFormat="1">
      <c r="BP59532" s="90"/>
    </row>
    <row r="59533" spans="68:68" customFormat="1">
      <c r="BP59533" s="90"/>
    </row>
    <row r="59534" spans="68:68" customFormat="1">
      <c r="BP59534" s="90"/>
    </row>
    <row r="59535" spans="68:68" customFormat="1">
      <c r="BP59535" s="90"/>
    </row>
    <row r="59536" spans="68:68" customFormat="1">
      <c r="BP59536" s="90"/>
    </row>
    <row r="59537" spans="68:68" customFormat="1">
      <c r="BP59537" s="90"/>
    </row>
    <row r="59538" spans="68:68" customFormat="1">
      <c r="BP59538" s="90"/>
    </row>
    <row r="59539" spans="68:68" customFormat="1">
      <c r="BP59539" s="90"/>
    </row>
    <row r="59540" spans="68:68" customFormat="1">
      <c r="BP59540" s="90"/>
    </row>
    <row r="59541" spans="68:68" customFormat="1">
      <c r="BP59541" s="90"/>
    </row>
    <row r="59542" spans="68:68" customFormat="1">
      <c r="BP59542" s="90"/>
    </row>
    <row r="59543" spans="68:68" customFormat="1">
      <c r="BP59543" s="90"/>
    </row>
    <row r="59544" spans="68:68" customFormat="1">
      <c r="BP59544" s="90"/>
    </row>
    <row r="59545" spans="68:68" customFormat="1">
      <c r="BP59545" s="90"/>
    </row>
    <row r="59546" spans="68:68" customFormat="1">
      <c r="BP59546" s="90"/>
    </row>
    <row r="59547" spans="68:68" customFormat="1">
      <c r="BP59547" s="90"/>
    </row>
    <row r="59548" spans="68:68" customFormat="1">
      <c r="BP59548" s="90"/>
    </row>
    <row r="59549" spans="68:68" customFormat="1">
      <c r="BP59549" s="90"/>
    </row>
    <row r="59550" spans="68:68" customFormat="1">
      <c r="BP59550" s="90"/>
    </row>
    <row r="59551" spans="68:68" customFormat="1">
      <c r="BP59551" s="90"/>
    </row>
    <row r="59552" spans="68:68" customFormat="1">
      <c r="BP59552" s="90"/>
    </row>
    <row r="59553" spans="68:68" customFormat="1">
      <c r="BP59553" s="90"/>
    </row>
    <row r="59554" spans="68:68" customFormat="1">
      <c r="BP59554" s="90"/>
    </row>
    <row r="59555" spans="68:68" customFormat="1">
      <c r="BP59555" s="90"/>
    </row>
    <row r="59556" spans="68:68" customFormat="1">
      <c r="BP59556" s="90"/>
    </row>
    <row r="59557" spans="68:68" customFormat="1">
      <c r="BP59557" s="90"/>
    </row>
    <row r="59558" spans="68:68" customFormat="1">
      <c r="BP59558" s="90"/>
    </row>
    <row r="59559" spans="68:68" customFormat="1">
      <c r="BP59559" s="90"/>
    </row>
    <row r="59560" spans="68:68" customFormat="1">
      <c r="BP59560" s="90"/>
    </row>
    <row r="59561" spans="68:68" customFormat="1">
      <c r="BP59561" s="90"/>
    </row>
    <row r="59562" spans="68:68" customFormat="1">
      <c r="BP59562" s="90"/>
    </row>
    <row r="59563" spans="68:68" customFormat="1">
      <c r="BP59563" s="90"/>
    </row>
    <row r="59564" spans="68:68" customFormat="1">
      <c r="BP59564" s="90"/>
    </row>
    <row r="59565" spans="68:68" customFormat="1">
      <c r="BP59565" s="90"/>
    </row>
    <row r="59566" spans="68:68" customFormat="1">
      <c r="BP59566" s="90"/>
    </row>
    <row r="59567" spans="68:68" customFormat="1">
      <c r="BP59567" s="90"/>
    </row>
    <row r="59568" spans="68:68" customFormat="1">
      <c r="BP59568" s="90"/>
    </row>
    <row r="59569" spans="68:68" customFormat="1">
      <c r="BP59569" s="90"/>
    </row>
    <row r="59570" spans="68:68" customFormat="1">
      <c r="BP59570" s="90"/>
    </row>
    <row r="59571" spans="68:68" customFormat="1">
      <c r="BP59571" s="90"/>
    </row>
    <row r="59572" spans="68:68" customFormat="1">
      <c r="BP59572" s="90"/>
    </row>
    <row r="59573" spans="68:68" customFormat="1">
      <c r="BP59573" s="90"/>
    </row>
    <row r="59574" spans="68:68" customFormat="1">
      <c r="BP59574" s="90"/>
    </row>
    <row r="59575" spans="68:68" customFormat="1">
      <c r="BP59575" s="90"/>
    </row>
    <row r="59576" spans="68:68" customFormat="1">
      <c r="BP59576" s="90"/>
    </row>
    <row r="59577" spans="68:68" customFormat="1">
      <c r="BP59577" s="90"/>
    </row>
    <row r="59578" spans="68:68" customFormat="1">
      <c r="BP59578" s="90"/>
    </row>
    <row r="59579" spans="68:68" customFormat="1">
      <c r="BP59579" s="90"/>
    </row>
    <row r="59580" spans="68:68" customFormat="1">
      <c r="BP59580" s="90"/>
    </row>
    <row r="59581" spans="68:68" customFormat="1">
      <c r="BP59581" s="90"/>
    </row>
    <row r="59582" spans="68:68" customFormat="1">
      <c r="BP59582" s="90"/>
    </row>
    <row r="59583" spans="68:68" customFormat="1">
      <c r="BP59583" s="90"/>
    </row>
    <row r="59584" spans="68:68" customFormat="1">
      <c r="BP59584" s="90"/>
    </row>
    <row r="59585" spans="68:68" customFormat="1">
      <c r="BP59585" s="90"/>
    </row>
    <row r="59586" spans="68:68" customFormat="1">
      <c r="BP59586" s="90"/>
    </row>
    <row r="59587" spans="68:68" customFormat="1">
      <c r="BP59587" s="90"/>
    </row>
    <row r="59588" spans="68:68" customFormat="1">
      <c r="BP59588" s="90"/>
    </row>
    <row r="59589" spans="68:68" customFormat="1">
      <c r="BP59589" s="90"/>
    </row>
    <row r="59590" spans="68:68" customFormat="1">
      <c r="BP59590" s="90"/>
    </row>
    <row r="59591" spans="68:68" customFormat="1">
      <c r="BP59591" s="90"/>
    </row>
    <row r="59592" spans="68:68" customFormat="1">
      <c r="BP59592" s="90"/>
    </row>
    <row r="59593" spans="68:68" customFormat="1">
      <c r="BP59593" s="90"/>
    </row>
    <row r="59594" spans="68:68" customFormat="1">
      <c r="BP59594" s="90"/>
    </row>
    <row r="59595" spans="68:68" customFormat="1">
      <c r="BP59595" s="90"/>
    </row>
    <row r="59596" spans="68:68" customFormat="1">
      <c r="BP59596" s="90"/>
    </row>
    <row r="59597" spans="68:68" customFormat="1">
      <c r="BP59597" s="90"/>
    </row>
    <row r="59598" spans="68:68" customFormat="1">
      <c r="BP59598" s="90"/>
    </row>
    <row r="59599" spans="68:68" customFormat="1">
      <c r="BP59599" s="90"/>
    </row>
    <row r="59600" spans="68:68" customFormat="1">
      <c r="BP59600" s="90"/>
    </row>
    <row r="59601" spans="68:68" customFormat="1">
      <c r="BP59601" s="90"/>
    </row>
    <row r="59602" spans="68:68" customFormat="1">
      <c r="BP59602" s="90"/>
    </row>
    <row r="59603" spans="68:68" customFormat="1">
      <c r="BP59603" s="90"/>
    </row>
    <row r="59604" spans="68:68" customFormat="1">
      <c r="BP59604" s="90"/>
    </row>
    <row r="59605" spans="68:68" customFormat="1">
      <c r="BP59605" s="90"/>
    </row>
    <row r="59606" spans="68:68" customFormat="1">
      <c r="BP59606" s="90"/>
    </row>
    <row r="59607" spans="68:68" customFormat="1">
      <c r="BP59607" s="90"/>
    </row>
    <row r="59608" spans="68:68" customFormat="1">
      <c r="BP59608" s="90"/>
    </row>
    <row r="59609" spans="68:68" customFormat="1">
      <c r="BP59609" s="90"/>
    </row>
    <row r="59610" spans="68:68" customFormat="1">
      <c r="BP59610" s="90"/>
    </row>
    <row r="59611" spans="68:68" customFormat="1">
      <c r="BP59611" s="90"/>
    </row>
    <row r="59612" spans="68:68" customFormat="1">
      <c r="BP59612" s="90"/>
    </row>
    <row r="59613" spans="68:68" customFormat="1">
      <c r="BP59613" s="90"/>
    </row>
    <row r="59614" spans="68:68" customFormat="1">
      <c r="BP59614" s="90"/>
    </row>
    <row r="59615" spans="68:68" customFormat="1">
      <c r="BP59615" s="90"/>
    </row>
    <row r="59616" spans="68:68" customFormat="1">
      <c r="BP59616" s="90"/>
    </row>
    <row r="59617" spans="68:68" customFormat="1">
      <c r="BP59617" s="90"/>
    </row>
    <row r="59618" spans="68:68" customFormat="1">
      <c r="BP59618" s="90"/>
    </row>
    <row r="59619" spans="68:68" customFormat="1">
      <c r="BP59619" s="90"/>
    </row>
    <row r="59620" spans="68:68" customFormat="1">
      <c r="BP59620" s="90"/>
    </row>
    <row r="59621" spans="68:68" customFormat="1">
      <c r="BP59621" s="90"/>
    </row>
    <row r="59622" spans="68:68" customFormat="1">
      <c r="BP59622" s="90"/>
    </row>
    <row r="59623" spans="68:68" customFormat="1">
      <c r="BP59623" s="90"/>
    </row>
    <row r="59624" spans="68:68" customFormat="1">
      <c r="BP59624" s="90"/>
    </row>
    <row r="59625" spans="68:68" customFormat="1">
      <c r="BP59625" s="90"/>
    </row>
    <row r="59626" spans="68:68" customFormat="1">
      <c r="BP59626" s="90"/>
    </row>
    <row r="59627" spans="68:68" customFormat="1">
      <c r="BP59627" s="90"/>
    </row>
    <row r="59628" spans="68:68" customFormat="1">
      <c r="BP59628" s="90"/>
    </row>
    <row r="59629" spans="68:68" customFormat="1">
      <c r="BP59629" s="90"/>
    </row>
    <row r="59630" spans="68:68" customFormat="1">
      <c r="BP59630" s="90"/>
    </row>
    <row r="59631" spans="68:68" customFormat="1">
      <c r="BP59631" s="90"/>
    </row>
    <row r="59632" spans="68:68" customFormat="1">
      <c r="BP59632" s="90"/>
    </row>
    <row r="59633" spans="68:68" customFormat="1">
      <c r="BP59633" s="90"/>
    </row>
    <row r="59634" spans="68:68" customFormat="1">
      <c r="BP59634" s="90"/>
    </row>
    <row r="59635" spans="68:68" customFormat="1">
      <c r="BP59635" s="90"/>
    </row>
    <row r="59636" spans="68:68" customFormat="1">
      <c r="BP59636" s="90"/>
    </row>
    <row r="59637" spans="68:68" customFormat="1">
      <c r="BP59637" s="90"/>
    </row>
    <row r="59638" spans="68:68" customFormat="1">
      <c r="BP59638" s="90"/>
    </row>
    <row r="59639" spans="68:68" customFormat="1">
      <c r="BP59639" s="90"/>
    </row>
    <row r="59640" spans="68:68" customFormat="1">
      <c r="BP59640" s="90"/>
    </row>
    <row r="59641" spans="68:68" customFormat="1">
      <c r="BP59641" s="90"/>
    </row>
    <row r="59642" spans="68:68" customFormat="1">
      <c r="BP59642" s="90"/>
    </row>
    <row r="59643" spans="68:68" customFormat="1">
      <c r="BP59643" s="90"/>
    </row>
    <row r="59644" spans="68:68" customFormat="1">
      <c r="BP59644" s="90"/>
    </row>
    <row r="59645" spans="68:68" customFormat="1">
      <c r="BP59645" s="90"/>
    </row>
    <row r="59646" spans="68:68" customFormat="1">
      <c r="BP59646" s="90"/>
    </row>
    <row r="59647" spans="68:68" customFormat="1">
      <c r="BP59647" s="90"/>
    </row>
    <row r="59648" spans="68:68" customFormat="1">
      <c r="BP59648" s="90"/>
    </row>
    <row r="59649" spans="68:68" customFormat="1">
      <c r="BP59649" s="90"/>
    </row>
    <row r="59650" spans="68:68" customFormat="1">
      <c r="BP59650" s="90"/>
    </row>
    <row r="59651" spans="68:68" customFormat="1">
      <c r="BP59651" s="90"/>
    </row>
    <row r="59652" spans="68:68" customFormat="1">
      <c r="BP59652" s="90"/>
    </row>
    <row r="59653" spans="68:68" customFormat="1">
      <c r="BP59653" s="90"/>
    </row>
    <row r="59654" spans="68:68" customFormat="1">
      <c r="BP59654" s="90"/>
    </row>
    <row r="59655" spans="68:68" customFormat="1">
      <c r="BP59655" s="90"/>
    </row>
    <row r="59656" spans="68:68" customFormat="1">
      <c r="BP59656" s="90"/>
    </row>
    <row r="59657" spans="68:68" customFormat="1">
      <c r="BP59657" s="90"/>
    </row>
    <row r="59658" spans="68:68" customFormat="1">
      <c r="BP59658" s="90"/>
    </row>
    <row r="59659" spans="68:68" customFormat="1">
      <c r="BP59659" s="90"/>
    </row>
    <row r="59660" spans="68:68" customFormat="1">
      <c r="BP59660" s="90"/>
    </row>
    <row r="59661" spans="68:68" customFormat="1">
      <c r="BP59661" s="90"/>
    </row>
    <row r="59662" spans="68:68" customFormat="1">
      <c r="BP59662" s="90"/>
    </row>
    <row r="59663" spans="68:68" customFormat="1">
      <c r="BP59663" s="90"/>
    </row>
    <row r="59664" spans="68:68" customFormat="1">
      <c r="BP59664" s="90"/>
    </row>
    <row r="59665" spans="68:68" customFormat="1">
      <c r="BP59665" s="90"/>
    </row>
    <row r="59666" spans="68:68" customFormat="1">
      <c r="BP59666" s="90"/>
    </row>
    <row r="59667" spans="68:68" customFormat="1">
      <c r="BP59667" s="90"/>
    </row>
    <row r="59668" spans="68:68" customFormat="1">
      <c r="BP59668" s="90"/>
    </row>
    <row r="59669" spans="68:68" customFormat="1">
      <c r="BP59669" s="90"/>
    </row>
    <row r="59670" spans="68:68" customFormat="1">
      <c r="BP59670" s="90"/>
    </row>
    <row r="59671" spans="68:68" customFormat="1">
      <c r="BP59671" s="90"/>
    </row>
    <row r="59672" spans="68:68" customFormat="1">
      <c r="BP59672" s="90"/>
    </row>
    <row r="59673" spans="68:68" customFormat="1">
      <c r="BP59673" s="90"/>
    </row>
    <row r="59674" spans="68:68" customFormat="1">
      <c r="BP59674" s="90"/>
    </row>
    <row r="59675" spans="68:68" customFormat="1">
      <c r="BP59675" s="90"/>
    </row>
    <row r="59676" spans="68:68" customFormat="1">
      <c r="BP59676" s="90"/>
    </row>
    <row r="59677" spans="68:68" customFormat="1">
      <c r="BP59677" s="90"/>
    </row>
    <row r="59678" spans="68:68" customFormat="1">
      <c r="BP59678" s="90"/>
    </row>
    <row r="59679" spans="68:68" customFormat="1">
      <c r="BP59679" s="90"/>
    </row>
    <row r="59680" spans="68:68" customFormat="1">
      <c r="BP59680" s="90"/>
    </row>
    <row r="59681" spans="68:68" customFormat="1">
      <c r="BP59681" s="90"/>
    </row>
    <row r="59682" spans="68:68" customFormat="1">
      <c r="BP59682" s="90"/>
    </row>
    <row r="59683" spans="68:68" customFormat="1">
      <c r="BP59683" s="90"/>
    </row>
    <row r="59684" spans="68:68" customFormat="1">
      <c r="BP59684" s="90"/>
    </row>
    <row r="59685" spans="68:68" customFormat="1">
      <c r="BP59685" s="90"/>
    </row>
    <row r="59686" spans="68:68" customFormat="1">
      <c r="BP59686" s="90"/>
    </row>
    <row r="59687" spans="68:68" customFormat="1">
      <c r="BP59687" s="90"/>
    </row>
    <row r="59688" spans="68:68" customFormat="1">
      <c r="BP59688" s="90"/>
    </row>
    <row r="59689" spans="68:68" customFormat="1">
      <c r="BP59689" s="90"/>
    </row>
    <row r="59690" spans="68:68" customFormat="1">
      <c r="BP59690" s="90"/>
    </row>
    <row r="59691" spans="68:68" customFormat="1">
      <c r="BP59691" s="90"/>
    </row>
    <row r="59692" spans="68:68" customFormat="1">
      <c r="BP59692" s="90"/>
    </row>
    <row r="59693" spans="68:68" customFormat="1">
      <c r="BP59693" s="90"/>
    </row>
    <row r="59694" spans="68:68" customFormat="1">
      <c r="BP59694" s="90"/>
    </row>
    <row r="59695" spans="68:68" customFormat="1">
      <c r="BP59695" s="90"/>
    </row>
    <row r="59696" spans="68:68" customFormat="1">
      <c r="BP59696" s="90"/>
    </row>
    <row r="59697" spans="68:68" customFormat="1">
      <c r="BP59697" s="90"/>
    </row>
    <row r="59698" spans="68:68" customFormat="1">
      <c r="BP59698" s="90"/>
    </row>
    <row r="59699" spans="68:68" customFormat="1">
      <c r="BP59699" s="90"/>
    </row>
    <row r="59700" spans="68:68" customFormat="1">
      <c r="BP59700" s="90"/>
    </row>
    <row r="59701" spans="68:68" customFormat="1">
      <c r="BP59701" s="90"/>
    </row>
    <row r="59702" spans="68:68" customFormat="1">
      <c r="BP59702" s="90"/>
    </row>
    <row r="59703" spans="68:68" customFormat="1">
      <c r="BP59703" s="90"/>
    </row>
    <row r="59704" spans="68:68" customFormat="1">
      <c r="BP59704" s="90"/>
    </row>
    <row r="59705" spans="68:68" customFormat="1">
      <c r="BP59705" s="90"/>
    </row>
    <row r="59706" spans="68:68" customFormat="1">
      <c r="BP59706" s="90"/>
    </row>
    <row r="59707" spans="68:68" customFormat="1">
      <c r="BP59707" s="90"/>
    </row>
    <row r="59708" spans="68:68" customFormat="1">
      <c r="BP59708" s="90"/>
    </row>
    <row r="59709" spans="68:68" customFormat="1">
      <c r="BP59709" s="90"/>
    </row>
    <row r="59710" spans="68:68" customFormat="1">
      <c r="BP59710" s="90"/>
    </row>
    <row r="59711" spans="68:68" customFormat="1">
      <c r="BP59711" s="90"/>
    </row>
    <row r="59712" spans="68:68" customFormat="1">
      <c r="BP59712" s="90"/>
    </row>
    <row r="59713" spans="68:68" customFormat="1">
      <c r="BP59713" s="90"/>
    </row>
    <row r="59714" spans="68:68" customFormat="1">
      <c r="BP59714" s="90"/>
    </row>
    <row r="59715" spans="68:68" customFormat="1">
      <c r="BP59715" s="90"/>
    </row>
    <row r="59716" spans="68:68" customFormat="1">
      <c r="BP59716" s="90"/>
    </row>
    <row r="59717" spans="68:68" customFormat="1">
      <c r="BP59717" s="90"/>
    </row>
    <row r="59718" spans="68:68" customFormat="1">
      <c r="BP59718" s="90"/>
    </row>
    <row r="59719" spans="68:68" customFormat="1">
      <c r="BP59719" s="90"/>
    </row>
    <row r="59720" spans="68:68" customFormat="1">
      <c r="BP59720" s="90"/>
    </row>
    <row r="59721" spans="68:68" customFormat="1">
      <c r="BP59721" s="90"/>
    </row>
    <row r="59722" spans="68:68" customFormat="1">
      <c r="BP59722" s="90"/>
    </row>
    <row r="59723" spans="68:68" customFormat="1">
      <c r="BP59723" s="90"/>
    </row>
    <row r="59724" spans="68:68" customFormat="1">
      <c r="BP59724" s="90"/>
    </row>
    <row r="59725" spans="68:68" customFormat="1">
      <c r="BP59725" s="90"/>
    </row>
    <row r="59726" spans="68:68" customFormat="1">
      <c r="BP59726" s="90"/>
    </row>
    <row r="59727" spans="68:68" customFormat="1">
      <c r="BP59727" s="90"/>
    </row>
    <row r="59728" spans="68:68" customFormat="1">
      <c r="BP59728" s="90"/>
    </row>
    <row r="59729" spans="68:68" customFormat="1">
      <c r="BP59729" s="90"/>
    </row>
    <row r="59730" spans="68:68" customFormat="1">
      <c r="BP59730" s="90"/>
    </row>
    <row r="59731" spans="68:68" customFormat="1">
      <c r="BP59731" s="90"/>
    </row>
    <row r="59732" spans="68:68" customFormat="1">
      <c r="BP59732" s="90"/>
    </row>
    <row r="59733" spans="68:68" customFormat="1">
      <c r="BP59733" s="90"/>
    </row>
    <row r="59734" spans="68:68" customFormat="1">
      <c r="BP59734" s="90"/>
    </row>
    <row r="59735" spans="68:68" customFormat="1">
      <c r="BP59735" s="90"/>
    </row>
    <row r="59736" spans="68:68" customFormat="1">
      <c r="BP59736" s="90"/>
    </row>
    <row r="59737" spans="68:68" customFormat="1">
      <c r="BP59737" s="90"/>
    </row>
    <row r="59738" spans="68:68" customFormat="1">
      <c r="BP59738" s="90"/>
    </row>
    <row r="59739" spans="68:68" customFormat="1">
      <c r="BP59739" s="90"/>
    </row>
    <row r="59740" spans="68:68" customFormat="1">
      <c r="BP59740" s="90"/>
    </row>
    <row r="59741" spans="68:68" customFormat="1">
      <c r="BP59741" s="90"/>
    </row>
    <row r="59742" spans="68:68" customFormat="1">
      <c r="BP59742" s="90"/>
    </row>
    <row r="59743" spans="68:68" customFormat="1">
      <c r="BP59743" s="90"/>
    </row>
    <row r="59744" spans="68:68" customFormat="1">
      <c r="BP59744" s="90"/>
    </row>
    <row r="59745" spans="68:68" customFormat="1">
      <c r="BP59745" s="90"/>
    </row>
    <row r="59746" spans="68:68" customFormat="1">
      <c r="BP59746" s="90"/>
    </row>
    <row r="59747" spans="68:68" customFormat="1">
      <c r="BP59747" s="90"/>
    </row>
    <row r="59748" spans="68:68" customFormat="1">
      <c r="BP59748" s="90"/>
    </row>
    <row r="59749" spans="68:68" customFormat="1">
      <c r="BP59749" s="90"/>
    </row>
    <row r="59750" spans="68:68" customFormat="1">
      <c r="BP59750" s="90"/>
    </row>
    <row r="59751" spans="68:68" customFormat="1">
      <c r="BP59751" s="90"/>
    </row>
    <row r="59752" spans="68:68" customFormat="1">
      <c r="BP59752" s="90"/>
    </row>
    <row r="59753" spans="68:68" customFormat="1">
      <c r="BP59753" s="90"/>
    </row>
    <row r="59754" spans="68:68" customFormat="1">
      <c r="BP59754" s="90"/>
    </row>
    <row r="59755" spans="68:68" customFormat="1">
      <c r="BP59755" s="90"/>
    </row>
    <row r="59756" spans="68:68" customFormat="1">
      <c r="BP59756" s="90"/>
    </row>
    <row r="59757" spans="68:68" customFormat="1">
      <c r="BP59757" s="90"/>
    </row>
    <row r="59758" spans="68:68" customFormat="1">
      <c r="BP59758" s="90"/>
    </row>
    <row r="59759" spans="68:68" customFormat="1">
      <c r="BP59759" s="90"/>
    </row>
    <row r="59760" spans="68:68" customFormat="1">
      <c r="BP59760" s="90"/>
    </row>
    <row r="59761" spans="68:68" customFormat="1">
      <c r="BP59761" s="90"/>
    </row>
    <row r="59762" spans="68:68" customFormat="1">
      <c r="BP59762" s="90"/>
    </row>
    <row r="59763" spans="68:68" customFormat="1">
      <c r="BP59763" s="90"/>
    </row>
    <row r="59764" spans="68:68" customFormat="1">
      <c r="BP59764" s="90"/>
    </row>
    <row r="59765" spans="68:68" customFormat="1">
      <c r="BP59765" s="90"/>
    </row>
    <row r="59766" spans="68:68" customFormat="1">
      <c r="BP59766" s="90"/>
    </row>
    <row r="59767" spans="68:68" customFormat="1">
      <c r="BP59767" s="90"/>
    </row>
    <row r="59768" spans="68:68" customFormat="1">
      <c r="BP59768" s="90"/>
    </row>
    <row r="59769" spans="68:68" customFormat="1">
      <c r="BP59769" s="90"/>
    </row>
    <row r="59770" spans="68:68" customFormat="1">
      <c r="BP59770" s="90"/>
    </row>
    <row r="59771" spans="68:68" customFormat="1">
      <c r="BP59771" s="90"/>
    </row>
    <row r="59772" spans="68:68" customFormat="1">
      <c r="BP59772" s="90"/>
    </row>
    <row r="59773" spans="68:68" customFormat="1">
      <c r="BP59773" s="90"/>
    </row>
    <row r="59774" spans="68:68" customFormat="1">
      <c r="BP59774" s="90"/>
    </row>
    <row r="59775" spans="68:68" customFormat="1">
      <c r="BP59775" s="90"/>
    </row>
    <row r="59776" spans="68:68" customFormat="1">
      <c r="BP59776" s="90"/>
    </row>
    <row r="59777" spans="68:68" customFormat="1">
      <c r="BP59777" s="90"/>
    </row>
    <row r="59778" spans="68:68" customFormat="1">
      <c r="BP59778" s="90"/>
    </row>
    <row r="59779" spans="68:68" customFormat="1">
      <c r="BP59779" s="90"/>
    </row>
    <row r="59780" spans="68:68" customFormat="1">
      <c r="BP59780" s="90"/>
    </row>
    <row r="59781" spans="68:68" customFormat="1">
      <c r="BP59781" s="90"/>
    </row>
    <row r="59782" spans="68:68" customFormat="1">
      <c r="BP59782" s="90"/>
    </row>
    <row r="59783" spans="68:68" customFormat="1">
      <c r="BP59783" s="90"/>
    </row>
    <row r="59784" spans="68:68" customFormat="1">
      <c r="BP59784" s="90"/>
    </row>
    <row r="59785" spans="68:68" customFormat="1">
      <c r="BP59785" s="90"/>
    </row>
    <row r="59786" spans="68:68" customFormat="1">
      <c r="BP59786" s="90"/>
    </row>
    <row r="59787" spans="68:68" customFormat="1">
      <c r="BP59787" s="90"/>
    </row>
    <row r="59788" spans="68:68" customFormat="1">
      <c r="BP59788" s="90"/>
    </row>
    <row r="59789" spans="68:68" customFormat="1">
      <c r="BP59789" s="90"/>
    </row>
    <row r="59790" spans="68:68" customFormat="1">
      <c r="BP59790" s="90"/>
    </row>
    <row r="59791" spans="68:68" customFormat="1">
      <c r="BP59791" s="90"/>
    </row>
    <row r="59792" spans="68:68" customFormat="1">
      <c r="BP59792" s="90"/>
    </row>
    <row r="59793" spans="68:68" customFormat="1">
      <c r="BP59793" s="90"/>
    </row>
    <row r="59794" spans="68:68" customFormat="1">
      <c r="BP59794" s="90"/>
    </row>
    <row r="59795" spans="68:68" customFormat="1">
      <c r="BP59795" s="90"/>
    </row>
    <row r="59796" spans="68:68" customFormat="1">
      <c r="BP59796" s="90"/>
    </row>
    <row r="59797" spans="68:68" customFormat="1">
      <c r="BP59797" s="90"/>
    </row>
    <row r="59798" spans="68:68" customFormat="1">
      <c r="BP59798" s="90"/>
    </row>
    <row r="59799" spans="68:68" customFormat="1">
      <c r="BP59799" s="90"/>
    </row>
    <row r="59800" spans="68:68" customFormat="1">
      <c r="BP59800" s="90"/>
    </row>
    <row r="59801" spans="68:68" customFormat="1">
      <c r="BP59801" s="90"/>
    </row>
    <row r="59802" spans="68:68" customFormat="1">
      <c r="BP59802" s="90"/>
    </row>
    <row r="59803" spans="68:68" customFormat="1">
      <c r="BP59803" s="90"/>
    </row>
    <row r="59804" spans="68:68" customFormat="1">
      <c r="BP59804" s="90"/>
    </row>
    <row r="59805" spans="68:68" customFormat="1">
      <c r="BP59805" s="90"/>
    </row>
    <row r="59806" spans="68:68" customFormat="1">
      <c r="BP59806" s="90"/>
    </row>
    <row r="59807" spans="68:68" customFormat="1">
      <c r="BP59807" s="90"/>
    </row>
    <row r="59808" spans="68:68" customFormat="1">
      <c r="BP59808" s="90"/>
    </row>
    <row r="59809" spans="68:68" customFormat="1">
      <c r="BP59809" s="90"/>
    </row>
    <row r="59810" spans="68:68" customFormat="1">
      <c r="BP59810" s="90"/>
    </row>
    <row r="59811" spans="68:68" customFormat="1">
      <c r="BP59811" s="90"/>
    </row>
    <row r="59812" spans="68:68" customFormat="1">
      <c r="BP59812" s="90"/>
    </row>
    <row r="59813" spans="68:68" customFormat="1">
      <c r="BP59813" s="90"/>
    </row>
    <row r="59814" spans="68:68" customFormat="1">
      <c r="BP59814" s="90"/>
    </row>
    <row r="59815" spans="68:68" customFormat="1">
      <c r="BP59815" s="90"/>
    </row>
    <row r="59816" spans="68:68" customFormat="1">
      <c r="BP59816" s="90"/>
    </row>
    <row r="59817" spans="68:68" customFormat="1">
      <c r="BP59817" s="90"/>
    </row>
    <row r="59818" spans="68:68" customFormat="1">
      <c r="BP59818" s="90"/>
    </row>
    <row r="59819" spans="68:68" customFormat="1">
      <c r="BP59819" s="90"/>
    </row>
    <row r="59820" spans="68:68" customFormat="1">
      <c r="BP59820" s="90"/>
    </row>
    <row r="59821" spans="68:68" customFormat="1">
      <c r="BP59821" s="90"/>
    </row>
    <row r="59822" spans="68:68" customFormat="1">
      <c r="BP59822" s="90"/>
    </row>
    <row r="59823" spans="68:68" customFormat="1">
      <c r="BP59823" s="90"/>
    </row>
    <row r="59824" spans="68:68" customFormat="1">
      <c r="BP59824" s="90"/>
    </row>
    <row r="59825" spans="68:68" customFormat="1">
      <c r="BP59825" s="90"/>
    </row>
    <row r="59826" spans="68:68" customFormat="1">
      <c r="BP59826" s="90"/>
    </row>
    <row r="59827" spans="68:68" customFormat="1">
      <c r="BP59827" s="90"/>
    </row>
    <row r="59828" spans="68:68" customFormat="1">
      <c r="BP59828" s="90"/>
    </row>
    <row r="59829" spans="68:68" customFormat="1">
      <c r="BP59829" s="90"/>
    </row>
    <row r="59830" spans="68:68" customFormat="1">
      <c r="BP59830" s="90"/>
    </row>
    <row r="59831" spans="68:68" customFormat="1">
      <c r="BP59831" s="90"/>
    </row>
    <row r="59832" spans="68:68" customFormat="1">
      <c r="BP59832" s="90"/>
    </row>
    <row r="59833" spans="68:68" customFormat="1">
      <c r="BP59833" s="90"/>
    </row>
    <row r="59834" spans="68:68" customFormat="1">
      <c r="BP59834" s="90"/>
    </row>
    <row r="59835" spans="68:68" customFormat="1">
      <c r="BP59835" s="90"/>
    </row>
    <row r="59836" spans="68:68" customFormat="1">
      <c r="BP59836" s="90"/>
    </row>
    <row r="59837" spans="68:68" customFormat="1">
      <c r="BP59837" s="90"/>
    </row>
    <row r="59838" spans="68:68" customFormat="1">
      <c r="BP59838" s="90"/>
    </row>
    <row r="59839" spans="68:68" customFormat="1">
      <c r="BP59839" s="90"/>
    </row>
    <row r="59840" spans="68:68" customFormat="1">
      <c r="BP59840" s="90"/>
    </row>
    <row r="59841" spans="68:68" customFormat="1">
      <c r="BP59841" s="90"/>
    </row>
    <row r="59842" spans="68:68" customFormat="1">
      <c r="BP59842" s="90"/>
    </row>
    <row r="59843" spans="68:68" customFormat="1">
      <c r="BP59843" s="90"/>
    </row>
    <row r="59844" spans="68:68" customFormat="1">
      <c r="BP59844" s="90"/>
    </row>
    <row r="59845" spans="68:68" customFormat="1">
      <c r="BP59845" s="90"/>
    </row>
    <row r="59846" spans="68:68" customFormat="1">
      <c r="BP59846" s="90"/>
    </row>
    <row r="59847" spans="68:68" customFormat="1">
      <c r="BP59847" s="90"/>
    </row>
    <row r="59848" spans="68:68" customFormat="1">
      <c r="BP59848" s="90"/>
    </row>
    <row r="59849" spans="68:68" customFormat="1">
      <c r="BP59849" s="90"/>
    </row>
    <row r="59850" spans="68:68" customFormat="1">
      <c r="BP59850" s="90"/>
    </row>
    <row r="59851" spans="68:68" customFormat="1">
      <c r="BP59851" s="90"/>
    </row>
    <row r="59852" spans="68:68" customFormat="1">
      <c r="BP59852" s="90"/>
    </row>
    <row r="59853" spans="68:68" customFormat="1">
      <c r="BP59853" s="90"/>
    </row>
    <row r="59854" spans="68:68" customFormat="1">
      <c r="BP59854" s="90"/>
    </row>
    <row r="59855" spans="68:68" customFormat="1">
      <c r="BP59855" s="90"/>
    </row>
    <row r="59856" spans="68:68" customFormat="1">
      <c r="BP59856" s="90"/>
    </row>
    <row r="59857" spans="68:68" customFormat="1">
      <c r="BP59857" s="90"/>
    </row>
    <row r="59858" spans="68:68" customFormat="1">
      <c r="BP59858" s="90"/>
    </row>
    <row r="59859" spans="68:68" customFormat="1">
      <c r="BP59859" s="90"/>
    </row>
    <row r="59860" spans="68:68" customFormat="1">
      <c r="BP59860" s="90"/>
    </row>
    <row r="59861" spans="68:68" customFormat="1">
      <c r="BP59861" s="90"/>
    </row>
    <row r="59862" spans="68:68" customFormat="1">
      <c r="BP59862" s="90"/>
    </row>
    <row r="59863" spans="68:68" customFormat="1">
      <c r="BP59863" s="90"/>
    </row>
    <row r="59864" spans="68:68" customFormat="1">
      <c r="BP59864" s="90"/>
    </row>
    <row r="59865" spans="68:68" customFormat="1">
      <c r="BP59865" s="90"/>
    </row>
    <row r="59866" spans="68:68" customFormat="1">
      <c r="BP59866" s="90"/>
    </row>
    <row r="59867" spans="68:68" customFormat="1">
      <c r="BP59867" s="90"/>
    </row>
    <row r="59868" spans="68:68" customFormat="1">
      <c r="BP59868" s="90"/>
    </row>
    <row r="59869" spans="68:68" customFormat="1">
      <c r="BP59869" s="90"/>
    </row>
    <row r="59870" spans="68:68" customFormat="1">
      <c r="BP59870" s="90"/>
    </row>
    <row r="59871" spans="68:68" customFormat="1">
      <c r="BP59871" s="90"/>
    </row>
    <row r="59872" spans="68:68" customFormat="1">
      <c r="BP59872" s="90"/>
    </row>
    <row r="59873" spans="68:68" customFormat="1">
      <c r="BP59873" s="90"/>
    </row>
    <row r="59874" spans="68:68" customFormat="1">
      <c r="BP59874" s="90"/>
    </row>
    <row r="59875" spans="68:68" customFormat="1">
      <c r="BP59875" s="90"/>
    </row>
    <row r="59876" spans="68:68" customFormat="1">
      <c r="BP59876" s="90"/>
    </row>
    <row r="59877" spans="68:68" customFormat="1">
      <c r="BP59877" s="90"/>
    </row>
    <row r="59878" spans="68:68" customFormat="1">
      <c r="BP59878" s="90"/>
    </row>
    <row r="59879" spans="68:68" customFormat="1">
      <c r="BP59879" s="90"/>
    </row>
    <row r="59880" spans="68:68" customFormat="1">
      <c r="BP59880" s="90"/>
    </row>
    <row r="59881" spans="68:68" customFormat="1">
      <c r="BP59881" s="90"/>
    </row>
    <row r="59882" spans="68:68" customFormat="1">
      <c r="BP59882" s="90"/>
    </row>
    <row r="59883" spans="68:68" customFormat="1">
      <c r="BP59883" s="90"/>
    </row>
    <row r="59884" spans="68:68" customFormat="1">
      <c r="BP59884" s="90"/>
    </row>
    <row r="59885" spans="68:68" customFormat="1">
      <c r="BP59885" s="90"/>
    </row>
    <row r="59886" spans="68:68" customFormat="1">
      <c r="BP59886" s="90"/>
    </row>
    <row r="59887" spans="68:68" customFormat="1">
      <c r="BP59887" s="90"/>
    </row>
    <row r="59888" spans="68:68" customFormat="1">
      <c r="BP59888" s="90"/>
    </row>
    <row r="59889" spans="68:68" customFormat="1">
      <c r="BP59889" s="90"/>
    </row>
    <row r="59890" spans="68:68" customFormat="1">
      <c r="BP59890" s="90"/>
    </row>
    <row r="59891" spans="68:68" customFormat="1">
      <c r="BP59891" s="90"/>
    </row>
    <row r="59892" spans="68:68" customFormat="1">
      <c r="BP59892" s="90"/>
    </row>
    <row r="59893" spans="68:68" customFormat="1">
      <c r="BP59893" s="90"/>
    </row>
    <row r="59894" spans="68:68" customFormat="1">
      <c r="BP59894" s="90"/>
    </row>
    <row r="59895" spans="68:68" customFormat="1">
      <c r="BP59895" s="90"/>
    </row>
    <row r="59896" spans="68:68" customFormat="1">
      <c r="BP59896" s="90"/>
    </row>
    <row r="59897" spans="68:68" customFormat="1">
      <c r="BP59897" s="90"/>
    </row>
    <row r="59898" spans="68:68" customFormat="1">
      <c r="BP59898" s="90"/>
    </row>
    <row r="59899" spans="68:68" customFormat="1">
      <c r="BP59899" s="90"/>
    </row>
    <row r="59900" spans="68:68" customFormat="1">
      <c r="BP59900" s="90"/>
    </row>
    <row r="59901" spans="68:68" customFormat="1">
      <c r="BP59901" s="90"/>
    </row>
    <row r="59902" spans="68:68" customFormat="1">
      <c r="BP59902" s="90"/>
    </row>
    <row r="59903" spans="68:68" customFormat="1">
      <c r="BP59903" s="90"/>
    </row>
    <row r="59904" spans="68:68" customFormat="1">
      <c r="BP59904" s="90"/>
    </row>
    <row r="59905" spans="68:68" customFormat="1">
      <c r="BP59905" s="90"/>
    </row>
    <row r="59906" spans="68:68" customFormat="1">
      <c r="BP59906" s="90"/>
    </row>
    <row r="59907" spans="68:68" customFormat="1">
      <c r="BP59907" s="90"/>
    </row>
    <row r="59908" spans="68:68" customFormat="1">
      <c r="BP59908" s="90"/>
    </row>
    <row r="59909" spans="68:68" customFormat="1">
      <c r="BP59909" s="90"/>
    </row>
    <row r="59910" spans="68:68" customFormat="1">
      <c r="BP59910" s="90"/>
    </row>
    <row r="59911" spans="68:68" customFormat="1">
      <c r="BP59911" s="90"/>
    </row>
    <row r="59912" spans="68:68" customFormat="1">
      <c r="BP59912" s="90"/>
    </row>
    <row r="59913" spans="68:68" customFormat="1">
      <c r="BP59913" s="90"/>
    </row>
    <row r="59914" spans="68:68" customFormat="1">
      <c r="BP59914" s="90"/>
    </row>
    <row r="59915" spans="68:68" customFormat="1">
      <c r="BP59915" s="90"/>
    </row>
    <row r="59916" spans="68:68" customFormat="1">
      <c r="BP59916" s="90"/>
    </row>
    <row r="59917" spans="68:68" customFormat="1">
      <c r="BP59917" s="90"/>
    </row>
    <row r="59918" spans="68:68" customFormat="1">
      <c r="BP59918" s="90"/>
    </row>
    <row r="59919" spans="68:68" customFormat="1">
      <c r="BP59919" s="90"/>
    </row>
    <row r="59920" spans="68:68" customFormat="1">
      <c r="BP59920" s="90"/>
    </row>
    <row r="59921" spans="68:68" customFormat="1">
      <c r="BP59921" s="90"/>
    </row>
    <row r="59922" spans="68:68" customFormat="1">
      <c r="BP59922" s="90"/>
    </row>
    <row r="59923" spans="68:68" customFormat="1">
      <c r="BP59923" s="90"/>
    </row>
    <row r="59924" spans="68:68" customFormat="1">
      <c r="BP59924" s="90"/>
    </row>
    <row r="59925" spans="68:68" customFormat="1">
      <c r="BP59925" s="90"/>
    </row>
    <row r="59926" spans="68:68" customFormat="1">
      <c r="BP59926" s="90"/>
    </row>
    <row r="59927" spans="68:68" customFormat="1">
      <c r="BP59927" s="90"/>
    </row>
    <row r="59928" spans="68:68" customFormat="1">
      <c r="BP59928" s="90"/>
    </row>
    <row r="59929" spans="68:68" customFormat="1">
      <c r="BP59929" s="90"/>
    </row>
    <row r="59930" spans="68:68" customFormat="1">
      <c r="BP59930" s="90"/>
    </row>
    <row r="59931" spans="68:68" customFormat="1">
      <c r="BP59931" s="90"/>
    </row>
    <row r="59932" spans="68:68" customFormat="1">
      <c r="BP59932" s="90"/>
    </row>
    <row r="59933" spans="68:68" customFormat="1">
      <c r="BP59933" s="90"/>
    </row>
    <row r="59934" spans="68:68" customFormat="1">
      <c r="BP59934" s="90"/>
    </row>
    <row r="59935" spans="68:68" customFormat="1">
      <c r="BP59935" s="90"/>
    </row>
    <row r="59936" spans="68:68" customFormat="1">
      <c r="BP59936" s="90"/>
    </row>
    <row r="59937" spans="68:68" customFormat="1">
      <c r="BP59937" s="90"/>
    </row>
    <row r="59938" spans="68:68" customFormat="1">
      <c r="BP59938" s="90"/>
    </row>
    <row r="59939" spans="68:68" customFormat="1">
      <c r="BP59939" s="90"/>
    </row>
    <row r="59940" spans="68:68" customFormat="1">
      <c r="BP59940" s="90"/>
    </row>
    <row r="59941" spans="68:68" customFormat="1">
      <c r="BP59941" s="90"/>
    </row>
    <row r="59942" spans="68:68" customFormat="1">
      <c r="BP59942" s="90"/>
    </row>
    <row r="59943" spans="68:68" customFormat="1">
      <c r="BP59943" s="90"/>
    </row>
    <row r="59944" spans="68:68" customFormat="1">
      <c r="BP59944" s="90"/>
    </row>
    <row r="59945" spans="68:68" customFormat="1">
      <c r="BP59945" s="90"/>
    </row>
    <row r="59946" spans="68:68" customFormat="1">
      <c r="BP59946" s="90"/>
    </row>
    <row r="59947" spans="68:68" customFormat="1">
      <c r="BP59947" s="90"/>
    </row>
    <row r="59948" spans="68:68" customFormat="1">
      <c r="BP59948" s="90"/>
    </row>
    <row r="59949" spans="68:68" customFormat="1">
      <c r="BP59949" s="90"/>
    </row>
    <row r="59950" spans="68:68" customFormat="1">
      <c r="BP59950" s="90"/>
    </row>
    <row r="59951" spans="68:68" customFormat="1">
      <c r="BP59951" s="90"/>
    </row>
    <row r="59952" spans="68:68" customFormat="1">
      <c r="BP59952" s="90"/>
    </row>
    <row r="59953" spans="68:68" customFormat="1">
      <c r="BP59953" s="90"/>
    </row>
    <row r="59954" spans="68:68" customFormat="1">
      <c r="BP59954" s="90"/>
    </row>
    <row r="59955" spans="68:68" customFormat="1">
      <c r="BP59955" s="90"/>
    </row>
    <row r="59956" spans="68:68" customFormat="1">
      <c r="BP59956" s="90"/>
    </row>
    <row r="59957" spans="68:68" customFormat="1">
      <c r="BP59957" s="90"/>
    </row>
    <row r="59958" spans="68:68" customFormat="1">
      <c r="BP59958" s="90"/>
    </row>
    <row r="59959" spans="68:68" customFormat="1">
      <c r="BP59959" s="90"/>
    </row>
    <row r="59960" spans="68:68" customFormat="1">
      <c r="BP59960" s="90"/>
    </row>
    <row r="59961" spans="68:68" customFormat="1">
      <c r="BP59961" s="90"/>
    </row>
    <row r="59962" spans="68:68" customFormat="1">
      <c r="BP59962" s="90"/>
    </row>
    <row r="59963" spans="68:68" customFormat="1">
      <c r="BP59963" s="90"/>
    </row>
    <row r="59964" spans="68:68" customFormat="1">
      <c r="BP59964" s="90"/>
    </row>
    <row r="59965" spans="68:68" customFormat="1">
      <c r="BP59965" s="90"/>
    </row>
    <row r="59966" spans="68:68" customFormat="1">
      <c r="BP59966" s="90"/>
    </row>
    <row r="59967" spans="68:68" customFormat="1">
      <c r="BP59967" s="90"/>
    </row>
    <row r="59968" spans="68:68" customFormat="1">
      <c r="BP59968" s="90"/>
    </row>
    <row r="59969" spans="68:68" customFormat="1">
      <c r="BP59969" s="90"/>
    </row>
    <row r="59970" spans="68:68" customFormat="1">
      <c r="BP59970" s="90"/>
    </row>
    <row r="59971" spans="68:68" customFormat="1">
      <c r="BP59971" s="90"/>
    </row>
    <row r="59972" spans="68:68" customFormat="1">
      <c r="BP59972" s="90"/>
    </row>
    <row r="59973" spans="68:68" customFormat="1">
      <c r="BP59973" s="90"/>
    </row>
    <row r="59974" spans="68:68" customFormat="1">
      <c r="BP59974" s="90"/>
    </row>
    <row r="59975" spans="68:68" customFormat="1">
      <c r="BP59975" s="90"/>
    </row>
    <row r="59976" spans="68:68" customFormat="1">
      <c r="BP59976" s="90"/>
    </row>
    <row r="59977" spans="68:68" customFormat="1">
      <c r="BP59977" s="90"/>
    </row>
    <row r="59978" spans="68:68" customFormat="1">
      <c r="BP59978" s="90"/>
    </row>
    <row r="59979" spans="68:68" customFormat="1">
      <c r="BP59979" s="90"/>
    </row>
    <row r="59980" spans="68:68" customFormat="1">
      <c r="BP59980" s="90"/>
    </row>
    <row r="59981" spans="68:68" customFormat="1">
      <c r="BP59981" s="90"/>
    </row>
    <row r="59982" spans="68:68" customFormat="1">
      <c r="BP59982" s="90"/>
    </row>
    <row r="59983" spans="68:68" customFormat="1">
      <c r="BP59983" s="90"/>
    </row>
    <row r="59984" spans="68:68" customFormat="1">
      <c r="BP59984" s="90"/>
    </row>
    <row r="59985" spans="68:68" customFormat="1">
      <c r="BP59985" s="90"/>
    </row>
    <row r="59986" spans="68:68" customFormat="1">
      <c r="BP59986" s="90"/>
    </row>
    <row r="59987" spans="68:68" customFormat="1">
      <c r="BP59987" s="90"/>
    </row>
    <row r="59988" spans="68:68" customFormat="1">
      <c r="BP59988" s="90"/>
    </row>
    <row r="59989" spans="68:68" customFormat="1">
      <c r="BP59989" s="90"/>
    </row>
    <row r="59990" spans="68:68" customFormat="1">
      <c r="BP59990" s="90"/>
    </row>
    <row r="59991" spans="68:68" customFormat="1">
      <c r="BP59991" s="90"/>
    </row>
    <row r="59992" spans="68:68" customFormat="1">
      <c r="BP59992" s="90"/>
    </row>
    <row r="59993" spans="68:68" customFormat="1">
      <c r="BP59993" s="90"/>
    </row>
    <row r="59994" spans="68:68" customFormat="1">
      <c r="BP59994" s="90"/>
    </row>
    <row r="59995" spans="68:68" customFormat="1">
      <c r="BP59995" s="90"/>
    </row>
    <row r="59996" spans="68:68" customFormat="1">
      <c r="BP59996" s="90"/>
    </row>
    <row r="59997" spans="68:68" customFormat="1">
      <c r="BP59997" s="90"/>
    </row>
    <row r="59998" spans="68:68" customFormat="1">
      <c r="BP59998" s="90"/>
    </row>
    <row r="59999" spans="68:68" customFormat="1">
      <c r="BP59999" s="90"/>
    </row>
    <row r="60000" spans="68:68" customFormat="1">
      <c r="BP60000" s="90"/>
    </row>
    <row r="60001" spans="68:68" customFormat="1">
      <c r="BP60001" s="90"/>
    </row>
    <row r="60002" spans="68:68" customFormat="1">
      <c r="BP60002" s="90"/>
    </row>
    <row r="60003" spans="68:68" customFormat="1">
      <c r="BP60003" s="90"/>
    </row>
    <row r="60004" spans="68:68" customFormat="1">
      <c r="BP60004" s="90"/>
    </row>
    <row r="60005" spans="68:68" customFormat="1">
      <c r="BP60005" s="90"/>
    </row>
    <row r="60006" spans="68:68" customFormat="1">
      <c r="BP60006" s="90"/>
    </row>
    <row r="60007" spans="68:68" customFormat="1">
      <c r="BP60007" s="90"/>
    </row>
    <row r="60008" spans="68:68" customFormat="1">
      <c r="BP60008" s="90"/>
    </row>
    <row r="60009" spans="68:68" customFormat="1">
      <c r="BP60009" s="90"/>
    </row>
    <row r="60010" spans="68:68" customFormat="1">
      <c r="BP60010" s="90"/>
    </row>
    <row r="60011" spans="68:68" customFormat="1">
      <c r="BP60011" s="90"/>
    </row>
    <row r="60012" spans="68:68" customFormat="1">
      <c r="BP60012" s="90"/>
    </row>
    <row r="60013" spans="68:68" customFormat="1">
      <c r="BP60013" s="90"/>
    </row>
    <row r="60014" spans="68:68" customFormat="1">
      <c r="BP60014" s="90"/>
    </row>
    <row r="60015" spans="68:68" customFormat="1">
      <c r="BP60015" s="90"/>
    </row>
    <row r="60016" spans="68:68" customFormat="1">
      <c r="BP60016" s="90"/>
    </row>
    <row r="60017" spans="68:68" customFormat="1">
      <c r="BP60017" s="90"/>
    </row>
    <row r="60018" spans="68:68" customFormat="1">
      <c r="BP60018" s="90"/>
    </row>
    <row r="60019" spans="68:68" customFormat="1">
      <c r="BP60019" s="90"/>
    </row>
    <row r="60020" spans="68:68" customFormat="1">
      <c r="BP60020" s="90"/>
    </row>
    <row r="60021" spans="68:68" customFormat="1">
      <c r="BP60021" s="90"/>
    </row>
    <row r="60022" spans="68:68" customFormat="1">
      <c r="BP60022" s="90"/>
    </row>
    <row r="60023" spans="68:68" customFormat="1">
      <c r="BP60023" s="90"/>
    </row>
    <row r="60024" spans="68:68" customFormat="1">
      <c r="BP60024" s="90"/>
    </row>
    <row r="60025" spans="68:68" customFormat="1">
      <c r="BP60025" s="90"/>
    </row>
    <row r="60026" spans="68:68" customFormat="1">
      <c r="BP60026" s="90"/>
    </row>
    <row r="60027" spans="68:68" customFormat="1">
      <c r="BP60027" s="90"/>
    </row>
    <row r="60028" spans="68:68" customFormat="1">
      <c r="BP60028" s="90"/>
    </row>
    <row r="60029" spans="68:68" customFormat="1">
      <c r="BP60029" s="90"/>
    </row>
    <row r="60030" spans="68:68" customFormat="1">
      <c r="BP60030" s="90"/>
    </row>
    <row r="60031" spans="68:68" customFormat="1">
      <c r="BP60031" s="90"/>
    </row>
    <row r="60032" spans="68:68" customFormat="1">
      <c r="BP60032" s="90"/>
    </row>
    <row r="60033" spans="68:68" customFormat="1">
      <c r="BP60033" s="90"/>
    </row>
    <row r="60034" spans="68:68" customFormat="1">
      <c r="BP60034" s="90"/>
    </row>
    <row r="60035" spans="68:68" customFormat="1">
      <c r="BP60035" s="90"/>
    </row>
    <row r="60036" spans="68:68" customFormat="1">
      <c r="BP60036" s="90"/>
    </row>
    <row r="60037" spans="68:68" customFormat="1">
      <c r="BP60037" s="90"/>
    </row>
    <row r="60038" spans="68:68" customFormat="1">
      <c r="BP60038" s="90"/>
    </row>
    <row r="60039" spans="68:68" customFormat="1">
      <c r="BP60039" s="90"/>
    </row>
    <row r="60040" spans="68:68" customFormat="1">
      <c r="BP60040" s="90"/>
    </row>
    <row r="60041" spans="68:68" customFormat="1">
      <c r="BP60041" s="90"/>
    </row>
    <row r="60042" spans="68:68" customFormat="1">
      <c r="BP60042" s="90"/>
    </row>
    <row r="60043" spans="68:68" customFormat="1">
      <c r="BP60043" s="90"/>
    </row>
    <row r="60044" spans="68:68" customFormat="1">
      <c r="BP60044" s="90"/>
    </row>
    <row r="60045" spans="68:68" customFormat="1">
      <c r="BP60045" s="90"/>
    </row>
    <row r="60046" spans="68:68" customFormat="1">
      <c r="BP60046" s="90"/>
    </row>
    <row r="60047" spans="68:68" customFormat="1">
      <c r="BP60047" s="90"/>
    </row>
    <row r="60048" spans="68:68" customFormat="1">
      <c r="BP60048" s="90"/>
    </row>
    <row r="60049" spans="68:68" customFormat="1">
      <c r="BP60049" s="90"/>
    </row>
    <row r="60050" spans="68:68" customFormat="1">
      <c r="BP60050" s="90"/>
    </row>
    <row r="60051" spans="68:68" customFormat="1">
      <c r="BP60051" s="90"/>
    </row>
    <row r="60052" spans="68:68" customFormat="1">
      <c r="BP60052" s="90"/>
    </row>
    <row r="60053" spans="68:68" customFormat="1">
      <c r="BP60053" s="90"/>
    </row>
    <row r="60054" spans="68:68" customFormat="1">
      <c r="BP60054" s="90"/>
    </row>
    <row r="60055" spans="68:68" customFormat="1">
      <c r="BP60055" s="90"/>
    </row>
    <row r="60056" spans="68:68" customFormat="1">
      <c r="BP60056" s="90"/>
    </row>
    <row r="60057" spans="68:68" customFormat="1">
      <c r="BP60057" s="90"/>
    </row>
    <row r="60058" spans="68:68" customFormat="1">
      <c r="BP60058" s="90"/>
    </row>
    <row r="60059" spans="68:68" customFormat="1">
      <c r="BP60059" s="90"/>
    </row>
    <row r="60060" spans="68:68" customFormat="1">
      <c r="BP60060" s="90"/>
    </row>
    <row r="60061" spans="68:68" customFormat="1">
      <c r="BP60061" s="90"/>
    </row>
    <row r="60062" spans="68:68" customFormat="1">
      <c r="BP60062" s="90"/>
    </row>
    <row r="60063" spans="68:68" customFormat="1">
      <c r="BP60063" s="90"/>
    </row>
    <row r="60064" spans="68:68" customFormat="1">
      <c r="BP60064" s="90"/>
    </row>
    <row r="60065" spans="68:68" customFormat="1">
      <c r="BP60065" s="90"/>
    </row>
    <row r="60066" spans="68:68" customFormat="1">
      <c r="BP60066" s="90"/>
    </row>
    <row r="60067" spans="68:68" customFormat="1">
      <c r="BP60067" s="90"/>
    </row>
    <row r="60068" spans="68:68" customFormat="1">
      <c r="BP60068" s="90"/>
    </row>
    <row r="60069" spans="68:68" customFormat="1">
      <c r="BP60069" s="90"/>
    </row>
    <row r="60070" spans="68:68" customFormat="1">
      <c r="BP60070" s="90"/>
    </row>
    <row r="60071" spans="68:68" customFormat="1">
      <c r="BP60071" s="90"/>
    </row>
    <row r="60072" spans="68:68" customFormat="1">
      <c r="BP60072" s="90"/>
    </row>
    <row r="60073" spans="68:68" customFormat="1">
      <c r="BP60073" s="90"/>
    </row>
    <row r="60074" spans="68:68" customFormat="1">
      <c r="BP60074" s="90"/>
    </row>
    <row r="60075" spans="68:68" customFormat="1">
      <c r="BP60075" s="90"/>
    </row>
    <row r="60076" spans="68:68" customFormat="1">
      <c r="BP60076" s="90"/>
    </row>
    <row r="60077" spans="68:68" customFormat="1">
      <c r="BP60077" s="90"/>
    </row>
    <row r="60078" spans="68:68" customFormat="1">
      <c r="BP60078" s="90"/>
    </row>
    <row r="60079" spans="68:68" customFormat="1">
      <c r="BP60079" s="90"/>
    </row>
    <row r="60080" spans="68:68" customFormat="1">
      <c r="BP60080" s="90"/>
    </row>
    <row r="60081" spans="68:68" customFormat="1">
      <c r="BP60081" s="90"/>
    </row>
    <row r="60082" spans="68:68" customFormat="1">
      <c r="BP60082" s="90"/>
    </row>
    <row r="60083" spans="68:68" customFormat="1">
      <c r="BP60083" s="90"/>
    </row>
    <row r="60084" spans="68:68" customFormat="1">
      <c r="BP60084" s="90"/>
    </row>
    <row r="60085" spans="68:68" customFormat="1">
      <c r="BP60085" s="90"/>
    </row>
    <row r="60086" spans="68:68" customFormat="1">
      <c r="BP60086" s="90"/>
    </row>
    <row r="60087" spans="68:68" customFormat="1">
      <c r="BP60087" s="90"/>
    </row>
    <row r="60088" spans="68:68" customFormat="1">
      <c r="BP60088" s="90"/>
    </row>
    <row r="60089" spans="68:68" customFormat="1">
      <c r="BP60089" s="90"/>
    </row>
    <row r="60090" spans="68:68" customFormat="1">
      <c r="BP60090" s="90"/>
    </row>
    <row r="60091" spans="68:68" customFormat="1">
      <c r="BP60091" s="90"/>
    </row>
    <row r="60092" spans="68:68" customFormat="1">
      <c r="BP60092" s="90"/>
    </row>
    <row r="60093" spans="68:68" customFormat="1">
      <c r="BP60093" s="90"/>
    </row>
    <row r="60094" spans="68:68" customFormat="1">
      <c r="BP60094" s="90"/>
    </row>
    <row r="60095" spans="68:68" customFormat="1">
      <c r="BP60095" s="90"/>
    </row>
    <row r="60096" spans="68:68" customFormat="1">
      <c r="BP60096" s="90"/>
    </row>
    <row r="60097" spans="68:68" customFormat="1">
      <c r="BP60097" s="90"/>
    </row>
    <row r="60098" spans="68:68" customFormat="1">
      <c r="BP60098" s="90"/>
    </row>
    <row r="60099" spans="68:68" customFormat="1">
      <c r="BP60099" s="90"/>
    </row>
    <row r="60100" spans="68:68" customFormat="1">
      <c r="BP60100" s="90"/>
    </row>
    <row r="60101" spans="68:68" customFormat="1">
      <c r="BP60101" s="90"/>
    </row>
    <row r="60102" spans="68:68" customFormat="1">
      <c r="BP60102" s="90"/>
    </row>
    <row r="60103" spans="68:68" customFormat="1">
      <c r="BP60103" s="90"/>
    </row>
    <row r="60104" spans="68:68" customFormat="1">
      <c r="BP60104" s="90"/>
    </row>
    <row r="60105" spans="68:68" customFormat="1">
      <c r="BP60105" s="90"/>
    </row>
    <row r="60106" spans="68:68" customFormat="1">
      <c r="BP60106" s="90"/>
    </row>
    <row r="60107" spans="68:68" customFormat="1">
      <c r="BP60107" s="90"/>
    </row>
    <row r="60108" spans="68:68" customFormat="1">
      <c r="BP60108" s="90"/>
    </row>
    <row r="60109" spans="68:68" customFormat="1">
      <c r="BP60109" s="90"/>
    </row>
    <row r="60110" spans="68:68" customFormat="1">
      <c r="BP60110" s="90"/>
    </row>
    <row r="60111" spans="68:68" customFormat="1">
      <c r="BP60111" s="90"/>
    </row>
    <row r="60112" spans="68:68" customFormat="1">
      <c r="BP60112" s="90"/>
    </row>
    <row r="60113" spans="68:68" customFormat="1">
      <c r="BP60113" s="90"/>
    </row>
    <row r="60114" spans="68:68" customFormat="1">
      <c r="BP60114" s="90"/>
    </row>
    <row r="60115" spans="68:68" customFormat="1">
      <c r="BP60115" s="90"/>
    </row>
    <row r="60116" spans="68:68" customFormat="1">
      <c r="BP60116" s="90"/>
    </row>
    <row r="60117" spans="68:68" customFormat="1">
      <c r="BP60117" s="90"/>
    </row>
    <row r="60118" spans="68:68" customFormat="1">
      <c r="BP60118" s="90"/>
    </row>
    <row r="60119" spans="68:68" customFormat="1">
      <c r="BP60119" s="90"/>
    </row>
    <row r="60120" spans="68:68" customFormat="1">
      <c r="BP60120" s="90"/>
    </row>
    <row r="60121" spans="68:68" customFormat="1">
      <c r="BP60121" s="90"/>
    </row>
    <row r="60122" spans="68:68" customFormat="1">
      <c r="BP60122" s="90"/>
    </row>
    <row r="60123" spans="68:68" customFormat="1">
      <c r="BP60123" s="90"/>
    </row>
    <row r="60124" spans="68:68" customFormat="1">
      <c r="BP60124" s="90"/>
    </row>
    <row r="60125" spans="68:68" customFormat="1">
      <c r="BP60125" s="90"/>
    </row>
    <row r="60126" spans="68:68" customFormat="1">
      <c r="BP60126" s="90"/>
    </row>
    <row r="60127" spans="68:68" customFormat="1">
      <c r="BP60127" s="90"/>
    </row>
    <row r="60128" spans="68:68" customFormat="1">
      <c r="BP60128" s="90"/>
    </row>
    <row r="60129" spans="68:68" customFormat="1">
      <c r="BP60129" s="90"/>
    </row>
    <row r="60130" spans="68:68" customFormat="1">
      <c r="BP60130" s="90"/>
    </row>
    <row r="60131" spans="68:68" customFormat="1">
      <c r="BP60131" s="90"/>
    </row>
    <row r="60132" spans="68:68" customFormat="1">
      <c r="BP60132" s="90"/>
    </row>
    <row r="60133" spans="68:68" customFormat="1">
      <c r="BP60133" s="90"/>
    </row>
    <row r="60134" spans="68:68" customFormat="1">
      <c r="BP60134" s="90"/>
    </row>
    <row r="60135" spans="68:68" customFormat="1">
      <c r="BP60135" s="90"/>
    </row>
    <row r="60136" spans="68:68" customFormat="1">
      <c r="BP60136" s="90"/>
    </row>
    <row r="60137" spans="68:68" customFormat="1">
      <c r="BP60137" s="90"/>
    </row>
    <row r="60138" spans="68:68" customFormat="1">
      <c r="BP60138" s="90"/>
    </row>
    <row r="60139" spans="68:68" customFormat="1">
      <c r="BP60139" s="90"/>
    </row>
    <row r="60140" spans="68:68" customFormat="1">
      <c r="BP60140" s="90"/>
    </row>
    <row r="60141" spans="68:68" customFormat="1">
      <c r="BP60141" s="90"/>
    </row>
    <row r="60142" spans="68:68" customFormat="1">
      <c r="BP60142" s="90"/>
    </row>
    <row r="60143" spans="68:68" customFormat="1">
      <c r="BP60143" s="90"/>
    </row>
    <row r="60144" spans="68:68" customFormat="1">
      <c r="BP60144" s="90"/>
    </row>
    <row r="60145" spans="68:68" customFormat="1">
      <c r="BP60145" s="90"/>
    </row>
    <row r="60146" spans="68:68" customFormat="1">
      <c r="BP60146" s="90"/>
    </row>
    <row r="60147" spans="68:68" customFormat="1">
      <c r="BP60147" s="90"/>
    </row>
    <row r="60148" spans="68:68" customFormat="1">
      <c r="BP60148" s="90"/>
    </row>
    <row r="60149" spans="68:68" customFormat="1">
      <c r="BP60149" s="90"/>
    </row>
    <row r="60150" spans="68:68" customFormat="1">
      <c r="BP60150" s="90"/>
    </row>
    <row r="60151" spans="68:68" customFormat="1">
      <c r="BP60151" s="90"/>
    </row>
    <row r="60152" spans="68:68" customFormat="1">
      <c r="BP60152" s="90"/>
    </row>
    <row r="60153" spans="68:68" customFormat="1">
      <c r="BP60153" s="90"/>
    </row>
    <row r="60154" spans="68:68" customFormat="1">
      <c r="BP60154" s="90"/>
    </row>
    <row r="60155" spans="68:68" customFormat="1">
      <c r="BP60155" s="90"/>
    </row>
    <row r="60156" spans="68:68" customFormat="1">
      <c r="BP60156" s="90"/>
    </row>
    <row r="60157" spans="68:68" customFormat="1">
      <c r="BP60157" s="90"/>
    </row>
    <row r="60158" spans="68:68" customFormat="1">
      <c r="BP60158" s="90"/>
    </row>
    <row r="60159" spans="68:68" customFormat="1">
      <c r="BP60159" s="90"/>
    </row>
    <row r="60160" spans="68:68" customFormat="1">
      <c r="BP60160" s="90"/>
    </row>
    <row r="60161" spans="68:68" customFormat="1">
      <c r="BP60161" s="90"/>
    </row>
    <row r="60162" spans="68:68" customFormat="1">
      <c r="BP60162" s="90"/>
    </row>
    <row r="60163" spans="68:68" customFormat="1">
      <c r="BP60163" s="90"/>
    </row>
    <row r="60164" spans="68:68" customFormat="1">
      <c r="BP60164" s="90"/>
    </row>
    <row r="60165" spans="68:68" customFormat="1">
      <c r="BP60165" s="90"/>
    </row>
    <row r="60166" spans="68:68" customFormat="1">
      <c r="BP60166" s="90"/>
    </row>
    <row r="60167" spans="68:68" customFormat="1">
      <c r="BP60167" s="90"/>
    </row>
    <row r="60168" spans="68:68" customFormat="1">
      <c r="BP60168" s="90"/>
    </row>
    <row r="60169" spans="68:68" customFormat="1">
      <c r="BP60169" s="90"/>
    </row>
    <row r="60170" spans="68:68" customFormat="1">
      <c r="BP60170" s="90"/>
    </row>
    <row r="60171" spans="68:68" customFormat="1">
      <c r="BP60171" s="90"/>
    </row>
    <row r="60172" spans="68:68" customFormat="1">
      <c r="BP60172" s="90"/>
    </row>
    <row r="60173" spans="68:68" customFormat="1">
      <c r="BP60173" s="90"/>
    </row>
    <row r="60174" spans="68:68" customFormat="1">
      <c r="BP60174" s="90"/>
    </row>
    <row r="60175" spans="68:68" customFormat="1">
      <c r="BP60175" s="90"/>
    </row>
    <row r="60176" spans="68:68" customFormat="1">
      <c r="BP60176" s="90"/>
    </row>
    <row r="60177" spans="68:68" customFormat="1">
      <c r="BP60177" s="90"/>
    </row>
    <row r="60178" spans="68:68" customFormat="1">
      <c r="BP60178" s="90"/>
    </row>
    <row r="60179" spans="68:68" customFormat="1">
      <c r="BP60179" s="90"/>
    </row>
    <row r="60180" spans="68:68" customFormat="1">
      <c r="BP60180" s="90"/>
    </row>
    <row r="60181" spans="68:68" customFormat="1">
      <c r="BP60181" s="90"/>
    </row>
    <row r="60182" spans="68:68" customFormat="1">
      <c r="BP60182" s="90"/>
    </row>
    <row r="60183" spans="68:68" customFormat="1">
      <c r="BP60183" s="90"/>
    </row>
    <row r="60184" spans="68:68" customFormat="1">
      <c r="BP60184" s="90"/>
    </row>
    <row r="60185" spans="68:68" customFormat="1">
      <c r="BP60185" s="90"/>
    </row>
    <row r="60186" spans="68:68" customFormat="1">
      <c r="BP60186" s="90"/>
    </row>
    <row r="60187" spans="68:68" customFormat="1">
      <c r="BP60187" s="90"/>
    </row>
    <row r="60188" spans="68:68" customFormat="1">
      <c r="BP60188" s="90"/>
    </row>
    <row r="60189" spans="68:68" customFormat="1">
      <c r="BP60189" s="90"/>
    </row>
    <row r="60190" spans="68:68" customFormat="1">
      <c r="BP60190" s="90"/>
    </row>
    <row r="60191" spans="68:68" customFormat="1">
      <c r="BP60191" s="90"/>
    </row>
    <row r="60192" spans="68:68" customFormat="1">
      <c r="BP60192" s="90"/>
    </row>
    <row r="60193" spans="68:68" customFormat="1">
      <c r="BP60193" s="90"/>
    </row>
    <row r="60194" spans="68:68" customFormat="1">
      <c r="BP60194" s="90"/>
    </row>
    <row r="60195" spans="68:68" customFormat="1">
      <c r="BP60195" s="90"/>
    </row>
    <row r="60196" spans="68:68" customFormat="1">
      <c r="BP60196" s="90"/>
    </row>
    <row r="60197" spans="68:68" customFormat="1">
      <c r="BP60197" s="90"/>
    </row>
    <row r="60198" spans="68:68" customFormat="1">
      <c r="BP60198" s="90"/>
    </row>
    <row r="60199" spans="68:68" customFormat="1">
      <c r="BP60199" s="90"/>
    </row>
    <row r="60200" spans="68:68" customFormat="1">
      <c r="BP60200" s="90"/>
    </row>
    <row r="60201" spans="68:68" customFormat="1">
      <c r="BP60201" s="90"/>
    </row>
    <row r="60202" spans="68:68" customFormat="1">
      <c r="BP60202" s="90"/>
    </row>
    <row r="60203" spans="68:68" customFormat="1">
      <c r="BP60203" s="90"/>
    </row>
    <row r="60204" spans="68:68" customFormat="1">
      <c r="BP60204" s="90"/>
    </row>
    <row r="60205" spans="68:68" customFormat="1">
      <c r="BP60205" s="90"/>
    </row>
    <row r="60206" spans="68:68" customFormat="1">
      <c r="BP60206" s="90"/>
    </row>
    <row r="60207" spans="68:68" customFormat="1">
      <c r="BP60207" s="90"/>
    </row>
    <row r="60208" spans="68:68" customFormat="1">
      <c r="BP60208" s="90"/>
    </row>
    <row r="60209" spans="68:68" customFormat="1">
      <c r="BP60209" s="90"/>
    </row>
    <row r="60210" spans="68:68" customFormat="1">
      <c r="BP60210" s="90"/>
    </row>
    <row r="60211" spans="68:68" customFormat="1">
      <c r="BP60211" s="90"/>
    </row>
    <row r="60212" spans="68:68" customFormat="1">
      <c r="BP60212" s="90"/>
    </row>
    <row r="60213" spans="68:68" customFormat="1">
      <c r="BP60213" s="90"/>
    </row>
    <row r="60214" spans="68:68" customFormat="1">
      <c r="BP60214" s="90"/>
    </row>
    <row r="60215" spans="68:68" customFormat="1">
      <c r="BP60215" s="90"/>
    </row>
    <row r="60216" spans="68:68" customFormat="1">
      <c r="BP60216" s="90"/>
    </row>
    <row r="60217" spans="68:68" customFormat="1">
      <c r="BP60217" s="90"/>
    </row>
    <row r="60218" spans="68:68" customFormat="1">
      <c r="BP60218" s="90"/>
    </row>
    <row r="60219" spans="68:68" customFormat="1">
      <c r="BP60219" s="90"/>
    </row>
    <row r="60220" spans="68:68" customFormat="1">
      <c r="BP60220" s="90"/>
    </row>
    <row r="60221" spans="68:68" customFormat="1">
      <c r="BP60221" s="90"/>
    </row>
    <row r="60222" spans="68:68" customFormat="1">
      <c r="BP60222" s="90"/>
    </row>
    <row r="60223" spans="68:68" customFormat="1">
      <c r="BP60223" s="90"/>
    </row>
    <row r="60224" spans="68:68" customFormat="1">
      <c r="BP60224" s="90"/>
    </row>
    <row r="60225" spans="68:68" customFormat="1">
      <c r="BP60225" s="90"/>
    </row>
    <row r="60226" spans="68:68" customFormat="1">
      <c r="BP60226" s="90"/>
    </row>
    <row r="60227" spans="68:68" customFormat="1">
      <c r="BP60227" s="90"/>
    </row>
    <row r="60228" spans="68:68" customFormat="1">
      <c r="BP60228" s="90"/>
    </row>
    <row r="60229" spans="68:68" customFormat="1">
      <c r="BP60229" s="90"/>
    </row>
    <row r="60230" spans="68:68" customFormat="1">
      <c r="BP60230" s="90"/>
    </row>
    <row r="60231" spans="68:68" customFormat="1">
      <c r="BP60231" s="90"/>
    </row>
    <row r="60232" spans="68:68" customFormat="1">
      <c r="BP60232" s="90"/>
    </row>
    <row r="60233" spans="68:68" customFormat="1">
      <c r="BP60233" s="90"/>
    </row>
    <row r="60234" spans="68:68" customFormat="1">
      <c r="BP60234" s="90"/>
    </row>
    <row r="60235" spans="68:68" customFormat="1">
      <c r="BP60235" s="90"/>
    </row>
    <row r="60236" spans="68:68" customFormat="1">
      <c r="BP60236" s="90"/>
    </row>
    <row r="60237" spans="68:68" customFormat="1">
      <c r="BP60237" s="90"/>
    </row>
    <row r="60238" spans="68:68" customFormat="1">
      <c r="BP60238" s="90"/>
    </row>
    <row r="60239" spans="68:68" customFormat="1">
      <c r="BP60239" s="90"/>
    </row>
    <row r="60240" spans="68:68" customFormat="1">
      <c r="BP60240" s="90"/>
    </row>
    <row r="60241" spans="68:68" customFormat="1">
      <c r="BP60241" s="90"/>
    </row>
    <row r="60242" spans="68:68" customFormat="1">
      <c r="BP60242" s="90"/>
    </row>
    <row r="60243" spans="68:68" customFormat="1">
      <c r="BP60243" s="90"/>
    </row>
    <row r="60244" spans="68:68" customFormat="1">
      <c r="BP60244" s="90"/>
    </row>
    <row r="60245" spans="68:68" customFormat="1">
      <c r="BP60245" s="90"/>
    </row>
    <row r="60246" spans="68:68" customFormat="1">
      <c r="BP60246" s="90"/>
    </row>
    <row r="60247" spans="68:68" customFormat="1">
      <c r="BP60247" s="90"/>
    </row>
    <row r="60248" spans="68:68" customFormat="1">
      <c r="BP60248" s="90"/>
    </row>
    <row r="60249" spans="68:68" customFormat="1">
      <c r="BP60249" s="90"/>
    </row>
    <row r="60250" spans="68:68" customFormat="1">
      <c r="BP60250" s="90"/>
    </row>
    <row r="60251" spans="68:68" customFormat="1">
      <c r="BP60251" s="90"/>
    </row>
    <row r="60252" spans="68:68" customFormat="1">
      <c r="BP60252" s="90"/>
    </row>
    <row r="60253" spans="68:68" customFormat="1">
      <c r="BP60253" s="90"/>
    </row>
    <row r="60254" spans="68:68" customFormat="1">
      <c r="BP60254" s="90"/>
    </row>
    <row r="60255" spans="68:68" customFormat="1">
      <c r="BP60255" s="90"/>
    </row>
    <row r="60256" spans="68:68" customFormat="1">
      <c r="BP60256" s="90"/>
    </row>
    <row r="60257" spans="68:68" customFormat="1">
      <c r="BP60257" s="90"/>
    </row>
    <row r="60258" spans="68:68" customFormat="1">
      <c r="BP60258" s="90"/>
    </row>
    <row r="60259" spans="68:68" customFormat="1">
      <c r="BP60259" s="90"/>
    </row>
    <row r="60260" spans="68:68" customFormat="1">
      <c r="BP60260" s="90"/>
    </row>
    <row r="60261" spans="68:68" customFormat="1">
      <c r="BP60261" s="90"/>
    </row>
    <row r="60262" spans="68:68" customFormat="1">
      <c r="BP60262" s="90"/>
    </row>
    <row r="60263" spans="68:68" customFormat="1">
      <c r="BP60263" s="90"/>
    </row>
    <row r="60264" spans="68:68" customFormat="1">
      <c r="BP60264" s="90"/>
    </row>
    <row r="60265" spans="68:68" customFormat="1">
      <c r="BP60265" s="90"/>
    </row>
    <row r="60266" spans="68:68" customFormat="1">
      <c r="BP60266" s="90"/>
    </row>
    <row r="60267" spans="68:68" customFormat="1">
      <c r="BP60267" s="90"/>
    </row>
    <row r="60268" spans="68:68" customFormat="1">
      <c r="BP60268" s="90"/>
    </row>
    <row r="60269" spans="68:68" customFormat="1">
      <c r="BP60269" s="90"/>
    </row>
    <row r="60270" spans="68:68" customFormat="1">
      <c r="BP60270" s="90"/>
    </row>
    <row r="60271" spans="68:68" customFormat="1">
      <c r="BP60271" s="90"/>
    </row>
    <row r="60272" spans="68:68" customFormat="1">
      <c r="BP60272" s="90"/>
    </row>
    <row r="60273" spans="68:68" customFormat="1">
      <c r="BP60273" s="90"/>
    </row>
    <row r="60274" spans="68:68" customFormat="1">
      <c r="BP60274" s="90"/>
    </row>
    <row r="60275" spans="68:68" customFormat="1">
      <c r="BP60275" s="90"/>
    </row>
    <row r="60276" spans="68:68" customFormat="1">
      <c r="BP60276" s="90"/>
    </row>
    <row r="60277" spans="68:68" customFormat="1">
      <c r="BP60277" s="90"/>
    </row>
    <row r="60278" spans="68:68" customFormat="1">
      <c r="BP60278" s="90"/>
    </row>
    <row r="60279" spans="68:68" customFormat="1">
      <c r="BP60279" s="90"/>
    </row>
    <row r="60280" spans="68:68" customFormat="1">
      <c r="BP60280" s="90"/>
    </row>
    <row r="60281" spans="68:68" customFormat="1">
      <c r="BP60281" s="90"/>
    </row>
    <row r="60282" spans="68:68" customFormat="1">
      <c r="BP60282" s="90"/>
    </row>
    <row r="60283" spans="68:68" customFormat="1">
      <c r="BP60283" s="90"/>
    </row>
    <row r="60284" spans="68:68" customFormat="1">
      <c r="BP60284" s="90"/>
    </row>
    <row r="60285" spans="68:68" customFormat="1">
      <c r="BP60285" s="90"/>
    </row>
    <row r="60286" spans="68:68" customFormat="1">
      <c r="BP60286" s="90"/>
    </row>
    <row r="60287" spans="68:68" customFormat="1">
      <c r="BP60287" s="90"/>
    </row>
    <row r="60288" spans="68:68" customFormat="1">
      <c r="BP60288" s="90"/>
    </row>
    <row r="60289" spans="68:68" customFormat="1">
      <c r="BP60289" s="90"/>
    </row>
    <row r="60290" spans="68:68" customFormat="1">
      <c r="BP60290" s="90"/>
    </row>
    <row r="60291" spans="68:68" customFormat="1">
      <c r="BP60291" s="90"/>
    </row>
    <row r="60292" spans="68:68" customFormat="1">
      <c r="BP60292" s="90"/>
    </row>
    <row r="60293" spans="68:68" customFormat="1">
      <c r="BP60293" s="90"/>
    </row>
    <row r="60294" spans="68:68" customFormat="1">
      <c r="BP60294" s="90"/>
    </row>
    <row r="60295" spans="68:68" customFormat="1">
      <c r="BP60295" s="90"/>
    </row>
    <row r="60296" spans="68:68" customFormat="1">
      <c r="BP60296" s="90"/>
    </row>
    <row r="60297" spans="68:68" customFormat="1">
      <c r="BP60297" s="90"/>
    </row>
    <row r="60298" spans="68:68" customFormat="1">
      <c r="BP60298" s="90"/>
    </row>
    <row r="60299" spans="68:68" customFormat="1">
      <c r="BP60299" s="90"/>
    </row>
    <row r="60300" spans="68:68" customFormat="1">
      <c r="BP60300" s="90"/>
    </row>
    <row r="60301" spans="68:68" customFormat="1">
      <c r="BP60301" s="90"/>
    </row>
    <row r="60302" spans="68:68" customFormat="1">
      <c r="BP60302" s="90"/>
    </row>
    <row r="60303" spans="68:68" customFormat="1">
      <c r="BP60303" s="90"/>
    </row>
    <row r="60304" spans="68:68" customFormat="1">
      <c r="BP60304" s="90"/>
    </row>
    <row r="60305" spans="68:68" customFormat="1">
      <c r="BP60305" s="90"/>
    </row>
    <row r="60306" spans="68:68" customFormat="1">
      <c r="BP60306" s="90"/>
    </row>
    <row r="60307" spans="68:68" customFormat="1">
      <c r="BP60307" s="90"/>
    </row>
    <row r="60308" spans="68:68" customFormat="1">
      <c r="BP60308" s="90"/>
    </row>
    <row r="60309" spans="68:68" customFormat="1">
      <c r="BP60309" s="90"/>
    </row>
    <row r="60310" spans="68:68" customFormat="1">
      <c r="BP60310" s="90"/>
    </row>
    <row r="60311" spans="68:68" customFormat="1">
      <c r="BP60311" s="90"/>
    </row>
    <row r="60312" spans="68:68" customFormat="1">
      <c r="BP60312" s="90"/>
    </row>
    <row r="60313" spans="68:68" customFormat="1">
      <c r="BP60313" s="90"/>
    </row>
    <row r="60314" spans="68:68" customFormat="1">
      <c r="BP60314" s="90"/>
    </row>
    <row r="60315" spans="68:68" customFormat="1">
      <c r="BP60315" s="90"/>
    </row>
    <row r="60316" spans="68:68" customFormat="1">
      <c r="BP60316" s="90"/>
    </row>
    <row r="60317" spans="68:68" customFormat="1">
      <c r="BP60317" s="90"/>
    </row>
    <row r="60318" spans="68:68" customFormat="1">
      <c r="BP60318" s="90"/>
    </row>
    <row r="60319" spans="68:68" customFormat="1">
      <c r="BP60319" s="90"/>
    </row>
    <row r="60320" spans="68:68" customFormat="1">
      <c r="BP60320" s="90"/>
    </row>
    <row r="60321" spans="68:68" customFormat="1">
      <c r="BP60321" s="90"/>
    </row>
    <row r="60322" spans="68:68" customFormat="1">
      <c r="BP60322" s="90"/>
    </row>
    <row r="60323" spans="68:68" customFormat="1">
      <c r="BP60323" s="90"/>
    </row>
    <row r="60324" spans="68:68" customFormat="1">
      <c r="BP60324" s="90"/>
    </row>
    <row r="60325" spans="68:68" customFormat="1">
      <c r="BP60325" s="90"/>
    </row>
    <row r="60326" spans="68:68" customFormat="1">
      <c r="BP60326" s="90"/>
    </row>
    <row r="60327" spans="68:68" customFormat="1">
      <c r="BP60327" s="90"/>
    </row>
    <row r="60328" spans="68:68" customFormat="1">
      <c r="BP60328" s="90"/>
    </row>
    <row r="60329" spans="68:68" customFormat="1">
      <c r="BP60329" s="90"/>
    </row>
    <row r="60330" spans="68:68" customFormat="1">
      <c r="BP60330" s="90"/>
    </row>
    <row r="60331" spans="68:68" customFormat="1">
      <c r="BP60331" s="90"/>
    </row>
    <row r="60332" spans="68:68" customFormat="1">
      <c r="BP60332" s="90"/>
    </row>
    <row r="60333" spans="68:68" customFormat="1">
      <c r="BP60333" s="90"/>
    </row>
    <row r="60334" spans="68:68" customFormat="1">
      <c r="BP60334" s="90"/>
    </row>
    <row r="60335" spans="68:68" customFormat="1">
      <c r="BP60335" s="90"/>
    </row>
    <row r="60336" spans="68:68" customFormat="1">
      <c r="BP60336" s="90"/>
    </row>
    <row r="60337" spans="68:68" customFormat="1">
      <c r="BP60337" s="90"/>
    </row>
    <row r="60338" spans="68:68" customFormat="1">
      <c r="BP60338" s="90"/>
    </row>
    <row r="60339" spans="68:68" customFormat="1">
      <c r="BP60339" s="90"/>
    </row>
    <row r="60340" spans="68:68" customFormat="1">
      <c r="BP60340" s="90"/>
    </row>
    <row r="60341" spans="68:68" customFormat="1">
      <c r="BP60341" s="90"/>
    </row>
    <row r="60342" spans="68:68" customFormat="1">
      <c r="BP60342" s="90"/>
    </row>
    <row r="60343" spans="68:68" customFormat="1">
      <c r="BP60343" s="90"/>
    </row>
    <row r="60344" spans="68:68" customFormat="1">
      <c r="BP60344" s="90"/>
    </row>
    <row r="60345" spans="68:68" customFormat="1">
      <c r="BP60345" s="90"/>
    </row>
    <row r="60346" spans="68:68" customFormat="1">
      <c r="BP60346" s="90"/>
    </row>
    <row r="60347" spans="68:68" customFormat="1">
      <c r="BP60347" s="90"/>
    </row>
    <row r="60348" spans="68:68" customFormat="1">
      <c r="BP60348" s="90"/>
    </row>
    <row r="60349" spans="68:68" customFormat="1">
      <c r="BP60349" s="90"/>
    </row>
    <row r="60350" spans="68:68" customFormat="1">
      <c r="BP60350" s="90"/>
    </row>
    <row r="60351" spans="68:68" customFormat="1">
      <c r="BP60351" s="90"/>
    </row>
    <row r="60352" spans="68:68" customFormat="1">
      <c r="BP60352" s="90"/>
    </row>
    <row r="60353" spans="68:68" customFormat="1">
      <c r="BP60353" s="90"/>
    </row>
    <row r="60354" spans="68:68" customFormat="1">
      <c r="BP60354" s="90"/>
    </row>
    <row r="60355" spans="68:68" customFormat="1">
      <c r="BP60355" s="90"/>
    </row>
    <row r="60356" spans="68:68" customFormat="1">
      <c r="BP60356" s="90"/>
    </row>
    <row r="60357" spans="68:68" customFormat="1">
      <c r="BP60357" s="90"/>
    </row>
    <row r="60358" spans="68:68" customFormat="1">
      <c r="BP60358" s="90"/>
    </row>
    <row r="60359" spans="68:68" customFormat="1">
      <c r="BP60359" s="90"/>
    </row>
    <row r="60360" spans="68:68" customFormat="1">
      <c r="BP60360" s="90"/>
    </row>
    <row r="60361" spans="68:68" customFormat="1">
      <c r="BP60361" s="90"/>
    </row>
    <row r="60362" spans="68:68" customFormat="1">
      <c r="BP60362" s="90"/>
    </row>
    <row r="60363" spans="68:68" customFormat="1">
      <c r="BP60363" s="90"/>
    </row>
    <row r="60364" spans="68:68" customFormat="1">
      <c r="BP60364" s="90"/>
    </row>
    <row r="60365" spans="68:68" customFormat="1">
      <c r="BP60365" s="90"/>
    </row>
    <row r="60366" spans="68:68" customFormat="1">
      <c r="BP60366" s="90"/>
    </row>
    <row r="60367" spans="68:68" customFormat="1">
      <c r="BP60367" s="90"/>
    </row>
    <row r="60368" spans="68:68" customFormat="1">
      <c r="BP60368" s="90"/>
    </row>
    <row r="60369" spans="68:68" customFormat="1">
      <c r="BP60369" s="90"/>
    </row>
    <row r="60370" spans="68:68" customFormat="1">
      <c r="BP60370" s="90"/>
    </row>
    <row r="60371" spans="68:68" customFormat="1">
      <c r="BP60371" s="90"/>
    </row>
    <row r="60372" spans="68:68" customFormat="1">
      <c r="BP60372" s="90"/>
    </row>
    <row r="60373" spans="68:68" customFormat="1">
      <c r="BP60373" s="90"/>
    </row>
    <row r="60374" spans="68:68" customFormat="1">
      <c r="BP60374" s="90"/>
    </row>
    <row r="60375" spans="68:68" customFormat="1">
      <c r="BP60375" s="90"/>
    </row>
    <row r="60376" spans="68:68" customFormat="1">
      <c r="BP60376" s="90"/>
    </row>
    <row r="60377" spans="68:68" customFormat="1">
      <c r="BP60377" s="90"/>
    </row>
    <row r="60378" spans="68:68" customFormat="1">
      <c r="BP60378" s="90"/>
    </row>
    <row r="60379" spans="68:68" customFormat="1">
      <c r="BP60379" s="90"/>
    </row>
    <row r="60380" spans="68:68" customFormat="1">
      <c r="BP60380" s="90"/>
    </row>
    <row r="60381" spans="68:68" customFormat="1">
      <c r="BP60381" s="90"/>
    </row>
    <row r="60382" spans="68:68" customFormat="1">
      <c r="BP60382" s="90"/>
    </row>
    <row r="60383" spans="68:68" customFormat="1">
      <c r="BP60383" s="90"/>
    </row>
    <row r="60384" spans="68:68" customFormat="1">
      <c r="BP60384" s="90"/>
    </row>
    <row r="60385" spans="68:68" customFormat="1">
      <c r="BP60385" s="90"/>
    </row>
    <row r="60386" spans="68:68" customFormat="1">
      <c r="BP60386" s="90"/>
    </row>
    <row r="60387" spans="68:68" customFormat="1">
      <c r="BP60387" s="90"/>
    </row>
    <row r="60388" spans="68:68" customFormat="1">
      <c r="BP60388" s="90"/>
    </row>
    <row r="60389" spans="68:68" customFormat="1">
      <c r="BP60389" s="90"/>
    </row>
    <row r="60390" spans="68:68" customFormat="1">
      <c r="BP60390" s="90"/>
    </row>
    <row r="60391" spans="68:68" customFormat="1">
      <c r="BP60391" s="90"/>
    </row>
    <row r="60392" spans="68:68" customFormat="1">
      <c r="BP60392" s="90"/>
    </row>
    <row r="60393" spans="68:68" customFormat="1">
      <c r="BP60393" s="90"/>
    </row>
    <row r="60394" spans="68:68" customFormat="1">
      <c r="BP60394" s="90"/>
    </row>
    <row r="60395" spans="68:68" customFormat="1">
      <c r="BP60395" s="90"/>
    </row>
    <row r="60396" spans="68:68" customFormat="1">
      <c r="BP60396" s="90"/>
    </row>
    <row r="60397" spans="68:68" customFormat="1">
      <c r="BP60397" s="90"/>
    </row>
    <row r="60398" spans="68:68" customFormat="1">
      <c r="BP60398" s="90"/>
    </row>
    <row r="60399" spans="68:68" customFormat="1">
      <c r="BP60399" s="90"/>
    </row>
    <row r="60400" spans="68:68" customFormat="1">
      <c r="BP60400" s="90"/>
    </row>
    <row r="60401" spans="68:68" customFormat="1">
      <c r="BP60401" s="90"/>
    </row>
    <row r="60402" spans="68:68" customFormat="1">
      <c r="BP60402" s="90"/>
    </row>
    <row r="60403" spans="68:68" customFormat="1">
      <c r="BP60403" s="90"/>
    </row>
    <row r="60404" spans="68:68" customFormat="1">
      <c r="BP60404" s="90"/>
    </row>
    <row r="60405" spans="68:68" customFormat="1">
      <c r="BP60405" s="90"/>
    </row>
    <row r="60406" spans="68:68" customFormat="1">
      <c r="BP60406" s="90"/>
    </row>
    <row r="60407" spans="68:68" customFormat="1">
      <c r="BP60407" s="90"/>
    </row>
    <row r="60408" spans="68:68" customFormat="1">
      <c r="BP60408" s="90"/>
    </row>
    <row r="60409" spans="68:68" customFormat="1">
      <c r="BP60409" s="90"/>
    </row>
    <row r="60410" spans="68:68" customFormat="1">
      <c r="BP60410" s="90"/>
    </row>
    <row r="60411" spans="68:68" customFormat="1">
      <c r="BP60411" s="90"/>
    </row>
    <row r="60412" spans="68:68" customFormat="1">
      <c r="BP60412" s="90"/>
    </row>
    <row r="60413" spans="68:68" customFormat="1">
      <c r="BP60413" s="90"/>
    </row>
    <row r="60414" spans="68:68" customFormat="1">
      <c r="BP60414" s="90"/>
    </row>
    <row r="60415" spans="68:68" customFormat="1">
      <c r="BP60415" s="90"/>
    </row>
    <row r="60416" spans="68:68" customFormat="1">
      <c r="BP60416" s="90"/>
    </row>
    <row r="60417" spans="68:68" customFormat="1">
      <c r="BP60417" s="90"/>
    </row>
    <row r="60418" spans="68:68" customFormat="1">
      <c r="BP60418" s="90"/>
    </row>
    <row r="60419" spans="68:68" customFormat="1">
      <c r="BP60419" s="90"/>
    </row>
    <row r="60420" spans="68:68" customFormat="1">
      <c r="BP60420" s="90"/>
    </row>
    <row r="60421" spans="68:68" customFormat="1">
      <c r="BP60421" s="90"/>
    </row>
    <row r="60422" spans="68:68" customFormat="1">
      <c r="BP60422" s="90"/>
    </row>
    <row r="60423" spans="68:68" customFormat="1">
      <c r="BP60423" s="90"/>
    </row>
    <row r="60424" spans="68:68" customFormat="1">
      <c r="BP60424" s="90"/>
    </row>
    <row r="60425" spans="68:68" customFormat="1">
      <c r="BP60425" s="90"/>
    </row>
    <row r="60426" spans="68:68" customFormat="1">
      <c r="BP60426" s="90"/>
    </row>
    <row r="60427" spans="68:68" customFormat="1">
      <c r="BP60427" s="90"/>
    </row>
    <row r="60428" spans="68:68" customFormat="1">
      <c r="BP60428" s="90"/>
    </row>
    <row r="60429" spans="68:68" customFormat="1">
      <c r="BP60429" s="90"/>
    </row>
    <row r="60430" spans="68:68" customFormat="1">
      <c r="BP60430" s="90"/>
    </row>
    <row r="60431" spans="68:68" customFormat="1">
      <c r="BP60431" s="90"/>
    </row>
    <row r="60432" spans="68:68" customFormat="1">
      <c r="BP60432" s="90"/>
    </row>
    <row r="60433" spans="68:68" customFormat="1">
      <c r="BP60433" s="90"/>
    </row>
    <row r="60434" spans="68:68" customFormat="1">
      <c r="BP60434" s="90"/>
    </row>
    <row r="60435" spans="68:68" customFormat="1">
      <c r="BP60435" s="90"/>
    </row>
    <row r="60436" spans="68:68" customFormat="1">
      <c r="BP60436" s="90"/>
    </row>
    <row r="60437" spans="68:68" customFormat="1">
      <c r="BP60437" s="90"/>
    </row>
    <row r="60438" spans="68:68" customFormat="1">
      <c r="BP60438" s="90"/>
    </row>
    <row r="60439" spans="68:68" customFormat="1">
      <c r="BP60439" s="90"/>
    </row>
    <row r="60440" spans="68:68" customFormat="1">
      <c r="BP60440" s="90"/>
    </row>
    <row r="60441" spans="68:68" customFormat="1">
      <c r="BP60441" s="90"/>
    </row>
    <row r="60442" spans="68:68" customFormat="1">
      <c r="BP60442" s="90"/>
    </row>
    <row r="60443" spans="68:68" customFormat="1">
      <c r="BP60443" s="90"/>
    </row>
    <row r="60444" spans="68:68" customFormat="1">
      <c r="BP60444" s="90"/>
    </row>
    <row r="60445" spans="68:68" customFormat="1">
      <c r="BP60445" s="90"/>
    </row>
    <row r="60446" spans="68:68" customFormat="1">
      <c r="BP60446" s="90"/>
    </row>
    <row r="60447" spans="68:68" customFormat="1">
      <c r="BP60447" s="90"/>
    </row>
    <row r="60448" spans="68:68" customFormat="1">
      <c r="BP60448" s="90"/>
    </row>
    <row r="60449" spans="68:68" customFormat="1">
      <c r="BP60449" s="90"/>
    </row>
    <row r="60450" spans="68:68" customFormat="1">
      <c r="BP60450" s="90"/>
    </row>
    <row r="60451" spans="68:68" customFormat="1">
      <c r="BP60451" s="90"/>
    </row>
    <row r="60452" spans="68:68" customFormat="1">
      <c r="BP60452" s="90"/>
    </row>
    <row r="60453" spans="68:68" customFormat="1">
      <c r="BP60453" s="90"/>
    </row>
    <row r="60454" spans="68:68" customFormat="1">
      <c r="BP60454" s="90"/>
    </row>
    <row r="60455" spans="68:68" customFormat="1">
      <c r="BP60455" s="90"/>
    </row>
    <row r="60456" spans="68:68" customFormat="1">
      <c r="BP60456" s="90"/>
    </row>
    <row r="60457" spans="68:68" customFormat="1">
      <c r="BP60457" s="90"/>
    </row>
    <row r="60458" spans="68:68" customFormat="1">
      <c r="BP60458" s="90"/>
    </row>
    <row r="60459" spans="68:68" customFormat="1">
      <c r="BP60459" s="90"/>
    </row>
    <row r="60460" spans="68:68" customFormat="1">
      <c r="BP60460" s="90"/>
    </row>
    <row r="60461" spans="68:68" customFormat="1">
      <c r="BP60461" s="90"/>
    </row>
    <row r="60462" spans="68:68" customFormat="1">
      <c r="BP60462" s="90"/>
    </row>
    <row r="60463" spans="68:68" customFormat="1">
      <c r="BP60463" s="90"/>
    </row>
    <row r="60464" spans="68:68" customFormat="1">
      <c r="BP60464" s="90"/>
    </row>
    <row r="60465" spans="68:68" customFormat="1">
      <c r="BP60465" s="90"/>
    </row>
    <row r="60466" spans="68:68" customFormat="1">
      <c r="BP60466" s="90"/>
    </row>
    <row r="60467" spans="68:68" customFormat="1">
      <c r="BP60467" s="90"/>
    </row>
    <row r="60468" spans="68:68" customFormat="1">
      <c r="BP60468" s="90"/>
    </row>
    <row r="60469" spans="68:68" customFormat="1">
      <c r="BP60469" s="90"/>
    </row>
    <row r="60470" spans="68:68" customFormat="1">
      <c r="BP60470" s="90"/>
    </row>
    <row r="60471" spans="68:68" customFormat="1">
      <c r="BP60471" s="90"/>
    </row>
    <row r="60472" spans="68:68" customFormat="1">
      <c r="BP60472" s="90"/>
    </row>
    <row r="60473" spans="68:68" customFormat="1">
      <c r="BP60473" s="90"/>
    </row>
    <row r="60474" spans="68:68" customFormat="1">
      <c r="BP60474" s="90"/>
    </row>
    <row r="60475" spans="68:68" customFormat="1">
      <c r="BP60475" s="90"/>
    </row>
    <row r="60476" spans="68:68" customFormat="1">
      <c r="BP60476" s="90"/>
    </row>
    <row r="60477" spans="68:68" customFormat="1">
      <c r="BP60477" s="90"/>
    </row>
    <row r="60478" spans="68:68" customFormat="1">
      <c r="BP60478" s="90"/>
    </row>
    <row r="60479" spans="68:68" customFormat="1">
      <c r="BP60479" s="90"/>
    </row>
    <row r="60480" spans="68:68" customFormat="1">
      <c r="BP60480" s="90"/>
    </row>
    <row r="60481" spans="68:68" customFormat="1">
      <c r="BP60481" s="90"/>
    </row>
    <row r="60482" spans="68:68" customFormat="1">
      <c r="BP60482" s="90"/>
    </row>
    <row r="60483" spans="68:68" customFormat="1">
      <c r="BP60483" s="90"/>
    </row>
    <row r="60484" spans="68:68" customFormat="1">
      <c r="BP60484" s="90"/>
    </row>
    <row r="60485" spans="68:68" customFormat="1">
      <c r="BP60485" s="90"/>
    </row>
    <row r="60486" spans="68:68" customFormat="1">
      <c r="BP60486" s="90"/>
    </row>
    <row r="60487" spans="68:68" customFormat="1">
      <c r="BP60487" s="90"/>
    </row>
    <row r="60488" spans="68:68" customFormat="1">
      <c r="BP60488" s="90"/>
    </row>
    <row r="60489" spans="68:68" customFormat="1">
      <c r="BP60489" s="90"/>
    </row>
    <row r="60490" spans="68:68" customFormat="1">
      <c r="BP60490" s="90"/>
    </row>
    <row r="60491" spans="68:68" customFormat="1">
      <c r="BP60491" s="90"/>
    </row>
    <row r="60492" spans="68:68" customFormat="1">
      <c r="BP60492" s="90"/>
    </row>
    <row r="60493" spans="68:68" customFormat="1">
      <c r="BP60493" s="90"/>
    </row>
    <row r="60494" spans="68:68" customFormat="1">
      <c r="BP60494" s="90"/>
    </row>
    <row r="60495" spans="68:68" customFormat="1">
      <c r="BP60495" s="90"/>
    </row>
    <row r="60496" spans="68:68" customFormat="1">
      <c r="BP60496" s="90"/>
    </row>
    <row r="60497" spans="68:68" customFormat="1">
      <c r="BP60497" s="90"/>
    </row>
    <row r="60498" spans="68:68" customFormat="1">
      <c r="BP60498" s="90"/>
    </row>
    <row r="60499" spans="68:68" customFormat="1">
      <c r="BP60499" s="90"/>
    </row>
    <row r="60500" spans="68:68" customFormat="1">
      <c r="BP60500" s="90"/>
    </row>
    <row r="60501" spans="68:68" customFormat="1">
      <c r="BP60501" s="90"/>
    </row>
    <row r="60502" spans="68:68" customFormat="1">
      <c r="BP60502" s="90"/>
    </row>
    <row r="60503" spans="68:68" customFormat="1">
      <c r="BP60503" s="90"/>
    </row>
    <row r="60504" spans="68:68" customFormat="1">
      <c r="BP60504" s="90"/>
    </row>
    <row r="60505" spans="68:68" customFormat="1">
      <c r="BP60505" s="90"/>
    </row>
    <row r="60506" spans="68:68" customFormat="1">
      <c r="BP60506" s="90"/>
    </row>
    <row r="60507" spans="68:68" customFormat="1">
      <c r="BP60507" s="90"/>
    </row>
    <row r="60508" spans="68:68" customFormat="1">
      <c r="BP60508" s="90"/>
    </row>
    <row r="60509" spans="68:68" customFormat="1">
      <c r="BP60509" s="90"/>
    </row>
    <row r="60510" spans="68:68" customFormat="1">
      <c r="BP60510" s="90"/>
    </row>
    <row r="60511" spans="68:68" customFormat="1">
      <c r="BP60511" s="90"/>
    </row>
    <row r="60512" spans="68:68" customFormat="1">
      <c r="BP60512" s="90"/>
    </row>
    <row r="60513" spans="68:68" customFormat="1">
      <c r="BP60513" s="90"/>
    </row>
    <row r="60514" spans="68:68" customFormat="1">
      <c r="BP60514" s="90"/>
    </row>
    <row r="60515" spans="68:68" customFormat="1">
      <c r="BP60515" s="90"/>
    </row>
    <row r="60516" spans="68:68" customFormat="1">
      <c r="BP60516" s="90"/>
    </row>
    <row r="60517" spans="68:68" customFormat="1">
      <c r="BP60517" s="90"/>
    </row>
    <row r="60518" spans="68:68" customFormat="1">
      <c r="BP60518" s="90"/>
    </row>
    <row r="60519" spans="68:68" customFormat="1">
      <c r="BP60519" s="90"/>
    </row>
    <row r="60520" spans="68:68" customFormat="1">
      <c r="BP60520" s="90"/>
    </row>
    <row r="60521" spans="68:68" customFormat="1">
      <c r="BP60521" s="90"/>
    </row>
    <row r="60522" spans="68:68" customFormat="1">
      <c r="BP60522" s="90"/>
    </row>
    <row r="60523" spans="68:68" customFormat="1">
      <c r="BP60523" s="90"/>
    </row>
    <row r="60524" spans="68:68" customFormat="1">
      <c r="BP60524" s="90"/>
    </row>
    <row r="60525" spans="68:68" customFormat="1">
      <c r="BP60525" s="90"/>
    </row>
    <row r="60526" spans="68:68" customFormat="1">
      <c r="BP60526" s="90"/>
    </row>
    <row r="60527" spans="68:68" customFormat="1">
      <c r="BP60527" s="90"/>
    </row>
    <row r="60528" spans="68:68" customFormat="1">
      <c r="BP60528" s="90"/>
    </row>
    <row r="60529" spans="68:68" customFormat="1">
      <c r="BP60529" s="90"/>
    </row>
    <row r="60530" spans="68:68" customFormat="1">
      <c r="BP60530" s="90"/>
    </row>
    <row r="60531" spans="68:68" customFormat="1">
      <c r="BP60531" s="90"/>
    </row>
    <row r="60532" spans="68:68" customFormat="1">
      <c r="BP60532" s="90"/>
    </row>
    <row r="60533" spans="68:68" customFormat="1">
      <c r="BP60533" s="90"/>
    </row>
    <row r="60534" spans="68:68" customFormat="1">
      <c r="BP60534" s="90"/>
    </row>
    <row r="60535" spans="68:68" customFormat="1">
      <c r="BP60535" s="90"/>
    </row>
    <row r="60536" spans="68:68" customFormat="1">
      <c r="BP60536" s="90"/>
    </row>
    <row r="60537" spans="68:68" customFormat="1">
      <c r="BP60537" s="90"/>
    </row>
    <row r="60538" spans="68:68" customFormat="1">
      <c r="BP60538" s="90"/>
    </row>
    <row r="60539" spans="68:68" customFormat="1">
      <c r="BP60539" s="90"/>
    </row>
    <row r="60540" spans="68:68" customFormat="1">
      <c r="BP60540" s="90"/>
    </row>
    <row r="60541" spans="68:68" customFormat="1">
      <c r="BP60541" s="90"/>
    </row>
    <row r="60542" spans="68:68" customFormat="1">
      <c r="BP60542" s="90"/>
    </row>
    <row r="60543" spans="68:68" customFormat="1">
      <c r="BP60543" s="90"/>
    </row>
    <row r="60544" spans="68:68" customFormat="1">
      <c r="BP60544" s="90"/>
    </row>
    <row r="60545" spans="68:68" customFormat="1">
      <c r="BP60545" s="90"/>
    </row>
    <row r="60546" spans="68:68" customFormat="1">
      <c r="BP60546" s="90"/>
    </row>
    <row r="60547" spans="68:68" customFormat="1">
      <c r="BP60547" s="90"/>
    </row>
    <row r="60548" spans="68:68" customFormat="1">
      <c r="BP60548" s="90"/>
    </row>
    <row r="60549" spans="68:68" customFormat="1">
      <c r="BP60549" s="90"/>
    </row>
    <row r="60550" spans="68:68" customFormat="1">
      <c r="BP60550" s="90"/>
    </row>
    <row r="60551" spans="68:68" customFormat="1">
      <c r="BP60551" s="90"/>
    </row>
    <row r="60552" spans="68:68" customFormat="1">
      <c r="BP60552" s="90"/>
    </row>
    <row r="60553" spans="68:68" customFormat="1">
      <c r="BP60553" s="90"/>
    </row>
    <row r="60554" spans="68:68" customFormat="1">
      <c r="BP60554" s="90"/>
    </row>
    <row r="60555" spans="68:68" customFormat="1">
      <c r="BP60555" s="90"/>
    </row>
    <row r="60556" spans="68:68" customFormat="1">
      <c r="BP60556" s="90"/>
    </row>
    <row r="60557" spans="68:68" customFormat="1">
      <c r="BP60557" s="90"/>
    </row>
    <row r="60558" spans="68:68" customFormat="1">
      <c r="BP60558" s="90"/>
    </row>
    <row r="60559" spans="68:68" customFormat="1">
      <c r="BP60559" s="90"/>
    </row>
    <row r="60560" spans="68:68" customFormat="1">
      <c r="BP60560" s="90"/>
    </row>
    <row r="60561" spans="68:68" customFormat="1">
      <c r="BP60561" s="90"/>
    </row>
    <row r="60562" spans="68:68" customFormat="1">
      <c r="BP60562" s="90"/>
    </row>
    <row r="60563" spans="68:68" customFormat="1">
      <c r="BP60563" s="90"/>
    </row>
    <row r="60564" spans="68:68" customFormat="1">
      <c r="BP60564" s="90"/>
    </row>
    <row r="60565" spans="68:68" customFormat="1">
      <c r="BP60565" s="90"/>
    </row>
    <row r="60566" spans="68:68" customFormat="1">
      <c r="BP60566" s="90"/>
    </row>
    <row r="60567" spans="68:68" customFormat="1">
      <c r="BP60567" s="90"/>
    </row>
    <row r="60568" spans="68:68" customFormat="1">
      <c r="BP60568" s="90"/>
    </row>
    <row r="60569" spans="68:68" customFormat="1">
      <c r="BP60569" s="90"/>
    </row>
    <row r="60570" spans="68:68" customFormat="1">
      <c r="BP60570" s="90"/>
    </row>
    <row r="60571" spans="68:68" customFormat="1">
      <c r="BP60571" s="90"/>
    </row>
    <row r="60572" spans="68:68" customFormat="1">
      <c r="BP60572" s="90"/>
    </row>
    <row r="60573" spans="68:68" customFormat="1">
      <c r="BP60573" s="90"/>
    </row>
    <row r="60574" spans="68:68" customFormat="1">
      <c r="BP60574" s="90"/>
    </row>
    <row r="60575" spans="68:68" customFormat="1">
      <c r="BP60575" s="90"/>
    </row>
    <row r="60576" spans="68:68" customFormat="1">
      <c r="BP60576" s="90"/>
    </row>
    <row r="60577" spans="68:68" customFormat="1">
      <c r="BP60577" s="90"/>
    </row>
    <row r="60578" spans="68:68" customFormat="1">
      <c r="BP60578" s="90"/>
    </row>
    <row r="60579" spans="68:68" customFormat="1">
      <c r="BP60579" s="90"/>
    </row>
    <row r="60580" spans="68:68" customFormat="1">
      <c r="BP60580" s="90"/>
    </row>
    <row r="60581" spans="68:68" customFormat="1">
      <c r="BP60581" s="90"/>
    </row>
    <row r="60582" spans="68:68" customFormat="1">
      <c r="BP60582" s="90"/>
    </row>
    <row r="60583" spans="68:68" customFormat="1">
      <c r="BP60583" s="90"/>
    </row>
    <row r="60584" spans="68:68" customFormat="1">
      <c r="BP60584" s="90"/>
    </row>
    <row r="60585" spans="68:68" customFormat="1">
      <c r="BP60585" s="90"/>
    </row>
    <row r="60586" spans="68:68" customFormat="1">
      <c r="BP60586" s="90"/>
    </row>
    <row r="60587" spans="68:68" customFormat="1">
      <c r="BP60587" s="90"/>
    </row>
    <row r="60588" spans="68:68" customFormat="1">
      <c r="BP60588" s="90"/>
    </row>
    <row r="60589" spans="68:68" customFormat="1">
      <c r="BP60589" s="90"/>
    </row>
    <row r="60590" spans="68:68" customFormat="1">
      <c r="BP60590" s="90"/>
    </row>
    <row r="60591" spans="68:68" customFormat="1">
      <c r="BP60591" s="90"/>
    </row>
    <row r="60592" spans="68:68" customFormat="1">
      <c r="BP60592" s="90"/>
    </row>
    <row r="60593" spans="68:68" customFormat="1">
      <c r="BP60593" s="90"/>
    </row>
    <row r="60594" spans="68:68" customFormat="1">
      <c r="BP60594" s="90"/>
    </row>
    <row r="60595" spans="68:68" customFormat="1">
      <c r="BP60595" s="90"/>
    </row>
    <row r="60596" spans="68:68" customFormat="1">
      <c r="BP60596" s="90"/>
    </row>
    <row r="60597" spans="68:68" customFormat="1">
      <c r="BP60597" s="90"/>
    </row>
    <row r="60598" spans="68:68" customFormat="1">
      <c r="BP60598" s="90"/>
    </row>
    <row r="60599" spans="68:68" customFormat="1">
      <c r="BP60599" s="90"/>
    </row>
    <row r="60600" spans="68:68" customFormat="1">
      <c r="BP60600" s="90"/>
    </row>
    <row r="60601" spans="68:68" customFormat="1">
      <c r="BP60601" s="90"/>
    </row>
    <row r="60602" spans="68:68" customFormat="1">
      <c r="BP60602" s="90"/>
    </row>
    <row r="60603" spans="68:68" customFormat="1">
      <c r="BP60603" s="90"/>
    </row>
    <row r="60604" spans="68:68" customFormat="1">
      <c r="BP60604" s="90"/>
    </row>
    <row r="60605" spans="68:68" customFormat="1">
      <c r="BP60605" s="90"/>
    </row>
    <row r="60606" spans="68:68" customFormat="1">
      <c r="BP60606" s="90"/>
    </row>
    <row r="60607" spans="68:68" customFormat="1">
      <c r="BP60607" s="90"/>
    </row>
    <row r="60608" spans="68:68" customFormat="1">
      <c r="BP60608" s="90"/>
    </row>
    <row r="60609" spans="68:68" customFormat="1">
      <c r="BP60609" s="90"/>
    </row>
    <row r="60610" spans="68:68" customFormat="1">
      <c r="BP60610" s="90"/>
    </row>
    <row r="60611" spans="68:68" customFormat="1">
      <c r="BP60611" s="90"/>
    </row>
    <row r="60612" spans="68:68" customFormat="1">
      <c r="BP60612" s="90"/>
    </row>
    <row r="60613" spans="68:68" customFormat="1">
      <c r="BP60613" s="90"/>
    </row>
    <row r="60614" spans="68:68" customFormat="1">
      <c r="BP60614" s="90"/>
    </row>
    <row r="60615" spans="68:68" customFormat="1">
      <c r="BP60615" s="90"/>
    </row>
    <row r="60616" spans="68:68" customFormat="1">
      <c r="BP60616" s="90"/>
    </row>
    <row r="60617" spans="68:68" customFormat="1">
      <c r="BP60617" s="90"/>
    </row>
    <row r="60618" spans="68:68" customFormat="1">
      <c r="BP60618" s="90"/>
    </row>
    <row r="60619" spans="68:68" customFormat="1">
      <c r="BP60619" s="90"/>
    </row>
    <row r="60620" spans="68:68" customFormat="1">
      <c r="BP60620" s="90"/>
    </row>
    <row r="60621" spans="68:68" customFormat="1">
      <c r="BP60621" s="90"/>
    </row>
    <row r="60622" spans="68:68" customFormat="1">
      <c r="BP60622" s="90"/>
    </row>
    <row r="60623" spans="68:68" customFormat="1">
      <c r="BP60623" s="90"/>
    </row>
    <row r="60624" spans="68:68" customFormat="1">
      <c r="BP60624" s="90"/>
    </row>
    <row r="60625" spans="68:68" customFormat="1">
      <c r="BP60625" s="90"/>
    </row>
    <row r="60626" spans="68:68" customFormat="1">
      <c r="BP60626" s="90"/>
    </row>
    <row r="60627" spans="68:68" customFormat="1">
      <c r="BP60627" s="90"/>
    </row>
    <row r="60628" spans="68:68" customFormat="1">
      <c r="BP60628" s="90"/>
    </row>
    <row r="60629" spans="68:68" customFormat="1">
      <c r="BP60629" s="90"/>
    </row>
    <row r="60630" spans="68:68" customFormat="1">
      <c r="BP60630" s="90"/>
    </row>
    <row r="60631" spans="68:68" customFormat="1">
      <c r="BP60631" s="90"/>
    </row>
    <row r="60632" spans="68:68" customFormat="1">
      <c r="BP60632" s="90"/>
    </row>
    <row r="60633" spans="68:68" customFormat="1">
      <c r="BP60633" s="90"/>
    </row>
    <row r="60634" spans="68:68" customFormat="1">
      <c r="BP60634" s="90"/>
    </row>
    <row r="60635" spans="68:68" customFormat="1">
      <c r="BP60635" s="90"/>
    </row>
    <row r="60636" spans="68:68" customFormat="1">
      <c r="BP60636" s="90"/>
    </row>
    <row r="60637" spans="68:68" customFormat="1">
      <c r="BP60637" s="90"/>
    </row>
    <row r="60638" spans="68:68" customFormat="1">
      <c r="BP60638" s="90"/>
    </row>
    <row r="60639" spans="68:68" customFormat="1">
      <c r="BP60639" s="90"/>
    </row>
    <row r="60640" spans="68:68" customFormat="1">
      <c r="BP60640" s="90"/>
    </row>
    <row r="60641" spans="68:68" customFormat="1">
      <c r="BP60641" s="90"/>
    </row>
    <row r="60642" spans="68:68" customFormat="1">
      <c r="BP60642" s="90"/>
    </row>
    <row r="60643" spans="68:68" customFormat="1">
      <c r="BP60643" s="90"/>
    </row>
    <row r="60644" spans="68:68" customFormat="1">
      <c r="BP60644" s="90"/>
    </row>
    <row r="60645" spans="68:68" customFormat="1">
      <c r="BP60645" s="90"/>
    </row>
    <row r="60646" spans="68:68" customFormat="1">
      <c r="BP60646" s="90"/>
    </row>
    <row r="60647" spans="68:68" customFormat="1">
      <c r="BP60647" s="90"/>
    </row>
    <row r="60648" spans="68:68" customFormat="1">
      <c r="BP60648" s="90"/>
    </row>
    <row r="60649" spans="68:68" customFormat="1">
      <c r="BP60649" s="90"/>
    </row>
    <row r="60650" spans="68:68" customFormat="1">
      <c r="BP60650" s="90"/>
    </row>
    <row r="60651" spans="68:68" customFormat="1">
      <c r="BP60651" s="90"/>
    </row>
    <row r="60652" spans="68:68" customFormat="1">
      <c r="BP60652" s="90"/>
    </row>
    <row r="60653" spans="68:68" customFormat="1">
      <c r="BP60653" s="90"/>
    </row>
    <row r="60654" spans="68:68" customFormat="1">
      <c r="BP60654" s="90"/>
    </row>
    <row r="60655" spans="68:68" customFormat="1">
      <c r="BP60655" s="90"/>
    </row>
    <row r="60656" spans="68:68" customFormat="1">
      <c r="BP60656" s="90"/>
    </row>
    <row r="60657" spans="68:68" customFormat="1">
      <c r="BP60657" s="90"/>
    </row>
    <row r="60658" spans="68:68" customFormat="1">
      <c r="BP60658" s="90"/>
    </row>
    <row r="60659" spans="68:68" customFormat="1">
      <c r="BP60659" s="90"/>
    </row>
    <row r="60660" spans="68:68" customFormat="1">
      <c r="BP60660" s="90"/>
    </row>
    <row r="60661" spans="68:68" customFormat="1">
      <c r="BP60661" s="90"/>
    </row>
    <row r="60662" spans="68:68" customFormat="1">
      <c r="BP60662" s="90"/>
    </row>
    <row r="60663" spans="68:68" customFormat="1">
      <c r="BP60663" s="90"/>
    </row>
    <row r="60664" spans="68:68" customFormat="1">
      <c r="BP60664" s="90"/>
    </row>
    <row r="60665" spans="68:68" customFormat="1">
      <c r="BP60665" s="90"/>
    </row>
    <row r="60666" spans="68:68" customFormat="1">
      <c r="BP60666" s="90"/>
    </row>
    <row r="60667" spans="68:68" customFormat="1">
      <c r="BP60667" s="90"/>
    </row>
    <row r="60668" spans="68:68" customFormat="1">
      <c r="BP60668" s="90"/>
    </row>
    <row r="60669" spans="68:68" customFormat="1">
      <c r="BP60669" s="90"/>
    </row>
    <row r="60670" spans="68:68" customFormat="1">
      <c r="BP60670" s="90"/>
    </row>
    <row r="60671" spans="68:68" customFormat="1">
      <c r="BP60671" s="90"/>
    </row>
    <row r="60672" spans="68:68" customFormat="1">
      <c r="BP60672" s="90"/>
    </row>
    <row r="60673" spans="68:68" customFormat="1">
      <c r="BP60673" s="90"/>
    </row>
    <row r="60674" spans="68:68" customFormat="1">
      <c r="BP60674" s="90"/>
    </row>
    <row r="60675" spans="68:68" customFormat="1">
      <c r="BP60675" s="90"/>
    </row>
    <row r="60676" spans="68:68" customFormat="1">
      <c r="BP60676" s="90"/>
    </row>
    <row r="60677" spans="68:68" customFormat="1">
      <c r="BP60677" s="90"/>
    </row>
    <row r="60678" spans="68:68" customFormat="1">
      <c r="BP60678" s="90"/>
    </row>
    <row r="60679" spans="68:68" customFormat="1">
      <c r="BP60679" s="90"/>
    </row>
    <row r="60680" spans="68:68" customFormat="1">
      <c r="BP60680" s="90"/>
    </row>
    <row r="60681" spans="68:68" customFormat="1">
      <c r="BP60681" s="90"/>
    </row>
    <row r="60682" spans="68:68" customFormat="1">
      <c r="BP60682" s="90"/>
    </row>
    <row r="60683" spans="68:68" customFormat="1">
      <c r="BP60683" s="90"/>
    </row>
    <row r="60684" spans="68:68" customFormat="1">
      <c r="BP60684" s="90"/>
    </row>
    <row r="60685" spans="68:68" customFormat="1">
      <c r="BP60685" s="90"/>
    </row>
    <row r="60686" spans="68:68" customFormat="1">
      <c r="BP60686" s="90"/>
    </row>
    <row r="60687" spans="68:68" customFormat="1">
      <c r="BP60687" s="90"/>
    </row>
    <row r="60688" spans="68:68" customFormat="1">
      <c r="BP60688" s="90"/>
    </row>
    <row r="60689" spans="68:68" customFormat="1">
      <c r="BP60689" s="90"/>
    </row>
    <row r="60690" spans="68:68" customFormat="1">
      <c r="BP60690" s="90"/>
    </row>
    <row r="60691" spans="68:68" customFormat="1">
      <c r="BP60691" s="90"/>
    </row>
    <row r="60692" spans="68:68" customFormat="1">
      <c r="BP60692" s="90"/>
    </row>
    <row r="60693" spans="68:68" customFormat="1">
      <c r="BP60693" s="90"/>
    </row>
    <row r="60694" spans="68:68" customFormat="1">
      <c r="BP60694" s="90"/>
    </row>
    <row r="60695" spans="68:68" customFormat="1">
      <c r="BP60695" s="90"/>
    </row>
    <row r="60696" spans="68:68" customFormat="1">
      <c r="BP60696" s="90"/>
    </row>
    <row r="60697" spans="68:68" customFormat="1">
      <c r="BP60697" s="90"/>
    </row>
    <row r="60698" spans="68:68" customFormat="1">
      <c r="BP60698" s="90"/>
    </row>
    <row r="60699" spans="68:68" customFormat="1">
      <c r="BP60699" s="90"/>
    </row>
    <row r="60700" spans="68:68" customFormat="1">
      <c r="BP60700" s="90"/>
    </row>
    <row r="60701" spans="68:68" customFormat="1">
      <c r="BP60701" s="90"/>
    </row>
    <row r="60702" spans="68:68" customFormat="1">
      <c r="BP60702" s="90"/>
    </row>
    <row r="60703" spans="68:68" customFormat="1">
      <c r="BP60703" s="90"/>
    </row>
    <row r="60704" spans="68:68" customFormat="1">
      <c r="BP60704" s="90"/>
    </row>
    <row r="60705" spans="68:68" customFormat="1">
      <c r="BP60705" s="90"/>
    </row>
    <row r="60706" spans="68:68" customFormat="1">
      <c r="BP60706" s="90"/>
    </row>
    <row r="60707" spans="68:68" customFormat="1">
      <c r="BP60707" s="90"/>
    </row>
    <row r="60708" spans="68:68" customFormat="1">
      <c r="BP60708" s="90"/>
    </row>
    <row r="60709" spans="68:68" customFormat="1">
      <c r="BP60709" s="90"/>
    </row>
    <row r="60710" spans="68:68" customFormat="1">
      <c r="BP60710" s="90"/>
    </row>
    <row r="60711" spans="68:68" customFormat="1">
      <c r="BP60711" s="90"/>
    </row>
    <row r="60712" spans="68:68" customFormat="1">
      <c r="BP60712" s="90"/>
    </row>
    <row r="60713" spans="68:68" customFormat="1">
      <c r="BP60713" s="90"/>
    </row>
    <row r="60714" spans="68:68" customFormat="1">
      <c r="BP60714" s="90"/>
    </row>
    <row r="60715" spans="68:68" customFormat="1">
      <c r="BP60715" s="90"/>
    </row>
    <row r="60716" spans="68:68" customFormat="1">
      <c r="BP60716" s="90"/>
    </row>
    <row r="60717" spans="68:68" customFormat="1">
      <c r="BP60717" s="90"/>
    </row>
    <row r="60718" spans="68:68" customFormat="1">
      <c r="BP60718" s="90"/>
    </row>
    <row r="60719" spans="68:68" customFormat="1">
      <c r="BP60719" s="90"/>
    </row>
    <row r="60720" spans="68:68" customFormat="1">
      <c r="BP60720" s="90"/>
    </row>
    <row r="60721" spans="68:68" customFormat="1">
      <c r="BP60721" s="90"/>
    </row>
    <row r="60722" spans="68:68" customFormat="1">
      <c r="BP60722" s="90"/>
    </row>
    <row r="60723" spans="68:68" customFormat="1">
      <c r="BP60723" s="90"/>
    </row>
    <row r="60724" spans="68:68" customFormat="1">
      <c r="BP60724" s="90"/>
    </row>
    <row r="60725" spans="68:68" customFormat="1">
      <c r="BP60725" s="90"/>
    </row>
    <row r="60726" spans="68:68" customFormat="1">
      <c r="BP60726" s="90"/>
    </row>
    <row r="60727" spans="68:68" customFormat="1">
      <c r="BP60727" s="90"/>
    </row>
    <row r="60728" spans="68:68" customFormat="1">
      <c r="BP60728" s="90"/>
    </row>
    <row r="60729" spans="68:68" customFormat="1">
      <c r="BP60729" s="90"/>
    </row>
    <row r="60730" spans="68:68" customFormat="1">
      <c r="BP60730" s="90"/>
    </row>
    <row r="60731" spans="68:68" customFormat="1">
      <c r="BP60731" s="90"/>
    </row>
    <row r="60732" spans="68:68" customFormat="1">
      <c r="BP60732" s="90"/>
    </row>
    <row r="60733" spans="68:68" customFormat="1">
      <c r="BP60733" s="90"/>
    </row>
    <row r="60734" spans="68:68" customFormat="1">
      <c r="BP60734" s="90"/>
    </row>
    <row r="60735" spans="68:68" customFormat="1">
      <c r="BP60735" s="90"/>
    </row>
    <row r="60736" spans="68:68" customFormat="1">
      <c r="BP60736" s="90"/>
    </row>
    <row r="60737" spans="68:68" customFormat="1">
      <c r="BP60737" s="90"/>
    </row>
    <row r="60738" spans="68:68" customFormat="1">
      <c r="BP60738" s="90"/>
    </row>
    <row r="60739" spans="68:68" customFormat="1">
      <c r="BP60739" s="90"/>
    </row>
    <row r="60740" spans="68:68" customFormat="1">
      <c r="BP60740" s="90"/>
    </row>
    <row r="60741" spans="68:68" customFormat="1">
      <c r="BP60741" s="90"/>
    </row>
    <row r="60742" spans="68:68" customFormat="1">
      <c r="BP60742" s="90"/>
    </row>
    <row r="60743" spans="68:68" customFormat="1">
      <c r="BP60743" s="90"/>
    </row>
    <row r="60744" spans="68:68" customFormat="1">
      <c r="BP60744" s="90"/>
    </row>
    <row r="60745" spans="68:68" customFormat="1">
      <c r="BP60745" s="90"/>
    </row>
    <row r="60746" spans="68:68" customFormat="1">
      <c r="BP60746" s="90"/>
    </row>
    <row r="60747" spans="68:68" customFormat="1">
      <c r="BP60747" s="90"/>
    </row>
    <row r="60748" spans="68:68" customFormat="1">
      <c r="BP60748" s="90"/>
    </row>
    <row r="60749" spans="68:68" customFormat="1">
      <c r="BP60749" s="90"/>
    </row>
    <row r="60750" spans="68:68" customFormat="1">
      <c r="BP60750" s="90"/>
    </row>
    <row r="60751" spans="68:68" customFormat="1">
      <c r="BP60751" s="90"/>
    </row>
    <row r="60752" spans="68:68" customFormat="1">
      <c r="BP60752" s="90"/>
    </row>
    <row r="60753" spans="68:68" customFormat="1">
      <c r="BP60753" s="90"/>
    </row>
    <row r="60754" spans="68:68" customFormat="1">
      <c r="BP60754" s="90"/>
    </row>
    <row r="60755" spans="68:68" customFormat="1">
      <c r="BP60755" s="90"/>
    </row>
    <row r="60756" spans="68:68" customFormat="1">
      <c r="BP60756" s="90"/>
    </row>
    <row r="60757" spans="68:68" customFormat="1">
      <c r="BP60757" s="90"/>
    </row>
    <row r="60758" spans="68:68" customFormat="1">
      <c r="BP60758" s="90"/>
    </row>
    <row r="60759" spans="68:68" customFormat="1">
      <c r="BP60759" s="90"/>
    </row>
    <row r="60760" spans="68:68" customFormat="1">
      <c r="BP60760" s="90"/>
    </row>
    <row r="60761" spans="68:68" customFormat="1">
      <c r="BP60761" s="90"/>
    </row>
    <row r="60762" spans="68:68" customFormat="1">
      <c r="BP60762" s="90"/>
    </row>
    <row r="60763" spans="68:68" customFormat="1">
      <c r="BP60763" s="90"/>
    </row>
    <row r="60764" spans="68:68" customFormat="1">
      <c r="BP60764" s="90"/>
    </row>
    <row r="60765" spans="68:68" customFormat="1">
      <c r="BP60765" s="90"/>
    </row>
    <row r="60766" spans="68:68" customFormat="1">
      <c r="BP60766" s="90"/>
    </row>
    <row r="60767" spans="68:68" customFormat="1">
      <c r="BP60767" s="90"/>
    </row>
    <row r="60768" spans="68:68" customFormat="1">
      <c r="BP60768" s="90"/>
    </row>
    <row r="60769" spans="68:68" customFormat="1">
      <c r="BP60769" s="90"/>
    </row>
    <row r="60770" spans="68:68" customFormat="1">
      <c r="BP60770" s="90"/>
    </row>
    <row r="60771" spans="68:68" customFormat="1">
      <c r="BP60771" s="90"/>
    </row>
    <row r="60772" spans="68:68" customFormat="1">
      <c r="BP60772" s="90"/>
    </row>
    <row r="60773" spans="68:68" customFormat="1">
      <c r="BP60773" s="90"/>
    </row>
    <row r="60774" spans="68:68" customFormat="1">
      <c r="BP60774" s="90"/>
    </row>
    <row r="60775" spans="68:68" customFormat="1">
      <c r="BP60775" s="90"/>
    </row>
    <row r="60776" spans="68:68" customFormat="1">
      <c r="BP60776" s="90"/>
    </row>
    <row r="60777" spans="68:68" customFormat="1">
      <c r="BP60777" s="90"/>
    </row>
    <row r="60778" spans="68:68" customFormat="1">
      <c r="BP60778" s="90"/>
    </row>
    <row r="60779" spans="68:68" customFormat="1">
      <c r="BP60779" s="90"/>
    </row>
    <row r="60780" spans="68:68" customFormat="1">
      <c r="BP60780" s="90"/>
    </row>
    <row r="60781" spans="68:68" customFormat="1">
      <c r="BP60781" s="90"/>
    </row>
    <row r="60782" spans="68:68" customFormat="1">
      <c r="BP60782" s="90"/>
    </row>
    <row r="60783" spans="68:68" customFormat="1">
      <c r="BP60783" s="90"/>
    </row>
    <row r="60784" spans="68:68" customFormat="1">
      <c r="BP60784" s="90"/>
    </row>
    <row r="60785" spans="68:68" customFormat="1">
      <c r="BP60785" s="90"/>
    </row>
    <row r="60786" spans="68:68" customFormat="1">
      <c r="BP60786" s="90"/>
    </row>
    <row r="60787" spans="68:68" customFormat="1">
      <c r="BP60787" s="90"/>
    </row>
    <row r="60788" spans="68:68" customFormat="1">
      <c r="BP60788" s="90"/>
    </row>
    <row r="60789" spans="68:68" customFormat="1">
      <c r="BP60789" s="90"/>
    </row>
    <row r="60790" spans="68:68" customFormat="1">
      <c r="BP60790" s="90"/>
    </row>
    <row r="60791" spans="68:68" customFormat="1">
      <c r="BP60791" s="90"/>
    </row>
    <row r="60792" spans="68:68" customFormat="1">
      <c r="BP60792" s="90"/>
    </row>
    <row r="60793" spans="68:68" customFormat="1">
      <c r="BP60793" s="90"/>
    </row>
    <row r="60794" spans="68:68" customFormat="1">
      <c r="BP60794" s="90"/>
    </row>
    <row r="60795" spans="68:68" customFormat="1">
      <c r="BP60795" s="90"/>
    </row>
    <row r="60796" spans="68:68" customFormat="1">
      <c r="BP60796" s="90"/>
    </row>
    <row r="60797" spans="68:68" customFormat="1">
      <c r="BP60797" s="90"/>
    </row>
    <row r="60798" spans="68:68" customFormat="1">
      <c r="BP60798" s="90"/>
    </row>
    <row r="60799" spans="68:68" customFormat="1">
      <c r="BP60799" s="90"/>
    </row>
    <row r="60800" spans="68:68" customFormat="1">
      <c r="BP60800" s="90"/>
    </row>
    <row r="60801" spans="68:68" customFormat="1">
      <c r="BP60801" s="90"/>
    </row>
    <row r="60802" spans="68:68" customFormat="1">
      <c r="BP60802" s="90"/>
    </row>
    <row r="60803" spans="68:68" customFormat="1">
      <c r="BP60803" s="90"/>
    </row>
    <row r="60804" spans="68:68" customFormat="1">
      <c r="BP60804" s="90"/>
    </row>
    <row r="60805" spans="68:68" customFormat="1">
      <c r="BP60805" s="90"/>
    </row>
    <row r="60806" spans="68:68" customFormat="1">
      <c r="BP60806" s="90"/>
    </row>
    <row r="60807" spans="68:68" customFormat="1">
      <c r="BP60807" s="90"/>
    </row>
    <row r="60808" spans="68:68" customFormat="1">
      <c r="BP60808" s="90"/>
    </row>
    <row r="60809" spans="68:68" customFormat="1">
      <c r="BP60809" s="90"/>
    </row>
    <row r="60810" spans="68:68" customFormat="1">
      <c r="BP60810" s="90"/>
    </row>
    <row r="60811" spans="68:68" customFormat="1">
      <c r="BP60811" s="90"/>
    </row>
    <row r="60812" spans="68:68" customFormat="1">
      <c r="BP60812" s="90"/>
    </row>
    <row r="60813" spans="68:68" customFormat="1">
      <c r="BP60813" s="90"/>
    </row>
    <row r="60814" spans="68:68" customFormat="1">
      <c r="BP60814" s="90"/>
    </row>
    <row r="60815" spans="68:68" customFormat="1">
      <c r="BP60815" s="90"/>
    </row>
    <row r="60816" spans="68:68" customFormat="1">
      <c r="BP60816" s="90"/>
    </row>
    <row r="60817" spans="68:68" customFormat="1">
      <c r="BP60817" s="90"/>
    </row>
    <row r="60818" spans="68:68" customFormat="1">
      <c r="BP60818" s="90"/>
    </row>
    <row r="60819" spans="68:68" customFormat="1">
      <c r="BP60819" s="90"/>
    </row>
    <row r="60820" spans="68:68" customFormat="1">
      <c r="BP60820" s="90"/>
    </row>
    <row r="60821" spans="68:68" customFormat="1">
      <c r="BP60821" s="90"/>
    </row>
    <row r="60822" spans="68:68" customFormat="1">
      <c r="BP60822" s="90"/>
    </row>
    <row r="60823" spans="68:68" customFormat="1">
      <c r="BP60823" s="90"/>
    </row>
    <row r="60824" spans="68:68" customFormat="1">
      <c r="BP60824" s="90"/>
    </row>
    <row r="60825" spans="68:68" customFormat="1">
      <c r="BP60825" s="90"/>
    </row>
    <row r="60826" spans="68:68" customFormat="1">
      <c r="BP60826" s="90"/>
    </row>
    <row r="60827" spans="68:68" customFormat="1">
      <c r="BP60827" s="90"/>
    </row>
    <row r="60828" spans="68:68" customFormat="1">
      <c r="BP60828" s="90"/>
    </row>
    <row r="60829" spans="68:68" customFormat="1">
      <c r="BP60829" s="90"/>
    </row>
    <row r="60830" spans="68:68" customFormat="1">
      <c r="BP60830" s="90"/>
    </row>
    <row r="60831" spans="68:68" customFormat="1">
      <c r="BP60831" s="90"/>
    </row>
    <row r="60832" spans="68:68" customFormat="1">
      <c r="BP60832" s="90"/>
    </row>
    <row r="60833" spans="68:68" customFormat="1">
      <c r="BP60833" s="90"/>
    </row>
    <row r="60834" spans="68:68" customFormat="1">
      <c r="BP60834" s="90"/>
    </row>
    <row r="60835" spans="68:68" customFormat="1">
      <c r="BP60835" s="90"/>
    </row>
    <row r="60836" spans="68:68" customFormat="1">
      <c r="BP60836" s="90"/>
    </row>
    <row r="60837" spans="68:68" customFormat="1">
      <c r="BP60837" s="90"/>
    </row>
    <row r="60838" spans="68:68" customFormat="1">
      <c r="BP60838" s="90"/>
    </row>
    <row r="60839" spans="68:68" customFormat="1">
      <c r="BP60839" s="90"/>
    </row>
    <row r="60840" spans="68:68" customFormat="1">
      <c r="BP60840" s="90"/>
    </row>
    <row r="60841" spans="68:68" customFormat="1">
      <c r="BP60841" s="90"/>
    </row>
    <row r="60842" spans="68:68" customFormat="1">
      <c r="BP60842" s="90"/>
    </row>
    <row r="60843" spans="68:68" customFormat="1">
      <c r="BP60843" s="90"/>
    </row>
    <row r="60844" spans="68:68" customFormat="1">
      <c r="BP60844" s="90"/>
    </row>
    <row r="60845" spans="68:68" customFormat="1">
      <c r="BP60845" s="90"/>
    </row>
    <row r="60846" spans="68:68" customFormat="1">
      <c r="BP60846" s="90"/>
    </row>
    <row r="60847" spans="68:68" customFormat="1">
      <c r="BP60847" s="90"/>
    </row>
    <row r="60848" spans="68:68" customFormat="1">
      <c r="BP60848" s="90"/>
    </row>
    <row r="60849" spans="68:68" customFormat="1">
      <c r="BP60849" s="90"/>
    </row>
    <row r="60850" spans="68:68" customFormat="1">
      <c r="BP60850" s="90"/>
    </row>
    <row r="60851" spans="68:68" customFormat="1">
      <c r="BP60851" s="90"/>
    </row>
    <row r="60852" spans="68:68" customFormat="1">
      <c r="BP60852" s="90"/>
    </row>
    <row r="60853" spans="68:68" customFormat="1">
      <c r="BP60853" s="90"/>
    </row>
    <row r="60854" spans="68:68" customFormat="1">
      <c r="BP60854" s="90"/>
    </row>
    <row r="60855" spans="68:68" customFormat="1">
      <c r="BP60855" s="90"/>
    </row>
    <row r="60856" spans="68:68" customFormat="1">
      <c r="BP60856" s="90"/>
    </row>
    <row r="60857" spans="68:68" customFormat="1">
      <c r="BP60857" s="90"/>
    </row>
    <row r="60858" spans="68:68" customFormat="1">
      <c r="BP60858" s="90"/>
    </row>
    <row r="60859" spans="68:68" customFormat="1">
      <c r="BP60859" s="90"/>
    </row>
    <row r="60860" spans="68:68" customFormat="1">
      <c r="BP60860" s="90"/>
    </row>
    <row r="60861" spans="68:68" customFormat="1">
      <c r="BP60861" s="90"/>
    </row>
    <row r="60862" spans="68:68" customFormat="1">
      <c r="BP60862" s="90"/>
    </row>
    <row r="60863" spans="68:68" customFormat="1">
      <c r="BP60863" s="90"/>
    </row>
    <row r="60864" spans="68:68" customFormat="1">
      <c r="BP60864" s="90"/>
    </row>
    <row r="60865" spans="68:68" customFormat="1">
      <c r="BP60865" s="90"/>
    </row>
    <row r="60866" spans="68:68" customFormat="1">
      <c r="BP60866" s="90"/>
    </row>
    <row r="60867" spans="68:68" customFormat="1">
      <c r="BP60867" s="90"/>
    </row>
    <row r="60868" spans="68:68" customFormat="1">
      <c r="BP60868" s="90"/>
    </row>
    <row r="60869" spans="68:68" customFormat="1">
      <c r="BP60869" s="90"/>
    </row>
    <row r="60870" spans="68:68" customFormat="1">
      <c r="BP60870" s="90"/>
    </row>
    <row r="60871" spans="68:68" customFormat="1">
      <c r="BP60871" s="90"/>
    </row>
    <row r="60872" spans="68:68" customFormat="1">
      <c r="BP60872" s="90"/>
    </row>
    <row r="60873" spans="68:68" customFormat="1">
      <c r="BP60873" s="90"/>
    </row>
    <row r="60874" spans="68:68" customFormat="1">
      <c r="BP60874" s="90"/>
    </row>
    <row r="60875" spans="68:68" customFormat="1">
      <c r="BP60875" s="90"/>
    </row>
    <row r="60876" spans="68:68" customFormat="1">
      <c r="BP60876" s="90"/>
    </row>
    <row r="60877" spans="68:68" customFormat="1">
      <c r="BP60877" s="90"/>
    </row>
    <row r="60878" spans="68:68" customFormat="1">
      <c r="BP60878" s="90"/>
    </row>
    <row r="60879" spans="68:68" customFormat="1">
      <c r="BP60879" s="90"/>
    </row>
    <row r="60880" spans="68:68" customFormat="1">
      <c r="BP60880" s="90"/>
    </row>
    <row r="60881" spans="68:68" customFormat="1">
      <c r="BP60881" s="90"/>
    </row>
    <row r="60882" spans="68:68" customFormat="1">
      <c r="BP60882" s="90"/>
    </row>
    <row r="60883" spans="68:68" customFormat="1">
      <c r="BP60883" s="90"/>
    </row>
    <row r="60884" spans="68:68" customFormat="1">
      <c r="BP60884" s="90"/>
    </row>
    <row r="60885" spans="68:68" customFormat="1">
      <c r="BP60885" s="90"/>
    </row>
    <row r="60886" spans="68:68" customFormat="1">
      <c r="BP60886" s="90"/>
    </row>
    <row r="60887" spans="68:68" customFormat="1">
      <c r="BP60887" s="90"/>
    </row>
    <row r="60888" spans="68:68" customFormat="1">
      <c r="BP60888" s="90"/>
    </row>
    <row r="60889" spans="68:68" customFormat="1">
      <c r="BP60889" s="90"/>
    </row>
    <row r="60890" spans="68:68" customFormat="1">
      <c r="BP60890" s="90"/>
    </row>
    <row r="60891" spans="68:68" customFormat="1">
      <c r="BP60891" s="90"/>
    </row>
    <row r="60892" spans="68:68" customFormat="1">
      <c r="BP60892" s="90"/>
    </row>
    <row r="60893" spans="68:68" customFormat="1">
      <c r="BP60893" s="90"/>
    </row>
    <row r="60894" spans="68:68" customFormat="1">
      <c r="BP60894" s="90"/>
    </row>
    <row r="60895" spans="68:68" customFormat="1">
      <c r="BP60895" s="90"/>
    </row>
    <row r="60896" spans="68:68" customFormat="1">
      <c r="BP60896" s="90"/>
    </row>
    <row r="60897" spans="68:68" customFormat="1">
      <c r="BP60897" s="90"/>
    </row>
    <row r="60898" spans="68:68" customFormat="1">
      <c r="BP60898" s="90"/>
    </row>
    <row r="60899" spans="68:68" customFormat="1">
      <c r="BP60899" s="90"/>
    </row>
    <row r="60900" spans="68:68" customFormat="1">
      <c r="BP60900" s="90"/>
    </row>
    <row r="60901" spans="68:68" customFormat="1">
      <c r="BP60901" s="90"/>
    </row>
    <row r="60902" spans="68:68" customFormat="1">
      <c r="BP60902" s="90"/>
    </row>
    <row r="60903" spans="68:68" customFormat="1">
      <c r="BP60903" s="90"/>
    </row>
    <row r="60904" spans="68:68" customFormat="1">
      <c r="BP60904" s="90"/>
    </row>
    <row r="60905" spans="68:68" customFormat="1">
      <c r="BP60905" s="90"/>
    </row>
    <row r="60906" spans="68:68" customFormat="1">
      <c r="BP60906" s="90"/>
    </row>
    <row r="60907" spans="68:68" customFormat="1">
      <c r="BP60907" s="90"/>
    </row>
    <row r="60908" spans="68:68" customFormat="1">
      <c r="BP60908" s="90"/>
    </row>
    <row r="60909" spans="68:68" customFormat="1">
      <c r="BP60909" s="90"/>
    </row>
    <row r="60910" spans="68:68" customFormat="1">
      <c r="BP60910" s="90"/>
    </row>
    <row r="60911" spans="68:68" customFormat="1">
      <c r="BP60911" s="90"/>
    </row>
    <row r="60912" spans="68:68" customFormat="1">
      <c r="BP60912" s="90"/>
    </row>
    <row r="60913" spans="68:68" customFormat="1">
      <c r="BP60913" s="90"/>
    </row>
    <row r="60914" spans="68:68" customFormat="1">
      <c r="BP60914" s="90"/>
    </row>
    <row r="60915" spans="68:68" customFormat="1">
      <c r="BP60915" s="90"/>
    </row>
    <row r="60916" spans="68:68" customFormat="1">
      <c r="BP60916" s="90"/>
    </row>
    <row r="60917" spans="68:68" customFormat="1">
      <c r="BP60917" s="90"/>
    </row>
    <row r="60918" spans="68:68" customFormat="1">
      <c r="BP60918" s="90"/>
    </row>
    <row r="60919" spans="68:68" customFormat="1">
      <c r="BP60919" s="90"/>
    </row>
    <row r="60920" spans="68:68" customFormat="1">
      <c r="BP60920" s="90"/>
    </row>
    <row r="60921" spans="68:68" customFormat="1">
      <c r="BP60921" s="90"/>
    </row>
    <row r="60922" spans="68:68" customFormat="1">
      <c r="BP60922" s="90"/>
    </row>
    <row r="60923" spans="68:68" customFormat="1">
      <c r="BP60923" s="90"/>
    </row>
    <row r="60924" spans="68:68" customFormat="1">
      <c r="BP60924" s="90"/>
    </row>
    <row r="60925" spans="68:68" customFormat="1">
      <c r="BP60925" s="90"/>
    </row>
    <row r="60926" spans="68:68" customFormat="1">
      <c r="BP60926" s="90"/>
    </row>
    <row r="60927" spans="68:68" customFormat="1">
      <c r="BP60927" s="90"/>
    </row>
    <row r="60928" spans="68:68" customFormat="1">
      <c r="BP60928" s="90"/>
    </row>
    <row r="60929" spans="68:68" customFormat="1">
      <c r="BP60929" s="90"/>
    </row>
    <row r="60930" spans="68:68" customFormat="1">
      <c r="BP60930" s="90"/>
    </row>
    <row r="60931" spans="68:68" customFormat="1">
      <c r="BP60931" s="90"/>
    </row>
    <row r="60932" spans="68:68" customFormat="1">
      <c r="BP60932" s="90"/>
    </row>
    <row r="60933" spans="68:68" customFormat="1">
      <c r="BP60933" s="90"/>
    </row>
    <row r="60934" spans="68:68" customFormat="1">
      <c r="BP60934" s="90"/>
    </row>
    <row r="60935" spans="68:68" customFormat="1">
      <c r="BP60935" s="90"/>
    </row>
    <row r="60936" spans="68:68" customFormat="1">
      <c r="BP60936" s="90"/>
    </row>
    <row r="60937" spans="68:68" customFormat="1">
      <c r="BP60937" s="90"/>
    </row>
    <row r="60938" spans="68:68" customFormat="1">
      <c r="BP60938" s="90"/>
    </row>
    <row r="60939" spans="68:68" customFormat="1">
      <c r="BP60939" s="90"/>
    </row>
    <row r="60940" spans="68:68" customFormat="1">
      <c r="BP60940" s="90"/>
    </row>
    <row r="60941" spans="68:68" customFormat="1">
      <c r="BP60941" s="90"/>
    </row>
    <row r="60942" spans="68:68" customFormat="1">
      <c r="BP60942" s="90"/>
    </row>
    <row r="60943" spans="68:68" customFormat="1">
      <c r="BP60943" s="90"/>
    </row>
    <row r="60944" spans="68:68" customFormat="1">
      <c r="BP60944" s="90"/>
    </row>
    <row r="60945" spans="68:68" customFormat="1">
      <c r="BP60945" s="90"/>
    </row>
    <row r="60946" spans="68:68" customFormat="1">
      <c r="BP60946" s="90"/>
    </row>
    <row r="60947" spans="68:68" customFormat="1">
      <c r="BP60947" s="90"/>
    </row>
    <row r="60948" spans="68:68" customFormat="1">
      <c r="BP60948" s="90"/>
    </row>
    <row r="60949" spans="68:68" customFormat="1">
      <c r="BP60949" s="90"/>
    </row>
    <row r="60950" spans="68:68" customFormat="1">
      <c r="BP60950" s="90"/>
    </row>
    <row r="60951" spans="68:68" customFormat="1">
      <c r="BP60951" s="90"/>
    </row>
    <row r="60952" spans="68:68" customFormat="1">
      <c r="BP60952" s="90"/>
    </row>
    <row r="60953" spans="68:68" customFormat="1">
      <c r="BP60953" s="90"/>
    </row>
    <row r="60954" spans="68:68" customFormat="1">
      <c r="BP60954" s="90"/>
    </row>
    <row r="60955" spans="68:68" customFormat="1">
      <c r="BP60955" s="90"/>
    </row>
    <row r="60956" spans="68:68" customFormat="1">
      <c r="BP60956" s="90"/>
    </row>
    <row r="60957" spans="68:68" customFormat="1">
      <c r="BP60957" s="90"/>
    </row>
    <row r="60958" spans="68:68" customFormat="1">
      <c r="BP60958" s="90"/>
    </row>
    <row r="60959" spans="68:68" customFormat="1">
      <c r="BP60959" s="90"/>
    </row>
    <row r="60960" spans="68:68" customFormat="1">
      <c r="BP60960" s="90"/>
    </row>
    <row r="60961" spans="68:68" customFormat="1">
      <c r="BP60961" s="90"/>
    </row>
    <row r="60962" spans="68:68" customFormat="1">
      <c r="BP60962" s="90"/>
    </row>
    <row r="60963" spans="68:68" customFormat="1">
      <c r="BP60963" s="90"/>
    </row>
    <row r="60964" spans="68:68" customFormat="1">
      <c r="BP60964" s="90"/>
    </row>
    <row r="60965" spans="68:68" customFormat="1">
      <c r="BP60965" s="90"/>
    </row>
    <row r="60966" spans="68:68" customFormat="1">
      <c r="BP60966" s="90"/>
    </row>
    <row r="60967" spans="68:68" customFormat="1">
      <c r="BP60967" s="90"/>
    </row>
    <row r="60968" spans="68:68" customFormat="1">
      <c r="BP60968" s="90"/>
    </row>
    <row r="60969" spans="68:68" customFormat="1">
      <c r="BP60969" s="90"/>
    </row>
    <row r="60970" spans="68:68" customFormat="1">
      <c r="BP60970" s="90"/>
    </row>
    <row r="60971" spans="68:68" customFormat="1">
      <c r="BP60971" s="90"/>
    </row>
    <row r="60972" spans="68:68" customFormat="1">
      <c r="BP60972" s="90"/>
    </row>
    <row r="60973" spans="68:68" customFormat="1">
      <c r="BP60973" s="90"/>
    </row>
    <row r="60974" spans="68:68" customFormat="1">
      <c r="BP60974" s="90"/>
    </row>
    <row r="60975" spans="68:68" customFormat="1">
      <c r="BP60975" s="90"/>
    </row>
    <row r="60976" spans="68:68" customFormat="1">
      <c r="BP60976" s="90"/>
    </row>
    <row r="60977" spans="68:68" customFormat="1">
      <c r="BP60977" s="90"/>
    </row>
    <row r="60978" spans="68:68" customFormat="1">
      <c r="BP60978" s="90"/>
    </row>
    <row r="60979" spans="68:68" customFormat="1">
      <c r="BP60979" s="90"/>
    </row>
    <row r="60980" spans="68:68" customFormat="1">
      <c r="BP60980" s="90"/>
    </row>
    <row r="60981" spans="68:68" customFormat="1">
      <c r="BP60981" s="90"/>
    </row>
    <row r="60982" spans="68:68" customFormat="1">
      <c r="BP60982" s="90"/>
    </row>
    <row r="60983" spans="68:68" customFormat="1">
      <c r="BP60983" s="90"/>
    </row>
    <row r="60984" spans="68:68" customFormat="1">
      <c r="BP60984" s="90"/>
    </row>
    <row r="60985" spans="68:68" customFormat="1">
      <c r="BP60985" s="90"/>
    </row>
    <row r="60986" spans="68:68" customFormat="1">
      <c r="BP60986" s="90"/>
    </row>
    <row r="60987" spans="68:68" customFormat="1">
      <c r="BP60987" s="90"/>
    </row>
    <row r="60988" spans="68:68" customFormat="1">
      <c r="BP60988" s="90"/>
    </row>
    <row r="60989" spans="68:68" customFormat="1">
      <c r="BP60989" s="90"/>
    </row>
    <row r="60990" spans="68:68" customFormat="1">
      <c r="BP60990" s="90"/>
    </row>
    <row r="60991" spans="68:68" customFormat="1">
      <c r="BP60991" s="90"/>
    </row>
    <row r="60992" spans="68:68" customFormat="1">
      <c r="BP60992" s="90"/>
    </row>
    <row r="60993" spans="68:68" customFormat="1">
      <c r="BP60993" s="90"/>
    </row>
    <row r="60994" spans="68:68" customFormat="1">
      <c r="BP60994" s="90"/>
    </row>
    <row r="60995" spans="68:68" customFormat="1">
      <c r="BP60995" s="90"/>
    </row>
    <row r="60996" spans="68:68" customFormat="1">
      <c r="BP60996" s="90"/>
    </row>
    <row r="60997" spans="68:68" customFormat="1">
      <c r="BP60997" s="90"/>
    </row>
    <row r="60998" spans="68:68" customFormat="1">
      <c r="BP60998" s="90"/>
    </row>
    <row r="60999" spans="68:68" customFormat="1">
      <c r="BP60999" s="90"/>
    </row>
    <row r="61000" spans="68:68" customFormat="1">
      <c r="BP61000" s="90"/>
    </row>
    <row r="61001" spans="68:68" customFormat="1">
      <c r="BP61001" s="90"/>
    </row>
    <row r="61002" spans="68:68" customFormat="1">
      <c r="BP61002" s="90"/>
    </row>
    <row r="61003" spans="68:68" customFormat="1">
      <c r="BP61003" s="90"/>
    </row>
    <row r="61004" spans="68:68" customFormat="1">
      <c r="BP61004" s="90"/>
    </row>
    <row r="61005" spans="68:68" customFormat="1">
      <c r="BP61005" s="90"/>
    </row>
    <row r="61006" spans="68:68" customFormat="1">
      <c r="BP61006" s="90"/>
    </row>
    <row r="61007" spans="68:68" customFormat="1">
      <c r="BP61007" s="90"/>
    </row>
    <row r="61008" spans="68:68" customFormat="1">
      <c r="BP61008" s="90"/>
    </row>
    <row r="61009" spans="68:68" customFormat="1">
      <c r="BP61009" s="90"/>
    </row>
    <row r="61010" spans="68:68" customFormat="1">
      <c r="BP61010" s="90"/>
    </row>
    <row r="61011" spans="68:68" customFormat="1">
      <c r="BP61011" s="90"/>
    </row>
    <row r="61012" spans="68:68" customFormat="1">
      <c r="BP61012" s="90"/>
    </row>
    <row r="61013" spans="68:68" customFormat="1">
      <c r="BP61013" s="90"/>
    </row>
    <row r="61014" spans="68:68" customFormat="1">
      <c r="BP61014" s="90"/>
    </row>
    <row r="61015" spans="68:68" customFormat="1">
      <c r="BP61015" s="90"/>
    </row>
    <row r="61016" spans="68:68" customFormat="1">
      <c r="BP61016" s="90"/>
    </row>
    <row r="61017" spans="68:68" customFormat="1">
      <c r="BP61017" s="90"/>
    </row>
    <row r="61018" spans="68:68" customFormat="1">
      <c r="BP61018" s="90"/>
    </row>
    <row r="61019" spans="68:68" customFormat="1">
      <c r="BP61019" s="90"/>
    </row>
    <row r="61020" spans="68:68" customFormat="1">
      <c r="BP61020" s="90"/>
    </row>
    <row r="61021" spans="68:68" customFormat="1">
      <c r="BP61021" s="90"/>
    </row>
    <row r="61022" spans="68:68" customFormat="1">
      <c r="BP61022" s="90"/>
    </row>
    <row r="61023" spans="68:68" customFormat="1">
      <c r="BP61023" s="90"/>
    </row>
    <row r="61024" spans="68:68" customFormat="1">
      <c r="BP61024" s="90"/>
    </row>
    <row r="61025" spans="68:68" customFormat="1">
      <c r="BP61025" s="90"/>
    </row>
    <row r="61026" spans="68:68" customFormat="1">
      <c r="BP61026" s="90"/>
    </row>
    <row r="61027" spans="68:68" customFormat="1">
      <c r="BP61027" s="90"/>
    </row>
    <row r="61028" spans="68:68" customFormat="1">
      <c r="BP61028" s="90"/>
    </row>
    <row r="61029" spans="68:68" customFormat="1">
      <c r="BP61029" s="90"/>
    </row>
    <row r="61030" spans="68:68" customFormat="1">
      <c r="BP61030" s="90"/>
    </row>
    <row r="61031" spans="68:68" customFormat="1">
      <c r="BP61031" s="90"/>
    </row>
    <row r="61032" spans="68:68" customFormat="1">
      <c r="BP61032" s="90"/>
    </row>
    <row r="61033" spans="68:68" customFormat="1">
      <c r="BP61033" s="90"/>
    </row>
    <row r="61034" spans="68:68" customFormat="1">
      <c r="BP61034" s="90"/>
    </row>
    <row r="61035" spans="68:68" customFormat="1">
      <c r="BP61035" s="90"/>
    </row>
    <row r="61036" spans="68:68" customFormat="1">
      <c r="BP61036" s="90"/>
    </row>
    <row r="61037" spans="68:68" customFormat="1">
      <c r="BP61037" s="90"/>
    </row>
    <row r="61038" spans="68:68" customFormat="1">
      <c r="BP61038" s="90"/>
    </row>
    <row r="61039" spans="68:68" customFormat="1">
      <c r="BP61039" s="90"/>
    </row>
    <row r="61040" spans="68:68" customFormat="1">
      <c r="BP61040" s="90"/>
    </row>
    <row r="61041" spans="68:68" customFormat="1">
      <c r="BP61041" s="90"/>
    </row>
    <row r="61042" spans="68:68" customFormat="1">
      <c r="BP61042" s="90"/>
    </row>
    <row r="61043" spans="68:68" customFormat="1">
      <c r="BP61043" s="90"/>
    </row>
    <row r="61044" spans="68:68" customFormat="1">
      <c r="BP61044" s="90"/>
    </row>
    <row r="61045" spans="68:68" customFormat="1">
      <c r="BP61045" s="90"/>
    </row>
    <row r="61046" spans="68:68" customFormat="1">
      <c r="BP61046" s="90"/>
    </row>
    <row r="61047" spans="68:68" customFormat="1">
      <c r="BP61047" s="90"/>
    </row>
    <row r="61048" spans="68:68" customFormat="1">
      <c r="BP61048" s="90"/>
    </row>
    <row r="61049" spans="68:68" customFormat="1">
      <c r="BP61049" s="90"/>
    </row>
    <row r="61050" spans="68:68" customFormat="1">
      <c r="BP61050" s="90"/>
    </row>
    <row r="61051" spans="68:68" customFormat="1">
      <c r="BP61051" s="90"/>
    </row>
    <row r="61052" spans="68:68" customFormat="1">
      <c r="BP61052" s="90"/>
    </row>
    <row r="61053" spans="68:68" customFormat="1">
      <c r="BP61053" s="90"/>
    </row>
    <row r="61054" spans="68:68" customFormat="1">
      <c r="BP61054" s="90"/>
    </row>
    <row r="61055" spans="68:68" customFormat="1">
      <c r="BP61055" s="90"/>
    </row>
    <row r="61056" spans="68:68" customFormat="1">
      <c r="BP61056" s="90"/>
    </row>
    <row r="61057" spans="68:68" customFormat="1">
      <c r="BP61057" s="90"/>
    </row>
    <row r="61058" spans="68:68" customFormat="1">
      <c r="BP61058" s="90"/>
    </row>
    <row r="61059" spans="68:68" customFormat="1">
      <c r="BP61059" s="90"/>
    </row>
    <row r="61060" spans="68:68" customFormat="1">
      <c r="BP61060" s="90"/>
    </row>
    <row r="61061" spans="68:68" customFormat="1">
      <c r="BP61061" s="90"/>
    </row>
    <row r="61062" spans="68:68" customFormat="1">
      <c r="BP61062" s="90"/>
    </row>
    <row r="61063" spans="68:68" customFormat="1">
      <c r="BP61063" s="90"/>
    </row>
    <row r="61064" spans="68:68" customFormat="1">
      <c r="BP61064" s="90"/>
    </row>
    <row r="61065" spans="68:68" customFormat="1">
      <c r="BP61065" s="90"/>
    </row>
    <row r="61066" spans="68:68" customFormat="1">
      <c r="BP61066" s="90"/>
    </row>
    <row r="61067" spans="68:68" customFormat="1">
      <c r="BP61067" s="90"/>
    </row>
    <row r="61068" spans="68:68" customFormat="1">
      <c r="BP61068" s="90"/>
    </row>
    <row r="61069" spans="68:68" customFormat="1">
      <c r="BP61069" s="90"/>
    </row>
    <row r="61070" spans="68:68" customFormat="1">
      <c r="BP61070" s="90"/>
    </row>
    <row r="61071" spans="68:68" customFormat="1">
      <c r="BP61071" s="90"/>
    </row>
    <row r="61072" spans="68:68" customFormat="1">
      <c r="BP61072" s="90"/>
    </row>
    <row r="61073" spans="68:68" customFormat="1">
      <c r="BP61073" s="90"/>
    </row>
    <row r="61074" spans="68:68" customFormat="1">
      <c r="BP61074" s="90"/>
    </row>
    <row r="61075" spans="68:68" customFormat="1">
      <c r="BP61075" s="90"/>
    </row>
    <row r="61076" spans="68:68" customFormat="1">
      <c r="BP61076" s="90"/>
    </row>
    <row r="61077" spans="68:68" customFormat="1">
      <c r="BP61077" s="90"/>
    </row>
    <row r="61078" spans="68:68" customFormat="1">
      <c r="BP61078" s="90"/>
    </row>
    <row r="61079" spans="68:68" customFormat="1">
      <c r="BP61079" s="90"/>
    </row>
    <row r="61080" spans="68:68" customFormat="1">
      <c r="BP61080" s="90"/>
    </row>
    <row r="61081" spans="68:68" customFormat="1">
      <c r="BP61081" s="90"/>
    </row>
    <row r="61082" spans="68:68" customFormat="1">
      <c r="BP61082" s="90"/>
    </row>
    <row r="61083" spans="68:68" customFormat="1">
      <c r="BP61083" s="90"/>
    </row>
    <row r="61084" spans="68:68" customFormat="1">
      <c r="BP61084" s="90"/>
    </row>
    <row r="61085" spans="68:68" customFormat="1">
      <c r="BP61085" s="90"/>
    </row>
    <row r="61086" spans="68:68" customFormat="1">
      <c r="BP61086" s="90"/>
    </row>
    <row r="61087" spans="68:68" customFormat="1">
      <c r="BP61087" s="90"/>
    </row>
    <row r="61088" spans="68:68" customFormat="1">
      <c r="BP61088" s="90"/>
    </row>
    <row r="61089" spans="68:68" customFormat="1">
      <c r="BP61089" s="90"/>
    </row>
    <row r="61090" spans="68:68" customFormat="1">
      <c r="BP61090" s="90"/>
    </row>
    <row r="61091" spans="68:68" customFormat="1">
      <c r="BP61091" s="90"/>
    </row>
    <row r="61092" spans="68:68" customFormat="1">
      <c r="BP61092" s="90"/>
    </row>
    <row r="61093" spans="68:68" customFormat="1">
      <c r="BP61093" s="90"/>
    </row>
    <row r="61094" spans="68:68" customFormat="1">
      <c r="BP61094" s="90"/>
    </row>
    <row r="61095" spans="68:68" customFormat="1">
      <c r="BP61095" s="90"/>
    </row>
    <row r="61096" spans="68:68" customFormat="1">
      <c r="BP61096" s="90"/>
    </row>
    <row r="61097" spans="68:68" customFormat="1">
      <c r="BP61097" s="90"/>
    </row>
    <row r="61098" spans="68:68" customFormat="1">
      <c r="BP61098" s="90"/>
    </row>
    <row r="61099" spans="68:68" customFormat="1">
      <c r="BP61099" s="90"/>
    </row>
    <row r="61100" spans="68:68" customFormat="1">
      <c r="BP61100" s="90"/>
    </row>
    <row r="61101" spans="68:68" customFormat="1">
      <c r="BP61101" s="90"/>
    </row>
    <row r="61102" spans="68:68" customFormat="1">
      <c r="BP61102" s="90"/>
    </row>
    <row r="61103" spans="68:68" customFormat="1">
      <c r="BP61103" s="90"/>
    </row>
    <row r="61104" spans="68:68" customFormat="1">
      <c r="BP61104" s="90"/>
    </row>
    <row r="61105" spans="68:68" customFormat="1">
      <c r="BP61105" s="90"/>
    </row>
    <row r="61106" spans="68:68" customFormat="1">
      <c r="BP61106" s="90"/>
    </row>
    <row r="61107" spans="68:68" customFormat="1">
      <c r="BP61107" s="90"/>
    </row>
    <row r="61108" spans="68:68" customFormat="1">
      <c r="BP61108" s="90"/>
    </row>
    <row r="61109" spans="68:68" customFormat="1">
      <c r="BP61109" s="90"/>
    </row>
    <row r="61110" spans="68:68" customFormat="1">
      <c r="BP61110" s="90"/>
    </row>
    <row r="61111" spans="68:68" customFormat="1">
      <c r="BP61111" s="90"/>
    </row>
    <row r="61112" spans="68:68" customFormat="1">
      <c r="BP61112" s="90"/>
    </row>
    <row r="61113" spans="68:68" customFormat="1">
      <c r="BP61113" s="90"/>
    </row>
    <row r="61114" spans="68:68" customFormat="1">
      <c r="BP61114" s="90"/>
    </row>
    <row r="61115" spans="68:68" customFormat="1">
      <c r="BP61115" s="90"/>
    </row>
    <row r="61116" spans="68:68" customFormat="1">
      <c r="BP61116" s="90"/>
    </row>
    <row r="61117" spans="68:68" customFormat="1">
      <c r="BP61117" s="90"/>
    </row>
    <row r="61118" spans="68:68" customFormat="1">
      <c r="BP61118" s="90"/>
    </row>
    <row r="61119" spans="68:68" customFormat="1">
      <c r="BP61119" s="90"/>
    </row>
    <row r="61120" spans="68:68" customFormat="1">
      <c r="BP61120" s="90"/>
    </row>
    <row r="61121" spans="68:68" customFormat="1">
      <c r="BP61121" s="90"/>
    </row>
    <row r="61122" spans="68:68" customFormat="1">
      <c r="BP61122" s="90"/>
    </row>
    <row r="61123" spans="68:68" customFormat="1">
      <c r="BP61123" s="90"/>
    </row>
    <row r="61124" spans="68:68" customFormat="1">
      <c r="BP61124" s="90"/>
    </row>
    <row r="61125" spans="68:68" customFormat="1">
      <c r="BP61125" s="90"/>
    </row>
    <row r="61126" spans="68:68" customFormat="1">
      <c r="BP61126" s="90"/>
    </row>
    <row r="61127" spans="68:68" customFormat="1">
      <c r="BP61127" s="90"/>
    </row>
    <row r="61128" spans="68:68" customFormat="1">
      <c r="BP61128" s="90"/>
    </row>
    <row r="61129" spans="68:68" customFormat="1">
      <c r="BP61129" s="90"/>
    </row>
    <row r="61130" spans="68:68" customFormat="1">
      <c r="BP61130" s="90"/>
    </row>
    <row r="61131" spans="68:68" customFormat="1">
      <c r="BP61131" s="90"/>
    </row>
    <row r="61132" spans="68:68" customFormat="1">
      <c r="BP61132" s="90"/>
    </row>
    <row r="61133" spans="68:68" customFormat="1">
      <c r="BP61133" s="90"/>
    </row>
    <row r="61134" spans="68:68" customFormat="1">
      <c r="BP61134" s="90"/>
    </row>
    <row r="61135" spans="68:68" customFormat="1">
      <c r="BP61135" s="90"/>
    </row>
    <row r="61136" spans="68:68" customFormat="1">
      <c r="BP61136" s="90"/>
    </row>
    <row r="61137" spans="68:68" customFormat="1">
      <c r="BP61137" s="90"/>
    </row>
    <row r="61138" spans="68:68" customFormat="1">
      <c r="BP61138" s="90"/>
    </row>
    <row r="61139" spans="68:68" customFormat="1">
      <c r="BP61139" s="90"/>
    </row>
    <row r="61140" spans="68:68" customFormat="1">
      <c r="BP61140" s="90"/>
    </row>
    <row r="61141" spans="68:68" customFormat="1">
      <c r="BP61141" s="90"/>
    </row>
    <row r="61142" spans="68:68" customFormat="1">
      <c r="BP61142" s="90"/>
    </row>
    <row r="61143" spans="68:68" customFormat="1">
      <c r="BP61143" s="90"/>
    </row>
    <row r="61144" spans="68:68" customFormat="1">
      <c r="BP61144" s="90"/>
    </row>
    <row r="61145" spans="68:68" customFormat="1">
      <c r="BP61145" s="90"/>
    </row>
    <row r="61146" spans="68:68" customFormat="1">
      <c r="BP61146" s="90"/>
    </row>
    <row r="61147" spans="68:68" customFormat="1">
      <c r="BP61147" s="90"/>
    </row>
    <row r="61148" spans="68:68" customFormat="1">
      <c r="BP61148" s="90"/>
    </row>
    <row r="61149" spans="68:68" customFormat="1">
      <c r="BP61149" s="90"/>
    </row>
    <row r="61150" spans="68:68" customFormat="1">
      <c r="BP61150" s="90"/>
    </row>
    <row r="61151" spans="68:68" customFormat="1">
      <c r="BP61151" s="90"/>
    </row>
    <row r="61152" spans="68:68" customFormat="1">
      <c r="BP61152" s="90"/>
    </row>
    <row r="61153" spans="68:68" customFormat="1">
      <c r="BP61153" s="90"/>
    </row>
    <row r="61154" spans="68:68" customFormat="1">
      <c r="BP61154" s="90"/>
    </row>
    <row r="61155" spans="68:68" customFormat="1">
      <c r="BP61155" s="90"/>
    </row>
    <row r="61156" spans="68:68" customFormat="1">
      <c r="BP61156" s="90"/>
    </row>
    <row r="61157" spans="68:68" customFormat="1">
      <c r="BP61157" s="90"/>
    </row>
    <row r="61158" spans="68:68" customFormat="1">
      <c r="BP61158" s="90"/>
    </row>
    <row r="61159" spans="68:68" customFormat="1">
      <c r="BP61159" s="90"/>
    </row>
    <row r="61160" spans="68:68" customFormat="1">
      <c r="BP61160" s="90"/>
    </row>
    <row r="61161" spans="68:68" customFormat="1">
      <c r="BP61161" s="90"/>
    </row>
    <row r="61162" spans="68:68" customFormat="1">
      <c r="BP61162" s="90"/>
    </row>
    <row r="61163" spans="68:68" customFormat="1">
      <c r="BP61163" s="90"/>
    </row>
    <row r="61164" spans="68:68" customFormat="1">
      <c r="BP61164" s="90"/>
    </row>
    <row r="61165" spans="68:68" customFormat="1">
      <c r="BP61165" s="90"/>
    </row>
    <row r="61166" spans="68:68" customFormat="1">
      <c r="BP61166" s="90"/>
    </row>
    <row r="61167" spans="68:68" customFormat="1">
      <c r="BP61167" s="90"/>
    </row>
    <row r="61168" spans="68:68" customFormat="1">
      <c r="BP61168" s="90"/>
    </row>
    <row r="61169" spans="68:68" customFormat="1">
      <c r="BP61169" s="90"/>
    </row>
    <row r="61170" spans="68:68" customFormat="1">
      <c r="BP61170" s="90"/>
    </row>
    <row r="61171" spans="68:68" customFormat="1">
      <c r="BP61171" s="90"/>
    </row>
    <row r="61172" spans="68:68" customFormat="1">
      <c r="BP61172" s="90"/>
    </row>
    <row r="61173" spans="68:68" customFormat="1">
      <c r="BP61173" s="90"/>
    </row>
    <row r="61174" spans="68:68" customFormat="1">
      <c r="BP61174" s="90"/>
    </row>
    <row r="61175" spans="68:68" customFormat="1">
      <c r="BP61175" s="90"/>
    </row>
    <row r="61176" spans="68:68" customFormat="1">
      <c r="BP61176" s="90"/>
    </row>
    <row r="61177" spans="68:68" customFormat="1">
      <c r="BP61177" s="90"/>
    </row>
    <row r="61178" spans="68:68" customFormat="1">
      <c r="BP61178" s="90"/>
    </row>
    <row r="61179" spans="68:68" customFormat="1">
      <c r="BP61179" s="90"/>
    </row>
    <row r="61180" spans="68:68" customFormat="1">
      <c r="BP61180" s="90"/>
    </row>
    <row r="61181" spans="68:68" customFormat="1">
      <c r="BP61181" s="90"/>
    </row>
    <row r="61182" spans="68:68" customFormat="1">
      <c r="BP61182" s="90"/>
    </row>
    <row r="61183" spans="68:68" customFormat="1">
      <c r="BP61183" s="90"/>
    </row>
    <row r="61184" spans="68:68" customFormat="1">
      <c r="BP61184" s="90"/>
    </row>
    <row r="61185" spans="68:68" customFormat="1">
      <c r="BP61185" s="90"/>
    </row>
    <row r="61186" spans="68:68" customFormat="1">
      <c r="BP61186" s="90"/>
    </row>
    <row r="61187" spans="68:68" customFormat="1">
      <c r="BP61187" s="90"/>
    </row>
    <row r="61188" spans="68:68" customFormat="1">
      <c r="BP61188" s="90"/>
    </row>
    <row r="61189" spans="68:68" customFormat="1">
      <c r="BP61189" s="90"/>
    </row>
    <row r="61190" spans="68:68" customFormat="1">
      <c r="BP61190" s="90"/>
    </row>
    <row r="61191" spans="68:68" customFormat="1">
      <c r="BP61191" s="90"/>
    </row>
    <row r="61192" spans="68:68" customFormat="1">
      <c r="BP61192" s="90"/>
    </row>
    <row r="61193" spans="68:68" customFormat="1">
      <c r="BP61193" s="90"/>
    </row>
    <row r="61194" spans="68:68" customFormat="1">
      <c r="BP61194" s="90"/>
    </row>
    <row r="61195" spans="68:68" customFormat="1">
      <c r="BP61195" s="90"/>
    </row>
    <row r="61196" spans="68:68" customFormat="1">
      <c r="BP61196" s="90"/>
    </row>
    <row r="61197" spans="68:68" customFormat="1">
      <c r="BP61197" s="90"/>
    </row>
    <row r="61198" spans="68:68" customFormat="1">
      <c r="BP61198" s="90"/>
    </row>
    <row r="61199" spans="68:68" customFormat="1">
      <c r="BP61199" s="90"/>
    </row>
    <row r="61200" spans="68:68" customFormat="1">
      <c r="BP61200" s="90"/>
    </row>
    <row r="61201" spans="68:68" customFormat="1">
      <c r="BP61201" s="90"/>
    </row>
    <row r="61202" spans="68:68" customFormat="1">
      <c r="BP61202" s="90"/>
    </row>
    <row r="61203" spans="68:68" customFormat="1">
      <c r="BP61203" s="90"/>
    </row>
    <row r="61204" spans="68:68" customFormat="1">
      <c r="BP61204" s="90"/>
    </row>
    <row r="61205" spans="68:68" customFormat="1">
      <c r="BP61205" s="90"/>
    </row>
    <row r="61206" spans="68:68" customFormat="1">
      <c r="BP61206" s="90"/>
    </row>
    <row r="61207" spans="68:68" customFormat="1">
      <c r="BP61207" s="90"/>
    </row>
    <row r="61208" spans="68:68" customFormat="1">
      <c r="BP61208" s="90"/>
    </row>
    <row r="61209" spans="68:68" customFormat="1">
      <c r="BP61209" s="90"/>
    </row>
    <row r="61210" spans="68:68" customFormat="1">
      <c r="BP61210" s="90"/>
    </row>
    <row r="61211" spans="68:68" customFormat="1">
      <c r="BP61211" s="90"/>
    </row>
    <row r="61212" spans="68:68" customFormat="1">
      <c r="BP61212" s="90"/>
    </row>
    <row r="61213" spans="68:68" customFormat="1">
      <c r="BP61213" s="90"/>
    </row>
    <row r="61214" spans="68:68" customFormat="1">
      <c r="BP61214" s="90"/>
    </row>
    <row r="61215" spans="68:68" customFormat="1">
      <c r="BP61215" s="90"/>
    </row>
    <row r="61216" spans="68:68" customFormat="1">
      <c r="BP61216" s="90"/>
    </row>
    <row r="61217" spans="68:68" customFormat="1">
      <c r="BP61217" s="90"/>
    </row>
    <row r="61218" spans="68:68" customFormat="1">
      <c r="BP61218" s="90"/>
    </row>
    <row r="61219" spans="68:68" customFormat="1">
      <c r="BP61219" s="90"/>
    </row>
    <row r="61220" spans="68:68" customFormat="1">
      <c r="BP61220" s="90"/>
    </row>
    <row r="61221" spans="68:68" customFormat="1">
      <c r="BP61221" s="90"/>
    </row>
    <row r="61222" spans="68:68" customFormat="1">
      <c r="BP61222" s="90"/>
    </row>
    <row r="61223" spans="68:68" customFormat="1">
      <c r="BP61223" s="90"/>
    </row>
    <row r="61224" spans="68:68" customFormat="1">
      <c r="BP61224" s="90"/>
    </row>
    <row r="61225" spans="68:68" customFormat="1">
      <c r="BP61225" s="90"/>
    </row>
    <row r="61226" spans="68:68" customFormat="1">
      <c r="BP61226" s="90"/>
    </row>
    <row r="61227" spans="68:68" customFormat="1">
      <c r="BP61227" s="90"/>
    </row>
    <row r="61228" spans="68:68" customFormat="1">
      <c r="BP61228" s="90"/>
    </row>
    <row r="61229" spans="68:68" customFormat="1">
      <c r="BP61229" s="90"/>
    </row>
    <row r="61230" spans="68:68" customFormat="1">
      <c r="BP61230" s="90"/>
    </row>
    <row r="61231" spans="68:68" customFormat="1">
      <c r="BP61231" s="90"/>
    </row>
    <row r="61232" spans="68:68" customFormat="1">
      <c r="BP61232" s="90"/>
    </row>
    <row r="61233" spans="68:68" customFormat="1">
      <c r="BP61233" s="90"/>
    </row>
    <row r="61234" spans="68:68" customFormat="1">
      <c r="BP61234" s="90"/>
    </row>
    <row r="61235" spans="68:68" customFormat="1">
      <c r="BP61235" s="90"/>
    </row>
    <row r="61236" spans="68:68" customFormat="1">
      <c r="BP61236" s="90"/>
    </row>
    <row r="61237" spans="68:68" customFormat="1">
      <c r="BP61237" s="90"/>
    </row>
    <row r="61238" spans="68:68" customFormat="1">
      <c r="BP61238" s="90"/>
    </row>
    <row r="61239" spans="68:68" customFormat="1">
      <c r="BP61239" s="90"/>
    </row>
    <row r="61240" spans="68:68" customFormat="1">
      <c r="BP61240" s="90"/>
    </row>
    <row r="61241" spans="68:68" customFormat="1">
      <c r="BP61241" s="90"/>
    </row>
    <row r="61242" spans="68:68" customFormat="1">
      <c r="BP61242" s="90"/>
    </row>
    <row r="61243" spans="68:68" customFormat="1">
      <c r="BP61243" s="90"/>
    </row>
    <row r="61244" spans="68:68" customFormat="1">
      <c r="BP61244" s="90"/>
    </row>
    <row r="61245" spans="68:68" customFormat="1">
      <c r="BP61245" s="90"/>
    </row>
    <row r="61246" spans="68:68" customFormat="1">
      <c r="BP61246" s="90"/>
    </row>
    <row r="61247" spans="68:68" customFormat="1">
      <c r="BP61247" s="90"/>
    </row>
    <row r="61248" spans="68:68" customFormat="1">
      <c r="BP61248" s="90"/>
    </row>
    <row r="61249" spans="68:68" customFormat="1">
      <c r="BP61249" s="90"/>
    </row>
    <row r="61250" spans="68:68" customFormat="1">
      <c r="BP61250" s="90"/>
    </row>
    <row r="61251" spans="68:68" customFormat="1">
      <c r="BP61251" s="90"/>
    </row>
    <row r="61252" spans="68:68" customFormat="1">
      <c r="BP61252" s="90"/>
    </row>
    <row r="61253" spans="68:68" customFormat="1">
      <c r="BP61253" s="90"/>
    </row>
    <row r="61254" spans="68:68" customFormat="1">
      <c r="BP61254" s="90"/>
    </row>
    <row r="61255" spans="68:68" customFormat="1">
      <c r="BP61255" s="90"/>
    </row>
    <row r="61256" spans="68:68" customFormat="1">
      <c r="BP61256" s="90"/>
    </row>
    <row r="61257" spans="68:68" customFormat="1">
      <c r="BP61257" s="90"/>
    </row>
    <row r="61258" spans="68:68" customFormat="1">
      <c r="BP61258" s="90"/>
    </row>
    <row r="61259" spans="68:68" customFormat="1">
      <c r="BP61259" s="90"/>
    </row>
    <row r="61260" spans="68:68" customFormat="1">
      <c r="BP61260" s="90"/>
    </row>
    <row r="61261" spans="68:68" customFormat="1">
      <c r="BP61261" s="90"/>
    </row>
    <row r="61262" spans="68:68" customFormat="1">
      <c r="BP61262" s="90"/>
    </row>
    <row r="61263" spans="68:68" customFormat="1">
      <c r="BP61263" s="90"/>
    </row>
    <row r="61264" spans="68:68" customFormat="1">
      <c r="BP61264" s="90"/>
    </row>
    <row r="61265" spans="68:68" customFormat="1">
      <c r="BP61265" s="90"/>
    </row>
    <row r="61266" spans="68:68" customFormat="1">
      <c r="BP61266" s="90"/>
    </row>
    <row r="61267" spans="68:68" customFormat="1">
      <c r="BP61267" s="90"/>
    </row>
    <row r="61268" spans="68:68" customFormat="1">
      <c r="BP61268" s="90"/>
    </row>
    <row r="61269" spans="68:68" customFormat="1">
      <c r="BP61269" s="90"/>
    </row>
    <row r="61270" spans="68:68" customFormat="1">
      <c r="BP61270" s="90"/>
    </row>
    <row r="61271" spans="68:68" customFormat="1">
      <c r="BP61271" s="90"/>
    </row>
    <row r="61272" spans="68:68" customFormat="1">
      <c r="BP61272" s="90"/>
    </row>
    <row r="61273" spans="68:68" customFormat="1">
      <c r="BP61273" s="90"/>
    </row>
    <row r="61274" spans="68:68" customFormat="1">
      <c r="BP61274" s="90"/>
    </row>
    <row r="61275" spans="68:68" customFormat="1">
      <c r="BP61275" s="90"/>
    </row>
    <row r="61276" spans="68:68" customFormat="1">
      <c r="BP61276" s="90"/>
    </row>
    <row r="61277" spans="68:68" customFormat="1">
      <c r="BP61277" s="90"/>
    </row>
    <row r="61278" spans="68:68" customFormat="1">
      <c r="BP61278" s="90"/>
    </row>
    <row r="61279" spans="68:68" customFormat="1">
      <c r="BP61279" s="90"/>
    </row>
    <row r="61280" spans="68:68" customFormat="1">
      <c r="BP61280" s="90"/>
    </row>
    <row r="61281" spans="68:68" customFormat="1">
      <c r="BP61281" s="90"/>
    </row>
    <row r="61282" spans="68:68" customFormat="1">
      <c r="BP61282" s="90"/>
    </row>
    <row r="61283" spans="68:68" customFormat="1">
      <c r="BP61283" s="90"/>
    </row>
    <row r="61284" spans="68:68" customFormat="1">
      <c r="BP61284" s="90"/>
    </row>
    <row r="61285" spans="68:68" customFormat="1">
      <c r="BP61285" s="90"/>
    </row>
    <row r="61286" spans="68:68" customFormat="1">
      <c r="BP61286" s="90"/>
    </row>
    <row r="61287" spans="68:68" customFormat="1">
      <c r="BP61287" s="90"/>
    </row>
    <row r="61288" spans="68:68" customFormat="1">
      <c r="BP61288" s="90"/>
    </row>
    <row r="61289" spans="68:68" customFormat="1">
      <c r="BP61289" s="90"/>
    </row>
    <row r="61290" spans="68:68" customFormat="1">
      <c r="BP61290" s="90"/>
    </row>
    <row r="61291" spans="68:68" customFormat="1">
      <c r="BP61291" s="90"/>
    </row>
    <row r="61292" spans="68:68" customFormat="1">
      <c r="BP61292" s="90"/>
    </row>
    <row r="61293" spans="68:68" customFormat="1">
      <c r="BP61293" s="90"/>
    </row>
    <row r="61294" spans="68:68" customFormat="1">
      <c r="BP61294" s="90"/>
    </row>
    <row r="61295" spans="68:68" customFormat="1">
      <c r="BP61295" s="90"/>
    </row>
    <row r="61296" spans="68:68" customFormat="1">
      <c r="BP61296" s="90"/>
    </row>
    <row r="61297" spans="68:68" customFormat="1">
      <c r="BP61297" s="90"/>
    </row>
    <row r="61298" spans="68:68" customFormat="1">
      <c r="BP61298" s="90"/>
    </row>
    <row r="61299" spans="68:68" customFormat="1">
      <c r="BP61299" s="90"/>
    </row>
    <row r="61300" spans="68:68" customFormat="1">
      <c r="BP61300" s="90"/>
    </row>
    <row r="61301" spans="68:68" customFormat="1">
      <c r="BP61301" s="90"/>
    </row>
    <row r="61302" spans="68:68" customFormat="1">
      <c r="BP61302" s="90"/>
    </row>
    <row r="61303" spans="68:68" customFormat="1">
      <c r="BP61303" s="90"/>
    </row>
    <row r="61304" spans="68:68" customFormat="1">
      <c r="BP61304" s="90"/>
    </row>
    <row r="61305" spans="68:68" customFormat="1">
      <c r="BP61305" s="90"/>
    </row>
    <row r="61306" spans="68:68" customFormat="1">
      <c r="BP61306" s="90"/>
    </row>
    <row r="61307" spans="68:68" customFormat="1">
      <c r="BP61307" s="90"/>
    </row>
    <row r="61308" spans="68:68" customFormat="1">
      <c r="BP61308" s="90"/>
    </row>
    <row r="61309" spans="68:68" customFormat="1">
      <c r="BP61309" s="90"/>
    </row>
    <row r="61310" spans="68:68" customFormat="1">
      <c r="BP61310" s="90"/>
    </row>
    <row r="61311" spans="68:68" customFormat="1">
      <c r="BP61311" s="90"/>
    </row>
    <row r="61312" spans="68:68" customFormat="1">
      <c r="BP61312" s="90"/>
    </row>
    <row r="61313" spans="68:68" customFormat="1">
      <c r="BP61313" s="90"/>
    </row>
    <row r="61314" spans="68:68" customFormat="1">
      <c r="BP61314" s="90"/>
    </row>
    <row r="61315" spans="68:68" customFormat="1">
      <c r="BP61315" s="90"/>
    </row>
    <row r="61316" spans="68:68" customFormat="1">
      <c r="BP61316" s="90"/>
    </row>
    <row r="61317" spans="68:68" customFormat="1">
      <c r="BP61317" s="90"/>
    </row>
    <row r="61318" spans="68:68" customFormat="1">
      <c r="BP61318" s="90"/>
    </row>
    <row r="61319" spans="68:68" customFormat="1">
      <c r="BP61319" s="90"/>
    </row>
    <row r="61320" spans="68:68" customFormat="1">
      <c r="BP61320" s="90"/>
    </row>
    <row r="61321" spans="68:68" customFormat="1">
      <c r="BP61321" s="90"/>
    </row>
    <row r="61322" spans="68:68" customFormat="1">
      <c r="BP61322" s="90"/>
    </row>
    <row r="61323" spans="68:68" customFormat="1">
      <c r="BP61323" s="90"/>
    </row>
    <row r="61324" spans="68:68" customFormat="1">
      <c r="BP61324" s="90"/>
    </row>
    <row r="61325" spans="68:68" customFormat="1">
      <c r="BP61325" s="90"/>
    </row>
    <row r="61326" spans="68:68" customFormat="1">
      <c r="BP61326" s="90"/>
    </row>
    <row r="61327" spans="68:68" customFormat="1">
      <c r="BP61327" s="90"/>
    </row>
    <row r="61328" spans="68:68" customFormat="1">
      <c r="BP61328" s="90"/>
    </row>
    <row r="61329" spans="68:68" customFormat="1">
      <c r="BP61329" s="90"/>
    </row>
    <row r="61330" spans="68:68" customFormat="1">
      <c r="BP61330" s="90"/>
    </row>
    <row r="61331" spans="68:68" customFormat="1">
      <c r="BP61331" s="90"/>
    </row>
    <row r="61332" spans="68:68" customFormat="1">
      <c r="BP61332" s="90"/>
    </row>
    <row r="61333" spans="68:68" customFormat="1">
      <c r="BP61333" s="90"/>
    </row>
    <row r="61334" spans="68:68" customFormat="1">
      <c r="BP61334" s="90"/>
    </row>
    <row r="61335" spans="68:68" customFormat="1">
      <c r="BP61335" s="90"/>
    </row>
    <row r="61336" spans="68:68" customFormat="1">
      <c r="BP61336" s="90"/>
    </row>
    <row r="61337" spans="68:68" customFormat="1">
      <c r="BP61337" s="90"/>
    </row>
    <row r="61338" spans="68:68" customFormat="1">
      <c r="BP61338" s="90"/>
    </row>
    <row r="61339" spans="68:68" customFormat="1">
      <c r="BP61339" s="90"/>
    </row>
    <row r="61340" spans="68:68" customFormat="1">
      <c r="BP61340" s="90"/>
    </row>
    <row r="61341" spans="68:68" customFormat="1">
      <c r="BP61341" s="90"/>
    </row>
    <row r="61342" spans="68:68" customFormat="1">
      <c r="BP61342" s="90"/>
    </row>
    <row r="61343" spans="68:68" customFormat="1">
      <c r="BP61343" s="90"/>
    </row>
    <row r="61344" spans="68:68" customFormat="1">
      <c r="BP61344" s="90"/>
    </row>
    <row r="61345" spans="68:68" customFormat="1">
      <c r="BP61345" s="90"/>
    </row>
    <row r="61346" spans="68:68" customFormat="1">
      <c r="BP61346" s="90"/>
    </row>
    <row r="61347" spans="68:68" customFormat="1">
      <c r="BP61347" s="90"/>
    </row>
    <row r="61348" spans="68:68" customFormat="1">
      <c r="BP61348" s="90"/>
    </row>
    <row r="61349" spans="68:68" customFormat="1">
      <c r="BP61349" s="90"/>
    </row>
    <row r="61350" spans="68:68" customFormat="1">
      <c r="BP61350" s="90"/>
    </row>
    <row r="61351" spans="68:68" customFormat="1">
      <c r="BP61351" s="90"/>
    </row>
    <row r="61352" spans="68:68" customFormat="1">
      <c r="BP61352" s="90"/>
    </row>
    <row r="61353" spans="68:68" customFormat="1">
      <c r="BP61353" s="90"/>
    </row>
    <row r="61354" spans="68:68" customFormat="1">
      <c r="BP61354" s="90"/>
    </row>
    <row r="61355" spans="68:68" customFormat="1">
      <c r="BP61355" s="90"/>
    </row>
    <row r="61356" spans="68:68" customFormat="1">
      <c r="BP61356" s="90"/>
    </row>
    <row r="61357" spans="68:68" customFormat="1">
      <c r="BP61357" s="90"/>
    </row>
    <row r="61358" spans="68:68" customFormat="1">
      <c r="BP61358" s="90"/>
    </row>
    <row r="61359" spans="68:68" customFormat="1">
      <c r="BP61359" s="90"/>
    </row>
    <row r="61360" spans="68:68" customFormat="1">
      <c r="BP61360" s="90"/>
    </row>
    <row r="61361" spans="68:68" customFormat="1">
      <c r="BP61361" s="90"/>
    </row>
    <row r="61362" spans="68:68" customFormat="1">
      <c r="BP61362" s="90"/>
    </row>
    <row r="61363" spans="68:68" customFormat="1">
      <c r="BP61363" s="90"/>
    </row>
    <row r="61364" spans="68:68" customFormat="1">
      <c r="BP61364" s="90"/>
    </row>
    <row r="61365" spans="68:68" customFormat="1">
      <c r="BP61365" s="90"/>
    </row>
    <row r="61366" spans="68:68" customFormat="1">
      <c r="BP61366" s="90"/>
    </row>
    <row r="61367" spans="68:68" customFormat="1">
      <c r="BP61367" s="90"/>
    </row>
    <row r="61368" spans="68:68" customFormat="1">
      <c r="BP61368" s="90"/>
    </row>
    <row r="61369" spans="68:68" customFormat="1">
      <c r="BP61369" s="90"/>
    </row>
    <row r="61370" spans="68:68" customFormat="1">
      <c r="BP61370" s="90"/>
    </row>
    <row r="61371" spans="68:68" customFormat="1">
      <c r="BP61371" s="90"/>
    </row>
    <row r="61372" spans="68:68" customFormat="1">
      <c r="BP61372" s="90"/>
    </row>
    <row r="61373" spans="68:68" customFormat="1">
      <c r="BP61373" s="90"/>
    </row>
    <row r="61374" spans="68:68" customFormat="1">
      <c r="BP61374" s="90"/>
    </row>
    <row r="61375" spans="68:68" customFormat="1">
      <c r="BP61375" s="90"/>
    </row>
    <row r="61376" spans="68:68" customFormat="1">
      <c r="BP61376" s="90"/>
    </row>
    <row r="61377" spans="68:68" customFormat="1">
      <c r="BP61377" s="90"/>
    </row>
    <row r="61378" spans="68:68" customFormat="1">
      <c r="BP61378" s="90"/>
    </row>
    <row r="61379" spans="68:68" customFormat="1">
      <c r="BP61379" s="90"/>
    </row>
    <row r="61380" spans="68:68" customFormat="1">
      <c r="BP61380" s="90"/>
    </row>
    <row r="61381" spans="68:68" customFormat="1">
      <c r="BP61381" s="90"/>
    </row>
    <row r="61382" spans="68:68" customFormat="1">
      <c r="BP61382" s="90"/>
    </row>
    <row r="61383" spans="68:68" customFormat="1">
      <c r="BP61383" s="90"/>
    </row>
    <row r="61384" spans="68:68" customFormat="1">
      <c r="BP61384" s="90"/>
    </row>
    <row r="61385" spans="68:68" customFormat="1">
      <c r="BP61385" s="90"/>
    </row>
    <row r="61386" spans="68:68" customFormat="1">
      <c r="BP61386" s="90"/>
    </row>
    <row r="61387" spans="68:68" customFormat="1">
      <c r="BP61387" s="90"/>
    </row>
    <row r="61388" spans="68:68" customFormat="1">
      <c r="BP61388" s="90"/>
    </row>
    <row r="61389" spans="68:68" customFormat="1">
      <c r="BP61389" s="90"/>
    </row>
    <row r="61390" spans="68:68" customFormat="1">
      <c r="BP61390" s="90"/>
    </row>
    <row r="61391" spans="68:68" customFormat="1">
      <c r="BP61391" s="90"/>
    </row>
    <row r="61392" spans="68:68" customFormat="1">
      <c r="BP61392" s="90"/>
    </row>
    <row r="61393" spans="68:68" customFormat="1">
      <c r="BP61393" s="90"/>
    </row>
    <row r="61394" spans="68:68" customFormat="1">
      <c r="BP61394" s="90"/>
    </row>
    <row r="61395" spans="68:68" customFormat="1">
      <c r="BP61395" s="90"/>
    </row>
    <row r="61396" spans="68:68" customFormat="1">
      <c r="BP61396" s="90"/>
    </row>
    <row r="61397" spans="68:68" customFormat="1">
      <c r="BP61397" s="90"/>
    </row>
    <row r="61398" spans="68:68" customFormat="1">
      <c r="BP61398" s="90"/>
    </row>
    <row r="61399" spans="68:68" customFormat="1">
      <c r="BP61399" s="90"/>
    </row>
    <row r="61400" spans="68:68" customFormat="1">
      <c r="BP61400" s="90"/>
    </row>
    <row r="61401" spans="68:68" customFormat="1">
      <c r="BP61401" s="90"/>
    </row>
    <row r="61402" spans="68:68" customFormat="1">
      <c r="BP61402" s="90"/>
    </row>
    <row r="61403" spans="68:68" customFormat="1">
      <c r="BP61403" s="90"/>
    </row>
    <row r="61404" spans="68:68" customFormat="1">
      <c r="BP61404" s="90"/>
    </row>
    <row r="61405" spans="68:68" customFormat="1">
      <c r="BP61405" s="90"/>
    </row>
    <row r="61406" spans="68:68" customFormat="1">
      <c r="BP61406" s="90"/>
    </row>
    <row r="61407" spans="68:68" customFormat="1">
      <c r="BP61407" s="90"/>
    </row>
    <row r="61408" spans="68:68" customFormat="1">
      <c r="BP61408" s="90"/>
    </row>
    <row r="61409" spans="68:68" customFormat="1">
      <c r="BP61409" s="90"/>
    </row>
    <row r="61410" spans="68:68" customFormat="1">
      <c r="BP61410" s="90"/>
    </row>
    <row r="61411" spans="68:68" customFormat="1">
      <c r="BP61411" s="90"/>
    </row>
    <row r="61412" spans="68:68" customFormat="1">
      <c r="BP61412" s="90"/>
    </row>
    <row r="61413" spans="68:68" customFormat="1">
      <c r="BP61413" s="90"/>
    </row>
    <row r="61414" spans="68:68" customFormat="1">
      <c r="BP61414" s="90"/>
    </row>
    <row r="61415" spans="68:68" customFormat="1">
      <c r="BP61415" s="90"/>
    </row>
    <row r="61416" spans="68:68" customFormat="1">
      <c r="BP61416" s="90"/>
    </row>
    <row r="61417" spans="68:68" customFormat="1">
      <c r="BP61417" s="90"/>
    </row>
    <row r="61418" spans="68:68" customFormat="1">
      <c r="BP61418" s="90"/>
    </row>
    <row r="61419" spans="68:68" customFormat="1">
      <c r="BP61419" s="90"/>
    </row>
    <row r="61420" spans="68:68" customFormat="1">
      <c r="BP61420" s="90"/>
    </row>
    <row r="61421" spans="68:68" customFormat="1">
      <c r="BP61421" s="90"/>
    </row>
    <row r="61422" spans="68:68" customFormat="1">
      <c r="BP61422" s="90"/>
    </row>
    <row r="61423" spans="68:68" customFormat="1">
      <c r="BP61423" s="90"/>
    </row>
    <row r="61424" spans="68:68" customFormat="1">
      <c r="BP61424" s="90"/>
    </row>
    <row r="61425" spans="68:68" customFormat="1">
      <c r="BP61425" s="90"/>
    </row>
    <row r="61426" spans="68:68" customFormat="1">
      <c r="BP61426" s="90"/>
    </row>
    <row r="61427" spans="68:68" customFormat="1">
      <c r="BP61427" s="90"/>
    </row>
    <row r="61428" spans="68:68" customFormat="1">
      <c r="BP61428" s="90"/>
    </row>
    <row r="61429" spans="68:68" customFormat="1">
      <c r="BP61429" s="90"/>
    </row>
    <row r="61430" spans="68:68" customFormat="1">
      <c r="BP61430" s="90"/>
    </row>
    <row r="61431" spans="68:68" customFormat="1">
      <c r="BP61431" s="90"/>
    </row>
    <row r="61432" spans="68:68" customFormat="1">
      <c r="BP61432" s="90"/>
    </row>
    <row r="61433" spans="68:68" customFormat="1">
      <c r="BP61433" s="90"/>
    </row>
    <row r="61434" spans="68:68" customFormat="1">
      <c r="BP61434" s="90"/>
    </row>
    <row r="61435" spans="68:68" customFormat="1">
      <c r="BP61435" s="90"/>
    </row>
    <row r="61436" spans="68:68" customFormat="1">
      <c r="BP61436" s="90"/>
    </row>
    <row r="61437" spans="68:68" customFormat="1">
      <c r="BP61437" s="90"/>
    </row>
    <row r="61438" spans="68:68" customFormat="1">
      <c r="BP61438" s="90"/>
    </row>
    <row r="61439" spans="68:68" customFormat="1">
      <c r="BP61439" s="90"/>
    </row>
    <row r="61440" spans="68:68" customFormat="1">
      <c r="BP61440" s="90"/>
    </row>
    <row r="61441" spans="68:68" customFormat="1">
      <c r="BP61441" s="90"/>
    </row>
    <row r="61442" spans="68:68" customFormat="1">
      <c r="BP61442" s="90"/>
    </row>
    <row r="61443" spans="68:68" customFormat="1">
      <c r="BP61443" s="90"/>
    </row>
    <row r="61444" spans="68:68" customFormat="1">
      <c r="BP61444" s="90"/>
    </row>
    <row r="61445" spans="68:68" customFormat="1">
      <c r="BP61445" s="90"/>
    </row>
    <row r="61446" spans="68:68" customFormat="1">
      <c r="BP61446" s="90"/>
    </row>
    <row r="61447" spans="68:68" customFormat="1">
      <c r="BP61447" s="90"/>
    </row>
    <row r="61448" spans="68:68" customFormat="1">
      <c r="BP61448" s="90"/>
    </row>
    <row r="61449" spans="68:68" customFormat="1">
      <c r="BP61449" s="90"/>
    </row>
    <row r="61450" spans="68:68" customFormat="1">
      <c r="BP61450" s="90"/>
    </row>
    <row r="61451" spans="68:68" customFormat="1">
      <c r="BP61451" s="90"/>
    </row>
    <row r="61452" spans="68:68" customFormat="1">
      <c r="BP61452" s="90"/>
    </row>
    <row r="61453" spans="68:68" customFormat="1">
      <c r="BP61453" s="90"/>
    </row>
    <row r="61454" spans="68:68" customFormat="1">
      <c r="BP61454" s="90"/>
    </row>
    <row r="61455" spans="68:68" customFormat="1">
      <c r="BP61455" s="90"/>
    </row>
    <row r="61456" spans="68:68" customFormat="1">
      <c r="BP61456" s="90"/>
    </row>
    <row r="61457" spans="68:68" customFormat="1">
      <c r="BP61457" s="90"/>
    </row>
    <row r="61458" spans="68:68" customFormat="1">
      <c r="BP61458" s="90"/>
    </row>
    <row r="61459" spans="68:68" customFormat="1">
      <c r="BP61459" s="90"/>
    </row>
    <row r="61460" spans="68:68" customFormat="1">
      <c r="BP61460" s="90"/>
    </row>
    <row r="61461" spans="68:68" customFormat="1">
      <c r="BP61461" s="90"/>
    </row>
    <row r="61462" spans="68:68" customFormat="1">
      <c r="BP61462" s="90"/>
    </row>
    <row r="61463" spans="68:68" customFormat="1">
      <c r="BP61463" s="90"/>
    </row>
    <row r="61464" spans="68:68" customFormat="1">
      <c r="BP61464" s="90"/>
    </row>
    <row r="61465" spans="68:68" customFormat="1">
      <c r="BP61465" s="90"/>
    </row>
    <row r="61466" spans="68:68" customFormat="1">
      <c r="BP61466" s="90"/>
    </row>
    <row r="61467" spans="68:68" customFormat="1">
      <c r="BP61467" s="90"/>
    </row>
    <row r="61468" spans="68:68" customFormat="1">
      <c r="BP61468" s="90"/>
    </row>
    <row r="61469" spans="68:68" customFormat="1">
      <c r="BP61469" s="90"/>
    </row>
    <row r="61470" spans="68:68" customFormat="1">
      <c r="BP61470" s="90"/>
    </row>
    <row r="61471" spans="68:68" customFormat="1">
      <c r="BP61471" s="90"/>
    </row>
    <row r="61472" spans="68:68" customFormat="1">
      <c r="BP61472" s="90"/>
    </row>
    <row r="61473" spans="68:68" customFormat="1">
      <c r="BP61473" s="90"/>
    </row>
    <row r="61474" spans="68:68" customFormat="1">
      <c r="BP61474" s="90"/>
    </row>
    <row r="61475" spans="68:68" customFormat="1">
      <c r="BP61475" s="90"/>
    </row>
    <row r="61476" spans="68:68" customFormat="1">
      <c r="BP61476" s="90"/>
    </row>
    <row r="61477" spans="68:68" customFormat="1">
      <c r="BP61477" s="90"/>
    </row>
    <row r="61478" spans="68:68" customFormat="1">
      <c r="BP61478" s="90"/>
    </row>
    <row r="61479" spans="68:68" customFormat="1">
      <c r="BP61479" s="90"/>
    </row>
    <row r="61480" spans="68:68" customFormat="1">
      <c r="BP61480" s="90"/>
    </row>
    <row r="61481" spans="68:68" customFormat="1">
      <c r="BP61481" s="90"/>
    </row>
    <row r="61482" spans="68:68" customFormat="1">
      <c r="BP61482" s="90"/>
    </row>
    <row r="61483" spans="68:68" customFormat="1">
      <c r="BP61483" s="90"/>
    </row>
    <row r="61484" spans="68:68" customFormat="1">
      <c r="BP61484" s="90"/>
    </row>
    <row r="61485" spans="68:68" customFormat="1">
      <c r="BP61485" s="90"/>
    </row>
    <row r="61486" spans="68:68" customFormat="1">
      <c r="BP61486" s="90"/>
    </row>
    <row r="61487" spans="68:68" customFormat="1">
      <c r="BP61487" s="90"/>
    </row>
    <row r="61488" spans="68:68" customFormat="1">
      <c r="BP61488" s="90"/>
    </row>
    <row r="61489" spans="68:68" customFormat="1">
      <c r="BP61489" s="90"/>
    </row>
    <row r="61490" spans="68:68" customFormat="1">
      <c r="BP61490" s="90"/>
    </row>
    <row r="61491" spans="68:68" customFormat="1">
      <c r="BP61491" s="90"/>
    </row>
    <row r="61492" spans="68:68" customFormat="1">
      <c r="BP61492" s="90"/>
    </row>
    <row r="61493" spans="68:68" customFormat="1">
      <c r="BP61493" s="90"/>
    </row>
    <row r="61494" spans="68:68" customFormat="1">
      <c r="BP61494" s="90"/>
    </row>
    <row r="61495" spans="68:68" customFormat="1">
      <c r="BP61495" s="90"/>
    </row>
    <row r="61496" spans="68:68" customFormat="1">
      <c r="BP61496" s="90"/>
    </row>
    <row r="61497" spans="68:68" customFormat="1">
      <c r="BP61497" s="90"/>
    </row>
    <row r="61498" spans="68:68" customFormat="1">
      <c r="BP61498" s="90"/>
    </row>
    <row r="61499" spans="68:68" customFormat="1">
      <c r="BP61499" s="90"/>
    </row>
    <row r="61500" spans="68:68" customFormat="1">
      <c r="BP61500" s="90"/>
    </row>
    <row r="61501" spans="68:68" customFormat="1">
      <c r="BP61501" s="90"/>
    </row>
    <row r="61502" spans="68:68" customFormat="1">
      <c r="BP61502" s="90"/>
    </row>
    <row r="61503" spans="68:68" customFormat="1">
      <c r="BP61503" s="90"/>
    </row>
    <row r="61504" spans="68:68" customFormat="1">
      <c r="BP61504" s="90"/>
    </row>
    <row r="61505" spans="68:68" customFormat="1">
      <c r="BP61505" s="90"/>
    </row>
    <row r="61506" spans="68:68" customFormat="1">
      <c r="BP61506" s="90"/>
    </row>
    <row r="61507" spans="68:68" customFormat="1">
      <c r="BP61507" s="90"/>
    </row>
    <row r="61508" spans="68:68" customFormat="1">
      <c r="BP61508" s="90"/>
    </row>
    <row r="61509" spans="68:68" customFormat="1">
      <c r="BP61509" s="90"/>
    </row>
    <row r="61510" spans="68:68" customFormat="1">
      <c r="BP61510" s="90"/>
    </row>
    <row r="61511" spans="68:68" customFormat="1">
      <c r="BP61511" s="90"/>
    </row>
    <row r="61512" spans="68:68" customFormat="1">
      <c r="BP61512" s="90"/>
    </row>
    <row r="61513" spans="68:68" customFormat="1">
      <c r="BP61513" s="90"/>
    </row>
    <row r="61514" spans="68:68" customFormat="1">
      <c r="BP61514" s="90"/>
    </row>
    <row r="61515" spans="68:68" customFormat="1">
      <c r="BP61515" s="90"/>
    </row>
    <row r="61516" spans="68:68" customFormat="1">
      <c r="BP61516" s="90"/>
    </row>
    <row r="61517" spans="68:68" customFormat="1">
      <c r="BP61517" s="90"/>
    </row>
    <row r="61518" spans="68:68" customFormat="1">
      <c r="BP61518" s="90"/>
    </row>
    <row r="61519" spans="68:68" customFormat="1">
      <c r="BP61519" s="90"/>
    </row>
    <row r="61520" spans="68:68" customFormat="1">
      <c r="BP61520" s="90"/>
    </row>
    <row r="61521" spans="68:68" customFormat="1">
      <c r="BP61521" s="90"/>
    </row>
    <row r="61522" spans="68:68" customFormat="1">
      <c r="BP61522" s="90"/>
    </row>
    <row r="61523" spans="68:68" customFormat="1">
      <c r="BP61523" s="90"/>
    </row>
    <row r="61524" spans="68:68" customFormat="1">
      <c r="BP61524" s="90"/>
    </row>
    <row r="61525" spans="68:68" customFormat="1">
      <c r="BP61525" s="90"/>
    </row>
    <row r="61526" spans="68:68" customFormat="1">
      <c r="BP61526" s="90"/>
    </row>
    <row r="61527" spans="68:68" customFormat="1">
      <c r="BP61527" s="90"/>
    </row>
    <row r="61528" spans="68:68" customFormat="1">
      <c r="BP61528" s="90"/>
    </row>
    <row r="61529" spans="68:68" customFormat="1">
      <c r="BP61529" s="90"/>
    </row>
    <row r="61530" spans="68:68" customFormat="1">
      <c r="BP61530" s="90"/>
    </row>
    <row r="61531" spans="68:68" customFormat="1">
      <c r="BP61531" s="90"/>
    </row>
    <row r="61532" spans="68:68" customFormat="1">
      <c r="BP61532" s="90"/>
    </row>
    <row r="61533" spans="68:68" customFormat="1">
      <c r="BP61533" s="90"/>
    </row>
    <row r="61534" spans="68:68" customFormat="1">
      <c r="BP61534" s="90"/>
    </row>
    <row r="61535" spans="68:68" customFormat="1">
      <c r="BP61535" s="90"/>
    </row>
    <row r="61536" spans="68:68" customFormat="1">
      <c r="BP61536" s="90"/>
    </row>
    <row r="61537" spans="68:68" customFormat="1">
      <c r="BP61537" s="90"/>
    </row>
    <row r="61538" spans="68:68" customFormat="1">
      <c r="BP61538" s="90"/>
    </row>
    <row r="61539" spans="68:68" customFormat="1">
      <c r="BP61539" s="90"/>
    </row>
    <row r="61540" spans="68:68" customFormat="1">
      <c r="BP61540" s="90"/>
    </row>
    <row r="61541" spans="68:68" customFormat="1">
      <c r="BP61541" s="90"/>
    </row>
    <row r="61542" spans="68:68" customFormat="1">
      <c r="BP61542" s="90"/>
    </row>
    <row r="61543" spans="68:68" customFormat="1">
      <c r="BP61543" s="90"/>
    </row>
    <row r="61544" spans="68:68" customFormat="1">
      <c r="BP61544" s="90"/>
    </row>
    <row r="61545" spans="68:68" customFormat="1">
      <c r="BP61545" s="90"/>
    </row>
    <row r="61546" spans="68:68" customFormat="1">
      <c r="BP61546" s="90"/>
    </row>
    <row r="61547" spans="68:68" customFormat="1">
      <c r="BP61547" s="90"/>
    </row>
    <row r="61548" spans="68:68" customFormat="1">
      <c r="BP61548" s="90"/>
    </row>
    <row r="61549" spans="68:68" customFormat="1">
      <c r="BP61549" s="90"/>
    </row>
    <row r="61550" spans="68:68" customFormat="1">
      <c r="BP61550" s="90"/>
    </row>
    <row r="61551" spans="68:68" customFormat="1">
      <c r="BP61551" s="90"/>
    </row>
    <row r="61552" spans="68:68" customFormat="1">
      <c r="BP61552" s="90"/>
    </row>
    <row r="61553" spans="68:68" customFormat="1">
      <c r="BP61553" s="90"/>
    </row>
    <row r="61554" spans="68:68" customFormat="1">
      <c r="BP61554" s="90"/>
    </row>
    <row r="61555" spans="68:68" customFormat="1">
      <c r="BP61555" s="90"/>
    </row>
    <row r="61556" spans="68:68" customFormat="1">
      <c r="BP61556" s="90"/>
    </row>
    <row r="61557" spans="68:68" customFormat="1">
      <c r="BP61557" s="90"/>
    </row>
    <row r="61558" spans="68:68" customFormat="1">
      <c r="BP61558" s="90"/>
    </row>
    <row r="61559" spans="68:68" customFormat="1">
      <c r="BP61559" s="90"/>
    </row>
    <row r="61560" spans="68:68" customFormat="1">
      <c r="BP61560" s="90"/>
    </row>
    <row r="61561" spans="68:68" customFormat="1">
      <c r="BP61561" s="90"/>
    </row>
    <row r="61562" spans="68:68" customFormat="1">
      <c r="BP61562" s="90"/>
    </row>
    <row r="61563" spans="68:68" customFormat="1">
      <c r="BP61563" s="90"/>
    </row>
    <row r="61564" spans="68:68" customFormat="1">
      <c r="BP61564" s="90"/>
    </row>
    <row r="61565" spans="68:68" customFormat="1">
      <c r="BP61565" s="90"/>
    </row>
    <row r="61566" spans="68:68" customFormat="1">
      <c r="BP61566" s="90"/>
    </row>
    <row r="61567" spans="68:68" customFormat="1">
      <c r="BP61567" s="90"/>
    </row>
    <row r="61568" spans="68:68" customFormat="1">
      <c r="BP61568" s="90"/>
    </row>
    <row r="61569" spans="68:68" customFormat="1">
      <c r="BP61569" s="90"/>
    </row>
    <row r="61570" spans="68:68" customFormat="1">
      <c r="BP61570" s="90"/>
    </row>
    <row r="61571" spans="68:68" customFormat="1">
      <c r="BP61571" s="90"/>
    </row>
    <row r="61572" spans="68:68" customFormat="1">
      <c r="BP61572" s="90"/>
    </row>
    <row r="61573" spans="68:68" customFormat="1">
      <c r="BP61573" s="90"/>
    </row>
    <row r="61574" spans="68:68" customFormat="1">
      <c r="BP61574" s="90"/>
    </row>
    <row r="61575" spans="68:68" customFormat="1">
      <c r="BP61575" s="90"/>
    </row>
    <row r="61576" spans="68:68" customFormat="1">
      <c r="BP61576" s="90"/>
    </row>
    <row r="61577" spans="68:68" customFormat="1">
      <c r="BP61577" s="90"/>
    </row>
    <row r="61578" spans="68:68" customFormat="1">
      <c r="BP61578" s="90"/>
    </row>
    <row r="61579" spans="68:68" customFormat="1">
      <c r="BP61579" s="90"/>
    </row>
    <row r="61580" spans="68:68" customFormat="1">
      <c r="BP61580" s="90"/>
    </row>
    <row r="61581" spans="68:68" customFormat="1">
      <c r="BP61581" s="90"/>
    </row>
    <row r="61582" spans="68:68" customFormat="1">
      <c r="BP61582" s="90"/>
    </row>
    <row r="61583" spans="68:68" customFormat="1">
      <c r="BP61583" s="90"/>
    </row>
    <row r="61584" spans="68:68" customFormat="1">
      <c r="BP61584" s="90"/>
    </row>
    <row r="61585" spans="68:68" customFormat="1">
      <c r="BP61585" s="90"/>
    </row>
    <row r="61586" spans="68:68" customFormat="1">
      <c r="BP61586" s="90"/>
    </row>
    <row r="61587" spans="68:68" customFormat="1">
      <c r="BP61587" s="90"/>
    </row>
    <row r="61588" spans="68:68" customFormat="1">
      <c r="BP61588" s="90"/>
    </row>
    <row r="61589" spans="68:68" customFormat="1">
      <c r="BP61589" s="90"/>
    </row>
    <row r="61590" spans="68:68" customFormat="1">
      <c r="BP61590" s="90"/>
    </row>
    <row r="61591" spans="68:68" customFormat="1">
      <c r="BP61591" s="90"/>
    </row>
    <row r="61592" spans="68:68" customFormat="1">
      <c r="BP61592" s="90"/>
    </row>
    <row r="61593" spans="68:68" customFormat="1">
      <c r="BP61593" s="90"/>
    </row>
    <row r="61594" spans="68:68" customFormat="1">
      <c r="BP61594" s="90"/>
    </row>
    <row r="61595" spans="68:68" customFormat="1">
      <c r="BP61595" s="90"/>
    </row>
    <row r="61596" spans="68:68" customFormat="1">
      <c r="BP61596" s="90"/>
    </row>
    <row r="61597" spans="68:68" customFormat="1">
      <c r="BP61597" s="90"/>
    </row>
    <row r="61598" spans="68:68" customFormat="1">
      <c r="BP61598" s="90"/>
    </row>
    <row r="61599" spans="68:68" customFormat="1">
      <c r="BP61599" s="90"/>
    </row>
    <row r="61600" spans="68:68" customFormat="1">
      <c r="BP61600" s="90"/>
    </row>
    <row r="61601" spans="68:68" customFormat="1">
      <c r="BP61601" s="90"/>
    </row>
    <row r="61602" spans="68:68" customFormat="1">
      <c r="BP61602" s="90"/>
    </row>
    <row r="61603" spans="68:68" customFormat="1">
      <c r="BP61603" s="90"/>
    </row>
    <row r="61604" spans="68:68" customFormat="1">
      <c r="BP61604" s="90"/>
    </row>
    <row r="61605" spans="68:68" customFormat="1">
      <c r="BP61605" s="90"/>
    </row>
    <row r="61606" spans="68:68" customFormat="1">
      <c r="BP61606" s="90"/>
    </row>
    <row r="61607" spans="68:68" customFormat="1">
      <c r="BP61607" s="90"/>
    </row>
    <row r="61608" spans="68:68" customFormat="1">
      <c r="BP61608" s="90"/>
    </row>
    <row r="61609" spans="68:68" customFormat="1">
      <c r="BP61609" s="90"/>
    </row>
    <row r="61610" spans="68:68" customFormat="1">
      <c r="BP61610" s="90"/>
    </row>
    <row r="61611" spans="68:68" customFormat="1">
      <c r="BP61611" s="90"/>
    </row>
    <row r="61612" spans="68:68" customFormat="1">
      <c r="BP61612" s="90"/>
    </row>
    <row r="61613" spans="68:68" customFormat="1">
      <c r="BP61613" s="90"/>
    </row>
    <row r="61614" spans="68:68" customFormat="1">
      <c r="BP61614" s="90"/>
    </row>
    <row r="61615" spans="68:68" customFormat="1">
      <c r="BP61615" s="90"/>
    </row>
    <row r="61616" spans="68:68" customFormat="1">
      <c r="BP61616" s="90"/>
    </row>
    <row r="61617" spans="68:68" customFormat="1">
      <c r="BP61617" s="90"/>
    </row>
    <row r="61618" spans="68:68" customFormat="1">
      <c r="BP61618" s="90"/>
    </row>
    <row r="61619" spans="68:68" customFormat="1">
      <c r="BP61619" s="90"/>
    </row>
    <row r="61620" spans="68:68" customFormat="1">
      <c r="BP61620" s="90"/>
    </row>
    <row r="61621" spans="68:68" customFormat="1">
      <c r="BP61621" s="90"/>
    </row>
    <row r="61622" spans="68:68" customFormat="1">
      <c r="BP61622" s="90"/>
    </row>
    <row r="61623" spans="68:68" customFormat="1">
      <c r="BP61623" s="90"/>
    </row>
    <row r="61624" spans="68:68" customFormat="1">
      <c r="BP61624" s="90"/>
    </row>
    <row r="61625" spans="68:68" customFormat="1">
      <c r="BP61625" s="90"/>
    </row>
    <row r="61626" spans="68:68" customFormat="1">
      <c r="BP61626" s="90"/>
    </row>
    <row r="61627" spans="68:68" customFormat="1">
      <c r="BP61627" s="90"/>
    </row>
    <row r="61628" spans="68:68" customFormat="1">
      <c r="BP61628" s="90"/>
    </row>
    <row r="61629" spans="68:68" customFormat="1">
      <c r="BP61629" s="90"/>
    </row>
    <row r="61630" spans="68:68" customFormat="1">
      <c r="BP61630" s="90"/>
    </row>
    <row r="61631" spans="68:68" customFormat="1">
      <c r="BP61631" s="90"/>
    </row>
    <row r="61632" spans="68:68" customFormat="1">
      <c r="BP61632" s="90"/>
    </row>
    <row r="61633" spans="68:68" customFormat="1">
      <c r="BP61633" s="90"/>
    </row>
    <row r="61634" spans="68:68" customFormat="1">
      <c r="BP61634" s="90"/>
    </row>
    <row r="61635" spans="68:68" customFormat="1">
      <c r="BP61635" s="90"/>
    </row>
    <row r="61636" spans="68:68" customFormat="1">
      <c r="BP61636" s="90"/>
    </row>
    <row r="61637" spans="68:68" customFormat="1">
      <c r="BP61637" s="90"/>
    </row>
    <row r="61638" spans="68:68" customFormat="1">
      <c r="BP61638" s="90"/>
    </row>
    <row r="61639" spans="68:68" customFormat="1">
      <c r="BP61639" s="90"/>
    </row>
    <row r="61640" spans="68:68" customFormat="1">
      <c r="BP61640" s="90"/>
    </row>
    <row r="61641" spans="68:68" customFormat="1">
      <c r="BP61641" s="90"/>
    </row>
    <row r="61642" spans="68:68" customFormat="1">
      <c r="BP61642" s="90"/>
    </row>
    <row r="61643" spans="68:68" customFormat="1">
      <c r="BP61643" s="90"/>
    </row>
    <row r="61644" spans="68:68" customFormat="1">
      <c r="BP61644" s="90"/>
    </row>
    <row r="61645" spans="68:68" customFormat="1">
      <c r="BP61645" s="90"/>
    </row>
    <row r="61646" spans="68:68" customFormat="1">
      <c r="BP61646" s="90"/>
    </row>
    <row r="61647" spans="68:68" customFormat="1">
      <c r="BP61647" s="90"/>
    </row>
    <row r="61648" spans="68:68" customFormat="1">
      <c r="BP61648" s="90"/>
    </row>
    <row r="61649" spans="68:68" customFormat="1">
      <c r="BP61649" s="90"/>
    </row>
    <row r="61650" spans="68:68" customFormat="1">
      <c r="BP61650" s="90"/>
    </row>
    <row r="61651" spans="68:68" customFormat="1">
      <c r="BP61651" s="90"/>
    </row>
    <row r="61652" spans="68:68" customFormat="1">
      <c r="BP61652" s="90"/>
    </row>
    <row r="61653" spans="68:68" customFormat="1">
      <c r="BP61653" s="90"/>
    </row>
    <row r="61654" spans="68:68" customFormat="1">
      <c r="BP61654" s="90"/>
    </row>
    <row r="61655" spans="68:68" customFormat="1">
      <c r="BP61655" s="90"/>
    </row>
    <row r="61656" spans="68:68" customFormat="1">
      <c r="BP61656" s="90"/>
    </row>
    <row r="61657" spans="68:68" customFormat="1">
      <c r="BP61657" s="90"/>
    </row>
    <row r="61658" spans="68:68" customFormat="1">
      <c r="BP61658" s="90"/>
    </row>
    <row r="61659" spans="68:68" customFormat="1">
      <c r="BP61659" s="90"/>
    </row>
    <row r="61660" spans="68:68" customFormat="1">
      <c r="BP61660" s="90"/>
    </row>
    <row r="61661" spans="68:68" customFormat="1">
      <c r="BP61661" s="90"/>
    </row>
    <row r="61662" spans="68:68" customFormat="1">
      <c r="BP61662" s="90"/>
    </row>
    <row r="61663" spans="68:68" customFormat="1">
      <c r="BP61663" s="90"/>
    </row>
    <row r="61664" spans="68:68" customFormat="1">
      <c r="BP61664" s="90"/>
    </row>
    <row r="61665" spans="68:68" customFormat="1">
      <c r="BP61665" s="90"/>
    </row>
    <row r="61666" spans="68:68" customFormat="1">
      <c r="BP61666" s="90"/>
    </row>
    <row r="61667" spans="68:68" customFormat="1">
      <c r="BP61667" s="90"/>
    </row>
    <row r="61668" spans="68:68" customFormat="1">
      <c r="BP61668" s="90"/>
    </row>
    <row r="61669" spans="68:68" customFormat="1">
      <c r="BP61669" s="90"/>
    </row>
    <row r="61670" spans="68:68" customFormat="1">
      <c r="BP61670" s="90"/>
    </row>
    <row r="61671" spans="68:68" customFormat="1">
      <c r="BP61671" s="90"/>
    </row>
    <row r="61672" spans="68:68" customFormat="1">
      <c r="BP61672" s="90"/>
    </row>
    <row r="61673" spans="68:68" customFormat="1">
      <c r="BP61673" s="90"/>
    </row>
    <row r="61674" spans="68:68" customFormat="1">
      <c r="BP61674" s="90"/>
    </row>
    <row r="61675" spans="68:68" customFormat="1">
      <c r="BP61675" s="90"/>
    </row>
    <row r="61676" spans="68:68" customFormat="1">
      <c r="BP61676" s="90"/>
    </row>
    <row r="61677" spans="68:68" customFormat="1">
      <c r="BP61677" s="90"/>
    </row>
    <row r="61678" spans="68:68" customFormat="1">
      <c r="BP61678" s="90"/>
    </row>
    <row r="61679" spans="68:68" customFormat="1">
      <c r="BP61679" s="90"/>
    </row>
    <row r="61680" spans="68:68" customFormat="1">
      <c r="BP61680" s="90"/>
    </row>
    <row r="61681" spans="68:68" customFormat="1">
      <c r="BP61681" s="90"/>
    </row>
    <row r="61682" spans="68:68" customFormat="1">
      <c r="BP61682" s="90"/>
    </row>
    <row r="61683" spans="68:68" customFormat="1">
      <c r="BP61683" s="90"/>
    </row>
    <row r="61684" spans="68:68" customFormat="1">
      <c r="BP61684" s="90"/>
    </row>
    <row r="61685" spans="68:68" customFormat="1">
      <c r="BP61685" s="90"/>
    </row>
    <row r="61686" spans="68:68" customFormat="1">
      <c r="BP61686" s="90"/>
    </row>
    <row r="61687" spans="68:68" customFormat="1">
      <c r="BP61687" s="90"/>
    </row>
    <row r="61688" spans="68:68" customFormat="1">
      <c r="BP61688" s="90"/>
    </row>
    <row r="61689" spans="68:68" customFormat="1">
      <c r="BP61689" s="90"/>
    </row>
    <row r="61690" spans="68:68" customFormat="1">
      <c r="BP61690" s="90"/>
    </row>
    <row r="61691" spans="68:68" customFormat="1">
      <c r="BP61691" s="90"/>
    </row>
    <row r="61692" spans="68:68" customFormat="1">
      <c r="BP61692" s="90"/>
    </row>
    <row r="61693" spans="68:68" customFormat="1">
      <c r="BP61693" s="90"/>
    </row>
    <row r="61694" spans="68:68" customFormat="1">
      <c r="BP61694" s="90"/>
    </row>
    <row r="61695" spans="68:68" customFormat="1">
      <c r="BP61695" s="90"/>
    </row>
    <row r="61696" spans="68:68" customFormat="1">
      <c r="BP61696" s="90"/>
    </row>
    <row r="61697" spans="68:68" customFormat="1">
      <c r="BP61697" s="90"/>
    </row>
    <row r="61698" spans="68:68" customFormat="1">
      <c r="BP61698" s="90"/>
    </row>
    <row r="61699" spans="68:68" customFormat="1">
      <c r="BP61699" s="90"/>
    </row>
    <row r="61700" spans="68:68" customFormat="1">
      <c r="BP61700" s="90"/>
    </row>
    <row r="61701" spans="68:68" customFormat="1">
      <c r="BP61701" s="90"/>
    </row>
    <row r="61702" spans="68:68" customFormat="1">
      <c r="BP61702" s="90"/>
    </row>
    <row r="61703" spans="68:68" customFormat="1">
      <c r="BP61703" s="90"/>
    </row>
    <row r="61704" spans="68:68" customFormat="1">
      <c r="BP61704" s="90"/>
    </row>
    <row r="61705" spans="68:68" customFormat="1">
      <c r="BP61705" s="90"/>
    </row>
    <row r="61706" spans="68:68" customFormat="1">
      <c r="BP61706" s="90"/>
    </row>
    <row r="61707" spans="68:68" customFormat="1">
      <c r="BP61707" s="90"/>
    </row>
    <row r="61708" spans="68:68" customFormat="1">
      <c r="BP61708" s="90"/>
    </row>
    <row r="61709" spans="68:68" customFormat="1">
      <c r="BP61709" s="90"/>
    </row>
    <row r="61710" spans="68:68" customFormat="1">
      <c r="BP61710" s="90"/>
    </row>
    <row r="61711" spans="68:68" customFormat="1">
      <c r="BP61711" s="90"/>
    </row>
    <row r="61712" spans="68:68" customFormat="1">
      <c r="BP61712" s="90"/>
    </row>
    <row r="61713" spans="68:68" customFormat="1">
      <c r="BP61713" s="90"/>
    </row>
    <row r="61714" spans="68:68" customFormat="1">
      <c r="BP61714" s="90"/>
    </row>
    <row r="61715" spans="68:68" customFormat="1">
      <c r="BP61715" s="90"/>
    </row>
    <row r="61716" spans="68:68" customFormat="1">
      <c r="BP61716" s="90"/>
    </row>
    <row r="61717" spans="68:68" customFormat="1">
      <c r="BP61717" s="90"/>
    </row>
    <row r="61718" spans="68:68" customFormat="1">
      <c r="BP61718" s="90"/>
    </row>
    <row r="61719" spans="68:68" customFormat="1">
      <c r="BP61719" s="90"/>
    </row>
    <row r="61720" spans="68:68" customFormat="1">
      <c r="BP61720" s="90"/>
    </row>
    <row r="61721" spans="68:68" customFormat="1">
      <c r="BP61721" s="90"/>
    </row>
    <row r="61722" spans="68:68" customFormat="1">
      <c r="BP61722" s="90"/>
    </row>
    <row r="61723" spans="68:68" customFormat="1">
      <c r="BP61723" s="90"/>
    </row>
    <row r="61724" spans="68:68" customFormat="1">
      <c r="BP61724" s="90"/>
    </row>
    <row r="61725" spans="68:68" customFormat="1">
      <c r="BP61725" s="90"/>
    </row>
    <row r="61726" spans="68:68" customFormat="1">
      <c r="BP61726" s="90"/>
    </row>
    <row r="61727" spans="68:68" customFormat="1">
      <c r="BP61727" s="90"/>
    </row>
    <row r="61728" spans="68:68" customFormat="1">
      <c r="BP61728" s="90"/>
    </row>
    <row r="61729" spans="68:68" customFormat="1">
      <c r="BP61729" s="90"/>
    </row>
    <row r="61730" spans="68:68" customFormat="1">
      <c r="BP61730" s="90"/>
    </row>
    <row r="61731" spans="68:68" customFormat="1">
      <c r="BP61731" s="90"/>
    </row>
    <row r="61732" spans="68:68" customFormat="1">
      <c r="BP61732" s="90"/>
    </row>
    <row r="61733" spans="68:68" customFormat="1">
      <c r="BP61733" s="90"/>
    </row>
    <row r="61734" spans="68:68" customFormat="1">
      <c r="BP61734" s="90"/>
    </row>
    <row r="61735" spans="68:68" customFormat="1">
      <c r="BP61735" s="90"/>
    </row>
    <row r="61736" spans="68:68" customFormat="1">
      <c r="BP61736" s="90"/>
    </row>
    <row r="61737" spans="68:68" customFormat="1">
      <c r="BP61737" s="90"/>
    </row>
    <row r="61738" spans="68:68" customFormat="1">
      <c r="BP61738" s="90"/>
    </row>
    <row r="61739" spans="68:68" customFormat="1">
      <c r="BP61739" s="90"/>
    </row>
    <row r="61740" spans="68:68" customFormat="1">
      <c r="BP61740" s="90"/>
    </row>
    <row r="61741" spans="68:68" customFormat="1">
      <c r="BP61741" s="90"/>
    </row>
    <row r="61742" spans="68:68" customFormat="1">
      <c r="BP61742" s="90"/>
    </row>
    <row r="61743" spans="68:68" customFormat="1">
      <c r="BP61743" s="90"/>
    </row>
    <row r="61744" spans="68:68" customFormat="1">
      <c r="BP61744" s="90"/>
    </row>
    <row r="61745" spans="68:68" customFormat="1">
      <c r="BP61745" s="90"/>
    </row>
    <row r="61746" spans="68:68" customFormat="1">
      <c r="BP61746" s="90"/>
    </row>
    <row r="61747" spans="68:68" customFormat="1">
      <c r="BP61747" s="90"/>
    </row>
    <row r="61748" spans="68:68" customFormat="1">
      <c r="BP61748" s="90"/>
    </row>
    <row r="61749" spans="68:68" customFormat="1">
      <c r="BP61749" s="90"/>
    </row>
    <row r="61750" spans="68:68" customFormat="1">
      <c r="BP61750" s="90"/>
    </row>
    <row r="61751" spans="68:68" customFormat="1">
      <c r="BP61751" s="90"/>
    </row>
    <row r="61752" spans="68:68" customFormat="1">
      <c r="BP61752" s="90"/>
    </row>
    <row r="61753" spans="68:68" customFormat="1">
      <c r="BP61753" s="90"/>
    </row>
    <row r="61754" spans="68:68" customFormat="1">
      <c r="BP61754" s="90"/>
    </row>
    <row r="61755" spans="68:68" customFormat="1">
      <c r="BP61755" s="90"/>
    </row>
    <row r="61756" spans="68:68" customFormat="1">
      <c r="BP61756" s="90"/>
    </row>
    <row r="61757" spans="68:68" customFormat="1">
      <c r="BP61757" s="90"/>
    </row>
    <row r="61758" spans="68:68" customFormat="1">
      <c r="BP61758" s="90"/>
    </row>
    <row r="61759" spans="68:68" customFormat="1">
      <c r="BP61759" s="90"/>
    </row>
    <row r="61760" spans="68:68" customFormat="1">
      <c r="BP61760" s="90"/>
    </row>
    <row r="61761" spans="68:68" customFormat="1">
      <c r="BP61761" s="90"/>
    </row>
    <row r="61762" spans="68:68" customFormat="1">
      <c r="BP61762" s="90"/>
    </row>
    <row r="61763" spans="68:68" customFormat="1">
      <c r="BP61763" s="90"/>
    </row>
    <row r="61764" spans="68:68" customFormat="1">
      <c r="BP61764" s="90"/>
    </row>
    <row r="61765" spans="68:68" customFormat="1">
      <c r="BP61765" s="90"/>
    </row>
    <row r="61766" spans="68:68" customFormat="1">
      <c r="BP61766" s="90"/>
    </row>
    <row r="61767" spans="68:68" customFormat="1">
      <c r="BP61767" s="90"/>
    </row>
    <row r="61768" spans="68:68" customFormat="1">
      <c r="BP61768" s="90"/>
    </row>
    <row r="61769" spans="68:68" customFormat="1">
      <c r="BP61769" s="90"/>
    </row>
    <row r="61770" spans="68:68" customFormat="1">
      <c r="BP61770" s="90"/>
    </row>
    <row r="61771" spans="68:68" customFormat="1">
      <c r="BP61771" s="90"/>
    </row>
    <row r="61772" spans="68:68" customFormat="1">
      <c r="BP61772" s="90"/>
    </row>
    <row r="61773" spans="68:68" customFormat="1">
      <c r="BP61773" s="90"/>
    </row>
    <row r="61774" spans="68:68" customFormat="1">
      <c r="BP61774" s="90"/>
    </row>
    <row r="61775" spans="68:68" customFormat="1">
      <c r="BP61775" s="90"/>
    </row>
    <row r="61776" spans="68:68" customFormat="1">
      <c r="BP61776" s="90"/>
    </row>
    <row r="61777" spans="68:68" customFormat="1">
      <c r="BP61777" s="90"/>
    </row>
    <row r="61778" spans="68:68" customFormat="1">
      <c r="BP61778" s="90"/>
    </row>
    <row r="61779" spans="68:68" customFormat="1">
      <c r="BP61779" s="90"/>
    </row>
    <row r="61780" spans="68:68" customFormat="1">
      <c r="BP61780" s="90"/>
    </row>
    <row r="61781" spans="68:68" customFormat="1">
      <c r="BP61781" s="90"/>
    </row>
    <row r="61782" spans="68:68" customFormat="1">
      <c r="BP61782" s="90"/>
    </row>
    <row r="61783" spans="68:68" customFormat="1">
      <c r="BP61783" s="90"/>
    </row>
    <row r="61784" spans="68:68" customFormat="1">
      <c r="BP61784" s="90"/>
    </row>
    <row r="61785" spans="68:68" customFormat="1">
      <c r="BP61785" s="90"/>
    </row>
    <row r="61786" spans="68:68" customFormat="1">
      <c r="BP61786" s="90"/>
    </row>
    <row r="61787" spans="68:68" customFormat="1">
      <c r="BP61787" s="90"/>
    </row>
    <row r="61788" spans="68:68" customFormat="1">
      <c r="BP61788" s="90"/>
    </row>
    <row r="61789" spans="68:68" customFormat="1">
      <c r="BP61789" s="90"/>
    </row>
    <row r="61790" spans="68:68" customFormat="1">
      <c r="BP61790" s="90"/>
    </row>
    <row r="61791" spans="68:68" customFormat="1">
      <c r="BP61791" s="90"/>
    </row>
    <row r="61792" spans="68:68" customFormat="1">
      <c r="BP61792" s="90"/>
    </row>
    <row r="61793" spans="68:68" customFormat="1">
      <c r="BP61793" s="90"/>
    </row>
    <row r="61794" spans="68:68" customFormat="1">
      <c r="BP61794" s="90"/>
    </row>
    <row r="61795" spans="68:68" customFormat="1">
      <c r="BP61795" s="90"/>
    </row>
    <row r="61796" spans="68:68" customFormat="1">
      <c r="BP61796" s="90"/>
    </row>
    <row r="61797" spans="68:68" customFormat="1">
      <c r="BP61797" s="90"/>
    </row>
    <row r="61798" spans="68:68" customFormat="1">
      <c r="BP61798" s="90"/>
    </row>
    <row r="61799" spans="68:68" customFormat="1">
      <c r="BP61799" s="90"/>
    </row>
    <row r="61800" spans="68:68" customFormat="1">
      <c r="BP61800" s="90"/>
    </row>
    <row r="61801" spans="68:68" customFormat="1">
      <c r="BP61801" s="90"/>
    </row>
    <row r="61802" spans="68:68" customFormat="1">
      <c r="BP61802" s="90"/>
    </row>
    <row r="61803" spans="68:68" customFormat="1">
      <c r="BP61803" s="90"/>
    </row>
    <row r="61804" spans="68:68" customFormat="1">
      <c r="BP61804" s="90"/>
    </row>
    <row r="61805" spans="68:68" customFormat="1">
      <c r="BP61805" s="90"/>
    </row>
    <row r="61806" spans="68:68" customFormat="1">
      <c r="BP61806" s="90"/>
    </row>
    <row r="61807" spans="68:68" customFormat="1">
      <c r="BP61807" s="90"/>
    </row>
    <row r="61808" spans="68:68" customFormat="1">
      <c r="BP61808" s="90"/>
    </row>
    <row r="61809" spans="68:68" customFormat="1">
      <c r="BP61809" s="90"/>
    </row>
    <row r="61810" spans="68:68" customFormat="1">
      <c r="BP61810" s="90"/>
    </row>
    <row r="61811" spans="68:68" customFormat="1">
      <c r="BP61811" s="90"/>
    </row>
    <row r="61812" spans="68:68" customFormat="1">
      <c r="BP61812" s="90"/>
    </row>
    <row r="61813" spans="68:68" customFormat="1">
      <c r="BP61813" s="90"/>
    </row>
    <row r="61814" spans="68:68" customFormat="1">
      <c r="BP61814" s="90"/>
    </row>
    <row r="61815" spans="68:68" customFormat="1">
      <c r="BP61815" s="90"/>
    </row>
    <row r="61816" spans="68:68" customFormat="1">
      <c r="BP61816" s="90"/>
    </row>
    <row r="61817" spans="68:68" customFormat="1">
      <c r="BP61817" s="90"/>
    </row>
    <row r="61818" spans="68:68" customFormat="1">
      <c r="BP61818" s="90"/>
    </row>
    <row r="61819" spans="68:68" customFormat="1">
      <c r="BP61819" s="90"/>
    </row>
    <row r="61820" spans="68:68" customFormat="1">
      <c r="BP61820" s="90"/>
    </row>
    <row r="61821" spans="68:68" customFormat="1">
      <c r="BP61821" s="90"/>
    </row>
    <row r="61822" spans="68:68" customFormat="1">
      <c r="BP61822" s="90"/>
    </row>
    <row r="61823" spans="68:68" customFormat="1">
      <c r="BP61823" s="90"/>
    </row>
    <row r="61824" spans="68:68" customFormat="1">
      <c r="BP61824" s="90"/>
    </row>
    <row r="61825" spans="68:68" customFormat="1">
      <c r="BP61825" s="90"/>
    </row>
    <row r="61826" spans="68:68" customFormat="1">
      <c r="BP61826" s="90"/>
    </row>
    <row r="61827" spans="68:68" customFormat="1">
      <c r="BP61827" s="90"/>
    </row>
    <row r="61828" spans="68:68" customFormat="1">
      <c r="BP61828" s="90"/>
    </row>
    <row r="61829" spans="68:68" customFormat="1">
      <c r="BP61829" s="90"/>
    </row>
    <row r="61830" spans="68:68" customFormat="1">
      <c r="BP61830" s="90"/>
    </row>
    <row r="61831" spans="68:68" customFormat="1">
      <c r="BP61831" s="90"/>
    </row>
    <row r="61832" spans="68:68" customFormat="1">
      <c r="BP61832" s="90"/>
    </row>
    <row r="61833" spans="68:68" customFormat="1">
      <c r="BP61833" s="90"/>
    </row>
    <row r="61834" spans="68:68" customFormat="1">
      <c r="BP61834" s="90"/>
    </row>
    <row r="61835" spans="68:68" customFormat="1">
      <c r="BP61835" s="90"/>
    </row>
    <row r="61836" spans="68:68" customFormat="1">
      <c r="BP61836" s="90"/>
    </row>
    <row r="61837" spans="68:68" customFormat="1">
      <c r="BP61837" s="90"/>
    </row>
    <row r="61838" spans="68:68" customFormat="1">
      <c r="BP61838" s="90"/>
    </row>
    <row r="61839" spans="68:68" customFormat="1">
      <c r="BP61839" s="90"/>
    </row>
    <row r="61840" spans="68:68" customFormat="1">
      <c r="BP61840" s="90"/>
    </row>
    <row r="61841" spans="68:68" customFormat="1">
      <c r="BP61841" s="90"/>
    </row>
    <row r="61842" spans="68:68" customFormat="1">
      <c r="BP61842" s="90"/>
    </row>
    <row r="61843" spans="68:68" customFormat="1">
      <c r="BP61843" s="90"/>
    </row>
    <row r="61844" spans="68:68" customFormat="1">
      <c r="BP61844" s="90"/>
    </row>
    <row r="61845" spans="68:68" customFormat="1">
      <c r="BP61845" s="90"/>
    </row>
    <row r="61846" spans="68:68" customFormat="1">
      <c r="BP61846" s="90"/>
    </row>
    <row r="61847" spans="68:68" customFormat="1">
      <c r="BP61847" s="90"/>
    </row>
    <row r="61848" spans="68:68" customFormat="1">
      <c r="BP61848" s="90"/>
    </row>
    <row r="61849" spans="68:68" customFormat="1">
      <c r="BP61849" s="90"/>
    </row>
    <row r="61850" spans="68:68" customFormat="1">
      <c r="BP61850" s="90"/>
    </row>
    <row r="61851" spans="68:68" customFormat="1">
      <c r="BP61851" s="90"/>
    </row>
    <row r="61852" spans="68:68" customFormat="1">
      <c r="BP61852" s="90"/>
    </row>
    <row r="61853" spans="68:68" customFormat="1">
      <c r="BP61853" s="90"/>
    </row>
    <row r="61854" spans="68:68" customFormat="1">
      <c r="BP61854" s="90"/>
    </row>
    <row r="61855" spans="68:68" customFormat="1">
      <c r="BP61855" s="90"/>
    </row>
    <row r="61856" spans="68:68" customFormat="1">
      <c r="BP61856" s="90"/>
    </row>
    <row r="61857" spans="68:68" customFormat="1">
      <c r="BP61857" s="90"/>
    </row>
    <row r="61858" spans="68:68" customFormat="1">
      <c r="BP61858" s="90"/>
    </row>
    <row r="61859" spans="68:68" customFormat="1">
      <c r="BP61859" s="90"/>
    </row>
    <row r="61860" spans="68:68" customFormat="1">
      <c r="BP61860" s="90"/>
    </row>
    <row r="61861" spans="68:68" customFormat="1">
      <c r="BP61861" s="90"/>
    </row>
    <row r="61862" spans="68:68" customFormat="1">
      <c r="BP61862" s="90"/>
    </row>
    <row r="61863" spans="68:68" customFormat="1">
      <c r="BP61863" s="90"/>
    </row>
    <row r="61864" spans="68:68" customFormat="1">
      <c r="BP61864" s="90"/>
    </row>
    <row r="61865" spans="68:68" customFormat="1">
      <c r="BP61865" s="90"/>
    </row>
    <row r="61866" spans="68:68" customFormat="1">
      <c r="BP61866" s="90"/>
    </row>
    <row r="61867" spans="68:68" customFormat="1">
      <c r="BP61867" s="90"/>
    </row>
    <row r="61868" spans="68:68" customFormat="1">
      <c r="BP61868" s="90"/>
    </row>
    <row r="61869" spans="68:68" customFormat="1">
      <c r="BP61869" s="90"/>
    </row>
    <row r="61870" spans="68:68" customFormat="1">
      <c r="BP61870" s="90"/>
    </row>
    <row r="61871" spans="68:68" customFormat="1">
      <c r="BP61871" s="90"/>
    </row>
    <row r="61872" spans="68:68" customFormat="1">
      <c r="BP61872" s="90"/>
    </row>
    <row r="61873" spans="68:68" customFormat="1">
      <c r="BP61873" s="90"/>
    </row>
    <row r="61874" spans="68:68" customFormat="1">
      <c r="BP61874" s="90"/>
    </row>
    <row r="61875" spans="68:68" customFormat="1">
      <c r="BP61875" s="90"/>
    </row>
    <row r="61876" spans="68:68" customFormat="1">
      <c r="BP61876" s="90"/>
    </row>
    <row r="61877" spans="68:68" customFormat="1">
      <c r="BP61877" s="90"/>
    </row>
    <row r="61878" spans="68:68" customFormat="1">
      <c r="BP61878" s="90"/>
    </row>
    <row r="61879" spans="68:68" customFormat="1">
      <c r="BP61879" s="90"/>
    </row>
    <row r="61880" spans="68:68" customFormat="1">
      <c r="BP61880" s="90"/>
    </row>
    <row r="61881" spans="68:68" customFormat="1">
      <c r="BP61881" s="90"/>
    </row>
    <row r="61882" spans="68:68" customFormat="1">
      <c r="BP61882" s="90"/>
    </row>
    <row r="61883" spans="68:68" customFormat="1">
      <c r="BP61883" s="90"/>
    </row>
    <row r="61884" spans="68:68" customFormat="1">
      <c r="BP61884" s="90"/>
    </row>
    <row r="61885" spans="68:68" customFormat="1">
      <c r="BP61885" s="90"/>
    </row>
    <row r="61886" spans="68:68" customFormat="1">
      <c r="BP61886" s="90"/>
    </row>
    <row r="61887" spans="68:68" customFormat="1">
      <c r="BP61887" s="90"/>
    </row>
    <row r="61888" spans="68:68" customFormat="1">
      <c r="BP61888" s="90"/>
    </row>
    <row r="61889" spans="68:68" customFormat="1">
      <c r="BP61889" s="90"/>
    </row>
    <row r="61890" spans="68:68" customFormat="1">
      <c r="BP61890" s="90"/>
    </row>
    <row r="61891" spans="68:68" customFormat="1">
      <c r="BP61891" s="90"/>
    </row>
    <row r="61892" spans="68:68" customFormat="1">
      <c r="BP61892" s="90"/>
    </row>
    <row r="61893" spans="68:68" customFormat="1">
      <c r="BP61893" s="90"/>
    </row>
    <row r="61894" spans="68:68" customFormat="1">
      <c r="BP61894" s="90"/>
    </row>
    <row r="61895" spans="68:68" customFormat="1">
      <c r="BP61895" s="90"/>
    </row>
    <row r="61896" spans="68:68" customFormat="1">
      <c r="BP61896" s="90"/>
    </row>
    <row r="61897" spans="68:68" customFormat="1">
      <c r="BP61897" s="90"/>
    </row>
    <row r="61898" spans="68:68" customFormat="1">
      <c r="BP61898" s="90"/>
    </row>
    <row r="61899" spans="68:68" customFormat="1">
      <c r="BP61899" s="90"/>
    </row>
    <row r="61900" spans="68:68" customFormat="1">
      <c r="BP61900" s="90"/>
    </row>
    <row r="61901" spans="68:68" customFormat="1">
      <c r="BP61901" s="90"/>
    </row>
    <row r="61902" spans="68:68" customFormat="1">
      <c r="BP61902" s="90"/>
    </row>
    <row r="61903" spans="68:68" customFormat="1">
      <c r="BP61903" s="90"/>
    </row>
    <row r="61904" spans="68:68" customFormat="1">
      <c r="BP61904" s="90"/>
    </row>
    <row r="61905" spans="68:68" customFormat="1">
      <c r="BP61905" s="90"/>
    </row>
    <row r="61906" spans="68:68" customFormat="1">
      <c r="BP61906" s="90"/>
    </row>
    <row r="61907" spans="68:68" customFormat="1">
      <c r="BP61907" s="90"/>
    </row>
    <row r="61908" spans="68:68" customFormat="1">
      <c r="BP61908" s="90"/>
    </row>
    <row r="61909" spans="68:68" customFormat="1">
      <c r="BP61909" s="90"/>
    </row>
    <row r="61910" spans="68:68" customFormat="1">
      <c r="BP61910" s="90"/>
    </row>
    <row r="61911" spans="68:68" customFormat="1">
      <c r="BP61911" s="90"/>
    </row>
    <row r="61912" spans="68:68" customFormat="1">
      <c r="BP61912" s="90"/>
    </row>
    <row r="61913" spans="68:68" customFormat="1">
      <c r="BP61913" s="90"/>
    </row>
    <row r="61914" spans="68:68" customFormat="1">
      <c r="BP61914" s="90"/>
    </row>
    <row r="61915" spans="68:68" customFormat="1">
      <c r="BP61915" s="90"/>
    </row>
    <row r="61916" spans="68:68" customFormat="1">
      <c r="BP61916" s="90"/>
    </row>
    <row r="61917" spans="68:68" customFormat="1">
      <c r="BP61917" s="90"/>
    </row>
    <row r="61918" spans="68:68" customFormat="1">
      <c r="BP61918" s="90"/>
    </row>
    <row r="61919" spans="68:68" customFormat="1">
      <c r="BP61919" s="90"/>
    </row>
    <row r="61920" spans="68:68" customFormat="1">
      <c r="BP61920" s="90"/>
    </row>
    <row r="61921" spans="68:68" customFormat="1">
      <c r="BP61921" s="90"/>
    </row>
    <row r="61922" spans="68:68" customFormat="1">
      <c r="BP61922" s="90"/>
    </row>
    <row r="61923" spans="68:68" customFormat="1">
      <c r="BP61923" s="90"/>
    </row>
    <row r="61924" spans="68:68" customFormat="1">
      <c r="BP61924" s="90"/>
    </row>
    <row r="61925" spans="68:68" customFormat="1">
      <c r="BP61925" s="90"/>
    </row>
    <row r="61926" spans="68:68" customFormat="1">
      <c r="BP61926" s="90"/>
    </row>
    <row r="61927" spans="68:68" customFormat="1">
      <c r="BP61927" s="90"/>
    </row>
    <row r="61928" spans="68:68" customFormat="1">
      <c r="BP61928" s="90"/>
    </row>
    <row r="61929" spans="68:68" customFormat="1">
      <c r="BP61929" s="90"/>
    </row>
    <row r="61930" spans="68:68" customFormat="1">
      <c r="BP61930" s="90"/>
    </row>
    <row r="61931" spans="68:68" customFormat="1">
      <c r="BP61931" s="90"/>
    </row>
    <row r="61932" spans="68:68" customFormat="1">
      <c r="BP61932" s="90"/>
    </row>
    <row r="61933" spans="68:68" customFormat="1">
      <c r="BP61933" s="90"/>
    </row>
    <row r="61934" spans="68:68" customFormat="1">
      <c r="BP61934" s="90"/>
    </row>
    <row r="61935" spans="68:68" customFormat="1">
      <c r="BP61935" s="90"/>
    </row>
    <row r="61936" spans="68:68" customFormat="1">
      <c r="BP61936" s="90"/>
    </row>
    <row r="61937" spans="68:68" customFormat="1">
      <c r="BP61937" s="90"/>
    </row>
    <row r="61938" spans="68:68" customFormat="1">
      <c r="BP61938" s="90"/>
    </row>
    <row r="61939" spans="68:68" customFormat="1">
      <c r="BP61939" s="90"/>
    </row>
    <row r="61940" spans="68:68" customFormat="1">
      <c r="BP61940" s="90"/>
    </row>
    <row r="61941" spans="68:68" customFormat="1">
      <c r="BP61941" s="90"/>
    </row>
    <row r="61942" spans="68:68" customFormat="1">
      <c r="BP61942" s="90"/>
    </row>
    <row r="61943" spans="68:68" customFormat="1">
      <c r="BP61943" s="90"/>
    </row>
    <row r="61944" spans="68:68" customFormat="1">
      <c r="BP61944" s="90"/>
    </row>
    <row r="61945" spans="68:68" customFormat="1">
      <c r="BP61945" s="90"/>
    </row>
    <row r="61946" spans="68:68" customFormat="1">
      <c r="BP61946" s="90"/>
    </row>
    <row r="61947" spans="68:68" customFormat="1">
      <c r="BP61947" s="90"/>
    </row>
    <row r="61948" spans="68:68" customFormat="1">
      <c r="BP61948" s="90"/>
    </row>
    <row r="61949" spans="68:68" customFormat="1">
      <c r="BP61949" s="90"/>
    </row>
    <row r="61950" spans="68:68" customFormat="1">
      <c r="BP61950" s="90"/>
    </row>
    <row r="61951" spans="68:68" customFormat="1">
      <c r="BP61951" s="90"/>
    </row>
    <row r="61952" spans="68:68" customFormat="1">
      <c r="BP61952" s="90"/>
    </row>
    <row r="61953" spans="68:68" customFormat="1">
      <c r="BP61953" s="90"/>
    </row>
    <row r="61954" spans="68:68" customFormat="1">
      <c r="BP61954" s="90"/>
    </row>
    <row r="61955" spans="68:68" customFormat="1">
      <c r="BP61955" s="90"/>
    </row>
    <row r="61956" spans="68:68" customFormat="1">
      <c r="BP61956" s="90"/>
    </row>
    <row r="61957" spans="68:68" customFormat="1">
      <c r="BP61957" s="90"/>
    </row>
    <row r="61958" spans="68:68" customFormat="1">
      <c r="BP61958" s="90"/>
    </row>
    <row r="61959" spans="68:68" customFormat="1">
      <c r="BP61959" s="90"/>
    </row>
    <row r="61960" spans="68:68" customFormat="1">
      <c r="BP61960" s="90"/>
    </row>
    <row r="61961" spans="68:68" customFormat="1">
      <c r="BP61961" s="90"/>
    </row>
    <row r="61962" spans="68:68" customFormat="1">
      <c r="BP61962" s="90"/>
    </row>
    <row r="61963" spans="68:68" customFormat="1">
      <c r="BP61963" s="90"/>
    </row>
    <row r="61964" spans="68:68" customFormat="1">
      <c r="BP61964" s="90"/>
    </row>
    <row r="61965" spans="68:68" customFormat="1">
      <c r="BP61965" s="90"/>
    </row>
    <row r="61966" spans="68:68" customFormat="1">
      <c r="BP61966" s="90"/>
    </row>
    <row r="61967" spans="68:68" customFormat="1">
      <c r="BP61967" s="90"/>
    </row>
    <row r="61968" spans="68:68" customFormat="1">
      <c r="BP61968" s="90"/>
    </row>
    <row r="61969" spans="68:68" customFormat="1">
      <c r="BP61969" s="90"/>
    </row>
    <row r="61970" spans="68:68" customFormat="1">
      <c r="BP61970" s="90"/>
    </row>
    <row r="61971" spans="68:68" customFormat="1">
      <c r="BP61971" s="90"/>
    </row>
    <row r="61972" spans="68:68" customFormat="1">
      <c r="BP61972" s="90"/>
    </row>
    <row r="61973" spans="68:68" customFormat="1">
      <c r="BP61973" s="90"/>
    </row>
    <row r="61974" spans="68:68" customFormat="1">
      <c r="BP61974" s="90"/>
    </row>
    <row r="61975" spans="68:68" customFormat="1">
      <c r="BP61975" s="90"/>
    </row>
    <row r="61976" spans="68:68" customFormat="1">
      <c r="BP61976" s="90"/>
    </row>
    <row r="61977" spans="68:68" customFormat="1">
      <c r="BP61977" s="90"/>
    </row>
    <row r="61978" spans="68:68" customFormat="1">
      <c r="BP61978" s="90"/>
    </row>
    <row r="61979" spans="68:68" customFormat="1">
      <c r="BP61979" s="90"/>
    </row>
    <row r="61980" spans="68:68" customFormat="1">
      <c r="BP61980" s="90"/>
    </row>
    <row r="61981" spans="68:68" customFormat="1">
      <c r="BP61981" s="90"/>
    </row>
    <row r="61982" spans="68:68" customFormat="1">
      <c r="BP61982" s="90"/>
    </row>
    <row r="61983" spans="68:68" customFormat="1">
      <c r="BP61983" s="90"/>
    </row>
    <row r="61984" spans="68:68" customFormat="1">
      <c r="BP61984" s="90"/>
    </row>
    <row r="61985" spans="68:68" customFormat="1">
      <c r="BP61985" s="90"/>
    </row>
    <row r="61986" spans="68:68" customFormat="1">
      <c r="BP61986" s="90"/>
    </row>
    <row r="61987" spans="68:68" customFormat="1">
      <c r="BP61987" s="90"/>
    </row>
    <row r="61988" spans="68:68" customFormat="1">
      <c r="BP61988" s="90"/>
    </row>
    <row r="61989" spans="68:68" customFormat="1">
      <c r="BP61989" s="90"/>
    </row>
    <row r="61990" spans="68:68" customFormat="1">
      <c r="BP61990" s="90"/>
    </row>
    <row r="61991" spans="68:68" customFormat="1">
      <c r="BP61991" s="90"/>
    </row>
    <row r="61992" spans="68:68" customFormat="1">
      <c r="BP61992" s="90"/>
    </row>
    <row r="61993" spans="68:68" customFormat="1">
      <c r="BP61993" s="90"/>
    </row>
    <row r="61994" spans="68:68" customFormat="1">
      <c r="BP61994" s="90"/>
    </row>
    <row r="61995" spans="68:68" customFormat="1">
      <c r="BP61995" s="90"/>
    </row>
    <row r="61996" spans="68:68" customFormat="1">
      <c r="BP61996" s="90"/>
    </row>
    <row r="61997" spans="68:68" customFormat="1">
      <c r="BP61997" s="90"/>
    </row>
    <row r="61998" spans="68:68" customFormat="1">
      <c r="BP61998" s="90"/>
    </row>
    <row r="61999" spans="68:68" customFormat="1">
      <c r="BP61999" s="90"/>
    </row>
    <row r="62000" spans="68:68" customFormat="1">
      <c r="BP62000" s="90"/>
    </row>
    <row r="62001" spans="68:68" customFormat="1">
      <c r="BP62001" s="90"/>
    </row>
    <row r="62002" spans="68:68" customFormat="1">
      <c r="BP62002" s="90"/>
    </row>
    <row r="62003" spans="68:68" customFormat="1">
      <c r="BP62003" s="90"/>
    </row>
    <row r="62004" spans="68:68" customFormat="1">
      <c r="BP62004" s="90"/>
    </row>
    <row r="62005" spans="68:68" customFormat="1">
      <c r="BP62005" s="90"/>
    </row>
    <row r="62006" spans="68:68" customFormat="1">
      <c r="BP62006" s="90"/>
    </row>
    <row r="62007" spans="68:68" customFormat="1">
      <c r="BP62007" s="90"/>
    </row>
    <row r="62008" spans="68:68" customFormat="1">
      <c r="BP62008" s="90"/>
    </row>
    <row r="62009" spans="68:68" customFormat="1">
      <c r="BP62009" s="90"/>
    </row>
    <row r="62010" spans="68:68" customFormat="1">
      <c r="BP62010" s="90"/>
    </row>
    <row r="62011" spans="68:68" customFormat="1">
      <c r="BP62011" s="90"/>
    </row>
    <row r="62012" spans="68:68" customFormat="1">
      <c r="BP62012" s="90"/>
    </row>
    <row r="62013" spans="68:68" customFormat="1">
      <c r="BP62013" s="90"/>
    </row>
    <row r="62014" spans="68:68" customFormat="1">
      <c r="BP62014" s="90"/>
    </row>
    <row r="62015" spans="68:68" customFormat="1">
      <c r="BP62015" s="90"/>
    </row>
    <row r="62016" spans="68:68" customFormat="1">
      <c r="BP62016" s="90"/>
    </row>
    <row r="62017" spans="68:68" customFormat="1">
      <c r="BP62017" s="90"/>
    </row>
    <row r="62018" spans="68:68" customFormat="1">
      <c r="BP62018" s="90"/>
    </row>
    <row r="62019" spans="68:68" customFormat="1">
      <c r="BP62019" s="90"/>
    </row>
    <row r="62020" spans="68:68" customFormat="1">
      <c r="BP62020" s="90"/>
    </row>
    <row r="62021" spans="68:68" customFormat="1">
      <c r="BP62021" s="90"/>
    </row>
    <row r="62022" spans="68:68" customFormat="1">
      <c r="BP62022" s="90"/>
    </row>
    <row r="62023" spans="68:68" customFormat="1">
      <c r="BP62023" s="90"/>
    </row>
    <row r="62024" spans="68:68" customFormat="1">
      <c r="BP62024" s="90"/>
    </row>
    <row r="62025" spans="68:68" customFormat="1">
      <c r="BP62025" s="90"/>
    </row>
    <row r="62026" spans="68:68" customFormat="1">
      <c r="BP62026" s="90"/>
    </row>
    <row r="62027" spans="68:68" customFormat="1">
      <c r="BP62027" s="90"/>
    </row>
    <row r="62028" spans="68:68" customFormat="1">
      <c r="BP62028" s="90"/>
    </row>
    <row r="62029" spans="68:68" customFormat="1">
      <c r="BP62029" s="90"/>
    </row>
    <row r="62030" spans="68:68" customFormat="1">
      <c r="BP62030" s="90"/>
    </row>
    <row r="62031" spans="68:68" customFormat="1">
      <c r="BP62031" s="90"/>
    </row>
    <row r="62032" spans="68:68" customFormat="1">
      <c r="BP62032" s="90"/>
    </row>
    <row r="62033" spans="68:68" customFormat="1">
      <c r="BP62033" s="90"/>
    </row>
    <row r="62034" spans="68:68" customFormat="1">
      <c r="BP62034" s="90"/>
    </row>
    <row r="62035" spans="68:68" customFormat="1">
      <c r="BP62035" s="90"/>
    </row>
    <row r="62036" spans="68:68" customFormat="1">
      <c r="BP62036" s="90"/>
    </row>
    <row r="62037" spans="68:68" customFormat="1">
      <c r="BP62037" s="90"/>
    </row>
    <row r="62038" spans="68:68" customFormat="1">
      <c r="BP62038" s="90"/>
    </row>
    <row r="62039" spans="68:68" customFormat="1">
      <c r="BP62039" s="90"/>
    </row>
    <row r="62040" spans="68:68" customFormat="1">
      <c r="BP62040" s="90"/>
    </row>
    <row r="62041" spans="68:68" customFormat="1">
      <c r="BP62041" s="90"/>
    </row>
    <row r="62042" spans="68:68" customFormat="1">
      <c r="BP62042" s="90"/>
    </row>
    <row r="62043" spans="68:68" customFormat="1">
      <c r="BP62043" s="90"/>
    </row>
    <row r="62044" spans="68:68" customFormat="1">
      <c r="BP62044" s="90"/>
    </row>
    <row r="62045" spans="68:68" customFormat="1">
      <c r="BP62045" s="90"/>
    </row>
    <row r="62046" spans="68:68" customFormat="1">
      <c r="BP62046" s="90"/>
    </row>
    <row r="62047" spans="68:68" customFormat="1">
      <c r="BP62047" s="90"/>
    </row>
    <row r="62048" spans="68:68" customFormat="1">
      <c r="BP62048" s="90"/>
    </row>
    <row r="62049" spans="68:68" customFormat="1">
      <c r="BP62049" s="90"/>
    </row>
    <row r="62050" spans="68:68" customFormat="1">
      <c r="BP62050" s="90"/>
    </row>
    <row r="62051" spans="68:68" customFormat="1">
      <c r="BP62051" s="90"/>
    </row>
    <row r="62052" spans="68:68" customFormat="1">
      <c r="BP62052" s="90"/>
    </row>
    <row r="62053" spans="68:68" customFormat="1">
      <c r="BP62053" s="90"/>
    </row>
    <row r="62054" spans="68:68" customFormat="1">
      <c r="BP62054" s="90"/>
    </row>
    <row r="62055" spans="68:68" customFormat="1">
      <c r="BP62055" s="90"/>
    </row>
    <row r="62056" spans="68:68" customFormat="1">
      <c r="BP62056" s="90"/>
    </row>
    <row r="62057" spans="68:68" customFormat="1">
      <c r="BP62057" s="90"/>
    </row>
    <row r="62058" spans="68:68" customFormat="1">
      <c r="BP62058" s="90"/>
    </row>
    <row r="62059" spans="68:68" customFormat="1">
      <c r="BP62059" s="90"/>
    </row>
    <row r="62060" spans="68:68" customFormat="1">
      <c r="BP62060" s="90"/>
    </row>
    <row r="62061" spans="68:68" customFormat="1">
      <c r="BP62061" s="90"/>
    </row>
    <row r="62062" spans="68:68" customFormat="1">
      <c r="BP62062" s="90"/>
    </row>
    <row r="62063" spans="68:68" customFormat="1">
      <c r="BP62063" s="90"/>
    </row>
    <row r="62064" spans="68:68" customFormat="1">
      <c r="BP62064" s="90"/>
    </row>
    <row r="62065" spans="68:68" customFormat="1">
      <c r="BP62065" s="90"/>
    </row>
    <row r="62066" spans="68:68" customFormat="1">
      <c r="BP62066" s="90"/>
    </row>
    <row r="62067" spans="68:68" customFormat="1">
      <c r="BP62067" s="90"/>
    </row>
    <row r="62068" spans="68:68" customFormat="1">
      <c r="BP62068" s="90"/>
    </row>
    <row r="62069" spans="68:68" customFormat="1">
      <c r="BP62069" s="90"/>
    </row>
    <row r="62070" spans="68:68" customFormat="1">
      <c r="BP62070" s="90"/>
    </row>
    <row r="62071" spans="68:68" customFormat="1">
      <c r="BP62071" s="90"/>
    </row>
    <row r="62072" spans="68:68" customFormat="1">
      <c r="BP62072" s="90"/>
    </row>
    <row r="62073" spans="68:68" customFormat="1">
      <c r="BP62073" s="90"/>
    </row>
    <row r="62074" spans="68:68" customFormat="1">
      <c r="BP62074" s="90"/>
    </row>
    <row r="62075" spans="68:68" customFormat="1">
      <c r="BP62075" s="90"/>
    </row>
    <row r="62076" spans="68:68" customFormat="1">
      <c r="BP62076" s="90"/>
    </row>
    <row r="62077" spans="68:68" customFormat="1">
      <c r="BP62077" s="90"/>
    </row>
    <row r="62078" spans="68:68" customFormat="1">
      <c r="BP62078" s="90"/>
    </row>
    <row r="62079" spans="68:68" customFormat="1">
      <c r="BP62079" s="90"/>
    </row>
    <row r="62080" spans="68:68" customFormat="1">
      <c r="BP62080" s="90"/>
    </row>
    <row r="62081" spans="68:68" customFormat="1">
      <c r="BP62081" s="90"/>
    </row>
    <row r="62082" spans="68:68" customFormat="1">
      <c r="BP62082" s="90"/>
    </row>
    <row r="62083" spans="68:68" customFormat="1">
      <c r="BP62083" s="90"/>
    </row>
    <row r="62084" spans="68:68" customFormat="1">
      <c r="BP62084" s="90"/>
    </row>
    <row r="62085" spans="68:68" customFormat="1">
      <c r="BP62085" s="90"/>
    </row>
    <row r="62086" spans="68:68" customFormat="1">
      <c r="BP62086" s="90"/>
    </row>
    <row r="62087" spans="68:68" customFormat="1">
      <c r="BP62087" s="90"/>
    </row>
    <row r="62088" spans="68:68" customFormat="1">
      <c r="BP62088" s="90"/>
    </row>
    <row r="62089" spans="68:68" customFormat="1">
      <c r="BP62089" s="90"/>
    </row>
    <row r="62090" spans="68:68" customFormat="1">
      <c r="BP62090" s="90"/>
    </row>
    <row r="62091" spans="68:68" customFormat="1">
      <c r="BP62091" s="90"/>
    </row>
    <row r="62092" spans="68:68" customFormat="1">
      <c r="BP62092" s="90"/>
    </row>
    <row r="62093" spans="68:68" customFormat="1">
      <c r="BP62093" s="90"/>
    </row>
    <row r="62094" spans="68:68" customFormat="1">
      <c r="BP62094" s="90"/>
    </row>
    <row r="62095" spans="68:68" customFormat="1">
      <c r="BP62095" s="90"/>
    </row>
    <row r="62096" spans="68:68" customFormat="1">
      <c r="BP62096" s="90"/>
    </row>
    <row r="62097" spans="68:68" customFormat="1">
      <c r="BP62097" s="90"/>
    </row>
    <row r="62098" spans="68:68" customFormat="1">
      <c r="BP62098" s="90"/>
    </row>
    <row r="62099" spans="68:68" customFormat="1">
      <c r="BP62099" s="90"/>
    </row>
    <row r="62100" spans="68:68" customFormat="1">
      <c r="BP62100" s="90"/>
    </row>
    <row r="62101" spans="68:68" customFormat="1">
      <c r="BP62101" s="90"/>
    </row>
    <row r="62102" spans="68:68" customFormat="1">
      <c r="BP62102" s="90"/>
    </row>
    <row r="62103" spans="68:68" customFormat="1">
      <c r="BP62103" s="90"/>
    </row>
    <row r="62104" spans="68:68" customFormat="1">
      <c r="BP62104" s="90"/>
    </row>
    <row r="62105" spans="68:68" customFormat="1">
      <c r="BP62105" s="90"/>
    </row>
    <row r="62106" spans="68:68" customFormat="1">
      <c r="BP62106" s="90"/>
    </row>
    <row r="62107" spans="68:68" customFormat="1">
      <c r="BP62107" s="90"/>
    </row>
    <row r="62108" spans="68:68" customFormat="1">
      <c r="BP62108" s="90"/>
    </row>
    <row r="62109" spans="68:68" customFormat="1">
      <c r="BP62109" s="90"/>
    </row>
    <row r="62110" spans="68:68" customFormat="1">
      <c r="BP62110" s="90"/>
    </row>
    <row r="62111" spans="68:68" customFormat="1">
      <c r="BP62111" s="90"/>
    </row>
    <row r="62112" spans="68:68" customFormat="1">
      <c r="BP62112" s="90"/>
    </row>
    <row r="62113" spans="68:68" customFormat="1">
      <c r="BP62113" s="90"/>
    </row>
    <row r="62114" spans="68:68" customFormat="1">
      <c r="BP62114" s="90"/>
    </row>
    <row r="62115" spans="68:68" customFormat="1">
      <c r="BP62115" s="90"/>
    </row>
    <row r="62116" spans="68:68" customFormat="1">
      <c r="BP62116" s="90"/>
    </row>
    <row r="62117" spans="68:68" customFormat="1">
      <c r="BP62117" s="90"/>
    </row>
    <row r="62118" spans="68:68" customFormat="1">
      <c r="BP62118" s="90"/>
    </row>
    <row r="62119" spans="68:68" customFormat="1">
      <c r="BP62119" s="90"/>
    </row>
    <row r="62120" spans="68:68" customFormat="1">
      <c r="BP62120" s="90"/>
    </row>
    <row r="62121" spans="68:68" customFormat="1">
      <c r="BP62121" s="90"/>
    </row>
    <row r="62122" spans="68:68" customFormat="1">
      <c r="BP62122" s="90"/>
    </row>
    <row r="62123" spans="68:68" customFormat="1">
      <c r="BP62123" s="90"/>
    </row>
    <row r="62124" spans="68:68" customFormat="1">
      <c r="BP62124" s="90"/>
    </row>
    <row r="62125" spans="68:68" customFormat="1">
      <c r="BP62125" s="90"/>
    </row>
    <row r="62126" spans="68:68" customFormat="1">
      <c r="BP62126" s="90"/>
    </row>
    <row r="62127" spans="68:68" customFormat="1">
      <c r="BP62127" s="90"/>
    </row>
    <row r="62128" spans="68:68" customFormat="1">
      <c r="BP62128" s="90"/>
    </row>
    <row r="62129" spans="68:68" customFormat="1">
      <c r="BP62129" s="90"/>
    </row>
    <row r="62130" spans="68:68" customFormat="1">
      <c r="BP62130" s="90"/>
    </row>
    <row r="62131" spans="68:68" customFormat="1">
      <c r="BP62131" s="90"/>
    </row>
    <row r="62132" spans="68:68" customFormat="1">
      <c r="BP62132" s="90"/>
    </row>
    <row r="62133" spans="68:68" customFormat="1">
      <c r="BP62133" s="90"/>
    </row>
    <row r="62134" spans="68:68" customFormat="1">
      <c r="BP62134" s="90"/>
    </row>
    <row r="62135" spans="68:68" customFormat="1">
      <c r="BP62135" s="90"/>
    </row>
    <row r="62136" spans="68:68" customFormat="1">
      <c r="BP62136" s="90"/>
    </row>
    <row r="62137" spans="68:68" customFormat="1">
      <c r="BP62137" s="90"/>
    </row>
    <row r="62138" spans="68:68" customFormat="1">
      <c r="BP62138" s="90"/>
    </row>
    <row r="62139" spans="68:68" customFormat="1">
      <c r="BP62139" s="90"/>
    </row>
    <row r="62140" spans="68:68" customFormat="1">
      <c r="BP62140" s="90"/>
    </row>
    <row r="62141" spans="68:68" customFormat="1">
      <c r="BP62141" s="90"/>
    </row>
    <row r="62142" spans="68:68" customFormat="1">
      <c r="BP62142" s="90"/>
    </row>
    <row r="62143" spans="68:68" customFormat="1">
      <c r="BP62143" s="90"/>
    </row>
    <row r="62144" spans="68:68" customFormat="1">
      <c r="BP62144" s="90"/>
    </row>
    <row r="62145" spans="68:68" customFormat="1">
      <c r="BP62145" s="90"/>
    </row>
    <row r="62146" spans="68:68" customFormat="1">
      <c r="BP62146" s="90"/>
    </row>
    <row r="62147" spans="68:68" customFormat="1">
      <c r="BP62147" s="90"/>
    </row>
    <row r="62148" spans="68:68" customFormat="1">
      <c r="BP62148" s="90"/>
    </row>
    <row r="62149" spans="68:68" customFormat="1">
      <c r="BP62149" s="90"/>
    </row>
    <row r="62150" spans="68:68" customFormat="1">
      <c r="BP62150" s="90"/>
    </row>
    <row r="62151" spans="68:68" customFormat="1">
      <c r="BP62151" s="90"/>
    </row>
    <row r="62152" spans="68:68" customFormat="1">
      <c r="BP62152" s="90"/>
    </row>
    <row r="62153" spans="68:68" customFormat="1">
      <c r="BP62153" s="90"/>
    </row>
    <row r="62154" spans="68:68" customFormat="1">
      <c r="BP62154" s="90"/>
    </row>
    <row r="62155" spans="68:68" customFormat="1">
      <c r="BP62155" s="90"/>
    </row>
    <row r="62156" spans="68:68" customFormat="1">
      <c r="BP62156" s="90"/>
    </row>
    <row r="62157" spans="68:68" customFormat="1">
      <c r="BP62157" s="90"/>
    </row>
    <row r="62158" spans="68:68" customFormat="1">
      <c r="BP62158" s="90"/>
    </row>
    <row r="62159" spans="68:68" customFormat="1">
      <c r="BP62159" s="90"/>
    </row>
    <row r="62160" spans="68:68" customFormat="1">
      <c r="BP62160" s="90"/>
    </row>
    <row r="62161" spans="68:68" customFormat="1">
      <c r="BP62161" s="90"/>
    </row>
    <row r="62162" spans="68:68" customFormat="1">
      <c r="BP62162" s="90"/>
    </row>
    <row r="62163" spans="68:68" customFormat="1">
      <c r="BP62163" s="90"/>
    </row>
    <row r="62164" spans="68:68" customFormat="1">
      <c r="BP62164" s="90"/>
    </row>
    <row r="62165" spans="68:68" customFormat="1">
      <c r="BP62165" s="90"/>
    </row>
    <row r="62166" spans="68:68" customFormat="1">
      <c r="BP62166" s="90"/>
    </row>
    <row r="62167" spans="68:68" customFormat="1">
      <c r="BP62167" s="90"/>
    </row>
    <row r="62168" spans="68:68" customFormat="1">
      <c r="BP62168" s="90"/>
    </row>
    <row r="62169" spans="68:68" customFormat="1">
      <c r="BP62169" s="90"/>
    </row>
    <row r="62170" spans="68:68" customFormat="1">
      <c r="BP62170" s="90"/>
    </row>
    <row r="62171" spans="68:68" customFormat="1">
      <c r="BP62171" s="90"/>
    </row>
    <row r="62172" spans="68:68" customFormat="1">
      <c r="BP62172" s="90"/>
    </row>
    <row r="62173" spans="68:68" customFormat="1">
      <c r="BP62173" s="90"/>
    </row>
    <row r="62174" spans="68:68" customFormat="1">
      <c r="BP62174" s="90"/>
    </row>
    <row r="62175" spans="68:68" customFormat="1">
      <c r="BP62175" s="90"/>
    </row>
    <row r="62176" spans="68:68" customFormat="1">
      <c r="BP62176" s="90"/>
    </row>
    <row r="62177" spans="68:68" customFormat="1">
      <c r="BP62177" s="90"/>
    </row>
    <row r="62178" spans="68:68" customFormat="1">
      <c r="BP62178" s="90"/>
    </row>
    <row r="62179" spans="68:68" customFormat="1">
      <c r="BP62179" s="90"/>
    </row>
    <row r="62180" spans="68:68" customFormat="1">
      <c r="BP62180" s="90"/>
    </row>
    <row r="62181" spans="68:68" customFormat="1">
      <c r="BP62181" s="90"/>
    </row>
    <row r="62182" spans="68:68" customFormat="1">
      <c r="BP62182" s="90"/>
    </row>
    <row r="62183" spans="68:68" customFormat="1">
      <c r="BP62183" s="90"/>
    </row>
    <row r="62184" spans="68:68" customFormat="1">
      <c r="BP62184" s="90"/>
    </row>
    <row r="62185" spans="68:68" customFormat="1">
      <c r="BP62185" s="90"/>
    </row>
    <row r="62186" spans="68:68" customFormat="1">
      <c r="BP62186" s="90"/>
    </row>
    <row r="62187" spans="68:68" customFormat="1">
      <c r="BP62187" s="90"/>
    </row>
    <row r="62188" spans="68:68" customFormat="1">
      <c r="BP62188" s="90"/>
    </row>
    <row r="62189" spans="68:68" customFormat="1">
      <c r="BP62189" s="90"/>
    </row>
    <row r="62190" spans="68:68" customFormat="1">
      <c r="BP62190" s="90"/>
    </row>
    <row r="62191" spans="68:68" customFormat="1">
      <c r="BP62191" s="90"/>
    </row>
    <row r="62192" spans="68:68" customFormat="1">
      <c r="BP62192" s="90"/>
    </row>
    <row r="62193" spans="68:68" customFormat="1">
      <c r="BP62193" s="90"/>
    </row>
    <row r="62194" spans="68:68" customFormat="1">
      <c r="BP62194" s="90"/>
    </row>
    <row r="62195" spans="68:68" customFormat="1">
      <c r="BP62195" s="90"/>
    </row>
    <row r="62196" spans="68:68" customFormat="1">
      <c r="BP62196" s="90"/>
    </row>
    <row r="62197" spans="68:68" customFormat="1">
      <c r="BP62197" s="90"/>
    </row>
    <row r="62198" spans="68:68" customFormat="1">
      <c r="BP62198" s="90"/>
    </row>
    <row r="62199" spans="68:68" customFormat="1">
      <c r="BP62199" s="90"/>
    </row>
    <row r="62200" spans="68:68" customFormat="1">
      <c r="BP62200" s="90"/>
    </row>
    <row r="62201" spans="68:68" customFormat="1">
      <c r="BP62201" s="90"/>
    </row>
    <row r="62202" spans="68:68" customFormat="1">
      <c r="BP62202" s="90"/>
    </row>
    <row r="62203" spans="68:68" customFormat="1">
      <c r="BP62203" s="90"/>
    </row>
    <row r="62204" spans="68:68" customFormat="1">
      <c r="BP62204" s="90"/>
    </row>
    <row r="62205" spans="68:68" customFormat="1">
      <c r="BP62205" s="90"/>
    </row>
    <row r="62206" spans="68:68" customFormat="1">
      <c r="BP62206" s="90"/>
    </row>
    <row r="62207" spans="68:68" customFormat="1">
      <c r="BP62207" s="90"/>
    </row>
    <row r="62208" spans="68:68" customFormat="1">
      <c r="BP62208" s="90"/>
    </row>
    <row r="62209" spans="68:68" customFormat="1">
      <c r="BP62209" s="90"/>
    </row>
    <row r="62210" spans="68:68" customFormat="1">
      <c r="BP62210" s="90"/>
    </row>
    <row r="62211" spans="68:68" customFormat="1">
      <c r="BP62211" s="90"/>
    </row>
    <row r="62212" spans="68:68" customFormat="1">
      <c r="BP62212" s="90"/>
    </row>
    <row r="62213" spans="68:68" customFormat="1">
      <c r="BP62213" s="90"/>
    </row>
    <row r="62214" spans="68:68" customFormat="1">
      <c r="BP62214" s="90"/>
    </row>
    <row r="62215" spans="68:68" customFormat="1">
      <c r="BP62215" s="90"/>
    </row>
    <row r="62216" spans="68:68" customFormat="1">
      <c r="BP62216" s="90"/>
    </row>
    <row r="62217" spans="68:68" customFormat="1">
      <c r="BP62217" s="90"/>
    </row>
    <row r="62218" spans="68:68" customFormat="1">
      <c r="BP62218" s="90"/>
    </row>
    <row r="62219" spans="68:68" customFormat="1">
      <c r="BP62219" s="90"/>
    </row>
    <row r="62220" spans="68:68" customFormat="1">
      <c r="BP62220" s="90"/>
    </row>
    <row r="62221" spans="68:68" customFormat="1">
      <c r="BP62221" s="90"/>
    </row>
    <row r="62222" spans="68:68" customFormat="1">
      <c r="BP62222" s="90"/>
    </row>
    <row r="62223" spans="68:68" customFormat="1">
      <c r="BP62223" s="90"/>
    </row>
    <row r="62224" spans="68:68" customFormat="1">
      <c r="BP62224" s="90"/>
    </row>
    <row r="62225" spans="68:68" customFormat="1">
      <c r="BP62225" s="90"/>
    </row>
    <row r="62226" spans="68:68" customFormat="1">
      <c r="BP62226" s="90"/>
    </row>
    <row r="62227" spans="68:68" customFormat="1">
      <c r="BP62227" s="90"/>
    </row>
    <row r="62228" spans="68:68" customFormat="1">
      <c r="BP62228" s="90"/>
    </row>
    <row r="62229" spans="68:68" customFormat="1">
      <c r="BP62229" s="90"/>
    </row>
    <row r="62230" spans="68:68" customFormat="1">
      <c r="BP62230" s="90"/>
    </row>
    <row r="62231" spans="68:68" customFormat="1">
      <c r="BP62231" s="90"/>
    </row>
    <row r="62232" spans="68:68" customFormat="1">
      <c r="BP62232" s="90"/>
    </row>
    <row r="62233" spans="68:68" customFormat="1">
      <c r="BP62233" s="90"/>
    </row>
    <row r="62234" spans="68:68" customFormat="1">
      <c r="BP62234" s="90"/>
    </row>
    <row r="62235" spans="68:68" customFormat="1">
      <c r="BP62235" s="90"/>
    </row>
    <row r="62236" spans="68:68" customFormat="1">
      <c r="BP62236" s="90"/>
    </row>
    <row r="62237" spans="68:68" customFormat="1">
      <c r="BP62237" s="90"/>
    </row>
    <row r="62238" spans="68:68" customFormat="1">
      <c r="BP62238" s="90"/>
    </row>
    <row r="62239" spans="68:68" customFormat="1">
      <c r="BP62239" s="90"/>
    </row>
    <row r="62240" spans="68:68" customFormat="1">
      <c r="BP62240" s="90"/>
    </row>
    <row r="62241" spans="68:68" customFormat="1">
      <c r="BP62241" s="90"/>
    </row>
    <row r="62242" spans="68:68" customFormat="1">
      <c r="BP62242" s="90"/>
    </row>
    <row r="62243" spans="68:68" customFormat="1">
      <c r="BP62243" s="90"/>
    </row>
    <row r="62244" spans="68:68" customFormat="1">
      <c r="BP62244" s="90"/>
    </row>
    <row r="62245" spans="68:68" customFormat="1">
      <c r="BP62245" s="90"/>
    </row>
    <row r="62246" spans="68:68" customFormat="1">
      <c r="BP62246" s="90"/>
    </row>
    <row r="62247" spans="68:68" customFormat="1">
      <c r="BP62247" s="90"/>
    </row>
    <row r="62248" spans="68:68" customFormat="1">
      <c r="BP62248" s="90"/>
    </row>
    <row r="62249" spans="68:68" customFormat="1">
      <c r="BP62249" s="90"/>
    </row>
    <row r="62250" spans="68:68" customFormat="1">
      <c r="BP62250" s="90"/>
    </row>
    <row r="62251" spans="68:68" customFormat="1">
      <c r="BP62251" s="90"/>
    </row>
    <row r="62252" spans="68:68" customFormat="1">
      <c r="BP62252" s="90"/>
    </row>
    <row r="62253" spans="68:68" customFormat="1">
      <c r="BP62253" s="90"/>
    </row>
    <row r="62254" spans="68:68" customFormat="1">
      <c r="BP62254" s="90"/>
    </row>
    <row r="62255" spans="68:68" customFormat="1">
      <c r="BP62255" s="90"/>
    </row>
    <row r="62256" spans="68:68" customFormat="1">
      <c r="BP62256" s="90"/>
    </row>
    <row r="62257" spans="68:68" customFormat="1">
      <c r="BP62257" s="90"/>
    </row>
    <row r="62258" spans="68:68" customFormat="1">
      <c r="BP62258" s="90"/>
    </row>
    <row r="62259" spans="68:68" customFormat="1">
      <c r="BP62259" s="90"/>
    </row>
    <row r="62260" spans="68:68" customFormat="1">
      <c r="BP62260" s="90"/>
    </row>
    <row r="62261" spans="68:68" customFormat="1">
      <c r="BP62261" s="90"/>
    </row>
    <row r="62262" spans="68:68" customFormat="1">
      <c r="BP62262" s="90"/>
    </row>
    <row r="62263" spans="68:68" customFormat="1">
      <c r="BP62263" s="90"/>
    </row>
    <row r="62264" spans="68:68" customFormat="1">
      <c r="BP62264" s="90"/>
    </row>
    <row r="62265" spans="68:68" customFormat="1">
      <c r="BP62265" s="90"/>
    </row>
    <row r="62266" spans="68:68" customFormat="1">
      <c r="BP62266" s="90"/>
    </row>
    <row r="62267" spans="68:68" customFormat="1">
      <c r="BP62267" s="90"/>
    </row>
    <row r="62268" spans="68:68" customFormat="1">
      <c r="BP62268" s="90"/>
    </row>
    <row r="62269" spans="68:68" customFormat="1">
      <c r="BP62269" s="90"/>
    </row>
    <row r="62270" spans="68:68" customFormat="1">
      <c r="BP62270" s="90"/>
    </row>
    <row r="62271" spans="68:68" customFormat="1">
      <c r="BP62271" s="90"/>
    </row>
    <row r="62272" spans="68:68" customFormat="1">
      <c r="BP62272" s="90"/>
    </row>
    <row r="62273" spans="68:68" customFormat="1">
      <c r="BP62273" s="90"/>
    </row>
    <row r="62274" spans="68:68" customFormat="1">
      <c r="BP62274" s="90"/>
    </row>
    <row r="62275" spans="68:68" customFormat="1">
      <c r="BP62275" s="90"/>
    </row>
    <row r="62276" spans="68:68" customFormat="1">
      <c r="BP62276" s="90"/>
    </row>
    <row r="62277" spans="68:68" customFormat="1">
      <c r="BP62277" s="90"/>
    </row>
    <row r="62278" spans="68:68" customFormat="1">
      <c r="BP62278" s="90"/>
    </row>
    <row r="62279" spans="68:68" customFormat="1">
      <c r="BP62279" s="90"/>
    </row>
    <row r="62280" spans="68:68" customFormat="1">
      <c r="BP62280" s="90"/>
    </row>
    <row r="62281" spans="68:68" customFormat="1">
      <c r="BP62281" s="90"/>
    </row>
    <row r="62282" spans="68:68" customFormat="1">
      <c r="BP62282" s="90"/>
    </row>
    <row r="62283" spans="68:68" customFormat="1">
      <c r="BP62283" s="90"/>
    </row>
    <row r="62284" spans="68:68" customFormat="1">
      <c r="BP62284" s="90"/>
    </row>
    <row r="62285" spans="68:68" customFormat="1">
      <c r="BP62285" s="90"/>
    </row>
    <row r="62286" spans="68:68" customFormat="1">
      <c r="BP62286" s="90"/>
    </row>
    <row r="62287" spans="68:68" customFormat="1">
      <c r="BP62287" s="90"/>
    </row>
    <row r="62288" spans="68:68" customFormat="1">
      <c r="BP62288" s="90"/>
    </row>
    <row r="62289" spans="68:68" customFormat="1">
      <c r="BP62289" s="90"/>
    </row>
    <row r="62290" spans="68:68" customFormat="1">
      <c r="BP62290" s="90"/>
    </row>
    <row r="62291" spans="68:68" customFormat="1">
      <c r="BP62291" s="90"/>
    </row>
    <row r="62292" spans="68:68" customFormat="1">
      <c r="BP62292" s="90"/>
    </row>
    <row r="62293" spans="68:68" customFormat="1">
      <c r="BP62293" s="90"/>
    </row>
    <row r="62294" spans="68:68" customFormat="1">
      <c r="BP62294" s="90"/>
    </row>
    <row r="62295" spans="68:68" customFormat="1">
      <c r="BP62295" s="90"/>
    </row>
    <row r="62296" spans="68:68" customFormat="1">
      <c r="BP62296" s="90"/>
    </row>
    <row r="62297" spans="68:68" customFormat="1">
      <c r="BP62297" s="90"/>
    </row>
    <row r="62298" spans="68:68" customFormat="1">
      <c r="BP62298" s="90"/>
    </row>
    <row r="62299" spans="68:68" customFormat="1">
      <c r="BP62299" s="90"/>
    </row>
    <row r="62300" spans="68:68" customFormat="1">
      <c r="BP62300" s="90"/>
    </row>
    <row r="62301" spans="68:68" customFormat="1">
      <c r="BP62301" s="90"/>
    </row>
    <row r="62302" spans="68:68" customFormat="1">
      <c r="BP62302" s="90"/>
    </row>
    <row r="62303" spans="68:68" customFormat="1">
      <c r="BP62303" s="90"/>
    </row>
    <row r="62304" spans="68:68" customFormat="1">
      <c r="BP62304" s="90"/>
    </row>
    <row r="62305" spans="68:68" customFormat="1">
      <c r="BP62305" s="90"/>
    </row>
    <row r="62306" spans="68:68" customFormat="1">
      <c r="BP62306" s="90"/>
    </row>
    <row r="62307" spans="68:68" customFormat="1">
      <c r="BP62307" s="90"/>
    </row>
    <row r="62308" spans="68:68" customFormat="1">
      <c r="BP62308" s="90"/>
    </row>
    <row r="62309" spans="68:68" customFormat="1">
      <c r="BP62309" s="90"/>
    </row>
    <row r="62310" spans="68:68" customFormat="1">
      <c r="BP62310" s="90"/>
    </row>
    <row r="62311" spans="68:68" customFormat="1">
      <c r="BP62311" s="90"/>
    </row>
    <row r="62312" spans="68:68" customFormat="1">
      <c r="BP62312" s="90"/>
    </row>
    <row r="62313" spans="68:68" customFormat="1">
      <c r="BP62313" s="90"/>
    </row>
    <row r="62314" spans="68:68" customFormat="1">
      <c r="BP62314" s="90"/>
    </row>
    <row r="62315" spans="68:68" customFormat="1">
      <c r="BP62315" s="90"/>
    </row>
    <row r="62316" spans="68:68" customFormat="1">
      <c r="BP62316" s="90"/>
    </row>
    <row r="62317" spans="68:68" customFormat="1">
      <c r="BP62317" s="90"/>
    </row>
    <row r="62318" spans="68:68" customFormat="1">
      <c r="BP62318" s="90"/>
    </row>
    <row r="62319" spans="68:68" customFormat="1">
      <c r="BP62319" s="90"/>
    </row>
    <row r="62320" spans="68:68" customFormat="1">
      <c r="BP62320" s="90"/>
    </row>
    <row r="62321" spans="68:68" customFormat="1">
      <c r="BP62321" s="90"/>
    </row>
    <row r="62322" spans="68:68" customFormat="1">
      <c r="BP62322" s="90"/>
    </row>
    <row r="62323" spans="68:68" customFormat="1">
      <c r="BP62323" s="90"/>
    </row>
    <row r="62324" spans="68:68" customFormat="1">
      <c r="BP62324" s="90"/>
    </row>
    <row r="62325" spans="68:68" customFormat="1">
      <c r="BP62325" s="90"/>
    </row>
    <row r="62326" spans="68:68" customFormat="1">
      <c r="BP62326" s="90"/>
    </row>
    <row r="62327" spans="68:68" customFormat="1">
      <c r="BP62327" s="90"/>
    </row>
    <row r="62328" spans="68:68" customFormat="1">
      <c r="BP62328" s="90"/>
    </row>
    <row r="62329" spans="68:68" customFormat="1">
      <c r="BP62329" s="90"/>
    </row>
    <row r="62330" spans="68:68" customFormat="1">
      <c r="BP62330" s="90"/>
    </row>
    <row r="62331" spans="68:68" customFormat="1">
      <c r="BP62331" s="90"/>
    </row>
    <row r="62332" spans="68:68" customFormat="1">
      <c r="BP62332" s="90"/>
    </row>
    <row r="62333" spans="68:68" customFormat="1">
      <c r="BP62333" s="90"/>
    </row>
    <row r="62334" spans="68:68" customFormat="1">
      <c r="BP62334" s="90"/>
    </row>
    <row r="62335" spans="68:68" customFormat="1">
      <c r="BP62335" s="90"/>
    </row>
    <row r="62336" spans="68:68" customFormat="1">
      <c r="BP62336" s="90"/>
    </row>
    <row r="62337" spans="68:68" customFormat="1">
      <c r="BP62337" s="90"/>
    </row>
    <row r="62338" spans="68:68" customFormat="1">
      <c r="BP62338" s="90"/>
    </row>
    <row r="62339" spans="68:68" customFormat="1">
      <c r="BP62339" s="90"/>
    </row>
    <row r="62340" spans="68:68" customFormat="1">
      <c r="BP62340" s="90"/>
    </row>
    <row r="62341" spans="68:68" customFormat="1">
      <c r="BP62341" s="90"/>
    </row>
    <row r="62342" spans="68:68" customFormat="1">
      <c r="BP62342" s="90"/>
    </row>
    <row r="62343" spans="68:68" customFormat="1">
      <c r="BP62343" s="90"/>
    </row>
    <row r="62344" spans="68:68" customFormat="1">
      <c r="BP62344" s="90"/>
    </row>
    <row r="62345" spans="68:68" customFormat="1">
      <c r="BP62345" s="90"/>
    </row>
    <row r="62346" spans="68:68" customFormat="1">
      <c r="BP62346" s="90"/>
    </row>
    <row r="62347" spans="68:68" customFormat="1">
      <c r="BP62347" s="90"/>
    </row>
    <row r="62348" spans="68:68" customFormat="1">
      <c r="BP62348" s="90"/>
    </row>
    <row r="62349" spans="68:68" customFormat="1">
      <c r="BP62349" s="90"/>
    </row>
    <row r="62350" spans="68:68" customFormat="1">
      <c r="BP62350" s="90"/>
    </row>
    <row r="62351" spans="68:68" customFormat="1">
      <c r="BP62351" s="90"/>
    </row>
    <row r="62352" spans="68:68" customFormat="1">
      <c r="BP62352" s="90"/>
    </row>
    <row r="62353" spans="68:68" customFormat="1">
      <c r="BP62353" s="90"/>
    </row>
    <row r="62354" spans="68:68" customFormat="1">
      <c r="BP62354" s="90"/>
    </row>
    <row r="62355" spans="68:68" customFormat="1">
      <c r="BP62355" s="90"/>
    </row>
    <row r="62356" spans="68:68" customFormat="1">
      <c r="BP62356" s="90"/>
    </row>
    <row r="62357" spans="68:68" customFormat="1">
      <c r="BP62357" s="90"/>
    </row>
    <row r="62358" spans="68:68" customFormat="1">
      <c r="BP62358" s="90"/>
    </row>
    <row r="62359" spans="68:68" customFormat="1">
      <c r="BP62359" s="90"/>
    </row>
    <row r="62360" spans="68:68" customFormat="1">
      <c r="BP62360" s="90"/>
    </row>
    <row r="62361" spans="68:68" customFormat="1">
      <c r="BP62361" s="90"/>
    </row>
    <row r="62362" spans="68:68" customFormat="1">
      <c r="BP62362" s="90"/>
    </row>
    <row r="62363" spans="68:68" customFormat="1">
      <c r="BP62363" s="90"/>
    </row>
    <row r="62364" spans="68:68" customFormat="1">
      <c r="BP62364" s="90"/>
    </row>
    <row r="62365" spans="68:68" customFormat="1">
      <c r="BP62365" s="90"/>
    </row>
    <row r="62366" spans="68:68" customFormat="1">
      <c r="BP62366" s="90"/>
    </row>
    <row r="62367" spans="68:68" customFormat="1">
      <c r="BP62367" s="90"/>
    </row>
    <row r="62368" spans="68:68" customFormat="1">
      <c r="BP62368" s="90"/>
    </row>
    <row r="62369" spans="68:68" customFormat="1">
      <c r="BP62369" s="90"/>
    </row>
    <row r="62370" spans="68:68" customFormat="1">
      <c r="BP62370" s="90"/>
    </row>
    <row r="62371" spans="68:68" customFormat="1">
      <c r="BP62371" s="90"/>
    </row>
    <row r="62372" spans="68:68" customFormat="1">
      <c r="BP62372" s="90"/>
    </row>
    <row r="62373" spans="68:68" customFormat="1">
      <c r="BP62373" s="90"/>
    </row>
    <row r="62374" spans="68:68" customFormat="1">
      <c r="BP62374" s="90"/>
    </row>
    <row r="62375" spans="68:68" customFormat="1">
      <c r="BP62375" s="90"/>
    </row>
    <row r="62376" spans="68:68" customFormat="1">
      <c r="BP62376" s="90"/>
    </row>
    <row r="62377" spans="68:68" customFormat="1">
      <c r="BP62377" s="90"/>
    </row>
    <row r="62378" spans="68:68" customFormat="1">
      <c r="BP62378" s="90"/>
    </row>
    <row r="62379" spans="68:68" customFormat="1">
      <c r="BP62379" s="90"/>
    </row>
    <row r="62380" spans="68:68" customFormat="1">
      <c r="BP62380" s="90"/>
    </row>
    <row r="62381" spans="68:68" customFormat="1">
      <c r="BP62381" s="90"/>
    </row>
    <row r="62382" spans="68:68" customFormat="1">
      <c r="BP62382" s="90"/>
    </row>
    <row r="62383" spans="68:68" customFormat="1">
      <c r="BP62383" s="90"/>
    </row>
    <row r="62384" spans="68:68" customFormat="1">
      <c r="BP62384" s="90"/>
    </row>
    <row r="62385" spans="68:68" customFormat="1">
      <c r="BP62385" s="90"/>
    </row>
    <row r="62386" spans="68:68" customFormat="1">
      <c r="BP62386" s="90"/>
    </row>
    <row r="62387" spans="68:68" customFormat="1">
      <c r="BP62387" s="90"/>
    </row>
    <row r="62388" spans="68:68" customFormat="1">
      <c r="BP62388" s="90"/>
    </row>
    <row r="62389" spans="68:68" customFormat="1">
      <c r="BP62389" s="90"/>
    </row>
    <row r="62390" spans="68:68" customFormat="1">
      <c r="BP62390" s="90"/>
    </row>
    <row r="62391" spans="68:68" customFormat="1">
      <c r="BP62391" s="90"/>
    </row>
    <row r="62392" spans="68:68" customFormat="1">
      <c r="BP62392" s="90"/>
    </row>
    <row r="62393" spans="68:68" customFormat="1">
      <c r="BP62393" s="90"/>
    </row>
    <row r="62394" spans="68:68" customFormat="1">
      <c r="BP62394" s="90"/>
    </row>
    <row r="62395" spans="68:68" customFormat="1">
      <c r="BP62395" s="90"/>
    </row>
    <row r="62396" spans="68:68" customFormat="1">
      <c r="BP62396" s="90"/>
    </row>
    <row r="62397" spans="68:68" customFormat="1">
      <c r="BP62397" s="90"/>
    </row>
    <row r="62398" spans="68:68" customFormat="1">
      <c r="BP62398" s="90"/>
    </row>
    <row r="62399" spans="68:68" customFormat="1">
      <c r="BP62399" s="90"/>
    </row>
    <row r="62400" spans="68:68" customFormat="1">
      <c r="BP62400" s="90"/>
    </row>
    <row r="62401" spans="68:68" customFormat="1">
      <c r="BP62401" s="90"/>
    </row>
    <row r="62402" spans="68:68" customFormat="1">
      <c r="BP62402" s="90"/>
    </row>
    <row r="62403" spans="68:68" customFormat="1">
      <c r="BP62403" s="90"/>
    </row>
    <row r="62404" spans="68:68" customFormat="1">
      <c r="BP62404" s="90"/>
    </row>
    <row r="62405" spans="68:68" customFormat="1">
      <c r="BP62405" s="90"/>
    </row>
    <row r="62406" spans="68:68" customFormat="1">
      <c r="BP62406" s="90"/>
    </row>
    <row r="62407" spans="68:68" customFormat="1">
      <c r="BP62407" s="90"/>
    </row>
    <row r="62408" spans="68:68" customFormat="1">
      <c r="BP62408" s="90"/>
    </row>
    <row r="62409" spans="68:68" customFormat="1">
      <c r="BP62409" s="90"/>
    </row>
    <row r="62410" spans="68:68" customFormat="1">
      <c r="BP62410" s="90"/>
    </row>
    <row r="62411" spans="68:68" customFormat="1">
      <c r="BP62411" s="90"/>
    </row>
    <row r="62412" spans="68:68" customFormat="1">
      <c r="BP62412" s="90"/>
    </row>
    <row r="62413" spans="68:68" customFormat="1">
      <c r="BP62413" s="90"/>
    </row>
    <row r="62414" spans="68:68" customFormat="1">
      <c r="BP62414" s="90"/>
    </row>
    <row r="62415" spans="68:68" customFormat="1">
      <c r="BP62415" s="90"/>
    </row>
    <row r="62416" spans="68:68" customFormat="1">
      <c r="BP62416" s="90"/>
    </row>
    <row r="62417" spans="68:68" customFormat="1">
      <c r="BP62417" s="90"/>
    </row>
    <row r="62418" spans="68:68" customFormat="1">
      <c r="BP62418" s="90"/>
    </row>
    <row r="62419" spans="68:68" customFormat="1">
      <c r="BP62419" s="90"/>
    </row>
    <row r="62420" spans="68:68" customFormat="1">
      <c r="BP62420" s="90"/>
    </row>
    <row r="62421" spans="68:68" customFormat="1">
      <c r="BP62421" s="90"/>
    </row>
    <row r="62422" spans="68:68" customFormat="1">
      <c r="BP62422" s="90"/>
    </row>
    <row r="62423" spans="68:68" customFormat="1">
      <c r="BP62423" s="90"/>
    </row>
    <row r="62424" spans="68:68" customFormat="1">
      <c r="BP62424" s="90"/>
    </row>
    <row r="62425" spans="68:68" customFormat="1">
      <c r="BP62425" s="90"/>
    </row>
    <row r="62426" spans="68:68" customFormat="1">
      <c r="BP62426" s="90"/>
    </row>
    <row r="62427" spans="68:68" customFormat="1">
      <c r="BP62427" s="90"/>
    </row>
    <row r="62428" spans="68:68" customFormat="1">
      <c r="BP62428" s="90"/>
    </row>
    <row r="62429" spans="68:68" customFormat="1">
      <c r="BP62429" s="90"/>
    </row>
    <row r="62430" spans="68:68" customFormat="1">
      <c r="BP62430" s="90"/>
    </row>
    <row r="62431" spans="68:68" customFormat="1">
      <c r="BP62431" s="90"/>
    </row>
    <row r="62432" spans="68:68" customFormat="1">
      <c r="BP62432" s="90"/>
    </row>
    <row r="62433" spans="68:68" customFormat="1">
      <c r="BP62433" s="90"/>
    </row>
    <row r="62434" spans="68:68" customFormat="1">
      <c r="BP62434" s="90"/>
    </row>
    <row r="62435" spans="68:68" customFormat="1">
      <c r="BP62435" s="90"/>
    </row>
    <row r="62436" spans="68:68" customFormat="1">
      <c r="BP62436" s="90"/>
    </row>
    <row r="62437" spans="68:68" customFormat="1">
      <c r="BP62437" s="90"/>
    </row>
    <row r="62438" spans="68:68" customFormat="1">
      <c r="BP62438" s="90"/>
    </row>
    <row r="62439" spans="68:68" customFormat="1">
      <c r="BP62439" s="90"/>
    </row>
    <row r="62440" spans="68:68" customFormat="1">
      <c r="BP62440" s="90"/>
    </row>
    <row r="62441" spans="68:68" customFormat="1">
      <c r="BP62441" s="90"/>
    </row>
    <row r="62442" spans="68:68" customFormat="1">
      <c r="BP62442" s="90"/>
    </row>
    <row r="62443" spans="68:68" customFormat="1">
      <c r="BP62443" s="90"/>
    </row>
    <row r="62444" spans="68:68" customFormat="1">
      <c r="BP62444" s="90"/>
    </row>
    <row r="62445" spans="68:68" customFormat="1">
      <c r="BP62445" s="90"/>
    </row>
    <row r="62446" spans="68:68" customFormat="1">
      <c r="BP62446" s="90"/>
    </row>
    <row r="62447" spans="68:68" customFormat="1">
      <c r="BP62447" s="90"/>
    </row>
    <row r="62448" spans="68:68" customFormat="1">
      <c r="BP62448" s="90"/>
    </row>
    <row r="62449" spans="68:68" customFormat="1">
      <c r="BP62449" s="90"/>
    </row>
    <row r="62450" spans="68:68" customFormat="1">
      <c r="BP62450" s="90"/>
    </row>
    <row r="62451" spans="68:68" customFormat="1">
      <c r="BP62451" s="90"/>
    </row>
    <row r="62452" spans="68:68" customFormat="1">
      <c r="BP62452" s="90"/>
    </row>
    <row r="62453" spans="68:68" customFormat="1">
      <c r="BP62453" s="90"/>
    </row>
    <row r="62454" spans="68:68" customFormat="1">
      <c r="BP62454" s="90"/>
    </row>
    <row r="62455" spans="68:68" customFormat="1">
      <c r="BP62455" s="90"/>
    </row>
    <row r="62456" spans="68:68" customFormat="1">
      <c r="BP62456" s="90"/>
    </row>
    <row r="62457" spans="68:68" customFormat="1">
      <c r="BP62457" s="90"/>
    </row>
    <row r="62458" spans="68:68" customFormat="1">
      <c r="BP62458" s="90"/>
    </row>
    <row r="62459" spans="68:68" customFormat="1">
      <c r="BP62459" s="90"/>
    </row>
    <row r="62460" spans="68:68" customFormat="1">
      <c r="BP62460" s="90"/>
    </row>
    <row r="62461" spans="68:68" customFormat="1">
      <c r="BP62461" s="90"/>
    </row>
    <row r="62462" spans="68:68" customFormat="1">
      <c r="BP62462" s="90"/>
    </row>
    <row r="62463" spans="68:68" customFormat="1">
      <c r="BP62463" s="90"/>
    </row>
    <row r="62464" spans="68:68" customFormat="1">
      <c r="BP62464" s="90"/>
    </row>
    <row r="62465" spans="68:68" customFormat="1">
      <c r="BP62465" s="90"/>
    </row>
    <row r="62466" spans="68:68" customFormat="1">
      <c r="BP62466" s="90"/>
    </row>
    <row r="62467" spans="68:68" customFormat="1">
      <c r="BP62467" s="90"/>
    </row>
    <row r="62468" spans="68:68" customFormat="1">
      <c r="BP62468" s="90"/>
    </row>
    <row r="62469" spans="68:68" customFormat="1">
      <c r="BP62469" s="90"/>
    </row>
    <row r="62470" spans="68:68" customFormat="1">
      <c r="BP62470" s="90"/>
    </row>
    <row r="62471" spans="68:68" customFormat="1">
      <c r="BP62471" s="90"/>
    </row>
    <row r="62472" spans="68:68" customFormat="1">
      <c r="BP62472" s="90"/>
    </row>
    <row r="62473" spans="68:68" customFormat="1">
      <c r="BP62473" s="90"/>
    </row>
    <row r="62474" spans="68:68" customFormat="1">
      <c r="BP62474" s="90"/>
    </row>
    <row r="62475" spans="68:68" customFormat="1">
      <c r="BP62475" s="90"/>
    </row>
    <row r="62476" spans="68:68" customFormat="1">
      <c r="BP62476" s="90"/>
    </row>
    <row r="62477" spans="68:68" customFormat="1">
      <c r="BP62477" s="90"/>
    </row>
    <row r="62478" spans="68:68" customFormat="1">
      <c r="BP62478" s="90"/>
    </row>
    <row r="62479" spans="68:68" customFormat="1">
      <c r="BP62479" s="90"/>
    </row>
    <row r="62480" spans="68:68" customFormat="1">
      <c r="BP62480" s="90"/>
    </row>
    <row r="62481" spans="68:68" customFormat="1">
      <c r="BP62481" s="90"/>
    </row>
    <row r="62482" spans="68:68" customFormat="1">
      <c r="BP62482" s="90"/>
    </row>
    <row r="62483" spans="68:68" customFormat="1">
      <c r="BP62483" s="90"/>
    </row>
    <row r="62484" spans="68:68" customFormat="1">
      <c r="BP62484" s="90"/>
    </row>
    <row r="62485" spans="68:68" customFormat="1">
      <c r="BP62485" s="90"/>
    </row>
    <row r="62486" spans="68:68" customFormat="1">
      <c r="BP62486" s="90"/>
    </row>
    <row r="62487" spans="68:68" customFormat="1">
      <c r="BP62487" s="90"/>
    </row>
    <row r="62488" spans="68:68" customFormat="1">
      <c r="BP62488" s="90"/>
    </row>
    <row r="62489" spans="68:68" customFormat="1">
      <c r="BP62489" s="90"/>
    </row>
    <row r="62490" spans="68:68" customFormat="1">
      <c r="BP62490" s="90"/>
    </row>
    <row r="62491" spans="68:68" customFormat="1">
      <c r="BP62491" s="90"/>
    </row>
    <row r="62492" spans="68:68" customFormat="1">
      <c r="BP62492" s="90"/>
    </row>
    <row r="62493" spans="68:68" customFormat="1">
      <c r="BP62493" s="90"/>
    </row>
    <row r="62494" spans="68:68" customFormat="1">
      <c r="BP62494" s="90"/>
    </row>
    <row r="62495" spans="68:68" customFormat="1">
      <c r="BP62495" s="90"/>
    </row>
    <row r="62496" spans="68:68" customFormat="1">
      <c r="BP62496" s="90"/>
    </row>
    <row r="62497" spans="68:68" customFormat="1">
      <c r="BP62497" s="90"/>
    </row>
    <row r="62498" spans="68:68" customFormat="1">
      <c r="BP62498" s="90"/>
    </row>
    <row r="62499" spans="68:68" customFormat="1">
      <c r="BP62499" s="90"/>
    </row>
    <row r="62500" spans="68:68" customFormat="1">
      <c r="BP62500" s="90"/>
    </row>
    <row r="62501" spans="68:68" customFormat="1">
      <c r="BP62501" s="90"/>
    </row>
    <row r="62502" spans="68:68" customFormat="1">
      <c r="BP62502" s="90"/>
    </row>
    <row r="62503" spans="68:68" customFormat="1">
      <c r="BP62503" s="90"/>
    </row>
    <row r="62504" spans="68:68" customFormat="1">
      <c r="BP62504" s="90"/>
    </row>
    <row r="62505" spans="68:68" customFormat="1">
      <c r="BP62505" s="90"/>
    </row>
    <row r="62506" spans="68:68" customFormat="1">
      <c r="BP62506" s="90"/>
    </row>
    <row r="62507" spans="68:68" customFormat="1">
      <c r="BP62507" s="90"/>
    </row>
    <row r="62508" spans="68:68" customFormat="1">
      <c r="BP62508" s="90"/>
    </row>
    <row r="62509" spans="68:68" customFormat="1">
      <c r="BP62509" s="90"/>
    </row>
    <row r="62510" spans="68:68" customFormat="1">
      <c r="BP62510" s="90"/>
    </row>
    <row r="62511" spans="68:68" customFormat="1">
      <c r="BP62511" s="90"/>
    </row>
    <row r="62512" spans="68:68" customFormat="1">
      <c r="BP62512" s="90"/>
    </row>
    <row r="62513" spans="68:68" customFormat="1">
      <c r="BP62513" s="90"/>
    </row>
    <row r="62514" spans="68:68" customFormat="1">
      <c r="BP62514" s="90"/>
    </row>
    <row r="62515" spans="68:68" customFormat="1">
      <c r="BP62515" s="90"/>
    </row>
    <row r="62516" spans="68:68" customFormat="1">
      <c r="BP62516" s="90"/>
    </row>
    <row r="62517" spans="68:68" customFormat="1">
      <c r="BP62517" s="90"/>
    </row>
    <row r="62518" spans="68:68" customFormat="1">
      <c r="BP62518" s="90"/>
    </row>
    <row r="62519" spans="68:68" customFormat="1">
      <c r="BP62519" s="90"/>
    </row>
    <row r="62520" spans="68:68" customFormat="1">
      <c r="BP62520" s="90"/>
    </row>
    <row r="62521" spans="68:68" customFormat="1">
      <c r="BP62521" s="90"/>
    </row>
    <row r="62522" spans="68:68" customFormat="1">
      <c r="BP62522" s="90"/>
    </row>
    <row r="62523" spans="68:68" customFormat="1">
      <c r="BP62523" s="90"/>
    </row>
    <row r="62524" spans="68:68" customFormat="1">
      <c r="BP62524" s="90"/>
    </row>
    <row r="62525" spans="68:68" customFormat="1">
      <c r="BP62525" s="90"/>
    </row>
    <row r="62526" spans="68:68" customFormat="1">
      <c r="BP62526" s="90"/>
    </row>
    <row r="62527" spans="68:68" customFormat="1">
      <c r="BP62527" s="90"/>
    </row>
    <row r="62528" spans="68:68" customFormat="1">
      <c r="BP62528" s="90"/>
    </row>
    <row r="62529" spans="68:68" customFormat="1">
      <c r="BP62529" s="90"/>
    </row>
    <row r="62530" spans="68:68" customFormat="1">
      <c r="BP62530" s="90"/>
    </row>
    <row r="62531" spans="68:68" customFormat="1">
      <c r="BP62531" s="90"/>
    </row>
    <row r="62532" spans="68:68" customFormat="1">
      <c r="BP62532" s="90"/>
    </row>
    <row r="62533" spans="68:68" customFormat="1">
      <c r="BP62533" s="90"/>
    </row>
    <row r="62534" spans="68:68" customFormat="1">
      <c r="BP62534" s="90"/>
    </row>
    <row r="62535" spans="68:68" customFormat="1">
      <c r="BP62535" s="90"/>
    </row>
    <row r="62536" spans="68:68" customFormat="1">
      <c r="BP62536" s="90"/>
    </row>
    <row r="62537" spans="68:68" customFormat="1">
      <c r="BP62537" s="90"/>
    </row>
    <row r="62538" spans="68:68" customFormat="1">
      <c r="BP62538" s="90"/>
    </row>
    <row r="62539" spans="68:68" customFormat="1">
      <c r="BP62539" s="90"/>
    </row>
    <row r="62540" spans="68:68" customFormat="1">
      <c r="BP62540" s="90"/>
    </row>
    <row r="62541" spans="68:68" customFormat="1">
      <c r="BP62541" s="90"/>
    </row>
    <row r="62542" spans="68:68" customFormat="1">
      <c r="BP62542" s="90"/>
    </row>
    <row r="62543" spans="68:68" customFormat="1">
      <c r="BP62543" s="90"/>
    </row>
    <row r="62544" spans="68:68" customFormat="1">
      <c r="BP62544" s="90"/>
    </row>
    <row r="62545" spans="68:68" customFormat="1">
      <c r="BP62545" s="90"/>
    </row>
    <row r="62546" spans="68:68" customFormat="1">
      <c r="BP62546" s="90"/>
    </row>
    <row r="62547" spans="68:68" customFormat="1">
      <c r="BP62547" s="90"/>
    </row>
    <row r="62548" spans="68:68" customFormat="1">
      <c r="BP62548" s="90"/>
    </row>
    <row r="62549" spans="68:68" customFormat="1">
      <c r="BP62549" s="90"/>
    </row>
    <row r="62550" spans="68:68" customFormat="1">
      <c r="BP62550" s="90"/>
    </row>
    <row r="62551" spans="68:68" customFormat="1">
      <c r="BP62551" s="90"/>
    </row>
    <row r="62552" spans="68:68" customFormat="1">
      <c r="BP62552" s="90"/>
    </row>
    <row r="62553" spans="68:68" customFormat="1">
      <c r="BP62553" s="90"/>
    </row>
    <row r="62554" spans="68:68" customFormat="1">
      <c r="BP62554" s="90"/>
    </row>
    <row r="62555" spans="68:68" customFormat="1">
      <c r="BP62555" s="90"/>
    </row>
    <row r="62556" spans="68:68" customFormat="1">
      <c r="BP62556" s="90"/>
    </row>
    <row r="62557" spans="68:68" customFormat="1">
      <c r="BP62557" s="90"/>
    </row>
    <row r="62558" spans="68:68" customFormat="1">
      <c r="BP62558" s="90"/>
    </row>
    <row r="62559" spans="68:68" customFormat="1">
      <c r="BP62559" s="90"/>
    </row>
    <row r="62560" spans="68:68" customFormat="1">
      <c r="BP62560" s="90"/>
    </row>
    <row r="62561" spans="68:68" customFormat="1">
      <c r="BP62561" s="90"/>
    </row>
    <row r="62562" spans="68:68" customFormat="1">
      <c r="BP62562" s="90"/>
    </row>
    <row r="62563" spans="68:68" customFormat="1">
      <c r="BP62563" s="90"/>
    </row>
    <row r="62564" spans="68:68" customFormat="1">
      <c r="BP62564" s="90"/>
    </row>
    <row r="62565" spans="68:68" customFormat="1">
      <c r="BP62565" s="90"/>
    </row>
    <row r="62566" spans="68:68" customFormat="1">
      <c r="BP62566" s="90"/>
    </row>
    <row r="62567" spans="68:68" customFormat="1">
      <c r="BP62567" s="90"/>
    </row>
    <row r="62568" spans="68:68" customFormat="1">
      <c r="BP62568" s="90"/>
    </row>
    <row r="62569" spans="68:68" customFormat="1">
      <c r="BP62569" s="90"/>
    </row>
    <row r="62570" spans="68:68" customFormat="1">
      <c r="BP62570" s="90"/>
    </row>
    <row r="62571" spans="68:68" customFormat="1">
      <c r="BP62571" s="90"/>
    </row>
    <row r="62572" spans="68:68" customFormat="1">
      <c r="BP62572" s="90"/>
    </row>
    <row r="62573" spans="68:68" customFormat="1">
      <c r="BP62573" s="90"/>
    </row>
    <row r="62574" spans="68:68" customFormat="1">
      <c r="BP62574" s="90"/>
    </row>
    <row r="62575" spans="68:68" customFormat="1">
      <c r="BP62575" s="90"/>
    </row>
    <row r="62576" spans="68:68" customFormat="1">
      <c r="BP62576" s="90"/>
    </row>
    <row r="62577" spans="68:68" customFormat="1">
      <c r="BP62577" s="90"/>
    </row>
    <row r="62578" spans="68:68" customFormat="1">
      <c r="BP62578" s="90"/>
    </row>
    <row r="62579" spans="68:68" customFormat="1">
      <c r="BP62579" s="90"/>
    </row>
    <row r="62580" spans="68:68" customFormat="1">
      <c r="BP62580" s="90"/>
    </row>
    <row r="62581" spans="68:68" customFormat="1">
      <c r="BP62581" s="90"/>
    </row>
    <row r="62582" spans="68:68" customFormat="1">
      <c r="BP62582" s="90"/>
    </row>
    <row r="62583" spans="68:68" customFormat="1">
      <c r="BP62583" s="90"/>
    </row>
    <row r="62584" spans="68:68" customFormat="1">
      <c r="BP62584" s="90"/>
    </row>
    <row r="62585" spans="68:68" customFormat="1">
      <c r="BP62585" s="90"/>
    </row>
    <row r="62586" spans="68:68" customFormat="1">
      <c r="BP62586" s="90"/>
    </row>
    <row r="62587" spans="68:68" customFormat="1">
      <c r="BP62587" s="90"/>
    </row>
    <row r="62588" spans="68:68" customFormat="1">
      <c r="BP62588" s="90"/>
    </row>
    <row r="62589" spans="68:68" customFormat="1">
      <c r="BP62589" s="90"/>
    </row>
    <row r="62590" spans="68:68" customFormat="1">
      <c r="BP62590" s="90"/>
    </row>
    <row r="62591" spans="68:68" customFormat="1">
      <c r="BP62591" s="90"/>
    </row>
    <row r="62592" spans="68:68" customFormat="1">
      <c r="BP62592" s="90"/>
    </row>
    <row r="62593" spans="68:68" customFormat="1">
      <c r="BP62593" s="90"/>
    </row>
    <row r="62594" spans="68:68" customFormat="1">
      <c r="BP62594" s="90"/>
    </row>
    <row r="62595" spans="68:68" customFormat="1">
      <c r="BP62595" s="90"/>
    </row>
    <row r="62596" spans="68:68" customFormat="1">
      <c r="BP62596" s="90"/>
    </row>
    <row r="62597" spans="68:68" customFormat="1">
      <c r="BP62597" s="90"/>
    </row>
    <row r="62598" spans="68:68" customFormat="1">
      <c r="BP62598" s="90"/>
    </row>
    <row r="62599" spans="68:68" customFormat="1">
      <c r="BP62599" s="90"/>
    </row>
    <row r="62600" spans="68:68" customFormat="1">
      <c r="BP62600" s="90"/>
    </row>
    <row r="62601" spans="68:68" customFormat="1">
      <c r="BP62601" s="90"/>
    </row>
    <row r="62602" spans="68:68" customFormat="1">
      <c r="BP62602" s="90"/>
    </row>
    <row r="62603" spans="68:68" customFormat="1">
      <c r="BP62603" s="90"/>
    </row>
    <row r="62604" spans="68:68" customFormat="1">
      <c r="BP62604" s="90"/>
    </row>
    <row r="62605" spans="68:68" customFormat="1">
      <c r="BP62605" s="90"/>
    </row>
    <row r="62606" spans="68:68" customFormat="1">
      <c r="BP62606" s="90"/>
    </row>
    <row r="62607" spans="68:68" customFormat="1">
      <c r="BP62607" s="90"/>
    </row>
    <row r="62608" spans="68:68" customFormat="1">
      <c r="BP62608" s="90"/>
    </row>
    <row r="62609" spans="68:68" customFormat="1">
      <c r="BP62609" s="90"/>
    </row>
    <row r="62610" spans="68:68" customFormat="1">
      <c r="BP62610" s="90"/>
    </row>
    <row r="62611" spans="68:68" customFormat="1">
      <c r="BP62611" s="90"/>
    </row>
    <row r="62612" spans="68:68" customFormat="1">
      <c r="BP62612" s="90"/>
    </row>
    <row r="62613" spans="68:68" customFormat="1">
      <c r="BP62613" s="90"/>
    </row>
    <row r="62614" spans="68:68" customFormat="1">
      <c r="BP62614" s="90"/>
    </row>
    <row r="62615" spans="68:68" customFormat="1">
      <c r="BP62615" s="90"/>
    </row>
    <row r="62616" spans="68:68" customFormat="1">
      <c r="BP62616" s="90"/>
    </row>
    <row r="62617" spans="68:68" customFormat="1">
      <c r="BP62617" s="90"/>
    </row>
    <row r="62618" spans="68:68" customFormat="1">
      <c r="BP62618" s="90"/>
    </row>
    <row r="62619" spans="68:68" customFormat="1">
      <c r="BP62619" s="90"/>
    </row>
    <row r="62620" spans="68:68" customFormat="1">
      <c r="BP62620" s="90"/>
    </row>
    <row r="62621" spans="68:68" customFormat="1">
      <c r="BP62621" s="90"/>
    </row>
    <row r="62622" spans="68:68" customFormat="1">
      <c r="BP62622" s="90"/>
    </row>
    <row r="62623" spans="68:68" customFormat="1">
      <c r="BP62623" s="90"/>
    </row>
    <row r="62624" spans="68:68" customFormat="1">
      <c r="BP62624" s="90"/>
    </row>
    <row r="62625" spans="68:68" customFormat="1">
      <c r="BP62625" s="90"/>
    </row>
    <row r="62626" spans="68:68" customFormat="1">
      <c r="BP62626" s="90"/>
    </row>
    <row r="62627" spans="68:68" customFormat="1">
      <c r="BP62627" s="90"/>
    </row>
    <row r="62628" spans="68:68" customFormat="1">
      <c r="BP62628" s="90"/>
    </row>
    <row r="62629" spans="68:68" customFormat="1">
      <c r="BP62629" s="90"/>
    </row>
    <row r="62630" spans="68:68" customFormat="1">
      <c r="BP62630" s="90"/>
    </row>
    <row r="62631" spans="68:68" customFormat="1">
      <c r="BP62631" s="90"/>
    </row>
    <row r="62632" spans="68:68" customFormat="1">
      <c r="BP62632" s="90"/>
    </row>
    <row r="62633" spans="68:68" customFormat="1">
      <c r="BP62633" s="90"/>
    </row>
    <row r="62634" spans="68:68" customFormat="1">
      <c r="BP62634" s="90"/>
    </row>
    <row r="62635" spans="68:68" customFormat="1">
      <c r="BP62635" s="90"/>
    </row>
    <row r="62636" spans="68:68" customFormat="1">
      <c r="BP62636" s="90"/>
    </row>
    <row r="62637" spans="68:68" customFormat="1">
      <c r="BP62637" s="90"/>
    </row>
    <row r="62638" spans="68:68" customFormat="1">
      <c r="BP62638" s="90"/>
    </row>
    <row r="62639" spans="68:68" customFormat="1">
      <c r="BP62639" s="90"/>
    </row>
    <row r="62640" spans="68:68" customFormat="1">
      <c r="BP62640" s="90"/>
    </row>
    <row r="62641" spans="68:68" customFormat="1">
      <c r="BP62641" s="90"/>
    </row>
    <row r="62642" spans="68:68" customFormat="1">
      <c r="BP62642" s="90"/>
    </row>
    <row r="62643" spans="68:68" customFormat="1">
      <c r="BP62643" s="90"/>
    </row>
    <row r="62644" spans="68:68" customFormat="1">
      <c r="BP62644" s="90"/>
    </row>
    <row r="62645" spans="68:68" customFormat="1">
      <c r="BP62645" s="90"/>
    </row>
    <row r="62646" spans="68:68" customFormat="1">
      <c r="BP62646" s="90"/>
    </row>
    <row r="62647" spans="68:68" customFormat="1">
      <c r="BP62647" s="90"/>
    </row>
    <row r="62648" spans="68:68" customFormat="1">
      <c r="BP62648" s="90"/>
    </row>
    <row r="62649" spans="68:68" customFormat="1">
      <c r="BP62649" s="90"/>
    </row>
    <row r="62650" spans="68:68" customFormat="1">
      <c r="BP62650" s="90"/>
    </row>
    <row r="62651" spans="68:68" customFormat="1">
      <c r="BP62651" s="90"/>
    </row>
    <row r="62652" spans="68:68" customFormat="1">
      <c r="BP62652" s="90"/>
    </row>
    <row r="62653" spans="68:68" customFormat="1">
      <c r="BP62653" s="90"/>
    </row>
    <row r="62654" spans="68:68" customFormat="1">
      <c r="BP62654" s="90"/>
    </row>
    <row r="62655" spans="68:68" customFormat="1">
      <c r="BP62655" s="90"/>
    </row>
    <row r="62656" spans="68:68" customFormat="1">
      <c r="BP62656" s="90"/>
    </row>
    <row r="62657" spans="68:68" customFormat="1">
      <c r="BP62657" s="90"/>
    </row>
    <row r="62658" spans="68:68" customFormat="1">
      <c r="BP62658" s="90"/>
    </row>
    <row r="62659" spans="68:68" customFormat="1">
      <c r="BP62659" s="90"/>
    </row>
    <row r="62660" spans="68:68" customFormat="1">
      <c r="BP62660" s="90"/>
    </row>
    <row r="62661" spans="68:68" customFormat="1">
      <c r="BP62661" s="90"/>
    </row>
    <row r="62662" spans="68:68" customFormat="1">
      <c r="BP62662" s="90"/>
    </row>
    <row r="62663" spans="68:68" customFormat="1">
      <c r="BP62663" s="90"/>
    </row>
    <row r="62664" spans="68:68" customFormat="1">
      <c r="BP62664" s="90"/>
    </row>
    <row r="62665" spans="68:68" customFormat="1">
      <c r="BP62665" s="90"/>
    </row>
    <row r="62666" spans="68:68" customFormat="1">
      <c r="BP62666" s="90"/>
    </row>
    <row r="62667" spans="68:68" customFormat="1">
      <c r="BP62667" s="90"/>
    </row>
    <row r="62668" spans="68:68" customFormat="1">
      <c r="BP62668" s="90"/>
    </row>
    <row r="62669" spans="68:68" customFormat="1">
      <c r="BP62669" s="90"/>
    </row>
    <row r="62670" spans="68:68" customFormat="1">
      <c r="BP62670" s="90"/>
    </row>
    <row r="62671" spans="68:68" customFormat="1">
      <c r="BP62671" s="90"/>
    </row>
    <row r="62672" spans="68:68" customFormat="1">
      <c r="BP62672" s="90"/>
    </row>
    <row r="62673" spans="68:68" customFormat="1">
      <c r="BP62673" s="90"/>
    </row>
    <row r="62674" spans="68:68" customFormat="1">
      <c r="BP62674" s="90"/>
    </row>
    <row r="62675" spans="68:68" customFormat="1">
      <c r="BP62675" s="90"/>
    </row>
    <row r="62676" spans="68:68" customFormat="1">
      <c r="BP62676" s="90"/>
    </row>
    <row r="62677" spans="68:68" customFormat="1">
      <c r="BP62677" s="90"/>
    </row>
    <row r="62678" spans="68:68" customFormat="1">
      <c r="BP62678" s="90"/>
    </row>
    <row r="62679" spans="68:68" customFormat="1">
      <c r="BP62679" s="90"/>
    </row>
    <row r="62680" spans="68:68" customFormat="1">
      <c r="BP62680" s="90"/>
    </row>
    <row r="62681" spans="68:68" customFormat="1">
      <c r="BP62681" s="90"/>
    </row>
    <row r="62682" spans="68:68" customFormat="1">
      <c r="BP62682" s="90"/>
    </row>
    <row r="62683" spans="68:68" customFormat="1">
      <c r="BP62683" s="90"/>
    </row>
    <row r="62684" spans="68:68" customFormat="1">
      <c r="BP62684" s="90"/>
    </row>
    <row r="62685" spans="68:68" customFormat="1">
      <c r="BP62685" s="90"/>
    </row>
    <row r="62686" spans="68:68" customFormat="1">
      <c r="BP62686" s="90"/>
    </row>
    <row r="62687" spans="68:68" customFormat="1">
      <c r="BP62687" s="90"/>
    </row>
    <row r="62688" spans="68:68" customFormat="1">
      <c r="BP62688" s="90"/>
    </row>
    <row r="62689" spans="68:68" customFormat="1">
      <c r="BP62689" s="90"/>
    </row>
    <row r="62690" spans="68:68" customFormat="1">
      <c r="BP62690" s="90"/>
    </row>
    <row r="62691" spans="68:68" customFormat="1">
      <c r="BP62691" s="90"/>
    </row>
    <row r="62692" spans="68:68" customFormat="1">
      <c r="BP62692" s="90"/>
    </row>
    <row r="62693" spans="68:68" customFormat="1">
      <c r="BP62693" s="90"/>
    </row>
    <row r="62694" spans="68:68" customFormat="1">
      <c r="BP62694" s="90"/>
    </row>
    <row r="62695" spans="68:68" customFormat="1">
      <c r="BP62695" s="90"/>
    </row>
    <row r="62696" spans="68:68" customFormat="1">
      <c r="BP62696" s="90"/>
    </row>
    <row r="62697" spans="68:68" customFormat="1">
      <c r="BP62697" s="90"/>
    </row>
    <row r="62698" spans="68:68" customFormat="1">
      <c r="BP62698" s="90"/>
    </row>
    <row r="62699" spans="68:68" customFormat="1">
      <c r="BP62699" s="90"/>
    </row>
    <row r="62700" spans="68:68" customFormat="1">
      <c r="BP62700" s="90"/>
    </row>
    <row r="62701" spans="68:68" customFormat="1">
      <c r="BP62701" s="90"/>
    </row>
    <row r="62702" spans="68:68" customFormat="1">
      <c r="BP62702" s="90"/>
    </row>
    <row r="62703" spans="68:68" customFormat="1">
      <c r="BP62703" s="90"/>
    </row>
    <row r="62704" spans="68:68" customFormat="1">
      <c r="BP62704" s="90"/>
    </row>
    <row r="62705" spans="68:68" customFormat="1">
      <c r="BP62705" s="90"/>
    </row>
    <row r="62706" spans="68:68" customFormat="1">
      <c r="BP62706" s="90"/>
    </row>
    <row r="62707" spans="68:68" customFormat="1">
      <c r="BP62707" s="90"/>
    </row>
    <row r="62708" spans="68:68" customFormat="1">
      <c r="BP62708" s="90"/>
    </row>
    <row r="62709" spans="68:68" customFormat="1">
      <c r="BP62709" s="90"/>
    </row>
    <row r="62710" spans="68:68" customFormat="1">
      <c r="BP62710" s="90"/>
    </row>
    <row r="62711" spans="68:68" customFormat="1">
      <c r="BP62711" s="90"/>
    </row>
    <row r="62712" spans="68:68" customFormat="1">
      <c r="BP62712" s="90"/>
    </row>
    <row r="62713" spans="68:68" customFormat="1">
      <c r="BP62713" s="90"/>
    </row>
    <row r="62714" spans="68:68" customFormat="1">
      <c r="BP62714" s="90"/>
    </row>
    <row r="62715" spans="68:68" customFormat="1">
      <c r="BP62715" s="90"/>
    </row>
    <row r="62716" spans="68:68" customFormat="1">
      <c r="BP62716" s="90"/>
    </row>
    <row r="62717" spans="68:68" customFormat="1">
      <c r="BP62717" s="90"/>
    </row>
    <row r="62718" spans="68:68" customFormat="1">
      <c r="BP62718" s="90"/>
    </row>
    <row r="62719" spans="68:68" customFormat="1">
      <c r="BP62719" s="90"/>
    </row>
    <row r="62720" spans="68:68" customFormat="1">
      <c r="BP62720" s="90"/>
    </row>
    <row r="62721" spans="68:68" customFormat="1">
      <c r="BP62721" s="90"/>
    </row>
    <row r="62722" spans="68:68" customFormat="1">
      <c r="BP62722" s="90"/>
    </row>
    <row r="62723" spans="68:68" customFormat="1">
      <c r="BP62723" s="90"/>
    </row>
    <row r="62724" spans="68:68" customFormat="1">
      <c r="BP62724" s="90"/>
    </row>
    <row r="62725" spans="68:68" customFormat="1">
      <c r="BP62725" s="90"/>
    </row>
    <row r="62726" spans="68:68" customFormat="1">
      <c r="BP62726" s="90"/>
    </row>
    <row r="62727" spans="68:68" customFormat="1">
      <c r="BP62727" s="90"/>
    </row>
    <row r="62728" spans="68:68" customFormat="1">
      <c r="BP62728" s="90"/>
    </row>
    <row r="62729" spans="68:68" customFormat="1">
      <c r="BP62729" s="90"/>
    </row>
    <row r="62730" spans="68:68" customFormat="1">
      <c r="BP62730" s="90"/>
    </row>
    <row r="62731" spans="68:68" customFormat="1">
      <c r="BP62731" s="90"/>
    </row>
    <row r="62732" spans="68:68" customFormat="1">
      <c r="BP62732" s="90"/>
    </row>
    <row r="62733" spans="68:68" customFormat="1">
      <c r="BP62733" s="90"/>
    </row>
    <row r="62734" spans="68:68" customFormat="1">
      <c r="BP62734" s="90"/>
    </row>
    <row r="62735" spans="68:68" customFormat="1">
      <c r="BP62735" s="90"/>
    </row>
    <row r="62736" spans="68:68" customFormat="1">
      <c r="BP62736" s="90"/>
    </row>
    <row r="62737" spans="68:68" customFormat="1">
      <c r="BP62737" s="90"/>
    </row>
    <row r="62738" spans="68:68" customFormat="1">
      <c r="BP62738" s="90"/>
    </row>
    <row r="62739" spans="68:68" customFormat="1">
      <c r="BP62739" s="90"/>
    </row>
    <row r="62740" spans="68:68" customFormat="1">
      <c r="BP62740" s="90"/>
    </row>
    <row r="62741" spans="68:68" customFormat="1">
      <c r="BP62741" s="90"/>
    </row>
    <row r="62742" spans="68:68" customFormat="1">
      <c r="BP62742" s="90"/>
    </row>
    <row r="62743" spans="68:68" customFormat="1">
      <c r="BP62743" s="90"/>
    </row>
    <row r="62744" spans="68:68" customFormat="1">
      <c r="BP62744" s="90"/>
    </row>
    <row r="62745" spans="68:68" customFormat="1">
      <c r="BP62745" s="90"/>
    </row>
    <row r="62746" spans="68:68" customFormat="1">
      <c r="BP62746" s="90"/>
    </row>
    <row r="62747" spans="68:68" customFormat="1">
      <c r="BP62747" s="90"/>
    </row>
    <row r="62748" spans="68:68" customFormat="1">
      <c r="BP62748" s="90"/>
    </row>
    <row r="62749" spans="68:68" customFormat="1">
      <c r="BP62749" s="90"/>
    </row>
    <row r="62750" spans="68:68" customFormat="1">
      <c r="BP62750" s="90"/>
    </row>
    <row r="62751" spans="68:68" customFormat="1">
      <c r="BP62751" s="90"/>
    </row>
    <row r="62752" spans="68:68" customFormat="1">
      <c r="BP62752" s="90"/>
    </row>
    <row r="62753" spans="68:68" customFormat="1">
      <c r="BP62753" s="90"/>
    </row>
    <row r="62754" spans="68:68" customFormat="1">
      <c r="BP62754" s="90"/>
    </row>
    <row r="62755" spans="68:68" customFormat="1">
      <c r="BP62755" s="90"/>
    </row>
    <row r="62756" spans="68:68" customFormat="1">
      <c r="BP62756" s="90"/>
    </row>
    <row r="62757" spans="68:68" customFormat="1">
      <c r="BP62757" s="90"/>
    </row>
    <row r="62758" spans="68:68" customFormat="1">
      <c r="BP62758" s="90"/>
    </row>
    <row r="62759" spans="68:68" customFormat="1">
      <c r="BP62759" s="90"/>
    </row>
    <row r="62760" spans="68:68" customFormat="1">
      <c r="BP62760" s="90"/>
    </row>
    <row r="62761" spans="68:68" customFormat="1">
      <c r="BP62761" s="90"/>
    </row>
    <row r="62762" spans="68:68" customFormat="1">
      <c r="BP62762" s="90"/>
    </row>
    <row r="62763" spans="68:68" customFormat="1">
      <c r="BP62763" s="90"/>
    </row>
    <row r="62764" spans="68:68" customFormat="1">
      <c r="BP62764" s="90"/>
    </row>
    <row r="62765" spans="68:68" customFormat="1">
      <c r="BP62765" s="90"/>
    </row>
    <row r="62766" spans="68:68" customFormat="1">
      <c r="BP62766" s="90"/>
    </row>
    <row r="62767" spans="68:68" customFormat="1">
      <c r="BP62767" s="90"/>
    </row>
    <row r="62768" spans="68:68" customFormat="1">
      <c r="BP62768" s="90"/>
    </row>
    <row r="62769" spans="68:68" customFormat="1">
      <c r="BP62769" s="90"/>
    </row>
    <row r="62770" spans="68:68" customFormat="1">
      <c r="BP62770" s="90"/>
    </row>
    <row r="62771" spans="68:68" customFormat="1">
      <c r="BP62771" s="90"/>
    </row>
    <row r="62772" spans="68:68" customFormat="1">
      <c r="BP62772" s="90"/>
    </row>
    <row r="62773" spans="68:68" customFormat="1">
      <c r="BP62773" s="90"/>
    </row>
    <row r="62774" spans="68:68" customFormat="1">
      <c r="BP62774" s="90"/>
    </row>
    <row r="62775" spans="68:68" customFormat="1">
      <c r="BP62775" s="90"/>
    </row>
    <row r="62776" spans="68:68" customFormat="1">
      <c r="BP62776" s="90"/>
    </row>
    <row r="62777" spans="68:68" customFormat="1">
      <c r="BP62777" s="90"/>
    </row>
    <row r="62778" spans="68:68" customFormat="1">
      <c r="BP62778" s="90"/>
    </row>
    <row r="62779" spans="68:68" customFormat="1">
      <c r="BP62779" s="90"/>
    </row>
    <row r="62780" spans="68:68" customFormat="1">
      <c r="BP62780" s="90"/>
    </row>
    <row r="62781" spans="68:68" customFormat="1">
      <c r="BP62781" s="90"/>
    </row>
    <row r="62782" spans="68:68" customFormat="1">
      <c r="BP62782" s="90"/>
    </row>
    <row r="62783" spans="68:68" customFormat="1">
      <c r="BP62783" s="90"/>
    </row>
    <row r="62784" spans="68:68" customFormat="1">
      <c r="BP62784" s="90"/>
    </row>
    <row r="62785" spans="68:68" customFormat="1">
      <c r="BP62785" s="90"/>
    </row>
    <row r="62786" spans="68:68" customFormat="1">
      <c r="BP62786" s="90"/>
    </row>
    <row r="62787" spans="68:68" customFormat="1">
      <c r="BP62787" s="90"/>
    </row>
    <row r="62788" spans="68:68" customFormat="1">
      <c r="BP62788" s="90"/>
    </row>
    <row r="62789" spans="68:68" customFormat="1">
      <c r="BP62789" s="90"/>
    </row>
    <row r="62790" spans="68:68" customFormat="1">
      <c r="BP62790" s="90"/>
    </row>
    <row r="62791" spans="68:68" customFormat="1">
      <c r="BP62791" s="90"/>
    </row>
    <row r="62792" spans="68:68" customFormat="1">
      <c r="BP62792" s="90"/>
    </row>
    <row r="62793" spans="68:68" customFormat="1">
      <c r="BP62793" s="90"/>
    </row>
    <row r="62794" spans="68:68" customFormat="1">
      <c r="BP62794" s="90"/>
    </row>
    <row r="62795" spans="68:68" customFormat="1">
      <c r="BP62795" s="90"/>
    </row>
    <row r="62796" spans="68:68" customFormat="1">
      <c r="BP62796" s="90"/>
    </row>
    <row r="62797" spans="68:68" customFormat="1">
      <c r="BP62797" s="90"/>
    </row>
    <row r="62798" spans="68:68" customFormat="1">
      <c r="BP62798" s="90"/>
    </row>
    <row r="62799" spans="68:68" customFormat="1">
      <c r="BP62799" s="90"/>
    </row>
    <row r="62800" spans="68:68" customFormat="1">
      <c r="BP62800" s="90"/>
    </row>
    <row r="62801" spans="68:68" customFormat="1">
      <c r="BP62801" s="90"/>
    </row>
    <row r="62802" spans="68:68" customFormat="1">
      <c r="BP62802" s="90"/>
    </row>
    <row r="62803" spans="68:68" customFormat="1">
      <c r="BP62803" s="90"/>
    </row>
    <row r="62804" spans="68:68" customFormat="1">
      <c r="BP62804" s="90"/>
    </row>
    <row r="62805" spans="68:68" customFormat="1">
      <c r="BP62805" s="90"/>
    </row>
    <row r="62806" spans="68:68" customFormat="1">
      <c r="BP62806" s="90"/>
    </row>
    <row r="62807" spans="68:68" customFormat="1">
      <c r="BP62807" s="90"/>
    </row>
    <row r="62808" spans="68:68" customFormat="1">
      <c r="BP62808" s="90"/>
    </row>
    <row r="62809" spans="68:68" customFormat="1">
      <c r="BP62809" s="90"/>
    </row>
    <row r="62810" spans="68:68" customFormat="1">
      <c r="BP62810" s="90"/>
    </row>
    <row r="62811" spans="68:68" customFormat="1">
      <c r="BP62811" s="90"/>
    </row>
    <row r="62812" spans="68:68" customFormat="1">
      <c r="BP62812" s="90"/>
    </row>
    <row r="62813" spans="68:68" customFormat="1">
      <c r="BP62813" s="90"/>
    </row>
    <row r="62814" spans="68:68" customFormat="1">
      <c r="BP62814" s="90"/>
    </row>
    <row r="62815" spans="68:68" customFormat="1">
      <c r="BP62815" s="90"/>
    </row>
    <row r="62816" spans="68:68" customFormat="1">
      <c r="BP62816" s="90"/>
    </row>
    <row r="62817" spans="68:68" customFormat="1">
      <c r="BP62817" s="90"/>
    </row>
    <row r="62818" spans="68:68" customFormat="1">
      <c r="BP62818" s="90"/>
    </row>
    <row r="62819" spans="68:68" customFormat="1">
      <c r="BP62819" s="90"/>
    </row>
    <row r="62820" spans="68:68" customFormat="1">
      <c r="BP62820" s="90"/>
    </row>
    <row r="62821" spans="68:68" customFormat="1">
      <c r="BP62821" s="90"/>
    </row>
    <row r="62822" spans="68:68" customFormat="1">
      <c r="BP62822" s="90"/>
    </row>
    <row r="62823" spans="68:68" customFormat="1">
      <c r="BP62823" s="90"/>
    </row>
    <row r="62824" spans="68:68" customFormat="1">
      <c r="BP62824" s="90"/>
    </row>
    <row r="62825" spans="68:68" customFormat="1">
      <c r="BP62825" s="90"/>
    </row>
    <row r="62826" spans="68:68" customFormat="1">
      <c r="BP62826" s="90"/>
    </row>
    <row r="62827" spans="68:68" customFormat="1">
      <c r="BP62827" s="90"/>
    </row>
    <row r="62828" spans="68:68" customFormat="1">
      <c r="BP62828" s="90"/>
    </row>
    <row r="62829" spans="68:68" customFormat="1">
      <c r="BP62829" s="90"/>
    </row>
    <row r="62830" spans="68:68" customFormat="1">
      <c r="BP62830" s="90"/>
    </row>
    <row r="62831" spans="68:68" customFormat="1">
      <c r="BP62831" s="90"/>
    </row>
    <row r="62832" spans="68:68" customFormat="1">
      <c r="BP62832" s="90"/>
    </row>
    <row r="62833" spans="68:68" customFormat="1">
      <c r="BP62833" s="90"/>
    </row>
    <row r="62834" spans="68:68" customFormat="1">
      <c r="BP62834" s="90"/>
    </row>
    <row r="62835" spans="68:68" customFormat="1">
      <c r="BP62835" s="90"/>
    </row>
    <row r="62836" spans="68:68" customFormat="1">
      <c r="BP62836" s="90"/>
    </row>
    <row r="62837" spans="68:68" customFormat="1">
      <c r="BP62837" s="90"/>
    </row>
    <row r="62838" spans="68:68" customFormat="1">
      <c r="BP62838" s="90"/>
    </row>
    <row r="62839" spans="68:68" customFormat="1">
      <c r="BP62839" s="90"/>
    </row>
    <row r="62840" spans="68:68" customFormat="1">
      <c r="BP62840" s="90"/>
    </row>
    <row r="62841" spans="68:68" customFormat="1">
      <c r="BP62841" s="90"/>
    </row>
    <row r="62842" spans="68:68" customFormat="1">
      <c r="BP62842" s="90"/>
    </row>
    <row r="62843" spans="68:68" customFormat="1">
      <c r="BP62843" s="90"/>
    </row>
    <row r="62844" spans="68:68" customFormat="1">
      <c r="BP62844" s="90"/>
    </row>
    <row r="62845" spans="68:68" customFormat="1">
      <c r="BP62845" s="90"/>
    </row>
    <row r="62846" spans="68:68" customFormat="1">
      <c r="BP62846" s="90"/>
    </row>
    <row r="62847" spans="68:68" customFormat="1">
      <c r="BP62847" s="90"/>
    </row>
    <row r="62848" spans="68:68" customFormat="1">
      <c r="BP62848" s="90"/>
    </row>
    <row r="62849" spans="68:68" customFormat="1">
      <c r="BP62849" s="90"/>
    </row>
    <row r="62850" spans="68:68" customFormat="1">
      <c r="BP62850" s="90"/>
    </row>
    <row r="62851" spans="68:68" customFormat="1">
      <c r="BP62851" s="90"/>
    </row>
    <row r="62852" spans="68:68" customFormat="1">
      <c r="BP62852" s="90"/>
    </row>
    <row r="62853" spans="68:68" customFormat="1">
      <c r="BP62853" s="90"/>
    </row>
    <row r="62854" spans="68:68" customFormat="1">
      <c r="BP62854" s="90"/>
    </row>
    <row r="62855" spans="68:68" customFormat="1">
      <c r="BP62855" s="90"/>
    </row>
    <row r="62856" spans="68:68" customFormat="1">
      <c r="BP62856" s="90"/>
    </row>
    <row r="62857" spans="68:68" customFormat="1">
      <c r="BP62857" s="90"/>
    </row>
    <row r="62858" spans="68:68" customFormat="1">
      <c r="BP62858" s="90"/>
    </row>
    <row r="62859" spans="68:68" customFormat="1">
      <c r="BP62859" s="90"/>
    </row>
    <row r="62860" spans="68:68" customFormat="1">
      <c r="BP62860" s="90"/>
    </row>
    <row r="62861" spans="68:68" customFormat="1">
      <c r="BP62861" s="90"/>
    </row>
    <row r="62862" spans="68:68" customFormat="1">
      <c r="BP62862" s="90"/>
    </row>
    <row r="62863" spans="68:68" customFormat="1">
      <c r="BP62863" s="90"/>
    </row>
    <row r="62864" spans="68:68" customFormat="1">
      <c r="BP62864" s="90"/>
    </row>
    <row r="62865" spans="68:68" customFormat="1">
      <c r="BP62865" s="90"/>
    </row>
    <row r="62866" spans="68:68" customFormat="1">
      <c r="BP62866" s="90"/>
    </row>
    <row r="62867" spans="68:68" customFormat="1">
      <c r="BP62867" s="90"/>
    </row>
    <row r="62868" spans="68:68" customFormat="1">
      <c r="BP62868" s="90"/>
    </row>
    <row r="62869" spans="68:68" customFormat="1">
      <c r="BP62869" s="90"/>
    </row>
    <row r="62870" spans="68:68" customFormat="1">
      <c r="BP62870" s="90"/>
    </row>
    <row r="62871" spans="68:68" customFormat="1">
      <c r="BP62871" s="90"/>
    </row>
    <row r="62872" spans="68:68" customFormat="1">
      <c r="BP62872" s="90"/>
    </row>
    <row r="62873" spans="68:68" customFormat="1">
      <c r="BP62873" s="90"/>
    </row>
    <row r="62874" spans="68:68" customFormat="1">
      <c r="BP62874" s="90"/>
    </row>
    <row r="62875" spans="68:68" customFormat="1">
      <c r="BP62875" s="90"/>
    </row>
    <row r="62876" spans="68:68" customFormat="1">
      <c r="BP62876" s="90"/>
    </row>
    <row r="62877" spans="68:68" customFormat="1">
      <c r="BP62877" s="90"/>
    </row>
    <row r="62878" spans="68:68" customFormat="1">
      <c r="BP62878" s="90"/>
    </row>
    <row r="62879" spans="68:68" customFormat="1">
      <c r="BP62879" s="90"/>
    </row>
    <row r="62880" spans="68:68" customFormat="1">
      <c r="BP62880" s="90"/>
    </row>
    <row r="62881" spans="68:68" customFormat="1">
      <c r="BP62881" s="90"/>
    </row>
    <row r="62882" spans="68:68" customFormat="1">
      <c r="BP62882" s="90"/>
    </row>
    <row r="62883" spans="68:68" customFormat="1">
      <c r="BP62883" s="90"/>
    </row>
    <row r="62884" spans="68:68" customFormat="1">
      <c r="BP62884" s="90"/>
    </row>
    <row r="62885" spans="68:68" customFormat="1">
      <c r="BP62885" s="90"/>
    </row>
    <row r="62886" spans="68:68" customFormat="1">
      <c r="BP62886" s="90"/>
    </row>
    <row r="62887" spans="68:68" customFormat="1">
      <c r="BP62887" s="90"/>
    </row>
    <row r="62888" spans="68:68" customFormat="1">
      <c r="BP62888" s="90"/>
    </row>
    <row r="62889" spans="68:68" customFormat="1">
      <c r="BP62889" s="90"/>
    </row>
    <row r="62890" spans="68:68" customFormat="1">
      <c r="BP62890" s="90"/>
    </row>
    <row r="62891" spans="68:68" customFormat="1">
      <c r="BP62891" s="90"/>
    </row>
    <row r="62892" spans="68:68" customFormat="1">
      <c r="BP62892" s="90"/>
    </row>
    <row r="62893" spans="68:68" customFormat="1">
      <c r="BP62893" s="90"/>
    </row>
    <row r="62894" spans="68:68" customFormat="1">
      <c r="BP62894" s="90"/>
    </row>
    <row r="62895" spans="68:68" customFormat="1">
      <c r="BP62895" s="90"/>
    </row>
    <row r="62896" spans="68:68" customFormat="1">
      <c r="BP62896" s="90"/>
    </row>
    <row r="62897" spans="68:68" customFormat="1">
      <c r="BP62897" s="90"/>
    </row>
    <row r="62898" spans="68:68" customFormat="1">
      <c r="BP62898" s="90"/>
    </row>
    <row r="62899" spans="68:68" customFormat="1">
      <c r="BP62899" s="90"/>
    </row>
    <row r="62900" spans="68:68" customFormat="1">
      <c r="BP62900" s="90"/>
    </row>
    <row r="62901" spans="68:68" customFormat="1">
      <c r="BP62901" s="90"/>
    </row>
    <row r="62902" spans="68:68" customFormat="1">
      <c r="BP62902" s="90"/>
    </row>
    <row r="62903" spans="68:68" customFormat="1">
      <c r="BP62903" s="90"/>
    </row>
    <row r="62904" spans="68:68" customFormat="1">
      <c r="BP62904" s="90"/>
    </row>
    <row r="62905" spans="68:68" customFormat="1">
      <c r="BP62905" s="90"/>
    </row>
    <row r="62906" spans="68:68" customFormat="1">
      <c r="BP62906" s="90"/>
    </row>
    <row r="62907" spans="68:68" customFormat="1">
      <c r="BP62907" s="90"/>
    </row>
    <row r="62908" spans="68:68" customFormat="1">
      <c r="BP62908" s="90"/>
    </row>
    <row r="62909" spans="68:68" customFormat="1">
      <c r="BP62909" s="90"/>
    </row>
    <row r="62910" spans="68:68" customFormat="1">
      <c r="BP62910" s="90"/>
    </row>
    <row r="62911" spans="68:68" customFormat="1">
      <c r="BP62911" s="90"/>
    </row>
    <row r="62912" spans="68:68" customFormat="1">
      <c r="BP62912" s="90"/>
    </row>
    <row r="62913" spans="68:68" customFormat="1">
      <c r="BP62913" s="90"/>
    </row>
    <row r="62914" spans="68:68" customFormat="1">
      <c r="BP62914" s="90"/>
    </row>
    <row r="62915" spans="68:68" customFormat="1">
      <c r="BP62915" s="90"/>
    </row>
    <row r="62916" spans="68:68" customFormat="1">
      <c r="BP62916" s="90"/>
    </row>
    <row r="62917" spans="68:68" customFormat="1">
      <c r="BP62917" s="90"/>
    </row>
    <row r="62918" spans="68:68" customFormat="1">
      <c r="BP62918" s="90"/>
    </row>
    <row r="62919" spans="68:68" customFormat="1">
      <c r="BP62919" s="90"/>
    </row>
    <row r="62920" spans="68:68" customFormat="1">
      <c r="BP62920" s="90"/>
    </row>
    <row r="62921" spans="68:68" customFormat="1">
      <c r="BP62921" s="90"/>
    </row>
    <row r="62922" spans="68:68" customFormat="1">
      <c r="BP62922" s="90"/>
    </row>
    <row r="62923" spans="68:68" customFormat="1">
      <c r="BP62923" s="90"/>
    </row>
    <row r="62924" spans="68:68" customFormat="1">
      <c r="BP62924" s="90"/>
    </row>
    <row r="62925" spans="68:68" customFormat="1">
      <c r="BP62925" s="90"/>
    </row>
    <row r="62926" spans="68:68" customFormat="1">
      <c r="BP62926" s="90"/>
    </row>
    <row r="62927" spans="68:68" customFormat="1">
      <c r="BP62927" s="90"/>
    </row>
    <row r="62928" spans="68:68" customFormat="1">
      <c r="BP62928" s="90"/>
    </row>
    <row r="62929" spans="68:68" customFormat="1">
      <c r="BP62929" s="90"/>
    </row>
    <row r="62930" spans="68:68" customFormat="1">
      <c r="BP62930" s="90"/>
    </row>
    <row r="62931" spans="68:68" customFormat="1">
      <c r="BP62931" s="90"/>
    </row>
    <row r="62932" spans="68:68" customFormat="1">
      <c r="BP62932" s="90"/>
    </row>
    <row r="62933" spans="68:68" customFormat="1">
      <c r="BP62933" s="90"/>
    </row>
    <row r="62934" spans="68:68" customFormat="1">
      <c r="BP62934" s="90"/>
    </row>
    <row r="62935" spans="68:68" customFormat="1">
      <c r="BP62935" s="90"/>
    </row>
    <row r="62936" spans="68:68" customFormat="1">
      <c r="BP62936" s="90"/>
    </row>
    <row r="62937" spans="68:68" customFormat="1">
      <c r="BP62937" s="90"/>
    </row>
    <row r="62938" spans="68:68" customFormat="1">
      <c r="BP62938" s="90"/>
    </row>
    <row r="62939" spans="68:68" customFormat="1">
      <c r="BP62939" s="90"/>
    </row>
    <row r="62940" spans="68:68" customFormat="1">
      <c r="BP62940" s="90"/>
    </row>
    <row r="62941" spans="68:68" customFormat="1">
      <c r="BP62941" s="90"/>
    </row>
    <row r="62942" spans="68:68" customFormat="1">
      <c r="BP62942" s="90"/>
    </row>
    <row r="62943" spans="68:68" customFormat="1">
      <c r="BP62943" s="90"/>
    </row>
    <row r="62944" spans="68:68" customFormat="1">
      <c r="BP62944" s="90"/>
    </row>
    <row r="62945" spans="68:68" customFormat="1">
      <c r="BP62945" s="90"/>
    </row>
    <row r="62946" spans="68:68" customFormat="1">
      <c r="BP62946" s="90"/>
    </row>
    <row r="62947" spans="68:68" customFormat="1">
      <c r="BP62947" s="90"/>
    </row>
    <row r="62948" spans="68:68" customFormat="1">
      <c r="BP62948" s="90"/>
    </row>
    <row r="62949" spans="68:68" customFormat="1">
      <c r="BP62949" s="90"/>
    </row>
    <row r="62950" spans="68:68" customFormat="1">
      <c r="BP62950" s="90"/>
    </row>
    <row r="62951" spans="68:68" customFormat="1">
      <c r="BP62951" s="90"/>
    </row>
    <row r="62952" spans="68:68" customFormat="1">
      <c r="BP62952" s="90"/>
    </row>
    <row r="62953" spans="68:68" customFormat="1">
      <c r="BP62953" s="90"/>
    </row>
    <row r="62954" spans="68:68" customFormat="1">
      <c r="BP62954" s="90"/>
    </row>
    <row r="62955" spans="68:68" customFormat="1">
      <c r="BP62955" s="90"/>
    </row>
    <row r="62956" spans="68:68" customFormat="1">
      <c r="BP62956" s="90"/>
    </row>
    <row r="62957" spans="68:68" customFormat="1">
      <c r="BP62957" s="90"/>
    </row>
    <row r="62958" spans="68:68" customFormat="1">
      <c r="BP62958" s="90"/>
    </row>
    <row r="62959" spans="68:68" customFormat="1">
      <c r="BP62959" s="90"/>
    </row>
    <row r="62960" spans="68:68" customFormat="1">
      <c r="BP62960" s="90"/>
    </row>
    <row r="62961" spans="68:68" customFormat="1">
      <c r="BP62961" s="90"/>
    </row>
    <row r="62962" spans="68:68" customFormat="1">
      <c r="BP62962" s="90"/>
    </row>
    <row r="62963" spans="68:68" customFormat="1">
      <c r="BP62963" s="90"/>
    </row>
    <row r="62964" spans="68:68" customFormat="1">
      <c r="BP62964" s="90"/>
    </row>
    <row r="62965" spans="68:68" customFormat="1">
      <c r="BP62965" s="90"/>
    </row>
    <row r="62966" spans="68:68" customFormat="1">
      <c r="BP62966" s="90"/>
    </row>
    <row r="62967" spans="68:68" customFormat="1">
      <c r="BP62967" s="90"/>
    </row>
    <row r="62968" spans="68:68" customFormat="1">
      <c r="BP62968" s="90"/>
    </row>
    <row r="62969" spans="68:68" customFormat="1">
      <c r="BP62969" s="90"/>
    </row>
    <row r="62970" spans="68:68" customFormat="1">
      <c r="BP62970" s="90"/>
    </row>
    <row r="62971" spans="68:68" customFormat="1">
      <c r="BP62971" s="90"/>
    </row>
    <row r="62972" spans="68:68" customFormat="1">
      <c r="BP62972" s="90"/>
    </row>
    <row r="62973" spans="68:68" customFormat="1">
      <c r="BP62973" s="90"/>
    </row>
    <row r="62974" spans="68:68" customFormat="1">
      <c r="BP62974" s="90"/>
    </row>
    <row r="62975" spans="68:68" customFormat="1">
      <c r="BP62975" s="90"/>
    </row>
    <row r="62976" spans="68:68" customFormat="1">
      <c r="BP62976" s="90"/>
    </row>
    <row r="62977" spans="68:68" customFormat="1">
      <c r="BP62977" s="90"/>
    </row>
    <row r="62978" spans="68:68" customFormat="1">
      <c r="BP62978" s="90"/>
    </row>
    <row r="62979" spans="68:68" customFormat="1">
      <c r="BP62979" s="90"/>
    </row>
    <row r="62980" spans="68:68" customFormat="1">
      <c r="BP62980" s="90"/>
    </row>
    <row r="62981" spans="68:68" customFormat="1">
      <c r="BP62981" s="90"/>
    </row>
    <row r="62982" spans="68:68" customFormat="1">
      <c r="BP62982" s="90"/>
    </row>
    <row r="62983" spans="68:68" customFormat="1">
      <c r="BP62983" s="90"/>
    </row>
    <row r="62984" spans="68:68" customFormat="1">
      <c r="BP62984" s="90"/>
    </row>
    <row r="62985" spans="68:68" customFormat="1">
      <c r="BP62985" s="90"/>
    </row>
    <row r="62986" spans="68:68" customFormat="1">
      <c r="BP62986" s="90"/>
    </row>
    <row r="62987" spans="68:68" customFormat="1">
      <c r="BP62987" s="90"/>
    </row>
    <row r="62988" spans="68:68" customFormat="1">
      <c r="BP62988" s="90"/>
    </row>
    <row r="62989" spans="68:68" customFormat="1">
      <c r="BP62989" s="90"/>
    </row>
    <row r="62990" spans="68:68" customFormat="1">
      <c r="BP62990" s="90"/>
    </row>
    <row r="62991" spans="68:68" customFormat="1">
      <c r="BP62991" s="90"/>
    </row>
    <row r="62992" spans="68:68" customFormat="1">
      <c r="BP62992" s="90"/>
    </row>
    <row r="62993" spans="68:68" customFormat="1">
      <c r="BP62993" s="90"/>
    </row>
    <row r="62994" spans="68:68" customFormat="1">
      <c r="BP62994" s="90"/>
    </row>
    <row r="62995" spans="68:68" customFormat="1">
      <c r="BP62995" s="90"/>
    </row>
    <row r="62996" spans="68:68" customFormat="1">
      <c r="BP62996" s="90"/>
    </row>
    <row r="62997" spans="68:68" customFormat="1">
      <c r="BP62997" s="90"/>
    </row>
    <row r="62998" spans="68:68" customFormat="1">
      <c r="BP62998" s="90"/>
    </row>
    <row r="62999" spans="68:68" customFormat="1">
      <c r="BP62999" s="90"/>
    </row>
    <row r="63000" spans="68:68" customFormat="1">
      <c r="BP63000" s="90"/>
    </row>
    <row r="63001" spans="68:68" customFormat="1">
      <c r="BP63001" s="90"/>
    </row>
    <row r="63002" spans="68:68" customFormat="1">
      <c r="BP63002" s="90"/>
    </row>
    <row r="63003" spans="68:68" customFormat="1">
      <c r="BP63003" s="90"/>
    </row>
    <row r="63004" spans="68:68" customFormat="1">
      <c r="BP63004" s="90"/>
    </row>
    <row r="63005" spans="68:68" customFormat="1">
      <c r="BP63005" s="90"/>
    </row>
    <row r="63006" spans="68:68" customFormat="1">
      <c r="BP63006" s="90"/>
    </row>
    <row r="63007" spans="68:68" customFormat="1">
      <c r="BP63007" s="90"/>
    </row>
    <row r="63008" spans="68:68" customFormat="1">
      <c r="BP63008" s="90"/>
    </row>
    <row r="63009" spans="68:68" customFormat="1">
      <c r="BP63009" s="90"/>
    </row>
    <row r="63010" spans="68:68" customFormat="1">
      <c r="BP63010" s="90"/>
    </row>
    <row r="63011" spans="68:68" customFormat="1">
      <c r="BP63011" s="90"/>
    </row>
    <row r="63012" spans="68:68" customFormat="1">
      <c r="BP63012" s="90"/>
    </row>
    <row r="63013" spans="68:68" customFormat="1">
      <c r="BP63013" s="90"/>
    </row>
    <row r="63014" spans="68:68" customFormat="1">
      <c r="BP63014" s="90"/>
    </row>
    <row r="63015" spans="68:68" customFormat="1">
      <c r="BP63015" s="90"/>
    </row>
    <row r="63016" spans="68:68" customFormat="1">
      <c r="BP63016" s="90"/>
    </row>
    <row r="63017" spans="68:68" customFormat="1">
      <c r="BP63017" s="90"/>
    </row>
    <row r="63018" spans="68:68" customFormat="1">
      <c r="BP63018" s="90"/>
    </row>
    <row r="63019" spans="68:68" customFormat="1">
      <c r="BP63019" s="90"/>
    </row>
    <row r="63020" spans="68:68" customFormat="1">
      <c r="BP63020" s="90"/>
    </row>
    <row r="63021" spans="68:68" customFormat="1">
      <c r="BP63021" s="90"/>
    </row>
    <row r="63022" spans="68:68" customFormat="1">
      <c r="BP63022" s="90"/>
    </row>
    <row r="63023" spans="68:68" customFormat="1">
      <c r="BP63023" s="90"/>
    </row>
    <row r="63024" spans="68:68" customFormat="1">
      <c r="BP63024" s="90"/>
    </row>
    <row r="63025" spans="68:68" customFormat="1">
      <c r="BP63025" s="90"/>
    </row>
    <row r="63026" spans="68:68" customFormat="1">
      <c r="BP63026" s="90"/>
    </row>
    <row r="63027" spans="68:68" customFormat="1">
      <c r="BP63027" s="90"/>
    </row>
    <row r="63028" spans="68:68" customFormat="1">
      <c r="BP63028" s="90"/>
    </row>
    <row r="63029" spans="68:68" customFormat="1">
      <c r="BP63029" s="90"/>
    </row>
    <row r="63030" spans="68:68" customFormat="1">
      <c r="BP63030" s="90"/>
    </row>
    <row r="63031" spans="68:68" customFormat="1">
      <c r="BP63031" s="90"/>
    </row>
    <row r="63032" spans="68:68" customFormat="1">
      <c r="BP63032" s="90"/>
    </row>
    <row r="63033" spans="68:68" customFormat="1">
      <c r="BP63033" s="90"/>
    </row>
    <row r="63034" spans="68:68" customFormat="1">
      <c r="BP63034" s="90"/>
    </row>
    <row r="63035" spans="68:68" customFormat="1">
      <c r="BP63035" s="90"/>
    </row>
    <row r="63036" spans="68:68" customFormat="1">
      <c r="BP63036" s="90"/>
    </row>
    <row r="63037" spans="68:68" customFormat="1">
      <c r="BP63037" s="90"/>
    </row>
    <row r="63038" spans="68:68" customFormat="1">
      <c r="BP63038" s="90"/>
    </row>
    <row r="63039" spans="68:68" customFormat="1">
      <c r="BP63039" s="90"/>
    </row>
    <row r="63040" spans="68:68" customFormat="1">
      <c r="BP63040" s="90"/>
    </row>
    <row r="63041" spans="68:68" customFormat="1">
      <c r="BP63041" s="90"/>
    </row>
    <row r="63042" spans="68:68" customFormat="1">
      <c r="BP63042" s="90"/>
    </row>
    <row r="63043" spans="68:68" customFormat="1">
      <c r="BP63043" s="90"/>
    </row>
    <row r="63044" spans="68:68" customFormat="1">
      <c r="BP63044" s="90"/>
    </row>
    <row r="63045" spans="68:68" customFormat="1">
      <c r="BP63045" s="90"/>
    </row>
    <row r="63046" spans="68:68" customFormat="1">
      <c r="BP63046" s="90"/>
    </row>
    <row r="63047" spans="68:68" customFormat="1">
      <c r="BP63047" s="90"/>
    </row>
    <row r="63048" spans="68:68" customFormat="1">
      <c r="BP63048" s="90"/>
    </row>
    <row r="63049" spans="68:68" customFormat="1">
      <c r="BP63049" s="90"/>
    </row>
    <row r="63050" spans="68:68" customFormat="1">
      <c r="BP63050" s="90"/>
    </row>
    <row r="63051" spans="68:68" customFormat="1">
      <c r="BP63051" s="90"/>
    </row>
    <row r="63052" spans="68:68" customFormat="1">
      <c r="BP63052" s="90"/>
    </row>
    <row r="63053" spans="68:68" customFormat="1">
      <c r="BP63053" s="90"/>
    </row>
    <row r="63054" spans="68:68" customFormat="1">
      <c r="BP63054" s="90"/>
    </row>
    <row r="63055" spans="68:68" customFormat="1">
      <c r="BP63055" s="90"/>
    </row>
    <row r="63056" spans="68:68" customFormat="1">
      <c r="BP63056" s="90"/>
    </row>
    <row r="63057" spans="68:68" customFormat="1">
      <c r="BP63057" s="90"/>
    </row>
    <row r="63058" spans="68:68" customFormat="1">
      <c r="BP63058" s="90"/>
    </row>
    <row r="63059" spans="68:68" customFormat="1">
      <c r="BP63059" s="90"/>
    </row>
    <row r="63060" spans="68:68" customFormat="1">
      <c r="BP63060" s="90"/>
    </row>
    <row r="63061" spans="68:68" customFormat="1">
      <c r="BP63061" s="90"/>
    </row>
    <row r="63062" spans="68:68" customFormat="1">
      <c r="BP63062" s="90"/>
    </row>
    <row r="63063" spans="68:68" customFormat="1">
      <c r="BP63063" s="90"/>
    </row>
    <row r="63064" spans="68:68" customFormat="1">
      <c r="BP63064" s="90"/>
    </row>
    <row r="63065" spans="68:68" customFormat="1">
      <c r="BP63065" s="90"/>
    </row>
    <row r="63066" spans="68:68" customFormat="1">
      <c r="BP63066" s="90"/>
    </row>
    <row r="63067" spans="68:68" customFormat="1">
      <c r="BP63067" s="90"/>
    </row>
    <row r="63068" spans="68:68" customFormat="1">
      <c r="BP63068" s="90"/>
    </row>
    <row r="63069" spans="68:68" customFormat="1">
      <c r="BP63069" s="90"/>
    </row>
    <row r="63070" spans="68:68" customFormat="1">
      <c r="BP63070" s="90"/>
    </row>
    <row r="63071" spans="68:68" customFormat="1">
      <c r="BP63071" s="90"/>
    </row>
    <row r="63072" spans="68:68" customFormat="1">
      <c r="BP63072" s="90"/>
    </row>
    <row r="63073" spans="68:68" customFormat="1">
      <c r="BP63073" s="90"/>
    </row>
    <row r="63074" spans="68:68" customFormat="1">
      <c r="BP63074" s="90"/>
    </row>
    <row r="63075" spans="68:68" customFormat="1">
      <c r="BP63075" s="90"/>
    </row>
    <row r="63076" spans="68:68" customFormat="1">
      <c r="BP63076" s="90"/>
    </row>
    <row r="63077" spans="68:68" customFormat="1">
      <c r="BP63077" s="90"/>
    </row>
    <row r="63078" spans="68:68" customFormat="1">
      <c r="BP63078" s="90"/>
    </row>
    <row r="63079" spans="68:68" customFormat="1">
      <c r="BP63079" s="90"/>
    </row>
    <row r="63080" spans="68:68" customFormat="1">
      <c r="BP63080" s="90"/>
    </row>
    <row r="63081" spans="68:68" customFormat="1">
      <c r="BP63081" s="90"/>
    </row>
    <row r="63082" spans="68:68" customFormat="1">
      <c r="BP63082" s="90"/>
    </row>
    <row r="63083" spans="68:68" customFormat="1">
      <c r="BP63083" s="90"/>
    </row>
    <row r="63084" spans="68:68" customFormat="1">
      <c r="BP63084" s="90"/>
    </row>
    <row r="63085" spans="68:68" customFormat="1">
      <c r="BP63085" s="90"/>
    </row>
    <row r="63086" spans="68:68" customFormat="1">
      <c r="BP63086" s="90"/>
    </row>
    <row r="63087" spans="68:68" customFormat="1">
      <c r="BP63087" s="90"/>
    </row>
    <row r="63088" spans="68:68" customFormat="1">
      <c r="BP63088" s="90"/>
    </row>
    <row r="63089" spans="68:68" customFormat="1">
      <c r="BP63089" s="90"/>
    </row>
    <row r="63090" spans="68:68" customFormat="1">
      <c r="BP63090" s="90"/>
    </row>
    <row r="63091" spans="68:68" customFormat="1">
      <c r="BP63091" s="90"/>
    </row>
    <row r="63092" spans="68:68" customFormat="1">
      <c r="BP63092" s="90"/>
    </row>
    <row r="63093" spans="68:68" customFormat="1">
      <c r="BP63093" s="90"/>
    </row>
    <row r="63094" spans="68:68" customFormat="1">
      <c r="BP63094" s="90"/>
    </row>
    <row r="63095" spans="68:68" customFormat="1">
      <c r="BP63095" s="90"/>
    </row>
    <row r="63096" spans="68:68" customFormat="1">
      <c r="BP63096" s="90"/>
    </row>
    <row r="63097" spans="68:68" customFormat="1">
      <c r="BP63097" s="90"/>
    </row>
    <row r="63098" spans="68:68" customFormat="1">
      <c r="BP63098" s="90"/>
    </row>
    <row r="63099" spans="68:68" customFormat="1">
      <c r="BP63099" s="90"/>
    </row>
    <row r="63100" spans="68:68" customFormat="1">
      <c r="BP63100" s="90"/>
    </row>
    <row r="63101" spans="68:68" customFormat="1">
      <c r="BP63101" s="90"/>
    </row>
    <row r="63102" spans="68:68" customFormat="1">
      <c r="BP63102" s="90"/>
    </row>
    <row r="63103" spans="68:68" customFormat="1">
      <c r="BP63103" s="90"/>
    </row>
    <row r="63104" spans="68:68" customFormat="1">
      <c r="BP63104" s="90"/>
    </row>
    <row r="63105" spans="68:68" customFormat="1">
      <c r="BP63105" s="90"/>
    </row>
    <row r="63106" spans="68:68" customFormat="1">
      <c r="BP63106" s="90"/>
    </row>
    <row r="63107" spans="68:68" customFormat="1">
      <c r="BP63107" s="90"/>
    </row>
    <row r="63108" spans="68:68" customFormat="1">
      <c r="BP63108" s="90"/>
    </row>
    <row r="63109" spans="68:68" customFormat="1">
      <c r="BP63109" s="90"/>
    </row>
    <row r="63110" spans="68:68" customFormat="1">
      <c r="BP63110" s="90"/>
    </row>
    <row r="63111" spans="68:68" customFormat="1">
      <c r="BP63111" s="90"/>
    </row>
    <row r="63112" spans="68:68" customFormat="1">
      <c r="BP63112" s="90"/>
    </row>
    <row r="63113" spans="68:68" customFormat="1">
      <c r="BP63113" s="90"/>
    </row>
    <row r="63114" spans="68:68" customFormat="1">
      <c r="BP63114" s="90"/>
    </row>
    <row r="63115" spans="68:68" customFormat="1">
      <c r="BP63115" s="90"/>
    </row>
    <row r="63116" spans="68:68" customFormat="1">
      <c r="BP63116" s="90"/>
    </row>
    <row r="63117" spans="68:68" customFormat="1">
      <c r="BP63117" s="90"/>
    </row>
    <row r="63118" spans="68:68" customFormat="1">
      <c r="BP63118" s="90"/>
    </row>
    <row r="63119" spans="68:68" customFormat="1">
      <c r="BP63119" s="90"/>
    </row>
    <row r="63120" spans="68:68" customFormat="1">
      <c r="BP63120" s="90"/>
    </row>
    <row r="63121" spans="68:68" customFormat="1">
      <c r="BP63121" s="90"/>
    </row>
    <row r="63122" spans="68:68" customFormat="1">
      <c r="BP63122" s="90"/>
    </row>
    <row r="63123" spans="68:68" customFormat="1">
      <c r="BP63123" s="90"/>
    </row>
    <row r="63124" spans="68:68" customFormat="1">
      <c r="BP63124" s="90"/>
    </row>
    <row r="63125" spans="68:68" customFormat="1">
      <c r="BP63125" s="90"/>
    </row>
    <row r="63126" spans="68:68" customFormat="1">
      <c r="BP63126" s="90"/>
    </row>
    <row r="63127" spans="68:68" customFormat="1">
      <c r="BP63127" s="90"/>
    </row>
    <row r="63128" spans="68:68" customFormat="1">
      <c r="BP63128" s="90"/>
    </row>
    <row r="63129" spans="68:68" customFormat="1">
      <c r="BP63129" s="90"/>
    </row>
    <row r="63130" spans="68:68" customFormat="1">
      <c r="BP63130" s="90"/>
    </row>
    <row r="63131" spans="68:68" customFormat="1">
      <c r="BP63131" s="90"/>
    </row>
    <row r="63132" spans="68:68" customFormat="1">
      <c r="BP63132" s="90"/>
    </row>
    <row r="63133" spans="68:68" customFormat="1">
      <c r="BP63133" s="90"/>
    </row>
    <row r="63134" spans="68:68" customFormat="1">
      <c r="BP63134" s="90"/>
    </row>
    <row r="63135" spans="68:68" customFormat="1">
      <c r="BP63135" s="90"/>
    </row>
    <row r="63136" spans="68:68" customFormat="1">
      <c r="BP63136" s="90"/>
    </row>
    <row r="63137" spans="68:68" customFormat="1">
      <c r="BP63137" s="90"/>
    </row>
    <row r="63138" spans="68:68" customFormat="1">
      <c r="BP63138" s="90"/>
    </row>
    <row r="63139" spans="68:68" customFormat="1">
      <c r="BP63139" s="90"/>
    </row>
    <row r="63140" spans="68:68" customFormat="1">
      <c r="BP63140" s="90"/>
    </row>
    <row r="63141" spans="68:68" customFormat="1">
      <c r="BP63141" s="90"/>
    </row>
    <row r="63142" spans="68:68" customFormat="1">
      <c r="BP63142" s="90"/>
    </row>
    <row r="63143" spans="68:68" customFormat="1">
      <c r="BP63143" s="90"/>
    </row>
    <row r="63144" spans="68:68" customFormat="1">
      <c r="BP63144" s="90"/>
    </row>
    <row r="63145" spans="68:68" customFormat="1">
      <c r="BP63145" s="90"/>
    </row>
    <row r="63146" spans="68:68" customFormat="1">
      <c r="BP63146" s="90"/>
    </row>
    <row r="63147" spans="68:68" customFormat="1">
      <c r="BP63147" s="90"/>
    </row>
    <row r="63148" spans="68:68" customFormat="1">
      <c r="BP63148" s="90"/>
    </row>
    <row r="63149" spans="68:68" customFormat="1">
      <c r="BP63149" s="90"/>
    </row>
    <row r="63150" spans="68:68" customFormat="1">
      <c r="BP63150" s="90"/>
    </row>
    <row r="63151" spans="68:68" customFormat="1">
      <c r="BP63151" s="90"/>
    </row>
    <row r="63152" spans="68:68" customFormat="1">
      <c r="BP63152" s="90"/>
    </row>
    <row r="63153" spans="68:68" customFormat="1">
      <c r="BP63153" s="90"/>
    </row>
    <row r="63154" spans="68:68" customFormat="1">
      <c r="BP63154" s="90"/>
    </row>
    <row r="63155" spans="68:68" customFormat="1">
      <c r="BP63155" s="90"/>
    </row>
    <row r="63156" spans="68:68" customFormat="1">
      <c r="BP63156" s="90"/>
    </row>
    <row r="63157" spans="68:68" customFormat="1">
      <c r="BP63157" s="90"/>
    </row>
    <row r="63158" spans="68:68" customFormat="1">
      <c r="BP63158" s="90"/>
    </row>
    <row r="63159" spans="68:68" customFormat="1">
      <c r="BP63159" s="90"/>
    </row>
    <row r="63160" spans="68:68" customFormat="1">
      <c r="BP63160" s="90"/>
    </row>
    <row r="63161" spans="68:68" customFormat="1">
      <c r="BP63161" s="90"/>
    </row>
    <row r="63162" spans="68:68" customFormat="1">
      <c r="BP63162" s="90"/>
    </row>
    <row r="63163" spans="68:68" customFormat="1">
      <c r="BP63163" s="90"/>
    </row>
    <row r="63164" spans="68:68" customFormat="1">
      <c r="BP63164" s="90"/>
    </row>
    <row r="63165" spans="68:68" customFormat="1">
      <c r="BP63165" s="90"/>
    </row>
    <row r="63166" spans="68:68" customFormat="1">
      <c r="BP63166" s="90"/>
    </row>
    <row r="63167" spans="68:68" customFormat="1">
      <c r="BP63167" s="90"/>
    </row>
    <row r="63168" spans="68:68" customFormat="1">
      <c r="BP63168" s="90"/>
    </row>
    <row r="63169" spans="68:68" customFormat="1">
      <c r="BP63169" s="90"/>
    </row>
    <row r="63170" spans="68:68" customFormat="1">
      <c r="BP63170" s="90"/>
    </row>
    <row r="63171" spans="68:68" customFormat="1">
      <c r="BP63171" s="90"/>
    </row>
    <row r="63172" spans="68:68" customFormat="1">
      <c r="BP63172" s="90"/>
    </row>
    <row r="63173" spans="68:68" customFormat="1">
      <c r="BP63173" s="90"/>
    </row>
    <row r="63174" spans="68:68" customFormat="1">
      <c r="BP63174" s="90"/>
    </row>
    <row r="63175" spans="68:68" customFormat="1">
      <c r="BP63175" s="90"/>
    </row>
    <row r="63176" spans="68:68" customFormat="1">
      <c r="BP63176" s="90"/>
    </row>
    <row r="63177" spans="68:68" customFormat="1">
      <c r="BP63177" s="90"/>
    </row>
    <row r="63178" spans="68:68" customFormat="1">
      <c r="BP63178" s="90"/>
    </row>
    <row r="63179" spans="68:68" customFormat="1">
      <c r="BP63179" s="90"/>
    </row>
    <row r="63180" spans="68:68" customFormat="1">
      <c r="BP63180" s="90"/>
    </row>
    <row r="63181" spans="68:68" customFormat="1">
      <c r="BP63181" s="90"/>
    </row>
    <row r="63182" spans="68:68" customFormat="1">
      <c r="BP63182" s="90"/>
    </row>
    <row r="63183" spans="68:68" customFormat="1">
      <c r="BP63183" s="90"/>
    </row>
    <row r="63184" spans="68:68" customFormat="1">
      <c r="BP63184" s="90"/>
    </row>
    <row r="63185" spans="68:68" customFormat="1">
      <c r="BP63185" s="90"/>
    </row>
    <row r="63186" spans="68:68" customFormat="1">
      <c r="BP63186" s="90"/>
    </row>
    <row r="63187" spans="68:68" customFormat="1">
      <c r="BP63187" s="90"/>
    </row>
    <row r="63188" spans="68:68" customFormat="1">
      <c r="BP63188" s="90"/>
    </row>
    <row r="63189" spans="68:68" customFormat="1">
      <c r="BP63189" s="90"/>
    </row>
    <row r="63190" spans="68:68" customFormat="1">
      <c r="BP63190" s="90"/>
    </row>
    <row r="63191" spans="68:68" customFormat="1">
      <c r="BP63191" s="90"/>
    </row>
    <row r="63192" spans="68:68" customFormat="1">
      <c r="BP63192" s="90"/>
    </row>
    <row r="63193" spans="68:68" customFormat="1">
      <c r="BP63193" s="90"/>
    </row>
    <row r="63194" spans="68:68" customFormat="1">
      <c r="BP63194" s="90"/>
    </row>
    <row r="63195" spans="68:68" customFormat="1">
      <c r="BP63195" s="90"/>
    </row>
    <row r="63196" spans="68:68" customFormat="1">
      <c r="BP63196" s="90"/>
    </row>
    <row r="63197" spans="68:68" customFormat="1">
      <c r="BP63197" s="90"/>
    </row>
    <row r="63198" spans="68:68" customFormat="1">
      <c r="BP63198" s="90"/>
    </row>
    <row r="63199" spans="68:68" customFormat="1">
      <c r="BP63199" s="90"/>
    </row>
    <row r="63200" spans="68:68" customFormat="1">
      <c r="BP63200" s="90"/>
    </row>
    <row r="63201" spans="68:68" customFormat="1">
      <c r="BP63201" s="90"/>
    </row>
    <row r="63202" spans="68:68" customFormat="1">
      <c r="BP63202" s="90"/>
    </row>
    <row r="63203" spans="68:68" customFormat="1">
      <c r="BP63203" s="90"/>
    </row>
    <row r="63204" spans="68:68" customFormat="1">
      <c r="BP63204" s="90"/>
    </row>
    <row r="63205" spans="68:68" customFormat="1">
      <c r="BP63205" s="90"/>
    </row>
    <row r="63206" spans="68:68" customFormat="1">
      <c r="BP63206" s="90"/>
    </row>
    <row r="63207" spans="68:68" customFormat="1">
      <c r="BP63207" s="90"/>
    </row>
    <row r="63208" spans="68:68" customFormat="1">
      <c r="BP63208" s="90"/>
    </row>
    <row r="63209" spans="68:68" customFormat="1">
      <c r="BP63209" s="90"/>
    </row>
    <row r="63210" spans="68:68" customFormat="1">
      <c r="BP63210" s="90"/>
    </row>
    <row r="63211" spans="68:68" customFormat="1">
      <c r="BP63211" s="90"/>
    </row>
    <row r="63212" spans="68:68" customFormat="1">
      <c r="BP63212" s="90"/>
    </row>
    <row r="63213" spans="68:68" customFormat="1">
      <c r="BP63213" s="90"/>
    </row>
    <row r="63214" spans="68:68" customFormat="1">
      <c r="BP63214" s="90"/>
    </row>
    <row r="63215" spans="68:68" customFormat="1">
      <c r="BP63215" s="90"/>
    </row>
    <row r="63216" spans="68:68" customFormat="1">
      <c r="BP63216" s="90"/>
    </row>
    <row r="63217" spans="68:68" customFormat="1">
      <c r="BP63217" s="90"/>
    </row>
    <row r="63218" spans="68:68" customFormat="1">
      <c r="BP63218" s="90"/>
    </row>
    <row r="63219" spans="68:68" customFormat="1">
      <c r="BP63219" s="90"/>
    </row>
    <row r="63220" spans="68:68" customFormat="1">
      <c r="BP63220" s="90"/>
    </row>
    <row r="63221" spans="68:68" customFormat="1">
      <c r="BP63221" s="90"/>
    </row>
    <row r="63222" spans="68:68" customFormat="1">
      <c r="BP63222" s="90"/>
    </row>
    <row r="63223" spans="68:68" customFormat="1">
      <c r="BP63223" s="90"/>
    </row>
    <row r="63224" spans="68:68" customFormat="1">
      <c r="BP63224" s="90"/>
    </row>
    <row r="63225" spans="68:68" customFormat="1">
      <c r="BP63225" s="90"/>
    </row>
    <row r="63226" spans="68:68" customFormat="1">
      <c r="BP63226" s="90"/>
    </row>
    <row r="63227" spans="68:68" customFormat="1">
      <c r="BP63227" s="90"/>
    </row>
    <row r="63228" spans="68:68" customFormat="1">
      <c r="BP63228" s="90"/>
    </row>
    <row r="63229" spans="68:68" customFormat="1">
      <c r="BP63229" s="90"/>
    </row>
    <row r="63230" spans="68:68" customFormat="1">
      <c r="BP63230" s="90"/>
    </row>
    <row r="63231" spans="68:68" customFormat="1">
      <c r="BP63231" s="90"/>
    </row>
    <row r="63232" spans="68:68" customFormat="1">
      <c r="BP63232" s="90"/>
    </row>
    <row r="63233" spans="68:68" customFormat="1">
      <c r="BP63233" s="90"/>
    </row>
    <row r="63234" spans="68:68" customFormat="1">
      <c r="BP63234" s="90"/>
    </row>
    <row r="63235" spans="68:68" customFormat="1">
      <c r="BP63235" s="90"/>
    </row>
    <row r="63236" spans="68:68" customFormat="1">
      <c r="BP63236" s="90"/>
    </row>
    <row r="63237" spans="68:68" customFormat="1">
      <c r="BP63237" s="90"/>
    </row>
    <row r="63238" spans="68:68" customFormat="1">
      <c r="BP63238" s="90"/>
    </row>
    <row r="63239" spans="68:68" customFormat="1">
      <c r="BP63239" s="90"/>
    </row>
    <row r="63240" spans="68:68" customFormat="1">
      <c r="BP63240" s="90"/>
    </row>
    <row r="63241" spans="68:68" customFormat="1">
      <c r="BP63241" s="90"/>
    </row>
    <row r="63242" spans="68:68" customFormat="1">
      <c r="BP63242" s="90"/>
    </row>
    <row r="63243" spans="68:68" customFormat="1">
      <c r="BP63243" s="90"/>
    </row>
    <row r="63244" spans="68:68" customFormat="1">
      <c r="BP63244" s="90"/>
    </row>
    <row r="63245" spans="68:68" customFormat="1">
      <c r="BP63245" s="90"/>
    </row>
    <row r="63246" spans="68:68" customFormat="1">
      <c r="BP63246" s="90"/>
    </row>
    <row r="63247" spans="68:68" customFormat="1">
      <c r="BP63247" s="90"/>
    </row>
    <row r="63248" spans="68:68" customFormat="1">
      <c r="BP63248" s="90"/>
    </row>
    <row r="63249" spans="68:68" customFormat="1">
      <c r="BP63249" s="90"/>
    </row>
    <row r="63250" spans="68:68" customFormat="1">
      <c r="BP63250" s="90"/>
    </row>
    <row r="63251" spans="68:68" customFormat="1">
      <c r="BP63251" s="90"/>
    </row>
    <row r="63252" spans="68:68" customFormat="1">
      <c r="BP63252" s="90"/>
    </row>
    <row r="63253" spans="68:68" customFormat="1">
      <c r="BP63253" s="90"/>
    </row>
    <row r="63254" spans="68:68" customFormat="1">
      <c r="BP63254" s="90"/>
    </row>
    <row r="63255" spans="68:68" customFormat="1">
      <c r="BP63255" s="90"/>
    </row>
    <row r="63256" spans="68:68" customFormat="1">
      <c r="BP63256" s="90"/>
    </row>
    <row r="63257" spans="68:68" customFormat="1">
      <c r="BP63257" s="90"/>
    </row>
    <row r="63258" spans="68:68" customFormat="1">
      <c r="BP63258" s="90"/>
    </row>
    <row r="63259" spans="68:68" customFormat="1">
      <c r="BP63259" s="90"/>
    </row>
    <row r="63260" spans="68:68" customFormat="1">
      <c r="BP63260" s="90"/>
    </row>
    <row r="63261" spans="68:68" customFormat="1">
      <c r="BP63261" s="90"/>
    </row>
    <row r="63262" spans="68:68" customFormat="1">
      <c r="BP63262" s="90"/>
    </row>
    <row r="63263" spans="68:68" customFormat="1">
      <c r="BP63263" s="90"/>
    </row>
    <row r="63264" spans="68:68" customFormat="1">
      <c r="BP63264" s="90"/>
    </row>
    <row r="63265" spans="68:68" customFormat="1">
      <c r="BP63265" s="90"/>
    </row>
    <row r="63266" spans="68:68" customFormat="1">
      <c r="BP63266" s="90"/>
    </row>
    <row r="63267" spans="68:68" customFormat="1">
      <c r="BP63267" s="90"/>
    </row>
    <row r="63268" spans="68:68" customFormat="1">
      <c r="BP63268" s="90"/>
    </row>
    <row r="63269" spans="68:68" customFormat="1">
      <c r="BP63269" s="90"/>
    </row>
    <row r="63270" spans="68:68" customFormat="1">
      <c r="BP63270" s="90"/>
    </row>
    <row r="63271" spans="68:68" customFormat="1">
      <c r="BP63271" s="90"/>
    </row>
    <row r="63272" spans="68:68" customFormat="1">
      <c r="BP63272" s="90"/>
    </row>
    <row r="63273" spans="68:68" customFormat="1">
      <c r="BP63273" s="90"/>
    </row>
    <row r="63274" spans="68:68" customFormat="1">
      <c r="BP63274" s="90"/>
    </row>
    <row r="63275" spans="68:68" customFormat="1">
      <c r="BP63275" s="90"/>
    </row>
    <row r="63276" spans="68:68" customFormat="1">
      <c r="BP63276" s="90"/>
    </row>
    <row r="63277" spans="68:68" customFormat="1">
      <c r="BP63277" s="90"/>
    </row>
    <row r="63278" spans="68:68" customFormat="1">
      <c r="BP63278" s="90"/>
    </row>
    <row r="63279" spans="68:68" customFormat="1">
      <c r="BP63279" s="90"/>
    </row>
    <row r="63280" spans="68:68" customFormat="1">
      <c r="BP63280" s="90"/>
    </row>
    <row r="63281" spans="68:68" customFormat="1">
      <c r="BP63281" s="90"/>
    </row>
    <row r="63282" spans="68:68" customFormat="1">
      <c r="BP63282" s="90"/>
    </row>
    <row r="63283" spans="68:68" customFormat="1">
      <c r="BP63283" s="90"/>
    </row>
    <row r="63284" spans="68:68" customFormat="1">
      <c r="BP63284" s="90"/>
    </row>
    <row r="63285" spans="68:68" customFormat="1">
      <c r="BP63285" s="90"/>
    </row>
    <row r="63286" spans="68:68" customFormat="1">
      <c r="BP63286" s="90"/>
    </row>
    <row r="63287" spans="68:68" customFormat="1">
      <c r="BP63287" s="90"/>
    </row>
    <row r="63288" spans="68:68" customFormat="1">
      <c r="BP63288" s="90"/>
    </row>
    <row r="63289" spans="68:68" customFormat="1">
      <c r="BP63289" s="90"/>
    </row>
    <row r="63290" spans="68:68" customFormat="1">
      <c r="BP63290" s="90"/>
    </row>
    <row r="63291" spans="68:68" customFormat="1">
      <c r="BP63291" s="90"/>
    </row>
    <row r="63292" spans="68:68" customFormat="1">
      <c r="BP63292" s="90"/>
    </row>
    <row r="63293" spans="68:68" customFormat="1">
      <c r="BP63293" s="90"/>
    </row>
    <row r="63294" spans="68:68" customFormat="1">
      <c r="BP63294" s="90"/>
    </row>
    <row r="63295" spans="68:68" customFormat="1">
      <c r="BP63295" s="90"/>
    </row>
    <row r="63296" spans="68:68" customFormat="1">
      <c r="BP63296" s="90"/>
    </row>
    <row r="63297" spans="68:68" customFormat="1">
      <c r="BP63297" s="90"/>
    </row>
    <row r="63298" spans="68:68" customFormat="1">
      <c r="BP63298" s="90"/>
    </row>
    <row r="63299" spans="68:68" customFormat="1">
      <c r="BP63299" s="90"/>
    </row>
    <row r="63300" spans="68:68" customFormat="1">
      <c r="BP63300" s="90"/>
    </row>
    <row r="63301" spans="68:68" customFormat="1">
      <c r="BP63301" s="90"/>
    </row>
    <row r="63302" spans="68:68" customFormat="1">
      <c r="BP63302" s="90"/>
    </row>
    <row r="63303" spans="68:68" customFormat="1">
      <c r="BP63303" s="90"/>
    </row>
    <row r="63304" spans="68:68" customFormat="1">
      <c r="BP63304" s="90"/>
    </row>
    <row r="63305" spans="68:68" customFormat="1">
      <c r="BP63305" s="90"/>
    </row>
    <row r="63306" spans="68:68" customFormat="1">
      <c r="BP63306" s="90"/>
    </row>
    <row r="63307" spans="68:68" customFormat="1">
      <c r="BP63307" s="90"/>
    </row>
    <row r="63308" spans="68:68" customFormat="1">
      <c r="BP63308" s="90"/>
    </row>
    <row r="63309" spans="68:68" customFormat="1">
      <c r="BP63309" s="90"/>
    </row>
    <row r="63310" spans="68:68" customFormat="1">
      <c r="BP63310" s="90"/>
    </row>
    <row r="63311" spans="68:68" customFormat="1">
      <c r="BP63311" s="90"/>
    </row>
    <row r="63312" spans="68:68" customFormat="1">
      <c r="BP63312" s="90"/>
    </row>
    <row r="63313" spans="68:68" customFormat="1">
      <c r="BP63313" s="90"/>
    </row>
    <row r="63314" spans="68:68" customFormat="1">
      <c r="BP63314" s="90"/>
    </row>
    <row r="63315" spans="68:68" customFormat="1">
      <c r="BP63315" s="90"/>
    </row>
    <row r="63316" spans="68:68" customFormat="1">
      <c r="BP63316" s="90"/>
    </row>
    <row r="63317" spans="68:68" customFormat="1">
      <c r="BP63317" s="90"/>
    </row>
    <row r="63318" spans="68:68" customFormat="1">
      <c r="BP63318" s="90"/>
    </row>
    <row r="63319" spans="68:68" customFormat="1">
      <c r="BP63319" s="90"/>
    </row>
    <row r="63320" spans="68:68" customFormat="1">
      <c r="BP63320" s="90"/>
    </row>
    <row r="63321" spans="68:68" customFormat="1">
      <c r="BP63321" s="90"/>
    </row>
    <row r="63322" spans="68:68" customFormat="1">
      <c r="BP63322" s="90"/>
    </row>
    <row r="63323" spans="68:68" customFormat="1">
      <c r="BP63323" s="90"/>
    </row>
    <row r="63324" spans="68:68" customFormat="1">
      <c r="BP63324" s="90"/>
    </row>
    <row r="63325" spans="68:68" customFormat="1">
      <c r="BP63325" s="90"/>
    </row>
    <row r="63326" spans="68:68" customFormat="1">
      <c r="BP63326" s="90"/>
    </row>
    <row r="63327" spans="68:68" customFormat="1">
      <c r="BP63327" s="90"/>
    </row>
    <row r="63328" spans="68:68" customFormat="1">
      <c r="BP63328" s="90"/>
    </row>
    <row r="63329" spans="68:68" customFormat="1">
      <c r="BP63329" s="90"/>
    </row>
    <row r="63330" spans="68:68" customFormat="1">
      <c r="BP63330" s="90"/>
    </row>
    <row r="63331" spans="68:68" customFormat="1">
      <c r="BP63331" s="90"/>
    </row>
    <row r="63332" spans="68:68" customFormat="1">
      <c r="BP63332" s="90"/>
    </row>
    <row r="63333" spans="68:68" customFormat="1">
      <c r="BP63333" s="90"/>
    </row>
    <row r="63334" spans="68:68" customFormat="1">
      <c r="BP63334" s="90"/>
    </row>
    <row r="63335" spans="68:68" customFormat="1">
      <c r="BP63335" s="90"/>
    </row>
    <row r="63336" spans="68:68" customFormat="1">
      <c r="BP63336" s="90"/>
    </row>
    <row r="63337" spans="68:68" customFormat="1">
      <c r="BP63337" s="90"/>
    </row>
    <row r="63338" spans="68:68" customFormat="1">
      <c r="BP63338" s="90"/>
    </row>
    <row r="63339" spans="68:68" customFormat="1">
      <c r="BP63339" s="90"/>
    </row>
    <row r="63340" spans="68:68" customFormat="1">
      <c r="BP63340" s="90"/>
    </row>
    <row r="63341" spans="68:68" customFormat="1">
      <c r="BP63341" s="90"/>
    </row>
    <row r="63342" spans="68:68" customFormat="1">
      <c r="BP63342" s="90"/>
    </row>
    <row r="63343" spans="68:68" customFormat="1">
      <c r="BP63343" s="90"/>
    </row>
    <row r="63344" spans="68:68" customFormat="1">
      <c r="BP63344" s="90"/>
    </row>
    <row r="63345" spans="68:68" customFormat="1">
      <c r="BP63345" s="90"/>
    </row>
    <row r="63346" spans="68:68" customFormat="1">
      <c r="BP63346" s="90"/>
    </row>
    <row r="63347" spans="68:68" customFormat="1">
      <c r="BP63347" s="90"/>
    </row>
    <row r="63348" spans="68:68" customFormat="1">
      <c r="BP63348" s="90"/>
    </row>
    <row r="63349" spans="68:68" customFormat="1">
      <c r="BP63349" s="90"/>
    </row>
    <row r="63350" spans="68:68" customFormat="1">
      <c r="BP63350" s="90"/>
    </row>
    <row r="63351" spans="68:68" customFormat="1">
      <c r="BP63351" s="90"/>
    </row>
    <row r="63352" spans="68:68" customFormat="1">
      <c r="BP63352" s="90"/>
    </row>
    <row r="63353" spans="68:68" customFormat="1">
      <c r="BP63353" s="90"/>
    </row>
    <row r="63354" spans="68:68" customFormat="1">
      <c r="BP63354" s="90"/>
    </row>
    <row r="63355" spans="68:68" customFormat="1">
      <c r="BP63355" s="90"/>
    </row>
    <row r="63356" spans="68:68" customFormat="1">
      <c r="BP63356" s="90"/>
    </row>
    <row r="63357" spans="68:68" customFormat="1">
      <c r="BP63357" s="90"/>
    </row>
    <row r="63358" spans="68:68" customFormat="1">
      <c r="BP63358" s="90"/>
    </row>
    <row r="63359" spans="68:68" customFormat="1">
      <c r="BP63359" s="90"/>
    </row>
    <row r="63360" spans="68:68" customFormat="1">
      <c r="BP63360" s="90"/>
    </row>
    <row r="63361" spans="68:68" customFormat="1">
      <c r="BP63361" s="90"/>
    </row>
    <row r="63362" spans="68:68" customFormat="1">
      <c r="BP63362" s="90"/>
    </row>
    <row r="63363" spans="68:68" customFormat="1">
      <c r="BP63363" s="90"/>
    </row>
    <row r="63364" spans="68:68" customFormat="1">
      <c r="BP63364" s="90"/>
    </row>
    <row r="63365" spans="68:68" customFormat="1">
      <c r="BP63365" s="90"/>
    </row>
    <row r="63366" spans="68:68" customFormat="1">
      <c r="BP63366" s="90"/>
    </row>
    <row r="63367" spans="68:68" customFormat="1">
      <c r="BP63367" s="90"/>
    </row>
    <row r="63368" spans="68:68" customFormat="1">
      <c r="BP63368" s="90"/>
    </row>
    <row r="63369" spans="68:68" customFormat="1">
      <c r="BP63369" s="90"/>
    </row>
    <row r="63370" spans="68:68" customFormat="1">
      <c r="BP63370" s="90"/>
    </row>
    <row r="63371" spans="68:68" customFormat="1">
      <c r="BP63371" s="90"/>
    </row>
    <row r="63372" spans="68:68" customFormat="1">
      <c r="BP63372" s="90"/>
    </row>
    <row r="63373" spans="68:68" customFormat="1">
      <c r="BP63373" s="90"/>
    </row>
    <row r="63374" spans="68:68" customFormat="1">
      <c r="BP63374" s="90"/>
    </row>
    <row r="63375" spans="68:68" customFormat="1">
      <c r="BP63375" s="90"/>
    </row>
    <row r="63376" spans="68:68" customFormat="1">
      <c r="BP63376" s="90"/>
    </row>
    <row r="63377" spans="68:68" customFormat="1">
      <c r="BP63377" s="90"/>
    </row>
    <row r="63378" spans="68:68" customFormat="1">
      <c r="BP63378" s="90"/>
    </row>
    <row r="63379" spans="68:68" customFormat="1">
      <c r="BP63379" s="90"/>
    </row>
    <row r="63380" spans="68:68" customFormat="1">
      <c r="BP63380" s="90"/>
    </row>
    <row r="63381" spans="68:68" customFormat="1">
      <c r="BP63381" s="90"/>
    </row>
    <row r="63382" spans="68:68" customFormat="1">
      <c r="BP63382" s="90"/>
    </row>
    <row r="63383" spans="68:68" customFormat="1">
      <c r="BP63383" s="90"/>
    </row>
    <row r="63384" spans="68:68" customFormat="1">
      <c r="BP63384" s="90"/>
    </row>
    <row r="63385" spans="68:68" customFormat="1">
      <c r="BP63385" s="90"/>
    </row>
    <row r="63386" spans="68:68" customFormat="1">
      <c r="BP63386" s="90"/>
    </row>
    <row r="63387" spans="68:68" customFormat="1">
      <c r="BP63387" s="90"/>
    </row>
    <row r="63388" spans="68:68" customFormat="1">
      <c r="BP63388" s="90"/>
    </row>
    <row r="63389" spans="68:68" customFormat="1">
      <c r="BP63389" s="90"/>
    </row>
    <row r="63390" spans="68:68" customFormat="1">
      <c r="BP63390" s="90"/>
    </row>
    <row r="63391" spans="68:68" customFormat="1">
      <c r="BP63391" s="90"/>
    </row>
    <row r="63392" spans="68:68" customFormat="1">
      <c r="BP63392" s="90"/>
    </row>
    <row r="63393" spans="68:68" customFormat="1">
      <c r="BP63393" s="90"/>
    </row>
    <row r="63394" spans="68:68" customFormat="1">
      <c r="BP63394" s="90"/>
    </row>
    <row r="63395" spans="68:68" customFormat="1">
      <c r="BP63395" s="90"/>
    </row>
    <row r="63396" spans="68:68" customFormat="1">
      <c r="BP63396" s="90"/>
    </row>
    <row r="63397" spans="68:68" customFormat="1">
      <c r="BP63397" s="90"/>
    </row>
    <row r="63398" spans="68:68" customFormat="1">
      <c r="BP63398" s="90"/>
    </row>
    <row r="63399" spans="68:68" customFormat="1">
      <c r="BP63399" s="90"/>
    </row>
    <row r="63400" spans="68:68" customFormat="1">
      <c r="BP63400" s="90"/>
    </row>
    <row r="63401" spans="68:68" customFormat="1">
      <c r="BP63401" s="90"/>
    </row>
    <row r="63402" spans="68:68" customFormat="1">
      <c r="BP63402" s="90"/>
    </row>
    <row r="63403" spans="68:68" customFormat="1">
      <c r="BP63403" s="90"/>
    </row>
    <row r="63404" spans="68:68" customFormat="1">
      <c r="BP63404" s="90"/>
    </row>
    <row r="63405" spans="68:68" customFormat="1">
      <c r="BP63405" s="90"/>
    </row>
    <row r="63406" spans="68:68" customFormat="1">
      <c r="BP63406" s="90"/>
    </row>
    <row r="63407" spans="68:68" customFormat="1">
      <c r="BP63407" s="90"/>
    </row>
    <row r="63408" spans="68:68" customFormat="1">
      <c r="BP63408" s="90"/>
    </row>
    <row r="63409" spans="68:68" customFormat="1">
      <c r="BP63409" s="90"/>
    </row>
    <row r="63410" spans="68:68" customFormat="1">
      <c r="BP63410" s="90"/>
    </row>
    <row r="63411" spans="68:68" customFormat="1">
      <c r="BP63411" s="90"/>
    </row>
    <row r="63412" spans="68:68" customFormat="1">
      <c r="BP63412" s="90"/>
    </row>
    <row r="63413" spans="68:68" customFormat="1">
      <c r="BP63413" s="90"/>
    </row>
    <row r="63414" spans="68:68" customFormat="1">
      <c r="BP63414" s="90"/>
    </row>
    <row r="63415" spans="68:68" customFormat="1">
      <c r="BP63415" s="90"/>
    </row>
    <row r="63416" spans="68:68" customFormat="1">
      <c r="BP63416" s="90"/>
    </row>
    <row r="63417" spans="68:68" customFormat="1">
      <c r="BP63417" s="90"/>
    </row>
    <row r="63418" spans="68:68" customFormat="1">
      <c r="BP63418" s="90"/>
    </row>
    <row r="63419" spans="68:68" customFormat="1">
      <c r="BP63419" s="90"/>
    </row>
    <row r="63420" spans="68:68" customFormat="1">
      <c r="BP63420" s="90"/>
    </row>
    <row r="63421" spans="68:68" customFormat="1">
      <c r="BP63421" s="90"/>
    </row>
    <row r="63422" spans="68:68" customFormat="1">
      <c r="BP63422" s="90"/>
    </row>
    <row r="63423" spans="68:68" customFormat="1">
      <c r="BP63423" s="90"/>
    </row>
    <row r="63424" spans="68:68" customFormat="1">
      <c r="BP63424" s="90"/>
    </row>
    <row r="63425" spans="68:68" customFormat="1">
      <c r="BP63425" s="90"/>
    </row>
    <row r="63426" spans="68:68" customFormat="1">
      <c r="BP63426" s="90"/>
    </row>
    <row r="63427" spans="68:68" customFormat="1">
      <c r="BP63427" s="90"/>
    </row>
    <row r="63428" spans="68:68" customFormat="1">
      <c r="BP63428" s="90"/>
    </row>
    <row r="63429" spans="68:68" customFormat="1">
      <c r="BP63429" s="90"/>
    </row>
    <row r="63430" spans="68:68" customFormat="1">
      <c r="BP63430" s="90"/>
    </row>
    <row r="63431" spans="68:68" customFormat="1">
      <c r="BP63431" s="90"/>
    </row>
    <row r="63432" spans="68:68" customFormat="1">
      <c r="BP63432" s="90"/>
    </row>
    <row r="63433" spans="68:68" customFormat="1">
      <c r="BP63433" s="90"/>
    </row>
    <row r="63434" spans="68:68" customFormat="1">
      <c r="BP63434" s="90"/>
    </row>
    <row r="63435" spans="68:68" customFormat="1">
      <c r="BP63435" s="90"/>
    </row>
    <row r="63436" spans="68:68" customFormat="1">
      <c r="BP63436" s="90"/>
    </row>
    <row r="63437" spans="68:68" customFormat="1">
      <c r="BP63437" s="90"/>
    </row>
    <row r="63438" spans="68:68" customFormat="1">
      <c r="BP63438" s="90"/>
    </row>
    <row r="63439" spans="68:68" customFormat="1">
      <c r="BP63439" s="90"/>
    </row>
    <row r="63440" spans="68:68" customFormat="1">
      <c r="BP63440" s="90"/>
    </row>
    <row r="63441" spans="68:68" customFormat="1">
      <c r="BP63441" s="90"/>
    </row>
    <row r="63442" spans="68:68" customFormat="1">
      <c r="BP63442" s="90"/>
    </row>
    <row r="63443" spans="68:68" customFormat="1">
      <c r="BP63443" s="90"/>
    </row>
    <row r="63444" spans="68:68" customFormat="1">
      <c r="BP63444" s="90"/>
    </row>
    <row r="63445" spans="68:68" customFormat="1">
      <c r="BP63445" s="90"/>
    </row>
    <row r="63446" spans="68:68" customFormat="1">
      <c r="BP63446" s="90"/>
    </row>
    <row r="63447" spans="68:68" customFormat="1">
      <c r="BP63447" s="90"/>
    </row>
    <row r="63448" spans="68:68" customFormat="1">
      <c r="BP63448" s="90"/>
    </row>
    <row r="63449" spans="68:68" customFormat="1">
      <c r="BP63449" s="90"/>
    </row>
    <row r="63450" spans="68:68" customFormat="1">
      <c r="BP63450" s="90"/>
    </row>
    <row r="63451" spans="68:68" customFormat="1">
      <c r="BP63451" s="90"/>
    </row>
    <row r="63452" spans="68:68" customFormat="1">
      <c r="BP63452" s="90"/>
    </row>
    <row r="63453" spans="68:68" customFormat="1">
      <c r="BP63453" s="90"/>
    </row>
    <row r="63454" spans="68:68" customFormat="1">
      <c r="BP63454" s="90"/>
    </row>
    <row r="63455" spans="68:68" customFormat="1">
      <c r="BP63455" s="90"/>
    </row>
    <row r="63456" spans="68:68" customFormat="1">
      <c r="BP63456" s="90"/>
    </row>
    <row r="63457" spans="68:68" customFormat="1">
      <c r="BP63457" s="90"/>
    </row>
    <row r="63458" spans="68:68" customFormat="1">
      <c r="BP63458" s="90"/>
    </row>
    <row r="63459" spans="68:68" customFormat="1">
      <c r="BP63459" s="90"/>
    </row>
    <row r="63460" spans="68:68" customFormat="1">
      <c r="BP63460" s="90"/>
    </row>
    <row r="63461" spans="68:68" customFormat="1">
      <c r="BP63461" s="90"/>
    </row>
    <row r="63462" spans="68:68" customFormat="1">
      <c r="BP63462" s="90"/>
    </row>
    <row r="63463" spans="68:68" customFormat="1">
      <c r="BP63463" s="90"/>
    </row>
    <row r="63464" spans="68:68" customFormat="1">
      <c r="BP63464" s="90"/>
    </row>
    <row r="63465" spans="68:68" customFormat="1">
      <c r="BP63465" s="90"/>
    </row>
    <row r="63466" spans="68:68" customFormat="1">
      <c r="BP63466" s="90"/>
    </row>
    <row r="63467" spans="68:68" customFormat="1">
      <c r="BP63467" s="90"/>
    </row>
    <row r="63468" spans="68:68" customFormat="1">
      <c r="BP63468" s="90"/>
    </row>
    <row r="63469" spans="68:68" customFormat="1">
      <c r="BP63469" s="90"/>
    </row>
    <row r="63470" spans="68:68" customFormat="1">
      <c r="BP63470" s="90"/>
    </row>
    <row r="63471" spans="68:68" customFormat="1">
      <c r="BP63471" s="90"/>
    </row>
    <row r="63472" spans="68:68" customFormat="1">
      <c r="BP63472" s="90"/>
    </row>
    <row r="63473" spans="68:68" customFormat="1">
      <c r="BP63473" s="90"/>
    </row>
    <row r="63474" spans="68:68" customFormat="1">
      <c r="BP63474" s="90"/>
    </row>
    <row r="63475" spans="68:68" customFormat="1">
      <c r="BP63475" s="90"/>
    </row>
    <row r="63476" spans="68:68" customFormat="1">
      <c r="BP63476" s="90"/>
    </row>
    <row r="63477" spans="68:68" customFormat="1">
      <c r="BP63477" s="90"/>
    </row>
    <row r="63478" spans="68:68" customFormat="1">
      <c r="BP63478" s="90"/>
    </row>
    <row r="63479" spans="68:68" customFormat="1">
      <c r="BP63479" s="90"/>
    </row>
    <row r="63480" spans="68:68" customFormat="1">
      <c r="BP63480" s="90"/>
    </row>
    <row r="63481" spans="68:68" customFormat="1">
      <c r="BP63481" s="90"/>
    </row>
    <row r="63482" spans="68:68" customFormat="1">
      <c r="BP63482" s="90"/>
    </row>
    <row r="63483" spans="68:68" customFormat="1">
      <c r="BP63483" s="90"/>
    </row>
    <row r="63484" spans="68:68" customFormat="1">
      <c r="BP63484" s="90"/>
    </row>
    <row r="63485" spans="68:68" customFormat="1">
      <c r="BP63485" s="90"/>
    </row>
    <row r="63486" spans="68:68" customFormat="1">
      <c r="BP63486" s="90"/>
    </row>
    <row r="63487" spans="68:68" customFormat="1">
      <c r="BP63487" s="90"/>
    </row>
    <row r="63488" spans="68:68" customFormat="1">
      <c r="BP63488" s="90"/>
    </row>
    <row r="63489" spans="68:68" customFormat="1">
      <c r="BP63489" s="90"/>
    </row>
    <row r="63490" spans="68:68" customFormat="1">
      <c r="BP63490" s="90"/>
    </row>
    <row r="63491" spans="68:68" customFormat="1">
      <c r="BP63491" s="90"/>
    </row>
    <row r="63492" spans="68:68" customFormat="1">
      <c r="BP63492" s="90"/>
    </row>
    <row r="63493" spans="68:68" customFormat="1">
      <c r="BP63493" s="90"/>
    </row>
    <row r="63494" spans="68:68" customFormat="1">
      <c r="BP63494" s="90"/>
    </row>
    <row r="63495" spans="68:68" customFormat="1">
      <c r="BP63495" s="90"/>
    </row>
    <row r="63496" spans="68:68" customFormat="1">
      <c r="BP63496" s="90"/>
    </row>
    <row r="63497" spans="68:68" customFormat="1">
      <c r="BP63497" s="90"/>
    </row>
    <row r="63498" spans="68:68" customFormat="1">
      <c r="BP63498" s="90"/>
    </row>
    <row r="63499" spans="68:68" customFormat="1">
      <c r="BP63499" s="90"/>
    </row>
    <row r="63500" spans="68:68" customFormat="1">
      <c r="BP63500" s="90"/>
    </row>
    <row r="63501" spans="68:68" customFormat="1">
      <c r="BP63501" s="90"/>
    </row>
    <row r="63502" spans="68:68" customFormat="1">
      <c r="BP63502" s="90"/>
    </row>
    <row r="63503" spans="68:68" customFormat="1">
      <c r="BP63503" s="90"/>
    </row>
    <row r="63504" spans="68:68" customFormat="1">
      <c r="BP63504" s="90"/>
    </row>
    <row r="63505" spans="68:68" customFormat="1">
      <c r="BP63505" s="90"/>
    </row>
    <row r="63506" spans="68:68" customFormat="1">
      <c r="BP63506" s="90"/>
    </row>
    <row r="63507" spans="68:68" customFormat="1">
      <c r="BP63507" s="90"/>
    </row>
    <row r="63508" spans="68:68" customFormat="1">
      <c r="BP63508" s="90"/>
    </row>
    <row r="63509" spans="68:68" customFormat="1">
      <c r="BP63509" s="90"/>
    </row>
    <row r="63510" spans="68:68" customFormat="1">
      <c r="BP63510" s="90"/>
    </row>
    <row r="63511" spans="68:68" customFormat="1">
      <c r="BP63511" s="90"/>
    </row>
    <row r="63512" spans="68:68" customFormat="1">
      <c r="BP63512" s="90"/>
    </row>
    <row r="63513" spans="68:68" customFormat="1">
      <c r="BP63513" s="90"/>
    </row>
    <row r="63514" spans="68:68" customFormat="1">
      <c r="BP63514" s="90"/>
    </row>
    <row r="63515" spans="68:68" customFormat="1">
      <c r="BP63515" s="90"/>
    </row>
    <row r="63516" spans="68:68" customFormat="1">
      <c r="BP63516" s="90"/>
    </row>
    <row r="63517" spans="68:68" customFormat="1">
      <c r="BP63517" s="90"/>
    </row>
    <row r="63518" spans="68:68" customFormat="1">
      <c r="BP63518" s="90"/>
    </row>
    <row r="63519" spans="68:68" customFormat="1">
      <c r="BP63519" s="90"/>
    </row>
    <row r="63520" spans="68:68" customFormat="1">
      <c r="BP63520" s="90"/>
    </row>
    <row r="63521" spans="68:68" customFormat="1">
      <c r="BP63521" s="90"/>
    </row>
    <row r="63522" spans="68:68" customFormat="1">
      <c r="BP63522" s="90"/>
    </row>
    <row r="63523" spans="68:68" customFormat="1">
      <c r="BP63523" s="90"/>
    </row>
    <row r="63524" spans="68:68" customFormat="1">
      <c r="BP63524" s="90"/>
    </row>
    <row r="63525" spans="68:68" customFormat="1">
      <c r="BP63525" s="90"/>
    </row>
    <row r="63526" spans="68:68" customFormat="1">
      <c r="BP63526" s="90"/>
    </row>
    <row r="63527" spans="68:68" customFormat="1">
      <c r="BP63527" s="90"/>
    </row>
    <row r="63528" spans="68:68" customFormat="1">
      <c r="BP63528" s="90"/>
    </row>
    <row r="63529" spans="68:68" customFormat="1">
      <c r="BP63529" s="90"/>
    </row>
    <row r="63530" spans="68:68" customFormat="1">
      <c r="BP63530" s="90"/>
    </row>
    <row r="63531" spans="68:68" customFormat="1">
      <c r="BP63531" s="90"/>
    </row>
    <row r="63532" spans="68:68" customFormat="1">
      <c r="BP63532" s="90"/>
    </row>
    <row r="63533" spans="68:68" customFormat="1">
      <c r="BP63533" s="90"/>
    </row>
    <row r="63534" spans="68:68" customFormat="1">
      <c r="BP63534" s="90"/>
    </row>
    <row r="63535" spans="68:68" customFormat="1">
      <c r="BP63535" s="90"/>
    </row>
    <row r="63536" spans="68:68" customFormat="1">
      <c r="BP63536" s="90"/>
    </row>
    <row r="63537" spans="68:68" customFormat="1">
      <c r="BP63537" s="90"/>
    </row>
    <row r="63538" spans="68:68" customFormat="1">
      <c r="BP63538" s="90"/>
    </row>
    <row r="63539" spans="68:68" customFormat="1">
      <c r="BP63539" s="90"/>
    </row>
    <row r="63540" spans="68:68" customFormat="1">
      <c r="BP63540" s="90"/>
    </row>
    <row r="63541" spans="68:68" customFormat="1">
      <c r="BP63541" s="90"/>
    </row>
    <row r="63542" spans="68:68" customFormat="1">
      <c r="BP63542" s="90"/>
    </row>
    <row r="63543" spans="68:68" customFormat="1">
      <c r="BP63543" s="90"/>
    </row>
    <row r="63544" spans="68:68" customFormat="1">
      <c r="BP63544" s="90"/>
    </row>
    <row r="63545" spans="68:68" customFormat="1">
      <c r="BP63545" s="90"/>
    </row>
    <row r="63546" spans="68:68" customFormat="1">
      <c r="BP63546" s="90"/>
    </row>
    <row r="63547" spans="68:68" customFormat="1">
      <c r="BP63547" s="90"/>
    </row>
    <row r="63548" spans="68:68" customFormat="1">
      <c r="BP63548" s="90"/>
    </row>
    <row r="63549" spans="68:68" customFormat="1">
      <c r="BP63549" s="90"/>
    </row>
    <row r="63550" spans="68:68" customFormat="1">
      <c r="BP63550" s="90"/>
    </row>
    <row r="63551" spans="68:68" customFormat="1">
      <c r="BP63551" s="90"/>
    </row>
    <row r="63552" spans="68:68" customFormat="1">
      <c r="BP63552" s="90"/>
    </row>
    <row r="63553" spans="68:68" customFormat="1">
      <c r="BP63553" s="90"/>
    </row>
    <row r="63554" spans="68:68" customFormat="1">
      <c r="BP63554" s="90"/>
    </row>
    <row r="63555" spans="68:68" customFormat="1">
      <c r="BP63555" s="90"/>
    </row>
    <row r="63556" spans="68:68" customFormat="1">
      <c r="BP63556" s="90"/>
    </row>
    <row r="63557" spans="68:68" customFormat="1">
      <c r="BP63557" s="90"/>
    </row>
    <row r="63558" spans="68:68" customFormat="1">
      <c r="BP63558" s="90"/>
    </row>
    <row r="63559" spans="68:68" customFormat="1">
      <c r="BP63559" s="90"/>
    </row>
    <row r="63560" spans="68:68" customFormat="1">
      <c r="BP63560" s="90"/>
    </row>
    <row r="63561" spans="68:68" customFormat="1">
      <c r="BP63561" s="90"/>
    </row>
    <row r="63562" spans="68:68" customFormat="1">
      <c r="BP63562" s="90"/>
    </row>
    <row r="63563" spans="68:68" customFormat="1">
      <c r="BP63563" s="90"/>
    </row>
    <row r="63564" spans="68:68" customFormat="1">
      <c r="BP63564" s="90"/>
    </row>
    <row r="63565" spans="68:68" customFormat="1">
      <c r="BP63565" s="90"/>
    </row>
    <row r="63566" spans="68:68" customFormat="1">
      <c r="BP63566" s="90"/>
    </row>
    <row r="63567" spans="68:68" customFormat="1">
      <c r="BP63567" s="90"/>
    </row>
    <row r="63568" spans="68:68" customFormat="1">
      <c r="BP63568" s="90"/>
    </row>
    <row r="63569" spans="68:68" customFormat="1">
      <c r="BP63569" s="90"/>
    </row>
    <row r="63570" spans="68:68" customFormat="1">
      <c r="BP63570" s="90"/>
    </row>
    <row r="63571" spans="68:68" customFormat="1">
      <c r="BP63571" s="90"/>
    </row>
    <row r="63572" spans="68:68" customFormat="1">
      <c r="BP63572" s="90"/>
    </row>
    <row r="63573" spans="68:68" customFormat="1">
      <c r="BP63573" s="90"/>
    </row>
    <row r="63574" spans="68:68" customFormat="1">
      <c r="BP63574" s="90"/>
    </row>
    <row r="63575" spans="68:68" customFormat="1">
      <c r="BP63575" s="90"/>
    </row>
    <row r="63576" spans="68:68" customFormat="1">
      <c r="BP63576" s="90"/>
    </row>
    <row r="63577" spans="68:68" customFormat="1">
      <c r="BP63577" s="90"/>
    </row>
    <row r="63578" spans="68:68" customFormat="1">
      <c r="BP63578" s="90"/>
    </row>
    <row r="63579" spans="68:68" customFormat="1">
      <c r="BP63579" s="90"/>
    </row>
    <row r="63580" spans="68:68" customFormat="1">
      <c r="BP63580" s="90"/>
    </row>
    <row r="63581" spans="68:68" customFormat="1">
      <c r="BP63581" s="90"/>
    </row>
    <row r="63582" spans="68:68" customFormat="1">
      <c r="BP63582" s="90"/>
    </row>
    <row r="63583" spans="68:68" customFormat="1">
      <c r="BP63583" s="90"/>
    </row>
    <row r="63584" spans="68:68" customFormat="1">
      <c r="BP63584" s="90"/>
    </row>
    <row r="63585" spans="68:68" customFormat="1">
      <c r="BP63585" s="90"/>
    </row>
    <row r="63586" spans="68:68" customFormat="1">
      <c r="BP63586" s="90"/>
    </row>
    <row r="63587" spans="68:68" customFormat="1">
      <c r="BP63587" s="90"/>
    </row>
    <row r="63588" spans="68:68" customFormat="1">
      <c r="BP63588" s="90"/>
    </row>
    <row r="63589" spans="68:68" customFormat="1">
      <c r="BP63589" s="90"/>
    </row>
    <row r="63590" spans="68:68" customFormat="1">
      <c r="BP63590" s="90"/>
    </row>
    <row r="63591" spans="68:68" customFormat="1">
      <c r="BP63591" s="90"/>
    </row>
    <row r="63592" spans="68:68" customFormat="1">
      <c r="BP63592" s="90"/>
    </row>
    <row r="63593" spans="68:68" customFormat="1">
      <c r="BP63593" s="90"/>
    </row>
    <row r="63594" spans="68:68" customFormat="1">
      <c r="BP63594" s="90"/>
    </row>
    <row r="63595" spans="68:68" customFormat="1">
      <c r="BP63595" s="90"/>
    </row>
    <row r="63596" spans="68:68" customFormat="1">
      <c r="BP63596" s="90"/>
    </row>
    <row r="63597" spans="68:68" customFormat="1">
      <c r="BP63597" s="90"/>
    </row>
    <row r="63598" spans="68:68" customFormat="1">
      <c r="BP63598" s="90"/>
    </row>
    <row r="63599" spans="68:68" customFormat="1">
      <c r="BP63599" s="90"/>
    </row>
    <row r="63600" spans="68:68" customFormat="1">
      <c r="BP63600" s="90"/>
    </row>
    <row r="63601" spans="68:68" customFormat="1">
      <c r="BP63601" s="90"/>
    </row>
    <row r="63602" spans="68:68" customFormat="1">
      <c r="BP63602" s="90"/>
    </row>
    <row r="63603" spans="68:68" customFormat="1">
      <c r="BP63603" s="90"/>
    </row>
    <row r="63604" spans="68:68" customFormat="1">
      <c r="BP63604" s="90"/>
    </row>
    <row r="63605" spans="68:68" customFormat="1">
      <c r="BP63605" s="90"/>
    </row>
    <row r="63606" spans="68:68" customFormat="1">
      <c r="BP63606" s="90"/>
    </row>
    <row r="63607" spans="68:68" customFormat="1">
      <c r="BP63607" s="90"/>
    </row>
    <row r="63608" spans="68:68" customFormat="1">
      <c r="BP63608" s="90"/>
    </row>
    <row r="63609" spans="68:68" customFormat="1">
      <c r="BP63609" s="90"/>
    </row>
    <row r="63610" spans="68:68" customFormat="1">
      <c r="BP63610" s="90"/>
    </row>
    <row r="63611" spans="68:68" customFormat="1">
      <c r="BP63611" s="90"/>
    </row>
    <row r="63612" spans="68:68" customFormat="1">
      <c r="BP63612" s="90"/>
    </row>
    <row r="63613" spans="68:68" customFormat="1">
      <c r="BP63613" s="90"/>
    </row>
    <row r="63614" spans="68:68" customFormat="1">
      <c r="BP63614" s="90"/>
    </row>
    <row r="63615" spans="68:68" customFormat="1">
      <c r="BP63615" s="90"/>
    </row>
    <row r="63616" spans="68:68" customFormat="1">
      <c r="BP63616" s="90"/>
    </row>
    <row r="63617" spans="68:68" customFormat="1">
      <c r="BP63617" s="90"/>
    </row>
    <row r="63618" spans="68:68" customFormat="1">
      <c r="BP63618" s="90"/>
    </row>
    <row r="63619" spans="68:68" customFormat="1">
      <c r="BP63619" s="90"/>
    </row>
    <row r="63620" spans="68:68" customFormat="1">
      <c r="BP63620" s="90"/>
    </row>
    <row r="63621" spans="68:68" customFormat="1">
      <c r="BP63621" s="90"/>
    </row>
    <row r="63622" spans="68:68" customFormat="1">
      <c r="BP63622" s="90"/>
    </row>
    <row r="63623" spans="68:68" customFormat="1">
      <c r="BP63623" s="90"/>
    </row>
    <row r="63624" spans="68:68" customFormat="1">
      <c r="BP63624" s="90"/>
    </row>
    <row r="63625" spans="68:68" customFormat="1">
      <c r="BP63625" s="90"/>
    </row>
    <row r="63626" spans="68:68" customFormat="1">
      <c r="BP63626" s="90"/>
    </row>
    <row r="63627" spans="68:68" customFormat="1">
      <c r="BP63627" s="90"/>
    </row>
    <row r="63628" spans="68:68" customFormat="1">
      <c r="BP63628" s="90"/>
    </row>
    <row r="63629" spans="68:68" customFormat="1">
      <c r="BP63629" s="90"/>
    </row>
    <row r="63630" spans="68:68" customFormat="1">
      <c r="BP63630" s="90"/>
    </row>
    <row r="63631" spans="68:68" customFormat="1">
      <c r="BP63631" s="90"/>
    </row>
    <row r="63632" spans="68:68" customFormat="1">
      <c r="BP63632" s="90"/>
    </row>
    <row r="63633" spans="68:68" customFormat="1">
      <c r="BP63633" s="90"/>
    </row>
    <row r="63634" spans="68:68" customFormat="1">
      <c r="BP63634" s="90"/>
    </row>
    <row r="63635" spans="68:68" customFormat="1">
      <c r="BP63635" s="90"/>
    </row>
    <row r="63636" spans="68:68" customFormat="1">
      <c r="BP63636" s="90"/>
    </row>
    <row r="63637" spans="68:68" customFormat="1">
      <c r="BP63637" s="90"/>
    </row>
    <row r="63638" spans="68:68" customFormat="1">
      <c r="BP63638" s="90"/>
    </row>
    <row r="63639" spans="68:68" customFormat="1">
      <c r="BP63639" s="90"/>
    </row>
    <row r="63640" spans="68:68" customFormat="1">
      <c r="BP63640" s="90"/>
    </row>
    <row r="63641" spans="68:68" customFormat="1">
      <c r="BP63641" s="90"/>
    </row>
    <row r="63642" spans="68:68" customFormat="1">
      <c r="BP63642" s="90"/>
    </row>
    <row r="63643" spans="68:68" customFormat="1">
      <c r="BP63643" s="90"/>
    </row>
    <row r="63644" spans="68:68" customFormat="1">
      <c r="BP63644" s="90"/>
    </row>
    <row r="63645" spans="68:68" customFormat="1">
      <c r="BP63645" s="90"/>
    </row>
    <row r="63646" spans="68:68" customFormat="1">
      <c r="BP63646" s="90"/>
    </row>
    <row r="63647" spans="68:68" customFormat="1">
      <c r="BP63647" s="90"/>
    </row>
    <row r="63648" spans="68:68" customFormat="1">
      <c r="BP63648" s="90"/>
    </row>
    <row r="63649" spans="68:68" customFormat="1">
      <c r="BP63649" s="90"/>
    </row>
    <row r="63650" spans="68:68" customFormat="1">
      <c r="BP63650" s="90"/>
    </row>
    <row r="63651" spans="68:68" customFormat="1">
      <c r="BP63651" s="90"/>
    </row>
    <row r="63652" spans="68:68" customFormat="1">
      <c r="BP63652" s="90"/>
    </row>
    <row r="63653" spans="68:68" customFormat="1">
      <c r="BP63653" s="90"/>
    </row>
    <row r="63654" spans="68:68" customFormat="1">
      <c r="BP63654" s="90"/>
    </row>
    <row r="63655" spans="68:68" customFormat="1">
      <c r="BP63655" s="90"/>
    </row>
    <row r="63656" spans="68:68" customFormat="1">
      <c r="BP63656" s="90"/>
    </row>
    <row r="63657" spans="68:68" customFormat="1">
      <c r="BP63657" s="90"/>
    </row>
    <row r="63658" spans="68:68" customFormat="1">
      <c r="BP63658" s="90"/>
    </row>
    <row r="63659" spans="68:68" customFormat="1">
      <c r="BP63659" s="90"/>
    </row>
    <row r="63660" spans="68:68" customFormat="1">
      <c r="BP63660" s="90"/>
    </row>
    <row r="63661" spans="68:68" customFormat="1">
      <c r="BP63661" s="90"/>
    </row>
    <row r="63662" spans="68:68" customFormat="1">
      <c r="BP63662" s="90"/>
    </row>
    <row r="63663" spans="68:68" customFormat="1">
      <c r="BP63663" s="90"/>
    </row>
    <row r="63664" spans="68:68" customFormat="1">
      <c r="BP63664" s="90"/>
    </row>
    <row r="63665" spans="68:68" customFormat="1">
      <c r="BP63665" s="90"/>
    </row>
    <row r="63666" spans="68:68" customFormat="1">
      <c r="BP63666" s="90"/>
    </row>
    <row r="63667" spans="68:68" customFormat="1">
      <c r="BP63667" s="90"/>
    </row>
    <row r="63668" spans="68:68" customFormat="1">
      <c r="BP63668" s="90"/>
    </row>
    <row r="63669" spans="68:68" customFormat="1">
      <c r="BP63669" s="90"/>
    </row>
    <row r="63670" spans="68:68" customFormat="1">
      <c r="BP63670" s="90"/>
    </row>
    <row r="63671" spans="68:68" customFormat="1">
      <c r="BP63671" s="90"/>
    </row>
    <row r="63672" spans="68:68" customFormat="1">
      <c r="BP63672" s="90"/>
    </row>
    <row r="63673" spans="68:68" customFormat="1">
      <c r="BP63673" s="90"/>
    </row>
    <row r="63674" spans="68:68" customFormat="1">
      <c r="BP63674" s="90"/>
    </row>
    <row r="63675" spans="68:68" customFormat="1">
      <c r="BP63675" s="90"/>
    </row>
    <row r="63676" spans="68:68" customFormat="1">
      <c r="BP63676" s="90"/>
    </row>
    <row r="63677" spans="68:68" customFormat="1">
      <c r="BP63677" s="90"/>
    </row>
    <row r="63678" spans="68:68" customFormat="1">
      <c r="BP63678" s="90"/>
    </row>
    <row r="63679" spans="68:68" customFormat="1">
      <c r="BP63679" s="90"/>
    </row>
    <row r="63680" spans="68:68" customFormat="1">
      <c r="BP63680" s="90"/>
    </row>
    <row r="63681" spans="68:68" customFormat="1">
      <c r="BP63681" s="90"/>
    </row>
    <row r="63682" spans="68:68" customFormat="1">
      <c r="BP63682" s="90"/>
    </row>
    <row r="63683" spans="68:68" customFormat="1">
      <c r="BP63683" s="90"/>
    </row>
    <row r="63684" spans="68:68" customFormat="1">
      <c r="BP63684" s="90"/>
    </row>
    <row r="63685" spans="68:68" customFormat="1">
      <c r="BP63685" s="90"/>
    </row>
    <row r="63686" spans="68:68" customFormat="1">
      <c r="BP63686" s="90"/>
    </row>
    <row r="63687" spans="68:68" customFormat="1">
      <c r="BP63687" s="90"/>
    </row>
    <row r="63688" spans="68:68" customFormat="1">
      <c r="BP63688" s="90"/>
    </row>
    <row r="63689" spans="68:68" customFormat="1">
      <c r="BP63689" s="90"/>
    </row>
    <row r="63690" spans="68:68" customFormat="1">
      <c r="BP63690" s="90"/>
    </row>
    <row r="63691" spans="68:68" customFormat="1">
      <c r="BP63691" s="90"/>
    </row>
    <row r="63692" spans="68:68" customFormat="1">
      <c r="BP63692" s="90"/>
    </row>
    <row r="63693" spans="68:68" customFormat="1">
      <c r="BP63693" s="90"/>
    </row>
    <row r="63694" spans="68:68" customFormat="1">
      <c r="BP63694" s="90"/>
    </row>
    <row r="63695" spans="68:68" customFormat="1">
      <c r="BP63695" s="90"/>
    </row>
    <row r="63696" spans="68:68" customFormat="1">
      <c r="BP63696" s="90"/>
    </row>
    <row r="63697" spans="68:68" customFormat="1">
      <c r="BP63697" s="90"/>
    </row>
    <row r="63698" spans="68:68" customFormat="1">
      <c r="BP63698" s="90"/>
    </row>
    <row r="63699" spans="68:68" customFormat="1">
      <c r="BP63699" s="90"/>
    </row>
    <row r="63700" spans="68:68" customFormat="1">
      <c r="BP63700" s="90"/>
    </row>
    <row r="63701" spans="68:68" customFormat="1">
      <c r="BP63701" s="90"/>
    </row>
    <row r="63702" spans="68:68" customFormat="1">
      <c r="BP63702" s="90"/>
    </row>
    <row r="63703" spans="68:68" customFormat="1">
      <c r="BP63703" s="90"/>
    </row>
    <row r="63704" spans="68:68" customFormat="1">
      <c r="BP63704" s="90"/>
    </row>
    <row r="63705" spans="68:68" customFormat="1">
      <c r="BP63705" s="90"/>
    </row>
    <row r="63706" spans="68:68" customFormat="1">
      <c r="BP63706" s="90"/>
    </row>
    <row r="63707" spans="68:68" customFormat="1">
      <c r="BP63707" s="90"/>
    </row>
    <row r="63708" spans="68:68" customFormat="1">
      <c r="BP63708" s="90"/>
    </row>
    <row r="63709" spans="68:68" customFormat="1">
      <c r="BP63709" s="90"/>
    </row>
    <row r="63710" spans="68:68" customFormat="1">
      <c r="BP63710" s="90"/>
    </row>
    <row r="63711" spans="68:68" customFormat="1">
      <c r="BP63711" s="90"/>
    </row>
    <row r="63712" spans="68:68" customFormat="1">
      <c r="BP63712" s="90"/>
    </row>
    <row r="63713" spans="68:68" customFormat="1">
      <c r="BP63713" s="90"/>
    </row>
    <row r="63714" spans="68:68" customFormat="1">
      <c r="BP63714" s="90"/>
    </row>
    <row r="63715" spans="68:68" customFormat="1">
      <c r="BP63715" s="90"/>
    </row>
    <row r="63716" spans="68:68" customFormat="1">
      <c r="BP63716" s="90"/>
    </row>
    <row r="63717" spans="68:68" customFormat="1">
      <c r="BP63717" s="90"/>
    </row>
    <row r="63718" spans="68:68" customFormat="1">
      <c r="BP63718" s="90"/>
    </row>
    <row r="63719" spans="68:68" customFormat="1">
      <c r="BP63719" s="90"/>
    </row>
    <row r="63720" spans="68:68" customFormat="1">
      <c r="BP63720" s="90"/>
    </row>
    <row r="63721" spans="68:68" customFormat="1">
      <c r="BP63721" s="90"/>
    </row>
    <row r="63722" spans="68:68" customFormat="1">
      <c r="BP63722" s="90"/>
    </row>
    <row r="63723" spans="68:68" customFormat="1">
      <c r="BP63723" s="90"/>
    </row>
    <row r="63724" spans="68:68" customFormat="1">
      <c r="BP63724" s="90"/>
    </row>
    <row r="63725" spans="68:68" customFormat="1">
      <c r="BP63725" s="90"/>
    </row>
    <row r="63726" spans="68:68" customFormat="1">
      <c r="BP63726" s="90"/>
    </row>
    <row r="63727" spans="68:68" customFormat="1">
      <c r="BP63727" s="90"/>
    </row>
    <row r="63728" spans="68:68" customFormat="1">
      <c r="BP63728" s="90"/>
    </row>
    <row r="63729" spans="68:68" customFormat="1">
      <c r="BP63729" s="90"/>
    </row>
    <row r="63730" spans="68:68" customFormat="1">
      <c r="BP63730" s="90"/>
    </row>
    <row r="63731" spans="68:68" customFormat="1">
      <c r="BP63731" s="90"/>
    </row>
    <row r="63732" spans="68:68" customFormat="1">
      <c r="BP63732" s="90"/>
    </row>
    <row r="63733" spans="68:68" customFormat="1">
      <c r="BP63733" s="90"/>
    </row>
    <row r="63734" spans="68:68" customFormat="1">
      <c r="BP63734" s="90"/>
    </row>
    <row r="63735" spans="68:68" customFormat="1">
      <c r="BP63735" s="90"/>
    </row>
    <row r="63736" spans="68:68" customFormat="1">
      <c r="BP63736" s="90"/>
    </row>
    <row r="63737" spans="68:68" customFormat="1">
      <c r="BP63737" s="90"/>
    </row>
    <row r="63738" spans="68:68" customFormat="1">
      <c r="BP63738" s="90"/>
    </row>
    <row r="63739" spans="68:68" customFormat="1">
      <c r="BP63739" s="90"/>
    </row>
    <row r="63740" spans="68:68" customFormat="1">
      <c r="BP63740" s="90"/>
    </row>
    <row r="63741" spans="68:68" customFormat="1">
      <c r="BP63741" s="90"/>
    </row>
    <row r="63742" spans="68:68" customFormat="1">
      <c r="BP63742" s="90"/>
    </row>
    <row r="63743" spans="68:68" customFormat="1">
      <c r="BP63743" s="90"/>
    </row>
    <row r="63744" spans="68:68" customFormat="1">
      <c r="BP63744" s="90"/>
    </row>
    <row r="63745" spans="68:68" customFormat="1">
      <c r="BP63745" s="90"/>
    </row>
    <row r="63746" spans="68:68" customFormat="1">
      <c r="BP63746" s="90"/>
    </row>
    <row r="63747" spans="68:68" customFormat="1">
      <c r="BP63747" s="90"/>
    </row>
    <row r="63748" spans="68:68" customFormat="1">
      <c r="BP63748" s="90"/>
    </row>
    <row r="63749" spans="68:68" customFormat="1">
      <c r="BP63749" s="90"/>
    </row>
    <row r="63750" spans="68:68" customFormat="1">
      <c r="BP63750" s="90"/>
    </row>
    <row r="63751" spans="68:68" customFormat="1">
      <c r="BP63751" s="90"/>
    </row>
    <row r="63752" spans="68:68" customFormat="1">
      <c r="BP63752" s="90"/>
    </row>
    <row r="63753" spans="68:68" customFormat="1">
      <c r="BP63753" s="90"/>
    </row>
    <row r="63754" spans="68:68" customFormat="1">
      <c r="BP63754" s="90"/>
    </row>
    <row r="63755" spans="68:68" customFormat="1">
      <c r="BP63755" s="90"/>
    </row>
    <row r="63756" spans="68:68" customFormat="1">
      <c r="BP63756" s="90"/>
    </row>
    <row r="63757" spans="68:68" customFormat="1">
      <c r="BP63757" s="90"/>
    </row>
    <row r="63758" spans="68:68" customFormat="1">
      <c r="BP63758" s="90"/>
    </row>
    <row r="63759" spans="68:68" customFormat="1">
      <c r="BP63759" s="90"/>
    </row>
    <row r="63760" spans="68:68" customFormat="1">
      <c r="BP63760" s="90"/>
    </row>
    <row r="63761" spans="68:68" customFormat="1">
      <c r="BP63761" s="90"/>
    </row>
    <row r="63762" spans="68:68" customFormat="1">
      <c r="BP63762" s="90"/>
    </row>
    <row r="63763" spans="68:68" customFormat="1">
      <c r="BP63763" s="90"/>
    </row>
    <row r="63764" spans="68:68" customFormat="1">
      <c r="BP63764" s="90"/>
    </row>
    <row r="63765" spans="68:68" customFormat="1">
      <c r="BP63765" s="90"/>
    </row>
    <row r="63766" spans="68:68" customFormat="1">
      <c r="BP63766" s="90"/>
    </row>
    <row r="63767" spans="68:68" customFormat="1">
      <c r="BP63767" s="90"/>
    </row>
    <row r="63768" spans="68:68" customFormat="1">
      <c r="BP63768" s="90"/>
    </row>
    <row r="63769" spans="68:68" customFormat="1">
      <c r="BP63769" s="90"/>
    </row>
    <row r="63770" spans="68:68" customFormat="1">
      <c r="BP63770" s="90"/>
    </row>
    <row r="63771" spans="68:68" customFormat="1">
      <c r="BP63771" s="90"/>
    </row>
    <row r="63772" spans="68:68" customFormat="1">
      <c r="BP63772" s="90"/>
    </row>
    <row r="63773" spans="68:68" customFormat="1">
      <c r="BP63773" s="90"/>
    </row>
    <row r="63774" spans="68:68" customFormat="1">
      <c r="BP63774" s="90"/>
    </row>
    <row r="63775" spans="68:68" customFormat="1">
      <c r="BP63775" s="90"/>
    </row>
    <row r="63776" spans="68:68" customFormat="1">
      <c r="BP63776" s="90"/>
    </row>
    <row r="63777" spans="68:68" customFormat="1">
      <c r="BP63777" s="90"/>
    </row>
    <row r="63778" spans="68:68" customFormat="1">
      <c r="BP63778" s="90"/>
    </row>
    <row r="63779" spans="68:68" customFormat="1">
      <c r="BP63779" s="90"/>
    </row>
    <row r="63780" spans="68:68" customFormat="1">
      <c r="BP63780" s="90"/>
    </row>
    <row r="63781" spans="68:68" customFormat="1">
      <c r="BP63781" s="90"/>
    </row>
    <row r="63782" spans="68:68" customFormat="1">
      <c r="BP63782" s="90"/>
    </row>
    <row r="63783" spans="68:68" customFormat="1">
      <c r="BP63783" s="90"/>
    </row>
    <row r="63784" spans="68:68" customFormat="1">
      <c r="BP63784" s="90"/>
    </row>
    <row r="63785" spans="68:68" customFormat="1">
      <c r="BP63785" s="90"/>
    </row>
    <row r="63786" spans="68:68" customFormat="1">
      <c r="BP63786" s="90"/>
    </row>
    <row r="63787" spans="68:68" customFormat="1">
      <c r="BP63787" s="90"/>
    </row>
    <row r="63788" spans="68:68" customFormat="1">
      <c r="BP63788" s="90"/>
    </row>
    <row r="63789" spans="68:68" customFormat="1">
      <c r="BP63789" s="90"/>
    </row>
    <row r="63790" spans="68:68" customFormat="1">
      <c r="BP63790" s="90"/>
    </row>
    <row r="63791" spans="68:68" customFormat="1">
      <c r="BP63791" s="90"/>
    </row>
    <row r="63792" spans="68:68" customFormat="1">
      <c r="BP63792" s="90"/>
    </row>
    <row r="63793" spans="68:68" customFormat="1">
      <c r="BP63793" s="90"/>
    </row>
    <row r="63794" spans="68:68" customFormat="1">
      <c r="BP63794" s="90"/>
    </row>
    <row r="63795" spans="68:68" customFormat="1">
      <c r="BP63795" s="90"/>
    </row>
    <row r="63796" spans="68:68" customFormat="1">
      <c r="BP63796" s="90"/>
    </row>
    <row r="63797" spans="68:68" customFormat="1">
      <c r="BP63797" s="90"/>
    </row>
    <row r="63798" spans="68:68" customFormat="1">
      <c r="BP63798" s="90"/>
    </row>
    <row r="63799" spans="68:68" customFormat="1">
      <c r="BP63799" s="90"/>
    </row>
    <row r="63800" spans="68:68" customFormat="1">
      <c r="BP63800" s="90"/>
    </row>
    <row r="63801" spans="68:68" customFormat="1">
      <c r="BP63801" s="90"/>
    </row>
    <row r="63802" spans="68:68" customFormat="1">
      <c r="BP63802" s="90"/>
    </row>
    <row r="63803" spans="68:68" customFormat="1">
      <c r="BP63803" s="90"/>
    </row>
    <row r="63804" spans="68:68" customFormat="1">
      <c r="BP63804" s="90"/>
    </row>
    <row r="63805" spans="68:68" customFormat="1">
      <c r="BP63805" s="90"/>
    </row>
    <row r="63806" spans="68:68" customFormat="1">
      <c r="BP63806" s="90"/>
    </row>
    <row r="63807" spans="68:68" customFormat="1">
      <c r="BP63807" s="90"/>
    </row>
    <row r="63808" spans="68:68" customFormat="1">
      <c r="BP63808" s="90"/>
    </row>
    <row r="63809" spans="68:68" customFormat="1">
      <c r="BP63809" s="90"/>
    </row>
    <row r="63810" spans="68:68" customFormat="1">
      <c r="BP63810" s="90"/>
    </row>
    <row r="63811" spans="68:68" customFormat="1">
      <c r="BP63811" s="90"/>
    </row>
    <row r="63812" spans="68:68" customFormat="1">
      <c r="BP63812" s="90"/>
    </row>
    <row r="63813" spans="68:68" customFormat="1">
      <c r="BP63813" s="90"/>
    </row>
    <row r="63814" spans="68:68" customFormat="1">
      <c r="BP63814" s="90"/>
    </row>
    <row r="63815" spans="68:68" customFormat="1">
      <c r="BP63815" s="90"/>
    </row>
    <row r="63816" spans="68:68" customFormat="1">
      <c r="BP63816" s="90"/>
    </row>
    <row r="63817" spans="68:68" customFormat="1">
      <c r="BP63817" s="90"/>
    </row>
    <row r="63818" spans="68:68" customFormat="1">
      <c r="BP63818" s="90"/>
    </row>
    <row r="63819" spans="68:68" customFormat="1">
      <c r="BP63819" s="90"/>
    </row>
    <row r="63820" spans="68:68" customFormat="1">
      <c r="BP63820" s="90"/>
    </row>
    <row r="63821" spans="68:68" customFormat="1">
      <c r="BP63821" s="90"/>
    </row>
    <row r="63822" spans="68:68" customFormat="1">
      <c r="BP63822" s="90"/>
    </row>
    <row r="63823" spans="68:68" customFormat="1">
      <c r="BP63823" s="90"/>
    </row>
    <row r="63824" spans="68:68" customFormat="1">
      <c r="BP63824" s="90"/>
    </row>
    <row r="63825" spans="68:68" customFormat="1">
      <c r="BP63825" s="90"/>
    </row>
    <row r="63826" spans="68:68" customFormat="1">
      <c r="BP63826" s="90"/>
    </row>
    <row r="63827" spans="68:68" customFormat="1">
      <c r="BP63827" s="90"/>
    </row>
    <row r="63828" spans="68:68" customFormat="1">
      <c r="BP63828" s="90"/>
    </row>
    <row r="63829" spans="68:68" customFormat="1">
      <c r="BP63829" s="90"/>
    </row>
    <row r="63830" spans="68:68" customFormat="1">
      <c r="BP63830" s="90"/>
    </row>
    <row r="63831" spans="68:68" customFormat="1">
      <c r="BP63831" s="90"/>
    </row>
    <row r="63832" spans="68:68" customFormat="1">
      <c r="BP63832" s="90"/>
    </row>
    <row r="63833" spans="68:68" customFormat="1">
      <c r="BP63833" s="90"/>
    </row>
    <row r="63834" spans="68:68" customFormat="1">
      <c r="BP63834" s="90"/>
    </row>
    <row r="63835" spans="68:68" customFormat="1">
      <c r="BP63835" s="90"/>
    </row>
    <row r="63836" spans="68:68" customFormat="1">
      <c r="BP63836" s="90"/>
    </row>
    <row r="63837" spans="68:68" customFormat="1">
      <c r="BP63837" s="90"/>
    </row>
    <row r="63838" spans="68:68" customFormat="1">
      <c r="BP63838" s="90"/>
    </row>
    <row r="63839" spans="68:68" customFormat="1">
      <c r="BP63839" s="90"/>
    </row>
    <row r="63840" spans="68:68" customFormat="1">
      <c r="BP63840" s="90"/>
    </row>
    <row r="63841" spans="68:68" customFormat="1">
      <c r="BP63841" s="90"/>
    </row>
    <row r="63842" spans="68:68" customFormat="1">
      <c r="BP63842" s="90"/>
    </row>
    <row r="63843" spans="68:68" customFormat="1">
      <c r="BP63843" s="90"/>
    </row>
    <row r="63844" spans="68:68" customFormat="1">
      <c r="BP63844" s="90"/>
    </row>
    <row r="63845" spans="68:68" customFormat="1">
      <c r="BP63845" s="90"/>
    </row>
    <row r="63846" spans="68:68" customFormat="1">
      <c r="BP63846" s="90"/>
    </row>
    <row r="63847" spans="68:68" customFormat="1">
      <c r="BP63847" s="90"/>
    </row>
    <row r="63848" spans="68:68" customFormat="1">
      <c r="BP63848" s="90"/>
    </row>
    <row r="63849" spans="68:68" customFormat="1">
      <c r="BP63849" s="90"/>
    </row>
    <row r="63850" spans="68:68" customFormat="1">
      <c r="BP63850" s="90"/>
    </row>
    <row r="63851" spans="68:68" customFormat="1">
      <c r="BP63851" s="90"/>
    </row>
    <row r="63852" spans="68:68" customFormat="1">
      <c r="BP63852" s="90"/>
    </row>
    <row r="63853" spans="68:68" customFormat="1">
      <c r="BP63853" s="90"/>
    </row>
    <row r="63854" spans="68:68" customFormat="1">
      <c r="BP63854" s="90"/>
    </row>
    <row r="63855" spans="68:68" customFormat="1">
      <c r="BP63855" s="90"/>
    </row>
    <row r="63856" spans="68:68" customFormat="1">
      <c r="BP63856" s="90"/>
    </row>
    <row r="63857" spans="68:68" customFormat="1">
      <c r="BP63857" s="90"/>
    </row>
    <row r="63858" spans="68:68" customFormat="1">
      <c r="BP63858" s="90"/>
    </row>
    <row r="63859" spans="68:68" customFormat="1">
      <c r="BP63859" s="90"/>
    </row>
    <row r="63860" spans="68:68" customFormat="1">
      <c r="BP63860" s="90"/>
    </row>
    <row r="63861" spans="68:68" customFormat="1">
      <c r="BP63861" s="90"/>
    </row>
    <row r="63862" spans="68:68" customFormat="1">
      <c r="BP63862" s="90"/>
    </row>
    <row r="63863" spans="68:68" customFormat="1">
      <c r="BP63863" s="90"/>
    </row>
    <row r="63864" spans="68:68" customFormat="1">
      <c r="BP63864" s="90"/>
    </row>
    <row r="63865" spans="68:68" customFormat="1">
      <c r="BP63865" s="90"/>
    </row>
    <row r="63866" spans="68:68" customFormat="1">
      <c r="BP63866" s="90"/>
    </row>
    <row r="63867" spans="68:68" customFormat="1">
      <c r="BP63867" s="90"/>
    </row>
    <row r="63868" spans="68:68" customFormat="1">
      <c r="BP63868" s="90"/>
    </row>
    <row r="63869" spans="68:68" customFormat="1">
      <c r="BP63869" s="90"/>
    </row>
    <row r="63870" spans="68:68" customFormat="1">
      <c r="BP63870" s="90"/>
    </row>
    <row r="63871" spans="68:68" customFormat="1">
      <c r="BP63871" s="90"/>
    </row>
    <row r="63872" spans="68:68" customFormat="1">
      <c r="BP63872" s="90"/>
    </row>
    <row r="63873" spans="68:68" customFormat="1">
      <c r="BP63873" s="90"/>
    </row>
    <row r="63874" spans="68:68" customFormat="1">
      <c r="BP63874" s="90"/>
    </row>
    <row r="63875" spans="68:68" customFormat="1">
      <c r="BP63875" s="90"/>
    </row>
    <row r="63876" spans="68:68" customFormat="1">
      <c r="BP63876" s="90"/>
    </row>
    <row r="63877" spans="68:68" customFormat="1">
      <c r="BP63877" s="90"/>
    </row>
    <row r="63878" spans="68:68" customFormat="1">
      <c r="BP63878" s="90"/>
    </row>
    <row r="63879" spans="68:68" customFormat="1">
      <c r="BP63879" s="90"/>
    </row>
    <row r="63880" spans="68:68" customFormat="1">
      <c r="BP63880" s="90"/>
    </row>
    <row r="63881" spans="68:68" customFormat="1">
      <c r="BP63881" s="90"/>
    </row>
    <row r="63882" spans="68:68" customFormat="1">
      <c r="BP63882" s="90"/>
    </row>
    <row r="63883" spans="68:68" customFormat="1">
      <c r="BP63883" s="90"/>
    </row>
    <row r="63884" spans="68:68" customFormat="1">
      <c r="BP63884" s="90"/>
    </row>
    <row r="63885" spans="68:68" customFormat="1">
      <c r="BP63885" s="90"/>
    </row>
    <row r="63886" spans="68:68" customFormat="1">
      <c r="BP63886" s="90"/>
    </row>
    <row r="63887" spans="68:68" customFormat="1">
      <c r="BP63887" s="90"/>
    </row>
    <row r="63888" spans="68:68" customFormat="1">
      <c r="BP63888" s="90"/>
    </row>
    <row r="63889" spans="68:68" customFormat="1">
      <c r="BP63889" s="90"/>
    </row>
    <row r="63890" spans="68:68" customFormat="1">
      <c r="BP63890" s="90"/>
    </row>
    <row r="63891" spans="68:68" customFormat="1">
      <c r="BP63891" s="90"/>
    </row>
    <row r="63892" spans="68:68" customFormat="1">
      <c r="BP63892" s="90"/>
    </row>
    <row r="63893" spans="68:68" customFormat="1">
      <c r="BP63893" s="90"/>
    </row>
    <row r="63894" spans="68:68" customFormat="1">
      <c r="BP63894" s="90"/>
    </row>
    <row r="63895" spans="68:68" customFormat="1">
      <c r="BP63895" s="90"/>
    </row>
    <row r="63896" spans="68:68" customFormat="1">
      <c r="BP63896" s="90"/>
    </row>
    <row r="63897" spans="68:68" customFormat="1">
      <c r="BP63897" s="90"/>
    </row>
    <row r="63898" spans="68:68" customFormat="1">
      <c r="BP63898" s="90"/>
    </row>
    <row r="63899" spans="68:68" customFormat="1">
      <c r="BP63899" s="90"/>
    </row>
    <row r="63900" spans="68:68" customFormat="1">
      <c r="BP63900" s="90"/>
    </row>
    <row r="63901" spans="68:68" customFormat="1">
      <c r="BP63901" s="90"/>
    </row>
    <row r="63902" spans="68:68" customFormat="1">
      <c r="BP63902" s="90"/>
    </row>
    <row r="63903" spans="68:68" customFormat="1">
      <c r="BP63903" s="90"/>
    </row>
    <row r="63904" spans="68:68" customFormat="1">
      <c r="BP63904" s="90"/>
    </row>
    <row r="63905" spans="68:68" customFormat="1">
      <c r="BP63905" s="90"/>
    </row>
    <row r="63906" spans="68:68" customFormat="1">
      <c r="BP63906" s="90"/>
    </row>
    <row r="63907" spans="68:68" customFormat="1">
      <c r="BP63907" s="90"/>
    </row>
    <row r="63908" spans="68:68" customFormat="1">
      <c r="BP63908" s="90"/>
    </row>
    <row r="63909" spans="68:68" customFormat="1">
      <c r="BP63909" s="90"/>
    </row>
    <row r="63910" spans="68:68" customFormat="1">
      <c r="BP63910" s="90"/>
    </row>
    <row r="63911" spans="68:68" customFormat="1">
      <c r="BP63911" s="90"/>
    </row>
    <row r="63912" spans="68:68" customFormat="1">
      <c r="BP63912" s="90"/>
    </row>
    <row r="63913" spans="68:68" customFormat="1">
      <c r="BP63913" s="90"/>
    </row>
    <row r="63914" spans="68:68" customFormat="1">
      <c r="BP63914" s="90"/>
    </row>
    <row r="63915" spans="68:68" customFormat="1">
      <c r="BP63915" s="90"/>
    </row>
    <row r="63916" spans="68:68" customFormat="1">
      <c r="BP63916" s="90"/>
    </row>
    <row r="63917" spans="68:68" customFormat="1">
      <c r="BP63917" s="90"/>
    </row>
    <row r="63918" spans="68:68" customFormat="1">
      <c r="BP63918" s="90"/>
    </row>
    <row r="63919" spans="68:68" customFormat="1">
      <c r="BP63919" s="90"/>
    </row>
    <row r="63920" spans="68:68" customFormat="1">
      <c r="BP63920" s="90"/>
    </row>
    <row r="63921" spans="68:68" customFormat="1">
      <c r="BP63921" s="90"/>
    </row>
    <row r="63922" spans="68:68" customFormat="1">
      <c r="BP63922" s="90"/>
    </row>
    <row r="63923" spans="68:68" customFormat="1">
      <c r="BP63923" s="90"/>
    </row>
    <row r="63924" spans="68:68" customFormat="1">
      <c r="BP63924" s="90"/>
    </row>
    <row r="63925" spans="68:68" customFormat="1">
      <c r="BP63925" s="90"/>
    </row>
    <row r="63926" spans="68:68" customFormat="1">
      <c r="BP63926" s="90"/>
    </row>
    <row r="63927" spans="68:68" customFormat="1">
      <c r="BP63927" s="90"/>
    </row>
    <row r="63928" spans="68:68" customFormat="1">
      <c r="BP63928" s="90"/>
    </row>
    <row r="63929" spans="68:68" customFormat="1">
      <c r="BP63929" s="90"/>
    </row>
    <row r="63930" spans="68:68" customFormat="1">
      <c r="BP63930" s="90"/>
    </row>
    <row r="63931" spans="68:68" customFormat="1">
      <c r="BP63931" s="90"/>
    </row>
    <row r="63932" spans="68:68" customFormat="1">
      <c r="BP63932" s="90"/>
    </row>
    <row r="63933" spans="68:68" customFormat="1">
      <c r="BP63933" s="90"/>
    </row>
    <row r="63934" spans="68:68" customFormat="1">
      <c r="BP63934" s="90"/>
    </row>
    <row r="63935" spans="68:68" customFormat="1">
      <c r="BP63935" s="90"/>
    </row>
    <row r="63936" spans="68:68" customFormat="1">
      <c r="BP63936" s="90"/>
    </row>
    <row r="63937" spans="68:68" customFormat="1">
      <c r="BP63937" s="90"/>
    </row>
    <row r="63938" spans="68:68" customFormat="1">
      <c r="BP63938" s="90"/>
    </row>
    <row r="63939" spans="68:68" customFormat="1">
      <c r="BP63939" s="90"/>
    </row>
    <row r="63940" spans="68:68" customFormat="1">
      <c r="BP63940" s="90"/>
    </row>
    <row r="63941" spans="68:68" customFormat="1">
      <c r="BP63941" s="90"/>
    </row>
    <row r="63942" spans="68:68" customFormat="1">
      <c r="BP63942" s="90"/>
    </row>
    <row r="63943" spans="68:68" customFormat="1">
      <c r="BP63943" s="90"/>
    </row>
    <row r="63944" spans="68:68" customFormat="1">
      <c r="BP63944" s="90"/>
    </row>
    <row r="63945" spans="68:68" customFormat="1">
      <c r="BP63945" s="90"/>
    </row>
    <row r="63946" spans="68:68" customFormat="1">
      <c r="BP63946" s="90"/>
    </row>
    <row r="63947" spans="68:68" customFormat="1">
      <c r="BP63947" s="90"/>
    </row>
    <row r="63948" spans="68:68" customFormat="1">
      <c r="BP63948" s="90"/>
    </row>
    <row r="63949" spans="68:68" customFormat="1">
      <c r="BP63949" s="90"/>
    </row>
    <row r="63950" spans="68:68" customFormat="1">
      <c r="BP63950" s="90"/>
    </row>
    <row r="63951" spans="68:68" customFormat="1">
      <c r="BP63951" s="90"/>
    </row>
    <row r="63952" spans="68:68" customFormat="1">
      <c r="BP63952" s="90"/>
    </row>
    <row r="63953" spans="68:68" customFormat="1">
      <c r="BP63953" s="90"/>
    </row>
    <row r="63954" spans="68:68" customFormat="1">
      <c r="BP63954" s="90"/>
    </row>
    <row r="63955" spans="68:68" customFormat="1">
      <c r="BP63955" s="90"/>
    </row>
    <row r="63956" spans="68:68" customFormat="1">
      <c r="BP63956" s="90"/>
    </row>
    <row r="63957" spans="68:68" customFormat="1">
      <c r="BP63957" s="90"/>
    </row>
    <row r="63958" spans="68:68" customFormat="1">
      <c r="BP63958" s="90"/>
    </row>
    <row r="63959" spans="68:68" customFormat="1">
      <c r="BP63959" s="90"/>
    </row>
    <row r="63960" spans="68:68" customFormat="1">
      <c r="BP63960" s="90"/>
    </row>
    <row r="63961" spans="68:68" customFormat="1">
      <c r="BP63961" s="90"/>
    </row>
    <row r="63962" spans="68:68" customFormat="1">
      <c r="BP63962" s="90"/>
    </row>
    <row r="63963" spans="68:68" customFormat="1">
      <c r="BP63963" s="90"/>
    </row>
    <row r="63964" spans="68:68" customFormat="1">
      <c r="BP63964" s="90"/>
    </row>
    <row r="63965" spans="68:68" customFormat="1">
      <c r="BP63965" s="90"/>
    </row>
    <row r="63966" spans="68:68" customFormat="1">
      <c r="BP63966" s="90"/>
    </row>
    <row r="63967" spans="68:68" customFormat="1">
      <c r="BP63967" s="90"/>
    </row>
    <row r="63968" spans="68:68" customFormat="1">
      <c r="BP63968" s="90"/>
    </row>
    <row r="63969" spans="68:68" customFormat="1">
      <c r="BP63969" s="90"/>
    </row>
    <row r="63970" spans="68:68" customFormat="1">
      <c r="BP63970" s="90"/>
    </row>
    <row r="63971" spans="68:68" customFormat="1">
      <c r="BP63971" s="90"/>
    </row>
    <row r="63972" spans="68:68" customFormat="1">
      <c r="BP63972" s="90"/>
    </row>
    <row r="63973" spans="68:68" customFormat="1">
      <c r="BP63973" s="90"/>
    </row>
    <row r="63974" spans="68:68" customFormat="1">
      <c r="BP63974" s="90"/>
    </row>
    <row r="63975" spans="68:68" customFormat="1">
      <c r="BP63975" s="90"/>
    </row>
    <row r="63976" spans="68:68" customFormat="1">
      <c r="BP63976" s="90"/>
    </row>
    <row r="63977" spans="68:68" customFormat="1">
      <c r="BP63977" s="90"/>
    </row>
    <row r="63978" spans="68:68" customFormat="1">
      <c r="BP63978" s="90"/>
    </row>
    <row r="63979" spans="68:68" customFormat="1">
      <c r="BP63979" s="90"/>
    </row>
    <row r="63980" spans="68:68" customFormat="1">
      <c r="BP63980" s="90"/>
    </row>
    <row r="63981" spans="68:68" customFormat="1">
      <c r="BP63981" s="90"/>
    </row>
    <row r="63982" spans="68:68" customFormat="1">
      <c r="BP63982" s="90"/>
    </row>
    <row r="63983" spans="68:68" customFormat="1">
      <c r="BP63983" s="90"/>
    </row>
    <row r="63984" spans="68:68" customFormat="1">
      <c r="BP63984" s="90"/>
    </row>
    <row r="63985" spans="68:68" customFormat="1">
      <c r="BP63985" s="90"/>
    </row>
    <row r="63986" spans="68:68" customFormat="1">
      <c r="BP63986" s="90"/>
    </row>
    <row r="63987" spans="68:68" customFormat="1">
      <c r="BP63987" s="90"/>
    </row>
    <row r="63988" spans="68:68" customFormat="1">
      <c r="BP63988" s="90"/>
    </row>
    <row r="63989" spans="68:68" customFormat="1">
      <c r="BP63989" s="90"/>
    </row>
    <row r="63990" spans="68:68" customFormat="1">
      <c r="BP63990" s="90"/>
    </row>
    <row r="63991" spans="68:68" customFormat="1">
      <c r="BP63991" s="90"/>
    </row>
    <row r="63992" spans="68:68" customFormat="1">
      <c r="BP63992" s="90"/>
    </row>
    <row r="63993" spans="68:68" customFormat="1">
      <c r="BP63993" s="90"/>
    </row>
    <row r="63994" spans="68:68" customFormat="1">
      <c r="BP63994" s="90"/>
    </row>
    <row r="63995" spans="68:68" customFormat="1">
      <c r="BP63995" s="90"/>
    </row>
    <row r="63996" spans="68:68" customFormat="1">
      <c r="BP63996" s="90"/>
    </row>
    <row r="63997" spans="68:68" customFormat="1">
      <c r="BP63997" s="90"/>
    </row>
    <row r="63998" spans="68:68" customFormat="1">
      <c r="BP63998" s="90"/>
    </row>
    <row r="63999" spans="68:68" customFormat="1">
      <c r="BP63999" s="90"/>
    </row>
    <row r="64000" spans="68:68" customFormat="1">
      <c r="BP64000" s="90"/>
    </row>
    <row r="64001" spans="68:68" customFormat="1">
      <c r="BP64001" s="90"/>
    </row>
    <row r="64002" spans="68:68" customFormat="1">
      <c r="BP64002" s="90"/>
    </row>
    <row r="64003" spans="68:68" customFormat="1">
      <c r="BP64003" s="90"/>
    </row>
    <row r="64004" spans="68:68" customFormat="1">
      <c r="BP64004" s="90"/>
    </row>
    <row r="64005" spans="68:68" customFormat="1">
      <c r="BP64005" s="90"/>
    </row>
    <row r="64006" spans="68:68" customFormat="1">
      <c r="BP64006" s="90"/>
    </row>
    <row r="64007" spans="68:68" customFormat="1">
      <c r="BP64007" s="90"/>
    </row>
    <row r="64008" spans="68:68" customFormat="1">
      <c r="BP64008" s="90"/>
    </row>
    <row r="64009" spans="68:68" customFormat="1">
      <c r="BP64009" s="90"/>
    </row>
    <row r="64010" spans="68:68" customFormat="1">
      <c r="BP64010" s="90"/>
    </row>
    <row r="64011" spans="68:68" customFormat="1">
      <c r="BP64011" s="90"/>
    </row>
    <row r="64012" spans="68:68" customFormat="1">
      <c r="BP64012" s="90"/>
    </row>
    <row r="64013" spans="68:68" customFormat="1">
      <c r="BP64013" s="90"/>
    </row>
    <row r="64014" spans="68:68" customFormat="1">
      <c r="BP64014" s="90"/>
    </row>
    <row r="64015" spans="68:68" customFormat="1">
      <c r="BP64015" s="90"/>
    </row>
    <row r="64016" spans="68:68" customFormat="1">
      <c r="BP64016" s="90"/>
    </row>
    <row r="64017" spans="68:68" customFormat="1">
      <c r="BP64017" s="90"/>
    </row>
    <row r="64018" spans="68:68" customFormat="1">
      <c r="BP64018" s="90"/>
    </row>
    <row r="64019" spans="68:68" customFormat="1">
      <c r="BP64019" s="90"/>
    </row>
    <row r="64020" spans="68:68" customFormat="1">
      <c r="BP64020" s="90"/>
    </row>
    <row r="64021" spans="68:68" customFormat="1">
      <c r="BP64021" s="90"/>
    </row>
    <row r="64022" spans="68:68" customFormat="1">
      <c r="BP64022" s="90"/>
    </row>
    <row r="64023" spans="68:68" customFormat="1">
      <c r="BP64023" s="90"/>
    </row>
    <row r="64024" spans="68:68" customFormat="1">
      <c r="BP64024" s="90"/>
    </row>
    <row r="64025" spans="68:68" customFormat="1">
      <c r="BP64025" s="90"/>
    </row>
    <row r="64026" spans="68:68" customFormat="1">
      <c r="BP64026" s="90"/>
    </row>
    <row r="64027" spans="68:68" customFormat="1">
      <c r="BP64027" s="90"/>
    </row>
    <row r="64028" spans="68:68" customFormat="1">
      <c r="BP64028" s="90"/>
    </row>
    <row r="64029" spans="68:68" customFormat="1">
      <c r="BP64029" s="90"/>
    </row>
    <row r="64030" spans="68:68" customFormat="1">
      <c r="BP64030" s="90"/>
    </row>
    <row r="64031" spans="68:68" customFormat="1">
      <c r="BP64031" s="90"/>
    </row>
    <row r="64032" spans="68:68" customFormat="1">
      <c r="BP64032" s="90"/>
    </row>
    <row r="64033" spans="68:68" customFormat="1">
      <c r="BP64033" s="90"/>
    </row>
    <row r="64034" spans="68:68" customFormat="1">
      <c r="BP64034" s="90"/>
    </row>
    <row r="64035" spans="68:68" customFormat="1">
      <c r="BP64035" s="90"/>
    </row>
    <row r="64036" spans="68:68" customFormat="1">
      <c r="BP64036" s="90"/>
    </row>
    <row r="64037" spans="68:68" customFormat="1">
      <c r="BP64037" s="90"/>
    </row>
    <row r="64038" spans="68:68" customFormat="1">
      <c r="BP64038" s="90"/>
    </row>
    <row r="64039" spans="68:68" customFormat="1">
      <c r="BP64039" s="90"/>
    </row>
    <row r="64040" spans="68:68" customFormat="1">
      <c r="BP64040" s="90"/>
    </row>
    <row r="64041" spans="68:68" customFormat="1">
      <c r="BP64041" s="90"/>
    </row>
    <row r="64042" spans="68:68" customFormat="1">
      <c r="BP64042" s="90"/>
    </row>
    <row r="64043" spans="68:68" customFormat="1">
      <c r="BP64043" s="90"/>
    </row>
    <row r="64044" spans="68:68" customFormat="1">
      <c r="BP64044" s="90"/>
    </row>
    <row r="64045" spans="68:68" customFormat="1">
      <c r="BP64045" s="90"/>
    </row>
    <row r="64046" spans="68:68" customFormat="1">
      <c r="BP64046" s="90"/>
    </row>
    <row r="64047" spans="68:68" customFormat="1">
      <c r="BP64047" s="90"/>
    </row>
    <row r="64048" spans="68:68" customFormat="1">
      <c r="BP64048" s="90"/>
    </row>
    <row r="64049" spans="68:68" customFormat="1">
      <c r="BP64049" s="90"/>
    </row>
    <row r="64050" spans="68:68" customFormat="1">
      <c r="BP64050" s="90"/>
    </row>
    <row r="64051" spans="68:68" customFormat="1">
      <c r="BP64051" s="90"/>
    </row>
    <row r="64052" spans="68:68" customFormat="1">
      <c r="BP64052" s="90"/>
    </row>
    <row r="64053" spans="68:68" customFormat="1">
      <c r="BP64053" s="90"/>
    </row>
    <row r="64054" spans="68:68" customFormat="1">
      <c r="BP64054" s="90"/>
    </row>
    <row r="64055" spans="68:68" customFormat="1">
      <c r="BP64055" s="90"/>
    </row>
    <row r="64056" spans="68:68" customFormat="1">
      <c r="BP64056" s="90"/>
    </row>
    <row r="64057" spans="68:68" customFormat="1">
      <c r="BP64057" s="90"/>
    </row>
    <row r="64058" spans="68:68" customFormat="1">
      <c r="BP64058" s="90"/>
    </row>
    <row r="64059" spans="68:68" customFormat="1">
      <c r="BP64059" s="90"/>
    </row>
    <row r="64060" spans="68:68" customFormat="1">
      <c r="BP64060" s="90"/>
    </row>
    <row r="64061" spans="68:68" customFormat="1">
      <c r="BP64061" s="90"/>
    </row>
    <row r="64062" spans="68:68" customFormat="1">
      <c r="BP64062" s="90"/>
    </row>
    <row r="64063" spans="68:68" customFormat="1">
      <c r="BP64063" s="90"/>
    </row>
    <row r="64064" spans="68:68" customFormat="1">
      <c r="BP64064" s="90"/>
    </row>
    <row r="64065" spans="68:68" customFormat="1">
      <c r="BP64065" s="90"/>
    </row>
    <row r="64066" spans="68:68" customFormat="1">
      <c r="BP64066" s="90"/>
    </row>
    <row r="64067" spans="68:68" customFormat="1">
      <c r="BP64067" s="90"/>
    </row>
    <row r="64068" spans="68:68" customFormat="1">
      <c r="BP64068" s="90"/>
    </row>
    <row r="64069" spans="68:68" customFormat="1">
      <c r="BP64069" s="90"/>
    </row>
    <row r="64070" spans="68:68" customFormat="1">
      <c r="BP64070" s="90"/>
    </row>
    <row r="64071" spans="68:68" customFormat="1">
      <c r="BP64071" s="90"/>
    </row>
    <row r="64072" spans="68:68" customFormat="1">
      <c r="BP64072" s="90"/>
    </row>
    <row r="64073" spans="68:68" customFormat="1">
      <c r="BP64073" s="90"/>
    </row>
    <row r="64074" spans="68:68" customFormat="1">
      <c r="BP64074" s="90"/>
    </row>
    <row r="64075" spans="68:68" customFormat="1">
      <c r="BP64075" s="90"/>
    </row>
    <row r="64076" spans="68:68" customFormat="1">
      <c r="BP64076" s="90"/>
    </row>
    <row r="64077" spans="68:68" customFormat="1">
      <c r="BP64077" s="90"/>
    </row>
    <row r="64078" spans="68:68" customFormat="1">
      <c r="BP64078" s="90"/>
    </row>
    <row r="64079" spans="68:68" customFormat="1">
      <c r="BP64079" s="90"/>
    </row>
    <row r="64080" spans="68:68" customFormat="1">
      <c r="BP64080" s="90"/>
    </row>
    <row r="64081" spans="68:68" customFormat="1">
      <c r="BP64081" s="90"/>
    </row>
    <row r="64082" spans="68:68" customFormat="1">
      <c r="BP64082" s="90"/>
    </row>
    <row r="64083" spans="68:68" customFormat="1">
      <c r="BP64083" s="90"/>
    </row>
    <row r="64084" spans="68:68" customFormat="1">
      <c r="BP64084" s="90"/>
    </row>
    <row r="64085" spans="68:68" customFormat="1">
      <c r="BP64085" s="90"/>
    </row>
    <row r="64086" spans="68:68" customFormat="1">
      <c r="BP64086" s="90"/>
    </row>
    <row r="64087" spans="68:68" customFormat="1">
      <c r="BP64087" s="90"/>
    </row>
    <row r="64088" spans="68:68" customFormat="1">
      <c r="BP64088" s="90"/>
    </row>
    <row r="64089" spans="68:68" customFormat="1">
      <c r="BP64089" s="90"/>
    </row>
    <row r="64090" spans="68:68" customFormat="1">
      <c r="BP64090" s="90"/>
    </row>
    <row r="64091" spans="68:68" customFormat="1">
      <c r="BP64091" s="90"/>
    </row>
    <row r="64092" spans="68:68" customFormat="1">
      <c r="BP64092" s="90"/>
    </row>
    <row r="64093" spans="68:68" customFormat="1">
      <c r="BP64093" s="90"/>
    </row>
    <row r="64094" spans="68:68" customFormat="1">
      <c r="BP64094" s="90"/>
    </row>
    <row r="64095" spans="68:68" customFormat="1">
      <c r="BP64095" s="90"/>
    </row>
    <row r="64096" spans="68:68" customFormat="1">
      <c r="BP64096" s="90"/>
    </row>
    <row r="64097" spans="68:68" customFormat="1">
      <c r="BP64097" s="90"/>
    </row>
    <row r="64098" spans="68:68" customFormat="1">
      <c r="BP64098" s="90"/>
    </row>
    <row r="64099" spans="68:68" customFormat="1">
      <c r="BP64099" s="90"/>
    </row>
    <row r="64100" spans="68:68" customFormat="1">
      <c r="BP64100" s="90"/>
    </row>
    <row r="64101" spans="68:68" customFormat="1">
      <c r="BP64101" s="90"/>
    </row>
    <row r="64102" spans="68:68" customFormat="1">
      <c r="BP64102" s="90"/>
    </row>
    <row r="64103" spans="68:68" customFormat="1">
      <c r="BP64103" s="90"/>
    </row>
    <row r="64104" spans="68:68" customFormat="1">
      <c r="BP64104" s="90"/>
    </row>
    <row r="64105" spans="68:68" customFormat="1">
      <c r="BP64105" s="90"/>
    </row>
    <row r="64106" spans="68:68" customFormat="1">
      <c r="BP64106" s="90"/>
    </row>
    <row r="64107" spans="68:68" customFormat="1">
      <c r="BP64107" s="90"/>
    </row>
    <row r="64108" spans="68:68" customFormat="1">
      <c r="BP64108" s="90"/>
    </row>
    <row r="64109" spans="68:68" customFormat="1">
      <c r="BP64109" s="90"/>
    </row>
    <row r="64110" spans="68:68" customFormat="1">
      <c r="BP64110" s="90"/>
    </row>
    <row r="64111" spans="68:68" customFormat="1">
      <c r="BP64111" s="90"/>
    </row>
    <row r="64112" spans="68:68" customFormat="1">
      <c r="BP64112" s="90"/>
    </row>
    <row r="64113" spans="68:68" customFormat="1">
      <c r="BP64113" s="90"/>
    </row>
    <row r="64114" spans="68:68" customFormat="1">
      <c r="BP64114" s="90"/>
    </row>
    <row r="64115" spans="68:68" customFormat="1">
      <c r="BP64115" s="90"/>
    </row>
    <row r="64116" spans="68:68" customFormat="1">
      <c r="BP64116" s="90"/>
    </row>
    <row r="64117" spans="68:68" customFormat="1">
      <c r="BP64117" s="90"/>
    </row>
    <row r="64118" spans="68:68" customFormat="1">
      <c r="BP64118" s="90"/>
    </row>
    <row r="64119" spans="68:68" customFormat="1">
      <c r="BP64119" s="90"/>
    </row>
    <row r="64120" spans="68:68" customFormat="1">
      <c r="BP64120" s="90"/>
    </row>
    <row r="64121" spans="68:68" customFormat="1">
      <c r="BP64121" s="90"/>
    </row>
    <row r="64122" spans="68:68" customFormat="1">
      <c r="BP64122" s="90"/>
    </row>
    <row r="64123" spans="68:68" customFormat="1">
      <c r="BP64123" s="90"/>
    </row>
    <row r="64124" spans="68:68" customFormat="1">
      <c r="BP64124" s="90"/>
    </row>
    <row r="64125" spans="68:68" customFormat="1">
      <c r="BP64125" s="90"/>
    </row>
    <row r="64126" spans="68:68" customFormat="1">
      <c r="BP64126" s="90"/>
    </row>
    <row r="64127" spans="68:68" customFormat="1">
      <c r="BP64127" s="90"/>
    </row>
    <row r="64128" spans="68:68" customFormat="1">
      <c r="BP64128" s="90"/>
    </row>
    <row r="64129" spans="68:68" customFormat="1">
      <c r="BP64129" s="90"/>
    </row>
    <row r="64130" spans="68:68" customFormat="1">
      <c r="BP64130" s="90"/>
    </row>
    <row r="64131" spans="68:68" customFormat="1">
      <c r="BP64131" s="90"/>
    </row>
    <row r="64132" spans="68:68" customFormat="1">
      <c r="BP64132" s="90"/>
    </row>
    <row r="64133" spans="68:68" customFormat="1">
      <c r="BP64133" s="90"/>
    </row>
    <row r="64134" spans="68:68" customFormat="1">
      <c r="BP64134" s="90"/>
    </row>
    <row r="64135" spans="68:68" customFormat="1">
      <c r="BP64135" s="90"/>
    </row>
    <row r="64136" spans="68:68" customFormat="1">
      <c r="BP64136" s="90"/>
    </row>
    <row r="64137" spans="68:68" customFormat="1">
      <c r="BP64137" s="90"/>
    </row>
    <row r="64138" spans="68:68" customFormat="1">
      <c r="BP64138" s="90"/>
    </row>
    <row r="64139" spans="68:68" customFormat="1">
      <c r="BP64139" s="90"/>
    </row>
    <row r="64140" spans="68:68" customFormat="1">
      <c r="BP64140" s="90"/>
    </row>
    <row r="64141" spans="68:68" customFormat="1">
      <c r="BP64141" s="90"/>
    </row>
    <row r="64142" spans="68:68" customFormat="1">
      <c r="BP64142" s="90"/>
    </row>
    <row r="64143" spans="68:68" customFormat="1">
      <c r="BP64143" s="90"/>
    </row>
    <row r="64144" spans="68:68" customFormat="1">
      <c r="BP64144" s="90"/>
    </row>
    <row r="64145" spans="68:68" customFormat="1">
      <c r="BP64145" s="90"/>
    </row>
    <row r="64146" spans="68:68" customFormat="1">
      <c r="BP64146" s="90"/>
    </row>
    <row r="64147" spans="68:68" customFormat="1">
      <c r="BP64147" s="90"/>
    </row>
    <row r="64148" spans="68:68" customFormat="1">
      <c r="BP64148" s="90"/>
    </row>
    <row r="64149" spans="68:68" customFormat="1">
      <c r="BP64149" s="90"/>
    </row>
    <row r="64150" spans="68:68" customFormat="1">
      <c r="BP64150" s="90"/>
    </row>
    <row r="64151" spans="68:68" customFormat="1">
      <c r="BP64151" s="90"/>
    </row>
    <row r="64152" spans="68:68" customFormat="1">
      <c r="BP64152" s="90"/>
    </row>
    <row r="64153" spans="68:68" customFormat="1">
      <c r="BP64153" s="90"/>
    </row>
    <row r="64154" spans="68:68" customFormat="1">
      <c r="BP64154" s="90"/>
    </row>
    <row r="64155" spans="68:68" customFormat="1">
      <c r="BP64155" s="90"/>
    </row>
    <row r="64156" spans="68:68" customFormat="1">
      <c r="BP64156" s="90"/>
    </row>
    <row r="64157" spans="68:68" customFormat="1">
      <c r="BP64157" s="90"/>
    </row>
    <row r="64158" spans="68:68" customFormat="1">
      <c r="BP64158" s="90"/>
    </row>
    <row r="64159" spans="68:68" customFormat="1">
      <c r="BP64159" s="90"/>
    </row>
    <row r="64160" spans="68:68" customFormat="1">
      <c r="BP64160" s="90"/>
    </row>
    <row r="64161" spans="68:68" customFormat="1">
      <c r="BP64161" s="90"/>
    </row>
    <row r="64162" spans="68:68" customFormat="1">
      <c r="BP64162" s="90"/>
    </row>
    <row r="64163" spans="68:68" customFormat="1">
      <c r="BP64163" s="90"/>
    </row>
    <row r="64164" spans="68:68" customFormat="1">
      <c r="BP64164" s="90"/>
    </row>
    <row r="64165" spans="68:68" customFormat="1">
      <c r="BP64165" s="90"/>
    </row>
    <row r="64166" spans="68:68" customFormat="1">
      <c r="BP64166" s="90"/>
    </row>
    <row r="64167" spans="68:68" customFormat="1">
      <c r="BP64167" s="90"/>
    </row>
    <row r="64168" spans="68:68" customFormat="1">
      <c r="BP64168" s="90"/>
    </row>
    <row r="64169" spans="68:68" customFormat="1">
      <c r="BP64169" s="90"/>
    </row>
    <row r="64170" spans="68:68" customFormat="1">
      <c r="BP64170" s="90"/>
    </row>
    <row r="64171" spans="68:68" customFormat="1">
      <c r="BP64171" s="90"/>
    </row>
    <row r="64172" spans="68:68" customFormat="1">
      <c r="BP64172" s="90"/>
    </row>
    <row r="64173" spans="68:68" customFormat="1">
      <c r="BP64173" s="90"/>
    </row>
    <row r="64174" spans="68:68" customFormat="1">
      <c r="BP64174" s="90"/>
    </row>
    <row r="64175" spans="68:68" customFormat="1">
      <c r="BP64175" s="90"/>
    </row>
    <row r="64176" spans="68:68" customFormat="1">
      <c r="BP64176" s="90"/>
    </row>
    <row r="64177" spans="68:68" customFormat="1">
      <c r="BP64177" s="90"/>
    </row>
    <row r="64178" spans="68:68" customFormat="1">
      <c r="BP64178" s="90"/>
    </row>
    <row r="64179" spans="68:68" customFormat="1">
      <c r="BP64179" s="90"/>
    </row>
    <row r="64180" spans="68:68" customFormat="1">
      <c r="BP64180" s="90"/>
    </row>
    <row r="64181" spans="68:68" customFormat="1">
      <c r="BP64181" s="90"/>
    </row>
    <row r="64182" spans="68:68" customFormat="1">
      <c r="BP64182" s="90"/>
    </row>
    <row r="64183" spans="68:68" customFormat="1">
      <c r="BP64183" s="90"/>
    </row>
    <row r="64184" spans="68:68" customFormat="1">
      <c r="BP64184" s="90"/>
    </row>
    <row r="64185" spans="68:68" customFormat="1">
      <c r="BP64185" s="90"/>
    </row>
    <row r="64186" spans="68:68" customFormat="1">
      <c r="BP64186" s="90"/>
    </row>
    <row r="64187" spans="68:68" customFormat="1">
      <c r="BP64187" s="90"/>
    </row>
    <row r="64188" spans="68:68" customFormat="1">
      <c r="BP64188" s="90"/>
    </row>
    <row r="64189" spans="68:68" customFormat="1">
      <c r="BP64189" s="90"/>
    </row>
    <row r="64190" spans="68:68" customFormat="1">
      <c r="BP64190" s="90"/>
    </row>
    <row r="64191" spans="68:68" customFormat="1">
      <c r="BP64191" s="90"/>
    </row>
    <row r="64192" spans="68:68" customFormat="1">
      <c r="BP64192" s="90"/>
    </row>
    <row r="64193" spans="68:68" customFormat="1">
      <c r="BP64193" s="90"/>
    </row>
    <row r="64194" spans="68:68" customFormat="1">
      <c r="BP64194" s="90"/>
    </row>
    <row r="64195" spans="68:68" customFormat="1">
      <c r="BP64195" s="90"/>
    </row>
    <row r="64196" spans="68:68" customFormat="1">
      <c r="BP64196" s="90"/>
    </row>
    <row r="64197" spans="68:68" customFormat="1">
      <c r="BP64197" s="90"/>
    </row>
    <row r="64198" spans="68:68" customFormat="1">
      <c r="BP64198" s="90"/>
    </row>
    <row r="64199" spans="68:68" customFormat="1">
      <c r="BP64199" s="90"/>
    </row>
    <row r="64200" spans="68:68" customFormat="1">
      <c r="BP64200" s="90"/>
    </row>
    <row r="64201" spans="68:68" customFormat="1">
      <c r="BP64201" s="90"/>
    </row>
    <row r="64202" spans="68:68" customFormat="1">
      <c r="BP64202" s="90"/>
    </row>
    <row r="64203" spans="68:68" customFormat="1">
      <c r="BP64203" s="90"/>
    </row>
    <row r="64204" spans="68:68" customFormat="1">
      <c r="BP64204" s="90"/>
    </row>
    <row r="64205" spans="68:68" customFormat="1">
      <c r="BP64205" s="90"/>
    </row>
    <row r="64206" spans="68:68" customFormat="1">
      <c r="BP64206" s="90"/>
    </row>
    <row r="64207" spans="68:68" customFormat="1">
      <c r="BP64207" s="90"/>
    </row>
    <row r="64208" spans="68:68" customFormat="1">
      <c r="BP64208" s="90"/>
    </row>
    <row r="64209" spans="68:68" customFormat="1">
      <c r="BP64209" s="90"/>
    </row>
    <row r="64210" spans="68:68" customFormat="1">
      <c r="BP64210" s="90"/>
    </row>
    <row r="64211" spans="68:68" customFormat="1">
      <c r="BP64211" s="90"/>
    </row>
    <row r="64212" spans="68:68" customFormat="1">
      <c r="BP64212" s="90"/>
    </row>
    <row r="64213" spans="68:68" customFormat="1">
      <c r="BP64213" s="90"/>
    </row>
    <row r="64214" spans="68:68" customFormat="1">
      <c r="BP64214" s="90"/>
    </row>
    <row r="64215" spans="68:68" customFormat="1">
      <c r="BP64215" s="90"/>
    </row>
    <row r="64216" spans="68:68" customFormat="1">
      <c r="BP64216" s="90"/>
    </row>
    <row r="64217" spans="68:68" customFormat="1">
      <c r="BP64217" s="90"/>
    </row>
    <row r="64218" spans="68:68" customFormat="1">
      <c r="BP64218" s="90"/>
    </row>
    <row r="64219" spans="68:68" customFormat="1">
      <c r="BP64219" s="90"/>
    </row>
    <row r="64220" spans="68:68" customFormat="1">
      <c r="BP64220" s="90"/>
    </row>
    <row r="64221" spans="68:68" customFormat="1">
      <c r="BP64221" s="90"/>
    </row>
    <row r="64222" spans="68:68" customFormat="1">
      <c r="BP64222" s="90"/>
    </row>
    <row r="64223" spans="68:68" customFormat="1">
      <c r="BP64223" s="90"/>
    </row>
    <row r="64224" spans="68:68" customFormat="1">
      <c r="BP64224" s="90"/>
    </row>
    <row r="64225" spans="68:68" customFormat="1">
      <c r="BP64225" s="90"/>
    </row>
    <row r="64226" spans="68:68" customFormat="1">
      <c r="BP64226" s="90"/>
    </row>
    <row r="64227" spans="68:68" customFormat="1">
      <c r="BP64227" s="90"/>
    </row>
    <row r="64228" spans="68:68" customFormat="1">
      <c r="BP64228" s="90"/>
    </row>
    <row r="64229" spans="68:68" customFormat="1">
      <c r="BP64229" s="90"/>
    </row>
    <row r="64230" spans="68:68" customFormat="1">
      <c r="BP64230" s="90"/>
    </row>
    <row r="64231" spans="68:68" customFormat="1">
      <c r="BP64231" s="90"/>
    </row>
    <row r="64232" spans="68:68" customFormat="1">
      <c r="BP64232" s="90"/>
    </row>
    <row r="64233" spans="68:68" customFormat="1">
      <c r="BP64233" s="90"/>
    </row>
    <row r="64234" spans="68:68" customFormat="1">
      <c r="BP64234" s="90"/>
    </row>
    <row r="64235" spans="68:68" customFormat="1">
      <c r="BP64235" s="90"/>
    </row>
    <row r="64236" spans="68:68" customFormat="1">
      <c r="BP64236" s="90"/>
    </row>
    <row r="64237" spans="68:68" customFormat="1">
      <c r="BP64237" s="90"/>
    </row>
    <row r="64238" spans="68:68" customFormat="1">
      <c r="BP64238" s="90"/>
    </row>
    <row r="64239" spans="68:68" customFormat="1">
      <c r="BP64239" s="90"/>
    </row>
    <row r="64240" spans="68:68" customFormat="1">
      <c r="BP64240" s="90"/>
    </row>
    <row r="64241" spans="68:68" customFormat="1">
      <c r="BP64241" s="90"/>
    </row>
    <row r="64242" spans="68:68" customFormat="1">
      <c r="BP64242" s="90"/>
    </row>
    <row r="64243" spans="68:68" customFormat="1">
      <c r="BP64243" s="90"/>
    </row>
    <row r="64244" spans="68:68" customFormat="1">
      <c r="BP64244" s="90"/>
    </row>
    <row r="64245" spans="68:68" customFormat="1">
      <c r="BP64245" s="90"/>
    </row>
    <row r="64246" spans="68:68" customFormat="1">
      <c r="BP64246" s="90"/>
    </row>
    <row r="64247" spans="68:68" customFormat="1">
      <c r="BP64247" s="90"/>
    </row>
    <row r="64248" spans="68:68" customFormat="1">
      <c r="BP64248" s="90"/>
    </row>
    <row r="64249" spans="68:68" customFormat="1">
      <c r="BP64249" s="90"/>
    </row>
    <row r="64250" spans="68:68" customFormat="1">
      <c r="BP64250" s="90"/>
    </row>
    <row r="64251" spans="68:68" customFormat="1">
      <c r="BP64251" s="90"/>
    </row>
    <row r="64252" spans="68:68" customFormat="1">
      <c r="BP64252" s="90"/>
    </row>
    <row r="64253" spans="68:68" customFormat="1">
      <c r="BP64253" s="90"/>
    </row>
    <row r="64254" spans="68:68" customFormat="1">
      <c r="BP64254" s="90"/>
    </row>
    <row r="64255" spans="68:68" customFormat="1">
      <c r="BP64255" s="90"/>
    </row>
    <row r="64256" spans="68:68" customFormat="1">
      <c r="BP64256" s="90"/>
    </row>
    <row r="64257" spans="68:68" customFormat="1">
      <c r="BP64257" s="90"/>
    </row>
    <row r="64258" spans="68:68" customFormat="1">
      <c r="BP64258" s="90"/>
    </row>
    <row r="64259" spans="68:68" customFormat="1">
      <c r="BP64259" s="90"/>
    </row>
    <row r="64260" spans="68:68" customFormat="1">
      <c r="BP64260" s="90"/>
    </row>
    <row r="64261" spans="68:68" customFormat="1">
      <c r="BP64261" s="90"/>
    </row>
    <row r="64262" spans="68:68" customFormat="1">
      <c r="BP64262" s="90"/>
    </row>
    <row r="64263" spans="68:68" customFormat="1">
      <c r="BP64263" s="90"/>
    </row>
    <row r="64264" spans="68:68" customFormat="1">
      <c r="BP64264" s="90"/>
    </row>
    <row r="64265" spans="68:68" customFormat="1">
      <c r="BP64265" s="90"/>
    </row>
    <row r="64266" spans="68:68" customFormat="1">
      <c r="BP64266" s="90"/>
    </row>
    <row r="64267" spans="68:68" customFormat="1">
      <c r="BP64267" s="90"/>
    </row>
    <row r="64268" spans="68:68" customFormat="1">
      <c r="BP64268" s="90"/>
    </row>
    <row r="64269" spans="68:68" customFormat="1">
      <c r="BP64269" s="90"/>
    </row>
    <row r="64270" spans="68:68" customFormat="1">
      <c r="BP64270" s="90"/>
    </row>
    <row r="64271" spans="68:68" customFormat="1">
      <c r="BP64271" s="90"/>
    </row>
    <row r="64272" spans="68:68" customFormat="1">
      <c r="BP64272" s="90"/>
    </row>
    <row r="64273" spans="68:68" customFormat="1">
      <c r="BP64273" s="90"/>
    </row>
    <row r="64274" spans="68:68" customFormat="1">
      <c r="BP64274" s="90"/>
    </row>
    <row r="64275" spans="68:68" customFormat="1">
      <c r="BP64275" s="90"/>
    </row>
    <row r="64276" spans="68:68" customFormat="1">
      <c r="BP64276" s="90"/>
    </row>
    <row r="64277" spans="68:68" customFormat="1">
      <c r="BP64277" s="90"/>
    </row>
    <row r="64278" spans="68:68" customFormat="1">
      <c r="BP64278" s="90"/>
    </row>
    <row r="64279" spans="68:68" customFormat="1">
      <c r="BP64279" s="90"/>
    </row>
    <row r="64280" spans="68:68" customFormat="1">
      <c r="BP64280" s="90"/>
    </row>
    <row r="64281" spans="68:68" customFormat="1">
      <c r="BP64281" s="90"/>
    </row>
    <row r="64282" spans="68:68" customFormat="1">
      <c r="BP64282" s="90"/>
    </row>
    <row r="64283" spans="68:68" customFormat="1">
      <c r="BP64283" s="90"/>
    </row>
    <row r="64284" spans="68:68" customFormat="1">
      <c r="BP64284" s="90"/>
    </row>
    <row r="64285" spans="68:68" customFormat="1">
      <c r="BP64285" s="90"/>
    </row>
    <row r="64286" spans="68:68" customFormat="1">
      <c r="BP64286" s="90"/>
    </row>
    <row r="64287" spans="68:68" customFormat="1">
      <c r="BP64287" s="90"/>
    </row>
    <row r="64288" spans="68:68" customFormat="1">
      <c r="BP64288" s="90"/>
    </row>
    <row r="64289" spans="68:68" customFormat="1">
      <c r="BP64289" s="90"/>
    </row>
    <row r="64290" spans="68:68" customFormat="1">
      <c r="BP64290" s="90"/>
    </row>
    <row r="64291" spans="68:68" customFormat="1">
      <c r="BP64291" s="90"/>
    </row>
    <row r="64292" spans="68:68" customFormat="1">
      <c r="BP64292" s="90"/>
    </row>
    <row r="64293" spans="68:68" customFormat="1">
      <c r="BP64293" s="90"/>
    </row>
    <row r="64294" spans="68:68" customFormat="1">
      <c r="BP64294" s="90"/>
    </row>
    <row r="64295" spans="68:68" customFormat="1">
      <c r="BP64295" s="90"/>
    </row>
    <row r="64296" spans="68:68" customFormat="1">
      <c r="BP64296" s="90"/>
    </row>
    <row r="64297" spans="68:68" customFormat="1">
      <c r="BP64297" s="90"/>
    </row>
    <row r="64298" spans="68:68" customFormat="1">
      <c r="BP64298" s="90"/>
    </row>
    <row r="64299" spans="68:68" customFormat="1">
      <c r="BP64299" s="90"/>
    </row>
    <row r="64300" spans="68:68" customFormat="1">
      <c r="BP64300" s="90"/>
    </row>
    <row r="64301" spans="68:68" customFormat="1">
      <c r="BP64301" s="90"/>
    </row>
    <row r="64302" spans="68:68" customFormat="1">
      <c r="BP64302" s="90"/>
    </row>
    <row r="64303" spans="68:68" customFormat="1">
      <c r="BP64303" s="90"/>
    </row>
    <row r="64304" spans="68:68" customFormat="1">
      <c r="BP64304" s="90"/>
    </row>
    <row r="64305" spans="68:68" customFormat="1">
      <c r="BP64305" s="90"/>
    </row>
    <row r="64306" spans="68:68" customFormat="1">
      <c r="BP64306" s="90"/>
    </row>
    <row r="64307" spans="68:68" customFormat="1">
      <c r="BP64307" s="90"/>
    </row>
    <row r="64308" spans="68:68" customFormat="1">
      <c r="BP64308" s="90"/>
    </row>
    <row r="64309" spans="68:68" customFormat="1">
      <c r="BP64309" s="90"/>
    </row>
    <row r="64310" spans="68:68" customFormat="1">
      <c r="BP64310" s="90"/>
    </row>
    <row r="64311" spans="68:68" customFormat="1">
      <c r="BP64311" s="90"/>
    </row>
    <row r="64312" spans="68:68" customFormat="1">
      <c r="BP64312" s="90"/>
    </row>
    <row r="64313" spans="68:68" customFormat="1">
      <c r="BP64313" s="90"/>
    </row>
    <row r="64314" spans="68:68" customFormat="1">
      <c r="BP64314" s="90"/>
    </row>
    <row r="64315" spans="68:68" customFormat="1">
      <c r="BP64315" s="90"/>
    </row>
    <row r="64316" spans="68:68" customFormat="1">
      <c r="BP64316" s="90"/>
    </row>
    <row r="64317" spans="68:68" customFormat="1">
      <c r="BP64317" s="90"/>
    </row>
    <row r="64318" spans="68:68" customFormat="1">
      <c r="BP64318" s="90"/>
    </row>
    <row r="64319" spans="68:68" customFormat="1">
      <c r="BP64319" s="90"/>
    </row>
    <row r="64320" spans="68:68" customFormat="1">
      <c r="BP64320" s="90"/>
    </row>
    <row r="64321" spans="68:68" customFormat="1">
      <c r="BP64321" s="90"/>
    </row>
    <row r="64322" spans="68:68" customFormat="1">
      <c r="BP64322" s="90"/>
    </row>
    <row r="64323" spans="68:68" customFormat="1">
      <c r="BP64323" s="90"/>
    </row>
    <row r="64324" spans="68:68" customFormat="1">
      <c r="BP64324" s="90"/>
    </row>
    <row r="64325" spans="68:68" customFormat="1">
      <c r="BP64325" s="90"/>
    </row>
    <row r="64326" spans="68:68" customFormat="1">
      <c r="BP64326" s="90"/>
    </row>
    <row r="64327" spans="68:68" customFormat="1">
      <c r="BP64327" s="90"/>
    </row>
    <row r="64328" spans="68:68" customFormat="1">
      <c r="BP64328" s="90"/>
    </row>
    <row r="64329" spans="68:68" customFormat="1">
      <c r="BP64329" s="90"/>
    </row>
    <row r="64330" spans="68:68" customFormat="1">
      <c r="BP64330" s="90"/>
    </row>
    <row r="64331" spans="68:68" customFormat="1">
      <c r="BP64331" s="90"/>
    </row>
    <row r="64332" spans="68:68" customFormat="1">
      <c r="BP64332" s="90"/>
    </row>
    <row r="64333" spans="68:68" customFormat="1">
      <c r="BP64333" s="90"/>
    </row>
    <row r="64334" spans="68:68" customFormat="1">
      <c r="BP64334" s="90"/>
    </row>
    <row r="64335" spans="68:68" customFormat="1">
      <c r="BP64335" s="90"/>
    </row>
    <row r="64336" spans="68:68" customFormat="1">
      <c r="BP64336" s="90"/>
    </row>
    <row r="64337" spans="68:68" customFormat="1">
      <c r="BP64337" s="90"/>
    </row>
    <row r="64338" spans="68:68" customFormat="1">
      <c r="BP64338" s="90"/>
    </row>
    <row r="64339" spans="68:68" customFormat="1">
      <c r="BP64339" s="90"/>
    </row>
    <row r="64340" spans="68:68" customFormat="1">
      <c r="BP64340" s="90"/>
    </row>
    <row r="64341" spans="68:68" customFormat="1">
      <c r="BP64341" s="90"/>
    </row>
    <row r="64342" spans="68:68" customFormat="1">
      <c r="BP64342" s="90"/>
    </row>
    <row r="64343" spans="68:68" customFormat="1">
      <c r="BP64343" s="90"/>
    </row>
    <row r="64344" spans="68:68" customFormat="1">
      <c r="BP64344" s="90"/>
    </row>
    <row r="64345" spans="68:68" customFormat="1">
      <c r="BP64345" s="90"/>
    </row>
    <row r="64346" spans="68:68" customFormat="1">
      <c r="BP64346" s="90"/>
    </row>
    <row r="64347" spans="68:68" customFormat="1">
      <c r="BP64347" s="90"/>
    </row>
    <row r="64348" spans="68:68" customFormat="1">
      <c r="BP64348" s="90"/>
    </row>
    <row r="64349" spans="68:68" customFormat="1">
      <c r="BP64349" s="90"/>
    </row>
    <row r="64350" spans="68:68" customFormat="1">
      <c r="BP64350" s="90"/>
    </row>
    <row r="64351" spans="68:68" customFormat="1">
      <c r="BP64351" s="90"/>
    </row>
    <row r="64352" spans="68:68" customFormat="1">
      <c r="BP64352" s="90"/>
    </row>
    <row r="64353" spans="68:68" customFormat="1">
      <c r="BP64353" s="90"/>
    </row>
    <row r="64354" spans="68:68" customFormat="1">
      <c r="BP64354" s="90"/>
    </row>
    <row r="64355" spans="68:68" customFormat="1">
      <c r="BP64355" s="90"/>
    </row>
    <row r="64356" spans="68:68" customFormat="1">
      <c r="BP64356" s="90"/>
    </row>
    <row r="64357" spans="68:68" customFormat="1">
      <c r="BP64357" s="90"/>
    </row>
    <row r="64358" spans="68:68" customFormat="1">
      <c r="BP64358" s="90"/>
    </row>
    <row r="64359" spans="68:68" customFormat="1">
      <c r="BP64359" s="90"/>
    </row>
    <row r="64360" spans="68:68" customFormat="1">
      <c r="BP64360" s="90"/>
    </row>
    <row r="64361" spans="68:68" customFormat="1">
      <c r="BP64361" s="90"/>
    </row>
    <row r="64362" spans="68:68" customFormat="1">
      <c r="BP64362" s="90"/>
    </row>
    <row r="64363" spans="68:68" customFormat="1">
      <c r="BP64363" s="90"/>
    </row>
    <row r="64364" spans="68:68" customFormat="1">
      <c r="BP64364" s="90"/>
    </row>
    <row r="64365" spans="68:68" customFormat="1">
      <c r="BP64365" s="90"/>
    </row>
    <row r="64366" spans="68:68" customFormat="1">
      <c r="BP64366" s="90"/>
    </row>
    <row r="64367" spans="68:68" customFormat="1">
      <c r="BP64367" s="90"/>
    </row>
    <row r="64368" spans="68:68" customFormat="1">
      <c r="BP64368" s="90"/>
    </row>
    <row r="64369" spans="68:68" customFormat="1">
      <c r="BP64369" s="90"/>
    </row>
    <row r="64370" spans="68:68" customFormat="1">
      <c r="BP64370" s="90"/>
    </row>
    <row r="64371" spans="68:68" customFormat="1">
      <c r="BP64371" s="90"/>
    </row>
    <row r="64372" spans="68:68" customFormat="1">
      <c r="BP64372" s="90"/>
    </row>
    <row r="64373" spans="68:68" customFormat="1">
      <c r="BP64373" s="90"/>
    </row>
    <row r="64374" spans="68:68" customFormat="1">
      <c r="BP64374" s="90"/>
    </row>
    <row r="64375" spans="68:68" customFormat="1">
      <c r="BP64375" s="90"/>
    </row>
    <row r="64376" spans="68:68" customFormat="1">
      <c r="BP64376" s="90"/>
    </row>
    <row r="64377" spans="68:68" customFormat="1">
      <c r="BP64377" s="90"/>
    </row>
    <row r="64378" spans="68:68" customFormat="1">
      <c r="BP64378" s="90"/>
    </row>
    <row r="64379" spans="68:68" customFormat="1">
      <c r="BP64379" s="90"/>
    </row>
    <row r="64380" spans="68:68" customFormat="1">
      <c r="BP64380" s="90"/>
    </row>
    <row r="64381" spans="68:68" customFormat="1">
      <c r="BP64381" s="90"/>
    </row>
    <row r="64382" spans="68:68" customFormat="1">
      <c r="BP64382" s="90"/>
    </row>
    <row r="64383" spans="68:68" customFormat="1">
      <c r="BP64383" s="90"/>
    </row>
    <row r="64384" spans="68:68" customFormat="1">
      <c r="BP64384" s="90"/>
    </row>
    <row r="64385" spans="68:68" customFormat="1">
      <c r="BP64385" s="90"/>
    </row>
    <row r="64386" spans="68:68" customFormat="1">
      <c r="BP64386" s="90"/>
    </row>
    <row r="64387" spans="68:68" customFormat="1">
      <c r="BP64387" s="90"/>
    </row>
    <row r="64388" spans="68:68" customFormat="1">
      <c r="BP64388" s="90"/>
    </row>
    <row r="64389" spans="68:68" customFormat="1">
      <c r="BP64389" s="90"/>
    </row>
    <row r="64390" spans="68:68" customFormat="1">
      <c r="BP64390" s="90"/>
    </row>
    <row r="64391" spans="68:68" customFormat="1">
      <c r="BP64391" s="90"/>
    </row>
    <row r="64392" spans="68:68" customFormat="1">
      <c r="BP64392" s="90"/>
    </row>
    <row r="64393" spans="68:68" customFormat="1">
      <c r="BP64393" s="90"/>
    </row>
    <row r="64394" spans="68:68" customFormat="1">
      <c r="BP64394" s="90"/>
    </row>
    <row r="64395" spans="68:68" customFormat="1">
      <c r="BP64395" s="90"/>
    </row>
    <row r="64396" spans="68:68" customFormat="1">
      <c r="BP64396" s="90"/>
    </row>
    <row r="64397" spans="68:68" customFormat="1">
      <c r="BP64397" s="90"/>
    </row>
    <row r="64398" spans="68:68" customFormat="1">
      <c r="BP64398" s="90"/>
    </row>
    <row r="64399" spans="68:68" customFormat="1">
      <c r="BP64399" s="90"/>
    </row>
    <row r="64400" spans="68:68" customFormat="1">
      <c r="BP64400" s="90"/>
    </row>
    <row r="64401" spans="68:68" customFormat="1">
      <c r="BP64401" s="90"/>
    </row>
    <row r="64402" spans="68:68" customFormat="1">
      <c r="BP64402" s="90"/>
    </row>
    <row r="64403" spans="68:68" customFormat="1">
      <c r="BP64403" s="90"/>
    </row>
    <row r="64404" spans="68:68" customFormat="1">
      <c r="BP64404" s="90"/>
    </row>
    <row r="64405" spans="68:68" customFormat="1">
      <c r="BP64405" s="90"/>
    </row>
    <row r="64406" spans="68:68" customFormat="1">
      <c r="BP64406" s="90"/>
    </row>
    <row r="64407" spans="68:68" customFormat="1">
      <c r="BP64407" s="90"/>
    </row>
    <row r="64408" spans="68:68" customFormat="1">
      <c r="BP64408" s="90"/>
    </row>
    <row r="64409" spans="68:68" customFormat="1">
      <c r="BP64409" s="90"/>
    </row>
    <row r="64410" spans="68:68" customFormat="1">
      <c r="BP64410" s="90"/>
    </row>
    <row r="64411" spans="68:68" customFormat="1">
      <c r="BP64411" s="90"/>
    </row>
    <row r="64412" spans="68:68" customFormat="1">
      <c r="BP64412" s="90"/>
    </row>
    <row r="64413" spans="68:68" customFormat="1">
      <c r="BP64413" s="90"/>
    </row>
    <row r="64414" spans="68:68" customFormat="1">
      <c r="BP64414" s="90"/>
    </row>
    <row r="64415" spans="68:68" customFormat="1">
      <c r="BP64415" s="90"/>
    </row>
    <row r="64416" spans="68:68" customFormat="1">
      <c r="BP64416" s="90"/>
    </row>
    <row r="64417" spans="68:68" customFormat="1">
      <c r="BP64417" s="90"/>
    </row>
    <row r="64418" spans="68:68" customFormat="1">
      <c r="BP64418" s="90"/>
    </row>
    <row r="64419" spans="68:68" customFormat="1">
      <c r="BP64419" s="90"/>
    </row>
    <row r="64420" spans="68:68" customFormat="1">
      <c r="BP64420" s="90"/>
    </row>
    <row r="64421" spans="68:68" customFormat="1">
      <c r="BP64421" s="90"/>
    </row>
    <row r="64422" spans="68:68" customFormat="1">
      <c r="BP64422" s="90"/>
    </row>
    <row r="64423" spans="68:68" customFormat="1">
      <c r="BP64423" s="90"/>
    </row>
    <row r="64424" spans="68:68" customFormat="1">
      <c r="BP64424" s="90"/>
    </row>
    <row r="64425" spans="68:68" customFormat="1">
      <c r="BP64425" s="90"/>
    </row>
    <row r="64426" spans="68:68" customFormat="1">
      <c r="BP64426" s="90"/>
    </row>
    <row r="64427" spans="68:68" customFormat="1">
      <c r="BP64427" s="90"/>
    </row>
    <row r="64428" spans="68:68" customFormat="1">
      <c r="BP64428" s="90"/>
    </row>
    <row r="64429" spans="68:68" customFormat="1">
      <c r="BP64429" s="90"/>
    </row>
    <row r="64430" spans="68:68" customFormat="1">
      <c r="BP64430" s="90"/>
    </row>
    <row r="64431" spans="68:68" customFormat="1">
      <c r="BP64431" s="90"/>
    </row>
    <row r="64432" spans="68:68" customFormat="1">
      <c r="BP64432" s="90"/>
    </row>
    <row r="64433" spans="68:68" customFormat="1">
      <c r="BP64433" s="90"/>
    </row>
    <row r="64434" spans="68:68" customFormat="1">
      <c r="BP64434" s="90"/>
    </row>
    <row r="64435" spans="68:68" customFormat="1">
      <c r="BP64435" s="90"/>
    </row>
    <row r="64436" spans="68:68" customFormat="1">
      <c r="BP64436" s="90"/>
    </row>
    <row r="64437" spans="68:68" customFormat="1">
      <c r="BP64437" s="90"/>
    </row>
    <row r="64438" spans="68:68" customFormat="1">
      <c r="BP64438" s="90"/>
    </row>
    <row r="64439" spans="68:68" customFormat="1">
      <c r="BP64439" s="90"/>
    </row>
    <row r="64440" spans="68:68" customFormat="1">
      <c r="BP64440" s="90"/>
    </row>
    <row r="64441" spans="68:68" customFormat="1">
      <c r="BP64441" s="90"/>
    </row>
    <row r="64442" spans="68:68" customFormat="1">
      <c r="BP64442" s="90"/>
    </row>
    <row r="64443" spans="68:68" customFormat="1">
      <c r="BP64443" s="90"/>
    </row>
    <row r="64444" spans="68:68" customFormat="1">
      <c r="BP64444" s="90"/>
    </row>
    <row r="64445" spans="68:68" customFormat="1">
      <c r="BP64445" s="90"/>
    </row>
    <row r="64446" spans="68:68" customFormat="1">
      <c r="BP64446" s="90"/>
    </row>
    <row r="64447" spans="68:68" customFormat="1">
      <c r="BP64447" s="90"/>
    </row>
    <row r="64448" spans="68:68" customFormat="1">
      <c r="BP64448" s="90"/>
    </row>
    <row r="64449" spans="68:68" customFormat="1">
      <c r="BP64449" s="90"/>
    </row>
    <row r="64450" spans="68:68" customFormat="1">
      <c r="BP64450" s="90"/>
    </row>
    <row r="64451" spans="68:68" customFormat="1">
      <c r="BP64451" s="90"/>
    </row>
    <row r="64452" spans="68:68" customFormat="1">
      <c r="BP64452" s="90"/>
    </row>
    <row r="64453" spans="68:68" customFormat="1">
      <c r="BP64453" s="90"/>
    </row>
    <row r="64454" spans="68:68" customFormat="1">
      <c r="BP64454" s="90"/>
    </row>
    <row r="64455" spans="68:68" customFormat="1">
      <c r="BP64455" s="90"/>
    </row>
    <row r="64456" spans="68:68" customFormat="1">
      <c r="BP64456" s="90"/>
    </row>
    <row r="64457" spans="68:68" customFormat="1">
      <c r="BP64457" s="90"/>
    </row>
    <row r="64458" spans="68:68" customFormat="1">
      <c r="BP64458" s="90"/>
    </row>
    <row r="64459" spans="68:68" customFormat="1">
      <c r="BP64459" s="90"/>
    </row>
    <row r="64460" spans="68:68" customFormat="1">
      <c r="BP64460" s="90"/>
    </row>
    <row r="64461" spans="68:68" customFormat="1">
      <c r="BP64461" s="90"/>
    </row>
    <row r="64462" spans="68:68" customFormat="1">
      <c r="BP64462" s="90"/>
    </row>
    <row r="64463" spans="68:68" customFormat="1">
      <c r="BP64463" s="90"/>
    </row>
    <row r="64464" spans="68:68" customFormat="1">
      <c r="BP64464" s="90"/>
    </row>
    <row r="64465" spans="68:68" customFormat="1">
      <c r="BP64465" s="90"/>
    </row>
    <row r="64466" spans="68:68" customFormat="1">
      <c r="BP64466" s="90"/>
    </row>
    <row r="64467" spans="68:68" customFormat="1">
      <c r="BP64467" s="90"/>
    </row>
    <row r="64468" spans="68:68" customFormat="1">
      <c r="BP64468" s="90"/>
    </row>
    <row r="64469" spans="68:68" customFormat="1">
      <c r="BP64469" s="90"/>
    </row>
    <row r="64470" spans="68:68" customFormat="1">
      <c r="BP64470" s="90"/>
    </row>
    <row r="64471" spans="68:68" customFormat="1">
      <c r="BP64471" s="90"/>
    </row>
    <row r="64472" spans="68:68" customFormat="1">
      <c r="BP64472" s="90"/>
    </row>
    <row r="64473" spans="68:68" customFormat="1">
      <c r="BP64473" s="90"/>
    </row>
    <row r="64474" spans="68:68" customFormat="1">
      <c r="BP64474" s="90"/>
    </row>
    <row r="64475" spans="68:68" customFormat="1">
      <c r="BP64475" s="90"/>
    </row>
    <row r="64476" spans="68:68" customFormat="1">
      <c r="BP64476" s="90"/>
    </row>
    <row r="64477" spans="68:68" customFormat="1">
      <c r="BP64477" s="90"/>
    </row>
    <row r="64478" spans="68:68" customFormat="1">
      <c r="BP64478" s="90"/>
    </row>
    <row r="64479" spans="68:68" customFormat="1">
      <c r="BP64479" s="90"/>
    </row>
    <row r="64480" spans="68:68" customFormat="1">
      <c r="BP64480" s="90"/>
    </row>
    <row r="64481" spans="68:68" customFormat="1">
      <c r="BP64481" s="90"/>
    </row>
    <row r="64482" spans="68:68" customFormat="1">
      <c r="BP64482" s="90"/>
    </row>
    <row r="64483" spans="68:68" customFormat="1">
      <c r="BP64483" s="90"/>
    </row>
    <row r="64484" spans="68:68" customFormat="1">
      <c r="BP64484" s="90"/>
    </row>
    <row r="64485" spans="68:68" customFormat="1">
      <c r="BP64485" s="90"/>
    </row>
    <row r="64486" spans="68:68" customFormat="1">
      <c r="BP64486" s="90"/>
    </row>
    <row r="64487" spans="68:68" customFormat="1">
      <c r="BP64487" s="90"/>
    </row>
    <row r="64488" spans="68:68" customFormat="1">
      <c r="BP64488" s="90"/>
    </row>
    <row r="64489" spans="68:68" customFormat="1">
      <c r="BP64489" s="90"/>
    </row>
    <row r="64490" spans="68:68" customFormat="1">
      <c r="BP64490" s="90"/>
    </row>
    <row r="64491" spans="68:68" customFormat="1">
      <c r="BP64491" s="90"/>
    </row>
    <row r="64492" spans="68:68" customFormat="1">
      <c r="BP64492" s="90"/>
    </row>
    <row r="64493" spans="68:68" customFormat="1">
      <c r="BP64493" s="90"/>
    </row>
    <row r="64494" spans="68:68" customFormat="1">
      <c r="BP64494" s="90"/>
    </row>
    <row r="64495" spans="68:68" customFormat="1">
      <c r="BP64495" s="90"/>
    </row>
    <row r="64496" spans="68:68" customFormat="1">
      <c r="BP64496" s="90"/>
    </row>
    <row r="64497" spans="68:68" customFormat="1">
      <c r="BP64497" s="90"/>
    </row>
    <row r="64498" spans="68:68" customFormat="1">
      <c r="BP64498" s="90"/>
    </row>
    <row r="64499" spans="68:68" customFormat="1">
      <c r="BP64499" s="90"/>
    </row>
    <row r="64500" spans="68:68" customFormat="1">
      <c r="BP64500" s="90"/>
    </row>
    <row r="64501" spans="68:68" customFormat="1">
      <c r="BP64501" s="90"/>
    </row>
    <row r="64502" spans="68:68" customFormat="1">
      <c r="BP64502" s="90"/>
    </row>
    <row r="64503" spans="68:68" customFormat="1">
      <c r="BP64503" s="90"/>
    </row>
    <row r="64504" spans="68:68" customFormat="1">
      <c r="BP64504" s="90"/>
    </row>
    <row r="64505" spans="68:68" customFormat="1">
      <c r="BP64505" s="90"/>
    </row>
    <row r="64506" spans="68:68" customFormat="1">
      <c r="BP64506" s="90"/>
    </row>
    <row r="64507" spans="68:68" customFormat="1">
      <c r="BP64507" s="90"/>
    </row>
    <row r="64508" spans="68:68" customFormat="1">
      <c r="BP64508" s="90"/>
    </row>
    <row r="64509" spans="68:68" customFormat="1">
      <c r="BP64509" s="90"/>
    </row>
    <row r="64510" spans="68:68" customFormat="1">
      <c r="BP64510" s="90"/>
    </row>
    <row r="64511" spans="68:68" customFormat="1">
      <c r="BP64511" s="90"/>
    </row>
    <row r="64512" spans="68:68" customFormat="1">
      <c r="BP64512" s="90"/>
    </row>
    <row r="64513" spans="68:68" customFormat="1">
      <c r="BP64513" s="90"/>
    </row>
    <row r="64514" spans="68:68" customFormat="1">
      <c r="BP64514" s="90"/>
    </row>
    <row r="64515" spans="68:68" customFormat="1">
      <c r="BP64515" s="90"/>
    </row>
    <row r="64516" spans="68:68" customFormat="1">
      <c r="BP64516" s="90"/>
    </row>
    <row r="64517" spans="68:68" customFormat="1">
      <c r="BP64517" s="90"/>
    </row>
    <row r="64518" spans="68:68" customFormat="1">
      <c r="BP64518" s="90"/>
    </row>
    <row r="64519" spans="68:68" customFormat="1">
      <c r="BP64519" s="90"/>
    </row>
    <row r="64520" spans="68:68" customFormat="1">
      <c r="BP64520" s="90"/>
    </row>
    <row r="64521" spans="68:68" customFormat="1">
      <c r="BP64521" s="90"/>
    </row>
    <row r="64522" spans="68:68" customFormat="1">
      <c r="BP64522" s="90"/>
    </row>
    <row r="64523" spans="68:68" customFormat="1">
      <c r="BP64523" s="90"/>
    </row>
    <row r="64524" spans="68:68" customFormat="1">
      <c r="BP64524" s="90"/>
    </row>
    <row r="64525" spans="68:68" customFormat="1">
      <c r="BP64525" s="90"/>
    </row>
    <row r="64526" spans="68:68" customFormat="1">
      <c r="BP64526" s="90"/>
    </row>
    <row r="64527" spans="68:68" customFormat="1">
      <c r="BP64527" s="90"/>
    </row>
    <row r="64528" spans="68:68" customFormat="1">
      <c r="BP64528" s="90"/>
    </row>
    <row r="64529" spans="68:68" customFormat="1">
      <c r="BP64529" s="90"/>
    </row>
    <row r="64530" spans="68:68" customFormat="1">
      <c r="BP64530" s="90"/>
    </row>
    <row r="64531" spans="68:68" customFormat="1">
      <c r="BP64531" s="90"/>
    </row>
    <row r="64532" spans="68:68" customFormat="1">
      <c r="BP64532" s="90"/>
    </row>
    <row r="64533" spans="68:68" customFormat="1">
      <c r="BP64533" s="90"/>
    </row>
    <row r="64534" spans="68:68" customFormat="1">
      <c r="BP64534" s="90"/>
    </row>
    <row r="64535" spans="68:68" customFormat="1">
      <c r="BP64535" s="90"/>
    </row>
    <row r="64536" spans="68:68" customFormat="1">
      <c r="BP64536" s="90"/>
    </row>
    <row r="64537" spans="68:68" customFormat="1">
      <c r="BP64537" s="90"/>
    </row>
    <row r="64538" spans="68:68" customFormat="1">
      <c r="BP64538" s="90"/>
    </row>
    <row r="64539" spans="68:68" customFormat="1">
      <c r="BP64539" s="90"/>
    </row>
    <row r="64540" spans="68:68" customFormat="1">
      <c r="BP64540" s="90"/>
    </row>
    <row r="64541" spans="68:68" customFormat="1">
      <c r="BP64541" s="90"/>
    </row>
    <row r="64542" spans="68:68" customFormat="1">
      <c r="BP64542" s="90"/>
    </row>
    <row r="64543" spans="68:68" customFormat="1">
      <c r="BP64543" s="90"/>
    </row>
    <row r="64544" spans="68:68" customFormat="1">
      <c r="BP64544" s="90"/>
    </row>
    <row r="64545" spans="68:68" customFormat="1">
      <c r="BP64545" s="90"/>
    </row>
    <row r="64546" spans="68:68" customFormat="1">
      <c r="BP64546" s="90"/>
    </row>
    <row r="64547" spans="68:68" customFormat="1">
      <c r="BP64547" s="90"/>
    </row>
    <row r="64548" spans="68:68" customFormat="1">
      <c r="BP64548" s="90"/>
    </row>
    <row r="64549" spans="68:68" customFormat="1">
      <c r="BP64549" s="90"/>
    </row>
    <row r="64550" spans="68:68" customFormat="1">
      <c r="BP64550" s="90"/>
    </row>
    <row r="64551" spans="68:68" customFormat="1">
      <c r="BP64551" s="90"/>
    </row>
    <row r="64552" spans="68:68" customFormat="1">
      <c r="BP64552" s="90"/>
    </row>
    <row r="64553" spans="68:68" customFormat="1">
      <c r="BP64553" s="90"/>
    </row>
    <row r="64554" spans="68:68" customFormat="1">
      <c r="BP64554" s="90"/>
    </row>
    <row r="64555" spans="68:68" customFormat="1">
      <c r="BP64555" s="90"/>
    </row>
    <row r="64556" spans="68:68" customFormat="1">
      <c r="BP64556" s="90"/>
    </row>
    <row r="64557" spans="68:68" customFormat="1">
      <c r="BP64557" s="90"/>
    </row>
    <row r="64558" spans="68:68" customFormat="1">
      <c r="BP64558" s="90"/>
    </row>
    <row r="64559" spans="68:68" customFormat="1">
      <c r="BP64559" s="90"/>
    </row>
    <row r="64560" spans="68:68" customFormat="1">
      <c r="BP64560" s="90"/>
    </row>
    <row r="64561" spans="68:68" customFormat="1">
      <c r="BP64561" s="90"/>
    </row>
    <row r="64562" spans="68:68" customFormat="1">
      <c r="BP64562" s="90"/>
    </row>
    <row r="64563" spans="68:68" customFormat="1">
      <c r="BP64563" s="90"/>
    </row>
    <row r="64564" spans="68:68" customFormat="1">
      <c r="BP64564" s="90"/>
    </row>
    <row r="64565" spans="68:68" customFormat="1">
      <c r="BP64565" s="90"/>
    </row>
    <row r="64566" spans="68:68" customFormat="1">
      <c r="BP64566" s="90"/>
    </row>
    <row r="64567" spans="68:68" customFormat="1">
      <c r="BP64567" s="90"/>
    </row>
    <row r="64568" spans="68:68" customFormat="1">
      <c r="BP64568" s="90"/>
    </row>
    <row r="64569" spans="68:68" customFormat="1">
      <c r="BP64569" s="90"/>
    </row>
    <row r="64570" spans="68:68" customFormat="1">
      <c r="BP64570" s="90"/>
    </row>
    <row r="64571" spans="68:68" customFormat="1">
      <c r="BP64571" s="90"/>
    </row>
    <row r="64572" spans="68:68" customFormat="1">
      <c r="BP64572" s="90"/>
    </row>
    <row r="64573" spans="68:68" customFormat="1">
      <c r="BP64573" s="90"/>
    </row>
    <row r="64574" spans="68:68" customFormat="1">
      <c r="BP64574" s="90"/>
    </row>
    <row r="64575" spans="68:68" customFormat="1">
      <c r="BP64575" s="90"/>
    </row>
    <row r="64576" spans="68:68" customFormat="1">
      <c r="BP64576" s="90"/>
    </row>
    <row r="64577" spans="68:68" customFormat="1">
      <c r="BP64577" s="90"/>
    </row>
    <row r="64578" spans="68:68" customFormat="1">
      <c r="BP64578" s="90"/>
    </row>
    <row r="64579" spans="68:68" customFormat="1">
      <c r="BP64579" s="90"/>
    </row>
    <row r="64580" spans="68:68" customFormat="1">
      <c r="BP64580" s="90"/>
    </row>
    <row r="64581" spans="68:68" customFormat="1">
      <c r="BP64581" s="90"/>
    </row>
    <row r="64582" spans="68:68" customFormat="1">
      <c r="BP64582" s="90"/>
    </row>
    <row r="64583" spans="68:68" customFormat="1">
      <c r="BP64583" s="90"/>
    </row>
    <row r="64584" spans="68:68" customFormat="1">
      <c r="BP64584" s="90"/>
    </row>
    <row r="64585" spans="68:68" customFormat="1">
      <c r="BP64585" s="90"/>
    </row>
    <row r="64586" spans="68:68" customFormat="1">
      <c r="BP64586" s="90"/>
    </row>
    <row r="64587" spans="68:68" customFormat="1">
      <c r="BP64587" s="90"/>
    </row>
    <row r="64588" spans="68:68" customFormat="1">
      <c r="BP64588" s="90"/>
    </row>
    <row r="64589" spans="68:68" customFormat="1">
      <c r="BP64589" s="90"/>
    </row>
    <row r="64590" spans="68:68" customFormat="1">
      <c r="BP64590" s="90"/>
    </row>
    <row r="64591" spans="68:68" customFormat="1">
      <c r="BP64591" s="90"/>
    </row>
    <row r="64592" spans="68:68" customFormat="1">
      <c r="BP64592" s="90"/>
    </row>
    <row r="64593" spans="68:68" customFormat="1">
      <c r="BP64593" s="90"/>
    </row>
    <row r="64594" spans="68:68" customFormat="1">
      <c r="BP64594" s="90"/>
    </row>
    <row r="64595" spans="68:68" customFormat="1">
      <c r="BP64595" s="90"/>
    </row>
    <row r="64596" spans="68:68" customFormat="1">
      <c r="BP64596" s="90"/>
    </row>
    <row r="64597" spans="68:68" customFormat="1">
      <c r="BP64597" s="90"/>
    </row>
    <row r="64598" spans="68:68" customFormat="1">
      <c r="BP64598" s="90"/>
    </row>
    <row r="64599" spans="68:68" customFormat="1">
      <c r="BP64599" s="90"/>
    </row>
    <row r="64600" spans="68:68" customFormat="1">
      <c r="BP64600" s="90"/>
    </row>
    <row r="64601" spans="68:68" customFormat="1">
      <c r="BP64601" s="90"/>
    </row>
    <row r="64602" spans="68:68" customFormat="1">
      <c r="BP64602" s="90"/>
    </row>
    <row r="64603" spans="68:68" customFormat="1">
      <c r="BP64603" s="90"/>
    </row>
    <row r="64604" spans="68:68" customFormat="1">
      <c r="BP64604" s="90"/>
    </row>
    <row r="64605" spans="68:68" customFormat="1">
      <c r="BP64605" s="90"/>
    </row>
    <row r="64606" spans="68:68" customFormat="1">
      <c r="BP64606" s="90"/>
    </row>
    <row r="64607" spans="68:68" customFormat="1">
      <c r="BP64607" s="90"/>
    </row>
    <row r="64608" spans="68:68" customFormat="1">
      <c r="BP64608" s="90"/>
    </row>
    <row r="64609" spans="68:68" customFormat="1">
      <c r="BP64609" s="90"/>
    </row>
    <row r="64610" spans="68:68" customFormat="1">
      <c r="BP64610" s="90"/>
    </row>
    <row r="64611" spans="68:68" customFormat="1">
      <c r="BP64611" s="90"/>
    </row>
    <row r="64612" spans="68:68" customFormat="1">
      <c r="BP64612" s="90"/>
    </row>
    <row r="64613" spans="68:68" customFormat="1">
      <c r="BP64613" s="90"/>
    </row>
    <row r="64614" spans="68:68" customFormat="1">
      <c r="BP64614" s="90"/>
    </row>
    <row r="64615" spans="68:68" customFormat="1">
      <c r="BP64615" s="90"/>
    </row>
    <row r="64616" spans="68:68" customFormat="1">
      <c r="BP64616" s="90"/>
    </row>
    <row r="64617" spans="68:68" customFormat="1">
      <c r="BP64617" s="90"/>
    </row>
    <row r="64618" spans="68:68" customFormat="1">
      <c r="BP64618" s="90"/>
    </row>
    <row r="64619" spans="68:68" customFormat="1">
      <c r="BP64619" s="90"/>
    </row>
    <row r="64620" spans="68:68" customFormat="1">
      <c r="BP64620" s="90"/>
    </row>
    <row r="64621" spans="68:68" customFormat="1">
      <c r="BP64621" s="90"/>
    </row>
    <row r="64622" spans="68:68" customFormat="1">
      <c r="BP64622" s="90"/>
    </row>
    <row r="64623" spans="68:68" customFormat="1">
      <c r="BP64623" s="90"/>
    </row>
    <row r="64624" spans="68:68" customFormat="1">
      <c r="BP64624" s="90"/>
    </row>
    <row r="64625" spans="68:68" customFormat="1">
      <c r="BP64625" s="90"/>
    </row>
    <row r="64626" spans="68:68" customFormat="1">
      <c r="BP64626" s="90"/>
    </row>
    <row r="64627" spans="68:68" customFormat="1">
      <c r="BP64627" s="90"/>
    </row>
    <row r="64628" spans="68:68" customFormat="1">
      <c r="BP64628" s="90"/>
    </row>
    <row r="64629" spans="68:68" customFormat="1">
      <c r="BP64629" s="90"/>
    </row>
    <row r="64630" spans="68:68" customFormat="1">
      <c r="BP64630" s="90"/>
    </row>
    <row r="64631" spans="68:68" customFormat="1">
      <c r="BP64631" s="90"/>
    </row>
    <row r="64632" spans="68:68" customFormat="1">
      <c r="BP64632" s="90"/>
    </row>
    <row r="64633" spans="68:68" customFormat="1">
      <c r="BP64633" s="90"/>
    </row>
    <row r="64634" spans="68:68" customFormat="1">
      <c r="BP64634" s="90"/>
    </row>
    <row r="64635" spans="68:68" customFormat="1">
      <c r="BP64635" s="90"/>
    </row>
    <row r="64636" spans="68:68" customFormat="1">
      <c r="BP64636" s="90"/>
    </row>
    <row r="64637" spans="68:68" customFormat="1">
      <c r="BP64637" s="90"/>
    </row>
    <row r="64638" spans="68:68" customFormat="1">
      <c r="BP64638" s="90"/>
    </row>
    <row r="64639" spans="68:68" customFormat="1">
      <c r="BP64639" s="90"/>
    </row>
    <row r="64640" spans="68:68" customFormat="1">
      <c r="BP64640" s="90"/>
    </row>
    <row r="64641" spans="68:68" customFormat="1">
      <c r="BP64641" s="90"/>
    </row>
    <row r="64642" spans="68:68" customFormat="1">
      <c r="BP64642" s="90"/>
    </row>
    <row r="64643" spans="68:68" customFormat="1">
      <c r="BP64643" s="90"/>
    </row>
    <row r="64644" spans="68:68" customFormat="1">
      <c r="BP64644" s="90"/>
    </row>
    <row r="64645" spans="68:68" customFormat="1">
      <c r="BP64645" s="90"/>
    </row>
    <row r="64646" spans="68:68" customFormat="1">
      <c r="BP64646" s="90"/>
    </row>
    <row r="64647" spans="68:68" customFormat="1">
      <c r="BP64647" s="90"/>
    </row>
    <row r="64648" spans="68:68" customFormat="1">
      <c r="BP64648" s="90"/>
    </row>
    <row r="64649" spans="68:68" customFormat="1">
      <c r="BP64649" s="90"/>
    </row>
    <row r="64650" spans="68:68" customFormat="1">
      <c r="BP64650" s="90"/>
    </row>
    <row r="64651" spans="68:68" customFormat="1">
      <c r="BP64651" s="90"/>
    </row>
    <row r="64652" spans="68:68" customFormat="1">
      <c r="BP64652" s="90"/>
    </row>
    <row r="64653" spans="68:68" customFormat="1">
      <c r="BP64653" s="90"/>
    </row>
    <row r="64654" spans="68:68" customFormat="1">
      <c r="BP64654" s="90"/>
    </row>
    <row r="64655" spans="68:68" customFormat="1">
      <c r="BP64655" s="90"/>
    </row>
    <row r="64656" spans="68:68" customFormat="1">
      <c r="BP64656" s="90"/>
    </row>
    <row r="64657" spans="68:68" customFormat="1">
      <c r="BP64657" s="90"/>
    </row>
    <row r="64658" spans="68:68" customFormat="1">
      <c r="BP64658" s="90"/>
    </row>
    <row r="64659" spans="68:68" customFormat="1">
      <c r="BP64659" s="90"/>
    </row>
    <row r="64660" spans="68:68" customFormat="1">
      <c r="BP64660" s="90"/>
    </row>
    <row r="64661" spans="68:68" customFormat="1">
      <c r="BP64661" s="90"/>
    </row>
    <row r="64662" spans="68:68" customFormat="1">
      <c r="BP64662" s="90"/>
    </row>
    <row r="64663" spans="68:68" customFormat="1">
      <c r="BP64663" s="90"/>
    </row>
    <row r="64664" spans="68:68" customFormat="1">
      <c r="BP64664" s="90"/>
    </row>
    <row r="64665" spans="68:68" customFormat="1">
      <c r="BP64665" s="90"/>
    </row>
    <row r="64666" spans="68:68" customFormat="1">
      <c r="BP64666" s="90"/>
    </row>
    <row r="64667" spans="68:68" customFormat="1">
      <c r="BP64667" s="90"/>
    </row>
    <row r="64668" spans="68:68" customFormat="1">
      <c r="BP64668" s="90"/>
    </row>
    <row r="64669" spans="68:68" customFormat="1">
      <c r="BP64669" s="90"/>
    </row>
    <row r="64670" spans="68:68" customFormat="1">
      <c r="BP64670" s="90"/>
    </row>
    <row r="64671" spans="68:68" customFormat="1">
      <c r="BP64671" s="90"/>
    </row>
    <row r="64672" spans="68:68" customFormat="1">
      <c r="BP64672" s="90"/>
    </row>
    <row r="64673" spans="68:68" customFormat="1">
      <c r="BP64673" s="90"/>
    </row>
    <row r="64674" spans="68:68" customFormat="1">
      <c r="BP64674" s="90"/>
    </row>
    <row r="64675" spans="68:68" customFormat="1">
      <c r="BP64675" s="90"/>
    </row>
    <row r="64676" spans="68:68" customFormat="1">
      <c r="BP64676" s="90"/>
    </row>
    <row r="64677" spans="68:68" customFormat="1">
      <c r="BP64677" s="90"/>
    </row>
    <row r="64678" spans="68:68" customFormat="1">
      <c r="BP64678" s="90"/>
    </row>
    <row r="64679" spans="68:68" customFormat="1">
      <c r="BP64679" s="90"/>
    </row>
    <row r="64680" spans="68:68" customFormat="1">
      <c r="BP64680" s="90"/>
    </row>
    <row r="64681" spans="68:68" customFormat="1">
      <c r="BP64681" s="90"/>
    </row>
    <row r="64682" spans="68:68" customFormat="1">
      <c r="BP64682" s="90"/>
    </row>
    <row r="64683" spans="68:68" customFormat="1">
      <c r="BP64683" s="90"/>
    </row>
    <row r="64684" spans="68:68" customFormat="1">
      <c r="BP64684" s="90"/>
    </row>
    <row r="64685" spans="68:68" customFormat="1">
      <c r="BP64685" s="90"/>
    </row>
    <row r="64686" spans="68:68" customFormat="1">
      <c r="BP64686" s="90"/>
    </row>
    <row r="64687" spans="68:68" customFormat="1">
      <c r="BP64687" s="90"/>
    </row>
    <row r="64688" spans="68:68" customFormat="1">
      <c r="BP64688" s="90"/>
    </row>
    <row r="64689" spans="68:68" customFormat="1">
      <c r="BP64689" s="90"/>
    </row>
    <row r="64690" spans="68:68" customFormat="1">
      <c r="BP64690" s="90"/>
    </row>
    <row r="64691" spans="68:68" customFormat="1">
      <c r="BP64691" s="90"/>
    </row>
    <row r="64692" spans="68:68" customFormat="1">
      <c r="BP64692" s="90"/>
    </row>
    <row r="64693" spans="68:68" customFormat="1">
      <c r="BP64693" s="90"/>
    </row>
    <row r="64694" spans="68:68" customFormat="1">
      <c r="BP64694" s="90"/>
    </row>
    <row r="64695" spans="68:68" customFormat="1">
      <c r="BP64695" s="90"/>
    </row>
    <row r="64696" spans="68:68" customFormat="1">
      <c r="BP64696" s="90"/>
    </row>
    <row r="64697" spans="68:68" customFormat="1">
      <c r="BP64697" s="90"/>
    </row>
    <row r="64698" spans="68:68" customFormat="1">
      <c r="BP64698" s="90"/>
    </row>
    <row r="64699" spans="68:68" customFormat="1">
      <c r="BP64699" s="90"/>
    </row>
    <row r="64700" spans="68:68" customFormat="1">
      <c r="BP64700" s="90"/>
    </row>
    <row r="64701" spans="68:68" customFormat="1">
      <c r="BP64701" s="90"/>
    </row>
    <row r="64702" spans="68:68" customFormat="1">
      <c r="BP64702" s="90"/>
    </row>
    <row r="64703" spans="68:68" customFormat="1">
      <c r="BP64703" s="90"/>
    </row>
    <row r="64704" spans="68:68" customFormat="1">
      <c r="BP64704" s="90"/>
    </row>
    <row r="64705" spans="68:68" customFormat="1">
      <c r="BP64705" s="90"/>
    </row>
    <row r="64706" spans="68:68" customFormat="1">
      <c r="BP64706" s="90"/>
    </row>
    <row r="64707" spans="68:68" customFormat="1">
      <c r="BP64707" s="90"/>
    </row>
    <row r="64708" spans="68:68" customFormat="1">
      <c r="BP64708" s="90"/>
    </row>
    <row r="64709" spans="68:68" customFormat="1">
      <c r="BP64709" s="90"/>
    </row>
    <row r="64710" spans="68:68" customFormat="1">
      <c r="BP64710" s="90"/>
    </row>
    <row r="64711" spans="68:68" customFormat="1">
      <c r="BP64711" s="90"/>
    </row>
    <row r="64712" spans="68:68" customFormat="1">
      <c r="BP64712" s="90"/>
    </row>
    <row r="64713" spans="68:68" customFormat="1">
      <c r="BP64713" s="90"/>
    </row>
    <row r="64714" spans="68:68" customFormat="1">
      <c r="BP64714" s="90"/>
    </row>
    <row r="64715" spans="68:68" customFormat="1">
      <c r="BP64715" s="90"/>
    </row>
    <row r="64716" spans="68:68" customFormat="1">
      <c r="BP64716" s="90"/>
    </row>
    <row r="64717" spans="68:68" customFormat="1">
      <c r="BP64717" s="90"/>
    </row>
    <row r="64718" spans="68:68" customFormat="1">
      <c r="BP64718" s="90"/>
    </row>
    <row r="64719" spans="68:68" customFormat="1">
      <c r="BP64719" s="90"/>
    </row>
    <row r="64720" spans="68:68" customFormat="1">
      <c r="BP64720" s="90"/>
    </row>
    <row r="64721" spans="68:68" customFormat="1">
      <c r="BP64721" s="90"/>
    </row>
    <row r="64722" spans="68:68" customFormat="1">
      <c r="BP64722" s="90"/>
    </row>
    <row r="64723" spans="68:68" customFormat="1">
      <c r="BP64723" s="90"/>
    </row>
    <row r="64724" spans="68:68" customFormat="1">
      <c r="BP64724" s="90"/>
    </row>
    <row r="64725" spans="68:68" customFormat="1">
      <c r="BP64725" s="90"/>
    </row>
    <row r="64726" spans="68:68" customFormat="1">
      <c r="BP64726" s="90"/>
    </row>
    <row r="64727" spans="68:68" customFormat="1">
      <c r="BP64727" s="90"/>
    </row>
    <row r="64728" spans="68:68" customFormat="1">
      <c r="BP64728" s="90"/>
    </row>
    <row r="64729" spans="68:68" customFormat="1">
      <c r="BP64729" s="90"/>
    </row>
    <row r="64730" spans="68:68" customFormat="1">
      <c r="BP64730" s="90"/>
    </row>
    <row r="64731" spans="68:68" customFormat="1">
      <c r="BP64731" s="90"/>
    </row>
    <row r="64732" spans="68:68" customFormat="1">
      <c r="BP64732" s="90"/>
    </row>
    <row r="64733" spans="68:68" customFormat="1">
      <c r="BP64733" s="90"/>
    </row>
    <row r="64734" spans="68:68" customFormat="1">
      <c r="BP64734" s="90"/>
    </row>
    <row r="64735" spans="68:68" customFormat="1">
      <c r="BP64735" s="90"/>
    </row>
    <row r="64736" spans="68:68" customFormat="1">
      <c r="BP64736" s="90"/>
    </row>
    <row r="64737" spans="68:68" customFormat="1">
      <c r="BP64737" s="90"/>
    </row>
    <row r="64738" spans="68:68" customFormat="1">
      <c r="BP64738" s="90"/>
    </row>
    <row r="64739" spans="68:68" customFormat="1">
      <c r="BP64739" s="90"/>
    </row>
    <row r="64740" spans="68:68" customFormat="1">
      <c r="BP64740" s="90"/>
    </row>
    <row r="64741" spans="68:68" customFormat="1">
      <c r="BP64741" s="90"/>
    </row>
    <row r="64742" spans="68:68" customFormat="1">
      <c r="BP64742" s="90"/>
    </row>
    <row r="64743" spans="68:68" customFormat="1">
      <c r="BP64743" s="90"/>
    </row>
    <row r="64744" spans="68:68" customFormat="1">
      <c r="BP64744" s="90"/>
    </row>
    <row r="64745" spans="68:68" customFormat="1">
      <c r="BP64745" s="90"/>
    </row>
    <row r="64746" spans="68:68" customFormat="1">
      <c r="BP64746" s="90"/>
    </row>
    <row r="64747" spans="68:68" customFormat="1">
      <c r="BP64747" s="90"/>
    </row>
    <row r="64748" spans="68:68" customFormat="1">
      <c r="BP64748" s="90"/>
    </row>
    <row r="64749" spans="68:68" customFormat="1">
      <c r="BP64749" s="90"/>
    </row>
    <row r="64750" spans="68:68" customFormat="1">
      <c r="BP64750" s="90"/>
    </row>
    <row r="64751" spans="68:68" customFormat="1">
      <c r="BP64751" s="90"/>
    </row>
    <row r="64752" spans="68:68" customFormat="1">
      <c r="BP64752" s="90"/>
    </row>
    <row r="64753" spans="68:68" customFormat="1">
      <c r="BP64753" s="90"/>
    </row>
    <row r="64754" spans="68:68" customFormat="1">
      <c r="BP64754" s="90"/>
    </row>
    <row r="64755" spans="68:68" customFormat="1">
      <c r="BP64755" s="90"/>
    </row>
    <row r="64756" spans="68:68" customFormat="1">
      <c r="BP64756" s="90"/>
    </row>
    <row r="64757" spans="68:68" customFormat="1">
      <c r="BP64757" s="90"/>
    </row>
    <row r="64758" spans="68:68" customFormat="1">
      <c r="BP64758" s="90"/>
    </row>
    <row r="64759" spans="68:68" customFormat="1">
      <c r="BP64759" s="90"/>
    </row>
    <row r="64760" spans="68:68" customFormat="1">
      <c r="BP64760" s="90"/>
    </row>
    <row r="64761" spans="68:68" customFormat="1">
      <c r="BP64761" s="90"/>
    </row>
    <row r="64762" spans="68:68" customFormat="1">
      <c r="BP64762" s="90"/>
    </row>
    <row r="64763" spans="68:68" customFormat="1">
      <c r="BP64763" s="90"/>
    </row>
    <row r="64764" spans="68:68" customFormat="1">
      <c r="BP64764" s="90"/>
    </row>
    <row r="64765" spans="68:68" customFormat="1">
      <c r="BP64765" s="90"/>
    </row>
    <row r="64766" spans="68:68" customFormat="1">
      <c r="BP64766" s="90"/>
    </row>
    <row r="64767" spans="68:68" customFormat="1">
      <c r="BP64767" s="90"/>
    </row>
    <row r="64768" spans="68:68" customFormat="1">
      <c r="BP64768" s="90"/>
    </row>
    <row r="64769" spans="68:68" customFormat="1">
      <c r="BP64769" s="90"/>
    </row>
    <row r="64770" spans="68:68" customFormat="1">
      <c r="BP64770" s="90"/>
    </row>
    <row r="64771" spans="68:68" customFormat="1">
      <c r="BP64771" s="90"/>
    </row>
    <row r="64772" spans="68:68" customFormat="1">
      <c r="BP64772" s="90"/>
    </row>
    <row r="64773" spans="68:68" customFormat="1">
      <c r="BP64773" s="90"/>
    </row>
    <row r="64774" spans="68:68" customFormat="1">
      <c r="BP64774" s="90"/>
    </row>
    <row r="64775" spans="68:68" customFormat="1">
      <c r="BP64775" s="90"/>
    </row>
    <row r="64776" spans="68:68" customFormat="1">
      <c r="BP64776" s="90"/>
    </row>
    <row r="64777" spans="68:68" customFormat="1">
      <c r="BP64777" s="90"/>
    </row>
    <row r="64778" spans="68:68" customFormat="1">
      <c r="BP64778" s="90"/>
    </row>
    <row r="64779" spans="68:68" customFormat="1">
      <c r="BP64779" s="90"/>
    </row>
    <row r="64780" spans="68:68" customFormat="1">
      <c r="BP64780" s="90"/>
    </row>
    <row r="64781" spans="68:68" customFormat="1">
      <c r="BP64781" s="90"/>
    </row>
    <row r="64782" spans="68:68" customFormat="1">
      <c r="BP64782" s="90"/>
    </row>
    <row r="64783" spans="68:68" customFormat="1">
      <c r="BP64783" s="90"/>
    </row>
    <row r="64784" spans="68:68" customFormat="1">
      <c r="BP64784" s="90"/>
    </row>
    <row r="64785" spans="68:68" customFormat="1">
      <c r="BP64785" s="90"/>
    </row>
    <row r="64786" spans="68:68" customFormat="1">
      <c r="BP64786" s="90"/>
    </row>
    <row r="64787" spans="68:68" customFormat="1">
      <c r="BP64787" s="90"/>
    </row>
    <row r="64788" spans="68:68" customFormat="1">
      <c r="BP64788" s="90"/>
    </row>
    <row r="64789" spans="68:68" customFormat="1">
      <c r="BP64789" s="90"/>
    </row>
    <row r="64790" spans="68:68" customFormat="1">
      <c r="BP64790" s="90"/>
    </row>
    <row r="64791" spans="68:68" customFormat="1">
      <c r="BP64791" s="90"/>
    </row>
    <row r="64792" spans="68:68" customFormat="1">
      <c r="BP64792" s="90"/>
    </row>
    <row r="64793" spans="68:68" customFormat="1">
      <c r="BP64793" s="90"/>
    </row>
    <row r="64794" spans="68:68" customFormat="1">
      <c r="BP64794" s="90"/>
    </row>
    <row r="64795" spans="68:68" customFormat="1">
      <c r="BP64795" s="90"/>
    </row>
    <row r="64796" spans="68:68" customFormat="1">
      <c r="BP64796" s="90"/>
    </row>
    <row r="64797" spans="68:68" customFormat="1">
      <c r="BP64797" s="90"/>
    </row>
    <row r="64798" spans="68:68" customFormat="1">
      <c r="BP64798" s="90"/>
    </row>
    <row r="64799" spans="68:68" customFormat="1">
      <c r="BP64799" s="90"/>
    </row>
    <row r="64800" spans="68:68" customFormat="1">
      <c r="BP64800" s="90"/>
    </row>
    <row r="64801" spans="68:68" customFormat="1">
      <c r="BP64801" s="90"/>
    </row>
    <row r="64802" spans="68:68" customFormat="1">
      <c r="BP64802" s="90"/>
    </row>
    <row r="64803" spans="68:68" customFormat="1">
      <c r="BP64803" s="90"/>
    </row>
    <row r="64804" spans="68:68" customFormat="1">
      <c r="BP64804" s="90"/>
    </row>
    <row r="64805" spans="68:68" customFormat="1">
      <c r="BP64805" s="90"/>
    </row>
    <row r="64806" spans="68:68" customFormat="1">
      <c r="BP64806" s="90"/>
    </row>
    <row r="64807" spans="68:68" customFormat="1">
      <c r="BP64807" s="90"/>
    </row>
    <row r="64808" spans="68:68" customFormat="1">
      <c r="BP64808" s="90"/>
    </row>
    <row r="64809" spans="68:68" customFormat="1">
      <c r="BP64809" s="90"/>
    </row>
    <row r="64810" spans="68:68" customFormat="1">
      <c r="BP64810" s="90"/>
    </row>
    <row r="64811" spans="68:68" customFormat="1">
      <c r="BP64811" s="90"/>
    </row>
    <row r="64812" spans="68:68" customFormat="1">
      <c r="BP64812" s="90"/>
    </row>
    <row r="64813" spans="68:68" customFormat="1">
      <c r="BP64813" s="90"/>
    </row>
    <row r="64814" spans="68:68" customFormat="1">
      <c r="BP64814" s="90"/>
    </row>
    <row r="64815" spans="68:68" customFormat="1">
      <c r="BP64815" s="90"/>
    </row>
    <row r="64816" spans="68:68" customFormat="1">
      <c r="BP64816" s="90"/>
    </row>
    <row r="64817" spans="68:68" customFormat="1">
      <c r="BP64817" s="90"/>
    </row>
    <row r="64818" spans="68:68" customFormat="1">
      <c r="BP64818" s="90"/>
    </row>
    <row r="64819" spans="68:68" customFormat="1">
      <c r="BP64819" s="90"/>
    </row>
    <row r="64820" spans="68:68" customFormat="1">
      <c r="BP64820" s="90"/>
    </row>
    <row r="64821" spans="68:68" customFormat="1">
      <c r="BP64821" s="90"/>
    </row>
    <row r="64822" spans="68:68" customFormat="1">
      <c r="BP64822" s="90"/>
    </row>
    <row r="64823" spans="68:68" customFormat="1">
      <c r="BP64823" s="90"/>
    </row>
    <row r="64824" spans="68:68" customFormat="1">
      <c r="BP64824" s="90"/>
    </row>
    <row r="64825" spans="68:68" customFormat="1">
      <c r="BP64825" s="90"/>
    </row>
    <row r="64826" spans="68:68" customFormat="1">
      <c r="BP64826" s="90"/>
    </row>
    <row r="64827" spans="68:68" customFormat="1">
      <c r="BP64827" s="90"/>
    </row>
    <row r="64828" spans="68:68" customFormat="1">
      <c r="BP64828" s="90"/>
    </row>
    <row r="64829" spans="68:68" customFormat="1">
      <c r="BP64829" s="90"/>
    </row>
    <row r="64830" spans="68:68" customFormat="1">
      <c r="BP64830" s="90"/>
    </row>
    <row r="64831" spans="68:68" customFormat="1">
      <c r="BP64831" s="90"/>
    </row>
    <row r="64832" spans="68:68" customFormat="1">
      <c r="BP64832" s="90"/>
    </row>
    <row r="64833" spans="68:68" customFormat="1">
      <c r="BP64833" s="90"/>
    </row>
    <row r="64834" spans="68:68" customFormat="1">
      <c r="BP64834" s="90"/>
    </row>
    <row r="64835" spans="68:68" customFormat="1">
      <c r="BP64835" s="90"/>
    </row>
    <row r="64836" spans="68:68" customFormat="1">
      <c r="BP64836" s="90"/>
    </row>
    <row r="64837" spans="68:68" customFormat="1">
      <c r="BP64837" s="90"/>
    </row>
    <row r="64838" spans="68:68" customFormat="1">
      <c r="BP64838" s="90"/>
    </row>
    <row r="64839" spans="68:68" customFormat="1">
      <c r="BP64839" s="90"/>
    </row>
    <row r="64840" spans="68:68" customFormat="1">
      <c r="BP64840" s="90"/>
    </row>
    <row r="64841" spans="68:68" customFormat="1">
      <c r="BP64841" s="90"/>
    </row>
    <row r="64842" spans="68:68" customFormat="1">
      <c r="BP64842" s="90"/>
    </row>
    <row r="64843" spans="68:68" customFormat="1">
      <c r="BP64843" s="90"/>
    </row>
    <row r="64844" spans="68:68" customFormat="1">
      <c r="BP64844" s="90"/>
    </row>
    <row r="64845" spans="68:68" customFormat="1">
      <c r="BP64845" s="90"/>
    </row>
    <row r="64846" spans="68:68" customFormat="1">
      <c r="BP64846" s="90"/>
    </row>
    <row r="64847" spans="68:68" customFormat="1">
      <c r="BP64847" s="90"/>
    </row>
    <row r="64848" spans="68:68" customFormat="1">
      <c r="BP64848" s="90"/>
    </row>
    <row r="64849" spans="68:68" customFormat="1">
      <c r="BP64849" s="90"/>
    </row>
    <row r="64850" spans="68:68" customFormat="1">
      <c r="BP64850" s="90"/>
    </row>
    <row r="64851" spans="68:68" customFormat="1">
      <c r="BP64851" s="90"/>
    </row>
    <row r="64852" spans="68:68" customFormat="1">
      <c r="BP64852" s="90"/>
    </row>
    <row r="64853" spans="68:68" customFormat="1">
      <c r="BP64853" s="90"/>
    </row>
    <row r="64854" spans="68:68" customFormat="1">
      <c r="BP64854" s="90"/>
    </row>
    <row r="64855" spans="68:68" customFormat="1">
      <c r="BP64855" s="90"/>
    </row>
    <row r="64856" spans="68:68" customFormat="1">
      <c r="BP64856" s="90"/>
    </row>
    <row r="64857" spans="68:68" customFormat="1">
      <c r="BP64857" s="90"/>
    </row>
    <row r="64858" spans="68:68" customFormat="1">
      <c r="BP64858" s="90"/>
    </row>
    <row r="64859" spans="68:68" customFormat="1">
      <c r="BP64859" s="90"/>
    </row>
    <row r="64860" spans="68:68" customFormat="1">
      <c r="BP64860" s="90"/>
    </row>
    <row r="64861" spans="68:68" customFormat="1">
      <c r="BP64861" s="90"/>
    </row>
    <row r="64862" spans="68:68" customFormat="1">
      <c r="BP64862" s="90"/>
    </row>
    <row r="64863" spans="68:68" customFormat="1">
      <c r="BP64863" s="90"/>
    </row>
    <row r="64864" spans="68:68" customFormat="1">
      <c r="BP64864" s="90"/>
    </row>
    <row r="64865" spans="68:68" customFormat="1">
      <c r="BP64865" s="90"/>
    </row>
    <row r="64866" spans="68:68" customFormat="1">
      <c r="BP64866" s="90"/>
    </row>
    <row r="64867" spans="68:68" customFormat="1">
      <c r="BP64867" s="90"/>
    </row>
    <row r="64868" spans="68:68" customFormat="1">
      <c r="BP64868" s="90"/>
    </row>
    <row r="64869" spans="68:68" customFormat="1">
      <c r="BP64869" s="90"/>
    </row>
    <row r="64870" spans="68:68" customFormat="1">
      <c r="BP64870" s="90"/>
    </row>
    <row r="64871" spans="68:68" customFormat="1">
      <c r="BP64871" s="90"/>
    </row>
    <row r="64872" spans="68:68" customFormat="1">
      <c r="BP64872" s="90"/>
    </row>
    <row r="64873" spans="68:68" customFormat="1">
      <c r="BP64873" s="90"/>
    </row>
    <row r="64874" spans="68:68" customFormat="1">
      <c r="BP64874" s="90"/>
    </row>
    <row r="64875" spans="68:68" customFormat="1">
      <c r="BP64875" s="90"/>
    </row>
    <row r="64876" spans="68:68" customFormat="1">
      <c r="BP64876" s="90"/>
    </row>
    <row r="64877" spans="68:68" customFormat="1">
      <c r="BP64877" s="90"/>
    </row>
    <row r="64878" spans="68:68" customFormat="1">
      <c r="BP64878" s="90"/>
    </row>
    <row r="64879" spans="68:68" customFormat="1">
      <c r="BP64879" s="90"/>
    </row>
    <row r="64880" spans="68:68" customFormat="1">
      <c r="BP64880" s="90"/>
    </row>
    <row r="64881" spans="68:68" customFormat="1">
      <c r="BP64881" s="90"/>
    </row>
    <row r="64882" spans="68:68" customFormat="1">
      <c r="BP64882" s="90"/>
    </row>
    <row r="64883" spans="68:68" customFormat="1">
      <c r="BP64883" s="90"/>
    </row>
    <row r="64884" spans="68:68" customFormat="1">
      <c r="BP64884" s="90"/>
    </row>
    <row r="64885" spans="68:68" customFormat="1">
      <c r="BP64885" s="90"/>
    </row>
    <row r="64886" spans="68:68" customFormat="1">
      <c r="BP64886" s="90"/>
    </row>
    <row r="64887" spans="68:68" customFormat="1">
      <c r="BP64887" s="90"/>
    </row>
    <row r="64888" spans="68:68" customFormat="1">
      <c r="BP64888" s="90"/>
    </row>
    <row r="64889" spans="68:68" customFormat="1">
      <c r="BP64889" s="90"/>
    </row>
    <row r="64890" spans="68:68" customFormat="1">
      <c r="BP64890" s="90"/>
    </row>
    <row r="64891" spans="68:68" customFormat="1">
      <c r="BP64891" s="90"/>
    </row>
    <row r="64892" spans="68:68" customFormat="1">
      <c r="BP64892" s="90"/>
    </row>
    <row r="64893" spans="68:68" customFormat="1">
      <c r="BP64893" s="90"/>
    </row>
    <row r="64894" spans="68:68" customFormat="1">
      <c r="BP64894" s="90"/>
    </row>
    <row r="64895" spans="68:68" customFormat="1">
      <c r="BP64895" s="90"/>
    </row>
    <row r="64896" spans="68:68" customFormat="1">
      <c r="BP64896" s="90"/>
    </row>
    <row r="64897" spans="68:68" customFormat="1">
      <c r="BP64897" s="90"/>
    </row>
    <row r="64898" spans="68:68" customFormat="1">
      <c r="BP64898" s="90"/>
    </row>
    <row r="64899" spans="68:68" customFormat="1">
      <c r="BP64899" s="90"/>
    </row>
    <row r="64900" spans="68:68" customFormat="1">
      <c r="BP64900" s="90"/>
    </row>
    <row r="64901" spans="68:68" customFormat="1">
      <c r="BP64901" s="90"/>
    </row>
    <row r="64902" spans="68:68" customFormat="1">
      <c r="BP64902" s="90"/>
    </row>
    <row r="64903" spans="68:68" customFormat="1">
      <c r="BP64903" s="90"/>
    </row>
    <row r="64904" spans="68:68" customFormat="1">
      <c r="BP64904" s="90"/>
    </row>
    <row r="64905" spans="68:68" customFormat="1">
      <c r="BP64905" s="90"/>
    </row>
    <row r="64906" spans="68:68" customFormat="1">
      <c r="BP64906" s="90"/>
    </row>
    <row r="64907" spans="68:68" customFormat="1">
      <c r="BP64907" s="90"/>
    </row>
    <row r="64908" spans="68:68" customFormat="1">
      <c r="BP64908" s="90"/>
    </row>
    <row r="64909" spans="68:68" customFormat="1">
      <c r="BP64909" s="90"/>
    </row>
    <row r="64910" spans="68:68" customFormat="1">
      <c r="BP64910" s="90"/>
    </row>
    <row r="64911" spans="68:68" customFormat="1">
      <c r="BP64911" s="90"/>
    </row>
    <row r="64912" spans="68:68" customFormat="1">
      <c r="BP64912" s="90"/>
    </row>
    <row r="64913" spans="68:68" customFormat="1">
      <c r="BP64913" s="90"/>
    </row>
    <row r="64914" spans="68:68" customFormat="1">
      <c r="BP64914" s="90"/>
    </row>
    <row r="64915" spans="68:68" customFormat="1">
      <c r="BP64915" s="90"/>
    </row>
    <row r="64916" spans="68:68" customFormat="1">
      <c r="BP64916" s="90"/>
    </row>
    <row r="64917" spans="68:68" customFormat="1">
      <c r="BP64917" s="90"/>
    </row>
    <row r="64918" spans="68:68" customFormat="1">
      <c r="BP64918" s="90"/>
    </row>
    <row r="64919" spans="68:68" customFormat="1">
      <c r="BP64919" s="90"/>
    </row>
    <row r="64920" spans="68:68" customFormat="1">
      <c r="BP64920" s="90"/>
    </row>
    <row r="64921" spans="68:68" customFormat="1">
      <c r="BP64921" s="90"/>
    </row>
    <row r="64922" spans="68:68" customFormat="1">
      <c r="BP64922" s="90"/>
    </row>
    <row r="64923" spans="68:68" customFormat="1">
      <c r="BP64923" s="90"/>
    </row>
    <row r="64924" spans="68:68" customFormat="1">
      <c r="BP64924" s="90"/>
    </row>
    <row r="64925" spans="68:68" customFormat="1">
      <c r="BP64925" s="90"/>
    </row>
    <row r="64926" spans="68:68" customFormat="1">
      <c r="BP64926" s="90"/>
    </row>
    <row r="64927" spans="68:68" customFormat="1">
      <c r="BP64927" s="90"/>
    </row>
    <row r="64928" spans="68:68" customFormat="1">
      <c r="BP64928" s="90"/>
    </row>
    <row r="64929" spans="68:68" customFormat="1">
      <c r="BP64929" s="90"/>
    </row>
    <row r="64930" spans="68:68" customFormat="1">
      <c r="BP64930" s="90"/>
    </row>
    <row r="64931" spans="68:68" customFormat="1">
      <c r="BP64931" s="90"/>
    </row>
    <row r="64932" spans="68:68" customFormat="1">
      <c r="BP64932" s="90"/>
    </row>
    <row r="64933" spans="68:68" customFormat="1">
      <c r="BP64933" s="90"/>
    </row>
    <row r="64934" spans="68:68" customFormat="1">
      <c r="BP64934" s="90"/>
    </row>
    <row r="64935" spans="68:68" customFormat="1">
      <c r="BP64935" s="90"/>
    </row>
    <row r="64936" spans="68:68" customFormat="1">
      <c r="BP64936" s="90"/>
    </row>
    <row r="64937" spans="68:68" customFormat="1">
      <c r="BP64937" s="90"/>
    </row>
    <row r="64938" spans="68:68" customFormat="1">
      <c r="BP64938" s="90"/>
    </row>
    <row r="64939" spans="68:68" customFormat="1">
      <c r="BP64939" s="90"/>
    </row>
    <row r="64940" spans="68:68" customFormat="1">
      <c r="BP64940" s="90"/>
    </row>
    <row r="64941" spans="68:68" customFormat="1">
      <c r="BP64941" s="90"/>
    </row>
    <row r="64942" spans="68:68" customFormat="1">
      <c r="BP64942" s="90"/>
    </row>
    <row r="64943" spans="68:68" customFormat="1">
      <c r="BP64943" s="90"/>
    </row>
    <row r="64944" spans="68:68" customFormat="1">
      <c r="BP64944" s="90"/>
    </row>
    <row r="64945" spans="68:68" customFormat="1">
      <c r="BP64945" s="90"/>
    </row>
    <row r="64946" spans="68:68" customFormat="1">
      <c r="BP64946" s="90"/>
    </row>
    <row r="64947" spans="68:68" customFormat="1">
      <c r="BP64947" s="90"/>
    </row>
    <row r="64948" spans="68:68" customFormat="1">
      <c r="BP64948" s="90"/>
    </row>
    <row r="64949" spans="68:68" customFormat="1">
      <c r="BP64949" s="90"/>
    </row>
    <row r="64950" spans="68:68" customFormat="1">
      <c r="BP64950" s="90"/>
    </row>
    <row r="64951" spans="68:68" customFormat="1">
      <c r="BP64951" s="90"/>
    </row>
    <row r="64952" spans="68:68" customFormat="1">
      <c r="BP64952" s="90"/>
    </row>
    <row r="64953" spans="68:68" customFormat="1">
      <c r="BP64953" s="90"/>
    </row>
    <row r="64954" spans="68:68" customFormat="1">
      <c r="BP64954" s="90"/>
    </row>
    <row r="64955" spans="68:68" customFormat="1">
      <c r="BP64955" s="90"/>
    </row>
    <row r="64956" spans="68:68" customFormat="1">
      <c r="BP64956" s="90"/>
    </row>
    <row r="64957" spans="68:68" customFormat="1">
      <c r="BP64957" s="90"/>
    </row>
    <row r="64958" spans="68:68" customFormat="1">
      <c r="BP64958" s="90"/>
    </row>
    <row r="64959" spans="68:68" customFormat="1">
      <c r="BP64959" s="90"/>
    </row>
    <row r="64960" spans="68:68" customFormat="1">
      <c r="BP64960" s="90"/>
    </row>
    <row r="64961" spans="68:68" customFormat="1">
      <c r="BP64961" s="90"/>
    </row>
    <row r="64962" spans="68:68" customFormat="1">
      <c r="BP64962" s="90"/>
    </row>
    <row r="64963" spans="68:68" customFormat="1">
      <c r="BP64963" s="90"/>
    </row>
    <row r="64964" spans="68:68" customFormat="1">
      <c r="BP64964" s="90"/>
    </row>
    <row r="64965" spans="68:68" customFormat="1">
      <c r="BP64965" s="90"/>
    </row>
    <row r="64966" spans="68:68" customFormat="1">
      <c r="BP64966" s="90"/>
    </row>
    <row r="64967" spans="68:68" customFormat="1">
      <c r="BP64967" s="90"/>
    </row>
    <row r="64968" spans="68:68" customFormat="1">
      <c r="BP64968" s="90"/>
    </row>
    <row r="64969" spans="68:68" customFormat="1">
      <c r="BP64969" s="90"/>
    </row>
    <row r="64970" spans="68:68" customFormat="1">
      <c r="BP64970" s="90"/>
    </row>
    <row r="64971" spans="68:68" customFormat="1">
      <c r="BP64971" s="90"/>
    </row>
    <row r="64972" spans="68:68" customFormat="1">
      <c r="BP64972" s="90"/>
    </row>
    <row r="64973" spans="68:68" customFormat="1">
      <c r="BP64973" s="90"/>
    </row>
    <row r="64974" spans="68:68" customFormat="1">
      <c r="BP64974" s="90"/>
    </row>
    <row r="64975" spans="68:68" customFormat="1">
      <c r="BP64975" s="90"/>
    </row>
    <row r="64976" spans="68:68" customFormat="1">
      <c r="BP64976" s="90"/>
    </row>
    <row r="64977" spans="68:68" customFormat="1">
      <c r="BP64977" s="90"/>
    </row>
    <row r="64978" spans="68:68" customFormat="1">
      <c r="BP64978" s="90"/>
    </row>
    <row r="64979" spans="68:68" customFormat="1">
      <c r="BP64979" s="90"/>
    </row>
    <row r="64980" spans="68:68" customFormat="1">
      <c r="BP64980" s="90"/>
    </row>
    <row r="64981" spans="68:68" customFormat="1">
      <c r="BP64981" s="90"/>
    </row>
    <row r="64982" spans="68:68" customFormat="1">
      <c r="BP64982" s="90"/>
    </row>
    <row r="64983" spans="68:68" customFormat="1">
      <c r="BP64983" s="90"/>
    </row>
    <row r="64984" spans="68:68" customFormat="1">
      <c r="BP64984" s="90"/>
    </row>
    <row r="64985" spans="68:68" customFormat="1">
      <c r="BP64985" s="90"/>
    </row>
    <row r="64986" spans="68:68" customFormat="1">
      <c r="BP64986" s="90"/>
    </row>
    <row r="64987" spans="68:68" customFormat="1">
      <c r="BP64987" s="90"/>
    </row>
    <row r="64988" spans="68:68" customFormat="1">
      <c r="BP64988" s="90"/>
    </row>
    <row r="64989" spans="68:68" customFormat="1">
      <c r="BP64989" s="90"/>
    </row>
    <row r="64990" spans="68:68" customFormat="1">
      <c r="BP64990" s="90"/>
    </row>
    <row r="64991" spans="68:68" customFormat="1">
      <c r="BP64991" s="90"/>
    </row>
    <row r="64992" spans="68:68" customFormat="1">
      <c r="BP64992" s="90"/>
    </row>
    <row r="64993" spans="68:68" customFormat="1">
      <c r="BP64993" s="90"/>
    </row>
    <row r="64994" spans="68:68" customFormat="1">
      <c r="BP64994" s="90"/>
    </row>
    <row r="64995" spans="68:68" customFormat="1">
      <c r="BP64995" s="90"/>
    </row>
    <row r="64996" spans="68:68" customFormat="1">
      <c r="BP64996" s="90"/>
    </row>
    <row r="64997" spans="68:68" customFormat="1">
      <c r="BP64997" s="90"/>
    </row>
    <row r="64998" spans="68:68" customFormat="1">
      <c r="BP64998" s="90"/>
    </row>
    <row r="64999" spans="68:68" customFormat="1">
      <c r="BP64999" s="90"/>
    </row>
    <row r="65000" spans="68:68" customFormat="1">
      <c r="BP65000" s="90"/>
    </row>
    <row r="65001" spans="68:68" customFormat="1">
      <c r="BP65001" s="90"/>
    </row>
    <row r="65002" spans="68:68" customFormat="1">
      <c r="BP65002" s="90"/>
    </row>
    <row r="65003" spans="68:68" customFormat="1">
      <c r="BP65003" s="90"/>
    </row>
    <row r="65004" spans="68:68" customFormat="1">
      <c r="BP65004" s="90"/>
    </row>
    <row r="65005" spans="68:68" customFormat="1">
      <c r="BP65005" s="90"/>
    </row>
    <row r="65006" spans="68:68" customFormat="1">
      <c r="BP65006" s="90"/>
    </row>
    <row r="65007" spans="68:68" customFormat="1">
      <c r="BP65007" s="90"/>
    </row>
    <row r="65008" spans="68:68" customFormat="1">
      <c r="BP65008" s="90"/>
    </row>
    <row r="65009" spans="68:68" customFormat="1">
      <c r="BP65009" s="90"/>
    </row>
    <row r="65010" spans="68:68" customFormat="1">
      <c r="BP65010" s="90"/>
    </row>
    <row r="65011" spans="68:68" customFormat="1">
      <c r="BP65011" s="90"/>
    </row>
    <row r="65012" spans="68:68" customFormat="1">
      <c r="BP65012" s="90"/>
    </row>
    <row r="65013" spans="68:68" customFormat="1">
      <c r="BP65013" s="90"/>
    </row>
    <row r="65014" spans="68:68" customFormat="1">
      <c r="BP65014" s="90"/>
    </row>
    <row r="65015" spans="68:68" customFormat="1">
      <c r="BP65015" s="90"/>
    </row>
    <row r="65016" spans="68:68" customFormat="1">
      <c r="BP65016" s="90"/>
    </row>
    <row r="65017" spans="68:68" customFormat="1">
      <c r="BP65017" s="90"/>
    </row>
    <row r="65018" spans="68:68" customFormat="1">
      <c r="BP65018" s="90"/>
    </row>
    <row r="65019" spans="68:68" customFormat="1">
      <c r="BP65019" s="90"/>
    </row>
    <row r="65020" spans="68:68" customFormat="1">
      <c r="BP65020" s="90"/>
    </row>
    <row r="65021" spans="68:68" customFormat="1">
      <c r="BP65021" s="90"/>
    </row>
    <row r="65022" spans="68:68" customFormat="1">
      <c r="BP65022" s="90"/>
    </row>
    <row r="65023" spans="68:68" customFormat="1">
      <c r="BP65023" s="90"/>
    </row>
    <row r="65024" spans="68:68" customFormat="1">
      <c r="BP65024" s="90"/>
    </row>
    <row r="65025" spans="68:68" customFormat="1">
      <c r="BP65025" s="90"/>
    </row>
    <row r="65026" spans="68:68" customFormat="1">
      <c r="BP65026" s="90"/>
    </row>
    <row r="65027" spans="68:68" customFormat="1">
      <c r="BP65027" s="90"/>
    </row>
    <row r="65028" spans="68:68" customFormat="1">
      <c r="BP65028" s="90"/>
    </row>
    <row r="65029" spans="68:68" customFormat="1">
      <c r="BP65029" s="90"/>
    </row>
    <row r="65030" spans="68:68" customFormat="1">
      <c r="BP65030" s="90"/>
    </row>
    <row r="65031" spans="68:68" customFormat="1">
      <c r="BP65031" s="90"/>
    </row>
    <row r="65032" spans="68:68" customFormat="1">
      <c r="BP65032" s="90"/>
    </row>
    <row r="65033" spans="68:68" customFormat="1">
      <c r="BP65033" s="90"/>
    </row>
    <row r="65034" spans="68:68" customFormat="1">
      <c r="BP65034" s="90"/>
    </row>
    <row r="65035" spans="68:68" customFormat="1">
      <c r="BP65035" s="90"/>
    </row>
    <row r="65036" spans="68:68" customFormat="1">
      <c r="BP65036" s="90"/>
    </row>
    <row r="65037" spans="68:68" customFormat="1">
      <c r="BP65037" s="90"/>
    </row>
    <row r="65038" spans="68:68" customFormat="1">
      <c r="BP65038" s="90"/>
    </row>
    <row r="65039" spans="68:68" customFormat="1">
      <c r="BP65039" s="90"/>
    </row>
    <row r="65040" spans="68:68" customFormat="1">
      <c r="BP65040" s="90"/>
    </row>
    <row r="65041" spans="68:68" customFormat="1">
      <c r="BP65041" s="90"/>
    </row>
    <row r="65042" spans="68:68" customFormat="1">
      <c r="BP65042" s="90"/>
    </row>
    <row r="65043" spans="68:68" customFormat="1">
      <c r="BP65043" s="90"/>
    </row>
    <row r="65044" spans="68:68" customFormat="1">
      <c r="BP65044" s="90"/>
    </row>
    <row r="65045" spans="68:68" customFormat="1">
      <c r="BP65045" s="90"/>
    </row>
    <row r="65046" spans="68:68" customFormat="1">
      <c r="BP65046" s="90"/>
    </row>
    <row r="65047" spans="68:68" customFormat="1">
      <c r="BP65047" s="90"/>
    </row>
    <row r="65048" spans="68:68" customFormat="1">
      <c r="BP65048" s="90"/>
    </row>
    <row r="65049" spans="68:68" customFormat="1">
      <c r="BP65049" s="90"/>
    </row>
    <row r="65050" spans="68:68" customFormat="1">
      <c r="BP65050" s="90"/>
    </row>
    <row r="65051" spans="68:68" customFormat="1">
      <c r="BP65051" s="90"/>
    </row>
    <row r="65052" spans="68:68" customFormat="1">
      <c r="BP65052" s="90"/>
    </row>
    <row r="65053" spans="68:68" customFormat="1">
      <c r="BP65053" s="90"/>
    </row>
    <row r="65054" spans="68:68" customFormat="1">
      <c r="BP65054" s="90"/>
    </row>
    <row r="65055" spans="68:68" customFormat="1">
      <c r="BP65055" s="90"/>
    </row>
    <row r="65056" spans="68:68" customFormat="1">
      <c r="BP65056" s="90"/>
    </row>
    <row r="65057" spans="68:68" customFormat="1">
      <c r="BP65057" s="90"/>
    </row>
    <row r="65058" spans="68:68" customFormat="1">
      <c r="BP65058" s="90"/>
    </row>
    <row r="65059" spans="68:68" customFormat="1">
      <c r="BP65059" s="90"/>
    </row>
    <row r="65060" spans="68:68" customFormat="1">
      <c r="BP65060" s="90"/>
    </row>
    <row r="65061" spans="68:68" customFormat="1">
      <c r="BP65061" s="90"/>
    </row>
    <row r="65062" spans="68:68" customFormat="1">
      <c r="BP65062" s="90"/>
    </row>
    <row r="65063" spans="68:68" customFormat="1">
      <c r="BP65063" s="90"/>
    </row>
    <row r="65064" spans="68:68" customFormat="1">
      <c r="BP65064" s="90"/>
    </row>
    <row r="65065" spans="68:68" customFormat="1">
      <c r="BP65065" s="90"/>
    </row>
    <row r="65066" spans="68:68" customFormat="1">
      <c r="BP65066" s="90"/>
    </row>
    <row r="65067" spans="68:68" customFormat="1">
      <c r="BP65067" s="90"/>
    </row>
    <row r="65068" spans="68:68" customFormat="1">
      <c r="BP65068" s="90"/>
    </row>
    <row r="65069" spans="68:68" customFormat="1">
      <c r="BP65069" s="90"/>
    </row>
    <row r="65070" spans="68:68" customFormat="1">
      <c r="BP65070" s="90"/>
    </row>
    <row r="65071" spans="68:68" customFormat="1">
      <c r="BP65071" s="90"/>
    </row>
    <row r="65072" spans="68:68" customFormat="1">
      <c r="BP65072" s="90"/>
    </row>
    <row r="65073" spans="68:68" customFormat="1">
      <c r="BP65073" s="90"/>
    </row>
    <row r="65074" spans="68:68" customFormat="1">
      <c r="BP65074" s="90"/>
    </row>
    <row r="65075" spans="68:68" customFormat="1">
      <c r="BP65075" s="90"/>
    </row>
    <row r="65076" spans="68:68" customFormat="1">
      <c r="BP65076" s="90"/>
    </row>
    <row r="65077" spans="68:68" customFormat="1">
      <c r="BP65077" s="90"/>
    </row>
    <row r="65078" spans="68:68" customFormat="1">
      <c r="BP65078" s="90"/>
    </row>
    <row r="65079" spans="68:68" customFormat="1">
      <c r="BP65079" s="90"/>
    </row>
    <row r="65080" spans="68:68" customFormat="1">
      <c r="BP65080" s="90"/>
    </row>
    <row r="65081" spans="68:68" customFormat="1">
      <c r="BP65081" s="90"/>
    </row>
    <row r="65082" spans="68:68" customFormat="1">
      <c r="BP65082" s="90"/>
    </row>
    <row r="65083" spans="68:68" customFormat="1">
      <c r="BP65083" s="90"/>
    </row>
    <row r="65084" spans="68:68" customFormat="1">
      <c r="BP65084" s="90"/>
    </row>
    <row r="65085" spans="68:68" customFormat="1">
      <c r="BP65085" s="90"/>
    </row>
    <row r="65086" spans="68:68" customFormat="1">
      <c r="BP65086" s="90"/>
    </row>
    <row r="65087" spans="68:68" customFormat="1">
      <c r="BP65087" s="90"/>
    </row>
    <row r="65088" spans="68:68" customFormat="1">
      <c r="BP65088" s="90"/>
    </row>
    <row r="65089" spans="68:68" customFormat="1">
      <c r="BP65089" s="90"/>
    </row>
    <row r="65090" spans="68:68" customFormat="1">
      <c r="BP65090" s="90"/>
    </row>
    <row r="65091" spans="68:68" customFormat="1">
      <c r="BP65091" s="90"/>
    </row>
    <row r="65092" spans="68:68" customFormat="1">
      <c r="BP65092" s="90"/>
    </row>
    <row r="65093" spans="68:68" customFormat="1">
      <c r="BP65093" s="90"/>
    </row>
    <row r="65094" spans="68:68" customFormat="1">
      <c r="BP65094" s="90"/>
    </row>
    <row r="65095" spans="68:68" customFormat="1">
      <c r="BP65095" s="90"/>
    </row>
    <row r="65096" spans="68:68" customFormat="1">
      <c r="BP65096" s="90"/>
    </row>
    <row r="65097" spans="68:68" customFormat="1">
      <c r="BP65097" s="90"/>
    </row>
    <row r="65098" spans="68:68" customFormat="1">
      <c r="BP65098" s="90"/>
    </row>
    <row r="65099" spans="68:68" customFormat="1">
      <c r="BP65099" s="90"/>
    </row>
    <row r="65100" spans="68:68" customFormat="1">
      <c r="BP65100" s="90"/>
    </row>
    <row r="65101" spans="68:68" customFormat="1">
      <c r="BP65101" s="90"/>
    </row>
    <row r="65102" spans="68:68" customFormat="1">
      <c r="BP65102" s="90"/>
    </row>
    <row r="65103" spans="68:68" customFormat="1">
      <c r="BP65103" s="90"/>
    </row>
    <row r="65104" spans="68:68" customFormat="1">
      <c r="BP65104" s="90"/>
    </row>
    <row r="65105" spans="68:68" customFormat="1">
      <c r="BP65105" s="90"/>
    </row>
    <row r="65106" spans="68:68" customFormat="1">
      <c r="BP65106" s="90"/>
    </row>
    <row r="65107" spans="68:68" customFormat="1">
      <c r="BP65107" s="90"/>
    </row>
    <row r="65108" spans="68:68" customFormat="1">
      <c r="BP65108" s="90"/>
    </row>
    <row r="65109" spans="68:68" customFormat="1">
      <c r="BP65109" s="90"/>
    </row>
    <row r="65110" spans="68:68" customFormat="1">
      <c r="BP65110" s="90"/>
    </row>
    <row r="65111" spans="68:68" customFormat="1">
      <c r="BP65111" s="90"/>
    </row>
    <row r="65112" spans="68:68" customFormat="1">
      <c r="BP65112" s="90"/>
    </row>
    <row r="65113" spans="68:68" customFormat="1">
      <c r="BP65113" s="90"/>
    </row>
    <row r="65114" spans="68:68" customFormat="1">
      <c r="BP65114" s="90"/>
    </row>
    <row r="65115" spans="68:68" customFormat="1">
      <c r="BP65115" s="90"/>
    </row>
    <row r="65116" spans="68:68" customFormat="1">
      <c r="BP65116" s="90"/>
    </row>
    <row r="65117" spans="68:68" customFormat="1">
      <c r="BP65117" s="90"/>
    </row>
    <row r="65118" spans="68:68" customFormat="1">
      <c r="BP65118" s="90"/>
    </row>
    <row r="65119" spans="68:68" customFormat="1">
      <c r="BP65119" s="90"/>
    </row>
    <row r="65120" spans="68:68" customFormat="1">
      <c r="BP65120" s="90"/>
    </row>
    <row r="65121" spans="68:68" customFormat="1">
      <c r="BP65121" s="90"/>
    </row>
    <row r="65122" spans="68:68" customFormat="1">
      <c r="BP65122" s="90"/>
    </row>
    <row r="65123" spans="68:68" customFormat="1">
      <c r="BP65123" s="90"/>
    </row>
    <row r="65124" spans="68:68" customFormat="1">
      <c r="BP65124" s="90"/>
    </row>
    <row r="65125" spans="68:68" customFormat="1">
      <c r="BP65125" s="90"/>
    </row>
    <row r="65126" spans="68:68" customFormat="1">
      <c r="BP65126" s="90"/>
    </row>
    <row r="65127" spans="68:68" customFormat="1">
      <c r="BP65127" s="90"/>
    </row>
    <row r="65128" spans="68:68" customFormat="1">
      <c r="BP65128" s="90"/>
    </row>
    <row r="65129" spans="68:68" customFormat="1">
      <c r="BP65129" s="90"/>
    </row>
    <row r="65130" spans="68:68" customFormat="1">
      <c r="BP65130" s="90"/>
    </row>
    <row r="65131" spans="68:68" customFormat="1">
      <c r="BP65131" s="90"/>
    </row>
    <row r="65132" spans="68:68" customFormat="1">
      <c r="BP65132" s="90"/>
    </row>
    <row r="65133" spans="68:68" customFormat="1">
      <c r="BP65133" s="90"/>
    </row>
    <row r="65134" spans="68:68" customFormat="1">
      <c r="BP65134" s="90"/>
    </row>
    <row r="65135" spans="68:68" customFormat="1">
      <c r="BP65135" s="90"/>
    </row>
    <row r="65136" spans="68:68" customFormat="1">
      <c r="BP65136" s="90"/>
    </row>
    <row r="65137" spans="68:68" customFormat="1">
      <c r="BP65137" s="90"/>
    </row>
    <row r="65138" spans="68:68" customFormat="1">
      <c r="BP65138" s="90"/>
    </row>
    <row r="65139" spans="68:68" customFormat="1">
      <c r="BP65139" s="90"/>
    </row>
    <row r="65140" spans="68:68" customFormat="1">
      <c r="BP65140" s="90"/>
    </row>
    <row r="65141" spans="68:68" customFormat="1">
      <c r="BP65141" s="90"/>
    </row>
    <row r="65142" spans="68:68" customFormat="1">
      <c r="BP65142" s="90"/>
    </row>
    <row r="65143" spans="68:68" customFormat="1">
      <c r="BP65143" s="90"/>
    </row>
    <row r="65144" spans="68:68" customFormat="1">
      <c r="BP65144" s="90"/>
    </row>
    <row r="65145" spans="68:68" customFormat="1">
      <c r="BP65145" s="90"/>
    </row>
    <row r="65146" spans="68:68" customFormat="1">
      <c r="BP65146" s="90"/>
    </row>
    <row r="65147" spans="68:68" customFormat="1">
      <c r="BP65147" s="90"/>
    </row>
    <row r="65148" spans="68:68" customFormat="1">
      <c r="BP65148" s="90"/>
    </row>
    <row r="65149" spans="68:68" customFormat="1">
      <c r="BP65149" s="90"/>
    </row>
    <row r="65150" spans="68:68" customFormat="1">
      <c r="BP65150" s="90"/>
    </row>
    <row r="65151" spans="68:68" customFormat="1">
      <c r="BP65151" s="90"/>
    </row>
    <row r="65152" spans="68:68" customFormat="1">
      <c r="BP65152" s="90"/>
    </row>
    <row r="65153" spans="68:68" customFormat="1">
      <c r="BP65153" s="90"/>
    </row>
    <row r="65154" spans="68:68" customFormat="1">
      <c r="BP65154" s="90"/>
    </row>
    <row r="65155" spans="68:68" customFormat="1">
      <c r="BP65155" s="90"/>
    </row>
    <row r="65156" spans="68:68" customFormat="1">
      <c r="BP65156" s="90"/>
    </row>
    <row r="65157" spans="68:68" customFormat="1">
      <c r="BP65157" s="90"/>
    </row>
    <row r="65158" spans="68:68" customFormat="1">
      <c r="BP65158" s="90"/>
    </row>
    <row r="65159" spans="68:68" customFormat="1">
      <c r="BP65159" s="90"/>
    </row>
    <row r="65160" spans="68:68" customFormat="1">
      <c r="BP65160" s="90"/>
    </row>
    <row r="65161" spans="68:68" customFormat="1">
      <c r="BP65161" s="90"/>
    </row>
    <row r="65162" spans="68:68" customFormat="1">
      <c r="BP65162" s="90"/>
    </row>
    <row r="65163" spans="68:68" customFormat="1">
      <c r="BP65163" s="90"/>
    </row>
    <row r="65164" spans="68:68" customFormat="1">
      <c r="BP65164" s="90"/>
    </row>
    <row r="65165" spans="68:68" customFormat="1">
      <c r="BP65165" s="90"/>
    </row>
    <row r="65166" spans="68:68" customFormat="1">
      <c r="BP65166" s="90"/>
    </row>
    <row r="65167" spans="68:68" customFormat="1">
      <c r="BP65167" s="90"/>
    </row>
    <row r="65168" spans="68:68" customFormat="1">
      <c r="BP65168" s="90"/>
    </row>
    <row r="65169" spans="68:68" customFormat="1">
      <c r="BP65169" s="90"/>
    </row>
    <row r="65170" spans="68:68" customFormat="1">
      <c r="BP65170" s="90"/>
    </row>
    <row r="65171" spans="68:68" customFormat="1">
      <c r="BP65171" s="90"/>
    </row>
    <row r="65172" spans="68:68" customFormat="1">
      <c r="BP65172" s="90"/>
    </row>
    <row r="65173" spans="68:68" customFormat="1">
      <c r="BP65173" s="90"/>
    </row>
    <row r="65174" spans="68:68" customFormat="1">
      <c r="BP65174" s="90"/>
    </row>
    <row r="65175" spans="68:68" customFormat="1">
      <c r="BP65175" s="90"/>
    </row>
    <row r="65176" spans="68:68" customFormat="1">
      <c r="BP65176" s="90"/>
    </row>
    <row r="65177" spans="68:68" customFormat="1">
      <c r="BP65177" s="90"/>
    </row>
    <row r="65178" spans="68:68" customFormat="1">
      <c r="BP65178" s="90"/>
    </row>
    <row r="65179" spans="68:68" customFormat="1">
      <c r="BP65179" s="90"/>
    </row>
    <row r="65180" spans="68:68" customFormat="1">
      <c r="BP65180" s="90"/>
    </row>
    <row r="65181" spans="68:68" customFormat="1">
      <c r="BP65181" s="90"/>
    </row>
    <row r="65182" spans="68:68" customFormat="1">
      <c r="BP65182" s="90"/>
    </row>
    <row r="65183" spans="68:68" customFormat="1">
      <c r="BP65183" s="90"/>
    </row>
    <row r="65184" spans="68:68" customFormat="1">
      <c r="BP65184" s="90"/>
    </row>
    <row r="65185" spans="68:68" customFormat="1">
      <c r="BP65185" s="90"/>
    </row>
    <row r="65186" spans="68:68" customFormat="1">
      <c r="BP65186" s="90"/>
    </row>
    <row r="65187" spans="68:68" customFormat="1">
      <c r="BP65187" s="90"/>
    </row>
    <row r="65188" spans="68:68" customFormat="1">
      <c r="BP65188" s="90"/>
    </row>
    <row r="65189" spans="68:68" customFormat="1">
      <c r="BP65189" s="90"/>
    </row>
    <row r="65190" spans="68:68" customFormat="1">
      <c r="BP65190" s="90"/>
    </row>
    <row r="65191" spans="68:68" customFormat="1">
      <c r="BP65191" s="90"/>
    </row>
    <row r="65192" spans="68:68" customFormat="1">
      <c r="BP65192" s="90"/>
    </row>
    <row r="65193" spans="68:68" customFormat="1">
      <c r="BP65193" s="90"/>
    </row>
    <row r="65194" spans="68:68" customFormat="1">
      <c r="BP65194" s="90"/>
    </row>
    <row r="65195" spans="68:68" customFormat="1">
      <c r="BP65195" s="90"/>
    </row>
    <row r="65196" spans="68:68" customFormat="1">
      <c r="BP65196" s="90"/>
    </row>
    <row r="65197" spans="68:68" customFormat="1">
      <c r="BP65197" s="90"/>
    </row>
    <row r="65198" spans="68:68" customFormat="1">
      <c r="BP65198" s="90"/>
    </row>
    <row r="65199" spans="68:68" customFormat="1">
      <c r="BP65199" s="90"/>
    </row>
    <row r="65200" spans="68:68" customFormat="1">
      <c r="BP65200" s="90"/>
    </row>
    <row r="65201" spans="68:68" customFormat="1">
      <c r="BP65201" s="90"/>
    </row>
    <row r="65202" spans="68:68" customFormat="1">
      <c r="BP65202" s="90"/>
    </row>
    <row r="65203" spans="68:68" customFormat="1">
      <c r="BP65203" s="90"/>
    </row>
    <row r="65204" spans="68:68" customFormat="1">
      <c r="BP65204" s="90"/>
    </row>
    <row r="65205" spans="68:68" customFormat="1">
      <c r="BP65205" s="90"/>
    </row>
    <row r="65206" spans="68:68" customFormat="1">
      <c r="BP65206" s="90"/>
    </row>
    <row r="65207" spans="68:68" customFormat="1">
      <c r="BP65207" s="90"/>
    </row>
    <row r="65208" spans="68:68" customFormat="1">
      <c r="BP65208" s="90"/>
    </row>
    <row r="65209" spans="68:68" customFormat="1">
      <c r="BP65209" s="90"/>
    </row>
    <row r="65210" spans="68:68" customFormat="1">
      <c r="BP65210" s="90"/>
    </row>
    <row r="65211" spans="68:68" customFormat="1">
      <c r="BP65211" s="90"/>
    </row>
    <row r="65212" spans="68:68" customFormat="1">
      <c r="BP65212" s="90"/>
    </row>
    <row r="65213" spans="68:68" customFormat="1">
      <c r="BP65213" s="90"/>
    </row>
    <row r="65214" spans="68:68" customFormat="1">
      <c r="BP65214" s="90"/>
    </row>
    <row r="65215" spans="68:68" customFormat="1">
      <c r="BP65215" s="90"/>
    </row>
    <row r="65216" spans="68:68" customFormat="1">
      <c r="BP65216" s="90"/>
    </row>
    <row r="65217" spans="68:68" customFormat="1">
      <c r="BP65217" s="90"/>
    </row>
    <row r="65218" spans="68:68" customFormat="1">
      <c r="BP65218" s="90"/>
    </row>
    <row r="65219" spans="68:68" customFormat="1">
      <c r="BP65219" s="90"/>
    </row>
    <row r="65220" spans="68:68" customFormat="1">
      <c r="BP65220" s="90"/>
    </row>
    <row r="65221" spans="68:68" customFormat="1">
      <c r="BP65221" s="90"/>
    </row>
    <row r="65222" spans="68:68" customFormat="1">
      <c r="BP65222" s="90"/>
    </row>
    <row r="65223" spans="68:68" customFormat="1">
      <c r="BP65223" s="90"/>
    </row>
    <row r="65224" spans="68:68" customFormat="1">
      <c r="BP65224" s="90"/>
    </row>
    <row r="65225" spans="68:68" customFormat="1">
      <c r="BP65225" s="90"/>
    </row>
    <row r="65226" spans="68:68" customFormat="1">
      <c r="BP65226" s="90"/>
    </row>
    <row r="65227" spans="68:68" customFormat="1">
      <c r="BP65227" s="90"/>
    </row>
    <row r="65228" spans="68:68" customFormat="1">
      <c r="BP65228" s="90"/>
    </row>
    <row r="65229" spans="68:68" customFormat="1">
      <c r="BP65229" s="90"/>
    </row>
    <row r="65230" spans="68:68" customFormat="1">
      <c r="BP65230" s="90"/>
    </row>
    <row r="65231" spans="68:68" customFormat="1">
      <c r="BP65231" s="90"/>
    </row>
    <row r="65232" spans="68:68" customFormat="1">
      <c r="BP65232" s="90"/>
    </row>
    <row r="65233" spans="68:68" customFormat="1">
      <c r="BP65233" s="90"/>
    </row>
    <row r="65234" spans="68:68" customFormat="1">
      <c r="BP65234" s="90"/>
    </row>
    <row r="65235" spans="68:68" customFormat="1">
      <c r="BP65235" s="90"/>
    </row>
    <row r="65236" spans="68:68" customFormat="1">
      <c r="BP65236" s="90"/>
    </row>
    <row r="65237" spans="68:68" customFormat="1">
      <c r="BP65237" s="90"/>
    </row>
    <row r="65238" spans="68:68" customFormat="1">
      <c r="BP65238" s="90"/>
    </row>
    <row r="65239" spans="68:68" customFormat="1">
      <c r="BP65239" s="90"/>
    </row>
    <row r="65240" spans="68:68" customFormat="1">
      <c r="BP65240" s="90"/>
    </row>
    <row r="65241" spans="68:68" customFormat="1">
      <c r="BP65241" s="90"/>
    </row>
    <row r="65242" spans="68:68" customFormat="1">
      <c r="BP65242" s="90"/>
    </row>
    <row r="65243" spans="68:68" customFormat="1">
      <c r="BP65243" s="90"/>
    </row>
    <row r="65244" spans="68:68" customFormat="1">
      <c r="BP65244" s="90"/>
    </row>
    <row r="65245" spans="68:68" customFormat="1">
      <c r="BP65245" s="90"/>
    </row>
    <row r="65246" spans="68:68" customFormat="1">
      <c r="BP65246" s="90"/>
    </row>
    <row r="65247" spans="68:68" customFormat="1">
      <c r="BP65247" s="90"/>
    </row>
    <row r="65248" spans="68:68" customFormat="1">
      <c r="BP65248" s="90"/>
    </row>
    <row r="65249" spans="68:68" customFormat="1">
      <c r="BP65249" s="90"/>
    </row>
    <row r="65250" spans="68:68" customFormat="1">
      <c r="BP65250" s="90"/>
    </row>
    <row r="65251" spans="68:68" customFormat="1">
      <c r="BP65251" s="90"/>
    </row>
    <row r="65252" spans="68:68" customFormat="1">
      <c r="BP65252" s="90"/>
    </row>
    <row r="65253" spans="68:68" customFormat="1">
      <c r="BP65253" s="90"/>
    </row>
    <row r="65254" spans="68:68" customFormat="1">
      <c r="BP65254" s="90"/>
    </row>
    <row r="65255" spans="68:68" customFormat="1">
      <c r="BP65255" s="90"/>
    </row>
    <row r="65256" spans="68:68" customFormat="1">
      <c r="BP65256" s="90"/>
    </row>
    <row r="65257" spans="68:68" customFormat="1">
      <c r="BP65257" s="90"/>
    </row>
    <row r="65258" spans="68:68" customFormat="1">
      <c r="BP65258" s="90"/>
    </row>
    <row r="65259" spans="68:68" customFormat="1">
      <c r="BP65259" s="90"/>
    </row>
    <row r="65260" spans="68:68" customFormat="1">
      <c r="BP65260" s="90"/>
    </row>
    <row r="65261" spans="68:68" customFormat="1">
      <c r="BP65261" s="90"/>
    </row>
    <row r="65262" spans="68:68" customFormat="1">
      <c r="BP65262" s="90"/>
    </row>
    <row r="65263" spans="68:68" customFormat="1">
      <c r="BP65263" s="90"/>
    </row>
    <row r="65264" spans="68:68" customFormat="1">
      <c r="BP65264" s="90"/>
    </row>
    <row r="65265" spans="68:68" customFormat="1">
      <c r="BP65265" s="90"/>
    </row>
    <row r="65266" spans="68:68" customFormat="1">
      <c r="BP65266" s="90"/>
    </row>
    <row r="65267" spans="68:68" customFormat="1">
      <c r="BP65267" s="90"/>
    </row>
    <row r="65268" spans="68:68" customFormat="1">
      <c r="BP65268" s="90"/>
    </row>
    <row r="65269" spans="68:68" customFormat="1">
      <c r="BP65269" s="90"/>
    </row>
    <row r="65270" spans="68:68" customFormat="1">
      <c r="BP65270" s="90"/>
    </row>
    <row r="65271" spans="68:68" customFormat="1">
      <c r="BP65271" s="90"/>
    </row>
    <row r="65272" spans="68:68" customFormat="1">
      <c r="BP65272" s="90"/>
    </row>
    <row r="65273" spans="68:68" customFormat="1">
      <c r="BP65273" s="90"/>
    </row>
    <row r="65274" spans="68:68" customFormat="1">
      <c r="BP65274" s="90"/>
    </row>
    <row r="65275" spans="68:68" customFormat="1">
      <c r="BP65275" s="90"/>
    </row>
    <row r="65276" spans="68:68" customFormat="1">
      <c r="BP65276" s="90"/>
    </row>
    <row r="65277" spans="68:68" customFormat="1">
      <c r="BP65277" s="90"/>
    </row>
    <row r="65278" spans="68:68" customFormat="1">
      <c r="BP65278" s="90"/>
    </row>
    <row r="65279" spans="68:68" customFormat="1">
      <c r="BP65279" s="90"/>
    </row>
    <row r="65280" spans="68:68" customFormat="1">
      <c r="BP65280" s="90"/>
    </row>
    <row r="65281" spans="68:68" customFormat="1">
      <c r="BP65281" s="90"/>
    </row>
    <row r="65282" spans="68:68" customFormat="1">
      <c r="BP65282" s="90"/>
    </row>
    <row r="65283" spans="68:68" customFormat="1">
      <c r="BP65283" s="90"/>
    </row>
    <row r="65284" spans="68:68" customFormat="1">
      <c r="BP65284" s="90"/>
    </row>
    <row r="65285" spans="68:68" customFormat="1">
      <c r="BP65285" s="90"/>
    </row>
    <row r="65286" spans="68:68" customFormat="1">
      <c r="BP65286" s="90"/>
    </row>
    <row r="65287" spans="68:68" customFormat="1">
      <c r="BP65287" s="90"/>
    </row>
    <row r="65288" spans="68:68" customFormat="1">
      <c r="BP65288" s="90"/>
    </row>
    <row r="65289" spans="68:68" customFormat="1">
      <c r="BP65289" s="90"/>
    </row>
    <row r="65290" spans="68:68" customFormat="1">
      <c r="BP65290" s="90"/>
    </row>
    <row r="65291" spans="68:68" customFormat="1">
      <c r="BP65291" s="90"/>
    </row>
    <row r="65292" spans="68:68" customFormat="1">
      <c r="BP65292" s="90"/>
    </row>
    <row r="65293" spans="68:68" customFormat="1">
      <c r="BP65293" s="90"/>
    </row>
    <row r="65294" spans="68:68" customFormat="1">
      <c r="BP65294" s="90"/>
    </row>
    <row r="65295" spans="68:68" customFormat="1">
      <c r="BP65295" s="90"/>
    </row>
    <row r="65296" spans="68:68" customFormat="1">
      <c r="BP65296" s="90"/>
    </row>
    <row r="65297" spans="68:68" customFormat="1">
      <c r="BP65297" s="90"/>
    </row>
    <row r="65298" spans="68:68" customFormat="1">
      <c r="BP65298" s="90"/>
    </row>
    <row r="65299" spans="68:68" customFormat="1">
      <c r="BP65299" s="90"/>
    </row>
    <row r="65300" spans="68:68" customFormat="1">
      <c r="BP65300" s="90"/>
    </row>
    <row r="65301" spans="68:68" customFormat="1">
      <c r="BP65301" s="90"/>
    </row>
    <row r="65302" spans="68:68" customFormat="1">
      <c r="BP65302" s="90"/>
    </row>
    <row r="65303" spans="68:68" customFormat="1">
      <c r="BP65303" s="90"/>
    </row>
    <row r="65304" spans="68:68" customFormat="1">
      <c r="BP65304" s="90"/>
    </row>
    <row r="65305" spans="68:68" customFormat="1">
      <c r="BP65305" s="90"/>
    </row>
    <row r="65306" spans="68:68" customFormat="1">
      <c r="BP65306" s="90"/>
    </row>
    <row r="65307" spans="68:68" customFormat="1">
      <c r="BP65307" s="90"/>
    </row>
    <row r="65308" spans="68:68" customFormat="1">
      <c r="BP65308" s="90"/>
    </row>
    <row r="65309" spans="68:68" customFormat="1">
      <c r="BP65309" s="90"/>
    </row>
    <row r="65310" spans="68:68" customFormat="1">
      <c r="BP65310" s="90"/>
    </row>
    <row r="65311" spans="68:68" customFormat="1">
      <c r="BP65311" s="90"/>
    </row>
    <row r="65312" spans="68:68" customFormat="1">
      <c r="BP65312" s="90"/>
    </row>
    <row r="65313" spans="68:68" customFormat="1">
      <c r="BP65313" s="90"/>
    </row>
    <row r="65314" spans="68:68" customFormat="1">
      <c r="BP65314" s="90"/>
    </row>
    <row r="65315" spans="68:68" customFormat="1">
      <c r="BP65315" s="90"/>
    </row>
    <row r="65316" spans="68:68" customFormat="1">
      <c r="BP65316" s="90"/>
    </row>
    <row r="65317" spans="68:68" customFormat="1">
      <c r="BP65317" s="90"/>
    </row>
    <row r="65318" spans="68:68" customFormat="1">
      <c r="BP65318" s="90"/>
    </row>
    <row r="65319" spans="68:68" customFormat="1">
      <c r="BP65319" s="90"/>
    </row>
    <row r="65320" spans="68:68" customFormat="1">
      <c r="BP65320" s="90"/>
    </row>
    <row r="65321" spans="68:68" customFormat="1">
      <c r="BP65321" s="90"/>
    </row>
    <row r="65322" spans="68:68" customFormat="1">
      <c r="BP65322" s="90"/>
    </row>
    <row r="65323" spans="68:68" customFormat="1">
      <c r="BP65323" s="90"/>
    </row>
    <row r="65324" spans="68:68" customFormat="1">
      <c r="BP65324" s="90"/>
    </row>
    <row r="65325" spans="68:68" customFormat="1">
      <c r="BP65325" s="90"/>
    </row>
    <row r="65326" spans="68:68" customFormat="1">
      <c r="BP65326" s="90"/>
    </row>
    <row r="65327" spans="68:68" customFormat="1">
      <c r="BP65327" s="90"/>
    </row>
    <row r="65328" spans="68:68" customFormat="1">
      <c r="BP65328" s="90"/>
    </row>
    <row r="65329" spans="68:68" customFormat="1">
      <c r="BP65329" s="90"/>
    </row>
    <row r="65330" spans="68:68" customFormat="1">
      <c r="BP65330" s="90"/>
    </row>
    <row r="65331" spans="68:68" customFormat="1">
      <c r="BP65331" s="90"/>
    </row>
    <row r="65332" spans="68:68" customFormat="1">
      <c r="BP65332" s="90"/>
    </row>
    <row r="65333" spans="68:68" customFormat="1">
      <c r="BP65333" s="90"/>
    </row>
    <row r="65334" spans="68:68" customFormat="1">
      <c r="BP65334" s="90"/>
    </row>
    <row r="65335" spans="68:68" customFormat="1">
      <c r="BP65335" s="90"/>
    </row>
    <row r="65336" spans="68:68" customFormat="1">
      <c r="BP65336" s="90"/>
    </row>
    <row r="65337" spans="68:68" customFormat="1">
      <c r="BP65337" s="90"/>
    </row>
    <row r="65338" spans="68:68" customFormat="1">
      <c r="BP65338" s="90"/>
    </row>
    <row r="65339" spans="68:68" customFormat="1">
      <c r="BP65339" s="90"/>
    </row>
    <row r="65340" spans="68:68" customFormat="1">
      <c r="BP65340" s="90"/>
    </row>
    <row r="65341" spans="68:68" customFormat="1">
      <c r="BP65341" s="90"/>
    </row>
    <row r="65342" spans="68:68" customFormat="1">
      <c r="BP65342" s="90"/>
    </row>
    <row r="65343" spans="68:68" customFormat="1">
      <c r="BP65343" s="90"/>
    </row>
    <row r="65344" spans="68:68" customFormat="1">
      <c r="BP65344" s="90"/>
    </row>
    <row r="65345" spans="68:68" customFormat="1">
      <c r="BP65345" s="90"/>
    </row>
    <row r="65346" spans="68:68" customFormat="1">
      <c r="BP65346" s="90"/>
    </row>
    <row r="65347" spans="68:68" customFormat="1">
      <c r="BP65347" s="90"/>
    </row>
    <row r="65348" spans="68:68" customFormat="1">
      <c r="BP65348" s="90"/>
    </row>
    <row r="65349" spans="68:68" customFormat="1">
      <c r="BP65349" s="90"/>
    </row>
    <row r="65350" spans="68:68" customFormat="1">
      <c r="BP65350" s="90"/>
    </row>
    <row r="65351" spans="68:68" customFormat="1">
      <c r="BP65351" s="90"/>
    </row>
    <row r="65352" spans="68:68" customFormat="1">
      <c r="BP65352" s="90"/>
    </row>
    <row r="65353" spans="68:68" customFormat="1">
      <c r="BP65353" s="90"/>
    </row>
    <row r="65354" spans="68:68" customFormat="1">
      <c r="BP65354" s="90"/>
    </row>
    <row r="65355" spans="68:68" customFormat="1">
      <c r="BP65355" s="90"/>
    </row>
    <row r="65356" spans="68:68" customFormat="1">
      <c r="BP65356" s="90"/>
    </row>
    <row r="65357" spans="68:68" customFormat="1">
      <c r="BP65357" s="90"/>
    </row>
    <row r="65358" spans="68:68" customFormat="1">
      <c r="BP65358" s="90"/>
    </row>
    <row r="65359" spans="68:68" customFormat="1">
      <c r="BP65359" s="90"/>
    </row>
    <row r="65360" spans="68:68" customFormat="1">
      <c r="BP65360" s="90"/>
    </row>
    <row r="65361" spans="68:68" customFormat="1">
      <c r="BP65361" s="90"/>
    </row>
    <row r="65362" spans="68:68" customFormat="1">
      <c r="BP65362" s="90"/>
    </row>
    <row r="65363" spans="68:68" customFormat="1">
      <c r="BP65363" s="90"/>
    </row>
    <row r="65364" spans="68:68" customFormat="1">
      <c r="BP65364" s="90"/>
    </row>
    <row r="65365" spans="68:68" customFormat="1">
      <c r="BP65365" s="90"/>
    </row>
    <row r="65366" spans="68:68" customFormat="1">
      <c r="BP65366" s="90"/>
    </row>
    <row r="65367" spans="68:68" customFormat="1">
      <c r="BP65367" s="90"/>
    </row>
    <row r="65368" spans="68:68" customFormat="1">
      <c r="BP65368" s="90"/>
    </row>
    <row r="65369" spans="68:68" customFormat="1">
      <c r="BP65369" s="90"/>
    </row>
    <row r="65370" spans="68:68" customFormat="1">
      <c r="BP65370" s="90"/>
    </row>
    <row r="65371" spans="68:68" customFormat="1">
      <c r="BP65371" s="90"/>
    </row>
    <row r="65372" spans="68:68" customFormat="1">
      <c r="BP65372" s="90"/>
    </row>
    <row r="65373" spans="68:68" customFormat="1">
      <c r="BP65373" s="90"/>
    </row>
    <row r="65374" spans="68:68" customFormat="1">
      <c r="BP65374" s="90"/>
    </row>
    <row r="65375" spans="68:68" customFormat="1">
      <c r="BP65375" s="90"/>
    </row>
    <row r="65376" spans="68:68" customFormat="1">
      <c r="BP65376" s="90"/>
    </row>
    <row r="65377" spans="68:68" customFormat="1">
      <c r="BP65377" s="90"/>
    </row>
    <row r="65378" spans="68:68" customFormat="1">
      <c r="BP65378" s="90"/>
    </row>
    <row r="65379" spans="68:68" customFormat="1">
      <c r="BP65379" s="90"/>
    </row>
    <row r="65380" spans="68:68" customFormat="1">
      <c r="BP65380" s="90"/>
    </row>
    <row r="65381" spans="68:68" customFormat="1">
      <c r="BP65381" s="90"/>
    </row>
    <row r="65382" spans="68:68" customFormat="1">
      <c r="BP65382" s="90"/>
    </row>
    <row r="65383" spans="68:68" customFormat="1">
      <c r="BP65383" s="90"/>
    </row>
    <row r="65384" spans="68:68" customFormat="1">
      <c r="BP65384" s="90"/>
    </row>
    <row r="65385" spans="68:68" customFormat="1">
      <c r="BP65385" s="90"/>
    </row>
    <row r="65386" spans="68:68" customFormat="1">
      <c r="BP65386" s="90"/>
    </row>
    <row r="65387" spans="68:68" customFormat="1">
      <c r="BP65387" s="90"/>
    </row>
    <row r="65388" spans="68:68" customFormat="1">
      <c r="BP65388" s="90"/>
    </row>
    <row r="65389" spans="68:68" customFormat="1">
      <c r="BP65389" s="90"/>
    </row>
    <row r="65390" spans="68:68" customFormat="1">
      <c r="BP65390" s="90"/>
    </row>
    <row r="65391" spans="68:68" customFormat="1">
      <c r="BP65391" s="90"/>
    </row>
    <row r="65392" spans="68:68" customFormat="1">
      <c r="BP65392" s="90"/>
    </row>
    <row r="65393" spans="68:68" customFormat="1">
      <c r="BP65393" s="90"/>
    </row>
    <row r="65394" spans="68:68" customFormat="1">
      <c r="BP65394" s="90"/>
    </row>
    <row r="65395" spans="68:68" customFormat="1">
      <c r="BP65395" s="90"/>
    </row>
    <row r="65396" spans="68:68" customFormat="1">
      <c r="BP65396" s="90"/>
    </row>
    <row r="65397" spans="68:68" customFormat="1">
      <c r="BP65397" s="90"/>
    </row>
    <row r="65398" spans="68:68" customFormat="1">
      <c r="BP65398" s="90"/>
    </row>
    <row r="65399" spans="68:68" customFormat="1">
      <c r="BP65399" s="90"/>
    </row>
    <row r="65400" spans="68:68" customFormat="1">
      <c r="BP65400" s="90"/>
    </row>
    <row r="65401" spans="68:68" customFormat="1">
      <c r="BP65401" s="90"/>
    </row>
    <row r="65402" spans="68:68" customFormat="1">
      <c r="BP65402" s="90"/>
    </row>
    <row r="65403" spans="68:68" customFormat="1">
      <c r="BP65403" s="90"/>
    </row>
    <row r="65404" spans="68:68" customFormat="1">
      <c r="BP65404" s="90"/>
    </row>
    <row r="65405" spans="68:68" customFormat="1">
      <c r="BP65405" s="90"/>
    </row>
    <row r="65406" spans="68:68" customFormat="1">
      <c r="BP65406" s="90"/>
    </row>
    <row r="65407" spans="68:68" customFormat="1">
      <c r="BP65407" s="90"/>
    </row>
    <row r="65408" spans="68:68" customFormat="1">
      <c r="BP65408" s="90"/>
    </row>
    <row r="65409" spans="68:68" customFormat="1">
      <c r="BP65409" s="90"/>
    </row>
    <row r="65410" spans="68:68" customFormat="1">
      <c r="BP65410" s="90"/>
    </row>
    <row r="65411" spans="68:68" customFormat="1">
      <c r="BP65411" s="90"/>
    </row>
    <row r="65412" spans="68:68" customFormat="1">
      <c r="BP65412" s="90"/>
    </row>
    <row r="65413" spans="68:68" customFormat="1">
      <c r="BP65413" s="90"/>
    </row>
    <row r="65414" spans="68:68" customFormat="1">
      <c r="BP65414" s="90"/>
    </row>
    <row r="65415" spans="68:68" customFormat="1">
      <c r="BP65415" s="90"/>
    </row>
    <row r="65416" spans="68:68" customFormat="1">
      <c r="BP65416" s="90"/>
    </row>
    <row r="65417" spans="68:68" customFormat="1">
      <c r="BP65417" s="90"/>
    </row>
    <row r="65418" spans="68:68" customFormat="1">
      <c r="BP65418" s="90"/>
    </row>
    <row r="65419" spans="68:68" customFormat="1">
      <c r="BP65419" s="90"/>
    </row>
    <row r="65420" spans="68:68" customFormat="1">
      <c r="BP65420" s="90"/>
    </row>
    <row r="65421" spans="68:68" customFormat="1">
      <c r="BP65421" s="90"/>
    </row>
    <row r="65422" spans="68:68" customFormat="1">
      <c r="BP65422" s="90"/>
    </row>
    <row r="65423" spans="68:68" customFormat="1">
      <c r="BP65423" s="90"/>
    </row>
    <row r="65424" spans="68:68" customFormat="1">
      <c r="BP65424" s="90"/>
    </row>
    <row r="65425" spans="68:68" customFormat="1">
      <c r="BP65425" s="90"/>
    </row>
    <row r="65426" spans="68:68" customFormat="1">
      <c r="BP65426" s="90"/>
    </row>
    <row r="65427" spans="68:68" customFormat="1">
      <c r="BP65427" s="90"/>
    </row>
    <row r="65428" spans="68:68" customFormat="1">
      <c r="BP65428" s="90"/>
    </row>
    <row r="65429" spans="68:68" customFormat="1">
      <c r="BP65429" s="90"/>
    </row>
    <row r="65430" spans="68:68" customFormat="1">
      <c r="BP65430" s="90"/>
    </row>
    <row r="65431" spans="68:68" customFormat="1">
      <c r="BP65431" s="90"/>
    </row>
    <row r="65432" spans="68:68" customFormat="1">
      <c r="BP65432" s="90"/>
    </row>
    <row r="65433" spans="68:68" customFormat="1">
      <c r="BP65433" s="90"/>
    </row>
    <row r="65434" spans="68:68" customFormat="1">
      <c r="BP65434" s="90"/>
    </row>
    <row r="65435" spans="68:68" customFormat="1">
      <c r="BP65435" s="90"/>
    </row>
    <row r="65436" spans="68:68" customFormat="1">
      <c r="BP65436" s="90"/>
    </row>
    <row r="65437" spans="68:68" customFormat="1">
      <c r="BP65437" s="90"/>
    </row>
    <row r="65438" spans="68:68" customFormat="1">
      <c r="BP65438" s="90"/>
    </row>
    <row r="65439" spans="68:68" customFormat="1">
      <c r="BP65439" s="90"/>
    </row>
    <row r="65440" spans="68:68" customFormat="1">
      <c r="BP65440" s="90"/>
    </row>
    <row r="65441" spans="68:68" customFormat="1">
      <c r="BP65441" s="90"/>
    </row>
    <row r="65442" spans="68:68" customFormat="1">
      <c r="BP65442" s="90"/>
    </row>
    <row r="65443" spans="68:68" customFormat="1">
      <c r="BP65443" s="90"/>
    </row>
    <row r="65444" spans="68:68" customFormat="1">
      <c r="BP65444" s="90"/>
    </row>
    <row r="65445" spans="68:68" customFormat="1">
      <c r="BP65445" s="90"/>
    </row>
    <row r="65446" spans="68:68" customFormat="1">
      <c r="BP65446" s="90"/>
    </row>
    <row r="65447" spans="68:68" customFormat="1">
      <c r="BP65447" s="90"/>
    </row>
    <row r="65448" spans="68:68" customFormat="1">
      <c r="BP65448" s="90"/>
    </row>
    <row r="65449" spans="68:68" customFormat="1">
      <c r="BP65449" s="90"/>
    </row>
    <row r="65450" spans="68:68" customFormat="1">
      <c r="BP65450" s="90"/>
    </row>
    <row r="65451" spans="68:68" customFormat="1">
      <c r="BP65451" s="90"/>
    </row>
    <row r="65452" spans="68:68" customFormat="1">
      <c r="BP65452" s="90"/>
    </row>
    <row r="65453" spans="68:68" customFormat="1">
      <c r="BP65453" s="90"/>
    </row>
    <row r="65454" spans="68:68" customFormat="1">
      <c r="BP65454" s="90"/>
    </row>
    <row r="65455" spans="68:68" customFormat="1">
      <c r="BP65455" s="90"/>
    </row>
    <row r="65456" spans="68:68" customFormat="1">
      <c r="BP65456" s="90"/>
    </row>
    <row r="65457" spans="68:68" customFormat="1">
      <c r="BP65457" s="90"/>
    </row>
    <row r="65458" spans="68:68" customFormat="1">
      <c r="BP65458" s="90"/>
    </row>
    <row r="65459" spans="68:68" customFormat="1">
      <c r="BP65459" s="90"/>
    </row>
    <row r="65460" spans="68:68" customFormat="1">
      <c r="BP65460" s="90"/>
    </row>
    <row r="65461" spans="68:68" customFormat="1">
      <c r="BP65461" s="90"/>
    </row>
    <row r="65462" spans="68:68" customFormat="1">
      <c r="BP65462" s="90"/>
    </row>
    <row r="65463" spans="68:68" customFormat="1">
      <c r="BP65463" s="90"/>
    </row>
    <row r="65464" spans="68:68" customFormat="1">
      <c r="BP65464" s="90"/>
    </row>
    <row r="65465" spans="68:68" customFormat="1">
      <c r="BP65465" s="90"/>
    </row>
    <row r="65466" spans="68:68" customFormat="1">
      <c r="BP65466" s="90"/>
    </row>
    <row r="65467" spans="68:68" customFormat="1">
      <c r="BP65467" s="90"/>
    </row>
    <row r="65468" spans="68:68" customFormat="1">
      <c r="BP65468" s="90"/>
    </row>
    <row r="65469" spans="68:68" customFormat="1">
      <c r="BP65469" s="90"/>
    </row>
    <row r="65470" spans="68:68" customFormat="1">
      <c r="BP65470" s="90"/>
    </row>
    <row r="65471" spans="68:68" customFormat="1">
      <c r="BP65471" s="90"/>
    </row>
    <row r="65472" spans="68:68" customFormat="1">
      <c r="BP65472" s="90"/>
    </row>
    <row r="65473" spans="68:68" customFormat="1">
      <c r="BP65473" s="90"/>
    </row>
    <row r="65474" spans="68:68" customFormat="1">
      <c r="BP65474" s="90"/>
    </row>
    <row r="65475" spans="68:68" customFormat="1">
      <c r="BP65475" s="90"/>
    </row>
    <row r="65476" spans="68:68" customFormat="1">
      <c r="BP65476" s="90"/>
    </row>
    <row r="65477" spans="68:68" customFormat="1">
      <c r="BP65477" s="90"/>
    </row>
    <row r="65478" spans="68:68" customFormat="1">
      <c r="BP65478" s="90"/>
    </row>
    <row r="65479" spans="68:68" customFormat="1">
      <c r="BP65479" s="90"/>
    </row>
    <row r="65480" spans="68:68" customFormat="1">
      <c r="BP65480" s="90"/>
    </row>
    <row r="65481" spans="68:68" customFormat="1">
      <c r="BP65481" s="90"/>
    </row>
    <row r="65482" spans="68:68" customFormat="1">
      <c r="BP65482" s="90"/>
    </row>
    <row r="65483" spans="68:68" customFormat="1">
      <c r="BP65483" s="90"/>
    </row>
    <row r="65484" spans="68:68" customFormat="1">
      <c r="BP65484" s="90"/>
    </row>
    <row r="65485" spans="68:68" customFormat="1">
      <c r="BP65485" s="90"/>
    </row>
    <row r="65486" spans="68:68" customFormat="1">
      <c r="BP65486" s="90"/>
    </row>
    <row r="65487" spans="68:68" customFormat="1">
      <c r="BP65487" s="90"/>
    </row>
    <row r="65488" spans="68:68" customFormat="1">
      <c r="BP65488" s="90"/>
    </row>
    <row r="65489" spans="68:68" customFormat="1">
      <c r="BP65489" s="90"/>
    </row>
    <row r="65490" spans="68:68" customFormat="1">
      <c r="BP65490" s="90"/>
    </row>
    <row r="65491" spans="68:68" customFormat="1">
      <c r="BP65491" s="90"/>
    </row>
    <row r="65492" spans="68:68" customFormat="1">
      <c r="BP65492" s="90"/>
    </row>
    <row r="65493" spans="68:68" customFormat="1">
      <c r="BP65493" s="90"/>
    </row>
    <row r="65494" spans="68:68" customFormat="1">
      <c r="BP65494" s="90"/>
    </row>
    <row r="65495" spans="68:68" customFormat="1">
      <c r="BP65495" s="90"/>
    </row>
    <row r="65496" spans="68:68" customFormat="1">
      <c r="BP65496" s="90"/>
    </row>
    <row r="65497" spans="68:68" customFormat="1">
      <c r="BP65497" s="90"/>
    </row>
    <row r="65498" spans="68:68" customFormat="1">
      <c r="BP65498" s="90"/>
    </row>
    <row r="65499" spans="68:68" customFormat="1">
      <c r="BP65499" s="90"/>
    </row>
    <row r="65500" spans="68:68" customFormat="1">
      <c r="BP65500" s="90"/>
    </row>
    <row r="65501" spans="68:68" customFormat="1">
      <c r="BP65501" s="90"/>
    </row>
    <row r="65502" spans="68:68" customFormat="1">
      <c r="BP65502" s="90"/>
    </row>
    <row r="65503" spans="68:68" customFormat="1">
      <c r="BP65503" s="90"/>
    </row>
    <row r="65504" spans="68:68" customFormat="1">
      <c r="BP65504" s="90"/>
    </row>
    <row r="65505" spans="68:68" customFormat="1">
      <c r="BP65505" s="90"/>
    </row>
    <row r="65506" spans="68:68" customFormat="1">
      <c r="BP65506" s="90"/>
    </row>
    <row r="65507" spans="68:68" customFormat="1">
      <c r="BP65507" s="90"/>
    </row>
    <row r="65508" spans="68:68" customFormat="1">
      <c r="BP65508" s="90"/>
    </row>
    <row r="65509" spans="68:68" customFormat="1">
      <c r="BP65509" s="90"/>
    </row>
    <row r="65510" spans="68:68" customFormat="1">
      <c r="BP65510" s="90"/>
    </row>
    <row r="65511" spans="68:68" customFormat="1">
      <c r="BP65511" s="90"/>
    </row>
    <row r="65512" spans="68:68" customFormat="1">
      <c r="BP65512" s="90"/>
    </row>
    <row r="65513" spans="68:68" customFormat="1">
      <c r="BP65513" s="90"/>
    </row>
    <row r="65514" spans="68:68" customFormat="1">
      <c r="BP65514" s="90"/>
    </row>
    <row r="65515" spans="68:68" customFormat="1">
      <c r="BP65515" s="90"/>
    </row>
    <row r="65516" spans="68:68" customFormat="1">
      <c r="BP65516" s="90"/>
    </row>
    <row r="65517" spans="68:68" customFormat="1">
      <c r="BP65517" s="90"/>
    </row>
    <row r="65518" spans="68:68" customFormat="1">
      <c r="BP65518" s="90"/>
    </row>
    <row r="65519" spans="68:68" customFormat="1">
      <c r="BP65519" s="90"/>
    </row>
    <row r="65520" spans="68:68" customFormat="1">
      <c r="BP65520" s="90"/>
    </row>
    <row r="65521" spans="68:68" customFormat="1">
      <c r="BP65521" s="90"/>
    </row>
    <row r="65522" spans="68:68" customFormat="1">
      <c r="BP65522" s="90"/>
    </row>
    <row r="65523" spans="68:68" customFormat="1">
      <c r="BP65523" s="90"/>
    </row>
    <row r="65524" spans="68:68" customFormat="1">
      <c r="BP65524" s="90"/>
    </row>
    <row r="65525" spans="68:68" customFormat="1">
      <c r="BP65525" s="90"/>
    </row>
    <row r="65526" spans="68:68" customFormat="1">
      <c r="BP65526" s="90"/>
    </row>
    <row r="65527" spans="68:68" customFormat="1">
      <c r="BP65527" s="90"/>
    </row>
    <row r="65528" spans="68:68" customFormat="1">
      <c r="BP65528" s="90"/>
    </row>
    <row r="65529" spans="68:68" customFormat="1">
      <c r="BP65529" s="90"/>
    </row>
    <row r="65530" spans="68:68" customFormat="1">
      <c r="BP65530" s="90"/>
    </row>
    <row r="65531" spans="68:68" customFormat="1">
      <c r="BP65531" s="90"/>
    </row>
    <row r="65532" spans="68:68" customFormat="1">
      <c r="BP65532" s="90"/>
    </row>
    <row r="65533" spans="68:68" customFormat="1">
      <c r="BP65533" s="90"/>
    </row>
    <row r="65534" spans="68:68" customFormat="1">
      <c r="BP65534" s="90"/>
    </row>
    <row r="65535" spans="68:68" customFormat="1">
      <c r="BP65535" s="90"/>
    </row>
    <row r="65536" spans="68:68" customFormat="1">
      <c r="BP65536" s="90"/>
    </row>
    <row r="65537" spans="68:68" customFormat="1">
      <c r="BP65537" s="90"/>
    </row>
    <row r="65538" spans="68:68" customFormat="1">
      <c r="BP65538" s="90"/>
    </row>
    <row r="65539" spans="68:68" customFormat="1">
      <c r="BP65539" s="90"/>
    </row>
    <row r="65540" spans="68:68" customFormat="1">
      <c r="BP65540" s="90"/>
    </row>
    <row r="65541" spans="68:68" customFormat="1">
      <c r="BP65541" s="90"/>
    </row>
    <row r="65542" spans="68:68" customFormat="1">
      <c r="BP65542" s="90"/>
    </row>
    <row r="65543" spans="68:68" customFormat="1">
      <c r="BP65543" s="90"/>
    </row>
    <row r="65544" spans="68:68" customFormat="1">
      <c r="BP65544" s="90"/>
    </row>
    <row r="65545" spans="68:68" customFormat="1">
      <c r="BP65545" s="90"/>
    </row>
    <row r="65546" spans="68:68" customFormat="1">
      <c r="BP65546" s="90"/>
    </row>
    <row r="65547" spans="68:68" customFormat="1">
      <c r="BP65547" s="90"/>
    </row>
    <row r="65548" spans="68:68" customFormat="1">
      <c r="BP65548" s="90"/>
    </row>
    <row r="65549" spans="68:68" customFormat="1">
      <c r="BP65549" s="90"/>
    </row>
    <row r="65550" spans="68:68" customFormat="1">
      <c r="BP65550" s="90"/>
    </row>
    <row r="65551" spans="68:68" customFormat="1">
      <c r="BP65551" s="90"/>
    </row>
    <row r="65552" spans="68:68" customFormat="1">
      <c r="BP65552" s="90"/>
    </row>
    <row r="65553" spans="68:68" customFormat="1">
      <c r="BP65553" s="90"/>
    </row>
    <row r="65554" spans="68:68" customFormat="1">
      <c r="BP65554" s="90"/>
    </row>
    <row r="65555" spans="68:68" customFormat="1">
      <c r="BP65555" s="90"/>
    </row>
    <row r="65556" spans="68:68" customFormat="1">
      <c r="BP65556" s="90"/>
    </row>
    <row r="65557" spans="68:68" customFormat="1">
      <c r="BP65557" s="90"/>
    </row>
    <row r="65558" spans="68:68" customFormat="1">
      <c r="BP65558" s="90"/>
    </row>
    <row r="65559" spans="68:68" customFormat="1">
      <c r="BP65559" s="90"/>
    </row>
    <row r="65560" spans="68:68" customFormat="1">
      <c r="BP65560" s="90"/>
    </row>
    <row r="65561" spans="68:68" customFormat="1">
      <c r="BP65561" s="90"/>
    </row>
    <row r="65562" spans="68:68" customFormat="1">
      <c r="BP65562" s="90"/>
    </row>
    <row r="65563" spans="68:68" customFormat="1">
      <c r="BP65563" s="90"/>
    </row>
    <row r="65564" spans="68:68" customFormat="1">
      <c r="BP65564" s="90"/>
    </row>
    <row r="65565" spans="68:68" customFormat="1">
      <c r="BP65565" s="90"/>
    </row>
    <row r="65566" spans="68:68" customFormat="1">
      <c r="BP65566" s="90"/>
    </row>
    <row r="65567" spans="68:68" customFormat="1">
      <c r="BP65567" s="90"/>
    </row>
    <row r="65568" spans="68:68" customFormat="1">
      <c r="BP65568" s="90"/>
    </row>
    <row r="65569" spans="68:68" customFormat="1">
      <c r="BP65569" s="90"/>
    </row>
    <row r="65570" spans="68:68" customFormat="1">
      <c r="BP65570" s="90"/>
    </row>
    <row r="65571" spans="68:68" customFormat="1">
      <c r="BP65571" s="90"/>
    </row>
    <row r="65572" spans="68:68" customFormat="1">
      <c r="BP65572" s="90"/>
    </row>
    <row r="65573" spans="68:68" customFormat="1">
      <c r="BP65573" s="90"/>
    </row>
    <row r="65574" spans="68:68" customFormat="1">
      <c r="BP65574" s="90"/>
    </row>
    <row r="65575" spans="68:68" customFormat="1">
      <c r="BP65575" s="90"/>
    </row>
    <row r="65576" spans="68:68" customFormat="1">
      <c r="BP65576" s="90"/>
    </row>
    <row r="65577" spans="68:68" customFormat="1">
      <c r="BP65577" s="90"/>
    </row>
    <row r="65578" spans="68:68" customFormat="1">
      <c r="BP65578" s="90"/>
    </row>
    <row r="65579" spans="68:68" customFormat="1">
      <c r="BP65579" s="90"/>
    </row>
    <row r="65580" spans="68:68" customFormat="1">
      <c r="BP65580" s="90"/>
    </row>
    <row r="65581" spans="68:68" customFormat="1">
      <c r="BP65581" s="90"/>
    </row>
    <row r="65582" spans="68:68" customFormat="1">
      <c r="BP65582" s="90"/>
    </row>
    <row r="65583" spans="68:68" customFormat="1">
      <c r="BP65583" s="90"/>
    </row>
    <row r="65584" spans="68:68" customFormat="1">
      <c r="BP65584" s="90"/>
    </row>
    <row r="65585" spans="68:68" customFormat="1">
      <c r="BP65585" s="90"/>
    </row>
    <row r="65586" spans="68:68" customFormat="1">
      <c r="BP65586" s="90"/>
    </row>
    <row r="65587" spans="68:68" customFormat="1">
      <c r="BP65587" s="90"/>
    </row>
    <row r="65588" spans="68:68" customFormat="1">
      <c r="BP65588" s="90"/>
    </row>
    <row r="65589" spans="68:68" customFormat="1">
      <c r="BP65589" s="90"/>
    </row>
    <row r="65590" spans="68:68" customFormat="1">
      <c r="BP65590" s="90"/>
    </row>
    <row r="65591" spans="68:68" customFormat="1">
      <c r="BP65591" s="90"/>
    </row>
    <row r="65592" spans="68:68" customFormat="1">
      <c r="BP65592" s="90"/>
    </row>
    <row r="65593" spans="68:68" customFormat="1">
      <c r="BP65593" s="90"/>
    </row>
    <row r="65594" spans="68:68" customFormat="1">
      <c r="BP65594" s="90"/>
    </row>
    <row r="65595" spans="68:68" customFormat="1">
      <c r="BP65595" s="90"/>
    </row>
    <row r="65596" spans="68:68" customFormat="1">
      <c r="BP65596" s="90"/>
    </row>
    <row r="65597" spans="68:68" customFormat="1">
      <c r="BP65597" s="90"/>
    </row>
    <row r="65598" spans="68:68" customFormat="1">
      <c r="BP65598" s="90"/>
    </row>
    <row r="65599" spans="68:68" customFormat="1">
      <c r="BP65599" s="90"/>
    </row>
    <row r="65600" spans="68:68" customFormat="1">
      <c r="BP65600" s="90"/>
    </row>
    <row r="65601" spans="68:68" customFormat="1">
      <c r="BP65601" s="90"/>
    </row>
    <row r="65602" spans="68:68" customFormat="1">
      <c r="BP65602" s="90"/>
    </row>
    <row r="65603" spans="68:68" customFormat="1">
      <c r="BP65603" s="90"/>
    </row>
    <row r="65604" spans="68:68" customFormat="1">
      <c r="BP65604" s="90"/>
    </row>
    <row r="65605" spans="68:68" customFormat="1">
      <c r="BP65605" s="90"/>
    </row>
    <row r="65606" spans="68:68" customFormat="1">
      <c r="BP65606" s="90"/>
    </row>
    <row r="65607" spans="68:68" customFormat="1">
      <c r="BP65607" s="90"/>
    </row>
    <row r="65608" spans="68:68" customFormat="1">
      <c r="BP65608" s="90"/>
    </row>
    <row r="65609" spans="68:68" customFormat="1">
      <c r="BP65609" s="90"/>
    </row>
    <row r="65610" spans="68:68" customFormat="1">
      <c r="BP65610" s="90"/>
    </row>
    <row r="65611" spans="68:68" customFormat="1">
      <c r="BP65611" s="90"/>
    </row>
    <row r="65612" spans="68:68" customFormat="1">
      <c r="BP65612" s="90"/>
    </row>
    <row r="65613" spans="68:68" customFormat="1">
      <c r="BP65613" s="90"/>
    </row>
    <row r="65614" spans="68:68" customFormat="1">
      <c r="BP65614" s="90"/>
    </row>
    <row r="65615" spans="68:68" customFormat="1">
      <c r="BP65615" s="90"/>
    </row>
    <row r="65616" spans="68:68" customFormat="1">
      <c r="BP65616" s="90"/>
    </row>
    <row r="65617" spans="68:68" customFormat="1">
      <c r="BP65617" s="90"/>
    </row>
    <row r="65618" spans="68:68" customFormat="1">
      <c r="BP65618" s="90"/>
    </row>
    <row r="65619" spans="68:68" customFormat="1">
      <c r="BP65619" s="90"/>
    </row>
    <row r="65620" spans="68:68" customFormat="1">
      <c r="BP65620" s="90"/>
    </row>
    <row r="65621" spans="68:68" customFormat="1">
      <c r="BP65621" s="90"/>
    </row>
    <row r="65622" spans="68:68" customFormat="1">
      <c r="BP65622" s="90"/>
    </row>
    <row r="65623" spans="68:68" customFormat="1">
      <c r="BP65623" s="90"/>
    </row>
    <row r="65624" spans="68:68" customFormat="1">
      <c r="BP65624" s="90"/>
    </row>
    <row r="65625" spans="68:68" customFormat="1">
      <c r="BP65625" s="90"/>
    </row>
    <row r="65626" spans="68:68" customFormat="1">
      <c r="BP65626" s="90"/>
    </row>
    <row r="65627" spans="68:68" customFormat="1">
      <c r="BP65627" s="90"/>
    </row>
    <row r="65628" spans="68:68" customFormat="1">
      <c r="BP65628" s="90"/>
    </row>
    <row r="65629" spans="68:68" customFormat="1">
      <c r="BP65629" s="90"/>
    </row>
    <row r="65630" spans="68:68" customFormat="1">
      <c r="BP65630" s="90"/>
    </row>
    <row r="65631" spans="68:68" customFormat="1">
      <c r="BP65631" s="90"/>
    </row>
    <row r="65632" spans="68:68" customFormat="1">
      <c r="BP65632" s="90"/>
    </row>
    <row r="65633" spans="68:68" customFormat="1">
      <c r="BP65633" s="90"/>
    </row>
    <row r="65634" spans="68:68" customFormat="1">
      <c r="BP65634" s="90"/>
    </row>
    <row r="65635" spans="68:68" customFormat="1">
      <c r="BP65635" s="90"/>
    </row>
    <row r="65636" spans="68:68" customFormat="1">
      <c r="BP65636" s="90"/>
    </row>
    <row r="65637" spans="68:68" customFormat="1">
      <c r="BP65637" s="90"/>
    </row>
    <row r="65638" spans="68:68" customFormat="1">
      <c r="BP65638" s="90"/>
    </row>
    <row r="65639" spans="68:68" customFormat="1">
      <c r="BP65639" s="90"/>
    </row>
    <row r="65640" spans="68:68" customFormat="1">
      <c r="BP65640" s="90"/>
    </row>
    <row r="65641" spans="68:68" customFormat="1">
      <c r="BP65641" s="90"/>
    </row>
    <row r="65642" spans="68:68" customFormat="1">
      <c r="BP65642" s="90"/>
    </row>
    <row r="65643" spans="68:68" customFormat="1">
      <c r="BP65643" s="90"/>
    </row>
    <row r="65644" spans="68:68" customFormat="1">
      <c r="BP65644" s="90"/>
    </row>
    <row r="65645" spans="68:68" customFormat="1">
      <c r="BP65645" s="90"/>
    </row>
    <row r="65646" spans="68:68" customFormat="1">
      <c r="BP65646" s="90"/>
    </row>
    <row r="65647" spans="68:68" customFormat="1">
      <c r="BP65647" s="90"/>
    </row>
    <row r="65648" spans="68:68" customFormat="1">
      <c r="BP65648" s="90"/>
    </row>
    <row r="65649" spans="68:68" customFormat="1">
      <c r="BP65649" s="90"/>
    </row>
    <row r="65650" spans="68:68" customFormat="1">
      <c r="BP65650" s="90"/>
    </row>
    <row r="65651" spans="68:68" customFormat="1">
      <c r="BP65651" s="90"/>
    </row>
    <row r="65652" spans="68:68" customFormat="1">
      <c r="BP65652" s="90"/>
    </row>
    <row r="65653" spans="68:68" customFormat="1">
      <c r="BP65653" s="90"/>
    </row>
    <row r="65654" spans="68:68" customFormat="1">
      <c r="BP65654" s="90"/>
    </row>
    <row r="65655" spans="68:68" customFormat="1">
      <c r="BP65655" s="90"/>
    </row>
    <row r="65656" spans="68:68" customFormat="1">
      <c r="BP65656" s="90"/>
    </row>
    <row r="65657" spans="68:68" customFormat="1">
      <c r="BP65657" s="90"/>
    </row>
    <row r="65658" spans="68:68" customFormat="1">
      <c r="BP65658" s="90"/>
    </row>
    <row r="65659" spans="68:68" customFormat="1">
      <c r="BP65659" s="90"/>
    </row>
    <row r="65660" spans="68:68" customFormat="1">
      <c r="BP65660" s="90"/>
    </row>
    <row r="65661" spans="68:68" customFormat="1">
      <c r="BP65661" s="90"/>
    </row>
    <row r="65662" spans="68:68" customFormat="1">
      <c r="BP65662" s="90"/>
    </row>
    <row r="65663" spans="68:68" customFormat="1">
      <c r="BP65663" s="90"/>
    </row>
    <row r="65664" spans="68:68" customFormat="1">
      <c r="BP65664" s="90"/>
    </row>
    <row r="65665" spans="68:68" customFormat="1">
      <c r="BP65665" s="90"/>
    </row>
    <row r="65666" spans="68:68" customFormat="1">
      <c r="BP65666" s="90"/>
    </row>
    <row r="65667" spans="68:68" customFormat="1">
      <c r="BP65667" s="90"/>
    </row>
    <row r="65668" spans="68:68" customFormat="1">
      <c r="BP65668" s="90"/>
    </row>
    <row r="65669" spans="68:68" customFormat="1">
      <c r="BP65669" s="90"/>
    </row>
    <row r="65670" spans="68:68" customFormat="1">
      <c r="BP65670" s="90"/>
    </row>
    <row r="65671" spans="68:68" customFormat="1">
      <c r="BP65671" s="90"/>
    </row>
    <row r="65672" spans="68:68" customFormat="1">
      <c r="BP65672" s="90"/>
    </row>
    <row r="65673" spans="68:68" customFormat="1">
      <c r="BP65673" s="90"/>
    </row>
    <row r="65674" spans="68:68" customFormat="1">
      <c r="BP65674" s="90"/>
    </row>
    <row r="65675" spans="68:68" customFormat="1">
      <c r="BP65675" s="90"/>
    </row>
    <row r="65676" spans="68:68" customFormat="1">
      <c r="BP65676" s="90"/>
    </row>
    <row r="65677" spans="68:68" customFormat="1">
      <c r="BP65677" s="90"/>
    </row>
    <row r="65678" spans="68:68" customFormat="1">
      <c r="BP65678" s="90"/>
    </row>
    <row r="65679" spans="68:68" customFormat="1">
      <c r="BP65679" s="90"/>
    </row>
    <row r="65680" spans="68:68" customFormat="1">
      <c r="BP65680" s="90"/>
    </row>
    <row r="65681" spans="68:68" customFormat="1">
      <c r="BP65681" s="90"/>
    </row>
    <row r="65682" spans="68:68" customFormat="1">
      <c r="BP65682" s="90"/>
    </row>
    <row r="65683" spans="68:68" customFormat="1">
      <c r="BP65683" s="90"/>
    </row>
    <row r="65684" spans="68:68" customFormat="1">
      <c r="BP65684" s="90"/>
    </row>
    <row r="65685" spans="68:68" customFormat="1">
      <c r="BP65685" s="90"/>
    </row>
    <row r="65686" spans="68:68" customFormat="1">
      <c r="BP65686" s="90"/>
    </row>
    <row r="65687" spans="68:68" customFormat="1">
      <c r="BP65687" s="90"/>
    </row>
    <row r="65688" spans="68:68" customFormat="1">
      <c r="BP65688" s="90"/>
    </row>
    <row r="65689" spans="68:68" customFormat="1">
      <c r="BP65689" s="90"/>
    </row>
    <row r="65690" spans="68:68" customFormat="1">
      <c r="BP65690" s="90"/>
    </row>
    <row r="65691" spans="68:68" customFormat="1">
      <c r="BP65691" s="90"/>
    </row>
    <row r="65692" spans="68:68" customFormat="1">
      <c r="BP65692" s="90"/>
    </row>
    <row r="65693" spans="68:68" customFormat="1">
      <c r="BP65693" s="90"/>
    </row>
    <row r="65694" spans="68:68" customFormat="1">
      <c r="BP65694" s="90"/>
    </row>
    <row r="65695" spans="68:68" customFormat="1">
      <c r="BP65695" s="90"/>
    </row>
    <row r="65696" spans="68:68" customFormat="1">
      <c r="BP65696" s="90"/>
    </row>
    <row r="65697" spans="68:68" customFormat="1">
      <c r="BP65697" s="90"/>
    </row>
    <row r="65698" spans="68:68" customFormat="1">
      <c r="BP65698" s="90"/>
    </row>
    <row r="65699" spans="68:68" customFormat="1">
      <c r="BP65699" s="90"/>
    </row>
    <row r="65700" spans="68:68" customFormat="1">
      <c r="BP65700" s="90"/>
    </row>
    <row r="65701" spans="68:68" customFormat="1">
      <c r="BP65701" s="90"/>
    </row>
    <row r="65702" spans="68:68" customFormat="1">
      <c r="BP65702" s="90"/>
    </row>
    <row r="65703" spans="68:68" customFormat="1">
      <c r="BP65703" s="90"/>
    </row>
    <row r="65704" spans="68:68" customFormat="1">
      <c r="BP65704" s="90"/>
    </row>
    <row r="65705" spans="68:68" customFormat="1">
      <c r="BP65705" s="90"/>
    </row>
    <row r="65706" spans="68:68" customFormat="1">
      <c r="BP65706" s="90"/>
    </row>
    <row r="65707" spans="68:68" customFormat="1">
      <c r="BP65707" s="90"/>
    </row>
    <row r="65708" spans="68:68" customFormat="1">
      <c r="BP65708" s="90"/>
    </row>
    <row r="65709" spans="68:68" customFormat="1">
      <c r="BP65709" s="90"/>
    </row>
    <row r="65710" spans="68:68" customFormat="1">
      <c r="BP65710" s="90"/>
    </row>
    <row r="65711" spans="68:68" customFormat="1">
      <c r="BP65711" s="90"/>
    </row>
    <row r="65712" spans="68:68" customFormat="1">
      <c r="BP65712" s="90"/>
    </row>
    <row r="65713" spans="68:68" customFormat="1">
      <c r="BP65713" s="90"/>
    </row>
    <row r="65714" spans="68:68" customFormat="1">
      <c r="BP65714" s="90"/>
    </row>
    <row r="65715" spans="68:68" customFormat="1">
      <c r="BP65715" s="90"/>
    </row>
    <row r="65716" spans="68:68" customFormat="1">
      <c r="BP65716" s="90"/>
    </row>
    <row r="65717" spans="68:68" customFormat="1">
      <c r="BP65717" s="90"/>
    </row>
    <row r="65718" spans="68:68" customFormat="1">
      <c r="BP65718" s="90"/>
    </row>
    <row r="65719" spans="68:68" customFormat="1">
      <c r="BP65719" s="90"/>
    </row>
    <row r="65720" spans="68:68" customFormat="1">
      <c r="BP65720" s="90"/>
    </row>
    <row r="65721" spans="68:68" customFormat="1">
      <c r="BP65721" s="90"/>
    </row>
    <row r="65722" spans="68:68" customFormat="1">
      <c r="BP65722" s="90"/>
    </row>
    <row r="65723" spans="68:68" customFormat="1">
      <c r="BP65723" s="90"/>
    </row>
    <row r="65724" spans="68:68" customFormat="1">
      <c r="BP65724" s="90"/>
    </row>
    <row r="65725" spans="68:68" customFormat="1">
      <c r="BP65725" s="90"/>
    </row>
    <row r="65726" spans="68:68" customFormat="1">
      <c r="BP65726" s="90"/>
    </row>
    <row r="65727" spans="68:68" customFormat="1">
      <c r="BP65727" s="90"/>
    </row>
    <row r="65728" spans="68:68" customFormat="1">
      <c r="BP65728" s="90"/>
    </row>
    <row r="65729" spans="68:68" customFormat="1">
      <c r="BP65729" s="90"/>
    </row>
    <row r="65730" spans="68:68" customFormat="1">
      <c r="BP65730" s="90"/>
    </row>
    <row r="65731" spans="68:68" customFormat="1">
      <c r="BP65731" s="90"/>
    </row>
    <row r="65732" spans="68:68" customFormat="1">
      <c r="BP65732" s="90"/>
    </row>
    <row r="65733" spans="68:68" customFormat="1">
      <c r="BP65733" s="90"/>
    </row>
    <row r="65734" spans="68:68" customFormat="1">
      <c r="BP65734" s="90"/>
    </row>
    <row r="65735" spans="68:68" customFormat="1">
      <c r="BP65735" s="90"/>
    </row>
    <row r="65736" spans="68:68" customFormat="1">
      <c r="BP65736" s="90"/>
    </row>
    <row r="65737" spans="68:68" customFormat="1">
      <c r="BP65737" s="90"/>
    </row>
    <row r="65738" spans="68:68" customFormat="1">
      <c r="BP65738" s="90"/>
    </row>
    <row r="65739" spans="68:68" customFormat="1">
      <c r="BP65739" s="90"/>
    </row>
    <row r="65740" spans="68:68" customFormat="1">
      <c r="BP65740" s="90"/>
    </row>
    <row r="65741" spans="68:68" customFormat="1">
      <c r="BP65741" s="90"/>
    </row>
    <row r="65742" spans="68:68" customFormat="1">
      <c r="BP65742" s="90"/>
    </row>
    <row r="65743" spans="68:68" customFormat="1">
      <c r="BP65743" s="90"/>
    </row>
    <row r="65744" spans="68:68" customFormat="1">
      <c r="BP65744" s="90"/>
    </row>
    <row r="65745" spans="68:68" customFormat="1">
      <c r="BP65745" s="90"/>
    </row>
    <row r="65746" spans="68:68" customFormat="1">
      <c r="BP65746" s="90"/>
    </row>
    <row r="65747" spans="68:68" customFormat="1">
      <c r="BP65747" s="90"/>
    </row>
    <row r="65748" spans="68:68" customFormat="1">
      <c r="BP65748" s="90"/>
    </row>
    <row r="65749" spans="68:68" customFormat="1">
      <c r="BP65749" s="90"/>
    </row>
    <row r="65750" spans="68:68" customFormat="1">
      <c r="BP65750" s="90"/>
    </row>
    <row r="65751" spans="68:68" customFormat="1">
      <c r="BP65751" s="90"/>
    </row>
    <row r="65752" spans="68:68" customFormat="1">
      <c r="BP65752" s="90"/>
    </row>
    <row r="65753" spans="68:68" customFormat="1">
      <c r="BP65753" s="90"/>
    </row>
    <row r="65754" spans="68:68" customFormat="1">
      <c r="BP65754" s="90"/>
    </row>
    <row r="65755" spans="68:68" customFormat="1">
      <c r="BP65755" s="90"/>
    </row>
    <row r="65756" spans="68:68" customFormat="1">
      <c r="BP65756" s="90"/>
    </row>
    <row r="65757" spans="68:68" customFormat="1">
      <c r="BP65757" s="90"/>
    </row>
    <row r="65758" spans="68:68" customFormat="1">
      <c r="BP65758" s="90"/>
    </row>
    <row r="65759" spans="68:68" customFormat="1">
      <c r="BP65759" s="90"/>
    </row>
    <row r="65760" spans="68:68" customFormat="1">
      <c r="BP65760" s="90"/>
    </row>
    <row r="65761" spans="68:68" customFormat="1">
      <c r="BP65761" s="90"/>
    </row>
    <row r="65762" spans="68:68" customFormat="1">
      <c r="BP65762" s="90"/>
    </row>
    <row r="65763" spans="68:68" customFormat="1">
      <c r="BP65763" s="90"/>
    </row>
    <row r="65764" spans="68:68" customFormat="1">
      <c r="BP65764" s="90"/>
    </row>
    <row r="65765" spans="68:68" customFormat="1">
      <c r="BP65765" s="90"/>
    </row>
    <row r="65766" spans="68:68" customFormat="1">
      <c r="BP65766" s="90"/>
    </row>
    <row r="65767" spans="68:68" customFormat="1">
      <c r="BP65767" s="90"/>
    </row>
    <row r="65768" spans="68:68" customFormat="1">
      <c r="BP65768" s="90"/>
    </row>
    <row r="65769" spans="68:68" customFormat="1">
      <c r="BP65769" s="90"/>
    </row>
    <row r="65770" spans="68:68" customFormat="1">
      <c r="BP65770" s="90"/>
    </row>
    <row r="65771" spans="68:68" customFormat="1">
      <c r="BP65771" s="90"/>
    </row>
    <row r="65772" spans="68:68" customFormat="1">
      <c r="BP65772" s="90"/>
    </row>
    <row r="65773" spans="68:68" customFormat="1">
      <c r="BP65773" s="90"/>
    </row>
    <row r="65774" spans="68:68" customFormat="1">
      <c r="BP65774" s="90"/>
    </row>
    <row r="65775" spans="68:68" customFormat="1">
      <c r="BP65775" s="90"/>
    </row>
    <row r="65776" spans="68:68" customFormat="1">
      <c r="BP65776" s="90"/>
    </row>
    <row r="65777" spans="68:68" customFormat="1">
      <c r="BP65777" s="90"/>
    </row>
    <row r="65778" spans="68:68" customFormat="1">
      <c r="BP65778" s="90"/>
    </row>
    <row r="65779" spans="68:68" customFormat="1">
      <c r="BP65779" s="90"/>
    </row>
    <row r="65780" spans="68:68" customFormat="1">
      <c r="BP65780" s="90"/>
    </row>
    <row r="65781" spans="68:68" customFormat="1">
      <c r="BP65781" s="90"/>
    </row>
    <row r="65782" spans="68:68" customFormat="1">
      <c r="BP65782" s="90"/>
    </row>
    <row r="65783" spans="68:68" customFormat="1">
      <c r="BP65783" s="90"/>
    </row>
    <row r="65784" spans="68:68" customFormat="1">
      <c r="BP65784" s="90"/>
    </row>
    <row r="65785" spans="68:68" customFormat="1">
      <c r="BP65785" s="90"/>
    </row>
    <row r="65786" spans="68:68" customFormat="1">
      <c r="BP65786" s="90"/>
    </row>
    <row r="65787" spans="68:68" customFormat="1">
      <c r="BP65787" s="90"/>
    </row>
    <row r="65788" spans="68:68" customFormat="1">
      <c r="BP65788" s="90"/>
    </row>
    <row r="65789" spans="68:68" customFormat="1">
      <c r="BP65789" s="90"/>
    </row>
    <row r="65790" spans="68:68" customFormat="1">
      <c r="BP65790" s="90"/>
    </row>
    <row r="65791" spans="68:68" customFormat="1">
      <c r="BP65791" s="90"/>
    </row>
    <row r="65792" spans="68:68" customFormat="1">
      <c r="BP65792" s="90"/>
    </row>
    <row r="65793" spans="68:68" customFormat="1">
      <c r="BP65793" s="90"/>
    </row>
    <row r="65794" spans="68:68" customFormat="1">
      <c r="BP65794" s="90"/>
    </row>
    <row r="65795" spans="68:68" customFormat="1">
      <c r="BP65795" s="90"/>
    </row>
    <row r="65796" spans="68:68" customFormat="1">
      <c r="BP65796" s="90"/>
    </row>
    <row r="65797" spans="68:68" customFormat="1">
      <c r="BP65797" s="90"/>
    </row>
    <row r="65798" spans="68:68" customFormat="1">
      <c r="BP65798" s="90"/>
    </row>
    <row r="65799" spans="68:68" customFormat="1">
      <c r="BP65799" s="90"/>
    </row>
    <row r="65800" spans="68:68" customFormat="1">
      <c r="BP65800" s="90"/>
    </row>
    <row r="65801" spans="68:68" customFormat="1">
      <c r="BP65801" s="90"/>
    </row>
    <row r="65802" spans="68:68" customFormat="1">
      <c r="BP65802" s="90"/>
    </row>
    <row r="65803" spans="68:68" customFormat="1">
      <c r="BP65803" s="90"/>
    </row>
    <row r="65804" spans="68:68" customFormat="1">
      <c r="BP65804" s="90"/>
    </row>
    <row r="65805" spans="68:68" customFormat="1">
      <c r="BP65805" s="90"/>
    </row>
    <row r="65806" spans="68:68" customFormat="1">
      <c r="BP65806" s="90"/>
    </row>
    <row r="65807" spans="68:68" customFormat="1">
      <c r="BP65807" s="90"/>
    </row>
    <row r="65808" spans="68:68" customFormat="1">
      <c r="BP65808" s="90"/>
    </row>
    <row r="65809" spans="68:68" customFormat="1">
      <c r="BP65809" s="90"/>
    </row>
    <row r="65810" spans="68:68" customFormat="1">
      <c r="BP65810" s="90"/>
    </row>
    <row r="65811" spans="68:68" customFormat="1">
      <c r="BP65811" s="90"/>
    </row>
    <row r="65812" spans="68:68" customFormat="1">
      <c r="BP65812" s="90"/>
    </row>
    <row r="65813" spans="68:68" customFormat="1">
      <c r="BP65813" s="90"/>
    </row>
    <row r="65814" spans="68:68" customFormat="1">
      <c r="BP65814" s="90"/>
    </row>
    <row r="65815" spans="68:68" customFormat="1">
      <c r="BP65815" s="90"/>
    </row>
    <row r="65816" spans="68:68" customFormat="1">
      <c r="BP65816" s="90"/>
    </row>
    <row r="65817" spans="68:68" customFormat="1">
      <c r="BP65817" s="90"/>
    </row>
    <row r="65818" spans="68:68" customFormat="1">
      <c r="BP65818" s="90"/>
    </row>
    <row r="65819" spans="68:68" customFormat="1">
      <c r="BP65819" s="90"/>
    </row>
    <row r="65820" spans="68:68" customFormat="1">
      <c r="BP65820" s="90"/>
    </row>
    <row r="65821" spans="68:68" customFormat="1">
      <c r="BP65821" s="90"/>
    </row>
    <row r="65822" spans="68:68" customFormat="1">
      <c r="BP65822" s="90"/>
    </row>
    <row r="65823" spans="68:68" customFormat="1">
      <c r="BP65823" s="90"/>
    </row>
    <row r="65824" spans="68:68" customFormat="1">
      <c r="BP65824" s="90"/>
    </row>
    <row r="65825" spans="68:68" customFormat="1">
      <c r="BP65825" s="90"/>
    </row>
    <row r="65826" spans="68:68" customFormat="1">
      <c r="BP65826" s="90"/>
    </row>
    <row r="65827" spans="68:68" customFormat="1">
      <c r="BP65827" s="90"/>
    </row>
    <row r="65828" spans="68:68" customFormat="1">
      <c r="BP65828" s="90"/>
    </row>
    <row r="65829" spans="68:68" customFormat="1">
      <c r="BP65829" s="90"/>
    </row>
    <row r="65830" spans="68:68" customFormat="1">
      <c r="BP65830" s="90"/>
    </row>
    <row r="65831" spans="68:68" customFormat="1">
      <c r="BP65831" s="90"/>
    </row>
    <row r="65832" spans="68:68" customFormat="1">
      <c r="BP65832" s="90"/>
    </row>
    <row r="65833" spans="68:68" customFormat="1">
      <c r="BP65833" s="90"/>
    </row>
    <row r="65834" spans="68:68" customFormat="1">
      <c r="BP65834" s="90"/>
    </row>
    <row r="65835" spans="68:68" customFormat="1">
      <c r="BP65835" s="90"/>
    </row>
    <row r="65836" spans="68:68" customFormat="1">
      <c r="BP65836" s="90"/>
    </row>
    <row r="65837" spans="68:68" customFormat="1">
      <c r="BP65837" s="90"/>
    </row>
    <row r="65838" spans="68:68" customFormat="1">
      <c r="BP65838" s="90"/>
    </row>
    <row r="65839" spans="68:68" customFormat="1">
      <c r="BP65839" s="90"/>
    </row>
    <row r="65840" spans="68:68" customFormat="1">
      <c r="BP65840" s="90"/>
    </row>
    <row r="65841" spans="68:68" customFormat="1">
      <c r="BP65841" s="90"/>
    </row>
    <row r="65842" spans="68:68" customFormat="1">
      <c r="BP65842" s="90"/>
    </row>
    <row r="65843" spans="68:68" customFormat="1">
      <c r="BP65843" s="90"/>
    </row>
    <row r="65844" spans="68:68" customFormat="1">
      <c r="BP65844" s="90"/>
    </row>
    <row r="65845" spans="68:68" customFormat="1">
      <c r="BP65845" s="90"/>
    </row>
    <row r="65846" spans="68:68" customFormat="1">
      <c r="BP65846" s="90"/>
    </row>
    <row r="65847" spans="68:68" customFormat="1">
      <c r="BP65847" s="90"/>
    </row>
    <row r="65848" spans="68:68" customFormat="1">
      <c r="BP65848" s="90"/>
    </row>
    <row r="65849" spans="68:68" customFormat="1">
      <c r="BP65849" s="90"/>
    </row>
    <row r="65850" spans="68:68" customFormat="1">
      <c r="BP65850" s="90"/>
    </row>
    <row r="65851" spans="68:68" customFormat="1">
      <c r="BP65851" s="90"/>
    </row>
    <row r="65852" spans="68:68" customFormat="1">
      <c r="BP65852" s="90"/>
    </row>
    <row r="65853" spans="68:68" customFormat="1">
      <c r="BP65853" s="90"/>
    </row>
    <row r="65854" spans="68:68" customFormat="1">
      <c r="BP65854" s="90"/>
    </row>
    <row r="65855" spans="68:68" customFormat="1">
      <c r="BP65855" s="90"/>
    </row>
    <row r="65856" spans="68:68" customFormat="1">
      <c r="BP65856" s="90"/>
    </row>
    <row r="65857" spans="68:68" customFormat="1">
      <c r="BP65857" s="90"/>
    </row>
    <row r="65858" spans="68:68" customFormat="1">
      <c r="BP65858" s="90"/>
    </row>
    <row r="65859" spans="68:68" customFormat="1">
      <c r="BP65859" s="90"/>
    </row>
    <row r="65860" spans="68:68" customFormat="1">
      <c r="BP65860" s="90"/>
    </row>
    <row r="65861" spans="68:68" customFormat="1">
      <c r="BP65861" s="90"/>
    </row>
    <row r="65862" spans="68:68" customFormat="1">
      <c r="BP65862" s="90"/>
    </row>
    <row r="65863" spans="68:68" customFormat="1">
      <c r="BP65863" s="90"/>
    </row>
    <row r="65864" spans="68:68" customFormat="1">
      <c r="BP65864" s="90"/>
    </row>
    <row r="65865" spans="68:68" customFormat="1">
      <c r="BP65865" s="90"/>
    </row>
    <row r="65866" spans="68:68" customFormat="1">
      <c r="BP65866" s="90"/>
    </row>
    <row r="65867" spans="68:68" customFormat="1">
      <c r="BP65867" s="90"/>
    </row>
    <row r="65868" spans="68:68" customFormat="1">
      <c r="BP65868" s="90"/>
    </row>
    <row r="65869" spans="68:68" customFormat="1">
      <c r="BP65869" s="90"/>
    </row>
    <row r="65870" spans="68:68" customFormat="1">
      <c r="BP65870" s="90"/>
    </row>
    <row r="65871" spans="68:68" customFormat="1">
      <c r="BP65871" s="90"/>
    </row>
    <row r="65872" spans="68:68" customFormat="1">
      <c r="BP65872" s="90"/>
    </row>
    <row r="65873" spans="68:68" customFormat="1">
      <c r="BP65873" s="90"/>
    </row>
    <row r="65874" spans="68:68" customFormat="1">
      <c r="BP65874" s="90"/>
    </row>
    <row r="65875" spans="68:68" customFormat="1">
      <c r="BP65875" s="90"/>
    </row>
    <row r="65876" spans="68:68" customFormat="1">
      <c r="BP65876" s="90"/>
    </row>
    <row r="65877" spans="68:68" customFormat="1">
      <c r="BP65877" s="90"/>
    </row>
    <row r="65878" spans="68:68" customFormat="1">
      <c r="BP65878" s="90"/>
    </row>
    <row r="65879" spans="68:68" customFormat="1">
      <c r="BP65879" s="90"/>
    </row>
    <row r="65880" spans="68:68" customFormat="1">
      <c r="BP65880" s="90"/>
    </row>
    <row r="65881" spans="68:68" customFormat="1">
      <c r="BP65881" s="90"/>
    </row>
    <row r="65882" spans="68:68" customFormat="1">
      <c r="BP65882" s="90"/>
    </row>
    <row r="65883" spans="68:68" customFormat="1">
      <c r="BP65883" s="90"/>
    </row>
    <row r="65884" spans="68:68" customFormat="1">
      <c r="BP65884" s="90"/>
    </row>
    <row r="65885" spans="68:68" customFormat="1">
      <c r="BP65885" s="90"/>
    </row>
    <row r="65886" spans="68:68" customFormat="1">
      <c r="BP65886" s="90"/>
    </row>
    <row r="65887" spans="68:68" customFormat="1">
      <c r="BP65887" s="90"/>
    </row>
    <row r="65888" spans="68:68" customFormat="1">
      <c r="BP65888" s="90"/>
    </row>
    <row r="65889" spans="68:68" customFormat="1">
      <c r="BP65889" s="90"/>
    </row>
    <row r="65890" spans="68:68" customFormat="1">
      <c r="BP65890" s="90"/>
    </row>
    <row r="65891" spans="68:68" customFormat="1">
      <c r="BP65891" s="90"/>
    </row>
    <row r="65892" spans="68:68" customFormat="1">
      <c r="BP65892" s="90"/>
    </row>
    <row r="65893" spans="68:68" customFormat="1">
      <c r="BP65893" s="90"/>
    </row>
    <row r="65894" spans="68:68" customFormat="1">
      <c r="BP65894" s="90"/>
    </row>
    <row r="65895" spans="68:68" customFormat="1">
      <c r="BP65895" s="90"/>
    </row>
    <row r="65896" spans="68:68" customFormat="1">
      <c r="BP65896" s="90"/>
    </row>
    <row r="65897" spans="68:68" customFormat="1">
      <c r="BP65897" s="90"/>
    </row>
    <row r="65898" spans="68:68" customFormat="1">
      <c r="BP65898" s="90"/>
    </row>
    <row r="65899" spans="68:68" customFormat="1">
      <c r="BP65899" s="90"/>
    </row>
    <row r="65900" spans="68:68" customFormat="1">
      <c r="BP65900" s="90"/>
    </row>
    <row r="65901" spans="68:68" customFormat="1">
      <c r="BP65901" s="90"/>
    </row>
    <row r="65902" spans="68:68" customFormat="1">
      <c r="BP65902" s="90"/>
    </row>
    <row r="65903" spans="68:68" customFormat="1">
      <c r="BP65903" s="90"/>
    </row>
    <row r="65904" spans="68:68" customFormat="1">
      <c r="BP65904" s="90"/>
    </row>
    <row r="65905" spans="68:68" customFormat="1">
      <c r="BP65905" s="90"/>
    </row>
    <row r="65906" spans="68:68" customFormat="1">
      <c r="BP65906" s="90"/>
    </row>
    <row r="65907" spans="68:68" customFormat="1">
      <c r="BP65907" s="90"/>
    </row>
    <row r="65908" spans="68:68" customFormat="1">
      <c r="BP65908" s="90"/>
    </row>
    <row r="65909" spans="68:68" customFormat="1">
      <c r="BP65909" s="90"/>
    </row>
    <row r="65910" spans="68:68" customFormat="1">
      <c r="BP65910" s="90"/>
    </row>
    <row r="65911" spans="68:68" customFormat="1">
      <c r="BP65911" s="90"/>
    </row>
    <row r="65912" spans="68:68" customFormat="1">
      <c r="BP65912" s="90"/>
    </row>
    <row r="65913" spans="68:68" customFormat="1">
      <c r="BP65913" s="90"/>
    </row>
    <row r="65914" spans="68:68" customFormat="1">
      <c r="BP65914" s="90"/>
    </row>
    <row r="65915" spans="68:68" customFormat="1">
      <c r="BP65915" s="90"/>
    </row>
    <row r="65916" spans="68:68" customFormat="1">
      <c r="BP65916" s="90"/>
    </row>
    <row r="65917" spans="68:68" customFormat="1">
      <c r="BP65917" s="90"/>
    </row>
    <row r="65918" spans="68:68" customFormat="1">
      <c r="BP65918" s="90"/>
    </row>
    <row r="65919" spans="68:68" customFormat="1">
      <c r="BP65919" s="90"/>
    </row>
    <row r="65920" spans="68:68" customFormat="1">
      <c r="BP65920" s="90"/>
    </row>
    <row r="65921" spans="68:68" customFormat="1">
      <c r="BP65921" s="90"/>
    </row>
    <row r="65922" spans="68:68" customFormat="1">
      <c r="BP65922" s="90"/>
    </row>
    <row r="65923" spans="68:68" customFormat="1">
      <c r="BP65923" s="90"/>
    </row>
    <row r="65924" spans="68:68" customFormat="1">
      <c r="BP65924" s="90"/>
    </row>
    <row r="65925" spans="68:68" customFormat="1">
      <c r="BP65925" s="90"/>
    </row>
    <row r="65926" spans="68:68" customFormat="1">
      <c r="BP65926" s="90"/>
    </row>
    <row r="65927" spans="68:68" customFormat="1">
      <c r="BP65927" s="90"/>
    </row>
    <row r="65928" spans="68:68" customFormat="1">
      <c r="BP65928" s="90"/>
    </row>
    <row r="65929" spans="68:68" customFormat="1">
      <c r="BP65929" s="90"/>
    </row>
    <row r="65930" spans="68:68" customFormat="1">
      <c r="BP65930" s="90"/>
    </row>
    <row r="65931" spans="68:68" customFormat="1">
      <c r="BP65931" s="90"/>
    </row>
    <row r="65932" spans="68:68" customFormat="1">
      <c r="BP65932" s="90"/>
    </row>
    <row r="65933" spans="68:68" customFormat="1">
      <c r="BP65933" s="90"/>
    </row>
    <row r="65934" spans="68:68" customFormat="1">
      <c r="BP65934" s="90"/>
    </row>
    <row r="65935" spans="68:68" customFormat="1">
      <c r="BP65935" s="90"/>
    </row>
    <row r="65936" spans="68:68" customFormat="1">
      <c r="BP65936" s="90"/>
    </row>
    <row r="65937" spans="68:68" customFormat="1">
      <c r="BP65937" s="90"/>
    </row>
    <row r="65938" spans="68:68" customFormat="1">
      <c r="BP65938" s="90"/>
    </row>
    <row r="65939" spans="68:68" customFormat="1">
      <c r="BP65939" s="90"/>
    </row>
    <row r="65940" spans="68:68" customFormat="1">
      <c r="BP65940" s="90"/>
    </row>
    <row r="65941" spans="68:68" customFormat="1">
      <c r="BP65941" s="90"/>
    </row>
    <row r="65942" spans="68:68" customFormat="1">
      <c r="BP65942" s="90"/>
    </row>
    <row r="65943" spans="68:68" customFormat="1">
      <c r="BP65943" s="90"/>
    </row>
    <row r="65944" spans="68:68" customFormat="1">
      <c r="BP65944" s="90"/>
    </row>
    <row r="65945" spans="68:68" customFormat="1">
      <c r="BP65945" s="90"/>
    </row>
    <row r="65946" spans="68:68" customFormat="1">
      <c r="BP65946" s="90"/>
    </row>
    <row r="65947" spans="68:68" customFormat="1">
      <c r="BP65947" s="90"/>
    </row>
    <row r="65948" spans="68:68" customFormat="1">
      <c r="BP65948" s="90"/>
    </row>
    <row r="65949" spans="68:68" customFormat="1">
      <c r="BP65949" s="90"/>
    </row>
    <row r="65950" spans="68:68" customFormat="1">
      <c r="BP65950" s="90"/>
    </row>
    <row r="65951" spans="68:68" customFormat="1">
      <c r="BP65951" s="90"/>
    </row>
    <row r="65952" spans="68:68" customFormat="1">
      <c r="BP65952" s="90"/>
    </row>
    <row r="65953" spans="68:68" customFormat="1">
      <c r="BP65953" s="90"/>
    </row>
    <row r="65954" spans="68:68" customFormat="1">
      <c r="BP65954" s="90"/>
    </row>
    <row r="65955" spans="68:68" customFormat="1">
      <c r="BP65955" s="90"/>
    </row>
    <row r="65956" spans="68:68" customFormat="1">
      <c r="BP65956" s="90"/>
    </row>
    <row r="65957" spans="68:68" customFormat="1">
      <c r="BP65957" s="90"/>
    </row>
    <row r="65958" spans="68:68" customFormat="1">
      <c r="BP65958" s="90"/>
    </row>
    <row r="65959" spans="68:68" customFormat="1">
      <c r="BP65959" s="90"/>
    </row>
    <row r="65960" spans="68:68" customFormat="1">
      <c r="BP65960" s="90"/>
    </row>
    <row r="65961" spans="68:68" customFormat="1">
      <c r="BP65961" s="90"/>
    </row>
    <row r="65962" spans="68:68" customFormat="1">
      <c r="BP65962" s="90"/>
    </row>
    <row r="65963" spans="68:68" customFormat="1">
      <c r="BP65963" s="90"/>
    </row>
    <row r="65964" spans="68:68" customFormat="1">
      <c r="BP65964" s="90"/>
    </row>
    <row r="65965" spans="68:68" customFormat="1">
      <c r="BP65965" s="90"/>
    </row>
    <row r="65966" spans="68:68" customFormat="1">
      <c r="BP65966" s="90"/>
    </row>
    <row r="65967" spans="68:68" customFormat="1">
      <c r="BP65967" s="90"/>
    </row>
    <row r="65968" spans="68:68" customFormat="1">
      <c r="BP65968" s="90"/>
    </row>
    <row r="65969" spans="68:68" customFormat="1">
      <c r="BP65969" s="90"/>
    </row>
    <row r="65970" spans="68:68" customFormat="1">
      <c r="BP65970" s="90"/>
    </row>
    <row r="65971" spans="68:68" customFormat="1">
      <c r="BP65971" s="90"/>
    </row>
    <row r="65972" spans="68:68" customFormat="1">
      <c r="BP65972" s="90"/>
    </row>
    <row r="65973" spans="68:68" customFormat="1">
      <c r="BP65973" s="90"/>
    </row>
    <row r="65974" spans="68:68" customFormat="1">
      <c r="BP65974" s="90"/>
    </row>
    <row r="65975" spans="68:68" customFormat="1">
      <c r="BP65975" s="90"/>
    </row>
    <row r="65976" spans="68:68" customFormat="1">
      <c r="BP65976" s="90"/>
    </row>
    <row r="65977" spans="68:68" customFormat="1">
      <c r="BP65977" s="90"/>
    </row>
    <row r="65978" spans="68:68" customFormat="1">
      <c r="BP65978" s="90"/>
    </row>
    <row r="65979" spans="68:68" customFormat="1">
      <c r="BP65979" s="90"/>
    </row>
    <row r="65980" spans="68:68" customFormat="1">
      <c r="BP65980" s="90"/>
    </row>
    <row r="65981" spans="68:68" customFormat="1">
      <c r="BP65981" s="90"/>
    </row>
    <row r="65982" spans="68:68" customFormat="1">
      <c r="BP65982" s="90"/>
    </row>
    <row r="65983" spans="68:68" customFormat="1">
      <c r="BP65983" s="90"/>
    </row>
    <row r="65984" spans="68:68" customFormat="1">
      <c r="BP65984" s="90"/>
    </row>
    <row r="65985" spans="68:68" customFormat="1">
      <c r="BP65985" s="90"/>
    </row>
    <row r="65986" spans="68:68" customFormat="1">
      <c r="BP65986" s="90"/>
    </row>
    <row r="65987" spans="68:68" customFormat="1">
      <c r="BP65987" s="90"/>
    </row>
    <row r="65988" spans="68:68" customFormat="1">
      <c r="BP65988" s="90"/>
    </row>
    <row r="65989" spans="68:68" customFormat="1">
      <c r="BP65989" s="90"/>
    </row>
    <row r="65990" spans="68:68" customFormat="1">
      <c r="BP65990" s="90"/>
    </row>
    <row r="65991" spans="68:68" customFormat="1">
      <c r="BP65991" s="90"/>
    </row>
    <row r="65992" spans="68:68" customFormat="1">
      <c r="BP65992" s="90"/>
    </row>
    <row r="65993" spans="68:68" customFormat="1">
      <c r="BP65993" s="90"/>
    </row>
    <row r="65994" spans="68:68" customFormat="1">
      <c r="BP65994" s="90"/>
    </row>
    <row r="65995" spans="68:68" customFormat="1">
      <c r="BP65995" s="90"/>
    </row>
    <row r="65996" spans="68:68" customFormat="1">
      <c r="BP65996" s="90"/>
    </row>
    <row r="65997" spans="68:68" customFormat="1">
      <c r="BP65997" s="90"/>
    </row>
    <row r="65998" spans="68:68" customFormat="1">
      <c r="BP65998" s="90"/>
    </row>
    <row r="65999" spans="68:68" customFormat="1">
      <c r="BP65999" s="90"/>
    </row>
    <row r="66000" spans="68:68" customFormat="1">
      <c r="BP66000" s="90"/>
    </row>
    <row r="66001" spans="68:68" customFormat="1">
      <c r="BP66001" s="90"/>
    </row>
    <row r="66002" spans="68:68" customFormat="1">
      <c r="BP66002" s="90"/>
    </row>
    <row r="66003" spans="68:68" customFormat="1">
      <c r="BP66003" s="90"/>
    </row>
    <row r="66004" spans="68:68" customFormat="1">
      <c r="BP66004" s="90"/>
    </row>
    <row r="66005" spans="68:68" customFormat="1">
      <c r="BP66005" s="90"/>
    </row>
    <row r="66006" spans="68:68" customFormat="1">
      <c r="BP66006" s="90"/>
    </row>
    <row r="66007" spans="68:68" customFormat="1">
      <c r="BP66007" s="90"/>
    </row>
    <row r="66008" spans="68:68" customFormat="1">
      <c r="BP66008" s="90"/>
    </row>
    <row r="66009" spans="68:68" customFormat="1">
      <c r="BP66009" s="90"/>
    </row>
    <row r="66010" spans="68:68" customFormat="1">
      <c r="BP66010" s="90"/>
    </row>
    <row r="66011" spans="68:68" customFormat="1">
      <c r="BP66011" s="90"/>
    </row>
    <row r="66012" spans="68:68" customFormat="1">
      <c r="BP66012" s="90"/>
    </row>
    <row r="66013" spans="68:68" customFormat="1">
      <c r="BP66013" s="90"/>
    </row>
    <row r="66014" spans="68:68" customFormat="1">
      <c r="BP66014" s="90"/>
    </row>
    <row r="66015" spans="68:68" customFormat="1">
      <c r="BP66015" s="90"/>
    </row>
    <row r="66016" spans="68:68" customFormat="1">
      <c r="BP66016" s="90"/>
    </row>
    <row r="66017" spans="68:68" customFormat="1">
      <c r="BP66017" s="90"/>
    </row>
    <row r="66018" spans="68:68" customFormat="1">
      <c r="BP66018" s="90"/>
    </row>
    <row r="66019" spans="68:68" customFormat="1">
      <c r="BP66019" s="90"/>
    </row>
    <row r="66020" spans="68:68" customFormat="1">
      <c r="BP66020" s="90"/>
    </row>
    <row r="66021" spans="68:68" customFormat="1">
      <c r="BP66021" s="90"/>
    </row>
    <row r="66022" spans="68:68" customFormat="1">
      <c r="BP66022" s="90"/>
    </row>
    <row r="66023" spans="68:68" customFormat="1">
      <c r="BP66023" s="90"/>
    </row>
    <row r="66024" spans="68:68" customFormat="1">
      <c r="BP66024" s="90"/>
    </row>
    <row r="66025" spans="68:68" customFormat="1">
      <c r="BP66025" s="90"/>
    </row>
    <row r="66026" spans="68:68" customFormat="1">
      <c r="BP66026" s="90"/>
    </row>
    <row r="66027" spans="68:68" customFormat="1">
      <c r="BP66027" s="90"/>
    </row>
    <row r="66028" spans="68:68" customFormat="1">
      <c r="BP66028" s="90"/>
    </row>
    <row r="66029" spans="68:68" customFormat="1">
      <c r="BP66029" s="90"/>
    </row>
    <row r="66030" spans="68:68" customFormat="1">
      <c r="BP66030" s="90"/>
    </row>
    <row r="66031" spans="68:68" customFormat="1">
      <c r="BP66031" s="90"/>
    </row>
    <row r="66032" spans="68:68" customFormat="1">
      <c r="BP66032" s="90"/>
    </row>
    <row r="66033" spans="68:68" customFormat="1">
      <c r="BP66033" s="90"/>
    </row>
    <row r="66034" spans="68:68" customFormat="1">
      <c r="BP66034" s="90"/>
    </row>
    <row r="66035" spans="68:68" customFormat="1">
      <c r="BP66035" s="90"/>
    </row>
    <row r="66036" spans="68:68" customFormat="1">
      <c r="BP66036" s="90"/>
    </row>
    <row r="66037" spans="68:68" customFormat="1">
      <c r="BP66037" s="90"/>
    </row>
    <row r="66038" spans="68:68" customFormat="1">
      <c r="BP66038" s="90"/>
    </row>
    <row r="66039" spans="68:68" customFormat="1">
      <c r="BP66039" s="90"/>
    </row>
    <row r="66040" spans="68:68" customFormat="1">
      <c r="BP66040" s="90"/>
    </row>
    <row r="66041" spans="68:68" customFormat="1">
      <c r="BP66041" s="90"/>
    </row>
    <row r="66042" spans="68:68" customFormat="1">
      <c r="BP66042" s="90"/>
    </row>
    <row r="66043" spans="68:68" customFormat="1">
      <c r="BP66043" s="90"/>
    </row>
    <row r="66044" spans="68:68" customFormat="1">
      <c r="BP66044" s="90"/>
    </row>
    <row r="66045" spans="68:68" customFormat="1">
      <c r="BP66045" s="90"/>
    </row>
    <row r="66046" spans="68:68" customFormat="1">
      <c r="BP66046" s="90"/>
    </row>
    <row r="66047" spans="68:68" customFormat="1">
      <c r="BP66047" s="90"/>
    </row>
    <row r="66048" spans="68:68" customFormat="1">
      <c r="BP66048" s="90"/>
    </row>
    <row r="66049" spans="68:68" customFormat="1">
      <c r="BP66049" s="90"/>
    </row>
    <row r="66050" spans="68:68" customFormat="1">
      <c r="BP66050" s="90"/>
    </row>
    <row r="66051" spans="68:68" customFormat="1">
      <c r="BP66051" s="90"/>
    </row>
    <row r="66052" spans="68:68" customFormat="1">
      <c r="BP66052" s="90"/>
    </row>
    <row r="66053" spans="68:68" customFormat="1">
      <c r="BP66053" s="90"/>
    </row>
    <row r="66054" spans="68:68" customFormat="1">
      <c r="BP66054" s="90"/>
    </row>
    <row r="66055" spans="68:68" customFormat="1">
      <c r="BP66055" s="90"/>
    </row>
    <row r="66056" spans="68:68" customFormat="1">
      <c r="BP66056" s="90"/>
    </row>
    <row r="66057" spans="68:68" customFormat="1">
      <c r="BP66057" s="90"/>
    </row>
    <row r="66058" spans="68:68" customFormat="1">
      <c r="BP66058" s="90"/>
    </row>
    <row r="66059" spans="68:68" customFormat="1">
      <c r="BP66059" s="90"/>
    </row>
    <row r="66060" spans="68:68" customFormat="1">
      <c r="BP66060" s="90"/>
    </row>
    <row r="66061" spans="68:68" customFormat="1">
      <c r="BP66061" s="90"/>
    </row>
    <row r="66062" spans="68:68" customFormat="1">
      <c r="BP66062" s="90"/>
    </row>
    <row r="66063" spans="68:68" customFormat="1">
      <c r="BP66063" s="90"/>
    </row>
    <row r="66064" spans="68:68" customFormat="1">
      <c r="BP66064" s="90"/>
    </row>
    <row r="66065" spans="68:68" customFormat="1">
      <c r="BP66065" s="90"/>
    </row>
    <row r="66066" spans="68:68" customFormat="1">
      <c r="BP66066" s="90"/>
    </row>
    <row r="66067" spans="68:68" customFormat="1">
      <c r="BP66067" s="90"/>
    </row>
    <row r="66068" spans="68:68" customFormat="1">
      <c r="BP66068" s="90"/>
    </row>
    <row r="66069" spans="68:68" customFormat="1">
      <c r="BP66069" s="90"/>
    </row>
    <row r="66070" spans="68:68" customFormat="1">
      <c r="BP66070" s="90"/>
    </row>
    <row r="66071" spans="68:68" customFormat="1">
      <c r="BP66071" s="90"/>
    </row>
    <row r="66072" spans="68:68" customFormat="1">
      <c r="BP66072" s="90"/>
    </row>
    <row r="66073" spans="68:68" customFormat="1">
      <c r="BP66073" s="90"/>
    </row>
    <row r="66074" spans="68:68" customFormat="1">
      <c r="BP66074" s="90"/>
    </row>
    <row r="66075" spans="68:68" customFormat="1">
      <c r="BP66075" s="90"/>
    </row>
    <row r="66076" spans="68:68" customFormat="1">
      <c r="BP66076" s="90"/>
    </row>
    <row r="66077" spans="68:68" customFormat="1">
      <c r="BP66077" s="90"/>
    </row>
    <row r="66078" spans="68:68" customFormat="1">
      <c r="BP66078" s="90"/>
    </row>
    <row r="66079" spans="68:68" customFormat="1">
      <c r="BP66079" s="90"/>
    </row>
    <row r="66080" spans="68:68" customFormat="1">
      <c r="BP66080" s="90"/>
    </row>
    <row r="66081" spans="68:68" customFormat="1">
      <c r="BP66081" s="90"/>
    </row>
    <row r="66082" spans="68:68" customFormat="1">
      <c r="BP66082" s="90"/>
    </row>
    <row r="66083" spans="68:68" customFormat="1">
      <c r="BP66083" s="90"/>
    </row>
    <row r="66084" spans="68:68" customFormat="1">
      <c r="BP66084" s="90"/>
    </row>
    <row r="66085" spans="68:68" customFormat="1">
      <c r="BP66085" s="90"/>
    </row>
    <row r="66086" spans="68:68" customFormat="1">
      <c r="BP66086" s="90"/>
    </row>
    <row r="66087" spans="68:68" customFormat="1">
      <c r="BP66087" s="90"/>
    </row>
    <row r="66088" spans="68:68" customFormat="1">
      <c r="BP66088" s="90"/>
    </row>
    <row r="66089" spans="68:68" customFormat="1">
      <c r="BP66089" s="90"/>
    </row>
    <row r="66090" spans="68:68" customFormat="1">
      <c r="BP66090" s="90"/>
    </row>
    <row r="66091" spans="68:68" customFormat="1">
      <c r="BP66091" s="90"/>
    </row>
    <row r="66092" spans="68:68" customFormat="1">
      <c r="BP66092" s="90"/>
    </row>
    <row r="66093" spans="68:68" customFormat="1">
      <c r="BP66093" s="90"/>
    </row>
    <row r="66094" spans="68:68" customFormat="1">
      <c r="BP66094" s="90"/>
    </row>
    <row r="66095" spans="68:68" customFormat="1">
      <c r="BP66095" s="90"/>
    </row>
    <row r="66096" spans="68:68" customFormat="1">
      <c r="BP66096" s="90"/>
    </row>
    <row r="66097" spans="68:68" customFormat="1">
      <c r="BP66097" s="90"/>
    </row>
    <row r="66098" spans="68:68" customFormat="1">
      <c r="BP66098" s="90"/>
    </row>
    <row r="66099" spans="68:68" customFormat="1">
      <c r="BP66099" s="90"/>
    </row>
    <row r="66100" spans="68:68" customFormat="1">
      <c r="BP66100" s="90"/>
    </row>
    <row r="66101" spans="68:68" customFormat="1">
      <c r="BP66101" s="90"/>
    </row>
    <row r="66102" spans="68:68" customFormat="1">
      <c r="BP66102" s="90"/>
    </row>
    <row r="66103" spans="68:68" customFormat="1">
      <c r="BP66103" s="90"/>
    </row>
    <row r="66104" spans="68:68" customFormat="1">
      <c r="BP66104" s="90"/>
    </row>
    <row r="66105" spans="68:68" customFormat="1">
      <c r="BP66105" s="90"/>
    </row>
    <row r="66106" spans="68:68" customFormat="1">
      <c r="BP66106" s="90"/>
    </row>
    <row r="66107" spans="68:68" customFormat="1">
      <c r="BP66107" s="90"/>
    </row>
    <row r="66108" spans="68:68" customFormat="1">
      <c r="BP66108" s="90"/>
    </row>
    <row r="66109" spans="68:68" customFormat="1">
      <c r="BP66109" s="90"/>
    </row>
    <row r="66110" spans="68:68" customFormat="1">
      <c r="BP66110" s="90"/>
    </row>
    <row r="66111" spans="68:68" customFormat="1">
      <c r="BP66111" s="90"/>
    </row>
    <row r="66112" spans="68:68" customFormat="1">
      <c r="BP66112" s="90"/>
    </row>
    <row r="66113" spans="68:68" customFormat="1">
      <c r="BP66113" s="90"/>
    </row>
    <row r="66114" spans="68:68" customFormat="1">
      <c r="BP66114" s="90"/>
    </row>
    <row r="66115" spans="68:68" customFormat="1">
      <c r="BP66115" s="90"/>
    </row>
    <row r="66116" spans="68:68" customFormat="1">
      <c r="BP66116" s="90"/>
    </row>
    <row r="66117" spans="68:68" customFormat="1">
      <c r="BP66117" s="90"/>
    </row>
    <row r="66118" spans="68:68" customFormat="1">
      <c r="BP66118" s="90"/>
    </row>
    <row r="66119" spans="68:68" customFormat="1">
      <c r="BP66119" s="90"/>
    </row>
    <row r="66120" spans="68:68" customFormat="1">
      <c r="BP66120" s="90"/>
    </row>
    <row r="66121" spans="68:68" customFormat="1">
      <c r="BP66121" s="90"/>
    </row>
    <row r="66122" spans="68:68" customFormat="1">
      <c r="BP66122" s="90"/>
    </row>
    <row r="66123" spans="68:68" customFormat="1">
      <c r="BP66123" s="90"/>
    </row>
    <row r="66124" spans="68:68" customFormat="1">
      <c r="BP66124" s="90"/>
    </row>
    <row r="66125" spans="68:68" customFormat="1">
      <c r="BP66125" s="90"/>
    </row>
    <row r="66126" spans="68:68" customFormat="1">
      <c r="BP66126" s="90"/>
    </row>
    <row r="66127" spans="68:68" customFormat="1">
      <c r="BP66127" s="90"/>
    </row>
    <row r="66128" spans="68:68" customFormat="1">
      <c r="BP66128" s="90"/>
    </row>
    <row r="66129" spans="68:68" customFormat="1">
      <c r="BP66129" s="90"/>
    </row>
    <row r="66130" spans="68:68" customFormat="1">
      <c r="BP66130" s="90"/>
    </row>
    <row r="66131" spans="68:68" customFormat="1">
      <c r="BP66131" s="90"/>
    </row>
    <row r="66132" spans="68:68" customFormat="1">
      <c r="BP66132" s="90"/>
    </row>
    <row r="66133" spans="68:68" customFormat="1">
      <c r="BP66133" s="90"/>
    </row>
    <row r="66134" spans="68:68" customFormat="1">
      <c r="BP66134" s="90"/>
    </row>
    <row r="66135" spans="68:68" customFormat="1">
      <c r="BP66135" s="90"/>
    </row>
    <row r="66136" spans="68:68" customFormat="1">
      <c r="BP66136" s="90"/>
    </row>
    <row r="66137" spans="68:68" customFormat="1">
      <c r="BP66137" s="90"/>
    </row>
    <row r="66138" spans="68:68" customFormat="1">
      <c r="BP66138" s="90"/>
    </row>
    <row r="66139" spans="68:68" customFormat="1">
      <c r="BP66139" s="90"/>
    </row>
    <row r="66140" spans="68:68" customFormat="1">
      <c r="BP66140" s="90"/>
    </row>
    <row r="66141" spans="68:68" customFormat="1">
      <c r="BP66141" s="90"/>
    </row>
    <row r="66142" spans="68:68" customFormat="1">
      <c r="BP66142" s="90"/>
    </row>
    <row r="66143" spans="68:68" customFormat="1">
      <c r="BP66143" s="90"/>
    </row>
    <row r="66144" spans="68:68" customFormat="1">
      <c r="BP66144" s="90"/>
    </row>
    <row r="66145" spans="68:68" customFormat="1">
      <c r="BP66145" s="90"/>
    </row>
    <row r="66146" spans="68:68" customFormat="1">
      <c r="BP66146" s="90"/>
    </row>
    <row r="66147" spans="68:68" customFormat="1">
      <c r="BP66147" s="90"/>
    </row>
    <row r="66148" spans="68:68" customFormat="1">
      <c r="BP66148" s="90"/>
    </row>
    <row r="66149" spans="68:68" customFormat="1">
      <c r="BP66149" s="90"/>
    </row>
    <row r="66150" spans="68:68" customFormat="1">
      <c r="BP66150" s="90"/>
    </row>
    <row r="66151" spans="68:68" customFormat="1">
      <c r="BP66151" s="90"/>
    </row>
    <row r="66152" spans="68:68" customFormat="1">
      <c r="BP66152" s="90"/>
    </row>
    <row r="66153" spans="68:68" customFormat="1">
      <c r="BP66153" s="90"/>
    </row>
    <row r="66154" spans="68:68" customFormat="1">
      <c r="BP66154" s="90"/>
    </row>
    <row r="66155" spans="68:68" customFormat="1">
      <c r="BP66155" s="90"/>
    </row>
    <row r="66156" spans="68:68" customFormat="1">
      <c r="BP66156" s="90"/>
    </row>
    <row r="66157" spans="68:68" customFormat="1">
      <c r="BP66157" s="90"/>
    </row>
    <row r="66158" spans="68:68" customFormat="1">
      <c r="BP66158" s="90"/>
    </row>
    <row r="66159" spans="68:68" customFormat="1">
      <c r="BP66159" s="90"/>
    </row>
    <row r="66160" spans="68:68" customFormat="1">
      <c r="BP66160" s="90"/>
    </row>
    <row r="66161" spans="68:68" customFormat="1">
      <c r="BP66161" s="90"/>
    </row>
    <row r="66162" spans="68:68" customFormat="1">
      <c r="BP66162" s="90"/>
    </row>
    <row r="66163" spans="68:68" customFormat="1">
      <c r="BP66163" s="90"/>
    </row>
    <row r="66164" spans="68:68" customFormat="1">
      <c r="BP66164" s="90"/>
    </row>
    <row r="66165" spans="68:68" customFormat="1">
      <c r="BP66165" s="90"/>
    </row>
    <row r="66166" spans="68:68" customFormat="1">
      <c r="BP66166" s="90"/>
    </row>
    <row r="66167" spans="68:68" customFormat="1">
      <c r="BP66167" s="90"/>
    </row>
    <row r="66168" spans="68:68" customFormat="1">
      <c r="BP66168" s="90"/>
    </row>
    <row r="66169" spans="68:68" customFormat="1">
      <c r="BP66169" s="90"/>
    </row>
    <row r="66170" spans="68:68" customFormat="1">
      <c r="BP66170" s="90"/>
    </row>
    <row r="66171" spans="68:68" customFormat="1">
      <c r="BP66171" s="90"/>
    </row>
    <row r="66172" spans="68:68" customFormat="1">
      <c r="BP66172" s="90"/>
    </row>
    <row r="66173" spans="68:68" customFormat="1">
      <c r="BP66173" s="90"/>
    </row>
    <row r="66174" spans="68:68" customFormat="1">
      <c r="BP66174" s="90"/>
    </row>
    <row r="66175" spans="68:68" customFormat="1">
      <c r="BP66175" s="90"/>
    </row>
    <row r="66176" spans="68:68" customFormat="1">
      <c r="BP66176" s="90"/>
    </row>
    <row r="66177" spans="68:68" customFormat="1">
      <c r="BP66177" s="90"/>
    </row>
    <row r="66178" spans="68:68" customFormat="1">
      <c r="BP66178" s="90"/>
    </row>
    <row r="66179" spans="68:68" customFormat="1">
      <c r="BP66179" s="90"/>
    </row>
    <row r="66180" spans="68:68" customFormat="1">
      <c r="BP66180" s="90"/>
    </row>
    <row r="66181" spans="68:68" customFormat="1">
      <c r="BP66181" s="90"/>
    </row>
    <row r="66182" spans="68:68" customFormat="1">
      <c r="BP66182" s="90"/>
    </row>
    <row r="66183" spans="68:68" customFormat="1">
      <c r="BP66183" s="90"/>
    </row>
    <row r="66184" spans="68:68" customFormat="1">
      <c r="BP66184" s="90"/>
    </row>
    <row r="66185" spans="68:68" customFormat="1">
      <c r="BP66185" s="90"/>
    </row>
    <row r="66186" spans="68:68" customFormat="1">
      <c r="BP66186" s="90"/>
    </row>
    <row r="66187" spans="68:68" customFormat="1">
      <c r="BP66187" s="90"/>
    </row>
    <row r="66188" spans="68:68" customFormat="1">
      <c r="BP66188" s="90"/>
    </row>
    <row r="66189" spans="68:68" customFormat="1">
      <c r="BP66189" s="90"/>
    </row>
    <row r="66190" spans="68:68" customFormat="1">
      <c r="BP66190" s="90"/>
    </row>
    <row r="66191" spans="68:68" customFormat="1">
      <c r="BP66191" s="90"/>
    </row>
    <row r="66192" spans="68:68" customFormat="1">
      <c r="BP66192" s="90"/>
    </row>
    <row r="66193" spans="68:68" customFormat="1">
      <c r="BP66193" s="90"/>
    </row>
    <row r="66194" spans="68:68" customFormat="1">
      <c r="BP66194" s="90"/>
    </row>
    <row r="66195" spans="68:68" customFormat="1">
      <c r="BP66195" s="90"/>
    </row>
    <row r="66196" spans="68:68" customFormat="1">
      <c r="BP66196" s="90"/>
    </row>
    <row r="66197" spans="68:68" customFormat="1">
      <c r="BP66197" s="90"/>
    </row>
    <row r="66198" spans="68:68" customFormat="1">
      <c r="BP66198" s="90"/>
    </row>
    <row r="66199" spans="68:68" customFormat="1">
      <c r="BP66199" s="90"/>
    </row>
    <row r="66200" spans="68:68" customFormat="1">
      <c r="BP66200" s="90"/>
    </row>
    <row r="66201" spans="68:68" customFormat="1">
      <c r="BP66201" s="90"/>
    </row>
    <row r="66202" spans="68:68" customFormat="1">
      <c r="BP66202" s="90"/>
    </row>
    <row r="66203" spans="68:68" customFormat="1">
      <c r="BP66203" s="90"/>
    </row>
    <row r="66204" spans="68:68" customFormat="1">
      <c r="BP66204" s="90"/>
    </row>
    <row r="66205" spans="68:68" customFormat="1">
      <c r="BP66205" s="90"/>
    </row>
    <row r="66206" spans="68:68" customFormat="1">
      <c r="BP66206" s="90"/>
    </row>
    <row r="66207" spans="68:68" customFormat="1">
      <c r="BP66207" s="90"/>
    </row>
    <row r="66208" spans="68:68" customFormat="1">
      <c r="BP66208" s="90"/>
    </row>
    <row r="66209" spans="68:68" customFormat="1">
      <c r="BP66209" s="90"/>
    </row>
    <row r="66210" spans="68:68" customFormat="1">
      <c r="BP66210" s="90"/>
    </row>
    <row r="66211" spans="68:68" customFormat="1">
      <c r="BP66211" s="90"/>
    </row>
    <row r="66212" spans="68:68" customFormat="1">
      <c r="BP66212" s="90"/>
    </row>
    <row r="66213" spans="68:68" customFormat="1">
      <c r="BP66213" s="90"/>
    </row>
    <row r="66214" spans="68:68" customFormat="1">
      <c r="BP66214" s="90"/>
    </row>
    <row r="66215" spans="68:68" customFormat="1">
      <c r="BP66215" s="90"/>
    </row>
    <row r="66216" spans="68:68" customFormat="1">
      <c r="BP66216" s="90"/>
    </row>
    <row r="66217" spans="68:68" customFormat="1">
      <c r="BP66217" s="90"/>
    </row>
    <row r="66218" spans="68:68" customFormat="1">
      <c r="BP66218" s="90"/>
    </row>
    <row r="66219" spans="68:68" customFormat="1">
      <c r="BP66219" s="90"/>
    </row>
    <row r="66220" spans="68:68" customFormat="1">
      <c r="BP66220" s="90"/>
    </row>
    <row r="66221" spans="68:68" customFormat="1">
      <c r="BP66221" s="90"/>
    </row>
    <row r="66222" spans="68:68" customFormat="1">
      <c r="BP66222" s="90"/>
    </row>
    <row r="66223" spans="68:68" customFormat="1">
      <c r="BP66223" s="90"/>
    </row>
    <row r="66224" spans="68:68" customFormat="1">
      <c r="BP66224" s="90"/>
    </row>
    <row r="66225" spans="68:68" customFormat="1">
      <c r="BP66225" s="90"/>
    </row>
    <row r="66226" spans="68:68" customFormat="1">
      <c r="BP66226" s="90"/>
    </row>
    <row r="66227" spans="68:68" customFormat="1">
      <c r="BP66227" s="90"/>
    </row>
    <row r="66228" spans="68:68" customFormat="1">
      <c r="BP66228" s="90"/>
    </row>
    <row r="66229" spans="68:68" customFormat="1">
      <c r="BP66229" s="90"/>
    </row>
    <row r="66230" spans="68:68" customFormat="1">
      <c r="BP66230" s="90"/>
    </row>
    <row r="66231" spans="68:68" customFormat="1">
      <c r="BP66231" s="90"/>
    </row>
    <row r="66232" spans="68:68" customFormat="1">
      <c r="BP66232" s="90"/>
    </row>
    <row r="66233" spans="68:68" customFormat="1">
      <c r="BP66233" s="90"/>
    </row>
    <row r="66234" spans="68:68" customFormat="1">
      <c r="BP66234" s="90"/>
    </row>
    <row r="66235" spans="68:68" customFormat="1">
      <c r="BP66235" s="90"/>
    </row>
    <row r="66236" spans="68:68" customFormat="1">
      <c r="BP66236" s="90"/>
    </row>
    <row r="66237" spans="68:68" customFormat="1">
      <c r="BP66237" s="90"/>
    </row>
    <row r="66238" spans="68:68" customFormat="1">
      <c r="BP66238" s="90"/>
    </row>
    <row r="66239" spans="68:68" customFormat="1">
      <c r="BP66239" s="90"/>
    </row>
    <row r="66240" spans="68:68" customFormat="1">
      <c r="BP66240" s="90"/>
    </row>
    <row r="66241" spans="68:68" customFormat="1">
      <c r="BP66241" s="90"/>
    </row>
    <row r="66242" spans="68:68" customFormat="1">
      <c r="BP66242" s="90"/>
    </row>
    <row r="66243" spans="68:68" customFormat="1">
      <c r="BP66243" s="90"/>
    </row>
    <row r="66244" spans="68:68" customFormat="1">
      <c r="BP66244" s="90"/>
    </row>
    <row r="66245" spans="68:68" customFormat="1">
      <c r="BP66245" s="90"/>
    </row>
    <row r="66246" spans="68:68" customFormat="1">
      <c r="BP66246" s="90"/>
    </row>
    <row r="66247" spans="68:68" customFormat="1">
      <c r="BP66247" s="90"/>
    </row>
    <row r="66248" spans="68:68" customFormat="1">
      <c r="BP66248" s="90"/>
    </row>
    <row r="66249" spans="68:68" customFormat="1">
      <c r="BP66249" s="90"/>
    </row>
    <row r="66250" spans="68:68" customFormat="1">
      <c r="BP66250" s="90"/>
    </row>
    <row r="66251" spans="68:68" customFormat="1">
      <c r="BP66251" s="90"/>
    </row>
    <row r="66252" spans="68:68" customFormat="1">
      <c r="BP66252" s="90"/>
    </row>
    <row r="66253" spans="68:68" customFormat="1">
      <c r="BP66253" s="90"/>
    </row>
    <row r="66254" spans="68:68" customFormat="1">
      <c r="BP66254" s="90"/>
    </row>
    <row r="66255" spans="68:68" customFormat="1">
      <c r="BP66255" s="90"/>
    </row>
    <row r="66256" spans="68:68" customFormat="1">
      <c r="BP66256" s="90"/>
    </row>
    <row r="66257" spans="68:68" customFormat="1">
      <c r="BP66257" s="90"/>
    </row>
    <row r="66258" spans="68:68" customFormat="1">
      <c r="BP66258" s="90"/>
    </row>
    <row r="66259" spans="68:68" customFormat="1">
      <c r="BP66259" s="90"/>
    </row>
    <row r="66260" spans="68:68" customFormat="1">
      <c r="BP66260" s="90"/>
    </row>
    <row r="66261" spans="68:68" customFormat="1">
      <c r="BP66261" s="90"/>
    </row>
    <row r="66262" spans="68:68" customFormat="1">
      <c r="BP66262" s="90"/>
    </row>
    <row r="66263" spans="68:68" customFormat="1">
      <c r="BP66263" s="90"/>
    </row>
    <row r="66264" spans="68:68" customFormat="1">
      <c r="BP66264" s="90"/>
    </row>
    <row r="66265" spans="68:68" customFormat="1">
      <c r="BP66265" s="90"/>
    </row>
    <row r="66266" spans="68:68" customFormat="1">
      <c r="BP66266" s="90"/>
    </row>
    <row r="66267" spans="68:68" customFormat="1">
      <c r="BP66267" s="90"/>
    </row>
    <row r="66268" spans="68:68" customFormat="1">
      <c r="BP66268" s="90"/>
    </row>
    <row r="66269" spans="68:68" customFormat="1">
      <c r="BP66269" s="90"/>
    </row>
    <row r="66270" spans="68:68" customFormat="1">
      <c r="BP66270" s="90"/>
    </row>
    <row r="66271" spans="68:68" customFormat="1">
      <c r="BP66271" s="90"/>
    </row>
    <row r="66272" spans="68:68" customFormat="1">
      <c r="BP66272" s="90"/>
    </row>
    <row r="66273" spans="68:68" customFormat="1">
      <c r="BP66273" s="90"/>
    </row>
    <row r="66274" spans="68:68" customFormat="1">
      <c r="BP66274" s="90"/>
    </row>
    <row r="66275" spans="68:68" customFormat="1">
      <c r="BP66275" s="90"/>
    </row>
    <row r="66276" spans="68:68" customFormat="1">
      <c r="BP66276" s="90"/>
    </row>
    <row r="66277" spans="68:68" customFormat="1">
      <c r="BP66277" s="90"/>
    </row>
    <row r="66278" spans="68:68" customFormat="1">
      <c r="BP66278" s="90"/>
    </row>
    <row r="66279" spans="68:68" customFormat="1">
      <c r="BP66279" s="90"/>
    </row>
    <row r="66280" spans="68:68" customFormat="1">
      <c r="BP66280" s="90"/>
    </row>
    <row r="66281" spans="68:68" customFormat="1">
      <c r="BP66281" s="90"/>
    </row>
    <row r="66282" spans="68:68" customFormat="1">
      <c r="BP66282" s="90"/>
    </row>
    <row r="66283" spans="68:68" customFormat="1">
      <c r="BP66283" s="90"/>
    </row>
    <row r="66284" spans="68:68" customFormat="1">
      <c r="BP66284" s="90"/>
    </row>
    <row r="66285" spans="68:68" customFormat="1">
      <c r="BP66285" s="90"/>
    </row>
    <row r="66286" spans="68:68" customFormat="1">
      <c r="BP66286" s="90"/>
    </row>
    <row r="66287" spans="68:68" customFormat="1">
      <c r="BP66287" s="90"/>
    </row>
    <row r="66288" spans="68:68" customFormat="1">
      <c r="BP66288" s="90"/>
    </row>
    <row r="66289" spans="68:68" customFormat="1">
      <c r="BP66289" s="90"/>
    </row>
    <row r="66290" spans="68:68" customFormat="1">
      <c r="BP66290" s="90"/>
    </row>
    <row r="66291" spans="68:68" customFormat="1">
      <c r="BP66291" s="90"/>
    </row>
    <row r="66292" spans="68:68" customFormat="1">
      <c r="BP66292" s="90"/>
    </row>
    <row r="66293" spans="68:68" customFormat="1">
      <c r="BP66293" s="90"/>
    </row>
    <row r="66294" spans="68:68" customFormat="1">
      <c r="BP66294" s="90"/>
    </row>
    <row r="66295" spans="68:68" customFormat="1">
      <c r="BP66295" s="90"/>
    </row>
    <row r="66296" spans="68:68" customFormat="1">
      <c r="BP66296" s="90"/>
    </row>
    <row r="66297" spans="68:68" customFormat="1">
      <c r="BP66297" s="90"/>
    </row>
    <row r="66298" spans="68:68" customFormat="1">
      <c r="BP66298" s="90"/>
    </row>
    <row r="66299" spans="68:68" customFormat="1">
      <c r="BP66299" s="90"/>
    </row>
    <row r="66300" spans="68:68" customFormat="1">
      <c r="BP66300" s="90"/>
    </row>
    <row r="66301" spans="68:68" customFormat="1">
      <c r="BP66301" s="90"/>
    </row>
    <row r="66302" spans="68:68" customFormat="1">
      <c r="BP66302" s="90"/>
    </row>
    <row r="66303" spans="68:68" customFormat="1">
      <c r="BP66303" s="90"/>
    </row>
    <row r="66304" spans="68:68" customFormat="1">
      <c r="BP66304" s="90"/>
    </row>
    <row r="66305" spans="68:68" customFormat="1">
      <c r="BP66305" s="90"/>
    </row>
    <row r="66306" spans="68:68" customFormat="1">
      <c r="BP66306" s="90"/>
    </row>
    <row r="66307" spans="68:68" customFormat="1">
      <c r="BP66307" s="90"/>
    </row>
    <row r="66308" spans="68:68" customFormat="1">
      <c r="BP66308" s="90"/>
    </row>
    <row r="66309" spans="68:68" customFormat="1">
      <c r="BP66309" s="90"/>
    </row>
    <row r="66310" spans="68:68" customFormat="1">
      <c r="BP66310" s="90"/>
    </row>
    <row r="66311" spans="68:68" customFormat="1">
      <c r="BP66311" s="90"/>
    </row>
    <row r="66312" spans="68:68" customFormat="1">
      <c r="BP66312" s="90"/>
    </row>
    <row r="66313" spans="68:68" customFormat="1">
      <c r="BP66313" s="90"/>
    </row>
    <row r="66314" spans="68:68" customFormat="1">
      <c r="BP66314" s="90"/>
    </row>
    <row r="66315" spans="68:68" customFormat="1">
      <c r="BP66315" s="90"/>
    </row>
    <row r="66316" spans="68:68" customFormat="1">
      <c r="BP66316" s="90"/>
    </row>
    <row r="66317" spans="68:68" customFormat="1">
      <c r="BP66317" s="90"/>
    </row>
    <row r="66318" spans="68:68" customFormat="1">
      <c r="BP66318" s="90"/>
    </row>
    <row r="66319" spans="68:68" customFormat="1">
      <c r="BP66319" s="90"/>
    </row>
    <row r="66320" spans="68:68" customFormat="1">
      <c r="BP66320" s="90"/>
    </row>
    <row r="66321" spans="68:68" customFormat="1">
      <c r="BP66321" s="90"/>
    </row>
    <row r="66322" spans="68:68" customFormat="1">
      <c r="BP66322" s="90"/>
    </row>
    <row r="66323" spans="68:68" customFormat="1">
      <c r="BP66323" s="90"/>
    </row>
    <row r="66324" spans="68:68" customFormat="1">
      <c r="BP66324" s="90"/>
    </row>
    <row r="66325" spans="68:68" customFormat="1">
      <c r="BP66325" s="90"/>
    </row>
    <row r="66326" spans="68:68" customFormat="1">
      <c r="BP66326" s="90"/>
    </row>
    <row r="66327" spans="68:68" customFormat="1">
      <c r="BP66327" s="90"/>
    </row>
    <row r="66328" spans="68:68" customFormat="1">
      <c r="BP66328" s="90"/>
    </row>
    <row r="66329" spans="68:68" customFormat="1">
      <c r="BP66329" s="90"/>
    </row>
    <row r="66330" spans="68:68" customFormat="1">
      <c r="BP66330" s="90"/>
    </row>
    <row r="66331" spans="68:68" customFormat="1">
      <c r="BP66331" s="90"/>
    </row>
    <row r="66332" spans="68:68" customFormat="1">
      <c r="BP66332" s="90"/>
    </row>
    <row r="66333" spans="68:68" customFormat="1">
      <c r="BP66333" s="90"/>
    </row>
    <row r="66334" spans="68:68" customFormat="1">
      <c r="BP66334" s="90"/>
    </row>
    <row r="66335" spans="68:68" customFormat="1">
      <c r="BP66335" s="90"/>
    </row>
    <row r="66336" spans="68:68" customFormat="1">
      <c r="BP66336" s="90"/>
    </row>
    <row r="66337" spans="68:68" customFormat="1">
      <c r="BP66337" s="90"/>
    </row>
    <row r="66338" spans="68:68" customFormat="1">
      <c r="BP66338" s="90"/>
    </row>
    <row r="66339" spans="68:68" customFormat="1">
      <c r="BP66339" s="90"/>
    </row>
    <row r="66340" spans="68:68" customFormat="1">
      <c r="BP66340" s="90"/>
    </row>
    <row r="66341" spans="68:68" customFormat="1">
      <c r="BP66341" s="90"/>
    </row>
    <row r="66342" spans="68:68" customFormat="1">
      <c r="BP66342" s="90"/>
    </row>
    <row r="66343" spans="68:68" customFormat="1">
      <c r="BP66343" s="90"/>
    </row>
    <row r="66344" spans="68:68" customFormat="1">
      <c r="BP66344" s="90"/>
    </row>
    <row r="66345" spans="68:68" customFormat="1">
      <c r="BP66345" s="90"/>
    </row>
    <row r="66346" spans="68:68" customFormat="1">
      <c r="BP66346" s="90"/>
    </row>
    <row r="66347" spans="68:68" customFormat="1">
      <c r="BP66347" s="90"/>
    </row>
    <row r="66348" spans="68:68" customFormat="1">
      <c r="BP66348" s="90"/>
    </row>
    <row r="66349" spans="68:68" customFormat="1">
      <c r="BP66349" s="90"/>
    </row>
    <row r="66350" spans="68:68" customFormat="1">
      <c r="BP66350" s="90"/>
    </row>
    <row r="66351" spans="68:68" customFormat="1">
      <c r="BP66351" s="90"/>
    </row>
    <row r="66352" spans="68:68" customFormat="1">
      <c r="BP66352" s="90"/>
    </row>
    <row r="66353" spans="68:68" customFormat="1">
      <c r="BP66353" s="90"/>
    </row>
    <row r="66354" spans="68:68" customFormat="1">
      <c r="BP66354" s="90"/>
    </row>
    <row r="66355" spans="68:68" customFormat="1">
      <c r="BP66355" s="90"/>
    </row>
    <row r="66356" spans="68:68" customFormat="1">
      <c r="BP66356" s="90"/>
    </row>
    <row r="66357" spans="68:68" customFormat="1">
      <c r="BP66357" s="90"/>
    </row>
    <row r="66358" spans="68:68" customFormat="1">
      <c r="BP66358" s="90"/>
    </row>
    <row r="66359" spans="68:68" customFormat="1">
      <c r="BP66359" s="90"/>
    </row>
    <row r="66360" spans="68:68" customFormat="1">
      <c r="BP66360" s="90"/>
    </row>
    <row r="66361" spans="68:68" customFormat="1">
      <c r="BP66361" s="90"/>
    </row>
    <row r="66362" spans="68:68" customFormat="1">
      <c r="BP66362" s="90"/>
    </row>
    <row r="66363" spans="68:68" customFormat="1">
      <c r="BP66363" s="90"/>
    </row>
    <row r="66364" spans="68:68" customFormat="1">
      <c r="BP66364" s="90"/>
    </row>
    <row r="66365" spans="68:68" customFormat="1">
      <c r="BP66365" s="90"/>
    </row>
    <row r="66366" spans="68:68" customFormat="1">
      <c r="BP66366" s="90"/>
    </row>
    <row r="66367" spans="68:68" customFormat="1">
      <c r="BP66367" s="90"/>
    </row>
    <row r="66368" spans="68:68" customFormat="1">
      <c r="BP66368" s="90"/>
    </row>
    <row r="66369" spans="68:68" customFormat="1">
      <c r="BP66369" s="90"/>
    </row>
    <row r="66370" spans="68:68" customFormat="1">
      <c r="BP66370" s="90"/>
    </row>
    <row r="66371" spans="68:68" customFormat="1">
      <c r="BP66371" s="90"/>
    </row>
    <row r="66372" spans="68:68" customFormat="1">
      <c r="BP66372" s="90"/>
    </row>
    <row r="66373" spans="68:68" customFormat="1">
      <c r="BP66373" s="90"/>
    </row>
    <row r="66374" spans="68:68" customFormat="1">
      <c r="BP66374" s="90"/>
    </row>
    <row r="66375" spans="68:68" customFormat="1">
      <c r="BP66375" s="90"/>
    </row>
    <row r="66376" spans="68:68" customFormat="1">
      <c r="BP66376" s="90"/>
    </row>
    <row r="66377" spans="68:68" customFormat="1">
      <c r="BP66377" s="90"/>
    </row>
    <row r="66378" spans="68:68" customFormat="1">
      <c r="BP66378" s="90"/>
    </row>
    <row r="66379" spans="68:68" customFormat="1">
      <c r="BP66379" s="90"/>
    </row>
    <row r="66380" spans="68:68" customFormat="1">
      <c r="BP66380" s="90"/>
    </row>
    <row r="66381" spans="68:68" customFormat="1">
      <c r="BP66381" s="90"/>
    </row>
    <row r="66382" spans="68:68" customFormat="1">
      <c r="BP66382" s="90"/>
    </row>
    <row r="66383" spans="68:68" customFormat="1">
      <c r="BP66383" s="90"/>
    </row>
    <row r="66384" spans="68:68" customFormat="1">
      <c r="BP66384" s="90"/>
    </row>
    <row r="66385" spans="68:68" customFormat="1">
      <c r="BP66385" s="90"/>
    </row>
    <row r="66386" spans="68:68" customFormat="1">
      <c r="BP66386" s="90"/>
    </row>
    <row r="66387" spans="68:68" customFormat="1">
      <c r="BP66387" s="90"/>
    </row>
    <row r="66388" spans="68:68" customFormat="1">
      <c r="BP66388" s="90"/>
    </row>
    <row r="66389" spans="68:68" customFormat="1">
      <c r="BP66389" s="90"/>
    </row>
    <row r="66390" spans="68:68" customFormat="1">
      <c r="BP66390" s="90"/>
    </row>
    <row r="66391" spans="68:68" customFormat="1">
      <c r="BP66391" s="90"/>
    </row>
    <row r="66392" spans="68:68" customFormat="1">
      <c r="BP66392" s="90"/>
    </row>
    <row r="66393" spans="68:68" customFormat="1">
      <c r="BP66393" s="90"/>
    </row>
    <row r="66394" spans="68:68" customFormat="1">
      <c r="BP66394" s="90"/>
    </row>
    <row r="66395" spans="68:68" customFormat="1">
      <c r="BP66395" s="90"/>
    </row>
    <row r="66396" spans="68:68" customFormat="1">
      <c r="BP66396" s="90"/>
    </row>
    <row r="66397" spans="68:68" customFormat="1">
      <c r="BP66397" s="90"/>
    </row>
    <row r="66398" spans="68:68" customFormat="1">
      <c r="BP66398" s="90"/>
    </row>
    <row r="66399" spans="68:68" customFormat="1">
      <c r="BP66399" s="90"/>
    </row>
    <row r="66400" spans="68:68" customFormat="1">
      <c r="BP66400" s="90"/>
    </row>
    <row r="66401" spans="68:68" customFormat="1">
      <c r="BP66401" s="90"/>
    </row>
    <row r="66402" spans="68:68" customFormat="1">
      <c r="BP66402" s="90"/>
    </row>
    <row r="66403" spans="68:68" customFormat="1">
      <c r="BP66403" s="90"/>
    </row>
    <row r="66404" spans="68:68" customFormat="1">
      <c r="BP66404" s="90"/>
    </row>
    <row r="66405" spans="68:68" customFormat="1">
      <c r="BP66405" s="90"/>
    </row>
    <row r="66406" spans="68:68" customFormat="1">
      <c r="BP66406" s="90"/>
    </row>
    <row r="66407" spans="68:68" customFormat="1">
      <c r="BP66407" s="90"/>
    </row>
    <row r="66408" spans="68:68" customFormat="1">
      <c r="BP66408" s="90"/>
    </row>
    <row r="66409" spans="68:68" customFormat="1">
      <c r="BP66409" s="90"/>
    </row>
    <row r="66410" spans="68:68" customFormat="1">
      <c r="BP66410" s="90"/>
    </row>
    <row r="66411" spans="68:68" customFormat="1">
      <c r="BP66411" s="90"/>
    </row>
    <row r="66412" spans="68:68" customFormat="1">
      <c r="BP66412" s="90"/>
    </row>
    <row r="66413" spans="68:68" customFormat="1">
      <c r="BP66413" s="90"/>
    </row>
    <row r="66414" spans="68:68" customFormat="1">
      <c r="BP66414" s="90"/>
    </row>
    <row r="66415" spans="68:68" customFormat="1">
      <c r="BP66415" s="90"/>
    </row>
    <row r="66416" spans="68:68" customFormat="1">
      <c r="BP66416" s="90"/>
    </row>
    <row r="66417" spans="68:68" customFormat="1">
      <c r="BP66417" s="90"/>
    </row>
    <row r="66418" spans="68:68" customFormat="1">
      <c r="BP66418" s="90"/>
    </row>
    <row r="66419" spans="68:68" customFormat="1">
      <c r="BP66419" s="90"/>
    </row>
    <row r="66420" spans="68:68" customFormat="1">
      <c r="BP66420" s="90"/>
    </row>
    <row r="66421" spans="68:68" customFormat="1">
      <c r="BP66421" s="90"/>
    </row>
    <row r="66422" spans="68:68" customFormat="1">
      <c r="BP66422" s="90"/>
    </row>
    <row r="66423" spans="68:68" customFormat="1">
      <c r="BP66423" s="90"/>
    </row>
    <row r="66424" spans="68:68" customFormat="1">
      <c r="BP66424" s="90"/>
    </row>
    <row r="66425" spans="68:68" customFormat="1">
      <c r="BP66425" s="90"/>
    </row>
    <row r="66426" spans="68:68" customFormat="1">
      <c r="BP66426" s="90"/>
    </row>
    <row r="66427" spans="68:68" customFormat="1">
      <c r="BP66427" s="90"/>
    </row>
    <row r="66428" spans="68:68" customFormat="1">
      <c r="BP66428" s="90"/>
    </row>
    <row r="66429" spans="68:68" customFormat="1">
      <c r="BP66429" s="90"/>
    </row>
    <row r="66430" spans="68:68" customFormat="1">
      <c r="BP66430" s="90"/>
    </row>
    <row r="66431" spans="68:68" customFormat="1">
      <c r="BP66431" s="90"/>
    </row>
    <row r="66432" spans="68:68" customFormat="1">
      <c r="BP66432" s="90"/>
    </row>
    <row r="66433" spans="68:68" customFormat="1">
      <c r="BP66433" s="90"/>
    </row>
    <row r="66434" spans="68:68" customFormat="1">
      <c r="BP66434" s="90"/>
    </row>
    <row r="66435" spans="68:68" customFormat="1">
      <c r="BP66435" s="90"/>
    </row>
    <row r="66436" spans="68:68" customFormat="1">
      <c r="BP66436" s="90"/>
    </row>
    <row r="66437" spans="68:68" customFormat="1">
      <c r="BP66437" s="90"/>
    </row>
    <row r="66438" spans="68:68" customFormat="1">
      <c r="BP66438" s="90"/>
    </row>
    <row r="66439" spans="68:68" customFormat="1">
      <c r="BP66439" s="90"/>
    </row>
    <row r="66440" spans="68:68" customFormat="1">
      <c r="BP66440" s="90"/>
    </row>
    <row r="66441" spans="68:68" customFormat="1">
      <c r="BP66441" s="90"/>
    </row>
    <row r="66442" spans="68:68" customFormat="1">
      <c r="BP66442" s="90"/>
    </row>
    <row r="66443" spans="68:68" customFormat="1">
      <c r="BP66443" s="90"/>
    </row>
    <row r="66444" spans="68:68" customFormat="1">
      <c r="BP66444" s="90"/>
    </row>
    <row r="66445" spans="68:68" customFormat="1">
      <c r="BP66445" s="90"/>
    </row>
    <row r="66446" spans="68:68" customFormat="1">
      <c r="BP66446" s="90"/>
    </row>
    <row r="66447" spans="68:68" customFormat="1">
      <c r="BP66447" s="90"/>
    </row>
    <row r="66448" spans="68:68" customFormat="1">
      <c r="BP66448" s="90"/>
    </row>
    <row r="66449" spans="68:68" customFormat="1">
      <c r="BP66449" s="90"/>
    </row>
    <row r="66450" spans="68:68" customFormat="1">
      <c r="BP66450" s="90"/>
    </row>
    <row r="66451" spans="68:68" customFormat="1">
      <c r="BP66451" s="90"/>
    </row>
    <row r="66452" spans="68:68" customFormat="1">
      <c r="BP66452" s="90"/>
    </row>
    <row r="66453" spans="68:68" customFormat="1">
      <c r="BP66453" s="90"/>
    </row>
    <row r="66454" spans="68:68" customFormat="1">
      <c r="BP66454" s="90"/>
    </row>
    <row r="66455" spans="68:68" customFormat="1">
      <c r="BP66455" s="90"/>
    </row>
    <row r="66456" spans="68:68" customFormat="1">
      <c r="BP66456" s="90"/>
    </row>
    <row r="66457" spans="68:68" customFormat="1">
      <c r="BP66457" s="90"/>
    </row>
    <row r="66458" spans="68:68" customFormat="1">
      <c r="BP66458" s="90"/>
    </row>
    <row r="66459" spans="68:68" customFormat="1">
      <c r="BP66459" s="90"/>
    </row>
    <row r="66460" spans="68:68" customFormat="1">
      <c r="BP66460" s="90"/>
    </row>
    <row r="66461" spans="68:68" customFormat="1">
      <c r="BP66461" s="90"/>
    </row>
    <row r="66462" spans="68:68" customFormat="1">
      <c r="BP66462" s="90"/>
    </row>
    <row r="66463" spans="68:68" customFormat="1">
      <c r="BP66463" s="90"/>
    </row>
    <row r="66464" spans="68:68" customFormat="1">
      <c r="BP66464" s="90"/>
    </row>
    <row r="66465" spans="68:68" customFormat="1">
      <c r="BP66465" s="90"/>
    </row>
    <row r="66466" spans="68:68" customFormat="1">
      <c r="BP66466" s="90"/>
    </row>
    <row r="66467" spans="68:68" customFormat="1">
      <c r="BP66467" s="90"/>
    </row>
    <row r="66468" spans="68:68" customFormat="1">
      <c r="BP66468" s="90"/>
    </row>
    <row r="66469" spans="68:68" customFormat="1">
      <c r="BP66469" s="90"/>
    </row>
    <row r="66470" spans="68:68" customFormat="1">
      <c r="BP66470" s="90"/>
    </row>
    <row r="66471" spans="68:68" customFormat="1">
      <c r="BP66471" s="90"/>
    </row>
    <row r="66472" spans="68:68" customFormat="1">
      <c r="BP66472" s="90"/>
    </row>
    <row r="66473" spans="68:68" customFormat="1">
      <c r="BP66473" s="90"/>
    </row>
    <row r="66474" spans="68:68" customFormat="1">
      <c r="BP66474" s="90"/>
    </row>
    <row r="66475" spans="68:68" customFormat="1">
      <c r="BP66475" s="90"/>
    </row>
    <row r="66476" spans="68:68" customFormat="1">
      <c r="BP66476" s="90"/>
    </row>
    <row r="66477" spans="68:68" customFormat="1">
      <c r="BP66477" s="90"/>
    </row>
    <row r="66478" spans="68:68" customFormat="1">
      <c r="BP66478" s="90"/>
    </row>
    <row r="66479" spans="68:68" customFormat="1">
      <c r="BP66479" s="90"/>
    </row>
    <row r="66480" spans="68:68" customFormat="1">
      <c r="BP66480" s="90"/>
    </row>
    <row r="66481" spans="68:68" customFormat="1">
      <c r="BP66481" s="90"/>
    </row>
    <row r="66482" spans="68:68" customFormat="1">
      <c r="BP66482" s="90"/>
    </row>
    <row r="66483" spans="68:68" customFormat="1">
      <c r="BP66483" s="90"/>
    </row>
    <row r="66484" spans="68:68" customFormat="1">
      <c r="BP66484" s="90"/>
    </row>
    <row r="66485" spans="68:68" customFormat="1">
      <c r="BP66485" s="90"/>
    </row>
    <row r="66486" spans="68:68" customFormat="1">
      <c r="BP66486" s="90"/>
    </row>
    <row r="66487" spans="68:68" customFormat="1">
      <c r="BP66487" s="90"/>
    </row>
    <row r="66488" spans="68:68" customFormat="1">
      <c r="BP66488" s="90"/>
    </row>
    <row r="66489" spans="68:68" customFormat="1">
      <c r="BP66489" s="90"/>
    </row>
    <row r="66490" spans="68:68" customFormat="1">
      <c r="BP66490" s="90"/>
    </row>
    <row r="66491" spans="68:68" customFormat="1">
      <c r="BP66491" s="90"/>
    </row>
    <row r="66492" spans="68:68" customFormat="1">
      <c r="BP66492" s="90"/>
    </row>
    <row r="66493" spans="68:68" customFormat="1">
      <c r="BP66493" s="90"/>
    </row>
    <row r="66494" spans="68:68" customFormat="1">
      <c r="BP66494" s="90"/>
    </row>
    <row r="66495" spans="68:68" customFormat="1">
      <c r="BP66495" s="90"/>
    </row>
    <row r="66496" spans="68:68" customFormat="1">
      <c r="BP66496" s="90"/>
    </row>
    <row r="66497" spans="68:68" customFormat="1">
      <c r="BP66497" s="90"/>
    </row>
    <row r="66498" spans="68:68" customFormat="1">
      <c r="BP66498" s="90"/>
    </row>
    <row r="66499" spans="68:68" customFormat="1">
      <c r="BP66499" s="90"/>
    </row>
    <row r="66500" spans="68:68" customFormat="1">
      <c r="BP66500" s="90"/>
    </row>
    <row r="66501" spans="68:68" customFormat="1">
      <c r="BP66501" s="90"/>
    </row>
    <row r="66502" spans="68:68" customFormat="1">
      <c r="BP66502" s="90"/>
    </row>
    <row r="66503" spans="68:68" customFormat="1">
      <c r="BP66503" s="90"/>
    </row>
    <row r="66504" spans="68:68" customFormat="1">
      <c r="BP66504" s="90"/>
    </row>
    <row r="66505" spans="68:68" customFormat="1">
      <c r="BP66505" s="90"/>
    </row>
    <row r="66506" spans="68:68" customFormat="1">
      <c r="BP66506" s="90"/>
    </row>
    <row r="66507" spans="68:68" customFormat="1">
      <c r="BP66507" s="90"/>
    </row>
    <row r="66508" spans="68:68" customFormat="1">
      <c r="BP66508" s="90"/>
    </row>
    <row r="66509" spans="68:68" customFormat="1">
      <c r="BP66509" s="90"/>
    </row>
    <row r="66510" spans="68:68" customFormat="1">
      <c r="BP66510" s="90"/>
    </row>
    <row r="66511" spans="68:68" customFormat="1">
      <c r="BP66511" s="90"/>
    </row>
    <row r="66512" spans="68:68" customFormat="1">
      <c r="BP66512" s="90"/>
    </row>
    <row r="66513" spans="68:68" customFormat="1">
      <c r="BP66513" s="90"/>
    </row>
    <row r="66514" spans="68:68" customFormat="1">
      <c r="BP66514" s="90"/>
    </row>
    <row r="66515" spans="68:68" customFormat="1">
      <c r="BP66515" s="90"/>
    </row>
    <row r="66516" spans="68:68" customFormat="1">
      <c r="BP66516" s="90"/>
    </row>
    <row r="66517" spans="68:68" customFormat="1">
      <c r="BP66517" s="90"/>
    </row>
    <row r="66518" spans="68:68" customFormat="1">
      <c r="BP66518" s="90"/>
    </row>
    <row r="66519" spans="68:68" customFormat="1">
      <c r="BP66519" s="90"/>
    </row>
    <row r="66520" spans="68:68" customFormat="1">
      <c r="BP66520" s="90"/>
    </row>
    <row r="66521" spans="68:68" customFormat="1">
      <c r="BP66521" s="90"/>
    </row>
    <row r="66522" spans="68:68" customFormat="1">
      <c r="BP66522" s="90"/>
    </row>
    <row r="66523" spans="68:68" customFormat="1">
      <c r="BP66523" s="90"/>
    </row>
    <row r="66524" spans="68:68" customFormat="1">
      <c r="BP66524" s="90"/>
    </row>
    <row r="66525" spans="68:68" customFormat="1">
      <c r="BP66525" s="90"/>
    </row>
    <row r="66526" spans="68:68" customFormat="1">
      <c r="BP66526" s="90"/>
    </row>
    <row r="66527" spans="68:68" customFormat="1">
      <c r="BP66527" s="90"/>
    </row>
    <row r="66528" spans="68:68" customFormat="1">
      <c r="BP66528" s="90"/>
    </row>
    <row r="66529" spans="68:68" customFormat="1">
      <c r="BP66529" s="90"/>
    </row>
    <row r="66530" spans="68:68" customFormat="1">
      <c r="BP66530" s="90"/>
    </row>
    <row r="66531" spans="68:68" customFormat="1">
      <c r="BP66531" s="90"/>
    </row>
    <row r="66532" spans="68:68" customFormat="1">
      <c r="BP66532" s="90"/>
    </row>
    <row r="66533" spans="68:68" customFormat="1">
      <c r="BP66533" s="90"/>
    </row>
    <row r="66534" spans="68:68" customFormat="1">
      <c r="BP66534" s="90"/>
    </row>
    <row r="66535" spans="68:68" customFormat="1">
      <c r="BP66535" s="90"/>
    </row>
    <row r="66536" spans="68:68" customFormat="1">
      <c r="BP66536" s="90"/>
    </row>
    <row r="66537" spans="68:68" customFormat="1">
      <c r="BP66537" s="90"/>
    </row>
    <row r="66538" spans="68:68" customFormat="1">
      <c r="BP66538" s="90"/>
    </row>
    <row r="66539" spans="68:68" customFormat="1">
      <c r="BP66539" s="90"/>
    </row>
    <row r="66540" spans="68:68" customFormat="1">
      <c r="BP66540" s="90"/>
    </row>
    <row r="66541" spans="68:68" customFormat="1">
      <c r="BP66541" s="90"/>
    </row>
    <row r="66542" spans="68:68" customFormat="1">
      <c r="BP66542" s="90"/>
    </row>
    <row r="66543" spans="68:68" customFormat="1">
      <c r="BP66543" s="90"/>
    </row>
    <row r="66544" spans="68:68" customFormat="1">
      <c r="BP66544" s="90"/>
    </row>
    <row r="66545" spans="68:68" customFormat="1">
      <c r="BP66545" s="90"/>
    </row>
    <row r="66546" spans="68:68" customFormat="1">
      <c r="BP66546" s="90"/>
    </row>
    <row r="66547" spans="68:68" customFormat="1">
      <c r="BP66547" s="90"/>
    </row>
    <row r="66548" spans="68:68" customFormat="1">
      <c r="BP66548" s="90"/>
    </row>
    <row r="66549" spans="68:68" customFormat="1">
      <c r="BP66549" s="90"/>
    </row>
    <row r="66550" spans="68:68" customFormat="1">
      <c r="BP66550" s="90"/>
    </row>
    <row r="66551" spans="68:68" customFormat="1">
      <c r="BP66551" s="90"/>
    </row>
    <row r="66552" spans="68:68" customFormat="1">
      <c r="BP66552" s="90"/>
    </row>
    <row r="66553" spans="68:68" customFormat="1">
      <c r="BP66553" s="90"/>
    </row>
    <row r="66554" spans="68:68" customFormat="1">
      <c r="BP66554" s="90"/>
    </row>
    <row r="66555" spans="68:68" customFormat="1">
      <c r="BP66555" s="90"/>
    </row>
    <row r="66556" spans="68:68" customFormat="1">
      <c r="BP66556" s="90"/>
    </row>
    <row r="66557" spans="68:68" customFormat="1">
      <c r="BP66557" s="90"/>
    </row>
    <row r="66558" spans="68:68" customFormat="1">
      <c r="BP66558" s="90"/>
    </row>
    <row r="66559" spans="68:68" customFormat="1">
      <c r="BP66559" s="90"/>
    </row>
    <row r="66560" spans="68:68" customFormat="1">
      <c r="BP66560" s="90"/>
    </row>
    <row r="66561" spans="68:68" customFormat="1">
      <c r="BP66561" s="90"/>
    </row>
    <row r="66562" spans="68:68" customFormat="1">
      <c r="BP66562" s="90"/>
    </row>
    <row r="66563" spans="68:68" customFormat="1">
      <c r="BP66563" s="90"/>
    </row>
    <row r="66564" spans="68:68" customFormat="1">
      <c r="BP66564" s="90"/>
    </row>
    <row r="66565" spans="68:68" customFormat="1">
      <c r="BP66565" s="90"/>
    </row>
    <row r="66566" spans="68:68" customFormat="1">
      <c r="BP66566" s="90"/>
    </row>
    <row r="66567" spans="68:68" customFormat="1">
      <c r="BP66567" s="90"/>
    </row>
    <row r="66568" spans="68:68" customFormat="1">
      <c r="BP66568" s="90"/>
    </row>
    <row r="66569" spans="68:68" customFormat="1">
      <c r="BP66569" s="90"/>
    </row>
    <row r="66570" spans="68:68" customFormat="1">
      <c r="BP66570" s="90"/>
    </row>
    <row r="66571" spans="68:68" customFormat="1">
      <c r="BP66571" s="90"/>
    </row>
    <row r="66572" spans="68:68" customFormat="1">
      <c r="BP66572" s="90"/>
    </row>
    <row r="66573" spans="68:68" customFormat="1">
      <c r="BP66573" s="90"/>
    </row>
    <row r="66574" spans="68:68" customFormat="1">
      <c r="BP66574" s="90"/>
    </row>
    <row r="66575" spans="68:68" customFormat="1">
      <c r="BP66575" s="90"/>
    </row>
    <row r="66576" spans="68:68" customFormat="1">
      <c r="BP66576" s="90"/>
    </row>
    <row r="66577" spans="68:68" customFormat="1">
      <c r="BP66577" s="90"/>
    </row>
    <row r="66578" spans="68:68" customFormat="1">
      <c r="BP66578" s="90"/>
    </row>
    <row r="66579" spans="68:68" customFormat="1">
      <c r="BP66579" s="90"/>
    </row>
    <row r="66580" spans="68:68" customFormat="1">
      <c r="BP66580" s="90"/>
    </row>
    <row r="66581" spans="68:68" customFormat="1">
      <c r="BP66581" s="90"/>
    </row>
    <row r="66582" spans="68:68" customFormat="1">
      <c r="BP66582" s="90"/>
    </row>
    <row r="66583" spans="68:68" customFormat="1">
      <c r="BP66583" s="90"/>
    </row>
    <row r="66584" spans="68:68" customFormat="1">
      <c r="BP66584" s="90"/>
    </row>
    <row r="66585" spans="68:68" customFormat="1">
      <c r="BP66585" s="90"/>
    </row>
    <row r="66586" spans="68:68" customFormat="1">
      <c r="BP66586" s="90"/>
    </row>
    <row r="66587" spans="68:68" customFormat="1">
      <c r="BP66587" s="90"/>
    </row>
    <row r="66588" spans="68:68" customFormat="1">
      <c r="BP66588" s="90"/>
    </row>
    <row r="66589" spans="68:68" customFormat="1">
      <c r="BP66589" s="90"/>
    </row>
    <row r="66590" spans="68:68" customFormat="1">
      <c r="BP66590" s="90"/>
    </row>
    <row r="66591" spans="68:68" customFormat="1">
      <c r="BP66591" s="90"/>
    </row>
    <row r="66592" spans="68:68" customFormat="1">
      <c r="BP66592" s="90"/>
    </row>
    <row r="66593" spans="68:68" customFormat="1">
      <c r="BP66593" s="90"/>
    </row>
    <row r="66594" spans="68:68" customFormat="1">
      <c r="BP66594" s="90"/>
    </row>
    <row r="66595" spans="68:68" customFormat="1">
      <c r="BP66595" s="90"/>
    </row>
    <row r="66596" spans="68:68" customFormat="1">
      <c r="BP66596" s="90"/>
    </row>
    <row r="66597" spans="68:68" customFormat="1">
      <c r="BP66597" s="90"/>
    </row>
    <row r="66598" spans="68:68" customFormat="1">
      <c r="BP66598" s="90"/>
    </row>
    <row r="66599" spans="68:68" customFormat="1">
      <c r="BP66599" s="90"/>
    </row>
    <row r="66600" spans="68:68" customFormat="1">
      <c r="BP66600" s="90"/>
    </row>
    <row r="66601" spans="68:68" customFormat="1">
      <c r="BP66601" s="90"/>
    </row>
    <row r="66602" spans="68:68" customFormat="1">
      <c r="BP66602" s="90"/>
    </row>
    <row r="66603" spans="68:68" customFormat="1">
      <c r="BP66603" s="90"/>
    </row>
    <row r="66604" spans="68:68" customFormat="1">
      <c r="BP66604" s="90"/>
    </row>
    <row r="66605" spans="68:68" customFormat="1">
      <c r="BP66605" s="90"/>
    </row>
    <row r="66606" spans="68:68" customFormat="1">
      <c r="BP66606" s="90"/>
    </row>
    <row r="66607" spans="68:68" customFormat="1">
      <c r="BP66607" s="90"/>
    </row>
    <row r="66608" spans="68:68" customFormat="1">
      <c r="BP66608" s="90"/>
    </row>
    <row r="66609" spans="68:68" customFormat="1">
      <c r="BP66609" s="90"/>
    </row>
    <row r="66610" spans="68:68" customFormat="1">
      <c r="BP66610" s="90"/>
    </row>
    <row r="66611" spans="68:68" customFormat="1">
      <c r="BP66611" s="90"/>
    </row>
    <row r="66612" spans="68:68" customFormat="1">
      <c r="BP66612" s="90"/>
    </row>
    <row r="66613" spans="68:68" customFormat="1">
      <c r="BP66613" s="90"/>
    </row>
    <row r="66614" spans="68:68" customFormat="1">
      <c r="BP66614" s="90"/>
    </row>
    <row r="66615" spans="68:68" customFormat="1">
      <c r="BP66615" s="90"/>
    </row>
    <row r="66616" spans="68:68" customFormat="1">
      <c r="BP66616" s="90"/>
    </row>
    <row r="66617" spans="68:68" customFormat="1">
      <c r="BP66617" s="90"/>
    </row>
    <row r="66618" spans="68:68" customFormat="1">
      <c r="BP66618" s="90"/>
    </row>
    <row r="66619" spans="68:68" customFormat="1">
      <c r="BP66619" s="90"/>
    </row>
    <row r="66620" spans="68:68" customFormat="1">
      <c r="BP66620" s="90"/>
    </row>
    <row r="66621" spans="68:68" customFormat="1">
      <c r="BP66621" s="90"/>
    </row>
    <row r="66622" spans="68:68" customFormat="1">
      <c r="BP66622" s="90"/>
    </row>
    <row r="66623" spans="68:68" customFormat="1">
      <c r="BP66623" s="90"/>
    </row>
    <row r="66624" spans="68:68" customFormat="1">
      <c r="BP66624" s="90"/>
    </row>
    <row r="66625" spans="68:68" customFormat="1">
      <c r="BP66625" s="90"/>
    </row>
    <row r="66626" spans="68:68" customFormat="1">
      <c r="BP66626" s="90"/>
    </row>
    <row r="66627" spans="68:68" customFormat="1">
      <c r="BP66627" s="90"/>
    </row>
    <row r="66628" spans="68:68" customFormat="1">
      <c r="BP66628" s="90"/>
    </row>
    <row r="66629" spans="68:68" customFormat="1">
      <c r="BP66629" s="90"/>
    </row>
    <row r="66630" spans="68:68" customFormat="1">
      <c r="BP66630" s="90"/>
    </row>
    <row r="66631" spans="68:68" customFormat="1">
      <c r="BP66631" s="90"/>
    </row>
    <row r="66632" spans="68:68" customFormat="1">
      <c r="BP66632" s="90"/>
    </row>
    <row r="66633" spans="68:68" customFormat="1">
      <c r="BP66633" s="90"/>
    </row>
    <row r="66634" spans="68:68" customFormat="1">
      <c r="BP66634" s="90"/>
    </row>
    <row r="66635" spans="68:68" customFormat="1">
      <c r="BP66635" s="90"/>
    </row>
    <row r="66636" spans="68:68" customFormat="1">
      <c r="BP66636" s="90"/>
    </row>
    <row r="66637" spans="68:68" customFormat="1">
      <c r="BP66637" s="90"/>
    </row>
    <row r="66638" spans="68:68" customFormat="1">
      <c r="BP66638" s="90"/>
    </row>
    <row r="66639" spans="68:68" customFormat="1">
      <c r="BP66639" s="90"/>
    </row>
    <row r="66640" spans="68:68" customFormat="1">
      <c r="BP66640" s="90"/>
    </row>
    <row r="66641" spans="68:68" customFormat="1">
      <c r="BP66641" s="90"/>
    </row>
    <row r="66642" spans="68:68" customFormat="1">
      <c r="BP66642" s="90"/>
    </row>
    <row r="66643" spans="68:68" customFormat="1">
      <c r="BP66643" s="90"/>
    </row>
    <row r="66644" spans="68:68" customFormat="1">
      <c r="BP66644" s="90"/>
    </row>
    <row r="66645" spans="68:68" customFormat="1">
      <c r="BP66645" s="90"/>
    </row>
    <row r="66646" spans="68:68" customFormat="1">
      <c r="BP66646" s="90"/>
    </row>
    <row r="66647" spans="68:68" customFormat="1">
      <c r="BP66647" s="90"/>
    </row>
    <row r="66648" spans="68:68" customFormat="1">
      <c r="BP66648" s="90"/>
    </row>
    <row r="66649" spans="68:68" customFormat="1">
      <c r="BP66649" s="90"/>
    </row>
    <row r="66650" spans="68:68" customFormat="1">
      <c r="BP66650" s="90"/>
    </row>
    <row r="66651" spans="68:68" customFormat="1">
      <c r="BP66651" s="90"/>
    </row>
    <row r="66652" spans="68:68" customFormat="1">
      <c r="BP66652" s="90"/>
    </row>
    <row r="66653" spans="68:68" customFormat="1">
      <c r="BP66653" s="90"/>
    </row>
    <row r="66654" spans="68:68" customFormat="1">
      <c r="BP66654" s="90"/>
    </row>
    <row r="66655" spans="68:68" customFormat="1">
      <c r="BP66655" s="90"/>
    </row>
    <row r="66656" spans="68:68" customFormat="1">
      <c r="BP66656" s="90"/>
    </row>
    <row r="66657" spans="68:68" customFormat="1">
      <c r="BP66657" s="90"/>
    </row>
    <row r="66658" spans="68:68" customFormat="1">
      <c r="BP66658" s="90"/>
    </row>
    <row r="66659" spans="68:68" customFormat="1">
      <c r="BP66659" s="90"/>
    </row>
    <row r="66660" spans="68:68" customFormat="1">
      <c r="BP66660" s="90"/>
    </row>
    <row r="66661" spans="68:68" customFormat="1">
      <c r="BP66661" s="90"/>
    </row>
    <row r="66662" spans="68:68" customFormat="1">
      <c r="BP66662" s="90"/>
    </row>
    <row r="66663" spans="68:68" customFormat="1">
      <c r="BP66663" s="90"/>
    </row>
    <row r="66664" spans="68:68" customFormat="1">
      <c r="BP66664" s="90"/>
    </row>
    <row r="66665" spans="68:68" customFormat="1">
      <c r="BP66665" s="90"/>
    </row>
    <row r="66666" spans="68:68" customFormat="1">
      <c r="BP66666" s="90"/>
    </row>
    <row r="66667" spans="68:68" customFormat="1">
      <c r="BP66667" s="90"/>
    </row>
    <row r="66668" spans="68:68" customFormat="1">
      <c r="BP66668" s="90"/>
    </row>
    <row r="66669" spans="68:68" customFormat="1">
      <c r="BP66669" s="90"/>
    </row>
    <row r="66670" spans="68:68" customFormat="1">
      <c r="BP66670" s="90"/>
    </row>
    <row r="66671" spans="68:68" customFormat="1">
      <c r="BP66671" s="90"/>
    </row>
    <row r="66672" spans="68:68" customFormat="1">
      <c r="BP66672" s="90"/>
    </row>
    <row r="66673" spans="68:68" customFormat="1">
      <c r="BP66673" s="90"/>
    </row>
    <row r="66674" spans="68:68" customFormat="1">
      <c r="BP66674" s="90"/>
    </row>
    <row r="66675" spans="68:68" customFormat="1">
      <c r="BP66675" s="90"/>
    </row>
    <row r="66676" spans="68:68" customFormat="1">
      <c r="BP66676" s="90"/>
    </row>
    <row r="66677" spans="68:68" customFormat="1">
      <c r="BP66677" s="90"/>
    </row>
    <row r="66678" spans="68:68" customFormat="1">
      <c r="BP66678" s="90"/>
    </row>
    <row r="66679" spans="68:68" customFormat="1">
      <c r="BP66679" s="90"/>
    </row>
    <row r="66680" spans="68:68" customFormat="1">
      <c r="BP66680" s="90"/>
    </row>
    <row r="66681" spans="68:68" customFormat="1">
      <c r="BP66681" s="90"/>
    </row>
    <row r="66682" spans="68:68" customFormat="1">
      <c r="BP66682" s="90"/>
    </row>
    <row r="66683" spans="68:68" customFormat="1">
      <c r="BP66683" s="90"/>
    </row>
    <row r="66684" spans="68:68" customFormat="1">
      <c r="BP66684" s="90"/>
    </row>
    <row r="66685" spans="68:68" customFormat="1">
      <c r="BP66685" s="90"/>
    </row>
    <row r="66686" spans="68:68" customFormat="1">
      <c r="BP66686" s="90"/>
    </row>
    <row r="66687" spans="68:68" customFormat="1">
      <c r="BP66687" s="90"/>
    </row>
    <row r="66688" spans="68:68" customFormat="1">
      <c r="BP66688" s="90"/>
    </row>
    <row r="66689" spans="68:68" customFormat="1">
      <c r="BP66689" s="90"/>
    </row>
    <row r="66690" spans="68:68" customFormat="1">
      <c r="BP66690" s="90"/>
    </row>
    <row r="66691" spans="68:68" customFormat="1">
      <c r="BP66691" s="90"/>
    </row>
    <row r="66692" spans="68:68" customFormat="1">
      <c r="BP66692" s="90"/>
    </row>
    <row r="66693" spans="68:68" customFormat="1">
      <c r="BP66693" s="90"/>
    </row>
    <row r="66694" spans="68:68" customFormat="1">
      <c r="BP66694" s="90"/>
    </row>
    <row r="66695" spans="68:68" customFormat="1">
      <c r="BP66695" s="90"/>
    </row>
    <row r="66696" spans="68:68" customFormat="1">
      <c r="BP66696" s="90"/>
    </row>
    <row r="66697" spans="68:68" customFormat="1">
      <c r="BP66697" s="90"/>
    </row>
    <row r="66698" spans="68:68" customFormat="1">
      <c r="BP66698" s="90"/>
    </row>
    <row r="66699" spans="68:68" customFormat="1">
      <c r="BP66699" s="90"/>
    </row>
    <row r="66700" spans="68:68" customFormat="1">
      <c r="BP66700" s="90"/>
    </row>
    <row r="66701" spans="68:68" customFormat="1">
      <c r="BP66701" s="90"/>
    </row>
    <row r="66702" spans="68:68" customFormat="1">
      <c r="BP66702" s="90"/>
    </row>
    <row r="66703" spans="68:68" customFormat="1">
      <c r="BP66703" s="90"/>
    </row>
    <row r="66704" spans="68:68" customFormat="1">
      <c r="BP66704" s="90"/>
    </row>
    <row r="66705" spans="68:68" customFormat="1">
      <c r="BP66705" s="90"/>
    </row>
    <row r="66706" spans="68:68" customFormat="1">
      <c r="BP66706" s="90"/>
    </row>
    <row r="66707" spans="68:68" customFormat="1">
      <c r="BP66707" s="90"/>
    </row>
    <row r="66708" spans="68:68" customFormat="1">
      <c r="BP66708" s="90"/>
    </row>
    <row r="66709" spans="68:68" customFormat="1">
      <c r="BP66709" s="90"/>
    </row>
    <row r="66710" spans="68:68" customFormat="1">
      <c r="BP66710" s="90"/>
    </row>
    <row r="66711" spans="68:68" customFormat="1">
      <c r="BP66711" s="90"/>
    </row>
    <row r="66712" spans="68:68" customFormat="1">
      <c r="BP66712" s="90"/>
    </row>
    <row r="66713" spans="68:68" customFormat="1">
      <c r="BP66713" s="90"/>
    </row>
    <row r="66714" spans="68:68" customFormat="1">
      <c r="BP66714" s="90"/>
    </row>
    <row r="66715" spans="68:68" customFormat="1">
      <c r="BP66715" s="90"/>
    </row>
    <row r="66716" spans="68:68" customFormat="1">
      <c r="BP66716" s="90"/>
    </row>
    <row r="66717" spans="68:68" customFormat="1">
      <c r="BP66717" s="90"/>
    </row>
    <row r="66718" spans="68:68" customFormat="1">
      <c r="BP66718" s="90"/>
    </row>
    <row r="66719" spans="68:68" customFormat="1">
      <c r="BP66719" s="90"/>
    </row>
    <row r="66720" spans="68:68" customFormat="1">
      <c r="BP66720" s="90"/>
    </row>
    <row r="66721" spans="68:68" customFormat="1">
      <c r="BP66721" s="90"/>
    </row>
    <row r="66722" spans="68:68" customFormat="1">
      <c r="BP66722" s="90"/>
    </row>
    <row r="66723" spans="68:68" customFormat="1">
      <c r="BP66723" s="90"/>
    </row>
    <row r="66724" spans="68:68" customFormat="1">
      <c r="BP66724" s="90"/>
    </row>
    <row r="66725" spans="68:68" customFormat="1">
      <c r="BP66725" s="90"/>
    </row>
    <row r="66726" spans="68:68" customFormat="1">
      <c r="BP66726" s="90"/>
    </row>
    <row r="66727" spans="68:68" customFormat="1">
      <c r="BP66727" s="90"/>
    </row>
    <row r="66728" spans="68:68" customFormat="1">
      <c r="BP66728" s="90"/>
    </row>
    <row r="66729" spans="68:68" customFormat="1">
      <c r="BP66729" s="90"/>
    </row>
    <row r="66730" spans="68:68" customFormat="1">
      <c r="BP66730" s="90"/>
    </row>
    <row r="66731" spans="68:68" customFormat="1">
      <c r="BP66731" s="90"/>
    </row>
    <row r="66732" spans="68:68" customFormat="1">
      <c r="BP66732" s="90"/>
    </row>
    <row r="66733" spans="68:68" customFormat="1">
      <c r="BP66733" s="90"/>
    </row>
    <row r="66734" spans="68:68" customFormat="1">
      <c r="BP66734" s="90"/>
    </row>
    <row r="66735" spans="68:68" customFormat="1">
      <c r="BP66735" s="90"/>
    </row>
    <row r="66736" spans="68:68" customFormat="1">
      <c r="BP66736" s="90"/>
    </row>
    <row r="66737" spans="68:68" customFormat="1">
      <c r="BP66737" s="90"/>
    </row>
    <row r="66738" spans="68:68" customFormat="1">
      <c r="BP66738" s="90"/>
    </row>
    <row r="66739" spans="68:68" customFormat="1">
      <c r="BP66739" s="90"/>
    </row>
    <row r="66740" spans="68:68" customFormat="1">
      <c r="BP66740" s="90"/>
    </row>
    <row r="66741" spans="68:68" customFormat="1">
      <c r="BP66741" s="90"/>
    </row>
    <row r="66742" spans="68:68" customFormat="1">
      <c r="BP66742" s="90"/>
    </row>
    <row r="66743" spans="68:68" customFormat="1">
      <c r="BP66743" s="90"/>
    </row>
    <row r="66744" spans="68:68" customFormat="1">
      <c r="BP66744" s="90"/>
    </row>
    <row r="66745" spans="68:68" customFormat="1">
      <c r="BP66745" s="90"/>
    </row>
    <row r="66746" spans="68:68" customFormat="1">
      <c r="BP66746" s="90"/>
    </row>
    <row r="66747" spans="68:68" customFormat="1">
      <c r="BP66747" s="90"/>
    </row>
    <row r="66748" spans="68:68" customFormat="1">
      <c r="BP66748" s="90"/>
    </row>
    <row r="66749" spans="68:68" customFormat="1">
      <c r="BP66749" s="90"/>
    </row>
    <row r="66750" spans="68:68" customFormat="1">
      <c r="BP66750" s="90"/>
    </row>
    <row r="66751" spans="68:68" customFormat="1">
      <c r="BP66751" s="90"/>
    </row>
    <row r="66752" spans="68:68" customFormat="1">
      <c r="BP66752" s="90"/>
    </row>
    <row r="66753" spans="68:68" customFormat="1">
      <c r="BP66753" s="90"/>
    </row>
    <row r="66754" spans="68:68" customFormat="1">
      <c r="BP66754" s="90"/>
    </row>
    <row r="66755" spans="68:68" customFormat="1">
      <c r="BP66755" s="90"/>
    </row>
    <row r="66756" spans="68:68" customFormat="1">
      <c r="BP66756" s="90"/>
    </row>
    <row r="66757" spans="68:68" customFormat="1">
      <c r="BP66757" s="90"/>
    </row>
    <row r="66758" spans="68:68" customFormat="1">
      <c r="BP66758" s="90"/>
    </row>
    <row r="66759" spans="68:68" customFormat="1">
      <c r="BP66759" s="90"/>
    </row>
    <row r="66760" spans="68:68" customFormat="1">
      <c r="BP66760" s="90"/>
    </row>
    <row r="66761" spans="68:68" customFormat="1">
      <c r="BP66761" s="90"/>
    </row>
    <row r="66762" spans="68:68" customFormat="1">
      <c r="BP66762" s="90"/>
    </row>
    <row r="66763" spans="68:68" customFormat="1">
      <c r="BP66763" s="90"/>
    </row>
    <row r="66764" spans="68:68" customFormat="1">
      <c r="BP66764" s="90"/>
    </row>
    <row r="66765" spans="68:68" customFormat="1">
      <c r="BP66765" s="90"/>
    </row>
    <row r="66766" spans="68:68" customFormat="1">
      <c r="BP66766" s="90"/>
    </row>
    <row r="66767" spans="68:68" customFormat="1">
      <c r="BP66767" s="90"/>
    </row>
    <row r="66768" spans="68:68" customFormat="1">
      <c r="BP66768" s="90"/>
    </row>
    <row r="66769" spans="68:68" customFormat="1">
      <c r="BP66769" s="90"/>
    </row>
    <row r="66770" spans="68:68" customFormat="1">
      <c r="BP66770" s="90"/>
    </row>
    <row r="66771" spans="68:68" customFormat="1">
      <c r="BP66771" s="90"/>
    </row>
    <row r="66772" spans="68:68" customFormat="1">
      <c r="BP66772" s="90"/>
    </row>
    <row r="66773" spans="68:68" customFormat="1">
      <c r="BP66773" s="90"/>
    </row>
    <row r="66774" spans="68:68" customFormat="1">
      <c r="BP66774" s="90"/>
    </row>
    <row r="66775" spans="68:68" customFormat="1">
      <c r="BP66775" s="90"/>
    </row>
    <row r="66776" spans="68:68" customFormat="1">
      <c r="BP66776" s="90"/>
    </row>
    <row r="66777" spans="68:68" customFormat="1">
      <c r="BP66777" s="90"/>
    </row>
    <row r="66778" spans="68:68" customFormat="1">
      <c r="BP66778" s="90"/>
    </row>
    <row r="66779" spans="68:68" customFormat="1">
      <c r="BP66779" s="90"/>
    </row>
    <row r="66780" spans="68:68" customFormat="1">
      <c r="BP66780" s="90"/>
    </row>
    <row r="66781" spans="68:68" customFormat="1">
      <c r="BP66781" s="90"/>
    </row>
    <row r="66782" spans="68:68" customFormat="1">
      <c r="BP66782" s="90"/>
    </row>
    <row r="66783" spans="68:68" customFormat="1">
      <c r="BP66783" s="90"/>
    </row>
    <row r="66784" spans="68:68" customFormat="1">
      <c r="BP66784" s="90"/>
    </row>
    <row r="66785" spans="68:68" customFormat="1">
      <c r="BP66785" s="90"/>
    </row>
    <row r="66786" spans="68:68" customFormat="1">
      <c r="BP66786" s="90"/>
    </row>
    <row r="66787" spans="68:68" customFormat="1">
      <c r="BP66787" s="90"/>
    </row>
    <row r="66788" spans="68:68" customFormat="1">
      <c r="BP66788" s="90"/>
    </row>
    <row r="66789" spans="68:68" customFormat="1">
      <c r="BP66789" s="90"/>
    </row>
    <row r="66790" spans="68:68" customFormat="1">
      <c r="BP66790" s="90"/>
    </row>
    <row r="66791" spans="68:68" customFormat="1">
      <c r="BP66791" s="90"/>
    </row>
    <row r="66792" spans="68:68" customFormat="1">
      <c r="BP66792" s="90"/>
    </row>
    <row r="66793" spans="68:68" customFormat="1">
      <c r="BP66793" s="90"/>
    </row>
    <row r="66794" spans="68:68" customFormat="1">
      <c r="BP66794" s="90"/>
    </row>
    <row r="66795" spans="68:68" customFormat="1">
      <c r="BP66795" s="90"/>
    </row>
    <row r="66796" spans="68:68" customFormat="1">
      <c r="BP66796" s="90"/>
    </row>
    <row r="66797" spans="68:68" customFormat="1">
      <c r="BP66797" s="90"/>
    </row>
    <row r="66798" spans="68:68" customFormat="1">
      <c r="BP66798" s="90"/>
    </row>
    <row r="66799" spans="68:68" customFormat="1">
      <c r="BP66799" s="90"/>
    </row>
    <row r="66800" spans="68:68" customFormat="1">
      <c r="BP66800" s="90"/>
    </row>
    <row r="66801" spans="68:68" customFormat="1">
      <c r="BP66801" s="90"/>
    </row>
    <row r="66802" spans="68:68" customFormat="1">
      <c r="BP66802" s="90"/>
    </row>
    <row r="66803" spans="68:68" customFormat="1">
      <c r="BP66803" s="90"/>
    </row>
    <row r="66804" spans="68:68" customFormat="1">
      <c r="BP66804" s="90"/>
    </row>
    <row r="66805" spans="68:68" customFormat="1">
      <c r="BP66805" s="90"/>
    </row>
    <row r="66806" spans="68:68" customFormat="1">
      <c r="BP66806" s="90"/>
    </row>
    <row r="66807" spans="68:68" customFormat="1">
      <c r="BP66807" s="90"/>
    </row>
    <row r="66808" spans="68:68" customFormat="1">
      <c r="BP66808" s="90"/>
    </row>
    <row r="66809" spans="68:68" customFormat="1">
      <c r="BP66809" s="90"/>
    </row>
    <row r="66810" spans="68:68" customFormat="1">
      <c r="BP66810" s="90"/>
    </row>
    <row r="66811" spans="68:68" customFormat="1">
      <c r="BP66811" s="90"/>
    </row>
    <row r="66812" spans="68:68" customFormat="1">
      <c r="BP66812" s="90"/>
    </row>
    <row r="66813" spans="68:68" customFormat="1">
      <c r="BP66813" s="90"/>
    </row>
    <row r="66814" spans="68:68" customFormat="1">
      <c r="BP66814" s="90"/>
    </row>
    <row r="66815" spans="68:68" customFormat="1">
      <c r="BP66815" s="90"/>
    </row>
    <row r="66816" spans="68:68" customFormat="1">
      <c r="BP66816" s="90"/>
    </row>
    <row r="66817" spans="68:68" customFormat="1">
      <c r="BP66817" s="90"/>
    </row>
    <row r="66818" spans="68:68" customFormat="1">
      <c r="BP66818" s="90"/>
    </row>
    <row r="66819" spans="68:68" customFormat="1">
      <c r="BP66819" s="90"/>
    </row>
    <row r="66820" spans="68:68" customFormat="1">
      <c r="BP66820" s="90"/>
    </row>
    <row r="66821" spans="68:68" customFormat="1">
      <c r="BP66821" s="90"/>
    </row>
    <row r="66822" spans="68:68" customFormat="1">
      <c r="BP66822" s="90"/>
    </row>
    <row r="66823" spans="68:68" customFormat="1">
      <c r="BP66823" s="90"/>
    </row>
    <row r="66824" spans="68:68" customFormat="1">
      <c r="BP66824" s="90"/>
    </row>
    <row r="66825" spans="68:68" customFormat="1">
      <c r="BP66825" s="90"/>
    </row>
    <row r="66826" spans="68:68" customFormat="1">
      <c r="BP66826" s="90"/>
    </row>
    <row r="66827" spans="68:68" customFormat="1">
      <c r="BP66827" s="90"/>
    </row>
    <row r="66828" spans="68:68" customFormat="1">
      <c r="BP66828" s="90"/>
    </row>
    <row r="66829" spans="68:68" customFormat="1">
      <c r="BP66829" s="90"/>
    </row>
    <row r="66830" spans="68:68" customFormat="1">
      <c r="BP66830" s="90"/>
    </row>
    <row r="66831" spans="68:68" customFormat="1">
      <c r="BP66831" s="90"/>
    </row>
    <row r="66832" spans="68:68" customFormat="1">
      <c r="BP66832" s="90"/>
    </row>
    <row r="66833" spans="68:68" customFormat="1">
      <c r="BP66833" s="90"/>
    </row>
    <row r="66834" spans="68:68" customFormat="1">
      <c r="BP66834" s="90"/>
    </row>
    <row r="66835" spans="68:68" customFormat="1">
      <c r="BP66835" s="90"/>
    </row>
    <row r="66836" spans="68:68" customFormat="1">
      <c r="BP66836" s="90"/>
    </row>
    <row r="66837" spans="68:68" customFormat="1">
      <c r="BP66837" s="90"/>
    </row>
    <row r="66838" spans="68:68" customFormat="1">
      <c r="BP66838" s="90"/>
    </row>
    <row r="66839" spans="68:68" customFormat="1">
      <c r="BP66839" s="90"/>
    </row>
    <row r="66840" spans="68:68" customFormat="1">
      <c r="BP66840" s="90"/>
    </row>
    <row r="66841" spans="68:68" customFormat="1">
      <c r="BP66841" s="90"/>
    </row>
    <row r="66842" spans="68:68" customFormat="1">
      <c r="BP66842" s="90"/>
    </row>
    <row r="66843" spans="68:68" customFormat="1">
      <c r="BP66843" s="90"/>
    </row>
    <row r="66844" spans="68:68" customFormat="1">
      <c r="BP66844" s="90"/>
    </row>
    <row r="66845" spans="68:68" customFormat="1">
      <c r="BP66845" s="90"/>
    </row>
    <row r="66846" spans="68:68" customFormat="1">
      <c r="BP66846" s="90"/>
    </row>
    <row r="66847" spans="68:68" customFormat="1">
      <c r="BP66847" s="90"/>
    </row>
    <row r="66848" spans="68:68" customFormat="1">
      <c r="BP66848" s="90"/>
    </row>
    <row r="66849" spans="68:68" customFormat="1">
      <c r="BP66849" s="90"/>
    </row>
    <row r="66850" spans="68:68" customFormat="1">
      <c r="BP66850" s="90"/>
    </row>
    <row r="66851" spans="68:68" customFormat="1">
      <c r="BP66851" s="90"/>
    </row>
    <row r="66852" spans="68:68" customFormat="1">
      <c r="BP66852" s="90"/>
    </row>
    <row r="66853" spans="68:68" customFormat="1">
      <c r="BP66853" s="90"/>
    </row>
    <row r="66854" spans="68:68" customFormat="1">
      <c r="BP66854" s="90"/>
    </row>
    <row r="66855" spans="68:68" customFormat="1">
      <c r="BP66855" s="90"/>
    </row>
    <row r="66856" spans="68:68" customFormat="1">
      <c r="BP66856" s="90"/>
    </row>
    <row r="66857" spans="68:68" customFormat="1">
      <c r="BP66857" s="90"/>
    </row>
    <row r="66858" spans="68:68" customFormat="1">
      <c r="BP66858" s="90"/>
    </row>
    <row r="66859" spans="68:68" customFormat="1">
      <c r="BP66859" s="90"/>
    </row>
    <row r="66860" spans="68:68" customFormat="1">
      <c r="BP66860" s="90"/>
    </row>
    <row r="66861" spans="68:68" customFormat="1">
      <c r="BP66861" s="90"/>
    </row>
    <row r="66862" spans="68:68" customFormat="1">
      <c r="BP66862" s="90"/>
    </row>
    <row r="66863" spans="68:68" customFormat="1">
      <c r="BP66863" s="90"/>
    </row>
    <row r="66864" spans="68:68" customFormat="1">
      <c r="BP66864" s="90"/>
    </row>
    <row r="66865" spans="68:68" customFormat="1">
      <c r="BP66865" s="90"/>
    </row>
    <row r="66866" spans="68:68" customFormat="1">
      <c r="BP66866" s="90"/>
    </row>
    <row r="66867" spans="68:68" customFormat="1">
      <c r="BP66867" s="90"/>
    </row>
    <row r="66868" spans="68:68" customFormat="1">
      <c r="BP66868" s="90"/>
    </row>
    <row r="66869" spans="68:68" customFormat="1">
      <c r="BP66869" s="90"/>
    </row>
    <row r="66870" spans="68:68" customFormat="1">
      <c r="BP66870" s="90"/>
    </row>
    <row r="66871" spans="68:68" customFormat="1">
      <c r="BP66871" s="90"/>
    </row>
    <row r="66872" spans="68:68" customFormat="1">
      <c r="BP66872" s="90"/>
    </row>
    <row r="66873" spans="68:68" customFormat="1">
      <c r="BP66873" s="90"/>
    </row>
    <row r="66874" spans="68:68" customFormat="1">
      <c r="BP66874" s="90"/>
    </row>
    <row r="66875" spans="68:68" customFormat="1">
      <c r="BP66875" s="90"/>
    </row>
    <row r="66876" spans="68:68" customFormat="1">
      <c r="BP66876" s="90"/>
    </row>
    <row r="66877" spans="68:68" customFormat="1">
      <c r="BP66877" s="90"/>
    </row>
    <row r="66878" spans="68:68" customFormat="1">
      <c r="BP66878" s="90"/>
    </row>
    <row r="66879" spans="68:68" customFormat="1">
      <c r="BP66879" s="90"/>
    </row>
    <row r="66880" spans="68:68" customFormat="1">
      <c r="BP66880" s="90"/>
    </row>
    <row r="66881" spans="68:68" customFormat="1">
      <c r="BP66881" s="90"/>
    </row>
    <row r="66882" spans="68:68" customFormat="1">
      <c r="BP66882" s="90"/>
    </row>
    <row r="66883" spans="68:68" customFormat="1">
      <c r="BP66883" s="90"/>
    </row>
    <row r="66884" spans="68:68" customFormat="1">
      <c r="BP66884" s="90"/>
    </row>
    <row r="66885" spans="68:68" customFormat="1">
      <c r="BP66885" s="90"/>
    </row>
    <row r="66886" spans="68:68" customFormat="1">
      <c r="BP66886" s="90"/>
    </row>
    <row r="66887" spans="68:68" customFormat="1">
      <c r="BP66887" s="90"/>
    </row>
    <row r="66888" spans="68:68" customFormat="1">
      <c r="BP66888" s="90"/>
    </row>
    <row r="66889" spans="68:68" customFormat="1">
      <c r="BP66889" s="90"/>
    </row>
    <row r="66890" spans="68:68" customFormat="1">
      <c r="BP66890" s="90"/>
    </row>
    <row r="66891" spans="68:68" customFormat="1">
      <c r="BP66891" s="90"/>
    </row>
    <row r="66892" spans="68:68" customFormat="1">
      <c r="BP66892" s="90"/>
    </row>
    <row r="66893" spans="68:68" customFormat="1">
      <c r="BP66893" s="90"/>
    </row>
    <row r="66894" spans="68:68" customFormat="1">
      <c r="BP66894" s="90"/>
    </row>
    <row r="66895" spans="68:68" customFormat="1">
      <c r="BP66895" s="90"/>
    </row>
    <row r="66896" spans="68:68" customFormat="1">
      <c r="BP66896" s="90"/>
    </row>
    <row r="66897" spans="68:68" customFormat="1">
      <c r="BP66897" s="90"/>
    </row>
    <row r="66898" spans="68:68" customFormat="1">
      <c r="BP66898" s="90"/>
    </row>
    <row r="66899" spans="68:68" customFormat="1">
      <c r="BP66899" s="90"/>
    </row>
    <row r="66900" spans="68:68" customFormat="1">
      <c r="BP66900" s="90"/>
    </row>
    <row r="66901" spans="68:68" customFormat="1">
      <c r="BP66901" s="90"/>
    </row>
    <row r="66902" spans="68:68" customFormat="1">
      <c r="BP66902" s="90"/>
    </row>
    <row r="66903" spans="68:68" customFormat="1">
      <c r="BP66903" s="90"/>
    </row>
    <row r="66904" spans="68:68" customFormat="1">
      <c r="BP66904" s="90"/>
    </row>
    <row r="66905" spans="68:68" customFormat="1">
      <c r="BP66905" s="90"/>
    </row>
    <row r="66906" spans="68:68" customFormat="1">
      <c r="BP66906" s="90"/>
    </row>
    <row r="66907" spans="68:68" customFormat="1">
      <c r="BP66907" s="90"/>
    </row>
    <row r="66908" spans="68:68" customFormat="1">
      <c r="BP66908" s="90"/>
    </row>
    <row r="66909" spans="68:68" customFormat="1">
      <c r="BP66909" s="90"/>
    </row>
    <row r="66910" spans="68:68" customFormat="1">
      <c r="BP66910" s="90"/>
    </row>
    <row r="66911" spans="68:68" customFormat="1">
      <c r="BP66911" s="90"/>
    </row>
    <row r="66912" spans="68:68" customFormat="1">
      <c r="BP66912" s="90"/>
    </row>
    <row r="66913" spans="68:68" customFormat="1">
      <c r="BP66913" s="90"/>
    </row>
    <row r="66914" spans="68:68" customFormat="1">
      <c r="BP66914" s="90"/>
    </row>
    <row r="66915" spans="68:68" customFormat="1">
      <c r="BP66915" s="90"/>
    </row>
    <row r="66916" spans="68:68" customFormat="1">
      <c r="BP66916" s="90"/>
    </row>
    <row r="66917" spans="68:68" customFormat="1">
      <c r="BP66917" s="90"/>
    </row>
    <row r="66918" spans="68:68" customFormat="1">
      <c r="BP66918" s="90"/>
    </row>
    <row r="66919" spans="68:68" customFormat="1">
      <c r="BP66919" s="90"/>
    </row>
    <row r="66920" spans="68:68" customFormat="1">
      <c r="BP66920" s="90"/>
    </row>
    <row r="66921" spans="68:68" customFormat="1">
      <c r="BP66921" s="90"/>
    </row>
    <row r="66922" spans="68:68" customFormat="1">
      <c r="BP66922" s="90"/>
    </row>
    <row r="66923" spans="68:68" customFormat="1">
      <c r="BP66923" s="90"/>
    </row>
    <row r="66924" spans="68:68" customFormat="1">
      <c r="BP66924" s="90"/>
    </row>
    <row r="66925" spans="68:68" customFormat="1">
      <c r="BP66925" s="90"/>
    </row>
    <row r="66926" spans="68:68" customFormat="1">
      <c r="BP66926" s="90"/>
    </row>
    <row r="66927" spans="68:68" customFormat="1">
      <c r="BP66927" s="90"/>
    </row>
    <row r="66928" spans="68:68" customFormat="1">
      <c r="BP66928" s="90"/>
    </row>
    <row r="66929" spans="68:68" customFormat="1">
      <c r="BP66929" s="90"/>
    </row>
    <row r="66930" spans="68:68" customFormat="1">
      <c r="BP66930" s="90"/>
    </row>
    <row r="66931" spans="68:68" customFormat="1">
      <c r="BP66931" s="90"/>
    </row>
    <row r="66932" spans="68:68" customFormat="1">
      <c r="BP66932" s="90"/>
    </row>
    <row r="66933" spans="68:68" customFormat="1">
      <c r="BP66933" s="90"/>
    </row>
    <row r="66934" spans="68:68" customFormat="1">
      <c r="BP66934" s="90"/>
    </row>
    <row r="66935" spans="68:68" customFormat="1">
      <c r="BP66935" s="90"/>
    </row>
    <row r="66936" spans="68:68" customFormat="1">
      <c r="BP66936" s="90"/>
    </row>
    <row r="66937" spans="68:68" customFormat="1">
      <c r="BP66937" s="90"/>
    </row>
    <row r="66938" spans="68:68" customFormat="1">
      <c r="BP66938" s="90"/>
    </row>
    <row r="66939" spans="68:68" customFormat="1">
      <c r="BP66939" s="90"/>
    </row>
    <row r="66940" spans="68:68" customFormat="1">
      <c r="BP66940" s="90"/>
    </row>
    <row r="66941" spans="68:68" customFormat="1">
      <c r="BP66941" s="90"/>
    </row>
    <row r="66942" spans="68:68" customFormat="1">
      <c r="BP66942" s="90"/>
    </row>
    <row r="66943" spans="68:68" customFormat="1">
      <c r="BP66943" s="90"/>
    </row>
    <row r="66944" spans="68:68" customFormat="1">
      <c r="BP66944" s="90"/>
    </row>
    <row r="66945" spans="68:68" customFormat="1">
      <c r="BP66945" s="90"/>
    </row>
    <row r="66946" spans="68:68" customFormat="1">
      <c r="BP66946" s="90"/>
    </row>
    <row r="66947" spans="68:68" customFormat="1">
      <c r="BP66947" s="90"/>
    </row>
    <row r="66948" spans="68:68" customFormat="1">
      <c r="BP66948" s="90"/>
    </row>
    <row r="66949" spans="68:68" customFormat="1">
      <c r="BP66949" s="90"/>
    </row>
    <row r="66950" spans="68:68" customFormat="1">
      <c r="BP66950" s="90"/>
    </row>
    <row r="66951" spans="68:68" customFormat="1">
      <c r="BP66951" s="90"/>
    </row>
    <row r="66952" spans="68:68" customFormat="1">
      <c r="BP66952" s="90"/>
    </row>
    <row r="66953" spans="68:68" customFormat="1">
      <c r="BP66953" s="90"/>
    </row>
    <row r="66954" spans="68:68" customFormat="1">
      <c r="BP66954" s="90"/>
    </row>
    <row r="66955" spans="68:68" customFormat="1">
      <c r="BP66955" s="90"/>
    </row>
    <row r="66956" spans="68:68" customFormat="1">
      <c r="BP66956" s="90"/>
    </row>
    <row r="66957" spans="68:68" customFormat="1">
      <c r="BP66957" s="90"/>
    </row>
    <row r="66958" spans="68:68" customFormat="1">
      <c r="BP66958" s="90"/>
    </row>
    <row r="66959" spans="68:68" customFormat="1">
      <c r="BP66959" s="90"/>
    </row>
    <row r="66960" spans="68:68" customFormat="1">
      <c r="BP66960" s="90"/>
    </row>
    <row r="66961" spans="68:68" customFormat="1">
      <c r="BP66961" s="90"/>
    </row>
    <row r="66962" spans="68:68" customFormat="1">
      <c r="BP66962" s="90"/>
    </row>
    <row r="66963" spans="68:68" customFormat="1">
      <c r="BP66963" s="90"/>
    </row>
    <row r="66964" spans="68:68" customFormat="1">
      <c r="BP66964" s="90"/>
    </row>
    <row r="66965" spans="68:68" customFormat="1">
      <c r="BP66965" s="90"/>
    </row>
    <row r="66966" spans="68:68" customFormat="1">
      <c r="BP66966" s="90"/>
    </row>
    <row r="66967" spans="68:68" customFormat="1">
      <c r="BP66967" s="90"/>
    </row>
    <row r="66968" spans="68:68" customFormat="1">
      <c r="BP66968" s="90"/>
    </row>
    <row r="66969" spans="68:68" customFormat="1">
      <c r="BP66969" s="90"/>
    </row>
    <row r="66970" spans="68:68" customFormat="1">
      <c r="BP66970" s="90"/>
    </row>
    <row r="66971" spans="68:68" customFormat="1">
      <c r="BP66971" s="90"/>
    </row>
    <row r="66972" spans="68:68" customFormat="1">
      <c r="BP66972" s="90"/>
    </row>
    <row r="66973" spans="68:68" customFormat="1">
      <c r="BP66973" s="90"/>
    </row>
    <row r="66974" spans="68:68" customFormat="1">
      <c r="BP66974" s="90"/>
    </row>
    <row r="66975" spans="68:68" customFormat="1">
      <c r="BP66975" s="90"/>
    </row>
    <row r="66976" spans="68:68" customFormat="1">
      <c r="BP66976" s="90"/>
    </row>
    <row r="66977" spans="68:68" customFormat="1">
      <c r="BP66977" s="90"/>
    </row>
    <row r="66978" spans="68:68" customFormat="1">
      <c r="BP66978" s="90"/>
    </row>
    <row r="66979" spans="68:68" customFormat="1">
      <c r="BP66979" s="90"/>
    </row>
    <row r="66980" spans="68:68" customFormat="1">
      <c r="BP66980" s="90"/>
    </row>
    <row r="66981" spans="68:68" customFormat="1">
      <c r="BP66981" s="90"/>
    </row>
    <row r="66982" spans="68:68" customFormat="1">
      <c r="BP66982" s="90"/>
    </row>
    <row r="66983" spans="68:68" customFormat="1">
      <c r="BP66983" s="90"/>
    </row>
    <row r="66984" spans="68:68" customFormat="1">
      <c r="BP66984" s="90"/>
    </row>
    <row r="66985" spans="68:68" customFormat="1">
      <c r="BP66985" s="90"/>
    </row>
    <row r="66986" spans="68:68" customFormat="1">
      <c r="BP66986" s="90"/>
    </row>
    <row r="66987" spans="68:68" customFormat="1">
      <c r="BP66987" s="90"/>
    </row>
    <row r="66988" spans="68:68" customFormat="1">
      <c r="BP66988" s="90"/>
    </row>
    <row r="66989" spans="68:68" customFormat="1">
      <c r="BP66989" s="90"/>
    </row>
    <row r="66990" spans="68:68" customFormat="1">
      <c r="BP66990" s="90"/>
    </row>
    <row r="66991" spans="68:68" customFormat="1">
      <c r="BP66991" s="90"/>
    </row>
    <row r="66992" spans="68:68" customFormat="1">
      <c r="BP66992" s="90"/>
    </row>
    <row r="66993" spans="68:68" customFormat="1">
      <c r="BP66993" s="90"/>
    </row>
    <row r="66994" spans="68:68" customFormat="1">
      <c r="BP66994" s="90"/>
    </row>
    <row r="66995" spans="68:68" customFormat="1">
      <c r="BP66995" s="90"/>
    </row>
    <row r="66996" spans="68:68" customFormat="1">
      <c r="BP66996" s="90"/>
    </row>
    <row r="66997" spans="68:68" customFormat="1">
      <c r="BP66997" s="90"/>
    </row>
    <row r="66998" spans="68:68" customFormat="1">
      <c r="BP66998" s="90"/>
    </row>
    <row r="66999" spans="68:68" customFormat="1">
      <c r="BP66999" s="90"/>
    </row>
    <row r="67000" spans="68:68" customFormat="1">
      <c r="BP67000" s="90"/>
    </row>
    <row r="67001" spans="68:68" customFormat="1">
      <c r="BP67001" s="90"/>
    </row>
    <row r="67002" spans="68:68" customFormat="1">
      <c r="BP67002" s="90"/>
    </row>
    <row r="67003" spans="68:68" customFormat="1">
      <c r="BP67003" s="90"/>
    </row>
    <row r="67004" spans="68:68" customFormat="1">
      <c r="BP67004" s="90"/>
    </row>
    <row r="67005" spans="68:68" customFormat="1">
      <c r="BP67005" s="90"/>
    </row>
    <row r="67006" spans="68:68" customFormat="1">
      <c r="BP67006" s="90"/>
    </row>
    <row r="67007" spans="68:68" customFormat="1">
      <c r="BP67007" s="90"/>
    </row>
    <row r="67008" spans="68:68" customFormat="1">
      <c r="BP67008" s="90"/>
    </row>
    <row r="67009" spans="68:68" customFormat="1">
      <c r="BP67009" s="90"/>
    </row>
    <row r="67010" spans="68:68" customFormat="1">
      <c r="BP67010" s="90"/>
    </row>
    <row r="67011" spans="68:68" customFormat="1">
      <c r="BP67011" s="90"/>
    </row>
    <row r="67012" spans="68:68" customFormat="1">
      <c r="BP67012" s="90"/>
    </row>
    <row r="67013" spans="68:68" customFormat="1">
      <c r="BP67013" s="90"/>
    </row>
    <row r="67014" spans="68:68" customFormat="1">
      <c r="BP67014" s="90"/>
    </row>
    <row r="67015" spans="68:68" customFormat="1">
      <c r="BP67015" s="90"/>
    </row>
    <row r="67016" spans="68:68" customFormat="1">
      <c r="BP67016" s="90"/>
    </row>
    <row r="67017" spans="68:68" customFormat="1">
      <c r="BP67017" s="90"/>
    </row>
    <row r="67018" spans="68:68" customFormat="1">
      <c r="BP67018" s="90"/>
    </row>
    <row r="67019" spans="68:68" customFormat="1">
      <c r="BP67019" s="90"/>
    </row>
    <row r="67020" spans="68:68" customFormat="1">
      <c r="BP67020" s="90"/>
    </row>
    <row r="67021" spans="68:68" customFormat="1">
      <c r="BP67021" s="90"/>
    </row>
    <row r="67022" spans="68:68" customFormat="1">
      <c r="BP67022" s="90"/>
    </row>
    <row r="67023" spans="68:68" customFormat="1">
      <c r="BP67023" s="90"/>
    </row>
    <row r="67024" spans="68:68" customFormat="1">
      <c r="BP67024" s="90"/>
    </row>
    <row r="67025" spans="68:68" customFormat="1">
      <c r="BP67025" s="90"/>
    </row>
    <row r="67026" spans="68:68" customFormat="1">
      <c r="BP67026" s="90"/>
    </row>
    <row r="67027" spans="68:68" customFormat="1">
      <c r="BP67027" s="90"/>
    </row>
    <row r="67028" spans="68:68" customFormat="1">
      <c r="BP67028" s="90"/>
    </row>
    <row r="67029" spans="68:68" customFormat="1">
      <c r="BP67029" s="90"/>
    </row>
    <row r="67030" spans="68:68" customFormat="1">
      <c r="BP67030" s="90"/>
    </row>
    <row r="67031" spans="68:68" customFormat="1">
      <c r="BP67031" s="90"/>
    </row>
    <row r="67032" spans="68:68" customFormat="1">
      <c r="BP67032" s="90"/>
    </row>
    <row r="67033" spans="68:68" customFormat="1">
      <c r="BP67033" s="90"/>
    </row>
    <row r="67034" spans="68:68" customFormat="1">
      <c r="BP67034" s="90"/>
    </row>
    <row r="67035" spans="68:68" customFormat="1">
      <c r="BP67035" s="90"/>
    </row>
    <row r="67036" spans="68:68" customFormat="1">
      <c r="BP67036" s="90"/>
    </row>
    <row r="67037" spans="68:68" customFormat="1">
      <c r="BP67037" s="90"/>
    </row>
    <row r="67038" spans="68:68" customFormat="1">
      <c r="BP67038" s="90"/>
    </row>
    <row r="67039" spans="68:68" customFormat="1">
      <c r="BP67039" s="90"/>
    </row>
    <row r="67040" spans="68:68" customFormat="1">
      <c r="BP67040" s="90"/>
    </row>
    <row r="67041" spans="68:68" customFormat="1">
      <c r="BP67041" s="90"/>
    </row>
    <row r="67042" spans="68:68" customFormat="1">
      <c r="BP67042" s="90"/>
    </row>
    <row r="67043" spans="68:68" customFormat="1">
      <c r="BP67043" s="90"/>
    </row>
    <row r="67044" spans="68:68" customFormat="1">
      <c r="BP67044" s="90"/>
    </row>
    <row r="67045" spans="68:68" customFormat="1">
      <c r="BP67045" s="90"/>
    </row>
    <row r="67046" spans="68:68" customFormat="1">
      <c r="BP67046" s="90"/>
    </row>
    <row r="67047" spans="68:68" customFormat="1">
      <c r="BP67047" s="90"/>
    </row>
    <row r="67048" spans="68:68" customFormat="1">
      <c r="BP67048" s="90"/>
    </row>
    <row r="67049" spans="68:68" customFormat="1">
      <c r="BP67049" s="90"/>
    </row>
    <row r="67050" spans="68:68" customFormat="1">
      <c r="BP67050" s="90"/>
    </row>
    <row r="67051" spans="68:68" customFormat="1">
      <c r="BP67051" s="90"/>
    </row>
    <row r="67052" spans="68:68" customFormat="1">
      <c r="BP67052" s="90"/>
    </row>
    <row r="67053" spans="68:68" customFormat="1">
      <c r="BP67053" s="90"/>
    </row>
    <row r="67054" spans="68:68" customFormat="1">
      <c r="BP67054" s="90"/>
    </row>
    <row r="67055" spans="68:68" customFormat="1">
      <c r="BP67055" s="90"/>
    </row>
    <row r="67056" spans="68:68" customFormat="1">
      <c r="BP67056" s="90"/>
    </row>
    <row r="67057" spans="68:68" customFormat="1">
      <c r="BP67057" s="90"/>
    </row>
    <row r="67058" spans="68:68" customFormat="1">
      <c r="BP67058" s="90"/>
    </row>
    <row r="67059" spans="68:68" customFormat="1">
      <c r="BP67059" s="90"/>
    </row>
    <row r="67060" spans="68:68" customFormat="1">
      <c r="BP67060" s="90"/>
    </row>
    <row r="67061" spans="68:68" customFormat="1">
      <c r="BP67061" s="90"/>
    </row>
    <row r="67062" spans="68:68" customFormat="1">
      <c r="BP67062" s="90"/>
    </row>
    <row r="67063" spans="68:68" customFormat="1">
      <c r="BP67063" s="90"/>
    </row>
    <row r="67064" spans="68:68" customFormat="1">
      <c r="BP67064" s="90"/>
    </row>
    <row r="67065" spans="68:68" customFormat="1">
      <c r="BP67065" s="90"/>
    </row>
    <row r="67066" spans="68:68" customFormat="1">
      <c r="BP67066" s="90"/>
    </row>
    <row r="67067" spans="68:68" customFormat="1">
      <c r="BP67067" s="90"/>
    </row>
    <row r="67068" spans="68:68" customFormat="1">
      <c r="BP67068" s="90"/>
    </row>
    <row r="67069" spans="68:68" customFormat="1">
      <c r="BP67069" s="90"/>
    </row>
    <row r="67070" spans="68:68" customFormat="1">
      <c r="BP67070" s="90"/>
    </row>
    <row r="67071" spans="68:68" customFormat="1">
      <c r="BP67071" s="90"/>
    </row>
    <row r="67072" spans="68:68" customFormat="1">
      <c r="BP67072" s="90"/>
    </row>
    <row r="67073" spans="68:68" customFormat="1">
      <c r="BP67073" s="90"/>
    </row>
    <row r="67074" spans="68:68" customFormat="1">
      <c r="BP67074" s="90"/>
    </row>
    <row r="67075" spans="68:68" customFormat="1">
      <c r="BP67075" s="90"/>
    </row>
    <row r="67076" spans="68:68" customFormat="1">
      <c r="BP67076" s="90"/>
    </row>
    <row r="67077" spans="68:68" customFormat="1">
      <c r="BP67077" s="90"/>
    </row>
    <row r="67078" spans="68:68" customFormat="1">
      <c r="BP67078" s="90"/>
    </row>
    <row r="67079" spans="68:68" customFormat="1">
      <c r="BP67079" s="90"/>
    </row>
    <row r="67080" spans="68:68" customFormat="1">
      <c r="BP67080" s="90"/>
    </row>
    <row r="67081" spans="68:68" customFormat="1">
      <c r="BP67081" s="90"/>
    </row>
    <row r="67082" spans="68:68" customFormat="1">
      <c r="BP67082" s="90"/>
    </row>
    <row r="67083" spans="68:68" customFormat="1">
      <c r="BP67083" s="90"/>
    </row>
    <row r="67084" spans="68:68" customFormat="1">
      <c r="BP67084" s="90"/>
    </row>
    <row r="67085" spans="68:68" customFormat="1">
      <c r="BP67085" s="90"/>
    </row>
    <row r="67086" spans="68:68" customFormat="1">
      <c r="BP67086" s="90"/>
    </row>
    <row r="67087" spans="68:68" customFormat="1">
      <c r="BP67087" s="90"/>
    </row>
    <row r="67088" spans="68:68" customFormat="1">
      <c r="BP67088" s="90"/>
    </row>
    <row r="67089" spans="68:68" customFormat="1">
      <c r="BP67089" s="90"/>
    </row>
    <row r="67090" spans="68:68" customFormat="1">
      <c r="BP67090" s="90"/>
    </row>
    <row r="67091" spans="68:68" customFormat="1">
      <c r="BP67091" s="90"/>
    </row>
    <row r="67092" spans="68:68" customFormat="1">
      <c r="BP67092" s="90"/>
    </row>
    <row r="67093" spans="68:68" customFormat="1">
      <c r="BP67093" s="90"/>
    </row>
    <row r="67094" spans="68:68" customFormat="1">
      <c r="BP67094" s="90"/>
    </row>
    <row r="67095" spans="68:68" customFormat="1">
      <c r="BP67095" s="90"/>
    </row>
    <row r="67096" spans="68:68" customFormat="1">
      <c r="BP67096" s="90"/>
    </row>
    <row r="67097" spans="68:68" customFormat="1">
      <c r="BP67097" s="90"/>
    </row>
    <row r="67098" spans="68:68" customFormat="1">
      <c r="BP67098" s="90"/>
    </row>
    <row r="67099" spans="68:68" customFormat="1">
      <c r="BP67099" s="90"/>
    </row>
    <row r="67100" spans="68:68" customFormat="1">
      <c r="BP67100" s="90"/>
    </row>
    <row r="67101" spans="68:68" customFormat="1">
      <c r="BP67101" s="90"/>
    </row>
    <row r="67102" spans="68:68" customFormat="1">
      <c r="BP67102" s="90"/>
    </row>
    <row r="67103" spans="68:68" customFormat="1">
      <c r="BP67103" s="90"/>
    </row>
    <row r="67104" spans="68:68" customFormat="1">
      <c r="BP67104" s="90"/>
    </row>
    <row r="67105" spans="68:68" customFormat="1">
      <c r="BP67105" s="90"/>
    </row>
    <row r="67106" spans="68:68" customFormat="1">
      <c r="BP67106" s="90"/>
    </row>
    <row r="67107" spans="68:68" customFormat="1">
      <c r="BP67107" s="90"/>
    </row>
    <row r="67108" spans="68:68" customFormat="1">
      <c r="BP67108" s="90"/>
    </row>
    <row r="67109" spans="68:68" customFormat="1">
      <c r="BP67109" s="90"/>
    </row>
    <row r="67110" spans="68:68" customFormat="1">
      <c r="BP67110" s="90"/>
    </row>
    <row r="67111" spans="68:68" customFormat="1">
      <c r="BP67111" s="90"/>
    </row>
    <row r="67112" spans="68:68" customFormat="1">
      <c r="BP67112" s="90"/>
    </row>
    <row r="67113" spans="68:68" customFormat="1">
      <c r="BP67113" s="90"/>
    </row>
    <row r="67114" spans="68:68" customFormat="1">
      <c r="BP67114" s="90"/>
    </row>
    <row r="67115" spans="68:68" customFormat="1">
      <c r="BP67115" s="90"/>
    </row>
    <row r="67116" spans="68:68" customFormat="1">
      <c r="BP67116" s="90"/>
    </row>
    <row r="67117" spans="68:68" customFormat="1">
      <c r="BP67117" s="90"/>
    </row>
    <row r="67118" spans="68:68" customFormat="1">
      <c r="BP67118" s="90"/>
    </row>
    <row r="67119" spans="68:68" customFormat="1">
      <c r="BP67119" s="90"/>
    </row>
    <row r="67120" spans="68:68" customFormat="1">
      <c r="BP67120" s="90"/>
    </row>
    <row r="67121" spans="68:68" customFormat="1">
      <c r="BP67121" s="90"/>
    </row>
    <row r="67122" spans="68:68" customFormat="1">
      <c r="BP67122" s="90"/>
    </row>
    <row r="67123" spans="68:68" customFormat="1">
      <c r="BP67123" s="90"/>
    </row>
    <row r="67124" spans="68:68" customFormat="1">
      <c r="BP67124" s="90"/>
    </row>
    <row r="67125" spans="68:68" customFormat="1">
      <c r="BP67125" s="90"/>
    </row>
    <row r="67126" spans="68:68" customFormat="1">
      <c r="BP67126" s="90"/>
    </row>
    <row r="67127" spans="68:68" customFormat="1">
      <c r="BP67127" s="90"/>
    </row>
    <row r="67128" spans="68:68" customFormat="1">
      <c r="BP67128" s="90"/>
    </row>
    <row r="67129" spans="68:68" customFormat="1">
      <c r="BP67129" s="90"/>
    </row>
    <row r="67130" spans="68:68" customFormat="1">
      <c r="BP67130" s="90"/>
    </row>
    <row r="67131" spans="68:68" customFormat="1">
      <c r="BP67131" s="90"/>
    </row>
    <row r="67132" spans="68:68" customFormat="1">
      <c r="BP67132" s="90"/>
    </row>
    <row r="67133" spans="68:68" customFormat="1">
      <c r="BP67133" s="90"/>
    </row>
    <row r="67134" spans="68:68" customFormat="1">
      <c r="BP67134" s="90"/>
    </row>
    <row r="67135" spans="68:68" customFormat="1">
      <c r="BP67135" s="90"/>
    </row>
    <row r="67136" spans="68:68" customFormat="1">
      <c r="BP67136" s="90"/>
    </row>
    <row r="67137" spans="68:68" customFormat="1">
      <c r="BP67137" s="90"/>
    </row>
    <row r="67138" spans="68:68" customFormat="1">
      <c r="BP67138" s="90"/>
    </row>
    <row r="67139" spans="68:68" customFormat="1">
      <c r="BP67139" s="90"/>
    </row>
    <row r="67140" spans="68:68" customFormat="1">
      <c r="BP67140" s="90"/>
    </row>
    <row r="67141" spans="68:68" customFormat="1">
      <c r="BP67141" s="90"/>
    </row>
    <row r="67142" spans="68:68" customFormat="1">
      <c r="BP67142" s="90"/>
    </row>
    <row r="67143" spans="68:68" customFormat="1">
      <c r="BP67143" s="90"/>
    </row>
    <row r="67144" spans="68:68" customFormat="1">
      <c r="BP67144" s="90"/>
    </row>
    <row r="67145" spans="68:68" customFormat="1">
      <c r="BP67145" s="90"/>
    </row>
    <row r="67146" spans="68:68" customFormat="1">
      <c r="BP67146" s="90"/>
    </row>
    <row r="67147" spans="68:68" customFormat="1">
      <c r="BP67147" s="90"/>
    </row>
    <row r="67148" spans="68:68" customFormat="1">
      <c r="BP67148" s="90"/>
    </row>
    <row r="67149" spans="68:68" customFormat="1">
      <c r="BP67149" s="90"/>
    </row>
    <row r="67150" spans="68:68" customFormat="1">
      <c r="BP67150" s="90"/>
    </row>
    <row r="67151" spans="68:68" customFormat="1">
      <c r="BP67151" s="90"/>
    </row>
    <row r="67152" spans="68:68" customFormat="1">
      <c r="BP67152" s="90"/>
    </row>
    <row r="67153" spans="68:68" customFormat="1">
      <c r="BP67153" s="90"/>
    </row>
    <row r="67154" spans="68:68" customFormat="1">
      <c r="BP67154" s="90"/>
    </row>
    <row r="67155" spans="68:68" customFormat="1">
      <c r="BP67155" s="90"/>
    </row>
    <row r="67156" spans="68:68" customFormat="1">
      <c r="BP67156" s="90"/>
    </row>
    <row r="67157" spans="68:68" customFormat="1">
      <c r="BP67157" s="90"/>
    </row>
    <row r="67158" spans="68:68" customFormat="1">
      <c r="BP67158" s="90"/>
    </row>
    <row r="67159" spans="68:68" customFormat="1">
      <c r="BP67159" s="90"/>
    </row>
    <row r="67160" spans="68:68" customFormat="1">
      <c r="BP67160" s="90"/>
    </row>
    <row r="67161" spans="68:68" customFormat="1">
      <c r="BP67161" s="90"/>
    </row>
    <row r="67162" spans="68:68" customFormat="1">
      <c r="BP67162" s="90"/>
    </row>
    <row r="67163" spans="68:68" customFormat="1">
      <c r="BP67163" s="90"/>
    </row>
    <row r="67164" spans="68:68" customFormat="1">
      <c r="BP67164" s="90"/>
    </row>
    <row r="67165" spans="68:68" customFormat="1">
      <c r="BP67165" s="90"/>
    </row>
    <row r="67166" spans="68:68" customFormat="1">
      <c r="BP67166" s="90"/>
    </row>
    <row r="67167" spans="68:68" customFormat="1">
      <c r="BP67167" s="90"/>
    </row>
    <row r="67168" spans="68:68" customFormat="1">
      <c r="BP67168" s="90"/>
    </row>
    <row r="67169" spans="68:68" customFormat="1">
      <c r="BP67169" s="90"/>
    </row>
    <row r="67170" spans="68:68" customFormat="1">
      <c r="BP67170" s="90"/>
    </row>
    <row r="67171" spans="68:68" customFormat="1">
      <c r="BP67171" s="90"/>
    </row>
    <row r="67172" spans="68:68" customFormat="1">
      <c r="BP67172" s="90"/>
    </row>
    <row r="67173" spans="68:68" customFormat="1">
      <c r="BP67173" s="90"/>
    </row>
    <row r="67174" spans="68:68" customFormat="1">
      <c r="BP67174" s="90"/>
    </row>
    <row r="67175" spans="68:68" customFormat="1">
      <c r="BP67175" s="90"/>
    </row>
    <row r="67176" spans="68:68" customFormat="1">
      <c r="BP67176" s="90"/>
    </row>
    <row r="67177" spans="68:68" customFormat="1">
      <c r="BP67177" s="90"/>
    </row>
    <row r="67178" spans="68:68" customFormat="1">
      <c r="BP67178" s="90"/>
    </row>
    <row r="67179" spans="68:68" customFormat="1">
      <c r="BP67179" s="90"/>
    </row>
    <row r="67180" spans="68:68" customFormat="1">
      <c r="BP67180" s="90"/>
    </row>
    <row r="67181" spans="68:68" customFormat="1">
      <c r="BP67181" s="90"/>
    </row>
    <row r="67182" spans="68:68" customFormat="1">
      <c r="BP67182" s="90"/>
    </row>
    <row r="67183" spans="68:68" customFormat="1">
      <c r="BP67183" s="90"/>
    </row>
    <row r="67184" spans="68:68" customFormat="1">
      <c r="BP67184" s="90"/>
    </row>
    <row r="67185" spans="68:68" customFormat="1">
      <c r="BP67185" s="90"/>
    </row>
    <row r="67186" spans="68:68" customFormat="1">
      <c r="BP67186" s="90"/>
    </row>
    <row r="67187" spans="68:68" customFormat="1">
      <c r="BP67187" s="90"/>
    </row>
    <row r="67188" spans="68:68" customFormat="1">
      <c r="BP67188" s="90"/>
    </row>
    <row r="67189" spans="68:68" customFormat="1">
      <c r="BP67189" s="90"/>
    </row>
    <row r="67190" spans="68:68" customFormat="1">
      <c r="BP67190" s="90"/>
    </row>
    <row r="67191" spans="68:68" customFormat="1">
      <c r="BP67191" s="90"/>
    </row>
    <row r="67192" spans="68:68" customFormat="1">
      <c r="BP67192" s="90"/>
    </row>
    <row r="67193" spans="68:68" customFormat="1">
      <c r="BP67193" s="90"/>
    </row>
    <row r="67194" spans="68:68" customFormat="1">
      <c r="BP67194" s="90"/>
    </row>
    <row r="67195" spans="68:68" customFormat="1">
      <c r="BP67195" s="90"/>
    </row>
    <row r="67196" spans="68:68" customFormat="1">
      <c r="BP67196" s="90"/>
    </row>
    <row r="67197" spans="68:68" customFormat="1">
      <c r="BP67197" s="90"/>
    </row>
    <row r="67198" spans="68:68" customFormat="1">
      <c r="BP67198" s="90"/>
    </row>
    <row r="67199" spans="68:68" customFormat="1">
      <c r="BP67199" s="90"/>
    </row>
    <row r="67200" spans="68:68" customFormat="1">
      <c r="BP67200" s="90"/>
    </row>
    <row r="67201" spans="68:68" customFormat="1">
      <c r="BP67201" s="90"/>
    </row>
    <row r="67202" spans="68:68" customFormat="1">
      <c r="BP67202" s="90"/>
    </row>
    <row r="67203" spans="68:68" customFormat="1">
      <c r="BP67203" s="90"/>
    </row>
    <row r="67204" spans="68:68" customFormat="1">
      <c r="BP67204" s="90"/>
    </row>
    <row r="67205" spans="68:68" customFormat="1">
      <c r="BP67205" s="90"/>
    </row>
    <row r="67206" spans="68:68" customFormat="1">
      <c r="BP67206" s="90"/>
    </row>
    <row r="67207" spans="68:68" customFormat="1">
      <c r="BP67207" s="90"/>
    </row>
    <row r="67208" spans="68:68" customFormat="1">
      <c r="BP67208" s="90"/>
    </row>
    <row r="67209" spans="68:68" customFormat="1">
      <c r="BP67209" s="90"/>
    </row>
    <row r="67210" spans="68:68" customFormat="1">
      <c r="BP67210" s="90"/>
    </row>
    <row r="67211" spans="68:68" customFormat="1">
      <c r="BP67211" s="90"/>
    </row>
    <row r="67212" spans="68:68" customFormat="1">
      <c r="BP67212" s="90"/>
    </row>
    <row r="67213" spans="68:68" customFormat="1">
      <c r="BP67213" s="90"/>
    </row>
    <row r="67214" spans="68:68" customFormat="1">
      <c r="BP67214" s="90"/>
    </row>
    <row r="67215" spans="68:68" customFormat="1">
      <c r="BP67215" s="90"/>
    </row>
    <row r="67216" spans="68:68" customFormat="1">
      <c r="BP67216" s="90"/>
    </row>
    <row r="67217" spans="68:68" customFormat="1">
      <c r="BP67217" s="90"/>
    </row>
    <row r="67218" spans="68:68" customFormat="1">
      <c r="BP67218" s="90"/>
    </row>
    <row r="67219" spans="68:68" customFormat="1">
      <c r="BP67219" s="90"/>
    </row>
    <row r="67220" spans="68:68" customFormat="1">
      <c r="BP67220" s="90"/>
    </row>
    <row r="67221" spans="68:68" customFormat="1">
      <c r="BP67221" s="90"/>
    </row>
    <row r="67222" spans="68:68" customFormat="1">
      <c r="BP67222" s="90"/>
    </row>
    <row r="67223" spans="68:68" customFormat="1">
      <c r="BP67223" s="90"/>
    </row>
    <row r="67224" spans="68:68" customFormat="1">
      <c r="BP67224" s="90"/>
    </row>
    <row r="67225" spans="68:68" customFormat="1">
      <c r="BP67225" s="90"/>
    </row>
    <row r="67226" spans="68:68" customFormat="1">
      <c r="BP67226" s="90"/>
    </row>
    <row r="67227" spans="68:68" customFormat="1">
      <c r="BP67227" s="90"/>
    </row>
    <row r="67228" spans="68:68" customFormat="1">
      <c r="BP67228" s="90"/>
    </row>
    <row r="67229" spans="68:68" customFormat="1">
      <c r="BP67229" s="90"/>
    </row>
    <row r="67230" spans="68:68" customFormat="1">
      <c r="BP67230" s="90"/>
    </row>
    <row r="67231" spans="68:68" customFormat="1">
      <c r="BP67231" s="90"/>
    </row>
    <row r="67232" spans="68:68" customFormat="1">
      <c r="BP67232" s="90"/>
    </row>
    <row r="67233" spans="68:68" customFormat="1">
      <c r="BP67233" s="90"/>
    </row>
    <row r="67234" spans="68:68" customFormat="1">
      <c r="BP67234" s="90"/>
    </row>
    <row r="67235" spans="68:68" customFormat="1">
      <c r="BP67235" s="90"/>
    </row>
    <row r="67236" spans="68:68" customFormat="1">
      <c r="BP67236" s="90"/>
    </row>
    <row r="67237" spans="68:68" customFormat="1">
      <c r="BP67237" s="90"/>
    </row>
    <row r="67238" spans="68:68" customFormat="1">
      <c r="BP67238" s="90"/>
    </row>
    <row r="67239" spans="68:68" customFormat="1">
      <c r="BP67239" s="90"/>
    </row>
    <row r="67240" spans="68:68" customFormat="1">
      <c r="BP67240" s="90"/>
    </row>
    <row r="67241" spans="68:68" customFormat="1">
      <c r="BP67241" s="90"/>
    </row>
    <row r="67242" spans="68:68" customFormat="1">
      <c r="BP67242" s="90"/>
    </row>
    <row r="67243" spans="68:68" customFormat="1">
      <c r="BP67243" s="90"/>
    </row>
    <row r="67244" spans="68:68" customFormat="1">
      <c r="BP67244" s="90"/>
    </row>
    <row r="67245" spans="68:68" customFormat="1">
      <c r="BP67245" s="90"/>
    </row>
    <row r="67246" spans="68:68" customFormat="1">
      <c r="BP67246" s="90"/>
    </row>
    <row r="67247" spans="68:68" customFormat="1">
      <c r="BP67247" s="90"/>
    </row>
    <row r="67248" spans="68:68" customFormat="1">
      <c r="BP67248" s="90"/>
    </row>
    <row r="67249" spans="68:68" customFormat="1">
      <c r="BP67249" s="90"/>
    </row>
    <row r="67250" spans="68:68" customFormat="1">
      <c r="BP67250" s="90"/>
    </row>
    <row r="67251" spans="68:68" customFormat="1">
      <c r="BP67251" s="90"/>
    </row>
    <row r="67252" spans="68:68" customFormat="1">
      <c r="BP67252" s="90"/>
    </row>
    <row r="67253" spans="68:68" customFormat="1">
      <c r="BP67253" s="90"/>
    </row>
    <row r="67254" spans="68:68" customFormat="1">
      <c r="BP67254" s="90"/>
    </row>
    <row r="67255" spans="68:68" customFormat="1">
      <c r="BP67255" s="90"/>
    </row>
    <row r="67256" spans="68:68" customFormat="1">
      <c r="BP67256" s="90"/>
    </row>
    <row r="67257" spans="68:68" customFormat="1">
      <c r="BP67257" s="90"/>
    </row>
    <row r="67258" spans="68:68" customFormat="1">
      <c r="BP67258" s="90"/>
    </row>
    <row r="67259" spans="68:68" customFormat="1">
      <c r="BP67259" s="90"/>
    </row>
    <row r="67260" spans="68:68" customFormat="1">
      <c r="BP67260" s="90"/>
    </row>
    <row r="67261" spans="68:68" customFormat="1">
      <c r="BP67261" s="90"/>
    </row>
    <row r="67262" spans="68:68" customFormat="1">
      <c r="BP67262" s="90"/>
    </row>
    <row r="67263" spans="68:68" customFormat="1">
      <c r="BP67263" s="90"/>
    </row>
    <row r="67264" spans="68:68" customFormat="1">
      <c r="BP67264" s="90"/>
    </row>
    <row r="67265" spans="68:68" customFormat="1">
      <c r="BP67265" s="90"/>
    </row>
    <row r="67266" spans="68:68" customFormat="1">
      <c r="BP67266" s="90"/>
    </row>
    <row r="67267" spans="68:68" customFormat="1">
      <c r="BP67267" s="90"/>
    </row>
    <row r="67268" spans="68:68" customFormat="1">
      <c r="BP67268" s="90"/>
    </row>
    <row r="67269" spans="68:68" customFormat="1">
      <c r="BP67269" s="90"/>
    </row>
    <row r="67270" spans="68:68" customFormat="1">
      <c r="BP67270" s="90"/>
    </row>
    <row r="67271" spans="68:68" customFormat="1">
      <c r="BP67271" s="90"/>
    </row>
    <row r="67272" spans="68:68" customFormat="1">
      <c r="BP67272" s="90"/>
    </row>
    <row r="67273" spans="68:68" customFormat="1">
      <c r="BP67273" s="90"/>
    </row>
    <row r="67274" spans="68:68" customFormat="1">
      <c r="BP67274" s="90"/>
    </row>
    <row r="67275" spans="68:68" customFormat="1">
      <c r="BP67275" s="90"/>
    </row>
    <row r="67276" spans="68:68" customFormat="1">
      <c r="BP67276" s="90"/>
    </row>
    <row r="67277" spans="68:68" customFormat="1">
      <c r="BP67277" s="90"/>
    </row>
    <row r="67278" spans="68:68" customFormat="1">
      <c r="BP67278" s="90"/>
    </row>
    <row r="67279" spans="68:68" customFormat="1">
      <c r="BP67279" s="90"/>
    </row>
    <row r="67280" spans="68:68" customFormat="1">
      <c r="BP67280" s="90"/>
    </row>
    <row r="67281" spans="68:68" customFormat="1">
      <c r="BP67281" s="90"/>
    </row>
    <row r="67282" spans="68:68" customFormat="1">
      <c r="BP67282" s="90"/>
    </row>
    <row r="67283" spans="68:68" customFormat="1">
      <c r="BP67283" s="90"/>
    </row>
    <row r="67284" spans="68:68" customFormat="1">
      <c r="BP67284" s="90"/>
    </row>
    <row r="67285" spans="68:68" customFormat="1">
      <c r="BP67285" s="90"/>
    </row>
    <row r="67286" spans="68:68" customFormat="1">
      <c r="BP67286" s="90"/>
    </row>
    <row r="67287" spans="68:68" customFormat="1">
      <c r="BP67287" s="90"/>
    </row>
    <row r="67288" spans="68:68" customFormat="1">
      <c r="BP67288" s="90"/>
    </row>
    <row r="67289" spans="68:68" customFormat="1">
      <c r="BP67289" s="90"/>
    </row>
    <row r="67290" spans="68:68" customFormat="1">
      <c r="BP67290" s="90"/>
    </row>
    <row r="67291" spans="68:68" customFormat="1">
      <c r="BP67291" s="90"/>
    </row>
    <row r="67292" spans="68:68" customFormat="1">
      <c r="BP67292" s="90"/>
    </row>
    <row r="67293" spans="68:68" customFormat="1">
      <c r="BP67293" s="90"/>
    </row>
    <row r="67294" spans="68:68" customFormat="1">
      <c r="BP67294" s="90"/>
    </row>
    <row r="67295" spans="68:68" customFormat="1">
      <c r="BP67295" s="90"/>
    </row>
    <row r="67296" spans="68:68" customFormat="1">
      <c r="BP67296" s="90"/>
    </row>
    <row r="67297" spans="68:68" customFormat="1">
      <c r="BP67297" s="90"/>
    </row>
    <row r="67298" spans="68:68" customFormat="1">
      <c r="BP67298" s="90"/>
    </row>
    <row r="67299" spans="68:68" customFormat="1">
      <c r="BP67299" s="90"/>
    </row>
    <row r="67300" spans="68:68" customFormat="1">
      <c r="BP67300" s="90"/>
    </row>
    <row r="67301" spans="68:68" customFormat="1">
      <c r="BP67301" s="90"/>
    </row>
    <row r="67302" spans="68:68" customFormat="1">
      <c r="BP67302" s="90"/>
    </row>
    <row r="67303" spans="68:68" customFormat="1">
      <c r="BP67303" s="90"/>
    </row>
    <row r="67304" spans="68:68" customFormat="1">
      <c r="BP67304" s="90"/>
    </row>
    <row r="67305" spans="68:68" customFormat="1">
      <c r="BP67305" s="90"/>
    </row>
    <row r="67306" spans="68:68" customFormat="1">
      <c r="BP67306" s="90"/>
    </row>
    <row r="67307" spans="68:68" customFormat="1">
      <c r="BP67307" s="90"/>
    </row>
    <row r="67308" spans="68:68" customFormat="1">
      <c r="BP67308" s="90"/>
    </row>
    <row r="67309" spans="68:68" customFormat="1">
      <c r="BP67309" s="90"/>
    </row>
    <row r="67310" spans="68:68" customFormat="1">
      <c r="BP67310" s="90"/>
    </row>
    <row r="67311" spans="68:68" customFormat="1">
      <c r="BP67311" s="90"/>
    </row>
    <row r="67312" spans="68:68" customFormat="1">
      <c r="BP67312" s="90"/>
    </row>
    <row r="67313" spans="68:68" customFormat="1">
      <c r="BP67313" s="90"/>
    </row>
    <row r="67314" spans="68:68" customFormat="1">
      <c r="BP67314" s="90"/>
    </row>
    <row r="67315" spans="68:68" customFormat="1">
      <c r="BP67315" s="90"/>
    </row>
    <row r="67316" spans="68:68" customFormat="1">
      <c r="BP67316" s="90"/>
    </row>
    <row r="67317" spans="68:68" customFormat="1">
      <c r="BP67317" s="90"/>
    </row>
    <row r="67318" spans="68:68" customFormat="1">
      <c r="BP67318" s="90"/>
    </row>
    <row r="67319" spans="68:68" customFormat="1">
      <c r="BP67319" s="90"/>
    </row>
    <row r="67320" spans="68:68" customFormat="1">
      <c r="BP67320" s="90"/>
    </row>
    <row r="67321" spans="68:68" customFormat="1">
      <c r="BP67321" s="90"/>
    </row>
    <row r="67322" spans="68:68" customFormat="1">
      <c r="BP67322" s="90"/>
    </row>
    <row r="67323" spans="68:68" customFormat="1">
      <c r="BP67323" s="90"/>
    </row>
    <row r="67324" spans="68:68" customFormat="1">
      <c r="BP67324" s="90"/>
    </row>
    <row r="67325" spans="68:68" customFormat="1">
      <c r="BP67325" s="90"/>
    </row>
    <row r="67326" spans="68:68" customFormat="1">
      <c r="BP67326" s="90"/>
    </row>
    <row r="67327" spans="68:68" customFormat="1">
      <c r="BP67327" s="90"/>
    </row>
    <row r="67328" spans="68:68" customFormat="1">
      <c r="BP67328" s="90"/>
    </row>
    <row r="67329" spans="68:68" customFormat="1">
      <c r="BP67329" s="90"/>
    </row>
    <row r="67330" spans="68:68" customFormat="1">
      <c r="BP67330" s="90"/>
    </row>
    <row r="67331" spans="68:68" customFormat="1">
      <c r="BP67331" s="90"/>
    </row>
    <row r="67332" spans="68:68" customFormat="1">
      <c r="BP67332" s="90"/>
    </row>
    <row r="67333" spans="68:68" customFormat="1">
      <c r="BP67333" s="90"/>
    </row>
    <row r="67334" spans="68:68" customFormat="1">
      <c r="BP67334" s="90"/>
    </row>
    <row r="67335" spans="68:68" customFormat="1">
      <c r="BP67335" s="90"/>
    </row>
    <row r="67336" spans="68:68" customFormat="1">
      <c r="BP67336" s="90"/>
    </row>
    <row r="67337" spans="68:68" customFormat="1">
      <c r="BP67337" s="90"/>
    </row>
    <row r="67338" spans="68:68" customFormat="1">
      <c r="BP67338" s="90"/>
    </row>
    <row r="67339" spans="68:68" customFormat="1">
      <c r="BP67339" s="90"/>
    </row>
    <row r="67340" spans="68:68" customFormat="1">
      <c r="BP67340" s="90"/>
    </row>
    <row r="67341" spans="68:68" customFormat="1">
      <c r="BP67341" s="90"/>
    </row>
    <row r="67342" spans="68:68" customFormat="1">
      <c r="BP67342" s="90"/>
    </row>
    <row r="67343" spans="68:68" customFormat="1">
      <c r="BP67343" s="90"/>
    </row>
    <row r="67344" spans="68:68" customFormat="1">
      <c r="BP67344" s="90"/>
    </row>
    <row r="67345" spans="68:68" customFormat="1">
      <c r="BP67345" s="90"/>
    </row>
    <row r="67346" spans="68:68" customFormat="1">
      <c r="BP67346" s="90"/>
    </row>
    <row r="67347" spans="68:68" customFormat="1">
      <c r="BP67347" s="90"/>
    </row>
    <row r="67348" spans="68:68" customFormat="1">
      <c r="BP67348" s="90"/>
    </row>
    <row r="67349" spans="68:68" customFormat="1">
      <c r="BP67349" s="90"/>
    </row>
    <row r="67350" spans="68:68" customFormat="1">
      <c r="BP67350" s="90"/>
    </row>
    <row r="67351" spans="68:68" customFormat="1">
      <c r="BP67351" s="90"/>
    </row>
    <row r="67352" spans="68:68" customFormat="1">
      <c r="BP67352" s="90"/>
    </row>
    <row r="67353" spans="68:68" customFormat="1">
      <c r="BP67353" s="90"/>
    </row>
    <row r="67354" spans="68:68" customFormat="1">
      <c r="BP67354" s="90"/>
    </row>
    <row r="67355" spans="68:68" customFormat="1">
      <c r="BP67355" s="90"/>
    </row>
    <row r="67356" spans="68:68" customFormat="1">
      <c r="BP67356" s="90"/>
    </row>
    <row r="67357" spans="68:68" customFormat="1">
      <c r="BP67357" s="90"/>
    </row>
    <row r="67358" spans="68:68" customFormat="1">
      <c r="BP67358" s="90"/>
    </row>
    <row r="67359" spans="68:68" customFormat="1">
      <c r="BP67359" s="90"/>
    </row>
    <row r="67360" spans="68:68" customFormat="1">
      <c r="BP67360" s="90"/>
    </row>
    <row r="67361" spans="68:68" customFormat="1">
      <c r="BP67361" s="90"/>
    </row>
    <row r="67362" spans="68:68" customFormat="1">
      <c r="BP67362" s="90"/>
    </row>
    <row r="67363" spans="68:68" customFormat="1">
      <c r="BP67363" s="90"/>
    </row>
    <row r="67364" spans="68:68" customFormat="1">
      <c r="BP67364" s="90"/>
    </row>
    <row r="67365" spans="68:68" customFormat="1">
      <c r="BP67365" s="90"/>
    </row>
    <row r="67366" spans="68:68" customFormat="1">
      <c r="BP67366" s="90"/>
    </row>
    <row r="67367" spans="68:68" customFormat="1">
      <c r="BP67367" s="90"/>
    </row>
    <row r="67368" spans="68:68" customFormat="1">
      <c r="BP67368" s="90"/>
    </row>
    <row r="67369" spans="68:68" customFormat="1">
      <c r="BP67369" s="90"/>
    </row>
    <row r="67370" spans="68:68" customFormat="1">
      <c r="BP67370" s="90"/>
    </row>
    <row r="67371" spans="68:68" customFormat="1">
      <c r="BP67371" s="90"/>
    </row>
    <row r="67372" spans="68:68" customFormat="1">
      <c r="BP67372" s="90"/>
    </row>
    <row r="67373" spans="68:68" customFormat="1">
      <c r="BP67373" s="90"/>
    </row>
    <row r="67374" spans="68:68" customFormat="1">
      <c r="BP67374" s="90"/>
    </row>
    <row r="67375" spans="68:68" customFormat="1">
      <c r="BP67375" s="90"/>
    </row>
    <row r="67376" spans="68:68" customFormat="1">
      <c r="BP67376" s="90"/>
    </row>
    <row r="67377" spans="68:68" customFormat="1">
      <c r="BP67377" s="90"/>
    </row>
    <row r="67378" spans="68:68" customFormat="1">
      <c r="BP67378" s="90"/>
    </row>
    <row r="67379" spans="68:68" customFormat="1">
      <c r="BP67379" s="90"/>
    </row>
    <row r="67380" spans="68:68" customFormat="1">
      <c r="BP67380" s="90"/>
    </row>
    <row r="67381" spans="68:68" customFormat="1">
      <c r="BP67381" s="90"/>
    </row>
    <row r="67382" spans="68:68" customFormat="1">
      <c r="BP67382" s="90"/>
    </row>
    <row r="67383" spans="68:68" customFormat="1">
      <c r="BP67383" s="90"/>
    </row>
    <row r="67384" spans="68:68" customFormat="1">
      <c r="BP67384" s="90"/>
    </row>
    <row r="67385" spans="68:68" customFormat="1">
      <c r="BP67385" s="90"/>
    </row>
    <row r="67386" spans="68:68" customFormat="1">
      <c r="BP67386" s="90"/>
    </row>
    <row r="67387" spans="68:68" customFormat="1">
      <c r="BP67387" s="90"/>
    </row>
    <row r="67388" spans="68:68" customFormat="1">
      <c r="BP67388" s="90"/>
    </row>
    <row r="67389" spans="68:68" customFormat="1">
      <c r="BP67389" s="90"/>
    </row>
    <row r="67390" spans="68:68" customFormat="1">
      <c r="BP67390" s="90"/>
    </row>
    <row r="67391" spans="68:68" customFormat="1">
      <c r="BP67391" s="90"/>
    </row>
    <row r="67392" spans="68:68" customFormat="1">
      <c r="BP67392" s="90"/>
    </row>
    <row r="67393" spans="68:68" customFormat="1">
      <c r="BP67393" s="90"/>
    </row>
    <row r="67394" spans="68:68" customFormat="1">
      <c r="BP67394" s="90"/>
    </row>
    <row r="67395" spans="68:68" customFormat="1">
      <c r="BP67395" s="90"/>
    </row>
    <row r="67396" spans="68:68" customFormat="1">
      <c r="BP67396" s="90"/>
    </row>
    <row r="67397" spans="68:68" customFormat="1">
      <c r="BP67397" s="90"/>
    </row>
    <row r="67398" spans="68:68" customFormat="1">
      <c r="BP67398" s="90"/>
    </row>
    <row r="67399" spans="68:68" customFormat="1">
      <c r="BP67399" s="90"/>
    </row>
    <row r="67400" spans="68:68" customFormat="1">
      <c r="BP67400" s="90"/>
    </row>
    <row r="67401" spans="68:68" customFormat="1">
      <c r="BP67401" s="90"/>
    </row>
    <row r="67402" spans="68:68" customFormat="1">
      <c r="BP67402" s="90"/>
    </row>
    <row r="67403" spans="68:68" customFormat="1">
      <c r="BP67403" s="90"/>
    </row>
    <row r="67404" spans="68:68" customFormat="1">
      <c r="BP67404" s="90"/>
    </row>
    <row r="67405" spans="68:68" customFormat="1">
      <c r="BP67405" s="90"/>
    </row>
    <row r="67406" spans="68:68" customFormat="1">
      <c r="BP67406" s="90"/>
    </row>
    <row r="67407" spans="68:68" customFormat="1">
      <c r="BP67407" s="90"/>
    </row>
    <row r="67408" spans="68:68" customFormat="1">
      <c r="BP67408" s="90"/>
    </row>
    <row r="67409" spans="68:68" customFormat="1">
      <c r="BP67409" s="90"/>
    </row>
    <row r="67410" spans="68:68" customFormat="1">
      <c r="BP67410" s="90"/>
    </row>
    <row r="67411" spans="68:68" customFormat="1">
      <c r="BP67411" s="90"/>
    </row>
    <row r="67412" spans="68:68" customFormat="1">
      <c r="BP67412" s="90"/>
    </row>
    <row r="67413" spans="68:68" customFormat="1">
      <c r="BP67413" s="90"/>
    </row>
    <row r="67414" spans="68:68" customFormat="1">
      <c r="BP67414" s="90"/>
    </row>
    <row r="67415" spans="68:68" customFormat="1">
      <c r="BP67415" s="90"/>
    </row>
    <row r="67416" spans="68:68" customFormat="1">
      <c r="BP67416" s="90"/>
    </row>
    <row r="67417" spans="68:68" customFormat="1">
      <c r="BP67417" s="90"/>
    </row>
    <row r="67418" spans="68:68" customFormat="1">
      <c r="BP67418" s="90"/>
    </row>
    <row r="67419" spans="68:68" customFormat="1">
      <c r="BP67419" s="90"/>
    </row>
    <row r="67420" spans="68:68" customFormat="1">
      <c r="BP67420" s="90"/>
    </row>
    <row r="67421" spans="68:68" customFormat="1">
      <c r="BP67421" s="90"/>
    </row>
    <row r="67422" spans="68:68" customFormat="1">
      <c r="BP67422" s="90"/>
    </row>
    <row r="67423" spans="68:68" customFormat="1">
      <c r="BP67423" s="90"/>
    </row>
    <row r="67424" spans="68:68" customFormat="1">
      <c r="BP67424" s="90"/>
    </row>
    <row r="67425" spans="68:68" customFormat="1">
      <c r="BP67425" s="90"/>
    </row>
    <row r="67426" spans="68:68" customFormat="1">
      <c r="BP67426" s="90"/>
    </row>
    <row r="67427" spans="68:68" customFormat="1">
      <c r="BP67427" s="90"/>
    </row>
    <row r="67428" spans="68:68" customFormat="1">
      <c r="BP67428" s="90"/>
    </row>
    <row r="67429" spans="68:68" customFormat="1">
      <c r="BP67429" s="90"/>
    </row>
    <row r="67430" spans="68:68" customFormat="1">
      <c r="BP67430" s="90"/>
    </row>
    <row r="67431" spans="68:68" customFormat="1">
      <c r="BP67431" s="90"/>
    </row>
    <row r="67432" spans="68:68" customFormat="1">
      <c r="BP67432" s="90"/>
    </row>
    <row r="67433" spans="68:68" customFormat="1">
      <c r="BP67433" s="90"/>
    </row>
    <row r="67434" spans="68:68" customFormat="1">
      <c r="BP67434" s="90"/>
    </row>
    <row r="67435" spans="68:68" customFormat="1">
      <c r="BP67435" s="90"/>
    </row>
    <row r="67436" spans="68:68" customFormat="1">
      <c r="BP67436" s="90"/>
    </row>
    <row r="67437" spans="68:68" customFormat="1">
      <c r="BP67437" s="90"/>
    </row>
    <row r="67438" spans="68:68" customFormat="1">
      <c r="BP67438" s="90"/>
    </row>
    <row r="67439" spans="68:68" customFormat="1">
      <c r="BP67439" s="90"/>
    </row>
    <row r="67440" spans="68:68" customFormat="1">
      <c r="BP67440" s="90"/>
    </row>
    <row r="67441" spans="68:68" customFormat="1">
      <c r="BP67441" s="90"/>
    </row>
    <row r="67442" spans="68:68" customFormat="1">
      <c r="BP67442" s="90"/>
    </row>
    <row r="67443" spans="68:68" customFormat="1">
      <c r="BP67443" s="90"/>
    </row>
    <row r="67444" spans="68:68" customFormat="1">
      <c r="BP67444" s="90"/>
    </row>
    <row r="67445" spans="68:68" customFormat="1">
      <c r="BP67445" s="90"/>
    </row>
    <row r="67446" spans="68:68" customFormat="1">
      <c r="BP67446" s="90"/>
    </row>
    <row r="67447" spans="68:68" customFormat="1">
      <c r="BP67447" s="90"/>
    </row>
    <row r="67448" spans="68:68" customFormat="1">
      <c r="BP67448" s="90"/>
    </row>
    <row r="67449" spans="68:68" customFormat="1">
      <c r="BP67449" s="90"/>
    </row>
    <row r="67450" spans="68:68" customFormat="1">
      <c r="BP67450" s="90"/>
    </row>
    <row r="67451" spans="68:68" customFormat="1">
      <c r="BP67451" s="90"/>
    </row>
    <row r="67452" spans="68:68" customFormat="1">
      <c r="BP67452" s="90"/>
    </row>
    <row r="67453" spans="68:68" customFormat="1">
      <c r="BP67453" s="90"/>
    </row>
    <row r="67454" spans="68:68" customFormat="1">
      <c r="BP67454" s="90"/>
    </row>
    <row r="67455" spans="68:68" customFormat="1">
      <c r="BP67455" s="90"/>
    </row>
    <row r="67456" spans="68:68" customFormat="1">
      <c r="BP67456" s="90"/>
    </row>
    <row r="67457" spans="68:68" customFormat="1">
      <c r="BP67457" s="90"/>
    </row>
    <row r="67458" spans="68:68" customFormat="1">
      <c r="BP67458" s="90"/>
    </row>
    <row r="67459" spans="68:68" customFormat="1">
      <c r="BP67459" s="90"/>
    </row>
    <row r="67460" spans="68:68" customFormat="1">
      <c r="BP67460" s="90"/>
    </row>
    <row r="67461" spans="68:68" customFormat="1">
      <c r="BP67461" s="90"/>
    </row>
    <row r="67462" spans="68:68" customFormat="1">
      <c r="BP67462" s="90"/>
    </row>
    <row r="67463" spans="68:68" customFormat="1">
      <c r="BP67463" s="90"/>
    </row>
    <row r="67464" spans="68:68" customFormat="1">
      <c r="BP67464" s="90"/>
    </row>
    <row r="67465" spans="68:68" customFormat="1">
      <c r="BP67465" s="90"/>
    </row>
    <row r="67466" spans="68:68" customFormat="1">
      <c r="BP67466" s="90"/>
    </row>
    <row r="67467" spans="68:68" customFormat="1">
      <c r="BP67467" s="90"/>
    </row>
    <row r="67468" spans="68:68" customFormat="1">
      <c r="BP67468" s="90"/>
    </row>
    <row r="67469" spans="68:68" customFormat="1">
      <c r="BP67469" s="90"/>
    </row>
    <row r="67470" spans="68:68" customFormat="1">
      <c r="BP67470" s="90"/>
    </row>
    <row r="67471" spans="68:68" customFormat="1">
      <c r="BP67471" s="90"/>
    </row>
    <row r="67472" spans="68:68" customFormat="1">
      <c r="BP67472" s="90"/>
    </row>
    <row r="67473" spans="68:68" customFormat="1">
      <c r="BP67473" s="90"/>
    </row>
    <row r="67474" spans="68:68" customFormat="1">
      <c r="BP67474" s="90"/>
    </row>
    <row r="67475" spans="68:68" customFormat="1">
      <c r="BP67475" s="90"/>
    </row>
    <row r="67476" spans="68:68" customFormat="1">
      <c r="BP67476" s="90"/>
    </row>
    <row r="67477" spans="68:68" customFormat="1">
      <c r="BP67477" s="90"/>
    </row>
    <row r="67478" spans="68:68" customFormat="1">
      <c r="BP67478" s="90"/>
    </row>
    <row r="67479" spans="68:68" customFormat="1">
      <c r="BP67479" s="90"/>
    </row>
    <row r="67480" spans="68:68" customFormat="1">
      <c r="BP67480" s="90"/>
    </row>
    <row r="67481" spans="68:68" customFormat="1">
      <c r="BP67481" s="90"/>
    </row>
    <row r="67482" spans="68:68" customFormat="1">
      <c r="BP67482" s="90"/>
    </row>
    <row r="67483" spans="68:68" customFormat="1">
      <c r="BP67483" s="90"/>
    </row>
    <row r="67484" spans="68:68" customFormat="1">
      <c r="BP67484" s="90"/>
    </row>
    <row r="67485" spans="68:68" customFormat="1">
      <c r="BP67485" s="90"/>
    </row>
    <row r="67486" spans="68:68" customFormat="1">
      <c r="BP67486" s="90"/>
    </row>
    <row r="67487" spans="68:68" customFormat="1">
      <c r="BP67487" s="90"/>
    </row>
    <row r="67488" spans="68:68" customFormat="1">
      <c r="BP67488" s="90"/>
    </row>
    <row r="67489" spans="68:68" customFormat="1">
      <c r="BP67489" s="90"/>
    </row>
    <row r="67490" spans="68:68" customFormat="1">
      <c r="BP67490" s="90"/>
    </row>
    <row r="67491" spans="68:68" customFormat="1">
      <c r="BP67491" s="90"/>
    </row>
    <row r="67492" spans="68:68" customFormat="1">
      <c r="BP67492" s="90"/>
    </row>
    <row r="67493" spans="68:68" customFormat="1">
      <c r="BP67493" s="90"/>
    </row>
    <row r="67494" spans="68:68" customFormat="1">
      <c r="BP67494" s="90"/>
    </row>
    <row r="67495" spans="68:68" customFormat="1">
      <c r="BP67495" s="90"/>
    </row>
    <row r="67496" spans="68:68" customFormat="1">
      <c r="BP67496" s="90"/>
    </row>
    <row r="67497" spans="68:68" customFormat="1">
      <c r="BP67497" s="90"/>
    </row>
    <row r="67498" spans="68:68" customFormat="1">
      <c r="BP67498" s="90"/>
    </row>
    <row r="67499" spans="68:68" customFormat="1">
      <c r="BP67499" s="90"/>
    </row>
    <row r="67500" spans="68:68" customFormat="1">
      <c r="BP67500" s="90"/>
    </row>
    <row r="67501" spans="68:68" customFormat="1">
      <c r="BP67501" s="90"/>
    </row>
    <row r="67502" spans="68:68" customFormat="1">
      <c r="BP67502" s="90"/>
    </row>
    <row r="67503" spans="68:68" customFormat="1">
      <c r="BP67503" s="90"/>
    </row>
    <row r="67504" spans="68:68" customFormat="1">
      <c r="BP67504" s="90"/>
    </row>
    <row r="67505" spans="68:68" customFormat="1">
      <c r="BP67505" s="90"/>
    </row>
    <row r="67506" spans="68:68" customFormat="1">
      <c r="BP67506" s="90"/>
    </row>
    <row r="67507" spans="68:68" customFormat="1">
      <c r="BP67507" s="90"/>
    </row>
    <row r="67508" spans="68:68" customFormat="1">
      <c r="BP67508" s="90"/>
    </row>
    <row r="67509" spans="68:68" customFormat="1">
      <c r="BP67509" s="90"/>
    </row>
    <row r="67510" spans="68:68" customFormat="1">
      <c r="BP67510" s="90"/>
    </row>
    <row r="67511" spans="68:68" customFormat="1">
      <c r="BP67511" s="90"/>
    </row>
    <row r="67512" spans="68:68" customFormat="1">
      <c r="BP67512" s="90"/>
    </row>
    <row r="67513" spans="68:68" customFormat="1">
      <c r="BP67513" s="90"/>
    </row>
    <row r="67514" spans="68:68" customFormat="1">
      <c r="BP67514" s="90"/>
    </row>
    <row r="67515" spans="68:68" customFormat="1">
      <c r="BP67515" s="90"/>
    </row>
    <row r="67516" spans="68:68" customFormat="1">
      <c r="BP67516" s="90"/>
    </row>
    <row r="67517" spans="68:68" customFormat="1">
      <c r="BP67517" s="90"/>
    </row>
    <row r="67518" spans="68:68" customFormat="1">
      <c r="BP67518" s="90"/>
    </row>
    <row r="67519" spans="68:68" customFormat="1">
      <c r="BP67519" s="90"/>
    </row>
    <row r="67520" spans="68:68" customFormat="1">
      <c r="BP67520" s="90"/>
    </row>
    <row r="67521" spans="68:68" customFormat="1">
      <c r="BP67521" s="90"/>
    </row>
    <row r="67522" spans="68:68" customFormat="1">
      <c r="BP67522" s="90"/>
    </row>
    <row r="67523" spans="68:68" customFormat="1">
      <c r="BP67523" s="90"/>
    </row>
    <row r="67524" spans="68:68" customFormat="1">
      <c r="BP67524" s="90"/>
    </row>
    <row r="67525" spans="68:68" customFormat="1">
      <c r="BP67525" s="90"/>
    </row>
    <row r="67526" spans="68:68" customFormat="1">
      <c r="BP67526" s="90"/>
    </row>
    <row r="67527" spans="68:68" customFormat="1">
      <c r="BP67527" s="90"/>
    </row>
    <row r="67528" spans="68:68" customFormat="1">
      <c r="BP67528" s="90"/>
    </row>
    <row r="67529" spans="68:68" customFormat="1">
      <c r="BP67529" s="90"/>
    </row>
    <row r="67530" spans="68:68" customFormat="1">
      <c r="BP67530" s="90"/>
    </row>
    <row r="67531" spans="68:68" customFormat="1">
      <c r="BP67531" s="90"/>
    </row>
    <row r="67532" spans="68:68" customFormat="1">
      <c r="BP67532" s="90"/>
    </row>
    <row r="67533" spans="68:68" customFormat="1">
      <c r="BP67533" s="90"/>
    </row>
    <row r="67534" spans="68:68" customFormat="1">
      <c r="BP67534" s="90"/>
    </row>
    <row r="67535" spans="68:68" customFormat="1">
      <c r="BP67535" s="90"/>
    </row>
    <row r="67536" spans="68:68" customFormat="1">
      <c r="BP67536" s="90"/>
    </row>
    <row r="67537" spans="68:68" customFormat="1">
      <c r="BP67537" s="90"/>
    </row>
    <row r="67538" spans="68:68" customFormat="1">
      <c r="BP67538" s="90"/>
    </row>
    <row r="67539" spans="68:68" customFormat="1">
      <c r="BP67539" s="90"/>
    </row>
    <row r="67540" spans="68:68" customFormat="1">
      <c r="BP67540" s="90"/>
    </row>
    <row r="67541" spans="68:68" customFormat="1">
      <c r="BP67541" s="90"/>
    </row>
    <row r="67542" spans="68:68" customFormat="1">
      <c r="BP67542" s="90"/>
    </row>
    <row r="67543" spans="68:68" customFormat="1">
      <c r="BP67543" s="90"/>
    </row>
    <row r="67544" spans="68:68" customFormat="1">
      <c r="BP67544" s="90"/>
    </row>
    <row r="67545" spans="68:68" customFormat="1">
      <c r="BP67545" s="90"/>
    </row>
    <row r="67546" spans="68:68" customFormat="1">
      <c r="BP67546" s="90"/>
    </row>
    <row r="67547" spans="68:68" customFormat="1">
      <c r="BP67547" s="90"/>
    </row>
    <row r="67548" spans="68:68" customFormat="1">
      <c r="BP67548" s="90"/>
    </row>
    <row r="67549" spans="68:68" customFormat="1">
      <c r="BP67549" s="90"/>
    </row>
    <row r="67550" spans="68:68" customFormat="1">
      <c r="BP67550" s="90"/>
    </row>
    <row r="67551" spans="68:68" customFormat="1">
      <c r="BP67551" s="90"/>
    </row>
    <row r="67552" spans="68:68" customFormat="1">
      <c r="BP67552" s="90"/>
    </row>
    <row r="67553" spans="68:68" customFormat="1">
      <c r="BP67553" s="90"/>
    </row>
    <row r="67554" spans="68:68" customFormat="1">
      <c r="BP67554" s="90"/>
    </row>
    <row r="67555" spans="68:68" customFormat="1">
      <c r="BP67555" s="90"/>
    </row>
    <row r="67556" spans="68:68" customFormat="1">
      <c r="BP67556" s="90"/>
    </row>
    <row r="67557" spans="68:68" customFormat="1">
      <c r="BP67557" s="90"/>
    </row>
    <row r="67558" spans="68:68" customFormat="1">
      <c r="BP67558" s="90"/>
    </row>
    <row r="67559" spans="68:68" customFormat="1">
      <c r="BP67559" s="90"/>
    </row>
    <row r="67560" spans="68:68" customFormat="1">
      <c r="BP67560" s="90"/>
    </row>
    <row r="67561" spans="68:68" customFormat="1">
      <c r="BP67561" s="90"/>
    </row>
    <row r="67562" spans="68:68" customFormat="1">
      <c r="BP67562" s="90"/>
    </row>
    <row r="67563" spans="68:68" customFormat="1">
      <c r="BP67563" s="90"/>
    </row>
    <row r="67564" spans="68:68" customFormat="1">
      <c r="BP67564" s="90"/>
    </row>
    <row r="67565" spans="68:68" customFormat="1">
      <c r="BP67565" s="90"/>
    </row>
    <row r="67566" spans="68:68" customFormat="1">
      <c r="BP67566" s="90"/>
    </row>
    <row r="67567" spans="68:68" customFormat="1">
      <c r="BP67567" s="90"/>
    </row>
    <row r="67568" spans="68:68" customFormat="1">
      <c r="BP67568" s="90"/>
    </row>
    <row r="67569" spans="68:68" customFormat="1">
      <c r="BP67569" s="90"/>
    </row>
    <row r="67570" spans="68:68" customFormat="1">
      <c r="BP67570" s="90"/>
    </row>
    <row r="67571" spans="68:68" customFormat="1">
      <c r="BP67571" s="90"/>
    </row>
    <row r="67572" spans="68:68" customFormat="1">
      <c r="BP67572" s="90"/>
    </row>
    <row r="67573" spans="68:68" customFormat="1">
      <c r="BP67573" s="90"/>
    </row>
    <row r="67574" spans="68:68" customFormat="1">
      <c r="BP67574" s="90"/>
    </row>
    <row r="67575" spans="68:68" customFormat="1">
      <c r="BP67575" s="90"/>
    </row>
    <row r="67576" spans="68:68" customFormat="1">
      <c r="BP67576" s="90"/>
    </row>
    <row r="67577" spans="68:68" customFormat="1">
      <c r="BP67577" s="90"/>
    </row>
    <row r="67578" spans="68:68" customFormat="1">
      <c r="BP67578" s="90"/>
    </row>
    <row r="67579" spans="68:68" customFormat="1">
      <c r="BP67579" s="90"/>
    </row>
    <row r="67580" spans="68:68" customFormat="1">
      <c r="BP67580" s="90"/>
    </row>
    <row r="67581" spans="68:68" customFormat="1">
      <c r="BP67581" s="90"/>
    </row>
    <row r="67582" spans="68:68" customFormat="1">
      <c r="BP67582" s="90"/>
    </row>
    <row r="67583" spans="68:68" customFormat="1">
      <c r="BP67583" s="90"/>
    </row>
    <row r="67584" spans="68:68" customFormat="1">
      <c r="BP67584" s="90"/>
    </row>
    <row r="67585" spans="68:68" customFormat="1">
      <c r="BP67585" s="90"/>
    </row>
    <row r="67586" spans="68:68" customFormat="1">
      <c r="BP67586" s="90"/>
    </row>
    <row r="67587" spans="68:68" customFormat="1">
      <c r="BP67587" s="90"/>
    </row>
    <row r="67588" spans="68:68" customFormat="1">
      <c r="BP67588" s="90"/>
    </row>
    <row r="67589" spans="68:68" customFormat="1">
      <c r="BP67589" s="90"/>
    </row>
    <row r="67590" spans="68:68" customFormat="1">
      <c r="BP67590" s="90"/>
    </row>
    <row r="67591" spans="68:68" customFormat="1">
      <c r="BP67591" s="90"/>
    </row>
    <row r="67592" spans="68:68" customFormat="1">
      <c r="BP67592" s="90"/>
    </row>
    <row r="67593" spans="68:68" customFormat="1">
      <c r="BP67593" s="90"/>
    </row>
    <row r="67594" spans="68:68" customFormat="1">
      <c r="BP67594" s="90"/>
    </row>
    <row r="67595" spans="68:68" customFormat="1">
      <c r="BP67595" s="90"/>
    </row>
    <row r="67596" spans="68:68" customFormat="1">
      <c r="BP67596" s="90"/>
    </row>
    <row r="67597" spans="68:68" customFormat="1">
      <c r="BP67597" s="90"/>
    </row>
    <row r="67598" spans="68:68" customFormat="1">
      <c r="BP67598" s="90"/>
    </row>
    <row r="67599" spans="68:68" customFormat="1">
      <c r="BP67599" s="90"/>
    </row>
    <row r="67600" spans="68:68" customFormat="1">
      <c r="BP67600" s="90"/>
    </row>
    <row r="67601" spans="68:68" customFormat="1">
      <c r="BP67601" s="90"/>
    </row>
    <row r="67602" spans="68:68" customFormat="1">
      <c r="BP67602" s="90"/>
    </row>
    <row r="67603" spans="68:68" customFormat="1">
      <c r="BP67603" s="90"/>
    </row>
    <row r="67604" spans="68:68" customFormat="1">
      <c r="BP67604" s="90"/>
    </row>
    <row r="67605" spans="68:68" customFormat="1">
      <c r="BP67605" s="90"/>
    </row>
    <row r="67606" spans="68:68" customFormat="1">
      <c r="BP67606" s="90"/>
    </row>
    <row r="67607" spans="68:68" customFormat="1">
      <c r="BP67607" s="90"/>
    </row>
    <row r="67608" spans="68:68" customFormat="1">
      <c r="BP67608" s="90"/>
    </row>
    <row r="67609" spans="68:68" customFormat="1">
      <c r="BP67609" s="90"/>
    </row>
    <row r="67610" spans="68:68" customFormat="1">
      <c r="BP67610" s="90"/>
    </row>
    <row r="67611" spans="68:68" customFormat="1">
      <c r="BP67611" s="90"/>
    </row>
    <row r="67612" spans="68:68" customFormat="1">
      <c r="BP67612" s="90"/>
    </row>
    <row r="67613" spans="68:68" customFormat="1">
      <c r="BP67613" s="90"/>
    </row>
    <row r="67614" spans="68:68" customFormat="1">
      <c r="BP67614" s="90"/>
    </row>
    <row r="67615" spans="68:68" customFormat="1">
      <c r="BP67615" s="90"/>
    </row>
    <row r="67616" spans="68:68" customFormat="1">
      <c r="BP67616" s="90"/>
    </row>
    <row r="67617" spans="68:68" customFormat="1">
      <c r="BP67617" s="90"/>
    </row>
    <row r="67618" spans="68:68" customFormat="1">
      <c r="BP67618" s="90"/>
    </row>
    <row r="67619" spans="68:68" customFormat="1">
      <c r="BP67619" s="90"/>
    </row>
    <row r="67620" spans="68:68" customFormat="1">
      <c r="BP67620" s="90"/>
    </row>
    <row r="67621" spans="68:68" customFormat="1">
      <c r="BP67621" s="90"/>
    </row>
    <row r="67622" spans="68:68" customFormat="1">
      <c r="BP67622" s="90"/>
    </row>
    <row r="67623" spans="68:68" customFormat="1">
      <c r="BP67623" s="90"/>
    </row>
    <row r="67624" spans="68:68" customFormat="1">
      <c r="BP67624" s="90"/>
    </row>
    <row r="67625" spans="68:68" customFormat="1">
      <c r="BP67625" s="90"/>
    </row>
    <row r="67626" spans="68:68" customFormat="1">
      <c r="BP67626" s="90"/>
    </row>
    <row r="67627" spans="68:68" customFormat="1">
      <c r="BP67627" s="90"/>
    </row>
    <row r="67628" spans="68:68" customFormat="1">
      <c r="BP67628" s="90"/>
    </row>
    <row r="67629" spans="68:68" customFormat="1">
      <c r="BP67629" s="90"/>
    </row>
    <row r="67630" spans="68:68" customFormat="1">
      <c r="BP67630" s="90"/>
    </row>
    <row r="67631" spans="68:68" customFormat="1">
      <c r="BP67631" s="90"/>
    </row>
    <row r="67632" spans="68:68" customFormat="1">
      <c r="BP67632" s="90"/>
    </row>
    <row r="67633" spans="68:68" customFormat="1">
      <c r="BP67633" s="90"/>
    </row>
    <row r="67634" spans="68:68" customFormat="1">
      <c r="BP67634" s="90"/>
    </row>
    <row r="67635" spans="68:68" customFormat="1">
      <c r="BP67635" s="90"/>
    </row>
    <row r="67636" spans="68:68" customFormat="1">
      <c r="BP67636" s="90"/>
    </row>
    <row r="67637" spans="68:68" customFormat="1">
      <c r="BP67637" s="90"/>
    </row>
    <row r="67638" spans="68:68" customFormat="1">
      <c r="BP67638" s="90"/>
    </row>
    <row r="67639" spans="68:68" customFormat="1">
      <c r="BP67639" s="90"/>
    </row>
    <row r="67640" spans="68:68" customFormat="1">
      <c r="BP67640" s="90"/>
    </row>
    <row r="67641" spans="68:68" customFormat="1">
      <c r="BP67641" s="90"/>
    </row>
    <row r="67642" spans="68:68" customFormat="1">
      <c r="BP67642" s="90"/>
    </row>
    <row r="67643" spans="68:68" customFormat="1">
      <c r="BP67643" s="90"/>
    </row>
    <row r="67644" spans="68:68" customFormat="1">
      <c r="BP67644" s="90"/>
    </row>
    <row r="67645" spans="68:68" customFormat="1">
      <c r="BP67645" s="90"/>
    </row>
    <row r="67646" spans="68:68" customFormat="1">
      <c r="BP67646" s="90"/>
    </row>
    <row r="67647" spans="68:68" customFormat="1">
      <c r="BP67647" s="90"/>
    </row>
    <row r="67648" spans="68:68" customFormat="1">
      <c r="BP67648" s="90"/>
    </row>
    <row r="67649" spans="68:68" customFormat="1">
      <c r="BP67649" s="90"/>
    </row>
    <row r="67650" spans="68:68" customFormat="1">
      <c r="BP67650" s="90"/>
    </row>
    <row r="67651" spans="68:68" customFormat="1">
      <c r="BP67651" s="90"/>
    </row>
    <row r="67652" spans="68:68" customFormat="1">
      <c r="BP67652" s="90"/>
    </row>
    <row r="67653" spans="68:68" customFormat="1">
      <c r="BP67653" s="90"/>
    </row>
    <row r="67654" spans="68:68" customFormat="1">
      <c r="BP67654" s="90"/>
    </row>
    <row r="67655" spans="68:68" customFormat="1">
      <c r="BP67655" s="90"/>
    </row>
    <row r="67656" spans="68:68" customFormat="1">
      <c r="BP67656" s="90"/>
    </row>
    <row r="67657" spans="68:68" customFormat="1">
      <c r="BP67657" s="90"/>
    </row>
    <row r="67658" spans="68:68" customFormat="1">
      <c r="BP67658" s="90"/>
    </row>
    <row r="67659" spans="68:68" customFormat="1">
      <c r="BP67659" s="90"/>
    </row>
    <row r="67660" spans="68:68" customFormat="1">
      <c r="BP67660" s="90"/>
    </row>
    <row r="67661" spans="68:68" customFormat="1">
      <c r="BP67661" s="90"/>
    </row>
    <row r="67662" spans="68:68" customFormat="1">
      <c r="BP67662" s="90"/>
    </row>
    <row r="67663" spans="68:68" customFormat="1">
      <c r="BP67663" s="90"/>
    </row>
    <row r="67664" spans="68:68" customFormat="1">
      <c r="BP67664" s="90"/>
    </row>
    <row r="67665" spans="68:68" customFormat="1">
      <c r="BP67665" s="90"/>
    </row>
    <row r="67666" spans="68:68" customFormat="1">
      <c r="BP67666" s="90"/>
    </row>
    <row r="67667" spans="68:68" customFormat="1">
      <c r="BP67667" s="90"/>
    </row>
    <row r="67668" spans="68:68" customFormat="1">
      <c r="BP67668" s="90"/>
    </row>
    <row r="67669" spans="68:68" customFormat="1">
      <c r="BP67669" s="90"/>
    </row>
    <row r="67670" spans="68:68" customFormat="1">
      <c r="BP67670" s="90"/>
    </row>
    <row r="67671" spans="68:68" customFormat="1">
      <c r="BP67671" s="90"/>
    </row>
    <row r="67672" spans="68:68" customFormat="1">
      <c r="BP67672" s="90"/>
    </row>
    <row r="67673" spans="68:68" customFormat="1">
      <c r="BP67673" s="90"/>
    </row>
    <row r="67674" spans="68:68" customFormat="1">
      <c r="BP67674" s="90"/>
    </row>
    <row r="67675" spans="68:68" customFormat="1">
      <c r="BP67675" s="90"/>
    </row>
    <row r="67676" spans="68:68" customFormat="1">
      <c r="BP67676" s="90"/>
    </row>
    <row r="67677" spans="68:68" customFormat="1">
      <c r="BP67677" s="90"/>
    </row>
    <row r="67678" spans="68:68" customFormat="1">
      <c r="BP67678" s="90"/>
    </row>
    <row r="67679" spans="68:68" customFormat="1">
      <c r="BP67679" s="90"/>
    </row>
    <row r="67680" spans="68:68" customFormat="1">
      <c r="BP67680" s="90"/>
    </row>
    <row r="67681" spans="68:68" customFormat="1">
      <c r="BP67681" s="90"/>
    </row>
    <row r="67682" spans="68:68" customFormat="1">
      <c r="BP67682" s="90"/>
    </row>
    <row r="67683" spans="68:68" customFormat="1">
      <c r="BP67683" s="90"/>
    </row>
    <row r="67684" spans="68:68" customFormat="1">
      <c r="BP67684" s="90"/>
    </row>
    <row r="67685" spans="68:68" customFormat="1">
      <c r="BP67685" s="90"/>
    </row>
    <row r="67686" spans="68:68" customFormat="1">
      <c r="BP67686" s="90"/>
    </row>
    <row r="67687" spans="68:68" customFormat="1">
      <c r="BP67687" s="90"/>
    </row>
    <row r="67688" spans="68:68" customFormat="1">
      <c r="BP67688" s="90"/>
    </row>
    <row r="67689" spans="68:68" customFormat="1">
      <c r="BP67689" s="90"/>
    </row>
    <row r="67690" spans="68:68" customFormat="1">
      <c r="BP67690" s="90"/>
    </row>
    <row r="67691" spans="68:68" customFormat="1">
      <c r="BP67691" s="90"/>
    </row>
    <row r="67692" spans="68:68" customFormat="1">
      <c r="BP67692" s="90"/>
    </row>
    <row r="67693" spans="68:68" customFormat="1">
      <c r="BP67693" s="90"/>
    </row>
    <row r="67694" spans="68:68" customFormat="1">
      <c r="BP67694" s="90"/>
    </row>
    <row r="67695" spans="68:68" customFormat="1">
      <c r="BP67695" s="90"/>
    </row>
    <row r="67696" spans="68:68" customFormat="1">
      <c r="BP67696" s="90"/>
    </row>
    <row r="67697" spans="68:68" customFormat="1">
      <c r="BP67697" s="90"/>
    </row>
    <row r="67698" spans="68:68" customFormat="1">
      <c r="BP67698" s="90"/>
    </row>
    <row r="67699" spans="68:68" customFormat="1">
      <c r="BP67699" s="90"/>
    </row>
    <row r="67700" spans="68:68" customFormat="1">
      <c r="BP67700" s="90"/>
    </row>
    <row r="67701" spans="68:68" customFormat="1">
      <c r="BP67701" s="90"/>
    </row>
    <row r="67702" spans="68:68" customFormat="1">
      <c r="BP67702" s="90"/>
    </row>
    <row r="67703" spans="68:68" customFormat="1">
      <c r="BP67703" s="90"/>
    </row>
    <row r="67704" spans="68:68" customFormat="1">
      <c r="BP67704" s="90"/>
    </row>
    <row r="67705" spans="68:68" customFormat="1">
      <c r="BP67705" s="90"/>
    </row>
    <row r="67706" spans="68:68" customFormat="1">
      <c r="BP67706" s="90"/>
    </row>
    <row r="67707" spans="68:68" customFormat="1">
      <c r="BP67707" s="90"/>
    </row>
    <row r="67708" spans="68:68" customFormat="1">
      <c r="BP67708" s="90"/>
    </row>
    <row r="67709" spans="68:68" customFormat="1">
      <c r="BP67709" s="90"/>
    </row>
    <row r="67710" spans="68:68" customFormat="1">
      <c r="BP67710" s="90"/>
    </row>
    <row r="67711" spans="68:68" customFormat="1">
      <c r="BP67711" s="90"/>
    </row>
    <row r="67712" spans="68:68" customFormat="1">
      <c r="BP67712" s="90"/>
    </row>
    <row r="67713" spans="68:68" customFormat="1">
      <c r="BP67713" s="90"/>
    </row>
    <row r="67714" spans="68:68" customFormat="1">
      <c r="BP67714" s="90"/>
    </row>
    <row r="67715" spans="68:68" customFormat="1">
      <c r="BP67715" s="90"/>
    </row>
    <row r="67716" spans="68:68" customFormat="1">
      <c r="BP67716" s="90"/>
    </row>
    <row r="67717" spans="68:68" customFormat="1">
      <c r="BP67717" s="90"/>
    </row>
    <row r="67718" spans="68:68" customFormat="1">
      <c r="BP67718" s="90"/>
    </row>
    <row r="67719" spans="68:68" customFormat="1">
      <c r="BP67719" s="90"/>
    </row>
    <row r="67720" spans="68:68" customFormat="1">
      <c r="BP67720" s="90"/>
    </row>
    <row r="67721" spans="68:68" customFormat="1">
      <c r="BP67721" s="90"/>
    </row>
    <row r="67722" spans="68:68" customFormat="1">
      <c r="BP67722" s="90"/>
    </row>
    <row r="67723" spans="68:68" customFormat="1">
      <c r="BP67723" s="90"/>
    </row>
    <row r="67724" spans="68:68" customFormat="1">
      <c r="BP67724" s="90"/>
    </row>
    <row r="67725" spans="68:68" customFormat="1">
      <c r="BP67725" s="90"/>
    </row>
    <row r="67726" spans="68:68" customFormat="1">
      <c r="BP67726" s="90"/>
    </row>
    <row r="67727" spans="68:68" customFormat="1">
      <c r="BP67727" s="90"/>
    </row>
    <row r="67728" spans="68:68" customFormat="1">
      <c r="BP67728" s="90"/>
    </row>
    <row r="67729" spans="68:68" customFormat="1">
      <c r="BP67729" s="90"/>
    </row>
    <row r="67730" spans="68:68" customFormat="1">
      <c r="BP67730" s="90"/>
    </row>
    <row r="67731" spans="68:68" customFormat="1">
      <c r="BP67731" s="90"/>
    </row>
    <row r="67732" spans="68:68" customFormat="1">
      <c r="BP67732" s="90"/>
    </row>
    <row r="67733" spans="68:68" customFormat="1">
      <c r="BP67733" s="90"/>
    </row>
    <row r="67734" spans="68:68" customFormat="1">
      <c r="BP67734" s="90"/>
    </row>
    <row r="67735" spans="68:68" customFormat="1">
      <c r="BP67735" s="90"/>
    </row>
    <row r="67736" spans="68:68" customFormat="1">
      <c r="BP67736" s="90"/>
    </row>
    <row r="67737" spans="68:68" customFormat="1">
      <c r="BP67737" s="90"/>
    </row>
    <row r="67738" spans="68:68" customFormat="1">
      <c r="BP67738" s="90"/>
    </row>
    <row r="67739" spans="68:68" customFormat="1">
      <c r="BP67739" s="90"/>
    </row>
    <row r="67740" spans="68:68" customFormat="1">
      <c r="BP67740" s="90"/>
    </row>
    <row r="67741" spans="68:68" customFormat="1">
      <c r="BP67741" s="90"/>
    </row>
    <row r="67742" spans="68:68" customFormat="1">
      <c r="BP67742" s="90"/>
    </row>
    <row r="67743" spans="68:68" customFormat="1">
      <c r="BP67743" s="90"/>
    </row>
    <row r="67744" spans="68:68" customFormat="1">
      <c r="BP67744" s="90"/>
    </row>
    <row r="67745" spans="68:68" customFormat="1">
      <c r="BP67745" s="90"/>
    </row>
    <row r="67746" spans="68:68" customFormat="1">
      <c r="BP67746" s="90"/>
    </row>
    <row r="67747" spans="68:68" customFormat="1">
      <c r="BP67747" s="90"/>
    </row>
    <row r="67748" spans="68:68" customFormat="1">
      <c r="BP67748" s="90"/>
    </row>
    <row r="67749" spans="68:68" customFormat="1">
      <c r="BP67749" s="90"/>
    </row>
    <row r="67750" spans="68:68" customFormat="1">
      <c r="BP67750" s="90"/>
    </row>
    <row r="67751" spans="68:68" customFormat="1">
      <c r="BP67751" s="90"/>
    </row>
    <row r="67752" spans="68:68" customFormat="1">
      <c r="BP67752" s="90"/>
    </row>
    <row r="67753" spans="68:68" customFormat="1">
      <c r="BP67753" s="90"/>
    </row>
    <row r="67754" spans="68:68" customFormat="1">
      <c r="BP67754" s="90"/>
    </row>
    <row r="67755" spans="68:68" customFormat="1">
      <c r="BP67755" s="90"/>
    </row>
    <row r="67756" spans="68:68" customFormat="1">
      <c r="BP67756" s="90"/>
    </row>
    <row r="67757" spans="68:68" customFormat="1">
      <c r="BP67757" s="90"/>
    </row>
    <row r="67758" spans="68:68" customFormat="1">
      <c r="BP67758" s="90"/>
    </row>
    <row r="67759" spans="68:68" customFormat="1">
      <c r="BP67759" s="90"/>
    </row>
    <row r="67760" spans="68:68" customFormat="1">
      <c r="BP67760" s="90"/>
    </row>
    <row r="67761" spans="68:68" customFormat="1">
      <c r="BP67761" s="90"/>
    </row>
    <row r="67762" spans="68:68" customFormat="1">
      <c r="BP67762" s="90"/>
    </row>
    <row r="67763" spans="68:68" customFormat="1">
      <c r="BP67763" s="90"/>
    </row>
    <row r="67764" spans="68:68" customFormat="1">
      <c r="BP67764" s="90"/>
    </row>
    <row r="67765" spans="68:68" customFormat="1">
      <c r="BP67765" s="90"/>
    </row>
    <row r="67766" spans="68:68" customFormat="1">
      <c r="BP67766" s="90"/>
    </row>
    <row r="67767" spans="68:68" customFormat="1">
      <c r="BP67767" s="90"/>
    </row>
    <row r="67768" spans="68:68" customFormat="1">
      <c r="BP67768" s="90"/>
    </row>
    <row r="67769" spans="68:68" customFormat="1">
      <c r="BP67769" s="90"/>
    </row>
    <row r="67770" spans="68:68" customFormat="1">
      <c r="BP67770" s="90"/>
    </row>
    <row r="67771" spans="68:68" customFormat="1">
      <c r="BP67771" s="90"/>
    </row>
    <row r="67772" spans="68:68" customFormat="1">
      <c r="BP67772" s="90"/>
    </row>
    <row r="67773" spans="68:68" customFormat="1">
      <c r="BP67773" s="90"/>
    </row>
    <row r="67774" spans="68:68" customFormat="1">
      <c r="BP67774" s="90"/>
    </row>
    <row r="67775" spans="68:68" customFormat="1">
      <c r="BP67775" s="90"/>
    </row>
    <row r="67776" spans="68:68" customFormat="1">
      <c r="BP67776" s="90"/>
    </row>
    <row r="67777" spans="68:68" customFormat="1">
      <c r="BP67777" s="90"/>
    </row>
    <row r="67778" spans="68:68" customFormat="1">
      <c r="BP67778" s="90"/>
    </row>
    <row r="67779" spans="68:68" customFormat="1">
      <c r="BP67779" s="90"/>
    </row>
    <row r="67780" spans="68:68" customFormat="1">
      <c r="BP67780" s="90"/>
    </row>
    <row r="67781" spans="68:68" customFormat="1">
      <c r="BP67781" s="90"/>
    </row>
    <row r="67782" spans="68:68" customFormat="1">
      <c r="BP67782" s="90"/>
    </row>
    <row r="67783" spans="68:68" customFormat="1">
      <c r="BP67783" s="90"/>
    </row>
    <row r="67784" spans="68:68" customFormat="1">
      <c r="BP67784" s="90"/>
    </row>
    <row r="67785" spans="68:68" customFormat="1">
      <c r="BP67785" s="90"/>
    </row>
    <row r="67786" spans="68:68" customFormat="1">
      <c r="BP67786" s="90"/>
    </row>
    <row r="67787" spans="68:68" customFormat="1">
      <c r="BP67787" s="90"/>
    </row>
    <row r="67788" spans="68:68" customFormat="1">
      <c r="BP67788" s="90"/>
    </row>
    <row r="67789" spans="68:68" customFormat="1">
      <c r="BP67789" s="90"/>
    </row>
    <row r="67790" spans="68:68" customFormat="1">
      <c r="BP67790" s="90"/>
    </row>
    <row r="67791" spans="68:68" customFormat="1">
      <c r="BP67791" s="90"/>
    </row>
    <row r="67792" spans="68:68" customFormat="1">
      <c r="BP67792" s="90"/>
    </row>
    <row r="67793" spans="68:68" customFormat="1">
      <c r="BP67793" s="90"/>
    </row>
    <row r="67794" spans="68:68" customFormat="1">
      <c r="BP67794" s="90"/>
    </row>
    <row r="67795" spans="68:68" customFormat="1">
      <c r="BP67795" s="90"/>
    </row>
    <row r="67796" spans="68:68" customFormat="1">
      <c r="BP67796" s="90"/>
    </row>
    <row r="67797" spans="68:68" customFormat="1">
      <c r="BP67797" s="90"/>
    </row>
    <row r="67798" spans="68:68" customFormat="1">
      <c r="BP67798" s="90"/>
    </row>
    <row r="67799" spans="68:68" customFormat="1">
      <c r="BP67799" s="90"/>
    </row>
    <row r="67800" spans="68:68" customFormat="1">
      <c r="BP67800" s="90"/>
    </row>
    <row r="67801" spans="68:68" customFormat="1">
      <c r="BP67801" s="90"/>
    </row>
    <row r="67802" spans="68:68" customFormat="1">
      <c r="BP67802" s="90"/>
    </row>
    <row r="67803" spans="68:68" customFormat="1">
      <c r="BP67803" s="90"/>
    </row>
    <row r="67804" spans="68:68" customFormat="1">
      <c r="BP67804" s="90"/>
    </row>
    <row r="67805" spans="68:68" customFormat="1">
      <c r="BP67805" s="90"/>
    </row>
    <row r="67806" spans="68:68" customFormat="1">
      <c r="BP67806" s="90"/>
    </row>
    <row r="67807" spans="68:68" customFormat="1">
      <c r="BP67807" s="90"/>
    </row>
    <row r="67808" spans="68:68" customFormat="1">
      <c r="BP67808" s="90"/>
    </row>
    <row r="67809" spans="68:68" customFormat="1">
      <c r="BP67809" s="90"/>
    </row>
    <row r="67810" spans="68:68" customFormat="1">
      <c r="BP67810" s="90"/>
    </row>
    <row r="67811" spans="68:68" customFormat="1">
      <c r="BP67811" s="90"/>
    </row>
    <row r="67812" spans="68:68" customFormat="1">
      <c r="BP67812" s="90"/>
    </row>
    <row r="67813" spans="68:68" customFormat="1">
      <c r="BP67813" s="90"/>
    </row>
    <row r="67814" spans="68:68" customFormat="1">
      <c r="BP67814" s="90"/>
    </row>
    <row r="67815" spans="68:68" customFormat="1">
      <c r="BP67815" s="90"/>
    </row>
    <row r="67816" spans="68:68" customFormat="1">
      <c r="BP67816" s="90"/>
    </row>
    <row r="67817" spans="68:68" customFormat="1">
      <c r="BP67817" s="90"/>
    </row>
    <row r="67818" spans="68:68" customFormat="1">
      <c r="BP67818" s="90"/>
    </row>
    <row r="67819" spans="68:68" customFormat="1">
      <c r="BP67819" s="90"/>
    </row>
    <row r="67820" spans="68:68" customFormat="1">
      <c r="BP67820" s="90"/>
    </row>
    <row r="67821" spans="68:68" customFormat="1">
      <c r="BP67821" s="90"/>
    </row>
    <row r="67822" spans="68:68" customFormat="1">
      <c r="BP67822" s="90"/>
    </row>
    <row r="67823" spans="68:68" customFormat="1">
      <c r="BP67823" s="90"/>
    </row>
    <row r="67824" spans="68:68" customFormat="1">
      <c r="BP67824" s="90"/>
    </row>
    <row r="67825" spans="68:68" customFormat="1">
      <c r="BP67825" s="90"/>
    </row>
    <row r="67826" spans="68:68" customFormat="1">
      <c r="BP67826" s="90"/>
    </row>
    <row r="67827" spans="68:68" customFormat="1">
      <c r="BP67827" s="90"/>
    </row>
    <row r="67828" spans="68:68" customFormat="1">
      <c r="BP67828" s="90"/>
    </row>
    <row r="67829" spans="68:68" customFormat="1">
      <c r="BP67829" s="90"/>
    </row>
    <row r="67830" spans="68:68" customFormat="1">
      <c r="BP67830" s="90"/>
    </row>
    <row r="67831" spans="68:68" customFormat="1">
      <c r="BP67831" s="90"/>
    </row>
    <row r="67832" spans="68:68" customFormat="1">
      <c r="BP67832" s="90"/>
    </row>
    <row r="67833" spans="68:68" customFormat="1">
      <c r="BP67833" s="90"/>
    </row>
    <row r="67834" spans="68:68" customFormat="1">
      <c r="BP67834" s="90"/>
    </row>
    <row r="67835" spans="68:68" customFormat="1">
      <c r="BP67835" s="90"/>
    </row>
    <row r="67836" spans="68:68" customFormat="1">
      <c r="BP67836" s="90"/>
    </row>
    <row r="67837" spans="68:68" customFormat="1">
      <c r="BP67837" s="90"/>
    </row>
    <row r="67838" spans="68:68" customFormat="1">
      <c r="BP67838" s="90"/>
    </row>
    <row r="67839" spans="68:68" customFormat="1">
      <c r="BP67839" s="90"/>
    </row>
    <row r="67840" spans="68:68" customFormat="1">
      <c r="BP67840" s="90"/>
    </row>
    <row r="67841" spans="68:68" customFormat="1">
      <c r="BP67841" s="90"/>
    </row>
    <row r="67842" spans="68:68" customFormat="1">
      <c r="BP67842" s="90"/>
    </row>
    <row r="67843" spans="68:68" customFormat="1">
      <c r="BP67843" s="90"/>
    </row>
    <row r="67844" spans="68:68" customFormat="1">
      <c r="BP67844" s="90"/>
    </row>
    <row r="67845" spans="68:68" customFormat="1">
      <c r="BP67845" s="90"/>
    </row>
    <row r="67846" spans="68:68" customFormat="1">
      <c r="BP67846" s="90"/>
    </row>
    <row r="67847" spans="68:68" customFormat="1">
      <c r="BP67847" s="90"/>
    </row>
    <row r="67848" spans="68:68" customFormat="1">
      <c r="BP67848" s="90"/>
    </row>
    <row r="67849" spans="68:68" customFormat="1">
      <c r="BP67849" s="90"/>
    </row>
    <row r="67850" spans="68:68" customFormat="1">
      <c r="BP67850" s="90"/>
    </row>
    <row r="67851" spans="68:68" customFormat="1">
      <c r="BP67851" s="90"/>
    </row>
    <row r="67852" spans="68:68" customFormat="1">
      <c r="BP67852" s="90"/>
    </row>
    <row r="67853" spans="68:68" customFormat="1">
      <c r="BP67853" s="90"/>
    </row>
    <row r="67854" spans="68:68" customFormat="1">
      <c r="BP67854" s="90"/>
    </row>
    <row r="67855" spans="68:68" customFormat="1">
      <c r="BP67855" s="90"/>
    </row>
    <row r="67856" spans="68:68" customFormat="1">
      <c r="BP67856" s="90"/>
    </row>
    <row r="67857" spans="68:68" customFormat="1">
      <c r="BP67857" s="90"/>
    </row>
    <row r="67858" spans="68:68" customFormat="1">
      <c r="BP67858" s="90"/>
    </row>
    <row r="67859" spans="68:68" customFormat="1">
      <c r="BP67859" s="90"/>
    </row>
    <row r="67860" spans="68:68" customFormat="1">
      <c r="BP67860" s="90"/>
    </row>
    <row r="67861" spans="68:68" customFormat="1">
      <c r="BP67861" s="90"/>
    </row>
    <row r="67862" spans="68:68" customFormat="1">
      <c r="BP67862" s="90"/>
    </row>
    <row r="67863" spans="68:68" customFormat="1">
      <c r="BP67863" s="90"/>
    </row>
    <row r="67864" spans="68:68" customFormat="1">
      <c r="BP67864" s="90"/>
    </row>
    <row r="67865" spans="68:68" customFormat="1">
      <c r="BP67865" s="90"/>
    </row>
    <row r="67866" spans="68:68" customFormat="1">
      <c r="BP67866" s="90"/>
    </row>
    <row r="67867" spans="68:68" customFormat="1">
      <c r="BP67867" s="90"/>
    </row>
    <row r="67868" spans="68:68" customFormat="1">
      <c r="BP67868" s="90"/>
    </row>
    <row r="67869" spans="68:68" customFormat="1">
      <c r="BP67869" s="90"/>
    </row>
    <row r="67870" spans="68:68" customFormat="1">
      <c r="BP67870" s="90"/>
    </row>
    <row r="67871" spans="68:68" customFormat="1">
      <c r="BP67871" s="90"/>
    </row>
    <row r="67872" spans="68:68" customFormat="1">
      <c r="BP67872" s="90"/>
    </row>
    <row r="67873" spans="68:68" customFormat="1">
      <c r="BP67873" s="90"/>
    </row>
    <row r="67874" spans="68:68" customFormat="1">
      <c r="BP67874" s="90"/>
    </row>
    <row r="67875" spans="68:68" customFormat="1">
      <c r="BP67875" s="90"/>
    </row>
    <row r="67876" spans="68:68" customFormat="1">
      <c r="BP67876" s="90"/>
    </row>
    <row r="67877" spans="68:68" customFormat="1">
      <c r="BP67877" s="90"/>
    </row>
    <row r="67878" spans="68:68" customFormat="1">
      <c r="BP67878" s="90"/>
    </row>
    <row r="67879" spans="68:68" customFormat="1">
      <c r="BP67879" s="90"/>
    </row>
    <row r="67880" spans="68:68" customFormat="1">
      <c r="BP67880" s="90"/>
    </row>
    <row r="67881" spans="68:68" customFormat="1">
      <c r="BP67881" s="90"/>
    </row>
    <row r="67882" spans="68:68" customFormat="1">
      <c r="BP67882" s="90"/>
    </row>
    <row r="67883" spans="68:68" customFormat="1">
      <c r="BP67883" s="90"/>
    </row>
    <row r="67884" spans="68:68" customFormat="1">
      <c r="BP67884" s="90"/>
    </row>
    <row r="67885" spans="68:68" customFormat="1">
      <c r="BP67885" s="90"/>
    </row>
    <row r="67886" spans="68:68" customFormat="1">
      <c r="BP67886" s="90"/>
    </row>
    <row r="67887" spans="68:68" customFormat="1">
      <c r="BP67887" s="90"/>
    </row>
    <row r="67888" spans="68:68" customFormat="1">
      <c r="BP67888" s="90"/>
    </row>
    <row r="67889" spans="68:68" customFormat="1">
      <c r="BP67889" s="90"/>
    </row>
    <row r="67890" spans="68:68" customFormat="1">
      <c r="BP67890" s="90"/>
    </row>
    <row r="67891" spans="68:68" customFormat="1">
      <c r="BP67891" s="90"/>
    </row>
    <row r="67892" spans="68:68" customFormat="1">
      <c r="BP67892" s="90"/>
    </row>
    <row r="67893" spans="68:68" customFormat="1">
      <c r="BP67893" s="90"/>
    </row>
    <row r="67894" spans="68:68" customFormat="1">
      <c r="BP67894" s="90"/>
    </row>
    <row r="67895" spans="68:68" customFormat="1">
      <c r="BP67895" s="90"/>
    </row>
    <row r="67896" spans="68:68" customFormat="1">
      <c r="BP67896" s="90"/>
    </row>
    <row r="67897" spans="68:68" customFormat="1">
      <c r="BP67897" s="90"/>
    </row>
    <row r="67898" spans="68:68" customFormat="1">
      <c r="BP67898" s="90"/>
    </row>
    <row r="67899" spans="68:68" customFormat="1">
      <c r="BP67899" s="90"/>
    </row>
    <row r="67900" spans="68:68" customFormat="1">
      <c r="BP67900" s="90"/>
    </row>
    <row r="67901" spans="68:68" customFormat="1">
      <c r="BP67901" s="90"/>
    </row>
    <row r="67902" spans="68:68" customFormat="1">
      <c r="BP67902" s="90"/>
    </row>
    <row r="67903" spans="68:68" customFormat="1">
      <c r="BP67903" s="90"/>
    </row>
    <row r="67904" spans="68:68" customFormat="1">
      <c r="BP67904" s="90"/>
    </row>
    <row r="67905" spans="68:68" customFormat="1">
      <c r="BP67905" s="90"/>
    </row>
    <row r="67906" spans="68:68" customFormat="1">
      <c r="BP67906" s="90"/>
    </row>
    <row r="67907" spans="68:68" customFormat="1">
      <c r="BP67907" s="90"/>
    </row>
    <row r="67908" spans="68:68" customFormat="1">
      <c r="BP67908" s="90"/>
    </row>
    <row r="67909" spans="68:68" customFormat="1">
      <c r="BP67909" s="90"/>
    </row>
    <row r="67910" spans="68:68" customFormat="1">
      <c r="BP67910" s="90"/>
    </row>
    <row r="67911" spans="68:68" customFormat="1">
      <c r="BP67911" s="90"/>
    </row>
    <row r="67912" spans="68:68" customFormat="1">
      <c r="BP67912" s="90"/>
    </row>
    <row r="67913" spans="68:68" customFormat="1">
      <c r="BP67913" s="90"/>
    </row>
    <row r="67914" spans="68:68" customFormat="1">
      <c r="BP67914" s="90"/>
    </row>
    <row r="67915" spans="68:68" customFormat="1">
      <c r="BP67915" s="90"/>
    </row>
    <row r="67916" spans="68:68" customFormat="1">
      <c r="BP67916" s="90"/>
    </row>
    <row r="67917" spans="68:68" customFormat="1">
      <c r="BP67917" s="90"/>
    </row>
    <row r="67918" spans="68:68" customFormat="1">
      <c r="BP67918" s="90"/>
    </row>
    <row r="67919" spans="68:68" customFormat="1">
      <c r="BP67919" s="90"/>
    </row>
    <row r="67920" spans="68:68" customFormat="1">
      <c r="BP67920" s="90"/>
    </row>
    <row r="67921" spans="68:68" customFormat="1">
      <c r="BP67921" s="90"/>
    </row>
    <row r="67922" spans="68:68" customFormat="1">
      <c r="BP67922" s="90"/>
    </row>
    <row r="67923" spans="68:68" customFormat="1">
      <c r="BP67923" s="90"/>
    </row>
    <row r="67924" spans="68:68" customFormat="1">
      <c r="BP67924" s="90"/>
    </row>
    <row r="67925" spans="68:68" customFormat="1">
      <c r="BP67925" s="90"/>
    </row>
    <row r="67926" spans="68:68" customFormat="1">
      <c r="BP67926" s="90"/>
    </row>
    <row r="67927" spans="68:68" customFormat="1">
      <c r="BP67927" s="90"/>
    </row>
    <row r="67928" spans="68:68" customFormat="1">
      <c r="BP67928" s="90"/>
    </row>
    <row r="67929" spans="68:68" customFormat="1">
      <c r="BP67929" s="90"/>
    </row>
    <row r="67930" spans="68:68" customFormat="1">
      <c r="BP67930" s="90"/>
    </row>
    <row r="67931" spans="68:68" customFormat="1">
      <c r="BP67931" s="90"/>
    </row>
    <row r="67932" spans="68:68" customFormat="1">
      <c r="BP67932" s="90"/>
    </row>
    <row r="67933" spans="68:68" customFormat="1">
      <c r="BP67933" s="90"/>
    </row>
    <row r="67934" spans="68:68" customFormat="1">
      <c r="BP67934" s="90"/>
    </row>
    <row r="67935" spans="68:68" customFormat="1">
      <c r="BP67935" s="90"/>
    </row>
    <row r="67936" spans="68:68" customFormat="1">
      <c r="BP67936" s="90"/>
    </row>
    <row r="67937" spans="68:68" customFormat="1">
      <c r="BP67937" s="90"/>
    </row>
    <row r="67938" spans="68:68" customFormat="1">
      <c r="BP67938" s="90"/>
    </row>
    <row r="67939" spans="68:68" customFormat="1">
      <c r="BP67939" s="90"/>
    </row>
    <row r="67940" spans="68:68" customFormat="1">
      <c r="BP67940" s="90"/>
    </row>
    <row r="67941" spans="68:68" customFormat="1">
      <c r="BP67941" s="90"/>
    </row>
    <row r="67942" spans="68:68" customFormat="1">
      <c r="BP67942" s="90"/>
    </row>
    <row r="67943" spans="68:68" customFormat="1">
      <c r="BP67943" s="90"/>
    </row>
    <row r="67944" spans="68:68" customFormat="1">
      <c r="BP67944" s="90"/>
    </row>
    <row r="67945" spans="68:68" customFormat="1">
      <c r="BP67945" s="90"/>
    </row>
    <row r="67946" spans="68:68" customFormat="1">
      <c r="BP67946" s="90"/>
    </row>
    <row r="67947" spans="68:68" customFormat="1">
      <c r="BP67947" s="90"/>
    </row>
    <row r="67948" spans="68:68" customFormat="1">
      <c r="BP67948" s="90"/>
    </row>
    <row r="67949" spans="68:68" customFormat="1">
      <c r="BP67949" s="90"/>
    </row>
    <row r="67950" spans="68:68" customFormat="1">
      <c r="BP67950" s="90"/>
    </row>
    <row r="67951" spans="68:68" customFormat="1">
      <c r="BP67951" s="90"/>
    </row>
    <row r="67952" spans="68:68" customFormat="1">
      <c r="BP67952" s="90"/>
    </row>
    <row r="67953" spans="68:68" customFormat="1">
      <c r="BP67953" s="90"/>
    </row>
    <row r="67954" spans="68:68" customFormat="1">
      <c r="BP67954" s="90"/>
    </row>
    <row r="67955" spans="68:68" customFormat="1">
      <c r="BP67955" s="90"/>
    </row>
    <row r="67956" spans="68:68" customFormat="1">
      <c r="BP67956" s="90"/>
    </row>
    <row r="67957" spans="68:68" customFormat="1">
      <c r="BP67957" s="90"/>
    </row>
    <row r="67958" spans="68:68" customFormat="1">
      <c r="BP67958" s="90"/>
    </row>
    <row r="67959" spans="68:68" customFormat="1">
      <c r="BP67959" s="90"/>
    </row>
    <row r="67960" spans="68:68" customFormat="1">
      <c r="BP67960" s="90"/>
    </row>
    <row r="67961" spans="68:68" customFormat="1">
      <c r="BP67961" s="90"/>
    </row>
    <row r="67962" spans="68:68" customFormat="1">
      <c r="BP67962" s="90"/>
    </row>
    <row r="67963" spans="68:68" customFormat="1">
      <c r="BP67963" s="90"/>
    </row>
    <row r="67964" spans="68:68" customFormat="1">
      <c r="BP67964" s="90"/>
    </row>
    <row r="67965" spans="68:68" customFormat="1">
      <c r="BP67965" s="90"/>
    </row>
    <row r="67966" spans="68:68" customFormat="1">
      <c r="BP67966" s="90"/>
    </row>
    <row r="67967" spans="68:68" customFormat="1">
      <c r="BP67967" s="90"/>
    </row>
    <row r="67968" spans="68:68" customFormat="1">
      <c r="BP67968" s="90"/>
    </row>
    <row r="67969" spans="68:68" customFormat="1">
      <c r="BP67969" s="90"/>
    </row>
    <row r="67970" spans="68:68" customFormat="1">
      <c r="BP67970" s="90"/>
    </row>
    <row r="67971" spans="68:68" customFormat="1">
      <c r="BP67971" s="90"/>
    </row>
    <row r="67972" spans="68:68" customFormat="1">
      <c r="BP67972" s="90"/>
    </row>
    <row r="67973" spans="68:68" customFormat="1">
      <c r="BP67973" s="90"/>
    </row>
    <row r="67974" spans="68:68" customFormat="1">
      <c r="BP67974" s="90"/>
    </row>
    <row r="67975" spans="68:68" customFormat="1">
      <c r="BP67975" s="90"/>
    </row>
    <row r="67976" spans="68:68" customFormat="1">
      <c r="BP67976" s="90"/>
    </row>
    <row r="67977" spans="68:68" customFormat="1">
      <c r="BP67977" s="90"/>
    </row>
    <row r="67978" spans="68:68" customFormat="1">
      <c r="BP67978" s="90"/>
    </row>
    <row r="67979" spans="68:68" customFormat="1">
      <c r="BP67979" s="90"/>
    </row>
    <row r="67980" spans="68:68" customFormat="1">
      <c r="BP67980" s="90"/>
    </row>
    <row r="67981" spans="68:68" customFormat="1">
      <c r="BP67981" s="90"/>
    </row>
    <row r="67982" spans="68:68" customFormat="1">
      <c r="BP67982" s="90"/>
    </row>
    <row r="67983" spans="68:68" customFormat="1">
      <c r="BP67983" s="90"/>
    </row>
    <row r="67984" spans="68:68" customFormat="1">
      <c r="BP67984" s="90"/>
    </row>
    <row r="67985" spans="68:68" customFormat="1">
      <c r="BP67985" s="90"/>
    </row>
    <row r="67986" spans="68:68" customFormat="1">
      <c r="BP67986" s="90"/>
    </row>
    <row r="67987" spans="68:68" customFormat="1">
      <c r="BP67987" s="90"/>
    </row>
    <row r="67988" spans="68:68" customFormat="1">
      <c r="BP67988" s="90"/>
    </row>
    <row r="67989" spans="68:68" customFormat="1">
      <c r="BP67989" s="90"/>
    </row>
    <row r="67990" spans="68:68" customFormat="1">
      <c r="BP67990" s="90"/>
    </row>
    <row r="67991" spans="68:68" customFormat="1">
      <c r="BP67991" s="90"/>
    </row>
    <row r="67992" spans="68:68" customFormat="1">
      <c r="BP67992" s="90"/>
    </row>
    <row r="67993" spans="68:68" customFormat="1">
      <c r="BP67993" s="90"/>
    </row>
    <row r="67994" spans="68:68" customFormat="1">
      <c r="BP67994" s="90"/>
    </row>
    <row r="67995" spans="68:68" customFormat="1">
      <c r="BP67995" s="90"/>
    </row>
    <row r="67996" spans="68:68" customFormat="1">
      <c r="BP67996" s="90"/>
    </row>
    <row r="67997" spans="68:68" customFormat="1">
      <c r="BP67997" s="90"/>
    </row>
    <row r="67998" spans="68:68" customFormat="1">
      <c r="BP67998" s="90"/>
    </row>
    <row r="67999" spans="68:68" customFormat="1">
      <c r="BP67999" s="90"/>
    </row>
    <row r="68000" spans="68:68" customFormat="1">
      <c r="BP68000" s="90"/>
    </row>
    <row r="68001" spans="68:68" customFormat="1">
      <c r="BP68001" s="90"/>
    </row>
    <row r="68002" spans="68:68" customFormat="1">
      <c r="BP68002" s="90"/>
    </row>
    <row r="68003" spans="68:68" customFormat="1">
      <c r="BP68003" s="90"/>
    </row>
    <row r="68004" spans="68:68" customFormat="1">
      <c r="BP68004" s="90"/>
    </row>
    <row r="68005" spans="68:68" customFormat="1">
      <c r="BP68005" s="90"/>
    </row>
    <row r="68006" spans="68:68" customFormat="1">
      <c r="BP68006" s="90"/>
    </row>
    <row r="68007" spans="68:68" customFormat="1">
      <c r="BP68007" s="90"/>
    </row>
    <row r="68008" spans="68:68" customFormat="1">
      <c r="BP68008" s="90"/>
    </row>
    <row r="68009" spans="68:68" customFormat="1">
      <c r="BP68009" s="90"/>
    </row>
    <row r="68010" spans="68:68" customFormat="1">
      <c r="BP68010" s="90"/>
    </row>
    <row r="68011" spans="68:68" customFormat="1">
      <c r="BP68011" s="90"/>
    </row>
    <row r="68012" spans="68:68" customFormat="1">
      <c r="BP68012" s="90"/>
    </row>
    <row r="68013" spans="68:68" customFormat="1">
      <c r="BP68013" s="90"/>
    </row>
    <row r="68014" spans="68:68" customFormat="1">
      <c r="BP68014" s="90"/>
    </row>
    <row r="68015" spans="68:68" customFormat="1">
      <c r="BP68015" s="90"/>
    </row>
    <row r="68016" spans="68:68" customFormat="1">
      <c r="BP68016" s="90"/>
    </row>
    <row r="68017" spans="68:68" customFormat="1">
      <c r="BP68017" s="90"/>
    </row>
    <row r="68018" spans="68:68" customFormat="1">
      <c r="BP68018" s="90"/>
    </row>
    <row r="68019" spans="68:68" customFormat="1">
      <c r="BP68019" s="90"/>
    </row>
    <row r="68020" spans="68:68" customFormat="1">
      <c r="BP68020" s="90"/>
    </row>
    <row r="68021" spans="68:68" customFormat="1">
      <c r="BP68021" s="90"/>
    </row>
    <row r="68022" spans="68:68" customFormat="1">
      <c r="BP68022" s="90"/>
    </row>
    <row r="68023" spans="68:68" customFormat="1">
      <c r="BP68023" s="90"/>
    </row>
    <row r="68024" spans="68:68" customFormat="1">
      <c r="BP68024" s="90"/>
    </row>
    <row r="68025" spans="68:68" customFormat="1">
      <c r="BP68025" s="90"/>
    </row>
    <row r="68026" spans="68:68" customFormat="1">
      <c r="BP68026" s="90"/>
    </row>
    <row r="68027" spans="68:68" customFormat="1">
      <c r="BP68027" s="90"/>
    </row>
    <row r="68028" spans="68:68" customFormat="1">
      <c r="BP68028" s="90"/>
    </row>
    <row r="68029" spans="68:68" customFormat="1">
      <c r="BP68029" s="90"/>
    </row>
    <row r="68030" spans="68:68" customFormat="1">
      <c r="BP68030" s="90"/>
    </row>
    <row r="68031" spans="68:68" customFormat="1">
      <c r="BP68031" s="90"/>
    </row>
    <row r="68032" spans="68:68" customFormat="1">
      <c r="BP68032" s="90"/>
    </row>
    <row r="68033" spans="68:68" customFormat="1">
      <c r="BP68033" s="90"/>
    </row>
    <row r="68034" spans="68:68" customFormat="1">
      <c r="BP68034" s="90"/>
    </row>
    <row r="68035" spans="68:68" customFormat="1">
      <c r="BP68035" s="90"/>
    </row>
    <row r="68036" spans="68:68" customFormat="1">
      <c r="BP68036" s="90"/>
    </row>
    <row r="68037" spans="68:68" customFormat="1">
      <c r="BP68037" s="90"/>
    </row>
    <row r="68038" spans="68:68" customFormat="1">
      <c r="BP68038" s="90"/>
    </row>
    <row r="68039" spans="68:68" customFormat="1">
      <c r="BP68039" s="90"/>
    </row>
    <row r="68040" spans="68:68" customFormat="1">
      <c r="BP68040" s="90"/>
    </row>
    <row r="68041" spans="68:68" customFormat="1">
      <c r="BP68041" s="90"/>
    </row>
    <row r="68042" spans="68:68" customFormat="1">
      <c r="BP68042" s="90"/>
    </row>
    <row r="68043" spans="68:68" customFormat="1">
      <c r="BP68043" s="90"/>
    </row>
    <row r="68044" spans="68:68" customFormat="1">
      <c r="BP68044" s="90"/>
    </row>
    <row r="68045" spans="68:68" customFormat="1">
      <c r="BP68045" s="90"/>
    </row>
    <row r="68046" spans="68:68" customFormat="1">
      <c r="BP68046" s="90"/>
    </row>
    <row r="68047" spans="68:68" customFormat="1">
      <c r="BP68047" s="90"/>
    </row>
    <row r="68048" spans="68:68" customFormat="1">
      <c r="BP68048" s="90"/>
    </row>
    <row r="68049" spans="68:68" customFormat="1">
      <c r="BP68049" s="90"/>
    </row>
    <row r="68050" spans="68:68" customFormat="1">
      <c r="BP68050" s="90"/>
    </row>
    <row r="68051" spans="68:68" customFormat="1">
      <c r="BP68051" s="90"/>
    </row>
    <row r="68052" spans="68:68" customFormat="1">
      <c r="BP68052" s="90"/>
    </row>
    <row r="68053" spans="68:68" customFormat="1">
      <c r="BP68053" s="90"/>
    </row>
    <row r="68054" spans="68:68" customFormat="1">
      <c r="BP68054" s="90"/>
    </row>
    <row r="68055" spans="68:68" customFormat="1">
      <c r="BP68055" s="90"/>
    </row>
    <row r="68056" spans="68:68" customFormat="1">
      <c r="BP68056" s="90"/>
    </row>
    <row r="68057" spans="68:68" customFormat="1">
      <c r="BP68057" s="90"/>
    </row>
    <row r="68058" spans="68:68" customFormat="1">
      <c r="BP68058" s="90"/>
    </row>
    <row r="68059" spans="68:68" customFormat="1">
      <c r="BP68059" s="90"/>
    </row>
    <row r="68060" spans="68:68" customFormat="1">
      <c r="BP68060" s="90"/>
    </row>
    <row r="68061" spans="68:68" customFormat="1">
      <c r="BP68061" s="90"/>
    </row>
    <row r="68062" spans="68:68" customFormat="1">
      <c r="BP68062" s="90"/>
    </row>
    <row r="68063" spans="68:68" customFormat="1">
      <c r="BP68063" s="90"/>
    </row>
    <row r="68064" spans="68:68" customFormat="1">
      <c r="BP68064" s="90"/>
    </row>
    <row r="68065" spans="68:68" customFormat="1">
      <c r="BP68065" s="90"/>
    </row>
    <row r="68066" spans="68:68" customFormat="1">
      <c r="BP68066" s="90"/>
    </row>
    <row r="68067" spans="68:68" customFormat="1">
      <c r="BP68067" s="90"/>
    </row>
    <row r="68068" spans="68:68" customFormat="1">
      <c r="BP68068" s="90"/>
    </row>
    <row r="68069" spans="68:68" customFormat="1">
      <c r="BP68069" s="90"/>
    </row>
    <row r="68070" spans="68:68" customFormat="1">
      <c r="BP68070" s="90"/>
    </row>
    <row r="68071" spans="68:68" customFormat="1">
      <c r="BP68071" s="90"/>
    </row>
    <row r="68072" spans="68:68" customFormat="1">
      <c r="BP68072" s="90"/>
    </row>
    <row r="68073" spans="68:68" customFormat="1">
      <c r="BP68073" s="90"/>
    </row>
    <row r="68074" spans="68:68" customFormat="1">
      <c r="BP68074" s="90"/>
    </row>
    <row r="68075" spans="68:68" customFormat="1">
      <c r="BP68075" s="90"/>
    </row>
    <row r="68076" spans="68:68" customFormat="1">
      <c r="BP68076" s="90"/>
    </row>
    <row r="68077" spans="68:68" customFormat="1">
      <c r="BP68077" s="90"/>
    </row>
    <row r="68078" spans="68:68" customFormat="1">
      <c r="BP68078" s="90"/>
    </row>
    <row r="68079" spans="68:68" customFormat="1">
      <c r="BP68079" s="90"/>
    </row>
    <row r="68080" spans="68:68" customFormat="1">
      <c r="BP68080" s="90"/>
    </row>
    <row r="68081" spans="68:68" customFormat="1">
      <c r="BP68081" s="90"/>
    </row>
    <row r="68082" spans="68:68" customFormat="1">
      <c r="BP68082" s="90"/>
    </row>
    <row r="68083" spans="68:68" customFormat="1">
      <c r="BP68083" s="90"/>
    </row>
    <row r="68084" spans="68:68" customFormat="1">
      <c r="BP68084" s="90"/>
    </row>
    <row r="68085" spans="68:68" customFormat="1">
      <c r="BP68085" s="90"/>
    </row>
    <row r="68086" spans="68:68" customFormat="1">
      <c r="BP68086" s="90"/>
    </row>
    <row r="68087" spans="68:68" customFormat="1">
      <c r="BP68087" s="90"/>
    </row>
    <row r="68088" spans="68:68" customFormat="1">
      <c r="BP68088" s="90"/>
    </row>
    <row r="68089" spans="68:68" customFormat="1">
      <c r="BP68089" s="90"/>
    </row>
    <row r="68090" spans="68:68" customFormat="1">
      <c r="BP68090" s="90"/>
    </row>
    <row r="68091" spans="68:68" customFormat="1">
      <c r="BP68091" s="90"/>
    </row>
    <row r="68092" spans="68:68" customFormat="1">
      <c r="BP68092" s="90"/>
    </row>
    <row r="68093" spans="68:68" customFormat="1">
      <c r="BP68093" s="90"/>
    </row>
    <row r="68094" spans="68:68" customFormat="1">
      <c r="BP68094" s="90"/>
    </row>
    <row r="68095" spans="68:68" customFormat="1">
      <c r="BP68095" s="90"/>
    </row>
    <row r="68096" spans="68:68" customFormat="1">
      <c r="BP68096" s="90"/>
    </row>
    <row r="68097" spans="68:68" customFormat="1">
      <c r="BP68097" s="90"/>
    </row>
    <row r="68098" spans="68:68" customFormat="1">
      <c r="BP68098" s="90"/>
    </row>
    <row r="68099" spans="68:68" customFormat="1">
      <c r="BP68099" s="90"/>
    </row>
    <row r="68100" spans="68:68" customFormat="1">
      <c r="BP68100" s="90"/>
    </row>
    <row r="68101" spans="68:68" customFormat="1">
      <c r="BP68101" s="90"/>
    </row>
    <row r="68102" spans="68:68" customFormat="1">
      <c r="BP68102" s="90"/>
    </row>
    <row r="68103" spans="68:68" customFormat="1">
      <c r="BP68103" s="90"/>
    </row>
    <row r="68104" spans="68:68" customFormat="1">
      <c r="BP68104" s="90"/>
    </row>
    <row r="68105" spans="68:68" customFormat="1">
      <c r="BP68105" s="90"/>
    </row>
    <row r="68106" spans="68:68" customFormat="1">
      <c r="BP68106" s="90"/>
    </row>
    <row r="68107" spans="68:68" customFormat="1">
      <c r="BP68107" s="90"/>
    </row>
    <row r="68108" spans="68:68" customFormat="1">
      <c r="BP68108" s="90"/>
    </row>
    <row r="68109" spans="68:68" customFormat="1">
      <c r="BP68109" s="90"/>
    </row>
    <row r="68110" spans="68:68" customFormat="1">
      <c r="BP68110" s="90"/>
    </row>
    <row r="68111" spans="68:68" customFormat="1">
      <c r="BP68111" s="90"/>
    </row>
    <row r="68112" spans="68:68" customFormat="1">
      <c r="BP68112" s="90"/>
    </row>
    <row r="68113" spans="68:68" customFormat="1">
      <c r="BP68113" s="90"/>
    </row>
    <row r="68114" spans="68:68" customFormat="1">
      <c r="BP68114" s="90"/>
    </row>
    <row r="68115" spans="68:68" customFormat="1">
      <c r="BP68115" s="90"/>
    </row>
    <row r="68116" spans="68:68" customFormat="1">
      <c r="BP68116" s="90"/>
    </row>
    <row r="68117" spans="68:68" customFormat="1">
      <c r="BP68117" s="90"/>
    </row>
    <row r="68118" spans="68:68" customFormat="1">
      <c r="BP68118" s="90"/>
    </row>
    <row r="68119" spans="68:68" customFormat="1">
      <c r="BP68119" s="90"/>
    </row>
    <row r="68120" spans="68:68" customFormat="1">
      <c r="BP68120" s="90"/>
    </row>
    <row r="68121" spans="68:68" customFormat="1">
      <c r="BP68121" s="90"/>
    </row>
    <row r="68122" spans="68:68" customFormat="1">
      <c r="BP68122" s="90"/>
    </row>
    <row r="68123" spans="68:68" customFormat="1">
      <c r="BP68123" s="90"/>
    </row>
    <row r="68124" spans="68:68" customFormat="1">
      <c r="BP68124" s="90"/>
    </row>
    <row r="68125" spans="68:68" customFormat="1">
      <c r="BP68125" s="90"/>
    </row>
    <row r="68126" spans="68:68" customFormat="1">
      <c r="BP68126" s="90"/>
    </row>
    <row r="68127" spans="68:68" customFormat="1">
      <c r="BP68127" s="90"/>
    </row>
    <row r="68128" spans="68:68" customFormat="1">
      <c r="BP68128" s="90"/>
    </row>
    <row r="68129" spans="68:68" customFormat="1">
      <c r="BP68129" s="90"/>
    </row>
    <row r="68130" spans="68:68" customFormat="1">
      <c r="BP68130" s="90"/>
    </row>
    <row r="68131" spans="68:68" customFormat="1">
      <c r="BP68131" s="90"/>
    </row>
    <row r="68132" spans="68:68" customFormat="1">
      <c r="BP68132" s="90"/>
    </row>
    <row r="68133" spans="68:68" customFormat="1">
      <c r="BP68133" s="90"/>
    </row>
    <row r="68134" spans="68:68" customFormat="1">
      <c r="BP68134" s="90"/>
    </row>
    <row r="68135" spans="68:68" customFormat="1">
      <c r="BP68135" s="90"/>
    </row>
    <row r="68136" spans="68:68" customFormat="1">
      <c r="BP68136" s="90"/>
    </row>
    <row r="68137" spans="68:68" customFormat="1">
      <c r="BP68137" s="90"/>
    </row>
    <row r="68138" spans="68:68" customFormat="1">
      <c r="BP68138" s="90"/>
    </row>
    <row r="68139" spans="68:68" customFormat="1">
      <c r="BP68139" s="90"/>
    </row>
    <row r="68140" spans="68:68" customFormat="1">
      <c r="BP68140" s="90"/>
    </row>
    <row r="68141" spans="68:68" customFormat="1">
      <c r="BP68141" s="90"/>
    </row>
    <row r="68142" spans="68:68" customFormat="1">
      <c r="BP68142" s="90"/>
    </row>
    <row r="68143" spans="68:68" customFormat="1">
      <c r="BP68143" s="90"/>
    </row>
    <row r="68144" spans="68:68" customFormat="1">
      <c r="BP68144" s="90"/>
    </row>
    <row r="68145" spans="68:68" customFormat="1">
      <c r="BP68145" s="90"/>
    </row>
    <row r="68146" spans="68:68" customFormat="1">
      <c r="BP68146" s="90"/>
    </row>
    <row r="68147" spans="68:68" customFormat="1">
      <c r="BP68147" s="90"/>
    </row>
    <row r="68148" spans="68:68" customFormat="1">
      <c r="BP68148" s="90"/>
    </row>
    <row r="68149" spans="68:68" customFormat="1">
      <c r="BP68149" s="90"/>
    </row>
    <row r="68150" spans="68:68" customFormat="1">
      <c r="BP68150" s="90"/>
    </row>
    <row r="68151" spans="68:68" customFormat="1">
      <c r="BP68151" s="90"/>
    </row>
    <row r="68152" spans="68:68" customFormat="1">
      <c r="BP68152" s="90"/>
    </row>
    <row r="68153" spans="68:68" customFormat="1">
      <c r="BP68153" s="90"/>
    </row>
    <row r="68154" spans="68:68" customFormat="1">
      <c r="BP68154" s="90"/>
    </row>
    <row r="68155" spans="68:68" customFormat="1">
      <c r="BP68155" s="90"/>
    </row>
    <row r="68156" spans="68:68" customFormat="1">
      <c r="BP68156" s="90"/>
    </row>
    <row r="68157" spans="68:68" customFormat="1">
      <c r="BP68157" s="90"/>
    </row>
    <row r="68158" spans="68:68" customFormat="1">
      <c r="BP68158" s="90"/>
    </row>
    <row r="68159" spans="68:68" customFormat="1">
      <c r="BP68159" s="90"/>
    </row>
    <row r="68160" spans="68:68" customFormat="1">
      <c r="BP68160" s="90"/>
    </row>
    <row r="68161" spans="68:68" customFormat="1">
      <c r="BP68161" s="90"/>
    </row>
    <row r="68162" spans="68:68" customFormat="1">
      <c r="BP68162" s="90"/>
    </row>
    <row r="68163" spans="68:68" customFormat="1">
      <c r="BP68163" s="90"/>
    </row>
    <row r="68164" spans="68:68" customFormat="1">
      <c r="BP68164" s="90"/>
    </row>
    <row r="68165" spans="68:68" customFormat="1">
      <c r="BP68165" s="90"/>
    </row>
    <row r="68166" spans="68:68" customFormat="1">
      <c r="BP68166" s="90"/>
    </row>
    <row r="68167" spans="68:68" customFormat="1">
      <c r="BP68167" s="90"/>
    </row>
    <row r="68168" spans="68:68" customFormat="1">
      <c r="BP68168" s="90"/>
    </row>
    <row r="68169" spans="68:68" customFormat="1">
      <c r="BP68169" s="90"/>
    </row>
    <row r="68170" spans="68:68" customFormat="1">
      <c r="BP68170" s="90"/>
    </row>
    <row r="68171" spans="68:68" customFormat="1">
      <c r="BP68171" s="90"/>
    </row>
    <row r="68172" spans="68:68" customFormat="1">
      <c r="BP68172" s="90"/>
    </row>
    <row r="68173" spans="68:68" customFormat="1">
      <c r="BP68173" s="90"/>
    </row>
    <row r="68174" spans="68:68" customFormat="1">
      <c r="BP68174" s="90"/>
    </row>
    <row r="68175" spans="68:68" customFormat="1">
      <c r="BP68175" s="90"/>
    </row>
    <row r="68176" spans="68:68" customFormat="1">
      <c r="BP68176" s="90"/>
    </row>
    <row r="68177" spans="68:68" customFormat="1">
      <c r="BP68177" s="90"/>
    </row>
    <row r="68178" spans="68:68" customFormat="1">
      <c r="BP68178" s="90"/>
    </row>
    <row r="68179" spans="68:68" customFormat="1">
      <c r="BP68179" s="90"/>
    </row>
    <row r="68180" spans="68:68" customFormat="1">
      <c r="BP68180" s="90"/>
    </row>
    <row r="68181" spans="68:68" customFormat="1">
      <c r="BP68181" s="90"/>
    </row>
    <row r="68182" spans="68:68" customFormat="1">
      <c r="BP68182" s="90"/>
    </row>
    <row r="68183" spans="68:68" customFormat="1">
      <c r="BP68183" s="90"/>
    </row>
    <row r="68184" spans="68:68" customFormat="1">
      <c r="BP68184" s="90"/>
    </row>
    <row r="68185" spans="68:68" customFormat="1">
      <c r="BP68185" s="90"/>
    </row>
    <row r="68186" spans="68:68" customFormat="1">
      <c r="BP68186" s="90"/>
    </row>
    <row r="68187" spans="68:68" customFormat="1">
      <c r="BP68187" s="90"/>
    </row>
    <row r="68188" spans="68:68" customFormat="1">
      <c r="BP68188" s="90"/>
    </row>
    <row r="68189" spans="68:68" customFormat="1">
      <c r="BP68189" s="90"/>
    </row>
    <row r="68190" spans="68:68" customFormat="1">
      <c r="BP68190" s="90"/>
    </row>
    <row r="68191" spans="68:68" customFormat="1">
      <c r="BP68191" s="90"/>
    </row>
    <row r="68192" spans="68:68" customFormat="1">
      <c r="BP68192" s="90"/>
    </row>
    <row r="68193" spans="68:68" customFormat="1">
      <c r="BP68193" s="90"/>
    </row>
    <row r="68194" spans="68:68" customFormat="1">
      <c r="BP68194" s="90"/>
    </row>
    <row r="68195" spans="68:68" customFormat="1">
      <c r="BP68195" s="90"/>
    </row>
    <row r="68196" spans="68:68" customFormat="1">
      <c r="BP68196" s="90"/>
    </row>
    <row r="68197" spans="68:68" customFormat="1">
      <c r="BP68197" s="90"/>
    </row>
    <row r="68198" spans="68:68" customFormat="1">
      <c r="BP68198" s="90"/>
    </row>
    <row r="68199" spans="68:68" customFormat="1">
      <c r="BP68199" s="90"/>
    </row>
    <row r="68200" spans="68:68" customFormat="1">
      <c r="BP68200" s="90"/>
    </row>
    <row r="68201" spans="68:68" customFormat="1">
      <c r="BP68201" s="90"/>
    </row>
    <row r="68202" spans="68:68" customFormat="1">
      <c r="BP68202" s="90"/>
    </row>
    <row r="68203" spans="68:68" customFormat="1">
      <c r="BP68203" s="90"/>
    </row>
    <row r="68204" spans="68:68" customFormat="1">
      <c r="BP68204" s="90"/>
    </row>
    <row r="68205" spans="68:68" customFormat="1">
      <c r="BP68205" s="90"/>
    </row>
    <row r="68206" spans="68:68" customFormat="1">
      <c r="BP68206" s="90"/>
    </row>
    <row r="68207" spans="68:68" customFormat="1">
      <c r="BP68207" s="90"/>
    </row>
    <row r="68208" spans="68:68" customFormat="1">
      <c r="BP68208" s="90"/>
    </row>
    <row r="68209" spans="68:68" customFormat="1">
      <c r="BP68209" s="90"/>
    </row>
    <row r="68210" spans="68:68" customFormat="1">
      <c r="BP68210" s="90"/>
    </row>
    <row r="68211" spans="68:68" customFormat="1">
      <c r="BP68211" s="90"/>
    </row>
    <row r="68212" spans="68:68" customFormat="1">
      <c r="BP68212" s="90"/>
    </row>
    <row r="68213" spans="68:68" customFormat="1">
      <c r="BP68213" s="90"/>
    </row>
    <row r="68214" spans="68:68" customFormat="1">
      <c r="BP68214" s="90"/>
    </row>
    <row r="68215" spans="68:68" customFormat="1">
      <c r="BP68215" s="90"/>
    </row>
    <row r="68216" spans="68:68" customFormat="1">
      <c r="BP68216" s="90"/>
    </row>
    <row r="68217" spans="68:68" customFormat="1">
      <c r="BP68217" s="90"/>
    </row>
    <row r="68218" spans="68:68" customFormat="1">
      <c r="BP68218" s="90"/>
    </row>
    <row r="68219" spans="68:68" customFormat="1">
      <c r="BP68219" s="90"/>
    </row>
    <row r="68220" spans="68:68" customFormat="1">
      <c r="BP68220" s="90"/>
    </row>
    <row r="68221" spans="68:68" customFormat="1">
      <c r="BP68221" s="90"/>
    </row>
    <row r="68222" spans="68:68" customFormat="1">
      <c r="BP68222" s="90"/>
    </row>
    <row r="68223" spans="68:68" customFormat="1">
      <c r="BP68223" s="90"/>
    </row>
    <row r="68224" spans="68:68" customFormat="1">
      <c r="BP68224" s="90"/>
    </row>
    <row r="68225" spans="68:68" customFormat="1">
      <c r="BP68225" s="90"/>
    </row>
    <row r="68226" spans="68:68" customFormat="1">
      <c r="BP68226" s="90"/>
    </row>
    <row r="68227" spans="68:68" customFormat="1">
      <c r="BP68227" s="90"/>
    </row>
    <row r="68228" spans="68:68" customFormat="1">
      <c r="BP68228" s="90"/>
    </row>
    <row r="68229" spans="68:68" customFormat="1">
      <c r="BP68229" s="90"/>
    </row>
    <row r="68230" spans="68:68" customFormat="1">
      <c r="BP68230" s="90"/>
    </row>
    <row r="68231" spans="68:68" customFormat="1">
      <c r="BP68231" s="90"/>
    </row>
    <row r="68232" spans="68:68" customFormat="1">
      <c r="BP68232" s="90"/>
    </row>
    <row r="68233" spans="68:68" customFormat="1">
      <c r="BP68233" s="90"/>
    </row>
    <row r="68234" spans="68:68" customFormat="1">
      <c r="BP68234" s="90"/>
    </row>
    <row r="68235" spans="68:68" customFormat="1">
      <c r="BP68235" s="90"/>
    </row>
    <row r="68236" spans="68:68" customFormat="1">
      <c r="BP68236" s="90"/>
    </row>
    <row r="68237" spans="68:68" customFormat="1">
      <c r="BP68237" s="90"/>
    </row>
    <row r="68238" spans="68:68" customFormat="1">
      <c r="BP68238" s="90"/>
    </row>
    <row r="68239" spans="68:68" customFormat="1">
      <c r="BP68239" s="90"/>
    </row>
    <row r="68240" spans="68:68" customFormat="1">
      <c r="BP68240" s="90"/>
    </row>
    <row r="68241" spans="68:68" customFormat="1">
      <c r="BP68241" s="90"/>
    </row>
    <row r="68242" spans="68:68" customFormat="1">
      <c r="BP68242" s="90"/>
    </row>
    <row r="68243" spans="68:68" customFormat="1">
      <c r="BP68243" s="90"/>
    </row>
    <row r="68244" spans="68:68" customFormat="1">
      <c r="BP68244" s="90"/>
    </row>
    <row r="68245" spans="68:68" customFormat="1">
      <c r="BP68245" s="90"/>
    </row>
    <row r="68246" spans="68:68" customFormat="1">
      <c r="BP68246" s="90"/>
    </row>
    <row r="68247" spans="68:68" customFormat="1">
      <c r="BP68247" s="90"/>
    </row>
    <row r="68248" spans="68:68" customFormat="1">
      <c r="BP68248" s="90"/>
    </row>
    <row r="68249" spans="68:68" customFormat="1">
      <c r="BP68249" s="90"/>
    </row>
    <row r="68250" spans="68:68" customFormat="1">
      <c r="BP68250" s="90"/>
    </row>
    <row r="68251" spans="68:68" customFormat="1">
      <c r="BP68251" s="90"/>
    </row>
    <row r="68252" spans="68:68" customFormat="1">
      <c r="BP68252" s="90"/>
    </row>
    <row r="68253" spans="68:68" customFormat="1">
      <c r="BP68253" s="90"/>
    </row>
    <row r="68254" spans="68:68" customFormat="1">
      <c r="BP68254" s="90"/>
    </row>
    <row r="68255" spans="68:68" customFormat="1">
      <c r="BP68255" s="90"/>
    </row>
    <row r="68256" spans="68:68" customFormat="1">
      <c r="BP68256" s="90"/>
    </row>
    <row r="68257" spans="68:68" customFormat="1">
      <c r="BP68257" s="90"/>
    </row>
    <row r="68258" spans="68:68" customFormat="1">
      <c r="BP68258" s="90"/>
    </row>
    <row r="68259" spans="68:68" customFormat="1">
      <c r="BP68259" s="90"/>
    </row>
    <row r="68260" spans="68:68" customFormat="1">
      <c r="BP68260" s="90"/>
    </row>
    <row r="68261" spans="68:68" customFormat="1">
      <c r="BP68261" s="90"/>
    </row>
    <row r="68262" spans="68:68" customFormat="1">
      <c r="BP68262" s="90"/>
    </row>
    <row r="68263" spans="68:68" customFormat="1">
      <c r="BP68263" s="90"/>
    </row>
    <row r="68264" spans="68:68" customFormat="1">
      <c r="BP68264" s="90"/>
    </row>
    <row r="68265" spans="68:68" customFormat="1">
      <c r="BP68265" s="90"/>
    </row>
    <row r="68266" spans="68:68" customFormat="1">
      <c r="BP68266" s="90"/>
    </row>
    <row r="68267" spans="68:68" customFormat="1">
      <c r="BP68267" s="90"/>
    </row>
    <row r="68268" spans="68:68" customFormat="1">
      <c r="BP68268" s="90"/>
    </row>
    <row r="68269" spans="68:68" customFormat="1">
      <c r="BP68269" s="90"/>
    </row>
    <row r="68270" spans="68:68" customFormat="1">
      <c r="BP68270" s="90"/>
    </row>
    <row r="68271" spans="68:68" customFormat="1">
      <c r="BP68271" s="90"/>
    </row>
    <row r="68272" spans="68:68" customFormat="1">
      <c r="BP68272" s="90"/>
    </row>
    <row r="68273" spans="68:68" customFormat="1">
      <c r="BP68273" s="90"/>
    </row>
    <row r="68274" spans="68:68" customFormat="1">
      <c r="BP68274" s="90"/>
    </row>
    <row r="68275" spans="68:68" customFormat="1">
      <c r="BP68275" s="90"/>
    </row>
    <row r="68276" spans="68:68" customFormat="1">
      <c r="BP68276" s="90"/>
    </row>
    <row r="68277" spans="68:68" customFormat="1">
      <c r="BP68277" s="90"/>
    </row>
    <row r="68278" spans="68:68" customFormat="1">
      <c r="BP68278" s="90"/>
    </row>
    <row r="68279" spans="68:68" customFormat="1">
      <c r="BP68279" s="90"/>
    </row>
    <row r="68280" spans="68:68" customFormat="1">
      <c r="BP68280" s="90"/>
    </row>
    <row r="68281" spans="68:68" customFormat="1">
      <c r="BP68281" s="90"/>
    </row>
    <row r="68282" spans="68:68" customFormat="1">
      <c r="BP68282" s="90"/>
    </row>
    <row r="68283" spans="68:68" customFormat="1">
      <c r="BP68283" s="90"/>
    </row>
    <row r="68284" spans="68:68" customFormat="1">
      <c r="BP68284" s="90"/>
    </row>
    <row r="68285" spans="68:68" customFormat="1">
      <c r="BP68285" s="90"/>
    </row>
    <row r="68286" spans="68:68" customFormat="1">
      <c r="BP68286" s="90"/>
    </row>
    <row r="68287" spans="68:68" customFormat="1">
      <c r="BP68287" s="90"/>
    </row>
    <row r="68288" spans="68:68" customFormat="1">
      <c r="BP68288" s="90"/>
    </row>
    <row r="68289" spans="68:68" customFormat="1">
      <c r="BP68289" s="90"/>
    </row>
    <row r="68290" spans="68:68" customFormat="1">
      <c r="BP68290" s="90"/>
    </row>
    <row r="68291" spans="68:68" customFormat="1">
      <c r="BP68291" s="90"/>
    </row>
    <row r="68292" spans="68:68" customFormat="1">
      <c r="BP68292" s="90"/>
    </row>
    <row r="68293" spans="68:68" customFormat="1">
      <c r="BP68293" s="90"/>
    </row>
    <row r="68294" spans="68:68" customFormat="1">
      <c r="BP68294" s="90"/>
    </row>
    <row r="68295" spans="68:68" customFormat="1">
      <c r="BP68295" s="90"/>
    </row>
    <row r="68296" spans="68:68" customFormat="1">
      <c r="BP68296" s="90"/>
    </row>
    <row r="68297" spans="68:68" customFormat="1">
      <c r="BP68297" s="90"/>
    </row>
    <row r="68298" spans="68:68" customFormat="1">
      <c r="BP68298" s="90"/>
    </row>
    <row r="68299" spans="68:68" customFormat="1">
      <c r="BP68299" s="90"/>
    </row>
    <row r="68300" spans="68:68" customFormat="1">
      <c r="BP68300" s="90"/>
    </row>
    <row r="68301" spans="68:68" customFormat="1">
      <c r="BP68301" s="90"/>
    </row>
    <row r="68302" spans="68:68" customFormat="1">
      <c r="BP68302" s="90"/>
    </row>
    <row r="68303" spans="68:68" customFormat="1">
      <c r="BP68303" s="90"/>
    </row>
    <row r="68304" spans="68:68" customFormat="1">
      <c r="BP68304" s="90"/>
    </row>
    <row r="68305" spans="68:68" customFormat="1">
      <c r="BP68305" s="90"/>
    </row>
    <row r="68306" spans="68:68" customFormat="1">
      <c r="BP68306" s="90"/>
    </row>
    <row r="68307" spans="68:68" customFormat="1">
      <c r="BP68307" s="90"/>
    </row>
    <row r="68308" spans="68:68" customFormat="1">
      <c r="BP68308" s="90"/>
    </row>
    <row r="68309" spans="68:68" customFormat="1">
      <c r="BP68309" s="90"/>
    </row>
    <row r="68310" spans="68:68" customFormat="1">
      <c r="BP68310" s="90"/>
    </row>
    <row r="68311" spans="68:68" customFormat="1">
      <c r="BP68311" s="90"/>
    </row>
    <row r="68312" spans="68:68" customFormat="1">
      <c r="BP68312" s="90"/>
    </row>
    <row r="68313" spans="68:68" customFormat="1">
      <c r="BP68313" s="90"/>
    </row>
    <row r="68314" spans="68:68" customFormat="1">
      <c r="BP68314" s="90"/>
    </row>
    <row r="68315" spans="68:68" customFormat="1">
      <c r="BP68315" s="90"/>
    </row>
    <row r="68316" spans="68:68" customFormat="1">
      <c r="BP68316" s="90"/>
    </row>
    <row r="68317" spans="68:68" customFormat="1">
      <c r="BP68317" s="90"/>
    </row>
    <row r="68318" spans="68:68" customFormat="1">
      <c r="BP68318" s="90"/>
    </row>
    <row r="68319" spans="68:68" customFormat="1">
      <c r="BP68319" s="90"/>
    </row>
    <row r="68320" spans="68:68" customFormat="1">
      <c r="BP68320" s="90"/>
    </row>
    <row r="68321" spans="68:68" customFormat="1">
      <c r="BP68321" s="90"/>
    </row>
    <row r="68322" spans="68:68" customFormat="1">
      <c r="BP68322" s="90"/>
    </row>
    <row r="68323" spans="68:68" customFormat="1">
      <c r="BP68323" s="90"/>
    </row>
    <row r="68324" spans="68:68" customFormat="1">
      <c r="BP68324" s="90"/>
    </row>
    <row r="68325" spans="68:68" customFormat="1">
      <c r="BP68325" s="90"/>
    </row>
    <row r="68326" spans="68:68" customFormat="1">
      <c r="BP68326" s="90"/>
    </row>
    <row r="68327" spans="68:68" customFormat="1">
      <c r="BP68327" s="90"/>
    </row>
    <row r="68328" spans="68:68" customFormat="1">
      <c r="BP68328" s="90"/>
    </row>
    <row r="68329" spans="68:68" customFormat="1">
      <c r="BP68329" s="90"/>
    </row>
    <row r="68330" spans="68:68" customFormat="1">
      <c r="BP68330" s="90"/>
    </row>
    <row r="68331" spans="68:68" customFormat="1">
      <c r="BP68331" s="90"/>
    </row>
    <row r="68332" spans="68:68" customFormat="1">
      <c r="BP68332" s="90"/>
    </row>
    <row r="68333" spans="68:68" customFormat="1">
      <c r="BP68333" s="90"/>
    </row>
    <row r="68334" spans="68:68" customFormat="1">
      <c r="BP68334" s="90"/>
    </row>
    <row r="68335" spans="68:68" customFormat="1">
      <c r="BP68335" s="90"/>
    </row>
    <row r="68336" spans="68:68" customFormat="1">
      <c r="BP68336" s="90"/>
    </row>
    <row r="68337" spans="68:68" customFormat="1">
      <c r="BP68337" s="90"/>
    </row>
    <row r="68338" spans="68:68" customFormat="1">
      <c r="BP68338" s="90"/>
    </row>
    <row r="68339" spans="68:68" customFormat="1">
      <c r="BP68339" s="90"/>
    </row>
    <row r="68340" spans="68:68" customFormat="1">
      <c r="BP68340" s="90"/>
    </row>
    <row r="68341" spans="68:68" customFormat="1">
      <c r="BP68341" s="90"/>
    </row>
    <row r="68342" spans="68:68" customFormat="1">
      <c r="BP68342" s="90"/>
    </row>
    <row r="68343" spans="68:68" customFormat="1">
      <c r="BP68343" s="90"/>
    </row>
    <row r="68344" spans="68:68" customFormat="1">
      <c r="BP68344" s="90"/>
    </row>
    <row r="68345" spans="68:68" customFormat="1">
      <c r="BP68345" s="90"/>
    </row>
    <row r="68346" spans="68:68" customFormat="1">
      <c r="BP68346" s="90"/>
    </row>
    <row r="68347" spans="68:68" customFormat="1">
      <c r="BP68347" s="90"/>
    </row>
    <row r="68348" spans="68:68" customFormat="1">
      <c r="BP68348" s="90"/>
    </row>
    <row r="68349" spans="68:68" customFormat="1">
      <c r="BP68349" s="90"/>
    </row>
    <row r="68350" spans="68:68" customFormat="1">
      <c r="BP68350" s="90"/>
    </row>
    <row r="68351" spans="68:68" customFormat="1">
      <c r="BP68351" s="90"/>
    </row>
    <row r="68352" spans="68:68" customFormat="1">
      <c r="BP68352" s="90"/>
    </row>
    <row r="68353" spans="68:68" customFormat="1">
      <c r="BP68353" s="90"/>
    </row>
    <row r="68354" spans="68:68" customFormat="1">
      <c r="BP68354" s="90"/>
    </row>
    <row r="68355" spans="68:68" customFormat="1">
      <c r="BP68355" s="90"/>
    </row>
    <row r="68356" spans="68:68" customFormat="1">
      <c r="BP68356" s="90"/>
    </row>
    <row r="68357" spans="68:68" customFormat="1">
      <c r="BP68357" s="90"/>
    </row>
    <row r="68358" spans="68:68" customFormat="1">
      <c r="BP68358" s="90"/>
    </row>
    <row r="68359" spans="68:68" customFormat="1">
      <c r="BP68359" s="90"/>
    </row>
    <row r="68360" spans="68:68" customFormat="1">
      <c r="BP68360" s="90"/>
    </row>
    <row r="68361" spans="68:68" customFormat="1">
      <c r="BP68361" s="90"/>
    </row>
    <row r="68362" spans="68:68" customFormat="1">
      <c r="BP68362" s="90"/>
    </row>
    <row r="68363" spans="68:68" customFormat="1">
      <c r="BP68363" s="90"/>
    </row>
    <row r="68364" spans="68:68" customFormat="1">
      <c r="BP68364" s="90"/>
    </row>
    <row r="68365" spans="68:68" customFormat="1">
      <c r="BP68365" s="90"/>
    </row>
    <row r="68366" spans="68:68" customFormat="1">
      <c r="BP68366" s="90"/>
    </row>
    <row r="68367" spans="68:68" customFormat="1">
      <c r="BP68367" s="90"/>
    </row>
    <row r="68368" spans="68:68" customFormat="1">
      <c r="BP68368" s="90"/>
    </row>
    <row r="68369" spans="68:68" customFormat="1">
      <c r="BP68369" s="90"/>
    </row>
    <row r="68370" spans="68:68" customFormat="1">
      <c r="BP68370" s="90"/>
    </row>
    <row r="68371" spans="68:68" customFormat="1">
      <c r="BP68371" s="90"/>
    </row>
    <row r="68372" spans="68:68" customFormat="1">
      <c r="BP68372" s="90"/>
    </row>
    <row r="68373" spans="68:68" customFormat="1">
      <c r="BP68373" s="90"/>
    </row>
    <row r="68374" spans="68:68" customFormat="1">
      <c r="BP68374" s="90"/>
    </row>
    <row r="68375" spans="68:68" customFormat="1">
      <c r="BP68375" s="90"/>
    </row>
    <row r="68376" spans="68:68" customFormat="1">
      <c r="BP68376" s="90"/>
    </row>
    <row r="68377" spans="68:68" customFormat="1">
      <c r="BP68377" s="90"/>
    </row>
    <row r="68378" spans="68:68" customFormat="1">
      <c r="BP68378" s="90"/>
    </row>
    <row r="68379" spans="68:68" customFormat="1">
      <c r="BP68379" s="90"/>
    </row>
    <row r="68380" spans="68:68" customFormat="1">
      <c r="BP68380" s="90"/>
    </row>
    <row r="68381" spans="68:68" customFormat="1">
      <c r="BP68381" s="90"/>
    </row>
    <row r="68382" spans="68:68" customFormat="1">
      <c r="BP68382" s="90"/>
    </row>
    <row r="68383" spans="68:68" customFormat="1">
      <c r="BP68383" s="90"/>
    </row>
    <row r="68384" spans="68:68" customFormat="1">
      <c r="BP68384" s="90"/>
    </row>
    <row r="68385" spans="68:68" customFormat="1">
      <c r="BP68385" s="90"/>
    </row>
    <row r="68386" spans="68:68" customFormat="1">
      <c r="BP68386" s="90"/>
    </row>
    <row r="68387" spans="68:68" customFormat="1">
      <c r="BP68387" s="90"/>
    </row>
    <row r="68388" spans="68:68" customFormat="1">
      <c r="BP68388" s="90"/>
    </row>
    <row r="68389" spans="68:68" customFormat="1">
      <c r="BP68389" s="90"/>
    </row>
    <row r="68390" spans="68:68" customFormat="1">
      <c r="BP68390" s="90"/>
    </row>
    <row r="68391" spans="68:68" customFormat="1">
      <c r="BP68391" s="90"/>
    </row>
    <row r="68392" spans="68:68" customFormat="1">
      <c r="BP68392" s="90"/>
    </row>
    <row r="68393" spans="68:68" customFormat="1">
      <c r="BP68393" s="90"/>
    </row>
    <row r="68394" spans="68:68" customFormat="1">
      <c r="BP68394" s="90"/>
    </row>
    <row r="68395" spans="68:68" customFormat="1">
      <c r="BP68395" s="90"/>
    </row>
    <row r="68396" spans="68:68" customFormat="1">
      <c r="BP68396" s="90"/>
    </row>
    <row r="68397" spans="68:68" customFormat="1">
      <c r="BP68397" s="90"/>
    </row>
    <row r="68398" spans="68:68" customFormat="1">
      <c r="BP68398" s="90"/>
    </row>
    <row r="68399" spans="68:68" customFormat="1">
      <c r="BP68399" s="90"/>
    </row>
    <row r="68400" spans="68:68" customFormat="1">
      <c r="BP68400" s="90"/>
    </row>
    <row r="68401" spans="68:68" customFormat="1">
      <c r="BP68401" s="90"/>
    </row>
    <row r="68402" spans="68:68" customFormat="1">
      <c r="BP68402" s="90"/>
    </row>
    <row r="68403" spans="68:68" customFormat="1">
      <c r="BP68403" s="90"/>
    </row>
    <row r="68404" spans="68:68" customFormat="1">
      <c r="BP68404" s="90"/>
    </row>
    <row r="68405" spans="68:68" customFormat="1">
      <c r="BP68405" s="90"/>
    </row>
    <row r="68406" spans="68:68" customFormat="1">
      <c r="BP68406" s="90"/>
    </row>
    <row r="68407" spans="68:68" customFormat="1">
      <c r="BP68407" s="90"/>
    </row>
    <row r="68408" spans="68:68" customFormat="1">
      <c r="BP68408" s="90"/>
    </row>
    <row r="68409" spans="68:68" customFormat="1">
      <c r="BP68409" s="90"/>
    </row>
    <row r="68410" spans="68:68" customFormat="1">
      <c r="BP68410" s="90"/>
    </row>
    <row r="68411" spans="68:68" customFormat="1">
      <c r="BP68411" s="90"/>
    </row>
    <row r="68412" spans="68:68" customFormat="1">
      <c r="BP68412" s="90"/>
    </row>
    <row r="68413" spans="68:68" customFormat="1">
      <c r="BP68413" s="90"/>
    </row>
    <row r="68414" spans="68:68" customFormat="1">
      <c r="BP68414" s="90"/>
    </row>
    <row r="68415" spans="68:68" customFormat="1">
      <c r="BP68415" s="90"/>
    </row>
    <row r="68416" spans="68:68" customFormat="1">
      <c r="BP68416" s="90"/>
    </row>
    <row r="68417" spans="68:68" customFormat="1">
      <c r="BP68417" s="90"/>
    </row>
    <row r="68418" spans="68:68" customFormat="1">
      <c r="BP68418" s="90"/>
    </row>
    <row r="68419" spans="68:68" customFormat="1">
      <c r="BP68419" s="90"/>
    </row>
    <row r="68420" spans="68:68" customFormat="1">
      <c r="BP68420" s="90"/>
    </row>
    <row r="68421" spans="68:68" customFormat="1">
      <c r="BP68421" s="90"/>
    </row>
    <row r="68422" spans="68:68" customFormat="1">
      <c r="BP68422" s="90"/>
    </row>
    <row r="68423" spans="68:68" customFormat="1">
      <c r="BP68423" s="90"/>
    </row>
    <row r="68424" spans="68:68" customFormat="1">
      <c r="BP68424" s="90"/>
    </row>
    <row r="68425" spans="68:68" customFormat="1">
      <c r="BP68425" s="90"/>
    </row>
    <row r="68426" spans="68:68" customFormat="1">
      <c r="BP68426" s="90"/>
    </row>
    <row r="68427" spans="68:68" customFormat="1">
      <c r="BP68427" s="90"/>
    </row>
    <row r="68428" spans="68:68" customFormat="1">
      <c r="BP68428" s="90"/>
    </row>
    <row r="68429" spans="68:68" customFormat="1">
      <c r="BP68429" s="90"/>
    </row>
    <row r="68430" spans="68:68" customFormat="1">
      <c r="BP68430" s="90"/>
    </row>
    <row r="68431" spans="68:68" customFormat="1">
      <c r="BP68431" s="90"/>
    </row>
    <row r="68432" spans="68:68" customFormat="1">
      <c r="BP68432" s="90"/>
    </row>
    <row r="68433" spans="68:68" customFormat="1">
      <c r="BP68433" s="90"/>
    </row>
    <row r="68434" spans="68:68" customFormat="1">
      <c r="BP68434" s="90"/>
    </row>
    <row r="68435" spans="68:68" customFormat="1">
      <c r="BP68435" s="90"/>
    </row>
    <row r="68436" spans="68:68" customFormat="1">
      <c r="BP68436" s="90"/>
    </row>
    <row r="68437" spans="68:68" customFormat="1">
      <c r="BP68437" s="90"/>
    </row>
    <row r="68438" spans="68:68" customFormat="1">
      <c r="BP68438" s="90"/>
    </row>
    <row r="68439" spans="68:68" customFormat="1">
      <c r="BP68439" s="90"/>
    </row>
    <row r="68440" spans="68:68" customFormat="1">
      <c r="BP68440" s="90"/>
    </row>
    <row r="68441" spans="68:68" customFormat="1">
      <c r="BP68441" s="90"/>
    </row>
    <row r="68442" spans="68:68" customFormat="1">
      <c r="BP68442" s="90"/>
    </row>
    <row r="68443" spans="68:68" customFormat="1">
      <c r="BP68443" s="90"/>
    </row>
    <row r="68444" spans="68:68" customFormat="1">
      <c r="BP68444" s="90"/>
    </row>
    <row r="68445" spans="68:68" customFormat="1">
      <c r="BP68445" s="90"/>
    </row>
    <row r="68446" spans="68:68" customFormat="1">
      <c r="BP68446" s="90"/>
    </row>
    <row r="68447" spans="68:68" customFormat="1">
      <c r="BP68447" s="90"/>
    </row>
    <row r="68448" spans="68:68" customFormat="1">
      <c r="BP68448" s="90"/>
    </row>
    <row r="68449" spans="68:68" customFormat="1">
      <c r="BP68449" s="90"/>
    </row>
    <row r="68450" spans="68:68" customFormat="1">
      <c r="BP68450" s="90"/>
    </row>
    <row r="68451" spans="68:68" customFormat="1">
      <c r="BP68451" s="90"/>
    </row>
    <row r="68452" spans="68:68" customFormat="1">
      <c r="BP68452" s="90"/>
    </row>
    <row r="68453" spans="68:68" customFormat="1">
      <c r="BP68453" s="90"/>
    </row>
    <row r="68454" spans="68:68" customFormat="1">
      <c r="BP68454" s="90"/>
    </row>
    <row r="68455" spans="68:68" customFormat="1">
      <c r="BP68455" s="90"/>
    </row>
    <row r="68456" spans="68:68" customFormat="1">
      <c r="BP68456" s="90"/>
    </row>
    <row r="68457" spans="68:68" customFormat="1">
      <c r="BP68457" s="90"/>
    </row>
    <row r="68458" spans="68:68" customFormat="1">
      <c r="BP68458" s="90"/>
    </row>
    <row r="68459" spans="68:68" customFormat="1">
      <c r="BP68459" s="90"/>
    </row>
    <row r="68460" spans="68:68" customFormat="1">
      <c r="BP68460" s="90"/>
    </row>
    <row r="68461" spans="68:68" customFormat="1">
      <c r="BP68461" s="90"/>
    </row>
    <row r="68462" spans="68:68" customFormat="1">
      <c r="BP68462" s="90"/>
    </row>
    <row r="68463" spans="68:68" customFormat="1">
      <c r="BP68463" s="90"/>
    </row>
    <row r="68464" spans="68:68" customFormat="1">
      <c r="BP68464" s="90"/>
    </row>
    <row r="68465" spans="68:68" customFormat="1">
      <c r="BP68465" s="90"/>
    </row>
    <row r="68466" spans="68:68" customFormat="1">
      <c r="BP68466" s="90"/>
    </row>
    <row r="68467" spans="68:68" customFormat="1">
      <c r="BP68467" s="90"/>
    </row>
    <row r="68468" spans="68:68" customFormat="1">
      <c r="BP68468" s="90"/>
    </row>
    <row r="68469" spans="68:68" customFormat="1">
      <c r="BP68469" s="90"/>
    </row>
    <row r="68470" spans="68:68" customFormat="1">
      <c r="BP68470" s="90"/>
    </row>
    <row r="68471" spans="68:68" customFormat="1">
      <c r="BP68471" s="90"/>
    </row>
    <row r="68472" spans="68:68" customFormat="1">
      <c r="BP68472" s="90"/>
    </row>
    <row r="68473" spans="68:68" customFormat="1">
      <c r="BP68473" s="90"/>
    </row>
    <row r="68474" spans="68:68" customFormat="1">
      <c r="BP68474" s="90"/>
    </row>
    <row r="68475" spans="68:68" customFormat="1">
      <c r="BP68475" s="90"/>
    </row>
    <row r="68476" spans="68:68" customFormat="1">
      <c r="BP68476" s="90"/>
    </row>
    <row r="68477" spans="68:68" customFormat="1">
      <c r="BP68477" s="90"/>
    </row>
    <row r="68478" spans="68:68" customFormat="1">
      <c r="BP68478" s="90"/>
    </row>
    <row r="68479" spans="68:68" customFormat="1">
      <c r="BP68479" s="90"/>
    </row>
    <row r="68480" spans="68:68" customFormat="1">
      <c r="BP68480" s="90"/>
    </row>
    <row r="68481" spans="68:68" customFormat="1">
      <c r="BP68481" s="90"/>
    </row>
    <row r="68482" spans="68:68" customFormat="1">
      <c r="BP68482" s="90"/>
    </row>
    <row r="68483" spans="68:68" customFormat="1">
      <c r="BP68483" s="90"/>
    </row>
    <row r="68484" spans="68:68" customFormat="1">
      <c r="BP68484" s="90"/>
    </row>
    <row r="68485" spans="68:68" customFormat="1">
      <c r="BP68485" s="90"/>
    </row>
    <row r="68486" spans="68:68" customFormat="1">
      <c r="BP68486" s="90"/>
    </row>
    <row r="68487" spans="68:68" customFormat="1">
      <c r="BP68487" s="90"/>
    </row>
    <row r="68488" spans="68:68" customFormat="1">
      <c r="BP68488" s="90"/>
    </row>
    <row r="68489" spans="68:68" customFormat="1">
      <c r="BP68489" s="90"/>
    </row>
    <row r="68490" spans="68:68" customFormat="1">
      <c r="BP68490" s="90"/>
    </row>
    <row r="68491" spans="68:68" customFormat="1">
      <c r="BP68491" s="90"/>
    </row>
    <row r="68492" spans="68:68" customFormat="1">
      <c r="BP68492" s="90"/>
    </row>
    <row r="68493" spans="68:68" customFormat="1">
      <c r="BP68493" s="90"/>
    </row>
    <row r="68494" spans="68:68" customFormat="1">
      <c r="BP68494" s="90"/>
    </row>
    <row r="68495" spans="68:68" customFormat="1">
      <c r="BP68495" s="90"/>
    </row>
    <row r="68496" spans="68:68" customFormat="1">
      <c r="BP68496" s="90"/>
    </row>
    <row r="68497" spans="68:68" customFormat="1">
      <c r="BP68497" s="90"/>
    </row>
    <row r="68498" spans="68:68" customFormat="1">
      <c r="BP68498" s="90"/>
    </row>
    <row r="68499" spans="68:68" customFormat="1">
      <c r="BP68499" s="90"/>
    </row>
    <row r="68500" spans="68:68" customFormat="1">
      <c r="BP68500" s="90"/>
    </row>
    <row r="68501" spans="68:68" customFormat="1">
      <c r="BP68501" s="90"/>
    </row>
    <row r="68502" spans="68:68" customFormat="1">
      <c r="BP68502" s="90"/>
    </row>
    <row r="68503" spans="68:68" customFormat="1">
      <c r="BP68503" s="90"/>
    </row>
    <row r="68504" spans="68:68" customFormat="1">
      <c r="BP68504" s="90"/>
    </row>
    <row r="68505" spans="68:68" customFormat="1">
      <c r="BP68505" s="90"/>
    </row>
    <row r="68506" spans="68:68" customFormat="1">
      <c r="BP68506" s="90"/>
    </row>
    <row r="68507" spans="68:68" customFormat="1">
      <c r="BP68507" s="90"/>
    </row>
    <row r="68508" spans="68:68" customFormat="1">
      <c r="BP68508" s="90"/>
    </row>
    <row r="68509" spans="68:68" customFormat="1">
      <c r="BP68509" s="90"/>
    </row>
    <row r="68510" spans="68:68" customFormat="1">
      <c r="BP68510" s="90"/>
    </row>
    <row r="68511" spans="68:68" customFormat="1">
      <c r="BP68511" s="90"/>
    </row>
    <row r="68512" spans="68:68" customFormat="1">
      <c r="BP68512" s="90"/>
    </row>
    <row r="68513" spans="68:68" customFormat="1">
      <c r="BP68513" s="90"/>
    </row>
    <row r="68514" spans="68:68" customFormat="1">
      <c r="BP68514" s="90"/>
    </row>
    <row r="68515" spans="68:68" customFormat="1">
      <c r="BP68515" s="90"/>
    </row>
    <row r="68516" spans="68:68" customFormat="1">
      <c r="BP68516" s="90"/>
    </row>
    <row r="68517" spans="68:68" customFormat="1">
      <c r="BP68517" s="90"/>
    </row>
    <row r="68518" spans="68:68" customFormat="1">
      <c r="BP68518" s="90"/>
    </row>
    <row r="68519" spans="68:68" customFormat="1">
      <c r="BP68519" s="90"/>
    </row>
    <row r="68520" spans="68:68" customFormat="1">
      <c r="BP68520" s="90"/>
    </row>
    <row r="68521" spans="68:68" customFormat="1">
      <c r="BP68521" s="90"/>
    </row>
    <row r="68522" spans="68:68" customFormat="1">
      <c r="BP68522" s="90"/>
    </row>
    <row r="68523" spans="68:68" customFormat="1">
      <c r="BP68523" s="90"/>
    </row>
    <row r="68524" spans="68:68" customFormat="1">
      <c r="BP68524" s="90"/>
    </row>
    <row r="68525" spans="68:68" customFormat="1">
      <c r="BP68525" s="90"/>
    </row>
    <row r="68526" spans="68:68" customFormat="1">
      <c r="BP68526" s="90"/>
    </row>
    <row r="68527" spans="68:68" customFormat="1">
      <c r="BP68527" s="90"/>
    </row>
    <row r="68528" spans="68:68" customFormat="1">
      <c r="BP68528" s="90"/>
    </row>
    <row r="68529" spans="68:68" customFormat="1">
      <c r="BP68529" s="90"/>
    </row>
    <row r="68530" spans="68:68" customFormat="1">
      <c r="BP68530" s="90"/>
    </row>
    <row r="68531" spans="68:68" customFormat="1">
      <c r="BP68531" s="90"/>
    </row>
    <row r="68532" spans="68:68" customFormat="1">
      <c r="BP68532" s="90"/>
    </row>
    <row r="68533" spans="68:68" customFormat="1">
      <c r="BP68533" s="90"/>
    </row>
    <row r="68534" spans="68:68" customFormat="1">
      <c r="BP68534" s="90"/>
    </row>
    <row r="68535" spans="68:68" customFormat="1">
      <c r="BP68535" s="90"/>
    </row>
    <row r="68536" spans="68:68" customFormat="1">
      <c r="BP68536" s="90"/>
    </row>
    <row r="68537" spans="68:68" customFormat="1">
      <c r="BP68537" s="90"/>
    </row>
    <row r="68538" spans="68:68" customFormat="1">
      <c r="BP68538" s="90"/>
    </row>
    <row r="68539" spans="68:68" customFormat="1">
      <c r="BP68539" s="90"/>
    </row>
    <row r="68540" spans="68:68" customFormat="1">
      <c r="BP68540" s="90"/>
    </row>
    <row r="68541" spans="68:68" customFormat="1">
      <c r="BP68541" s="90"/>
    </row>
    <row r="68542" spans="68:68" customFormat="1">
      <c r="BP68542" s="90"/>
    </row>
    <row r="68543" spans="68:68" customFormat="1">
      <c r="BP68543" s="90"/>
    </row>
    <row r="68544" spans="68:68" customFormat="1">
      <c r="BP68544" s="90"/>
    </row>
    <row r="68545" spans="68:68" customFormat="1">
      <c r="BP68545" s="90"/>
    </row>
    <row r="68546" spans="68:68" customFormat="1">
      <c r="BP68546" s="90"/>
    </row>
    <row r="68547" spans="68:68" customFormat="1">
      <c r="BP68547" s="90"/>
    </row>
    <row r="68548" spans="68:68" customFormat="1">
      <c r="BP68548" s="90"/>
    </row>
    <row r="68549" spans="68:68" customFormat="1">
      <c r="BP68549" s="90"/>
    </row>
    <row r="68550" spans="68:68" customFormat="1">
      <c r="BP68550" s="90"/>
    </row>
    <row r="68551" spans="68:68" customFormat="1">
      <c r="BP68551" s="90"/>
    </row>
    <row r="68552" spans="68:68" customFormat="1">
      <c r="BP68552" s="90"/>
    </row>
    <row r="68553" spans="68:68" customFormat="1">
      <c r="BP68553" s="90"/>
    </row>
    <row r="68554" spans="68:68" customFormat="1">
      <c r="BP68554" s="90"/>
    </row>
    <row r="68555" spans="68:68" customFormat="1">
      <c r="BP68555" s="90"/>
    </row>
    <row r="68556" spans="68:68" customFormat="1">
      <c r="BP68556" s="90"/>
    </row>
    <row r="68557" spans="68:68" customFormat="1">
      <c r="BP68557" s="90"/>
    </row>
    <row r="68558" spans="68:68" customFormat="1">
      <c r="BP68558" s="90"/>
    </row>
    <row r="68559" spans="68:68" customFormat="1">
      <c r="BP68559" s="90"/>
    </row>
    <row r="68560" spans="68:68" customFormat="1">
      <c r="BP68560" s="90"/>
    </row>
    <row r="68561" spans="68:68" customFormat="1">
      <c r="BP68561" s="90"/>
    </row>
    <row r="68562" spans="68:68" customFormat="1">
      <c r="BP68562" s="90"/>
    </row>
    <row r="68563" spans="68:68" customFormat="1">
      <c r="BP68563" s="90"/>
    </row>
    <row r="68564" spans="68:68" customFormat="1">
      <c r="BP68564" s="90"/>
    </row>
    <row r="68565" spans="68:68" customFormat="1">
      <c r="BP68565" s="90"/>
    </row>
    <row r="68566" spans="68:68" customFormat="1">
      <c r="BP68566" s="90"/>
    </row>
    <row r="68567" spans="68:68" customFormat="1">
      <c r="BP68567" s="90"/>
    </row>
    <row r="68568" spans="68:68" customFormat="1">
      <c r="BP68568" s="90"/>
    </row>
    <row r="68569" spans="68:68" customFormat="1">
      <c r="BP68569" s="90"/>
    </row>
    <row r="68570" spans="68:68" customFormat="1">
      <c r="BP68570" s="90"/>
    </row>
    <row r="68571" spans="68:68" customFormat="1">
      <c r="BP68571" s="90"/>
    </row>
    <row r="68572" spans="68:68" customFormat="1">
      <c r="BP68572" s="90"/>
    </row>
    <row r="68573" spans="68:68" customFormat="1">
      <c r="BP68573" s="90"/>
    </row>
    <row r="68574" spans="68:68" customFormat="1">
      <c r="BP68574" s="90"/>
    </row>
    <row r="68575" spans="68:68" customFormat="1">
      <c r="BP68575" s="90"/>
    </row>
    <row r="68576" spans="68:68" customFormat="1">
      <c r="BP68576" s="90"/>
    </row>
    <row r="68577" spans="68:68" customFormat="1">
      <c r="BP68577" s="90"/>
    </row>
    <row r="68578" spans="68:68" customFormat="1">
      <c r="BP68578" s="90"/>
    </row>
    <row r="68579" spans="68:68" customFormat="1">
      <c r="BP68579" s="90"/>
    </row>
    <row r="68580" spans="68:68" customFormat="1">
      <c r="BP68580" s="90"/>
    </row>
    <row r="68581" spans="68:68" customFormat="1">
      <c r="BP68581" s="90"/>
    </row>
    <row r="68582" spans="68:68" customFormat="1">
      <c r="BP68582" s="90"/>
    </row>
    <row r="68583" spans="68:68" customFormat="1">
      <c r="BP68583" s="90"/>
    </row>
    <row r="68584" spans="68:68" customFormat="1">
      <c r="BP68584" s="90"/>
    </row>
    <row r="68585" spans="68:68" customFormat="1">
      <c r="BP68585" s="90"/>
    </row>
    <row r="68586" spans="68:68" customFormat="1">
      <c r="BP68586" s="90"/>
    </row>
    <row r="68587" spans="68:68" customFormat="1">
      <c r="BP68587" s="90"/>
    </row>
    <row r="68588" spans="68:68" customFormat="1">
      <c r="BP68588" s="90"/>
    </row>
    <row r="68589" spans="68:68" customFormat="1">
      <c r="BP68589" s="90"/>
    </row>
    <row r="68590" spans="68:68" customFormat="1">
      <c r="BP68590" s="90"/>
    </row>
    <row r="68591" spans="68:68" customFormat="1">
      <c r="BP68591" s="90"/>
    </row>
    <row r="68592" spans="68:68" customFormat="1">
      <c r="BP68592" s="90"/>
    </row>
    <row r="68593" spans="68:68" customFormat="1">
      <c r="BP68593" s="90"/>
    </row>
    <row r="68594" spans="68:68" customFormat="1">
      <c r="BP68594" s="90"/>
    </row>
    <row r="68595" spans="68:68" customFormat="1">
      <c r="BP68595" s="90"/>
    </row>
    <row r="68596" spans="68:68" customFormat="1">
      <c r="BP68596" s="90"/>
    </row>
    <row r="68597" spans="68:68" customFormat="1">
      <c r="BP68597" s="90"/>
    </row>
    <row r="68598" spans="68:68" customFormat="1">
      <c r="BP68598" s="90"/>
    </row>
    <row r="68599" spans="68:68" customFormat="1">
      <c r="BP68599" s="90"/>
    </row>
    <row r="68600" spans="68:68" customFormat="1">
      <c r="BP68600" s="90"/>
    </row>
    <row r="68601" spans="68:68" customFormat="1">
      <c r="BP68601" s="90"/>
    </row>
    <row r="68602" spans="68:68" customFormat="1">
      <c r="BP68602" s="90"/>
    </row>
    <row r="68603" spans="68:68" customFormat="1">
      <c r="BP68603" s="90"/>
    </row>
    <row r="68604" spans="68:68" customFormat="1">
      <c r="BP68604" s="90"/>
    </row>
    <row r="68605" spans="68:68" customFormat="1">
      <c r="BP68605" s="90"/>
    </row>
    <row r="68606" spans="68:68" customFormat="1">
      <c r="BP68606" s="90"/>
    </row>
    <row r="68607" spans="68:68" customFormat="1">
      <c r="BP68607" s="90"/>
    </row>
    <row r="68608" spans="68:68" customFormat="1">
      <c r="BP68608" s="90"/>
    </row>
    <row r="68609" spans="68:68" customFormat="1">
      <c r="BP68609" s="90"/>
    </row>
    <row r="68610" spans="68:68" customFormat="1">
      <c r="BP68610" s="90"/>
    </row>
    <row r="68611" spans="68:68" customFormat="1">
      <c r="BP68611" s="90"/>
    </row>
    <row r="68612" spans="68:68" customFormat="1">
      <c r="BP68612" s="90"/>
    </row>
    <row r="68613" spans="68:68" customFormat="1">
      <c r="BP68613" s="90"/>
    </row>
    <row r="68614" spans="68:68" customFormat="1">
      <c r="BP68614" s="90"/>
    </row>
    <row r="68615" spans="68:68" customFormat="1">
      <c r="BP68615" s="90"/>
    </row>
    <row r="68616" spans="68:68" customFormat="1">
      <c r="BP68616" s="90"/>
    </row>
    <row r="68617" spans="68:68" customFormat="1">
      <c r="BP68617" s="90"/>
    </row>
    <row r="68618" spans="68:68" customFormat="1">
      <c r="BP68618" s="90"/>
    </row>
    <row r="68619" spans="68:68" customFormat="1">
      <c r="BP68619" s="90"/>
    </row>
    <row r="68620" spans="68:68" customFormat="1">
      <c r="BP68620" s="90"/>
    </row>
    <row r="68621" spans="68:68" customFormat="1">
      <c r="BP68621" s="90"/>
    </row>
    <row r="68622" spans="68:68" customFormat="1">
      <c r="BP68622" s="90"/>
    </row>
    <row r="68623" spans="68:68" customFormat="1">
      <c r="BP68623" s="90"/>
    </row>
    <row r="68624" spans="68:68" customFormat="1">
      <c r="BP68624" s="90"/>
    </row>
    <row r="68625" spans="68:68" customFormat="1">
      <c r="BP68625" s="90"/>
    </row>
    <row r="68626" spans="68:68" customFormat="1">
      <c r="BP68626" s="90"/>
    </row>
    <row r="68627" spans="68:68" customFormat="1">
      <c r="BP68627" s="90"/>
    </row>
    <row r="68628" spans="68:68" customFormat="1">
      <c r="BP68628" s="90"/>
    </row>
    <row r="68629" spans="68:68" customFormat="1">
      <c r="BP68629" s="90"/>
    </row>
    <row r="68630" spans="68:68" customFormat="1">
      <c r="BP68630" s="90"/>
    </row>
    <row r="68631" spans="68:68" customFormat="1">
      <c r="BP68631" s="90"/>
    </row>
    <row r="68632" spans="68:68" customFormat="1">
      <c r="BP68632" s="90"/>
    </row>
    <row r="68633" spans="68:68" customFormat="1">
      <c r="BP68633" s="90"/>
    </row>
    <row r="68634" spans="68:68" customFormat="1">
      <c r="BP68634" s="90"/>
    </row>
    <row r="68635" spans="68:68" customFormat="1">
      <c r="BP68635" s="90"/>
    </row>
    <row r="68636" spans="68:68" customFormat="1">
      <c r="BP68636" s="90"/>
    </row>
    <row r="68637" spans="68:68" customFormat="1">
      <c r="BP68637" s="90"/>
    </row>
    <row r="68638" spans="68:68" customFormat="1">
      <c r="BP68638" s="90"/>
    </row>
    <row r="68639" spans="68:68" customFormat="1">
      <c r="BP68639" s="90"/>
    </row>
    <row r="68640" spans="68:68" customFormat="1">
      <c r="BP68640" s="90"/>
    </row>
    <row r="68641" spans="68:68" customFormat="1">
      <c r="BP68641" s="90"/>
    </row>
    <row r="68642" spans="68:68" customFormat="1">
      <c r="BP68642" s="90"/>
    </row>
    <row r="68643" spans="68:68" customFormat="1">
      <c r="BP68643" s="90"/>
    </row>
    <row r="68644" spans="68:68" customFormat="1">
      <c r="BP68644" s="90"/>
    </row>
    <row r="68645" spans="68:68" customFormat="1">
      <c r="BP68645" s="90"/>
    </row>
    <row r="68646" spans="68:68" customFormat="1">
      <c r="BP68646" s="90"/>
    </row>
    <row r="68647" spans="68:68" customFormat="1">
      <c r="BP68647" s="90"/>
    </row>
    <row r="68648" spans="68:68" customFormat="1">
      <c r="BP68648" s="90"/>
    </row>
    <row r="68649" spans="68:68" customFormat="1">
      <c r="BP68649" s="90"/>
    </row>
    <row r="68650" spans="68:68" customFormat="1">
      <c r="BP68650" s="90"/>
    </row>
    <row r="68651" spans="68:68" customFormat="1">
      <c r="BP68651" s="90"/>
    </row>
    <row r="68652" spans="68:68" customFormat="1">
      <c r="BP68652" s="90"/>
    </row>
    <row r="68653" spans="68:68" customFormat="1">
      <c r="BP68653" s="90"/>
    </row>
    <row r="68654" spans="68:68" customFormat="1">
      <c r="BP68654" s="90"/>
    </row>
    <row r="68655" spans="68:68" customFormat="1">
      <c r="BP68655" s="90"/>
    </row>
    <row r="68656" spans="68:68" customFormat="1">
      <c r="BP68656" s="90"/>
    </row>
    <row r="68657" spans="68:68" customFormat="1">
      <c r="BP68657" s="90"/>
    </row>
    <row r="68658" spans="68:68" customFormat="1">
      <c r="BP68658" s="90"/>
    </row>
    <row r="68659" spans="68:68" customFormat="1">
      <c r="BP68659" s="90"/>
    </row>
    <row r="68660" spans="68:68" customFormat="1">
      <c r="BP68660" s="90"/>
    </row>
    <row r="68661" spans="68:68" customFormat="1">
      <c r="BP68661" s="90"/>
    </row>
    <row r="68662" spans="68:68" customFormat="1">
      <c r="BP68662" s="90"/>
    </row>
    <row r="68663" spans="68:68" customFormat="1">
      <c r="BP68663" s="90"/>
    </row>
    <row r="68664" spans="68:68" customFormat="1">
      <c r="BP68664" s="90"/>
    </row>
    <row r="68665" spans="68:68" customFormat="1">
      <c r="BP68665" s="90"/>
    </row>
    <row r="68666" spans="68:68" customFormat="1">
      <c r="BP68666" s="90"/>
    </row>
    <row r="68667" spans="68:68" customFormat="1">
      <c r="BP68667" s="90"/>
    </row>
    <row r="68668" spans="68:68" customFormat="1">
      <c r="BP68668" s="90"/>
    </row>
    <row r="68669" spans="68:68" customFormat="1">
      <c r="BP68669" s="90"/>
    </row>
    <row r="68670" spans="68:68" customFormat="1">
      <c r="BP68670" s="90"/>
    </row>
    <row r="68671" spans="68:68" customFormat="1">
      <c r="BP68671" s="90"/>
    </row>
    <row r="68672" spans="68:68" customFormat="1">
      <c r="BP68672" s="90"/>
    </row>
    <row r="68673" spans="68:68" customFormat="1">
      <c r="BP68673" s="90"/>
    </row>
    <row r="68674" spans="68:68" customFormat="1">
      <c r="BP68674" s="90"/>
    </row>
    <row r="68675" spans="68:68" customFormat="1">
      <c r="BP68675" s="90"/>
    </row>
    <row r="68676" spans="68:68" customFormat="1">
      <c r="BP68676" s="90"/>
    </row>
    <row r="68677" spans="68:68" customFormat="1">
      <c r="BP68677" s="90"/>
    </row>
    <row r="68678" spans="68:68" customFormat="1">
      <c r="BP68678" s="90"/>
    </row>
    <row r="68679" spans="68:68" customFormat="1">
      <c r="BP68679" s="90"/>
    </row>
    <row r="68680" spans="68:68" customFormat="1">
      <c r="BP68680" s="90"/>
    </row>
    <row r="68681" spans="68:68" customFormat="1">
      <c r="BP68681" s="90"/>
    </row>
    <row r="68682" spans="68:68" customFormat="1">
      <c r="BP68682" s="90"/>
    </row>
    <row r="68683" spans="68:68" customFormat="1">
      <c r="BP68683" s="90"/>
    </row>
    <row r="68684" spans="68:68" customFormat="1">
      <c r="BP68684" s="90"/>
    </row>
    <row r="68685" spans="68:68" customFormat="1">
      <c r="BP68685" s="90"/>
    </row>
    <row r="68686" spans="68:68" customFormat="1">
      <c r="BP68686" s="90"/>
    </row>
    <row r="68687" spans="68:68" customFormat="1">
      <c r="BP68687" s="90"/>
    </row>
    <row r="68688" spans="68:68" customFormat="1">
      <c r="BP68688" s="90"/>
    </row>
    <row r="68689" spans="68:68" customFormat="1">
      <c r="BP68689" s="90"/>
    </row>
    <row r="68690" spans="68:68" customFormat="1">
      <c r="BP68690" s="90"/>
    </row>
    <row r="68691" spans="68:68" customFormat="1">
      <c r="BP68691" s="90"/>
    </row>
    <row r="68692" spans="68:68" customFormat="1">
      <c r="BP68692" s="90"/>
    </row>
    <row r="68693" spans="68:68" customFormat="1">
      <c r="BP68693" s="90"/>
    </row>
    <row r="68694" spans="68:68" customFormat="1">
      <c r="BP68694" s="90"/>
    </row>
    <row r="68695" spans="68:68" customFormat="1">
      <c r="BP68695" s="90"/>
    </row>
    <row r="68696" spans="68:68" customFormat="1">
      <c r="BP68696" s="90"/>
    </row>
    <row r="68697" spans="68:68" customFormat="1">
      <c r="BP68697" s="90"/>
    </row>
    <row r="68698" spans="68:68" customFormat="1">
      <c r="BP68698" s="90"/>
    </row>
    <row r="68699" spans="68:68" customFormat="1">
      <c r="BP68699" s="90"/>
    </row>
    <row r="68700" spans="68:68" customFormat="1">
      <c r="BP68700" s="90"/>
    </row>
    <row r="68701" spans="68:68" customFormat="1">
      <c r="BP68701" s="90"/>
    </row>
    <row r="68702" spans="68:68" customFormat="1">
      <c r="BP68702" s="90"/>
    </row>
    <row r="68703" spans="68:68" customFormat="1">
      <c r="BP68703" s="90"/>
    </row>
    <row r="68704" spans="68:68" customFormat="1">
      <c r="BP68704" s="90"/>
    </row>
    <row r="68705" spans="68:68" customFormat="1">
      <c r="BP68705" s="90"/>
    </row>
    <row r="68706" spans="68:68" customFormat="1">
      <c r="BP68706" s="90"/>
    </row>
    <row r="68707" spans="68:68" customFormat="1">
      <c r="BP68707" s="90"/>
    </row>
    <row r="68708" spans="68:68" customFormat="1">
      <c r="BP68708" s="90"/>
    </row>
    <row r="68709" spans="68:68" customFormat="1">
      <c r="BP68709" s="90"/>
    </row>
    <row r="68710" spans="68:68" customFormat="1">
      <c r="BP68710" s="90"/>
    </row>
    <row r="68711" spans="68:68" customFormat="1">
      <c r="BP68711" s="90"/>
    </row>
    <row r="68712" spans="68:68" customFormat="1">
      <c r="BP68712" s="90"/>
    </row>
    <row r="68713" spans="68:68" customFormat="1">
      <c r="BP68713" s="90"/>
    </row>
    <row r="68714" spans="68:68" customFormat="1">
      <c r="BP68714" s="90"/>
    </row>
    <row r="68715" spans="68:68" customFormat="1">
      <c r="BP68715" s="90"/>
    </row>
    <row r="68716" spans="68:68" customFormat="1">
      <c r="BP68716" s="90"/>
    </row>
    <row r="68717" spans="68:68" customFormat="1">
      <c r="BP68717" s="90"/>
    </row>
    <row r="68718" spans="68:68" customFormat="1">
      <c r="BP68718" s="90"/>
    </row>
    <row r="68719" spans="68:68" customFormat="1">
      <c r="BP68719" s="90"/>
    </row>
    <row r="68720" spans="68:68" customFormat="1">
      <c r="BP68720" s="90"/>
    </row>
    <row r="68721" spans="68:68" customFormat="1">
      <c r="BP68721" s="90"/>
    </row>
    <row r="68722" spans="68:68" customFormat="1">
      <c r="BP68722" s="90"/>
    </row>
    <row r="68723" spans="68:68" customFormat="1">
      <c r="BP68723" s="90"/>
    </row>
    <row r="68724" spans="68:68" customFormat="1">
      <c r="BP68724" s="90"/>
    </row>
    <row r="68725" spans="68:68" customFormat="1">
      <c r="BP68725" s="90"/>
    </row>
    <row r="68726" spans="68:68" customFormat="1">
      <c r="BP68726" s="90"/>
    </row>
    <row r="68727" spans="68:68" customFormat="1">
      <c r="BP68727" s="90"/>
    </row>
    <row r="68728" spans="68:68" customFormat="1">
      <c r="BP68728" s="90"/>
    </row>
    <row r="68729" spans="68:68" customFormat="1">
      <c r="BP68729" s="90"/>
    </row>
    <row r="68730" spans="68:68" customFormat="1">
      <c r="BP68730" s="90"/>
    </row>
    <row r="68731" spans="68:68" customFormat="1">
      <c r="BP68731" s="90"/>
    </row>
    <row r="68732" spans="68:68" customFormat="1">
      <c r="BP68732" s="90"/>
    </row>
    <row r="68733" spans="68:68" customFormat="1">
      <c r="BP68733" s="90"/>
    </row>
    <row r="68734" spans="68:68" customFormat="1">
      <c r="BP68734" s="90"/>
    </row>
    <row r="68735" spans="68:68" customFormat="1">
      <c r="BP68735" s="90"/>
    </row>
    <row r="68736" spans="68:68" customFormat="1">
      <c r="BP68736" s="90"/>
    </row>
    <row r="68737" spans="68:68" customFormat="1">
      <c r="BP68737" s="90"/>
    </row>
    <row r="68738" spans="68:68" customFormat="1">
      <c r="BP68738" s="90"/>
    </row>
    <row r="68739" spans="68:68" customFormat="1">
      <c r="BP68739" s="90"/>
    </row>
    <row r="68740" spans="68:68" customFormat="1">
      <c r="BP68740" s="90"/>
    </row>
    <row r="68741" spans="68:68" customFormat="1">
      <c r="BP68741" s="90"/>
    </row>
    <row r="68742" spans="68:68" customFormat="1">
      <c r="BP68742" s="90"/>
    </row>
    <row r="68743" spans="68:68" customFormat="1">
      <c r="BP68743" s="90"/>
    </row>
    <row r="68744" spans="68:68" customFormat="1">
      <c r="BP68744" s="90"/>
    </row>
    <row r="68745" spans="68:68" customFormat="1">
      <c r="BP68745" s="90"/>
    </row>
    <row r="68746" spans="68:68" customFormat="1">
      <c r="BP68746" s="90"/>
    </row>
    <row r="68747" spans="68:68" customFormat="1">
      <c r="BP68747" s="90"/>
    </row>
    <row r="68748" spans="68:68" customFormat="1">
      <c r="BP68748" s="90"/>
    </row>
    <row r="68749" spans="68:68" customFormat="1">
      <c r="BP68749" s="90"/>
    </row>
    <row r="68750" spans="68:68" customFormat="1">
      <c r="BP68750" s="90"/>
    </row>
    <row r="68751" spans="68:68" customFormat="1">
      <c r="BP68751" s="90"/>
    </row>
    <row r="68752" spans="68:68" customFormat="1">
      <c r="BP68752" s="90"/>
    </row>
    <row r="68753" spans="68:68" customFormat="1">
      <c r="BP68753" s="90"/>
    </row>
    <row r="68754" spans="68:68" customFormat="1">
      <c r="BP68754" s="90"/>
    </row>
    <row r="68755" spans="68:68" customFormat="1">
      <c r="BP68755" s="90"/>
    </row>
    <row r="68756" spans="68:68" customFormat="1">
      <c r="BP68756" s="90"/>
    </row>
    <row r="68757" spans="68:68" customFormat="1">
      <c r="BP68757" s="90"/>
    </row>
    <row r="68758" spans="68:68" customFormat="1">
      <c r="BP68758" s="90"/>
    </row>
    <row r="68759" spans="68:68" customFormat="1">
      <c r="BP68759" s="90"/>
    </row>
    <row r="68760" spans="68:68" customFormat="1">
      <c r="BP68760" s="90"/>
    </row>
    <row r="68761" spans="68:68" customFormat="1">
      <c r="BP68761" s="90"/>
    </row>
    <row r="68762" spans="68:68" customFormat="1">
      <c r="BP68762" s="90"/>
    </row>
    <row r="68763" spans="68:68" customFormat="1">
      <c r="BP68763" s="90"/>
    </row>
    <row r="68764" spans="68:68" customFormat="1">
      <c r="BP68764" s="90"/>
    </row>
    <row r="68765" spans="68:68" customFormat="1">
      <c r="BP68765" s="90"/>
    </row>
    <row r="68766" spans="68:68" customFormat="1">
      <c r="BP68766" s="90"/>
    </row>
    <row r="68767" spans="68:68" customFormat="1">
      <c r="BP68767" s="90"/>
    </row>
    <row r="68768" spans="68:68" customFormat="1">
      <c r="BP68768" s="90"/>
    </row>
    <row r="68769" spans="68:68" customFormat="1">
      <c r="BP68769" s="90"/>
    </row>
    <row r="68770" spans="68:68" customFormat="1">
      <c r="BP68770" s="90"/>
    </row>
    <row r="68771" spans="68:68" customFormat="1">
      <c r="BP68771" s="90"/>
    </row>
    <row r="68772" spans="68:68" customFormat="1">
      <c r="BP68772" s="90"/>
    </row>
    <row r="68773" spans="68:68" customFormat="1">
      <c r="BP68773" s="90"/>
    </row>
    <row r="68774" spans="68:68" customFormat="1">
      <c r="BP68774" s="90"/>
    </row>
    <row r="68775" spans="68:68" customFormat="1">
      <c r="BP68775" s="90"/>
    </row>
    <row r="68776" spans="68:68" customFormat="1">
      <c r="BP68776" s="90"/>
    </row>
    <row r="68777" spans="68:68" customFormat="1">
      <c r="BP68777" s="90"/>
    </row>
    <row r="68778" spans="68:68" customFormat="1">
      <c r="BP68778" s="90"/>
    </row>
    <row r="68779" spans="68:68" customFormat="1">
      <c r="BP68779" s="90"/>
    </row>
    <row r="68780" spans="68:68" customFormat="1">
      <c r="BP68780" s="90"/>
    </row>
    <row r="68781" spans="68:68" customFormat="1">
      <c r="BP68781" s="90"/>
    </row>
    <row r="68782" spans="68:68" customFormat="1">
      <c r="BP68782" s="90"/>
    </row>
    <row r="68783" spans="68:68" customFormat="1">
      <c r="BP68783" s="90"/>
    </row>
    <row r="68784" spans="68:68" customFormat="1">
      <c r="BP68784" s="90"/>
    </row>
    <row r="68785" spans="68:68" customFormat="1">
      <c r="BP68785" s="90"/>
    </row>
    <row r="68786" spans="68:68" customFormat="1">
      <c r="BP68786" s="90"/>
    </row>
    <row r="68787" spans="68:68" customFormat="1">
      <c r="BP68787" s="90"/>
    </row>
    <row r="68788" spans="68:68" customFormat="1">
      <c r="BP68788" s="90"/>
    </row>
    <row r="68789" spans="68:68" customFormat="1">
      <c r="BP68789" s="90"/>
    </row>
    <row r="68790" spans="68:68" customFormat="1">
      <c r="BP68790" s="90"/>
    </row>
    <row r="68791" spans="68:68" customFormat="1">
      <c r="BP68791" s="90"/>
    </row>
    <row r="68792" spans="68:68" customFormat="1">
      <c r="BP68792" s="90"/>
    </row>
    <row r="68793" spans="68:68" customFormat="1">
      <c r="BP68793" s="90"/>
    </row>
    <row r="68794" spans="68:68" customFormat="1">
      <c r="BP68794" s="90"/>
    </row>
    <row r="68795" spans="68:68" customFormat="1">
      <c r="BP68795" s="90"/>
    </row>
    <row r="68796" spans="68:68" customFormat="1">
      <c r="BP68796" s="90"/>
    </row>
    <row r="68797" spans="68:68" customFormat="1">
      <c r="BP68797" s="90"/>
    </row>
    <row r="68798" spans="68:68" customFormat="1">
      <c r="BP68798" s="90"/>
    </row>
    <row r="68799" spans="68:68" customFormat="1">
      <c r="BP68799" s="90"/>
    </row>
    <row r="68800" spans="68:68" customFormat="1">
      <c r="BP68800" s="90"/>
    </row>
    <row r="68801" spans="68:68" customFormat="1">
      <c r="BP68801" s="90"/>
    </row>
    <row r="68802" spans="68:68" customFormat="1">
      <c r="BP68802" s="90"/>
    </row>
    <row r="68803" spans="68:68" customFormat="1">
      <c r="BP68803" s="90"/>
    </row>
    <row r="68804" spans="68:68" customFormat="1">
      <c r="BP68804" s="90"/>
    </row>
    <row r="68805" spans="68:68" customFormat="1">
      <c r="BP68805" s="90"/>
    </row>
    <row r="68806" spans="68:68" customFormat="1">
      <c r="BP68806" s="90"/>
    </row>
    <row r="68807" spans="68:68" customFormat="1">
      <c r="BP68807" s="90"/>
    </row>
    <row r="68808" spans="68:68" customFormat="1">
      <c r="BP68808" s="90"/>
    </row>
    <row r="68809" spans="68:68" customFormat="1">
      <c r="BP68809" s="90"/>
    </row>
    <row r="68810" spans="68:68" customFormat="1">
      <c r="BP68810" s="90"/>
    </row>
    <row r="68811" spans="68:68" customFormat="1">
      <c r="BP68811" s="90"/>
    </row>
    <row r="68812" spans="68:68" customFormat="1">
      <c r="BP68812" s="90"/>
    </row>
    <row r="68813" spans="68:68" customFormat="1">
      <c r="BP68813" s="90"/>
    </row>
    <row r="68814" spans="68:68" customFormat="1">
      <c r="BP68814" s="90"/>
    </row>
    <row r="68815" spans="68:68" customFormat="1">
      <c r="BP68815" s="90"/>
    </row>
    <row r="68816" spans="68:68" customFormat="1">
      <c r="BP68816" s="90"/>
    </row>
    <row r="68817" spans="68:68" customFormat="1">
      <c r="BP68817" s="90"/>
    </row>
    <row r="68818" spans="68:68" customFormat="1">
      <c r="BP68818" s="90"/>
    </row>
    <row r="68819" spans="68:68" customFormat="1">
      <c r="BP68819" s="90"/>
    </row>
    <row r="68820" spans="68:68" customFormat="1">
      <c r="BP68820" s="90"/>
    </row>
    <row r="68821" spans="68:68" customFormat="1">
      <c r="BP68821" s="90"/>
    </row>
    <row r="68822" spans="68:68" customFormat="1">
      <c r="BP68822" s="90"/>
    </row>
    <row r="68823" spans="68:68" customFormat="1">
      <c r="BP68823" s="90"/>
    </row>
    <row r="68824" spans="68:68" customFormat="1">
      <c r="BP68824" s="90"/>
    </row>
    <row r="68825" spans="68:68" customFormat="1">
      <c r="BP68825" s="90"/>
    </row>
    <row r="68826" spans="68:68" customFormat="1">
      <c r="BP68826" s="90"/>
    </row>
    <row r="68827" spans="68:68" customFormat="1">
      <c r="BP68827" s="90"/>
    </row>
    <row r="68828" spans="68:68" customFormat="1">
      <c r="BP68828" s="90"/>
    </row>
    <row r="68829" spans="68:68" customFormat="1">
      <c r="BP68829" s="90"/>
    </row>
    <row r="68830" spans="68:68" customFormat="1">
      <c r="BP68830" s="90"/>
    </row>
    <row r="68831" spans="68:68" customFormat="1">
      <c r="BP68831" s="90"/>
    </row>
    <row r="68832" spans="68:68" customFormat="1">
      <c r="BP68832" s="90"/>
    </row>
    <row r="68833" spans="68:68" customFormat="1">
      <c r="BP68833" s="90"/>
    </row>
    <row r="68834" spans="68:68" customFormat="1">
      <c r="BP68834" s="90"/>
    </row>
    <row r="68835" spans="68:68" customFormat="1">
      <c r="BP68835" s="90"/>
    </row>
    <row r="68836" spans="68:68" customFormat="1">
      <c r="BP68836" s="90"/>
    </row>
    <row r="68837" spans="68:68" customFormat="1">
      <c r="BP68837" s="90"/>
    </row>
    <row r="68838" spans="68:68" customFormat="1">
      <c r="BP68838" s="90"/>
    </row>
    <row r="68839" spans="68:68" customFormat="1">
      <c r="BP68839" s="90"/>
    </row>
    <row r="68840" spans="68:68" customFormat="1">
      <c r="BP68840" s="90"/>
    </row>
    <row r="68841" spans="68:68" customFormat="1">
      <c r="BP68841" s="90"/>
    </row>
    <row r="68842" spans="68:68" customFormat="1">
      <c r="BP68842" s="90"/>
    </row>
    <row r="68843" spans="68:68" customFormat="1">
      <c r="BP68843" s="90"/>
    </row>
    <row r="68844" spans="68:68" customFormat="1">
      <c r="BP68844" s="90"/>
    </row>
    <row r="68845" spans="68:68" customFormat="1">
      <c r="BP68845" s="90"/>
    </row>
    <row r="68846" spans="68:68" customFormat="1">
      <c r="BP68846" s="90"/>
    </row>
    <row r="68847" spans="68:68" customFormat="1">
      <c r="BP68847" s="90"/>
    </row>
    <row r="68848" spans="68:68" customFormat="1">
      <c r="BP68848" s="90"/>
    </row>
    <row r="68849" spans="68:68" customFormat="1">
      <c r="BP68849" s="90"/>
    </row>
    <row r="68850" spans="68:68" customFormat="1">
      <c r="BP68850" s="90"/>
    </row>
    <row r="68851" spans="68:68" customFormat="1">
      <c r="BP68851" s="90"/>
    </row>
    <row r="68852" spans="68:68" customFormat="1">
      <c r="BP68852" s="90"/>
    </row>
    <row r="68853" spans="68:68" customFormat="1">
      <c r="BP68853" s="90"/>
    </row>
    <row r="68854" spans="68:68" customFormat="1">
      <c r="BP68854" s="90"/>
    </row>
    <row r="68855" spans="68:68" customFormat="1">
      <c r="BP68855" s="90"/>
    </row>
    <row r="68856" spans="68:68" customFormat="1">
      <c r="BP68856" s="90"/>
    </row>
    <row r="68857" spans="68:68" customFormat="1">
      <c r="BP68857" s="90"/>
    </row>
    <row r="68858" spans="68:68" customFormat="1">
      <c r="BP68858" s="90"/>
    </row>
    <row r="68859" spans="68:68" customFormat="1">
      <c r="BP68859" s="90"/>
    </row>
    <row r="68860" spans="68:68" customFormat="1">
      <c r="BP68860" s="90"/>
    </row>
    <row r="68861" spans="68:68" customFormat="1">
      <c r="BP68861" s="90"/>
    </row>
    <row r="68862" spans="68:68" customFormat="1">
      <c r="BP68862" s="90"/>
    </row>
    <row r="68863" spans="68:68" customFormat="1">
      <c r="BP68863" s="90"/>
    </row>
    <row r="68864" spans="68:68" customFormat="1">
      <c r="BP68864" s="90"/>
    </row>
    <row r="68865" spans="68:68" customFormat="1">
      <c r="BP68865" s="90"/>
    </row>
    <row r="68866" spans="68:68" customFormat="1">
      <c r="BP68866" s="90"/>
    </row>
    <row r="68867" spans="68:68" customFormat="1">
      <c r="BP68867" s="90"/>
    </row>
    <row r="68868" spans="68:68" customFormat="1">
      <c r="BP68868" s="90"/>
    </row>
    <row r="68869" spans="68:68" customFormat="1">
      <c r="BP68869" s="90"/>
    </row>
    <row r="68870" spans="68:68" customFormat="1">
      <c r="BP68870" s="90"/>
    </row>
    <row r="68871" spans="68:68" customFormat="1">
      <c r="BP68871" s="90"/>
    </row>
    <row r="68872" spans="68:68" customFormat="1">
      <c r="BP68872" s="90"/>
    </row>
    <row r="68873" spans="68:68" customFormat="1">
      <c r="BP68873" s="90"/>
    </row>
    <row r="68874" spans="68:68" customFormat="1">
      <c r="BP68874" s="90"/>
    </row>
    <row r="68875" spans="68:68" customFormat="1">
      <c r="BP68875" s="90"/>
    </row>
    <row r="68876" spans="68:68" customFormat="1">
      <c r="BP68876" s="90"/>
    </row>
    <row r="68877" spans="68:68" customFormat="1">
      <c r="BP68877" s="90"/>
    </row>
    <row r="68878" spans="68:68" customFormat="1">
      <c r="BP68878" s="90"/>
    </row>
    <row r="68879" spans="68:68" customFormat="1">
      <c r="BP68879" s="90"/>
    </row>
    <row r="68880" spans="68:68" customFormat="1">
      <c r="BP68880" s="90"/>
    </row>
    <row r="68881" spans="68:68" customFormat="1">
      <c r="BP68881" s="90"/>
    </row>
    <row r="68882" spans="68:68" customFormat="1">
      <c r="BP68882" s="90"/>
    </row>
    <row r="68883" spans="68:68" customFormat="1">
      <c r="BP68883" s="90"/>
    </row>
    <row r="68884" spans="68:68" customFormat="1">
      <c r="BP68884" s="90"/>
    </row>
    <row r="68885" spans="68:68" customFormat="1">
      <c r="BP68885" s="90"/>
    </row>
    <row r="68886" spans="68:68" customFormat="1">
      <c r="BP68886" s="90"/>
    </row>
    <row r="68887" spans="68:68" customFormat="1">
      <c r="BP68887" s="90"/>
    </row>
    <row r="68888" spans="68:68" customFormat="1">
      <c r="BP68888" s="90"/>
    </row>
    <row r="68889" spans="68:68" customFormat="1">
      <c r="BP68889" s="90"/>
    </row>
    <row r="68890" spans="68:68" customFormat="1">
      <c r="BP68890" s="90"/>
    </row>
    <row r="68891" spans="68:68" customFormat="1">
      <c r="BP68891" s="90"/>
    </row>
    <row r="68892" spans="68:68" customFormat="1">
      <c r="BP68892" s="90"/>
    </row>
    <row r="68893" spans="68:68" customFormat="1">
      <c r="BP68893" s="90"/>
    </row>
    <row r="68894" spans="68:68" customFormat="1">
      <c r="BP68894" s="90"/>
    </row>
    <row r="68895" spans="68:68" customFormat="1">
      <c r="BP68895" s="90"/>
    </row>
    <row r="68896" spans="68:68" customFormat="1">
      <c r="BP68896" s="90"/>
    </row>
    <row r="68897" spans="68:68" customFormat="1">
      <c r="BP68897" s="90"/>
    </row>
    <row r="68898" spans="68:68" customFormat="1">
      <c r="BP68898" s="90"/>
    </row>
    <row r="68899" spans="68:68" customFormat="1">
      <c r="BP68899" s="90"/>
    </row>
    <row r="68900" spans="68:68" customFormat="1">
      <c r="BP68900" s="90"/>
    </row>
    <row r="68901" spans="68:68" customFormat="1">
      <c r="BP68901" s="90"/>
    </row>
    <row r="68902" spans="68:68" customFormat="1">
      <c r="BP68902" s="90"/>
    </row>
    <row r="68903" spans="68:68" customFormat="1">
      <c r="BP68903" s="90"/>
    </row>
    <row r="68904" spans="68:68" customFormat="1">
      <c r="BP68904" s="90"/>
    </row>
    <row r="68905" spans="68:68" customFormat="1">
      <c r="BP68905" s="90"/>
    </row>
    <row r="68906" spans="68:68" customFormat="1">
      <c r="BP68906" s="90"/>
    </row>
    <row r="68907" spans="68:68" customFormat="1">
      <c r="BP68907" s="90"/>
    </row>
    <row r="68908" spans="68:68" customFormat="1">
      <c r="BP68908" s="90"/>
    </row>
    <row r="68909" spans="68:68" customFormat="1">
      <c r="BP68909" s="90"/>
    </row>
    <row r="68910" spans="68:68" customFormat="1">
      <c r="BP68910" s="90"/>
    </row>
    <row r="68911" spans="68:68" customFormat="1">
      <c r="BP68911" s="90"/>
    </row>
    <row r="68912" spans="68:68" customFormat="1">
      <c r="BP68912" s="90"/>
    </row>
    <row r="68913" spans="68:68" customFormat="1">
      <c r="BP68913" s="90"/>
    </row>
    <row r="68914" spans="68:68" customFormat="1">
      <c r="BP68914" s="90"/>
    </row>
    <row r="68915" spans="68:68" customFormat="1">
      <c r="BP68915" s="90"/>
    </row>
    <row r="68916" spans="68:68" customFormat="1">
      <c r="BP68916" s="90"/>
    </row>
    <row r="68917" spans="68:68" customFormat="1">
      <c r="BP68917" s="90"/>
    </row>
    <row r="68918" spans="68:68" customFormat="1">
      <c r="BP68918" s="90"/>
    </row>
    <row r="68919" spans="68:68" customFormat="1">
      <c r="BP68919" s="90"/>
    </row>
    <row r="68920" spans="68:68" customFormat="1">
      <c r="BP68920" s="90"/>
    </row>
    <row r="68921" spans="68:68" customFormat="1">
      <c r="BP68921" s="90"/>
    </row>
    <row r="68922" spans="68:68" customFormat="1">
      <c r="BP68922" s="90"/>
    </row>
    <row r="68923" spans="68:68" customFormat="1">
      <c r="BP68923" s="90"/>
    </row>
    <row r="68924" spans="68:68" customFormat="1">
      <c r="BP68924" s="90"/>
    </row>
    <row r="68925" spans="68:68" customFormat="1">
      <c r="BP68925" s="90"/>
    </row>
    <row r="68926" spans="68:68" customFormat="1">
      <c r="BP68926" s="90"/>
    </row>
    <row r="68927" spans="68:68" customFormat="1">
      <c r="BP68927" s="90"/>
    </row>
    <row r="68928" spans="68:68" customFormat="1">
      <c r="BP68928" s="90"/>
    </row>
    <row r="68929" spans="68:68" customFormat="1">
      <c r="BP68929" s="90"/>
    </row>
    <row r="68930" spans="68:68" customFormat="1">
      <c r="BP68930" s="90"/>
    </row>
    <row r="68931" spans="68:68" customFormat="1">
      <c r="BP68931" s="90"/>
    </row>
    <row r="68932" spans="68:68" customFormat="1">
      <c r="BP68932" s="90"/>
    </row>
    <row r="68933" spans="68:68" customFormat="1">
      <c r="BP68933" s="90"/>
    </row>
    <row r="68934" spans="68:68" customFormat="1">
      <c r="BP68934" s="90"/>
    </row>
    <row r="68935" spans="68:68" customFormat="1">
      <c r="BP68935" s="90"/>
    </row>
    <row r="68936" spans="68:68" customFormat="1">
      <c r="BP68936" s="90"/>
    </row>
    <row r="68937" spans="68:68" customFormat="1">
      <c r="BP68937" s="90"/>
    </row>
    <row r="68938" spans="68:68" customFormat="1">
      <c r="BP68938" s="90"/>
    </row>
    <row r="68939" spans="68:68" customFormat="1">
      <c r="BP68939" s="90"/>
    </row>
    <row r="68940" spans="68:68" customFormat="1">
      <c r="BP68940" s="90"/>
    </row>
    <row r="68941" spans="68:68" customFormat="1">
      <c r="BP68941" s="90"/>
    </row>
    <row r="68942" spans="68:68" customFormat="1">
      <c r="BP68942" s="90"/>
    </row>
    <row r="68943" spans="68:68" customFormat="1">
      <c r="BP68943" s="90"/>
    </row>
    <row r="68944" spans="68:68" customFormat="1">
      <c r="BP68944" s="90"/>
    </row>
    <row r="68945" spans="68:68" customFormat="1">
      <c r="BP68945" s="90"/>
    </row>
    <row r="68946" spans="68:68" customFormat="1">
      <c r="BP68946" s="90"/>
    </row>
    <row r="68947" spans="68:68" customFormat="1">
      <c r="BP68947" s="90"/>
    </row>
    <row r="68948" spans="68:68" customFormat="1">
      <c r="BP68948" s="90"/>
    </row>
    <row r="68949" spans="68:68" customFormat="1">
      <c r="BP68949" s="90"/>
    </row>
    <row r="68950" spans="68:68" customFormat="1">
      <c r="BP68950" s="90"/>
    </row>
    <row r="68951" spans="68:68" customFormat="1">
      <c r="BP68951" s="90"/>
    </row>
    <row r="68952" spans="68:68" customFormat="1">
      <c r="BP68952" s="90"/>
    </row>
    <row r="68953" spans="68:68" customFormat="1">
      <c r="BP68953" s="90"/>
    </row>
    <row r="68954" spans="68:68" customFormat="1">
      <c r="BP68954" s="90"/>
    </row>
    <row r="68955" spans="68:68" customFormat="1">
      <c r="BP68955" s="90"/>
    </row>
    <row r="68956" spans="68:68" customFormat="1">
      <c r="BP68956" s="90"/>
    </row>
    <row r="68957" spans="68:68" customFormat="1">
      <c r="BP68957" s="90"/>
    </row>
    <row r="68958" spans="68:68" customFormat="1">
      <c r="BP68958" s="90"/>
    </row>
    <row r="68959" spans="68:68" customFormat="1">
      <c r="BP68959" s="90"/>
    </row>
    <row r="68960" spans="68:68" customFormat="1">
      <c r="BP68960" s="90"/>
    </row>
    <row r="68961" spans="68:68" customFormat="1">
      <c r="BP68961" s="90"/>
    </row>
    <row r="68962" spans="68:68" customFormat="1">
      <c r="BP68962" s="90"/>
    </row>
    <row r="68963" spans="68:68" customFormat="1">
      <c r="BP68963" s="90"/>
    </row>
    <row r="68964" spans="68:68" customFormat="1">
      <c r="BP68964" s="90"/>
    </row>
    <row r="68965" spans="68:68" customFormat="1">
      <c r="BP68965" s="90"/>
    </row>
    <row r="68966" spans="68:68" customFormat="1">
      <c r="BP68966" s="90"/>
    </row>
    <row r="68967" spans="68:68" customFormat="1">
      <c r="BP68967" s="90"/>
    </row>
    <row r="68968" spans="68:68" customFormat="1">
      <c r="BP68968" s="90"/>
    </row>
    <row r="68969" spans="68:68" customFormat="1">
      <c r="BP68969" s="90"/>
    </row>
    <row r="68970" spans="68:68" customFormat="1">
      <c r="BP68970" s="90"/>
    </row>
    <row r="68971" spans="68:68" customFormat="1">
      <c r="BP68971" s="90"/>
    </row>
    <row r="68972" spans="68:68" customFormat="1">
      <c r="BP68972" s="90"/>
    </row>
    <row r="68973" spans="68:68" customFormat="1">
      <c r="BP68973" s="90"/>
    </row>
    <row r="68974" spans="68:68" customFormat="1">
      <c r="BP68974" s="90"/>
    </row>
    <row r="68975" spans="68:68" customFormat="1">
      <c r="BP68975" s="90"/>
    </row>
    <row r="68976" spans="68:68" customFormat="1">
      <c r="BP68976" s="90"/>
    </row>
    <row r="68977" spans="68:68" customFormat="1">
      <c r="BP68977" s="90"/>
    </row>
    <row r="68978" spans="68:68" customFormat="1">
      <c r="BP68978" s="90"/>
    </row>
    <row r="68979" spans="68:68" customFormat="1">
      <c r="BP68979" s="90"/>
    </row>
    <row r="68980" spans="68:68" customFormat="1">
      <c r="BP68980" s="90"/>
    </row>
    <row r="68981" spans="68:68" customFormat="1">
      <c r="BP68981" s="90"/>
    </row>
    <row r="68982" spans="68:68" customFormat="1">
      <c r="BP68982" s="90"/>
    </row>
    <row r="68983" spans="68:68" customFormat="1">
      <c r="BP68983" s="90"/>
    </row>
    <row r="68984" spans="68:68" customFormat="1">
      <c r="BP68984" s="90"/>
    </row>
    <row r="68985" spans="68:68" customFormat="1">
      <c r="BP68985" s="90"/>
    </row>
    <row r="68986" spans="68:68" customFormat="1">
      <c r="BP68986" s="90"/>
    </row>
    <row r="68987" spans="68:68" customFormat="1">
      <c r="BP68987" s="90"/>
    </row>
    <row r="68988" spans="68:68" customFormat="1">
      <c r="BP68988" s="90"/>
    </row>
    <row r="68989" spans="68:68" customFormat="1">
      <c r="BP68989" s="90"/>
    </row>
    <row r="68990" spans="68:68" customFormat="1">
      <c r="BP68990" s="90"/>
    </row>
    <row r="68991" spans="68:68" customFormat="1">
      <c r="BP68991" s="90"/>
    </row>
    <row r="68992" spans="68:68" customFormat="1">
      <c r="BP68992" s="90"/>
    </row>
    <row r="68993" spans="68:68" customFormat="1">
      <c r="BP68993" s="90"/>
    </row>
    <row r="68994" spans="68:68" customFormat="1">
      <c r="BP68994" s="90"/>
    </row>
    <row r="68995" spans="68:68" customFormat="1">
      <c r="BP68995" s="90"/>
    </row>
    <row r="68996" spans="68:68" customFormat="1">
      <c r="BP68996" s="90"/>
    </row>
    <row r="68997" spans="68:68" customFormat="1">
      <c r="BP68997" s="90"/>
    </row>
    <row r="68998" spans="68:68" customFormat="1">
      <c r="BP68998" s="90"/>
    </row>
    <row r="68999" spans="68:68" customFormat="1">
      <c r="BP68999" s="90"/>
    </row>
    <row r="69000" spans="68:68" customFormat="1">
      <c r="BP69000" s="90"/>
    </row>
    <row r="69001" spans="68:68" customFormat="1">
      <c r="BP69001" s="90"/>
    </row>
    <row r="69002" spans="68:68" customFormat="1">
      <c r="BP69002" s="90"/>
    </row>
    <row r="69003" spans="68:68" customFormat="1">
      <c r="BP69003" s="90"/>
    </row>
    <row r="69004" spans="68:68" customFormat="1">
      <c r="BP69004" s="90"/>
    </row>
    <row r="69005" spans="68:68" customFormat="1">
      <c r="BP69005" s="90"/>
    </row>
    <row r="69006" spans="68:68" customFormat="1">
      <c r="BP69006" s="90"/>
    </row>
    <row r="69007" spans="68:68" customFormat="1">
      <c r="BP69007" s="90"/>
    </row>
    <row r="69008" spans="68:68" customFormat="1">
      <c r="BP69008" s="90"/>
    </row>
    <row r="69009" spans="68:68" customFormat="1">
      <c r="BP69009" s="90"/>
    </row>
    <row r="69010" spans="68:68" customFormat="1">
      <c r="BP69010" s="90"/>
    </row>
    <row r="69011" spans="68:68" customFormat="1">
      <c r="BP69011" s="90"/>
    </row>
    <row r="69012" spans="68:68" customFormat="1">
      <c r="BP69012" s="90"/>
    </row>
    <row r="69013" spans="68:68" customFormat="1">
      <c r="BP69013" s="90"/>
    </row>
    <row r="69014" spans="68:68" customFormat="1">
      <c r="BP69014" s="90"/>
    </row>
    <row r="69015" spans="68:68" customFormat="1">
      <c r="BP69015" s="90"/>
    </row>
    <row r="69016" spans="68:68" customFormat="1">
      <c r="BP69016" s="90"/>
    </row>
    <row r="69017" spans="68:68" customFormat="1">
      <c r="BP69017" s="90"/>
    </row>
    <row r="69018" spans="68:68" customFormat="1">
      <c r="BP69018" s="90"/>
    </row>
    <row r="69019" spans="68:68" customFormat="1">
      <c r="BP69019" s="90"/>
    </row>
    <row r="69020" spans="68:68" customFormat="1">
      <c r="BP69020" s="90"/>
    </row>
    <row r="69021" spans="68:68" customFormat="1">
      <c r="BP69021" s="90"/>
    </row>
    <row r="69022" spans="68:68" customFormat="1">
      <c r="BP69022" s="90"/>
    </row>
    <row r="69023" spans="68:68" customFormat="1">
      <c r="BP69023" s="90"/>
    </row>
    <row r="69024" spans="68:68" customFormat="1">
      <c r="BP69024" s="90"/>
    </row>
    <row r="69025" spans="68:68" customFormat="1">
      <c r="BP69025" s="90"/>
    </row>
    <row r="69026" spans="68:68" customFormat="1">
      <c r="BP69026" s="90"/>
    </row>
    <row r="69027" spans="68:68" customFormat="1">
      <c r="BP69027" s="90"/>
    </row>
    <row r="69028" spans="68:68" customFormat="1">
      <c r="BP69028" s="90"/>
    </row>
    <row r="69029" spans="68:68" customFormat="1">
      <c r="BP69029" s="90"/>
    </row>
    <row r="69030" spans="68:68" customFormat="1">
      <c r="BP69030" s="90"/>
    </row>
    <row r="69031" spans="68:68" customFormat="1">
      <c r="BP69031" s="90"/>
    </row>
    <row r="69032" spans="68:68" customFormat="1">
      <c r="BP69032" s="90"/>
    </row>
    <row r="69033" spans="68:68" customFormat="1">
      <c r="BP69033" s="90"/>
    </row>
    <row r="69034" spans="68:68" customFormat="1">
      <c r="BP69034" s="90"/>
    </row>
    <row r="69035" spans="68:68" customFormat="1">
      <c r="BP69035" s="90"/>
    </row>
    <row r="69036" spans="68:68" customFormat="1">
      <c r="BP69036" s="90"/>
    </row>
    <row r="69037" spans="68:68" customFormat="1">
      <c r="BP69037" s="90"/>
    </row>
    <row r="69038" spans="68:68" customFormat="1">
      <c r="BP69038" s="90"/>
    </row>
    <row r="69039" spans="68:68" customFormat="1">
      <c r="BP69039" s="90"/>
    </row>
    <row r="69040" spans="68:68" customFormat="1">
      <c r="BP69040" s="90"/>
    </row>
    <row r="69041" spans="68:68" customFormat="1">
      <c r="BP69041" s="90"/>
    </row>
    <row r="69042" spans="68:68" customFormat="1">
      <c r="BP69042" s="90"/>
    </row>
    <row r="69043" spans="68:68" customFormat="1">
      <c r="BP69043" s="90"/>
    </row>
    <row r="69044" spans="68:68" customFormat="1">
      <c r="BP69044" s="90"/>
    </row>
    <row r="69045" spans="68:68" customFormat="1">
      <c r="BP69045" s="90"/>
    </row>
    <row r="69046" spans="68:68" customFormat="1">
      <c r="BP69046" s="90"/>
    </row>
    <row r="69047" spans="68:68" customFormat="1">
      <c r="BP69047" s="90"/>
    </row>
    <row r="69048" spans="68:68" customFormat="1">
      <c r="BP69048" s="90"/>
    </row>
    <row r="69049" spans="68:68" customFormat="1">
      <c r="BP69049" s="90"/>
    </row>
    <row r="69050" spans="68:68" customFormat="1">
      <c r="BP69050" s="90"/>
    </row>
    <row r="69051" spans="68:68" customFormat="1">
      <c r="BP69051" s="90"/>
    </row>
    <row r="69052" spans="68:68" customFormat="1">
      <c r="BP69052" s="90"/>
    </row>
    <row r="69053" spans="68:68" customFormat="1">
      <c r="BP69053" s="90"/>
    </row>
    <row r="69054" spans="68:68" customFormat="1">
      <c r="BP69054" s="90"/>
    </row>
    <row r="69055" spans="68:68" customFormat="1">
      <c r="BP69055" s="90"/>
    </row>
    <row r="69056" spans="68:68" customFormat="1">
      <c r="BP69056" s="90"/>
    </row>
    <row r="69057" spans="68:68" customFormat="1">
      <c r="BP69057" s="90"/>
    </row>
    <row r="69058" spans="68:68" customFormat="1">
      <c r="BP69058" s="90"/>
    </row>
    <row r="69059" spans="68:68" customFormat="1">
      <c r="BP69059" s="90"/>
    </row>
    <row r="69060" spans="68:68" customFormat="1">
      <c r="BP69060" s="90"/>
    </row>
    <row r="69061" spans="68:68" customFormat="1">
      <c r="BP69061" s="90"/>
    </row>
    <row r="69062" spans="68:68" customFormat="1">
      <c r="BP69062" s="90"/>
    </row>
    <row r="69063" spans="68:68" customFormat="1">
      <c r="BP69063" s="90"/>
    </row>
    <row r="69064" spans="68:68" customFormat="1">
      <c r="BP69064" s="90"/>
    </row>
    <row r="69065" spans="68:68" customFormat="1">
      <c r="BP69065" s="90"/>
    </row>
    <row r="69066" spans="68:68" customFormat="1">
      <c r="BP69066" s="90"/>
    </row>
    <row r="69067" spans="68:68" customFormat="1">
      <c r="BP69067" s="90"/>
    </row>
    <row r="69068" spans="68:68" customFormat="1">
      <c r="BP69068" s="90"/>
    </row>
    <row r="69069" spans="68:68" customFormat="1">
      <c r="BP69069" s="90"/>
    </row>
    <row r="69070" spans="68:68" customFormat="1">
      <c r="BP69070" s="90"/>
    </row>
    <row r="69071" spans="68:68" customFormat="1">
      <c r="BP69071" s="90"/>
    </row>
    <row r="69072" spans="68:68" customFormat="1">
      <c r="BP69072" s="90"/>
    </row>
    <row r="69073" spans="68:68" customFormat="1">
      <c r="BP69073" s="90"/>
    </row>
    <row r="69074" spans="68:68" customFormat="1">
      <c r="BP69074" s="90"/>
    </row>
    <row r="69075" spans="68:68" customFormat="1">
      <c r="BP69075" s="90"/>
    </row>
    <row r="69076" spans="68:68" customFormat="1">
      <c r="BP69076" s="90"/>
    </row>
    <row r="69077" spans="68:68" customFormat="1">
      <c r="BP69077" s="90"/>
    </row>
    <row r="69078" spans="68:68" customFormat="1">
      <c r="BP69078" s="90"/>
    </row>
    <row r="69079" spans="68:68" customFormat="1">
      <c r="BP69079" s="90"/>
    </row>
    <row r="69080" spans="68:68" customFormat="1">
      <c r="BP69080" s="90"/>
    </row>
    <row r="69081" spans="68:68" customFormat="1">
      <c r="BP69081" s="90"/>
    </row>
    <row r="69082" spans="68:68" customFormat="1">
      <c r="BP69082" s="90"/>
    </row>
    <row r="69083" spans="68:68" customFormat="1">
      <c r="BP69083" s="90"/>
    </row>
    <row r="69084" spans="68:68" customFormat="1">
      <c r="BP69084" s="90"/>
    </row>
    <row r="69085" spans="68:68" customFormat="1">
      <c r="BP69085" s="90"/>
    </row>
    <row r="69086" spans="68:68" customFormat="1">
      <c r="BP69086" s="90"/>
    </row>
    <row r="69087" spans="68:68" customFormat="1">
      <c r="BP69087" s="90"/>
    </row>
    <row r="69088" spans="68:68" customFormat="1">
      <c r="BP69088" s="90"/>
    </row>
    <row r="69089" spans="68:68" customFormat="1">
      <c r="BP69089" s="90"/>
    </row>
    <row r="69090" spans="68:68" customFormat="1">
      <c r="BP69090" s="90"/>
    </row>
    <row r="69091" spans="68:68" customFormat="1">
      <c r="BP69091" s="90"/>
    </row>
    <row r="69092" spans="68:68" customFormat="1">
      <c r="BP69092" s="90"/>
    </row>
    <row r="69093" spans="68:68" customFormat="1">
      <c r="BP69093" s="90"/>
    </row>
    <row r="69094" spans="68:68" customFormat="1">
      <c r="BP69094" s="90"/>
    </row>
    <row r="69095" spans="68:68" customFormat="1">
      <c r="BP69095" s="90"/>
    </row>
    <row r="69096" spans="68:68" customFormat="1">
      <c r="BP69096" s="90"/>
    </row>
    <row r="69097" spans="68:68" customFormat="1">
      <c r="BP69097" s="90"/>
    </row>
    <row r="69098" spans="68:68" customFormat="1">
      <c r="BP69098" s="90"/>
    </row>
    <row r="69099" spans="68:68" customFormat="1">
      <c r="BP69099" s="90"/>
    </row>
    <row r="69100" spans="68:68" customFormat="1">
      <c r="BP69100" s="90"/>
    </row>
    <row r="69101" spans="68:68" customFormat="1">
      <c r="BP69101" s="90"/>
    </row>
    <row r="69102" spans="68:68" customFormat="1">
      <c r="BP69102" s="90"/>
    </row>
    <row r="69103" spans="68:68" customFormat="1">
      <c r="BP69103" s="90"/>
    </row>
    <row r="69104" spans="68:68" customFormat="1">
      <c r="BP69104" s="90"/>
    </row>
    <row r="69105" spans="68:68" customFormat="1">
      <c r="BP69105" s="90"/>
    </row>
    <row r="69106" spans="68:68" customFormat="1">
      <c r="BP69106" s="90"/>
    </row>
    <row r="69107" spans="68:68" customFormat="1">
      <c r="BP69107" s="90"/>
    </row>
    <row r="69108" spans="68:68" customFormat="1">
      <c r="BP69108" s="90"/>
    </row>
    <row r="69109" spans="68:68" customFormat="1">
      <c r="BP69109" s="90"/>
    </row>
    <row r="69110" spans="68:68" customFormat="1">
      <c r="BP69110" s="90"/>
    </row>
    <row r="69111" spans="68:68" customFormat="1">
      <c r="BP69111" s="90"/>
    </row>
    <row r="69112" spans="68:68" customFormat="1">
      <c r="BP69112" s="90"/>
    </row>
    <row r="69113" spans="68:68" customFormat="1">
      <c r="BP69113" s="90"/>
    </row>
    <row r="69114" spans="68:68" customFormat="1">
      <c r="BP69114" s="90"/>
    </row>
    <row r="69115" spans="68:68" customFormat="1">
      <c r="BP69115" s="90"/>
    </row>
    <row r="69116" spans="68:68" customFormat="1">
      <c r="BP69116" s="90"/>
    </row>
    <row r="69117" spans="68:68" customFormat="1">
      <c r="BP69117" s="90"/>
    </row>
    <row r="69118" spans="68:68" customFormat="1">
      <c r="BP69118" s="90"/>
    </row>
    <row r="69119" spans="68:68" customFormat="1">
      <c r="BP69119" s="90"/>
    </row>
    <row r="69120" spans="68:68" customFormat="1">
      <c r="BP69120" s="90"/>
    </row>
    <row r="69121" spans="68:68" customFormat="1">
      <c r="BP69121" s="90"/>
    </row>
    <row r="69122" spans="68:68" customFormat="1">
      <c r="BP69122" s="90"/>
    </row>
    <row r="69123" spans="68:68" customFormat="1">
      <c r="BP69123" s="90"/>
    </row>
    <row r="69124" spans="68:68" customFormat="1">
      <c r="BP69124" s="90"/>
    </row>
    <row r="69125" spans="68:68" customFormat="1">
      <c r="BP69125" s="90"/>
    </row>
    <row r="69126" spans="68:68" customFormat="1">
      <c r="BP69126" s="90"/>
    </row>
    <row r="69127" spans="68:68" customFormat="1">
      <c r="BP69127" s="90"/>
    </row>
    <row r="69128" spans="68:68" customFormat="1">
      <c r="BP69128" s="90"/>
    </row>
    <row r="69129" spans="68:68" customFormat="1">
      <c r="BP69129" s="90"/>
    </row>
    <row r="69130" spans="68:68" customFormat="1">
      <c r="BP69130" s="90"/>
    </row>
    <row r="69131" spans="68:68" customFormat="1">
      <c r="BP69131" s="90"/>
    </row>
    <row r="69132" spans="68:68" customFormat="1">
      <c r="BP69132" s="90"/>
    </row>
    <row r="69133" spans="68:68" customFormat="1">
      <c r="BP69133" s="90"/>
    </row>
    <row r="69134" spans="68:68" customFormat="1">
      <c r="BP69134" s="90"/>
    </row>
    <row r="69135" spans="68:68" customFormat="1">
      <c r="BP69135" s="90"/>
    </row>
    <row r="69136" spans="68:68" customFormat="1">
      <c r="BP69136" s="90"/>
    </row>
    <row r="69137" spans="68:68" customFormat="1">
      <c r="BP69137" s="90"/>
    </row>
    <row r="69138" spans="68:68" customFormat="1">
      <c r="BP69138" s="90"/>
    </row>
    <row r="69139" spans="68:68" customFormat="1">
      <c r="BP69139" s="90"/>
    </row>
    <row r="69140" spans="68:68" customFormat="1">
      <c r="BP69140" s="90"/>
    </row>
    <row r="69141" spans="68:68" customFormat="1">
      <c r="BP69141" s="90"/>
    </row>
    <row r="69142" spans="68:68" customFormat="1">
      <c r="BP69142" s="90"/>
    </row>
    <row r="69143" spans="68:68" customFormat="1">
      <c r="BP69143" s="90"/>
    </row>
    <row r="69144" spans="68:68" customFormat="1">
      <c r="BP69144" s="90"/>
    </row>
    <row r="69145" spans="68:68" customFormat="1">
      <c r="BP69145" s="90"/>
    </row>
    <row r="69146" spans="68:68" customFormat="1">
      <c r="BP69146" s="90"/>
    </row>
    <row r="69147" spans="68:68" customFormat="1">
      <c r="BP69147" s="90"/>
    </row>
    <row r="69148" spans="68:68" customFormat="1">
      <c r="BP69148" s="90"/>
    </row>
    <row r="69149" spans="68:68" customFormat="1">
      <c r="BP69149" s="90"/>
    </row>
    <row r="69150" spans="68:68" customFormat="1">
      <c r="BP69150" s="90"/>
    </row>
    <row r="69151" spans="68:68" customFormat="1">
      <c r="BP69151" s="90"/>
    </row>
    <row r="69152" spans="68:68" customFormat="1">
      <c r="BP69152" s="90"/>
    </row>
    <row r="69153" spans="68:68" customFormat="1">
      <c r="BP69153" s="90"/>
    </row>
    <row r="69154" spans="68:68" customFormat="1">
      <c r="BP69154" s="90"/>
    </row>
    <row r="69155" spans="68:68" customFormat="1">
      <c r="BP69155" s="90"/>
    </row>
    <row r="69156" spans="68:68" customFormat="1">
      <c r="BP69156" s="90"/>
    </row>
    <row r="69157" spans="68:68" customFormat="1">
      <c r="BP69157" s="90"/>
    </row>
    <row r="69158" spans="68:68" customFormat="1">
      <c r="BP69158" s="90"/>
    </row>
    <row r="69159" spans="68:68" customFormat="1">
      <c r="BP69159" s="90"/>
    </row>
    <row r="69160" spans="68:68" customFormat="1">
      <c r="BP69160" s="90"/>
    </row>
    <row r="69161" spans="68:68" customFormat="1">
      <c r="BP69161" s="90"/>
    </row>
    <row r="69162" spans="68:68" customFormat="1">
      <c r="BP69162" s="90"/>
    </row>
    <row r="69163" spans="68:68" customFormat="1">
      <c r="BP69163" s="90"/>
    </row>
    <row r="69164" spans="68:68" customFormat="1">
      <c r="BP69164" s="90"/>
    </row>
    <row r="69165" spans="68:68" customFormat="1">
      <c r="BP69165" s="90"/>
    </row>
    <row r="69166" spans="68:68" customFormat="1">
      <c r="BP69166" s="90"/>
    </row>
    <row r="69167" spans="68:68" customFormat="1">
      <c r="BP69167" s="90"/>
    </row>
    <row r="69168" spans="68:68" customFormat="1">
      <c r="BP69168" s="90"/>
    </row>
    <row r="69169" spans="68:68" customFormat="1">
      <c r="BP69169" s="90"/>
    </row>
    <row r="69170" spans="68:68" customFormat="1">
      <c r="BP69170" s="90"/>
    </row>
    <row r="69171" spans="68:68" customFormat="1">
      <c r="BP69171" s="90"/>
    </row>
    <row r="69172" spans="68:68" customFormat="1">
      <c r="BP69172" s="90"/>
    </row>
    <row r="69173" spans="68:68" customFormat="1">
      <c r="BP69173" s="90"/>
    </row>
    <row r="69174" spans="68:68" customFormat="1">
      <c r="BP69174" s="90"/>
    </row>
    <row r="69175" spans="68:68" customFormat="1">
      <c r="BP69175" s="90"/>
    </row>
    <row r="69176" spans="68:68" customFormat="1">
      <c r="BP69176" s="90"/>
    </row>
    <row r="69177" spans="68:68" customFormat="1">
      <c r="BP69177" s="90"/>
    </row>
    <row r="69178" spans="68:68" customFormat="1">
      <c r="BP69178" s="90"/>
    </row>
    <row r="69179" spans="68:68" customFormat="1">
      <c r="BP69179" s="90"/>
    </row>
    <row r="69180" spans="68:68" customFormat="1">
      <c r="BP69180" s="90"/>
    </row>
    <row r="69181" spans="68:68" customFormat="1">
      <c r="BP69181" s="90"/>
    </row>
    <row r="69182" spans="68:68" customFormat="1">
      <c r="BP69182" s="90"/>
    </row>
    <row r="69183" spans="68:68" customFormat="1">
      <c r="BP69183" s="90"/>
    </row>
    <row r="69184" spans="68:68" customFormat="1">
      <c r="BP69184" s="90"/>
    </row>
    <row r="69185" spans="68:68" customFormat="1">
      <c r="BP69185" s="90"/>
    </row>
    <row r="69186" spans="68:68" customFormat="1">
      <c r="BP69186" s="90"/>
    </row>
    <row r="69187" spans="68:68" customFormat="1">
      <c r="BP69187" s="90"/>
    </row>
    <row r="69188" spans="68:68" customFormat="1">
      <c r="BP69188" s="90"/>
    </row>
    <row r="69189" spans="68:68" customFormat="1">
      <c r="BP69189" s="90"/>
    </row>
    <row r="69190" spans="68:68" customFormat="1">
      <c r="BP69190" s="90"/>
    </row>
    <row r="69191" spans="68:68" customFormat="1">
      <c r="BP69191" s="90"/>
    </row>
    <row r="69192" spans="68:68" customFormat="1">
      <c r="BP69192" s="90"/>
    </row>
    <row r="69193" spans="68:68" customFormat="1">
      <c r="BP69193" s="90"/>
    </row>
    <row r="69194" spans="68:68" customFormat="1">
      <c r="BP69194" s="90"/>
    </row>
    <row r="69195" spans="68:68" customFormat="1">
      <c r="BP69195" s="90"/>
    </row>
    <row r="69196" spans="68:68" customFormat="1">
      <c r="BP69196" s="90"/>
    </row>
    <row r="69197" spans="68:68" customFormat="1">
      <c r="BP69197" s="90"/>
    </row>
    <row r="69198" spans="68:68" customFormat="1">
      <c r="BP69198" s="90"/>
    </row>
    <row r="69199" spans="68:68" customFormat="1">
      <c r="BP69199" s="90"/>
    </row>
    <row r="69200" spans="68:68" customFormat="1">
      <c r="BP69200" s="90"/>
    </row>
    <row r="69201" spans="68:68" customFormat="1">
      <c r="BP69201" s="90"/>
    </row>
    <row r="69202" spans="68:68" customFormat="1">
      <c r="BP69202" s="90"/>
    </row>
    <row r="69203" spans="68:68" customFormat="1">
      <c r="BP69203" s="90"/>
    </row>
    <row r="69204" spans="68:68" customFormat="1">
      <c r="BP69204" s="90"/>
    </row>
    <row r="69205" spans="68:68" customFormat="1">
      <c r="BP69205" s="90"/>
    </row>
    <row r="69206" spans="68:68" customFormat="1">
      <c r="BP69206" s="90"/>
    </row>
    <row r="69207" spans="68:68" customFormat="1">
      <c r="BP69207" s="90"/>
    </row>
    <row r="69208" spans="68:68" customFormat="1">
      <c r="BP69208" s="90"/>
    </row>
    <row r="69209" spans="68:68" customFormat="1">
      <c r="BP69209" s="90"/>
    </row>
    <row r="69210" spans="68:68" customFormat="1">
      <c r="BP69210" s="90"/>
    </row>
    <row r="69211" spans="68:68" customFormat="1">
      <c r="BP69211" s="90"/>
    </row>
    <row r="69212" spans="68:68" customFormat="1">
      <c r="BP69212" s="90"/>
    </row>
    <row r="69213" spans="68:68" customFormat="1">
      <c r="BP69213" s="90"/>
    </row>
    <row r="69214" spans="68:68" customFormat="1">
      <c r="BP69214" s="90"/>
    </row>
    <row r="69215" spans="68:68" customFormat="1">
      <c r="BP69215" s="90"/>
    </row>
    <row r="69216" spans="68:68" customFormat="1">
      <c r="BP69216" s="90"/>
    </row>
    <row r="69217" spans="68:68" customFormat="1">
      <c r="BP69217" s="90"/>
    </row>
    <row r="69218" spans="68:68" customFormat="1">
      <c r="BP69218" s="90"/>
    </row>
    <row r="69219" spans="68:68" customFormat="1">
      <c r="BP69219" s="90"/>
    </row>
    <row r="69220" spans="68:68" customFormat="1">
      <c r="BP69220" s="90"/>
    </row>
    <row r="69221" spans="68:68" customFormat="1">
      <c r="BP69221" s="90"/>
    </row>
    <row r="69222" spans="68:68" customFormat="1">
      <c r="BP69222" s="90"/>
    </row>
    <row r="69223" spans="68:68" customFormat="1">
      <c r="BP69223" s="90"/>
    </row>
    <row r="69224" spans="68:68" customFormat="1">
      <c r="BP69224" s="90"/>
    </row>
    <row r="69225" spans="68:68" customFormat="1">
      <c r="BP69225" s="90"/>
    </row>
    <row r="69226" spans="68:68" customFormat="1">
      <c r="BP69226" s="90"/>
    </row>
    <row r="69227" spans="68:68" customFormat="1">
      <c r="BP69227" s="90"/>
    </row>
    <row r="69228" spans="68:68" customFormat="1">
      <c r="BP69228" s="90"/>
    </row>
    <row r="69229" spans="68:68" customFormat="1">
      <c r="BP69229" s="90"/>
    </row>
    <row r="69230" spans="68:68" customFormat="1">
      <c r="BP69230" s="90"/>
    </row>
    <row r="69231" spans="68:68" customFormat="1">
      <c r="BP69231" s="90"/>
    </row>
    <row r="69232" spans="68:68" customFormat="1">
      <c r="BP69232" s="90"/>
    </row>
    <row r="69233" spans="68:68" customFormat="1">
      <c r="BP69233" s="90"/>
    </row>
    <row r="69234" spans="68:68" customFormat="1">
      <c r="BP69234" s="90"/>
    </row>
    <row r="69235" spans="68:68" customFormat="1">
      <c r="BP69235" s="90"/>
    </row>
    <row r="69236" spans="68:68" customFormat="1">
      <c r="BP69236" s="90"/>
    </row>
    <row r="69237" spans="68:68" customFormat="1">
      <c r="BP69237" s="90"/>
    </row>
    <row r="69238" spans="68:68" customFormat="1">
      <c r="BP69238" s="90"/>
    </row>
    <row r="69239" spans="68:68" customFormat="1">
      <c r="BP69239" s="90"/>
    </row>
    <row r="69240" spans="68:68" customFormat="1">
      <c r="BP69240" s="90"/>
    </row>
    <row r="69241" spans="68:68" customFormat="1">
      <c r="BP69241" s="90"/>
    </row>
    <row r="69242" spans="68:68" customFormat="1">
      <c r="BP69242" s="90"/>
    </row>
    <row r="69243" spans="68:68" customFormat="1">
      <c r="BP69243" s="90"/>
    </row>
    <row r="69244" spans="68:68" customFormat="1">
      <c r="BP69244" s="90"/>
    </row>
    <row r="69245" spans="68:68" customFormat="1">
      <c r="BP69245" s="90"/>
    </row>
    <row r="69246" spans="68:68" customFormat="1">
      <c r="BP69246" s="90"/>
    </row>
    <row r="69247" spans="68:68" customFormat="1">
      <c r="BP69247" s="90"/>
    </row>
    <row r="69248" spans="68:68" customFormat="1">
      <c r="BP69248" s="90"/>
    </row>
    <row r="69249" spans="68:68" customFormat="1">
      <c r="BP69249" s="90"/>
    </row>
    <row r="69250" spans="68:68" customFormat="1">
      <c r="BP69250" s="90"/>
    </row>
    <row r="69251" spans="68:68" customFormat="1">
      <c r="BP69251" s="90"/>
    </row>
    <row r="69252" spans="68:68" customFormat="1">
      <c r="BP69252" s="90"/>
    </row>
    <row r="69253" spans="68:68" customFormat="1">
      <c r="BP69253" s="90"/>
    </row>
    <row r="69254" spans="68:68" customFormat="1">
      <c r="BP69254" s="90"/>
    </row>
    <row r="69255" spans="68:68" customFormat="1">
      <c r="BP69255" s="90"/>
    </row>
    <row r="69256" spans="68:68" customFormat="1">
      <c r="BP69256" s="90"/>
    </row>
    <row r="69257" spans="68:68" customFormat="1">
      <c r="BP69257" s="90"/>
    </row>
    <row r="69258" spans="68:68" customFormat="1">
      <c r="BP69258" s="90"/>
    </row>
    <row r="69259" spans="68:68" customFormat="1">
      <c r="BP69259" s="90"/>
    </row>
    <row r="69260" spans="68:68" customFormat="1">
      <c r="BP69260" s="90"/>
    </row>
    <row r="69261" spans="68:68" customFormat="1">
      <c r="BP69261" s="90"/>
    </row>
    <row r="69262" spans="68:68" customFormat="1">
      <c r="BP69262" s="90"/>
    </row>
    <row r="69263" spans="68:68" customFormat="1">
      <c r="BP69263" s="90"/>
    </row>
    <row r="69264" spans="68:68" customFormat="1">
      <c r="BP69264" s="90"/>
    </row>
    <row r="69265" spans="68:68" customFormat="1">
      <c r="BP69265" s="90"/>
    </row>
    <row r="69266" spans="68:68" customFormat="1">
      <c r="BP69266" s="90"/>
    </row>
    <row r="69267" spans="68:68" customFormat="1">
      <c r="BP69267" s="90"/>
    </row>
    <row r="69268" spans="68:68" customFormat="1">
      <c r="BP69268" s="90"/>
    </row>
    <row r="69269" spans="68:68" customFormat="1">
      <c r="BP69269" s="90"/>
    </row>
    <row r="69270" spans="68:68" customFormat="1">
      <c r="BP69270" s="90"/>
    </row>
    <row r="69271" spans="68:68" customFormat="1">
      <c r="BP69271" s="90"/>
    </row>
    <row r="69272" spans="68:68" customFormat="1">
      <c r="BP69272" s="90"/>
    </row>
    <row r="69273" spans="68:68" customFormat="1">
      <c r="BP69273" s="90"/>
    </row>
    <row r="69274" spans="68:68" customFormat="1">
      <c r="BP69274" s="90"/>
    </row>
    <row r="69275" spans="68:68" customFormat="1">
      <c r="BP69275" s="90"/>
    </row>
    <row r="69276" spans="68:68" customFormat="1">
      <c r="BP69276" s="90"/>
    </row>
    <row r="69277" spans="68:68" customFormat="1">
      <c r="BP69277" s="90"/>
    </row>
    <row r="69278" spans="68:68" customFormat="1">
      <c r="BP69278" s="90"/>
    </row>
    <row r="69279" spans="68:68" customFormat="1">
      <c r="BP69279" s="90"/>
    </row>
    <row r="69280" spans="68:68" customFormat="1">
      <c r="BP69280" s="90"/>
    </row>
    <row r="69281" spans="68:68" customFormat="1">
      <c r="BP69281" s="90"/>
    </row>
    <row r="69282" spans="68:68" customFormat="1">
      <c r="BP69282" s="90"/>
    </row>
    <row r="69283" spans="68:68" customFormat="1">
      <c r="BP69283" s="90"/>
    </row>
    <row r="69284" spans="68:68" customFormat="1">
      <c r="BP69284" s="90"/>
    </row>
    <row r="69285" spans="68:68" customFormat="1">
      <c r="BP69285" s="90"/>
    </row>
    <row r="69286" spans="68:68" customFormat="1">
      <c r="BP69286" s="90"/>
    </row>
    <row r="69287" spans="68:68" customFormat="1">
      <c r="BP69287" s="90"/>
    </row>
    <row r="69288" spans="68:68" customFormat="1">
      <c r="BP69288" s="90"/>
    </row>
    <row r="69289" spans="68:68" customFormat="1">
      <c r="BP69289" s="90"/>
    </row>
    <row r="69290" spans="68:68" customFormat="1">
      <c r="BP69290" s="90"/>
    </row>
    <row r="69291" spans="68:68" customFormat="1">
      <c r="BP69291" s="90"/>
    </row>
    <row r="69292" spans="68:68" customFormat="1">
      <c r="BP69292" s="90"/>
    </row>
    <row r="69293" spans="68:68" customFormat="1">
      <c r="BP69293" s="90"/>
    </row>
    <row r="69294" spans="68:68" customFormat="1">
      <c r="BP69294" s="90"/>
    </row>
    <row r="69295" spans="68:68" customFormat="1">
      <c r="BP69295" s="90"/>
    </row>
    <row r="69296" spans="68:68" customFormat="1">
      <c r="BP69296" s="90"/>
    </row>
    <row r="69297" spans="68:68" customFormat="1">
      <c r="BP69297" s="90"/>
    </row>
    <row r="69298" spans="68:68" customFormat="1">
      <c r="BP69298" s="90"/>
    </row>
    <row r="69299" spans="68:68" customFormat="1">
      <c r="BP69299" s="90"/>
    </row>
    <row r="69300" spans="68:68" customFormat="1">
      <c r="BP69300" s="90"/>
    </row>
    <row r="69301" spans="68:68" customFormat="1">
      <c r="BP69301" s="90"/>
    </row>
    <row r="69302" spans="68:68" customFormat="1">
      <c r="BP69302" s="90"/>
    </row>
    <row r="69303" spans="68:68" customFormat="1">
      <c r="BP69303" s="90"/>
    </row>
    <row r="69304" spans="68:68" customFormat="1">
      <c r="BP69304" s="90"/>
    </row>
    <row r="69305" spans="68:68" customFormat="1">
      <c r="BP69305" s="90"/>
    </row>
    <row r="69306" spans="68:68" customFormat="1">
      <c r="BP69306" s="90"/>
    </row>
    <row r="69307" spans="68:68" customFormat="1">
      <c r="BP69307" s="90"/>
    </row>
    <row r="69308" spans="68:68" customFormat="1">
      <c r="BP69308" s="90"/>
    </row>
    <row r="69309" spans="68:68" customFormat="1">
      <c r="BP69309" s="90"/>
    </row>
    <row r="69310" spans="68:68" customFormat="1">
      <c r="BP69310" s="90"/>
    </row>
    <row r="69311" spans="68:68" customFormat="1">
      <c r="BP69311" s="90"/>
    </row>
    <row r="69312" spans="68:68" customFormat="1">
      <c r="BP69312" s="90"/>
    </row>
    <row r="69313" spans="68:68" customFormat="1">
      <c r="BP69313" s="90"/>
    </row>
    <row r="69314" spans="68:68" customFormat="1">
      <c r="BP69314" s="90"/>
    </row>
    <row r="69315" spans="68:68" customFormat="1">
      <c r="BP69315" s="90"/>
    </row>
    <row r="69316" spans="68:68" customFormat="1">
      <c r="BP69316" s="90"/>
    </row>
    <row r="69317" spans="68:68" customFormat="1">
      <c r="BP69317" s="90"/>
    </row>
    <row r="69318" spans="68:68" customFormat="1">
      <c r="BP69318" s="90"/>
    </row>
    <row r="69319" spans="68:68" customFormat="1">
      <c r="BP69319" s="90"/>
    </row>
    <row r="69320" spans="68:68" customFormat="1">
      <c r="BP69320" s="90"/>
    </row>
    <row r="69321" spans="68:68" customFormat="1">
      <c r="BP69321" s="90"/>
    </row>
    <row r="69322" spans="68:68" customFormat="1">
      <c r="BP69322" s="90"/>
    </row>
    <row r="69323" spans="68:68" customFormat="1">
      <c r="BP69323" s="90"/>
    </row>
    <row r="69324" spans="68:68" customFormat="1">
      <c r="BP69324" s="90"/>
    </row>
    <row r="69325" spans="68:68" customFormat="1">
      <c r="BP69325" s="90"/>
    </row>
    <row r="69326" spans="68:68" customFormat="1">
      <c r="BP69326" s="90"/>
    </row>
    <row r="69327" spans="68:68" customFormat="1">
      <c r="BP69327" s="90"/>
    </row>
    <row r="69328" spans="68:68" customFormat="1">
      <c r="BP69328" s="90"/>
    </row>
    <row r="69329" spans="68:68" customFormat="1">
      <c r="BP69329" s="90"/>
    </row>
    <row r="69330" spans="68:68" customFormat="1">
      <c r="BP69330" s="90"/>
    </row>
    <row r="69331" spans="68:68" customFormat="1">
      <c r="BP69331" s="90"/>
    </row>
    <row r="69332" spans="68:68" customFormat="1">
      <c r="BP69332" s="90"/>
    </row>
    <row r="69333" spans="68:68" customFormat="1">
      <c r="BP69333" s="90"/>
    </row>
    <row r="69334" spans="68:68" customFormat="1">
      <c r="BP69334" s="90"/>
    </row>
    <row r="69335" spans="68:68" customFormat="1">
      <c r="BP69335" s="90"/>
    </row>
    <row r="69336" spans="68:68" customFormat="1">
      <c r="BP69336" s="90"/>
    </row>
    <row r="69337" spans="68:68" customFormat="1">
      <c r="BP69337" s="90"/>
    </row>
    <row r="69338" spans="68:68" customFormat="1">
      <c r="BP69338" s="90"/>
    </row>
    <row r="69339" spans="68:68" customFormat="1">
      <c r="BP69339" s="90"/>
    </row>
    <row r="69340" spans="68:68" customFormat="1">
      <c r="BP69340" s="90"/>
    </row>
    <row r="69341" spans="68:68" customFormat="1">
      <c r="BP69341" s="90"/>
    </row>
    <row r="69342" spans="68:68" customFormat="1">
      <c r="BP69342" s="90"/>
    </row>
    <row r="69343" spans="68:68" customFormat="1">
      <c r="BP69343" s="90"/>
    </row>
    <row r="69344" spans="68:68" customFormat="1">
      <c r="BP69344" s="90"/>
    </row>
    <row r="69345" spans="68:68" customFormat="1">
      <c r="BP69345" s="90"/>
    </row>
    <row r="69346" spans="68:68" customFormat="1">
      <c r="BP69346" s="90"/>
    </row>
    <row r="69347" spans="68:68" customFormat="1">
      <c r="BP69347" s="90"/>
    </row>
    <row r="69348" spans="68:68" customFormat="1">
      <c r="BP69348" s="90"/>
    </row>
    <row r="69349" spans="68:68" customFormat="1">
      <c r="BP69349" s="90"/>
    </row>
    <row r="69350" spans="68:68" customFormat="1">
      <c r="BP69350" s="90"/>
    </row>
    <row r="69351" spans="68:68" customFormat="1">
      <c r="BP69351" s="90"/>
    </row>
    <row r="69352" spans="68:68" customFormat="1">
      <c r="BP69352" s="90"/>
    </row>
    <row r="69353" spans="68:68" customFormat="1">
      <c r="BP69353" s="90"/>
    </row>
    <row r="69354" spans="68:68" customFormat="1">
      <c r="BP69354" s="90"/>
    </row>
    <row r="69355" spans="68:68" customFormat="1">
      <c r="BP69355" s="90"/>
    </row>
    <row r="69356" spans="68:68" customFormat="1">
      <c r="BP69356" s="90"/>
    </row>
    <row r="69357" spans="68:68" customFormat="1">
      <c r="BP69357" s="90"/>
    </row>
    <row r="69358" spans="68:68" customFormat="1">
      <c r="BP69358" s="90"/>
    </row>
    <row r="69359" spans="68:68" customFormat="1">
      <c r="BP69359" s="90"/>
    </row>
    <row r="69360" spans="68:68" customFormat="1">
      <c r="BP69360" s="90"/>
    </row>
    <row r="69361" spans="68:68" customFormat="1">
      <c r="BP69361" s="90"/>
    </row>
    <row r="69362" spans="68:68" customFormat="1">
      <c r="BP69362" s="90"/>
    </row>
    <row r="69363" spans="68:68" customFormat="1">
      <c r="BP69363" s="90"/>
    </row>
    <row r="69364" spans="68:68" customFormat="1">
      <c r="BP69364" s="90"/>
    </row>
    <row r="69365" spans="68:68" customFormat="1">
      <c r="BP69365" s="90"/>
    </row>
    <row r="69366" spans="68:68" customFormat="1">
      <c r="BP69366" s="90"/>
    </row>
    <row r="69367" spans="68:68" customFormat="1">
      <c r="BP69367" s="90"/>
    </row>
    <row r="69368" spans="68:68" customFormat="1">
      <c r="BP69368" s="90"/>
    </row>
    <row r="69369" spans="68:68" customFormat="1">
      <c r="BP69369" s="90"/>
    </row>
    <row r="69370" spans="68:68" customFormat="1">
      <c r="BP69370" s="90"/>
    </row>
    <row r="69371" spans="68:68" customFormat="1">
      <c r="BP69371" s="90"/>
    </row>
    <row r="69372" spans="68:68" customFormat="1">
      <c r="BP69372" s="90"/>
    </row>
    <row r="69373" spans="68:68" customFormat="1">
      <c r="BP69373" s="90"/>
    </row>
    <row r="69374" spans="68:68" customFormat="1">
      <c r="BP69374" s="90"/>
    </row>
    <row r="69375" spans="68:68" customFormat="1">
      <c r="BP69375" s="90"/>
    </row>
    <row r="69376" spans="68:68" customFormat="1">
      <c r="BP69376" s="90"/>
    </row>
    <row r="69377" spans="68:68" customFormat="1">
      <c r="BP69377" s="90"/>
    </row>
    <row r="69378" spans="68:68" customFormat="1">
      <c r="BP69378" s="90"/>
    </row>
    <row r="69379" spans="68:68" customFormat="1">
      <c r="BP69379" s="90"/>
    </row>
    <row r="69380" spans="68:68" customFormat="1">
      <c r="BP69380" s="90"/>
    </row>
    <row r="69381" spans="68:68" customFormat="1">
      <c r="BP69381" s="90"/>
    </row>
    <row r="69382" spans="68:68" customFormat="1">
      <c r="BP69382" s="90"/>
    </row>
    <row r="69383" spans="68:68" customFormat="1">
      <c r="BP69383" s="90"/>
    </row>
    <row r="69384" spans="68:68" customFormat="1">
      <c r="BP69384" s="90"/>
    </row>
    <row r="69385" spans="68:68" customFormat="1">
      <c r="BP69385" s="90"/>
    </row>
    <row r="69386" spans="68:68" customFormat="1">
      <c r="BP69386" s="90"/>
    </row>
    <row r="69387" spans="68:68" customFormat="1">
      <c r="BP69387" s="90"/>
    </row>
    <row r="69388" spans="68:68" customFormat="1">
      <c r="BP69388" s="90"/>
    </row>
    <row r="69389" spans="68:68" customFormat="1">
      <c r="BP69389" s="90"/>
    </row>
    <row r="69390" spans="68:68" customFormat="1">
      <c r="BP69390" s="90"/>
    </row>
    <row r="69391" spans="68:68" customFormat="1">
      <c r="BP69391" s="90"/>
    </row>
    <row r="69392" spans="68:68" customFormat="1">
      <c r="BP69392" s="90"/>
    </row>
    <row r="69393" spans="68:68" customFormat="1">
      <c r="BP69393" s="90"/>
    </row>
    <row r="69394" spans="68:68" customFormat="1">
      <c r="BP69394" s="90"/>
    </row>
    <row r="69395" spans="68:68" customFormat="1">
      <c r="BP69395" s="90"/>
    </row>
    <row r="69396" spans="68:68" customFormat="1">
      <c r="BP69396" s="90"/>
    </row>
    <row r="69397" spans="68:68" customFormat="1">
      <c r="BP69397" s="90"/>
    </row>
    <row r="69398" spans="68:68" customFormat="1">
      <c r="BP69398" s="90"/>
    </row>
    <row r="69399" spans="68:68" customFormat="1">
      <c r="BP69399" s="90"/>
    </row>
    <row r="69400" spans="68:68" customFormat="1">
      <c r="BP69400" s="90"/>
    </row>
    <row r="69401" spans="68:68" customFormat="1">
      <c r="BP69401" s="90"/>
    </row>
    <row r="69402" spans="68:68" customFormat="1">
      <c r="BP69402" s="90"/>
    </row>
    <row r="69403" spans="68:68" customFormat="1">
      <c r="BP69403" s="90"/>
    </row>
    <row r="69404" spans="68:68" customFormat="1">
      <c r="BP69404" s="90"/>
    </row>
    <row r="69405" spans="68:68" customFormat="1">
      <c r="BP69405" s="90"/>
    </row>
    <row r="69406" spans="68:68" customFormat="1">
      <c r="BP69406" s="90"/>
    </row>
    <row r="69407" spans="68:68" customFormat="1">
      <c r="BP69407" s="90"/>
    </row>
    <row r="69408" spans="68:68" customFormat="1">
      <c r="BP69408" s="90"/>
    </row>
    <row r="69409" spans="68:68" customFormat="1">
      <c r="BP69409" s="90"/>
    </row>
    <row r="69410" spans="68:68" customFormat="1">
      <c r="BP69410" s="90"/>
    </row>
    <row r="69411" spans="68:68" customFormat="1">
      <c r="BP69411" s="90"/>
    </row>
    <row r="69412" spans="68:68" customFormat="1">
      <c r="BP69412" s="90"/>
    </row>
    <row r="69413" spans="68:68" customFormat="1">
      <c r="BP69413" s="90"/>
    </row>
    <row r="69414" spans="68:68" customFormat="1">
      <c r="BP69414" s="90"/>
    </row>
    <row r="69415" spans="68:68" customFormat="1">
      <c r="BP69415" s="90"/>
    </row>
    <row r="69416" spans="68:68" customFormat="1">
      <c r="BP69416" s="90"/>
    </row>
    <row r="69417" spans="68:68" customFormat="1">
      <c r="BP69417" s="90"/>
    </row>
    <row r="69418" spans="68:68" customFormat="1">
      <c r="BP69418" s="90"/>
    </row>
    <row r="69419" spans="68:68" customFormat="1">
      <c r="BP69419" s="90"/>
    </row>
    <row r="69420" spans="68:68" customFormat="1">
      <c r="BP69420" s="90"/>
    </row>
    <row r="69421" spans="68:68" customFormat="1">
      <c r="BP69421" s="90"/>
    </row>
    <row r="69422" spans="68:68" customFormat="1">
      <c r="BP69422" s="90"/>
    </row>
    <row r="69423" spans="68:68" customFormat="1">
      <c r="BP69423" s="90"/>
    </row>
    <row r="69424" spans="68:68" customFormat="1">
      <c r="BP69424" s="90"/>
    </row>
    <row r="69425" spans="68:68" customFormat="1">
      <c r="BP69425" s="90"/>
    </row>
    <row r="69426" spans="68:68" customFormat="1">
      <c r="BP69426" s="90"/>
    </row>
    <row r="69427" spans="68:68" customFormat="1">
      <c r="BP69427" s="90"/>
    </row>
    <row r="69428" spans="68:68" customFormat="1">
      <c r="BP69428" s="90"/>
    </row>
    <row r="69429" spans="68:68" customFormat="1">
      <c r="BP69429" s="90"/>
    </row>
    <row r="69430" spans="68:68" customFormat="1">
      <c r="BP69430" s="90"/>
    </row>
    <row r="69431" spans="68:68" customFormat="1">
      <c r="BP69431" s="90"/>
    </row>
    <row r="69432" spans="68:68" customFormat="1">
      <c r="BP69432" s="90"/>
    </row>
    <row r="69433" spans="68:68" customFormat="1">
      <c r="BP69433" s="90"/>
    </row>
    <row r="69434" spans="68:68" customFormat="1">
      <c r="BP69434" s="90"/>
    </row>
    <row r="69435" spans="68:68" customFormat="1">
      <c r="BP69435" s="90"/>
    </row>
    <row r="69436" spans="68:68" customFormat="1">
      <c r="BP69436" s="90"/>
    </row>
    <row r="69437" spans="68:68" customFormat="1">
      <c r="BP69437" s="90"/>
    </row>
    <row r="69438" spans="68:68" customFormat="1">
      <c r="BP69438" s="90"/>
    </row>
    <row r="69439" spans="68:68" customFormat="1">
      <c r="BP69439" s="90"/>
    </row>
    <row r="69440" spans="68:68" customFormat="1">
      <c r="BP69440" s="90"/>
    </row>
    <row r="69441" spans="68:68" customFormat="1">
      <c r="BP69441" s="90"/>
    </row>
    <row r="69442" spans="68:68" customFormat="1">
      <c r="BP69442" s="90"/>
    </row>
    <row r="69443" spans="68:68" customFormat="1">
      <c r="BP69443" s="90"/>
    </row>
    <row r="69444" spans="68:68" customFormat="1">
      <c r="BP69444" s="90"/>
    </row>
    <row r="69445" spans="68:68" customFormat="1">
      <c r="BP69445" s="90"/>
    </row>
    <row r="69446" spans="68:68" customFormat="1">
      <c r="BP69446" s="90"/>
    </row>
    <row r="69447" spans="68:68" customFormat="1">
      <c r="BP69447" s="90"/>
    </row>
    <row r="69448" spans="68:68" customFormat="1">
      <c r="BP69448" s="90"/>
    </row>
    <row r="69449" spans="68:68" customFormat="1">
      <c r="BP69449" s="90"/>
    </row>
    <row r="69450" spans="68:68" customFormat="1">
      <c r="BP69450" s="90"/>
    </row>
    <row r="69451" spans="68:68" customFormat="1">
      <c r="BP69451" s="90"/>
    </row>
    <row r="69452" spans="68:68" customFormat="1">
      <c r="BP69452" s="90"/>
    </row>
    <row r="69453" spans="68:68" customFormat="1">
      <c r="BP69453" s="90"/>
    </row>
    <row r="69454" spans="68:68" customFormat="1">
      <c r="BP69454" s="90"/>
    </row>
    <row r="69455" spans="68:68" customFormat="1">
      <c r="BP69455" s="90"/>
    </row>
    <row r="69456" spans="68:68" customFormat="1">
      <c r="BP69456" s="90"/>
    </row>
    <row r="69457" spans="68:68" customFormat="1">
      <c r="BP69457" s="90"/>
    </row>
    <row r="69458" spans="68:68" customFormat="1">
      <c r="BP69458" s="90"/>
    </row>
    <row r="69459" spans="68:68" customFormat="1">
      <c r="BP69459" s="90"/>
    </row>
    <row r="69460" spans="68:68" customFormat="1">
      <c r="BP69460" s="90"/>
    </row>
    <row r="69461" spans="68:68" customFormat="1">
      <c r="BP69461" s="90"/>
    </row>
    <row r="69462" spans="68:68" customFormat="1">
      <c r="BP69462" s="90"/>
    </row>
    <row r="69463" spans="68:68" customFormat="1">
      <c r="BP69463" s="90"/>
    </row>
    <row r="69464" spans="68:68" customFormat="1">
      <c r="BP69464" s="90"/>
    </row>
    <row r="69465" spans="68:68" customFormat="1">
      <c r="BP69465" s="90"/>
    </row>
    <row r="69466" spans="68:68" customFormat="1">
      <c r="BP69466" s="90"/>
    </row>
    <row r="69467" spans="68:68" customFormat="1">
      <c r="BP69467" s="90"/>
    </row>
    <row r="69468" spans="68:68" customFormat="1">
      <c r="BP69468" s="90"/>
    </row>
    <row r="69469" spans="68:68" customFormat="1">
      <c r="BP69469" s="90"/>
    </row>
    <row r="69470" spans="68:68" customFormat="1">
      <c r="BP69470" s="90"/>
    </row>
    <row r="69471" spans="68:68" customFormat="1">
      <c r="BP69471" s="90"/>
    </row>
    <row r="69472" spans="68:68" customFormat="1">
      <c r="BP69472" s="90"/>
    </row>
    <row r="69473" spans="68:68" customFormat="1">
      <c r="BP69473" s="90"/>
    </row>
    <row r="69474" spans="68:68" customFormat="1">
      <c r="BP69474" s="90"/>
    </row>
    <row r="69475" spans="68:68" customFormat="1">
      <c r="BP69475" s="90"/>
    </row>
    <row r="69476" spans="68:68" customFormat="1">
      <c r="BP69476" s="90"/>
    </row>
    <row r="69477" spans="68:68" customFormat="1">
      <c r="BP69477" s="90"/>
    </row>
    <row r="69478" spans="68:68" customFormat="1">
      <c r="BP69478" s="90"/>
    </row>
    <row r="69479" spans="68:68" customFormat="1">
      <c r="BP69479" s="90"/>
    </row>
    <row r="69480" spans="68:68" customFormat="1">
      <c r="BP69480" s="90"/>
    </row>
    <row r="69481" spans="68:68" customFormat="1">
      <c r="BP69481" s="90"/>
    </row>
    <row r="69482" spans="68:68" customFormat="1">
      <c r="BP69482" s="90"/>
    </row>
    <row r="69483" spans="68:68" customFormat="1">
      <c r="BP69483" s="90"/>
    </row>
    <row r="69484" spans="68:68" customFormat="1">
      <c r="BP69484" s="90"/>
    </row>
    <row r="69485" spans="68:68" customFormat="1">
      <c r="BP69485" s="90"/>
    </row>
    <row r="69486" spans="68:68" customFormat="1">
      <c r="BP69486" s="90"/>
    </row>
    <row r="69487" spans="68:68" customFormat="1">
      <c r="BP69487" s="90"/>
    </row>
    <row r="69488" spans="68:68" customFormat="1">
      <c r="BP69488" s="90"/>
    </row>
    <row r="69489" spans="68:68" customFormat="1">
      <c r="BP69489" s="90"/>
    </row>
    <row r="69490" spans="68:68" customFormat="1">
      <c r="BP69490" s="90"/>
    </row>
    <row r="69491" spans="68:68" customFormat="1">
      <c r="BP69491" s="90"/>
    </row>
    <row r="69492" spans="68:68" customFormat="1">
      <c r="BP69492" s="90"/>
    </row>
    <row r="69493" spans="68:68" customFormat="1">
      <c r="BP69493" s="90"/>
    </row>
    <row r="69494" spans="68:68" customFormat="1">
      <c r="BP69494" s="90"/>
    </row>
    <row r="69495" spans="68:68" customFormat="1">
      <c r="BP69495" s="90"/>
    </row>
    <row r="69496" spans="68:68" customFormat="1">
      <c r="BP69496" s="90"/>
    </row>
    <row r="69497" spans="68:68" customFormat="1">
      <c r="BP69497" s="90"/>
    </row>
    <row r="69498" spans="68:68" customFormat="1">
      <c r="BP69498" s="90"/>
    </row>
    <row r="69499" spans="68:68" customFormat="1">
      <c r="BP69499" s="90"/>
    </row>
    <row r="69500" spans="68:68" customFormat="1">
      <c r="BP69500" s="90"/>
    </row>
    <row r="69501" spans="68:68" customFormat="1">
      <c r="BP69501" s="90"/>
    </row>
    <row r="69502" spans="68:68" customFormat="1">
      <c r="BP69502" s="90"/>
    </row>
    <row r="69503" spans="68:68" customFormat="1">
      <c r="BP69503" s="90"/>
    </row>
    <row r="69504" spans="68:68" customFormat="1">
      <c r="BP69504" s="90"/>
    </row>
    <row r="69505" spans="68:68" customFormat="1">
      <c r="BP69505" s="90"/>
    </row>
    <row r="69506" spans="68:68" customFormat="1">
      <c r="BP69506" s="90"/>
    </row>
    <row r="69507" spans="68:68" customFormat="1">
      <c r="BP69507" s="90"/>
    </row>
    <row r="69508" spans="68:68" customFormat="1">
      <c r="BP69508" s="90"/>
    </row>
    <row r="69509" spans="68:68" customFormat="1">
      <c r="BP69509" s="90"/>
    </row>
    <row r="69510" spans="68:68" customFormat="1">
      <c r="BP69510" s="90"/>
    </row>
    <row r="69511" spans="68:68" customFormat="1">
      <c r="BP69511" s="90"/>
    </row>
    <row r="69512" spans="68:68" customFormat="1">
      <c r="BP69512" s="90"/>
    </row>
    <row r="69513" spans="68:68" customFormat="1">
      <c r="BP69513" s="90"/>
    </row>
    <row r="69514" spans="68:68" customFormat="1">
      <c r="BP69514" s="90"/>
    </row>
    <row r="69515" spans="68:68" customFormat="1">
      <c r="BP69515" s="90"/>
    </row>
    <row r="69516" spans="68:68" customFormat="1">
      <c r="BP69516" s="90"/>
    </row>
    <row r="69517" spans="68:68" customFormat="1">
      <c r="BP69517" s="90"/>
    </row>
    <row r="69518" spans="68:68" customFormat="1">
      <c r="BP69518" s="90"/>
    </row>
    <row r="69519" spans="68:68" customFormat="1">
      <c r="BP69519" s="90"/>
    </row>
    <row r="69520" spans="68:68" customFormat="1">
      <c r="BP69520" s="90"/>
    </row>
    <row r="69521" spans="68:68" customFormat="1">
      <c r="BP69521" s="90"/>
    </row>
    <row r="69522" spans="68:68" customFormat="1">
      <c r="BP69522" s="90"/>
    </row>
    <row r="69523" spans="68:68" customFormat="1">
      <c r="BP69523" s="90"/>
    </row>
    <row r="69524" spans="68:68" customFormat="1">
      <c r="BP69524" s="90"/>
    </row>
    <row r="69525" spans="68:68" customFormat="1">
      <c r="BP69525" s="90"/>
    </row>
    <row r="69526" spans="68:68" customFormat="1">
      <c r="BP69526" s="90"/>
    </row>
    <row r="69527" spans="68:68" customFormat="1">
      <c r="BP69527" s="90"/>
    </row>
    <row r="69528" spans="68:68" customFormat="1">
      <c r="BP69528" s="90"/>
    </row>
    <row r="69529" spans="68:68" customFormat="1">
      <c r="BP69529" s="90"/>
    </row>
    <row r="69530" spans="68:68" customFormat="1">
      <c r="BP69530" s="90"/>
    </row>
    <row r="69531" spans="68:68" customFormat="1">
      <c r="BP69531" s="90"/>
    </row>
    <row r="69532" spans="68:68" customFormat="1">
      <c r="BP69532" s="90"/>
    </row>
    <row r="69533" spans="68:68" customFormat="1">
      <c r="BP69533" s="90"/>
    </row>
    <row r="69534" spans="68:68" customFormat="1">
      <c r="BP69534" s="90"/>
    </row>
    <row r="69535" spans="68:68" customFormat="1">
      <c r="BP69535" s="90"/>
    </row>
    <row r="69536" spans="68:68" customFormat="1">
      <c r="BP69536" s="90"/>
    </row>
    <row r="69537" spans="68:68" customFormat="1">
      <c r="BP69537" s="90"/>
    </row>
    <row r="69538" spans="68:68" customFormat="1">
      <c r="BP69538" s="90"/>
    </row>
    <row r="69539" spans="68:68" customFormat="1">
      <c r="BP69539" s="90"/>
    </row>
    <row r="69540" spans="68:68" customFormat="1">
      <c r="BP69540" s="90"/>
    </row>
    <row r="69541" spans="68:68" customFormat="1">
      <c r="BP69541" s="90"/>
    </row>
    <row r="69542" spans="68:68" customFormat="1">
      <c r="BP69542" s="90"/>
    </row>
    <row r="69543" spans="68:68" customFormat="1">
      <c r="BP69543" s="90"/>
    </row>
    <row r="69544" spans="68:68" customFormat="1">
      <c r="BP69544" s="90"/>
    </row>
    <row r="69545" spans="68:68" customFormat="1">
      <c r="BP69545" s="90"/>
    </row>
    <row r="69546" spans="68:68" customFormat="1">
      <c r="BP69546" s="90"/>
    </row>
    <row r="69547" spans="68:68" customFormat="1">
      <c r="BP69547" s="90"/>
    </row>
    <row r="69548" spans="68:68" customFormat="1">
      <c r="BP69548" s="90"/>
    </row>
    <row r="69549" spans="68:68" customFormat="1">
      <c r="BP69549" s="90"/>
    </row>
    <row r="69550" spans="68:68" customFormat="1">
      <c r="BP69550" s="90"/>
    </row>
    <row r="69551" spans="68:68" customFormat="1">
      <c r="BP69551" s="90"/>
    </row>
    <row r="69552" spans="68:68" customFormat="1">
      <c r="BP69552" s="90"/>
    </row>
    <row r="69553" spans="68:68" customFormat="1">
      <c r="BP69553" s="90"/>
    </row>
    <row r="69554" spans="68:68" customFormat="1">
      <c r="BP69554" s="90"/>
    </row>
    <row r="69555" spans="68:68" customFormat="1">
      <c r="BP69555" s="90"/>
    </row>
    <row r="69556" spans="68:68" customFormat="1">
      <c r="BP69556" s="90"/>
    </row>
    <row r="69557" spans="68:68" customFormat="1">
      <c r="BP69557" s="90"/>
    </row>
    <row r="69558" spans="68:68" customFormat="1">
      <c r="BP69558" s="90"/>
    </row>
    <row r="69559" spans="68:68" customFormat="1">
      <c r="BP69559" s="90"/>
    </row>
    <row r="69560" spans="68:68" customFormat="1">
      <c r="BP69560" s="90"/>
    </row>
    <row r="69561" spans="68:68" customFormat="1">
      <c r="BP69561" s="90"/>
    </row>
    <row r="69562" spans="68:68" customFormat="1">
      <c r="BP69562" s="90"/>
    </row>
    <row r="69563" spans="68:68" customFormat="1">
      <c r="BP69563" s="90"/>
    </row>
    <row r="69564" spans="68:68" customFormat="1">
      <c r="BP69564" s="90"/>
    </row>
    <row r="69565" spans="68:68" customFormat="1">
      <c r="BP69565" s="90"/>
    </row>
    <row r="69566" spans="68:68" customFormat="1">
      <c r="BP69566" s="90"/>
    </row>
    <row r="69567" spans="68:68" customFormat="1">
      <c r="BP69567" s="90"/>
    </row>
    <row r="69568" spans="68:68" customFormat="1">
      <c r="BP69568" s="90"/>
    </row>
    <row r="69569" spans="68:68" customFormat="1">
      <c r="BP69569" s="90"/>
    </row>
    <row r="69570" spans="68:68" customFormat="1">
      <c r="BP69570" s="90"/>
    </row>
    <row r="69571" spans="68:68" customFormat="1">
      <c r="BP69571" s="90"/>
    </row>
    <row r="69572" spans="68:68" customFormat="1">
      <c r="BP69572" s="90"/>
    </row>
    <row r="69573" spans="68:68" customFormat="1">
      <c r="BP69573" s="90"/>
    </row>
    <row r="69574" spans="68:68" customFormat="1">
      <c r="BP69574" s="90"/>
    </row>
    <row r="69575" spans="68:68" customFormat="1">
      <c r="BP69575" s="90"/>
    </row>
    <row r="69576" spans="68:68" customFormat="1">
      <c r="BP69576" s="90"/>
    </row>
    <row r="69577" spans="68:68" customFormat="1">
      <c r="BP69577" s="90"/>
    </row>
    <row r="69578" spans="68:68" customFormat="1">
      <c r="BP69578" s="90"/>
    </row>
    <row r="69579" spans="68:68" customFormat="1">
      <c r="BP69579" s="90"/>
    </row>
    <row r="69580" spans="68:68" customFormat="1">
      <c r="BP69580" s="90"/>
    </row>
    <row r="69581" spans="68:68" customFormat="1">
      <c r="BP69581" s="90"/>
    </row>
    <row r="69582" spans="68:68" customFormat="1">
      <c r="BP69582" s="90"/>
    </row>
    <row r="69583" spans="68:68" customFormat="1">
      <c r="BP69583" s="90"/>
    </row>
    <row r="69584" spans="68:68" customFormat="1">
      <c r="BP69584" s="90"/>
    </row>
    <row r="69585" spans="68:68" customFormat="1">
      <c r="BP69585" s="90"/>
    </row>
    <row r="69586" spans="68:68" customFormat="1">
      <c r="BP69586" s="90"/>
    </row>
    <row r="69587" spans="68:68" customFormat="1">
      <c r="BP69587" s="90"/>
    </row>
    <row r="69588" spans="68:68" customFormat="1">
      <c r="BP69588" s="90"/>
    </row>
    <row r="69589" spans="68:68" customFormat="1">
      <c r="BP69589" s="90"/>
    </row>
    <row r="69590" spans="68:68" customFormat="1">
      <c r="BP69590" s="90"/>
    </row>
    <row r="69591" spans="68:68" customFormat="1">
      <c r="BP69591" s="90"/>
    </row>
    <row r="69592" spans="68:68" customFormat="1">
      <c r="BP69592" s="90"/>
    </row>
    <row r="69593" spans="68:68" customFormat="1">
      <c r="BP69593" s="90"/>
    </row>
    <row r="69594" spans="68:68" customFormat="1">
      <c r="BP69594" s="90"/>
    </row>
    <row r="69595" spans="68:68" customFormat="1">
      <c r="BP69595" s="90"/>
    </row>
    <row r="69596" spans="68:68" customFormat="1">
      <c r="BP69596" s="90"/>
    </row>
    <row r="69597" spans="68:68" customFormat="1">
      <c r="BP69597" s="90"/>
    </row>
    <row r="69598" spans="68:68" customFormat="1">
      <c r="BP69598" s="90"/>
    </row>
    <row r="69599" spans="68:68" customFormat="1">
      <c r="BP69599" s="90"/>
    </row>
    <row r="69600" spans="68:68" customFormat="1">
      <c r="BP69600" s="90"/>
    </row>
    <row r="69601" spans="68:68" customFormat="1">
      <c r="BP69601" s="90"/>
    </row>
    <row r="69602" spans="68:68" customFormat="1">
      <c r="BP69602" s="90"/>
    </row>
    <row r="69603" spans="68:68" customFormat="1">
      <c r="BP69603" s="90"/>
    </row>
    <row r="69604" spans="68:68" customFormat="1">
      <c r="BP69604" s="90"/>
    </row>
    <row r="69605" spans="68:68" customFormat="1">
      <c r="BP69605" s="90"/>
    </row>
    <row r="69606" spans="68:68" customFormat="1">
      <c r="BP69606" s="90"/>
    </row>
    <row r="69607" spans="68:68" customFormat="1">
      <c r="BP69607" s="90"/>
    </row>
    <row r="69608" spans="68:68" customFormat="1">
      <c r="BP69608" s="90"/>
    </row>
    <row r="69609" spans="68:68" customFormat="1">
      <c r="BP69609" s="90"/>
    </row>
    <row r="69610" spans="68:68" customFormat="1">
      <c r="BP69610" s="90"/>
    </row>
    <row r="69611" spans="68:68" customFormat="1">
      <c r="BP69611" s="90"/>
    </row>
    <row r="69612" spans="68:68" customFormat="1">
      <c r="BP69612" s="90"/>
    </row>
    <row r="69613" spans="68:68" customFormat="1">
      <c r="BP69613" s="90"/>
    </row>
    <row r="69614" spans="68:68" customFormat="1">
      <c r="BP69614" s="90"/>
    </row>
    <row r="69615" spans="68:68" customFormat="1">
      <c r="BP69615" s="90"/>
    </row>
    <row r="69616" spans="68:68" customFormat="1">
      <c r="BP69616" s="90"/>
    </row>
    <row r="69617" spans="68:68" customFormat="1">
      <c r="BP69617" s="90"/>
    </row>
    <row r="69618" spans="68:68" customFormat="1">
      <c r="BP69618" s="90"/>
    </row>
    <row r="69619" spans="68:68" customFormat="1">
      <c r="BP69619" s="90"/>
    </row>
    <row r="69620" spans="68:68" customFormat="1">
      <c r="BP69620" s="90"/>
    </row>
    <row r="69621" spans="68:68" customFormat="1">
      <c r="BP69621" s="90"/>
    </row>
    <row r="69622" spans="68:68" customFormat="1">
      <c r="BP69622" s="90"/>
    </row>
    <row r="69623" spans="68:68" customFormat="1">
      <c r="BP69623" s="90"/>
    </row>
    <row r="69624" spans="68:68" customFormat="1">
      <c r="BP69624" s="90"/>
    </row>
    <row r="69625" spans="68:68" customFormat="1">
      <c r="BP69625" s="90"/>
    </row>
    <row r="69626" spans="68:68" customFormat="1">
      <c r="BP69626" s="90"/>
    </row>
    <row r="69627" spans="68:68" customFormat="1">
      <c r="BP69627" s="90"/>
    </row>
    <row r="69628" spans="68:68" customFormat="1">
      <c r="BP69628" s="90"/>
    </row>
    <row r="69629" spans="68:68" customFormat="1">
      <c r="BP69629" s="90"/>
    </row>
    <row r="69630" spans="68:68" customFormat="1">
      <c r="BP69630" s="90"/>
    </row>
    <row r="69631" spans="68:68" customFormat="1">
      <c r="BP69631" s="90"/>
    </row>
    <row r="69632" spans="68:68" customFormat="1">
      <c r="BP69632" s="90"/>
    </row>
    <row r="69633" spans="68:68" customFormat="1">
      <c r="BP69633" s="90"/>
    </row>
    <row r="69634" spans="68:68" customFormat="1">
      <c r="BP69634" s="90"/>
    </row>
    <row r="69635" spans="68:68" customFormat="1">
      <c r="BP69635" s="90"/>
    </row>
    <row r="69636" spans="68:68" customFormat="1">
      <c r="BP69636" s="90"/>
    </row>
    <row r="69637" spans="68:68" customFormat="1">
      <c r="BP69637" s="90"/>
    </row>
    <row r="69638" spans="68:68" customFormat="1">
      <c r="BP69638" s="90"/>
    </row>
    <row r="69639" spans="68:68" customFormat="1">
      <c r="BP69639" s="90"/>
    </row>
    <row r="69640" spans="68:68" customFormat="1">
      <c r="BP69640" s="90"/>
    </row>
    <row r="69641" spans="68:68" customFormat="1">
      <c r="BP69641" s="90"/>
    </row>
    <row r="69642" spans="68:68" customFormat="1">
      <c r="BP69642" s="90"/>
    </row>
    <row r="69643" spans="68:68" customFormat="1">
      <c r="BP69643" s="90"/>
    </row>
    <row r="69644" spans="68:68" customFormat="1">
      <c r="BP69644" s="90"/>
    </row>
    <row r="69645" spans="68:68" customFormat="1">
      <c r="BP69645" s="90"/>
    </row>
    <row r="69646" spans="68:68" customFormat="1">
      <c r="BP69646" s="90"/>
    </row>
    <row r="69647" spans="68:68" customFormat="1">
      <c r="BP69647" s="90"/>
    </row>
    <row r="69648" spans="68:68" customFormat="1">
      <c r="BP69648" s="90"/>
    </row>
    <row r="69649" spans="68:68" customFormat="1">
      <c r="BP69649" s="90"/>
    </row>
    <row r="69650" spans="68:68" customFormat="1">
      <c r="BP69650" s="90"/>
    </row>
    <row r="69651" spans="68:68" customFormat="1">
      <c r="BP69651" s="90"/>
    </row>
    <row r="69652" spans="68:68" customFormat="1">
      <c r="BP69652" s="90"/>
    </row>
    <row r="69653" spans="68:68" customFormat="1">
      <c r="BP69653" s="90"/>
    </row>
    <row r="69654" spans="68:68" customFormat="1">
      <c r="BP69654" s="90"/>
    </row>
    <row r="69655" spans="68:68" customFormat="1">
      <c r="BP69655" s="90"/>
    </row>
    <row r="69656" spans="68:68" customFormat="1">
      <c r="BP69656" s="90"/>
    </row>
    <row r="69657" spans="68:68" customFormat="1">
      <c r="BP69657" s="90"/>
    </row>
    <row r="69658" spans="68:68" customFormat="1">
      <c r="BP69658" s="90"/>
    </row>
    <row r="69659" spans="68:68" customFormat="1">
      <c r="BP69659" s="90"/>
    </row>
    <row r="69660" spans="68:68" customFormat="1">
      <c r="BP69660" s="90"/>
    </row>
    <row r="69661" spans="68:68" customFormat="1">
      <c r="BP69661" s="90"/>
    </row>
    <row r="69662" spans="68:68" customFormat="1">
      <c r="BP69662" s="90"/>
    </row>
    <row r="69663" spans="68:68" customFormat="1">
      <c r="BP69663" s="90"/>
    </row>
    <row r="69664" spans="68:68" customFormat="1">
      <c r="BP69664" s="90"/>
    </row>
    <row r="69665" spans="68:68" customFormat="1">
      <c r="BP69665" s="90"/>
    </row>
    <row r="69666" spans="68:68" customFormat="1">
      <c r="BP69666" s="90"/>
    </row>
    <row r="69667" spans="68:68" customFormat="1">
      <c r="BP69667" s="90"/>
    </row>
    <row r="69668" spans="68:68" customFormat="1">
      <c r="BP69668" s="90"/>
    </row>
    <row r="69669" spans="68:68" customFormat="1">
      <c r="BP69669" s="90"/>
    </row>
    <row r="69670" spans="68:68" customFormat="1">
      <c r="BP69670" s="90"/>
    </row>
    <row r="69671" spans="68:68" customFormat="1">
      <c r="BP69671" s="90"/>
    </row>
    <row r="69672" spans="68:68" customFormat="1">
      <c r="BP69672" s="90"/>
    </row>
    <row r="69673" spans="68:68" customFormat="1">
      <c r="BP69673" s="90"/>
    </row>
    <row r="69674" spans="68:68" customFormat="1">
      <c r="BP69674" s="90"/>
    </row>
    <row r="69675" spans="68:68" customFormat="1">
      <c r="BP69675" s="90"/>
    </row>
    <row r="69676" spans="68:68" customFormat="1">
      <c r="BP69676" s="90"/>
    </row>
    <row r="69677" spans="68:68" customFormat="1">
      <c r="BP69677" s="90"/>
    </row>
    <row r="69678" spans="68:68" customFormat="1">
      <c r="BP69678" s="90"/>
    </row>
    <row r="69679" spans="68:68" customFormat="1">
      <c r="BP69679" s="90"/>
    </row>
    <row r="69680" spans="68:68" customFormat="1">
      <c r="BP69680" s="90"/>
    </row>
    <row r="69681" spans="68:68" customFormat="1">
      <c r="BP69681" s="90"/>
    </row>
    <row r="69682" spans="68:68" customFormat="1">
      <c r="BP69682" s="90"/>
    </row>
    <row r="69683" spans="68:68" customFormat="1">
      <c r="BP69683" s="90"/>
    </row>
    <row r="69684" spans="68:68" customFormat="1">
      <c r="BP69684" s="90"/>
    </row>
    <row r="69685" spans="68:68" customFormat="1">
      <c r="BP69685" s="90"/>
    </row>
    <row r="69686" spans="68:68" customFormat="1">
      <c r="BP69686" s="90"/>
    </row>
    <row r="69687" spans="68:68" customFormat="1">
      <c r="BP69687" s="90"/>
    </row>
    <row r="69688" spans="68:68" customFormat="1">
      <c r="BP69688" s="90"/>
    </row>
    <row r="69689" spans="68:68" customFormat="1">
      <c r="BP69689" s="90"/>
    </row>
    <row r="69690" spans="68:68" customFormat="1">
      <c r="BP69690" s="90"/>
    </row>
    <row r="69691" spans="68:68" customFormat="1">
      <c r="BP69691" s="90"/>
    </row>
    <row r="69692" spans="68:68" customFormat="1">
      <c r="BP69692" s="90"/>
    </row>
    <row r="69693" spans="68:68" customFormat="1">
      <c r="BP69693" s="90"/>
    </row>
    <row r="69694" spans="68:68" customFormat="1">
      <c r="BP69694" s="90"/>
    </row>
    <row r="69695" spans="68:68" customFormat="1">
      <c r="BP69695" s="90"/>
    </row>
    <row r="69696" spans="68:68" customFormat="1">
      <c r="BP69696" s="90"/>
    </row>
    <row r="69697" spans="68:68" customFormat="1">
      <c r="BP69697" s="90"/>
    </row>
    <row r="69698" spans="68:68" customFormat="1">
      <c r="BP69698" s="90"/>
    </row>
    <row r="69699" spans="68:68" customFormat="1">
      <c r="BP69699" s="90"/>
    </row>
    <row r="69700" spans="68:68" customFormat="1">
      <c r="BP69700" s="90"/>
    </row>
    <row r="69701" spans="68:68" customFormat="1">
      <c r="BP69701" s="90"/>
    </row>
    <row r="69702" spans="68:68" customFormat="1">
      <c r="BP69702" s="90"/>
    </row>
    <row r="69703" spans="68:68" customFormat="1">
      <c r="BP69703" s="90"/>
    </row>
    <row r="69704" spans="68:68" customFormat="1">
      <c r="BP69704" s="90"/>
    </row>
    <row r="69705" spans="68:68" customFormat="1">
      <c r="BP69705" s="90"/>
    </row>
    <row r="69706" spans="68:68" customFormat="1">
      <c r="BP69706" s="90"/>
    </row>
    <row r="69707" spans="68:68" customFormat="1">
      <c r="BP69707" s="90"/>
    </row>
    <row r="69708" spans="68:68" customFormat="1">
      <c r="BP69708" s="90"/>
    </row>
    <row r="69709" spans="68:68" customFormat="1">
      <c r="BP69709" s="90"/>
    </row>
    <row r="69710" spans="68:68" customFormat="1">
      <c r="BP69710" s="90"/>
    </row>
    <row r="69711" spans="68:68" customFormat="1">
      <c r="BP69711" s="90"/>
    </row>
    <row r="69712" spans="68:68" customFormat="1">
      <c r="BP69712" s="90"/>
    </row>
    <row r="69713" spans="68:68" customFormat="1">
      <c r="BP69713" s="90"/>
    </row>
    <row r="69714" spans="68:68" customFormat="1">
      <c r="BP69714" s="90"/>
    </row>
    <row r="69715" spans="68:68" customFormat="1">
      <c r="BP69715" s="90"/>
    </row>
    <row r="69716" spans="68:68" customFormat="1">
      <c r="BP69716" s="90"/>
    </row>
    <row r="69717" spans="68:68" customFormat="1">
      <c r="BP69717" s="90"/>
    </row>
    <row r="69718" spans="68:68" customFormat="1">
      <c r="BP69718" s="90"/>
    </row>
    <row r="69719" spans="68:68" customFormat="1">
      <c r="BP69719" s="90"/>
    </row>
    <row r="69720" spans="68:68" customFormat="1">
      <c r="BP69720" s="90"/>
    </row>
    <row r="69721" spans="68:68" customFormat="1">
      <c r="BP69721" s="90"/>
    </row>
    <row r="69722" spans="68:68" customFormat="1">
      <c r="BP69722" s="90"/>
    </row>
    <row r="69723" spans="68:68" customFormat="1">
      <c r="BP69723" s="90"/>
    </row>
    <row r="69724" spans="68:68" customFormat="1">
      <c r="BP69724" s="90"/>
    </row>
    <row r="69725" spans="68:68" customFormat="1">
      <c r="BP69725" s="90"/>
    </row>
    <row r="69726" spans="68:68" customFormat="1">
      <c r="BP69726" s="90"/>
    </row>
    <row r="69727" spans="68:68" customFormat="1">
      <c r="BP69727" s="90"/>
    </row>
    <row r="69728" spans="68:68" customFormat="1">
      <c r="BP69728" s="90"/>
    </row>
    <row r="69729" spans="68:68" customFormat="1">
      <c r="BP69729" s="90"/>
    </row>
    <row r="69730" spans="68:68" customFormat="1">
      <c r="BP69730" s="90"/>
    </row>
    <row r="69731" spans="68:68" customFormat="1">
      <c r="BP69731" s="90"/>
    </row>
    <row r="69732" spans="68:68" customFormat="1">
      <c r="BP69732" s="90"/>
    </row>
    <row r="69733" spans="68:68" customFormat="1">
      <c r="BP69733" s="90"/>
    </row>
    <row r="69734" spans="68:68" customFormat="1">
      <c r="BP69734" s="90"/>
    </row>
    <row r="69735" spans="68:68" customFormat="1">
      <c r="BP69735" s="90"/>
    </row>
    <row r="69736" spans="68:68" customFormat="1">
      <c r="BP69736" s="90"/>
    </row>
    <row r="69737" spans="68:68" customFormat="1">
      <c r="BP69737" s="90"/>
    </row>
    <row r="69738" spans="68:68" customFormat="1">
      <c r="BP69738" s="90"/>
    </row>
    <row r="69739" spans="68:68" customFormat="1">
      <c r="BP69739" s="90"/>
    </row>
    <row r="69740" spans="68:68" customFormat="1">
      <c r="BP69740" s="90"/>
    </row>
    <row r="69741" spans="68:68" customFormat="1">
      <c r="BP69741" s="90"/>
    </row>
    <row r="69742" spans="68:68" customFormat="1">
      <c r="BP69742" s="90"/>
    </row>
    <row r="69743" spans="68:68" customFormat="1">
      <c r="BP69743" s="90"/>
    </row>
    <row r="69744" spans="68:68" customFormat="1">
      <c r="BP69744" s="90"/>
    </row>
    <row r="69745" spans="68:68" customFormat="1">
      <c r="BP69745" s="90"/>
    </row>
    <row r="69746" spans="68:68" customFormat="1">
      <c r="BP69746" s="90"/>
    </row>
    <row r="69747" spans="68:68" customFormat="1">
      <c r="BP69747" s="90"/>
    </row>
    <row r="69748" spans="68:68" customFormat="1">
      <c r="BP69748" s="90"/>
    </row>
    <row r="69749" spans="68:68" customFormat="1">
      <c r="BP69749" s="90"/>
    </row>
    <row r="69750" spans="68:68" customFormat="1">
      <c r="BP69750" s="90"/>
    </row>
    <row r="69751" spans="68:68" customFormat="1">
      <c r="BP69751" s="90"/>
    </row>
    <row r="69752" spans="68:68" customFormat="1">
      <c r="BP69752" s="90"/>
    </row>
    <row r="69753" spans="68:68" customFormat="1">
      <c r="BP69753" s="90"/>
    </row>
    <row r="69754" spans="68:68" customFormat="1">
      <c r="BP69754" s="90"/>
    </row>
    <row r="69755" spans="68:68" customFormat="1">
      <c r="BP69755" s="90"/>
    </row>
    <row r="69756" spans="68:68" customFormat="1">
      <c r="BP69756" s="90"/>
    </row>
    <row r="69757" spans="68:68" customFormat="1">
      <c r="BP69757" s="90"/>
    </row>
    <row r="69758" spans="68:68" customFormat="1">
      <c r="BP69758" s="90"/>
    </row>
    <row r="69759" spans="68:68" customFormat="1">
      <c r="BP69759" s="90"/>
    </row>
    <row r="69760" spans="68:68" customFormat="1">
      <c r="BP69760" s="90"/>
    </row>
    <row r="69761" spans="68:68" customFormat="1">
      <c r="BP69761" s="90"/>
    </row>
    <row r="69762" spans="68:68" customFormat="1">
      <c r="BP69762" s="90"/>
    </row>
    <row r="69763" spans="68:68" customFormat="1">
      <c r="BP69763" s="90"/>
    </row>
    <row r="69764" spans="68:68" customFormat="1">
      <c r="BP69764" s="90"/>
    </row>
    <row r="69765" spans="68:68" customFormat="1">
      <c r="BP69765" s="90"/>
    </row>
    <row r="69766" spans="68:68" customFormat="1">
      <c r="BP69766" s="90"/>
    </row>
    <row r="69767" spans="68:68" customFormat="1">
      <c r="BP69767" s="90"/>
    </row>
    <row r="69768" spans="68:68" customFormat="1">
      <c r="BP69768" s="90"/>
    </row>
    <row r="69769" spans="68:68" customFormat="1">
      <c r="BP69769" s="90"/>
    </row>
    <row r="69770" spans="68:68" customFormat="1">
      <c r="BP69770" s="90"/>
    </row>
    <row r="69771" spans="68:68" customFormat="1">
      <c r="BP69771" s="90"/>
    </row>
    <row r="69772" spans="68:68" customFormat="1">
      <c r="BP69772" s="90"/>
    </row>
    <row r="69773" spans="68:68" customFormat="1">
      <c r="BP69773" s="90"/>
    </row>
    <row r="69774" spans="68:68" customFormat="1">
      <c r="BP69774" s="90"/>
    </row>
    <row r="69775" spans="68:68" customFormat="1">
      <c r="BP69775" s="90"/>
    </row>
    <row r="69776" spans="68:68" customFormat="1">
      <c r="BP69776" s="90"/>
    </row>
    <row r="69777" spans="68:68" customFormat="1">
      <c r="BP69777" s="90"/>
    </row>
    <row r="69778" spans="68:68" customFormat="1">
      <c r="BP69778" s="90"/>
    </row>
    <row r="69779" spans="68:68" customFormat="1">
      <c r="BP69779" s="90"/>
    </row>
    <row r="69780" spans="68:68" customFormat="1">
      <c r="BP69780" s="90"/>
    </row>
    <row r="69781" spans="68:68" customFormat="1">
      <c r="BP69781" s="90"/>
    </row>
    <row r="69782" spans="68:68" customFormat="1">
      <c r="BP69782" s="90"/>
    </row>
    <row r="69783" spans="68:68" customFormat="1">
      <c r="BP69783" s="90"/>
    </row>
    <row r="69784" spans="68:68" customFormat="1">
      <c r="BP69784" s="90"/>
    </row>
    <row r="69785" spans="68:68" customFormat="1">
      <c r="BP69785" s="90"/>
    </row>
    <row r="69786" spans="68:68" customFormat="1">
      <c r="BP69786" s="90"/>
    </row>
    <row r="69787" spans="68:68" customFormat="1">
      <c r="BP69787" s="90"/>
    </row>
    <row r="69788" spans="68:68" customFormat="1">
      <c r="BP69788" s="90"/>
    </row>
    <row r="69789" spans="68:68" customFormat="1">
      <c r="BP69789" s="90"/>
    </row>
    <row r="69790" spans="68:68" customFormat="1">
      <c r="BP69790" s="90"/>
    </row>
    <row r="69791" spans="68:68" customFormat="1">
      <c r="BP69791" s="90"/>
    </row>
    <row r="69792" spans="68:68" customFormat="1">
      <c r="BP69792" s="90"/>
    </row>
    <row r="69793" spans="68:68" customFormat="1">
      <c r="BP69793" s="90"/>
    </row>
    <row r="69794" spans="68:68" customFormat="1">
      <c r="BP69794" s="90"/>
    </row>
    <row r="69795" spans="68:68" customFormat="1">
      <c r="BP69795" s="90"/>
    </row>
    <row r="69796" spans="68:68" customFormat="1">
      <c r="BP69796" s="90"/>
    </row>
    <row r="69797" spans="68:68" customFormat="1">
      <c r="BP69797" s="90"/>
    </row>
    <row r="69798" spans="68:68" customFormat="1">
      <c r="BP69798" s="90"/>
    </row>
    <row r="69799" spans="68:68" customFormat="1">
      <c r="BP69799" s="90"/>
    </row>
    <row r="69800" spans="68:68" customFormat="1">
      <c r="BP69800" s="90"/>
    </row>
    <row r="69801" spans="68:68" customFormat="1">
      <c r="BP69801" s="90"/>
    </row>
    <row r="69802" spans="68:68" customFormat="1">
      <c r="BP69802" s="90"/>
    </row>
    <row r="69803" spans="68:68" customFormat="1">
      <c r="BP69803" s="90"/>
    </row>
    <row r="69804" spans="68:68" customFormat="1">
      <c r="BP69804" s="90"/>
    </row>
    <row r="69805" spans="68:68" customFormat="1">
      <c r="BP69805" s="90"/>
    </row>
    <row r="69806" spans="68:68" customFormat="1">
      <c r="BP69806" s="90"/>
    </row>
    <row r="69807" spans="68:68" customFormat="1">
      <c r="BP69807" s="90"/>
    </row>
    <row r="69808" spans="68:68" customFormat="1">
      <c r="BP69808" s="90"/>
    </row>
    <row r="69809" spans="68:68" customFormat="1">
      <c r="BP69809" s="90"/>
    </row>
    <row r="69810" spans="68:68" customFormat="1">
      <c r="BP69810" s="90"/>
    </row>
    <row r="69811" spans="68:68" customFormat="1">
      <c r="BP69811" s="90"/>
    </row>
    <row r="69812" spans="68:68" customFormat="1">
      <c r="BP69812" s="90"/>
    </row>
    <row r="69813" spans="68:68" customFormat="1">
      <c r="BP69813" s="90"/>
    </row>
    <row r="69814" spans="68:68" customFormat="1">
      <c r="BP69814" s="90"/>
    </row>
    <row r="69815" spans="68:68" customFormat="1">
      <c r="BP69815" s="90"/>
    </row>
    <row r="69816" spans="68:68" customFormat="1">
      <c r="BP69816" s="90"/>
    </row>
    <row r="69817" spans="68:68" customFormat="1">
      <c r="BP69817" s="90"/>
    </row>
    <row r="69818" spans="68:68" customFormat="1">
      <c r="BP69818" s="90"/>
    </row>
    <row r="69819" spans="68:68" customFormat="1">
      <c r="BP69819" s="90"/>
    </row>
    <row r="69820" spans="68:68" customFormat="1">
      <c r="BP69820" s="90"/>
    </row>
    <row r="69821" spans="68:68" customFormat="1">
      <c r="BP69821" s="90"/>
    </row>
    <row r="69822" spans="68:68" customFormat="1">
      <c r="BP69822" s="90"/>
    </row>
    <row r="69823" spans="68:68" customFormat="1">
      <c r="BP69823" s="90"/>
    </row>
    <row r="69824" spans="68:68" customFormat="1">
      <c r="BP69824" s="90"/>
    </row>
    <row r="69825" spans="68:68" customFormat="1">
      <c r="BP69825" s="90"/>
    </row>
    <row r="69826" spans="68:68" customFormat="1">
      <c r="BP69826" s="90"/>
    </row>
    <row r="69827" spans="68:68" customFormat="1">
      <c r="BP69827" s="90"/>
    </row>
    <row r="69828" spans="68:68" customFormat="1">
      <c r="BP69828" s="90"/>
    </row>
    <row r="69829" spans="68:68" customFormat="1">
      <c r="BP69829" s="90"/>
    </row>
    <row r="69830" spans="68:68" customFormat="1">
      <c r="BP69830" s="90"/>
    </row>
    <row r="69831" spans="68:68" customFormat="1">
      <c r="BP69831" s="90"/>
    </row>
    <row r="69832" spans="68:68" customFormat="1">
      <c r="BP69832" s="90"/>
    </row>
    <row r="69833" spans="68:68" customFormat="1">
      <c r="BP69833" s="90"/>
    </row>
    <row r="69834" spans="68:68" customFormat="1">
      <c r="BP69834" s="90"/>
    </row>
    <row r="69835" spans="68:68" customFormat="1">
      <c r="BP69835" s="90"/>
    </row>
    <row r="69836" spans="68:68" customFormat="1">
      <c r="BP69836" s="90"/>
    </row>
    <row r="69837" spans="68:68" customFormat="1">
      <c r="BP69837" s="90"/>
    </row>
    <row r="69838" spans="68:68" customFormat="1">
      <c r="BP69838" s="90"/>
    </row>
    <row r="69839" spans="68:68" customFormat="1">
      <c r="BP69839" s="90"/>
    </row>
    <row r="69840" spans="68:68" customFormat="1">
      <c r="BP69840" s="90"/>
    </row>
    <row r="69841" spans="68:68" customFormat="1">
      <c r="BP69841" s="90"/>
    </row>
    <row r="69842" spans="68:68" customFormat="1">
      <c r="BP69842" s="90"/>
    </row>
    <row r="69843" spans="68:68" customFormat="1">
      <c r="BP69843" s="90"/>
    </row>
    <row r="69844" spans="68:68" customFormat="1">
      <c r="BP69844" s="90"/>
    </row>
    <row r="69845" spans="68:68" customFormat="1">
      <c r="BP69845" s="90"/>
    </row>
    <row r="69846" spans="68:68" customFormat="1">
      <c r="BP69846" s="90"/>
    </row>
    <row r="69847" spans="68:68" customFormat="1">
      <c r="BP69847" s="90"/>
    </row>
    <row r="69848" spans="68:68" customFormat="1">
      <c r="BP69848" s="90"/>
    </row>
    <row r="69849" spans="68:68" customFormat="1">
      <c r="BP69849" s="90"/>
    </row>
    <row r="69850" spans="68:68" customFormat="1">
      <c r="BP69850" s="90"/>
    </row>
    <row r="69851" spans="68:68" customFormat="1">
      <c r="BP69851" s="90"/>
    </row>
    <row r="69852" spans="68:68" customFormat="1">
      <c r="BP69852" s="90"/>
    </row>
    <row r="69853" spans="68:68" customFormat="1">
      <c r="BP69853" s="90"/>
    </row>
    <row r="69854" spans="68:68" customFormat="1">
      <c r="BP69854" s="90"/>
    </row>
    <row r="69855" spans="68:68" customFormat="1">
      <c r="BP69855" s="90"/>
    </row>
    <row r="69856" spans="68:68" customFormat="1">
      <c r="BP69856" s="90"/>
    </row>
    <row r="69857" spans="68:68" customFormat="1">
      <c r="BP69857" s="90"/>
    </row>
    <row r="69858" spans="68:68" customFormat="1">
      <c r="BP69858" s="90"/>
    </row>
    <row r="69859" spans="68:68" customFormat="1">
      <c r="BP69859" s="90"/>
    </row>
    <row r="69860" spans="68:68" customFormat="1">
      <c r="BP69860" s="90"/>
    </row>
    <row r="69861" spans="68:68" customFormat="1">
      <c r="BP69861" s="90"/>
    </row>
    <row r="69862" spans="68:68" customFormat="1">
      <c r="BP69862" s="90"/>
    </row>
    <row r="69863" spans="68:68" customFormat="1">
      <c r="BP69863" s="90"/>
    </row>
    <row r="69864" spans="68:68" customFormat="1">
      <c r="BP69864" s="90"/>
    </row>
    <row r="69865" spans="68:68" customFormat="1">
      <c r="BP69865" s="90"/>
    </row>
    <row r="69866" spans="68:68" customFormat="1">
      <c r="BP69866" s="90"/>
    </row>
    <row r="69867" spans="68:68" customFormat="1">
      <c r="BP69867" s="90"/>
    </row>
    <row r="69868" spans="68:68" customFormat="1">
      <c r="BP69868" s="90"/>
    </row>
    <row r="69869" spans="68:68" customFormat="1">
      <c r="BP69869" s="90"/>
    </row>
    <row r="69870" spans="68:68" customFormat="1">
      <c r="BP69870" s="90"/>
    </row>
    <row r="69871" spans="68:68" customFormat="1">
      <c r="BP69871" s="90"/>
    </row>
    <row r="69872" spans="68:68" customFormat="1">
      <c r="BP69872" s="90"/>
    </row>
    <row r="69873" spans="68:68" customFormat="1">
      <c r="BP69873" s="90"/>
    </row>
    <row r="69874" spans="68:68" customFormat="1">
      <c r="BP69874" s="90"/>
    </row>
    <row r="69875" spans="68:68" customFormat="1">
      <c r="BP69875" s="90"/>
    </row>
    <row r="69876" spans="68:68" customFormat="1">
      <c r="BP69876" s="90"/>
    </row>
    <row r="69877" spans="68:68" customFormat="1">
      <c r="BP69877" s="90"/>
    </row>
    <row r="69878" spans="68:68" customFormat="1">
      <c r="BP69878" s="90"/>
    </row>
    <row r="69879" spans="68:68" customFormat="1">
      <c r="BP69879" s="90"/>
    </row>
    <row r="69880" spans="68:68" customFormat="1">
      <c r="BP69880" s="90"/>
    </row>
    <row r="69881" spans="68:68" customFormat="1">
      <c r="BP69881" s="90"/>
    </row>
    <row r="69882" spans="68:68" customFormat="1">
      <c r="BP69882" s="90"/>
    </row>
    <row r="69883" spans="68:68" customFormat="1">
      <c r="BP69883" s="90"/>
    </row>
    <row r="69884" spans="68:68" customFormat="1">
      <c r="BP69884" s="90"/>
    </row>
    <row r="69885" spans="68:68" customFormat="1">
      <c r="BP69885" s="90"/>
    </row>
    <row r="69886" spans="68:68" customFormat="1">
      <c r="BP69886" s="90"/>
    </row>
    <row r="69887" spans="68:68" customFormat="1">
      <c r="BP69887" s="90"/>
    </row>
    <row r="69888" spans="68:68" customFormat="1">
      <c r="BP69888" s="90"/>
    </row>
    <row r="69889" spans="68:68" customFormat="1">
      <c r="BP69889" s="90"/>
    </row>
    <row r="69890" spans="68:68" customFormat="1">
      <c r="BP69890" s="90"/>
    </row>
    <row r="69891" spans="68:68" customFormat="1">
      <c r="BP69891" s="90"/>
    </row>
    <row r="69892" spans="68:68" customFormat="1">
      <c r="BP69892" s="90"/>
    </row>
    <row r="69893" spans="68:68" customFormat="1">
      <c r="BP69893" s="90"/>
    </row>
    <row r="69894" spans="68:68" customFormat="1">
      <c r="BP69894" s="90"/>
    </row>
    <row r="69895" spans="68:68" customFormat="1">
      <c r="BP69895" s="90"/>
    </row>
    <row r="69896" spans="68:68" customFormat="1">
      <c r="BP69896" s="90"/>
    </row>
    <row r="69897" spans="68:68" customFormat="1">
      <c r="BP69897" s="90"/>
    </row>
    <row r="69898" spans="68:68" customFormat="1">
      <c r="BP69898" s="90"/>
    </row>
    <row r="69899" spans="68:68" customFormat="1">
      <c r="BP69899" s="90"/>
    </row>
    <row r="69900" spans="68:68" customFormat="1">
      <c r="BP69900" s="90"/>
    </row>
    <row r="69901" spans="68:68" customFormat="1">
      <c r="BP69901" s="90"/>
    </row>
    <row r="69902" spans="68:68" customFormat="1">
      <c r="BP69902" s="90"/>
    </row>
    <row r="69903" spans="68:68" customFormat="1">
      <c r="BP69903" s="90"/>
    </row>
    <row r="69904" spans="68:68" customFormat="1">
      <c r="BP69904" s="90"/>
    </row>
    <row r="69905" spans="68:68" customFormat="1">
      <c r="BP69905" s="90"/>
    </row>
    <row r="69906" spans="68:68" customFormat="1">
      <c r="BP69906" s="90"/>
    </row>
    <row r="69907" spans="68:68" customFormat="1">
      <c r="BP69907" s="90"/>
    </row>
    <row r="69908" spans="68:68" customFormat="1">
      <c r="BP69908" s="90"/>
    </row>
    <row r="69909" spans="68:68" customFormat="1">
      <c r="BP69909" s="90"/>
    </row>
    <row r="69910" spans="68:68" customFormat="1">
      <c r="BP69910" s="90"/>
    </row>
    <row r="69911" spans="68:68" customFormat="1">
      <c r="BP69911" s="90"/>
    </row>
    <row r="69912" spans="68:68" customFormat="1">
      <c r="BP69912" s="90"/>
    </row>
    <row r="69913" spans="68:68" customFormat="1">
      <c r="BP69913" s="90"/>
    </row>
    <row r="69914" spans="68:68" customFormat="1">
      <c r="BP69914" s="90"/>
    </row>
    <row r="69915" spans="68:68" customFormat="1">
      <c r="BP69915" s="90"/>
    </row>
    <row r="69916" spans="68:68" customFormat="1">
      <c r="BP69916" s="90"/>
    </row>
    <row r="69917" spans="68:68" customFormat="1">
      <c r="BP69917" s="90"/>
    </row>
    <row r="69918" spans="68:68" customFormat="1">
      <c r="BP69918" s="90"/>
    </row>
    <row r="69919" spans="68:68" customFormat="1">
      <c r="BP69919" s="90"/>
    </row>
    <row r="69920" spans="68:68" customFormat="1">
      <c r="BP69920" s="90"/>
    </row>
    <row r="69921" spans="68:68" customFormat="1">
      <c r="BP69921" s="90"/>
    </row>
    <row r="69922" spans="68:68" customFormat="1">
      <c r="BP69922" s="90"/>
    </row>
    <row r="69923" spans="68:68" customFormat="1">
      <c r="BP69923" s="90"/>
    </row>
    <row r="69924" spans="68:68" customFormat="1">
      <c r="BP69924" s="90"/>
    </row>
    <row r="69925" spans="68:68" customFormat="1">
      <c r="BP69925" s="90"/>
    </row>
    <row r="69926" spans="68:68" customFormat="1">
      <c r="BP69926" s="90"/>
    </row>
    <row r="69927" spans="68:68" customFormat="1">
      <c r="BP69927" s="90"/>
    </row>
    <row r="69928" spans="68:68" customFormat="1">
      <c r="BP69928" s="90"/>
    </row>
    <row r="69929" spans="68:68" customFormat="1">
      <c r="BP69929" s="90"/>
    </row>
    <row r="69930" spans="68:68" customFormat="1">
      <c r="BP69930" s="90"/>
    </row>
    <row r="69931" spans="68:68" customFormat="1">
      <c r="BP69931" s="90"/>
    </row>
    <row r="69932" spans="68:68" customFormat="1">
      <c r="BP69932" s="90"/>
    </row>
    <row r="69933" spans="68:68" customFormat="1">
      <c r="BP69933" s="90"/>
    </row>
    <row r="69934" spans="68:68" customFormat="1">
      <c r="BP69934" s="90"/>
    </row>
    <row r="69935" spans="68:68" customFormat="1">
      <c r="BP69935" s="90"/>
    </row>
    <row r="69936" spans="68:68" customFormat="1">
      <c r="BP69936" s="90"/>
    </row>
    <row r="69937" spans="68:68" customFormat="1">
      <c r="BP69937" s="90"/>
    </row>
    <row r="69938" spans="68:68" customFormat="1">
      <c r="BP69938" s="90"/>
    </row>
    <row r="69939" spans="68:68" customFormat="1">
      <c r="BP69939" s="90"/>
    </row>
    <row r="69940" spans="68:68" customFormat="1">
      <c r="BP69940" s="90"/>
    </row>
    <row r="69941" spans="68:68" customFormat="1">
      <c r="BP69941" s="90"/>
    </row>
    <row r="69942" spans="68:68" customFormat="1">
      <c r="BP69942" s="90"/>
    </row>
    <row r="69943" spans="68:68" customFormat="1">
      <c r="BP69943" s="90"/>
    </row>
    <row r="69944" spans="68:68" customFormat="1">
      <c r="BP69944" s="90"/>
    </row>
    <row r="69945" spans="68:68" customFormat="1">
      <c r="BP69945" s="90"/>
    </row>
    <row r="69946" spans="68:68" customFormat="1">
      <c r="BP69946" s="90"/>
    </row>
    <row r="69947" spans="68:68" customFormat="1">
      <c r="BP69947" s="90"/>
    </row>
    <row r="69948" spans="68:68" customFormat="1">
      <c r="BP69948" s="90"/>
    </row>
    <row r="69949" spans="68:68" customFormat="1">
      <c r="BP69949" s="90"/>
    </row>
    <row r="69950" spans="68:68" customFormat="1">
      <c r="BP69950" s="90"/>
    </row>
    <row r="69951" spans="68:68" customFormat="1">
      <c r="BP69951" s="90"/>
    </row>
    <row r="69952" spans="68:68" customFormat="1">
      <c r="BP69952" s="90"/>
    </row>
    <row r="69953" spans="68:68" customFormat="1">
      <c r="BP69953" s="90"/>
    </row>
    <row r="69954" spans="68:68" customFormat="1">
      <c r="BP69954" s="90"/>
    </row>
    <row r="69955" spans="68:68" customFormat="1">
      <c r="BP69955" s="90"/>
    </row>
    <row r="69956" spans="68:68" customFormat="1">
      <c r="BP69956" s="90"/>
    </row>
    <row r="69957" spans="68:68" customFormat="1">
      <c r="BP69957" s="90"/>
    </row>
    <row r="69958" spans="68:68" customFormat="1">
      <c r="BP69958" s="90"/>
    </row>
    <row r="69959" spans="68:68" customFormat="1">
      <c r="BP69959" s="90"/>
    </row>
    <row r="69960" spans="68:68" customFormat="1">
      <c r="BP69960" s="90"/>
    </row>
    <row r="69961" spans="68:68" customFormat="1">
      <c r="BP69961" s="90"/>
    </row>
    <row r="69962" spans="68:68" customFormat="1">
      <c r="BP69962" s="90"/>
    </row>
    <row r="69963" spans="68:68" customFormat="1">
      <c r="BP69963" s="90"/>
    </row>
    <row r="69964" spans="68:68" customFormat="1">
      <c r="BP69964" s="90"/>
    </row>
    <row r="69965" spans="68:68" customFormat="1">
      <c r="BP69965" s="90"/>
    </row>
    <row r="69966" spans="68:68" customFormat="1">
      <c r="BP69966" s="90"/>
    </row>
    <row r="69967" spans="68:68" customFormat="1">
      <c r="BP69967" s="90"/>
    </row>
    <row r="69968" spans="68:68" customFormat="1">
      <c r="BP69968" s="90"/>
    </row>
    <row r="69969" spans="68:68" customFormat="1">
      <c r="BP69969" s="90"/>
    </row>
    <row r="69970" spans="68:68" customFormat="1">
      <c r="BP69970" s="90"/>
    </row>
    <row r="69971" spans="68:68" customFormat="1">
      <c r="BP69971" s="90"/>
    </row>
    <row r="69972" spans="68:68" customFormat="1">
      <c r="BP69972" s="90"/>
    </row>
    <row r="69973" spans="68:68" customFormat="1">
      <c r="BP69973" s="90"/>
    </row>
    <row r="69974" spans="68:68" customFormat="1">
      <c r="BP69974" s="90"/>
    </row>
    <row r="69975" spans="68:68" customFormat="1">
      <c r="BP69975" s="90"/>
    </row>
    <row r="69976" spans="68:68" customFormat="1">
      <c r="BP69976" s="90"/>
    </row>
    <row r="69977" spans="68:68" customFormat="1">
      <c r="BP69977" s="90"/>
    </row>
    <row r="69978" spans="68:68" customFormat="1">
      <c r="BP69978" s="90"/>
    </row>
    <row r="69979" spans="68:68" customFormat="1">
      <c r="BP69979" s="90"/>
    </row>
    <row r="69980" spans="68:68" customFormat="1">
      <c r="BP69980" s="90"/>
    </row>
    <row r="69981" spans="68:68" customFormat="1">
      <c r="BP69981" s="90"/>
    </row>
    <row r="69982" spans="68:68" customFormat="1">
      <c r="BP69982" s="90"/>
    </row>
    <row r="69983" spans="68:68" customFormat="1">
      <c r="BP69983" s="90"/>
    </row>
    <row r="69984" spans="68:68" customFormat="1">
      <c r="BP69984" s="90"/>
    </row>
    <row r="69985" spans="68:68" customFormat="1">
      <c r="BP69985" s="90"/>
    </row>
    <row r="69986" spans="68:68" customFormat="1">
      <c r="BP69986" s="90"/>
    </row>
    <row r="69987" spans="68:68" customFormat="1">
      <c r="BP69987" s="90"/>
    </row>
    <row r="69988" spans="68:68" customFormat="1">
      <c r="BP69988" s="90"/>
    </row>
    <row r="69989" spans="68:68" customFormat="1">
      <c r="BP69989" s="90"/>
    </row>
    <row r="69990" spans="68:68" customFormat="1">
      <c r="BP69990" s="90"/>
    </row>
    <row r="69991" spans="68:68" customFormat="1">
      <c r="BP69991" s="90"/>
    </row>
    <row r="69992" spans="68:68" customFormat="1">
      <c r="BP69992" s="90"/>
    </row>
    <row r="69993" spans="68:68" customFormat="1">
      <c r="BP69993" s="90"/>
    </row>
    <row r="69994" spans="68:68" customFormat="1">
      <c r="BP69994" s="90"/>
    </row>
    <row r="69995" spans="68:68" customFormat="1">
      <c r="BP69995" s="90"/>
    </row>
    <row r="69996" spans="68:68" customFormat="1">
      <c r="BP69996" s="90"/>
    </row>
    <row r="69997" spans="68:68" customFormat="1">
      <c r="BP69997" s="90"/>
    </row>
    <row r="69998" spans="68:68" customFormat="1">
      <c r="BP69998" s="90"/>
    </row>
    <row r="69999" spans="68:68" customFormat="1">
      <c r="BP69999" s="90"/>
    </row>
    <row r="70000" spans="68:68" customFormat="1">
      <c r="BP70000" s="90"/>
    </row>
    <row r="70001" spans="68:68" customFormat="1">
      <c r="BP70001" s="90"/>
    </row>
    <row r="70002" spans="68:68" customFormat="1">
      <c r="BP70002" s="90"/>
    </row>
    <row r="70003" spans="68:68" customFormat="1">
      <c r="BP70003" s="90"/>
    </row>
    <row r="70004" spans="68:68" customFormat="1">
      <c r="BP70004" s="90"/>
    </row>
    <row r="70005" spans="68:68" customFormat="1">
      <c r="BP70005" s="90"/>
    </row>
    <row r="70006" spans="68:68" customFormat="1">
      <c r="BP70006" s="90"/>
    </row>
    <row r="70007" spans="68:68" customFormat="1">
      <c r="BP70007" s="90"/>
    </row>
    <row r="70008" spans="68:68" customFormat="1">
      <c r="BP70008" s="90"/>
    </row>
    <row r="70009" spans="68:68" customFormat="1">
      <c r="BP70009" s="90"/>
    </row>
    <row r="70010" spans="68:68" customFormat="1">
      <c r="BP70010" s="90"/>
    </row>
    <row r="70011" spans="68:68" customFormat="1">
      <c r="BP70011" s="90"/>
    </row>
    <row r="70012" spans="68:68" customFormat="1">
      <c r="BP70012" s="90"/>
    </row>
    <row r="70013" spans="68:68" customFormat="1">
      <c r="BP70013" s="90"/>
    </row>
    <row r="70014" spans="68:68" customFormat="1">
      <c r="BP70014" s="90"/>
    </row>
    <row r="70015" spans="68:68" customFormat="1">
      <c r="BP70015" s="90"/>
    </row>
    <row r="70016" spans="68:68" customFormat="1">
      <c r="BP70016" s="90"/>
    </row>
    <row r="70017" spans="68:68" customFormat="1">
      <c r="BP70017" s="90"/>
    </row>
    <row r="70018" spans="68:68" customFormat="1">
      <c r="BP70018" s="90"/>
    </row>
    <row r="70019" spans="68:68" customFormat="1">
      <c r="BP70019" s="90"/>
    </row>
    <row r="70020" spans="68:68" customFormat="1">
      <c r="BP70020" s="90"/>
    </row>
    <row r="70021" spans="68:68" customFormat="1">
      <c r="BP70021" s="90"/>
    </row>
    <row r="70022" spans="68:68" customFormat="1">
      <c r="BP70022" s="90"/>
    </row>
    <row r="70023" spans="68:68" customFormat="1">
      <c r="BP70023" s="90"/>
    </row>
    <row r="70024" spans="68:68" customFormat="1">
      <c r="BP70024" s="90"/>
    </row>
    <row r="70025" spans="68:68" customFormat="1">
      <c r="BP70025" s="90"/>
    </row>
    <row r="70026" spans="68:68" customFormat="1">
      <c r="BP70026" s="90"/>
    </row>
    <row r="70027" spans="68:68" customFormat="1">
      <c r="BP70027" s="90"/>
    </row>
    <row r="70028" spans="68:68" customFormat="1">
      <c r="BP70028" s="90"/>
    </row>
    <row r="70029" spans="68:68" customFormat="1">
      <c r="BP70029" s="90"/>
    </row>
    <row r="70030" spans="68:68" customFormat="1">
      <c r="BP70030" s="90"/>
    </row>
    <row r="70031" spans="68:68" customFormat="1">
      <c r="BP70031" s="90"/>
    </row>
    <row r="70032" spans="68:68" customFormat="1">
      <c r="BP70032" s="90"/>
    </row>
    <row r="70033" spans="68:68" customFormat="1">
      <c r="BP70033" s="90"/>
    </row>
    <row r="70034" spans="68:68" customFormat="1">
      <c r="BP70034" s="90"/>
    </row>
    <row r="70035" spans="68:68" customFormat="1">
      <c r="BP70035" s="90"/>
    </row>
    <row r="70036" spans="68:68" customFormat="1">
      <c r="BP70036" s="90"/>
    </row>
    <row r="70037" spans="68:68" customFormat="1">
      <c r="BP70037" s="90"/>
    </row>
    <row r="70038" spans="68:68" customFormat="1">
      <c r="BP70038" s="90"/>
    </row>
    <row r="70039" spans="68:68" customFormat="1">
      <c r="BP70039" s="90"/>
    </row>
    <row r="70040" spans="68:68" customFormat="1">
      <c r="BP70040" s="90"/>
    </row>
    <row r="70041" spans="68:68" customFormat="1">
      <c r="BP70041" s="90"/>
    </row>
    <row r="70042" spans="68:68" customFormat="1">
      <c r="BP70042" s="90"/>
    </row>
    <row r="70043" spans="68:68" customFormat="1">
      <c r="BP70043" s="90"/>
    </row>
    <row r="70044" spans="68:68" customFormat="1">
      <c r="BP70044" s="90"/>
    </row>
    <row r="70045" spans="68:68" customFormat="1">
      <c r="BP70045" s="90"/>
    </row>
    <row r="70046" spans="68:68" customFormat="1">
      <c r="BP70046" s="90"/>
    </row>
    <row r="70047" spans="68:68" customFormat="1">
      <c r="BP70047" s="90"/>
    </row>
    <row r="70048" spans="68:68" customFormat="1">
      <c r="BP70048" s="90"/>
    </row>
    <row r="70049" spans="68:68" customFormat="1">
      <c r="BP70049" s="90"/>
    </row>
    <row r="70050" spans="68:68" customFormat="1">
      <c r="BP70050" s="90"/>
    </row>
    <row r="70051" spans="68:68" customFormat="1">
      <c r="BP70051" s="90"/>
    </row>
    <row r="70052" spans="68:68" customFormat="1">
      <c r="BP70052" s="90"/>
    </row>
    <row r="70053" spans="68:68" customFormat="1">
      <c r="BP70053" s="90"/>
    </row>
    <row r="70054" spans="68:68" customFormat="1">
      <c r="BP70054" s="90"/>
    </row>
    <row r="70055" spans="68:68" customFormat="1">
      <c r="BP70055" s="90"/>
    </row>
    <row r="70056" spans="68:68" customFormat="1">
      <c r="BP70056" s="90"/>
    </row>
    <row r="70057" spans="68:68" customFormat="1">
      <c r="BP70057" s="90"/>
    </row>
    <row r="70058" spans="68:68" customFormat="1">
      <c r="BP70058" s="90"/>
    </row>
    <row r="70059" spans="68:68" customFormat="1">
      <c r="BP70059" s="90"/>
    </row>
    <row r="70060" spans="68:68" customFormat="1">
      <c r="BP70060" s="90"/>
    </row>
    <row r="70061" spans="68:68" customFormat="1">
      <c r="BP70061" s="90"/>
    </row>
    <row r="70062" spans="68:68" customFormat="1">
      <c r="BP70062" s="90"/>
    </row>
    <row r="70063" spans="68:68" customFormat="1">
      <c r="BP70063" s="90"/>
    </row>
    <row r="70064" spans="68:68" customFormat="1">
      <c r="BP70064" s="90"/>
    </row>
    <row r="70065" spans="68:68" customFormat="1">
      <c r="BP70065" s="90"/>
    </row>
    <row r="70066" spans="68:68" customFormat="1">
      <c r="BP70066" s="90"/>
    </row>
    <row r="70067" spans="68:68" customFormat="1">
      <c r="BP70067" s="90"/>
    </row>
    <row r="70068" spans="68:68" customFormat="1">
      <c r="BP70068" s="90"/>
    </row>
    <row r="70069" spans="68:68" customFormat="1">
      <c r="BP70069" s="90"/>
    </row>
    <row r="70070" spans="68:68" customFormat="1">
      <c r="BP70070" s="90"/>
    </row>
    <row r="70071" spans="68:68" customFormat="1">
      <c r="BP70071" s="90"/>
    </row>
    <row r="70072" spans="68:68" customFormat="1">
      <c r="BP70072" s="90"/>
    </row>
    <row r="70073" spans="68:68" customFormat="1">
      <c r="BP70073" s="90"/>
    </row>
    <row r="70074" spans="68:68" customFormat="1">
      <c r="BP70074" s="90"/>
    </row>
    <row r="70075" spans="68:68" customFormat="1">
      <c r="BP70075" s="90"/>
    </row>
    <row r="70076" spans="68:68" customFormat="1">
      <c r="BP70076" s="90"/>
    </row>
    <row r="70077" spans="68:68" customFormat="1">
      <c r="BP70077" s="90"/>
    </row>
    <row r="70078" spans="68:68" customFormat="1">
      <c r="BP70078" s="90"/>
    </row>
    <row r="70079" spans="68:68" customFormat="1">
      <c r="BP70079" s="90"/>
    </row>
    <row r="70080" spans="68:68" customFormat="1">
      <c r="BP70080" s="90"/>
    </row>
    <row r="70081" spans="68:68" customFormat="1">
      <c r="BP70081" s="90"/>
    </row>
    <row r="70082" spans="68:68" customFormat="1">
      <c r="BP70082" s="90"/>
    </row>
    <row r="70083" spans="68:68" customFormat="1">
      <c r="BP70083" s="90"/>
    </row>
    <row r="70084" spans="68:68" customFormat="1">
      <c r="BP70084" s="90"/>
    </row>
    <row r="70085" spans="68:68" customFormat="1">
      <c r="BP70085" s="90"/>
    </row>
    <row r="70086" spans="68:68" customFormat="1">
      <c r="BP70086" s="90"/>
    </row>
    <row r="70087" spans="68:68" customFormat="1">
      <c r="BP70087" s="90"/>
    </row>
    <row r="70088" spans="68:68" customFormat="1">
      <c r="BP70088" s="90"/>
    </row>
    <row r="70089" spans="68:68" customFormat="1">
      <c r="BP70089" s="90"/>
    </row>
    <row r="70090" spans="68:68" customFormat="1">
      <c r="BP70090" s="90"/>
    </row>
    <row r="70091" spans="68:68" customFormat="1">
      <c r="BP70091" s="90"/>
    </row>
    <row r="70092" spans="68:68" customFormat="1">
      <c r="BP70092" s="90"/>
    </row>
    <row r="70093" spans="68:68" customFormat="1">
      <c r="BP70093" s="90"/>
    </row>
    <row r="70094" spans="68:68" customFormat="1">
      <c r="BP70094" s="90"/>
    </row>
    <row r="70095" spans="68:68" customFormat="1">
      <c r="BP70095" s="90"/>
    </row>
    <row r="70096" spans="68:68" customFormat="1">
      <c r="BP70096" s="90"/>
    </row>
    <row r="70097" spans="68:68" customFormat="1">
      <c r="BP70097" s="90"/>
    </row>
    <row r="70098" spans="68:68" customFormat="1">
      <c r="BP70098" s="90"/>
    </row>
    <row r="70099" spans="68:68" customFormat="1">
      <c r="BP70099" s="90"/>
    </row>
    <row r="70100" spans="68:68" customFormat="1">
      <c r="BP70100" s="90"/>
    </row>
    <row r="70101" spans="68:68" customFormat="1">
      <c r="BP70101" s="90"/>
    </row>
    <row r="70102" spans="68:68" customFormat="1">
      <c r="BP70102" s="90"/>
    </row>
    <row r="70103" spans="68:68" customFormat="1">
      <c r="BP70103" s="90"/>
    </row>
    <row r="70104" spans="68:68" customFormat="1">
      <c r="BP70104" s="90"/>
    </row>
    <row r="70105" spans="68:68" customFormat="1">
      <c r="BP70105" s="90"/>
    </row>
    <row r="70106" spans="68:68" customFormat="1">
      <c r="BP70106" s="90"/>
    </row>
    <row r="70107" spans="68:68" customFormat="1">
      <c r="BP70107" s="90"/>
    </row>
    <row r="70108" spans="68:68" customFormat="1">
      <c r="BP70108" s="90"/>
    </row>
    <row r="70109" spans="68:68" customFormat="1">
      <c r="BP70109" s="90"/>
    </row>
    <row r="70110" spans="68:68" customFormat="1">
      <c r="BP70110" s="90"/>
    </row>
    <row r="70111" spans="68:68" customFormat="1">
      <c r="BP70111" s="90"/>
    </row>
    <row r="70112" spans="68:68" customFormat="1">
      <c r="BP70112" s="90"/>
    </row>
    <row r="70113" spans="68:68" customFormat="1">
      <c r="BP70113" s="90"/>
    </row>
    <row r="70114" spans="68:68" customFormat="1">
      <c r="BP70114" s="90"/>
    </row>
    <row r="70115" spans="68:68" customFormat="1">
      <c r="BP70115" s="90"/>
    </row>
    <row r="70116" spans="68:68" customFormat="1">
      <c r="BP70116" s="90"/>
    </row>
    <row r="70117" spans="68:68" customFormat="1">
      <c r="BP70117" s="90"/>
    </row>
    <row r="70118" spans="68:68" customFormat="1">
      <c r="BP70118" s="90"/>
    </row>
    <row r="70119" spans="68:68" customFormat="1">
      <c r="BP70119" s="90"/>
    </row>
    <row r="70120" spans="68:68" customFormat="1">
      <c r="BP70120" s="90"/>
    </row>
    <row r="70121" spans="68:68" customFormat="1">
      <c r="BP70121" s="90"/>
    </row>
    <row r="70122" spans="68:68" customFormat="1">
      <c r="BP70122" s="90"/>
    </row>
    <row r="70123" spans="68:68" customFormat="1">
      <c r="BP70123" s="90"/>
    </row>
    <row r="70124" spans="68:68" customFormat="1">
      <c r="BP70124" s="90"/>
    </row>
    <row r="70125" spans="68:68" customFormat="1">
      <c r="BP70125" s="90"/>
    </row>
    <row r="70126" spans="68:68" customFormat="1">
      <c r="BP70126" s="90"/>
    </row>
    <row r="70127" spans="68:68" customFormat="1">
      <c r="BP70127" s="90"/>
    </row>
    <row r="70128" spans="68:68" customFormat="1">
      <c r="BP70128" s="90"/>
    </row>
    <row r="70129" spans="68:68" customFormat="1">
      <c r="BP70129" s="90"/>
    </row>
    <row r="70130" spans="68:68" customFormat="1">
      <c r="BP70130" s="90"/>
    </row>
    <row r="70131" spans="68:68" customFormat="1">
      <c r="BP70131" s="90"/>
    </row>
    <row r="70132" spans="68:68" customFormat="1">
      <c r="BP70132" s="90"/>
    </row>
    <row r="70133" spans="68:68" customFormat="1">
      <c r="BP70133" s="90"/>
    </row>
    <row r="70134" spans="68:68" customFormat="1">
      <c r="BP70134" s="90"/>
    </row>
    <row r="70135" spans="68:68" customFormat="1">
      <c r="BP70135" s="90"/>
    </row>
    <row r="70136" spans="68:68" customFormat="1">
      <c r="BP70136" s="90"/>
    </row>
    <row r="70137" spans="68:68" customFormat="1">
      <c r="BP70137" s="90"/>
    </row>
    <row r="70138" spans="68:68" customFormat="1">
      <c r="BP70138" s="90"/>
    </row>
    <row r="70139" spans="68:68" customFormat="1">
      <c r="BP70139" s="90"/>
    </row>
    <row r="70140" spans="68:68" customFormat="1">
      <c r="BP70140" s="90"/>
    </row>
    <row r="70141" spans="68:68" customFormat="1">
      <c r="BP70141" s="90"/>
    </row>
    <row r="70142" spans="68:68" customFormat="1">
      <c r="BP70142" s="90"/>
    </row>
    <row r="70143" spans="68:68" customFormat="1">
      <c r="BP70143" s="90"/>
    </row>
    <row r="70144" spans="68:68" customFormat="1">
      <c r="BP70144" s="90"/>
    </row>
    <row r="70145" spans="68:68" customFormat="1">
      <c r="BP70145" s="90"/>
    </row>
    <row r="70146" spans="68:68" customFormat="1">
      <c r="BP70146" s="90"/>
    </row>
    <row r="70147" spans="68:68" customFormat="1">
      <c r="BP70147" s="90"/>
    </row>
    <row r="70148" spans="68:68" customFormat="1">
      <c r="BP70148" s="90"/>
    </row>
    <row r="70149" spans="68:68" customFormat="1">
      <c r="BP70149" s="90"/>
    </row>
    <row r="70150" spans="68:68" customFormat="1">
      <c r="BP70150" s="90"/>
    </row>
    <row r="70151" spans="68:68" customFormat="1">
      <c r="BP70151" s="90"/>
    </row>
    <row r="70152" spans="68:68" customFormat="1">
      <c r="BP70152" s="90"/>
    </row>
    <row r="70153" spans="68:68" customFormat="1">
      <c r="BP70153" s="90"/>
    </row>
    <row r="70154" spans="68:68" customFormat="1">
      <c r="BP70154" s="90"/>
    </row>
    <row r="70155" spans="68:68" customFormat="1">
      <c r="BP70155" s="90"/>
    </row>
    <row r="70156" spans="68:68" customFormat="1">
      <c r="BP70156" s="90"/>
    </row>
    <row r="70157" spans="68:68" customFormat="1">
      <c r="BP70157" s="90"/>
    </row>
    <row r="70158" spans="68:68" customFormat="1">
      <c r="BP70158" s="90"/>
    </row>
    <row r="70159" spans="68:68" customFormat="1">
      <c r="BP70159" s="90"/>
    </row>
    <row r="70160" spans="68:68" customFormat="1">
      <c r="BP70160" s="90"/>
    </row>
    <row r="70161" spans="68:68" customFormat="1">
      <c r="BP70161" s="90"/>
    </row>
    <row r="70162" spans="68:68" customFormat="1">
      <c r="BP70162" s="90"/>
    </row>
    <row r="70163" spans="68:68" customFormat="1">
      <c r="BP70163" s="90"/>
    </row>
    <row r="70164" spans="68:68" customFormat="1">
      <c r="BP70164" s="90"/>
    </row>
    <row r="70165" spans="68:68" customFormat="1">
      <c r="BP70165" s="90"/>
    </row>
    <row r="70166" spans="68:68" customFormat="1">
      <c r="BP70166" s="90"/>
    </row>
    <row r="70167" spans="68:68" customFormat="1">
      <c r="BP70167" s="90"/>
    </row>
    <row r="70168" spans="68:68" customFormat="1">
      <c r="BP70168" s="90"/>
    </row>
    <row r="70169" spans="68:68" customFormat="1">
      <c r="BP70169" s="90"/>
    </row>
    <row r="70170" spans="68:68" customFormat="1">
      <c r="BP70170" s="90"/>
    </row>
    <row r="70171" spans="68:68" customFormat="1">
      <c r="BP70171" s="90"/>
    </row>
    <row r="70172" spans="68:68" customFormat="1">
      <c r="BP70172" s="90"/>
    </row>
    <row r="70173" spans="68:68" customFormat="1">
      <c r="BP70173" s="90"/>
    </row>
    <row r="70174" spans="68:68" customFormat="1">
      <c r="BP70174" s="90"/>
    </row>
    <row r="70175" spans="68:68" customFormat="1">
      <c r="BP70175" s="90"/>
    </row>
    <row r="70176" spans="68:68" customFormat="1">
      <c r="BP70176" s="90"/>
    </row>
    <row r="70177" spans="68:68" customFormat="1">
      <c r="BP70177" s="90"/>
    </row>
    <row r="70178" spans="68:68" customFormat="1">
      <c r="BP70178" s="90"/>
    </row>
    <row r="70179" spans="68:68" customFormat="1">
      <c r="BP70179" s="90"/>
    </row>
    <row r="70180" spans="68:68" customFormat="1">
      <c r="BP70180" s="90"/>
    </row>
    <row r="70181" spans="68:68" customFormat="1">
      <c r="BP70181" s="90"/>
    </row>
    <row r="70182" spans="68:68" customFormat="1">
      <c r="BP70182" s="90"/>
    </row>
    <row r="70183" spans="68:68" customFormat="1">
      <c r="BP70183" s="90"/>
    </row>
    <row r="70184" spans="68:68" customFormat="1">
      <c r="BP70184" s="90"/>
    </row>
    <row r="70185" spans="68:68" customFormat="1">
      <c r="BP70185" s="90"/>
    </row>
    <row r="70186" spans="68:68" customFormat="1">
      <c r="BP70186" s="90"/>
    </row>
    <row r="70187" spans="68:68" customFormat="1">
      <c r="BP70187" s="90"/>
    </row>
    <row r="70188" spans="68:68" customFormat="1">
      <c r="BP70188" s="90"/>
    </row>
    <row r="70189" spans="68:68" customFormat="1">
      <c r="BP70189" s="90"/>
    </row>
    <row r="70190" spans="68:68" customFormat="1">
      <c r="BP70190" s="90"/>
    </row>
    <row r="70191" spans="68:68" customFormat="1">
      <c r="BP70191" s="90"/>
    </row>
    <row r="70192" spans="68:68" customFormat="1">
      <c r="BP70192" s="90"/>
    </row>
    <row r="70193" spans="68:68" customFormat="1">
      <c r="BP70193" s="90"/>
    </row>
    <row r="70194" spans="68:68" customFormat="1">
      <c r="BP70194" s="90"/>
    </row>
    <row r="70195" spans="68:68" customFormat="1">
      <c r="BP70195" s="90"/>
    </row>
    <row r="70196" spans="68:68" customFormat="1">
      <c r="BP70196" s="90"/>
    </row>
    <row r="70197" spans="68:68" customFormat="1">
      <c r="BP70197" s="90"/>
    </row>
    <row r="70198" spans="68:68" customFormat="1">
      <c r="BP70198" s="90"/>
    </row>
    <row r="70199" spans="68:68" customFormat="1">
      <c r="BP70199" s="90"/>
    </row>
    <row r="70200" spans="68:68" customFormat="1">
      <c r="BP70200" s="90"/>
    </row>
    <row r="70201" spans="68:68" customFormat="1">
      <c r="BP70201" s="90"/>
    </row>
    <row r="70202" spans="68:68" customFormat="1">
      <c r="BP70202" s="90"/>
    </row>
    <row r="70203" spans="68:68" customFormat="1">
      <c r="BP70203" s="90"/>
    </row>
    <row r="70204" spans="68:68" customFormat="1">
      <c r="BP70204" s="90"/>
    </row>
    <row r="70205" spans="68:68" customFormat="1">
      <c r="BP70205" s="90"/>
    </row>
    <row r="70206" spans="68:68" customFormat="1">
      <c r="BP70206" s="90"/>
    </row>
    <row r="70207" spans="68:68" customFormat="1">
      <c r="BP70207" s="90"/>
    </row>
    <row r="70208" spans="68:68" customFormat="1">
      <c r="BP70208" s="90"/>
    </row>
    <row r="70209" spans="68:68" customFormat="1">
      <c r="BP70209" s="90"/>
    </row>
    <row r="70210" spans="68:68" customFormat="1">
      <c r="BP70210" s="90"/>
    </row>
    <row r="70211" spans="68:68" customFormat="1">
      <c r="BP70211" s="90"/>
    </row>
    <row r="70212" spans="68:68" customFormat="1">
      <c r="BP70212" s="90"/>
    </row>
    <row r="70213" spans="68:68" customFormat="1">
      <c r="BP70213" s="90"/>
    </row>
    <row r="70214" spans="68:68" customFormat="1">
      <c r="BP70214" s="90"/>
    </row>
    <row r="70215" spans="68:68" customFormat="1">
      <c r="BP70215" s="90"/>
    </row>
    <row r="70216" spans="68:68" customFormat="1">
      <c r="BP70216" s="90"/>
    </row>
    <row r="70217" spans="68:68" customFormat="1">
      <c r="BP70217" s="90"/>
    </row>
    <row r="70218" spans="68:68" customFormat="1">
      <c r="BP70218" s="90"/>
    </row>
    <row r="70219" spans="68:68" customFormat="1">
      <c r="BP70219" s="90"/>
    </row>
    <row r="70220" spans="68:68" customFormat="1">
      <c r="BP70220" s="90"/>
    </row>
    <row r="70221" spans="68:68" customFormat="1">
      <c r="BP70221" s="90"/>
    </row>
    <row r="70222" spans="68:68" customFormat="1">
      <c r="BP70222" s="90"/>
    </row>
    <row r="70223" spans="68:68" customFormat="1">
      <c r="BP70223" s="90"/>
    </row>
    <row r="70224" spans="68:68" customFormat="1">
      <c r="BP70224" s="90"/>
    </row>
    <row r="70225" spans="68:68" customFormat="1">
      <c r="BP70225" s="90"/>
    </row>
    <row r="70226" spans="68:68" customFormat="1">
      <c r="BP70226" s="90"/>
    </row>
    <row r="70227" spans="68:68" customFormat="1">
      <c r="BP70227" s="90"/>
    </row>
    <row r="70228" spans="68:68" customFormat="1">
      <c r="BP70228" s="90"/>
    </row>
    <row r="70229" spans="68:68" customFormat="1">
      <c r="BP70229" s="90"/>
    </row>
    <row r="70230" spans="68:68" customFormat="1">
      <c r="BP70230" s="90"/>
    </row>
    <row r="70231" spans="68:68" customFormat="1">
      <c r="BP70231" s="90"/>
    </row>
    <row r="70232" spans="68:68" customFormat="1">
      <c r="BP70232" s="90"/>
    </row>
    <row r="70233" spans="68:68" customFormat="1">
      <c r="BP70233" s="90"/>
    </row>
    <row r="70234" spans="68:68" customFormat="1">
      <c r="BP70234" s="90"/>
    </row>
    <row r="70235" spans="68:68" customFormat="1">
      <c r="BP70235" s="90"/>
    </row>
    <row r="70236" spans="68:68" customFormat="1">
      <c r="BP70236" s="90"/>
    </row>
    <row r="70237" spans="68:68" customFormat="1">
      <c r="BP70237" s="90"/>
    </row>
    <row r="70238" spans="68:68" customFormat="1">
      <c r="BP70238" s="90"/>
    </row>
    <row r="70239" spans="68:68" customFormat="1">
      <c r="BP70239" s="90"/>
    </row>
    <row r="70240" spans="68:68" customFormat="1">
      <c r="BP70240" s="90"/>
    </row>
    <row r="70241" spans="68:68" customFormat="1">
      <c r="BP70241" s="90"/>
    </row>
    <row r="70242" spans="68:68" customFormat="1">
      <c r="BP70242" s="90"/>
    </row>
    <row r="70243" spans="68:68" customFormat="1">
      <c r="BP70243" s="90"/>
    </row>
    <row r="70244" spans="68:68" customFormat="1">
      <c r="BP70244" s="90"/>
    </row>
    <row r="70245" spans="68:68" customFormat="1">
      <c r="BP70245" s="90"/>
    </row>
    <row r="70246" spans="68:68" customFormat="1">
      <c r="BP70246" s="90"/>
    </row>
    <row r="70247" spans="68:68" customFormat="1">
      <c r="BP70247" s="90"/>
    </row>
    <row r="70248" spans="68:68" customFormat="1">
      <c r="BP70248" s="90"/>
    </row>
    <row r="70249" spans="68:68" customFormat="1">
      <c r="BP70249" s="90"/>
    </row>
    <row r="70250" spans="68:68" customFormat="1">
      <c r="BP70250" s="90"/>
    </row>
    <row r="70251" spans="68:68" customFormat="1">
      <c r="BP70251" s="90"/>
    </row>
    <row r="70252" spans="68:68" customFormat="1">
      <c r="BP70252" s="90"/>
    </row>
    <row r="70253" spans="68:68" customFormat="1">
      <c r="BP70253" s="90"/>
    </row>
    <row r="70254" spans="68:68" customFormat="1">
      <c r="BP70254" s="90"/>
    </row>
    <row r="70255" spans="68:68" customFormat="1">
      <c r="BP70255" s="90"/>
    </row>
    <row r="70256" spans="68:68" customFormat="1">
      <c r="BP70256" s="90"/>
    </row>
    <row r="70257" spans="68:68" customFormat="1">
      <c r="BP70257" s="90"/>
    </row>
    <row r="70258" spans="68:68" customFormat="1">
      <c r="BP70258" s="90"/>
    </row>
    <row r="70259" spans="68:68" customFormat="1">
      <c r="BP70259" s="90"/>
    </row>
    <row r="70260" spans="68:68" customFormat="1">
      <c r="BP70260" s="90"/>
    </row>
    <row r="70261" spans="68:68" customFormat="1">
      <c r="BP70261" s="90"/>
    </row>
    <row r="70262" spans="68:68" customFormat="1">
      <c r="BP70262" s="90"/>
    </row>
    <row r="70263" spans="68:68" customFormat="1">
      <c r="BP70263" s="90"/>
    </row>
    <row r="70264" spans="68:68" customFormat="1">
      <c r="BP70264" s="90"/>
    </row>
    <row r="70265" spans="68:68" customFormat="1">
      <c r="BP70265" s="90"/>
    </row>
    <row r="70266" spans="68:68" customFormat="1">
      <c r="BP70266" s="90"/>
    </row>
    <row r="70267" spans="68:68" customFormat="1">
      <c r="BP70267" s="90"/>
    </row>
    <row r="70268" spans="68:68" customFormat="1">
      <c r="BP70268" s="90"/>
    </row>
    <row r="70269" spans="68:68" customFormat="1">
      <c r="BP70269" s="90"/>
    </row>
    <row r="70270" spans="68:68" customFormat="1">
      <c r="BP70270" s="90"/>
    </row>
    <row r="70271" spans="68:68" customFormat="1">
      <c r="BP70271" s="90"/>
    </row>
    <row r="70272" spans="68:68" customFormat="1">
      <c r="BP70272" s="90"/>
    </row>
    <row r="70273" spans="68:68" customFormat="1">
      <c r="BP70273" s="90"/>
    </row>
    <row r="70274" spans="68:68" customFormat="1">
      <c r="BP70274" s="90"/>
    </row>
    <row r="70275" spans="68:68" customFormat="1">
      <c r="BP70275" s="90"/>
    </row>
    <row r="70276" spans="68:68" customFormat="1">
      <c r="BP70276" s="90"/>
    </row>
    <row r="70277" spans="68:68" customFormat="1">
      <c r="BP70277" s="90"/>
    </row>
    <row r="70278" spans="68:68" customFormat="1">
      <c r="BP70278" s="90"/>
    </row>
    <row r="70279" spans="68:68" customFormat="1">
      <c r="BP70279" s="90"/>
    </row>
    <row r="70280" spans="68:68" customFormat="1">
      <c r="BP70280" s="90"/>
    </row>
    <row r="70281" spans="68:68" customFormat="1">
      <c r="BP70281" s="90"/>
    </row>
    <row r="70282" spans="68:68" customFormat="1">
      <c r="BP70282" s="90"/>
    </row>
    <row r="70283" spans="68:68" customFormat="1">
      <c r="BP70283" s="90"/>
    </row>
    <row r="70284" spans="68:68" customFormat="1">
      <c r="BP70284" s="90"/>
    </row>
    <row r="70285" spans="68:68" customFormat="1">
      <c r="BP70285" s="90"/>
    </row>
    <row r="70286" spans="68:68" customFormat="1">
      <c r="BP70286" s="90"/>
    </row>
    <row r="70287" spans="68:68" customFormat="1">
      <c r="BP70287" s="90"/>
    </row>
    <row r="70288" spans="68:68" customFormat="1">
      <c r="BP70288" s="90"/>
    </row>
    <row r="70289" spans="68:68" customFormat="1">
      <c r="BP70289" s="90"/>
    </row>
    <row r="70290" spans="68:68" customFormat="1">
      <c r="BP70290" s="90"/>
    </row>
    <row r="70291" spans="68:68" customFormat="1">
      <c r="BP70291" s="90"/>
    </row>
    <row r="70292" spans="68:68" customFormat="1">
      <c r="BP70292" s="90"/>
    </row>
    <row r="70293" spans="68:68" customFormat="1">
      <c r="BP70293" s="90"/>
    </row>
    <row r="70294" spans="68:68" customFormat="1">
      <c r="BP70294" s="90"/>
    </row>
    <row r="70295" spans="68:68" customFormat="1">
      <c r="BP70295" s="90"/>
    </row>
    <row r="70296" spans="68:68" customFormat="1">
      <c r="BP70296" s="90"/>
    </row>
    <row r="70297" spans="68:68" customFormat="1">
      <c r="BP70297" s="90"/>
    </row>
    <row r="70298" spans="68:68" customFormat="1">
      <c r="BP70298" s="90"/>
    </row>
    <row r="70299" spans="68:68" customFormat="1">
      <c r="BP70299" s="90"/>
    </row>
    <row r="70300" spans="68:68" customFormat="1">
      <c r="BP70300" s="90"/>
    </row>
    <row r="70301" spans="68:68" customFormat="1">
      <c r="BP70301" s="90"/>
    </row>
    <row r="70302" spans="68:68" customFormat="1">
      <c r="BP70302" s="90"/>
    </row>
    <row r="70303" spans="68:68" customFormat="1">
      <c r="BP70303" s="90"/>
    </row>
    <row r="70304" spans="68:68" customFormat="1">
      <c r="BP70304" s="90"/>
    </row>
    <row r="70305" spans="68:68" customFormat="1">
      <c r="BP70305" s="90"/>
    </row>
    <row r="70306" spans="68:68" customFormat="1">
      <c r="BP70306" s="90"/>
    </row>
    <row r="70307" spans="68:68" customFormat="1">
      <c r="BP70307" s="90"/>
    </row>
    <row r="70308" spans="68:68" customFormat="1">
      <c r="BP70308" s="90"/>
    </row>
    <row r="70309" spans="68:68" customFormat="1">
      <c r="BP70309" s="90"/>
    </row>
    <row r="70310" spans="68:68" customFormat="1">
      <c r="BP70310" s="90"/>
    </row>
    <row r="70311" spans="68:68" customFormat="1">
      <c r="BP70311" s="90"/>
    </row>
    <row r="70312" spans="68:68" customFormat="1">
      <c r="BP70312" s="90"/>
    </row>
    <row r="70313" spans="68:68" customFormat="1">
      <c r="BP70313" s="90"/>
    </row>
    <row r="70314" spans="68:68" customFormat="1">
      <c r="BP70314" s="90"/>
    </row>
    <row r="70315" spans="68:68" customFormat="1">
      <c r="BP70315" s="90"/>
    </row>
    <row r="70316" spans="68:68" customFormat="1">
      <c r="BP70316" s="90"/>
    </row>
    <row r="70317" spans="68:68" customFormat="1">
      <c r="BP70317" s="90"/>
    </row>
    <row r="70318" spans="68:68" customFormat="1">
      <c r="BP70318" s="90"/>
    </row>
    <row r="70319" spans="68:68" customFormat="1">
      <c r="BP70319" s="90"/>
    </row>
    <row r="70320" spans="68:68" customFormat="1">
      <c r="BP70320" s="90"/>
    </row>
    <row r="70321" spans="68:68" customFormat="1">
      <c r="BP70321" s="90"/>
    </row>
    <row r="70322" spans="68:68" customFormat="1">
      <c r="BP70322" s="90"/>
    </row>
    <row r="70323" spans="68:68" customFormat="1">
      <c r="BP70323" s="90"/>
    </row>
    <row r="70324" spans="68:68" customFormat="1">
      <c r="BP70324" s="90"/>
    </row>
    <row r="70325" spans="68:68" customFormat="1">
      <c r="BP70325" s="90"/>
    </row>
    <row r="70326" spans="68:68" customFormat="1">
      <c r="BP70326" s="90"/>
    </row>
    <row r="70327" spans="68:68" customFormat="1">
      <c r="BP70327" s="90"/>
    </row>
    <row r="70328" spans="68:68" customFormat="1">
      <c r="BP70328" s="90"/>
    </row>
    <row r="70329" spans="68:68" customFormat="1">
      <c r="BP70329" s="90"/>
    </row>
    <row r="70330" spans="68:68" customFormat="1">
      <c r="BP70330" s="90"/>
    </row>
    <row r="70331" spans="68:68" customFormat="1">
      <c r="BP70331" s="90"/>
    </row>
    <row r="70332" spans="68:68" customFormat="1">
      <c r="BP70332" s="90"/>
    </row>
    <row r="70333" spans="68:68" customFormat="1">
      <c r="BP70333" s="90"/>
    </row>
    <row r="70334" spans="68:68" customFormat="1">
      <c r="BP70334" s="90"/>
    </row>
    <row r="70335" spans="68:68" customFormat="1">
      <c r="BP70335" s="90"/>
    </row>
    <row r="70336" spans="68:68" customFormat="1">
      <c r="BP70336" s="90"/>
    </row>
    <row r="70337" spans="68:68" customFormat="1">
      <c r="BP70337" s="90"/>
    </row>
    <row r="70338" spans="68:68" customFormat="1">
      <c r="BP70338" s="90"/>
    </row>
    <row r="70339" spans="68:68" customFormat="1">
      <c r="BP70339" s="90"/>
    </row>
    <row r="70340" spans="68:68" customFormat="1">
      <c r="BP70340" s="90"/>
    </row>
    <row r="70341" spans="68:68" customFormat="1">
      <c r="BP70341" s="90"/>
    </row>
    <row r="70342" spans="68:68" customFormat="1">
      <c r="BP70342" s="90"/>
    </row>
    <row r="70343" spans="68:68" customFormat="1">
      <c r="BP70343" s="90"/>
    </row>
    <row r="70344" spans="68:68" customFormat="1">
      <c r="BP70344" s="90"/>
    </row>
    <row r="70345" spans="68:68" customFormat="1">
      <c r="BP70345" s="90"/>
    </row>
    <row r="70346" spans="68:68" customFormat="1">
      <c r="BP70346" s="90"/>
    </row>
    <row r="70347" spans="68:68" customFormat="1">
      <c r="BP70347" s="90"/>
    </row>
    <row r="70348" spans="68:68" customFormat="1">
      <c r="BP70348" s="90"/>
    </row>
    <row r="70349" spans="68:68" customFormat="1">
      <c r="BP70349" s="90"/>
    </row>
    <row r="70350" spans="68:68" customFormat="1">
      <c r="BP70350" s="90"/>
    </row>
    <row r="70351" spans="68:68" customFormat="1">
      <c r="BP70351" s="90"/>
    </row>
    <row r="70352" spans="68:68" customFormat="1">
      <c r="BP70352" s="90"/>
    </row>
    <row r="70353" spans="68:68" customFormat="1">
      <c r="BP70353" s="90"/>
    </row>
    <row r="70354" spans="68:68" customFormat="1">
      <c r="BP70354" s="90"/>
    </row>
    <row r="70355" spans="68:68" customFormat="1">
      <c r="BP70355" s="90"/>
    </row>
    <row r="70356" spans="68:68" customFormat="1">
      <c r="BP70356" s="90"/>
    </row>
    <row r="70357" spans="68:68" customFormat="1">
      <c r="BP70357" s="90"/>
    </row>
    <row r="70358" spans="68:68" customFormat="1">
      <c r="BP70358" s="90"/>
    </row>
    <row r="70359" spans="68:68" customFormat="1">
      <c r="BP70359" s="90"/>
    </row>
    <row r="70360" spans="68:68" customFormat="1">
      <c r="BP70360" s="90"/>
    </row>
    <row r="70361" spans="68:68" customFormat="1">
      <c r="BP70361" s="90"/>
    </row>
    <row r="70362" spans="68:68" customFormat="1">
      <c r="BP70362" s="90"/>
    </row>
    <row r="70363" spans="68:68" customFormat="1">
      <c r="BP70363" s="90"/>
    </row>
    <row r="70364" spans="68:68" customFormat="1">
      <c r="BP70364" s="90"/>
    </row>
    <row r="70365" spans="68:68" customFormat="1">
      <c r="BP70365" s="90"/>
    </row>
    <row r="70366" spans="68:68" customFormat="1">
      <c r="BP70366" s="90"/>
    </row>
    <row r="70367" spans="68:68" customFormat="1">
      <c r="BP70367" s="90"/>
    </row>
    <row r="70368" spans="68:68" customFormat="1">
      <c r="BP70368" s="90"/>
    </row>
    <row r="70369" spans="68:68" customFormat="1">
      <c r="BP70369" s="90"/>
    </row>
    <row r="70370" spans="68:68" customFormat="1">
      <c r="BP70370" s="90"/>
    </row>
    <row r="70371" spans="68:68" customFormat="1">
      <c r="BP70371" s="90"/>
    </row>
    <row r="70372" spans="68:68" customFormat="1">
      <c r="BP70372" s="90"/>
    </row>
    <row r="70373" spans="68:68" customFormat="1">
      <c r="BP70373" s="90"/>
    </row>
    <row r="70374" spans="68:68" customFormat="1">
      <c r="BP70374" s="90"/>
    </row>
    <row r="70375" spans="68:68" customFormat="1">
      <c r="BP70375" s="90"/>
    </row>
    <row r="70376" spans="68:68" customFormat="1">
      <c r="BP70376" s="90"/>
    </row>
    <row r="70377" spans="68:68" customFormat="1">
      <c r="BP70377" s="90"/>
    </row>
    <row r="70378" spans="68:68" customFormat="1">
      <c r="BP70378" s="90"/>
    </row>
    <row r="70379" spans="68:68" customFormat="1">
      <c r="BP70379" s="90"/>
    </row>
    <row r="70380" spans="68:68" customFormat="1">
      <c r="BP70380" s="90"/>
    </row>
    <row r="70381" spans="68:68" customFormat="1">
      <c r="BP70381" s="90"/>
    </row>
    <row r="70382" spans="68:68" customFormat="1">
      <c r="BP70382" s="90"/>
    </row>
    <row r="70383" spans="68:68" customFormat="1">
      <c r="BP70383" s="90"/>
    </row>
    <row r="70384" spans="68:68" customFormat="1">
      <c r="BP70384" s="90"/>
    </row>
    <row r="70385" spans="68:68" customFormat="1">
      <c r="BP70385" s="90"/>
    </row>
    <row r="70386" spans="68:68" customFormat="1">
      <c r="BP70386" s="90"/>
    </row>
    <row r="70387" spans="68:68" customFormat="1">
      <c r="BP70387" s="90"/>
    </row>
    <row r="70388" spans="68:68" customFormat="1">
      <c r="BP70388" s="90"/>
    </row>
    <row r="70389" spans="68:68" customFormat="1">
      <c r="BP70389" s="90"/>
    </row>
    <row r="70390" spans="68:68" customFormat="1">
      <c r="BP70390" s="90"/>
    </row>
    <row r="70391" spans="68:68" customFormat="1">
      <c r="BP70391" s="90"/>
    </row>
    <row r="70392" spans="68:68" customFormat="1">
      <c r="BP70392" s="90"/>
    </row>
    <row r="70393" spans="68:68" customFormat="1">
      <c r="BP70393" s="90"/>
    </row>
    <row r="70394" spans="68:68" customFormat="1">
      <c r="BP70394" s="90"/>
    </row>
    <row r="70395" spans="68:68" customFormat="1">
      <c r="BP70395" s="90"/>
    </row>
    <row r="70396" spans="68:68" customFormat="1">
      <c r="BP70396" s="90"/>
    </row>
    <row r="70397" spans="68:68" customFormat="1">
      <c r="BP70397" s="90"/>
    </row>
    <row r="70398" spans="68:68" customFormat="1">
      <c r="BP70398" s="90"/>
    </row>
    <row r="70399" spans="68:68" customFormat="1">
      <c r="BP70399" s="90"/>
    </row>
    <row r="70400" spans="68:68" customFormat="1">
      <c r="BP70400" s="90"/>
    </row>
    <row r="70401" spans="68:68" customFormat="1">
      <c r="BP70401" s="90"/>
    </row>
    <row r="70402" spans="68:68" customFormat="1">
      <c r="BP70402" s="90"/>
    </row>
    <row r="70403" spans="68:68" customFormat="1">
      <c r="BP70403" s="90"/>
    </row>
    <row r="70404" spans="68:68" customFormat="1">
      <c r="BP70404" s="90"/>
    </row>
    <row r="70405" spans="68:68" customFormat="1">
      <c r="BP70405" s="90"/>
    </row>
    <row r="70406" spans="68:68" customFormat="1">
      <c r="BP70406" s="90"/>
    </row>
    <row r="70407" spans="68:68" customFormat="1">
      <c r="BP70407" s="90"/>
    </row>
    <row r="70408" spans="68:68" customFormat="1">
      <c r="BP70408" s="90"/>
    </row>
    <row r="70409" spans="68:68" customFormat="1">
      <c r="BP70409" s="90"/>
    </row>
    <row r="70410" spans="68:68" customFormat="1">
      <c r="BP70410" s="90"/>
    </row>
    <row r="70411" spans="68:68" customFormat="1">
      <c r="BP70411" s="90"/>
    </row>
    <row r="70412" spans="68:68" customFormat="1">
      <c r="BP70412" s="90"/>
    </row>
    <row r="70413" spans="68:68" customFormat="1">
      <c r="BP70413" s="90"/>
    </row>
    <row r="70414" spans="68:68" customFormat="1">
      <c r="BP70414" s="90"/>
    </row>
    <row r="70415" spans="68:68" customFormat="1">
      <c r="BP70415" s="90"/>
    </row>
    <row r="70416" spans="68:68" customFormat="1">
      <c r="BP70416" s="90"/>
    </row>
    <row r="70417" spans="68:68" customFormat="1">
      <c r="BP70417" s="90"/>
    </row>
    <row r="70418" spans="68:68" customFormat="1">
      <c r="BP70418" s="90"/>
    </row>
    <row r="70419" spans="68:68" customFormat="1">
      <c r="BP70419" s="90"/>
    </row>
    <row r="70420" spans="68:68" customFormat="1">
      <c r="BP70420" s="90"/>
    </row>
    <row r="70421" spans="68:68" customFormat="1">
      <c r="BP70421" s="90"/>
    </row>
    <row r="70422" spans="68:68" customFormat="1">
      <c r="BP70422" s="90"/>
    </row>
    <row r="70423" spans="68:68" customFormat="1">
      <c r="BP70423" s="90"/>
    </row>
    <row r="70424" spans="68:68" customFormat="1">
      <c r="BP70424" s="90"/>
    </row>
    <row r="70425" spans="68:68" customFormat="1">
      <c r="BP70425" s="90"/>
    </row>
    <row r="70426" spans="68:68" customFormat="1">
      <c r="BP70426" s="90"/>
    </row>
    <row r="70427" spans="68:68" customFormat="1">
      <c r="BP70427" s="90"/>
    </row>
    <row r="70428" spans="68:68" customFormat="1">
      <c r="BP70428" s="90"/>
    </row>
    <row r="70429" spans="68:68" customFormat="1">
      <c r="BP70429" s="90"/>
    </row>
    <row r="70430" spans="68:68" customFormat="1">
      <c r="BP70430" s="90"/>
    </row>
    <row r="70431" spans="68:68" customFormat="1">
      <c r="BP70431" s="90"/>
    </row>
    <row r="70432" spans="68:68" customFormat="1">
      <c r="BP70432" s="90"/>
    </row>
    <row r="70433" spans="68:68" customFormat="1">
      <c r="BP70433" s="90"/>
    </row>
    <row r="70434" spans="68:68" customFormat="1">
      <c r="BP70434" s="90"/>
    </row>
    <row r="70435" spans="68:68" customFormat="1">
      <c r="BP70435" s="90"/>
    </row>
    <row r="70436" spans="68:68" customFormat="1">
      <c r="BP70436" s="90"/>
    </row>
    <row r="70437" spans="68:68" customFormat="1">
      <c r="BP70437" s="90"/>
    </row>
    <row r="70438" spans="68:68" customFormat="1">
      <c r="BP70438" s="90"/>
    </row>
    <row r="70439" spans="68:68" customFormat="1">
      <c r="BP70439" s="90"/>
    </row>
    <row r="70440" spans="68:68" customFormat="1">
      <c r="BP70440" s="90"/>
    </row>
    <row r="70441" spans="68:68" customFormat="1">
      <c r="BP70441" s="90"/>
    </row>
    <row r="70442" spans="68:68" customFormat="1">
      <c r="BP70442" s="90"/>
    </row>
    <row r="70443" spans="68:68" customFormat="1">
      <c r="BP70443" s="90"/>
    </row>
    <row r="70444" spans="68:68" customFormat="1">
      <c r="BP70444" s="90"/>
    </row>
    <row r="70445" spans="68:68" customFormat="1">
      <c r="BP70445" s="90"/>
    </row>
    <row r="70446" spans="68:68" customFormat="1">
      <c r="BP70446" s="90"/>
    </row>
    <row r="70447" spans="68:68" customFormat="1">
      <c r="BP70447" s="90"/>
    </row>
    <row r="70448" spans="68:68" customFormat="1">
      <c r="BP70448" s="90"/>
    </row>
    <row r="70449" spans="68:68" customFormat="1">
      <c r="BP70449" s="90"/>
    </row>
    <row r="70450" spans="68:68" customFormat="1">
      <c r="BP70450" s="90"/>
    </row>
    <row r="70451" spans="68:68" customFormat="1">
      <c r="BP70451" s="90"/>
    </row>
    <row r="70452" spans="68:68" customFormat="1">
      <c r="BP70452" s="90"/>
    </row>
    <row r="70453" spans="68:68" customFormat="1">
      <c r="BP70453" s="90"/>
    </row>
    <row r="70454" spans="68:68" customFormat="1">
      <c r="BP70454" s="90"/>
    </row>
    <row r="70455" spans="68:68" customFormat="1">
      <c r="BP70455" s="90"/>
    </row>
    <row r="70456" spans="68:68" customFormat="1">
      <c r="BP70456" s="90"/>
    </row>
    <row r="70457" spans="68:68" customFormat="1">
      <c r="BP70457" s="90"/>
    </row>
    <row r="70458" spans="68:68" customFormat="1">
      <c r="BP70458" s="90"/>
    </row>
    <row r="70459" spans="68:68" customFormat="1">
      <c r="BP70459" s="90"/>
    </row>
    <row r="70460" spans="68:68" customFormat="1">
      <c r="BP70460" s="90"/>
    </row>
    <row r="70461" spans="68:68" customFormat="1">
      <c r="BP70461" s="90"/>
    </row>
    <row r="70462" spans="68:68" customFormat="1">
      <c r="BP70462" s="90"/>
    </row>
    <row r="70463" spans="68:68" customFormat="1">
      <c r="BP70463" s="90"/>
    </row>
    <row r="70464" spans="68:68" customFormat="1">
      <c r="BP70464" s="90"/>
    </row>
    <row r="70465" spans="68:68" customFormat="1">
      <c r="BP70465" s="90"/>
    </row>
    <row r="70466" spans="68:68" customFormat="1">
      <c r="BP70466" s="90"/>
    </row>
    <row r="70467" spans="68:68" customFormat="1">
      <c r="BP70467" s="90"/>
    </row>
    <row r="70468" spans="68:68" customFormat="1">
      <c r="BP70468" s="90"/>
    </row>
    <row r="70469" spans="68:68" customFormat="1">
      <c r="BP70469" s="90"/>
    </row>
    <row r="70470" spans="68:68" customFormat="1">
      <c r="BP70470" s="90"/>
    </row>
    <row r="70471" spans="68:68" customFormat="1">
      <c r="BP70471" s="90"/>
    </row>
    <row r="70472" spans="68:68" customFormat="1">
      <c r="BP70472" s="90"/>
    </row>
    <row r="70473" spans="68:68" customFormat="1">
      <c r="BP70473" s="90"/>
    </row>
    <row r="70474" spans="68:68" customFormat="1">
      <c r="BP70474" s="90"/>
    </row>
    <row r="70475" spans="68:68" customFormat="1">
      <c r="BP70475" s="90"/>
    </row>
    <row r="70476" spans="68:68" customFormat="1">
      <c r="BP70476" s="90"/>
    </row>
    <row r="70477" spans="68:68" customFormat="1">
      <c r="BP70477" s="90"/>
    </row>
    <row r="70478" spans="68:68" customFormat="1">
      <c r="BP70478" s="90"/>
    </row>
    <row r="70479" spans="68:68" customFormat="1">
      <c r="BP70479" s="90"/>
    </row>
    <row r="70480" spans="68:68" customFormat="1">
      <c r="BP70480" s="90"/>
    </row>
    <row r="70481" spans="68:68" customFormat="1">
      <c r="BP70481" s="90"/>
    </row>
    <row r="70482" spans="68:68" customFormat="1">
      <c r="BP70482" s="90"/>
    </row>
    <row r="70483" spans="68:68" customFormat="1">
      <c r="BP70483" s="90"/>
    </row>
    <row r="70484" spans="68:68" customFormat="1">
      <c r="BP70484" s="90"/>
    </row>
    <row r="70485" spans="68:68" customFormat="1">
      <c r="BP70485" s="90"/>
    </row>
    <row r="70486" spans="68:68" customFormat="1">
      <c r="BP70486" s="90"/>
    </row>
    <row r="70487" spans="68:68" customFormat="1">
      <c r="BP70487" s="90"/>
    </row>
    <row r="70488" spans="68:68" customFormat="1">
      <c r="BP70488" s="90"/>
    </row>
    <row r="70489" spans="68:68" customFormat="1">
      <c r="BP70489" s="90"/>
    </row>
    <row r="70490" spans="68:68" customFormat="1">
      <c r="BP70490" s="90"/>
    </row>
    <row r="70491" spans="68:68" customFormat="1">
      <c r="BP70491" s="90"/>
    </row>
    <row r="70492" spans="68:68" customFormat="1">
      <c r="BP70492" s="90"/>
    </row>
    <row r="70493" spans="68:68" customFormat="1">
      <c r="BP70493" s="90"/>
    </row>
    <row r="70494" spans="68:68" customFormat="1">
      <c r="BP70494" s="90"/>
    </row>
    <row r="70495" spans="68:68" customFormat="1">
      <c r="BP70495" s="90"/>
    </row>
    <row r="70496" spans="68:68" customFormat="1">
      <c r="BP70496" s="90"/>
    </row>
    <row r="70497" spans="68:68" customFormat="1">
      <c r="BP70497" s="90"/>
    </row>
    <row r="70498" spans="68:68" customFormat="1">
      <c r="BP70498" s="90"/>
    </row>
    <row r="70499" spans="68:68" customFormat="1">
      <c r="BP70499" s="90"/>
    </row>
    <row r="70500" spans="68:68" customFormat="1">
      <c r="BP70500" s="90"/>
    </row>
    <row r="70501" spans="68:68" customFormat="1">
      <c r="BP70501" s="90"/>
    </row>
    <row r="70502" spans="68:68" customFormat="1">
      <c r="BP70502" s="90"/>
    </row>
    <row r="70503" spans="68:68" customFormat="1">
      <c r="BP70503" s="90"/>
    </row>
    <row r="70504" spans="68:68" customFormat="1">
      <c r="BP70504" s="90"/>
    </row>
    <row r="70505" spans="68:68" customFormat="1">
      <c r="BP70505" s="90"/>
    </row>
    <row r="70506" spans="68:68" customFormat="1">
      <c r="BP70506" s="90"/>
    </row>
    <row r="70507" spans="68:68" customFormat="1">
      <c r="BP70507" s="90"/>
    </row>
    <row r="70508" spans="68:68" customFormat="1">
      <c r="BP70508" s="90"/>
    </row>
    <row r="70509" spans="68:68" customFormat="1">
      <c r="BP70509" s="90"/>
    </row>
    <row r="70510" spans="68:68" customFormat="1">
      <c r="BP70510" s="90"/>
    </row>
    <row r="70511" spans="68:68" customFormat="1">
      <c r="BP70511" s="90"/>
    </row>
    <row r="70512" spans="68:68" customFormat="1">
      <c r="BP70512" s="90"/>
    </row>
    <row r="70513" spans="68:68" customFormat="1">
      <c r="BP70513" s="90"/>
    </row>
    <row r="70514" spans="68:68" customFormat="1">
      <c r="BP70514" s="90"/>
    </row>
    <row r="70515" spans="68:68" customFormat="1">
      <c r="BP70515" s="90"/>
    </row>
    <row r="70516" spans="68:68" customFormat="1">
      <c r="BP70516" s="90"/>
    </row>
    <row r="70517" spans="68:68" customFormat="1">
      <c r="BP70517" s="90"/>
    </row>
    <row r="70518" spans="68:68" customFormat="1">
      <c r="BP70518" s="90"/>
    </row>
    <row r="70519" spans="68:68" customFormat="1">
      <c r="BP70519" s="90"/>
    </row>
    <row r="70520" spans="68:68" customFormat="1">
      <c r="BP70520" s="90"/>
    </row>
    <row r="70521" spans="68:68" customFormat="1">
      <c r="BP70521" s="90"/>
    </row>
    <row r="70522" spans="68:68" customFormat="1">
      <c r="BP70522" s="90"/>
    </row>
    <row r="70523" spans="68:68" customFormat="1">
      <c r="BP70523" s="90"/>
    </row>
    <row r="70524" spans="68:68" customFormat="1">
      <c r="BP70524" s="90"/>
    </row>
    <row r="70525" spans="68:68" customFormat="1">
      <c r="BP70525" s="90"/>
    </row>
    <row r="70526" spans="68:68" customFormat="1">
      <c r="BP70526" s="90"/>
    </row>
    <row r="70527" spans="68:68" customFormat="1">
      <c r="BP70527" s="90"/>
    </row>
    <row r="70528" spans="68:68" customFormat="1">
      <c r="BP70528" s="90"/>
    </row>
    <row r="70529" spans="68:68" customFormat="1">
      <c r="BP70529" s="90"/>
    </row>
    <row r="70530" spans="68:68" customFormat="1">
      <c r="BP70530" s="90"/>
    </row>
    <row r="70531" spans="68:68" customFormat="1">
      <c r="BP70531" s="90"/>
    </row>
    <row r="70532" spans="68:68" customFormat="1">
      <c r="BP70532" s="90"/>
    </row>
    <row r="70533" spans="68:68" customFormat="1">
      <c r="BP70533" s="90"/>
    </row>
    <row r="70534" spans="68:68" customFormat="1">
      <c r="BP70534" s="90"/>
    </row>
    <row r="70535" spans="68:68" customFormat="1">
      <c r="BP70535" s="90"/>
    </row>
    <row r="70536" spans="68:68" customFormat="1">
      <c r="BP70536" s="90"/>
    </row>
    <row r="70537" spans="68:68" customFormat="1">
      <c r="BP70537" s="90"/>
    </row>
    <row r="70538" spans="68:68" customFormat="1">
      <c r="BP70538" s="90"/>
    </row>
    <row r="70539" spans="68:68" customFormat="1">
      <c r="BP70539" s="90"/>
    </row>
    <row r="70540" spans="68:68" customFormat="1">
      <c r="BP70540" s="90"/>
    </row>
    <row r="70541" spans="68:68" customFormat="1">
      <c r="BP70541" s="90"/>
    </row>
    <row r="70542" spans="68:68" customFormat="1">
      <c r="BP70542" s="90"/>
    </row>
    <row r="70543" spans="68:68" customFormat="1">
      <c r="BP70543" s="90"/>
    </row>
    <row r="70544" spans="68:68" customFormat="1">
      <c r="BP70544" s="90"/>
    </row>
    <row r="70545" spans="68:68" customFormat="1">
      <c r="BP70545" s="90"/>
    </row>
    <row r="70546" spans="68:68" customFormat="1">
      <c r="BP70546" s="90"/>
    </row>
    <row r="70547" spans="68:68" customFormat="1">
      <c r="BP70547" s="90"/>
    </row>
    <row r="70548" spans="68:68" customFormat="1">
      <c r="BP70548" s="90"/>
    </row>
    <row r="70549" spans="68:68" customFormat="1">
      <c r="BP70549" s="90"/>
    </row>
    <row r="70550" spans="68:68" customFormat="1">
      <c r="BP70550" s="90"/>
    </row>
    <row r="70551" spans="68:68" customFormat="1">
      <c r="BP70551" s="90"/>
    </row>
    <row r="70552" spans="68:68" customFormat="1">
      <c r="BP70552" s="90"/>
    </row>
    <row r="70553" spans="68:68" customFormat="1">
      <c r="BP70553" s="90"/>
    </row>
    <row r="70554" spans="68:68" customFormat="1">
      <c r="BP70554" s="90"/>
    </row>
    <row r="70555" spans="68:68" customFormat="1">
      <c r="BP70555" s="90"/>
    </row>
    <row r="70556" spans="68:68" customFormat="1">
      <c r="BP70556" s="90"/>
    </row>
    <row r="70557" spans="68:68" customFormat="1">
      <c r="BP70557" s="90"/>
    </row>
    <row r="70558" spans="68:68" customFormat="1">
      <c r="BP70558" s="90"/>
    </row>
    <row r="70559" spans="68:68" customFormat="1">
      <c r="BP70559" s="90"/>
    </row>
    <row r="70560" spans="68:68" customFormat="1">
      <c r="BP70560" s="90"/>
    </row>
    <row r="70561" spans="68:68" customFormat="1">
      <c r="BP70561" s="90"/>
    </row>
    <row r="70562" spans="68:68" customFormat="1">
      <c r="BP70562" s="90"/>
    </row>
    <row r="70563" spans="68:68" customFormat="1">
      <c r="BP70563" s="90"/>
    </row>
    <row r="70564" spans="68:68" customFormat="1">
      <c r="BP70564" s="90"/>
    </row>
    <row r="70565" spans="68:68" customFormat="1">
      <c r="BP70565" s="90"/>
    </row>
    <row r="70566" spans="68:68" customFormat="1">
      <c r="BP70566" s="90"/>
    </row>
    <row r="70567" spans="68:68" customFormat="1">
      <c r="BP70567" s="90"/>
    </row>
    <row r="70568" spans="68:68" customFormat="1">
      <c r="BP70568" s="90"/>
    </row>
    <row r="70569" spans="68:68" customFormat="1">
      <c r="BP70569" s="90"/>
    </row>
    <row r="70570" spans="68:68" customFormat="1">
      <c r="BP70570" s="90"/>
    </row>
    <row r="70571" spans="68:68" customFormat="1">
      <c r="BP70571" s="90"/>
    </row>
    <row r="70572" spans="68:68" customFormat="1">
      <c r="BP70572" s="90"/>
    </row>
    <row r="70573" spans="68:68" customFormat="1">
      <c r="BP70573" s="90"/>
    </row>
    <row r="70574" spans="68:68" customFormat="1">
      <c r="BP70574" s="90"/>
    </row>
    <row r="70575" spans="68:68" customFormat="1">
      <c r="BP70575" s="90"/>
    </row>
    <row r="70576" spans="68:68" customFormat="1">
      <c r="BP70576" s="90"/>
    </row>
    <row r="70577" spans="68:68" customFormat="1">
      <c r="BP70577" s="90"/>
    </row>
    <row r="70578" spans="68:68" customFormat="1">
      <c r="BP70578" s="90"/>
    </row>
    <row r="70579" spans="68:68" customFormat="1">
      <c r="BP70579" s="90"/>
    </row>
    <row r="70580" spans="68:68" customFormat="1">
      <c r="BP70580" s="90"/>
    </row>
    <row r="70581" spans="68:68" customFormat="1">
      <c r="BP70581" s="90"/>
    </row>
    <row r="70582" spans="68:68" customFormat="1">
      <c r="BP70582" s="90"/>
    </row>
    <row r="70583" spans="68:68" customFormat="1">
      <c r="BP70583" s="90"/>
    </row>
    <row r="70584" spans="68:68" customFormat="1">
      <c r="BP70584" s="90"/>
    </row>
    <row r="70585" spans="68:68" customFormat="1">
      <c r="BP70585" s="90"/>
    </row>
    <row r="70586" spans="68:68" customFormat="1">
      <c r="BP70586" s="90"/>
    </row>
    <row r="70587" spans="68:68" customFormat="1">
      <c r="BP70587" s="90"/>
    </row>
    <row r="70588" spans="68:68" customFormat="1">
      <c r="BP70588" s="90"/>
    </row>
    <row r="70589" spans="68:68" customFormat="1">
      <c r="BP70589" s="90"/>
    </row>
    <row r="70590" spans="68:68" customFormat="1">
      <c r="BP70590" s="90"/>
    </row>
    <row r="70591" spans="68:68" customFormat="1">
      <c r="BP70591" s="90"/>
    </row>
    <row r="70592" spans="68:68" customFormat="1">
      <c r="BP70592" s="90"/>
    </row>
    <row r="70593" spans="68:68" customFormat="1">
      <c r="BP70593" s="90"/>
    </row>
    <row r="70594" spans="68:68" customFormat="1">
      <c r="BP70594" s="90"/>
    </row>
    <row r="70595" spans="68:68" customFormat="1">
      <c r="BP70595" s="90"/>
    </row>
    <row r="70596" spans="68:68" customFormat="1">
      <c r="BP70596" s="90"/>
    </row>
    <row r="70597" spans="68:68" customFormat="1">
      <c r="BP70597" s="90"/>
    </row>
    <row r="70598" spans="68:68" customFormat="1">
      <c r="BP70598" s="90"/>
    </row>
    <row r="70599" spans="68:68" customFormat="1">
      <c r="BP70599" s="90"/>
    </row>
    <row r="70600" spans="68:68" customFormat="1">
      <c r="BP70600" s="90"/>
    </row>
    <row r="70601" spans="68:68" customFormat="1">
      <c r="BP70601" s="90"/>
    </row>
    <row r="70602" spans="68:68" customFormat="1">
      <c r="BP70602" s="90"/>
    </row>
    <row r="70603" spans="68:68" customFormat="1">
      <c r="BP70603" s="90"/>
    </row>
    <row r="70604" spans="68:68" customFormat="1">
      <c r="BP70604" s="90"/>
    </row>
    <row r="70605" spans="68:68" customFormat="1">
      <c r="BP70605" s="90"/>
    </row>
    <row r="70606" spans="68:68" customFormat="1">
      <c r="BP70606" s="90"/>
    </row>
    <row r="70607" spans="68:68" customFormat="1">
      <c r="BP70607" s="90"/>
    </row>
    <row r="70608" spans="68:68" customFormat="1">
      <c r="BP70608" s="90"/>
    </row>
    <row r="70609" spans="68:68" customFormat="1">
      <c r="BP70609" s="90"/>
    </row>
    <row r="70610" spans="68:68" customFormat="1">
      <c r="BP70610" s="90"/>
    </row>
    <row r="70611" spans="68:68" customFormat="1">
      <c r="BP70611" s="90"/>
    </row>
    <row r="70612" spans="68:68" customFormat="1">
      <c r="BP70612" s="90"/>
    </row>
    <row r="70613" spans="68:68" customFormat="1">
      <c r="BP70613" s="90"/>
    </row>
    <row r="70614" spans="68:68" customFormat="1">
      <c r="BP70614" s="90"/>
    </row>
    <row r="70615" spans="68:68" customFormat="1">
      <c r="BP70615" s="90"/>
    </row>
    <row r="70616" spans="68:68" customFormat="1">
      <c r="BP70616" s="90"/>
    </row>
    <row r="70617" spans="68:68" customFormat="1">
      <c r="BP70617" s="90"/>
    </row>
    <row r="70618" spans="68:68" customFormat="1">
      <c r="BP70618" s="90"/>
    </row>
    <row r="70619" spans="68:68" customFormat="1">
      <c r="BP70619" s="90"/>
    </row>
    <row r="70620" spans="68:68" customFormat="1">
      <c r="BP70620" s="90"/>
    </row>
    <row r="70621" spans="68:68" customFormat="1">
      <c r="BP70621" s="90"/>
    </row>
    <row r="70622" spans="68:68" customFormat="1">
      <c r="BP70622" s="90"/>
    </row>
    <row r="70623" spans="68:68" customFormat="1">
      <c r="BP70623" s="90"/>
    </row>
    <row r="70624" spans="68:68" customFormat="1">
      <c r="BP70624" s="90"/>
    </row>
    <row r="70625" spans="68:68" customFormat="1">
      <c r="BP70625" s="90"/>
    </row>
    <row r="70626" spans="68:68" customFormat="1">
      <c r="BP70626" s="90"/>
    </row>
    <row r="70627" spans="68:68" customFormat="1">
      <c r="BP70627" s="90"/>
    </row>
    <row r="70628" spans="68:68" customFormat="1">
      <c r="BP70628" s="90"/>
    </row>
    <row r="70629" spans="68:68" customFormat="1">
      <c r="BP70629" s="90"/>
    </row>
    <row r="70630" spans="68:68" customFormat="1">
      <c r="BP70630" s="90"/>
    </row>
    <row r="70631" spans="68:68" customFormat="1">
      <c r="BP70631" s="90"/>
    </row>
    <row r="70632" spans="68:68" customFormat="1">
      <c r="BP70632" s="90"/>
    </row>
    <row r="70633" spans="68:68" customFormat="1">
      <c r="BP70633" s="90"/>
    </row>
    <row r="70634" spans="68:68" customFormat="1">
      <c r="BP70634" s="90"/>
    </row>
    <row r="70635" spans="68:68" customFormat="1">
      <c r="BP70635" s="90"/>
    </row>
    <row r="70636" spans="68:68" customFormat="1">
      <c r="BP70636" s="90"/>
    </row>
    <row r="70637" spans="68:68" customFormat="1">
      <c r="BP70637" s="90"/>
    </row>
    <row r="70638" spans="68:68" customFormat="1">
      <c r="BP70638" s="90"/>
    </row>
    <row r="70639" spans="68:68" customFormat="1">
      <c r="BP70639" s="90"/>
    </row>
    <row r="70640" spans="68:68" customFormat="1">
      <c r="BP70640" s="90"/>
    </row>
    <row r="70641" spans="68:68" customFormat="1">
      <c r="BP70641" s="90"/>
    </row>
    <row r="70642" spans="68:68" customFormat="1">
      <c r="BP70642" s="90"/>
    </row>
    <row r="70643" spans="68:68" customFormat="1">
      <c r="BP70643" s="90"/>
    </row>
    <row r="70644" spans="68:68" customFormat="1">
      <c r="BP70644" s="90"/>
    </row>
    <row r="70645" spans="68:68" customFormat="1">
      <c r="BP70645" s="90"/>
    </row>
    <row r="70646" spans="68:68" customFormat="1">
      <c r="BP70646" s="90"/>
    </row>
    <row r="70647" spans="68:68" customFormat="1">
      <c r="BP70647" s="90"/>
    </row>
    <row r="70648" spans="68:68" customFormat="1">
      <c r="BP70648" s="90"/>
    </row>
    <row r="70649" spans="68:68" customFormat="1">
      <c r="BP70649" s="90"/>
    </row>
    <row r="70650" spans="68:68" customFormat="1">
      <c r="BP70650" s="90"/>
    </row>
    <row r="70651" spans="68:68" customFormat="1">
      <c r="BP70651" s="90"/>
    </row>
    <row r="70652" spans="68:68" customFormat="1">
      <c r="BP70652" s="90"/>
    </row>
    <row r="70653" spans="68:68" customFormat="1">
      <c r="BP70653" s="90"/>
    </row>
    <row r="70654" spans="68:68" customFormat="1">
      <c r="BP70654" s="90"/>
    </row>
    <row r="70655" spans="68:68" customFormat="1">
      <c r="BP70655" s="90"/>
    </row>
    <row r="70656" spans="68:68" customFormat="1">
      <c r="BP70656" s="90"/>
    </row>
    <row r="70657" spans="68:68" customFormat="1">
      <c r="BP70657" s="90"/>
    </row>
    <row r="70658" spans="68:68" customFormat="1">
      <c r="BP70658" s="90"/>
    </row>
    <row r="70659" spans="68:68" customFormat="1">
      <c r="BP70659" s="90"/>
    </row>
    <row r="70660" spans="68:68" customFormat="1">
      <c r="BP70660" s="90"/>
    </row>
    <row r="70661" spans="68:68" customFormat="1">
      <c r="BP70661" s="90"/>
    </row>
    <row r="70662" spans="68:68" customFormat="1">
      <c r="BP70662" s="90"/>
    </row>
    <row r="70663" spans="68:68" customFormat="1">
      <c r="BP70663" s="90"/>
    </row>
    <row r="70664" spans="68:68" customFormat="1">
      <c r="BP70664" s="90"/>
    </row>
    <row r="70665" spans="68:68" customFormat="1">
      <c r="BP70665" s="90"/>
    </row>
    <row r="70666" spans="68:68" customFormat="1">
      <c r="BP70666" s="90"/>
    </row>
    <row r="70667" spans="68:68" customFormat="1">
      <c r="BP70667" s="90"/>
    </row>
    <row r="70668" spans="68:68" customFormat="1">
      <c r="BP70668" s="90"/>
    </row>
    <row r="70669" spans="68:68" customFormat="1">
      <c r="BP70669" s="90"/>
    </row>
    <row r="70670" spans="68:68" customFormat="1">
      <c r="BP70670" s="90"/>
    </row>
    <row r="70671" spans="68:68" customFormat="1">
      <c r="BP70671" s="90"/>
    </row>
    <row r="70672" spans="68:68" customFormat="1">
      <c r="BP70672" s="90"/>
    </row>
    <row r="70673" spans="68:68" customFormat="1">
      <c r="BP70673" s="90"/>
    </row>
    <row r="70674" spans="68:68" customFormat="1">
      <c r="BP70674" s="90"/>
    </row>
    <row r="70675" spans="68:68" customFormat="1">
      <c r="BP70675" s="90"/>
    </row>
    <row r="70676" spans="68:68" customFormat="1">
      <c r="BP70676" s="90"/>
    </row>
    <row r="70677" spans="68:68" customFormat="1">
      <c r="BP70677" s="90"/>
    </row>
    <row r="70678" spans="68:68" customFormat="1">
      <c r="BP70678" s="90"/>
    </row>
    <row r="70679" spans="68:68" customFormat="1">
      <c r="BP70679" s="90"/>
    </row>
    <row r="70680" spans="68:68" customFormat="1">
      <c r="BP70680" s="90"/>
    </row>
    <row r="70681" spans="68:68" customFormat="1">
      <c r="BP70681" s="90"/>
    </row>
    <row r="70682" spans="68:68" customFormat="1">
      <c r="BP70682" s="90"/>
    </row>
    <row r="70683" spans="68:68" customFormat="1">
      <c r="BP70683" s="90"/>
    </row>
    <row r="70684" spans="68:68" customFormat="1">
      <c r="BP70684" s="90"/>
    </row>
    <row r="70685" spans="68:68" customFormat="1">
      <c r="BP70685" s="90"/>
    </row>
    <row r="70686" spans="68:68" customFormat="1">
      <c r="BP70686" s="90"/>
    </row>
    <row r="70687" spans="68:68" customFormat="1">
      <c r="BP70687" s="90"/>
    </row>
    <row r="70688" spans="68:68" customFormat="1">
      <c r="BP70688" s="90"/>
    </row>
    <row r="70689" spans="68:68" customFormat="1">
      <c r="BP70689" s="90"/>
    </row>
    <row r="70690" spans="68:68" customFormat="1">
      <c r="BP70690" s="90"/>
    </row>
    <row r="70691" spans="68:68" customFormat="1">
      <c r="BP70691" s="90"/>
    </row>
    <row r="70692" spans="68:68" customFormat="1">
      <c r="BP70692" s="90"/>
    </row>
    <row r="70693" spans="68:68" customFormat="1">
      <c r="BP70693" s="90"/>
    </row>
    <row r="70694" spans="68:68" customFormat="1">
      <c r="BP70694" s="90"/>
    </row>
    <row r="70695" spans="68:68" customFormat="1">
      <c r="BP70695" s="90"/>
    </row>
    <row r="70696" spans="68:68" customFormat="1">
      <c r="BP70696" s="90"/>
    </row>
    <row r="70697" spans="68:68" customFormat="1">
      <c r="BP70697" s="90"/>
    </row>
    <row r="70698" spans="68:68" customFormat="1">
      <c r="BP70698" s="90"/>
    </row>
    <row r="70699" spans="68:68" customFormat="1">
      <c r="BP70699" s="90"/>
    </row>
    <row r="70700" spans="68:68" customFormat="1">
      <c r="BP70700" s="90"/>
    </row>
    <row r="70701" spans="68:68" customFormat="1">
      <c r="BP70701" s="90"/>
    </row>
    <row r="70702" spans="68:68" customFormat="1">
      <c r="BP70702" s="90"/>
    </row>
    <row r="70703" spans="68:68" customFormat="1">
      <c r="BP70703" s="90"/>
    </row>
    <row r="70704" spans="68:68" customFormat="1">
      <c r="BP70704" s="90"/>
    </row>
    <row r="70705" spans="68:68" customFormat="1">
      <c r="BP70705" s="90"/>
    </row>
    <row r="70706" spans="68:68" customFormat="1">
      <c r="BP70706" s="90"/>
    </row>
    <row r="70707" spans="68:68" customFormat="1">
      <c r="BP70707" s="90"/>
    </row>
    <row r="70708" spans="68:68" customFormat="1">
      <c r="BP70708" s="90"/>
    </row>
    <row r="70709" spans="68:68" customFormat="1">
      <c r="BP70709" s="90"/>
    </row>
    <row r="70710" spans="68:68" customFormat="1">
      <c r="BP70710" s="90"/>
    </row>
    <row r="70711" spans="68:68" customFormat="1">
      <c r="BP70711" s="90"/>
    </row>
    <row r="70712" spans="68:68" customFormat="1">
      <c r="BP70712" s="90"/>
    </row>
    <row r="70713" spans="68:68" customFormat="1">
      <c r="BP70713" s="90"/>
    </row>
    <row r="70714" spans="68:68" customFormat="1">
      <c r="BP70714" s="90"/>
    </row>
    <row r="70715" spans="68:68" customFormat="1">
      <c r="BP70715" s="90"/>
    </row>
    <row r="70716" spans="68:68" customFormat="1">
      <c r="BP70716" s="90"/>
    </row>
    <row r="70717" spans="68:68" customFormat="1">
      <c r="BP70717" s="90"/>
    </row>
    <row r="70718" spans="68:68" customFormat="1">
      <c r="BP70718" s="90"/>
    </row>
    <row r="70719" spans="68:68" customFormat="1">
      <c r="BP70719" s="90"/>
    </row>
    <row r="70720" spans="68:68" customFormat="1">
      <c r="BP70720" s="90"/>
    </row>
    <row r="70721" spans="68:68" customFormat="1">
      <c r="BP70721" s="90"/>
    </row>
    <row r="70722" spans="68:68" customFormat="1">
      <c r="BP70722" s="90"/>
    </row>
    <row r="70723" spans="68:68" customFormat="1">
      <c r="BP70723" s="90"/>
    </row>
    <row r="70724" spans="68:68" customFormat="1">
      <c r="BP70724" s="90"/>
    </row>
    <row r="70725" spans="68:68" customFormat="1">
      <c r="BP70725" s="90"/>
    </row>
    <row r="70726" spans="68:68" customFormat="1">
      <c r="BP70726" s="90"/>
    </row>
    <row r="70727" spans="68:68" customFormat="1">
      <c r="BP70727" s="90"/>
    </row>
    <row r="70728" spans="68:68" customFormat="1">
      <c r="BP70728" s="90"/>
    </row>
    <row r="70729" spans="68:68" customFormat="1">
      <c r="BP70729" s="90"/>
    </row>
    <row r="70730" spans="68:68" customFormat="1">
      <c r="BP70730" s="90"/>
    </row>
    <row r="70731" spans="68:68" customFormat="1">
      <c r="BP70731" s="90"/>
    </row>
    <row r="70732" spans="68:68" customFormat="1">
      <c r="BP70732" s="90"/>
    </row>
    <row r="70733" spans="68:68" customFormat="1">
      <c r="BP70733" s="90"/>
    </row>
    <row r="70734" spans="68:68" customFormat="1">
      <c r="BP70734" s="90"/>
    </row>
    <row r="70735" spans="68:68" customFormat="1">
      <c r="BP70735" s="90"/>
    </row>
    <row r="70736" spans="68:68" customFormat="1">
      <c r="BP70736" s="90"/>
    </row>
    <row r="70737" spans="68:68" customFormat="1">
      <c r="BP70737" s="90"/>
    </row>
    <row r="70738" spans="68:68" customFormat="1">
      <c r="BP70738" s="90"/>
    </row>
    <row r="70739" spans="68:68" customFormat="1">
      <c r="BP70739" s="90"/>
    </row>
    <row r="70740" spans="68:68" customFormat="1">
      <c r="BP70740" s="90"/>
    </row>
    <row r="70741" spans="68:68" customFormat="1">
      <c r="BP70741" s="90"/>
    </row>
    <row r="70742" spans="68:68" customFormat="1">
      <c r="BP70742" s="90"/>
    </row>
    <row r="70743" spans="68:68" customFormat="1">
      <c r="BP70743" s="90"/>
    </row>
    <row r="70744" spans="68:68" customFormat="1">
      <c r="BP70744" s="90"/>
    </row>
    <row r="70745" spans="68:68" customFormat="1">
      <c r="BP70745" s="90"/>
    </row>
    <row r="70746" spans="68:68" customFormat="1">
      <c r="BP70746" s="90"/>
    </row>
    <row r="70747" spans="68:68" customFormat="1">
      <c r="BP70747" s="90"/>
    </row>
    <row r="70748" spans="68:68" customFormat="1">
      <c r="BP70748" s="90"/>
    </row>
    <row r="70749" spans="68:68" customFormat="1">
      <c r="BP70749" s="90"/>
    </row>
    <row r="70750" spans="68:68" customFormat="1">
      <c r="BP70750" s="90"/>
    </row>
    <row r="70751" spans="68:68" customFormat="1">
      <c r="BP70751" s="90"/>
    </row>
    <row r="70752" spans="68:68" customFormat="1">
      <c r="BP70752" s="90"/>
    </row>
    <row r="70753" spans="68:68" customFormat="1">
      <c r="BP70753" s="90"/>
    </row>
    <row r="70754" spans="68:68" customFormat="1">
      <c r="BP70754" s="90"/>
    </row>
    <row r="70755" spans="68:68" customFormat="1">
      <c r="BP70755" s="90"/>
    </row>
    <row r="70756" spans="68:68" customFormat="1">
      <c r="BP70756" s="90"/>
    </row>
    <row r="70757" spans="68:68" customFormat="1">
      <c r="BP70757" s="90"/>
    </row>
    <row r="70758" spans="68:68" customFormat="1">
      <c r="BP70758" s="90"/>
    </row>
    <row r="70759" spans="68:68" customFormat="1">
      <c r="BP70759" s="90"/>
    </row>
    <row r="70760" spans="68:68" customFormat="1">
      <c r="BP70760" s="90"/>
    </row>
    <row r="70761" spans="68:68" customFormat="1">
      <c r="BP70761" s="90"/>
    </row>
    <row r="70762" spans="68:68" customFormat="1">
      <c r="BP70762" s="90"/>
    </row>
    <row r="70763" spans="68:68" customFormat="1">
      <c r="BP70763" s="90"/>
    </row>
    <row r="70764" spans="68:68" customFormat="1">
      <c r="BP70764" s="90"/>
    </row>
    <row r="70765" spans="68:68" customFormat="1">
      <c r="BP70765" s="90"/>
    </row>
    <row r="70766" spans="68:68" customFormat="1">
      <c r="BP70766" s="90"/>
    </row>
    <row r="70767" spans="68:68" customFormat="1">
      <c r="BP70767" s="90"/>
    </row>
    <row r="70768" spans="68:68" customFormat="1">
      <c r="BP70768" s="90"/>
    </row>
    <row r="70769" spans="68:68" customFormat="1">
      <c r="BP70769" s="90"/>
    </row>
    <row r="70770" spans="68:68" customFormat="1">
      <c r="BP70770" s="90"/>
    </row>
    <row r="70771" spans="68:68" customFormat="1">
      <c r="BP70771" s="90"/>
    </row>
    <row r="70772" spans="68:68" customFormat="1">
      <c r="BP70772" s="90"/>
    </row>
    <row r="70773" spans="68:68" customFormat="1">
      <c r="BP70773" s="90"/>
    </row>
    <row r="70774" spans="68:68" customFormat="1">
      <c r="BP70774" s="90"/>
    </row>
    <row r="70775" spans="68:68" customFormat="1">
      <c r="BP70775" s="90"/>
    </row>
    <row r="70776" spans="68:68" customFormat="1">
      <c r="BP70776" s="90"/>
    </row>
    <row r="70777" spans="68:68" customFormat="1">
      <c r="BP70777" s="90"/>
    </row>
    <row r="70778" spans="68:68" customFormat="1">
      <c r="BP70778" s="90"/>
    </row>
    <row r="70779" spans="68:68" customFormat="1">
      <c r="BP70779" s="90"/>
    </row>
    <row r="70780" spans="68:68" customFormat="1">
      <c r="BP70780" s="90"/>
    </row>
    <row r="70781" spans="68:68" customFormat="1">
      <c r="BP70781" s="90"/>
    </row>
    <row r="70782" spans="68:68" customFormat="1">
      <c r="BP70782" s="90"/>
    </row>
    <row r="70783" spans="68:68" customFormat="1">
      <c r="BP70783" s="90"/>
    </row>
    <row r="70784" spans="68:68" customFormat="1">
      <c r="BP70784" s="90"/>
    </row>
    <row r="70785" spans="68:68" customFormat="1">
      <c r="BP70785" s="90"/>
    </row>
    <row r="70786" spans="68:68" customFormat="1">
      <c r="BP70786" s="90"/>
    </row>
    <row r="70787" spans="68:68" customFormat="1">
      <c r="BP70787" s="90"/>
    </row>
    <row r="70788" spans="68:68" customFormat="1">
      <c r="BP70788" s="90"/>
    </row>
    <row r="70789" spans="68:68" customFormat="1">
      <c r="BP70789" s="90"/>
    </row>
    <row r="70790" spans="68:68" customFormat="1">
      <c r="BP70790" s="90"/>
    </row>
    <row r="70791" spans="68:68" customFormat="1">
      <c r="BP70791" s="90"/>
    </row>
    <row r="70792" spans="68:68" customFormat="1">
      <c r="BP70792" s="90"/>
    </row>
    <row r="70793" spans="68:68" customFormat="1">
      <c r="BP70793" s="90"/>
    </row>
    <row r="70794" spans="68:68" customFormat="1">
      <c r="BP70794" s="90"/>
    </row>
    <row r="70795" spans="68:68" customFormat="1">
      <c r="BP70795" s="90"/>
    </row>
    <row r="70796" spans="68:68" customFormat="1">
      <c r="BP70796" s="90"/>
    </row>
    <row r="70797" spans="68:68" customFormat="1">
      <c r="BP70797" s="90"/>
    </row>
    <row r="70798" spans="68:68" customFormat="1">
      <c r="BP70798" s="90"/>
    </row>
    <row r="70799" spans="68:68" customFormat="1">
      <c r="BP70799" s="90"/>
    </row>
    <row r="70800" spans="68:68" customFormat="1">
      <c r="BP70800" s="90"/>
    </row>
    <row r="70801" spans="68:68" customFormat="1">
      <c r="BP70801" s="90"/>
    </row>
    <row r="70802" spans="68:68" customFormat="1">
      <c r="BP70802" s="90"/>
    </row>
    <row r="70803" spans="68:68" customFormat="1">
      <c r="BP70803" s="90"/>
    </row>
    <row r="70804" spans="68:68" customFormat="1">
      <c r="BP70804" s="90"/>
    </row>
    <row r="70805" spans="68:68" customFormat="1">
      <c r="BP70805" s="90"/>
    </row>
    <row r="70806" spans="68:68" customFormat="1">
      <c r="BP70806" s="90"/>
    </row>
    <row r="70807" spans="68:68" customFormat="1">
      <c r="BP70807" s="90"/>
    </row>
    <row r="70808" spans="68:68" customFormat="1">
      <c r="BP70808" s="90"/>
    </row>
    <row r="70809" spans="68:68" customFormat="1">
      <c r="BP70809" s="90"/>
    </row>
    <row r="70810" spans="68:68" customFormat="1">
      <c r="BP70810" s="90"/>
    </row>
    <row r="70811" spans="68:68" customFormat="1">
      <c r="BP70811" s="90"/>
    </row>
    <row r="70812" spans="68:68" customFormat="1">
      <c r="BP70812" s="90"/>
    </row>
    <row r="70813" spans="68:68" customFormat="1">
      <c r="BP70813" s="90"/>
    </row>
    <row r="70814" spans="68:68" customFormat="1">
      <c r="BP70814" s="90"/>
    </row>
    <row r="70815" spans="68:68" customFormat="1">
      <c r="BP70815" s="90"/>
    </row>
    <row r="70816" spans="68:68" customFormat="1">
      <c r="BP70816" s="90"/>
    </row>
    <row r="70817" spans="68:68" customFormat="1">
      <c r="BP70817" s="90"/>
    </row>
    <row r="70818" spans="68:68" customFormat="1">
      <c r="BP70818" s="90"/>
    </row>
    <row r="70819" spans="68:68" customFormat="1">
      <c r="BP70819" s="90"/>
    </row>
    <row r="70820" spans="68:68" customFormat="1">
      <c r="BP70820" s="90"/>
    </row>
    <row r="70821" spans="68:68" customFormat="1">
      <c r="BP70821" s="90"/>
    </row>
    <row r="70822" spans="68:68" customFormat="1">
      <c r="BP70822" s="90"/>
    </row>
    <row r="70823" spans="68:68" customFormat="1">
      <c r="BP70823" s="90"/>
    </row>
    <row r="70824" spans="68:68" customFormat="1">
      <c r="BP70824" s="90"/>
    </row>
    <row r="70825" spans="68:68" customFormat="1">
      <c r="BP70825" s="90"/>
    </row>
    <row r="70826" spans="68:68" customFormat="1">
      <c r="BP70826" s="90"/>
    </row>
    <row r="70827" spans="68:68" customFormat="1">
      <c r="BP70827" s="90"/>
    </row>
    <row r="70828" spans="68:68" customFormat="1">
      <c r="BP70828" s="90"/>
    </row>
    <row r="70829" spans="68:68" customFormat="1">
      <c r="BP70829" s="90"/>
    </row>
    <row r="70830" spans="68:68" customFormat="1">
      <c r="BP70830" s="90"/>
    </row>
    <row r="70831" spans="68:68" customFormat="1">
      <c r="BP70831" s="90"/>
    </row>
    <row r="70832" spans="68:68" customFormat="1">
      <c r="BP70832" s="90"/>
    </row>
    <row r="70833" spans="68:68" customFormat="1">
      <c r="BP70833" s="90"/>
    </row>
    <row r="70834" spans="68:68" customFormat="1">
      <c r="BP70834" s="90"/>
    </row>
    <row r="70835" spans="68:68" customFormat="1">
      <c r="BP70835" s="90"/>
    </row>
    <row r="70836" spans="68:68" customFormat="1">
      <c r="BP70836" s="90"/>
    </row>
    <row r="70837" spans="68:68" customFormat="1">
      <c r="BP70837" s="90"/>
    </row>
    <row r="70838" spans="68:68" customFormat="1">
      <c r="BP70838" s="90"/>
    </row>
    <row r="70839" spans="68:68" customFormat="1">
      <c r="BP70839" s="90"/>
    </row>
    <row r="70840" spans="68:68" customFormat="1">
      <c r="BP70840" s="90"/>
    </row>
    <row r="70841" spans="68:68" customFormat="1">
      <c r="BP70841" s="90"/>
    </row>
    <row r="70842" spans="68:68" customFormat="1">
      <c r="BP70842" s="90"/>
    </row>
    <row r="70843" spans="68:68" customFormat="1">
      <c r="BP70843" s="90"/>
    </row>
    <row r="70844" spans="68:68" customFormat="1">
      <c r="BP70844" s="90"/>
    </row>
    <row r="70845" spans="68:68" customFormat="1">
      <c r="BP70845" s="90"/>
    </row>
    <row r="70846" spans="68:68" customFormat="1">
      <c r="BP70846" s="90"/>
    </row>
    <row r="70847" spans="68:68" customFormat="1">
      <c r="BP70847" s="90"/>
    </row>
    <row r="70848" spans="68:68" customFormat="1">
      <c r="BP70848" s="90"/>
    </row>
    <row r="70849" spans="68:68" customFormat="1">
      <c r="BP70849" s="90"/>
    </row>
    <row r="70850" spans="68:68" customFormat="1">
      <c r="BP70850" s="90"/>
    </row>
    <row r="70851" spans="68:68" customFormat="1">
      <c r="BP70851" s="90"/>
    </row>
    <row r="70852" spans="68:68" customFormat="1">
      <c r="BP70852" s="90"/>
    </row>
    <row r="70853" spans="68:68" customFormat="1">
      <c r="BP70853" s="90"/>
    </row>
    <row r="70854" spans="68:68" customFormat="1">
      <c r="BP70854" s="90"/>
    </row>
    <row r="70855" spans="68:68" customFormat="1">
      <c r="BP70855" s="90"/>
    </row>
    <row r="70856" spans="68:68" customFormat="1">
      <c r="BP70856" s="90"/>
    </row>
    <row r="70857" spans="68:68" customFormat="1">
      <c r="BP70857" s="90"/>
    </row>
    <row r="70858" spans="68:68" customFormat="1">
      <c r="BP70858" s="90"/>
    </row>
    <row r="70859" spans="68:68" customFormat="1">
      <c r="BP70859" s="90"/>
    </row>
    <row r="70860" spans="68:68" customFormat="1">
      <c r="BP70860" s="90"/>
    </row>
    <row r="70861" spans="68:68" customFormat="1">
      <c r="BP70861" s="90"/>
    </row>
    <row r="70862" spans="68:68" customFormat="1">
      <c r="BP70862" s="90"/>
    </row>
    <row r="70863" spans="68:68" customFormat="1">
      <c r="BP70863" s="90"/>
    </row>
    <row r="70864" spans="68:68" customFormat="1">
      <c r="BP70864" s="90"/>
    </row>
    <row r="70865" spans="68:68" customFormat="1">
      <c r="BP70865" s="90"/>
    </row>
    <row r="70866" spans="68:68" customFormat="1">
      <c r="BP70866" s="90"/>
    </row>
    <row r="70867" spans="68:68" customFormat="1">
      <c r="BP70867" s="90"/>
    </row>
    <row r="70868" spans="68:68" customFormat="1">
      <c r="BP70868" s="90"/>
    </row>
    <row r="70869" spans="68:68" customFormat="1">
      <c r="BP70869" s="90"/>
    </row>
    <row r="70870" spans="68:68" customFormat="1">
      <c r="BP70870" s="90"/>
    </row>
    <row r="70871" spans="68:68" customFormat="1">
      <c r="BP70871" s="90"/>
    </row>
    <row r="70872" spans="68:68" customFormat="1">
      <c r="BP70872" s="90"/>
    </row>
    <row r="70873" spans="68:68" customFormat="1">
      <c r="BP70873" s="90"/>
    </row>
    <row r="70874" spans="68:68" customFormat="1">
      <c r="BP70874" s="90"/>
    </row>
    <row r="70875" spans="68:68" customFormat="1">
      <c r="BP70875" s="90"/>
    </row>
    <row r="70876" spans="68:68" customFormat="1">
      <c r="BP70876" s="90"/>
    </row>
    <row r="70877" spans="68:68" customFormat="1">
      <c r="BP70877" s="90"/>
    </row>
    <row r="70878" spans="68:68" customFormat="1">
      <c r="BP70878" s="90"/>
    </row>
    <row r="70879" spans="68:68" customFormat="1">
      <c r="BP70879" s="90"/>
    </row>
    <row r="70880" spans="68:68" customFormat="1">
      <c r="BP70880" s="90"/>
    </row>
    <row r="70881" spans="68:68" customFormat="1">
      <c r="BP70881" s="90"/>
    </row>
    <row r="70882" spans="68:68" customFormat="1">
      <c r="BP70882" s="90"/>
    </row>
    <row r="70883" spans="68:68" customFormat="1">
      <c r="BP70883" s="90"/>
    </row>
    <row r="70884" spans="68:68" customFormat="1">
      <c r="BP70884" s="90"/>
    </row>
    <row r="70885" spans="68:68" customFormat="1">
      <c r="BP70885" s="90"/>
    </row>
    <row r="70886" spans="68:68" customFormat="1">
      <c r="BP70886" s="90"/>
    </row>
    <row r="70887" spans="68:68" customFormat="1">
      <c r="BP70887" s="90"/>
    </row>
    <row r="70888" spans="68:68" customFormat="1">
      <c r="BP70888" s="90"/>
    </row>
    <row r="70889" spans="68:68" customFormat="1">
      <c r="BP70889" s="90"/>
    </row>
    <row r="70890" spans="68:68" customFormat="1">
      <c r="BP70890" s="90"/>
    </row>
    <row r="70891" spans="68:68" customFormat="1">
      <c r="BP70891" s="90"/>
    </row>
    <row r="70892" spans="68:68" customFormat="1">
      <c r="BP70892" s="90"/>
    </row>
    <row r="70893" spans="68:68" customFormat="1">
      <c r="BP70893" s="90"/>
    </row>
    <row r="70894" spans="68:68" customFormat="1">
      <c r="BP70894" s="90"/>
    </row>
    <row r="70895" spans="68:68" customFormat="1">
      <c r="BP70895" s="90"/>
    </row>
    <row r="70896" spans="68:68" customFormat="1">
      <c r="BP70896" s="90"/>
    </row>
    <row r="70897" spans="68:68" customFormat="1">
      <c r="BP70897" s="90"/>
    </row>
    <row r="70898" spans="68:68" customFormat="1">
      <c r="BP70898" s="90"/>
    </row>
    <row r="70899" spans="68:68" customFormat="1">
      <c r="BP70899" s="90"/>
    </row>
    <row r="70900" spans="68:68" customFormat="1">
      <c r="BP70900" s="90"/>
    </row>
    <row r="70901" spans="68:68" customFormat="1">
      <c r="BP70901" s="90"/>
    </row>
    <row r="70902" spans="68:68" customFormat="1">
      <c r="BP70902" s="90"/>
    </row>
    <row r="70903" spans="68:68" customFormat="1">
      <c r="BP70903" s="90"/>
    </row>
    <row r="70904" spans="68:68" customFormat="1">
      <c r="BP70904" s="90"/>
    </row>
    <row r="70905" spans="68:68" customFormat="1">
      <c r="BP70905" s="90"/>
    </row>
    <row r="70906" spans="68:68" customFormat="1">
      <c r="BP70906" s="90"/>
    </row>
    <row r="70907" spans="68:68" customFormat="1">
      <c r="BP70907" s="90"/>
    </row>
    <row r="70908" spans="68:68" customFormat="1">
      <c r="BP70908" s="90"/>
    </row>
    <row r="70909" spans="68:68" customFormat="1">
      <c r="BP70909" s="90"/>
    </row>
    <row r="70910" spans="68:68" customFormat="1">
      <c r="BP70910" s="90"/>
    </row>
    <row r="70911" spans="68:68" customFormat="1">
      <c r="BP70911" s="90"/>
    </row>
    <row r="70912" spans="68:68" customFormat="1">
      <c r="BP70912" s="90"/>
    </row>
    <row r="70913" spans="68:68" customFormat="1">
      <c r="BP70913" s="90"/>
    </row>
    <row r="70914" spans="68:68" customFormat="1">
      <c r="BP70914" s="90"/>
    </row>
    <row r="70915" spans="68:68" customFormat="1">
      <c r="BP70915" s="90"/>
    </row>
    <row r="70916" spans="68:68" customFormat="1">
      <c r="BP70916" s="90"/>
    </row>
    <row r="70917" spans="68:68" customFormat="1">
      <c r="BP70917" s="90"/>
    </row>
    <row r="70918" spans="68:68" customFormat="1">
      <c r="BP70918" s="90"/>
    </row>
    <row r="70919" spans="68:68" customFormat="1">
      <c r="BP70919" s="90"/>
    </row>
    <row r="70920" spans="68:68" customFormat="1">
      <c r="BP70920" s="90"/>
    </row>
    <row r="70921" spans="68:68" customFormat="1">
      <c r="BP70921" s="90"/>
    </row>
    <row r="70922" spans="68:68" customFormat="1">
      <c r="BP70922" s="90"/>
    </row>
    <row r="70923" spans="68:68" customFormat="1">
      <c r="BP70923" s="90"/>
    </row>
    <row r="70924" spans="68:68" customFormat="1">
      <c r="BP70924" s="90"/>
    </row>
    <row r="70925" spans="68:68" customFormat="1">
      <c r="BP70925" s="90"/>
    </row>
    <row r="70926" spans="68:68" customFormat="1">
      <c r="BP70926" s="90"/>
    </row>
    <row r="70927" spans="68:68" customFormat="1">
      <c r="BP70927" s="90"/>
    </row>
    <row r="70928" spans="68:68" customFormat="1">
      <c r="BP70928" s="90"/>
    </row>
    <row r="70929" spans="68:68" customFormat="1">
      <c r="BP70929" s="90"/>
    </row>
    <row r="70930" spans="68:68" customFormat="1">
      <c r="BP70930" s="90"/>
    </row>
    <row r="70931" spans="68:68" customFormat="1">
      <c r="BP70931" s="90"/>
    </row>
    <row r="70932" spans="68:68" customFormat="1">
      <c r="BP70932" s="90"/>
    </row>
    <row r="70933" spans="68:68" customFormat="1">
      <c r="BP70933" s="90"/>
    </row>
    <row r="70934" spans="68:68" customFormat="1">
      <c r="BP70934" s="90"/>
    </row>
    <row r="70935" spans="68:68" customFormat="1">
      <c r="BP70935" s="90"/>
    </row>
    <row r="70936" spans="68:68" customFormat="1">
      <c r="BP70936" s="90"/>
    </row>
    <row r="70937" spans="68:68" customFormat="1">
      <c r="BP70937" s="90"/>
    </row>
    <row r="70938" spans="68:68" customFormat="1">
      <c r="BP70938" s="90"/>
    </row>
    <row r="70939" spans="68:68" customFormat="1">
      <c r="BP70939" s="90"/>
    </row>
    <row r="70940" spans="68:68" customFormat="1">
      <c r="BP70940" s="90"/>
    </row>
    <row r="70941" spans="68:68" customFormat="1">
      <c r="BP70941" s="90"/>
    </row>
    <row r="70942" spans="68:68" customFormat="1">
      <c r="BP70942" s="90"/>
    </row>
    <row r="70943" spans="68:68" customFormat="1">
      <c r="BP70943" s="90"/>
    </row>
    <row r="70944" spans="68:68" customFormat="1">
      <c r="BP70944" s="90"/>
    </row>
    <row r="70945" spans="68:68" customFormat="1">
      <c r="BP70945" s="90"/>
    </row>
    <row r="70946" spans="68:68" customFormat="1">
      <c r="BP70946" s="90"/>
    </row>
    <row r="70947" spans="68:68" customFormat="1">
      <c r="BP70947" s="90"/>
    </row>
    <row r="70948" spans="68:68" customFormat="1">
      <c r="BP70948" s="90"/>
    </row>
    <row r="70949" spans="68:68" customFormat="1">
      <c r="BP70949" s="90"/>
    </row>
    <row r="70950" spans="68:68" customFormat="1">
      <c r="BP70950" s="90"/>
    </row>
    <row r="70951" spans="68:68" customFormat="1">
      <c r="BP70951" s="90"/>
    </row>
    <row r="70952" spans="68:68" customFormat="1">
      <c r="BP70952" s="90"/>
    </row>
    <row r="70953" spans="68:68" customFormat="1">
      <c r="BP70953" s="90"/>
    </row>
    <row r="70954" spans="68:68" customFormat="1">
      <c r="BP70954" s="90"/>
    </row>
    <row r="70955" spans="68:68" customFormat="1">
      <c r="BP70955" s="90"/>
    </row>
    <row r="70956" spans="68:68" customFormat="1">
      <c r="BP70956" s="90"/>
    </row>
    <row r="70957" spans="68:68" customFormat="1">
      <c r="BP70957" s="90"/>
    </row>
    <row r="70958" spans="68:68" customFormat="1">
      <c r="BP70958" s="90"/>
    </row>
    <row r="70959" spans="68:68" customFormat="1">
      <c r="BP70959" s="90"/>
    </row>
    <row r="70960" spans="68:68" customFormat="1">
      <c r="BP70960" s="90"/>
    </row>
    <row r="70961" spans="68:68" customFormat="1">
      <c r="BP70961" s="90"/>
    </row>
    <row r="70962" spans="68:68" customFormat="1">
      <c r="BP70962" s="90"/>
    </row>
    <row r="70963" spans="68:68" customFormat="1">
      <c r="BP70963" s="90"/>
    </row>
    <row r="70964" spans="68:68" customFormat="1">
      <c r="BP70964" s="90"/>
    </row>
    <row r="70965" spans="68:68" customFormat="1">
      <c r="BP70965" s="90"/>
    </row>
    <row r="70966" spans="68:68" customFormat="1">
      <c r="BP70966" s="90"/>
    </row>
    <row r="70967" spans="68:68" customFormat="1">
      <c r="BP70967" s="90"/>
    </row>
    <row r="70968" spans="68:68" customFormat="1">
      <c r="BP70968" s="90"/>
    </row>
    <row r="70969" spans="68:68" customFormat="1">
      <c r="BP70969" s="90"/>
    </row>
    <row r="70970" spans="68:68" customFormat="1">
      <c r="BP70970" s="90"/>
    </row>
    <row r="70971" spans="68:68" customFormat="1">
      <c r="BP70971" s="90"/>
    </row>
    <row r="70972" spans="68:68" customFormat="1">
      <c r="BP70972" s="90"/>
    </row>
    <row r="70973" spans="68:68" customFormat="1">
      <c r="BP70973" s="90"/>
    </row>
    <row r="70974" spans="68:68" customFormat="1">
      <c r="BP70974" s="90"/>
    </row>
    <row r="70975" spans="68:68" customFormat="1">
      <c r="BP70975" s="90"/>
    </row>
    <row r="70976" spans="68:68" customFormat="1">
      <c r="BP70976" s="90"/>
    </row>
    <row r="70977" spans="68:68" customFormat="1">
      <c r="BP70977" s="90"/>
    </row>
    <row r="70978" spans="68:68" customFormat="1">
      <c r="BP70978" s="90"/>
    </row>
    <row r="70979" spans="68:68" customFormat="1">
      <c r="BP70979" s="90"/>
    </row>
    <row r="70980" spans="68:68" customFormat="1">
      <c r="BP70980" s="90"/>
    </row>
    <row r="70981" spans="68:68" customFormat="1">
      <c r="BP70981" s="90"/>
    </row>
    <row r="70982" spans="68:68" customFormat="1">
      <c r="BP70982" s="90"/>
    </row>
    <row r="70983" spans="68:68" customFormat="1">
      <c r="BP70983" s="90"/>
    </row>
    <row r="70984" spans="68:68" customFormat="1">
      <c r="BP70984" s="90"/>
    </row>
    <row r="70985" spans="68:68" customFormat="1">
      <c r="BP70985" s="90"/>
    </row>
    <row r="70986" spans="68:68" customFormat="1">
      <c r="BP70986" s="90"/>
    </row>
    <row r="70987" spans="68:68" customFormat="1">
      <c r="BP70987" s="90"/>
    </row>
    <row r="70988" spans="68:68" customFormat="1">
      <c r="BP70988" s="90"/>
    </row>
    <row r="70989" spans="68:68" customFormat="1">
      <c r="BP70989" s="90"/>
    </row>
    <row r="70990" spans="68:68" customFormat="1">
      <c r="BP70990" s="90"/>
    </row>
    <row r="70991" spans="68:68" customFormat="1">
      <c r="BP70991" s="90"/>
    </row>
    <row r="70992" spans="68:68" customFormat="1">
      <c r="BP70992" s="90"/>
    </row>
    <row r="70993" spans="68:68" customFormat="1">
      <c r="BP70993" s="90"/>
    </row>
    <row r="70994" spans="68:68" customFormat="1">
      <c r="BP70994" s="90"/>
    </row>
    <row r="70995" spans="68:68" customFormat="1">
      <c r="BP70995" s="90"/>
    </row>
    <row r="70996" spans="68:68" customFormat="1">
      <c r="BP70996" s="90"/>
    </row>
    <row r="70997" spans="68:68" customFormat="1">
      <c r="BP70997" s="90"/>
    </row>
    <row r="70998" spans="68:68" customFormat="1">
      <c r="BP70998" s="90"/>
    </row>
    <row r="70999" spans="68:68" customFormat="1">
      <c r="BP70999" s="90"/>
    </row>
    <row r="71000" spans="68:68" customFormat="1">
      <c r="BP71000" s="90"/>
    </row>
    <row r="71001" spans="68:68" customFormat="1">
      <c r="BP71001" s="90"/>
    </row>
    <row r="71002" spans="68:68" customFormat="1">
      <c r="BP71002" s="90"/>
    </row>
    <row r="71003" spans="68:68" customFormat="1">
      <c r="BP71003" s="90"/>
    </row>
    <row r="71004" spans="68:68" customFormat="1">
      <c r="BP71004" s="90"/>
    </row>
    <row r="71005" spans="68:68" customFormat="1">
      <c r="BP71005" s="90"/>
    </row>
    <row r="71006" spans="68:68" customFormat="1">
      <c r="BP71006" s="90"/>
    </row>
    <row r="71007" spans="68:68" customFormat="1">
      <c r="BP71007" s="90"/>
    </row>
    <row r="71008" spans="68:68" customFormat="1">
      <c r="BP71008" s="90"/>
    </row>
    <row r="71009" spans="68:68" customFormat="1">
      <c r="BP71009" s="90"/>
    </row>
    <row r="71010" spans="68:68" customFormat="1">
      <c r="BP71010" s="90"/>
    </row>
    <row r="71011" spans="68:68" customFormat="1">
      <c r="BP71011" s="90"/>
    </row>
    <row r="71012" spans="68:68" customFormat="1">
      <c r="BP71012" s="90"/>
    </row>
    <row r="71013" spans="68:68" customFormat="1">
      <c r="BP71013" s="90"/>
    </row>
    <row r="71014" spans="68:68" customFormat="1">
      <c r="BP71014" s="90"/>
    </row>
    <row r="71015" spans="68:68" customFormat="1">
      <c r="BP71015" s="90"/>
    </row>
    <row r="71016" spans="68:68" customFormat="1">
      <c r="BP71016" s="90"/>
    </row>
    <row r="71017" spans="68:68" customFormat="1">
      <c r="BP71017" s="90"/>
    </row>
    <row r="71018" spans="68:68" customFormat="1">
      <c r="BP71018" s="90"/>
    </row>
    <row r="71019" spans="68:68" customFormat="1">
      <c r="BP71019" s="90"/>
    </row>
    <row r="71020" spans="68:68" customFormat="1">
      <c r="BP71020" s="90"/>
    </row>
    <row r="71021" spans="68:68" customFormat="1">
      <c r="BP71021" s="90"/>
    </row>
    <row r="71022" spans="68:68" customFormat="1">
      <c r="BP71022" s="90"/>
    </row>
    <row r="71023" spans="68:68" customFormat="1">
      <c r="BP71023" s="90"/>
    </row>
    <row r="71024" spans="68:68" customFormat="1">
      <c r="BP71024" s="90"/>
    </row>
    <row r="71025" spans="68:68" customFormat="1">
      <c r="BP71025" s="90"/>
    </row>
    <row r="71026" spans="68:68" customFormat="1">
      <c r="BP71026" s="90"/>
    </row>
    <row r="71027" spans="68:68" customFormat="1">
      <c r="BP71027" s="90"/>
    </row>
    <row r="71028" spans="68:68" customFormat="1">
      <c r="BP71028" s="90"/>
    </row>
    <row r="71029" spans="68:68" customFormat="1">
      <c r="BP71029" s="90"/>
    </row>
    <row r="71030" spans="68:68" customFormat="1">
      <c r="BP71030" s="90"/>
    </row>
    <row r="71031" spans="68:68" customFormat="1">
      <c r="BP71031" s="90"/>
    </row>
    <row r="71032" spans="68:68" customFormat="1">
      <c r="BP71032" s="90"/>
    </row>
    <row r="71033" spans="68:68" customFormat="1">
      <c r="BP71033" s="90"/>
    </row>
    <row r="71034" spans="68:68" customFormat="1">
      <c r="BP71034" s="90"/>
    </row>
    <row r="71035" spans="68:68" customFormat="1">
      <c r="BP71035" s="90"/>
    </row>
    <row r="71036" spans="68:68" customFormat="1">
      <c r="BP71036" s="90"/>
    </row>
    <row r="71037" spans="68:68" customFormat="1">
      <c r="BP71037" s="90"/>
    </row>
    <row r="71038" spans="68:68" customFormat="1">
      <c r="BP71038" s="90"/>
    </row>
    <row r="71039" spans="68:68" customFormat="1">
      <c r="BP71039" s="90"/>
    </row>
    <row r="71040" spans="68:68" customFormat="1">
      <c r="BP71040" s="90"/>
    </row>
    <row r="71041" spans="68:68" customFormat="1">
      <c r="BP71041" s="90"/>
    </row>
    <row r="71042" spans="68:68" customFormat="1">
      <c r="BP71042" s="90"/>
    </row>
    <row r="71043" spans="68:68" customFormat="1">
      <c r="BP71043" s="90"/>
    </row>
    <row r="71044" spans="68:68" customFormat="1">
      <c r="BP71044" s="90"/>
    </row>
    <row r="71045" spans="68:68" customFormat="1">
      <c r="BP71045" s="90"/>
    </row>
    <row r="71046" spans="68:68" customFormat="1">
      <c r="BP71046" s="90"/>
    </row>
    <row r="71047" spans="68:68" customFormat="1">
      <c r="BP71047" s="90"/>
    </row>
    <row r="71048" spans="68:68" customFormat="1">
      <c r="BP71048" s="90"/>
    </row>
    <row r="71049" spans="68:68" customFormat="1">
      <c r="BP71049" s="90"/>
    </row>
    <row r="71050" spans="68:68" customFormat="1">
      <c r="BP71050" s="90"/>
    </row>
    <row r="71051" spans="68:68" customFormat="1">
      <c r="BP71051" s="90"/>
    </row>
    <row r="71052" spans="68:68" customFormat="1">
      <c r="BP71052" s="90"/>
    </row>
    <row r="71053" spans="68:68" customFormat="1">
      <c r="BP71053" s="90"/>
    </row>
    <row r="71054" spans="68:68" customFormat="1">
      <c r="BP71054" s="90"/>
    </row>
    <row r="71055" spans="68:68" customFormat="1">
      <c r="BP71055" s="90"/>
    </row>
    <row r="71056" spans="68:68" customFormat="1">
      <c r="BP71056" s="90"/>
    </row>
    <row r="71057" spans="68:68" customFormat="1">
      <c r="BP71057" s="90"/>
    </row>
    <row r="71058" spans="68:68" customFormat="1">
      <c r="BP71058" s="90"/>
    </row>
    <row r="71059" spans="68:68" customFormat="1">
      <c r="BP71059" s="90"/>
    </row>
    <row r="71060" spans="68:68" customFormat="1">
      <c r="BP71060" s="90"/>
    </row>
    <row r="71061" spans="68:68" customFormat="1">
      <c r="BP71061" s="90"/>
    </row>
    <row r="71062" spans="68:68" customFormat="1">
      <c r="BP71062" s="90"/>
    </row>
    <row r="71063" spans="68:68" customFormat="1">
      <c r="BP71063" s="90"/>
    </row>
    <row r="71064" spans="68:68" customFormat="1">
      <c r="BP71064" s="90"/>
    </row>
    <row r="71065" spans="68:68" customFormat="1">
      <c r="BP71065" s="90"/>
    </row>
    <row r="71066" spans="68:68" customFormat="1">
      <c r="BP71066" s="90"/>
    </row>
    <row r="71067" spans="68:68" customFormat="1">
      <c r="BP71067" s="90"/>
    </row>
    <row r="71068" spans="68:68" customFormat="1">
      <c r="BP71068" s="90"/>
    </row>
    <row r="71069" spans="68:68" customFormat="1">
      <c r="BP71069" s="90"/>
    </row>
    <row r="71070" spans="68:68" customFormat="1">
      <c r="BP71070" s="90"/>
    </row>
    <row r="71071" spans="68:68" customFormat="1">
      <c r="BP71071" s="90"/>
    </row>
    <row r="71072" spans="68:68" customFormat="1">
      <c r="BP71072" s="90"/>
    </row>
    <row r="71073" spans="68:68" customFormat="1">
      <c r="BP71073" s="90"/>
    </row>
    <row r="71074" spans="68:68" customFormat="1">
      <c r="BP71074" s="90"/>
    </row>
    <row r="71075" spans="68:68" customFormat="1">
      <c r="BP71075" s="90"/>
    </row>
    <row r="71076" spans="68:68" customFormat="1">
      <c r="BP71076" s="90"/>
    </row>
    <row r="71077" spans="68:68" customFormat="1">
      <c r="BP71077" s="90"/>
    </row>
    <row r="71078" spans="68:68" customFormat="1">
      <c r="BP71078" s="90"/>
    </row>
    <row r="71079" spans="68:68" customFormat="1">
      <c r="BP71079" s="90"/>
    </row>
    <row r="71080" spans="68:68" customFormat="1">
      <c r="BP71080" s="90"/>
    </row>
    <row r="71081" spans="68:68" customFormat="1">
      <c r="BP71081" s="90"/>
    </row>
    <row r="71082" spans="68:68" customFormat="1">
      <c r="BP71082" s="90"/>
    </row>
    <row r="71083" spans="68:68" customFormat="1">
      <c r="BP71083" s="90"/>
    </row>
    <row r="71084" spans="68:68" customFormat="1">
      <c r="BP71084" s="90"/>
    </row>
    <row r="71085" spans="68:68" customFormat="1">
      <c r="BP71085" s="90"/>
    </row>
    <row r="71086" spans="68:68" customFormat="1">
      <c r="BP71086" s="90"/>
    </row>
    <row r="71087" spans="68:68" customFormat="1">
      <c r="BP71087" s="90"/>
    </row>
    <row r="71088" spans="68:68" customFormat="1">
      <c r="BP71088" s="90"/>
    </row>
    <row r="71089" spans="68:68" customFormat="1">
      <c r="BP71089" s="90"/>
    </row>
    <row r="71090" spans="68:68" customFormat="1">
      <c r="BP71090" s="90"/>
    </row>
    <row r="71091" spans="68:68" customFormat="1">
      <c r="BP71091" s="90"/>
    </row>
    <row r="71092" spans="68:68" customFormat="1">
      <c r="BP71092" s="90"/>
    </row>
    <row r="71093" spans="68:68" customFormat="1">
      <c r="BP71093" s="90"/>
    </row>
    <row r="71094" spans="68:68" customFormat="1">
      <c r="BP71094" s="90"/>
    </row>
    <row r="71095" spans="68:68" customFormat="1">
      <c r="BP71095" s="90"/>
    </row>
    <row r="71096" spans="68:68" customFormat="1">
      <c r="BP71096" s="90"/>
    </row>
    <row r="71097" spans="68:68" customFormat="1">
      <c r="BP71097" s="90"/>
    </row>
    <row r="71098" spans="68:68" customFormat="1">
      <c r="BP71098" s="90"/>
    </row>
    <row r="71099" spans="68:68" customFormat="1">
      <c r="BP71099" s="90"/>
    </row>
    <row r="71100" spans="68:68" customFormat="1">
      <c r="BP71100" s="90"/>
    </row>
    <row r="71101" spans="68:68" customFormat="1">
      <c r="BP71101" s="90"/>
    </row>
    <row r="71102" spans="68:68" customFormat="1">
      <c r="BP71102" s="90"/>
    </row>
    <row r="71103" spans="68:68" customFormat="1">
      <c r="BP71103" s="90"/>
    </row>
    <row r="71104" spans="68:68" customFormat="1">
      <c r="BP71104" s="90"/>
    </row>
    <row r="71105" spans="68:68" customFormat="1">
      <c r="BP71105" s="90"/>
    </row>
    <row r="71106" spans="68:68" customFormat="1">
      <c r="BP71106" s="90"/>
    </row>
    <row r="71107" spans="68:68" customFormat="1">
      <c r="BP71107" s="90"/>
    </row>
    <row r="71108" spans="68:68" customFormat="1">
      <c r="BP71108" s="90"/>
    </row>
    <row r="71109" spans="68:68" customFormat="1">
      <c r="BP71109" s="90"/>
    </row>
    <row r="71110" spans="68:68" customFormat="1">
      <c r="BP71110" s="90"/>
    </row>
    <row r="71111" spans="68:68" customFormat="1">
      <c r="BP71111" s="90"/>
    </row>
    <row r="71112" spans="68:68" customFormat="1">
      <c r="BP71112" s="90"/>
    </row>
    <row r="71113" spans="68:68" customFormat="1">
      <c r="BP71113" s="90"/>
    </row>
    <row r="71114" spans="68:68" customFormat="1">
      <c r="BP71114" s="90"/>
    </row>
    <row r="71115" spans="68:68" customFormat="1">
      <c r="BP71115" s="90"/>
    </row>
    <row r="71116" spans="68:68" customFormat="1">
      <c r="BP71116" s="90"/>
    </row>
    <row r="71117" spans="68:68" customFormat="1">
      <c r="BP71117" s="90"/>
    </row>
    <row r="71118" spans="68:68" customFormat="1">
      <c r="BP71118" s="90"/>
    </row>
    <row r="71119" spans="68:68" customFormat="1">
      <c r="BP71119" s="90"/>
    </row>
    <row r="71120" spans="68:68" customFormat="1">
      <c r="BP71120" s="90"/>
    </row>
    <row r="71121" spans="68:68" customFormat="1">
      <c r="BP71121" s="90"/>
    </row>
    <row r="71122" spans="68:68" customFormat="1">
      <c r="BP71122" s="90"/>
    </row>
    <row r="71123" spans="68:68" customFormat="1">
      <c r="BP71123" s="90"/>
    </row>
    <row r="71124" spans="68:68" customFormat="1">
      <c r="BP71124" s="90"/>
    </row>
    <row r="71125" spans="68:68" customFormat="1">
      <c r="BP71125" s="90"/>
    </row>
    <row r="71126" spans="68:68" customFormat="1">
      <c r="BP71126" s="90"/>
    </row>
    <row r="71127" spans="68:68" customFormat="1">
      <c r="BP71127" s="90"/>
    </row>
    <row r="71128" spans="68:68" customFormat="1">
      <c r="BP71128" s="90"/>
    </row>
    <row r="71129" spans="68:68" customFormat="1">
      <c r="BP71129" s="90"/>
    </row>
    <row r="71130" spans="68:68" customFormat="1">
      <c r="BP71130" s="90"/>
    </row>
    <row r="71131" spans="68:68" customFormat="1">
      <c r="BP71131" s="90"/>
    </row>
    <row r="71132" spans="68:68" customFormat="1">
      <c r="BP71132" s="90"/>
    </row>
    <row r="71133" spans="68:68" customFormat="1">
      <c r="BP71133" s="90"/>
    </row>
    <row r="71134" spans="68:68" customFormat="1">
      <c r="BP71134" s="90"/>
    </row>
    <row r="71135" spans="68:68" customFormat="1">
      <c r="BP71135" s="90"/>
    </row>
    <row r="71136" spans="68:68" customFormat="1">
      <c r="BP71136" s="90"/>
    </row>
    <row r="71137" spans="68:68" customFormat="1">
      <c r="BP71137" s="90"/>
    </row>
    <row r="71138" spans="68:68" customFormat="1">
      <c r="BP71138" s="90"/>
    </row>
    <row r="71139" spans="68:68" customFormat="1">
      <c r="BP71139" s="90"/>
    </row>
    <row r="71140" spans="68:68" customFormat="1">
      <c r="BP71140" s="90"/>
    </row>
    <row r="71141" spans="68:68" customFormat="1">
      <c r="BP71141" s="90"/>
    </row>
    <row r="71142" spans="68:68" customFormat="1">
      <c r="BP71142" s="90"/>
    </row>
    <row r="71143" spans="68:68" customFormat="1">
      <c r="BP71143" s="90"/>
    </row>
    <row r="71144" spans="68:68" customFormat="1">
      <c r="BP71144" s="90"/>
    </row>
    <row r="71145" spans="68:68" customFormat="1">
      <c r="BP71145" s="90"/>
    </row>
    <row r="71146" spans="68:68" customFormat="1">
      <c r="BP71146" s="90"/>
    </row>
    <row r="71147" spans="68:68" customFormat="1">
      <c r="BP71147" s="90"/>
    </row>
    <row r="71148" spans="68:68" customFormat="1">
      <c r="BP71148" s="90"/>
    </row>
    <row r="71149" spans="68:68" customFormat="1">
      <c r="BP71149" s="90"/>
    </row>
    <row r="71150" spans="68:68" customFormat="1">
      <c r="BP71150" s="90"/>
    </row>
    <row r="71151" spans="68:68" customFormat="1">
      <c r="BP71151" s="90"/>
    </row>
    <row r="71152" spans="68:68" customFormat="1">
      <c r="BP71152" s="90"/>
    </row>
    <row r="71153" spans="68:68" customFormat="1">
      <c r="BP71153" s="90"/>
    </row>
    <row r="71154" spans="68:68" customFormat="1">
      <c r="BP71154" s="90"/>
    </row>
    <row r="71155" spans="68:68" customFormat="1">
      <c r="BP71155" s="90"/>
    </row>
    <row r="71156" spans="68:68" customFormat="1">
      <c r="BP71156" s="90"/>
    </row>
    <row r="71157" spans="68:68" customFormat="1">
      <c r="BP71157" s="90"/>
    </row>
    <row r="71158" spans="68:68" customFormat="1">
      <c r="BP71158" s="90"/>
    </row>
    <row r="71159" spans="68:68" customFormat="1">
      <c r="BP71159" s="90"/>
    </row>
    <row r="71160" spans="68:68" customFormat="1">
      <c r="BP71160" s="90"/>
    </row>
    <row r="71161" spans="68:68" customFormat="1">
      <c r="BP71161" s="90"/>
    </row>
    <row r="71162" spans="68:68" customFormat="1">
      <c r="BP71162" s="90"/>
    </row>
    <row r="71163" spans="68:68" customFormat="1">
      <c r="BP71163" s="90"/>
    </row>
    <row r="71164" spans="68:68" customFormat="1">
      <c r="BP71164" s="90"/>
    </row>
    <row r="71165" spans="68:68" customFormat="1">
      <c r="BP71165" s="90"/>
    </row>
    <row r="71166" spans="68:68" customFormat="1">
      <c r="BP71166" s="90"/>
    </row>
    <row r="71167" spans="68:68" customFormat="1">
      <c r="BP71167" s="90"/>
    </row>
    <row r="71168" spans="68:68" customFormat="1">
      <c r="BP71168" s="90"/>
    </row>
    <row r="71169" spans="68:68" customFormat="1">
      <c r="BP71169" s="90"/>
    </row>
    <row r="71170" spans="68:68" customFormat="1">
      <c r="BP71170" s="90"/>
    </row>
    <row r="71171" spans="68:68" customFormat="1">
      <c r="BP71171" s="90"/>
    </row>
    <row r="71172" spans="68:68" customFormat="1">
      <c r="BP71172" s="90"/>
    </row>
    <row r="71173" spans="68:68" customFormat="1">
      <c r="BP71173" s="90"/>
    </row>
    <row r="71174" spans="68:68" customFormat="1">
      <c r="BP71174" s="90"/>
    </row>
    <row r="71175" spans="68:68" customFormat="1">
      <c r="BP71175" s="90"/>
    </row>
    <row r="71176" spans="68:68" customFormat="1">
      <c r="BP71176" s="90"/>
    </row>
    <row r="71177" spans="68:68" customFormat="1">
      <c r="BP71177" s="90"/>
    </row>
    <row r="71178" spans="68:68" customFormat="1">
      <c r="BP71178" s="90"/>
    </row>
    <row r="71179" spans="68:68" customFormat="1">
      <c r="BP71179" s="90"/>
    </row>
    <row r="71180" spans="68:68" customFormat="1">
      <c r="BP71180" s="90"/>
    </row>
    <row r="71181" spans="68:68" customFormat="1">
      <c r="BP71181" s="90"/>
    </row>
    <row r="71182" spans="68:68" customFormat="1">
      <c r="BP71182" s="90"/>
    </row>
    <row r="71183" spans="68:68" customFormat="1">
      <c r="BP71183" s="90"/>
    </row>
    <row r="71184" spans="68:68" customFormat="1">
      <c r="BP71184" s="90"/>
    </row>
    <row r="71185" spans="68:68" customFormat="1">
      <c r="BP71185" s="90"/>
    </row>
    <row r="71186" spans="68:68" customFormat="1">
      <c r="BP71186" s="90"/>
    </row>
    <row r="71187" spans="68:68" customFormat="1">
      <c r="BP71187" s="90"/>
    </row>
    <row r="71188" spans="68:68" customFormat="1">
      <c r="BP71188" s="90"/>
    </row>
    <row r="71189" spans="68:68" customFormat="1">
      <c r="BP71189" s="90"/>
    </row>
    <row r="71190" spans="68:68" customFormat="1">
      <c r="BP71190" s="90"/>
    </row>
    <row r="71191" spans="68:68" customFormat="1">
      <c r="BP71191" s="90"/>
    </row>
    <row r="71192" spans="68:68" customFormat="1">
      <c r="BP71192" s="90"/>
    </row>
    <row r="71193" spans="68:68" customFormat="1">
      <c r="BP71193" s="90"/>
    </row>
    <row r="71194" spans="68:68" customFormat="1">
      <c r="BP71194" s="90"/>
    </row>
    <row r="71195" spans="68:68" customFormat="1">
      <c r="BP71195" s="90"/>
    </row>
    <row r="71196" spans="68:68" customFormat="1">
      <c r="BP71196" s="90"/>
    </row>
    <row r="71197" spans="68:68" customFormat="1">
      <c r="BP71197" s="90"/>
    </row>
    <row r="71198" spans="68:68" customFormat="1">
      <c r="BP71198" s="90"/>
    </row>
    <row r="71199" spans="68:68" customFormat="1">
      <c r="BP71199" s="90"/>
    </row>
    <row r="71200" spans="68:68" customFormat="1">
      <c r="BP71200" s="90"/>
    </row>
    <row r="71201" spans="68:68" customFormat="1">
      <c r="BP71201" s="90"/>
    </row>
    <row r="71202" spans="68:68" customFormat="1">
      <c r="BP71202" s="90"/>
    </row>
    <row r="71203" spans="68:68" customFormat="1">
      <c r="BP71203" s="90"/>
    </row>
    <row r="71204" spans="68:68" customFormat="1">
      <c r="BP71204" s="90"/>
    </row>
    <row r="71205" spans="68:68" customFormat="1">
      <c r="BP71205" s="90"/>
    </row>
    <row r="71206" spans="68:68" customFormat="1">
      <c r="BP71206" s="90"/>
    </row>
    <row r="71207" spans="68:68" customFormat="1">
      <c r="BP71207" s="90"/>
    </row>
    <row r="71208" spans="68:68" customFormat="1">
      <c r="BP71208" s="90"/>
    </row>
    <row r="71209" spans="68:68" customFormat="1">
      <c r="BP71209" s="90"/>
    </row>
    <row r="71210" spans="68:68" customFormat="1">
      <c r="BP71210" s="90"/>
    </row>
    <row r="71211" spans="68:68" customFormat="1">
      <c r="BP71211" s="90"/>
    </row>
    <row r="71212" spans="68:68" customFormat="1">
      <c r="BP71212" s="90"/>
    </row>
    <row r="71213" spans="68:68" customFormat="1">
      <c r="BP71213" s="90"/>
    </row>
    <row r="71214" spans="68:68" customFormat="1">
      <c r="BP71214" s="90"/>
    </row>
    <row r="71215" spans="68:68" customFormat="1">
      <c r="BP71215" s="90"/>
    </row>
    <row r="71216" spans="68:68" customFormat="1">
      <c r="BP71216" s="90"/>
    </row>
    <row r="71217" spans="68:68" customFormat="1">
      <c r="BP71217" s="90"/>
    </row>
    <row r="71218" spans="68:68" customFormat="1">
      <c r="BP71218" s="90"/>
    </row>
    <row r="71219" spans="68:68" customFormat="1">
      <c r="BP71219" s="90"/>
    </row>
    <row r="71220" spans="68:68" customFormat="1">
      <c r="BP71220" s="90"/>
    </row>
    <row r="71221" spans="68:68" customFormat="1">
      <c r="BP71221" s="90"/>
    </row>
    <row r="71222" spans="68:68" customFormat="1">
      <c r="BP71222" s="90"/>
    </row>
    <row r="71223" spans="68:68" customFormat="1">
      <c r="BP71223" s="90"/>
    </row>
    <row r="71224" spans="68:68" customFormat="1">
      <c r="BP71224" s="90"/>
    </row>
    <row r="71225" spans="68:68" customFormat="1">
      <c r="BP71225" s="90"/>
    </row>
    <row r="71226" spans="68:68" customFormat="1">
      <c r="BP71226" s="90"/>
    </row>
    <row r="71227" spans="68:68" customFormat="1">
      <c r="BP71227" s="90"/>
    </row>
    <row r="71228" spans="68:68" customFormat="1">
      <c r="BP71228" s="90"/>
    </row>
    <row r="71229" spans="68:68" customFormat="1">
      <c r="BP71229" s="90"/>
    </row>
    <row r="71230" spans="68:68" customFormat="1">
      <c r="BP71230" s="90"/>
    </row>
    <row r="71231" spans="68:68" customFormat="1">
      <c r="BP71231" s="90"/>
    </row>
    <row r="71232" spans="68:68" customFormat="1">
      <c r="BP71232" s="90"/>
    </row>
    <row r="71233" spans="68:68" customFormat="1">
      <c r="BP71233" s="90"/>
    </row>
    <row r="71234" spans="68:68" customFormat="1">
      <c r="BP71234" s="90"/>
    </row>
    <row r="71235" spans="68:68" customFormat="1">
      <c r="BP71235" s="90"/>
    </row>
    <row r="71236" spans="68:68" customFormat="1">
      <c r="BP71236" s="90"/>
    </row>
    <row r="71237" spans="68:68" customFormat="1">
      <c r="BP71237" s="90"/>
    </row>
    <row r="71238" spans="68:68" customFormat="1">
      <c r="BP71238" s="90"/>
    </row>
    <row r="71239" spans="68:68" customFormat="1">
      <c r="BP71239" s="90"/>
    </row>
    <row r="71240" spans="68:68" customFormat="1">
      <c r="BP71240" s="90"/>
    </row>
    <row r="71241" spans="68:68" customFormat="1">
      <c r="BP71241" s="90"/>
    </row>
    <row r="71242" spans="68:68" customFormat="1">
      <c r="BP71242" s="90"/>
    </row>
    <row r="71243" spans="68:68" customFormat="1">
      <c r="BP71243" s="90"/>
    </row>
    <row r="71244" spans="68:68" customFormat="1">
      <c r="BP71244" s="90"/>
    </row>
    <row r="71245" spans="68:68" customFormat="1">
      <c r="BP71245" s="90"/>
    </row>
    <row r="71246" spans="68:68" customFormat="1">
      <c r="BP71246" s="90"/>
    </row>
    <row r="71247" spans="68:68" customFormat="1">
      <c r="BP71247" s="90"/>
    </row>
    <row r="71248" spans="68:68" customFormat="1">
      <c r="BP71248" s="90"/>
    </row>
    <row r="71249" spans="68:68" customFormat="1">
      <c r="BP71249" s="90"/>
    </row>
    <row r="71250" spans="68:68" customFormat="1">
      <c r="BP71250" s="90"/>
    </row>
    <row r="71251" spans="68:68" customFormat="1">
      <c r="BP71251" s="90"/>
    </row>
    <row r="71252" spans="68:68" customFormat="1">
      <c r="BP71252" s="90"/>
    </row>
    <row r="71253" spans="68:68" customFormat="1">
      <c r="BP71253" s="90"/>
    </row>
    <row r="71254" spans="68:68" customFormat="1">
      <c r="BP71254" s="90"/>
    </row>
    <row r="71255" spans="68:68" customFormat="1">
      <c r="BP71255" s="90"/>
    </row>
    <row r="71256" spans="68:68" customFormat="1">
      <c r="BP71256" s="90"/>
    </row>
    <row r="71257" spans="68:68" customFormat="1">
      <c r="BP71257" s="90"/>
    </row>
    <row r="71258" spans="68:68" customFormat="1">
      <c r="BP71258" s="90"/>
    </row>
    <row r="71259" spans="68:68" customFormat="1">
      <c r="BP71259" s="90"/>
    </row>
    <row r="71260" spans="68:68" customFormat="1">
      <c r="BP71260" s="90"/>
    </row>
    <row r="71261" spans="68:68" customFormat="1">
      <c r="BP71261" s="90"/>
    </row>
    <row r="71262" spans="68:68" customFormat="1">
      <c r="BP71262" s="90"/>
    </row>
    <row r="71263" spans="68:68" customFormat="1">
      <c r="BP71263" s="90"/>
    </row>
    <row r="71264" spans="68:68" customFormat="1">
      <c r="BP71264" s="90"/>
    </row>
    <row r="71265" spans="68:68" customFormat="1">
      <c r="BP71265" s="90"/>
    </row>
    <row r="71266" spans="68:68" customFormat="1">
      <c r="BP71266" s="90"/>
    </row>
    <row r="71267" spans="68:68" customFormat="1">
      <c r="BP71267" s="90"/>
    </row>
    <row r="71268" spans="68:68" customFormat="1">
      <c r="BP71268" s="90"/>
    </row>
    <row r="71269" spans="68:68" customFormat="1">
      <c r="BP71269" s="90"/>
    </row>
    <row r="71270" spans="68:68" customFormat="1">
      <c r="BP71270" s="90"/>
    </row>
    <row r="71271" spans="68:68" customFormat="1">
      <c r="BP71271" s="90"/>
    </row>
    <row r="71272" spans="68:68" customFormat="1">
      <c r="BP71272" s="90"/>
    </row>
    <row r="71273" spans="68:68" customFormat="1">
      <c r="BP71273" s="90"/>
    </row>
    <row r="71274" spans="68:68" customFormat="1">
      <c r="BP71274" s="90"/>
    </row>
    <row r="71275" spans="68:68" customFormat="1">
      <c r="BP71275" s="90"/>
    </row>
    <row r="71276" spans="68:68" customFormat="1">
      <c r="BP71276" s="90"/>
    </row>
    <row r="71277" spans="68:68" customFormat="1">
      <c r="BP71277" s="90"/>
    </row>
    <row r="71278" spans="68:68" customFormat="1">
      <c r="BP71278" s="90"/>
    </row>
    <row r="71279" spans="68:68" customFormat="1">
      <c r="BP71279" s="90"/>
    </row>
    <row r="71280" spans="68:68" customFormat="1">
      <c r="BP71280" s="90"/>
    </row>
    <row r="71281" spans="68:68" customFormat="1">
      <c r="BP71281" s="90"/>
    </row>
    <row r="71282" spans="68:68" customFormat="1">
      <c r="BP71282" s="90"/>
    </row>
    <row r="71283" spans="68:68" customFormat="1">
      <c r="BP71283" s="90"/>
    </row>
    <row r="71284" spans="68:68" customFormat="1">
      <c r="BP71284" s="90"/>
    </row>
    <row r="71285" spans="68:68" customFormat="1">
      <c r="BP71285" s="90"/>
    </row>
    <row r="71286" spans="68:68" customFormat="1">
      <c r="BP71286" s="90"/>
    </row>
    <row r="71287" spans="68:68" customFormat="1">
      <c r="BP71287" s="90"/>
    </row>
    <row r="71288" spans="68:68" customFormat="1">
      <c r="BP71288" s="90"/>
    </row>
    <row r="71289" spans="68:68" customFormat="1">
      <c r="BP71289" s="90"/>
    </row>
    <row r="71290" spans="68:68" customFormat="1">
      <c r="BP71290" s="90"/>
    </row>
    <row r="71291" spans="68:68" customFormat="1">
      <c r="BP71291" s="90"/>
    </row>
    <row r="71292" spans="68:68" customFormat="1">
      <c r="BP71292" s="90"/>
    </row>
    <row r="71293" spans="68:68" customFormat="1">
      <c r="BP71293" s="90"/>
    </row>
    <row r="71294" spans="68:68" customFormat="1">
      <c r="BP71294" s="90"/>
    </row>
    <row r="71295" spans="68:68" customFormat="1">
      <c r="BP71295" s="90"/>
    </row>
    <row r="71296" spans="68:68" customFormat="1">
      <c r="BP71296" s="90"/>
    </row>
    <row r="71297" spans="68:68" customFormat="1">
      <c r="BP71297" s="90"/>
    </row>
    <row r="71298" spans="68:68" customFormat="1">
      <c r="BP71298" s="90"/>
    </row>
    <row r="71299" spans="68:68" customFormat="1">
      <c r="BP71299" s="90"/>
    </row>
    <row r="71300" spans="68:68" customFormat="1">
      <c r="BP71300" s="90"/>
    </row>
    <row r="71301" spans="68:68" customFormat="1">
      <c r="BP71301" s="90"/>
    </row>
    <row r="71302" spans="68:68" customFormat="1">
      <c r="BP71302" s="90"/>
    </row>
    <row r="71303" spans="68:68" customFormat="1">
      <c r="BP71303" s="90"/>
    </row>
    <row r="71304" spans="68:68" customFormat="1">
      <c r="BP71304" s="90"/>
    </row>
    <row r="71305" spans="68:68" customFormat="1">
      <c r="BP71305" s="90"/>
    </row>
    <row r="71306" spans="68:68" customFormat="1">
      <c r="BP71306" s="90"/>
    </row>
    <row r="71307" spans="68:68" customFormat="1">
      <c r="BP71307" s="90"/>
    </row>
    <row r="71308" spans="68:68" customFormat="1">
      <c r="BP71308" s="90"/>
    </row>
    <row r="71309" spans="68:68" customFormat="1">
      <c r="BP71309" s="90"/>
    </row>
    <row r="71310" spans="68:68" customFormat="1">
      <c r="BP71310" s="90"/>
    </row>
    <row r="71311" spans="68:68" customFormat="1">
      <c r="BP71311" s="90"/>
    </row>
    <row r="71312" spans="68:68" customFormat="1">
      <c r="BP71312" s="90"/>
    </row>
    <row r="71313" spans="68:68" customFormat="1">
      <c r="BP71313" s="90"/>
    </row>
    <row r="71314" spans="68:68" customFormat="1">
      <c r="BP71314" s="90"/>
    </row>
    <row r="71315" spans="68:68" customFormat="1">
      <c r="BP71315" s="90"/>
    </row>
    <row r="71316" spans="68:68" customFormat="1">
      <c r="BP71316" s="90"/>
    </row>
    <row r="71317" spans="68:68" customFormat="1">
      <c r="BP71317" s="90"/>
    </row>
    <row r="71318" spans="68:68" customFormat="1">
      <c r="BP71318" s="90"/>
    </row>
    <row r="71319" spans="68:68" customFormat="1">
      <c r="BP71319" s="90"/>
    </row>
    <row r="71320" spans="68:68" customFormat="1">
      <c r="BP71320" s="90"/>
    </row>
    <row r="71321" spans="68:68" customFormat="1">
      <c r="BP71321" s="90"/>
    </row>
    <row r="71322" spans="68:68" customFormat="1">
      <c r="BP71322" s="90"/>
    </row>
    <row r="71323" spans="68:68" customFormat="1">
      <c r="BP71323" s="90"/>
    </row>
    <row r="71324" spans="68:68" customFormat="1">
      <c r="BP71324" s="90"/>
    </row>
    <row r="71325" spans="68:68" customFormat="1">
      <c r="BP71325" s="90"/>
    </row>
    <row r="71326" spans="68:68" customFormat="1">
      <c r="BP71326" s="90"/>
    </row>
    <row r="71327" spans="68:68" customFormat="1">
      <c r="BP71327" s="90"/>
    </row>
    <row r="71328" spans="68:68" customFormat="1">
      <c r="BP71328" s="90"/>
    </row>
    <row r="71329" spans="68:68" customFormat="1">
      <c r="BP71329" s="90"/>
    </row>
    <row r="71330" spans="68:68" customFormat="1">
      <c r="BP71330" s="90"/>
    </row>
    <row r="71331" spans="68:68" customFormat="1">
      <c r="BP71331" s="90"/>
    </row>
    <row r="71332" spans="68:68" customFormat="1">
      <c r="BP71332" s="90"/>
    </row>
    <row r="71333" spans="68:68" customFormat="1">
      <c r="BP71333" s="90"/>
    </row>
    <row r="71334" spans="68:68" customFormat="1">
      <c r="BP71334" s="90"/>
    </row>
    <row r="71335" spans="68:68" customFormat="1">
      <c r="BP71335" s="90"/>
    </row>
    <row r="71336" spans="68:68" customFormat="1">
      <c r="BP71336" s="90"/>
    </row>
    <row r="71337" spans="68:68" customFormat="1">
      <c r="BP71337" s="90"/>
    </row>
    <row r="71338" spans="68:68" customFormat="1">
      <c r="BP71338" s="90"/>
    </row>
    <row r="71339" spans="68:68" customFormat="1">
      <c r="BP71339" s="90"/>
    </row>
    <row r="71340" spans="68:68" customFormat="1">
      <c r="BP71340" s="90"/>
    </row>
    <row r="71341" spans="68:68" customFormat="1">
      <c r="BP71341" s="90"/>
    </row>
    <row r="71342" spans="68:68" customFormat="1">
      <c r="BP71342" s="90"/>
    </row>
    <row r="71343" spans="68:68" customFormat="1">
      <c r="BP71343" s="90"/>
    </row>
    <row r="71344" spans="68:68" customFormat="1">
      <c r="BP71344" s="90"/>
    </row>
    <row r="71345" spans="68:68" customFormat="1">
      <c r="BP71345" s="90"/>
    </row>
    <row r="71346" spans="68:68" customFormat="1">
      <c r="BP71346" s="90"/>
    </row>
    <row r="71347" spans="68:68" customFormat="1">
      <c r="BP71347" s="90"/>
    </row>
    <row r="71348" spans="68:68" customFormat="1">
      <c r="BP71348" s="90"/>
    </row>
    <row r="71349" spans="68:68" customFormat="1">
      <c r="BP71349" s="90"/>
    </row>
    <row r="71350" spans="68:68" customFormat="1">
      <c r="BP71350" s="90"/>
    </row>
    <row r="71351" spans="68:68" customFormat="1">
      <c r="BP71351" s="90"/>
    </row>
    <row r="71352" spans="68:68" customFormat="1">
      <c r="BP71352" s="90"/>
    </row>
    <row r="71353" spans="68:68" customFormat="1">
      <c r="BP71353" s="90"/>
    </row>
    <row r="71354" spans="68:68" customFormat="1">
      <c r="BP71354" s="90"/>
    </row>
    <row r="71355" spans="68:68" customFormat="1">
      <c r="BP71355" s="90"/>
    </row>
    <row r="71356" spans="68:68" customFormat="1">
      <c r="BP71356" s="90"/>
    </row>
    <row r="71357" spans="68:68" customFormat="1">
      <c r="BP71357" s="90"/>
    </row>
    <row r="71358" spans="68:68" customFormat="1">
      <c r="BP71358" s="90"/>
    </row>
    <row r="71359" spans="68:68" customFormat="1">
      <c r="BP71359" s="90"/>
    </row>
    <row r="71360" spans="68:68" customFormat="1">
      <c r="BP71360" s="90"/>
    </row>
    <row r="71361" spans="68:68" customFormat="1">
      <c r="BP71361" s="90"/>
    </row>
    <row r="71362" spans="68:68" customFormat="1">
      <c r="BP71362" s="90"/>
    </row>
    <row r="71363" spans="68:68" customFormat="1">
      <c r="BP71363" s="90"/>
    </row>
    <row r="71364" spans="68:68" customFormat="1">
      <c r="BP71364" s="90"/>
    </row>
    <row r="71365" spans="68:68" customFormat="1">
      <c r="BP71365" s="90"/>
    </row>
    <row r="71366" spans="68:68" customFormat="1">
      <c r="BP71366" s="90"/>
    </row>
    <row r="71367" spans="68:68" customFormat="1">
      <c r="BP71367" s="90"/>
    </row>
    <row r="71368" spans="68:68" customFormat="1">
      <c r="BP71368" s="90"/>
    </row>
    <row r="71369" spans="68:68" customFormat="1">
      <c r="BP71369" s="90"/>
    </row>
    <row r="71370" spans="68:68" customFormat="1">
      <c r="BP71370" s="90"/>
    </row>
    <row r="71371" spans="68:68" customFormat="1">
      <c r="BP71371" s="90"/>
    </row>
    <row r="71372" spans="68:68" customFormat="1">
      <c r="BP71372" s="90"/>
    </row>
    <row r="71373" spans="68:68" customFormat="1">
      <c r="BP71373" s="90"/>
    </row>
    <row r="71374" spans="68:68" customFormat="1">
      <c r="BP71374" s="90"/>
    </row>
    <row r="71375" spans="68:68" customFormat="1">
      <c r="BP71375" s="90"/>
    </row>
    <row r="71376" spans="68:68" customFormat="1">
      <c r="BP71376" s="90"/>
    </row>
    <row r="71377" spans="68:68" customFormat="1">
      <c r="BP71377" s="90"/>
    </row>
    <row r="71378" spans="68:68" customFormat="1">
      <c r="BP71378" s="90"/>
    </row>
    <row r="71379" spans="68:68" customFormat="1">
      <c r="BP71379" s="90"/>
    </row>
    <row r="71380" spans="68:68" customFormat="1">
      <c r="BP71380" s="90"/>
    </row>
    <row r="71381" spans="68:68" customFormat="1">
      <c r="BP71381" s="90"/>
    </row>
    <row r="71382" spans="68:68" customFormat="1">
      <c r="BP71382" s="90"/>
    </row>
    <row r="71383" spans="68:68" customFormat="1">
      <c r="BP71383" s="90"/>
    </row>
    <row r="71384" spans="68:68" customFormat="1">
      <c r="BP71384" s="90"/>
    </row>
    <row r="71385" spans="68:68" customFormat="1">
      <c r="BP71385" s="90"/>
    </row>
    <row r="71386" spans="68:68" customFormat="1">
      <c r="BP71386" s="90"/>
    </row>
    <row r="71387" spans="68:68" customFormat="1">
      <c r="BP71387" s="90"/>
    </row>
    <row r="71388" spans="68:68" customFormat="1">
      <c r="BP71388" s="90"/>
    </row>
    <row r="71389" spans="68:68" customFormat="1">
      <c r="BP71389" s="90"/>
    </row>
    <row r="71390" spans="68:68" customFormat="1">
      <c r="BP71390" s="90"/>
    </row>
    <row r="71391" spans="68:68" customFormat="1">
      <c r="BP71391" s="90"/>
    </row>
    <row r="71392" spans="68:68" customFormat="1">
      <c r="BP71392" s="90"/>
    </row>
    <row r="71393" spans="68:68" customFormat="1">
      <c r="BP71393" s="90"/>
    </row>
    <row r="71394" spans="68:68" customFormat="1">
      <c r="BP71394" s="90"/>
    </row>
    <row r="71395" spans="68:68" customFormat="1">
      <c r="BP71395" s="90"/>
    </row>
    <row r="71396" spans="68:68" customFormat="1">
      <c r="BP71396" s="90"/>
    </row>
    <row r="71397" spans="68:68" customFormat="1">
      <c r="BP71397" s="90"/>
    </row>
    <row r="71398" spans="68:68" customFormat="1">
      <c r="BP71398" s="90"/>
    </row>
    <row r="71399" spans="68:68" customFormat="1">
      <c r="BP71399" s="90"/>
    </row>
    <row r="71400" spans="68:68" customFormat="1">
      <c r="BP71400" s="90"/>
    </row>
    <row r="71401" spans="68:68" customFormat="1">
      <c r="BP71401" s="90"/>
    </row>
    <row r="71402" spans="68:68" customFormat="1">
      <c r="BP71402" s="90"/>
    </row>
    <row r="71403" spans="68:68" customFormat="1">
      <c r="BP71403" s="90"/>
    </row>
    <row r="71404" spans="68:68" customFormat="1">
      <c r="BP71404" s="90"/>
    </row>
    <row r="71405" spans="68:68" customFormat="1">
      <c r="BP71405" s="90"/>
    </row>
    <row r="71406" spans="68:68" customFormat="1">
      <c r="BP71406" s="90"/>
    </row>
    <row r="71407" spans="68:68" customFormat="1">
      <c r="BP71407" s="90"/>
    </row>
    <row r="71408" spans="68:68" customFormat="1">
      <c r="BP71408" s="90"/>
    </row>
    <row r="71409" spans="68:68" customFormat="1">
      <c r="BP71409" s="90"/>
    </row>
    <row r="71410" spans="68:68" customFormat="1">
      <c r="BP71410" s="90"/>
    </row>
    <row r="71411" spans="68:68" customFormat="1">
      <c r="BP71411" s="90"/>
    </row>
    <row r="71412" spans="68:68" customFormat="1">
      <c r="BP71412" s="90"/>
    </row>
    <row r="71413" spans="68:68" customFormat="1">
      <c r="BP71413" s="90"/>
    </row>
    <row r="71414" spans="68:68" customFormat="1">
      <c r="BP71414" s="90"/>
    </row>
    <row r="71415" spans="68:68" customFormat="1">
      <c r="BP71415" s="90"/>
    </row>
    <row r="71416" spans="68:68" customFormat="1">
      <c r="BP71416" s="90"/>
    </row>
    <row r="71417" spans="68:68" customFormat="1">
      <c r="BP71417" s="90"/>
    </row>
    <row r="71418" spans="68:68" customFormat="1">
      <c r="BP71418" s="90"/>
    </row>
    <row r="71419" spans="68:68" customFormat="1">
      <c r="BP71419" s="90"/>
    </row>
    <row r="71420" spans="68:68" customFormat="1">
      <c r="BP71420" s="90"/>
    </row>
    <row r="71421" spans="68:68" customFormat="1">
      <c r="BP71421" s="90"/>
    </row>
    <row r="71422" spans="68:68" customFormat="1">
      <c r="BP71422" s="90"/>
    </row>
    <row r="71423" spans="68:68" customFormat="1">
      <c r="BP71423" s="90"/>
    </row>
    <row r="71424" spans="68:68" customFormat="1">
      <c r="BP71424" s="90"/>
    </row>
    <row r="71425" spans="68:68" customFormat="1">
      <c r="BP71425" s="90"/>
    </row>
    <row r="71426" spans="68:68" customFormat="1">
      <c r="BP71426" s="90"/>
    </row>
    <row r="71427" spans="68:68" customFormat="1">
      <c r="BP71427" s="90"/>
    </row>
    <row r="71428" spans="68:68" customFormat="1">
      <c r="BP71428" s="90"/>
    </row>
    <row r="71429" spans="68:68" customFormat="1">
      <c r="BP71429" s="90"/>
    </row>
    <row r="71430" spans="68:68" customFormat="1">
      <c r="BP71430" s="90"/>
    </row>
    <row r="71431" spans="68:68" customFormat="1">
      <c r="BP71431" s="90"/>
    </row>
    <row r="71432" spans="68:68" customFormat="1">
      <c r="BP71432" s="90"/>
    </row>
    <row r="71433" spans="68:68" customFormat="1">
      <c r="BP71433" s="90"/>
    </row>
    <row r="71434" spans="68:68" customFormat="1">
      <c r="BP71434" s="90"/>
    </row>
    <row r="71435" spans="68:68" customFormat="1">
      <c r="BP71435" s="90"/>
    </row>
    <row r="71436" spans="68:68" customFormat="1">
      <c r="BP71436" s="90"/>
    </row>
    <row r="71437" spans="68:68" customFormat="1">
      <c r="BP71437" s="90"/>
    </row>
    <row r="71438" spans="68:68" customFormat="1">
      <c r="BP71438" s="90"/>
    </row>
    <row r="71439" spans="68:68" customFormat="1">
      <c r="BP71439" s="90"/>
    </row>
    <row r="71440" spans="68:68" customFormat="1">
      <c r="BP71440" s="90"/>
    </row>
    <row r="71441" spans="68:68" customFormat="1">
      <c r="BP71441" s="90"/>
    </row>
    <row r="71442" spans="68:68" customFormat="1">
      <c r="BP71442" s="90"/>
    </row>
    <row r="71443" spans="68:68" customFormat="1">
      <c r="BP71443" s="90"/>
    </row>
    <row r="71444" spans="68:68" customFormat="1">
      <c r="BP71444" s="90"/>
    </row>
    <row r="71445" spans="68:68" customFormat="1">
      <c r="BP71445" s="90"/>
    </row>
    <row r="71446" spans="68:68" customFormat="1">
      <c r="BP71446" s="90"/>
    </row>
    <row r="71447" spans="68:68" customFormat="1">
      <c r="BP71447" s="90"/>
    </row>
    <row r="71448" spans="68:68" customFormat="1">
      <c r="BP71448" s="90"/>
    </row>
    <row r="71449" spans="68:68" customFormat="1">
      <c r="BP71449" s="90"/>
    </row>
    <row r="71450" spans="68:68" customFormat="1">
      <c r="BP71450" s="90"/>
    </row>
    <row r="71451" spans="68:68" customFormat="1">
      <c r="BP71451" s="90"/>
    </row>
    <row r="71452" spans="68:68" customFormat="1">
      <c r="BP71452" s="90"/>
    </row>
    <row r="71453" spans="68:68" customFormat="1">
      <c r="BP71453" s="90"/>
    </row>
    <row r="71454" spans="68:68" customFormat="1">
      <c r="BP71454" s="90"/>
    </row>
    <row r="71455" spans="68:68" customFormat="1">
      <c r="BP71455" s="90"/>
    </row>
    <row r="71456" spans="68:68" customFormat="1">
      <c r="BP71456" s="90"/>
    </row>
    <row r="71457" spans="68:68" customFormat="1">
      <c r="BP71457" s="90"/>
    </row>
    <row r="71458" spans="68:68" customFormat="1">
      <c r="BP71458" s="90"/>
    </row>
    <row r="71459" spans="68:68" customFormat="1">
      <c r="BP71459" s="90"/>
    </row>
    <row r="71460" spans="68:68" customFormat="1">
      <c r="BP71460" s="90"/>
    </row>
    <row r="71461" spans="68:68" customFormat="1">
      <c r="BP71461" s="90"/>
    </row>
    <row r="71462" spans="68:68" customFormat="1">
      <c r="BP71462" s="90"/>
    </row>
    <row r="71463" spans="68:68" customFormat="1">
      <c r="BP71463" s="90"/>
    </row>
    <row r="71464" spans="68:68" customFormat="1">
      <c r="BP71464" s="90"/>
    </row>
    <row r="71465" spans="68:68" customFormat="1">
      <c r="BP71465" s="90"/>
    </row>
    <row r="71466" spans="68:68" customFormat="1">
      <c r="BP71466" s="90"/>
    </row>
    <row r="71467" spans="68:68" customFormat="1">
      <c r="BP71467" s="90"/>
    </row>
    <row r="71468" spans="68:68" customFormat="1">
      <c r="BP71468" s="90"/>
    </row>
    <row r="71469" spans="68:68" customFormat="1">
      <c r="BP71469" s="90"/>
    </row>
    <row r="71470" spans="68:68" customFormat="1">
      <c r="BP71470" s="90"/>
    </row>
    <row r="71471" spans="68:68" customFormat="1">
      <c r="BP71471" s="90"/>
    </row>
    <row r="71472" spans="68:68" customFormat="1">
      <c r="BP71472" s="90"/>
    </row>
    <row r="71473" spans="68:68" customFormat="1">
      <c r="BP71473" s="90"/>
    </row>
    <row r="71474" spans="68:68" customFormat="1">
      <c r="BP71474" s="90"/>
    </row>
    <row r="71475" spans="68:68" customFormat="1">
      <c r="BP71475" s="90"/>
    </row>
    <row r="71476" spans="68:68" customFormat="1">
      <c r="BP71476" s="90"/>
    </row>
    <row r="71477" spans="68:68" customFormat="1">
      <c r="BP71477" s="90"/>
    </row>
    <row r="71478" spans="68:68" customFormat="1">
      <c r="BP71478" s="90"/>
    </row>
    <row r="71479" spans="68:68" customFormat="1">
      <c r="BP71479" s="90"/>
    </row>
    <row r="71480" spans="68:68" customFormat="1">
      <c r="BP71480" s="90"/>
    </row>
    <row r="71481" spans="68:68" customFormat="1">
      <c r="BP71481" s="90"/>
    </row>
    <row r="71482" spans="68:68" customFormat="1">
      <c r="BP71482" s="90"/>
    </row>
    <row r="71483" spans="68:68" customFormat="1">
      <c r="BP71483" s="90"/>
    </row>
    <row r="71484" spans="68:68" customFormat="1">
      <c r="BP71484" s="90"/>
    </row>
    <row r="71485" spans="68:68" customFormat="1">
      <c r="BP71485" s="90"/>
    </row>
    <row r="71486" spans="68:68" customFormat="1">
      <c r="BP71486" s="90"/>
    </row>
    <row r="71487" spans="68:68" customFormat="1">
      <c r="BP71487" s="90"/>
    </row>
    <row r="71488" spans="68:68" customFormat="1">
      <c r="BP71488" s="90"/>
    </row>
    <row r="71489" spans="68:68" customFormat="1">
      <c r="BP71489" s="90"/>
    </row>
    <row r="71490" spans="68:68" customFormat="1">
      <c r="BP71490" s="90"/>
    </row>
    <row r="71491" spans="68:68" customFormat="1">
      <c r="BP71491" s="90"/>
    </row>
    <row r="71492" spans="68:68" customFormat="1">
      <c r="BP71492" s="90"/>
    </row>
    <row r="71493" spans="68:68" customFormat="1">
      <c r="BP71493" s="90"/>
    </row>
    <row r="71494" spans="68:68" customFormat="1">
      <c r="BP71494" s="90"/>
    </row>
    <row r="71495" spans="68:68" customFormat="1">
      <c r="BP71495" s="90"/>
    </row>
    <row r="71496" spans="68:68" customFormat="1">
      <c r="BP71496" s="90"/>
    </row>
    <row r="71497" spans="68:68" customFormat="1">
      <c r="BP71497" s="90"/>
    </row>
    <row r="71498" spans="68:68" customFormat="1">
      <c r="BP71498" s="90"/>
    </row>
    <row r="71499" spans="68:68" customFormat="1">
      <c r="BP71499" s="90"/>
    </row>
    <row r="71500" spans="68:68" customFormat="1">
      <c r="BP71500" s="90"/>
    </row>
    <row r="71501" spans="68:68" customFormat="1">
      <c r="BP71501" s="90"/>
    </row>
    <row r="71502" spans="68:68" customFormat="1">
      <c r="BP71502" s="90"/>
    </row>
    <row r="71503" spans="68:68" customFormat="1">
      <c r="BP71503" s="90"/>
    </row>
    <row r="71504" spans="68:68" customFormat="1">
      <c r="BP71504" s="90"/>
    </row>
    <row r="71505" spans="68:68" customFormat="1">
      <c r="BP71505" s="90"/>
    </row>
    <row r="71506" spans="68:68" customFormat="1">
      <c r="BP71506" s="90"/>
    </row>
    <row r="71507" spans="68:68" customFormat="1">
      <c r="BP71507" s="90"/>
    </row>
    <row r="71508" spans="68:68" customFormat="1">
      <c r="BP71508" s="90"/>
    </row>
    <row r="71509" spans="68:68" customFormat="1">
      <c r="BP71509" s="90"/>
    </row>
    <row r="71510" spans="68:68" customFormat="1">
      <c r="BP71510" s="90"/>
    </row>
    <row r="71511" spans="68:68" customFormat="1">
      <c r="BP71511" s="90"/>
    </row>
    <row r="71512" spans="68:68" customFormat="1">
      <c r="BP71512" s="90"/>
    </row>
    <row r="71513" spans="68:68" customFormat="1">
      <c r="BP71513" s="90"/>
    </row>
    <row r="71514" spans="68:68" customFormat="1">
      <c r="BP71514" s="90"/>
    </row>
    <row r="71515" spans="68:68" customFormat="1">
      <c r="BP71515" s="90"/>
    </row>
    <row r="71516" spans="68:68" customFormat="1">
      <c r="BP71516" s="90"/>
    </row>
    <row r="71517" spans="68:68" customFormat="1">
      <c r="BP71517" s="90"/>
    </row>
    <row r="71518" spans="68:68" customFormat="1">
      <c r="BP71518" s="90"/>
    </row>
    <row r="71519" spans="68:68" customFormat="1">
      <c r="BP71519" s="90"/>
    </row>
    <row r="71520" spans="68:68" customFormat="1">
      <c r="BP71520" s="90"/>
    </row>
    <row r="71521" spans="68:68" customFormat="1">
      <c r="BP71521" s="90"/>
    </row>
    <row r="71522" spans="68:68" customFormat="1">
      <c r="BP71522" s="90"/>
    </row>
    <row r="71523" spans="68:68" customFormat="1">
      <c r="BP71523" s="90"/>
    </row>
    <row r="71524" spans="68:68" customFormat="1">
      <c r="BP71524" s="90"/>
    </row>
    <row r="71525" spans="68:68" customFormat="1">
      <c r="BP71525" s="90"/>
    </row>
    <row r="71526" spans="68:68" customFormat="1">
      <c r="BP71526" s="90"/>
    </row>
    <row r="71527" spans="68:68" customFormat="1">
      <c r="BP71527" s="90"/>
    </row>
    <row r="71528" spans="68:68" customFormat="1">
      <c r="BP71528" s="90"/>
    </row>
    <row r="71529" spans="68:68" customFormat="1">
      <c r="BP71529" s="90"/>
    </row>
    <row r="71530" spans="68:68" customFormat="1">
      <c r="BP71530" s="90"/>
    </row>
    <row r="71531" spans="68:68" customFormat="1">
      <c r="BP71531" s="90"/>
    </row>
    <row r="71532" spans="68:68" customFormat="1">
      <c r="BP71532" s="90"/>
    </row>
    <row r="71533" spans="68:68" customFormat="1">
      <c r="BP71533" s="90"/>
    </row>
    <row r="71534" spans="68:68" customFormat="1">
      <c r="BP71534" s="90"/>
    </row>
    <row r="71535" spans="68:68" customFormat="1">
      <c r="BP71535" s="90"/>
    </row>
    <row r="71536" spans="68:68" customFormat="1">
      <c r="BP71536" s="90"/>
    </row>
    <row r="71537" spans="68:68" customFormat="1">
      <c r="BP71537" s="90"/>
    </row>
    <row r="71538" spans="68:68" customFormat="1">
      <c r="BP71538" s="90"/>
    </row>
    <row r="71539" spans="68:68" customFormat="1">
      <c r="BP71539" s="90"/>
    </row>
    <row r="71540" spans="68:68" customFormat="1">
      <c r="BP71540" s="90"/>
    </row>
    <row r="71541" spans="68:68" customFormat="1">
      <c r="BP71541" s="90"/>
    </row>
    <row r="71542" spans="68:68" customFormat="1">
      <c r="BP71542" s="90"/>
    </row>
    <row r="71543" spans="68:68" customFormat="1">
      <c r="BP71543" s="90"/>
    </row>
    <row r="71544" spans="68:68" customFormat="1">
      <c r="BP71544" s="90"/>
    </row>
    <row r="71545" spans="68:68" customFormat="1">
      <c r="BP71545" s="90"/>
    </row>
    <row r="71546" spans="68:68" customFormat="1">
      <c r="BP71546" s="90"/>
    </row>
    <row r="71547" spans="68:68" customFormat="1">
      <c r="BP71547" s="90"/>
    </row>
    <row r="71548" spans="68:68" customFormat="1">
      <c r="BP71548" s="90"/>
    </row>
    <row r="71549" spans="68:68" customFormat="1">
      <c r="BP71549" s="90"/>
    </row>
    <row r="71550" spans="68:68" customFormat="1">
      <c r="BP71550" s="90"/>
    </row>
    <row r="71551" spans="68:68" customFormat="1">
      <c r="BP71551" s="90"/>
    </row>
    <row r="71552" spans="68:68" customFormat="1">
      <c r="BP71552" s="90"/>
    </row>
    <row r="71553" spans="68:68" customFormat="1">
      <c r="BP71553" s="90"/>
    </row>
    <row r="71554" spans="68:68" customFormat="1">
      <c r="BP71554" s="90"/>
    </row>
    <row r="71555" spans="68:68" customFormat="1">
      <c r="BP71555" s="90"/>
    </row>
    <row r="71556" spans="68:68" customFormat="1">
      <c r="BP71556" s="90"/>
    </row>
    <row r="71557" spans="68:68" customFormat="1">
      <c r="BP71557" s="90"/>
    </row>
    <row r="71558" spans="68:68" customFormat="1">
      <c r="BP71558" s="90"/>
    </row>
    <row r="71559" spans="68:68" customFormat="1">
      <c r="BP71559" s="90"/>
    </row>
    <row r="71560" spans="68:68" customFormat="1">
      <c r="BP71560" s="90"/>
    </row>
    <row r="71561" spans="68:68" customFormat="1">
      <c r="BP71561" s="90"/>
    </row>
    <row r="71562" spans="68:68" customFormat="1">
      <c r="BP71562" s="90"/>
    </row>
    <row r="71563" spans="68:68" customFormat="1">
      <c r="BP71563" s="90"/>
    </row>
    <row r="71564" spans="68:68" customFormat="1">
      <c r="BP71564" s="90"/>
    </row>
    <row r="71565" spans="68:68" customFormat="1">
      <c r="BP71565" s="90"/>
    </row>
    <row r="71566" spans="68:68" customFormat="1">
      <c r="BP71566" s="90"/>
    </row>
    <row r="71567" spans="68:68" customFormat="1">
      <c r="BP71567" s="90"/>
    </row>
    <row r="71568" spans="68:68" customFormat="1">
      <c r="BP71568" s="90"/>
    </row>
    <row r="71569" spans="68:68" customFormat="1">
      <c r="BP71569" s="90"/>
    </row>
    <row r="71570" spans="68:68" customFormat="1">
      <c r="BP71570" s="90"/>
    </row>
    <row r="71571" spans="68:68" customFormat="1">
      <c r="BP71571" s="90"/>
    </row>
    <row r="71572" spans="68:68" customFormat="1">
      <c r="BP71572" s="90"/>
    </row>
    <row r="71573" spans="68:68" customFormat="1">
      <c r="BP71573" s="90"/>
    </row>
    <row r="71574" spans="68:68" customFormat="1">
      <c r="BP71574" s="90"/>
    </row>
    <row r="71575" spans="68:68" customFormat="1">
      <c r="BP71575" s="90"/>
    </row>
    <row r="71576" spans="68:68" customFormat="1">
      <c r="BP71576" s="90"/>
    </row>
    <row r="71577" spans="68:68" customFormat="1">
      <c r="BP71577" s="90"/>
    </row>
    <row r="71578" spans="68:68" customFormat="1">
      <c r="BP71578" s="90"/>
    </row>
    <row r="71579" spans="68:68" customFormat="1">
      <c r="BP71579" s="90"/>
    </row>
    <row r="71580" spans="68:68" customFormat="1">
      <c r="BP71580" s="90"/>
    </row>
    <row r="71581" spans="68:68" customFormat="1">
      <c r="BP71581" s="90"/>
    </row>
    <row r="71582" spans="68:68" customFormat="1">
      <c r="BP71582" s="90"/>
    </row>
    <row r="71583" spans="68:68" customFormat="1">
      <c r="BP71583" s="90"/>
    </row>
    <row r="71584" spans="68:68" customFormat="1">
      <c r="BP71584" s="90"/>
    </row>
    <row r="71585" spans="68:68" customFormat="1">
      <c r="BP71585" s="90"/>
    </row>
    <row r="71586" spans="68:68" customFormat="1">
      <c r="BP71586" s="90"/>
    </row>
    <row r="71587" spans="68:68" customFormat="1">
      <c r="BP71587" s="90"/>
    </row>
    <row r="71588" spans="68:68" customFormat="1">
      <c r="BP71588" s="90"/>
    </row>
    <row r="71589" spans="68:68" customFormat="1">
      <c r="BP71589" s="90"/>
    </row>
    <row r="71590" spans="68:68" customFormat="1">
      <c r="BP71590" s="90"/>
    </row>
    <row r="71591" spans="68:68" customFormat="1">
      <c r="BP71591" s="90"/>
    </row>
    <row r="71592" spans="68:68" customFormat="1">
      <c r="BP71592" s="90"/>
    </row>
    <row r="71593" spans="68:68" customFormat="1">
      <c r="BP71593" s="90"/>
    </row>
    <row r="71594" spans="68:68" customFormat="1">
      <c r="BP71594" s="90"/>
    </row>
    <row r="71595" spans="68:68" customFormat="1">
      <c r="BP71595" s="90"/>
    </row>
    <row r="71596" spans="68:68" customFormat="1">
      <c r="BP71596" s="90"/>
    </row>
    <row r="71597" spans="68:68" customFormat="1">
      <c r="BP71597" s="90"/>
    </row>
    <row r="71598" spans="68:68" customFormat="1">
      <c r="BP71598" s="90"/>
    </row>
    <row r="71599" spans="68:68" customFormat="1">
      <c r="BP71599" s="90"/>
    </row>
    <row r="71600" spans="68:68" customFormat="1">
      <c r="BP71600" s="90"/>
    </row>
    <row r="71601" spans="68:68" customFormat="1">
      <c r="BP71601" s="90"/>
    </row>
    <row r="71602" spans="68:68" customFormat="1">
      <c r="BP71602" s="90"/>
    </row>
    <row r="71603" spans="68:68" customFormat="1">
      <c r="BP71603" s="90"/>
    </row>
    <row r="71604" spans="68:68" customFormat="1">
      <c r="BP71604" s="90"/>
    </row>
    <row r="71605" spans="68:68" customFormat="1">
      <c r="BP71605" s="90"/>
    </row>
    <row r="71606" spans="68:68" customFormat="1">
      <c r="BP71606" s="90"/>
    </row>
    <row r="71607" spans="68:68" customFormat="1">
      <c r="BP71607" s="90"/>
    </row>
    <row r="71608" spans="68:68" customFormat="1">
      <c r="BP71608" s="90"/>
    </row>
    <row r="71609" spans="68:68" customFormat="1">
      <c r="BP71609" s="90"/>
    </row>
    <row r="71610" spans="68:68" customFormat="1">
      <c r="BP71610" s="90"/>
    </row>
    <row r="71611" spans="68:68" customFormat="1">
      <c r="BP71611" s="90"/>
    </row>
    <row r="71612" spans="68:68" customFormat="1">
      <c r="BP71612" s="90"/>
    </row>
    <row r="71613" spans="68:68" customFormat="1">
      <c r="BP71613" s="90"/>
    </row>
    <row r="71614" spans="68:68" customFormat="1">
      <c r="BP71614" s="90"/>
    </row>
    <row r="71615" spans="68:68" customFormat="1">
      <c r="BP71615" s="90"/>
    </row>
    <row r="71616" spans="68:68" customFormat="1">
      <c r="BP71616" s="90"/>
    </row>
    <row r="71617" spans="68:68" customFormat="1">
      <c r="BP71617" s="90"/>
    </row>
    <row r="71618" spans="68:68" customFormat="1">
      <c r="BP71618" s="90"/>
    </row>
    <row r="71619" spans="68:68" customFormat="1">
      <c r="BP71619" s="90"/>
    </row>
    <row r="71620" spans="68:68" customFormat="1">
      <c r="BP71620" s="90"/>
    </row>
    <row r="71621" spans="68:68" customFormat="1">
      <c r="BP71621" s="90"/>
    </row>
    <row r="71622" spans="68:68" customFormat="1">
      <c r="BP71622" s="90"/>
    </row>
    <row r="71623" spans="68:68" customFormat="1">
      <c r="BP71623" s="90"/>
    </row>
    <row r="71624" spans="68:68" customFormat="1">
      <c r="BP71624" s="90"/>
    </row>
    <row r="71625" spans="68:68" customFormat="1">
      <c r="BP71625" s="90"/>
    </row>
    <row r="71626" spans="68:68" customFormat="1">
      <c r="BP71626" s="90"/>
    </row>
    <row r="71627" spans="68:68" customFormat="1">
      <c r="BP71627" s="90"/>
    </row>
    <row r="71628" spans="68:68" customFormat="1">
      <c r="BP71628" s="90"/>
    </row>
    <row r="71629" spans="68:68" customFormat="1">
      <c r="BP71629" s="90"/>
    </row>
    <row r="71630" spans="68:68" customFormat="1">
      <c r="BP71630" s="90"/>
    </row>
    <row r="71631" spans="68:68" customFormat="1">
      <c r="BP71631" s="90"/>
    </row>
    <row r="71632" spans="68:68" customFormat="1">
      <c r="BP71632" s="90"/>
    </row>
    <row r="71633" spans="68:68" customFormat="1">
      <c r="BP71633" s="90"/>
    </row>
    <row r="71634" spans="68:68" customFormat="1">
      <c r="BP71634" s="90"/>
    </row>
    <row r="71635" spans="68:68" customFormat="1">
      <c r="BP71635" s="90"/>
    </row>
    <row r="71636" spans="68:68" customFormat="1">
      <c r="BP71636" s="90"/>
    </row>
    <row r="71637" spans="68:68" customFormat="1">
      <c r="BP71637" s="90"/>
    </row>
    <row r="71638" spans="68:68" customFormat="1">
      <c r="BP71638" s="90"/>
    </row>
    <row r="71639" spans="68:68" customFormat="1">
      <c r="BP71639" s="90"/>
    </row>
    <row r="71640" spans="68:68" customFormat="1">
      <c r="BP71640" s="90"/>
    </row>
    <row r="71641" spans="68:68" customFormat="1">
      <c r="BP71641" s="90"/>
    </row>
    <row r="71642" spans="68:68" customFormat="1">
      <c r="BP71642" s="90"/>
    </row>
    <row r="71643" spans="68:68" customFormat="1">
      <c r="BP71643" s="90"/>
    </row>
    <row r="71644" spans="68:68" customFormat="1">
      <c r="BP71644" s="90"/>
    </row>
    <row r="71645" spans="68:68" customFormat="1">
      <c r="BP71645" s="90"/>
    </row>
    <row r="71646" spans="68:68" customFormat="1">
      <c r="BP71646" s="90"/>
    </row>
    <row r="71647" spans="68:68" customFormat="1">
      <c r="BP71647" s="90"/>
    </row>
    <row r="71648" spans="68:68" customFormat="1">
      <c r="BP71648" s="90"/>
    </row>
    <row r="71649" spans="68:68" customFormat="1">
      <c r="BP71649" s="90"/>
    </row>
    <row r="71650" spans="68:68" customFormat="1">
      <c r="BP71650" s="90"/>
    </row>
    <row r="71651" spans="68:68" customFormat="1">
      <c r="BP71651" s="90"/>
    </row>
    <row r="71652" spans="68:68" customFormat="1">
      <c r="BP71652" s="90"/>
    </row>
    <row r="71653" spans="68:68" customFormat="1">
      <c r="BP71653" s="90"/>
    </row>
    <row r="71654" spans="68:68" customFormat="1">
      <c r="BP71654" s="90"/>
    </row>
    <row r="71655" spans="68:68" customFormat="1">
      <c r="BP71655" s="90"/>
    </row>
    <row r="71656" spans="68:68" customFormat="1">
      <c r="BP71656" s="90"/>
    </row>
    <row r="71657" spans="68:68" customFormat="1">
      <c r="BP71657" s="90"/>
    </row>
    <row r="71658" spans="68:68" customFormat="1">
      <c r="BP71658" s="90"/>
    </row>
    <row r="71659" spans="68:68" customFormat="1">
      <c r="BP71659" s="90"/>
    </row>
    <row r="71660" spans="68:68" customFormat="1">
      <c r="BP71660" s="90"/>
    </row>
    <row r="71661" spans="68:68" customFormat="1">
      <c r="BP71661" s="90"/>
    </row>
    <row r="71662" spans="68:68" customFormat="1">
      <c r="BP71662" s="90"/>
    </row>
    <row r="71663" spans="68:68" customFormat="1">
      <c r="BP71663" s="90"/>
    </row>
    <row r="71664" spans="68:68" customFormat="1">
      <c r="BP71664" s="90"/>
    </row>
    <row r="71665" spans="68:68" customFormat="1">
      <c r="BP71665" s="90"/>
    </row>
    <row r="71666" spans="68:68" customFormat="1">
      <c r="BP71666" s="90"/>
    </row>
    <row r="71667" spans="68:68" customFormat="1">
      <c r="BP71667" s="90"/>
    </row>
    <row r="71668" spans="68:68" customFormat="1">
      <c r="BP71668" s="90"/>
    </row>
    <row r="71669" spans="68:68" customFormat="1">
      <c r="BP71669" s="90"/>
    </row>
    <row r="71670" spans="68:68" customFormat="1">
      <c r="BP71670" s="90"/>
    </row>
    <row r="71671" spans="68:68" customFormat="1">
      <c r="BP71671" s="90"/>
    </row>
    <row r="71672" spans="68:68" customFormat="1">
      <c r="BP71672" s="90"/>
    </row>
    <row r="71673" spans="68:68" customFormat="1">
      <c r="BP71673" s="90"/>
    </row>
    <row r="71674" spans="68:68" customFormat="1">
      <c r="BP71674" s="90"/>
    </row>
    <row r="71675" spans="68:68" customFormat="1">
      <c r="BP71675" s="90"/>
    </row>
    <row r="71676" spans="68:68" customFormat="1">
      <c r="BP71676" s="90"/>
    </row>
    <row r="71677" spans="68:68" customFormat="1">
      <c r="BP71677" s="90"/>
    </row>
    <row r="71678" spans="68:68" customFormat="1">
      <c r="BP71678" s="90"/>
    </row>
    <row r="71679" spans="68:68" customFormat="1">
      <c r="BP71679" s="90"/>
    </row>
    <row r="71680" spans="68:68" customFormat="1">
      <c r="BP71680" s="90"/>
    </row>
    <row r="71681" spans="68:68" customFormat="1">
      <c r="BP71681" s="90"/>
    </row>
    <row r="71682" spans="68:68" customFormat="1">
      <c r="BP71682" s="90"/>
    </row>
    <row r="71683" spans="68:68" customFormat="1">
      <c r="BP71683" s="90"/>
    </row>
    <row r="71684" spans="68:68" customFormat="1">
      <c r="BP71684" s="90"/>
    </row>
    <row r="71685" spans="68:68" customFormat="1">
      <c r="BP71685" s="90"/>
    </row>
    <row r="71686" spans="68:68" customFormat="1">
      <c r="BP71686" s="90"/>
    </row>
    <row r="71687" spans="68:68" customFormat="1">
      <c r="BP71687" s="90"/>
    </row>
    <row r="71688" spans="68:68" customFormat="1">
      <c r="BP71688" s="90"/>
    </row>
    <row r="71689" spans="68:68" customFormat="1">
      <c r="BP71689" s="90"/>
    </row>
    <row r="71690" spans="68:68" customFormat="1">
      <c r="BP71690" s="90"/>
    </row>
    <row r="71691" spans="68:68" customFormat="1">
      <c r="BP71691" s="90"/>
    </row>
    <row r="71692" spans="68:68" customFormat="1">
      <c r="BP71692" s="90"/>
    </row>
    <row r="71693" spans="68:68" customFormat="1">
      <c r="BP71693" s="90"/>
    </row>
    <row r="71694" spans="68:68" customFormat="1">
      <c r="BP71694" s="90"/>
    </row>
    <row r="71695" spans="68:68" customFormat="1">
      <c r="BP71695" s="90"/>
    </row>
    <row r="71696" spans="68:68" customFormat="1">
      <c r="BP71696" s="90"/>
    </row>
    <row r="71697" spans="68:68" customFormat="1">
      <c r="BP71697" s="90"/>
    </row>
    <row r="71698" spans="68:68" customFormat="1">
      <c r="BP71698" s="90"/>
    </row>
    <row r="71699" spans="68:68" customFormat="1">
      <c r="BP71699" s="90"/>
    </row>
    <row r="71700" spans="68:68" customFormat="1">
      <c r="BP71700" s="90"/>
    </row>
    <row r="71701" spans="68:68" customFormat="1">
      <c r="BP71701" s="90"/>
    </row>
    <row r="71702" spans="68:68" customFormat="1">
      <c r="BP71702" s="90"/>
    </row>
    <row r="71703" spans="68:68" customFormat="1">
      <c r="BP71703" s="90"/>
    </row>
    <row r="71704" spans="68:68" customFormat="1">
      <c r="BP71704" s="90"/>
    </row>
    <row r="71705" spans="68:68" customFormat="1">
      <c r="BP71705" s="90"/>
    </row>
    <row r="71706" spans="68:68" customFormat="1">
      <c r="BP71706" s="90"/>
    </row>
    <row r="71707" spans="68:68" customFormat="1">
      <c r="BP71707" s="90"/>
    </row>
    <row r="71708" spans="68:68" customFormat="1">
      <c r="BP71708" s="90"/>
    </row>
    <row r="71709" spans="68:68" customFormat="1">
      <c r="BP71709" s="90"/>
    </row>
    <row r="71710" spans="68:68" customFormat="1">
      <c r="BP71710" s="90"/>
    </row>
    <row r="71711" spans="68:68" customFormat="1">
      <c r="BP71711" s="90"/>
    </row>
    <row r="71712" spans="68:68" customFormat="1">
      <c r="BP71712" s="90"/>
    </row>
    <row r="71713" spans="68:68" customFormat="1">
      <c r="BP71713" s="90"/>
    </row>
    <row r="71714" spans="68:68" customFormat="1">
      <c r="BP71714" s="90"/>
    </row>
    <row r="71715" spans="68:68" customFormat="1">
      <c r="BP71715" s="90"/>
    </row>
    <row r="71716" spans="68:68" customFormat="1">
      <c r="BP71716" s="90"/>
    </row>
    <row r="71717" spans="68:68" customFormat="1">
      <c r="BP71717" s="90"/>
    </row>
    <row r="71718" spans="68:68" customFormat="1">
      <c r="BP71718" s="90"/>
    </row>
    <row r="71719" spans="68:68" customFormat="1">
      <c r="BP71719" s="90"/>
    </row>
    <row r="71720" spans="68:68" customFormat="1">
      <c r="BP71720" s="90"/>
    </row>
    <row r="71721" spans="68:68" customFormat="1">
      <c r="BP71721" s="90"/>
    </row>
    <row r="71722" spans="68:68" customFormat="1">
      <c r="BP71722" s="90"/>
    </row>
    <row r="71723" spans="68:68" customFormat="1">
      <c r="BP71723" s="90"/>
    </row>
    <row r="71724" spans="68:68" customFormat="1">
      <c r="BP71724" s="90"/>
    </row>
    <row r="71725" spans="68:68" customFormat="1">
      <c r="BP71725" s="90"/>
    </row>
    <row r="71726" spans="68:68" customFormat="1">
      <c r="BP71726" s="90"/>
    </row>
    <row r="71727" spans="68:68" customFormat="1">
      <c r="BP71727" s="90"/>
    </row>
    <row r="71728" spans="68:68" customFormat="1">
      <c r="BP71728" s="90"/>
    </row>
    <row r="71729" spans="68:68" customFormat="1">
      <c r="BP71729" s="90"/>
    </row>
    <row r="71730" spans="68:68" customFormat="1">
      <c r="BP71730" s="90"/>
    </row>
    <row r="71731" spans="68:68" customFormat="1">
      <c r="BP71731" s="90"/>
    </row>
    <row r="71732" spans="68:68" customFormat="1">
      <c r="BP71732" s="90"/>
    </row>
    <row r="71733" spans="68:68" customFormat="1">
      <c r="BP71733" s="90"/>
    </row>
    <row r="71734" spans="68:68" customFormat="1">
      <c r="BP71734" s="90"/>
    </row>
    <row r="71735" spans="68:68" customFormat="1">
      <c r="BP71735" s="90"/>
    </row>
    <row r="71736" spans="68:68" customFormat="1">
      <c r="BP71736" s="90"/>
    </row>
    <row r="71737" spans="68:68" customFormat="1">
      <c r="BP71737" s="90"/>
    </row>
    <row r="71738" spans="68:68" customFormat="1">
      <c r="BP71738" s="90"/>
    </row>
    <row r="71739" spans="68:68" customFormat="1">
      <c r="BP71739" s="90"/>
    </row>
    <row r="71740" spans="68:68" customFormat="1">
      <c r="BP71740" s="90"/>
    </row>
    <row r="71741" spans="68:68" customFormat="1">
      <c r="BP71741" s="90"/>
    </row>
    <row r="71742" spans="68:68" customFormat="1">
      <c r="BP71742" s="90"/>
    </row>
    <row r="71743" spans="68:68" customFormat="1">
      <c r="BP71743" s="90"/>
    </row>
    <row r="71744" spans="68:68" customFormat="1">
      <c r="BP71744" s="90"/>
    </row>
    <row r="71745" spans="68:68" customFormat="1">
      <c r="BP71745" s="90"/>
    </row>
    <row r="71746" spans="68:68" customFormat="1">
      <c r="BP71746" s="90"/>
    </row>
    <row r="71747" spans="68:68" customFormat="1">
      <c r="BP71747" s="90"/>
    </row>
    <row r="71748" spans="68:68" customFormat="1">
      <c r="BP71748" s="90"/>
    </row>
    <row r="71749" spans="68:68" customFormat="1">
      <c r="BP71749" s="90"/>
    </row>
    <row r="71750" spans="68:68" customFormat="1">
      <c r="BP71750" s="90"/>
    </row>
    <row r="71751" spans="68:68" customFormat="1">
      <c r="BP71751" s="90"/>
    </row>
    <row r="71752" spans="68:68" customFormat="1">
      <c r="BP71752" s="90"/>
    </row>
    <row r="71753" spans="68:68" customFormat="1">
      <c r="BP71753" s="90"/>
    </row>
    <row r="71754" spans="68:68" customFormat="1">
      <c r="BP71754" s="90"/>
    </row>
    <row r="71755" spans="68:68" customFormat="1">
      <c r="BP71755" s="90"/>
    </row>
    <row r="71756" spans="68:68" customFormat="1">
      <c r="BP71756" s="90"/>
    </row>
    <row r="71757" spans="68:68" customFormat="1">
      <c r="BP71757" s="90"/>
    </row>
    <row r="71758" spans="68:68" customFormat="1">
      <c r="BP71758" s="90"/>
    </row>
    <row r="71759" spans="68:68" customFormat="1">
      <c r="BP71759" s="90"/>
    </row>
    <row r="71760" spans="68:68" customFormat="1">
      <c r="BP71760" s="90"/>
    </row>
    <row r="71761" spans="68:68" customFormat="1">
      <c r="BP71761" s="90"/>
    </row>
    <row r="71762" spans="68:68" customFormat="1">
      <c r="BP71762" s="90"/>
    </row>
    <row r="71763" spans="68:68" customFormat="1">
      <c r="BP71763" s="90"/>
    </row>
    <row r="71764" spans="68:68" customFormat="1">
      <c r="BP71764" s="90"/>
    </row>
    <row r="71765" spans="68:68" customFormat="1">
      <c r="BP71765" s="90"/>
    </row>
    <row r="71766" spans="68:68" customFormat="1">
      <c r="BP71766" s="90"/>
    </row>
    <row r="71767" spans="68:68" customFormat="1">
      <c r="BP71767" s="90"/>
    </row>
    <row r="71768" spans="68:68" customFormat="1">
      <c r="BP71768" s="90"/>
    </row>
    <row r="71769" spans="68:68" customFormat="1">
      <c r="BP71769" s="90"/>
    </row>
    <row r="71770" spans="68:68" customFormat="1">
      <c r="BP71770" s="90"/>
    </row>
    <row r="71771" spans="68:68" customFormat="1">
      <c r="BP71771" s="90"/>
    </row>
    <row r="71772" spans="68:68" customFormat="1">
      <c r="BP71772" s="90"/>
    </row>
    <row r="71773" spans="68:68" customFormat="1">
      <c r="BP71773" s="90"/>
    </row>
    <row r="71774" spans="68:68" customFormat="1">
      <c r="BP71774" s="90"/>
    </row>
    <row r="71775" spans="68:68" customFormat="1">
      <c r="BP71775" s="90"/>
    </row>
    <row r="71776" spans="68:68" customFormat="1">
      <c r="BP71776" s="90"/>
    </row>
    <row r="71777" spans="68:68" customFormat="1">
      <c r="BP71777" s="90"/>
    </row>
    <row r="71778" spans="68:68" customFormat="1">
      <c r="BP71778" s="90"/>
    </row>
    <row r="71779" spans="68:68" customFormat="1">
      <c r="BP71779" s="90"/>
    </row>
    <row r="71780" spans="68:68" customFormat="1">
      <c r="BP71780" s="90"/>
    </row>
    <row r="71781" spans="68:68" customFormat="1">
      <c r="BP71781" s="90"/>
    </row>
    <row r="71782" spans="68:68" customFormat="1">
      <c r="BP71782" s="90"/>
    </row>
    <row r="71783" spans="68:68" customFormat="1">
      <c r="BP71783" s="90"/>
    </row>
    <row r="71784" spans="68:68" customFormat="1">
      <c r="BP71784" s="90"/>
    </row>
    <row r="71785" spans="68:68" customFormat="1">
      <c r="BP71785" s="90"/>
    </row>
    <row r="71786" spans="68:68" customFormat="1">
      <c r="BP71786" s="90"/>
    </row>
    <row r="71787" spans="68:68" customFormat="1">
      <c r="BP71787" s="90"/>
    </row>
    <row r="71788" spans="68:68" customFormat="1">
      <c r="BP71788" s="90"/>
    </row>
    <row r="71789" spans="68:68" customFormat="1">
      <c r="BP71789" s="90"/>
    </row>
    <row r="71790" spans="68:68" customFormat="1">
      <c r="BP71790" s="90"/>
    </row>
    <row r="71791" spans="68:68" customFormat="1">
      <c r="BP71791" s="90"/>
    </row>
    <row r="71792" spans="68:68" customFormat="1">
      <c r="BP71792" s="90"/>
    </row>
    <row r="71793" spans="68:68" customFormat="1">
      <c r="BP71793" s="90"/>
    </row>
    <row r="71794" spans="68:68" customFormat="1">
      <c r="BP71794" s="90"/>
    </row>
    <row r="71795" spans="68:68" customFormat="1">
      <c r="BP71795" s="90"/>
    </row>
    <row r="71796" spans="68:68" customFormat="1">
      <c r="BP71796" s="90"/>
    </row>
    <row r="71797" spans="68:68" customFormat="1">
      <c r="BP71797" s="90"/>
    </row>
    <row r="71798" spans="68:68" customFormat="1">
      <c r="BP71798" s="90"/>
    </row>
    <row r="71799" spans="68:68" customFormat="1">
      <c r="BP71799" s="90"/>
    </row>
    <row r="71800" spans="68:68" customFormat="1">
      <c r="BP71800" s="90"/>
    </row>
    <row r="71801" spans="68:68" customFormat="1">
      <c r="BP71801" s="90"/>
    </row>
    <row r="71802" spans="68:68" customFormat="1">
      <c r="BP71802" s="90"/>
    </row>
    <row r="71803" spans="68:68" customFormat="1">
      <c r="BP71803" s="90"/>
    </row>
    <row r="71804" spans="68:68" customFormat="1">
      <c r="BP71804" s="90"/>
    </row>
    <row r="71805" spans="68:68" customFormat="1">
      <c r="BP71805" s="90"/>
    </row>
    <row r="71806" spans="68:68" customFormat="1">
      <c r="BP71806" s="90"/>
    </row>
    <row r="71807" spans="68:68" customFormat="1">
      <c r="BP71807" s="90"/>
    </row>
    <row r="71808" spans="68:68" customFormat="1">
      <c r="BP71808" s="90"/>
    </row>
    <row r="71809" spans="68:68" customFormat="1">
      <c r="BP71809" s="90"/>
    </row>
    <row r="71810" spans="68:68" customFormat="1">
      <c r="BP71810" s="90"/>
    </row>
    <row r="71811" spans="68:68" customFormat="1">
      <c r="BP71811" s="90"/>
    </row>
    <row r="71812" spans="68:68" customFormat="1">
      <c r="BP71812" s="90"/>
    </row>
    <row r="71813" spans="68:68" customFormat="1">
      <c r="BP71813" s="90"/>
    </row>
    <row r="71814" spans="68:68" customFormat="1">
      <c r="BP71814" s="90"/>
    </row>
    <row r="71815" spans="68:68" customFormat="1">
      <c r="BP71815" s="90"/>
    </row>
    <row r="71816" spans="68:68" customFormat="1">
      <c r="BP71816" s="90"/>
    </row>
    <row r="71817" spans="68:68" customFormat="1">
      <c r="BP71817" s="90"/>
    </row>
    <row r="71818" spans="68:68" customFormat="1">
      <c r="BP71818" s="90"/>
    </row>
    <row r="71819" spans="68:68" customFormat="1">
      <c r="BP71819" s="90"/>
    </row>
    <row r="71820" spans="68:68" customFormat="1">
      <c r="BP71820" s="90"/>
    </row>
    <row r="71821" spans="68:68" customFormat="1">
      <c r="BP71821" s="90"/>
    </row>
    <row r="71822" spans="68:68" customFormat="1">
      <c r="BP71822" s="90"/>
    </row>
    <row r="71823" spans="68:68" customFormat="1">
      <c r="BP71823" s="90"/>
    </row>
    <row r="71824" spans="68:68" customFormat="1">
      <c r="BP71824" s="90"/>
    </row>
    <row r="71825" spans="68:68" customFormat="1">
      <c r="BP71825" s="90"/>
    </row>
    <row r="71826" spans="68:68" customFormat="1">
      <c r="BP71826" s="90"/>
    </row>
    <row r="71827" spans="68:68" customFormat="1">
      <c r="BP71827" s="90"/>
    </row>
    <row r="71828" spans="68:68" customFormat="1">
      <c r="BP71828" s="90"/>
    </row>
    <row r="71829" spans="68:68" customFormat="1">
      <c r="BP71829" s="90"/>
    </row>
    <row r="71830" spans="68:68" customFormat="1">
      <c r="BP71830" s="90"/>
    </row>
    <row r="71831" spans="68:68" customFormat="1">
      <c r="BP71831" s="90"/>
    </row>
    <row r="71832" spans="68:68" customFormat="1">
      <c r="BP71832" s="90"/>
    </row>
    <row r="71833" spans="68:68" customFormat="1">
      <c r="BP71833" s="90"/>
    </row>
    <row r="71834" spans="68:68" customFormat="1">
      <c r="BP71834" s="90"/>
    </row>
    <row r="71835" spans="68:68" customFormat="1">
      <c r="BP71835" s="90"/>
    </row>
    <row r="71836" spans="68:68" customFormat="1">
      <c r="BP71836" s="90"/>
    </row>
    <row r="71837" spans="68:68" customFormat="1">
      <c r="BP71837" s="90"/>
    </row>
    <row r="71838" spans="68:68" customFormat="1">
      <c r="BP71838" s="90"/>
    </row>
    <row r="71839" spans="68:68" customFormat="1">
      <c r="BP71839" s="90"/>
    </row>
    <row r="71840" spans="68:68" customFormat="1">
      <c r="BP71840" s="90"/>
    </row>
    <row r="71841" spans="68:68" customFormat="1">
      <c r="BP71841" s="90"/>
    </row>
    <row r="71842" spans="68:68" customFormat="1">
      <c r="BP71842" s="90"/>
    </row>
    <row r="71843" spans="68:68" customFormat="1">
      <c r="BP71843" s="90"/>
    </row>
    <row r="71844" spans="68:68" customFormat="1">
      <c r="BP71844" s="90"/>
    </row>
    <row r="71845" spans="68:68" customFormat="1">
      <c r="BP71845" s="90"/>
    </row>
    <row r="71846" spans="68:68" customFormat="1">
      <c r="BP71846" s="90"/>
    </row>
    <row r="71847" spans="68:68" customFormat="1">
      <c r="BP71847" s="90"/>
    </row>
    <row r="71848" spans="68:68" customFormat="1">
      <c r="BP71848" s="90"/>
    </row>
    <row r="71849" spans="68:68" customFormat="1">
      <c r="BP71849" s="90"/>
    </row>
    <row r="71850" spans="68:68" customFormat="1">
      <c r="BP71850" s="90"/>
    </row>
    <row r="71851" spans="68:68" customFormat="1">
      <c r="BP71851" s="90"/>
    </row>
    <row r="71852" spans="68:68" customFormat="1">
      <c r="BP71852" s="90"/>
    </row>
    <row r="71853" spans="68:68" customFormat="1">
      <c r="BP71853" s="90"/>
    </row>
    <row r="71854" spans="68:68" customFormat="1">
      <c r="BP71854" s="90"/>
    </row>
    <row r="71855" spans="68:68" customFormat="1">
      <c r="BP71855" s="90"/>
    </row>
    <row r="71856" spans="68:68" customFormat="1">
      <c r="BP71856" s="90"/>
    </row>
    <row r="71857" spans="68:68" customFormat="1">
      <c r="BP71857" s="90"/>
    </row>
    <row r="71858" spans="68:68" customFormat="1">
      <c r="BP71858" s="90"/>
    </row>
    <row r="71859" spans="68:68" customFormat="1">
      <c r="BP71859" s="90"/>
    </row>
    <row r="71860" spans="68:68" customFormat="1">
      <c r="BP71860" s="90"/>
    </row>
    <row r="71861" spans="68:68" customFormat="1">
      <c r="BP71861" s="90"/>
    </row>
    <row r="71862" spans="68:68" customFormat="1">
      <c r="BP71862" s="90"/>
    </row>
    <row r="71863" spans="68:68" customFormat="1">
      <c r="BP71863" s="90"/>
    </row>
    <row r="71864" spans="68:68" customFormat="1">
      <c r="BP71864" s="90"/>
    </row>
    <row r="71865" spans="68:68" customFormat="1">
      <c r="BP71865" s="90"/>
    </row>
    <row r="71866" spans="68:68" customFormat="1">
      <c r="BP71866" s="90"/>
    </row>
    <row r="71867" spans="68:68" customFormat="1">
      <c r="BP71867" s="90"/>
    </row>
    <row r="71868" spans="68:68" customFormat="1">
      <c r="BP71868" s="90"/>
    </row>
    <row r="71869" spans="68:68" customFormat="1">
      <c r="BP71869" s="90"/>
    </row>
    <row r="71870" spans="68:68" customFormat="1">
      <c r="BP71870" s="90"/>
    </row>
    <row r="71871" spans="68:68" customFormat="1">
      <c r="BP71871" s="90"/>
    </row>
    <row r="71872" spans="68:68" customFormat="1">
      <c r="BP71872" s="90"/>
    </row>
    <row r="71873" spans="68:68" customFormat="1">
      <c r="BP71873" s="90"/>
    </row>
    <row r="71874" spans="68:68" customFormat="1">
      <c r="BP71874" s="90"/>
    </row>
    <row r="71875" spans="68:68" customFormat="1">
      <c r="BP71875" s="90"/>
    </row>
    <row r="71876" spans="68:68" customFormat="1">
      <c r="BP71876" s="90"/>
    </row>
    <row r="71877" spans="68:68" customFormat="1">
      <c r="BP71877" s="90"/>
    </row>
    <row r="71878" spans="68:68" customFormat="1">
      <c r="BP71878" s="90"/>
    </row>
    <row r="71879" spans="68:68" customFormat="1">
      <c r="BP71879" s="90"/>
    </row>
    <row r="71880" spans="68:68" customFormat="1">
      <c r="BP71880" s="90"/>
    </row>
    <row r="71881" spans="68:68" customFormat="1">
      <c r="BP71881" s="90"/>
    </row>
    <row r="71882" spans="68:68" customFormat="1">
      <c r="BP71882" s="90"/>
    </row>
    <row r="71883" spans="68:68" customFormat="1">
      <c r="BP71883" s="90"/>
    </row>
    <row r="71884" spans="68:68" customFormat="1">
      <c r="BP71884" s="90"/>
    </row>
    <row r="71885" spans="68:68" customFormat="1">
      <c r="BP71885" s="90"/>
    </row>
    <row r="71886" spans="68:68" customFormat="1">
      <c r="BP71886" s="90"/>
    </row>
    <row r="71887" spans="68:68" customFormat="1">
      <c r="BP71887" s="90"/>
    </row>
    <row r="71888" spans="68:68" customFormat="1">
      <c r="BP71888" s="90"/>
    </row>
    <row r="71889" spans="68:68" customFormat="1">
      <c r="BP71889" s="90"/>
    </row>
    <row r="71890" spans="68:68" customFormat="1">
      <c r="BP71890" s="90"/>
    </row>
    <row r="71891" spans="68:68" customFormat="1">
      <c r="BP71891" s="90"/>
    </row>
    <row r="71892" spans="68:68" customFormat="1">
      <c r="BP71892" s="90"/>
    </row>
    <row r="71893" spans="68:68" customFormat="1">
      <c r="BP71893" s="90"/>
    </row>
    <row r="71894" spans="68:68" customFormat="1">
      <c r="BP71894" s="90"/>
    </row>
    <row r="71895" spans="68:68" customFormat="1">
      <c r="BP71895" s="90"/>
    </row>
    <row r="71896" spans="68:68" customFormat="1">
      <c r="BP71896" s="90"/>
    </row>
    <row r="71897" spans="68:68" customFormat="1">
      <c r="BP71897" s="90"/>
    </row>
    <row r="71898" spans="68:68" customFormat="1">
      <c r="BP71898" s="90"/>
    </row>
    <row r="71899" spans="68:68" customFormat="1">
      <c r="BP71899" s="90"/>
    </row>
    <row r="71900" spans="68:68" customFormat="1">
      <c r="BP71900" s="90"/>
    </row>
    <row r="71901" spans="68:68" customFormat="1">
      <c r="BP71901" s="90"/>
    </row>
    <row r="71902" spans="68:68" customFormat="1">
      <c r="BP71902" s="90"/>
    </row>
    <row r="71903" spans="68:68" customFormat="1">
      <c r="BP71903" s="90"/>
    </row>
    <row r="71904" spans="68:68" customFormat="1">
      <c r="BP71904" s="90"/>
    </row>
    <row r="71905" spans="68:68" customFormat="1">
      <c r="BP71905" s="90"/>
    </row>
    <row r="71906" spans="68:68" customFormat="1">
      <c r="BP71906" s="90"/>
    </row>
    <row r="71907" spans="68:68" customFormat="1">
      <c r="BP71907" s="90"/>
    </row>
    <row r="71908" spans="68:68" customFormat="1">
      <c r="BP71908" s="90"/>
    </row>
    <row r="71909" spans="68:68" customFormat="1">
      <c r="BP71909" s="90"/>
    </row>
    <row r="71910" spans="68:68" customFormat="1">
      <c r="BP71910" s="90"/>
    </row>
    <row r="71911" spans="68:68" customFormat="1">
      <c r="BP71911" s="90"/>
    </row>
    <row r="71912" spans="68:68" customFormat="1">
      <c r="BP71912" s="90"/>
    </row>
    <row r="71913" spans="68:68" customFormat="1">
      <c r="BP71913" s="90"/>
    </row>
    <row r="71914" spans="68:68" customFormat="1">
      <c r="BP71914" s="90"/>
    </row>
    <row r="71915" spans="68:68" customFormat="1">
      <c r="BP71915" s="90"/>
    </row>
    <row r="71916" spans="68:68" customFormat="1">
      <c r="BP71916" s="90"/>
    </row>
    <row r="71917" spans="68:68" customFormat="1">
      <c r="BP71917" s="90"/>
    </row>
    <row r="71918" spans="68:68" customFormat="1">
      <c r="BP71918" s="90"/>
    </row>
    <row r="71919" spans="68:68" customFormat="1">
      <c r="BP71919" s="90"/>
    </row>
    <row r="71920" spans="68:68" customFormat="1">
      <c r="BP71920" s="90"/>
    </row>
    <row r="71921" spans="68:68" customFormat="1">
      <c r="BP71921" s="90"/>
    </row>
    <row r="71922" spans="68:68" customFormat="1">
      <c r="BP71922" s="90"/>
    </row>
    <row r="71923" spans="68:68" customFormat="1">
      <c r="BP71923" s="90"/>
    </row>
    <row r="71924" spans="68:68" customFormat="1">
      <c r="BP71924" s="90"/>
    </row>
    <row r="71925" spans="68:68" customFormat="1">
      <c r="BP71925" s="90"/>
    </row>
    <row r="71926" spans="68:68" customFormat="1">
      <c r="BP71926" s="90"/>
    </row>
    <row r="71927" spans="68:68" customFormat="1">
      <c r="BP71927" s="90"/>
    </row>
    <row r="71928" spans="68:68" customFormat="1">
      <c r="BP71928" s="90"/>
    </row>
    <row r="71929" spans="68:68" customFormat="1">
      <c r="BP71929" s="90"/>
    </row>
    <row r="71930" spans="68:68" customFormat="1">
      <c r="BP71930" s="90"/>
    </row>
    <row r="71931" spans="68:68" customFormat="1">
      <c r="BP71931" s="90"/>
    </row>
    <row r="71932" spans="68:68" customFormat="1">
      <c r="BP71932" s="90"/>
    </row>
    <row r="71933" spans="68:68" customFormat="1">
      <c r="BP71933" s="90"/>
    </row>
    <row r="71934" spans="68:68" customFormat="1">
      <c r="BP71934" s="90"/>
    </row>
    <row r="71935" spans="68:68" customFormat="1">
      <c r="BP71935" s="90"/>
    </row>
    <row r="71936" spans="68:68" customFormat="1">
      <c r="BP71936" s="90"/>
    </row>
    <row r="71937" spans="68:68" customFormat="1">
      <c r="BP71937" s="90"/>
    </row>
    <row r="71938" spans="68:68" customFormat="1">
      <c r="BP71938" s="90"/>
    </row>
    <row r="71939" spans="68:68" customFormat="1">
      <c r="BP71939" s="90"/>
    </row>
    <row r="71940" spans="68:68" customFormat="1">
      <c r="BP71940" s="90"/>
    </row>
    <row r="71941" spans="68:68" customFormat="1">
      <c r="BP71941" s="90"/>
    </row>
    <row r="71942" spans="68:68" customFormat="1">
      <c r="BP71942" s="90"/>
    </row>
    <row r="71943" spans="68:68" customFormat="1">
      <c r="BP71943" s="90"/>
    </row>
    <row r="71944" spans="68:68" customFormat="1">
      <c r="BP71944" s="90"/>
    </row>
    <row r="71945" spans="68:68" customFormat="1">
      <c r="BP71945" s="90"/>
    </row>
    <row r="71946" spans="68:68" customFormat="1">
      <c r="BP71946" s="90"/>
    </row>
    <row r="71947" spans="68:68" customFormat="1">
      <c r="BP71947" s="90"/>
    </row>
    <row r="71948" spans="68:68" customFormat="1">
      <c r="BP71948" s="90"/>
    </row>
    <row r="71949" spans="68:68" customFormat="1">
      <c r="BP71949" s="90"/>
    </row>
    <row r="71950" spans="68:68" customFormat="1">
      <c r="BP71950" s="90"/>
    </row>
    <row r="71951" spans="68:68" customFormat="1">
      <c r="BP71951" s="90"/>
    </row>
    <row r="71952" spans="68:68" customFormat="1">
      <c r="BP71952" s="90"/>
    </row>
    <row r="71953" spans="68:68" customFormat="1">
      <c r="BP71953" s="90"/>
    </row>
    <row r="71954" spans="68:68" customFormat="1">
      <c r="BP71954" s="90"/>
    </row>
    <row r="71955" spans="68:68" customFormat="1">
      <c r="BP71955" s="90"/>
    </row>
    <row r="71956" spans="68:68" customFormat="1">
      <c r="BP71956" s="90"/>
    </row>
    <row r="71957" spans="68:68" customFormat="1">
      <c r="BP71957" s="90"/>
    </row>
    <row r="71958" spans="68:68" customFormat="1">
      <c r="BP71958" s="90"/>
    </row>
    <row r="71959" spans="68:68" customFormat="1">
      <c r="BP71959" s="90"/>
    </row>
    <row r="71960" spans="68:68" customFormat="1">
      <c r="BP71960" s="90"/>
    </row>
    <row r="71961" spans="68:68" customFormat="1">
      <c r="BP71961" s="90"/>
    </row>
    <row r="71962" spans="68:68" customFormat="1">
      <c r="BP71962" s="90"/>
    </row>
    <row r="71963" spans="68:68" customFormat="1">
      <c r="BP71963" s="90"/>
    </row>
    <row r="71964" spans="68:68" customFormat="1">
      <c r="BP71964" s="90"/>
    </row>
    <row r="71965" spans="68:68" customFormat="1">
      <c r="BP71965" s="90"/>
    </row>
    <row r="71966" spans="68:68" customFormat="1">
      <c r="BP71966" s="90"/>
    </row>
    <row r="71967" spans="68:68" customFormat="1">
      <c r="BP71967" s="90"/>
    </row>
    <row r="71968" spans="68:68" customFormat="1">
      <c r="BP71968" s="90"/>
    </row>
    <row r="71969" spans="68:68" customFormat="1">
      <c r="BP71969" s="90"/>
    </row>
    <row r="71970" spans="68:68" customFormat="1">
      <c r="BP71970" s="90"/>
    </row>
    <row r="71971" spans="68:68" customFormat="1">
      <c r="BP71971" s="90"/>
    </row>
    <row r="71972" spans="68:68" customFormat="1">
      <c r="BP71972" s="90"/>
    </row>
    <row r="71973" spans="68:68" customFormat="1">
      <c r="BP71973" s="90"/>
    </row>
    <row r="71974" spans="68:68" customFormat="1">
      <c r="BP71974" s="90"/>
    </row>
    <row r="71975" spans="68:68" customFormat="1">
      <c r="BP71975" s="90"/>
    </row>
    <row r="71976" spans="68:68" customFormat="1">
      <c r="BP71976" s="90"/>
    </row>
    <row r="71977" spans="68:68" customFormat="1">
      <c r="BP71977" s="90"/>
    </row>
    <row r="71978" spans="68:68" customFormat="1">
      <c r="BP71978" s="90"/>
    </row>
    <row r="71979" spans="68:68" customFormat="1">
      <c r="BP71979" s="90"/>
    </row>
    <row r="71980" spans="68:68" customFormat="1">
      <c r="BP71980" s="90"/>
    </row>
    <row r="71981" spans="68:68" customFormat="1">
      <c r="BP71981" s="90"/>
    </row>
    <row r="71982" spans="68:68" customFormat="1">
      <c r="BP71982" s="90"/>
    </row>
    <row r="71983" spans="68:68" customFormat="1">
      <c r="BP71983" s="90"/>
    </row>
    <row r="71984" spans="68:68" customFormat="1">
      <c r="BP71984" s="90"/>
    </row>
    <row r="71985" spans="68:68" customFormat="1">
      <c r="BP71985" s="90"/>
    </row>
    <row r="71986" spans="68:68" customFormat="1">
      <c r="BP71986" s="90"/>
    </row>
    <row r="71987" spans="68:68" customFormat="1">
      <c r="BP71987" s="90"/>
    </row>
    <row r="71988" spans="68:68" customFormat="1">
      <c r="BP71988" s="90"/>
    </row>
    <row r="71989" spans="68:68" customFormat="1">
      <c r="BP71989" s="90"/>
    </row>
    <row r="71990" spans="68:68" customFormat="1">
      <c r="BP71990" s="90"/>
    </row>
    <row r="71991" spans="68:68" customFormat="1">
      <c r="BP71991" s="90"/>
    </row>
    <row r="71992" spans="68:68" customFormat="1">
      <c r="BP71992" s="90"/>
    </row>
    <row r="71993" spans="68:68" customFormat="1">
      <c r="BP71993" s="90"/>
    </row>
    <row r="71994" spans="68:68" customFormat="1">
      <c r="BP71994" s="90"/>
    </row>
    <row r="71995" spans="68:68" customFormat="1">
      <c r="BP71995" s="90"/>
    </row>
    <row r="71996" spans="68:68" customFormat="1">
      <c r="BP71996" s="90"/>
    </row>
    <row r="71997" spans="68:68" customFormat="1">
      <c r="BP71997" s="90"/>
    </row>
    <row r="71998" spans="68:68" customFormat="1">
      <c r="BP71998" s="90"/>
    </row>
    <row r="71999" spans="68:68" customFormat="1">
      <c r="BP71999" s="90"/>
    </row>
    <row r="72000" spans="68:68" customFormat="1">
      <c r="BP72000" s="90"/>
    </row>
    <row r="72001" spans="68:68" customFormat="1">
      <c r="BP72001" s="90"/>
    </row>
    <row r="72002" spans="68:68" customFormat="1">
      <c r="BP72002" s="90"/>
    </row>
    <row r="72003" spans="68:68" customFormat="1">
      <c r="BP72003" s="90"/>
    </row>
    <row r="72004" spans="68:68" customFormat="1">
      <c r="BP72004" s="90"/>
    </row>
    <row r="72005" spans="68:68" customFormat="1">
      <c r="BP72005" s="90"/>
    </row>
    <row r="72006" spans="68:68" customFormat="1">
      <c r="BP72006" s="90"/>
    </row>
    <row r="72007" spans="68:68" customFormat="1">
      <c r="BP72007" s="90"/>
    </row>
    <row r="72008" spans="68:68" customFormat="1">
      <c r="BP72008" s="90"/>
    </row>
    <row r="72009" spans="68:68" customFormat="1">
      <c r="BP72009" s="90"/>
    </row>
    <row r="72010" spans="68:68" customFormat="1">
      <c r="BP72010" s="90"/>
    </row>
    <row r="72011" spans="68:68" customFormat="1">
      <c r="BP72011" s="90"/>
    </row>
    <row r="72012" spans="68:68" customFormat="1">
      <c r="BP72012" s="90"/>
    </row>
    <row r="72013" spans="68:68" customFormat="1">
      <c r="BP72013" s="90"/>
    </row>
    <row r="72014" spans="68:68" customFormat="1">
      <c r="BP72014" s="90"/>
    </row>
    <row r="72015" spans="68:68" customFormat="1">
      <c r="BP72015" s="90"/>
    </row>
    <row r="72016" spans="68:68" customFormat="1">
      <c r="BP72016" s="90"/>
    </row>
    <row r="72017" spans="68:68" customFormat="1">
      <c r="BP72017" s="90"/>
    </row>
    <row r="72018" spans="68:68" customFormat="1">
      <c r="BP72018" s="90"/>
    </row>
    <row r="72019" spans="68:68" customFormat="1">
      <c r="BP72019" s="90"/>
    </row>
    <row r="72020" spans="68:68" customFormat="1">
      <c r="BP72020" s="90"/>
    </row>
    <row r="72021" spans="68:68" customFormat="1">
      <c r="BP72021" s="90"/>
    </row>
    <row r="72022" spans="68:68" customFormat="1">
      <c r="BP72022" s="90"/>
    </row>
    <row r="72023" spans="68:68" customFormat="1">
      <c r="BP72023" s="90"/>
    </row>
    <row r="72024" spans="68:68" customFormat="1">
      <c r="BP72024" s="90"/>
    </row>
    <row r="72025" spans="68:68" customFormat="1">
      <c r="BP72025" s="90"/>
    </row>
    <row r="72026" spans="68:68" customFormat="1">
      <c r="BP72026" s="90"/>
    </row>
    <row r="72027" spans="68:68" customFormat="1">
      <c r="BP72027" s="90"/>
    </row>
    <row r="72028" spans="68:68" customFormat="1">
      <c r="BP72028" s="90"/>
    </row>
    <row r="72029" spans="68:68" customFormat="1">
      <c r="BP72029" s="90"/>
    </row>
    <row r="72030" spans="68:68" customFormat="1">
      <c r="BP72030" s="90"/>
    </row>
    <row r="72031" spans="68:68" customFormat="1">
      <c r="BP72031" s="90"/>
    </row>
    <row r="72032" spans="68:68" customFormat="1">
      <c r="BP72032" s="90"/>
    </row>
    <row r="72033" spans="68:68" customFormat="1">
      <c r="BP72033" s="90"/>
    </row>
    <row r="72034" spans="68:68" customFormat="1">
      <c r="BP72034" s="90"/>
    </row>
    <row r="72035" spans="68:68" customFormat="1">
      <c r="BP72035" s="90"/>
    </row>
    <row r="72036" spans="68:68" customFormat="1">
      <c r="BP72036" s="90"/>
    </row>
    <row r="72037" spans="68:68" customFormat="1">
      <c r="BP72037" s="90"/>
    </row>
    <row r="72038" spans="68:68" customFormat="1">
      <c r="BP72038" s="90"/>
    </row>
    <row r="72039" spans="68:68" customFormat="1">
      <c r="BP72039" s="90"/>
    </row>
    <row r="72040" spans="68:68" customFormat="1">
      <c r="BP72040" s="90"/>
    </row>
    <row r="72041" spans="68:68" customFormat="1">
      <c r="BP72041" s="90"/>
    </row>
    <row r="72042" spans="68:68" customFormat="1">
      <c r="BP72042" s="90"/>
    </row>
    <row r="72043" spans="68:68" customFormat="1">
      <c r="BP72043" s="90"/>
    </row>
    <row r="72044" spans="68:68" customFormat="1">
      <c r="BP72044" s="90"/>
    </row>
    <row r="72045" spans="68:68" customFormat="1">
      <c r="BP72045" s="90"/>
    </row>
    <row r="72046" spans="68:68" customFormat="1">
      <c r="BP72046" s="90"/>
    </row>
    <row r="72047" spans="68:68" customFormat="1">
      <c r="BP72047" s="90"/>
    </row>
    <row r="72048" spans="68:68" customFormat="1">
      <c r="BP72048" s="90"/>
    </row>
    <row r="72049" spans="68:68" customFormat="1">
      <c r="BP72049" s="90"/>
    </row>
    <row r="72050" spans="68:68" customFormat="1">
      <c r="BP72050" s="90"/>
    </row>
    <row r="72051" spans="68:68" customFormat="1">
      <c r="BP72051" s="90"/>
    </row>
    <row r="72052" spans="68:68" customFormat="1">
      <c r="BP72052" s="90"/>
    </row>
    <row r="72053" spans="68:68" customFormat="1">
      <c r="BP72053" s="90"/>
    </row>
    <row r="72054" spans="68:68" customFormat="1">
      <c r="BP72054" s="90"/>
    </row>
    <row r="72055" spans="68:68" customFormat="1">
      <c r="BP72055" s="90"/>
    </row>
    <row r="72056" spans="68:68" customFormat="1">
      <c r="BP72056" s="90"/>
    </row>
    <row r="72057" spans="68:68" customFormat="1">
      <c r="BP72057" s="90"/>
    </row>
    <row r="72058" spans="68:68" customFormat="1">
      <c r="BP72058" s="90"/>
    </row>
    <row r="72059" spans="68:68" customFormat="1">
      <c r="BP72059" s="90"/>
    </row>
    <row r="72060" spans="68:68" customFormat="1">
      <c r="BP72060" s="90"/>
    </row>
    <row r="72061" spans="68:68" customFormat="1">
      <c r="BP72061" s="90"/>
    </row>
    <row r="72062" spans="68:68" customFormat="1">
      <c r="BP72062" s="90"/>
    </row>
    <row r="72063" spans="68:68" customFormat="1">
      <c r="BP72063" s="90"/>
    </row>
    <row r="72064" spans="68:68" customFormat="1">
      <c r="BP72064" s="90"/>
    </row>
    <row r="72065" spans="68:68" customFormat="1">
      <c r="BP72065" s="90"/>
    </row>
    <row r="72066" spans="68:68" customFormat="1">
      <c r="BP72066" s="90"/>
    </row>
    <row r="72067" spans="68:68" customFormat="1">
      <c r="BP72067" s="90"/>
    </row>
    <row r="72068" spans="68:68" customFormat="1">
      <c r="BP72068" s="90"/>
    </row>
    <row r="72069" spans="68:68" customFormat="1">
      <c r="BP72069" s="90"/>
    </row>
    <row r="72070" spans="68:68" customFormat="1">
      <c r="BP72070" s="90"/>
    </row>
    <row r="72071" spans="68:68" customFormat="1">
      <c r="BP72071" s="90"/>
    </row>
    <row r="72072" spans="68:68" customFormat="1">
      <c r="BP72072" s="90"/>
    </row>
    <row r="72073" spans="68:68" customFormat="1">
      <c r="BP72073" s="90"/>
    </row>
    <row r="72074" spans="68:68" customFormat="1">
      <c r="BP72074" s="90"/>
    </row>
    <row r="72075" spans="68:68" customFormat="1">
      <c r="BP72075" s="90"/>
    </row>
    <row r="72076" spans="68:68" customFormat="1">
      <c r="BP72076" s="90"/>
    </row>
    <row r="72077" spans="68:68" customFormat="1">
      <c r="BP72077" s="90"/>
    </row>
    <row r="72078" spans="68:68" customFormat="1">
      <c r="BP72078" s="90"/>
    </row>
    <row r="72079" spans="68:68" customFormat="1">
      <c r="BP72079" s="90"/>
    </row>
    <row r="72080" spans="68:68" customFormat="1">
      <c r="BP72080" s="90"/>
    </row>
    <row r="72081" spans="68:68" customFormat="1">
      <c r="BP72081" s="90"/>
    </row>
    <row r="72082" spans="68:68" customFormat="1">
      <c r="BP72082" s="90"/>
    </row>
    <row r="72083" spans="68:68" customFormat="1">
      <c r="BP72083" s="90"/>
    </row>
    <row r="72084" spans="68:68" customFormat="1">
      <c r="BP72084" s="90"/>
    </row>
    <row r="72085" spans="68:68" customFormat="1">
      <c r="BP72085" s="90"/>
    </row>
    <row r="72086" spans="68:68" customFormat="1">
      <c r="BP72086" s="90"/>
    </row>
    <row r="72087" spans="68:68" customFormat="1">
      <c r="BP72087" s="90"/>
    </row>
    <row r="72088" spans="68:68" customFormat="1">
      <c r="BP72088" s="90"/>
    </row>
    <row r="72089" spans="68:68" customFormat="1">
      <c r="BP72089" s="90"/>
    </row>
    <row r="72090" spans="68:68" customFormat="1">
      <c r="BP72090" s="90"/>
    </row>
    <row r="72091" spans="68:68" customFormat="1">
      <c r="BP72091" s="90"/>
    </row>
    <row r="72092" spans="68:68" customFormat="1">
      <c r="BP72092" s="90"/>
    </row>
    <row r="72093" spans="68:68" customFormat="1">
      <c r="BP72093" s="90"/>
    </row>
    <row r="72094" spans="68:68" customFormat="1">
      <c r="BP72094" s="90"/>
    </row>
    <row r="72095" spans="68:68" customFormat="1">
      <c r="BP72095" s="90"/>
    </row>
    <row r="72096" spans="68:68" customFormat="1">
      <c r="BP72096" s="90"/>
    </row>
    <row r="72097" spans="68:68" customFormat="1">
      <c r="BP72097" s="90"/>
    </row>
    <row r="72098" spans="68:68" customFormat="1">
      <c r="BP72098" s="90"/>
    </row>
    <row r="72099" spans="68:68" customFormat="1">
      <c r="BP72099" s="90"/>
    </row>
    <row r="72100" spans="68:68" customFormat="1">
      <c r="BP72100" s="90"/>
    </row>
    <row r="72101" spans="68:68" customFormat="1">
      <c r="BP72101" s="90"/>
    </row>
    <row r="72102" spans="68:68" customFormat="1">
      <c r="BP72102" s="90"/>
    </row>
    <row r="72103" spans="68:68" customFormat="1">
      <c r="BP72103" s="90"/>
    </row>
    <row r="72104" spans="68:68" customFormat="1">
      <c r="BP72104" s="90"/>
    </row>
    <row r="72105" spans="68:68" customFormat="1">
      <c r="BP72105" s="90"/>
    </row>
    <row r="72106" spans="68:68" customFormat="1">
      <c r="BP72106" s="90"/>
    </row>
    <row r="72107" spans="68:68" customFormat="1">
      <c r="BP72107" s="90"/>
    </row>
    <row r="72108" spans="68:68" customFormat="1">
      <c r="BP72108" s="90"/>
    </row>
    <row r="72109" spans="68:68" customFormat="1">
      <c r="BP72109" s="90"/>
    </row>
    <row r="72110" spans="68:68" customFormat="1">
      <c r="BP72110" s="90"/>
    </row>
    <row r="72111" spans="68:68" customFormat="1">
      <c r="BP72111" s="90"/>
    </row>
    <row r="72112" spans="68:68" customFormat="1">
      <c r="BP72112" s="90"/>
    </row>
    <row r="72113" spans="68:68" customFormat="1">
      <c r="BP72113" s="90"/>
    </row>
    <row r="72114" spans="68:68" customFormat="1">
      <c r="BP72114" s="90"/>
    </row>
    <row r="72115" spans="68:68" customFormat="1">
      <c r="BP72115" s="90"/>
    </row>
    <row r="72116" spans="68:68" customFormat="1">
      <c r="BP72116" s="90"/>
    </row>
    <row r="72117" spans="68:68" customFormat="1">
      <c r="BP72117" s="90"/>
    </row>
    <row r="72118" spans="68:68" customFormat="1">
      <c r="BP72118" s="90"/>
    </row>
    <row r="72119" spans="68:68" customFormat="1">
      <c r="BP72119" s="90"/>
    </row>
    <row r="72120" spans="68:68" customFormat="1">
      <c r="BP72120" s="90"/>
    </row>
    <row r="72121" spans="68:68" customFormat="1">
      <c r="BP72121" s="90"/>
    </row>
    <row r="72122" spans="68:68" customFormat="1">
      <c r="BP72122" s="90"/>
    </row>
    <row r="72123" spans="68:68" customFormat="1">
      <c r="BP72123" s="90"/>
    </row>
    <row r="72124" spans="68:68" customFormat="1">
      <c r="BP72124" s="90"/>
    </row>
    <row r="72125" spans="68:68" customFormat="1">
      <c r="BP72125" s="90"/>
    </row>
    <row r="72126" spans="68:68" customFormat="1">
      <c r="BP72126" s="90"/>
    </row>
    <row r="72127" spans="68:68" customFormat="1">
      <c r="BP72127" s="90"/>
    </row>
    <row r="72128" spans="68:68" customFormat="1">
      <c r="BP72128" s="90"/>
    </row>
    <row r="72129" spans="68:68" customFormat="1">
      <c r="BP72129" s="90"/>
    </row>
    <row r="72130" spans="68:68" customFormat="1">
      <c r="BP72130" s="90"/>
    </row>
    <row r="72131" spans="68:68" customFormat="1">
      <c r="BP72131" s="90"/>
    </row>
    <row r="72132" spans="68:68" customFormat="1">
      <c r="BP72132" s="90"/>
    </row>
    <row r="72133" spans="68:68" customFormat="1">
      <c r="BP72133" s="90"/>
    </row>
    <row r="72134" spans="68:68" customFormat="1">
      <c r="BP72134" s="90"/>
    </row>
    <row r="72135" spans="68:68" customFormat="1">
      <c r="BP72135" s="90"/>
    </row>
    <row r="72136" spans="68:68" customFormat="1">
      <c r="BP72136" s="90"/>
    </row>
    <row r="72137" spans="68:68" customFormat="1">
      <c r="BP72137" s="90"/>
    </row>
    <row r="72138" spans="68:68" customFormat="1">
      <c r="BP72138" s="90"/>
    </row>
    <row r="72139" spans="68:68" customFormat="1">
      <c r="BP72139" s="90"/>
    </row>
    <row r="72140" spans="68:68" customFormat="1">
      <c r="BP72140" s="90"/>
    </row>
    <row r="72141" spans="68:68" customFormat="1">
      <c r="BP72141" s="90"/>
    </row>
    <row r="72142" spans="68:68" customFormat="1">
      <c r="BP72142" s="90"/>
    </row>
    <row r="72143" spans="68:68" customFormat="1">
      <c r="BP72143" s="90"/>
    </row>
    <row r="72144" spans="68:68" customFormat="1">
      <c r="BP72144" s="90"/>
    </row>
    <row r="72145" spans="68:68" customFormat="1">
      <c r="BP72145" s="90"/>
    </row>
    <row r="72146" spans="68:68" customFormat="1">
      <c r="BP72146" s="90"/>
    </row>
    <row r="72147" spans="68:68" customFormat="1">
      <c r="BP72147" s="90"/>
    </row>
    <row r="72148" spans="68:68" customFormat="1">
      <c r="BP72148" s="90"/>
    </row>
    <row r="72149" spans="68:68" customFormat="1">
      <c r="BP72149" s="90"/>
    </row>
    <row r="72150" spans="68:68" customFormat="1">
      <c r="BP72150" s="90"/>
    </row>
    <row r="72151" spans="68:68" customFormat="1">
      <c r="BP72151" s="90"/>
    </row>
    <row r="72152" spans="68:68" customFormat="1">
      <c r="BP72152" s="90"/>
    </row>
    <row r="72153" spans="68:68" customFormat="1">
      <c r="BP72153" s="90"/>
    </row>
    <row r="72154" spans="68:68" customFormat="1">
      <c r="BP72154" s="90"/>
    </row>
    <row r="72155" spans="68:68" customFormat="1">
      <c r="BP72155" s="90"/>
    </row>
    <row r="72156" spans="68:68" customFormat="1">
      <c r="BP72156" s="90"/>
    </row>
    <row r="72157" spans="68:68" customFormat="1">
      <c r="BP72157" s="90"/>
    </row>
    <row r="72158" spans="68:68" customFormat="1">
      <c r="BP72158" s="90"/>
    </row>
    <row r="72159" spans="68:68" customFormat="1">
      <c r="BP72159" s="90"/>
    </row>
    <row r="72160" spans="68:68" customFormat="1">
      <c r="BP72160" s="90"/>
    </row>
    <row r="72161" spans="68:68" customFormat="1">
      <c r="BP72161" s="90"/>
    </row>
    <row r="72162" spans="68:68" customFormat="1">
      <c r="BP72162" s="90"/>
    </row>
    <row r="72163" spans="68:68" customFormat="1">
      <c r="BP72163" s="90"/>
    </row>
    <row r="72164" spans="68:68" customFormat="1">
      <c r="BP72164" s="90"/>
    </row>
    <row r="72165" spans="68:68" customFormat="1">
      <c r="BP72165" s="90"/>
    </row>
    <row r="72166" spans="68:68" customFormat="1">
      <c r="BP72166" s="90"/>
    </row>
    <row r="72167" spans="68:68" customFormat="1">
      <c r="BP72167" s="90"/>
    </row>
    <row r="72168" spans="68:68" customFormat="1">
      <c r="BP72168" s="90"/>
    </row>
    <row r="72169" spans="68:68" customFormat="1">
      <c r="BP72169" s="90"/>
    </row>
    <row r="72170" spans="68:68" customFormat="1">
      <c r="BP72170" s="90"/>
    </row>
    <row r="72171" spans="68:68" customFormat="1">
      <c r="BP72171" s="90"/>
    </row>
    <row r="72172" spans="68:68" customFormat="1">
      <c r="BP72172" s="90"/>
    </row>
    <row r="72173" spans="68:68" customFormat="1">
      <c r="BP72173" s="90"/>
    </row>
    <row r="72174" spans="68:68" customFormat="1">
      <c r="BP72174" s="90"/>
    </row>
    <row r="72175" spans="68:68" customFormat="1">
      <c r="BP72175" s="90"/>
    </row>
    <row r="72176" spans="68:68" customFormat="1">
      <c r="BP72176" s="90"/>
    </row>
    <row r="72177" spans="68:68" customFormat="1">
      <c r="BP72177" s="90"/>
    </row>
    <row r="72178" spans="68:68" customFormat="1">
      <c r="BP72178" s="90"/>
    </row>
    <row r="72179" spans="68:68" customFormat="1">
      <c r="BP72179" s="90"/>
    </row>
    <row r="72180" spans="68:68" customFormat="1">
      <c r="BP72180" s="90"/>
    </row>
    <row r="72181" spans="68:68" customFormat="1">
      <c r="BP72181" s="90"/>
    </row>
    <row r="72182" spans="68:68" customFormat="1">
      <c r="BP72182" s="90"/>
    </row>
    <row r="72183" spans="68:68" customFormat="1">
      <c r="BP72183" s="90"/>
    </row>
    <row r="72184" spans="68:68" customFormat="1">
      <c r="BP72184" s="90"/>
    </row>
    <row r="72185" spans="68:68" customFormat="1">
      <c r="BP72185" s="90"/>
    </row>
    <row r="72186" spans="68:68" customFormat="1">
      <c r="BP72186" s="90"/>
    </row>
    <row r="72187" spans="68:68" customFormat="1">
      <c r="BP72187" s="90"/>
    </row>
    <row r="72188" spans="68:68" customFormat="1">
      <c r="BP72188" s="90"/>
    </row>
    <row r="72189" spans="68:68" customFormat="1">
      <c r="BP72189" s="90"/>
    </row>
    <row r="72190" spans="68:68" customFormat="1">
      <c r="BP72190" s="90"/>
    </row>
    <row r="72191" spans="68:68" customFormat="1">
      <c r="BP72191" s="90"/>
    </row>
    <row r="72192" spans="68:68" customFormat="1">
      <c r="BP72192" s="90"/>
    </row>
    <row r="72193" spans="68:68" customFormat="1">
      <c r="BP72193" s="90"/>
    </row>
    <row r="72194" spans="68:68" customFormat="1">
      <c r="BP72194" s="90"/>
    </row>
    <row r="72195" spans="68:68" customFormat="1">
      <c r="BP72195" s="90"/>
    </row>
    <row r="72196" spans="68:68" customFormat="1">
      <c r="BP72196" s="90"/>
    </row>
    <row r="72197" spans="68:68" customFormat="1">
      <c r="BP72197" s="90"/>
    </row>
    <row r="72198" spans="68:68" customFormat="1">
      <c r="BP72198" s="90"/>
    </row>
    <row r="72199" spans="68:68" customFormat="1">
      <c r="BP72199" s="90"/>
    </row>
    <row r="72200" spans="68:68" customFormat="1">
      <c r="BP72200" s="90"/>
    </row>
    <row r="72201" spans="68:68" customFormat="1">
      <c r="BP72201" s="90"/>
    </row>
    <row r="72202" spans="68:68" customFormat="1">
      <c r="BP72202" s="90"/>
    </row>
    <row r="72203" spans="68:68" customFormat="1">
      <c r="BP72203" s="90"/>
    </row>
    <row r="72204" spans="68:68" customFormat="1">
      <c r="BP72204" s="90"/>
    </row>
    <row r="72205" spans="68:68" customFormat="1">
      <c r="BP72205" s="90"/>
    </row>
    <row r="72206" spans="68:68" customFormat="1">
      <c r="BP72206" s="90"/>
    </row>
    <row r="72207" spans="68:68" customFormat="1">
      <c r="BP72207" s="90"/>
    </row>
    <row r="72208" spans="68:68" customFormat="1">
      <c r="BP72208" s="90"/>
    </row>
    <row r="72209" spans="68:68" customFormat="1">
      <c r="BP72209" s="90"/>
    </row>
    <row r="72210" spans="68:68" customFormat="1">
      <c r="BP72210" s="90"/>
    </row>
    <row r="72211" spans="68:68" customFormat="1">
      <c r="BP72211" s="90"/>
    </row>
    <row r="72212" spans="68:68" customFormat="1">
      <c r="BP72212" s="90"/>
    </row>
    <row r="72213" spans="68:68" customFormat="1">
      <c r="BP72213" s="90"/>
    </row>
    <row r="72214" spans="68:68" customFormat="1">
      <c r="BP72214" s="90"/>
    </row>
    <row r="72215" spans="68:68" customFormat="1">
      <c r="BP72215" s="90"/>
    </row>
    <row r="72216" spans="68:68" customFormat="1">
      <c r="BP72216" s="90"/>
    </row>
    <row r="72217" spans="68:68" customFormat="1">
      <c r="BP72217" s="90"/>
    </row>
    <row r="72218" spans="68:68" customFormat="1">
      <c r="BP72218" s="90"/>
    </row>
    <row r="72219" spans="68:68" customFormat="1">
      <c r="BP72219" s="90"/>
    </row>
    <row r="72220" spans="68:68" customFormat="1">
      <c r="BP72220" s="90"/>
    </row>
    <row r="72221" spans="68:68" customFormat="1">
      <c r="BP72221" s="90"/>
    </row>
    <row r="72222" spans="68:68" customFormat="1">
      <c r="BP72222" s="90"/>
    </row>
    <row r="72223" spans="68:68" customFormat="1">
      <c r="BP72223" s="90"/>
    </row>
    <row r="72224" spans="68:68" customFormat="1">
      <c r="BP72224" s="90"/>
    </row>
    <row r="72225" spans="68:68" customFormat="1">
      <c r="BP72225" s="90"/>
    </row>
    <row r="72226" spans="68:68" customFormat="1">
      <c r="BP72226" s="90"/>
    </row>
    <row r="72227" spans="68:68" customFormat="1">
      <c r="BP72227" s="90"/>
    </row>
    <row r="72228" spans="68:68" customFormat="1">
      <c r="BP72228" s="90"/>
    </row>
    <row r="72229" spans="68:68" customFormat="1">
      <c r="BP72229" s="90"/>
    </row>
    <row r="72230" spans="68:68" customFormat="1">
      <c r="BP72230" s="90"/>
    </row>
    <row r="72231" spans="68:68" customFormat="1">
      <c r="BP72231" s="90"/>
    </row>
    <row r="72232" spans="68:68" customFormat="1">
      <c r="BP72232" s="90"/>
    </row>
    <row r="72233" spans="68:68" customFormat="1">
      <c r="BP72233" s="90"/>
    </row>
    <row r="72234" spans="68:68" customFormat="1">
      <c r="BP72234" s="90"/>
    </row>
    <row r="72235" spans="68:68" customFormat="1">
      <c r="BP72235" s="90"/>
    </row>
    <row r="72236" spans="68:68" customFormat="1">
      <c r="BP72236" s="90"/>
    </row>
    <row r="72237" spans="68:68" customFormat="1">
      <c r="BP72237" s="90"/>
    </row>
    <row r="72238" spans="68:68" customFormat="1">
      <c r="BP72238" s="90"/>
    </row>
    <row r="72239" spans="68:68" customFormat="1">
      <c r="BP72239" s="90"/>
    </row>
    <row r="72240" spans="68:68" customFormat="1">
      <c r="BP72240" s="90"/>
    </row>
    <row r="72241" spans="68:68" customFormat="1">
      <c r="BP72241" s="90"/>
    </row>
    <row r="72242" spans="68:68" customFormat="1">
      <c r="BP72242" s="90"/>
    </row>
    <row r="72243" spans="68:68" customFormat="1">
      <c r="BP72243" s="90"/>
    </row>
    <row r="72244" spans="68:68" customFormat="1">
      <c r="BP72244" s="90"/>
    </row>
    <row r="72245" spans="68:68" customFormat="1">
      <c r="BP72245" s="90"/>
    </row>
    <row r="72246" spans="68:68" customFormat="1">
      <c r="BP72246" s="90"/>
    </row>
    <row r="72247" spans="68:68" customFormat="1">
      <c r="BP72247" s="90"/>
    </row>
    <row r="72248" spans="68:68" customFormat="1">
      <c r="BP72248" s="90"/>
    </row>
    <row r="72249" spans="68:68" customFormat="1">
      <c r="BP72249" s="90"/>
    </row>
    <row r="72250" spans="68:68" customFormat="1">
      <c r="BP72250" s="90"/>
    </row>
    <row r="72251" spans="68:68" customFormat="1">
      <c r="BP72251" s="90"/>
    </row>
    <row r="72252" spans="68:68" customFormat="1">
      <c r="BP72252" s="90"/>
    </row>
    <row r="72253" spans="68:68" customFormat="1">
      <c r="BP72253" s="90"/>
    </row>
    <row r="72254" spans="68:68" customFormat="1">
      <c r="BP72254" s="90"/>
    </row>
    <row r="72255" spans="68:68" customFormat="1">
      <c r="BP72255" s="90"/>
    </row>
    <row r="72256" spans="68:68" customFormat="1">
      <c r="BP72256" s="90"/>
    </row>
    <row r="72257" spans="68:68" customFormat="1">
      <c r="BP72257" s="90"/>
    </row>
    <row r="72258" spans="68:68" customFormat="1">
      <c r="BP72258" s="90"/>
    </row>
    <row r="72259" spans="68:68" customFormat="1">
      <c r="BP72259" s="90"/>
    </row>
    <row r="72260" spans="68:68" customFormat="1">
      <c r="BP72260" s="90"/>
    </row>
    <row r="72261" spans="68:68" customFormat="1">
      <c r="BP72261" s="90"/>
    </row>
    <row r="72262" spans="68:68" customFormat="1">
      <c r="BP72262" s="90"/>
    </row>
    <row r="72263" spans="68:68" customFormat="1">
      <c r="BP72263" s="90"/>
    </row>
    <row r="72264" spans="68:68" customFormat="1">
      <c r="BP72264" s="90"/>
    </row>
    <row r="72265" spans="68:68" customFormat="1">
      <c r="BP72265" s="90"/>
    </row>
    <row r="72266" spans="68:68" customFormat="1">
      <c r="BP72266" s="90"/>
    </row>
    <row r="72267" spans="68:68" customFormat="1">
      <c r="BP72267" s="90"/>
    </row>
    <row r="72268" spans="68:68" customFormat="1">
      <c r="BP72268" s="90"/>
    </row>
    <row r="72269" spans="68:68" customFormat="1">
      <c r="BP72269" s="90"/>
    </row>
    <row r="72270" spans="68:68" customFormat="1">
      <c r="BP72270" s="90"/>
    </row>
    <row r="72271" spans="68:68" customFormat="1">
      <c r="BP72271" s="90"/>
    </row>
    <row r="72272" spans="68:68" customFormat="1">
      <c r="BP72272" s="90"/>
    </row>
    <row r="72273" spans="68:68" customFormat="1">
      <c r="BP72273" s="90"/>
    </row>
    <row r="72274" spans="68:68" customFormat="1">
      <c r="BP72274" s="90"/>
    </row>
    <row r="72275" spans="68:68" customFormat="1">
      <c r="BP72275" s="90"/>
    </row>
    <row r="72276" spans="68:68" customFormat="1">
      <c r="BP72276" s="90"/>
    </row>
    <row r="72277" spans="68:68" customFormat="1">
      <c r="BP72277" s="90"/>
    </row>
    <row r="72278" spans="68:68" customFormat="1">
      <c r="BP72278" s="90"/>
    </row>
    <row r="72279" spans="68:68" customFormat="1">
      <c r="BP72279" s="90"/>
    </row>
    <row r="72280" spans="68:68" customFormat="1">
      <c r="BP72280" s="90"/>
    </row>
    <row r="72281" spans="68:68" customFormat="1">
      <c r="BP72281" s="90"/>
    </row>
    <row r="72282" spans="68:68" customFormat="1">
      <c r="BP72282" s="90"/>
    </row>
    <row r="72283" spans="68:68" customFormat="1">
      <c r="BP72283" s="90"/>
    </row>
    <row r="72284" spans="68:68" customFormat="1">
      <c r="BP72284" s="90"/>
    </row>
    <row r="72285" spans="68:68" customFormat="1">
      <c r="BP72285" s="90"/>
    </row>
    <row r="72286" spans="68:68" customFormat="1">
      <c r="BP72286" s="90"/>
    </row>
    <row r="72287" spans="68:68" customFormat="1">
      <c r="BP72287" s="90"/>
    </row>
    <row r="72288" spans="68:68" customFormat="1">
      <c r="BP72288" s="90"/>
    </row>
    <row r="72289" spans="68:68" customFormat="1">
      <c r="BP72289" s="90"/>
    </row>
    <row r="72290" spans="68:68" customFormat="1">
      <c r="BP72290" s="90"/>
    </row>
    <row r="72291" spans="68:68" customFormat="1">
      <c r="BP72291" s="90"/>
    </row>
    <row r="72292" spans="68:68" customFormat="1">
      <c r="BP72292" s="90"/>
    </row>
    <row r="72293" spans="68:68" customFormat="1">
      <c r="BP72293" s="90"/>
    </row>
    <row r="72294" spans="68:68" customFormat="1">
      <c r="BP72294" s="90"/>
    </row>
    <row r="72295" spans="68:68" customFormat="1">
      <c r="BP72295" s="90"/>
    </row>
    <row r="72296" spans="68:68" customFormat="1">
      <c r="BP72296" s="90"/>
    </row>
    <row r="72297" spans="68:68" customFormat="1">
      <c r="BP72297" s="90"/>
    </row>
    <row r="72298" spans="68:68" customFormat="1">
      <c r="BP72298" s="90"/>
    </row>
    <row r="72299" spans="68:68" customFormat="1">
      <c r="BP72299" s="90"/>
    </row>
    <row r="72300" spans="68:68" customFormat="1">
      <c r="BP72300" s="90"/>
    </row>
    <row r="72301" spans="68:68" customFormat="1">
      <c r="BP72301" s="90"/>
    </row>
    <row r="72302" spans="68:68" customFormat="1">
      <c r="BP72302" s="90"/>
    </row>
    <row r="72303" spans="68:68" customFormat="1">
      <c r="BP72303" s="90"/>
    </row>
    <row r="72304" spans="68:68" customFormat="1">
      <c r="BP72304" s="90"/>
    </row>
    <row r="72305" spans="68:68" customFormat="1">
      <c r="BP72305" s="90"/>
    </row>
    <row r="72306" spans="68:68" customFormat="1">
      <c r="BP72306" s="90"/>
    </row>
    <row r="72307" spans="68:68" customFormat="1">
      <c r="BP72307" s="90"/>
    </row>
    <row r="72308" spans="68:68" customFormat="1">
      <c r="BP72308" s="90"/>
    </row>
    <row r="72309" spans="68:68" customFormat="1">
      <c r="BP72309" s="90"/>
    </row>
    <row r="72310" spans="68:68" customFormat="1">
      <c r="BP72310" s="90"/>
    </row>
    <row r="72311" spans="68:68" customFormat="1">
      <c r="BP72311" s="90"/>
    </row>
    <row r="72312" spans="68:68" customFormat="1">
      <c r="BP72312" s="90"/>
    </row>
    <row r="72313" spans="68:68" customFormat="1">
      <c r="BP72313" s="90"/>
    </row>
    <row r="72314" spans="68:68" customFormat="1">
      <c r="BP72314" s="90"/>
    </row>
    <row r="72315" spans="68:68" customFormat="1">
      <c r="BP72315" s="90"/>
    </row>
    <row r="72316" spans="68:68" customFormat="1">
      <c r="BP72316" s="90"/>
    </row>
    <row r="72317" spans="68:68" customFormat="1">
      <c r="BP72317" s="90"/>
    </row>
    <row r="72318" spans="68:68" customFormat="1">
      <c r="BP72318" s="90"/>
    </row>
    <row r="72319" spans="68:68" customFormat="1">
      <c r="BP72319" s="90"/>
    </row>
    <row r="72320" spans="68:68" customFormat="1">
      <c r="BP72320" s="90"/>
    </row>
    <row r="72321" spans="68:68" customFormat="1">
      <c r="BP72321" s="90"/>
    </row>
    <row r="72322" spans="68:68" customFormat="1">
      <c r="BP72322" s="90"/>
    </row>
    <row r="72323" spans="68:68" customFormat="1">
      <c r="BP72323" s="90"/>
    </row>
    <row r="72324" spans="68:68" customFormat="1">
      <c r="BP72324" s="90"/>
    </row>
    <row r="72325" spans="68:68" customFormat="1">
      <c r="BP72325" s="90"/>
    </row>
    <row r="72326" spans="68:68" customFormat="1">
      <c r="BP72326" s="90"/>
    </row>
    <row r="72327" spans="68:68" customFormat="1">
      <c r="BP72327" s="90"/>
    </row>
    <row r="72328" spans="68:68" customFormat="1">
      <c r="BP72328" s="90"/>
    </row>
    <row r="72329" spans="68:68" customFormat="1">
      <c r="BP72329" s="90"/>
    </row>
    <row r="72330" spans="68:68" customFormat="1">
      <c r="BP72330" s="90"/>
    </row>
    <row r="72331" spans="68:68" customFormat="1">
      <c r="BP72331" s="90"/>
    </row>
    <row r="72332" spans="68:68" customFormat="1">
      <c r="BP72332" s="90"/>
    </row>
    <row r="72333" spans="68:68" customFormat="1">
      <c r="BP72333" s="90"/>
    </row>
    <row r="72334" spans="68:68" customFormat="1">
      <c r="BP72334" s="90"/>
    </row>
    <row r="72335" spans="68:68" customFormat="1">
      <c r="BP72335" s="90"/>
    </row>
    <row r="72336" spans="68:68" customFormat="1">
      <c r="BP72336" s="90"/>
    </row>
    <row r="72337" spans="68:68" customFormat="1">
      <c r="BP72337" s="90"/>
    </row>
    <row r="72338" spans="68:68" customFormat="1">
      <c r="BP72338" s="90"/>
    </row>
    <row r="72339" spans="68:68" customFormat="1">
      <c r="BP72339" s="90"/>
    </row>
    <row r="72340" spans="68:68" customFormat="1">
      <c r="BP72340" s="90"/>
    </row>
    <row r="72341" spans="68:68" customFormat="1">
      <c r="BP72341" s="90"/>
    </row>
    <row r="72342" spans="68:68" customFormat="1">
      <c r="BP72342" s="90"/>
    </row>
    <row r="72343" spans="68:68" customFormat="1">
      <c r="BP72343" s="90"/>
    </row>
    <row r="72344" spans="68:68" customFormat="1">
      <c r="BP72344" s="90"/>
    </row>
    <row r="72345" spans="68:68" customFormat="1">
      <c r="BP72345" s="90"/>
    </row>
    <row r="72346" spans="68:68" customFormat="1">
      <c r="BP72346" s="90"/>
    </row>
    <row r="72347" spans="68:68" customFormat="1">
      <c r="BP72347" s="90"/>
    </row>
    <row r="72348" spans="68:68" customFormat="1">
      <c r="BP72348" s="90"/>
    </row>
    <row r="72349" spans="68:68" customFormat="1">
      <c r="BP72349" s="90"/>
    </row>
    <row r="72350" spans="68:68" customFormat="1">
      <c r="BP72350" s="90"/>
    </row>
    <row r="72351" spans="68:68" customFormat="1">
      <c r="BP72351" s="90"/>
    </row>
    <row r="72352" spans="68:68" customFormat="1">
      <c r="BP72352" s="90"/>
    </row>
    <row r="72353" spans="68:68" customFormat="1">
      <c r="BP72353" s="90"/>
    </row>
    <row r="72354" spans="68:68" customFormat="1">
      <c r="BP72354" s="90"/>
    </row>
    <row r="72355" spans="68:68" customFormat="1">
      <c r="BP72355" s="90"/>
    </row>
    <row r="72356" spans="68:68" customFormat="1">
      <c r="BP72356" s="90"/>
    </row>
    <row r="72357" spans="68:68" customFormat="1">
      <c r="BP72357" s="90"/>
    </row>
    <row r="72358" spans="68:68" customFormat="1">
      <c r="BP72358" s="90"/>
    </row>
    <row r="72359" spans="68:68" customFormat="1">
      <c r="BP72359" s="90"/>
    </row>
    <row r="72360" spans="68:68" customFormat="1">
      <c r="BP72360" s="90"/>
    </row>
    <row r="72361" spans="68:68" customFormat="1">
      <c r="BP72361" s="90"/>
    </row>
    <row r="72362" spans="68:68" customFormat="1">
      <c r="BP72362" s="90"/>
    </row>
    <row r="72363" spans="68:68" customFormat="1">
      <c r="BP72363" s="90"/>
    </row>
    <row r="72364" spans="68:68" customFormat="1">
      <c r="BP72364" s="90"/>
    </row>
    <row r="72365" spans="68:68" customFormat="1">
      <c r="BP72365" s="90"/>
    </row>
    <row r="72366" spans="68:68" customFormat="1">
      <c r="BP72366" s="90"/>
    </row>
    <row r="72367" spans="68:68" customFormat="1">
      <c r="BP72367" s="90"/>
    </row>
    <row r="72368" spans="68:68" customFormat="1">
      <c r="BP72368" s="90"/>
    </row>
    <row r="72369" spans="68:68" customFormat="1">
      <c r="BP72369" s="90"/>
    </row>
    <row r="72370" spans="68:68" customFormat="1">
      <c r="BP72370" s="90"/>
    </row>
    <row r="72371" spans="68:68" customFormat="1">
      <c r="BP72371" s="90"/>
    </row>
    <row r="72372" spans="68:68" customFormat="1">
      <c r="BP72372" s="90"/>
    </row>
    <row r="72373" spans="68:68" customFormat="1">
      <c r="BP72373" s="90"/>
    </row>
    <row r="72374" spans="68:68" customFormat="1">
      <c r="BP72374" s="90"/>
    </row>
    <row r="72375" spans="68:68" customFormat="1">
      <c r="BP72375" s="90"/>
    </row>
    <row r="72376" spans="68:68" customFormat="1">
      <c r="BP72376" s="90"/>
    </row>
    <row r="72377" spans="68:68" customFormat="1">
      <c r="BP72377" s="90"/>
    </row>
    <row r="72378" spans="68:68" customFormat="1">
      <c r="BP72378" s="90"/>
    </row>
    <row r="72379" spans="68:68" customFormat="1">
      <c r="BP72379" s="90"/>
    </row>
    <row r="72380" spans="68:68" customFormat="1">
      <c r="BP72380" s="90"/>
    </row>
    <row r="72381" spans="68:68" customFormat="1">
      <c r="BP72381" s="90"/>
    </row>
    <row r="72382" spans="68:68" customFormat="1">
      <c r="BP72382" s="90"/>
    </row>
    <row r="72383" spans="68:68" customFormat="1">
      <c r="BP72383" s="90"/>
    </row>
    <row r="72384" spans="68:68" customFormat="1">
      <c r="BP72384" s="90"/>
    </row>
    <row r="72385" spans="68:68" customFormat="1">
      <c r="BP72385" s="90"/>
    </row>
    <row r="72386" spans="68:68" customFormat="1">
      <c r="BP72386" s="90"/>
    </row>
    <row r="72387" spans="68:68" customFormat="1">
      <c r="BP72387" s="90"/>
    </row>
    <row r="72388" spans="68:68" customFormat="1">
      <c r="BP72388" s="90"/>
    </row>
    <row r="72389" spans="68:68" customFormat="1">
      <c r="BP72389" s="90"/>
    </row>
    <row r="72390" spans="68:68" customFormat="1">
      <c r="BP72390" s="90"/>
    </row>
    <row r="72391" spans="68:68" customFormat="1">
      <c r="BP72391" s="90"/>
    </row>
    <row r="72392" spans="68:68" customFormat="1">
      <c r="BP72392" s="90"/>
    </row>
    <row r="72393" spans="68:68" customFormat="1">
      <c r="BP72393" s="90"/>
    </row>
    <row r="72394" spans="68:68" customFormat="1">
      <c r="BP72394" s="90"/>
    </row>
    <row r="72395" spans="68:68" customFormat="1">
      <c r="BP72395" s="90"/>
    </row>
    <row r="72396" spans="68:68" customFormat="1">
      <c r="BP72396" s="90"/>
    </row>
    <row r="72397" spans="68:68" customFormat="1">
      <c r="BP72397" s="90"/>
    </row>
    <row r="72398" spans="68:68" customFormat="1">
      <c r="BP72398" s="90"/>
    </row>
    <row r="72399" spans="68:68" customFormat="1">
      <c r="BP72399" s="90"/>
    </row>
    <row r="72400" spans="68:68" customFormat="1">
      <c r="BP72400" s="90"/>
    </row>
    <row r="72401" spans="68:68" customFormat="1">
      <c r="BP72401" s="90"/>
    </row>
    <row r="72402" spans="68:68" customFormat="1">
      <c r="BP72402" s="90"/>
    </row>
    <row r="72403" spans="68:68" customFormat="1">
      <c r="BP72403" s="90"/>
    </row>
    <row r="72404" spans="68:68" customFormat="1">
      <c r="BP72404" s="90"/>
    </row>
    <row r="72405" spans="68:68" customFormat="1">
      <c r="BP72405" s="90"/>
    </row>
    <row r="72406" spans="68:68" customFormat="1">
      <c r="BP72406" s="90"/>
    </row>
    <row r="72407" spans="68:68" customFormat="1">
      <c r="BP72407" s="90"/>
    </row>
    <row r="72408" spans="68:68" customFormat="1">
      <c r="BP72408" s="90"/>
    </row>
    <row r="72409" spans="68:68" customFormat="1">
      <c r="BP72409" s="90"/>
    </row>
    <row r="72410" spans="68:68" customFormat="1">
      <c r="BP72410" s="90"/>
    </row>
    <row r="72411" spans="68:68" customFormat="1">
      <c r="BP72411" s="90"/>
    </row>
    <row r="72412" spans="68:68" customFormat="1">
      <c r="BP72412" s="90"/>
    </row>
    <row r="72413" spans="68:68" customFormat="1">
      <c r="BP72413" s="90"/>
    </row>
    <row r="72414" spans="68:68" customFormat="1">
      <c r="BP72414" s="90"/>
    </row>
    <row r="72415" spans="68:68" customFormat="1">
      <c r="BP72415" s="90"/>
    </row>
    <row r="72416" spans="68:68" customFormat="1">
      <c r="BP72416" s="90"/>
    </row>
    <row r="72417" spans="68:68" customFormat="1">
      <c r="BP72417" s="90"/>
    </row>
    <row r="72418" spans="68:68" customFormat="1">
      <c r="BP72418" s="90"/>
    </row>
    <row r="72419" spans="68:68" customFormat="1">
      <c r="BP72419" s="90"/>
    </row>
    <row r="72420" spans="68:68" customFormat="1">
      <c r="BP72420" s="90"/>
    </row>
    <row r="72421" spans="68:68" customFormat="1">
      <c r="BP72421" s="90"/>
    </row>
    <row r="72422" spans="68:68" customFormat="1">
      <c r="BP72422" s="90"/>
    </row>
    <row r="72423" spans="68:68" customFormat="1">
      <c r="BP72423" s="90"/>
    </row>
    <row r="72424" spans="68:68" customFormat="1">
      <c r="BP72424" s="90"/>
    </row>
    <row r="72425" spans="68:68" customFormat="1">
      <c r="BP72425" s="90"/>
    </row>
    <row r="72426" spans="68:68" customFormat="1">
      <c r="BP72426" s="90"/>
    </row>
    <row r="72427" spans="68:68" customFormat="1">
      <c r="BP72427" s="90"/>
    </row>
    <row r="72428" spans="68:68" customFormat="1">
      <c r="BP72428" s="90"/>
    </row>
    <row r="72429" spans="68:68" customFormat="1">
      <c r="BP72429" s="90"/>
    </row>
    <row r="72430" spans="68:68" customFormat="1">
      <c r="BP72430" s="90"/>
    </row>
    <row r="72431" spans="68:68" customFormat="1">
      <c r="BP72431" s="90"/>
    </row>
    <row r="72432" spans="68:68" customFormat="1">
      <c r="BP72432" s="90"/>
    </row>
    <row r="72433" spans="68:68" customFormat="1">
      <c r="BP72433" s="90"/>
    </row>
    <row r="72434" spans="68:68" customFormat="1">
      <c r="BP72434" s="90"/>
    </row>
    <row r="72435" spans="68:68" customFormat="1">
      <c r="BP72435" s="90"/>
    </row>
    <row r="72436" spans="68:68" customFormat="1">
      <c r="BP72436" s="90"/>
    </row>
    <row r="72437" spans="68:68" customFormat="1">
      <c r="BP72437" s="90"/>
    </row>
    <row r="72438" spans="68:68" customFormat="1">
      <c r="BP72438" s="90"/>
    </row>
    <row r="72439" spans="68:68" customFormat="1">
      <c r="BP72439" s="90"/>
    </row>
    <row r="72440" spans="68:68" customFormat="1">
      <c r="BP72440" s="90"/>
    </row>
    <row r="72441" spans="68:68" customFormat="1">
      <c r="BP72441" s="90"/>
    </row>
    <row r="72442" spans="68:68" customFormat="1">
      <c r="BP72442" s="90"/>
    </row>
    <row r="72443" spans="68:68" customFormat="1">
      <c r="BP72443" s="90"/>
    </row>
    <row r="72444" spans="68:68" customFormat="1">
      <c r="BP72444" s="90"/>
    </row>
    <row r="72445" spans="68:68" customFormat="1">
      <c r="BP72445" s="90"/>
    </row>
    <row r="72446" spans="68:68" customFormat="1">
      <c r="BP72446" s="90"/>
    </row>
    <row r="72447" spans="68:68" customFormat="1">
      <c r="BP72447" s="90"/>
    </row>
    <row r="72448" spans="68:68" customFormat="1">
      <c r="BP72448" s="90"/>
    </row>
    <row r="72449" spans="68:68" customFormat="1">
      <c r="BP72449" s="90"/>
    </row>
    <row r="72450" spans="68:68" customFormat="1">
      <c r="BP72450" s="90"/>
    </row>
    <row r="72451" spans="68:68" customFormat="1">
      <c r="BP72451" s="90"/>
    </row>
    <row r="72452" spans="68:68" customFormat="1">
      <c r="BP72452" s="90"/>
    </row>
    <row r="72453" spans="68:68" customFormat="1">
      <c r="BP72453" s="90"/>
    </row>
    <row r="72454" spans="68:68" customFormat="1">
      <c r="BP72454" s="90"/>
    </row>
    <row r="72455" spans="68:68" customFormat="1">
      <c r="BP72455" s="90"/>
    </row>
    <row r="72456" spans="68:68" customFormat="1">
      <c r="BP72456" s="90"/>
    </row>
    <row r="72457" spans="68:68" customFormat="1">
      <c r="BP72457" s="90"/>
    </row>
    <row r="72458" spans="68:68" customFormat="1">
      <c r="BP72458" s="90"/>
    </row>
    <row r="72459" spans="68:68" customFormat="1">
      <c r="BP72459" s="90"/>
    </row>
    <row r="72460" spans="68:68" customFormat="1">
      <c r="BP72460" s="90"/>
    </row>
    <row r="72461" spans="68:68" customFormat="1">
      <c r="BP72461" s="90"/>
    </row>
    <row r="72462" spans="68:68" customFormat="1">
      <c r="BP72462" s="90"/>
    </row>
    <row r="72463" spans="68:68" customFormat="1">
      <c r="BP72463" s="90"/>
    </row>
    <row r="72464" spans="68:68" customFormat="1">
      <c r="BP72464" s="90"/>
    </row>
    <row r="72465" spans="68:68" customFormat="1">
      <c r="BP72465" s="90"/>
    </row>
    <row r="72466" spans="68:68" customFormat="1">
      <c r="BP72466" s="90"/>
    </row>
    <row r="72467" spans="68:68" customFormat="1">
      <c r="BP72467" s="90"/>
    </row>
    <row r="72468" spans="68:68" customFormat="1">
      <c r="BP72468" s="90"/>
    </row>
    <row r="72469" spans="68:68" customFormat="1">
      <c r="BP72469" s="90"/>
    </row>
    <row r="72470" spans="68:68" customFormat="1">
      <c r="BP72470" s="90"/>
    </row>
    <row r="72471" spans="68:68" customFormat="1">
      <c r="BP72471" s="90"/>
    </row>
    <row r="72472" spans="68:68" customFormat="1">
      <c r="BP72472" s="90"/>
    </row>
    <row r="72473" spans="68:68" customFormat="1">
      <c r="BP72473" s="90"/>
    </row>
    <row r="72474" spans="68:68" customFormat="1">
      <c r="BP72474" s="90"/>
    </row>
    <row r="72475" spans="68:68" customFormat="1">
      <c r="BP72475" s="90"/>
    </row>
    <row r="72476" spans="68:68" customFormat="1">
      <c r="BP72476" s="90"/>
    </row>
    <row r="72477" spans="68:68" customFormat="1">
      <c r="BP72477" s="90"/>
    </row>
    <row r="72478" spans="68:68" customFormat="1">
      <c r="BP72478" s="90"/>
    </row>
    <row r="72479" spans="68:68" customFormat="1">
      <c r="BP72479" s="90"/>
    </row>
    <row r="72480" spans="68:68" customFormat="1">
      <c r="BP72480" s="90"/>
    </row>
    <row r="72481" spans="68:68" customFormat="1">
      <c r="BP72481" s="90"/>
    </row>
    <row r="72482" spans="68:68" customFormat="1">
      <c r="BP72482" s="90"/>
    </row>
    <row r="72483" spans="68:68" customFormat="1">
      <c r="BP72483" s="90"/>
    </row>
    <row r="72484" spans="68:68" customFormat="1">
      <c r="BP72484" s="90"/>
    </row>
    <row r="72485" spans="68:68" customFormat="1">
      <c r="BP72485" s="90"/>
    </row>
    <row r="72486" spans="68:68" customFormat="1">
      <c r="BP72486" s="90"/>
    </row>
    <row r="72487" spans="68:68" customFormat="1">
      <c r="BP72487" s="90"/>
    </row>
    <row r="72488" spans="68:68" customFormat="1">
      <c r="BP72488" s="90"/>
    </row>
    <row r="72489" spans="68:68" customFormat="1">
      <c r="BP72489" s="90"/>
    </row>
    <row r="72490" spans="68:68" customFormat="1">
      <c r="BP72490" s="90"/>
    </row>
    <row r="72491" spans="68:68" customFormat="1">
      <c r="BP72491" s="90"/>
    </row>
    <row r="72492" spans="68:68" customFormat="1">
      <c r="BP72492" s="90"/>
    </row>
    <row r="72493" spans="68:68" customFormat="1">
      <c r="BP72493" s="90"/>
    </row>
    <row r="72494" spans="68:68" customFormat="1">
      <c r="BP72494" s="90"/>
    </row>
    <row r="72495" spans="68:68" customFormat="1">
      <c r="BP72495" s="90"/>
    </row>
    <row r="72496" spans="68:68" customFormat="1">
      <c r="BP72496" s="90"/>
    </row>
    <row r="72497" spans="68:68" customFormat="1">
      <c r="BP72497" s="90"/>
    </row>
    <row r="72498" spans="68:68" customFormat="1">
      <c r="BP72498" s="90"/>
    </row>
    <row r="72499" spans="68:68" customFormat="1">
      <c r="BP72499" s="90"/>
    </row>
    <row r="72500" spans="68:68" customFormat="1">
      <c r="BP72500" s="90"/>
    </row>
    <row r="72501" spans="68:68" customFormat="1">
      <c r="BP72501" s="90"/>
    </row>
    <row r="72502" spans="68:68" customFormat="1">
      <c r="BP72502" s="90"/>
    </row>
    <row r="72503" spans="68:68" customFormat="1">
      <c r="BP72503" s="90"/>
    </row>
    <row r="72504" spans="68:68" customFormat="1">
      <c r="BP72504" s="90"/>
    </row>
    <row r="72505" spans="68:68" customFormat="1">
      <c r="BP72505" s="90"/>
    </row>
    <row r="72506" spans="68:68" customFormat="1">
      <c r="BP72506" s="90"/>
    </row>
    <row r="72507" spans="68:68" customFormat="1">
      <c r="BP72507" s="90"/>
    </row>
    <row r="72508" spans="68:68" customFormat="1">
      <c r="BP72508" s="90"/>
    </row>
    <row r="72509" spans="68:68" customFormat="1">
      <c r="BP72509" s="90"/>
    </row>
    <row r="72510" spans="68:68" customFormat="1">
      <c r="BP72510" s="90"/>
    </row>
    <row r="72511" spans="68:68" customFormat="1">
      <c r="BP72511" s="90"/>
    </row>
    <row r="72512" spans="68:68" customFormat="1">
      <c r="BP72512" s="90"/>
    </row>
    <row r="72513" spans="68:68" customFormat="1">
      <c r="BP72513" s="90"/>
    </row>
    <row r="72514" spans="68:68" customFormat="1">
      <c r="BP72514" s="90"/>
    </row>
    <row r="72515" spans="68:68" customFormat="1">
      <c r="BP72515" s="90"/>
    </row>
    <row r="72516" spans="68:68" customFormat="1">
      <c r="BP72516" s="90"/>
    </row>
    <row r="72517" spans="68:68" customFormat="1">
      <c r="BP72517" s="90"/>
    </row>
    <row r="72518" spans="68:68" customFormat="1">
      <c r="BP72518" s="90"/>
    </row>
    <row r="72519" spans="68:68" customFormat="1">
      <c r="BP72519" s="90"/>
    </row>
    <row r="72520" spans="68:68" customFormat="1">
      <c r="BP72520" s="90"/>
    </row>
    <row r="72521" spans="68:68" customFormat="1">
      <c r="BP72521" s="90"/>
    </row>
    <row r="72522" spans="68:68" customFormat="1">
      <c r="BP72522" s="90"/>
    </row>
    <row r="72523" spans="68:68" customFormat="1">
      <c r="BP72523" s="90"/>
    </row>
    <row r="72524" spans="68:68" customFormat="1">
      <c r="BP72524" s="90"/>
    </row>
    <row r="72525" spans="68:68" customFormat="1">
      <c r="BP72525" s="90"/>
    </row>
    <row r="72526" spans="68:68" customFormat="1">
      <c r="BP72526" s="90"/>
    </row>
    <row r="72527" spans="68:68" customFormat="1">
      <c r="BP72527" s="90"/>
    </row>
    <row r="72528" spans="68:68" customFormat="1">
      <c r="BP72528" s="90"/>
    </row>
    <row r="72529" spans="68:68" customFormat="1">
      <c r="BP72529" s="90"/>
    </row>
    <row r="72530" spans="68:68" customFormat="1">
      <c r="BP72530" s="90"/>
    </row>
    <row r="72531" spans="68:68" customFormat="1">
      <c r="BP72531" s="90"/>
    </row>
    <row r="72532" spans="68:68" customFormat="1">
      <c r="BP72532" s="90"/>
    </row>
    <row r="72533" spans="68:68" customFormat="1">
      <c r="BP72533" s="90"/>
    </row>
    <row r="72534" spans="68:68" customFormat="1">
      <c r="BP72534" s="90"/>
    </row>
    <row r="72535" spans="68:68" customFormat="1">
      <c r="BP72535" s="90"/>
    </row>
    <row r="72536" spans="68:68" customFormat="1">
      <c r="BP72536" s="90"/>
    </row>
    <row r="72537" spans="68:68" customFormat="1">
      <c r="BP72537" s="90"/>
    </row>
    <row r="72538" spans="68:68" customFormat="1">
      <c r="BP72538" s="90"/>
    </row>
    <row r="72539" spans="68:68" customFormat="1">
      <c r="BP72539" s="90"/>
    </row>
    <row r="72540" spans="68:68" customFormat="1">
      <c r="BP72540" s="90"/>
    </row>
    <row r="72541" spans="68:68" customFormat="1">
      <c r="BP72541" s="90"/>
    </row>
    <row r="72542" spans="68:68" customFormat="1">
      <c r="BP72542" s="90"/>
    </row>
    <row r="72543" spans="68:68" customFormat="1">
      <c r="BP72543" s="90"/>
    </row>
    <row r="72544" spans="68:68" customFormat="1">
      <c r="BP72544" s="90"/>
    </row>
    <row r="72545" spans="68:68" customFormat="1">
      <c r="BP72545" s="90"/>
    </row>
    <row r="72546" spans="68:68" customFormat="1">
      <c r="BP72546" s="90"/>
    </row>
    <row r="72547" spans="68:68" customFormat="1">
      <c r="BP72547" s="90"/>
    </row>
    <row r="72548" spans="68:68" customFormat="1">
      <c r="BP72548" s="90"/>
    </row>
    <row r="72549" spans="68:68" customFormat="1">
      <c r="BP72549" s="90"/>
    </row>
    <row r="72550" spans="68:68" customFormat="1">
      <c r="BP72550" s="90"/>
    </row>
    <row r="72551" spans="68:68" customFormat="1">
      <c r="BP72551" s="90"/>
    </row>
    <row r="72552" spans="68:68" customFormat="1">
      <c r="BP72552" s="90"/>
    </row>
    <row r="72553" spans="68:68" customFormat="1">
      <c r="BP72553" s="90"/>
    </row>
    <row r="72554" spans="68:68" customFormat="1">
      <c r="BP72554" s="90"/>
    </row>
    <row r="72555" spans="68:68" customFormat="1">
      <c r="BP72555" s="90"/>
    </row>
    <row r="72556" spans="68:68" customFormat="1">
      <c r="BP72556" s="90"/>
    </row>
    <row r="72557" spans="68:68" customFormat="1">
      <c r="BP72557" s="90"/>
    </row>
    <row r="72558" spans="68:68" customFormat="1">
      <c r="BP72558" s="90"/>
    </row>
    <row r="72559" spans="68:68" customFormat="1">
      <c r="BP72559" s="90"/>
    </row>
    <row r="72560" spans="68:68" customFormat="1">
      <c r="BP72560" s="90"/>
    </row>
    <row r="72561" spans="68:68" customFormat="1">
      <c r="BP72561" s="90"/>
    </row>
    <row r="72562" spans="68:68" customFormat="1">
      <c r="BP72562" s="90"/>
    </row>
    <row r="72563" spans="68:68" customFormat="1">
      <c r="BP72563" s="90"/>
    </row>
    <row r="72564" spans="68:68" customFormat="1">
      <c r="BP72564" s="90"/>
    </row>
    <row r="72565" spans="68:68" customFormat="1">
      <c r="BP72565" s="90"/>
    </row>
    <row r="72566" spans="68:68" customFormat="1">
      <c r="BP72566" s="90"/>
    </row>
    <row r="72567" spans="68:68" customFormat="1">
      <c r="BP72567" s="90"/>
    </row>
    <row r="72568" spans="68:68" customFormat="1">
      <c r="BP72568" s="90"/>
    </row>
    <row r="72569" spans="68:68" customFormat="1">
      <c r="BP72569" s="90"/>
    </row>
    <row r="72570" spans="68:68" customFormat="1">
      <c r="BP72570" s="90"/>
    </row>
    <row r="72571" spans="68:68" customFormat="1">
      <c r="BP72571" s="90"/>
    </row>
    <row r="72572" spans="68:68" customFormat="1">
      <c r="BP72572" s="90"/>
    </row>
    <row r="72573" spans="68:68" customFormat="1">
      <c r="BP72573" s="90"/>
    </row>
    <row r="72574" spans="68:68" customFormat="1">
      <c r="BP72574" s="90"/>
    </row>
    <row r="72575" spans="68:68" customFormat="1">
      <c r="BP72575" s="90"/>
    </row>
    <row r="72576" spans="68:68" customFormat="1">
      <c r="BP72576" s="90"/>
    </row>
    <row r="72577" spans="68:68" customFormat="1">
      <c r="BP72577" s="90"/>
    </row>
    <row r="72578" spans="68:68" customFormat="1">
      <c r="BP72578" s="90"/>
    </row>
    <row r="72579" spans="68:68" customFormat="1">
      <c r="BP72579" s="90"/>
    </row>
    <row r="72580" spans="68:68" customFormat="1">
      <c r="BP72580" s="90"/>
    </row>
    <row r="72581" spans="68:68" customFormat="1">
      <c r="BP72581" s="90"/>
    </row>
    <row r="72582" spans="68:68" customFormat="1">
      <c r="BP72582" s="90"/>
    </row>
    <row r="72583" spans="68:68" customFormat="1">
      <c r="BP72583" s="90"/>
    </row>
    <row r="72584" spans="68:68" customFormat="1">
      <c r="BP72584" s="90"/>
    </row>
    <row r="72585" spans="68:68" customFormat="1">
      <c r="BP72585" s="90"/>
    </row>
    <row r="72586" spans="68:68" customFormat="1">
      <c r="BP72586" s="90"/>
    </row>
    <row r="72587" spans="68:68" customFormat="1">
      <c r="BP72587" s="90"/>
    </row>
    <row r="72588" spans="68:68" customFormat="1">
      <c r="BP72588" s="90"/>
    </row>
    <row r="72589" spans="68:68" customFormat="1">
      <c r="BP72589" s="90"/>
    </row>
    <row r="72590" spans="68:68" customFormat="1">
      <c r="BP72590" s="90"/>
    </row>
    <row r="72591" spans="68:68" customFormat="1">
      <c r="BP72591" s="90"/>
    </row>
    <row r="72592" spans="68:68" customFormat="1">
      <c r="BP72592" s="90"/>
    </row>
    <row r="72593" spans="68:68" customFormat="1">
      <c r="BP72593" s="90"/>
    </row>
    <row r="72594" spans="68:68" customFormat="1">
      <c r="BP72594" s="90"/>
    </row>
    <row r="72595" spans="68:68" customFormat="1">
      <c r="BP72595" s="90"/>
    </row>
    <row r="72596" spans="68:68" customFormat="1">
      <c r="BP72596" s="90"/>
    </row>
    <row r="72597" spans="68:68" customFormat="1">
      <c r="BP72597" s="90"/>
    </row>
    <row r="72598" spans="68:68" customFormat="1">
      <c r="BP72598" s="90"/>
    </row>
    <row r="72599" spans="68:68" customFormat="1">
      <c r="BP72599" s="90"/>
    </row>
    <row r="72600" spans="68:68" customFormat="1">
      <c r="BP72600" s="90"/>
    </row>
    <row r="72601" spans="68:68" customFormat="1">
      <c r="BP72601" s="90"/>
    </row>
    <row r="72602" spans="68:68" customFormat="1">
      <c r="BP72602" s="90"/>
    </row>
    <row r="72603" spans="68:68" customFormat="1">
      <c r="BP72603" s="90"/>
    </row>
    <row r="72604" spans="68:68" customFormat="1">
      <c r="BP72604" s="90"/>
    </row>
    <row r="72605" spans="68:68" customFormat="1">
      <c r="BP72605" s="90"/>
    </row>
    <row r="72606" spans="68:68" customFormat="1">
      <c r="BP72606" s="90"/>
    </row>
    <row r="72607" spans="68:68" customFormat="1">
      <c r="BP72607" s="90"/>
    </row>
    <row r="72608" spans="68:68" customFormat="1">
      <c r="BP72608" s="90"/>
    </row>
    <row r="72609" spans="68:68" customFormat="1">
      <c r="BP72609" s="90"/>
    </row>
    <row r="72610" spans="68:68" customFormat="1">
      <c r="BP72610" s="90"/>
    </row>
    <row r="72611" spans="68:68" customFormat="1">
      <c r="BP72611" s="90"/>
    </row>
    <row r="72612" spans="68:68" customFormat="1">
      <c r="BP72612" s="90"/>
    </row>
    <row r="72613" spans="68:68" customFormat="1">
      <c r="BP72613" s="90"/>
    </row>
    <row r="72614" spans="68:68" customFormat="1">
      <c r="BP72614" s="90"/>
    </row>
    <row r="72615" spans="68:68" customFormat="1">
      <c r="BP72615" s="90"/>
    </row>
    <row r="72616" spans="68:68" customFormat="1">
      <c r="BP72616" s="90"/>
    </row>
    <row r="72617" spans="68:68" customFormat="1">
      <c r="BP72617" s="90"/>
    </row>
    <row r="72618" spans="68:68" customFormat="1">
      <c r="BP72618" s="90"/>
    </row>
    <row r="72619" spans="68:68" customFormat="1">
      <c r="BP72619" s="90"/>
    </row>
    <row r="72620" spans="68:68" customFormat="1">
      <c r="BP72620" s="90"/>
    </row>
    <row r="72621" spans="68:68" customFormat="1">
      <c r="BP72621" s="90"/>
    </row>
    <row r="72622" spans="68:68" customFormat="1">
      <c r="BP72622" s="90"/>
    </row>
    <row r="72623" spans="68:68" customFormat="1">
      <c r="BP72623" s="90"/>
    </row>
    <row r="72624" spans="68:68" customFormat="1">
      <c r="BP72624" s="90"/>
    </row>
    <row r="72625" spans="68:68" customFormat="1">
      <c r="BP72625" s="90"/>
    </row>
    <row r="72626" spans="68:68" customFormat="1">
      <c r="BP72626" s="90"/>
    </row>
    <row r="72627" spans="68:68" customFormat="1">
      <c r="BP72627" s="90"/>
    </row>
    <row r="72628" spans="68:68" customFormat="1">
      <c r="BP72628" s="90"/>
    </row>
    <row r="72629" spans="68:68" customFormat="1">
      <c r="BP72629" s="90"/>
    </row>
    <row r="72630" spans="68:68" customFormat="1">
      <c r="BP72630" s="90"/>
    </row>
    <row r="72631" spans="68:68" customFormat="1">
      <c r="BP72631" s="90"/>
    </row>
    <row r="72632" spans="68:68" customFormat="1">
      <c r="BP72632" s="90"/>
    </row>
    <row r="72633" spans="68:68" customFormat="1">
      <c r="BP72633" s="90"/>
    </row>
    <row r="72634" spans="68:68" customFormat="1">
      <c r="BP72634" s="90"/>
    </row>
    <row r="72635" spans="68:68" customFormat="1">
      <c r="BP72635" s="90"/>
    </row>
    <row r="72636" spans="68:68" customFormat="1">
      <c r="BP72636" s="90"/>
    </row>
    <row r="72637" spans="68:68" customFormat="1">
      <c r="BP72637" s="90"/>
    </row>
    <row r="72638" spans="68:68" customFormat="1">
      <c r="BP72638" s="90"/>
    </row>
    <row r="72639" spans="68:68" customFormat="1">
      <c r="BP72639" s="90"/>
    </row>
    <row r="72640" spans="68:68" customFormat="1">
      <c r="BP72640" s="90"/>
    </row>
    <row r="72641" spans="68:68" customFormat="1">
      <c r="BP72641" s="90"/>
    </row>
    <row r="72642" spans="68:68" customFormat="1">
      <c r="BP72642" s="90"/>
    </row>
    <row r="72643" spans="68:68" customFormat="1">
      <c r="BP72643" s="90"/>
    </row>
    <row r="72644" spans="68:68" customFormat="1">
      <c r="BP72644" s="90"/>
    </row>
    <row r="72645" spans="68:68" customFormat="1">
      <c r="BP72645" s="90"/>
    </row>
    <row r="72646" spans="68:68" customFormat="1">
      <c r="BP72646" s="90"/>
    </row>
    <row r="72647" spans="68:68" customFormat="1">
      <c r="BP72647" s="90"/>
    </row>
    <row r="72648" spans="68:68" customFormat="1">
      <c r="BP72648" s="90"/>
    </row>
    <row r="72649" spans="68:68" customFormat="1">
      <c r="BP72649" s="90"/>
    </row>
    <row r="72650" spans="68:68" customFormat="1">
      <c r="BP72650" s="90"/>
    </row>
    <row r="72651" spans="68:68" customFormat="1">
      <c r="BP72651" s="90"/>
    </row>
    <row r="72652" spans="68:68" customFormat="1">
      <c r="BP72652" s="90"/>
    </row>
    <row r="72653" spans="68:68" customFormat="1">
      <c r="BP72653" s="90"/>
    </row>
    <row r="72654" spans="68:68" customFormat="1">
      <c r="BP72654" s="90"/>
    </row>
    <row r="72655" spans="68:68" customFormat="1">
      <c r="BP72655" s="90"/>
    </row>
    <row r="72656" spans="68:68" customFormat="1">
      <c r="BP72656" s="90"/>
    </row>
    <row r="72657" spans="68:68" customFormat="1">
      <c r="BP72657" s="90"/>
    </row>
    <row r="72658" spans="68:68" customFormat="1">
      <c r="BP72658" s="90"/>
    </row>
    <row r="72659" spans="68:68" customFormat="1">
      <c r="BP72659" s="90"/>
    </row>
    <row r="72660" spans="68:68" customFormat="1">
      <c r="BP72660" s="90"/>
    </row>
    <row r="72661" spans="68:68" customFormat="1">
      <c r="BP72661" s="90"/>
    </row>
    <row r="72662" spans="68:68" customFormat="1">
      <c r="BP72662" s="90"/>
    </row>
    <row r="72663" spans="68:68" customFormat="1">
      <c r="BP72663" s="90"/>
    </row>
    <row r="72664" spans="68:68" customFormat="1">
      <c r="BP72664" s="90"/>
    </row>
    <row r="72665" spans="68:68" customFormat="1">
      <c r="BP72665" s="90"/>
    </row>
    <row r="72666" spans="68:68" customFormat="1">
      <c r="BP72666" s="90"/>
    </row>
    <row r="72667" spans="68:68" customFormat="1">
      <c r="BP72667" s="90"/>
    </row>
    <row r="72668" spans="68:68" customFormat="1">
      <c r="BP72668" s="90"/>
    </row>
    <row r="72669" spans="68:68" customFormat="1">
      <c r="BP72669" s="90"/>
    </row>
    <row r="72670" spans="68:68" customFormat="1">
      <c r="BP72670" s="90"/>
    </row>
    <row r="72671" spans="68:68" customFormat="1">
      <c r="BP72671" s="90"/>
    </row>
    <row r="72672" spans="68:68" customFormat="1">
      <c r="BP72672" s="90"/>
    </row>
    <row r="72673" spans="68:68" customFormat="1">
      <c r="BP72673" s="90"/>
    </row>
    <row r="72674" spans="68:68" customFormat="1">
      <c r="BP72674" s="90"/>
    </row>
    <row r="72675" spans="68:68" customFormat="1">
      <c r="BP72675" s="90"/>
    </row>
    <row r="72676" spans="68:68" customFormat="1">
      <c r="BP72676" s="90"/>
    </row>
    <row r="72677" spans="68:68" customFormat="1">
      <c r="BP72677" s="90"/>
    </row>
    <row r="72678" spans="68:68" customFormat="1">
      <c r="BP72678" s="90"/>
    </row>
    <row r="72679" spans="68:68" customFormat="1">
      <c r="BP72679" s="90"/>
    </row>
    <row r="72680" spans="68:68" customFormat="1">
      <c r="BP72680" s="90"/>
    </row>
    <row r="72681" spans="68:68" customFormat="1">
      <c r="BP72681" s="90"/>
    </row>
    <row r="72682" spans="68:68" customFormat="1">
      <c r="BP72682" s="90"/>
    </row>
    <row r="72683" spans="68:68" customFormat="1">
      <c r="BP72683" s="90"/>
    </row>
    <row r="72684" spans="68:68" customFormat="1">
      <c r="BP72684" s="90"/>
    </row>
    <row r="72685" spans="68:68" customFormat="1">
      <c r="BP72685" s="90"/>
    </row>
    <row r="72686" spans="68:68" customFormat="1">
      <c r="BP72686" s="90"/>
    </row>
    <row r="72687" spans="68:68" customFormat="1">
      <c r="BP72687" s="90"/>
    </row>
    <row r="72688" spans="68:68" customFormat="1">
      <c r="BP72688" s="90"/>
    </row>
    <row r="72689" spans="68:68" customFormat="1">
      <c r="BP72689" s="90"/>
    </row>
    <row r="72690" spans="68:68" customFormat="1">
      <c r="BP72690" s="90"/>
    </row>
    <row r="72691" spans="68:68" customFormat="1">
      <c r="BP72691" s="90"/>
    </row>
    <row r="72692" spans="68:68" customFormat="1">
      <c r="BP72692" s="90"/>
    </row>
    <row r="72693" spans="68:68" customFormat="1">
      <c r="BP72693" s="90"/>
    </row>
    <row r="72694" spans="68:68" customFormat="1">
      <c r="BP72694" s="90"/>
    </row>
    <row r="72695" spans="68:68" customFormat="1">
      <c r="BP72695" s="90"/>
    </row>
    <row r="72696" spans="68:68" customFormat="1">
      <c r="BP72696" s="90"/>
    </row>
    <row r="72697" spans="68:68" customFormat="1">
      <c r="BP72697" s="90"/>
    </row>
    <row r="72698" spans="68:68" customFormat="1">
      <c r="BP72698" s="90"/>
    </row>
    <row r="72699" spans="68:68" customFormat="1">
      <c r="BP72699" s="90"/>
    </row>
    <row r="72700" spans="68:68" customFormat="1">
      <c r="BP72700" s="90"/>
    </row>
    <row r="72701" spans="68:68" customFormat="1">
      <c r="BP72701" s="90"/>
    </row>
    <row r="72702" spans="68:68" customFormat="1">
      <c r="BP72702" s="90"/>
    </row>
    <row r="72703" spans="68:68" customFormat="1">
      <c r="BP72703" s="90"/>
    </row>
    <row r="72704" spans="68:68" customFormat="1">
      <c r="BP72704" s="90"/>
    </row>
    <row r="72705" spans="68:68" customFormat="1">
      <c r="BP72705" s="90"/>
    </row>
    <row r="72706" spans="68:68" customFormat="1">
      <c r="BP72706" s="90"/>
    </row>
    <row r="72707" spans="68:68" customFormat="1">
      <c r="BP72707" s="90"/>
    </row>
    <row r="72708" spans="68:68" customFormat="1">
      <c r="BP72708" s="90"/>
    </row>
    <row r="72709" spans="68:68" customFormat="1">
      <c r="BP72709" s="90"/>
    </row>
    <row r="72710" spans="68:68" customFormat="1">
      <c r="BP72710" s="90"/>
    </row>
    <row r="72711" spans="68:68" customFormat="1">
      <c r="BP72711" s="90"/>
    </row>
    <row r="72712" spans="68:68" customFormat="1">
      <c r="BP72712" s="90"/>
    </row>
    <row r="72713" spans="68:68" customFormat="1">
      <c r="BP72713" s="90"/>
    </row>
    <row r="72714" spans="68:68" customFormat="1">
      <c r="BP72714" s="90"/>
    </row>
    <row r="72715" spans="68:68" customFormat="1">
      <c r="BP72715" s="90"/>
    </row>
    <row r="72716" spans="68:68" customFormat="1">
      <c r="BP72716" s="90"/>
    </row>
    <row r="72717" spans="68:68" customFormat="1">
      <c r="BP72717" s="90"/>
    </row>
    <row r="72718" spans="68:68" customFormat="1">
      <c r="BP72718" s="90"/>
    </row>
    <row r="72719" spans="68:68" customFormat="1">
      <c r="BP72719" s="90"/>
    </row>
    <row r="72720" spans="68:68" customFormat="1">
      <c r="BP72720" s="90"/>
    </row>
    <row r="72721" spans="68:68" customFormat="1">
      <c r="BP72721" s="90"/>
    </row>
    <row r="72722" spans="68:68" customFormat="1">
      <c r="BP72722" s="90"/>
    </row>
    <row r="72723" spans="68:68" customFormat="1">
      <c r="BP72723" s="90"/>
    </row>
    <row r="72724" spans="68:68" customFormat="1">
      <c r="BP72724" s="90"/>
    </row>
    <row r="72725" spans="68:68" customFormat="1">
      <c r="BP72725" s="90"/>
    </row>
    <row r="72726" spans="68:68" customFormat="1">
      <c r="BP72726" s="90"/>
    </row>
    <row r="72727" spans="68:68" customFormat="1">
      <c r="BP72727" s="90"/>
    </row>
    <row r="72728" spans="68:68" customFormat="1">
      <c r="BP72728" s="90"/>
    </row>
    <row r="72729" spans="68:68" customFormat="1">
      <c r="BP72729" s="90"/>
    </row>
    <row r="72730" spans="68:68" customFormat="1">
      <c r="BP72730" s="90"/>
    </row>
    <row r="72731" spans="68:68" customFormat="1">
      <c r="BP72731" s="90"/>
    </row>
    <row r="72732" spans="68:68" customFormat="1">
      <c r="BP72732" s="90"/>
    </row>
    <row r="72733" spans="68:68" customFormat="1">
      <c r="BP72733" s="90"/>
    </row>
    <row r="72734" spans="68:68" customFormat="1">
      <c r="BP72734" s="90"/>
    </row>
    <row r="72735" spans="68:68" customFormat="1">
      <c r="BP72735" s="90"/>
    </row>
    <row r="72736" spans="68:68" customFormat="1">
      <c r="BP72736" s="90"/>
    </row>
    <row r="72737" spans="68:68" customFormat="1">
      <c r="BP72737" s="90"/>
    </row>
    <row r="72738" spans="68:68" customFormat="1">
      <c r="BP72738" s="90"/>
    </row>
    <row r="72739" spans="68:68" customFormat="1">
      <c r="BP72739" s="90"/>
    </row>
    <row r="72740" spans="68:68" customFormat="1">
      <c r="BP72740" s="90"/>
    </row>
    <row r="72741" spans="68:68" customFormat="1">
      <c r="BP72741" s="90"/>
    </row>
    <row r="72742" spans="68:68" customFormat="1">
      <c r="BP72742" s="90"/>
    </row>
    <row r="72743" spans="68:68" customFormat="1">
      <c r="BP72743" s="90"/>
    </row>
    <row r="72744" spans="68:68" customFormat="1">
      <c r="BP72744" s="90"/>
    </row>
    <row r="72745" spans="68:68" customFormat="1">
      <c r="BP72745" s="90"/>
    </row>
    <row r="72746" spans="68:68" customFormat="1">
      <c r="BP72746" s="90"/>
    </row>
    <row r="72747" spans="68:68" customFormat="1">
      <c r="BP72747" s="90"/>
    </row>
    <row r="72748" spans="68:68" customFormat="1">
      <c r="BP72748" s="90"/>
    </row>
    <row r="72749" spans="68:68" customFormat="1">
      <c r="BP72749" s="90"/>
    </row>
    <row r="72750" spans="68:68" customFormat="1">
      <c r="BP72750" s="90"/>
    </row>
    <row r="72751" spans="68:68" customFormat="1">
      <c r="BP72751" s="90"/>
    </row>
    <row r="72752" spans="68:68" customFormat="1">
      <c r="BP72752" s="90"/>
    </row>
    <row r="72753" spans="68:68" customFormat="1">
      <c r="BP72753" s="90"/>
    </row>
    <row r="72754" spans="68:68" customFormat="1">
      <c r="BP72754" s="90"/>
    </row>
    <row r="72755" spans="68:68" customFormat="1">
      <c r="BP72755" s="90"/>
    </row>
    <row r="72756" spans="68:68" customFormat="1">
      <c r="BP72756" s="90"/>
    </row>
    <row r="72757" spans="68:68" customFormat="1">
      <c r="BP72757" s="90"/>
    </row>
    <row r="72758" spans="68:68" customFormat="1">
      <c r="BP72758" s="90"/>
    </row>
    <row r="72759" spans="68:68" customFormat="1">
      <c r="BP72759" s="90"/>
    </row>
    <row r="72760" spans="68:68" customFormat="1">
      <c r="BP72760" s="90"/>
    </row>
    <row r="72761" spans="68:68" customFormat="1">
      <c r="BP72761" s="90"/>
    </row>
    <row r="72762" spans="68:68" customFormat="1">
      <c r="BP72762" s="90"/>
    </row>
    <row r="72763" spans="68:68" customFormat="1">
      <c r="BP72763" s="90"/>
    </row>
    <row r="72764" spans="68:68" customFormat="1">
      <c r="BP72764" s="90"/>
    </row>
    <row r="72765" spans="68:68" customFormat="1">
      <c r="BP72765" s="90"/>
    </row>
    <row r="72766" spans="68:68" customFormat="1">
      <c r="BP72766" s="90"/>
    </row>
    <row r="72767" spans="68:68" customFormat="1">
      <c r="BP72767" s="90"/>
    </row>
    <row r="72768" spans="68:68" customFormat="1">
      <c r="BP72768" s="90"/>
    </row>
    <row r="72769" spans="68:68" customFormat="1">
      <c r="BP72769" s="90"/>
    </row>
    <row r="72770" spans="68:68" customFormat="1">
      <c r="BP72770" s="90"/>
    </row>
    <row r="72771" spans="68:68" customFormat="1">
      <c r="BP72771" s="90"/>
    </row>
    <row r="72772" spans="68:68" customFormat="1">
      <c r="BP72772" s="90"/>
    </row>
    <row r="72773" spans="68:68" customFormat="1">
      <c r="BP72773" s="90"/>
    </row>
    <row r="72774" spans="68:68" customFormat="1">
      <c r="BP72774" s="90"/>
    </row>
    <row r="72775" spans="68:68" customFormat="1">
      <c r="BP72775" s="90"/>
    </row>
    <row r="72776" spans="68:68" customFormat="1">
      <c r="BP72776" s="90"/>
    </row>
    <row r="72777" spans="68:68" customFormat="1">
      <c r="BP72777" s="90"/>
    </row>
    <row r="72778" spans="68:68" customFormat="1">
      <c r="BP72778" s="90"/>
    </row>
    <row r="72779" spans="68:68" customFormat="1">
      <c r="BP72779" s="90"/>
    </row>
    <row r="72780" spans="68:68" customFormat="1">
      <c r="BP72780" s="90"/>
    </row>
    <row r="72781" spans="68:68" customFormat="1">
      <c r="BP72781" s="90"/>
    </row>
    <row r="72782" spans="68:68" customFormat="1">
      <c r="BP72782" s="90"/>
    </row>
    <row r="72783" spans="68:68" customFormat="1">
      <c r="BP72783" s="90"/>
    </row>
    <row r="72784" spans="68:68" customFormat="1">
      <c r="BP72784" s="90"/>
    </row>
    <row r="72785" spans="68:68" customFormat="1">
      <c r="BP72785" s="90"/>
    </row>
    <row r="72786" spans="68:68" customFormat="1">
      <c r="BP72786" s="90"/>
    </row>
    <row r="72787" spans="68:68" customFormat="1">
      <c r="BP72787" s="90"/>
    </row>
    <row r="72788" spans="68:68" customFormat="1">
      <c r="BP72788" s="90"/>
    </row>
    <row r="72789" spans="68:68" customFormat="1">
      <c r="BP72789" s="90"/>
    </row>
    <row r="72790" spans="68:68" customFormat="1">
      <c r="BP72790" s="90"/>
    </row>
    <row r="72791" spans="68:68" customFormat="1">
      <c r="BP72791" s="90"/>
    </row>
    <row r="72792" spans="68:68" customFormat="1">
      <c r="BP72792" s="90"/>
    </row>
    <row r="72793" spans="68:68" customFormat="1">
      <c r="BP72793" s="90"/>
    </row>
    <row r="72794" spans="68:68" customFormat="1">
      <c r="BP72794" s="90"/>
    </row>
    <row r="72795" spans="68:68" customFormat="1">
      <c r="BP72795" s="90"/>
    </row>
    <row r="72796" spans="68:68" customFormat="1">
      <c r="BP72796" s="90"/>
    </row>
    <row r="72797" spans="68:68" customFormat="1">
      <c r="BP72797" s="90"/>
    </row>
    <row r="72798" spans="68:68" customFormat="1">
      <c r="BP72798" s="90"/>
    </row>
    <row r="72799" spans="68:68" customFormat="1">
      <c r="BP72799" s="90"/>
    </row>
    <row r="72800" spans="68:68" customFormat="1">
      <c r="BP72800" s="90"/>
    </row>
    <row r="72801" spans="68:68" customFormat="1">
      <c r="BP72801" s="90"/>
    </row>
    <row r="72802" spans="68:68" customFormat="1">
      <c r="BP72802" s="90"/>
    </row>
    <row r="72803" spans="68:68" customFormat="1">
      <c r="BP72803" s="90"/>
    </row>
    <row r="72804" spans="68:68" customFormat="1">
      <c r="BP72804" s="90"/>
    </row>
    <row r="72805" spans="68:68" customFormat="1">
      <c r="BP72805" s="90"/>
    </row>
    <row r="72806" spans="68:68" customFormat="1">
      <c r="BP72806" s="90"/>
    </row>
    <row r="72807" spans="68:68" customFormat="1">
      <c r="BP72807" s="90"/>
    </row>
    <row r="72808" spans="68:68" customFormat="1">
      <c r="BP72808" s="90"/>
    </row>
    <row r="72809" spans="68:68" customFormat="1">
      <c r="BP72809" s="90"/>
    </row>
    <row r="72810" spans="68:68" customFormat="1">
      <c r="BP72810" s="90"/>
    </row>
    <row r="72811" spans="68:68" customFormat="1">
      <c r="BP72811" s="90"/>
    </row>
    <row r="72812" spans="68:68" customFormat="1">
      <c r="BP72812" s="90"/>
    </row>
    <row r="72813" spans="68:68" customFormat="1">
      <c r="BP72813" s="90"/>
    </row>
    <row r="72814" spans="68:68" customFormat="1">
      <c r="BP72814" s="90"/>
    </row>
    <row r="72815" spans="68:68" customFormat="1">
      <c r="BP72815" s="90"/>
    </row>
    <row r="72816" spans="68:68" customFormat="1">
      <c r="BP72816" s="90"/>
    </row>
    <row r="72817" spans="68:68" customFormat="1">
      <c r="BP72817" s="90"/>
    </row>
    <row r="72818" spans="68:68" customFormat="1">
      <c r="BP72818" s="90"/>
    </row>
    <row r="72819" spans="68:68" customFormat="1">
      <c r="BP72819" s="90"/>
    </row>
    <row r="72820" spans="68:68" customFormat="1">
      <c r="BP72820" s="90"/>
    </row>
    <row r="72821" spans="68:68" customFormat="1">
      <c r="BP72821" s="90"/>
    </row>
    <row r="72822" spans="68:68" customFormat="1">
      <c r="BP72822" s="90"/>
    </row>
    <row r="72823" spans="68:68" customFormat="1">
      <c r="BP72823" s="90"/>
    </row>
    <row r="72824" spans="68:68" customFormat="1">
      <c r="BP72824" s="90"/>
    </row>
    <row r="72825" spans="68:68" customFormat="1">
      <c r="BP72825" s="90"/>
    </row>
    <row r="72826" spans="68:68" customFormat="1">
      <c r="BP72826" s="90"/>
    </row>
    <row r="72827" spans="68:68" customFormat="1">
      <c r="BP72827" s="90"/>
    </row>
    <row r="72828" spans="68:68" customFormat="1">
      <c r="BP72828" s="90"/>
    </row>
    <row r="72829" spans="68:68" customFormat="1">
      <c r="BP72829" s="90"/>
    </row>
    <row r="72830" spans="68:68" customFormat="1">
      <c r="BP72830" s="90"/>
    </row>
    <row r="72831" spans="68:68" customFormat="1">
      <c r="BP72831" s="90"/>
    </row>
    <row r="72832" spans="68:68" customFormat="1">
      <c r="BP72832" s="90"/>
    </row>
    <row r="72833" spans="68:68" customFormat="1">
      <c r="BP72833" s="90"/>
    </row>
    <row r="72834" spans="68:68" customFormat="1">
      <c r="BP72834" s="90"/>
    </row>
    <row r="72835" spans="68:68" customFormat="1">
      <c r="BP72835" s="90"/>
    </row>
    <row r="72836" spans="68:68" customFormat="1">
      <c r="BP72836" s="90"/>
    </row>
    <row r="72837" spans="68:68" customFormat="1">
      <c r="BP72837" s="90"/>
    </row>
    <row r="72838" spans="68:68" customFormat="1">
      <c r="BP72838" s="90"/>
    </row>
    <row r="72839" spans="68:68" customFormat="1">
      <c r="BP72839" s="90"/>
    </row>
    <row r="72840" spans="68:68" customFormat="1">
      <c r="BP72840" s="90"/>
    </row>
    <row r="72841" spans="68:68" customFormat="1">
      <c r="BP72841" s="90"/>
    </row>
    <row r="72842" spans="68:68" customFormat="1">
      <c r="BP72842" s="90"/>
    </row>
    <row r="72843" spans="68:68" customFormat="1">
      <c r="BP72843" s="90"/>
    </row>
    <row r="72844" spans="68:68" customFormat="1">
      <c r="BP72844" s="90"/>
    </row>
    <row r="72845" spans="68:68" customFormat="1">
      <c r="BP72845" s="90"/>
    </row>
    <row r="72846" spans="68:68" customFormat="1">
      <c r="BP72846" s="90"/>
    </row>
    <row r="72847" spans="68:68" customFormat="1">
      <c r="BP72847" s="90"/>
    </row>
    <row r="72848" spans="68:68" customFormat="1">
      <c r="BP72848" s="90"/>
    </row>
    <row r="72849" spans="68:68" customFormat="1">
      <c r="BP72849" s="90"/>
    </row>
    <row r="72850" spans="68:68" customFormat="1">
      <c r="BP72850" s="90"/>
    </row>
    <row r="72851" spans="68:68" customFormat="1">
      <c r="BP72851" s="90"/>
    </row>
    <row r="72852" spans="68:68" customFormat="1">
      <c r="BP72852" s="90"/>
    </row>
    <row r="72853" spans="68:68" customFormat="1">
      <c r="BP72853" s="90"/>
    </row>
    <row r="72854" spans="68:68" customFormat="1">
      <c r="BP72854" s="90"/>
    </row>
    <row r="72855" spans="68:68" customFormat="1">
      <c r="BP72855" s="90"/>
    </row>
    <row r="72856" spans="68:68" customFormat="1">
      <c r="BP72856" s="90"/>
    </row>
    <row r="72857" spans="68:68" customFormat="1">
      <c r="BP72857" s="90"/>
    </row>
    <row r="72858" spans="68:68" customFormat="1">
      <c r="BP72858" s="90"/>
    </row>
    <row r="72859" spans="68:68" customFormat="1">
      <c r="BP72859" s="90"/>
    </row>
    <row r="72860" spans="68:68" customFormat="1">
      <c r="BP72860" s="90"/>
    </row>
    <row r="72861" spans="68:68" customFormat="1">
      <c r="BP72861" s="90"/>
    </row>
    <row r="72862" spans="68:68" customFormat="1">
      <c r="BP72862" s="90"/>
    </row>
    <row r="72863" spans="68:68" customFormat="1">
      <c r="BP72863" s="90"/>
    </row>
    <row r="72864" spans="68:68" customFormat="1">
      <c r="BP72864" s="90"/>
    </row>
    <row r="72865" spans="68:68" customFormat="1">
      <c r="BP72865" s="90"/>
    </row>
    <row r="72866" spans="68:68" customFormat="1">
      <c r="BP72866" s="90"/>
    </row>
    <row r="72867" spans="68:68" customFormat="1">
      <c r="BP72867" s="90"/>
    </row>
    <row r="72868" spans="68:68" customFormat="1">
      <c r="BP72868" s="90"/>
    </row>
    <row r="72869" spans="68:68" customFormat="1">
      <c r="BP72869" s="90"/>
    </row>
    <row r="72870" spans="68:68" customFormat="1">
      <c r="BP72870" s="90"/>
    </row>
    <row r="72871" spans="68:68" customFormat="1">
      <c r="BP72871" s="90"/>
    </row>
    <row r="72872" spans="68:68" customFormat="1">
      <c r="BP72872" s="90"/>
    </row>
    <row r="72873" spans="68:68" customFormat="1">
      <c r="BP72873" s="90"/>
    </row>
    <row r="72874" spans="68:68" customFormat="1">
      <c r="BP72874" s="90"/>
    </row>
    <row r="72875" spans="68:68" customFormat="1">
      <c r="BP72875" s="90"/>
    </row>
    <row r="72876" spans="68:68" customFormat="1">
      <c r="BP72876" s="90"/>
    </row>
    <row r="72877" spans="68:68" customFormat="1">
      <c r="BP72877" s="90"/>
    </row>
    <row r="72878" spans="68:68" customFormat="1">
      <c r="BP72878" s="90"/>
    </row>
    <row r="72879" spans="68:68" customFormat="1">
      <c r="BP72879" s="90"/>
    </row>
    <row r="72880" spans="68:68" customFormat="1">
      <c r="BP72880" s="90"/>
    </row>
    <row r="72881" spans="68:68" customFormat="1">
      <c r="BP72881" s="90"/>
    </row>
    <row r="72882" spans="68:68" customFormat="1">
      <c r="BP72882" s="90"/>
    </row>
    <row r="72883" spans="68:68" customFormat="1">
      <c r="BP72883" s="90"/>
    </row>
    <row r="72884" spans="68:68" customFormat="1">
      <c r="BP72884" s="90"/>
    </row>
    <row r="72885" spans="68:68" customFormat="1">
      <c r="BP72885" s="90"/>
    </row>
    <row r="72886" spans="68:68" customFormat="1">
      <c r="BP72886" s="90"/>
    </row>
    <row r="72887" spans="68:68" customFormat="1">
      <c r="BP72887" s="90"/>
    </row>
    <row r="72888" spans="68:68" customFormat="1">
      <c r="BP72888" s="90"/>
    </row>
    <row r="72889" spans="68:68" customFormat="1">
      <c r="BP72889" s="90"/>
    </row>
    <row r="72890" spans="68:68" customFormat="1">
      <c r="BP72890" s="90"/>
    </row>
    <row r="72891" spans="68:68" customFormat="1">
      <c r="BP72891" s="90"/>
    </row>
    <row r="72892" spans="68:68" customFormat="1">
      <c r="BP72892" s="90"/>
    </row>
    <row r="72893" spans="68:68" customFormat="1">
      <c r="BP72893" s="90"/>
    </row>
    <row r="72894" spans="68:68" customFormat="1">
      <c r="BP72894" s="90"/>
    </row>
    <row r="72895" spans="68:68" customFormat="1">
      <c r="BP72895" s="90"/>
    </row>
    <row r="72896" spans="68:68" customFormat="1">
      <c r="BP72896" s="90"/>
    </row>
    <row r="72897" spans="68:68" customFormat="1">
      <c r="BP72897" s="90"/>
    </row>
    <row r="72898" spans="68:68" customFormat="1">
      <c r="BP72898" s="90"/>
    </row>
    <row r="72899" spans="68:68" customFormat="1">
      <c r="BP72899" s="90"/>
    </row>
    <row r="72900" spans="68:68" customFormat="1">
      <c r="BP72900" s="90"/>
    </row>
    <row r="72901" spans="68:68" customFormat="1">
      <c r="BP72901" s="90"/>
    </row>
    <row r="72902" spans="68:68" customFormat="1">
      <c r="BP72902" s="90"/>
    </row>
    <row r="72903" spans="68:68" customFormat="1">
      <c r="BP72903" s="90"/>
    </row>
    <row r="72904" spans="68:68" customFormat="1">
      <c r="BP72904" s="90"/>
    </row>
    <row r="72905" spans="68:68" customFormat="1">
      <c r="BP72905" s="90"/>
    </row>
    <row r="72906" spans="68:68" customFormat="1">
      <c r="BP72906" s="90"/>
    </row>
    <row r="72907" spans="68:68" customFormat="1">
      <c r="BP72907" s="90"/>
    </row>
    <row r="72908" spans="68:68" customFormat="1">
      <c r="BP72908" s="90"/>
    </row>
    <row r="72909" spans="68:68" customFormat="1">
      <c r="BP72909" s="90"/>
    </row>
    <row r="72910" spans="68:68" customFormat="1">
      <c r="BP72910" s="90"/>
    </row>
    <row r="72911" spans="68:68" customFormat="1">
      <c r="BP72911" s="90"/>
    </row>
    <row r="72912" spans="68:68" customFormat="1">
      <c r="BP72912" s="90"/>
    </row>
    <row r="72913" spans="68:68" customFormat="1">
      <c r="BP72913" s="90"/>
    </row>
    <row r="72914" spans="68:68" customFormat="1">
      <c r="BP72914" s="90"/>
    </row>
    <row r="72915" spans="68:68" customFormat="1">
      <c r="BP72915" s="90"/>
    </row>
    <row r="72916" spans="68:68" customFormat="1">
      <c r="BP72916" s="90"/>
    </row>
    <row r="72917" spans="68:68" customFormat="1">
      <c r="BP72917" s="90"/>
    </row>
    <row r="72918" spans="68:68" customFormat="1">
      <c r="BP72918" s="90"/>
    </row>
    <row r="72919" spans="68:68" customFormat="1">
      <c r="BP72919" s="90"/>
    </row>
    <row r="72920" spans="68:68" customFormat="1">
      <c r="BP72920" s="90"/>
    </row>
    <row r="72921" spans="68:68" customFormat="1">
      <c r="BP72921" s="90"/>
    </row>
    <row r="72922" spans="68:68" customFormat="1">
      <c r="BP72922" s="90"/>
    </row>
    <row r="72923" spans="68:68" customFormat="1">
      <c r="BP72923" s="90"/>
    </row>
    <row r="72924" spans="68:68" customFormat="1">
      <c r="BP72924" s="90"/>
    </row>
    <row r="72925" spans="68:68" customFormat="1">
      <c r="BP72925" s="90"/>
    </row>
    <row r="72926" spans="68:68" customFormat="1">
      <c r="BP72926" s="90"/>
    </row>
    <row r="72927" spans="68:68" customFormat="1">
      <c r="BP72927" s="90"/>
    </row>
    <row r="72928" spans="68:68" customFormat="1">
      <c r="BP72928" s="90"/>
    </row>
    <row r="72929" spans="68:68" customFormat="1">
      <c r="BP72929" s="90"/>
    </row>
    <row r="72930" spans="68:68" customFormat="1">
      <c r="BP72930" s="90"/>
    </row>
    <row r="72931" spans="68:68" customFormat="1">
      <c r="BP72931" s="90"/>
    </row>
    <row r="72932" spans="68:68" customFormat="1">
      <c r="BP72932" s="90"/>
    </row>
    <row r="72933" spans="68:68" customFormat="1">
      <c r="BP72933" s="90"/>
    </row>
    <row r="72934" spans="68:68" customFormat="1">
      <c r="BP72934" s="90"/>
    </row>
    <row r="72935" spans="68:68" customFormat="1">
      <c r="BP72935" s="90"/>
    </row>
    <row r="72936" spans="68:68" customFormat="1">
      <c r="BP72936" s="90"/>
    </row>
    <row r="72937" spans="68:68" customFormat="1">
      <c r="BP72937" s="90"/>
    </row>
    <row r="72938" spans="68:68" customFormat="1">
      <c r="BP72938" s="90"/>
    </row>
    <row r="72939" spans="68:68" customFormat="1">
      <c r="BP72939" s="90"/>
    </row>
    <row r="72940" spans="68:68" customFormat="1">
      <c r="BP72940" s="90"/>
    </row>
    <row r="72941" spans="68:68" customFormat="1">
      <c r="BP72941" s="90"/>
    </row>
    <row r="72942" spans="68:68" customFormat="1">
      <c r="BP72942" s="90"/>
    </row>
    <row r="72943" spans="68:68" customFormat="1">
      <c r="BP72943" s="90"/>
    </row>
    <row r="72944" spans="68:68" customFormat="1">
      <c r="BP72944" s="90"/>
    </row>
    <row r="72945" spans="68:68" customFormat="1">
      <c r="BP72945" s="90"/>
    </row>
    <row r="72946" spans="68:68" customFormat="1">
      <c r="BP72946" s="90"/>
    </row>
    <row r="72947" spans="68:68" customFormat="1">
      <c r="BP72947" s="90"/>
    </row>
    <row r="72948" spans="68:68" customFormat="1">
      <c r="BP72948" s="90"/>
    </row>
    <row r="72949" spans="68:68" customFormat="1">
      <c r="BP72949" s="90"/>
    </row>
    <row r="72950" spans="68:68" customFormat="1">
      <c r="BP72950" s="90"/>
    </row>
    <row r="72951" spans="68:68" customFormat="1">
      <c r="BP72951" s="90"/>
    </row>
    <row r="72952" spans="68:68" customFormat="1">
      <c r="BP72952" s="90"/>
    </row>
    <row r="72953" spans="68:68" customFormat="1">
      <c r="BP72953" s="90"/>
    </row>
    <row r="72954" spans="68:68" customFormat="1">
      <c r="BP72954" s="90"/>
    </row>
    <row r="72955" spans="68:68" customFormat="1">
      <c r="BP72955" s="90"/>
    </row>
    <row r="72956" spans="68:68" customFormat="1">
      <c r="BP72956" s="90"/>
    </row>
    <row r="72957" spans="68:68" customFormat="1">
      <c r="BP72957" s="90"/>
    </row>
    <row r="72958" spans="68:68" customFormat="1">
      <c r="BP72958" s="90"/>
    </row>
    <row r="72959" spans="68:68" customFormat="1">
      <c r="BP72959" s="90"/>
    </row>
    <row r="72960" spans="68:68" customFormat="1">
      <c r="BP72960" s="90"/>
    </row>
    <row r="72961" spans="68:68" customFormat="1">
      <c r="BP72961" s="90"/>
    </row>
    <row r="72962" spans="68:68" customFormat="1">
      <c r="BP72962" s="90"/>
    </row>
    <row r="72963" spans="68:68" customFormat="1">
      <c r="BP72963" s="90"/>
    </row>
    <row r="72964" spans="68:68" customFormat="1">
      <c r="BP72964" s="90"/>
    </row>
    <row r="72965" spans="68:68" customFormat="1">
      <c r="BP72965" s="90"/>
    </row>
    <row r="72966" spans="68:68" customFormat="1">
      <c r="BP72966" s="90"/>
    </row>
    <row r="72967" spans="68:68" customFormat="1">
      <c r="BP72967" s="90"/>
    </row>
    <row r="72968" spans="68:68" customFormat="1">
      <c r="BP72968" s="90"/>
    </row>
    <row r="72969" spans="68:68" customFormat="1">
      <c r="BP72969" s="90"/>
    </row>
    <row r="72970" spans="68:68" customFormat="1">
      <c r="BP72970" s="90"/>
    </row>
    <row r="72971" spans="68:68" customFormat="1">
      <c r="BP72971" s="90"/>
    </row>
    <row r="72972" spans="68:68" customFormat="1">
      <c r="BP72972" s="90"/>
    </row>
    <row r="72973" spans="68:68" customFormat="1">
      <c r="BP72973" s="90"/>
    </row>
    <row r="72974" spans="68:68" customFormat="1">
      <c r="BP72974" s="90"/>
    </row>
    <row r="72975" spans="68:68" customFormat="1">
      <c r="BP72975" s="90"/>
    </row>
    <row r="72976" spans="68:68" customFormat="1">
      <c r="BP72976" s="90"/>
    </row>
    <row r="72977" spans="68:68" customFormat="1">
      <c r="BP72977" s="90"/>
    </row>
    <row r="72978" spans="68:68" customFormat="1">
      <c r="BP72978" s="90"/>
    </row>
    <row r="72979" spans="68:68" customFormat="1">
      <c r="BP72979" s="90"/>
    </row>
    <row r="72980" spans="68:68" customFormat="1">
      <c r="BP72980" s="90"/>
    </row>
    <row r="72981" spans="68:68" customFormat="1">
      <c r="BP72981" s="90"/>
    </row>
    <row r="72982" spans="68:68" customFormat="1">
      <c r="BP72982" s="90"/>
    </row>
    <row r="72983" spans="68:68" customFormat="1">
      <c r="BP72983" s="90"/>
    </row>
    <row r="72984" spans="68:68" customFormat="1">
      <c r="BP72984" s="90"/>
    </row>
    <row r="72985" spans="68:68" customFormat="1">
      <c r="BP72985" s="90"/>
    </row>
    <row r="72986" spans="68:68" customFormat="1">
      <c r="BP72986" s="90"/>
    </row>
    <row r="72987" spans="68:68" customFormat="1">
      <c r="BP72987" s="90"/>
    </row>
    <row r="72988" spans="68:68" customFormat="1">
      <c r="BP72988" s="90"/>
    </row>
    <row r="72989" spans="68:68" customFormat="1">
      <c r="BP72989" s="90"/>
    </row>
    <row r="72990" spans="68:68" customFormat="1">
      <c r="BP72990" s="90"/>
    </row>
    <row r="72991" spans="68:68" customFormat="1">
      <c r="BP72991" s="90"/>
    </row>
    <row r="72992" spans="68:68" customFormat="1">
      <c r="BP72992" s="90"/>
    </row>
    <row r="72993" spans="68:68" customFormat="1">
      <c r="BP72993" s="90"/>
    </row>
    <row r="72994" spans="68:68" customFormat="1">
      <c r="BP72994" s="90"/>
    </row>
    <row r="72995" spans="68:68" customFormat="1">
      <c r="BP72995" s="90"/>
    </row>
    <row r="72996" spans="68:68" customFormat="1">
      <c r="BP72996" s="90"/>
    </row>
    <row r="72997" spans="68:68" customFormat="1">
      <c r="BP72997" s="90"/>
    </row>
    <row r="72998" spans="68:68" customFormat="1">
      <c r="BP72998" s="90"/>
    </row>
    <row r="72999" spans="68:68" customFormat="1">
      <c r="BP72999" s="90"/>
    </row>
    <row r="73000" spans="68:68" customFormat="1">
      <c r="BP73000" s="90"/>
    </row>
    <row r="73001" spans="68:68" customFormat="1">
      <c r="BP73001" s="90"/>
    </row>
    <row r="73002" spans="68:68" customFormat="1">
      <c r="BP73002" s="90"/>
    </row>
    <row r="73003" spans="68:68" customFormat="1">
      <c r="BP73003" s="90"/>
    </row>
    <row r="73004" spans="68:68" customFormat="1">
      <c r="BP73004" s="90"/>
    </row>
    <row r="73005" spans="68:68" customFormat="1">
      <c r="BP73005" s="90"/>
    </row>
    <row r="73006" spans="68:68" customFormat="1">
      <c r="BP73006" s="90"/>
    </row>
    <row r="73007" spans="68:68" customFormat="1">
      <c r="BP73007" s="90"/>
    </row>
    <row r="73008" spans="68:68" customFormat="1">
      <c r="BP73008" s="90"/>
    </row>
    <row r="73009" spans="68:68" customFormat="1">
      <c r="BP73009" s="90"/>
    </row>
    <row r="73010" spans="68:68" customFormat="1">
      <c r="BP73010" s="90"/>
    </row>
    <row r="73011" spans="68:68" customFormat="1">
      <c r="BP73011" s="90"/>
    </row>
    <row r="73012" spans="68:68" customFormat="1">
      <c r="BP73012" s="90"/>
    </row>
    <row r="73013" spans="68:68" customFormat="1">
      <c r="BP73013" s="90"/>
    </row>
    <row r="73014" spans="68:68" customFormat="1">
      <c r="BP73014" s="90"/>
    </row>
    <row r="73015" spans="68:68" customFormat="1">
      <c r="BP73015" s="90"/>
    </row>
    <row r="73016" spans="68:68" customFormat="1">
      <c r="BP73016" s="90"/>
    </row>
    <row r="73017" spans="68:68" customFormat="1">
      <c r="BP73017" s="90"/>
    </row>
    <row r="73018" spans="68:68" customFormat="1">
      <c r="BP73018" s="90"/>
    </row>
    <row r="73019" spans="68:68" customFormat="1">
      <c r="BP73019" s="90"/>
    </row>
    <row r="73020" spans="68:68" customFormat="1">
      <c r="BP73020" s="90"/>
    </row>
    <row r="73021" spans="68:68" customFormat="1">
      <c r="BP73021" s="90"/>
    </row>
    <row r="73022" spans="68:68" customFormat="1">
      <c r="BP73022" s="90"/>
    </row>
    <row r="73023" spans="68:68" customFormat="1">
      <c r="BP73023" s="90"/>
    </row>
    <row r="73024" spans="68:68" customFormat="1">
      <c r="BP73024" s="90"/>
    </row>
    <row r="73025" spans="68:68" customFormat="1">
      <c r="BP73025" s="90"/>
    </row>
    <row r="73026" spans="68:68" customFormat="1">
      <c r="BP73026" s="90"/>
    </row>
    <row r="73027" spans="68:68" customFormat="1">
      <c r="BP73027" s="90"/>
    </row>
    <row r="73028" spans="68:68" customFormat="1">
      <c r="BP73028" s="90"/>
    </row>
    <row r="73029" spans="68:68" customFormat="1">
      <c r="BP73029" s="90"/>
    </row>
    <row r="73030" spans="68:68" customFormat="1">
      <c r="BP73030" s="90"/>
    </row>
    <row r="73031" spans="68:68" customFormat="1">
      <c r="BP73031" s="90"/>
    </row>
    <row r="73032" spans="68:68" customFormat="1">
      <c r="BP73032" s="90"/>
    </row>
    <row r="73033" spans="68:68" customFormat="1">
      <c r="BP73033" s="90"/>
    </row>
    <row r="73034" spans="68:68" customFormat="1">
      <c r="BP73034" s="90"/>
    </row>
    <row r="73035" spans="68:68" customFormat="1">
      <c r="BP73035" s="90"/>
    </row>
    <row r="73036" spans="68:68" customFormat="1">
      <c r="BP73036" s="90"/>
    </row>
    <row r="73037" spans="68:68" customFormat="1">
      <c r="BP73037" s="90"/>
    </row>
    <row r="73038" spans="68:68" customFormat="1">
      <c r="BP73038" s="90"/>
    </row>
    <row r="73039" spans="68:68" customFormat="1">
      <c r="BP73039" s="90"/>
    </row>
    <row r="73040" spans="68:68" customFormat="1">
      <c r="BP73040" s="90"/>
    </row>
    <row r="73041" spans="68:68" customFormat="1">
      <c r="BP73041" s="90"/>
    </row>
    <row r="73042" spans="68:68" customFormat="1">
      <c r="BP73042" s="90"/>
    </row>
    <row r="73043" spans="68:68" customFormat="1">
      <c r="BP73043" s="90"/>
    </row>
    <row r="73044" spans="68:68" customFormat="1">
      <c r="BP73044" s="90"/>
    </row>
    <row r="73045" spans="68:68" customFormat="1">
      <c r="BP73045" s="90"/>
    </row>
    <row r="73046" spans="68:68" customFormat="1">
      <c r="BP73046" s="90"/>
    </row>
    <row r="73047" spans="68:68" customFormat="1">
      <c r="BP73047" s="90"/>
    </row>
    <row r="73048" spans="68:68" customFormat="1">
      <c r="BP73048" s="90"/>
    </row>
    <row r="73049" spans="68:68" customFormat="1">
      <c r="BP73049" s="90"/>
    </row>
    <row r="73050" spans="68:68" customFormat="1">
      <c r="BP73050" s="90"/>
    </row>
    <row r="73051" spans="68:68" customFormat="1">
      <c r="BP73051" s="90"/>
    </row>
    <row r="73052" spans="68:68" customFormat="1">
      <c r="BP73052" s="90"/>
    </row>
    <row r="73053" spans="68:68" customFormat="1">
      <c r="BP73053" s="90"/>
    </row>
    <row r="73054" spans="68:68" customFormat="1">
      <c r="BP73054" s="90"/>
    </row>
    <row r="73055" spans="68:68" customFormat="1">
      <c r="BP73055" s="90"/>
    </row>
    <row r="73056" spans="68:68" customFormat="1">
      <c r="BP73056" s="90"/>
    </row>
    <row r="73057" spans="68:68" customFormat="1">
      <c r="BP73057" s="90"/>
    </row>
    <row r="73058" spans="68:68" customFormat="1">
      <c r="BP73058" s="90"/>
    </row>
    <row r="73059" spans="68:68" customFormat="1">
      <c r="BP73059" s="90"/>
    </row>
    <row r="73060" spans="68:68" customFormat="1">
      <c r="BP73060" s="90"/>
    </row>
    <row r="73061" spans="68:68" customFormat="1">
      <c r="BP73061" s="90"/>
    </row>
    <row r="73062" spans="68:68" customFormat="1">
      <c r="BP73062" s="90"/>
    </row>
    <row r="73063" spans="68:68" customFormat="1">
      <c r="BP73063" s="90"/>
    </row>
    <row r="73064" spans="68:68" customFormat="1">
      <c r="BP73064" s="90"/>
    </row>
    <row r="73065" spans="68:68" customFormat="1">
      <c r="BP73065" s="90"/>
    </row>
    <row r="73066" spans="68:68" customFormat="1">
      <c r="BP73066" s="90"/>
    </row>
    <row r="73067" spans="68:68" customFormat="1">
      <c r="BP73067" s="90"/>
    </row>
    <row r="73068" spans="68:68" customFormat="1">
      <c r="BP73068" s="90"/>
    </row>
    <row r="73069" spans="68:68" customFormat="1">
      <c r="BP73069" s="90"/>
    </row>
    <row r="73070" spans="68:68" customFormat="1">
      <c r="BP73070" s="90"/>
    </row>
    <row r="73071" spans="68:68" customFormat="1">
      <c r="BP73071" s="90"/>
    </row>
    <row r="73072" spans="68:68" customFormat="1">
      <c r="BP73072" s="90"/>
    </row>
    <row r="73073" spans="68:68" customFormat="1">
      <c r="BP73073" s="90"/>
    </row>
    <row r="73074" spans="68:68" customFormat="1">
      <c r="BP73074" s="90"/>
    </row>
    <row r="73075" spans="68:68" customFormat="1">
      <c r="BP73075" s="90"/>
    </row>
    <row r="73076" spans="68:68" customFormat="1">
      <c r="BP73076" s="90"/>
    </row>
    <row r="73077" spans="68:68" customFormat="1">
      <c r="BP73077" s="90"/>
    </row>
    <row r="73078" spans="68:68" customFormat="1">
      <c r="BP73078" s="90"/>
    </row>
    <row r="73079" spans="68:68" customFormat="1">
      <c r="BP73079" s="90"/>
    </row>
    <row r="73080" spans="68:68" customFormat="1">
      <c r="BP73080" s="90"/>
    </row>
    <row r="73081" spans="68:68" customFormat="1">
      <c r="BP73081" s="90"/>
    </row>
    <row r="73082" spans="68:68" customFormat="1">
      <c r="BP73082" s="90"/>
    </row>
    <row r="73083" spans="68:68" customFormat="1">
      <c r="BP73083" s="90"/>
    </row>
    <row r="73084" spans="68:68" customFormat="1">
      <c r="BP73084" s="90"/>
    </row>
    <row r="73085" spans="68:68" customFormat="1">
      <c r="BP73085" s="90"/>
    </row>
    <row r="73086" spans="68:68" customFormat="1">
      <c r="BP73086" s="90"/>
    </row>
    <row r="73087" spans="68:68" customFormat="1">
      <c r="BP73087" s="90"/>
    </row>
    <row r="73088" spans="68:68" customFormat="1">
      <c r="BP73088" s="90"/>
    </row>
    <row r="73089" spans="68:68" customFormat="1">
      <c r="BP73089" s="90"/>
    </row>
    <row r="73090" spans="68:68" customFormat="1">
      <c r="BP73090" s="90"/>
    </row>
    <row r="73091" spans="68:68" customFormat="1">
      <c r="BP73091" s="90"/>
    </row>
    <row r="73092" spans="68:68" customFormat="1">
      <c r="BP73092" s="90"/>
    </row>
    <row r="73093" spans="68:68" customFormat="1">
      <c r="BP73093" s="90"/>
    </row>
    <row r="73094" spans="68:68" customFormat="1">
      <c r="BP73094" s="90"/>
    </row>
    <row r="73095" spans="68:68" customFormat="1">
      <c r="BP73095" s="90"/>
    </row>
    <row r="73096" spans="68:68" customFormat="1">
      <c r="BP73096" s="90"/>
    </row>
    <row r="73097" spans="68:68" customFormat="1">
      <c r="BP73097" s="90"/>
    </row>
    <row r="73098" spans="68:68" customFormat="1">
      <c r="BP73098" s="90"/>
    </row>
    <row r="73099" spans="68:68" customFormat="1">
      <c r="BP73099" s="90"/>
    </row>
    <row r="73100" spans="68:68" customFormat="1">
      <c r="BP73100" s="90"/>
    </row>
    <row r="73101" spans="68:68" customFormat="1">
      <c r="BP73101" s="90"/>
    </row>
    <row r="73102" spans="68:68" customFormat="1">
      <c r="BP73102" s="90"/>
    </row>
    <row r="73103" spans="68:68" customFormat="1">
      <c r="BP73103" s="90"/>
    </row>
    <row r="73104" spans="68:68" customFormat="1">
      <c r="BP73104" s="90"/>
    </row>
    <row r="73105" spans="68:68" customFormat="1">
      <c r="BP73105" s="90"/>
    </row>
    <row r="73106" spans="68:68" customFormat="1">
      <c r="BP73106" s="90"/>
    </row>
    <row r="73107" spans="68:68" customFormat="1">
      <c r="BP73107" s="90"/>
    </row>
    <row r="73108" spans="68:68" customFormat="1">
      <c r="BP73108" s="90"/>
    </row>
    <row r="73109" spans="68:68" customFormat="1">
      <c r="BP73109" s="90"/>
    </row>
    <row r="73110" spans="68:68" customFormat="1">
      <c r="BP73110" s="90"/>
    </row>
    <row r="73111" spans="68:68" customFormat="1">
      <c r="BP73111" s="90"/>
    </row>
    <row r="73112" spans="68:68" customFormat="1">
      <c r="BP73112" s="90"/>
    </row>
    <row r="73113" spans="68:68" customFormat="1">
      <c r="BP73113" s="90"/>
    </row>
    <row r="73114" spans="68:68" customFormat="1">
      <c r="BP73114" s="90"/>
    </row>
    <row r="73115" spans="68:68" customFormat="1">
      <c r="BP73115" s="90"/>
    </row>
    <row r="73116" spans="68:68" customFormat="1">
      <c r="BP73116" s="90"/>
    </row>
    <row r="73117" spans="68:68" customFormat="1">
      <c r="BP73117" s="90"/>
    </row>
    <row r="73118" spans="68:68" customFormat="1">
      <c r="BP73118" s="90"/>
    </row>
    <row r="73119" spans="68:68" customFormat="1">
      <c r="BP73119" s="90"/>
    </row>
    <row r="73120" spans="68:68" customFormat="1">
      <c r="BP73120" s="90"/>
    </row>
    <row r="73121" spans="68:68" customFormat="1">
      <c r="BP73121" s="90"/>
    </row>
    <row r="73122" spans="68:68" customFormat="1">
      <c r="BP73122" s="90"/>
    </row>
    <row r="73123" spans="68:68" customFormat="1">
      <c r="BP73123" s="90"/>
    </row>
    <row r="73124" spans="68:68" customFormat="1">
      <c r="BP73124" s="90"/>
    </row>
    <row r="73125" spans="68:68" customFormat="1">
      <c r="BP73125" s="90"/>
    </row>
    <row r="73126" spans="68:68" customFormat="1">
      <c r="BP73126" s="90"/>
    </row>
    <row r="73127" spans="68:68" customFormat="1">
      <c r="BP73127" s="90"/>
    </row>
    <row r="73128" spans="68:68" customFormat="1">
      <c r="BP73128" s="90"/>
    </row>
    <row r="73129" spans="68:68" customFormat="1">
      <c r="BP73129" s="90"/>
    </row>
    <row r="73130" spans="68:68" customFormat="1">
      <c r="BP73130" s="90"/>
    </row>
    <row r="73131" spans="68:68" customFormat="1">
      <c r="BP73131" s="90"/>
    </row>
    <row r="73132" spans="68:68" customFormat="1">
      <c r="BP73132" s="90"/>
    </row>
    <row r="73133" spans="68:68" customFormat="1">
      <c r="BP73133" s="90"/>
    </row>
    <row r="73134" spans="68:68" customFormat="1">
      <c r="BP73134" s="90"/>
    </row>
    <row r="73135" spans="68:68" customFormat="1">
      <c r="BP73135" s="90"/>
    </row>
    <row r="73136" spans="68:68" customFormat="1">
      <c r="BP73136" s="90"/>
    </row>
    <row r="73137" spans="68:68" customFormat="1">
      <c r="BP73137" s="90"/>
    </row>
    <row r="73138" spans="68:68" customFormat="1">
      <c r="BP73138" s="90"/>
    </row>
    <row r="73139" spans="68:68" customFormat="1">
      <c r="BP73139" s="90"/>
    </row>
    <row r="73140" spans="68:68" customFormat="1">
      <c r="BP73140" s="90"/>
    </row>
    <row r="73141" spans="68:68" customFormat="1">
      <c r="BP73141" s="90"/>
    </row>
    <row r="73142" spans="68:68" customFormat="1">
      <c r="BP73142" s="90"/>
    </row>
    <row r="73143" spans="68:68" customFormat="1">
      <c r="BP73143" s="90"/>
    </row>
    <row r="73144" spans="68:68" customFormat="1">
      <c r="BP73144" s="90"/>
    </row>
    <row r="73145" spans="68:68" customFormat="1">
      <c r="BP73145" s="90"/>
    </row>
    <row r="73146" spans="68:68" customFormat="1">
      <c r="BP73146" s="90"/>
    </row>
    <row r="73147" spans="68:68" customFormat="1">
      <c r="BP73147" s="90"/>
    </row>
    <row r="73148" spans="68:68" customFormat="1">
      <c r="BP73148" s="90"/>
    </row>
    <row r="73149" spans="68:68" customFormat="1">
      <c r="BP73149" s="90"/>
    </row>
    <row r="73150" spans="68:68" customFormat="1">
      <c r="BP73150" s="90"/>
    </row>
    <row r="73151" spans="68:68" customFormat="1">
      <c r="BP73151" s="90"/>
    </row>
    <row r="73152" spans="68:68" customFormat="1">
      <c r="BP73152" s="90"/>
    </row>
    <row r="73153" spans="68:68" customFormat="1">
      <c r="BP73153" s="90"/>
    </row>
    <row r="73154" spans="68:68" customFormat="1">
      <c r="BP73154" s="90"/>
    </row>
    <row r="73155" spans="68:68" customFormat="1">
      <c r="BP73155" s="90"/>
    </row>
    <row r="73156" spans="68:68" customFormat="1">
      <c r="BP73156" s="90"/>
    </row>
    <row r="73157" spans="68:68" customFormat="1">
      <c r="BP73157" s="90"/>
    </row>
    <row r="73158" spans="68:68" customFormat="1">
      <c r="BP73158" s="90"/>
    </row>
    <row r="73159" spans="68:68" customFormat="1">
      <c r="BP73159" s="90"/>
    </row>
    <row r="73160" spans="68:68" customFormat="1">
      <c r="BP73160" s="90"/>
    </row>
    <row r="73161" spans="68:68" customFormat="1">
      <c r="BP73161" s="90"/>
    </row>
    <row r="73162" spans="68:68" customFormat="1">
      <c r="BP73162" s="90"/>
    </row>
    <row r="73163" spans="68:68" customFormat="1">
      <c r="BP73163" s="90"/>
    </row>
    <row r="73164" spans="68:68" customFormat="1">
      <c r="BP73164" s="90"/>
    </row>
    <row r="73165" spans="68:68" customFormat="1">
      <c r="BP73165" s="90"/>
    </row>
    <row r="73166" spans="68:68" customFormat="1">
      <c r="BP73166" s="90"/>
    </row>
    <row r="73167" spans="68:68" customFormat="1">
      <c r="BP73167" s="90"/>
    </row>
    <row r="73168" spans="68:68" customFormat="1">
      <c r="BP73168" s="90"/>
    </row>
    <row r="73169" spans="68:68" customFormat="1">
      <c r="BP73169" s="90"/>
    </row>
    <row r="73170" spans="68:68" customFormat="1">
      <c r="BP73170" s="90"/>
    </row>
    <row r="73171" spans="68:68" customFormat="1">
      <c r="BP73171" s="90"/>
    </row>
    <row r="73172" spans="68:68" customFormat="1">
      <c r="BP73172" s="90"/>
    </row>
    <row r="73173" spans="68:68" customFormat="1">
      <c r="BP73173" s="90"/>
    </row>
    <row r="73174" spans="68:68" customFormat="1">
      <c r="BP73174" s="90"/>
    </row>
    <row r="73175" spans="68:68" customFormat="1">
      <c r="BP73175" s="90"/>
    </row>
    <row r="73176" spans="68:68" customFormat="1">
      <c r="BP73176" s="90"/>
    </row>
    <row r="73177" spans="68:68" customFormat="1">
      <c r="BP73177" s="90"/>
    </row>
    <row r="73178" spans="68:68" customFormat="1">
      <c r="BP73178" s="90"/>
    </row>
    <row r="73179" spans="68:68" customFormat="1">
      <c r="BP73179" s="90"/>
    </row>
    <row r="73180" spans="68:68" customFormat="1">
      <c r="BP73180" s="90"/>
    </row>
    <row r="73181" spans="68:68" customFormat="1">
      <c r="BP73181" s="90"/>
    </row>
    <row r="73182" spans="68:68" customFormat="1">
      <c r="BP73182" s="90"/>
    </row>
    <row r="73183" spans="68:68" customFormat="1">
      <c r="BP73183" s="90"/>
    </row>
    <row r="73184" spans="68:68" customFormat="1">
      <c r="BP73184" s="90"/>
    </row>
    <row r="73185" spans="68:68" customFormat="1">
      <c r="BP73185" s="90"/>
    </row>
    <row r="73186" spans="68:68" customFormat="1">
      <c r="BP73186" s="90"/>
    </row>
    <row r="73187" spans="68:68" customFormat="1">
      <c r="BP73187" s="90"/>
    </row>
    <row r="73188" spans="68:68" customFormat="1">
      <c r="BP73188" s="90"/>
    </row>
    <row r="73189" spans="68:68" customFormat="1">
      <c r="BP73189" s="90"/>
    </row>
    <row r="73190" spans="68:68" customFormat="1">
      <c r="BP73190" s="90"/>
    </row>
    <row r="73191" spans="68:68" customFormat="1">
      <c r="BP73191" s="90"/>
    </row>
    <row r="73192" spans="68:68" customFormat="1">
      <c r="BP73192" s="90"/>
    </row>
    <row r="73193" spans="68:68" customFormat="1">
      <c r="BP73193" s="90"/>
    </row>
    <row r="73194" spans="68:68" customFormat="1">
      <c r="BP73194" s="90"/>
    </row>
    <row r="73195" spans="68:68" customFormat="1">
      <c r="BP73195" s="90"/>
    </row>
    <row r="73196" spans="68:68" customFormat="1">
      <c r="BP73196" s="90"/>
    </row>
    <row r="73197" spans="68:68" customFormat="1">
      <c r="BP73197" s="90"/>
    </row>
    <row r="73198" spans="68:68" customFormat="1">
      <c r="BP73198" s="90"/>
    </row>
    <row r="73199" spans="68:68" customFormat="1">
      <c r="BP73199" s="90"/>
    </row>
    <row r="73200" spans="68:68" customFormat="1">
      <c r="BP73200" s="90"/>
    </row>
    <row r="73201" spans="68:68" customFormat="1">
      <c r="BP73201" s="90"/>
    </row>
    <row r="73202" spans="68:68" customFormat="1">
      <c r="BP73202" s="90"/>
    </row>
    <row r="73203" spans="68:68" customFormat="1">
      <c r="BP73203" s="90"/>
    </row>
    <row r="73204" spans="68:68" customFormat="1">
      <c r="BP73204" s="90"/>
    </row>
    <row r="73205" spans="68:68" customFormat="1">
      <c r="BP73205" s="90"/>
    </row>
    <row r="73206" spans="68:68" customFormat="1">
      <c r="BP73206" s="90"/>
    </row>
    <row r="73207" spans="68:68" customFormat="1">
      <c r="BP73207" s="90"/>
    </row>
    <row r="73208" spans="68:68" customFormat="1">
      <c r="BP73208" s="90"/>
    </row>
    <row r="73209" spans="68:68" customFormat="1">
      <c r="BP73209" s="90"/>
    </row>
    <row r="73210" spans="68:68" customFormat="1">
      <c r="BP73210" s="90"/>
    </row>
    <row r="73211" spans="68:68" customFormat="1">
      <c r="BP73211" s="90"/>
    </row>
    <row r="73212" spans="68:68" customFormat="1">
      <c r="BP73212" s="90"/>
    </row>
    <row r="73213" spans="68:68" customFormat="1">
      <c r="BP73213" s="90"/>
    </row>
    <row r="73214" spans="68:68" customFormat="1">
      <c r="BP73214" s="90"/>
    </row>
    <row r="73215" spans="68:68" customFormat="1">
      <c r="BP73215" s="90"/>
    </row>
    <row r="73216" spans="68:68" customFormat="1">
      <c r="BP73216" s="90"/>
    </row>
    <row r="73217" spans="68:68" customFormat="1">
      <c r="BP73217" s="90"/>
    </row>
    <row r="73218" spans="68:68" customFormat="1">
      <c r="BP73218" s="90"/>
    </row>
    <row r="73219" spans="68:68" customFormat="1">
      <c r="BP73219" s="90"/>
    </row>
    <row r="73220" spans="68:68" customFormat="1">
      <c r="BP73220" s="90"/>
    </row>
    <row r="73221" spans="68:68" customFormat="1">
      <c r="BP73221" s="90"/>
    </row>
    <row r="73222" spans="68:68" customFormat="1">
      <c r="BP73222" s="90"/>
    </row>
    <row r="73223" spans="68:68" customFormat="1">
      <c r="BP73223" s="90"/>
    </row>
    <row r="73224" spans="68:68" customFormat="1">
      <c r="BP73224" s="90"/>
    </row>
    <row r="73225" spans="68:68" customFormat="1">
      <c r="BP73225" s="90"/>
    </row>
    <row r="73226" spans="68:68" customFormat="1">
      <c r="BP73226" s="90"/>
    </row>
    <row r="73227" spans="68:68" customFormat="1">
      <c r="BP73227" s="90"/>
    </row>
    <row r="73228" spans="68:68" customFormat="1">
      <c r="BP73228" s="90"/>
    </row>
    <row r="73229" spans="68:68" customFormat="1">
      <c r="BP73229" s="90"/>
    </row>
    <row r="73230" spans="68:68" customFormat="1">
      <c r="BP73230" s="90"/>
    </row>
    <row r="73231" spans="68:68" customFormat="1">
      <c r="BP73231" s="90"/>
    </row>
    <row r="73232" spans="68:68" customFormat="1">
      <c r="BP73232" s="90"/>
    </row>
    <row r="73233" spans="68:68" customFormat="1">
      <c r="BP73233" s="90"/>
    </row>
    <row r="73234" spans="68:68" customFormat="1">
      <c r="BP73234" s="90"/>
    </row>
    <row r="73235" spans="68:68" customFormat="1">
      <c r="BP73235" s="90"/>
    </row>
    <row r="73236" spans="68:68" customFormat="1">
      <c r="BP73236" s="90"/>
    </row>
    <row r="73237" spans="68:68" customFormat="1">
      <c r="BP73237" s="90"/>
    </row>
    <row r="73238" spans="68:68" customFormat="1">
      <c r="BP73238" s="90"/>
    </row>
    <row r="73239" spans="68:68" customFormat="1">
      <c r="BP73239" s="90"/>
    </row>
    <row r="73240" spans="68:68" customFormat="1">
      <c r="BP73240" s="90"/>
    </row>
    <row r="73241" spans="68:68" customFormat="1">
      <c r="BP73241" s="90"/>
    </row>
    <row r="73242" spans="68:68" customFormat="1">
      <c r="BP73242" s="90"/>
    </row>
    <row r="73243" spans="68:68" customFormat="1">
      <c r="BP73243" s="90"/>
    </row>
    <row r="73244" spans="68:68" customFormat="1">
      <c r="BP73244" s="90"/>
    </row>
    <row r="73245" spans="68:68" customFormat="1">
      <c r="BP73245" s="90"/>
    </row>
    <row r="73246" spans="68:68" customFormat="1">
      <c r="BP73246" s="90"/>
    </row>
    <row r="73247" spans="68:68" customFormat="1">
      <c r="BP73247" s="90"/>
    </row>
    <row r="73248" spans="68:68" customFormat="1">
      <c r="BP73248" s="90"/>
    </row>
    <row r="73249" spans="68:68" customFormat="1">
      <c r="BP73249" s="90"/>
    </row>
    <row r="73250" spans="68:68" customFormat="1">
      <c r="BP73250" s="90"/>
    </row>
    <row r="73251" spans="68:68" customFormat="1">
      <c r="BP73251" s="90"/>
    </row>
    <row r="73252" spans="68:68" customFormat="1">
      <c r="BP73252" s="90"/>
    </row>
    <row r="73253" spans="68:68" customFormat="1">
      <c r="BP73253" s="90"/>
    </row>
    <row r="73254" spans="68:68" customFormat="1">
      <c r="BP73254" s="90"/>
    </row>
    <row r="73255" spans="68:68" customFormat="1">
      <c r="BP73255" s="90"/>
    </row>
    <row r="73256" spans="68:68" customFormat="1">
      <c r="BP73256" s="90"/>
    </row>
    <row r="73257" spans="68:68" customFormat="1">
      <c r="BP73257" s="90"/>
    </row>
    <row r="73258" spans="68:68" customFormat="1">
      <c r="BP73258" s="90"/>
    </row>
    <row r="73259" spans="68:68" customFormat="1">
      <c r="BP73259" s="90"/>
    </row>
    <row r="73260" spans="68:68" customFormat="1">
      <c r="BP73260" s="90"/>
    </row>
    <row r="73261" spans="68:68" customFormat="1">
      <c r="BP73261" s="90"/>
    </row>
    <row r="73262" spans="68:68" customFormat="1">
      <c r="BP73262" s="90"/>
    </row>
    <row r="73263" spans="68:68" customFormat="1">
      <c r="BP73263" s="90"/>
    </row>
    <row r="73264" spans="68:68" customFormat="1">
      <c r="BP73264" s="90"/>
    </row>
    <row r="73265" spans="68:68" customFormat="1">
      <c r="BP73265" s="90"/>
    </row>
    <row r="73266" spans="68:68" customFormat="1">
      <c r="BP73266" s="90"/>
    </row>
    <row r="73267" spans="68:68" customFormat="1">
      <c r="BP73267" s="90"/>
    </row>
    <row r="73268" spans="68:68" customFormat="1">
      <c r="BP73268" s="90"/>
    </row>
    <row r="73269" spans="68:68" customFormat="1">
      <c r="BP73269" s="90"/>
    </row>
    <row r="73270" spans="68:68" customFormat="1">
      <c r="BP73270" s="90"/>
    </row>
    <row r="73271" spans="68:68" customFormat="1">
      <c r="BP73271" s="90"/>
    </row>
    <row r="73272" spans="68:68" customFormat="1">
      <c r="BP73272" s="90"/>
    </row>
    <row r="73273" spans="68:68" customFormat="1">
      <c r="BP73273" s="90"/>
    </row>
    <row r="73274" spans="68:68" customFormat="1">
      <c r="BP73274" s="90"/>
    </row>
    <row r="73275" spans="68:68" customFormat="1">
      <c r="BP73275" s="90"/>
    </row>
    <row r="73276" spans="68:68" customFormat="1">
      <c r="BP73276" s="90"/>
    </row>
    <row r="73277" spans="68:68" customFormat="1">
      <c r="BP73277" s="90"/>
    </row>
    <row r="73278" spans="68:68" customFormat="1">
      <c r="BP73278" s="90"/>
    </row>
    <row r="73279" spans="68:68" customFormat="1">
      <c r="BP73279" s="90"/>
    </row>
    <row r="73280" spans="68:68" customFormat="1">
      <c r="BP73280" s="90"/>
    </row>
    <row r="73281" spans="68:68" customFormat="1">
      <c r="BP73281" s="90"/>
    </row>
    <row r="73282" spans="68:68" customFormat="1">
      <c r="BP73282" s="90"/>
    </row>
    <row r="73283" spans="68:68" customFormat="1">
      <c r="BP73283" s="90"/>
    </row>
    <row r="73284" spans="68:68" customFormat="1">
      <c r="BP73284" s="90"/>
    </row>
    <row r="73285" spans="68:68" customFormat="1">
      <c r="BP73285" s="90"/>
    </row>
    <row r="73286" spans="68:68" customFormat="1">
      <c r="BP73286" s="90"/>
    </row>
    <row r="73287" spans="68:68" customFormat="1">
      <c r="BP73287" s="90"/>
    </row>
    <row r="73288" spans="68:68" customFormat="1">
      <c r="BP73288" s="90"/>
    </row>
    <row r="73289" spans="68:68" customFormat="1">
      <c r="BP73289" s="90"/>
    </row>
    <row r="73290" spans="68:68" customFormat="1">
      <c r="BP73290" s="90"/>
    </row>
    <row r="73291" spans="68:68" customFormat="1">
      <c r="BP73291" s="90"/>
    </row>
    <row r="73292" spans="68:68" customFormat="1">
      <c r="BP73292" s="90"/>
    </row>
    <row r="73293" spans="68:68" customFormat="1">
      <c r="BP73293" s="90"/>
    </row>
    <row r="73294" spans="68:68" customFormat="1">
      <c r="BP73294" s="90"/>
    </row>
    <row r="73295" spans="68:68" customFormat="1">
      <c r="BP73295" s="90"/>
    </row>
    <row r="73296" spans="68:68" customFormat="1">
      <c r="BP73296" s="90"/>
    </row>
    <row r="73297" spans="68:68" customFormat="1">
      <c r="BP73297" s="90"/>
    </row>
    <row r="73298" spans="68:68" customFormat="1">
      <c r="BP73298" s="90"/>
    </row>
    <row r="73299" spans="68:68" customFormat="1">
      <c r="BP73299" s="90"/>
    </row>
    <row r="73300" spans="68:68" customFormat="1">
      <c r="BP73300" s="90"/>
    </row>
    <row r="73301" spans="68:68" customFormat="1">
      <c r="BP73301" s="90"/>
    </row>
    <row r="73302" spans="68:68" customFormat="1">
      <c r="BP73302" s="90"/>
    </row>
    <row r="73303" spans="68:68" customFormat="1">
      <c r="BP73303" s="90"/>
    </row>
    <row r="73304" spans="68:68" customFormat="1">
      <c r="BP73304" s="90"/>
    </row>
    <row r="73305" spans="68:68" customFormat="1">
      <c r="BP73305" s="90"/>
    </row>
    <row r="73306" spans="68:68" customFormat="1">
      <c r="BP73306" s="90"/>
    </row>
    <row r="73307" spans="68:68" customFormat="1">
      <c r="BP73307" s="90"/>
    </row>
    <row r="73308" spans="68:68" customFormat="1">
      <c r="BP73308" s="90"/>
    </row>
    <row r="73309" spans="68:68" customFormat="1">
      <c r="BP73309" s="90"/>
    </row>
    <row r="73310" spans="68:68" customFormat="1">
      <c r="BP73310" s="90"/>
    </row>
    <row r="73311" spans="68:68" customFormat="1">
      <c r="BP73311" s="90"/>
    </row>
    <row r="73312" spans="68:68" customFormat="1">
      <c r="BP73312" s="90"/>
    </row>
    <row r="73313" spans="68:68" customFormat="1">
      <c r="BP73313" s="90"/>
    </row>
    <row r="73314" spans="68:68" customFormat="1">
      <c r="BP73314" s="90"/>
    </row>
    <row r="73315" spans="68:68" customFormat="1">
      <c r="BP73315" s="90"/>
    </row>
    <row r="73316" spans="68:68" customFormat="1">
      <c r="BP73316" s="90"/>
    </row>
    <row r="73317" spans="68:68" customFormat="1">
      <c r="BP73317" s="90"/>
    </row>
    <row r="73318" spans="68:68" customFormat="1">
      <c r="BP73318" s="90"/>
    </row>
    <row r="73319" spans="68:68" customFormat="1">
      <c r="BP73319" s="90"/>
    </row>
    <row r="73320" spans="68:68" customFormat="1">
      <c r="BP73320" s="90"/>
    </row>
    <row r="73321" spans="68:68" customFormat="1">
      <c r="BP73321" s="90"/>
    </row>
    <row r="73322" spans="68:68" customFormat="1">
      <c r="BP73322" s="90"/>
    </row>
    <row r="73323" spans="68:68" customFormat="1">
      <c r="BP73323" s="90"/>
    </row>
    <row r="73324" spans="68:68" customFormat="1">
      <c r="BP73324" s="90"/>
    </row>
    <row r="73325" spans="68:68" customFormat="1">
      <c r="BP73325" s="90"/>
    </row>
    <row r="73326" spans="68:68" customFormat="1">
      <c r="BP73326" s="90"/>
    </row>
    <row r="73327" spans="68:68" customFormat="1">
      <c r="BP73327" s="90"/>
    </row>
    <row r="73328" spans="68:68" customFormat="1">
      <c r="BP73328" s="90"/>
    </row>
    <row r="73329" spans="68:68" customFormat="1">
      <c r="BP73329" s="90"/>
    </row>
    <row r="73330" spans="68:68" customFormat="1">
      <c r="BP73330" s="90"/>
    </row>
    <row r="73331" spans="68:68" customFormat="1">
      <c r="BP73331" s="90"/>
    </row>
    <row r="73332" spans="68:68" customFormat="1">
      <c r="BP73332" s="90"/>
    </row>
    <row r="73333" spans="68:68" customFormat="1">
      <c r="BP73333" s="90"/>
    </row>
    <row r="73334" spans="68:68" customFormat="1">
      <c r="BP73334" s="90"/>
    </row>
    <row r="73335" spans="68:68" customFormat="1">
      <c r="BP73335" s="90"/>
    </row>
    <row r="73336" spans="68:68" customFormat="1">
      <c r="BP73336" s="90"/>
    </row>
    <row r="73337" spans="68:68" customFormat="1">
      <c r="BP73337" s="90"/>
    </row>
    <row r="73338" spans="68:68" customFormat="1">
      <c r="BP73338" s="90"/>
    </row>
    <row r="73339" spans="68:68" customFormat="1">
      <c r="BP73339" s="90"/>
    </row>
    <row r="73340" spans="68:68" customFormat="1">
      <c r="BP73340" s="90"/>
    </row>
    <row r="73341" spans="68:68" customFormat="1">
      <c r="BP73341" s="90"/>
    </row>
    <row r="73342" spans="68:68" customFormat="1">
      <c r="BP73342" s="90"/>
    </row>
    <row r="73343" spans="68:68" customFormat="1">
      <c r="BP73343" s="90"/>
    </row>
    <row r="73344" spans="68:68" customFormat="1">
      <c r="BP73344" s="90"/>
    </row>
    <row r="73345" spans="68:68" customFormat="1">
      <c r="BP73345" s="90"/>
    </row>
    <row r="73346" spans="68:68" customFormat="1">
      <c r="BP73346" s="90"/>
    </row>
    <row r="73347" spans="68:68" customFormat="1">
      <c r="BP73347" s="90"/>
    </row>
    <row r="73348" spans="68:68" customFormat="1">
      <c r="BP73348" s="90"/>
    </row>
    <row r="73349" spans="68:68" customFormat="1">
      <c r="BP73349" s="90"/>
    </row>
    <row r="73350" spans="68:68" customFormat="1">
      <c r="BP73350" s="90"/>
    </row>
    <row r="73351" spans="68:68" customFormat="1">
      <c r="BP73351" s="90"/>
    </row>
    <row r="73352" spans="68:68" customFormat="1">
      <c r="BP73352" s="90"/>
    </row>
    <row r="73353" spans="68:68" customFormat="1">
      <c r="BP73353" s="90"/>
    </row>
    <row r="73354" spans="68:68" customFormat="1">
      <c r="BP73354" s="90"/>
    </row>
    <row r="73355" spans="68:68" customFormat="1">
      <c r="BP73355" s="90"/>
    </row>
    <row r="73356" spans="68:68" customFormat="1">
      <c r="BP73356" s="90"/>
    </row>
    <row r="73357" spans="68:68" customFormat="1">
      <c r="BP73357" s="90"/>
    </row>
    <row r="73358" spans="68:68" customFormat="1">
      <c r="BP73358" s="90"/>
    </row>
    <row r="73359" spans="68:68" customFormat="1">
      <c r="BP73359" s="90"/>
    </row>
    <row r="73360" spans="68:68" customFormat="1">
      <c r="BP73360" s="90"/>
    </row>
    <row r="73361" spans="68:68" customFormat="1">
      <c r="BP73361" s="90"/>
    </row>
    <row r="73362" spans="68:68" customFormat="1">
      <c r="BP73362" s="90"/>
    </row>
    <row r="73363" spans="68:68" customFormat="1">
      <c r="BP73363" s="90"/>
    </row>
    <row r="73364" spans="68:68" customFormat="1">
      <c r="BP73364" s="90"/>
    </row>
    <row r="73365" spans="68:68" customFormat="1">
      <c r="BP73365" s="90"/>
    </row>
    <row r="73366" spans="68:68" customFormat="1">
      <c r="BP73366" s="90"/>
    </row>
    <row r="73367" spans="68:68" customFormat="1">
      <c r="BP73367" s="90"/>
    </row>
    <row r="73368" spans="68:68" customFormat="1">
      <c r="BP73368" s="90"/>
    </row>
    <row r="73369" spans="68:68" customFormat="1">
      <c r="BP73369" s="90"/>
    </row>
    <row r="73370" spans="68:68" customFormat="1">
      <c r="BP73370" s="90"/>
    </row>
    <row r="73371" spans="68:68" customFormat="1">
      <c r="BP73371" s="90"/>
    </row>
    <row r="73372" spans="68:68" customFormat="1">
      <c r="BP73372" s="90"/>
    </row>
    <row r="73373" spans="68:68" customFormat="1">
      <c r="BP73373" s="90"/>
    </row>
    <row r="73374" spans="68:68" customFormat="1">
      <c r="BP73374" s="90"/>
    </row>
    <row r="73375" spans="68:68" customFormat="1">
      <c r="BP73375" s="90"/>
    </row>
    <row r="73376" spans="68:68" customFormat="1">
      <c r="BP73376" s="90"/>
    </row>
    <row r="73377" spans="68:68" customFormat="1">
      <c r="BP73377" s="90"/>
    </row>
    <row r="73378" spans="68:68" customFormat="1">
      <c r="BP73378" s="90"/>
    </row>
    <row r="73379" spans="68:68" customFormat="1">
      <c r="BP73379" s="90"/>
    </row>
    <row r="73380" spans="68:68" customFormat="1">
      <c r="BP73380" s="90"/>
    </row>
    <row r="73381" spans="68:68" customFormat="1">
      <c r="BP73381" s="90"/>
    </row>
    <row r="73382" spans="68:68" customFormat="1">
      <c r="BP73382" s="90"/>
    </row>
    <row r="73383" spans="68:68" customFormat="1">
      <c r="BP73383" s="90"/>
    </row>
    <row r="73384" spans="68:68" customFormat="1">
      <c r="BP73384" s="90"/>
    </row>
    <row r="73385" spans="68:68" customFormat="1">
      <c r="BP73385" s="90"/>
    </row>
    <row r="73386" spans="68:68" customFormat="1">
      <c r="BP73386" s="90"/>
    </row>
    <row r="73387" spans="68:68" customFormat="1">
      <c r="BP73387" s="90"/>
    </row>
    <row r="73388" spans="68:68" customFormat="1">
      <c r="BP73388" s="90"/>
    </row>
    <row r="73389" spans="68:68" customFormat="1">
      <c r="BP73389" s="90"/>
    </row>
    <row r="73390" spans="68:68" customFormat="1">
      <c r="BP73390" s="90"/>
    </row>
    <row r="73391" spans="68:68" customFormat="1">
      <c r="BP73391" s="90"/>
    </row>
    <row r="73392" spans="68:68" customFormat="1">
      <c r="BP73392" s="90"/>
    </row>
    <row r="73393" spans="68:68" customFormat="1">
      <c r="BP73393" s="90"/>
    </row>
    <row r="73394" spans="68:68" customFormat="1">
      <c r="BP73394" s="90"/>
    </row>
    <row r="73395" spans="68:68" customFormat="1">
      <c r="BP73395" s="90"/>
    </row>
    <row r="73396" spans="68:68" customFormat="1">
      <c r="BP73396" s="90"/>
    </row>
    <row r="73397" spans="68:68" customFormat="1">
      <c r="BP73397" s="90"/>
    </row>
    <row r="73398" spans="68:68" customFormat="1">
      <c r="BP73398" s="90"/>
    </row>
    <row r="73399" spans="68:68" customFormat="1">
      <c r="BP73399" s="90"/>
    </row>
    <row r="73400" spans="68:68" customFormat="1">
      <c r="BP73400" s="90"/>
    </row>
    <row r="73401" spans="68:68" customFormat="1">
      <c r="BP73401" s="90"/>
    </row>
    <row r="73402" spans="68:68" customFormat="1">
      <c r="BP73402" s="90"/>
    </row>
    <row r="73403" spans="68:68" customFormat="1">
      <c r="BP73403" s="90"/>
    </row>
    <row r="73404" spans="68:68" customFormat="1">
      <c r="BP73404" s="90"/>
    </row>
    <row r="73405" spans="68:68" customFormat="1">
      <c r="BP73405" s="90"/>
    </row>
    <row r="73406" spans="68:68" customFormat="1">
      <c r="BP73406" s="90"/>
    </row>
    <row r="73407" spans="68:68" customFormat="1">
      <c r="BP73407" s="90"/>
    </row>
    <row r="73408" spans="68:68" customFormat="1">
      <c r="BP73408" s="90"/>
    </row>
    <row r="73409" spans="68:68" customFormat="1">
      <c r="BP73409" s="90"/>
    </row>
    <row r="73410" spans="68:68" customFormat="1">
      <c r="BP73410" s="90"/>
    </row>
    <row r="73411" spans="68:68" customFormat="1">
      <c r="BP73411" s="90"/>
    </row>
    <row r="73412" spans="68:68" customFormat="1">
      <c r="BP73412" s="90"/>
    </row>
    <row r="73413" spans="68:68" customFormat="1">
      <c r="BP73413" s="90"/>
    </row>
    <row r="73414" spans="68:68" customFormat="1">
      <c r="BP73414" s="90"/>
    </row>
    <row r="73415" spans="68:68" customFormat="1">
      <c r="BP73415" s="90"/>
    </row>
    <row r="73416" spans="68:68" customFormat="1">
      <c r="BP73416" s="90"/>
    </row>
    <row r="73417" spans="68:68" customFormat="1">
      <c r="BP73417" s="90"/>
    </row>
    <row r="73418" spans="68:68" customFormat="1">
      <c r="BP73418" s="90"/>
    </row>
    <row r="73419" spans="68:68" customFormat="1">
      <c r="BP73419" s="90"/>
    </row>
    <row r="73420" spans="68:68" customFormat="1">
      <c r="BP73420" s="90"/>
    </row>
    <row r="73421" spans="68:68" customFormat="1">
      <c r="BP73421" s="90"/>
    </row>
    <row r="73422" spans="68:68" customFormat="1">
      <c r="BP73422" s="90"/>
    </row>
    <row r="73423" spans="68:68" customFormat="1">
      <c r="BP73423" s="90"/>
    </row>
    <row r="73424" spans="68:68" customFormat="1">
      <c r="BP73424" s="90"/>
    </row>
    <row r="73425" spans="68:68" customFormat="1">
      <c r="BP73425" s="90"/>
    </row>
    <row r="73426" spans="68:68" customFormat="1">
      <c r="BP73426" s="90"/>
    </row>
    <row r="73427" spans="68:68" customFormat="1">
      <c r="BP73427" s="90"/>
    </row>
    <row r="73428" spans="68:68" customFormat="1">
      <c r="BP73428" s="90"/>
    </row>
    <row r="73429" spans="68:68" customFormat="1">
      <c r="BP73429" s="90"/>
    </row>
    <row r="73430" spans="68:68" customFormat="1">
      <c r="BP73430" s="90"/>
    </row>
    <row r="73431" spans="68:68" customFormat="1">
      <c r="BP73431" s="90"/>
    </row>
    <row r="73432" spans="68:68" customFormat="1">
      <c r="BP73432" s="90"/>
    </row>
    <row r="73433" spans="68:68" customFormat="1">
      <c r="BP73433" s="90"/>
    </row>
    <row r="73434" spans="68:68" customFormat="1">
      <c r="BP73434" s="90"/>
    </row>
    <row r="73435" spans="68:68" customFormat="1">
      <c r="BP73435" s="90"/>
    </row>
    <row r="73436" spans="68:68" customFormat="1">
      <c r="BP73436" s="90"/>
    </row>
    <row r="73437" spans="68:68" customFormat="1">
      <c r="BP73437" s="90"/>
    </row>
    <row r="73438" spans="68:68" customFormat="1">
      <c r="BP73438" s="90"/>
    </row>
    <row r="73439" spans="68:68" customFormat="1">
      <c r="BP73439" s="90"/>
    </row>
    <row r="73440" spans="68:68" customFormat="1">
      <c r="BP73440" s="90"/>
    </row>
    <row r="73441" spans="68:68" customFormat="1">
      <c r="BP73441" s="90"/>
    </row>
    <row r="73442" spans="68:68" customFormat="1">
      <c r="BP73442" s="90"/>
    </row>
    <row r="73443" spans="68:68" customFormat="1">
      <c r="BP73443" s="90"/>
    </row>
    <row r="73444" spans="68:68" customFormat="1">
      <c r="BP73444" s="90"/>
    </row>
    <row r="73445" spans="68:68" customFormat="1">
      <c r="BP73445" s="90"/>
    </row>
    <row r="73446" spans="68:68" customFormat="1">
      <c r="BP73446" s="90"/>
    </row>
    <row r="73447" spans="68:68" customFormat="1">
      <c r="BP73447" s="90"/>
    </row>
    <row r="73448" spans="68:68" customFormat="1">
      <c r="BP73448" s="90"/>
    </row>
    <row r="73449" spans="68:68" customFormat="1">
      <c r="BP73449" s="90"/>
    </row>
    <row r="73450" spans="68:68" customFormat="1">
      <c r="BP73450" s="90"/>
    </row>
    <row r="73451" spans="68:68" customFormat="1">
      <c r="BP73451" s="90"/>
    </row>
    <row r="73452" spans="68:68" customFormat="1">
      <c r="BP73452" s="90"/>
    </row>
    <row r="73453" spans="68:68" customFormat="1">
      <c r="BP73453" s="90"/>
    </row>
    <row r="73454" spans="68:68" customFormat="1">
      <c r="BP73454" s="90"/>
    </row>
    <row r="73455" spans="68:68" customFormat="1">
      <c r="BP73455" s="90"/>
    </row>
    <row r="73456" spans="68:68" customFormat="1">
      <c r="BP73456" s="90"/>
    </row>
    <row r="73457" spans="68:68" customFormat="1">
      <c r="BP73457" s="90"/>
    </row>
    <row r="73458" spans="68:68" customFormat="1">
      <c r="BP73458" s="90"/>
    </row>
    <row r="73459" spans="68:68" customFormat="1">
      <c r="BP73459" s="90"/>
    </row>
    <row r="73460" spans="68:68" customFormat="1">
      <c r="BP73460" s="90"/>
    </row>
    <row r="73461" spans="68:68" customFormat="1">
      <c r="BP73461" s="90"/>
    </row>
    <row r="73462" spans="68:68" customFormat="1">
      <c r="BP73462" s="90"/>
    </row>
    <row r="73463" spans="68:68" customFormat="1">
      <c r="BP73463" s="90"/>
    </row>
    <row r="73464" spans="68:68" customFormat="1">
      <c r="BP73464" s="90"/>
    </row>
    <row r="73465" spans="68:68" customFormat="1">
      <c r="BP73465" s="90"/>
    </row>
    <row r="73466" spans="68:68" customFormat="1">
      <c r="BP73466" s="90"/>
    </row>
    <row r="73467" spans="68:68" customFormat="1">
      <c r="BP73467" s="90"/>
    </row>
    <row r="73468" spans="68:68" customFormat="1">
      <c r="BP73468" s="90"/>
    </row>
    <row r="73469" spans="68:68" customFormat="1">
      <c r="BP73469" s="90"/>
    </row>
    <row r="73470" spans="68:68" customFormat="1">
      <c r="BP73470" s="90"/>
    </row>
    <row r="73471" spans="68:68" customFormat="1">
      <c r="BP73471" s="90"/>
    </row>
    <row r="73472" spans="68:68" customFormat="1">
      <c r="BP73472" s="90"/>
    </row>
    <row r="73473" spans="68:68" customFormat="1">
      <c r="BP73473" s="90"/>
    </row>
    <row r="73474" spans="68:68" customFormat="1">
      <c r="BP73474" s="90"/>
    </row>
    <row r="73475" spans="68:68" customFormat="1">
      <c r="BP73475" s="90"/>
    </row>
    <row r="73476" spans="68:68" customFormat="1">
      <c r="BP73476" s="90"/>
    </row>
    <row r="73477" spans="68:68" customFormat="1">
      <c r="BP73477" s="90"/>
    </row>
    <row r="73478" spans="68:68" customFormat="1">
      <c r="BP73478" s="90"/>
    </row>
    <row r="73479" spans="68:68" customFormat="1">
      <c r="BP73479" s="90"/>
    </row>
    <row r="73480" spans="68:68" customFormat="1">
      <c r="BP73480" s="90"/>
    </row>
    <row r="73481" spans="68:68" customFormat="1">
      <c r="BP73481" s="90"/>
    </row>
    <row r="73482" spans="68:68" customFormat="1">
      <c r="BP73482" s="90"/>
    </row>
    <row r="73483" spans="68:68" customFormat="1">
      <c r="BP73483" s="90"/>
    </row>
    <row r="73484" spans="68:68" customFormat="1">
      <c r="BP73484" s="90"/>
    </row>
    <row r="73485" spans="68:68" customFormat="1">
      <c r="BP73485" s="90"/>
    </row>
    <row r="73486" spans="68:68" customFormat="1">
      <c r="BP73486" s="90"/>
    </row>
    <row r="73487" spans="68:68" customFormat="1">
      <c r="BP73487" s="90"/>
    </row>
    <row r="73488" spans="68:68" customFormat="1">
      <c r="BP73488" s="90"/>
    </row>
    <row r="73489" spans="68:68" customFormat="1">
      <c r="BP73489" s="90"/>
    </row>
    <row r="73490" spans="68:68" customFormat="1">
      <c r="BP73490" s="90"/>
    </row>
    <row r="73491" spans="68:68" customFormat="1">
      <c r="BP73491" s="90"/>
    </row>
    <row r="73492" spans="68:68" customFormat="1">
      <c r="BP73492" s="90"/>
    </row>
    <row r="73493" spans="68:68" customFormat="1">
      <c r="BP73493" s="90"/>
    </row>
    <row r="73494" spans="68:68" customFormat="1">
      <c r="BP73494" s="90"/>
    </row>
    <row r="73495" spans="68:68" customFormat="1">
      <c r="BP73495" s="90"/>
    </row>
    <row r="73496" spans="68:68" customFormat="1">
      <c r="BP73496" s="90"/>
    </row>
    <row r="73497" spans="68:68" customFormat="1">
      <c r="BP73497" s="90"/>
    </row>
    <row r="73498" spans="68:68" customFormat="1">
      <c r="BP73498" s="90"/>
    </row>
    <row r="73499" spans="68:68" customFormat="1">
      <c r="BP73499" s="90"/>
    </row>
    <row r="73500" spans="68:68" customFormat="1">
      <c r="BP73500" s="90"/>
    </row>
    <row r="73501" spans="68:68" customFormat="1">
      <c r="BP73501" s="90"/>
    </row>
    <row r="73502" spans="68:68" customFormat="1">
      <c r="BP73502" s="90"/>
    </row>
    <row r="73503" spans="68:68" customFormat="1">
      <c r="BP73503" s="90"/>
    </row>
    <row r="73504" spans="68:68" customFormat="1">
      <c r="BP73504" s="90"/>
    </row>
    <row r="73505" spans="68:68" customFormat="1">
      <c r="BP73505" s="90"/>
    </row>
    <row r="73506" spans="68:68" customFormat="1">
      <c r="BP73506" s="90"/>
    </row>
    <row r="73507" spans="68:68" customFormat="1">
      <c r="BP73507" s="90"/>
    </row>
    <row r="73508" spans="68:68" customFormat="1">
      <c r="BP73508" s="90"/>
    </row>
    <row r="73509" spans="68:68" customFormat="1">
      <c r="BP73509" s="90"/>
    </row>
    <row r="73510" spans="68:68" customFormat="1">
      <c r="BP73510" s="90"/>
    </row>
    <row r="73511" spans="68:68" customFormat="1">
      <c r="BP73511" s="90"/>
    </row>
    <row r="73512" spans="68:68" customFormat="1">
      <c r="BP73512" s="90"/>
    </row>
    <row r="73513" spans="68:68" customFormat="1">
      <c r="BP73513" s="90"/>
    </row>
    <row r="73514" spans="68:68" customFormat="1">
      <c r="BP73514" s="90"/>
    </row>
    <row r="73515" spans="68:68" customFormat="1">
      <c r="BP73515" s="90"/>
    </row>
    <row r="73516" spans="68:68" customFormat="1">
      <c r="BP73516" s="90"/>
    </row>
    <row r="73517" spans="68:68" customFormat="1">
      <c r="BP73517" s="90"/>
    </row>
    <row r="73518" spans="68:68" customFormat="1">
      <c r="BP73518" s="90"/>
    </row>
    <row r="73519" spans="68:68" customFormat="1">
      <c r="BP73519" s="90"/>
    </row>
    <row r="73520" spans="68:68" customFormat="1">
      <c r="BP73520" s="90"/>
    </row>
    <row r="73521" spans="68:68" customFormat="1">
      <c r="BP73521" s="90"/>
    </row>
    <row r="73522" spans="68:68" customFormat="1">
      <c r="BP73522" s="90"/>
    </row>
    <row r="73523" spans="68:68" customFormat="1">
      <c r="BP73523" s="90"/>
    </row>
    <row r="73524" spans="68:68" customFormat="1">
      <c r="BP73524" s="90"/>
    </row>
    <row r="73525" spans="68:68" customFormat="1">
      <c r="BP73525" s="90"/>
    </row>
    <row r="73526" spans="68:68" customFormat="1">
      <c r="BP73526" s="90"/>
    </row>
    <row r="73527" spans="68:68" customFormat="1">
      <c r="BP73527" s="90"/>
    </row>
    <row r="73528" spans="68:68" customFormat="1">
      <c r="BP73528" s="90"/>
    </row>
    <row r="73529" spans="68:68" customFormat="1">
      <c r="BP73529" s="90"/>
    </row>
    <row r="73530" spans="68:68" customFormat="1">
      <c r="BP73530" s="90"/>
    </row>
    <row r="73531" spans="68:68" customFormat="1">
      <c r="BP73531" s="90"/>
    </row>
    <row r="73532" spans="68:68" customFormat="1">
      <c r="BP73532" s="90"/>
    </row>
    <row r="73533" spans="68:68" customFormat="1">
      <c r="BP73533" s="90"/>
    </row>
    <row r="73534" spans="68:68" customFormat="1">
      <c r="BP73534" s="90"/>
    </row>
    <row r="73535" spans="68:68" customFormat="1">
      <c r="BP73535" s="90"/>
    </row>
    <row r="73536" spans="68:68" customFormat="1">
      <c r="BP73536" s="90"/>
    </row>
    <row r="73537" spans="68:68" customFormat="1">
      <c r="BP73537" s="90"/>
    </row>
    <row r="73538" spans="68:68" customFormat="1">
      <c r="BP73538" s="90"/>
    </row>
    <row r="73539" spans="68:68" customFormat="1">
      <c r="BP73539" s="90"/>
    </row>
    <row r="73540" spans="68:68" customFormat="1">
      <c r="BP73540" s="90"/>
    </row>
    <row r="73541" spans="68:68" customFormat="1">
      <c r="BP73541" s="90"/>
    </row>
    <row r="73542" spans="68:68" customFormat="1">
      <c r="BP73542" s="90"/>
    </row>
    <row r="73543" spans="68:68" customFormat="1">
      <c r="BP73543" s="90"/>
    </row>
    <row r="73544" spans="68:68" customFormat="1">
      <c r="BP73544" s="90"/>
    </row>
    <row r="73545" spans="68:68" customFormat="1">
      <c r="BP73545" s="90"/>
    </row>
    <row r="73546" spans="68:68" customFormat="1">
      <c r="BP73546" s="90"/>
    </row>
    <row r="73547" spans="68:68" customFormat="1">
      <c r="BP73547" s="90"/>
    </row>
    <row r="73548" spans="68:68" customFormat="1">
      <c r="BP73548" s="90"/>
    </row>
    <row r="73549" spans="68:68" customFormat="1">
      <c r="BP73549" s="90"/>
    </row>
    <row r="73550" spans="68:68" customFormat="1">
      <c r="BP73550" s="90"/>
    </row>
    <row r="73551" spans="68:68" customFormat="1">
      <c r="BP73551" s="90"/>
    </row>
    <row r="73552" spans="68:68" customFormat="1">
      <c r="BP73552" s="90"/>
    </row>
    <row r="73553" spans="68:68" customFormat="1">
      <c r="BP73553" s="90"/>
    </row>
    <row r="73554" spans="68:68" customFormat="1">
      <c r="BP73554" s="90"/>
    </row>
    <row r="73555" spans="68:68" customFormat="1">
      <c r="BP73555" s="90"/>
    </row>
    <row r="73556" spans="68:68" customFormat="1">
      <c r="BP73556" s="90"/>
    </row>
    <row r="73557" spans="68:68" customFormat="1">
      <c r="BP73557" s="90"/>
    </row>
    <row r="73558" spans="68:68" customFormat="1">
      <c r="BP73558" s="90"/>
    </row>
    <row r="73559" spans="68:68" customFormat="1">
      <c r="BP73559" s="90"/>
    </row>
    <row r="73560" spans="68:68" customFormat="1">
      <c r="BP73560" s="90"/>
    </row>
    <row r="73561" spans="68:68" customFormat="1">
      <c r="BP73561" s="90"/>
    </row>
    <row r="73562" spans="68:68" customFormat="1">
      <c r="BP73562" s="90"/>
    </row>
    <row r="73563" spans="68:68" customFormat="1">
      <c r="BP73563" s="90"/>
    </row>
    <row r="73564" spans="68:68" customFormat="1">
      <c r="BP73564" s="90"/>
    </row>
    <row r="73565" spans="68:68" customFormat="1">
      <c r="BP73565" s="90"/>
    </row>
    <row r="73566" spans="68:68" customFormat="1">
      <c r="BP73566" s="90"/>
    </row>
    <row r="73567" spans="68:68" customFormat="1">
      <c r="BP73567" s="90"/>
    </row>
    <row r="73568" spans="68:68" customFormat="1">
      <c r="BP73568" s="90"/>
    </row>
    <row r="73569" spans="68:68" customFormat="1">
      <c r="BP73569" s="90"/>
    </row>
    <row r="73570" spans="68:68" customFormat="1">
      <c r="BP73570" s="90"/>
    </row>
    <row r="73571" spans="68:68" customFormat="1">
      <c r="BP73571" s="90"/>
    </row>
    <row r="73572" spans="68:68" customFormat="1">
      <c r="BP73572" s="90"/>
    </row>
    <row r="73573" spans="68:68" customFormat="1">
      <c r="BP73573" s="90"/>
    </row>
    <row r="73574" spans="68:68" customFormat="1">
      <c r="BP73574" s="90"/>
    </row>
    <row r="73575" spans="68:68" customFormat="1">
      <c r="BP73575" s="90"/>
    </row>
    <row r="73576" spans="68:68" customFormat="1">
      <c r="BP73576" s="90"/>
    </row>
    <row r="73577" spans="68:68" customFormat="1">
      <c r="BP73577" s="90"/>
    </row>
    <row r="73578" spans="68:68" customFormat="1">
      <c r="BP73578" s="90"/>
    </row>
    <row r="73579" spans="68:68" customFormat="1">
      <c r="BP73579" s="90"/>
    </row>
    <row r="73580" spans="68:68" customFormat="1">
      <c r="BP73580" s="90"/>
    </row>
    <row r="73581" spans="68:68" customFormat="1">
      <c r="BP73581" s="90"/>
    </row>
    <row r="73582" spans="68:68" customFormat="1">
      <c r="BP73582" s="90"/>
    </row>
    <row r="73583" spans="68:68" customFormat="1">
      <c r="BP73583" s="90"/>
    </row>
    <row r="73584" spans="68:68" customFormat="1">
      <c r="BP73584" s="90"/>
    </row>
    <row r="73585" spans="68:68" customFormat="1">
      <c r="BP73585" s="90"/>
    </row>
    <row r="73586" spans="68:68" customFormat="1">
      <c r="BP73586" s="90"/>
    </row>
    <row r="73587" spans="68:68" customFormat="1">
      <c r="BP73587" s="90"/>
    </row>
    <row r="73588" spans="68:68" customFormat="1">
      <c r="BP73588" s="90"/>
    </row>
    <row r="73589" spans="68:68" customFormat="1">
      <c r="BP73589" s="90"/>
    </row>
    <row r="73590" spans="68:68" customFormat="1">
      <c r="BP73590" s="90"/>
    </row>
    <row r="73591" spans="68:68" customFormat="1">
      <c r="BP73591" s="90"/>
    </row>
    <row r="73592" spans="68:68" customFormat="1">
      <c r="BP73592" s="90"/>
    </row>
    <row r="73593" spans="68:68" customFormat="1">
      <c r="BP73593" s="90"/>
    </row>
    <row r="73594" spans="68:68" customFormat="1">
      <c r="BP73594" s="90"/>
    </row>
    <row r="73595" spans="68:68" customFormat="1">
      <c r="BP73595" s="90"/>
    </row>
    <row r="73596" spans="68:68" customFormat="1">
      <c r="BP73596" s="90"/>
    </row>
    <row r="73597" spans="68:68" customFormat="1">
      <c r="BP73597" s="90"/>
    </row>
    <row r="73598" spans="68:68" customFormat="1">
      <c r="BP73598" s="90"/>
    </row>
    <row r="73599" spans="68:68" customFormat="1">
      <c r="BP73599" s="90"/>
    </row>
    <row r="73600" spans="68:68" customFormat="1">
      <c r="BP73600" s="90"/>
    </row>
    <row r="73601" spans="68:68" customFormat="1">
      <c r="BP73601" s="90"/>
    </row>
    <row r="73602" spans="68:68" customFormat="1">
      <c r="BP73602" s="90"/>
    </row>
    <row r="73603" spans="68:68" customFormat="1">
      <c r="BP73603" s="90"/>
    </row>
    <row r="73604" spans="68:68" customFormat="1">
      <c r="BP73604" s="90"/>
    </row>
    <row r="73605" spans="68:68" customFormat="1">
      <c r="BP73605" s="90"/>
    </row>
    <row r="73606" spans="68:68" customFormat="1">
      <c r="BP73606" s="90"/>
    </row>
    <row r="73607" spans="68:68" customFormat="1">
      <c r="BP73607" s="90"/>
    </row>
    <row r="73608" spans="68:68" customFormat="1">
      <c r="BP73608" s="90"/>
    </row>
    <row r="73609" spans="68:68" customFormat="1">
      <c r="BP73609" s="90"/>
    </row>
    <row r="73610" spans="68:68" customFormat="1">
      <c r="BP73610" s="90"/>
    </row>
    <row r="73611" spans="68:68" customFormat="1">
      <c r="BP73611" s="90"/>
    </row>
    <row r="73612" spans="68:68" customFormat="1">
      <c r="BP73612" s="90"/>
    </row>
    <row r="73613" spans="68:68" customFormat="1">
      <c r="BP73613" s="90"/>
    </row>
    <row r="73614" spans="68:68" customFormat="1">
      <c r="BP73614" s="90"/>
    </row>
    <row r="73615" spans="68:68" customFormat="1">
      <c r="BP73615" s="90"/>
    </row>
    <row r="73616" spans="68:68" customFormat="1">
      <c r="BP73616" s="90"/>
    </row>
    <row r="73617" spans="68:68" customFormat="1">
      <c r="BP73617" s="90"/>
    </row>
    <row r="73618" spans="68:68" customFormat="1">
      <c r="BP73618" s="90"/>
    </row>
    <row r="73619" spans="68:68" customFormat="1">
      <c r="BP73619" s="90"/>
    </row>
    <row r="73620" spans="68:68" customFormat="1">
      <c r="BP73620" s="90"/>
    </row>
    <row r="73621" spans="68:68" customFormat="1">
      <c r="BP73621" s="90"/>
    </row>
    <row r="73622" spans="68:68" customFormat="1">
      <c r="BP73622" s="90"/>
    </row>
    <row r="73623" spans="68:68" customFormat="1">
      <c r="BP73623" s="90"/>
    </row>
    <row r="73624" spans="68:68" customFormat="1">
      <c r="BP73624" s="90"/>
    </row>
    <row r="73625" spans="68:68" customFormat="1">
      <c r="BP73625" s="90"/>
    </row>
    <row r="73626" spans="68:68" customFormat="1">
      <c r="BP73626" s="90"/>
    </row>
    <row r="73627" spans="68:68" customFormat="1">
      <c r="BP73627" s="90"/>
    </row>
    <row r="73628" spans="68:68" customFormat="1">
      <c r="BP73628" s="90"/>
    </row>
    <row r="73629" spans="68:68" customFormat="1">
      <c r="BP73629" s="90"/>
    </row>
    <row r="73630" spans="68:68" customFormat="1">
      <c r="BP73630" s="90"/>
    </row>
    <row r="73631" spans="68:68" customFormat="1">
      <c r="BP73631" s="90"/>
    </row>
    <row r="73632" spans="68:68" customFormat="1">
      <c r="BP73632" s="90"/>
    </row>
    <row r="73633" spans="68:68" customFormat="1">
      <c r="BP73633" s="90"/>
    </row>
    <row r="73634" spans="68:68" customFormat="1">
      <c r="BP73634" s="90"/>
    </row>
    <row r="73635" spans="68:68" customFormat="1">
      <c r="BP73635" s="90"/>
    </row>
    <row r="73636" spans="68:68" customFormat="1">
      <c r="BP73636" s="90"/>
    </row>
    <row r="73637" spans="68:68" customFormat="1">
      <c r="BP73637" s="90"/>
    </row>
    <row r="73638" spans="68:68" customFormat="1">
      <c r="BP73638" s="90"/>
    </row>
    <row r="73639" spans="68:68" customFormat="1">
      <c r="BP73639" s="90"/>
    </row>
    <row r="73640" spans="68:68" customFormat="1">
      <c r="BP73640" s="90"/>
    </row>
    <row r="73641" spans="68:68" customFormat="1">
      <c r="BP73641" s="90"/>
    </row>
    <row r="73642" spans="68:68" customFormat="1">
      <c r="BP73642" s="90"/>
    </row>
    <row r="73643" spans="68:68" customFormat="1">
      <c r="BP73643" s="90"/>
    </row>
    <row r="73644" spans="68:68" customFormat="1">
      <c r="BP73644" s="90"/>
    </row>
    <row r="73645" spans="68:68" customFormat="1">
      <c r="BP73645" s="90"/>
    </row>
    <row r="73646" spans="68:68" customFormat="1">
      <c r="BP73646" s="90"/>
    </row>
    <row r="73647" spans="68:68" customFormat="1">
      <c r="BP73647" s="90"/>
    </row>
    <row r="73648" spans="68:68" customFormat="1">
      <c r="BP73648" s="90"/>
    </row>
    <row r="73649" spans="68:68" customFormat="1">
      <c r="BP73649" s="90"/>
    </row>
    <row r="73650" spans="68:68" customFormat="1">
      <c r="BP73650" s="90"/>
    </row>
    <row r="73651" spans="68:68" customFormat="1">
      <c r="BP73651" s="90"/>
    </row>
    <row r="73652" spans="68:68" customFormat="1">
      <c r="BP73652" s="90"/>
    </row>
    <row r="73653" spans="68:68" customFormat="1">
      <c r="BP73653" s="90"/>
    </row>
    <row r="73654" spans="68:68" customFormat="1">
      <c r="BP73654" s="90"/>
    </row>
    <row r="73655" spans="68:68" customFormat="1">
      <c r="BP73655" s="90"/>
    </row>
    <row r="73656" spans="68:68" customFormat="1">
      <c r="BP73656" s="90"/>
    </row>
    <row r="73657" spans="68:68" customFormat="1">
      <c r="BP73657" s="90"/>
    </row>
    <row r="73658" spans="68:68" customFormat="1">
      <c r="BP73658" s="90"/>
    </row>
    <row r="73659" spans="68:68" customFormat="1">
      <c r="BP73659" s="90"/>
    </row>
    <row r="73660" spans="68:68" customFormat="1">
      <c r="BP73660" s="90"/>
    </row>
    <row r="73661" spans="68:68" customFormat="1">
      <c r="BP73661" s="90"/>
    </row>
    <row r="73662" spans="68:68" customFormat="1">
      <c r="BP73662" s="90"/>
    </row>
    <row r="73663" spans="68:68" customFormat="1">
      <c r="BP73663" s="90"/>
    </row>
    <row r="73664" spans="68:68" customFormat="1">
      <c r="BP73664" s="90"/>
    </row>
    <row r="73665" spans="68:68" customFormat="1">
      <c r="BP73665" s="90"/>
    </row>
    <row r="73666" spans="68:68" customFormat="1">
      <c r="BP73666" s="90"/>
    </row>
    <row r="73667" spans="68:68" customFormat="1">
      <c r="BP73667" s="90"/>
    </row>
    <row r="73668" spans="68:68" customFormat="1">
      <c r="BP73668" s="90"/>
    </row>
    <row r="73669" spans="68:68" customFormat="1">
      <c r="BP73669" s="90"/>
    </row>
    <row r="73670" spans="68:68" customFormat="1">
      <c r="BP73670" s="90"/>
    </row>
    <row r="73671" spans="68:68" customFormat="1">
      <c r="BP73671" s="90"/>
    </row>
    <row r="73672" spans="68:68" customFormat="1">
      <c r="BP73672" s="90"/>
    </row>
    <row r="73673" spans="68:68" customFormat="1">
      <c r="BP73673" s="90"/>
    </row>
    <row r="73674" spans="68:68" customFormat="1">
      <c r="BP73674" s="90"/>
    </row>
    <row r="73675" spans="68:68" customFormat="1">
      <c r="BP73675" s="90"/>
    </row>
    <row r="73676" spans="68:68" customFormat="1">
      <c r="BP73676" s="90"/>
    </row>
    <row r="73677" spans="68:68" customFormat="1">
      <c r="BP73677" s="90"/>
    </row>
    <row r="73678" spans="68:68" customFormat="1">
      <c r="BP73678" s="90"/>
    </row>
    <row r="73679" spans="68:68" customFormat="1">
      <c r="BP73679" s="90"/>
    </row>
    <row r="73680" spans="68:68" customFormat="1">
      <c r="BP73680" s="90"/>
    </row>
    <row r="73681" spans="68:68" customFormat="1">
      <c r="BP73681" s="90"/>
    </row>
    <row r="73682" spans="68:68" customFormat="1">
      <c r="BP73682" s="90"/>
    </row>
    <row r="73683" spans="68:68" customFormat="1">
      <c r="BP73683" s="90"/>
    </row>
    <row r="73684" spans="68:68" customFormat="1">
      <c r="BP73684" s="90"/>
    </row>
    <row r="73685" spans="68:68" customFormat="1">
      <c r="BP73685" s="90"/>
    </row>
    <row r="73686" spans="68:68" customFormat="1">
      <c r="BP73686" s="90"/>
    </row>
    <row r="73687" spans="68:68" customFormat="1">
      <c r="BP73687" s="90"/>
    </row>
    <row r="73688" spans="68:68" customFormat="1">
      <c r="BP73688" s="90"/>
    </row>
    <row r="73689" spans="68:68" customFormat="1">
      <c r="BP73689" s="90"/>
    </row>
    <row r="73690" spans="68:68" customFormat="1">
      <c r="BP73690" s="90"/>
    </row>
    <row r="73691" spans="68:68" customFormat="1">
      <c r="BP73691" s="90"/>
    </row>
    <row r="73692" spans="68:68" customFormat="1">
      <c r="BP73692" s="90"/>
    </row>
    <row r="73693" spans="68:68" customFormat="1">
      <c r="BP73693" s="90"/>
    </row>
    <row r="73694" spans="68:68" customFormat="1">
      <c r="BP73694" s="90"/>
    </row>
    <row r="73695" spans="68:68" customFormat="1">
      <c r="BP73695" s="90"/>
    </row>
    <row r="73696" spans="68:68" customFormat="1">
      <c r="BP73696" s="90"/>
    </row>
    <row r="73697" spans="68:68" customFormat="1">
      <c r="BP73697" s="90"/>
    </row>
    <row r="73698" spans="68:68" customFormat="1">
      <c r="BP73698" s="90"/>
    </row>
    <row r="73699" spans="68:68" customFormat="1">
      <c r="BP73699" s="90"/>
    </row>
    <row r="73700" spans="68:68" customFormat="1">
      <c r="BP73700" s="90"/>
    </row>
    <row r="73701" spans="68:68" customFormat="1">
      <c r="BP73701" s="90"/>
    </row>
    <row r="73702" spans="68:68" customFormat="1">
      <c r="BP73702" s="90"/>
    </row>
    <row r="73703" spans="68:68" customFormat="1">
      <c r="BP73703" s="90"/>
    </row>
    <row r="73704" spans="68:68" customFormat="1">
      <c r="BP73704" s="90"/>
    </row>
    <row r="73705" spans="68:68" customFormat="1">
      <c r="BP73705" s="90"/>
    </row>
    <row r="73706" spans="68:68" customFormat="1">
      <c r="BP73706" s="90"/>
    </row>
    <row r="73707" spans="68:68" customFormat="1">
      <c r="BP73707" s="90"/>
    </row>
    <row r="73708" spans="68:68" customFormat="1">
      <c r="BP73708" s="90"/>
    </row>
    <row r="73709" spans="68:68" customFormat="1">
      <c r="BP73709" s="90"/>
    </row>
    <row r="73710" spans="68:68" customFormat="1">
      <c r="BP73710" s="90"/>
    </row>
    <row r="73711" spans="68:68" customFormat="1">
      <c r="BP73711" s="90"/>
    </row>
    <row r="73712" spans="68:68" customFormat="1">
      <c r="BP73712" s="90"/>
    </row>
    <row r="73713" spans="68:68" customFormat="1">
      <c r="BP73713" s="90"/>
    </row>
    <row r="73714" spans="68:68" customFormat="1">
      <c r="BP73714" s="90"/>
    </row>
    <row r="73715" spans="68:68" customFormat="1">
      <c r="BP73715" s="90"/>
    </row>
    <row r="73716" spans="68:68" customFormat="1">
      <c r="BP73716" s="90"/>
    </row>
    <row r="73717" spans="68:68" customFormat="1">
      <c r="BP73717" s="90"/>
    </row>
    <row r="73718" spans="68:68" customFormat="1">
      <c r="BP73718" s="90"/>
    </row>
    <row r="73719" spans="68:68" customFormat="1">
      <c r="BP73719" s="90"/>
    </row>
    <row r="73720" spans="68:68" customFormat="1">
      <c r="BP73720" s="90"/>
    </row>
    <row r="73721" spans="68:68" customFormat="1">
      <c r="BP73721" s="90"/>
    </row>
    <row r="73722" spans="68:68" customFormat="1">
      <c r="BP73722" s="90"/>
    </row>
    <row r="73723" spans="68:68" customFormat="1">
      <c r="BP73723" s="90"/>
    </row>
    <row r="73724" spans="68:68" customFormat="1">
      <c r="BP73724" s="90"/>
    </row>
    <row r="73725" spans="68:68" customFormat="1">
      <c r="BP73725" s="90"/>
    </row>
    <row r="73726" spans="68:68" customFormat="1">
      <c r="BP73726" s="90"/>
    </row>
    <row r="73727" spans="68:68" customFormat="1">
      <c r="BP73727" s="90"/>
    </row>
    <row r="73728" spans="68:68" customFormat="1">
      <c r="BP73728" s="90"/>
    </row>
    <row r="73729" spans="68:68" customFormat="1">
      <c r="BP73729" s="90"/>
    </row>
    <row r="73730" spans="68:68" customFormat="1">
      <c r="BP73730" s="90"/>
    </row>
    <row r="73731" spans="68:68" customFormat="1">
      <c r="BP73731" s="90"/>
    </row>
    <row r="73732" spans="68:68" customFormat="1">
      <c r="BP73732" s="90"/>
    </row>
    <row r="73733" spans="68:68" customFormat="1">
      <c r="BP73733" s="90"/>
    </row>
    <row r="73734" spans="68:68" customFormat="1">
      <c r="BP73734" s="90"/>
    </row>
    <row r="73735" spans="68:68" customFormat="1">
      <c r="BP73735" s="90"/>
    </row>
    <row r="73736" spans="68:68" customFormat="1">
      <c r="BP73736" s="90"/>
    </row>
    <row r="73737" spans="68:68" customFormat="1">
      <c r="BP73737" s="90"/>
    </row>
    <row r="73738" spans="68:68" customFormat="1">
      <c r="BP73738" s="90"/>
    </row>
    <row r="73739" spans="68:68" customFormat="1">
      <c r="BP73739" s="90"/>
    </row>
    <row r="73740" spans="68:68" customFormat="1">
      <c r="BP73740" s="90"/>
    </row>
    <row r="73741" spans="68:68" customFormat="1">
      <c r="BP73741" s="90"/>
    </row>
    <row r="73742" spans="68:68" customFormat="1">
      <c r="BP73742" s="90"/>
    </row>
    <row r="73743" spans="68:68" customFormat="1">
      <c r="BP73743" s="90"/>
    </row>
    <row r="73744" spans="68:68" customFormat="1">
      <c r="BP73744" s="90"/>
    </row>
    <row r="73745" spans="68:68" customFormat="1">
      <c r="BP73745" s="90"/>
    </row>
    <row r="73746" spans="68:68" customFormat="1">
      <c r="BP73746" s="90"/>
    </row>
    <row r="73747" spans="68:68" customFormat="1">
      <c r="BP73747" s="90"/>
    </row>
    <row r="73748" spans="68:68" customFormat="1">
      <c r="BP73748" s="90"/>
    </row>
    <row r="73749" spans="68:68" customFormat="1">
      <c r="BP73749" s="90"/>
    </row>
    <row r="73750" spans="68:68" customFormat="1">
      <c r="BP73750" s="90"/>
    </row>
    <row r="73751" spans="68:68" customFormat="1">
      <c r="BP73751" s="90"/>
    </row>
    <row r="73752" spans="68:68" customFormat="1">
      <c r="BP73752" s="90"/>
    </row>
    <row r="73753" spans="68:68" customFormat="1">
      <c r="BP73753" s="90"/>
    </row>
    <row r="73754" spans="68:68" customFormat="1">
      <c r="BP73754" s="90"/>
    </row>
    <row r="73755" spans="68:68" customFormat="1">
      <c r="BP73755" s="90"/>
    </row>
    <row r="73756" spans="68:68" customFormat="1">
      <c r="BP73756" s="90"/>
    </row>
    <row r="73757" spans="68:68" customFormat="1">
      <c r="BP73757" s="90"/>
    </row>
    <row r="73758" spans="68:68" customFormat="1">
      <c r="BP73758" s="90"/>
    </row>
    <row r="73759" spans="68:68" customFormat="1">
      <c r="BP73759" s="90"/>
    </row>
    <row r="73760" spans="68:68" customFormat="1">
      <c r="BP73760" s="90"/>
    </row>
    <row r="73761" spans="68:68" customFormat="1">
      <c r="BP73761" s="90"/>
    </row>
    <row r="73762" spans="68:68" customFormat="1">
      <c r="BP73762" s="90"/>
    </row>
    <row r="73763" spans="68:68" customFormat="1">
      <c r="BP73763" s="90"/>
    </row>
    <row r="73764" spans="68:68" customFormat="1">
      <c r="BP73764" s="90"/>
    </row>
    <row r="73765" spans="68:68" customFormat="1">
      <c r="BP73765" s="90"/>
    </row>
    <row r="73766" spans="68:68" customFormat="1">
      <c r="BP73766" s="90"/>
    </row>
    <row r="73767" spans="68:68" customFormat="1">
      <c r="BP73767" s="90"/>
    </row>
    <row r="73768" spans="68:68" customFormat="1">
      <c r="BP73768" s="90"/>
    </row>
    <row r="73769" spans="68:68" customFormat="1">
      <c r="BP73769" s="90"/>
    </row>
    <row r="73770" spans="68:68" customFormat="1">
      <c r="BP73770" s="90"/>
    </row>
    <row r="73771" spans="68:68" customFormat="1">
      <c r="BP73771" s="90"/>
    </row>
    <row r="73772" spans="68:68" customFormat="1">
      <c r="BP73772" s="90"/>
    </row>
    <row r="73773" spans="68:68" customFormat="1">
      <c r="BP73773" s="90"/>
    </row>
    <row r="73774" spans="68:68" customFormat="1">
      <c r="BP73774" s="90"/>
    </row>
    <row r="73775" spans="68:68" customFormat="1">
      <c r="BP73775" s="90"/>
    </row>
    <row r="73776" spans="68:68" customFormat="1">
      <c r="BP73776" s="90"/>
    </row>
    <row r="73777" spans="68:68" customFormat="1">
      <c r="BP73777" s="90"/>
    </row>
    <row r="73778" spans="68:68" customFormat="1">
      <c r="BP73778" s="90"/>
    </row>
    <row r="73779" spans="68:68" customFormat="1">
      <c r="BP73779" s="90"/>
    </row>
    <row r="73780" spans="68:68" customFormat="1">
      <c r="BP73780" s="90"/>
    </row>
    <row r="73781" spans="68:68" customFormat="1">
      <c r="BP73781" s="90"/>
    </row>
    <row r="73782" spans="68:68" customFormat="1">
      <c r="BP73782" s="90"/>
    </row>
    <row r="73783" spans="68:68" customFormat="1">
      <c r="BP73783" s="90"/>
    </row>
    <row r="73784" spans="68:68" customFormat="1">
      <c r="BP73784" s="90"/>
    </row>
    <row r="73785" spans="68:68" customFormat="1">
      <c r="BP73785" s="90"/>
    </row>
    <row r="73786" spans="68:68" customFormat="1">
      <c r="BP73786" s="90"/>
    </row>
    <row r="73787" spans="68:68" customFormat="1">
      <c r="BP73787" s="90"/>
    </row>
    <row r="73788" spans="68:68" customFormat="1">
      <c r="BP73788" s="90"/>
    </row>
    <row r="73789" spans="68:68" customFormat="1">
      <c r="BP73789" s="90"/>
    </row>
    <row r="73790" spans="68:68" customFormat="1">
      <c r="BP73790" s="90"/>
    </row>
    <row r="73791" spans="68:68" customFormat="1">
      <c r="BP73791" s="90"/>
    </row>
    <row r="73792" spans="68:68" customFormat="1">
      <c r="BP73792" s="90"/>
    </row>
    <row r="73793" spans="68:68" customFormat="1">
      <c r="BP73793" s="90"/>
    </row>
    <row r="73794" spans="68:68" customFormat="1">
      <c r="BP73794" s="90"/>
    </row>
    <row r="73795" spans="68:68" customFormat="1">
      <c r="BP73795" s="90"/>
    </row>
    <row r="73796" spans="68:68" customFormat="1">
      <c r="BP73796" s="90"/>
    </row>
    <row r="73797" spans="68:68" customFormat="1">
      <c r="BP73797" s="90"/>
    </row>
    <row r="73798" spans="68:68" customFormat="1">
      <c r="BP73798" s="90"/>
    </row>
    <row r="73799" spans="68:68" customFormat="1">
      <c r="BP73799" s="90"/>
    </row>
    <row r="73800" spans="68:68" customFormat="1">
      <c r="BP73800" s="90"/>
    </row>
    <row r="73801" spans="68:68" customFormat="1">
      <c r="BP73801" s="90"/>
    </row>
    <row r="73802" spans="68:68" customFormat="1">
      <c r="BP73802" s="90"/>
    </row>
    <row r="73803" spans="68:68" customFormat="1">
      <c r="BP73803" s="90"/>
    </row>
    <row r="73804" spans="68:68" customFormat="1">
      <c r="BP73804" s="90"/>
    </row>
    <row r="73805" spans="68:68" customFormat="1">
      <c r="BP73805" s="90"/>
    </row>
    <row r="73806" spans="68:68" customFormat="1">
      <c r="BP73806" s="90"/>
    </row>
    <row r="73807" spans="68:68" customFormat="1">
      <c r="BP73807" s="90"/>
    </row>
    <row r="73808" spans="68:68" customFormat="1">
      <c r="BP73808" s="90"/>
    </row>
    <row r="73809" spans="68:68" customFormat="1">
      <c r="BP73809" s="90"/>
    </row>
    <row r="73810" spans="68:68" customFormat="1">
      <c r="BP73810" s="90"/>
    </row>
    <row r="73811" spans="68:68" customFormat="1">
      <c r="BP73811" s="90"/>
    </row>
    <row r="73812" spans="68:68" customFormat="1">
      <c r="BP73812" s="90"/>
    </row>
    <row r="73813" spans="68:68" customFormat="1">
      <c r="BP73813" s="90"/>
    </row>
    <row r="73814" spans="68:68" customFormat="1">
      <c r="BP73814" s="90"/>
    </row>
    <row r="73815" spans="68:68" customFormat="1">
      <c r="BP73815" s="90"/>
    </row>
    <row r="73816" spans="68:68" customFormat="1">
      <c r="BP73816" s="90"/>
    </row>
    <row r="73817" spans="68:68" customFormat="1">
      <c r="BP73817" s="90"/>
    </row>
    <row r="73818" spans="68:68" customFormat="1">
      <c r="BP73818" s="90"/>
    </row>
    <row r="73819" spans="68:68" customFormat="1">
      <c r="BP73819" s="90"/>
    </row>
    <row r="73820" spans="68:68" customFormat="1">
      <c r="BP73820" s="90"/>
    </row>
    <row r="73821" spans="68:68" customFormat="1">
      <c r="BP73821" s="90"/>
    </row>
    <row r="73822" spans="68:68" customFormat="1">
      <c r="BP73822" s="90"/>
    </row>
    <row r="73823" spans="68:68" customFormat="1">
      <c r="BP73823" s="90"/>
    </row>
    <row r="73824" spans="68:68" customFormat="1">
      <c r="BP73824" s="90"/>
    </row>
    <row r="73825" spans="68:68" customFormat="1">
      <c r="BP73825" s="90"/>
    </row>
    <row r="73826" spans="68:68" customFormat="1">
      <c r="BP73826" s="90"/>
    </row>
    <row r="73827" spans="68:68" customFormat="1">
      <c r="BP73827" s="90"/>
    </row>
    <row r="73828" spans="68:68" customFormat="1">
      <c r="BP73828" s="90"/>
    </row>
    <row r="73829" spans="68:68" customFormat="1">
      <c r="BP73829" s="90"/>
    </row>
    <row r="73830" spans="68:68" customFormat="1">
      <c r="BP73830" s="90"/>
    </row>
    <row r="73831" spans="68:68" customFormat="1">
      <c r="BP73831" s="90"/>
    </row>
    <row r="73832" spans="68:68" customFormat="1">
      <c r="BP73832" s="90"/>
    </row>
    <row r="73833" spans="68:68" customFormat="1">
      <c r="BP73833" s="90"/>
    </row>
    <row r="73834" spans="68:68" customFormat="1">
      <c r="BP73834" s="90"/>
    </row>
    <row r="73835" spans="68:68" customFormat="1">
      <c r="BP73835" s="90"/>
    </row>
    <row r="73836" spans="68:68" customFormat="1">
      <c r="BP73836" s="90"/>
    </row>
    <row r="73837" spans="68:68" customFormat="1">
      <c r="BP73837" s="90"/>
    </row>
    <row r="73838" spans="68:68" customFormat="1">
      <c r="BP73838" s="90"/>
    </row>
    <row r="73839" spans="68:68" customFormat="1">
      <c r="BP73839" s="90"/>
    </row>
    <row r="73840" spans="68:68" customFormat="1">
      <c r="BP73840" s="90"/>
    </row>
    <row r="73841" spans="68:68" customFormat="1">
      <c r="BP73841" s="90"/>
    </row>
    <row r="73842" spans="68:68" customFormat="1">
      <c r="BP73842" s="90"/>
    </row>
    <row r="73843" spans="68:68" customFormat="1">
      <c r="BP73843" s="90"/>
    </row>
    <row r="73844" spans="68:68" customFormat="1">
      <c r="BP73844" s="90"/>
    </row>
    <row r="73845" spans="68:68" customFormat="1">
      <c r="BP73845" s="90"/>
    </row>
    <row r="73846" spans="68:68" customFormat="1">
      <c r="BP73846" s="90"/>
    </row>
    <row r="73847" spans="68:68" customFormat="1">
      <c r="BP73847" s="90"/>
    </row>
    <row r="73848" spans="68:68" customFormat="1">
      <c r="BP73848" s="90"/>
    </row>
    <row r="73849" spans="68:68" customFormat="1">
      <c r="BP73849" s="90"/>
    </row>
    <row r="73850" spans="68:68" customFormat="1">
      <c r="BP73850" s="90"/>
    </row>
    <row r="73851" spans="68:68" customFormat="1">
      <c r="BP73851" s="90"/>
    </row>
    <row r="73852" spans="68:68" customFormat="1">
      <c r="BP73852" s="90"/>
    </row>
    <row r="73853" spans="68:68" customFormat="1">
      <c r="BP73853" s="90"/>
    </row>
    <row r="73854" spans="68:68" customFormat="1">
      <c r="BP73854" s="90"/>
    </row>
    <row r="73855" spans="68:68" customFormat="1">
      <c r="BP73855" s="90"/>
    </row>
    <row r="73856" spans="68:68" customFormat="1">
      <c r="BP73856" s="90"/>
    </row>
    <row r="73857" spans="68:68" customFormat="1">
      <c r="BP73857" s="90"/>
    </row>
    <row r="73858" spans="68:68" customFormat="1">
      <c r="BP73858" s="90"/>
    </row>
    <row r="73859" spans="68:68" customFormat="1">
      <c r="BP73859" s="90"/>
    </row>
    <row r="73860" spans="68:68" customFormat="1">
      <c r="BP73860" s="90"/>
    </row>
    <row r="73861" spans="68:68" customFormat="1">
      <c r="BP73861" s="90"/>
    </row>
    <row r="73862" spans="68:68" customFormat="1">
      <c r="BP73862" s="90"/>
    </row>
    <row r="73863" spans="68:68" customFormat="1">
      <c r="BP73863" s="90"/>
    </row>
    <row r="73864" spans="68:68" customFormat="1">
      <c r="BP73864" s="90"/>
    </row>
    <row r="73865" spans="68:68" customFormat="1">
      <c r="BP73865" s="90"/>
    </row>
    <row r="73866" spans="68:68" customFormat="1">
      <c r="BP73866" s="90"/>
    </row>
    <row r="73867" spans="68:68" customFormat="1">
      <c r="BP73867" s="90"/>
    </row>
    <row r="73868" spans="68:68" customFormat="1">
      <c r="BP73868" s="90"/>
    </row>
    <row r="73869" spans="68:68" customFormat="1">
      <c r="BP73869" s="90"/>
    </row>
    <row r="73870" spans="68:68" customFormat="1">
      <c r="BP73870" s="90"/>
    </row>
    <row r="73871" spans="68:68" customFormat="1">
      <c r="BP73871" s="90"/>
    </row>
    <row r="73872" spans="68:68" customFormat="1">
      <c r="BP73872" s="90"/>
    </row>
    <row r="73873" spans="68:68" customFormat="1">
      <c r="BP73873" s="90"/>
    </row>
    <row r="73874" spans="68:68" customFormat="1">
      <c r="BP73874" s="90"/>
    </row>
    <row r="73875" spans="68:68" customFormat="1">
      <c r="BP73875" s="90"/>
    </row>
    <row r="73876" spans="68:68" customFormat="1">
      <c r="BP73876" s="90"/>
    </row>
    <row r="73877" spans="68:68" customFormat="1">
      <c r="BP73877" s="90"/>
    </row>
    <row r="73878" spans="68:68" customFormat="1">
      <c r="BP73878" s="90"/>
    </row>
    <row r="73879" spans="68:68" customFormat="1">
      <c r="BP73879" s="90"/>
    </row>
    <row r="73880" spans="68:68" customFormat="1">
      <c r="BP73880" s="90"/>
    </row>
    <row r="73881" spans="68:68" customFormat="1">
      <c r="BP73881" s="90"/>
    </row>
    <row r="73882" spans="68:68" customFormat="1">
      <c r="BP73882" s="90"/>
    </row>
    <row r="73883" spans="68:68" customFormat="1">
      <c r="BP73883" s="90"/>
    </row>
    <row r="73884" spans="68:68" customFormat="1">
      <c r="BP73884" s="90"/>
    </row>
    <row r="73885" spans="68:68" customFormat="1">
      <c r="BP73885" s="90"/>
    </row>
    <row r="73886" spans="68:68" customFormat="1">
      <c r="BP73886" s="90"/>
    </row>
    <row r="73887" spans="68:68" customFormat="1">
      <c r="BP73887" s="90"/>
    </row>
    <row r="73888" spans="68:68" customFormat="1">
      <c r="BP73888" s="90"/>
    </row>
    <row r="73889" spans="68:68" customFormat="1">
      <c r="BP73889" s="90"/>
    </row>
    <row r="73890" spans="68:68" customFormat="1">
      <c r="BP73890" s="90"/>
    </row>
    <row r="73891" spans="68:68" customFormat="1">
      <c r="BP73891" s="90"/>
    </row>
    <row r="73892" spans="68:68" customFormat="1">
      <c r="BP73892" s="90"/>
    </row>
    <row r="73893" spans="68:68" customFormat="1">
      <c r="BP73893" s="90"/>
    </row>
    <row r="73894" spans="68:68" customFormat="1">
      <c r="BP73894" s="90"/>
    </row>
    <row r="73895" spans="68:68" customFormat="1">
      <c r="BP73895" s="90"/>
    </row>
    <row r="73896" spans="68:68" customFormat="1">
      <c r="BP73896" s="90"/>
    </row>
    <row r="73897" spans="68:68" customFormat="1">
      <c r="BP73897" s="90"/>
    </row>
    <row r="73898" spans="68:68" customFormat="1">
      <c r="BP73898" s="90"/>
    </row>
    <row r="73899" spans="68:68" customFormat="1">
      <c r="BP73899" s="90"/>
    </row>
    <row r="73900" spans="68:68" customFormat="1">
      <c r="BP73900" s="90"/>
    </row>
    <row r="73901" spans="68:68" customFormat="1">
      <c r="BP73901" s="90"/>
    </row>
    <row r="73902" spans="68:68" customFormat="1">
      <c r="BP73902" s="90"/>
    </row>
    <row r="73903" spans="68:68" customFormat="1">
      <c r="BP73903" s="90"/>
    </row>
    <row r="73904" spans="68:68" customFormat="1">
      <c r="BP73904" s="90"/>
    </row>
    <row r="73905" spans="68:68" customFormat="1">
      <c r="BP73905" s="90"/>
    </row>
    <row r="73906" spans="68:68" customFormat="1">
      <c r="BP73906" s="90"/>
    </row>
    <row r="73907" spans="68:68" customFormat="1">
      <c r="BP73907" s="90"/>
    </row>
    <row r="73908" spans="68:68" customFormat="1">
      <c r="BP73908" s="90"/>
    </row>
    <row r="73909" spans="68:68" customFormat="1">
      <c r="BP73909" s="90"/>
    </row>
    <row r="73910" spans="68:68" customFormat="1">
      <c r="BP73910" s="90"/>
    </row>
    <row r="73911" spans="68:68" customFormat="1">
      <c r="BP73911" s="90"/>
    </row>
    <row r="73912" spans="68:68" customFormat="1">
      <c r="BP73912" s="90"/>
    </row>
    <row r="73913" spans="68:68" customFormat="1">
      <c r="BP73913" s="90"/>
    </row>
    <row r="73914" spans="68:68" customFormat="1">
      <c r="BP73914" s="90"/>
    </row>
    <row r="73915" spans="68:68" customFormat="1">
      <c r="BP73915" s="90"/>
    </row>
    <row r="73916" spans="68:68" customFormat="1">
      <c r="BP73916" s="90"/>
    </row>
    <row r="73917" spans="68:68" customFormat="1">
      <c r="BP73917" s="90"/>
    </row>
    <row r="73918" spans="68:68" customFormat="1">
      <c r="BP73918" s="90"/>
    </row>
    <row r="73919" spans="68:68" customFormat="1">
      <c r="BP73919" s="90"/>
    </row>
    <row r="73920" spans="68:68" customFormat="1">
      <c r="BP73920" s="90"/>
    </row>
    <row r="73921" spans="68:68" customFormat="1">
      <c r="BP73921" s="90"/>
    </row>
    <row r="73922" spans="68:68" customFormat="1">
      <c r="BP73922" s="90"/>
    </row>
    <row r="73923" spans="68:68" customFormat="1">
      <c r="BP73923" s="90"/>
    </row>
    <row r="73924" spans="68:68" customFormat="1">
      <c r="BP73924" s="90"/>
    </row>
    <row r="73925" spans="68:68" customFormat="1">
      <c r="BP73925" s="90"/>
    </row>
    <row r="73926" spans="68:68" customFormat="1">
      <c r="BP73926" s="90"/>
    </row>
    <row r="73927" spans="68:68" customFormat="1">
      <c r="BP73927" s="90"/>
    </row>
    <row r="73928" spans="68:68" customFormat="1">
      <c r="BP73928" s="90"/>
    </row>
    <row r="73929" spans="68:68" customFormat="1">
      <c r="BP73929" s="90"/>
    </row>
    <row r="73930" spans="68:68" customFormat="1">
      <c r="BP73930" s="90"/>
    </row>
    <row r="73931" spans="68:68" customFormat="1">
      <c r="BP73931" s="90"/>
    </row>
    <row r="73932" spans="68:68" customFormat="1">
      <c r="BP73932" s="90"/>
    </row>
    <row r="73933" spans="68:68" customFormat="1">
      <c r="BP73933" s="90"/>
    </row>
    <row r="73934" spans="68:68" customFormat="1">
      <c r="BP73934" s="90"/>
    </row>
    <row r="73935" spans="68:68" customFormat="1">
      <c r="BP73935" s="90"/>
    </row>
    <row r="73936" spans="68:68" customFormat="1">
      <c r="BP73936" s="90"/>
    </row>
    <row r="73937" spans="68:68" customFormat="1">
      <c r="BP73937" s="90"/>
    </row>
    <row r="73938" spans="68:68" customFormat="1">
      <c r="BP73938" s="90"/>
    </row>
    <row r="73939" spans="68:68" customFormat="1">
      <c r="BP73939" s="90"/>
    </row>
    <row r="73940" spans="68:68" customFormat="1">
      <c r="BP73940" s="90"/>
    </row>
    <row r="73941" spans="68:68" customFormat="1">
      <c r="BP73941" s="90"/>
    </row>
    <row r="73942" spans="68:68" customFormat="1">
      <c r="BP73942" s="90"/>
    </row>
    <row r="73943" spans="68:68" customFormat="1">
      <c r="BP73943" s="90"/>
    </row>
    <row r="73944" spans="68:68" customFormat="1">
      <c r="BP73944" s="90"/>
    </row>
    <row r="73945" spans="68:68" customFormat="1">
      <c r="BP73945" s="90"/>
    </row>
    <row r="73946" spans="68:68" customFormat="1">
      <c r="BP73946" s="90"/>
    </row>
    <row r="73947" spans="68:68" customFormat="1">
      <c r="BP73947" s="90"/>
    </row>
    <row r="73948" spans="68:68" customFormat="1">
      <c r="BP73948" s="90"/>
    </row>
    <row r="73949" spans="68:68" customFormat="1">
      <c r="BP73949" s="90"/>
    </row>
    <row r="73950" spans="68:68" customFormat="1">
      <c r="BP73950" s="90"/>
    </row>
    <row r="73951" spans="68:68" customFormat="1">
      <c r="BP73951" s="90"/>
    </row>
    <row r="73952" spans="68:68" customFormat="1">
      <c r="BP73952" s="90"/>
    </row>
    <row r="73953" spans="68:68" customFormat="1">
      <c r="BP73953" s="90"/>
    </row>
    <row r="73954" spans="68:68" customFormat="1">
      <c r="BP73954" s="90"/>
    </row>
    <row r="73955" spans="68:68" customFormat="1">
      <c r="BP73955" s="90"/>
    </row>
    <row r="73956" spans="68:68" customFormat="1">
      <c r="BP73956" s="90"/>
    </row>
    <row r="73957" spans="68:68" customFormat="1">
      <c r="BP73957" s="90"/>
    </row>
    <row r="73958" spans="68:68" customFormat="1">
      <c r="BP73958" s="90"/>
    </row>
    <row r="73959" spans="68:68" customFormat="1">
      <c r="BP73959" s="90"/>
    </row>
    <row r="73960" spans="68:68" customFormat="1">
      <c r="BP73960" s="90"/>
    </row>
    <row r="73961" spans="68:68" customFormat="1">
      <c r="BP73961" s="90"/>
    </row>
    <row r="73962" spans="68:68" customFormat="1">
      <c r="BP73962" s="90"/>
    </row>
    <row r="73963" spans="68:68" customFormat="1">
      <c r="BP73963" s="90"/>
    </row>
    <row r="73964" spans="68:68" customFormat="1">
      <c r="BP73964" s="90"/>
    </row>
    <row r="73965" spans="68:68" customFormat="1">
      <c r="BP73965" s="90"/>
    </row>
    <row r="73966" spans="68:68" customFormat="1">
      <c r="BP73966" s="90"/>
    </row>
    <row r="73967" spans="68:68" customFormat="1">
      <c r="BP73967" s="90"/>
    </row>
    <row r="73968" spans="68:68" customFormat="1">
      <c r="BP73968" s="90"/>
    </row>
    <row r="73969" spans="68:68" customFormat="1">
      <c r="BP73969" s="90"/>
    </row>
    <row r="73970" spans="68:68" customFormat="1">
      <c r="BP73970" s="90"/>
    </row>
    <row r="73971" spans="68:68" customFormat="1">
      <c r="BP73971" s="90"/>
    </row>
    <row r="73972" spans="68:68" customFormat="1">
      <c r="BP73972" s="90"/>
    </row>
    <row r="73973" spans="68:68" customFormat="1">
      <c r="BP73973" s="90"/>
    </row>
    <row r="73974" spans="68:68" customFormat="1">
      <c r="BP73974" s="90"/>
    </row>
    <row r="73975" spans="68:68" customFormat="1">
      <c r="BP73975" s="90"/>
    </row>
    <row r="73976" spans="68:68" customFormat="1">
      <c r="BP73976" s="90"/>
    </row>
    <row r="73977" spans="68:68" customFormat="1">
      <c r="BP73977" s="90"/>
    </row>
    <row r="73978" spans="68:68" customFormat="1">
      <c r="BP73978" s="90"/>
    </row>
    <row r="73979" spans="68:68" customFormat="1">
      <c r="BP73979" s="90"/>
    </row>
    <row r="73980" spans="68:68" customFormat="1">
      <c r="BP73980" s="90"/>
    </row>
    <row r="73981" spans="68:68" customFormat="1">
      <c r="BP73981" s="90"/>
    </row>
    <row r="73982" spans="68:68" customFormat="1">
      <c r="BP73982" s="90"/>
    </row>
    <row r="73983" spans="68:68" customFormat="1">
      <c r="BP73983" s="90"/>
    </row>
    <row r="73984" spans="68:68" customFormat="1">
      <c r="BP73984" s="90"/>
    </row>
    <row r="73985" spans="68:68" customFormat="1">
      <c r="BP73985" s="90"/>
    </row>
    <row r="73986" spans="68:68" customFormat="1">
      <c r="BP73986" s="90"/>
    </row>
    <row r="73987" spans="68:68" customFormat="1">
      <c r="BP73987" s="90"/>
    </row>
    <row r="73988" spans="68:68" customFormat="1">
      <c r="BP73988" s="90"/>
    </row>
    <row r="73989" spans="68:68" customFormat="1">
      <c r="BP73989" s="90"/>
    </row>
    <row r="73990" spans="68:68" customFormat="1">
      <c r="BP73990" s="90"/>
    </row>
    <row r="73991" spans="68:68" customFormat="1">
      <c r="BP73991" s="90"/>
    </row>
    <row r="73992" spans="68:68" customFormat="1">
      <c r="BP73992" s="90"/>
    </row>
    <row r="73993" spans="68:68" customFormat="1">
      <c r="BP73993" s="90"/>
    </row>
    <row r="73994" spans="68:68" customFormat="1">
      <c r="BP73994" s="90"/>
    </row>
    <row r="73995" spans="68:68" customFormat="1">
      <c r="BP73995" s="90"/>
    </row>
    <row r="73996" spans="68:68" customFormat="1">
      <c r="BP73996" s="90"/>
    </row>
    <row r="73997" spans="68:68" customFormat="1">
      <c r="BP73997" s="90"/>
    </row>
    <row r="73998" spans="68:68" customFormat="1">
      <c r="BP73998" s="90"/>
    </row>
    <row r="73999" spans="68:68" customFormat="1">
      <c r="BP73999" s="90"/>
    </row>
    <row r="74000" spans="68:68" customFormat="1">
      <c r="BP74000" s="90"/>
    </row>
    <row r="74001" spans="68:68" customFormat="1">
      <c r="BP74001" s="90"/>
    </row>
    <row r="74002" spans="68:68" customFormat="1">
      <c r="BP74002" s="90"/>
    </row>
    <row r="74003" spans="68:68" customFormat="1">
      <c r="BP74003" s="90"/>
    </row>
    <row r="74004" spans="68:68" customFormat="1">
      <c r="BP74004" s="90"/>
    </row>
    <row r="74005" spans="68:68" customFormat="1">
      <c r="BP74005" s="90"/>
    </row>
    <row r="74006" spans="68:68" customFormat="1">
      <c r="BP74006" s="90"/>
    </row>
    <row r="74007" spans="68:68" customFormat="1">
      <c r="BP74007" s="90"/>
    </row>
    <row r="74008" spans="68:68" customFormat="1">
      <c r="BP74008" s="90"/>
    </row>
    <row r="74009" spans="68:68" customFormat="1">
      <c r="BP74009" s="90"/>
    </row>
    <row r="74010" spans="68:68" customFormat="1">
      <c r="BP74010" s="90"/>
    </row>
    <row r="74011" spans="68:68" customFormat="1">
      <c r="BP74011" s="90"/>
    </row>
    <row r="74012" spans="68:68" customFormat="1">
      <c r="BP74012" s="90"/>
    </row>
    <row r="74013" spans="68:68" customFormat="1">
      <c r="BP74013" s="90"/>
    </row>
    <row r="74014" spans="68:68" customFormat="1">
      <c r="BP74014" s="90"/>
    </row>
    <row r="74015" spans="68:68" customFormat="1">
      <c r="BP74015" s="90"/>
    </row>
    <row r="74016" spans="68:68" customFormat="1">
      <c r="BP74016" s="90"/>
    </row>
    <row r="74017" spans="68:68" customFormat="1">
      <c r="BP74017" s="90"/>
    </row>
    <row r="74018" spans="68:68" customFormat="1">
      <c r="BP74018" s="90"/>
    </row>
    <row r="74019" spans="68:68" customFormat="1">
      <c r="BP74019" s="90"/>
    </row>
    <row r="74020" spans="68:68" customFormat="1">
      <c r="BP74020" s="90"/>
    </row>
    <row r="74021" spans="68:68" customFormat="1">
      <c r="BP74021" s="90"/>
    </row>
    <row r="74022" spans="68:68" customFormat="1">
      <c r="BP74022" s="90"/>
    </row>
    <row r="74023" spans="68:68" customFormat="1">
      <c r="BP74023" s="90"/>
    </row>
    <row r="74024" spans="68:68" customFormat="1">
      <c r="BP74024" s="90"/>
    </row>
    <row r="74025" spans="68:68" customFormat="1">
      <c r="BP74025" s="90"/>
    </row>
    <row r="74026" spans="68:68" customFormat="1">
      <c r="BP74026" s="90"/>
    </row>
    <row r="74027" spans="68:68" customFormat="1">
      <c r="BP74027" s="90"/>
    </row>
    <row r="74028" spans="68:68" customFormat="1">
      <c r="BP74028" s="90"/>
    </row>
    <row r="74029" spans="68:68" customFormat="1">
      <c r="BP74029" s="90"/>
    </row>
    <row r="74030" spans="68:68" customFormat="1">
      <c r="BP74030" s="90"/>
    </row>
    <row r="74031" spans="68:68" customFormat="1">
      <c r="BP74031" s="90"/>
    </row>
    <row r="74032" spans="68:68" customFormat="1">
      <c r="BP74032" s="90"/>
    </row>
    <row r="74033" spans="68:68" customFormat="1">
      <c r="BP74033" s="90"/>
    </row>
    <row r="74034" spans="68:68" customFormat="1">
      <c r="BP74034" s="90"/>
    </row>
    <row r="74035" spans="68:68" customFormat="1">
      <c r="BP74035" s="90"/>
    </row>
    <row r="74036" spans="68:68" customFormat="1">
      <c r="BP74036" s="90"/>
    </row>
    <row r="74037" spans="68:68" customFormat="1">
      <c r="BP74037" s="90"/>
    </row>
    <row r="74038" spans="68:68" customFormat="1">
      <c r="BP74038" s="90"/>
    </row>
    <row r="74039" spans="68:68" customFormat="1">
      <c r="BP74039" s="90"/>
    </row>
    <row r="74040" spans="68:68" customFormat="1">
      <c r="BP74040" s="90"/>
    </row>
    <row r="74041" spans="68:68" customFormat="1">
      <c r="BP74041" s="90"/>
    </row>
    <row r="74042" spans="68:68" customFormat="1">
      <c r="BP74042" s="90"/>
    </row>
    <row r="74043" spans="68:68" customFormat="1">
      <c r="BP74043" s="90"/>
    </row>
    <row r="74044" spans="68:68" customFormat="1">
      <c r="BP74044" s="90"/>
    </row>
    <row r="74045" spans="68:68" customFormat="1">
      <c r="BP74045" s="90"/>
    </row>
    <row r="74046" spans="68:68" customFormat="1">
      <c r="BP74046" s="90"/>
    </row>
    <row r="74047" spans="68:68" customFormat="1">
      <c r="BP74047" s="90"/>
    </row>
    <row r="74048" spans="68:68" customFormat="1">
      <c r="BP74048" s="90"/>
    </row>
    <row r="74049" spans="68:68" customFormat="1">
      <c r="BP74049" s="90"/>
    </row>
    <row r="74050" spans="68:68" customFormat="1">
      <c r="BP74050" s="90"/>
    </row>
    <row r="74051" spans="68:68" customFormat="1">
      <c r="BP74051" s="90"/>
    </row>
    <row r="74052" spans="68:68" customFormat="1">
      <c r="BP74052" s="90"/>
    </row>
    <row r="74053" spans="68:68" customFormat="1">
      <c r="BP74053" s="90"/>
    </row>
    <row r="74054" spans="68:68" customFormat="1">
      <c r="BP74054" s="90"/>
    </row>
    <row r="74055" spans="68:68" customFormat="1">
      <c r="BP74055" s="90"/>
    </row>
    <row r="74056" spans="68:68" customFormat="1">
      <c r="BP74056" s="90"/>
    </row>
    <row r="74057" spans="68:68" customFormat="1">
      <c r="BP74057" s="90"/>
    </row>
    <row r="74058" spans="68:68" customFormat="1">
      <c r="BP74058" s="90"/>
    </row>
    <row r="74059" spans="68:68" customFormat="1">
      <c r="BP74059" s="90"/>
    </row>
    <row r="74060" spans="68:68" customFormat="1">
      <c r="BP74060" s="90"/>
    </row>
    <row r="74061" spans="68:68" customFormat="1">
      <c r="BP74061" s="90"/>
    </row>
    <row r="74062" spans="68:68" customFormat="1">
      <c r="BP74062" s="90"/>
    </row>
    <row r="74063" spans="68:68" customFormat="1">
      <c r="BP74063" s="90"/>
    </row>
    <row r="74064" spans="68:68" customFormat="1">
      <c r="BP74064" s="90"/>
    </row>
    <row r="74065" spans="68:68" customFormat="1">
      <c r="BP74065" s="90"/>
    </row>
    <row r="74066" spans="68:68" customFormat="1">
      <c r="BP74066" s="90"/>
    </row>
    <row r="74067" spans="68:68" customFormat="1">
      <c r="BP74067" s="90"/>
    </row>
    <row r="74068" spans="68:68" customFormat="1">
      <c r="BP74068" s="90"/>
    </row>
    <row r="74069" spans="68:68" customFormat="1">
      <c r="BP74069" s="90"/>
    </row>
    <row r="74070" spans="68:68" customFormat="1">
      <c r="BP74070" s="90"/>
    </row>
    <row r="74071" spans="68:68" customFormat="1">
      <c r="BP74071" s="90"/>
    </row>
    <row r="74072" spans="68:68" customFormat="1">
      <c r="BP74072" s="90"/>
    </row>
    <row r="74073" spans="68:68" customFormat="1">
      <c r="BP74073" s="90"/>
    </row>
    <row r="74074" spans="68:68" customFormat="1">
      <c r="BP74074" s="90"/>
    </row>
    <row r="74075" spans="68:68" customFormat="1">
      <c r="BP74075" s="90"/>
    </row>
    <row r="74076" spans="68:68" customFormat="1">
      <c r="BP74076" s="90"/>
    </row>
    <row r="74077" spans="68:68" customFormat="1">
      <c r="BP74077" s="90"/>
    </row>
    <row r="74078" spans="68:68" customFormat="1">
      <c r="BP74078" s="90"/>
    </row>
    <row r="74079" spans="68:68" customFormat="1">
      <c r="BP74079" s="90"/>
    </row>
    <row r="74080" spans="68:68" customFormat="1">
      <c r="BP74080" s="90"/>
    </row>
    <row r="74081" spans="68:68" customFormat="1">
      <c r="BP74081" s="90"/>
    </row>
    <row r="74082" spans="68:68" customFormat="1">
      <c r="BP74082" s="90"/>
    </row>
    <row r="74083" spans="68:68" customFormat="1">
      <c r="BP74083" s="90"/>
    </row>
    <row r="74084" spans="68:68" customFormat="1">
      <c r="BP74084" s="90"/>
    </row>
    <row r="74085" spans="68:68" customFormat="1">
      <c r="BP74085" s="90"/>
    </row>
    <row r="74086" spans="68:68" customFormat="1">
      <c r="BP74086" s="90"/>
    </row>
    <row r="74087" spans="68:68" customFormat="1">
      <c r="BP74087" s="90"/>
    </row>
    <row r="74088" spans="68:68" customFormat="1">
      <c r="BP74088" s="90"/>
    </row>
    <row r="74089" spans="68:68" customFormat="1">
      <c r="BP74089" s="90"/>
    </row>
    <row r="74090" spans="68:68" customFormat="1">
      <c r="BP74090" s="90"/>
    </row>
    <row r="74091" spans="68:68" customFormat="1">
      <c r="BP74091" s="90"/>
    </row>
    <row r="74092" spans="68:68" customFormat="1">
      <c r="BP74092" s="90"/>
    </row>
    <row r="74093" spans="68:68" customFormat="1">
      <c r="BP74093" s="90"/>
    </row>
    <row r="74094" spans="68:68" customFormat="1">
      <c r="BP74094" s="90"/>
    </row>
    <row r="74095" spans="68:68" customFormat="1">
      <c r="BP74095" s="90"/>
    </row>
    <row r="74096" spans="68:68" customFormat="1">
      <c r="BP74096" s="90"/>
    </row>
    <row r="74097" spans="68:68" customFormat="1">
      <c r="BP74097" s="90"/>
    </row>
    <row r="74098" spans="68:68" customFormat="1">
      <c r="BP74098" s="90"/>
    </row>
    <row r="74099" spans="68:68" customFormat="1">
      <c r="BP74099" s="90"/>
    </row>
    <row r="74100" spans="68:68" customFormat="1">
      <c r="BP74100" s="90"/>
    </row>
    <row r="74101" spans="68:68" customFormat="1">
      <c r="BP74101" s="90"/>
    </row>
    <row r="74102" spans="68:68" customFormat="1">
      <c r="BP74102" s="90"/>
    </row>
    <row r="74103" spans="68:68" customFormat="1">
      <c r="BP74103" s="90"/>
    </row>
    <row r="74104" spans="68:68" customFormat="1">
      <c r="BP74104" s="90"/>
    </row>
    <row r="74105" spans="68:68" customFormat="1">
      <c r="BP74105" s="90"/>
    </row>
    <row r="74106" spans="68:68" customFormat="1">
      <c r="BP74106" s="90"/>
    </row>
    <row r="74107" spans="68:68" customFormat="1">
      <c r="BP74107" s="90"/>
    </row>
    <row r="74108" spans="68:68" customFormat="1">
      <c r="BP74108" s="90"/>
    </row>
    <row r="74109" spans="68:68" customFormat="1">
      <c r="BP74109" s="90"/>
    </row>
    <row r="74110" spans="68:68" customFormat="1">
      <c r="BP74110" s="90"/>
    </row>
    <row r="74111" spans="68:68" customFormat="1">
      <c r="BP74111" s="90"/>
    </row>
    <row r="74112" spans="68:68" customFormat="1">
      <c r="BP74112" s="90"/>
    </row>
    <row r="74113" spans="68:68" customFormat="1">
      <c r="BP74113" s="90"/>
    </row>
    <row r="74114" spans="68:68" customFormat="1">
      <c r="BP74114" s="90"/>
    </row>
    <row r="74115" spans="68:68" customFormat="1">
      <c r="BP74115" s="90"/>
    </row>
    <row r="74116" spans="68:68" customFormat="1">
      <c r="BP74116" s="90"/>
    </row>
    <row r="74117" spans="68:68" customFormat="1">
      <c r="BP74117" s="90"/>
    </row>
    <row r="74118" spans="68:68" customFormat="1">
      <c r="BP74118" s="90"/>
    </row>
    <row r="74119" spans="68:68" customFormat="1">
      <c r="BP74119" s="90"/>
    </row>
    <row r="74120" spans="68:68" customFormat="1">
      <c r="BP74120" s="90"/>
    </row>
    <row r="74121" spans="68:68" customFormat="1">
      <c r="BP74121" s="90"/>
    </row>
    <row r="74122" spans="68:68" customFormat="1">
      <c r="BP74122" s="90"/>
    </row>
    <row r="74123" spans="68:68" customFormat="1">
      <c r="BP74123" s="90"/>
    </row>
    <row r="74124" spans="68:68" customFormat="1">
      <c r="BP74124" s="90"/>
    </row>
    <row r="74125" spans="68:68" customFormat="1">
      <c r="BP74125" s="90"/>
    </row>
    <row r="74126" spans="68:68" customFormat="1">
      <c r="BP74126" s="90"/>
    </row>
    <row r="74127" spans="68:68" customFormat="1">
      <c r="BP74127" s="90"/>
    </row>
    <row r="74128" spans="68:68" customFormat="1">
      <c r="BP74128" s="90"/>
    </row>
    <row r="74129" spans="68:68" customFormat="1">
      <c r="BP74129" s="90"/>
    </row>
    <row r="74130" spans="68:68" customFormat="1">
      <c r="BP74130" s="90"/>
    </row>
    <row r="74131" spans="68:68" customFormat="1">
      <c r="BP74131" s="90"/>
    </row>
    <row r="74132" spans="68:68" customFormat="1">
      <c r="BP74132" s="90"/>
    </row>
    <row r="74133" spans="68:68" customFormat="1">
      <c r="BP74133" s="90"/>
    </row>
    <row r="74134" spans="68:68" customFormat="1">
      <c r="BP74134" s="90"/>
    </row>
    <row r="74135" spans="68:68" customFormat="1">
      <c r="BP74135" s="90"/>
    </row>
    <row r="74136" spans="68:68" customFormat="1">
      <c r="BP74136" s="90"/>
    </row>
    <row r="74137" spans="68:68" customFormat="1">
      <c r="BP74137" s="90"/>
    </row>
    <row r="74138" spans="68:68" customFormat="1">
      <c r="BP74138" s="90"/>
    </row>
    <row r="74139" spans="68:68" customFormat="1">
      <c r="BP74139" s="90"/>
    </row>
    <row r="74140" spans="68:68" customFormat="1">
      <c r="BP74140" s="90"/>
    </row>
    <row r="74141" spans="68:68" customFormat="1">
      <c r="BP74141" s="90"/>
    </row>
    <row r="74142" spans="68:68" customFormat="1">
      <c r="BP74142" s="90"/>
    </row>
    <row r="74143" spans="68:68" customFormat="1">
      <c r="BP74143" s="90"/>
    </row>
    <row r="74144" spans="68:68" customFormat="1">
      <c r="BP74144" s="90"/>
    </row>
    <row r="74145" spans="68:68" customFormat="1">
      <c r="BP74145" s="90"/>
    </row>
    <row r="74146" spans="68:68" customFormat="1">
      <c r="BP74146" s="90"/>
    </row>
    <row r="74147" spans="68:68" customFormat="1">
      <c r="BP74147" s="90"/>
    </row>
    <row r="74148" spans="68:68" customFormat="1">
      <c r="BP74148" s="90"/>
    </row>
    <row r="74149" spans="68:68" customFormat="1">
      <c r="BP74149" s="90"/>
    </row>
    <row r="74150" spans="68:68" customFormat="1">
      <c r="BP74150" s="90"/>
    </row>
    <row r="74151" spans="68:68" customFormat="1">
      <c r="BP74151" s="90"/>
    </row>
    <row r="74152" spans="68:68" customFormat="1">
      <c r="BP74152" s="90"/>
    </row>
    <row r="74153" spans="68:68" customFormat="1">
      <c r="BP74153" s="90"/>
    </row>
    <row r="74154" spans="68:68" customFormat="1">
      <c r="BP74154" s="90"/>
    </row>
    <row r="74155" spans="68:68" customFormat="1">
      <c r="BP74155" s="90"/>
    </row>
    <row r="74156" spans="68:68" customFormat="1">
      <c r="BP74156" s="90"/>
    </row>
    <row r="74157" spans="68:68" customFormat="1">
      <c r="BP74157" s="90"/>
    </row>
    <row r="74158" spans="68:68" customFormat="1">
      <c r="BP74158" s="90"/>
    </row>
    <row r="74159" spans="68:68" customFormat="1">
      <c r="BP74159" s="90"/>
    </row>
    <row r="74160" spans="68:68" customFormat="1">
      <c r="BP74160" s="90"/>
    </row>
    <row r="74161" spans="68:68" customFormat="1">
      <c r="BP74161" s="90"/>
    </row>
    <row r="74162" spans="68:68" customFormat="1">
      <c r="BP74162" s="90"/>
    </row>
    <row r="74163" spans="68:68" customFormat="1">
      <c r="BP74163" s="90"/>
    </row>
    <row r="74164" spans="68:68" customFormat="1">
      <c r="BP74164" s="90"/>
    </row>
    <row r="74165" spans="68:68" customFormat="1">
      <c r="BP74165" s="90"/>
    </row>
    <row r="74166" spans="68:68" customFormat="1">
      <c r="BP74166" s="90"/>
    </row>
    <row r="74167" spans="68:68" customFormat="1">
      <c r="BP74167" s="90"/>
    </row>
    <row r="74168" spans="68:68" customFormat="1">
      <c r="BP74168" s="90"/>
    </row>
    <row r="74169" spans="68:68" customFormat="1">
      <c r="BP74169" s="90"/>
    </row>
    <row r="74170" spans="68:68" customFormat="1">
      <c r="BP74170" s="90"/>
    </row>
    <row r="74171" spans="68:68" customFormat="1">
      <c r="BP74171" s="90"/>
    </row>
    <row r="74172" spans="68:68" customFormat="1">
      <c r="BP74172" s="90"/>
    </row>
    <row r="74173" spans="68:68" customFormat="1">
      <c r="BP74173" s="90"/>
    </row>
    <row r="74174" spans="68:68" customFormat="1">
      <c r="BP74174" s="90"/>
    </row>
    <row r="74175" spans="68:68" customFormat="1">
      <c r="BP74175" s="90"/>
    </row>
    <row r="74176" spans="68:68" customFormat="1">
      <c r="BP74176" s="90"/>
    </row>
    <row r="74177" spans="68:68" customFormat="1">
      <c r="BP74177" s="90"/>
    </row>
    <row r="74178" spans="68:68" customFormat="1">
      <c r="BP74178" s="90"/>
    </row>
    <row r="74179" spans="68:68" customFormat="1">
      <c r="BP74179" s="90"/>
    </row>
    <row r="74180" spans="68:68" customFormat="1">
      <c r="BP74180" s="90"/>
    </row>
    <row r="74181" spans="68:68" customFormat="1">
      <c r="BP74181" s="90"/>
    </row>
    <row r="74182" spans="68:68" customFormat="1">
      <c r="BP74182" s="90"/>
    </row>
    <row r="74183" spans="68:68" customFormat="1">
      <c r="BP74183" s="90"/>
    </row>
    <row r="74184" spans="68:68" customFormat="1">
      <c r="BP74184" s="90"/>
    </row>
    <row r="74185" spans="68:68" customFormat="1">
      <c r="BP74185" s="90"/>
    </row>
    <row r="74186" spans="68:68" customFormat="1">
      <c r="BP74186" s="90"/>
    </row>
    <row r="74187" spans="68:68" customFormat="1">
      <c r="BP74187" s="90"/>
    </row>
    <row r="74188" spans="68:68" customFormat="1">
      <c r="BP74188" s="90"/>
    </row>
    <row r="74189" spans="68:68" customFormat="1">
      <c r="BP74189" s="90"/>
    </row>
    <row r="74190" spans="68:68" customFormat="1">
      <c r="BP74190" s="90"/>
    </row>
    <row r="74191" spans="68:68" customFormat="1">
      <c r="BP74191" s="90"/>
    </row>
    <row r="74192" spans="68:68" customFormat="1">
      <c r="BP74192" s="90"/>
    </row>
    <row r="74193" spans="68:68" customFormat="1">
      <c r="BP74193" s="90"/>
    </row>
    <row r="74194" spans="68:68" customFormat="1">
      <c r="BP74194" s="90"/>
    </row>
    <row r="74195" spans="68:68" customFormat="1">
      <c r="BP74195" s="90"/>
    </row>
    <row r="74196" spans="68:68" customFormat="1">
      <c r="BP74196" s="90"/>
    </row>
    <row r="74197" spans="68:68" customFormat="1">
      <c r="BP74197" s="90"/>
    </row>
    <row r="74198" spans="68:68" customFormat="1">
      <c r="BP74198" s="90"/>
    </row>
    <row r="74199" spans="68:68" customFormat="1">
      <c r="BP74199" s="90"/>
    </row>
    <row r="74200" spans="68:68" customFormat="1">
      <c r="BP74200" s="90"/>
    </row>
    <row r="74201" spans="68:68" customFormat="1">
      <c r="BP74201" s="90"/>
    </row>
    <row r="74202" spans="68:68" customFormat="1">
      <c r="BP74202" s="90"/>
    </row>
    <row r="74203" spans="68:68" customFormat="1">
      <c r="BP74203" s="90"/>
    </row>
    <row r="74204" spans="68:68" customFormat="1">
      <c r="BP74204" s="90"/>
    </row>
    <row r="74205" spans="68:68" customFormat="1">
      <c r="BP74205" s="90"/>
    </row>
    <row r="74206" spans="68:68" customFormat="1">
      <c r="BP74206" s="90"/>
    </row>
    <row r="74207" spans="68:68" customFormat="1">
      <c r="BP74207" s="90"/>
    </row>
    <row r="74208" spans="68:68" customFormat="1">
      <c r="BP74208" s="90"/>
    </row>
    <row r="74209" spans="68:68" customFormat="1">
      <c r="BP74209" s="90"/>
    </row>
    <row r="74210" spans="68:68" customFormat="1">
      <c r="BP74210" s="90"/>
    </row>
    <row r="74211" spans="68:68" customFormat="1">
      <c r="BP74211" s="90"/>
    </row>
    <row r="74212" spans="68:68" customFormat="1">
      <c r="BP74212" s="90"/>
    </row>
    <row r="74213" spans="68:68" customFormat="1">
      <c r="BP74213" s="90"/>
    </row>
    <row r="74214" spans="68:68" customFormat="1">
      <c r="BP74214" s="90"/>
    </row>
    <row r="74215" spans="68:68" customFormat="1">
      <c r="BP74215" s="90"/>
    </row>
    <row r="74216" spans="68:68" customFormat="1">
      <c r="BP74216" s="90"/>
    </row>
    <row r="74217" spans="68:68" customFormat="1">
      <c r="BP74217" s="90"/>
    </row>
    <row r="74218" spans="68:68" customFormat="1">
      <c r="BP74218" s="90"/>
    </row>
    <row r="74219" spans="68:68" customFormat="1">
      <c r="BP74219" s="90"/>
    </row>
    <row r="74220" spans="68:68" customFormat="1">
      <c r="BP74220" s="90"/>
    </row>
    <row r="74221" spans="68:68" customFormat="1">
      <c r="BP74221" s="90"/>
    </row>
    <row r="74222" spans="68:68" customFormat="1">
      <c r="BP74222" s="90"/>
    </row>
    <row r="74223" spans="68:68" customFormat="1">
      <c r="BP74223" s="90"/>
    </row>
    <row r="74224" spans="68:68" customFormat="1">
      <c r="BP74224" s="90"/>
    </row>
    <row r="74225" spans="68:68" customFormat="1">
      <c r="BP74225" s="90"/>
    </row>
    <row r="74226" spans="68:68" customFormat="1">
      <c r="BP74226" s="90"/>
    </row>
    <row r="74227" spans="68:68" customFormat="1">
      <c r="BP74227" s="90"/>
    </row>
    <row r="74228" spans="68:68" customFormat="1">
      <c r="BP74228" s="90"/>
    </row>
    <row r="74229" spans="68:68" customFormat="1">
      <c r="BP74229" s="90"/>
    </row>
    <row r="74230" spans="68:68" customFormat="1">
      <c r="BP74230" s="90"/>
    </row>
    <row r="74231" spans="68:68" customFormat="1">
      <c r="BP74231" s="90"/>
    </row>
    <row r="74232" spans="68:68" customFormat="1">
      <c r="BP74232" s="90"/>
    </row>
    <row r="74233" spans="68:68" customFormat="1">
      <c r="BP74233" s="90"/>
    </row>
    <row r="74234" spans="68:68" customFormat="1">
      <c r="BP74234" s="90"/>
    </row>
    <row r="74235" spans="68:68" customFormat="1">
      <c r="BP74235" s="90"/>
    </row>
    <row r="74236" spans="68:68" customFormat="1">
      <c r="BP74236" s="90"/>
    </row>
    <row r="74237" spans="68:68" customFormat="1">
      <c r="BP74237" s="90"/>
    </row>
    <row r="74238" spans="68:68" customFormat="1">
      <c r="BP74238" s="90"/>
    </row>
    <row r="74239" spans="68:68" customFormat="1">
      <c r="BP74239" s="90"/>
    </row>
    <row r="74240" spans="68:68" customFormat="1">
      <c r="BP74240" s="90"/>
    </row>
    <row r="74241" spans="68:68" customFormat="1">
      <c r="BP74241" s="90"/>
    </row>
    <row r="74242" spans="68:68" customFormat="1">
      <c r="BP74242" s="90"/>
    </row>
    <row r="74243" spans="68:68" customFormat="1">
      <c r="BP74243" s="90"/>
    </row>
    <row r="74244" spans="68:68" customFormat="1">
      <c r="BP74244" s="90"/>
    </row>
    <row r="74245" spans="68:68" customFormat="1">
      <c r="BP74245" s="90"/>
    </row>
    <row r="74246" spans="68:68" customFormat="1">
      <c r="BP74246" s="90"/>
    </row>
    <row r="74247" spans="68:68" customFormat="1">
      <c r="BP74247" s="90"/>
    </row>
    <row r="74248" spans="68:68" customFormat="1">
      <c r="BP74248" s="90"/>
    </row>
    <row r="74249" spans="68:68" customFormat="1">
      <c r="BP74249" s="90"/>
    </row>
    <row r="74250" spans="68:68" customFormat="1">
      <c r="BP74250" s="90"/>
    </row>
    <row r="74251" spans="68:68" customFormat="1">
      <c r="BP74251" s="90"/>
    </row>
    <row r="74252" spans="68:68" customFormat="1">
      <c r="BP74252" s="90"/>
    </row>
    <row r="74253" spans="68:68" customFormat="1">
      <c r="BP74253" s="90"/>
    </row>
    <row r="74254" spans="68:68" customFormat="1">
      <c r="BP74254" s="90"/>
    </row>
    <row r="74255" spans="68:68" customFormat="1">
      <c r="BP74255" s="90"/>
    </row>
    <row r="74256" spans="68:68" customFormat="1">
      <c r="BP74256" s="90"/>
    </row>
    <row r="74257" spans="68:68" customFormat="1">
      <c r="BP74257" s="90"/>
    </row>
    <row r="74258" spans="68:68" customFormat="1">
      <c r="BP74258" s="90"/>
    </row>
    <row r="74259" spans="68:68" customFormat="1">
      <c r="BP74259" s="90"/>
    </row>
    <row r="74260" spans="68:68" customFormat="1">
      <c r="BP74260" s="90"/>
    </row>
    <row r="74261" spans="68:68" customFormat="1">
      <c r="BP74261" s="90"/>
    </row>
    <row r="74262" spans="68:68" customFormat="1">
      <c r="BP74262" s="90"/>
    </row>
    <row r="74263" spans="68:68" customFormat="1">
      <c r="BP74263" s="90"/>
    </row>
    <row r="74264" spans="68:68" customFormat="1">
      <c r="BP74264" s="90"/>
    </row>
    <row r="74265" spans="68:68" customFormat="1">
      <c r="BP74265" s="90"/>
    </row>
    <row r="74266" spans="68:68" customFormat="1">
      <c r="BP74266" s="90"/>
    </row>
    <row r="74267" spans="68:68" customFormat="1">
      <c r="BP74267" s="90"/>
    </row>
    <row r="74268" spans="68:68" customFormat="1">
      <c r="BP74268" s="90"/>
    </row>
    <row r="74269" spans="68:68" customFormat="1">
      <c r="BP74269" s="90"/>
    </row>
    <row r="74270" spans="68:68" customFormat="1">
      <c r="BP74270" s="90"/>
    </row>
    <row r="74271" spans="68:68" customFormat="1">
      <c r="BP74271" s="90"/>
    </row>
    <row r="74272" spans="68:68" customFormat="1">
      <c r="BP74272" s="90"/>
    </row>
    <row r="74273" spans="68:68" customFormat="1">
      <c r="BP74273" s="90"/>
    </row>
    <row r="74274" spans="68:68" customFormat="1">
      <c r="BP74274" s="90"/>
    </row>
    <row r="74275" spans="68:68" customFormat="1">
      <c r="BP74275" s="90"/>
    </row>
    <row r="74276" spans="68:68" customFormat="1">
      <c r="BP74276" s="90"/>
    </row>
    <row r="74277" spans="68:68" customFormat="1">
      <c r="BP74277" s="90"/>
    </row>
    <row r="74278" spans="68:68" customFormat="1">
      <c r="BP74278" s="90"/>
    </row>
    <row r="74279" spans="68:68" customFormat="1">
      <c r="BP74279" s="90"/>
    </row>
    <row r="74280" spans="68:68" customFormat="1">
      <c r="BP74280" s="90"/>
    </row>
    <row r="74281" spans="68:68" customFormat="1">
      <c r="BP74281" s="90"/>
    </row>
    <row r="74282" spans="68:68" customFormat="1">
      <c r="BP74282" s="90"/>
    </row>
    <row r="74283" spans="68:68" customFormat="1">
      <c r="BP74283" s="90"/>
    </row>
    <row r="74284" spans="68:68" customFormat="1">
      <c r="BP74284" s="90"/>
    </row>
    <row r="74285" spans="68:68" customFormat="1">
      <c r="BP74285" s="90"/>
    </row>
    <row r="74286" spans="68:68" customFormat="1">
      <c r="BP74286" s="90"/>
    </row>
    <row r="74287" spans="68:68" customFormat="1">
      <c r="BP74287" s="90"/>
    </row>
    <row r="74288" spans="68:68" customFormat="1">
      <c r="BP74288" s="90"/>
    </row>
    <row r="74289" spans="68:68" customFormat="1">
      <c r="BP74289" s="90"/>
    </row>
    <row r="74290" spans="68:68" customFormat="1">
      <c r="BP74290" s="90"/>
    </row>
    <row r="74291" spans="68:68" customFormat="1">
      <c r="BP74291" s="90"/>
    </row>
    <row r="74292" spans="68:68" customFormat="1">
      <c r="BP74292" s="90"/>
    </row>
    <row r="74293" spans="68:68" customFormat="1">
      <c r="BP74293" s="90"/>
    </row>
    <row r="74294" spans="68:68" customFormat="1">
      <c r="BP74294" s="90"/>
    </row>
    <row r="74295" spans="68:68" customFormat="1">
      <c r="BP74295" s="90"/>
    </row>
    <row r="74296" spans="68:68" customFormat="1">
      <c r="BP74296" s="90"/>
    </row>
    <row r="74297" spans="68:68" customFormat="1">
      <c r="BP74297" s="90"/>
    </row>
    <row r="74298" spans="68:68" customFormat="1">
      <c r="BP74298" s="90"/>
    </row>
    <row r="74299" spans="68:68" customFormat="1">
      <c r="BP74299" s="90"/>
    </row>
    <row r="74300" spans="68:68" customFormat="1">
      <c r="BP74300" s="90"/>
    </row>
    <row r="74301" spans="68:68" customFormat="1">
      <c r="BP74301" s="90"/>
    </row>
    <row r="74302" spans="68:68" customFormat="1">
      <c r="BP74302" s="90"/>
    </row>
    <row r="74303" spans="68:68" customFormat="1">
      <c r="BP74303" s="90"/>
    </row>
    <row r="74304" spans="68:68" customFormat="1">
      <c r="BP74304" s="90"/>
    </row>
    <row r="74305" spans="68:68" customFormat="1">
      <c r="BP74305" s="90"/>
    </row>
    <row r="74306" spans="68:68" customFormat="1">
      <c r="BP74306" s="90"/>
    </row>
    <row r="74307" spans="68:68" customFormat="1">
      <c r="BP74307" s="90"/>
    </row>
    <row r="74308" spans="68:68" customFormat="1">
      <c r="BP74308" s="90"/>
    </row>
    <row r="74309" spans="68:68" customFormat="1">
      <c r="BP74309" s="90"/>
    </row>
    <row r="74310" spans="68:68" customFormat="1">
      <c r="BP74310" s="90"/>
    </row>
    <row r="74311" spans="68:68" customFormat="1">
      <c r="BP74311" s="90"/>
    </row>
    <row r="74312" spans="68:68" customFormat="1">
      <c r="BP74312" s="90"/>
    </row>
    <row r="74313" spans="68:68" customFormat="1">
      <c r="BP74313" s="90"/>
    </row>
    <row r="74314" spans="68:68" customFormat="1">
      <c r="BP74314" s="90"/>
    </row>
    <row r="74315" spans="68:68" customFormat="1">
      <c r="BP74315" s="90"/>
    </row>
    <row r="74316" spans="68:68" customFormat="1">
      <c r="BP74316" s="90"/>
    </row>
    <row r="74317" spans="68:68" customFormat="1">
      <c r="BP74317" s="90"/>
    </row>
    <row r="74318" spans="68:68" customFormat="1">
      <c r="BP74318" s="90"/>
    </row>
    <row r="74319" spans="68:68" customFormat="1">
      <c r="BP74319" s="90"/>
    </row>
    <row r="74320" spans="68:68" customFormat="1">
      <c r="BP74320" s="90"/>
    </row>
    <row r="74321" spans="68:68" customFormat="1">
      <c r="BP74321" s="90"/>
    </row>
    <row r="74322" spans="68:68" customFormat="1">
      <c r="BP74322" s="90"/>
    </row>
    <row r="74323" spans="68:68" customFormat="1">
      <c r="BP74323" s="90"/>
    </row>
    <row r="74324" spans="68:68" customFormat="1">
      <c r="BP74324" s="90"/>
    </row>
    <row r="74325" spans="68:68" customFormat="1">
      <c r="BP74325" s="90"/>
    </row>
    <row r="74326" spans="68:68" customFormat="1">
      <c r="BP74326" s="90"/>
    </row>
    <row r="74327" spans="68:68" customFormat="1">
      <c r="BP74327" s="90"/>
    </row>
    <row r="74328" spans="68:68" customFormat="1">
      <c r="BP74328" s="90"/>
    </row>
    <row r="74329" spans="68:68" customFormat="1">
      <c r="BP74329" s="90"/>
    </row>
    <row r="74330" spans="68:68" customFormat="1">
      <c r="BP74330" s="90"/>
    </row>
    <row r="74331" spans="68:68" customFormat="1">
      <c r="BP74331" s="90"/>
    </row>
    <row r="74332" spans="68:68" customFormat="1">
      <c r="BP74332" s="90"/>
    </row>
    <row r="74333" spans="68:68" customFormat="1">
      <c r="BP74333" s="90"/>
    </row>
    <row r="74334" spans="68:68" customFormat="1">
      <c r="BP74334" s="90"/>
    </row>
    <row r="74335" spans="68:68" customFormat="1">
      <c r="BP74335" s="90"/>
    </row>
    <row r="74336" spans="68:68" customFormat="1">
      <c r="BP74336" s="90"/>
    </row>
    <row r="74337" spans="68:68" customFormat="1">
      <c r="BP74337" s="90"/>
    </row>
    <row r="74338" spans="68:68" customFormat="1">
      <c r="BP74338" s="90"/>
    </row>
    <row r="74339" spans="68:68" customFormat="1">
      <c r="BP74339" s="90"/>
    </row>
    <row r="74340" spans="68:68" customFormat="1">
      <c r="BP74340" s="90"/>
    </row>
    <row r="74341" spans="68:68" customFormat="1">
      <c r="BP74341" s="90"/>
    </row>
    <row r="74342" spans="68:68" customFormat="1">
      <c r="BP74342" s="90"/>
    </row>
    <row r="74343" spans="68:68" customFormat="1">
      <c r="BP74343" s="90"/>
    </row>
    <row r="74344" spans="68:68" customFormat="1">
      <c r="BP74344" s="90"/>
    </row>
    <row r="74345" spans="68:68" customFormat="1">
      <c r="BP74345" s="90"/>
    </row>
    <row r="74346" spans="68:68" customFormat="1">
      <c r="BP74346" s="90"/>
    </row>
    <row r="74347" spans="68:68" customFormat="1">
      <c r="BP74347" s="90"/>
    </row>
    <row r="74348" spans="68:68" customFormat="1">
      <c r="BP74348" s="90"/>
    </row>
    <row r="74349" spans="68:68" customFormat="1">
      <c r="BP74349" s="90"/>
    </row>
    <row r="74350" spans="68:68" customFormat="1">
      <c r="BP74350" s="90"/>
    </row>
    <row r="74351" spans="68:68" customFormat="1">
      <c r="BP74351" s="90"/>
    </row>
    <row r="74352" spans="68:68" customFormat="1">
      <c r="BP74352" s="90"/>
    </row>
    <row r="74353" spans="68:68" customFormat="1">
      <c r="BP74353" s="90"/>
    </row>
    <row r="74354" spans="68:68" customFormat="1">
      <c r="BP74354" s="90"/>
    </row>
    <row r="74355" spans="68:68" customFormat="1">
      <c r="BP74355" s="90"/>
    </row>
    <row r="74356" spans="68:68" customFormat="1">
      <c r="BP74356" s="90"/>
    </row>
    <row r="74357" spans="68:68" customFormat="1">
      <c r="BP74357" s="90"/>
    </row>
    <row r="74358" spans="68:68" customFormat="1">
      <c r="BP74358" s="90"/>
    </row>
    <row r="74359" spans="68:68" customFormat="1">
      <c r="BP74359" s="90"/>
    </row>
    <row r="74360" spans="68:68" customFormat="1">
      <c r="BP74360" s="90"/>
    </row>
    <row r="74361" spans="68:68" customFormat="1">
      <c r="BP74361" s="90"/>
    </row>
    <row r="74362" spans="68:68" customFormat="1">
      <c r="BP74362" s="90"/>
    </row>
    <row r="74363" spans="68:68" customFormat="1">
      <c r="BP74363" s="90"/>
    </row>
    <row r="74364" spans="68:68" customFormat="1">
      <c r="BP74364" s="90"/>
    </row>
    <row r="74365" spans="68:68" customFormat="1">
      <c r="BP74365" s="90"/>
    </row>
    <row r="74366" spans="68:68" customFormat="1">
      <c r="BP74366" s="90"/>
    </row>
    <row r="74367" spans="68:68" customFormat="1">
      <c r="BP74367" s="90"/>
    </row>
    <row r="74368" spans="68:68" customFormat="1">
      <c r="BP74368" s="90"/>
    </row>
    <row r="74369" spans="68:68" customFormat="1">
      <c r="BP74369" s="90"/>
    </row>
    <row r="74370" spans="68:68" customFormat="1">
      <c r="BP74370" s="90"/>
    </row>
    <row r="74371" spans="68:68" customFormat="1">
      <c r="BP74371" s="90"/>
    </row>
    <row r="74372" spans="68:68" customFormat="1">
      <c r="BP74372" s="90"/>
    </row>
    <row r="74373" spans="68:68" customFormat="1">
      <c r="BP74373" s="90"/>
    </row>
    <row r="74374" spans="68:68" customFormat="1">
      <c r="BP74374" s="90"/>
    </row>
    <row r="74375" spans="68:68" customFormat="1">
      <c r="BP74375" s="90"/>
    </row>
    <row r="74376" spans="68:68" customFormat="1">
      <c r="BP74376" s="90"/>
    </row>
    <row r="74377" spans="68:68" customFormat="1">
      <c r="BP74377" s="90"/>
    </row>
    <row r="74378" spans="68:68" customFormat="1">
      <c r="BP74378" s="90"/>
    </row>
    <row r="74379" spans="68:68" customFormat="1">
      <c r="BP74379" s="90"/>
    </row>
    <row r="74380" spans="68:68" customFormat="1">
      <c r="BP74380" s="90"/>
    </row>
    <row r="74381" spans="68:68" customFormat="1">
      <c r="BP74381" s="90"/>
    </row>
    <row r="74382" spans="68:68" customFormat="1">
      <c r="BP74382" s="90"/>
    </row>
    <row r="74383" spans="68:68" customFormat="1">
      <c r="BP74383" s="90"/>
    </row>
    <row r="74384" spans="68:68" customFormat="1">
      <c r="BP74384" s="90"/>
    </row>
    <row r="74385" spans="68:68" customFormat="1">
      <c r="BP74385" s="90"/>
    </row>
    <row r="74386" spans="68:68" customFormat="1">
      <c r="BP74386" s="90"/>
    </row>
    <row r="74387" spans="68:68" customFormat="1">
      <c r="BP74387" s="90"/>
    </row>
    <row r="74388" spans="68:68" customFormat="1">
      <c r="BP74388" s="90"/>
    </row>
    <row r="74389" spans="68:68" customFormat="1">
      <c r="BP74389" s="90"/>
    </row>
    <row r="74390" spans="68:68" customFormat="1">
      <c r="BP74390" s="90"/>
    </row>
    <row r="74391" spans="68:68" customFormat="1">
      <c r="BP74391" s="90"/>
    </row>
    <row r="74392" spans="68:68" customFormat="1">
      <c r="BP74392" s="90"/>
    </row>
    <row r="74393" spans="68:68" customFormat="1">
      <c r="BP74393" s="90"/>
    </row>
    <row r="74394" spans="68:68" customFormat="1">
      <c r="BP74394" s="90"/>
    </row>
    <row r="74395" spans="68:68" customFormat="1">
      <c r="BP74395" s="90"/>
    </row>
    <row r="74396" spans="68:68" customFormat="1">
      <c r="BP74396" s="90"/>
    </row>
    <row r="74397" spans="68:68" customFormat="1">
      <c r="BP74397" s="90"/>
    </row>
    <row r="74398" spans="68:68" customFormat="1">
      <c r="BP74398" s="90"/>
    </row>
    <row r="74399" spans="68:68" customFormat="1">
      <c r="BP74399" s="90"/>
    </row>
    <row r="74400" spans="68:68" customFormat="1">
      <c r="BP74400" s="90"/>
    </row>
    <row r="74401" spans="68:68" customFormat="1">
      <c r="BP74401" s="90"/>
    </row>
    <row r="74402" spans="68:68" customFormat="1">
      <c r="BP74402" s="90"/>
    </row>
    <row r="74403" spans="68:68" customFormat="1">
      <c r="BP74403" s="90"/>
    </row>
    <row r="74404" spans="68:68" customFormat="1">
      <c r="BP74404" s="90"/>
    </row>
    <row r="74405" spans="68:68" customFormat="1">
      <c r="BP74405" s="90"/>
    </row>
    <row r="74406" spans="68:68" customFormat="1">
      <c r="BP74406" s="90"/>
    </row>
    <row r="74407" spans="68:68" customFormat="1">
      <c r="BP74407" s="90"/>
    </row>
    <row r="74408" spans="68:68" customFormat="1">
      <c r="BP74408" s="90"/>
    </row>
    <row r="74409" spans="68:68" customFormat="1">
      <c r="BP74409" s="90"/>
    </row>
    <row r="74410" spans="68:68" customFormat="1">
      <c r="BP74410" s="90"/>
    </row>
    <row r="74411" spans="68:68" customFormat="1">
      <c r="BP74411" s="90"/>
    </row>
    <row r="74412" spans="68:68" customFormat="1">
      <c r="BP74412" s="90"/>
    </row>
    <row r="74413" spans="68:68" customFormat="1">
      <c r="BP74413" s="90"/>
    </row>
    <row r="74414" spans="68:68" customFormat="1">
      <c r="BP74414" s="90"/>
    </row>
    <row r="74415" spans="68:68" customFormat="1">
      <c r="BP74415" s="90"/>
    </row>
    <row r="74416" spans="68:68" customFormat="1">
      <c r="BP74416" s="90"/>
    </row>
    <row r="74417" spans="68:68" customFormat="1">
      <c r="BP74417" s="90"/>
    </row>
    <row r="74418" spans="68:68" customFormat="1">
      <c r="BP74418" s="90"/>
    </row>
    <row r="74419" spans="68:68" customFormat="1">
      <c r="BP74419" s="90"/>
    </row>
    <row r="74420" spans="68:68" customFormat="1">
      <c r="BP74420" s="90"/>
    </row>
    <row r="74421" spans="68:68" customFormat="1">
      <c r="BP74421" s="90"/>
    </row>
    <row r="74422" spans="68:68" customFormat="1">
      <c r="BP74422" s="90"/>
    </row>
    <row r="74423" spans="68:68" customFormat="1">
      <c r="BP74423" s="90"/>
    </row>
    <row r="74424" spans="68:68" customFormat="1">
      <c r="BP74424" s="90"/>
    </row>
    <row r="74425" spans="68:68" customFormat="1">
      <c r="BP74425" s="90"/>
    </row>
    <row r="74426" spans="68:68" customFormat="1">
      <c r="BP74426" s="90"/>
    </row>
    <row r="74427" spans="68:68" customFormat="1">
      <c r="BP74427" s="90"/>
    </row>
    <row r="74428" spans="68:68" customFormat="1">
      <c r="BP74428" s="90"/>
    </row>
    <row r="74429" spans="68:68" customFormat="1">
      <c r="BP74429" s="90"/>
    </row>
    <row r="74430" spans="68:68" customFormat="1">
      <c r="BP74430" s="90"/>
    </row>
    <row r="74431" spans="68:68" customFormat="1">
      <c r="BP74431" s="90"/>
    </row>
    <row r="74432" spans="68:68" customFormat="1">
      <c r="BP74432" s="90"/>
    </row>
    <row r="74433" spans="68:68" customFormat="1">
      <c r="BP74433" s="90"/>
    </row>
    <row r="74434" spans="68:68" customFormat="1">
      <c r="BP74434" s="90"/>
    </row>
    <row r="74435" spans="68:68" customFormat="1">
      <c r="BP74435" s="90"/>
    </row>
    <row r="74436" spans="68:68" customFormat="1">
      <c r="BP74436" s="90"/>
    </row>
    <row r="74437" spans="68:68" customFormat="1">
      <c r="BP74437" s="90"/>
    </row>
    <row r="74438" spans="68:68" customFormat="1">
      <c r="BP74438" s="90"/>
    </row>
    <row r="74439" spans="68:68" customFormat="1">
      <c r="BP74439" s="90"/>
    </row>
    <row r="74440" spans="68:68" customFormat="1">
      <c r="BP74440" s="90"/>
    </row>
    <row r="74441" spans="68:68" customFormat="1">
      <c r="BP74441" s="90"/>
    </row>
    <row r="74442" spans="68:68" customFormat="1">
      <c r="BP74442" s="90"/>
    </row>
    <row r="74443" spans="68:68" customFormat="1">
      <c r="BP74443" s="90"/>
    </row>
    <row r="74444" spans="68:68" customFormat="1">
      <c r="BP74444" s="90"/>
    </row>
    <row r="74445" spans="68:68" customFormat="1">
      <c r="BP74445" s="90"/>
    </row>
    <row r="74446" spans="68:68" customFormat="1">
      <c r="BP74446" s="90"/>
    </row>
    <row r="74447" spans="68:68" customFormat="1">
      <c r="BP74447" s="90"/>
    </row>
    <row r="74448" spans="68:68" customFormat="1">
      <c r="BP74448" s="90"/>
    </row>
    <row r="74449" spans="68:68" customFormat="1">
      <c r="BP74449" s="90"/>
    </row>
    <row r="74450" spans="68:68" customFormat="1">
      <c r="BP74450" s="90"/>
    </row>
    <row r="74451" spans="68:68" customFormat="1">
      <c r="BP74451" s="90"/>
    </row>
    <row r="74452" spans="68:68" customFormat="1">
      <c r="BP74452" s="90"/>
    </row>
    <row r="74453" spans="68:68" customFormat="1">
      <c r="BP74453" s="90"/>
    </row>
    <row r="74454" spans="68:68" customFormat="1">
      <c r="BP74454" s="90"/>
    </row>
    <row r="74455" spans="68:68" customFormat="1">
      <c r="BP74455" s="90"/>
    </row>
    <row r="74456" spans="68:68" customFormat="1">
      <c r="BP74456" s="90"/>
    </row>
    <row r="74457" spans="68:68" customFormat="1">
      <c r="BP74457" s="90"/>
    </row>
    <row r="74458" spans="68:68" customFormat="1">
      <c r="BP74458" s="90"/>
    </row>
    <row r="74459" spans="68:68" customFormat="1">
      <c r="BP74459" s="90"/>
    </row>
    <row r="74460" spans="68:68" customFormat="1">
      <c r="BP74460" s="90"/>
    </row>
    <row r="74461" spans="68:68" customFormat="1">
      <c r="BP74461" s="90"/>
    </row>
    <row r="74462" spans="68:68" customFormat="1">
      <c r="BP74462" s="90"/>
    </row>
    <row r="74463" spans="68:68" customFormat="1">
      <c r="BP74463" s="90"/>
    </row>
    <row r="74464" spans="68:68" customFormat="1">
      <c r="BP74464" s="90"/>
    </row>
    <row r="74465" spans="68:68" customFormat="1">
      <c r="BP74465" s="90"/>
    </row>
    <row r="74466" spans="68:68" customFormat="1">
      <c r="BP74466" s="90"/>
    </row>
    <row r="74467" spans="68:68" customFormat="1">
      <c r="BP74467" s="90"/>
    </row>
    <row r="74468" spans="68:68" customFormat="1">
      <c r="BP74468" s="90"/>
    </row>
    <row r="74469" spans="68:68" customFormat="1">
      <c r="BP74469" s="90"/>
    </row>
    <row r="74470" spans="68:68" customFormat="1">
      <c r="BP74470" s="90"/>
    </row>
    <row r="74471" spans="68:68" customFormat="1">
      <c r="BP74471" s="90"/>
    </row>
    <row r="74472" spans="68:68" customFormat="1">
      <c r="BP74472" s="90"/>
    </row>
    <row r="74473" spans="68:68" customFormat="1">
      <c r="BP74473" s="90"/>
    </row>
    <row r="74474" spans="68:68" customFormat="1">
      <c r="BP74474" s="90"/>
    </row>
    <row r="74475" spans="68:68" customFormat="1">
      <c r="BP74475" s="90"/>
    </row>
    <row r="74476" spans="68:68" customFormat="1">
      <c r="BP74476" s="90"/>
    </row>
    <row r="74477" spans="68:68" customFormat="1">
      <c r="BP74477" s="90"/>
    </row>
    <row r="74478" spans="68:68" customFormat="1">
      <c r="BP74478" s="90"/>
    </row>
    <row r="74479" spans="68:68" customFormat="1">
      <c r="BP74479" s="90"/>
    </row>
    <row r="74480" spans="68:68" customFormat="1">
      <c r="BP74480" s="90"/>
    </row>
    <row r="74481" spans="68:68" customFormat="1">
      <c r="BP74481" s="90"/>
    </row>
    <row r="74482" spans="68:68" customFormat="1">
      <c r="BP74482" s="90"/>
    </row>
    <row r="74483" spans="68:68" customFormat="1">
      <c r="BP74483" s="90"/>
    </row>
    <row r="74484" spans="68:68" customFormat="1">
      <c r="BP74484" s="90"/>
    </row>
    <row r="74485" spans="68:68" customFormat="1">
      <c r="BP74485" s="90"/>
    </row>
    <row r="74486" spans="68:68" customFormat="1">
      <c r="BP74486" s="90"/>
    </row>
    <row r="74487" spans="68:68" customFormat="1">
      <c r="BP74487" s="90"/>
    </row>
    <row r="74488" spans="68:68" customFormat="1">
      <c r="BP74488" s="90"/>
    </row>
    <row r="74489" spans="68:68" customFormat="1">
      <c r="BP74489" s="90"/>
    </row>
    <row r="74490" spans="68:68" customFormat="1">
      <c r="BP74490" s="90"/>
    </row>
    <row r="74491" spans="68:68" customFormat="1">
      <c r="BP74491" s="90"/>
    </row>
    <row r="74492" spans="68:68" customFormat="1">
      <c r="BP74492" s="90"/>
    </row>
    <row r="74493" spans="68:68" customFormat="1">
      <c r="BP74493" s="90"/>
    </row>
    <row r="74494" spans="68:68" customFormat="1">
      <c r="BP74494" s="90"/>
    </row>
    <row r="74495" spans="68:68" customFormat="1">
      <c r="BP74495" s="90"/>
    </row>
    <row r="74496" spans="68:68" customFormat="1">
      <c r="BP74496" s="90"/>
    </row>
    <row r="74497" spans="68:68" customFormat="1">
      <c r="BP74497" s="90"/>
    </row>
    <row r="74498" spans="68:68" customFormat="1">
      <c r="BP74498" s="90"/>
    </row>
    <row r="74499" spans="68:68" customFormat="1">
      <c r="BP74499" s="90"/>
    </row>
    <row r="74500" spans="68:68" customFormat="1">
      <c r="BP74500" s="90"/>
    </row>
    <row r="74501" spans="68:68" customFormat="1">
      <c r="BP74501" s="90"/>
    </row>
    <row r="74502" spans="68:68" customFormat="1">
      <c r="BP74502" s="90"/>
    </row>
    <row r="74503" spans="68:68" customFormat="1">
      <c r="BP74503" s="90"/>
    </row>
    <row r="74504" spans="68:68" customFormat="1">
      <c r="BP74504" s="90"/>
    </row>
    <row r="74505" spans="68:68" customFormat="1">
      <c r="BP74505" s="90"/>
    </row>
    <row r="74506" spans="68:68" customFormat="1">
      <c r="BP74506" s="90"/>
    </row>
    <row r="74507" spans="68:68" customFormat="1">
      <c r="BP74507" s="90"/>
    </row>
    <row r="74508" spans="68:68" customFormat="1">
      <c r="BP74508" s="90"/>
    </row>
    <row r="74509" spans="68:68" customFormat="1">
      <c r="BP74509" s="90"/>
    </row>
    <row r="74510" spans="68:68" customFormat="1">
      <c r="BP74510" s="90"/>
    </row>
    <row r="74511" spans="68:68" customFormat="1">
      <c r="BP74511" s="90"/>
    </row>
    <row r="74512" spans="68:68" customFormat="1">
      <c r="BP74512" s="90"/>
    </row>
    <row r="74513" spans="68:68" customFormat="1">
      <c r="BP74513" s="90"/>
    </row>
    <row r="74514" spans="68:68" customFormat="1">
      <c r="BP74514" s="90"/>
    </row>
    <row r="74515" spans="68:68" customFormat="1">
      <c r="BP74515" s="90"/>
    </row>
    <row r="74516" spans="68:68" customFormat="1">
      <c r="BP74516" s="90"/>
    </row>
    <row r="74517" spans="68:68" customFormat="1">
      <c r="BP74517" s="90"/>
    </row>
    <row r="74518" spans="68:68" customFormat="1">
      <c r="BP74518" s="90"/>
    </row>
    <row r="74519" spans="68:68" customFormat="1">
      <c r="BP74519" s="90"/>
    </row>
    <row r="74520" spans="68:68" customFormat="1">
      <c r="BP74520" s="90"/>
    </row>
    <row r="74521" spans="68:68" customFormat="1">
      <c r="BP74521" s="90"/>
    </row>
    <row r="74522" spans="68:68" customFormat="1">
      <c r="BP74522" s="90"/>
    </row>
    <row r="74523" spans="68:68" customFormat="1">
      <c r="BP74523" s="90"/>
    </row>
    <row r="74524" spans="68:68" customFormat="1">
      <c r="BP74524" s="90"/>
    </row>
    <row r="74525" spans="68:68" customFormat="1">
      <c r="BP74525" s="90"/>
    </row>
    <row r="74526" spans="68:68" customFormat="1">
      <c r="BP74526" s="90"/>
    </row>
    <row r="74527" spans="68:68" customFormat="1">
      <c r="BP74527" s="90"/>
    </row>
    <row r="74528" spans="68:68" customFormat="1">
      <c r="BP74528" s="90"/>
    </row>
    <row r="74529" spans="68:68" customFormat="1">
      <c r="BP74529" s="90"/>
    </row>
    <row r="74530" spans="68:68" customFormat="1">
      <c r="BP74530" s="90"/>
    </row>
    <row r="74531" spans="68:68" customFormat="1">
      <c r="BP74531" s="90"/>
    </row>
    <row r="74532" spans="68:68" customFormat="1">
      <c r="BP74532" s="90"/>
    </row>
    <row r="74533" spans="68:68" customFormat="1">
      <c r="BP74533" s="90"/>
    </row>
    <row r="74534" spans="68:68" customFormat="1">
      <c r="BP74534" s="90"/>
    </row>
    <row r="74535" spans="68:68" customFormat="1">
      <c r="BP74535" s="90"/>
    </row>
    <row r="74536" spans="68:68" customFormat="1">
      <c r="BP74536" s="90"/>
    </row>
    <row r="74537" spans="68:68" customFormat="1">
      <c r="BP74537" s="90"/>
    </row>
    <row r="74538" spans="68:68" customFormat="1">
      <c r="BP74538" s="90"/>
    </row>
    <row r="74539" spans="68:68" customFormat="1">
      <c r="BP74539" s="90"/>
    </row>
    <row r="74540" spans="68:68" customFormat="1">
      <c r="BP74540" s="90"/>
    </row>
    <row r="74541" spans="68:68" customFormat="1">
      <c r="BP74541" s="90"/>
    </row>
    <row r="74542" spans="68:68" customFormat="1">
      <c r="BP74542" s="90"/>
    </row>
    <row r="74543" spans="68:68" customFormat="1">
      <c r="BP74543" s="90"/>
    </row>
    <row r="74544" spans="68:68" customFormat="1">
      <c r="BP74544" s="90"/>
    </row>
    <row r="74545" spans="68:68" customFormat="1">
      <c r="BP74545" s="90"/>
    </row>
    <row r="74546" spans="68:68" customFormat="1">
      <c r="BP74546" s="90"/>
    </row>
    <row r="74547" spans="68:68" customFormat="1">
      <c r="BP74547" s="90"/>
    </row>
    <row r="74548" spans="68:68" customFormat="1">
      <c r="BP74548" s="90"/>
    </row>
    <row r="74549" spans="68:68" customFormat="1">
      <c r="BP74549" s="90"/>
    </row>
    <row r="74550" spans="68:68" customFormat="1">
      <c r="BP74550" s="90"/>
    </row>
    <row r="74551" spans="68:68" customFormat="1">
      <c r="BP74551" s="90"/>
    </row>
    <row r="74552" spans="68:68" customFormat="1">
      <c r="BP74552" s="90"/>
    </row>
    <row r="74553" spans="68:68" customFormat="1">
      <c r="BP74553" s="90"/>
    </row>
    <row r="74554" spans="68:68" customFormat="1">
      <c r="BP74554" s="90"/>
    </row>
    <row r="74555" spans="68:68" customFormat="1">
      <c r="BP74555" s="90"/>
    </row>
    <row r="74556" spans="68:68" customFormat="1">
      <c r="BP74556" s="90"/>
    </row>
    <row r="74557" spans="68:68" customFormat="1">
      <c r="BP74557" s="90"/>
    </row>
    <row r="74558" spans="68:68" customFormat="1">
      <c r="BP74558" s="90"/>
    </row>
    <row r="74559" spans="68:68" customFormat="1">
      <c r="BP74559" s="90"/>
    </row>
    <row r="74560" spans="68:68" customFormat="1">
      <c r="BP74560" s="90"/>
    </row>
    <row r="74561" spans="68:68" customFormat="1">
      <c r="BP74561" s="90"/>
    </row>
    <row r="74562" spans="68:68" customFormat="1">
      <c r="BP74562" s="90"/>
    </row>
    <row r="74563" spans="68:68" customFormat="1">
      <c r="BP74563" s="90"/>
    </row>
    <row r="74564" spans="68:68" customFormat="1">
      <c r="BP74564" s="90"/>
    </row>
    <row r="74565" spans="68:68" customFormat="1">
      <c r="BP74565" s="90"/>
    </row>
    <row r="74566" spans="68:68" customFormat="1">
      <c r="BP74566" s="90"/>
    </row>
    <row r="74567" spans="68:68" customFormat="1">
      <c r="BP74567" s="90"/>
    </row>
    <row r="74568" spans="68:68" customFormat="1">
      <c r="BP74568" s="90"/>
    </row>
    <row r="74569" spans="68:68" customFormat="1">
      <c r="BP74569" s="90"/>
    </row>
    <row r="74570" spans="68:68" customFormat="1">
      <c r="BP74570" s="90"/>
    </row>
    <row r="74571" spans="68:68" customFormat="1">
      <c r="BP74571" s="90"/>
    </row>
    <row r="74572" spans="68:68" customFormat="1">
      <c r="BP74572" s="90"/>
    </row>
    <row r="74573" spans="68:68" customFormat="1">
      <c r="BP74573" s="90"/>
    </row>
    <row r="74574" spans="68:68" customFormat="1">
      <c r="BP74574" s="90"/>
    </row>
    <row r="74575" spans="68:68" customFormat="1">
      <c r="BP74575" s="90"/>
    </row>
    <row r="74576" spans="68:68" customFormat="1">
      <c r="BP74576" s="90"/>
    </row>
    <row r="74577" spans="68:68" customFormat="1">
      <c r="BP74577" s="90"/>
    </row>
    <row r="74578" spans="68:68" customFormat="1">
      <c r="BP74578" s="90"/>
    </row>
    <row r="74579" spans="68:68" customFormat="1">
      <c r="BP74579" s="90"/>
    </row>
    <row r="74580" spans="68:68" customFormat="1">
      <c r="BP74580" s="90"/>
    </row>
    <row r="74581" spans="68:68" customFormat="1">
      <c r="BP74581" s="90"/>
    </row>
    <row r="74582" spans="68:68" customFormat="1">
      <c r="BP74582" s="90"/>
    </row>
    <row r="74583" spans="68:68" customFormat="1">
      <c r="BP74583" s="90"/>
    </row>
    <row r="74584" spans="68:68" customFormat="1">
      <c r="BP74584" s="90"/>
    </row>
    <row r="74585" spans="68:68" customFormat="1">
      <c r="BP74585" s="90"/>
    </row>
    <row r="74586" spans="68:68" customFormat="1">
      <c r="BP74586" s="90"/>
    </row>
    <row r="74587" spans="68:68" customFormat="1">
      <c r="BP74587" s="90"/>
    </row>
    <row r="74588" spans="68:68" customFormat="1">
      <c r="BP74588" s="90"/>
    </row>
    <row r="74589" spans="68:68" customFormat="1">
      <c r="BP74589" s="90"/>
    </row>
    <row r="74590" spans="68:68" customFormat="1">
      <c r="BP74590" s="90"/>
    </row>
    <row r="74591" spans="68:68" customFormat="1">
      <c r="BP74591" s="90"/>
    </row>
    <row r="74592" spans="68:68" customFormat="1">
      <c r="BP74592" s="90"/>
    </row>
    <row r="74593" spans="68:68" customFormat="1">
      <c r="BP74593" s="90"/>
    </row>
    <row r="74594" spans="68:68" customFormat="1">
      <c r="BP74594" s="90"/>
    </row>
    <row r="74595" spans="68:68" customFormat="1">
      <c r="BP74595" s="90"/>
    </row>
    <row r="74596" spans="68:68" customFormat="1">
      <c r="BP74596" s="90"/>
    </row>
    <row r="74597" spans="68:68" customFormat="1">
      <c r="BP74597" s="90"/>
    </row>
    <row r="74598" spans="68:68" customFormat="1">
      <c r="BP74598" s="90"/>
    </row>
    <row r="74599" spans="68:68" customFormat="1">
      <c r="BP74599" s="90"/>
    </row>
    <row r="74600" spans="68:68" customFormat="1">
      <c r="BP74600" s="90"/>
    </row>
    <row r="74601" spans="68:68" customFormat="1">
      <c r="BP74601" s="90"/>
    </row>
    <row r="74602" spans="68:68" customFormat="1">
      <c r="BP74602" s="90"/>
    </row>
    <row r="74603" spans="68:68" customFormat="1">
      <c r="BP74603" s="90"/>
    </row>
    <row r="74604" spans="68:68" customFormat="1">
      <c r="BP74604" s="90"/>
    </row>
    <row r="74605" spans="68:68" customFormat="1">
      <c r="BP74605" s="90"/>
    </row>
    <row r="74606" spans="68:68" customFormat="1">
      <c r="BP74606" s="90"/>
    </row>
    <row r="74607" spans="68:68" customFormat="1">
      <c r="BP74607" s="90"/>
    </row>
    <row r="74608" spans="68:68" customFormat="1">
      <c r="BP74608" s="90"/>
    </row>
    <row r="74609" spans="68:68" customFormat="1">
      <c r="BP74609" s="90"/>
    </row>
    <row r="74610" spans="68:68" customFormat="1">
      <c r="BP74610" s="90"/>
    </row>
    <row r="74611" spans="68:68" customFormat="1">
      <c r="BP74611" s="90"/>
    </row>
    <row r="74612" spans="68:68" customFormat="1">
      <c r="BP74612" s="90"/>
    </row>
    <row r="74613" spans="68:68" customFormat="1">
      <c r="BP74613" s="90"/>
    </row>
    <row r="74614" spans="68:68" customFormat="1">
      <c r="BP74614" s="90"/>
    </row>
    <row r="74615" spans="68:68" customFormat="1">
      <c r="BP74615" s="90"/>
    </row>
    <row r="74616" spans="68:68" customFormat="1">
      <c r="BP74616" s="90"/>
    </row>
    <row r="74617" spans="68:68" customFormat="1">
      <c r="BP74617" s="90"/>
    </row>
    <row r="74618" spans="68:68" customFormat="1">
      <c r="BP74618" s="90"/>
    </row>
    <row r="74619" spans="68:68" customFormat="1">
      <c r="BP74619" s="90"/>
    </row>
    <row r="74620" spans="68:68" customFormat="1">
      <c r="BP74620" s="90"/>
    </row>
    <row r="74621" spans="68:68" customFormat="1">
      <c r="BP74621" s="90"/>
    </row>
    <row r="74622" spans="68:68" customFormat="1">
      <c r="BP74622" s="90"/>
    </row>
    <row r="74623" spans="68:68" customFormat="1">
      <c r="BP74623" s="90"/>
    </row>
    <row r="74624" spans="68:68" customFormat="1">
      <c r="BP74624" s="90"/>
    </row>
    <row r="74625" spans="68:68" customFormat="1">
      <c r="BP74625" s="90"/>
    </row>
    <row r="74626" spans="68:68" customFormat="1">
      <c r="BP74626" s="90"/>
    </row>
    <row r="74627" spans="68:68" customFormat="1">
      <c r="BP74627" s="90"/>
    </row>
    <row r="74628" spans="68:68" customFormat="1">
      <c r="BP74628" s="90"/>
    </row>
    <row r="74629" spans="68:68" customFormat="1">
      <c r="BP74629" s="90"/>
    </row>
    <row r="74630" spans="68:68" customFormat="1">
      <c r="BP74630" s="90"/>
    </row>
    <row r="74631" spans="68:68" customFormat="1">
      <c r="BP74631" s="90"/>
    </row>
    <row r="74632" spans="68:68" customFormat="1">
      <c r="BP74632" s="90"/>
    </row>
    <row r="74633" spans="68:68" customFormat="1">
      <c r="BP74633" s="90"/>
    </row>
    <row r="74634" spans="68:68" customFormat="1">
      <c r="BP74634" s="90"/>
    </row>
    <row r="74635" spans="68:68" customFormat="1">
      <c r="BP74635" s="90"/>
    </row>
    <row r="74636" spans="68:68" customFormat="1">
      <c r="BP74636" s="90"/>
    </row>
    <row r="74637" spans="68:68" customFormat="1">
      <c r="BP74637" s="90"/>
    </row>
    <row r="74638" spans="68:68" customFormat="1">
      <c r="BP74638" s="90"/>
    </row>
    <row r="74639" spans="68:68" customFormat="1">
      <c r="BP74639" s="90"/>
    </row>
    <row r="74640" spans="68:68" customFormat="1">
      <c r="BP74640" s="90"/>
    </row>
    <row r="74641" spans="68:68" customFormat="1">
      <c r="BP74641" s="90"/>
    </row>
    <row r="74642" spans="68:68" customFormat="1">
      <c r="BP74642" s="90"/>
    </row>
    <row r="74643" spans="68:68" customFormat="1">
      <c r="BP74643" s="90"/>
    </row>
    <row r="74644" spans="68:68" customFormat="1">
      <c r="BP74644" s="90"/>
    </row>
    <row r="74645" spans="68:68" customFormat="1">
      <c r="BP74645" s="90"/>
    </row>
    <row r="74646" spans="68:68" customFormat="1">
      <c r="BP74646" s="90"/>
    </row>
    <row r="74647" spans="68:68" customFormat="1">
      <c r="BP74647" s="90"/>
    </row>
    <row r="74648" spans="68:68" customFormat="1">
      <c r="BP74648" s="90"/>
    </row>
    <row r="74649" spans="68:68" customFormat="1">
      <c r="BP74649" s="90"/>
    </row>
    <row r="74650" spans="68:68" customFormat="1">
      <c r="BP74650" s="90"/>
    </row>
    <row r="74651" spans="68:68" customFormat="1">
      <c r="BP74651" s="90"/>
    </row>
    <row r="74652" spans="68:68" customFormat="1">
      <c r="BP74652" s="90"/>
    </row>
    <row r="74653" spans="68:68" customFormat="1">
      <c r="BP74653" s="90"/>
    </row>
    <row r="74654" spans="68:68" customFormat="1">
      <c r="BP74654" s="90"/>
    </row>
    <row r="74655" spans="68:68" customFormat="1">
      <c r="BP74655" s="90"/>
    </row>
    <row r="74656" spans="68:68" customFormat="1">
      <c r="BP74656" s="90"/>
    </row>
    <row r="74657" spans="68:68" customFormat="1">
      <c r="BP74657" s="90"/>
    </row>
    <row r="74658" spans="68:68" customFormat="1">
      <c r="BP74658" s="90"/>
    </row>
    <row r="74659" spans="68:68" customFormat="1">
      <c r="BP74659" s="90"/>
    </row>
    <row r="74660" spans="68:68" customFormat="1">
      <c r="BP74660" s="90"/>
    </row>
    <row r="74661" spans="68:68" customFormat="1">
      <c r="BP74661" s="90"/>
    </row>
    <row r="74662" spans="68:68" customFormat="1">
      <c r="BP74662" s="90"/>
    </row>
    <row r="74663" spans="68:68" customFormat="1">
      <c r="BP74663" s="90"/>
    </row>
    <row r="74664" spans="68:68" customFormat="1">
      <c r="BP74664" s="90"/>
    </row>
    <row r="74665" spans="68:68" customFormat="1">
      <c r="BP74665" s="90"/>
    </row>
    <row r="74666" spans="68:68" customFormat="1">
      <c r="BP74666" s="90"/>
    </row>
    <row r="74667" spans="68:68" customFormat="1">
      <c r="BP74667" s="90"/>
    </row>
    <row r="74668" spans="68:68" customFormat="1">
      <c r="BP74668" s="90"/>
    </row>
    <row r="74669" spans="68:68" customFormat="1">
      <c r="BP74669" s="90"/>
    </row>
    <row r="74670" spans="68:68" customFormat="1">
      <c r="BP74670" s="90"/>
    </row>
    <row r="74671" spans="68:68" customFormat="1">
      <c r="BP74671" s="90"/>
    </row>
    <row r="74672" spans="68:68" customFormat="1">
      <c r="BP74672" s="90"/>
    </row>
    <row r="74673" spans="68:68" customFormat="1">
      <c r="BP74673" s="90"/>
    </row>
    <row r="74674" spans="68:68" customFormat="1">
      <c r="BP74674" s="90"/>
    </row>
    <row r="74675" spans="68:68" customFormat="1">
      <c r="BP74675" s="90"/>
    </row>
    <row r="74676" spans="68:68" customFormat="1">
      <c r="BP74676" s="90"/>
    </row>
    <row r="74677" spans="68:68" customFormat="1">
      <c r="BP74677" s="90"/>
    </row>
    <row r="74678" spans="68:68" customFormat="1">
      <c r="BP74678" s="90"/>
    </row>
    <row r="74679" spans="68:68" customFormat="1">
      <c r="BP74679" s="90"/>
    </row>
    <row r="74680" spans="68:68" customFormat="1">
      <c r="BP74680" s="90"/>
    </row>
    <row r="74681" spans="68:68" customFormat="1">
      <c r="BP74681" s="90"/>
    </row>
    <row r="74682" spans="68:68" customFormat="1">
      <c r="BP74682" s="90"/>
    </row>
    <row r="74683" spans="68:68" customFormat="1">
      <c r="BP74683" s="90"/>
    </row>
    <row r="74684" spans="68:68" customFormat="1">
      <c r="BP74684" s="90"/>
    </row>
    <row r="74685" spans="68:68" customFormat="1">
      <c r="BP74685" s="90"/>
    </row>
    <row r="74686" spans="68:68" customFormat="1">
      <c r="BP74686" s="90"/>
    </row>
    <row r="74687" spans="68:68" customFormat="1">
      <c r="BP74687" s="90"/>
    </row>
    <row r="74688" spans="68:68" customFormat="1">
      <c r="BP74688" s="90"/>
    </row>
    <row r="74689" spans="68:68" customFormat="1">
      <c r="BP74689" s="90"/>
    </row>
    <row r="74690" spans="68:68" customFormat="1">
      <c r="BP74690" s="90"/>
    </row>
    <row r="74691" spans="68:68" customFormat="1">
      <c r="BP74691" s="90"/>
    </row>
    <row r="74692" spans="68:68" customFormat="1">
      <c r="BP74692" s="90"/>
    </row>
    <row r="74693" spans="68:68" customFormat="1">
      <c r="BP74693" s="90"/>
    </row>
    <row r="74694" spans="68:68" customFormat="1">
      <c r="BP74694" s="90"/>
    </row>
    <row r="74695" spans="68:68" customFormat="1">
      <c r="BP74695" s="90"/>
    </row>
    <row r="74696" spans="68:68" customFormat="1">
      <c r="BP74696" s="90"/>
    </row>
    <row r="74697" spans="68:68" customFormat="1">
      <c r="BP74697" s="90"/>
    </row>
    <row r="74698" spans="68:68" customFormat="1">
      <c r="BP74698" s="90"/>
    </row>
    <row r="74699" spans="68:68" customFormat="1">
      <c r="BP74699" s="90"/>
    </row>
    <row r="74700" spans="68:68" customFormat="1">
      <c r="BP74700" s="90"/>
    </row>
    <row r="74701" spans="68:68" customFormat="1">
      <c r="BP74701" s="90"/>
    </row>
    <row r="74702" spans="68:68" customFormat="1">
      <c r="BP74702" s="90"/>
    </row>
    <row r="74703" spans="68:68" customFormat="1">
      <c r="BP74703" s="90"/>
    </row>
    <row r="74704" spans="68:68" customFormat="1">
      <c r="BP74704" s="90"/>
    </row>
    <row r="74705" spans="68:68" customFormat="1">
      <c r="BP74705" s="90"/>
    </row>
    <row r="74706" spans="68:68" customFormat="1">
      <c r="BP74706" s="90"/>
    </row>
    <row r="74707" spans="68:68" customFormat="1">
      <c r="BP74707" s="90"/>
    </row>
    <row r="74708" spans="68:68" customFormat="1">
      <c r="BP74708" s="90"/>
    </row>
    <row r="74709" spans="68:68" customFormat="1">
      <c r="BP74709" s="90"/>
    </row>
    <row r="74710" spans="68:68" customFormat="1">
      <c r="BP74710" s="90"/>
    </row>
    <row r="74711" spans="68:68" customFormat="1">
      <c r="BP74711" s="90"/>
    </row>
    <row r="74712" spans="68:68" customFormat="1">
      <c r="BP74712" s="90"/>
    </row>
    <row r="74713" spans="68:68" customFormat="1">
      <c r="BP74713" s="90"/>
    </row>
    <row r="74714" spans="68:68" customFormat="1">
      <c r="BP74714" s="90"/>
    </row>
    <row r="74715" spans="68:68" customFormat="1">
      <c r="BP74715" s="90"/>
    </row>
    <row r="74716" spans="68:68" customFormat="1">
      <c r="BP74716" s="90"/>
    </row>
    <row r="74717" spans="68:68" customFormat="1">
      <c r="BP74717" s="90"/>
    </row>
    <row r="74718" spans="68:68" customFormat="1">
      <c r="BP74718" s="90"/>
    </row>
    <row r="74719" spans="68:68" customFormat="1">
      <c r="BP74719" s="90"/>
    </row>
    <row r="74720" spans="68:68" customFormat="1">
      <c r="BP74720" s="90"/>
    </row>
    <row r="74721" spans="68:68" customFormat="1">
      <c r="BP74721" s="90"/>
    </row>
    <row r="74722" spans="68:68" customFormat="1">
      <c r="BP74722" s="90"/>
    </row>
    <row r="74723" spans="68:68" customFormat="1">
      <c r="BP74723" s="90"/>
    </row>
    <row r="74724" spans="68:68" customFormat="1">
      <c r="BP74724" s="90"/>
    </row>
    <row r="74725" spans="68:68" customFormat="1">
      <c r="BP74725" s="90"/>
    </row>
    <row r="74726" spans="68:68" customFormat="1">
      <c r="BP74726" s="90"/>
    </row>
    <row r="74727" spans="68:68" customFormat="1">
      <c r="BP74727" s="90"/>
    </row>
    <row r="74728" spans="68:68" customFormat="1">
      <c r="BP74728" s="90"/>
    </row>
    <row r="74729" spans="68:68" customFormat="1">
      <c r="BP74729" s="90"/>
    </row>
    <row r="74730" spans="68:68" customFormat="1">
      <c r="BP74730" s="90"/>
    </row>
    <row r="74731" spans="68:68" customFormat="1">
      <c r="BP74731" s="90"/>
    </row>
    <row r="74732" spans="68:68" customFormat="1">
      <c r="BP74732" s="90"/>
    </row>
    <row r="74733" spans="68:68" customFormat="1">
      <c r="BP74733" s="90"/>
    </row>
    <row r="74734" spans="68:68" customFormat="1">
      <c r="BP74734" s="90"/>
    </row>
    <row r="74735" spans="68:68" customFormat="1">
      <c r="BP74735" s="90"/>
    </row>
    <row r="74736" spans="68:68" customFormat="1">
      <c r="BP74736" s="90"/>
    </row>
    <row r="74737" spans="68:68" customFormat="1">
      <c r="BP74737" s="90"/>
    </row>
    <row r="74738" spans="68:68" customFormat="1">
      <c r="BP74738" s="90"/>
    </row>
    <row r="74739" spans="68:68" customFormat="1">
      <c r="BP74739" s="90"/>
    </row>
    <row r="74740" spans="68:68" customFormat="1">
      <c r="BP74740" s="90"/>
    </row>
    <row r="74741" spans="68:68" customFormat="1">
      <c r="BP74741" s="90"/>
    </row>
    <row r="74742" spans="68:68" customFormat="1">
      <c r="BP74742" s="90"/>
    </row>
    <row r="74743" spans="68:68" customFormat="1">
      <c r="BP74743" s="90"/>
    </row>
    <row r="74744" spans="68:68" customFormat="1">
      <c r="BP74744" s="90"/>
    </row>
    <row r="74745" spans="68:68" customFormat="1">
      <c r="BP74745" s="90"/>
    </row>
    <row r="74746" spans="68:68" customFormat="1">
      <c r="BP74746" s="90"/>
    </row>
    <row r="74747" spans="68:68" customFormat="1">
      <c r="BP74747" s="90"/>
    </row>
    <row r="74748" spans="68:68" customFormat="1">
      <c r="BP74748" s="90"/>
    </row>
    <row r="74749" spans="68:68" customFormat="1">
      <c r="BP74749" s="90"/>
    </row>
    <row r="74750" spans="68:68" customFormat="1">
      <c r="BP74750" s="90"/>
    </row>
    <row r="74751" spans="68:68" customFormat="1">
      <c r="BP74751" s="90"/>
    </row>
    <row r="74752" spans="68:68" customFormat="1">
      <c r="BP74752" s="90"/>
    </row>
    <row r="74753" spans="68:68" customFormat="1">
      <c r="BP74753" s="90"/>
    </row>
    <row r="74754" spans="68:68" customFormat="1">
      <c r="BP74754" s="90"/>
    </row>
    <row r="74755" spans="68:68" customFormat="1">
      <c r="BP74755" s="90"/>
    </row>
    <row r="74756" spans="68:68" customFormat="1">
      <c r="BP74756" s="90"/>
    </row>
    <row r="74757" spans="68:68" customFormat="1">
      <c r="BP74757" s="90"/>
    </row>
    <row r="74758" spans="68:68" customFormat="1">
      <c r="BP74758" s="90"/>
    </row>
    <row r="74759" spans="68:68" customFormat="1">
      <c r="BP74759" s="90"/>
    </row>
    <row r="74760" spans="68:68" customFormat="1">
      <c r="BP74760" s="90"/>
    </row>
    <row r="74761" spans="68:68" customFormat="1">
      <c r="BP74761" s="90"/>
    </row>
    <row r="74762" spans="68:68" customFormat="1">
      <c r="BP74762" s="90"/>
    </row>
    <row r="74763" spans="68:68" customFormat="1">
      <c r="BP74763" s="90"/>
    </row>
    <row r="74764" spans="68:68" customFormat="1">
      <c r="BP74764" s="90"/>
    </row>
    <row r="74765" spans="68:68" customFormat="1">
      <c r="BP74765" s="90"/>
    </row>
    <row r="74766" spans="68:68" customFormat="1">
      <c r="BP74766" s="90"/>
    </row>
    <row r="74767" spans="68:68" customFormat="1">
      <c r="BP74767" s="90"/>
    </row>
    <row r="74768" spans="68:68" customFormat="1">
      <c r="BP74768" s="90"/>
    </row>
    <row r="74769" spans="68:68" customFormat="1">
      <c r="BP74769" s="90"/>
    </row>
    <row r="74770" spans="68:68" customFormat="1">
      <c r="BP74770" s="90"/>
    </row>
    <row r="74771" spans="68:68" customFormat="1">
      <c r="BP74771" s="90"/>
    </row>
    <row r="74772" spans="68:68" customFormat="1">
      <c r="BP74772" s="90"/>
    </row>
    <row r="74773" spans="68:68" customFormat="1">
      <c r="BP74773" s="90"/>
    </row>
    <row r="74774" spans="68:68" customFormat="1">
      <c r="BP74774" s="90"/>
    </row>
    <row r="74775" spans="68:68" customFormat="1">
      <c r="BP74775" s="90"/>
    </row>
    <row r="74776" spans="68:68" customFormat="1">
      <c r="BP74776" s="90"/>
    </row>
    <row r="74777" spans="68:68" customFormat="1">
      <c r="BP74777" s="90"/>
    </row>
    <row r="74778" spans="68:68" customFormat="1">
      <c r="BP74778" s="90"/>
    </row>
    <row r="74779" spans="68:68" customFormat="1">
      <c r="BP74779" s="90"/>
    </row>
    <row r="74780" spans="68:68" customFormat="1">
      <c r="BP74780" s="90"/>
    </row>
    <row r="74781" spans="68:68" customFormat="1">
      <c r="BP74781" s="90"/>
    </row>
    <row r="74782" spans="68:68" customFormat="1">
      <c r="BP74782" s="90"/>
    </row>
    <row r="74783" spans="68:68" customFormat="1">
      <c r="BP74783" s="90"/>
    </row>
    <row r="74784" spans="68:68" customFormat="1">
      <c r="BP74784" s="90"/>
    </row>
    <row r="74785" spans="68:68" customFormat="1">
      <c r="BP74785" s="90"/>
    </row>
    <row r="74786" spans="68:68" customFormat="1">
      <c r="BP74786" s="90"/>
    </row>
    <row r="74787" spans="68:68" customFormat="1">
      <c r="BP74787" s="90"/>
    </row>
    <row r="74788" spans="68:68" customFormat="1">
      <c r="BP74788" s="90"/>
    </row>
    <row r="74789" spans="68:68" customFormat="1">
      <c r="BP74789" s="90"/>
    </row>
    <row r="74790" spans="68:68" customFormat="1">
      <c r="BP74790" s="90"/>
    </row>
    <row r="74791" spans="68:68" customFormat="1">
      <c r="BP74791" s="90"/>
    </row>
    <row r="74792" spans="68:68" customFormat="1">
      <c r="BP74792" s="90"/>
    </row>
    <row r="74793" spans="68:68" customFormat="1">
      <c r="BP74793" s="90"/>
    </row>
    <row r="74794" spans="68:68" customFormat="1">
      <c r="BP74794" s="90"/>
    </row>
    <row r="74795" spans="68:68" customFormat="1">
      <c r="BP74795" s="90"/>
    </row>
    <row r="74796" spans="68:68" customFormat="1">
      <c r="BP74796" s="90"/>
    </row>
    <row r="74797" spans="68:68" customFormat="1">
      <c r="BP74797" s="90"/>
    </row>
    <row r="74798" spans="68:68" customFormat="1">
      <c r="BP74798" s="90"/>
    </row>
    <row r="74799" spans="68:68" customFormat="1">
      <c r="BP74799" s="90"/>
    </row>
    <row r="74800" spans="68:68" customFormat="1">
      <c r="BP74800" s="90"/>
    </row>
    <row r="74801" spans="68:68" customFormat="1">
      <c r="BP74801" s="90"/>
    </row>
    <row r="74802" spans="68:68" customFormat="1">
      <c r="BP74802" s="90"/>
    </row>
    <row r="74803" spans="68:68" customFormat="1">
      <c r="BP74803" s="90"/>
    </row>
    <row r="74804" spans="68:68" customFormat="1">
      <c r="BP74804" s="90"/>
    </row>
    <row r="74805" spans="68:68" customFormat="1">
      <c r="BP74805" s="90"/>
    </row>
    <row r="74806" spans="68:68" customFormat="1">
      <c r="BP74806" s="90"/>
    </row>
    <row r="74807" spans="68:68" customFormat="1">
      <c r="BP74807" s="90"/>
    </row>
    <row r="74808" spans="68:68" customFormat="1">
      <c r="BP74808" s="90"/>
    </row>
    <row r="74809" spans="68:68" customFormat="1">
      <c r="BP74809" s="90"/>
    </row>
    <row r="74810" spans="68:68" customFormat="1">
      <c r="BP74810" s="90"/>
    </row>
    <row r="74811" spans="68:68" customFormat="1">
      <c r="BP74811" s="90"/>
    </row>
    <row r="74812" spans="68:68" customFormat="1">
      <c r="BP74812" s="90"/>
    </row>
    <row r="74813" spans="68:68" customFormat="1">
      <c r="BP74813" s="90"/>
    </row>
    <row r="74814" spans="68:68" customFormat="1">
      <c r="BP74814" s="90"/>
    </row>
    <row r="74815" spans="68:68" customFormat="1">
      <c r="BP74815" s="90"/>
    </row>
    <row r="74816" spans="68:68" customFormat="1">
      <c r="BP74816" s="90"/>
    </row>
    <row r="74817" spans="68:68" customFormat="1">
      <c r="BP74817" s="90"/>
    </row>
    <row r="74818" spans="68:68" customFormat="1">
      <c r="BP74818" s="90"/>
    </row>
    <row r="74819" spans="68:68" customFormat="1">
      <c r="BP74819" s="90"/>
    </row>
    <row r="74820" spans="68:68" customFormat="1">
      <c r="BP74820" s="90"/>
    </row>
    <row r="74821" spans="68:68" customFormat="1">
      <c r="BP74821" s="90"/>
    </row>
    <row r="74822" spans="68:68" customFormat="1">
      <c r="BP74822" s="90"/>
    </row>
    <row r="74823" spans="68:68" customFormat="1">
      <c r="BP74823" s="90"/>
    </row>
    <row r="74824" spans="68:68" customFormat="1">
      <c r="BP74824" s="90"/>
    </row>
    <row r="74825" spans="68:68" customFormat="1">
      <c r="BP74825" s="90"/>
    </row>
    <row r="74826" spans="68:68" customFormat="1">
      <c r="BP74826" s="90"/>
    </row>
    <row r="74827" spans="68:68" customFormat="1">
      <c r="BP74827" s="90"/>
    </row>
    <row r="74828" spans="68:68" customFormat="1">
      <c r="BP74828" s="90"/>
    </row>
    <row r="74829" spans="68:68" customFormat="1">
      <c r="BP74829" s="90"/>
    </row>
    <row r="74830" spans="68:68" customFormat="1">
      <c r="BP74830" s="90"/>
    </row>
    <row r="74831" spans="68:68" customFormat="1">
      <c r="BP74831" s="90"/>
    </row>
    <row r="74832" spans="68:68" customFormat="1">
      <c r="BP74832" s="90"/>
    </row>
    <row r="74833" spans="68:68" customFormat="1">
      <c r="BP74833" s="90"/>
    </row>
    <row r="74834" spans="68:68" customFormat="1">
      <c r="BP74834" s="90"/>
    </row>
    <row r="74835" spans="68:68" customFormat="1">
      <c r="BP74835" s="90"/>
    </row>
    <row r="74836" spans="68:68" customFormat="1">
      <c r="BP74836" s="90"/>
    </row>
    <row r="74837" spans="68:68" customFormat="1">
      <c r="BP74837" s="90"/>
    </row>
    <row r="74838" spans="68:68" customFormat="1">
      <c r="BP74838" s="90"/>
    </row>
    <row r="74839" spans="68:68" customFormat="1">
      <c r="BP74839" s="90"/>
    </row>
    <row r="74840" spans="68:68" customFormat="1">
      <c r="BP74840" s="90"/>
    </row>
    <row r="74841" spans="68:68" customFormat="1">
      <c r="BP74841" s="90"/>
    </row>
    <row r="74842" spans="68:68" customFormat="1">
      <c r="BP74842" s="90"/>
    </row>
    <row r="74843" spans="68:68" customFormat="1">
      <c r="BP74843" s="90"/>
    </row>
    <row r="74844" spans="68:68" customFormat="1">
      <c r="BP74844" s="90"/>
    </row>
    <row r="74845" spans="68:68" customFormat="1">
      <c r="BP74845" s="90"/>
    </row>
    <row r="74846" spans="68:68" customFormat="1">
      <c r="BP74846" s="90"/>
    </row>
    <row r="74847" spans="68:68" customFormat="1">
      <c r="BP74847" s="90"/>
    </row>
    <row r="74848" spans="68:68" customFormat="1">
      <c r="BP74848" s="90"/>
    </row>
    <row r="74849" spans="68:68" customFormat="1">
      <c r="BP74849" s="90"/>
    </row>
    <row r="74850" spans="68:68" customFormat="1">
      <c r="BP74850" s="90"/>
    </row>
    <row r="74851" spans="68:68" customFormat="1">
      <c r="BP74851" s="90"/>
    </row>
    <row r="74852" spans="68:68" customFormat="1">
      <c r="BP74852" s="90"/>
    </row>
    <row r="74853" spans="68:68" customFormat="1">
      <c r="BP74853" s="90"/>
    </row>
    <row r="74854" spans="68:68" customFormat="1">
      <c r="BP74854" s="90"/>
    </row>
    <row r="74855" spans="68:68" customFormat="1">
      <c r="BP74855" s="90"/>
    </row>
    <row r="74856" spans="68:68" customFormat="1">
      <c r="BP74856" s="90"/>
    </row>
    <row r="74857" spans="68:68" customFormat="1">
      <c r="BP74857" s="90"/>
    </row>
    <row r="74858" spans="68:68" customFormat="1">
      <c r="BP74858" s="90"/>
    </row>
    <row r="74859" spans="68:68" customFormat="1">
      <c r="BP74859" s="90"/>
    </row>
    <row r="74860" spans="68:68" customFormat="1">
      <c r="BP74860" s="90"/>
    </row>
    <row r="74861" spans="68:68" customFormat="1">
      <c r="BP74861" s="90"/>
    </row>
    <row r="74862" spans="68:68" customFormat="1">
      <c r="BP74862" s="90"/>
    </row>
    <row r="74863" spans="68:68" customFormat="1">
      <c r="BP74863" s="90"/>
    </row>
    <row r="74864" spans="68:68" customFormat="1">
      <c r="BP74864" s="90"/>
    </row>
    <row r="74865" spans="68:68" customFormat="1">
      <c r="BP74865" s="90"/>
    </row>
    <row r="74866" spans="68:68" customFormat="1">
      <c r="BP74866" s="90"/>
    </row>
    <row r="74867" spans="68:68" customFormat="1">
      <c r="BP74867" s="90"/>
    </row>
    <row r="74868" spans="68:68" customFormat="1">
      <c r="BP74868" s="90"/>
    </row>
    <row r="74869" spans="68:68" customFormat="1">
      <c r="BP74869" s="90"/>
    </row>
    <row r="74870" spans="68:68" customFormat="1">
      <c r="BP74870" s="90"/>
    </row>
    <row r="74871" spans="68:68" customFormat="1">
      <c r="BP74871" s="90"/>
    </row>
    <row r="74872" spans="68:68" customFormat="1">
      <c r="BP74872" s="90"/>
    </row>
    <row r="74873" spans="68:68" customFormat="1">
      <c r="BP74873" s="90"/>
    </row>
    <row r="74874" spans="68:68" customFormat="1">
      <c r="BP74874" s="90"/>
    </row>
    <row r="74875" spans="68:68" customFormat="1">
      <c r="BP74875" s="90"/>
    </row>
    <row r="74876" spans="68:68" customFormat="1">
      <c r="BP74876" s="90"/>
    </row>
    <row r="74877" spans="68:68" customFormat="1">
      <c r="BP74877" s="90"/>
    </row>
    <row r="74878" spans="68:68" customFormat="1">
      <c r="BP74878" s="90"/>
    </row>
    <row r="74879" spans="68:68" customFormat="1">
      <c r="BP74879" s="90"/>
    </row>
    <row r="74880" spans="68:68" customFormat="1">
      <c r="BP74880" s="90"/>
    </row>
    <row r="74881" spans="68:68" customFormat="1">
      <c r="BP74881" s="90"/>
    </row>
    <row r="74882" spans="68:68" customFormat="1">
      <c r="BP74882" s="90"/>
    </row>
    <row r="74883" spans="68:68" customFormat="1">
      <c r="BP74883" s="90"/>
    </row>
    <row r="74884" spans="68:68" customFormat="1">
      <c r="BP74884" s="90"/>
    </row>
    <row r="74885" spans="68:68" customFormat="1">
      <c r="BP74885" s="90"/>
    </row>
    <row r="74886" spans="68:68" customFormat="1">
      <c r="BP74886" s="90"/>
    </row>
    <row r="74887" spans="68:68" customFormat="1">
      <c r="BP74887" s="90"/>
    </row>
    <row r="74888" spans="68:68" customFormat="1">
      <c r="BP74888" s="90"/>
    </row>
    <row r="74889" spans="68:68" customFormat="1">
      <c r="BP74889" s="90"/>
    </row>
    <row r="74890" spans="68:68" customFormat="1">
      <c r="BP74890" s="90"/>
    </row>
    <row r="74891" spans="68:68" customFormat="1">
      <c r="BP74891" s="90"/>
    </row>
    <row r="74892" spans="68:68" customFormat="1">
      <c r="BP74892" s="90"/>
    </row>
    <row r="74893" spans="68:68" customFormat="1">
      <c r="BP74893" s="90"/>
    </row>
    <row r="74894" spans="68:68" customFormat="1">
      <c r="BP74894" s="90"/>
    </row>
    <row r="74895" spans="68:68" customFormat="1">
      <c r="BP74895" s="90"/>
    </row>
    <row r="74896" spans="68:68" customFormat="1">
      <c r="BP74896" s="90"/>
    </row>
    <row r="74897" spans="68:68" customFormat="1">
      <c r="BP74897" s="90"/>
    </row>
    <row r="74898" spans="68:68" customFormat="1">
      <c r="BP74898" s="90"/>
    </row>
    <row r="74899" spans="68:68" customFormat="1">
      <c r="BP74899" s="90"/>
    </row>
    <row r="74900" spans="68:68" customFormat="1">
      <c r="BP74900" s="90"/>
    </row>
    <row r="74901" spans="68:68" customFormat="1">
      <c r="BP74901" s="90"/>
    </row>
    <row r="74902" spans="68:68" customFormat="1">
      <c r="BP74902" s="90"/>
    </row>
    <row r="74903" spans="68:68" customFormat="1">
      <c r="BP74903" s="90"/>
    </row>
    <row r="74904" spans="68:68" customFormat="1">
      <c r="BP74904" s="90"/>
    </row>
    <row r="74905" spans="68:68" customFormat="1">
      <c r="BP74905" s="90"/>
    </row>
    <row r="74906" spans="68:68" customFormat="1">
      <c r="BP74906" s="90"/>
    </row>
    <row r="74907" spans="68:68" customFormat="1">
      <c r="BP74907" s="90"/>
    </row>
    <row r="74908" spans="68:68" customFormat="1">
      <c r="BP74908" s="90"/>
    </row>
    <row r="74909" spans="68:68" customFormat="1">
      <c r="BP74909" s="90"/>
    </row>
    <row r="74910" spans="68:68" customFormat="1">
      <c r="BP74910" s="90"/>
    </row>
    <row r="74911" spans="68:68" customFormat="1">
      <c r="BP74911" s="90"/>
    </row>
    <row r="74912" spans="68:68" customFormat="1">
      <c r="BP74912" s="90"/>
    </row>
    <row r="74913" spans="68:68" customFormat="1">
      <c r="BP74913" s="90"/>
    </row>
    <row r="74914" spans="68:68" customFormat="1">
      <c r="BP74914" s="90"/>
    </row>
    <row r="74915" spans="68:68" customFormat="1">
      <c r="BP74915" s="90"/>
    </row>
    <row r="74916" spans="68:68" customFormat="1">
      <c r="BP74916" s="90"/>
    </row>
    <row r="74917" spans="68:68" customFormat="1">
      <c r="BP74917" s="90"/>
    </row>
    <row r="74918" spans="68:68" customFormat="1">
      <c r="BP74918" s="90"/>
    </row>
    <row r="74919" spans="68:68" customFormat="1">
      <c r="BP74919" s="90"/>
    </row>
    <row r="74920" spans="68:68" customFormat="1">
      <c r="BP74920" s="90"/>
    </row>
    <row r="74921" spans="68:68" customFormat="1">
      <c r="BP74921" s="90"/>
    </row>
    <row r="74922" spans="68:68" customFormat="1">
      <c r="BP74922" s="90"/>
    </row>
    <row r="74923" spans="68:68" customFormat="1">
      <c r="BP74923" s="90"/>
    </row>
    <row r="74924" spans="68:68" customFormat="1">
      <c r="BP74924" s="90"/>
    </row>
    <row r="74925" spans="68:68" customFormat="1">
      <c r="BP74925" s="90"/>
    </row>
    <row r="74926" spans="68:68" customFormat="1">
      <c r="BP74926" s="90"/>
    </row>
    <row r="74927" spans="68:68" customFormat="1">
      <c r="BP74927" s="90"/>
    </row>
    <row r="74928" spans="68:68" customFormat="1">
      <c r="BP74928" s="90"/>
    </row>
    <row r="74929" spans="68:68" customFormat="1">
      <c r="BP74929" s="90"/>
    </row>
    <row r="74930" spans="68:68" customFormat="1">
      <c r="BP74930" s="90"/>
    </row>
    <row r="74931" spans="68:68" customFormat="1">
      <c r="BP74931" s="90"/>
    </row>
    <row r="74932" spans="68:68" customFormat="1">
      <c r="BP74932" s="90"/>
    </row>
    <row r="74933" spans="68:68" customFormat="1">
      <c r="BP74933" s="90"/>
    </row>
    <row r="74934" spans="68:68" customFormat="1">
      <c r="BP74934" s="90"/>
    </row>
    <row r="74935" spans="68:68" customFormat="1">
      <c r="BP74935" s="90"/>
    </row>
    <row r="74936" spans="68:68" customFormat="1">
      <c r="BP74936" s="90"/>
    </row>
    <row r="74937" spans="68:68" customFormat="1">
      <c r="BP74937" s="90"/>
    </row>
    <row r="74938" spans="68:68" customFormat="1">
      <c r="BP74938" s="90"/>
    </row>
    <row r="74939" spans="68:68" customFormat="1">
      <c r="BP74939" s="90"/>
    </row>
    <row r="74940" spans="68:68" customFormat="1">
      <c r="BP74940" s="90"/>
    </row>
    <row r="74941" spans="68:68" customFormat="1">
      <c r="BP74941" s="90"/>
    </row>
    <row r="74942" spans="68:68" customFormat="1">
      <c r="BP74942" s="90"/>
    </row>
    <row r="74943" spans="68:68" customFormat="1">
      <c r="BP74943" s="90"/>
    </row>
    <row r="74944" spans="68:68" customFormat="1">
      <c r="BP74944" s="90"/>
    </row>
    <row r="74945" spans="68:68" customFormat="1">
      <c r="BP74945" s="90"/>
    </row>
    <row r="74946" spans="68:68" customFormat="1">
      <c r="BP74946" s="90"/>
    </row>
    <row r="74947" spans="68:68" customFormat="1">
      <c r="BP74947" s="90"/>
    </row>
    <row r="74948" spans="68:68" customFormat="1">
      <c r="BP74948" s="90"/>
    </row>
    <row r="74949" spans="68:68" customFormat="1">
      <c r="BP74949" s="90"/>
    </row>
    <row r="74950" spans="68:68" customFormat="1">
      <c r="BP74950" s="90"/>
    </row>
    <row r="74951" spans="68:68" customFormat="1">
      <c r="BP74951" s="90"/>
    </row>
    <row r="74952" spans="68:68" customFormat="1">
      <c r="BP74952" s="90"/>
    </row>
    <row r="74953" spans="68:68" customFormat="1">
      <c r="BP74953" s="90"/>
    </row>
    <row r="74954" spans="68:68" customFormat="1">
      <c r="BP74954" s="90"/>
    </row>
    <row r="74955" spans="68:68" customFormat="1">
      <c r="BP74955" s="90"/>
    </row>
    <row r="74956" spans="68:68" customFormat="1">
      <c r="BP74956" s="90"/>
    </row>
    <row r="74957" spans="68:68" customFormat="1">
      <c r="BP74957" s="90"/>
    </row>
    <row r="74958" spans="68:68" customFormat="1">
      <c r="BP74958" s="90"/>
    </row>
    <row r="74959" spans="68:68" customFormat="1">
      <c r="BP74959" s="90"/>
    </row>
    <row r="74960" spans="68:68" customFormat="1">
      <c r="BP74960" s="90"/>
    </row>
    <row r="74961" spans="68:68" customFormat="1">
      <c r="BP74961" s="90"/>
    </row>
    <row r="74962" spans="68:68" customFormat="1">
      <c r="BP74962" s="90"/>
    </row>
    <row r="74963" spans="68:68" customFormat="1">
      <c r="BP74963" s="90"/>
    </row>
    <row r="74964" spans="68:68" customFormat="1">
      <c r="BP74964" s="90"/>
    </row>
    <row r="74965" spans="68:68" customFormat="1">
      <c r="BP74965" s="90"/>
    </row>
    <row r="74966" spans="68:68" customFormat="1">
      <c r="BP74966" s="90"/>
    </row>
    <row r="74967" spans="68:68" customFormat="1">
      <c r="BP74967" s="90"/>
    </row>
    <row r="74968" spans="68:68" customFormat="1">
      <c r="BP74968" s="90"/>
    </row>
    <row r="74969" spans="68:68" customFormat="1">
      <c r="BP74969" s="90"/>
    </row>
    <row r="74970" spans="68:68" customFormat="1">
      <c r="BP74970" s="90"/>
    </row>
    <row r="74971" spans="68:68" customFormat="1">
      <c r="BP74971" s="90"/>
    </row>
    <row r="74972" spans="68:68" customFormat="1">
      <c r="BP74972" s="90"/>
    </row>
    <row r="74973" spans="68:68" customFormat="1">
      <c r="BP74973" s="90"/>
    </row>
    <row r="74974" spans="68:68" customFormat="1">
      <c r="BP74974" s="90"/>
    </row>
    <row r="74975" spans="68:68" customFormat="1">
      <c r="BP74975" s="90"/>
    </row>
    <row r="74976" spans="68:68" customFormat="1">
      <c r="BP74976" s="90"/>
    </row>
    <row r="74977" spans="68:68" customFormat="1">
      <c r="BP74977" s="90"/>
    </row>
    <row r="74978" spans="68:68" customFormat="1">
      <c r="BP74978" s="90"/>
    </row>
    <row r="74979" spans="68:68" customFormat="1">
      <c r="BP74979" s="90"/>
    </row>
    <row r="74980" spans="68:68" customFormat="1">
      <c r="BP74980" s="90"/>
    </row>
    <row r="74981" spans="68:68" customFormat="1">
      <c r="BP74981" s="90"/>
    </row>
    <row r="74982" spans="68:68" customFormat="1">
      <c r="BP74982" s="90"/>
    </row>
    <row r="74983" spans="68:68" customFormat="1">
      <c r="BP74983" s="90"/>
    </row>
    <row r="74984" spans="68:68" customFormat="1">
      <c r="BP74984" s="90"/>
    </row>
    <row r="74985" spans="68:68" customFormat="1">
      <c r="BP74985" s="90"/>
    </row>
    <row r="74986" spans="68:68" customFormat="1">
      <c r="BP74986" s="90"/>
    </row>
    <row r="74987" spans="68:68" customFormat="1">
      <c r="BP74987" s="90"/>
    </row>
    <row r="74988" spans="68:68" customFormat="1">
      <c r="BP74988" s="90"/>
    </row>
    <row r="74989" spans="68:68" customFormat="1">
      <c r="BP74989" s="90"/>
    </row>
    <row r="74990" spans="68:68" customFormat="1">
      <c r="BP74990" s="90"/>
    </row>
    <row r="74991" spans="68:68" customFormat="1">
      <c r="BP74991" s="90"/>
    </row>
    <row r="74992" spans="68:68" customFormat="1">
      <c r="BP74992" s="90"/>
    </row>
    <row r="74993" spans="68:68" customFormat="1">
      <c r="BP74993" s="90"/>
    </row>
    <row r="74994" spans="68:68" customFormat="1">
      <c r="BP74994" s="90"/>
    </row>
    <row r="74995" spans="68:68" customFormat="1">
      <c r="BP74995" s="90"/>
    </row>
    <row r="74996" spans="68:68" customFormat="1">
      <c r="BP74996" s="90"/>
    </row>
    <row r="74997" spans="68:68" customFormat="1">
      <c r="BP74997" s="90"/>
    </row>
    <row r="74998" spans="68:68" customFormat="1">
      <c r="BP74998" s="90"/>
    </row>
    <row r="74999" spans="68:68" customFormat="1">
      <c r="BP74999" s="90"/>
    </row>
    <row r="75000" spans="68:68" customFormat="1">
      <c r="BP75000" s="90"/>
    </row>
    <row r="75001" spans="68:68" customFormat="1">
      <c r="BP75001" s="90"/>
    </row>
    <row r="75002" spans="68:68" customFormat="1">
      <c r="BP75002" s="90"/>
    </row>
    <row r="75003" spans="68:68" customFormat="1">
      <c r="BP75003" s="90"/>
    </row>
    <row r="75004" spans="68:68" customFormat="1">
      <c r="BP75004" s="90"/>
    </row>
    <row r="75005" spans="68:68" customFormat="1">
      <c r="BP75005" s="90"/>
    </row>
    <row r="75006" spans="68:68" customFormat="1">
      <c r="BP75006" s="90"/>
    </row>
    <row r="75007" spans="68:68" customFormat="1">
      <c r="BP75007" s="90"/>
    </row>
    <row r="75008" spans="68:68" customFormat="1">
      <c r="BP75008" s="90"/>
    </row>
    <row r="75009" spans="68:68" customFormat="1">
      <c r="BP75009" s="90"/>
    </row>
    <row r="75010" spans="68:68" customFormat="1">
      <c r="BP75010" s="90"/>
    </row>
    <row r="75011" spans="68:68" customFormat="1">
      <c r="BP75011" s="90"/>
    </row>
    <row r="75012" spans="68:68" customFormat="1">
      <c r="BP75012" s="90"/>
    </row>
    <row r="75013" spans="68:68" customFormat="1">
      <c r="BP75013" s="90"/>
    </row>
    <row r="75014" spans="68:68" customFormat="1">
      <c r="BP75014" s="90"/>
    </row>
    <row r="75015" spans="68:68" customFormat="1">
      <c r="BP75015" s="90"/>
    </row>
    <row r="75016" spans="68:68" customFormat="1">
      <c r="BP75016" s="90"/>
    </row>
    <row r="75017" spans="68:68" customFormat="1">
      <c r="BP75017" s="90"/>
    </row>
    <row r="75018" spans="68:68" customFormat="1">
      <c r="BP75018" s="90"/>
    </row>
    <row r="75019" spans="68:68" customFormat="1">
      <c r="BP75019" s="90"/>
    </row>
    <row r="75020" spans="68:68" customFormat="1">
      <c r="BP75020" s="90"/>
    </row>
    <row r="75021" spans="68:68" customFormat="1">
      <c r="BP75021" s="90"/>
    </row>
    <row r="75022" spans="68:68" customFormat="1">
      <c r="BP75022" s="90"/>
    </row>
    <row r="75023" spans="68:68" customFormat="1">
      <c r="BP75023" s="90"/>
    </row>
    <row r="75024" spans="68:68" customFormat="1">
      <c r="BP75024" s="90"/>
    </row>
    <row r="75025" spans="68:68" customFormat="1">
      <c r="BP75025" s="90"/>
    </row>
    <row r="75026" spans="68:68" customFormat="1">
      <c r="BP75026" s="90"/>
    </row>
    <row r="75027" spans="68:68" customFormat="1">
      <c r="BP75027" s="90"/>
    </row>
    <row r="75028" spans="68:68" customFormat="1">
      <c r="BP75028" s="90"/>
    </row>
    <row r="75029" spans="68:68" customFormat="1">
      <c r="BP75029" s="90"/>
    </row>
    <row r="75030" spans="68:68" customFormat="1">
      <c r="BP75030" s="90"/>
    </row>
    <row r="75031" spans="68:68" customFormat="1">
      <c r="BP75031" s="90"/>
    </row>
    <row r="75032" spans="68:68" customFormat="1">
      <c r="BP75032" s="90"/>
    </row>
    <row r="75033" spans="68:68" customFormat="1">
      <c r="BP75033" s="90"/>
    </row>
    <row r="75034" spans="68:68" customFormat="1">
      <c r="BP75034" s="90"/>
    </row>
    <row r="75035" spans="68:68" customFormat="1">
      <c r="BP75035" s="90"/>
    </row>
    <row r="75036" spans="68:68" customFormat="1">
      <c r="BP75036" s="90"/>
    </row>
    <row r="75037" spans="68:68" customFormat="1">
      <c r="BP75037" s="90"/>
    </row>
    <row r="75038" spans="68:68" customFormat="1">
      <c r="BP75038" s="90"/>
    </row>
    <row r="75039" spans="68:68" customFormat="1">
      <c r="BP75039" s="90"/>
    </row>
    <row r="75040" spans="68:68" customFormat="1">
      <c r="BP75040" s="90"/>
    </row>
    <row r="75041" spans="68:68" customFormat="1">
      <c r="BP75041" s="90"/>
    </row>
    <row r="75042" spans="68:68" customFormat="1">
      <c r="BP75042" s="90"/>
    </row>
    <row r="75043" spans="68:68" customFormat="1">
      <c r="BP75043" s="90"/>
    </row>
    <row r="75044" spans="68:68" customFormat="1">
      <c r="BP75044" s="90"/>
    </row>
    <row r="75045" spans="68:68" customFormat="1">
      <c r="BP75045" s="90"/>
    </row>
    <row r="75046" spans="68:68" customFormat="1">
      <c r="BP75046" s="90"/>
    </row>
    <row r="75047" spans="68:68" customFormat="1">
      <c r="BP75047" s="90"/>
    </row>
    <row r="75048" spans="68:68" customFormat="1">
      <c r="BP75048" s="90"/>
    </row>
    <row r="75049" spans="68:68" customFormat="1">
      <c r="BP75049" s="90"/>
    </row>
    <row r="75050" spans="68:68" customFormat="1">
      <c r="BP75050" s="90"/>
    </row>
    <row r="75051" spans="68:68" customFormat="1">
      <c r="BP75051" s="90"/>
    </row>
    <row r="75052" spans="68:68" customFormat="1">
      <c r="BP75052" s="90"/>
    </row>
    <row r="75053" spans="68:68" customFormat="1">
      <c r="BP75053" s="90"/>
    </row>
    <row r="75054" spans="68:68" customFormat="1">
      <c r="BP75054" s="90"/>
    </row>
    <row r="75055" spans="68:68" customFormat="1">
      <c r="BP75055" s="90"/>
    </row>
    <row r="75056" spans="68:68" customFormat="1">
      <c r="BP75056" s="90"/>
    </row>
    <row r="75057" spans="68:68" customFormat="1">
      <c r="BP75057" s="90"/>
    </row>
    <row r="75058" spans="68:68" customFormat="1">
      <c r="BP75058" s="90"/>
    </row>
    <row r="75059" spans="68:68" customFormat="1">
      <c r="BP75059" s="90"/>
    </row>
    <row r="75060" spans="68:68" customFormat="1">
      <c r="BP75060" s="90"/>
    </row>
    <row r="75061" spans="68:68" customFormat="1">
      <c r="BP75061" s="90"/>
    </row>
    <row r="75062" spans="68:68" customFormat="1">
      <c r="BP75062" s="90"/>
    </row>
    <row r="75063" spans="68:68" customFormat="1">
      <c r="BP75063" s="90"/>
    </row>
    <row r="75064" spans="68:68" customFormat="1">
      <c r="BP75064" s="90"/>
    </row>
    <row r="75065" spans="68:68" customFormat="1">
      <c r="BP75065" s="90"/>
    </row>
    <row r="75066" spans="68:68" customFormat="1">
      <c r="BP75066" s="90"/>
    </row>
    <row r="75067" spans="68:68" customFormat="1">
      <c r="BP75067" s="90"/>
    </row>
    <row r="75068" spans="68:68" customFormat="1">
      <c r="BP75068" s="90"/>
    </row>
    <row r="75069" spans="68:68" customFormat="1">
      <c r="BP75069" s="90"/>
    </row>
    <row r="75070" spans="68:68" customFormat="1">
      <c r="BP75070" s="90"/>
    </row>
    <row r="75071" spans="68:68" customFormat="1">
      <c r="BP75071" s="90"/>
    </row>
    <row r="75072" spans="68:68" customFormat="1">
      <c r="BP75072" s="90"/>
    </row>
    <row r="75073" spans="68:68" customFormat="1">
      <c r="BP75073" s="90"/>
    </row>
    <row r="75074" spans="68:68" customFormat="1">
      <c r="BP75074" s="90"/>
    </row>
    <row r="75075" spans="68:68" customFormat="1">
      <c r="BP75075" s="90"/>
    </row>
    <row r="75076" spans="68:68" customFormat="1">
      <c r="BP75076" s="90"/>
    </row>
    <row r="75077" spans="68:68" customFormat="1">
      <c r="BP75077" s="90"/>
    </row>
    <row r="75078" spans="68:68" customFormat="1">
      <c r="BP75078" s="90"/>
    </row>
    <row r="75079" spans="68:68" customFormat="1">
      <c r="BP75079" s="90"/>
    </row>
    <row r="75080" spans="68:68" customFormat="1">
      <c r="BP75080" s="90"/>
    </row>
    <row r="75081" spans="68:68" customFormat="1">
      <c r="BP75081" s="90"/>
    </row>
    <row r="75082" spans="68:68" customFormat="1">
      <c r="BP75082" s="90"/>
    </row>
    <row r="75083" spans="68:68" customFormat="1">
      <c r="BP75083" s="90"/>
    </row>
    <row r="75084" spans="68:68" customFormat="1">
      <c r="BP75084" s="90"/>
    </row>
    <row r="75085" spans="68:68" customFormat="1">
      <c r="BP75085" s="90"/>
    </row>
    <row r="75086" spans="68:68" customFormat="1">
      <c r="BP75086" s="90"/>
    </row>
    <row r="75087" spans="68:68" customFormat="1">
      <c r="BP75087" s="90"/>
    </row>
    <row r="75088" spans="68:68" customFormat="1">
      <c r="BP75088" s="90"/>
    </row>
    <row r="75089" spans="68:68" customFormat="1">
      <c r="BP75089" s="90"/>
    </row>
    <row r="75090" spans="68:68" customFormat="1">
      <c r="BP75090" s="90"/>
    </row>
    <row r="75091" spans="68:68" customFormat="1">
      <c r="BP75091" s="90"/>
    </row>
    <row r="75092" spans="68:68" customFormat="1">
      <c r="BP75092" s="90"/>
    </row>
    <row r="75093" spans="68:68" customFormat="1">
      <c r="BP75093" s="90"/>
    </row>
    <row r="75094" spans="68:68" customFormat="1">
      <c r="BP75094" s="90"/>
    </row>
    <row r="75095" spans="68:68" customFormat="1">
      <c r="BP75095" s="90"/>
    </row>
    <row r="75096" spans="68:68" customFormat="1">
      <c r="BP75096" s="90"/>
    </row>
    <row r="75097" spans="68:68" customFormat="1">
      <c r="BP75097" s="90"/>
    </row>
    <row r="75098" spans="68:68" customFormat="1">
      <c r="BP75098" s="90"/>
    </row>
    <row r="75099" spans="68:68" customFormat="1">
      <c r="BP75099" s="90"/>
    </row>
    <row r="75100" spans="68:68" customFormat="1">
      <c r="BP75100" s="90"/>
    </row>
    <row r="75101" spans="68:68" customFormat="1">
      <c r="BP75101" s="90"/>
    </row>
    <row r="75102" spans="68:68" customFormat="1">
      <c r="BP75102" s="90"/>
    </row>
    <row r="75103" spans="68:68" customFormat="1">
      <c r="BP75103" s="90"/>
    </row>
    <row r="75104" spans="68:68" customFormat="1">
      <c r="BP75104" s="90"/>
    </row>
    <row r="75105" spans="68:68" customFormat="1">
      <c r="BP75105" s="90"/>
    </row>
    <row r="75106" spans="68:68" customFormat="1">
      <c r="BP75106" s="90"/>
    </row>
    <row r="75107" spans="68:68" customFormat="1">
      <c r="BP75107" s="90"/>
    </row>
    <row r="75108" spans="68:68" customFormat="1">
      <c r="BP75108" s="90"/>
    </row>
    <row r="75109" spans="68:68" customFormat="1">
      <c r="BP75109" s="90"/>
    </row>
    <row r="75110" spans="68:68" customFormat="1">
      <c r="BP75110" s="90"/>
    </row>
    <row r="75111" spans="68:68" customFormat="1">
      <c r="BP75111" s="90"/>
    </row>
    <row r="75112" spans="68:68" customFormat="1">
      <c r="BP75112" s="90"/>
    </row>
    <row r="75113" spans="68:68" customFormat="1">
      <c r="BP75113" s="90"/>
    </row>
    <row r="75114" spans="68:68" customFormat="1">
      <c r="BP75114" s="90"/>
    </row>
    <row r="75115" spans="68:68" customFormat="1">
      <c r="BP75115" s="90"/>
    </row>
    <row r="75116" spans="68:68" customFormat="1">
      <c r="BP75116" s="90"/>
    </row>
    <row r="75117" spans="68:68" customFormat="1">
      <c r="BP75117" s="90"/>
    </row>
    <row r="75118" spans="68:68" customFormat="1">
      <c r="BP75118" s="90"/>
    </row>
    <row r="75119" spans="68:68" customFormat="1">
      <c r="BP75119" s="90"/>
    </row>
    <row r="75120" spans="68:68" customFormat="1">
      <c r="BP75120" s="90"/>
    </row>
    <row r="75121" spans="68:68" customFormat="1">
      <c r="BP75121" s="90"/>
    </row>
    <row r="75122" spans="68:68" customFormat="1">
      <c r="BP75122" s="90"/>
    </row>
    <row r="75123" spans="68:68" customFormat="1">
      <c r="BP75123" s="90"/>
    </row>
    <row r="75124" spans="68:68" customFormat="1">
      <c r="BP75124" s="90"/>
    </row>
    <row r="75125" spans="68:68" customFormat="1">
      <c r="BP75125" s="90"/>
    </row>
    <row r="75126" spans="68:68" customFormat="1">
      <c r="BP75126" s="90"/>
    </row>
    <row r="75127" spans="68:68" customFormat="1">
      <c r="BP75127" s="90"/>
    </row>
    <row r="75128" spans="68:68" customFormat="1">
      <c r="BP75128" s="90"/>
    </row>
    <row r="75129" spans="68:68" customFormat="1">
      <c r="BP75129" s="90"/>
    </row>
    <row r="75130" spans="68:68" customFormat="1">
      <c r="BP75130" s="90"/>
    </row>
    <row r="75131" spans="68:68" customFormat="1">
      <c r="BP75131" s="90"/>
    </row>
    <row r="75132" spans="68:68" customFormat="1">
      <c r="BP75132" s="90"/>
    </row>
    <row r="75133" spans="68:68" customFormat="1">
      <c r="BP75133" s="90"/>
    </row>
    <row r="75134" spans="68:68" customFormat="1">
      <c r="BP75134" s="90"/>
    </row>
    <row r="75135" spans="68:68" customFormat="1">
      <c r="BP75135" s="90"/>
    </row>
    <row r="75136" spans="68:68" customFormat="1">
      <c r="BP75136" s="90"/>
    </row>
    <row r="75137" spans="68:68" customFormat="1">
      <c r="BP75137" s="90"/>
    </row>
    <row r="75138" spans="68:68" customFormat="1">
      <c r="BP75138" s="90"/>
    </row>
    <row r="75139" spans="68:68" customFormat="1">
      <c r="BP75139" s="90"/>
    </row>
    <row r="75140" spans="68:68" customFormat="1">
      <c r="BP75140" s="90"/>
    </row>
    <row r="75141" spans="68:68" customFormat="1">
      <c r="BP75141" s="90"/>
    </row>
    <row r="75142" spans="68:68" customFormat="1">
      <c r="BP75142" s="90"/>
    </row>
    <row r="75143" spans="68:68" customFormat="1">
      <c r="BP75143" s="90"/>
    </row>
    <row r="75144" spans="68:68" customFormat="1">
      <c r="BP75144" s="90"/>
    </row>
    <row r="75145" spans="68:68" customFormat="1">
      <c r="BP75145" s="90"/>
    </row>
    <row r="75146" spans="68:68" customFormat="1">
      <c r="BP75146" s="90"/>
    </row>
    <row r="75147" spans="68:68" customFormat="1">
      <c r="BP75147" s="90"/>
    </row>
    <row r="75148" spans="68:68" customFormat="1">
      <c r="BP75148" s="90"/>
    </row>
    <row r="75149" spans="68:68" customFormat="1">
      <c r="BP75149" s="90"/>
    </row>
    <row r="75150" spans="68:68" customFormat="1">
      <c r="BP75150" s="90"/>
    </row>
    <row r="75151" spans="68:68" customFormat="1">
      <c r="BP75151" s="90"/>
    </row>
    <row r="75152" spans="68:68" customFormat="1">
      <c r="BP75152" s="90"/>
    </row>
    <row r="75153" spans="68:68" customFormat="1">
      <c r="BP75153" s="90"/>
    </row>
    <row r="75154" spans="68:68" customFormat="1">
      <c r="BP75154" s="90"/>
    </row>
    <row r="75155" spans="68:68" customFormat="1">
      <c r="BP75155" s="90"/>
    </row>
    <row r="75156" spans="68:68" customFormat="1">
      <c r="BP75156" s="90"/>
    </row>
    <row r="75157" spans="68:68" customFormat="1">
      <c r="BP75157" s="90"/>
    </row>
    <row r="75158" spans="68:68" customFormat="1">
      <c r="BP75158" s="90"/>
    </row>
    <row r="75159" spans="68:68" customFormat="1">
      <c r="BP75159" s="90"/>
    </row>
    <row r="75160" spans="68:68" customFormat="1">
      <c r="BP75160" s="90"/>
    </row>
    <row r="75161" spans="68:68" customFormat="1">
      <c r="BP75161" s="90"/>
    </row>
    <row r="75162" spans="68:68" customFormat="1">
      <c r="BP75162" s="90"/>
    </row>
    <row r="75163" spans="68:68" customFormat="1">
      <c r="BP75163" s="90"/>
    </row>
    <row r="75164" spans="68:68" customFormat="1">
      <c r="BP75164" s="90"/>
    </row>
    <row r="75165" spans="68:68" customFormat="1">
      <c r="BP75165" s="90"/>
    </row>
    <row r="75166" spans="68:68" customFormat="1">
      <c r="BP75166" s="90"/>
    </row>
    <row r="75167" spans="68:68" customFormat="1">
      <c r="BP75167" s="90"/>
    </row>
    <row r="75168" spans="68:68" customFormat="1">
      <c r="BP75168" s="90"/>
    </row>
    <row r="75169" spans="68:68" customFormat="1">
      <c r="BP75169" s="90"/>
    </row>
    <row r="75170" spans="68:68" customFormat="1">
      <c r="BP75170" s="90"/>
    </row>
    <row r="75171" spans="68:68" customFormat="1">
      <c r="BP75171" s="90"/>
    </row>
    <row r="75172" spans="68:68" customFormat="1">
      <c r="BP75172" s="90"/>
    </row>
    <row r="75173" spans="68:68" customFormat="1">
      <c r="BP75173" s="90"/>
    </row>
    <row r="75174" spans="68:68" customFormat="1">
      <c r="BP75174" s="90"/>
    </row>
    <row r="75175" spans="68:68" customFormat="1">
      <c r="BP75175" s="90"/>
    </row>
    <row r="75176" spans="68:68" customFormat="1">
      <c r="BP75176" s="90"/>
    </row>
    <row r="75177" spans="68:68" customFormat="1">
      <c r="BP75177" s="90"/>
    </row>
    <row r="75178" spans="68:68" customFormat="1">
      <c r="BP75178" s="90"/>
    </row>
    <row r="75179" spans="68:68" customFormat="1">
      <c r="BP75179" s="90"/>
    </row>
    <row r="75180" spans="68:68" customFormat="1">
      <c r="BP75180" s="90"/>
    </row>
    <row r="75181" spans="68:68" customFormat="1">
      <c r="BP75181" s="90"/>
    </row>
    <row r="75182" spans="68:68" customFormat="1">
      <c r="BP75182" s="90"/>
    </row>
    <row r="75183" spans="68:68" customFormat="1">
      <c r="BP75183" s="90"/>
    </row>
    <row r="75184" spans="68:68" customFormat="1">
      <c r="BP75184" s="90"/>
    </row>
    <row r="75185" spans="68:68" customFormat="1">
      <c r="BP75185" s="90"/>
    </row>
    <row r="75186" spans="68:68" customFormat="1">
      <c r="BP75186" s="90"/>
    </row>
    <row r="75187" spans="68:68" customFormat="1">
      <c r="BP75187" s="90"/>
    </row>
    <row r="75188" spans="68:68" customFormat="1">
      <c r="BP75188" s="90"/>
    </row>
    <row r="75189" spans="68:68" customFormat="1">
      <c r="BP75189" s="90"/>
    </row>
    <row r="75190" spans="68:68" customFormat="1">
      <c r="BP75190" s="90"/>
    </row>
    <row r="75191" spans="68:68" customFormat="1">
      <c r="BP75191" s="90"/>
    </row>
    <row r="75192" spans="68:68" customFormat="1">
      <c r="BP75192" s="90"/>
    </row>
    <row r="75193" spans="68:68" customFormat="1">
      <c r="BP75193" s="90"/>
    </row>
    <row r="75194" spans="68:68" customFormat="1">
      <c r="BP75194" s="90"/>
    </row>
    <row r="75195" spans="68:68" customFormat="1">
      <c r="BP75195" s="90"/>
    </row>
    <row r="75196" spans="68:68" customFormat="1">
      <c r="BP75196" s="90"/>
    </row>
    <row r="75197" spans="68:68" customFormat="1">
      <c r="BP75197" s="90"/>
    </row>
    <row r="75198" spans="68:68" customFormat="1">
      <c r="BP75198" s="90"/>
    </row>
    <row r="75199" spans="68:68" customFormat="1">
      <c r="BP75199" s="90"/>
    </row>
    <row r="75200" spans="68:68" customFormat="1">
      <c r="BP75200" s="90"/>
    </row>
    <row r="75201" spans="68:68" customFormat="1">
      <c r="BP75201" s="90"/>
    </row>
    <row r="75202" spans="68:68" customFormat="1">
      <c r="BP75202" s="90"/>
    </row>
    <row r="75203" spans="68:68" customFormat="1">
      <c r="BP75203" s="90"/>
    </row>
    <row r="75204" spans="68:68" customFormat="1">
      <c r="BP75204" s="90"/>
    </row>
    <row r="75205" spans="68:68" customFormat="1">
      <c r="BP75205" s="90"/>
    </row>
    <row r="75206" spans="68:68" customFormat="1">
      <c r="BP75206" s="90"/>
    </row>
    <row r="75207" spans="68:68" customFormat="1">
      <c r="BP75207" s="90"/>
    </row>
    <row r="75208" spans="68:68" customFormat="1">
      <c r="BP75208" s="90"/>
    </row>
    <row r="75209" spans="68:68" customFormat="1">
      <c r="BP75209" s="90"/>
    </row>
    <row r="75210" spans="68:68" customFormat="1">
      <c r="BP75210" s="90"/>
    </row>
    <row r="75211" spans="68:68" customFormat="1">
      <c r="BP75211" s="90"/>
    </row>
    <row r="75212" spans="68:68" customFormat="1">
      <c r="BP75212" s="90"/>
    </row>
    <row r="75213" spans="68:68" customFormat="1">
      <c r="BP75213" s="90"/>
    </row>
    <row r="75214" spans="68:68" customFormat="1">
      <c r="BP75214" s="90"/>
    </row>
    <row r="75215" spans="68:68" customFormat="1">
      <c r="BP75215" s="90"/>
    </row>
    <row r="75216" spans="68:68" customFormat="1">
      <c r="BP75216" s="90"/>
    </row>
    <row r="75217" spans="68:68" customFormat="1">
      <c r="BP75217" s="90"/>
    </row>
    <row r="75218" spans="68:68" customFormat="1">
      <c r="BP75218" s="90"/>
    </row>
    <row r="75219" spans="68:68" customFormat="1">
      <c r="BP75219" s="90"/>
    </row>
    <row r="75220" spans="68:68" customFormat="1">
      <c r="BP75220" s="90"/>
    </row>
    <row r="75221" spans="68:68" customFormat="1">
      <c r="BP75221" s="90"/>
    </row>
    <row r="75222" spans="68:68" customFormat="1">
      <c r="BP75222" s="90"/>
    </row>
    <row r="75223" spans="68:68" customFormat="1">
      <c r="BP75223" s="90"/>
    </row>
    <row r="75224" spans="68:68" customFormat="1">
      <c r="BP75224" s="90"/>
    </row>
    <row r="75225" spans="68:68" customFormat="1">
      <c r="BP75225" s="90"/>
    </row>
    <row r="75226" spans="68:68" customFormat="1">
      <c r="BP75226" s="90"/>
    </row>
    <row r="75227" spans="68:68" customFormat="1">
      <c r="BP75227" s="90"/>
    </row>
    <row r="75228" spans="68:68" customFormat="1">
      <c r="BP75228" s="90"/>
    </row>
    <row r="75229" spans="68:68" customFormat="1">
      <c r="BP75229" s="90"/>
    </row>
    <row r="75230" spans="68:68" customFormat="1">
      <c r="BP75230" s="90"/>
    </row>
    <row r="75231" spans="68:68" customFormat="1">
      <c r="BP75231" s="90"/>
    </row>
    <row r="75232" spans="68:68" customFormat="1">
      <c r="BP75232" s="90"/>
    </row>
    <row r="75233" spans="68:68" customFormat="1">
      <c r="BP75233" s="90"/>
    </row>
    <row r="75234" spans="68:68" customFormat="1">
      <c r="BP75234" s="90"/>
    </row>
    <row r="75235" spans="68:68" customFormat="1">
      <c r="BP75235" s="90"/>
    </row>
    <row r="75236" spans="68:68" customFormat="1">
      <c r="BP75236" s="90"/>
    </row>
    <row r="75237" spans="68:68" customFormat="1">
      <c r="BP75237" s="90"/>
    </row>
    <row r="75238" spans="68:68" customFormat="1">
      <c r="BP75238" s="90"/>
    </row>
    <row r="75239" spans="68:68" customFormat="1">
      <c r="BP75239" s="90"/>
    </row>
    <row r="75240" spans="68:68" customFormat="1">
      <c r="BP75240" s="90"/>
    </row>
    <row r="75241" spans="68:68" customFormat="1">
      <c r="BP75241" s="90"/>
    </row>
    <row r="75242" spans="68:68" customFormat="1">
      <c r="BP75242" s="90"/>
    </row>
    <row r="75243" spans="68:68" customFormat="1">
      <c r="BP75243" s="90"/>
    </row>
    <row r="75244" spans="68:68" customFormat="1">
      <c r="BP75244" s="90"/>
    </row>
    <row r="75245" spans="68:68" customFormat="1">
      <c r="BP75245" s="90"/>
    </row>
    <row r="75246" spans="68:68" customFormat="1">
      <c r="BP75246" s="90"/>
    </row>
    <row r="75247" spans="68:68" customFormat="1">
      <c r="BP75247" s="90"/>
    </row>
    <row r="75248" spans="68:68" customFormat="1">
      <c r="BP75248" s="90"/>
    </row>
    <row r="75249" spans="68:68" customFormat="1">
      <c r="BP75249" s="90"/>
    </row>
    <row r="75250" spans="68:68" customFormat="1">
      <c r="BP75250" s="90"/>
    </row>
    <row r="75251" spans="68:68" customFormat="1">
      <c r="BP75251" s="90"/>
    </row>
    <row r="75252" spans="68:68" customFormat="1">
      <c r="BP75252" s="90"/>
    </row>
    <row r="75253" spans="68:68" customFormat="1">
      <c r="BP75253" s="90"/>
    </row>
    <row r="75254" spans="68:68" customFormat="1">
      <c r="BP75254" s="90"/>
    </row>
    <row r="75255" spans="68:68" customFormat="1">
      <c r="BP75255" s="90"/>
    </row>
    <row r="75256" spans="68:68" customFormat="1">
      <c r="BP75256" s="90"/>
    </row>
    <row r="75257" spans="68:68" customFormat="1">
      <c r="BP75257" s="90"/>
    </row>
    <row r="75258" spans="68:68" customFormat="1">
      <c r="BP75258" s="90"/>
    </row>
    <row r="75259" spans="68:68" customFormat="1">
      <c r="BP75259" s="90"/>
    </row>
    <row r="75260" spans="68:68" customFormat="1">
      <c r="BP75260" s="90"/>
    </row>
    <row r="75261" spans="68:68" customFormat="1">
      <c r="BP75261" s="90"/>
    </row>
    <row r="75262" spans="68:68" customFormat="1">
      <c r="BP75262" s="90"/>
    </row>
    <row r="75263" spans="68:68" customFormat="1">
      <c r="BP75263" s="90"/>
    </row>
    <row r="75264" spans="68:68" customFormat="1">
      <c r="BP75264" s="90"/>
    </row>
    <row r="75265" spans="68:68" customFormat="1">
      <c r="BP75265" s="90"/>
    </row>
    <row r="75266" spans="68:68" customFormat="1">
      <c r="BP75266" s="90"/>
    </row>
    <row r="75267" spans="68:68" customFormat="1">
      <c r="BP75267" s="90"/>
    </row>
    <row r="75268" spans="68:68" customFormat="1">
      <c r="BP75268" s="90"/>
    </row>
    <row r="75269" spans="68:68" customFormat="1">
      <c r="BP75269" s="90"/>
    </row>
    <row r="75270" spans="68:68" customFormat="1">
      <c r="BP75270" s="90"/>
    </row>
    <row r="75271" spans="68:68" customFormat="1">
      <c r="BP75271" s="90"/>
    </row>
    <row r="75272" spans="68:68" customFormat="1">
      <c r="BP75272" s="90"/>
    </row>
    <row r="75273" spans="68:68" customFormat="1">
      <c r="BP75273" s="90"/>
    </row>
    <row r="75274" spans="68:68" customFormat="1">
      <c r="BP75274" s="90"/>
    </row>
    <row r="75275" spans="68:68" customFormat="1">
      <c r="BP75275" s="90"/>
    </row>
    <row r="75276" spans="68:68" customFormat="1">
      <c r="BP75276" s="90"/>
    </row>
    <row r="75277" spans="68:68" customFormat="1">
      <c r="BP75277" s="90"/>
    </row>
    <row r="75278" spans="68:68" customFormat="1">
      <c r="BP75278" s="90"/>
    </row>
    <row r="75279" spans="68:68" customFormat="1">
      <c r="BP75279" s="90"/>
    </row>
    <row r="75280" spans="68:68" customFormat="1">
      <c r="BP75280" s="90"/>
    </row>
    <row r="75281" spans="68:68" customFormat="1">
      <c r="BP75281" s="90"/>
    </row>
    <row r="75282" spans="68:68" customFormat="1">
      <c r="BP75282" s="90"/>
    </row>
    <row r="75283" spans="68:68" customFormat="1">
      <c r="BP75283" s="90"/>
    </row>
    <row r="75284" spans="68:68" customFormat="1">
      <c r="BP75284" s="90"/>
    </row>
    <row r="75285" spans="68:68" customFormat="1">
      <c r="BP75285" s="90"/>
    </row>
    <row r="75286" spans="68:68" customFormat="1">
      <c r="BP75286" s="90"/>
    </row>
    <row r="75287" spans="68:68" customFormat="1">
      <c r="BP75287" s="90"/>
    </row>
    <row r="75288" spans="68:68" customFormat="1">
      <c r="BP75288" s="90"/>
    </row>
    <row r="75289" spans="68:68" customFormat="1">
      <c r="BP75289" s="90"/>
    </row>
    <row r="75290" spans="68:68" customFormat="1">
      <c r="BP75290" s="90"/>
    </row>
    <row r="75291" spans="68:68" customFormat="1">
      <c r="BP75291" s="90"/>
    </row>
    <row r="75292" spans="68:68" customFormat="1">
      <c r="BP75292" s="90"/>
    </row>
    <row r="75293" spans="68:68" customFormat="1">
      <c r="BP75293" s="90"/>
    </row>
    <row r="75294" spans="68:68" customFormat="1">
      <c r="BP75294" s="90"/>
    </row>
    <row r="75295" spans="68:68" customFormat="1">
      <c r="BP75295" s="90"/>
    </row>
    <row r="75296" spans="68:68" customFormat="1">
      <c r="BP75296" s="90"/>
    </row>
    <row r="75297" spans="68:68" customFormat="1">
      <c r="BP75297" s="90"/>
    </row>
    <row r="75298" spans="68:68" customFormat="1">
      <c r="BP75298" s="90"/>
    </row>
    <row r="75299" spans="68:68" customFormat="1">
      <c r="BP75299" s="90"/>
    </row>
    <row r="75300" spans="68:68" customFormat="1">
      <c r="BP75300" s="90"/>
    </row>
    <row r="75301" spans="68:68" customFormat="1">
      <c r="BP75301" s="90"/>
    </row>
    <row r="75302" spans="68:68" customFormat="1">
      <c r="BP75302" s="90"/>
    </row>
    <row r="75303" spans="68:68" customFormat="1">
      <c r="BP75303" s="90"/>
    </row>
    <row r="75304" spans="68:68" customFormat="1">
      <c r="BP75304" s="90"/>
    </row>
    <row r="75305" spans="68:68" customFormat="1">
      <c r="BP75305" s="90"/>
    </row>
    <row r="75306" spans="68:68" customFormat="1">
      <c r="BP75306" s="90"/>
    </row>
    <row r="75307" spans="68:68" customFormat="1">
      <c r="BP75307" s="90"/>
    </row>
    <row r="75308" spans="68:68" customFormat="1">
      <c r="BP75308" s="90"/>
    </row>
    <row r="75309" spans="68:68" customFormat="1">
      <c r="BP75309" s="90"/>
    </row>
    <row r="75310" spans="68:68" customFormat="1">
      <c r="BP75310" s="90"/>
    </row>
    <row r="75311" spans="68:68" customFormat="1">
      <c r="BP75311" s="90"/>
    </row>
    <row r="75312" spans="68:68" customFormat="1">
      <c r="BP75312" s="90"/>
    </row>
    <row r="75313" spans="68:68" customFormat="1">
      <c r="BP75313" s="90"/>
    </row>
    <row r="75314" spans="68:68" customFormat="1">
      <c r="BP75314" s="90"/>
    </row>
    <row r="75315" spans="68:68" customFormat="1">
      <c r="BP75315" s="90"/>
    </row>
    <row r="75316" spans="68:68" customFormat="1">
      <c r="BP75316" s="90"/>
    </row>
    <row r="75317" spans="68:68" customFormat="1">
      <c r="BP75317" s="90"/>
    </row>
    <row r="75318" spans="68:68" customFormat="1">
      <c r="BP75318" s="90"/>
    </row>
    <row r="75319" spans="68:68" customFormat="1">
      <c r="BP75319" s="90"/>
    </row>
    <row r="75320" spans="68:68" customFormat="1">
      <c r="BP75320" s="90"/>
    </row>
    <row r="75321" spans="68:68" customFormat="1">
      <c r="BP75321" s="90"/>
    </row>
    <row r="75322" spans="68:68" customFormat="1">
      <c r="BP75322" s="90"/>
    </row>
    <row r="75323" spans="68:68" customFormat="1">
      <c r="BP75323" s="90"/>
    </row>
    <row r="75324" spans="68:68" customFormat="1">
      <c r="BP75324" s="90"/>
    </row>
    <row r="75325" spans="68:68" customFormat="1">
      <c r="BP75325" s="90"/>
    </row>
    <row r="75326" spans="68:68" customFormat="1">
      <c r="BP75326" s="90"/>
    </row>
    <row r="75327" spans="68:68" customFormat="1">
      <c r="BP75327" s="90"/>
    </row>
    <row r="75328" spans="68:68" customFormat="1">
      <c r="BP75328" s="90"/>
    </row>
    <row r="75329" spans="68:68" customFormat="1">
      <c r="BP75329" s="90"/>
    </row>
    <row r="75330" spans="68:68" customFormat="1">
      <c r="BP75330" s="90"/>
    </row>
    <row r="75331" spans="68:68" customFormat="1">
      <c r="BP75331" s="90"/>
    </row>
    <row r="75332" spans="68:68" customFormat="1">
      <c r="BP75332" s="90"/>
    </row>
    <row r="75333" spans="68:68" customFormat="1">
      <c r="BP75333" s="90"/>
    </row>
    <row r="75334" spans="68:68" customFormat="1">
      <c r="BP75334" s="90"/>
    </row>
    <row r="75335" spans="68:68" customFormat="1">
      <c r="BP75335" s="90"/>
    </row>
    <row r="75336" spans="68:68" customFormat="1">
      <c r="BP75336" s="90"/>
    </row>
    <row r="75337" spans="68:68" customFormat="1">
      <c r="BP75337" s="90"/>
    </row>
    <row r="75338" spans="68:68" customFormat="1">
      <c r="BP75338" s="90"/>
    </row>
    <row r="75339" spans="68:68" customFormat="1">
      <c r="BP75339" s="90"/>
    </row>
    <row r="75340" spans="68:68" customFormat="1">
      <c r="BP75340" s="90"/>
    </row>
    <row r="75341" spans="68:68" customFormat="1">
      <c r="BP75341" s="90"/>
    </row>
    <row r="75342" spans="68:68" customFormat="1">
      <c r="BP75342" s="90"/>
    </row>
    <row r="75343" spans="68:68" customFormat="1">
      <c r="BP75343" s="90"/>
    </row>
    <row r="75344" spans="68:68" customFormat="1">
      <c r="BP75344" s="90"/>
    </row>
    <row r="75345" spans="68:68" customFormat="1">
      <c r="BP75345" s="90"/>
    </row>
    <row r="75346" spans="68:68" customFormat="1">
      <c r="BP75346" s="90"/>
    </row>
    <row r="75347" spans="68:68" customFormat="1">
      <c r="BP75347" s="90"/>
    </row>
    <row r="75348" spans="68:68" customFormat="1">
      <c r="BP75348" s="90"/>
    </row>
    <row r="75349" spans="68:68" customFormat="1">
      <c r="BP75349" s="90"/>
    </row>
    <row r="75350" spans="68:68" customFormat="1">
      <c r="BP75350" s="90"/>
    </row>
    <row r="75351" spans="68:68" customFormat="1">
      <c r="BP75351" s="90"/>
    </row>
    <row r="75352" spans="68:68" customFormat="1">
      <c r="BP75352" s="90"/>
    </row>
    <row r="75353" spans="68:68" customFormat="1">
      <c r="BP75353" s="90"/>
    </row>
    <row r="75354" spans="68:68" customFormat="1">
      <c r="BP75354" s="90"/>
    </row>
    <row r="75355" spans="68:68" customFormat="1">
      <c r="BP75355" s="90"/>
    </row>
    <row r="75356" spans="68:68" customFormat="1">
      <c r="BP75356" s="90"/>
    </row>
    <row r="75357" spans="68:68" customFormat="1">
      <c r="BP75357" s="90"/>
    </row>
    <row r="75358" spans="68:68" customFormat="1">
      <c r="BP75358" s="90"/>
    </row>
    <row r="75359" spans="68:68" customFormat="1">
      <c r="BP75359" s="90"/>
    </row>
    <row r="75360" spans="68:68" customFormat="1">
      <c r="BP75360" s="90"/>
    </row>
    <row r="75361" spans="68:68" customFormat="1">
      <c r="BP75361" s="90"/>
    </row>
    <row r="75362" spans="68:68" customFormat="1">
      <c r="BP75362" s="90"/>
    </row>
    <row r="75363" spans="68:68" customFormat="1">
      <c r="BP75363" s="90"/>
    </row>
    <row r="75364" spans="68:68" customFormat="1">
      <c r="BP75364" s="90"/>
    </row>
    <row r="75365" spans="68:68" customFormat="1">
      <c r="BP75365" s="90"/>
    </row>
    <row r="75366" spans="68:68" customFormat="1">
      <c r="BP75366" s="90"/>
    </row>
    <row r="75367" spans="68:68" customFormat="1">
      <c r="BP75367" s="90"/>
    </row>
    <row r="75368" spans="68:68" customFormat="1">
      <c r="BP75368" s="90"/>
    </row>
    <row r="75369" spans="68:68" customFormat="1">
      <c r="BP75369" s="90"/>
    </row>
    <row r="75370" spans="68:68" customFormat="1">
      <c r="BP75370" s="90"/>
    </row>
    <row r="75371" spans="68:68" customFormat="1">
      <c r="BP75371" s="90"/>
    </row>
    <row r="75372" spans="68:68" customFormat="1">
      <c r="BP75372" s="90"/>
    </row>
    <row r="75373" spans="68:68" customFormat="1">
      <c r="BP75373" s="90"/>
    </row>
    <row r="75374" spans="68:68" customFormat="1">
      <c r="BP75374" s="90"/>
    </row>
    <row r="75375" spans="68:68" customFormat="1">
      <c r="BP75375" s="90"/>
    </row>
    <row r="75376" spans="68:68" customFormat="1">
      <c r="BP75376" s="90"/>
    </row>
    <row r="75377" spans="68:68" customFormat="1">
      <c r="BP75377" s="90"/>
    </row>
    <row r="75378" spans="68:68" customFormat="1">
      <c r="BP75378" s="90"/>
    </row>
    <row r="75379" spans="68:68" customFormat="1">
      <c r="BP75379" s="90"/>
    </row>
    <row r="75380" spans="68:68" customFormat="1">
      <c r="BP75380" s="90"/>
    </row>
    <row r="75381" spans="68:68" customFormat="1">
      <c r="BP75381" s="90"/>
    </row>
    <row r="75382" spans="68:68" customFormat="1">
      <c r="BP75382" s="90"/>
    </row>
    <row r="75383" spans="68:68" customFormat="1">
      <c r="BP75383" s="90"/>
    </row>
    <row r="75384" spans="68:68" customFormat="1">
      <c r="BP75384" s="90"/>
    </row>
    <row r="75385" spans="68:68" customFormat="1">
      <c r="BP75385" s="90"/>
    </row>
    <row r="75386" spans="68:68" customFormat="1">
      <c r="BP75386" s="90"/>
    </row>
    <row r="75387" spans="68:68" customFormat="1">
      <c r="BP75387" s="90"/>
    </row>
    <row r="75388" spans="68:68" customFormat="1">
      <c r="BP75388" s="90"/>
    </row>
    <row r="75389" spans="68:68" customFormat="1">
      <c r="BP75389" s="90"/>
    </row>
    <row r="75390" spans="68:68" customFormat="1">
      <c r="BP75390" s="90"/>
    </row>
    <row r="75391" spans="68:68" customFormat="1">
      <c r="BP75391" s="90"/>
    </row>
    <row r="75392" spans="68:68" customFormat="1">
      <c r="BP75392" s="90"/>
    </row>
    <row r="75393" spans="68:68" customFormat="1">
      <c r="BP75393" s="90"/>
    </row>
    <row r="75394" spans="68:68" customFormat="1">
      <c r="BP75394" s="90"/>
    </row>
    <row r="75395" spans="68:68" customFormat="1">
      <c r="BP75395" s="90"/>
    </row>
    <row r="75396" spans="68:68" customFormat="1">
      <c r="BP75396" s="90"/>
    </row>
    <row r="75397" spans="68:68" customFormat="1">
      <c r="BP75397" s="90"/>
    </row>
    <row r="75398" spans="68:68" customFormat="1">
      <c r="BP75398" s="90"/>
    </row>
    <row r="75399" spans="68:68" customFormat="1">
      <c r="BP75399" s="90"/>
    </row>
    <row r="75400" spans="68:68" customFormat="1">
      <c r="BP75400" s="90"/>
    </row>
    <row r="75401" spans="68:68" customFormat="1">
      <c r="BP75401" s="90"/>
    </row>
    <row r="75402" spans="68:68" customFormat="1">
      <c r="BP75402" s="90"/>
    </row>
    <row r="75403" spans="68:68" customFormat="1">
      <c r="BP75403" s="90"/>
    </row>
    <row r="75404" spans="68:68" customFormat="1">
      <c r="BP75404" s="90"/>
    </row>
    <row r="75405" spans="68:68" customFormat="1">
      <c r="BP75405" s="90"/>
    </row>
    <row r="75406" spans="68:68" customFormat="1">
      <c r="BP75406" s="90"/>
    </row>
    <row r="75407" spans="68:68" customFormat="1">
      <c r="BP75407" s="90"/>
    </row>
    <row r="75408" spans="68:68" customFormat="1">
      <c r="BP75408" s="90"/>
    </row>
    <row r="75409" spans="68:68" customFormat="1">
      <c r="BP75409" s="90"/>
    </row>
    <row r="75410" spans="68:68" customFormat="1">
      <c r="BP75410" s="90"/>
    </row>
    <row r="75411" spans="68:68" customFormat="1">
      <c r="BP75411" s="90"/>
    </row>
    <row r="75412" spans="68:68" customFormat="1">
      <c r="BP75412" s="90"/>
    </row>
    <row r="75413" spans="68:68" customFormat="1">
      <c r="BP75413" s="90"/>
    </row>
    <row r="75414" spans="68:68" customFormat="1">
      <c r="BP75414" s="90"/>
    </row>
    <row r="75415" spans="68:68" customFormat="1">
      <c r="BP75415" s="90"/>
    </row>
    <row r="75416" spans="68:68" customFormat="1">
      <c r="BP75416" s="90"/>
    </row>
    <row r="75417" spans="68:68" customFormat="1">
      <c r="BP75417" s="90"/>
    </row>
    <row r="75418" spans="68:68" customFormat="1">
      <c r="BP75418" s="90"/>
    </row>
    <row r="75419" spans="68:68" customFormat="1">
      <c r="BP75419" s="90"/>
    </row>
    <row r="75420" spans="68:68" customFormat="1">
      <c r="BP75420" s="90"/>
    </row>
    <row r="75421" spans="68:68" customFormat="1">
      <c r="BP75421" s="90"/>
    </row>
    <row r="75422" spans="68:68" customFormat="1">
      <c r="BP75422" s="90"/>
    </row>
    <row r="75423" spans="68:68" customFormat="1">
      <c r="BP75423" s="90"/>
    </row>
    <row r="75424" spans="68:68" customFormat="1">
      <c r="BP75424" s="90"/>
    </row>
    <row r="75425" spans="68:68" customFormat="1">
      <c r="BP75425" s="90"/>
    </row>
    <row r="75426" spans="68:68" customFormat="1">
      <c r="BP75426" s="90"/>
    </row>
    <row r="75427" spans="68:68" customFormat="1">
      <c r="BP75427" s="90"/>
    </row>
    <row r="75428" spans="68:68" customFormat="1">
      <c r="BP75428" s="90"/>
    </row>
    <row r="75429" spans="68:68" customFormat="1">
      <c r="BP75429" s="90"/>
    </row>
    <row r="75430" spans="68:68" customFormat="1">
      <c r="BP75430" s="90"/>
    </row>
    <row r="75431" spans="68:68" customFormat="1">
      <c r="BP75431" s="90"/>
    </row>
    <row r="75432" spans="68:68" customFormat="1">
      <c r="BP75432" s="90"/>
    </row>
    <row r="75433" spans="68:68" customFormat="1">
      <c r="BP75433" s="90"/>
    </row>
    <row r="75434" spans="68:68" customFormat="1">
      <c r="BP75434" s="90"/>
    </row>
    <row r="75435" spans="68:68" customFormat="1">
      <c r="BP75435" s="90"/>
    </row>
    <row r="75436" spans="68:68" customFormat="1">
      <c r="BP75436" s="90"/>
    </row>
    <row r="75437" spans="68:68" customFormat="1">
      <c r="BP75437" s="90"/>
    </row>
    <row r="75438" spans="68:68" customFormat="1">
      <c r="BP75438" s="90"/>
    </row>
    <row r="75439" spans="68:68" customFormat="1">
      <c r="BP75439" s="90"/>
    </row>
    <row r="75440" spans="68:68" customFormat="1">
      <c r="BP75440" s="90"/>
    </row>
    <row r="75441" spans="68:68" customFormat="1">
      <c r="BP75441" s="90"/>
    </row>
    <row r="75442" spans="68:68" customFormat="1">
      <c r="BP75442" s="90"/>
    </row>
    <row r="75443" spans="68:68" customFormat="1">
      <c r="BP75443" s="90"/>
    </row>
    <row r="75444" spans="68:68" customFormat="1">
      <c r="BP75444" s="90"/>
    </row>
    <row r="75445" spans="68:68" customFormat="1">
      <c r="BP75445" s="90"/>
    </row>
    <row r="75446" spans="68:68" customFormat="1">
      <c r="BP75446" s="90"/>
    </row>
    <row r="75447" spans="68:68" customFormat="1">
      <c r="BP75447" s="90"/>
    </row>
    <row r="75448" spans="68:68" customFormat="1">
      <c r="BP75448" s="90"/>
    </row>
    <row r="75449" spans="68:68" customFormat="1">
      <c r="BP75449" s="90"/>
    </row>
    <row r="75450" spans="68:68" customFormat="1">
      <c r="BP75450" s="90"/>
    </row>
    <row r="75451" spans="68:68" customFormat="1">
      <c r="BP75451" s="90"/>
    </row>
    <row r="75452" spans="68:68" customFormat="1">
      <c r="BP75452" s="90"/>
    </row>
    <row r="75453" spans="68:68" customFormat="1">
      <c r="BP75453" s="90"/>
    </row>
    <row r="75454" spans="68:68" customFormat="1">
      <c r="BP75454" s="90"/>
    </row>
    <row r="75455" spans="68:68" customFormat="1">
      <c r="BP75455" s="90"/>
    </row>
    <row r="75456" spans="68:68" customFormat="1">
      <c r="BP75456" s="90"/>
    </row>
    <row r="75457" spans="68:68" customFormat="1">
      <c r="BP75457" s="90"/>
    </row>
    <row r="75458" spans="68:68" customFormat="1">
      <c r="BP75458" s="90"/>
    </row>
    <row r="75459" spans="68:68" customFormat="1">
      <c r="BP75459" s="90"/>
    </row>
    <row r="75460" spans="68:68" customFormat="1">
      <c r="BP75460" s="90"/>
    </row>
    <row r="75461" spans="68:68" customFormat="1">
      <c r="BP75461" s="90"/>
    </row>
    <row r="75462" spans="68:68" customFormat="1">
      <c r="BP75462" s="90"/>
    </row>
    <row r="75463" spans="68:68" customFormat="1">
      <c r="BP75463" s="90"/>
    </row>
    <row r="75464" spans="68:68" customFormat="1">
      <c r="BP75464" s="90"/>
    </row>
    <row r="75465" spans="68:68" customFormat="1">
      <c r="BP75465" s="90"/>
    </row>
    <row r="75466" spans="68:68" customFormat="1">
      <c r="BP75466" s="90"/>
    </row>
    <row r="75467" spans="68:68" customFormat="1">
      <c r="BP75467" s="90"/>
    </row>
    <row r="75468" spans="68:68" customFormat="1">
      <c r="BP75468" s="90"/>
    </row>
    <row r="75469" spans="68:68" customFormat="1">
      <c r="BP75469" s="90"/>
    </row>
    <row r="75470" spans="68:68" customFormat="1">
      <c r="BP75470" s="90"/>
    </row>
    <row r="75471" spans="68:68" customFormat="1">
      <c r="BP75471" s="90"/>
    </row>
    <row r="75472" spans="68:68" customFormat="1">
      <c r="BP75472" s="90"/>
    </row>
    <row r="75473" spans="68:68" customFormat="1">
      <c r="BP75473" s="90"/>
    </row>
    <row r="75474" spans="68:68" customFormat="1">
      <c r="BP75474" s="90"/>
    </row>
    <row r="75475" spans="68:68" customFormat="1">
      <c r="BP75475" s="90"/>
    </row>
    <row r="75476" spans="68:68" customFormat="1">
      <c r="BP75476" s="90"/>
    </row>
    <row r="75477" spans="68:68" customFormat="1">
      <c r="BP75477" s="90"/>
    </row>
    <row r="75478" spans="68:68" customFormat="1">
      <c r="BP75478" s="90"/>
    </row>
    <row r="75479" spans="68:68" customFormat="1">
      <c r="BP75479" s="90"/>
    </row>
    <row r="75480" spans="68:68" customFormat="1">
      <c r="BP75480" s="90"/>
    </row>
    <row r="75481" spans="68:68" customFormat="1">
      <c r="BP75481" s="90"/>
    </row>
    <row r="75482" spans="68:68" customFormat="1">
      <c r="BP75482" s="90"/>
    </row>
    <row r="75483" spans="68:68" customFormat="1">
      <c r="BP75483" s="90"/>
    </row>
    <row r="75484" spans="68:68" customFormat="1">
      <c r="BP75484" s="90"/>
    </row>
    <row r="75485" spans="68:68" customFormat="1">
      <c r="BP75485" s="90"/>
    </row>
    <row r="75486" spans="68:68" customFormat="1">
      <c r="BP75486" s="90"/>
    </row>
    <row r="75487" spans="68:68" customFormat="1">
      <c r="BP75487" s="90"/>
    </row>
    <row r="75488" spans="68:68" customFormat="1">
      <c r="BP75488" s="90"/>
    </row>
    <row r="75489" spans="68:68" customFormat="1">
      <c r="BP75489" s="90"/>
    </row>
    <row r="75490" spans="68:68" customFormat="1">
      <c r="BP75490" s="90"/>
    </row>
    <row r="75491" spans="68:68" customFormat="1">
      <c r="BP75491" s="90"/>
    </row>
    <row r="75492" spans="68:68" customFormat="1">
      <c r="BP75492" s="90"/>
    </row>
    <row r="75493" spans="68:68" customFormat="1">
      <c r="BP75493" s="90"/>
    </row>
    <row r="75494" spans="68:68" customFormat="1">
      <c r="BP75494" s="90"/>
    </row>
    <row r="75495" spans="68:68" customFormat="1">
      <c r="BP75495" s="90"/>
    </row>
    <row r="75496" spans="68:68" customFormat="1">
      <c r="BP75496" s="90"/>
    </row>
    <row r="75497" spans="68:68" customFormat="1">
      <c r="BP75497" s="90"/>
    </row>
    <row r="75498" spans="68:68" customFormat="1">
      <c r="BP75498" s="90"/>
    </row>
    <row r="75499" spans="68:68" customFormat="1">
      <c r="BP75499" s="90"/>
    </row>
    <row r="75500" spans="68:68" customFormat="1">
      <c r="BP75500" s="90"/>
    </row>
    <row r="75501" spans="68:68" customFormat="1">
      <c r="BP75501" s="90"/>
    </row>
    <row r="75502" spans="68:68" customFormat="1">
      <c r="BP75502" s="90"/>
    </row>
    <row r="75503" spans="68:68" customFormat="1">
      <c r="BP75503" s="90"/>
    </row>
    <row r="75504" spans="68:68" customFormat="1">
      <c r="BP75504" s="90"/>
    </row>
    <row r="75505" spans="68:68" customFormat="1">
      <c r="BP75505" s="90"/>
    </row>
    <row r="75506" spans="68:68" customFormat="1">
      <c r="BP75506" s="90"/>
    </row>
    <row r="75507" spans="68:68" customFormat="1">
      <c r="BP75507" s="90"/>
    </row>
    <row r="75508" spans="68:68" customFormat="1">
      <c r="BP75508" s="90"/>
    </row>
    <row r="75509" spans="68:68" customFormat="1">
      <c r="BP75509" s="90"/>
    </row>
    <row r="75510" spans="68:68" customFormat="1">
      <c r="BP75510" s="90"/>
    </row>
    <row r="75511" spans="68:68" customFormat="1">
      <c r="BP75511" s="90"/>
    </row>
    <row r="75512" spans="68:68" customFormat="1">
      <c r="BP75512" s="90"/>
    </row>
    <row r="75513" spans="68:68" customFormat="1">
      <c r="BP75513" s="90"/>
    </row>
    <row r="75514" spans="68:68" customFormat="1">
      <c r="BP75514" s="90"/>
    </row>
    <row r="75515" spans="68:68" customFormat="1">
      <c r="BP75515" s="90"/>
    </row>
    <row r="75516" spans="68:68" customFormat="1">
      <c r="BP75516" s="90"/>
    </row>
    <row r="75517" spans="68:68" customFormat="1">
      <c r="BP75517" s="90"/>
    </row>
    <row r="75518" spans="68:68" customFormat="1">
      <c r="BP75518" s="90"/>
    </row>
    <row r="75519" spans="68:68" customFormat="1">
      <c r="BP75519" s="90"/>
    </row>
    <row r="75520" spans="68:68" customFormat="1">
      <c r="BP75520" s="90"/>
    </row>
    <row r="75521" spans="68:68" customFormat="1">
      <c r="BP75521" s="90"/>
    </row>
    <row r="75522" spans="68:68" customFormat="1">
      <c r="BP75522" s="90"/>
    </row>
    <row r="75523" spans="68:68" customFormat="1">
      <c r="BP75523" s="90"/>
    </row>
    <row r="75524" spans="68:68" customFormat="1">
      <c r="BP75524" s="90"/>
    </row>
    <row r="75525" spans="68:68" customFormat="1">
      <c r="BP75525" s="90"/>
    </row>
    <row r="75526" spans="68:68" customFormat="1">
      <c r="BP75526" s="90"/>
    </row>
    <row r="75527" spans="68:68" customFormat="1">
      <c r="BP75527" s="90"/>
    </row>
    <row r="75528" spans="68:68" customFormat="1">
      <c r="BP75528" s="90"/>
    </row>
    <row r="75529" spans="68:68" customFormat="1">
      <c r="BP75529" s="90"/>
    </row>
    <row r="75530" spans="68:68" customFormat="1">
      <c r="BP75530" s="90"/>
    </row>
    <row r="75531" spans="68:68" customFormat="1">
      <c r="BP75531" s="90"/>
    </row>
    <row r="75532" spans="68:68" customFormat="1">
      <c r="BP75532" s="90"/>
    </row>
    <row r="75533" spans="68:68" customFormat="1">
      <c r="BP75533" s="90"/>
    </row>
    <row r="75534" spans="68:68" customFormat="1">
      <c r="BP75534" s="90"/>
    </row>
    <row r="75535" spans="68:68" customFormat="1">
      <c r="BP75535" s="90"/>
    </row>
    <row r="75536" spans="68:68" customFormat="1">
      <c r="BP75536" s="90"/>
    </row>
    <row r="75537" spans="68:68" customFormat="1">
      <c r="BP75537" s="90"/>
    </row>
    <row r="75538" spans="68:68" customFormat="1">
      <c r="BP75538" s="90"/>
    </row>
    <row r="75539" spans="68:68" customFormat="1">
      <c r="BP75539" s="90"/>
    </row>
    <row r="75540" spans="68:68" customFormat="1">
      <c r="BP75540" s="90"/>
    </row>
    <row r="75541" spans="68:68" customFormat="1">
      <c r="BP75541" s="90"/>
    </row>
    <row r="75542" spans="68:68" customFormat="1">
      <c r="BP75542" s="90"/>
    </row>
    <row r="75543" spans="68:68" customFormat="1">
      <c r="BP75543" s="90"/>
    </row>
    <row r="75544" spans="68:68" customFormat="1">
      <c r="BP75544" s="90"/>
    </row>
    <row r="75545" spans="68:68" customFormat="1">
      <c r="BP75545" s="90"/>
    </row>
    <row r="75546" spans="68:68" customFormat="1">
      <c r="BP75546" s="90"/>
    </row>
    <row r="75547" spans="68:68" customFormat="1">
      <c r="BP75547" s="90"/>
    </row>
    <row r="75548" spans="68:68" customFormat="1">
      <c r="BP75548" s="90"/>
    </row>
    <row r="75549" spans="68:68" customFormat="1">
      <c r="BP75549" s="90"/>
    </row>
    <row r="75550" spans="68:68" customFormat="1">
      <c r="BP75550" s="90"/>
    </row>
    <row r="75551" spans="68:68" customFormat="1">
      <c r="BP75551" s="90"/>
    </row>
    <row r="75552" spans="68:68" customFormat="1">
      <c r="BP75552" s="90"/>
    </row>
    <row r="75553" spans="68:68" customFormat="1">
      <c r="BP75553" s="90"/>
    </row>
    <row r="75554" spans="68:68" customFormat="1">
      <c r="BP75554" s="90"/>
    </row>
    <row r="75555" spans="68:68" customFormat="1">
      <c r="BP75555" s="90"/>
    </row>
    <row r="75556" spans="68:68" customFormat="1">
      <c r="BP75556" s="90"/>
    </row>
    <row r="75557" spans="68:68" customFormat="1">
      <c r="BP75557" s="90"/>
    </row>
    <row r="75558" spans="68:68" customFormat="1">
      <c r="BP75558" s="90"/>
    </row>
    <row r="75559" spans="68:68" customFormat="1">
      <c r="BP75559" s="90"/>
    </row>
    <row r="75560" spans="68:68" customFormat="1">
      <c r="BP75560" s="90"/>
    </row>
    <row r="75561" spans="68:68" customFormat="1">
      <c r="BP75561" s="90"/>
    </row>
    <row r="75562" spans="68:68" customFormat="1">
      <c r="BP75562" s="90"/>
    </row>
    <row r="75563" spans="68:68" customFormat="1">
      <c r="BP75563" s="90"/>
    </row>
    <row r="75564" spans="68:68" customFormat="1">
      <c r="BP75564" s="90"/>
    </row>
    <row r="75565" spans="68:68" customFormat="1">
      <c r="BP75565" s="90"/>
    </row>
    <row r="75566" spans="68:68" customFormat="1">
      <c r="BP75566" s="90"/>
    </row>
    <row r="75567" spans="68:68" customFormat="1">
      <c r="BP75567" s="90"/>
    </row>
    <row r="75568" spans="68:68" customFormat="1">
      <c r="BP75568" s="90"/>
    </row>
    <row r="75569" spans="68:68" customFormat="1">
      <c r="BP75569" s="90"/>
    </row>
    <row r="75570" spans="68:68" customFormat="1">
      <c r="BP75570" s="90"/>
    </row>
    <row r="75571" spans="68:68" customFormat="1">
      <c r="BP75571" s="90"/>
    </row>
    <row r="75572" spans="68:68" customFormat="1">
      <c r="BP75572" s="90"/>
    </row>
    <row r="75573" spans="68:68" customFormat="1">
      <c r="BP75573" s="90"/>
    </row>
    <row r="75574" spans="68:68" customFormat="1">
      <c r="BP75574" s="90"/>
    </row>
    <row r="75575" spans="68:68" customFormat="1">
      <c r="BP75575" s="90"/>
    </row>
    <row r="75576" spans="68:68" customFormat="1">
      <c r="BP75576" s="90"/>
    </row>
    <row r="75577" spans="68:68" customFormat="1">
      <c r="BP75577" s="90"/>
    </row>
    <row r="75578" spans="68:68" customFormat="1">
      <c r="BP75578" s="90"/>
    </row>
    <row r="75579" spans="68:68" customFormat="1">
      <c r="BP75579" s="90"/>
    </row>
    <row r="75580" spans="68:68" customFormat="1">
      <c r="BP75580" s="90"/>
    </row>
    <row r="75581" spans="68:68" customFormat="1">
      <c r="BP75581" s="90"/>
    </row>
    <row r="75582" spans="68:68" customFormat="1">
      <c r="BP75582" s="90"/>
    </row>
    <row r="75583" spans="68:68" customFormat="1">
      <c r="BP75583" s="90"/>
    </row>
    <row r="75584" spans="68:68" customFormat="1">
      <c r="BP75584" s="90"/>
    </row>
    <row r="75585" spans="68:68" customFormat="1">
      <c r="BP75585" s="90"/>
    </row>
    <row r="75586" spans="68:68" customFormat="1">
      <c r="BP75586" s="90"/>
    </row>
    <row r="75587" spans="68:68" customFormat="1">
      <c r="BP75587" s="90"/>
    </row>
    <row r="75588" spans="68:68" customFormat="1">
      <c r="BP75588" s="90"/>
    </row>
    <row r="75589" spans="68:68" customFormat="1">
      <c r="BP75589" s="90"/>
    </row>
    <row r="75590" spans="68:68" customFormat="1">
      <c r="BP75590" s="90"/>
    </row>
    <row r="75591" spans="68:68" customFormat="1">
      <c r="BP75591" s="90"/>
    </row>
    <row r="75592" spans="68:68" customFormat="1">
      <c r="BP75592" s="90"/>
    </row>
    <row r="75593" spans="68:68" customFormat="1">
      <c r="BP75593" s="90"/>
    </row>
    <row r="75594" spans="68:68" customFormat="1">
      <c r="BP75594" s="90"/>
    </row>
    <row r="75595" spans="68:68" customFormat="1">
      <c r="BP75595" s="90"/>
    </row>
    <row r="75596" spans="68:68" customFormat="1">
      <c r="BP75596" s="90"/>
    </row>
    <row r="75597" spans="68:68" customFormat="1">
      <c r="BP75597" s="90"/>
    </row>
    <row r="75598" spans="68:68" customFormat="1">
      <c r="BP75598" s="90"/>
    </row>
    <row r="75599" spans="68:68" customFormat="1">
      <c r="BP75599" s="90"/>
    </row>
    <row r="75600" spans="68:68" customFormat="1">
      <c r="BP75600" s="90"/>
    </row>
    <row r="75601" spans="68:68" customFormat="1">
      <c r="BP75601" s="90"/>
    </row>
    <row r="75602" spans="68:68" customFormat="1">
      <c r="BP75602" s="90"/>
    </row>
    <row r="75603" spans="68:68" customFormat="1">
      <c r="BP75603" s="90"/>
    </row>
    <row r="75604" spans="68:68" customFormat="1">
      <c r="BP75604" s="90"/>
    </row>
    <row r="75605" spans="68:68" customFormat="1">
      <c r="BP75605" s="90"/>
    </row>
    <row r="75606" spans="68:68" customFormat="1">
      <c r="BP75606" s="90"/>
    </row>
    <row r="75607" spans="68:68" customFormat="1">
      <c r="BP75607" s="90"/>
    </row>
    <row r="75608" spans="68:68" customFormat="1">
      <c r="BP75608" s="90"/>
    </row>
    <row r="75609" spans="68:68" customFormat="1">
      <c r="BP75609" s="90"/>
    </row>
    <row r="75610" spans="68:68" customFormat="1">
      <c r="BP75610" s="90"/>
    </row>
    <row r="75611" spans="68:68" customFormat="1">
      <c r="BP75611" s="90"/>
    </row>
    <row r="75612" spans="68:68" customFormat="1">
      <c r="BP75612" s="90"/>
    </row>
    <row r="75613" spans="68:68" customFormat="1">
      <c r="BP75613" s="90"/>
    </row>
    <row r="75614" spans="68:68" customFormat="1">
      <c r="BP75614" s="90"/>
    </row>
    <row r="75615" spans="68:68" customFormat="1">
      <c r="BP75615" s="90"/>
    </row>
    <row r="75616" spans="68:68" customFormat="1">
      <c r="BP75616" s="90"/>
    </row>
    <row r="75617" spans="68:68" customFormat="1">
      <c r="BP75617" s="90"/>
    </row>
    <row r="75618" spans="68:68" customFormat="1">
      <c r="BP75618" s="90"/>
    </row>
    <row r="75619" spans="68:68" customFormat="1">
      <c r="BP75619" s="90"/>
    </row>
    <row r="75620" spans="68:68" customFormat="1">
      <c r="BP75620" s="90"/>
    </row>
    <row r="75621" spans="68:68" customFormat="1">
      <c r="BP75621" s="90"/>
    </row>
    <row r="75622" spans="68:68" customFormat="1">
      <c r="BP75622" s="90"/>
    </row>
    <row r="75623" spans="68:68" customFormat="1">
      <c r="BP75623" s="90"/>
    </row>
    <row r="75624" spans="68:68" customFormat="1">
      <c r="BP75624" s="90"/>
    </row>
    <row r="75625" spans="68:68" customFormat="1">
      <c r="BP75625" s="90"/>
    </row>
    <row r="75626" spans="68:68" customFormat="1">
      <c r="BP75626" s="90"/>
    </row>
    <row r="75627" spans="68:68" customFormat="1">
      <c r="BP75627" s="90"/>
    </row>
    <row r="75628" spans="68:68" customFormat="1">
      <c r="BP75628" s="90"/>
    </row>
    <row r="75629" spans="68:68" customFormat="1">
      <c r="BP75629" s="90"/>
    </row>
    <row r="75630" spans="68:68" customFormat="1">
      <c r="BP75630" s="90"/>
    </row>
    <row r="75631" spans="68:68" customFormat="1">
      <c r="BP75631" s="90"/>
    </row>
    <row r="75632" spans="68:68" customFormat="1">
      <c r="BP75632" s="90"/>
    </row>
    <row r="75633" spans="68:68" customFormat="1">
      <c r="BP75633" s="90"/>
    </row>
    <row r="75634" spans="68:68" customFormat="1">
      <c r="BP75634" s="90"/>
    </row>
    <row r="75635" spans="68:68" customFormat="1">
      <c r="BP75635" s="90"/>
    </row>
    <row r="75636" spans="68:68" customFormat="1">
      <c r="BP75636" s="90"/>
    </row>
    <row r="75637" spans="68:68" customFormat="1">
      <c r="BP75637" s="90"/>
    </row>
    <row r="75638" spans="68:68" customFormat="1">
      <c r="BP75638" s="90"/>
    </row>
    <row r="75639" spans="68:68" customFormat="1">
      <c r="BP75639" s="90"/>
    </row>
    <row r="75640" spans="68:68" customFormat="1">
      <c r="BP75640" s="90"/>
    </row>
    <row r="75641" spans="68:68" customFormat="1">
      <c r="BP75641" s="90"/>
    </row>
    <row r="75642" spans="68:68" customFormat="1">
      <c r="BP75642" s="90"/>
    </row>
    <row r="75643" spans="68:68" customFormat="1">
      <c r="BP75643" s="90"/>
    </row>
    <row r="75644" spans="68:68" customFormat="1">
      <c r="BP75644" s="90"/>
    </row>
    <row r="75645" spans="68:68" customFormat="1">
      <c r="BP75645" s="90"/>
    </row>
    <row r="75646" spans="68:68" customFormat="1">
      <c r="BP75646" s="90"/>
    </row>
    <row r="75647" spans="68:68" customFormat="1">
      <c r="BP75647" s="90"/>
    </row>
    <row r="75648" spans="68:68" customFormat="1">
      <c r="BP75648" s="90"/>
    </row>
    <row r="75649" spans="68:68" customFormat="1">
      <c r="BP75649" s="90"/>
    </row>
    <row r="75650" spans="68:68" customFormat="1">
      <c r="BP75650" s="90"/>
    </row>
    <row r="75651" spans="68:68" customFormat="1">
      <c r="BP75651" s="90"/>
    </row>
    <row r="75652" spans="68:68" customFormat="1">
      <c r="BP75652" s="90"/>
    </row>
    <row r="75653" spans="68:68" customFormat="1">
      <c r="BP75653" s="90"/>
    </row>
    <row r="75654" spans="68:68" customFormat="1">
      <c r="BP75654" s="90"/>
    </row>
    <row r="75655" spans="68:68" customFormat="1">
      <c r="BP75655" s="90"/>
    </row>
    <row r="75656" spans="68:68" customFormat="1">
      <c r="BP75656" s="90"/>
    </row>
    <row r="75657" spans="68:68" customFormat="1">
      <c r="BP75657" s="90"/>
    </row>
    <row r="75658" spans="68:68" customFormat="1">
      <c r="BP75658" s="90"/>
    </row>
    <row r="75659" spans="68:68" customFormat="1">
      <c r="BP75659" s="90"/>
    </row>
    <row r="75660" spans="68:68" customFormat="1">
      <c r="BP75660" s="90"/>
    </row>
    <row r="75661" spans="68:68" customFormat="1">
      <c r="BP75661" s="90"/>
    </row>
    <row r="75662" spans="68:68" customFormat="1">
      <c r="BP75662" s="90"/>
    </row>
    <row r="75663" spans="68:68" customFormat="1">
      <c r="BP75663" s="90"/>
    </row>
    <row r="75664" spans="68:68" customFormat="1">
      <c r="BP75664" s="90"/>
    </row>
    <row r="75665" spans="68:68" customFormat="1">
      <c r="BP75665" s="90"/>
    </row>
    <row r="75666" spans="68:68" customFormat="1">
      <c r="BP75666" s="90"/>
    </row>
    <row r="75667" spans="68:68" customFormat="1">
      <c r="BP75667" s="90"/>
    </row>
    <row r="75668" spans="68:68" customFormat="1">
      <c r="BP75668" s="90"/>
    </row>
    <row r="75669" spans="68:68" customFormat="1">
      <c r="BP75669" s="90"/>
    </row>
    <row r="75670" spans="68:68" customFormat="1">
      <c r="BP75670" s="90"/>
    </row>
    <row r="75671" spans="68:68" customFormat="1">
      <c r="BP75671" s="90"/>
    </row>
    <row r="75672" spans="68:68" customFormat="1">
      <c r="BP75672" s="90"/>
    </row>
    <row r="75673" spans="68:68" customFormat="1">
      <c r="BP75673" s="90"/>
    </row>
    <row r="75674" spans="68:68" customFormat="1">
      <c r="BP75674" s="90"/>
    </row>
    <row r="75675" spans="68:68" customFormat="1">
      <c r="BP75675" s="90"/>
    </row>
    <row r="75676" spans="68:68" customFormat="1">
      <c r="BP75676" s="90"/>
    </row>
    <row r="75677" spans="68:68" customFormat="1">
      <c r="BP75677" s="90"/>
    </row>
    <row r="75678" spans="68:68" customFormat="1">
      <c r="BP75678" s="90"/>
    </row>
    <row r="75679" spans="68:68" customFormat="1">
      <c r="BP75679" s="90"/>
    </row>
    <row r="75680" spans="68:68" customFormat="1">
      <c r="BP75680" s="90"/>
    </row>
    <row r="75681" spans="68:68" customFormat="1">
      <c r="BP75681" s="90"/>
    </row>
    <row r="75682" spans="68:68" customFormat="1">
      <c r="BP75682" s="90"/>
    </row>
    <row r="75683" spans="68:68" customFormat="1">
      <c r="BP75683" s="90"/>
    </row>
    <row r="75684" spans="68:68" customFormat="1">
      <c r="BP75684" s="90"/>
    </row>
    <row r="75685" spans="68:68" customFormat="1">
      <c r="BP75685" s="90"/>
    </row>
    <row r="75686" spans="68:68" customFormat="1">
      <c r="BP75686" s="90"/>
    </row>
    <row r="75687" spans="68:68" customFormat="1">
      <c r="BP75687" s="90"/>
    </row>
    <row r="75688" spans="68:68" customFormat="1">
      <c r="BP75688" s="90"/>
    </row>
    <row r="75689" spans="68:68" customFormat="1">
      <c r="BP75689" s="90"/>
    </row>
    <row r="75690" spans="68:68" customFormat="1">
      <c r="BP75690" s="90"/>
    </row>
    <row r="75691" spans="68:68" customFormat="1">
      <c r="BP75691" s="90"/>
    </row>
    <row r="75692" spans="68:68" customFormat="1">
      <c r="BP75692" s="90"/>
    </row>
    <row r="75693" spans="68:68" customFormat="1">
      <c r="BP75693" s="90"/>
    </row>
    <row r="75694" spans="68:68" customFormat="1">
      <c r="BP75694" s="90"/>
    </row>
    <row r="75695" spans="68:68" customFormat="1">
      <c r="BP75695" s="90"/>
    </row>
    <row r="75696" spans="68:68" customFormat="1">
      <c r="BP75696" s="90"/>
    </row>
    <row r="75697" spans="68:68" customFormat="1">
      <c r="BP75697" s="90"/>
    </row>
    <row r="75698" spans="68:68" customFormat="1">
      <c r="BP75698" s="90"/>
    </row>
    <row r="75699" spans="68:68" customFormat="1">
      <c r="BP75699" s="90"/>
    </row>
    <row r="75700" spans="68:68" customFormat="1">
      <c r="BP75700" s="90"/>
    </row>
    <row r="75701" spans="68:68" customFormat="1">
      <c r="BP75701" s="90"/>
    </row>
    <row r="75702" spans="68:68" customFormat="1">
      <c r="BP75702" s="90"/>
    </row>
    <row r="75703" spans="68:68" customFormat="1">
      <c r="BP75703" s="90"/>
    </row>
    <row r="75704" spans="68:68" customFormat="1">
      <c r="BP75704" s="90"/>
    </row>
    <row r="75705" spans="68:68" customFormat="1">
      <c r="BP75705" s="90"/>
    </row>
    <row r="75706" spans="68:68" customFormat="1">
      <c r="BP75706" s="90"/>
    </row>
    <row r="75707" spans="68:68" customFormat="1">
      <c r="BP75707" s="90"/>
    </row>
    <row r="75708" spans="68:68" customFormat="1">
      <c r="BP75708" s="90"/>
    </row>
    <row r="75709" spans="68:68" customFormat="1">
      <c r="BP75709" s="90"/>
    </row>
    <row r="75710" spans="68:68" customFormat="1">
      <c r="BP75710" s="90"/>
    </row>
    <row r="75711" spans="68:68" customFormat="1">
      <c r="BP75711" s="90"/>
    </row>
    <row r="75712" spans="68:68" customFormat="1">
      <c r="BP75712" s="90"/>
    </row>
    <row r="75713" spans="68:68" customFormat="1">
      <c r="BP75713" s="90"/>
    </row>
    <row r="75714" spans="68:68" customFormat="1">
      <c r="BP75714" s="90"/>
    </row>
    <row r="75715" spans="68:68" customFormat="1">
      <c r="BP75715" s="90"/>
    </row>
    <row r="75716" spans="68:68" customFormat="1">
      <c r="BP75716" s="90"/>
    </row>
    <row r="75717" spans="68:68" customFormat="1">
      <c r="BP75717" s="90"/>
    </row>
    <row r="75718" spans="68:68" customFormat="1">
      <c r="BP75718" s="90"/>
    </row>
    <row r="75719" spans="68:68" customFormat="1">
      <c r="BP75719" s="90"/>
    </row>
    <row r="75720" spans="68:68" customFormat="1">
      <c r="BP75720" s="90"/>
    </row>
    <row r="75721" spans="68:68" customFormat="1">
      <c r="BP75721" s="90"/>
    </row>
    <row r="75722" spans="68:68" customFormat="1">
      <c r="BP75722" s="90"/>
    </row>
    <row r="75723" spans="68:68" customFormat="1">
      <c r="BP75723" s="90"/>
    </row>
    <row r="75724" spans="68:68" customFormat="1">
      <c r="BP75724" s="90"/>
    </row>
    <row r="75725" spans="68:68" customFormat="1">
      <c r="BP75725" s="90"/>
    </row>
    <row r="75726" spans="68:68" customFormat="1">
      <c r="BP75726" s="90"/>
    </row>
    <row r="75727" spans="68:68" customFormat="1">
      <c r="BP75727" s="90"/>
    </row>
    <row r="75728" spans="68:68" customFormat="1">
      <c r="BP75728" s="90"/>
    </row>
    <row r="75729" spans="68:68" customFormat="1">
      <c r="BP75729" s="90"/>
    </row>
    <row r="75730" spans="68:68" customFormat="1">
      <c r="BP75730" s="90"/>
    </row>
    <row r="75731" spans="68:68" customFormat="1">
      <c r="BP75731" s="90"/>
    </row>
    <row r="75732" spans="68:68" customFormat="1">
      <c r="BP75732" s="90"/>
    </row>
    <row r="75733" spans="68:68" customFormat="1">
      <c r="BP75733" s="90"/>
    </row>
    <row r="75734" spans="68:68" customFormat="1">
      <c r="BP75734" s="90"/>
    </row>
    <row r="75735" spans="68:68" customFormat="1">
      <c r="BP75735" s="90"/>
    </row>
    <row r="75736" spans="68:68" customFormat="1">
      <c r="BP75736" s="90"/>
    </row>
    <row r="75737" spans="68:68" customFormat="1">
      <c r="BP75737" s="90"/>
    </row>
    <row r="75738" spans="68:68" customFormat="1">
      <c r="BP75738" s="90"/>
    </row>
    <row r="75739" spans="68:68" customFormat="1">
      <c r="BP75739" s="90"/>
    </row>
    <row r="75740" spans="68:68" customFormat="1">
      <c r="BP75740" s="90"/>
    </row>
    <row r="75741" spans="68:68" customFormat="1">
      <c r="BP75741" s="90"/>
    </row>
    <row r="75742" spans="68:68" customFormat="1">
      <c r="BP75742" s="90"/>
    </row>
    <row r="75743" spans="68:68" customFormat="1">
      <c r="BP75743" s="90"/>
    </row>
    <row r="75744" spans="68:68" customFormat="1">
      <c r="BP75744" s="90"/>
    </row>
    <row r="75745" spans="68:68" customFormat="1">
      <c r="BP75745" s="90"/>
    </row>
    <row r="75746" spans="68:68" customFormat="1">
      <c r="BP75746" s="90"/>
    </row>
    <row r="75747" spans="68:68" customFormat="1">
      <c r="BP75747" s="90"/>
    </row>
    <row r="75748" spans="68:68" customFormat="1">
      <c r="BP75748" s="90"/>
    </row>
    <row r="75749" spans="68:68" customFormat="1">
      <c r="BP75749" s="90"/>
    </row>
    <row r="75750" spans="68:68" customFormat="1">
      <c r="BP75750" s="90"/>
    </row>
    <row r="75751" spans="68:68" customFormat="1">
      <c r="BP75751" s="90"/>
    </row>
    <row r="75752" spans="68:68" customFormat="1">
      <c r="BP75752" s="90"/>
    </row>
    <row r="75753" spans="68:68" customFormat="1">
      <c r="BP75753" s="90"/>
    </row>
    <row r="75754" spans="68:68" customFormat="1">
      <c r="BP75754" s="90"/>
    </row>
    <row r="75755" spans="68:68" customFormat="1">
      <c r="BP75755" s="90"/>
    </row>
    <row r="75756" spans="68:68" customFormat="1">
      <c r="BP75756" s="90"/>
    </row>
    <row r="75757" spans="68:68" customFormat="1">
      <c r="BP75757" s="90"/>
    </row>
    <row r="75758" spans="68:68" customFormat="1">
      <c r="BP75758" s="90"/>
    </row>
    <row r="75759" spans="68:68" customFormat="1">
      <c r="BP75759" s="90"/>
    </row>
    <row r="75760" spans="68:68" customFormat="1">
      <c r="BP75760" s="90"/>
    </row>
    <row r="75761" spans="68:68" customFormat="1">
      <c r="BP75761" s="90"/>
    </row>
    <row r="75762" spans="68:68" customFormat="1">
      <c r="BP75762" s="90"/>
    </row>
    <row r="75763" spans="68:68" customFormat="1">
      <c r="BP75763" s="90"/>
    </row>
    <row r="75764" spans="68:68" customFormat="1">
      <c r="BP75764" s="90"/>
    </row>
    <row r="75765" spans="68:68" customFormat="1">
      <c r="BP75765" s="90"/>
    </row>
    <row r="75766" spans="68:68" customFormat="1">
      <c r="BP75766" s="90"/>
    </row>
    <row r="75767" spans="68:68" customFormat="1">
      <c r="BP75767" s="90"/>
    </row>
    <row r="75768" spans="68:68" customFormat="1">
      <c r="BP75768" s="90"/>
    </row>
    <row r="75769" spans="68:68" customFormat="1">
      <c r="BP75769" s="90"/>
    </row>
    <row r="75770" spans="68:68" customFormat="1">
      <c r="BP75770" s="90"/>
    </row>
    <row r="75771" spans="68:68" customFormat="1">
      <c r="BP75771" s="90"/>
    </row>
    <row r="75772" spans="68:68" customFormat="1">
      <c r="BP75772" s="90"/>
    </row>
    <row r="75773" spans="68:68" customFormat="1">
      <c r="BP75773" s="90"/>
    </row>
    <row r="75774" spans="68:68" customFormat="1">
      <c r="BP75774" s="90"/>
    </row>
    <row r="75775" spans="68:68" customFormat="1">
      <c r="BP75775" s="90"/>
    </row>
    <row r="75776" spans="68:68" customFormat="1">
      <c r="BP75776" s="90"/>
    </row>
    <row r="75777" spans="68:68" customFormat="1">
      <c r="BP75777" s="90"/>
    </row>
    <row r="75778" spans="68:68" customFormat="1">
      <c r="BP75778" s="90"/>
    </row>
    <row r="75779" spans="68:68" customFormat="1">
      <c r="BP75779" s="90"/>
    </row>
    <row r="75780" spans="68:68" customFormat="1">
      <c r="BP75780" s="90"/>
    </row>
    <row r="75781" spans="68:68" customFormat="1">
      <c r="BP75781" s="90"/>
    </row>
    <row r="75782" spans="68:68" customFormat="1">
      <c r="BP75782" s="90"/>
    </row>
    <row r="75783" spans="68:68" customFormat="1">
      <c r="BP75783" s="90"/>
    </row>
    <row r="75784" spans="68:68" customFormat="1">
      <c r="BP75784" s="90"/>
    </row>
    <row r="75785" spans="68:68" customFormat="1">
      <c r="BP75785" s="90"/>
    </row>
    <row r="75786" spans="68:68" customFormat="1">
      <c r="BP75786" s="90"/>
    </row>
    <row r="75787" spans="68:68" customFormat="1">
      <c r="BP75787" s="90"/>
    </row>
    <row r="75788" spans="68:68" customFormat="1">
      <c r="BP75788" s="90"/>
    </row>
    <row r="75789" spans="68:68" customFormat="1">
      <c r="BP75789" s="90"/>
    </row>
    <row r="75790" spans="68:68" customFormat="1">
      <c r="BP75790" s="90"/>
    </row>
    <row r="75791" spans="68:68" customFormat="1">
      <c r="BP75791" s="90"/>
    </row>
    <row r="75792" spans="68:68" customFormat="1">
      <c r="BP75792" s="90"/>
    </row>
    <row r="75793" spans="68:68" customFormat="1">
      <c r="BP75793" s="90"/>
    </row>
    <row r="75794" spans="68:68" customFormat="1">
      <c r="BP75794" s="90"/>
    </row>
    <row r="75795" spans="68:68" customFormat="1">
      <c r="BP75795" s="90"/>
    </row>
    <row r="75796" spans="68:68" customFormat="1">
      <c r="BP75796" s="90"/>
    </row>
    <row r="75797" spans="68:68" customFormat="1">
      <c r="BP75797" s="90"/>
    </row>
    <row r="75798" spans="68:68" customFormat="1">
      <c r="BP75798" s="90"/>
    </row>
    <row r="75799" spans="68:68" customFormat="1">
      <c r="BP75799" s="90"/>
    </row>
    <row r="75800" spans="68:68" customFormat="1">
      <c r="BP75800" s="90"/>
    </row>
    <row r="75801" spans="68:68" customFormat="1">
      <c r="BP75801" s="90"/>
    </row>
    <row r="75802" spans="68:68" customFormat="1">
      <c r="BP75802" s="90"/>
    </row>
    <row r="75803" spans="68:68" customFormat="1">
      <c r="BP75803" s="90"/>
    </row>
    <row r="75804" spans="68:68" customFormat="1">
      <c r="BP75804" s="90"/>
    </row>
    <row r="75805" spans="68:68" customFormat="1">
      <c r="BP75805" s="90"/>
    </row>
    <row r="75806" spans="68:68" customFormat="1">
      <c r="BP75806" s="90"/>
    </row>
    <row r="75807" spans="68:68" customFormat="1">
      <c r="BP75807" s="90"/>
    </row>
    <row r="75808" spans="68:68" customFormat="1">
      <c r="BP75808" s="90"/>
    </row>
    <row r="75809" spans="68:68" customFormat="1">
      <c r="BP75809" s="90"/>
    </row>
    <row r="75810" spans="68:68" customFormat="1">
      <c r="BP75810" s="90"/>
    </row>
    <row r="75811" spans="68:68" customFormat="1">
      <c r="BP75811" s="90"/>
    </row>
    <row r="75812" spans="68:68" customFormat="1">
      <c r="BP75812" s="90"/>
    </row>
    <row r="75813" spans="68:68" customFormat="1">
      <c r="BP75813" s="90"/>
    </row>
    <row r="75814" spans="68:68" customFormat="1">
      <c r="BP75814" s="90"/>
    </row>
    <row r="75815" spans="68:68" customFormat="1">
      <c r="BP75815" s="90"/>
    </row>
    <row r="75816" spans="68:68" customFormat="1">
      <c r="BP75816" s="90"/>
    </row>
    <row r="75817" spans="68:68" customFormat="1">
      <c r="BP75817" s="90"/>
    </row>
    <row r="75818" spans="68:68" customFormat="1">
      <c r="BP75818" s="90"/>
    </row>
    <row r="75819" spans="68:68" customFormat="1">
      <c r="BP75819" s="90"/>
    </row>
    <row r="75820" spans="68:68" customFormat="1">
      <c r="BP75820" s="90"/>
    </row>
    <row r="75821" spans="68:68" customFormat="1">
      <c r="BP75821" s="90"/>
    </row>
    <row r="75822" spans="68:68" customFormat="1">
      <c r="BP75822" s="90"/>
    </row>
    <row r="75823" spans="68:68" customFormat="1">
      <c r="BP75823" s="90"/>
    </row>
    <row r="75824" spans="68:68" customFormat="1">
      <c r="BP75824" s="90"/>
    </row>
    <row r="75825" spans="68:68" customFormat="1">
      <c r="BP75825" s="90"/>
    </row>
    <row r="75826" spans="68:68" customFormat="1">
      <c r="BP75826" s="90"/>
    </row>
    <row r="75827" spans="68:68" customFormat="1">
      <c r="BP75827" s="90"/>
    </row>
    <row r="75828" spans="68:68" customFormat="1">
      <c r="BP75828" s="90"/>
    </row>
    <row r="75829" spans="68:68" customFormat="1">
      <c r="BP75829" s="90"/>
    </row>
    <row r="75830" spans="68:68" customFormat="1">
      <c r="BP75830" s="90"/>
    </row>
    <row r="75831" spans="68:68" customFormat="1">
      <c r="BP75831" s="90"/>
    </row>
    <row r="75832" spans="68:68" customFormat="1">
      <c r="BP75832" s="90"/>
    </row>
    <row r="75833" spans="68:68" customFormat="1">
      <c r="BP75833" s="90"/>
    </row>
    <row r="75834" spans="68:68" customFormat="1">
      <c r="BP75834" s="90"/>
    </row>
    <row r="75835" spans="68:68" customFormat="1">
      <c r="BP75835" s="90"/>
    </row>
    <row r="75836" spans="68:68" customFormat="1">
      <c r="BP75836" s="90"/>
    </row>
    <row r="75837" spans="68:68" customFormat="1">
      <c r="BP75837" s="90"/>
    </row>
    <row r="75838" spans="68:68" customFormat="1">
      <c r="BP75838" s="90"/>
    </row>
    <row r="75839" spans="68:68" customFormat="1">
      <c r="BP75839" s="90"/>
    </row>
    <row r="75840" spans="68:68" customFormat="1">
      <c r="BP75840" s="90"/>
    </row>
    <row r="75841" spans="68:68" customFormat="1">
      <c r="BP75841" s="90"/>
    </row>
    <row r="75842" spans="68:68" customFormat="1">
      <c r="BP75842" s="90"/>
    </row>
    <row r="75843" spans="68:68" customFormat="1">
      <c r="BP75843" s="90"/>
    </row>
    <row r="75844" spans="68:68" customFormat="1">
      <c r="BP75844" s="90"/>
    </row>
    <row r="75845" spans="68:68" customFormat="1">
      <c r="BP75845" s="90"/>
    </row>
    <row r="75846" spans="68:68" customFormat="1">
      <c r="BP75846" s="90"/>
    </row>
    <row r="75847" spans="68:68" customFormat="1">
      <c r="BP75847" s="90"/>
    </row>
    <row r="75848" spans="68:68" customFormat="1">
      <c r="BP75848" s="90"/>
    </row>
    <row r="75849" spans="68:68" customFormat="1">
      <c r="BP75849" s="90"/>
    </row>
    <row r="75850" spans="68:68" customFormat="1">
      <c r="BP75850" s="90"/>
    </row>
    <row r="75851" spans="68:68" customFormat="1">
      <c r="BP75851" s="90"/>
    </row>
    <row r="75852" spans="68:68" customFormat="1">
      <c r="BP75852" s="90"/>
    </row>
    <row r="75853" spans="68:68" customFormat="1">
      <c r="BP75853" s="90"/>
    </row>
    <row r="75854" spans="68:68" customFormat="1">
      <c r="BP75854" s="90"/>
    </row>
    <row r="75855" spans="68:68" customFormat="1">
      <c r="BP75855" s="90"/>
    </row>
    <row r="75856" spans="68:68" customFormat="1">
      <c r="BP75856" s="90"/>
    </row>
    <row r="75857" spans="68:68" customFormat="1">
      <c r="BP75857" s="90"/>
    </row>
    <row r="75858" spans="68:68" customFormat="1">
      <c r="BP75858" s="90"/>
    </row>
    <row r="75859" spans="68:68" customFormat="1">
      <c r="BP75859" s="90"/>
    </row>
    <row r="75860" spans="68:68" customFormat="1">
      <c r="BP75860" s="90"/>
    </row>
    <row r="75861" spans="68:68" customFormat="1">
      <c r="BP75861" s="90"/>
    </row>
    <row r="75862" spans="68:68" customFormat="1">
      <c r="BP75862" s="90"/>
    </row>
    <row r="75863" spans="68:68" customFormat="1">
      <c r="BP75863" s="90"/>
    </row>
    <row r="75864" spans="68:68" customFormat="1">
      <c r="BP75864" s="90"/>
    </row>
    <row r="75865" spans="68:68" customFormat="1">
      <c r="BP75865" s="90"/>
    </row>
    <row r="75866" spans="68:68" customFormat="1">
      <c r="BP75866" s="90"/>
    </row>
    <row r="75867" spans="68:68" customFormat="1">
      <c r="BP75867" s="90"/>
    </row>
    <row r="75868" spans="68:68" customFormat="1">
      <c r="BP75868" s="90"/>
    </row>
    <row r="75869" spans="68:68" customFormat="1">
      <c r="BP75869" s="90"/>
    </row>
    <row r="75870" spans="68:68" customFormat="1">
      <c r="BP75870" s="90"/>
    </row>
    <row r="75871" spans="68:68" customFormat="1">
      <c r="BP75871" s="90"/>
    </row>
    <row r="75872" spans="68:68" customFormat="1">
      <c r="BP75872" s="90"/>
    </row>
    <row r="75873" spans="68:68" customFormat="1">
      <c r="BP75873" s="90"/>
    </row>
    <row r="75874" spans="68:68" customFormat="1">
      <c r="BP75874" s="90"/>
    </row>
    <row r="75875" spans="68:68" customFormat="1">
      <c r="BP75875" s="90"/>
    </row>
    <row r="75876" spans="68:68" customFormat="1">
      <c r="BP75876" s="90"/>
    </row>
    <row r="75877" spans="68:68" customFormat="1">
      <c r="BP75877" s="90"/>
    </row>
    <row r="75878" spans="68:68" customFormat="1">
      <c r="BP75878" s="90"/>
    </row>
    <row r="75879" spans="68:68" customFormat="1">
      <c r="BP75879" s="90"/>
    </row>
    <row r="75880" spans="68:68" customFormat="1">
      <c r="BP75880" s="90"/>
    </row>
    <row r="75881" spans="68:68" customFormat="1">
      <c r="BP75881" s="90"/>
    </row>
    <row r="75882" spans="68:68" customFormat="1">
      <c r="BP75882" s="90"/>
    </row>
    <row r="75883" spans="68:68" customFormat="1">
      <c r="BP75883" s="90"/>
    </row>
    <row r="75884" spans="68:68" customFormat="1">
      <c r="BP75884" s="90"/>
    </row>
    <row r="75885" spans="68:68" customFormat="1">
      <c r="BP75885" s="90"/>
    </row>
    <row r="75886" spans="68:68" customFormat="1">
      <c r="BP75886" s="90"/>
    </row>
    <row r="75887" spans="68:68" customFormat="1">
      <c r="BP75887" s="90"/>
    </row>
    <row r="75888" spans="68:68" customFormat="1">
      <c r="BP75888" s="90"/>
    </row>
    <row r="75889" spans="68:68" customFormat="1">
      <c r="BP75889" s="90"/>
    </row>
    <row r="75890" spans="68:68" customFormat="1">
      <c r="BP75890" s="90"/>
    </row>
    <row r="75891" spans="68:68" customFormat="1">
      <c r="BP75891" s="90"/>
    </row>
    <row r="75892" spans="68:68" customFormat="1">
      <c r="BP75892" s="90"/>
    </row>
    <row r="75893" spans="68:68" customFormat="1">
      <c r="BP75893" s="90"/>
    </row>
    <row r="75894" spans="68:68" customFormat="1">
      <c r="BP75894" s="90"/>
    </row>
    <row r="75895" spans="68:68" customFormat="1">
      <c r="BP75895" s="90"/>
    </row>
    <row r="75896" spans="68:68" customFormat="1">
      <c r="BP75896" s="90"/>
    </row>
    <row r="75897" spans="68:68" customFormat="1">
      <c r="BP75897" s="90"/>
    </row>
    <row r="75898" spans="68:68" customFormat="1">
      <c r="BP75898" s="90"/>
    </row>
    <row r="75899" spans="68:68" customFormat="1">
      <c r="BP75899" s="90"/>
    </row>
    <row r="75900" spans="68:68" customFormat="1">
      <c r="BP75900" s="90"/>
    </row>
    <row r="75901" spans="68:68" customFormat="1">
      <c r="BP75901" s="90"/>
    </row>
    <row r="75902" spans="68:68" customFormat="1">
      <c r="BP75902" s="90"/>
    </row>
    <row r="75903" spans="68:68" customFormat="1">
      <c r="BP75903" s="90"/>
    </row>
    <row r="75904" spans="68:68" customFormat="1">
      <c r="BP75904" s="90"/>
    </row>
    <row r="75905" spans="68:68" customFormat="1">
      <c r="BP75905" s="90"/>
    </row>
    <row r="75906" spans="68:68" customFormat="1">
      <c r="BP75906" s="90"/>
    </row>
    <row r="75907" spans="68:68" customFormat="1">
      <c r="BP75907" s="90"/>
    </row>
    <row r="75908" spans="68:68" customFormat="1">
      <c r="BP75908" s="90"/>
    </row>
    <row r="75909" spans="68:68" customFormat="1">
      <c r="BP75909" s="90"/>
    </row>
    <row r="75910" spans="68:68" customFormat="1">
      <c r="BP75910" s="90"/>
    </row>
    <row r="75911" spans="68:68" customFormat="1">
      <c r="BP75911" s="90"/>
    </row>
    <row r="75912" spans="68:68" customFormat="1">
      <c r="BP75912" s="90"/>
    </row>
    <row r="75913" spans="68:68" customFormat="1">
      <c r="BP75913" s="90"/>
    </row>
    <row r="75914" spans="68:68" customFormat="1">
      <c r="BP75914" s="90"/>
    </row>
    <row r="75915" spans="68:68" customFormat="1">
      <c r="BP75915" s="90"/>
    </row>
    <row r="75916" spans="68:68" customFormat="1">
      <c r="BP75916" s="90"/>
    </row>
    <row r="75917" spans="68:68" customFormat="1">
      <c r="BP75917" s="90"/>
    </row>
    <row r="75918" spans="68:68" customFormat="1">
      <c r="BP75918" s="90"/>
    </row>
    <row r="75919" spans="68:68" customFormat="1">
      <c r="BP75919" s="90"/>
    </row>
    <row r="75920" spans="68:68" customFormat="1">
      <c r="BP75920" s="90"/>
    </row>
    <row r="75921" spans="68:68" customFormat="1">
      <c r="BP75921" s="90"/>
    </row>
    <row r="75922" spans="68:68" customFormat="1">
      <c r="BP75922" s="90"/>
    </row>
    <row r="75923" spans="68:68" customFormat="1">
      <c r="BP75923" s="90"/>
    </row>
    <row r="75924" spans="68:68" customFormat="1">
      <c r="BP75924" s="90"/>
    </row>
    <row r="75925" spans="68:68" customFormat="1">
      <c r="BP75925" s="90"/>
    </row>
    <row r="75926" spans="68:68" customFormat="1">
      <c r="BP75926" s="90"/>
    </row>
    <row r="75927" spans="68:68" customFormat="1">
      <c r="BP75927" s="90"/>
    </row>
    <row r="75928" spans="68:68" customFormat="1">
      <c r="BP75928" s="90"/>
    </row>
    <row r="75929" spans="68:68" customFormat="1">
      <c r="BP75929" s="90"/>
    </row>
    <row r="75930" spans="68:68" customFormat="1">
      <c r="BP75930" s="90"/>
    </row>
    <row r="75931" spans="68:68" customFormat="1">
      <c r="BP75931" s="90"/>
    </row>
    <row r="75932" spans="68:68" customFormat="1">
      <c r="BP75932" s="90"/>
    </row>
    <row r="75933" spans="68:68" customFormat="1">
      <c r="BP75933" s="90"/>
    </row>
    <row r="75934" spans="68:68" customFormat="1">
      <c r="BP75934" s="90"/>
    </row>
    <row r="75935" spans="68:68" customFormat="1">
      <c r="BP75935" s="90"/>
    </row>
    <row r="75936" spans="68:68" customFormat="1">
      <c r="BP75936" s="90"/>
    </row>
    <row r="75937" spans="68:68" customFormat="1">
      <c r="BP75937" s="90"/>
    </row>
    <row r="75938" spans="68:68" customFormat="1">
      <c r="BP75938" s="90"/>
    </row>
    <row r="75939" spans="68:68" customFormat="1">
      <c r="BP75939" s="90"/>
    </row>
    <row r="75940" spans="68:68" customFormat="1">
      <c r="BP75940" s="90"/>
    </row>
    <row r="75941" spans="68:68" customFormat="1">
      <c r="BP75941" s="90"/>
    </row>
    <row r="75942" spans="68:68" customFormat="1">
      <c r="BP75942" s="90"/>
    </row>
    <row r="75943" spans="68:68" customFormat="1">
      <c r="BP75943" s="90"/>
    </row>
    <row r="75944" spans="68:68" customFormat="1">
      <c r="BP75944" s="90"/>
    </row>
    <row r="75945" spans="68:68" customFormat="1">
      <c r="BP75945" s="90"/>
    </row>
    <row r="75946" spans="68:68" customFormat="1">
      <c r="BP75946" s="90"/>
    </row>
    <row r="75947" spans="68:68" customFormat="1">
      <c r="BP75947" s="90"/>
    </row>
    <row r="75948" spans="68:68" customFormat="1">
      <c r="BP75948" s="90"/>
    </row>
    <row r="75949" spans="68:68" customFormat="1">
      <c r="BP75949" s="90"/>
    </row>
    <row r="75950" spans="68:68" customFormat="1">
      <c r="BP75950" s="90"/>
    </row>
    <row r="75951" spans="68:68" customFormat="1">
      <c r="BP75951" s="90"/>
    </row>
    <row r="75952" spans="68:68" customFormat="1">
      <c r="BP75952" s="90"/>
    </row>
    <row r="75953" spans="68:68" customFormat="1">
      <c r="BP75953" s="90"/>
    </row>
    <row r="75954" spans="68:68" customFormat="1">
      <c r="BP75954" s="90"/>
    </row>
    <row r="75955" spans="68:68" customFormat="1">
      <c r="BP75955" s="90"/>
    </row>
    <row r="75956" spans="68:68" customFormat="1">
      <c r="BP75956" s="90"/>
    </row>
    <row r="75957" spans="68:68" customFormat="1">
      <c r="BP75957" s="90"/>
    </row>
    <row r="75958" spans="68:68" customFormat="1">
      <c r="BP75958" s="90"/>
    </row>
    <row r="75959" spans="68:68" customFormat="1">
      <c r="BP75959" s="90"/>
    </row>
    <row r="75960" spans="68:68" customFormat="1">
      <c r="BP75960" s="90"/>
    </row>
    <row r="75961" spans="68:68" customFormat="1">
      <c r="BP75961" s="90"/>
    </row>
    <row r="75962" spans="68:68" customFormat="1">
      <c r="BP75962" s="90"/>
    </row>
    <row r="75963" spans="68:68" customFormat="1">
      <c r="BP75963" s="90"/>
    </row>
    <row r="75964" spans="68:68" customFormat="1">
      <c r="BP75964" s="90"/>
    </row>
    <row r="75965" spans="68:68" customFormat="1">
      <c r="BP75965" s="90"/>
    </row>
    <row r="75966" spans="68:68" customFormat="1">
      <c r="BP75966" s="90"/>
    </row>
    <row r="75967" spans="68:68" customFormat="1">
      <c r="BP75967" s="90"/>
    </row>
    <row r="75968" spans="68:68" customFormat="1">
      <c r="BP75968" s="90"/>
    </row>
    <row r="75969" spans="68:68" customFormat="1">
      <c r="BP75969" s="90"/>
    </row>
    <row r="75970" spans="68:68" customFormat="1">
      <c r="BP75970" s="90"/>
    </row>
    <row r="75971" spans="68:68" customFormat="1">
      <c r="BP75971" s="90"/>
    </row>
    <row r="75972" spans="68:68" customFormat="1">
      <c r="BP75972" s="90"/>
    </row>
    <row r="75973" spans="68:68" customFormat="1">
      <c r="BP75973" s="90"/>
    </row>
    <row r="75974" spans="68:68" customFormat="1">
      <c r="BP75974" s="90"/>
    </row>
    <row r="75975" spans="68:68" customFormat="1">
      <c r="BP75975" s="90"/>
    </row>
    <row r="75976" spans="68:68" customFormat="1">
      <c r="BP75976" s="90"/>
    </row>
    <row r="75977" spans="68:68" customFormat="1">
      <c r="BP75977" s="90"/>
    </row>
    <row r="75978" spans="68:68" customFormat="1">
      <c r="BP75978" s="90"/>
    </row>
    <row r="75979" spans="68:68" customFormat="1">
      <c r="BP75979" s="90"/>
    </row>
    <row r="75980" spans="68:68" customFormat="1">
      <c r="BP75980" s="90"/>
    </row>
    <row r="75981" spans="68:68" customFormat="1">
      <c r="BP75981" s="90"/>
    </row>
    <row r="75982" spans="68:68" customFormat="1">
      <c r="BP75982" s="90"/>
    </row>
    <row r="75983" spans="68:68" customFormat="1">
      <c r="BP75983" s="90"/>
    </row>
    <row r="75984" spans="68:68" customFormat="1">
      <c r="BP75984" s="90"/>
    </row>
    <row r="75985" spans="68:68" customFormat="1">
      <c r="BP75985" s="90"/>
    </row>
    <row r="75986" spans="68:68" customFormat="1">
      <c r="BP75986" s="90"/>
    </row>
    <row r="75987" spans="68:68" customFormat="1">
      <c r="BP75987" s="90"/>
    </row>
    <row r="75988" spans="68:68" customFormat="1">
      <c r="BP75988" s="90"/>
    </row>
    <row r="75989" spans="68:68" customFormat="1">
      <c r="BP75989" s="90"/>
    </row>
    <row r="75990" spans="68:68" customFormat="1">
      <c r="BP75990" s="90"/>
    </row>
    <row r="75991" spans="68:68" customFormat="1">
      <c r="BP75991" s="90"/>
    </row>
    <row r="75992" spans="68:68" customFormat="1">
      <c r="BP75992" s="90"/>
    </row>
    <row r="75993" spans="68:68" customFormat="1">
      <c r="BP75993" s="90"/>
    </row>
    <row r="75994" spans="68:68" customFormat="1">
      <c r="BP75994" s="90"/>
    </row>
    <row r="75995" spans="68:68" customFormat="1">
      <c r="BP75995" s="90"/>
    </row>
    <row r="75996" spans="68:68" customFormat="1">
      <c r="BP75996" s="90"/>
    </row>
    <row r="75997" spans="68:68" customFormat="1">
      <c r="BP75997" s="90"/>
    </row>
    <row r="75998" spans="68:68" customFormat="1">
      <c r="BP75998" s="90"/>
    </row>
    <row r="75999" spans="68:68" customFormat="1">
      <c r="BP75999" s="90"/>
    </row>
    <row r="76000" spans="68:68" customFormat="1">
      <c r="BP76000" s="90"/>
    </row>
    <row r="76001" spans="68:68" customFormat="1">
      <c r="BP76001" s="90"/>
    </row>
    <row r="76002" spans="68:68" customFormat="1">
      <c r="BP76002" s="90"/>
    </row>
    <row r="76003" spans="68:68" customFormat="1">
      <c r="BP76003" s="90"/>
    </row>
    <row r="76004" spans="68:68" customFormat="1">
      <c r="BP76004" s="90"/>
    </row>
    <row r="76005" spans="68:68" customFormat="1">
      <c r="BP76005" s="90"/>
    </row>
    <row r="76006" spans="68:68" customFormat="1">
      <c r="BP76006" s="90"/>
    </row>
    <row r="76007" spans="68:68" customFormat="1">
      <c r="BP76007" s="90"/>
    </row>
    <row r="76008" spans="68:68" customFormat="1">
      <c r="BP76008" s="90"/>
    </row>
    <row r="76009" spans="68:68" customFormat="1">
      <c r="BP76009" s="90"/>
    </row>
    <row r="76010" spans="68:68" customFormat="1">
      <c r="BP76010" s="90"/>
    </row>
    <row r="76011" spans="68:68" customFormat="1">
      <c r="BP76011" s="90"/>
    </row>
    <row r="76012" spans="68:68" customFormat="1">
      <c r="BP76012" s="90"/>
    </row>
    <row r="76013" spans="68:68" customFormat="1">
      <c r="BP76013" s="90"/>
    </row>
    <row r="76014" spans="68:68" customFormat="1">
      <c r="BP76014" s="90"/>
    </row>
    <row r="76015" spans="68:68" customFormat="1">
      <c r="BP76015" s="90"/>
    </row>
    <row r="76016" spans="68:68" customFormat="1">
      <c r="BP76016" s="90"/>
    </row>
    <row r="76017" spans="68:68" customFormat="1">
      <c r="BP76017" s="90"/>
    </row>
    <row r="76018" spans="68:68" customFormat="1">
      <c r="BP76018" s="90"/>
    </row>
    <row r="76019" spans="68:68" customFormat="1">
      <c r="BP76019" s="90"/>
    </row>
    <row r="76020" spans="68:68" customFormat="1">
      <c r="BP76020" s="90"/>
    </row>
    <row r="76021" spans="68:68" customFormat="1">
      <c r="BP76021" s="90"/>
    </row>
    <row r="76022" spans="68:68" customFormat="1">
      <c r="BP76022" s="90"/>
    </row>
    <row r="76023" spans="68:68" customFormat="1">
      <c r="BP76023" s="90"/>
    </row>
    <row r="76024" spans="68:68" customFormat="1">
      <c r="BP76024" s="90"/>
    </row>
    <row r="76025" spans="68:68" customFormat="1">
      <c r="BP76025" s="90"/>
    </row>
    <row r="76026" spans="68:68" customFormat="1">
      <c r="BP76026" s="90"/>
    </row>
    <row r="76027" spans="68:68" customFormat="1">
      <c r="BP76027" s="90"/>
    </row>
    <row r="76028" spans="68:68" customFormat="1">
      <c r="BP76028" s="90"/>
    </row>
    <row r="76029" spans="68:68" customFormat="1">
      <c r="BP76029" s="90"/>
    </row>
    <row r="76030" spans="68:68" customFormat="1">
      <c r="BP76030" s="90"/>
    </row>
    <row r="76031" spans="68:68" customFormat="1">
      <c r="BP76031" s="90"/>
    </row>
    <row r="76032" spans="68:68" customFormat="1">
      <c r="BP76032" s="90"/>
    </row>
    <row r="76033" spans="68:68" customFormat="1">
      <c r="BP76033" s="90"/>
    </row>
    <row r="76034" spans="68:68" customFormat="1">
      <c r="BP76034" s="90"/>
    </row>
    <row r="76035" spans="68:68" customFormat="1">
      <c r="BP76035" s="90"/>
    </row>
    <row r="76036" spans="68:68" customFormat="1">
      <c r="BP76036" s="90"/>
    </row>
    <row r="76037" spans="68:68" customFormat="1">
      <c r="BP76037" s="90"/>
    </row>
    <row r="76038" spans="68:68" customFormat="1">
      <c r="BP76038" s="90"/>
    </row>
    <row r="76039" spans="68:68" customFormat="1">
      <c r="BP76039" s="90"/>
    </row>
    <row r="76040" spans="68:68" customFormat="1">
      <c r="BP76040" s="90"/>
    </row>
    <row r="76041" spans="68:68" customFormat="1">
      <c r="BP76041" s="90"/>
    </row>
    <row r="76042" spans="68:68" customFormat="1">
      <c r="BP76042" s="90"/>
    </row>
    <row r="76043" spans="68:68" customFormat="1">
      <c r="BP76043" s="90"/>
    </row>
    <row r="76044" spans="68:68" customFormat="1">
      <c r="BP76044" s="90"/>
    </row>
    <row r="76045" spans="68:68" customFormat="1">
      <c r="BP76045" s="90"/>
    </row>
    <row r="76046" spans="68:68" customFormat="1">
      <c r="BP76046" s="90"/>
    </row>
    <row r="76047" spans="68:68" customFormat="1">
      <c r="BP76047" s="90"/>
    </row>
    <row r="76048" spans="68:68" customFormat="1">
      <c r="BP76048" s="90"/>
    </row>
    <row r="76049" spans="68:68" customFormat="1">
      <c r="BP76049" s="90"/>
    </row>
    <row r="76050" spans="68:68" customFormat="1">
      <c r="BP76050" s="90"/>
    </row>
    <row r="76051" spans="68:68" customFormat="1">
      <c r="BP76051" s="90"/>
    </row>
    <row r="76052" spans="68:68" customFormat="1">
      <c r="BP76052" s="90"/>
    </row>
    <row r="76053" spans="68:68" customFormat="1">
      <c r="BP76053" s="90"/>
    </row>
    <row r="76054" spans="68:68" customFormat="1">
      <c r="BP76054" s="90"/>
    </row>
    <row r="76055" spans="68:68" customFormat="1">
      <c r="BP76055" s="90"/>
    </row>
    <row r="76056" spans="68:68" customFormat="1">
      <c r="BP76056" s="90"/>
    </row>
    <row r="76057" spans="68:68" customFormat="1">
      <c r="BP76057" s="90"/>
    </row>
    <row r="76058" spans="68:68" customFormat="1">
      <c r="BP76058" s="90"/>
    </row>
    <row r="76059" spans="68:68" customFormat="1">
      <c r="BP76059" s="90"/>
    </row>
    <row r="76060" spans="68:68" customFormat="1">
      <c r="BP76060" s="90"/>
    </row>
    <row r="76061" spans="68:68" customFormat="1">
      <c r="BP76061" s="90"/>
    </row>
    <row r="76062" spans="68:68" customFormat="1">
      <c r="BP76062" s="90"/>
    </row>
    <row r="76063" spans="68:68" customFormat="1">
      <c r="BP76063" s="90"/>
    </row>
    <row r="76064" spans="68:68" customFormat="1">
      <c r="BP76064" s="90"/>
    </row>
    <row r="76065" spans="68:68" customFormat="1">
      <c r="BP76065" s="90"/>
    </row>
    <row r="76066" spans="68:68" customFormat="1">
      <c r="BP76066" s="90"/>
    </row>
    <row r="76067" spans="68:68" customFormat="1">
      <c r="BP76067" s="90"/>
    </row>
    <row r="76068" spans="68:68" customFormat="1">
      <c r="BP76068" s="90"/>
    </row>
    <row r="76069" spans="68:68" customFormat="1">
      <c r="BP76069" s="90"/>
    </row>
    <row r="76070" spans="68:68" customFormat="1">
      <c r="BP76070" s="90"/>
    </row>
    <row r="76071" spans="68:68" customFormat="1">
      <c r="BP76071" s="90"/>
    </row>
    <row r="76072" spans="68:68" customFormat="1">
      <c r="BP76072" s="90"/>
    </row>
    <row r="76073" spans="68:68" customFormat="1">
      <c r="BP76073" s="90"/>
    </row>
    <row r="76074" spans="68:68" customFormat="1">
      <c r="BP76074" s="90"/>
    </row>
    <row r="76075" spans="68:68" customFormat="1">
      <c r="BP76075" s="90"/>
    </row>
    <row r="76076" spans="68:68" customFormat="1">
      <c r="BP76076" s="90"/>
    </row>
    <row r="76077" spans="68:68" customFormat="1">
      <c r="BP76077" s="90"/>
    </row>
    <row r="76078" spans="68:68" customFormat="1">
      <c r="BP76078" s="90"/>
    </row>
    <row r="76079" spans="68:68" customFormat="1">
      <c r="BP76079" s="90"/>
    </row>
    <row r="76080" spans="68:68" customFormat="1">
      <c r="BP76080" s="90"/>
    </row>
    <row r="76081" spans="68:68" customFormat="1">
      <c r="BP76081" s="90"/>
    </row>
    <row r="76082" spans="68:68" customFormat="1">
      <c r="BP76082" s="90"/>
    </row>
    <row r="76083" spans="68:68" customFormat="1">
      <c r="BP76083" s="90"/>
    </row>
    <row r="76084" spans="68:68" customFormat="1">
      <c r="BP76084" s="90"/>
    </row>
    <row r="76085" spans="68:68" customFormat="1">
      <c r="BP76085" s="90"/>
    </row>
    <row r="76086" spans="68:68" customFormat="1">
      <c r="BP76086" s="90"/>
    </row>
    <row r="76087" spans="68:68" customFormat="1">
      <c r="BP76087" s="90"/>
    </row>
    <row r="76088" spans="68:68" customFormat="1">
      <c r="BP76088" s="90"/>
    </row>
    <row r="76089" spans="68:68" customFormat="1">
      <c r="BP76089" s="90"/>
    </row>
    <row r="76090" spans="68:68" customFormat="1">
      <c r="BP76090" s="90"/>
    </row>
    <row r="76091" spans="68:68" customFormat="1">
      <c r="BP76091" s="90"/>
    </row>
    <row r="76092" spans="68:68" customFormat="1">
      <c r="BP76092" s="90"/>
    </row>
    <row r="76093" spans="68:68" customFormat="1">
      <c r="BP76093" s="90"/>
    </row>
    <row r="76094" spans="68:68" customFormat="1">
      <c r="BP76094" s="90"/>
    </row>
    <row r="76095" spans="68:68" customFormat="1">
      <c r="BP76095" s="90"/>
    </row>
    <row r="76096" spans="68:68" customFormat="1">
      <c r="BP76096" s="90"/>
    </row>
    <row r="76097" spans="68:68" customFormat="1">
      <c r="BP76097" s="90"/>
    </row>
    <row r="76098" spans="68:68" customFormat="1">
      <c r="BP76098" s="90"/>
    </row>
    <row r="76099" spans="68:68" customFormat="1">
      <c r="BP76099" s="90"/>
    </row>
    <row r="76100" spans="68:68" customFormat="1">
      <c r="BP76100" s="90"/>
    </row>
    <row r="76101" spans="68:68" customFormat="1">
      <c r="BP76101" s="90"/>
    </row>
    <row r="76102" spans="68:68" customFormat="1">
      <c r="BP76102" s="90"/>
    </row>
    <row r="76103" spans="68:68" customFormat="1">
      <c r="BP76103" s="90"/>
    </row>
    <row r="76104" spans="68:68" customFormat="1">
      <c r="BP76104" s="90"/>
    </row>
    <row r="76105" spans="68:68" customFormat="1">
      <c r="BP76105" s="90"/>
    </row>
    <row r="76106" spans="68:68" customFormat="1">
      <c r="BP76106" s="90"/>
    </row>
    <row r="76107" spans="68:68" customFormat="1">
      <c r="BP76107" s="90"/>
    </row>
    <row r="76108" spans="68:68" customFormat="1">
      <c r="BP76108" s="90"/>
    </row>
    <row r="76109" spans="68:68" customFormat="1">
      <c r="BP76109" s="90"/>
    </row>
    <row r="76110" spans="68:68" customFormat="1">
      <c r="BP76110" s="90"/>
    </row>
    <row r="76111" spans="68:68" customFormat="1">
      <c r="BP76111" s="90"/>
    </row>
    <row r="76112" spans="68:68" customFormat="1">
      <c r="BP76112" s="90"/>
    </row>
    <row r="76113" spans="68:68" customFormat="1">
      <c r="BP76113" s="90"/>
    </row>
    <row r="76114" spans="68:68" customFormat="1">
      <c r="BP76114" s="90"/>
    </row>
    <row r="76115" spans="68:68" customFormat="1">
      <c r="BP76115" s="90"/>
    </row>
    <row r="76116" spans="68:68" customFormat="1">
      <c r="BP76116" s="90"/>
    </row>
    <row r="76117" spans="68:68" customFormat="1">
      <c r="BP76117" s="90"/>
    </row>
    <row r="76118" spans="68:68" customFormat="1">
      <c r="BP76118" s="90"/>
    </row>
    <row r="76119" spans="68:68" customFormat="1">
      <c r="BP76119" s="90"/>
    </row>
    <row r="76120" spans="68:68" customFormat="1">
      <c r="BP76120" s="90"/>
    </row>
    <row r="76121" spans="68:68" customFormat="1">
      <c r="BP76121" s="90"/>
    </row>
    <row r="76122" spans="68:68" customFormat="1">
      <c r="BP76122" s="90"/>
    </row>
    <row r="76123" spans="68:68" customFormat="1">
      <c r="BP76123" s="90"/>
    </row>
    <row r="76124" spans="68:68" customFormat="1">
      <c r="BP76124" s="90"/>
    </row>
    <row r="76125" spans="68:68" customFormat="1">
      <c r="BP76125" s="90"/>
    </row>
    <row r="76126" spans="68:68" customFormat="1">
      <c r="BP76126" s="90"/>
    </row>
    <row r="76127" spans="68:68" customFormat="1">
      <c r="BP76127" s="90"/>
    </row>
    <row r="76128" spans="68:68" customFormat="1">
      <c r="BP76128" s="90"/>
    </row>
    <row r="76129" spans="68:68" customFormat="1">
      <c r="BP76129" s="90"/>
    </row>
    <row r="76130" spans="68:68" customFormat="1">
      <c r="BP76130" s="90"/>
    </row>
    <row r="76131" spans="68:68" customFormat="1">
      <c r="BP76131" s="90"/>
    </row>
    <row r="76132" spans="68:68" customFormat="1">
      <c r="BP76132" s="90"/>
    </row>
    <row r="76133" spans="68:68" customFormat="1">
      <c r="BP76133" s="90"/>
    </row>
    <row r="76134" spans="68:68" customFormat="1">
      <c r="BP76134" s="90"/>
    </row>
    <row r="76135" spans="68:68" customFormat="1">
      <c r="BP76135" s="90"/>
    </row>
    <row r="76136" spans="68:68" customFormat="1">
      <c r="BP76136" s="90"/>
    </row>
    <row r="76137" spans="68:68" customFormat="1">
      <c r="BP76137" s="90"/>
    </row>
    <row r="76138" spans="68:68" customFormat="1">
      <c r="BP76138" s="90"/>
    </row>
    <row r="76139" spans="68:68" customFormat="1">
      <c r="BP76139" s="90"/>
    </row>
    <row r="76140" spans="68:68" customFormat="1">
      <c r="BP76140" s="90"/>
    </row>
    <row r="76141" spans="68:68" customFormat="1">
      <c r="BP76141" s="90"/>
    </row>
    <row r="76142" spans="68:68" customFormat="1">
      <c r="BP76142" s="90"/>
    </row>
    <row r="76143" spans="68:68" customFormat="1">
      <c r="BP76143" s="90"/>
    </row>
    <row r="76144" spans="68:68" customFormat="1">
      <c r="BP76144" s="90"/>
    </row>
    <row r="76145" spans="68:68" customFormat="1">
      <c r="BP76145" s="90"/>
    </row>
    <row r="76146" spans="68:68" customFormat="1">
      <c r="BP76146" s="90"/>
    </row>
    <row r="76147" spans="68:68" customFormat="1">
      <c r="BP76147" s="90"/>
    </row>
    <row r="76148" spans="68:68" customFormat="1">
      <c r="BP76148" s="90"/>
    </row>
    <row r="76149" spans="68:68" customFormat="1">
      <c r="BP76149" s="90"/>
    </row>
    <row r="76150" spans="68:68" customFormat="1">
      <c r="BP76150" s="90"/>
    </row>
    <row r="76151" spans="68:68" customFormat="1">
      <c r="BP76151" s="90"/>
    </row>
    <row r="76152" spans="68:68" customFormat="1">
      <c r="BP76152" s="90"/>
    </row>
    <row r="76153" spans="68:68" customFormat="1">
      <c r="BP76153" s="90"/>
    </row>
    <row r="76154" spans="68:68" customFormat="1">
      <c r="BP76154" s="90"/>
    </row>
    <row r="76155" spans="68:68" customFormat="1">
      <c r="BP76155" s="90"/>
    </row>
    <row r="76156" spans="68:68" customFormat="1">
      <c r="BP76156" s="90"/>
    </row>
    <row r="76157" spans="68:68" customFormat="1">
      <c r="BP76157" s="90"/>
    </row>
    <row r="76158" spans="68:68" customFormat="1">
      <c r="BP76158" s="90"/>
    </row>
    <row r="76159" spans="68:68" customFormat="1">
      <c r="BP76159" s="90"/>
    </row>
    <row r="76160" spans="68:68" customFormat="1">
      <c r="BP76160" s="90"/>
    </row>
    <row r="76161" spans="68:68" customFormat="1">
      <c r="BP76161" s="90"/>
    </row>
    <row r="76162" spans="68:68" customFormat="1">
      <c r="BP76162" s="90"/>
    </row>
    <row r="76163" spans="68:68" customFormat="1">
      <c r="BP76163" s="90"/>
    </row>
    <row r="76164" spans="68:68" customFormat="1">
      <c r="BP76164" s="90"/>
    </row>
    <row r="76165" spans="68:68" customFormat="1">
      <c r="BP76165" s="90"/>
    </row>
    <row r="76166" spans="68:68" customFormat="1">
      <c r="BP76166" s="90"/>
    </row>
    <row r="76167" spans="68:68" customFormat="1">
      <c r="BP76167" s="90"/>
    </row>
    <row r="76168" spans="68:68" customFormat="1">
      <c r="BP76168" s="90"/>
    </row>
    <row r="76169" spans="68:68" customFormat="1">
      <c r="BP76169" s="90"/>
    </row>
    <row r="76170" spans="68:68" customFormat="1">
      <c r="BP76170" s="90"/>
    </row>
    <row r="76171" spans="68:68" customFormat="1">
      <c r="BP76171" s="90"/>
    </row>
    <row r="76172" spans="68:68" customFormat="1">
      <c r="BP76172" s="90"/>
    </row>
    <row r="76173" spans="68:68" customFormat="1">
      <c r="BP76173" s="90"/>
    </row>
    <row r="76174" spans="68:68" customFormat="1">
      <c r="BP76174" s="90"/>
    </row>
    <row r="76175" spans="68:68" customFormat="1">
      <c r="BP76175" s="90"/>
    </row>
    <row r="76176" spans="68:68" customFormat="1">
      <c r="BP76176" s="90"/>
    </row>
    <row r="76177" spans="68:68" customFormat="1">
      <c r="BP76177" s="90"/>
    </row>
    <row r="76178" spans="68:68" customFormat="1">
      <c r="BP76178" s="90"/>
    </row>
    <row r="76179" spans="68:68" customFormat="1">
      <c r="BP76179" s="90"/>
    </row>
    <row r="76180" spans="68:68" customFormat="1">
      <c r="BP76180" s="90"/>
    </row>
    <row r="76181" spans="68:68" customFormat="1">
      <c r="BP76181" s="90"/>
    </row>
    <row r="76182" spans="68:68" customFormat="1">
      <c r="BP76182" s="90"/>
    </row>
    <row r="76183" spans="68:68" customFormat="1">
      <c r="BP76183" s="90"/>
    </row>
    <row r="76184" spans="68:68" customFormat="1">
      <c r="BP76184" s="90"/>
    </row>
    <row r="76185" spans="68:68" customFormat="1">
      <c r="BP76185" s="90"/>
    </row>
    <row r="76186" spans="68:68" customFormat="1">
      <c r="BP76186" s="90"/>
    </row>
    <row r="76187" spans="68:68" customFormat="1">
      <c r="BP76187" s="90"/>
    </row>
    <row r="76188" spans="68:68" customFormat="1">
      <c r="BP76188" s="90"/>
    </row>
    <row r="76189" spans="68:68" customFormat="1">
      <c r="BP76189" s="90"/>
    </row>
    <row r="76190" spans="68:68" customFormat="1">
      <c r="BP76190" s="90"/>
    </row>
    <row r="76191" spans="68:68" customFormat="1">
      <c r="BP76191" s="90"/>
    </row>
    <row r="76192" spans="68:68" customFormat="1">
      <c r="BP76192" s="90"/>
    </row>
    <row r="76193" spans="68:68" customFormat="1">
      <c r="BP76193" s="90"/>
    </row>
    <row r="76194" spans="68:68" customFormat="1">
      <c r="BP76194" s="90"/>
    </row>
    <row r="76195" spans="68:68" customFormat="1">
      <c r="BP76195" s="90"/>
    </row>
    <row r="76196" spans="68:68" customFormat="1">
      <c r="BP76196" s="90"/>
    </row>
    <row r="76197" spans="68:68" customFormat="1">
      <c r="BP76197" s="90"/>
    </row>
    <row r="76198" spans="68:68" customFormat="1">
      <c r="BP76198" s="90"/>
    </row>
    <row r="76199" spans="68:68" customFormat="1">
      <c r="BP76199" s="90"/>
    </row>
    <row r="76200" spans="68:68" customFormat="1">
      <c r="BP76200" s="90"/>
    </row>
    <row r="76201" spans="68:68" customFormat="1">
      <c r="BP76201" s="90"/>
    </row>
    <row r="76202" spans="68:68" customFormat="1">
      <c r="BP76202" s="90"/>
    </row>
    <row r="76203" spans="68:68" customFormat="1">
      <c r="BP76203" s="90"/>
    </row>
    <row r="76204" spans="68:68" customFormat="1">
      <c r="BP76204" s="90"/>
    </row>
    <row r="76205" spans="68:68" customFormat="1">
      <c r="BP76205" s="90"/>
    </row>
    <row r="76206" spans="68:68" customFormat="1">
      <c r="BP76206" s="90"/>
    </row>
    <row r="76207" spans="68:68" customFormat="1">
      <c r="BP76207" s="90"/>
    </row>
    <row r="76208" spans="68:68" customFormat="1">
      <c r="BP76208" s="90"/>
    </row>
    <row r="76209" spans="68:68" customFormat="1">
      <c r="BP76209" s="90"/>
    </row>
    <row r="76210" spans="68:68" customFormat="1">
      <c r="BP76210" s="90"/>
    </row>
    <row r="76211" spans="68:68" customFormat="1">
      <c r="BP76211" s="90"/>
    </row>
    <row r="76212" spans="68:68" customFormat="1">
      <c r="BP76212" s="90"/>
    </row>
    <row r="76213" spans="68:68" customFormat="1">
      <c r="BP76213" s="90"/>
    </row>
    <row r="76214" spans="68:68" customFormat="1">
      <c r="BP76214" s="90"/>
    </row>
    <row r="76215" spans="68:68" customFormat="1">
      <c r="BP76215" s="90"/>
    </row>
    <row r="76216" spans="68:68" customFormat="1">
      <c r="BP76216" s="90"/>
    </row>
    <row r="76217" spans="68:68" customFormat="1">
      <c r="BP76217" s="90"/>
    </row>
    <row r="76218" spans="68:68" customFormat="1">
      <c r="BP76218" s="90"/>
    </row>
    <row r="76219" spans="68:68" customFormat="1">
      <c r="BP76219" s="90"/>
    </row>
    <row r="76220" spans="68:68" customFormat="1">
      <c r="BP76220" s="90"/>
    </row>
    <row r="76221" spans="68:68" customFormat="1">
      <c r="BP76221" s="90"/>
    </row>
    <row r="76222" spans="68:68" customFormat="1">
      <c r="BP76222" s="90"/>
    </row>
    <row r="76223" spans="68:68" customFormat="1">
      <c r="BP76223" s="90"/>
    </row>
    <row r="76224" spans="68:68" customFormat="1">
      <c r="BP76224" s="90"/>
    </row>
    <row r="76225" spans="68:68" customFormat="1">
      <c r="BP76225" s="90"/>
    </row>
    <row r="76226" spans="68:68" customFormat="1">
      <c r="BP76226" s="90"/>
    </row>
    <row r="76227" spans="68:68" customFormat="1">
      <c r="BP76227" s="90"/>
    </row>
    <row r="76228" spans="68:68" customFormat="1">
      <c r="BP76228" s="90"/>
    </row>
    <row r="76229" spans="68:68" customFormat="1">
      <c r="BP76229" s="90"/>
    </row>
    <row r="76230" spans="68:68" customFormat="1">
      <c r="BP76230" s="90"/>
    </row>
    <row r="76231" spans="68:68" customFormat="1">
      <c r="BP76231" s="90"/>
    </row>
    <row r="76232" spans="68:68" customFormat="1">
      <c r="BP76232" s="90"/>
    </row>
    <row r="76233" spans="68:68" customFormat="1">
      <c r="BP76233" s="90"/>
    </row>
    <row r="76234" spans="68:68" customFormat="1">
      <c r="BP76234" s="90"/>
    </row>
    <row r="76235" spans="68:68" customFormat="1">
      <c r="BP76235" s="90"/>
    </row>
    <row r="76236" spans="68:68" customFormat="1">
      <c r="BP76236" s="90"/>
    </row>
    <row r="76237" spans="68:68" customFormat="1">
      <c r="BP76237" s="90"/>
    </row>
    <row r="76238" spans="68:68" customFormat="1">
      <c r="BP76238" s="90"/>
    </row>
    <row r="76239" spans="68:68" customFormat="1">
      <c r="BP76239" s="90"/>
    </row>
    <row r="76240" spans="68:68" customFormat="1">
      <c r="BP76240" s="90"/>
    </row>
    <row r="76241" spans="68:68" customFormat="1">
      <c r="BP76241" s="90"/>
    </row>
    <row r="76242" spans="68:68" customFormat="1">
      <c r="BP76242" s="90"/>
    </row>
    <row r="76243" spans="68:68" customFormat="1">
      <c r="BP76243" s="90"/>
    </row>
    <row r="76244" spans="68:68" customFormat="1">
      <c r="BP76244" s="90"/>
    </row>
    <row r="76245" spans="68:68" customFormat="1">
      <c r="BP76245" s="90"/>
    </row>
    <row r="76246" spans="68:68" customFormat="1">
      <c r="BP76246" s="90"/>
    </row>
    <row r="76247" spans="68:68" customFormat="1">
      <c r="BP76247" s="90"/>
    </row>
    <row r="76248" spans="68:68" customFormat="1">
      <c r="BP76248" s="90"/>
    </row>
    <row r="76249" spans="68:68" customFormat="1">
      <c r="BP76249" s="90"/>
    </row>
    <row r="76250" spans="68:68" customFormat="1">
      <c r="BP76250" s="90"/>
    </row>
    <row r="76251" spans="68:68" customFormat="1">
      <c r="BP76251" s="90"/>
    </row>
    <row r="76252" spans="68:68" customFormat="1">
      <c r="BP76252" s="90"/>
    </row>
    <row r="76253" spans="68:68" customFormat="1">
      <c r="BP76253" s="90"/>
    </row>
    <row r="76254" spans="68:68" customFormat="1">
      <c r="BP76254" s="90"/>
    </row>
    <row r="76255" spans="68:68" customFormat="1">
      <c r="BP76255" s="90"/>
    </row>
    <row r="76256" spans="68:68" customFormat="1">
      <c r="BP76256" s="90"/>
    </row>
    <row r="76257" spans="68:68" customFormat="1">
      <c r="BP76257" s="90"/>
    </row>
    <row r="76258" spans="68:68" customFormat="1">
      <c r="BP76258" s="90"/>
    </row>
    <row r="76259" spans="68:68" customFormat="1">
      <c r="BP76259" s="90"/>
    </row>
    <row r="76260" spans="68:68" customFormat="1">
      <c r="BP76260" s="90"/>
    </row>
    <row r="76261" spans="68:68" customFormat="1">
      <c r="BP76261" s="90"/>
    </row>
    <row r="76262" spans="68:68" customFormat="1">
      <c r="BP76262" s="90"/>
    </row>
    <row r="76263" spans="68:68" customFormat="1">
      <c r="BP76263" s="90"/>
    </row>
    <row r="76264" spans="68:68" customFormat="1">
      <c r="BP76264" s="90"/>
    </row>
    <row r="76265" spans="68:68" customFormat="1">
      <c r="BP76265" s="90"/>
    </row>
    <row r="76266" spans="68:68" customFormat="1">
      <c r="BP76266" s="90"/>
    </row>
    <row r="76267" spans="68:68" customFormat="1">
      <c r="BP76267" s="90"/>
    </row>
    <row r="76268" spans="68:68" customFormat="1">
      <c r="BP76268" s="90"/>
    </row>
    <row r="76269" spans="68:68" customFormat="1">
      <c r="BP76269" s="90"/>
    </row>
    <row r="76270" spans="68:68" customFormat="1">
      <c r="BP76270" s="90"/>
    </row>
    <row r="76271" spans="68:68" customFormat="1">
      <c r="BP76271" s="90"/>
    </row>
    <row r="76272" spans="68:68" customFormat="1">
      <c r="BP76272" s="90"/>
    </row>
    <row r="76273" spans="68:68" customFormat="1">
      <c r="BP76273" s="90"/>
    </row>
    <row r="76274" spans="68:68" customFormat="1">
      <c r="BP76274" s="90"/>
    </row>
    <row r="76275" spans="68:68" customFormat="1">
      <c r="BP76275" s="90"/>
    </row>
    <row r="76276" spans="68:68" customFormat="1">
      <c r="BP76276" s="90"/>
    </row>
    <row r="76277" spans="68:68" customFormat="1">
      <c r="BP76277" s="90"/>
    </row>
    <row r="76278" spans="68:68" customFormat="1">
      <c r="BP76278" s="90"/>
    </row>
    <row r="76279" spans="68:68" customFormat="1">
      <c r="BP76279" s="90"/>
    </row>
    <row r="76280" spans="68:68" customFormat="1">
      <c r="BP76280" s="90"/>
    </row>
    <row r="76281" spans="68:68" customFormat="1">
      <c r="BP76281" s="90"/>
    </row>
    <row r="76282" spans="68:68" customFormat="1">
      <c r="BP76282" s="90"/>
    </row>
    <row r="76283" spans="68:68" customFormat="1">
      <c r="BP76283" s="90"/>
    </row>
    <row r="76284" spans="68:68" customFormat="1">
      <c r="BP76284" s="90"/>
    </row>
    <row r="76285" spans="68:68" customFormat="1">
      <c r="BP76285" s="90"/>
    </row>
    <row r="76286" spans="68:68" customFormat="1">
      <c r="BP76286" s="90"/>
    </row>
    <row r="76287" spans="68:68" customFormat="1">
      <c r="BP76287" s="90"/>
    </row>
    <row r="76288" spans="68:68" customFormat="1">
      <c r="BP76288" s="90"/>
    </row>
    <row r="76289" spans="68:68" customFormat="1">
      <c r="BP76289" s="90"/>
    </row>
    <row r="76290" spans="68:68" customFormat="1">
      <c r="BP76290" s="90"/>
    </row>
    <row r="76291" spans="68:68" customFormat="1">
      <c r="BP76291" s="90"/>
    </row>
    <row r="76292" spans="68:68" customFormat="1">
      <c r="BP76292" s="90"/>
    </row>
    <row r="76293" spans="68:68" customFormat="1">
      <c r="BP76293" s="90"/>
    </row>
    <row r="76294" spans="68:68" customFormat="1">
      <c r="BP76294" s="90"/>
    </row>
    <row r="76295" spans="68:68" customFormat="1">
      <c r="BP76295" s="90"/>
    </row>
    <row r="76296" spans="68:68" customFormat="1">
      <c r="BP76296" s="90"/>
    </row>
    <row r="76297" spans="68:68" customFormat="1">
      <c r="BP76297" s="90"/>
    </row>
    <row r="76298" spans="68:68" customFormat="1">
      <c r="BP76298" s="90"/>
    </row>
    <row r="76299" spans="68:68" customFormat="1">
      <c r="BP76299" s="90"/>
    </row>
    <row r="76300" spans="68:68" customFormat="1">
      <c r="BP76300" s="90"/>
    </row>
    <row r="76301" spans="68:68" customFormat="1">
      <c r="BP76301" s="90"/>
    </row>
    <row r="76302" spans="68:68" customFormat="1">
      <c r="BP76302" s="90"/>
    </row>
    <row r="76303" spans="68:68" customFormat="1">
      <c r="BP76303" s="90"/>
    </row>
    <row r="76304" spans="68:68" customFormat="1">
      <c r="BP76304" s="90"/>
    </row>
    <row r="76305" spans="68:68" customFormat="1">
      <c r="BP76305" s="90"/>
    </row>
    <row r="76306" spans="68:68" customFormat="1">
      <c r="BP76306" s="90"/>
    </row>
    <row r="76307" spans="68:68" customFormat="1">
      <c r="BP76307" s="90"/>
    </row>
    <row r="76308" spans="68:68" customFormat="1">
      <c r="BP76308" s="90"/>
    </row>
    <row r="76309" spans="68:68" customFormat="1">
      <c r="BP76309" s="90"/>
    </row>
    <row r="76310" spans="68:68" customFormat="1">
      <c r="BP76310" s="90"/>
    </row>
    <row r="76311" spans="68:68" customFormat="1">
      <c r="BP76311" s="90"/>
    </row>
    <row r="76312" spans="68:68" customFormat="1">
      <c r="BP76312" s="90"/>
    </row>
    <row r="76313" spans="68:68" customFormat="1">
      <c r="BP76313" s="90"/>
    </row>
    <row r="76314" spans="68:68" customFormat="1">
      <c r="BP76314" s="90"/>
    </row>
    <row r="76315" spans="68:68" customFormat="1">
      <c r="BP76315" s="90"/>
    </row>
    <row r="76316" spans="68:68" customFormat="1">
      <c r="BP76316" s="90"/>
    </row>
    <row r="76317" spans="68:68" customFormat="1">
      <c r="BP76317" s="90"/>
    </row>
    <row r="76318" spans="68:68" customFormat="1">
      <c r="BP76318" s="90"/>
    </row>
    <row r="76319" spans="68:68" customFormat="1">
      <c r="BP76319" s="90"/>
    </row>
    <row r="76320" spans="68:68" customFormat="1">
      <c r="BP76320" s="90"/>
    </row>
    <row r="76321" spans="68:68" customFormat="1">
      <c r="BP76321" s="90"/>
    </row>
    <row r="76322" spans="68:68" customFormat="1">
      <c r="BP76322" s="90"/>
    </row>
    <row r="76323" spans="68:68" customFormat="1">
      <c r="BP76323" s="90"/>
    </row>
    <row r="76324" spans="68:68" customFormat="1">
      <c r="BP76324" s="90"/>
    </row>
    <row r="76325" spans="68:68" customFormat="1">
      <c r="BP76325" s="90"/>
    </row>
    <row r="76326" spans="68:68" customFormat="1">
      <c r="BP76326" s="90"/>
    </row>
    <row r="76327" spans="68:68" customFormat="1">
      <c r="BP76327" s="90"/>
    </row>
    <row r="76328" spans="68:68" customFormat="1">
      <c r="BP76328" s="90"/>
    </row>
    <row r="76329" spans="68:68" customFormat="1">
      <c r="BP76329" s="90"/>
    </row>
    <row r="76330" spans="68:68" customFormat="1">
      <c r="BP76330" s="90"/>
    </row>
    <row r="76331" spans="68:68" customFormat="1">
      <c r="BP76331" s="90"/>
    </row>
    <row r="76332" spans="68:68" customFormat="1">
      <c r="BP76332" s="90"/>
    </row>
    <row r="76333" spans="68:68" customFormat="1">
      <c r="BP76333" s="90"/>
    </row>
    <row r="76334" spans="68:68" customFormat="1">
      <c r="BP76334" s="90"/>
    </row>
    <row r="76335" spans="68:68" customFormat="1">
      <c r="BP76335" s="90"/>
    </row>
    <row r="76336" spans="68:68" customFormat="1">
      <c r="BP76336" s="90"/>
    </row>
    <row r="76337" spans="68:68" customFormat="1">
      <c r="BP76337" s="90"/>
    </row>
    <row r="76338" spans="68:68" customFormat="1">
      <c r="BP76338" s="90"/>
    </row>
    <row r="76339" spans="68:68" customFormat="1">
      <c r="BP76339" s="90"/>
    </row>
    <row r="76340" spans="68:68" customFormat="1">
      <c r="BP76340" s="90"/>
    </row>
    <row r="76341" spans="68:68" customFormat="1">
      <c r="BP76341" s="90"/>
    </row>
    <row r="76342" spans="68:68" customFormat="1">
      <c r="BP76342" s="90"/>
    </row>
    <row r="76343" spans="68:68" customFormat="1">
      <c r="BP76343" s="90"/>
    </row>
    <row r="76344" spans="68:68" customFormat="1">
      <c r="BP76344" s="90"/>
    </row>
    <row r="76345" spans="68:68" customFormat="1">
      <c r="BP76345" s="90"/>
    </row>
    <row r="76346" spans="68:68" customFormat="1">
      <c r="BP76346" s="90"/>
    </row>
    <row r="76347" spans="68:68" customFormat="1">
      <c r="BP76347" s="90"/>
    </row>
    <row r="76348" spans="68:68" customFormat="1">
      <c r="BP76348" s="90"/>
    </row>
    <row r="76349" spans="68:68" customFormat="1">
      <c r="BP76349" s="90"/>
    </row>
    <row r="76350" spans="68:68" customFormat="1">
      <c r="BP76350" s="90"/>
    </row>
    <row r="76351" spans="68:68" customFormat="1">
      <c r="BP76351" s="90"/>
    </row>
    <row r="76352" spans="68:68" customFormat="1">
      <c r="BP76352" s="90"/>
    </row>
    <row r="76353" spans="68:68" customFormat="1">
      <c r="BP76353" s="90"/>
    </row>
    <row r="76354" spans="68:68" customFormat="1">
      <c r="BP76354" s="90"/>
    </row>
    <row r="76355" spans="68:68" customFormat="1">
      <c r="BP76355" s="90"/>
    </row>
    <row r="76356" spans="68:68" customFormat="1">
      <c r="BP76356" s="90"/>
    </row>
    <row r="76357" spans="68:68" customFormat="1">
      <c r="BP76357" s="90"/>
    </row>
    <row r="76358" spans="68:68" customFormat="1">
      <c r="BP76358" s="90"/>
    </row>
    <row r="76359" spans="68:68" customFormat="1">
      <c r="BP76359" s="90"/>
    </row>
    <row r="76360" spans="68:68" customFormat="1">
      <c r="BP76360" s="90"/>
    </row>
    <row r="76361" spans="68:68" customFormat="1">
      <c r="BP76361" s="90"/>
    </row>
    <row r="76362" spans="68:68" customFormat="1">
      <c r="BP76362" s="90"/>
    </row>
    <row r="76363" spans="68:68" customFormat="1">
      <c r="BP76363" s="90"/>
    </row>
    <row r="76364" spans="68:68" customFormat="1">
      <c r="BP76364" s="90"/>
    </row>
    <row r="76365" spans="68:68" customFormat="1">
      <c r="BP76365" s="90"/>
    </row>
    <row r="76366" spans="68:68" customFormat="1">
      <c r="BP76366" s="90"/>
    </row>
    <row r="76367" spans="68:68" customFormat="1">
      <c r="BP76367" s="90"/>
    </row>
    <row r="76368" spans="68:68" customFormat="1">
      <c r="BP76368" s="90"/>
    </row>
    <row r="76369" spans="68:68" customFormat="1">
      <c r="BP76369" s="90"/>
    </row>
    <row r="76370" spans="68:68" customFormat="1">
      <c r="BP76370" s="90"/>
    </row>
    <row r="76371" spans="68:68" customFormat="1">
      <c r="BP76371" s="90"/>
    </row>
    <row r="76372" spans="68:68" customFormat="1">
      <c r="BP76372" s="90"/>
    </row>
    <row r="76373" spans="68:68" customFormat="1">
      <c r="BP76373" s="90"/>
    </row>
    <row r="76374" spans="68:68" customFormat="1">
      <c r="BP76374" s="90"/>
    </row>
    <row r="76375" spans="68:68" customFormat="1">
      <c r="BP76375" s="90"/>
    </row>
    <row r="76376" spans="68:68" customFormat="1">
      <c r="BP76376" s="90"/>
    </row>
    <row r="76377" spans="68:68" customFormat="1">
      <c r="BP76377" s="90"/>
    </row>
    <row r="76378" spans="68:68" customFormat="1">
      <c r="BP76378" s="90"/>
    </row>
    <row r="76379" spans="68:68" customFormat="1">
      <c r="BP76379" s="90"/>
    </row>
    <row r="76380" spans="68:68" customFormat="1">
      <c r="BP76380" s="90"/>
    </row>
    <row r="76381" spans="68:68" customFormat="1">
      <c r="BP76381" s="90"/>
    </row>
    <row r="76382" spans="68:68" customFormat="1">
      <c r="BP76382" s="90"/>
    </row>
    <row r="76383" spans="68:68" customFormat="1">
      <c r="BP76383" s="90"/>
    </row>
    <row r="76384" spans="68:68" customFormat="1">
      <c r="BP76384" s="90"/>
    </row>
    <row r="76385" spans="68:68" customFormat="1">
      <c r="BP76385" s="90"/>
    </row>
    <row r="76386" spans="68:68" customFormat="1">
      <c r="BP76386" s="90"/>
    </row>
    <row r="76387" spans="68:68" customFormat="1">
      <c r="BP76387" s="90"/>
    </row>
    <row r="76388" spans="68:68" customFormat="1">
      <c r="BP76388" s="90"/>
    </row>
    <row r="76389" spans="68:68" customFormat="1">
      <c r="BP76389" s="90"/>
    </row>
    <row r="76390" spans="68:68" customFormat="1">
      <c r="BP76390" s="90"/>
    </row>
    <row r="76391" spans="68:68" customFormat="1">
      <c r="BP76391" s="90"/>
    </row>
    <row r="76392" spans="68:68" customFormat="1">
      <c r="BP76392" s="90"/>
    </row>
    <row r="76393" spans="68:68" customFormat="1">
      <c r="BP76393" s="90"/>
    </row>
    <row r="76394" spans="68:68" customFormat="1">
      <c r="BP76394" s="90"/>
    </row>
    <row r="76395" spans="68:68" customFormat="1">
      <c r="BP76395" s="90"/>
    </row>
    <row r="76396" spans="68:68" customFormat="1">
      <c r="BP76396" s="90"/>
    </row>
    <row r="76397" spans="68:68" customFormat="1">
      <c r="BP76397" s="90"/>
    </row>
    <row r="76398" spans="68:68" customFormat="1">
      <c r="BP76398" s="90"/>
    </row>
    <row r="76399" spans="68:68" customFormat="1">
      <c r="BP76399" s="90"/>
    </row>
    <row r="76400" spans="68:68" customFormat="1">
      <c r="BP76400" s="90"/>
    </row>
    <row r="76401" spans="68:68" customFormat="1">
      <c r="BP76401" s="90"/>
    </row>
    <row r="76402" spans="68:68" customFormat="1">
      <c r="BP76402" s="90"/>
    </row>
    <row r="76403" spans="68:68" customFormat="1">
      <c r="BP76403" s="90"/>
    </row>
    <row r="76404" spans="68:68" customFormat="1">
      <c r="BP76404" s="90"/>
    </row>
    <row r="76405" spans="68:68" customFormat="1">
      <c r="BP76405" s="90"/>
    </row>
    <row r="76406" spans="68:68" customFormat="1">
      <c r="BP76406" s="90"/>
    </row>
    <row r="76407" spans="68:68" customFormat="1">
      <c r="BP76407" s="90"/>
    </row>
    <row r="76408" spans="68:68" customFormat="1">
      <c r="BP76408" s="90"/>
    </row>
    <row r="76409" spans="68:68" customFormat="1">
      <c r="BP76409" s="90"/>
    </row>
    <row r="76410" spans="68:68" customFormat="1">
      <c r="BP76410" s="90"/>
    </row>
    <row r="76411" spans="68:68" customFormat="1">
      <c r="BP76411" s="90"/>
    </row>
    <row r="76412" spans="68:68" customFormat="1">
      <c r="BP76412" s="90"/>
    </row>
    <row r="76413" spans="68:68" customFormat="1">
      <c r="BP76413" s="90"/>
    </row>
    <row r="76414" spans="68:68" customFormat="1">
      <c r="BP76414" s="90"/>
    </row>
    <row r="76415" spans="68:68" customFormat="1">
      <c r="BP76415" s="90"/>
    </row>
    <row r="76416" spans="68:68" customFormat="1">
      <c r="BP76416" s="90"/>
    </row>
    <row r="76417" spans="68:68" customFormat="1">
      <c r="BP76417" s="90"/>
    </row>
    <row r="76418" spans="68:68" customFormat="1">
      <c r="BP76418" s="90"/>
    </row>
    <row r="76419" spans="68:68" customFormat="1">
      <c r="BP76419" s="90"/>
    </row>
    <row r="76420" spans="68:68" customFormat="1">
      <c r="BP76420" s="90"/>
    </row>
    <row r="76421" spans="68:68" customFormat="1">
      <c r="BP76421" s="90"/>
    </row>
    <row r="76422" spans="68:68" customFormat="1">
      <c r="BP76422" s="90"/>
    </row>
    <row r="76423" spans="68:68" customFormat="1">
      <c r="BP76423" s="90"/>
    </row>
    <row r="76424" spans="68:68" customFormat="1">
      <c r="BP76424" s="90"/>
    </row>
    <row r="76425" spans="68:68" customFormat="1">
      <c r="BP76425" s="90"/>
    </row>
    <row r="76426" spans="68:68" customFormat="1">
      <c r="BP76426" s="90"/>
    </row>
    <row r="76427" spans="68:68" customFormat="1">
      <c r="BP76427" s="90"/>
    </row>
    <row r="76428" spans="68:68" customFormat="1">
      <c r="BP76428" s="90"/>
    </row>
    <row r="76429" spans="68:68" customFormat="1">
      <c r="BP76429" s="90"/>
    </row>
    <row r="76430" spans="68:68" customFormat="1">
      <c r="BP76430" s="90"/>
    </row>
    <row r="76431" spans="68:68" customFormat="1">
      <c r="BP76431" s="90"/>
    </row>
    <row r="76432" spans="68:68" customFormat="1">
      <c r="BP76432" s="90"/>
    </row>
    <row r="76433" spans="68:68" customFormat="1">
      <c r="BP76433" s="90"/>
    </row>
    <row r="76434" spans="68:68" customFormat="1">
      <c r="BP76434" s="90"/>
    </row>
    <row r="76435" spans="68:68" customFormat="1">
      <c r="BP76435" s="90"/>
    </row>
    <row r="76436" spans="68:68" customFormat="1">
      <c r="BP76436" s="90"/>
    </row>
    <row r="76437" spans="68:68" customFormat="1">
      <c r="BP76437" s="90"/>
    </row>
    <row r="76438" spans="68:68" customFormat="1">
      <c r="BP76438" s="90"/>
    </row>
    <row r="76439" spans="68:68" customFormat="1">
      <c r="BP76439" s="90"/>
    </row>
    <row r="76440" spans="68:68" customFormat="1">
      <c r="BP76440" s="90"/>
    </row>
    <row r="76441" spans="68:68" customFormat="1">
      <c r="BP76441" s="90"/>
    </row>
    <row r="76442" spans="68:68" customFormat="1">
      <c r="BP76442" s="90"/>
    </row>
    <row r="76443" spans="68:68" customFormat="1">
      <c r="BP76443" s="90"/>
    </row>
    <row r="76444" spans="68:68" customFormat="1">
      <c r="BP76444" s="90"/>
    </row>
    <row r="76445" spans="68:68" customFormat="1">
      <c r="BP76445" s="90"/>
    </row>
    <row r="76446" spans="68:68" customFormat="1">
      <c r="BP76446" s="90"/>
    </row>
    <row r="76447" spans="68:68" customFormat="1">
      <c r="BP76447" s="90"/>
    </row>
    <row r="76448" spans="68:68" customFormat="1">
      <c r="BP76448" s="90"/>
    </row>
    <row r="76449" spans="68:68" customFormat="1">
      <c r="BP76449" s="90"/>
    </row>
    <row r="76450" spans="68:68" customFormat="1">
      <c r="BP76450" s="90"/>
    </row>
    <row r="76451" spans="68:68" customFormat="1">
      <c r="BP76451" s="90"/>
    </row>
    <row r="76452" spans="68:68" customFormat="1">
      <c r="BP76452" s="90"/>
    </row>
    <row r="76453" spans="68:68" customFormat="1">
      <c r="BP76453" s="90"/>
    </row>
    <row r="76454" spans="68:68" customFormat="1">
      <c r="BP76454" s="90"/>
    </row>
    <row r="76455" spans="68:68" customFormat="1">
      <c r="BP76455" s="90"/>
    </row>
    <row r="76456" spans="68:68" customFormat="1">
      <c r="BP76456" s="90"/>
    </row>
    <row r="76457" spans="68:68" customFormat="1">
      <c r="BP76457" s="90"/>
    </row>
    <row r="76458" spans="68:68" customFormat="1">
      <c r="BP76458" s="90"/>
    </row>
    <row r="76459" spans="68:68" customFormat="1">
      <c r="BP76459" s="90"/>
    </row>
    <row r="76460" spans="68:68" customFormat="1">
      <c r="BP76460" s="90"/>
    </row>
    <row r="76461" spans="68:68" customFormat="1">
      <c r="BP76461" s="90"/>
    </row>
    <row r="76462" spans="68:68" customFormat="1">
      <c r="BP76462" s="90"/>
    </row>
    <row r="76463" spans="68:68" customFormat="1">
      <c r="BP76463" s="90"/>
    </row>
    <row r="76464" spans="68:68" customFormat="1">
      <c r="BP76464" s="90"/>
    </row>
    <row r="76465" spans="68:68" customFormat="1">
      <c r="BP76465" s="90"/>
    </row>
    <row r="76466" spans="68:68" customFormat="1">
      <c r="BP76466" s="90"/>
    </row>
    <row r="76467" spans="68:68" customFormat="1">
      <c r="BP76467" s="90"/>
    </row>
    <row r="76468" spans="68:68" customFormat="1">
      <c r="BP76468" s="90"/>
    </row>
    <row r="76469" spans="68:68" customFormat="1">
      <c r="BP76469" s="90"/>
    </row>
    <row r="76470" spans="68:68" customFormat="1">
      <c r="BP76470" s="90"/>
    </row>
    <row r="76471" spans="68:68" customFormat="1">
      <c r="BP76471" s="90"/>
    </row>
    <row r="76472" spans="68:68" customFormat="1">
      <c r="BP76472" s="90"/>
    </row>
    <row r="76473" spans="68:68" customFormat="1">
      <c r="BP76473" s="90"/>
    </row>
    <row r="76474" spans="68:68" customFormat="1">
      <c r="BP76474" s="90"/>
    </row>
    <row r="76475" spans="68:68" customFormat="1">
      <c r="BP76475" s="90"/>
    </row>
    <row r="76476" spans="68:68" customFormat="1">
      <c r="BP76476" s="90"/>
    </row>
    <row r="76477" spans="68:68" customFormat="1">
      <c r="BP76477" s="90"/>
    </row>
    <row r="76478" spans="68:68" customFormat="1">
      <c r="BP76478" s="90"/>
    </row>
    <row r="76479" spans="68:68" customFormat="1">
      <c r="BP76479" s="90"/>
    </row>
    <row r="76480" spans="68:68" customFormat="1">
      <c r="BP76480" s="90"/>
    </row>
    <row r="76481" spans="68:68" customFormat="1">
      <c r="BP76481" s="90"/>
    </row>
    <row r="76482" spans="68:68" customFormat="1">
      <c r="BP76482" s="90"/>
    </row>
    <row r="76483" spans="68:68" customFormat="1">
      <c r="BP76483" s="90"/>
    </row>
    <row r="76484" spans="68:68" customFormat="1">
      <c r="BP76484" s="90"/>
    </row>
    <row r="76485" spans="68:68" customFormat="1">
      <c r="BP76485" s="90"/>
    </row>
    <row r="76486" spans="68:68" customFormat="1">
      <c r="BP76486" s="90"/>
    </row>
    <row r="76487" spans="68:68" customFormat="1">
      <c r="BP76487" s="90"/>
    </row>
    <row r="76488" spans="68:68" customFormat="1">
      <c r="BP76488" s="90"/>
    </row>
    <row r="76489" spans="68:68" customFormat="1">
      <c r="BP76489" s="90"/>
    </row>
    <row r="76490" spans="68:68" customFormat="1">
      <c r="BP76490" s="90"/>
    </row>
    <row r="76491" spans="68:68" customFormat="1">
      <c r="BP76491" s="90"/>
    </row>
    <row r="76492" spans="68:68" customFormat="1">
      <c r="BP76492" s="90"/>
    </row>
    <row r="76493" spans="68:68" customFormat="1">
      <c r="BP76493" s="90"/>
    </row>
    <row r="76494" spans="68:68" customFormat="1">
      <c r="BP76494" s="90"/>
    </row>
    <row r="76495" spans="68:68" customFormat="1">
      <c r="BP76495" s="90"/>
    </row>
    <row r="76496" spans="68:68" customFormat="1">
      <c r="BP76496" s="90"/>
    </row>
    <row r="76497" spans="68:68" customFormat="1">
      <c r="BP76497" s="90"/>
    </row>
    <row r="76498" spans="68:68" customFormat="1">
      <c r="BP76498" s="90"/>
    </row>
    <row r="76499" spans="68:68" customFormat="1">
      <c r="BP76499" s="90"/>
    </row>
    <row r="76500" spans="68:68" customFormat="1">
      <c r="BP76500" s="90"/>
    </row>
    <row r="76501" spans="68:68" customFormat="1">
      <c r="BP76501" s="90"/>
    </row>
    <row r="76502" spans="68:68" customFormat="1">
      <c r="BP76502" s="90"/>
    </row>
    <row r="76503" spans="68:68" customFormat="1">
      <c r="BP76503" s="90"/>
    </row>
    <row r="76504" spans="68:68" customFormat="1">
      <c r="BP76504" s="90"/>
    </row>
    <row r="76505" spans="68:68" customFormat="1">
      <c r="BP76505" s="90"/>
    </row>
    <row r="76506" spans="68:68" customFormat="1">
      <c r="BP76506" s="90"/>
    </row>
    <row r="76507" spans="68:68" customFormat="1">
      <c r="BP76507" s="90"/>
    </row>
    <row r="76508" spans="68:68" customFormat="1">
      <c r="BP76508" s="90"/>
    </row>
    <row r="76509" spans="68:68" customFormat="1">
      <c r="BP76509" s="90"/>
    </row>
    <row r="76510" spans="68:68" customFormat="1">
      <c r="BP76510" s="90"/>
    </row>
    <row r="76511" spans="68:68" customFormat="1">
      <c r="BP76511" s="90"/>
    </row>
    <row r="76512" spans="68:68" customFormat="1">
      <c r="BP76512" s="90"/>
    </row>
    <row r="76513" spans="68:68" customFormat="1">
      <c r="BP76513" s="90"/>
    </row>
    <row r="76514" spans="68:68" customFormat="1">
      <c r="BP76514" s="90"/>
    </row>
    <row r="76515" spans="68:68" customFormat="1">
      <c r="BP76515" s="90"/>
    </row>
    <row r="76516" spans="68:68" customFormat="1">
      <c r="BP76516" s="90"/>
    </row>
    <row r="76517" spans="68:68" customFormat="1">
      <c r="BP76517" s="90"/>
    </row>
    <row r="76518" spans="68:68" customFormat="1">
      <c r="BP76518" s="90"/>
    </row>
    <row r="76519" spans="68:68" customFormat="1">
      <c r="BP76519" s="90"/>
    </row>
    <row r="76520" spans="68:68" customFormat="1">
      <c r="BP76520" s="90"/>
    </row>
    <row r="76521" spans="68:68" customFormat="1">
      <c r="BP76521" s="90"/>
    </row>
    <row r="76522" spans="68:68" customFormat="1">
      <c r="BP76522" s="90"/>
    </row>
    <row r="76523" spans="68:68" customFormat="1">
      <c r="BP76523" s="90"/>
    </row>
    <row r="76524" spans="68:68" customFormat="1">
      <c r="BP76524" s="90"/>
    </row>
    <row r="76525" spans="68:68" customFormat="1">
      <c r="BP76525" s="90"/>
    </row>
    <row r="76526" spans="68:68" customFormat="1">
      <c r="BP76526" s="90"/>
    </row>
    <row r="76527" spans="68:68" customFormat="1">
      <c r="BP76527" s="90"/>
    </row>
    <row r="76528" spans="68:68" customFormat="1">
      <c r="BP76528" s="90"/>
    </row>
    <row r="76529" spans="68:68" customFormat="1">
      <c r="BP76529" s="90"/>
    </row>
    <row r="76530" spans="68:68" customFormat="1">
      <c r="BP76530" s="90"/>
    </row>
    <row r="76531" spans="68:68" customFormat="1">
      <c r="BP76531" s="90"/>
    </row>
    <row r="76532" spans="68:68" customFormat="1">
      <c r="BP76532" s="90"/>
    </row>
    <row r="76533" spans="68:68" customFormat="1">
      <c r="BP76533" s="90"/>
    </row>
    <row r="76534" spans="68:68" customFormat="1">
      <c r="BP76534" s="90"/>
    </row>
    <row r="76535" spans="68:68" customFormat="1">
      <c r="BP76535" s="90"/>
    </row>
    <row r="76536" spans="68:68" customFormat="1">
      <c r="BP76536" s="90"/>
    </row>
    <row r="76537" spans="68:68" customFormat="1">
      <c r="BP76537" s="90"/>
    </row>
    <row r="76538" spans="68:68" customFormat="1">
      <c r="BP76538" s="90"/>
    </row>
    <row r="76539" spans="68:68" customFormat="1">
      <c r="BP76539" s="90"/>
    </row>
    <row r="76540" spans="68:68" customFormat="1">
      <c r="BP76540" s="90"/>
    </row>
    <row r="76541" spans="68:68" customFormat="1">
      <c r="BP76541" s="90"/>
    </row>
    <row r="76542" spans="68:68" customFormat="1">
      <c r="BP76542" s="90"/>
    </row>
    <row r="76543" spans="68:68" customFormat="1">
      <c r="BP76543" s="90"/>
    </row>
    <row r="76544" spans="68:68" customFormat="1">
      <c r="BP76544" s="90"/>
    </row>
    <row r="76545" spans="68:68" customFormat="1">
      <c r="BP76545" s="90"/>
    </row>
    <row r="76546" spans="68:68" customFormat="1">
      <c r="BP76546" s="90"/>
    </row>
    <row r="76547" spans="68:68" customFormat="1">
      <c r="BP76547" s="90"/>
    </row>
    <row r="76548" spans="68:68" customFormat="1">
      <c r="BP76548" s="90"/>
    </row>
    <row r="76549" spans="68:68" customFormat="1">
      <c r="BP76549" s="90"/>
    </row>
    <row r="76550" spans="68:68" customFormat="1">
      <c r="BP76550" s="90"/>
    </row>
    <row r="76551" spans="68:68" customFormat="1">
      <c r="BP76551" s="90"/>
    </row>
    <row r="76552" spans="68:68" customFormat="1">
      <c r="BP76552" s="90"/>
    </row>
    <row r="76553" spans="68:68" customFormat="1">
      <c r="BP76553" s="90"/>
    </row>
    <row r="76554" spans="68:68" customFormat="1">
      <c r="BP76554" s="90"/>
    </row>
    <row r="76555" spans="68:68" customFormat="1">
      <c r="BP76555" s="90"/>
    </row>
    <row r="76556" spans="68:68" customFormat="1">
      <c r="BP76556" s="90"/>
    </row>
    <row r="76557" spans="68:68" customFormat="1">
      <c r="BP76557" s="90"/>
    </row>
    <row r="76558" spans="68:68" customFormat="1">
      <c r="BP76558" s="90"/>
    </row>
    <row r="76559" spans="68:68" customFormat="1">
      <c r="BP76559" s="90"/>
    </row>
    <row r="76560" spans="68:68" customFormat="1">
      <c r="BP76560" s="90"/>
    </row>
    <row r="76561" spans="68:68" customFormat="1">
      <c r="BP76561" s="90"/>
    </row>
    <row r="76562" spans="68:68" customFormat="1">
      <c r="BP76562" s="90"/>
    </row>
    <row r="76563" spans="68:68" customFormat="1">
      <c r="BP76563" s="90"/>
    </row>
    <row r="76564" spans="68:68" customFormat="1">
      <c r="BP76564" s="90"/>
    </row>
    <row r="76565" spans="68:68" customFormat="1">
      <c r="BP76565" s="90"/>
    </row>
    <row r="76566" spans="68:68" customFormat="1">
      <c r="BP76566" s="90"/>
    </row>
    <row r="76567" spans="68:68" customFormat="1">
      <c r="BP76567" s="90"/>
    </row>
    <row r="76568" spans="68:68" customFormat="1">
      <c r="BP76568" s="90"/>
    </row>
    <row r="76569" spans="68:68" customFormat="1">
      <c r="BP76569" s="90"/>
    </row>
    <row r="76570" spans="68:68" customFormat="1">
      <c r="BP76570" s="90"/>
    </row>
    <row r="76571" spans="68:68" customFormat="1">
      <c r="BP76571" s="90"/>
    </row>
    <row r="76572" spans="68:68" customFormat="1">
      <c r="BP76572" s="90"/>
    </row>
    <row r="76573" spans="68:68" customFormat="1">
      <c r="BP76573" s="90"/>
    </row>
    <row r="76574" spans="68:68" customFormat="1">
      <c r="BP76574" s="90"/>
    </row>
    <row r="76575" spans="68:68" customFormat="1">
      <c r="BP76575" s="90"/>
    </row>
    <row r="76576" spans="68:68" customFormat="1">
      <c r="BP76576" s="90"/>
    </row>
    <row r="76577" spans="68:68" customFormat="1">
      <c r="BP76577" s="90"/>
    </row>
    <row r="76578" spans="68:68" customFormat="1">
      <c r="BP76578" s="90"/>
    </row>
    <row r="76579" spans="68:68" customFormat="1">
      <c r="BP76579" s="90"/>
    </row>
    <row r="76580" spans="68:68" customFormat="1">
      <c r="BP76580" s="90"/>
    </row>
    <row r="76581" spans="68:68" customFormat="1">
      <c r="BP76581" s="90"/>
    </row>
    <row r="76582" spans="68:68" customFormat="1">
      <c r="BP76582" s="90"/>
    </row>
    <row r="76583" spans="68:68" customFormat="1">
      <c r="BP76583" s="90"/>
    </row>
    <row r="76584" spans="68:68" customFormat="1">
      <c r="BP76584" s="90"/>
    </row>
    <row r="76585" spans="68:68" customFormat="1">
      <c r="BP76585" s="90"/>
    </row>
    <row r="76586" spans="68:68" customFormat="1">
      <c r="BP76586" s="90"/>
    </row>
    <row r="76587" spans="68:68" customFormat="1">
      <c r="BP76587" s="90"/>
    </row>
    <row r="76588" spans="68:68" customFormat="1">
      <c r="BP76588" s="90"/>
    </row>
    <row r="76589" spans="68:68" customFormat="1">
      <c r="BP76589" s="90"/>
    </row>
    <row r="76590" spans="68:68" customFormat="1">
      <c r="BP76590" s="90"/>
    </row>
    <row r="76591" spans="68:68" customFormat="1">
      <c r="BP76591" s="90"/>
    </row>
    <row r="76592" spans="68:68" customFormat="1">
      <c r="BP76592" s="90"/>
    </row>
    <row r="76593" spans="68:68" customFormat="1">
      <c r="BP76593" s="90"/>
    </row>
    <row r="76594" spans="68:68" customFormat="1">
      <c r="BP76594" s="90"/>
    </row>
    <row r="76595" spans="68:68" customFormat="1">
      <c r="BP76595" s="90"/>
    </row>
    <row r="76596" spans="68:68" customFormat="1">
      <c r="BP76596" s="90"/>
    </row>
    <row r="76597" spans="68:68" customFormat="1">
      <c r="BP76597" s="90"/>
    </row>
    <row r="76598" spans="68:68" customFormat="1">
      <c r="BP76598" s="90"/>
    </row>
    <row r="76599" spans="68:68" customFormat="1">
      <c r="BP76599" s="90"/>
    </row>
    <row r="76600" spans="68:68" customFormat="1">
      <c r="BP76600" s="90"/>
    </row>
    <row r="76601" spans="68:68" customFormat="1">
      <c r="BP76601" s="90"/>
    </row>
    <row r="76602" spans="68:68" customFormat="1">
      <c r="BP76602" s="90"/>
    </row>
    <row r="76603" spans="68:68" customFormat="1">
      <c r="BP76603" s="90"/>
    </row>
    <row r="76604" spans="68:68" customFormat="1">
      <c r="BP76604" s="90"/>
    </row>
    <row r="76605" spans="68:68" customFormat="1">
      <c r="BP76605" s="90"/>
    </row>
    <row r="76606" spans="68:68" customFormat="1">
      <c r="BP76606" s="90"/>
    </row>
    <row r="76607" spans="68:68" customFormat="1">
      <c r="BP76607" s="90"/>
    </row>
    <row r="76608" spans="68:68" customFormat="1">
      <c r="BP76608" s="90"/>
    </row>
    <row r="76609" spans="68:68" customFormat="1">
      <c r="BP76609" s="90"/>
    </row>
    <row r="76610" spans="68:68" customFormat="1">
      <c r="BP76610" s="90"/>
    </row>
    <row r="76611" spans="68:68" customFormat="1">
      <c r="BP76611" s="90"/>
    </row>
    <row r="76612" spans="68:68" customFormat="1">
      <c r="BP76612" s="90"/>
    </row>
    <row r="76613" spans="68:68" customFormat="1">
      <c r="BP76613" s="90"/>
    </row>
    <row r="76614" spans="68:68" customFormat="1">
      <c r="BP76614" s="90"/>
    </row>
    <row r="76615" spans="68:68" customFormat="1">
      <c r="BP76615" s="90"/>
    </row>
    <row r="76616" spans="68:68" customFormat="1">
      <c r="BP76616" s="90"/>
    </row>
    <row r="76617" spans="68:68" customFormat="1">
      <c r="BP76617" s="90"/>
    </row>
    <row r="76618" spans="68:68" customFormat="1">
      <c r="BP76618" s="90"/>
    </row>
    <row r="76619" spans="68:68" customFormat="1">
      <c r="BP76619" s="90"/>
    </row>
    <row r="76620" spans="68:68" customFormat="1">
      <c r="BP76620" s="90"/>
    </row>
    <row r="76621" spans="68:68" customFormat="1">
      <c r="BP76621" s="90"/>
    </row>
    <row r="76622" spans="68:68" customFormat="1">
      <c r="BP76622" s="90"/>
    </row>
    <row r="76623" spans="68:68" customFormat="1">
      <c r="BP76623" s="90"/>
    </row>
    <row r="76624" spans="68:68" customFormat="1">
      <c r="BP76624" s="90"/>
    </row>
    <row r="76625" spans="68:68" customFormat="1">
      <c r="BP76625" s="90"/>
    </row>
    <row r="76626" spans="68:68" customFormat="1">
      <c r="BP76626" s="90"/>
    </row>
    <row r="76627" spans="68:68" customFormat="1">
      <c r="BP76627" s="90"/>
    </row>
    <row r="76628" spans="68:68" customFormat="1">
      <c r="BP76628" s="90"/>
    </row>
    <row r="76629" spans="68:68" customFormat="1">
      <c r="BP76629" s="90"/>
    </row>
    <row r="76630" spans="68:68" customFormat="1">
      <c r="BP76630" s="90"/>
    </row>
    <row r="76631" spans="68:68" customFormat="1">
      <c r="BP76631" s="90"/>
    </row>
    <row r="76632" spans="68:68" customFormat="1">
      <c r="BP76632" s="90"/>
    </row>
    <row r="76633" spans="68:68" customFormat="1">
      <c r="BP76633" s="90"/>
    </row>
    <row r="76634" spans="68:68" customFormat="1">
      <c r="BP76634" s="90"/>
    </row>
    <row r="76635" spans="68:68" customFormat="1">
      <c r="BP76635" s="90"/>
    </row>
    <row r="76636" spans="68:68" customFormat="1">
      <c r="BP76636" s="90"/>
    </row>
    <row r="76637" spans="68:68" customFormat="1">
      <c r="BP76637" s="90"/>
    </row>
    <row r="76638" spans="68:68" customFormat="1">
      <c r="BP76638" s="90"/>
    </row>
    <row r="76639" spans="68:68" customFormat="1">
      <c r="BP76639" s="90"/>
    </row>
    <row r="76640" spans="68:68" customFormat="1">
      <c r="BP76640" s="90"/>
    </row>
    <row r="76641" spans="68:68" customFormat="1">
      <c r="BP76641" s="90"/>
    </row>
    <row r="76642" spans="68:68" customFormat="1">
      <c r="BP76642" s="90"/>
    </row>
    <row r="76643" spans="68:68" customFormat="1">
      <c r="BP76643" s="90"/>
    </row>
    <row r="76644" spans="68:68" customFormat="1">
      <c r="BP76644" s="90"/>
    </row>
    <row r="76645" spans="68:68" customFormat="1">
      <c r="BP76645" s="90"/>
    </row>
    <row r="76646" spans="68:68" customFormat="1">
      <c r="BP76646" s="90"/>
    </row>
    <row r="76647" spans="68:68" customFormat="1">
      <c r="BP76647" s="90"/>
    </row>
    <row r="76648" spans="68:68" customFormat="1">
      <c r="BP76648" s="90"/>
    </row>
    <row r="76649" spans="68:68" customFormat="1">
      <c r="BP76649" s="90"/>
    </row>
    <row r="76650" spans="68:68" customFormat="1">
      <c r="BP76650" s="90"/>
    </row>
    <row r="76651" spans="68:68" customFormat="1">
      <c r="BP76651" s="90"/>
    </row>
    <row r="76652" spans="68:68" customFormat="1">
      <c r="BP76652" s="90"/>
    </row>
    <row r="76653" spans="68:68" customFormat="1">
      <c r="BP76653" s="90"/>
    </row>
    <row r="76654" spans="68:68" customFormat="1">
      <c r="BP76654" s="90"/>
    </row>
    <row r="76655" spans="68:68" customFormat="1">
      <c r="BP76655" s="90"/>
    </row>
    <row r="76656" spans="68:68" customFormat="1">
      <c r="BP76656" s="90"/>
    </row>
    <row r="76657" spans="68:68" customFormat="1">
      <c r="BP76657" s="90"/>
    </row>
    <row r="76658" spans="68:68" customFormat="1">
      <c r="BP76658" s="90"/>
    </row>
    <row r="76659" spans="68:68" customFormat="1">
      <c r="BP76659" s="90"/>
    </row>
    <row r="76660" spans="68:68" customFormat="1">
      <c r="BP76660" s="90"/>
    </row>
    <row r="76661" spans="68:68" customFormat="1">
      <c r="BP76661" s="90"/>
    </row>
    <row r="76662" spans="68:68" customFormat="1">
      <c r="BP76662" s="90"/>
    </row>
    <row r="76663" spans="68:68" customFormat="1">
      <c r="BP76663" s="90"/>
    </row>
    <row r="76664" spans="68:68" customFormat="1">
      <c r="BP76664" s="90"/>
    </row>
    <row r="76665" spans="68:68" customFormat="1">
      <c r="BP76665" s="90"/>
    </row>
    <row r="76666" spans="68:68" customFormat="1">
      <c r="BP76666" s="90"/>
    </row>
    <row r="76667" spans="68:68" customFormat="1">
      <c r="BP76667" s="90"/>
    </row>
    <row r="76668" spans="68:68" customFormat="1">
      <c r="BP76668" s="90"/>
    </row>
    <row r="76669" spans="68:68" customFormat="1">
      <c r="BP76669" s="90"/>
    </row>
    <row r="76670" spans="68:68" customFormat="1">
      <c r="BP76670" s="90"/>
    </row>
    <row r="76671" spans="68:68" customFormat="1">
      <c r="BP76671" s="90"/>
    </row>
    <row r="76672" spans="68:68" customFormat="1">
      <c r="BP76672" s="90"/>
    </row>
    <row r="76673" spans="68:68" customFormat="1">
      <c r="BP76673" s="90"/>
    </row>
    <row r="76674" spans="68:68" customFormat="1">
      <c r="BP76674" s="90"/>
    </row>
    <row r="76675" spans="68:68" customFormat="1">
      <c r="BP76675" s="90"/>
    </row>
    <row r="76676" spans="68:68" customFormat="1">
      <c r="BP76676" s="90"/>
    </row>
    <row r="76677" spans="68:68" customFormat="1">
      <c r="BP76677" s="90"/>
    </row>
    <row r="76678" spans="68:68" customFormat="1">
      <c r="BP76678" s="90"/>
    </row>
    <row r="76679" spans="68:68" customFormat="1">
      <c r="BP76679" s="90"/>
    </row>
    <row r="76680" spans="68:68" customFormat="1">
      <c r="BP76680" s="90"/>
    </row>
    <row r="76681" spans="68:68" customFormat="1">
      <c r="BP76681" s="90"/>
    </row>
    <row r="76682" spans="68:68" customFormat="1">
      <c r="BP76682" s="90"/>
    </row>
    <row r="76683" spans="68:68" customFormat="1">
      <c r="BP76683" s="90"/>
    </row>
    <row r="76684" spans="68:68" customFormat="1">
      <c r="BP76684" s="90"/>
    </row>
    <row r="76685" spans="68:68" customFormat="1">
      <c r="BP76685" s="90"/>
    </row>
    <row r="76686" spans="68:68" customFormat="1">
      <c r="BP76686" s="90"/>
    </row>
    <row r="76687" spans="68:68" customFormat="1">
      <c r="BP76687" s="90"/>
    </row>
    <row r="76688" spans="68:68" customFormat="1">
      <c r="BP76688" s="90"/>
    </row>
    <row r="76689" spans="68:68" customFormat="1">
      <c r="BP76689" s="90"/>
    </row>
    <row r="76690" spans="68:68" customFormat="1">
      <c r="BP76690" s="90"/>
    </row>
    <row r="76691" spans="68:68" customFormat="1">
      <c r="BP76691" s="90"/>
    </row>
    <row r="76692" spans="68:68" customFormat="1">
      <c r="BP76692" s="90"/>
    </row>
    <row r="76693" spans="68:68" customFormat="1">
      <c r="BP76693" s="90"/>
    </row>
    <row r="76694" spans="68:68" customFormat="1">
      <c r="BP76694" s="90"/>
    </row>
    <row r="76695" spans="68:68" customFormat="1">
      <c r="BP76695" s="90"/>
    </row>
    <row r="76696" spans="68:68" customFormat="1">
      <c r="BP76696" s="90"/>
    </row>
    <row r="76697" spans="68:68" customFormat="1">
      <c r="BP76697" s="90"/>
    </row>
    <row r="76698" spans="68:68" customFormat="1">
      <c r="BP76698" s="90"/>
    </row>
    <row r="76699" spans="68:68" customFormat="1">
      <c r="BP76699" s="90"/>
    </row>
    <row r="76700" spans="68:68" customFormat="1">
      <c r="BP76700" s="90"/>
    </row>
    <row r="76701" spans="68:68" customFormat="1">
      <c r="BP76701" s="90"/>
    </row>
    <row r="76702" spans="68:68" customFormat="1">
      <c r="BP76702" s="90"/>
    </row>
    <row r="76703" spans="68:68" customFormat="1">
      <c r="BP76703" s="90"/>
    </row>
    <row r="76704" spans="68:68" customFormat="1">
      <c r="BP76704" s="90"/>
    </row>
    <row r="76705" spans="68:68" customFormat="1">
      <c r="BP76705" s="90"/>
    </row>
    <row r="76706" spans="68:68" customFormat="1">
      <c r="BP76706" s="90"/>
    </row>
    <row r="76707" spans="68:68" customFormat="1">
      <c r="BP76707" s="90"/>
    </row>
    <row r="76708" spans="68:68" customFormat="1">
      <c r="BP76708" s="90"/>
    </row>
    <row r="76709" spans="68:68" customFormat="1">
      <c r="BP76709" s="90"/>
    </row>
    <row r="76710" spans="68:68" customFormat="1">
      <c r="BP76710" s="90"/>
    </row>
    <row r="76711" spans="68:68" customFormat="1">
      <c r="BP76711" s="90"/>
    </row>
    <row r="76712" spans="68:68" customFormat="1">
      <c r="BP76712" s="90"/>
    </row>
    <row r="76713" spans="68:68" customFormat="1">
      <c r="BP76713" s="90"/>
    </row>
    <row r="76714" spans="68:68" customFormat="1">
      <c r="BP76714" s="90"/>
    </row>
    <row r="76715" spans="68:68" customFormat="1">
      <c r="BP76715" s="90"/>
    </row>
    <row r="76716" spans="68:68" customFormat="1">
      <c r="BP76716" s="90"/>
    </row>
    <row r="76717" spans="68:68" customFormat="1">
      <c r="BP76717" s="90"/>
    </row>
    <row r="76718" spans="68:68" customFormat="1">
      <c r="BP76718" s="90"/>
    </row>
    <row r="76719" spans="68:68" customFormat="1">
      <c r="BP76719" s="90"/>
    </row>
    <row r="76720" spans="68:68" customFormat="1">
      <c r="BP76720" s="90"/>
    </row>
    <row r="76721" spans="68:68" customFormat="1">
      <c r="BP76721" s="90"/>
    </row>
    <row r="76722" spans="68:68" customFormat="1">
      <c r="BP76722" s="90"/>
    </row>
    <row r="76723" spans="68:68" customFormat="1">
      <c r="BP76723" s="90"/>
    </row>
    <row r="76724" spans="68:68" customFormat="1">
      <c r="BP76724" s="90"/>
    </row>
    <row r="76725" spans="68:68" customFormat="1">
      <c r="BP76725" s="90"/>
    </row>
    <row r="76726" spans="68:68" customFormat="1">
      <c r="BP76726" s="90"/>
    </row>
    <row r="76727" spans="68:68" customFormat="1">
      <c r="BP76727" s="90"/>
    </row>
    <row r="76728" spans="68:68" customFormat="1">
      <c r="BP76728" s="90"/>
    </row>
    <row r="76729" spans="68:68" customFormat="1">
      <c r="BP76729" s="90"/>
    </row>
    <row r="76730" spans="68:68" customFormat="1">
      <c r="BP76730" s="90"/>
    </row>
    <row r="76731" spans="68:68" customFormat="1">
      <c r="BP76731" s="90"/>
    </row>
    <row r="76732" spans="68:68" customFormat="1">
      <c r="BP76732" s="90"/>
    </row>
    <row r="76733" spans="68:68" customFormat="1">
      <c r="BP76733" s="90"/>
    </row>
    <row r="76734" spans="68:68" customFormat="1">
      <c r="BP76734" s="90"/>
    </row>
    <row r="76735" spans="68:68" customFormat="1">
      <c r="BP76735" s="90"/>
    </row>
    <row r="76736" spans="68:68" customFormat="1">
      <c r="BP76736" s="90"/>
    </row>
    <row r="76737" spans="68:68" customFormat="1">
      <c r="BP76737" s="90"/>
    </row>
    <row r="76738" spans="68:68" customFormat="1">
      <c r="BP76738" s="90"/>
    </row>
    <row r="76739" spans="68:68" customFormat="1">
      <c r="BP76739" s="90"/>
    </row>
    <row r="76740" spans="68:68" customFormat="1">
      <c r="BP76740" s="90"/>
    </row>
    <row r="76741" spans="68:68" customFormat="1">
      <c r="BP76741" s="90"/>
    </row>
    <row r="76742" spans="68:68" customFormat="1">
      <c r="BP76742" s="90"/>
    </row>
    <row r="76743" spans="68:68" customFormat="1">
      <c r="BP76743" s="90"/>
    </row>
    <row r="76744" spans="68:68" customFormat="1">
      <c r="BP76744" s="90"/>
    </row>
    <row r="76745" spans="68:68" customFormat="1">
      <c r="BP76745" s="90"/>
    </row>
    <row r="76746" spans="68:68" customFormat="1">
      <c r="BP76746" s="90"/>
    </row>
    <row r="76747" spans="68:68" customFormat="1">
      <c r="BP76747" s="90"/>
    </row>
    <row r="76748" spans="68:68" customFormat="1">
      <c r="BP76748" s="90"/>
    </row>
    <row r="76749" spans="68:68" customFormat="1">
      <c r="BP76749" s="90"/>
    </row>
    <row r="76750" spans="68:68" customFormat="1">
      <c r="BP76750" s="90"/>
    </row>
    <row r="76751" spans="68:68" customFormat="1">
      <c r="BP76751" s="90"/>
    </row>
    <row r="76752" spans="68:68" customFormat="1">
      <c r="BP76752" s="90"/>
    </row>
    <row r="76753" spans="68:68" customFormat="1">
      <c r="BP76753" s="90"/>
    </row>
    <row r="76754" spans="68:68" customFormat="1">
      <c r="BP76754" s="90"/>
    </row>
    <row r="76755" spans="68:68" customFormat="1">
      <c r="BP76755" s="90"/>
    </row>
    <row r="76756" spans="68:68" customFormat="1">
      <c r="BP76756" s="90"/>
    </row>
    <row r="76757" spans="68:68" customFormat="1">
      <c r="BP76757" s="90"/>
    </row>
    <row r="76758" spans="68:68" customFormat="1">
      <c r="BP76758" s="90"/>
    </row>
    <row r="76759" spans="68:68" customFormat="1">
      <c r="BP76759" s="90"/>
    </row>
    <row r="76760" spans="68:68" customFormat="1">
      <c r="BP76760" s="90"/>
    </row>
    <row r="76761" spans="68:68" customFormat="1">
      <c r="BP76761" s="90"/>
    </row>
    <row r="76762" spans="68:68" customFormat="1">
      <c r="BP76762" s="90"/>
    </row>
    <row r="76763" spans="68:68" customFormat="1">
      <c r="BP76763" s="90"/>
    </row>
    <row r="76764" spans="68:68" customFormat="1">
      <c r="BP76764" s="90"/>
    </row>
    <row r="76765" spans="68:68" customFormat="1">
      <c r="BP76765" s="90"/>
    </row>
    <row r="76766" spans="68:68" customFormat="1">
      <c r="BP76766" s="90"/>
    </row>
    <row r="76767" spans="68:68" customFormat="1">
      <c r="BP76767" s="90"/>
    </row>
    <row r="76768" spans="68:68" customFormat="1">
      <c r="BP76768" s="90"/>
    </row>
    <row r="76769" spans="68:68" customFormat="1">
      <c r="BP76769" s="90"/>
    </row>
    <row r="76770" spans="68:68" customFormat="1">
      <c r="BP76770" s="90"/>
    </row>
    <row r="76771" spans="68:68" customFormat="1">
      <c r="BP76771" s="90"/>
    </row>
    <row r="76772" spans="68:68" customFormat="1">
      <c r="BP76772" s="90"/>
    </row>
    <row r="76773" spans="68:68" customFormat="1">
      <c r="BP76773" s="90"/>
    </row>
    <row r="76774" spans="68:68" customFormat="1">
      <c r="BP76774" s="90"/>
    </row>
    <row r="76775" spans="68:68" customFormat="1">
      <c r="BP76775" s="90"/>
    </row>
    <row r="76776" spans="68:68" customFormat="1">
      <c r="BP76776" s="90"/>
    </row>
    <row r="76777" spans="68:68" customFormat="1">
      <c r="BP76777" s="90"/>
    </row>
    <row r="76778" spans="68:68" customFormat="1">
      <c r="BP76778" s="90"/>
    </row>
    <row r="76779" spans="68:68" customFormat="1">
      <c r="BP76779" s="90"/>
    </row>
    <row r="76780" spans="68:68" customFormat="1">
      <c r="BP76780" s="90"/>
    </row>
    <row r="76781" spans="68:68" customFormat="1">
      <c r="BP76781" s="90"/>
    </row>
    <row r="76782" spans="68:68" customFormat="1">
      <c r="BP76782" s="90"/>
    </row>
    <row r="76783" spans="68:68" customFormat="1">
      <c r="BP76783" s="90"/>
    </row>
    <row r="76784" spans="68:68" customFormat="1">
      <c r="BP76784" s="90"/>
    </row>
    <row r="76785" spans="68:68" customFormat="1">
      <c r="BP76785" s="90"/>
    </row>
    <row r="76786" spans="68:68" customFormat="1">
      <c r="BP76786" s="90"/>
    </row>
    <row r="76787" spans="68:68" customFormat="1">
      <c r="BP76787" s="90"/>
    </row>
    <row r="76788" spans="68:68" customFormat="1">
      <c r="BP76788" s="90"/>
    </row>
    <row r="76789" spans="68:68" customFormat="1">
      <c r="BP76789" s="90"/>
    </row>
    <row r="76790" spans="68:68" customFormat="1">
      <c r="BP76790" s="90"/>
    </row>
    <row r="76791" spans="68:68" customFormat="1">
      <c r="BP76791" s="90"/>
    </row>
    <row r="76792" spans="68:68" customFormat="1">
      <c r="BP76792" s="90"/>
    </row>
    <row r="76793" spans="68:68" customFormat="1">
      <c r="BP76793" s="90"/>
    </row>
    <row r="76794" spans="68:68" customFormat="1">
      <c r="BP76794" s="90"/>
    </row>
    <row r="76795" spans="68:68" customFormat="1">
      <c r="BP76795" s="90"/>
    </row>
    <row r="76796" spans="68:68" customFormat="1">
      <c r="BP76796" s="90"/>
    </row>
    <row r="76797" spans="68:68" customFormat="1">
      <c r="BP76797" s="90"/>
    </row>
    <row r="76798" spans="68:68" customFormat="1">
      <c r="BP76798" s="90"/>
    </row>
    <row r="76799" spans="68:68" customFormat="1">
      <c r="BP76799" s="90"/>
    </row>
    <row r="76800" spans="68:68" customFormat="1">
      <c r="BP76800" s="90"/>
    </row>
    <row r="76801" spans="68:68" customFormat="1">
      <c r="BP76801" s="90"/>
    </row>
    <row r="76802" spans="68:68" customFormat="1">
      <c r="BP76802" s="90"/>
    </row>
    <row r="76803" spans="68:68" customFormat="1">
      <c r="BP76803" s="90"/>
    </row>
    <row r="76804" spans="68:68" customFormat="1">
      <c r="BP76804" s="90"/>
    </row>
    <row r="76805" spans="68:68" customFormat="1">
      <c r="BP76805" s="90"/>
    </row>
    <row r="76806" spans="68:68" customFormat="1">
      <c r="BP76806" s="90"/>
    </row>
    <row r="76807" spans="68:68" customFormat="1">
      <c r="BP76807" s="90"/>
    </row>
    <row r="76808" spans="68:68" customFormat="1">
      <c r="BP76808" s="90"/>
    </row>
    <row r="76809" spans="68:68" customFormat="1">
      <c r="BP76809" s="90"/>
    </row>
    <row r="76810" spans="68:68" customFormat="1">
      <c r="BP76810" s="90"/>
    </row>
    <row r="76811" spans="68:68" customFormat="1">
      <c r="BP76811" s="90"/>
    </row>
    <row r="76812" spans="68:68" customFormat="1">
      <c r="BP76812" s="90"/>
    </row>
    <row r="76813" spans="68:68" customFormat="1">
      <c r="BP76813" s="90"/>
    </row>
    <row r="76814" spans="68:68" customFormat="1">
      <c r="BP76814" s="90"/>
    </row>
    <row r="76815" spans="68:68" customFormat="1">
      <c r="BP76815" s="90"/>
    </row>
    <row r="76816" spans="68:68" customFormat="1">
      <c r="BP76816" s="90"/>
    </row>
    <row r="76817" spans="68:68" customFormat="1">
      <c r="BP76817" s="90"/>
    </row>
    <row r="76818" spans="68:68" customFormat="1">
      <c r="BP76818" s="90"/>
    </row>
    <row r="76819" spans="68:68" customFormat="1">
      <c r="BP76819" s="90"/>
    </row>
    <row r="76820" spans="68:68" customFormat="1">
      <c r="BP76820" s="90"/>
    </row>
    <row r="76821" spans="68:68" customFormat="1">
      <c r="BP76821" s="90"/>
    </row>
    <row r="76822" spans="68:68" customFormat="1">
      <c r="BP76822" s="90"/>
    </row>
    <row r="76823" spans="68:68" customFormat="1">
      <c r="BP76823" s="90"/>
    </row>
    <row r="76824" spans="68:68" customFormat="1">
      <c r="BP76824" s="90"/>
    </row>
    <row r="76825" spans="68:68" customFormat="1">
      <c r="BP76825" s="90"/>
    </row>
    <row r="76826" spans="68:68" customFormat="1">
      <c r="BP76826" s="90"/>
    </row>
    <row r="76827" spans="68:68" customFormat="1">
      <c r="BP76827" s="90"/>
    </row>
    <row r="76828" spans="68:68" customFormat="1">
      <c r="BP76828" s="90"/>
    </row>
    <row r="76829" spans="68:68" customFormat="1">
      <c r="BP76829" s="90"/>
    </row>
    <row r="76830" spans="68:68" customFormat="1">
      <c r="BP76830" s="90"/>
    </row>
    <row r="76831" spans="68:68" customFormat="1">
      <c r="BP76831" s="90"/>
    </row>
    <row r="76832" spans="68:68" customFormat="1">
      <c r="BP76832" s="90"/>
    </row>
    <row r="76833" spans="68:68" customFormat="1">
      <c r="BP76833" s="90"/>
    </row>
    <row r="76834" spans="68:68" customFormat="1">
      <c r="BP76834" s="90"/>
    </row>
    <row r="76835" spans="68:68" customFormat="1">
      <c r="BP76835" s="90"/>
    </row>
    <row r="76836" spans="68:68" customFormat="1">
      <c r="BP76836" s="90"/>
    </row>
    <row r="76837" spans="68:68" customFormat="1">
      <c r="BP76837" s="90"/>
    </row>
    <row r="76838" spans="68:68" customFormat="1">
      <c r="BP76838" s="90"/>
    </row>
    <row r="76839" spans="68:68" customFormat="1">
      <c r="BP76839" s="90"/>
    </row>
    <row r="76840" spans="68:68" customFormat="1">
      <c r="BP76840" s="90"/>
    </row>
    <row r="76841" spans="68:68" customFormat="1">
      <c r="BP76841" s="90"/>
    </row>
    <row r="76842" spans="68:68" customFormat="1">
      <c r="BP76842" s="90"/>
    </row>
    <row r="76843" spans="68:68" customFormat="1">
      <c r="BP76843" s="90"/>
    </row>
    <row r="76844" spans="68:68" customFormat="1">
      <c r="BP76844" s="90"/>
    </row>
    <row r="76845" spans="68:68" customFormat="1">
      <c r="BP76845" s="90"/>
    </row>
    <row r="76846" spans="68:68" customFormat="1">
      <c r="BP76846" s="90"/>
    </row>
    <row r="76847" spans="68:68" customFormat="1">
      <c r="BP76847" s="90"/>
    </row>
    <row r="76848" spans="68:68" customFormat="1">
      <c r="BP76848" s="90"/>
    </row>
    <row r="76849" spans="68:68" customFormat="1">
      <c r="BP76849" s="90"/>
    </row>
    <row r="76850" spans="68:68" customFormat="1">
      <c r="BP76850" s="90"/>
    </row>
    <row r="76851" spans="68:68" customFormat="1">
      <c r="BP76851" s="90"/>
    </row>
    <row r="76852" spans="68:68" customFormat="1">
      <c r="BP76852" s="90"/>
    </row>
    <row r="76853" spans="68:68" customFormat="1">
      <c r="BP76853" s="90"/>
    </row>
    <row r="76854" spans="68:68" customFormat="1">
      <c r="BP76854" s="90"/>
    </row>
    <row r="76855" spans="68:68" customFormat="1">
      <c r="BP76855" s="90"/>
    </row>
    <row r="76856" spans="68:68" customFormat="1">
      <c r="BP76856" s="90"/>
    </row>
    <row r="76857" spans="68:68" customFormat="1">
      <c r="BP76857" s="90"/>
    </row>
    <row r="76858" spans="68:68" customFormat="1">
      <c r="BP76858" s="90"/>
    </row>
    <row r="76859" spans="68:68" customFormat="1">
      <c r="BP76859" s="90"/>
    </row>
    <row r="76860" spans="68:68" customFormat="1">
      <c r="BP76860" s="90"/>
    </row>
    <row r="76861" spans="68:68" customFormat="1">
      <c r="BP76861" s="90"/>
    </row>
    <row r="76862" spans="68:68" customFormat="1">
      <c r="BP76862" s="90"/>
    </row>
    <row r="76863" spans="68:68" customFormat="1">
      <c r="BP76863" s="90"/>
    </row>
    <row r="76864" spans="68:68" customFormat="1">
      <c r="BP76864" s="90"/>
    </row>
    <row r="76865" spans="68:68" customFormat="1">
      <c r="BP76865" s="90"/>
    </row>
    <row r="76866" spans="68:68" customFormat="1">
      <c r="BP76866" s="90"/>
    </row>
    <row r="76867" spans="68:68" customFormat="1">
      <c r="BP76867" s="90"/>
    </row>
    <row r="76868" spans="68:68" customFormat="1">
      <c r="BP76868" s="90"/>
    </row>
    <row r="76869" spans="68:68" customFormat="1">
      <c r="BP76869" s="90"/>
    </row>
    <row r="76870" spans="68:68" customFormat="1">
      <c r="BP76870" s="90"/>
    </row>
    <row r="76871" spans="68:68" customFormat="1">
      <c r="BP76871" s="90"/>
    </row>
    <row r="76872" spans="68:68" customFormat="1">
      <c r="BP76872" s="90"/>
    </row>
    <row r="76873" spans="68:68" customFormat="1">
      <c r="BP76873" s="90"/>
    </row>
    <row r="76874" spans="68:68" customFormat="1">
      <c r="BP76874" s="90"/>
    </row>
    <row r="76875" spans="68:68" customFormat="1">
      <c r="BP76875" s="90"/>
    </row>
    <row r="76876" spans="68:68" customFormat="1">
      <c r="BP76876" s="90"/>
    </row>
    <row r="76877" spans="68:68" customFormat="1">
      <c r="BP76877" s="90"/>
    </row>
    <row r="76878" spans="68:68" customFormat="1">
      <c r="BP76878" s="90"/>
    </row>
    <row r="76879" spans="68:68" customFormat="1">
      <c r="BP76879" s="90"/>
    </row>
    <row r="76880" spans="68:68" customFormat="1">
      <c r="BP76880" s="90"/>
    </row>
    <row r="76881" spans="68:68" customFormat="1">
      <c r="BP76881" s="90"/>
    </row>
    <row r="76882" spans="68:68" customFormat="1">
      <c r="BP76882" s="90"/>
    </row>
    <row r="76883" spans="68:68" customFormat="1">
      <c r="BP76883" s="90"/>
    </row>
    <row r="76884" spans="68:68" customFormat="1">
      <c r="BP76884" s="90"/>
    </row>
    <row r="76885" spans="68:68" customFormat="1">
      <c r="BP76885" s="90"/>
    </row>
    <row r="76886" spans="68:68" customFormat="1">
      <c r="BP76886" s="90"/>
    </row>
    <row r="76887" spans="68:68" customFormat="1">
      <c r="BP76887" s="90"/>
    </row>
    <row r="76888" spans="68:68" customFormat="1">
      <c r="BP76888" s="90"/>
    </row>
    <row r="76889" spans="68:68" customFormat="1">
      <c r="BP76889" s="90"/>
    </row>
    <row r="76890" spans="68:68" customFormat="1">
      <c r="BP76890" s="90"/>
    </row>
    <row r="76891" spans="68:68" customFormat="1">
      <c r="BP76891" s="90"/>
    </row>
    <row r="76892" spans="68:68" customFormat="1">
      <c r="BP76892" s="90"/>
    </row>
    <row r="76893" spans="68:68" customFormat="1">
      <c r="BP76893" s="90"/>
    </row>
    <row r="76894" spans="68:68" customFormat="1">
      <c r="BP76894" s="90"/>
    </row>
    <row r="76895" spans="68:68" customFormat="1">
      <c r="BP76895" s="90"/>
    </row>
    <row r="76896" spans="68:68" customFormat="1">
      <c r="BP76896" s="90"/>
    </row>
    <row r="76897" spans="68:68" customFormat="1">
      <c r="BP76897" s="90"/>
    </row>
    <row r="76898" spans="68:68" customFormat="1">
      <c r="BP76898" s="90"/>
    </row>
    <row r="76899" spans="68:68" customFormat="1">
      <c r="BP76899" s="90"/>
    </row>
    <row r="76900" spans="68:68" customFormat="1">
      <c r="BP76900" s="90"/>
    </row>
    <row r="76901" spans="68:68" customFormat="1">
      <c r="BP76901" s="90"/>
    </row>
    <row r="76902" spans="68:68" customFormat="1">
      <c r="BP76902" s="90"/>
    </row>
    <row r="76903" spans="68:68" customFormat="1">
      <c r="BP76903" s="90"/>
    </row>
    <row r="76904" spans="68:68" customFormat="1">
      <c r="BP76904" s="90"/>
    </row>
    <row r="76905" spans="68:68" customFormat="1">
      <c r="BP76905" s="90"/>
    </row>
    <row r="76906" spans="68:68" customFormat="1">
      <c r="BP76906" s="90"/>
    </row>
    <row r="76907" spans="68:68" customFormat="1">
      <c r="BP76907" s="90"/>
    </row>
    <row r="76908" spans="68:68" customFormat="1">
      <c r="BP76908" s="90"/>
    </row>
    <row r="76909" spans="68:68" customFormat="1">
      <c r="BP76909" s="90"/>
    </row>
    <row r="76910" spans="68:68" customFormat="1">
      <c r="BP76910" s="90"/>
    </row>
    <row r="76911" spans="68:68" customFormat="1">
      <c r="BP76911" s="90"/>
    </row>
    <row r="76912" spans="68:68" customFormat="1">
      <c r="BP76912" s="90"/>
    </row>
    <row r="76913" spans="68:68" customFormat="1">
      <c r="BP76913" s="90"/>
    </row>
    <row r="76914" spans="68:68" customFormat="1">
      <c r="BP76914" s="90"/>
    </row>
    <row r="76915" spans="68:68" customFormat="1">
      <c r="BP76915" s="90"/>
    </row>
    <row r="76916" spans="68:68" customFormat="1">
      <c r="BP76916" s="90"/>
    </row>
    <row r="76917" spans="68:68" customFormat="1">
      <c r="BP76917" s="90"/>
    </row>
    <row r="76918" spans="68:68" customFormat="1">
      <c r="BP76918" s="90"/>
    </row>
    <row r="76919" spans="68:68" customFormat="1">
      <c r="BP76919" s="90"/>
    </row>
    <row r="76920" spans="68:68" customFormat="1">
      <c r="BP76920" s="90"/>
    </row>
    <row r="76921" spans="68:68" customFormat="1">
      <c r="BP76921" s="90"/>
    </row>
    <row r="76922" spans="68:68" customFormat="1">
      <c r="BP76922" s="90"/>
    </row>
    <row r="76923" spans="68:68" customFormat="1">
      <c r="BP76923" s="90"/>
    </row>
    <row r="76924" spans="68:68" customFormat="1">
      <c r="BP76924" s="90"/>
    </row>
    <row r="76925" spans="68:68" customFormat="1">
      <c r="BP76925" s="90"/>
    </row>
    <row r="76926" spans="68:68" customFormat="1">
      <c r="BP76926" s="90"/>
    </row>
    <row r="76927" spans="68:68" customFormat="1">
      <c r="BP76927" s="90"/>
    </row>
    <row r="76928" spans="68:68" customFormat="1">
      <c r="BP76928" s="90"/>
    </row>
    <row r="76929" spans="68:68" customFormat="1">
      <c r="BP76929" s="90"/>
    </row>
    <row r="76930" spans="68:68" customFormat="1">
      <c r="BP76930" s="90"/>
    </row>
    <row r="76931" spans="68:68" customFormat="1">
      <c r="BP76931" s="90"/>
    </row>
    <row r="76932" spans="68:68" customFormat="1">
      <c r="BP76932" s="90"/>
    </row>
    <row r="76933" spans="68:68" customFormat="1">
      <c r="BP76933" s="90"/>
    </row>
    <row r="76934" spans="68:68" customFormat="1">
      <c r="BP76934" s="90"/>
    </row>
    <row r="76935" spans="68:68" customFormat="1">
      <c r="BP76935" s="90"/>
    </row>
    <row r="76936" spans="68:68" customFormat="1">
      <c r="BP76936" s="90"/>
    </row>
    <row r="76937" spans="68:68" customFormat="1">
      <c r="BP76937" s="90"/>
    </row>
    <row r="76938" spans="68:68" customFormat="1">
      <c r="BP76938" s="90"/>
    </row>
    <row r="76939" spans="68:68" customFormat="1">
      <c r="BP76939" s="90"/>
    </row>
    <row r="76940" spans="68:68" customFormat="1">
      <c r="BP76940" s="90"/>
    </row>
    <row r="76941" spans="68:68" customFormat="1">
      <c r="BP76941" s="90"/>
    </row>
    <row r="76942" spans="68:68" customFormat="1">
      <c r="BP76942" s="90"/>
    </row>
    <row r="76943" spans="68:68" customFormat="1">
      <c r="BP76943" s="90"/>
    </row>
    <row r="76944" spans="68:68" customFormat="1">
      <c r="BP76944" s="90"/>
    </row>
    <row r="76945" spans="68:68" customFormat="1">
      <c r="BP76945" s="90"/>
    </row>
    <row r="76946" spans="68:68" customFormat="1">
      <c r="BP76946" s="90"/>
    </row>
    <row r="76947" spans="68:68" customFormat="1">
      <c r="BP76947" s="90"/>
    </row>
    <row r="76948" spans="68:68" customFormat="1">
      <c r="BP76948" s="90"/>
    </row>
    <row r="76949" spans="68:68" customFormat="1">
      <c r="BP76949" s="90"/>
    </row>
    <row r="76950" spans="68:68" customFormat="1">
      <c r="BP76950" s="90"/>
    </row>
    <row r="76951" spans="68:68" customFormat="1">
      <c r="BP76951" s="90"/>
    </row>
    <row r="76952" spans="68:68" customFormat="1">
      <c r="BP76952" s="90"/>
    </row>
    <row r="76953" spans="68:68" customFormat="1">
      <c r="BP76953" s="90"/>
    </row>
    <row r="76954" spans="68:68" customFormat="1">
      <c r="BP76954" s="90"/>
    </row>
    <row r="76955" spans="68:68" customFormat="1">
      <c r="BP76955" s="90"/>
    </row>
    <row r="76956" spans="68:68" customFormat="1">
      <c r="BP76956" s="90"/>
    </row>
    <row r="76957" spans="68:68" customFormat="1">
      <c r="BP76957" s="90"/>
    </row>
    <row r="76958" spans="68:68" customFormat="1">
      <c r="BP76958" s="90"/>
    </row>
    <row r="76959" spans="68:68" customFormat="1">
      <c r="BP76959" s="90"/>
    </row>
    <row r="76960" spans="68:68" customFormat="1">
      <c r="BP76960" s="90"/>
    </row>
    <row r="76961" spans="68:68" customFormat="1">
      <c r="BP76961" s="90"/>
    </row>
    <row r="76962" spans="68:68" customFormat="1">
      <c r="BP76962" s="90"/>
    </row>
    <row r="76963" spans="68:68" customFormat="1">
      <c r="BP76963" s="90"/>
    </row>
    <row r="76964" spans="68:68" customFormat="1">
      <c r="BP76964" s="90"/>
    </row>
    <row r="76965" spans="68:68" customFormat="1">
      <c r="BP76965" s="90"/>
    </row>
    <row r="76966" spans="68:68" customFormat="1">
      <c r="BP76966" s="90"/>
    </row>
    <row r="76967" spans="68:68" customFormat="1">
      <c r="BP76967" s="90"/>
    </row>
    <row r="76968" spans="68:68" customFormat="1">
      <c r="BP76968" s="90"/>
    </row>
    <row r="76969" spans="68:68" customFormat="1">
      <c r="BP76969" s="90"/>
    </row>
    <row r="76970" spans="68:68" customFormat="1">
      <c r="BP76970" s="90"/>
    </row>
    <row r="76971" spans="68:68" customFormat="1">
      <c r="BP76971" s="90"/>
    </row>
    <row r="76972" spans="68:68" customFormat="1">
      <c r="BP76972" s="90"/>
    </row>
    <row r="76973" spans="68:68" customFormat="1">
      <c r="BP76973" s="90"/>
    </row>
    <row r="76974" spans="68:68" customFormat="1">
      <c r="BP76974" s="90"/>
    </row>
    <row r="76975" spans="68:68" customFormat="1">
      <c r="BP76975" s="90"/>
    </row>
    <row r="76976" spans="68:68" customFormat="1">
      <c r="BP76976" s="90"/>
    </row>
    <row r="76977" spans="68:68" customFormat="1">
      <c r="BP76977" s="90"/>
    </row>
    <row r="76978" spans="68:68" customFormat="1">
      <c r="BP76978" s="90"/>
    </row>
    <row r="76979" spans="68:68" customFormat="1">
      <c r="BP76979" s="90"/>
    </row>
    <row r="76980" spans="68:68" customFormat="1">
      <c r="BP76980" s="90"/>
    </row>
    <row r="76981" spans="68:68" customFormat="1">
      <c r="BP76981" s="90"/>
    </row>
    <row r="76982" spans="68:68" customFormat="1">
      <c r="BP76982" s="90"/>
    </row>
    <row r="76983" spans="68:68" customFormat="1">
      <c r="BP76983" s="90"/>
    </row>
    <row r="76984" spans="68:68" customFormat="1">
      <c r="BP76984" s="90"/>
    </row>
    <row r="76985" spans="68:68" customFormat="1">
      <c r="BP76985" s="90"/>
    </row>
    <row r="76986" spans="68:68" customFormat="1">
      <c r="BP76986" s="90"/>
    </row>
    <row r="76987" spans="68:68" customFormat="1">
      <c r="BP76987" s="90"/>
    </row>
    <row r="76988" spans="68:68" customFormat="1">
      <c r="BP76988" s="90"/>
    </row>
    <row r="76989" spans="68:68" customFormat="1">
      <c r="BP76989" s="90"/>
    </row>
    <row r="76990" spans="68:68" customFormat="1">
      <c r="BP76990" s="90"/>
    </row>
    <row r="76991" spans="68:68" customFormat="1">
      <c r="BP76991" s="90"/>
    </row>
    <row r="76992" spans="68:68" customFormat="1">
      <c r="BP76992" s="90"/>
    </row>
    <row r="76993" spans="68:68" customFormat="1">
      <c r="BP76993" s="90"/>
    </row>
    <row r="76994" spans="68:68" customFormat="1">
      <c r="BP76994" s="90"/>
    </row>
    <row r="76995" spans="68:68" customFormat="1">
      <c r="BP76995" s="90"/>
    </row>
    <row r="76996" spans="68:68" customFormat="1">
      <c r="BP76996" s="90"/>
    </row>
    <row r="76997" spans="68:68" customFormat="1">
      <c r="BP76997" s="90"/>
    </row>
    <row r="76998" spans="68:68" customFormat="1">
      <c r="BP76998" s="90"/>
    </row>
    <row r="76999" spans="68:68" customFormat="1">
      <c r="BP76999" s="90"/>
    </row>
    <row r="77000" spans="68:68" customFormat="1">
      <c r="BP77000" s="90"/>
    </row>
    <row r="77001" spans="68:68" customFormat="1">
      <c r="BP77001" s="90"/>
    </row>
    <row r="77002" spans="68:68" customFormat="1">
      <c r="BP77002" s="90"/>
    </row>
    <row r="77003" spans="68:68" customFormat="1">
      <c r="BP77003" s="90"/>
    </row>
    <row r="77004" spans="68:68" customFormat="1">
      <c r="BP77004" s="90"/>
    </row>
    <row r="77005" spans="68:68" customFormat="1">
      <c r="BP77005" s="90"/>
    </row>
    <row r="77006" spans="68:68" customFormat="1">
      <c r="BP77006" s="90"/>
    </row>
    <row r="77007" spans="68:68" customFormat="1">
      <c r="BP77007" s="90"/>
    </row>
    <row r="77008" spans="68:68" customFormat="1">
      <c r="BP77008" s="90"/>
    </row>
    <row r="77009" spans="68:68" customFormat="1">
      <c r="BP77009" s="90"/>
    </row>
    <row r="77010" spans="68:68" customFormat="1">
      <c r="BP77010" s="90"/>
    </row>
    <row r="77011" spans="68:68" customFormat="1">
      <c r="BP77011" s="90"/>
    </row>
    <row r="77012" spans="68:68" customFormat="1">
      <c r="BP77012" s="90"/>
    </row>
    <row r="77013" spans="68:68" customFormat="1">
      <c r="BP77013" s="90"/>
    </row>
    <row r="77014" spans="68:68" customFormat="1">
      <c r="BP77014" s="90"/>
    </row>
    <row r="77015" spans="68:68" customFormat="1">
      <c r="BP77015" s="90"/>
    </row>
    <row r="77016" spans="68:68" customFormat="1">
      <c r="BP77016" s="90"/>
    </row>
    <row r="77017" spans="68:68" customFormat="1">
      <c r="BP77017" s="90"/>
    </row>
    <row r="77018" spans="68:68" customFormat="1">
      <c r="BP77018" s="90"/>
    </row>
    <row r="77019" spans="68:68" customFormat="1">
      <c r="BP77019" s="90"/>
    </row>
    <row r="77020" spans="68:68" customFormat="1">
      <c r="BP77020" s="90"/>
    </row>
    <row r="77021" spans="68:68" customFormat="1">
      <c r="BP77021" s="90"/>
    </row>
    <row r="77022" spans="68:68" customFormat="1">
      <c r="BP77022" s="90"/>
    </row>
    <row r="77023" spans="68:68" customFormat="1">
      <c r="BP77023" s="90"/>
    </row>
    <row r="77024" spans="68:68" customFormat="1">
      <c r="BP77024" s="90"/>
    </row>
    <row r="77025" spans="68:68" customFormat="1">
      <c r="BP77025" s="90"/>
    </row>
    <row r="77026" spans="68:68" customFormat="1">
      <c r="BP77026" s="90"/>
    </row>
    <row r="77027" spans="68:68" customFormat="1">
      <c r="BP77027" s="90"/>
    </row>
    <row r="77028" spans="68:68" customFormat="1">
      <c r="BP77028" s="90"/>
    </row>
    <row r="77029" spans="68:68" customFormat="1">
      <c r="BP77029" s="90"/>
    </row>
    <row r="77030" spans="68:68" customFormat="1">
      <c r="BP77030" s="90"/>
    </row>
    <row r="77031" spans="68:68" customFormat="1">
      <c r="BP77031" s="90"/>
    </row>
    <row r="77032" spans="68:68" customFormat="1">
      <c r="BP77032" s="90"/>
    </row>
    <row r="77033" spans="68:68" customFormat="1">
      <c r="BP77033" s="90"/>
    </row>
    <row r="77034" spans="68:68" customFormat="1">
      <c r="BP77034" s="90"/>
    </row>
    <row r="77035" spans="68:68" customFormat="1">
      <c r="BP77035" s="90"/>
    </row>
    <row r="77036" spans="68:68" customFormat="1">
      <c r="BP77036" s="90"/>
    </row>
    <row r="77037" spans="68:68" customFormat="1">
      <c r="BP77037" s="90"/>
    </row>
    <row r="77038" spans="68:68" customFormat="1">
      <c r="BP77038" s="90"/>
    </row>
    <row r="77039" spans="68:68" customFormat="1">
      <c r="BP77039" s="90"/>
    </row>
    <row r="77040" spans="68:68" customFormat="1">
      <c r="BP77040" s="90"/>
    </row>
    <row r="77041" spans="68:68" customFormat="1">
      <c r="BP77041" s="90"/>
    </row>
    <row r="77042" spans="68:68" customFormat="1">
      <c r="BP77042" s="90"/>
    </row>
    <row r="77043" spans="68:68" customFormat="1">
      <c r="BP77043" s="90"/>
    </row>
    <row r="77044" spans="68:68" customFormat="1">
      <c r="BP77044" s="90"/>
    </row>
    <row r="77045" spans="68:68" customFormat="1">
      <c r="BP77045" s="90"/>
    </row>
    <row r="77046" spans="68:68" customFormat="1">
      <c r="BP77046" s="90"/>
    </row>
    <row r="77047" spans="68:68" customFormat="1">
      <c r="BP77047" s="90"/>
    </row>
    <row r="77048" spans="68:68" customFormat="1">
      <c r="BP77048" s="90"/>
    </row>
    <row r="77049" spans="68:68" customFormat="1">
      <c r="BP77049" s="90"/>
    </row>
    <row r="77050" spans="68:68" customFormat="1">
      <c r="BP77050" s="90"/>
    </row>
    <row r="77051" spans="68:68" customFormat="1">
      <c r="BP77051" s="90"/>
    </row>
    <row r="77052" spans="68:68" customFormat="1">
      <c r="BP77052" s="90"/>
    </row>
    <row r="77053" spans="68:68" customFormat="1">
      <c r="BP77053" s="90"/>
    </row>
    <row r="77054" spans="68:68" customFormat="1">
      <c r="BP77054" s="90"/>
    </row>
    <row r="77055" spans="68:68" customFormat="1">
      <c r="BP77055" s="90"/>
    </row>
    <row r="77056" spans="68:68" customFormat="1">
      <c r="BP77056" s="90"/>
    </row>
    <row r="77057" spans="68:68" customFormat="1">
      <c r="BP77057" s="90"/>
    </row>
    <row r="77058" spans="68:68" customFormat="1">
      <c r="BP77058" s="90"/>
    </row>
    <row r="77059" spans="68:68" customFormat="1">
      <c r="BP77059" s="90"/>
    </row>
    <row r="77060" spans="68:68" customFormat="1">
      <c r="BP77060" s="90"/>
    </row>
    <row r="77061" spans="68:68" customFormat="1">
      <c r="BP77061" s="90"/>
    </row>
    <row r="77062" spans="68:68" customFormat="1">
      <c r="BP77062" s="90"/>
    </row>
    <row r="77063" spans="68:68" customFormat="1">
      <c r="BP77063" s="90"/>
    </row>
    <row r="77064" spans="68:68" customFormat="1">
      <c r="BP77064" s="90"/>
    </row>
    <row r="77065" spans="68:68" customFormat="1">
      <c r="BP77065" s="90"/>
    </row>
    <row r="77066" spans="68:68" customFormat="1">
      <c r="BP77066" s="90"/>
    </row>
    <row r="77067" spans="68:68" customFormat="1">
      <c r="BP77067" s="90"/>
    </row>
    <row r="77068" spans="68:68" customFormat="1">
      <c r="BP77068" s="90"/>
    </row>
    <row r="77069" spans="68:68" customFormat="1">
      <c r="BP77069" s="90"/>
    </row>
    <row r="77070" spans="68:68" customFormat="1">
      <c r="BP77070" s="90"/>
    </row>
    <row r="77071" spans="68:68" customFormat="1">
      <c r="BP77071" s="90"/>
    </row>
    <row r="77072" spans="68:68" customFormat="1">
      <c r="BP77072" s="90"/>
    </row>
    <row r="77073" spans="68:68" customFormat="1">
      <c r="BP77073" s="90"/>
    </row>
    <row r="77074" spans="68:68" customFormat="1">
      <c r="BP77074" s="90"/>
    </row>
    <row r="77075" spans="68:68" customFormat="1">
      <c r="BP77075" s="90"/>
    </row>
    <row r="77076" spans="68:68" customFormat="1">
      <c r="BP77076" s="90"/>
    </row>
    <row r="77077" spans="68:68" customFormat="1">
      <c r="BP77077" s="90"/>
    </row>
    <row r="77078" spans="68:68" customFormat="1">
      <c r="BP77078" s="90"/>
    </row>
    <row r="77079" spans="68:68" customFormat="1">
      <c r="BP77079" s="90"/>
    </row>
    <row r="77080" spans="68:68" customFormat="1">
      <c r="BP77080" s="90"/>
    </row>
    <row r="77081" spans="68:68" customFormat="1">
      <c r="BP77081" s="90"/>
    </row>
    <row r="77082" spans="68:68" customFormat="1">
      <c r="BP77082" s="90"/>
    </row>
    <row r="77083" spans="68:68" customFormat="1">
      <c r="BP77083" s="90"/>
    </row>
    <row r="77084" spans="68:68" customFormat="1">
      <c r="BP77084" s="90"/>
    </row>
    <row r="77085" spans="68:68" customFormat="1">
      <c r="BP77085" s="90"/>
    </row>
    <row r="77086" spans="68:68" customFormat="1">
      <c r="BP77086" s="90"/>
    </row>
    <row r="77087" spans="68:68" customFormat="1">
      <c r="BP77087" s="90"/>
    </row>
    <row r="77088" spans="68:68" customFormat="1">
      <c r="BP77088" s="90"/>
    </row>
    <row r="77089" spans="68:68" customFormat="1">
      <c r="BP77089" s="90"/>
    </row>
    <row r="77090" spans="68:68" customFormat="1">
      <c r="BP77090" s="90"/>
    </row>
    <row r="77091" spans="68:68" customFormat="1">
      <c r="BP77091" s="90"/>
    </row>
    <row r="77092" spans="68:68" customFormat="1">
      <c r="BP77092" s="90"/>
    </row>
    <row r="77093" spans="68:68" customFormat="1">
      <c r="BP77093" s="90"/>
    </row>
    <row r="77094" spans="68:68" customFormat="1">
      <c r="BP77094" s="90"/>
    </row>
    <row r="77095" spans="68:68" customFormat="1">
      <c r="BP77095" s="90"/>
    </row>
    <row r="77096" spans="68:68" customFormat="1">
      <c r="BP77096" s="90"/>
    </row>
    <row r="77097" spans="68:68" customFormat="1">
      <c r="BP77097" s="90"/>
    </row>
    <row r="77098" spans="68:68" customFormat="1">
      <c r="BP77098" s="90"/>
    </row>
    <row r="77099" spans="68:68" customFormat="1">
      <c r="BP77099" s="90"/>
    </row>
    <row r="77100" spans="68:68" customFormat="1">
      <c r="BP77100" s="90"/>
    </row>
    <row r="77101" spans="68:68" customFormat="1">
      <c r="BP77101" s="90"/>
    </row>
    <row r="77102" spans="68:68" customFormat="1">
      <c r="BP77102" s="90"/>
    </row>
    <row r="77103" spans="68:68" customFormat="1">
      <c r="BP77103" s="90"/>
    </row>
    <row r="77104" spans="68:68" customFormat="1">
      <c r="BP77104" s="90"/>
    </row>
    <row r="77105" spans="68:68" customFormat="1">
      <c r="BP77105" s="90"/>
    </row>
    <row r="77106" spans="68:68" customFormat="1">
      <c r="BP77106" s="90"/>
    </row>
    <row r="77107" spans="68:68" customFormat="1">
      <c r="BP77107" s="90"/>
    </row>
    <row r="77108" spans="68:68" customFormat="1">
      <c r="BP77108" s="90"/>
    </row>
    <row r="77109" spans="68:68" customFormat="1">
      <c r="BP77109" s="90"/>
    </row>
    <row r="77110" spans="68:68" customFormat="1">
      <c r="BP77110" s="90"/>
    </row>
    <row r="77111" spans="68:68" customFormat="1">
      <c r="BP77111" s="90"/>
    </row>
    <row r="77112" spans="68:68" customFormat="1">
      <c r="BP77112" s="90"/>
    </row>
    <row r="77113" spans="68:68" customFormat="1">
      <c r="BP77113" s="90"/>
    </row>
    <row r="77114" spans="68:68" customFormat="1">
      <c r="BP77114" s="90"/>
    </row>
    <row r="77115" spans="68:68" customFormat="1">
      <c r="BP77115" s="90"/>
    </row>
    <row r="77116" spans="68:68" customFormat="1">
      <c r="BP77116" s="90"/>
    </row>
    <row r="77117" spans="68:68" customFormat="1">
      <c r="BP77117" s="90"/>
    </row>
    <row r="77118" spans="68:68" customFormat="1">
      <c r="BP77118" s="90"/>
    </row>
    <row r="77119" spans="68:68" customFormat="1">
      <c r="BP77119" s="90"/>
    </row>
    <row r="77120" spans="68:68" customFormat="1">
      <c r="BP77120" s="90"/>
    </row>
    <row r="77121" spans="68:68" customFormat="1">
      <c r="BP77121" s="90"/>
    </row>
    <row r="77122" spans="68:68" customFormat="1">
      <c r="BP77122" s="90"/>
    </row>
    <row r="77123" spans="68:68" customFormat="1">
      <c r="BP77123" s="90"/>
    </row>
    <row r="77124" spans="68:68" customFormat="1">
      <c r="BP77124" s="90"/>
    </row>
    <row r="77125" spans="68:68" customFormat="1">
      <c r="BP77125" s="90"/>
    </row>
    <row r="77126" spans="68:68" customFormat="1">
      <c r="BP77126" s="90"/>
    </row>
    <row r="77127" spans="68:68" customFormat="1">
      <c r="BP77127" s="90"/>
    </row>
    <row r="77128" spans="68:68" customFormat="1">
      <c r="BP77128" s="90"/>
    </row>
    <row r="77129" spans="68:68" customFormat="1">
      <c r="BP77129" s="90"/>
    </row>
    <row r="77130" spans="68:68" customFormat="1">
      <c r="BP77130" s="90"/>
    </row>
    <row r="77131" spans="68:68" customFormat="1">
      <c r="BP77131" s="90"/>
    </row>
    <row r="77132" spans="68:68" customFormat="1">
      <c r="BP77132" s="90"/>
    </row>
    <row r="77133" spans="68:68" customFormat="1">
      <c r="BP77133" s="90"/>
    </row>
    <row r="77134" spans="68:68" customFormat="1">
      <c r="BP77134" s="90"/>
    </row>
    <row r="77135" spans="68:68" customFormat="1">
      <c r="BP77135" s="90"/>
    </row>
    <row r="77136" spans="68:68" customFormat="1">
      <c r="BP77136" s="90"/>
    </row>
    <row r="77137" spans="68:68" customFormat="1">
      <c r="BP77137" s="90"/>
    </row>
    <row r="77138" spans="68:68" customFormat="1">
      <c r="BP77138" s="90"/>
    </row>
    <row r="77139" spans="68:68" customFormat="1">
      <c r="BP77139" s="90"/>
    </row>
    <row r="77140" spans="68:68" customFormat="1">
      <c r="BP77140" s="90"/>
    </row>
    <row r="77141" spans="68:68" customFormat="1">
      <c r="BP77141" s="90"/>
    </row>
    <row r="77142" spans="68:68" customFormat="1">
      <c r="BP77142" s="90"/>
    </row>
    <row r="77143" spans="68:68" customFormat="1">
      <c r="BP77143" s="90"/>
    </row>
    <row r="77144" spans="68:68" customFormat="1">
      <c r="BP77144" s="90"/>
    </row>
    <row r="77145" spans="68:68" customFormat="1">
      <c r="BP77145" s="90"/>
    </row>
    <row r="77146" spans="68:68" customFormat="1">
      <c r="BP77146" s="90"/>
    </row>
    <row r="77147" spans="68:68" customFormat="1">
      <c r="BP77147" s="90"/>
    </row>
    <row r="77148" spans="68:68" customFormat="1">
      <c r="BP77148" s="90"/>
    </row>
    <row r="77149" spans="68:68" customFormat="1">
      <c r="BP77149" s="90"/>
    </row>
    <row r="77150" spans="68:68" customFormat="1">
      <c r="BP77150" s="90"/>
    </row>
    <row r="77151" spans="68:68" customFormat="1">
      <c r="BP77151" s="90"/>
    </row>
    <row r="77152" spans="68:68" customFormat="1">
      <c r="BP77152" s="90"/>
    </row>
    <row r="77153" spans="68:68" customFormat="1">
      <c r="BP77153" s="90"/>
    </row>
    <row r="77154" spans="68:68" customFormat="1">
      <c r="BP77154" s="90"/>
    </row>
    <row r="77155" spans="68:68" customFormat="1">
      <c r="BP77155" s="90"/>
    </row>
    <row r="77156" spans="68:68" customFormat="1">
      <c r="BP77156" s="90"/>
    </row>
    <row r="77157" spans="68:68" customFormat="1">
      <c r="BP77157" s="90"/>
    </row>
    <row r="77158" spans="68:68" customFormat="1">
      <c r="BP77158" s="90"/>
    </row>
    <row r="77159" spans="68:68" customFormat="1">
      <c r="BP77159" s="90"/>
    </row>
    <row r="77160" spans="68:68" customFormat="1">
      <c r="BP77160" s="90"/>
    </row>
    <row r="77161" spans="68:68" customFormat="1">
      <c r="BP77161" s="90"/>
    </row>
    <row r="77162" spans="68:68" customFormat="1">
      <c r="BP77162" s="90"/>
    </row>
    <row r="77163" spans="68:68" customFormat="1">
      <c r="BP77163" s="90"/>
    </row>
    <row r="77164" spans="68:68" customFormat="1">
      <c r="BP77164" s="90"/>
    </row>
    <row r="77165" spans="68:68" customFormat="1">
      <c r="BP77165" s="90"/>
    </row>
    <row r="77166" spans="68:68" customFormat="1">
      <c r="BP77166" s="90"/>
    </row>
    <row r="77167" spans="68:68" customFormat="1">
      <c r="BP77167" s="90"/>
    </row>
    <row r="77168" spans="68:68" customFormat="1">
      <c r="BP77168" s="90"/>
    </row>
    <row r="77169" spans="68:68" customFormat="1">
      <c r="BP77169" s="90"/>
    </row>
    <row r="77170" spans="68:68" customFormat="1">
      <c r="BP77170" s="90"/>
    </row>
    <row r="77171" spans="68:68" customFormat="1">
      <c r="BP77171" s="90"/>
    </row>
    <row r="77172" spans="68:68" customFormat="1">
      <c r="BP77172" s="90"/>
    </row>
    <row r="77173" spans="68:68" customFormat="1">
      <c r="BP77173" s="90"/>
    </row>
    <row r="77174" spans="68:68" customFormat="1">
      <c r="BP77174" s="90"/>
    </row>
    <row r="77175" spans="68:68" customFormat="1">
      <c r="BP77175" s="90"/>
    </row>
    <row r="77176" spans="68:68" customFormat="1">
      <c r="BP77176" s="90"/>
    </row>
    <row r="77177" spans="68:68" customFormat="1">
      <c r="BP77177" s="90"/>
    </row>
    <row r="77178" spans="68:68" customFormat="1">
      <c r="BP77178" s="90"/>
    </row>
    <row r="77179" spans="68:68" customFormat="1">
      <c r="BP77179" s="90"/>
    </row>
    <row r="77180" spans="68:68" customFormat="1">
      <c r="BP77180" s="90"/>
    </row>
    <row r="77181" spans="68:68" customFormat="1">
      <c r="BP77181" s="90"/>
    </row>
    <row r="77182" spans="68:68" customFormat="1">
      <c r="BP77182" s="90"/>
    </row>
    <row r="77183" spans="68:68" customFormat="1">
      <c r="BP77183" s="90"/>
    </row>
    <row r="77184" spans="68:68" customFormat="1">
      <c r="BP77184" s="90"/>
    </row>
    <row r="77185" spans="68:68" customFormat="1">
      <c r="BP77185" s="90"/>
    </row>
    <row r="77186" spans="68:68" customFormat="1">
      <c r="BP77186" s="90"/>
    </row>
    <row r="77187" spans="68:68" customFormat="1">
      <c r="BP77187" s="90"/>
    </row>
    <row r="77188" spans="68:68" customFormat="1">
      <c r="BP77188" s="90"/>
    </row>
    <row r="77189" spans="68:68" customFormat="1">
      <c r="BP77189" s="90"/>
    </row>
    <row r="77190" spans="68:68" customFormat="1">
      <c r="BP77190" s="90"/>
    </row>
    <row r="77191" spans="68:68" customFormat="1">
      <c r="BP77191" s="90"/>
    </row>
    <row r="77192" spans="68:68" customFormat="1">
      <c r="BP77192" s="90"/>
    </row>
    <row r="77193" spans="68:68" customFormat="1">
      <c r="BP77193" s="90"/>
    </row>
    <row r="77194" spans="68:68" customFormat="1">
      <c r="BP77194" s="90"/>
    </row>
    <row r="77195" spans="68:68" customFormat="1">
      <c r="BP77195" s="90"/>
    </row>
    <row r="77196" spans="68:68" customFormat="1">
      <c r="BP77196" s="90"/>
    </row>
    <row r="77197" spans="68:68" customFormat="1">
      <c r="BP77197" s="90"/>
    </row>
    <row r="77198" spans="68:68" customFormat="1">
      <c r="BP77198" s="90"/>
    </row>
    <row r="77199" spans="68:68" customFormat="1">
      <c r="BP77199" s="90"/>
    </row>
    <row r="77200" spans="68:68" customFormat="1">
      <c r="BP77200" s="90"/>
    </row>
    <row r="77201" spans="68:68" customFormat="1">
      <c r="BP77201" s="90"/>
    </row>
    <row r="77202" spans="68:68" customFormat="1">
      <c r="BP77202" s="90"/>
    </row>
    <row r="77203" spans="68:68" customFormat="1">
      <c r="BP77203" s="90"/>
    </row>
    <row r="77204" spans="68:68" customFormat="1">
      <c r="BP77204" s="90"/>
    </row>
    <row r="77205" spans="68:68" customFormat="1">
      <c r="BP77205" s="90"/>
    </row>
    <row r="77206" spans="68:68" customFormat="1">
      <c r="BP77206" s="90"/>
    </row>
    <row r="77207" spans="68:68" customFormat="1">
      <c r="BP77207" s="90"/>
    </row>
    <row r="77208" spans="68:68" customFormat="1">
      <c r="BP77208" s="90"/>
    </row>
    <row r="77209" spans="68:68" customFormat="1">
      <c r="BP77209" s="90"/>
    </row>
    <row r="77210" spans="68:68" customFormat="1">
      <c r="BP77210" s="90"/>
    </row>
    <row r="77211" spans="68:68" customFormat="1">
      <c r="BP77211" s="90"/>
    </row>
    <row r="77212" spans="68:68" customFormat="1">
      <c r="BP77212" s="90"/>
    </row>
    <row r="77213" spans="68:68" customFormat="1">
      <c r="BP77213" s="90"/>
    </row>
    <row r="77214" spans="68:68" customFormat="1">
      <c r="BP77214" s="90"/>
    </row>
    <row r="77215" spans="68:68" customFormat="1">
      <c r="BP77215" s="90"/>
    </row>
    <row r="77216" spans="68:68" customFormat="1">
      <c r="BP77216" s="90"/>
    </row>
    <row r="77217" spans="68:68" customFormat="1">
      <c r="BP77217" s="90"/>
    </row>
    <row r="77218" spans="68:68" customFormat="1">
      <c r="BP77218" s="90"/>
    </row>
    <row r="77219" spans="68:68" customFormat="1">
      <c r="BP77219" s="90"/>
    </row>
    <row r="77220" spans="68:68" customFormat="1">
      <c r="BP77220" s="90"/>
    </row>
    <row r="77221" spans="68:68" customFormat="1">
      <c r="BP77221" s="90"/>
    </row>
    <row r="77222" spans="68:68" customFormat="1">
      <c r="BP77222" s="90"/>
    </row>
    <row r="77223" spans="68:68" customFormat="1">
      <c r="BP77223" s="90"/>
    </row>
    <row r="77224" spans="68:68" customFormat="1">
      <c r="BP77224" s="90"/>
    </row>
    <row r="77225" spans="68:68" customFormat="1">
      <c r="BP77225" s="90"/>
    </row>
    <row r="77226" spans="68:68" customFormat="1">
      <c r="BP77226" s="90"/>
    </row>
    <row r="77227" spans="68:68" customFormat="1">
      <c r="BP77227" s="90"/>
    </row>
    <row r="77228" spans="68:68" customFormat="1">
      <c r="BP77228" s="90"/>
    </row>
    <row r="77229" spans="68:68" customFormat="1">
      <c r="BP77229" s="90"/>
    </row>
    <row r="77230" spans="68:68" customFormat="1">
      <c r="BP77230" s="90"/>
    </row>
    <row r="77231" spans="68:68" customFormat="1">
      <c r="BP77231" s="90"/>
    </row>
    <row r="77232" spans="68:68" customFormat="1">
      <c r="BP77232" s="90"/>
    </row>
    <row r="77233" spans="68:68" customFormat="1">
      <c r="BP77233" s="90"/>
    </row>
    <row r="77234" spans="68:68" customFormat="1">
      <c r="BP77234" s="90"/>
    </row>
    <row r="77235" spans="68:68" customFormat="1">
      <c r="BP77235" s="90"/>
    </row>
    <row r="77236" spans="68:68" customFormat="1">
      <c r="BP77236" s="90"/>
    </row>
    <row r="77237" spans="68:68" customFormat="1">
      <c r="BP77237" s="90"/>
    </row>
    <row r="77238" spans="68:68" customFormat="1">
      <c r="BP77238" s="90"/>
    </row>
    <row r="77239" spans="68:68" customFormat="1">
      <c r="BP77239" s="90"/>
    </row>
    <row r="77240" spans="68:68" customFormat="1">
      <c r="BP77240" s="90"/>
    </row>
    <row r="77241" spans="68:68" customFormat="1">
      <c r="BP77241" s="90"/>
    </row>
    <row r="77242" spans="68:68" customFormat="1">
      <c r="BP77242" s="90"/>
    </row>
    <row r="77243" spans="68:68" customFormat="1">
      <c r="BP77243" s="90"/>
    </row>
    <row r="77244" spans="68:68" customFormat="1">
      <c r="BP77244" s="90"/>
    </row>
    <row r="77245" spans="68:68" customFormat="1">
      <c r="BP77245" s="90"/>
    </row>
    <row r="77246" spans="68:68" customFormat="1">
      <c r="BP77246" s="90"/>
    </row>
    <row r="77247" spans="68:68" customFormat="1">
      <c r="BP77247" s="90"/>
    </row>
    <row r="77248" spans="68:68" customFormat="1">
      <c r="BP77248" s="90"/>
    </row>
    <row r="77249" spans="68:68" customFormat="1">
      <c r="BP77249" s="90"/>
    </row>
    <row r="77250" spans="68:68" customFormat="1">
      <c r="BP77250" s="90"/>
    </row>
    <row r="77251" spans="68:68" customFormat="1">
      <c r="BP77251" s="90"/>
    </row>
    <row r="77252" spans="68:68" customFormat="1">
      <c r="BP77252" s="90"/>
    </row>
    <row r="77253" spans="68:68" customFormat="1">
      <c r="BP77253" s="90"/>
    </row>
    <row r="77254" spans="68:68" customFormat="1">
      <c r="BP77254" s="90"/>
    </row>
    <row r="77255" spans="68:68" customFormat="1">
      <c r="BP77255" s="90"/>
    </row>
    <row r="77256" spans="68:68" customFormat="1">
      <c r="BP77256" s="90"/>
    </row>
    <row r="77257" spans="68:68" customFormat="1">
      <c r="BP77257" s="90"/>
    </row>
    <row r="77258" spans="68:68" customFormat="1">
      <c r="BP77258" s="90"/>
    </row>
    <row r="77259" spans="68:68" customFormat="1">
      <c r="BP77259" s="90"/>
    </row>
    <row r="77260" spans="68:68" customFormat="1">
      <c r="BP77260" s="90"/>
    </row>
    <row r="77261" spans="68:68" customFormat="1">
      <c r="BP77261" s="90"/>
    </row>
    <row r="77262" spans="68:68" customFormat="1">
      <c r="BP77262" s="90"/>
    </row>
    <row r="77263" spans="68:68" customFormat="1">
      <c r="BP77263" s="90"/>
    </row>
    <row r="77264" spans="68:68" customFormat="1">
      <c r="BP77264" s="90"/>
    </row>
    <row r="77265" spans="68:68" customFormat="1">
      <c r="BP77265" s="90"/>
    </row>
    <row r="77266" spans="68:68" customFormat="1">
      <c r="BP77266" s="90"/>
    </row>
    <row r="77267" spans="68:68" customFormat="1">
      <c r="BP77267" s="90"/>
    </row>
    <row r="77268" spans="68:68" customFormat="1">
      <c r="BP77268" s="90"/>
    </row>
    <row r="77269" spans="68:68" customFormat="1">
      <c r="BP77269" s="90"/>
    </row>
    <row r="77270" spans="68:68" customFormat="1">
      <c r="BP77270" s="90"/>
    </row>
    <row r="77271" spans="68:68" customFormat="1">
      <c r="BP77271" s="90"/>
    </row>
    <row r="77272" spans="68:68" customFormat="1">
      <c r="BP77272" s="90"/>
    </row>
    <row r="77273" spans="68:68" customFormat="1">
      <c r="BP77273" s="90"/>
    </row>
    <row r="77274" spans="68:68" customFormat="1">
      <c r="BP77274" s="90"/>
    </row>
    <row r="77275" spans="68:68" customFormat="1">
      <c r="BP77275" s="90"/>
    </row>
    <row r="77276" spans="68:68" customFormat="1">
      <c r="BP77276" s="90"/>
    </row>
    <row r="77277" spans="68:68" customFormat="1">
      <c r="BP77277" s="90"/>
    </row>
    <row r="77278" spans="68:68" customFormat="1">
      <c r="BP77278" s="90"/>
    </row>
    <row r="77279" spans="68:68" customFormat="1">
      <c r="BP77279" s="90"/>
    </row>
    <row r="77280" spans="68:68" customFormat="1">
      <c r="BP77280" s="90"/>
    </row>
    <row r="77281" spans="68:68" customFormat="1">
      <c r="BP77281" s="90"/>
    </row>
    <row r="77282" spans="68:68" customFormat="1">
      <c r="BP77282" s="90"/>
    </row>
    <row r="77283" spans="68:68" customFormat="1">
      <c r="BP77283" s="90"/>
    </row>
    <row r="77284" spans="68:68" customFormat="1">
      <c r="BP77284" s="90"/>
    </row>
    <row r="77285" spans="68:68" customFormat="1">
      <c r="BP77285" s="90"/>
    </row>
    <row r="77286" spans="68:68" customFormat="1">
      <c r="BP77286" s="90"/>
    </row>
    <row r="77287" spans="68:68" customFormat="1">
      <c r="BP77287" s="90"/>
    </row>
    <row r="77288" spans="68:68" customFormat="1">
      <c r="BP77288" s="90"/>
    </row>
    <row r="77289" spans="68:68" customFormat="1">
      <c r="BP77289" s="90"/>
    </row>
    <row r="77290" spans="68:68" customFormat="1">
      <c r="BP77290" s="90"/>
    </row>
    <row r="77291" spans="68:68" customFormat="1">
      <c r="BP77291" s="90"/>
    </row>
    <row r="77292" spans="68:68" customFormat="1">
      <c r="BP77292" s="90"/>
    </row>
    <row r="77293" spans="68:68" customFormat="1">
      <c r="BP77293" s="90"/>
    </row>
    <row r="77294" spans="68:68" customFormat="1">
      <c r="BP77294" s="90"/>
    </row>
    <row r="77295" spans="68:68" customFormat="1">
      <c r="BP77295" s="90"/>
    </row>
    <row r="77296" spans="68:68" customFormat="1">
      <c r="BP77296" s="90"/>
    </row>
    <row r="77297" spans="68:68" customFormat="1">
      <c r="BP77297" s="90"/>
    </row>
    <row r="77298" spans="68:68" customFormat="1">
      <c r="BP77298" s="90"/>
    </row>
    <row r="77299" spans="68:68" customFormat="1">
      <c r="BP77299" s="90"/>
    </row>
    <row r="77300" spans="68:68" customFormat="1">
      <c r="BP77300" s="90"/>
    </row>
    <row r="77301" spans="68:68" customFormat="1">
      <c r="BP77301" s="90"/>
    </row>
    <row r="77302" spans="68:68" customFormat="1">
      <c r="BP77302" s="90"/>
    </row>
    <row r="77303" spans="68:68" customFormat="1">
      <c r="BP77303" s="90"/>
    </row>
    <row r="77304" spans="68:68" customFormat="1">
      <c r="BP77304" s="90"/>
    </row>
    <row r="77305" spans="68:68" customFormat="1">
      <c r="BP77305" s="90"/>
    </row>
    <row r="77306" spans="68:68" customFormat="1">
      <c r="BP77306" s="90"/>
    </row>
    <row r="77307" spans="68:68" customFormat="1">
      <c r="BP77307" s="90"/>
    </row>
    <row r="77308" spans="68:68" customFormat="1">
      <c r="BP77308" s="90"/>
    </row>
    <row r="77309" spans="68:68" customFormat="1">
      <c r="BP77309" s="90"/>
    </row>
    <row r="77310" spans="68:68" customFormat="1">
      <c r="BP77310" s="90"/>
    </row>
    <row r="77311" spans="68:68" customFormat="1">
      <c r="BP77311" s="90"/>
    </row>
    <row r="77312" spans="68:68" customFormat="1">
      <c r="BP77312" s="90"/>
    </row>
    <row r="77313" spans="68:68" customFormat="1">
      <c r="BP77313" s="90"/>
    </row>
    <row r="77314" spans="68:68" customFormat="1">
      <c r="BP77314" s="90"/>
    </row>
    <row r="77315" spans="68:68" customFormat="1">
      <c r="BP77315" s="90"/>
    </row>
    <row r="77316" spans="68:68" customFormat="1">
      <c r="BP77316" s="90"/>
    </row>
    <row r="77317" spans="68:68" customFormat="1">
      <c r="BP77317" s="90"/>
    </row>
    <row r="77318" spans="68:68" customFormat="1">
      <c r="BP77318" s="90"/>
    </row>
    <row r="77319" spans="68:68" customFormat="1">
      <c r="BP77319" s="90"/>
    </row>
    <row r="77320" spans="68:68" customFormat="1">
      <c r="BP77320" s="90"/>
    </row>
    <row r="77321" spans="68:68" customFormat="1">
      <c r="BP77321" s="90"/>
    </row>
    <row r="77322" spans="68:68" customFormat="1">
      <c r="BP77322" s="90"/>
    </row>
    <row r="77323" spans="68:68" customFormat="1">
      <c r="BP77323" s="90"/>
    </row>
    <row r="77324" spans="68:68" customFormat="1">
      <c r="BP77324" s="90"/>
    </row>
    <row r="77325" spans="68:68" customFormat="1">
      <c r="BP77325" s="90"/>
    </row>
    <row r="77326" spans="68:68" customFormat="1">
      <c r="BP77326" s="90"/>
    </row>
    <row r="77327" spans="68:68" customFormat="1">
      <c r="BP77327" s="90"/>
    </row>
    <row r="77328" spans="68:68" customFormat="1">
      <c r="BP77328" s="90"/>
    </row>
    <row r="77329" spans="68:68" customFormat="1">
      <c r="BP77329" s="90"/>
    </row>
    <row r="77330" spans="68:68" customFormat="1">
      <c r="BP77330" s="90"/>
    </row>
    <row r="77331" spans="68:68" customFormat="1">
      <c r="BP77331" s="90"/>
    </row>
    <row r="77332" spans="68:68" customFormat="1">
      <c r="BP77332" s="90"/>
    </row>
    <row r="77333" spans="68:68" customFormat="1">
      <c r="BP77333" s="90"/>
    </row>
    <row r="77334" spans="68:68" customFormat="1">
      <c r="BP77334" s="90"/>
    </row>
    <row r="77335" spans="68:68" customFormat="1">
      <c r="BP77335" s="90"/>
    </row>
    <row r="77336" spans="68:68" customFormat="1">
      <c r="BP77336" s="90"/>
    </row>
    <row r="77337" spans="68:68" customFormat="1">
      <c r="BP77337" s="90"/>
    </row>
    <row r="77338" spans="68:68" customFormat="1">
      <c r="BP77338" s="90"/>
    </row>
    <row r="77339" spans="68:68" customFormat="1">
      <c r="BP77339" s="90"/>
    </row>
    <row r="77340" spans="68:68" customFormat="1">
      <c r="BP77340" s="90"/>
    </row>
    <row r="77341" spans="68:68" customFormat="1">
      <c r="BP77341" s="90"/>
    </row>
    <row r="77342" spans="68:68" customFormat="1">
      <c r="BP77342" s="90"/>
    </row>
    <row r="77343" spans="68:68" customFormat="1">
      <c r="BP77343" s="90"/>
    </row>
    <row r="77344" spans="68:68" customFormat="1">
      <c r="BP77344" s="90"/>
    </row>
    <row r="77345" spans="68:68" customFormat="1">
      <c r="BP77345" s="90"/>
    </row>
    <row r="77346" spans="68:68" customFormat="1">
      <c r="BP77346" s="90"/>
    </row>
    <row r="77347" spans="68:68" customFormat="1">
      <c r="BP77347" s="90"/>
    </row>
    <row r="77348" spans="68:68" customFormat="1">
      <c r="BP77348" s="90"/>
    </row>
    <row r="77349" spans="68:68" customFormat="1">
      <c r="BP77349" s="90"/>
    </row>
    <row r="77350" spans="68:68" customFormat="1">
      <c r="BP77350" s="90"/>
    </row>
    <row r="77351" spans="68:68" customFormat="1">
      <c r="BP77351" s="90"/>
    </row>
    <row r="77352" spans="68:68" customFormat="1">
      <c r="BP77352" s="90"/>
    </row>
    <row r="77353" spans="68:68" customFormat="1">
      <c r="BP77353" s="90"/>
    </row>
    <row r="77354" spans="68:68" customFormat="1">
      <c r="BP77354" s="90"/>
    </row>
    <row r="77355" spans="68:68" customFormat="1">
      <c r="BP77355" s="90"/>
    </row>
    <row r="77356" spans="68:68" customFormat="1">
      <c r="BP77356" s="90"/>
    </row>
    <row r="77357" spans="68:68" customFormat="1">
      <c r="BP77357" s="90"/>
    </row>
    <row r="77358" spans="68:68" customFormat="1">
      <c r="BP77358" s="90"/>
    </row>
    <row r="77359" spans="68:68" customFormat="1">
      <c r="BP77359" s="90"/>
    </row>
    <row r="77360" spans="68:68" customFormat="1">
      <c r="BP77360" s="90"/>
    </row>
    <row r="77361" spans="68:68" customFormat="1">
      <c r="BP77361" s="90"/>
    </row>
    <row r="77362" spans="68:68" customFormat="1">
      <c r="BP77362" s="90"/>
    </row>
    <row r="77363" spans="68:68" customFormat="1">
      <c r="BP77363" s="90"/>
    </row>
    <row r="77364" spans="68:68" customFormat="1">
      <c r="BP77364" s="90"/>
    </row>
    <row r="77365" spans="68:68" customFormat="1">
      <c r="BP77365" s="90"/>
    </row>
    <row r="77366" spans="68:68" customFormat="1">
      <c r="BP77366" s="90"/>
    </row>
    <row r="77367" spans="68:68" customFormat="1">
      <c r="BP77367" s="90"/>
    </row>
    <row r="77368" spans="68:68" customFormat="1">
      <c r="BP77368" s="90"/>
    </row>
    <row r="77369" spans="68:68" customFormat="1">
      <c r="BP77369" s="90"/>
    </row>
    <row r="77370" spans="68:68" customFormat="1">
      <c r="BP77370" s="90"/>
    </row>
    <row r="77371" spans="68:68" customFormat="1">
      <c r="BP77371" s="90"/>
    </row>
    <row r="77372" spans="68:68" customFormat="1">
      <c r="BP77372" s="90"/>
    </row>
    <row r="77373" spans="68:68" customFormat="1">
      <c r="BP77373" s="90"/>
    </row>
    <row r="77374" spans="68:68" customFormat="1">
      <c r="BP77374" s="90"/>
    </row>
    <row r="77375" spans="68:68" customFormat="1">
      <c r="BP77375" s="90"/>
    </row>
    <row r="77376" spans="68:68" customFormat="1">
      <c r="BP77376" s="90"/>
    </row>
    <row r="77377" spans="68:68" customFormat="1">
      <c r="BP77377" s="90"/>
    </row>
    <row r="77378" spans="68:68" customFormat="1">
      <c r="BP77378" s="90"/>
    </row>
    <row r="77379" spans="68:68" customFormat="1">
      <c r="BP77379" s="90"/>
    </row>
    <row r="77380" spans="68:68" customFormat="1">
      <c r="BP77380" s="90"/>
    </row>
    <row r="77381" spans="68:68" customFormat="1">
      <c r="BP77381" s="90"/>
    </row>
    <row r="77382" spans="68:68" customFormat="1">
      <c r="BP77382" s="90"/>
    </row>
    <row r="77383" spans="68:68" customFormat="1">
      <c r="BP77383" s="90"/>
    </row>
    <row r="77384" spans="68:68" customFormat="1">
      <c r="BP77384" s="90"/>
    </row>
    <row r="77385" spans="68:68" customFormat="1">
      <c r="BP77385" s="90"/>
    </row>
    <row r="77386" spans="68:68" customFormat="1">
      <c r="BP77386" s="90"/>
    </row>
    <row r="77387" spans="68:68" customFormat="1">
      <c r="BP77387" s="90"/>
    </row>
    <row r="77388" spans="68:68" customFormat="1">
      <c r="BP77388" s="90"/>
    </row>
    <row r="77389" spans="68:68" customFormat="1">
      <c r="BP77389" s="90"/>
    </row>
    <row r="77390" spans="68:68" customFormat="1">
      <c r="BP77390" s="90"/>
    </row>
    <row r="77391" spans="68:68" customFormat="1">
      <c r="BP77391" s="90"/>
    </row>
    <row r="77392" spans="68:68" customFormat="1">
      <c r="BP77392" s="90"/>
    </row>
    <row r="77393" spans="68:68" customFormat="1">
      <c r="BP77393" s="90"/>
    </row>
    <row r="77394" spans="68:68" customFormat="1">
      <c r="BP77394" s="90"/>
    </row>
    <row r="77395" spans="68:68" customFormat="1">
      <c r="BP77395" s="90"/>
    </row>
    <row r="77396" spans="68:68" customFormat="1">
      <c r="BP77396" s="90"/>
    </row>
    <row r="77397" spans="68:68" customFormat="1">
      <c r="BP77397" s="90"/>
    </row>
    <row r="77398" spans="68:68" customFormat="1">
      <c r="BP77398" s="90"/>
    </row>
    <row r="77399" spans="68:68" customFormat="1">
      <c r="BP77399" s="90"/>
    </row>
    <row r="77400" spans="68:68" customFormat="1">
      <c r="BP77400" s="90"/>
    </row>
    <row r="77401" spans="68:68" customFormat="1">
      <c r="BP77401" s="90"/>
    </row>
    <row r="77402" spans="68:68" customFormat="1">
      <c r="BP77402" s="90"/>
    </row>
    <row r="77403" spans="68:68" customFormat="1">
      <c r="BP77403" s="90"/>
    </row>
    <row r="77404" spans="68:68" customFormat="1">
      <c r="BP77404" s="90"/>
    </row>
    <row r="77405" spans="68:68" customFormat="1">
      <c r="BP77405" s="90"/>
    </row>
    <row r="77406" spans="68:68" customFormat="1">
      <c r="BP77406" s="90"/>
    </row>
    <row r="77407" spans="68:68" customFormat="1">
      <c r="BP77407" s="90"/>
    </row>
    <row r="77408" spans="68:68" customFormat="1">
      <c r="BP77408" s="90"/>
    </row>
    <row r="77409" spans="68:68" customFormat="1">
      <c r="BP77409" s="90"/>
    </row>
    <row r="77410" spans="68:68" customFormat="1">
      <c r="BP77410" s="90"/>
    </row>
    <row r="77411" spans="68:68" customFormat="1">
      <c r="BP77411" s="90"/>
    </row>
    <row r="77412" spans="68:68" customFormat="1">
      <c r="BP77412" s="90"/>
    </row>
    <row r="77413" spans="68:68" customFormat="1">
      <c r="BP77413" s="90"/>
    </row>
    <row r="77414" spans="68:68" customFormat="1">
      <c r="BP77414" s="90"/>
    </row>
    <row r="77415" spans="68:68" customFormat="1">
      <c r="BP77415" s="90"/>
    </row>
    <row r="77416" spans="68:68" customFormat="1">
      <c r="BP77416" s="90"/>
    </row>
    <row r="77417" spans="68:68" customFormat="1">
      <c r="BP77417" s="90"/>
    </row>
    <row r="77418" spans="68:68" customFormat="1">
      <c r="BP77418" s="90"/>
    </row>
    <row r="77419" spans="68:68" customFormat="1">
      <c r="BP77419" s="90"/>
    </row>
    <row r="77420" spans="68:68" customFormat="1">
      <c r="BP77420" s="90"/>
    </row>
    <row r="77421" spans="68:68" customFormat="1">
      <c r="BP77421" s="90"/>
    </row>
    <row r="77422" spans="68:68" customFormat="1">
      <c r="BP77422" s="90"/>
    </row>
    <row r="77423" spans="68:68" customFormat="1">
      <c r="BP77423" s="90"/>
    </row>
    <row r="77424" spans="68:68" customFormat="1">
      <c r="BP77424" s="90"/>
    </row>
    <row r="77425" spans="68:68" customFormat="1">
      <c r="BP77425" s="90"/>
    </row>
    <row r="77426" spans="68:68" customFormat="1">
      <c r="BP77426" s="90"/>
    </row>
    <row r="77427" spans="68:68" customFormat="1">
      <c r="BP77427" s="90"/>
    </row>
    <row r="77428" spans="68:68" customFormat="1">
      <c r="BP77428" s="90"/>
    </row>
    <row r="77429" spans="68:68" customFormat="1">
      <c r="BP77429" s="90"/>
    </row>
    <row r="77430" spans="68:68" customFormat="1">
      <c r="BP77430" s="90"/>
    </row>
    <row r="77431" spans="68:68" customFormat="1">
      <c r="BP77431" s="90"/>
    </row>
    <row r="77432" spans="68:68" customFormat="1">
      <c r="BP77432" s="90"/>
    </row>
    <row r="77433" spans="68:68" customFormat="1">
      <c r="BP77433" s="90"/>
    </row>
    <row r="77434" spans="68:68" customFormat="1">
      <c r="BP77434" s="90"/>
    </row>
    <row r="77435" spans="68:68" customFormat="1">
      <c r="BP77435" s="90"/>
    </row>
    <row r="77436" spans="68:68" customFormat="1">
      <c r="BP77436" s="90"/>
    </row>
    <row r="77437" spans="68:68" customFormat="1">
      <c r="BP77437" s="90"/>
    </row>
    <row r="77438" spans="68:68" customFormat="1">
      <c r="BP77438" s="90"/>
    </row>
    <row r="77439" spans="68:68" customFormat="1">
      <c r="BP77439" s="90"/>
    </row>
    <row r="77440" spans="68:68" customFormat="1">
      <c r="BP77440" s="90"/>
    </row>
    <row r="77441" spans="68:68" customFormat="1">
      <c r="BP77441" s="90"/>
    </row>
    <row r="77442" spans="68:68" customFormat="1">
      <c r="BP77442" s="90"/>
    </row>
    <row r="77443" spans="68:68" customFormat="1">
      <c r="BP77443" s="90"/>
    </row>
    <row r="77444" spans="68:68" customFormat="1">
      <c r="BP77444" s="90"/>
    </row>
    <row r="77445" spans="68:68" customFormat="1">
      <c r="BP77445" s="90"/>
    </row>
    <row r="77446" spans="68:68" customFormat="1">
      <c r="BP77446" s="90"/>
    </row>
    <row r="77447" spans="68:68" customFormat="1">
      <c r="BP77447" s="90"/>
    </row>
    <row r="77448" spans="68:68" customFormat="1">
      <c r="BP77448" s="90"/>
    </row>
    <row r="77449" spans="68:68" customFormat="1">
      <c r="BP77449" s="90"/>
    </row>
    <row r="77450" spans="68:68" customFormat="1">
      <c r="BP77450" s="90"/>
    </row>
    <row r="77451" spans="68:68" customFormat="1">
      <c r="BP77451" s="90"/>
    </row>
    <row r="77452" spans="68:68" customFormat="1">
      <c r="BP77452" s="90"/>
    </row>
    <row r="77453" spans="68:68" customFormat="1">
      <c r="BP77453" s="90"/>
    </row>
    <row r="77454" spans="68:68" customFormat="1">
      <c r="BP77454" s="90"/>
    </row>
    <row r="77455" spans="68:68" customFormat="1">
      <c r="BP77455" s="90"/>
    </row>
    <row r="77456" spans="68:68" customFormat="1">
      <c r="BP77456" s="90"/>
    </row>
    <row r="77457" spans="68:68" customFormat="1">
      <c r="BP77457" s="90"/>
    </row>
    <row r="77458" spans="68:68" customFormat="1">
      <c r="BP77458" s="90"/>
    </row>
    <row r="77459" spans="68:68" customFormat="1">
      <c r="BP77459" s="90"/>
    </row>
    <row r="77460" spans="68:68" customFormat="1">
      <c r="BP77460" s="90"/>
    </row>
    <row r="77461" spans="68:68" customFormat="1">
      <c r="BP77461" s="90"/>
    </row>
    <row r="77462" spans="68:68" customFormat="1">
      <c r="BP77462" s="90"/>
    </row>
    <row r="77463" spans="68:68" customFormat="1">
      <c r="BP77463" s="90"/>
    </row>
    <row r="77464" spans="68:68" customFormat="1">
      <c r="BP77464" s="90"/>
    </row>
    <row r="77465" spans="68:68" customFormat="1">
      <c r="BP77465" s="90"/>
    </row>
    <row r="77466" spans="68:68" customFormat="1">
      <c r="BP77466" s="90"/>
    </row>
    <row r="77467" spans="68:68" customFormat="1">
      <c r="BP77467" s="90"/>
    </row>
    <row r="77468" spans="68:68" customFormat="1">
      <c r="BP77468" s="90"/>
    </row>
    <row r="77469" spans="68:68" customFormat="1">
      <c r="BP77469" s="90"/>
    </row>
    <row r="77470" spans="68:68" customFormat="1">
      <c r="BP77470" s="90"/>
    </row>
    <row r="77471" spans="68:68" customFormat="1">
      <c r="BP77471" s="90"/>
    </row>
    <row r="77472" spans="68:68" customFormat="1">
      <c r="BP77472" s="90"/>
    </row>
    <row r="77473" spans="68:68" customFormat="1">
      <c r="BP77473" s="90"/>
    </row>
    <row r="77474" spans="68:68" customFormat="1">
      <c r="BP77474" s="90"/>
    </row>
    <row r="77475" spans="68:68" customFormat="1">
      <c r="BP77475" s="90"/>
    </row>
    <row r="77476" spans="68:68" customFormat="1">
      <c r="BP77476" s="90"/>
    </row>
    <row r="77477" spans="68:68" customFormat="1">
      <c r="BP77477" s="90"/>
    </row>
    <row r="77478" spans="68:68" customFormat="1">
      <c r="BP77478" s="90"/>
    </row>
    <row r="77479" spans="68:68" customFormat="1">
      <c r="BP77479" s="90"/>
    </row>
    <row r="77480" spans="68:68" customFormat="1">
      <c r="BP77480" s="90"/>
    </row>
    <row r="77481" spans="68:68" customFormat="1">
      <c r="BP77481" s="90"/>
    </row>
    <row r="77482" spans="68:68" customFormat="1">
      <c r="BP77482" s="90"/>
    </row>
    <row r="77483" spans="68:68" customFormat="1">
      <c r="BP77483" s="90"/>
    </row>
    <row r="77484" spans="68:68" customFormat="1">
      <c r="BP77484" s="90"/>
    </row>
    <row r="77485" spans="68:68" customFormat="1">
      <c r="BP77485" s="90"/>
    </row>
    <row r="77486" spans="68:68" customFormat="1">
      <c r="BP77486" s="90"/>
    </row>
    <row r="77487" spans="68:68" customFormat="1">
      <c r="BP77487" s="90"/>
    </row>
    <row r="77488" spans="68:68" customFormat="1">
      <c r="BP77488" s="90"/>
    </row>
    <row r="77489" spans="68:68" customFormat="1">
      <c r="BP77489" s="90"/>
    </row>
    <row r="77490" spans="68:68" customFormat="1">
      <c r="BP77490" s="90"/>
    </row>
    <row r="77491" spans="68:68" customFormat="1">
      <c r="BP77491" s="90"/>
    </row>
    <row r="77492" spans="68:68" customFormat="1">
      <c r="BP77492" s="90"/>
    </row>
    <row r="77493" spans="68:68" customFormat="1">
      <c r="BP77493" s="90"/>
    </row>
    <row r="77494" spans="68:68" customFormat="1">
      <c r="BP77494" s="90"/>
    </row>
    <row r="77495" spans="68:68" customFormat="1">
      <c r="BP77495" s="90"/>
    </row>
    <row r="77496" spans="68:68" customFormat="1">
      <c r="BP77496" s="90"/>
    </row>
    <row r="77497" spans="68:68" customFormat="1">
      <c r="BP77497" s="90"/>
    </row>
    <row r="77498" spans="68:68" customFormat="1">
      <c r="BP77498" s="90"/>
    </row>
    <row r="77499" spans="68:68" customFormat="1">
      <c r="BP77499" s="90"/>
    </row>
    <row r="77500" spans="68:68" customFormat="1">
      <c r="BP77500" s="90"/>
    </row>
    <row r="77501" spans="68:68" customFormat="1">
      <c r="BP77501" s="90"/>
    </row>
    <row r="77502" spans="68:68" customFormat="1">
      <c r="BP77502" s="90"/>
    </row>
    <row r="77503" spans="68:68" customFormat="1">
      <c r="BP77503" s="90"/>
    </row>
    <row r="77504" spans="68:68" customFormat="1">
      <c r="BP77504" s="90"/>
    </row>
    <row r="77505" spans="68:68" customFormat="1">
      <c r="BP77505" s="90"/>
    </row>
    <row r="77506" spans="68:68" customFormat="1">
      <c r="BP77506" s="90"/>
    </row>
    <row r="77507" spans="68:68" customFormat="1">
      <c r="BP77507" s="90"/>
    </row>
    <row r="77508" spans="68:68" customFormat="1">
      <c r="BP77508" s="90"/>
    </row>
    <row r="77509" spans="68:68" customFormat="1">
      <c r="BP77509" s="90"/>
    </row>
    <row r="77510" spans="68:68" customFormat="1">
      <c r="BP77510" s="90"/>
    </row>
    <row r="77511" spans="68:68" customFormat="1">
      <c r="BP77511" s="90"/>
    </row>
    <row r="77512" spans="68:68" customFormat="1">
      <c r="BP77512" s="90"/>
    </row>
    <row r="77513" spans="68:68" customFormat="1">
      <c r="BP77513" s="90"/>
    </row>
    <row r="77514" spans="68:68" customFormat="1">
      <c r="BP77514" s="90"/>
    </row>
    <row r="77515" spans="68:68" customFormat="1">
      <c r="BP77515" s="90"/>
    </row>
    <row r="77516" spans="68:68" customFormat="1">
      <c r="BP77516" s="90"/>
    </row>
    <row r="77517" spans="68:68" customFormat="1">
      <c r="BP77517" s="90"/>
    </row>
    <row r="77518" spans="68:68" customFormat="1">
      <c r="BP77518" s="90"/>
    </row>
    <row r="77519" spans="68:68" customFormat="1">
      <c r="BP77519" s="90"/>
    </row>
    <row r="77520" spans="68:68" customFormat="1">
      <c r="BP77520" s="90"/>
    </row>
    <row r="77521" spans="68:68" customFormat="1">
      <c r="BP77521" s="90"/>
    </row>
    <row r="77522" spans="68:68" customFormat="1">
      <c r="BP77522" s="90"/>
    </row>
    <row r="77523" spans="68:68" customFormat="1">
      <c r="BP77523" s="90"/>
    </row>
    <row r="77524" spans="68:68" customFormat="1">
      <c r="BP77524" s="90"/>
    </row>
    <row r="77525" spans="68:68" customFormat="1">
      <c r="BP77525" s="90"/>
    </row>
    <row r="77526" spans="68:68" customFormat="1">
      <c r="BP77526" s="90"/>
    </row>
    <row r="77527" spans="68:68" customFormat="1">
      <c r="BP77527" s="90"/>
    </row>
    <row r="77528" spans="68:68" customFormat="1">
      <c r="BP77528" s="90"/>
    </row>
    <row r="77529" spans="68:68" customFormat="1">
      <c r="BP77529" s="90"/>
    </row>
    <row r="77530" spans="68:68" customFormat="1">
      <c r="BP77530" s="90"/>
    </row>
    <row r="77531" spans="68:68" customFormat="1">
      <c r="BP77531" s="90"/>
    </row>
    <row r="77532" spans="68:68" customFormat="1">
      <c r="BP77532" s="90"/>
    </row>
    <row r="77533" spans="68:68" customFormat="1">
      <c r="BP77533" s="90"/>
    </row>
    <row r="77534" spans="68:68" customFormat="1">
      <c r="BP77534" s="90"/>
    </row>
    <row r="77535" spans="68:68" customFormat="1">
      <c r="BP77535" s="90"/>
    </row>
    <row r="77536" spans="68:68" customFormat="1">
      <c r="BP77536" s="90"/>
    </row>
    <row r="77537" spans="68:68" customFormat="1">
      <c r="BP77537" s="90"/>
    </row>
    <row r="77538" spans="68:68" customFormat="1">
      <c r="BP77538" s="90"/>
    </row>
    <row r="77539" spans="68:68" customFormat="1">
      <c r="BP77539" s="90"/>
    </row>
    <row r="77540" spans="68:68" customFormat="1">
      <c r="BP77540" s="90"/>
    </row>
    <row r="77541" spans="68:68" customFormat="1">
      <c r="BP77541" s="90"/>
    </row>
    <row r="77542" spans="68:68" customFormat="1">
      <c r="BP77542" s="90"/>
    </row>
    <row r="77543" spans="68:68" customFormat="1">
      <c r="BP77543" s="90"/>
    </row>
    <row r="77544" spans="68:68" customFormat="1">
      <c r="BP77544" s="90"/>
    </row>
    <row r="77545" spans="68:68" customFormat="1">
      <c r="BP77545" s="90"/>
    </row>
    <row r="77546" spans="68:68" customFormat="1">
      <c r="BP77546" s="90"/>
    </row>
    <row r="77547" spans="68:68" customFormat="1">
      <c r="BP77547" s="90"/>
    </row>
    <row r="77548" spans="68:68" customFormat="1">
      <c r="BP77548" s="90"/>
    </row>
    <row r="77549" spans="68:68" customFormat="1">
      <c r="BP77549" s="90"/>
    </row>
    <row r="77550" spans="68:68" customFormat="1">
      <c r="BP77550" s="90"/>
    </row>
    <row r="77551" spans="68:68" customFormat="1">
      <c r="BP77551" s="90"/>
    </row>
    <row r="77552" spans="68:68" customFormat="1">
      <c r="BP77552" s="90"/>
    </row>
    <row r="77553" spans="68:68" customFormat="1">
      <c r="BP77553" s="90"/>
    </row>
    <row r="77554" spans="68:68" customFormat="1">
      <c r="BP77554" s="90"/>
    </row>
    <row r="77555" spans="68:68" customFormat="1">
      <c r="BP77555" s="90"/>
    </row>
    <row r="77556" spans="68:68" customFormat="1">
      <c r="BP77556" s="90"/>
    </row>
    <row r="77557" spans="68:68" customFormat="1">
      <c r="BP77557" s="90"/>
    </row>
    <row r="77558" spans="68:68" customFormat="1">
      <c r="BP77558" s="90"/>
    </row>
    <row r="77559" spans="68:68" customFormat="1">
      <c r="BP77559" s="90"/>
    </row>
    <row r="77560" spans="68:68" customFormat="1">
      <c r="BP77560" s="90"/>
    </row>
    <row r="77561" spans="68:68" customFormat="1">
      <c r="BP77561" s="90"/>
    </row>
    <row r="77562" spans="68:68" customFormat="1">
      <c r="BP77562" s="90"/>
    </row>
    <row r="77563" spans="68:68" customFormat="1">
      <c r="BP77563" s="90"/>
    </row>
    <row r="77564" spans="68:68" customFormat="1">
      <c r="BP77564" s="90"/>
    </row>
    <row r="77565" spans="68:68" customFormat="1">
      <c r="BP77565" s="90"/>
    </row>
    <row r="77566" spans="68:68" customFormat="1">
      <c r="BP77566" s="90"/>
    </row>
    <row r="77567" spans="68:68" customFormat="1">
      <c r="BP77567" s="90"/>
    </row>
    <row r="77568" spans="68:68" customFormat="1">
      <c r="BP77568" s="90"/>
    </row>
    <row r="77569" spans="68:68" customFormat="1">
      <c r="BP77569" s="90"/>
    </row>
    <row r="77570" spans="68:68" customFormat="1">
      <c r="BP77570" s="90"/>
    </row>
    <row r="77571" spans="68:68" customFormat="1">
      <c r="BP77571" s="90"/>
    </row>
    <row r="77572" spans="68:68" customFormat="1">
      <c r="BP77572" s="90"/>
    </row>
    <row r="77573" spans="68:68" customFormat="1">
      <c r="BP77573" s="90"/>
    </row>
    <row r="77574" spans="68:68" customFormat="1">
      <c r="BP77574" s="90"/>
    </row>
    <row r="77575" spans="68:68" customFormat="1">
      <c r="BP77575" s="90"/>
    </row>
    <row r="77576" spans="68:68" customFormat="1">
      <c r="BP77576" s="90"/>
    </row>
    <row r="77577" spans="68:68" customFormat="1">
      <c r="BP77577" s="90"/>
    </row>
    <row r="77578" spans="68:68" customFormat="1">
      <c r="BP77578" s="90"/>
    </row>
    <row r="77579" spans="68:68" customFormat="1">
      <c r="BP77579" s="90"/>
    </row>
    <row r="77580" spans="68:68" customFormat="1">
      <c r="BP77580" s="90"/>
    </row>
    <row r="77581" spans="68:68" customFormat="1">
      <c r="BP77581" s="90"/>
    </row>
    <row r="77582" spans="68:68" customFormat="1">
      <c r="BP77582" s="90"/>
    </row>
    <row r="77583" spans="68:68" customFormat="1">
      <c r="BP77583" s="90"/>
    </row>
    <row r="77584" spans="68:68" customFormat="1">
      <c r="BP77584" s="90"/>
    </row>
    <row r="77585" spans="68:68" customFormat="1">
      <c r="BP77585" s="90"/>
    </row>
    <row r="77586" spans="68:68" customFormat="1">
      <c r="BP77586" s="90"/>
    </row>
    <row r="77587" spans="68:68" customFormat="1">
      <c r="BP77587" s="90"/>
    </row>
    <row r="77588" spans="68:68" customFormat="1">
      <c r="BP77588" s="90"/>
    </row>
    <row r="77589" spans="68:68" customFormat="1">
      <c r="BP77589" s="90"/>
    </row>
    <row r="77590" spans="68:68" customFormat="1">
      <c r="BP77590" s="90"/>
    </row>
    <row r="77591" spans="68:68" customFormat="1">
      <c r="BP77591" s="90"/>
    </row>
    <row r="77592" spans="68:68" customFormat="1">
      <c r="BP77592" s="90"/>
    </row>
    <row r="77593" spans="68:68" customFormat="1">
      <c r="BP77593" s="90"/>
    </row>
    <row r="77594" spans="68:68" customFormat="1">
      <c r="BP77594" s="90"/>
    </row>
    <row r="77595" spans="68:68" customFormat="1">
      <c r="BP77595" s="90"/>
    </row>
    <row r="77596" spans="68:68" customFormat="1">
      <c r="BP77596" s="90"/>
    </row>
    <row r="77597" spans="68:68" customFormat="1">
      <c r="BP77597" s="90"/>
    </row>
    <row r="77598" spans="68:68" customFormat="1">
      <c r="BP77598" s="90"/>
    </row>
    <row r="77599" spans="68:68" customFormat="1">
      <c r="BP77599" s="90"/>
    </row>
    <row r="77600" spans="68:68" customFormat="1">
      <c r="BP77600" s="90"/>
    </row>
    <row r="77601" spans="68:68" customFormat="1">
      <c r="BP77601" s="90"/>
    </row>
    <row r="77602" spans="68:68" customFormat="1">
      <c r="BP77602" s="90"/>
    </row>
    <row r="77603" spans="68:68" customFormat="1">
      <c r="BP77603" s="90"/>
    </row>
    <row r="77604" spans="68:68" customFormat="1">
      <c r="BP77604" s="90"/>
    </row>
    <row r="77605" spans="68:68" customFormat="1">
      <c r="BP77605" s="90"/>
    </row>
    <row r="77606" spans="68:68" customFormat="1">
      <c r="BP77606" s="90"/>
    </row>
    <row r="77607" spans="68:68" customFormat="1">
      <c r="BP77607" s="90"/>
    </row>
    <row r="77608" spans="68:68" customFormat="1">
      <c r="BP77608" s="90"/>
    </row>
    <row r="77609" spans="68:68" customFormat="1">
      <c r="BP77609" s="90"/>
    </row>
    <row r="77610" spans="68:68" customFormat="1">
      <c r="BP77610" s="90"/>
    </row>
    <row r="77611" spans="68:68" customFormat="1">
      <c r="BP77611" s="90"/>
    </row>
    <row r="77612" spans="68:68" customFormat="1">
      <c r="BP77612" s="90"/>
    </row>
    <row r="77613" spans="68:68" customFormat="1">
      <c r="BP77613" s="90"/>
    </row>
    <row r="77614" spans="68:68" customFormat="1">
      <c r="BP77614" s="90"/>
    </row>
    <row r="77615" spans="68:68" customFormat="1">
      <c r="BP77615" s="90"/>
    </row>
    <row r="77616" spans="68:68" customFormat="1">
      <c r="BP77616" s="90"/>
    </row>
    <row r="77617" spans="68:68" customFormat="1">
      <c r="BP77617" s="90"/>
    </row>
    <row r="77618" spans="68:68" customFormat="1">
      <c r="BP77618" s="90"/>
    </row>
    <row r="77619" spans="68:68" customFormat="1">
      <c r="BP77619" s="90"/>
    </row>
    <row r="77620" spans="68:68" customFormat="1">
      <c r="BP77620" s="90"/>
    </row>
    <row r="77621" spans="68:68" customFormat="1">
      <c r="BP77621" s="90"/>
    </row>
    <row r="77622" spans="68:68" customFormat="1">
      <c r="BP77622" s="90"/>
    </row>
    <row r="77623" spans="68:68" customFormat="1">
      <c r="BP77623" s="90"/>
    </row>
    <row r="77624" spans="68:68" customFormat="1">
      <c r="BP77624" s="90"/>
    </row>
    <row r="77625" spans="68:68" customFormat="1">
      <c r="BP77625" s="90"/>
    </row>
    <row r="77626" spans="68:68" customFormat="1">
      <c r="BP77626" s="90"/>
    </row>
    <row r="77627" spans="68:68" customFormat="1">
      <c r="BP77627" s="90"/>
    </row>
    <row r="77628" spans="68:68" customFormat="1">
      <c r="BP77628" s="90"/>
    </row>
    <row r="77629" spans="68:68" customFormat="1">
      <c r="BP77629" s="90"/>
    </row>
    <row r="77630" spans="68:68" customFormat="1">
      <c r="BP77630" s="90"/>
    </row>
    <row r="77631" spans="68:68" customFormat="1">
      <c r="BP77631" s="90"/>
    </row>
    <row r="77632" spans="68:68" customFormat="1">
      <c r="BP77632" s="90"/>
    </row>
    <row r="77633" spans="68:68" customFormat="1">
      <c r="BP77633" s="90"/>
    </row>
    <row r="77634" spans="68:68" customFormat="1">
      <c r="BP77634" s="90"/>
    </row>
    <row r="77635" spans="68:68" customFormat="1">
      <c r="BP77635" s="90"/>
    </row>
    <row r="77636" spans="68:68" customFormat="1">
      <c r="BP77636" s="90"/>
    </row>
    <row r="77637" spans="68:68" customFormat="1">
      <c r="BP77637" s="90"/>
    </row>
    <row r="77638" spans="68:68" customFormat="1">
      <c r="BP77638" s="90"/>
    </row>
    <row r="77639" spans="68:68" customFormat="1">
      <c r="BP77639" s="90"/>
    </row>
    <row r="77640" spans="68:68" customFormat="1">
      <c r="BP77640" s="90"/>
    </row>
    <row r="77641" spans="68:68" customFormat="1">
      <c r="BP77641" s="90"/>
    </row>
    <row r="77642" spans="68:68" customFormat="1">
      <c r="BP77642" s="90"/>
    </row>
    <row r="77643" spans="68:68" customFormat="1">
      <c r="BP77643" s="90"/>
    </row>
    <row r="77644" spans="68:68" customFormat="1">
      <c r="BP77644" s="90"/>
    </row>
    <row r="77645" spans="68:68" customFormat="1">
      <c r="BP77645" s="90"/>
    </row>
    <row r="77646" spans="68:68" customFormat="1">
      <c r="BP77646" s="90"/>
    </row>
    <row r="77647" spans="68:68" customFormat="1">
      <c r="BP77647" s="90"/>
    </row>
    <row r="77648" spans="68:68" customFormat="1">
      <c r="BP77648" s="90"/>
    </row>
    <row r="77649" spans="68:68" customFormat="1">
      <c r="BP77649" s="90"/>
    </row>
    <row r="77650" spans="68:68" customFormat="1">
      <c r="BP77650" s="90"/>
    </row>
    <row r="77651" spans="68:68" customFormat="1">
      <c r="BP77651" s="90"/>
    </row>
    <row r="77652" spans="68:68" customFormat="1">
      <c r="BP77652" s="90"/>
    </row>
    <row r="77653" spans="68:68" customFormat="1">
      <c r="BP77653" s="90"/>
    </row>
    <row r="77654" spans="68:68" customFormat="1">
      <c r="BP77654" s="90"/>
    </row>
    <row r="77655" spans="68:68" customFormat="1">
      <c r="BP77655" s="90"/>
    </row>
    <row r="77656" spans="68:68" customFormat="1">
      <c r="BP77656" s="90"/>
    </row>
    <row r="77657" spans="68:68" customFormat="1">
      <c r="BP77657" s="90"/>
    </row>
    <row r="77658" spans="68:68" customFormat="1">
      <c r="BP77658" s="90"/>
    </row>
    <row r="77659" spans="68:68" customFormat="1">
      <c r="BP77659" s="90"/>
    </row>
    <row r="77660" spans="68:68" customFormat="1">
      <c r="BP77660" s="90"/>
    </row>
    <row r="77661" spans="68:68" customFormat="1">
      <c r="BP77661" s="90"/>
    </row>
    <row r="77662" spans="68:68" customFormat="1">
      <c r="BP77662" s="90"/>
    </row>
    <row r="77663" spans="68:68" customFormat="1">
      <c r="BP77663" s="90"/>
    </row>
    <row r="77664" spans="68:68" customFormat="1">
      <c r="BP77664" s="90"/>
    </row>
    <row r="77665" spans="68:68" customFormat="1">
      <c r="BP77665" s="90"/>
    </row>
    <row r="77666" spans="68:68" customFormat="1">
      <c r="BP77666" s="90"/>
    </row>
    <row r="77667" spans="68:68" customFormat="1">
      <c r="BP77667" s="90"/>
    </row>
    <row r="77668" spans="68:68" customFormat="1">
      <c r="BP77668" s="90"/>
    </row>
    <row r="77669" spans="68:68" customFormat="1">
      <c r="BP77669" s="90"/>
    </row>
    <row r="77670" spans="68:68" customFormat="1">
      <c r="BP77670" s="90"/>
    </row>
    <row r="77671" spans="68:68" customFormat="1">
      <c r="BP77671" s="90"/>
    </row>
    <row r="77672" spans="68:68" customFormat="1">
      <c r="BP77672" s="90"/>
    </row>
    <row r="77673" spans="68:68" customFormat="1">
      <c r="BP77673" s="90"/>
    </row>
    <row r="77674" spans="68:68" customFormat="1">
      <c r="BP77674" s="90"/>
    </row>
    <row r="77675" spans="68:68" customFormat="1">
      <c r="BP77675" s="90"/>
    </row>
    <row r="77676" spans="68:68" customFormat="1">
      <c r="BP77676" s="90"/>
    </row>
    <row r="77677" spans="68:68" customFormat="1">
      <c r="BP77677" s="90"/>
    </row>
    <row r="77678" spans="68:68" customFormat="1">
      <c r="BP77678" s="90"/>
    </row>
    <row r="77679" spans="68:68" customFormat="1">
      <c r="BP77679" s="90"/>
    </row>
    <row r="77680" spans="68:68" customFormat="1">
      <c r="BP77680" s="90"/>
    </row>
    <row r="77681" spans="68:68" customFormat="1">
      <c r="BP77681" s="90"/>
    </row>
    <row r="77682" spans="68:68" customFormat="1">
      <c r="BP77682" s="90"/>
    </row>
    <row r="77683" spans="68:68" customFormat="1">
      <c r="BP77683" s="90"/>
    </row>
    <row r="77684" spans="68:68" customFormat="1">
      <c r="BP77684" s="90"/>
    </row>
    <row r="77685" spans="68:68" customFormat="1">
      <c r="BP77685" s="90"/>
    </row>
    <row r="77686" spans="68:68" customFormat="1">
      <c r="BP77686" s="90"/>
    </row>
    <row r="77687" spans="68:68" customFormat="1">
      <c r="BP77687" s="90"/>
    </row>
    <row r="77688" spans="68:68" customFormat="1">
      <c r="BP77688" s="90"/>
    </row>
    <row r="77689" spans="68:68" customFormat="1">
      <c r="BP77689" s="90"/>
    </row>
    <row r="77690" spans="68:68" customFormat="1">
      <c r="BP77690" s="90"/>
    </row>
    <row r="77691" spans="68:68" customFormat="1">
      <c r="BP77691" s="90"/>
    </row>
    <row r="77692" spans="68:68" customFormat="1">
      <c r="BP77692" s="90"/>
    </row>
    <row r="77693" spans="68:68" customFormat="1">
      <c r="BP77693" s="90"/>
    </row>
    <row r="77694" spans="68:68" customFormat="1">
      <c r="BP77694" s="90"/>
    </row>
    <row r="77695" spans="68:68" customFormat="1">
      <c r="BP77695" s="90"/>
    </row>
    <row r="77696" spans="68:68" customFormat="1">
      <c r="BP77696" s="90"/>
    </row>
    <row r="77697" spans="68:68" customFormat="1">
      <c r="BP77697" s="90"/>
    </row>
    <row r="77698" spans="68:68" customFormat="1">
      <c r="BP77698" s="90"/>
    </row>
    <row r="77699" spans="68:68" customFormat="1">
      <c r="BP77699" s="90"/>
    </row>
    <row r="77700" spans="68:68" customFormat="1">
      <c r="BP77700" s="90"/>
    </row>
    <row r="77701" spans="68:68" customFormat="1">
      <c r="BP77701" s="90"/>
    </row>
    <row r="77702" spans="68:68" customFormat="1">
      <c r="BP77702" s="90"/>
    </row>
    <row r="77703" spans="68:68" customFormat="1">
      <c r="BP77703" s="90"/>
    </row>
    <row r="77704" spans="68:68" customFormat="1">
      <c r="BP77704" s="90"/>
    </row>
    <row r="77705" spans="68:68" customFormat="1">
      <c r="BP77705" s="90"/>
    </row>
    <row r="77706" spans="68:68" customFormat="1">
      <c r="BP77706" s="90"/>
    </row>
    <row r="77707" spans="68:68" customFormat="1">
      <c r="BP77707" s="90"/>
    </row>
    <row r="77708" spans="68:68" customFormat="1">
      <c r="BP77708" s="90"/>
    </row>
    <row r="77709" spans="68:68" customFormat="1">
      <c r="BP77709" s="90"/>
    </row>
    <row r="77710" spans="68:68" customFormat="1">
      <c r="BP77710" s="90"/>
    </row>
    <row r="77711" spans="68:68" customFormat="1">
      <c r="BP77711" s="90"/>
    </row>
    <row r="77712" spans="68:68" customFormat="1">
      <c r="BP77712" s="90"/>
    </row>
    <row r="77713" spans="68:68" customFormat="1">
      <c r="BP77713" s="90"/>
    </row>
    <row r="77714" spans="68:68" customFormat="1">
      <c r="BP77714" s="90"/>
    </row>
    <row r="77715" spans="68:68" customFormat="1">
      <c r="BP77715" s="90"/>
    </row>
    <row r="77716" spans="68:68" customFormat="1">
      <c r="BP77716" s="90"/>
    </row>
    <row r="77717" spans="68:68" customFormat="1">
      <c r="BP77717" s="90"/>
    </row>
    <row r="77718" spans="68:68" customFormat="1">
      <c r="BP77718" s="90"/>
    </row>
    <row r="77719" spans="68:68" customFormat="1">
      <c r="BP77719" s="90"/>
    </row>
    <row r="77720" spans="68:68" customFormat="1">
      <c r="BP77720" s="90"/>
    </row>
    <row r="77721" spans="68:68" customFormat="1">
      <c r="BP77721" s="90"/>
    </row>
    <row r="77722" spans="68:68" customFormat="1">
      <c r="BP77722" s="90"/>
    </row>
    <row r="77723" spans="68:68" customFormat="1">
      <c r="BP77723" s="90"/>
    </row>
    <row r="77724" spans="68:68" customFormat="1">
      <c r="BP77724" s="90"/>
    </row>
    <row r="77725" spans="68:68" customFormat="1">
      <c r="BP77725" s="90"/>
    </row>
    <row r="77726" spans="68:68" customFormat="1">
      <c r="BP77726" s="90"/>
    </row>
    <row r="77727" spans="68:68" customFormat="1">
      <c r="BP77727" s="90"/>
    </row>
    <row r="77728" spans="68:68" customFormat="1">
      <c r="BP77728" s="90"/>
    </row>
    <row r="77729" spans="68:68" customFormat="1">
      <c r="BP77729" s="90"/>
    </row>
    <row r="77730" spans="68:68" customFormat="1">
      <c r="BP77730" s="90"/>
    </row>
    <row r="77731" spans="68:68" customFormat="1">
      <c r="BP77731" s="90"/>
    </row>
    <row r="77732" spans="68:68" customFormat="1">
      <c r="BP77732" s="90"/>
    </row>
    <row r="77733" spans="68:68" customFormat="1">
      <c r="BP77733" s="90"/>
    </row>
    <row r="77734" spans="68:68" customFormat="1">
      <c r="BP77734" s="90"/>
    </row>
    <row r="77735" spans="68:68" customFormat="1">
      <c r="BP77735" s="90"/>
    </row>
    <row r="77736" spans="68:68" customFormat="1">
      <c r="BP77736" s="90"/>
    </row>
    <row r="77737" spans="68:68" customFormat="1">
      <c r="BP77737" s="90"/>
    </row>
    <row r="77738" spans="68:68" customFormat="1">
      <c r="BP77738" s="90"/>
    </row>
    <row r="77739" spans="68:68" customFormat="1">
      <c r="BP77739" s="90"/>
    </row>
    <row r="77740" spans="68:68" customFormat="1">
      <c r="BP77740" s="90"/>
    </row>
    <row r="77741" spans="68:68" customFormat="1">
      <c r="BP77741" s="90"/>
    </row>
    <row r="77742" spans="68:68" customFormat="1">
      <c r="BP77742" s="90"/>
    </row>
    <row r="77743" spans="68:68" customFormat="1">
      <c r="BP77743" s="90"/>
    </row>
    <row r="77744" spans="68:68" customFormat="1">
      <c r="BP77744" s="90"/>
    </row>
    <row r="77745" spans="68:68" customFormat="1">
      <c r="BP77745" s="90"/>
    </row>
    <row r="77746" spans="68:68" customFormat="1">
      <c r="BP77746" s="90"/>
    </row>
    <row r="77747" spans="68:68" customFormat="1">
      <c r="BP77747" s="90"/>
    </row>
    <row r="77748" spans="68:68" customFormat="1">
      <c r="BP77748" s="90"/>
    </row>
    <row r="77749" spans="68:68" customFormat="1">
      <c r="BP77749" s="90"/>
    </row>
    <row r="77750" spans="68:68" customFormat="1">
      <c r="BP77750" s="90"/>
    </row>
    <row r="77751" spans="68:68" customFormat="1">
      <c r="BP77751" s="90"/>
    </row>
    <row r="77752" spans="68:68" customFormat="1">
      <c r="BP77752" s="90"/>
    </row>
    <row r="77753" spans="68:68" customFormat="1">
      <c r="BP77753" s="90"/>
    </row>
    <row r="77754" spans="68:68" customFormat="1">
      <c r="BP77754" s="90"/>
    </row>
    <row r="77755" spans="68:68" customFormat="1">
      <c r="BP77755" s="90"/>
    </row>
    <row r="77756" spans="68:68" customFormat="1">
      <c r="BP77756" s="90"/>
    </row>
    <row r="77757" spans="68:68" customFormat="1">
      <c r="BP77757" s="90"/>
    </row>
    <row r="77758" spans="68:68" customFormat="1">
      <c r="BP77758" s="90"/>
    </row>
    <row r="77759" spans="68:68" customFormat="1">
      <c r="BP77759" s="90"/>
    </row>
    <row r="77760" spans="68:68" customFormat="1">
      <c r="BP77760" s="90"/>
    </row>
    <row r="77761" spans="68:68" customFormat="1">
      <c r="BP77761" s="90"/>
    </row>
    <row r="77762" spans="68:68" customFormat="1">
      <c r="BP77762" s="90"/>
    </row>
    <row r="77763" spans="68:68" customFormat="1">
      <c r="BP77763" s="90"/>
    </row>
    <row r="77764" spans="68:68" customFormat="1">
      <c r="BP77764" s="90"/>
    </row>
    <row r="77765" spans="68:68" customFormat="1">
      <c r="BP77765" s="90"/>
    </row>
    <row r="77766" spans="68:68" customFormat="1">
      <c r="BP77766" s="90"/>
    </row>
    <row r="77767" spans="68:68" customFormat="1">
      <c r="BP77767" s="90"/>
    </row>
    <row r="77768" spans="68:68" customFormat="1">
      <c r="BP77768" s="90"/>
    </row>
    <row r="77769" spans="68:68" customFormat="1">
      <c r="BP77769" s="90"/>
    </row>
    <row r="77770" spans="68:68" customFormat="1">
      <c r="BP77770" s="90"/>
    </row>
    <row r="77771" spans="68:68" customFormat="1">
      <c r="BP77771" s="90"/>
    </row>
    <row r="77772" spans="68:68" customFormat="1">
      <c r="BP77772" s="90"/>
    </row>
    <row r="77773" spans="68:68" customFormat="1">
      <c r="BP77773" s="90"/>
    </row>
    <row r="77774" spans="68:68" customFormat="1">
      <c r="BP77774" s="90"/>
    </row>
    <row r="77775" spans="68:68" customFormat="1">
      <c r="BP77775" s="90"/>
    </row>
    <row r="77776" spans="68:68" customFormat="1">
      <c r="BP77776" s="90"/>
    </row>
    <row r="77777" spans="68:68" customFormat="1">
      <c r="BP77777" s="90"/>
    </row>
    <row r="77778" spans="68:68" customFormat="1">
      <c r="BP77778" s="90"/>
    </row>
    <row r="77779" spans="68:68" customFormat="1">
      <c r="BP77779" s="90"/>
    </row>
    <row r="77780" spans="68:68" customFormat="1">
      <c r="BP77780" s="90"/>
    </row>
    <row r="77781" spans="68:68" customFormat="1">
      <c r="BP77781" s="90"/>
    </row>
    <row r="77782" spans="68:68" customFormat="1">
      <c r="BP77782" s="90"/>
    </row>
    <row r="77783" spans="68:68" customFormat="1">
      <c r="BP77783" s="90"/>
    </row>
    <row r="77784" spans="68:68" customFormat="1">
      <c r="BP77784" s="90"/>
    </row>
    <row r="77785" spans="68:68" customFormat="1">
      <c r="BP77785" s="90"/>
    </row>
    <row r="77786" spans="68:68" customFormat="1">
      <c r="BP77786" s="90"/>
    </row>
    <row r="77787" spans="68:68" customFormat="1">
      <c r="BP77787" s="90"/>
    </row>
    <row r="77788" spans="68:68" customFormat="1">
      <c r="BP77788" s="90"/>
    </row>
    <row r="77789" spans="68:68" customFormat="1">
      <c r="BP77789" s="90"/>
    </row>
    <row r="77790" spans="68:68" customFormat="1">
      <c r="BP77790" s="90"/>
    </row>
    <row r="77791" spans="68:68" customFormat="1">
      <c r="BP77791" s="90"/>
    </row>
    <row r="77792" spans="68:68" customFormat="1">
      <c r="BP77792" s="90"/>
    </row>
    <row r="77793" spans="68:68" customFormat="1">
      <c r="BP77793" s="90"/>
    </row>
    <row r="77794" spans="68:68" customFormat="1">
      <c r="BP77794" s="90"/>
    </row>
    <row r="77795" spans="68:68" customFormat="1">
      <c r="BP77795" s="90"/>
    </row>
    <row r="77796" spans="68:68" customFormat="1">
      <c r="BP77796" s="90"/>
    </row>
    <row r="77797" spans="68:68" customFormat="1">
      <c r="BP77797" s="90"/>
    </row>
    <row r="77798" spans="68:68" customFormat="1">
      <c r="BP77798" s="90"/>
    </row>
    <row r="77799" spans="68:68" customFormat="1">
      <c r="BP77799" s="90"/>
    </row>
    <row r="77800" spans="68:68" customFormat="1">
      <c r="BP77800" s="90"/>
    </row>
    <row r="77801" spans="68:68" customFormat="1">
      <c r="BP77801" s="90"/>
    </row>
    <row r="77802" spans="68:68" customFormat="1">
      <c r="BP77802" s="90"/>
    </row>
    <row r="77803" spans="68:68" customFormat="1">
      <c r="BP77803" s="90"/>
    </row>
    <row r="77804" spans="68:68" customFormat="1">
      <c r="BP77804" s="90"/>
    </row>
    <row r="77805" spans="68:68" customFormat="1">
      <c r="BP77805" s="90"/>
    </row>
    <row r="77806" spans="68:68" customFormat="1">
      <c r="BP77806" s="90"/>
    </row>
    <row r="77807" spans="68:68" customFormat="1">
      <c r="BP77807" s="90"/>
    </row>
    <row r="77808" spans="68:68" customFormat="1">
      <c r="BP77808" s="90"/>
    </row>
    <row r="77809" spans="68:68" customFormat="1">
      <c r="BP77809" s="90"/>
    </row>
    <row r="77810" spans="68:68" customFormat="1">
      <c r="BP77810" s="90"/>
    </row>
    <row r="77811" spans="68:68" customFormat="1">
      <c r="BP77811" s="90"/>
    </row>
    <row r="77812" spans="68:68" customFormat="1">
      <c r="BP77812" s="90"/>
    </row>
    <row r="77813" spans="68:68" customFormat="1">
      <c r="BP77813" s="90"/>
    </row>
    <row r="77814" spans="68:68" customFormat="1">
      <c r="BP77814" s="90"/>
    </row>
    <row r="77815" spans="68:68" customFormat="1">
      <c r="BP77815" s="90"/>
    </row>
    <row r="77816" spans="68:68" customFormat="1">
      <c r="BP77816" s="90"/>
    </row>
    <row r="77817" spans="68:68" customFormat="1">
      <c r="BP77817" s="90"/>
    </row>
    <row r="77818" spans="68:68" customFormat="1">
      <c r="BP77818" s="90"/>
    </row>
    <row r="77819" spans="68:68" customFormat="1">
      <c r="BP77819" s="90"/>
    </row>
    <row r="77820" spans="68:68" customFormat="1">
      <c r="BP77820" s="90"/>
    </row>
    <row r="77821" spans="68:68" customFormat="1">
      <c r="BP77821" s="90"/>
    </row>
    <row r="77822" spans="68:68" customFormat="1">
      <c r="BP77822" s="90"/>
    </row>
    <row r="77823" spans="68:68" customFormat="1">
      <c r="BP77823" s="90"/>
    </row>
    <row r="77824" spans="68:68" customFormat="1">
      <c r="BP77824" s="90"/>
    </row>
    <row r="77825" spans="68:68" customFormat="1">
      <c r="BP77825" s="90"/>
    </row>
    <row r="77826" spans="68:68" customFormat="1">
      <c r="BP77826" s="90"/>
    </row>
    <row r="77827" spans="68:68" customFormat="1">
      <c r="BP77827" s="90"/>
    </row>
    <row r="77828" spans="68:68" customFormat="1">
      <c r="BP77828" s="90"/>
    </row>
    <row r="77829" spans="68:68" customFormat="1">
      <c r="BP77829" s="90"/>
    </row>
    <row r="77830" spans="68:68" customFormat="1">
      <c r="BP77830" s="90"/>
    </row>
    <row r="77831" spans="68:68" customFormat="1">
      <c r="BP77831" s="90"/>
    </row>
    <row r="77832" spans="68:68" customFormat="1">
      <c r="BP77832" s="90"/>
    </row>
    <row r="77833" spans="68:68" customFormat="1">
      <c r="BP77833" s="90"/>
    </row>
    <row r="77834" spans="68:68" customFormat="1">
      <c r="BP77834" s="90"/>
    </row>
    <row r="77835" spans="68:68" customFormat="1">
      <c r="BP77835" s="90"/>
    </row>
    <row r="77836" spans="68:68" customFormat="1">
      <c r="BP77836" s="90"/>
    </row>
    <row r="77837" spans="68:68" customFormat="1">
      <c r="BP77837" s="90"/>
    </row>
    <row r="77838" spans="68:68" customFormat="1">
      <c r="BP77838" s="90"/>
    </row>
    <row r="77839" spans="68:68" customFormat="1">
      <c r="BP77839" s="90"/>
    </row>
    <row r="77840" spans="68:68" customFormat="1">
      <c r="BP77840" s="90"/>
    </row>
    <row r="77841" spans="68:68" customFormat="1">
      <c r="BP77841" s="90"/>
    </row>
    <row r="77842" spans="68:68" customFormat="1">
      <c r="BP77842" s="90"/>
    </row>
    <row r="77843" spans="68:68" customFormat="1">
      <c r="BP77843" s="90"/>
    </row>
    <row r="77844" spans="68:68" customFormat="1">
      <c r="BP77844" s="90"/>
    </row>
    <row r="77845" spans="68:68" customFormat="1">
      <c r="BP77845" s="90"/>
    </row>
    <row r="77846" spans="68:68" customFormat="1">
      <c r="BP77846" s="90"/>
    </row>
    <row r="77847" spans="68:68" customFormat="1">
      <c r="BP77847" s="90"/>
    </row>
    <row r="77848" spans="68:68" customFormat="1">
      <c r="BP77848" s="90"/>
    </row>
    <row r="77849" spans="68:68" customFormat="1">
      <c r="BP77849" s="90"/>
    </row>
    <row r="77850" spans="68:68" customFormat="1">
      <c r="BP77850" s="90"/>
    </row>
    <row r="77851" spans="68:68" customFormat="1">
      <c r="BP77851" s="90"/>
    </row>
    <row r="77852" spans="68:68" customFormat="1">
      <c r="BP77852" s="90"/>
    </row>
    <row r="77853" spans="68:68" customFormat="1">
      <c r="BP77853" s="90"/>
    </row>
    <row r="77854" spans="68:68" customFormat="1">
      <c r="BP77854" s="90"/>
    </row>
    <row r="77855" spans="68:68" customFormat="1">
      <c r="BP77855" s="90"/>
    </row>
    <row r="77856" spans="68:68" customFormat="1">
      <c r="BP77856" s="90"/>
    </row>
    <row r="77857" spans="68:68" customFormat="1">
      <c r="BP77857" s="90"/>
    </row>
    <row r="77858" spans="68:68" customFormat="1">
      <c r="BP77858" s="90"/>
    </row>
    <row r="77859" spans="68:68" customFormat="1">
      <c r="BP77859" s="90"/>
    </row>
    <row r="77860" spans="68:68" customFormat="1">
      <c r="BP77860" s="90"/>
    </row>
    <row r="77861" spans="68:68" customFormat="1">
      <c r="BP77861" s="90"/>
    </row>
    <row r="77862" spans="68:68" customFormat="1">
      <c r="BP77862" s="90"/>
    </row>
    <row r="77863" spans="68:68" customFormat="1">
      <c r="BP77863" s="90"/>
    </row>
    <row r="77864" spans="68:68" customFormat="1">
      <c r="BP77864" s="90"/>
    </row>
    <row r="77865" spans="68:68" customFormat="1">
      <c r="BP77865" s="90"/>
    </row>
    <row r="77866" spans="68:68" customFormat="1">
      <c r="BP77866" s="90"/>
    </row>
    <row r="77867" spans="68:68" customFormat="1">
      <c r="BP77867" s="90"/>
    </row>
    <row r="77868" spans="68:68" customFormat="1">
      <c r="BP77868" s="90"/>
    </row>
    <row r="77869" spans="68:68" customFormat="1">
      <c r="BP77869" s="90"/>
    </row>
    <row r="77870" spans="68:68" customFormat="1">
      <c r="BP77870" s="90"/>
    </row>
    <row r="77871" spans="68:68" customFormat="1">
      <c r="BP77871" s="90"/>
    </row>
    <row r="77872" spans="68:68" customFormat="1">
      <c r="BP77872" s="90"/>
    </row>
    <row r="77873" spans="68:68" customFormat="1">
      <c r="BP77873" s="90"/>
    </row>
    <row r="77874" spans="68:68" customFormat="1">
      <c r="BP77874" s="90"/>
    </row>
    <row r="77875" spans="68:68" customFormat="1">
      <c r="BP77875" s="90"/>
    </row>
    <row r="77876" spans="68:68" customFormat="1">
      <c r="BP77876" s="90"/>
    </row>
    <row r="77877" spans="68:68" customFormat="1">
      <c r="BP77877" s="90"/>
    </row>
    <row r="77878" spans="68:68" customFormat="1">
      <c r="BP77878" s="90"/>
    </row>
    <row r="77879" spans="68:68" customFormat="1">
      <c r="BP77879" s="90"/>
    </row>
    <row r="77880" spans="68:68" customFormat="1">
      <c r="BP77880" s="90"/>
    </row>
    <row r="77881" spans="68:68" customFormat="1">
      <c r="BP77881" s="90"/>
    </row>
    <row r="77882" spans="68:68" customFormat="1">
      <c r="BP77882" s="90"/>
    </row>
    <row r="77883" spans="68:68" customFormat="1">
      <c r="BP77883" s="90"/>
    </row>
    <row r="77884" spans="68:68" customFormat="1">
      <c r="BP77884" s="90"/>
    </row>
    <row r="77885" spans="68:68" customFormat="1">
      <c r="BP77885" s="90"/>
    </row>
    <row r="77886" spans="68:68" customFormat="1">
      <c r="BP77886" s="90"/>
    </row>
    <row r="77887" spans="68:68" customFormat="1">
      <c r="BP77887" s="90"/>
    </row>
    <row r="77888" spans="68:68" customFormat="1">
      <c r="BP77888" s="90"/>
    </row>
    <row r="77889" spans="68:68" customFormat="1">
      <c r="BP77889" s="90"/>
    </row>
    <row r="77890" spans="68:68" customFormat="1">
      <c r="BP77890" s="90"/>
    </row>
    <row r="77891" spans="68:68" customFormat="1">
      <c r="BP77891" s="90"/>
    </row>
    <row r="77892" spans="68:68" customFormat="1">
      <c r="BP77892" s="90"/>
    </row>
    <row r="77893" spans="68:68" customFormat="1">
      <c r="BP77893" s="90"/>
    </row>
    <row r="77894" spans="68:68" customFormat="1">
      <c r="BP77894" s="90"/>
    </row>
    <row r="77895" spans="68:68" customFormat="1">
      <c r="BP77895" s="90"/>
    </row>
    <row r="77896" spans="68:68" customFormat="1">
      <c r="BP77896" s="90"/>
    </row>
    <row r="77897" spans="68:68" customFormat="1">
      <c r="BP77897" s="90"/>
    </row>
    <row r="77898" spans="68:68" customFormat="1">
      <c r="BP77898" s="90"/>
    </row>
    <row r="77899" spans="68:68" customFormat="1">
      <c r="BP77899" s="90"/>
    </row>
    <row r="77900" spans="68:68" customFormat="1">
      <c r="BP77900" s="90"/>
    </row>
    <row r="77901" spans="68:68" customFormat="1">
      <c r="BP77901" s="90"/>
    </row>
    <row r="77902" spans="68:68" customFormat="1">
      <c r="BP77902" s="90"/>
    </row>
    <row r="77903" spans="68:68" customFormat="1">
      <c r="BP77903" s="90"/>
    </row>
    <row r="77904" spans="68:68" customFormat="1">
      <c r="BP77904" s="90"/>
    </row>
    <row r="77905" spans="68:68" customFormat="1">
      <c r="BP77905" s="90"/>
    </row>
    <row r="77906" spans="68:68" customFormat="1">
      <c r="BP77906" s="90"/>
    </row>
    <row r="77907" spans="68:68" customFormat="1">
      <c r="BP77907" s="90"/>
    </row>
    <row r="77908" spans="68:68" customFormat="1">
      <c r="BP77908" s="90"/>
    </row>
    <row r="77909" spans="68:68" customFormat="1">
      <c r="BP77909" s="90"/>
    </row>
    <row r="77910" spans="68:68" customFormat="1">
      <c r="BP77910" s="90"/>
    </row>
    <row r="77911" spans="68:68" customFormat="1">
      <c r="BP77911" s="90"/>
    </row>
    <row r="77912" spans="68:68" customFormat="1">
      <c r="BP77912" s="90"/>
    </row>
    <row r="77913" spans="68:68" customFormat="1">
      <c r="BP77913" s="90"/>
    </row>
    <row r="77914" spans="68:68" customFormat="1">
      <c r="BP77914" s="90"/>
    </row>
    <row r="77915" spans="68:68" customFormat="1">
      <c r="BP77915" s="90"/>
    </row>
    <row r="77916" spans="68:68" customFormat="1">
      <c r="BP77916" s="90"/>
    </row>
    <row r="77917" spans="68:68" customFormat="1">
      <c r="BP77917" s="90"/>
    </row>
    <row r="77918" spans="68:68" customFormat="1">
      <c r="BP77918" s="90"/>
    </row>
    <row r="77919" spans="68:68" customFormat="1">
      <c r="BP77919" s="90"/>
    </row>
    <row r="77920" spans="68:68" customFormat="1">
      <c r="BP77920" s="90"/>
    </row>
    <row r="77921" spans="68:68" customFormat="1">
      <c r="BP77921" s="90"/>
    </row>
    <row r="77922" spans="68:68" customFormat="1">
      <c r="BP77922" s="90"/>
    </row>
    <row r="77923" spans="68:68" customFormat="1">
      <c r="BP77923" s="90"/>
    </row>
    <row r="77924" spans="68:68" customFormat="1">
      <c r="BP77924" s="90"/>
    </row>
    <row r="77925" spans="68:68" customFormat="1">
      <c r="BP77925" s="90"/>
    </row>
    <row r="77926" spans="68:68" customFormat="1">
      <c r="BP77926" s="90"/>
    </row>
    <row r="77927" spans="68:68" customFormat="1">
      <c r="BP77927" s="90"/>
    </row>
    <row r="77928" spans="68:68" customFormat="1">
      <c r="BP77928" s="90"/>
    </row>
    <row r="77929" spans="68:68" customFormat="1">
      <c r="BP77929" s="90"/>
    </row>
    <row r="77930" spans="68:68" customFormat="1">
      <c r="BP77930" s="90"/>
    </row>
    <row r="77931" spans="68:68" customFormat="1">
      <c r="BP77931" s="90"/>
    </row>
    <row r="77932" spans="68:68" customFormat="1">
      <c r="BP77932" s="90"/>
    </row>
    <row r="77933" spans="68:68" customFormat="1">
      <c r="BP77933" s="90"/>
    </row>
    <row r="77934" spans="68:68" customFormat="1">
      <c r="BP77934" s="90"/>
    </row>
    <row r="77935" spans="68:68" customFormat="1">
      <c r="BP77935" s="90"/>
    </row>
    <row r="77936" spans="68:68" customFormat="1">
      <c r="BP77936" s="90"/>
    </row>
    <row r="77937" spans="68:68" customFormat="1">
      <c r="BP77937" s="90"/>
    </row>
    <row r="77938" spans="68:68" customFormat="1">
      <c r="BP77938" s="90"/>
    </row>
    <row r="77939" spans="68:68" customFormat="1">
      <c r="BP77939" s="90"/>
    </row>
    <row r="77940" spans="68:68" customFormat="1">
      <c r="BP77940" s="90"/>
    </row>
    <row r="77941" spans="68:68" customFormat="1">
      <c r="BP77941" s="90"/>
    </row>
    <row r="77942" spans="68:68" customFormat="1">
      <c r="BP77942" s="90"/>
    </row>
    <row r="77943" spans="68:68" customFormat="1">
      <c r="BP77943" s="90"/>
    </row>
    <row r="77944" spans="68:68" customFormat="1">
      <c r="BP77944" s="90"/>
    </row>
    <row r="77945" spans="68:68" customFormat="1">
      <c r="BP77945" s="90"/>
    </row>
    <row r="77946" spans="68:68" customFormat="1">
      <c r="BP77946" s="90"/>
    </row>
    <row r="77947" spans="68:68" customFormat="1">
      <c r="BP77947" s="90"/>
    </row>
    <row r="77948" spans="68:68" customFormat="1">
      <c r="BP77948" s="90"/>
    </row>
    <row r="77949" spans="68:68" customFormat="1">
      <c r="BP77949" s="90"/>
    </row>
    <row r="77950" spans="68:68" customFormat="1">
      <c r="BP77950" s="90"/>
    </row>
    <row r="77951" spans="68:68" customFormat="1">
      <c r="BP77951" s="90"/>
    </row>
    <row r="77952" spans="68:68" customFormat="1">
      <c r="BP77952" s="90"/>
    </row>
    <row r="77953" spans="68:68" customFormat="1">
      <c r="BP77953" s="90"/>
    </row>
    <row r="77954" spans="68:68" customFormat="1">
      <c r="BP77954" s="90"/>
    </row>
    <row r="77955" spans="68:68" customFormat="1">
      <c r="BP77955" s="90"/>
    </row>
    <row r="77956" spans="68:68" customFormat="1">
      <c r="BP77956" s="90"/>
    </row>
    <row r="77957" spans="68:68" customFormat="1">
      <c r="BP77957" s="90"/>
    </row>
    <row r="77958" spans="68:68" customFormat="1">
      <c r="BP77958" s="90"/>
    </row>
    <row r="77959" spans="68:68" customFormat="1">
      <c r="BP77959" s="90"/>
    </row>
    <row r="77960" spans="68:68" customFormat="1">
      <c r="BP77960" s="90"/>
    </row>
    <row r="77961" spans="68:68" customFormat="1">
      <c r="BP77961" s="90"/>
    </row>
    <row r="77962" spans="68:68" customFormat="1">
      <c r="BP77962" s="90"/>
    </row>
    <row r="77963" spans="68:68" customFormat="1">
      <c r="BP77963" s="90"/>
    </row>
    <row r="77964" spans="68:68" customFormat="1">
      <c r="BP77964" s="90"/>
    </row>
    <row r="77965" spans="68:68" customFormat="1">
      <c r="BP77965" s="90"/>
    </row>
    <row r="77966" spans="68:68" customFormat="1">
      <c r="BP77966" s="90"/>
    </row>
    <row r="77967" spans="68:68" customFormat="1">
      <c r="BP77967" s="90"/>
    </row>
    <row r="77968" spans="68:68" customFormat="1">
      <c r="BP77968" s="90"/>
    </row>
    <row r="77969" spans="68:68" customFormat="1">
      <c r="BP77969" s="90"/>
    </row>
    <row r="77970" spans="68:68" customFormat="1">
      <c r="BP77970" s="90"/>
    </row>
    <row r="77971" spans="68:68" customFormat="1">
      <c r="BP77971" s="90"/>
    </row>
    <row r="77972" spans="68:68" customFormat="1">
      <c r="BP77972" s="90"/>
    </row>
    <row r="77973" spans="68:68" customFormat="1">
      <c r="BP77973" s="90"/>
    </row>
    <row r="77974" spans="68:68" customFormat="1">
      <c r="BP77974" s="90"/>
    </row>
    <row r="77975" spans="68:68" customFormat="1">
      <c r="BP77975" s="90"/>
    </row>
    <row r="77976" spans="68:68" customFormat="1">
      <c r="BP77976" s="90"/>
    </row>
    <row r="77977" spans="68:68" customFormat="1">
      <c r="BP77977" s="90"/>
    </row>
    <row r="77978" spans="68:68" customFormat="1">
      <c r="BP77978" s="90"/>
    </row>
    <row r="77979" spans="68:68" customFormat="1">
      <c r="BP77979" s="90"/>
    </row>
    <row r="77980" spans="68:68" customFormat="1">
      <c r="BP77980" s="90"/>
    </row>
    <row r="77981" spans="68:68" customFormat="1">
      <c r="BP77981" s="90"/>
    </row>
    <row r="77982" spans="68:68" customFormat="1">
      <c r="BP77982" s="90"/>
    </row>
    <row r="77983" spans="68:68" customFormat="1">
      <c r="BP77983" s="90"/>
    </row>
    <row r="77984" spans="68:68" customFormat="1">
      <c r="BP77984" s="90"/>
    </row>
    <row r="77985" spans="68:68" customFormat="1">
      <c r="BP77985" s="90"/>
    </row>
    <row r="77986" spans="68:68" customFormat="1">
      <c r="BP77986" s="90"/>
    </row>
    <row r="77987" spans="68:68" customFormat="1">
      <c r="BP77987" s="90"/>
    </row>
    <row r="77988" spans="68:68" customFormat="1">
      <c r="BP77988" s="90"/>
    </row>
    <row r="77989" spans="68:68" customFormat="1">
      <c r="BP77989" s="90"/>
    </row>
    <row r="77990" spans="68:68" customFormat="1">
      <c r="BP77990" s="90"/>
    </row>
    <row r="77991" spans="68:68" customFormat="1">
      <c r="BP77991" s="90"/>
    </row>
    <row r="77992" spans="68:68" customFormat="1">
      <c r="BP77992" s="90"/>
    </row>
    <row r="77993" spans="68:68" customFormat="1">
      <c r="BP77993" s="90"/>
    </row>
    <row r="77994" spans="68:68" customFormat="1">
      <c r="BP77994" s="90"/>
    </row>
    <row r="77995" spans="68:68" customFormat="1">
      <c r="BP77995" s="90"/>
    </row>
    <row r="77996" spans="68:68" customFormat="1">
      <c r="BP77996" s="90"/>
    </row>
    <row r="77997" spans="68:68" customFormat="1">
      <c r="BP77997" s="90"/>
    </row>
    <row r="77998" spans="68:68" customFormat="1">
      <c r="BP77998" s="90"/>
    </row>
    <row r="77999" spans="68:68" customFormat="1">
      <c r="BP77999" s="90"/>
    </row>
    <row r="78000" spans="68:68" customFormat="1">
      <c r="BP78000" s="90"/>
    </row>
    <row r="78001" spans="68:68" customFormat="1">
      <c r="BP78001" s="90"/>
    </row>
    <row r="78002" spans="68:68" customFormat="1">
      <c r="BP78002" s="90"/>
    </row>
    <row r="78003" spans="68:68" customFormat="1">
      <c r="BP78003" s="90"/>
    </row>
    <row r="78004" spans="68:68" customFormat="1">
      <c r="BP78004" s="90"/>
    </row>
    <row r="78005" spans="68:68" customFormat="1">
      <c r="BP78005" s="90"/>
    </row>
    <row r="78006" spans="68:68" customFormat="1">
      <c r="BP78006" s="90"/>
    </row>
    <row r="78007" spans="68:68" customFormat="1">
      <c r="BP78007" s="90"/>
    </row>
    <row r="78008" spans="68:68" customFormat="1">
      <c r="BP78008" s="90"/>
    </row>
    <row r="78009" spans="68:68" customFormat="1">
      <c r="BP78009" s="90"/>
    </row>
    <row r="78010" spans="68:68" customFormat="1">
      <c r="BP78010" s="90"/>
    </row>
    <row r="78011" spans="68:68" customFormat="1">
      <c r="BP78011" s="90"/>
    </row>
    <row r="78012" spans="68:68" customFormat="1">
      <c r="BP78012" s="90"/>
    </row>
    <row r="78013" spans="68:68" customFormat="1">
      <c r="BP78013" s="90"/>
    </row>
    <row r="78014" spans="68:68" customFormat="1">
      <c r="BP78014" s="90"/>
    </row>
    <row r="78015" spans="68:68" customFormat="1">
      <c r="BP78015" s="90"/>
    </row>
    <row r="78016" spans="68:68" customFormat="1">
      <c r="BP78016" s="90"/>
    </row>
    <row r="78017" spans="68:68" customFormat="1">
      <c r="BP78017" s="90"/>
    </row>
    <row r="78018" spans="68:68" customFormat="1">
      <c r="BP78018" s="90"/>
    </row>
    <row r="78019" spans="68:68" customFormat="1">
      <c r="BP78019" s="90"/>
    </row>
    <row r="78020" spans="68:68" customFormat="1">
      <c r="BP78020" s="90"/>
    </row>
    <row r="78021" spans="68:68" customFormat="1">
      <c r="BP78021" s="90"/>
    </row>
    <row r="78022" spans="68:68" customFormat="1">
      <c r="BP78022" s="90"/>
    </row>
    <row r="78023" spans="68:68" customFormat="1">
      <c r="BP78023" s="90"/>
    </row>
    <row r="78024" spans="68:68" customFormat="1">
      <c r="BP78024" s="90"/>
    </row>
    <row r="78025" spans="68:68" customFormat="1">
      <c r="BP78025" s="90"/>
    </row>
    <row r="78026" spans="68:68" customFormat="1">
      <c r="BP78026" s="90"/>
    </row>
    <row r="78027" spans="68:68" customFormat="1">
      <c r="BP78027" s="90"/>
    </row>
    <row r="78028" spans="68:68" customFormat="1">
      <c r="BP78028" s="90"/>
    </row>
    <row r="78029" spans="68:68" customFormat="1">
      <c r="BP78029" s="90"/>
    </row>
    <row r="78030" spans="68:68" customFormat="1">
      <c r="BP78030" s="90"/>
    </row>
    <row r="78031" spans="68:68" customFormat="1">
      <c r="BP78031" s="90"/>
    </row>
    <row r="78032" spans="68:68" customFormat="1">
      <c r="BP78032" s="90"/>
    </row>
    <row r="78033" spans="68:68" customFormat="1">
      <c r="BP78033" s="90"/>
    </row>
    <row r="78034" spans="68:68" customFormat="1">
      <c r="BP78034" s="90"/>
    </row>
    <row r="78035" spans="68:68" customFormat="1">
      <c r="BP78035" s="90"/>
    </row>
    <row r="78036" spans="68:68" customFormat="1">
      <c r="BP78036" s="90"/>
    </row>
    <row r="78037" spans="68:68" customFormat="1">
      <c r="BP78037" s="90"/>
    </row>
    <row r="78038" spans="68:68" customFormat="1">
      <c r="BP78038" s="90"/>
    </row>
    <row r="78039" spans="68:68" customFormat="1">
      <c r="BP78039" s="90"/>
    </row>
    <row r="78040" spans="68:68" customFormat="1">
      <c r="BP78040" s="90"/>
    </row>
    <row r="78041" spans="68:68" customFormat="1">
      <c r="BP78041" s="90"/>
    </row>
    <row r="78042" spans="68:68" customFormat="1">
      <c r="BP78042" s="90"/>
    </row>
    <row r="78043" spans="68:68" customFormat="1">
      <c r="BP78043" s="90"/>
    </row>
    <row r="78044" spans="68:68" customFormat="1">
      <c r="BP78044" s="90"/>
    </row>
    <row r="78045" spans="68:68" customFormat="1">
      <c r="BP78045" s="90"/>
    </row>
    <row r="78046" spans="68:68" customFormat="1">
      <c r="BP78046" s="90"/>
    </row>
    <row r="78047" spans="68:68" customFormat="1">
      <c r="BP78047" s="90"/>
    </row>
    <row r="78048" spans="68:68" customFormat="1">
      <c r="BP78048" s="90"/>
    </row>
    <row r="78049" spans="68:68" customFormat="1">
      <c r="BP78049" s="90"/>
    </row>
    <row r="78050" spans="68:68" customFormat="1">
      <c r="BP78050" s="90"/>
    </row>
    <row r="78051" spans="68:68" customFormat="1">
      <c r="BP78051" s="90"/>
    </row>
    <row r="78052" spans="68:68" customFormat="1">
      <c r="BP78052" s="90"/>
    </row>
    <row r="78053" spans="68:68" customFormat="1">
      <c r="BP78053" s="90"/>
    </row>
    <row r="78054" spans="68:68" customFormat="1">
      <c r="BP78054" s="90"/>
    </row>
    <row r="78055" spans="68:68" customFormat="1">
      <c r="BP78055" s="90"/>
    </row>
    <row r="78056" spans="68:68" customFormat="1">
      <c r="BP78056" s="90"/>
    </row>
    <row r="78057" spans="68:68" customFormat="1">
      <c r="BP78057" s="90"/>
    </row>
    <row r="78058" spans="68:68" customFormat="1">
      <c r="BP78058" s="90"/>
    </row>
    <row r="78059" spans="68:68" customFormat="1">
      <c r="BP78059" s="90"/>
    </row>
    <row r="78060" spans="68:68" customFormat="1">
      <c r="BP78060" s="90"/>
    </row>
    <row r="78061" spans="68:68" customFormat="1">
      <c r="BP78061" s="90"/>
    </row>
    <row r="78062" spans="68:68" customFormat="1">
      <c r="BP78062" s="90"/>
    </row>
    <row r="78063" spans="68:68" customFormat="1">
      <c r="BP78063" s="90"/>
    </row>
    <row r="78064" spans="68:68" customFormat="1">
      <c r="BP78064" s="90"/>
    </row>
    <row r="78065" spans="68:68" customFormat="1">
      <c r="BP78065" s="90"/>
    </row>
    <row r="78066" spans="68:68" customFormat="1">
      <c r="BP78066" s="90"/>
    </row>
    <row r="78067" spans="68:68" customFormat="1">
      <c r="BP78067" s="90"/>
    </row>
    <row r="78068" spans="68:68" customFormat="1">
      <c r="BP78068" s="90"/>
    </row>
    <row r="78069" spans="68:68" customFormat="1">
      <c r="BP78069" s="90"/>
    </row>
    <row r="78070" spans="68:68" customFormat="1">
      <c r="BP78070" s="90"/>
    </row>
    <row r="78071" spans="68:68" customFormat="1">
      <c r="BP78071" s="90"/>
    </row>
    <row r="78072" spans="68:68" customFormat="1">
      <c r="BP78072" s="90"/>
    </row>
    <row r="78073" spans="68:68" customFormat="1">
      <c r="BP78073" s="90"/>
    </row>
    <row r="78074" spans="68:68" customFormat="1">
      <c r="BP78074" s="90"/>
    </row>
    <row r="78075" spans="68:68" customFormat="1">
      <c r="BP78075" s="90"/>
    </row>
    <row r="78076" spans="68:68" customFormat="1">
      <c r="BP78076" s="90"/>
    </row>
    <row r="78077" spans="68:68" customFormat="1">
      <c r="BP78077" s="90"/>
    </row>
    <row r="78078" spans="68:68" customFormat="1">
      <c r="BP78078" s="90"/>
    </row>
    <row r="78079" spans="68:68" customFormat="1">
      <c r="BP78079" s="90"/>
    </row>
    <row r="78080" spans="68:68" customFormat="1">
      <c r="BP78080" s="90"/>
    </row>
    <row r="78081" spans="68:68" customFormat="1">
      <c r="BP78081" s="90"/>
    </row>
    <row r="78082" spans="68:68" customFormat="1">
      <c r="BP78082" s="90"/>
    </row>
    <row r="78083" spans="68:68" customFormat="1">
      <c r="BP78083" s="90"/>
    </row>
    <row r="78084" spans="68:68" customFormat="1">
      <c r="BP78084" s="90"/>
    </row>
    <row r="78085" spans="68:68" customFormat="1">
      <c r="BP78085" s="90"/>
    </row>
    <row r="78086" spans="68:68" customFormat="1">
      <c r="BP78086" s="90"/>
    </row>
    <row r="78087" spans="68:68" customFormat="1">
      <c r="BP78087" s="90"/>
    </row>
    <row r="78088" spans="68:68" customFormat="1">
      <c r="BP78088" s="90"/>
    </row>
    <row r="78089" spans="68:68" customFormat="1">
      <c r="BP78089" s="90"/>
    </row>
    <row r="78090" spans="68:68" customFormat="1">
      <c r="BP78090" s="90"/>
    </row>
    <row r="78091" spans="68:68" customFormat="1">
      <c r="BP78091" s="90"/>
    </row>
    <row r="78092" spans="68:68" customFormat="1">
      <c r="BP78092" s="90"/>
    </row>
    <row r="78093" spans="68:68" customFormat="1">
      <c r="BP78093" s="90"/>
    </row>
    <row r="78094" spans="68:68" customFormat="1">
      <c r="BP78094" s="90"/>
    </row>
    <row r="78095" spans="68:68" customFormat="1">
      <c r="BP78095" s="90"/>
    </row>
    <row r="78096" spans="68:68" customFormat="1">
      <c r="BP78096" s="90"/>
    </row>
    <row r="78097" spans="68:68" customFormat="1">
      <c r="BP78097" s="90"/>
    </row>
    <row r="78098" spans="68:68" customFormat="1">
      <c r="BP78098" s="90"/>
    </row>
    <row r="78099" spans="68:68" customFormat="1">
      <c r="BP78099" s="90"/>
    </row>
    <row r="78100" spans="68:68" customFormat="1">
      <c r="BP78100" s="90"/>
    </row>
    <row r="78101" spans="68:68" customFormat="1">
      <c r="BP78101" s="90"/>
    </row>
    <row r="78102" spans="68:68" customFormat="1">
      <c r="BP78102" s="90"/>
    </row>
    <row r="78103" spans="68:68" customFormat="1">
      <c r="BP78103" s="90"/>
    </row>
    <row r="78104" spans="68:68" customFormat="1">
      <c r="BP78104" s="90"/>
    </row>
    <row r="78105" spans="68:68" customFormat="1">
      <c r="BP78105" s="90"/>
    </row>
    <row r="78106" spans="68:68" customFormat="1">
      <c r="BP78106" s="90"/>
    </row>
    <row r="78107" spans="68:68" customFormat="1">
      <c r="BP78107" s="90"/>
    </row>
    <row r="78108" spans="68:68" customFormat="1">
      <c r="BP78108" s="90"/>
    </row>
    <row r="78109" spans="68:68" customFormat="1">
      <c r="BP78109" s="90"/>
    </row>
    <row r="78110" spans="68:68" customFormat="1">
      <c r="BP78110" s="90"/>
    </row>
    <row r="78111" spans="68:68" customFormat="1">
      <c r="BP78111" s="90"/>
    </row>
    <row r="78112" spans="68:68" customFormat="1">
      <c r="BP78112" s="90"/>
    </row>
    <row r="78113" spans="68:68" customFormat="1">
      <c r="BP78113" s="90"/>
    </row>
    <row r="78114" spans="68:68" customFormat="1">
      <c r="BP78114" s="90"/>
    </row>
    <row r="78115" spans="68:68" customFormat="1">
      <c r="BP78115" s="90"/>
    </row>
    <row r="78116" spans="68:68" customFormat="1">
      <c r="BP78116" s="90"/>
    </row>
    <row r="78117" spans="68:68" customFormat="1">
      <c r="BP78117" s="90"/>
    </row>
    <row r="78118" spans="68:68" customFormat="1">
      <c r="BP78118" s="90"/>
    </row>
    <row r="78119" spans="68:68" customFormat="1">
      <c r="BP78119" s="90"/>
    </row>
    <row r="78120" spans="68:68" customFormat="1">
      <c r="BP78120" s="90"/>
    </row>
    <row r="78121" spans="68:68" customFormat="1">
      <c r="BP78121" s="90"/>
    </row>
    <row r="78122" spans="68:68" customFormat="1">
      <c r="BP78122" s="90"/>
    </row>
    <row r="78123" spans="68:68" customFormat="1">
      <c r="BP78123" s="90"/>
    </row>
    <row r="78124" spans="68:68" customFormat="1">
      <c r="BP78124" s="90"/>
    </row>
    <row r="78125" spans="68:68" customFormat="1">
      <c r="BP78125" s="90"/>
    </row>
    <row r="78126" spans="68:68" customFormat="1">
      <c r="BP78126" s="90"/>
    </row>
    <row r="78127" spans="68:68" customFormat="1">
      <c r="BP78127" s="90"/>
    </row>
    <row r="78128" spans="68:68" customFormat="1">
      <c r="BP78128" s="90"/>
    </row>
    <row r="78129" spans="68:68" customFormat="1">
      <c r="BP78129" s="90"/>
    </row>
    <row r="78130" spans="68:68" customFormat="1">
      <c r="BP78130" s="90"/>
    </row>
    <row r="78131" spans="68:68" customFormat="1">
      <c r="BP78131" s="90"/>
    </row>
    <row r="78132" spans="68:68" customFormat="1">
      <c r="BP78132" s="90"/>
    </row>
    <row r="78133" spans="68:68" customFormat="1">
      <c r="BP78133" s="90"/>
    </row>
    <row r="78134" spans="68:68" customFormat="1">
      <c r="BP78134" s="90"/>
    </row>
    <row r="78135" spans="68:68" customFormat="1">
      <c r="BP78135" s="90"/>
    </row>
    <row r="78136" spans="68:68" customFormat="1">
      <c r="BP78136" s="90"/>
    </row>
    <row r="78137" spans="68:68" customFormat="1">
      <c r="BP78137" s="90"/>
    </row>
    <row r="78138" spans="68:68" customFormat="1">
      <c r="BP78138" s="90"/>
    </row>
    <row r="78139" spans="68:68" customFormat="1">
      <c r="BP78139" s="90"/>
    </row>
    <row r="78140" spans="68:68" customFormat="1">
      <c r="BP78140" s="90"/>
    </row>
    <row r="78141" spans="68:68" customFormat="1">
      <c r="BP78141" s="90"/>
    </row>
    <row r="78142" spans="68:68" customFormat="1">
      <c r="BP78142" s="90"/>
    </row>
    <row r="78143" spans="68:68" customFormat="1">
      <c r="BP78143" s="90"/>
    </row>
    <row r="78144" spans="68:68" customFormat="1">
      <c r="BP78144" s="90"/>
    </row>
    <row r="78145" spans="68:68" customFormat="1">
      <c r="BP78145" s="90"/>
    </row>
    <row r="78146" spans="68:68" customFormat="1">
      <c r="BP78146" s="90"/>
    </row>
    <row r="78147" spans="68:68" customFormat="1">
      <c r="BP78147" s="90"/>
    </row>
    <row r="78148" spans="68:68" customFormat="1">
      <c r="BP78148" s="90"/>
    </row>
    <row r="78149" spans="68:68" customFormat="1">
      <c r="BP78149" s="90"/>
    </row>
    <row r="78150" spans="68:68" customFormat="1">
      <c r="BP78150" s="90"/>
    </row>
    <row r="78151" spans="68:68" customFormat="1">
      <c r="BP78151" s="90"/>
    </row>
    <row r="78152" spans="68:68" customFormat="1">
      <c r="BP78152" s="90"/>
    </row>
    <row r="78153" spans="68:68" customFormat="1">
      <c r="BP78153" s="90"/>
    </row>
    <row r="78154" spans="68:68" customFormat="1">
      <c r="BP78154" s="90"/>
    </row>
    <row r="78155" spans="68:68" customFormat="1">
      <c r="BP78155" s="90"/>
    </row>
    <row r="78156" spans="68:68" customFormat="1">
      <c r="BP78156" s="90"/>
    </row>
    <row r="78157" spans="68:68" customFormat="1">
      <c r="BP78157" s="90"/>
    </row>
    <row r="78158" spans="68:68" customFormat="1">
      <c r="BP78158" s="90"/>
    </row>
    <row r="78159" spans="68:68" customFormat="1">
      <c r="BP78159" s="90"/>
    </row>
    <row r="78160" spans="68:68" customFormat="1">
      <c r="BP78160" s="90"/>
    </row>
    <row r="78161" spans="68:68" customFormat="1">
      <c r="BP78161" s="90"/>
    </row>
    <row r="78162" spans="68:68" customFormat="1">
      <c r="BP78162" s="90"/>
    </row>
    <row r="78163" spans="68:68" customFormat="1">
      <c r="BP78163" s="90"/>
    </row>
    <row r="78164" spans="68:68" customFormat="1">
      <c r="BP78164" s="90"/>
    </row>
    <row r="78165" spans="68:68" customFormat="1">
      <c r="BP78165" s="90"/>
    </row>
    <row r="78166" spans="68:68" customFormat="1">
      <c r="BP78166" s="90"/>
    </row>
    <row r="78167" spans="68:68" customFormat="1">
      <c r="BP78167" s="90"/>
    </row>
    <row r="78168" spans="68:68" customFormat="1">
      <c r="BP78168" s="90"/>
    </row>
    <row r="78169" spans="68:68" customFormat="1">
      <c r="BP78169" s="90"/>
    </row>
    <row r="78170" spans="68:68" customFormat="1">
      <c r="BP78170" s="90"/>
    </row>
    <row r="78171" spans="68:68" customFormat="1">
      <c r="BP78171" s="90"/>
    </row>
    <row r="78172" spans="68:68" customFormat="1">
      <c r="BP78172" s="90"/>
    </row>
    <row r="78173" spans="68:68" customFormat="1">
      <c r="BP78173" s="90"/>
    </row>
    <row r="78174" spans="68:68" customFormat="1">
      <c r="BP78174" s="90"/>
    </row>
    <row r="78175" spans="68:68" customFormat="1">
      <c r="BP78175" s="90"/>
    </row>
    <row r="78176" spans="68:68" customFormat="1">
      <c r="BP78176" s="90"/>
    </row>
    <row r="78177" spans="68:68" customFormat="1">
      <c r="BP78177" s="90"/>
    </row>
    <row r="78178" spans="68:68" customFormat="1">
      <c r="BP78178" s="90"/>
    </row>
    <row r="78179" spans="68:68" customFormat="1">
      <c r="BP78179" s="90"/>
    </row>
    <row r="78180" spans="68:68" customFormat="1">
      <c r="BP78180" s="90"/>
    </row>
    <row r="78181" spans="68:68" customFormat="1">
      <c r="BP78181" s="90"/>
    </row>
    <row r="78182" spans="68:68" customFormat="1">
      <c r="BP78182" s="90"/>
    </row>
    <row r="78183" spans="68:68" customFormat="1">
      <c r="BP78183" s="90"/>
    </row>
    <row r="78184" spans="68:68" customFormat="1">
      <c r="BP78184" s="90"/>
    </row>
    <row r="78185" spans="68:68" customFormat="1">
      <c r="BP78185" s="90"/>
    </row>
    <row r="78186" spans="68:68" customFormat="1">
      <c r="BP78186" s="90"/>
    </row>
    <row r="78187" spans="68:68" customFormat="1">
      <c r="BP78187" s="90"/>
    </row>
    <row r="78188" spans="68:68" customFormat="1">
      <c r="BP78188" s="90"/>
    </row>
    <row r="78189" spans="68:68" customFormat="1">
      <c r="BP78189" s="90"/>
    </row>
    <row r="78190" spans="68:68" customFormat="1">
      <c r="BP78190" s="90"/>
    </row>
    <row r="78191" spans="68:68" customFormat="1">
      <c r="BP78191" s="90"/>
    </row>
    <row r="78192" spans="68:68" customFormat="1">
      <c r="BP78192" s="90"/>
    </row>
    <row r="78193" spans="68:68" customFormat="1">
      <c r="BP78193" s="90"/>
    </row>
    <row r="78194" spans="68:68" customFormat="1">
      <c r="BP78194" s="90"/>
    </row>
    <row r="78195" spans="68:68" customFormat="1">
      <c r="BP78195" s="90"/>
    </row>
    <row r="78196" spans="68:68" customFormat="1">
      <c r="BP78196" s="90"/>
    </row>
    <row r="78197" spans="68:68" customFormat="1">
      <c r="BP78197" s="90"/>
    </row>
    <row r="78198" spans="68:68" customFormat="1">
      <c r="BP78198" s="90"/>
    </row>
    <row r="78199" spans="68:68" customFormat="1">
      <c r="BP78199" s="90"/>
    </row>
    <row r="78200" spans="68:68" customFormat="1">
      <c r="BP78200" s="90"/>
    </row>
    <row r="78201" spans="68:68" customFormat="1">
      <c r="BP78201" s="90"/>
    </row>
    <row r="78202" spans="68:68" customFormat="1">
      <c r="BP78202" s="90"/>
    </row>
    <row r="78203" spans="68:68" customFormat="1">
      <c r="BP78203" s="90"/>
    </row>
    <row r="78204" spans="68:68" customFormat="1">
      <c r="BP78204" s="90"/>
    </row>
    <row r="78205" spans="68:68" customFormat="1">
      <c r="BP78205" s="90"/>
    </row>
    <row r="78206" spans="68:68" customFormat="1">
      <c r="BP78206" s="90"/>
    </row>
    <row r="78207" spans="68:68" customFormat="1">
      <c r="BP78207" s="90"/>
    </row>
    <row r="78208" spans="68:68" customFormat="1">
      <c r="BP78208" s="90"/>
    </row>
    <row r="78209" spans="68:68" customFormat="1">
      <c r="BP78209" s="90"/>
    </row>
    <row r="78210" spans="68:68" customFormat="1">
      <c r="BP78210" s="90"/>
    </row>
    <row r="78211" spans="68:68" customFormat="1">
      <c r="BP78211" s="90"/>
    </row>
    <row r="78212" spans="68:68" customFormat="1">
      <c r="BP78212" s="90"/>
    </row>
    <row r="78213" spans="68:68" customFormat="1">
      <c r="BP78213" s="90"/>
    </row>
    <row r="78214" spans="68:68" customFormat="1">
      <c r="BP78214" s="90"/>
    </row>
    <row r="78215" spans="68:68" customFormat="1">
      <c r="BP78215" s="90"/>
    </row>
    <row r="78216" spans="68:68" customFormat="1">
      <c r="BP78216" s="90"/>
    </row>
    <row r="78217" spans="68:68" customFormat="1">
      <c r="BP78217" s="90"/>
    </row>
    <row r="78218" spans="68:68" customFormat="1">
      <c r="BP78218" s="90"/>
    </row>
    <row r="78219" spans="68:68" customFormat="1">
      <c r="BP78219" s="90"/>
    </row>
    <row r="78220" spans="68:68" customFormat="1">
      <c r="BP78220" s="90"/>
    </row>
    <row r="78221" spans="68:68" customFormat="1">
      <c r="BP78221" s="90"/>
    </row>
    <row r="78222" spans="68:68" customFormat="1">
      <c r="BP78222" s="90"/>
    </row>
    <row r="78223" spans="68:68" customFormat="1">
      <c r="BP78223" s="90"/>
    </row>
    <row r="78224" spans="68:68" customFormat="1">
      <c r="BP78224" s="90"/>
    </row>
    <row r="78225" spans="68:68" customFormat="1">
      <c r="BP78225" s="90"/>
    </row>
    <row r="78226" spans="68:68" customFormat="1">
      <c r="BP78226" s="90"/>
    </row>
    <row r="78227" spans="68:68" customFormat="1">
      <c r="BP78227" s="90"/>
    </row>
    <row r="78228" spans="68:68" customFormat="1">
      <c r="BP78228" s="90"/>
    </row>
    <row r="78229" spans="68:68" customFormat="1">
      <c r="BP78229" s="90"/>
    </row>
    <row r="78230" spans="68:68" customFormat="1">
      <c r="BP78230" s="90"/>
    </row>
    <row r="78231" spans="68:68" customFormat="1">
      <c r="BP78231" s="90"/>
    </row>
    <row r="78232" spans="68:68" customFormat="1">
      <c r="BP78232" s="90"/>
    </row>
    <row r="78233" spans="68:68" customFormat="1">
      <c r="BP78233" s="90"/>
    </row>
    <row r="78234" spans="68:68" customFormat="1">
      <c r="BP78234" s="90"/>
    </row>
    <row r="78235" spans="68:68" customFormat="1">
      <c r="BP78235" s="90"/>
    </row>
    <row r="78236" spans="68:68" customFormat="1">
      <c r="BP78236" s="90"/>
    </row>
    <row r="78237" spans="68:68" customFormat="1">
      <c r="BP78237" s="90"/>
    </row>
    <row r="78238" spans="68:68" customFormat="1">
      <c r="BP78238" s="90"/>
    </row>
    <row r="78239" spans="68:68" customFormat="1">
      <c r="BP78239" s="90"/>
    </row>
    <row r="78240" spans="68:68" customFormat="1">
      <c r="BP78240" s="90"/>
    </row>
    <row r="78241" spans="68:68" customFormat="1">
      <c r="BP78241" s="90"/>
    </row>
    <row r="78242" spans="68:68" customFormat="1">
      <c r="BP78242" s="90"/>
    </row>
    <row r="78243" spans="68:68" customFormat="1">
      <c r="BP78243" s="90"/>
    </row>
    <row r="78244" spans="68:68" customFormat="1">
      <c r="BP78244" s="90"/>
    </row>
    <row r="78245" spans="68:68" customFormat="1">
      <c r="BP78245" s="90"/>
    </row>
    <row r="78246" spans="68:68" customFormat="1">
      <c r="BP78246" s="90"/>
    </row>
    <row r="78247" spans="68:68" customFormat="1">
      <c r="BP78247" s="90"/>
    </row>
    <row r="78248" spans="68:68" customFormat="1">
      <c r="BP78248" s="90"/>
    </row>
    <row r="78249" spans="68:68" customFormat="1">
      <c r="BP78249" s="90"/>
    </row>
    <row r="78250" spans="68:68" customFormat="1">
      <c r="BP78250" s="90"/>
    </row>
    <row r="78251" spans="68:68" customFormat="1">
      <c r="BP78251" s="90"/>
    </row>
    <row r="78252" spans="68:68" customFormat="1">
      <c r="BP78252" s="90"/>
    </row>
    <row r="78253" spans="68:68" customFormat="1">
      <c r="BP78253" s="90"/>
    </row>
    <row r="78254" spans="68:68" customFormat="1">
      <c r="BP78254" s="90"/>
    </row>
    <row r="78255" spans="68:68" customFormat="1">
      <c r="BP78255" s="90"/>
    </row>
    <row r="78256" spans="68:68" customFormat="1">
      <c r="BP78256" s="90"/>
    </row>
    <row r="78257" spans="68:68" customFormat="1">
      <c r="BP78257" s="90"/>
    </row>
    <row r="78258" spans="68:68" customFormat="1">
      <c r="BP78258" s="90"/>
    </row>
    <row r="78259" spans="68:68" customFormat="1">
      <c r="BP78259" s="90"/>
    </row>
    <row r="78260" spans="68:68" customFormat="1">
      <c r="BP78260" s="90"/>
    </row>
    <row r="78261" spans="68:68" customFormat="1">
      <c r="BP78261" s="90"/>
    </row>
    <row r="78262" spans="68:68" customFormat="1">
      <c r="BP78262" s="90"/>
    </row>
    <row r="78263" spans="68:68" customFormat="1">
      <c r="BP78263" s="90"/>
    </row>
    <row r="78264" spans="68:68" customFormat="1">
      <c r="BP78264" s="90"/>
    </row>
    <row r="78265" spans="68:68" customFormat="1">
      <c r="BP78265" s="90"/>
    </row>
    <row r="78266" spans="68:68" customFormat="1">
      <c r="BP78266" s="90"/>
    </row>
    <row r="78267" spans="68:68" customFormat="1">
      <c r="BP78267" s="90"/>
    </row>
    <row r="78268" spans="68:68" customFormat="1">
      <c r="BP78268" s="90"/>
    </row>
    <row r="78269" spans="68:68" customFormat="1">
      <c r="BP78269" s="90"/>
    </row>
    <row r="78270" spans="68:68" customFormat="1">
      <c r="BP78270" s="90"/>
    </row>
    <row r="78271" spans="68:68" customFormat="1">
      <c r="BP78271" s="90"/>
    </row>
    <row r="78272" spans="68:68" customFormat="1">
      <c r="BP78272" s="90"/>
    </row>
    <row r="78273" spans="68:68" customFormat="1">
      <c r="BP78273" s="90"/>
    </row>
    <row r="78274" spans="68:68" customFormat="1">
      <c r="BP78274" s="90"/>
    </row>
    <row r="78275" spans="68:68" customFormat="1">
      <c r="BP78275" s="90"/>
    </row>
    <row r="78276" spans="68:68" customFormat="1">
      <c r="BP78276" s="90"/>
    </row>
    <row r="78277" spans="68:68" customFormat="1">
      <c r="BP78277" s="90"/>
    </row>
    <row r="78278" spans="68:68" customFormat="1">
      <c r="BP78278" s="90"/>
    </row>
    <row r="78279" spans="68:68" customFormat="1">
      <c r="BP78279" s="90"/>
    </row>
    <row r="78280" spans="68:68" customFormat="1">
      <c r="BP78280" s="90"/>
    </row>
    <row r="78281" spans="68:68" customFormat="1">
      <c r="BP78281" s="90"/>
    </row>
    <row r="78282" spans="68:68" customFormat="1">
      <c r="BP78282" s="90"/>
    </row>
    <row r="78283" spans="68:68" customFormat="1">
      <c r="BP78283" s="90"/>
    </row>
    <row r="78284" spans="68:68" customFormat="1">
      <c r="BP78284" s="90"/>
    </row>
    <row r="78285" spans="68:68" customFormat="1">
      <c r="BP78285" s="90"/>
    </row>
    <row r="78286" spans="68:68" customFormat="1">
      <c r="BP78286" s="90"/>
    </row>
    <row r="78287" spans="68:68" customFormat="1">
      <c r="BP78287" s="90"/>
    </row>
    <row r="78288" spans="68:68" customFormat="1">
      <c r="BP78288" s="90"/>
    </row>
    <row r="78289" spans="68:68" customFormat="1">
      <c r="BP78289" s="90"/>
    </row>
    <row r="78290" spans="68:68" customFormat="1">
      <c r="BP78290" s="90"/>
    </row>
    <row r="78291" spans="68:68" customFormat="1">
      <c r="BP78291" s="90"/>
    </row>
    <row r="78292" spans="68:68" customFormat="1">
      <c r="BP78292" s="90"/>
    </row>
    <row r="78293" spans="68:68" customFormat="1">
      <c r="BP78293" s="90"/>
    </row>
    <row r="78294" spans="68:68" customFormat="1">
      <c r="BP78294" s="90"/>
    </row>
    <row r="78295" spans="68:68" customFormat="1">
      <c r="BP78295" s="90"/>
    </row>
    <row r="78296" spans="68:68" customFormat="1">
      <c r="BP78296" s="90"/>
    </row>
    <row r="78297" spans="68:68" customFormat="1">
      <c r="BP78297" s="90"/>
    </row>
    <row r="78298" spans="68:68" customFormat="1">
      <c r="BP78298" s="90"/>
    </row>
    <row r="78299" spans="68:68" customFormat="1">
      <c r="BP78299" s="90"/>
    </row>
    <row r="78300" spans="68:68" customFormat="1">
      <c r="BP78300" s="90"/>
    </row>
    <row r="78301" spans="68:68" customFormat="1">
      <c r="BP78301" s="90"/>
    </row>
    <row r="78302" spans="68:68" customFormat="1">
      <c r="BP78302" s="90"/>
    </row>
    <row r="78303" spans="68:68" customFormat="1">
      <c r="BP78303" s="90"/>
    </row>
    <row r="78304" spans="68:68" customFormat="1">
      <c r="BP78304" s="90"/>
    </row>
    <row r="78305" spans="68:68" customFormat="1">
      <c r="BP78305" s="90"/>
    </row>
    <row r="78306" spans="68:68" customFormat="1">
      <c r="BP78306" s="90"/>
    </row>
    <row r="78307" spans="68:68" customFormat="1">
      <c r="BP78307" s="90"/>
    </row>
    <row r="78308" spans="68:68" customFormat="1">
      <c r="BP78308" s="90"/>
    </row>
    <row r="78309" spans="68:68" customFormat="1">
      <c r="BP78309" s="90"/>
    </row>
    <row r="78310" spans="68:68" customFormat="1">
      <c r="BP78310" s="90"/>
    </row>
    <row r="78311" spans="68:68" customFormat="1">
      <c r="BP78311" s="90"/>
    </row>
    <row r="78312" spans="68:68" customFormat="1">
      <c r="BP78312" s="90"/>
    </row>
    <row r="78313" spans="68:68" customFormat="1">
      <c r="BP78313" s="90"/>
    </row>
    <row r="78314" spans="68:68" customFormat="1">
      <c r="BP78314" s="90"/>
    </row>
    <row r="78315" spans="68:68" customFormat="1">
      <c r="BP78315" s="90"/>
    </row>
    <row r="78316" spans="68:68" customFormat="1">
      <c r="BP78316" s="90"/>
    </row>
    <row r="78317" spans="68:68" customFormat="1">
      <c r="BP78317" s="90"/>
    </row>
    <row r="78318" spans="68:68" customFormat="1">
      <c r="BP78318" s="90"/>
    </row>
    <row r="78319" spans="68:68" customFormat="1">
      <c r="BP78319" s="90"/>
    </row>
    <row r="78320" spans="68:68" customFormat="1">
      <c r="BP78320" s="90"/>
    </row>
    <row r="78321" spans="68:68" customFormat="1">
      <c r="BP78321" s="90"/>
    </row>
    <row r="78322" spans="68:68" customFormat="1">
      <c r="BP78322" s="90"/>
    </row>
    <row r="78323" spans="68:68" customFormat="1">
      <c r="BP78323" s="90"/>
    </row>
    <row r="78324" spans="68:68" customFormat="1">
      <c r="BP78324" s="90"/>
    </row>
    <row r="78325" spans="68:68" customFormat="1">
      <c r="BP78325" s="90"/>
    </row>
    <row r="78326" spans="68:68" customFormat="1">
      <c r="BP78326" s="90"/>
    </row>
    <row r="78327" spans="68:68" customFormat="1">
      <c r="BP78327" s="90"/>
    </row>
    <row r="78328" spans="68:68" customFormat="1">
      <c r="BP78328" s="90"/>
    </row>
    <row r="78329" spans="68:68" customFormat="1">
      <c r="BP78329" s="90"/>
    </row>
    <row r="78330" spans="68:68" customFormat="1">
      <c r="BP78330" s="90"/>
    </row>
    <row r="78331" spans="68:68" customFormat="1">
      <c r="BP78331" s="90"/>
    </row>
    <row r="78332" spans="68:68" customFormat="1">
      <c r="BP78332" s="90"/>
    </row>
    <row r="78333" spans="68:68" customFormat="1">
      <c r="BP78333" s="90"/>
    </row>
    <row r="78334" spans="68:68" customFormat="1">
      <c r="BP78334" s="90"/>
    </row>
    <row r="78335" spans="68:68" customFormat="1">
      <c r="BP78335" s="90"/>
    </row>
    <row r="78336" spans="68:68" customFormat="1">
      <c r="BP78336" s="90"/>
    </row>
    <row r="78337" spans="68:68" customFormat="1">
      <c r="BP78337" s="90"/>
    </row>
    <row r="78338" spans="68:68" customFormat="1">
      <c r="BP78338" s="90"/>
    </row>
    <row r="78339" spans="68:68" customFormat="1">
      <c r="BP78339" s="90"/>
    </row>
    <row r="78340" spans="68:68" customFormat="1">
      <c r="BP78340" s="90"/>
    </row>
    <row r="78341" spans="68:68" customFormat="1">
      <c r="BP78341" s="90"/>
    </row>
    <row r="78342" spans="68:68" customFormat="1">
      <c r="BP78342" s="90"/>
    </row>
    <row r="78343" spans="68:68" customFormat="1">
      <c r="BP78343" s="90"/>
    </row>
    <row r="78344" spans="68:68" customFormat="1">
      <c r="BP78344" s="90"/>
    </row>
    <row r="78345" spans="68:68" customFormat="1">
      <c r="BP78345" s="90"/>
    </row>
    <row r="78346" spans="68:68" customFormat="1">
      <c r="BP78346" s="90"/>
    </row>
    <row r="78347" spans="68:68" customFormat="1">
      <c r="BP78347" s="90"/>
    </row>
    <row r="78348" spans="68:68" customFormat="1">
      <c r="BP78348" s="90"/>
    </row>
    <row r="78349" spans="68:68" customFormat="1">
      <c r="BP78349" s="90"/>
    </row>
    <row r="78350" spans="68:68" customFormat="1">
      <c r="BP78350" s="90"/>
    </row>
    <row r="78351" spans="68:68" customFormat="1">
      <c r="BP78351" s="90"/>
    </row>
    <row r="78352" spans="68:68" customFormat="1">
      <c r="BP78352" s="90"/>
    </row>
    <row r="78353" spans="68:68" customFormat="1">
      <c r="BP78353" s="90"/>
    </row>
    <row r="78354" spans="68:68" customFormat="1">
      <c r="BP78354" s="90"/>
    </row>
    <row r="78355" spans="68:68" customFormat="1">
      <c r="BP78355" s="90"/>
    </row>
    <row r="78356" spans="68:68" customFormat="1">
      <c r="BP78356" s="90"/>
    </row>
    <row r="78357" spans="68:68" customFormat="1">
      <c r="BP78357" s="90"/>
    </row>
    <row r="78358" spans="68:68" customFormat="1">
      <c r="BP78358" s="90"/>
    </row>
    <row r="78359" spans="68:68" customFormat="1">
      <c r="BP78359" s="90"/>
    </row>
    <row r="78360" spans="68:68" customFormat="1">
      <c r="BP78360" s="90"/>
    </row>
    <row r="78361" spans="68:68" customFormat="1">
      <c r="BP78361" s="90"/>
    </row>
    <row r="78362" spans="68:68" customFormat="1">
      <c r="BP78362" s="90"/>
    </row>
    <row r="78363" spans="68:68" customFormat="1">
      <c r="BP78363" s="90"/>
    </row>
    <row r="78364" spans="68:68" customFormat="1">
      <c r="BP78364" s="90"/>
    </row>
    <row r="78365" spans="68:68" customFormat="1">
      <c r="BP78365" s="90"/>
    </row>
    <row r="78366" spans="68:68" customFormat="1">
      <c r="BP78366" s="90"/>
    </row>
    <row r="78367" spans="68:68" customFormat="1">
      <c r="BP78367" s="90"/>
    </row>
    <row r="78368" spans="68:68" customFormat="1">
      <c r="BP78368" s="90"/>
    </row>
    <row r="78369" spans="68:68" customFormat="1">
      <c r="BP78369" s="90"/>
    </row>
    <row r="78370" spans="68:68" customFormat="1">
      <c r="BP78370" s="90"/>
    </row>
    <row r="78371" spans="68:68" customFormat="1">
      <c r="BP78371" s="90"/>
    </row>
    <row r="78372" spans="68:68" customFormat="1">
      <c r="BP78372" s="90"/>
    </row>
    <row r="78373" spans="68:68" customFormat="1">
      <c r="BP78373" s="90"/>
    </row>
    <row r="78374" spans="68:68" customFormat="1">
      <c r="BP78374" s="90"/>
    </row>
    <row r="78375" spans="68:68" customFormat="1">
      <c r="BP78375" s="90"/>
    </row>
    <row r="78376" spans="68:68" customFormat="1">
      <c r="BP78376" s="90"/>
    </row>
    <row r="78377" spans="68:68" customFormat="1">
      <c r="BP78377" s="90"/>
    </row>
    <row r="78378" spans="68:68" customFormat="1">
      <c r="BP78378" s="90"/>
    </row>
    <row r="78379" spans="68:68" customFormat="1">
      <c r="BP78379" s="90"/>
    </row>
    <row r="78380" spans="68:68" customFormat="1">
      <c r="BP78380" s="90"/>
    </row>
    <row r="78381" spans="68:68" customFormat="1">
      <c r="BP78381" s="90"/>
    </row>
    <row r="78382" spans="68:68" customFormat="1">
      <c r="BP78382" s="90"/>
    </row>
    <row r="78383" spans="68:68" customFormat="1">
      <c r="BP78383" s="90"/>
    </row>
    <row r="78384" spans="68:68" customFormat="1">
      <c r="BP78384" s="90"/>
    </row>
    <row r="78385" spans="68:68" customFormat="1">
      <c r="BP78385" s="90"/>
    </row>
    <row r="78386" spans="68:68" customFormat="1">
      <c r="BP78386" s="90"/>
    </row>
    <row r="78387" spans="68:68" customFormat="1">
      <c r="BP78387" s="90"/>
    </row>
    <row r="78388" spans="68:68" customFormat="1">
      <c r="BP78388" s="90"/>
    </row>
    <row r="78389" spans="68:68" customFormat="1">
      <c r="BP78389" s="90"/>
    </row>
    <row r="78390" spans="68:68" customFormat="1">
      <c r="BP78390" s="90"/>
    </row>
    <row r="78391" spans="68:68" customFormat="1">
      <c r="BP78391" s="90"/>
    </row>
    <row r="78392" spans="68:68" customFormat="1">
      <c r="BP78392" s="90"/>
    </row>
    <row r="78393" spans="68:68" customFormat="1">
      <c r="BP78393" s="90"/>
    </row>
    <row r="78394" spans="68:68" customFormat="1">
      <c r="BP78394" s="90"/>
    </row>
    <row r="78395" spans="68:68" customFormat="1">
      <c r="BP78395" s="90"/>
    </row>
    <row r="78396" spans="68:68" customFormat="1">
      <c r="BP78396" s="90"/>
    </row>
    <row r="78397" spans="68:68" customFormat="1">
      <c r="BP78397" s="90"/>
    </row>
    <row r="78398" spans="68:68" customFormat="1">
      <c r="BP78398" s="90"/>
    </row>
    <row r="78399" spans="68:68" customFormat="1">
      <c r="BP78399" s="90"/>
    </row>
    <row r="78400" spans="68:68" customFormat="1">
      <c r="BP78400" s="90"/>
    </row>
    <row r="78401" spans="68:68" customFormat="1">
      <c r="BP78401" s="90"/>
    </row>
    <row r="78402" spans="68:68" customFormat="1">
      <c r="BP78402" s="90"/>
    </row>
    <row r="78403" spans="68:68" customFormat="1">
      <c r="BP78403" s="90"/>
    </row>
    <row r="78404" spans="68:68" customFormat="1">
      <c r="BP78404" s="90"/>
    </row>
    <row r="78405" spans="68:68" customFormat="1">
      <c r="BP78405" s="90"/>
    </row>
    <row r="78406" spans="68:68" customFormat="1">
      <c r="BP78406" s="90"/>
    </row>
    <row r="78407" spans="68:68" customFormat="1">
      <c r="BP78407" s="90"/>
    </row>
    <row r="78408" spans="68:68" customFormat="1">
      <c r="BP78408" s="90"/>
    </row>
    <row r="78409" spans="68:68" customFormat="1">
      <c r="BP78409" s="90"/>
    </row>
    <row r="78410" spans="68:68" customFormat="1">
      <c r="BP78410" s="90"/>
    </row>
    <row r="78411" spans="68:68" customFormat="1">
      <c r="BP78411" s="90"/>
    </row>
    <row r="78412" spans="68:68" customFormat="1">
      <c r="BP78412" s="90"/>
    </row>
    <row r="78413" spans="68:68" customFormat="1">
      <c r="BP78413" s="90"/>
    </row>
    <row r="78414" spans="68:68" customFormat="1">
      <c r="BP78414" s="90"/>
    </row>
    <row r="78415" spans="68:68" customFormat="1">
      <c r="BP78415" s="90"/>
    </row>
    <row r="78416" spans="68:68" customFormat="1">
      <c r="BP78416" s="90"/>
    </row>
    <row r="78417" spans="68:68" customFormat="1">
      <c r="BP78417" s="90"/>
    </row>
    <row r="78418" spans="68:68" customFormat="1">
      <c r="BP78418" s="90"/>
    </row>
    <row r="78419" spans="68:68" customFormat="1">
      <c r="BP78419" s="90"/>
    </row>
    <row r="78420" spans="68:68" customFormat="1">
      <c r="BP78420" s="90"/>
    </row>
    <row r="78421" spans="68:68" customFormat="1">
      <c r="BP78421" s="90"/>
    </row>
    <row r="78422" spans="68:68" customFormat="1">
      <c r="BP78422" s="90"/>
    </row>
    <row r="78423" spans="68:68" customFormat="1">
      <c r="BP78423" s="90"/>
    </row>
    <row r="78424" spans="68:68" customFormat="1">
      <c r="BP78424" s="90"/>
    </row>
    <row r="78425" spans="68:68" customFormat="1">
      <c r="BP78425" s="90"/>
    </row>
    <row r="78426" spans="68:68" customFormat="1">
      <c r="BP78426" s="90"/>
    </row>
    <row r="78427" spans="68:68" customFormat="1">
      <c r="BP78427" s="90"/>
    </row>
    <row r="78428" spans="68:68" customFormat="1">
      <c r="BP78428" s="90"/>
    </row>
    <row r="78429" spans="68:68" customFormat="1">
      <c r="BP78429" s="90"/>
    </row>
    <row r="78430" spans="68:68" customFormat="1">
      <c r="BP78430" s="90"/>
    </row>
    <row r="78431" spans="68:68" customFormat="1">
      <c r="BP78431" s="90"/>
    </row>
    <row r="78432" spans="68:68" customFormat="1">
      <c r="BP78432" s="90"/>
    </row>
    <row r="78433" spans="68:68" customFormat="1">
      <c r="BP78433" s="90"/>
    </row>
    <row r="78434" spans="68:68" customFormat="1">
      <c r="BP78434" s="90"/>
    </row>
    <row r="78435" spans="68:68" customFormat="1">
      <c r="BP78435" s="90"/>
    </row>
    <row r="78436" spans="68:68" customFormat="1">
      <c r="BP78436" s="90"/>
    </row>
    <row r="78437" spans="68:68" customFormat="1">
      <c r="BP78437" s="90"/>
    </row>
    <row r="78438" spans="68:68" customFormat="1">
      <c r="BP78438" s="90"/>
    </row>
    <row r="78439" spans="68:68" customFormat="1">
      <c r="BP78439" s="90"/>
    </row>
    <row r="78440" spans="68:68" customFormat="1">
      <c r="BP78440" s="90"/>
    </row>
    <row r="78441" spans="68:68" customFormat="1">
      <c r="BP78441" s="90"/>
    </row>
    <row r="78442" spans="68:68" customFormat="1">
      <c r="BP78442" s="90"/>
    </row>
    <row r="78443" spans="68:68" customFormat="1">
      <c r="BP78443" s="90"/>
    </row>
    <row r="78444" spans="68:68" customFormat="1">
      <c r="BP78444" s="90"/>
    </row>
    <row r="78445" spans="68:68" customFormat="1">
      <c r="BP78445" s="90"/>
    </row>
    <row r="78446" spans="68:68" customFormat="1">
      <c r="BP78446" s="90"/>
    </row>
    <row r="78447" spans="68:68" customFormat="1">
      <c r="BP78447" s="90"/>
    </row>
    <row r="78448" spans="68:68" customFormat="1">
      <c r="BP78448" s="90"/>
    </row>
    <row r="78449" spans="68:68" customFormat="1">
      <c r="BP78449" s="90"/>
    </row>
    <row r="78450" spans="68:68" customFormat="1">
      <c r="BP78450" s="90"/>
    </row>
    <row r="78451" spans="68:68" customFormat="1">
      <c r="BP78451" s="90"/>
    </row>
    <row r="78452" spans="68:68" customFormat="1">
      <c r="BP78452" s="90"/>
    </row>
    <row r="78453" spans="68:68" customFormat="1">
      <c r="BP78453" s="90"/>
    </row>
    <row r="78454" spans="68:68" customFormat="1">
      <c r="BP78454" s="90"/>
    </row>
    <row r="78455" spans="68:68" customFormat="1">
      <c r="BP78455" s="90"/>
    </row>
    <row r="78456" spans="68:68" customFormat="1">
      <c r="BP78456" s="90"/>
    </row>
    <row r="78457" spans="68:68" customFormat="1">
      <c r="BP78457" s="90"/>
    </row>
    <row r="78458" spans="68:68" customFormat="1">
      <c r="BP78458" s="90"/>
    </row>
    <row r="78459" spans="68:68" customFormat="1">
      <c r="BP78459" s="90"/>
    </row>
    <row r="78460" spans="68:68" customFormat="1">
      <c r="BP78460" s="90"/>
    </row>
    <row r="78461" spans="68:68" customFormat="1">
      <c r="BP78461" s="90"/>
    </row>
    <row r="78462" spans="68:68" customFormat="1">
      <c r="BP78462" s="90"/>
    </row>
    <row r="78463" spans="68:68" customFormat="1">
      <c r="BP78463" s="90"/>
    </row>
    <row r="78464" spans="68:68" customFormat="1">
      <c r="BP78464" s="90"/>
    </row>
    <row r="78465" spans="68:68" customFormat="1">
      <c r="BP78465" s="90"/>
    </row>
    <row r="78466" spans="68:68" customFormat="1">
      <c r="BP78466" s="90"/>
    </row>
    <row r="78467" spans="68:68" customFormat="1">
      <c r="BP78467" s="90"/>
    </row>
    <row r="78468" spans="68:68" customFormat="1">
      <c r="BP78468" s="90"/>
    </row>
    <row r="78469" spans="68:68" customFormat="1">
      <c r="BP78469" s="90"/>
    </row>
    <row r="78470" spans="68:68" customFormat="1">
      <c r="BP78470" s="90"/>
    </row>
    <row r="78471" spans="68:68" customFormat="1">
      <c r="BP78471" s="90"/>
    </row>
    <row r="78472" spans="68:68" customFormat="1">
      <c r="BP78472" s="90"/>
    </row>
    <row r="78473" spans="68:68" customFormat="1">
      <c r="BP78473" s="90"/>
    </row>
    <row r="78474" spans="68:68" customFormat="1">
      <c r="BP78474" s="90"/>
    </row>
    <row r="78475" spans="68:68" customFormat="1">
      <c r="BP78475" s="90"/>
    </row>
    <row r="78476" spans="68:68" customFormat="1">
      <c r="BP78476" s="90"/>
    </row>
    <row r="78477" spans="68:68" customFormat="1">
      <c r="BP78477" s="90"/>
    </row>
    <row r="78478" spans="68:68" customFormat="1">
      <c r="BP78478" s="90"/>
    </row>
    <row r="78479" spans="68:68" customFormat="1">
      <c r="BP78479" s="90"/>
    </row>
    <row r="78480" spans="68:68" customFormat="1">
      <c r="BP78480" s="90"/>
    </row>
    <row r="78481" spans="68:68" customFormat="1">
      <c r="BP78481" s="90"/>
    </row>
    <row r="78482" spans="68:68" customFormat="1">
      <c r="BP78482" s="90"/>
    </row>
    <row r="78483" spans="68:68" customFormat="1">
      <c r="BP78483" s="90"/>
    </row>
    <row r="78484" spans="68:68" customFormat="1">
      <c r="BP78484" s="90"/>
    </row>
    <row r="78485" spans="68:68" customFormat="1">
      <c r="BP78485" s="90"/>
    </row>
    <row r="78486" spans="68:68" customFormat="1">
      <c r="BP78486" s="90"/>
    </row>
    <row r="78487" spans="68:68" customFormat="1">
      <c r="BP78487" s="90"/>
    </row>
    <row r="78488" spans="68:68" customFormat="1">
      <c r="BP78488" s="90"/>
    </row>
    <row r="78489" spans="68:68" customFormat="1">
      <c r="BP78489" s="90"/>
    </row>
    <row r="78490" spans="68:68" customFormat="1">
      <c r="BP78490" s="90"/>
    </row>
    <row r="78491" spans="68:68" customFormat="1">
      <c r="BP78491" s="90"/>
    </row>
    <row r="78492" spans="68:68" customFormat="1">
      <c r="BP78492" s="90"/>
    </row>
    <row r="78493" spans="68:68" customFormat="1">
      <c r="BP78493" s="90"/>
    </row>
    <row r="78494" spans="68:68" customFormat="1">
      <c r="BP78494" s="90"/>
    </row>
    <row r="78495" spans="68:68" customFormat="1">
      <c r="BP78495" s="90"/>
    </row>
    <row r="78496" spans="68:68" customFormat="1">
      <c r="BP78496" s="90"/>
    </row>
    <row r="78497" spans="68:68" customFormat="1">
      <c r="BP78497" s="90"/>
    </row>
    <row r="78498" spans="68:68" customFormat="1">
      <c r="BP78498" s="90"/>
    </row>
    <row r="78499" spans="68:68" customFormat="1">
      <c r="BP78499" s="90"/>
    </row>
    <row r="78500" spans="68:68" customFormat="1">
      <c r="BP78500" s="90"/>
    </row>
    <row r="78501" spans="68:68" customFormat="1">
      <c r="BP78501" s="90"/>
    </row>
    <row r="78502" spans="68:68" customFormat="1">
      <c r="BP78502" s="90"/>
    </row>
    <row r="78503" spans="68:68" customFormat="1">
      <c r="BP78503" s="90"/>
    </row>
    <row r="78504" spans="68:68" customFormat="1">
      <c r="BP78504" s="90"/>
    </row>
    <row r="78505" spans="68:68" customFormat="1">
      <c r="BP78505" s="90"/>
    </row>
    <row r="78506" spans="68:68" customFormat="1">
      <c r="BP78506" s="90"/>
    </row>
    <row r="78507" spans="68:68" customFormat="1">
      <c r="BP78507" s="90"/>
    </row>
    <row r="78508" spans="68:68" customFormat="1">
      <c r="BP78508" s="90"/>
    </row>
    <row r="78509" spans="68:68" customFormat="1">
      <c r="BP78509" s="90"/>
    </row>
    <row r="78510" spans="68:68" customFormat="1">
      <c r="BP78510" s="90"/>
    </row>
    <row r="78511" spans="68:68" customFormat="1">
      <c r="BP78511" s="90"/>
    </row>
    <row r="78512" spans="68:68" customFormat="1">
      <c r="BP78512" s="90"/>
    </row>
    <row r="78513" spans="68:68" customFormat="1">
      <c r="BP78513" s="90"/>
    </row>
    <row r="78514" spans="68:68" customFormat="1">
      <c r="BP78514" s="90"/>
    </row>
    <row r="78515" spans="68:68" customFormat="1">
      <c r="BP78515" s="90"/>
    </row>
    <row r="78516" spans="68:68" customFormat="1">
      <c r="BP78516" s="90"/>
    </row>
    <row r="78517" spans="68:68" customFormat="1">
      <c r="BP78517" s="90"/>
    </row>
    <row r="78518" spans="68:68" customFormat="1">
      <c r="BP78518" s="90"/>
    </row>
    <row r="78519" spans="68:68" customFormat="1">
      <c r="BP78519" s="90"/>
    </row>
    <row r="78520" spans="68:68" customFormat="1">
      <c r="BP78520" s="90"/>
    </row>
    <row r="78521" spans="68:68" customFormat="1">
      <c r="BP78521" s="90"/>
    </row>
    <row r="78522" spans="68:68" customFormat="1">
      <c r="BP78522" s="90"/>
    </row>
    <row r="78523" spans="68:68" customFormat="1">
      <c r="BP78523" s="90"/>
    </row>
    <row r="78524" spans="68:68" customFormat="1">
      <c r="BP78524" s="90"/>
    </row>
    <row r="78525" spans="68:68" customFormat="1">
      <c r="BP78525" s="90"/>
    </row>
    <row r="78526" spans="68:68" customFormat="1">
      <c r="BP78526" s="90"/>
    </row>
    <row r="78527" spans="68:68" customFormat="1">
      <c r="BP78527" s="90"/>
    </row>
    <row r="78528" spans="68:68" customFormat="1">
      <c r="BP78528" s="90"/>
    </row>
    <row r="78529" spans="68:68" customFormat="1">
      <c r="BP78529" s="90"/>
    </row>
    <row r="78530" spans="68:68" customFormat="1">
      <c r="BP78530" s="90"/>
    </row>
    <row r="78531" spans="68:68" customFormat="1">
      <c r="BP78531" s="90"/>
    </row>
    <row r="78532" spans="68:68" customFormat="1">
      <c r="BP78532" s="90"/>
    </row>
    <row r="78533" spans="68:68" customFormat="1">
      <c r="BP78533" s="90"/>
    </row>
    <row r="78534" spans="68:68" customFormat="1">
      <c r="BP78534" s="90"/>
    </row>
    <row r="78535" spans="68:68" customFormat="1">
      <c r="BP78535" s="90"/>
    </row>
    <row r="78536" spans="68:68" customFormat="1">
      <c r="BP78536" s="90"/>
    </row>
    <row r="78537" spans="68:68" customFormat="1">
      <c r="BP78537" s="90"/>
    </row>
    <row r="78538" spans="68:68" customFormat="1">
      <c r="BP78538" s="90"/>
    </row>
    <row r="78539" spans="68:68" customFormat="1">
      <c r="BP78539" s="90"/>
    </row>
    <row r="78540" spans="68:68" customFormat="1">
      <c r="BP78540" s="90"/>
    </row>
    <row r="78541" spans="68:68" customFormat="1">
      <c r="BP78541" s="90"/>
    </row>
    <row r="78542" spans="68:68" customFormat="1">
      <c r="BP78542" s="90"/>
    </row>
    <row r="78543" spans="68:68" customFormat="1">
      <c r="BP78543" s="90"/>
    </row>
    <row r="78544" spans="68:68" customFormat="1">
      <c r="BP78544" s="90"/>
    </row>
    <row r="78545" spans="68:68" customFormat="1">
      <c r="BP78545" s="90"/>
    </row>
    <row r="78546" spans="68:68" customFormat="1">
      <c r="BP78546" s="90"/>
    </row>
    <row r="78547" spans="68:68" customFormat="1">
      <c r="BP78547" s="90"/>
    </row>
    <row r="78548" spans="68:68" customFormat="1">
      <c r="BP78548" s="90"/>
    </row>
    <row r="78549" spans="68:68" customFormat="1">
      <c r="BP78549" s="90"/>
    </row>
    <row r="78550" spans="68:68" customFormat="1">
      <c r="BP78550" s="90"/>
    </row>
    <row r="78551" spans="68:68" customFormat="1">
      <c r="BP78551" s="90"/>
    </row>
    <row r="78552" spans="68:68" customFormat="1">
      <c r="BP78552" s="90"/>
    </row>
    <row r="78553" spans="68:68" customFormat="1">
      <c r="BP78553" s="90"/>
    </row>
    <row r="78554" spans="68:68" customFormat="1">
      <c r="BP78554" s="90"/>
    </row>
    <row r="78555" spans="68:68" customFormat="1">
      <c r="BP78555" s="90"/>
    </row>
    <row r="78556" spans="68:68" customFormat="1">
      <c r="BP78556" s="90"/>
    </row>
    <row r="78557" spans="68:68" customFormat="1">
      <c r="BP78557" s="90"/>
    </row>
    <row r="78558" spans="68:68" customFormat="1">
      <c r="BP78558" s="90"/>
    </row>
    <row r="78559" spans="68:68" customFormat="1">
      <c r="BP78559" s="90"/>
    </row>
    <row r="78560" spans="68:68" customFormat="1">
      <c r="BP78560" s="90"/>
    </row>
    <row r="78561" spans="68:68" customFormat="1">
      <c r="BP78561" s="90"/>
    </row>
    <row r="78562" spans="68:68" customFormat="1">
      <c r="BP78562" s="90"/>
    </row>
    <row r="78563" spans="68:68" customFormat="1">
      <c r="BP78563" s="90"/>
    </row>
    <row r="78564" spans="68:68" customFormat="1">
      <c r="BP78564" s="90"/>
    </row>
    <row r="78565" spans="68:68" customFormat="1">
      <c r="BP78565" s="90"/>
    </row>
    <row r="78566" spans="68:68" customFormat="1">
      <c r="BP78566" s="90"/>
    </row>
    <row r="78567" spans="68:68" customFormat="1">
      <c r="BP78567" s="90"/>
    </row>
    <row r="78568" spans="68:68" customFormat="1">
      <c r="BP78568" s="90"/>
    </row>
    <row r="78569" spans="68:68" customFormat="1">
      <c r="BP78569" s="90"/>
    </row>
    <row r="78570" spans="68:68" customFormat="1">
      <c r="BP78570" s="90"/>
    </row>
    <row r="78571" spans="68:68" customFormat="1">
      <c r="BP78571" s="90"/>
    </row>
    <row r="78572" spans="68:68" customFormat="1">
      <c r="BP78572" s="90"/>
    </row>
    <row r="78573" spans="68:68" customFormat="1">
      <c r="BP78573" s="90"/>
    </row>
    <row r="78574" spans="68:68" customFormat="1">
      <c r="BP78574" s="90"/>
    </row>
    <row r="78575" spans="68:68" customFormat="1">
      <c r="BP78575" s="90"/>
    </row>
    <row r="78576" spans="68:68" customFormat="1">
      <c r="BP78576" s="90"/>
    </row>
    <row r="78577" spans="68:68" customFormat="1">
      <c r="BP78577" s="90"/>
    </row>
    <row r="78578" spans="68:68" customFormat="1">
      <c r="BP78578" s="90"/>
    </row>
    <row r="78579" spans="68:68" customFormat="1">
      <c r="BP78579" s="90"/>
    </row>
    <row r="78580" spans="68:68" customFormat="1">
      <c r="BP78580" s="90"/>
    </row>
    <row r="78581" spans="68:68" customFormat="1">
      <c r="BP78581" s="90"/>
    </row>
    <row r="78582" spans="68:68" customFormat="1">
      <c r="BP78582" s="90"/>
    </row>
    <row r="78583" spans="68:68" customFormat="1">
      <c r="BP78583" s="90"/>
    </row>
    <row r="78584" spans="68:68" customFormat="1">
      <c r="BP78584" s="90"/>
    </row>
    <row r="78585" spans="68:68" customFormat="1">
      <c r="BP78585" s="90"/>
    </row>
    <row r="78586" spans="68:68" customFormat="1">
      <c r="BP78586" s="90"/>
    </row>
    <row r="78587" spans="68:68" customFormat="1">
      <c r="BP78587" s="90"/>
    </row>
    <row r="78588" spans="68:68" customFormat="1">
      <c r="BP78588" s="90"/>
    </row>
    <row r="78589" spans="68:68" customFormat="1">
      <c r="BP78589" s="90"/>
    </row>
    <row r="78590" spans="68:68" customFormat="1">
      <c r="BP78590" s="90"/>
    </row>
    <row r="78591" spans="68:68" customFormat="1">
      <c r="BP78591" s="90"/>
    </row>
    <row r="78592" spans="68:68" customFormat="1">
      <c r="BP78592" s="90"/>
    </row>
    <row r="78593" spans="68:68" customFormat="1">
      <c r="BP78593" s="90"/>
    </row>
    <row r="78594" spans="68:68" customFormat="1">
      <c r="BP78594" s="90"/>
    </row>
    <row r="78595" spans="68:68" customFormat="1">
      <c r="BP78595" s="90"/>
    </row>
    <row r="78596" spans="68:68" customFormat="1">
      <c r="BP78596" s="90"/>
    </row>
    <row r="78597" spans="68:68" customFormat="1">
      <c r="BP78597" s="90"/>
    </row>
    <row r="78598" spans="68:68" customFormat="1">
      <c r="BP78598" s="90"/>
    </row>
    <row r="78599" spans="68:68" customFormat="1">
      <c r="BP78599" s="90"/>
    </row>
    <row r="78600" spans="68:68" customFormat="1">
      <c r="BP78600" s="90"/>
    </row>
    <row r="78601" spans="68:68" customFormat="1">
      <c r="BP78601" s="90"/>
    </row>
    <row r="78602" spans="68:68" customFormat="1">
      <c r="BP78602" s="90"/>
    </row>
    <row r="78603" spans="68:68" customFormat="1">
      <c r="BP78603" s="90"/>
    </row>
    <row r="78604" spans="68:68" customFormat="1">
      <c r="BP78604" s="90"/>
    </row>
    <row r="78605" spans="68:68" customFormat="1">
      <c r="BP78605" s="90"/>
    </row>
    <row r="78606" spans="68:68" customFormat="1">
      <c r="BP78606" s="90"/>
    </row>
    <row r="78607" spans="68:68" customFormat="1">
      <c r="BP78607" s="90"/>
    </row>
    <row r="78608" spans="68:68" customFormat="1">
      <c r="BP78608" s="90"/>
    </row>
    <row r="78609" spans="68:68" customFormat="1">
      <c r="BP78609" s="90"/>
    </row>
    <row r="78610" spans="68:68" customFormat="1">
      <c r="BP78610" s="90"/>
    </row>
    <row r="78611" spans="68:68" customFormat="1">
      <c r="BP78611" s="90"/>
    </row>
    <row r="78612" spans="68:68" customFormat="1">
      <c r="BP78612" s="90"/>
    </row>
    <row r="78613" spans="68:68" customFormat="1">
      <c r="BP78613" s="90"/>
    </row>
    <row r="78614" spans="68:68" customFormat="1">
      <c r="BP78614" s="90"/>
    </row>
    <row r="78615" spans="68:68" customFormat="1">
      <c r="BP78615" s="90"/>
    </row>
    <row r="78616" spans="68:68" customFormat="1">
      <c r="BP78616" s="90"/>
    </row>
    <row r="78617" spans="68:68" customFormat="1">
      <c r="BP78617" s="90"/>
    </row>
    <row r="78618" spans="68:68" customFormat="1">
      <c r="BP78618" s="90"/>
    </row>
    <row r="78619" spans="68:68" customFormat="1">
      <c r="BP78619" s="90"/>
    </row>
    <row r="78620" spans="68:68" customFormat="1">
      <c r="BP78620" s="90"/>
    </row>
    <row r="78621" spans="68:68" customFormat="1">
      <c r="BP78621" s="90"/>
    </row>
    <row r="78622" spans="68:68" customFormat="1">
      <c r="BP78622" s="90"/>
    </row>
    <row r="78623" spans="68:68" customFormat="1">
      <c r="BP78623" s="90"/>
    </row>
    <row r="78624" spans="68:68" customFormat="1">
      <c r="BP78624" s="90"/>
    </row>
    <row r="78625" spans="68:68" customFormat="1">
      <c r="BP78625" s="90"/>
    </row>
    <row r="78626" spans="68:68" customFormat="1">
      <c r="BP78626" s="90"/>
    </row>
    <row r="78627" spans="68:68" customFormat="1">
      <c r="BP78627" s="90"/>
    </row>
    <row r="78628" spans="68:68" customFormat="1">
      <c r="BP78628" s="90"/>
    </row>
    <row r="78629" spans="68:68" customFormat="1">
      <c r="BP78629" s="90"/>
    </row>
    <row r="78630" spans="68:68" customFormat="1">
      <c r="BP78630" s="90"/>
    </row>
    <row r="78631" spans="68:68" customFormat="1">
      <c r="BP78631" s="90"/>
    </row>
    <row r="78632" spans="68:68" customFormat="1">
      <c r="BP78632" s="90"/>
    </row>
    <row r="78633" spans="68:68" customFormat="1">
      <c r="BP78633" s="90"/>
    </row>
    <row r="78634" spans="68:68" customFormat="1">
      <c r="BP78634" s="90"/>
    </row>
    <row r="78635" spans="68:68" customFormat="1">
      <c r="BP78635" s="90"/>
    </row>
    <row r="78636" spans="68:68" customFormat="1">
      <c r="BP78636" s="90"/>
    </row>
    <row r="78637" spans="68:68" customFormat="1">
      <c r="BP78637" s="90"/>
    </row>
    <row r="78638" spans="68:68" customFormat="1">
      <c r="BP78638" s="90"/>
    </row>
    <row r="78639" spans="68:68" customFormat="1">
      <c r="BP78639" s="90"/>
    </row>
    <row r="78640" spans="68:68" customFormat="1">
      <c r="BP78640" s="90"/>
    </row>
    <row r="78641" spans="68:68" customFormat="1">
      <c r="BP78641" s="90"/>
    </row>
    <row r="78642" spans="68:68" customFormat="1">
      <c r="BP78642" s="90"/>
    </row>
    <row r="78643" spans="68:68" customFormat="1">
      <c r="BP78643" s="90"/>
    </row>
    <row r="78644" spans="68:68" customFormat="1">
      <c r="BP78644" s="90"/>
    </row>
    <row r="78645" spans="68:68" customFormat="1">
      <c r="BP78645" s="90"/>
    </row>
    <row r="78646" spans="68:68" customFormat="1">
      <c r="BP78646" s="90"/>
    </row>
    <row r="78647" spans="68:68" customFormat="1">
      <c r="BP78647" s="90"/>
    </row>
    <row r="78648" spans="68:68" customFormat="1">
      <c r="BP78648" s="90"/>
    </row>
    <row r="78649" spans="68:68" customFormat="1">
      <c r="BP78649" s="90"/>
    </row>
    <row r="78650" spans="68:68" customFormat="1">
      <c r="BP78650" s="90"/>
    </row>
    <row r="78651" spans="68:68" customFormat="1">
      <c r="BP78651" s="90"/>
    </row>
    <row r="78652" spans="68:68" customFormat="1">
      <c r="BP78652" s="90"/>
    </row>
    <row r="78653" spans="68:68" customFormat="1">
      <c r="BP78653" s="90"/>
    </row>
    <row r="78654" spans="68:68" customFormat="1">
      <c r="BP78654" s="90"/>
    </row>
    <row r="78655" spans="68:68" customFormat="1">
      <c r="BP78655" s="90"/>
    </row>
    <row r="78656" spans="68:68" customFormat="1">
      <c r="BP78656" s="90"/>
    </row>
    <row r="78657" spans="68:68" customFormat="1">
      <c r="BP78657" s="90"/>
    </row>
    <row r="78658" spans="68:68" customFormat="1">
      <c r="BP78658" s="90"/>
    </row>
    <row r="78659" spans="68:68" customFormat="1">
      <c r="BP78659" s="90"/>
    </row>
    <row r="78660" spans="68:68" customFormat="1">
      <c r="BP78660" s="90"/>
    </row>
    <row r="78661" spans="68:68" customFormat="1">
      <c r="BP78661" s="90"/>
    </row>
    <row r="78662" spans="68:68" customFormat="1">
      <c r="BP78662" s="90"/>
    </row>
    <row r="78663" spans="68:68" customFormat="1">
      <c r="BP78663" s="90"/>
    </row>
    <row r="78664" spans="68:68" customFormat="1">
      <c r="BP78664" s="90"/>
    </row>
    <row r="78665" spans="68:68" customFormat="1">
      <c r="BP78665" s="90"/>
    </row>
    <row r="78666" spans="68:68" customFormat="1">
      <c r="BP78666" s="90"/>
    </row>
    <row r="78667" spans="68:68" customFormat="1">
      <c r="BP78667" s="90"/>
    </row>
    <row r="78668" spans="68:68" customFormat="1">
      <c r="BP78668" s="90"/>
    </row>
    <row r="78669" spans="68:68" customFormat="1">
      <c r="BP78669" s="90"/>
    </row>
    <row r="78670" spans="68:68" customFormat="1">
      <c r="BP78670" s="90"/>
    </row>
    <row r="78671" spans="68:68" customFormat="1">
      <c r="BP78671" s="90"/>
    </row>
    <row r="78672" spans="68:68" customFormat="1">
      <c r="BP78672" s="90"/>
    </row>
    <row r="78673" spans="68:68" customFormat="1">
      <c r="BP78673" s="90"/>
    </row>
    <row r="78674" spans="68:68" customFormat="1">
      <c r="BP78674" s="90"/>
    </row>
    <row r="78675" spans="68:68" customFormat="1">
      <c r="BP78675" s="90"/>
    </row>
    <row r="78676" spans="68:68" customFormat="1">
      <c r="BP78676" s="90"/>
    </row>
    <row r="78677" spans="68:68" customFormat="1">
      <c r="BP78677" s="90"/>
    </row>
    <row r="78678" spans="68:68" customFormat="1">
      <c r="BP78678" s="90"/>
    </row>
    <row r="78679" spans="68:68" customFormat="1">
      <c r="BP78679" s="90"/>
    </row>
    <row r="78680" spans="68:68" customFormat="1">
      <c r="BP78680" s="90"/>
    </row>
    <row r="78681" spans="68:68" customFormat="1">
      <c r="BP78681" s="90"/>
    </row>
    <row r="78682" spans="68:68" customFormat="1">
      <c r="BP78682" s="90"/>
    </row>
    <row r="78683" spans="68:68" customFormat="1">
      <c r="BP78683" s="90"/>
    </row>
    <row r="78684" spans="68:68" customFormat="1">
      <c r="BP78684" s="90"/>
    </row>
    <row r="78685" spans="68:68" customFormat="1">
      <c r="BP78685" s="90"/>
    </row>
    <row r="78686" spans="68:68" customFormat="1">
      <c r="BP78686" s="90"/>
    </row>
    <row r="78687" spans="68:68" customFormat="1">
      <c r="BP78687" s="90"/>
    </row>
    <row r="78688" spans="68:68" customFormat="1">
      <c r="BP78688" s="90"/>
    </row>
    <row r="78689" spans="68:68" customFormat="1">
      <c r="BP78689" s="90"/>
    </row>
    <row r="78690" spans="68:68" customFormat="1">
      <c r="BP78690" s="90"/>
    </row>
    <row r="78691" spans="68:68" customFormat="1">
      <c r="BP78691" s="90"/>
    </row>
    <row r="78692" spans="68:68" customFormat="1">
      <c r="BP78692" s="90"/>
    </row>
    <row r="78693" spans="68:68" customFormat="1">
      <c r="BP78693" s="90"/>
    </row>
    <row r="78694" spans="68:68" customFormat="1">
      <c r="BP78694" s="90"/>
    </row>
    <row r="78695" spans="68:68" customFormat="1">
      <c r="BP78695" s="90"/>
    </row>
    <row r="78696" spans="68:68" customFormat="1">
      <c r="BP78696" s="90"/>
    </row>
    <row r="78697" spans="68:68" customFormat="1">
      <c r="BP78697" s="90"/>
    </row>
    <row r="78698" spans="68:68" customFormat="1">
      <c r="BP78698" s="90"/>
    </row>
    <row r="78699" spans="68:68" customFormat="1">
      <c r="BP78699" s="90"/>
    </row>
    <row r="78700" spans="68:68" customFormat="1">
      <c r="BP78700" s="90"/>
    </row>
    <row r="78701" spans="68:68" customFormat="1">
      <c r="BP78701" s="90"/>
    </row>
    <row r="78702" spans="68:68" customFormat="1">
      <c r="BP78702" s="90"/>
    </row>
    <row r="78703" spans="68:68" customFormat="1">
      <c r="BP78703" s="90"/>
    </row>
    <row r="78704" spans="68:68" customFormat="1">
      <c r="BP78704" s="90"/>
    </row>
    <row r="78705" spans="68:68" customFormat="1">
      <c r="BP78705" s="90"/>
    </row>
    <row r="78706" spans="68:68" customFormat="1">
      <c r="BP78706" s="90"/>
    </row>
    <row r="78707" spans="68:68" customFormat="1">
      <c r="BP78707" s="90"/>
    </row>
    <row r="78708" spans="68:68" customFormat="1">
      <c r="BP78708" s="90"/>
    </row>
    <row r="78709" spans="68:68" customFormat="1">
      <c r="BP78709" s="90"/>
    </row>
    <row r="78710" spans="68:68" customFormat="1">
      <c r="BP78710" s="90"/>
    </row>
    <row r="78711" spans="68:68" customFormat="1">
      <c r="BP78711" s="90"/>
    </row>
    <row r="78712" spans="68:68" customFormat="1">
      <c r="BP78712" s="90"/>
    </row>
    <row r="78713" spans="68:68" customFormat="1">
      <c r="BP78713" s="90"/>
    </row>
    <row r="78714" spans="68:68" customFormat="1">
      <c r="BP78714" s="90"/>
    </row>
    <row r="78715" spans="68:68" customFormat="1">
      <c r="BP78715" s="90"/>
    </row>
    <row r="78716" spans="68:68" customFormat="1">
      <c r="BP78716" s="90"/>
    </row>
    <row r="78717" spans="68:68" customFormat="1">
      <c r="BP78717" s="90"/>
    </row>
    <row r="78718" spans="68:68" customFormat="1">
      <c r="BP78718" s="90"/>
    </row>
    <row r="78719" spans="68:68" customFormat="1">
      <c r="BP78719" s="90"/>
    </row>
    <row r="78720" spans="68:68" customFormat="1">
      <c r="BP78720" s="90"/>
    </row>
    <row r="78721" spans="68:68" customFormat="1">
      <c r="BP78721" s="90"/>
    </row>
    <row r="78722" spans="68:68" customFormat="1">
      <c r="BP78722" s="90"/>
    </row>
    <row r="78723" spans="68:68" customFormat="1">
      <c r="BP78723" s="90"/>
    </row>
    <row r="78724" spans="68:68" customFormat="1">
      <c r="BP78724" s="90"/>
    </row>
    <row r="78725" spans="68:68" customFormat="1">
      <c r="BP78725" s="90"/>
    </row>
    <row r="78726" spans="68:68" customFormat="1">
      <c r="BP78726" s="90"/>
    </row>
    <row r="78727" spans="68:68" customFormat="1">
      <c r="BP78727" s="90"/>
    </row>
    <row r="78728" spans="68:68" customFormat="1">
      <c r="BP78728" s="90"/>
    </row>
    <row r="78729" spans="68:68" customFormat="1">
      <c r="BP78729" s="90"/>
    </row>
    <row r="78730" spans="68:68" customFormat="1">
      <c r="BP78730" s="90"/>
    </row>
    <row r="78731" spans="68:68" customFormat="1">
      <c r="BP78731" s="90"/>
    </row>
    <row r="78732" spans="68:68" customFormat="1">
      <c r="BP78732" s="90"/>
    </row>
    <row r="78733" spans="68:68" customFormat="1">
      <c r="BP78733" s="90"/>
    </row>
    <row r="78734" spans="68:68" customFormat="1">
      <c r="BP78734" s="90"/>
    </row>
    <row r="78735" spans="68:68" customFormat="1">
      <c r="BP78735" s="90"/>
    </row>
    <row r="78736" spans="68:68" customFormat="1">
      <c r="BP78736" s="90"/>
    </row>
    <row r="78737" spans="68:68" customFormat="1">
      <c r="BP78737" s="90"/>
    </row>
    <row r="78738" spans="68:68" customFormat="1">
      <c r="BP78738" s="90"/>
    </row>
    <row r="78739" spans="68:68" customFormat="1">
      <c r="BP78739" s="90"/>
    </row>
    <row r="78740" spans="68:68" customFormat="1">
      <c r="BP78740" s="90"/>
    </row>
    <row r="78741" spans="68:68" customFormat="1">
      <c r="BP78741" s="90"/>
    </row>
    <row r="78742" spans="68:68" customFormat="1">
      <c r="BP78742" s="90"/>
    </row>
    <row r="78743" spans="68:68" customFormat="1">
      <c r="BP78743" s="90"/>
    </row>
    <row r="78744" spans="68:68" customFormat="1">
      <c r="BP78744" s="90"/>
    </row>
    <row r="78745" spans="68:68" customFormat="1">
      <c r="BP78745" s="90"/>
    </row>
    <row r="78746" spans="68:68" customFormat="1">
      <c r="BP78746" s="90"/>
    </row>
    <row r="78747" spans="68:68" customFormat="1">
      <c r="BP78747" s="90"/>
    </row>
    <row r="78748" spans="68:68" customFormat="1">
      <c r="BP78748" s="90"/>
    </row>
    <row r="78749" spans="68:68" customFormat="1">
      <c r="BP78749" s="90"/>
    </row>
    <row r="78750" spans="68:68" customFormat="1">
      <c r="BP78750" s="90"/>
    </row>
    <row r="78751" spans="68:68" customFormat="1">
      <c r="BP78751" s="90"/>
    </row>
    <row r="78752" spans="68:68" customFormat="1">
      <c r="BP78752" s="90"/>
    </row>
    <row r="78753" spans="68:68" customFormat="1">
      <c r="BP78753" s="90"/>
    </row>
    <row r="78754" spans="68:68" customFormat="1">
      <c r="BP78754" s="90"/>
    </row>
    <row r="78755" spans="68:68" customFormat="1">
      <c r="BP78755" s="90"/>
    </row>
    <row r="78756" spans="68:68" customFormat="1">
      <c r="BP78756" s="90"/>
    </row>
    <row r="78757" spans="68:68" customFormat="1">
      <c r="BP78757" s="90"/>
    </row>
    <row r="78758" spans="68:68" customFormat="1">
      <c r="BP78758" s="90"/>
    </row>
    <row r="78759" spans="68:68" customFormat="1">
      <c r="BP78759" s="90"/>
    </row>
    <row r="78760" spans="68:68" customFormat="1">
      <c r="BP78760" s="90"/>
    </row>
    <row r="78761" spans="68:68" customFormat="1">
      <c r="BP78761" s="90"/>
    </row>
    <row r="78762" spans="68:68" customFormat="1">
      <c r="BP78762" s="90"/>
    </row>
    <row r="78763" spans="68:68" customFormat="1">
      <c r="BP78763" s="90"/>
    </row>
    <row r="78764" spans="68:68" customFormat="1">
      <c r="BP78764" s="90"/>
    </row>
    <row r="78765" spans="68:68" customFormat="1">
      <c r="BP78765" s="90"/>
    </row>
    <row r="78766" spans="68:68" customFormat="1">
      <c r="BP78766" s="90"/>
    </row>
    <row r="78767" spans="68:68" customFormat="1">
      <c r="BP78767" s="90"/>
    </row>
    <row r="78768" spans="68:68" customFormat="1">
      <c r="BP78768" s="90"/>
    </row>
    <row r="78769" spans="68:68" customFormat="1">
      <c r="BP78769" s="90"/>
    </row>
    <row r="78770" spans="68:68" customFormat="1">
      <c r="BP78770" s="90"/>
    </row>
    <row r="78771" spans="68:68" customFormat="1">
      <c r="BP78771" s="90"/>
    </row>
    <row r="78772" spans="68:68" customFormat="1">
      <c r="BP78772" s="90"/>
    </row>
    <row r="78773" spans="68:68" customFormat="1">
      <c r="BP78773" s="90"/>
    </row>
    <row r="78774" spans="68:68" customFormat="1">
      <c r="BP78774" s="90"/>
    </row>
    <row r="78775" spans="68:68" customFormat="1">
      <c r="BP78775" s="90"/>
    </row>
    <row r="78776" spans="68:68" customFormat="1">
      <c r="BP78776" s="90"/>
    </row>
    <row r="78777" spans="68:68" customFormat="1">
      <c r="BP78777" s="90"/>
    </row>
    <row r="78778" spans="68:68" customFormat="1">
      <c r="BP78778" s="90"/>
    </row>
    <row r="78779" spans="68:68" customFormat="1">
      <c r="BP78779" s="90"/>
    </row>
    <row r="78780" spans="68:68" customFormat="1">
      <c r="BP78780" s="90"/>
    </row>
    <row r="78781" spans="68:68" customFormat="1">
      <c r="BP78781" s="90"/>
    </row>
    <row r="78782" spans="68:68" customFormat="1">
      <c r="BP78782" s="90"/>
    </row>
    <row r="78783" spans="68:68" customFormat="1">
      <c r="BP78783" s="90"/>
    </row>
    <row r="78784" spans="68:68" customFormat="1">
      <c r="BP78784" s="90"/>
    </row>
    <row r="78785" spans="68:68" customFormat="1">
      <c r="BP78785" s="90"/>
    </row>
    <row r="78786" spans="68:68" customFormat="1">
      <c r="BP78786" s="90"/>
    </row>
    <row r="78787" spans="68:68" customFormat="1">
      <c r="BP78787" s="90"/>
    </row>
    <row r="78788" spans="68:68" customFormat="1">
      <c r="BP78788" s="90"/>
    </row>
    <row r="78789" spans="68:68" customFormat="1">
      <c r="BP78789" s="90"/>
    </row>
    <row r="78790" spans="68:68" customFormat="1">
      <c r="BP78790" s="90"/>
    </row>
    <row r="78791" spans="68:68" customFormat="1">
      <c r="BP78791" s="90"/>
    </row>
    <row r="78792" spans="68:68" customFormat="1">
      <c r="BP78792" s="90"/>
    </row>
    <row r="78793" spans="68:68" customFormat="1">
      <c r="BP78793" s="90"/>
    </row>
    <row r="78794" spans="68:68" customFormat="1">
      <c r="BP78794" s="90"/>
    </row>
    <row r="78795" spans="68:68" customFormat="1">
      <c r="BP78795" s="90"/>
    </row>
    <row r="78796" spans="68:68" customFormat="1">
      <c r="BP78796" s="90"/>
    </row>
    <row r="78797" spans="68:68" customFormat="1">
      <c r="BP78797" s="90"/>
    </row>
    <row r="78798" spans="68:68" customFormat="1">
      <c r="BP78798" s="90"/>
    </row>
    <row r="78799" spans="68:68" customFormat="1">
      <c r="BP78799" s="90"/>
    </row>
    <row r="78800" spans="68:68" customFormat="1">
      <c r="BP78800" s="90"/>
    </row>
    <row r="78801" spans="68:68" customFormat="1">
      <c r="BP78801" s="90"/>
    </row>
    <row r="78802" spans="68:68" customFormat="1">
      <c r="BP78802" s="90"/>
    </row>
    <row r="78803" spans="68:68" customFormat="1">
      <c r="BP78803" s="90"/>
    </row>
    <row r="78804" spans="68:68" customFormat="1">
      <c r="BP78804" s="90"/>
    </row>
    <row r="78805" spans="68:68" customFormat="1">
      <c r="BP78805" s="90"/>
    </row>
    <row r="78806" spans="68:68" customFormat="1">
      <c r="BP78806" s="90"/>
    </row>
    <row r="78807" spans="68:68" customFormat="1">
      <c r="BP78807" s="90"/>
    </row>
    <row r="78808" spans="68:68" customFormat="1">
      <c r="BP78808" s="90"/>
    </row>
    <row r="78809" spans="68:68" customFormat="1">
      <c r="BP78809" s="90"/>
    </row>
    <row r="78810" spans="68:68" customFormat="1">
      <c r="BP78810" s="90"/>
    </row>
    <row r="78811" spans="68:68" customFormat="1">
      <c r="BP78811" s="90"/>
    </row>
    <row r="78812" spans="68:68" customFormat="1">
      <c r="BP78812" s="90"/>
    </row>
    <row r="78813" spans="68:68" customFormat="1">
      <c r="BP78813" s="90"/>
    </row>
    <row r="78814" spans="68:68" customFormat="1">
      <c r="BP78814" s="90"/>
    </row>
    <row r="78815" spans="68:68" customFormat="1">
      <c r="BP78815" s="90"/>
    </row>
    <row r="78816" spans="68:68" customFormat="1">
      <c r="BP78816" s="90"/>
    </row>
    <row r="78817" spans="68:68" customFormat="1">
      <c r="BP78817" s="90"/>
    </row>
    <row r="78818" spans="68:68" customFormat="1">
      <c r="BP78818" s="90"/>
    </row>
    <row r="78819" spans="68:68" customFormat="1">
      <c r="BP78819" s="90"/>
    </row>
    <row r="78820" spans="68:68" customFormat="1">
      <c r="BP78820" s="90"/>
    </row>
    <row r="78821" spans="68:68" customFormat="1">
      <c r="BP78821" s="90"/>
    </row>
    <row r="78822" spans="68:68" customFormat="1">
      <c r="BP78822" s="90"/>
    </row>
    <row r="78823" spans="68:68" customFormat="1">
      <c r="BP78823" s="90"/>
    </row>
    <row r="78824" spans="68:68" customFormat="1">
      <c r="BP78824" s="90"/>
    </row>
    <row r="78825" spans="68:68" customFormat="1">
      <c r="BP78825" s="90"/>
    </row>
    <row r="78826" spans="68:68" customFormat="1">
      <c r="BP78826" s="90"/>
    </row>
    <row r="78827" spans="68:68" customFormat="1">
      <c r="BP78827" s="90"/>
    </row>
    <row r="78828" spans="68:68" customFormat="1">
      <c r="BP78828" s="90"/>
    </row>
    <row r="78829" spans="68:68" customFormat="1">
      <c r="BP78829" s="90"/>
    </row>
    <row r="78830" spans="68:68" customFormat="1">
      <c r="BP78830" s="90"/>
    </row>
    <row r="78831" spans="68:68" customFormat="1">
      <c r="BP78831" s="90"/>
    </row>
    <row r="78832" spans="68:68" customFormat="1">
      <c r="BP78832" s="90"/>
    </row>
    <row r="78833" spans="68:68" customFormat="1">
      <c r="BP78833" s="90"/>
    </row>
    <row r="78834" spans="68:68" customFormat="1">
      <c r="BP78834" s="90"/>
    </row>
    <row r="78835" spans="68:68" customFormat="1">
      <c r="BP78835" s="90"/>
    </row>
    <row r="78836" spans="68:68" customFormat="1">
      <c r="BP78836" s="90"/>
    </row>
    <row r="78837" spans="68:68" customFormat="1">
      <c r="BP78837" s="90"/>
    </row>
    <row r="78838" spans="68:68" customFormat="1">
      <c r="BP78838" s="90"/>
    </row>
    <row r="78839" spans="68:68" customFormat="1">
      <c r="BP78839" s="90"/>
    </row>
    <row r="78840" spans="68:68" customFormat="1">
      <c r="BP78840" s="90"/>
    </row>
    <row r="78841" spans="68:68" customFormat="1">
      <c r="BP78841" s="90"/>
    </row>
    <row r="78842" spans="68:68" customFormat="1">
      <c r="BP78842" s="90"/>
    </row>
    <row r="78843" spans="68:68" customFormat="1">
      <c r="BP78843" s="90"/>
    </row>
    <row r="78844" spans="68:68" customFormat="1">
      <c r="BP78844" s="90"/>
    </row>
    <row r="78845" spans="68:68" customFormat="1">
      <c r="BP78845" s="90"/>
    </row>
    <row r="78846" spans="68:68" customFormat="1">
      <c r="BP78846" s="90"/>
    </row>
    <row r="78847" spans="68:68" customFormat="1">
      <c r="BP78847" s="90"/>
    </row>
    <row r="78848" spans="68:68" customFormat="1">
      <c r="BP78848" s="90"/>
    </row>
    <row r="78849" spans="68:68" customFormat="1">
      <c r="BP78849" s="90"/>
    </row>
    <row r="78850" spans="68:68" customFormat="1">
      <c r="BP78850" s="90"/>
    </row>
    <row r="78851" spans="68:68" customFormat="1">
      <c r="BP78851" s="90"/>
    </row>
    <row r="78852" spans="68:68" customFormat="1">
      <c r="BP78852" s="90"/>
    </row>
    <row r="78853" spans="68:68" customFormat="1">
      <c r="BP78853" s="90"/>
    </row>
    <row r="78854" spans="68:68" customFormat="1">
      <c r="BP78854" s="90"/>
    </row>
    <row r="78855" spans="68:68" customFormat="1">
      <c r="BP78855" s="90"/>
    </row>
    <row r="78856" spans="68:68" customFormat="1">
      <c r="BP78856" s="90"/>
    </row>
    <row r="78857" spans="68:68" customFormat="1">
      <c r="BP78857" s="90"/>
    </row>
    <row r="78858" spans="68:68" customFormat="1">
      <c r="BP78858" s="90"/>
    </row>
    <row r="78859" spans="68:68" customFormat="1">
      <c r="BP78859" s="90"/>
    </row>
    <row r="78860" spans="68:68" customFormat="1">
      <c r="BP78860" s="90"/>
    </row>
    <row r="78861" spans="68:68" customFormat="1">
      <c r="BP78861" s="90"/>
    </row>
    <row r="78862" spans="68:68" customFormat="1">
      <c r="BP78862" s="90"/>
    </row>
    <row r="78863" spans="68:68" customFormat="1">
      <c r="BP78863" s="90"/>
    </row>
    <row r="78864" spans="68:68" customFormat="1">
      <c r="BP78864" s="90"/>
    </row>
    <row r="78865" spans="68:68" customFormat="1">
      <c r="BP78865" s="90"/>
    </row>
    <row r="78866" spans="68:68" customFormat="1">
      <c r="BP78866" s="90"/>
    </row>
    <row r="78867" spans="68:68" customFormat="1">
      <c r="BP78867" s="90"/>
    </row>
    <row r="78868" spans="68:68" customFormat="1">
      <c r="BP78868" s="90"/>
    </row>
    <row r="78869" spans="68:68" customFormat="1">
      <c r="BP78869" s="90"/>
    </row>
    <row r="78870" spans="68:68" customFormat="1">
      <c r="BP78870" s="90"/>
    </row>
    <row r="78871" spans="68:68" customFormat="1">
      <c r="BP78871" s="90"/>
    </row>
    <row r="78872" spans="68:68" customFormat="1">
      <c r="BP78872" s="90"/>
    </row>
    <row r="78873" spans="68:68" customFormat="1">
      <c r="BP78873" s="90"/>
    </row>
    <row r="78874" spans="68:68" customFormat="1">
      <c r="BP78874" s="90"/>
    </row>
    <row r="78875" spans="68:68" customFormat="1">
      <c r="BP78875" s="90"/>
    </row>
    <row r="78876" spans="68:68" customFormat="1">
      <c r="BP78876" s="90"/>
    </row>
    <row r="78877" spans="68:68" customFormat="1">
      <c r="BP78877" s="90"/>
    </row>
    <row r="78878" spans="68:68" customFormat="1">
      <c r="BP78878" s="90"/>
    </row>
    <row r="78879" spans="68:68" customFormat="1">
      <c r="BP78879" s="90"/>
    </row>
    <row r="78880" spans="68:68" customFormat="1">
      <c r="BP78880" s="90"/>
    </row>
    <row r="78881" spans="68:68" customFormat="1">
      <c r="BP78881" s="90"/>
    </row>
    <row r="78882" spans="68:68" customFormat="1">
      <c r="BP78882" s="90"/>
    </row>
    <row r="78883" spans="68:68" customFormat="1">
      <c r="BP78883" s="90"/>
    </row>
    <row r="78884" spans="68:68" customFormat="1">
      <c r="BP78884" s="90"/>
    </row>
    <row r="78885" spans="68:68" customFormat="1">
      <c r="BP78885" s="90"/>
    </row>
    <row r="78886" spans="68:68" customFormat="1">
      <c r="BP78886" s="90"/>
    </row>
    <row r="78887" spans="68:68" customFormat="1">
      <c r="BP78887" s="90"/>
    </row>
    <row r="78888" spans="68:68" customFormat="1">
      <c r="BP78888" s="90"/>
    </row>
    <row r="78889" spans="68:68" customFormat="1">
      <c r="BP78889" s="90"/>
    </row>
    <row r="78890" spans="68:68" customFormat="1">
      <c r="BP78890" s="90"/>
    </row>
    <row r="78891" spans="68:68" customFormat="1">
      <c r="BP78891" s="90"/>
    </row>
    <row r="78892" spans="68:68" customFormat="1">
      <c r="BP78892" s="90"/>
    </row>
    <row r="78893" spans="68:68" customFormat="1">
      <c r="BP78893" s="90"/>
    </row>
    <row r="78894" spans="68:68" customFormat="1">
      <c r="BP78894" s="90"/>
    </row>
    <row r="78895" spans="68:68" customFormat="1">
      <c r="BP78895" s="90"/>
    </row>
    <row r="78896" spans="68:68" customFormat="1">
      <c r="BP78896" s="90"/>
    </row>
    <row r="78897" spans="68:68" customFormat="1">
      <c r="BP78897" s="90"/>
    </row>
    <row r="78898" spans="68:68" customFormat="1">
      <c r="BP78898" s="90"/>
    </row>
    <row r="78899" spans="68:68" customFormat="1">
      <c r="BP78899" s="90"/>
    </row>
    <row r="78900" spans="68:68" customFormat="1">
      <c r="BP78900" s="90"/>
    </row>
    <row r="78901" spans="68:68" customFormat="1">
      <c r="BP78901" s="90"/>
    </row>
    <row r="78902" spans="68:68" customFormat="1">
      <c r="BP78902" s="90"/>
    </row>
    <row r="78903" spans="68:68" customFormat="1">
      <c r="BP78903" s="90"/>
    </row>
    <row r="78904" spans="68:68" customFormat="1">
      <c r="BP78904" s="90"/>
    </row>
    <row r="78905" spans="68:68" customFormat="1">
      <c r="BP78905" s="90"/>
    </row>
    <row r="78906" spans="68:68" customFormat="1">
      <c r="BP78906" s="90"/>
    </row>
    <row r="78907" spans="68:68" customFormat="1">
      <c r="BP78907" s="90"/>
    </row>
    <row r="78908" spans="68:68" customFormat="1">
      <c r="BP78908" s="90"/>
    </row>
    <row r="78909" spans="68:68" customFormat="1">
      <c r="BP78909" s="90"/>
    </row>
    <row r="78910" spans="68:68" customFormat="1">
      <c r="BP78910" s="90"/>
    </row>
    <row r="78911" spans="68:68" customFormat="1">
      <c r="BP78911" s="90"/>
    </row>
    <row r="78912" spans="68:68" customFormat="1">
      <c r="BP78912" s="90"/>
    </row>
    <row r="78913" spans="68:68" customFormat="1">
      <c r="BP78913" s="90"/>
    </row>
    <row r="78914" spans="68:68" customFormat="1">
      <c r="BP78914" s="90"/>
    </row>
    <row r="78915" spans="68:68" customFormat="1">
      <c r="BP78915" s="90"/>
    </row>
    <row r="78916" spans="68:68" customFormat="1">
      <c r="BP78916" s="90"/>
    </row>
    <row r="78917" spans="68:68" customFormat="1">
      <c r="BP78917" s="90"/>
    </row>
    <row r="78918" spans="68:68" customFormat="1">
      <c r="BP78918" s="90"/>
    </row>
    <row r="78919" spans="68:68" customFormat="1">
      <c r="BP78919" s="90"/>
    </row>
    <row r="78920" spans="68:68" customFormat="1">
      <c r="BP78920" s="90"/>
    </row>
    <row r="78921" spans="68:68" customFormat="1">
      <c r="BP78921" s="90"/>
    </row>
    <row r="78922" spans="68:68" customFormat="1">
      <c r="BP78922" s="90"/>
    </row>
    <row r="78923" spans="68:68" customFormat="1">
      <c r="BP78923" s="90"/>
    </row>
    <row r="78924" spans="68:68" customFormat="1">
      <c r="BP78924" s="90"/>
    </row>
    <row r="78925" spans="68:68" customFormat="1">
      <c r="BP78925" s="90"/>
    </row>
    <row r="78926" spans="68:68" customFormat="1">
      <c r="BP78926" s="90"/>
    </row>
    <row r="78927" spans="68:68" customFormat="1">
      <c r="BP78927" s="90"/>
    </row>
    <row r="78928" spans="68:68" customFormat="1">
      <c r="BP78928" s="90"/>
    </row>
    <row r="78929" spans="68:68" customFormat="1">
      <c r="BP78929" s="90"/>
    </row>
    <row r="78930" spans="68:68" customFormat="1">
      <c r="BP78930" s="90"/>
    </row>
    <row r="78931" spans="68:68" customFormat="1">
      <c r="BP78931" s="90"/>
    </row>
    <row r="78932" spans="68:68" customFormat="1">
      <c r="BP78932" s="90"/>
    </row>
    <row r="78933" spans="68:68" customFormat="1">
      <c r="BP78933" s="90"/>
    </row>
    <row r="78934" spans="68:68" customFormat="1">
      <c r="BP78934" s="90"/>
    </row>
    <row r="78935" spans="68:68" customFormat="1">
      <c r="BP78935" s="90"/>
    </row>
    <row r="78936" spans="68:68" customFormat="1">
      <c r="BP78936" s="90"/>
    </row>
    <row r="78937" spans="68:68" customFormat="1">
      <c r="BP78937" s="90"/>
    </row>
    <row r="78938" spans="68:68" customFormat="1">
      <c r="BP78938" s="90"/>
    </row>
    <row r="78939" spans="68:68" customFormat="1">
      <c r="BP78939" s="90"/>
    </row>
    <row r="78940" spans="68:68" customFormat="1">
      <c r="BP78940" s="90"/>
    </row>
    <row r="78941" spans="68:68" customFormat="1">
      <c r="BP78941" s="90"/>
    </row>
    <row r="78942" spans="68:68" customFormat="1">
      <c r="BP78942" s="90"/>
    </row>
    <row r="78943" spans="68:68" customFormat="1">
      <c r="BP78943" s="90"/>
    </row>
    <row r="78944" spans="68:68" customFormat="1">
      <c r="BP78944" s="90"/>
    </row>
    <row r="78945" spans="68:68" customFormat="1">
      <c r="BP78945" s="90"/>
    </row>
    <row r="78946" spans="68:68" customFormat="1">
      <c r="BP78946" s="90"/>
    </row>
    <row r="78947" spans="68:68" customFormat="1">
      <c r="BP78947" s="90"/>
    </row>
    <row r="78948" spans="68:68" customFormat="1">
      <c r="BP78948" s="90"/>
    </row>
    <row r="78949" spans="68:68" customFormat="1">
      <c r="BP78949" s="90"/>
    </row>
    <row r="78950" spans="68:68" customFormat="1">
      <c r="BP78950" s="90"/>
    </row>
    <row r="78951" spans="68:68" customFormat="1">
      <c r="BP78951" s="90"/>
    </row>
    <row r="78952" spans="68:68" customFormat="1">
      <c r="BP78952" s="90"/>
    </row>
    <row r="78953" spans="68:68" customFormat="1">
      <c r="BP78953" s="90"/>
    </row>
    <row r="78954" spans="68:68" customFormat="1">
      <c r="BP78954" s="90"/>
    </row>
    <row r="78955" spans="68:68" customFormat="1">
      <c r="BP78955" s="90"/>
    </row>
    <row r="78956" spans="68:68" customFormat="1">
      <c r="BP78956" s="90"/>
    </row>
    <row r="78957" spans="68:68" customFormat="1">
      <c r="BP78957" s="90"/>
    </row>
    <row r="78958" spans="68:68" customFormat="1">
      <c r="BP78958" s="90"/>
    </row>
    <row r="78959" spans="68:68" customFormat="1">
      <c r="BP78959" s="90"/>
    </row>
    <row r="78960" spans="68:68" customFormat="1">
      <c r="BP78960" s="90"/>
    </row>
    <row r="78961" spans="68:68" customFormat="1">
      <c r="BP78961" s="90"/>
    </row>
    <row r="78962" spans="68:68" customFormat="1">
      <c r="BP78962" s="90"/>
    </row>
    <row r="78963" spans="68:68" customFormat="1">
      <c r="BP78963" s="90"/>
    </row>
    <row r="78964" spans="68:68" customFormat="1">
      <c r="BP78964" s="90"/>
    </row>
    <row r="78965" spans="68:68" customFormat="1">
      <c r="BP78965" s="90"/>
    </row>
    <row r="78966" spans="68:68" customFormat="1">
      <c r="BP78966" s="90"/>
    </row>
    <row r="78967" spans="68:68" customFormat="1">
      <c r="BP78967" s="90"/>
    </row>
    <row r="78968" spans="68:68" customFormat="1">
      <c r="BP78968" s="90"/>
    </row>
    <row r="78969" spans="68:68" customFormat="1">
      <c r="BP78969" s="90"/>
    </row>
    <row r="78970" spans="68:68" customFormat="1">
      <c r="BP78970" s="90"/>
    </row>
    <row r="78971" spans="68:68" customFormat="1">
      <c r="BP78971" s="90"/>
    </row>
    <row r="78972" spans="68:68" customFormat="1">
      <c r="BP78972" s="90"/>
    </row>
    <row r="78973" spans="68:68" customFormat="1">
      <c r="BP78973" s="90"/>
    </row>
    <row r="78974" spans="68:68" customFormat="1">
      <c r="BP78974" s="90"/>
    </row>
    <row r="78975" spans="68:68" customFormat="1">
      <c r="BP78975" s="90"/>
    </row>
    <row r="78976" spans="68:68" customFormat="1">
      <c r="BP78976" s="90"/>
    </row>
    <row r="78977" spans="68:68" customFormat="1">
      <c r="BP78977" s="90"/>
    </row>
    <row r="78978" spans="68:68" customFormat="1">
      <c r="BP78978" s="90"/>
    </row>
    <row r="78979" spans="68:68" customFormat="1">
      <c r="BP78979" s="90"/>
    </row>
    <row r="78980" spans="68:68" customFormat="1">
      <c r="BP78980" s="90"/>
    </row>
    <row r="78981" spans="68:68" customFormat="1">
      <c r="BP78981" s="90"/>
    </row>
    <row r="78982" spans="68:68" customFormat="1">
      <c r="BP78982" s="90"/>
    </row>
    <row r="78983" spans="68:68" customFormat="1">
      <c r="BP78983" s="90"/>
    </row>
    <row r="78984" spans="68:68" customFormat="1">
      <c r="BP78984" s="90"/>
    </row>
    <row r="78985" spans="68:68" customFormat="1">
      <c r="BP78985" s="90"/>
    </row>
    <row r="78986" spans="68:68" customFormat="1">
      <c r="BP78986" s="90"/>
    </row>
    <row r="78987" spans="68:68" customFormat="1">
      <c r="BP78987" s="90"/>
    </row>
    <row r="78988" spans="68:68" customFormat="1">
      <c r="BP78988" s="90"/>
    </row>
    <row r="78989" spans="68:68" customFormat="1">
      <c r="BP78989" s="90"/>
    </row>
    <row r="78990" spans="68:68" customFormat="1">
      <c r="BP78990" s="90"/>
    </row>
    <row r="78991" spans="68:68" customFormat="1">
      <c r="BP78991" s="90"/>
    </row>
    <row r="78992" spans="68:68" customFormat="1">
      <c r="BP78992" s="90"/>
    </row>
    <row r="78993" spans="68:68" customFormat="1">
      <c r="BP78993" s="90"/>
    </row>
    <row r="78994" spans="68:68" customFormat="1">
      <c r="BP78994" s="90"/>
    </row>
    <row r="78995" spans="68:68" customFormat="1">
      <c r="BP78995" s="90"/>
    </row>
    <row r="78996" spans="68:68" customFormat="1">
      <c r="BP78996" s="90"/>
    </row>
    <row r="78997" spans="68:68" customFormat="1">
      <c r="BP78997" s="90"/>
    </row>
    <row r="78998" spans="68:68" customFormat="1">
      <c r="BP78998" s="90"/>
    </row>
    <row r="78999" spans="68:68" customFormat="1">
      <c r="BP78999" s="90"/>
    </row>
    <row r="79000" spans="68:68" customFormat="1">
      <c r="BP79000" s="90"/>
    </row>
    <row r="79001" spans="68:68" customFormat="1">
      <c r="BP79001" s="90"/>
    </row>
    <row r="79002" spans="68:68" customFormat="1">
      <c r="BP79002" s="90"/>
    </row>
    <row r="79003" spans="68:68" customFormat="1">
      <c r="BP79003" s="90"/>
    </row>
    <row r="79004" spans="68:68" customFormat="1">
      <c r="BP79004" s="90"/>
    </row>
    <row r="79005" spans="68:68" customFormat="1">
      <c r="BP79005" s="90"/>
    </row>
    <row r="79006" spans="68:68" customFormat="1">
      <c r="BP79006" s="90"/>
    </row>
    <row r="79007" spans="68:68" customFormat="1">
      <c r="BP79007" s="90"/>
    </row>
    <row r="79008" spans="68:68" customFormat="1">
      <c r="BP79008" s="90"/>
    </row>
    <row r="79009" spans="68:68" customFormat="1">
      <c r="BP79009" s="90"/>
    </row>
    <row r="79010" spans="68:68" customFormat="1">
      <c r="BP79010" s="90"/>
    </row>
    <row r="79011" spans="68:68" customFormat="1">
      <c r="BP79011" s="90"/>
    </row>
    <row r="79012" spans="68:68" customFormat="1">
      <c r="BP79012" s="90"/>
    </row>
    <row r="79013" spans="68:68" customFormat="1">
      <c r="BP79013" s="90"/>
    </row>
    <row r="79014" spans="68:68" customFormat="1">
      <c r="BP79014" s="90"/>
    </row>
    <row r="79015" spans="68:68" customFormat="1">
      <c r="BP79015" s="90"/>
    </row>
    <row r="79016" spans="68:68" customFormat="1">
      <c r="BP79016" s="90"/>
    </row>
    <row r="79017" spans="68:68" customFormat="1">
      <c r="BP79017" s="90"/>
    </row>
    <row r="79018" spans="68:68" customFormat="1">
      <c r="BP79018" s="90"/>
    </row>
    <row r="79019" spans="68:68" customFormat="1">
      <c r="BP79019" s="90"/>
    </row>
    <row r="79020" spans="68:68" customFormat="1">
      <c r="BP79020" s="90"/>
    </row>
    <row r="79021" spans="68:68" customFormat="1">
      <c r="BP79021" s="90"/>
    </row>
    <row r="79022" spans="68:68" customFormat="1">
      <c r="BP79022" s="90"/>
    </row>
    <row r="79023" spans="68:68" customFormat="1">
      <c r="BP79023" s="90"/>
    </row>
    <row r="79024" spans="68:68" customFormat="1">
      <c r="BP79024" s="90"/>
    </row>
    <row r="79025" spans="68:68" customFormat="1">
      <c r="BP79025" s="90"/>
    </row>
    <row r="79026" spans="68:68" customFormat="1">
      <c r="BP79026" s="90"/>
    </row>
    <row r="79027" spans="68:68" customFormat="1">
      <c r="BP79027" s="90"/>
    </row>
    <row r="79028" spans="68:68" customFormat="1">
      <c r="BP79028" s="90"/>
    </row>
    <row r="79029" spans="68:68" customFormat="1">
      <c r="BP79029" s="90"/>
    </row>
    <row r="79030" spans="68:68" customFormat="1">
      <c r="BP79030" s="90"/>
    </row>
    <row r="79031" spans="68:68" customFormat="1">
      <c r="BP79031" s="90"/>
    </row>
    <row r="79032" spans="68:68" customFormat="1">
      <c r="BP79032" s="90"/>
    </row>
    <row r="79033" spans="68:68" customFormat="1">
      <c r="BP79033" s="90"/>
    </row>
    <row r="79034" spans="68:68" customFormat="1">
      <c r="BP79034" s="90"/>
    </row>
    <row r="79035" spans="68:68" customFormat="1">
      <c r="BP79035" s="90"/>
    </row>
    <row r="79036" spans="68:68" customFormat="1">
      <c r="BP79036" s="90"/>
    </row>
    <row r="79037" spans="68:68" customFormat="1">
      <c r="BP79037" s="90"/>
    </row>
    <row r="79038" spans="68:68" customFormat="1">
      <c r="BP79038" s="90"/>
    </row>
    <row r="79039" spans="68:68" customFormat="1">
      <c r="BP79039" s="90"/>
    </row>
    <row r="79040" spans="68:68" customFormat="1">
      <c r="BP79040" s="90"/>
    </row>
    <row r="79041" spans="68:68" customFormat="1">
      <c r="BP79041" s="90"/>
    </row>
    <row r="79042" spans="68:68" customFormat="1">
      <c r="BP79042" s="90"/>
    </row>
    <row r="79043" spans="68:68" customFormat="1">
      <c r="BP79043" s="90"/>
    </row>
    <row r="79044" spans="68:68" customFormat="1">
      <c r="BP79044" s="90"/>
    </row>
    <row r="79045" spans="68:68" customFormat="1">
      <c r="BP79045" s="90"/>
    </row>
    <row r="79046" spans="68:68" customFormat="1">
      <c r="BP79046" s="90"/>
    </row>
    <row r="79047" spans="68:68" customFormat="1">
      <c r="BP79047" s="90"/>
    </row>
    <row r="79048" spans="68:68" customFormat="1">
      <c r="BP79048" s="90"/>
    </row>
    <row r="79049" spans="68:68" customFormat="1">
      <c r="BP79049" s="90"/>
    </row>
    <row r="79050" spans="68:68" customFormat="1">
      <c r="BP79050" s="90"/>
    </row>
    <row r="79051" spans="68:68" customFormat="1">
      <c r="BP79051" s="90"/>
    </row>
    <row r="79052" spans="68:68" customFormat="1">
      <c r="BP79052" s="90"/>
    </row>
    <row r="79053" spans="68:68" customFormat="1">
      <c r="BP79053" s="90"/>
    </row>
    <row r="79054" spans="68:68" customFormat="1">
      <c r="BP79054" s="90"/>
    </row>
    <row r="79055" spans="68:68" customFormat="1">
      <c r="BP79055" s="90"/>
    </row>
    <row r="79056" spans="68:68" customFormat="1">
      <c r="BP79056" s="90"/>
    </row>
    <row r="79057" spans="68:68" customFormat="1">
      <c r="BP79057" s="90"/>
    </row>
    <row r="79058" spans="68:68" customFormat="1">
      <c r="BP79058" s="90"/>
    </row>
    <row r="79059" spans="68:68" customFormat="1">
      <c r="BP79059" s="90"/>
    </row>
    <row r="79060" spans="68:68" customFormat="1">
      <c r="BP79060" s="90"/>
    </row>
    <row r="79061" spans="68:68" customFormat="1">
      <c r="BP79061" s="90"/>
    </row>
    <row r="79062" spans="68:68" customFormat="1">
      <c r="BP79062" s="90"/>
    </row>
    <row r="79063" spans="68:68" customFormat="1">
      <c r="BP79063" s="90"/>
    </row>
    <row r="79064" spans="68:68" customFormat="1">
      <c r="BP79064" s="90"/>
    </row>
    <row r="79065" spans="68:68" customFormat="1">
      <c r="BP79065" s="90"/>
    </row>
    <row r="79066" spans="68:68" customFormat="1">
      <c r="BP79066" s="90"/>
    </row>
    <row r="79067" spans="68:68" customFormat="1">
      <c r="BP79067" s="90"/>
    </row>
    <row r="79068" spans="68:68" customFormat="1">
      <c r="BP79068" s="90"/>
    </row>
    <row r="79069" spans="68:68" customFormat="1">
      <c r="BP79069" s="90"/>
    </row>
    <row r="79070" spans="68:68" customFormat="1">
      <c r="BP79070" s="90"/>
    </row>
    <row r="79071" spans="68:68" customFormat="1">
      <c r="BP79071" s="90"/>
    </row>
    <row r="79072" spans="68:68" customFormat="1">
      <c r="BP79072" s="90"/>
    </row>
    <row r="79073" spans="68:68" customFormat="1">
      <c r="BP79073" s="90"/>
    </row>
    <row r="79074" spans="68:68" customFormat="1">
      <c r="BP79074" s="90"/>
    </row>
    <row r="79075" spans="68:68" customFormat="1">
      <c r="BP79075" s="90"/>
    </row>
    <row r="79076" spans="68:68" customFormat="1">
      <c r="BP79076" s="90"/>
    </row>
    <row r="79077" spans="68:68" customFormat="1">
      <c r="BP79077" s="90"/>
    </row>
    <row r="79078" spans="68:68" customFormat="1">
      <c r="BP79078" s="90"/>
    </row>
    <row r="79079" spans="68:68" customFormat="1">
      <c r="BP79079" s="90"/>
    </row>
    <row r="79080" spans="68:68" customFormat="1">
      <c r="BP79080" s="90"/>
    </row>
    <row r="79081" spans="68:68" customFormat="1">
      <c r="BP79081" s="90"/>
    </row>
    <row r="79082" spans="68:68" customFormat="1">
      <c r="BP79082" s="90"/>
    </row>
    <row r="79083" spans="68:68" customFormat="1">
      <c r="BP79083" s="90"/>
    </row>
    <row r="79084" spans="68:68" customFormat="1">
      <c r="BP79084" s="90"/>
    </row>
    <row r="79085" spans="68:68" customFormat="1">
      <c r="BP79085" s="90"/>
    </row>
    <row r="79086" spans="68:68" customFormat="1">
      <c r="BP79086" s="90"/>
    </row>
    <row r="79087" spans="68:68" customFormat="1">
      <c r="BP79087" s="90"/>
    </row>
    <row r="79088" spans="68:68" customFormat="1">
      <c r="BP79088" s="90"/>
    </row>
    <row r="79089" spans="68:68" customFormat="1">
      <c r="BP79089" s="90"/>
    </row>
    <row r="79090" spans="68:68" customFormat="1">
      <c r="BP79090" s="90"/>
    </row>
    <row r="79091" spans="68:68" customFormat="1">
      <c r="BP79091" s="90"/>
    </row>
    <row r="79092" spans="68:68" customFormat="1">
      <c r="BP79092" s="90"/>
    </row>
    <row r="79093" spans="68:68" customFormat="1">
      <c r="BP79093" s="90"/>
    </row>
    <row r="79094" spans="68:68" customFormat="1">
      <c r="BP79094" s="90"/>
    </row>
    <row r="79095" spans="68:68" customFormat="1">
      <c r="BP79095" s="90"/>
    </row>
    <row r="79096" spans="68:68" customFormat="1">
      <c r="BP79096" s="90"/>
    </row>
    <row r="79097" spans="68:68" customFormat="1">
      <c r="BP79097" s="90"/>
    </row>
    <row r="79098" spans="68:68" customFormat="1">
      <c r="BP79098" s="90"/>
    </row>
    <row r="79099" spans="68:68" customFormat="1">
      <c r="BP79099" s="90"/>
    </row>
    <row r="79100" spans="68:68" customFormat="1">
      <c r="BP79100" s="90"/>
    </row>
    <row r="79101" spans="68:68" customFormat="1">
      <c r="BP79101" s="90"/>
    </row>
    <row r="79102" spans="68:68" customFormat="1">
      <c r="BP79102" s="90"/>
    </row>
    <row r="79103" spans="68:68" customFormat="1">
      <c r="BP79103" s="90"/>
    </row>
    <row r="79104" spans="68:68" customFormat="1">
      <c r="BP79104" s="90"/>
    </row>
    <row r="79105" spans="68:68" customFormat="1">
      <c r="BP79105" s="90"/>
    </row>
    <row r="79106" spans="68:68" customFormat="1">
      <c r="BP79106" s="90"/>
    </row>
    <row r="79107" spans="68:68" customFormat="1">
      <c r="BP79107" s="90"/>
    </row>
    <row r="79108" spans="68:68" customFormat="1">
      <c r="BP79108" s="90"/>
    </row>
    <row r="79109" spans="68:68" customFormat="1">
      <c r="BP79109" s="90"/>
    </row>
    <row r="79110" spans="68:68" customFormat="1">
      <c r="BP79110" s="90"/>
    </row>
    <row r="79111" spans="68:68" customFormat="1">
      <c r="BP79111" s="90"/>
    </row>
    <row r="79112" spans="68:68" customFormat="1">
      <c r="BP79112" s="90"/>
    </row>
    <row r="79113" spans="68:68" customFormat="1">
      <c r="BP79113" s="90"/>
    </row>
    <row r="79114" spans="68:68" customFormat="1">
      <c r="BP79114" s="90"/>
    </row>
    <row r="79115" spans="68:68" customFormat="1">
      <c r="BP79115" s="90"/>
    </row>
    <row r="79116" spans="68:68" customFormat="1">
      <c r="BP79116" s="90"/>
    </row>
    <row r="79117" spans="68:68" customFormat="1">
      <c r="BP79117" s="90"/>
    </row>
    <row r="79118" spans="68:68" customFormat="1">
      <c r="BP79118" s="90"/>
    </row>
    <row r="79119" spans="68:68" customFormat="1">
      <c r="BP79119" s="90"/>
    </row>
    <row r="79120" spans="68:68" customFormat="1">
      <c r="BP79120" s="90"/>
    </row>
    <row r="79121" spans="68:68" customFormat="1">
      <c r="BP79121" s="90"/>
    </row>
    <row r="79122" spans="68:68" customFormat="1">
      <c r="BP79122" s="90"/>
    </row>
    <row r="79123" spans="68:68" customFormat="1">
      <c r="BP79123" s="90"/>
    </row>
    <row r="79124" spans="68:68" customFormat="1">
      <c r="BP79124" s="90"/>
    </row>
    <row r="79125" spans="68:68" customFormat="1">
      <c r="BP79125" s="90"/>
    </row>
    <row r="79126" spans="68:68" customFormat="1">
      <c r="BP79126" s="90"/>
    </row>
    <row r="79127" spans="68:68" customFormat="1">
      <c r="BP79127" s="90"/>
    </row>
    <row r="79128" spans="68:68" customFormat="1">
      <c r="BP79128" s="90"/>
    </row>
    <row r="79129" spans="68:68" customFormat="1">
      <c r="BP79129" s="90"/>
    </row>
    <row r="79130" spans="68:68" customFormat="1">
      <c r="BP79130" s="90"/>
    </row>
    <row r="79131" spans="68:68" customFormat="1">
      <c r="BP79131" s="90"/>
    </row>
    <row r="79132" spans="68:68" customFormat="1">
      <c r="BP79132" s="90"/>
    </row>
    <row r="79133" spans="68:68" customFormat="1">
      <c r="BP79133" s="90"/>
    </row>
    <row r="79134" spans="68:68" customFormat="1">
      <c r="BP79134" s="90"/>
    </row>
    <row r="79135" spans="68:68" customFormat="1">
      <c r="BP79135" s="90"/>
    </row>
    <row r="79136" spans="68:68" customFormat="1">
      <c r="BP79136" s="90"/>
    </row>
    <row r="79137" spans="68:68" customFormat="1">
      <c r="BP79137" s="90"/>
    </row>
    <row r="79138" spans="68:68" customFormat="1">
      <c r="BP79138" s="90"/>
    </row>
    <row r="79139" spans="68:68" customFormat="1">
      <c r="BP79139" s="90"/>
    </row>
    <row r="79140" spans="68:68" customFormat="1">
      <c r="BP79140" s="90"/>
    </row>
    <row r="79141" spans="68:68" customFormat="1">
      <c r="BP79141" s="90"/>
    </row>
    <row r="79142" spans="68:68" customFormat="1">
      <c r="BP79142" s="90"/>
    </row>
    <row r="79143" spans="68:68" customFormat="1">
      <c r="BP79143" s="90"/>
    </row>
    <row r="79144" spans="68:68" customFormat="1">
      <c r="BP79144" s="90"/>
    </row>
    <row r="79145" spans="68:68" customFormat="1">
      <c r="BP79145" s="90"/>
    </row>
    <row r="79146" spans="68:68" customFormat="1">
      <c r="BP79146" s="90"/>
    </row>
    <row r="79147" spans="68:68" customFormat="1">
      <c r="BP79147" s="90"/>
    </row>
    <row r="79148" spans="68:68" customFormat="1">
      <c r="BP79148" s="90"/>
    </row>
    <row r="79149" spans="68:68" customFormat="1">
      <c r="BP79149" s="90"/>
    </row>
    <row r="79150" spans="68:68" customFormat="1">
      <c r="BP79150" s="90"/>
    </row>
    <row r="79151" spans="68:68" customFormat="1">
      <c r="BP79151" s="90"/>
    </row>
    <row r="79152" spans="68:68" customFormat="1">
      <c r="BP79152" s="90"/>
    </row>
    <row r="79153" spans="68:68" customFormat="1">
      <c r="BP79153" s="90"/>
    </row>
    <row r="79154" spans="68:68" customFormat="1">
      <c r="BP79154" s="90"/>
    </row>
    <row r="79155" spans="68:68" customFormat="1">
      <c r="BP79155" s="90"/>
    </row>
    <row r="79156" spans="68:68" customFormat="1">
      <c r="BP79156" s="90"/>
    </row>
    <row r="79157" spans="68:68" customFormat="1">
      <c r="BP79157" s="90"/>
    </row>
    <row r="79158" spans="68:68" customFormat="1">
      <c r="BP79158" s="90"/>
    </row>
    <row r="79159" spans="68:68" customFormat="1">
      <c r="BP79159" s="90"/>
    </row>
    <row r="79160" spans="68:68" customFormat="1">
      <c r="BP79160" s="90"/>
    </row>
    <row r="79161" spans="68:68" customFormat="1">
      <c r="BP79161" s="90"/>
    </row>
    <row r="79162" spans="68:68" customFormat="1">
      <c r="BP79162" s="90"/>
    </row>
    <row r="79163" spans="68:68" customFormat="1">
      <c r="BP79163" s="90"/>
    </row>
    <row r="79164" spans="68:68" customFormat="1">
      <c r="BP79164" s="90"/>
    </row>
    <row r="79165" spans="68:68" customFormat="1">
      <c r="BP79165" s="90"/>
    </row>
    <row r="79166" spans="68:68" customFormat="1">
      <c r="BP79166" s="90"/>
    </row>
    <row r="79167" spans="68:68" customFormat="1">
      <c r="BP79167" s="90"/>
    </row>
    <row r="79168" spans="68:68" customFormat="1">
      <c r="BP79168" s="90"/>
    </row>
    <row r="79169" spans="68:68" customFormat="1">
      <c r="BP79169" s="90"/>
    </row>
    <row r="79170" spans="68:68" customFormat="1">
      <c r="BP79170" s="90"/>
    </row>
    <row r="79171" spans="68:68" customFormat="1">
      <c r="BP79171" s="90"/>
    </row>
    <row r="79172" spans="68:68" customFormat="1">
      <c r="BP79172" s="90"/>
    </row>
    <row r="79173" spans="68:68" customFormat="1">
      <c r="BP79173" s="90"/>
    </row>
    <row r="79174" spans="68:68" customFormat="1">
      <c r="BP79174" s="90"/>
    </row>
    <row r="79175" spans="68:68" customFormat="1">
      <c r="BP79175" s="90"/>
    </row>
    <row r="79176" spans="68:68" customFormat="1">
      <c r="BP79176" s="90"/>
    </row>
    <row r="79177" spans="68:68" customFormat="1">
      <c r="BP79177" s="90"/>
    </row>
    <row r="79178" spans="68:68" customFormat="1">
      <c r="BP79178" s="90"/>
    </row>
    <row r="79179" spans="68:68" customFormat="1">
      <c r="BP79179" s="90"/>
    </row>
    <row r="79180" spans="68:68" customFormat="1">
      <c r="BP79180" s="90"/>
    </row>
    <row r="79181" spans="68:68" customFormat="1">
      <c r="BP79181" s="90"/>
    </row>
    <row r="79182" spans="68:68" customFormat="1">
      <c r="BP79182" s="90"/>
    </row>
    <row r="79183" spans="68:68" customFormat="1">
      <c r="BP79183" s="90"/>
    </row>
    <row r="79184" spans="68:68" customFormat="1">
      <c r="BP79184" s="90"/>
    </row>
    <row r="79185" spans="68:68" customFormat="1">
      <c r="BP79185" s="90"/>
    </row>
    <row r="79186" spans="68:68" customFormat="1">
      <c r="BP79186" s="90"/>
    </row>
    <row r="79187" spans="68:68" customFormat="1">
      <c r="BP79187" s="90"/>
    </row>
    <row r="79188" spans="68:68" customFormat="1">
      <c r="BP79188" s="90"/>
    </row>
    <row r="79189" spans="68:68" customFormat="1">
      <c r="BP79189" s="90"/>
    </row>
    <row r="79190" spans="68:68" customFormat="1">
      <c r="BP79190" s="90"/>
    </row>
    <row r="79191" spans="68:68" customFormat="1">
      <c r="BP79191" s="90"/>
    </row>
    <row r="79192" spans="68:68" customFormat="1">
      <c r="BP79192" s="90"/>
    </row>
    <row r="79193" spans="68:68" customFormat="1">
      <c r="BP79193" s="90"/>
    </row>
    <row r="79194" spans="68:68" customFormat="1">
      <c r="BP79194" s="90"/>
    </row>
    <row r="79195" spans="68:68" customFormat="1">
      <c r="BP79195" s="90"/>
    </row>
    <row r="79196" spans="68:68" customFormat="1">
      <c r="BP79196" s="90"/>
    </row>
    <row r="79197" spans="68:68" customFormat="1">
      <c r="BP79197" s="90"/>
    </row>
    <row r="79198" spans="68:68" customFormat="1">
      <c r="BP79198" s="90"/>
    </row>
    <row r="79199" spans="68:68" customFormat="1">
      <c r="BP79199" s="90"/>
    </row>
    <row r="79200" spans="68:68" customFormat="1">
      <c r="BP79200" s="90"/>
    </row>
    <row r="79201" spans="68:68" customFormat="1">
      <c r="BP79201" s="90"/>
    </row>
    <row r="79202" spans="68:68" customFormat="1">
      <c r="BP79202" s="90"/>
    </row>
    <row r="79203" spans="68:68" customFormat="1">
      <c r="BP79203" s="90"/>
    </row>
    <row r="79204" spans="68:68" customFormat="1">
      <c r="BP79204" s="90"/>
    </row>
    <row r="79205" spans="68:68" customFormat="1">
      <c r="BP79205" s="90"/>
    </row>
    <row r="79206" spans="68:68" customFormat="1">
      <c r="BP79206" s="90"/>
    </row>
    <row r="79207" spans="68:68" customFormat="1">
      <c r="BP79207" s="90"/>
    </row>
    <row r="79208" spans="68:68" customFormat="1">
      <c r="BP79208" s="90"/>
    </row>
    <row r="79209" spans="68:68" customFormat="1">
      <c r="BP79209" s="90"/>
    </row>
    <row r="79210" spans="68:68" customFormat="1">
      <c r="BP79210" s="90"/>
    </row>
    <row r="79211" spans="68:68" customFormat="1">
      <c r="BP79211" s="90"/>
    </row>
    <row r="79212" spans="68:68" customFormat="1">
      <c r="BP79212" s="90"/>
    </row>
    <row r="79213" spans="68:68" customFormat="1">
      <c r="BP79213" s="90"/>
    </row>
    <row r="79214" spans="68:68" customFormat="1">
      <c r="BP79214" s="90"/>
    </row>
    <row r="79215" spans="68:68" customFormat="1">
      <c r="BP79215" s="90"/>
    </row>
    <row r="79216" spans="68:68" customFormat="1">
      <c r="BP79216" s="90"/>
    </row>
    <row r="79217" spans="68:68" customFormat="1">
      <c r="BP79217" s="90"/>
    </row>
    <row r="79218" spans="68:68" customFormat="1">
      <c r="BP79218" s="90"/>
    </row>
    <row r="79219" spans="68:68" customFormat="1">
      <c r="BP79219" s="90"/>
    </row>
    <row r="79220" spans="68:68" customFormat="1">
      <c r="BP79220" s="90"/>
    </row>
    <row r="79221" spans="68:68" customFormat="1">
      <c r="BP79221" s="90"/>
    </row>
    <row r="79222" spans="68:68" customFormat="1">
      <c r="BP79222" s="90"/>
    </row>
    <row r="79223" spans="68:68" customFormat="1">
      <c r="BP79223" s="90"/>
    </row>
    <row r="79224" spans="68:68" customFormat="1">
      <c r="BP79224" s="90"/>
    </row>
    <row r="79225" spans="68:68" customFormat="1">
      <c r="BP79225" s="90"/>
    </row>
    <row r="79226" spans="68:68" customFormat="1">
      <c r="BP79226" s="90"/>
    </row>
    <row r="79227" spans="68:68" customFormat="1">
      <c r="BP79227" s="90"/>
    </row>
    <row r="79228" spans="68:68" customFormat="1">
      <c r="BP79228" s="90"/>
    </row>
    <row r="79229" spans="68:68" customFormat="1">
      <c r="BP79229" s="90"/>
    </row>
    <row r="79230" spans="68:68" customFormat="1">
      <c r="BP79230" s="90"/>
    </row>
    <row r="79231" spans="68:68" customFormat="1">
      <c r="BP79231" s="90"/>
    </row>
    <row r="79232" spans="68:68" customFormat="1">
      <c r="BP79232" s="90"/>
    </row>
    <row r="79233" spans="68:68" customFormat="1">
      <c r="BP79233" s="90"/>
    </row>
    <row r="79234" spans="68:68" customFormat="1">
      <c r="BP79234" s="90"/>
    </row>
    <row r="79235" spans="68:68" customFormat="1">
      <c r="BP79235" s="90"/>
    </row>
    <row r="79236" spans="68:68" customFormat="1">
      <c r="BP79236" s="90"/>
    </row>
    <row r="79237" spans="68:68" customFormat="1">
      <c r="BP79237" s="90"/>
    </row>
    <row r="79238" spans="68:68" customFormat="1">
      <c r="BP79238" s="90"/>
    </row>
    <row r="79239" spans="68:68" customFormat="1">
      <c r="BP79239" s="90"/>
    </row>
    <row r="79240" spans="68:68" customFormat="1">
      <c r="BP79240" s="90"/>
    </row>
    <row r="79241" spans="68:68" customFormat="1">
      <c r="BP79241" s="90"/>
    </row>
    <row r="79242" spans="68:68" customFormat="1">
      <c r="BP79242" s="90"/>
    </row>
    <row r="79243" spans="68:68" customFormat="1">
      <c r="BP79243" s="90"/>
    </row>
    <row r="79244" spans="68:68" customFormat="1">
      <c r="BP79244" s="90"/>
    </row>
    <row r="79245" spans="68:68" customFormat="1">
      <c r="BP79245" s="90"/>
    </row>
    <row r="79246" spans="68:68" customFormat="1">
      <c r="BP79246" s="90"/>
    </row>
    <row r="79247" spans="68:68" customFormat="1">
      <c r="BP79247" s="90"/>
    </row>
    <row r="79248" spans="68:68" customFormat="1">
      <c r="BP79248" s="90"/>
    </row>
    <row r="79249" spans="68:68" customFormat="1">
      <c r="BP79249" s="90"/>
    </row>
    <row r="79250" spans="68:68" customFormat="1">
      <c r="BP79250" s="90"/>
    </row>
    <row r="79251" spans="68:68" customFormat="1">
      <c r="BP79251" s="90"/>
    </row>
    <row r="79252" spans="68:68" customFormat="1">
      <c r="BP79252" s="90"/>
    </row>
    <row r="79253" spans="68:68" customFormat="1">
      <c r="BP79253" s="90"/>
    </row>
    <row r="79254" spans="68:68" customFormat="1">
      <c r="BP79254" s="90"/>
    </row>
    <row r="79255" spans="68:68" customFormat="1">
      <c r="BP79255" s="90"/>
    </row>
    <row r="79256" spans="68:68" customFormat="1">
      <c r="BP79256" s="90"/>
    </row>
    <row r="79257" spans="68:68" customFormat="1">
      <c r="BP79257" s="90"/>
    </row>
    <row r="79258" spans="68:68" customFormat="1">
      <c r="BP79258" s="90"/>
    </row>
    <row r="79259" spans="68:68" customFormat="1">
      <c r="BP79259" s="90"/>
    </row>
    <row r="79260" spans="68:68" customFormat="1">
      <c r="BP79260" s="90"/>
    </row>
    <row r="79261" spans="68:68" customFormat="1">
      <c r="BP79261" s="90"/>
    </row>
    <row r="79262" spans="68:68" customFormat="1">
      <c r="BP79262" s="90"/>
    </row>
    <row r="79263" spans="68:68" customFormat="1">
      <c r="BP79263" s="90"/>
    </row>
    <row r="79264" spans="68:68" customFormat="1">
      <c r="BP79264" s="90"/>
    </row>
    <row r="79265" spans="68:68" customFormat="1">
      <c r="BP79265" s="90"/>
    </row>
    <row r="79266" spans="68:68" customFormat="1">
      <c r="BP79266" s="90"/>
    </row>
    <row r="79267" spans="68:68" customFormat="1">
      <c r="BP79267" s="90"/>
    </row>
    <row r="79268" spans="68:68" customFormat="1">
      <c r="BP79268" s="90"/>
    </row>
    <row r="79269" spans="68:68" customFormat="1">
      <c r="BP79269" s="90"/>
    </row>
    <row r="79270" spans="68:68" customFormat="1">
      <c r="BP79270" s="90"/>
    </row>
    <row r="79271" spans="68:68" customFormat="1">
      <c r="BP79271" s="90"/>
    </row>
    <row r="79272" spans="68:68" customFormat="1">
      <c r="BP79272" s="90"/>
    </row>
    <row r="79273" spans="68:68" customFormat="1">
      <c r="BP79273" s="90"/>
    </row>
    <row r="79274" spans="68:68" customFormat="1">
      <c r="BP79274" s="90"/>
    </row>
    <row r="79275" spans="68:68" customFormat="1">
      <c r="BP79275" s="90"/>
    </row>
    <row r="79276" spans="68:68" customFormat="1">
      <c r="BP79276" s="90"/>
    </row>
    <row r="79277" spans="68:68" customFormat="1">
      <c r="BP79277" s="90"/>
    </row>
    <row r="79278" spans="68:68" customFormat="1">
      <c r="BP79278" s="90"/>
    </row>
    <row r="79279" spans="68:68" customFormat="1">
      <c r="BP79279" s="90"/>
    </row>
    <row r="79280" spans="68:68" customFormat="1">
      <c r="BP79280" s="90"/>
    </row>
    <row r="79281" spans="68:68" customFormat="1">
      <c r="BP79281" s="90"/>
    </row>
    <row r="79282" spans="68:68" customFormat="1">
      <c r="BP79282" s="90"/>
    </row>
    <row r="79283" spans="68:68" customFormat="1">
      <c r="BP79283" s="90"/>
    </row>
    <row r="79284" spans="68:68" customFormat="1">
      <c r="BP79284" s="90"/>
    </row>
    <row r="79285" spans="68:68" customFormat="1">
      <c r="BP79285" s="90"/>
    </row>
    <row r="79286" spans="68:68" customFormat="1">
      <c r="BP79286" s="90"/>
    </row>
    <row r="79287" spans="68:68" customFormat="1">
      <c r="BP79287" s="90"/>
    </row>
    <row r="79288" spans="68:68" customFormat="1">
      <c r="BP79288" s="90"/>
    </row>
    <row r="79289" spans="68:68" customFormat="1">
      <c r="BP79289" s="90"/>
    </row>
    <row r="79290" spans="68:68" customFormat="1">
      <c r="BP79290" s="90"/>
    </row>
    <row r="79291" spans="68:68" customFormat="1">
      <c r="BP79291" s="90"/>
    </row>
    <row r="79292" spans="68:68" customFormat="1">
      <c r="BP79292" s="90"/>
    </row>
    <row r="79293" spans="68:68" customFormat="1">
      <c r="BP79293" s="90"/>
    </row>
    <row r="79294" spans="68:68" customFormat="1">
      <c r="BP79294" s="90"/>
    </row>
    <row r="79295" spans="68:68" customFormat="1">
      <c r="BP79295" s="90"/>
    </row>
    <row r="79296" spans="68:68" customFormat="1">
      <c r="BP79296" s="90"/>
    </row>
    <row r="79297" spans="68:68" customFormat="1">
      <c r="BP79297" s="90"/>
    </row>
    <row r="79298" spans="68:68" customFormat="1">
      <c r="BP79298" s="90"/>
    </row>
    <row r="79299" spans="68:68" customFormat="1">
      <c r="BP79299" s="90"/>
    </row>
    <row r="79300" spans="68:68" customFormat="1">
      <c r="BP79300" s="90"/>
    </row>
    <row r="79301" spans="68:68" customFormat="1">
      <c r="BP79301" s="90"/>
    </row>
    <row r="79302" spans="68:68" customFormat="1">
      <c r="BP79302" s="90"/>
    </row>
    <row r="79303" spans="68:68" customFormat="1">
      <c r="BP79303" s="90"/>
    </row>
    <row r="79304" spans="68:68" customFormat="1">
      <c r="BP79304" s="90"/>
    </row>
    <row r="79305" spans="68:68" customFormat="1">
      <c r="BP79305" s="90"/>
    </row>
    <row r="79306" spans="68:68" customFormat="1">
      <c r="BP79306" s="90"/>
    </row>
    <row r="79307" spans="68:68" customFormat="1">
      <c r="BP79307" s="90"/>
    </row>
    <row r="79308" spans="68:68" customFormat="1">
      <c r="BP79308" s="90"/>
    </row>
    <row r="79309" spans="68:68" customFormat="1">
      <c r="BP79309" s="90"/>
    </row>
    <row r="79310" spans="68:68" customFormat="1">
      <c r="BP79310" s="90"/>
    </row>
    <row r="79311" spans="68:68" customFormat="1">
      <c r="BP79311" s="90"/>
    </row>
    <row r="79312" spans="68:68" customFormat="1">
      <c r="BP79312" s="90"/>
    </row>
    <row r="79313" spans="68:68" customFormat="1">
      <c r="BP79313" s="90"/>
    </row>
    <row r="79314" spans="68:68" customFormat="1">
      <c r="BP79314" s="90"/>
    </row>
    <row r="79315" spans="68:68" customFormat="1">
      <c r="BP79315" s="90"/>
    </row>
    <row r="79316" spans="68:68" customFormat="1">
      <c r="BP79316" s="90"/>
    </row>
    <row r="79317" spans="68:68" customFormat="1">
      <c r="BP79317" s="90"/>
    </row>
    <row r="79318" spans="68:68" customFormat="1">
      <c r="BP79318" s="90"/>
    </row>
    <row r="79319" spans="68:68" customFormat="1">
      <c r="BP79319" s="90"/>
    </row>
    <row r="79320" spans="68:68" customFormat="1">
      <c r="BP79320" s="90"/>
    </row>
    <row r="79321" spans="68:68" customFormat="1">
      <c r="BP79321" s="90"/>
    </row>
    <row r="79322" spans="68:68" customFormat="1">
      <c r="BP79322" s="90"/>
    </row>
    <row r="79323" spans="68:68" customFormat="1">
      <c r="BP79323" s="90"/>
    </row>
    <row r="79324" spans="68:68" customFormat="1">
      <c r="BP79324" s="90"/>
    </row>
    <row r="79325" spans="68:68" customFormat="1">
      <c r="BP79325" s="90"/>
    </row>
    <row r="79326" spans="68:68" customFormat="1">
      <c r="BP79326" s="90"/>
    </row>
    <row r="79327" spans="68:68" customFormat="1">
      <c r="BP79327" s="90"/>
    </row>
    <row r="79328" spans="68:68" customFormat="1">
      <c r="BP79328" s="90"/>
    </row>
    <row r="79329" spans="68:68" customFormat="1">
      <c r="BP79329" s="90"/>
    </row>
    <row r="79330" spans="68:68" customFormat="1">
      <c r="BP79330" s="90"/>
    </row>
    <row r="79331" spans="68:68" customFormat="1">
      <c r="BP79331" s="90"/>
    </row>
    <row r="79332" spans="68:68" customFormat="1">
      <c r="BP79332" s="90"/>
    </row>
    <row r="79333" spans="68:68" customFormat="1">
      <c r="BP79333" s="90"/>
    </row>
    <row r="79334" spans="68:68" customFormat="1">
      <c r="BP79334" s="90"/>
    </row>
    <row r="79335" spans="68:68" customFormat="1">
      <c r="BP79335" s="90"/>
    </row>
    <row r="79336" spans="68:68" customFormat="1">
      <c r="BP79336" s="90"/>
    </row>
    <row r="79337" spans="68:68" customFormat="1">
      <c r="BP79337" s="90"/>
    </row>
    <row r="79338" spans="68:68" customFormat="1">
      <c r="BP79338" s="90"/>
    </row>
    <row r="79339" spans="68:68" customFormat="1">
      <c r="BP79339" s="90"/>
    </row>
    <row r="79340" spans="68:68" customFormat="1">
      <c r="BP79340" s="90"/>
    </row>
    <row r="79341" spans="68:68" customFormat="1">
      <c r="BP79341" s="90"/>
    </row>
    <row r="79342" spans="68:68" customFormat="1">
      <c r="BP79342" s="90"/>
    </row>
    <row r="79343" spans="68:68" customFormat="1">
      <c r="BP79343" s="90"/>
    </row>
    <row r="79344" spans="68:68" customFormat="1">
      <c r="BP79344" s="90"/>
    </row>
    <row r="79345" spans="68:68" customFormat="1">
      <c r="BP79345" s="90"/>
    </row>
    <row r="79346" spans="68:68" customFormat="1">
      <c r="BP79346" s="90"/>
    </row>
    <row r="79347" spans="68:68" customFormat="1">
      <c r="BP79347" s="90"/>
    </row>
    <row r="79348" spans="68:68" customFormat="1">
      <c r="BP79348" s="90"/>
    </row>
    <row r="79349" spans="68:68" customFormat="1">
      <c r="BP79349" s="90"/>
    </row>
    <row r="79350" spans="68:68" customFormat="1">
      <c r="BP79350" s="90"/>
    </row>
    <row r="79351" spans="68:68" customFormat="1">
      <c r="BP79351" s="90"/>
    </row>
    <row r="79352" spans="68:68" customFormat="1">
      <c r="BP79352" s="90"/>
    </row>
    <row r="79353" spans="68:68" customFormat="1">
      <c r="BP79353" s="90"/>
    </row>
    <row r="79354" spans="68:68" customFormat="1">
      <c r="BP79354" s="90"/>
    </row>
    <row r="79355" spans="68:68" customFormat="1">
      <c r="BP79355" s="90"/>
    </row>
    <row r="79356" spans="68:68" customFormat="1">
      <c r="BP79356" s="90"/>
    </row>
    <row r="79357" spans="68:68" customFormat="1">
      <c r="BP79357" s="90"/>
    </row>
    <row r="79358" spans="68:68" customFormat="1">
      <c r="BP79358" s="90"/>
    </row>
    <row r="79359" spans="68:68" customFormat="1">
      <c r="BP79359" s="90"/>
    </row>
    <row r="79360" spans="68:68" customFormat="1">
      <c r="BP79360" s="90"/>
    </row>
    <row r="79361" spans="68:68" customFormat="1">
      <c r="BP79361" s="90"/>
    </row>
    <row r="79362" spans="68:68" customFormat="1">
      <c r="BP79362" s="90"/>
    </row>
    <row r="79363" spans="68:68" customFormat="1">
      <c r="BP79363" s="90"/>
    </row>
    <row r="79364" spans="68:68" customFormat="1">
      <c r="BP79364" s="90"/>
    </row>
    <row r="79365" spans="68:68" customFormat="1">
      <c r="BP79365" s="90"/>
    </row>
    <row r="79366" spans="68:68" customFormat="1">
      <c r="BP79366" s="90"/>
    </row>
    <row r="79367" spans="68:68" customFormat="1">
      <c r="BP79367" s="90"/>
    </row>
    <row r="79368" spans="68:68" customFormat="1">
      <c r="BP79368" s="90"/>
    </row>
    <row r="79369" spans="68:68" customFormat="1">
      <c r="BP79369" s="90"/>
    </row>
    <row r="79370" spans="68:68" customFormat="1">
      <c r="BP79370" s="90"/>
    </row>
    <row r="79371" spans="68:68" customFormat="1">
      <c r="BP79371" s="90"/>
    </row>
    <row r="79372" spans="68:68" customFormat="1">
      <c r="BP79372" s="90"/>
    </row>
    <row r="79373" spans="68:68" customFormat="1">
      <c r="BP79373" s="90"/>
    </row>
    <row r="79374" spans="68:68" customFormat="1">
      <c r="BP79374" s="90"/>
    </row>
    <row r="79375" spans="68:68" customFormat="1">
      <c r="BP79375" s="90"/>
    </row>
    <row r="79376" spans="68:68" customFormat="1">
      <c r="BP79376" s="90"/>
    </row>
    <row r="79377" spans="68:68" customFormat="1">
      <c r="BP79377" s="90"/>
    </row>
    <row r="79378" spans="68:68" customFormat="1">
      <c r="BP79378" s="90"/>
    </row>
    <row r="79379" spans="68:68" customFormat="1">
      <c r="BP79379" s="90"/>
    </row>
    <row r="79380" spans="68:68" customFormat="1">
      <c r="BP79380" s="90"/>
    </row>
    <row r="79381" spans="68:68" customFormat="1">
      <c r="BP79381" s="90"/>
    </row>
    <row r="79382" spans="68:68" customFormat="1">
      <c r="BP79382" s="90"/>
    </row>
    <row r="79383" spans="68:68" customFormat="1">
      <c r="BP79383" s="90"/>
    </row>
    <row r="79384" spans="68:68" customFormat="1">
      <c r="BP79384" s="90"/>
    </row>
    <row r="79385" spans="68:68" customFormat="1">
      <c r="BP79385" s="90"/>
    </row>
    <row r="79386" spans="68:68" customFormat="1">
      <c r="BP79386" s="90"/>
    </row>
    <row r="79387" spans="68:68" customFormat="1">
      <c r="BP79387" s="90"/>
    </row>
    <row r="79388" spans="68:68" customFormat="1">
      <c r="BP79388" s="90"/>
    </row>
    <row r="79389" spans="68:68" customFormat="1">
      <c r="BP79389" s="90"/>
    </row>
    <row r="79390" spans="68:68" customFormat="1">
      <c r="BP79390" s="90"/>
    </row>
    <row r="79391" spans="68:68" customFormat="1">
      <c r="BP79391" s="90"/>
    </row>
    <row r="79392" spans="68:68" customFormat="1">
      <c r="BP79392" s="90"/>
    </row>
    <row r="79393" spans="68:68" customFormat="1">
      <c r="BP79393" s="90"/>
    </row>
    <row r="79394" spans="68:68" customFormat="1">
      <c r="BP79394" s="90"/>
    </row>
    <row r="79395" spans="68:68" customFormat="1">
      <c r="BP79395" s="90"/>
    </row>
    <row r="79396" spans="68:68" customFormat="1">
      <c r="BP79396" s="90"/>
    </row>
    <row r="79397" spans="68:68" customFormat="1">
      <c r="BP79397" s="90"/>
    </row>
    <row r="79398" spans="68:68" customFormat="1">
      <c r="BP79398" s="90"/>
    </row>
    <row r="79399" spans="68:68" customFormat="1">
      <c r="BP79399" s="90"/>
    </row>
    <row r="79400" spans="68:68" customFormat="1">
      <c r="BP79400" s="90"/>
    </row>
    <row r="79401" spans="68:68" customFormat="1">
      <c r="BP79401" s="90"/>
    </row>
    <row r="79402" spans="68:68" customFormat="1">
      <c r="BP79402" s="90"/>
    </row>
    <row r="79403" spans="68:68" customFormat="1">
      <c r="BP79403" s="90"/>
    </row>
    <row r="79404" spans="68:68" customFormat="1">
      <c r="BP79404" s="90"/>
    </row>
    <row r="79405" spans="68:68" customFormat="1">
      <c r="BP79405" s="90"/>
    </row>
    <row r="79406" spans="68:68" customFormat="1">
      <c r="BP79406" s="90"/>
    </row>
    <row r="79407" spans="68:68" customFormat="1">
      <c r="BP79407" s="90"/>
    </row>
    <row r="79408" spans="68:68" customFormat="1">
      <c r="BP79408" s="90"/>
    </row>
    <row r="79409" spans="68:68" customFormat="1">
      <c r="BP79409" s="90"/>
    </row>
    <row r="79410" spans="68:68" customFormat="1">
      <c r="BP79410" s="90"/>
    </row>
    <row r="79411" spans="68:68" customFormat="1">
      <c r="BP79411" s="90"/>
    </row>
    <row r="79412" spans="68:68" customFormat="1">
      <c r="BP79412" s="90"/>
    </row>
    <row r="79413" spans="68:68" customFormat="1">
      <c r="BP79413" s="90"/>
    </row>
    <row r="79414" spans="68:68" customFormat="1">
      <c r="BP79414" s="90"/>
    </row>
    <row r="79415" spans="68:68" customFormat="1">
      <c r="BP79415" s="90"/>
    </row>
    <row r="79416" spans="68:68" customFormat="1">
      <c r="BP79416" s="90"/>
    </row>
    <row r="79417" spans="68:68" customFormat="1">
      <c r="BP79417" s="90"/>
    </row>
    <row r="79418" spans="68:68" customFormat="1">
      <c r="BP79418" s="90"/>
    </row>
    <row r="79419" spans="68:68" customFormat="1">
      <c r="BP79419" s="90"/>
    </row>
    <row r="79420" spans="68:68" customFormat="1">
      <c r="BP79420" s="90"/>
    </row>
    <row r="79421" spans="68:68" customFormat="1">
      <c r="BP79421" s="90"/>
    </row>
    <row r="79422" spans="68:68" customFormat="1">
      <c r="BP79422" s="90"/>
    </row>
    <row r="79423" spans="68:68" customFormat="1">
      <c r="BP79423" s="90"/>
    </row>
    <row r="79424" spans="68:68" customFormat="1">
      <c r="BP79424" s="90"/>
    </row>
    <row r="79425" spans="68:68" customFormat="1">
      <c r="BP79425" s="90"/>
    </row>
    <row r="79426" spans="68:68" customFormat="1">
      <c r="BP79426" s="90"/>
    </row>
    <row r="79427" spans="68:68" customFormat="1">
      <c r="BP79427" s="90"/>
    </row>
    <row r="79428" spans="68:68" customFormat="1">
      <c r="BP79428" s="90"/>
    </row>
    <row r="79429" spans="68:68" customFormat="1">
      <c r="BP79429" s="90"/>
    </row>
    <row r="79430" spans="68:68" customFormat="1">
      <c r="BP79430" s="90"/>
    </row>
    <row r="79431" spans="68:68" customFormat="1">
      <c r="BP79431" s="90"/>
    </row>
    <row r="79432" spans="68:68" customFormat="1">
      <c r="BP79432" s="90"/>
    </row>
    <row r="79433" spans="68:68" customFormat="1">
      <c r="BP79433" s="90"/>
    </row>
    <row r="79434" spans="68:68" customFormat="1">
      <c r="BP79434" s="90"/>
    </row>
    <row r="79435" spans="68:68" customFormat="1">
      <c r="BP79435" s="90"/>
    </row>
    <row r="79436" spans="68:68" customFormat="1">
      <c r="BP79436" s="90"/>
    </row>
    <row r="79437" spans="68:68" customFormat="1">
      <c r="BP79437" s="90"/>
    </row>
    <row r="79438" spans="68:68" customFormat="1">
      <c r="BP79438" s="90"/>
    </row>
    <row r="79439" spans="68:68" customFormat="1">
      <c r="BP79439" s="90"/>
    </row>
    <row r="79440" spans="68:68" customFormat="1">
      <c r="BP79440" s="90"/>
    </row>
    <row r="79441" spans="68:68" customFormat="1">
      <c r="BP79441" s="90"/>
    </row>
    <row r="79442" spans="68:68" customFormat="1">
      <c r="BP79442" s="90"/>
    </row>
    <row r="79443" spans="68:68" customFormat="1">
      <c r="BP79443" s="90"/>
    </row>
    <row r="79444" spans="68:68" customFormat="1">
      <c r="BP79444" s="90"/>
    </row>
    <row r="79445" spans="68:68" customFormat="1">
      <c r="BP79445" s="90"/>
    </row>
    <row r="79446" spans="68:68" customFormat="1">
      <c r="BP79446" s="90"/>
    </row>
    <row r="79447" spans="68:68" customFormat="1">
      <c r="BP79447" s="90"/>
    </row>
    <row r="79448" spans="68:68" customFormat="1">
      <c r="BP79448" s="90"/>
    </row>
    <row r="79449" spans="68:68" customFormat="1">
      <c r="BP79449" s="90"/>
    </row>
    <row r="79450" spans="68:68" customFormat="1">
      <c r="BP79450" s="90"/>
    </row>
    <row r="79451" spans="68:68" customFormat="1">
      <c r="BP79451" s="90"/>
    </row>
    <row r="79452" spans="68:68" customFormat="1">
      <c r="BP79452" s="90"/>
    </row>
    <row r="79453" spans="68:68" customFormat="1">
      <c r="BP79453" s="90"/>
    </row>
    <row r="79454" spans="68:68" customFormat="1">
      <c r="BP79454" s="90"/>
    </row>
    <row r="79455" spans="68:68" customFormat="1">
      <c r="BP79455" s="90"/>
    </row>
    <row r="79456" spans="68:68" customFormat="1">
      <c r="BP79456" s="90"/>
    </row>
    <row r="79457" spans="68:68" customFormat="1">
      <c r="BP79457" s="90"/>
    </row>
    <row r="79458" spans="68:68" customFormat="1">
      <c r="BP79458" s="90"/>
    </row>
    <row r="79459" spans="68:68" customFormat="1">
      <c r="BP79459" s="90"/>
    </row>
    <row r="79460" spans="68:68" customFormat="1">
      <c r="BP79460" s="90"/>
    </row>
    <row r="79461" spans="68:68" customFormat="1">
      <c r="BP79461" s="90"/>
    </row>
    <row r="79462" spans="68:68" customFormat="1">
      <c r="BP79462" s="90"/>
    </row>
    <row r="79463" spans="68:68" customFormat="1">
      <c r="BP79463" s="90"/>
    </row>
    <row r="79464" spans="68:68" customFormat="1">
      <c r="BP79464" s="90"/>
    </row>
    <row r="79465" spans="68:68" customFormat="1">
      <c r="BP79465" s="90"/>
    </row>
    <row r="79466" spans="68:68" customFormat="1">
      <c r="BP79466" s="90"/>
    </row>
    <row r="79467" spans="68:68" customFormat="1">
      <c r="BP79467" s="90"/>
    </row>
    <row r="79468" spans="68:68" customFormat="1">
      <c r="BP79468" s="90"/>
    </row>
    <row r="79469" spans="68:68" customFormat="1">
      <c r="BP79469" s="90"/>
    </row>
    <row r="79470" spans="68:68" customFormat="1">
      <c r="BP79470" s="90"/>
    </row>
    <row r="79471" spans="68:68" customFormat="1">
      <c r="BP79471" s="90"/>
    </row>
    <row r="79472" spans="68:68" customFormat="1">
      <c r="BP79472" s="90"/>
    </row>
    <row r="79473" spans="68:68" customFormat="1">
      <c r="BP79473" s="90"/>
    </row>
    <row r="79474" spans="68:68" customFormat="1">
      <c r="BP79474" s="90"/>
    </row>
    <row r="79475" spans="68:68" customFormat="1">
      <c r="BP79475" s="90"/>
    </row>
    <row r="79476" spans="68:68" customFormat="1">
      <c r="BP79476" s="90"/>
    </row>
    <row r="79477" spans="68:68" customFormat="1">
      <c r="BP79477" s="90"/>
    </row>
    <row r="79478" spans="68:68" customFormat="1">
      <c r="BP79478" s="90"/>
    </row>
    <row r="79479" spans="68:68" customFormat="1">
      <c r="BP79479" s="90"/>
    </row>
    <row r="79480" spans="68:68" customFormat="1">
      <c r="BP79480" s="90"/>
    </row>
    <row r="79481" spans="68:68" customFormat="1">
      <c r="BP79481" s="90"/>
    </row>
    <row r="79482" spans="68:68" customFormat="1">
      <c r="BP79482" s="90"/>
    </row>
    <row r="79483" spans="68:68" customFormat="1">
      <c r="BP79483" s="90"/>
    </row>
    <row r="79484" spans="68:68" customFormat="1">
      <c r="BP79484" s="90"/>
    </row>
    <row r="79485" spans="68:68" customFormat="1">
      <c r="BP79485" s="90"/>
    </row>
    <row r="79486" spans="68:68" customFormat="1">
      <c r="BP79486" s="90"/>
    </row>
    <row r="79487" spans="68:68" customFormat="1">
      <c r="BP79487" s="90"/>
    </row>
    <row r="79488" spans="68:68" customFormat="1">
      <c r="BP79488" s="90"/>
    </row>
    <row r="79489" spans="68:68" customFormat="1">
      <c r="BP79489" s="90"/>
    </row>
    <row r="79490" spans="68:68" customFormat="1">
      <c r="BP79490" s="90"/>
    </row>
    <row r="79491" spans="68:68" customFormat="1">
      <c r="BP79491" s="90"/>
    </row>
    <row r="79492" spans="68:68" customFormat="1">
      <c r="BP79492" s="90"/>
    </row>
    <row r="79493" spans="68:68" customFormat="1">
      <c r="BP79493" s="90"/>
    </row>
    <row r="79494" spans="68:68" customFormat="1">
      <c r="BP79494" s="90"/>
    </row>
    <row r="79495" spans="68:68" customFormat="1">
      <c r="BP79495" s="90"/>
    </row>
    <row r="79496" spans="68:68" customFormat="1">
      <c r="BP79496" s="90"/>
    </row>
    <row r="79497" spans="68:68" customFormat="1">
      <c r="BP79497" s="90"/>
    </row>
    <row r="79498" spans="68:68" customFormat="1">
      <c r="BP79498" s="90"/>
    </row>
    <row r="79499" spans="68:68" customFormat="1">
      <c r="BP79499" s="90"/>
    </row>
    <row r="79500" spans="68:68" customFormat="1">
      <c r="BP79500" s="90"/>
    </row>
    <row r="79501" spans="68:68" customFormat="1">
      <c r="BP79501" s="90"/>
    </row>
    <row r="79502" spans="68:68" customFormat="1">
      <c r="BP79502" s="90"/>
    </row>
    <row r="79503" spans="68:68" customFormat="1">
      <c r="BP79503" s="90"/>
    </row>
    <row r="79504" spans="68:68" customFormat="1">
      <c r="BP79504" s="90"/>
    </row>
    <row r="79505" spans="68:68" customFormat="1">
      <c r="BP79505" s="90"/>
    </row>
    <row r="79506" spans="68:68" customFormat="1">
      <c r="BP79506" s="90"/>
    </row>
    <row r="79507" spans="68:68" customFormat="1">
      <c r="BP79507" s="90"/>
    </row>
    <row r="79508" spans="68:68" customFormat="1">
      <c r="BP79508" s="90"/>
    </row>
    <row r="79509" spans="68:68" customFormat="1">
      <c r="BP79509" s="90"/>
    </row>
    <row r="79510" spans="68:68" customFormat="1">
      <c r="BP79510" s="90"/>
    </row>
    <row r="79511" spans="68:68" customFormat="1">
      <c r="BP79511" s="90"/>
    </row>
    <row r="79512" spans="68:68" customFormat="1">
      <c r="BP79512" s="90"/>
    </row>
    <row r="79513" spans="68:68" customFormat="1">
      <c r="BP79513" s="90"/>
    </row>
    <row r="79514" spans="68:68" customFormat="1">
      <c r="BP79514" s="90"/>
    </row>
    <row r="79515" spans="68:68" customFormat="1">
      <c r="BP79515" s="90"/>
    </row>
    <row r="79516" spans="68:68" customFormat="1">
      <c r="BP79516" s="90"/>
    </row>
    <row r="79517" spans="68:68" customFormat="1">
      <c r="BP79517" s="90"/>
    </row>
    <row r="79518" spans="68:68" customFormat="1">
      <c r="BP79518" s="90"/>
    </row>
    <row r="79519" spans="68:68" customFormat="1">
      <c r="BP79519" s="90"/>
    </row>
    <row r="79520" spans="68:68" customFormat="1">
      <c r="BP79520" s="90"/>
    </row>
    <row r="79521" spans="68:68" customFormat="1">
      <c r="BP79521" s="90"/>
    </row>
    <row r="79522" spans="68:68" customFormat="1">
      <c r="BP79522" s="90"/>
    </row>
    <row r="79523" spans="68:68" customFormat="1">
      <c r="BP79523" s="90"/>
    </row>
    <row r="79524" spans="68:68" customFormat="1">
      <c r="BP79524" s="90"/>
    </row>
    <row r="79525" spans="68:68" customFormat="1">
      <c r="BP79525" s="90"/>
    </row>
    <row r="79526" spans="68:68" customFormat="1">
      <c r="BP79526" s="90"/>
    </row>
    <row r="79527" spans="68:68" customFormat="1">
      <c r="BP79527" s="90"/>
    </row>
    <row r="79528" spans="68:68" customFormat="1">
      <c r="BP79528" s="90"/>
    </row>
    <row r="79529" spans="68:68" customFormat="1">
      <c r="BP79529" s="90"/>
    </row>
    <row r="79530" spans="68:68" customFormat="1">
      <c r="BP79530" s="90"/>
    </row>
    <row r="79531" spans="68:68" customFormat="1">
      <c r="BP79531" s="90"/>
    </row>
    <row r="79532" spans="68:68" customFormat="1">
      <c r="BP79532" s="90"/>
    </row>
    <row r="79533" spans="68:68" customFormat="1">
      <c r="BP79533" s="90"/>
    </row>
    <row r="79534" spans="68:68" customFormat="1">
      <c r="BP79534" s="90"/>
    </row>
    <row r="79535" spans="68:68" customFormat="1">
      <c r="BP79535" s="90"/>
    </row>
    <row r="79536" spans="68:68" customFormat="1">
      <c r="BP79536" s="90"/>
    </row>
    <row r="79537" spans="68:68" customFormat="1">
      <c r="BP79537" s="90"/>
    </row>
    <row r="79538" spans="68:68" customFormat="1">
      <c r="BP79538" s="90"/>
    </row>
    <row r="79539" spans="68:68" customFormat="1">
      <c r="BP79539" s="90"/>
    </row>
    <row r="79540" spans="68:68" customFormat="1">
      <c r="BP79540" s="90"/>
    </row>
    <row r="79541" spans="68:68" customFormat="1">
      <c r="BP79541" s="90"/>
    </row>
    <row r="79542" spans="68:68" customFormat="1">
      <c r="BP79542" s="90"/>
    </row>
    <row r="79543" spans="68:68" customFormat="1">
      <c r="BP79543" s="90"/>
    </row>
    <row r="79544" spans="68:68" customFormat="1">
      <c r="BP79544" s="90"/>
    </row>
    <row r="79545" spans="68:68" customFormat="1">
      <c r="BP79545" s="90"/>
    </row>
    <row r="79546" spans="68:68" customFormat="1">
      <c r="BP79546" s="90"/>
    </row>
    <row r="79547" spans="68:68" customFormat="1">
      <c r="BP79547" s="90"/>
    </row>
    <row r="79548" spans="68:68" customFormat="1">
      <c r="BP79548" s="90"/>
    </row>
    <row r="79549" spans="68:68" customFormat="1">
      <c r="BP79549" s="90"/>
    </row>
    <row r="79550" spans="68:68" customFormat="1">
      <c r="BP79550" s="90"/>
    </row>
    <row r="79551" spans="68:68" customFormat="1">
      <c r="BP79551" s="90"/>
    </row>
    <row r="79552" spans="68:68" customFormat="1">
      <c r="BP79552" s="90"/>
    </row>
    <row r="79553" spans="68:68" customFormat="1">
      <c r="BP79553" s="90"/>
    </row>
    <row r="79554" spans="68:68" customFormat="1">
      <c r="BP79554" s="90"/>
    </row>
    <row r="79555" spans="68:68" customFormat="1">
      <c r="BP79555" s="90"/>
    </row>
    <row r="79556" spans="68:68" customFormat="1">
      <c r="BP79556" s="90"/>
    </row>
    <row r="79557" spans="68:68" customFormat="1">
      <c r="BP79557" s="90"/>
    </row>
    <row r="79558" spans="68:68" customFormat="1">
      <c r="BP79558" s="90"/>
    </row>
    <row r="79559" spans="68:68" customFormat="1">
      <c r="BP79559" s="90"/>
    </row>
    <row r="79560" spans="68:68" customFormat="1">
      <c r="BP79560" s="90"/>
    </row>
    <row r="79561" spans="68:68" customFormat="1">
      <c r="BP79561" s="90"/>
    </row>
    <row r="79562" spans="68:68" customFormat="1">
      <c r="BP79562" s="90"/>
    </row>
    <row r="79563" spans="68:68" customFormat="1">
      <c r="BP79563" s="90"/>
    </row>
    <row r="79564" spans="68:68" customFormat="1">
      <c r="BP79564" s="90"/>
    </row>
    <row r="79565" spans="68:68" customFormat="1">
      <c r="BP79565" s="90"/>
    </row>
    <row r="79566" spans="68:68" customFormat="1">
      <c r="BP79566" s="90"/>
    </row>
    <row r="79567" spans="68:68" customFormat="1">
      <c r="BP79567" s="90"/>
    </row>
    <row r="79568" spans="68:68" customFormat="1">
      <c r="BP79568" s="90"/>
    </row>
    <row r="79569" spans="68:68" customFormat="1">
      <c r="BP79569" s="90"/>
    </row>
    <row r="79570" spans="68:68" customFormat="1">
      <c r="BP79570" s="90"/>
    </row>
    <row r="79571" spans="68:68" customFormat="1">
      <c r="BP79571" s="90"/>
    </row>
    <row r="79572" spans="68:68" customFormat="1">
      <c r="BP79572" s="90"/>
    </row>
    <row r="79573" spans="68:68" customFormat="1">
      <c r="BP79573" s="90"/>
    </row>
    <row r="79574" spans="68:68" customFormat="1">
      <c r="BP79574" s="90"/>
    </row>
    <row r="79575" spans="68:68" customFormat="1">
      <c r="BP79575" s="90"/>
    </row>
    <row r="79576" spans="68:68" customFormat="1">
      <c r="BP79576" s="90"/>
    </row>
    <row r="79577" spans="68:68" customFormat="1">
      <c r="BP79577" s="90"/>
    </row>
    <row r="79578" spans="68:68" customFormat="1">
      <c r="BP79578" s="90"/>
    </row>
    <row r="79579" spans="68:68" customFormat="1">
      <c r="BP79579" s="90"/>
    </row>
    <row r="79580" spans="68:68" customFormat="1">
      <c r="BP79580" s="90"/>
    </row>
    <row r="79581" spans="68:68" customFormat="1">
      <c r="BP79581" s="90"/>
    </row>
    <row r="79582" spans="68:68" customFormat="1">
      <c r="BP79582" s="90"/>
    </row>
    <row r="79583" spans="68:68" customFormat="1">
      <c r="BP79583" s="90"/>
    </row>
    <row r="79584" spans="68:68" customFormat="1">
      <c r="BP79584" s="90"/>
    </row>
    <row r="79585" spans="68:68" customFormat="1">
      <c r="BP79585" s="90"/>
    </row>
    <row r="79586" spans="68:68" customFormat="1">
      <c r="BP79586" s="90"/>
    </row>
    <row r="79587" spans="68:68" customFormat="1">
      <c r="BP79587" s="90"/>
    </row>
    <row r="79588" spans="68:68" customFormat="1">
      <c r="BP79588" s="90"/>
    </row>
    <row r="79589" spans="68:68" customFormat="1">
      <c r="BP79589" s="90"/>
    </row>
    <row r="79590" spans="68:68" customFormat="1">
      <c r="BP79590" s="90"/>
    </row>
    <row r="79591" spans="68:68" customFormat="1">
      <c r="BP79591" s="90"/>
    </row>
    <row r="79592" spans="68:68" customFormat="1">
      <c r="BP79592" s="90"/>
    </row>
    <row r="79593" spans="68:68" customFormat="1">
      <c r="BP79593" s="90"/>
    </row>
    <row r="79594" spans="68:68" customFormat="1">
      <c r="BP79594" s="90"/>
    </row>
    <row r="79595" spans="68:68" customFormat="1">
      <c r="BP79595" s="90"/>
    </row>
    <row r="79596" spans="68:68" customFormat="1">
      <c r="BP79596" s="90"/>
    </row>
    <row r="79597" spans="68:68" customFormat="1">
      <c r="BP79597" s="90"/>
    </row>
    <row r="79598" spans="68:68" customFormat="1">
      <c r="BP79598" s="90"/>
    </row>
    <row r="79599" spans="68:68" customFormat="1">
      <c r="BP79599" s="90"/>
    </row>
    <row r="79600" spans="68:68" customFormat="1">
      <c r="BP79600" s="90"/>
    </row>
    <row r="79601" spans="68:68" customFormat="1">
      <c r="BP79601" s="90"/>
    </row>
    <row r="79602" spans="68:68" customFormat="1">
      <c r="BP79602" s="90"/>
    </row>
    <row r="79603" spans="68:68" customFormat="1">
      <c r="BP79603" s="90"/>
    </row>
    <row r="79604" spans="68:68" customFormat="1">
      <c r="BP79604" s="90"/>
    </row>
    <row r="79605" spans="68:68" customFormat="1">
      <c r="BP79605" s="90"/>
    </row>
    <row r="79606" spans="68:68" customFormat="1">
      <c r="BP79606" s="90"/>
    </row>
    <row r="79607" spans="68:68" customFormat="1">
      <c r="BP79607" s="90"/>
    </row>
    <row r="79608" spans="68:68" customFormat="1">
      <c r="BP79608" s="90"/>
    </row>
    <row r="79609" spans="68:68" customFormat="1">
      <c r="BP79609" s="90"/>
    </row>
    <row r="79610" spans="68:68" customFormat="1">
      <c r="BP79610" s="90"/>
    </row>
    <row r="79611" spans="68:68" customFormat="1">
      <c r="BP79611" s="90"/>
    </row>
    <row r="79612" spans="68:68" customFormat="1">
      <c r="BP79612" s="90"/>
    </row>
    <row r="79613" spans="68:68" customFormat="1">
      <c r="BP79613" s="90"/>
    </row>
    <row r="79614" spans="68:68" customFormat="1">
      <c r="BP79614" s="90"/>
    </row>
    <row r="79615" spans="68:68" customFormat="1">
      <c r="BP79615" s="90"/>
    </row>
    <row r="79616" spans="68:68" customFormat="1">
      <c r="BP79616" s="90"/>
    </row>
    <row r="79617" spans="68:68" customFormat="1">
      <c r="BP79617" s="90"/>
    </row>
    <row r="79618" spans="68:68" customFormat="1">
      <c r="BP79618" s="90"/>
    </row>
    <row r="79619" spans="68:68" customFormat="1">
      <c r="BP79619" s="90"/>
    </row>
    <row r="79620" spans="68:68" customFormat="1">
      <c r="BP79620" s="90"/>
    </row>
    <row r="79621" spans="68:68" customFormat="1">
      <c r="BP79621" s="90"/>
    </row>
    <row r="79622" spans="68:68" customFormat="1">
      <c r="BP79622" s="90"/>
    </row>
    <row r="79623" spans="68:68" customFormat="1">
      <c r="BP79623" s="90"/>
    </row>
    <row r="79624" spans="68:68" customFormat="1">
      <c r="BP79624" s="90"/>
    </row>
    <row r="79625" spans="68:68" customFormat="1">
      <c r="BP79625" s="90"/>
    </row>
    <row r="79626" spans="68:68" customFormat="1">
      <c r="BP79626" s="90"/>
    </row>
    <row r="79627" spans="68:68" customFormat="1">
      <c r="BP79627" s="90"/>
    </row>
    <row r="79628" spans="68:68" customFormat="1">
      <c r="BP79628" s="90"/>
    </row>
    <row r="79629" spans="68:68" customFormat="1">
      <c r="BP79629" s="90"/>
    </row>
    <row r="79630" spans="68:68" customFormat="1">
      <c r="BP79630" s="90"/>
    </row>
    <row r="79631" spans="68:68" customFormat="1">
      <c r="BP79631" s="90"/>
    </row>
    <row r="79632" spans="68:68" customFormat="1">
      <c r="BP79632" s="90"/>
    </row>
    <row r="79633" spans="68:68" customFormat="1">
      <c r="BP79633" s="90"/>
    </row>
    <row r="79634" spans="68:68" customFormat="1">
      <c r="BP79634" s="90"/>
    </row>
    <row r="79635" spans="68:68" customFormat="1">
      <c r="BP79635" s="90"/>
    </row>
    <row r="79636" spans="68:68" customFormat="1">
      <c r="BP79636" s="90"/>
    </row>
    <row r="79637" spans="68:68" customFormat="1">
      <c r="BP79637" s="90"/>
    </row>
    <row r="79638" spans="68:68" customFormat="1">
      <c r="BP79638" s="90"/>
    </row>
    <row r="79639" spans="68:68" customFormat="1">
      <c r="BP79639" s="90"/>
    </row>
    <row r="79640" spans="68:68" customFormat="1">
      <c r="BP79640" s="90"/>
    </row>
    <row r="79641" spans="68:68" customFormat="1">
      <c r="BP79641" s="90"/>
    </row>
    <row r="79642" spans="68:68" customFormat="1">
      <c r="BP79642" s="90"/>
    </row>
    <row r="79643" spans="68:68" customFormat="1">
      <c r="BP79643" s="90"/>
    </row>
    <row r="79644" spans="68:68" customFormat="1">
      <c r="BP79644" s="90"/>
    </row>
    <row r="79645" spans="68:68" customFormat="1">
      <c r="BP79645" s="90"/>
    </row>
    <row r="79646" spans="68:68" customFormat="1">
      <c r="BP79646" s="90"/>
    </row>
    <row r="79647" spans="68:68" customFormat="1">
      <c r="BP79647" s="90"/>
    </row>
    <row r="79648" spans="68:68" customFormat="1">
      <c r="BP79648" s="90"/>
    </row>
    <row r="79649" spans="68:68" customFormat="1">
      <c r="BP79649" s="90"/>
    </row>
    <row r="79650" spans="68:68" customFormat="1">
      <c r="BP79650" s="90"/>
    </row>
    <row r="79651" spans="68:68" customFormat="1">
      <c r="BP79651" s="90"/>
    </row>
    <row r="79652" spans="68:68" customFormat="1">
      <c r="BP79652" s="90"/>
    </row>
    <row r="79653" spans="68:68" customFormat="1">
      <c r="BP79653" s="90"/>
    </row>
    <row r="79654" spans="68:68" customFormat="1">
      <c r="BP79654" s="90"/>
    </row>
    <row r="79655" spans="68:68" customFormat="1">
      <c r="BP79655" s="90"/>
    </row>
    <row r="79656" spans="68:68" customFormat="1">
      <c r="BP79656" s="90"/>
    </row>
    <row r="79657" spans="68:68" customFormat="1">
      <c r="BP79657" s="90"/>
    </row>
    <row r="79658" spans="68:68" customFormat="1">
      <c r="BP79658" s="90"/>
    </row>
    <row r="79659" spans="68:68" customFormat="1">
      <c r="BP79659" s="90"/>
    </row>
    <row r="79660" spans="68:68" customFormat="1">
      <c r="BP79660" s="90"/>
    </row>
    <row r="79661" spans="68:68" customFormat="1">
      <c r="BP79661" s="90"/>
    </row>
    <row r="79662" spans="68:68" customFormat="1">
      <c r="BP79662" s="90"/>
    </row>
    <row r="79663" spans="68:68" customFormat="1">
      <c r="BP79663" s="90"/>
    </row>
    <row r="79664" spans="68:68" customFormat="1">
      <c r="BP79664" s="90"/>
    </row>
    <row r="79665" spans="68:68" customFormat="1">
      <c r="BP79665" s="90"/>
    </row>
    <row r="79666" spans="68:68" customFormat="1">
      <c r="BP79666" s="90"/>
    </row>
    <row r="79667" spans="68:68" customFormat="1">
      <c r="BP79667" s="90"/>
    </row>
    <row r="79668" spans="68:68" customFormat="1">
      <c r="BP79668" s="90"/>
    </row>
    <row r="79669" spans="68:68" customFormat="1">
      <c r="BP79669" s="90"/>
    </row>
    <row r="79670" spans="68:68" customFormat="1">
      <c r="BP79670" s="90"/>
    </row>
    <row r="79671" spans="68:68" customFormat="1">
      <c r="BP79671" s="90"/>
    </row>
    <row r="79672" spans="68:68" customFormat="1">
      <c r="BP79672" s="90"/>
    </row>
    <row r="79673" spans="68:68" customFormat="1">
      <c r="BP79673" s="90"/>
    </row>
    <row r="79674" spans="68:68" customFormat="1">
      <c r="BP79674" s="90"/>
    </row>
    <row r="79675" spans="68:68" customFormat="1">
      <c r="BP79675" s="90"/>
    </row>
    <row r="79676" spans="68:68" customFormat="1">
      <c r="BP79676" s="90"/>
    </row>
    <row r="79677" spans="68:68" customFormat="1">
      <c r="BP79677" s="90"/>
    </row>
    <row r="79678" spans="68:68" customFormat="1">
      <c r="BP79678" s="90"/>
    </row>
    <row r="79679" spans="68:68" customFormat="1">
      <c r="BP79679" s="90"/>
    </row>
    <row r="79680" spans="68:68" customFormat="1">
      <c r="BP79680" s="90"/>
    </row>
    <row r="79681" spans="68:68" customFormat="1">
      <c r="BP79681" s="90"/>
    </row>
    <row r="79682" spans="68:68" customFormat="1">
      <c r="BP79682" s="90"/>
    </row>
    <row r="79683" spans="68:68" customFormat="1">
      <c r="BP79683" s="90"/>
    </row>
    <row r="79684" spans="68:68" customFormat="1">
      <c r="BP79684" s="90"/>
    </row>
    <row r="79685" spans="68:68" customFormat="1">
      <c r="BP79685" s="90"/>
    </row>
    <row r="79686" spans="68:68" customFormat="1">
      <c r="BP79686" s="90"/>
    </row>
    <row r="79687" spans="68:68" customFormat="1">
      <c r="BP79687" s="90"/>
    </row>
    <row r="79688" spans="68:68" customFormat="1">
      <c r="BP79688" s="90"/>
    </row>
    <row r="79689" spans="68:68" customFormat="1">
      <c r="BP79689" s="90"/>
    </row>
    <row r="79690" spans="68:68" customFormat="1">
      <c r="BP79690" s="90"/>
    </row>
    <row r="79691" spans="68:68" customFormat="1">
      <c r="BP79691" s="90"/>
    </row>
    <row r="79692" spans="68:68" customFormat="1">
      <c r="BP79692" s="90"/>
    </row>
    <row r="79693" spans="68:68" customFormat="1">
      <c r="BP79693" s="90"/>
    </row>
    <row r="79694" spans="68:68" customFormat="1">
      <c r="BP79694" s="90"/>
    </row>
    <row r="79695" spans="68:68" customFormat="1">
      <c r="BP79695" s="90"/>
    </row>
    <row r="79696" spans="68:68" customFormat="1">
      <c r="BP79696" s="90"/>
    </row>
    <row r="79697" spans="68:68" customFormat="1">
      <c r="BP79697" s="90"/>
    </row>
    <row r="79698" spans="68:68" customFormat="1">
      <c r="BP79698" s="90"/>
    </row>
    <row r="79699" spans="68:68" customFormat="1">
      <c r="BP79699" s="90"/>
    </row>
    <row r="79700" spans="68:68" customFormat="1">
      <c r="BP79700" s="90"/>
    </row>
    <row r="79701" spans="68:68" customFormat="1">
      <c r="BP79701" s="90"/>
    </row>
    <row r="79702" spans="68:68" customFormat="1">
      <c r="BP79702" s="90"/>
    </row>
    <row r="79703" spans="68:68" customFormat="1">
      <c r="BP79703" s="90"/>
    </row>
    <row r="79704" spans="68:68" customFormat="1">
      <c r="BP79704" s="90"/>
    </row>
    <row r="79705" spans="68:68" customFormat="1">
      <c r="BP79705" s="90"/>
    </row>
    <row r="79706" spans="68:68" customFormat="1">
      <c r="BP79706" s="90"/>
    </row>
    <row r="79707" spans="68:68" customFormat="1">
      <c r="BP79707" s="90"/>
    </row>
    <row r="79708" spans="68:68" customFormat="1">
      <c r="BP79708" s="90"/>
    </row>
    <row r="79709" spans="68:68" customFormat="1">
      <c r="BP79709" s="90"/>
    </row>
    <row r="79710" spans="68:68" customFormat="1">
      <c r="BP79710" s="90"/>
    </row>
    <row r="79711" spans="68:68" customFormat="1">
      <c r="BP79711" s="90"/>
    </row>
    <row r="79712" spans="68:68" customFormat="1">
      <c r="BP79712" s="90"/>
    </row>
    <row r="79713" spans="68:68" customFormat="1">
      <c r="BP79713" s="90"/>
    </row>
    <row r="79714" spans="68:68" customFormat="1">
      <c r="BP79714" s="90"/>
    </row>
    <row r="79715" spans="68:68" customFormat="1">
      <c r="BP79715" s="90"/>
    </row>
    <row r="79716" spans="68:68" customFormat="1">
      <c r="BP79716" s="90"/>
    </row>
    <row r="79717" spans="68:68" customFormat="1">
      <c r="BP79717" s="90"/>
    </row>
    <row r="79718" spans="68:68" customFormat="1">
      <c r="BP79718" s="90"/>
    </row>
    <row r="79719" spans="68:68" customFormat="1">
      <c r="BP79719" s="90"/>
    </row>
    <row r="79720" spans="68:68" customFormat="1">
      <c r="BP79720" s="90"/>
    </row>
    <row r="79721" spans="68:68" customFormat="1">
      <c r="BP79721" s="90"/>
    </row>
    <row r="79722" spans="68:68" customFormat="1">
      <c r="BP79722" s="90"/>
    </row>
    <row r="79723" spans="68:68" customFormat="1">
      <c r="BP79723" s="90"/>
    </row>
    <row r="79724" spans="68:68" customFormat="1">
      <c r="BP79724" s="90"/>
    </row>
    <row r="79725" spans="68:68" customFormat="1">
      <c r="BP79725" s="90"/>
    </row>
    <row r="79726" spans="68:68" customFormat="1">
      <c r="BP79726" s="90"/>
    </row>
    <row r="79727" spans="68:68" customFormat="1">
      <c r="BP79727" s="90"/>
    </row>
    <row r="79728" spans="68:68" customFormat="1">
      <c r="BP79728" s="90"/>
    </row>
    <row r="79729" spans="68:68" customFormat="1">
      <c r="BP79729" s="90"/>
    </row>
    <row r="79730" spans="68:68" customFormat="1">
      <c r="BP79730" s="90"/>
    </row>
    <row r="79731" spans="68:68" customFormat="1">
      <c r="BP79731" s="90"/>
    </row>
    <row r="79732" spans="68:68" customFormat="1">
      <c r="BP79732" s="90"/>
    </row>
    <row r="79733" spans="68:68" customFormat="1">
      <c r="BP79733" s="90"/>
    </row>
    <row r="79734" spans="68:68" customFormat="1">
      <c r="BP79734" s="90"/>
    </row>
    <row r="79735" spans="68:68" customFormat="1">
      <c r="BP79735" s="90"/>
    </row>
    <row r="79736" spans="68:68" customFormat="1">
      <c r="BP79736" s="90"/>
    </row>
    <row r="79737" spans="68:68" customFormat="1">
      <c r="BP79737" s="90"/>
    </row>
    <row r="79738" spans="68:68" customFormat="1">
      <c r="BP79738" s="90"/>
    </row>
    <row r="79739" spans="68:68" customFormat="1">
      <c r="BP79739" s="90"/>
    </row>
    <row r="79740" spans="68:68" customFormat="1">
      <c r="BP79740" s="90"/>
    </row>
    <row r="79741" spans="68:68" customFormat="1">
      <c r="BP79741" s="90"/>
    </row>
    <row r="79742" spans="68:68" customFormat="1">
      <c r="BP79742" s="90"/>
    </row>
    <row r="79743" spans="68:68" customFormat="1">
      <c r="BP79743" s="90"/>
    </row>
    <row r="79744" spans="68:68" customFormat="1">
      <c r="BP79744" s="90"/>
    </row>
    <row r="79745" spans="68:68" customFormat="1">
      <c r="BP79745" s="90"/>
    </row>
    <row r="79746" spans="68:68" customFormat="1">
      <c r="BP79746" s="90"/>
    </row>
    <row r="79747" spans="68:68" customFormat="1">
      <c r="BP79747" s="90"/>
    </row>
    <row r="79748" spans="68:68" customFormat="1">
      <c r="BP79748" s="90"/>
    </row>
    <row r="79749" spans="68:68" customFormat="1">
      <c r="BP79749" s="90"/>
    </row>
    <row r="79750" spans="68:68" customFormat="1">
      <c r="BP79750" s="90"/>
    </row>
    <row r="79751" spans="68:68" customFormat="1">
      <c r="BP79751" s="90"/>
    </row>
    <row r="79752" spans="68:68" customFormat="1">
      <c r="BP79752" s="90"/>
    </row>
    <row r="79753" spans="68:68" customFormat="1">
      <c r="BP79753" s="90"/>
    </row>
    <row r="79754" spans="68:68" customFormat="1">
      <c r="BP79754" s="90"/>
    </row>
    <row r="79755" spans="68:68" customFormat="1">
      <c r="BP79755" s="90"/>
    </row>
    <row r="79756" spans="68:68" customFormat="1">
      <c r="BP79756" s="90"/>
    </row>
    <row r="79757" spans="68:68" customFormat="1">
      <c r="BP79757" s="90"/>
    </row>
    <row r="79758" spans="68:68" customFormat="1">
      <c r="BP79758" s="90"/>
    </row>
    <row r="79759" spans="68:68" customFormat="1">
      <c r="BP79759" s="90"/>
    </row>
    <row r="79760" spans="68:68" customFormat="1">
      <c r="BP79760" s="90"/>
    </row>
    <row r="79761" spans="68:68" customFormat="1">
      <c r="BP79761" s="90"/>
    </row>
    <row r="79762" spans="68:68" customFormat="1">
      <c r="BP79762" s="90"/>
    </row>
    <row r="79763" spans="68:68" customFormat="1">
      <c r="BP79763" s="90"/>
    </row>
    <row r="79764" spans="68:68" customFormat="1">
      <c r="BP79764" s="90"/>
    </row>
    <row r="79765" spans="68:68" customFormat="1">
      <c r="BP79765" s="90"/>
    </row>
    <row r="79766" spans="68:68" customFormat="1">
      <c r="BP79766" s="90"/>
    </row>
    <row r="79767" spans="68:68" customFormat="1">
      <c r="BP79767" s="90"/>
    </row>
    <row r="79768" spans="68:68" customFormat="1">
      <c r="BP79768" s="90"/>
    </row>
    <row r="79769" spans="68:68" customFormat="1">
      <c r="BP79769" s="90"/>
    </row>
    <row r="79770" spans="68:68" customFormat="1">
      <c r="BP79770" s="90"/>
    </row>
    <row r="79771" spans="68:68" customFormat="1">
      <c r="BP79771" s="90"/>
    </row>
    <row r="79772" spans="68:68" customFormat="1">
      <c r="BP79772" s="90"/>
    </row>
    <row r="79773" spans="68:68" customFormat="1">
      <c r="BP79773" s="90"/>
    </row>
    <row r="79774" spans="68:68" customFormat="1">
      <c r="BP79774" s="90"/>
    </row>
    <row r="79775" spans="68:68" customFormat="1">
      <c r="BP79775" s="90"/>
    </row>
    <row r="79776" spans="68:68" customFormat="1">
      <c r="BP79776" s="90"/>
    </row>
    <row r="79777" spans="68:68" customFormat="1">
      <c r="BP79777" s="90"/>
    </row>
    <row r="79778" spans="68:68" customFormat="1">
      <c r="BP79778" s="90"/>
    </row>
    <row r="79779" spans="68:68" customFormat="1">
      <c r="BP79779" s="90"/>
    </row>
    <row r="79780" spans="68:68" customFormat="1">
      <c r="BP79780" s="90"/>
    </row>
    <row r="79781" spans="68:68" customFormat="1">
      <c r="BP79781" s="90"/>
    </row>
    <row r="79782" spans="68:68" customFormat="1">
      <c r="BP79782" s="90"/>
    </row>
    <row r="79783" spans="68:68" customFormat="1">
      <c r="BP79783" s="90"/>
    </row>
    <row r="79784" spans="68:68" customFormat="1">
      <c r="BP79784" s="90"/>
    </row>
    <row r="79785" spans="68:68" customFormat="1">
      <c r="BP79785" s="90"/>
    </row>
    <row r="79786" spans="68:68" customFormat="1">
      <c r="BP79786" s="90"/>
    </row>
    <row r="79787" spans="68:68" customFormat="1">
      <c r="BP79787" s="90"/>
    </row>
    <row r="79788" spans="68:68" customFormat="1">
      <c r="BP79788" s="90"/>
    </row>
    <row r="79789" spans="68:68" customFormat="1">
      <c r="BP79789" s="90"/>
    </row>
    <row r="79790" spans="68:68" customFormat="1">
      <c r="BP79790" s="90"/>
    </row>
    <row r="79791" spans="68:68" customFormat="1">
      <c r="BP79791" s="90"/>
    </row>
    <row r="79792" spans="68:68" customFormat="1">
      <c r="BP79792" s="90"/>
    </row>
    <row r="79793" spans="68:68" customFormat="1">
      <c r="BP79793" s="90"/>
    </row>
    <row r="79794" spans="68:68" customFormat="1">
      <c r="BP79794" s="90"/>
    </row>
    <row r="79795" spans="68:68" customFormat="1">
      <c r="BP79795" s="90"/>
    </row>
    <row r="79796" spans="68:68" customFormat="1">
      <c r="BP79796" s="90"/>
    </row>
    <row r="79797" spans="68:68" customFormat="1">
      <c r="BP79797" s="90"/>
    </row>
    <row r="79798" spans="68:68" customFormat="1">
      <c r="BP79798" s="90"/>
    </row>
    <row r="79799" spans="68:68" customFormat="1">
      <c r="BP79799" s="90"/>
    </row>
    <row r="79800" spans="68:68" customFormat="1">
      <c r="BP79800" s="90"/>
    </row>
    <row r="79801" spans="68:68" customFormat="1">
      <c r="BP79801" s="90"/>
    </row>
    <row r="79802" spans="68:68" customFormat="1">
      <c r="BP79802" s="90"/>
    </row>
    <row r="79803" spans="68:68" customFormat="1">
      <c r="BP79803" s="90"/>
    </row>
    <row r="79804" spans="68:68" customFormat="1">
      <c r="BP79804" s="90"/>
    </row>
    <row r="79805" spans="68:68" customFormat="1">
      <c r="BP79805" s="90"/>
    </row>
    <row r="79806" spans="68:68" customFormat="1">
      <c r="BP79806" s="90"/>
    </row>
    <row r="79807" spans="68:68" customFormat="1">
      <c r="BP79807" s="90"/>
    </row>
    <row r="79808" spans="68:68" customFormat="1">
      <c r="BP79808" s="90"/>
    </row>
    <row r="79809" spans="68:68" customFormat="1">
      <c r="BP79809" s="90"/>
    </row>
    <row r="79810" spans="68:68" customFormat="1">
      <c r="BP79810" s="90"/>
    </row>
    <row r="79811" spans="68:68" customFormat="1">
      <c r="BP79811" s="90"/>
    </row>
    <row r="79812" spans="68:68" customFormat="1">
      <c r="BP79812" s="90"/>
    </row>
    <row r="79813" spans="68:68" customFormat="1">
      <c r="BP79813" s="90"/>
    </row>
    <row r="79814" spans="68:68" customFormat="1">
      <c r="BP79814" s="90"/>
    </row>
    <row r="79815" spans="68:68" customFormat="1">
      <c r="BP79815" s="90"/>
    </row>
    <row r="79816" spans="68:68" customFormat="1">
      <c r="BP79816" s="90"/>
    </row>
    <row r="79817" spans="68:68" customFormat="1">
      <c r="BP79817" s="90"/>
    </row>
    <row r="79818" spans="68:68" customFormat="1">
      <c r="BP79818" s="90"/>
    </row>
    <row r="79819" spans="68:68" customFormat="1">
      <c r="BP79819" s="90"/>
    </row>
    <row r="79820" spans="68:68" customFormat="1">
      <c r="BP79820" s="90"/>
    </row>
    <row r="79821" spans="68:68" customFormat="1">
      <c r="BP79821" s="90"/>
    </row>
    <row r="79822" spans="68:68" customFormat="1">
      <c r="BP79822" s="90"/>
    </row>
    <row r="79823" spans="68:68" customFormat="1">
      <c r="BP79823" s="90"/>
    </row>
    <row r="79824" spans="68:68" customFormat="1">
      <c r="BP79824" s="90"/>
    </row>
    <row r="79825" spans="68:68" customFormat="1">
      <c r="BP79825" s="90"/>
    </row>
    <row r="79826" spans="68:68" customFormat="1">
      <c r="BP79826" s="90"/>
    </row>
    <row r="79827" spans="68:68" customFormat="1">
      <c r="BP79827" s="90"/>
    </row>
    <row r="79828" spans="68:68" customFormat="1">
      <c r="BP79828" s="90"/>
    </row>
    <row r="79829" spans="68:68" customFormat="1">
      <c r="BP79829" s="90"/>
    </row>
    <row r="79830" spans="68:68" customFormat="1">
      <c r="BP79830" s="90"/>
    </row>
    <row r="79831" spans="68:68" customFormat="1">
      <c r="BP79831" s="90"/>
    </row>
    <row r="79832" spans="68:68" customFormat="1">
      <c r="BP79832" s="90"/>
    </row>
    <row r="79833" spans="68:68" customFormat="1">
      <c r="BP79833" s="90"/>
    </row>
    <row r="79834" spans="68:68" customFormat="1">
      <c r="BP79834" s="90"/>
    </row>
    <row r="79835" spans="68:68" customFormat="1">
      <c r="BP79835" s="90"/>
    </row>
    <row r="79836" spans="68:68" customFormat="1">
      <c r="BP79836" s="90"/>
    </row>
    <row r="79837" spans="68:68" customFormat="1">
      <c r="BP79837" s="90"/>
    </row>
    <row r="79838" spans="68:68" customFormat="1">
      <c r="BP79838" s="90"/>
    </row>
    <row r="79839" spans="68:68" customFormat="1">
      <c r="BP79839" s="90"/>
    </row>
    <row r="79840" spans="68:68" customFormat="1">
      <c r="BP79840" s="90"/>
    </row>
    <row r="79841" spans="68:68" customFormat="1">
      <c r="BP79841" s="90"/>
    </row>
    <row r="79842" spans="68:68" customFormat="1">
      <c r="BP79842" s="90"/>
    </row>
    <row r="79843" spans="68:68" customFormat="1">
      <c r="BP79843" s="90"/>
    </row>
    <row r="79844" spans="68:68" customFormat="1">
      <c r="BP79844" s="90"/>
    </row>
    <row r="79845" spans="68:68" customFormat="1">
      <c r="BP79845" s="90"/>
    </row>
    <row r="79846" spans="68:68" customFormat="1">
      <c r="BP79846" s="90"/>
    </row>
    <row r="79847" spans="68:68" customFormat="1">
      <c r="BP79847" s="90"/>
    </row>
    <row r="79848" spans="68:68" customFormat="1">
      <c r="BP79848" s="90"/>
    </row>
    <row r="79849" spans="68:68" customFormat="1">
      <c r="BP79849" s="90"/>
    </row>
    <row r="79850" spans="68:68" customFormat="1">
      <c r="BP79850" s="90"/>
    </row>
    <row r="79851" spans="68:68" customFormat="1">
      <c r="BP79851" s="90"/>
    </row>
    <row r="79852" spans="68:68" customFormat="1">
      <c r="BP79852" s="90"/>
    </row>
    <row r="79853" spans="68:68" customFormat="1">
      <c r="BP79853" s="90"/>
    </row>
    <row r="79854" spans="68:68" customFormat="1">
      <c r="BP79854" s="90"/>
    </row>
    <row r="79855" spans="68:68" customFormat="1">
      <c r="BP79855" s="90"/>
    </row>
    <row r="79856" spans="68:68" customFormat="1">
      <c r="BP79856" s="90"/>
    </row>
    <row r="79857" spans="68:68" customFormat="1">
      <c r="BP79857" s="90"/>
    </row>
    <row r="79858" spans="68:68" customFormat="1">
      <c r="BP79858" s="90"/>
    </row>
    <row r="79859" spans="68:68" customFormat="1">
      <c r="BP79859" s="90"/>
    </row>
    <row r="79860" spans="68:68" customFormat="1">
      <c r="BP79860" s="90"/>
    </row>
    <row r="79861" spans="68:68" customFormat="1">
      <c r="BP79861" s="90"/>
    </row>
    <row r="79862" spans="68:68" customFormat="1">
      <c r="BP79862" s="90"/>
    </row>
    <row r="79863" spans="68:68" customFormat="1">
      <c r="BP79863" s="90"/>
    </row>
    <row r="79864" spans="68:68" customFormat="1">
      <c r="BP79864" s="90"/>
    </row>
    <row r="79865" spans="68:68" customFormat="1">
      <c r="BP79865" s="90"/>
    </row>
    <row r="79866" spans="68:68" customFormat="1">
      <c r="BP79866" s="90"/>
    </row>
    <row r="79867" spans="68:68" customFormat="1">
      <c r="BP79867" s="90"/>
    </row>
    <row r="79868" spans="68:68" customFormat="1">
      <c r="BP79868" s="90"/>
    </row>
    <row r="79869" spans="68:68" customFormat="1">
      <c r="BP79869" s="90"/>
    </row>
    <row r="79870" spans="68:68" customFormat="1">
      <c r="BP79870" s="90"/>
    </row>
    <row r="79871" spans="68:68" customFormat="1">
      <c r="BP79871" s="90"/>
    </row>
    <row r="79872" spans="68:68" customFormat="1">
      <c r="BP79872" s="90"/>
    </row>
    <row r="79873" spans="68:68" customFormat="1">
      <c r="BP79873" s="90"/>
    </row>
    <row r="79874" spans="68:68" customFormat="1">
      <c r="BP79874" s="90"/>
    </row>
    <row r="79875" spans="68:68" customFormat="1">
      <c r="BP79875" s="90"/>
    </row>
    <row r="79876" spans="68:68" customFormat="1">
      <c r="BP79876" s="90"/>
    </row>
    <row r="79877" spans="68:68" customFormat="1">
      <c r="BP79877" s="90"/>
    </row>
    <row r="79878" spans="68:68" customFormat="1">
      <c r="BP79878" s="90"/>
    </row>
    <row r="79879" spans="68:68" customFormat="1">
      <c r="BP79879" s="90"/>
    </row>
    <row r="79880" spans="68:68" customFormat="1">
      <c r="BP79880" s="90"/>
    </row>
    <row r="79881" spans="68:68" customFormat="1">
      <c r="BP79881" s="90"/>
    </row>
    <row r="79882" spans="68:68" customFormat="1">
      <c r="BP79882" s="90"/>
    </row>
    <row r="79883" spans="68:68" customFormat="1">
      <c r="BP79883" s="90"/>
    </row>
    <row r="79884" spans="68:68" customFormat="1">
      <c r="BP79884" s="90"/>
    </row>
    <row r="79885" spans="68:68" customFormat="1">
      <c r="BP79885" s="90"/>
    </row>
    <row r="79886" spans="68:68" customFormat="1">
      <c r="BP79886" s="90"/>
    </row>
    <row r="79887" spans="68:68" customFormat="1">
      <c r="BP79887" s="90"/>
    </row>
    <row r="79888" spans="68:68" customFormat="1">
      <c r="BP79888" s="90"/>
    </row>
    <row r="79889" spans="68:68" customFormat="1">
      <c r="BP79889" s="90"/>
    </row>
    <row r="79890" spans="68:68" customFormat="1">
      <c r="BP79890" s="90"/>
    </row>
    <row r="79891" spans="68:68" customFormat="1">
      <c r="BP79891" s="90"/>
    </row>
    <row r="79892" spans="68:68" customFormat="1">
      <c r="BP79892" s="90"/>
    </row>
    <row r="79893" spans="68:68" customFormat="1">
      <c r="BP79893" s="90"/>
    </row>
    <row r="79894" spans="68:68" customFormat="1">
      <c r="BP79894" s="90"/>
    </row>
    <row r="79895" spans="68:68" customFormat="1">
      <c r="BP79895" s="90"/>
    </row>
    <row r="79896" spans="68:68" customFormat="1">
      <c r="BP79896" s="90"/>
    </row>
    <row r="79897" spans="68:68" customFormat="1">
      <c r="BP79897" s="90"/>
    </row>
    <row r="79898" spans="68:68" customFormat="1">
      <c r="BP79898" s="90"/>
    </row>
    <row r="79899" spans="68:68" customFormat="1">
      <c r="BP79899" s="90"/>
    </row>
    <row r="79900" spans="68:68" customFormat="1">
      <c r="BP79900" s="90"/>
    </row>
    <row r="79901" spans="68:68" customFormat="1">
      <c r="BP79901" s="90"/>
    </row>
    <row r="79902" spans="68:68" customFormat="1">
      <c r="BP79902" s="90"/>
    </row>
    <row r="79903" spans="68:68" customFormat="1">
      <c r="BP79903" s="90"/>
    </row>
    <row r="79904" spans="68:68" customFormat="1">
      <c r="BP79904" s="90"/>
    </row>
    <row r="79905" spans="68:68" customFormat="1">
      <c r="BP79905" s="90"/>
    </row>
    <row r="79906" spans="68:68" customFormat="1">
      <c r="BP79906" s="90"/>
    </row>
    <row r="79907" spans="68:68" customFormat="1">
      <c r="BP79907" s="90"/>
    </row>
    <row r="79908" spans="68:68" customFormat="1">
      <c r="BP79908" s="90"/>
    </row>
    <row r="79909" spans="68:68" customFormat="1">
      <c r="BP79909" s="90"/>
    </row>
    <row r="79910" spans="68:68" customFormat="1">
      <c r="BP79910" s="90"/>
    </row>
    <row r="79911" spans="68:68" customFormat="1">
      <c r="BP79911" s="90"/>
    </row>
    <row r="79912" spans="68:68" customFormat="1">
      <c r="BP79912" s="90"/>
    </row>
    <row r="79913" spans="68:68" customFormat="1">
      <c r="BP79913" s="90"/>
    </row>
    <row r="79914" spans="68:68" customFormat="1">
      <c r="BP79914" s="90"/>
    </row>
    <row r="79915" spans="68:68" customFormat="1">
      <c r="BP79915" s="90"/>
    </row>
    <row r="79916" spans="68:68" customFormat="1">
      <c r="BP79916" s="90"/>
    </row>
    <row r="79917" spans="68:68" customFormat="1">
      <c r="BP79917" s="90"/>
    </row>
    <row r="79918" spans="68:68" customFormat="1">
      <c r="BP79918" s="90"/>
    </row>
    <row r="79919" spans="68:68" customFormat="1">
      <c r="BP79919" s="90"/>
    </row>
    <row r="79920" spans="68:68" customFormat="1">
      <c r="BP79920" s="90"/>
    </row>
    <row r="79921" spans="68:68" customFormat="1">
      <c r="BP79921" s="90"/>
    </row>
    <row r="79922" spans="68:68" customFormat="1">
      <c r="BP79922" s="90"/>
    </row>
    <row r="79923" spans="68:68" customFormat="1">
      <c r="BP79923" s="90"/>
    </row>
    <row r="79924" spans="68:68" customFormat="1">
      <c r="BP79924" s="90"/>
    </row>
    <row r="79925" spans="68:68" customFormat="1">
      <c r="BP79925" s="90"/>
    </row>
    <row r="79926" spans="68:68" customFormat="1">
      <c r="BP79926" s="90"/>
    </row>
    <row r="79927" spans="68:68" customFormat="1">
      <c r="BP79927" s="90"/>
    </row>
    <row r="79928" spans="68:68" customFormat="1">
      <c r="BP79928" s="90"/>
    </row>
    <row r="79929" spans="68:68" customFormat="1">
      <c r="BP79929" s="90"/>
    </row>
    <row r="79930" spans="68:68" customFormat="1">
      <c r="BP79930" s="90"/>
    </row>
    <row r="79931" spans="68:68" customFormat="1">
      <c r="BP79931" s="90"/>
    </row>
    <row r="79932" spans="68:68" customFormat="1">
      <c r="BP79932" s="90"/>
    </row>
    <row r="79933" spans="68:68" customFormat="1">
      <c r="BP79933" s="90"/>
    </row>
    <row r="79934" spans="68:68" customFormat="1">
      <c r="BP79934" s="90"/>
    </row>
    <row r="79935" spans="68:68" customFormat="1">
      <c r="BP79935" s="90"/>
    </row>
    <row r="79936" spans="68:68" customFormat="1">
      <c r="BP79936" s="90"/>
    </row>
    <row r="79937" spans="68:68" customFormat="1">
      <c r="BP79937" s="90"/>
    </row>
    <row r="79938" spans="68:68" customFormat="1">
      <c r="BP79938" s="90"/>
    </row>
    <row r="79939" spans="68:68" customFormat="1">
      <c r="BP79939" s="90"/>
    </row>
    <row r="79940" spans="68:68" customFormat="1">
      <c r="BP79940" s="90"/>
    </row>
    <row r="79941" spans="68:68" customFormat="1">
      <c r="BP79941" s="90"/>
    </row>
    <row r="79942" spans="68:68" customFormat="1">
      <c r="BP79942" s="90"/>
    </row>
    <row r="79943" spans="68:68" customFormat="1">
      <c r="BP79943" s="90"/>
    </row>
    <row r="79944" spans="68:68" customFormat="1">
      <c r="BP79944" s="90"/>
    </row>
    <row r="79945" spans="68:68" customFormat="1">
      <c r="BP79945" s="90"/>
    </row>
    <row r="79946" spans="68:68" customFormat="1">
      <c r="BP79946" s="90"/>
    </row>
    <row r="79947" spans="68:68" customFormat="1">
      <c r="BP79947" s="90"/>
    </row>
    <row r="79948" spans="68:68" customFormat="1">
      <c r="BP79948" s="90"/>
    </row>
    <row r="79949" spans="68:68" customFormat="1">
      <c r="BP79949" s="90"/>
    </row>
    <row r="79950" spans="68:68" customFormat="1">
      <c r="BP79950" s="90"/>
    </row>
    <row r="79951" spans="68:68" customFormat="1">
      <c r="BP79951" s="90"/>
    </row>
    <row r="79952" spans="68:68" customFormat="1">
      <c r="BP79952" s="90"/>
    </row>
    <row r="79953" spans="68:68" customFormat="1">
      <c r="BP79953" s="90"/>
    </row>
    <row r="79954" spans="68:68" customFormat="1">
      <c r="BP79954" s="90"/>
    </row>
    <row r="79955" spans="68:68" customFormat="1">
      <c r="BP79955" s="90"/>
    </row>
    <row r="79956" spans="68:68" customFormat="1">
      <c r="BP79956" s="90"/>
    </row>
    <row r="79957" spans="68:68" customFormat="1">
      <c r="BP79957" s="90"/>
    </row>
    <row r="79958" spans="68:68" customFormat="1">
      <c r="BP79958" s="90"/>
    </row>
    <row r="79959" spans="68:68" customFormat="1">
      <c r="BP79959" s="90"/>
    </row>
    <row r="79960" spans="68:68" customFormat="1">
      <c r="BP79960" s="90"/>
    </row>
    <row r="79961" spans="68:68" customFormat="1">
      <c r="BP79961" s="90"/>
    </row>
    <row r="79962" spans="68:68" customFormat="1">
      <c r="BP79962" s="90"/>
    </row>
    <row r="79963" spans="68:68" customFormat="1">
      <c r="BP79963" s="90"/>
    </row>
    <row r="79964" spans="68:68" customFormat="1">
      <c r="BP79964" s="90"/>
    </row>
    <row r="79965" spans="68:68" customFormat="1">
      <c r="BP79965" s="90"/>
    </row>
    <row r="79966" spans="68:68" customFormat="1">
      <c r="BP79966" s="90"/>
    </row>
    <row r="79967" spans="68:68" customFormat="1">
      <c r="BP79967" s="90"/>
    </row>
    <row r="79968" spans="68:68" customFormat="1">
      <c r="BP79968" s="90"/>
    </row>
    <row r="79969" spans="68:68" customFormat="1">
      <c r="BP79969" s="90"/>
    </row>
    <row r="79970" spans="68:68" customFormat="1">
      <c r="BP79970" s="90"/>
    </row>
    <row r="79971" spans="68:68" customFormat="1">
      <c r="BP79971" s="90"/>
    </row>
    <row r="79972" spans="68:68" customFormat="1">
      <c r="BP79972" s="90"/>
    </row>
    <row r="79973" spans="68:68" customFormat="1">
      <c r="BP79973" s="90"/>
    </row>
    <row r="79974" spans="68:68" customFormat="1">
      <c r="BP79974" s="90"/>
    </row>
    <row r="79975" spans="68:68" customFormat="1">
      <c r="BP79975" s="90"/>
    </row>
    <row r="79976" spans="68:68" customFormat="1">
      <c r="BP79976" s="90"/>
    </row>
    <row r="79977" spans="68:68" customFormat="1">
      <c r="BP79977" s="90"/>
    </row>
    <row r="79978" spans="68:68" customFormat="1">
      <c r="BP79978" s="90"/>
    </row>
    <row r="79979" spans="68:68" customFormat="1">
      <c r="BP79979" s="90"/>
    </row>
    <row r="79980" spans="68:68" customFormat="1">
      <c r="BP79980" s="90"/>
    </row>
    <row r="79981" spans="68:68" customFormat="1">
      <c r="BP79981" s="90"/>
    </row>
    <row r="79982" spans="68:68" customFormat="1">
      <c r="BP79982" s="90"/>
    </row>
    <row r="79983" spans="68:68" customFormat="1">
      <c r="BP79983" s="90"/>
    </row>
    <row r="79984" spans="68:68" customFormat="1">
      <c r="BP79984" s="90"/>
    </row>
    <row r="79985" spans="68:68" customFormat="1">
      <c r="BP79985" s="90"/>
    </row>
    <row r="79986" spans="68:68" customFormat="1">
      <c r="BP79986" s="90"/>
    </row>
    <row r="79987" spans="68:68" customFormat="1">
      <c r="BP79987" s="90"/>
    </row>
    <row r="79988" spans="68:68" customFormat="1">
      <c r="BP79988" s="90"/>
    </row>
    <row r="79989" spans="68:68" customFormat="1">
      <c r="BP79989" s="90"/>
    </row>
    <row r="79990" spans="68:68" customFormat="1">
      <c r="BP79990" s="90"/>
    </row>
    <row r="79991" spans="68:68" customFormat="1">
      <c r="BP79991" s="90"/>
    </row>
    <row r="79992" spans="68:68" customFormat="1">
      <c r="BP79992" s="90"/>
    </row>
    <row r="79993" spans="68:68" customFormat="1">
      <c r="BP79993" s="90"/>
    </row>
    <row r="79994" spans="68:68" customFormat="1">
      <c r="BP79994" s="90"/>
    </row>
    <row r="79995" spans="68:68" customFormat="1">
      <c r="BP79995" s="90"/>
    </row>
    <row r="79996" spans="68:68" customFormat="1">
      <c r="BP79996" s="90"/>
    </row>
    <row r="79997" spans="68:68" customFormat="1">
      <c r="BP79997" s="90"/>
    </row>
    <row r="79998" spans="68:68" customFormat="1">
      <c r="BP79998" s="90"/>
    </row>
    <row r="79999" spans="68:68" customFormat="1">
      <c r="BP79999" s="90"/>
    </row>
    <row r="80000" spans="68:68" customFormat="1">
      <c r="BP80000" s="90"/>
    </row>
    <row r="80001" spans="68:68" customFormat="1">
      <c r="BP80001" s="90"/>
    </row>
    <row r="80002" spans="68:68" customFormat="1">
      <c r="BP80002" s="90"/>
    </row>
    <row r="80003" spans="68:68" customFormat="1">
      <c r="BP80003" s="90"/>
    </row>
    <row r="80004" spans="68:68" customFormat="1">
      <c r="BP80004" s="90"/>
    </row>
    <row r="80005" spans="68:68" customFormat="1">
      <c r="BP80005" s="90"/>
    </row>
    <row r="80006" spans="68:68" customFormat="1">
      <c r="BP80006" s="90"/>
    </row>
    <row r="80007" spans="68:68" customFormat="1">
      <c r="BP80007" s="90"/>
    </row>
    <row r="80008" spans="68:68" customFormat="1">
      <c r="BP80008" s="90"/>
    </row>
    <row r="80009" spans="68:68" customFormat="1">
      <c r="BP80009" s="90"/>
    </row>
    <row r="80010" spans="68:68" customFormat="1">
      <c r="BP80010" s="90"/>
    </row>
    <row r="80011" spans="68:68" customFormat="1">
      <c r="BP80011" s="90"/>
    </row>
    <row r="80012" spans="68:68" customFormat="1">
      <c r="BP80012" s="90"/>
    </row>
    <row r="80013" spans="68:68" customFormat="1">
      <c r="BP80013" s="90"/>
    </row>
    <row r="80014" spans="68:68" customFormat="1">
      <c r="BP80014" s="90"/>
    </row>
    <row r="80015" spans="68:68" customFormat="1">
      <c r="BP80015" s="90"/>
    </row>
    <row r="80016" spans="68:68" customFormat="1">
      <c r="BP80016" s="90"/>
    </row>
    <row r="80017" spans="68:68" customFormat="1">
      <c r="BP80017" s="90"/>
    </row>
    <row r="80018" spans="68:68" customFormat="1">
      <c r="BP80018" s="90"/>
    </row>
    <row r="80019" spans="68:68" customFormat="1">
      <c r="BP80019" s="90"/>
    </row>
    <row r="80020" spans="68:68" customFormat="1">
      <c r="BP80020" s="90"/>
    </row>
    <row r="80021" spans="68:68" customFormat="1">
      <c r="BP80021" s="90"/>
    </row>
    <row r="80022" spans="68:68" customFormat="1">
      <c r="BP80022" s="90"/>
    </row>
    <row r="80023" spans="68:68" customFormat="1">
      <c r="BP80023" s="90"/>
    </row>
    <row r="80024" spans="68:68" customFormat="1">
      <c r="BP80024" s="90"/>
    </row>
    <row r="80025" spans="68:68" customFormat="1">
      <c r="BP80025" s="90"/>
    </row>
    <row r="80026" spans="68:68" customFormat="1">
      <c r="BP80026" s="90"/>
    </row>
    <row r="80027" spans="68:68" customFormat="1">
      <c r="BP80027" s="90"/>
    </row>
    <row r="80028" spans="68:68" customFormat="1">
      <c r="BP80028" s="90"/>
    </row>
    <row r="80029" spans="68:68" customFormat="1">
      <c r="BP80029" s="90"/>
    </row>
    <row r="80030" spans="68:68" customFormat="1">
      <c r="BP80030" s="90"/>
    </row>
    <row r="80031" spans="68:68" customFormat="1">
      <c r="BP80031" s="90"/>
    </row>
    <row r="80032" spans="68:68" customFormat="1">
      <c r="BP80032" s="90"/>
    </row>
    <row r="80033" spans="68:68" customFormat="1">
      <c r="BP80033" s="90"/>
    </row>
    <row r="80034" spans="68:68" customFormat="1">
      <c r="BP80034" s="90"/>
    </row>
    <row r="80035" spans="68:68" customFormat="1">
      <c r="BP80035" s="90"/>
    </row>
    <row r="80036" spans="68:68" customFormat="1">
      <c r="BP80036" s="90"/>
    </row>
    <row r="80037" spans="68:68" customFormat="1">
      <c r="BP80037" s="90"/>
    </row>
    <row r="80038" spans="68:68" customFormat="1">
      <c r="BP80038" s="90"/>
    </row>
    <row r="80039" spans="68:68" customFormat="1">
      <c r="BP80039" s="90"/>
    </row>
    <row r="80040" spans="68:68" customFormat="1">
      <c r="BP80040" s="90"/>
    </row>
    <row r="80041" spans="68:68" customFormat="1">
      <c r="BP80041" s="90"/>
    </row>
    <row r="80042" spans="68:68" customFormat="1">
      <c r="BP80042" s="90"/>
    </row>
    <row r="80043" spans="68:68" customFormat="1">
      <c r="BP80043" s="90"/>
    </row>
    <row r="80044" spans="68:68" customFormat="1">
      <c r="BP80044" s="90"/>
    </row>
    <row r="80045" spans="68:68" customFormat="1">
      <c r="BP80045" s="90"/>
    </row>
    <row r="80046" spans="68:68" customFormat="1">
      <c r="BP80046" s="90"/>
    </row>
    <row r="80047" spans="68:68" customFormat="1">
      <c r="BP80047" s="90"/>
    </row>
    <row r="80048" spans="68:68" customFormat="1">
      <c r="BP80048" s="90"/>
    </row>
    <row r="80049" spans="68:68" customFormat="1">
      <c r="BP80049" s="90"/>
    </row>
    <row r="80050" spans="68:68" customFormat="1">
      <c r="BP80050" s="90"/>
    </row>
    <row r="80051" spans="68:68" customFormat="1">
      <c r="BP80051" s="90"/>
    </row>
    <row r="80052" spans="68:68" customFormat="1">
      <c r="BP80052" s="90"/>
    </row>
    <row r="80053" spans="68:68" customFormat="1">
      <c r="BP80053" s="90"/>
    </row>
    <row r="80054" spans="68:68" customFormat="1">
      <c r="BP80054" s="90"/>
    </row>
    <row r="80055" spans="68:68" customFormat="1">
      <c r="BP80055" s="90"/>
    </row>
    <row r="80056" spans="68:68" customFormat="1">
      <c r="BP80056" s="90"/>
    </row>
    <row r="80057" spans="68:68" customFormat="1">
      <c r="BP80057" s="90"/>
    </row>
    <row r="80058" spans="68:68" customFormat="1">
      <c r="BP80058" s="90"/>
    </row>
    <row r="80059" spans="68:68" customFormat="1">
      <c r="BP80059" s="90"/>
    </row>
    <row r="80060" spans="68:68" customFormat="1">
      <c r="BP80060" s="90"/>
    </row>
    <row r="80061" spans="68:68" customFormat="1">
      <c r="BP80061" s="90"/>
    </row>
    <row r="80062" spans="68:68" customFormat="1">
      <c r="BP80062" s="90"/>
    </row>
    <row r="80063" spans="68:68" customFormat="1">
      <c r="BP80063" s="90"/>
    </row>
    <row r="80064" spans="68:68" customFormat="1">
      <c r="BP80064" s="90"/>
    </row>
    <row r="80065" spans="68:68" customFormat="1">
      <c r="BP80065" s="90"/>
    </row>
    <row r="80066" spans="68:68" customFormat="1">
      <c r="BP80066" s="90"/>
    </row>
    <row r="80067" spans="68:68" customFormat="1">
      <c r="BP80067" s="90"/>
    </row>
    <row r="80068" spans="68:68" customFormat="1">
      <c r="BP80068" s="90"/>
    </row>
    <row r="80069" spans="68:68" customFormat="1">
      <c r="BP80069" s="90"/>
    </row>
    <row r="80070" spans="68:68" customFormat="1">
      <c r="BP80070" s="90"/>
    </row>
    <row r="80071" spans="68:68" customFormat="1">
      <c r="BP80071" s="90"/>
    </row>
    <row r="80072" spans="68:68" customFormat="1">
      <c r="BP80072" s="90"/>
    </row>
    <row r="80073" spans="68:68" customFormat="1">
      <c r="BP80073" s="90"/>
    </row>
    <row r="80074" spans="68:68" customFormat="1">
      <c r="BP80074" s="90"/>
    </row>
    <row r="80075" spans="68:68" customFormat="1">
      <c r="BP80075" s="90"/>
    </row>
    <row r="80076" spans="68:68" customFormat="1">
      <c r="BP80076" s="90"/>
    </row>
    <row r="80077" spans="68:68" customFormat="1">
      <c r="BP80077" s="90"/>
    </row>
    <row r="80078" spans="68:68" customFormat="1">
      <c r="BP80078" s="90"/>
    </row>
    <row r="80079" spans="68:68" customFormat="1">
      <c r="BP80079" s="90"/>
    </row>
    <row r="80080" spans="68:68" customFormat="1">
      <c r="BP80080" s="90"/>
    </row>
    <row r="80081" spans="68:68" customFormat="1">
      <c r="BP80081" s="90"/>
    </row>
    <row r="80082" spans="68:68" customFormat="1">
      <c r="BP80082" s="90"/>
    </row>
    <row r="80083" spans="68:68" customFormat="1">
      <c r="BP80083" s="90"/>
    </row>
    <row r="80084" spans="68:68" customFormat="1">
      <c r="BP80084" s="90"/>
    </row>
    <row r="80085" spans="68:68" customFormat="1">
      <c r="BP80085" s="90"/>
    </row>
    <row r="80086" spans="68:68" customFormat="1">
      <c r="BP80086" s="90"/>
    </row>
    <row r="80087" spans="68:68" customFormat="1">
      <c r="BP80087" s="90"/>
    </row>
    <row r="80088" spans="68:68" customFormat="1">
      <c r="BP80088" s="90"/>
    </row>
    <row r="80089" spans="68:68" customFormat="1">
      <c r="BP80089" s="90"/>
    </row>
    <row r="80090" spans="68:68" customFormat="1">
      <c r="BP80090" s="90"/>
    </row>
    <row r="80091" spans="68:68" customFormat="1">
      <c r="BP80091" s="90"/>
    </row>
    <row r="80092" spans="68:68" customFormat="1">
      <c r="BP80092" s="90"/>
    </row>
    <row r="80093" spans="68:68" customFormat="1">
      <c r="BP80093" s="90"/>
    </row>
    <row r="80094" spans="68:68" customFormat="1">
      <c r="BP80094" s="90"/>
    </row>
    <row r="80095" spans="68:68" customFormat="1">
      <c r="BP80095" s="90"/>
    </row>
    <row r="80096" spans="68:68" customFormat="1">
      <c r="BP80096" s="90"/>
    </row>
    <row r="80097" spans="68:68" customFormat="1">
      <c r="BP80097" s="90"/>
    </row>
    <row r="80098" spans="68:68" customFormat="1">
      <c r="BP80098" s="90"/>
    </row>
    <row r="80099" spans="68:68" customFormat="1">
      <c r="BP80099" s="90"/>
    </row>
    <row r="80100" spans="68:68" customFormat="1">
      <c r="BP80100" s="90"/>
    </row>
    <row r="80101" spans="68:68" customFormat="1">
      <c r="BP80101" s="90"/>
    </row>
    <row r="80102" spans="68:68" customFormat="1">
      <c r="BP80102" s="90"/>
    </row>
    <row r="80103" spans="68:68" customFormat="1">
      <c r="BP80103" s="90"/>
    </row>
    <row r="80104" spans="68:68" customFormat="1">
      <c r="BP80104" s="90"/>
    </row>
    <row r="80105" spans="68:68" customFormat="1">
      <c r="BP80105" s="90"/>
    </row>
    <row r="80106" spans="68:68" customFormat="1">
      <c r="BP80106" s="90"/>
    </row>
    <row r="80107" spans="68:68" customFormat="1">
      <c r="BP80107" s="90"/>
    </row>
    <row r="80108" spans="68:68" customFormat="1">
      <c r="BP80108" s="90"/>
    </row>
    <row r="80109" spans="68:68" customFormat="1">
      <c r="BP80109" s="90"/>
    </row>
    <row r="80110" spans="68:68" customFormat="1">
      <c r="BP80110" s="90"/>
    </row>
    <row r="80111" spans="68:68" customFormat="1">
      <c r="BP80111" s="90"/>
    </row>
    <row r="80112" spans="68:68" customFormat="1">
      <c r="BP80112" s="90"/>
    </row>
    <row r="80113" spans="68:68" customFormat="1">
      <c r="BP80113" s="90"/>
    </row>
    <row r="80114" spans="68:68" customFormat="1">
      <c r="BP80114" s="90"/>
    </row>
    <row r="80115" spans="68:68" customFormat="1">
      <c r="BP80115" s="90"/>
    </row>
    <row r="80116" spans="68:68" customFormat="1">
      <c r="BP80116" s="90"/>
    </row>
    <row r="80117" spans="68:68" customFormat="1">
      <c r="BP80117" s="90"/>
    </row>
    <row r="80118" spans="68:68" customFormat="1">
      <c r="BP80118" s="90"/>
    </row>
    <row r="80119" spans="68:68" customFormat="1">
      <c r="BP80119" s="90"/>
    </row>
    <row r="80120" spans="68:68" customFormat="1">
      <c r="BP80120" s="90"/>
    </row>
    <row r="80121" spans="68:68" customFormat="1">
      <c r="BP80121" s="90"/>
    </row>
    <row r="80122" spans="68:68" customFormat="1">
      <c r="BP80122" s="90"/>
    </row>
    <row r="80123" spans="68:68" customFormat="1">
      <c r="BP80123" s="90"/>
    </row>
    <row r="80124" spans="68:68" customFormat="1">
      <c r="BP80124" s="90"/>
    </row>
    <row r="80125" spans="68:68" customFormat="1">
      <c r="BP80125" s="90"/>
    </row>
    <row r="80126" spans="68:68" customFormat="1">
      <c r="BP80126" s="90"/>
    </row>
    <row r="80127" spans="68:68" customFormat="1">
      <c r="BP80127" s="90"/>
    </row>
    <row r="80128" spans="68:68" customFormat="1">
      <c r="BP80128" s="90"/>
    </row>
    <row r="80129" spans="68:68" customFormat="1">
      <c r="BP80129" s="90"/>
    </row>
    <row r="80130" spans="68:68" customFormat="1">
      <c r="BP80130" s="90"/>
    </row>
    <row r="80131" spans="68:68" customFormat="1">
      <c r="BP80131" s="90"/>
    </row>
    <row r="80132" spans="68:68" customFormat="1">
      <c r="BP80132" s="90"/>
    </row>
    <row r="80133" spans="68:68" customFormat="1">
      <c r="BP80133" s="90"/>
    </row>
    <row r="80134" spans="68:68" customFormat="1">
      <c r="BP80134" s="90"/>
    </row>
    <row r="80135" spans="68:68" customFormat="1">
      <c r="BP80135" s="90"/>
    </row>
    <row r="80136" spans="68:68" customFormat="1">
      <c r="BP80136" s="90"/>
    </row>
    <row r="80137" spans="68:68" customFormat="1">
      <c r="BP80137" s="90"/>
    </row>
    <row r="80138" spans="68:68" customFormat="1">
      <c r="BP80138" s="90"/>
    </row>
    <row r="80139" spans="68:68" customFormat="1">
      <c r="BP80139" s="90"/>
    </row>
    <row r="80140" spans="68:68" customFormat="1">
      <c r="BP80140" s="90"/>
    </row>
    <row r="80141" spans="68:68" customFormat="1">
      <c r="BP80141" s="90"/>
    </row>
    <row r="80142" spans="68:68" customFormat="1">
      <c r="BP80142" s="90"/>
    </row>
    <row r="80143" spans="68:68" customFormat="1">
      <c r="BP80143" s="90"/>
    </row>
    <row r="80144" spans="68:68" customFormat="1">
      <c r="BP80144" s="90"/>
    </row>
    <row r="80145" spans="68:68" customFormat="1">
      <c r="BP80145" s="90"/>
    </row>
    <row r="80146" spans="68:68" customFormat="1">
      <c r="BP80146" s="90"/>
    </row>
    <row r="80147" spans="68:68" customFormat="1">
      <c r="BP80147" s="90"/>
    </row>
    <row r="80148" spans="68:68" customFormat="1">
      <c r="BP80148" s="90"/>
    </row>
    <row r="80149" spans="68:68" customFormat="1">
      <c r="BP80149" s="90"/>
    </row>
    <row r="80150" spans="68:68" customFormat="1">
      <c r="BP80150" s="90"/>
    </row>
    <row r="80151" spans="68:68" customFormat="1">
      <c r="BP80151" s="90"/>
    </row>
    <row r="80152" spans="68:68" customFormat="1">
      <c r="BP80152" s="90"/>
    </row>
    <row r="80153" spans="68:68" customFormat="1">
      <c r="BP80153" s="90"/>
    </row>
    <row r="80154" spans="68:68" customFormat="1">
      <c r="BP80154" s="90"/>
    </row>
    <row r="80155" spans="68:68" customFormat="1">
      <c r="BP80155" s="90"/>
    </row>
    <row r="80156" spans="68:68" customFormat="1">
      <c r="BP80156" s="90"/>
    </row>
    <row r="80157" spans="68:68" customFormat="1">
      <c r="BP80157" s="90"/>
    </row>
    <row r="80158" spans="68:68" customFormat="1">
      <c r="BP80158" s="90"/>
    </row>
    <row r="80159" spans="68:68" customFormat="1">
      <c r="BP80159" s="90"/>
    </row>
    <row r="80160" spans="68:68" customFormat="1">
      <c r="BP80160" s="90"/>
    </row>
    <row r="80161" spans="68:68" customFormat="1">
      <c r="BP80161" s="90"/>
    </row>
    <row r="80162" spans="68:68" customFormat="1">
      <c r="BP80162" s="90"/>
    </row>
    <row r="80163" spans="68:68" customFormat="1">
      <c r="BP80163" s="90"/>
    </row>
    <row r="80164" spans="68:68" customFormat="1">
      <c r="BP80164" s="90"/>
    </row>
    <row r="80165" spans="68:68" customFormat="1">
      <c r="BP80165" s="90"/>
    </row>
    <row r="80166" spans="68:68" customFormat="1">
      <c r="BP80166" s="90"/>
    </row>
    <row r="80167" spans="68:68" customFormat="1">
      <c r="BP80167" s="90"/>
    </row>
    <row r="80168" spans="68:68" customFormat="1">
      <c r="BP80168" s="90"/>
    </row>
    <row r="80169" spans="68:68" customFormat="1">
      <c r="BP80169" s="90"/>
    </row>
    <row r="80170" spans="68:68" customFormat="1">
      <c r="BP80170" s="90"/>
    </row>
    <row r="80171" spans="68:68" customFormat="1">
      <c r="BP80171" s="90"/>
    </row>
    <row r="80172" spans="68:68" customFormat="1">
      <c r="BP80172" s="90"/>
    </row>
    <row r="80173" spans="68:68" customFormat="1">
      <c r="BP80173" s="90"/>
    </row>
    <row r="80174" spans="68:68" customFormat="1">
      <c r="BP80174" s="90"/>
    </row>
    <row r="80175" spans="68:68" customFormat="1">
      <c r="BP80175" s="90"/>
    </row>
    <row r="80176" spans="68:68" customFormat="1">
      <c r="BP80176" s="90"/>
    </row>
    <row r="80177" spans="68:68" customFormat="1">
      <c r="BP80177" s="90"/>
    </row>
    <row r="80178" spans="68:68" customFormat="1">
      <c r="BP80178" s="90"/>
    </row>
    <row r="80179" spans="68:68" customFormat="1">
      <c r="BP80179" s="90"/>
    </row>
    <row r="80180" spans="68:68" customFormat="1">
      <c r="BP80180" s="90"/>
    </row>
    <row r="80181" spans="68:68" customFormat="1">
      <c r="BP80181" s="90"/>
    </row>
    <row r="80182" spans="68:68" customFormat="1">
      <c r="BP80182" s="90"/>
    </row>
    <row r="80183" spans="68:68" customFormat="1">
      <c r="BP80183" s="90"/>
    </row>
    <row r="80184" spans="68:68" customFormat="1">
      <c r="BP80184" s="90"/>
    </row>
    <row r="80185" spans="68:68" customFormat="1">
      <c r="BP80185" s="90"/>
    </row>
    <row r="80186" spans="68:68" customFormat="1">
      <c r="BP80186" s="90"/>
    </row>
    <row r="80187" spans="68:68" customFormat="1">
      <c r="BP80187" s="90"/>
    </row>
    <row r="80188" spans="68:68" customFormat="1">
      <c r="BP80188" s="90"/>
    </row>
    <row r="80189" spans="68:68" customFormat="1">
      <c r="BP80189" s="90"/>
    </row>
    <row r="80190" spans="68:68" customFormat="1">
      <c r="BP80190" s="90"/>
    </row>
    <row r="80191" spans="68:68" customFormat="1">
      <c r="BP80191" s="90"/>
    </row>
    <row r="80192" spans="68:68" customFormat="1">
      <c r="BP80192" s="90"/>
    </row>
    <row r="80193" spans="68:68" customFormat="1">
      <c r="BP80193" s="90"/>
    </row>
    <row r="80194" spans="68:68" customFormat="1">
      <c r="BP80194" s="90"/>
    </row>
    <row r="80195" spans="68:68" customFormat="1">
      <c r="BP80195" s="90"/>
    </row>
    <row r="80196" spans="68:68" customFormat="1">
      <c r="BP80196" s="90"/>
    </row>
    <row r="80197" spans="68:68" customFormat="1">
      <c r="BP80197" s="90"/>
    </row>
    <row r="80198" spans="68:68" customFormat="1">
      <c r="BP80198" s="90"/>
    </row>
    <row r="80199" spans="68:68" customFormat="1">
      <c r="BP80199" s="90"/>
    </row>
    <row r="80200" spans="68:68" customFormat="1">
      <c r="BP80200" s="90"/>
    </row>
    <row r="80201" spans="68:68" customFormat="1">
      <c r="BP80201" s="90"/>
    </row>
    <row r="80202" spans="68:68" customFormat="1">
      <c r="BP80202" s="90"/>
    </row>
    <row r="80203" spans="68:68" customFormat="1">
      <c r="BP80203" s="90"/>
    </row>
    <row r="80204" spans="68:68" customFormat="1">
      <c r="BP80204" s="90"/>
    </row>
    <row r="80205" spans="68:68" customFormat="1">
      <c r="BP80205" s="90"/>
    </row>
    <row r="80206" spans="68:68" customFormat="1">
      <c r="BP80206" s="90"/>
    </row>
    <row r="80207" spans="68:68" customFormat="1">
      <c r="BP80207" s="90"/>
    </row>
    <row r="80208" spans="68:68" customFormat="1">
      <c r="BP80208" s="90"/>
    </row>
    <row r="80209" spans="68:68" customFormat="1">
      <c r="BP80209" s="90"/>
    </row>
    <row r="80210" spans="68:68" customFormat="1">
      <c r="BP80210" s="90"/>
    </row>
    <row r="80211" spans="68:68" customFormat="1">
      <c r="BP80211" s="90"/>
    </row>
    <row r="80212" spans="68:68" customFormat="1">
      <c r="BP80212" s="90"/>
    </row>
    <row r="80213" spans="68:68" customFormat="1">
      <c r="BP80213" s="90"/>
    </row>
    <row r="80214" spans="68:68" customFormat="1">
      <c r="BP80214" s="90"/>
    </row>
    <row r="80215" spans="68:68" customFormat="1">
      <c r="BP80215" s="90"/>
    </row>
    <row r="80216" spans="68:68" customFormat="1">
      <c r="BP80216" s="90"/>
    </row>
    <row r="80217" spans="68:68" customFormat="1">
      <c r="BP80217" s="90"/>
    </row>
    <row r="80218" spans="68:68" customFormat="1">
      <c r="BP80218" s="90"/>
    </row>
    <row r="80219" spans="68:68" customFormat="1">
      <c r="BP80219" s="90"/>
    </row>
    <row r="80220" spans="68:68" customFormat="1">
      <c r="BP80220" s="90"/>
    </row>
    <row r="80221" spans="68:68" customFormat="1">
      <c r="BP80221" s="90"/>
    </row>
    <row r="80222" spans="68:68" customFormat="1">
      <c r="BP80222" s="90"/>
    </row>
    <row r="80223" spans="68:68" customFormat="1">
      <c r="BP80223" s="90"/>
    </row>
    <row r="80224" spans="68:68" customFormat="1">
      <c r="BP80224" s="90"/>
    </row>
    <row r="80225" spans="68:68" customFormat="1">
      <c r="BP80225" s="90"/>
    </row>
    <row r="80226" spans="68:68" customFormat="1">
      <c r="BP80226" s="90"/>
    </row>
    <row r="80227" spans="68:68" customFormat="1">
      <c r="BP80227" s="90"/>
    </row>
    <row r="80228" spans="68:68" customFormat="1">
      <c r="BP80228" s="90"/>
    </row>
    <row r="80229" spans="68:68" customFormat="1">
      <c r="BP80229" s="90"/>
    </row>
    <row r="80230" spans="68:68" customFormat="1">
      <c r="BP80230" s="90"/>
    </row>
    <row r="80231" spans="68:68" customFormat="1">
      <c r="BP80231" s="90"/>
    </row>
    <row r="80232" spans="68:68" customFormat="1">
      <c r="BP80232" s="90"/>
    </row>
    <row r="80233" spans="68:68" customFormat="1">
      <c r="BP80233" s="90"/>
    </row>
    <row r="80234" spans="68:68" customFormat="1">
      <c r="BP80234" s="90"/>
    </row>
    <row r="80235" spans="68:68" customFormat="1">
      <c r="BP80235" s="90"/>
    </row>
    <row r="80236" spans="68:68" customFormat="1">
      <c r="BP80236" s="90"/>
    </row>
    <row r="80237" spans="68:68" customFormat="1">
      <c r="BP80237" s="90"/>
    </row>
    <row r="80238" spans="68:68" customFormat="1">
      <c r="BP80238" s="90"/>
    </row>
    <row r="80239" spans="68:68" customFormat="1">
      <c r="BP80239" s="90"/>
    </row>
    <row r="80240" spans="68:68" customFormat="1">
      <c r="BP80240" s="90"/>
    </row>
    <row r="80241" spans="68:68" customFormat="1">
      <c r="BP80241" s="90"/>
    </row>
    <row r="80242" spans="68:68" customFormat="1">
      <c r="BP80242" s="90"/>
    </row>
    <row r="80243" spans="68:68" customFormat="1">
      <c r="BP80243" s="90"/>
    </row>
    <row r="80244" spans="68:68" customFormat="1">
      <c r="BP80244" s="90"/>
    </row>
    <row r="80245" spans="68:68" customFormat="1">
      <c r="BP80245" s="90"/>
    </row>
    <row r="80246" spans="68:68" customFormat="1">
      <c r="BP80246" s="90"/>
    </row>
    <row r="80247" spans="68:68" customFormat="1">
      <c r="BP80247" s="90"/>
    </row>
    <row r="80248" spans="68:68" customFormat="1">
      <c r="BP80248" s="90"/>
    </row>
    <row r="80249" spans="68:68" customFormat="1">
      <c r="BP80249" s="90"/>
    </row>
    <row r="80250" spans="68:68" customFormat="1">
      <c r="BP80250" s="90"/>
    </row>
    <row r="80251" spans="68:68" customFormat="1">
      <c r="BP80251" s="90"/>
    </row>
    <row r="80252" spans="68:68" customFormat="1">
      <c r="BP80252" s="90"/>
    </row>
    <row r="80253" spans="68:68" customFormat="1">
      <c r="BP80253" s="90"/>
    </row>
    <row r="80254" spans="68:68" customFormat="1">
      <c r="BP80254" s="90"/>
    </row>
    <row r="80255" spans="68:68" customFormat="1">
      <c r="BP80255" s="90"/>
    </row>
    <row r="80256" spans="68:68" customFormat="1">
      <c r="BP80256" s="90"/>
    </row>
    <row r="80257" spans="68:68" customFormat="1">
      <c r="BP80257" s="90"/>
    </row>
    <row r="80258" spans="68:68" customFormat="1">
      <c r="BP80258" s="90"/>
    </row>
    <row r="80259" spans="68:68" customFormat="1">
      <c r="BP80259" s="90"/>
    </row>
    <row r="80260" spans="68:68" customFormat="1">
      <c r="BP80260" s="90"/>
    </row>
    <row r="80261" spans="68:68" customFormat="1">
      <c r="BP80261" s="90"/>
    </row>
    <row r="80262" spans="68:68" customFormat="1">
      <c r="BP80262" s="90"/>
    </row>
    <row r="80263" spans="68:68" customFormat="1">
      <c r="BP80263" s="90"/>
    </row>
    <row r="80264" spans="68:68" customFormat="1">
      <c r="BP80264" s="90"/>
    </row>
    <row r="80265" spans="68:68" customFormat="1">
      <c r="BP80265" s="90"/>
    </row>
    <row r="80266" spans="68:68" customFormat="1">
      <c r="BP80266" s="90"/>
    </row>
    <row r="80267" spans="68:68" customFormat="1">
      <c r="BP80267" s="90"/>
    </row>
    <row r="80268" spans="68:68" customFormat="1">
      <c r="BP80268" s="90"/>
    </row>
    <row r="80269" spans="68:68" customFormat="1">
      <c r="BP80269" s="90"/>
    </row>
    <row r="80270" spans="68:68" customFormat="1">
      <c r="BP80270" s="90"/>
    </row>
    <row r="80271" spans="68:68" customFormat="1">
      <c r="BP80271" s="90"/>
    </row>
    <row r="80272" spans="68:68" customFormat="1">
      <c r="BP80272" s="90"/>
    </row>
    <row r="80273" spans="68:68" customFormat="1">
      <c r="BP80273" s="90"/>
    </row>
    <row r="80274" spans="68:68" customFormat="1">
      <c r="BP80274" s="90"/>
    </row>
    <row r="80275" spans="68:68" customFormat="1">
      <c r="BP80275" s="90"/>
    </row>
    <row r="80276" spans="68:68" customFormat="1">
      <c r="BP80276" s="90"/>
    </row>
    <row r="80277" spans="68:68" customFormat="1">
      <c r="BP80277" s="90"/>
    </row>
    <row r="80278" spans="68:68" customFormat="1">
      <c r="BP80278" s="90"/>
    </row>
    <row r="80279" spans="68:68" customFormat="1">
      <c r="BP80279" s="90"/>
    </row>
    <row r="80280" spans="68:68" customFormat="1">
      <c r="BP80280" s="90"/>
    </row>
    <row r="80281" spans="68:68" customFormat="1">
      <c r="BP80281" s="90"/>
    </row>
    <row r="80282" spans="68:68" customFormat="1">
      <c r="BP80282" s="90"/>
    </row>
    <row r="80283" spans="68:68" customFormat="1">
      <c r="BP80283" s="90"/>
    </row>
    <row r="80284" spans="68:68" customFormat="1">
      <c r="BP80284" s="90"/>
    </row>
    <row r="80285" spans="68:68" customFormat="1">
      <c r="BP80285" s="90"/>
    </row>
    <row r="80286" spans="68:68" customFormat="1">
      <c r="BP80286" s="90"/>
    </row>
    <row r="80287" spans="68:68" customFormat="1">
      <c r="BP80287" s="90"/>
    </row>
    <row r="80288" spans="68:68" customFormat="1">
      <c r="BP80288" s="90"/>
    </row>
    <row r="80289" spans="68:68" customFormat="1">
      <c r="BP80289" s="90"/>
    </row>
    <row r="80290" spans="68:68" customFormat="1">
      <c r="BP80290" s="90"/>
    </row>
    <row r="80291" spans="68:68" customFormat="1">
      <c r="BP80291" s="90"/>
    </row>
    <row r="80292" spans="68:68" customFormat="1">
      <c r="BP80292" s="90"/>
    </row>
    <row r="80293" spans="68:68" customFormat="1">
      <c r="BP80293" s="90"/>
    </row>
    <row r="80294" spans="68:68" customFormat="1">
      <c r="BP80294" s="90"/>
    </row>
    <row r="80295" spans="68:68" customFormat="1">
      <c r="BP80295" s="90"/>
    </row>
    <row r="80296" spans="68:68" customFormat="1">
      <c r="BP80296" s="90"/>
    </row>
    <row r="80297" spans="68:68" customFormat="1">
      <c r="BP80297" s="90"/>
    </row>
    <row r="80298" spans="68:68" customFormat="1">
      <c r="BP80298" s="90"/>
    </row>
    <row r="80299" spans="68:68" customFormat="1">
      <c r="BP80299" s="90"/>
    </row>
    <row r="80300" spans="68:68" customFormat="1">
      <c r="BP80300" s="90"/>
    </row>
    <row r="80301" spans="68:68" customFormat="1">
      <c r="BP80301" s="90"/>
    </row>
    <row r="80302" spans="68:68" customFormat="1">
      <c r="BP80302" s="90"/>
    </row>
    <row r="80303" spans="68:68" customFormat="1">
      <c r="BP80303" s="90"/>
    </row>
    <row r="80304" spans="68:68" customFormat="1">
      <c r="BP80304" s="90"/>
    </row>
    <row r="80305" spans="68:68" customFormat="1">
      <c r="BP80305" s="90"/>
    </row>
    <row r="80306" spans="68:68" customFormat="1">
      <c r="BP80306" s="90"/>
    </row>
    <row r="80307" spans="68:68" customFormat="1">
      <c r="BP80307" s="90"/>
    </row>
    <row r="80308" spans="68:68" customFormat="1">
      <c r="BP80308" s="90"/>
    </row>
    <row r="80309" spans="68:68" customFormat="1">
      <c r="BP80309" s="90"/>
    </row>
    <row r="80310" spans="68:68" customFormat="1">
      <c r="BP80310" s="90"/>
    </row>
    <row r="80311" spans="68:68" customFormat="1">
      <c r="BP80311" s="90"/>
    </row>
    <row r="80312" spans="68:68" customFormat="1">
      <c r="BP80312" s="90"/>
    </row>
    <row r="80313" spans="68:68" customFormat="1">
      <c r="BP80313" s="90"/>
    </row>
    <row r="80314" spans="68:68" customFormat="1">
      <c r="BP80314" s="90"/>
    </row>
    <row r="80315" spans="68:68" customFormat="1">
      <c r="BP80315" s="90"/>
    </row>
    <row r="80316" spans="68:68" customFormat="1">
      <c r="BP80316" s="90"/>
    </row>
    <row r="80317" spans="68:68" customFormat="1">
      <c r="BP80317" s="90"/>
    </row>
    <row r="80318" spans="68:68" customFormat="1">
      <c r="BP80318" s="90"/>
    </row>
    <row r="80319" spans="68:68" customFormat="1">
      <c r="BP80319" s="90"/>
    </row>
    <row r="80320" spans="68:68" customFormat="1">
      <c r="BP80320" s="90"/>
    </row>
    <row r="80321" spans="68:68" customFormat="1">
      <c r="BP80321" s="90"/>
    </row>
    <row r="80322" spans="68:68" customFormat="1">
      <c r="BP80322" s="90"/>
    </row>
    <row r="80323" spans="68:68" customFormat="1">
      <c r="BP80323" s="90"/>
    </row>
    <row r="80324" spans="68:68" customFormat="1">
      <c r="BP80324" s="90"/>
    </row>
    <row r="80325" spans="68:68" customFormat="1">
      <c r="BP80325" s="90"/>
    </row>
    <row r="80326" spans="68:68" customFormat="1">
      <c r="BP80326" s="90"/>
    </row>
    <row r="80327" spans="68:68" customFormat="1">
      <c r="BP80327" s="90"/>
    </row>
    <row r="80328" spans="68:68" customFormat="1">
      <c r="BP80328" s="90"/>
    </row>
    <row r="80329" spans="68:68" customFormat="1">
      <c r="BP80329" s="90"/>
    </row>
    <row r="80330" spans="68:68" customFormat="1">
      <c r="BP80330" s="90"/>
    </row>
    <row r="80331" spans="68:68" customFormat="1">
      <c r="BP80331" s="90"/>
    </row>
    <row r="80332" spans="68:68" customFormat="1">
      <c r="BP80332" s="90"/>
    </row>
    <row r="80333" spans="68:68" customFormat="1">
      <c r="BP80333" s="90"/>
    </row>
    <row r="80334" spans="68:68" customFormat="1">
      <c r="BP80334" s="90"/>
    </row>
    <row r="80335" spans="68:68" customFormat="1">
      <c r="BP80335" s="90"/>
    </row>
    <row r="80336" spans="68:68" customFormat="1">
      <c r="BP80336" s="90"/>
    </row>
    <row r="80337" spans="68:68" customFormat="1">
      <c r="BP80337" s="90"/>
    </row>
    <row r="80338" spans="68:68" customFormat="1">
      <c r="BP80338" s="90"/>
    </row>
    <row r="80339" spans="68:68" customFormat="1">
      <c r="BP80339" s="90"/>
    </row>
    <row r="80340" spans="68:68" customFormat="1">
      <c r="BP80340" s="90"/>
    </row>
    <row r="80341" spans="68:68" customFormat="1">
      <c r="BP80341" s="90"/>
    </row>
    <row r="80342" spans="68:68" customFormat="1">
      <c r="BP80342" s="90"/>
    </row>
    <row r="80343" spans="68:68" customFormat="1">
      <c r="BP80343" s="90"/>
    </row>
    <row r="80344" spans="68:68" customFormat="1">
      <c r="BP80344" s="90"/>
    </row>
    <row r="80345" spans="68:68" customFormat="1">
      <c r="BP80345" s="90"/>
    </row>
    <row r="80346" spans="68:68" customFormat="1">
      <c r="BP80346" s="90"/>
    </row>
    <row r="80347" spans="68:68" customFormat="1">
      <c r="BP80347" s="90"/>
    </row>
    <row r="80348" spans="68:68" customFormat="1">
      <c r="BP80348" s="90"/>
    </row>
    <row r="80349" spans="68:68" customFormat="1">
      <c r="BP80349" s="90"/>
    </row>
    <row r="80350" spans="68:68" customFormat="1">
      <c r="BP80350" s="90"/>
    </row>
    <row r="80351" spans="68:68" customFormat="1">
      <c r="BP80351" s="90"/>
    </row>
    <row r="80352" spans="68:68" customFormat="1">
      <c r="BP80352" s="90"/>
    </row>
    <row r="80353" spans="68:68" customFormat="1">
      <c r="BP80353" s="90"/>
    </row>
    <row r="80354" spans="68:68" customFormat="1">
      <c r="BP80354" s="90"/>
    </row>
    <row r="80355" spans="68:68" customFormat="1">
      <c r="BP80355" s="90"/>
    </row>
    <row r="80356" spans="68:68" customFormat="1">
      <c r="BP80356" s="90"/>
    </row>
    <row r="80357" spans="68:68" customFormat="1">
      <c r="BP80357" s="90"/>
    </row>
    <row r="80358" spans="68:68" customFormat="1">
      <c r="BP80358" s="90"/>
    </row>
    <row r="80359" spans="68:68" customFormat="1">
      <c r="BP80359" s="90"/>
    </row>
    <row r="80360" spans="68:68" customFormat="1">
      <c r="BP80360" s="90"/>
    </row>
    <row r="80361" spans="68:68" customFormat="1">
      <c r="BP80361" s="90"/>
    </row>
    <row r="80362" spans="68:68" customFormat="1">
      <c r="BP80362" s="90"/>
    </row>
    <row r="80363" spans="68:68" customFormat="1">
      <c r="BP80363" s="90"/>
    </row>
    <row r="80364" spans="68:68" customFormat="1">
      <c r="BP80364" s="90"/>
    </row>
    <row r="80365" spans="68:68" customFormat="1">
      <c r="BP80365" s="90"/>
    </row>
    <row r="80366" spans="68:68" customFormat="1">
      <c r="BP80366" s="90"/>
    </row>
    <row r="80367" spans="68:68" customFormat="1">
      <c r="BP80367" s="90"/>
    </row>
    <row r="80368" spans="68:68" customFormat="1">
      <c r="BP80368" s="90"/>
    </row>
    <row r="80369" spans="68:68" customFormat="1">
      <c r="BP80369" s="90"/>
    </row>
    <row r="80370" spans="68:68" customFormat="1">
      <c r="BP80370" s="90"/>
    </row>
    <row r="80371" spans="68:68" customFormat="1">
      <c r="BP80371" s="90"/>
    </row>
    <row r="80372" spans="68:68" customFormat="1">
      <c r="BP80372" s="90"/>
    </row>
    <row r="80373" spans="68:68" customFormat="1">
      <c r="BP80373" s="90"/>
    </row>
    <row r="80374" spans="68:68" customFormat="1">
      <c r="BP80374" s="90"/>
    </row>
    <row r="80375" spans="68:68" customFormat="1">
      <c r="BP80375" s="90"/>
    </row>
    <row r="80376" spans="68:68" customFormat="1">
      <c r="BP80376" s="90"/>
    </row>
    <row r="80377" spans="68:68" customFormat="1">
      <c r="BP80377" s="90"/>
    </row>
    <row r="80378" spans="68:68" customFormat="1">
      <c r="BP80378" s="90"/>
    </row>
    <row r="80379" spans="68:68" customFormat="1">
      <c r="BP80379" s="90"/>
    </row>
    <row r="80380" spans="68:68" customFormat="1">
      <c r="BP80380" s="90"/>
    </row>
    <row r="80381" spans="68:68" customFormat="1">
      <c r="BP80381" s="90"/>
    </row>
    <row r="80382" spans="68:68" customFormat="1">
      <c r="BP80382" s="90"/>
    </row>
    <row r="80383" spans="68:68" customFormat="1">
      <c r="BP80383" s="90"/>
    </row>
    <row r="80384" spans="68:68" customFormat="1">
      <c r="BP80384" s="90"/>
    </row>
    <row r="80385" spans="68:68" customFormat="1">
      <c r="BP80385" s="90"/>
    </row>
    <row r="80386" spans="68:68" customFormat="1">
      <c r="BP80386" s="90"/>
    </row>
    <row r="80387" spans="68:68" customFormat="1">
      <c r="BP80387" s="90"/>
    </row>
    <row r="80388" spans="68:68" customFormat="1">
      <c r="BP80388" s="90"/>
    </row>
    <row r="80389" spans="68:68" customFormat="1">
      <c r="BP80389" s="90"/>
    </row>
    <row r="80390" spans="68:68" customFormat="1">
      <c r="BP80390" s="90"/>
    </row>
    <row r="80391" spans="68:68" customFormat="1">
      <c r="BP80391" s="90"/>
    </row>
    <row r="80392" spans="68:68" customFormat="1">
      <c r="BP80392" s="90"/>
    </row>
    <row r="80393" spans="68:68" customFormat="1">
      <c r="BP80393" s="90"/>
    </row>
    <row r="80394" spans="68:68" customFormat="1">
      <c r="BP80394" s="90"/>
    </row>
    <row r="80395" spans="68:68" customFormat="1">
      <c r="BP80395" s="90"/>
    </row>
    <row r="80396" spans="68:68" customFormat="1">
      <c r="BP80396" s="90"/>
    </row>
    <row r="80397" spans="68:68" customFormat="1">
      <c r="BP80397" s="90"/>
    </row>
    <row r="80398" spans="68:68" customFormat="1">
      <c r="BP80398" s="90"/>
    </row>
    <row r="80399" spans="68:68" customFormat="1">
      <c r="BP80399" s="90"/>
    </row>
    <row r="80400" spans="68:68" customFormat="1">
      <c r="BP80400" s="90"/>
    </row>
    <row r="80401" spans="68:68" customFormat="1">
      <c r="BP80401" s="90"/>
    </row>
    <row r="80402" spans="68:68" customFormat="1">
      <c r="BP80402" s="90"/>
    </row>
    <row r="80403" spans="68:68" customFormat="1">
      <c r="BP80403" s="90"/>
    </row>
    <row r="80404" spans="68:68" customFormat="1">
      <c r="BP80404" s="90"/>
    </row>
    <row r="80405" spans="68:68" customFormat="1">
      <c r="BP80405" s="90"/>
    </row>
    <row r="80406" spans="68:68" customFormat="1">
      <c r="BP80406" s="90"/>
    </row>
    <row r="80407" spans="68:68" customFormat="1">
      <c r="BP80407" s="90"/>
    </row>
    <row r="80408" spans="68:68" customFormat="1">
      <c r="BP80408" s="90"/>
    </row>
    <row r="80409" spans="68:68" customFormat="1">
      <c r="BP80409" s="90"/>
    </row>
    <row r="80410" spans="68:68" customFormat="1">
      <c r="BP80410" s="90"/>
    </row>
    <row r="80411" spans="68:68" customFormat="1">
      <c r="BP80411" s="90"/>
    </row>
    <row r="80412" spans="68:68" customFormat="1">
      <c r="BP80412" s="90"/>
    </row>
    <row r="80413" spans="68:68" customFormat="1">
      <c r="BP80413" s="90"/>
    </row>
    <row r="80414" spans="68:68" customFormat="1">
      <c r="BP80414" s="90"/>
    </row>
    <row r="80415" spans="68:68" customFormat="1">
      <c r="BP80415" s="90"/>
    </row>
    <row r="80416" spans="68:68" customFormat="1">
      <c r="BP80416" s="90"/>
    </row>
    <row r="80417" spans="68:68" customFormat="1">
      <c r="BP80417" s="90"/>
    </row>
    <row r="80418" spans="68:68" customFormat="1">
      <c r="BP80418" s="90"/>
    </row>
    <row r="80419" spans="68:68" customFormat="1">
      <c r="BP80419" s="90"/>
    </row>
    <row r="80420" spans="68:68" customFormat="1">
      <c r="BP80420" s="90"/>
    </row>
    <row r="80421" spans="68:68" customFormat="1">
      <c r="BP80421" s="90"/>
    </row>
    <row r="80422" spans="68:68" customFormat="1">
      <c r="BP80422" s="90"/>
    </row>
    <row r="80423" spans="68:68" customFormat="1">
      <c r="BP80423" s="90"/>
    </row>
    <row r="80424" spans="68:68" customFormat="1">
      <c r="BP80424" s="90"/>
    </row>
    <row r="80425" spans="68:68" customFormat="1">
      <c r="BP80425" s="90"/>
    </row>
    <row r="80426" spans="68:68" customFormat="1">
      <c r="BP80426" s="90"/>
    </row>
    <row r="80427" spans="68:68" customFormat="1">
      <c r="BP80427" s="90"/>
    </row>
    <row r="80428" spans="68:68" customFormat="1">
      <c r="BP80428" s="90"/>
    </row>
    <row r="80429" spans="68:68" customFormat="1">
      <c r="BP80429" s="90"/>
    </row>
    <row r="80430" spans="68:68" customFormat="1">
      <c r="BP80430" s="90"/>
    </row>
    <row r="80431" spans="68:68" customFormat="1">
      <c r="BP80431" s="90"/>
    </row>
    <row r="80432" spans="68:68" customFormat="1">
      <c r="BP80432" s="90"/>
    </row>
    <row r="80433" spans="68:68" customFormat="1">
      <c r="BP80433" s="90"/>
    </row>
    <row r="80434" spans="68:68" customFormat="1">
      <c r="BP80434" s="90"/>
    </row>
    <row r="80435" spans="68:68" customFormat="1">
      <c r="BP80435" s="90"/>
    </row>
    <row r="80436" spans="68:68" customFormat="1">
      <c r="BP80436" s="90"/>
    </row>
    <row r="80437" spans="68:68" customFormat="1">
      <c r="BP80437" s="90"/>
    </row>
    <row r="80438" spans="68:68" customFormat="1">
      <c r="BP80438" s="90"/>
    </row>
    <row r="80439" spans="68:68" customFormat="1">
      <c r="BP80439" s="90"/>
    </row>
    <row r="80440" spans="68:68" customFormat="1">
      <c r="BP80440" s="90"/>
    </row>
    <row r="80441" spans="68:68" customFormat="1">
      <c r="BP80441" s="90"/>
    </row>
    <row r="80442" spans="68:68" customFormat="1">
      <c r="BP80442" s="90"/>
    </row>
    <row r="80443" spans="68:68" customFormat="1">
      <c r="BP80443" s="90"/>
    </row>
    <row r="80444" spans="68:68" customFormat="1">
      <c r="BP80444" s="90"/>
    </row>
    <row r="80445" spans="68:68" customFormat="1">
      <c r="BP80445" s="90"/>
    </row>
    <row r="80446" spans="68:68" customFormat="1">
      <c r="BP80446" s="90"/>
    </row>
    <row r="80447" spans="68:68" customFormat="1">
      <c r="BP80447" s="90"/>
    </row>
    <row r="80448" spans="68:68" customFormat="1">
      <c r="BP80448" s="90"/>
    </row>
    <row r="80449" spans="68:68" customFormat="1">
      <c r="BP80449" s="90"/>
    </row>
    <row r="80450" spans="68:68" customFormat="1">
      <c r="BP80450" s="90"/>
    </row>
    <row r="80451" spans="68:68" customFormat="1">
      <c r="BP80451" s="90"/>
    </row>
    <row r="80452" spans="68:68" customFormat="1">
      <c r="BP80452" s="90"/>
    </row>
    <row r="80453" spans="68:68" customFormat="1">
      <c r="BP80453" s="90"/>
    </row>
    <row r="80454" spans="68:68" customFormat="1">
      <c r="BP80454" s="90"/>
    </row>
    <row r="80455" spans="68:68" customFormat="1">
      <c r="BP80455" s="90"/>
    </row>
    <row r="80456" spans="68:68" customFormat="1">
      <c r="BP80456" s="90"/>
    </row>
    <row r="80457" spans="68:68" customFormat="1">
      <c r="BP80457" s="90"/>
    </row>
    <row r="80458" spans="68:68" customFormat="1">
      <c r="BP80458" s="90"/>
    </row>
    <row r="80459" spans="68:68" customFormat="1">
      <c r="BP80459" s="90"/>
    </row>
    <row r="80460" spans="68:68" customFormat="1">
      <c r="BP80460" s="90"/>
    </row>
    <row r="80461" spans="68:68" customFormat="1">
      <c r="BP80461" s="90"/>
    </row>
    <row r="80462" spans="68:68" customFormat="1">
      <c r="BP80462" s="90"/>
    </row>
    <row r="80463" spans="68:68" customFormat="1">
      <c r="BP80463" s="90"/>
    </row>
    <row r="80464" spans="68:68" customFormat="1">
      <c r="BP80464" s="90"/>
    </row>
    <row r="80465" spans="68:68" customFormat="1">
      <c r="BP80465" s="90"/>
    </row>
    <row r="80466" spans="68:68" customFormat="1">
      <c r="BP80466" s="90"/>
    </row>
    <row r="80467" spans="68:68" customFormat="1">
      <c r="BP80467" s="90"/>
    </row>
    <row r="80468" spans="68:68" customFormat="1">
      <c r="BP80468" s="90"/>
    </row>
    <row r="80469" spans="68:68" customFormat="1">
      <c r="BP80469" s="90"/>
    </row>
    <row r="80470" spans="68:68" customFormat="1">
      <c r="BP80470" s="90"/>
    </row>
    <row r="80471" spans="68:68" customFormat="1">
      <c r="BP80471" s="90"/>
    </row>
    <row r="80472" spans="68:68" customFormat="1">
      <c r="BP80472" s="90"/>
    </row>
    <row r="80473" spans="68:68" customFormat="1">
      <c r="BP80473" s="90"/>
    </row>
    <row r="80474" spans="68:68" customFormat="1">
      <c r="BP80474" s="90"/>
    </row>
    <row r="80475" spans="68:68" customFormat="1">
      <c r="BP80475" s="90"/>
    </row>
    <row r="80476" spans="68:68" customFormat="1">
      <c r="BP80476" s="90"/>
    </row>
    <row r="80477" spans="68:68" customFormat="1">
      <c r="BP80477" s="90"/>
    </row>
    <row r="80478" spans="68:68" customFormat="1">
      <c r="BP80478" s="90"/>
    </row>
    <row r="80479" spans="68:68" customFormat="1">
      <c r="BP80479" s="90"/>
    </row>
    <row r="80480" spans="68:68" customFormat="1">
      <c r="BP80480" s="90"/>
    </row>
    <row r="80481" spans="68:68" customFormat="1">
      <c r="BP80481" s="90"/>
    </row>
    <row r="80482" spans="68:68" customFormat="1">
      <c r="BP80482" s="90"/>
    </row>
    <row r="80483" spans="68:68" customFormat="1">
      <c r="BP80483" s="90"/>
    </row>
    <row r="80484" spans="68:68" customFormat="1">
      <c r="BP80484" s="90"/>
    </row>
    <row r="80485" spans="68:68" customFormat="1">
      <c r="BP80485" s="90"/>
    </row>
    <row r="80486" spans="68:68" customFormat="1">
      <c r="BP80486" s="90"/>
    </row>
    <row r="80487" spans="68:68" customFormat="1">
      <c r="BP80487" s="90"/>
    </row>
    <row r="80488" spans="68:68" customFormat="1">
      <c r="BP80488" s="90"/>
    </row>
    <row r="80489" spans="68:68" customFormat="1">
      <c r="BP80489" s="90"/>
    </row>
    <row r="80490" spans="68:68" customFormat="1">
      <c r="BP80490" s="90"/>
    </row>
    <row r="80491" spans="68:68" customFormat="1">
      <c r="BP80491" s="90"/>
    </row>
    <row r="80492" spans="68:68" customFormat="1">
      <c r="BP80492" s="90"/>
    </row>
    <row r="80493" spans="68:68" customFormat="1">
      <c r="BP80493" s="90"/>
    </row>
    <row r="80494" spans="68:68" customFormat="1">
      <c r="BP80494" s="90"/>
    </row>
    <row r="80495" spans="68:68" customFormat="1">
      <c r="BP80495" s="90"/>
    </row>
    <row r="80496" spans="68:68" customFormat="1">
      <c r="BP80496" s="90"/>
    </row>
    <row r="80497" spans="68:68" customFormat="1">
      <c r="BP80497" s="90"/>
    </row>
    <row r="80498" spans="68:68" customFormat="1">
      <c r="BP80498" s="90"/>
    </row>
    <row r="80499" spans="68:68" customFormat="1">
      <c r="BP80499" s="90"/>
    </row>
    <row r="80500" spans="68:68" customFormat="1">
      <c r="BP80500" s="90"/>
    </row>
    <row r="80501" spans="68:68" customFormat="1">
      <c r="BP80501" s="90"/>
    </row>
    <row r="80502" spans="68:68" customFormat="1">
      <c r="BP80502" s="90"/>
    </row>
    <row r="80503" spans="68:68" customFormat="1">
      <c r="BP80503" s="90"/>
    </row>
    <row r="80504" spans="68:68" customFormat="1">
      <c r="BP80504" s="90"/>
    </row>
    <row r="80505" spans="68:68" customFormat="1">
      <c r="BP80505" s="90"/>
    </row>
    <row r="80506" spans="68:68" customFormat="1">
      <c r="BP80506" s="90"/>
    </row>
    <row r="80507" spans="68:68" customFormat="1">
      <c r="BP80507" s="90"/>
    </row>
    <row r="80508" spans="68:68" customFormat="1">
      <c r="BP80508" s="90"/>
    </row>
    <row r="80509" spans="68:68" customFormat="1">
      <c r="BP80509" s="90"/>
    </row>
    <row r="80510" spans="68:68" customFormat="1">
      <c r="BP80510" s="90"/>
    </row>
    <row r="80511" spans="68:68" customFormat="1">
      <c r="BP80511" s="90"/>
    </row>
    <row r="80512" spans="68:68" customFormat="1">
      <c r="BP80512" s="90"/>
    </row>
    <row r="80513" spans="68:68" customFormat="1">
      <c r="BP80513" s="90"/>
    </row>
    <row r="80514" spans="68:68" customFormat="1">
      <c r="BP80514" s="90"/>
    </row>
    <row r="80515" spans="68:68" customFormat="1">
      <c r="BP80515" s="90"/>
    </row>
    <row r="80516" spans="68:68" customFormat="1">
      <c r="BP80516" s="90"/>
    </row>
    <row r="80517" spans="68:68" customFormat="1">
      <c r="BP80517" s="90"/>
    </row>
    <row r="80518" spans="68:68" customFormat="1">
      <c r="BP80518" s="90"/>
    </row>
    <row r="80519" spans="68:68" customFormat="1">
      <c r="BP80519" s="90"/>
    </row>
    <row r="80520" spans="68:68" customFormat="1">
      <c r="BP80520" s="90"/>
    </row>
    <row r="80521" spans="68:68" customFormat="1">
      <c r="BP80521" s="90"/>
    </row>
    <row r="80522" spans="68:68" customFormat="1">
      <c r="BP80522" s="90"/>
    </row>
    <row r="80523" spans="68:68" customFormat="1">
      <c r="BP80523" s="90"/>
    </row>
    <row r="80524" spans="68:68" customFormat="1">
      <c r="BP80524" s="90"/>
    </row>
    <row r="80525" spans="68:68" customFormat="1">
      <c r="BP80525" s="90"/>
    </row>
    <row r="80526" spans="68:68" customFormat="1">
      <c r="BP80526" s="90"/>
    </row>
    <row r="80527" spans="68:68" customFormat="1">
      <c r="BP80527" s="90"/>
    </row>
    <row r="80528" spans="68:68" customFormat="1">
      <c r="BP80528" s="90"/>
    </row>
    <row r="80529" spans="68:68" customFormat="1">
      <c r="BP80529" s="90"/>
    </row>
    <row r="80530" spans="68:68" customFormat="1">
      <c r="BP80530" s="90"/>
    </row>
    <row r="80531" spans="68:68" customFormat="1">
      <c r="BP80531" s="90"/>
    </row>
    <row r="80532" spans="68:68" customFormat="1">
      <c r="BP80532" s="90"/>
    </row>
    <row r="80533" spans="68:68" customFormat="1">
      <c r="BP80533" s="90"/>
    </row>
    <row r="80534" spans="68:68" customFormat="1">
      <c r="BP80534" s="90"/>
    </row>
    <row r="80535" spans="68:68" customFormat="1">
      <c r="BP80535" s="90"/>
    </row>
    <row r="80536" spans="68:68" customFormat="1">
      <c r="BP80536" s="90"/>
    </row>
    <row r="80537" spans="68:68" customFormat="1">
      <c r="BP80537" s="90"/>
    </row>
    <row r="80538" spans="68:68" customFormat="1">
      <c r="BP80538" s="90"/>
    </row>
    <row r="80539" spans="68:68" customFormat="1">
      <c r="BP80539" s="90"/>
    </row>
    <row r="80540" spans="68:68" customFormat="1">
      <c r="BP80540" s="90"/>
    </row>
    <row r="80541" spans="68:68" customFormat="1">
      <c r="BP80541" s="90"/>
    </row>
    <row r="80542" spans="68:68" customFormat="1">
      <c r="BP80542" s="90"/>
    </row>
    <row r="80543" spans="68:68" customFormat="1">
      <c r="BP80543" s="90"/>
    </row>
    <row r="80544" spans="68:68" customFormat="1">
      <c r="BP80544" s="90"/>
    </row>
    <row r="80545" spans="68:68" customFormat="1">
      <c r="BP80545" s="90"/>
    </row>
    <row r="80546" spans="68:68" customFormat="1">
      <c r="BP80546" s="90"/>
    </row>
    <row r="80547" spans="68:68" customFormat="1">
      <c r="BP80547" s="90"/>
    </row>
    <row r="80548" spans="68:68" customFormat="1">
      <c r="BP80548" s="90"/>
    </row>
    <row r="80549" spans="68:68" customFormat="1">
      <c r="BP80549" s="90"/>
    </row>
    <row r="80550" spans="68:68" customFormat="1">
      <c r="BP80550" s="90"/>
    </row>
    <row r="80551" spans="68:68" customFormat="1">
      <c r="BP80551" s="90"/>
    </row>
    <row r="80552" spans="68:68" customFormat="1">
      <c r="BP80552" s="90"/>
    </row>
    <row r="80553" spans="68:68" customFormat="1">
      <c r="BP80553" s="90"/>
    </row>
    <row r="80554" spans="68:68" customFormat="1">
      <c r="BP80554" s="90"/>
    </row>
    <row r="80555" spans="68:68" customFormat="1">
      <c r="BP80555" s="90"/>
    </row>
    <row r="80556" spans="68:68" customFormat="1">
      <c r="BP80556" s="90"/>
    </row>
    <row r="80557" spans="68:68" customFormat="1">
      <c r="BP80557" s="90"/>
    </row>
    <row r="80558" spans="68:68" customFormat="1">
      <c r="BP80558" s="90"/>
    </row>
    <row r="80559" spans="68:68" customFormat="1">
      <c r="BP80559" s="90"/>
    </row>
    <row r="80560" spans="68:68" customFormat="1">
      <c r="BP80560" s="90"/>
    </row>
    <row r="80561" spans="68:68" customFormat="1">
      <c r="BP80561" s="90"/>
    </row>
    <row r="80562" spans="68:68" customFormat="1">
      <c r="BP80562" s="90"/>
    </row>
    <row r="80563" spans="68:68" customFormat="1">
      <c r="BP80563" s="90"/>
    </row>
    <row r="80564" spans="68:68" customFormat="1">
      <c r="BP80564" s="90"/>
    </row>
    <row r="80565" spans="68:68" customFormat="1">
      <c r="BP80565" s="90"/>
    </row>
    <row r="80566" spans="68:68" customFormat="1">
      <c r="BP80566" s="90"/>
    </row>
    <row r="80567" spans="68:68" customFormat="1">
      <c r="BP80567" s="90"/>
    </row>
    <row r="80568" spans="68:68" customFormat="1">
      <c r="BP80568" s="90"/>
    </row>
    <row r="80569" spans="68:68" customFormat="1">
      <c r="BP80569" s="90"/>
    </row>
    <row r="80570" spans="68:68" customFormat="1">
      <c r="BP80570" s="90"/>
    </row>
    <row r="80571" spans="68:68" customFormat="1">
      <c r="BP80571" s="90"/>
    </row>
    <row r="80572" spans="68:68" customFormat="1">
      <c r="BP80572" s="90"/>
    </row>
    <row r="80573" spans="68:68" customFormat="1">
      <c r="BP80573" s="90"/>
    </row>
    <row r="80574" spans="68:68" customFormat="1">
      <c r="BP80574" s="90"/>
    </row>
    <row r="80575" spans="68:68" customFormat="1">
      <c r="BP80575" s="90"/>
    </row>
    <row r="80576" spans="68:68" customFormat="1">
      <c r="BP80576" s="90"/>
    </row>
    <row r="80577" spans="68:68" customFormat="1">
      <c r="BP80577" s="90"/>
    </row>
    <row r="80578" spans="68:68" customFormat="1">
      <c r="BP80578" s="90"/>
    </row>
    <row r="80579" spans="68:68" customFormat="1">
      <c r="BP80579" s="90"/>
    </row>
    <row r="80580" spans="68:68" customFormat="1">
      <c r="BP80580" s="90"/>
    </row>
    <row r="80581" spans="68:68" customFormat="1">
      <c r="BP80581" s="90"/>
    </row>
    <row r="80582" spans="68:68" customFormat="1">
      <c r="BP80582" s="90"/>
    </row>
    <row r="80583" spans="68:68" customFormat="1">
      <c r="BP80583" s="90"/>
    </row>
    <row r="80584" spans="68:68" customFormat="1">
      <c r="BP80584" s="90"/>
    </row>
    <row r="80585" spans="68:68" customFormat="1">
      <c r="BP80585" s="90"/>
    </row>
    <row r="80586" spans="68:68" customFormat="1">
      <c r="BP80586" s="90"/>
    </row>
    <row r="80587" spans="68:68" customFormat="1">
      <c r="BP80587" s="90"/>
    </row>
    <row r="80588" spans="68:68" customFormat="1">
      <c r="BP80588" s="90"/>
    </row>
    <row r="80589" spans="68:68" customFormat="1">
      <c r="BP80589" s="90"/>
    </row>
    <row r="80590" spans="68:68" customFormat="1">
      <c r="BP80590" s="90"/>
    </row>
    <row r="80591" spans="68:68" customFormat="1">
      <c r="BP80591" s="90"/>
    </row>
    <row r="80592" spans="68:68" customFormat="1">
      <c r="BP80592" s="90"/>
    </row>
    <row r="80593" spans="68:68" customFormat="1">
      <c r="BP80593" s="90"/>
    </row>
    <row r="80594" spans="68:68" customFormat="1">
      <c r="BP80594" s="90"/>
    </row>
    <row r="80595" spans="68:68" customFormat="1">
      <c r="BP80595" s="90"/>
    </row>
    <row r="80596" spans="68:68" customFormat="1">
      <c r="BP80596" s="90"/>
    </row>
    <row r="80597" spans="68:68" customFormat="1">
      <c r="BP80597" s="90"/>
    </row>
    <row r="80598" spans="68:68" customFormat="1">
      <c r="BP80598" s="90"/>
    </row>
    <row r="80599" spans="68:68" customFormat="1">
      <c r="BP80599" s="90"/>
    </row>
    <row r="80600" spans="68:68" customFormat="1">
      <c r="BP80600" s="90"/>
    </row>
    <row r="80601" spans="68:68" customFormat="1">
      <c r="BP80601" s="90"/>
    </row>
    <row r="80602" spans="68:68" customFormat="1">
      <c r="BP80602" s="90"/>
    </row>
    <row r="80603" spans="68:68" customFormat="1">
      <c r="BP80603" s="90"/>
    </row>
    <row r="80604" spans="68:68" customFormat="1">
      <c r="BP80604" s="90"/>
    </row>
    <row r="80605" spans="68:68" customFormat="1">
      <c r="BP80605" s="90"/>
    </row>
    <row r="80606" spans="68:68" customFormat="1">
      <c r="BP80606" s="90"/>
    </row>
    <row r="80607" spans="68:68" customFormat="1">
      <c r="BP80607" s="90"/>
    </row>
    <row r="80608" spans="68:68" customFormat="1">
      <c r="BP80608" s="90"/>
    </row>
    <row r="80609" spans="68:68" customFormat="1">
      <c r="BP80609" s="90"/>
    </row>
    <row r="80610" spans="68:68" customFormat="1">
      <c r="BP80610" s="90"/>
    </row>
    <row r="80611" spans="68:68" customFormat="1">
      <c r="BP80611" s="90"/>
    </row>
    <row r="80612" spans="68:68" customFormat="1">
      <c r="BP80612" s="90"/>
    </row>
    <row r="80613" spans="68:68" customFormat="1">
      <c r="BP80613" s="90"/>
    </row>
    <row r="80614" spans="68:68" customFormat="1">
      <c r="BP80614" s="90"/>
    </row>
    <row r="80615" spans="68:68" customFormat="1">
      <c r="BP80615" s="90"/>
    </row>
    <row r="80616" spans="68:68" customFormat="1">
      <c r="BP80616" s="90"/>
    </row>
    <row r="80617" spans="68:68" customFormat="1">
      <c r="BP80617" s="90"/>
    </row>
    <row r="80618" spans="68:68" customFormat="1">
      <c r="BP80618" s="90"/>
    </row>
    <row r="80619" spans="68:68" customFormat="1">
      <c r="BP80619" s="90"/>
    </row>
    <row r="80620" spans="68:68" customFormat="1">
      <c r="BP80620" s="90"/>
    </row>
    <row r="80621" spans="68:68" customFormat="1">
      <c r="BP80621" s="90"/>
    </row>
    <row r="80622" spans="68:68" customFormat="1">
      <c r="BP80622" s="90"/>
    </row>
    <row r="80623" spans="68:68" customFormat="1">
      <c r="BP80623" s="90"/>
    </row>
    <row r="80624" spans="68:68" customFormat="1">
      <c r="BP80624" s="90"/>
    </row>
    <row r="80625" spans="68:68" customFormat="1">
      <c r="BP80625" s="90"/>
    </row>
    <row r="80626" spans="68:68" customFormat="1">
      <c r="BP80626" s="90"/>
    </row>
    <row r="80627" spans="68:68" customFormat="1">
      <c r="BP80627" s="90"/>
    </row>
    <row r="80628" spans="68:68" customFormat="1">
      <c r="BP80628" s="90"/>
    </row>
    <row r="80629" spans="68:68" customFormat="1">
      <c r="BP80629" s="90"/>
    </row>
    <row r="80630" spans="68:68" customFormat="1">
      <c r="BP80630" s="90"/>
    </row>
    <row r="80631" spans="68:68" customFormat="1">
      <c r="BP80631" s="90"/>
    </row>
    <row r="80632" spans="68:68" customFormat="1">
      <c r="BP80632" s="90"/>
    </row>
    <row r="80633" spans="68:68" customFormat="1">
      <c r="BP80633" s="90"/>
    </row>
    <row r="80634" spans="68:68" customFormat="1">
      <c r="BP80634" s="90"/>
    </row>
    <row r="80635" spans="68:68" customFormat="1">
      <c r="BP80635" s="90"/>
    </row>
    <row r="80636" spans="68:68" customFormat="1">
      <c r="BP80636" s="90"/>
    </row>
    <row r="80637" spans="68:68" customFormat="1">
      <c r="BP80637" s="90"/>
    </row>
    <row r="80638" spans="68:68" customFormat="1">
      <c r="BP80638" s="90"/>
    </row>
    <row r="80639" spans="68:68" customFormat="1">
      <c r="BP80639" s="90"/>
    </row>
    <row r="80640" spans="68:68" customFormat="1">
      <c r="BP80640" s="90"/>
    </row>
    <row r="80641" spans="68:68" customFormat="1">
      <c r="BP80641" s="90"/>
    </row>
    <row r="80642" spans="68:68" customFormat="1">
      <c r="BP80642" s="90"/>
    </row>
    <row r="80643" spans="68:68" customFormat="1">
      <c r="BP80643" s="90"/>
    </row>
    <row r="80644" spans="68:68" customFormat="1">
      <c r="BP80644" s="90"/>
    </row>
    <row r="80645" spans="68:68" customFormat="1">
      <c r="BP80645" s="90"/>
    </row>
    <row r="80646" spans="68:68" customFormat="1">
      <c r="BP80646" s="90"/>
    </row>
    <row r="80647" spans="68:68" customFormat="1">
      <c r="BP80647" s="90"/>
    </row>
    <row r="80648" spans="68:68" customFormat="1">
      <c r="BP80648" s="90"/>
    </row>
    <row r="80649" spans="68:68" customFormat="1">
      <c r="BP80649" s="90"/>
    </row>
    <row r="80650" spans="68:68" customFormat="1">
      <c r="BP80650" s="90"/>
    </row>
    <row r="80651" spans="68:68" customFormat="1">
      <c r="BP80651" s="90"/>
    </row>
    <row r="80652" spans="68:68" customFormat="1">
      <c r="BP80652" s="90"/>
    </row>
    <row r="80653" spans="68:68" customFormat="1">
      <c r="BP80653" s="90"/>
    </row>
    <row r="80654" spans="68:68" customFormat="1">
      <c r="BP80654" s="90"/>
    </row>
    <row r="80655" spans="68:68" customFormat="1">
      <c r="BP80655" s="90"/>
    </row>
    <row r="80656" spans="68:68" customFormat="1">
      <c r="BP80656" s="90"/>
    </row>
    <row r="80657" spans="68:68" customFormat="1">
      <c r="BP80657" s="90"/>
    </row>
    <row r="80658" spans="68:68" customFormat="1">
      <c r="BP80658" s="90"/>
    </row>
    <row r="80659" spans="68:68" customFormat="1">
      <c r="BP80659" s="90"/>
    </row>
    <row r="80660" spans="68:68" customFormat="1">
      <c r="BP80660" s="90"/>
    </row>
    <row r="80661" spans="68:68" customFormat="1">
      <c r="BP80661" s="90"/>
    </row>
    <row r="80662" spans="68:68" customFormat="1">
      <c r="BP80662" s="90"/>
    </row>
    <row r="80663" spans="68:68" customFormat="1">
      <c r="BP80663" s="90"/>
    </row>
    <row r="80664" spans="68:68" customFormat="1">
      <c r="BP80664" s="90"/>
    </row>
    <row r="80665" spans="68:68" customFormat="1">
      <c r="BP80665" s="90"/>
    </row>
    <row r="80666" spans="68:68" customFormat="1">
      <c r="BP80666" s="90"/>
    </row>
    <row r="80667" spans="68:68" customFormat="1">
      <c r="BP80667" s="90"/>
    </row>
    <row r="80668" spans="68:68" customFormat="1">
      <c r="BP80668" s="90"/>
    </row>
    <row r="80669" spans="68:68" customFormat="1">
      <c r="BP80669" s="90"/>
    </row>
    <row r="80670" spans="68:68" customFormat="1">
      <c r="BP80670" s="90"/>
    </row>
    <row r="80671" spans="68:68" customFormat="1">
      <c r="BP80671" s="90"/>
    </row>
    <row r="80672" spans="68:68" customFormat="1">
      <c r="BP80672" s="90"/>
    </row>
    <row r="80673" spans="68:68" customFormat="1">
      <c r="BP80673" s="90"/>
    </row>
    <row r="80674" spans="68:68" customFormat="1">
      <c r="BP80674" s="90"/>
    </row>
    <row r="80675" spans="68:68" customFormat="1">
      <c r="BP80675" s="90"/>
    </row>
    <row r="80676" spans="68:68" customFormat="1">
      <c r="BP80676" s="90"/>
    </row>
    <row r="80677" spans="68:68" customFormat="1">
      <c r="BP80677" s="90"/>
    </row>
    <row r="80678" spans="68:68" customFormat="1">
      <c r="BP80678" s="90"/>
    </row>
    <row r="80679" spans="68:68" customFormat="1">
      <c r="BP80679" s="90"/>
    </row>
    <row r="80680" spans="68:68" customFormat="1">
      <c r="BP80680" s="90"/>
    </row>
    <row r="80681" spans="68:68" customFormat="1">
      <c r="BP80681" s="90"/>
    </row>
    <row r="80682" spans="68:68" customFormat="1">
      <c r="BP80682" s="90"/>
    </row>
    <row r="80683" spans="68:68" customFormat="1">
      <c r="BP80683" s="90"/>
    </row>
    <row r="80684" spans="68:68" customFormat="1">
      <c r="BP80684" s="90"/>
    </row>
    <row r="80685" spans="68:68" customFormat="1">
      <c r="BP80685" s="90"/>
    </row>
    <row r="80686" spans="68:68" customFormat="1">
      <c r="BP80686" s="90"/>
    </row>
    <row r="80687" spans="68:68" customFormat="1">
      <c r="BP80687" s="90"/>
    </row>
    <row r="80688" spans="68:68" customFormat="1">
      <c r="BP80688" s="90"/>
    </row>
    <row r="80689" spans="68:68" customFormat="1">
      <c r="BP80689" s="90"/>
    </row>
    <row r="80690" spans="68:68" customFormat="1">
      <c r="BP80690" s="90"/>
    </row>
    <row r="80691" spans="68:68" customFormat="1">
      <c r="BP80691" s="90"/>
    </row>
    <row r="80692" spans="68:68" customFormat="1">
      <c r="BP80692" s="90"/>
    </row>
    <row r="80693" spans="68:68" customFormat="1">
      <c r="BP80693" s="90"/>
    </row>
    <row r="80694" spans="68:68" customFormat="1">
      <c r="BP80694" s="90"/>
    </row>
    <row r="80695" spans="68:68" customFormat="1">
      <c r="BP80695" s="90"/>
    </row>
    <row r="80696" spans="68:68" customFormat="1">
      <c r="BP80696" s="90"/>
    </row>
    <row r="80697" spans="68:68" customFormat="1">
      <c r="BP80697" s="90"/>
    </row>
    <row r="80698" spans="68:68" customFormat="1">
      <c r="BP80698" s="90"/>
    </row>
    <row r="80699" spans="68:68" customFormat="1">
      <c r="BP80699" s="90"/>
    </row>
    <row r="80700" spans="68:68" customFormat="1">
      <c r="BP80700" s="90"/>
    </row>
    <row r="80701" spans="68:68" customFormat="1">
      <c r="BP80701" s="90"/>
    </row>
    <row r="80702" spans="68:68" customFormat="1">
      <c r="BP80702" s="90"/>
    </row>
    <row r="80703" spans="68:68" customFormat="1">
      <c r="BP80703" s="90"/>
    </row>
    <row r="80704" spans="68:68" customFormat="1">
      <c r="BP80704" s="90"/>
    </row>
    <row r="80705" spans="68:68" customFormat="1">
      <c r="BP80705" s="90"/>
    </row>
    <row r="80706" spans="68:68" customFormat="1">
      <c r="BP80706" s="90"/>
    </row>
    <row r="80707" spans="68:68" customFormat="1">
      <c r="BP80707" s="90"/>
    </row>
    <row r="80708" spans="68:68" customFormat="1">
      <c r="BP80708" s="90"/>
    </row>
    <row r="80709" spans="68:68" customFormat="1">
      <c r="BP80709" s="90"/>
    </row>
    <row r="80710" spans="68:68" customFormat="1">
      <c r="BP80710" s="90"/>
    </row>
    <row r="80711" spans="68:68" customFormat="1">
      <c r="BP80711" s="90"/>
    </row>
    <row r="80712" spans="68:68" customFormat="1">
      <c r="BP80712" s="90"/>
    </row>
    <row r="80713" spans="68:68" customFormat="1">
      <c r="BP80713" s="90"/>
    </row>
    <row r="80714" spans="68:68" customFormat="1">
      <c r="BP80714" s="90"/>
    </row>
    <row r="80715" spans="68:68" customFormat="1">
      <c r="BP80715" s="90"/>
    </row>
    <row r="80716" spans="68:68" customFormat="1">
      <c r="BP80716" s="90"/>
    </row>
    <row r="80717" spans="68:68" customFormat="1">
      <c r="BP80717" s="90"/>
    </row>
    <row r="80718" spans="68:68" customFormat="1">
      <c r="BP80718" s="90"/>
    </row>
    <row r="80719" spans="68:68" customFormat="1">
      <c r="BP80719" s="90"/>
    </row>
    <row r="80720" spans="68:68" customFormat="1">
      <c r="BP80720" s="90"/>
    </row>
    <row r="80721" spans="68:68" customFormat="1">
      <c r="BP80721" s="90"/>
    </row>
    <row r="80722" spans="68:68" customFormat="1">
      <c r="BP80722" s="90"/>
    </row>
    <row r="80723" spans="68:68" customFormat="1">
      <c r="BP80723" s="90"/>
    </row>
    <row r="80724" spans="68:68" customFormat="1">
      <c r="BP80724" s="90"/>
    </row>
    <row r="80725" spans="68:68" customFormat="1">
      <c r="BP80725" s="90"/>
    </row>
    <row r="80726" spans="68:68" customFormat="1">
      <c r="BP80726" s="90"/>
    </row>
    <row r="80727" spans="68:68" customFormat="1">
      <c r="BP80727" s="90"/>
    </row>
    <row r="80728" spans="68:68" customFormat="1">
      <c r="BP80728" s="90"/>
    </row>
    <row r="80729" spans="68:68" customFormat="1">
      <c r="BP80729" s="90"/>
    </row>
    <row r="80730" spans="68:68" customFormat="1">
      <c r="BP80730" s="90"/>
    </row>
    <row r="80731" spans="68:68" customFormat="1">
      <c r="BP80731" s="90"/>
    </row>
    <row r="80732" spans="68:68" customFormat="1">
      <c r="BP80732" s="90"/>
    </row>
    <row r="80733" spans="68:68" customFormat="1">
      <c r="BP80733" s="90"/>
    </row>
    <row r="80734" spans="68:68" customFormat="1">
      <c r="BP80734" s="90"/>
    </row>
    <row r="80735" spans="68:68" customFormat="1">
      <c r="BP80735" s="90"/>
    </row>
    <row r="80736" spans="68:68" customFormat="1">
      <c r="BP80736" s="90"/>
    </row>
    <row r="80737" spans="68:68" customFormat="1">
      <c r="BP80737" s="90"/>
    </row>
    <row r="80738" spans="68:68" customFormat="1">
      <c r="BP80738" s="90"/>
    </row>
    <row r="80739" spans="68:68" customFormat="1">
      <c r="BP80739" s="90"/>
    </row>
    <row r="80740" spans="68:68" customFormat="1">
      <c r="BP80740" s="90"/>
    </row>
    <row r="80741" spans="68:68" customFormat="1">
      <c r="BP80741" s="90"/>
    </row>
    <row r="80742" spans="68:68" customFormat="1">
      <c r="BP80742" s="90"/>
    </row>
    <row r="80743" spans="68:68" customFormat="1">
      <c r="BP80743" s="90"/>
    </row>
    <row r="80744" spans="68:68" customFormat="1">
      <c r="BP80744" s="90"/>
    </row>
    <row r="80745" spans="68:68" customFormat="1">
      <c r="BP80745" s="90"/>
    </row>
    <row r="80746" spans="68:68" customFormat="1">
      <c r="BP80746" s="90"/>
    </row>
    <row r="80747" spans="68:68" customFormat="1">
      <c r="BP80747" s="90"/>
    </row>
    <row r="80748" spans="68:68" customFormat="1">
      <c r="BP80748" s="90"/>
    </row>
    <row r="80749" spans="68:68" customFormat="1">
      <c r="BP80749" s="90"/>
    </row>
    <row r="80750" spans="68:68" customFormat="1">
      <c r="BP80750" s="90"/>
    </row>
    <row r="80751" spans="68:68" customFormat="1">
      <c r="BP80751" s="90"/>
    </row>
    <row r="80752" spans="68:68" customFormat="1">
      <c r="BP80752" s="90"/>
    </row>
    <row r="80753" spans="68:68" customFormat="1">
      <c r="BP80753" s="90"/>
    </row>
    <row r="80754" spans="68:68" customFormat="1">
      <c r="BP80754" s="90"/>
    </row>
    <row r="80755" spans="68:68" customFormat="1">
      <c r="BP80755" s="90"/>
    </row>
    <row r="80756" spans="68:68" customFormat="1">
      <c r="BP80756" s="90"/>
    </row>
    <row r="80757" spans="68:68" customFormat="1">
      <c r="BP80757" s="90"/>
    </row>
    <row r="80758" spans="68:68" customFormat="1">
      <c r="BP80758" s="90"/>
    </row>
    <row r="80759" spans="68:68" customFormat="1">
      <c r="BP80759" s="90"/>
    </row>
    <row r="80760" spans="68:68" customFormat="1">
      <c r="BP80760" s="90"/>
    </row>
    <row r="80761" spans="68:68" customFormat="1">
      <c r="BP80761" s="90"/>
    </row>
    <row r="80762" spans="68:68" customFormat="1">
      <c r="BP80762" s="90"/>
    </row>
    <row r="80763" spans="68:68" customFormat="1">
      <c r="BP80763" s="90"/>
    </row>
    <row r="80764" spans="68:68" customFormat="1">
      <c r="BP80764" s="90"/>
    </row>
    <row r="80765" spans="68:68" customFormat="1">
      <c r="BP80765" s="90"/>
    </row>
    <row r="80766" spans="68:68" customFormat="1">
      <c r="BP80766" s="90"/>
    </row>
    <row r="80767" spans="68:68" customFormat="1">
      <c r="BP80767" s="90"/>
    </row>
    <row r="80768" spans="68:68" customFormat="1">
      <c r="BP80768" s="90"/>
    </row>
    <row r="80769" spans="68:68" customFormat="1">
      <c r="BP80769" s="90"/>
    </row>
    <row r="80770" spans="68:68" customFormat="1">
      <c r="BP80770" s="90"/>
    </row>
    <row r="80771" spans="68:68" customFormat="1">
      <c r="BP80771" s="90"/>
    </row>
    <row r="80772" spans="68:68" customFormat="1">
      <c r="BP80772" s="90"/>
    </row>
    <row r="80773" spans="68:68" customFormat="1">
      <c r="BP80773" s="90"/>
    </row>
    <row r="80774" spans="68:68" customFormat="1">
      <c r="BP80774" s="90"/>
    </row>
    <row r="80775" spans="68:68" customFormat="1">
      <c r="BP80775" s="90"/>
    </row>
    <row r="80776" spans="68:68" customFormat="1">
      <c r="BP80776" s="90"/>
    </row>
    <row r="80777" spans="68:68" customFormat="1">
      <c r="BP80777" s="90"/>
    </row>
    <row r="80778" spans="68:68" customFormat="1">
      <c r="BP80778" s="90"/>
    </row>
    <row r="80779" spans="68:68" customFormat="1">
      <c r="BP80779" s="90"/>
    </row>
    <row r="80780" spans="68:68" customFormat="1">
      <c r="BP80780" s="90"/>
    </row>
    <row r="80781" spans="68:68" customFormat="1">
      <c r="BP80781" s="90"/>
    </row>
    <row r="80782" spans="68:68" customFormat="1">
      <c r="BP80782" s="90"/>
    </row>
    <row r="80783" spans="68:68" customFormat="1">
      <c r="BP80783" s="90"/>
    </row>
    <row r="80784" spans="68:68" customFormat="1">
      <c r="BP80784" s="90"/>
    </row>
    <row r="80785" spans="68:68" customFormat="1">
      <c r="BP80785" s="90"/>
    </row>
    <row r="80786" spans="68:68" customFormat="1">
      <c r="BP80786" s="90"/>
    </row>
    <row r="80787" spans="68:68" customFormat="1">
      <c r="BP80787" s="90"/>
    </row>
    <row r="80788" spans="68:68" customFormat="1">
      <c r="BP80788" s="90"/>
    </row>
    <row r="80789" spans="68:68" customFormat="1">
      <c r="BP80789" s="90"/>
    </row>
    <row r="80790" spans="68:68" customFormat="1">
      <c r="BP80790" s="90"/>
    </row>
    <row r="80791" spans="68:68" customFormat="1">
      <c r="BP80791" s="90"/>
    </row>
    <row r="80792" spans="68:68" customFormat="1">
      <c r="BP80792" s="90"/>
    </row>
    <row r="80793" spans="68:68" customFormat="1">
      <c r="BP80793" s="90"/>
    </row>
    <row r="80794" spans="68:68" customFormat="1">
      <c r="BP80794" s="90"/>
    </row>
    <row r="80795" spans="68:68" customFormat="1">
      <c r="BP80795" s="90"/>
    </row>
    <row r="80796" spans="68:68" customFormat="1">
      <c r="BP80796" s="90"/>
    </row>
    <row r="80797" spans="68:68" customFormat="1">
      <c r="BP80797" s="90"/>
    </row>
    <row r="80798" spans="68:68" customFormat="1">
      <c r="BP80798" s="90"/>
    </row>
    <row r="80799" spans="68:68" customFormat="1">
      <c r="BP80799" s="90"/>
    </row>
    <row r="80800" spans="68:68" customFormat="1">
      <c r="BP80800" s="90"/>
    </row>
    <row r="80801" spans="68:68" customFormat="1">
      <c r="BP80801" s="90"/>
    </row>
    <row r="80802" spans="68:68" customFormat="1">
      <c r="BP80802" s="90"/>
    </row>
    <row r="80803" spans="68:68" customFormat="1">
      <c r="BP80803" s="90"/>
    </row>
    <row r="80804" spans="68:68" customFormat="1">
      <c r="BP80804" s="90"/>
    </row>
    <row r="80805" spans="68:68" customFormat="1">
      <c r="BP80805" s="90"/>
    </row>
    <row r="80806" spans="68:68" customFormat="1">
      <c r="BP80806" s="90"/>
    </row>
    <row r="80807" spans="68:68" customFormat="1">
      <c r="BP80807" s="90"/>
    </row>
    <row r="80808" spans="68:68" customFormat="1">
      <c r="BP80808" s="90"/>
    </row>
    <row r="80809" spans="68:68" customFormat="1">
      <c r="BP80809" s="90"/>
    </row>
    <row r="80810" spans="68:68" customFormat="1">
      <c r="BP80810" s="90"/>
    </row>
    <row r="80811" spans="68:68" customFormat="1">
      <c r="BP80811" s="90"/>
    </row>
    <row r="80812" spans="68:68" customFormat="1">
      <c r="BP80812" s="90"/>
    </row>
    <row r="80813" spans="68:68" customFormat="1">
      <c r="BP80813" s="90"/>
    </row>
    <row r="80814" spans="68:68" customFormat="1">
      <c r="BP80814" s="90"/>
    </row>
    <row r="80815" spans="68:68" customFormat="1">
      <c r="BP80815" s="90"/>
    </row>
    <row r="80816" spans="68:68" customFormat="1">
      <c r="BP80816" s="90"/>
    </row>
    <row r="80817" spans="68:68" customFormat="1">
      <c r="BP80817" s="90"/>
    </row>
    <row r="80818" spans="68:68" customFormat="1">
      <c r="BP80818" s="90"/>
    </row>
    <row r="80819" spans="68:68" customFormat="1">
      <c r="BP80819" s="90"/>
    </row>
    <row r="80820" spans="68:68" customFormat="1">
      <c r="BP80820" s="90"/>
    </row>
    <row r="80821" spans="68:68" customFormat="1">
      <c r="BP80821" s="90"/>
    </row>
    <row r="80822" spans="68:68" customFormat="1">
      <c r="BP80822" s="90"/>
    </row>
    <row r="80823" spans="68:68" customFormat="1">
      <c r="BP80823" s="90"/>
    </row>
    <row r="80824" spans="68:68" customFormat="1">
      <c r="BP80824" s="90"/>
    </row>
    <row r="80825" spans="68:68" customFormat="1">
      <c r="BP80825" s="90"/>
    </row>
    <row r="80826" spans="68:68" customFormat="1">
      <c r="BP80826" s="90"/>
    </row>
    <row r="80827" spans="68:68" customFormat="1">
      <c r="BP80827" s="90"/>
    </row>
    <row r="80828" spans="68:68" customFormat="1">
      <c r="BP80828" s="90"/>
    </row>
    <row r="80829" spans="68:68" customFormat="1">
      <c r="BP80829" s="90"/>
    </row>
    <row r="80830" spans="68:68" customFormat="1">
      <c r="BP80830" s="90"/>
    </row>
    <row r="80831" spans="68:68" customFormat="1">
      <c r="BP80831" s="90"/>
    </row>
    <row r="80832" spans="68:68" customFormat="1">
      <c r="BP80832" s="90"/>
    </row>
    <row r="80833" spans="68:68" customFormat="1">
      <c r="BP80833" s="90"/>
    </row>
    <row r="80834" spans="68:68" customFormat="1">
      <c r="BP80834" s="90"/>
    </row>
    <row r="80835" spans="68:68" customFormat="1">
      <c r="BP80835" s="90"/>
    </row>
    <row r="80836" spans="68:68" customFormat="1">
      <c r="BP80836" s="90"/>
    </row>
    <row r="80837" spans="68:68" customFormat="1">
      <c r="BP80837" s="90"/>
    </row>
    <row r="80838" spans="68:68" customFormat="1">
      <c r="BP80838" s="90"/>
    </row>
    <row r="80839" spans="68:68" customFormat="1">
      <c r="BP80839" s="90"/>
    </row>
    <row r="80840" spans="68:68" customFormat="1">
      <c r="BP80840" s="90"/>
    </row>
    <row r="80841" spans="68:68" customFormat="1">
      <c r="BP80841" s="90"/>
    </row>
    <row r="80842" spans="68:68" customFormat="1">
      <c r="BP80842" s="90"/>
    </row>
    <row r="80843" spans="68:68" customFormat="1">
      <c r="BP80843" s="90"/>
    </row>
    <row r="80844" spans="68:68" customFormat="1">
      <c r="BP80844" s="90"/>
    </row>
    <row r="80845" spans="68:68" customFormat="1">
      <c r="BP80845" s="90"/>
    </row>
    <row r="80846" spans="68:68" customFormat="1">
      <c r="BP80846" s="90"/>
    </row>
    <row r="80847" spans="68:68" customFormat="1">
      <c r="BP80847" s="90"/>
    </row>
    <row r="80848" spans="68:68" customFormat="1">
      <c r="BP80848" s="90"/>
    </row>
    <row r="80849" spans="68:68" customFormat="1">
      <c r="BP80849" s="90"/>
    </row>
    <row r="80850" spans="68:68" customFormat="1">
      <c r="BP80850" s="90"/>
    </row>
    <row r="80851" spans="68:68" customFormat="1">
      <c r="BP80851" s="90"/>
    </row>
    <row r="80852" spans="68:68" customFormat="1">
      <c r="BP80852" s="90"/>
    </row>
    <row r="80853" spans="68:68" customFormat="1">
      <c r="BP80853" s="90"/>
    </row>
    <row r="80854" spans="68:68" customFormat="1">
      <c r="BP80854" s="90"/>
    </row>
    <row r="80855" spans="68:68" customFormat="1">
      <c r="BP80855" s="90"/>
    </row>
    <row r="80856" spans="68:68" customFormat="1">
      <c r="BP80856" s="90"/>
    </row>
    <row r="80857" spans="68:68" customFormat="1">
      <c r="BP80857" s="90"/>
    </row>
    <row r="80858" spans="68:68" customFormat="1">
      <c r="BP80858" s="90"/>
    </row>
    <row r="80859" spans="68:68" customFormat="1">
      <c r="BP80859" s="90"/>
    </row>
    <row r="80860" spans="68:68" customFormat="1">
      <c r="BP80860" s="90"/>
    </row>
    <row r="80861" spans="68:68" customFormat="1">
      <c r="BP80861" s="90"/>
    </row>
    <row r="80862" spans="68:68" customFormat="1">
      <c r="BP80862" s="90"/>
    </row>
    <row r="80863" spans="68:68" customFormat="1">
      <c r="BP80863" s="90"/>
    </row>
    <row r="80864" spans="68:68" customFormat="1">
      <c r="BP80864" s="90"/>
    </row>
    <row r="80865" spans="68:68" customFormat="1">
      <c r="BP80865" s="90"/>
    </row>
    <row r="80866" spans="68:68" customFormat="1">
      <c r="BP80866" s="90"/>
    </row>
    <row r="80867" spans="68:68" customFormat="1">
      <c r="BP80867" s="90"/>
    </row>
    <row r="80868" spans="68:68" customFormat="1">
      <c r="BP80868" s="90"/>
    </row>
    <row r="80869" spans="68:68" customFormat="1">
      <c r="BP80869" s="90"/>
    </row>
    <row r="80870" spans="68:68" customFormat="1">
      <c r="BP80870" s="90"/>
    </row>
    <row r="80871" spans="68:68" customFormat="1">
      <c r="BP80871" s="90"/>
    </row>
    <row r="80872" spans="68:68" customFormat="1">
      <c r="BP80872" s="90"/>
    </row>
    <row r="80873" spans="68:68" customFormat="1">
      <c r="BP80873" s="90"/>
    </row>
    <row r="80874" spans="68:68" customFormat="1">
      <c r="BP80874" s="90"/>
    </row>
    <row r="80875" spans="68:68" customFormat="1">
      <c r="BP80875" s="90"/>
    </row>
    <row r="80876" spans="68:68" customFormat="1">
      <c r="BP80876" s="90"/>
    </row>
    <row r="80877" spans="68:68" customFormat="1">
      <c r="BP80877" s="90"/>
    </row>
    <row r="80878" spans="68:68" customFormat="1">
      <c r="BP80878" s="90"/>
    </row>
    <row r="80879" spans="68:68" customFormat="1">
      <c r="BP80879" s="90"/>
    </row>
    <row r="80880" spans="68:68" customFormat="1">
      <c r="BP80880" s="90"/>
    </row>
    <row r="80881" spans="68:68" customFormat="1">
      <c r="BP80881" s="90"/>
    </row>
    <row r="80882" spans="68:68" customFormat="1">
      <c r="BP80882" s="90"/>
    </row>
    <row r="80883" spans="68:68" customFormat="1">
      <c r="BP80883" s="90"/>
    </row>
    <row r="80884" spans="68:68" customFormat="1">
      <c r="BP80884" s="90"/>
    </row>
    <row r="80885" spans="68:68" customFormat="1">
      <c r="BP80885" s="90"/>
    </row>
    <row r="80886" spans="68:68" customFormat="1">
      <c r="BP80886" s="90"/>
    </row>
    <row r="80887" spans="68:68" customFormat="1">
      <c r="BP80887" s="90"/>
    </row>
    <row r="80888" spans="68:68" customFormat="1">
      <c r="BP80888" s="90"/>
    </row>
    <row r="80889" spans="68:68" customFormat="1">
      <c r="BP80889" s="90"/>
    </row>
    <row r="80890" spans="68:68" customFormat="1">
      <c r="BP80890" s="90"/>
    </row>
    <row r="80891" spans="68:68" customFormat="1">
      <c r="BP80891" s="90"/>
    </row>
    <row r="80892" spans="68:68" customFormat="1">
      <c r="BP80892" s="90"/>
    </row>
    <row r="80893" spans="68:68" customFormat="1">
      <c r="BP80893" s="90"/>
    </row>
    <row r="80894" spans="68:68" customFormat="1">
      <c r="BP80894" s="90"/>
    </row>
    <row r="80895" spans="68:68" customFormat="1">
      <c r="BP80895" s="90"/>
    </row>
    <row r="80896" spans="68:68" customFormat="1">
      <c r="BP80896" s="90"/>
    </row>
    <row r="80897" spans="68:68" customFormat="1">
      <c r="BP80897" s="90"/>
    </row>
    <row r="80898" spans="68:68" customFormat="1">
      <c r="BP80898" s="90"/>
    </row>
    <row r="80899" spans="68:68" customFormat="1">
      <c r="BP80899" s="90"/>
    </row>
    <row r="80900" spans="68:68" customFormat="1">
      <c r="BP80900" s="90"/>
    </row>
    <row r="80901" spans="68:68" customFormat="1">
      <c r="BP80901" s="90"/>
    </row>
    <row r="80902" spans="68:68" customFormat="1">
      <c r="BP80902" s="90"/>
    </row>
    <row r="80903" spans="68:68" customFormat="1">
      <c r="BP80903" s="90"/>
    </row>
    <row r="80904" spans="68:68" customFormat="1">
      <c r="BP80904" s="90"/>
    </row>
    <row r="80905" spans="68:68" customFormat="1">
      <c r="BP80905" s="90"/>
    </row>
    <row r="80906" spans="68:68" customFormat="1">
      <c r="BP80906" s="90"/>
    </row>
    <row r="80907" spans="68:68" customFormat="1">
      <c r="BP80907" s="90"/>
    </row>
    <row r="80908" spans="68:68" customFormat="1">
      <c r="BP80908" s="90"/>
    </row>
    <row r="80909" spans="68:68" customFormat="1">
      <c r="BP80909" s="90"/>
    </row>
    <row r="80910" spans="68:68" customFormat="1">
      <c r="BP80910" s="90"/>
    </row>
    <row r="80911" spans="68:68" customFormat="1">
      <c r="BP80911" s="90"/>
    </row>
    <row r="80912" spans="68:68" customFormat="1">
      <c r="BP80912" s="90"/>
    </row>
    <row r="80913" spans="68:68" customFormat="1">
      <c r="BP80913" s="90"/>
    </row>
    <row r="80914" spans="68:68" customFormat="1">
      <c r="BP80914" s="90"/>
    </row>
    <row r="80915" spans="68:68" customFormat="1">
      <c r="BP80915" s="90"/>
    </row>
    <row r="80916" spans="68:68" customFormat="1">
      <c r="BP80916" s="90"/>
    </row>
    <row r="80917" spans="68:68" customFormat="1">
      <c r="BP80917" s="90"/>
    </row>
    <row r="80918" spans="68:68" customFormat="1">
      <c r="BP80918" s="90"/>
    </row>
    <row r="80919" spans="68:68" customFormat="1">
      <c r="BP80919" s="90"/>
    </row>
    <row r="80920" spans="68:68" customFormat="1">
      <c r="BP80920" s="90"/>
    </row>
    <row r="80921" spans="68:68" customFormat="1">
      <c r="BP80921" s="90"/>
    </row>
    <row r="80922" spans="68:68" customFormat="1">
      <c r="BP80922" s="90"/>
    </row>
    <row r="80923" spans="68:68" customFormat="1">
      <c r="BP80923" s="90"/>
    </row>
    <row r="80924" spans="68:68" customFormat="1">
      <c r="BP80924" s="90"/>
    </row>
    <row r="80925" spans="68:68" customFormat="1">
      <c r="BP80925" s="90"/>
    </row>
    <row r="80926" spans="68:68" customFormat="1">
      <c r="BP80926" s="90"/>
    </row>
    <row r="80927" spans="68:68" customFormat="1">
      <c r="BP80927" s="90"/>
    </row>
    <row r="80928" spans="68:68" customFormat="1">
      <c r="BP80928" s="90"/>
    </row>
    <row r="80929" spans="68:68" customFormat="1">
      <c r="BP80929" s="90"/>
    </row>
    <row r="80930" spans="68:68" customFormat="1">
      <c r="BP80930" s="90"/>
    </row>
    <row r="80931" spans="68:68" customFormat="1">
      <c r="BP80931" s="90"/>
    </row>
    <row r="80932" spans="68:68" customFormat="1">
      <c r="BP80932" s="90"/>
    </row>
    <row r="80933" spans="68:68" customFormat="1">
      <c r="BP80933" s="90"/>
    </row>
    <row r="80934" spans="68:68" customFormat="1">
      <c r="BP80934" s="90"/>
    </row>
    <row r="80935" spans="68:68" customFormat="1">
      <c r="BP80935" s="90"/>
    </row>
    <row r="80936" spans="68:68" customFormat="1">
      <c r="BP80936" s="90"/>
    </row>
    <row r="80937" spans="68:68" customFormat="1">
      <c r="BP80937" s="90"/>
    </row>
    <row r="80938" spans="68:68" customFormat="1">
      <c r="BP80938" s="90"/>
    </row>
    <row r="80939" spans="68:68" customFormat="1">
      <c r="BP80939" s="90"/>
    </row>
    <row r="80940" spans="68:68" customFormat="1">
      <c r="BP80940" s="90"/>
    </row>
    <row r="80941" spans="68:68" customFormat="1">
      <c r="BP80941" s="90"/>
    </row>
    <row r="80942" spans="68:68" customFormat="1">
      <c r="BP80942" s="90"/>
    </row>
    <row r="80943" spans="68:68" customFormat="1">
      <c r="BP80943" s="90"/>
    </row>
    <row r="80944" spans="68:68" customFormat="1">
      <c r="BP80944" s="90"/>
    </row>
    <row r="80945" spans="68:68" customFormat="1">
      <c r="BP80945" s="90"/>
    </row>
    <row r="80946" spans="68:68" customFormat="1">
      <c r="BP80946" s="90"/>
    </row>
    <row r="80947" spans="68:68" customFormat="1">
      <c r="BP80947" s="90"/>
    </row>
    <row r="80948" spans="68:68" customFormat="1">
      <c r="BP80948" s="90"/>
    </row>
    <row r="80949" spans="68:68" customFormat="1">
      <c r="BP80949" s="90"/>
    </row>
    <row r="80950" spans="68:68" customFormat="1">
      <c r="BP80950" s="90"/>
    </row>
    <row r="80951" spans="68:68" customFormat="1">
      <c r="BP80951" s="90"/>
    </row>
    <row r="80952" spans="68:68" customFormat="1">
      <c r="BP80952" s="90"/>
    </row>
    <row r="80953" spans="68:68" customFormat="1">
      <c r="BP80953" s="90"/>
    </row>
    <row r="80954" spans="68:68" customFormat="1">
      <c r="BP80954" s="90"/>
    </row>
    <row r="80955" spans="68:68" customFormat="1">
      <c r="BP80955" s="90"/>
    </row>
    <row r="80956" spans="68:68" customFormat="1">
      <c r="BP80956" s="90"/>
    </row>
    <row r="80957" spans="68:68" customFormat="1">
      <c r="BP80957" s="90"/>
    </row>
    <row r="80958" spans="68:68" customFormat="1">
      <c r="BP80958" s="90"/>
    </row>
    <row r="80959" spans="68:68" customFormat="1">
      <c r="BP80959" s="90"/>
    </row>
    <row r="80960" spans="68:68" customFormat="1">
      <c r="BP80960" s="90"/>
    </row>
    <row r="80961" spans="68:68" customFormat="1">
      <c r="BP80961" s="90"/>
    </row>
    <row r="80962" spans="68:68" customFormat="1">
      <c r="BP80962" s="90"/>
    </row>
    <row r="80963" spans="68:68" customFormat="1">
      <c r="BP80963" s="90"/>
    </row>
    <row r="80964" spans="68:68" customFormat="1">
      <c r="BP80964" s="90"/>
    </row>
    <row r="80965" spans="68:68" customFormat="1">
      <c r="BP80965" s="90"/>
    </row>
    <row r="80966" spans="68:68" customFormat="1">
      <c r="BP80966" s="90"/>
    </row>
    <row r="80967" spans="68:68" customFormat="1">
      <c r="BP80967" s="90"/>
    </row>
    <row r="80968" spans="68:68" customFormat="1">
      <c r="BP80968" s="90"/>
    </row>
    <row r="80969" spans="68:68" customFormat="1">
      <c r="BP80969" s="90"/>
    </row>
    <row r="80970" spans="68:68" customFormat="1">
      <c r="BP80970" s="90"/>
    </row>
    <row r="80971" spans="68:68" customFormat="1">
      <c r="BP80971" s="90"/>
    </row>
    <row r="80972" spans="68:68" customFormat="1">
      <c r="BP80972" s="90"/>
    </row>
    <row r="80973" spans="68:68" customFormat="1">
      <c r="BP80973" s="90"/>
    </row>
    <row r="80974" spans="68:68" customFormat="1">
      <c r="BP80974" s="90"/>
    </row>
    <row r="80975" spans="68:68" customFormat="1">
      <c r="BP80975" s="90"/>
    </row>
    <row r="80976" spans="68:68" customFormat="1">
      <c r="BP80976" s="90"/>
    </row>
    <row r="80977" spans="68:68" customFormat="1">
      <c r="BP80977" s="90"/>
    </row>
    <row r="80978" spans="68:68" customFormat="1">
      <c r="BP80978" s="90"/>
    </row>
    <row r="80979" spans="68:68" customFormat="1">
      <c r="BP80979" s="90"/>
    </row>
    <row r="80980" spans="68:68" customFormat="1">
      <c r="BP80980" s="90"/>
    </row>
    <row r="80981" spans="68:68" customFormat="1">
      <c r="BP80981" s="90"/>
    </row>
    <row r="80982" spans="68:68" customFormat="1">
      <c r="BP80982" s="90"/>
    </row>
    <row r="80983" spans="68:68" customFormat="1">
      <c r="BP80983" s="90"/>
    </row>
    <row r="80984" spans="68:68" customFormat="1">
      <c r="BP80984" s="90"/>
    </row>
    <row r="80985" spans="68:68" customFormat="1">
      <c r="BP80985" s="90"/>
    </row>
    <row r="80986" spans="68:68" customFormat="1">
      <c r="BP80986" s="90"/>
    </row>
    <row r="80987" spans="68:68" customFormat="1">
      <c r="BP80987" s="90"/>
    </row>
    <row r="80988" spans="68:68" customFormat="1">
      <c r="BP80988" s="90"/>
    </row>
    <row r="80989" spans="68:68" customFormat="1">
      <c r="BP80989" s="90"/>
    </row>
    <row r="80990" spans="68:68" customFormat="1">
      <c r="BP80990" s="90"/>
    </row>
    <row r="80991" spans="68:68" customFormat="1">
      <c r="BP80991" s="90"/>
    </row>
    <row r="80992" spans="68:68" customFormat="1">
      <c r="BP80992" s="90"/>
    </row>
    <row r="80993" spans="68:68" customFormat="1">
      <c r="BP80993" s="90"/>
    </row>
    <row r="80994" spans="68:68" customFormat="1">
      <c r="BP80994" s="90"/>
    </row>
    <row r="80995" spans="68:68" customFormat="1">
      <c r="BP80995" s="90"/>
    </row>
    <row r="80996" spans="68:68" customFormat="1">
      <c r="BP80996" s="90"/>
    </row>
    <row r="80997" spans="68:68" customFormat="1">
      <c r="BP80997" s="90"/>
    </row>
    <row r="80998" spans="68:68" customFormat="1">
      <c r="BP80998" s="90"/>
    </row>
    <row r="80999" spans="68:68" customFormat="1">
      <c r="BP80999" s="90"/>
    </row>
    <row r="81000" spans="68:68" customFormat="1">
      <c r="BP81000" s="90"/>
    </row>
    <row r="81001" spans="68:68" customFormat="1">
      <c r="BP81001" s="90"/>
    </row>
    <row r="81002" spans="68:68" customFormat="1">
      <c r="BP81002" s="90"/>
    </row>
    <row r="81003" spans="68:68" customFormat="1">
      <c r="BP81003" s="90"/>
    </row>
    <row r="81004" spans="68:68" customFormat="1">
      <c r="BP81004" s="90"/>
    </row>
    <row r="81005" spans="68:68" customFormat="1">
      <c r="BP81005" s="90"/>
    </row>
    <row r="81006" spans="68:68" customFormat="1">
      <c r="BP81006" s="90"/>
    </row>
    <row r="81007" spans="68:68" customFormat="1">
      <c r="BP81007" s="90"/>
    </row>
    <row r="81008" spans="68:68" customFormat="1">
      <c r="BP81008" s="90"/>
    </row>
    <row r="81009" spans="68:68" customFormat="1">
      <c r="BP81009" s="90"/>
    </row>
    <row r="81010" spans="68:68" customFormat="1">
      <c r="BP81010" s="90"/>
    </row>
    <row r="81011" spans="68:68" customFormat="1">
      <c r="BP81011" s="90"/>
    </row>
    <row r="81012" spans="68:68" customFormat="1">
      <c r="BP81012" s="90"/>
    </row>
    <row r="81013" spans="68:68" customFormat="1">
      <c r="BP81013" s="90"/>
    </row>
    <row r="81014" spans="68:68" customFormat="1">
      <c r="BP81014" s="90"/>
    </row>
    <row r="81015" spans="68:68" customFormat="1">
      <c r="BP81015" s="90"/>
    </row>
    <row r="81016" spans="68:68" customFormat="1">
      <c r="BP81016" s="90"/>
    </row>
    <row r="81017" spans="68:68" customFormat="1">
      <c r="BP81017" s="90"/>
    </row>
    <row r="81018" spans="68:68" customFormat="1">
      <c r="BP81018" s="90"/>
    </row>
    <row r="81019" spans="68:68" customFormat="1">
      <c r="BP81019" s="90"/>
    </row>
    <row r="81020" spans="68:68" customFormat="1">
      <c r="BP81020" s="90"/>
    </row>
    <row r="81021" spans="68:68" customFormat="1">
      <c r="BP81021" s="90"/>
    </row>
    <row r="81022" spans="68:68" customFormat="1">
      <c r="BP81022" s="90"/>
    </row>
    <row r="81023" spans="68:68" customFormat="1">
      <c r="BP81023" s="90"/>
    </row>
    <row r="81024" spans="68:68" customFormat="1">
      <c r="BP81024" s="90"/>
    </row>
    <row r="81025" spans="68:68" customFormat="1">
      <c r="BP81025" s="90"/>
    </row>
    <row r="81026" spans="68:68" customFormat="1">
      <c r="BP81026" s="90"/>
    </row>
    <row r="81027" spans="68:68" customFormat="1">
      <c r="BP81027" s="90"/>
    </row>
    <row r="81028" spans="68:68" customFormat="1">
      <c r="BP81028" s="90"/>
    </row>
    <row r="81029" spans="68:68" customFormat="1">
      <c r="BP81029" s="90"/>
    </row>
    <row r="81030" spans="68:68" customFormat="1">
      <c r="BP81030" s="90"/>
    </row>
    <row r="81031" spans="68:68" customFormat="1">
      <c r="BP81031" s="90"/>
    </row>
    <row r="81032" spans="68:68" customFormat="1">
      <c r="BP81032" s="90"/>
    </row>
    <row r="81033" spans="68:68" customFormat="1">
      <c r="BP81033" s="90"/>
    </row>
    <row r="81034" spans="68:68" customFormat="1">
      <c r="BP81034" s="90"/>
    </row>
    <row r="81035" spans="68:68" customFormat="1">
      <c r="BP81035" s="90"/>
    </row>
    <row r="81036" spans="68:68" customFormat="1">
      <c r="BP81036" s="90"/>
    </row>
    <row r="81037" spans="68:68" customFormat="1">
      <c r="BP81037" s="90"/>
    </row>
    <row r="81038" spans="68:68" customFormat="1">
      <c r="BP81038" s="90"/>
    </row>
    <row r="81039" spans="68:68" customFormat="1">
      <c r="BP81039" s="90"/>
    </row>
    <row r="81040" spans="68:68" customFormat="1">
      <c r="BP81040" s="90"/>
    </row>
    <row r="81041" spans="68:68" customFormat="1">
      <c r="BP81041" s="90"/>
    </row>
    <row r="81042" spans="68:68" customFormat="1">
      <c r="BP81042" s="90"/>
    </row>
    <row r="81043" spans="68:68" customFormat="1">
      <c r="BP81043" s="90"/>
    </row>
    <row r="81044" spans="68:68" customFormat="1">
      <c r="BP81044" s="90"/>
    </row>
    <row r="81045" spans="68:68" customFormat="1">
      <c r="BP81045" s="90"/>
    </row>
    <row r="81046" spans="68:68" customFormat="1">
      <c r="BP81046" s="90"/>
    </row>
    <row r="81047" spans="68:68" customFormat="1">
      <c r="BP81047" s="90"/>
    </row>
    <row r="81048" spans="68:68" customFormat="1">
      <c r="BP81048" s="90"/>
    </row>
    <row r="81049" spans="68:68" customFormat="1">
      <c r="BP81049" s="90"/>
    </row>
    <row r="81050" spans="68:68" customFormat="1">
      <c r="BP81050" s="90"/>
    </row>
    <row r="81051" spans="68:68" customFormat="1">
      <c r="BP81051" s="90"/>
    </row>
    <row r="81052" spans="68:68" customFormat="1">
      <c r="BP81052" s="90"/>
    </row>
    <row r="81053" spans="68:68" customFormat="1">
      <c r="BP81053" s="90"/>
    </row>
    <row r="81054" spans="68:68" customFormat="1">
      <c r="BP81054" s="90"/>
    </row>
    <row r="81055" spans="68:68" customFormat="1">
      <c r="BP81055" s="90"/>
    </row>
    <row r="81056" spans="68:68" customFormat="1">
      <c r="BP81056" s="90"/>
    </row>
    <row r="81057" spans="68:68" customFormat="1">
      <c r="BP81057" s="90"/>
    </row>
    <row r="81058" spans="68:68" customFormat="1">
      <c r="BP81058" s="90"/>
    </row>
    <row r="81059" spans="68:68" customFormat="1">
      <c r="BP81059" s="90"/>
    </row>
    <row r="81060" spans="68:68" customFormat="1">
      <c r="BP81060" s="90"/>
    </row>
    <row r="81061" spans="68:68" customFormat="1">
      <c r="BP81061" s="90"/>
    </row>
    <row r="81062" spans="68:68" customFormat="1">
      <c r="BP81062" s="90"/>
    </row>
    <row r="81063" spans="68:68" customFormat="1">
      <c r="BP81063" s="90"/>
    </row>
    <row r="81064" spans="68:68" customFormat="1">
      <c r="BP81064" s="90"/>
    </row>
    <row r="81065" spans="68:68" customFormat="1">
      <c r="BP81065" s="90"/>
    </row>
    <row r="81066" spans="68:68" customFormat="1">
      <c r="BP81066" s="90"/>
    </row>
    <row r="81067" spans="68:68" customFormat="1">
      <c r="BP81067" s="90"/>
    </row>
    <row r="81068" spans="68:68" customFormat="1">
      <c r="BP81068" s="90"/>
    </row>
    <row r="81069" spans="68:68" customFormat="1">
      <c r="BP81069" s="90"/>
    </row>
    <row r="81070" spans="68:68" customFormat="1">
      <c r="BP81070" s="90"/>
    </row>
    <row r="81071" spans="68:68" customFormat="1">
      <c r="BP81071" s="90"/>
    </row>
    <row r="81072" spans="68:68" customFormat="1">
      <c r="BP81072" s="90"/>
    </row>
    <row r="81073" spans="68:68" customFormat="1">
      <c r="BP81073" s="90"/>
    </row>
    <row r="81074" spans="68:68" customFormat="1">
      <c r="BP81074" s="90"/>
    </row>
    <row r="81075" spans="68:68" customFormat="1">
      <c r="BP81075" s="90"/>
    </row>
    <row r="81076" spans="68:68" customFormat="1">
      <c r="BP81076" s="90"/>
    </row>
    <row r="81077" spans="68:68" customFormat="1">
      <c r="BP81077" s="90"/>
    </row>
    <row r="81078" spans="68:68" customFormat="1">
      <c r="BP81078" s="90"/>
    </row>
    <row r="81079" spans="68:68" customFormat="1">
      <c r="BP81079" s="90"/>
    </row>
    <row r="81080" spans="68:68" customFormat="1">
      <c r="BP81080" s="90"/>
    </row>
    <row r="81081" spans="68:68" customFormat="1">
      <c r="BP81081" s="90"/>
    </row>
    <row r="81082" spans="68:68" customFormat="1">
      <c r="BP81082" s="90"/>
    </row>
    <row r="81083" spans="68:68" customFormat="1">
      <c r="BP81083" s="90"/>
    </row>
    <row r="81084" spans="68:68" customFormat="1">
      <c r="BP81084" s="90"/>
    </row>
    <row r="81085" spans="68:68" customFormat="1">
      <c r="BP81085" s="90"/>
    </row>
    <row r="81086" spans="68:68" customFormat="1">
      <c r="BP81086" s="90"/>
    </row>
    <row r="81087" spans="68:68" customFormat="1">
      <c r="BP81087" s="90"/>
    </row>
    <row r="81088" spans="68:68" customFormat="1">
      <c r="BP81088" s="90"/>
    </row>
    <row r="81089" spans="68:68" customFormat="1">
      <c r="BP81089" s="90"/>
    </row>
    <row r="81090" spans="68:68" customFormat="1">
      <c r="BP81090" s="90"/>
    </row>
    <row r="81091" spans="68:68" customFormat="1">
      <c r="BP81091" s="90"/>
    </row>
    <row r="81092" spans="68:68" customFormat="1">
      <c r="BP81092" s="90"/>
    </row>
    <row r="81093" spans="68:68" customFormat="1">
      <c r="BP81093" s="90"/>
    </row>
    <row r="81094" spans="68:68" customFormat="1">
      <c r="BP81094" s="90"/>
    </row>
    <row r="81095" spans="68:68" customFormat="1">
      <c r="BP81095" s="90"/>
    </row>
    <row r="81096" spans="68:68" customFormat="1">
      <c r="BP81096" s="90"/>
    </row>
    <row r="81097" spans="68:68" customFormat="1">
      <c r="BP81097" s="90"/>
    </row>
    <row r="81098" spans="68:68" customFormat="1">
      <c r="BP81098" s="90"/>
    </row>
    <row r="81099" spans="68:68" customFormat="1">
      <c r="BP81099" s="90"/>
    </row>
    <row r="81100" spans="68:68" customFormat="1">
      <c r="BP81100" s="90"/>
    </row>
    <row r="81101" spans="68:68" customFormat="1">
      <c r="BP81101" s="90"/>
    </row>
    <row r="81102" spans="68:68" customFormat="1">
      <c r="BP81102" s="90"/>
    </row>
    <row r="81103" spans="68:68" customFormat="1">
      <c r="BP81103" s="90"/>
    </row>
    <row r="81104" spans="68:68" customFormat="1">
      <c r="BP81104" s="90"/>
    </row>
    <row r="81105" spans="68:68" customFormat="1">
      <c r="BP81105" s="90"/>
    </row>
    <row r="81106" spans="68:68" customFormat="1">
      <c r="BP81106" s="90"/>
    </row>
    <row r="81107" spans="68:68" customFormat="1">
      <c r="BP81107" s="90"/>
    </row>
    <row r="81108" spans="68:68" customFormat="1">
      <c r="BP81108" s="90"/>
    </row>
    <row r="81109" spans="68:68" customFormat="1">
      <c r="BP81109" s="90"/>
    </row>
    <row r="81110" spans="68:68" customFormat="1">
      <c r="BP81110" s="90"/>
    </row>
    <row r="81111" spans="68:68" customFormat="1">
      <c r="BP81111" s="90"/>
    </row>
    <row r="81112" spans="68:68" customFormat="1">
      <c r="BP81112" s="90"/>
    </row>
    <row r="81113" spans="68:68" customFormat="1">
      <c r="BP81113" s="90"/>
    </row>
    <row r="81114" spans="68:68" customFormat="1">
      <c r="BP81114" s="90"/>
    </row>
    <row r="81115" spans="68:68" customFormat="1">
      <c r="BP81115" s="90"/>
    </row>
    <row r="81116" spans="68:68" customFormat="1">
      <c r="BP81116" s="90"/>
    </row>
    <row r="81117" spans="68:68" customFormat="1">
      <c r="BP81117" s="90"/>
    </row>
    <row r="81118" spans="68:68" customFormat="1">
      <c r="BP81118" s="90"/>
    </row>
    <row r="81119" spans="68:68" customFormat="1">
      <c r="BP81119" s="90"/>
    </row>
    <row r="81120" spans="68:68" customFormat="1">
      <c r="BP81120" s="90"/>
    </row>
    <row r="81121" spans="68:68" customFormat="1">
      <c r="BP81121" s="90"/>
    </row>
    <row r="81122" spans="68:68" customFormat="1">
      <c r="BP81122" s="90"/>
    </row>
    <row r="81123" spans="68:68" customFormat="1">
      <c r="BP81123" s="90"/>
    </row>
    <row r="81124" spans="68:68" customFormat="1">
      <c r="BP81124" s="90"/>
    </row>
    <row r="81125" spans="68:68" customFormat="1">
      <c r="BP81125" s="90"/>
    </row>
    <row r="81126" spans="68:68" customFormat="1">
      <c r="BP81126" s="90"/>
    </row>
    <row r="81127" spans="68:68" customFormat="1">
      <c r="BP81127" s="90"/>
    </row>
    <row r="81128" spans="68:68" customFormat="1">
      <c r="BP81128" s="90"/>
    </row>
    <row r="81129" spans="68:68" customFormat="1">
      <c r="BP81129" s="90"/>
    </row>
    <row r="81130" spans="68:68" customFormat="1">
      <c r="BP81130" s="90"/>
    </row>
    <row r="81131" spans="68:68" customFormat="1">
      <c r="BP81131" s="90"/>
    </row>
    <row r="81132" spans="68:68" customFormat="1">
      <c r="BP81132" s="90"/>
    </row>
    <row r="81133" spans="68:68" customFormat="1">
      <c r="BP81133" s="90"/>
    </row>
    <row r="81134" spans="68:68" customFormat="1">
      <c r="BP81134" s="90"/>
    </row>
    <row r="81135" spans="68:68" customFormat="1">
      <c r="BP81135" s="90"/>
    </row>
    <row r="81136" spans="68:68" customFormat="1">
      <c r="BP81136" s="90"/>
    </row>
    <row r="81137" spans="68:68" customFormat="1">
      <c r="BP81137" s="90"/>
    </row>
    <row r="81138" spans="68:68" customFormat="1">
      <c r="BP81138" s="90"/>
    </row>
    <row r="81139" spans="68:68" customFormat="1">
      <c r="BP81139" s="90"/>
    </row>
    <row r="81140" spans="68:68" customFormat="1">
      <c r="BP81140" s="90"/>
    </row>
    <row r="81141" spans="68:68" customFormat="1">
      <c r="BP81141" s="90"/>
    </row>
    <row r="81142" spans="68:68" customFormat="1">
      <c r="BP81142" s="90"/>
    </row>
    <row r="81143" spans="68:68" customFormat="1">
      <c r="BP81143" s="90"/>
    </row>
    <row r="81144" spans="68:68" customFormat="1">
      <c r="BP81144" s="90"/>
    </row>
    <row r="81145" spans="68:68" customFormat="1">
      <c r="BP81145" s="90"/>
    </row>
    <row r="81146" spans="68:68" customFormat="1">
      <c r="BP81146" s="90"/>
    </row>
    <row r="81147" spans="68:68" customFormat="1">
      <c r="BP81147" s="90"/>
    </row>
    <row r="81148" spans="68:68" customFormat="1">
      <c r="BP81148" s="90"/>
    </row>
    <row r="81149" spans="68:68" customFormat="1">
      <c r="BP81149" s="90"/>
    </row>
    <row r="81150" spans="68:68" customFormat="1">
      <c r="BP81150" s="90"/>
    </row>
    <row r="81151" spans="68:68" customFormat="1">
      <c r="BP81151" s="90"/>
    </row>
    <row r="81152" spans="68:68" customFormat="1">
      <c r="BP81152" s="90"/>
    </row>
    <row r="81153" spans="68:68" customFormat="1">
      <c r="BP81153" s="90"/>
    </row>
    <row r="81154" spans="68:68" customFormat="1">
      <c r="BP81154" s="90"/>
    </row>
    <row r="81155" spans="68:68" customFormat="1">
      <c r="BP81155" s="90"/>
    </row>
    <row r="81156" spans="68:68" customFormat="1">
      <c r="BP81156" s="90"/>
    </row>
    <row r="81157" spans="68:68" customFormat="1">
      <c r="BP81157" s="90"/>
    </row>
    <row r="81158" spans="68:68" customFormat="1">
      <c r="BP81158" s="90"/>
    </row>
    <row r="81159" spans="68:68" customFormat="1">
      <c r="BP81159" s="90"/>
    </row>
    <row r="81160" spans="68:68" customFormat="1">
      <c r="BP81160" s="90"/>
    </row>
    <row r="81161" spans="68:68" customFormat="1">
      <c r="BP81161" s="90"/>
    </row>
    <row r="81162" spans="68:68" customFormat="1">
      <c r="BP81162" s="90"/>
    </row>
    <row r="81163" spans="68:68" customFormat="1">
      <c r="BP81163" s="90"/>
    </row>
    <row r="81164" spans="68:68" customFormat="1">
      <c r="BP81164" s="90"/>
    </row>
    <row r="81165" spans="68:68" customFormat="1">
      <c r="BP81165" s="90"/>
    </row>
    <row r="81166" spans="68:68" customFormat="1">
      <c r="BP81166" s="90"/>
    </row>
    <row r="81167" spans="68:68" customFormat="1">
      <c r="BP81167" s="90"/>
    </row>
    <row r="81168" spans="68:68" customFormat="1">
      <c r="BP81168" s="90"/>
    </row>
    <row r="81169" spans="68:68" customFormat="1">
      <c r="BP81169" s="90"/>
    </row>
    <row r="81170" spans="68:68" customFormat="1">
      <c r="BP81170" s="90"/>
    </row>
    <row r="81171" spans="68:68" customFormat="1">
      <c r="BP81171" s="90"/>
    </row>
    <row r="81172" spans="68:68" customFormat="1">
      <c r="BP81172" s="90"/>
    </row>
    <row r="81173" spans="68:68" customFormat="1">
      <c r="BP81173" s="90"/>
    </row>
    <row r="81174" spans="68:68" customFormat="1">
      <c r="BP81174" s="90"/>
    </row>
    <row r="81175" spans="68:68" customFormat="1">
      <c r="BP81175" s="90"/>
    </row>
    <row r="81176" spans="68:68" customFormat="1">
      <c r="BP81176" s="90"/>
    </row>
    <row r="81177" spans="68:68" customFormat="1">
      <c r="BP81177" s="90"/>
    </row>
    <row r="81178" spans="68:68" customFormat="1">
      <c r="BP81178" s="90"/>
    </row>
    <row r="81179" spans="68:68" customFormat="1">
      <c r="BP81179" s="90"/>
    </row>
    <row r="81180" spans="68:68" customFormat="1">
      <c r="BP81180" s="90"/>
    </row>
    <row r="81181" spans="68:68" customFormat="1">
      <c r="BP81181" s="90"/>
    </row>
    <row r="81182" spans="68:68" customFormat="1">
      <c r="BP81182" s="90"/>
    </row>
    <row r="81183" spans="68:68" customFormat="1">
      <c r="BP81183" s="90"/>
    </row>
    <row r="81184" spans="68:68" customFormat="1">
      <c r="BP81184" s="90"/>
    </row>
    <row r="81185" spans="68:68" customFormat="1">
      <c r="BP81185" s="90"/>
    </row>
    <row r="81186" spans="68:68" customFormat="1">
      <c r="BP81186" s="90"/>
    </row>
    <row r="81187" spans="68:68" customFormat="1">
      <c r="BP81187" s="90"/>
    </row>
    <row r="81188" spans="68:68" customFormat="1">
      <c r="BP81188" s="90"/>
    </row>
    <row r="81189" spans="68:68" customFormat="1">
      <c r="BP81189" s="90"/>
    </row>
    <row r="81190" spans="68:68" customFormat="1">
      <c r="BP81190" s="90"/>
    </row>
    <row r="81191" spans="68:68" customFormat="1">
      <c r="BP81191" s="90"/>
    </row>
    <row r="81192" spans="68:68" customFormat="1">
      <c r="BP81192" s="90"/>
    </row>
    <row r="81193" spans="68:68" customFormat="1">
      <c r="BP81193" s="90"/>
    </row>
    <row r="81194" spans="68:68" customFormat="1">
      <c r="BP81194" s="90"/>
    </row>
    <row r="81195" spans="68:68" customFormat="1">
      <c r="BP81195" s="90"/>
    </row>
    <row r="81196" spans="68:68" customFormat="1">
      <c r="BP81196" s="90"/>
    </row>
    <row r="81197" spans="68:68" customFormat="1">
      <c r="BP81197" s="90"/>
    </row>
    <row r="81198" spans="68:68" customFormat="1">
      <c r="BP81198" s="90"/>
    </row>
    <row r="81199" spans="68:68" customFormat="1">
      <c r="BP81199" s="90"/>
    </row>
    <row r="81200" spans="68:68" customFormat="1">
      <c r="BP81200" s="90"/>
    </row>
    <row r="81201" spans="68:68" customFormat="1">
      <c r="BP81201" s="90"/>
    </row>
    <row r="81202" spans="68:68" customFormat="1">
      <c r="BP81202" s="90"/>
    </row>
    <row r="81203" spans="68:68" customFormat="1">
      <c r="BP81203" s="90"/>
    </row>
    <row r="81204" spans="68:68" customFormat="1">
      <c r="BP81204" s="90"/>
    </row>
    <row r="81205" spans="68:68" customFormat="1">
      <c r="BP81205" s="90"/>
    </row>
    <row r="81206" spans="68:68" customFormat="1">
      <c r="BP81206" s="90"/>
    </row>
    <row r="81207" spans="68:68" customFormat="1">
      <c r="BP81207" s="90"/>
    </row>
    <row r="81208" spans="68:68" customFormat="1">
      <c r="BP81208" s="90"/>
    </row>
    <row r="81209" spans="68:68" customFormat="1">
      <c r="BP81209" s="90"/>
    </row>
    <row r="81210" spans="68:68" customFormat="1">
      <c r="BP81210" s="90"/>
    </row>
    <row r="81211" spans="68:68" customFormat="1">
      <c r="BP81211" s="90"/>
    </row>
    <row r="81212" spans="68:68" customFormat="1">
      <c r="BP81212" s="90"/>
    </row>
    <row r="81213" spans="68:68" customFormat="1">
      <c r="BP81213" s="90"/>
    </row>
    <row r="81214" spans="68:68" customFormat="1">
      <c r="BP81214" s="90"/>
    </row>
    <row r="81215" spans="68:68" customFormat="1">
      <c r="BP81215" s="90"/>
    </row>
    <row r="81216" spans="68:68" customFormat="1">
      <c r="BP81216" s="90"/>
    </row>
    <row r="81217" spans="68:68" customFormat="1">
      <c r="BP81217" s="90"/>
    </row>
    <row r="81218" spans="68:68" customFormat="1">
      <c r="BP81218" s="90"/>
    </row>
    <row r="81219" spans="68:68" customFormat="1">
      <c r="BP81219" s="90"/>
    </row>
    <row r="81220" spans="68:68" customFormat="1">
      <c r="BP81220" s="90"/>
    </row>
    <row r="81221" spans="68:68" customFormat="1">
      <c r="BP81221" s="90"/>
    </row>
    <row r="81222" spans="68:68" customFormat="1">
      <c r="BP81222" s="90"/>
    </row>
    <row r="81223" spans="68:68" customFormat="1">
      <c r="BP81223" s="90"/>
    </row>
    <row r="81224" spans="68:68" customFormat="1">
      <c r="BP81224" s="90"/>
    </row>
    <row r="81225" spans="68:68" customFormat="1">
      <c r="BP81225" s="90"/>
    </row>
    <row r="81226" spans="68:68" customFormat="1">
      <c r="BP81226" s="90"/>
    </row>
    <row r="81227" spans="68:68" customFormat="1">
      <c r="BP81227" s="90"/>
    </row>
    <row r="81228" spans="68:68" customFormat="1">
      <c r="BP81228" s="90"/>
    </row>
    <row r="81229" spans="68:68" customFormat="1">
      <c r="BP81229" s="90"/>
    </row>
    <row r="81230" spans="68:68" customFormat="1">
      <c r="BP81230" s="90"/>
    </row>
    <row r="81231" spans="68:68" customFormat="1">
      <c r="BP81231" s="90"/>
    </row>
    <row r="81232" spans="68:68" customFormat="1">
      <c r="BP81232" s="90"/>
    </row>
    <row r="81233" spans="68:68" customFormat="1">
      <c r="BP81233" s="90"/>
    </row>
    <row r="81234" spans="68:68" customFormat="1">
      <c r="BP81234" s="90"/>
    </row>
    <row r="81235" spans="68:68" customFormat="1">
      <c r="BP81235" s="90"/>
    </row>
    <row r="81236" spans="68:68" customFormat="1">
      <c r="BP81236" s="90"/>
    </row>
    <row r="81237" spans="68:68" customFormat="1">
      <c r="BP81237" s="90"/>
    </row>
    <row r="81238" spans="68:68" customFormat="1">
      <c r="BP81238" s="90"/>
    </row>
    <row r="81239" spans="68:68" customFormat="1">
      <c r="BP81239" s="90"/>
    </row>
    <row r="81240" spans="68:68" customFormat="1">
      <c r="BP81240" s="90"/>
    </row>
    <row r="81241" spans="68:68" customFormat="1">
      <c r="BP81241" s="90"/>
    </row>
    <row r="81242" spans="68:68" customFormat="1">
      <c r="BP81242" s="90"/>
    </row>
    <row r="81243" spans="68:68" customFormat="1">
      <c r="BP81243" s="90"/>
    </row>
    <row r="81244" spans="68:68" customFormat="1">
      <c r="BP81244" s="90"/>
    </row>
    <row r="81245" spans="68:68" customFormat="1">
      <c r="BP81245" s="90"/>
    </row>
    <row r="81246" spans="68:68" customFormat="1">
      <c r="BP81246" s="90"/>
    </row>
    <row r="81247" spans="68:68" customFormat="1">
      <c r="BP81247" s="90"/>
    </row>
    <row r="81248" spans="68:68" customFormat="1">
      <c r="BP81248" s="90"/>
    </row>
    <row r="81249" spans="68:68" customFormat="1">
      <c r="BP81249" s="90"/>
    </row>
    <row r="81250" spans="68:68" customFormat="1">
      <c r="BP81250" s="90"/>
    </row>
    <row r="81251" spans="68:68" customFormat="1">
      <c r="BP81251" s="90"/>
    </row>
    <row r="81252" spans="68:68" customFormat="1">
      <c r="BP81252" s="90"/>
    </row>
    <row r="81253" spans="68:68" customFormat="1">
      <c r="BP81253" s="90"/>
    </row>
    <row r="81254" spans="68:68" customFormat="1">
      <c r="BP81254" s="90"/>
    </row>
    <row r="81255" spans="68:68" customFormat="1">
      <c r="BP81255" s="90"/>
    </row>
    <row r="81256" spans="68:68" customFormat="1">
      <c r="BP81256" s="90"/>
    </row>
    <row r="81257" spans="68:68" customFormat="1">
      <c r="BP81257" s="90"/>
    </row>
    <row r="81258" spans="68:68" customFormat="1">
      <c r="BP81258" s="90"/>
    </row>
    <row r="81259" spans="68:68" customFormat="1">
      <c r="BP81259" s="90"/>
    </row>
    <row r="81260" spans="68:68" customFormat="1">
      <c r="BP81260" s="90"/>
    </row>
    <row r="81261" spans="68:68" customFormat="1">
      <c r="BP81261" s="90"/>
    </row>
    <row r="81262" spans="68:68" customFormat="1">
      <c r="BP81262" s="90"/>
    </row>
    <row r="81263" spans="68:68" customFormat="1">
      <c r="BP81263" s="90"/>
    </row>
    <row r="81264" spans="68:68" customFormat="1">
      <c r="BP81264" s="90"/>
    </row>
    <row r="81265" spans="68:68" customFormat="1">
      <c r="BP81265" s="90"/>
    </row>
    <row r="81266" spans="68:68" customFormat="1">
      <c r="BP81266" s="90"/>
    </row>
    <row r="81267" spans="68:68" customFormat="1">
      <c r="BP81267" s="90"/>
    </row>
    <row r="81268" spans="68:68" customFormat="1">
      <c r="BP81268" s="90"/>
    </row>
    <row r="81269" spans="68:68" customFormat="1">
      <c r="BP81269" s="90"/>
    </row>
    <row r="81270" spans="68:68" customFormat="1">
      <c r="BP81270" s="90"/>
    </row>
    <row r="81271" spans="68:68" customFormat="1">
      <c r="BP81271" s="90"/>
    </row>
    <row r="81272" spans="68:68" customFormat="1">
      <c r="BP81272" s="90"/>
    </row>
    <row r="81273" spans="68:68" customFormat="1">
      <c r="BP81273" s="90"/>
    </row>
    <row r="81274" spans="68:68" customFormat="1">
      <c r="BP81274" s="90"/>
    </row>
    <row r="81275" spans="68:68" customFormat="1">
      <c r="BP81275" s="90"/>
    </row>
    <row r="81276" spans="68:68" customFormat="1">
      <c r="BP81276" s="90"/>
    </row>
    <row r="81277" spans="68:68" customFormat="1">
      <c r="BP81277" s="90"/>
    </row>
    <row r="81278" spans="68:68" customFormat="1">
      <c r="BP81278" s="90"/>
    </row>
    <row r="81279" spans="68:68" customFormat="1">
      <c r="BP81279" s="90"/>
    </row>
    <row r="81280" spans="68:68" customFormat="1">
      <c r="BP81280" s="90"/>
    </row>
    <row r="81281" spans="68:68" customFormat="1">
      <c r="BP81281" s="90"/>
    </row>
    <row r="81282" spans="68:68" customFormat="1">
      <c r="BP81282" s="90"/>
    </row>
    <row r="81283" spans="68:68" customFormat="1">
      <c r="BP81283" s="90"/>
    </row>
    <row r="81284" spans="68:68" customFormat="1">
      <c r="BP81284" s="90"/>
    </row>
    <row r="81285" spans="68:68" customFormat="1">
      <c r="BP81285" s="90"/>
    </row>
    <row r="81286" spans="68:68" customFormat="1">
      <c r="BP81286" s="90"/>
    </row>
    <row r="81287" spans="68:68" customFormat="1">
      <c r="BP81287" s="90"/>
    </row>
    <row r="81288" spans="68:68" customFormat="1">
      <c r="BP81288" s="90"/>
    </row>
    <row r="81289" spans="68:68" customFormat="1">
      <c r="BP81289" s="90"/>
    </row>
    <row r="81290" spans="68:68" customFormat="1">
      <c r="BP81290" s="90"/>
    </row>
    <row r="81291" spans="68:68" customFormat="1">
      <c r="BP81291" s="90"/>
    </row>
    <row r="81292" spans="68:68" customFormat="1">
      <c r="BP81292" s="90"/>
    </row>
    <row r="81293" spans="68:68" customFormat="1">
      <c r="BP81293" s="90"/>
    </row>
    <row r="81294" spans="68:68" customFormat="1">
      <c r="BP81294" s="90"/>
    </row>
    <row r="81295" spans="68:68" customFormat="1">
      <c r="BP81295" s="90"/>
    </row>
    <row r="81296" spans="68:68" customFormat="1">
      <c r="BP81296" s="90"/>
    </row>
    <row r="81297" spans="68:68" customFormat="1">
      <c r="BP81297" s="90"/>
    </row>
    <row r="81298" spans="68:68" customFormat="1">
      <c r="BP81298" s="90"/>
    </row>
    <row r="81299" spans="68:68" customFormat="1">
      <c r="BP81299" s="90"/>
    </row>
    <row r="81300" spans="68:68" customFormat="1">
      <c r="BP81300" s="90"/>
    </row>
    <row r="81301" spans="68:68" customFormat="1">
      <c r="BP81301" s="90"/>
    </row>
    <row r="81302" spans="68:68" customFormat="1">
      <c r="BP81302" s="90"/>
    </row>
    <row r="81303" spans="68:68" customFormat="1">
      <c r="BP81303" s="90"/>
    </row>
    <row r="81304" spans="68:68" customFormat="1">
      <c r="BP81304" s="90"/>
    </row>
    <row r="81305" spans="68:68" customFormat="1">
      <c r="BP81305" s="90"/>
    </row>
    <row r="81306" spans="68:68" customFormat="1">
      <c r="BP81306" s="90"/>
    </row>
    <row r="81307" spans="68:68" customFormat="1">
      <c r="BP81307" s="90"/>
    </row>
    <row r="81308" spans="68:68" customFormat="1">
      <c r="BP81308" s="90"/>
    </row>
    <row r="81309" spans="68:68" customFormat="1">
      <c r="BP81309" s="90"/>
    </row>
    <row r="81310" spans="68:68" customFormat="1">
      <c r="BP81310" s="90"/>
    </row>
    <row r="81311" spans="68:68" customFormat="1">
      <c r="BP81311" s="90"/>
    </row>
    <row r="81312" spans="68:68" customFormat="1">
      <c r="BP81312" s="90"/>
    </row>
    <row r="81313" spans="68:68" customFormat="1">
      <c r="BP81313" s="90"/>
    </row>
    <row r="81314" spans="68:68" customFormat="1">
      <c r="BP81314" s="90"/>
    </row>
    <row r="81315" spans="68:68" customFormat="1">
      <c r="BP81315" s="90"/>
    </row>
    <row r="81316" spans="68:68" customFormat="1">
      <c r="BP81316" s="90"/>
    </row>
    <row r="81317" spans="68:68" customFormat="1">
      <c r="BP81317" s="90"/>
    </row>
    <row r="81318" spans="68:68" customFormat="1">
      <c r="BP81318" s="90"/>
    </row>
    <row r="81319" spans="68:68" customFormat="1">
      <c r="BP81319" s="90"/>
    </row>
    <row r="81320" spans="68:68" customFormat="1">
      <c r="BP81320" s="90"/>
    </row>
    <row r="81321" spans="68:68" customFormat="1">
      <c r="BP81321" s="90"/>
    </row>
    <row r="81322" spans="68:68" customFormat="1">
      <c r="BP81322" s="90"/>
    </row>
    <row r="81323" spans="68:68" customFormat="1">
      <c r="BP81323" s="90"/>
    </row>
    <row r="81324" spans="68:68" customFormat="1">
      <c r="BP81324" s="90"/>
    </row>
    <row r="81325" spans="68:68" customFormat="1">
      <c r="BP81325" s="90"/>
    </row>
    <row r="81326" spans="68:68" customFormat="1">
      <c r="BP81326" s="90"/>
    </row>
    <row r="81327" spans="68:68" customFormat="1">
      <c r="BP81327" s="90"/>
    </row>
    <row r="81328" spans="68:68" customFormat="1">
      <c r="BP81328" s="90"/>
    </row>
    <row r="81329" spans="68:68" customFormat="1">
      <c r="BP81329" s="90"/>
    </row>
    <row r="81330" spans="68:68" customFormat="1">
      <c r="BP81330" s="90"/>
    </row>
    <row r="81331" spans="68:68" customFormat="1">
      <c r="BP81331" s="90"/>
    </row>
    <row r="81332" spans="68:68" customFormat="1">
      <c r="BP81332" s="90"/>
    </row>
    <row r="81333" spans="68:68" customFormat="1">
      <c r="BP81333" s="90"/>
    </row>
    <row r="81334" spans="68:68" customFormat="1">
      <c r="BP81334" s="90"/>
    </row>
    <row r="81335" spans="68:68" customFormat="1">
      <c r="BP81335" s="90"/>
    </row>
    <row r="81336" spans="68:68" customFormat="1">
      <c r="BP81336" s="90"/>
    </row>
    <row r="81337" spans="68:68" customFormat="1">
      <c r="BP81337" s="90"/>
    </row>
    <row r="81338" spans="68:68" customFormat="1">
      <c r="BP81338" s="90"/>
    </row>
    <row r="81339" spans="68:68" customFormat="1">
      <c r="BP81339" s="90"/>
    </row>
    <row r="81340" spans="68:68" customFormat="1">
      <c r="BP81340" s="90"/>
    </row>
    <row r="81341" spans="68:68" customFormat="1">
      <c r="BP81341" s="90"/>
    </row>
    <row r="81342" spans="68:68" customFormat="1">
      <c r="BP81342" s="90"/>
    </row>
    <row r="81343" spans="68:68" customFormat="1">
      <c r="BP81343" s="90"/>
    </row>
    <row r="81344" spans="68:68" customFormat="1">
      <c r="BP81344" s="90"/>
    </row>
    <row r="81345" spans="68:68" customFormat="1">
      <c r="BP81345" s="90"/>
    </row>
    <row r="81346" spans="68:68" customFormat="1">
      <c r="BP81346" s="90"/>
    </row>
    <row r="81347" spans="68:68" customFormat="1">
      <c r="BP81347" s="90"/>
    </row>
    <row r="81348" spans="68:68" customFormat="1">
      <c r="BP81348" s="90"/>
    </row>
    <row r="81349" spans="68:68" customFormat="1">
      <c r="BP81349" s="90"/>
    </row>
    <row r="81350" spans="68:68" customFormat="1">
      <c r="BP81350" s="90"/>
    </row>
    <row r="81351" spans="68:68" customFormat="1">
      <c r="BP81351" s="90"/>
    </row>
    <row r="81352" spans="68:68" customFormat="1">
      <c r="BP81352" s="90"/>
    </row>
    <row r="81353" spans="68:68" customFormat="1">
      <c r="BP81353" s="90"/>
    </row>
    <row r="81354" spans="68:68" customFormat="1">
      <c r="BP81354" s="90"/>
    </row>
    <row r="81355" spans="68:68" customFormat="1">
      <c r="BP81355" s="90"/>
    </row>
    <row r="81356" spans="68:68" customFormat="1">
      <c r="BP81356" s="90"/>
    </row>
    <row r="81357" spans="68:68" customFormat="1">
      <c r="BP81357" s="90"/>
    </row>
    <row r="81358" spans="68:68" customFormat="1">
      <c r="BP81358" s="90"/>
    </row>
    <row r="81359" spans="68:68" customFormat="1">
      <c r="BP81359" s="90"/>
    </row>
    <row r="81360" spans="68:68" customFormat="1">
      <c r="BP81360" s="90"/>
    </row>
    <row r="81361" spans="68:68" customFormat="1">
      <c r="BP81361" s="90"/>
    </row>
    <row r="81362" spans="68:68" customFormat="1">
      <c r="BP81362" s="90"/>
    </row>
    <row r="81363" spans="68:68" customFormat="1">
      <c r="BP81363" s="90"/>
    </row>
    <row r="81364" spans="68:68" customFormat="1">
      <c r="BP81364" s="90"/>
    </row>
    <row r="81365" spans="68:68" customFormat="1">
      <c r="BP81365" s="90"/>
    </row>
    <row r="81366" spans="68:68" customFormat="1">
      <c r="BP81366" s="90"/>
    </row>
    <row r="81367" spans="68:68" customFormat="1">
      <c r="BP81367" s="90"/>
    </row>
    <row r="81368" spans="68:68" customFormat="1">
      <c r="BP81368" s="90"/>
    </row>
    <row r="81369" spans="68:68" customFormat="1">
      <c r="BP81369" s="90"/>
    </row>
    <row r="81370" spans="68:68" customFormat="1">
      <c r="BP81370" s="90"/>
    </row>
    <row r="81371" spans="68:68" customFormat="1">
      <c r="BP81371" s="90"/>
    </row>
    <row r="81372" spans="68:68" customFormat="1">
      <c r="BP81372" s="90"/>
    </row>
    <row r="81373" spans="68:68" customFormat="1">
      <c r="BP81373" s="90"/>
    </row>
    <row r="81374" spans="68:68" customFormat="1">
      <c r="BP81374" s="90"/>
    </row>
    <row r="81375" spans="68:68" customFormat="1">
      <c r="BP81375" s="90"/>
    </row>
    <row r="81376" spans="68:68" customFormat="1">
      <c r="BP81376" s="90"/>
    </row>
    <row r="81377" spans="68:68" customFormat="1">
      <c r="BP81377" s="90"/>
    </row>
    <row r="81378" spans="68:68" customFormat="1">
      <c r="BP81378" s="90"/>
    </row>
    <row r="81379" spans="68:68" customFormat="1">
      <c r="BP81379" s="90"/>
    </row>
    <row r="81380" spans="68:68" customFormat="1">
      <c r="BP81380" s="90"/>
    </row>
    <row r="81381" spans="68:68" customFormat="1">
      <c r="BP81381" s="90"/>
    </row>
    <row r="81382" spans="68:68" customFormat="1">
      <c r="BP81382" s="90"/>
    </row>
    <row r="81383" spans="68:68" customFormat="1">
      <c r="BP81383" s="90"/>
    </row>
    <row r="81384" spans="68:68" customFormat="1">
      <c r="BP81384" s="90"/>
    </row>
    <row r="81385" spans="68:68" customFormat="1">
      <c r="BP81385" s="90"/>
    </row>
    <row r="81386" spans="68:68" customFormat="1">
      <c r="BP81386" s="90"/>
    </row>
    <row r="81387" spans="68:68" customFormat="1">
      <c r="BP81387" s="90"/>
    </row>
    <row r="81388" spans="68:68" customFormat="1">
      <c r="BP81388" s="90"/>
    </row>
    <row r="81389" spans="68:68" customFormat="1">
      <c r="BP81389" s="90"/>
    </row>
    <row r="81390" spans="68:68" customFormat="1">
      <c r="BP81390" s="90"/>
    </row>
    <row r="81391" spans="68:68" customFormat="1">
      <c r="BP81391" s="90"/>
    </row>
    <row r="81392" spans="68:68" customFormat="1">
      <c r="BP81392" s="90"/>
    </row>
    <row r="81393" spans="68:68" customFormat="1">
      <c r="BP81393" s="90"/>
    </row>
    <row r="81394" spans="68:68" customFormat="1">
      <c r="BP81394" s="90"/>
    </row>
    <row r="81395" spans="68:68" customFormat="1">
      <c r="BP81395" s="90"/>
    </row>
    <row r="81396" spans="68:68" customFormat="1">
      <c r="BP81396" s="90"/>
    </row>
    <row r="81397" spans="68:68" customFormat="1">
      <c r="BP81397" s="90"/>
    </row>
    <row r="81398" spans="68:68" customFormat="1">
      <c r="BP81398" s="90"/>
    </row>
    <row r="81399" spans="68:68" customFormat="1">
      <c r="BP81399" s="90"/>
    </row>
    <row r="81400" spans="68:68" customFormat="1">
      <c r="BP81400" s="90"/>
    </row>
    <row r="81401" spans="68:68" customFormat="1">
      <c r="BP81401" s="90"/>
    </row>
    <row r="81402" spans="68:68" customFormat="1">
      <c r="BP81402" s="90"/>
    </row>
    <row r="81403" spans="68:68" customFormat="1">
      <c r="BP81403" s="90"/>
    </row>
    <row r="81404" spans="68:68" customFormat="1">
      <c r="BP81404" s="90"/>
    </row>
    <row r="81405" spans="68:68" customFormat="1">
      <c r="BP81405" s="90"/>
    </row>
    <row r="81406" spans="68:68" customFormat="1">
      <c r="BP81406" s="90"/>
    </row>
    <row r="81407" spans="68:68" customFormat="1">
      <c r="BP81407" s="90"/>
    </row>
    <row r="81408" spans="68:68" customFormat="1">
      <c r="BP81408" s="90"/>
    </row>
    <row r="81409" spans="68:68" customFormat="1">
      <c r="BP81409" s="90"/>
    </row>
    <row r="81410" spans="68:68" customFormat="1">
      <c r="BP81410" s="90"/>
    </row>
    <row r="81411" spans="68:68" customFormat="1">
      <c r="BP81411" s="90"/>
    </row>
    <row r="81412" spans="68:68" customFormat="1">
      <c r="BP81412" s="90"/>
    </row>
    <row r="81413" spans="68:68" customFormat="1">
      <c r="BP81413" s="90"/>
    </row>
    <row r="81414" spans="68:68" customFormat="1">
      <c r="BP81414" s="90"/>
    </row>
    <row r="81415" spans="68:68" customFormat="1">
      <c r="BP81415" s="90"/>
    </row>
    <row r="81416" spans="68:68" customFormat="1">
      <c r="BP81416" s="90"/>
    </row>
    <row r="81417" spans="68:68" customFormat="1">
      <c r="BP81417" s="90"/>
    </row>
    <row r="81418" spans="68:68" customFormat="1">
      <c r="BP81418" s="90"/>
    </row>
    <row r="81419" spans="68:68" customFormat="1">
      <c r="BP81419" s="90"/>
    </row>
    <row r="81420" spans="68:68" customFormat="1">
      <c r="BP81420" s="90"/>
    </row>
    <row r="81421" spans="68:68" customFormat="1">
      <c r="BP81421" s="90"/>
    </row>
    <row r="81422" spans="68:68" customFormat="1">
      <c r="BP81422" s="90"/>
    </row>
    <row r="81423" spans="68:68" customFormat="1">
      <c r="BP81423" s="90"/>
    </row>
    <row r="81424" spans="68:68" customFormat="1">
      <c r="BP81424" s="90"/>
    </row>
    <row r="81425" spans="68:68" customFormat="1">
      <c r="BP81425" s="90"/>
    </row>
    <row r="81426" spans="68:68" customFormat="1">
      <c r="BP81426" s="90"/>
    </row>
    <row r="81427" spans="68:68" customFormat="1">
      <c r="BP81427" s="90"/>
    </row>
    <row r="81428" spans="68:68" customFormat="1">
      <c r="BP81428" s="90"/>
    </row>
    <row r="81429" spans="68:68" customFormat="1">
      <c r="BP81429" s="90"/>
    </row>
    <row r="81430" spans="68:68" customFormat="1">
      <c r="BP81430" s="90"/>
    </row>
    <row r="81431" spans="68:68" customFormat="1">
      <c r="BP81431" s="90"/>
    </row>
    <row r="81432" spans="68:68" customFormat="1">
      <c r="BP81432" s="90"/>
    </row>
    <row r="81433" spans="68:68" customFormat="1">
      <c r="BP81433" s="90"/>
    </row>
    <row r="81434" spans="68:68" customFormat="1">
      <c r="BP81434" s="90"/>
    </row>
    <row r="81435" spans="68:68" customFormat="1">
      <c r="BP81435" s="90"/>
    </row>
    <row r="81436" spans="68:68" customFormat="1">
      <c r="BP81436" s="90"/>
    </row>
    <row r="81437" spans="68:68" customFormat="1">
      <c r="BP81437" s="90"/>
    </row>
    <row r="81438" spans="68:68" customFormat="1">
      <c r="BP81438" s="90"/>
    </row>
    <row r="81439" spans="68:68" customFormat="1">
      <c r="BP81439" s="90"/>
    </row>
    <row r="81440" spans="68:68" customFormat="1">
      <c r="BP81440" s="90"/>
    </row>
    <row r="81441" spans="68:68" customFormat="1">
      <c r="BP81441" s="90"/>
    </row>
    <row r="81442" spans="68:68" customFormat="1">
      <c r="BP81442" s="90"/>
    </row>
    <row r="81443" spans="68:68" customFormat="1">
      <c r="BP81443" s="90"/>
    </row>
    <row r="81444" spans="68:68" customFormat="1">
      <c r="BP81444" s="90"/>
    </row>
    <row r="81445" spans="68:68" customFormat="1">
      <c r="BP81445" s="90"/>
    </row>
    <row r="81446" spans="68:68" customFormat="1">
      <c r="BP81446" s="90"/>
    </row>
    <row r="81447" spans="68:68" customFormat="1">
      <c r="BP81447" s="90"/>
    </row>
    <row r="81448" spans="68:68" customFormat="1">
      <c r="BP81448" s="90"/>
    </row>
    <row r="81449" spans="68:68" customFormat="1">
      <c r="BP81449" s="90"/>
    </row>
    <row r="81450" spans="68:68" customFormat="1">
      <c r="BP81450" s="90"/>
    </row>
    <row r="81451" spans="68:68" customFormat="1">
      <c r="BP81451" s="90"/>
    </row>
    <row r="81452" spans="68:68" customFormat="1">
      <c r="BP81452" s="90"/>
    </row>
    <row r="81453" spans="68:68" customFormat="1">
      <c r="BP81453" s="90"/>
    </row>
    <row r="81454" spans="68:68" customFormat="1">
      <c r="BP81454" s="90"/>
    </row>
    <row r="81455" spans="68:68" customFormat="1">
      <c r="BP81455" s="90"/>
    </row>
    <row r="81456" spans="68:68" customFormat="1">
      <c r="BP81456" s="90"/>
    </row>
    <row r="81457" spans="68:68" customFormat="1">
      <c r="BP81457" s="90"/>
    </row>
    <row r="81458" spans="68:68" customFormat="1">
      <c r="BP81458" s="90"/>
    </row>
    <row r="81459" spans="68:68" customFormat="1">
      <c r="BP81459" s="90"/>
    </row>
    <row r="81460" spans="68:68" customFormat="1">
      <c r="BP81460" s="90"/>
    </row>
    <row r="81461" spans="68:68" customFormat="1">
      <c r="BP81461" s="90"/>
    </row>
    <row r="81462" spans="68:68" customFormat="1">
      <c r="BP81462" s="90"/>
    </row>
    <row r="81463" spans="68:68" customFormat="1">
      <c r="BP81463" s="90"/>
    </row>
    <row r="81464" spans="68:68" customFormat="1">
      <c r="BP81464" s="90"/>
    </row>
    <row r="81465" spans="68:68" customFormat="1">
      <c r="BP81465" s="90"/>
    </row>
    <row r="81466" spans="68:68" customFormat="1">
      <c r="BP81466" s="90"/>
    </row>
    <row r="81467" spans="68:68" customFormat="1">
      <c r="BP81467" s="90"/>
    </row>
    <row r="81468" spans="68:68" customFormat="1">
      <c r="BP81468" s="90"/>
    </row>
    <row r="81469" spans="68:68" customFormat="1">
      <c r="BP81469" s="90"/>
    </row>
    <row r="81470" spans="68:68" customFormat="1">
      <c r="BP81470" s="90"/>
    </row>
    <row r="81471" spans="68:68" customFormat="1">
      <c r="BP81471" s="90"/>
    </row>
    <row r="81472" spans="68:68" customFormat="1">
      <c r="BP81472" s="90"/>
    </row>
    <row r="81473" spans="68:68" customFormat="1">
      <c r="BP81473" s="90"/>
    </row>
    <row r="81474" spans="68:68" customFormat="1">
      <c r="BP81474" s="90"/>
    </row>
    <row r="81475" spans="68:68" customFormat="1">
      <c r="BP81475" s="90"/>
    </row>
    <row r="81476" spans="68:68" customFormat="1">
      <c r="BP81476" s="90"/>
    </row>
    <row r="81477" spans="68:68" customFormat="1">
      <c r="BP81477" s="90"/>
    </row>
    <row r="81478" spans="68:68" customFormat="1">
      <c r="BP81478" s="90"/>
    </row>
    <row r="81479" spans="68:68" customFormat="1">
      <c r="BP81479" s="90"/>
    </row>
    <row r="81480" spans="68:68" customFormat="1">
      <c r="BP81480" s="90"/>
    </row>
    <row r="81481" spans="68:68" customFormat="1">
      <c r="BP81481" s="90"/>
    </row>
    <row r="81482" spans="68:68" customFormat="1">
      <c r="BP81482" s="90"/>
    </row>
    <row r="81483" spans="68:68" customFormat="1">
      <c r="BP81483" s="90"/>
    </row>
    <row r="81484" spans="68:68" customFormat="1">
      <c r="BP81484" s="90"/>
    </row>
    <row r="81485" spans="68:68" customFormat="1">
      <c r="BP81485" s="90"/>
    </row>
    <row r="81486" spans="68:68" customFormat="1">
      <c r="BP81486" s="90"/>
    </row>
    <row r="81487" spans="68:68" customFormat="1">
      <c r="BP81487" s="90"/>
    </row>
    <row r="81488" spans="68:68" customFormat="1">
      <c r="BP81488" s="90"/>
    </row>
    <row r="81489" spans="68:68" customFormat="1">
      <c r="BP81489" s="90"/>
    </row>
    <row r="81490" spans="68:68" customFormat="1">
      <c r="BP81490" s="90"/>
    </row>
    <row r="81491" spans="68:68" customFormat="1">
      <c r="BP81491" s="90"/>
    </row>
    <row r="81492" spans="68:68" customFormat="1">
      <c r="BP81492" s="90"/>
    </row>
    <row r="81493" spans="68:68" customFormat="1">
      <c r="BP81493" s="90"/>
    </row>
    <row r="81494" spans="68:68" customFormat="1">
      <c r="BP81494" s="90"/>
    </row>
    <row r="81495" spans="68:68" customFormat="1">
      <c r="BP81495" s="90"/>
    </row>
    <row r="81496" spans="68:68" customFormat="1">
      <c r="BP81496" s="90"/>
    </row>
    <row r="81497" spans="68:68" customFormat="1">
      <c r="BP81497" s="90"/>
    </row>
    <row r="81498" spans="68:68" customFormat="1">
      <c r="BP81498" s="90"/>
    </row>
    <row r="81499" spans="68:68" customFormat="1">
      <c r="BP81499" s="90"/>
    </row>
    <row r="81500" spans="68:68" customFormat="1">
      <c r="BP81500" s="90"/>
    </row>
    <row r="81501" spans="68:68" customFormat="1">
      <c r="BP81501" s="90"/>
    </row>
    <row r="81502" spans="68:68" customFormat="1">
      <c r="BP81502" s="90"/>
    </row>
    <row r="81503" spans="68:68" customFormat="1">
      <c r="BP81503" s="90"/>
    </row>
    <row r="81504" spans="68:68" customFormat="1">
      <c r="BP81504" s="90"/>
    </row>
    <row r="81505" spans="68:68" customFormat="1">
      <c r="BP81505" s="90"/>
    </row>
    <row r="81506" spans="68:68" customFormat="1">
      <c r="BP81506" s="90"/>
    </row>
    <row r="81507" spans="68:68" customFormat="1">
      <c r="BP81507" s="90"/>
    </row>
    <row r="81508" spans="68:68" customFormat="1">
      <c r="BP81508" s="90"/>
    </row>
    <row r="81509" spans="68:68" customFormat="1">
      <c r="BP81509" s="90"/>
    </row>
    <row r="81510" spans="68:68" customFormat="1">
      <c r="BP81510" s="90"/>
    </row>
    <row r="81511" spans="68:68" customFormat="1">
      <c r="BP81511" s="90"/>
    </row>
    <row r="81512" spans="68:68" customFormat="1">
      <c r="BP81512" s="90"/>
    </row>
    <row r="81513" spans="68:68" customFormat="1">
      <c r="BP81513" s="90"/>
    </row>
    <row r="81514" spans="68:68" customFormat="1">
      <c r="BP81514" s="90"/>
    </row>
    <row r="81515" spans="68:68" customFormat="1">
      <c r="BP81515" s="90"/>
    </row>
    <row r="81516" spans="68:68" customFormat="1">
      <c r="BP81516" s="90"/>
    </row>
    <row r="81517" spans="68:68" customFormat="1">
      <c r="BP81517" s="90"/>
    </row>
    <row r="81518" spans="68:68" customFormat="1">
      <c r="BP81518" s="90"/>
    </row>
    <row r="81519" spans="68:68" customFormat="1">
      <c r="BP81519" s="90"/>
    </row>
    <row r="81520" spans="68:68" customFormat="1">
      <c r="BP81520" s="90"/>
    </row>
    <row r="81521" spans="68:68" customFormat="1">
      <c r="BP81521" s="90"/>
    </row>
    <row r="81522" spans="68:68" customFormat="1">
      <c r="BP81522" s="90"/>
    </row>
    <row r="81523" spans="68:68" customFormat="1">
      <c r="BP81523" s="90"/>
    </row>
    <row r="81524" spans="68:68" customFormat="1">
      <c r="BP81524" s="90"/>
    </row>
    <row r="81525" spans="68:68" customFormat="1">
      <c r="BP81525" s="90"/>
    </row>
    <row r="81526" spans="68:68" customFormat="1">
      <c r="BP81526" s="90"/>
    </row>
    <row r="81527" spans="68:68" customFormat="1">
      <c r="BP81527" s="90"/>
    </row>
    <row r="81528" spans="68:68" customFormat="1">
      <c r="BP81528" s="90"/>
    </row>
    <row r="81529" spans="68:68" customFormat="1">
      <c r="BP81529" s="90"/>
    </row>
    <row r="81530" spans="68:68" customFormat="1">
      <c r="BP81530" s="90"/>
    </row>
    <row r="81531" spans="68:68" customFormat="1">
      <c r="BP81531" s="90"/>
    </row>
    <row r="81532" spans="68:68" customFormat="1">
      <c r="BP81532" s="90"/>
    </row>
    <row r="81533" spans="68:68" customFormat="1">
      <c r="BP81533" s="90"/>
    </row>
    <row r="81534" spans="68:68" customFormat="1">
      <c r="BP81534" s="90"/>
    </row>
    <row r="81535" spans="68:68" customFormat="1">
      <c r="BP81535" s="90"/>
    </row>
    <row r="81536" spans="68:68" customFormat="1">
      <c r="BP81536" s="90"/>
    </row>
    <row r="81537" spans="68:68" customFormat="1">
      <c r="BP81537" s="90"/>
    </row>
    <row r="81538" spans="68:68" customFormat="1">
      <c r="BP81538" s="90"/>
    </row>
    <row r="81539" spans="68:68" customFormat="1">
      <c r="BP81539" s="90"/>
    </row>
    <row r="81540" spans="68:68" customFormat="1">
      <c r="BP81540" s="90"/>
    </row>
    <row r="81541" spans="68:68" customFormat="1">
      <c r="BP81541" s="90"/>
    </row>
    <row r="81542" spans="68:68" customFormat="1">
      <c r="BP81542" s="90"/>
    </row>
    <row r="81543" spans="68:68" customFormat="1">
      <c r="BP81543" s="90"/>
    </row>
    <row r="81544" spans="68:68" customFormat="1">
      <c r="BP81544" s="90"/>
    </row>
    <row r="81545" spans="68:68" customFormat="1">
      <c r="BP81545" s="90"/>
    </row>
    <row r="81546" spans="68:68" customFormat="1">
      <c r="BP81546" s="90"/>
    </row>
    <row r="81547" spans="68:68" customFormat="1">
      <c r="BP81547" s="90"/>
    </row>
    <row r="81548" spans="68:68" customFormat="1">
      <c r="BP81548" s="90"/>
    </row>
    <row r="81549" spans="68:68" customFormat="1">
      <c r="BP81549" s="90"/>
    </row>
    <row r="81550" spans="68:68" customFormat="1">
      <c r="BP81550" s="90"/>
    </row>
    <row r="81551" spans="68:68" customFormat="1">
      <c r="BP81551" s="90"/>
    </row>
    <row r="81552" spans="68:68" customFormat="1">
      <c r="BP81552" s="90"/>
    </row>
    <row r="81553" spans="68:68" customFormat="1">
      <c r="BP81553" s="90"/>
    </row>
    <row r="81554" spans="68:68" customFormat="1">
      <c r="BP81554" s="90"/>
    </row>
    <row r="81555" spans="68:68" customFormat="1">
      <c r="BP81555" s="90"/>
    </row>
    <row r="81556" spans="68:68" customFormat="1">
      <c r="BP81556" s="90"/>
    </row>
    <row r="81557" spans="68:68" customFormat="1">
      <c r="BP81557" s="90"/>
    </row>
    <row r="81558" spans="68:68" customFormat="1">
      <c r="BP81558" s="90"/>
    </row>
    <row r="81559" spans="68:68" customFormat="1">
      <c r="BP81559" s="90"/>
    </row>
    <row r="81560" spans="68:68" customFormat="1">
      <c r="BP81560" s="90"/>
    </row>
    <row r="81561" spans="68:68" customFormat="1">
      <c r="BP81561" s="90"/>
    </row>
    <row r="81562" spans="68:68" customFormat="1">
      <c r="BP81562" s="90"/>
    </row>
    <row r="81563" spans="68:68" customFormat="1">
      <c r="BP81563" s="90"/>
    </row>
    <row r="81564" spans="68:68" customFormat="1">
      <c r="BP81564" s="90"/>
    </row>
    <row r="81565" spans="68:68" customFormat="1">
      <c r="BP81565" s="90"/>
    </row>
    <row r="81566" spans="68:68" customFormat="1">
      <c r="BP81566" s="90"/>
    </row>
    <row r="81567" spans="68:68" customFormat="1">
      <c r="BP81567" s="90"/>
    </row>
    <row r="81568" spans="68:68" customFormat="1">
      <c r="BP81568" s="90"/>
    </row>
    <row r="81569" spans="68:68" customFormat="1">
      <c r="BP81569" s="90"/>
    </row>
    <row r="81570" spans="68:68" customFormat="1">
      <c r="BP81570" s="90"/>
    </row>
    <row r="81571" spans="68:68" customFormat="1">
      <c r="BP81571" s="90"/>
    </row>
    <row r="81572" spans="68:68" customFormat="1">
      <c r="BP81572" s="90"/>
    </row>
    <row r="81573" spans="68:68" customFormat="1">
      <c r="BP81573" s="90"/>
    </row>
    <row r="81574" spans="68:68" customFormat="1">
      <c r="BP81574" s="90"/>
    </row>
    <row r="81575" spans="68:68" customFormat="1">
      <c r="BP81575" s="90"/>
    </row>
    <row r="81576" spans="68:68" customFormat="1">
      <c r="BP81576" s="90"/>
    </row>
    <row r="81577" spans="68:68" customFormat="1">
      <c r="BP81577" s="90"/>
    </row>
    <row r="81578" spans="68:68" customFormat="1">
      <c r="BP81578" s="90"/>
    </row>
    <row r="81579" spans="68:68" customFormat="1">
      <c r="BP81579" s="90"/>
    </row>
    <row r="81580" spans="68:68" customFormat="1">
      <c r="BP81580" s="90"/>
    </row>
    <row r="81581" spans="68:68" customFormat="1">
      <c r="BP81581" s="90"/>
    </row>
    <row r="81582" spans="68:68" customFormat="1">
      <c r="BP81582" s="90"/>
    </row>
    <row r="81583" spans="68:68" customFormat="1">
      <c r="BP81583" s="90"/>
    </row>
    <row r="81584" spans="68:68" customFormat="1">
      <c r="BP81584" s="90"/>
    </row>
    <row r="81585" spans="68:68" customFormat="1">
      <c r="BP81585" s="90"/>
    </row>
    <row r="81586" spans="68:68" customFormat="1">
      <c r="BP81586" s="90"/>
    </row>
    <row r="81587" spans="68:68" customFormat="1">
      <c r="BP81587" s="90"/>
    </row>
    <row r="81588" spans="68:68" customFormat="1">
      <c r="BP81588" s="90"/>
    </row>
    <row r="81589" spans="68:68" customFormat="1">
      <c r="BP81589" s="90"/>
    </row>
    <row r="81590" spans="68:68" customFormat="1">
      <c r="BP81590" s="90"/>
    </row>
    <row r="81591" spans="68:68" customFormat="1">
      <c r="BP81591" s="90"/>
    </row>
    <row r="81592" spans="68:68" customFormat="1">
      <c r="BP81592" s="90"/>
    </row>
    <row r="81593" spans="68:68" customFormat="1">
      <c r="BP81593" s="90"/>
    </row>
    <row r="81594" spans="68:68" customFormat="1">
      <c r="BP81594" s="90"/>
    </row>
    <row r="81595" spans="68:68" customFormat="1">
      <c r="BP81595" s="90"/>
    </row>
    <row r="81596" spans="68:68" customFormat="1">
      <c r="BP81596" s="90"/>
    </row>
    <row r="81597" spans="68:68" customFormat="1">
      <c r="BP81597" s="90"/>
    </row>
    <row r="81598" spans="68:68" customFormat="1">
      <c r="BP81598" s="90"/>
    </row>
    <row r="81599" spans="68:68" customFormat="1">
      <c r="BP81599" s="90"/>
    </row>
    <row r="81600" spans="68:68" customFormat="1">
      <c r="BP81600" s="90"/>
    </row>
    <row r="81601" spans="68:68" customFormat="1">
      <c r="BP81601" s="90"/>
    </row>
    <row r="81602" spans="68:68" customFormat="1">
      <c r="BP81602" s="90"/>
    </row>
    <row r="81603" spans="68:68" customFormat="1">
      <c r="BP81603" s="90"/>
    </row>
    <row r="81604" spans="68:68" customFormat="1">
      <c r="BP81604" s="90"/>
    </row>
    <row r="81605" spans="68:68" customFormat="1">
      <c r="BP81605" s="90"/>
    </row>
    <row r="81606" spans="68:68" customFormat="1">
      <c r="BP81606" s="90"/>
    </row>
    <row r="81607" spans="68:68" customFormat="1">
      <c r="BP81607" s="90"/>
    </row>
    <row r="81608" spans="68:68" customFormat="1">
      <c r="BP81608" s="90"/>
    </row>
    <row r="81609" spans="68:68" customFormat="1">
      <c r="BP81609" s="90"/>
    </row>
    <row r="81610" spans="68:68" customFormat="1">
      <c r="BP81610" s="90"/>
    </row>
    <row r="81611" spans="68:68" customFormat="1">
      <c r="BP81611" s="90"/>
    </row>
    <row r="81612" spans="68:68" customFormat="1">
      <c r="BP81612" s="90"/>
    </row>
    <row r="81613" spans="68:68" customFormat="1">
      <c r="BP81613" s="90"/>
    </row>
    <row r="81614" spans="68:68" customFormat="1">
      <c r="BP81614" s="90"/>
    </row>
    <row r="81615" spans="68:68" customFormat="1">
      <c r="BP81615" s="90"/>
    </row>
    <row r="81616" spans="68:68" customFormat="1">
      <c r="BP81616" s="90"/>
    </row>
    <row r="81617" spans="68:68" customFormat="1">
      <c r="BP81617" s="90"/>
    </row>
    <row r="81618" spans="68:68" customFormat="1">
      <c r="BP81618" s="90"/>
    </row>
    <row r="81619" spans="68:68" customFormat="1">
      <c r="BP81619" s="90"/>
    </row>
    <row r="81620" spans="68:68" customFormat="1">
      <c r="BP81620" s="90"/>
    </row>
    <row r="81621" spans="68:68" customFormat="1">
      <c r="BP81621" s="90"/>
    </row>
    <row r="81622" spans="68:68" customFormat="1">
      <c r="BP81622" s="90"/>
    </row>
    <row r="81623" spans="68:68" customFormat="1">
      <c r="BP81623" s="90"/>
    </row>
    <row r="81624" spans="68:68" customFormat="1">
      <c r="BP81624" s="90"/>
    </row>
    <row r="81625" spans="68:68" customFormat="1">
      <c r="BP81625" s="90"/>
    </row>
    <row r="81626" spans="68:68" customFormat="1">
      <c r="BP81626" s="90"/>
    </row>
    <row r="81627" spans="68:68" customFormat="1">
      <c r="BP81627" s="90"/>
    </row>
    <row r="81628" spans="68:68" customFormat="1">
      <c r="BP81628" s="90"/>
    </row>
    <row r="81629" spans="68:68" customFormat="1">
      <c r="BP81629" s="90"/>
    </row>
    <row r="81630" spans="68:68" customFormat="1">
      <c r="BP81630" s="90"/>
    </row>
    <row r="81631" spans="68:68" customFormat="1">
      <c r="BP81631" s="90"/>
    </row>
    <row r="81632" spans="68:68" customFormat="1">
      <c r="BP81632" s="90"/>
    </row>
    <row r="81633" spans="68:68" customFormat="1">
      <c r="BP81633" s="90"/>
    </row>
    <row r="81634" spans="68:68" customFormat="1">
      <c r="BP81634" s="90"/>
    </row>
    <row r="81635" spans="68:68" customFormat="1">
      <c r="BP81635" s="90"/>
    </row>
    <row r="81636" spans="68:68" customFormat="1">
      <c r="BP81636" s="90"/>
    </row>
    <row r="81637" spans="68:68" customFormat="1">
      <c r="BP81637" s="90"/>
    </row>
    <row r="81638" spans="68:68" customFormat="1">
      <c r="BP81638" s="90"/>
    </row>
    <row r="81639" spans="68:68" customFormat="1">
      <c r="BP81639" s="90"/>
    </row>
    <row r="81640" spans="68:68" customFormat="1">
      <c r="BP81640" s="90"/>
    </row>
    <row r="81641" spans="68:68" customFormat="1">
      <c r="BP81641" s="90"/>
    </row>
    <row r="81642" spans="68:68" customFormat="1">
      <c r="BP81642" s="90"/>
    </row>
    <row r="81643" spans="68:68" customFormat="1">
      <c r="BP81643" s="90"/>
    </row>
    <row r="81644" spans="68:68" customFormat="1">
      <c r="BP81644" s="90"/>
    </row>
    <row r="81645" spans="68:68" customFormat="1">
      <c r="BP81645" s="90"/>
    </row>
    <row r="81646" spans="68:68" customFormat="1">
      <c r="BP81646" s="90"/>
    </row>
    <row r="81647" spans="68:68" customFormat="1">
      <c r="BP81647" s="90"/>
    </row>
    <row r="81648" spans="68:68" customFormat="1">
      <c r="BP81648" s="90"/>
    </row>
    <row r="81649" spans="68:68" customFormat="1">
      <c r="BP81649" s="90"/>
    </row>
    <row r="81650" spans="68:68" customFormat="1">
      <c r="BP81650" s="90"/>
    </row>
    <row r="81651" spans="68:68" customFormat="1">
      <c r="BP81651" s="90"/>
    </row>
    <row r="81652" spans="68:68" customFormat="1">
      <c r="BP81652" s="90"/>
    </row>
    <row r="81653" spans="68:68" customFormat="1">
      <c r="BP81653" s="90"/>
    </row>
    <row r="81654" spans="68:68" customFormat="1">
      <c r="BP81654" s="90"/>
    </row>
    <row r="81655" spans="68:68" customFormat="1">
      <c r="BP81655" s="90"/>
    </row>
    <row r="81656" spans="68:68" customFormat="1">
      <c r="BP81656" s="90"/>
    </row>
    <row r="81657" spans="68:68" customFormat="1">
      <c r="BP81657" s="90"/>
    </row>
    <row r="81658" spans="68:68" customFormat="1">
      <c r="BP81658" s="90"/>
    </row>
    <row r="81659" spans="68:68" customFormat="1">
      <c r="BP81659" s="90"/>
    </row>
    <row r="81660" spans="68:68" customFormat="1">
      <c r="BP81660" s="90"/>
    </row>
    <row r="81661" spans="68:68" customFormat="1">
      <c r="BP81661" s="90"/>
    </row>
    <row r="81662" spans="68:68" customFormat="1">
      <c r="BP81662" s="90"/>
    </row>
    <row r="81663" spans="68:68" customFormat="1">
      <c r="BP81663" s="90"/>
    </row>
    <row r="81664" spans="68:68" customFormat="1">
      <c r="BP81664" s="90"/>
    </row>
    <row r="81665" spans="68:68" customFormat="1">
      <c r="BP81665" s="90"/>
    </row>
    <row r="81666" spans="68:68" customFormat="1">
      <c r="BP81666" s="90"/>
    </row>
    <row r="81667" spans="68:68" customFormat="1">
      <c r="BP81667" s="90"/>
    </row>
    <row r="81668" spans="68:68" customFormat="1">
      <c r="BP81668" s="90"/>
    </row>
    <row r="81669" spans="68:68" customFormat="1">
      <c r="BP81669" s="90"/>
    </row>
    <row r="81670" spans="68:68" customFormat="1">
      <c r="BP81670" s="90"/>
    </row>
    <row r="81671" spans="68:68" customFormat="1">
      <c r="BP81671" s="90"/>
    </row>
    <row r="81672" spans="68:68" customFormat="1">
      <c r="BP81672" s="90"/>
    </row>
    <row r="81673" spans="68:68" customFormat="1">
      <c r="BP81673" s="90"/>
    </row>
    <row r="81674" spans="68:68" customFormat="1">
      <c r="BP81674" s="90"/>
    </row>
    <row r="81675" spans="68:68" customFormat="1">
      <c r="BP81675" s="90"/>
    </row>
    <row r="81676" spans="68:68" customFormat="1">
      <c r="BP81676" s="90"/>
    </row>
    <row r="81677" spans="68:68" customFormat="1">
      <c r="BP81677" s="90"/>
    </row>
    <row r="81678" spans="68:68" customFormat="1">
      <c r="BP81678" s="90"/>
    </row>
    <row r="81679" spans="68:68" customFormat="1">
      <c r="BP81679" s="90"/>
    </row>
    <row r="81680" spans="68:68" customFormat="1">
      <c r="BP81680" s="90"/>
    </row>
    <row r="81681" spans="68:68" customFormat="1">
      <c r="BP81681" s="90"/>
    </row>
    <row r="81682" spans="68:68" customFormat="1">
      <c r="BP81682" s="90"/>
    </row>
    <row r="81683" spans="68:68" customFormat="1">
      <c r="BP81683" s="90"/>
    </row>
    <row r="81684" spans="68:68" customFormat="1">
      <c r="BP81684" s="90"/>
    </row>
    <row r="81685" spans="68:68" customFormat="1">
      <c r="BP81685" s="90"/>
    </row>
    <row r="81686" spans="68:68" customFormat="1">
      <c r="BP81686" s="90"/>
    </row>
    <row r="81687" spans="68:68" customFormat="1">
      <c r="BP81687" s="90"/>
    </row>
    <row r="81688" spans="68:68" customFormat="1">
      <c r="BP81688" s="90"/>
    </row>
    <row r="81689" spans="68:68" customFormat="1">
      <c r="BP81689" s="90"/>
    </row>
    <row r="81690" spans="68:68" customFormat="1">
      <c r="BP81690" s="90"/>
    </row>
    <row r="81691" spans="68:68" customFormat="1">
      <c r="BP81691" s="90"/>
    </row>
    <row r="81692" spans="68:68" customFormat="1">
      <c r="BP81692" s="90"/>
    </row>
    <row r="81693" spans="68:68" customFormat="1">
      <c r="BP81693" s="90"/>
    </row>
    <row r="81694" spans="68:68" customFormat="1">
      <c r="BP81694" s="90"/>
    </row>
    <row r="81695" spans="68:68" customFormat="1">
      <c r="BP81695" s="90"/>
    </row>
    <row r="81696" spans="68:68" customFormat="1">
      <c r="BP81696" s="90"/>
    </row>
    <row r="81697" spans="68:68" customFormat="1">
      <c r="BP81697" s="90"/>
    </row>
    <row r="81698" spans="68:68" customFormat="1">
      <c r="BP81698" s="90"/>
    </row>
    <row r="81699" spans="68:68" customFormat="1">
      <c r="BP81699" s="90"/>
    </row>
    <row r="81700" spans="68:68" customFormat="1">
      <c r="BP81700" s="90"/>
    </row>
    <row r="81701" spans="68:68" customFormat="1">
      <c r="BP81701" s="90"/>
    </row>
    <row r="81702" spans="68:68" customFormat="1">
      <c r="BP81702" s="90"/>
    </row>
    <row r="81703" spans="68:68" customFormat="1">
      <c r="BP81703" s="90"/>
    </row>
    <row r="81704" spans="68:68" customFormat="1">
      <c r="BP81704" s="90"/>
    </row>
    <row r="81705" spans="68:68" customFormat="1">
      <c r="BP81705" s="90"/>
    </row>
    <row r="81706" spans="68:68" customFormat="1">
      <c r="BP81706" s="90"/>
    </row>
    <row r="81707" spans="68:68" customFormat="1">
      <c r="BP81707" s="90"/>
    </row>
    <row r="81708" spans="68:68" customFormat="1">
      <c r="BP81708" s="90"/>
    </row>
    <row r="81709" spans="68:68" customFormat="1">
      <c r="BP81709" s="90"/>
    </row>
    <row r="81710" spans="68:68" customFormat="1">
      <c r="BP81710" s="90"/>
    </row>
    <row r="81711" spans="68:68" customFormat="1">
      <c r="BP81711" s="90"/>
    </row>
    <row r="81712" spans="68:68" customFormat="1">
      <c r="BP81712" s="90"/>
    </row>
    <row r="81713" spans="68:68" customFormat="1">
      <c r="BP81713" s="90"/>
    </row>
    <row r="81714" spans="68:68" customFormat="1">
      <c r="BP81714" s="90"/>
    </row>
    <row r="81715" spans="68:68" customFormat="1">
      <c r="BP81715" s="90"/>
    </row>
    <row r="81716" spans="68:68" customFormat="1">
      <c r="BP81716" s="90"/>
    </row>
    <row r="81717" spans="68:68" customFormat="1">
      <c r="BP81717" s="90"/>
    </row>
    <row r="81718" spans="68:68" customFormat="1">
      <c r="BP81718" s="90"/>
    </row>
    <row r="81719" spans="68:68" customFormat="1">
      <c r="BP81719" s="90"/>
    </row>
    <row r="81720" spans="68:68" customFormat="1">
      <c r="BP81720" s="90"/>
    </row>
    <row r="81721" spans="68:68" customFormat="1">
      <c r="BP81721" s="90"/>
    </row>
    <row r="81722" spans="68:68" customFormat="1">
      <c r="BP81722" s="90"/>
    </row>
    <row r="81723" spans="68:68" customFormat="1">
      <c r="BP81723" s="90"/>
    </row>
    <row r="81724" spans="68:68" customFormat="1">
      <c r="BP81724" s="90"/>
    </row>
    <row r="81725" spans="68:68" customFormat="1">
      <c r="BP81725" s="90"/>
    </row>
    <row r="81726" spans="68:68" customFormat="1">
      <c r="BP81726" s="90"/>
    </row>
    <row r="81727" spans="68:68" customFormat="1">
      <c r="BP81727" s="90"/>
    </row>
    <row r="81728" spans="68:68" customFormat="1">
      <c r="BP81728" s="90"/>
    </row>
    <row r="81729" spans="68:68" customFormat="1">
      <c r="BP81729" s="90"/>
    </row>
    <row r="81730" spans="68:68" customFormat="1">
      <c r="BP81730" s="90"/>
    </row>
    <row r="81731" spans="68:68" customFormat="1">
      <c r="BP81731" s="90"/>
    </row>
    <row r="81732" spans="68:68" customFormat="1">
      <c r="BP81732" s="90"/>
    </row>
    <row r="81733" spans="68:68" customFormat="1">
      <c r="BP81733" s="90"/>
    </row>
    <row r="81734" spans="68:68" customFormat="1">
      <c r="BP81734" s="90"/>
    </row>
    <row r="81735" spans="68:68" customFormat="1">
      <c r="BP81735" s="90"/>
    </row>
    <row r="81736" spans="68:68" customFormat="1">
      <c r="BP81736" s="90"/>
    </row>
    <row r="81737" spans="68:68" customFormat="1">
      <c r="BP81737" s="90"/>
    </row>
    <row r="81738" spans="68:68" customFormat="1">
      <c r="BP81738" s="90"/>
    </row>
    <row r="81739" spans="68:68" customFormat="1">
      <c r="BP81739" s="90"/>
    </row>
    <row r="81740" spans="68:68" customFormat="1">
      <c r="BP81740" s="90"/>
    </row>
    <row r="81741" spans="68:68" customFormat="1">
      <c r="BP81741" s="90"/>
    </row>
    <row r="81742" spans="68:68" customFormat="1">
      <c r="BP81742" s="90"/>
    </row>
    <row r="81743" spans="68:68" customFormat="1">
      <c r="BP81743" s="90"/>
    </row>
    <row r="81744" spans="68:68" customFormat="1">
      <c r="BP81744" s="90"/>
    </row>
    <row r="81745" spans="68:68" customFormat="1">
      <c r="BP81745" s="90"/>
    </row>
    <row r="81746" spans="68:68" customFormat="1">
      <c r="BP81746" s="90"/>
    </row>
    <row r="81747" spans="68:68" customFormat="1">
      <c r="BP81747" s="90"/>
    </row>
    <row r="81748" spans="68:68" customFormat="1">
      <c r="BP81748" s="90"/>
    </row>
    <row r="81749" spans="68:68" customFormat="1">
      <c r="BP81749" s="90"/>
    </row>
    <row r="81750" spans="68:68" customFormat="1">
      <c r="BP81750" s="90"/>
    </row>
    <row r="81751" spans="68:68" customFormat="1">
      <c r="BP81751" s="90"/>
    </row>
    <row r="81752" spans="68:68" customFormat="1">
      <c r="BP81752" s="90"/>
    </row>
    <row r="81753" spans="68:68" customFormat="1">
      <c r="BP81753" s="90"/>
    </row>
    <row r="81754" spans="68:68" customFormat="1">
      <c r="BP81754" s="90"/>
    </row>
    <row r="81755" spans="68:68" customFormat="1">
      <c r="BP81755" s="90"/>
    </row>
    <row r="81756" spans="68:68" customFormat="1">
      <c r="BP81756" s="90"/>
    </row>
    <row r="81757" spans="68:68" customFormat="1">
      <c r="BP81757" s="90"/>
    </row>
    <row r="81758" spans="68:68" customFormat="1">
      <c r="BP81758" s="90"/>
    </row>
    <row r="81759" spans="68:68" customFormat="1">
      <c r="BP81759" s="90"/>
    </row>
    <row r="81760" spans="68:68" customFormat="1">
      <c r="BP81760" s="90"/>
    </row>
    <row r="81761" spans="68:68" customFormat="1">
      <c r="BP81761" s="90"/>
    </row>
    <row r="81762" spans="68:68" customFormat="1">
      <c r="BP81762" s="90"/>
    </row>
    <row r="81763" spans="68:68" customFormat="1">
      <c r="BP81763" s="90"/>
    </row>
    <row r="81764" spans="68:68" customFormat="1">
      <c r="BP81764" s="90"/>
    </row>
    <row r="81765" spans="68:68" customFormat="1">
      <c r="BP81765" s="90"/>
    </row>
    <row r="81766" spans="68:68" customFormat="1">
      <c r="BP81766" s="90"/>
    </row>
    <row r="81767" spans="68:68" customFormat="1">
      <c r="BP81767" s="90"/>
    </row>
    <row r="81768" spans="68:68" customFormat="1">
      <c r="BP81768" s="90"/>
    </row>
    <row r="81769" spans="68:68" customFormat="1">
      <c r="BP81769" s="90"/>
    </row>
    <row r="81770" spans="68:68" customFormat="1">
      <c r="BP81770" s="90"/>
    </row>
    <row r="81771" spans="68:68" customFormat="1">
      <c r="BP81771" s="90"/>
    </row>
    <row r="81772" spans="68:68" customFormat="1">
      <c r="BP81772" s="90"/>
    </row>
    <row r="81773" spans="68:68" customFormat="1">
      <c r="BP81773" s="90"/>
    </row>
    <row r="81774" spans="68:68" customFormat="1">
      <c r="BP81774" s="90"/>
    </row>
    <row r="81775" spans="68:68" customFormat="1">
      <c r="BP81775" s="90"/>
    </row>
    <row r="81776" spans="68:68" customFormat="1">
      <c r="BP81776" s="90"/>
    </row>
    <row r="81777" spans="68:68" customFormat="1">
      <c r="BP81777" s="90"/>
    </row>
    <row r="81778" spans="68:68" customFormat="1">
      <c r="BP81778" s="90"/>
    </row>
    <row r="81779" spans="68:68" customFormat="1">
      <c r="BP81779" s="90"/>
    </row>
    <row r="81780" spans="68:68" customFormat="1">
      <c r="BP81780" s="90"/>
    </row>
    <row r="81781" spans="68:68" customFormat="1">
      <c r="BP81781" s="90"/>
    </row>
    <row r="81782" spans="68:68" customFormat="1">
      <c r="BP81782" s="90"/>
    </row>
    <row r="81783" spans="68:68" customFormat="1">
      <c r="BP81783" s="90"/>
    </row>
    <row r="81784" spans="68:68" customFormat="1">
      <c r="BP81784" s="90"/>
    </row>
    <row r="81785" spans="68:68" customFormat="1">
      <c r="BP81785" s="90"/>
    </row>
    <row r="81786" spans="68:68" customFormat="1">
      <c r="BP81786" s="90"/>
    </row>
    <row r="81787" spans="68:68" customFormat="1">
      <c r="BP81787" s="90"/>
    </row>
    <row r="81788" spans="68:68" customFormat="1">
      <c r="BP81788" s="90"/>
    </row>
    <row r="81789" spans="68:68" customFormat="1">
      <c r="BP81789" s="90"/>
    </row>
    <row r="81790" spans="68:68" customFormat="1">
      <c r="BP81790" s="90"/>
    </row>
    <row r="81791" spans="68:68" customFormat="1">
      <c r="BP81791" s="90"/>
    </row>
    <row r="81792" spans="68:68" customFormat="1">
      <c r="BP81792" s="90"/>
    </row>
    <row r="81793" spans="68:68" customFormat="1">
      <c r="BP81793" s="90"/>
    </row>
    <row r="81794" spans="68:68" customFormat="1">
      <c r="BP81794" s="90"/>
    </row>
    <row r="81795" spans="68:68" customFormat="1">
      <c r="BP81795" s="90"/>
    </row>
    <row r="81796" spans="68:68" customFormat="1">
      <c r="BP81796" s="90"/>
    </row>
    <row r="81797" spans="68:68" customFormat="1">
      <c r="BP81797" s="90"/>
    </row>
    <row r="81798" spans="68:68" customFormat="1">
      <c r="BP81798" s="90"/>
    </row>
    <row r="81799" spans="68:68" customFormat="1">
      <c r="BP81799" s="90"/>
    </row>
    <row r="81800" spans="68:68" customFormat="1">
      <c r="BP81800" s="90"/>
    </row>
    <row r="81801" spans="68:68" customFormat="1">
      <c r="BP81801" s="90"/>
    </row>
    <row r="81802" spans="68:68" customFormat="1">
      <c r="BP81802" s="90"/>
    </row>
    <row r="81803" spans="68:68" customFormat="1">
      <c r="BP81803" s="90"/>
    </row>
    <row r="81804" spans="68:68" customFormat="1">
      <c r="BP81804" s="90"/>
    </row>
    <row r="81805" spans="68:68" customFormat="1">
      <c r="BP81805" s="90"/>
    </row>
    <row r="81806" spans="68:68" customFormat="1">
      <c r="BP81806" s="90"/>
    </row>
    <row r="81807" spans="68:68" customFormat="1">
      <c r="BP81807" s="90"/>
    </row>
    <row r="81808" spans="68:68" customFormat="1">
      <c r="BP81808" s="90"/>
    </row>
    <row r="81809" spans="68:68" customFormat="1">
      <c r="BP81809" s="90"/>
    </row>
    <row r="81810" spans="68:68" customFormat="1">
      <c r="BP81810" s="90"/>
    </row>
    <row r="81811" spans="68:68" customFormat="1">
      <c r="BP81811" s="90"/>
    </row>
    <row r="81812" spans="68:68" customFormat="1">
      <c r="BP81812" s="90"/>
    </row>
    <row r="81813" spans="68:68" customFormat="1">
      <c r="BP81813" s="90"/>
    </row>
    <row r="81814" spans="68:68" customFormat="1">
      <c r="BP81814" s="90"/>
    </row>
    <row r="81815" spans="68:68" customFormat="1">
      <c r="BP81815" s="90"/>
    </row>
    <row r="81816" spans="68:68" customFormat="1">
      <c r="BP81816" s="90"/>
    </row>
    <row r="81817" spans="68:68" customFormat="1">
      <c r="BP81817" s="90"/>
    </row>
    <row r="81818" spans="68:68" customFormat="1">
      <c r="BP81818" s="90"/>
    </row>
    <row r="81819" spans="68:68" customFormat="1">
      <c r="BP81819" s="90"/>
    </row>
    <row r="81820" spans="68:68" customFormat="1">
      <c r="BP81820" s="90"/>
    </row>
    <row r="81821" spans="68:68" customFormat="1">
      <c r="BP81821" s="90"/>
    </row>
    <row r="81822" spans="68:68" customFormat="1">
      <c r="BP81822" s="90"/>
    </row>
    <row r="81823" spans="68:68" customFormat="1">
      <c r="BP81823" s="90"/>
    </row>
    <row r="81824" spans="68:68" customFormat="1">
      <c r="BP81824" s="90"/>
    </row>
    <row r="81825" spans="68:68" customFormat="1">
      <c r="BP81825" s="90"/>
    </row>
    <row r="81826" spans="68:68" customFormat="1">
      <c r="BP81826" s="90"/>
    </row>
    <row r="81827" spans="68:68" customFormat="1">
      <c r="BP81827" s="90"/>
    </row>
    <row r="81828" spans="68:68" customFormat="1">
      <c r="BP81828" s="90"/>
    </row>
    <row r="81829" spans="68:68" customFormat="1">
      <c r="BP81829" s="90"/>
    </row>
    <row r="81830" spans="68:68" customFormat="1">
      <c r="BP81830" s="90"/>
    </row>
    <row r="81831" spans="68:68" customFormat="1">
      <c r="BP81831" s="90"/>
    </row>
    <row r="81832" spans="68:68" customFormat="1">
      <c r="BP81832" s="90"/>
    </row>
    <row r="81833" spans="68:68" customFormat="1">
      <c r="BP81833" s="90"/>
    </row>
    <row r="81834" spans="68:68" customFormat="1">
      <c r="BP81834" s="90"/>
    </row>
    <row r="81835" spans="68:68" customFormat="1">
      <c r="BP81835" s="90"/>
    </row>
    <row r="81836" spans="68:68" customFormat="1">
      <c r="BP81836" s="90"/>
    </row>
    <row r="81837" spans="68:68" customFormat="1">
      <c r="BP81837" s="90"/>
    </row>
    <row r="81838" spans="68:68" customFormat="1">
      <c r="BP81838" s="90"/>
    </row>
    <row r="81839" spans="68:68" customFormat="1">
      <c r="BP81839" s="90"/>
    </row>
    <row r="81840" spans="68:68" customFormat="1">
      <c r="BP81840" s="90"/>
    </row>
    <row r="81841" spans="68:68" customFormat="1">
      <c r="BP81841" s="90"/>
    </row>
    <row r="81842" spans="68:68" customFormat="1">
      <c r="BP81842" s="90"/>
    </row>
    <row r="81843" spans="68:68" customFormat="1">
      <c r="BP81843" s="90"/>
    </row>
    <row r="81844" spans="68:68" customFormat="1">
      <c r="BP81844" s="90"/>
    </row>
    <row r="81845" spans="68:68" customFormat="1">
      <c r="BP81845" s="90"/>
    </row>
    <row r="81846" spans="68:68" customFormat="1">
      <c r="BP81846" s="90"/>
    </row>
    <row r="81847" spans="68:68" customFormat="1">
      <c r="BP81847" s="90"/>
    </row>
    <row r="81848" spans="68:68" customFormat="1">
      <c r="BP81848" s="90"/>
    </row>
    <row r="81849" spans="68:68" customFormat="1">
      <c r="BP81849" s="90"/>
    </row>
    <row r="81850" spans="68:68" customFormat="1">
      <c r="BP81850" s="90"/>
    </row>
    <row r="81851" spans="68:68" customFormat="1">
      <c r="BP81851" s="90"/>
    </row>
    <row r="81852" spans="68:68" customFormat="1">
      <c r="BP81852" s="90"/>
    </row>
    <row r="81853" spans="68:68" customFormat="1">
      <c r="BP81853" s="90"/>
    </row>
    <row r="81854" spans="68:68" customFormat="1">
      <c r="BP81854" s="90"/>
    </row>
    <row r="81855" spans="68:68" customFormat="1">
      <c r="BP81855" s="90"/>
    </row>
    <row r="81856" spans="68:68" customFormat="1">
      <c r="BP81856" s="90"/>
    </row>
    <row r="81857" spans="68:68" customFormat="1">
      <c r="BP81857" s="90"/>
    </row>
    <row r="81858" spans="68:68" customFormat="1">
      <c r="BP81858" s="90"/>
    </row>
    <row r="81859" spans="68:68" customFormat="1">
      <c r="BP81859" s="90"/>
    </row>
    <row r="81860" spans="68:68" customFormat="1">
      <c r="BP81860" s="90"/>
    </row>
    <row r="81861" spans="68:68" customFormat="1">
      <c r="BP81861" s="90"/>
    </row>
    <row r="81862" spans="68:68" customFormat="1">
      <c r="BP81862" s="90"/>
    </row>
    <row r="81863" spans="68:68" customFormat="1">
      <c r="BP81863" s="90"/>
    </row>
    <row r="81864" spans="68:68" customFormat="1">
      <c r="BP81864" s="90"/>
    </row>
    <row r="81865" spans="68:68" customFormat="1">
      <c r="BP81865" s="90"/>
    </row>
    <row r="81866" spans="68:68" customFormat="1">
      <c r="BP81866" s="90"/>
    </row>
    <row r="81867" spans="68:68" customFormat="1">
      <c r="BP81867" s="90"/>
    </row>
    <row r="81868" spans="68:68" customFormat="1">
      <c r="BP81868" s="90"/>
    </row>
    <row r="81869" spans="68:68" customFormat="1">
      <c r="BP81869" s="90"/>
    </row>
    <row r="81870" spans="68:68" customFormat="1">
      <c r="BP81870" s="90"/>
    </row>
    <row r="81871" spans="68:68" customFormat="1">
      <c r="BP81871" s="90"/>
    </row>
    <row r="81872" spans="68:68" customFormat="1">
      <c r="BP81872" s="90"/>
    </row>
    <row r="81873" spans="68:68" customFormat="1">
      <c r="BP81873" s="90"/>
    </row>
    <row r="81874" spans="68:68" customFormat="1">
      <c r="BP81874" s="90"/>
    </row>
    <row r="81875" spans="68:68" customFormat="1">
      <c r="BP81875" s="90"/>
    </row>
    <row r="81876" spans="68:68" customFormat="1">
      <c r="BP81876" s="90"/>
    </row>
    <row r="81877" spans="68:68" customFormat="1">
      <c r="BP81877" s="90"/>
    </row>
    <row r="81878" spans="68:68" customFormat="1">
      <c r="BP81878" s="90"/>
    </row>
    <row r="81879" spans="68:68" customFormat="1">
      <c r="BP81879" s="90"/>
    </row>
    <row r="81880" spans="68:68" customFormat="1">
      <c r="BP81880" s="90"/>
    </row>
    <row r="81881" spans="68:68" customFormat="1">
      <c r="BP81881" s="90"/>
    </row>
    <row r="81882" spans="68:68" customFormat="1">
      <c r="BP81882" s="90"/>
    </row>
    <row r="81883" spans="68:68" customFormat="1">
      <c r="BP81883" s="90"/>
    </row>
    <row r="81884" spans="68:68" customFormat="1">
      <c r="BP81884" s="90"/>
    </row>
    <row r="81885" spans="68:68" customFormat="1">
      <c r="BP81885" s="90"/>
    </row>
    <row r="81886" spans="68:68" customFormat="1">
      <c r="BP81886" s="90"/>
    </row>
    <row r="81887" spans="68:68" customFormat="1">
      <c r="BP81887" s="90"/>
    </row>
    <row r="81888" spans="68:68" customFormat="1">
      <c r="BP81888" s="90"/>
    </row>
    <row r="81889" spans="68:68" customFormat="1">
      <c r="BP81889" s="90"/>
    </row>
    <row r="81890" spans="68:68" customFormat="1">
      <c r="BP81890" s="90"/>
    </row>
    <row r="81891" spans="68:68" customFormat="1">
      <c r="BP81891" s="90"/>
    </row>
    <row r="81892" spans="68:68" customFormat="1">
      <c r="BP81892" s="90"/>
    </row>
    <row r="81893" spans="68:68" customFormat="1">
      <c r="BP81893" s="90"/>
    </row>
    <row r="81894" spans="68:68" customFormat="1">
      <c r="BP81894" s="90"/>
    </row>
    <row r="81895" spans="68:68" customFormat="1">
      <c r="BP81895" s="90"/>
    </row>
    <row r="81896" spans="68:68" customFormat="1">
      <c r="BP81896" s="90"/>
    </row>
    <row r="81897" spans="68:68" customFormat="1">
      <c r="BP81897" s="90"/>
    </row>
    <row r="81898" spans="68:68" customFormat="1">
      <c r="BP81898" s="90"/>
    </row>
    <row r="81899" spans="68:68" customFormat="1">
      <c r="BP81899" s="90"/>
    </row>
    <row r="81900" spans="68:68" customFormat="1">
      <c r="BP81900" s="90"/>
    </row>
    <row r="81901" spans="68:68" customFormat="1">
      <c r="BP81901" s="90"/>
    </row>
    <row r="81902" spans="68:68" customFormat="1">
      <c r="BP81902" s="90"/>
    </row>
    <row r="81903" spans="68:68" customFormat="1">
      <c r="BP81903" s="90"/>
    </row>
    <row r="81904" spans="68:68" customFormat="1">
      <c r="BP81904" s="90"/>
    </row>
    <row r="81905" spans="68:68" customFormat="1">
      <c r="BP81905" s="90"/>
    </row>
    <row r="81906" spans="68:68" customFormat="1">
      <c r="BP81906" s="90"/>
    </row>
    <row r="81907" spans="68:68" customFormat="1">
      <c r="BP81907" s="90"/>
    </row>
    <row r="81908" spans="68:68" customFormat="1">
      <c r="BP81908" s="90"/>
    </row>
    <row r="81909" spans="68:68" customFormat="1">
      <c r="BP81909" s="90"/>
    </row>
    <row r="81910" spans="68:68" customFormat="1">
      <c r="BP81910" s="90"/>
    </row>
    <row r="81911" spans="68:68" customFormat="1">
      <c r="BP81911" s="90"/>
    </row>
    <row r="81912" spans="68:68" customFormat="1">
      <c r="BP81912" s="90"/>
    </row>
    <row r="81913" spans="68:68" customFormat="1">
      <c r="BP81913" s="90"/>
    </row>
    <row r="81914" spans="68:68" customFormat="1">
      <c r="BP81914" s="90"/>
    </row>
    <row r="81915" spans="68:68" customFormat="1">
      <c r="BP81915" s="90"/>
    </row>
    <row r="81916" spans="68:68" customFormat="1">
      <c r="BP81916" s="90"/>
    </row>
    <row r="81917" spans="68:68" customFormat="1">
      <c r="BP81917" s="90"/>
    </row>
    <row r="81918" spans="68:68" customFormat="1">
      <c r="BP81918" s="90"/>
    </row>
    <row r="81919" spans="68:68" customFormat="1">
      <c r="BP81919" s="90"/>
    </row>
    <row r="81920" spans="68:68" customFormat="1">
      <c r="BP81920" s="90"/>
    </row>
    <row r="81921" spans="68:68" customFormat="1">
      <c r="BP81921" s="90"/>
    </row>
    <row r="81922" spans="68:68" customFormat="1">
      <c r="BP81922" s="90"/>
    </row>
    <row r="81923" spans="68:68" customFormat="1">
      <c r="BP81923" s="90"/>
    </row>
    <row r="81924" spans="68:68" customFormat="1">
      <c r="BP81924" s="90"/>
    </row>
    <row r="81925" spans="68:68" customFormat="1">
      <c r="BP81925" s="90"/>
    </row>
    <row r="81926" spans="68:68" customFormat="1">
      <c r="BP81926" s="90"/>
    </row>
    <row r="81927" spans="68:68" customFormat="1">
      <c r="BP81927" s="90"/>
    </row>
    <row r="81928" spans="68:68" customFormat="1">
      <c r="BP81928" s="90"/>
    </row>
    <row r="81929" spans="68:68" customFormat="1">
      <c r="BP81929" s="90"/>
    </row>
    <row r="81930" spans="68:68" customFormat="1">
      <c r="BP81930" s="90"/>
    </row>
    <row r="81931" spans="68:68" customFormat="1">
      <c r="BP81931" s="90"/>
    </row>
    <row r="81932" spans="68:68" customFormat="1">
      <c r="BP81932" s="90"/>
    </row>
    <row r="81933" spans="68:68" customFormat="1">
      <c r="BP81933" s="90"/>
    </row>
    <row r="81934" spans="68:68" customFormat="1">
      <c r="BP81934" s="90"/>
    </row>
    <row r="81935" spans="68:68" customFormat="1">
      <c r="BP81935" s="90"/>
    </row>
    <row r="81936" spans="68:68" customFormat="1">
      <c r="BP81936" s="90"/>
    </row>
    <row r="81937" spans="68:68" customFormat="1">
      <c r="BP81937" s="90"/>
    </row>
    <row r="81938" spans="68:68" customFormat="1">
      <c r="BP81938" s="90"/>
    </row>
    <row r="81939" spans="68:68" customFormat="1">
      <c r="BP81939" s="90"/>
    </row>
    <row r="81940" spans="68:68" customFormat="1">
      <c r="BP81940" s="90"/>
    </row>
    <row r="81941" spans="68:68" customFormat="1">
      <c r="BP81941" s="90"/>
    </row>
    <row r="81942" spans="68:68" customFormat="1">
      <c r="BP81942" s="90"/>
    </row>
    <row r="81943" spans="68:68" customFormat="1">
      <c r="BP81943" s="90"/>
    </row>
    <row r="81944" spans="68:68" customFormat="1">
      <c r="BP81944" s="90"/>
    </row>
    <row r="81945" spans="68:68" customFormat="1">
      <c r="BP81945" s="90"/>
    </row>
    <row r="81946" spans="68:68" customFormat="1">
      <c r="BP81946" s="90"/>
    </row>
    <row r="81947" spans="68:68" customFormat="1">
      <c r="BP81947" s="90"/>
    </row>
    <row r="81948" spans="68:68" customFormat="1">
      <c r="BP81948" s="90"/>
    </row>
    <row r="81949" spans="68:68" customFormat="1">
      <c r="BP81949" s="90"/>
    </row>
    <row r="81950" spans="68:68" customFormat="1">
      <c r="BP81950" s="90"/>
    </row>
    <row r="81951" spans="68:68" customFormat="1">
      <c r="BP81951" s="90"/>
    </row>
    <row r="81952" spans="68:68" customFormat="1">
      <c r="BP81952" s="90"/>
    </row>
    <row r="81953" spans="68:68" customFormat="1">
      <c r="BP81953" s="90"/>
    </row>
    <row r="81954" spans="68:68" customFormat="1">
      <c r="BP81954" s="90"/>
    </row>
    <row r="81955" spans="68:68" customFormat="1">
      <c r="BP81955" s="90"/>
    </row>
    <row r="81956" spans="68:68" customFormat="1">
      <c r="BP81956" s="90"/>
    </row>
    <row r="81957" spans="68:68" customFormat="1">
      <c r="BP81957" s="90"/>
    </row>
    <row r="81958" spans="68:68" customFormat="1">
      <c r="BP81958" s="90"/>
    </row>
    <row r="81959" spans="68:68" customFormat="1">
      <c r="BP81959" s="90"/>
    </row>
    <row r="81960" spans="68:68" customFormat="1">
      <c r="BP81960" s="90"/>
    </row>
    <row r="81961" spans="68:68" customFormat="1">
      <c r="BP81961" s="90"/>
    </row>
    <row r="81962" spans="68:68" customFormat="1">
      <c r="BP81962" s="90"/>
    </row>
    <row r="81963" spans="68:68" customFormat="1">
      <c r="BP81963" s="90"/>
    </row>
    <row r="81964" spans="68:68" customFormat="1">
      <c r="BP81964" s="90"/>
    </row>
    <row r="81965" spans="68:68" customFormat="1">
      <c r="BP81965" s="90"/>
    </row>
    <row r="81966" spans="68:68" customFormat="1">
      <c r="BP81966" s="90"/>
    </row>
    <row r="81967" spans="68:68" customFormat="1">
      <c r="BP81967" s="90"/>
    </row>
    <row r="81968" spans="68:68" customFormat="1">
      <c r="BP81968" s="90"/>
    </row>
    <row r="81969" spans="68:68" customFormat="1">
      <c r="BP81969" s="90"/>
    </row>
    <row r="81970" spans="68:68" customFormat="1">
      <c r="BP81970" s="90"/>
    </row>
    <row r="81971" spans="68:68" customFormat="1">
      <c r="BP81971" s="90"/>
    </row>
    <row r="81972" spans="68:68" customFormat="1">
      <c r="BP81972" s="90"/>
    </row>
    <row r="81973" spans="68:68" customFormat="1">
      <c r="BP81973" s="90"/>
    </row>
    <row r="81974" spans="68:68" customFormat="1">
      <c r="BP81974" s="90"/>
    </row>
    <row r="81975" spans="68:68" customFormat="1">
      <c r="BP81975" s="90"/>
    </row>
    <row r="81976" spans="68:68" customFormat="1">
      <c r="BP81976" s="90"/>
    </row>
    <row r="81977" spans="68:68" customFormat="1">
      <c r="BP81977" s="90"/>
    </row>
    <row r="81978" spans="68:68" customFormat="1">
      <c r="BP81978" s="90"/>
    </row>
    <row r="81979" spans="68:68" customFormat="1">
      <c r="BP81979" s="90"/>
    </row>
    <row r="81980" spans="68:68" customFormat="1">
      <c r="BP81980" s="90"/>
    </row>
    <row r="81981" spans="68:68" customFormat="1">
      <c r="BP81981" s="90"/>
    </row>
    <row r="81982" spans="68:68" customFormat="1">
      <c r="BP81982" s="90"/>
    </row>
    <row r="81983" spans="68:68" customFormat="1">
      <c r="BP81983" s="90"/>
    </row>
    <row r="81984" spans="68:68" customFormat="1">
      <c r="BP81984" s="90"/>
    </row>
    <row r="81985" spans="68:68" customFormat="1">
      <c r="BP81985" s="90"/>
    </row>
    <row r="81986" spans="68:68" customFormat="1">
      <c r="BP81986" s="90"/>
    </row>
    <row r="81987" spans="68:68" customFormat="1">
      <c r="BP81987" s="90"/>
    </row>
    <row r="81988" spans="68:68" customFormat="1">
      <c r="BP81988" s="90"/>
    </row>
    <row r="81989" spans="68:68" customFormat="1">
      <c r="BP81989" s="90"/>
    </row>
    <row r="81990" spans="68:68" customFormat="1">
      <c r="BP81990" s="90"/>
    </row>
    <row r="81991" spans="68:68" customFormat="1">
      <c r="BP81991" s="90"/>
    </row>
    <row r="81992" spans="68:68" customFormat="1">
      <c r="BP81992" s="90"/>
    </row>
    <row r="81993" spans="68:68" customFormat="1">
      <c r="BP81993" s="90"/>
    </row>
    <row r="81994" spans="68:68" customFormat="1">
      <c r="BP81994" s="90"/>
    </row>
    <row r="81995" spans="68:68" customFormat="1">
      <c r="BP81995" s="90"/>
    </row>
    <row r="81996" spans="68:68" customFormat="1">
      <c r="BP81996" s="90"/>
    </row>
    <row r="81997" spans="68:68" customFormat="1">
      <c r="BP81997" s="90"/>
    </row>
    <row r="81998" spans="68:68" customFormat="1">
      <c r="BP81998" s="90"/>
    </row>
    <row r="81999" spans="68:68" customFormat="1">
      <c r="BP81999" s="90"/>
    </row>
    <row r="82000" spans="68:68" customFormat="1">
      <c r="BP82000" s="90"/>
    </row>
    <row r="82001" spans="68:68" customFormat="1">
      <c r="BP82001" s="90"/>
    </row>
    <row r="82002" spans="68:68" customFormat="1">
      <c r="BP82002" s="90"/>
    </row>
    <row r="82003" spans="68:68" customFormat="1">
      <c r="BP82003" s="90"/>
    </row>
    <row r="82004" spans="68:68" customFormat="1">
      <c r="BP82004" s="90"/>
    </row>
    <row r="82005" spans="68:68" customFormat="1">
      <c r="BP82005" s="90"/>
    </row>
    <row r="82006" spans="68:68" customFormat="1">
      <c r="BP82006" s="90"/>
    </row>
    <row r="82007" spans="68:68" customFormat="1">
      <c r="BP82007" s="90"/>
    </row>
    <row r="82008" spans="68:68" customFormat="1">
      <c r="BP82008" s="90"/>
    </row>
    <row r="82009" spans="68:68" customFormat="1">
      <c r="BP82009" s="90"/>
    </row>
    <row r="82010" spans="68:68" customFormat="1">
      <c r="BP82010" s="90"/>
    </row>
    <row r="82011" spans="68:68" customFormat="1">
      <c r="BP82011" s="90"/>
    </row>
    <row r="82012" spans="68:68" customFormat="1">
      <c r="BP82012" s="90"/>
    </row>
    <row r="82013" spans="68:68" customFormat="1">
      <c r="BP82013" s="90"/>
    </row>
    <row r="82014" spans="68:68" customFormat="1">
      <c r="BP82014" s="90"/>
    </row>
    <row r="82015" spans="68:68" customFormat="1">
      <c r="BP82015" s="90"/>
    </row>
    <row r="82016" spans="68:68" customFormat="1">
      <c r="BP82016" s="90"/>
    </row>
    <row r="82017" spans="68:68" customFormat="1">
      <c r="BP82017" s="90"/>
    </row>
    <row r="82018" spans="68:68" customFormat="1">
      <c r="BP82018" s="90"/>
    </row>
    <row r="82019" spans="68:68" customFormat="1">
      <c r="BP82019" s="90"/>
    </row>
    <row r="82020" spans="68:68" customFormat="1">
      <c r="BP82020" s="90"/>
    </row>
    <row r="82021" spans="68:68" customFormat="1">
      <c r="BP82021" s="90"/>
    </row>
    <row r="82022" spans="68:68" customFormat="1">
      <c r="BP82022" s="90"/>
    </row>
    <row r="82023" spans="68:68" customFormat="1">
      <c r="BP82023" s="90"/>
    </row>
    <row r="82024" spans="68:68" customFormat="1">
      <c r="BP82024" s="90"/>
    </row>
    <row r="82025" spans="68:68" customFormat="1">
      <c r="BP82025" s="90"/>
    </row>
    <row r="82026" spans="68:68" customFormat="1">
      <c r="BP82026" s="90"/>
    </row>
    <row r="82027" spans="68:68" customFormat="1">
      <c r="BP82027" s="90"/>
    </row>
    <row r="82028" spans="68:68" customFormat="1">
      <c r="BP82028" s="90"/>
    </row>
    <row r="82029" spans="68:68" customFormat="1">
      <c r="BP82029" s="90"/>
    </row>
    <row r="82030" spans="68:68" customFormat="1">
      <c r="BP82030" s="90"/>
    </row>
    <row r="82031" spans="68:68" customFormat="1">
      <c r="BP82031" s="90"/>
    </row>
    <row r="82032" spans="68:68" customFormat="1">
      <c r="BP82032" s="90"/>
    </row>
    <row r="82033" spans="68:68" customFormat="1">
      <c r="BP82033" s="90"/>
    </row>
    <row r="82034" spans="68:68" customFormat="1">
      <c r="BP82034" s="90"/>
    </row>
    <row r="82035" spans="68:68" customFormat="1">
      <c r="BP82035" s="90"/>
    </row>
    <row r="82036" spans="68:68" customFormat="1">
      <c r="BP82036" s="90"/>
    </row>
    <row r="82037" spans="68:68" customFormat="1">
      <c r="BP82037" s="90"/>
    </row>
    <row r="82038" spans="68:68" customFormat="1">
      <c r="BP82038" s="90"/>
    </row>
    <row r="82039" spans="68:68" customFormat="1">
      <c r="BP82039" s="90"/>
    </row>
    <row r="82040" spans="68:68" customFormat="1">
      <c r="BP82040" s="90"/>
    </row>
    <row r="82041" spans="68:68" customFormat="1">
      <c r="BP82041" s="90"/>
    </row>
    <row r="82042" spans="68:68" customFormat="1">
      <c r="BP82042" s="90"/>
    </row>
    <row r="82043" spans="68:68" customFormat="1">
      <c r="BP82043" s="90"/>
    </row>
    <row r="82044" spans="68:68" customFormat="1">
      <c r="BP82044" s="90"/>
    </row>
    <row r="82045" spans="68:68" customFormat="1">
      <c r="BP82045" s="90"/>
    </row>
    <row r="82046" spans="68:68" customFormat="1">
      <c r="BP82046" s="90"/>
    </row>
    <row r="82047" spans="68:68" customFormat="1">
      <c r="BP82047" s="90"/>
    </row>
    <row r="82048" spans="68:68" customFormat="1">
      <c r="BP82048" s="90"/>
    </row>
    <row r="82049" spans="68:68" customFormat="1">
      <c r="BP82049" s="90"/>
    </row>
    <row r="82050" spans="68:68" customFormat="1">
      <c r="BP82050" s="90"/>
    </row>
    <row r="82051" spans="68:68" customFormat="1">
      <c r="BP82051" s="90"/>
    </row>
    <row r="82052" spans="68:68" customFormat="1">
      <c r="BP82052" s="90"/>
    </row>
    <row r="82053" spans="68:68" customFormat="1">
      <c r="BP82053" s="90"/>
    </row>
    <row r="82054" spans="68:68" customFormat="1">
      <c r="BP82054" s="90"/>
    </row>
    <row r="82055" spans="68:68" customFormat="1">
      <c r="BP82055" s="90"/>
    </row>
    <row r="82056" spans="68:68" customFormat="1">
      <c r="BP82056" s="90"/>
    </row>
    <row r="82057" spans="68:68" customFormat="1">
      <c r="BP82057" s="90"/>
    </row>
    <row r="82058" spans="68:68" customFormat="1">
      <c r="BP82058" s="90"/>
    </row>
    <row r="82059" spans="68:68" customFormat="1">
      <c r="BP82059" s="90"/>
    </row>
    <row r="82060" spans="68:68" customFormat="1">
      <c r="BP82060" s="90"/>
    </row>
    <row r="82061" spans="68:68" customFormat="1">
      <c r="BP82061" s="90"/>
    </row>
    <row r="82062" spans="68:68" customFormat="1">
      <c r="BP82062" s="90"/>
    </row>
    <row r="82063" spans="68:68" customFormat="1">
      <c r="BP82063" s="90"/>
    </row>
    <row r="82064" spans="68:68" customFormat="1">
      <c r="BP82064" s="90"/>
    </row>
    <row r="82065" spans="68:68" customFormat="1">
      <c r="BP82065" s="90"/>
    </row>
    <row r="82066" spans="68:68" customFormat="1">
      <c r="BP82066" s="90"/>
    </row>
    <row r="82067" spans="68:68" customFormat="1">
      <c r="BP82067" s="90"/>
    </row>
    <row r="82068" spans="68:68" customFormat="1">
      <c r="BP82068" s="90"/>
    </row>
    <row r="82069" spans="68:68" customFormat="1">
      <c r="BP82069" s="90"/>
    </row>
    <row r="82070" spans="68:68" customFormat="1">
      <c r="BP82070" s="90"/>
    </row>
    <row r="82071" spans="68:68" customFormat="1">
      <c r="BP82071" s="90"/>
    </row>
    <row r="82072" spans="68:68" customFormat="1">
      <c r="BP82072" s="90"/>
    </row>
    <row r="82073" spans="68:68" customFormat="1">
      <c r="BP82073" s="90"/>
    </row>
    <row r="82074" spans="68:68" customFormat="1">
      <c r="BP82074" s="90"/>
    </row>
    <row r="82075" spans="68:68" customFormat="1">
      <c r="BP82075" s="90"/>
    </row>
    <row r="82076" spans="68:68" customFormat="1">
      <c r="BP82076" s="90"/>
    </row>
    <row r="82077" spans="68:68" customFormat="1">
      <c r="BP82077" s="90"/>
    </row>
    <row r="82078" spans="68:68" customFormat="1">
      <c r="BP82078" s="90"/>
    </row>
    <row r="82079" spans="68:68" customFormat="1">
      <c r="BP82079" s="90"/>
    </row>
    <row r="82080" spans="68:68" customFormat="1">
      <c r="BP82080" s="90"/>
    </row>
    <row r="82081" spans="68:68" customFormat="1">
      <c r="BP82081" s="90"/>
    </row>
    <row r="82082" spans="68:68" customFormat="1">
      <c r="BP82082" s="90"/>
    </row>
    <row r="82083" spans="68:68" customFormat="1">
      <c r="BP82083" s="90"/>
    </row>
    <row r="82084" spans="68:68" customFormat="1">
      <c r="BP82084" s="90"/>
    </row>
    <row r="82085" spans="68:68" customFormat="1">
      <c r="BP82085" s="90"/>
    </row>
    <row r="82086" spans="68:68" customFormat="1">
      <c r="BP82086" s="90"/>
    </row>
    <row r="82087" spans="68:68" customFormat="1">
      <c r="BP82087" s="90"/>
    </row>
    <row r="82088" spans="68:68" customFormat="1">
      <c r="BP82088" s="90"/>
    </row>
    <row r="82089" spans="68:68" customFormat="1">
      <c r="BP82089" s="90"/>
    </row>
    <row r="82090" spans="68:68" customFormat="1">
      <c r="BP82090" s="90"/>
    </row>
    <row r="82091" spans="68:68" customFormat="1">
      <c r="BP82091" s="90"/>
    </row>
    <row r="82092" spans="68:68" customFormat="1">
      <c r="BP82092" s="90"/>
    </row>
    <row r="82093" spans="68:68" customFormat="1">
      <c r="BP82093" s="90"/>
    </row>
    <row r="82094" spans="68:68" customFormat="1">
      <c r="BP82094" s="90"/>
    </row>
    <row r="82095" spans="68:68" customFormat="1">
      <c r="BP82095" s="90"/>
    </row>
    <row r="82096" spans="68:68" customFormat="1">
      <c r="BP82096" s="90"/>
    </row>
    <row r="82097" spans="68:68" customFormat="1">
      <c r="BP82097" s="90"/>
    </row>
    <row r="82098" spans="68:68" customFormat="1">
      <c r="BP82098" s="90"/>
    </row>
    <row r="82099" spans="68:68" customFormat="1">
      <c r="BP82099" s="90"/>
    </row>
    <row r="82100" spans="68:68" customFormat="1">
      <c r="BP82100" s="90"/>
    </row>
    <row r="82101" spans="68:68" customFormat="1">
      <c r="BP82101" s="90"/>
    </row>
    <row r="82102" spans="68:68" customFormat="1">
      <c r="BP82102" s="90"/>
    </row>
    <row r="82103" spans="68:68" customFormat="1">
      <c r="BP82103" s="90"/>
    </row>
    <row r="82104" spans="68:68" customFormat="1">
      <c r="BP82104" s="90"/>
    </row>
    <row r="82105" spans="68:68" customFormat="1">
      <c r="BP82105" s="90"/>
    </row>
    <row r="82106" spans="68:68" customFormat="1">
      <c r="BP82106" s="90"/>
    </row>
    <row r="82107" spans="68:68" customFormat="1">
      <c r="BP82107" s="90"/>
    </row>
    <row r="82108" spans="68:68" customFormat="1">
      <c r="BP82108" s="90"/>
    </row>
    <row r="82109" spans="68:68" customFormat="1">
      <c r="BP82109" s="90"/>
    </row>
    <row r="82110" spans="68:68" customFormat="1">
      <c r="BP82110" s="90"/>
    </row>
    <row r="82111" spans="68:68" customFormat="1">
      <c r="BP82111" s="90"/>
    </row>
    <row r="82112" spans="68:68" customFormat="1">
      <c r="BP82112" s="90"/>
    </row>
    <row r="82113" spans="68:68" customFormat="1">
      <c r="BP82113" s="90"/>
    </row>
    <row r="82114" spans="68:68" customFormat="1">
      <c r="BP82114" s="90"/>
    </row>
    <row r="82115" spans="68:68" customFormat="1">
      <c r="BP82115" s="90"/>
    </row>
    <row r="82116" spans="68:68" customFormat="1">
      <c r="BP82116" s="90"/>
    </row>
    <row r="82117" spans="68:68" customFormat="1">
      <c r="BP82117" s="90"/>
    </row>
    <row r="82118" spans="68:68" customFormat="1">
      <c r="BP82118" s="90"/>
    </row>
    <row r="82119" spans="68:68" customFormat="1">
      <c r="BP82119" s="90"/>
    </row>
    <row r="82120" spans="68:68" customFormat="1">
      <c r="BP82120" s="90"/>
    </row>
    <row r="82121" spans="68:68" customFormat="1">
      <c r="BP82121" s="90"/>
    </row>
    <row r="82122" spans="68:68" customFormat="1">
      <c r="BP82122" s="90"/>
    </row>
    <row r="82123" spans="68:68" customFormat="1">
      <c r="BP82123" s="90"/>
    </row>
    <row r="82124" spans="68:68" customFormat="1">
      <c r="BP82124" s="90"/>
    </row>
    <row r="82125" spans="68:68" customFormat="1">
      <c r="BP82125" s="90"/>
    </row>
    <row r="82126" spans="68:68" customFormat="1">
      <c r="BP82126" s="90"/>
    </row>
    <row r="82127" spans="68:68" customFormat="1">
      <c r="BP82127" s="90"/>
    </row>
    <row r="82128" spans="68:68" customFormat="1">
      <c r="BP82128" s="90"/>
    </row>
    <row r="82129" spans="68:68" customFormat="1">
      <c r="BP82129" s="90"/>
    </row>
    <row r="82130" spans="68:68" customFormat="1">
      <c r="BP82130" s="90"/>
    </row>
    <row r="82131" spans="68:68" customFormat="1">
      <c r="BP82131" s="90"/>
    </row>
    <row r="82132" spans="68:68" customFormat="1">
      <c r="BP82132" s="90"/>
    </row>
    <row r="82133" spans="68:68" customFormat="1">
      <c r="BP82133" s="90"/>
    </row>
    <row r="82134" spans="68:68" customFormat="1">
      <c r="BP82134" s="90"/>
    </row>
    <row r="82135" spans="68:68" customFormat="1">
      <c r="BP82135" s="90"/>
    </row>
    <row r="82136" spans="68:68" customFormat="1">
      <c r="BP82136" s="90"/>
    </row>
    <row r="82137" spans="68:68" customFormat="1">
      <c r="BP82137" s="90"/>
    </row>
    <row r="82138" spans="68:68" customFormat="1">
      <c r="BP82138" s="90"/>
    </row>
    <row r="82139" spans="68:68" customFormat="1">
      <c r="BP82139" s="90"/>
    </row>
    <row r="82140" spans="68:68" customFormat="1">
      <c r="BP82140" s="90"/>
    </row>
    <row r="82141" spans="68:68" customFormat="1">
      <c r="BP82141" s="90"/>
    </row>
    <row r="82142" spans="68:68" customFormat="1">
      <c r="BP82142" s="90"/>
    </row>
    <row r="82143" spans="68:68" customFormat="1">
      <c r="BP82143" s="90"/>
    </row>
    <row r="82144" spans="68:68" customFormat="1">
      <c r="BP82144" s="90"/>
    </row>
    <row r="82145" spans="68:68" customFormat="1">
      <c r="BP82145" s="90"/>
    </row>
    <row r="82146" spans="68:68" customFormat="1">
      <c r="BP82146" s="90"/>
    </row>
    <row r="82147" spans="68:68" customFormat="1">
      <c r="BP82147" s="90"/>
    </row>
    <row r="82148" spans="68:68" customFormat="1">
      <c r="BP82148" s="90"/>
    </row>
    <row r="82149" spans="68:68" customFormat="1">
      <c r="BP82149" s="90"/>
    </row>
    <row r="82150" spans="68:68" customFormat="1">
      <c r="BP82150" s="90"/>
    </row>
    <row r="82151" spans="68:68" customFormat="1">
      <c r="BP82151" s="90"/>
    </row>
    <row r="82152" spans="68:68" customFormat="1">
      <c r="BP82152" s="90"/>
    </row>
    <row r="82153" spans="68:68" customFormat="1">
      <c r="BP82153" s="90"/>
    </row>
    <row r="82154" spans="68:68" customFormat="1">
      <c r="BP82154" s="90"/>
    </row>
    <row r="82155" spans="68:68" customFormat="1">
      <c r="BP82155" s="90"/>
    </row>
    <row r="82156" spans="68:68" customFormat="1">
      <c r="BP82156" s="90"/>
    </row>
    <row r="82157" spans="68:68" customFormat="1">
      <c r="BP82157" s="90"/>
    </row>
    <row r="82158" spans="68:68" customFormat="1">
      <c r="BP82158" s="90"/>
    </row>
    <row r="82159" spans="68:68" customFormat="1">
      <c r="BP82159" s="90"/>
    </row>
    <row r="82160" spans="68:68" customFormat="1">
      <c r="BP82160" s="90"/>
    </row>
    <row r="82161" spans="68:68" customFormat="1">
      <c r="BP82161" s="90"/>
    </row>
    <row r="82162" spans="68:68" customFormat="1">
      <c r="BP82162" s="90"/>
    </row>
    <row r="82163" spans="68:68" customFormat="1">
      <c r="BP82163" s="90"/>
    </row>
    <row r="82164" spans="68:68" customFormat="1">
      <c r="BP82164" s="90"/>
    </row>
    <row r="82165" spans="68:68" customFormat="1">
      <c r="BP82165" s="90"/>
    </row>
    <row r="82166" spans="68:68" customFormat="1">
      <c r="BP82166" s="90"/>
    </row>
    <row r="82167" spans="68:68" customFormat="1">
      <c r="BP82167" s="90"/>
    </row>
    <row r="82168" spans="68:68" customFormat="1">
      <c r="BP82168" s="90"/>
    </row>
    <row r="82169" spans="68:68" customFormat="1">
      <c r="BP82169" s="90"/>
    </row>
    <row r="82170" spans="68:68" customFormat="1">
      <c r="BP82170" s="90"/>
    </row>
    <row r="82171" spans="68:68" customFormat="1">
      <c r="BP82171" s="90"/>
    </row>
    <row r="82172" spans="68:68" customFormat="1">
      <c r="BP82172" s="90"/>
    </row>
    <row r="82173" spans="68:68" customFormat="1">
      <c r="BP82173" s="90"/>
    </row>
    <row r="82174" spans="68:68" customFormat="1">
      <c r="BP82174" s="90"/>
    </row>
    <row r="82175" spans="68:68" customFormat="1">
      <c r="BP82175" s="90"/>
    </row>
    <row r="82176" spans="68:68" customFormat="1">
      <c r="BP82176" s="90"/>
    </row>
    <row r="82177" spans="68:68" customFormat="1">
      <c r="BP82177" s="90"/>
    </row>
    <row r="82178" spans="68:68" customFormat="1">
      <c r="BP82178" s="90"/>
    </row>
    <row r="82179" spans="68:68" customFormat="1">
      <c r="BP82179" s="90"/>
    </row>
    <row r="82180" spans="68:68" customFormat="1">
      <c r="BP82180" s="90"/>
    </row>
    <row r="82181" spans="68:68" customFormat="1">
      <c r="BP82181" s="90"/>
    </row>
    <row r="82182" spans="68:68" customFormat="1">
      <c r="BP82182" s="90"/>
    </row>
    <row r="82183" spans="68:68" customFormat="1">
      <c r="BP82183" s="90"/>
    </row>
    <row r="82184" spans="68:68" customFormat="1">
      <c r="BP82184" s="90"/>
    </row>
    <row r="82185" spans="68:68" customFormat="1">
      <c r="BP82185" s="90"/>
    </row>
    <row r="82186" spans="68:68" customFormat="1">
      <c r="BP82186" s="90"/>
    </row>
    <row r="82187" spans="68:68" customFormat="1">
      <c r="BP82187" s="90"/>
    </row>
    <row r="82188" spans="68:68" customFormat="1">
      <c r="BP82188" s="90"/>
    </row>
    <row r="82189" spans="68:68" customFormat="1">
      <c r="BP82189" s="90"/>
    </row>
    <row r="82190" spans="68:68" customFormat="1">
      <c r="BP82190" s="90"/>
    </row>
    <row r="82191" spans="68:68" customFormat="1">
      <c r="BP82191" s="90"/>
    </row>
    <row r="82192" spans="68:68" customFormat="1">
      <c r="BP82192" s="90"/>
    </row>
    <row r="82193" spans="68:68" customFormat="1">
      <c r="BP82193" s="90"/>
    </row>
    <row r="82194" spans="68:68" customFormat="1">
      <c r="BP82194" s="90"/>
    </row>
    <row r="82195" spans="68:68" customFormat="1">
      <c r="BP82195" s="90"/>
    </row>
    <row r="82196" spans="68:68" customFormat="1">
      <c r="BP82196" s="90"/>
    </row>
    <row r="82197" spans="68:68" customFormat="1">
      <c r="BP82197" s="90"/>
    </row>
    <row r="82198" spans="68:68" customFormat="1">
      <c r="BP82198" s="90"/>
    </row>
    <row r="82199" spans="68:68" customFormat="1">
      <c r="BP82199" s="90"/>
    </row>
    <row r="82200" spans="68:68" customFormat="1">
      <c r="BP82200" s="90"/>
    </row>
    <row r="82201" spans="68:68" customFormat="1">
      <c r="BP82201" s="90"/>
    </row>
    <row r="82202" spans="68:68" customFormat="1">
      <c r="BP82202" s="90"/>
    </row>
    <row r="82203" spans="68:68" customFormat="1">
      <c r="BP82203" s="90"/>
    </row>
    <row r="82204" spans="68:68" customFormat="1">
      <c r="BP82204" s="90"/>
    </row>
    <row r="82205" spans="68:68" customFormat="1">
      <c r="BP82205" s="90"/>
    </row>
    <row r="82206" spans="68:68" customFormat="1">
      <c r="BP82206" s="90"/>
    </row>
    <row r="82207" spans="68:68" customFormat="1">
      <c r="BP82207" s="90"/>
    </row>
    <row r="82208" spans="68:68" customFormat="1">
      <c r="BP82208" s="90"/>
    </row>
    <row r="82209" spans="68:68" customFormat="1">
      <c r="BP82209" s="90"/>
    </row>
    <row r="82210" spans="68:68" customFormat="1">
      <c r="BP82210" s="90"/>
    </row>
    <row r="82211" spans="68:68" customFormat="1">
      <c r="BP82211" s="90"/>
    </row>
    <row r="82212" spans="68:68" customFormat="1">
      <c r="BP82212" s="90"/>
    </row>
    <row r="82213" spans="68:68" customFormat="1">
      <c r="BP82213" s="90"/>
    </row>
    <row r="82214" spans="68:68" customFormat="1">
      <c r="BP82214" s="90"/>
    </row>
    <row r="82215" spans="68:68" customFormat="1">
      <c r="BP82215" s="90"/>
    </row>
    <row r="82216" spans="68:68" customFormat="1">
      <c r="BP82216" s="90"/>
    </row>
    <row r="82217" spans="68:68" customFormat="1">
      <c r="BP82217" s="90"/>
    </row>
    <row r="82218" spans="68:68" customFormat="1">
      <c r="BP82218" s="90"/>
    </row>
    <row r="82219" spans="68:68" customFormat="1">
      <c r="BP82219" s="90"/>
    </row>
    <row r="82220" spans="68:68" customFormat="1">
      <c r="BP82220" s="90"/>
    </row>
    <row r="82221" spans="68:68" customFormat="1">
      <c r="BP82221" s="90"/>
    </row>
    <row r="82222" spans="68:68" customFormat="1">
      <c r="BP82222" s="90"/>
    </row>
    <row r="82223" spans="68:68" customFormat="1">
      <c r="BP82223" s="90"/>
    </row>
    <row r="82224" spans="68:68" customFormat="1">
      <c r="BP82224" s="90"/>
    </row>
    <row r="82225" spans="68:68" customFormat="1">
      <c r="BP82225" s="90"/>
    </row>
    <row r="82226" spans="68:68" customFormat="1">
      <c r="BP82226" s="90"/>
    </row>
    <row r="82227" spans="68:68" customFormat="1">
      <c r="BP82227" s="90"/>
    </row>
    <row r="82228" spans="68:68" customFormat="1">
      <c r="BP82228" s="90"/>
    </row>
    <row r="82229" spans="68:68" customFormat="1">
      <c r="BP82229" s="90"/>
    </row>
    <row r="82230" spans="68:68" customFormat="1">
      <c r="BP82230" s="90"/>
    </row>
    <row r="82231" spans="68:68" customFormat="1">
      <c r="BP82231" s="90"/>
    </row>
    <row r="82232" spans="68:68" customFormat="1">
      <c r="BP82232" s="90"/>
    </row>
    <row r="82233" spans="68:68" customFormat="1">
      <c r="BP82233" s="90"/>
    </row>
    <row r="82234" spans="68:68" customFormat="1">
      <c r="BP82234" s="90"/>
    </row>
    <row r="82235" spans="68:68" customFormat="1">
      <c r="BP82235" s="90"/>
    </row>
    <row r="82236" spans="68:68" customFormat="1">
      <c r="BP82236" s="90"/>
    </row>
    <row r="82237" spans="68:68" customFormat="1">
      <c r="BP82237" s="90"/>
    </row>
    <row r="82238" spans="68:68" customFormat="1">
      <c r="BP82238" s="90"/>
    </row>
    <row r="82239" spans="68:68" customFormat="1">
      <c r="BP82239" s="90"/>
    </row>
    <row r="82240" spans="68:68" customFormat="1">
      <c r="BP82240" s="90"/>
    </row>
    <row r="82241" spans="68:68" customFormat="1">
      <c r="BP82241" s="90"/>
    </row>
    <row r="82242" spans="68:68" customFormat="1">
      <c r="BP82242" s="90"/>
    </row>
    <row r="82243" spans="68:68" customFormat="1">
      <c r="BP82243" s="90"/>
    </row>
    <row r="82244" spans="68:68" customFormat="1">
      <c r="BP82244" s="90"/>
    </row>
    <row r="82245" spans="68:68" customFormat="1">
      <c r="BP82245" s="90"/>
    </row>
    <row r="82246" spans="68:68" customFormat="1">
      <c r="BP82246" s="90"/>
    </row>
    <row r="82247" spans="68:68" customFormat="1">
      <c r="BP82247" s="90"/>
    </row>
    <row r="82248" spans="68:68" customFormat="1">
      <c r="BP82248" s="90"/>
    </row>
    <row r="82249" spans="68:68" customFormat="1">
      <c r="BP82249" s="90"/>
    </row>
    <row r="82250" spans="68:68" customFormat="1">
      <c r="BP82250" s="90"/>
    </row>
    <row r="82251" spans="68:68" customFormat="1">
      <c r="BP82251" s="90"/>
    </row>
    <row r="82252" spans="68:68" customFormat="1">
      <c r="BP82252" s="90"/>
    </row>
    <row r="82253" spans="68:68" customFormat="1">
      <c r="BP82253" s="90"/>
    </row>
    <row r="82254" spans="68:68" customFormat="1">
      <c r="BP82254" s="90"/>
    </row>
    <row r="82255" spans="68:68" customFormat="1">
      <c r="BP82255" s="90"/>
    </row>
    <row r="82256" spans="68:68" customFormat="1">
      <c r="BP82256" s="90"/>
    </row>
    <row r="82257" spans="68:68" customFormat="1">
      <c r="BP82257" s="90"/>
    </row>
    <row r="82258" spans="68:68" customFormat="1">
      <c r="BP82258" s="90"/>
    </row>
    <row r="82259" spans="68:68" customFormat="1">
      <c r="BP82259" s="90"/>
    </row>
    <row r="82260" spans="68:68" customFormat="1">
      <c r="BP82260" s="90"/>
    </row>
    <row r="82261" spans="68:68" customFormat="1">
      <c r="BP82261" s="90"/>
    </row>
    <row r="82262" spans="68:68" customFormat="1">
      <c r="BP82262" s="90"/>
    </row>
    <row r="82263" spans="68:68" customFormat="1">
      <c r="BP82263" s="90"/>
    </row>
    <row r="82264" spans="68:68" customFormat="1">
      <c r="BP82264" s="90"/>
    </row>
    <row r="82265" spans="68:68" customFormat="1">
      <c r="BP82265" s="90"/>
    </row>
    <row r="82266" spans="68:68" customFormat="1">
      <c r="BP82266" s="90"/>
    </row>
    <row r="82267" spans="68:68" customFormat="1">
      <c r="BP82267" s="90"/>
    </row>
    <row r="82268" spans="68:68" customFormat="1">
      <c r="BP82268" s="90"/>
    </row>
    <row r="82269" spans="68:68" customFormat="1">
      <c r="BP82269" s="90"/>
    </row>
    <row r="82270" spans="68:68" customFormat="1">
      <c r="BP82270" s="90"/>
    </row>
    <row r="82271" spans="68:68" customFormat="1">
      <c r="BP82271" s="90"/>
    </row>
    <row r="82272" spans="68:68" customFormat="1">
      <c r="BP82272" s="90"/>
    </row>
    <row r="82273" spans="68:68" customFormat="1">
      <c r="BP82273" s="90"/>
    </row>
    <row r="82274" spans="68:68" customFormat="1">
      <c r="BP82274" s="90"/>
    </row>
    <row r="82275" spans="68:68" customFormat="1">
      <c r="BP82275" s="90"/>
    </row>
    <row r="82276" spans="68:68" customFormat="1">
      <c r="BP82276" s="90"/>
    </row>
    <row r="82277" spans="68:68" customFormat="1">
      <c r="BP82277" s="90"/>
    </row>
    <row r="82278" spans="68:68" customFormat="1">
      <c r="BP82278" s="90"/>
    </row>
    <row r="82279" spans="68:68" customFormat="1">
      <c r="BP82279" s="90"/>
    </row>
    <row r="82280" spans="68:68" customFormat="1">
      <c r="BP82280" s="90"/>
    </row>
    <row r="82281" spans="68:68" customFormat="1">
      <c r="BP82281" s="90"/>
    </row>
    <row r="82282" spans="68:68" customFormat="1">
      <c r="BP82282" s="90"/>
    </row>
    <row r="82283" spans="68:68" customFormat="1">
      <c r="BP82283" s="90"/>
    </row>
    <row r="82284" spans="68:68" customFormat="1">
      <c r="BP82284" s="90"/>
    </row>
    <row r="82285" spans="68:68" customFormat="1">
      <c r="BP82285" s="90"/>
    </row>
    <row r="82286" spans="68:68" customFormat="1">
      <c r="BP82286" s="90"/>
    </row>
    <row r="82287" spans="68:68" customFormat="1">
      <c r="BP82287" s="90"/>
    </row>
    <row r="82288" spans="68:68" customFormat="1">
      <c r="BP82288" s="90"/>
    </row>
    <row r="82289" spans="68:68" customFormat="1">
      <c r="BP82289" s="90"/>
    </row>
    <row r="82290" spans="68:68" customFormat="1">
      <c r="BP82290" s="90"/>
    </row>
    <row r="82291" spans="68:68" customFormat="1">
      <c r="BP82291" s="90"/>
    </row>
    <row r="82292" spans="68:68" customFormat="1">
      <c r="BP82292" s="90"/>
    </row>
    <row r="82293" spans="68:68" customFormat="1">
      <c r="BP82293" s="90"/>
    </row>
    <row r="82294" spans="68:68" customFormat="1">
      <c r="BP82294" s="90"/>
    </row>
    <row r="82295" spans="68:68" customFormat="1">
      <c r="BP82295" s="90"/>
    </row>
    <row r="82296" spans="68:68" customFormat="1">
      <c r="BP82296" s="90"/>
    </row>
    <row r="82297" spans="68:68" customFormat="1">
      <c r="BP82297" s="90"/>
    </row>
    <row r="82298" spans="68:68" customFormat="1">
      <c r="BP82298" s="90"/>
    </row>
    <row r="82299" spans="68:68" customFormat="1">
      <c r="BP82299" s="90"/>
    </row>
    <row r="82300" spans="68:68" customFormat="1">
      <c r="BP82300" s="90"/>
    </row>
    <row r="82301" spans="68:68" customFormat="1">
      <c r="BP82301" s="90"/>
    </row>
    <row r="82302" spans="68:68" customFormat="1">
      <c r="BP82302" s="90"/>
    </row>
    <row r="82303" spans="68:68" customFormat="1">
      <c r="BP82303" s="90"/>
    </row>
    <row r="82304" spans="68:68" customFormat="1">
      <c r="BP82304" s="90"/>
    </row>
    <row r="82305" spans="68:68" customFormat="1">
      <c r="BP82305" s="90"/>
    </row>
    <row r="82306" spans="68:68" customFormat="1">
      <c r="BP82306" s="90"/>
    </row>
    <row r="82307" spans="68:68" customFormat="1">
      <c r="BP82307" s="90"/>
    </row>
    <row r="82308" spans="68:68" customFormat="1">
      <c r="BP82308" s="90"/>
    </row>
    <row r="82309" spans="68:68" customFormat="1">
      <c r="BP82309" s="90"/>
    </row>
    <row r="82310" spans="68:68" customFormat="1">
      <c r="BP82310" s="90"/>
    </row>
    <row r="82311" spans="68:68" customFormat="1">
      <c r="BP82311" s="90"/>
    </row>
    <row r="82312" spans="68:68" customFormat="1">
      <c r="BP82312" s="90"/>
    </row>
    <row r="82313" spans="68:68" customFormat="1">
      <c r="BP82313" s="90"/>
    </row>
    <row r="82314" spans="68:68" customFormat="1">
      <c r="BP82314" s="90"/>
    </row>
    <row r="82315" spans="68:68" customFormat="1">
      <c r="BP82315" s="90"/>
    </row>
    <row r="82316" spans="68:68" customFormat="1">
      <c r="BP82316" s="90"/>
    </row>
    <row r="82317" spans="68:68" customFormat="1">
      <c r="BP82317" s="90"/>
    </row>
    <row r="82318" spans="68:68" customFormat="1">
      <c r="BP82318" s="90"/>
    </row>
    <row r="82319" spans="68:68" customFormat="1">
      <c r="BP82319" s="90"/>
    </row>
    <row r="82320" spans="68:68" customFormat="1">
      <c r="BP82320" s="90"/>
    </row>
    <row r="82321" spans="68:68" customFormat="1">
      <c r="BP82321" s="90"/>
    </row>
    <row r="82322" spans="68:68" customFormat="1">
      <c r="BP82322" s="90"/>
    </row>
    <row r="82323" spans="68:68" customFormat="1">
      <c r="BP82323" s="90"/>
    </row>
    <row r="82324" spans="68:68" customFormat="1">
      <c r="BP82324" s="90"/>
    </row>
    <row r="82325" spans="68:68" customFormat="1">
      <c r="BP82325" s="90"/>
    </row>
    <row r="82326" spans="68:68" customFormat="1">
      <c r="BP82326" s="90"/>
    </row>
    <row r="82327" spans="68:68" customFormat="1">
      <c r="BP82327" s="90"/>
    </row>
    <row r="82328" spans="68:68" customFormat="1">
      <c r="BP82328" s="90"/>
    </row>
    <row r="82329" spans="68:68" customFormat="1">
      <c r="BP82329" s="90"/>
    </row>
    <row r="82330" spans="68:68" customFormat="1">
      <c r="BP82330" s="90"/>
    </row>
    <row r="82331" spans="68:68" customFormat="1">
      <c r="BP82331" s="90"/>
    </row>
    <row r="82332" spans="68:68" customFormat="1">
      <c r="BP82332" s="90"/>
    </row>
    <row r="82333" spans="68:68" customFormat="1">
      <c r="BP82333" s="90"/>
    </row>
    <row r="82334" spans="68:68" customFormat="1">
      <c r="BP82334" s="90"/>
    </row>
    <row r="82335" spans="68:68" customFormat="1">
      <c r="BP82335" s="90"/>
    </row>
    <row r="82336" spans="68:68" customFormat="1">
      <c r="BP82336" s="90"/>
    </row>
    <row r="82337" spans="68:68" customFormat="1">
      <c r="BP82337" s="90"/>
    </row>
    <row r="82338" spans="68:68" customFormat="1">
      <c r="BP82338" s="90"/>
    </row>
    <row r="82339" spans="68:68" customFormat="1">
      <c r="BP82339" s="90"/>
    </row>
    <row r="82340" spans="68:68" customFormat="1">
      <c r="BP82340" s="90"/>
    </row>
    <row r="82341" spans="68:68" customFormat="1">
      <c r="BP82341" s="90"/>
    </row>
    <row r="82342" spans="68:68" customFormat="1">
      <c r="BP82342" s="90"/>
    </row>
    <row r="82343" spans="68:68" customFormat="1">
      <c r="BP82343" s="90"/>
    </row>
    <row r="82344" spans="68:68" customFormat="1">
      <c r="BP82344" s="90"/>
    </row>
    <row r="82345" spans="68:68" customFormat="1">
      <c r="BP82345" s="90"/>
    </row>
    <row r="82346" spans="68:68" customFormat="1">
      <c r="BP82346" s="90"/>
    </row>
    <row r="82347" spans="68:68" customFormat="1">
      <c r="BP82347" s="90"/>
    </row>
    <row r="82348" spans="68:68" customFormat="1">
      <c r="BP82348" s="90"/>
    </row>
    <row r="82349" spans="68:68" customFormat="1">
      <c r="BP82349" s="90"/>
    </row>
    <row r="82350" spans="68:68" customFormat="1">
      <c r="BP82350" s="90"/>
    </row>
    <row r="82351" spans="68:68" customFormat="1">
      <c r="BP82351" s="90"/>
    </row>
    <row r="82352" spans="68:68" customFormat="1">
      <c r="BP82352" s="90"/>
    </row>
    <row r="82353" spans="68:68" customFormat="1">
      <c r="BP82353" s="90"/>
    </row>
    <row r="82354" spans="68:68" customFormat="1">
      <c r="BP82354" s="90"/>
    </row>
    <row r="82355" spans="68:68" customFormat="1">
      <c r="BP82355" s="90"/>
    </row>
    <row r="82356" spans="68:68" customFormat="1">
      <c r="BP82356" s="90"/>
    </row>
    <row r="82357" spans="68:68" customFormat="1">
      <c r="BP82357" s="90"/>
    </row>
    <row r="82358" spans="68:68" customFormat="1">
      <c r="BP82358" s="90"/>
    </row>
    <row r="82359" spans="68:68" customFormat="1">
      <c r="BP82359" s="90"/>
    </row>
    <row r="82360" spans="68:68" customFormat="1">
      <c r="BP82360" s="90"/>
    </row>
    <row r="82361" spans="68:68" customFormat="1">
      <c r="BP82361" s="90"/>
    </row>
    <row r="82362" spans="68:68" customFormat="1">
      <c r="BP82362" s="90"/>
    </row>
    <row r="82363" spans="68:68" customFormat="1">
      <c r="BP82363" s="90"/>
    </row>
    <row r="82364" spans="68:68" customFormat="1">
      <c r="BP82364" s="90"/>
    </row>
    <row r="82365" spans="68:68" customFormat="1">
      <c r="BP82365" s="90"/>
    </row>
    <row r="82366" spans="68:68" customFormat="1">
      <c r="BP82366" s="90"/>
    </row>
    <row r="82367" spans="68:68" customFormat="1">
      <c r="BP82367" s="90"/>
    </row>
    <row r="82368" spans="68:68" customFormat="1">
      <c r="BP82368" s="90"/>
    </row>
    <row r="82369" spans="68:68" customFormat="1">
      <c r="BP82369" s="90"/>
    </row>
    <row r="82370" spans="68:68" customFormat="1">
      <c r="BP82370" s="90"/>
    </row>
    <row r="82371" spans="68:68" customFormat="1">
      <c r="BP82371" s="90"/>
    </row>
    <row r="82372" spans="68:68" customFormat="1">
      <c r="BP82372" s="90"/>
    </row>
    <row r="82373" spans="68:68" customFormat="1">
      <c r="BP82373" s="90"/>
    </row>
    <row r="82374" spans="68:68" customFormat="1">
      <c r="BP82374" s="90"/>
    </row>
    <row r="82375" spans="68:68" customFormat="1">
      <c r="BP82375" s="90"/>
    </row>
    <row r="82376" spans="68:68" customFormat="1">
      <c r="BP82376" s="90"/>
    </row>
    <row r="82377" spans="68:68" customFormat="1">
      <c r="BP82377" s="90"/>
    </row>
    <row r="82378" spans="68:68" customFormat="1">
      <c r="BP82378" s="90"/>
    </row>
    <row r="82379" spans="68:68" customFormat="1">
      <c r="BP82379" s="90"/>
    </row>
    <row r="82380" spans="68:68" customFormat="1">
      <c r="BP82380" s="90"/>
    </row>
    <row r="82381" spans="68:68" customFormat="1">
      <c r="BP82381" s="90"/>
    </row>
    <row r="82382" spans="68:68" customFormat="1">
      <c r="BP82382" s="90"/>
    </row>
    <row r="82383" spans="68:68" customFormat="1">
      <c r="BP82383" s="90"/>
    </row>
    <row r="82384" spans="68:68" customFormat="1">
      <c r="BP82384" s="90"/>
    </row>
    <row r="82385" spans="68:68" customFormat="1">
      <c r="BP82385" s="90"/>
    </row>
    <row r="82386" spans="68:68" customFormat="1">
      <c r="BP82386" s="90"/>
    </row>
    <row r="82387" spans="68:68" customFormat="1">
      <c r="BP82387" s="90"/>
    </row>
    <row r="82388" spans="68:68" customFormat="1">
      <c r="BP82388" s="90"/>
    </row>
    <row r="82389" spans="68:68" customFormat="1">
      <c r="BP82389" s="90"/>
    </row>
    <row r="82390" spans="68:68" customFormat="1">
      <c r="BP82390" s="90"/>
    </row>
    <row r="82391" spans="68:68" customFormat="1">
      <c r="BP82391" s="90"/>
    </row>
    <row r="82392" spans="68:68" customFormat="1">
      <c r="BP82392" s="90"/>
    </row>
    <row r="82393" spans="68:68" customFormat="1">
      <c r="BP82393" s="90"/>
    </row>
    <row r="82394" spans="68:68" customFormat="1">
      <c r="BP82394" s="90"/>
    </row>
    <row r="82395" spans="68:68" customFormat="1">
      <c r="BP82395" s="90"/>
    </row>
    <row r="82396" spans="68:68" customFormat="1">
      <c r="BP82396" s="90"/>
    </row>
    <row r="82397" spans="68:68" customFormat="1">
      <c r="BP82397" s="90"/>
    </row>
    <row r="82398" spans="68:68" customFormat="1">
      <c r="BP82398" s="90"/>
    </row>
    <row r="82399" spans="68:68" customFormat="1">
      <c r="BP82399" s="90"/>
    </row>
    <row r="82400" spans="68:68" customFormat="1">
      <c r="BP82400" s="90"/>
    </row>
    <row r="82401" spans="68:68" customFormat="1">
      <c r="BP82401" s="90"/>
    </row>
    <row r="82402" spans="68:68" customFormat="1">
      <c r="BP82402" s="90"/>
    </row>
    <row r="82403" spans="68:68" customFormat="1">
      <c r="BP82403" s="90"/>
    </row>
    <row r="82404" spans="68:68" customFormat="1">
      <c r="BP82404" s="90"/>
    </row>
    <row r="82405" spans="68:68" customFormat="1">
      <c r="BP82405" s="90"/>
    </row>
    <row r="82406" spans="68:68" customFormat="1">
      <c r="BP82406" s="90"/>
    </row>
    <row r="82407" spans="68:68" customFormat="1">
      <c r="BP82407" s="90"/>
    </row>
    <row r="82408" spans="68:68" customFormat="1">
      <c r="BP82408" s="90"/>
    </row>
    <row r="82409" spans="68:68" customFormat="1">
      <c r="BP82409" s="90"/>
    </row>
    <row r="82410" spans="68:68" customFormat="1">
      <c r="BP82410" s="90"/>
    </row>
    <row r="82411" spans="68:68" customFormat="1">
      <c r="BP82411" s="90"/>
    </row>
    <row r="82412" spans="68:68" customFormat="1">
      <c r="BP82412" s="90"/>
    </row>
    <row r="82413" spans="68:68" customFormat="1">
      <c r="BP82413" s="90"/>
    </row>
    <row r="82414" spans="68:68" customFormat="1">
      <c r="BP82414" s="90"/>
    </row>
    <row r="82415" spans="68:68" customFormat="1">
      <c r="BP82415" s="90"/>
    </row>
    <row r="82416" spans="68:68" customFormat="1">
      <c r="BP82416" s="90"/>
    </row>
    <row r="82417" spans="68:68" customFormat="1">
      <c r="BP82417" s="90"/>
    </row>
    <row r="82418" spans="68:68" customFormat="1">
      <c r="BP82418" s="90"/>
    </row>
    <row r="82419" spans="68:68" customFormat="1">
      <c r="BP82419" s="90"/>
    </row>
    <row r="82420" spans="68:68" customFormat="1">
      <c r="BP82420" s="90"/>
    </row>
    <row r="82421" spans="68:68" customFormat="1">
      <c r="BP82421" s="90"/>
    </row>
    <row r="82422" spans="68:68" customFormat="1">
      <c r="BP82422" s="90"/>
    </row>
    <row r="82423" spans="68:68" customFormat="1">
      <c r="BP82423" s="90"/>
    </row>
    <row r="82424" spans="68:68" customFormat="1">
      <c r="BP82424" s="90"/>
    </row>
    <row r="82425" spans="68:68" customFormat="1">
      <c r="BP82425" s="90"/>
    </row>
    <row r="82426" spans="68:68" customFormat="1">
      <c r="BP82426" s="90"/>
    </row>
    <row r="82427" spans="68:68" customFormat="1">
      <c r="BP82427" s="90"/>
    </row>
    <row r="82428" spans="68:68" customFormat="1">
      <c r="BP82428" s="90"/>
    </row>
    <row r="82429" spans="68:68" customFormat="1">
      <c r="BP82429" s="90"/>
    </row>
    <row r="82430" spans="68:68" customFormat="1">
      <c r="BP82430" s="90"/>
    </row>
    <row r="82431" spans="68:68" customFormat="1">
      <c r="BP82431" s="90"/>
    </row>
    <row r="82432" spans="68:68" customFormat="1">
      <c r="BP82432" s="90"/>
    </row>
    <row r="82433" spans="68:68" customFormat="1">
      <c r="BP82433" s="90"/>
    </row>
    <row r="82434" spans="68:68" customFormat="1">
      <c r="BP82434" s="90"/>
    </row>
    <row r="82435" spans="68:68" customFormat="1">
      <c r="BP82435" s="90"/>
    </row>
    <row r="82436" spans="68:68" customFormat="1">
      <c r="BP82436" s="90"/>
    </row>
    <row r="82437" spans="68:68" customFormat="1">
      <c r="BP82437" s="90"/>
    </row>
    <row r="82438" spans="68:68" customFormat="1">
      <c r="BP82438" s="90"/>
    </row>
    <row r="82439" spans="68:68" customFormat="1">
      <c r="BP82439" s="90"/>
    </row>
    <row r="82440" spans="68:68" customFormat="1">
      <c r="BP82440" s="90"/>
    </row>
    <row r="82441" spans="68:68" customFormat="1">
      <c r="BP82441" s="90"/>
    </row>
    <row r="82442" spans="68:68" customFormat="1">
      <c r="BP82442" s="90"/>
    </row>
    <row r="82443" spans="68:68" customFormat="1">
      <c r="BP82443" s="90"/>
    </row>
    <row r="82444" spans="68:68" customFormat="1">
      <c r="BP82444" s="90"/>
    </row>
    <row r="82445" spans="68:68" customFormat="1">
      <c r="BP82445" s="90"/>
    </row>
    <row r="82446" spans="68:68" customFormat="1">
      <c r="BP82446" s="90"/>
    </row>
    <row r="82447" spans="68:68" customFormat="1">
      <c r="BP82447" s="90"/>
    </row>
    <row r="82448" spans="68:68" customFormat="1">
      <c r="BP82448" s="90"/>
    </row>
    <row r="82449" spans="68:68" customFormat="1">
      <c r="BP82449" s="90"/>
    </row>
    <row r="82450" spans="68:68" customFormat="1">
      <c r="BP82450" s="90"/>
    </row>
    <row r="82451" spans="68:68" customFormat="1">
      <c r="BP82451" s="90"/>
    </row>
    <row r="82452" spans="68:68" customFormat="1">
      <c r="BP82452" s="90"/>
    </row>
    <row r="82453" spans="68:68" customFormat="1">
      <c r="BP82453" s="90"/>
    </row>
    <row r="82454" spans="68:68" customFormat="1">
      <c r="BP82454" s="90"/>
    </row>
    <row r="82455" spans="68:68" customFormat="1">
      <c r="BP82455" s="90"/>
    </row>
    <row r="82456" spans="68:68" customFormat="1">
      <c r="BP82456" s="90"/>
    </row>
    <row r="82457" spans="68:68" customFormat="1">
      <c r="BP82457" s="90"/>
    </row>
    <row r="82458" spans="68:68" customFormat="1">
      <c r="BP82458" s="90"/>
    </row>
    <row r="82459" spans="68:68" customFormat="1">
      <c r="BP82459" s="90"/>
    </row>
    <row r="82460" spans="68:68" customFormat="1">
      <c r="BP82460" s="90"/>
    </row>
    <row r="82461" spans="68:68" customFormat="1">
      <c r="BP82461" s="90"/>
    </row>
    <row r="82462" spans="68:68" customFormat="1">
      <c r="BP82462" s="90"/>
    </row>
    <row r="82463" spans="68:68" customFormat="1">
      <c r="BP82463" s="90"/>
    </row>
    <row r="82464" spans="68:68" customFormat="1">
      <c r="BP82464" s="90"/>
    </row>
    <row r="82465" spans="68:68" customFormat="1">
      <c r="BP82465" s="90"/>
    </row>
    <row r="82466" spans="68:68" customFormat="1">
      <c r="BP82466" s="90"/>
    </row>
    <row r="82467" spans="68:68" customFormat="1">
      <c r="BP82467" s="90"/>
    </row>
    <row r="82468" spans="68:68" customFormat="1">
      <c r="BP82468" s="90"/>
    </row>
    <row r="82469" spans="68:68" customFormat="1">
      <c r="BP82469" s="90"/>
    </row>
    <row r="82470" spans="68:68" customFormat="1">
      <c r="BP82470" s="90"/>
    </row>
    <row r="82471" spans="68:68" customFormat="1">
      <c r="BP82471" s="90"/>
    </row>
    <row r="82472" spans="68:68" customFormat="1">
      <c r="BP82472" s="90"/>
    </row>
    <row r="82473" spans="68:68" customFormat="1">
      <c r="BP82473" s="90"/>
    </row>
    <row r="82474" spans="68:68" customFormat="1">
      <c r="BP82474" s="90"/>
    </row>
    <row r="82475" spans="68:68" customFormat="1">
      <c r="BP82475" s="90"/>
    </row>
    <row r="82476" spans="68:68" customFormat="1">
      <c r="BP82476" s="90"/>
    </row>
    <row r="82477" spans="68:68" customFormat="1">
      <c r="BP82477" s="90"/>
    </row>
    <row r="82478" spans="68:68" customFormat="1">
      <c r="BP82478" s="90"/>
    </row>
    <row r="82479" spans="68:68" customFormat="1">
      <c r="BP82479" s="90"/>
    </row>
    <row r="82480" spans="68:68" customFormat="1">
      <c r="BP82480" s="90"/>
    </row>
    <row r="82481" spans="68:68" customFormat="1">
      <c r="BP82481" s="90"/>
    </row>
    <row r="82482" spans="68:68" customFormat="1">
      <c r="BP82482" s="90"/>
    </row>
    <row r="82483" spans="68:68" customFormat="1">
      <c r="BP82483" s="90"/>
    </row>
    <row r="82484" spans="68:68" customFormat="1">
      <c r="BP82484" s="90"/>
    </row>
    <row r="82485" spans="68:68" customFormat="1">
      <c r="BP82485" s="90"/>
    </row>
    <row r="82486" spans="68:68" customFormat="1">
      <c r="BP82486" s="90"/>
    </row>
    <row r="82487" spans="68:68" customFormat="1">
      <c r="BP82487" s="90"/>
    </row>
    <row r="82488" spans="68:68" customFormat="1">
      <c r="BP82488" s="90"/>
    </row>
    <row r="82489" spans="68:68" customFormat="1">
      <c r="BP82489" s="90"/>
    </row>
    <row r="82490" spans="68:68" customFormat="1">
      <c r="BP82490" s="90"/>
    </row>
    <row r="82491" spans="68:68" customFormat="1">
      <c r="BP82491" s="90"/>
    </row>
    <row r="82492" spans="68:68" customFormat="1">
      <c r="BP82492" s="90"/>
    </row>
    <row r="82493" spans="68:68" customFormat="1">
      <c r="BP82493" s="90"/>
    </row>
    <row r="82494" spans="68:68" customFormat="1">
      <c r="BP82494" s="90"/>
    </row>
    <row r="82495" spans="68:68" customFormat="1">
      <c r="BP82495" s="90"/>
    </row>
    <row r="82496" spans="68:68" customFormat="1">
      <c r="BP82496" s="90"/>
    </row>
    <row r="82497" spans="68:68" customFormat="1">
      <c r="BP82497" s="90"/>
    </row>
    <row r="82498" spans="68:68" customFormat="1">
      <c r="BP82498" s="90"/>
    </row>
    <row r="82499" spans="68:68" customFormat="1">
      <c r="BP82499" s="90"/>
    </row>
    <row r="82500" spans="68:68" customFormat="1">
      <c r="BP82500" s="90"/>
    </row>
    <row r="82501" spans="68:68" customFormat="1">
      <c r="BP82501" s="90"/>
    </row>
    <row r="82502" spans="68:68" customFormat="1">
      <c r="BP82502" s="90"/>
    </row>
    <row r="82503" spans="68:68" customFormat="1">
      <c r="BP82503" s="90"/>
    </row>
    <row r="82504" spans="68:68" customFormat="1">
      <c r="BP82504" s="90"/>
    </row>
    <row r="82505" spans="68:68" customFormat="1">
      <c r="BP82505" s="90"/>
    </row>
    <row r="82506" spans="68:68" customFormat="1">
      <c r="BP82506" s="90"/>
    </row>
    <row r="82507" spans="68:68" customFormat="1">
      <c r="BP82507" s="90"/>
    </row>
    <row r="82508" spans="68:68" customFormat="1">
      <c r="BP82508" s="90"/>
    </row>
    <row r="82509" spans="68:68" customFormat="1">
      <c r="BP82509" s="90"/>
    </row>
    <row r="82510" spans="68:68" customFormat="1">
      <c r="BP82510" s="90"/>
    </row>
    <row r="82511" spans="68:68" customFormat="1">
      <c r="BP82511" s="90"/>
    </row>
    <row r="82512" spans="68:68" customFormat="1">
      <c r="BP82512" s="90"/>
    </row>
    <row r="82513" spans="68:68" customFormat="1">
      <c r="BP82513" s="90"/>
    </row>
    <row r="82514" spans="68:68" customFormat="1">
      <c r="BP82514" s="90"/>
    </row>
    <row r="82515" spans="68:68" customFormat="1">
      <c r="BP82515" s="90"/>
    </row>
    <row r="82516" spans="68:68" customFormat="1">
      <c r="BP82516" s="90"/>
    </row>
    <row r="82517" spans="68:68" customFormat="1">
      <c r="BP82517" s="90"/>
    </row>
    <row r="82518" spans="68:68" customFormat="1">
      <c r="BP82518" s="90"/>
    </row>
    <row r="82519" spans="68:68" customFormat="1">
      <c r="BP82519" s="90"/>
    </row>
    <row r="82520" spans="68:68" customFormat="1">
      <c r="BP82520" s="90"/>
    </row>
    <row r="82521" spans="68:68" customFormat="1">
      <c r="BP82521" s="90"/>
    </row>
    <row r="82522" spans="68:68" customFormat="1">
      <c r="BP82522" s="90"/>
    </row>
    <row r="82523" spans="68:68" customFormat="1">
      <c r="BP82523" s="90"/>
    </row>
    <row r="82524" spans="68:68" customFormat="1">
      <c r="BP82524" s="90"/>
    </row>
    <row r="82525" spans="68:68" customFormat="1">
      <c r="BP82525" s="90"/>
    </row>
    <row r="82526" spans="68:68" customFormat="1">
      <c r="BP82526" s="90"/>
    </row>
    <row r="82527" spans="68:68" customFormat="1">
      <c r="BP82527" s="90"/>
    </row>
    <row r="82528" spans="68:68" customFormat="1">
      <c r="BP82528" s="90"/>
    </row>
    <row r="82529" spans="68:68" customFormat="1">
      <c r="BP82529" s="90"/>
    </row>
    <row r="82530" spans="68:68" customFormat="1">
      <c r="BP82530" s="90"/>
    </row>
    <row r="82531" spans="68:68" customFormat="1">
      <c r="BP82531" s="90"/>
    </row>
    <row r="82532" spans="68:68" customFormat="1">
      <c r="BP82532" s="90"/>
    </row>
    <row r="82533" spans="68:68" customFormat="1">
      <c r="BP82533" s="90"/>
    </row>
    <row r="82534" spans="68:68" customFormat="1">
      <c r="BP82534" s="90"/>
    </row>
    <row r="82535" spans="68:68" customFormat="1">
      <c r="BP82535" s="90"/>
    </row>
    <row r="82536" spans="68:68" customFormat="1">
      <c r="BP82536" s="90"/>
    </row>
    <row r="82537" spans="68:68" customFormat="1">
      <c r="BP82537" s="90"/>
    </row>
    <row r="82538" spans="68:68" customFormat="1">
      <c r="BP82538" s="90"/>
    </row>
    <row r="82539" spans="68:68" customFormat="1">
      <c r="BP82539" s="90"/>
    </row>
    <row r="82540" spans="68:68" customFormat="1">
      <c r="BP82540" s="90"/>
    </row>
    <row r="82541" spans="68:68" customFormat="1">
      <c r="BP82541" s="90"/>
    </row>
    <row r="82542" spans="68:68" customFormat="1">
      <c r="BP82542" s="90"/>
    </row>
    <row r="82543" spans="68:68" customFormat="1">
      <c r="BP82543" s="90"/>
    </row>
    <row r="82544" spans="68:68" customFormat="1">
      <c r="BP82544" s="90"/>
    </row>
    <row r="82545" spans="68:68" customFormat="1">
      <c r="BP82545" s="90"/>
    </row>
    <row r="82546" spans="68:68" customFormat="1">
      <c r="BP82546" s="90"/>
    </row>
    <row r="82547" spans="68:68" customFormat="1">
      <c r="BP82547" s="90"/>
    </row>
    <row r="82548" spans="68:68" customFormat="1">
      <c r="BP82548" s="90"/>
    </row>
    <row r="82549" spans="68:68" customFormat="1">
      <c r="BP82549" s="90"/>
    </row>
    <row r="82550" spans="68:68" customFormat="1">
      <c r="BP82550" s="90"/>
    </row>
    <row r="82551" spans="68:68" customFormat="1">
      <c r="BP82551" s="90"/>
    </row>
    <row r="82552" spans="68:68" customFormat="1">
      <c r="BP82552" s="90"/>
    </row>
    <row r="82553" spans="68:68" customFormat="1">
      <c r="BP82553" s="90"/>
    </row>
    <row r="82554" spans="68:68" customFormat="1">
      <c r="BP82554" s="90"/>
    </row>
    <row r="82555" spans="68:68" customFormat="1">
      <c r="BP82555" s="90"/>
    </row>
    <row r="82556" spans="68:68" customFormat="1">
      <c r="BP82556" s="90"/>
    </row>
    <row r="82557" spans="68:68" customFormat="1">
      <c r="BP82557" s="90"/>
    </row>
    <row r="82558" spans="68:68" customFormat="1">
      <c r="BP82558" s="90"/>
    </row>
    <row r="82559" spans="68:68" customFormat="1">
      <c r="BP82559" s="90"/>
    </row>
    <row r="82560" spans="68:68" customFormat="1">
      <c r="BP82560" s="90"/>
    </row>
    <row r="82561" spans="68:68" customFormat="1">
      <c r="BP82561" s="90"/>
    </row>
    <row r="82562" spans="68:68" customFormat="1">
      <c r="BP82562" s="90"/>
    </row>
    <row r="82563" spans="68:68" customFormat="1">
      <c r="BP82563" s="90"/>
    </row>
    <row r="82564" spans="68:68" customFormat="1">
      <c r="BP82564" s="90"/>
    </row>
    <row r="82565" spans="68:68" customFormat="1">
      <c r="BP82565" s="90"/>
    </row>
    <row r="82566" spans="68:68" customFormat="1">
      <c r="BP82566" s="90"/>
    </row>
    <row r="82567" spans="68:68" customFormat="1">
      <c r="BP82567" s="90"/>
    </row>
    <row r="82568" spans="68:68" customFormat="1">
      <c r="BP82568" s="90"/>
    </row>
    <row r="82569" spans="68:68" customFormat="1">
      <c r="BP82569" s="90"/>
    </row>
    <row r="82570" spans="68:68" customFormat="1">
      <c r="BP82570" s="90"/>
    </row>
    <row r="82571" spans="68:68" customFormat="1">
      <c r="BP82571" s="90"/>
    </row>
    <row r="82572" spans="68:68" customFormat="1">
      <c r="BP82572" s="90"/>
    </row>
    <row r="82573" spans="68:68" customFormat="1">
      <c r="BP82573" s="90"/>
    </row>
    <row r="82574" spans="68:68" customFormat="1">
      <c r="BP82574" s="90"/>
    </row>
    <row r="82575" spans="68:68" customFormat="1">
      <c r="BP82575" s="90"/>
    </row>
    <row r="82576" spans="68:68" customFormat="1">
      <c r="BP82576" s="90"/>
    </row>
    <row r="82577" spans="68:68" customFormat="1">
      <c r="BP82577" s="90"/>
    </row>
    <row r="82578" spans="68:68" customFormat="1">
      <c r="BP82578" s="90"/>
    </row>
    <row r="82579" spans="68:68" customFormat="1">
      <c r="BP82579" s="90"/>
    </row>
    <row r="82580" spans="68:68" customFormat="1">
      <c r="BP82580" s="90"/>
    </row>
    <row r="82581" spans="68:68" customFormat="1">
      <c r="BP82581" s="90"/>
    </row>
    <row r="82582" spans="68:68" customFormat="1">
      <c r="BP82582" s="90"/>
    </row>
    <row r="82583" spans="68:68" customFormat="1">
      <c r="BP82583" s="90"/>
    </row>
    <row r="82584" spans="68:68" customFormat="1">
      <c r="BP82584" s="90"/>
    </row>
    <row r="82585" spans="68:68" customFormat="1">
      <c r="BP82585" s="90"/>
    </row>
    <row r="82586" spans="68:68" customFormat="1">
      <c r="BP82586" s="90"/>
    </row>
    <row r="82587" spans="68:68" customFormat="1">
      <c r="BP82587" s="90"/>
    </row>
    <row r="82588" spans="68:68" customFormat="1">
      <c r="BP82588" s="90"/>
    </row>
    <row r="82589" spans="68:68" customFormat="1">
      <c r="BP82589" s="90"/>
    </row>
    <row r="82590" spans="68:68" customFormat="1">
      <c r="BP82590" s="90"/>
    </row>
    <row r="82591" spans="68:68" customFormat="1">
      <c r="BP82591" s="90"/>
    </row>
    <row r="82592" spans="68:68" customFormat="1">
      <c r="BP82592" s="90"/>
    </row>
    <row r="82593" spans="68:68" customFormat="1">
      <c r="BP82593" s="90"/>
    </row>
    <row r="82594" spans="68:68" customFormat="1">
      <c r="BP82594" s="90"/>
    </row>
    <row r="82595" spans="68:68" customFormat="1">
      <c r="BP82595" s="90"/>
    </row>
    <row r="82596" spans="68:68" customFormat="1">
      <c r="BP82596" s="90"/>
    </row>
    <row r="82597" spans="68:68" customFormat="1">
      <c r="BP82597" s="90"/>
    </row>
    <row r="82598" spans="68:68" customFormat="1">
      <c r="BP82598" s="90"/>
    </row>
    <row r="82599" spans="68:68" customFormat="1">
      <c r="BP82599" s="90"/>
    </row>
    <row r="82600" spans="68:68" customFormat="1">
      <c r="BP82600" s="90"/>
    </row>
    <row r="82601" spans="68:68" customFormat="1">
      <c r="BP82601" s="90"/>
    </row>
    <row r="82602" spans="68:68" customFormat="1">
      <c r="BP82602" s="90"/>
    </row>
    <row r="82603" spans="68:68" customFormat="1">
      <c r="BP82603" s="90"/>
    </row>
    <row r="82604" spans="68:68" customFormat="1">
      <c r="BP82604" s="90"/>
    </row>
    <row r="82605" spans="68:68" customFormat="1">
      <c r="BP82605" s="90"/>
    </row>
    <row r="82606" spans="68:68" customFormat="1">
      <c r="BP82606" s="90"/>
    </row>
    <row r="82607" spans="68:68" customFormat="1">
      <c r="BP82607" s="90"/>
    </row>
    <row r="82608" spans="68:68" customFormat="1">
      <c r="BP82608" s="90"/>
    </row>
    <row r="82609" spans="68:68" customFormat="1">
      <c r="BP82609" s="90"/>
    </row>
    <row r="82610" spans="68:68" customFormat="1">
      <c r="BP82610" s="90"/>
    </row>
    <row r="82611" spans="68:68" customFormat="1">
      <c r="BP82611" s="90"/>
    </row>
    <row r="82612" spans="68:68" customFormat="1">
      <c r="BP82612" s="90"/>
    </row>
    <row r="82613" spans="68:68" customFormat="1">
      <c r="BP82613" s="90"/>
    </row>
    <row r="82614" spans="68:68" customFormat="1">
      <c r="BP82614" s="90"/>
    </row>
    <row r="82615" spans="68:68" customFormat="1">
      <c r="BP82615" s="90"/>
    </row>
    <row r="82616" spans="68:68" customFormat="1">
      <c r="BP82616" s="90"/>
    </row>
    <row r="82617" spans="68:68" customFormat="1">
      <c r="BP82617" s="90"/>
    </row>
    <row r="82618" spans="68:68" customFormat="1">
      <c r="BP82618" s="90"/>
    </row>
    <row r="82619" spans="68:68" customFormat="1">
      <c r="BP82619" s="90"/>
    </row>
    <row r="82620" spans="68:68" customFormat="1">
      <c r="BP82620" s="90"/>
    </row>
    <row r="82621" spans="68:68" customFormat="1">
      <c r="BP82621" s="90"/>
    </row>
    <row r="82622" spans="68:68" customFormat="1">
      <c r="BP82622" s="90"/>
    </row>
    <row r="82623" spans="68:68" customFormat="1">
      <c r="BP82623" s="90"/>
    </row>
    <row r="82624" spans="68:68" customFormat="1">
      <c r="BP82624" s="90"/>
    </row>
    <row r="82625" spans="68:68" customFormat="1">
      <c r="BP82625" s="90"/>
    </row>
    <row r="82626" spans="68:68" customFormat="1">
      <c r="BP82626" s="90"/>
    </row>
    <row r="82627" spans="68:68" customFormat="1">
      <c r="BP82627" s="90"/>
    </row>
    <row r="82628" spans="68:68" customFormat="1">
      <c r="BP82628" s="90"/>
    </row>
    <row r="82629" spans="68:68" customFormat="1">
      <c r="BP82629" s="90"/>
    </row>
    <row r="82630" spans="68:68" customFormat="1">
      <c r="BP82630" s="90"/>
    </row>
    <row r="82631" spans="68:68" customFormat="1">
      <c r="BP82631" s="90"/>
    </row>
    <row r="82632" spans="68:68" customFormat="1">
      <c r="BP82632" s="90"/>
    </row>
    <row r="82633" spans="68:68" customFormat="1">
      <c r="BP82633" s="90"/>
    </row>
    <row r="82634" spans="68:68" customFormat="1">
      <c r="BP82634" s="90"/>
    </row>
    <row r="82635" spans="68:68" customFormat="1">
      <c r="BP82635" s="90"/>
    </row>
    <row r="82636" spans="68:68" customFormat="1">
      <c r="BP82636" s="90"/>
    </row>
    <row r="82637" spans="68:68" customFormat="1">
      <c r="BP82637" s="90"/>
    </row>
    <row r="82638" spans="68:68" customFormat="1">
      <c r="BP82638" s="90"/>
    </row>
    <row r="82639" spans="68:68" customFormat="1">
      <c r="BP82639" s="90"/>
    </row>
    <row r="82640" spans="68:68" customFormat="1">
      <c r="BP82640" s="90"/>
    </row>
    <row r="82641" spans="68:68" customFormat="1">
      <c r="BP82641" s="90"/>
    </row>
    <row r="82642" spans="68:68" customFormat="1">
      <c r="BP82642" s="90"/>
    </row>
    <row r="82643" spans="68:68" customFormat="1">
      <c r="BP82643" s="90"/>
    </row>
    <row r="82644" spans="68:68" customFormat="1">
      <c r="BP82644" s="90"/>
    </row>
    <row r="82645" spans="68:68" customFormat="1">
      <c r="BP82645" s="90"/>
    </row>
    <row r="82646" spans="68:68" customFormat="1">
      <c r="BP82646" s="90"/>
    </row>
    <row r="82647" spans="68:68" customFormat="1">
      <c r="BP82647" s="90"/>
    </row>
    <row r="82648" spans="68:68" customFormat="1">
      <c r="BP82648" s="90"/>
    </row>
    <row r="82649" spans="68:68" customFormat="1">
      <c r="BP82649" s="90"/>
    </row>
    <row r="82650" spans="68:68" customFormat="1">
      <c r="BP82650" s="90"/>
    </row>
    <row r="82651" spans="68:68" customFormat="1">
      <c r="BP82651" s="90"/>
    </row>
    <row r="82652" spans="68:68" customFormat="1">
      <c r="BP82652" s="90"/>
    </row>
    <row r="82653" spans="68:68" customFormat="1">
      <c r="BP82653" s="90"/>
    </row>
    <row r="82654" spans="68:68" customFormat="1">
      <c r="BP82654" s="90"/>
    </row>
    <row r="82655" spans="68:68" customFormat="1">
      <c r="BP82655" s="90"/>
    </row>
    <row r="82656" spans="68:68" customFormat="1">
      <c r="BP82656" s="90"/>
    </row>
    <row r="82657" spans="68:68" customFormat="1">
      <c r="BP82657" s="90"/>
    </row>
    <row r="82658" spans="68:68" customFormat="1">
      <c r="BP82658" s="90"/>
    </row>
    <row r="82659" spans="68:68" customFormat="1">
      <c r="BP82659" s="90"/>
    </row>
    <row r="82660" spans="68:68" customFormat="1">
      <c r="BP82660" s="90"/>
    </row>
    <row r="82661" spans="68:68" customFormat="1">
      <c r="BP82661" s="90"/>
    </row>
    <row r="82662" spans="68:68" customFormat="1">
      <c r="BP82662" s="90"/>
    </row>
    <row r="82663" spans="68:68" customFormat="1">
      <c r="BP82663" s="90"/>
    </row>
    <row r="82664" spans="68:68" customFormat="1">
      <c r="BP82664" s="90"/>
    </row>
    <row r="82665" spans="68:68" customFormat="1">
      <c r="BP82665" s="90"/>
    </row>
    <row r="82666" spans="68:68" customFormat="1">
      <c r="BP82666" s="90"/>
    </row>
    <row r="82667" spans="68:68" customFormat="1">
      <c r="BP82667" s="90"/>
    </row>
    <row r="82668" spans="68:68" customFormat="1">
      <c r="BP82668" s="90"/>
    </row>
    <row r="82669" spans="68:68" customFormat="1">
      <c r="BP82669" s="90"/>
    </row>
    <row r="82670" spans="68:68" customFormat="1">
      <c r="BP82670" s="90"/>
    </row>
    <row r="82671" spans="68:68" customFormat="1">
      <c r="BP82671" s="90"/>
    </row>
    <row r="82672" spans="68:68" customFormat="1">
      <c r="BP82672" s="90"/>
    </row>
    <row r="82673" spans="68:68" customFormat="1">
      <c r="BP82673" s="90"/>
    </row>
    <row r="82674" spans="68:68" customFormat="1">
      <c r="BP82674" s="90"/>
    </row>
    <row r="82675" spans="68:68" customFormat="1">
      <c r="BP82675" s="90"/>
    </row>
    <row r="82676" spans="68:68" customFormat="1">
      <c r="BP82676" s="90"/>
    </row>
    <row r="82677" spans="68:68" customFormat="1">
      <c r="BP82677" s="90"/>
    </row>
    <row r="82678" spans="68:68" customFormat="1">
      <c r="BP82678" s="90"/>
    </row>
    <row r="82679" spans="68:68" customFormat="1">
      <c r="BP82679" s="90"/>
    </row>
    <row r="82680" spans="68:68" customFormat="1">
      <c r="BP82680" s="90"/>
    </row>
    <row r="82681" spans="68:68" customFormat="1">
      <c r="BP82681" s="90"/>
    </row>
    <row r="82682" spans="68:68" customFormat="1">
      <c r="BP82682" s="90"/>
    </row>
    <row r="82683" spans="68:68" customFormat="1">
      <c r="BP82683" s="90"/>
    </row>
    <row r="82684" spans="68:68" customFormat="1">
      <c r="BP82684" s="90"/>
    </row>
    <row r="82685" spans="68:68" customFormat="1">
      <c r="BP82685" s="90"/>
    </row>
    <row r="82686" spans="68:68" customFormat="1">
      <c r="BP82686" s="90"/>
    </row>
    <row r="82687" spans="68:68" customFormat="1">
      <c r="BP82687" s="90"/>
    </row>
    <row r="82688" spans="68:68" customFormat="1">
      <c r="BP82688" s="90"/>
    </row>
    <row r="82689" spans="68:68" customFormat="1">
      <c r="BP82689" s="90"/>
    </row>
    <row r="82690" spans="68:68" customFormat="1">
      <c r="BP82690" s="90"/>
    </row>
    <row r="82691" spans="68:68" customFormat="1">
      <c r="BP82691" s="90"/>
    </row>
    <row r="82692" spans="68:68" customFormat="1">
      <c r="BP82692" s="90"/>
    </row>
    <row r="82693" spans="68:68" customFormat="1">
      <c r="BP82693" s="90"/>
    </row>
    <row r="82694" spans="68:68" customFormat="1">
      <c r="BP82694" s="90"/>
    </row>
    <row r="82695" spans="68:68" customFormat="1">
      <c r="BP82695" s="90"/>
    </row>
    <row r="82696" spans="68:68" customFormat="1">
      <c r="BP82696" s="90"/>
    </row>
    <row r="82697" spans="68:68" customFormat="1">
      <c r="BP82697" s="90"/>
    </row>
    <row r="82698" spans="68:68" customFormat="1">
      <c r="BP82698" s="90"/>
    </row>
    <row r="82699" spans="68:68" customFormat="1">
      <c r="BP82699" s="90"/>
    </row>
    <row r="82700" spans="68:68" customFormat="1">
      <c r="BP82700" s="90"/>
    </row>
    <row r="82701" spans="68:68" customFormat="1">
      <c r="BP82701" s="90"/>
    </row>
    <row r="82702" spans="68:68" customFormat="1">
      <c r="BP82702" s="90"/>
    </row>
    <row r="82703" spans="68:68" customFormat="1">
      <c r="BP82703" s="90"/>
    </row>
    <row r="82704" spans="68:68" customFormat="1">
      <c r="BP82704" s="90"/>
    </row>
    <row r="82705" spans="68:68" customFormat="1">
      <c r="BP82705" s="90"/>
    </row>
    <row r="82706" spans="68:68" customFormat="1">
      <c r="BP82706" s="90"/>
    </row>
    <row r="82707" spans="68:68" customFormat="1">
      <c r="BP82707" s="90"/>
    </row>
    <row r="82708" spans="68:68" customFormat="1">
      <c r="BP82708" s="90"/>
    </row>
    <row r="82709" spans="68:68" customFormat="1">
      <c r="BP82709" s="90"/>
    </row>
    <row r="82710" spans="68:68" customFormat="1">
      <c r="BP82710" s="90"/>
    </row>
    <row r="82711" spans="68:68" customFormat="1">
      <c r="BP82711" s="90"/>
    </row>
    <row r="82712" spans="68:68" customFormat="1">
      <c r="BP82712" s="90"/>
    </row>
    <row r="82713" spans="68:68" customFormat="1">
      <c r="BP82713" s="90"/>
    </row>
    <row r="82714" spans="68:68" customFormat="1">
      <c r="BP82714" s="90"/>
    </row>
    <row r="82715" spans="68:68" customFormat="1">
      <c r="BP82715" s="90"/>
    </row>
    <row r="82716" spans="68:68" customFormat="1">
      <c r="BP82716" s="90"/>
    </row>
    <row r="82717" spans="68:68" customFormat="1">
      <c r="BP82717" s="90"/>
    </row>
    <row r="82718" spans="68:68" customFormat="1">
      <c r="BP82718" s="90"/>
    </row>
    <row r="82719" spans="68:68" customFormat="1">
      <c r="BP82719" s="90"/>
    </row>
    <row r="82720" spans="68:68" customFormat="1">
      <c r="BP82720" s="90"/>
    </row>
    <row r="82721" spans="68:68" customFormat="1">
      <c r="BP82721" s="90"/>
    </row>
    <row r="82722" spans="68:68" customFormat="1">
      <c r="BP82722" s="90"/>
    </row>
    <row r="82723" spans="68:68" customFormat="1">
      <c r="BP82723" s="90"/>
    </row>
    <row r="82724" spans="68:68" customFormat="1">
      <c r="BP82724" s="90"/>
    </row>
    <row r="82725" spans="68:68" customFormat="1">
      <c r="BP82725" s="90"/>
    </row>
    <row r="82726" spans="68:68" customFormat="1">
      <c r="BP82726" s="90"/>
    </row>
    <row r="82727" spans="68:68" customFormat="1">
      <c r="BP82727" s="90"/>
    </row>
    <row r="82728" spans="68:68" customFormat="1">
      <c r="BP82728" s="90"/>
    </row>
    <row r="82729" spans="68:68" customFormat="1">
      <c r="BP82729" s="90"/>
    </row>
    <row r="82730" spans="68:68" customFormat="1">
      <c r="BP82730" s="90"/>
    </row>
    <row r="82731" spans="68:68" customFormat="1">
      <c r="BP82731" s="90"/>
    </row>
    <row r="82732" spans="68:68" customFormat="1">
      <c r="BP82732" s="90"/>
    </row>
    <row r="82733" spans="68:68" customFormat="1">
      <c r="BP82733" s="90"/>
    </row>
    <row r="82734" spans="68:68" customFormat="1">
      <c r="BP82734" s="90"/>
    </row>
    <row r="82735" spans="68:68" customFormat="1">
      <c r="BP82735" s="90"/>
    </row>
    <row r="82736" spans="68:68" customFormat="1">
      <c r="BP82736" s="90"/>
    </row>
    <row r="82737" spans="68:68" customFormat="1">
      <c r="BP82737" s="90"/>
    </row>
    <row r="82738" spans="68:68" customFormat="1">
      <c r="BP82738" s="90"/>
    </row>
    <row r="82739" spans="68:68" customFormat="1">
      <c r="BP82739" s="90"/>
    </row>
    <row r="82740" spans="68:68" customFormat="1">
      <c r="BP82740" s="90"/>
    </row>
    <row r="82741" spans="68:68" customFormat="1">
      <c r="BP82741" s="90"/>
    </row>
    <row r="82742" spans="68:68" customFormat="1">
      <c r="BP82742" s="90"/>
    </row>
    <row r="82743" spans="68:68" customFormat="1">
      <c r="BP82743" s="90"/>
    </row>
    <row r="82744" spans="68:68" customFormat="1">
      <c r="BP82744" s="90"/>
    </row>
    <row r="82745" spans="68:68" customFormat="1">
      <c r="BP82745" s="90"/>
    </row>
    <row r="82746" spans="68:68" customFormat="1">
      <c r="BP82746" s="90"/>
    </row>
    <row r="82747" spans="68:68" customFormat="1">
      <c r="BP82747" s="90"/>
    </row>
    <row r="82748" spans="68:68" customFormat="1">
      <c r="BP82748" s="90"/>
    </row>
    <row r="82749" spans="68:68" customFormat="1">
      <c r="BP82749" s="90"/>
    </row>
    <row r="82750" spans="68:68" customFormat="1">
      <c r="BP82750" s="90"/>
    </row>
    <row r="82751" spans="68:68" customFormat="1">
      <c r="BP82751" s="90"/>
    </row>
    <row r="82752" spans="68:68" customFormat="1">
      <c r="BP82752" s="90"/>
    </row>
    <row r="82753" spans="68:68" customFormat="1">
      <c r="BP82753" s="90"/>
    </row>
    <row r="82754" spans="68:68" customFormat="1">
      <c r="BP82754" s="90"/>
    </row>
    <row r="82755" spans="68:68" customFormat="1">
      <c r="BP82755" s="90"/>
    </row>
    <row r="82756" spans="68:68" customFormat="1">
      <c r="BP82756" s="90"/>
    </row>
    <row r="82757" spans="68:68" customFormat="1">
      <c r="BP82757" s="90"/>
    </row>
    <row r="82758" spans="68:68" customFormat="1">
      <c r="BP82758" s="90"/>
    </row>
    <row r="82759" spans="68:68" customFormat="1">
      <c r="BP82759" s="90"/>
    </row>
    <row r="82760" spans="68:68" customFormat="1">
      <c r="BP82760" s="90"/>
    </row>
    <row r="82761" spans="68:68" customFormat="1">
      <c r="BP82761" s="90"/>
    </row>
    <row r="82762" spans="68:68" customFormat="1">
      <c r="BP82762" s="90"/>
    </row>
    <row r="82763" spans="68:68" customFormat="1">
      <c r="BP82763" s="90"/>
    </row>
    <row r="82764" spans="68:68" customFormat="1">
      <c r="BP82764" s="90"/>
    </row>
    <row r="82765" spans="68:68" customFormat="1">
      <c r="BP82765" s="90"/>
    </row>
    <row r="82766" spans="68:68" customFormat="1">
      <c r="BP82766" s="90"/>
    </row>
    <row r="82767" spans="68:68" customFormat="1">
      <c r="BP82767" s="90"/>
    </row>
    <row r="82768" spans="68:68" customFormat="1">
      <c r="BP82768" s="90"/>
    </row>
    <row r="82769" spans="68:68" customFormat="1">
      <c r="BP82769" s="90"/>
    </row>
    <row r="82770" spans="68:68" customFormat="1">
      <c r="BP82770" s="90"/>
    </row>
    <row r="82771" spans="68:68" customFormat="1">
      <c r="BP82771" s="90"/>
    </row>
    <row r="82772" spans="68:68" customFormat="1">
      <c r="BP82772" s="90"/>
    </row>
    <row r="82773" spans="68:68" customFormat="1">
      <c r="BP82773" s="90"/>
    </row>
    <row r="82774" spans="68:68" customFormat="1">
      <c r="BP82774" s="90"/>
    </row>
    <row r="82775" spans="68:68" customFormat="1">
      <c r="BP82775" s="90"/>
    </row>
    <row r="82776" spans="68:68" customFormat="1">
      <c r="BP82776" s="90"/>
    </row>
    <row r="82777" spans="68:68" customFormat="1">
      <c r="BP82777" s="90"/>
    </row>
    <row r="82778" spans="68:68" customFormat="1">
      <c r="BP82778" s="90"/>
    </row>
    <row r="82779" spans="68:68" customFormat="1">
      <c r="BP82779" s="90"/>
    </row>
    <row r="82780" spans="68:68" customFormat="1">
      <c r="BP82780" s="90"/>
    </row>
    <row r="82781" spans="68:68" customFormat="1">
      <c r="BP82781" s="90"/>
    </row>
    <row r="82782" spans="68:68" customFormat="1">
      <c r="BP82782" s="90"/>
    </row>
    <row r="82783" spans="68:68" customFormat="1">
      <c r="BP82783" s="90"/>
    </row>
    <row r="82784" spans="68:68" customFormat="1">
      <c r="BP82784" s="90"/>
    </row>
    <row r="82785" spans="68:68" customFormat="1">
      <c r="BP82785" s="90"/>
    </row>
    <row r="82786" spans="68:68" customFormat="1">
      <c r="BP82786" s="90"/>
    </row>
    <row r="82787" spans="68:68" customFormat="1">
      <c r="BP82787" s="90"/>
    </row>
    <row r="82788" spans="68:68" customFormat="1">
      <c r="BP82788" s="90"/>
    </row>
    <row r="82789" spans="68:68" customFormat="1">
      <c r="BP82789" s="90"/>
    </row>
    <row r="82790" spans="68:68" customFormat="1">
      <c r="BP82790" s="90"/>
    </row>
    <row r="82791" spans="68:68" customFormat="1">
      <c r="BP82791" s="90"/>
    </row>
    <row r="82792" spans="68:68" customFormat="1">
      <c r="BP82792" s="90"/>
    </row>
    <row r="82793" spans="68:68" customFormat="1">
      <c r="BP82793" s="90"/>
    </row>
    <row r="82794" spans="68:68" customFormat="1">
      <c r="BP82794" s="90"/>
    </row>
    <row r="82795" spans="68:68" customFormat="1">
      <c r="BP82795" s="90"/>
    </row>
    <row r="82796" spans="68:68" customFormat="1">
      <c r="BP82796" s="90"/>
    </row>
    <row r="82797" spans="68:68" customFormat="1">
      <c r="BP82797" s="90"/>
    </row>
    <row r="82798" spans="68:68" customFormat="1">
      <c r="BP82798" s="90"/>
    </row>
    <row r="82799" spans="68:68" customFormat="1">
      <c r="BP82799" s="90"/>
    </row>
    <row r="82800" spans="68:68" customFormat="1">
      <c r="BP82800" s="90"/>
    </row>
    <row r="82801" spans="68:68" customFormat="1">
      <c r="BP82801" s="90"/>
    </row>
    <row r="82802" spans="68:68" customFormat="1">
      <c r="BP82802" s="90"/>
    </row>
    <row r="82803" spans="68:68" customFormat="1">
      <c r="BP82803" s="90"/>
    </row>
    <row r="82804" spans="68:68" customFormat="1">
      <c r="BP82804" s="90"/>
    </row>
    <row r="82805" spans="68:68" customFormat="1">
      <c r="BP82805" s="90"/>
    </row>
    <row r="82806" spans="68:68" customFormat="1">
      <c r="BP82806" s="90"/>
    </row>
    <row r="82807" spans="68:68" customFormat="1">
      <c r="BP82807" s="90"/>
    </row>
    <row r="82808" spans="68:68" customFormat="1">
      <c r="BP82808" s="90"/>
    </row>
    <row r="82809" spans="68:68" customFormat="1">
      <c r="BP82809" s="90"/>
    </row>
    <row r="82810" spans="68:68" customFormat="1">
      <c r="BP82810" s="90"/>
    </row>
    <row r="82811" spans="68:68" customFormat="1">
      <c r="BP82811" s="90"/>
    </row>
    <row r="82812" spans="68:68" customFormat="1">
      <c r="BP82812" s="90"/>
    </row>
    <row r="82813" spans="68:68" customFormat="1">
      <c r="BP82813" s="90"/>
    </row>
    <row r="82814" spans="68:68" customFormat="1">
      <c r="BP82814" s="90"/>
    </row>
    <row r="82815" spans="68:68" customFormat="1">
      <c r="BP82815" s="90"/>
    </row>
    <row r="82816" spans="68:68" customFormat="1">
      <c r="BP82816" s="90"/>
    </row>
    <row r="82817" spans="68:68" customFormat="1">
      <c r="BP82817" s="90"/>
    </row>
    <row r="82818" spans="68:68" customFormat="1">
      <c r="BP82818" s="90"/>
    </row>
    <row r="82819" spans="68:68" customFormat="1">
      <c r="BP82819" s="90"/>
    </row>
    <row r="82820" spans="68:68" customFormat="1">
      <c r="BP82820" s="90"/>
    </row>
    <row r="82821" spans="68:68" customFormat="1">
      <c r="BP82821" s="90"/>
    </row>
    <row r="82822" spans="68:68" customFormat="1">
      <c r="BP82822" s="90"/>
    </row>
    <row r="82823" spans="68:68" customFormat="1">
      <c r="BP82823" s="90"/>
    </row>
    <row r="82824" spans="68:68" customFormat="1">
      <c r="BP82824" s="90"/>
    </row>
    <row r="82825" spans="68:68" customFormat="1">
      <c r="BP82825" s="90"/>
    </row>
    <row r="82826" spans="68:68" customFormat="1">
      <c r="BP82826" s="90"/>
    </row>
    <row r="82827" spans="68:68" customFormat="1">
      <c r="BP82827" s="90"/>
    </row>
    <row r="82828" spans="68:68" customFormat="1">
      <c r="BP82828" s="90"/>
    </row>
    <row r="82829" spans="68:68" customFormat="1">
      <c r="BP82829" s="90"/>
    </row>
    <row r="82830" spans="68:68" customFormat="1">
      <c r="BP82830" s="90"/>
    </row>
    <row r="82831" spans="68:68" customFormat="1">
      <c r="BP82831" s="90"/>
    </row>
    <row r="82832" spans="68:68" customFormat="1">
      <c r="BP82832" s="90"/>
    </row>
    <row r="82833" spans="68:68" customFormat="1">
      <c r="BP82833" s="90"/>
    </row>
    <row r="82834" spans="68:68" customFormat="1">
      <c r="BP82834" s="90"/>
    </row>
    <row r="82835" spans="68:68" customFormat="1">
      <c r="BP82835" s="90"/>
    </row>
    <row r="82836" spans="68:68" customFormat="1">
      <c r="BP82836" s="90"/>
    </row>
    <row r="82837" spans="68:68" customFormat="1">
      <c r="BP82837" s="90"/>
    </row>
    <row r="82838" spans="68:68" customFormat="1">
      <c r="BP82838" s="90"/>
    </row>
    <row r="82839" spans="68:68" customFormat="1">
      <c r="BP82839" s="90"/>
    </row>
    <row r="82840" spans="68:68" customFormat="1">
      <c r="BP82840" s="90"/>
    </row>
    <row r="82841" spans="68:68" customFormat="1">
      <c r="BP82841" s="90"/>
    </row>
    <row r="82842" spans="68:68" customFormat="1">
      <c r="BP82842" s="90"/>
    </row>
    <row r="82843" spans="68:68" customFormat="1">
      <c r="BP82843" s="90"/>
    </row>
    <row r="82844" spans="68:68" customFormat="1">
      <c r="BP82844" s="90"/>
    </row>
    <row r="82845" spans="68:68" customFormat="1">
      <c r="BP82845" s="90"/>
    </row>
    <row r="82846" spans="68:68" customFormat="1">
      <c r="BP82846" s="90"/>
    </row>
    <row r="82847" spans="68:68" customFormat="1">
      <c r="BP82847" s="90"/>
    </row>
    <row r="82848" spans="68:68" customFormat="1">
      <c r="BP82848" s="90"/>
    </row>
    <row r="82849" spans="68:68" customFormat="1">
      <c r="BP82849" s="90"/>
    </row>
    <row r="82850" spans="68:68" customFormat="1">
      <c r="BP82850" s="90"/>
    </row>
    <row r="82851" spans="68:68" customFormat="1">
      <c r="BP82851" s="90"/>
    </row>
    <row r="82852" spans="68:68" customFormat="1">
      <c r="BP82852" s="90"/>
    </row>
    <row r="82853" spans="68:68" customFormat="1">
      <c r="BP82853" s="90"/>
    </row>
    <row r="82854" spans="68:68" customFormat="1">
      <c r="BP82854" s="90"/>
    </row>
    <row r="82855" spans="68:68" customFormat="1">
      <c r="BP82855" s="90"/>
    </row>
    <row r="82856" spans="68:68" customFormat="1">
      <c r="BP82856" s="90"/>
    </row>
    <row r="82857" spans="68:68" customFormat="1">
      <c r="BP82857" s="90"/>
    </row>
    <row r="82858" spans="68:68" customFormat="1">
      <c r="BP82858" s="90"/>
    </row>
    <row r="82859" spans="68:68" customFormat="1">
      <c r="BP82859" s="90"/>
    </row>
    <row r="82860" spans="68:68" customFormat="1">
      <c r="BP82860" s="90"/>
    </row>
    <row r="82861" spans="68:68" customFormat="1">
      <c r="BP82861" s="90"/>
    </row>
    <row r="82862" spans="68:68" customFormat="1">
      <c r="BP82862" s="90"/>
    </row>
    <row r="82863" spans="68:68" customFormat="1">
      <c r="BP82863" s="90"/>
    </row>
    <row r="82864" spans="68:68" customFormat="1">
      <c r="BP82864" s="90"/>
    </row>
    <row r="82865" spans="68:68" customFormat="1">
      <c r="BP82865" s="90"/>
    </row>
    <row r="82866" spans="68:68" customFormat="1">
      <c r="BP82866" s="90"/>
    </row>
    <row r="82867" spans="68:68" customFormat="1">
      <c r="BP82867" s="90"/>
    </row>
    <row r="82868" spans="68:68" customFormat="1">
      <c r="BP82868" s="90"/>
    </row>
    <row r="82869" spans="68:68" customFormat="1">
      <c r="BP82869" s="90"/>
    </row>
    <row r="82870" spans="68:68" customFormat="1">
      <c r="BP82870" s="90"/>
    </row>
    <row r="82871" spans="68:68" customFormat="1">
      <c r="BP82871" s="90"/>
    </row>
    <row r="82872" spans="68:68" customFormat="1">
      <c r="BP82872" s="90"/>
    </row>
    <row r="82873" spans="68:68" customFormat="1">
      <c r="BP82873" s="90"/>
    </row>
    <row r="82874" spans="68:68" customFormat="1">
      <c r="BP82874" s="90"/>
    </row>
    <row r="82875" spans="68:68" customFormat="1">
      <c r="BP82875" s="90"/>
    </row>
    <row r="82876" spans="68:68" customFormat="1">
      <c r="BP82876" s="90"/>
    </row>
    <row r="82877" spans="68:68" customFormat="1">
      <c r="BP82877" s="90"/>
    </row>
    <row r="82878" spans="68:68" customFormat="1">
      <c r="BP82878" s="90"/>
    </row>
    <row r="82879" spans="68:68" customFormat="1">
      <c r="BP82879" s="90"/>
    </row>
    <row r="82880" spans="68:68" customFormat="1">
      <c r="BP82880" s="90"/>
    </row>
    <row r="82881" spans="68:68" customFormat="1">
      <c r="BP82881" s="90"/>
    </row>
    <row r="82882" spans="68:68" customFormat="1">
      <c r="BP82882" s="90"/>
    </row>
    <row r="82883" spans="68:68" customFormat="1">
      <c r="BP82883" s="90"/>
    </row>
    <row r="82884" spans="68:68" customFormat="1">
      <c r="BP82884" s="90"/>
    </row>
    <row r="82885" spans="68:68" customFormat="1">
      <c r="BP82885" s="90"/>
    </row>
    <row r="82886" spans="68:68" customFormat="1">
      <c r="BP82886" s="90"/>
    </row>
    <row r="82887" spans="68:68" customFormat="1">
      <c r="BP82887" s="90"/>
    </row>
    <row r="82888" spans="68:68" customFormat="1">
      <c r="BP82888" s="90"/>
    </row>
    <row r="82889" spans="68:68" customFormat="1">
      <c r="BP82889" s="90"/>
    </row>
    <row r="82890" spans="68:68" customFormat="1">
      <c r="BP82890" s="90"/>
    </row>
    <row r="82891" spans="68:68" customFormat="1">
      <c r="BP82891" s="90"/>
    </row>
    <row r="82892" spans="68:68" customFormat="1">
      <c r="BP82892" s="90"/>
    </row>
    <row r="82893" spans="68:68" customFormat="1">
      <c r="BP82893" s="90"/>
    </row>
    <row r="82894" spans="68:68" customFormat="1">
      <c r="BP82894" s="90"/>
    </row>
    <row r="82895" spans="68:68" customFormat="1">
      <c r="BP82895" s="90"/>
    </row>
    <row r="82896" spans="68:68" customFormat="1">
      <c r="BP82896" s="90"/>
    </row>
    <row r="82897" spans="68:68" customFormat="1">
      <c r="BP82897" s="90"/>
    </row>
    <row r="82898" spans="68:68" customFormat="1">
      <c r="BP82898" s="90"/>
    </row>
    <row r="82899" spans="68:68" customFormat="1">
      <c r="BP82899" s="90"/>
    </row>
    <row r="82900" spans="68:68" customFormat="1">
      <c r="BP82900" s="90"/>
    </row>
    <row r="82901" spans="68:68" customFormat="1">
      <c r="BP82901" s="90"/>
    </row>
    <row r="82902" spans="68:68" customFormat="1">
      <c r="BP82902" s="90"/>
    </row>
    <row r="82903" spans="68:68" customFormat="1">
      <c r="BP82903" s="90"/>
    </row>
    <row r="82904" spans="68:68" customFormat="1">
      <c r="BP82904" s="90"/>
    </row>
    <row r="82905" spans="68:68" customFormat="1">
      <c r="BP82905" s="90"/>
    </row>
    <row r="82906" spans="68:68" customFormat="1">
      <c r="BP82906" s="90"/>
    </row>
    <row r="82907" spans="68:68" customFormat="1">
      <c r="BP82907" s="90"/>
    </row>
    <row r="82908" spans="68:68" customFormat="1">
      <c r="BP82908" s="90"/>
    </row>
    <row r="82909" spans="68:68" customFormat="1">
      <c r="BP82909" s="90"/>
    </row>
    <row r="82910" spans="68:68" customFormat="1">
      <c r="BP82910" s="90"/>
    </row>
    <row r="82911" spans="68:68" customFormat="1">
      <c r="BP82911" s="90"/>
    </row>
    <row r="82912" spans="68:68" customFormat="1">
      <c r="BP82912" s="90"/>
    </row>
    <row r="82913" spans="68:68" customFormat="1">
      <c r="BP82913" s="90"/>
    </row>
    <row r="82914" spans="68:68" customFormat="1">
      <c r="BP82914" s="90"/>
    </row>
    <row r="82915" spans="68:68" customFormat="1">
      <c r="BP82915" s="90"/>
    </row>
    <row r="82916" spans="68:68" customFormat="1">
      <c r="BP82916" s="90"/>
    </row>
    <row r="82917" spans="68:68" customFormat="1">
      <c r="BP82917" s="90"/>
    </row>
    <row r="82918" spans="68:68" customFormat="1">
      <c r="BP82918" s="90"/>
    </row>
    <row r="82919" spans="68:68" customFormat="1">
      <c r="BP82919" s="90"/>
    </row>
    <row r="82920" spans="68:68" customFormat="1">
      <c r="BP82920" s="90"/>
    </row>
    <row r="82921" spans="68:68" customFormat="1">
      <c r="BP82921" s="90"/>
    </row>
    <row r="82922" spans="68:68" customFormat="1">
      <c r="BP82922" s="90"/>
    </row>
    <row r="82923" spans="68:68" customFormat="1">
      <c r="BP82923" s="90"/>
    </row>
    <row r="82924" spans="68:68" customFormat="1">
      <c r="BP82924" s="90"/>
    </row>
    <row r="82925" spans="68:68" customFormat="1">
      <c r="BP82925" s="90"/>
    </row>
    <row r="82926" spans="68:68" customFormat="1">
      <c r="BP82926" s="90"/>
    </row>
    <row r="82927" spans="68:68" customFormat="1">
      <c r="BP82927" s="90"/>
    </row>
    <row r="82928" spans="68:68" customFormat="1">
      <c r="BP82928" s="90"/>
    </row>
    <row r="82929" spans="68:68" customFormat="1">
      <c r="BP82929" s="90"/>
    </row>
    <row r="82930" spans="68:68" customFormat="1">
      <c r="BP82930" s="90"/>
    </row>
    <row r="82931" spans="68:68" customFormat="1">
      <c r="BP82931" s="90"/>
    </row>
    <row r="82932" spans="68:68" customFormat="1">
      <c r="BP82932" s="90"/>
    </row>
    <row r="82933" spans="68:68" customFormat="1">
      <c r="BP82933" s="90"/>
    </row>
    <row r="82934" spans="68:68" customFormat="1">
      <c r="BP82934" s="90"/>
    </row>
    <row r="82935" spans="68:68" customFormat="1">
      <c r="BP82935" s="90"/>
    </row>
    <row r="82936" spans="68:68" customFormat="1">
      <c r="BP82936" s="90"/>
    </row>
    <row r="82937" spans="68:68" customFormat="1">
      <c r="BP82937" s="90"/>
    </row>
    <row r="82938" spans="68:68" customFormat="1">
      <c r="BP82938" s="90"/>
    </row>
    <row r="82939" spans="68:68" customFormat="1">
      <c r="BP82939" s="90"/>
    </row>
    <row r="82940" spans="68:68" customFormat="1">
      <c r="BP82940" s="90"/>
    </row>
    <row r="82941" spans="68:68" customFormat="1">
      <c r="BP82941" s="90"/>
    </row>
    <row r="82942" spans="68:68" customFormat="1">
      <c r="BP82942" s="90"/>
    </row>
    <row r="82943" spans="68:68" customFormat="1">
      <c r="BP82943" s="90"/>
    </row>
    <row r="82944" spans="68:68" customFormat="1">
      <c r="BP82944" s="90"/>
    </row>
    <row r="82945" spans="68:68" customFormat="1">
      <c r="BP82945" s="90"/>
    </row>
    <row r="82946" spans="68:68" customFormat="1">
      <c r="BP82946" s="90"/>
    </row>
    <row r="82947" spans="68:68" customFormat="1">
      <c r="BP82947" s="90"/>
    </row>
    <row r="82948" spans="68:68" customFormat="1">
      <c r="BP82948" s="90"/>
    </row>
    <row r="82949" spans="68:68" customFormat="1">
      <c r="BP82949" s="90"/>
    </row>
    <row r="82950" spans="68:68" customFormat="1">
      <c r="BP82950" s="90"/>
    </row>
    <row r="82951" spans="68:68" customFormat="1">
      <c r="BP82951" s="90"/>
    </row>
    <row r="82952" spans="68:68" customFormat="1">
      <c r="BP82952" s="90"/>
    </row>
    <row r="82953" spans="68:68" customFormat="1">
      <c r="BP82953" s="90"/>
    </row>
    <row r="82954" spans="68:68" customFormat="1">
      <c r="BP82954" s="90"/>
    </row>
    <row r="82955" spans="68:68" customFormat="1">
      <c r="BP82955" s="90"/>
    </row>
    <row r="82956" spans="68:68" customFormat="1">
      <c r="BP82956" s="90"/>
    </row>
    <row r="82957" spans="68:68" customFormat="1">
      <c r="BP82957" s="90"/>
    </row>
    <row r="82958" spans="68:68" customFormat="1">
      <c r="BP82958" s="90"/>
    </row>
    <row r="82959" spans="68:68" customFormat="1">
      <c r="BP82959" s="90"/>
    </row>
    <row r="82960" spans="68:68" customFormat="1">
      <c r="BP82960" s="90"/>
    </row>
    <row r="82961" spans="68:68" customFormat="1">
      <c r="BP82961" s="90"/>
    </row>
    <row r="82962" spans="68:68" customFormat="1">
      <c r="BP82962" s="90"/>
    </row>
    <row r="82963" spans="68:68" customFormat="1">
      <c r="BP82963" s="90"/>
    </row>
    <row r="82964" spans="68:68" customFormat="1">
      <c r="BP82964" s="90"/>
    </row>
    <row r="82965" spans="68:68" customFormat="1">
      <c r="BP82965" s="90"/>
    </row>
    <row r="82966" spans="68:68" customFormat="1">
      <c r="BP82966" s="90"/>
    </row>
    <row r="82967" spans="68:68" customFormat="1">
      <c r="BP82967" s="90"/>
    </row>
    <row r="82968" spans="68:68" customFormat="1">
      <c r="BP82968" s="90"/>
    </row>
    <row r="82969" spans="68:68" customFormat="1">
      <c r="BP82969" s="90"/>
    </row>
    <row r="82970" spans="68:68" customFormat="1">
      <c r="BP82970" s="90"/>
    </row>
    <row r="82971" spans="68:68" customFormat="1">
      <c r="BP82971" s="90"/>
    </row>
    <row r="82972" spans="68:68" customFormat="1">
      <c r="BP82972" s="90"/>
    </row>
    <row r="82973" spans="68:68" customFormat="1">
      <c r="BP82973" s="90"/>
    </row>
    <row r="82974" spans="68:68" customFormat="1">
      <c r="BP82974" s="90"/>
    </row>
    <row r="82975" spans="68:68" customFormat="1">
      <c r="BP82975" s="90"/>
    </row>
    <row r="82976" spans="68:68" customFormat="1">
      <c r="BP82976" s="90"/>
    </row>
    <row r="82977" spans="68:68" customFormat="1">
      <c r="BP82977" s="90"/>
    </row>
    <row r="82978" spans="68:68" customFormat="1">
      <c r="BP82978" s="90"/>
    </row>
    <row r="82979" spans="68:68" customFormat="1">
      <c r="BP82979" s="90"/>
    </row>
    <row r="82980" spans="68:68" customFormat="1">
      <c r="BP82980" s="90"/>
    </row>
    <row r="82981" spans="68:68" customFormat="1">
      <c r="BP82981" s="90"/>
    </row>
    <row r="82982" spans="68:68" customFormat="1">
      <c r="BP82982" s="90"/>
    </row>
    <row r="82983" spans="68:68" customFormat="1">
      <c r="BP82983" s="90"/>
    </row>
    <row r="82984" spans="68:68" customFormat="1">
      <c r="BP82984" s="90"/>
    </row>
    <row r="82985" spans="68:68" customFormat="1">
      <c r="BP82985" s="90"/>
    </row>
    <row r="82986" spans="68:68" customFormat="1">
      <c r="BP82986" s="90"/>
    </row>
    <row r="82987" spans="68:68" customFormat="1">
      <c r="BP82987" s="90"/>
    </row>
    <row r="82988" spans="68:68" customFormat="1">
      <c r="BP82988" s="90"/>
    </row>
    <row r="82989" spans="68:68" customFormat="1">
      <c r="BP82989" s="90"/>
    </row>
    <row r="82990" spans="68:68" customFormat="1">
      <c r="BP82990" s="90"/>
    </row>
    <row r="82991" spans="68:68" customFormat="1">
      <c r="BP82991" s="90"/>
    </row>
    <row r="82992" spans="68:68" customFormat="1">
      <c r="BP82992" s="90"/>
    </row>
    <row r="82993" spans="68:68" customFormat="1">
      <c r="BP82993" s="90"/>
    </row>
    <row r="82994" spans="68:68" customFormat="1">
      <c r="BP82994" s="90"/>
    </row>
    <row r="82995" spans="68:68" customFormat="1">
      <c r="BP82995" s="90"/>
    </row>
    <row r="82996" spans="68:68" customFormat="1">
      <c r="BP82996" s="90"/>
    </row>
    <row r="82997" spans="68:68" customFormat="1">
      <c r="BP82997" s="90"/>
    </row>
    <row r="82998" spans="68:68" customFormat="1">
      <c r="BP82998" s="90"/>
    </row>
    <row r="82999" spans="68:68" customFormat="1">
      <c r="BP82999" s="90"/>
    </row>
    <row r="83000" spans="68:68" customFormat="1">
      <c r="BP83000" s="90"/>
    </row>
    <row r="83001" spans="68:68" customFormat="1">
      <c r="BP83001" s="90"/>
    </row>
    <row r="83002" spans="68:68" customFormat="1">
      <c r="BP83002" s="90"/>
    </row>
    <row r="83003" spans="68:68" customFormat="1">
      <c r="BP83003" s="90"/>
    </row>
    <row r="83004" spans="68:68" customFormat="1">
      <c r="BP83004" s="90"/>
    </row>
    <row r="83005" spans="68:68" customFormat="1">
      <c r="BP83005" s="90"/>
    </row>
    <row r="83006" spans="68:68" customFormat="1">
      <c r="BP83006" s="90"/>
    </row>
    <row r="83007" spans="68:68" customFormat="1">
      <c r="BP83007" s="90"/>
    </row>
    <row r="83008" spans="68:68" customFormat="1">
      <c r="BP83008" s="90"/>
    </row>
    <row r="83009" spans="68:68" customFormat="1">
      <c r="BP83009" s="90"/>
    </row>
    <row r="83010" spans="68:68" customFormat="1">
      <c r="BP83010" s="90"/>
    </row>
    <row r="83011" spans="68:68" customFormat="1">
      <c r="BP83011" s="90"/>
    </row>
    <row r="83012" spans="68:68" customFormat="1">
      <c r="BP83012" s="90"/>
    </row>
    <row r="83013" spans="68:68" customFormat="1">
      <c r="BP83013" s="90"/>
    </row>
    <row r="83014" spans="68:68" customFormat="1">
      <c r="BP83014" s="90"/>
    </row>
    <row r="83015" spans="68:68" customFormat="1">
      <c r="BP83015" s="90"/>
    </row>
    <row r="83016" spans="68:68" customFormat="1">
      <c r="BP83016" s="90"/>
    </row>
    <row r="83017" spans="68:68" customFormat="1">
      <c r="BP83017" s="90"/>
    </row>
    <row r="83018" spans="68:68" customFormat="1">
      <c r="BP83018" s="90"/>
    </row>
    <row r="83019" spans="68:68" customFormat="1">
      <c r="BP83019" s="90"/>
    </row>
    <row r="83020" spans="68:68" customFormat="1">
      <c r="BP83020" s="90"/>
    </row>
    <row r="83021" spans="68:68" customFormat="1">
      <c r="BP83021" s="90"/>
    </row>
    <row r="83022" spans="68:68" customFormat="1">
      <c r="BP83022" s="90"/>
    </row>
    <row r="83023" spans="68:68" customFormat="1">
      <c r="BP83023" s="90"/>
    </row>
    <row r="83024" spans="68:68" customFormat="1">
      <c r="BP83024" s="90"/>
    </row>
    <row r="83025" spans="68:68" customFormat="1">
      <c r="BP83025" s="90"/>
    </row>
    <row r="83026" spans="68:68" customFormat="1">
      <c r="BP83026" s="90"/>
    </row>
    <row r="83027" spans="68:68" customFormat="1">
      <c r="BP83027" s="90"/>
    </row>
    <row r="83028" spans="68:68" customFormat="1">
      <c r="BP83028" s="90"/>
    </row>
    <row r="83029" spans="68:68" customFormat="1">
      <c r="BP83029" s="90"/>
    </row>
    <row r="83030" spans="68:68" customFormat="1">
      <c r="BP83030" s="90"/>
    </row>
    <row r="83031" spans="68:68" customFormat="1">
      <c r="BP83031" s="90"/>
    </row>
    <row r="83032" spans="68:68" customFormat="1">
      <c r="BP83032" s="90"/>
    </row>
    <row r="83033" spans="68:68" customFormat="1">
      <c r="BP83033" s="90"/>
    </row>
    <row r="83034" spans="68:68" customFormat="1">
      <c r="BP83034" s="90"/>
    </row>
    <row r="83035" spans="68:68" customFormat="1">
      <c r="BP83035" s="90"/>
    </row>
    <row r="83036" spans="68:68" customFormat="1">
      <c r="BP83036" s="90"/>
    </row>
    <row r="83037" spans="68:68" customFormat="1">
      <c r="BP83037" s="90"/>
    </row>
    <row r="83038" spans="68:68" customFormat="1">
      <c r="BP83038" s="90"/>
    </row>
    <row r="83039" spans="68:68" customFormat="1">
      <c r="BP83039" s="90"/>
    </row>
    <row r="83040" spans="68:68" customFormat="1">
      <c r="BP83040" s="90"/>
    </row>
    <row r="83041" spans="68:68" customFormat="1">
      <c r="BP83041" s="90"/>
    </row>
    <row r="83042" spans="68:68" customFormat="1">
      <c r="BP83042" s="90"/>
    </row>
    <row r="83043" spans="68:68" customFormat="1">
      <c r="BP83043" s="90"/>
    </row>
    <row r="83044" spans="68:68" customFormat="1">
      <c r="BP83044" s="90"/>
    </row>
    <row r="83045" spans="68:68" customFormat="1">
      <c r="BP83045" s="90"/>
    </row>
    <row r="83046" spans="68:68" customFormat="1">
      <c r="BP83046" s="90"/>
    </row>
    <row r="83047" spans="68:68" customFormat="1">
      <c r="BP83047" s="90"/>
    </row>
    <row r="83048" spans="68:68" customFormat="1">
      <c r="BP83048" s="90"/>
    </row>
    <row r="83049" spans="68:68" customFormat="1">
      <c r="BP83049" s="90"/>
    </row>
    <row r="83050" spans="68:68" customFormat="1">
      <c r="BP83050" s="90"/>
    </row>
    <row r="83051" spans="68:68" customFormat="1">
      <c r="BP83051" s="90"/>
    </row>
    <row r="83052" spans="68:68" customFormat="1">
      <c r="BP83052" s="90"/>
    </row>
    <row r="83053" spans="68:68" customFormat="1">
      <c r="BP83053" s="90"/>
    </row>
    <row r="83054" spans="68:68" customFormat="1">
      <c r="BP83054" s="90"/>
    </row>
    <row r="83055" spans="68:68" customFormat="1">
      <c r="BP83055" s="90"/>
    </row>
    <row r="83056" spans="68:68" customFormat="1">
      <c r="BP83056" s="90"/>
    </row>
    <row r="83057" spans="68:68" customFormat="1">
      <c r="BP83057" s="90"/>
    </row>
    <row r="83058" spans="68:68" customFormat="1">
      <c r="BP83058" s="90"/>
    </row>
    <row r="83059" spans="68:68" customFormat="1">
      <c r="BP83059" s="90"/>
    </row>
    <row r="83060" spans="68:68" customFormat="1">
      <c r="BP83060" s="90"/>
    </row>
    <row r="83061" spans="68:68" customFormat="1">
      <c r="BP83061" s="90"/>
    </row>
    <row r="83062" spans="68:68" customFormat="1">
      <c r="BP83062" s="90"/>
    </row>
    <row r="83063" spans="68:68" customFormat="1">
      <c r="BP83063" s="90"/>
    </row>
    <row r="83064" spans="68:68" customFormat="1">
      <c r="BP83064" s="90"/>
    </row>
    <row r="83065" spans="68:68" customFormat="1">
      <c r="BP83065" s="90"/>
    </row>
    <row r="83066" spans="68:68" customFormat="1">
      <c r="BP83066" s="90"/>
    </row>
    <row r="83067" spans="68:68" customFormat="1">
      <c r="BP83067" s="90"/>
    </row>
    <row r="83068" spans="68:68" customFormat="1">
      <c r="BP83068" s="90"/>
    </row>
    <row r="83069" spans="68:68" customFormat="1">
      <c r="BP83069" s="90"/>
    </row>
    <row r="83070" spans="68:68" customFormat="1">
      <c r="BP83070" s="90"/>
    </row>
    <row r="83071" spans="68:68" customFormat="1">
      <c r="BP83071" s="90"/>
    </row>
    <row r="83072" spans="68:68" customFormat="1">
      <c r="BP83072" s="90"/>
    </row>
    <row r="83073" spans="68:68" customFormat="1">
      <c r="BP83073" s="90"/>
    </row>
    <row r="83074" spans="68:68" customFormat="1">
      <c r="BP83074" s="90"/>
    </row>
    <row r="83075" spans="68:68" customFormat="1">
      <c r="BP83075" s="90"/>
    </row>
    <row r="83076" spans="68:68" customFormat="1">
      <c r="BP83076" s="90"/>
    </row>
    <row r="83077" spans="68:68" customFormat="1">
      <c r="BP83077" s="90"/>
    </row>
    <row r="83078" spans="68:68" customFormat="1">
      <c r="BP83078" s="90"/>
    </row>
    <row r="83079" spans="68:68" customFormat="1">
      <c r="BP83079" s="90"/>
    </row>
    <row r="83080" spans="68:68" customFormat="1">
      <c r="BP83080" s="90"/>
    </row>
    <row r="83081" spans="68:68" customFormat="1">
      <c r="BP83081" s="90"/>
    </row>
    <row r="83082" spans="68:68" customFormat="1">
      <c r="BP83082" s="90"/>
    </row>
    <row r="83083" spans="68:68" customFormat="1">
      <c r="BP83083" s="90"/>
    </row>
    <row r="83084" spans="68:68" customFormat="1">
      <c r="BP83084" s="90"/>
    </row>
    <row r="83085" spans="68:68" customFormat="1">
      <c r="BP83085" s="90"/>
    </row>
    <row r="83086" spans="68:68" customFormat="1">
      <c r="BP83086" s="90"/>
    </row>
    <row r="83087" spans="68:68" customFormat="1">
      <c r="BP83087" s="90"/>
    </row>
    <row r="83088" spans="68:68" customFormat="1">
      <c r="BP83088" s="90"/>
    </row>
    <row r="83089" spans="68:68" customFormat="1">
      <c r="BP83089" s="90"/>
    </row>
    <row r="83090" spans="68:68" customFormat="1">
      <c r="BP83090" s="90"/>
    </row>
    <row r="83091" spans="68:68" customFormat="1">
      <c r="BP83091" s="90"/>
    </row>
    <row r="83092" spans="68:68" customFormat="1">
      <c r="BP83092" s="90"/>
    </row>
    <row r="83093" spans="68:68" customFormat="1">
      <c r="BP83093" s="90"/>
    </row>
    <row r="83094" spans="68:68" customFormat="1">
      <c r="BP83094" s="90"/>
    </row>
    <row r="83095" spans="68:68" customFormat="1">
      <c r="BP83095" s="90"/>
    </row>
    <row r="83096" spans="68:68" customFormat="1">
      <c r="BP83096" s="90"/>
    </row>
    <row r="83097" spans="68:68" customFormat="1">
      <c r="BP83097" s="90"/>
    </row>
    <row r="83098" spans="68:68" customFormat="1">
      <c r="BP83098" s="90"/>
    </row>
    <row r="83099" spans="68:68" customFormat="1">
      <c r="BP83099" s="90"/>
    </row>
    <row r="83100" spans="68:68" customFormat="1">
      <c r="BP83100" s="90"/>
    </row>
    <row r="83101" spans="68:68" customFormat="1">
      <c r="BP83101" s="90"/>
    </row>
    <row r="83102" spans="68:68" customFormat="1">
      <c r="BP83102" s="90"/>
    </row>
    <row r="83103" spans="68:68" customFormat="1">
      <c r="BP83103" s="90"/>
    </row>
    <row r="83104" spans="68:68" customFormat="1">
      <c r="BP83104" s="90"/>
    </row>
    <row r="83105" spans="68:68" customFormat="1">
      <c r="BP83105" s="90"/>
    </row>
    <row r="83106" spans="68:68" customFormat="1">
      <c r="BP83106" s="90"/>
    </row>
    <row r="83107" spans="68:68" customFormat="1">
      <c r="BP83107" s="90"/>
    </row>
    <row r="83108" spans="68:68" customFormat="1">
      <c r="BP83108" s="90"/>
    </row>
    <row r="83109" spans="68:68" customFormat="1">
      <c r="BP83109" s="90"/>
    </row>
    <row r="83110" spans="68:68" customFormat="1">
      <c r="BP83110" s="90"/>
    </row>
    <row r="83111" spans="68:68" customFormat="1">
      <c r="BP83111" s="90"/>
    </row>
    <row r="83112" spans="68:68" customFormat="1">
      <c r="BP83112" s="90"/>
    </row>
    <row r="83113" spans="68:68" customFormat="1">
      <c r="BP83113" s="90"/>
    </row>
    <row r="83114" spans="68:68" customFormat="1">
      <c r="BP83114" s="90"/>
    </row>
    <row r="83115" spans="68:68" customFormat="1">
      <c r="BP83115" s="90"/>
    </row>
    <row r="83116" spans="68:68" customFormat="1">
      <c r="BP83116" s="90"/>
    </row>
    <row r="83117" spans="68:68" customFormat="1">
      <c r="BP83117" s="90"/>
    </row>
    <row r="83118" spans="68:68" customFormat="1">
      <c r="BP83118" s="90"/>
    </row>
    <row r="83119" spans="68:68" customFormat="1">
      <c r="BP83119" s="90"/>
    </row>
    <row r="83120" spans="68:68" customFormat="1">
      <c r="BP83120" s="90"/>
    </row>
    <row r="83121" spans="68:68" customFormat="1">
      <c r="BP83121" s="90"/>
    </row>
    <row r="83122" spans="68:68" customFormat="1">
      <c r="BP83122" s="90"/>
    </row>
    <row r="83123" spans="68:68" customFormat="1">
      <c r="BP83123" s="90"/>
    </row>
    <row r="83124" spans="68:68" customFormat="1">
      <c r="BP83124" s="90"/>
    </row>
    <row r="83125" spans="68:68" customFormat="1">
      <c r="BP83125" s="90"/>
    </row>
    <row r="83126" spans="68:68" customFormat="1">
      <c r="BP83126" s="90"/>
    </row>
    <row r="83127" spans="68:68" customFormat="1">
      <c r="BP83127" s="90"/>
    </row>
    <row r="83128" spans="68:68" customFormat="1">
      <c r="BP83128" s="90"/>
    </row>
    <row r="83129" spans="68:68" customFormat="1">
      <c r="BP83129" s="90"/>
    </row>
    <row r="83130" spans="68:68" customFormat="1">
      <c r="BP83130" s="90"/>
    </row>
    <row r="83131" spans="68:68" customFormat="1">
      <c r="BP83131" s="90"/>
    </row>
    <row r="83132" spans="68:68" customFormat="1">
      <c r="BP83132" s="90"/>
    </row>
    <row r="83133" spans="68:68" customFormat="1">
      <c r="BP83133" s="90"/>
    </row>
    <row r="83134" spans="68:68" customFormat="1">
      <c r="BP83134" s="90"/>
    </row>
    <row r="83135" spans="68:68" customFormat="1">
      <c r="BP83135" s="90"/>
    </row>
    <row r="83136" spans="68:68" customFormat="1">
      <c r="BP83136" s="90"/>
    </row>
    <row r="83137" spans="68:68" customFormat="1">
      <c r="BP83137" s="90"/>
    </row>
    <row r="83138" spans="68:68" customFormat="1">
      <c r="BP83138" s="90"/>
    </row>
    <row r="83139" spans="68:68" customFormat="1">
      <c r="BP83139" s="90"/>
    </row>
    <row r="83140" spans="68:68" customFormat="1">
      <c r="BP83140" s="90"/>
    </row>
    <row r="83141" spans="68:68" customFormat="1">
      <c r="BP83141" s="90"/>
    </row>
    <row r="83142" spans="68:68" customFormat="1">
      <c r="BP83142" s="90"/>
    </row>
    <row r="83143" spans="68:68" customFormat="1">
      <c r="BP83143" s="90"/>
    </row>
    <row r="83144" spans="68:68" customFormat="1">
      <c r="BP83144" s="90"/>
    </row>
    <row r="83145" spans="68:68" customFormat="1">
      <c r="BP83145" s="90"/>
    </row>
    <row r="83146" spans="68:68" customFormat="1">
      <c r="BP83146" s="90"/>
    </row>
    <row r="83147" spans="68:68" customFormat="1">
      <c r="BP83147" s="90"/>
    </row>
    <row r="83148" spans="68:68" customFormat="1">
      <c r="BP83148" s="90"/>
    </row>
    <row r="83149" spans="68:68" customFormat="1">
      <c r="BP83149" s="90"/>
    </row>
    <row r="83150" spans="68:68" customFormat="1">
      <c r="BP83150" s="90"/>
    </row>
    <row r="83151" spans="68:68" customFormat="1">
      <c r="BP83151" s="90"/>
    </row>
    <row r="83152" spans="68:68" customFormat="1">
      <c r="BP83152" s="90"/>
    </row>
    <row r="83153" spans="68:68" customFormat="1">
      <c r="BP83153" s="90"/>
    </row>
    <row r="83154" spans="68:68" customFormat="1">
      <c r="BP83154" s="90"/>
    </row>
    <row r="83155" spans="68:68" customFormat="1">
      <c r="BP83155" s="90"/>
    </row>
    <row r="83156" spans="68:68" customFormat="1">
      <c r="BP83156" s="90"/>
    </row>
    <row r="83157" spans="68:68" customFormat="1">
      <c r="BP83157" s="90"/>
    </row>
    <row r="83158" spans="68:68" customFormat="1">
      <c r="BP83158" s="90"/>
    </row>
    <row r="83159" spans="68:68" customFormat="1">
      <c r="BP83159" s="90"/>
    </row>
    <row r="83160" spans="68:68" customFormat="1">
      <c r="BP83160" s="90"/>
    </row>
    <row r="83161" spans="68:68" customFormat="1">
      <c r="BP83161" s="90"/>
    </row>
    <row r="83162" spans="68:68" customFormat="1">
      <c r="BP83162" s="90"/>
    </row>
    <row r="83163" spans="68:68" customFormat="1">
      <c r="BP83163" s="90"/>
    </row>
    <row r="83164" spans="68:68" customFormat="1">
      <c r="BP83164" s="90"/>
    </row>
    <row r="83165" spans="68:68" customFormat="1">
      <c r="BP83165" s="90"/>
    </row>
    <row r="83166" spans="68:68" customFormat="1">
      <c r="BP83166" s="90"/>
    </row>
    <row r="83167" spans="68:68" customFormat="1">
      <c r="BP83167" s="90"/>
    </row>
    <row r="83168" spans="68:68" customFormat="1">
      <c r="BP83168" s="90"/>
    </row>
    <row r="83169" spans="68:68" customFormat="1">
      <c r="BP83169" s="90"/>
    </row>
    <row r="83170" spans="68:68" customFormat="1">
      <c r="BP83170" s="90"/>
    </row>
    <row r="83171" spans="68:68" customFormat="1">
      <c r="BP83171" s="90"/>
    </row>
    <row r="83172" spans="68:68" customFormat="1">
      <c r="BP83172" s="90"/>
    </row>
    <row r="83173" spans="68:68" customFormat="1">
      <c r="BP83173" s="90"/>
    </row>
    <row r="83174" spans="68:68" customFormat="1">
      <c r="BP83174" s="90"/>
    </row>
    <row r="83175" spans="68:68" customFormat="1">
      <c r="BP83175" s="90"/>
    </row>
    <row r="83176" spans="68:68" customFormat="1">
      <c r="BP83176" s="90"/>
    </row>
    <row r="83177" spans="68:68" customFormat="1">
      <c r="BP83177" s="90"/>
    </row>
    <row r="83178" spans="68:68" customFormat="1">
      <c r="BP83178" s="90"/>
    </row>
    <row r="83179" spans="68:68" customFormat="1">
      <c r="BP83179" s="90"/>
    </row>
    <row r="83180" spans="68:68" customFormat="1">
      <c r="BP83180" s="90"/>
    </row>
    <row r="83181" spans="68:68" customFormat="1">
      <c r="BP83181" s="90"/>
    </row>
    <row r="83182" spans="68:68" customFormat="1">
      <c r="BP83182" s="90"/>
    </row>
    <row r="83183" spans="68:68" customFormat="1">
      <c r="BP83183" s="90"/>
    </row>
    <row r="83184" spans="68:68" customFormat="1">
      <c r="BP83184" s="90"/>
    </row>
    <row r="83185" spans="68:68" customFormat="1">
      <c r="BP83185" s="90"/>
    </row>
    <row r="83186" spans="68:68" customFormat="1">
      <c r="BP83186" s="90"/>
    </row>
    <row r="83187" spans="68:68" customFormat="1">
      <c r="BP83187" s="90"/>
    </row>
    <row r="83188" spans="68:68" customFormat="1">
      <c r="BP83188" s="90"/>
    </row>
    <row r="83189" spans="68:68" customFormat="1">
      <c r="BP83189" s="90"/>
    </row>
    <row r="83190" spans="68:68" customFormat="1">
      <c r="BP83190" s="90"/>
    </row>
    <row r="83191" spans="68:68" customFormat="1">
      <c r="BP83191" s="90"/>
    </row>
    <row r="83192" spans="68:68" customFormat="1">
      <c r="BP83192" s="90"/>
    </row>
    <row r="83193" spans="68:68" customFormat="1">
      <c r="BP83193" s="90"/>
    </row>
    <row r="83194" spans="68:68" customFormat="1">
      <c r="BP83194" s="90"/>
    </row>
    <row r="83195" spans="68:68" customFormat="1">
      <c r="BP83195" s="90"/>
    </row>
    <row r="83196" spans="68:68" customFormat="1">
      <c r="BP83196" s="90"/>
    </row>
    <row r="83197" spans="68:68" customFormat="1">
      <c r="BP83197" s="90"/>
    </row>
    <row r="83198" spans="68:68" customFormat="1">
      <c r="BP83198" s="90"/>
    </row>
    <row r="83199" spans="68:68" customFormat="1">
      <c r="BP83199" s="90"/>
    </row>
    <row r="83200" spans="68:68" customFormat="1">
      <c r="BP83200" s="90"/>
    </row>
    <row r="83201" spans="68:68" customFormat="1">
      <c r="BP83201" s="90"/>
    </row>
    <row r="83202" spans="68:68" customFormat="1">
      <c r="BP83202" s="90"/>
    </row>
    <row r="83203" spans="68:68" customFormat="1">
      <c r="BP83203" s="90"/>
    </row>
    <row r="83204" spans="68:68" customFormat="1">
      <c r="BP83204" s="90"/>
    </row>
    <row r="83205" spans="68:68" customFormat="1">
      <c r="BP83205" s="90"/>
    </row>
    <row r="83206" spans="68:68" customFormat="1">
      <c r="BP83206" s="90"/>
    </row>
    <row r="83207" spans="68:68" customFormat="1">
      <c r="BP83207" s="90"/>
    </row>
    <row r="83208" spans="68:68" customFormat="1">
      <c r="BP83208" s="90"/>
    </row>
    <row r="83209" spans="68:68" customFormat="1">
      <c r="BP83209" s="90"/>
    </row>
    <row r="83210" spans="68:68" customFormat="1">
      <c r="BP83210" s="90"/>
    </row>
    <row r="83211" spans="68:68" customFormat="1">
      <c r="BP83211" s="90"/>
    </row>
    <row r="83212" spans="68:68" customFormat="1">
      <c r="BP83212" s="90"/>
    </row>
    <row r="83213" spans="68:68" customFormat="1">
      <c r="BP83213" s="90"/>
    </row>
    <row r="83214" spans="68:68" customFormat="1">
      <c r="BP83214" s="90"/>
    </row>
    <row r="83215" spans="68:68" customFormat="1">
      <c r="BP83215" s="90"/>
    </row>
    <row r="83216" spans="68:68" customFormat="1">
      <c r="BP83216" s="90"/>
    </row>
    <row r="83217" spans="68:68" customFormat="1">
      <c r="BP83217" s="90"/>
    </row>
    <row r="83218" spans="68:68" customFormat="1">
      <c r="BP83218" s="90"/>
    </row>
    <row r="83219" spans="68:68" customFormat="1">
      <c r="BP83219" s="90"/>
    </row>
    <row r="83220" spans="68:68" customFormat="1">
      <c r="BP83220" s="90"/>
    </row>
    <row r="83221" spans="68:68" customFormat="1">
      <c r="BP83221" s="90"/>
    </row>
    <row r="83222" spans="68:68" customFormat="1">
      <c r="BP83222" s="90"/>
    </row>
    <row r="83223" spans="68:68" customFormat="1">
      <c r="BP83223" s="90"/>
    </row>
    <row r="83224" spans="68:68" customFormat="1">
      <c r="BP83224" s="90"/>
    </row>
    <row r="83225" spans="68:68" customFormat="1">
      <c r="BP83225" s="90"/>
    </row>
    <row r="83226" spans="68:68" customFormat="1">
      <c r="BP83226" s="90"/>
    </row>
    <row r="83227" spans="68:68" customFormat="1">
      <c r="BP83227" s="90"/>
    </row>
    <row r="83228" spans="68:68" customFormat="1">
      <c r="BP83228" s="90"/>
    </row>
    <row r="83229" spans="68:68" customFormat="1">
      <c r="BP83229" s="90"/>
    </row>
    <row r="83230" spans="68:68" customFormat="1">
      <c r="BP83230" s="90"/>
    </row>
    <row r="83231" spans="68:68" customFormat="1">
      <c r="BP83231" s="90"/>
    </row>
    <row r="83232" spans="68:68" customFormat="1">
      <c r="BP83232" s="90"/>
    </row>
    <row r="83233" spans="68:68" customFormat="1">
      <c r="BP83233" s="90"/>
    </row>
    <row r="83234" spans="68:68" customFormat="1">
      <c r="BP83234" s="90"/>
    </row>
    <row r="83235" spans="68:68" customFormat="1">
      <c r="BP83235" s="90"/>
    </row>
    <row r="83236" spans="68:68" customFormat="1">
      <c r="BP83236" s="90"/>
    </row>
    <row r="83237" spans="68:68" customFormat="1">
      <c r="BP83237" s="90"/>
    </row>
    <row r="83238" spans="68:68" customFormat="1">
      <c r="BP83238" s="90"/>
    </row>
    <row r="83239" spans="68:68" customFormat="1">
      <c r="BP83239" s="90"/>
    </row>
    <row r="83240" spans="68:68" customFormat="1">
      <c r="BP83240" s="90"/>
    </row>
    <row r="83241" spans="68:68" customFormat="1">
      <c r="BP83241" s="90"/>
    </row>
    <row r="83242" spans="68:68" customFormat="1">
      <c r="BP83242" s="90"/>
    </row>
    <row r="83243" spans="68:68" customFormat="1">
      <c r="BP83243" s="90"/>
    </row>
    <row r="83244" spans="68:68" customFormat="1">
      <c r="BP83244" s="90"/>
    </row>
    <row r="83245" spans="68:68" customFormat="1">
      <c r="BP83245" s="90"/>
    </row>
    <row r="83246" spans="68:68" customFormat="1">
      <c r="BP83246" s="90"/>
    </row>
    <row r="83247" spans="68:68" customFormat="1">
      <c r="BP83247" s="90"/>
    </row>
    <row r="83248" spans="68:68" customFormat="1">
      <c r="BP83248" s="90"/>
    </row>
    <row r="83249" spans="68:68" customFormat="1">
      <c r="BP83249" s="90"/>
    </row>
    <row r="83250" spans="68:68" customFormat="1">
      <c r="BP83250" s="90"/>
    </row>
    <row r="83251" spans="68:68" customFormat="1">
      <c r="BP83251" s="90"/>
    </row>
    <row r="83252" spans="68:68" customFormat="1">
      <c r="BP83252" s="90"/>
    </row>
    <row r="83253" spans="68:68" customFormat="1">
      <c r="BP83253" s="90"/>
    </row>
    <row r="83254" spans="68:68" customFormat="1">
      <c r="BP83254" s="90"/>
    </row>
    <row r="83255" spans="68:68" customFormat="1">
      <c r="BP83255" s="90"/>
    </row>
    <row r="83256" spans="68:68" customFormat="1">
      <c r="BP83256" s="90"/>
    </row>
    <row r="83257" spans="68:68" customFormat="1">
      <c r="BP83257" s="90"/>
    </row>
    <row r="83258" spans="68:68" customFormat="1">
      <c r="BP83258" s="90"/>
    </row>
    <row r="83259" spans="68:68" customFormat="1">
      <c r="BP83259" s="90"/>
    </row>
    <row r="83260" spans="68:68" customFormat="1">
      <c r="BP83260" s="90"/>
    </row>
    <row r="83261" spans="68:68" customFormat="1">
      <c r="BP83261" s="90"/>
    </row>
    <row r="83262" spans="68:68" customFormat="1">
      <c r="BP83262" s="90"/>
    </row>
    <row r="83263" spans="68:68" customFormat="1">
      <c r="BP83263" s="90"/>
    </row>
    <row r="83264" spans="68:68" customFormat="1">
      <c r="BP83264" s="90"/>
    </row>
    <row r="83265" spans="68:68" customFormat="1">
      <c r="BP83265" s="90"/>
    </row>
    <row r="83266" spans="68:68" customFormat="1">
      <c r="BP83266" s="90"/>
    </row>
    <row r="83267" spans="68:68" customFormat="1">
      <c r="BP83267" s="90"/>
    </row>
    <row r="83268" spans="68:68" customFormat="1">
      <c r="BP83268" s="90"/>
    </row>
    <row r="83269" spans="68:68" customFormat="1">
      <c r="BP83269" s="90"/>
    </row>
    <row r="83270" spans="68:68" customFormat="1">
      <c r="BP83270" s="90"/>
    </row>
    <row r="83271" spans="68:68" customFormat="1">
      <c r="BP83271" s="90"/>
    </row>
    <row r="83272" spans="68:68" customFormat="1">
      <c r="BP83272" s="90"/>
    </row>
    <row r="83273" spans="68:68" customFormat="1">
      <c r="BP83273" s="90"/>
    </row>
    <row r="83274" spans="68:68" customFormat="1">
      <c r="BP83274" s="90"/>
    </row>
    <row r="83275" spans="68:68" customFormat="1">
      <c r="BP83275" s="90"/>
    </row>
    <row r="83276" spans="68:68" customFormat="1">
      <c r="BP83276" s="90"/>
    </row>
    <row r="83277" spans="68:68" customFormat="1">
      <c r="BP83277" s="90"/>
    </row>
    <row r="83278" spans="68:68" customFormat="1">
      <c r="BP83278" s="90"/>
    </row>
    <row r="83279" spans="68:68" customFormat="1">
      <c r="BP83279" s="90"/>
    </row>
    <row r="83280" spans="68:68" customFormat="1">
      <c r="BP83280" s="90"/>
    </row>
    <row r="83281" spans="68:68" customFormat="1">
      <c r="BP83281" s="90"/>
    </row>
    <row r="83282" spans="68:68" customFormat="1">
      <c r="BP83282" s="90"/>
    </row>
    <row r="83283" spans="68:68" customFormat="1">
      <c r="BP83283" s="90"/>
    </row>
    <row r="83284" spans="68:68" customFormat="1">
      <c r="BP83284" s="90"/>
    </row>
    <row r="83285" spans="68:68" customFormat="1">
      <c r="BP83285" s="90"/>
    </row>
    <row r="83286" spans="68:68" customFormat="1">
      <c r="BP83286" s="90"/>
    </row>
    <row r="83287" spans="68:68" customFormat="1">
      <c r="BP83287" s="90"/>
    </row>
    <row r="83288" spans="68:68" customFormat="1">
      <c r="BP83288" s="90"/>
    </row>
    <row r="83289" spans="68:68" customFormat="1">
      <c r="BP83289" s="90"/>
    </row>
    <row r="83290" spans="68:68" customFormat="1">
      <c r="BP83290" s="90"/>
    </row>
    <row r="83291" spans="68:68" customFormat="1">
      <c r="BP83291" s="90"/>
    </row>
    <row r="83292" spans="68:68" customFormat="1">
      <c r="BP83292" s="90"/>
    </row>
    <row r="83293" spans="68:68" customFormat="1">
      <c r="BP83293" s="90"/>
    </row>
    <row r="83294" spans="68:68" customFormat="1">
      <c r="BP83294" s="90"/>
    </row>
    <row r="83295" spans="68:68" customFormat="1">
      <c r="BP83295" s="90"/>
    </row>
    <row r="83296" spans="68:68" customFormat="1">
      <c r="BP83296" s="90"/>
    </row>
    <row r="83297" spans="68:68" customFormat="1">
      <c r="BP83297" s="90"/>
    </row>
    <row r="83298" spans="68:68" customFormat="1">
      <c r="BP83298" s="90"/>
    </row>
    <row r="83299" spans="68:68" customFormat="1">
      <c r="BP83299" s="90"/>
    </row>
    <row r="83300" spans="68:68" customFormat="1">
      <c r="BP83300" s="90"/>
    </row>
    <row r="83301" spans="68:68" customFormat="1">
      <c r="BP83301" s="90"/>
    </row>
    <row r="83302" spans="68:68" customFormat="1">
      <c r="BP83302" s="90"/>
    </row>
    <row r="83303" spans="68:68" customFormat="1">
      <c r="BP83303" s="90"/>
    </row>
    <row r="83304" spans="68:68" customFormat="1">
      <c r="BP83304" s="90"/>
    </row>
    <row r="83305" spans="68:68" customFormat="1">
      <c r="BP83305" s="90"/>
    </row>
    <row r="83306" spans="68:68" customFormat="1">
      <c r="BP83306" s="90"/>
    </row>
    <row r="83307" spans="68:68" customFormat="1">
      <c r="BP83307" s="90"/>
    </row>
    <row r="83308" spans="68:68" customFormat="1">
      <c r="BP83308" s="90"/>
    </row>
    <row r="83309" spans="68:68" customFormat="1">
      <c r="BP83309" s="90"/>
    </row>
    <row r="83310" spans="68:68" customFormat="1">
      <c r="BP83310" s="90"/>
    </row>
    <row r="83311" spans="68:68" customFormat="1">
      <c r="BP83311" s="90"/>
    </row>
    <row r="83312" spans="68:68" customFormat="1">
      <c r="BP83312" s="90"/>
    </row>
    <row r="83313" spans="68:68" customFormat="1">
      <c r="BP83313" s="90"/>
    </row>
    <row r="83314" spans="68:68" customFormat="1">
      <c r="BP83314" s="90"/>
    </row>
    <row r="83315" spans="68:68" customFormat="1">
      <c r="BP83315" s="90"/>
    </row>
    <row r="83316" spans="68:68" customFormat="1">
      <c r="BP83316" s="90"/>
    </row>
    <row r="83317" spans="68:68" customFormat="1">
      <c r="BP83317" s="90"/>
    </row>
    <row r="83318" spans="68:68" customFormat="1">
      <c r="BP83318" s="90"/>
    </row>
    <row r="83319" spans="68:68" customFormat="1">
      <c r="BP83319" s="90"/>
    </row>
    <row r="83320" spans="68:68" customFormat="1">
      <c r="BP83320" s="90"/>
    </row>
    <row r="83321" spans="68:68" customFormat="1">
      <c r="BP83321" s="90"/>
    </row>
    <row r="83322" spans="68:68" customFormat="1">
      <c r="BP83322" s="90"/>
    </row>
    <row r="83323" spans="68:68" customFormat="1">
      <c r="BP83323" s="90"/>
    </row>
    <row r="83324" spans="68:68" customFormat="1">
      <c r="BP83324" s="90"/>
    </row>
    <row r="83325" spans="68:68" customFormat="1">
      <c r="BP83325" s="90"/>
    </row>
    <row r="83326" spans="68:68" customFormat="1">
      <c r="BP83326" s="90"/>
    </row>
    <row r="83327" spans="68:68" customFormat="1">
      <c r="BP83327" s="90"/>
    </row>
    <row r="83328" spans="68:68" customFormat="1">
      <c r="BP83328" s="90"/>
    </row>
    <row r="83329" spans="68:68" customFormat="1">
      <c r="BP83329" s="90"/>
    </row>
    <row r="83330" spans="68:68" customFormat="1">
      <c r="BP83330" s="90"/>
    </row>
    <row r="83331" spans="68:68" customFormat="1">
      <c r="BP83331" s="90"/>
    </row>
    <row r="83332" spans="68:68" customFormat="1">
      <c r="BP83332" s="90"/>
    </row>
    <row r="83333" spans="68:68" customFormat="1">
      <c r="BP83333" s="90"/>
    </row>
    <row r="83334" spans="68:68" customFormat="1">
      <c r="BP83334" s="90"/>
    </row>
    <row r="83335" spans="68:68" customFormat="1">
      <c r="BP83335" s="90"/>
    </row>
    <row r="83336" spans="68:68" customFormat="1">
      <c r="BP83336" s="90"/>
    </row>
    <row r="83337" spans="68:68" customFormat="1">
      <c r="BP83337" s="90"/>
    </row>
    <row r="83338" spans="68:68" customFormat="1">
      <c r="BP83338" s="90"/>
    </row>
    <row r="83339" spans="68:68" customFormat="1">
      <c r="BP83339" s="90"/>
    </row>
    <row r="83340" spans="68:68" customFormat="1">
      <c r="BP83340" s="90"/>
    </row>
    <row r="83341" spans="68:68" customFormat="1">
      <c r="BP83341" s="90"/>
    </row>
    <row r="83342" spans="68:68" customFormat="1">
      <c r="BP83342" s="90"/>
    </row>
    <row r="83343" spans="68:68" customFormat="1">
      <c r="BP83343" s="90"/>
    </row>
    <row r="83344" spans="68:68" customFormat="1">
      <c r="BP83344" s="90"/>
    </row>
    <row r="83345" spans="68:68" customFormat="1">
      <c r="BP83345" s="90"/>
    </row>
    <row r="83346" spans="68:68" customFormat="1">
      <c r="BP83346" s="90"/>
    </row>
    <row r="83347" spans="68:68" customFormat="1">
      <c r="BP83347" s="90"/>
    </row>
    <row r="83348" spans="68:68" customFormat="1">
      <c r="BP83348" s="90"/>
    </row>
    <row r="83349" spans="68:68" customFormat="1">
      <c r="BP83349" s="90"/>
    </row>
    <row r="83350" spans="68:68" customFormat="1">
      <c r="BP83350" s="90"/>
    </row>
    <row r="83351" spans="68:68" customFormat="1">
      <c r="BP83351" s="90"/>
    </row>
    <row r="83352" spans="68:68" customFormat="1">
      <c r="BP83352" s="90"/>
    </row>
    <row r="83353" spans="68:68" customFormat="1">
      <c r="BP83353" s="90"/>
    </row>
    <row r="83354" spans="68:68" customFormat="1">
      <c r="BP83354" s="90"/>
    </row>
    <row r="83355" spans="68:68" customFormat="1">
      <c r="BP83355" s="90"/>
    </row>
    <row r="83356" spans="68:68" customFormat="1">
      <c r="BP83356" s="90"/>
    </row>
    <row r="83357" spans="68:68" customFormat="1">
      <c r="BP83357" s="90"/>
    </row>
    <row r="83358" spans="68:68" customFormat="1">
      <c r="BP83358" s="90"/>
    </row>
    <row r="83359" spans="68:68" customFormat="1">
      <c r="BP83359" s="90"/>
    </row>
    <row r="83360" spans="68:68" customFormat="1">
      <c r="BP83360" s="90"/>
    </row>
    <row r="83361" spans="68:68" customFormat="1">
      <c r="BP83361" s="90"/>
    </row>
    <row r="83362" spans="68:68" customFormat="1">
      <c r="BP83362" s="90"/>
    </row>
    <row r="83363" spans="68:68" customFormat="1">
      <c r="BP83363" s="90"/>
    </row>
    <row r="83364" spans="68:68" customFormat="1">
      <c r="BP83364" s="90"/>
    </row>
    <row r="83365" spans="68:68" customFormat="1">
      <c r="BP83365" s="90"/>
    </row>
    <row r="83366" spans="68:68" customFormat="1">
      <c r="BP83366" s="90"/>
    </row>
    <row r="83367" spans="68:68" customFormat="1">
      <c r="BP83367" s="90"/>
    </row>
    <row r="83368" spans="68:68" customFormat="1">
      <c r="BP83368" s="90"/>
    </row>
    <row r="83369" spans="68:68" customFormat="1">
      <c r="BP83369" s="90"/>
    </row>
    <row r="83370" spans="68:68" customFormat="1">
      <c r="BP83370" s="90"/>
    </row>
    <row r="83371" spans="68:68" customFormat="1">
      <c r="BP83371" s="90"/>
    </row>
    <row r="83372" spans="68:68" customFormat="1">
      <c r="BP83372" s="90"/>
    </row>
    <row r="83373" spans="68:68" customFormat="1">
      <c r="BP83373" s="90"/>
    </row>
    <row r="83374" spans="68:68" customFormat="1">
      <c r="BP83374" s="90"/>
    </row>
    <row r="83375" spans="68:68" customFormat="1">
      <c r="BP83375" s="90"/>
    </row>
    <row r="83376" spans="68:68" customFormat="1">
      <c r="BP83376" s="90"/>
    </row>
    <row r="83377" spans="68:68" customFormat="1">
      <c r="BP83377" s="90"/>
    </row>
    <row r="83378" spans="68:68" customFormat="1">
      <c r="BP83378" s="90"/>
    </row>
    <row r="83379" spans="68:68" customFormat="1">
      <c r="BP83379" s="90"/>
    </row>
    <row r="83380" spans="68:68" customFormat="1">
      <c r="BP83380" s="90"/>
    </row>
    <row r="83381" spans="68:68" customFormat="1">
      <c r="BP83381" s="90"/>
    </row>
    <row r="83382" spans="68:68" customFormat="1">
      <c r="BP83382" s="90"/>
    </row>
    <row r="83383" spans="68:68" customFormat="1">
      <c r="BP83383" s="90"/>
    </row>
    <row r="83384" spans="68:68" customFormat="1">
      <c r="BP83384" s="90"/>
    </row>
    <row r="83385" spans="68:68" customFormat="1">
      <c r="BP83385" s="90"/>
    </row>
    <row r="83386" spans="68:68" customFormat="1">
      <c r="BP83386" s="90"/>
    </row>
    <row r="83387" spans="68:68" customFormat="1">
      <c r="BP83387" s="90"/>
    </row>
    <row r="83388" spans="68:68" customFormat="1">
      <c r="BP83388" s="90"/>
    </row>
    <row r="83389" spans="68:68" customFormat="1">
      <c r="BP83389" s="90"/>
    </row>
    <row r="83390" spans="68:68" customFormat="1">
      <c r="BP83390" s="90"/>
    </row>
    <row r="83391" spans="68:68" customFormat="1">
      <c r="BP83391" s="90"/>
    </row>
    <row r="83392" spans="68:68" customFormat="1">
      <c r="BP83392" s="90"/>
    </row>
    <row r="83393" spans="68:68" customFormat="1">
      <c r="BP83393" s="90"/>
    </row>
    <row r="83394" spans="68:68" customFormat="1">
      <c r="BP83394" s="90"/>
    </row>
    <row r="83395" spans="68:68" customFormat="1">
      <c r="BP83395" s="90"/>
    </row>
    <row r="83396" spans="68:68" customFormat="1">
      <c r="BP83396" s="90"/>
    </row>
    <row r="83397" spans="68:68" customFormat="1">
      <c r="BP83397" s="90"/>
    </row>
    <row r="83398" spans="68:68" customFormat="1">
      <c r="BP83398" s="90"/>
    </row>
    <row r="83399" spans="68:68" customFormat="1">
      <c r="BP83399" s="90"/>
    </row>
    <row r="83400" spans="68:68" customFormat="1">
      <c r="BP83400" s="90"/>
    </row>
    <row r="83401" spans="68:68" customFormat="1">
      <c r="BP83401" s="90"/>
    </row>
    <row r="83402" spans="68:68" customFormat="1">
      <c r="BP83402" s="90"/>
    </row>
    <row r="83403" spans="68:68" customFormat="1">
      <c r="BP83403" s="90"/>
    </row>
    <row r="83404" spans="68:68" customFormat="1">
      <c r="BP83404" s="90"/>
    </row>
    <row r="83405" spans="68:68" customFormat="1">
      <c r="BP83405" s="90"/>
    </row>
    <row r="83406" spans="68:68" customFormat="1">
      <c r="BP83406" s="90"/>
    </row>
    <row r="83407" spans="68:68" customFormat="1">
      <c r="BP83407" s="90"/>
    </row>
    <row r="83408" spans="68:68" customFormat="1">
      <c r="BP83408" s="90"/>
    </row>
    <row r="83409" spans="68:68" customFormat="1">
      <c r="BP83409" s="90"/>
    </row>
    <row r="83410" spans="68:68" customFormat="1">
      <c r="BP83410" s="90"/>
    </row>
    <row r="83411" spans="68:68" customFormat="1">
      <c r="BP83411" s="90"/>
    </row>
    <row r="83412" spans="68:68" customFormat="1">
      <c r="BP83412" s="90"/>
    </row>
    <row r="83413" spans="68:68" customFormat="1">
      <c r="BP83413" s="90"/>
    </row>
    <row r="83414" spans="68:68" customFormat="1">
      <c r="BP83414" s="90"/>
    </row>
    <row r="83415" spans="68:68" customFormat="1">
      <c r="BP83415" s="90"/>
    </row>
    <row r="83416" spans="68:68" customFormat="1">
      <c r="BP83416" s="90"/>
    </row>
    <row r="83417" spans="68:68" customFormat="1">
      <c r="BP83417" s="90"/>
    </row>
    <row r="83418" spans="68:68" customFormat="1">
      <c r="BP83418" s="90"/>
    </row>
    <row r="83419" spans="68:68" customFormat="1">
      <c r="BP83419" s="90"/>
    </row>
    <row r="83420" spans="68:68" customFormat="1">
      <c r="BP83420" s="90"/>
    </row>
    <row r="83421" spans="68:68" customFormat="1">
      <c r="BP83421" s="90"/>
    </row>
    <row r="83422" spans="68:68" customFormat="1">
      <c r="BP83422" s="90"/>
    </row>
    <row r="83423" spans="68:68" customFormat="1">
      <c r="BP83423" s="90"/>
    </row>
    <row r="83424" spans="68:68" customFormat="1">
      <c r="BP83424" s="90"/>
    </row>
    <row r="83425" spans="68:68" customFormat="1">
      <c r="BP83425" s="90"/>
    </row>
    <row r="83426" spans="68:68" customFormat="1">
      <c r="BP83426" s="90"/>
    </row>
    <row r="83427" spans="68:68" customFormat="1">
      <c r="BP83427" s="90"/>
    </row>
    <row r="83428" spans="68:68" customFormat="1">
      <c r="BP83428" s="90"/>
    </row>
    <row r="83429" spans="68:68" customFormat="1">
      <c r="BP83429" s="90"/>
    </row>
    <row r="83430" spans="68:68" customFormat="1">
      <c r="BP83430" s="90"/>
    </row>
    <row r="83431" spans="68:68" customFormat="1">
      <c r="BP83431" s="90"/>
    </row>
    <row r="83432" spans="68:68" customFormat="1">
      <c r="BP83432" s="90"/>
    </row>
    <row r="83433" spans="68:68" customFormat="1">
      <c r="BP83433" s="90"/>
    </row>
    <row r="83434" spans="68:68" customFormat="1">
      <c r="BP83434" s="90"/>
    </row>
    <row r="83435" spans="68:68" customFormat="1">
      <c r="BP83435" s="90"/>
    </row>
    <row r="83436" spans="68:68" customFormat="1">
      <c r="BP83436" s="90"/>
    </row>
    <row r="83437" spans="68:68" customFormat="1">
      <c r="BP83437" s="90"/>
    </row>
    <row r="83438" spans="68:68" customFormat="1">
      <c r="BP83438" s="90"/>
    </row>
    <row r="83439" spans="68:68" customFormat="1">
      <c r="BP83439" s="90"/>
    </row>
    <row r="83440" spans="68:68" customFormat="1">
      <c r="BP83440" s="90"/>
    </row>
    <row r="83441" spans="68:68" customFormat="1">
      <c r="BP83441" s="90"/>
    </row>
    <row r="83442" spans="68:68" customFormat="1">
      <c r="BP83442" s="90"/>
    </row>
    <row r="83443" spans="68:68" customFormat="1">
      <c r="BP83443" s="90"/>
    </row>
    <row r="83444" spans="68:68" customFormat="1">
      <c r="BP83444" s="90"/>
    </row>
    <row r="83445" spans="68:68" customFormat="1">
      <c r="BP83445" s="90"/>
    </row>
    <row r="83446" spans="68:68" customFormat="1">
      <c r="BP83446" s="90"/>
    </row>
    <row r="83447" spans="68:68" customFormat="1">
      <c r="BP83447" s="90"/>
    </row>
    <row r="83448" spans="68:68" customFormat="1">
      <c r="BP83448" s="90"/>
    </row>
    <row r="83449" spans="68:68" customFormat="1">
      <c r="BP83449" s="90"/>
    </row>
    <row r="83450" spans="68:68" customFormat="1">
      <c r="BP83450" s="90"/>
    </row>
    <row r="83451" spans="68:68" customFormat="1">
      <c r="BP83451" s="90"/>
    </row>
    <row r="83452" spans="68:68" customFormat="1">
      <c r="BP83452" s="90"/>
    </row>
    <row r="83453" spans="68:68" customFormat="1">
      <c r="BP83453" s="90"/>
    </row>
    <row r="83454" spans="68:68" customFormat="1">
      <c r="BP83454" s="90"/>
    </row>
    <row r="83455" spans="68:68" customFormat="1">
      <c r="BP83455" s="90"/>
    </row>
    <row r="83456" spans="68:68" customFormat="1">
      <c r="BP83456" s="90"/>
    </row>
    <row r="83457" spans="68:68" customFormat="1">
      <c r="BP83457" s="90"/>
    </row>
    <row r="83458" spans="68:68" customFormat="1">
      <c r="BP83458" s="90"/>
    </row>
    <row r="83459" spans="68:68" customFormat="1">
      <c r="BP83459" s="90"/>
    </row>
    <row r="83460" spans="68:68" customFormat="1">
      <c r="BP83460" s="90"/>
    </row>
    <row r="83461" spans="68:68" customFormat="1">
      <c r="BP83461" s="90"/>
    </row>
    <row r="83462" spans="68:68" customFormat="1">
      <c r="BP83462" s="90"/>
    </row>
    <row r="83463" spans="68:68" customFormat="1">
      <c r="BP83463" s="90"/>
    </row>
    <row r="83464" spans="68:68" customFormat="1">
      <c r="BP83464" s="90"/>
    </row>
    <row r="83465" spans="68:68" customFormat="1">
      <c r="BP83465" s="90"/>
    </row>
    <row r="83466" spans="68:68" customFormat="1">
      <c r="BP83466" s="90"/>
    </row>
    <row r="83467" spans="68:68" customFormat="1">
      <c r="BP83467" s="90"/>
    </row>
    <row r="83468" spans="68:68" customFormat="1">
      <c r="BP83468" s="90"/>
    </row>
    <row r="83469" spans="68:68" customFormat="1">
      <c r="BP83469" s="90"/>
    </row>
    <row r="83470" spans="68:68" customFormat="1">
      <c r="BP83470" s="90"/>
    </row>
    <row r="83471" spans="68:68" customFormat="1">
      <c r="BP83471" s="90"/>
    </row>
    <row r="83472" spans="68:68" customFormat="1">
      <c r="BP83472" s="90"/>
    </row>
    <row r="83473" spans="68:68" customFormat="1">
      <c r="BP83473" s="90"/>
    </row>
    <row r="83474" spans="68:68" customFormat="1">
      <c r="BP83474" s="90"/>
    </row>
    <row r="83475" spans="68:68" customFormat="1">
      <c r="BP83475" s="90"/>
    </row>
    <row r="83476" spans="68:68" customFormat="1">
      <c r="BP83476" s="90"/>
    </row>
    <row r="83477" spans="68:68" customFormat="1">
      <c r="BP83477" s="90"/>
    </row>
    <row r="83478" spans="68:68" customFormat="1">
      <c r="BP83478" s="90"/>
    </row>
    <row r="83479" spans="68:68" customFormat="1">
      <c r="BP83479" s="90"/>
    </row>
    <row r="83480" spans="68:68" customFormat="1">
      <c r="BP83480" s="90"/>
    </row>
    <row r="83481" spans="68:68" customFormat="1">
      <c r="BP83481" s="90"/>
    </row>
    <row r="83482" spans="68:68" customFormat="1">
      <c r="BP83482" s="90"/>
    </row>
    <row r="83483" spans="68:68" customFormat="1">
      <c r="BP83483" s="90"/>
    </row>
    <row r="83484" spans="68:68" customFormat="1">
      <c r="BP83484" s="90"/>
    </row>
    <row r="83485" spans="68:68" customFormat="1">
      <c r="BP83485" s="90"/>
    </row>
    <row r="83486" spans="68:68" customFormat="1">
      <c r="BP83486" s="90"/>
    </row>
    <row r="83487" spans="68:68" customFormat="1">
      <c r="BP83487" s="90"/>
    </row>
    <row r="83488" spans="68:68" customFormat="1">
      <c r="BP83488" s="90"/>
    </row>
    <row r="83489" spans="68:68" customFormat="1">
      <c r="BP83489" s="90"/>
    </row>
    <row r="83490" spans="68:68" customFormat="1">
      <c r="BP83490" s="90"/>
    </row>
    <row r="83491" spans="68:68" customFormat="1">
      <c r="BP83491" s="90"/>
    </row>
    <row r="83492" spans="68:68" customFormat="1">
      <c r="BP83492" s="90"/>
    </row>
    <row r="83493" spans="68:68" customFormat="1">
      <c r="BP83493" s="90"/>
    </row>
    <row r="83494" spans="68:68" customFormat="1">
      <c r="BP83494" s="90"/>
    </row>
    <row r="83495" spans="68:68" customFormat="1">
      <c r="BP83495" s="90"/>
    </row>
    <row r="83496" spans="68:68" customFormat="1">
      <c r="BP83496" s="90"/>
    </row>
    <row r="83497" spans="68:68" customFormat="1">
      <c r="BP83497" s="90"/>
    </row>
    <row r="83498" spans="68:68" customFormat="1">
      <c r="BP83498" s="90"/>
    </row>
    <row r="83499" spans="68:68" customFormat="1">
      <c r="BP83499" s="90"/>
    </row>
    <row r="83500" spans="68:68" customFormat="1">
      <c r="BP83500" s="90"/>
    </row>
    <row r="83501" spans="68:68" customFormat="1">
      <c r="BP83501" s="90"/>
    </row>
    <row r="83502" spans="68:68" customFormat="1">
      <c r="BP83502" s="90"/>
    </row>
    <row r="83503" spans="68:68" customFormat="1">
      <c r="BP83503" s="90"/>
    </row>
    <row r="83504" spans="68:68" customFormat="1">
      <c r="BP83504" s="90"/>
    </row>
    <row r="83505" spans="68:68" customFormat="1">
      <c r="BP83505" s="90"/>
    </row>
    <row r="83506" spans="68:68" customFormat="1">
      <c r="BP83506" s="90"/>
    </row>
    <row r="83507" spans="68:68" customFormat="1">
      <c r="BP83507" s="90"/>
    </row>
    <row r="83508" spans="68:68" customFormat="1">
      <c r="BP83508" s="90"/>
    </row>
    <row r="83509" spans="68:68" customFormat="1">
      <c r="BP83509" s="90"/>
    </row>
    <row r="83510" spans="68:68" customFormat="1">
      <c r="BP83510" s="90"/>
    </row>
    <row r="83511" spans="68:68" customFormat="1">
      <c r="BP83511" s="90"/>
    </row>
    <row r="83512" spans="68:68" customFormat="1">
      <c r="BP83512" s="90"/>
    </row>
    <row r="83513" spans="68:68" customFormat="1">
      <c r="BP83513" s="90"/>
    </row>
    <row r="83514" spans="68:68" customFormat="1">
      <c r="BP83514" s="90"/>
    </row>
    <row r="83515" spans="68:68" customFormat="1">
      <c r="BP83515" s="90"/>
    </row>
    <row r="83516" spans="68:68" customFormat="1">
      <c r="BP83516" s="90"/>
    </row>
    <row r="83517" spans="68:68" customFormat="1">
      <c r="BP83517" s="90"/>
    </row>
    <row r="83518" spans="68:68" customFormat="1">
      <c r="BP83518" s="90"/>
    </row>
    <row r="83519" spans="68:68" customFormat="1">
      <c r="BP83519" s="90"/>
    </row>
    <row r="83520" spans="68:68" customFormat="1">
      <c r="BP83520" s="90"/>
    </row>
    <row r="83521" spans="68:68" customFormat="1">
      <c r="BP83521" s="90"/>
    </row>
    <row r="83522" spans="68:68" customFormat="1">
      <c r="BP83522" s="90"/>
    </row>
    <row r="83523" spans="68:68" customFormat="1">
      <c r="BP83523" s="90"/>
    </row>
    <row r="83524" spans="68:68" customFormat="1">
      <c r="BP83524" s="90"/>
    </row>
    <row r="83525" spans="68:68" customFormat="1">
      <c r="BP83525" s="90"/>
    </row>
    <row r="83526" spans="68:68" customFormat="1">
      <c r="BP83526" s="90"/>
    </row>
    <row r="83527" spans="68:68" customFormat="1">
      <c r="BP83527" s="90"/>
    </row>
    <row r="83528" spans="68:68" customFormat="1">
      <c r="BP83528" s="90"/>
    </row>
    <row r="83529" spans="68:68" customFormat="1">
      <c r="BP83529" s="90"/>
    </row>
    <row r="83530" spans="68:68" customFormat="1">
      <c r="BP83530" s="90"/>
    </row>
    <row r="83531" spans="68:68" customFormat="1">
      <c r="BP83531" s="90"/>
    </row>
    <row r="83532" spans="68:68" customFormat="1">
      <c r="BP83532" s="90"/>
    </row>
    <row r="83533" spans="68:68" customFormat="1">
      <c r="BP83533" s="90"/>
    </row>
    <row r="83534" spans="68:68" customFormat="1">
      <c r="BP83534" s="90"/>
    </row>
    <row r="83535" spans="68:68" customFormat="1">
      <c r="BP83535" s="90"/>
    </row>
    <row r="83536" spans="68:68" customFormat="1">
      <c r="BP83536" s="90"/>
    </row>
    <row r="83537" spans="68:68" customFormat="1">
      <c r="BP83537" s="90"/>
    </row>
    <row r="83538" spans="68:68" customFormat="1">
      <c r="BP83538" s="90"/>
    </row>
    <row r="83539" spans="68:68" customFormat="1">
      <c r="BP83539" s="90"/>
    </row>
    <row r="83540" spans="68:68" customFormat="1">
      <c r="BP83540" s="90"/>
    </row>
    <row r="83541" spans="68:68" customFormat="1">
      <c r="BP83541" s="90"/>
    </row>
    <row r="83542" spans="68:68" customFormat="1">
      <c r="BP83542" s="90"/>
    </row>
    <row r="83543" spans="68:68" customFormat="1">
      <c r="BP83543" s="90"/>
    </row>
    <row r="83544" spans="68:68" customFormat="1">
      <c r="BP83544" s="90"/>
    </row>
    <row r="83545" spans="68:68" customFormat="1">
      <c r="BP83545" s="90"/>
    </row>
    <row r="83546" spans="68:68" customFormat="1">
      <c r="BP83546" s="90"/>
    </row>
    <row r="83547" spans="68:68" customFormat="1">
      <c r="BP83547" s="90"/>
    </row>
    <row r="83548" spans="68:68" customFormat="1">
      <c r="BP83548" s="90"/>
    </row>
    <row r="83549" spans="68:68" customFormat="1">
      <c r="BP83549" s="90"/>
    </row>
    <row r="83550" spans="68:68" customFormat="1">
      <c r="BP83550" s="90"/>
    </row>
    <row r="83551" spans="68:68" customFormat="1">
      <c r="BP83551" s="90"/>
    </row>
    <row r="83552" spans="68:68" customFormat="1">
      <c r="BP83552" s="90"/>
    </row>
    <row r="83553" spans="68:68" customFormat="1">
      <c r="BP83553" s="90"/>
    </row>
    <row r="83554" spans="68:68" customFormat="1">
      <c r="BP83554" s="90"/>
    </row>
    <row r="83555" spans="68:68" customFormat="1">
      <c r="BP83555" s="90"/>
    </row>
    <row r="83556" spans="68:68" customFormat="1">
      <c r="BP83556" s="90"/>
    </row>
    <row r="83557" spans="68:68" customFormat="1">
      <c r="BP83557" s="90"/>
    </row>
    <row r="83558" spans="68:68" customFormat="1">
      <c r="BP83558" s="90"/>
    </row>
    <row r="83559" spans="68:68" customFormat="1">
      <c r="BP83559" s="90"/>
    </row>
    <row r="83560" spans="68:68" customFormat="1">
      <c r="BP83560" s="90"/>
    </row>
    <row r="83561" spans="68:68" customFormat="1">
      <c r="BP83561" s="90"/>
    </row>
    <row r="83562" spans="68:68" customFormat="1">
      <c r="BP83562" s="90"/>
    </row>
    <row r="83563" spans="68:68" customFormat="1">
      <c r="BP83563" s="90"/>
    </row>
    <row r="83564" spans="68:68" customFormat="1">
      <c r="BP83564" s="90"/>
    </row>
    <row r="83565" spans="68:68" customFormat="1">
      <c r="BP83565" s="90"/>
    </row>
    <row r="83566" spans="68:68" customFormat="1">
      <c r="BP83566" s="90"/>
    </row>
    <row r="83567" spans="68:68" customFormat="1">
      <c r="BP83567" s="90"/>
    </row>
    <row r="83568" spans="68:68" customFormat="1">
      <c r="BP83568" s="90"/>
    </row>
    <row r="83569" spans="68:68" customFormat="1">
      <c r="BP83569" s="90"/>
    </row>
    <row r="83570" spans="68:68" customFormat="1">
      <c r="BP83570" s="90"/>
    </row>
    <row r="83571" spans="68:68" customFormat="1">
      <c r="BP83571" s="90"/>
    </row>
    <row r="83572" spans="68:68" customFormat="1">
      <c r="BP83572" s="90"/>
    </row>
    <row r="83573" spans="68:68" customFormat="1">
      <c r="BP83573" s="90"/>
    </row>
    <row r="83574" spans="68:68" customFormat="1">
      <c r="BP83574" s="90"/>
    </row>
    <row r="83575" spans="68:68" customFormat="1">
      <c r="BP83575" s="90"/>
    </row>
    <row r="83576" spans="68:68" customFormat="1">
      <c r="BP83576" s="90"/>
    </row>
    <row r="83577" spans="68:68" customFormat="1">
      <c r="BP83577" s="90"/>
    </row>
    <row r="83578" spans="68:68" customFormat="1">
      <c r="BP83578" s="90"/>
    </row>
    <row r="83579" spans="68:68" customFormat="1">
      <c r="BP83579" s="90"/>
    </row>
    <row r="83580" spans="68:68" customFormat="1">
      <c r="BP83580" s="90"/>
    </row>
    <row r="83581" spans="68:68" customFormat="1">
      <c r="BP83581" s="90"/>
    </row>
    <row r="83582" spans="68:68" customFormat="1">
      <c r="BP83582" s="90"/>
    </row>
    <row r="83583" spans="68:68" customFormat="1">
      <c r="BP83583" s="90"/>
    </row>
    <row r="83584" spans="68:68" customFormat="1">
      <c r="BP83584" s="90"/>
    </row>
    <row r="83585" spans="68:68" customFormat="1">
      <c r="BP83585" s="90"/>
    </row>
    <row r="83586" spans="68:68" customFormat="1">
      <c r="BP83586" s="90"/>
    </row>
    <row r="83587" spans="68:68" customFormat="1">
      <c r="BP83587" s="90"/>
    </row>
    <row r="83588" spans="68:68" customFormat="1">
      <c r="BP83588" s="90"/>
    </row>
    <row r="83589" spans="68:68" customFormat="1">
      <c r="BP83589" s="90"/>
    </row>
    <row r="83590" spans="68:68" customFormat="1">
      <c r="BP83590" s="90"/>
    </row>
    <row r="83591" spans="68:68" customFormat="1">
      <c r="BP83591" s="90"/>
    </row>
    <row r="83592" spans="68:68" customFormat="1">
      <c r="BP83592" s="90"/>
    </row>
    <row r="83593" spans="68:68" customFormat="1">
      <c r="BP83593" s="90"/>
    </row>
    <row r="83594" spans="68:68" customFormat="1">
      <c r="BP83594" s="90"/>
    </row>
    <row r="83595" spans="68:68" customFormat="1">
      <c r="BP83595" s="90"/>
    </row>
    <row r="83596" spans="68:68" customFormat="1">
      <c r="BP83596" s="90"/>
    </row>
    <row r="83597" spans="68:68" customFormat="1">
      <c r="BP83597" s="90"/>
    </row>
    <row r="83598" spans="68:68" customFormat="1">
      <c r="BP83598" s="90"/>
    </row>
    <row r="83599" spans="68:68" customFormat="1">
      <c r="BP83599" s="90"/>
    </row>
    <row r="83600" spans="68:68" customFormat="1">
      <c r="BP83600" s="90"/>
    </row>
    <row r="83601" spans="68:68" customFormat="1">
      <c r="BP83601" s="90"/>
    </row>
    <row r="83602" spans="68:68" customFormat="1">
      <c r="BP83602" s="90"/>
    </row>
    <row r="83603" spans="68:68" customFormat="1">
      <c r="BP83603" s="90"/>
    </row>
    <row r="83604" spans="68:68" customFormat="1">
      <c r="BP83604" s="90"/>
    </row>
    <row r="83605" spans="68:68" customFormat="1">
      <c r="BP83605" s="90"/>
    </row>
    <row r="83606" spans="68:68" customFormat="1">
      <c r="BP83606" s="90"/>
    </row>
    <row r="83607" spans="68:68" customFormat="1">
      <c r="BP83607" s="90"/>
    </row>
    <row r="83608" spans="68:68" customFormat="1">
      <c r="BP83608" s="90"/>
    </row>
    <row r="83609" spans="68:68" customFormat="1">
      <c r="BP83609" s="90"/>
    </row>
    <row r="83610" spans="68:68" customFormat="1">
      <c r="BP83610" s="90"/>
    </row>
    <row r="83611" spans="68:68" customFormat="1">
      <c r="BP83611" s="90"/>
    </row>
    <row r="83612" spans="68:68" customFormat="1">
      <c r="BP83612" s="90"/>
    </row>
    <row r="83613" spans="68:68" customFormat="1">
      <c r="BP83613" s="90"/>
    </row>
    <row r="83614" spans="68:68" customFormat="1">
      <c r="BP83614" s="90"/>
    </row>
    <row r="83615" spans="68:68" customFormat="1">
      <c r="BP83615" s="90"/>
    </row>
    <row r="83616" spans="68:68" customFormat="1">
      <c r="BP83616" s="90"/>
    </row>
    <row r="83617" spans="68:68" customFormat="1">
      <c r="BP83617" s="90"/>
    </row>
    <row r="83618" spans="68:68" customFormat="1">
      <c r="BP83618" s="90"/>
    </row>
    <row r="83619" spans="68:68" customFormat="1">
      <c r="BP83619" s="90"/>
    </row>
    <row r="83620" spans="68:68" customFormat="1">
      <c r="BP83620" s="90"/>
    </row>
    <row r="83621" spans="68:68" customFormat="1">
      <c r="BP83621" s="90"/>
    </row>
    <row r="83622" spans="68:68" customFormat="1">
      <c r="BP83622" s="90"/>
    </row>
    <row r="83623" spans="68:68" customFormat="1">
      <c r="BP83623" s="90"/>
    </row>
    <row r="83624" spans="68:68" customFormat="1">
      <c r="BP83624" s="90"/>
    </row>
    <row r="83625" spans="68:68" customFormat="1">
      <c r="BP83625" s="90"/>
    </row>
    <row r="83626" spans="68:68" customFormat="1">
      <c r="BP83626" s="90"/>
    </row>
    <row r="83627" spans="68:68" customFormat="1">
      <c r="BP83627" s="90"/>
    </row>
    <row r="83628" spans="68:68" customFormat="1">
      <c r="BP83628" s="90"/>
    </row>
    <row r="83629" spans="68:68" customFormat="1">
      <c r="BP83629" s="90"/>
    </row>
    <row r="83630" spans="68:68" customFormat="1">
      <c r="BP83630" s="90"/>
    </row>
    <row r="83631" spans="68:68" customFormat="1">
      <c r="BP83631" s="90"/>
    </row>
    <row r="83632" spans="68:68" customFormat="1">
      <c r="BP83632" s="90"/>
    </row>
    <row r="83633" spans="68:68" customFormat="1">
      <c r="BP83633" s="90"/>
    </row>
    <row r="83634" spans="68:68" customFormat="1">
      <c r="BP83634" s="90"/>
    </row>
    <row r="83635" spans="68:68" customFormat="1">
      <c r="BP83635" s="90"/>
    </row>
    <row r="83636" spans="68:68" customFormat="1">
      <c r="BP83636" s="90"/>
    </row>
    <row r="83637" spans="68:68" customFormat="1">
      <c r="BP83637" s="90"/>
    </row>
    <row r="83638" spans="68:68" customFormat="1">
      <c r="BP83638" s="90"/>
    </row>
    <row r="83639" spans="68:68" customFormat="1">
      <c r="BP83639" s="90"/>
    </row>
    <row r="83640" spans="68:68" customFormat="1">
      <c r="BP83640" s="90"/>
    </row>
    <row r="83641" spans="68:68" customFormat="1">
      <c r="BP83641" s="90"/>
    </row>
    <row r="83642" spans="68:68" customFormat="1">
      <c r="BP83642" s="90"/>
    </row>
    <row r="83643" spans="68:68" customFormat="1">
      <c r="BP83643" s="90"/>
    </row>
    <row r="83644" spans="68:68" customFormat="1">
      <c r="BP83644" s="90"/>
    </row>
    <row r="83645" spans="68:68" customFormat="1">
      <c r="BP83645" s="90"/>
    </row>
    <row r="83646" spans="68:68" customFormat="1">
      <c r="BP83646" s="90"/>
    </row>
    <row r="83647" spans="68:68" customFormat="1">
      <c r="BP83647" s="90"/>
    </row>
    <row r="83648" spans="68:68" customFormat="1">
      <c r="BP83648" s="90"/>
    </row>
    <row r="83649" spans="68:68" customFormat="1">
      <c r="BP83649" s="90"/>
    </row>
    <row r="83650" spans="68:68" customFormat="1">
      <c r="BP83650" s="90"/>
    </row>
    <row r="83651" spans="68:68" customFormat="1">
      <c r="BP83651" s="90"/>
    </row>
    <row r="83652" spans="68:68" customFormat="1">
      <c r="BP83652" s="90"/>
    </row>
    <row r="83653" spans="68:68" customFormat="1">
      <c r="BP83653" s="90"/>
    </row>
    <row r="83654" spans="68:68" customFormat="1">
      <c r="BP83654" s="90"/>
    </row>
    <row r="83655" spans="68:68" customFormat="1">
      <c r="BP83655" s="90"/>
    </row>
    <row r="83656" spans="68:68" customFormat="1">
      <c r="BP83656" s="90"/>
    </row>
    <row r="83657" spans="68:68" customFormat="1">
      <c r="BP83657" s="90"/>
    </row>
    <row r="83658" spans="68:68" customFormat="1">
      <c r="BP83658" s="90"/>
    </row>
    <row r="83659" spans="68:68" customFormat="1">
      <c r="BP83659" s="90"/>
    </row>
    <row r="83660" spans="68:68" customFormat="1">
      <c r="BP83660" s="90"/>
    </row>
    <row r="83661" spans="68:68" customFormat="1">
      <c r="BP83661" s="90"/>
    </row>
    <row r="83662" spans="68:68" customFormat="1">
      <c r="BP83662" s="90"/>
    </row>
    <row r="83663" spans="68:68" customFormat="1">
      <c r="BP83663" s="90"/>
    </row>
    <row r="83664" spans="68:68" customFormat="1">
      <c r="BP83664" s="90"/>
    </row>
    <row r="83665" spans="68:68" customFormat="1">
      <c r="BP83665" s="90"/>
    </row>
    <row r="83666" spans="68:68" customFormat="1">
      <c r="BP83666" s="90"/>
    </row>
    <row r="83667" spans="68:68" customFormat="1">
      <c r="BP83667" s="90"/>
    </row>
    <row r="83668" spans="68:68" customFormat="1">
      <c r="BP83668" s="90"/>
    </row>
    <row r="83669" spans="68:68" customFormat="1">
      <c r="BP83669" s="90"/>
    </row>
    <row r="83670" spans="68:68" customFormat="1">
      <c r="BP83670" s="90"/>
    </row>
    <row r="83671" spans="68:68" customFormat="1">
      <c r="BP83671" s="90"/>
    </row>
    <row r="83672" spans="68:68" customFormat="1">
      <c r="BP83672" s="90"/>
    </row>
    <row r="83673" spans="68:68" customFormat="1">
      <c r="BP83673" s="90"/>
    </row>
    <row r="83674" spans="68:68" customFormat="1">
      <c r="BP83674" s="90"/>
    </row>
    <row r="83675" spans="68:68" customFormat="1">
      <c r="BP83675" s="90"/>
    </row>
    <row r="83676" spans="68:68" customFormat="1">
      <c r="BP83676" s="90"/>
    </row>
    <row r="83677" spans="68:68" customFormat="1">
      <c r="BP83677" s="90"/>
    </row>
    <row r="83678" spans="68:68" customFormat="1">
      <c r="BP83678" s="90"/>
    </row>
    <row r="83679" spans="68:68" customFormat="1">
      <c r="BP83679" s="90"/>
    </row>
    <row r="83680" spans="68:68" customFormat="1">
      <c r="BP83680" s="90"/>
    </row>
    <row r="83681" spans="68:68" customFormat="1">
      <c r="BP83681" s="90"/>
    </row>
    <row r="83682" spans="68:68" customFormat="1">
      <c r="BP83682" s="90"/>
    </row>
    <row r="83683" spans="68:68" customFormat="1">
      <c r="BP83683" s="90"/>
    </row>
    <row r="83684" spans="68:68" customFormat="1">
      <c r="BP83684" s="90"/>
    </row>
    <row r="83685" spans="68:68" customFormat="1">
      <c r="BP83685" s="90"/>
    </row>
    <row r="83686" spans="68:68" customFormat="1">
      <c r="BP83686" s="90"/>
    </row>
    <row r="83687" spans="68:68" customFormat="1">
      <c r="BP83687" s="90"/>
    </row>
    <row r="83688" spans="68:68" customFormat="1">
      <c r="BP83688" s="90"/>
    </row>
    <row r="83689" spans="68:68" customFormat="1">
      <c r="BP83689" s="90"/>
    </row>
    <row r="83690" spans="68:68" customFormat="1">
      <c r="BP83690" s="90"/>
    </row>
    <row r="83691" spans="68:68" customFormat="1">
      <c r="BP83691" s="90"/>
    </row>
    <row r="83692" spans="68:68" customFormat="1">
      <c r="BP83692" s="90"/>
    </row>
    <row r="83693" spans="68:68" customFormat="1">
      <c r="BP83693" s="90"/>
    </row>
    <row r="83694" spans="68:68" customFormat="1">
      <c r="BP83694" s="90"/>
    </row>
    <row r="83695" spans="68:68" customFormat="1">
      <c r="BP83695" s="90"/>
    </row>
    <row r="83696" spans="68:68" customFormat="1">
      <c r="BP83696" s="90"/>
    </row>
    <row r="83697" spans="68:68" customFormat="1">
      <c r="BP83697" s="90"/>
    </row>
    <row r="83698" spans="68:68" customFormat="1">
      <c r="BP83698" s="90"/>
    </row>
    <row r="83699" spans="68:68" customFormat="1">
      <c r="BP83699" s="90"/>
    </row>
    <row r="83700" spans="68:68" customFormat="1">
      <c r="BP83700" s="90"/>
    </row>
    <row r="83701" spans="68:68" customFormat="1">
      <c r="BP83701" s="90"/>
    </row>
    <row r="83702" spans="68:68" customFormat="1">
      <c r="BP83702" s="90"/>
    </row>
    <row r="83703" spans="68:68" customFormat="1">
      <c r="BP83703" s="90"/>
    </row>
    <row r="83704" spans="68:68" customFormat="1">
      <c r="BP83704" s="90"/>
    </row>
    <row r="83705" spans="68:68" customFormat="1">
      <c r="BP83705" s="90"/>
    </row>
    <row r="83706" spans="68:68" customFormat="1">
      <c r="BP83706" s="90"/>
    </row>
    <row r="83707" spans="68:68" customFormat="1">
      <c r="BP83707" s="90"/>
    </row>
    <row r="83708" spans="68:68" customFormat="1">
      <c r="BP83708" s="90"/>
    </row>
    <row r="83709" spans="68:68" customFormat="1">
      <c r="BP83709" s="90"/>
    </row>
    <row r="83710" spans="68:68" customFormat="1">
      <c r="BP83710" s="90"/>
    </row>
    <row r="83711" spans="68:68" customFormat="1">
      <c r="BP83711" s="90"/>
    </row>
    <row r="83712" spans="68:68" customFormat="1">
      <c r="BP83712" s="90"/>
    </row>
    <row r="83713" spans="68:68" customFormat="1">
      <c r="BP83713" s="90"/>
    </row>
    <row r="83714" spans="68:68" customFormat="1">
      <c r="BP83714" s="90"/>
    </row>
    <row r="83715" spans="68:68" customFormat="1">
      <c r="BP83715" s="90"/>
    </row>
    <row r="83716" spans="68:68" customFormat="1">
      <c r="BP83716" s="90"/>
    </row>
    <row r="83717" spans="68:68" customFormat="1">
      <c r="BP83717" s="90"/>
    </row>
    <row r="83718" spans="68:68" customFormat="1">
      <c r="BP83718" s="90"/>
    </row>
    <row r="83719" spans="68:68" customFormat="1">
      <c r="BP83719" s="90"/>
    </row>
    <row r="83720" spans="68:68" customFormat="1">
      <c r="BP83720" s="90"/>
    </row>
    <row r="83721" spans="68:68" customFormat="1">
      <c r="BP83721" s="90"/>
    </row>
    <row r="83722" spans="68:68" customFormat="1">
      <c r="BP83722" s="90"/>
    </row>
    <row r="83723" spans="68:68" customFormat="1">
      <c r="BP83723" s="90"/>
    </row>
    <row r="83724" spans="68:68" customFormat="1">
      <c r="BP83724" s="90"/>
    </row>
    <row r="83725" spans="68:68" customFormat="1">
      <c r="BP83725" s="90"/>
    </row>
    <row r="83726" spans="68:68" customFormat="1">
      <c r="BP83726" s="90"/>
    </row>
    <row r="83727" spans="68:68" customFormat="1">
      <c r="BP83727" s="90"/>
    </row>
    <row r="83728" spans="68:68" customFormat="1">
      <c r="BP83728" s="90"/>
    </row>
    <row r="83729" spans="68:68" customFormat="1">
      <c r="BP83729" s="90"/>
    </row>
    <row r="83730" spans="68:68" customFormat="1">
      <c r="BP83730" s="90"/>
    </row>
    <row r="83731" spans="68:68" customFormat="1">
      <c r="BP83731" s="90"/>
    </row>
    <row r="83732" spans="68:68" customFormat="1">
      <c r="BP83732" s="90"/>
    </row>
    <row r="83733" spans="68:68" customFormat="1">
      <c r="BP83733" s="90"/>
    </row>
    <row r="83734" spans="68:68" customFormat="1">
      <c r="BP83734" s="90"/>
    </row>
    <row r="83735" spans="68:68" customFormat="1">
      <c r="BP83735" s="90"/>
    </row>
    <row r="83736" spans="68:68" customFormat="1">
      <c r="BP83736" s="90"/>
    </row>
    <row r="83737" spans="68:68" customFormat="1">
      <c r="BP83737" s="90"/>
    </row>
    <row r="83738" spans="68:68" customFormat="1">
      <c r="BP83738" s="90"/>
    </row>
    <row r="83739" spans="68:68" customFormat="1">
      <c r="BP83739" s="90"/>
    </row>
    <row r="83740" spans="68:68" customFormat="1">
      <c r="BP83740" s="90"/>
    </row>
    <row r="83741" spans="68:68" customFormat="1">
      <c r="BP83741" s="90"/>
    </row>
    <row r="83742" spans="68:68" customFormat="1">
      <c r="BP83742" s="90"/>
    </row>
    <row r="83743" spans="68:68" customFormat="1">
      <c r="BP83743" s="90"/>
    </row>
    <row r="83744" spans="68:68" customFormat="1">
      <c r="BP83744" s="90"/>
    </row>
    <row r="83745" spans="68:68" customFormat="1">
      <c r="BP83745" s="90"/>
    </row>
    <row r="83746" spans="68:68" customFormat="1">
      <c r="BP83746" s="90"/>
    </row>
    <row r="83747" spans="68:68" customFormat="1">
      <c r="BP83747" s="90"/>
    </row>
    <row r="83748" spans="68:68" customFormat="1">
      <c r="BP83748" s="90"/>
    </row>
    <row r="83749" spans="68:68" customFormat="1">
      <c r="BP83749" s="90"/>
    </row>
    <row r="83750" spans="68:68" customFormat="1">
      <c r="BP83750" s="90"/>
    </row>
    <row r="83751" spans="68:68" customFormat="1">
      <c r="BP83751" s="90"/>
    </row>
    <row r="83752" spans="68:68" customFormat="1">
      <c r="BP83752" s="90"/>
    </row>
    <row r="83753" spans="68:68" customFormat="1">
      <c r="BP83753" s="90"/>
    </row>
    <row r="83754" spans="68:68" customFormat="1">
      <c r="BP83754" s="90"/>
    </row>
    <row r="83755" spans="68:68" customFormat="1">
      <c r="BP83755" s="90"/>
    </row>
    <row r="83756" spans="68:68" customFormat="1">
      <c r="BP83756" s="90"/>
    </row>
    <row r="83757" spans="68:68" customFormat="1">
      <c r="BP83757" s="90"/>
    </row>
    <row r="83758" spans="68:68" customFormat="1">
      <c r="BP83758" s="90"/>
    </row>
    <row r="83759" spans="68:68" customFormat="1">
      <c r="BP83759" s="90"/>
    </row>
    <row r="83760" spans="68:68" customFormat="1">
      <c r="BP83760" s="90"/>
    </row>
    <row r="83761" spans="68:68" customFormat="1">
      <c r="BP83761" s="90"/>
    </row>
    <row r="83762" spans="68:68" customFormat="1">
      <c r="BP83762" s="90"/>
    </row>
    <row r="83763" spans="68:68" customFormat="1">
      <c r="BP83763" s="90"/>
    </row>
    <row r="83764" spans="68:68" customFormat="1">
      <c r="BP83764" s="90"/>
    </row>
    <row r="83765" spans="68:68" customFormat="1">
      <c r="BP83765" s="90"/>
    </row>
    <row r="83766" spans="68:68" customFormat="1">
      <c r="BP83766" s="90"/>
    </row>
    <row r="83767" spans="68:68" customFormat="1">
      <c r="BP83767" s="90"/>
    </row>
    <row r="83768" spans="68:68" customFormat="1">
      <c r="BP83768" s="90"/>
    </row>
    <row r="83769" spans="68:68" customFormat="1">
      <c r="BP83769" s="90"/>
    </row>
    <row r="83770" spans="68:68" customFormat="1">
      <c r="BP83770" s="90"/>
    </row>
    <row r="83771" spans="68:68" customFormat="1">
      <c r="BP83771" s="90"/>
    </row>
    <row r="83772" spans="68:68" customFormat="1">
      <c r="BP83772" s="90"/>
    </row>
    <row r="83773" spans="68:68" customFormat="1">
      <c r="BP83773" s="90"/>
    </row>
    <row r="83774" spans="68:68" customFormat="1">
      <c r="BP83774" s="90"/>
    </row>
    <row r="83775" spans="68:68" customFormat="1">
      <c r="BP83775" s="90"/>
    </row>
    <row r="83776" spans="68:68" customFormat="1">
      <c r="BP83776" s="90"/>
    </row>
    <row r="83777" spans="68:68" customFormat="1">
      <c r="BP83777" s="90"/>
    </row>
    <row r="83778" spans="68:68" customFormat="1">
      <c r="BP83778" s="90"/>
    </row>
    <row r="83779" spans="68:68" customFormat="1">
      <c r="BP83779" s="90"/>
    </row>
    <row r="83780" spans="68:68" customFormat="1">
      <c r="BP83780" s="90"/>
    </row>
    <row r="83781" spans="68:68" customFormat="1">
      <c r="BP83781" s="90"/>
    </row>
    <row r="83782" spans="68:68" customFormat="1">
      <c r="BP83782" s="90"/>
    </row>
    <row r="83783" spans="68:68" customFormat="1">
      <c r="BP83783" s="90"/>
    </row>
    <row r="83784" spans="68:68" customFormat="1">
      <c r="BP83784" s="90"/>
    </row>
    <row r="83785" spans="68:68" customFormat="1">
      <c r="BP83785" s="90"/>
    </row>
    <row r="83786" spans="68:68" customFormat="1">
      <c r="BP83786" s="90"/>
    </row>
    <row r="83787" spans="68:68" customFormat="1">
      <c r="BP83787" s="90"/>
    </row>
    <row r="83788" spans="68:68" customFormat="1">
      <c r="BP83788" s="90"/>
    </row>
    <row r="83789" spans="68:68" customFormat="1">
      <c r="BP83789" s="90"/>
    </row>
    <row r="83790" spans="68:68" customFormat="1">
      <c r="BP83790" s="90"/>
    </row>
    <row r="83791" spans="68:68" customFormat="1">
      <c r="BP83791" s="90"/>
    </row>
    <row r="83792" spans="68:68" customFormat="1">
      <c r="BP83792" s="90"/>
    </row>
    <row r="83793" spans="68:68" customFormat="1">
      <c r="BP83793" s="90"/>
    </row>
    <row r="83794" spans="68:68" customFormat="1">
      <c r="BP83794" s="90"/>
    </row>
    <row r="83795" spans="68:68" customFormat="1">
      <c r="BP83795" s="90"/>
    </row>
    <row r="83796" spans="68:68" customFormat="1">
      <c r="BP83796" s="90"/>
    </row>
    <row r="83797" spans="68:68" customFormat="1">
      <c r="BP83797" s="90"/>
    </row>
    <row r="83798" spans="68:68" customFormat="1">
      <c r="BP83798" s="90"/>
    </row>
    <row r="83799" spans="68:68" customFormat="1">
      <c r="BP83799" s="90"/>
    </row>
    <row r="83800" spans="68:68" customFormat="1">
      <c r="BP83800" s="90"/>
    </row>
    <row r="83801" spans="68:68" customFormat="1">
      <c r="BP83801" s="90"/>
    </row>
    <row r="83802" spans="68:68" customFormat="1">
      <c r="BP83802" s="90"/>
    </row>
    <row r="83803" spans="68:68" customFormat="1">
      <c r="BP83803" s="90"/>
    </row>
    <row r="83804" spans="68:68" customFormat="1">
      <c r="BP83804" s="90"/>
    </row>
    <row r="83805" spans="68:68" customFormat="1">
      <c r="BP83805" s="90"/>
    </row>
    <row r="83806" spans="68:68" customFormat="1">
      <c r="BP83806" s="90"/>
    </row>
    <row r="83807" spans="68:68" customFormat="1">
      <c r="BP83807" s="90"/>
    </row>
    <row r="83808" spans="68:68" customFormat="1">
      <c r="BP83808" s="90"/>
    </row>
    <row r="83809" spans="68:68" customFormat="1">
      <c r="BP83809" s="90"/>
    </row>
    <row r="83810" spans="68:68" customFormat="1">
      <c r="BP83810" s="90"/>
    </row>
    <row r="83811" spans="68:68" customFormat="1">
      <c r="BP83811" s="90"/>
    </row>
    <row r="83812" spans="68:68" customFormat="1">
      <c r="BP83812" s="90"/>
    </row>
    <row r="83813" spans="68:68" customFormat="1">
      <c r="BP83813" s="90"/>
    </row>
    <row r="83814" spans="68:68" customFormat="1">
      <c r="BP83814" s="90"/>
    </row>
    <row r="83815" spans="68:68" customFormat="1">
      <c r="BP83815" s="90"/>
    </row>
    <row r="83816" spans="68:68" customFormat="1">
      <c r="BP83816" s="90"/>
    </row>
    <row r="83817" spans="68:68" customFormat="1">
      <c r="BP83817" s="90"/>
    </row>
    <row r="83818" spans="68:68" customFormat="1">
      <c r="BP83818" s="90"/>
    </row>
    <row r="83819" spans="68:68" customFormat="1">
      <c r="BP83819" s="90"/>
    </row>
    <row r="83820" spans="68:68" customFormat="1">
      <c r="BP83820" s="90"/>
    </row>
    <row r="83821" spans="68:68" customFormat="1">
      <c r="BP83821" s="90"/>
    </row>
    <row r="83822" spans="68:68" customFormat="1">
      <c r="BP83822" s="90"/>
    </row>
    <row r="83823" spans="68:68" customFormat="1">
      <c r="BP83823" s="90"/>
    </row>
    <row r="83824" spans="68:68" customFormat="1">
      <c r="BP83824" s="90"/>
    </row>
    <row r="83825" spans="68:68" customFormat="1">
      <c r="BP83825" s="90"/>
    </row>
    <row r="83826" spans="68:68" customFormat="1">
      <c r="BP83826" s="90"/>
    </row>
    <row r="83827" spans="68:68" customFormat="1">
      <c r="BP83827" s="90"/>
    </row>
    <row r="83828" spans="68:68" customFormat="1">
      <c r="BP83828" s="90"/>
    </row>
    <row r="83829" spans="68:68" customFormat="1">
      <c r="BP83829" s="90"/>
    </row>
    <row r="83830" spans="68:68" customFormat="1">
      <c r="BP83830" s="90"/>
    </row>
    <row r="83831" spans="68:68" customFormat="1">
      <c r="BP83831" s="90"/>
    </row>
    <row r="83832" spans="68:68" customFormat="1">
      <c r="BP83832" s="90"/>
    </row>
    <row r="83833" spans="68:68" customFormat="1">
      <c r="BP83833" s="90"/>
    </row>
    <row r="83834" spans="68:68" customFormat="1">
      <c r="BP83834" s="90"/>
    </row>
    <row r="83835" spans="68:68" customFormat="1">
      <c r="BP83835" s="90"/>
    </row>
    <row r="83836" spans="68:68" customFormat="1">
      <c r="BP83836" s="90"/>
    </row>
    <row r="83837" spans="68:68" customFormat="1">
      <c r="BP83837" s="90"/>
    </row>
    <row r="83838" spans="68:68" customFormat="1">
      <c r="BP83838" s="90"/>
    </row>
    <row r="83839" spans="68:68" customFormat="1">
      <c r="BP83839" s="90"/>
    </row>
    <row r="83840" spans="68:68" customFormat="1">
      <c r="BP83840" s="90"/>
    </row>
    <row r="83841" spans="68:68" customFormat="1">
      <c r="BP83841" s="90"/>
    </row>
    <row r="83842" spans="68:68" customFormat="1">
      <c r="BP83842" s="90"/>
    </row>
    <row r="83843" spans="68:68" customFormat="1">
      <c r="BP83843" s="90"/>
    </row>
    <row r="83844" spans="68:68" customFormat="1">
      <c r="BP83844" s="90"/>
    </row>
    <row r="83845" spans="68:68" customFormat="1">
      <c r="BP83845" s="90"/>
    </row>
    <row r="83846" spans="68:68" customFormat="1">
      <c r="BP83846" s="90"/>
    </row>
    <row r="83847" spans="68:68" customFormat="1">
      <c r="BP83847" s="90"/>
    </row>
    <row r="83848" spans="68:68" customFormat="1">
      <c r="BP83848" s="90"/>
    </row>
    <row r="83849" spans="68:68" customFormat="1">
      <c r="BP83849" s="90"/>
    </row>
    <row r="83850" spans="68:68" customFormat="1">
      <c r="BP83850" s="90"/>
    </row>
    <row r="83851" spans="68:68" customFormat="1">
      <c r="BP83851" s="90"/>
    </row>
    <row r="83852" spans="68:68" customFormat="1">
      <c r="BP83852" s="90"/>
    </row>
    <row r="83853" spans="68:68" customFormat="1">
      <c r="BP83853" s="90"/>
    </row>
    <row r="83854" spans="68:68" customFormat="1">
      <c r="BP83854" s="90"/>
    </row>
    <row r="83855" spans="68:68" customFormat="1">
      <c r="BP83855" s="90"/>
    </row>
    <row r="83856" spans="68:68" customFormat="1">
      <c r="BP83856" s="90"/>
    </row>
    <row r="83857" spans="68:68" customFormat="1">
      <c r="BP83857" s="90"/>
    </row>
    <row r="83858" spans="68:68" customFormat="1">
      <c r="BP83858" s="90"/>
    </row>
    <row r="83859" spans="68:68" customFormat="1">
      <c r="BP83859" s="90"/>
    </row>
    <row r="83860" spans="68:68" customFormat="1">
      <c r="BP83860" s="90"/>
    </row>
    <row r="83861" spans="68:68" customFormat="1">
      <c r="BP83861" s="90"/>
    </row>
    <row r="83862" spans="68:68" customFormat="1">
      <c r="BP83862" s="90"/>
    </row>
    <row r="83863" spans="68:68" customFormat="1">
      <c r="BP83863" s="90"/>
    </row>
    <row r="83864" spans="68:68" customFormat="1">
      <c r="BP83864" s="90"/>
    </row>
    <row r="83865" spans="68:68" customFormat="1">
      <c r="BP83865" s="90"/>
    </row>
    <row r="83866" spans="68:68" customFormat="1">
      <c r="BP83866" s="90"/>
    </row>
    <row r="83867" spans="68:68" customFormat="1">
      <c r="BP83867" s="90"/>
    </row>
    <row r="83868" spans="68:68" customFormat="1">
      <c r="BP83868" s="90"/>
    </row>
    <row r="83869" spans="68:68" customFormat="1">
      <c r="BP83869" s="90"/>
    </row>
    <row r="83870" spans="68:68" customFormat="1">
      <c r="BP83870" s="90"/>
    </row>
    <row r="83871" spans="68:68" customFormat="1">
      <c r="BP83871" s="90"/>
    </row>
    <row r="83872" spans="68:68" customFormat="1">
      <c r="BP83872" s="90"/>
    </row>
    <row r="83873" spans="68:68" customFormat="1">
      <c r="BP83873" s="90"/>
    </row>
    <row r="83874" spans="68:68" customFormat="1">
      <c r="BP83874" s="90"/>
    </row>
    <row r="83875" spans="68:68" customFormat="1">
      <c r="BP83875" s="90"/>
    </row>
    <row r="83876" spans="68:68" customFormat="1">
      <c r="BP83876" s="90"/>
    </row>
    <row r="83877" spans="68:68" customFormat="1">
      <c r="BP83877" s="90"/>
    </row>
    <row r="83878" spans="68:68" customFormat="1">
      <c r="BP83878" s="90"/>
    </row>
    <row r="83879" spans="68:68" customFormat="1">
      <c r="BP83879" s="90"/>
    </row>
    <row r="83880" spans="68:68" customFormat="1">
      <c r="BP83880" s="90"/>
    </row>
    <row r="83881" spans="68:68" customFormat="1">
      <c r="BP83881" s="90"/>
    </row>
    <row r="83882" spans="68:68" customFormat="1">
      <c r="BP83882" s="90"/>
    </row>
    <row r="83883" spans="68:68" customFormat="1">
      <c r="BP83883" s="90"/>
    </row>
    <row r="83884" spans="68:68" customFormat="1">
      <c r="BP83884" s="90"/>
    </row>
    <row r="83885" spans="68:68" customFormat="1">
      <c r="BP83885" s="90"/>
    </row>
    <row r="83886" spans="68:68" customFormat="1">
      <c r="BP83886" s="90"/>
    </row>
    <row r="83887" spans="68:68" customFormat="1">
      <c r="BP83887" s="90"/>
    </row>
    <row r="83888" spans="68:68" customFormat="1">
      <c r="BP83888" s="90"/>
    </row>
    <row r="83889" spans="68:68" customFormat="1">
      <c r="BP83889" s="90"/>
    </row>
    <row r="83890" spans="68:68" customFormat="1">
      <c r="BP83890" s="90"/>
    </row>
    <row r="83891" spans="68:68" customFormat="1">
      <c r="BP83891" s="90"/>
    </row>
    <row r="83892" spans="68:68" customFormat="1">
      <c r="BP83892" s="90"/>
    </row>
    <row r="83893" spans="68:68" customFormat="1">
      <c r="BP83893" s="90"/>
    </row>
    <row r="83894" spans="68:68" customFormat="1">
      <c r="BP83894" s="90"/>
    </row>
    <row r="83895" spans="68:68" customFormat="1">
      <c r="BP83895" s="90"/>
    </row>
    <row r="83896" spans="68:68" customFormat="1">
      <c r="BP83896" s="90"/>
    </row>
    <row r="83897" spans="68:68" customFormat="1">
      <c r="BP83897" s="90"/>
    </row>
    <row r="83898" spans="68:68" customFormat="1">
      <c r="BP83898" s="90"/>
    </row>
    <row r="83899" spans="68:68" customFormat="1">
      <c r="BP83899" s="90"/>
    </row>
    <row r="83900" spans="68:68" customFormat="1">
      <c r="BP83900" s="90"/>
    </row>
    <row r="83901" spans="68:68" customFormat="1">
      <c r="BP83901" s="90"/>
    </row>
    <row r="83902" spans="68:68" customFormat="1">
      <c r="BP83902" s="90"/>
    </row>
    <row r="83903" spans="68:68" customFormat="1">
      <c r="BP83903" s="90"/>
    </row>
    <row r="83904" spans="68:68" customFormat="1">
      <c r="BP83904" s="90"/>
    </row>
    <row r="83905" spans="68:68" customFormat="1">
      <c r="BP83905" s="90"/>
    </row>
    <row r="83906" spans="68:68" customFormat="1">
      <c r="BP83906" s="90"/>
    </row>
    <row r="83907" spans="68:68" customFormat="1">
      <c r="BP83907" s="90"/>
    </row>
    <row r="83908" spans="68:68" customFormat="1">
      <c r="BP83908" s="90"/>
    </row>
    <row r="83909" spans="68:68" customFormat="1">
      <c r="BP83909" s="90"/>
    </row>
    <row r="83910" spans="68:68" customFormat="1">
      <c r="BP83910" s="90"/>
    </row>
    <row r="83911" spans="68:68" customFormat="1">
      <c r="BP83911" s="90"/>
    </row>
    <row r="83912" spans="68:68" customFormat="1">
      <c r="BP83912" s="90"/>
    </row>
    <row r="83913" spans="68:68" customFormat="1">
      <c r="BP83913" s="90"/>
    </row>
    <row r="83914" spans="68:68" customFormat="1">
      <c r="BP83914" s="90"/>
    </row>
    <row r="83915" spans="68:68" customFormat="1">
      <c r="BP83915" s="90"/>
    </row>
    <row r="83916" spans="68:68" customFormat="1">
      <c r="BP83916" s="90"/>
    </row>
    <row r="83917" spans="68:68" customFormat="1">
      <c r="BP83917" s="90"/>
    </row>
    <row r="83918" spans="68:68" customFormat="1">
      <c r="BP83918" s="90"/>
    </row>
    <row r="83919" spans="68:68" customFormat="1">
      <c r="BP83919" s="90"/>
    </row>
    <row r="83920" spans="68:68" customFormat="1">
      <c r="BP83920" s="90"/>
    </row>
    <row r="83921" spans="68:68" customFormat="1">
      <c r="BP83921" s="90"/>
    </row>
    <row r="83922" spans="68:68" customFormat="1">
      <c r="BP83922" s="90"/>
    </row>
    <row r="83923" spans="68:68" customFormat="1">
      <c r="BP83923" s="90"/>
    </row>
    <row r="83924" spans="68:68" customFormat="1">
      <c r="BP83924" s="90"/>
    </row>
    <row r="83925" spans="68:68" customFormat="1">
      <c r="BP83925" s="90"/>
    </row>
    <row r="83926" spans="68:68" customFormat="1">
      <c r="BP83926" s="90"/>
    </row>
    <row r="83927" spans="68:68" customFormat="1">
      <c r="BP83927" s="90"/>
    </row>
    <row r="83928" spans="68:68" customFormat="1">
      <c r="BP83928" s="90"/>
    </row>
    <row r="83929" spans="68:68" customFormat="1">
      <c r="BP83929" s="90"/>
    </row>
    <row r="83930" spans="68:68" customFormat="1">
      <c r="BP83930" s="90"/>
    </row>
    <row r="83931" spans="68:68" customFormat="1">
      <c r="BP83931" s="90"/>
    </row>
    <row r="83932" spans="68:68" customFormat="1">
      <c r="BP83932" s="90"/>
    </row>
    <row r="83933" spans="68:68" customFormat="1">
      <c r="BP83933" s="90"/>
    </row>
    <row r="83934" spans="68:68" customFormat="1">
      <c r="BP83934" s="90"/>
    </row>
    <row r="83935" spans="68:68" customFormat="1">
      <c r="BP83935" s="90"/>
    </row>
    <row r="83936" spans="68:68" customFormat="1">
      <c r="BP83936" s="90"/>
    </row>
    <row r="83937" spans="68:68" customFormat="1">
      <c r="BP83937" s="90"/>
    </row>
    <row r="83938" spans="68:68" customFormat="1">
      <c r="BP83938" s="90"/>
    </row>
    <row r="83939" spans="68:68" customFormat="1">
      <c r="BP83939" s="90"/>
    </row>
    <row r="83940" spans="68:68" customFormat="1">
      <c r="BP83940" s="90"/>
    </row>
    <row r="83941" spans="68:68" customFormat="1">
      <c r="BP83941" s="90"/>
    </row>
    <row r="83942" spans="68:68" customFormat="1">
      <c r="BP83942" s="90"/>
    </row>
    <row r="83943" spans="68:68" customFormat="1">
      <c r="BP83943" s="90"/>
    </row>
    <row r="83944" spans="68:68" customFormat="1">
      <c r="BP83944" s="90"/>
    </row>
    <row r="83945" spans="68:68" customFormat="1">
      <c r="BP83945" s="90"/>
    </row>
    <row r="83946" spans="68:68" customFormat="1">
      <c r="BP83946" s="90"/>
    </row>
    <row r="83947" spans="68:68" customFormat="1">
      <c r="BP83947" s="90"/>
    </row>
    <row r="83948" spans="68:68" customFormat="1">
      <c r="BP83948" s="90"/>
    </row>
    <row r="83949" spans="68:68" customFormat="1">
      <c r="BP83949" s="90"/>
    </row>
    <row r="83950" spans="68:68" customFormat="1">
      <c r="BP83950" s="90"/>
    </row>
    <row r="83951" spans="68:68" customFormat="1">
      <c r="BP83951" s="90"/>
    </row>
    <row r="83952" spans="68:68" customFormat="1">
      <c r="BP83952" s="90"/>
    </row>
    <row r="83953" spans="68:68" customFormat="1">
      <c r="BP83953" s="90"/>
    </row>
    <row r="83954" spans="68:68" customFormat="1">
      <c r="BP83954" s="90"/>
    </row>
    <row r="83955" spans="68:68" customFormat="1">
      <c r="BP83955" s="90"/>
    </row>
    <row r="83956" spans="68:68" customFormat="1">
      <c r="BP83956" s="90"/>
    </row>
    <row r="83957" spans="68:68" customFormat="1">
      <c r="BP83957" s="90"/>
    </row>
    <row r="83958" spans="68:68" customFormat="1">
      <c r="BP83958" s="90"/>
    </row>
    <row r="83959" spans="68:68" customFormat="1">
      <c r="BP83959" s="90"/>
    </row>
    <row r="83960" spans="68:68" customFormat="1">
      <c r="BP83960" s="90"/>
    </row>
    <row r="83961" spans="68:68" customFormat="1">
      <c r="BP83961" s="90"/>
    </row>
    <row r="83962" spans="68:68" customFormat="1">
      <c r="BP83962" s="90"/>
    </row>
    <row r="83963" spans="68:68" customFormat="1">
      <c r="BP83963" s="90"/>
    </row>
    <row r="83964" spans="68:68" customFormat="1">
      <c r="BP83964" s="90"/>
    </row>
    <row r="83965" spans="68:68" customFormat="1">
      <c r="BP83965" s="90"/>
    </row>
    <row r="83966" spans="68:68" customFormat="1">
      <c r="BP83966" s="90"/>
    </row>
    <row r="83967" spans="68:68" customFormat="1">
      <c r="BP83967" s="90"/>
    </row>
    <row r="83968" spans="68:68" customFormat="1">
      <c r="BP83968" s="90"/>
    </row>
    <row r="83969" spans="68:68" customFormat="1">
      <c r="BP83969" s="90"/>
    </row>
    <row r="83970" spans="68:68" customFormat="1">
      <c r="BP83970" s="90"/>
    </row>
    <row r="83971" spans="68:68" customFormat="1">
      <c r="BP83971" s="90"/>
    </row>
    <row r="83972" spans="68:68" customFormat="1">
      <c r="BP83972" s="90"/>
    </row>
    <row r="83973" spans="68:68" customFormat="1">
      <c r="BP83973" s="90"/>
    </row>
    <row r="83974" spans="68:68" customFormat="1">
      <c r="BP83974" s="90"/>
    </row>
    <row r="83975" spans="68:68" customFormat="1">
      <c r="BP83975" s="90"/>
    </row>
    <row r="83976" spans="68:68" customFormat="1">
      <c r="BP83976" s="90"/>
    </row>
    <row r="83977" spans="68:68" customFormat="1">
      <c r="BP83977" s="90"/>
    </row>
    <row r="83978" spans="68:68" customFormat="1">
      <c r="BP83978" s="90"/>
    </row>
    <row r="83979" spans="68:68" customFormat="1">
      <c r="BP83979" s="90"/>
    </row>
    <row r="83980" spans="68:68" customFormat="1">
      <c r="BP83980" s="90"/>
    </row>
    <row r="83981" spans="68:68" customFormat="1">
      <c r="BP83981" s="90"/>
    </row>
    <row r="83982" spans="68:68" customFormat="1">
      <c r="BP83982" s="90"/>
    </row>
    <row r="83983" spans="68:68" customFormat="1">
      <c r="BP83983" s="90"/>
    </row>
    <row r="83984" spans="68:68" customFormat="1">
      <c r="BP83984" s="90"/>
    </row>
    <row r="83985" spans="68:68" customFormat="1">
      <c r="BP83985" s="90"/>
    </row>
    <row r="83986" spans="68:68" customFormat="1">
      <c r="BP83986" s="90"/>
    </row>
    <row r="83987" spans="68:68" customFormat="1">
      <c r="BP83987" s="90"/>
    </row>
    <row r="83988" spans="68:68" customFormat="1">
      <c r="BP83988" s="90"/>
    </row>
    <row r="83989" spans="68:68" customFormat="1">
      <c r="BP83989" s="90"/>
    </row>
    <row r="83990" spans="68:68" customFormat="1">
      <c r="BP83990" s="90"/>
    </row>
    <row r="83991" spans="68:68" customFormat="1">
      <c r="BP83991" s="90"/>
    </row>
    <row r="83992" spans="68:68" customFormat="1">
      <c r="BP83992" s="90"/>
    </row>
    <row r="83993" spans="68:68" customFormat="1">
      <c r="BP83993" s="90"/>
    </row>
    <row r="83994" spans="68:68" customFormat="1">
      <c r="BP83994" s="90"/>
    </row>
    <row r="83995" spans="68:68" customFormat="1">
      <c r="BP83995" s="90"/>
    </row>
    <row r="83996" spans="68:68" customFormat="1">
      <c r="BP83996" s="90"/>
    </row>
    <row r="83997" spans="68:68" customFormat="1">
      <c r="BP83997" s="90"/>
    </row>
    <row r="83998" spans="68:68" customFormat="1">
      <c r="BP83998" s="90"/>
    </row>
    <row r="83999" spans="68:68" customFormat="1">
      <c r="BP83999" s="90"/>
    </row>
    <row r="84000" spans="68:68" customFormat="1">
      <c r="BP84000" s="90"/>
    </row>
    <row r="84001" spans="68:68" customFormat="1">
      <c r="BP84001" s="90"/>
    </row>
    <row r="84002" spans="68:68" customFormat="1">
      <c r="BP84002" s="90"/>
    </row>
    <row r="84003" spans="68:68" customFormat="1">
      <c r="BP84003" s="90"/>
    </row>
    <row r="84004" spans="68:68" customFormat="1">
      <c r="BP84004" s="90"/>
    </row>
    <row r="84005" spans="68:68" customFormat="1">
      <c r="BP84005" s="90"/>
    </row>
    <row r="84006" spans="68:68" customFormat="1">
      <c r="BP84006" s="90"/>
    </row>
    <row r="84007" spans="68:68" customFormat="1">
      <c r="BP84007" s="90"/>
    </row>
    <row r="84008" spans="68:68" customFormat="1">
      <c r="BP84008" s="90"/>
    </row>
    <row r="84009" spans="68:68" customFormat="1">
      <c r="BP84009" s="90"/>
    </row>
    <row r="84010" spans="68:68" customFormat="1">
      <c r="BP84010" s="90"/>
    </row>
    <row r="84011" spans="68:68" customFormat="1">
      <c r="BP84011" s="90"/>
    </row>
    <row r="84012" spans="68:68" customFormat="1">
      <c r="BP84012" s="90"/>
    </row>
    <row r="84013" spans="68:68" customFormat="1">
      <c r="BP84013" s="90"/>
    </row>
    <row r="84014" spans="68:68" customFormat="1">
      <c r="BP84014" s="90"/>
    </row>
    <row r="84015" spans="68:68" customFormat="1">
      <c r="BP84015" s="90"/>
    </row>
    <row r="84016" spans="68:68" customFormat="1">
      <c r="BP84016" s="90"/>
    </row>
    <row r="84017" spans="68:68" customFormat="1">
      <c r="BP84017" s="90"/>
    </row>
    <row r="84018" spans="68:68" customFormat="1">
      <c r="BP84018" s="90"/>
    </row>
    <row r="84019" spans="68:68" customFormat="1">
      <c r="BP84019" s="90"/>
    </row>
    <row r="84020" spans="68:68" customFormat="1">
      <c r="BP84020" s="90"/>
    </row>
    <row r="84021" spans="68:68" customFormat="1">
      <c r="BP84021" s="90"/>
    </row>
    <row r="84022" spans="68:68" customFormat="1">
      <c r="BP84022" s="90"/>
    </row>
    <row r="84023" spans="68:68" customFormat="1">
      <c r="BP84023" s="90"/>
    </row>
    <row r="84024" spans="68:68" customFormat="1">
      <c r="BP84024" s="90"/>
    </row>
    <row r="84025" spans="68:68" customFormat="1">
      <c r="BP84025" s="90"/>
    </row>
    <row r="84026" spans="68:68" customFormat="1">
      <c r="BP84026" s="90"/>
    </row>
    <row r="84027" spans="68:68" customFormat="1">
      <c r="BP84027" s="90"/>
    </row>
    <row r="84028" spans="68:68" customFormat="1">
      <c r="BP84028" s="90"/>
    </row>
    <row r="84029" spans="68:68" customFormat="1">
      <c r="BP84029" s="90"/>
    </row>
    <row r="84030" spans="68:68" customFormat="1">
      <c r="BP84030" s="90"/>
    </row>
    <row r="84031" spans="68:68" customFormat="1">
      <c r="BP84031" s="90"/>
    </row>
    <row r="84032" spans="68:68" customFormat="1">
      <c r="BP84032" s="90"/>
    </row>
    <row r="84033" spans="68:68" customFormat="1">
      <c r="BP84033" s="90"/>
    </row>
    <row r="84034" spans="68:68" customFormat="1">
      <c r="BP84034" s="90"/>
    </row>
    <row r="84035" spans="68:68" customFormat="1">
      <c r="BP84035" s="90"/>
    </row>
    <row r="84036" spans="68:68" customFormat="1">
      <c r="BP84036" s="90"/>
    </row>
    <row r="84037" spans="68:68" customFormat="1">
      <c r="BP84037" s="90"/>
    </row>
    <row r="84038" spans="68:68" customFormat="1">
      <c r="BP84038" s="90"/>
    </row>
    <row r="84039" spans="68:68" customFormat="1">
      <c r="BP84039" s="90"/>
    </row>
    <row r="84040" spans="68:68" customFormat="1">
      <c r="BP84040" s="90"/>
    </row>
    <row r="84041" spans="68:68" customFormat="1">
      <c r="BP84041" s="90"/>
    </row>
    <row r="84042" spans="68:68" customFormat="1">
      <c r="BP84042" s="90"/>
    </row>
    <row r="84043" spans="68:68" customFormat="1">
      <c r="BP84043" s="90"/>
    </row>
    <row r="84044" spans="68:68" customFormat="1">
      <c r="BP84044" s="90"/>
    </row>
    <row r="84045" spans="68:68" customFormat="1">
      <c r="BP84045" s="90"/>
    </row>
    <row r="84046" spans="68:68" customFormat="1">
      <c r="BP84046" s="90"/>
    </row>
    <row r="84047" spans="68:68" customFormat="1">
      <c r="BP84047" s="90"/>
    </row>
    <row r="84048" spans="68:68" customFormat="1">
      <c r="BP84048" s="90"/>
    </row>
    <row r="84049" spans="68:68" customFormat="1">
      <c r="BP84049" s="90"/>
    </row>
    <row r="84050" spans="68:68" customFormat="1">
      <c r="BP84050" s="90"/>
    </row>
    <row r="84051" spans="68:68" customFormat="1">
      <c r="BP84051" s="90"/>
    </row>
    <row r="84052" spans="68:68" customFormat="1">
      <c r="BP84052" s="90"/>
    </row>
    <row r="84053" spans="68:68" customFormat="1">
      <c r="BP84053" s="90"/>
    </row>
    <row r="84054" spans="68:68" customFormat="1">
      <c r="BP84054" s="90"/>
    </row>
    <row r="84055" spans="68:68" customFormat="1">
      <c r="BP84055" s="90"/>
    </row>
    <row r="84056" spans="68:68" customFormat="1">
      <c r="BP84056" s="90"/>
    </row>
    <row r="84057" spans="68:68" customFormat="1">
      <c r="BP84057" s="90"/>
    </row>
    <row r="84058" spans="68:68" customFormat="1">
      <c r="BP84058" s="90"/>
    </row>
    <row r="84059" spans="68:68" customFormat="1">
      <c r="BP84059" s="90"/>
    </row>
    <row r="84060" spans="68:68" customFormat="1">
      <c r="BP84060" s="90"/>
    </row>
    <row r="84061" spans="68:68" customFormat="1">
      <c r="BP84061" s="90"/>
    </row>
    <row r="84062" spans="68:68" customFormat="1">
      <c r="BP84062" s="90"/>
    </row>
    <row r="84063" spans="68:68" customFormat="1">
      <c r="BP84063" s="90"/>
    </row>
    <row r="84064" spans="68:68" customFormat="1">
      <c r="BP84064" s="90"/>
    </row>
    <row r="84065" spans="68:68" customFormat="1">
      <c r="BP84065" s="90"/>
    </row>
    <row r="84066" spans="68:68" customFormat="1">
      <c r="BP84066" s="90"/>
    </row>
    <row r="84067" spans="68:68" customFormat="1">
      <c r="BP84067" s="90"/>
    </row>
    <row r="84068" spans="68:68" customFormat="1">
      <c r="BP84068" s="90"/>
    </row>
    <row r="84069" spans="68:68" customFormat="1">
      <c r="BP84069" s="90"/>
    </row>
    <row r="84070" spans="68:68" customFormat="1">
      <c r="BP84070" s="90"/>
    </row>
    <row r="84071" spans="68:68" customFormat="1">
      <c r="BP84071" s="90"/>
    </row>
    <row r="84072" spans="68:68" customFormat="1">
      <c r="BP84072" s="90"/>
    </row>
    <row r="84073" spans="68:68" customFormat="1">
      <c r="BP84073" s="90"/>
    </row>
    <row r="84074" spans="68:68" customFormat="1">
      <c r="BP84074" s="90"/>
    </row>
    <row r="84075" spans="68:68" customFormat="1">
      <c r="BP84075" s="90"/>
    </row>
    <row r="84076" spans="68:68" customFormat="1">
      <c r="BP84076" s="90"/>
    </row>
    <row r="84077" spans="68:68" customFormat="1">
      <c r="BP84077" s="90"/>
    </row>
    <row r="84078" spans="68:68" customFormat="1">
      <c r="BP84078" s="90"/>
    </row>
    <row r="84079" spans="68:68" customFormat="1">
      <c r="BP84079" s="90"/>
    </row>
    <row r="84080" spans="68:68" customFormat="1">
      <c r="BP84080" s="90"/>
    </row>
    <row r="84081" spans="68:68" customFormat="1">
      <c r="BP84081" s="90"/>
    </row>
    <row r="84082" spans="68:68" customFormat="1">
      <c r="BP84082" s="90"/>
    </row>
    <row r="84083" spans="68:68" customFormat="1">
      <c r="BP84083" s="90"/>
    </row>
    <row r="84084" spans="68:68" customFormat="1">
      <c r="BP84084" s="90"/>
    </row>
    <row r="84085" spans="68:68" customFormat="1">
      <c r="BP84085" s="90"/>
    </row>
    <row r="84086" spans="68:68" customFormat="1">
      <c r="BP84086" s="90"/>
    </row>
    <row r="84087" spans="68:68" customFormat="1">
      <c r="BP84087" s="90"/>
    </row>
    <row r="84088" spans="68:68" customFormat="1">
      <c r="BP84088" s="90"/>
    </row>
    <row r="84089" spans="68:68" customFormat="1">
      <c r="BP84089" s="90"/>
    </row>
    <row r="84090" spans="68:68" customFormat="1">
      <c r="BP84090" s="90"/>
    </row>
    <row r="84091" spans="68:68" customFormat="1">
      <c r="BP84091" s="90"/>
    </row>
    <row r="84092" spans="68:68" customFormat="1">
      <c r="BP84092" s="90"/>
    </row>
    <row r="84093" spans="68:68" customFormat="1">
      <c r="BP84093" s="90"/>
    </row>
    <row r="84094" spans="68:68" customFormat="1">
      <c r="BP84094" s="90"/>
    </row>
    <row r="84095" spans="68:68" customFormat="1">
      <c r="BP84095" s="90"/>
    </row>
    <row r="84096" spans="68:68" customFormat="1">
      <c r="BP84096" s="90"/>
    </row>
    <row r="84097" spans="68:68" customFormat="1">
      <c r="BP84097" s="90"/>
    </row>
    <row r="84098" spans="68:68" customFormat="1">
      <c r="BP84098" s="90"/>
    </row>
    <row r="84099" spans="68:68" customFormat="1">
      <c r="BP84099" s="90"/>
    </row>
    <row r="84100" spans="68:68" customFormat="1">
      <c r="BP84100" s="90"/>
    </row>
    <row r="84101" spans="68:68" customFormat="1">
      <c r="BP84101" s="90"/>
    </row>
    <row r="84102" spans="68:68" customFormat="1">
      <c r="BP84102" s="90"/>
    </row>
    <row r="84103" spans="68:68" customFormat="1">
      <c r="BP84103" s="90"/>
    </row>
    <row r="84104" spans="68:68" customFormat="1">
      <c r="BP84104" s="90"/>
    </row>
    <row r="84105" spans="68:68" customFormat="1">
      <c r="BP84105" s="90"/>
    </row>
    <row r="84106" spans="68:68" customFormat="1">
      <c r="BP84106" s="90"/>
    </row>
    <row r="84107" spans="68:68" customFormat="1">
      <c r="BP84107" s="90"/>
    </row>
    <row r="84108" spans="68:68" customFormat="1">
      <c r="BP84108" s="90"/>
    </row>
    <row r="84109" spans="68:68" customFormat="1">
      <c r="BP84109" s="90"/>
    </row>
    <row r="84110" spans="68:68" customFormat="1">
      <c r="BP84110" s="90"/>
    </row>
    <row r="84111" spans="68:68" customFormat="1">
      <c r="BP84111" s="90"/>
    </row>
    <row r="84112" spans="68:68" customFormat="1">
      <c r="BP84112" s="90"/>
    </row>
    <row r="84113" spans="68:68" customFormat="1">
      <c r="BP84113" s="90"/>
    </row>
    <row r="84114" spans="68:68" customFormat="1">
      <c r="BP84114" s="90"/>
    </row>
    <row r="84115" spans="68:68" customFormat="1">
      <c r="BP84115" s="90"/>
    </row>
    <row r="84116" spans="68:68" customFormat="1">
      <c r="BP84116" s="90"/>
    </row>
    <row r="84117" spans="68:68" customFormat="1">
      <c r="BP84117" s="90"/>
    </row>
    <row r="84118" spans="68:68" customFormat="1">
      <c r="BP84118" s="90"/>
    </row>
    <row r="84119" spans="68:68" customFormat="1">
      <c r="BP84119" s="90"/>
    </row>
    <row r="84120" spans="68:68" customFormat="1">
      <c r="BP84120" s="90"/>
    </row>
    <row r="84121" spans="68:68" customFormat="1">
      <c r="BP84121" s="90"/>
    </row>
    <row r="84122" spans="68:68" customFormat="1">
      <c r="BP84122" s="90"/>
    </row>
    <row r="84123" spans="68:68" customFormat="1">
      <c r="BP84123" s="90"/>
    </row>
    <row r="84124" spans="68:68" customFormat="1">
      <c r="BP84124" s="90"/>
    </row>
    <row r="84125" spans="68:68" customFormat="1">
      <c r="BP84125" s="90"/>
    </row>
    <row r="84126" spans="68:68" customFormat="1">
      <c r="BP84126" s="90"/>
    </row>
    <row r="84127" spans="68:68" customFormat="1">
      <c r="BP84127" s="90"/>
    </row>
    <row r="84128" spans="68:68" customFormat="1">
      <c r="BP84128" s="90"/>
    </row>
    <row r="84129" spans="68:68" customFormat="1">
      <c r="BP84129" s="90"/>
    </row>
    <row r="84130" spans="68:68" customFormat="1">
      <c r="BP84130" s="90"/>
    </row>
    <row r="84131" spans="68:68" customFormat="1">
      <c r="BP84131" s="90"/>
    </row>
    <row r="84132" spans="68:68" customFormat="1">
      <c r="BP84132" s="90"/>
    </row>
    <row r="84133" spans="68:68" customFormat="1">
      <c r="BP84133" s="90"/>
    </row>
    <row r="84134" spans="68:68" customFormat="1">
      <c r="BP84134" s="90"/>
    </row>
    <row r="84135" spans="68:68" customFormat="1">
      <c r="BP84135" s="90"/>
    </row>
    <row r="84136" spans="68:68" customFormat="1">
      <c r="BP84136" s="90"/>
    </row>
    <row r="84137" spans="68:68" customFormat="1">
      <c r="BP84137" s="90"/>
    </row>
    <row r="84138" spans="68:68" customFormat="1">
      <c r="BP84138" s="90"/>
    </row>
    <row r="84139" spans="68:68" customFormat="1">
      <c r="BP84139" s="90"/>
    </row>
    <row r="84140" spans="68:68" customFormat="1">
      <c r="BP84140" s="90"/>
    </row>
    <row r="84141" spans="68:68" customFormat="1">
      <c r="BP84141" s="90"/>
    </row>
    <row r="84142" spans="68:68" customFormat="1">
      <c r="BP84142" s="90"/>
    </row>
    <row r="84143" spans="68:68" customFormat="1">
      <c r="BP84143" s="90"/>
    </row>
    <row r="84144" spans="68:68" customFormat="1">
      <c r="BP84144" s="90"/>
    </row>
    <row r="84145" spans="68:68" customFormat="1">
      <c r="BP84145" s="90"/>
    </row>
    <row r="84146" spans="68:68" customFormat="1">
      <c r="BP84146" s="90"/>
    </row>
    <row r="84147" spans="68:68" customFormat="1">
      <c r="BP84147" s="90"/>
    </row>
    <row r="84148" spans="68:68" customFormat="1">
      <c r="BP84148" s="90"/>
    </row>
    <row r="84149" spans="68:68" customFormat="1">
      <c r="BP84149" s="90"/>
    </row>
    <row r="84150" spans="68:68" customFormat="1">
      <c r="BP84150" s="90"/>
    </row>
    <row r="84151" spans="68:68" customFormat="1">
      <c r="BP84151" s="90"/>
    </row>
    <row r="84152" spans="68:68" customFormat="1">
      <c r="BP84152" s="90"/>
    </row>
    <row r="84153" spans="68:68" customFormat="1">
      <c r="BP84153" s="90"/>
    </row>
    <row r="84154" spans="68:68" customFormat="1">
      <c r="BP84154" s="90"/>
    </row>
    <row r="84155" spans="68:68" customFormat="1">
      <c r="BP84155" s="90"/>
    </row>
    <row r="84156" spans="68:68" customFormat="1">
      <c r="BP84156" s="90"/>
    </row>
    <row r="84157" spans="68:68" customFormat="1">
      <c r="BP84157" s="90"/>
    </row>
    <row r="84158" spans="68:68" customFormat="1">
      <c r="BP84158" s="90"/>
    </row>
    <row r="84159" spans="68:68" customFormat="1">
      <c r="BP84159" s="90"/>
    </row>
    <row r="84160" spans="68:68" customFormat="1">
      <c r="BP84160" s="90"/>
    </row>
    <row r="84161" spans="68:68" customFormat="1">
      <c r="BP84161" s="90"/>
    </row>
    <row r="84162" spans="68:68" customFormat="1">
      <c r="BP84162" s="90"/>
    </row>
    <row r="84163" spans="68:68" customFormat="1">
      <c r="BP84163" s="90"/>
    </row>
    <row r="84164" spans="68:68" customFormat="1">
      <c r="BP84164" s="90"/>
    </row>
    <row r="84165" spans="68:68" customFormat="1">
      <c r="BP84165" s="90"/>
    </row>
    <row r="84166" spans="68:68" customFormat="1">
      <c r="BP84166" s="90"/>
    </row>
    <row r="84167" spans="68:68" customFormat="1">
      <c r="BP84167" s="90"/>
    </row>
    <row r="84168" spans="68:68" customFormat="1">
      <c r="BP84168" s="90"/>
    </row>
    <row r="84169" spans="68:68" customFormat="1">
      <c r="BP84169" s="90"/>
    </row>
    <row r="84170" spans="68:68" customFormat="1">
      <c r="BP84170" s="90"/>
    </row>
    <row r="84171" spans="68:68" customFormat="1">
      <c r="BP84171" s="90"/>
    </row>
    <row r="84172" spans="68:68" customFormat="1">
      <c r="BP84172" s="90"/>
    </row>
    <row r="84173" spans="68:68" customFormat="1">
      <c r="BP84173" s="90"/>
    </row>
    <row r="84174" spans="68:68" customFormat="1">
      <c r="BP84174" s="90"/>
    </row>
    <row r="84175" spans="68:68" customFormat="1">
      <c r="BP84175" s="90"/>
    </row>
    <row r="84176" spans="68:68" customFormat="1">
      <c r="BP84176" s="90"/>
    </row>
    <row r="84177" spans="68:68" customFormat="1">
      <c r="BP84177" s="90"/>
    </row>
    <row r="84178" spans="68:68" customFormat="1">
      <c r="BP84178" s="90"/>
    </row>
    <row r="84179" spans="68:68" customFormat="1">
      <c r="BP84179" s="90"/>
    </row>
    <row r="84180" spans="68:68" customFormat="1">
      <c r="BP84180" s="90"/>
    </row>
    <row r="84181" spans="68:68" customFormat="1">
      <c r="BP84181" s="90"/>
    </row>
    <row r="84182" spans="68:68" customFormat="1">
      <c r="BP84182" s="90"/>
    </row>
    <row r="84183" spans="68:68" customFormat="1">
      <c r="BP84183" s="90"/>
    </row>
    <row r="84184" spans="68:68" customFormat="1">
      <c r="BP84184" s="90"/>
    </row>
    <row r="84185" spans="68:68" customFormat="1">
      <c r="BP84185" s="90"/>
    </row>
    <row r="84186" spans="68:68" customFormat="1">
      <c r="BP84186" s="90"/>
    </row>
    <row r="84187" spans="68:68" customFormat="1">
      <c r="BP84187" s="90"/>
    </row>
    <row r="84188" spans="68:68" customFormat="1">
      <c r="BP84188" s="90"/>
    </row>
    <row r="84189" spans="68:68" customFormat="1">
      <c r="BP84189" s="90"/>
    </row>
    <row r="84190" spans="68:68" customFormat="1">
      <c r="BP84190" s="90"/>
    </row>
    <row r="84191" spans="68:68" customFormat="1">
      <c r="BP84191" s="90"/>
    </row>
    <row r="84192" spans="68:68" customFormat="1">
      <c r="BP84192" s="90"/>
    </row>
    <row r="84193" spans="68:68" customFormat="1">
      <c r="BP84193" s="90"/>
    </row>
    <row r="84194" spans="68:68" customFormat="1">
      <c r="BP84194" s="90"/>
    </row>
    <row r="84195" spans="68:68" customFormat="1">
      <c r="BP84195" s="90"/>
    </row>
    <row r="84196" spans="68:68" customFormat="1">
      <c r="BP84196" s="90"/>
    </row>
    <row r="84197" spans="68:68" customFormat="1">
      <c r="BP84197" s="90"/>
    </row>
    <row r="84198" spans="68:68" customFormat="1">
      <c r="BP84198" s="90"/>
    </row>
    <row r="84199" spans="68:68" customFormat="1">
      <c r="BP84199" s="90"/>
    </row>
    <row r="84200" spans="68:68" customFormat="1">
      <c r="BP84200" s="90"/>
    </row>
    <row r="84201" spans="68:68" customFormat="1">
      <c r="BP84201" s="90"/>
    </row>
    <row r="84202" spans="68:68" customFormat="1">
      <c r="BP84202" s="90"/>
    </row>
    <row r="84203" spans="68:68" customFormat="1">
      <c r="BP84203" s="90"/>
    </row>
    <row r="84204" spans="68:68" customFormat="1">
      <c r="BP84204" s="90"/>
    </row>
    <row r="84205" spans="68:68" customFormat="1">
      <c r="BP84205" s="90"/>
    </row>
    <row r="84206" spans="68:68" customFormat="1">
      <c r="BP84206" s="90"/>
    </row>
    <row r="84207" spans="68:68" customFormat="1">
      <c r="BP84207" s="90"/>
    </row>
    <row r="84208" spans="68:68" customFormat="1">
      <c r="BP84208" s="90"/>
    </row>
    <row r="84209" spans="68:68" customFormat="1">
      <c r="BP84209" s="90"/>
    </row>
    <row r="84210" spans="68:68" customFormat="1">
      <c r="BP84210" s="90"/>
    </row>
    <row r="84211" spans="68:68" customFormat="1">
      <c r="BP84211" s="90"/>
    </row>
    <row r="84212" spans="68:68" customFormat="1">
      <c r="BP84212" s="90"/>
    </row>
    <row r="84213" spans="68:68" customFormat="1">
      <c r="BP84213" s="90"/>
    </row>
    <row r="84214" spans="68:68" customFormat="1">
      <c r="BP84214" s="90"/>
    </row>
    <row r="84215" spans="68:68" customFormat="1">
      <c r="BP84215" s="90"/>
    </row>
    <row r="84216" spans="68:68" customFormat="1">
      <c r="BP84216" s="90"/>
    </row>
    <row r="84217" spans="68:68" customFormat="1">
      <c r="BP84217" s="90"/>
    </row>
    <row r="84218" spans="68:68" customFormat="1">
      <c r="BP84218" s="90"/>
    </row>
    <row r="84219" spans="68:68" customFormat="1">
      <c r="BP84219" s="90"/>
    </row>
    <row r="84220" spans="68:68" customFormat="1">
      <c r="BP84220" s="90"/>
    </row>
    <row r="84221" spans="68:68" customFormat="1">
      <c r="BP84221" s="90"/>
    </row>
    <row r="84222" spans="68:68" customFormat="1">
      <c r="BP84222" s="90"/>
    </row>
    <row r="84223" spans="68:68" customFormat="1">
      <c r="BP84223" s="90"/>
    </row>
    <row r="84224" spans="68:68" customFormat="1">
      <c r="BP84224" s="90"/>
    </row>
    <row r="84225" spans="68:68" customFormat="1">
      <c r="BP84225" s="90"/>
    </row>
    <row r="84226" spans="68:68" customFormat="1">
      <c r="BP84226" s="90"/>
    </row>
    <row r="84227" spans="68:68" customFormat="1">
      <c r="BP84227" s="90"/>
    </row>
    <row r="84228" spans="68:68" customFormat="1">
      <c r="BP84228" s="90"/>
    </row>
    <row r="84229" spans="68:68" customFormat="1">
      <c r="BP84229" s="90"/>
    </row>
    <row r="84230" spans="68:68" customFormat="1">
      <c r="BP84230" s="90"/>
    </row>
    <row r="84231" spans="68:68" customFormat="1">
      <c r="BP84231" s="90"/>
    </row>
    <row r="84232" spans="68:68" customFormat="1">
      <c r="BP84232" s="90"/>
    </row>
    <row r="84233" spans="68:68" customFormat="1">
      <c r="BP84233" s="90"/>
    </row>
    <row r="84234" spans="68:68" customFormat="1">
      <c r="BP84234" s="90"/>
    </row>
    <row r="84235" spans="68:68" customFormat="1">
      <c r="BP84235" s="90"/>
    </row>
    <row r="84236" spans="68:68" customFormat="1">
      <c r="BP84236" s="90"/>
    </row>
    <row r="84237" spans="68:68" customFormat="1">
      <c r="BP84237" s="90"/>
    </row>
    <row r="84238" spans="68:68" customFormat="1">
      <c r="BP84238" s="90"/>
    </row>
    <row r="84239" spans="68:68" customFormat="1">
      <c r="BP84239" s="90"/>
    </row>
    <row r="84240" spans="68:68" customFormat="1">
      <c r="BP84240" s="90"/>
    </row>
    <row r="84241" spans="68:68" customFormat="1">
      <c r="BP84241" s="90"/>
    </row>
    <row r="84242" spans="68:68" customFormat="1">
      <c r="BP84242" s="90"/>
    </row>
    <row r="84243" spans="68:68" customFormat="1">
      <c r="BP84243" s="90"/>
    </row>
    <row r="84244" spans="68:68" customFormat="1">
      <c r="BP84244" s="90"/>
    </row>
    <row r="84245" spans="68:68" customFormat="1">
      <c r="BP84245" s="90"/>
    </row>
    <row r="84246" spans="68:68" customFormat="1">
      <c r="BP84246" s="90"/>
    </row>
    <row r="84247" spans="68:68" customFormat="1">
      <c r="BP84247" s="90"/>
    </row>
    <row r="84248" spans="68:68" customFormat="1">
      <c r="BP84248" s="90"/>
    </row>
    <row r="84249" spans="68:68" customFormat="1">
      <c r="BP84249" s="90"/>
    </row>
    <row r="84250" spans="68:68" customFormat="1">
      <c r="BP84250" s="90"/>
    </row>
    <row r="84251" spans="68:68" customFormat="1">
      <c r="BP84251" s="90"/>
    </row>
    <row r="84252" spans="68:68" customFormat="1">
      <c r="BP84252" s="90"/>
    </row>
    <row r="84253" spans="68:68" customFormat="1">
      <c r="BP84253" s="90"/>
    </row>
    <row r="84254" spans="68:68" customFormat="1">
      <c r="BP84254" s="90"/>
    </row>
    <row r="84255" spans="68:68" customFormat="1">
      <c r="BP84255" s="90"/>
    </row>
    <row r="84256" spans="68:68" customFormat="1">
      <c r="BP84256" s="90"/>
    </row>
    <row r="84257" spans="68:68" customFormat="1">
      <c r="BP84257" s="90"/>
    </row>
    <row r="84258" spans="68:68" customFormat="1">
      <c r="BP84258" s="90"/>
    </row>
    <row r="84259" spans="68:68" customFormat="1">
      <c r="BP84259" s="90"/>
    </row>
    <row r="84260" spans="68:68" customFormat="1">
      <c r="BP84260" s="90"/>
    </row>
    <row r="84261" spans="68:68" customFormat="1">
      <c r="BP84261" s="90"/>
    </row>
    <row r="84262" spans="68:68" customFormat="1">
      <c r="BP84262" s="90"/>
    </row>
    <row r="84263" spans="68:68" customFormat="1">
      <c r="BP84263" s="90"/>
    </row>
    <row r="84264" spans="68:68" customFormat="1">
      <c r="BP84264" s="90"/>
    </row>
    <row r="84265" spans="68:68" customFormat="1">
      <c r="BP84265" s="90"/>
    </row>
    <row r="84266" spans="68:68" customFormat="1">
      <c r="BP84266" s="90"/>
    </row>
    <row r="84267" spans="68:68" customFormat="1">
      <c r="BP84267" s="90"/>
    </row>
    <row r="84268" spans="68:68" customFormat="1">
      <c r="BP84268" s="90"/>
    </row>
    <row r="84269" spans="68:68" customFormat="1">
      <c r="BP84269" s="90"/>
    </row>
    <row r="84270" spans="68:68" customFormat="1">
      <c r="BP84270" s="90"/>
    </row>
    <row r="84271" spans="68:68" customFormat="1">
      <c r="BP84271" s="90"/>
    </row>
    <row r="84272" spans="68:68" customFormat="1">
      <c r="BP84272" s="90"/>
    </row>
    <row r="84273" spans="68:68" customFormat="1">
      <c r="BP84273" s="90"/>
    </row>
    <row r="84274" spans="68:68" customFormat="1">
      <c r="BP84274" s="90"/>
    </row>
    <row r="84275" spans="68:68" customFormat="1">
      <c r="BP84275" s="90"/>
    </row>
    <row r="84276" spans="68:68" customFormat="1">
      <c r="BP84276" s="90"/>
    </row>
    <row r="84277" spans="68:68" customFormat="1">
      <c r="BP84277" s="90"/>
    </row>
    <row r="84278" spans="68:68" customFormat="1">
      <c r="BP84278" s="90"/>
    </row>
    <row r="84279" spans="68:68" customFormat="1">
      <c r="BP84279" s="90"/>
    </row>
    <row r="84280" spans="68:68" customFormat="1">
      <c r="BP84280" s="90"/>
    </row>
    <row r="84281" spans="68:68" customFormat="1">
      <c r="BP84281" s="90"/>
    </row>
    <row r="84282" spans="68:68" customFormat="1">
      <c r="BP84282" s="90"/>
    </row>
    <row r="84283" spans="68:68" customFormat="1">
      <c r="BP84283" s="90"/>
    </row>
    <row r="84284" spans="68:68" customFormat="1">
      <c r="BP84284" s="90"/>
    </row>
    <row r="84285" spans="68:68" customFormat="1">
      <c r="BP84285" s="90"/>
    </row>
    <row r="84286" spans="68:68" customFormat="1">
      <c r="BP84286" s="90"/>
    </row>
    <row r="84287" spans="68:68" customFormat="1">
      <c r="BP84287" s="90"/>
    </row>
    <row r="84288" spans="68:68" customFormat="1">
      <c r="BP84288" s="90"/>
    </row>
    <row r="84289" spans="68:68" customFormat="1">
      <c r="BP84289" s="90"/>
    </row>
    <row r="84290" spans="68:68" customFormat="1">
      <c r="BP84290" s="90"/>
    </row>
    <row r="84291" spans="68:68" customFormat="1">
      <c r="BP84291" s="90"/>
    </row>
    <row r="84292" spans="68:68" customFormat="1">
      <c r="BP84292" s="90"/>
    </row>
    <row r="84293" spans="68:68" customFormat="1">
      <c r="BP84293" s="90"/>
    </row>
    <row r="84294" spans="68:68" customFormat="1">
      <c r="BP84294" s="90"/>
    </row>
    <row r="84295" spans="68:68" customFormat="1">
      <c r="BP84295" s="90"/>
    </row>
    <row r="84296" spans="68:68" customFormat="1">
      <c r="BP84296" s="90"/>
    </row>
    <row r="84297" spans="68:68" customFormat="1">
      <c r="BP84297" s="90"/>
    </row>
    <row r="84298" spans="68:68" customFormat="1">
      <c r="BP84298" s="90"/>
    </row>
    <row r="84299" spans="68:68" customFormat="1">
      <c r="BP84299" s="90"/>
    </row>
    <row r="84300" spans="68:68" customFormat="1">
      <c r="BP84300" s="90"/>
    </row>
    <row r="84301" spans="68:68" customFormat="1">
      <c r="BP84301" s="90"/>
    </row>
    <row r="84302" spans="68:68" customFormat="1">
      <c r="BP84302" s="90"/>
    </row>
    <row r="84303" spans="68:68" customFormat="1">
      <c r="BP84303" s="90"/>
    </row>
    <row r="84304" spans="68:68" customFormat="1">
      <c r="BP84304" s="90"/>
    </row>
    <row r="84305" spans="68:68" customFormat="1">
      <c r="BP84305" s="90"/>
    </row>
    <row r="84306" spans="68:68" customFormat="1">
      <c r="BP84306" s="90"/>
    </row>
    <row r="84307" spans="68:68" customFormat="1">
      <c r="BP84307" s="90"/>
    </row>
    <row r="84308" spans="68:68" customFormat="1">
      <c r="BP84308" s="90"/>
    </row>
    <row r="84309" spans="68:68" customFormat="1">
      <c r="BP84309" s="90"/>
    </row>
    <row r="84310" spans="68:68" customFormat="1">
      <c r="BP84310" s="90"/>
    </row>
    <row r="84311" spans="68:68" customFormat="1">
      <c r="BP84311" s="90"/>
    </row>
    <row r="84312" spans="68:68" customFormat="1">
      <c r="BP84312" s="90"/>
    </row>
    <row r="84313" spans="68:68" customFormat="1">
      <c r="BP84313" s="90"/>
    </row>
    <row r="84314" spans="68:68" customFormat="1">
      <c r="BP84314" s="90"/>
    </row>
    <row r="84315" spans="68:68" customFormat="1">
      <c r="BP84315" s="90"/>
    </row>
    <row r="84316" spans="68:68" customFormat="1">
      <c r="BP84316" s="90"/>
    </row>
    <row r="84317" spans="68:68" customFormat="1">
      <c r="BP84317" s="90"/>
    </row>
    <row r="84318" spans="68:68" customFormat="1">
      <c r="BP84318" s="90"/>
    </row>
    <row r="84319" spans="68:68" customFormat="1">
      <c r="BP84319" s="90"/>
    </row>
    <row r="84320" spans="68:68" customFormat="1">
      <c r="BP84320" s="90"/>
    </row>
    <row r="84321" spans="68:68" customFormat="1">
      <c r="BP84321" s="90"/>
    </row>
    <row r="84322" spans="68:68" customFormat="1">
      <c r="BP84322" s="90"/>
    </row>
    <row r="84323" spans="68:68" customFormat="1">
      <c r="BP84323" s="90"/>
    </row>
    <row r="84324" spans="68:68" customFormat="1">
      <c r="BP84324" s="90"/>
    </row>
    <row r="84325" spans="68:68" customFormat="1">
      <c r="BP84325" s="90"/>
    </row>
    <row r="84326" spans="68:68" customFormat="1">
      <c r="BP84326" s="90"/>
    </row>
    <row r="84327" spans="68:68" customFormat="1">
      <c r="BP84327" s="90"/>
    </row>
    <row r="84328" spans="68:68" customFormat="1">
      <c r="BP84328" s="90"/>
    </row>
    <row r="84329" spans="68:68" customFormat="1">
      <c r="BP84329" s="90"/>
    </row>
    <row r="84330" spans="68:68" customFormat="1">
      <c r="BP84330" s="90"/>
    </row>
    <row r="84331" spans="68:68" customFormat="1">
      <c r="BP84331" s="90"/>
    </row>
    <row r="84332" spans="68:68" customFormat="1">
      <c r="BP84332" s="90"/>
    </row>
    <row r="84333" spans="68:68" customFormat="1">
      <c r="BP84333" s="90"/>
    </row>
    <row r="84334" spans="68:68" customFormat="1">
      <c r="BP84334" s="90"/>
    </row>
    <row r="84335" spans="68:68" customFormat="1">
      <c r="BP84335" s="90"/>
    </row>
    <row r="84336" spans="68:68" customFormat="1">
      <c r="BP84336" s="90"/>
    </row>
    <row r="84337" spans="68:68" customFormat="1">
      <c r="BP84337" s="90"/>
    </row>
    <row r="84338" spans="68:68" customFormat="1">
      <c r="BP84338" s="90"/>
    </row>
    <row r="84339" spans="68:68" customFormat="1">
      <c r="BP84339" s="90"/>
    </row>
    <row r="84340" spans="68:68" customFormat="1">
      <c r="BP84340" s="90"/>
    </row>
    <row r="84341" spans="68:68" customFormat="1">
      <c r="BP84341" s="90"/>
    </row>
    <row r="84342" spans="68:68" customFormat="1">
      <c r="BP84342" s="90"/>
    </row>
    <row r="84343" spans="68:68" customFormat="1">
      <c r="BP84343" s="90"/>
    </row>
    <row r="84344" spans="68:68" customFormat="1">
      <c r="BP84344" s="90"/>
    </row>
    <row r="84345" spans="68:68" customFormat="1">
      <c r="BP84345" s="90"/>
    </row>
    <row r="84346" spans="68:68" customFormat="1">
      <c r="BP84346" s="90"/>
    </row>
    <row r="84347" spans="68:68" customFormat="1">
      <c r="BP84347" s="90"/>
    </row>
    <row r="84348" spans="68:68" customFormat="1">
      <c r="BP84348" s="90"/>
    </row>
    <row r="84349" spans="68:68" customFormat="1">
      <c r="BP84349" s="90"/>
    </row>
    <row r="84350" spans="68:68" customFormat="1">
      <c r="BP84350" s="90"/>
    </row>
    <row r="84351" spans="68:68" customFormat="1">
      <c r="BP84351" s="90"/>
    </row>
    <row r="84352" spans="68:68" customFormat="1">
      <c r="BP84352" s="90"/>
    </row>
    <row r="84353" spans="68:68" customFormat="1">
      <c r="BP84353" s="90"/>
    </row>
    <row r="84354" spans="68:68" customFormat="1">
      <c r="BP84354" s="90"/>
    </row>
    <row r="84355" spans="68:68" customFormat="1">
      <c r="BP84355" s="90"/>
    </row>
    <row r="84356" spans="68:68" customFormat="1">
      <c r="BP84356" s="90"/>
    </row>
    <row r="84357" spans="68:68" customFormat="1">
      <c r="BP84357" s="90"/>
    </row>
    <row r="84358" spans="68:68" customFormat="1">
      <c r="BP84358" s="90"/>
    </row>
    <row r="84359" spans="68:68" customFormat="1">
      <c r="BP84359" s="90"/>
    </row>
    <row r="84360" spans="68:68" customFormat="1">
      <c r="BP84360" s="90"/>
    </row>
    <row r="84361" spans="68:68" customFormat="1">
      <c r="BP84361" s="90"/>
    </row>
    <row r="84362" spans="68:68" customFormat="1">
      <c r="BP84362" s="90"/>
    </row>
    <row r="84363" spans="68:68" customFormat="1">
      <c r="BP84363" s="90"/>
    </row>
    <row r="84364" spans="68:68" customFormat="1">
      <c r="BP84364" s="90"/>
    </row>
    <row r="84365" spans="68:68" customFormat="1">
      <c r="BP84365" s="90"/>
    </row>
    <row r="84366" spans="68:68" customFormat="1">
      <c r="BP84366" s="90"/>
    </row>
    <row r="84367" spans="68:68" customFormat="1">
      <c r="BP84367" s="90"/>
    </row>
    <row r="84368" spans="68:68" customFormat="1">
      <c r="BP84368" s="90"/>
    </row>
    <row r="84369" spans="68:68" customFormat="1">
      <c r="BP84369" s="90"/>
    </row>
    <row r="84370" spans="68:68" customFormat="1">
      <c r="BP84370" s="90"/>
    </row>
    <row r="84371" spans="68:68" customFormat="1">
      <c r="BP84371" s="90"/>
    </row>
    <row r="84372" spans="68:68" customFormat="1">
      <c r="BP84372" s="90"/>
    </row>
    <row r="84373" spans="68:68" customFormat="1">
      <c r="BP84373" s="90"/>
    </row>
    <row r="84374" spans="68:68" customFormat="1">
      <c r="BP84374" s="90"/>
    </row>
    <row r="84375" spans="68:68" customFormat="1">
      <c r="BP84375" s="90"/>
    </row>
    <row r="84376" spans="68:68" customFormat="1">
      <c r="BP84376" s="90"/>
    </row>
    <row r="84377" spans="68:68" customFormat="1">
      <c r="BP84377" s="90"/>
    </row>
    <row r="84378" spans="68:68" customFormat="1">
      <c r="BP84378" s="90"/>
    </row>
    <row r="84379" spans="68:68" customFormat="1">
      <c r="BP84379" s="90"/>
    </row>
    <row r="84380" spans="68:68" customFormat="1">
      <c r="BP84380" s="90"/>
    </row>
    <row r="84381" spans="68:68" customFormat="1">
      <c r="BP84381" s="90"/>
    </row>
    <row r="84382" spans="68:68" customFormat="1">
      <c r="BP84382" s="90"/>
    </row>
    <row r="84383" spans="68:68" customFormat="1">
      <c r="BP84383" s="90"/>
    </row>
    <row r="84384" spans="68:68" customFormat="1">
      <c r="BP84384" s="90"/>
    </row>
    <row r="84385" spans="68:68" customFormat="1">
      <c r="BP84385" s="90"/>
    </row>
    <row r="84386" spans="68:68" customFormat="1">
      <c r="BP84386" s="90"/>
    </row>
    <row r="84387" spans="68:68" customFormat="1">
      <c r="BP84387" s="90"/>
    </row>
    <row r="84388" spans="68:68" customFormat="1">
      <c r="BP84388" s="90"/>
    </row>
    <row r="84389" spans="68:68" customFormat="1">
      <c r="BP84389" s="90"/>
    </row>
    <row r="84390" spans="68:68" customFormat="1">
      <c r="BP84390" s="90"/>
    </row>
    <row r="84391" spans="68:68" customFormat="1">
      <c r="BP84391" s="90"/>
    </row>
    <row r="84392" spans="68:68" customFormat="1">
      <c r="BP84392" s="90"/>
    </row>
    <row r="84393" spans="68:68" customFormat="1">
      <c r="BP84393" s="90"/>
    </row>
    <row r="84394" spans="68:68" customFormat="1">
      <c r="BP84394" s="90"/>
    </row>
    <row r="84395" spans="68:68" customFormat="1">
      <c r="BP84395" s="90"/>
    </row>
    <row r="84396" spans="68:68" customFormat="1">
      <c r="BP84396" s="90"/>
    </row>
    <row r="84397" spans="68:68" customFormat="1">
      <c r="BP84397" s="90"/>
    </row>
    <row r="84398" spans="68:68" customFormat="1">
      <c r="BP84398" s="90"/>
    </row>
    <row r="84399" spans="68:68" customFormat="1">
      <c r="BP84399" s="90"/>
    </row>
    <row r="84400" spans="68:68" customFormat="1">
      <c r="BP84400" s="90"/>
    </row>
    <row r="84401" spans="68:68" customFormat="1">
      <c r="BP84401" s="90"/>
    </row>
    <row r="84402" spans="68:68" customFormat="1">
      <c r="BP84402" s="90"/>
    </row>
    <row r="84403" spans="68:68" customFormat="1">
      <c r="BP84403" s="90"/>
    </row>
    <row r="84404" spans="68:68" customFormat="1">
      <c r="BP84404" s="90"/>
    </row>
    <row r="84405" spans="68:68" customFormat="1">
      <c r="BP84405" s="90"/>
    </row>
    <row r="84406" spans="68:68" customFormat="1">
      <c r="BP84406" s="90"/>
    </row>
    <row r="84407" spans="68:68" customFormat="1">
      <c r="BP84407" s="90"/>
    </row>
    <row r="84408" spans="68:68" customFormat="1">
      <c r="BP84408" s="90"/>
    </row>
    <row r="84409" spans="68:68" customFormat="1">
      <c r="BP84409" s="90"/>
    </row>
    <row r="84410" spans="68:68" customFormat="1">
      <c r="BP84410" s="90"/>
    </row>
    <row r="84411" spans="68:68" customFormat="1">
      <c r="BP84411" s="90"/>
    </row>
    <row r="84412" spans="68:68" customFormat="1">
      <c r="BP84412" s="90"/>
    </row>
    <row r="84413" spans="68:68" customFormat="1">
      <c r="BP84413" s="90"/>
    </row>
    <row r="84414" spans="68:68" customFormat="1">
      <c r="BP84414" s="90"/>
    </row>
    <row r="84415" spans="68:68" customFormat="1">
      <c r="BP84415" s="90"/>
    </row>
    <row r="84416" spans="68:68" customFormat="1">
      <c r="BP84416" s="90"/>
    </row>
    <row r="84417" spans="68:68" customFormat="1">
      <c r="BP84417" s="90"/>
    </row>
    <row r="84418" spans="68:68" customFormat="1">
      <c r="BP84418" s="90"/>
    </row>
    <row r="84419" spans="68:68" customFormat="1">
      <c r="BP84419" s="90"/>
    </row>
    <row r="84420" spans="68:68" customFormat="1">
      <c r="BP84420" s="90"/>
    </row>
    <row r="84421" spans="68:68" customFormat="1">
      <c r="BP84421" s="90"/>
    </row>
    <row r="84422" spans="68:68" customFormat="1">
      <c r="BP84422" s="90"/>
    </row>
    <row r="84423" spans="68:68" customFormat="1">
      <c r="BP84423" s="90"/>
    </row>
    <row r="84424" spans="68:68" customFormat="1">
      <c r="BP84424" s="90"/>
    </row>
    <row r="84425" spans="68:68" customFormat="1">
      <c r="BP84425" s="90"/>
    </row>
    <row r="84426" spans="68:68" customFormat="1">
      <c r="BP84426" s="90"/>
    </row>
    <row r="84427" spans="68:68" customFormat="1">
      <c r="BP84427" s="90"/>
    </row>
    <row r="84428" spans="68:68" customFormat="1">
      <c r="BP84428" s="90"/>
    </row>
    <row r="84429" spans="68:68" customFormat="1">
      <c r="BP84429" s="90"/>
    </row>
    <row r="84430" spans="68:68" customFormat="1">
      <c r="BP84430" s="90"/>
    </row>
    <row r="84431" spans="68:68" customFormat="1">
      <c r="BP84431" s="90"/>
    </row>
    <row r="84432" spans="68:68" customFormat="1">
      <c r="BP84432" s="90"/>
    </row>
    <row r="84433" spans="68:68" customFormat="1">
      <c r="BP84433" s="90"/>
    </row>
    <row r="84434" spans="68:68" customFormat="1">
      <c r="BP84434" s="90"/>
    </row>
    <row r="84435" spans="68:68" customFormat="1">
      <c r="BP84435" s="90"/>
    </row>
    <row r="84436" spans="68:68" customFormat="1">
      <c r="BP84436" s="90"/>
    </row>
    <row r="84437" spans="68:68" customFormat="1">
      <c r="BP84437" s="90"/>
    </row>
    <row r="84438" spans="68:68" customFormat="1">
      <c r="BP84438" s="90"/>
    </row>
    <row r="84439" spans="68:68" customFormat="1">
      <c r="BP84439" s="90"/>
    </row>
    <row r="84440" spans="68:68" customFormat="1">
      <c r="BP84440" s="90"/>
    </row>
    <row r="84441" spans="68:68" customFormat="1">
      <c r="BP84441" s="90"/>
    </row>
    <row r="84442" spans="68:68" customFormat="1">
      <c r="BP84442" s="90"/>
    </row>
    <row r="84443" spans="68:68" customFormat="1">
      <c r="BP84443" s="90"/>
    </row>
    <row r="84444" spans="68:68" customFormat="1">
      <c r="BP84444" s="90"/>
    </row>
    <row r="84445" spans="68:68" customFormat="1">
      <c r="BP84445" s="90"/>
    </row>
    <row r="84446" spans="68:68" customFormat="1">
      <c r="BP84446" s="90"/>
    </row>
    <row r="84447" spans="68:68" customFormat="1">
      <c r="BP84447" s="90"/>
    </row>
    <row r="84448" spans="68:68" customFormat="1">
      <c r="BP84448" s="90"/>
    </row>
    <row r="84449" spans="68:68" customFormat="1">
      <c r="BP84449" s="90"/>
    </row>
    <row r="84450" spans="68:68" customFormat="1">
      <c r="BP84450" s="90"/>
    </row>
    <row r="84451" spans="68:68" customFormat="1">
      <c r="BP84451" s="90"/>
    </row>
    <row r="84452" spans="68:68" customFormat="1">
      <c r="BP84452" s="90"/>
    </row>
    <row r="84453" spans="68:68" customFormat="1">
      <c r="BP84453" s="90"/>
    </row>
    <row r="84454" spans="68:68" customFormat="1">
      <c r="BP84454" s="90"/>
    </row>
    <row r="84455" spans="68:68" customFormat="1">
      <c r="BP84455" s="90"/>
    </row>
    <row r="84456" spans="68:68" customFormat="1">
      <c r="BP84456" s="90"/>
    </row>
    <row r="84457" spans="68:68" customFormat="1">
      <c r="BP84457" s="90"/>
    </row>
    <row r="84458" spans="68:68" customFormat="1">
      <c r="BP84458" s="90"/>
    </row>
    <row r="84459" spans="68:68" customFormat="1">
      <c r="BP84459" s="90"/>
    </row>
    <row r="84460" spans="68:68" customFormat="1">
      <c r="BP84460" s="90"/>
    </row>
    <row r="84461" spans="68:68" customFormat="1">
      <c r="BP84461" s="90"/>
    </row>
    <row r="84462" spans="68:68" customFormat="1">
      <c r="BP84462" s="90"/>
    </row>
    <row r="84463" spans="68:68" customFormat="1">
      <c r="BP84463" s="90"/>
    </row>
    <row r="84464" spans="68:68" customFormat="1">
      <c r="BP84464" s="90"/>
    </row>
    <row r="84465" spans="68:68" customFormat="1">
      <c r="BP84465" s="90"/>
    </row>
    <row r="84466" spans="68:68" customFormat="1">
      <c r="BP84466" s="90"/>
    </row>
    <row r="84467" spans="68:68" customFormat="1">
      <c r="BP84467" s="90"/>
    </row>
    <row r="84468" spans="68:68" customFormat="1">
      <c r="BP84468" s="90"/>
    </row>
    <row r="84469" spans="68:68" customFormat="1">
      <c r="BP84469" s="90"/>
    </row>
    <row r="84470" spans="68:68" customFormat="1">
      <c r="BP84470" s="90"/>
    </row>
    <row r="84471" spans="68:68" customFormat="1">
      <c r="BP84471" s="90"/>
    </row>
    <row r="84472" spans="68:68" customFormat="1">
      <c r="BP84472" s="90"/>
    </row>
    <row r="84473" spans="68:68" customFormat="1">
      <c r="BP84473" s="90"/>
    </row>
    <row r="84474" spans="68:68" customFormat="1">
      <c r="BP84474" s="90"/>
    </row>
    <row r="84475" spans="68:68" customFormat="1">
      <c r="BP84475" s="90"/>
    </row>
    <row r="84476" spans="68:68" customFormat="1">
      <c r="BP84476" s="90"/>
    </row>
    <row r="84477" spans="68:68" customFormat="1">
      <c r="BP84477" s="90"/>
    </row>
    <row r="84478" spans="68:68" customFormat="1">
      <c r="BP84478" s="90"/>
    </row>
    <row r="84479" spans="68:68" customFormat="1">
      <c r="BP84479" s="90"/>
    </row>
    <row r="84480" spans="68:68" customFormat="1">
      <c r="BP84480" s="90"/>
    </row>
    <row r="84481" spans="68:68" customFormat="1">
      <c r="BP84481" s="90"/>
    </row>
    <row r="84482" spans="68:68" customFormat="1">
      <c r="BP84482" s="90"/>
    </row>
    <row r="84483" spans="68:68" customFormat="1">
      <c r="BP84483" s="90"/>
    </row>
    <row r="84484" spans="68:68" customFormat="1">
      <c r="BP84484" s="90"/>
    </row>
    <row r="84485" spans="68:68" customFormat="1">
      <c r="BP84485" s="90"/>
    </row>
    <row r="84486" spans="68:68" customFormat="1">
      <c r="BP84486" s="90"/>
    </row>
    <row r="84487" spans="68:68" customFormat="1">
      <c r="BP84487" s="90"/>
    </row>
    <row r="84488" spans="68:68" customFormat="1">
      <c r="BP84488" s="90"/>
    </row>
    <row r="84489" spans="68:68" customFormat="1">
      <c r="BP84489" s="90"/>
    </row>
    <row r="84490" spans="68:68" customFormat="1">
      <c r="BP84490" s="90"/>
    </row>
    <row r="84491" spans="68:68" customFormat="1">
      <c r="BP84491" s="90"/>
    </row>
    <row r="84492" spans="68:68" customFormat="1">
      <c r="BP84492" s="90"/>
    </row>
    <row r="84493" spans="68:68" customFormat="1">
      <c r="BP84493" s="90"/>
    </row>
    <row r="84494" spans="68:68" customFormat="1">
      <c r="BP84494" s="90"/>
    </row>
    <row r="84495" spans="68:68" customFormat="1">
      <c r="BP84495" s="90"/>
    </row>
    <row r="84496" spans="68:68" customFormat="1">
      <c r="BP84496" s="90"/>
    </row>
    <row r="84497" spans="68:68" customFormat="1">
      <c r="BP84497" s="90"/>
    </row>
    <row r="84498" spans="68:68" customFormat="1">
      <c r="BP84498" s="90"/>
    </row>
    <row r="84499" spans="68:68" customFormat="1">
      <c r="BP84499" s="90"/>
    </row>
    <row r="84500" spans="68:68" customFormat="1">
      <c r="BP84500" s="90"/>
    </row>
    <row r="84501" spans="68:68" customFormat="1">
      <c r="BP84501" s="90"/>
    </row>
    <row r="84502" spans="68:68" customFormat="1">
      <c r="BP84502" s="90"/>
    </row>
    <row r="84503" spans="68:68" customFormat="1">
      <c r="BP84503" s="90"/>
    </row>
    <row r="84504" spans="68:68" customFormat="1">
      <c r="BP84504" s="90"/>
    </row>
    <row r="84505" spans="68:68" customFormat="1">
      <c r="BP84505" s="90"/>
    </row>
    <row r="84506" spans="68:68" customFormat="1">
      <c r="BP84506" s="90"/>
    </row>
    <row r="84507" spans="68:68" customFormat="1">
      <c r="BP84507" s="90"/>
    </row>
    <row r="84508" spans="68:68" customFormat="1">
      <c r="BP84508" s="90"/>
    </row>
    <row r="84509" spans="68:68" customFormat="1">
      <c r="BP84509" s="90"/>
    </row>
    <row r="84510" spans="68:68" customFormat="1">
      <c r="BP84510" s="90"/>
    </row>
    <row r="84511" spans="68:68" customFormat="1">
      <c r="BP84511" s="90"/>
    </row>
    <row r="84512" spans="68:68" customFormat="1">
      <c r="BP84512" s="90"/>
    </row>
    <row r="84513" spans="68:68" customFormat="1">
      <c r="BP84513" s="90"/>
    </row>
    <row r="84514" spans="68:68" customFormat="1">
      <c r="BP84514" s="90"/>
    </row>
    <row r="84515" spans="68:68" customFormat="1">
      <c r="BP84515" s="90"/>
    </row>
    <row r="84516" spans="68:68" customFormat="1">
      <c r="BP84516" s="90"/>
    </row>
    <row r="84517" spans="68:68" customFormat="1">
      <c r="BP84517" s="90"/>
    </row>
    <row r="84518" spans="68:68" customFormat="1">
      <c r="BP84518" s="90"/>
    </row>
    <row r="84519" spans="68:68" customFormat="1">
      <c r="BP84519" s="90"/>
    </row>
    <row r="84520" spans="68:68" customFormat="1">
      <c r="BP84520" s="90"/>
    </row>
    <row r="84521" spans="68:68" customFormat="1">
      <c r="BP84521" s="90"/>
    </row>
    <row r="84522" spans="68:68" customFormat="1">
      <c r="BP84522" s="90"/>
    </row>
    <row r="84523" spans="68:68" customFormat="1">
      <c r="BP84523" s="90"/>
    </row>
    <row r="84524" spans="68:68" customFormat="1">
      <c r="BP84524" s="90"/>
    </row>
    <row r="84525" spans="68:68" customFormat="1">
      <c r="BP84525" s="90"/>
    </row>
    <row r="84526" spans="68:68" customFormat="1">
      <c r="BP84526" s="90"/>
    </row>
    <row r="84527" spans="68:68" customFormat="1">
      <c r="BP84527" s="90"/>
    </row>
    <row r="84528" spans="68:68" customFormat="1">
      <c r="BP84528" s="90"/>
    </row>
    <row r="84529" spans="68:68" customFormat="1">
      <c r="BP84529" s="90"/>
    </row>
    <row r="84530" spans="68:68" customFormat="1">
      <c r="BP84530" s="90"/>
    </row>
    <row r="84531" spans="68:68" customFormat="1">
      <c r="BP84531" s="90"/>
    </row>
    <row r="84532" spans="68:68" customFormat="1">
      <c r="BP84532" s="90"/>
    </row>
    <row r="84533" spans="68:68" customFormat="1">
      <c r="BP84533" s="90"/>
    </row>
    <row r="84534" spans="68:68" customFormat="1">
      <c r="BP84534" s="90"/>
    </row>
    <row r="84535" spans="68:68" customFormat="1">
      <c r="BP84535" s="90"/>
    </row>
    <row r="84536" spans="68:68" customFormat="1">
      <c r="BP84536" s="90"/>
    </row>
    <row r="84537" spans="68:68" customFormat="1">
      <c r="BP84537" s="90"/>
    </row>
    <row r="84538" spans="68:68" customFormat="1">
      <c r="BP84538" s="90"/>
    </row>
    <row r="84539" spans="68:68" customFormat="1">
      <c r="BP84539" s="90"/>
    </row>
    <row r="84540" spans="68:68" customFormat="1">
      <c r="BP84540" s="90"/>
    </row>
    <row r="84541" spans="68:68" customFormat="1">
      <c r="BP84541" s="90"/>
    </row>
    <row r="84542" spans="68:68" customFormat="1">
      <c r="BP84542" s="90"/>
    </row>
    <row r="84543" spans="68:68" customFormat="1">
      <c r="BP84543" s="90"/>
    </row>
    <row r="84544" spans="68:68" customFormat="1">
      <c r="BP84544" s="90"/>
    </row>
    <row r="84545" spans="68:68" customFormat="1">
      <c r="BP84545" s="90"/>
    </row>
    <row r="84546" spans="68:68" customFormat="1">
      <c r="BP84546" s="90"/>
    </row>
    <row r="84547" spans="68:68" customFormat="1">
      <c r="BP84547" s="90"/>
    </row>
    <row r="84548" spans="68:68" customFormat="1">
      <c r="BP84548" s="90"/>
    </row>
    <row r="84549" spans="68:68" customFormat="1">
      <c r="BP84549" s="90"/>
    </row>
    <row r="84550" spans="68:68" customFormat="1">
      <c r="BP84550" s="90"/>
    </row>
    <row r="84551" spans="68:68" customFormat="1">
      <c r="BP84551" s="90"/>
    </row>
    <row r="84552" spans="68:68" customFormat="1">
      <c r="BP84552" s="90"/>
    </row>
    <row r="84553" spans="68:68" customFormat="1">
      <c r="BP84553" s="90"/>
    </row>
    <row r="84554" spans="68:68" customFormat="1">
      <c r="BP84554" s="90"/>
    </row>
    <row r="84555" spans="68:68" customFormat="1">
      <c r="BP84555" s="90"/>
    </row>
    <row r="84556" spans="68:68" customFormat="1">
      <c r="BP84556" s="90"/>
    </row>
    <row r="84557" spans="68:68" customFormat="1">
      <c r="BP84557" s="90"/>
    </row>
    <row r="84558" spans="68:68" customFormat="1">
      <c r="BP84558" s="90"/>
    </row>
    <row r="84559" spans="68:68" customFormat="1">
      <c r="BP84559" s="90"/>
    </row>
    <row r="84560" spans="68:68" customFormat="1">
      <c r="BP84560" s="90"/>
    </row>
    <row r="84561" spans="68:68" customFormat="1">
      <c r="BP84561" s="90"/>
    </row>
    <row r="84562" spans="68:68" customFormat="1">
      <c r="BP84562" s="90"/>
    </row>
    <row r="84563" spans="68:68" customFormat="1">
      <c r="BP84563" s="90"/>
    </row>
    <row r="84564" spans="68:68" customFormat="1">
      <c r="BP84564" s="90"/>
    </row>
    <row r="84565" spans="68:68" customFormat="1">
      <c r="BP84565" s="90"/>
    </row>
    <row r="84566" spans="68:68" customFormat="1">
      <c r="BP84566" s="90"/>
    </row>
    <row r="84567" spans="68:68" customFormat="1">
      <c r="BP84567" s="90"/>
    </row>
    <row r="84568" spans="68:68" customFormat="1">
      <c r="BP84568" s="90"/>
    </row>
    <row r="84569" spans="68:68" customFormat="1">
      <c r="BP84569" s="90"/>
    </row>
    <row r="84570" spans="68:68" customFormat="1">
      <c r="BP84570" s="90"/>
    </row>
    <row r="84571" spans="68:68" customFormat="1">
      <c r="BP84571" s="90"/>
    </row>
    <row r="84572" spans="68:68" customFormat="1">
      <c r="BP84572" s="90"/>
    </row>
    <row r="84573" spans="68:68" customFormat="1">
      <c r="BP84573" s="90"/>
    </row>
    <row r="84574" spans="68:68" customFormat="1">
      <c r="BP84574" s="90"/>
    </row>
    <row r="84575" spans="68:68" customFormat="1">
      <c r="BP84575" s="90"/>
    </row>
    <row r="84576" spans="68:68" customFormat="1">
      <c r="BP84576" s="90"/>
    </row>
    <row r="84577" spans="68:68" customFormat="1">
      <c r="BP84577" s="90"/>
    </row>
    <row r="84578" spans="68:68" customFormat="1">
      <c r="BP84578" s="90"/>
    </row>
    <row r="84579" spans="68:68" customFormat="1">
      <c r="BP84579" s="90"/>
    </row>
    <row r="84580" spans="68:68" customFormat="1">
      <c r="BP84580" s="90"/>
    </row>
    <row r="84581" spans="68:68" customFormat="1">
      <c r="BP84581" s="90"/>
    </row>
    <row r="84582" spans="68:68" customFormat="1">
      <c r="BP84582" s="90"/>
    </row>
    <row r="84583" spans="68:68" customFormat="1">
      <c r="BP84583" s="90"/>
    </row>
    <row r="84584" spans="68:68" customFormat="1">
      <c r="BP84584" s="90"/>
    </row>
    <row r="84585" spans="68:68" customFormat="1">
      <c r="BP84585" s="90"/>
    </row>
    <row r="84586" spans="68:68" customFormat="1">
      <c r="BP84586" s="90"/>
    </row>
    <row r="84587" spans="68:68" customFormat="1">
      <c r="BP84587" s="90"/>
    </row>
    <row r="84588" spans="68:68" customFormat="1">
      <c r="BP84588" s="90"/>
    </row>
    <row r="84589" spans="68:68" customFormat="1">
      <c r="BP84589" s="90"/>
    </row>
    <row r="84590" spans="68:68" customFormat="1">
      <c r="BP84590" s="90"/>
    </row>
    <row r="84591" spans="68:68" customFormat="1">
      <c r="BP84591" s="90"/>
    </row>
    <row r="84592" spans="68:68" customFormat="1">
      <c r="BP84592" s="90"/>
    </row>
    <row r="84593" spans="68:68" customFormat="1">
      <c r="BP84593" s="90"/>
    </row>
    <row r="84594" spans="68:68" customFormat="1">
      <c r="BP84594" s="90"/>
    </row>
    <row r="84595" spans="68:68" customFormat="1">
      <c r="BP84595" s="90"/>
    </row>
    <row r="84596" spans="68:68" customFormat="1">
      <c r="BP84596" s="90"/>
    </row>
    <row r="84597" spans="68:68" customFormat="1">
      <c r="BP84597" s="90"/>
    </row>
    <row r="84598" spans="68:68" customFormat="1">
      <c r="BP84598" s="90"/>
    </row>
    <row r="84599" spans="68:68" customFormat="1">
      <c r="BP84599" s="90"/>
    </row>
    <row r="84600" spans="68:68" customFormat="1">
      <c r="BP84600" s="90"/>
    </row>
    <row r="84601" spans="68:68" customFormat="1">
      <c r="BP84601" s="90"/>
    </row>
    <row r="84602" spans="68:68" customFormat="1">
      <c r="BP84602" s="90"/>
    </row>
    <row r="84603" spans="68:68" customFormat="1">
      <c r="BP84603" s="90"/>
    </row>
    <row r="84604" spans="68:68" customFormat="1">
      <c r="BP84604" s="90"/>
    </row>
    <row r="84605" spans="68:68" customFormat="1">
      <c r="BP84605" s="90"/>
    </row>
    <row r="84606" spans="68:68" customFormat="1">
      <c r="BP84606" s="90"/>
    </row>
    <row r="84607" spans="68:68" customFormat="1">
      <c r="BP84607" s="90"/>
    </row>
    <row r="84608" spans="68:68" customFormat="1">
      <c r="BP84608" s="90"/>
    </row>
    <row r="84609" spans="68:68" customFormat="1">
      <c r="BP84609" s="90"/>
    </row>
    <row r="84610" spans="68:68" customFormat="1">
      <c r="BP84610" s="90"/>
    </row>
    <row r="84611" spans="68:68" customFormat="1">
      <c r="BP84611" s="90"/>
    </row>
    <row r="84612" spans="68:68" customFormat="1">
      <c r="BP84612" s="90"/>
    </row>
    <row r="84613" spans="68:68" customFormat="1">
      <c r="BP84613" s="90"/>
    </row>
    <row r="84614" spans="68:68" customFormat="1">
      <c r="BP84614" s="90"/>
    </row>
    <row r="84615" spans="68:68" customFormat="1">
      <c r="BP84615" s="90"/>
    </row>
    <row r="84616" spans="68:68" customFormat="1">
      <c r="BP84616" s="90"/>
    </row>
    <row r="84617" spans="68:68" customFormat="1">
      <c r="BP84617" s="90"/>
    </row>
    <row r="84618" spans="68:68" customFormat="1">
      <c r="BP84618" s="90"/>
    </row>
    <row r="84619" spans="68:68" customFormat="1">
      <c r="BP84619" s="90"/>
    </row>
    <row r="84620" spans="68:68" customFormat="1">
      <c r="BP84620" s="90"/>
    </row>
    <row r="84621" spans="68:68" customFormat="1">
      <c r="BP84621" s="90"/>
    </row>
    <row r="84622" spans="68:68" customFormat="1">
      <c r="BP84622" s="90"/>
    </row>
    <row r="84623" spans="68:68" customFormat="1">
      <c r="BP84623" s="90"/>
    </row>
    <row r="84624" spans="68:68" customFormat="1">
      <c r="BP84624" s="90"/>
    </row>
    <row r="84625" spans="68:68" customFormat="1">
      <c r="BP84625" s="90"/>
    </row>
    <row r="84626" spans="68:68" customFormat="1">
      <c r="BP84626" s="90"/>
    </row>
    <row r="84627" spans="68:68" customFormat="1">
      <c r="BP84627" s="90"/>
    </row>
    <row r="84628" spans="68:68" customFormat="1">
      <c r="BP84628" s="90"/>
    </row>
    <row r="84629" spans="68:68" customFormat="1">
      <c r="BP84629" s="90"/>
    </row>
    <row r="84630" spans="68:68" customFormat="1">
      <c r="BP84630" s="90"/>
    </row>
    <row r="84631" spans="68:68" customFormat="1">
      <c r="BP84631" s="90"/>
    </row>
    <row r="84632" spans="68:68" customFormat="1">
      <c r="BP84632" s="90"/>
    </row>
    <row r="84633" spans="68:68" customFormat="1">
      <c r="BP84633" s="90"/>
    </row>
    <row r="84634" spans="68:68" customFormat="1">
      <c r="BP84634" s="90"/>
    </row>
    <row r="84635" spans="68:68" customFormat="1">
      <c r="BP84635" s="90"/>
    </row>
    <row r="84636" spans="68:68" customFormat="1">
      <c r="BP84636" s="90"/>
    </row>
    <row r="84637" spans="68:68" customFormat="1">
      <c r="BP84637" s="90"/>
    </row>
    <row r="84638" spans="68:68" customFormat="1">
      <c r="BP84638" s="90"/>
    </row>
    <row r="84639" spans="68:68" customFormat="1">
      <c r="BP84639" s="90"/>
    </row>
    <row r="84640" spans="68:68" customFormat="1">
      <c r="BP84640" s="90"/>
    </row>
    <row r="84641" spans="68:68" customFormat="1">
      <c r="BP84641" s="90"/>
    </row>
    <row r="84642" spans="68:68" customFormat="1">
      <c r="BP84642" s="90"/>
    </row>
    <row r="84643" spans="68:68" customFormat="1">
      <c r="BP84643" s="90"/>
    </row>
    <row r="84644" spans="68:68" customFormat="1">
      <c r="BP84644" s="90"/>
    </row>
    <row r="84645" spans="68:68" customFormat="1">
      <c r="BP84645" s="90"/>
    </row>
    <row r="84646" spans="68:68" customFormat="1">
      <c r="BP84646" s="90"/>
    </row>
    <row r="84647" spans="68:68" customFormat="1">
      <c r="BP84647" s="90"/>
    </row>
    <row r="84648" spans="68:68" customFormat="1">
      <c r="BP84648" s="90"/>
    </row>
    <row r="84649" spans="68:68" customFormat="1">
      <c r="BP84649" s="90"/>
    </row>
    <row r="84650" spans="68:68" customFormat="1">
      <c r="BP84650" s="90"/>
    </row>
    <row r="84651" spans="68:68" customFormat="1">
      <c r="BP84651" s="90"/>
    </row>
    <row r="84652" spans="68:68" customFormat="1">
      <c r="BP84652" s="90"/>
    </row>
    <row r="84653" spans="68:68" customFormat="1">
      <c r="BP84653" s="90"/>
    </row>
    <row r="84654" spans="68:68" customFormat="1">
      <c r="BP84654" s="90"/>
    </row>
    <row r="84655" spans="68:68" customFormat="1">
      <c r="BP84655" s="90"/>
    </row>
    <row r="84656" spans="68:68" customFormat="1">
      <c r="BP84656" s="90"/>
    </row>
    <row r="84657" spans="68:68" customFormat="1">
      <c r="BP84657" s="90"/>
    </row>
    <row r="84658" spans="68:68" customFormat="1">
      <c r="BP84658" s="90"/>
    </row>
    <row r="84659" spans="68:68" customFormat="1">
      <c r="BP84659" s="90"/>
    </row>
    <row r="84660" spans="68:68" customFormat="1">
      <c r="BP84660" s="90"/>
    </row>
    <row r="84661" spans="68:68" customFormat="1">
      <c r="BP84661" s="90"/>
    </row>
    <row r="84662" spans="68:68" customFormat="1">
      <c r="BP84662" s="90"/>
    </row>
    <row r="84663" spans="68:68" customFormat="1">
      <c r="BP84663" s="90"/>
    </row>
    <row r="84664" spans="68:68" customFormat="1">
      <c r="BP84664" s="90"/>
    </row>
    <row r="84665" spans="68:68" customFormat="1">
      <c r="BP84665" s="90"/>
    </row>
    <row r="84666" spans="68:68" customFormat="1">
      <c r="BP84666" s="90"/>
    </row>
    <row r="84667" spans="68:68" customFormat="1">
      <c r="BP84667" s="90"/>
    </row>
    <row r="84668" spans="68:68" customFormat="1">
      <c r="BP84668" s="90"/>
    </row>
    <row r="84669" spans="68:68" customFormat="1">
      <c r="BP84669" s="90"/>
    </row>
    <row r="84670" spans="68:68" customFormat="1">
      <c r="BP84670" s="90"/>
    </row>
    <row r="84671" spans="68:68" customFormat="1">
      <c r="BP84671" s="90"/>
    </row>
    <row r="84672" spans="68:68" customFormat="1">
      <c r="BP84672" s="90"/>
    </row>
    <row r="84673" spans="68:68" customFormat="1">
      <c r="BP84673" s="90"/>
    </row>
    <row r="84674" spans="68:68" customFormat="1">
      <c r="BP84674" s="90"/>
    </row>
    <row r="84675" spans="68:68" customFormat="1">
      <c r="BP84675" s="90"/>
    </row>
    <row r="84676" spans="68:68" customFormat="1">
      <c r="BP84676" s="90"/>
    </row>
    <row r="84677" spans="68:68" customFormat="1">
      <c r="BP84677" s="90"/>
    </row>
    <row r="84678" spans="68:68" customFormat="1">
      <c r="BP84678" s="90"/>
    </row>
    <row r="84679" spans="68:68" customFormat="1">
      <c r="BP84679" s="90"/>
    </row>
    <row r="84680" spans="68:68" customFormat="1">
      <c r="BP84680" s="90"/>
    </row>
    <row r="84681" spans="68:68" customFormat="1">
      <c r="BP84681" s="90"/>
    </row>
    <row r="84682" spans="68:68" customFormat="1">
      <c r="BP84682" s="90"/>
    </row>
    <row r="84683" spans="68:68" customFormat="1">
      <c r="BP84683" s="90"/>
    </row>
    <row r="84684" spans="68:68" customFormat="1">
      <c r="BP84684" s="90"/>
    </row>
    <row r="84685" spans="68:68" customFormat="1">
      <c r="BP84685" s="90"/>
    </row>
    <row r="84686" spans="68:68" customFormat="1">
      <c r="BP84686" s="90"/>
    </row>
    <row r="84687" spans="68:68" customFormat="1">
      <c r="BP84687" s="90"/>
    </row>
    <row r="84688" spans="68:68" customFormat="1">
      <c r="BP84688" s="90"/>
    </row>
    <row r="84689" spans="68:68" customFormat="1">
      <c r="BP84689" s="90"/>
    </row>
    <row r="84690" spans="68:68" customFormat="1">
      <c r="BP84690" s="90"/>
    </row>
    <row r="84691" spans="68:68" customFormat="1">
      <c r="BP84691" s="90"/>
    </row>
    <row r="84692" spans="68:68" customFormat="1">
      <c r="BP84692" s="90"/>
    </row>
    <row r="84693" spans="68:68" customFormat="1">
      <c r="BP84693" s="90"/>
    </row>
    <row r="84694" spans="68:68" customFormat="1">
      <c r="BP84694" s="90"/>
    </row>
    <row r="84695" spans="68:68" customFormat="1">
      <c r="BP84695" s="90"/>
    </row>
    <row r="84696" spans="68:68" customFormat="1">
      <c r="BP84696" s="90"/>
    </row>
    <row r="84697" spans="68:68" customFormat="1">
      <c r="BP84697" s="90"/>
    </row>
    <row r="84698" spans="68:68" customFormat="1">
      <c r="BP84698" s="90"/>
    </row>
    <row r="84699" spans="68:68" customFormat="1">
      <c r="BP84699" s="90"/>
    </row>
    <row r="84700" spans="68:68" customFormat="1">
      <c r="BP84700" s="90"/>
    </row>
    <row r="84701" spans="68:68" customFormat="1">
      <c r="BP84701" s="90"/>
    </row>
    <row r="84702" spans="68:68" customFormat="1">
      <c r="BP84702" s="90"/>
    </row>
    <row r="84703" spans="68:68" customFormat="1">
      <c r="BP84703" s="90"/>
    </row>
    <row r="84704" spans="68:68" customFormat="1">
      <c r="BP84704" s="90"/>
    </row>
    <row r="84705" spans="68:68" customFormat="1">
      <c r="BP84705" s="90"/>
    </row>
    <row r="84706" spans="68:68" customFormat="1">
      <c r="BP84706" s="90"/>
    </row>
    <row r="84707" spans="68:68" customFormat="1">
      <c r="BP84707" s="90"/>
    </row>
    <row r="84708" spans="68:68" customFormat="1">
      <c r="BP84708" s="90"/>
    </row>
    <row r="84709" spans="68:68" customFormat="1">
      <c r="BP84709" s="90"/>
    </row>
    <row r="84710" spans="68:68" customFormat="1">
      <c r="BP84710" s="90"/>
    </row>
    <row r="84711" spans="68:68" customFormat="1">
      <c r="BP84711" s="90"/>
    </row>
    <row r="84712" spans="68:68" customFormat="1">
      <c r="BP84712" s="90"/>
    </row>
    <row r="84713" spans="68:68" customFormat="1">
      <c r="BP84713" s="90"/>
    </row>
    <row r="84714" spans="68:68" customFormat="1">
      <c r="BP84714" s="90"/>
    </row>
    <row r="84715" spans="68:68" customFormat="1">
      <c r="BP84715" s="90"/>
    </row>
    <row r="84716" spans="68:68" customFormat="1">
      <c r="BP84716" s="90"/>
    </row>
    <row r="84717" spans="68:68" customFormat="1">
      <c r="BP84717" s="90"/>
    </row>
    <row r="84718" spans="68:68" customFormat="1">
      <c r="BP84718" s="90"/>
    </row>
    <row r="84719" spans="68:68" customFormat="1">
      <c r="BP84719" s="90"/>
    </row>
    <row r="84720" spans="68:68" customFormat="1">
      <c r="BP84720" s="90"/>
    </row>
    <row r="84721" spans="68:68" customFormat="1">
      <c r="BP84721" s="90"/>
    </row>
    <row r="84722" spans="68:68" customFormat="1">
      <c r="BP84722" s="90"/>
    </row>
    <row r="84723" spans="68:68" customFormat="1">
      <c r="BP84723" s="90"/>
    </row>
    <row r="84724" spans="68:68" customFormat="1">
      <c r="BP84724" s="90"/>
    </row>
    <row r="84725" spans="68:68" customFormat="1">
      <c r="BP84725" s="90"/>
    </row>
    <row r="84726" spans="68:68" customFormat="1">
      <c r="BP84726" s="90"/>
    </row>
    <row r="84727" spans="68:68" customFormat="1">
      <c r="BP84727" s="90"/>
    </row>
    <row r="84728" spans="68:68" customFormat="1">
      <c r="BP84728" s="90"/>
    </row>
    <row r="84729" spans="68:68" customFormat="1">
      <c r="BP84729" s="90"/>
    </row>
    <row r="84730" spans="68:68" customFormat="1">
      <c r="BP84730" s="90"/>
    </row>
    <row r="84731" spans="68:68" customFormat="1">
      <c r="BP84731" s="90"/>
    </row>
    <row r="84732" spans="68:68" customFormat="1">
      <c r="BP84732" s="90"/>
    </row>
    <row r="84733" spans="68:68" customFormat="1">
      <c r="BP84733" s="90"/>
    </row>
    <row r="84734" spans="68:68" customFormat="1">
      <c r="BP84734" s="90"/>
    </row>
    <row r="84735" spans="68:68" customFormat="1">
      <c r="BP84735" s="90"/>
    </row>
    <row r="84736" spans="68:68" customFormat="1">
      <c r="BP84736" s="90"/>
    </row>
    <row r="84737" spans="68:68" customFormat="1">
      <c r="BP84737" s="90"/>
    </row>
    <row r="84738" spans="68:68" customFormat="1">
      <c r="BP84738" s="90"/>
    </row>
    <row r="84739" spans="68:68" customFormat="1">
      <c r="BP84739" s="90"/>
    </row>
    <row r="84740" spans="68:68" customFormat="1">
      <c r="BP84740" s="90"/>
    </row>
    <row r="84741" spans="68:68" customFormat="1">
      <c r="BP84741" s="90"/>
    </row>
    <row r="84742" spans="68:68" customFormat="1">
      <c r="BP84742" s="90"/>
    </row>
    <row r="84743" spans="68:68" customFormat="1">
      <c r="BP84743" s="90"/>
    </row>
    <row r="84744" spans="68:68" customFormat="1">
      <c r="BP84744" s="90"/>
    </row>
    <row r="84745" spans="68:68" customFormat="1">
      <c r="BP84745" s="90"/>
    </row>
    <row r="84746" spans="68:68" customFormat="1">
      <c r="BP84746" s="90"/>
    </row>
    <row r="84747" spans="68:68" customFormat="1">
      <c r="BP84747" s="90"/>
    </row>
    <row r="84748" spans="68:68" customFormat="1">
      <c r="BP84748" s="90"/>
    </row>
    <row r="84749" spans="68:68" customFormat="1">
      <c r="BP84749" s="90"/>
    </row>
    <row r="84750" spans="68:68" customFormat="1">
      <c r="BP84750" s="90"/>
    </row>
    <row r="84751" spans="68:68" customFormat="1">
      <c r="BP84751" s="90"/>
    </row>
    <row r="84752" spans="68:68" customFormat="1">
      <c r="BP84752" s="90"/>
    </row>
    <row r="84753" spans="68:68" customFormat="1">
      <c r="BP84753" s="90"/>
    </row>
    <row r="84754" spans="68:68" customFormat="1">
      <c r="BP84754" s="90"/>
    </row>
    <row r="84755" spans="68:68" customFormat="1">
      <c r="BP84755" s="90"/>
    </row>
    <row r="84756" spans="68:68" customFormat="1">
      <c r="BP84756" s="90"/>
    </row>
    <row r="84757" spans="68:68" customFormat="1">
      <c r="BP84757" s="90"/>
    </row>
    <row r="84758" spans="68:68" customFormat="1">
      <c r="BP84758" s="90"/>
    </row>
    <row r="84759" spans="68:68" customFormat="1">
      <c r="BP84759" s="90"/>
    </row>
    <row r="84760" spans="68:68" customFormat="1">
      <c r="BP84760" s="90"/>
    </row>
    <row r="84761" spans="68:68" customFormat="1">
      <c r="BP84761" s="90"/>
    </row>
    <row r="84762" spans="68:68" customFormat="1">
      <c r="BP84762" s="90"/>
    </row>
    <row r="84763" spans="68:68" customFormat="1">
      <c r="BP84763" s="90"/>
    </row>
    <row r="84764" spans="68:68" customFormat="1">
      <c r="BP84764" s="90"/>
    </row>
    <row r="84765" spans="68:68" customFormat="1">
      <c r="BP84765" s="90"/>
    </row>
    <row r="84766" spans="68:68" customFormat="1">
      <c r="BP84766" s="90"/>
    </row>
    <row r="84767" spans="68:68" customFormat="1">
      <c r="BP84767" s="90"/>
    </row>
    <row r="84768" spans="68:68" customFormat="1">
      <c r="BP84768" s="90"/>
    </row>
    <row r="84769" spans="68:68" customFormat="1">
      <c r="BP84769" s="90"/>
    </row>
    <row r="84770" spans="68:68" customFormat="1">
      <c r="BP84770" s="90"/>
    </row>
    <row r="84771" spans="68:68" customFormat="1">
      <c r="BP84771" s="90"/>
    </row>
    <row r="84772" spans="68:68" customFormat="1">
      <c r="BP84772" s="90"/>
    </row>
    <row r="84773" spans="68:68" customFormat="1">
      <c r="BP84773" s="90"/>
    </row>
    <row r="84774" spans="68:68" customFormat="1">
      <c r="BP84774" s="90"/>
    </row>
    <row r="84775" spans="68:68" customFormat="1">
      <c r="BP84775" s="90"/>
    </row>
    <row r="84776" spans="68:68" customFormat="1">
      <c r="BP84776" s="90"/>
    </row>
    <row r="84777" spans="68:68" customFormat="1">
      <c r="BP84777" s="90"/>
    </row>
    <row r="84778" spans="68:68" customFormat="1">
      <c r="BP84778" s="90"/>
    </row>
    <row r="84779" spans="68:68" customFormat="1">
      <c r="BP84779" s="90"/>
    </row>
    <row r="84780" spans="68:68" customFormat="1">
      <c r="BP84780" s="90"/>
    </row>
    <row r="84781" spans="68:68" customFormat="1">
      <c r="BP84781" s="90"/>
    </row>
    <row r="84782" spans="68:68" customFormat="1">
      <c r="BP84782" s="90"/>
    </row>
    <row r="84783" spans="68:68" customFormat="1">
      <c r="BP84783" s="90"/>
    </row>
    <row r="84784" spans="68:68" customFormat="1">
      <c r="BP84784" s="90"/>
    </row>
    <row r="84785" spans="68:68" customFormat="1">
      <c r="BP84785" s="90"/>
    </row>
    <row r="84786" spans="68:68" customFormat="1">
      <c r="BP84786" s="90"/>
    </row>
    <row r="84787" spans="68:68" customFormat="1">
      <c r="BP84787" s="90"/>
    </row>
    <row r="84788" spans="68:68" customFormat="1">
      <c r="BP84788" s="90"/>
    </row>
    <row r="84789" spans="68:68" customFormat="1">
      <c r="BP84789" s="90"/>
    </row>
    <row r="84790" spans="68:68" customFormat="1">
      <c r="BP84790" s="90"/>
    </row>
    <row r="84791" spans="68:68" customFormat="1">
      <c r="BP84791" s="90"/>
    </row>
    <row r="84792" spans="68:68" customFormat="1">
      <c r="BP84792" s="90"/>
    </row>
    <row r="84793" spans="68:68" customFormat="1">
      <c r="BP84793" s="90"/>
    </row>
    <row r="84794" spans="68:68" customFormat="1">
      <c r="BP84794" s="90"/>
    </row>
    <row r="84795" spans="68:68" customFormat="1">
      <c r="BP84795" s="90"/>
    </row>
    <row r="84796" spans="68:68" customFormat="1">
      <c r="BP84796" s="90"/>
    </row>
    <row r="84797" spans="68:68" customFormat="1">
      <c r="BP84797" s="90"/>
    </row>
    <row r="84798" spans="68:68" customFormat="1">
      <c r="BP84798" s="90"/>
    </row>
    <row r="84799" spans="68:68" customFormat="1">
      <c r="BP84799" s="90"/>
    </row>
    <row r="84800" spans="68:68" customFormat="1">
      <c r="BP84800" s="90"/>
    </row>
    <row r="84801" spans="68:68" customFormat="1">
      <c r="BP84801" s="90"/>
    </row>
    <row r="84802" spans="68:68" customFormat="1">
      <c r="BP84802" s="90"/>
    </row>
    <row r="84803" spans="68:68" customFormat="1">
      <c r="BP84803" s="90"/>
    </row>
    <row r="84804" spans="68:68" customFormat="1">
      <c r="BP84804" s="90"/>
    </row>
    <row r="84805" spans="68:68" customFormat="1">
      <c r="BP84805" s="90"/>
    </row>
    <row r="84806" spans="68:68" customFormat="1">
      <c r="BP84806" s="90"/>
    </row>
    <row r="84807" spans="68:68" customFormat="1">
      <c r="BP84807" s="90"/>
    </row>
    <row r="84808" spans="68:68" customFormat="1">
      <c r="BP84808" s="90"/>
    </row>
    <row r="84809" spans="68:68" customFormat="1">
      <c r="BP84809" s="90"/>
    </row>
    <row r="84810" spans="68:68" customFormat="1">
      <c r="BP84810" s="90"/>
    </row>
    <row r="84811" spans="68:68" customFormat="1">
      <c r="BP84811" s="90"/>
    </row>
    <row r="84812" spans="68:68" customFormat="1">
      <c r="BP84812" s="90"/>
    </row>
    <row r="84813" spans="68:68" customFormat="1">
      <c r="BP84813" s="90"/>
    </row>
    <row r="84814" spans="68:68" customFormat="1">
      <c r="BP84814" s="90"/>
    </row>
    <row r="84815" spans="68:68" customFormat="1">
      <c r="BP84815" s="90"/>
    </row>
    <row r="84816" spans="68:68" customFormat="1">
      <c r="BP84816" s="90"/>
    </row>
    <row r="84817" spans="68:68" customFormat="1">
      <c r="BP84817" s="90"/>
    </row>
    <row r="84818" spans="68:68" customFormat="1">
      <c r="BP84818" s="90"/>
    </row>
    <row r="84819" spans="68:68" customFormat="1">
      <c r="BP84819" s="90"/>
    </row>
    <row r="84820" spans="68:68" customFormat="1">
      <c r="BP84820" s="90"/>
    </row>
    <row r="84821" spans="68:68" customFormat="1">
      <c r="BP84821" s="90"/>
    </row>
    <row r="84822" spans="68:68" customFormat="1">
      <c r="BP84822" s="90"/>
    </row>
    <row r="84823" spans="68:68" customFormat="1">
      <c r="BP84823" s="90"/>
    </row>
    <row r="84824" spans="68:68" customFormat="1">
      <c r="BP84824" s="90"/>
    </row>
    <row r="84825" spans="68:68" customFormat="1">
      <c r="BP84825" s="90"/>
    </row>
    <row r="84826" spans="68:68" customFormat="1">
      <c r="BP84826" s="90"/>
    </row>
    <row r="84827" spans="68:68" customFormat="1">
      <c r="BP84827" s="90"/>
    </row>
    <row r="84828" spans="68:68" customFormat="1">
      <c r="BP84828" s="90"/>
    </row>
    <row r="84829" spans="68:68" customFormat="1">
      <c r="BP84829" s="90"/>
    </row>
    <row r="84830" spans="68:68" customFormat="1">
      <c r="BP84830" s="90"/>
    </row>
    <row r="84831" spans="68:68" customFormat="1">
      <c r="BP84831" s="90"/>
    </row>
    <row r="84832" spans="68:68" customFormat="1">
      <c r="BP84832" s="90"/>
    </row>
    <row r="84833" spans="68:68" customFormat="1">
      <c r="BP84833" s="90"/>
    </row>
    <row r="84834" spans="68:68" customFormat="1">
      <c r="BP84834" s="90"/>
    </row>
    <row r="84835" spans="68:68" customFormat="1">
      <c r="BP84835" s="90"/>
    </row>
    <row r="84836" spans="68:68" customFormat="1">
      <c r="BP84836" s="90"/>
    </row>
    <row r="84837" spans="68:68" customFormat="1">
      <c r="BP84837" s="90"/>
    </row>
    <row r="84838" spans="68:68" customFormat="1">
      <c r="BP84838" s="90"/>
    </row>
    <row r="84839" spans="68:68" customFormat="1">
      <c r="BP84839" s="90"/>
    </row>
    <row r="84840" spans="68:68" customFormat="1">
      <c r="BP84840" s="90"/>
    </row>
    <row r="84841" spans="68:68" customFormat="1">
      <c r="BP84841" s="90"/>
    </row>
    <row r="84842" spans="68:68" customFormat="1">
      <c r="BP84842" s="90"/>
    </row>
    <row r="84843" spans="68:68" customFormat="1">
      <c r="BP84843" s="90"/>
    </row>
    <row r="84844" spans="68:68" customFormat="1">
      <c r="BP84844" s="90"/>
    </row>
    <row r="84845" spans="68:68" customFormat="1">
      <c r="BP84845" s="90"/>
    </row>
    <row r="84846" spans="68:68" customFormat="1">
      <c r="BP84846" s="90"/>
    </row>
    <row r="84847" spans="68:68" customFormat="1">
      <c r="BP84847" s="90"/>
    </row>
    <row r="84848" spans="68:68" customFormat="1">
      <c r="BP84848" s="90"/>
    </row>
    <row r="84849" spans="68:68" customFormat="1">
      <c r="BP84849" s="90"/>
    </row>
    <row r="84850" spans="68:68" customFormat="1">
      <c r="BP84850" s="90"/>
    </row>
    <row r="84851" spans="68:68" customFormat="1">
      <c r="BP84851" s="90"/>
    </row>
    <row r="84852" spans="68:68" customFormat="1">
      <c r="BP84852" s="90"/>
    </row>
    <row r="84853" spans="68:68" customFormat="1">
      <c r="BP84853" s="90"/>
    </row>
    <row r="84854" spans="68:68" customFormat="1">
      <c r="BP84854" s="90"/>
    </row>
    <row r="84855" spans="68:68" customFormat="1">
      <c r="BP84855" s="90"/>
    </row>
    <row r="84856" spans="68:68" customFormat="1">
      <c r="BP84856" s="90"/>
    </row>
    <row r="84857" spans="68:68" customFormat="1">
      <c r="BP84857" s="90"/>
    </row>
    <row r="84858" spans="68:68" customFormat="1">
      <c r="BP84858" s="90"/>
    </row>
    <row r="84859" spans="68:68" customFormat="1">
      <c r="BP84859" s="90"/>
    </row>
    <row r="84860" spans="68:68" customFormat="1">
      <c r="BP84860" s="90"/>
    </row>
    <row r="84861" spans="68:68" customFormat="1">
      <c r="BP84861" s="90"/>
    </row>
    <row r="84862" spans="68:68" customFormat="1">
      <c r="BP84862" s="90"/>
    </row>
    <row r="84863" spans="68:68" customFormat="1">
      <c r="BP84863" s="90"/>
    </row>
    <row r="84864" spans="68:68" customFormat="1">
      <c r="BP84864" s="90"/>
    </row>
    <row r="84865" spans="68:68" customFormat="1">
      <c r="BP84865" s="90"/>
    </row>
    <row r="84866" spans="68:68" customFormat="1">
      <c r="BP84866" s="90"/>
    </row>
    <row r="84867" spans="68:68" customFormat="1">
      <c r="BP84867" s="90"/>
    </row>
    <row r="84868" spans="68:68" customFormat="1">
      <c r="BP84868" s="90"/>
    </row>
    <row r="84869" spans="68:68" customFormat="1">
      <c r="BP84869" s="90"/>
    </row>
    <row r="84870" spans="68:68" customFormat="1">
      <c r="BP84870" s="90"/>
    </row>
    <row r="84871" spans="68:68" customFormat="1">
      <c r="BP84871" s="90"/>
    </row>
    <row r="84872" spans="68:68" customFormat="1">
      <c r="BP84872" s="90"/>
    </row>
    <row r="84873" spans="68:68" customFormat="1">
      <c r="BP84873" s="90"/>
    </row>
    <row r="84874" spans="68:68" customFormat="1">
      <c r="BP84874" s="90"/>
    </row>
    <row r="84875" spans="68:68" customFormat="1">
      <c r="BP84875" s="90"/>
    </row>
    <row r="84876" spans="68:68" customFormat="1">
      <c r="BP84876" s="90"/>
    </row>
    <row r="84877" spans="68:68" customFormat="1">
      <c r="BP84877" s="90"/>
    </row>
    <row r="84878" spans="68:68" customFormat="1">
      <c r="BP84878" s="90"/>
    </row>
    <row r="84879" spans="68:68" customFormat="1">
      <c r="BP84879" s="90"/>
    </row>
    <row r="84880" spans="68:68" customFormat="1">
      <c r="BP84880" s="90"/>
    </row>
    <row r="84881" spans="68:68" customFormat="1">
      <c r="BP84881" s="90"/>
    </row>
    <row r="84882" spans="68:68" customFormat="1">
      <c r="BP84882" s="90"/>
    </row>
    <row r="84883" spans="68:68" customFormat="1">
      <c r="BP84883" s="90"/>
    </row>
    <row r="84884" spans="68:68" customFormat="1">
      <c r="BP84884" s="90"/>
    </row>
    <row r="84885" spans="68:68" customFormat="1">
      <c r="BP84885" s="90"/>
    </row>
    <row r="84886" spans="68:68" customFormat="1">
      <c r="BP84886" s="90"/>
    </row>
    <row r="84887" spans="68:68" customFormat="1">
      <c r="BP84887" s="90"/>
    </row>
    <row r="84888" spans="68:68" customFormat="1">
      <c r="BP84888" s="90"/>
    </row>
    <row r="84889" spans="68:68" customFormat="1">
      <c r="BP84889" s="90"/>
    </row>
    <row r="84890" spans="68:68" customFormat="1">
      <c r="BP84890" s="90"/>
    </row>
    <row r="84891" spans="68:68" customFormat="1">
      <c r="BP84891" s="90"/>
    </row>
    <row r="84892" spans="68:68" customFormat="1">
      <c r="BP84892" s="90"/>
    </row>
    <row r="84893" spans="68:68" customFormat="1">
      <c r="BP84893" s="90"/>
    </row>
    <row r="84894" spans="68:68" customFormat="1">
      <c r="BP84894" s="90"/>
    </row>
    <row r="84895" spans="68:68" customFormat="1">
      <c r="BP84895" s="90"/>
    </row>
    <row r="84896" spans="68:68" customFormat="1">
      <c r="BP84896" s="90"/>
    </row>
    <row r="84897" spans="68:68" customFormat="1">
      <c r="BP84897" s="90"/>
    </row>
    <row r="84898" spans="68:68" customFormat="1">
      <c r="BP84898" s="90"/>
    </row>
    <row r="84899" spans="68:68" customFormat="1">
      <c r="BP84899" s="90"/>
    </row>
    <row r="84900" spans="68:68" customFormat="1">
      <c r="BP84900" s="90"/>
    </row>
    <row r="84901" spans="68:68" customFormat="1">
      <c r="BP84901" s="90"/>
    </row>
    <row r="84902" spans="68:68" customFormat="1">
      <c r="BP84902" s="90"/>
    </row>
    <row r="84903" spans="68:68" customFormat="1">
      <c r="BP84903" s="90"/>
    </row>
    <row r="84904" spans="68:68" customFormat="1">
      <c r="BP84904" s="90"/>
    </row>
    <row r="84905" spans="68:68" customFormat="1">
      <c r="BP84905" s="90"/>
    </row>
    <row r="84906" spans="68:68" customFormat="1">
      <c r="BP84906" s="90"/>
    </row>
    <row r="84907" spans="68:68" customFormat="1">
      <c r="BP84907" s="90"/>
    </row>
    <row r="84908" spans="68:68" customFormat="1">
      <c r="BP84908" s="90"/>
    </row>
    <row r="84909" spans="68:68" customFormat="1">
      <c r="BP84909" s="90"/>
    </row>
    <row r="84910" spans="68:68" customFormat="1">
      <c r="BP84910" s="90"/>
    </row>
    <row r="84911" spans="68:68" customFormat="1">
      <c r="BP84911" s="90"/>
    </row>
    <row r="84912" spans="68:68" customFormat="1">
      <c r="BP84912" s="90"/>
    </row>
    <row r="84913" spans="68:68" customFormat="1">
      <c r="BP84913" s="90"/>
    </row>
    <row r="84914" spans="68:68" customFormat="1">
      <c r="BP84914" s="90"/>
    </row>
    <row r="84915" spans="68:68" customFormat="1">
      <c r="BP84915" s="90"/>
    </row>
    <row r="84916" spans="68:68" customFormat="1">
      <c r="BP84916" s="90"/>
    </row>
    <row r="84917" spans="68:68" customFormat="1">
      <c r="BP84917" s="90"/>
    </row>
    <row r="84918" spans="68:68" customFormat="1">
      <c r="BP84918" s="90"/>
    </row>
    <row r="84919" spans="68:68" customFormat="1">
      <c r="BP84919" s="90"/>
    </row>
    <row r="84920" spans="68:68" customFormat="1">
      <c r="BP84920" s="90"/>
    </row>
    <row r="84921" spans="68:68" customFormat="1">
      <c r="BP84921" s="90"/>
    </row>
    <row r="84922" spans="68:68" customFormat="1">
      <c r="BP84922" s="90"/>
    </row>
    <row r="84923" spans="68:68" customFormat="1">
      <c r="BP84923" s="90"/>
    </row>
    <row r="84924" spans="68:68" customFormat="1">
      <c r="BP84924" s="90"/>
    </row>
    <row r="84925" spans="68:68" customFormat="1">
      <c r="BP84925" s="90"/>
    </row>
    <row r="84926" spans="68:68" customFormat="1">
      <c r="BP84926" s="90"/>
    </row>
    <row r="84927" spans="68:68" customFormat="1">
      <c r="BP84927" s="90"/>
    </row>
    <row r="84928" spans="68:68" customFormat="1">
      <c r="BP84928" s="90"/>
    </row>
    <row r="84929" spans="68:68" customFormat="1">
      <c r="BP84929" s="90"/>
    </row>
    <row r="84930" spans="68:68" customFormat="1">
      <c r="BP84930" s="90"/>
    </row>
    <row r="84931" spans="68:68" customFormat="1">
      <c r="BP84931" s="90"/>
    </row>
    <row r="84932" spans="68:68" customFormat="1">
      <c r="BP84932" s="90"/>
    </row>
    <row r="84933" spans="68:68" customFormat="1">
      <c r="BP84933" s="90"/>
    </row>
    <row r="84934" spans="68:68" customFormat="1">
      <c r="BP84934" s="90"/>
    </row>
    <row r="84935" spans="68:68" customFormat="1">
      <c r="BP84935" s="90"/>
    </row>
    <row r="84936" spans="68:68" customFormat="1">
      <c r="BP84936" s="90"/>
    </row>
    <row r="84937" spans="68:68" customFormat="1">
      <c r="BP84937" s="90"/>
    </row>
    <row r="84938" spans="68:68" customFormat="1">
      <c r="BP84938" s="90"/>
    </row>
    <row r="84939" spans="68:68" customFormat="1">
      <c r="BP84939" s="90"/>
    </row>
    <row r="84940" spans="68:68" customFormat="1">
      <c r="BP84940" s="90"/>
    </row>
    <row r="84941" spans="68:68" customFormat="1">
      <c r="BP84941" s="90"/>
    </row>
    <row r="84942" spans="68:68" customFormat="1">
      <c r="BP84942" s="90"/>
    </row>
    <row r="84943" spans="68:68" customFormat="1">
      <c r="BP84943" s="90"/>
    </row>
    <row r="84944" spans="68:68" customFormat="1">
      <c r="BP84944" s="90"/>
    </row>
    <row r="84945" spans="68:68" customFormat="1">
      <c r="BP84945" s="90"/>
    </row>
    <row r="84946" spans="68:68" customFormat="1">
      <c r="BP84946" s="90"/>
    </row>
    <row r="84947" spans="68:68" customFormat="1">
      <c r="BP84947" s="90"/>
    </row>
    <row r="84948" spans="68:68" customFormat="1">
      <c r="BP84948" s="90"/>
    </row>
    <row r="84949" spans="68:68" customFormat="1">
      <c r="BP84949" s="90"/>
    </row>
    <row r="84950" spans="68:68" customFormat="1">
      <c r="BP84950" s="90"/>
    </row>
    <row r="84951" spans="68:68" customFormat="1">
      <c r="BP84951" s="90"/>
    </row>
    <row r="84952" spans="68:68" customFormat="1">
      <c r="BP84952" s="90"/>
    </row>
    <row r="84953" spans="68:68" customFormat="1">
      <c r="BP84953" s="90"/>
    </row>
    <row r="84954" spans="68:68" customFormat="1">
      <c r="BP84954" s="90"/>
    </row>
    <row r="84955" spans="68:68" customFormat="1">
      <c r="BP84955" s="90"/>
    </row>
    <row r="84956" spans="68:68" customFormat="1">
      <c r="BP84956" s="90"/>
    </row>
    <row r="84957" spans="68:68" customFormat="1">
      <c r="BP84957" s="90"/>
    </row>
    <row r="84958" spans="68:68" customFormat="1">
      <c r="BP84958" s="90"/>
    </row>
    <row r="84959" spans="68:68" customFormat="1">
      <c r="BP84959" s="90"/>
    </row>
    <row r="84960" spans="68:68" customFormat="1">
      <c r="BP84960" s="90"/>
    </row>
    <row r="84961" spans="68:68" customFormat="1">
      <c r="BP84961" s="90"/>
    </row>
    <row r="84962" spans="68:68" customFormat="1">
      <c r="BP84962" s="90"/>
    </row>
    <row r="84963" spans="68:68" customFormat="1">
      <c r="BP84963" s="90"/>
    </row>
    <row r="84964" spans="68:68" customFormat="1">
      <c r="BP84964" s="90"/>
    </row>
    <row r="84965" spans="68:68" customFormat="1">
      <c r="BP84965" s="90"/>
    </row>
    <row r="84966" spans="68:68" customFormat="1">
      <c r="BP84966" s="90"/>
    </row>
    <row r="84967" spans="68:68" customFormat="1">
      <c r="BP84967" s="90"/>
    </row>
    <row r="84968" spans="68:68" customFormat="1">
      <c r="BP84968" s="90"/>
    </row>
    <row r="84969" spans="68:68" customFormat="1">
      <c r="BP84969" s="90"/>
    </row>
    <row r="84970" spans="68:68" customFormat="1">
      <c r="BP84970" s="90"/>
    </row>
    <row r="84971" spans="68:68" customFormat="1">
      <c r="BP84971" s="90"/>
    </row>
    <row r="84972" spans="68:68" customFormat="1">
      <c r="BP84972" s="90"/>
    </row>
    <row r="84973" spans="68:68" customFormat="1">
      <c r="BP84973" s="90"/>
    </row>
    <row r="84974" spans="68:68" customFormat="1">
      <c r="BP84974" s="90"/>
    </row>
    <row r="84975" spans="68:68" customFormat="1">
      <c r="BP84975" s="90"/>
    </row>
    <row r="84976" spans="68:68" customFormat="1">
      <c r="BP84976" s="90"/>
    </row>
    <row r="84977" spans="68:68" customFormat="1">
      <c r="BP84977" s="90"/>
    </row>
    <row r="84978" spans="68:68" customFormat="1">
      <c r="BP84978" s="90"/>
    </row>
    <row r="84979" spans="68:68" customFormat="1">
      <c r="BP84979" s="90"/>
    </row>
    <row r="84980" spans="68:68" customFormat="1">
      <c r="BP84980" s="90"/>
    </row>
    <row r="84981" spans="68:68" customFormat="1">
      <c r="BP84981" s="90"/>
    </row>
    <row r="84982" spans="68:68" customFormat="1">
      <c r="BP84982" s="90"/>
    </row>
    <row r="84983" spans="68:68" customFormat="1">
      <c r="BP84983" s="90"/>
    </row>
    <row r="84984" spans="68:68" customFormat="1">
      <c r="BP84984" s="90"/>
    </row>
    <row r="84985" spans="68:68" customFormat="1">
      <c r="BP84985" s="90"/>
    </row>
    <row r="84986" spans="68:68" customFormat="1">
      <c r="BP84986" s="90"/>
    </row>
    <row r="84987" spans="68:68" customFormat="1">
      <c r="BP84987" s="90"/>
    </row>
    <row r="84988" spans="68:68" customFormat="1">
      <c r="BP84988" s="90"/>
    </row>
    <row r="84989" spans="68:68" customFormat="1">
      <c r="BP84989" s="90"/>
    </row>
    <row r="84990" spans="68:68" customFormat="1">
      <c r="BP84990" s="90"/>
    </row>
    <row r="84991" spans="68:68" customFormat="1">
      <c r="BP84991" s="90"/>
    </row>
    <row r="84992" spans="68:68" customFormat="1">
      <c r="BP84992" s="90"/>
    </row>
    <row r="84993" spans="68:68" customFormat="1">
      <c r="BP84993" s="90"/>
    </row>
    <row r="84994" spans="68:68" customFormat="1">
      <c r="BP84994" s="90"/>
    </row>
    <row r="84995" spans="68:68" customFormat="1">
      <c r="BP84995" s="90"/>
    </row>
    <row r="84996" spans="68:68" customFormat="1">
      <c r="BP84996" s="90"/>
    </row>
    <row r="84997" spans="68:68" customFormat="1">
      <c r="BP84997" s="90"/>
    </row>
    <row r="84998" spans="68:68" customFormat="1">
      <c r="BP84998" s="90"/>
    </row>
    <row r="84999" spans="68:68" customFormat="1">
      <c r="BP84999" s="90"/>
    </row>
    <row r="85000" spans="68:68" customFormat="1">
      <c r="BP85000" s="90"/>
    </row>
    <row r="85001" spans="68:68" customFormat="1">
      <c r="BP85001" s="90"/>
    </row>
    <row r="85002" spans="68:68" customFormat="1">
      <c r="BP85002" s="90"/>
    </row>
    <row r="85003" spans="68:68" customFormat="1">
      <c r="BP85003" s="90"/>
    </row>
    <row r="85004" spans="68:68" customFormat="1">
      <c r="BP85004" s="90"/>
    </row>
    <row r="85005" spans="68:68" customFormat="1">
      <c r="BP85005" s="90"/>
    </row>
    <row r="85006" spans="68:68" customFormat="1">
      <c r="BP85006" s="90"/>
    </row>
    <row r="85007" spans="68:68" customFormat="1">
      <c r="BP85007" s="90"/>
    </row>
    <row r="85008" spans="68:68" customFormat="1">
      <c r="BP85008" s="90"/>
    </row>
    <row r="85009" spans="68:68" customFormat="1">
      <c r="BP85009" s="90"/>
    </row>
    <row r="85010" spans="68:68" customFormat="1">
      <c r="BP85010" s="90"/>
    </row>
    <row r="85011" spans="68:68" customFormat="1">
      <c r="BP85011" s="90"/>
    </row>
    <row r="85012" spans="68:68" customFormat="1">
      <c r="BP85012" s="90"/>
    </row>
    <row r="85013" spans="68:68" customFormat="1">
      <c r="BP85013" s="90"/>
    </row>
    <row r="85014" spans="68:68" customFormat="1">
      <c r="BP85014" s="90"/>
    </row>
    <row r="85015" spans="68:68" customFormat="1">
      <c r="BP85015" s="90"/>
    </row>
    <row r="85016" spans="68:68" customFormat="1">
      <c r="BP85016" s="90"/>
    </row>
    <row r="85017" spans="68:68" customFormat="1">
      <c r="BP85017" s="90"/>
    </row>
    <row r="85018" spans="68:68" customFormat="1">
      <c r="BP85018" s="90"/>
    </row>
    <row r="85019" spans="68:68" customFormat="1">
      <c r="BP85019" s="90"/>
    </row>
    <row r="85020" spans="68:68" customFormat="1">
      <c r="BP85020" s="90"/>
    </row>
    <row r="85021" spans="68:68" customFormat="1">
      <c r="BP85021" s="90"/>
    </row>
    <row r="85022" spans="68:68" customFormat="1">
      <c r="BP85022" s="90"/>
    </row>
    <row r="85023" spans="68:68" customFormat="1">
      <c r="BP85023" s="90"/>
    </row>
    <row r="85024" spans="68:68" customFormat="1">
      <c r="BP85024" s="90"/>
    </row>
    <row r="85025" spans="68:68" customFormat="1">
      <c r="BP85025" s="90"/>
    </row>
    <row r="85026" spans="68:68" customFormat="1">
      <c r="BP85026" s="90"/>
    </row>
    <row r="85027" spans="68:68" customFormat="1">
      <c r="BP85027" s="90"/>
    </row>
    <row r="85028" spans="68:68" customFormat="1">
      <c r="BP85028" s="90"/>
    </row>
    <row r="85029" spans="68:68" customFormat="1">
      <c r="BP85029" s="90"/>
    </row>
    <row r="85030" spans="68:68" customFormat="1">
      <c r="BP85030" s="90"/>
    </row>
    <row r="85031" spans="68:68" customFormat="1">
      <c r="BP85031" s="90"/>
    </row>
    <row r="85032" spans="68:68" customFormat="1">
      <c r="BP85032" s="90"/>
    </row>
    <row r="85033" spans="68:68" customFormat="1">
      <c r="BP85033" s="90"/>
    </row>
    <row r="85034" spans="68:68" customFormat="1">
      <c r="BP85034" s="90"/>
    </row>
    <row r="85035" spans="68:68" customFormat="1">
      <c r="BP85035" s="90"/>
    </row>
    <row r="85036" spans="68:68" customFormat="1">
      <c r="BP85036" s="90"/>
    </row>
    <row r="85037" spans="68:68" customFormat="1">
      <c r="BP85037" s="90"/>
    </row>
    <row r="85038" spans="68:68" customFormat="1">
      <c r="BP85038" s="90"/>
    </row>
    <row r="85039" spans="68:68" customFormat="1">
      <c r="BP85039" s="90"/>
    </row>
    <row r="85040" spans="68:68" customFormat="1">
      <c r="BP85040" s="90"/>
    </row>
    <row r="85041" spans="68:68" customFormat="1">
      <c r="BP85041" s="90"/>
    </row>
    <row r="85042" spans="68:68" customFormat="1">
      <c r="BP85042" s="90"/>
    </row>
    <row r="85043" spans="68:68" customFormat="1">
      <c r="BP85043" s="90"/>
    </row>
    <row r="85044" spans="68:68" customFormat="1">
      <c r="BP85044" s="90"/>
    </row>
    <row r="85045" spans="68:68" customFormat="1">
      <c r="BP85045" s="90"/>
    </row>
    <row r="85046" spans="68:68" customFormat="1">
      <c r="BP85046" s="90"/>
    </row>
    <row r="85047" spans="68:68" customFormat="1">
      <c r="BP85047" s="90"/>
    </row>
    <row r="85048" spans="68:68" customFormat="1">
      <c r="BP85048" s="90"/>
    </row>
    <row r="85049" spans="68:68" customFormat="1">
      <c r="BP85049" s="90"/>
    </row>
    <row r="85050" spans="68:68" customFormat="1">
      <c r="BP85050" s="90"/>
    </row>
    <row r="85051" spans="68:68" customFormat="1">
      <c r="BP85051" s="90"/>
    </row>
    <row r="85052" spans="68:68" customFormat="1">
      <c r="BP85052" s="90"/>
    </row>
    <row r="85053" spans="68:68" customFormat="1">
      <c r="BP85053" s="90"/>
    </row>
    <row r="85054" spans="68:68" customFormat="1">
      <c r="BP85054" s="90"/>
    </row>
    <row r="85055" spans="68:68" customFormat="1">
      <c r="BP85055" s="90"/>
    </row>
    <row r="85056" spans="68:68" customFormat="1">
      <c r="BP85056" s="90"/>
    </row>
    <row r="85057" spans="68:68" customFormat="1">
      <c r="BP85057" s="90"/>
    </row>
    <row r="85058" spans="68:68" customFormat="1">
      <c r="BP85058" s="90"/>
    </row>
    <row r="85059" spans="68:68" customFormat="1">
      <c r="BP85059" s="90"/>
    </row>
    <row r="85060" spans="68:68" customFormat="1">
      <c r="BP85060" s="90"/>
    </row>
    <row r="85061" spans="68:68" customFormat="1">
      <c r="BP85061" s="90"/>
    </row>
    <row r="85062" spans="68:68" customFormat="1">
      <c r="BP85062" s="90"/>
    </row>
    <row r="85063" spans="68:68" customFormat="1">
      <c r="BP85063" s="90"/>
    </row>
    <row r="85064" spans="68:68" customFormat="1">
      <c r="BP85064" s="90"/>
    </row>
    <row r="85065" spans="68:68" customFormat="1">
      <c r="BP85065" s="90"/>
    </row>
    <row r="85066" spans="68:68" customFormat="1">
      <c r="BP85066" s="90"/>
    </row>
    <row r="85067" spans="68:68" customFormat="1">
      <c r="BP85067" s="90"/>
    </row>
    <row r="85068" spans="68:68" customFormat="1">
      <c r="BP85068" s="90"/>
    </row>
    <row r="85069" spans="68:68" customFormat="1">
      <c r="BP85069" s="90"/>
    </row>
    <row r="85070" spans="68:68" customFormat="1">
      <c r="BP85070" s="90"/>
    </row>
    <row r="85071" spans="68:68" customFormat="1">
      <c r="BP85071" s="90"/>
    </row>
    <row r="85072" spans="68:68" customFormat="1">
      <c r="BP85072" s="90"/>
    </row>
    <row r="85073" spans="68:68" customFormat="1">
      <c r="BP85073" s="90"/>
    </row>
    <row r="85074" spans="68:68" customFormat="1">
      <c r="BP85074" s="90"/>
    </row>
    <row r="85075" spans="68:68" customFormat="1">
      <c r="BP85075" s="90"/>
    </row>
    <row r="85076" spans="68:68" customFormat="1">
      <c r="BP85076" s="90"/>
    </row>
    <row r="85077" spans="68:68" customFormat="1">
      <c r="BP85077" s="90"/>
    </row>
    <row r="85078" spans="68:68" customFormat="1">
      <c r="BP85078" s="90"/>
    </row>
    <row r="85079" spans="68:68" customFormat="1">
      <c r="BP85079" s="90"/>
    </row>
    <row r="85080" spans="68:68" customFormat="1">
      <c r="BP85080" s="90"/>
    </row>
    <row r="85081" spans="68:68" customFormat="1">
      <c r="BP85081" s="90"/>
    </row>
    <row r="85082" spans="68:68" customFormat="1">
      <c r="BP85082" s="90"/>
    </row>
    <row r="85083" spans="68:68" customFormat="1">
      <c r="BP85083" s="90"/>
    </row>
    <row r="85084" spans="68:68" customFormat="1">
      <c r="BP85084" s="90"/>
    </row>
    <row r="85085" spans="68:68" customFormat="1">
      <c r="BP85085" s="90"/>
    </row>
    <row r="85086" spans="68:68" customFormat="1">
      <c r="BP85086" s="90"/>
    </row>
    <row r="85087" spans="68:68" customFormat="1">
      <c r="BP85087" s="90"/>
    </row>
    <row r="85088" spans="68:68" customFormat="1">
      <c r="BP85088" s="90"/>
    </row>
    <row r="85089" spans="68:68" customFormat="1">
      <c r="BP85089" s="90"/>
    </row>
    <row r="85090" spans="68:68" customFormat="1">
      <c r="BP85090" s="90"/>
    </row>
    <row r="85091" spans="68:68" customFormat="1">
      <c r="BP85091" s="90"/>
    </row>
    <row r="85092" spans="68:68" customFormat="1">
      <c r="BP85092" s="90"/>
    </row>
    <row r="85093" spans="68:68" customFormat="1">
      <c r="BP85093" s="90"/>
    </row>
    <row r="85094" spans="68:68" customFormat="1">
      <c r="BP85094" s="90"/>
    </row>
    <row r="85095" spans="68:68" customFormat="1">
      <c r="BP85095" s="90"/>
    </row>
    <row r="85096" spans="68:68" customFormat="1">
      <c r="BP85096" s="90"/>
    </row>
    <row r="85097" spans="68:68" customFormat="1">
      <c r="BP85097" s="90"/>
    </row>
    <row r="85098" spans="68:68" customFormat="1">
      <c r="BP85098" s="90"/>
    </row>
    <row r="85099" spans="68:68" customFormat="1">
      <c r="BP85099" s="90"/>
    </row>
    <row r="85100" spans="68:68" customFormat="1">
      <c r="BP85100" s="90"/>
    </row>
    <row r="85101" spans="68:68" customFormat="1">
      <c r="BP85101" s="90"/>
    </row>
    <row r="85102" spans="68:68" customFormat="1">
      <c r="BP85102" s="90"/>
    </row>
    <row r="85103" spans="68:68" customFormat="1">
      <c r="BP85103" s="90"/>
    </row>
    <row r="85104" spans="68:68" customFormat="1">
      <c r="BP85104" s="90"/>
    </row>
    <row r="85105" spans="68:68" customFormat="1">
      <c r="BP85105" s="90"/>
    </row>
    <row r="85106" spans="68:68" customFormat="1">
      <c r="BP85106" s="90"/>
    </row>
    <row r="85107" spans="68:68" customFormat="1">
      <c r="BP85107" s="90"/>
    </row>
    <row r="85108" spans="68:68" customFormat="1">
      <c r="BP85108" s="90"/>
    </row>
    <row r="85109" spans="68:68" customFormat="1">
      <c r="BP85109" s="90"/>
    </row>
    <row r="85110" spans="68:68" customFormat="1">
      <c r="BP85110" s="90"/>
    </row>
    <row r="85111" spans="68:68" customFormat="1">
      <c r="BP85111" s="90"/>
    </row>
    <row r="85112" spans="68:68" customFormat="1">
      <c r="BP85112" s="90"/>
    </row>
    <row r="85113" spans="68:68" customFormat="1">
      <c r="BP85113" s="90"/>
    </row>
    <row r="85114" spans="68:68" customFormat="1">
      <c r="BP85114" s="90"/>
    </row>
    <row r="85115" spans="68:68" customFormat="1">
      <c r="BP85115" s="90"/>
    </row>
    <row r="85116" spans="68:68" customFormat="1">
      <c r="BP85116" s="90"/>
    </row>
    <row r="85117" spans="68:68" customFormat="1">
      <c r="BP85117" s="90"/>
    </row>
    <row r="85118" spans="68:68" customFormat="1">
      <c r="BP85118" s="90"/>
    </row>
    <row r="85119" spans="68:68" customFormat="1">
      <c r="BP85119" s="90"/>
    </row>
    <row r="85120" spans="68:68" customFormat="1">
      <c r="BP85120" s="90"/>
    </row>
    <row r="85121" spans="68:68" customFormat="1">
      <c r="BP85121" s="90"/>
    </row>
    <row r="85122" spans="68:68" customFormat="1">
      <c r="BP85122" s="90"/>
    </row>
    <row r="85123" spans="68:68" customFormat="1">
      <c r="BP85123" s="90"/>
    </row>
    <row r="85124" spans="68:68" customFormat="1">
      <c r="BP85124" s="90"/>
    </row>
    <row r="85125" spans="68:68" customFormat="1">
      <c r="BP85125" s="90"/>
    </row>
    <row r="85126" spans="68:68" customFormat="1">
      <c r="BP85126" s="90"/>
    </row>
    <row r="85127" spans="68:68" customFormat="1">
      <c r="BP85127" s="90"/>
    </row>
    <row r="85128" spans="68:68" customFormat="1">
      <c r="BP85128" s="90"/>
    </row>
    <row r="85129" spans="68:68" customFormat="1">
      <c r="BP85129" s="90"/>
    </row>
    <row r="85130" spans="68:68" customFormat="1">
      <c r="BP85130" s="90"/>
    </row>
    <row r="85131" spans="68:68" customFormat="1">
      <c r="BP85131" s="90"/>
    </row>
    <row r="85132" spans="68:68" customFormat="1">
      <c r="BP85132" s="90"/>
    </row>
    <row r="85133" spans="68:68" customFormat="1">
      <c r="BP85133" s="90"/>
    </row>
    <row r="85134" spans="68:68" customFormat="1">
      <c r="BP85134" s="90"/>
    </row>
    <row r="85135" spans="68:68" customFormat="1">
      <c r="BP85135" s="90"/>
    </row>
    <row r="85136" spans="68:68" customFormat="1">
      <c r="BP85136" s="90"/>
    </row>
    <row r="85137" spans="68:68" customFormat="1">
      <c r="BP85137" s="90"/>
    </row>
    <row r="85138" spans="68:68" customFormat="1">
      <c r="BP85138" s="90"/>
    </row>
    <row r="85139" spans="68:68" customFormat="1">
      <c r="BP85139" s="90"/>
    </row>
    <row r="85140" spans="68:68" customFormat="1">
      <c r="BP85140" s="90"/>
    </row>
    <row r="85141" spans="68:68" customFormat="1">
      <c r="BP85141" s="90"/>
    </row>
    <row r="85142" spans="68:68" customFormat="1">
      <c r="BP85142" s="90"/>
    </row>
    <row r="85143" spans="68:68" customFormat="1">
      <c r="BP85143" s="90"/>
    </row>
    <row r="85144" spans="68:68" customFormat="1">
      <c r="BP85144" s="90"/>
    </row>
    <row r="85145" spans="68:68" customFormat="1">
      <c r="BP85145" s="90"/>
    </row>
    <row r="85146" spans="68:68" customFormat="1">
      <c r="BP85146" s="90"/>
    </row>
    <row r="85147" spans="68:68" customFormat="1">
      <c r="BP85147" s="90"/>
    </row>
    <row r="85148" spans="68:68" customFormat="1">
      <c r="BP85148" s="90"/>
    </row>
    <row r="85149" spans="68:68" customFormat="1">
      <c r="BP85149" s="90"/>
    </row>
    <row r="85150" spans="68:68" customFormat="1">
      <c r="BP85150" s="90"/>
    </row>
    <row r="85151" spans="68:68" customFormat="1">
      <c r="BP85151" s="90"/>
    </row>
    <row r="85152" spans="68:68" customFormat="1">
      <c r="BP85152" s="90"/>
    </row>
    <row r="85153" spans="68:68" customFormat="1">
      <c r="BP85153" s="90"/>
    </row>
    <row r="85154" spans="68:68" customFormat="1">
      <c r="BP85154" s="90"/>
    </row>
    <row r="85155" spans="68:68" customFormat="1">
      <c r="BP85155" s="90"/>
    </row>
    <row r="85156" spans="68:68" customFormat="1">
      <c r="BP85156" s="90"/>
    </row>
    <row r="85157" spans="68:68" customFormat="1">
      <c r="BP85157" s="90"/>
    </row>
    <row r="85158" spans="68:68" customFormat="1">
      <c r="BP85158" s="90"/>
    </row>
    <row r="85159" spans="68:68" customFormat="1">
      <c r="BP85159" s="90"/>
    </row>
    <row r="85160" spans="68:68" customFormat="1">
      <c r="BP85160" s="90"/>
    </row>
    <row r="85161" spans="68:68" customFormat="1">
      <c r="BP85161" s="90"/>
    </row>
    <row r="85162" spans="68:68" customFormat="1">
      <c r="BP85162" s="90"/>
    </row>
    <row r="85163" spans="68:68" customFormat="1">
      <c r="BP85163" s="90"/>
    </row>
    <row r="85164" spans="68:68" customFormat="1">
      <c r="BP85164" s="90"/>
    </row>
    <row r="85165" spans="68:68" customFormat="1">
      <c r="BP85165" s="90"/>
    </row>
    <row r="85166" spans="68:68" customFormat="1">
      <c r="BP85166" s="90"/>
    </row>
    <row r="85167" spans="68:68" customFormat="1">
      <c r="BP85167" s="90"/>
    </row>
    <row r="85168" spans="68:68" customFormat="1">
      <c r="BP85168" s="90"/>
    </row>
    <row r="85169" spans="68:68" customFormat="1">
      <c r="BP85169" s="90"/>
    </row>
    <row r="85170" spans="68:68" customFormat="1">
      <c r="BP85170" s="90"/>
    </row>
    <row r="85171" spans="68:68" customFormat="1">
      <c r="BP85171" s="90"/>
    </row>
    <row r="85172" spans="68:68" customFormat="1">
      <c r="BP85172" s="90"/>
    </row>
    <row r="85173" spans="68:68" customFormat="1">
      <c r="BP85173" s="90"/>
    </row>
    <row r="85174" spans="68:68" customFormat="1">
      <c r="BP85174" s="90"/>
    </row>
    <row r="85175" spans="68:68" customFormat="1">
      <c r="BP85175" s="90"/>
    </row>
    <row r="85176" spans="68:68" customFormat="1">
      <c r="BP85176" s="90"/>
    </row>
    <row r="85177" spans="68:68" customFormat="1">
      <c r="BP85177" s="90"/>
    </row>
    <row r="85178" spans="68:68" customFormat="1">
      <c r="BP85178" s="90"/>
    </row>
    <row r="85179" spans="68:68" customFormat="1">
      <c r="BP85179" s="90"/>
    </row>
    <row r="85180" spans="68:68" customFormat="1">
      <c r="BP85180" s="90"/>
    </row>
    <row r="85181" spans="68:68" customFormat="1">
      <c r="BP85181" s="90"/>
    </row>
    <row r="85182" spans="68:68" customFormat="1">
      <c r="BP85182" s="90"/>
    </row>
    <row r="85183" spans="68:68" customFormat="1">
      <c r="BP85183" s="90"/>
    </row>
    <row r="85184" spans="68:68" customFormat="1">
      <c r="BP85184" s="90"/>
    </row>
    <row r="85185" spans="68:68" customFormat="1">
      <c r="BP85185" s="90"/>
    </row>
    <row r="85186" spans="68:68" customFormat="1">
      <c r="BP85186" s="90"/>
    </row>
    <row r="85187" spans="68:68" customFormat="1">
      <c r="BP85187" s="90"/>
    </row>
    <row r="85188" spans="68:68" customFormat="1">
      <c r="BP85188" s="90"/>
    </row>
    <row r="85189" spans="68:68" customFormat="1">
      <c r="BP85189" s="90"/>
    </row>
    <row r="85190" spans="68:68" customFormat="1">
      <c r="BP85190" s="90"/>
    </row>
    <row r="85191" spans="68:68" customFormat="1">
      <c r="BP85191" s="90"/>
    </row>
    <row r="85192" spans="68:68" customFormat="1">
      <c r="BP85192" s="90"/>
    </row>
    <row r="85193" spans="68:68" customFormat="1">
      <c r="BP85193" s="90"/>
    </row>
    <row r="85194" spans="68:68" customFormat="1">
      <c r="BP85194" s="90"/>
    </row>
    <row r="85195" spans="68:68" customFormat="1">
      <c r="BP85195" s="90"/>
    </row>
    <row r="85196" spans="68:68" customFormat="1">
      <c r="BP85196" s="90"/>
    </row>
    <row r="85197" spans="68:68" customFormat="1">
      <c r="BP85197" s="90"/>
    </row>
    <row r="85198" spans="68:68" customFormat="1">
      <c r="BP85198" s="90"/>
    </row>
    <row r="85199" spans="68:68" customFormat="1">
      <c r="BP85199" s="90"/>
    </row>
    <row r="85200" spans="68:68" customFormat="1">
      <c r="BP85200" s="90"/>
    </row>
    <row r="85201" spans="68:68" customFormat="1">
      <c r="BP85201" s="90"/>
    </row>
    <row r="85202" spans="68:68" customFormat="1">
      <c r="BP85202" s="90"/>
    </row>
    <row r="85203" spans="68:68" customFormat="1">
      <c r="BP85203" s="90"/>
    </row>
    <row r="85204" spans="68:68" customFormat="1">
      <c r="BP85204" s="90"/>
    </row>
    <row r="85205" spans="68:68" customFormat="1">
      <c r="BP85205" s="90"/>
    </row>
    <row r="85206" spans="68:68" customFormat="1">
      <c r="BP85206" s="90"/>
    </row>
    <row r="85207" spans="68:68" customFormat="1">
      <c r="BP85207" s="90"/>
    </row>
    <row r="85208" spans="68:68" customFormat="1">
      <c r="BP85208" s="90"/>
    </row>
    <row r="85209" spans="68:68" customFormat="1">
      <c r="BP85209" s="90"/>
    </row>
    <row r="85210" spans="68:68" customFormat="1">
      <c r="BP85210" s="90"/>
    </row>
    <row r="85211" spans="68:68" customFormat="1">
      <c r="BP85211" s="90"/>
    </row>
    <row r="85212" spans="68:68" customFormat="1">
      <c r="BP85212" s="90"/>
    </row>
    <row r="85213" spans="68:68" customFormat="1">
      <c r="BP85213" s="90"/>
    </row>
    <row r="85214" spans="68:68" customFormat="1">
      <c r="BP85214" s="90"/>
    </row>
    <row r="85215" spans="68:68" customFormat="1">
      <c r="BP85215" s="90"/>
    </row>
    <row r="85216" spans="68:68" customFormat="1">
      <c r="BP85216" s="90"/>
    </row>
    <row r="85217" spans="68:68" customFormat="1">
      <c r="BP85217" s="90"/>
    </row>
    <row r="85218" spans="68:68" customFormat="1">
      <c r="BP85218" s="90"/>
    </row>
    <row r="85219" spans="68:68" customFormat="1">
      <c r="BP85219" s="90"/>
    </row>
    <row r="85220" spans="68:68" customFormat="1">
      <c r="BP85220" s="90"/>
    </row>
    <row r="85221" spans="68:68" customFormat="1">
      <c r="BP85221" s="90"/>
    </row>
    <row r="85222" spans="68:68" customFormat="1">
      <c r="BP85222" s="90"/>
    </row>
    <row r="85223" spans="68:68" customFormat="1">
      <c r="BP85223" s="90"/>
    </row>
    <row r="85224" spans="68:68" customFormat="1">
      <c r="BP85224" s="90"/>
    </row>
    <row r="85225" spans="68:68" customFormat="1">
      <c r="BP85225" s="90"/>
    </row>
    <row r="85226" spans="68:68" customFormat="1">
      <c r="BP85226" s="90"/>
    </row>
    <row r="85227" spans="68:68" customFormat="1">
      <c r="BP85227" s="90"/>
    </row>
    <row r="85228" spans="68:68" customFormat="1">
      <c r="BP85228" s="90"/>
    </row>
    <row r="85229" spans="68:68" customFormat="1">
      <c r="BP85229" s="90"/>
    </row>
    <row r="85230" spans="68:68" customFormat="1">
      <c r="BP85230" s="90"/>
    </row>
    <row r="85231" spans="68:68" customFormat="1">
      <c r="BP85231" s="90"/>
    </row>
    <row r="85232" spans="68:68" customFormat="1">
      <c r="BP85232" s="90"/>
    </row>
    <row r="85233" spans="68:68" customFormat="1">
      <c r="BP85233" s="90"/>
    </row>
    <row r="85234" spans="68:68" customFormat="1">
      <c r="BP85234" s="90"/>
    </row>
    <row r="85235" spans="68:68" customFormat="1">
      <c r="BP85235" s="90"/>
    </row>
    <row r="85236" spans="68:68" customFormat="1">
      <c r="BP85236" s="90"/>
    </row>
    <row r="85237" spans="68:68" customFormat="1">
      <c r="BP85237" s="90"/>
    </row>
    <row r="85238" spans="68:68" customFormat="1">
      <c r="BP85238" s="90"/>
    </row>
    <row r="85239" spans="68:68" customFormat="1">
      <c r="BP85239" s="90"/>
    </row>
    <row r="85240" spans="68:68" customFormat="1">
      <c r="BP85240" s="90"/>
    </row>
    <row r="85241" spans="68:68" customFormat="1">
      <c r="BP85241" s="90"/>
    </row>
    <row r="85242" spans="68:68" customFormat="1">
      <c r="BP85242" s="90"/>
    </row>
    <row r="85243" spans="68:68" customFormat="1">
      <c r="BP85243" s="90"/>
    </row>
    <row r="85244" spans="68:68" customFormat="1">
      <c r="BP85244" s="90"/>
    </row>
    <row r="85245" spans="68:68" customFormat="1">
      <c r="BP85245" s="90"/>
    </row>
    <row r="85246" spans="68:68" customFormat="1">
      <c r="BP85246" s="90"/>
    </row>
    <row r="85247" spans="68:68" customFormat="1">
      <c r="BP85247" s="90"/>
    </row>
    <row r="85248" spans="68:68" customFormat="1">
      <c r="BP85248" s="90"/>
    </row>
    <row r="85249" spans="68:68" customFormat="1">
      <c r="BP85249" s="90"/>
    </row>
    <row r="85250" spans="68:68" customFormat="1">
      <c r="BP85250" s="90"/>
    </row>
    <row r="85251" spans="68:68" customFormat="1">
      <c r="BP85251" s="90"/>
    </row>
    <row r="85252" spans="68:68" customFormat="1">
      <c r="BP85252" s="90"/>
    </row>
    <row r="85253" spans="68:68" customFormat="1">
      <c r="BP85253" s="90"/>
    </row>
    <row r="85254" spans="68:68" customFormat="1">
      <c r="BP85254" s="90"/>
    </row>
    <row r="85255" spans="68:68" customFormat="1">
      <c r="BP85255" s="90"/>
    </row>
    <row r="85256" spans="68:68" customFormat="1">
      <c r="BP85256" s="90"/>
    </row>
    <row r="85257" spans="68:68" customFormat="1">
      <c r="BP85257" s="90"/>
    </row>
    <row r="85258" spans="68:68" customFormat="1">
      <c r="BP85258" s="90"/>
    </row>
    <row r="85259" spans="68:68" customFormat="1">
      <c r="BP85259" s="90"/>
    </row>
    <row r="85260" spans="68:68" customFormat="1">
      <c r="BP85260" s="90"/>
    </row>
    <row r="85261" spans="68:68" customFormat="1">
      <c r="BP85261" s="90"/>
    </row>
    <row r="85262" spans="68:68" customFormat="1">
      <c r="BP85262" s="90"/>
    </row>
    <row r="85263" spans="68:68" customFormat="1">
      <c r="BP85263" s="90"/>
    </row>
    <row r="85264" spans="68:68" customFormat="1">
      <c r="BP85264" s="90"/>
    </row>
    <row r="85265" spans="68:68" customFormat="1">
      <c r="BP85265" s="90"/>
    </row>
    <row r="85266" spans="68:68" customFormat="1">
      <c r="BP85266" s="90"/>
    </row>
    <row r="85267" spans="68:68" customFormat="1">
      <c r="BP85267" s="90"/>
    </row>
    <row r="85268" spans="68:68" customFormat="1">
      <c r="BP85268" s="90"/>
    </row>
    <row r="85269" spans="68:68" customFormat="1">
      <c r="BP85269" s="90"/>
    </row>
    <row r="85270" spans="68:68" customFormat="1">
      <c r="BP85270" s="90"/>
    </row>
    <row r="85271" spans="68:68" customFormat="1">
      <c r="BP85271" s="90"/>
    </row>
    <row r="85272" spans="68:68" customFormat="1">
      <c r="BP85272" s="90"/>
    </row>
    <row r="85273" spans="68:68" customFormat="1">
      <c r="BP85273" s="90"/>
    </row>
    <row r="85274" spans="68:68" customFormat="1">
      <c r="BP85274" s="90"/>
    </row>
    <row r="85275" spans="68:68" customFormat="1">
      <c r="BP85275" s="90"/>
    </row>
    <row r="85276" spans="68:68" customFormat="1">
      <c r="BP85276" s="90"/>
    </row>
    <row r="85277" spans="68:68" customFormat="1">
      <c r="BP85277" s="90"/>
    </row>
    <row r="85278" spans="68:68" customFormat="1">
      <c r="BP85278" s="90"/>
    </row>
    <row r="85279" spans="68:68" customFormat="1">
      <c r="BP85279" s="90"/>
    </row>
    <row r="85280" spans="68:68" customFormat="1">
      <c r="BP85280" s="90"/>
    </row>
    <row r="85281" spans="68:68" customFormat="1">
      <c r="BP85281" s="90"/>
    </row>
    <row r="85282" spans="68:68" customFormat="1">
      <c r="BP85282" s="90"/>
    </row>
    <row r="85283" spans="68:68" customFormat="1">
      <c r="BP85283" s="90"/>
    </row>
    <row r="85284" spans="68:68" customFormat="1">
      <c r="BP85284" s="90"/>
    </row>
    <row r="85285" spans="68:68" customFormat="1">
      <c r="BP85285" s="90"/>
    </row>
    <row r="85286" spans="68:68" customFormat="1">
      <c r="BP85286" s="90"/>
    </row>
    <row r="85287" spans="68:68" customFormat="1">
      <c r="BP85287" s="90"/>
    </row>
    <row r="85288" spans="68:68" customFormat="1">
      <c r="BP85288" s="90"/>
    </row>
    <row r="85289" spans="68:68" customFormat="1">
      <c r="BP85289" s="90"/>
    </row>
    <row r="85290" spans="68:68" customFormat="1">
      <c r="BP85290" s="90"/>
    </row>
    <row r="85291" spans="68:68" customFormat="1">
      <c r="BP85291" s="90"/>
    </row>
    <row r="85292" spans="68:68" customFormat="1">
      <c r="BP85292" s="90"/>
    </row>
    <row r="85293" spans="68:68" customFormat="1">
      <c r="BP85293" s="90"/>
    </row>
    <row r="85294" spans="68:68" customFormat="1">
      <c r="BP85294" s="90"/>
    </row>
    <row r="85295" spans="68:68" customFormat="1">
      <c r="BP85295" s="90"/>
    </row>
    <row r="85296" spans="68:68" customFormat="1">
      <c r="BP85296" s="90"/>
    </row>
    <row r="85297" spans="68:68" customFormat="1">
      <c r="BP85297" s="90"/>
    </row>
    <row r="85298" spans="68:68" customFormat="1">
      <c r="BP85298" s="90"/>
    </row>
    <row r="85299" spans="68:68" customFormat="1">
      <c r="BP85299" s="90"/>
    </row>
    <row r="85300" spans="68:68" customFormat="1">
      <c r="BP85300" s="90"/>
    </row>
    <row r="85301" spans="68:68" customFormat="1">
      <c r="BP85301" s="90"/>
    </row>
    <row r="85302" spans="68:68" customFormat="1">
      <c r="BP85302" s="90"/>
    </row>
    <row r="85303" spans="68:68" customFormat="1">
      <c r="BP85303" s="90"/>
    </row>
    <row r="85304" spans="68:68" customFormat="1">
      <c r="BP85304" s="90"/>
    </row>
    <row r="85305" spans="68:68" customFormat="1">
      <c r="BP85305" s="90"/>
    </row>
    <row r="85306" spans="68:68" customFormat="1">
      <c r="BP85306" s="90"/>
    </row>
    <row r="85307" spans="68:68" customFormat="1">
      <c r="BP85307" s="90"/>
    </row>
    <row r="85308" spans="68:68" customFormat="1">
      <c r="BP85308" s="90"/>
    </row>
    <row r="85309" spans="68:68" customFormat="1">
      <c r="BP85309" s="90"/>
    </row>
    <row r="85310" spans="68:68" customFormat="1">
      <c r="BP85310" s="90"/>
    </row>
    <row r="85311" spans="68:68" customFormat="1">
      <c r="BP85311" s="90"/>
    </row>
    <row r="85312" spans="68:68" customFormat="1">
      <c r="BP85312" s="90"/>
    </row>
    <row r="85313" spans="68:68" customFormat="1">
      <c r="BP85313" s="90"/>
    </row>
    <row r="85314" spans="68:68" customFormat="1">
      <c r="BP85314" s="90"/>
    </row>
    <row r="85315" spans="68:68" customFormat="1">
      <c r="BP85315" s="90"/>
    </row>
    <row r="85316" spans="68:68" customFormat="1">
      <c r="BP85316" s="90"/>
    </row>
    <row r="85317" spans="68:68" customFormat="1">
      <c r="BP85317" s="90"/>
    </row>
    <row r="85318" spans="68:68" customFormat="1">
      <c r="BP85318" s="90"/>
    </row>
    <row r="85319" spans="68:68" customFormat="1">
      <c r="BP85319" s="90"/>
    </row>
    <row r="85320" spans="68:68" customFormat="1">
      <c r="BP85320" s="90"/>
    </row>
    <row r="85321" spans="68:68" customFormat="1">
      <c r="BP85321" s="90"/>
    </row>
    <row r="85322" spans="68:68" customFormat="1">
      <c r="BP85322" s="90"/>
    </row>
    <row r="85323" spans="68:68" customFormat="1">
      <c r="BP85323" s="90"/>
    </row>
    <row r="85324" spans="68:68" customFormat="1">
      <c r="BP85324" s="90"/>
    </row>
    <row r="85325" spans="68:68" customFormat="1">
      <c r="BP85325" s="90"/>
    </row>
    <row r="85326" spans="68:68" customFormat="1">
      <c r="BP85326" s="90"/>
    </row>
    <row r="85327" spans="68:68" customFormat="1">
      <c r="BP85327" s="90"/>
    </row>
    <row r="85328" spans="68:68" customFormat="1">
      <c r="BP85328" s="90"/>
    </row>
    <row r="85329" spans="68:68" customFormat="1">
      <c r="BP85329" s="90"/>
    </row>
    <row r="85330" spans="68:68" customFormat="1">
      <c r="BP85330" s="90"/>
    </row>
    <row r="85331" spans="68:68" customFormat="1">
      <c r="BP85331" s="90"/>
    </row>
    <row r="85332" spans="68:68" customFormat="1">
      <c r="BP85332" s="90"/>
    </row>
    <row r="85333" spans="68:68" customFormat="1">
      <c r="BP85333" s="90"/>
    </row>
    <row r="85334" spans="68:68" customFormat="1">
      <c r="BP85334" s="90"/>
    </row>
    <row r="85335" spans="68:68" customFormat="1">
      <c r="BP85335" s="90"/>
    </row>
    <row r="85336" spans="68:68" customFormat="1">
      <c r="BP85336" s="90"/>
    </row>
    <row r="85337" spans="68:68" customFormat="1">
      <c r="BP85337" s="90"/>
    </row>
    <row r="85338" spans="68:68" customFormat="1">
      <c r="BP85338" s="90"/>
    </row>
    <row r="85339" spans="68:68" customFormat="1">
      <c r="BP85339" s="90"/>
    </row>
    <row r="85340" spans="68:68" customFormat="1">
      <c r="BP85340" s="90"/>
    </row>
    <row r="85341" spans="68:68" customFormat="1">
      <c r="BP85341" s="90"/>
    </row>
    <row r="85342" spans="68:68" customFormat="1">
      <c r="BP85342" s="90"/>
    </row>
    <row r="85343" spans="68:68" customFormat="1">
      <c r="BP85343" s="90"/>
    </row>
    <row r="85344" spans="68:68" customFormat="1">
      <c r="BP85344" s="90"/>
    </row>
    <row r="85345" spans="68:68" customFormat="1">
      <c r="BP85345" s="90"/>
    </row>
    <row r="85346" spans="68:68" customFormat="1">
      <c r="BP85346" s="90"/>
    </row>
    <row r="85347" spans="68:68" customFormat="1">
      <c r="BP85347" s="90"/>
    </row>
    <row r="85348" spans="68:68" customFormat="1">
      <c r="BP85348" s="90"/>
    </row>
    <row r="85349" spans="68:68" customFormat="1">
      <c r="BP85349" s="90"/>
    </row>
    <row r="85350" spans="68:68" customFormat="1">
      <c r="BP85350" s="90"/>
    </row>
    <row r="85351" spans="68:68" customFormat="1">
      <c r="BP85351" s="90"/>
    </row>
    <row r="85352" spans="68:68" customFormat="1">
      <c r="BP85352" s="90"/>
    </row>
    <row r="85353" spans="68:68" customFormat="1">
      <c r="BP85353" s="90"/>
    </row>
    <row r="85354" spans="68:68" customFormat="1">
      <c r="BP85354" s="90"/>
    </row>
    <row r="85355" spans="68:68" customFormat="1">
      <c r="BP85355" s="90"/>
    </row>
    <row r="85356" spans="68:68" customFormat="1">
      <c r="BP85356" s="90"/>
    </row>
    <row r="85357" spans="68:68" customFormat="1">
      <c r="BP85357" s="90"/>
    </row>
    <row r="85358" spans="68:68" customFormat="1">
      <c r="BP85358" s="90"/>
    </row>
    <row r="85359" spans="68:68" customFormat="1">
      <c r="BP85359" s="90"/>
    </row>
    <row r="85360" spans="68:68" customFormat="1">
      <c r="BP85360" s="90"/>
    </row>
    <row r="85361" spans="68:68" customFormat="1">
      <c r="BP85361" s="90"/>
    </row>
    <row r="85362" spans="68:68" customFormat="1">
      <c r="BP85362" s="90"/>
    </row>
    <row r="85363" spans="68:68" customFormat="1">
      <c r="BP85363" s="90"/>
    </row>
    <row r="85364" spans="68:68" customFormat="1">
      <c r="BP85364" s="90"/>
    </row>
    <row r="85365" spans="68:68" customFormat="1">
      <c r="BP85365" s="90"/>
    </row>
    <row r="85366" spans="68:68" customFormat="1">
      <c r="BP85366" s="90"/>
    </row>
    <row r="85367" spans="68:68" customFormat="1">
      <c r="BP85367" s="90"/>
    </row>
    <row r="85368" spans="68:68" customFormat="1">
      <c r="BP85368" s="90"/>
    </row>
    <row r="85369" spans="68:68" customFormat="1">
      <c r="BP85369" s="90"/>
    </row>
    <row r="85370" spans="68:68" customFormat="1">
      <c r="BP85370" s="90"/>
    </row>
    <row r="85371" spans="68:68" customFormat="1">
      <c r="BP85371" s="90"/>
    </row>
    <row r="85372" spans="68:68" customFormat="1">
      <c r="BP85372" s="90"/>
    </row>
    <row r="85373" spans="68:68" customFormat="1">
      <c r="BP85373" s="90"/>
    </row>
    <row r="85374" spans="68:68" customFormat="1">
      <c r="BP85374" s="90"/>
    </row>
    <row r="85375" spans="68:68" customFormat="1">
      <c r="BP85375" s="90"/>
    </row>
    <row r="85376" spans="68:68" customFormat="1">
      <c r="BP85376" s="90"/>
    </row>
    <row r="85377" spans="68:68" customFormat="1">
      <c r="BP85377" s="90"/>
    </row>
    <row r="85378" spans="68:68" customFormat="1">
      <c r="BP85378" s="90"/>
    </row>
    <row r="85379" spans="68:68" customFormat="1">
      <c r="BP85379" s="90"/>
    </row>
    <row r="85380" spans="68:68" customFormat="1">
      <c r="BP85380" s="90"/>
    </row>
    <row r="85381" spans="68:68" customFormat="1">
      <c r="BP85381" s="90"/>
    </row>
    <row r="85382" spans="68:68" customFormat="1">
      <c r="BP85382" s="90"/>
    </row>
    <row r="85383" spans="68:68" customFormat="1">
      <c r="BP85383" s="90"/>
    </row>
    <row r="85384" spans="68:68" customFormat="1">
      <c r="BP85384" s="90"/>
    </row>
    <row r="85385" spans="68:68" customFormat="1">
      <c r="BP85385" s="90"/>
    </row>
    <row r="85386" spans="68:68" customFormat="1">
      <c r="BP85386" s="90"/>
    </row>
    <row r="85387" spans="68:68" customFormat="1">
      <c r="BP85387" s="90"/>
    </row>
    <row r="85388" spans="68:68" customFormat="1">
      <c r="BP85388" s="90"/>
    </row>
    <row r="85389" spans="68:68" customFormat="1">
      <c r="BP85389" s="90"/>
    </row>
    <row r="85390" spans="68:68" customFormat="1">
      <c r="BP85390" s="90"/>
    </row>
    <row r="85391" spans="68:68" customFormat="1">
      <c r="BP85391" s="90"/>
    </row>
    <row r="85392" spans="68:68" customFormat="1">
      <c r="BP85392" s="90"/>
    </row>
    <row r="85393" spans="68:68" customFormat="1">
      <c r="BP85393" s="90"/>
    </row>
    <row r="85394" spans="68:68" customFormat="1">
      <c r="BP85394" s="90"/>
    </row>
    <row r="85395" spans="68:68" customFormat="1">
      <c r="BP85395" s="90"/>
    </row>
    <row r="85396" spans="68:68" customFormat="1">
      <c r="BP85396" s="90"/>
    </row>
    <row r="85397" spans="68:68" customFormat="1">
      <c r="BP85397" s="90"/>
    </row>
    <row r="85398" spans="68:68" customFormat="1">
      <c r="BP85398" s="90"/>
    </row>
    <row r="85399" spans="68:68" customFormat="1">
      <c r="BP85399" s="90"/>
    </row>
    <row r="85400" spans="68:68" customFormat="1">
      <c r="BP85400" s="90"/>
    </row>
    <row r="85401" spans="68:68" customFormat="1">
      <c r="BP85401" s="90"/>
    </row>
    <row r="85402" spans="68:68" customFormat="1">
      <c r="BP85402" s="90"/>
    </row>
    <row r="85403" spans="68:68" customFormat="1">
      <c r="BP85403" s="90"/>
    </row>
    <row r="85404" spans="68:68" customFormat="1">
      <c r="BP85404" s="90"/>
    </row>
    <row r="85405" spans="68:68" customFormat="1">
      <c r="BP85405" s="90"/>
    </row>
    <row r="85406" spans="68:68" customFormat="1">
      <c r="BP85406" s="90"/>
    </row>
    <row r="85407" spans="68:68" customFormat="1">
      <c r="BP85407" s="90"/>
    </row>
    <row r="85408" spans="68:68" customFormat="1">
      <c r="BP85408" s="90"/>
    </row>
    <row r="85409" spans="68:68" customFormat="1">
      <c r="BP85409" s="90"/>
    </row>
    <row r="85410" spans="68:68" customFormat="1">
      <c r="BP85410" s="90"/>
    </row>
    <row r="85411" spans="68:68" customFormat="1">
      <c r="BP85411" s="90"/>
    </row>
    <row r="85412" spans="68:68" customFormat="1">
      <c r="BP85412" s="90"/>
    </row>
    <row r="85413" spans="68:68" customFormat="1">
      <c r="BP85413" s="90"/>
    </row>
    <row r="85414" spans="68:68" customFormat="1">
      <c r="BP85414" s="90"/>
    </row>
    <row r="85415" spans="68:68" customFormat="1">
      <c r="BP85415" s="90"/>
    </row>
    <row r="85416" spans="68:68" customFormat="1">
      <c r="BP85416" s="90"/>
    </row>
    <row r="85417" spans="68:68" customFormat="1">
      <c r="BP85417" s="90"/>
    </row>
    <row r="85418" spans="68:68" customFormat="1">
      <c r="BP85418" s="90"/>
    </row>
    <row r="85419" spans="68:68" customFormat="1">
      <c r="BP85419" s="90"/>
    </row>
    <row r="85420" spans="68:68" customFormat="1">
      <c r="BP85420" s="90"/>
    </row>
    <row r="85421" spans="68:68" customFormat="1">
      <c r="BP85421" s="90"/>
    </row>
    <row r="85422" spans="68:68" customFormat="1">
      <c r="BP85422" s="90"/>
    </row>
    <row r="85423" spans="68:68" customFormat="1">
      <c r="BP85423" s="90"/>
    </row>
    <row r="85424" spans="68:68" customFormat="1">
      <c r="BP85424" s="90"/>
    </row>
    <row r="85425" spans="68:68" customFormat="1">
      <c r="BP85425" s="90"/>
    </row>
    <row r="85426" spans="68:68" customFormat="1">
      <c r="BP85426" s="90"/>
    </row>
    <row r="85427" spans="68:68" customFormat="1">
      <c r="BP85427" s="90"/>
    </row>
    <row r="85428" spans="68:68" customFormat="1">
      <c r="BP85428" s="90"/>
    </row>
    <row r="85429" spans="68:68" customFormat="1">
      <c r="BP85429" s="90"/>
    </row>
    <row r="85430" spans="68:68" customFormat="1">
      <c r="BP85430" s="90"/>
    </row>
    <row r="85431" spans="68:68" customFormat="1">
      <c r="BP85431" s="90"/>
    </row>
    <row r="85432" spans="68:68" customFormat="1">
      <c r="BP85432" s="90"/>
    </row>
    <row r="85433" spans="68:68" customFormat="1">
      <c r="BP85433" s="90"/>
    </row>
    <row r="85434" spans="68:68" customFormat="1">
      <c r="BP85434" s="90"/>
    </row>
    <row r="85435" spans="68:68" customFormat="1">
      <c r="BP85435" s="90"/>
    </row>
    <row r="85436" spans="68:68" customFormat="1">
      <c r="BP85436" s="90"/>
    </row>
    <row r="85437" spans="68:68" customFormat="1">
      <c r="BP85437" s="90"/>
    </row>
    <row r="85438" spans="68:68" customFormat="1">
      <c r="BP85438" s="90"/>
    </row>
    <row r="85439" spans="68:68" customFormat="1">
      <c r="BP85439" s="90"/>
    </row>
    <row r="85440" spans="68:68" customFormat="1">
      <c r="BP85440" s="90"/>
    </row>
    <row r="85441" spans="68:68" customFormat="1">
      <c r="BP85441" s="90"/>
    </row>
    <row r="85442" spans="68:68" customFormat="1">
      <c r="BP85442" s="90"/>
    </row>
    <row r="85443" spans="68:68" customFormat="1">
      <c r="BP85443" s="90"/>
    </row>
    <row r="85444" spans="68:68" customFormat="1">
      <c r="BP85444" s="90"/>
    </row>
    <row r="85445" spans="68:68" customFormat="1">
      <c r="BP85445" s="90"/>
    </row>
    <row r="85446" spans="68:68" customFormat="1">
      <c r="BP85446" s="90"/>
    </row>
    <row r="85447" spans="68:68" customFormat="1">
      <c r="BP85447" s="90"/>
    </row>
    <row r="85448" spans="68:68" customFormat="1">
      <c r="BP85448" s="90"/>
    </row>
    <row r="85449" spans="68:68" customFormat="1">
      <c r="BP85449" s="90"/>
    </row>
    <row r="85450" spans="68:68" customFormat="1">
      <c r="BP85450" s="90"/>
    </row>
    <row r="85451" spans="68:68" customFormat="1">
      <c r="BP85451" s="90"/>
    </row>
    <row r="85452" spans="68:68" customFormat="1">
      <c r="BP85452" s="90"/>
    </row>
    <row r="85453" spans="68:68" customFormat="1">
      <c r="BP85453" s="90"/>
    </row>
    <row r="85454" spans="68:68" customFormat="1">
      <c r="BP85454" s="90"/>
    </row>
    <row r="85455" spans="68:68" customFormat="1">
      <c r="BP85455" s="90"/>
    </row>
    <row r="85456" spans="68:68" customFormat="1">
      <c r="BP85456" s="90"/>
    </row>
    <row r="85457" spans="68:68" customFormat="1">
      <c r="BP85457" s="90"/>
    </row>
    <row r="85458" spans="68:68" customFormat="1">
      <c r="BP85458" s="90"/>
    </row>
    <row r="85459" spans="68:68" customFormat="1">
      <c r="BP85459" s="90"/>
    </row>
    <row r="85460" spans="68:68" customFormat="1">
      <c r="BP85460" s="90"/>
    </row>
    <row r="85461" spans="68:68" customFormat="1">
      <c r="BP85461" s="90"/>
    </row>
    <row r="85462" spans="68:68" customFormat="1">
      <c r="BP85462" s="90"/>
    </row>
    <row r="85463" spans="68:68" customFormat="1">
      <c r="BP85463" s="90"/>
    </row>
    <row r="85464" spans="68:68" customFormat="1">
      <c r="BP85464" s="90"/>
    </row>
    <row r="85465" spans="68:68" customFormat="1">
      <c r="BP85465" s="90"/>
    </row>
    <row r="85466" spans="68:68" customFormat="1">
      <c r="BP85466" s="90"/>
    </row>
    <row r="85467" spans="68:68" customFormat="1">
      <c r="BP85467" s="90"/>
    </row>
    <row r="85468" spans="68:68" customFormat="1">
      <c r="BP85468" s="90"/>
    </row>
    <row r="85469" spans="68:68" customFormat="1">
      <c r="BP85469" s="90"/>
    </row>
    <row r="85470" spans="68:68" customFormat="1">
      <c r="BP85470" s="90"/>
    </row>
    <row r="85471" spans="68:68" customFormat="1">
      <c r="BP85471" s="90"/>
    </row>
    <row r="85472" spans="68:68" customFormat="1">
      <c r="BP85472" s="90"/>
    </row>
    <row r="85473" spans="68:68" customFormat="1">
      <c r="BP85473" s="90"/>
    </row>
    <row r="85474" spans="68:68" customFormat="1">
      <c r="BP85474" s="90"/>
    </row>
    <row r="85475" spans="68:68" customFormat="1">
      <c r="BP85475" s="90"/>
    </row>
    <row r="85476" spans="68:68" customFormat="1">
      <c r="BP85476" s="90"/>
    </row>
    <row r="85477" spans="68:68" customFormat="1">
      <c r="BP85477" s="90"/>
    </row>
    <row r="85478" spans="68:68" customFormat="1">
      <c r="BP85478" s="90"/>
    </row>
    <row r="85479" spans="68:68" customFormat="1">
      <c r="BP85479" s="90"/>
    </row>
    <row r="85480" spans="68:68" customFormat="1">
      <c r="BP85480" s="90"/>
    </row>
    <row r="85481" spans="68:68" customFormat="1">
      <c r="BP85481" s="90"/>
    </row>
    <row r="85482" spans="68:68" customFormat="1">
      <c r="BP85482" s="90"/>
    </row>
    <row r="85483" spans="68:68" customFormat="1">
      <c r="BP85483" s="90"/>
    </row>
    <row r="85484" spans="68:68" customFormat="1">
      <c r="BP85484" s="90"/>
    </row>
    <row r="85485" spans="68:68" customFormat="1">
      <c r="BP85485" s="90"/>
    </row>
    <row r="85486" spans="68:68" customFormat="1">
      <c r="BP85486" s="90"/>
    </row>
    <row r="85487" spans="68:68" customFormat="1">
      <c r="BP85487" s="90"/>
    </row>
    <row r="85488" spans="68:68" customFormat="1">
      <c r="BP85488" s="90"/>
    </row>
    <row r="85489" spans="68:68" customFormat="1">
      <c r="BP85489" s="90"/>
    </row>
    <row r="85490" spans="68:68" customFormat="1">
      <c r="BP85490" s="90"/>
    </row>
    <row r="85491" spans="68:68" customFormat="1">
      <c r="BP85491" s="90"/>
    </row>
    <row r="85492" spans="68:68" customFormat="1">
      <c r="BP85492" s="90"/>
    </row>
    <row r="85493" spans="68:68" customFormat="1">
      <c r="BP85493" s="90"/>
    </row>
    <row r="85494" spans="68:68" customFormat="1">
      <c r="BP85494" s="90"/>
    </row>
    <row r="85495" spans="68:68" customFormat="1">
      <c r="BP85495" s="90"/>
    </row>
    <row r="85496" spans="68:68" customFormat="1">
      <c r="BP85496" s="90"/>
    </row>
    <row r="85497" spans="68:68" customFormat="1">
      <c r="BP85497" s="90"/>
    </row>
    <row r="85498" spans="68:68" customFormat="1">
      <c r="BP85498" s="90"/>
    </row>
    <row r="85499" spans="68:68" customFormat="1">
      <c r="BP85499" s="90"/>
    </row>
    <row r="85500" spans="68:68" customFormat="1">
      <c r="BP85500" s="90"/>
    </row>
    <row r="85501" spans="68:68" customFormat="1">
      <c r="BP85501" s="90"/>
    </row>
    <row r="85502" spans="68:68" customFormat="1">
      <c r="BP85502" s="90"/>
    </row>
    <row r="85503" spans="68:68" customFormat="1">
      <c r="BP85503" s="90"/>
    </row>
    <row r="85504" spans="68:68" customFormat="1">
      <c r="BP85504" s="90"/>
    </row>
    <row r="85505" spans="68:68" customFormat="1">
      <c r="BP85505" s="90"/>
    </row>
    <row r="85506" spans="68:68" customFormat="1">
      <c r="BP85506" s="90"/>
    </row>
    <row r="85507" spans="68:68" customFormat="1">
      <c r="BP85507" s="90"/>
    </row>
    <row r="85508" spans="68:68" customFormat="1">
      <c r="BP85508" s="90"/>
    </row>
    <row r="85509" spans="68:68" customFormat="1">
      <c r="BP85509" s="90"/>
    </row>
    <row r="85510" spans="68:68" customFormat="1">
      <c r="BP85510" s="90"/>
    </row>
    <row r="85511" spans="68:68" customFormat="1">
      <c r="BP85511" s="90"/>
    </row>
    <row r="85512" spans="68:68" customFormat="1">
      <c r="BP85512" s="90"/>
    </row>
    <row r="85513" spans="68:68" customFormat="1">
      <c r="BP85513" s="90"/>
    </row>
    <row r="85514" spans="68:68" customFormat="1">
      <c r="BP85514" s="90"/>
    </row>
    <row r="85515" spans="68:68" customFormat="1">
      <c r="BP85515" s="90"/>
    </row>
    <row r="85516" spans="68:68" customFormat="1">
      <c r="BP85516" s="90"/>
    </row>
    <row r="85517" spans="68:68" customFormat="1">
      <c r="BP85517" s="90"/>
    </row>
    <row r="85518" spans="68:68" customFormat="1">
      <c r="BP85518" s="90"/>
    </row>
    <row r="85519" spans="68:68" customFormat="1">
      <c r="BP85519" s="90"/>
    </row>
    <row r="85520" spans="68:68" customFormat="1">
      <c r="BP85520" s="90"/>
    </row>
    <row r="85521" spans="68:68" customFormat="1">
      <c r="BP85521" s="90"/>
    </row>
    <row r="85522" spans="68:68" customFormat="1">
      <c r="BP85522" s="90"/>
    </row>
    <row r="85523" spans="68:68" customFormat="1">
      <c r="BP85523" s="90"/>
    </row>
    <row r="85524" spans="68:68" customFormat="1">
      <c r="BP85524" s="90"/>
    </row>
    <row r="85525" spans="68:68" customFormat="1">
      <c r="BP85525" s="90"/>
    </row>
    <row r="85526" spans="68:68" customFormat="1">
      <c r="BP85526" s="90"/>
    </row>
    <row r="85527" spans="68:68" customFormat="1">
      <c r="BP85527" s="90"/>
    </row>
    <row r="85528" spans="68:68" customFormat="1">
      <c r="BP85528" s="90"/>
    </row>
    <row r="85529" spans="68:68" customFormat="1">
      <c r="BP85529" s="90"/>
    </row>
    <row r="85530" spans="68:68" customFormat="1">
      <c r="BP85530" s="90"/>
    </row>
    <row r="85531" spans="68:68" customFormat="1">
      <c r="BP85531" s="90"/>
    </row>
    <row r="85532" spans="68:68" customFormat="1">
      <c r="BP85532" s="90"/>
    </row>
    <row r="85533" spans="68:68" customFormat="1">
      <c r="BP85533" s="90"/>
    </row>
    <row r="85534" spans="68:68" customFormat="1">
      <c r="BP85534" s="90"/>
    </row>
    <row r="85535" spans="68:68" customFormat="1">
      <c r="BP85535" s="90"/>
    </row>
    <row r="85536" spans="68:68" customFormat="1">
      <c r="BP85536" s="90"/>
    </row>
    <row r="85537" spans="68:68" customFormat="1">
      <c r="BP85537" s="90"/>
    </row>
    <row r="85538" spans="68:68" customFormat="1">
      <c r="BP85538" s="90"/>
    </row>
    <row r="85539" spans="68:68" customFormat="1">
      <c r="BP85539" s="90"/>
    </row>
    <row r="85540" spans="68:68" customFormat="1">
      <c r="BP85540" s="90"/>
    </row>
    <row r="85541" spans="68:68" customFormat="1">
      <c r="BP85541" s="90"/>
    </row>
    <row r="85542" spans="68:68" customFormat="1">
      <c r="BP85542" s="90"/>
    </row>
    <row r="85543" spans="68:68" customFormat="1">
      <c r="BP85543" s="90"/>
    </row>
    <row r="85544" spans="68:68" customFormat="1">
      <c r="BP85544" s="90"/>
    </row>
    <row r="85545" spans="68:68" customFormat="1">
      <c r="BP85545" s="90"/>
    </row>
    <row r="85546" spans="68:68" customFormat="1">
      <c r="BP85546" s="90"/>
    </row>
    <row r="85547" spans="68:68" customFormat="1">
      <c r="BP85547" s="90"/>
    </row>
    <row r="85548" spans="68:68" customFormat="1">
      <c r="BP85548" s="90"/>
    </row>
    <row r="85549" spans="68:68" customFormat="1">
      <c r="BP85549" s="90"/>
    </row>
    <row r="85550" spans="68:68" customFormat="1">
      <c r="BP85550" s="90"/>
    </row>
    <row r="85551" spans="68:68" customFormat="1">
      <c r="BP85551" s="90"/>
    </row>
    <row r="85552" spans="68:68" customFormat="1">
      <c r="BP85552" s="90"/>
    </row>
    <row r="85553" spans="68:68" customFormat="1">
      <c r="BP85553" s="90"/>
    </row>
    <row r="85554" spans="68:68" customFormat="1">
      <c r="BP85554" s="90"/>
    </row>
    <row r="85555" spans="68:68" customFormat="1">
      <c r="BP85555" s="90"/>
    </row>
    <row r="85556" spans="68:68" customFormat="1">
      <c r="BP85556" s="90"/>
    </row>
    <row r="85557" spans="68:68" customFormat="1">
      <c r="BP85557" s="90"/>
    </row>
    <row r="85558" spans="68:68" customFormat="1">
      <c r="BP85558" s="90"/>
    </row>
    <row r="85559" spans="68:68" customFormat="1">
      <c r="BP85559" s="90"/>
    </row>
    <row r="85560" spans="68:68" customFormat="1">
      <c r="BP85560" s="90"/>
    </row>
    <row r="85561" spans="68:68" customFormat="1">
      <c r="BP85561" s="90"/>
    </row>
    <row r="85562" spans="68:68" customFormat="1">
      <c r="BP85562" s="90"/>
    </row>
    <row r="85563" spans="68:68" customFormat="1">
      <c r="BP85563" s="90"/>
    </row>
    <row r="85564" spans="68:68" customFormat="1">
      <c r="BP85564" s="90"/>
    </row>
    <row r="85565" spans="68:68" customFormat="1">
      <c r="BP85565" s="90"/>
    </row>
    <row r="85566" spans="68:68" customFormat="1">
      <c r="BP85566" s="90"/>
    </row>
    <row r="85567" spans="68:68" customFormat="1">
      <c r="BP85567" s="90"/>
    </row>
    <row r="85568" spans="68:68" customFormat="1">
      <c r="BP85568" s="90"/>
    </row>
    <row r="85569" spans="68:68" customFormat="1">
      <c r="BP85569" s="90"/>
    </row>
    <row r="85570" spans="68:68" customFormat="1">
      <c r="BP85570" s="90"/>
    </row>
    <row r="85571" spans="68:68" customFormat="1">
      <c r="BP85571" s="90"/>
    </row>
    <row r="85572" spans="68:68" customFormat="1">
      <c r="BP85572" s="90"/>
    </row>
    <row r="85573" spans="68:68" customFormat="1">
      <c r="BP85573" s="90"/>
    </row>
    <row r="85574" spans="68:68" customFormat="1">
      <c r="BP85574" s="90"/>
    </row>
    <row r="85575" spans="68:68" customFormat="1">
      <c r="BP85575" s="90"/>
    </row>
    <row r="85576" spans="68:68" customFormat="1">
      <c r="BP85576" s="90"/>
    </row>
    <row r="85577" spans="68:68" customFormat="1">
      <c r="BP85577" s="90"/>
    </row>
    <row r="85578" spans="68:68" customFormat="1">
      <c r="BP85578" s="90"/>
    </row>
    <row r="85579" spans="68:68" customFormat="1">
      <c r="BP85579" s="90"/>
    </row>
    <row r="85580" spans="68:68" customFormat="1">
      <c r="BP85580" s="90"/>
    </row>
    <row r="85581" spans="68:68" customFormat="1">
      <c r="BP85581" s="90"/>
    </row>
    <row r="85582" spans="68:68" customFormat="1">
      <c r="BP85582" s="90"/>
    </row>
    <row r="85583" spans="68:68" customFormat="1">
      <c r="BP85583" s="90"/>
    </row>
    <row r="85584" spans="68:68" customFormat="1">
      <c r="BP85584" s="90"/>
    </row>
    <row r="85585" spans="68:68" customFormat="1">
      <c r="BP85585" s="90"/>
    </row>
    <row r="85586" spans="68:68" customFormat="1">
      <c r="BP85586" s="90"/>
    </row>
    <row r="85587" spans="68:68" customFormat="1">
      <c r="BP85587" s="90"/>
    </row>
    <row r="85588" spans="68:68" customFormat="1">
      <c r="BP85588" s="90"/>
    </row>
    <row r="85589" spans="68:68" customFormat="1">
      <c r="BP85589" s="90"/>
    </row>
    <row r="85590" spans="68:68" customFormat="1">
      <c r="BP85590" s="90"/>
    </row>
    <row r="85591" spans="68:68" customFormat="1">
      <c r="BP85591" s="90"/>
    </row>
    <row r="85592" spans="68:68" customFormat="1">
      <c r="BP85592" s="90"/>
    </row>
    <row r="85593" spans="68:68" customFormat="1">
      <c r="BP85593" s="90"/>
    </row>
    <row r="85594" spans="68:68" customFormat="1">
      <c r="BP85594" s="90"/>
    </row>
    <row r="85595" spans="68:68" customFormat="1">
      <c r="BP85595" s="90"/>
    </row>
    <row r="85596" spans="68:68" customFormat="1">
      <c r="BP85596" s="90"/>
    </row>
    <row r="85597" spans="68:68" customFormat="1">
      <c r="BP85597" s="90"/>
    </row>
    <row r="85598" spans="68:68" customFormat="1">
      <c r="BP85598" s="90"/>
    </row>
    <row r="85599" spans="68:68" customFormat="1">
      <c r="BP85599" s="90"/>
    </row>
    <row r="85600" spans="68:68" customFormat="1">
      <c r="BP85600" s="90"/>
    </row>
    <row r="85601" spans="68:68" customFormat="1">
      <c r="BP85601" s="90"/>
    </row>
    <row r="85602" spans="68:68" customFormat="1">
      <c r="BP85602" s="90"/>
    </row>
    <row r="85603" spans="68:68" customFormat="1">
      <c r="BP85603" s="90"/>
    </row>
    <row r="85604" spans="68:68" customFormat="1">
      <c r="BP85604" s="90"/>
    </row>
    <row r="85605" spans="68:68" customFormat="1">
      <c r="BP85605" s="90"/>
    </row>
    <row r="85606" spans="68:68" customFormat="1">
      <c r="BP85606" s="90"/>
    </row>
    <row r="85607" spans="68:68" customFormat="1">
      <c r="BP85607" s="90"/>
    </row>
    <row r="85608" spans="68:68" customFormat="1">
      <c r="BP85608" s="90"/>
    </row>
    <row r="85609" spans="68:68" customFormat="1">
      <c r="BP85609" s="90"/>
    </row>
    <row r="85610" spans="68:68" customFormat="1">
      <c r="BP85610" s="90"/>
    </row>
    <row r="85611" spans="68:68" customFormat="1">
      <c r="BP85611" s="90"/>
    </row>
    <row r="85612" spans="68:68" customFormat="1">
      <c r="BP85612" s="90"/>
    </row>
    <row r="85613" spans="68:68" customFormat="1">
      <c r="BP85613" s="90"/>
    </row>
    <row r="85614" spans="68:68" customFormat="1">
      <c r="BP85614" s="90"/>
    </row>
    <row r="85615" spans="68:68" customFormat="1">
      <c r="BP85615" s="90"/>
    </row>
    <row r="85616" spans="68:68" customFormat="1">
      <c r="BP85616" s="90"/>
    </row>
    <row r="85617" spans="68:68" customFormat="1">
      <c r="BP85617" s="90"/>
    </row>
    <row r="85618" spans="68:68" customFormat="1">
      <c r="BP85618" s="90"/>
    </row>
    <row r="85619" spans="68:68" customFormat="1">
      <c r="BP85619" s="90"/>
    </row>
    <row r="85620" spans="68:68" customFormat="1">
      <c r="BP85620" s="90"/>
    </row>
    <row r="85621" spans="68:68" customFormat="1">
      <c r="BP85621" s="90"/>
    </row>
    <row r="85622" spans="68:68" customFormat="1">
      <c r="BP85622" s="90"/>
    </row>
    <row r="85623" spans="68:68" customFormat="1">
      <c r="BP85623" s="90"/>
    </row>
    <row r="85624" spans="68:68" customFormat="1">
      <c r="BP85624" s="90"/>
    </row>
    <row r="85625" spans="68:68" customFormat="1">
      <c r="BP85625" s="90"/>
    </row>
    <row r="85626" spans="68:68" customFormat="1">
      <c r="BP85626" s="90"/>
    </row>
    <row r="85627" spans="68:68" customFormat="1">
      <c r="BP85627" s="90"/>
    </row>
    <row r="85628" spans="68:68" customFormat="1">
      <c r="BP85628" s="90"/>
    </row>
    <row r="85629" spans="68:68" customFormat="1">
      <c r="BP85629" s="90"/>
    </row>
    <row r="85630" spans="68:68" customFormat="1">
      <c r="BP85630" s="90"/>
    </row>
    <row r="85631" spans="68:68" customFormat="1">
      <c r="BP85631" s="90"/>
    </row>
    <row r="85632" spans="68:68" customFormat="1">
      <c r="BP85632" s="90"/>
    </row>
    <row r="85633" spans="68:68" customFormat="1">
      <c r="BP85633" s="90"/>
    </row>
    <row r="85634" spans="68:68" customFormat="1">
      <c r="BP85634" s="90"/>
    </row>
    <row r="85635" spans="68:68" customFormat="1">
      <c r="BP85635" s="90"/>
    </row>
    <row r="85636" spans="68:68" customFormat="1">
      <c r="BP85636" s="90"/>
    </row>
    <row r="85637" spans="68:68" customFormat="1">
      <c r="BP85637" s="90"/>
    </row>
    <row r="85638" spans="68:68" customFormat="1">
      <c r="BP85638" s="90"/>
    </row>
    <row r="85639" spans="68:68" customFormat="1">
      <c r="BP85639" s="90"/>
    </row>
    <row r="85640" spans="68:68" customFormat="1">
      <c r="BP85640" s="90"/>
    </row>
    <row r="85641" spans="68:68" customFormat="1">
      <c r="BP85641" s="90"/>
    </row>
    <row r="85642" spans="68:68" customFormat="1">
      <c r="BP85642" s="90"/>
    </row>
    <row r="85643" spans="68:68" customFormat="1">
      <c r="BP85643" s="90"/>
    </row>
    <row r="85644" spans="68:68" customFormat="1">
      <c r="BP85644" s="90"/>
    </row>
    <row r="85645" spans="68:68" customFormat="1">
      <c r="BP85645" s="90"/>
    </row>
    <row r="85646" spans="68:68" customFormat="1">
      <c r="BP85646" s="90"/>
    </row>
    <row r="85647" spans="68:68" customFormat="1">
      <c r="BP85647" s="90"/>
    </row>
    <row r="85648" spans="68:68" customFormat="1">
      <c r="BP85648" s="90"/>
    </row>
    <row r="85649" spans="68:68" customFormat="1">
      <c r="BP85649" s="90"/>
    </row>
    <row r="85650" spans="68:68" customFormat="1">
      <c r="BP85650" s="90"/>
    </row>
    <row r="85651" spans="68:68" customFormat="1">
      <c r="BP85651" s="90"/>
    </row>
    <row r="85652" spans="68:68" customFormat="1">
      <c r="BP85652" s="90"/>
    </row>
    <row r="85653" spans="68:68" customFormat="1">
      <c r="BP85653" s="90"/>
    </row>
    <row r="85654" spans="68:68" customFormat="1">
      <c r="BP85654" s="90"/>
    </row>
    <row r="85655" spans="68:68" customFormat="1">
      <c r="BP85655" s="90"/>
    </row>
    <row r="85656" spans="68:68" customFormat="1">
      <c r="BP85656" s="90"/>
    </row>
    <row r="85657" spans="68:68" customFormat="1">
      <c r="BP85657" s="90"/>
    </row>
    <row r="85658" spans="68:68" customFormat="1">
      <c r="BP85658" s="90"/>
    </row>
    <row r="85659" spans="68:68" customFormat="1">
      <c r="BP85659" s="90"/>
    </row>
    <row r="85660" spans="68:68" customFormat="1">
      <c r="BP85660" s="90"/>
    </row>
    <row r="85661" spans="68:68" customFormat="1">
      <c r="BP85661" s="90"/>
    </row>
    <row r="85662" spans="68:68" customFormat="1">
      <c r="BP85662" s="90"/>
    </row>
    <row r="85663" spans="68:68" customFormat="1">
      <c r="BP85663" s="90"/>
    </row>
    <row r="85664" spans="68:68" customFormat="1">
      <c r="BP85664" s="90"/>
    </row>
    <row r="85665" spans="68:68" customFormat="1">
      <c r="BP85665" s="90"/>
    </row>
    <row r="85666" spans="68:68" customFormat="1">
      <c r="BP85666" s="90"/>
    </row>
    <row r="85667" spans="68:68" customFormat="1">
      <c r="BP85667" s="90"/>
    </row>
    <row r="85668" spans="68:68" customFormat="1">
      <c r="BP85668" s="90"/>
    </row>
    <row r="85669" spans="68:68" customFormat="1">
      <c r="BP85669" s="90"/>
    </row>
    <row r="85670" spans="68:68" customFormat="1">
      <c r="BP85670" s="90"/>
    </row>
    <row r="85671" spans="68:68" customFormat="1">
      <c r="BP85671" s="90"/>
    </row>
    <row r="85672" spans="68:68" customFormat="1">
      <c r="BP85672" s="90"/>
    </row>
    <row r="85673" spans="68:68" customFormat="1">
      <c r="BP85673" s="90"/>
    </row>
    <row r="85674" spans="68:68" customFormat="1">
      <c r="BP85674" s="90"/>
    </row>
    <row r="85675" spans="68:68" customFormat="1">
      <c r="BP85675" s="90"/>
    </row>
    <row r="85676" spans="68:68" customFormat="1">
      <c r="BP85676" s="90"/>
    </row>
    <row r="85677" spans="68:68" customFormat="1">
      <c r="BP85677" s="90"/>
    </row>
    <row r="85678" spans="68:68" customFormat="1">
      <c r="BP85678" s="90"/>
    </row>
    <row r="85679" spans="68:68" customFormat="1">
      <c r="BP85679" s="90"/>
    </row>
    <row r="85680" spans="68:68" customFormat="1">
      <c r="BP85680" s="90"/>
    </row>
    <row r="85681" spans="68:68" customFormat="1">
      <c r="BP85681" s="90"/>
    </row>
    <row r="85682" spans="68:68" customFormat="1">
      <c r="BP85682" s="90"/>
    </row>
    <row r="85683" spans="68:68" customFormat="1">
      <c r="BP85683" s="90"/>
    </row>
    <row r="85684" spans="68:68" customFormat="1">
      <c r="BP85684" s="90"/>
    </row>
    <row r="85685" spans="68:68" customFormat="1">
      <c r="BP85685" s="90"/>
    </row>
    <row r="85686" spans="68:68" customFormat="1">
      <c r="BP85686" s="90"/>
    </row>
    <row r="85687" spans="68:68" customFormat="1">
      <c r="BP85687" s="90"/>
    </row>
    <row r="85688" spans="68:68" customFormat="1">
      <c r="BP85688" s="90"/>
    </row>
    <row r="85689" spans="68:68" customFormat="1">
      <c r="BP85689" s="90"/>
    </row>
    <row r="85690" spans="68:68" customFormat="1">
      <c r="BP85690" s="90"/>
    </row>
    <row r="85691" spans="68:68" customFormat="1">
      <c r="BP85691" s="90"/>
    </row>
    <row r="85692" spans="68:68" customFormat="1">
      <c r="BP85692" s="90"/>
    </row>
    <row r="85693" spans="68:68" customFormat="1">
      <c r="BP85693" s="90"/>
    </row>
    <row r="85694" spans="68:68" customFormat="1">
      <c r="BP85694" s="90"/>
    </row>
    <row r="85695" spans="68:68" customFormat="1">
      <c r="BP85695" s="90"/>
    </row>
    <row r="85696" spans="68:68" customFormat="1">
      <c r="BP85696" s="90"/>
    </row>
    <row r="85697" spans="68:68" customFormat="1">
      <c r="BP85697" s="90"/>
    </row>
    <row r="85698" spans="68:68" customFormat="1">
      <c r="BP85698" s="90"/>
    </row>
    <row r="85699" spans="68:68" customFormat="1">
      <c r="BP85699" s="90"/>
    </row>
    <row r="85700" spans="68:68" customFormat="1">
      <c r="BP85700" s="90"/>
    </row>
    <row r="85701" spans="68:68" customFormat="1">
      <c r="BP85701" s="90"/>
    </row>
    <row r="85702" spans="68:68" customFormat="1">
      <c r="BP85702" s="90"/>
    </row>
    <row r="85703" spans="68:68" customFormat="1">
      <c r="BP85703" s="90"/>
    </row>
    <row r="85704" spans="68:68" customFormat="1">
      <c r="BP85704" s="90"/>
    </row>
    <row r="85705" spans="68:68" customFormat="1">
      <c r="BP85705" s="90"/>
    </row>
    <row r="85706" spans="68:68" customFormat="1">
      <c r="BP85706" s="90"/>
    </row>
    <row r="85707" spans="68:68" customFormat="1">
      <c r="BP85707" s="90"/>
    </row>
    <row r="85708" spans="68:68" customFormat="1">
      <c r="BP85708" s="90"/>
    </row>
    <row r="85709" spans="68:68" customFormat="1">
      <c r="BP85709" s="90"/>
    </row>
    <row r="85710" spans="68:68" customFormat="1">
      <c r="BP85710" s="90"/>
    </row>
    <row r="85711" spans="68:68" customFormat="1">
      <c r="BP85711" s="90"/>
    </row>
    <row r="85712" spans="68:68" customFormat="1">
      <c r="BP85712" s="90"/>
    </row>
    <row r="85713" spans="68:68" customFormat="1">
      <c r="BP85713" s="90"/>
    </row>
    <row r="85714" spans="68:68" customFormat="1">
      <c r="BP85714" s="90"/>
    </row>
    <row r="85715" spans="68:68" customFormat="1">
      <c r="BP85715" s="90"/>
    </row>
    <row r="85716" spans="68:68" customFormat="1">
      <c r="BP85716" s="90"/>
    </row>
    <row r="85717" spans="68:68" customFormat="1">
      <c r="BP85717" s="90"/>
    </row>
    <row r="85718" spans="68:68" customFormat="1">
      <c r="BP85718" s="90"/>
    </row>
    <row r="85719" spans="68:68" customFormat="1">
      <c r="BP85719" s="90"/>
    </row>
    <row r="85720" spans="68:68" customFormat="1">
      <c r="BP85720" s="90"/>
    </row>
    <row r="85721" spans="68:68" customFormat="1">
      <c r="BP85721" s="90"/>
    </row>
    <row r="85722" spans="68:68" customFormat="1">
      <c r="BP85722" s="90"/>
    </row>
    <row r="85723" spans="68:68" customFormat="1">
      <c r="BP85723" s="90"/>
    </row>
    <row r="85724" spans="68:68" customFormat="1">
      <c r="BP85724" s="90"/>
    </row>
    <row r="85725" spans="68:68" customFormat="1">
      <c r="BP85725" s="90"/>
    </row>
    <row r="85726" spans="68:68" customFormat="1">
      <c r="BP85726" s="90"/>
    </row>
    <row r="85727" spans="68:68" customFormat="1">
      <c r="BP85727" s="90"/>
    </row>
    <row r="85728" spans="68:68" customFormat="1">
      <c r="BP85728" s="90"/>
    </row>
    <row r="85729" spans="68:68" customFormat="1">
      <c r="BP85729" s="90"/>
    </row>
    <row r="85730" spans="68:68" customFormat="1">
      <c r="BP85730" s="90"/>
    </row>
    <row r="85731" spans="68:68" customFormat="1">
      <c r="BP85731" s="90"/>
    </row>
    <row r="85732" spans="68:68" customFormat="1">
      <c r="BP85732" s="90"/>
    </row>
    <row r="85733" spans="68:68" customFormat="1">
      <c r="BP85733" s="90"/>
    </row>
    <row r="85734" spans="68:68" customFormat="1">
      <c r="BP85734" s="90"/>
    </row>
    <row r="85735" spans="68:68" customFormat="1">
      <c r="BP85735" s="90"/>
    </row>
    <row r="85736" spans="68:68" customFormat="1">
      <c r="BP85736" s="90"/>
    </row>
    <row r="85737" spans="68:68" customFormat="1">
      <c r="BP85737" s="90"/>
    </row>
    <row r="85738" spans="68:68" customFormat="1">
      <c r="BP85738" s="90"/>
    </row>
    <row r="85739" spans="68:68" customFormat="1">
      <c r="BP85739" s="90"/>
    </row>
    <row r="85740" spans="68:68" customFormat="1">
      <c r="BP85740" s="90"/>
    </row>
    <row r="85741" spans="68:68" customFormat="1">
      <c r="BP85741" s="90"/>
    </row>
    <row r="85742" spans="68:68" customFormat="1">
      <c r="BP85742" s="90"/>
    </row>
    <row r="85743" spans="68:68" customFormat="1">
      <c r="BP85743" s="90"/>
    </row>
    <row r="85744" spans="68:68" customFormat="1">
      <c r="BP85744" s="90"/>
    </row>
    <row r="85745" spans="68:68" customFormat="1">
      <c r="BP85745" s="90"/>
    </row>
    <row r="85746" spans="68:68" customFormat="1">
      <c r="BP85746" s="90"/>
    </row>
    <row r="85747" spans="68:68" customFormat="1">
      <c r="BP85747" s="90"/>
    </row>
    <row r="85748" spans="68:68" customFormat="1">
      <c r="BP85748" s="90"/>
    </row>
    <row r="85749" spans="68:68" customFormat="1">
      <c r="BP85749" s="90"/>
    </row>
    <row r="85750" spans="68:68" customFormat="1">
      <c r="BP85750" s="90"/>
    </row>
    <row r="85751" spans="68:68" customFormat="1">
      <c r="BP85751" s="90"/>
    </row>
    <row r="85752" spans="68:68" customFormat="1">
      <c r="BP85752" s="90"/>
    </row>
    <row r="85753" spans="68:68" customFormat="1">
      <c r="BP85753" s="90"/>
    </row>
    <row r="85754" spans="68:68" customFormat="1">
      <c r="BP85754" s="90"/>
    </row>
    <row r="85755" spans="68:68" customFormat="1">
      <c r="BP85755" s="90"/>
    </row>
    <row r="85756" spans="68:68" customFormat="1">
      <c r="BP85756" s="90"/>
    </row>
    <row r="85757" spans="68:68" customFormat="1">
      <c r="BP85757" s="90"/>
    </row>
    <row r="85758" spans="68:68" customFormat="1">
      <c r="BP85758" s="90"/>
    </row>
    <row r="85759" spans="68:68" customFormat="1">
      <c r="BP85759" s="90"/>
    </row>
    <row r="85760" spans="68:68" customFormat="1">
      <c r="BP85760" s="90"/>
    </row>
    <row r="85761" spans="68:68" customFormat="1">
      <c r="BP85761" s="90"/>
    </row>
    <row r="85762" spans="68:68" customFormat="1">
      <c r="BP85762" s="90"/>
    </row>
    <row r="85763" spans="68:68" customFormat="1">
      <c r="BP85763" s="90"/>
    </row>
    <row r="85764" spans="68:68" customFormat="1">
      <c r="BP85764" s="90"/>
    </row>
    <row r="85765" spans="68:68" customFormat="1">
      <c r="BP85765" s="90"/>
    </row>
    <row r="85766" spans="68:68" customFormat="1">
      <c r="BP85766" s="90"/>
    </row>
    <row r="85767" spans="68:68" customFormat="1">
      <c r="BP85767" s="90"/>
    </row>
    <row r="85768" spans="68:68" customFormat="1">
      <c r="BP85768" s="90"/>
    </row>
    <row r="85769" spans="68:68" customFormat="1">
      <c r="BP85769" s="90"/>
    </row>
    <row r="85770" spans="68:68" customFormat="1">
      <c r="BP85770" s="90"/>
    </row>
    <row r="85771" spans="68:68" customFormat="1">
      <c r="BP85771" s="90"/>
    </row>
    <row r="85772" spans="68:68" customFormat="1">
      <c r="BP85772" s="90"/>
    </row>
    <row r="85773" spans="68:68" customFormat="1">
      <c r="BP85773" s="90"/>
    </row>
    <row r="85774" spans="68:68" customFormat="1">
      <c r="BP85774" s="90"/>
    </row>
    <row r="85775" spans="68:68" customFormat="1">
      <c r="BP85775" s="90"/>
    </row>
    <row r="85776" spans="68:68" customFormat="1">
      <c r="BP85776" s="90"/>
    </row>
    <row r="85777" spans="68:68" customFormat="1">
      <c r="BP85777" s="90"/>
    </row>
    <row r="85778" spans="68:68" customFormat="1">
      <c r="BP85778" s="90"/>
    </row>
    <row r="85779" spans="68:68" customFormat="1">
      <c r="BP85779" s="90"/>
    </row>
    <row r="85780" spans="68:68" customFormat="1">
      <c r="BP85780" s="90"/>
    </row>
    <row r="85781" spans="68:68" customFormat="1">
      <c r="BP85781" s="90"/>
    </row>
    <row r="85782" spans="68:68" customFormat="1">
      <c r="BP85782" s="90"/>
    </row>
    <row r="85783" spans="68:68" customFormat="1">
      <c r="BP85783" s="90"/>
    </row>
    <row r="85784" spans="68:68" customFormat="1">
      <c r="BP85784" s="90"/>
    </row>
    <row r="85785" spans="68:68" customFormat="1">
      <c r="BP85785" s="90"/>
    </row>
    <row r="85786" spans="68:68" customFormat="1">
      <c r="BP85786" s="90"/>
    </row>
    <row r="85787" spans="68:68" customFormat="1">
      <c r="BP85787" s="90"/>
    </row>
    <row r="85788" spans="68:68" customFormat="1">
      <c r="BP85788" s="90"/>
    </row>
    <row r="85789" spans="68:68" customFormat="1">
      <c r="BP85789" s="90"/>
    </row>
    <row r="85790" spans="68:68" customFormat="1">
      <c r="BP85790" s="90"/>
    </row>
    <row r="85791" spans="68:68" customFormat="1">
      <c r="BP85791" s="90"/>
    </row>
    <row r="85792" spans="68:68" customFormat="1">
      <c r="BP85792" s="90"/>
    </row>
    <row r="85793" spans="68:68" customFormat="1">
      <c r="BP85793" s="90"/>
    </row>
    <row r="85794" spans="68:68" customFormat="1">
      <c r="BP85794" s="90"/>
    </row>
    <row r="85795" spans="68:68" customFormat="1">
      <c r="BP85795" s="90"/>
    </row>
    <row r="85796" spans="68:68" customFormat="1">
      <c r="BP85796" s="90"/>
    </row>
    <row r="85797" spans="68:68" customFormat="1">
      <c r="BP85797" s="90"/>
    </row>
    <row r="85798" spans="68:68" customFormat="1">
      <c r="BP85798" s="90"/>
    </row>
    <row r="85799" spans="68:68" customFormat="1">
      <c r="BP85799" s="90"/>
    </row>
    <row r="85800" spans="68:68" customFormat="1">
      <c r="BP85800" s="90"/>
    </row>
    <row r="85801" spans="68:68" customFormat="1">
      <c r="BP85801" s="90"/>
    </row>
    <row r="85802" spans="68:68" customFormat="1">
      <c r="BP85802" s="90"/>
    </row>
    <row r="85803" spans="68:68" customFormat="1">
      <c r="BP85803" s="90"/>
    </row>
    <row r="85804" spans="68:68" customFormat="1">
      <c r="BP85804" s="90"/>
    </row>
    <row r="85805" spans="68:68" customFormat="1">
      <c r="BP85805" s="90"/>
    </row>
    <row r="85806" spans="68:68" customFormat="1">
      <c r="BP85806" s="90"/>
    </row>
    <row r="85807" spans="68:68" customFormat="1">
      <c r="BP85807" s="90"/>
    </row>
    <row r="85808" spans="68:68" customFormat="1">
      <c r="BP85808" s="90"/>
    </row>
    <row r="85809" spans="68:68" customFormat="1">
      <c r="BP85809" s="90"/>
    </row>
    <row r="85810" spans="68:68" customFormat="1">
      <c r="BP85810" s="90"/>
    </row>
    <row r="85811" spans="68:68" customFormat="1">
      <c r="BP85811" s="90"/>
    </row>
    <row r="85812" spans="68:68" customFormat="1">
      <c r="BP85812" s="90"/>
    </row>
    <row r="85813" spans="68:68" customFormat="1">
      <c r="BP85813" s="90"/>
    </row>
    <row r="85814" spans="68:68" customFormat="1">
      <c r="BP85814" s="90"/>
    </row>
    <row r="85815" spans="68:68" customFormat="1">
      <c r="BP85815" s="90"/>
    </row>
    <row r="85816" spans="68:68" customFormat="1">
      <c r="BP85816" s="90"/>
    </row>
    <row r="85817" spans="68:68" customFormat="1">
      <c r="BP85817" s="90"/>
    </row>
    <row r="85818" spans="68:68" customFormat="1">
      <c r="BP85818" s="90"/>
    </row>
    <row r="85819" spans="68:68" customFormat="1">
      <c r="BP85819" s="90"/>
    </row>
    <row r="85820" spans="68:68" customFormat="1">
      <c r="BP85820" s="90"/>
    </row>
    <row r="85821" spans="68:68" customFormat="1">
      <c r="BP85821" s="90"/>
    </row>
    <row r="85822" spans="68:68" customFormat="1">
      <c r="BP85822" s="90"/>
    </row>
    <row r="85823" spans="68:68" customFormat="1">
      <c r="BP85823" s="90"/>
    </row>
    <row r="85824" spans="68:68" customFormat="1">
      <c r="BP85824" s="90"/>
    </row>
    <row r="85825" spans="68:68" customFormat="1">
      <c r="BP85825" s="90"/>
    </row>
    <row r="85826" spans="68:68" customFormat="1">
      <c r="BP85826" s="90"/>
    </row>
    <row r="85827" spans="68:68" customFormat="1">
      <c r="BP85827" s="90"/>
    </row>
    <row r="85828" spans="68:68" customFormat="1">
      <c r="BP85828" s="90"/>
    </row>
    <row r="85829" spans="68:68" customFormat="1">
      <c r="BP85829" s="90"/>
    </row>
    <row r="85830" spans="68:68" customFormat="1">
      <c r="BP85830" s="90"/>
    </row>
    <row r="85831" spans="68:68" customFormat="1">
      <c r="BP85831" s="90"/>
    </row>
    <row r="85832" spans="68:68" customFormat="1">
      <c r="BP85832" s="90"/>
    </row>
    <row r="85833" spans="68:68" customFormat="1">
      <c r="BP85833" s="90"/>
    </row>
    <row r="85834" spans="68:68" customFormat="1">
      <c r="BP85834" s="90"/>
    </row>
    <row r="85835" spans="68:68" customFormat="1">
      <c r="BP85835" s="90"/>
    </row>
    <row r="85836" spans="68:68" customFormat="1">
      <c r="BP85836" s="90"/>
    </row>
    <row r="85837" spans="68:68" customFormat="1">
      <c r="BP85837" s="90"/>
    </row>
    <row r="85838" spans="68:68" customFormat="1">
      <c r="BP85838" s="90"/>
    </row>
    <row r="85839" spans="68:68" customFormat="1">
      <c r="BP85839" s="90"/>
    </row>
    <row r="85840" spans="68:68" customFormat="1">
      <c r="BP85840" s="90"/>
    </row>
    <row r="85841" spans="68:68" customFormat="1">
      <c r="BP85841" s="90"/>
    </row>
    <row r="85842" spans="68:68" customFormat="1">
      <c r="BP85842" s="90"/>
    </row>
    <row r="85843" spans="68:68" customFormat="1">
      <c r="BP85843" s="90"/>
    </row>
    <row r="85844" spans="68:68" customFormat="1">
      <c r="BP85844" s="90"/>
    </row>
    <row r="85845" spans="68:68" customFormat="1">
      <c r="BP85845" s="90"/>
    </row>
    <row r="85846" spans="68:68" customFormat="1">
      <c r="BP85846" s="90"/>
    </row>
    <row r="85847" spans="68:68" customFormat="1">
      <c r="BP85847" s="90"/>
    </row>
    <row r="85848" spans="68:68" customFormat="1">
      <c r="BP85848" s="90"/>
    </row>
    <row r="85849" spans="68:68" customFormat="1">
      <c r="BP85849" s="90"/>
    </row>
    <row r="85850" spans="68:68" customFormat="1">
      <c r="BP85850" s="90"/>
    </row>
    <row r="85851" spans="68:68" customFormat="1">
      <c r="BP85851" s="90"/>
    </row>
    <row r="85852" spans="68:68" customFormat="1">
      <c r="BP85852" s="90"/>
    </row>
    <row r="85853" spans="68:68" customFormat="1">
      <c r="BP85853" s="90"/>
    </row>
    <row r="85854" spans="68:68" customFormat="1">
      <c r="BP85854" s="90"/>
    </row>
    <row r="85855" spans="68:68" customFormat="1">
      <c r="BP85855" s="90"/>
    </row>
    <row r="85856" spans="68:68" customFormat="1">
      <c r="BP85856" s="90"/>
    </row>
    <row r="85857" spans="68:68" customFormat="1">
      <c r="BP85857" s="90"/>
    </row>
    <row r="85858" spans="68:68" customFormat="1">
      <c r="BP85858" s="90"/>
    </row>
    <row r="85859" spans="68:68" customFormat="1">
      <c r="BP85859" s="90"/>
    </row>
    <row r="85860" spans="68:68" customFormat="1">
      <c r="BP85860" s="90"/>
    </row>
    <row r="85861" spans="68:68" customFormat="1">
      <c r="BP85861" s="90"/>
    </row>
    <row r="85862" spans="68:68" customFormat="1">
      <c r="BP85862" s="90"/>
    </row>
    <row r="85863" spans="68:68" customFormat="1">
      <c r="BP85863" s="90"/>
    </row>
    <row r="85864" spans="68:68" customFormat="1">
      <c r="BP85864" s="90"/>
    </row>
    <row r="85865" spans="68:68" customFormat="1">
      <c r="BP85865" s="90"/>
    </row>
    <row r="85866" spans="68:68" customFormat="1">
      <c r="BP85866" s="90"/>
    </row>
    <row r="85867" spans="68:68" customFormat="1">
      <c r="BP85867" s="90"/>
    </row>
    <row r="85868" spans="68:68" customFormat="1">
      <c r="BP85868" s="90"/>
    </row>
    <row r="85869" spans="68:68" customFormat="1">
      <c r="BP85869" s="90"/>
    </row>
    <row r="85870" spans="68:68" customFormat="1">
      <c r="BP85870" s="90"/>
    </row>
    <row r="85871" spans="68:68" customFormat="1">
      <c r="BP85871" s="90"/>
    </row>
    <row r="85872" spans="68:68" customFormat="1">
      <c r="BP85872" s="90"/>
    </row>
    <row r="85873" spans="68:68" customFormat="1">
      <c r="BP85873" s="90"/>
    </row>
    <row r="85874" spans="68:68" customFormat="1">
      <c r="BP85874" s="90"/>
    </row>
    <row r="85875" spans="68:68" customFormat="1">
      <c r="BP85875" s="90"/>
    </row>
    <row r="85876" spans="68:68" customFormat="1">
      <c r="BP85876" s="90"/>
    </row>
    <row r="85877" spans="68:68" customFormat="1">
      <c r="BP85877" s="90"/>
    </row>
    <row r="85878" spans="68:68" customFormat="1">
      <c r="BP85878" s="90"/>
    </row>
    <row r="85879" spans="68:68" customFormat="1">
      <c r="BP85879" s="90"/>
    </row>
    <row r="85880" spans="68:68" customFormat="1">
      <c r="BP85880" s="90"/>
    </row>
    <row r="85881" spans="68:68" customFormat="1">
      <c r="BP85881" s="90"/>
    </row>
    <row r="85882" spans="68:68" customFormat="1">
      <c r="BP85882" s="90"/>
    </row>
    <row r="85883" spans="68:68" customFormat="1">
      <c r="BP85883" s="90"/>
    </row>
    <row r="85884" spans="68:68" customFormat="1">
      <c r="BP85884" s="90"/>
    </row>
    <row r="85885" spans="68:68" customFormat="1">
      <c r="BP85885" s="90"/>
    </row>
    <row r="85886" spans="68:68" customFormat="1">
      <c r="BP85886" s="90"/>
    </row>
    <row r="85887" spans="68:68" customFormat="1">
      <c r="BP85887" s="90"/>
    </row>
    <row r="85888" spans="68:68" customFormat="1">
      <c r="BP85888" s="90"/>
    </row>
    <row r="85889" spans="68:68" customFormat="1">
      <c r="BP85889" s="90"/>
    </row>
    <row r="85890" spans="68:68" customFormat="1">
      <c r="BP85890" s="90"/>
    </row>
    <row r="85891" spans="68:68" customFormat="1">
      <c r="BP85891" s="90"/>
    </row>
    <row r="85892" spans="68:68" customFormat="1">
      <c r="BP85892" s="90"/>
    </row>
    <row r="85893" spans="68:68" customFormat="1">
      <c r="BP85893" s="90"/>
    </row>
    <row r="85894" spans="68:68" customFormat="1">
      <c r="BP85894" s="90"/>
    </row>
    <row r="85895" spans="68:68" customFormat="1">
      <c r="BP85895" s="90"/>
    </row>
    <row r="85896" spans="68:68" customFormat="1">
      <c r="BP85896" s="90"/>
    </row>
    <row r="85897" spans="68:68" customFormat="1">
      <c r="BP85897" s="90"/>
    </row>
    <row r="85898" spans="68:68" customFormat="1">
      <c r="BP85898" s="90"/>
    </row>
    <row r="85899" spans="68:68" customFormat="1">
      <c r="BP85899" s="90"/>
    </row>
    <row r="85900" spans="68:68" customFormat="1">
      <c r="BP85900" s="90"/>
    </row>
    <row r="85901" spans="68:68" customFormat="1">
      <c r="BP85901" s="90"/>
    </row>
    <row r="85902" spans="68:68" customFormat="1">
      <c r="BP85902" s="90"/>
    </row>
    <row r="85903" spans="68:68" customFormat="1">
      <c r="BP85903" s="90"/>
    </row>
    <row r="85904" spans="68:68" customFormat="1">
      <c r="BP85904" s="90"/>
    </row>
    <row r="85905" spans="68:68" customFormat="1">
      <c r="BP85905" s="90"/>
    </row>
    <row r="85906" spans="68:68" customFormat="1">
      <c r="BP85906" s="90"/>
    </row>
    <row r="85907" spans="68:68" customFormat="1">
      <c r="BP85907" s="90"/>
    </row>
    <row r="85908" spans="68:68" customFormat="1">
      <c r="BP85908" s="90"/>
    </row>
    <row r="85909" spans="68:68" customFormat="1">
      <c r="BP85909" s="90"/>
    </row>
    <row r="85910" spans="68:68" customFormat="1">
      <c r="BP85910" s="90"/>
    </row>
    <row r="85911" spans="68:68" customFormat="1">
      <c r="BP85911" s="90"/>
    </row>
    <row r="85912" spans="68:68" customFormat="1">
      <c r="BP85912" s="90"/>
    </row>
    <row r="85913" spans="68:68" customFormat="1">
      <c r="BP85913" s="90"/>
    </row>
    <row r="85914" spans="68:68" customFormat="1">
      <c r="BP85914" s="90"/>
    </row>
    <row r="85915" spans="68:68" customFormat="1">
      <c r="BP85915" s="90"/>
    </row>
    <row r="85916" spans="68:68" customFormat="1">
      <c r="BP85916" s="90"/>
    </row>
    <row r="85917" spans="68:68" customFormat="1">
      <c r="BP85917" s="90"/>
    </row>
    <row r="85918" spans="68:68" customFormat="1">
      <c r="BP85918" s="90"/>
    </row>
    <row r="85919" spans="68:68" customFormat="1">
      <c r="BP85919" s="90"/>
    </row>
    <row r="85920" spans="68:68" customFormat="1">
      <c r="BP85920" s="90"/>
    </row>
    <row r="85921" spans="68:68" customFormat="1">
      <c r="BP85921" s="90"/>
    </row>
    <row r="85922" spans="68:68" customFormat="1">
      <c r="BP85922" s="90"/>
    </row>
    <row r="85923" spans="68:68" customFormat="1">
      <c r="BP85923" s="90"/>
    </row>
    <row r="85924" spans="68:68" customFormat="1">
      <c r="BP85924" s="90"/>
    </row>
    <row r="85925" spans="68:68" customFormat="1">
      <c r="BP85925" s="90"/>
    </row>
    <row r="85926" spans="68:68" customFormat="1">
      <c r="BP85926" s="90"/>
    </row>
    <row r="85927" spans="68:68" customFormat="1">
      <c r="BP85927" s="90"/>
    </row>
    <row r="85928" spans="68:68" customFormat="1">
      <c r="BP85928" s="90"/>
    </row>
    <row r="85929" spans="68:68" customFormat="1">
      <c r="BP85929" s="90"/>
    </row>
    <row r="85930" spans="68:68" customFormat="1">
      <c r="BP85930" s="90"/>
    </row>
    <row r="85931" spans="68:68" customFormat="1">
      <c r="BP85931" s="90"/>
    </row>
    <row r="85932" spans="68:68" customFormat="1">
      <c r="BP85932" s="90"/>
    </row>
    <row r="85933" spans="68:68" customFormat="1">
      <c r="BP85933" s="90"/>
    </row>
    <row r="85934" spans="68:68" customFormat="1">
      <c r="BP85934" s="90"/>
    </row>
    <row r="85935" spans="68:68" customFormat="1">
      <c r="BP85935" s="90"/>
    </row>
    <row r="85936" spans="68:68" customFormat="1">
      <c r="BP85936" s="90"/>
    </row>
    <row r="85937" spans="68:68" customFormat="1">
      <c r="BP85937" s="90"/>
    </row>
    <row r="85938" spans="68:68" customFormat="1">
      <c r="BP85938" s="90"/>
    </row>
    <row r="85939" spans="68:68" customFormat="1">
      <c r="BP85939" s="90"/>
    </row>
    <row r="85940" spans="68:68" customFormat="1">
      <c r="BP85940" s="90"/>
    </row>
    <row r="85941" spans="68:68" customFormat="1">
      <c r="BP85941" s="90"/>
    </row>
    <row r="85942" spans="68:68" customFormat="1">
      <c r="BP85942" s="90"/>
    </row>
    <row r="85943" spans="68:68" customFormat="1">
      <c r="BP85943" s="90"/>
    </row>
    <row r="85944" spans="68:68" customFormat="1">
      <c r="BP85944" s="90"/>
    </row>
    <row r="85945" spans="68:68" customFormat="1">
      <c r="BP85945" s="90"/>
    </row>
    <row r="85946" spans="68:68" customFormat="1">
      <c r="BP85946" s="90"/>
    </row>
    <row r="85947" spans="68:68" customFormat="1">
      <c r="BP85947" s="90"/>
    </row>
    <row r="85948" spans="68:68" customFormat="1">
      <c r="BP85948" s="90"/>
    </row>
    <row r="85949" spans="68:68" customFormat="1">
      <c r="BP85949" s="90"/>
    </row>
    <row r="85950" spans="68:68" customFormat="1">
      <c r="BP85950" s="90"/>
    </row>
    <row r="85951" spans="68:68" customFormat="1">
      <c r="BP85951" s="90"/>
    </row>
    <row r="85952" spans="68:68" customFormat="1">
      <c r="BP85952" s="90"/>
    </row>
    <row r="85953" spans="68:68" customFormat="1">
      <c r="BP85953" s="90"/>
    </row>
    <row r="85954" spans="68:68" customFormat="1">
      <c r="BP85954" s="90"/>
    </row>
    <row r="85955" spans="68:68" customFormat="1">
      <c r="BP85955" s="90"/>
    </row>
    <row r="85956" spans="68:68" customFormat="1">
      <c r="BP85956" s="90"/>
    </row>
    <row r="85957" spans="68:68" customFormat="1">
      <c r="BP85957" s="90"/>
    </row>
    <row r="85958" spans="68:68" customFormat="1">
      <c r="BP85958" s="90"/>
    </row>
    <row r="85959" spans="68:68" customFormat="1">
      <c r="BP85959" s="90"/>
    </row>
    <row r="85960" spans="68:68" customFormat="1">
      <c r="BP85960" s="90"/>
    </row>
    <row r="85961" spans="68:68" customFormat="1">
      <c r="BP85961" s="90"/>
    </row>
    <row r="85962" spans="68:68" customFormat="1">
      <c r="BP85962" s="90"/>
    </row>
    <row r="85963" spans="68:68" customFormat="1">
      <c r="BP85963" s="90"/>
    </row>
    <row r="85964" spans="68:68" customFormat="1">
      <c r="BP85964" s="90"/>
    </row>
    <row r="85965" spans="68:68" customFormat="1">
      <c r="BP85965" s="90"/>
    </row>
    <row r="85966" spans="68:68" customFormat="1">
      <c r="BP85966" s="90"/>
    </row>
    <row r="85967" spans="68:68" customFormat="1">
      <c r="BP85967" s="90"/>
    </row>
    <row r="85968" spans="68:68" customFormat="1">
      <c r="BP85968" s="90"/>
    </row>
    <row r="85969" spans="68:68" customFormat="1">
      <c r="BP85969" s="90"/>
    </row>
    <row r="85970" spans="68:68" customFormat="1">
      <c r="BP85970" s="90"/>
    </row>
    <row r="85971" spans="68:68" customFormat="1">
      <c r="BP85971" s="90"/>
    </row>
    <row r="85972" spans="68:68" customFormat="1">
      <c r="BP85972" s="90"/>
    </row>
    <row r="85973" spans="68:68" customFormat="1">
      <c r="BP85973" s="90"/>
    </row>
    <row r="85974" spans="68:68" customFormat="1">
      <c r="BP85974" s="90"/>
    </row>
    <row r="85975" spans="68:68" customFormat="1">
      <c r="BP85975" s="90"/>
    </row>
    <row r="85976" spans="68:68" customFormat="1">
      <c r="BP85976" s="90"/>
    </row>
    <row r="85977" spans="68:68" customFormat="1">
      <c r="BP85977" s="90"/>
    </row>
    <row r="85978" spans="68:68" customFormat="1">
      <c r="BP85978" s="90"/>
    </row>
    <row r="85979" spans="68:68" customFormat="1">
      <c r="BP85979" s="90"/>
    </row>
    <row r="85980" spans="68:68" customFormat="1">
      <c r="BP85980" s="90"/>
    </row>
    <row r="85981" spans="68:68" customFormat="1">
      <c r="BP85981" s="90"/>
    </row>
    <row r="85982" spans="68:68" customFormat="1">
      <c r="BP85982" s="90"/>
    </row>
    <row r="85983" spans="68:68" customFormat="1">
      <c r="BP85983" s="90"/>
    </row>
    <row r="85984" spans="68:68" customFormat="1">
      <c r="BP85984" s="90"/>
    </row>
    <row r="85985" spans="68:68" customFormat="1">
      <c r="BP85985" s="90"/>
    </row>
    <row r="85986" spans="68:68" customFormat="1">
      <c r="BP85986" s="90"/>
    </row>
    <row r="85987" spans="68:68" customFormat="1">
      <c r="BP85987" s="90"/>
    </row>
    <row r="85988" spans="68:68" customFormat="1">
      <c r="BP85988" s="90"/>
    </row>
    <row r="85989" spans="68:68" customFormat="1">
      <c r="BP85989" s="90"/>
    </row>
    <row r="85990" spans="68:68" customFormat="1">
      <c r="BP85990" s="90"/>
    </row>
    <row r="85991" spans="68:68" customFormat="1">
      <c r="BP85991" s="90"/>
    </row>
    <row r="85992" spans="68:68" customFormat="1">
      <c r="BP85992" s="90"/>
    </row>
    <row r="85993" spans="68:68" customFormat="1">
      <c r="BP85993" s="90"/>
    </row>
    <row r="85994" spans="68:68" customFormat="1">
      <c r="BP85994" s="90"/>
    </row>
    <row r="85995" spans="68:68" customFormat="1">
      <c r="BP85995" s="90"/>
    </row>
    <row r="85996" spans="68:68" customFormat="1">
      <c r="BP85996" s="90"/>
    </row>
    <row r="85997" spans="68:68" customFormat="1">
      <c r="BP85997" s="90"/>
    </row>
    <row r="85998" spans="68:68" customFormat="1">
      <c r="BP85998" s="90"/>
    </row>
    <row r="85999" spans="68:68" customFormat="1">
      <c r="BP85999" s="90"/>
    </row>
    <row r="86000" spans="68:68" customFormat="1">
      <c r="BP86000" s="90"/>
    </row>
    <row r="86001" spans="68:68" customFormat="1">
      <c r="BP86001" s="90"/>
    </row>
    <row r="86002" spans="68:68" customFormat="1">
      <c r="BP86002" s="90"/>
    </row>
    <row r="86003" spans="68:68" customFormat="1">
      <c r="BP86003" s="90"/>
    </row>
    <row r="86004" spans="68:68" customFormat="1">
      <c r="BP86004" s="90"/>
    </row>
    <row r="86005" spans="68:68" customFormat="1">
      <c r="BP86005" s="90"/>
    </row>
    <row r="86006" spans="68:68" customFormat="1">
      <c r="BP86006" s="90"/>
    </row>
    <row r="86007" spans="68:68" customFormat="1">
      <c r="BP86007" s="90"/>
    </row>
    <row r="86008" spans="68:68" customFormat="1">
      <c r="BP86008" s="90"/>
    </row>
    <row r="86009" spans="68:68" customFormat="1">
      <c r="BP86009" s="90"/>
    </row>
    <row r="86010" spans="68:68" customFormat="1">
      <c r="BP86010" s="90"/>
    </row>
    <row r="86011" spans="68:68" customFormat="1">
      <c r="BP86011" s="90"/>
    </row>
    <row r="86012" spans="68:68" customFormat="1">
      <c r="BP86012" s="90"/>
    </row>
    <row r="86013" spans="68:68" customFormat="1">
      <c r="BP86013" s="90"/>
    </row>
    <row r="86014" spans="68:68" customFormat="1">
      <c r="BP86014" s="90"/>
    </row>
    <row r="86015" spans="68:68" customFormat="1">
      <c r="BP86015" s="90"/>
    </row>
    <row r="86016" spans="68:68" customFormat="1">
      <c r="BP86016" s="90"/>
    </row>
    <row r="86017" spans="68:68" customFormat="1">
      <c r="BP86017" s="90"/>
    </row>
    <row r="86018" spans="68:68" customFormat="1">
      <c r="BP86018" s="90"/>
    </row>
    <row r="86019" spans="68:68" customFormat="1">
      <c r="BP86019" s="90"/>
    </row>
    <row r="86020" spans="68:68" customFormat="1">
      <c r="BP86020" s="90"/>
    </row>
    <row r="86021" spans="68:68" customFormat="1">
      <c r="BP86021" s="90"/>
    </row>
    <row r="86022" spans="68:68" customFormat="1">
      <c r="BP86022" s="90"/>
    </row>
    <row r="86023" spans="68:68" customFormat="1">
      <c r="BP86023" s="90"/>
    </row>
    <row r="86024" spans="68:68" customFormat="1">
      <c r="BP86024" s="90"/>
    </row>
    <row r="86025" spans="68:68" customFormat="1">
      <c r="BP86025" s="90"/>
    </row>
    <row r="86026" spans="68:68" customFormat="1">
      <c r="BP86026" s="90"/>
    </row>
    <row r="86027" spans="68:68" customFormat="1">
      <c r="BP86027" s="90"/>
    </row>
    <row r="86028" spans="68:68" customFormat="1">
      <c r="BP86028" s="90"/>
    </row>
    <row r="86029" spans="68:68" customFormat="1">
      <c r="BP86029" s="90"/>
    </row>
    <row r="86030" spans="68:68" customFormat="1">
      <c r="BP86030" s="90"/>
    </row>
    <row r="86031" spans="68:68" customFormat="1">
      <c r="BP86031" s="90"/>
    </row>
    <row r="86032" spans="68:68" customFormat="1">
      <c r="BP86032" s="90"/>
    </row>
    <row r="86033" spans="68:68" customFormat="1">
      <c r="BP86033" s="90"/>
    </row>
    <row r="86034" spans="68:68" customFormat="1">
      <c r="BP86034" s="90"/>
    </row>
    <row r="86035" spans="68:68" customFormat="1">
      <c r="BP86035" s="90"/>
    </row>
    <row r="86036" spans="68:68" customFormat="1">
      <c r="BP86036" s="90"/>
    </row>
    <row r="86037" spans="68:68" customFormat="1">
      <c r="BP86037" s="90"/>
    </row>
    <row r="86038" spans="68:68" customFormat="1">
      <c r="BP86038" s="90"/>
    </row>
    <row r="86039" spans="68:68" customFormat="1">
      <c r="BP86039" s="90"/>
    </row>
    <row r="86040" spans="68:68" customFormat="1">
      <c r="BP86040" s="90"/>
    </row>
    <row r="86041" spans="68:68" customFormat="1">
      <c r="BP86041" s="90"/>
    </row>
    <row r="86042" spans="68:68" customFormat="1">
      <c r="BP86042" s="90"/>
    </row>
    <row r="86043" spans="68:68" customFormat="1">
      <c r="BP86043" s="90"/>
    </row>
    <row r="86044" spans="68:68" customFormat="1">
      <c r="BP86044" s="90"/>
    </row>
    <row r="86045" spans="68:68" customFormat="1">
      <c r="BP86045" s="90"/>
    </row>
    <row r="86046" spans="68:68" customFormat="1">
      <c r="BP86046" s="90"/>
    </row>
    <row r="86047" spans="68:68" customFormat="1">
      <c r="BP86047" s="90"/>
    </row>
    <row r="86048" spans="68:68" customFormat="1">
      <c r="BP86048" s="90"/>
    </row>
    <row r="86049" spans="68:68" customFormat="1">
      <c r="BP86049" s="90"/>
    </row>
    <row r="86050" spans="68:68" customFormat="1">
      <c r="BP86050" s="90"/>
    </row>
    <row r="86051" spans="68:68" customFormat="1">
      <c r="BP86051" s="90"/>
    </row>
    <row r="86052" spans="68:68" customFormat="1">
      <c r="BP86052" s="90"/>
    </row>
    <row r="86053" spans="68:68" customFormat="1">
      <c r="BP86053" s="90"/>
    </row>
    <row r="86054" spans="68:68" customFormat="1">
      <c r="BP86054" s="90"/>
    </row>
    <row r="86055" spans="68:68" customFormat="1">
      <c r="BP86055" s="90"/>
    </row>
    <row r="86056" spans="68:68" customFormat="1">
      <c r="BP86056" s="90"/>
    </row>
    <row r="86057" spans="68:68" customFormat="1">
      <c r="BP86057" s="90"/>
    </row>
    <row r="86058" spans="68:68" customFormat="1">
      <c r="BP86058" s="90"/>
    </row>
    <row r="86059" spans="68:68" customFormat="1">
      <c r="BP86059" s="90"/>
    </row>
    <row r="86060" spans="68:68" customFormat="1">
      <c r="BP86060" s="90"/>
    </row>
    <row r="86061" spans="68:68" customFormat="1">
      <c r="BP86061" s="90"/>
    </row>
    <row r="86062" spans="68:68" customFormat="1">
      <c r="BP86062" s="90"/>
    </row>
    <row r="86063" spans="68:68" customFormat="1">
      <c r="BP86063" s="90"/>
    </row>
    <row r="86064" spans="68:68" customFormat="1">
      <c r="BP86064" s="90"/>
    </row>
    <row r="86065" spans="68:68" customFormat="1">
      <c r="BP86065" s="90"/>
    </row>
    <row r="86066" spans="68:68" customFormat="1">
      <c r="BP86066" s="90"/>
    </row>
    <row r="86067" spans="68:68" customFormat="1">
      <c r="BP86067" s="90"/>
    </row>
    <row r="86068" spans="68:68" customFormat="1">
      <c r="BP86068" s="90"/>
    </row>
    <row r="86069" spans="68:68" customFormat="1">
      <c r="BP86069" s="90"/>
    </row>
    <row r="86070" spans="68:68" customFormat="1">
      <c r="BP86070" s="90"/>
    </row>
    <row r="86071" spans="68:68" customFormat="1">
      <c r="BP86071" s="90"/>
    </row>
    <row r="86072" spans="68:68" customFormat="1">
      <c r="BP86072" s="90"/>
    </row>
    <row r="86073" spans="68:68" customFormat="1">
      <c r="BP86073" s="90"/>
    </row>
    <row r="86074" spans="68:68" customFormat="1">
      <c r="BP86074" s="90"/>
    </row>
    <row r="86075" spans="68:68" customFormat="1">
      <c r="BP86075" s="90"/>
    </row>
    <row r="86076" spans="68:68" customFormat="1">
      <c r="BP86076" s="90"/>
    </row>
    <row r="86077" spans="68:68" customFormat="1">
      <c r="BP86077" s="90"/>
    </row>
    <row r="86078" spans="68:68" customFormat="1">
      <c r="BP86078" s="90"/>
    </row>
    <row r="86079" spans="68:68" customFormat="1">
      <c r="BP86079" s="90"/>
    </row>
    <row r="86080" spans="68:68" customFormat="1">
      <c r="BP86080" s="90"/>
    </row>
    <row r="86081" spans="68:68" customFormat="1">
      <c r="BP86081" s="90"/>
    </row>
    <row r="86082" spans="68:68" customFormat="1">
      <c r="BP86082" s="90"/>
    </row>
    <row r="86083" spans="68:68" customFormat="1">
      <c r="BP86083" s="90"/>
    </row>
    <row r="86084" spans="68:68" customFormat="1">
      <c r="BP86084" s="90"/>
    </row>
    <row r="86085" spans="68:68" customFormat="1">
      <c r="BP86085" s="90"/>
    </row>
    <row r="86086" spans="68:68" customFormat="1">
      <c r="BP86086" s="90"/>
    </row>
    <row r="86087" spans="68:68" customFormat="1">
      <c r="BP86087" s="90"/>
    </row>
    <row r="86088" spans="68:68" customFormat="1">
      <c r="BP86088" s="90"/>
    </row>
    <row r="86089" spans="68:68" customFormat="1">
      <c r="BP86089" s="90"/>
    </row>
    <row r="86090" spans="68:68" customFormat="1">
      <c r="BP86090" s="90"/>
    </row>
    <row r="86091" spans="68:68" customFormat="1">
      <c r="BP86091" s="90"/>
    </row>
    <row r="86092" spans="68:68" customFormat="1">
      <c r="BP86092" s="90"/>
    </row>
    <row r="86093" spans="68:68" customFormat="1">
      <c r="BP86093" s="90"/>
    </row>
    <row r="86094" spans="68:68" customFormat="1">
      <c r="BP86094" s="90"/>
    </row>
    <row r="86095" spans="68:68" customFormat="1">
      <c r="BP86095" s="90"/>
    </row>
    <row r="86096" spans="68:68" customFormat="1">
      <c r="BP86096" s="90"/>
    </row>
    <row r="86097" spans="68:68" customFormat="1">
      <c r="BP86097" s="90"/>
    </row>
    <row r="86098" spans="68:68" customFormat="1">
      <c r="BP86098" s="90"/>
    </row>
    <row r="86099" spans="68:68" customFormat="1">
      <c r="BP86099" s="90"/>
    </row>
    <row r="86100" spans="68:68" customFormat="1">
      <c r="BP86100" s="90"/>
    </row>
    <row r="86101" spans="68:68" customFormat="1">
      <c r="BP86101" s="90"/>
    </row>
    <row r="86102" spans="68:68" customFormat="1">
      <c r="BP86102" s="90"/>
    </row>
    <row r="86103" spans="68:68" customFormat="1">
      <c r="BP86103" s="90"/>
    </row>
    <row r="86104" spans="68:68" customFormat="1">
      <c r="BP86104" s="90"/>
    </row>
    <row r="86105" spans="68:68" customFormat="1">
      <c r="BP86105" s="90"/>
    </row>
    <row r="86106" spans="68:68" customFormat="1">
      <c r="BP86106" s="90"/>
    </row>
    <row r="86107" spans="68:68" customFormat="1">
      <c r="BP86107" s="90"/>
    </row>
    <row r="86108" spans="68:68" customFormat="1">
      <c r="BP86108" s="90"/>
    </row>
    <row r="86109" spans="68:68" customFormat="1">
      <c r="BP86109" s="90"/>
    </row>
    <row r="86110" spans="68:68" customFormat="1">
      <c r="BP86110" s="90"/>
    </row>
    <row r="86111" spans="68:68" customFormat="1">
      <c r="BP86111" s="90"/>
    </row>
    <row r="86112" spans="68:68" customFormat="1">
      <c r="BP86112" s="90"/>
    </row>
    <row r="86113" spans="68:68" customFormat="1">
      <c r="BP86113" s="90"/>
    </row>
    <row r="86114" spans="68:68" customFormat="1">
      <c r="BP86114" s="90"/>
    </row>
    <row r="86115" spans="68:68" customFormat="1">
      <c r="BP86115" s="90"/>
    </row>
    <row r="86116" spans="68:68" customFormat="1">
      <c r="BP86116" s="90"/>
    </row>
    <row r="86117" spans="68:68" customFormat="1">
      <c r="BP86117" s="90"/>
    </row>
    <row r="86118" spans="68:68" customFormat="1">
      <c r="BP86118" s="90"/>
    </row>
    <row r="86119" spans="68:68" customFormat="1">
      <c r="BP86119" s="90"/>
    </row>
    <row r="86120" spans="68:68" customFormat="1">
      <c r="BP86120" s="90"/>
    </row>
    <row r="86121" spans="68:68" customFormat="1">
      <c r="BP86121" s="90"/>
    </row>
    <row r="86122" spans="68:68" customFormat="1">
      <c r="BP86122" s="90"/>
    </row>
    <row r="86123" spans="68:68" customFormat="1">
      <c r="BP86123" s="90"/>
    </row>
    <row r="86124" spans="68:68" customFormat="1">
      <c r="BP86124" s="90"/>
    </row>
    <row r="86125" spans="68:68" customFormat="1">
      <c r="BP86125" s="90"/>
    </row>
    <row r="86126" spans="68:68" customFormat="1">
      <c r="BP86126" s="90"/>
    </row>
    <row r="86127" spans="68:68" customFormat="1">
      <c r="BP86127" s="90"/>
    </row>
    <row r="86128" spans="68:68" customFormat="1">
      <c r="BP86128" s="90"/>
    </row>
    <row r="86129" spans="68:68" customFormat="1">
      <c r="BP86129" s="90"/>
    </row>
    <row r="86130" spans="68:68" customFormat="1">
      <c r="BP86130" s="90"/>
    </row>
    <row r="86131" spans="68:68" customFormat="1">
      <c r="BP86131" s="90"/>
    </row>
    <row r="86132" spans="68:68" customFormat="1">
      <c r="BP86132" s="90"/>
    </row>
    <row r="86133" spans="68:68" customFormat="1">
      <c r="BP86133" s="90"/>
    </row>
    <row r="86134" spans="68:68" customFormat="1">
      <c r="BP86134" s="90"/>
    </row>
    <row r="86135" spans="68:68" customFormat="1">
      <c r="BP86135" s="90"/>
    </row>
    <row r="86136" spans="68:68" customFormat="1">
      <c r="BP86136" s="90"/>
    </row>
    <row r="86137" spans="68:68" customFormat="1">
      <c r="BP86137" s="90"/>
    </row>
    <row r="86138" spans="68:68" customFormat="1">
      <c r="BP86138" s="90"/>
    </row>
    <row r="86139" spans="68:68" customFormat="1">
      <c r="BP86139" s="90"/>
    </row>
    <row r="86140" spans="68:68" customFormat="1">
      <c r="BP86140" s="90"/>
    </row>
    <row r="86141" spans="68:68" customFormat="1">
      <c r="BP86141" s="90"/>
    </row>
    <row r="86142" spans="68:68" customFormat="1">
      <c r="BP86142" s="90"/>
    </row>
    <row r="86143" spans="68:68" customFormat="1">
      <c r="BP86143" s="90"/>
    </row>
    <row r="86144" spans="68:68" customFormat="1">
      <c r="BP86144" s="90"/>
    </row>
    <row r="86145" spans="68:68" customFormat="1">
      <c r="BP86145" s="90"/>
    </row>
    <row r="86146" spans="68:68" customFormat="1">
      <c r="BP86146" s="90"/>
    </row>
    <row r="86147" spans="68:68" customFormat="1">
      <c r="BP86147" s="90"/>
    </row>
    <row r="86148" spans="68:68" customFormat="1">
      <c r="BP86148" s="90"/>
    </row>
    <row r="86149" spans="68:68" customFormat="1">
      <c r="BP86149" s="90"/>
    </row>
    <row r="86150" spans="68:68" customFormat="1">
      <c r="BP86150" s="90"/>
    </row>
    <row r="86151" spans="68:68" customFormat="1">
      <c r="BP86151" s="90"/>
    </row>
    <row r="86152" spans="68:68" customFormat="1">
      <c r="BP86152" s="90"/>
    </row>
    <row r="86153" spans="68:68" customFormat="1">
      <c r="BP86153" s="90"/>
    </row>
    <row r="86154" spans="68:68" customFormat="1">
      <c r="BP86154" s="90"/>
    </row>
    <row r="86155" spans="68:68" customFormat="1">
      <c r="BP86155" s="90"/>
    </row>
    <row r="86156" spans="68:68" customFormat="1">
      <c r="BP86156" s="90"/>
    </row>
    <row r="86157" spans="68:68" customFormat="1">
      <c r="BP86157" s="90"/>
    </row>
    <row r="86158" spans="68:68" customFormat="1">
      <c r="BP86158" s="90"/>
    </row>
    <row r="86159" spans="68:68" customFormat="1">
      <c r="BP86159" s="90"/>
    </row>
    <row r="86160" spans="68:68" customFormat="1">
      <c r="BP86160" s="90"/>
    </row>
    <row r="86161" spans="68:68" customFormat="1">
      <c r="BP86161" s="90"/>
    </row>
    <row r="86162" spans="68:68" customFormat="1">
      <c r="BP86162" s="90"/>
    </row>
    <row r="86163" spans="68:68" customFormat="1">
      <c r="BP86163" s="90"/>
    </row>
    <row r="86164" spans="68:68" customFormat="1">
      <c r="BP86164" s="90"/>
    </row>
    <row r="86165" spans="68:68" customFormat="1">
      <c r="BP86165" s="90"/>
    </row>
    <row r="86166" spans="68:68" customFormat="1">
      <c r="BP86166" s="90"/>
    </row>
    <row r="86167" spans="68:68" customFormat="1">
      <c r="BP86167" s="90"/>
    </row>
    <row r="86168" spans="68:68" customFormat="1">
      <c r="BP86168" s="90"/>
    </row>
    <row r="86169" spans="68:68" customFormat="1">
      <c r="BP86169" s="90"/>
    </row>
    <row r="86170" spans="68:68" customFormat="1">
      <c r="BP86170" s="90"/>
    </row>
    <row r="86171" spans="68:68" customFormat="1">
      <c r="BP86171" s="90"/>
    </row>
    <row r="86172" spans="68:68" customFormat="1">
      <c r="BP86172" s="90"/>
    </row>
    <row r="86173" spans="68:68" customFormat="1">
      <c r="BP86173" s="90"/>
    </row>
    <row r="86174" spans="68:68" customFormat="1">
      <c r="BP86174" s="90"/>
    </row>
    <row r="86175" spans="68:68" customFormat="1">
      <c r="BP86175" s="90"/>
    </row>
    <row r="86176" spans="68:68" customFormat="1">
      <c r="BP86176" s="90"/>
    </row>
    <row r="86177" spans="68:68" customFormat="1">
      <c r="BP86177" s="90"/>
    </row>
    <row r="86178" spans="68:68" customFormat="1">
      <c r="BP86178" s="90"/>
    </row>
    <row r="86179" spans="68:68" customFormat="1">
      <c r="BP86179" s="90"/>
    </row>
    <row r="86180" spans="68:68" customFormat="1">
      <c r="BP86180" s="90"/>
    </row>
    <row r="86181" spans="68:68" customFormat="1">
      <c r="BP86181" s="90"/>
    </row>
    <row r="86182" spans="68:68" customFormat="1">
      <c r="BP86182" s="90"/>
    </row>
    <row r="86183" spans="68:68" customFormat="1">
      <c r="BP86183" s="90"/>
    </row>
    <row r="86184" spans="68:68" customFormat="1">
      <c r="BP86184" s="90"/>
    </row>
    <row r="86185" spans="68:68" customFormat="1">
      <c r="BP86185" s="90"/>
    </row>
    <row r="86186" spans="68:68" customFormat="1">
      <c r="BP86186" s="90"/>
    </row>
    <row r="86187" spans="68:68" customFormat="1">
      <c r="BP86187" s="90"/>
    </row>
    <row r="86188" spans="68:68" customFormat="1">
      <c r="BP86188" s="90"/>
    </row>
    <row r="86189" spans="68:68" customFormat="1">
      <c r="BP86189" s="90"/>
    </row>
    <row r="86190" spans="68:68" customFormat="1">
      <c r="BP86190" s="90"/>
    </row>
    <row r="86191" spans="68:68" customFormat="1">
      <c r="BP86191" s="90"/>
    </row>
    <row r="86192" spans="68:68" customFormat="1">
      <c r="BP86192" s="90"/>
    </row>
    <row r="86193" spans="68:68" customFormat="1">
      <c r="BP86193" s="90"/>
    </row>
    <row r="86194" spans="68:68" customFormat="1">
      <c r="BP86194" s="90"/>
    </row>
    <row r="86195" spans="68:68" customFormat="1">
      <c r="BP86195" s="90"/>
    </row>
    <row r="86196" spans="68:68" customFormat="1">
      <c r="BP86196" s="90"/>
    </row>
    <row r="86197" spans="68:68" customFormat="1">
      <c r="BP86197" s="90"/>
    </row>
    <row r="86198" spans="68:68" customFormat="1">
      <c r="BP86198" s="90"/>
    </row>
    <row r="86199" spans="68:68" customFormat="1">
      <c r="BP86199" s="90"/>
    </row>
    <row r="86200" spans="68:68" customFormat="1">
      <c r="BP86200" s="90"/>
    </row>
    <row r="86201" spans="68:68" customFormat="1">
      <c r="BP86201" s="90"/>
    </row>
    <row r="86202" spans="68:68" customFormat="1">
      <c r="BP86202" s="90"/>
    </row>
    <row r="86203" spans="68:68" customFormat="1">
      <c r="BP86203" s="90"/>
    </row>
    <row r="86204" spans="68:68" customFormat="1">
      <c r="BP86204" s="90"/>
    </row>
    <row r="86205" spans="68:68" customFormat="1">
      <c r="BP86205" s="90"/>
    </row>
    <row r="86206" spans="68:68" customFormat="1">
      <c r="BP86206" s="90"/>
    </row>
    <row r="86207" spans="68:68" customFormat="1">
      <c r="BP86207" s="90"/>
    </row>
    <row r="86208" spans="68:68" customFormat="1">
      <c r="BP86208" s="90"/>
    </row>
    <row r="86209" spans="68:68" customFormat="1">
      <c r="BP86209" s="90"/>
    </row>
    <row r="86210" spans="68:68" customFormat="1">
      <c r="BP86210" s="90"/>
    </row>
    <row r="86211" spans="68:68" customFormat="1">
      <c r="BP86211" s="90"/>
    </row>
    <row r="86212" spans="68:68" customFormat="1">
      <c r="BP86212" s="90"/>
    </row>
    <row r="86213" spans="68:68" customFormat="1">
      <c r="BP86213" s="90"/>
    </row>
    <row r="86214" spans="68:68" customFormat="1">
      <c r="BP86214" s="90"/>
    </row>
    <row r="86215" spans="68:68" customFormat="1">
      <c r="BP86215" s="90"/>
    </row>
    <row r="86216" spans="68:68" customFormat="1">
      <c r="BP86216" s="90"/>
    </row>
    <row r="86217" spans="68:68" customFormat="1">
      <c r="BP86217" s="90"/>
    </row>
    <row r="86218" spans="68:68" customFormat="1">
      <c r="BP86218" s="90"/>
    </row>
    <row r="86219" spans="68:68" customFormat="1">
      <c r="BP86219" s="90"/>
    </row>
    <row r="86220" spans="68:68" customFormat="1">
      <c r="BP86220" s="90"/>
    </row>
    <row r="86221" spans="68:68" customFormat="1">
      <c r="BP86221" s="90"/>
    </row>
    <row r="86222" spans="68:68" customFormat="1">
      <c r="BP86222" s="90"/>
    </row>
    <row r="86223" spans="68:68" customFormat="1">
      <c r="BP86223" s="90"/>
    </row>
    <row r="86224" spans="68:68" customFormat="1">
      <c r="BP86224" s="90"/>
    </row>
    <row r="86225" spans="68:68" customFormat="1">
      <c r="BP86225" s="90"/>
    </row>
    <row r="86226" spans="68:68" customFormat="1">
      <c r="BP86226" s="90"/>
    </row>
    <row r="86227" spans="68:68" customFormat="1">
      <c r="BP86227" s="90"/>
    </row>
    <row r="86228" spans="68:68" customFormat="1">
      <c r="BP86228" s="90"/>
    </row>
    <row r="86229" spans="68:68" customFormat="1">
      <c r="BP86229" s="90"/>
    </row>
    <row r="86230" spans="68:68" customFormat="1">
      <c r="BP86230" s="90"/>
    </row>
    <row r="86231" spans="68:68" customFormat="1">
      <c r="BP86231" s="90"/>
    </row>
    <row r="86232" spans="68:68" customFormat="1">
      <c r="BP86232" s="90"/>
    </row>
    <row r="86233" spans="68:68" customFormat="1">
      <c r="BP86233" s="90"/>
    </row>
    <row r="86234" spans="68:68" customFormat="1">
      <c r="BP86234" s="90"/>
    </row>
    <row r="86235" spans="68:68" customFormat="1">
      <c r="BP86235" s="90"/>
    </row>
    <row r="86236" spans="68:68" customFormat="1">
      <c r="BP86236" s="90"/>
    </row>
    <row r="86237" spans="68:68" customFormat="1">
      <c r="BP86237" s="90"/>
    </row>
    <row r="86238" spans="68:68" customFormat="1">
      <c r="BP86238" s="90"/>
    </row>
    <row r="86239" spans="68:68" customFormat="1">
      <c r="BP86239" s="90"/>
    </row>
    <row r="86240" spans="68:68" customFormat="1">
      <c r="BP86240" s="90"/>
    </row>
    <row r="86241" spans="68:68" customFormat="1">
      <c r="BP86241" s="90"/>
    </row>
    <row r="86242" spans="68:68" customFormat="1">
      <c r="BP86242" s="90"/>
    </row>
    <row r="86243" spans="68:68" customFormat="1">
      <c r="BP86243" s="90"/>
    </row>
    <row r="86244" spans="68:68" customFormat="1">
      <c r="BP86244" s="90"/>
    </row>
    <row r="86245" spans="68:68" customFormat="1">
      <c r="BP86245" s="90"/>
    </row>
    <row r="86246" spans="68:68" customFormat="1">
      <c r="BP86246" s="90"/>
    </row>
    <row r="86247" spans="68:68" customFormat="1">
      <c r="BP86247" s="90"/>
    </row>
    <row r="86248" spans="68:68" customFormat="1">
      <c r="BP86248" s="90"/>
    </row>
    <row r="86249" spans="68:68" customFormat="1">
      <c r="BP86249" s="90"/>
    </row>
    <row r="86250" spans="68:68" customFormat="1">
      <c r="BP86250" s="90"/>
    </row>
    <row r="86251" spans="68:68" customFormat="1">
      <c r="BP86251" s="90"/>
    </row>
    <row r="86252" spans="68:68" customFormat="1">
      <c r="BP86252" s="90"/>
    </row>
    <row r="86253" spans="68:68" customFormat="1">
      <c r="BP86253" s="90"/>
    </row>
    <row r="86254" spans="68:68" customFormat="1">
      <c r="BP86254" s="90"/>
    </row>
    <row r="86255" spans="68:68" customFormat="1">
      <c r="BP86255" s="90"/>
    </row>
    <row r="86256" spans="68:68" customFormat="1">
      <c r="BP86256" s="90"/>
    </row>
    <row r="86257" spans="68:68" customFormat="1">
      <c r="BP86257" s="90"/>
    </row>
    <row r="86258" spans="68:68" customFormat="1">
      <c r="BP86258" s="90"/>
    </row>
    <row r="86259" spans="68:68" customFormat="1">
      <c r="BP86259" s="90"/>
    </row>
    <row r="86260" spans="68:68" customFormat="1">
      <c r="BP86260" s="90"/>
    </row>
    <row r="86261" spans="68:68" customFormat="1">
      <c r="BP86261" s="90"/>
    </row>
    <row r="86262" spans="68:68" customFormat="1">
      <c r="BP86262" s="90"/>
    </row>
    <row r="86263" spans="68:68" customFormat="1">
      <c r="BP86263" s="90"/>
    </row>
    <row r="86264" spans="68:68" customFormat="1">
      <c r="BP86264" s="90"/>
    </row>
    <row r="86265" spans="68:68" customFormat="1">
      <c r="BP86265" s="90"/>
    </row>
    <row r="86266" spans="68:68" customFormat="1">
      <c r="BP86266" s="90"/>
    </row>
    <row r="86267" spans="68:68" customFormat="1">
      <c r="BP86267" s="90"/>
    </row>
    <row r="86268" spans="68:68" customFormat="1">
      <c r="BP86268" s="90"/>
    </row>
    <row r="86269" spans="68:68" customFormat="1">
      <c r="BP86269" s="90"/>
    </row>
    <row r="86270" spans="68:68" customFormat="1">
      <c r="BP86270" s="90"/>
    </row>
    <row r="86271" spans="68:68" customFormat="1">
      <c r="BP86271" s="90"/>
    </row>
    <row r="86272" spans="68:68" customFormat="1">
      <c r="BP86272" s="90"/>
    </row>
    <row r="86273" spans="68:68" customFormat="1">
      <c r="BP86273" s="90"/>
    </row>
    <row r="86274" spans="68:68" customFormat="1">
      <c r="BP86274" s="90"/>
    </row>
    <row r="86275" spans="68:68" customFormat="1">
      <c r="BP86275" s="90"/>
    </row>
    <row r="86276" spans="68:68" customFormat="1">
      <c r="BP86276" s="90"/>
    </row>
    <row r="86277" spans="68:68" customFormat="1">
      <c r="BP86277" s="90"/>
    </row>
    <row r="86278" spans="68:68" customFormat="1">
      <c r="BP86278" s="90"/>
    </row>
    <row r="86279" spans="68:68" customFormat="1">
      <c r="BP86279" s="90"/>
    </row>
    <row r="86280" spans="68:68" customFormat="1">
      <c r="BP86280" s="90"/>
    </row>
    <row r="86281" spans="68:68" customFormat="1">
      <c r="BP86281" s="90"/>
    </row>
    <row r="86282" spans="68:68" customFormat="1">
      <c r="BP86282" s="90"/>
    </row>
    <row r="86283" spans="68:68" customFormat="1">
      <c r="BP86283" s="90"/>
    </row>
    <row r="86284" spans="68:68" customFormat="1">
      <c r="BP86284" s="90"/>
    </row>
    <row r="86285" spans="68:68" customFormat="1">
      <c r="BP86285" s="90"/>
    </row>
    <row r="86286" spans="68:68" customFormat="1">
      <c r="BP86286" s="90"/>
    </row>
    <row r="86287" spans="68:68" customFormat="1">
      <c r="BP86287" s="90"/>
    </row>
    <row r="86288" spans="68:68" customFormat="1">
      <c r="BP86288" s="90"/>
    </row>
    <row r="86289" spans="68:68" customFormat="1">
      <c r="BP86289" s="90"/>
    </row>
    <row r="86290" spans="68:68" customFormat="1">
      <c r="BP86290" s="90"/>
    </row>
    <row r="86291" spans="68:68" customFormat="1">
      <c r="BP86291" s="90"/>
    </row>
    <row r="86292" spans="68:68" customFormat="1">
      <c r="BP86292" s="90"/>
    </row>
    <row r="86293" spans="68:68" customFormat="1">
      <c r="BP86293" s="90"/>
    </row>
    <row r="86294" spans="68:68" customFormat="1">
      <c r="BP86294" s="90"/>
    </row>
    <row r="86295" spans="68:68" customFormat="1">
      <c r="BP86295" s="90"/>
    </row>
    <row r="86296" spans="68:68" customFormat="1">
      <c r="BP86296" s="90"/>
    </row>
    <row r="86297" spans="68:68" customFormat="1">
      <c r="BP86297" s="90"/>
    </row>
    <row r="86298" spans="68:68" customFormat="1">
      <c r="BP86298" s="90"/>
    </row>
    <row r="86299" spans="68:68" customFormat="1">
      <c r="BP86299" s="90"/>
    </row>
    <row r="86300" spans="68:68" customFormat="1">
      <c r="BP86300" s="90"/>
    </row>
    <row r="86301" spans="68:68" customFormat="1">
      <c r="BP86301" s="90"/>
    </row>
    <row r="86302" spans="68:68" customFormat="1">
      <c r="BP86302" s="90"/>
    </row>
    <row r="86303" spans="68:68" customFormat="1">
      <c r="BP86303" s="90"/>
    </row>
    <row r="86304" spans="68:68" customFormat="1">
      <c r="BP86304" s="90"/>
    </row>
    <row r="86305" spans="68:68" customFormat="1">
      <c r="BP86305" s="90"/>
    </row>
    <row r="86306" spans="68:68" customFormat="1">
      <c r="BP86306" s="90"/>
    </row>
    <row r="86307" spans="68:68" customFormat="1">
      <c r="BP86307" s="90"/>
    </row>
    <row r="86308" spans="68:68" customFormat="1">
      <c r="BP86308" s="90"/>
    </row>
    <row r="86309" spans="68:68" customFormat="1">
      <c r="BP86309" s="90"/>
    </row>
    <row r="86310" spans="68:68" customFormat="1">
      <c r="BP86310" s="90"/>
    </row>
    <row r="86311" spans="68:68" customFormat="1">
      <c r="BP86311" s="90"/>
    </row>
    <row r="86312" spans="68:68" customFormat="1">
      <c r="BP86312" s="90"/>
    </row>
    <row r="86313" spans="68:68" customFormat="1">
      <c r="BP86313" s="90"/>
    </row>
    <row r="86314" spans="68:68" customFormat="1">
      <c r="BP86314" s="90"/>
    </row>
    <row r="86315" spans="68:68" customFormat="1">
      <c r="BP86315" s="90"/>
    </row>
    <row r="86316" spans="68:68" customFormat="1">
      <c r="BP86316" s="90"/>
    </row>
    <row r="86317" spans="68:68" customFormat="1">
      <c r="BP86317" s="90"/>
    </row>
    <row r="86318" spans="68:68" customFormat="1">
      <c r="BP86318" s="90"/>
    </row>
    <row r="86319" spans="68:68" customFormat="1">
      <c r="BP86319" s="90"/>
    </row>
    <row r="86320" spans="68:68" customFormat="1">
      <c r="BP86320" s="90"/>
    </row>
    <row r="86321" spans="68:68" customFormat="1">
      <c r="BP86321" s="90"/>
    </row>
    <row r="86322" spans="68:68" customFormat="1">
      <c r="BP86322" s="90"/>
    </row>
    <row r="86323" spans="68:68" customFormat="1">
      <c r="BP86323" s="90"/>
    </row>
    <row r="86324" spans="68:68" customFormat="1">
      <c r="BP86324" s="90"/>
    </row>
    <row r="86325" spans="68:68" customFormat="1">
      <c r="BP86325" s="90"/>
    </row>
    <row r="86326" spans="68:68" customFormat="1">
      <c r="BP86326" s="90"/>
    </row>
    <row r="86327" spans="68:68" customFormat="1">
      <c r="BP86327" s="90"/>
    </row>
    <row r="86328" spans="68:68" customFormat="1">
      <c r="BP86328" s="90"/>
    </row>
    <row r="86329" spans="68:68" customFormat="1">
      <c r="BP86329" s="90"/>
    </row>
    <row r="86330" spans="68:68" customFormat="1">
      <c r="BP86330" s="90"/>
    </row>
    <row r="86331" spans="68:68" customFormat="1">
      <c r="BP86331" s="90"/>
    </row>
    <row r="86332" spans="68:68" customFormat="1">
      <c r="BP86332" s="90"/>
    </row>
    <row r="86333" spans="68:68" customFormat="1">
      <c r="BP86333" s="90"/>
    </row>
    <row r="86334" spans="68:68" customFormat="1">
      <c r="BP86334" s="90"/>
    </row>
    <row r="86335" spans="68:68" customFormat="1">
      <c r="BP86335" s="90"/>
    </row>
    <row r="86336" spans="68:68" customFormat="1">
      <c r="BP86336" s="90"/>
    </row>
    <row r="86337" spans="68:68" customFormat="1">
      <c r="BP86337" s="90"/>
    </row>
    <row r="86338" spans="68:68" customFormat="1">
      <c r="BP86338" s="90"/>
    </row>
    <row r="86339" spans="68:68" customFormat="1">
      <c r="BP86339" s="90"/>
    </row>
    <row r="86340" spans="68:68" customFormat="1">
      <c r="BP86340" s="90"/>
    </row>
    <row r="86341" spans="68:68" customFormat="1">
      <c r="BP86341" s="90"/>
    </row>
    <row r="86342" spans="68:68" customFormat="1">
      <c r="BP86342" s="90"/>
    </row>
    <row r="86343" spans="68:68" customFormat="1">
      <c r="BP86343" s="90"/>
    </row>
    <row r="86344" spans="68:68" customFormat="1">
      <c r="BP86344" s="90"/>
    </row>
    <row r="86345" spans="68:68" customFormat="1">
      <c r="BP86345" s="90"/>
    </row>
    <row r="86346" spans="68:68" customFormat="1">
      <c r="BP86346" s="90"/>
    </row>
    <row r="86347" spans="68:68" customFormat="1">
      <c r="BP86347" s="90"/>
    </row>
    <row r="86348" spans="68:68" customFormat="1">
      <c r="BP86348" s="90"/>
    </row>
    <row r="86349" spans="68:68" customFormat="1">
      <c r="BP86349" s="90"/>
    </row>
    <row r="86350" spans="68:68" customFormat="1">
      <c r="BP86350" s="90"/>
    </row>
    <row r="86351" spans="68:68" customFormat="1">
      <c r="BP86351" s="90"/>
    </row>
    <row r="86352" spans="68:68" customFormat="1">
      <c r="BP86352" s="90"/>
    </row>
    <row r="86353" spans="68:68" customFormat="1">
      <c r="BP86353" s="90"/>
    </row>
    <row r="86354" spans="68:68" customFormat="1">
      <c r="BP86354" s="90"/>
    </row>
    <row r="86355" spans="68:68" customFormat="1">
      <c r="BP86355" s="90"/>
    </row>
    <row r="86356" spans="68:68" customFormat="1">
      <c r="BP86356" s="90"/>
    </row>
    <row r="86357" spans="68:68" customFormat="1">
      <c r="BP86357" s="90"/>
    </row>
    <row r="86358" spans="68:68" customFormat="1">
      <c r="BP86358" s="90"/>
    </row>
    <row r="86359" spans="68:68" customFormat="1">
      <c r="BP86359" s="90"/>
    </row>
    <row r="86360" spans="68:68" customFormat="1">
      <c r="BP86360" s="90"/>
    </row>
    <row r="86361" spans="68:68" customFormat="1">
      <c r="BP86361" s="90"/>
    </row>
    <row r="86362" spans="68:68" customFormat="1">
      <c r="BP86362" s="90"/>
    </row>
    <row r="86363" spans="68:68" customFormat="1">
      <c r="BP86363" s="90"/>
    </row>
    <row r="86364" spans="68:68" customFormat="1">
      <c r="BP86364" s="90"/>
    </row>
    <row r="86365" spans="68:68" customFormat="1">
      <c r="BP86365" s="90"/>
    </row>
    <row r="86366" spans="68:68" customFormat="1">
      <c r="BP86366" s="90"/>
    </row>
    <row r="86367" spans="68:68" customFormat="1">
      <c r="BP86367" s="90"/>
    </row>
    <row r="86368" spans="68:68" customFormat="1">
      <c r="BP86368" s="90"/>
    </row>
    <row r="86369" spans="68:68" customFormat="1">
      <c r="BP86369" s="90"/>
    </row>
    <row r="86370" spans="68:68" customFormat="1">
      <c r="BP86370" s="90"/>
    </row>
    <row r="86371" spans="68:68" customFormat="1">
      <c r="BP86371" s="90"/>
    </row>
    <row r="86372" spans="68:68" customFormat="1">
      <c r="BP86372" s="90"/>
    </row>
    <row r="86373" spans="68:68" customFormat="1">
      <c r="BP86373" s="90"/>
    </row>
    <row r="86374" spans="68:68" customFormat="1">
      <c r="BP86374" s="90"/>
    </row>
    <row r="86375" spans="68:68" customFormat="1">
      <c r="BP86375" s="90"/>
    </row>
    <row r="86376" spans="68:68" customFormat="1">
      <c r="BP86376" s="90"/>
    </row>
    <row r="86377" spans="68:68" customFormat="1">
      <c r="BP86377" s="90"/>
    </row>
    <row r="86378" spans="68:68" customFormat="1">
      <c r="BP86378" s="90"/>
    </row>
    <row r="86379" spans="68:68" customFormat="1">
      <c r="BP86379" s="90"/>
    </row>
    <row r="86380" spans="68:68" customFormat="1">
      <c r="BP86380" s="90"/>
    </row>
    <row r="86381" spans="68:68" customFormat="1">
      <c r="BP86381" s="90"/>
    </row>
    <row r="86382" spans="68:68" customFormat="1">
      <c r="BP86382" s="90"/>
    </row>
    <row r="86383" spans="68:68" customFormat="1">
      <c r="BP86383" s="90"/>
    </row>
    <row r="86384" spans="68:68" customFormat="1">
      <c r="BP86384" s="90"/>
    </row>
    <row r="86385" spans="68:68" customFormat="1">
      <c r="BP86385" s="90"/>
    </row>
    <row r="86386" spans="68:68" customFormat="1">
      <c r="BP86386" s="90"/>
    </row>
    <row r="86387" spans="68:68" customFormat="1">
      <c r="BP86387" s="90"/>
    </row>
    <row r="86388" spans="68:68" customFormat="1">
      <c r="BP86388" s="90"/>
    </row>
    <row r="86389" spans="68:68" customFormat="1">
      <c r="BP86389" s="90"/>
    </row>
    <row r="86390" spans="68:68" customFormat="1">
      <c r="BP86390" s="90"/>
    </row>
    <row r="86391" spans="68:68" customFormat="1">
      <c r="BP86391" s="90"/>
    </row>
    <row r="86392" spans="68:68" customFormat="1">
      <c r="BP86392" s="90"/>
    </row>
    <row r="86393" spans="68:68" customFormat="1">
      <c r="BP86393" s="90"/>
    </row>
    <row r="86394" spans="68:68" customFormat="1">
      <c r="BP86394" s="90"/>
    </row>
    <row r="86395" spans="68:68" customFormat="1">
      <c r="BP86395" s="90"/>
    </row>
    <row r="86396" spans="68:68" customFormat="1">
      <c r="BP86396" s="90"/>
    </row>
    <row r="86397" spans="68:68" customFormat="1">
      <c r="BP86397" s="90"/>
    </row>
    <row r="86398" spans="68:68" customFormat="1">
      <c r="BP86398" s="90"/>
    </row>
    <row r="86399" spans="68:68" customFormat="1">
      <c r="BP86399" s="90"/>
    </row>
    <row r="86400" spans="68:68" customFormat="1">
      <c r="BP86400" s="90"/>
    </row>
    <row r="86401" spans="68:68" customFormat="1">
      <c r="BP86401" s="90"/>
    </row>
    <row r="86402" spans="68:68" customFormat="1">
      <c r="BP86402" s="90"/>
    </row>
    <row r="86403" spans="68:68" customFormat="1">
      <c r="BP86403" s="90"/>
    </row>
    <row r="86404" spans="68:68" customFormat="1">
      <c r="BP86404" s="90"/>
    </row>
    <row r="86405" spans="68:68" customFormat="1">
      <c r="BP86405" s="90"/>
    </row>
    <row r="86406" spans="68:68" customFormat="1">
      <c r="BP86406" s="90"/>
    </row>
    <row r="86407" spans="68:68" customFormat="1">
      <c r="BP86407" s="90"/>
    </row>
    <row r="86408" spans="68:68" customFormat="1">
      <c r="BP86408" s="90"/>
    </row>
    <row r="86409" spans="68:68" customFormat="1">
      <c r="BP86409" s="90"/>
    </row>
    <row r="86410" spans="68:68" customFormat="1">
      <c r="BP86410" s="90"/>
    </row>
    <row r="86411" spans="68:68" customFormat="1">
      <c r="BP86411" s="90"/>
    </row>
    <row r="86412" spans="68:68" customFormat="1">
      <c r="BP86412" s="90"/>
    </row>
    <row r="86413" spans="68:68" customFormat="1">
      <c r="BP86413" s="90"/>
    </row>
    <row r="86414" spans="68:68" customFormat="1">
      <c r="BP86414" s="90"/>
    </row>
    <row r="86415" spans="68:68" customFormat="1">
      <c r="BP86415" s="90"/>
    </row>
    <row r="86416" spans="68:68" customFormat="1">
      <c r="BP86416" s="90"/>
    </row>
    <row r="86417" spans="68:68" customFormat="1">
      <c r="BP86417" s="90"/>
    </row>
    <row r="86418" spans="68:68" customFormat="1">
      <c r="BP86418" s="90"/>
    </row>
    <row r="86419" spans="68:68" customFormat="1">
      <c r="BP86419" s="90"/>
    </row>
    <row r="86420" spans="68:68" customFormat="1">
      <c r="BP86420" s="90"/>
    </row>
    <row r="86421" spans="68:68" customFormat="1">
      <c r="BP86421" s="90"/>
    </row>
    <row r="86422" spans="68:68" customFormat="1">
      <c r="BP86422" s="90"/>
    </row>
    <row r="86423" spans="68:68" customFormat="1">
      <c r="BP86423" s="90"/>
    </row>
    <row r="86424" spans="68:68" customFormat="1">
      <c r="BP86424" s="90"/>
    </row>
    <row r="86425" spans="68:68" customFormat="1">
      <c r="BP86425" s="90"/>
    </row>
    <row r="86426" spans="68:68" customFormat="1">
      <c r="BP86426" s="90"/>
    </row>
    <row r="86427" spans="68:68" customFormat="1">
      <c r="BP86427" s="90"/>
    </row>
    <row r="86428" spans="68:68" customFormat="1">
      <c r="BP86428" s="90"/>
    </row>
    <row r="86429" spans="68:68" customFormat="1">
      <c r="BP86429" s="90"/>
    </row>
    <row r="86430" spans="68:68" customFormat="1">
      <c r="BP86430" s="90"/>
    </row>
    <row r="86431" spans="68:68" customFormat="1">
      <c r="BP86431" s="90"/>
    </row>
    <row r="86432" spans="68:68" customFormat="1">
      <c r="BP86432" s="90"/>
    </row>
    <row r="86433" spans="68:68" customFormat="1">
      <c r="BP86433" s="90"/>
    </row>
    <row r="86434" spans="68:68" customFormat="1">
      <c r="BP86434" s="90"/>
    </row>
    <row r="86435" spans="68:68" customFormat="1">
      <c r="BP86435" s="90"/>
    </row>
    <row r="86436" spans="68:68" customFormat="1">
      <c r="BP86436" s="90"/>
    </row>
    <row r="86437" spans="68:68" customFormat="1">
      <c r="BP86437" s="90"/>
    </row>
    <row r="86438" spans="68:68" customFormat="1">
      <c r="BP86438" s="90"/>
    </row>
    <row r="86439" spans="68:68" customFormat="1">
      <c r="BP86439" s="90"/>
    </row>
    <row r="86440" spans="68:68" customFormat="1">
      <c r="BP86440" s="90"/>
    </row>
    <row r="86441" spans="68:68" customFormat="1">
      <c r="BP86441" s="90"/>
    </row>
    <row r="86442" spans="68:68" customFormat="1">
      <c r="BP86442" s="90"/>
    </row>
    <row r="86443" spans="68:68" customFormat="1">
      <c r="BP86443" s="90"/>
    </row>
    <row r="86444" spans="68:68" customFormat="1">
      <c r="BP86444" s="90"/>
    </row>
    <row r="86445" spans="68:68" customFormat="1">
      <c r="BP86445" s="90"/>
    </row>
    <row r="86446" spans="68:68" customFormat="1">
      <c r="BP86446" s="90"/>
    </row>
    <row r="86447" spans="68:68" customFormat="1">
      <c r="BP86447" s="90"/>
    </row>
    <row r="86448" spans="68:68" customFormat="1">
      <c r="BP86448" s="90"/>
    </row>
    <row r="86449" spans="68:68" customFormat="1">
      <c r="BP86449" s="90"/>
    </row>
    <row r="86450" spans="68:68" customFormat="1">
      <c r="BP86450" s="90"/>
    </row>
    <row r="86451" spans="68:68" customFormat="1">
      <c r="BP86451" s="90"/>
    </row>
    <row r="86452" spans="68:68" customFormat="1">
      <c r="BP86452" s="90"/>
    </row>
    <row r="86453" spans="68:68" customFormat="1">
      <c r="BP86453" s="90"/>
    </row>
    <row r="86454" spans="68:68" customFormat="1">
      <c r="BP86454" s="90"/>
    </row>
    <row r="86455" spans="68:68" customFormat="1">
      <c r="BP86455" s="90"/>
    </row>
    <row r="86456" spans="68:68" customFormat="1">
      <c r="BP86456" s="90"/>
    </row>
    <row r="86457" spans="68:68" customFormat="1">
      <c r="BP86457" s="90"/>
    </row>
    <row r="86458" spans="68:68" customFormat="1">
      <c r="BP86458" s="90"/>
    </row>
    <row r="86459" spans="68:68" customFormat="1">
      <c r="BP86459" s="90"/>
    </row>
    <row r="86460" spans="68:68" customFormat="1">
      <c r="BP86460" s="90"/>
    </row>
    <row r="86461" spans="68:68" customFormat="1">
      <c r="BP86461" s="90"/>
    </row>
    <row r="86462" spans="68:68" customFormat="1">
      <c r="BP86462" s="90"/>
    </row>
    <row r="86463" spans="68:68" customFormat="1">
      <c r="BP86463" s="90"/>
    </row>
    <row r="86464" spans="68:68" customFormat="1">
      <c r="BP86464" s="90"/>
    </row>
    <row r="86465" spans="68:68" customFormat="1">
      <c r="BP86465" s="90"/>
    </row>
    <row r="86466" spans="68:68" customFormat="1">
      <c r="BP86466" s="90"/>
    </row>
    <row r="86467" spans="68:68" customFormat="1">
      <c r="BP86467" s="90"/>
    </row>
    <row r="86468" spans="68:68" customFormat="1">
      <c r="BP86468" s="90"/>
    </row>
    <row r="86469" spans="68:68" customFormat="1">
      <c r="BP86469" s="90"/>
    </row>
    <row r="86470" spans="68:68" customFormat="1">
      <c r="BP86470" s="90"/>
    </row>
    <row r="86471" spans="68:68" customFormat="1">
      <c r="BP86471" s="90"/>
    </row>
    <row r="86472" spans="68:68" customFormat="1">
      <c r="BP86472" s="90"/>
    </row>
    <row r="86473" spans="68:68" customFormat="1">
      <c r="BP86473" s="90"/>
    </row>
    <row r="86474" spans="68:68" customFormat="1">
      <c r="BP86474" s="90"/>
    </row>
    <row r="86475" spans="68:68" customFormat="1">
      <c r="BP86475" s="90"/>
    </row>
    <row r="86476" spans="68:68" customFormat="1">
      <c r="BP86476" s="90"/>
    </row>
    <row r="86477" spans="68:68" customFormat="1">
      <c r="BP86477" s="90"/>
    </row>
    <row r="86478" spans="68:68" customFormat="1">
      <c r="BP86478" s="90"/>
    </row>
    <row r="86479" spans="68:68" customFormat="1">
      <c r="BP86479" s="90"/>
    </row>
    <row r="86480" spans="68:68" customFormat="1">
      <c r="BP86480" s="90"/>
    </row>
    <row r="86481" spans="68:68" customFormat="1">
      <c r="BP86481" s="90"/>
    </row>
    <row r="86482" spans="68:68" customFormat="1">
      <c r="BP86482" s="90"/>
    </row>
    <row r="86483" spans="68:68" customFormat="1">
      <c r="BP86483" s="90"/>
    </row>
    <row r="86484" spans="68:68" customFormat="1">
      <c r="BP86484" s="90"/>
    </row>
    <row r="86485" spans="68:68" customFormat="1">
      <c r="BP86485" s="90"/>
    </row>
    <row r="86486" spans="68:68" customFormat="1">
      <c r="BP86486" s="90"/>
    </row>
    <row r="86487" spans="68:68" customFormat="1">
      <c r="BP86487" s="90"/>
    </row>
    <row r="86488" spans="68:68" customFormat="1">
      <c r="BP86488" s="90"/>
    </row>
    <row r="86489" spans="68:68" customFormat="1">
      <c r="BP86489" s="90"/>
    </row>
    <row r="86490" spans="68:68" customFormat="1">
      <c r="BP86490" s="90"/>
    </row>
    <row r="86491" spans="68:68" customFormat="1">
      <c r="BP86491" s="90"/>
    </row>
    <row r="86492" spans="68:68" customFormat="1">
      <c r="BP86492" s="90"/>
    </row>
    <row r="86493" spans="68:68" customFormat="1">
      <c r="BP86493" s="90"/>
    </row>
    <row r="86494" spans="68:68" customFormat="1">
      <c r="BP86494" s="90"/>
    </row>
    <row r="86495" spans="68:68" customFormat="1">
      <c r="BP86495" s="90"/>
    </row>
    <row r="86496" spans="68:68" customFormat="1">
      <c r="BP86496" s="90"/>
    </row>
    <row r="86497" spans="68:68" customFormat="1">
      <c r="BP86497" s="90"/>
    </row>
    <row r="86498" spans="68:68" customFormat="1">
      <c r="BP86498" s="90"/>
    </row>
    <row r="86499" spans="68:68" customFormat="1">
      <c r="BP86499" s="90"/>
    </row>
    <row r="86500" spans="68:68" customFormat="1">
      <c r="BP86500" s="90"/>
    </row>
    <row r="86501" spans="68:68" customFormat="1">
      <c r="BP86501" s="90"/>
    </row>
    <row r="86502" spans="68:68" customFormat="1">
      <c r="BP86502" s="90"/>
    </row>
    <row r="86503" spans="68:68" customFormat="1">
      <c r="BP86503" s="90"/>
    </row>
    <row r="86504" spans="68:68" customFormat="1">
      <c r="BP86504" s="90"/>
    </row>
    <row r="86505" spans="68:68" customFormat="1">
      <c r="BP86505" s="90"/>
    </row>
    <row r="86506" spans="68:68" customFormat="1">
      <c r="BP86506" s="90"/>
    </row>
    <row r="86507" spans="68:68" customFormat="1">
      <c r="BP86507" s="90"/>
    </row>
    <row r="86508" spans="68:68" customFormat="1">
      <c r="BP86508" s="90"/>
    </row>
    <row r="86509" spans="68:68" customFormat="1">
      <c r="BP86509" s="90"/>
    </row>
    <row r="86510" spans="68:68" customFormat="1">
      <c r="BP86510" s="90"/>
    </row>
    <row r="86511" spans="68:68" customFormat="1">
      <c r="BP86511" s="90"/>
    </row>
    <row r="86512" spans="68:68" customFormat="1">
      <c r="BP86512" s="90"/>
    </row>
    <row r="86513" spans="68:68" customFormat="1">
      <c r="BP86513" s="90"/>
    </row>
    <row r="86514" spans="68:68" customFormat="1">
      <c r="BP86514" s="90"/>
    </row>
    <row r="86515" spans="68:68" customFormat="1">
      <c r="BP86515" s="90"/>
    </row>
    <row r="86516" spans="68:68" customFormat="1">
      <c r="BP86516" s="90"/>
    </row>
    <row r="86517" spans="68:68" customFormat="1">
      <c r="BP86517" s="90"/>
    </row>
    <row r="86518" spans="68:68" customFormat="1">
      <c r="BP86518" s="90"/>
    </row>
    <row r="86519" spans="68:68" customFormat="1">
      <c r="BP86519" s="90"/>
    </row>
    <row r="86520" spans="68:68" customFormat="1">
      <c r="BP86520" s="90"/>
    </row>
    <row r="86521" spans="68:68" customFormat="1">
      <c r="BP86521" s="90"/>
    </row>
    <row r="86522" spans="68:68" customFormat="1">
      <c r="BP86522" s="90"/>
    </row>
    <row r="86523" spans="68:68" customFormat="1">
      <c r="BP86523" s="90"/>
    </row>
    <row r="86524" spans="68:68" customFormat="1">
      <c r="BP86524" s="90"/>
    </row>
    <row r="86525" spans="68:68" customFormat="1">
      <c r="BP86525" s="90"/>
    </row>
    <row r="86526" spans="68:68" customFormat="1">
      <c r="BP86526" s="90"/>
    </row>
    <row r="86527" spans="68:68" customFormat="1">
      <c r="BP86527" s="90"/>
    </row>
    <row r="86528" spans="68:68" customFormat="1">
      <c r="BP86528" s="90"/>
    </row>
    <row r="86529" spans="68:68" customFormat="1">
      <c r="BP86529" s="90"/>
    </row>
    <row r="86530" spans="68:68" customFormat="1">
      <c r="BP86530" s="90"/>
    </row>
    <row r="86531" spans="68:68" customFormat="1">
      <c r="BP86531" s="90"/>
    </row>
    <row r="86532" spans="68:68" customFormat="1">
      <c r="BP86532" s="90"/>
    </row>
    <row r="86533" spans="68:68" customFormat="1">
      <c r="BP86533" s="90"/>
    </row>
    <row r="86534" spans="68:68" customFormat="1">
      <c r="BP86534" s="90"/>
    </row>
    <row r="86535" spans="68:68" customFormat="1">
      <c r="BP86535" s="90"/>
    </row>
    <row r="86536" spans="68:68" customFormat="1">
      <c r="BP86536" s="90"/>
    </row>
    <row r="86537" spans="68:68" customFormat="1">
      <c r="BP86537" s="90"/>
    </row>
    <row r="86538" spans="68:68" customFormat="1">
      <c r="BP86538" s="90"/>
    </row>
    <row r="86539" spans="68:68" customFormat="1">
      <c r="BP86539" s="90"/>
    </row>
    <row r="86540" spans="68:68" customFormat="1">
      <c r="BP86540" s="90"/>
    </row>
    <row r="86541" spans="68:68" customFormat="1">
      <c r="BP86541" s="90"/>
    </row>
    <row r="86542" spans="68:68" customFormat="1">
      <c r="BP86542" s="90"/>
    </row>
    <row r="86543" spans="68:68" customFormat="1">
      <c r="BP86543" s="90"/>
    </row>
    <row r="86544" spans="68:68" customFormat="1">
      <c r="BP86544" s="90"/>
    </row>
    <row r="86545" spans="68:68" customFormat="1">
      <c r="BP86545" s="90"/>
    </row>
    <row r="86546" spans="68:68" customFormat="1">
      <c r="BP86546" s="90"/>
    </row>
    <row r="86547" spans="68:68" customFormat="1">
      <c r="BP86547" s="90"/>
    </row>
    <row r="86548" spans="68:68" customFormat="1">
      <c r="BP86548" s="90"/>
    </row>
    <row r="86549" spans="68:68" customFormat="1">
      <c r="BP86549" s="90"/>
    </row>
    <row r="86550" spans="68:68" customFormat="1">
      <c r="BP86550" s="90"/>
    </row>
    <row r="86551" spans="68:68" customFormat="1">
      <c r="BP86551" s="90"/>
    </row>
    <row r="86552" spans="68:68" customFormat="1">
      <c r="BP86552" s="90"/>
    </row>
    <row r="86553" spans="68:68" customFormat="1">
      <c r="BP86553" s="90"/>
    </row>
    <row r="86554" spans="68:68" customFormat="1">
      <c r="BP86554" s="90"/>
    </row>
    <row r="86555" spans="68:68" customFormat="1">
      <c r="BP86555" s="90"/>
    </row>
    <row r="86556" spans="68:68" customFormat="1">
      <c r="BP86556" s="90"/>
    </row>
    <row r="86557" spans="68:68" customFormat="1">
      <c r="BP86557" s="90"/>
    </row>
    <row r="86558" spans="68:68" customFormat="1">
      <c r="BP86558" s="90"/>
    </row>
    <row r="86559" spans="68:68" customFormat="1">
      <c r="BP86559" s="90"/>
    </row>
    <row r="86560" spans="68:68" customFormat="1">
      <c r="BP86560" s="90"/>
    </row>
    <row r="86561" spans="68:68" customFormat="1">
      <c r="BP86561" s="90"/>
    </row>
    <row r="86562" spans="68:68" customFormat="1">
      <c r="BP86562" s="90"/>
    </row>
    <row r="86563" spans="68:68" customFormat="1">
      <c r="BP86563" s="90"/>
    </row>
    <row r="86564" spans="68:68" customFormat="1">
      <c r="BP86564" s="90"/>
    </row>
    <row r="86565" spans="68:68" customFormat="1">
      <c r="BP86565" s="90"/>
    </row>
    <row r="86566" spans="68:68" customFormat="1">
      <c r="BP86566" s="90"/>
    </row>
    <row r="86567" spans="68:68" customFormat="1">
      <c r="BP86567" s="90"/>
    </row>
    <row r="86568" spans="68:68" customFormat="1">
      <c r="BP86568" s="90"/>
    </row>
    <row r="86569" spans="68:68" customFormat="1">
      <c r="BP86569" s="90"/>
    </row>
    <row r="86570" spans="68:68" customFormat="1">
      <c r="BP86570" s="90"/>
    </row>
    <row r="86571" spans="68:68" customFormat="1">
      <c r="BP86571" s="90"/>
    </row>
    <row r="86572" spans="68:68" customFormat="1">
      <c r="BP86572" s="90"/>
    </row>
    <row r="86573" spans="68:68" customFormat="1">
      <c r="BP86573" s="90"/>
    </row>
    <row r="86574" spans="68:68" customFormat="1">
      <c r="BP86574" s="90"/>
    </row>
    <row r="86575" spans="68:68" customFormat="1">
      <c r="BP86575" s="90"/>
    </row>
    <row r="86576" spans="68:68" customFormat="1">
      <c r="BP86576" s="90"/>
    </row>
    <row r="86577" spans="68:68" customFormat="1">
      <c r="BP86577" s="90"/>
    </row>
    <row r="86578" spans="68:68" customFormat="1">
      <c r="BP86578" s="90"/>
    </row>
    <row r="86579" spans="68:68" customFormat="1">
      <c r="BP86579" s="90"/>
    </row>
    <row r="86580" spans="68:68" customFormat="1">
      <c r="BP86580" s="90"/>
    </row>
    <row r="86581" spans="68:68" customFormat="1">
      <c r="BP86581" s="90"/>
    </row>
    <row r="86582" spans="68:68" customFormat="1">
      <c r="BP86582" s="90"/>
    </row>
    <row r="86583" spans="68:68" customFormat="1">
      <c r="BP86583" s="90"/>
    </row>
    <row r="86584" spans="68:68" customFormat="1">
      <c r="BP86584" s="90"/>
    </row>
    <row r="86585" spans="68:68" customFormat="1">
      <c r="BP86585" s="90"/>
    </row>
    <row r="86586" spans="68:68" customFormat="1">
      <c r="BP86586" s="90"/>
    </row>
    <row r="86587" spans="68:68" customFormat="1">
      <c r="BP86587" s="90"/>
    </row>
    <row r="86588" spans="68:68" customFormat="1">
      <c r="BP86588" s="90"/>
    </row>
    <row r="86589" spans="68:68" customFormat="1">
      <c r="BP86589" s="90"/>
    </row>
    <row r="86590" spans="68:68" customFormat="1">
      <c r="BP86590" s="90"/>
    </row>
    <row r="86591" spans="68:68" customFormat="1">
      <c r="BP86591" s="90"/>
    </row>
    <row r="86592" spans="68:68" customFormat="1">
      <c r="BP86592" s="90"/>
    </row>
    <row r="86593" spans="68:68" customFormat="1">
      <c r="BP86593" s="90"/>
    </row>
    <row r="86594" spans="68:68" customFormat="1">
      <c r="BP86594" s="90"/>
    </row>
    <row r="86595" spans="68:68" customFormat="1">
      <c r="BP86595" s="90"/>
    </row>
    <row r="86596" spans="68:68" customFormat="1">
      <c r="BP86596" s="90"/>
    </row>
    <row r="86597" spans="68:68" customFormat="1">
      <c r="BP86597" s="90"/>
    </row>
    <row r="86598" spans="68:68" customFormat="1">
      <c r="BP86598" s="90"/>
    </row>
    <row r="86599" spans="68:68" customFormat="1">
      <c r="BP86599" s="90"/>
    </row>
    <row r="86600" spans="68:68" customFormat="1">
      <c r="BP86600" s="90"/>
    </row>
    <row r="86601" spans="68:68" customFormat="1">
      <c r="BP86601" s="90"/>
    </row>
    <row r="86602" spans="68:68" customFormat="1">
      <c r="BP86602" s="90"/>
    </row>
    <row r="86603" spans="68:68" customFormat="1">
      <c r="BP86603" s="90"/>
    </row>
    <row r="86604" spans="68:68" customFormat="1">
      <c r="BP86604" s="90"/>
    </row>
    <row r="86605" spans="68:68" customFormat="1">
      <c r="BP86605" s="90"/>
    </row>
    <row r="86606" spans="68:68" customFormat="1">
      <c r="BP86606" s="90"/>
    </row>
    <row r="86607" spans="68:68" customFormat="1">
      <c r="BP86607" s="90"/>
    </row>
    <row r="86608" spans="68:68" customFormat="1">
      <c r="BP86608" s="90"/>
    </row>
    <row r="86609" spans="68:68" customFormat="1">
      <c r="BP86609" s="90"/>
    </row>
    <row r="86610" spans="68:68" customFormat="1">
      <c r="BP86610" s="90"/>
    </row>
    <row r="86611" spans="68:68" customFormat="1">
      <c r="BP86611" s="90"/>
    </row>
    <row r="86612" spans="68:68" customFormat="1">
      <c r="BP86612" s="90"/>
    </row>
    <row r="86613" spans="68:68" customFormat="1">
      <c r="BP86613" s="90"/>
    </row>
    <row r="86614" spans="68:68" customFormat="1">
      <c r="BP86614" s="90"/>
    </row>
    <row r="86615" spans="68:68" customFormat="1">
      <c r="BP86615" s="90"/>
    </row>
    <row r="86616" spans="68:68" customFormat="1">
      <c r="BP86616" s="90"/>
    </row>
    <row r="86617" spans="68:68" customFormat="1">
      <c r="BP86617" s="90"/>
    </row>
    <row r="86618" spans="68:68" customFormat="1">
      <c r="BP86618" s="90"/>
    </row>
    <row r="86619" spans="68:68" customFormat="1">
      <c r="BP86619" s="90"/>
    </row>
    <row r="86620" spans="68:68" customFormat="1">
      <c r="BP86620" s="90"/>
    </row>
    <row r="86621" spans="68:68" customFormat="1">
      <c r="BP86621" s="90"/>
    </row>
    <row r="86622" spans="68:68" customFormat="1">
      <c r="BP86622" s="90"/>
    </row>
    <row r="86623" spans="68:68" customFormat="1">
      <c r="BP86623" s="90"/>
    </row>
    <row r="86624" spans="68:68" customFormat="1">
      <c r="BP86624" s="90"/>
    </row>
    <row r="86625" spans="68:68" customFormat="1">
      <c r="BP86625" s="90"/>
    </row>
    <row r="86626" spans="68:68" customFormat="1">
      <c r="BP86626" s="90"/>
    </row>
    <row r="86627" spans="68:68" customFormat="1">
      <c r="BP86627" s="90"/>
    </row>
    <row r="86628" spans="68:68" customFormat="1">
      <c r="BP86628" s="90"/>
    </row>
    <row r="86629" spans="68:68" customFormat="1">
      <c r="BP86629" s="90"/>
    </row>
    <row r="86630" spans="68:68" customFormat="1">
      <c r="BP86630" s="90"/>
    </row>
    <row r="86631" spans="68:68" customFormat="1">
      <c r="BP86631" s="90"/>
    </row>
    <row r="86632" spans="68:68" customFormat="1">
      <c r="BP86632" s="90"/>
    </row>
    <row r="86633" spans="68:68" customFormat="1">
      <c r="BP86633" s="90"/>
    </row>
    <row r="86634" spans="68:68" customFormat="1">
      <c r="BP86634" s="90"/>
    </row>
    <row r="86635" spans="68:68" customFormat="1">
      <c r="BP86635" s="90"/>
    </row>
    <row r="86636" spans="68:68" customFormat="1">
      <c r="BP86636" s="90"/>
    </row>
    <row r="86637" spans="68:68" customFormat="1">
      <c r="BP86637" s="90"/>
    </row>
    <row r="86638" spans="68:68" customFormat="1">
      <c r="BP86638" s="90"/>
    </row>
    <row r="86639" spans="68:68" customFormat="1">
      <c r="BP86639" s="90"/>
    </row>
    <row r="86640" spans="68:68" customFormat="1">
      <c r="BP86640" s="90"/>
    </row>
    <row r="86641" spans="68:68" customFormat="1">
      <c r="BP86641" s="90"/>
    </row>
    <row r="86642" spans="68:68" customFormat="1">
      <c r="BP86642" s="90"/>
    </row>
    <row r="86643" spans="68:68" customFormat="1">
      <c r="BP86643" s="90"/>
    </row>
    <row r="86644" spans="68:68" customFormat="1">
      <c r="BP86644" s="90"/>
    </row>
    <row r="86645" spans="68:68" customFormat="1">
      <c r="BP86645" s="90"/>
    </row>
    <row r="86646" spans="68:68" customFormat="1">
      <c r="BP86646" s="90"/>
    </row>
    <row r="86647" spans="68:68" customFormat="1">
      <c r="BP86647" s="90"/>
    </row>
    <row r="86648" spans="68:68" customFormat="1">
      <c r="BP86648" s="90"/>
    </row>
    <row r="86649" spans="68:68" customFormat="1">
      <c r="BP86649" s="90"/>
    </row>
    <row r="86650" spans="68:68" customFormat="1">
      <c r="BP86650" s="90"/>
    </row>
    <row r="86651" spans="68:68" customFormat="1">
      <c r="BP86651" s="90"/>
    </row>
    <row r="86652" spans="68:68" customFormat="1">
      <c r="BP86652" s="90"/>
    </row>
    <row r="86653" spans="68:68" customFormat="1">
      <c r="BP86653" s="90"/>
    </row>
    <row r="86654" spans="68:68" customFormat="1">
      <c r="BP86654" s="90"/>
    </row>
    <row r="86655" spans="68:68" customFormat="1">
      <c r="BP86655" s="90"/>
    </row>
    <row r="86656" spans="68:68" customFormat="1">
      <c r="BP86656" s="90"/>
    </row>
    <row r="86657" spans="68:68" customFormat="1">
      <c r="BP86657" s="90"/>
    </row>
    <row r="86658" spans="68:68" customFormat="1">
      <c r="BP86658" s="90"/>
    </row>
    <row r="86659" spans="68:68" customFormat="1">
      <c r="BP86659" s="90"/>
    </row>
    <row r="86660" spans="68:68" customFormat="1">
      <c r="BP86660" s="90"/>
    </row>
    <row r="86661" spans="68:68" customFormat="1">
      <c r="BP86661" s="90"/>
    </row>
    <row r="86662" spans="68:68" customFormat="1">
      <c r="BP86662" s="90"/>
    </row>
    <row r="86663" spans="68:68" customFormat="1">
      <c r="BP86663" s="90"/>
    </row>
    <row r="86664" spans="68:68" customFormat="1">
      <c r="BP86664" s="90"/>
    </row>
    <row r="86665" spans="68:68" customFormat="1">
      <c r="BP86665" s="90"/>
    </row>
    <row r="86666" spans="68:68" customFormat="1">
      <c r="BP86666" s="90"/>
    </row>
    <row r="86667" spans="68:68" customFormat="1">
      <c r="BP86667" s="90"/>
    </row>
    <row r="86668" spans="68:68" customFormat="1">
      <c r="BP86668" s="90"/>
    </row>
    <row r="86669" spans="68:68" customFormat="1">
      <c r="BP86669" s="90"/>
    </row>
    <row r="86670" spans="68:68" customFormat="1">
      <c r="BP86670" s="90"/>
    </row>
    <row r="86671" spans="68:68" customFormat="1">
      <c r="BP86671" s="90"/>
    </row>
    <row r="86672" spans="68:68" customFormat="1">
      <c r="BP86672" s="90"/>
    </row>
    <row r="86673" spans="68:68" customFormat="1">
      <c r="BP86673" s="90"/>
    </row>
    <row r="86674" spans="68:68" customFormat="1">
      <c r="BP86674" s="90"/>
    </row>
    <row r="86675" spans="68:68" customFormat="1">
      <c r="BP86675" s="90"/>
    </row>
    <row r="86676" spans="68:68" customFormat="1">
      <c r="BP86676" s="90"/>
    </row>
    <row r="86677" spans="68:68" customFormat="1">
      <c r="BP86677" s="90"/>
    </row>
    <row r="86678" spans="68:68" customFormat="1">
      <c r="BP86678" s="90"/>
    </row>
    <row r="86679" spans="68:68" customFormat="1">
      <c r="BP86679" s="90"/>
    </row>
    <row r="86680" spans="68:68" customFormat="1">
      <c r="BP86680" s="90"/>
    </row>
    <row r="86681" spans="68:68" customFormat="1">
      <c r="BP86681" s="90"/>
    </row>
    <row r="86682" spans="68:68" customFormat="1">
      <c r="BP86682" s="90"/>
    </row>
    <row r="86683" spans="68:68" customFormat="1">
      <c r="BP86683" s="90"/>
    </row>
    <row r="86684" spans="68:68" customFormat="1">
      <c r="BP86684" s="90"/>
    </row>
    <row r="86685" spans="68:68" customFormat="1">
      <c r="BP86685" s="90"/>
    </row>
    <row r="86686" spans="68:68" customFormat="1">
      <c r="BP86686" s="90"/>
    </row>
    <row r="86687" spans="68:68" customFormat="1">
      <c r="BP86687" s="90"/>
    </row>
    <row r="86688" spans="68:68" customFormat="1">
      <c r="BP86688" s="90"/>
    </row>
    <row r="86689" spans="68:68" customFormat="1">
      <c r="BP86689" s="90"/>
    </row>
    <row r="86690" spans="68:68" customFormat="1">
      <c r="BP86690" s="90"/>
    </row>
    <row r="86691" spans="68:68" customFormat="1">
      <c r="BP86691" s="90"/>
    </row>
    <row r="86692" spans="68:68" customFormat="1">
      <c r="BP86692" s="90"/>
    </row>
    <row r="86693" spans="68:68" customFormat="1">
      <c r="BP86693" s="90"/>
    </row>
    <row r="86694" spans="68:68" customFormat="1">
      <c r="BP86694" s="90"/>
    </row>
    <row r="86695" spans="68:68" customFormat="1">
      <c r="BP86695" s="90"/>
    </row>
    <row r="86696" spans="68:68" customFormat="1">
      <c r="BP86696" s="90"/>
    </row>
    <row r="86697" spans="68:68" customFormat="1">
      <c r="BP86697" s="90"/>
    </row>
    <row r="86698" spans="68:68" customFormat="1">
      <c r="BP86698" s="90"/>
    </row>
    <row r="86699" spans="68:68" customFormat="1">
      <c r="BP86699" s="90"/>
    </row>
    <row r="86700" spans="68:68" customFormat="1">
      <c r="BP86700" s="90"/>
    </row>
    <row r="86701" spans="68:68" customFormat="1">
      <c r="BP86701" s="90"/>
    </row>
    <row r="86702" spans="68:68" customFormat="1">
      <c r="BP86702" s="90"/>
    </row>
    <row r="86703" spans="68:68" customFormat="1">
      <c r="BP86703" s="90"/>
    </row>
    <row r="86704" spans="68:68" customFormat="1">
      <c r="BP86704" s="90"/>
    </row>
    <row r="86705" spans="68:68" customFormat="1">
      <c r="BP86705" s="90"/>
    </row>
    <row r="86706" spans="68:68" customFormat="1">
      <c r="BP86706" s="90"/>
    </row>
    <row r="86707" spans="68:68" customFormat="1">
      <c r="BP86707" s="90"/>
    </row>
    <row r="86708" spans="68:68" customFormat="1">
      <c r="BP86708" s="90"/>
    </row>
    <row r="86709" spans="68:68" customFormat="1">
      <c r="BP86709" s="90"/>
    </row>
    <row r="86710" spans="68:68" customFormat="1">
      <c r="BP86710" s="90"/>
    </row>
    <row r="86711" spans="68:68" customFormat="1">
      <c r="BP86711" s="90"/>
    </row>
    <row r="86712" spans="68:68" customFormat="1">
      <c r="BP86712" s="90"/>
    </row>
    <row r="86713" spans="68:68" customFormat="1">
      <c r="BP86713" s="90"/>
    </row>
    <row r="86714" spans="68:68" customFormat="1">
      <c r="BP86714" s="90"/>
    </row>
    <row r="86715" spans="68:68" customFormat="1">
      <c r="BP86715" s="90"/>
    </row>
    <row r="86716" spans="68:68" customFormat="1">
      <c r="BP86716" s="90"/>
    </row>
    <row r="86717" spans="68:68" customFormat="1">
      <c r="BP86717" s="90"/>
    </row>
    <row r="86718" spans="68:68" customFormat="1">
      <c r="BP86718" s="90"/>
    </row>
    <row r="86719" spans="68:68" customFormat="1">
      <c r="BP86719" s="90"/>
    </row>
    <row r="86720" spans="68:68" customFormat="1">
      <c r="BP86720" s="90"/>
    </row>
    <row r="86721" spans="68:68" customFormat="1">
      <c r="BP86721" s="90"/>
    </row>
    <row r="86722" spans="68:68" customFormat="1">
      <c r="BP86722" s="90"/>
    </row>
    <row r="86723" spans="68:68" customFormat="1">
      <c r="BP86723" s="90"/>
    </row>
    <row r="86724" spans="68:68" customFormat="1">
      <c r="BP86724" s="90"/>
    </row>
    <row r="86725" spans="68:68" customFormat="1">
      <c r="BP86725" s="90"/>
    </row>
    <row r="86726" spans="68:68" customFormat="1">
      <c r="BP86726" s="90"/>
    </row>
    <row r="86727" spans="68:68" customFormat="1">
      <c r="BP86727" s="90"/>
    </row>
    <row r="86728" spans="68:68" customFormat="1">
      <c r="BP86728" s="90"/>
    </row>
    <row r="86729" spans="68:68" customFormat="1">
      <c r="BP86729" s="90"/>
    </row>
    <row r="86730" spans="68:68" customFormat="1">
      <c r="BP86730" s="90"/>
    </row>
    <row r="86731" spans="68:68" customFormat="1">
      <c r="BP86731" s="90"/>
    </row>
    <row r="86732" spans="68:68" customFormat="1">
      <c r="BP86732" s="90"/>
    </row>
    <row r="86733" spans="68:68" customFormat="1">
      <c r="BP86733" s="90"/>
    </row>
    <row r="86734" spans="68:68" customFormat="1">
      <c r="BP86734" s="90"/>
    </row>
    <row r="86735" spans="68:68" customFormat="1">
      <c r="BP86735" s="90"/>
    </row>
    <row r="86736" spans="68:68" customFormat="1">
      <c r="BP86736" s="90"/>
    </row>
    <row r="86737" spans="68:68" customFormat="1">
      <c r="BP86737" s="90"/>
    </row>
    <row r="86738" spans="68:68" customFormat="1">
      <c r="BP86738" s="90"/>
    </row>
    <row r="86739" spans="68:68" customFormat="1">
      <c r="BP86739" s="90"/>
    </row>
    <row r="86740" spans="68:68" customFormat="1">
      <c r="BP86740" s="90"/>
    </row>
    <row r="86741" spans="68:68" customFormat="1">
      <c r="BP86741" s="90"/>
    </row>
    <row r="86742" spans="68:68" customFormat="1">
      <c r="BP86742" s="90"/>
    </row>
    <row r="86743" spans="68:68" customFormat="1">
      <c r="BP86743" s="90"/>
    </row>
    <row r="86744" spans="68:68" customFormat="1">
      <c r="BP86744" s="90"/>
    </row>
    <row r="86745" spans="68:68" customFormat="1">
      <c r="BP86745" s="90"/>
    </row>
    <row r="86746" spans="68:68" customFormat="1">
      <c r="BP86746" s="90"/>
    </row>
    <row r="86747" spans="68:68" customFormat="1">
      <c r="BP86747" s="90"/>
    </row>
    <row r="86748" spans="68:68" customFormat="1">
      <c r="BP86748" s="90"/>
    </row>
    <row r="86749" spans="68:68" customFormat="1">
      <c r="BP86749" s="90"/>
    </row>
    <row r="86750" spans="68:68" customFormat="1">
      <c r="BP86750" s="90"/>
    </row>
    <row r="86751" spans="68:68" customFormat="1">
      <c r="BP86751" s="90"/>
    </row>
    <row r="86752" spans="68:68" customFormat="1">
      <c r="BP86752" s="90"/>
    </row>
    <row r="86753" spans="68:68" customFormat="1">
      <c r="BP86753" s="90"/>
    </row>
    <row r="86754" spans="68:68" customFormat="1">
      <c r="BP86754" s="90"/>
    </row>
    <row r="86755" spans="68:68" customFormat="1">
      <c r="BP86755" s="90"/>
    </row>
    <row r="86756" spans="68:68" customFormat="1">
      <c r="BP86756" s="90"/>
    </row>
    <row r="86757" spans="68:68" customFormat="1">
      <c r="BP86757" s="90"/>
    </row>
    <row r="86758" spans="68:68" customFormat="1">
      <c r="BP86758" s="90"/>
    </row>
    <row r="86759" spans="68:68" customFormat="1">
      <c r="BP86759" s="90"/>
    </row>
    <row r="86760" spans="68:68" customFormat="1">
      <c r="BP86760" s="90"/>
    </row>
    <row r="86761" spans="68:68" customFormat="1">
      <c r="BP86761" s="90"/>
    </row>
    <row r="86762" spans="68:68" customFormat="1">
      <c r="BP86762" s="90"/>
    </row>
    <row r="86763" spans="68:68" customFormat="1">
      <c r="BP86763" s="90"/>
    </row>
    <row r="86764" spans="68:68" customFormat="1">
      <c r="BP86764" s="90"/>
    </row>
    <row r="86765" spans="68:68" customFormat="1">
      <c r="BP86765" s="90"/>
    </row>
    <row r="86766" spans="68:68" customFormat="1">
      <c r="BP86766" s="90"/>
    </row>
    <row r="86767" spans="68:68" customFormat="1">
      <c r="BP86767" s="90"/>
    </row>
    <row r="86768" spans="68:68" customFormat="1">
      <c r="BP86768" s="90"/>
    </row>
    <row r="86769" spans="68:68" customFormat="1">
      <c r="BP86769" s="90"/>
    </row>
    <row r="86770" spans="68:68" customFormat="1">
      <c r="BP86770" s="90"/>
    </row>
    <row r="86771" spans="68:68" customFormat="1">
      <c r="BP86771" s="90"/>
    </row>
    <row r="86772" spans="68:68" customFormat="1">
      <c r="BP86772" s="90"/>
    </row>
    <row r="86773" spans="68:68" customFormat="1">
      <c r="BP86773" s="90"/>
    </row>
    <row r="86774" spans="68:68" customFormat="1">
      <c r="BP86774" s="90"/>
    </row>
    <row r="86775" spans="68:68" customFormat="1">
      <c r="BP86775" s="90"/>
    </row>
    <row r="86776" spans="68:68" customFormat="1">
      <c r="BP86776" s="90"/>
    </row>
    <row r="86777" spans="68:68" customFormat="1">
      <c r="BP86777" s="90"/>
    </row>
    <row r="86778" spans="68:68" customFormat="1">
      <c r="BP86778" s="90"/>
    </row>
    <row r="86779" spans="68:68" customFormat="1">
      <c r="BP86779" s="90"/>
    </row>
    <row r="86780" spans="68:68" customFormat="1">
      <c r="BP86780" s="90"/>
    </row>
    <row r="86781" spans="68:68" customFormat="1">
      <c r="BP86781" s="90"/>
    </row>
    <row r="86782" spans="68:68" customFormat="1">
      <c r="BP86782" s="90"/>
    </row>
    <row r="86783" spans="68:68" customFormat="1">
      <c r="BP86783" s="90"/>
    </row>
    <row r="86784" spans="68:68" customFormat="1">
      <c r="BP86784" s="90"/>
    </row>
    <row r="86785" spans="68:68" customFormat="1">
      <c r="BP86785" s="90"/>
    </row>
    <row r="86786" spans="68:68" customFormat="1">
      <c r="BP86786" s="90"/>
    </row>
    <row r="86787" spans="68:68" customFormat="1">
      <c r="BP86787" s="90"/>
    </row>
    <row r="86788" spans="68:68" customFormat="1">
      <c r="BP86788" s="90"/>
    </row>
    <row r="86789" spans="68:68" customFormat="1">
      <c r="BP86789" s="90"/>
    </row>
    <row r="86790" spans="68:68" customFormat="1">
      <c r="BP86790" s="90"/>
    </row>
    <row r="86791" spans="68:68" customFormat="1">
      <c r="BP86791" s="90"/>
    </row>
    <row r="86792" spans="68:68" customFormat="1">
      <c r="BP86792" s="90"/>
    </row>
    <row r="86793" spans="68:68" customFormat="1">
      <c r="BP86793" s="90"/>
    </row>
    <row r="86794" spans="68:68" customFormat="1">
      <c r="BP86794" s="90"/>
    </row>
    <row r="86795" spans="68:68" customFormat="1">
      <c r="BP86795" s="90"/>
    </row>
    <row r="86796" spans="68:68" customFormat="1">
      <c r="BP86796" s="90"/>
    </row>
    <row r="86797" spans="68:68" customFormat="1">
      <c r="BP86797" s="90"/>
    </row>
    <row r="86798" spans="68:68" customFormat="1">
      <c r="BP86798" s="90"/>
    </row>
    <row r="86799" spans="68:68" customFormat="1">
      <c r="BP86799" s="90"/>
    </row>
    <row r="86800" spans="68:68" customFormat="1">
      <c r="BP86800" s="90"/>
    </row>
    <row r="86801" spans="68:68" customFormat="1">
      <c r="BP86801" s="90"/>
    </row>
    <row r="86802" spans="68:68" customFormat="1">
      <c r="BP86802" s="90"/>
    </row>
    <row r="86803" spans="68:68" customFormat="1">
      <c r="BP86803" s="90"/>
    </row>
    <row r="86804" spans="68:68" customFormat="1">
      <c r="BP86804" s="90"/>
    </row>
    <row r="86805" spans="68:68" customFormat="1">
      <c r="BP86805" s="90"/>
    </row>
    <row r="86806" spans="68:68" customFormat="1">
      <c r="BP86806" s="90"/>
    </row>
    <row r="86807" spans="68:68" customFormat="1">
      <c r="BP86807" s="90"/>
    </row>
    <row r="86808" spans="68:68" customFormat="1">
      <c r="BP86808" s="90"/>
    </row>
    <row r="86809" spans="68:68" customFormat="1">
      <c r="BP86809" s="90"/>
    </row>
    <row r="86810" spans="68:68" customFormat="1">
      <c r="BP86810" s="90"/>
    </row>
    <row r="86811" spans="68:68" customFormat="1">
      <c r="BP86811" s="90"/>
    </row>
    <row r="86812" spans="68:68" customFormat="1">
      <c r="BP86812" s="90"/>
    </row>
    <row r="86813" spans="68:68" customFormat="1">
      <c r="BP86813" s="90"/>
    </row>
    <row r="86814" spans="68:68" customFormat="1">
      <c r="BP86814" s="90"/>
    </row>
    <row r="86815" spans="68:68" customFormat="1">
      <c r="BP86815" s="90"/>
    </row>
    <row r="86816" spans="68:68" customFormat="1">
      <c r="BP86816" s="90"/>
    </row>
    <row r="86817" spans="68:68" customFormat="1">
      <c r="BP86817" s="90"/>
    </row>
    <row r="86818" spans="68:68" customFormat="1">
      <c r="BP86818" s="90"/>
    </row>
    <row r="86819" spans="68:68" customFormat="1">
      <c r="BP86819" s="90"/>
    </row>
    <row r="86820" spans="68:68" customFormat="1">
      <c r="BP86820" s="90"/>
    </row>
    <row r="86821" spans="68:68" customFormat="1">
      <c r="BP86821" s="90"/>
    </row>
    <row r="86822" spans="68:68" customFormat="1">
      <c r="BP86822" s="90"/>
    </row>
    <row r="86823" spans="68:68" customFormat="1">
      <c r="BP86823" s="90"/>
    </row>
    <row r="86824" spans="68:68" customFormat="1">
      <c r="BP86824" s="90"/>
    </row>
    <row r="86825" spans="68:68" customFormat="1">
      <c r="BP86825" s="90"/>
    </row>
    <row r="86826" spans="68:68" customFormat="1">
      <c r="BP86826" s="90"/>
    </row>
    <row r="86827" spans="68:68" customFormat="1">
      <c r="BP86827" s="90"/>
    </row>
    <row r="86828" spans="68:68" customFormat="1">
      <c r="BP86828" s="90"/>
    </row>
    <row r="86829" spans="68:68" customFormat="1">
      <c r="BP86829" s="90"/>
    </row>
    <row r="86830" spans="68:68" customFormat="1">
      <c r="BP86830" s="90"/>
    </row>
    <row r="86831" spans="68:68" customFormat="1">
      <c r="BP86831" s="90"/>
    </row>
    <row r="86832" spans="68:68" customFormat="1">
      <c r="BP86832" s="90"/>
    </row>
    <row r="86833" spans="68:68" customFormat="1">
      <c r="BP86833" s="90"/>
    </row>
    <row r="86834" spans="68:68" customFormat="1">
      <c r="BP86834" s="90"/>
    </row>
    <row r="86835" spans="68:68" customFormat="1">
      <c r="BP86835" s="90"/>
    </row>
    <row r="86836" spans="68:68" customFormat="1">
      <c r="BP86836" s="90"/>
    </row>
    <row r="86837" spans="68:68" customFormat="1">
      <c r="BP86837" s="90"/>
    </row>
    <row r="86838" spans="68:68" customFormat="1">
      <c r="BP86838" s="90"/>
    </row>
    <row r="86839" spans="68:68" customFormat="1">
      <c r="BP86839" s="90"/>
    </row>
    <row r="86840" spans="68:68" customFormat="1">
      <c r="BP86840" s="90"/>
    </row>
    <row r="86841" spans="68:68" customFormat="1">
      <c r="BP86841" s="90"/>
    </row>
    <row r="86842" spans="68:68" customFormat="1">
      <c r="BP86842" s="90"/>
    </row>
    <row r="86843" spans="68:68" customFormat="1">
      <c r="BP86843" s="90"/>
    </row>
    <row r="86844" spans="68:68" customFormat="1">
      <c r="BP86844" s="90"/>
    </row>
    <row r="86845" spans="68:68" customFormat="1">
      <c r="BP86845" s="90"/>
    </row>
    <row r="86846" spans="68:68" customFormat="1">
      <c r="BP86846" s="90"/>
    </row>
    <row r="86847" spans="68:68" customFormat="1">
      <c r="BP86847" s="90"/>
    </row>
    <row r="86848" spans="68:68" customFormat="1">
      <c r="BP86848" s="90"/>
    </row>
    <row r="86849" spans="68:68" customFormat="1">
      <c r="BP86849" s="90"/>
    </row>
    <row r="86850" spans="68:68" customFormat="1">
      <c r="BP86850" s="90"/>
    </row>
    <row r="86851" spans="68:68" customFormat="1">
      <c r="BP86851" s="90"/>
    </row>
    <row r="86852" spans="68:68" customFormat="1">
      <c r="BP86852" s="90"/>
    </row>
    <row r="86853" spans="68:68" customFormat="1">
      <c r="BP86853" s="90"/>
    </row>
    <row r="86854" spans="68:68" customFormat="1">
      <c r="BP86854" s="90"/>
    </row>
    <row r="86855" spans="68:68" customFormat="1">
      <c r="BP86855" s="90"/>
    </row>
    <row r="86856" spans="68:68" customFormat="1">
      <c r="BP86856" s="90"/>
    </row>
    <row r="86857" spans="68:68" customFormat="1">
      <c r="BP86857" s="90"/>
    </row>
    <row r="86858" spans="68:68" customFormat="1">
      <c r="BP86858" s="90"/>
    </row>
    <row r="86859" spans="68:68" customFormat="1">
      <c r="BP86859" s="90"/>
    </row>
    <row r="86860" spans="68:68" customFormat="1">
      <c r="BP86860" s="90"/>
    </row>
    <row r="86861" spans="68:68" customFormat="1">
      <c r="BP86861" s="90"/>
    </row>
    <row r="86862" spans="68:68" customFormat="1">
      <c r="BP86862" s="90"/>
    </row>
    <row r="86863" spans="68:68" customFormat="1">
      <c r="BP86863" s="90"/>
    </row>
    <row r="86864" spans="68:68" customFormat="1">
      <c r="BP86864" s="90"/>
    </row>
    <row r="86865" spans="68:68" customFormat="1">
      <c r="BP86865" s="90"/>
    </row>
    <row r="86866" spans="68:68" customFormat="1">
      <c r="BP86866" s="90"/>
    </row>
    <row r="86867" spans="68:68" customFormat="1">
      <c r="BP86867" s="90"/>
    </row>
    <row r="86868" spans="68:68" customFormat="1">
      <c r="BP86868" s="90"/>
    </row>
    <row r="86869" spans="68:68" customFormat="1">
      <c r="BP86869" s="90"/>
    </row>
    <row r="86870" spans="68:68" customFormat="1">
      <c r="BP86870" s="90"/>
    </row>
    <row r="86871" spans="68:68" customFormat="1">
      <c r="BP86871" s="90"/>
    </row>
    <row r="86872" spans="68:68" customFormat="1">
      <c r="BP86872" s="90"/>
    </row>
    <row r="86873" spans="68:68" customFormat="1">
      <c r="BP86873" s="90"/>
    </row>
    <row r="86874" spans="68:68" customFormat="1">
      <c r="BP86874" s="90"/>
    </row>
    <row r="86875" spans="68:68" customFormat="1">
      <c r="BP86875" s="90"/>
    </row>
    <row r="86876" spans="68:68" customFormat="1">
      <c r="BP86876" s="90"/>
    </row>
    <row r="86877" spans="68:68" customFormat="1">
      <c r="BP86877" s="90"/>
    </row>
    <row r="86878" spans="68:68" customFormat="1">
      <c r="BP86878" s="90"/>
    </row>
    <row r="86879" spans="68:68" customFormat="1">
      <c r="BP86879" s="90"/>
    </row>
    <row r="86880" spans="68:68" customFormat="1">
      <c r="BP86880" s="90"/>
    </row>
    <row r="86881" spans="68:68" customFormat="1">
      <c r="BP86881" s="90"/>
    </row>
    <row r="86882" spans="68:68" customFormat="1">
      <c r="BP86882" s="90"/>
    </row>
    <row r="86883" spans="68:68" customFormat="1">
      <c r="BP86883" s="90"/>
    </row>
    <row r="86884" spans="68:68" customFormat="1">
      <c r="BP86884" s="90"/>
    </row>
    <row r="86885" spans="68:68" customFormat="1">
      <c r="BP86885" s="90"/>
    </row>
    <row r="86886" spans="68:68" customFormat="1">
      <c r="BP86886" s="90"/>
    </row>
    <row r="86887" spans="68:68" customFormat="1">
      <c r="BP86887" s="90"/>
    </row>
    <row r="86888" spans="68:68" customFormat="1">
      <c r="BP86888" s="90"/>
    </row>
    <row r="86889" spans="68:68" customFormat="1">
      <c r="BP86889" s="90"/>
    </row>
    <row r="86890" spans="68:68" customFormat="1">
      <c r="BP86890" s="90"/>
    </row>
    <row r="86891" spans="68:68" customFormat="1">
      <c r="BP86891" s="90"/>
    </row>
    <row r="86892" spans="68:68" customFormat="1">
      <c r="BP86892" s="90"/>
    </row>
    <row r="86893" spans="68:68" customFormat="1">
      <c r="BP86893" s="90"/>
    </row>
    <row r="86894" spans="68:68" customFormat="1">
      <c r="BP86894" s="90"/>
    </row>
    <row r="86895" spans="68:68" customFormat="1">
      <c r="BP86895" s="90"/>
    </row>
    <row r="86896" spans="68:68" customFormat="1">
      <c r="BP86896" s="90"/>
    </row>
    <row r="86897" spans="68:68" customFormat="1">
      <c r="BP86897" s="90"/>
    </row>
    <row r="86898" spans="68:68" customFormat="1">
      <c r="BP86898" s="90"/>
    </row>
    <row r="86899" spans="68:68" customFormat="1">
      <c r="BP86899" s="90"/>
    </row>
    <row r="86900" spans="68:68" customFormat="1">
      <c r="BP86900" s="90"/>
    </row>
    <row r="86901" spans="68:68" customFormat="1">
      <c r="BP86901" s="90"/>
    </row>
    <row r="86902" spans="68:68" customFormat="1">
      <c r="BP86902" s="90"/>
    </row>
    <row r="86903" spans="68:68" customFormat="1">
      <c r="BP86903" s="90"/>
    </row>
    <row r="86904" spans="68:68" customFormat="1">
      <c r="BP86904" s="90"/>
    </row>
    <row r="86905" spans="68:68" customFormat="1">
      <c r="BP86905" s="90"/>
    </row>
    <row r="86906" spans="68:68" customFormat="1">
      <c r="BP86906" s="90"/>
    </row>
    <row r="86907" spans="68:68" customFormat="1">
      <c r="BP86907" s="90"/>
    </row>
    <row r="86908" spans="68:68" customFormat="1">
      <c r="BP86908" s="90"/>
    </row>
    <row r="86909" spans="68:68" customFormat="1">
      <c r="BP86909" s="90"/>
    </row>
    <row r="86910" spans="68:68" customFormat="1">
      <c r="BP86910" s="90"/>
    </row>
    <row r="86911" spans="68:68" customFormat="1">
      <c r="BP86911" s="90"/>
    </row>
    <row r="86912" spans="68:68" customFormat="1">
      <c r="BP86912" s="90"/>
    </row>
    <row r="86913" spans="68:68" customFormat="1">
      <c r="BP86913" s="90"/>
    </row>
    <row r="86914" spans="68:68" customFormat="1">
      <c r="BP86914" s="90"/>
    </row>
    <row r="86915" spans="68:68" customFormat="1">
      <c r="BP86915" s="90"/>
    </row>
    <row r="86916" spans="68:68" customFormat="1">
      <c r="BP86916" s="90"/>
    </row>
    <row r="86917" spans="68:68" customFormat="1">
      <c r="BP86917" s="90"/>
    </row>
    <row r="86918" spans="68:68" customFormat="1">
      <c r="BP86918" s="90"/>
    </row>
    <row r="86919" spans="68:68" customFormat="1">
      <c r="BP86919" s="90"/>
    </row>
    <row r="86920" spans="68:68" customFormat="1">
      <c r="BP86920" s="90"/>
    </row>
    <row r="86921" spans="68:68" customFormat="1">
      <c r="BP86921" s="90"/>
    </row>
    <row r="86922" spans="68:68" customFormat="1">
      <c r="BP86922" s="90"/>
    </row>
    <row r="86923" spans="68:68" customFormat="1">
      <c r="BP86923" s="90"/>
    </row>
    <row r="86924" spans="68:68" customFormat="1">
      <c r="BP86924" s="90"/>
    </row>
    <row r="86925" spans="68:68" customFormat="1">
      <c r="BP86925" s="90"/>
    </row>
    <row r="86926" spans="68:68" customFormat="1">
      <c r="BP86926" s="90"/>
    </row>
    <row r="86927" spans="68:68" customFormat="1">
      <c r="BP86927" s="90"/>
    </row>
    <row r="86928" spans="68:68" customFormat="1">
      <c r="BP86928" s="90"/>
    </row>
    <row r="86929" spans="68:68" customFormat="1">
      <c r="BP86929" s="90"/>
    </row>
    <row r="86930" spans="68:68" customFormat="1">
      <c r="BP86930" s="90"/>
    </row>
    <row r="86931" spans="68:68" customFormat="1">
      <c r="BP86931" s="90"/>
    </row>
    <row r="86932" spans="68:68" customFormat="1">
      <c r="BP86932" s="90"/>
    </row>
    <row r="86933" spans="68:68" customFormat="1">
      <c r="BP86933" s="90"/>
    </row>
    <row r="86934" spans="68:68" customFormat="1">
      <c r="BP86934" s="90"/>
    </row>
    <row r="86935" spans="68:68" customFormat="1">
      <c r="BP86935" s="90"/>
    </row>
    <row r="86936" spans="68:68" customFormat="1">
      <c r="BP86936" s="90"/>
    </row>
    <row r="86937" spans="68:68" customFormat="1">
      <c r="BP86937" s="90"/>
    </row>
    <row r="86938" spans="68:68" customFormat="1">
      <c r="BP86938" s="90"/>
    </row>
    <row r="86939" spans="68:68" customFormat="1">
      <c r="BP86939" s="90"/>
    </row>
    <row r="86940" spans="68:68" customFormat="1">
      <c r="BP86940" s="90"/>
    </row>
    <row r="86941" spans="68:68" customFormat="1">
      <c r="BP86941" s="90"/>
    </row>
    <row r="86942" spans="68:68" customFormat="1">
      <c r="BP86942" s="90"/>
    </row>
    <row r="86943" spans="68:68" customFormat="1">
      <c r="BP86943" s="90"/>
    </row>
    <row r="86944" spans="68:68" customFormat="1">
      <c r="BP86944" s="90"/>
    </row>
    <row r="86945" spans="68:68" customFormat="1">
      <c r="BP86945" s="90"/>
    </row>
    <row r="86946" spans="68:68" customFormat="1">
      <c r="BP86946" s="90"/>
    </row>
    <row r="86947" spans="68:68" customFormat="1">
      <c r="BP86947" s="90"/>
    </row>
    <row r="86948" spans="68:68" customFormat="1">
      <c r="BP86948" s="90"/>
    </row>
    <row r="86949" spans="68:68" customFormat="1">
      <c r="BP86949" s="90"/>
    </row>
    <row r="86950" spans="68:68" customFormat="1">
      <c r="BP86950" s="90"/>
    </row>
    <row r="86951" spans="68:68" customFormat="1">
      <c r="BP86951" s="90"/>
    </row>
    <row r="86952" spans="68:68" customFormat="1">
      <c r="BP86952" s="90"/>
    </row>
    <row r="86953" spans="68:68" customFormat="1">
      <c r="BP86953" s="90"/>
    </row>
    <row r="86954" spans="68:68" customFormat="1">
      <c r="BP86954" s="90"/>
    </row>
    <row r="86955" spans="68:68" customFormat="1">
      <c r="BP86955" s="90"/>
    </row>
    <row r="86956" spans="68:68" customFormat="1">
      <c r="BP86956" s="90"/>
    </row>
    <row r="86957" spans="68:68" customFormat="1">
      <c r="BP86957" s="90"/>
    </row>
    <row r="86958" spans="68:68" customFormat="1">
      <c r="BP86958" s="90"/>
    </row>
    <row r="86959" spans="68:68" customFormat="1">
      <c r="BP86959" s="90"/>
    </row>
    <row r="86960" spans="68:68" customFormat="1">
      <c r="BP86960" s="90"/>
    </row>
    <row r="86961" spans="68:68" customFormat="1">
      <c r="BP86961" s="90"/>
    </row>
    <row r="86962" spans="68:68" customFormat="1">
      <c r="BP86962" s="90"/>
    </row>
    <row r="86963" spans="68:68" customFormat="1">
      <c r="BP86963" s="90"/>
    </row>
    <row r="86964" spans="68:68" customFormat="1">
      <c r="BP86964" s="90"/>
    </row>
    <row r="86965" spans="68:68" customFormat="1">
      <c r="BP86965" s="90"/>
    </row>
    <row r="86966" spans="68:68" customFormat="1">
      <c r="BP86966" s="90"/>
    </row>
    <row r="86967" spans="68:68" customFormat="1">
      <c r="BP86967" s="90"/>
    </row>
    <row r="86968" spans="68:68" customFormat="1">
      <c r="BP86968" s="90"/>
    </row>
    <row r="86969" spans="68:68" customFormat="1">
      <c r="BP86969" s="90"/>
    </row>
    <row r="86970" spans="68:68" customFormat="1">
      <c r="BP86970" s="90"/>
    </row>
    <row r="86971" spans="68:68" customFormat="1">
      <c r="BP86971" s="90"/>
    </row>
    <row r="86972" spans="68:68" customFormat="1">
      <c r="BP86972" s="90"/>
    </row>
    <row r="86973" spans="68:68" customFormat="1">
      <c r="BP86973" s="90"/>
    </row>
    <row r="86974" spans="68:68" customFormat="1">
      <c r="BP86974" s="90"/>
    </row>
    <row r="86975" spans="68:68" customFormat="1">
      <c r="BP86975" s="90"/>
    </row>
    <row r="86976" spans="68:68" customFormat="1">
      <c r="BP86976" s="90"/>
    </row>
    <row r="86977" spans="68:68" customFormat="1">
      <c r="BP86977" s="90"/>
    </row>
    <row r="86978" spans="68:68" customFormat="1">
      <c r="BP86978" s="90"/>
    </row>
    <row r="86979" spans="68:68" customFormat="1">
      <c r="BP86979" s="90"/>
    </row>
    <row r="86980" spans="68:68" customFormat="1">
      <c r="BP86980" s="90"/>
    </row>
    <row r="86981" spans="68:68" customFormat="1">
      <c r="BP86981" s="90"/>
    </row>
    <row r="86982" spans="68:68" customFormat="1">
      <c r="BP86982" s="90"/>
    </row>
    <row r="86983" spans="68:68" customFormat="1">
      <c r="BP86983" s="90"/>
    </row>
    <row r="86984" spans="68:68" customFormat="1">
      <c r="BP86984" s="90"/>
    </row>
    <row r="86985" spans="68:68" customFormat="1">
      <c r="BP86985" s="90"/>
    </row>
    <row r="86986" spans="68:68" customFormat="1">
      <c r="BP86986" s="90"/>
    </row>
    <row r="86987" spans="68:68" customFormat="1">
      <c r="BP86987" s="90"/>
    </row>
    <row r="86988" spans="68:68" customFormat="1">
      <c r="BP86988" s="90"/>
    </row>
    <row r="86989" spans="68:68" customFormat="1">
      <c r="BP86989" s="90"/>
    </row>
    <row r="86990" spans="68:68" customFormat="1">
      <c r="BP86990" s="90"/>
    </row>
    <row r="86991" spans="68:68" customFormat="1">
      <c r="BP86991" s="90"/>
    </row>
    <row r="86992" spans="68:68" customFormat="1">
      <c r="BP86992" s="90"/>
    </row>
    <row r="86993" spans="68:68" customFormat="1">
      <c r="BP86993" s="90"/>
    </row>
    <row r="86994" spans="68:68" customFormat="1">
      <c r="BP86994" s="90"/>
    </row>
    <row r="86995" spans="68:68" customFormat="1">
      <c r="BP86995" s="90"/>
    </row>
    <row r="86996" spans="68:68" customFormat="1">
      <c r="BP86996" s="90"/>
    </row>
    <row r="86997" spans="68:68" customFormat="1">
      <c r="BP86997" s="90"/>
    </row>
    <row r="86998" spans="68:68" customFormat="1">
      <c r="BP86998" s="90"/>
    </row>
    <row r="86999" spans="68:68" customFormat="1">
      <c r="BP86999" s="90"/>
    </row>
    <row r="87000" spans="68:68" customFormat="1">
      <c r="BP87000" s="90"/>
    </row>
    <row r="87001" spans="68:68" customFormat="1">
      <c r="BP87001" s="90"/>
    </row>
    <row r="87002" spans="68:68" customFormat="1">
      <c r="BP87002" s="90"/>
    </row>
    <row r="87003" spans="68:68" customFormat="1">
      <c r="BP87003" s="90"/>
    </row>
    <row r="87004" spans="68:68" customFormat="1">
      <c r="BP87004" s="90"/>
    </row>
    <row r="87005" spans="68:68" customFormat="1">
      <c r="BP87005" s="90"/>
    </row>
    <row r="87006" spans="68:68" customFormat="1">
      <c r="BP87006" s="90"/>
    </row>
    <row r="87007" spans="68:68" customFormat="1">
      <c r="BP87007" s="90"/>
    </row>
    <row r="87008" spans="68:68" customFormat="1">
      <c r="BP87008" s="90"/>
    </row>
    <row r="87009" spans="68:68" customFormat="1">
      <c r="BP87009" s="90"/>
    </row>
    <row r="87010" spans="68:68" customFormat="1">
      <c r="BP87010" s="90"/>
    </row>
    <row r="87011" spans="68:68" customFormat="1">
      <c r="BP87011" s="90"/>
    </row>
    <row r="87012" spans="68:68" customFormat="1">
      <c r="BP87012" s="90"/>
    </row>
    <row r="87013" spans="68:68" customFormat="1">
      <c r="BP87013" s="90"/>
    </row>
    <row r="87014" spans="68:68" customFormat="1">
      <c r="BP87014" s="90"/>
    </row>
    <row r="87015" spans="68:68" customFormat="1">
      <c r="BP87015" s="90"/>
    </row>
    <row r="87016" spans="68:68" customFormat="1">
      <c r="BP87016" s="90"/>
    </row>
    <row r="87017" spans="68:68" customFormat="1">
      <c r="BP87017" s="90"/>
    </row>
    <row r="87018" spans="68:68" customFormat="1">
      <c r="BP87018" s="90"/>
    </row>
    <row r="87019" spans="68:68" customFormat="1">
      <c r="BP87019" s="90"/>
    </row>
    <row r="87020" spans="68:68" customFormat="1">
      <c r="BP87020" s="90"/>
    </row>
    <row r="87021" spans="68:68" customFormat="1">
      <c r="BP87021" s="90"/>
    </row>
    <row r="87022" spans="68:68" customFormat="1">
      <c r="BP87022" s="90"/>
    </row>
    <row r="87023" spans="68:68" customFormat="1">
      <c r="BP87023" s="90"/>
    </row>
    <row r="87024" spans="68:68" customFormat="1">
      <c r="BP87024" s="90"/>
    </row>
    <row r="87025" spans="68:68" customFormat="1">
      <c r="BP87025" s="90"/>
    </row>
    <row r="87026" spans="68:68" customFormat="1">
      <c r="BP87026" s="90"/>
    </row>
    <row r="87027" spans="68:68" customFormat="1">
      <c r="BP87027" s="90"/>
    </row>
    <row r="87028" spans="68:68" customFormat="1">
      <c r="BP87028" s="90"/>
    </row>
    <row r="87029" spans="68:68" customFormat="1">
      <c r="BP87029" s="90"/>
    </row>
    <row r="87030" spans="68:68" customFormat="1">
      <c r="BP87030" s="90"/>
    </row>
    <row r="87031" spans="68:68" customFormat="1">
      <c r="BP87031" s="90"/>
    </row>
    <row r="87032" spans="68:68" customFormat="1">
      <c r="BP87032" s="90"/>
    </row>
    <row r="87033" spans="68:68" customFormat="1">
      <c r="BP87033" s="90"/>
    </row>
    <row r="87034" spans="68:68" customFormat="1">
      <c r="BP87034" s="90"/>
    </row>
    <row r="87035" spans="68:68" customFormat="1">
      <c r="BP87035" s="90"/>
    </row>
    <row r="87036" spans="68:68" customFormat="1">
      <c r="BP87036" s="90"/>
    </row>
    <row r="87037" spans="68:68" customFormat="1">
      <c r="BP87037" s="90"/>
    </row>
    <row r="87038" spans="68:68" customFormat="1">
      <c r="BP87038" s="90"/>
    </row>
    <row r="87039" spans="68:68" customFormat="1">
      <c r="BP87039" s="90"/>
    </row>
    <row r="87040" spans="68:68" customFormat="1">
      <c r="BP87040" s="90"/>
    </row>
    <row r="87041" spans="68:68" customFormat="1">
      <c r="BP87041" s="90"/>
    </row>
    <row r="87042" spans="68:68" customFormat="1">
      <c r="BP87042" s="90"/>
    </row>
    <row r="87043" spans="68:68" customFormat="1">
      <c r="BP87043" s="90"/>
    </row>
    <row r="87044" spans="68:68" customFormat="1">
      <c r="BP87044" s="90"/>
    </row>
    <row r="87045" spans="68:68" customFormat="1">
      <c r="BP87045" s="90"/>
    </row>
    <row r="87046" spans="68:68" customFormat="1">
      <c r="BP87046" s="90"/>
    </row>
    <row r="87047" spans="68:68" customFormat="1">
      <c r="BP87047" s="90"/>
    </row>
    <row r="87048" spans="68:68" customFormat="1">
      <c r="BP87048" s="90"/>
    </row>
    <row r="87049" spans="68:68" customFormat="1">
      <c r="BP87049" s="90"/>
    </row>
    <row r="87050" spans="68:68" customFormat="1">
      <c r="BP87050" s="90"/>
    </row>
    <row r="87051" spans="68:68" customFormat="1">
      <c r="BP87051" s="90"/>
    </row>
    <row r="87052" spans="68:68" customFormat="1">
      <c r="BP87052" s="90"/>
    </row>
    <row r="87053" spans="68:68" customFormat="1">
      <c r="BP87053" s="90"/>
    </row>
    <row r="87054" spans="68:68" customFormat="1">
      <c r="BP87054" s="90"/>
    </row>
    <row r="87055" spans="68:68" customFormat="1">
      <c r="BP87055" s="90"/>
    </row>
    <row r="87056" spans="68:68" customFormat="1">
      <c r="BP87056" s="90"/>
    </row>
    <row r="87057" spans="68:68" customFormat="1">
      <c r="BP87057" s="90"/>
    </row>
    <row r="87058" spans="68:68" customFormat="1">
      <c r="BP87058" s="90"/>
    </row>
    <row r="87059" spans="68:68" customFormat="1">
      <c r="BP87059" s="90"/>
    </row>
    <row r="87060" spans="68:68" customFormat="1">
      <c r="BP87060" s="90"/>
    </row>
    <row r="87061" spans="68:68" customFormat="1">
      <c r="BP87061" s="90"/>
    </row>
    <row r="87062" spans="68:68" customFormat="1">
      <c r="BP87062" s="90"/>
    </row>
    <row r="87063" spans="68:68" customFormat="1">
      <c r="BP87063" s="90"/>
    </row>
    <row r="87064" spans="68:68" customFormat="1">
      <c r="BP87064" s="90"/>
    </row>
    <row r="87065" spans="68:68" customFormat="1">
      <c r="BP87065" s="90"/>
    </row>
    <row r="87066" spans="68:68" customFormat="1">
      <c r="BP87066" s="90"/>
    </row>
    <row r="87067" spans="68:68" customFormat="1">
      <c r="BP87067" s="90"/>
    </row>
    <row r="87068" spans="68:68" customFormat="1">
      <c r="BP87068" s="90"/>
    </row>
    <row r="87069" spans="68:68" customFormat="1">
      <c r="BP87069" s="90"/>
    </row>
    <row r="87070" spans="68:68" customFormat="1">
      <c r="BP87070" s="90"/>
    </row>
    <row r="87071" spans="68:68" customFormat="1">
      <c r="BP87071" s="90"/>
    </row>
    <row r="87072" spans="68:68" customFormat="1">
      <c r="BP87072" s="90"/>
    </row>
    <row r="87073" spans="68:68" customFormat="1">
      <c r="BP87073" s="90"/>
    </row>
    <row r="87074" spans="68:68" customFormat="1">
      <c r="BP87074" s="90"/>
    </row>
    <row r="87075" spans="68:68" customFormat="1">
      <c r="BP87075" s="90"/>
    </row>
    <row r="87076" spans="68:68" customFormat="1">
      <c r="BP87076" s="90"/>
    </row>
    <row r="87077" spans="68:68" customFormat="1">
      <c r="BP87077" s="90"/>
    </row>
    <row r="87078" spans="68:68" customFormat="1">
      <c r="BP87078" s="90"/>
    </row>
    <row r="87079" spans="68:68" customFormat="1">
      <c r="BP87079" s="90"/>
    </row>
    <row r="87080" spans="68:68" customFormat="1">
      <c r="BP87080" s="90"/>
    </row>
    <row r="87081" spans="68:68" customFormat="1">
      <c r="BP87081" s="90"/>
    </row>
    <row r="87082" spans="68:68" customFormat="1">
      <c r="BP87082" s="90"/>
    </row>
    <row r="87083" spans="68:68" customFormat="1">
      <c r="BP87083" s="90"/>
    </row>
    <row r="87084" spans="68:68" customFormat="1">
      <c r="BP87084" s="90"/>
    </row>
    <row r="87085" spans="68:68" customFormat="1">
      <c r="BP87085" s="90"/>
    </row>
    <row r="87086" spans="68:68" customFormat="1">
      <c r="BP87086" s="90"/>
    </row>
    <row r="87087" spans="68:68" customFormat="1">
      <c r="BP87087" s="90"/>
    </row>
    <row r="87088" spans="68:68" customFormat="1">
      <c r="BP87088" s="90"/>
    </row>
    <row r="87089" spans="68:68" customFormat="1">
      <c r="BP87089" s="90"/>
    </row>
    <row r="87090" spans="68:68" customFormat="1">
      <c r="BP87090" s="90"/>
    </row>
    <row r="87091" spans="68:68" customFormat="1">
      <c r="BP87091" s="90"/>
    </row>
    <row r="87092" spans="68:68" customFormat="1">
      <c r="BP87092" s="90"/>
    </row>
    <row r="87093" spans="68:68" customFormat="1">
      <c r="BP87093" s="90"/>
    </row>
    <row r="87094" spans="68:68" customFormat="1">
      <c r="BP87094" s="90"/>
    </row>
    <row r="87095" spans="68:68" customFormat="1">
      <c r="BP87095" s="90"/>
    </row>
    <row r="87096" spans="68:68" customFormat="1">
      <c r="BP87096" s="90"/>
    </row>
    <row r="87097" spans="68:68" customFormat="1">
      <c r="BP87097" s="90"/>
    </row>
    <row r="87098" spans="68:68" customFormat="1">
      <c r="BP87098" s="90"/>
    </row>
    <row r="87099" spans="68:68" customFormat="1">
      <c r="BP87099" s="90"/>
    </row>
    <row r="87100" spans="68:68" customFormat="1">
      <c r="BP87100" s="90"/>
    </row>
    <row r="87101" spans="68:68" customFormat="1">
      <c r="BP87101" s="90"/>
    </row>
    <row r="87102" spans="68:68" customFormat="1">
      <c r="BP87102" s="90"/>
    </row>
    <row r="87103" spans="68:68" customFormat="1">
      <c r="BP87103" s="90"/>
    </row>
    <row r="87104" spans="68:68" customFormat="1">
      <c r="BP87104" s="90"/>
    </row>
    <row r="87105" spans="68:68" customFormat="1">
      <c r="BP87105" s="90"/>
    </row>
    <row r="87106" spans="68:68" customFormat="1">
      <c r="BP87106" s="90"/>
    </row>
    <row r="87107" spans="68:68" customFormat="1">
      <c r="BP87107" s="90"/>
    </row>
    <row r="87108" spans="68:68" customFormat="1">
      <c r="BP87108" s="90"/>
    </row>
    <row r="87109" spans="68:68" customFormat="1">
      <c r="BP87109" s="90"/>
    </row>
    <row r="87110" spans="68:68" customFormat="1">
      <c r="BP87110" s="90"/>
    </row>
    <row r="87111" spans="68:68" customFormat="1">
      <c r="BP87111" s="90"/>
    </row>
    <row r="87112" spans="68:68" customFormat="1">
      <c r="BP87112" s="90"/>
    </row>
    <row r="87113" spans="68:68" customFormat="1">
      <c r="BP87113" s="90"/>
    </row>
    <row r="87114" spans="68:68" customFormat="1">
      <c r="BP87114" s="90"/>
    </row>
    <row r="87115" spans="68:68" customFormat="1">
      <c r="BP87115" s="90"/>
    </row>
    <row r="87116" spans="68:68" customFormat="1">
      <c r="BP87116" s="90"/>
    </row>
    <row r="87117" spans="68:68" customFormat="1">
      <c r="BP87117" s="90"/>
    </row>
    <row r="87118" spans="68:68" customFormat="1">
      <c r="BP87118" s="90"/>
    </row>
    <row r="87119" spans="68:68" customFormat="1">
      <c r="BP87119" s="90"/>
    </row>
    <row r="87120" spans="68:68" customFormat="1">
      <c r="BP87120" s="90"/>
    </row>
    <row r="87121" spans="68:68" customFormat="1">
      <c r="BP87121" s="90"/>
    </row>
    <row r="87122" spans="68:68" customFormat="1">
      <c r="BP87122" s="90"/>
    </row>
    <row r="87123" spans="68:68" customFormat="1">
      <c r="BP87123" s="90"/>
    </row>
    <row r="87124" spans="68:68" customFormat="1">
      <c r="BP87124" s="90"/>
    </row>
    <row r="87125" spans="68:68" customFormat="1">
      <c r="BP87125" s="90"/>
    </row>
    <row r="87126" spans="68:68" customFormat="1">
      <c r="BP87126" s="90"/>
    </row>
    <row r="87127" spans="68:68" customFormat="1">
      <c r="BP87127" s="90"/>
    </row>
    <row r="87128" spans="68:68" customFormat="1">
      <c r="BP87128" s="90"/>
    </row>
    <row r="87129" spans="68:68" customFormat="1">
      <c r="BP87129" s="90"/>
    </row>
    <row r="87130" spans="68:68" customFormat="1">
      <c r="BP87130" s="90"/>
    </row>
    <row r="87131" spans="68:68" customFormat="1">
      <c r="BP87131" s="90"/>
    </row>
    <row r="87132" spans="68:68" customFormat="1">
      <c r="BP87132" s="90"/>
    </row>
    <row r="87133" spans="68:68" customFormat="1">
      <c r="BP87133" s="90"/>
    </row>
    <row r="87134" spans="68:68" customFormat="1">
      <c r="BP87134" s="90"/>
    </row>
    <row r="87135" spans="68:68" customFormat="1">
      <c r="BP87135" s="90"/>
    </row>
    <row r="87136" spans="68:68" customFormat="1">
      <c r="BP87136" s="90"/>
    </row>
    <row r="87137" spans="68:68" customFormat="1">
      <c r="BP87137" s="90"/>
    </row>
    <row r="87138" spans="68:68" customFormat="1">
      <c r="BP87138" s="90"/>
    </row>
    <row r="87139" spans="68:68" customFormat="1">
      <c r="BP87139" s="90"/>
    </row>
    <row r="87140" spans="68:68" customFormat="1">
      <c r="BP87140" s="90"/>
    </row>
    <row r="87141" spans="68:68" customFormat="1">
      <c r="BP87141" s="90"/>
    </row>
    <row r="87142" spans="68:68" customFormat="1">
      <c r="BP87142" s="90"/>
    </row>
    <row r="87143" spans="68:68" customFormat="1">
      <c r="BP87143" s="90"/>
    </row>
    <row r="87144" spans="68:68" customFormat="1">
      <c r="BP87144" s="90"/>
    </row>
    <row r="87145" spans="68:68" customFormat="1">
      <c r="BP87145" s="90"/>
    </row>
    <row r="87146" spans="68:68" customFormat="1">
      <c r="BP87146" s="90"/>
    </row>
    <row r="87147" spans="68:68" customFormat="1">
      <c r="BP87147" s="90"/>
    </row>
    <row r="87148" spans="68:68" customFormat="1">
      <c r="BP87148" s="90"/>
    </row>
    <row r="87149" spans="68:68" customFormat="1">
      <c r="BP87149" s="90"/>
    </row>
    <row r="87150" spans="68:68" customFormat="1">
      <c r="BP87150" s="90"/>
    </row>
    <row r="87151" spans="68:68" customFormat="1">
      <c r="BP87151" s="90"/>
    </row>
    <row r="87152" spans="68:68" customFormat="1">
      <c r="BP87152" s="90"/>
    </row>
    <row r="87153" spans="68:68" customFormat="1">
      <c r="BP87153" s="90"/>
    </row>
    <row r="87154" spans="68:68" customFormat="1">
      <c r="BP87154" s="90"/>
    </row>
    <row r="87155" spans="68:68" customFormat="1">
      <c r="BP87155" s="90"/>
    </row>
    <row r="87156" spans="68:68" customFormat="1">
      <c r="BP87156" s="90"/>
    </row>
    <row r="87157" spans="68:68" customFormat="1">
      <c r="BP87157" s="90"/>
    </row>
    <row r="87158" spans="68:68" customFormat="1">
      <c r="BP87158" s="90"/>
    </row>
    <row r="87159" spans="68:68" customFormat="1">
      <c r="BP87159" s="90"/>
    </row>
    <row r="87160" spans="68:68" customFormat="1">
      <c r="BP87160" s="90"/>
    </row>
    <row r="87161" spans="68:68" customFormat="1">
      <c r="BP87161" s="90"/>
    </row>
    <row r="87162" spans="68:68" customFormat="1">
      <c r="BP87162" s="90"/>
    </row>
    <row r="87163" spans="68:68" customFormat="1">
      <c r="BP87163" s="90"/>
    </row>
    <row r="87164" spans="68:68" customFormat="1">
      <c r="BP87164" s="90"/>
    </row>
    <row r="87165" spans="68:68" customFormat="1">
      <c r="BP87165" s="90"/>
    </row>
    <row r="87166" spans="68:68" customFormat="1">
      <c r="BP87166" s="90"/>
    </row>
    <row r="87167" spans="68:68" customFormat="1">
      <c r="BP87167" s="90"/>
    </row>
    <row r="87168" spans="68:68" customFormat="1">
      <c r="BP87168" s="90"/>
    </row>
    <row r="87169" spans="68:68" customFormat="1">
      <c r="BP87169" s="90"/>
    </row>
    <row r="87170" spans="68:68" customFormat="1">
      <c r="BP87170" s="90"/>
    </row>
    <row r="87171" spans="68:68" customFormat="1">
      <c r="BP87171" s="90"/>
    </row>
    <row r="87172" spans="68:68" customFormat="1">
      <c r="BP87172" s="90"/>
    </row>
    <row r="87173" spans="68:68" customFormat="1">
      <c r="BP87173" s="90"/>
    </row>
    <row r="87174" spans="68:68" customFormat="1">
      <c r="BP87174" s="90"/>
    </row>
    <row r="87175" spans="68:68" customFormat="1">
      <c r="BP87175" s="90"/>
    </row>
    <row r="87176" spans="68:68" customFormat="1">
      <c r="BP87176" s="90"/>
    </row>
    <row r="87177" spans="68:68" customFormat="1">
      <c r="BP87177" s="90"/>
    </row>
    <row r="87178" spans="68:68" customFormat="1">
      <c r="BP87178" s="90"/>
    </row>
    <row r="87179" spans="68:68" customFormat="1">
      <c r="BP87179" s="90"/>
    </row>
    <row r="87180" spans="68:68" customFormat="1">
      <c r="BP87180" s="90"/>
    </row>
    <row r="87181" spans="68:68" customFormat="1">
      <c r="BP87181" s="90"/>
    </row>
    <row r="87182" spans="68:68" customFormat="1">
      <c r="BP87182" s="90"/>
    </row>
    <row r="87183" spans="68:68" customFormat="1">
      <c r="BP87183" s="90"/>
    </row>
    <row r="87184" spans="68:68" customFormat="1">
      <c r="BP87184" s="90"/>
    </row>
    <row r="87185" spans="68:68" customFormat="1">
      <c r="BP87185" s="90"/>
    </row>
    <row r="87186" spans="68:68" customFormat="1">
      <c r="BP87186" s="90"/>
    </row>
    <row r="87187" spans="68:68" customFormat="1">
      <c r="BP87187" s="90"/>
    </row>
    <row r="87188" spans="68:68" customFormat="1">
      <c r="BP87188" s="90"/>
    </row>
    <row r="87189" spans="68:68" customFormat="1">
      <c r="BP87189" s="90"/>
    </row>
    <row r="87190" spans="68:68" customFormat="1">
      <c r="BP87190" s="90"/>
    </row>
    <row r="87191" spans="68:68" customFormat="1">
      <c r="BP87191" s="90"/>
    </row>
    <row r="87192" spans="68:68" customFormat="1">
      <c r="BP87192" s="90"/>
    </row>
    <row r="87193" spans="68:68" customFormat="1">
      <c r="BP87193" s="90"/>
    </row>
    <row r="87194" spans="68:68" customFormat="1">
      <c r="BP87194" s="90"/>
    </row>
    <row r="87195" spans="68:68" customFormat="1">
      <c r="BP87195" s="90"/>
    </row>
    <row r="87196" spans="68:68" customFormat="1">
      <c r="BP87196" s="90"/>
    </row>
    <row r="87197" spans="68:68" customFormat="1">
      <c r="BP87197" s="90"/>
    </row>
    <row r="87198" spans="68:68" customFormat="1">
      <c r="BP87198" s="90"/>
    </row>
    <row r="87199" spans="68:68" customFormat="1">
      <c r="BP87199" s="90"/>
    </row>
    <row r="87200" spans="68:68" customFormat="1">
      <c r="BP87200" s="90"/>
    </row>
    <row r="87201" spans="68:68" customFormat="1">
      <c r="BP87201" s="90"/>
    </row>
    <row r="87202" spans="68:68" customFormat="1">
      <c r="BP87202" s="90"/>
    </row>
    <row r="87203" spans="68:68" customFormat="1">
      <c r="BP87203" s="90"/>
    </row>
    <row r="87204" spans="68:68" customFormat="1">
      <c r="BP87204" s="90"/>
    </row>
    <row r="87205" spans="68:68" customFormat="1">
      <c r="BP87205" s="90"/>
    </row>
    <row r="87206" spans="68:68" customFormat="1">
      <c r="BP87206" s="90"/>
    </row>
    <row r="87207" spans="68:68" customFormat="1">
      <c r="BP87207" s="90"/>
    </row>
    <row r="87208" spans="68:68" customFormat="1">
      <c r="BP87208" s="90"/>
    </row>
    <row r="87209" spans="68:68" customFormat="1">
      <c r="BP87209" s="90"/>
    </row>
    <row r="87210" spans="68:68" customFormat="1">
      <c r="BP87210" s="90"/>
    </row>
    <row r="87211" spans="68:68" customFormat="1">
      <c r="BP87211" s="90"/>
    </row>
    <row r="87212" spans="68:68" customFormat="1">
      <c r="BP87212" s="90"/>
    </row>
    <row r="87213" spans="68:68" customFormat="1">
      <c r="BP87213" s="90"/>
    </row>
    <row r="87214" spans="68:68" customFormat="1">
      <c r="BP87214" s="90"/>
    </row>
    <row r="87215" spans="68:68" customFormat="1">
      <c r="BP87215" s="90"/>
    </row>
    <row r="87216" spans="68:68" customFormat="1">
      <c r="BP87216" s="90"/>
    </row>
    <row r="87217" spans="68:68" customFormat="1">
      <c r="BP87217" s="90"/>
    </row>
    <row r="87218" spans="68:68" customFormat="1">
      <c r="BP87218" s="90"/>
    </row>
    <row r="87219" spans="68:68" customFormat="1">
      <c r="BP87219" s="90"/>
    </row>
    <row r="87220" spans="68:68" customFormat="1">
      <c r="BP87220" s="90"/>
    </row>
    <row r="87221" spans="68:68" customFormat="1">
      <c r="BP87221" s="90"/>
    </row>
    <row r="87222" spans="68:68" customFormat="1">
      <c r="BP87222" s="90"/>
    </row>
    <row r="87223" spans="68:68" customFormat="1">
      <c r="BP87223" s="90"/>
    </row>
    <row r="87224" spans="68:68" customFormat="1">
      <c r="BP87224" s="90"/>
    </row>
    <row r="87225" spans="68:68" customFormat="1">
      <c r="BP87225" s="90"/>
    </row>
    <row r="87226" spans="68:68" customFormat="1">
      <c r="BP87226" s="90"/>
    </row>
    <row r="87227" spans="68:68" customFormat="1">
      <c r="BP87227" s="90"/>
    </row>
    <row r="87228" spans="68:68" customFormat="1">
      <c r="BP87228" s="90"/>
    </row>
    <row r="87229" spans="68:68" customFormat="1">
      <c r="BP87229" s="90"/>
    </row>
    <row r="87230" spans="68:68" customFormat="1">
      <c r="BP87230" s="90"/>
    </row>
    <row r="87231" spans="68:68" customFormat="1">
      <c r="BP87231" s="90"/>
    </row>
    <row r="87232" spans="68:68" customFormat="1">
      <c r="BP87232" s="90"/>
    </row>
    <row r="87233" spans="68:68" customFormat="1">
      <c r="BP87233" s="90"/>
    </row>
    <row r="87234" spans="68:68" customFormat="1">
      <c r="BP87234" s="90"/>
    </row>
    <row r="87235" spans="68:68" customFormat="1">
      <c r="BP87235" s="90"/>
    </row>
    <row r="87236" spans="68:68" customFormat="1">
      <c r="BP87236" s="90"/>
    </row>
    <row r="87237" spans="68:68" customFormat="1">
      <c r="BP87237" s="90"/>
    </row>
    <row r="87238" spans="68:68" customFormat="1">
      <c r="BP87238" s="90"/>
    </row>
    <row r="87239" spans="68:68" customFormat="1">
      <c r="BP87239" s="90"/>
    </row>
    <row r="87240" spans="68:68" customFormat="1">
      <c r="BP87240" s="90"/>
    </row>
    <row r="87241" spans="68:68" customFormat="1">
      <c r="BP87241" s="90"/>
    </row>
    <row r="87242" spans="68:68" customFormat="1">
      <c r="BP87242" s="90"/>
    </row>
    <row r="87243" spans="68:68" customFormat="1">
      <c r="BP87243" s="90"/>
    </row>
    <row r="87244" spans="68:68" customFormat="1">
      <c r="BP87244" s="90"/>
    </row>
    <row r="87245" spans="68:68" customFormat="1">
      <c r="BP87245" s="90"/>
    </row>
    <row r="87246" spans="68:68" customFormat="1">
      <c r="BP87246" s="90"/>
    </row>
    <row r="87247" spans="68:68" customFormat="1">
      <c r="BP87247" s="90"/>
    </row>
    <row r="87248" spans="68:68" customFormat="1">
      <c r="BP87248" s="90"/>
    </row>
    <row r="87249" spans="68:68" customFormat="1">
      <c r="BP87249" s="90"/>
    </row>
    <row r="87250" spans="68:68" customFormat="1">
      <c r="BP87250" s="90"/>
    </row>
    <row r="87251" spans="68:68" customFormat="1">
      <c r="BP87251" s="90"/>
    </row>
    <row r="87252" spans="68:68" customFormat="1">
      <c r="BP87252" s="90"/>
    </row>
    <row r="87253" spans="68:68" customFormat="1">
      <c r="BP87253" s="90"/>
    </row>
    <row r="87254" spans="68:68" customFormat="1">
      <c r="BP87254" s="90"/>
    </row>
    <row r="87255" spans="68:68" customFormat="1">
      <c r="BP87255" s="90"/>
    </row>
    <row r="87256" spans="68:68" customFormat="1">
      <c r="BP87256" s="90"/>
    </row>
    <row r="87257" spans="68:68" customFormat="1">
      <c r="BP87257" s="90"/>
    </row>
    <row r="87258" spans="68:68" customFormat="1">
      <c r="BP87258" s="90"/>
    </row>
    <row r="87259" spans="68:68" customFormat="1">
      <c r="BP87259" s="90"/>
    </row>
    <row r="87260" spans="68:68" customFormat="1">
      <c r="BP87260" s="90"/>
    </row>
    <row r="87261" spans="68:68" customFormat="1">
      <c r="BP87261" s="90"/>
    </row>
    <row r="87262" spans="68:68" customFormat="1">
      <c r="BP87262" s="90"/>
    </row>
    <row r="87263" spans="68:68" customFormat="1">
      <c r="BP87263" s="90"/>
    </row>
    <row r="87264" spans="68:68" customFormat="1">
      <c r="BP87264" s="90"/>
    </row>
    <row r="87265" spans="68:68" customFormat="1">
      <c r="BP87265" s="90"/>
    </row>
    <row r="87266" spans="68:68" customFormat="1">
      <c r="BP87266" s="90"/>
    </row>
    <row r="87267" spans="68:68" customFormat="1">
      <c r="BP87267" s="90"/>
    </row>
    <row r="87268" spans="68:68" customFormat="1">
      <c r="BP87268" s="90"/>
    </row>
    <row r="87269" spans="68:68" customFormat="1">
      <c r="BP87269" s="90"/>
    </row>
    <row r="87270" spans="68:68" customFormat="1">
      <c r="BP87270" s="90"/>
    </row>
    <row r="87271" spans="68:68" customFormat="1">
      <c r="BP87271" s="90"/>
    </row>
    <row r="87272" spans="68:68" customFormat="1">
      <c r="BP87272" s="90"/>
    </row>
    <row r="87273" spans="68:68" customFormat="1">
      <c r="BP87273" s="90"/>
    </row>
    <row r="87274" spans="68:68" customFormat="1">
      <c r="BP87274" s="90"/>
    </row>
    <row r="87275" spans="68:68" customFormat="1">
      <c r="BP87275" s="90"/>
    </row>
    <row r="87276" spans="68:68" customFormat="1">
      <c r="BP87276" s="90"/>
    </row>
    <row r="87277" spans="68:68" customFormat="1">
      <c r="BP87277" s="90"/>
    </row>
    <row r="87278" spans="68:68" customFormat="1">
      <c r="BP87278" s="90"/>
    </row>
    <row r="87279" spans="68:68" customFormat="1">
      <c r="BP87279" s="90"/>
    </row>
    <row r="87280" spans="68:68" customFormat="1">
      <c r="BP87280" s="90"/>
    </row>
    <row r="87281" spans="68:68" customFormat="1">
      <c r="BP87281" s="90"/>
    </row>
    <row r="87282" spans="68:68" customFormat="1">
      <c r="BP87282" s="90"/>
    </row>
    <row r="87283" spans="68:68" customFormat="1">
      <c r="BP87283" s="90"/>
    </row>
    <row r="87284" spans="68:68" customFormat="1">
      <c r="BP87284" s="90"/>
    </row>
    <row r="87285" spans="68:68" customFormat="1">
      <c r="BP87285" s="90"/>
    </row>
    <row r="87286" spans="68:68" customFormat="1">
      <c r="BP87286" s="90"/>
    </row>
    <row r="87287" spans="68:68" customFormat="1">
      <c r="BP87287" s="90"/>
    </row>
    <row r="87288" spans="68:68" customFormat="1">
      <c r="BP87288" s="90"/>
    </row>
    <row r="87289" spans="68:68" customFormat="1">
      <c r="BP87289" s="90"/>
    </row>
    <row r="87290" spans="68:68" customFormat="1">
      <c r="BP87290" s="90"/>
    </row>
    <row r="87291" spans="68:68" customFormat="1">
      <c r="BP87291" s="90"/>
    </row>
    <row r="87292" spans="68:68" customFormat="1">
      <c r="BP87292" s="90"/>
    </row>
    <row r="87293" spans="68:68" customFormat="1">
      <c r="BP87293" s="90"/>
    </row>
    <row r="87294" spans="68:68" customFormat="1">
      <c r="BP87294" s="90"/>
    </row>
    <row r="87295" spans="68:68" customFormat="1">
      <c r="BP87295" s="90"/>
    </row>
    <row r="87296" spans="68:68" customFormat="1">
      <c r="BP87296" s="90"/>
    </row>
    <row r="87297" spans="68:68" customFormat="1">
      <c r="BP87297" s="90"/>
    </row>
    <row r="87298" spans="68:68" customFormat="1">
      <c r="BP87298" s="90"/>
    </row>
    <row r="87299" spans="68:68" customFormat="1">
      <c r="BP87299" s="90"/>
    </row>
    <row r="87300" spans="68:68" customFormat="1">
      <c r="BP87300" s="90"/>
    </row>
    <row r="87301" spans="68:68" customFormat="1">
      <c r="BP87301" s="90"/>
    </row>
    <row r="87302" spans="68:68" customFormat="1">
      <c r="BP87302" s="90"/>
    </row>
    <row r="87303" spans="68:68" customFormat="1">
      <c r="BP87303" s="90"/>
    </row>
    <row r="87304" spans="68:68" customFormat="1">
      <c r="BP87304" s="90"/>
    </row>
    <row r="87305" spans="68:68" customFormat="1">
      <c r="BP87305" s="90"/>
    </row>
    <row r="87306" spans="68:68" customFormat="1">
      <c r="BP87306" s="90"/>
    </row>
    <row r="87307" spans="68:68" customFormat="1">
      <c r="BP87307" s="90"/>
    </row>
    <row r="87308" spans="68:68" customFormat="1">
      <c r="BP87308" s="90"/>
    </row>
    <row r="87309" spans="68:68" customFormat="1">
      <c r="BP87309" s="90"/>
    </row>
    <row r="87310" spans="68:68" customFormat="1">
      <c r="BP87310" s="90"/>
    </row>
    <row r="87311" spans="68:68" customFormat="1">
      <c r="BP87311" s="90"/>
    </row>
    <row r="87312" spans="68:68" customFormat="1">
      <c r="BP87312" s="90"/>
    </row>
    <row r="87313" spans="68:68" customFormat="1">
      <c r="BP87313" s="90"/>
    </row>
    <row r="87314" spans="68:68" customFormat="1">
      <c r="BP87314" s="90"/>
    </row>
    <row r="87315" spans="68:68" customFormat="1">
      <c r="BP87315" s="90"/>
    </row>
    <row r="87316" spans="68:68" customFormat="1">
      <c r="BP87316" s="90"/>
    </row>
    <row r="87317" spans="68:68" customFormat="1">
      <c r="BP87317" s="90"/>
    </row>
    <row r="87318" spans="68:68" customFormat="1">
      <c r="BP87318" s="90"/>
    </row>
    <row r="87319" spans="68:68" customFormat="1">
      <c r="BP87319" s="90"/>
    </row>
    <row r="87320" spans="68:68" customFormat="1">
      <c r="BP87320" s="90"/>
    </row>
    <row r="87321" spans="68:68" customFormat="1">
      <c r="BP87321" s="90"/>
    </row>
    <row r="87322" spans="68:68" customFormat="1">
      <c r="BP87322" s="90"/>
    </row>
    <row r="87323" spans="68:68" customFormat="1">
      <c r="BP87323" s="90"/>
    </row>
    <row r="87324" spans="68:68" customFormat="1">
      <c r="BP87324" s="90"/>
    </row>
    <row r="87325" spans="68:68" customFormat="1">
      <c r="BP87325" s="90"/>
    </row>
    <row r="87326" spans="68:68" customFormat="1">
      <c r="BP87326" s="90"/>
    </row>
    <row r="87327" spans="68:68" customFormat="1">
      <c r="BP87327" s="90"/>
    </row>
    <row r="87328" spans="68:68" customFormat="1">
      <c r="BP87328" s="90"/>
    </row>
    <row r="87329" spans="68:68" customFormat="1">
      <c r="BP87329" s="90"/>
    </row>
    <row r="87330" spans="68:68" customFormat="1">
      <c r="BP87330" s="90"/>
    </row>
    <row r="87331" spans="68:68" customFormat="1">
      <c r="BP87331" s="90"/>
    </row>
    <row r="87332" spans="68:68" customFormat="1">
      <c r="BP87332" s="90"/>
    </row>
    <row r="87333" spans="68:68" customFormat="1">
      <c r="BP87333" s="90"/>
    </row>
    <row r="87334" spans="68:68" customFormat="1">
      <c r="BP87334" s="90"/>
    </row>
    <row r="87335" spans="68:68" customFormat="1">
      <c r="BP87335" s="90"/>
    </row>
    <row r="87336" spans="68:68" customFormat="1">
      <c r="BP87336" s="90"/>
    </row>
    <row r="87337" spans="68:68" customFormat="1">
      <c r="BP87337" s="90"/>
    </row>
    <row r="87338" spans="68:68" customFormat="1">
      <c r="BP87338" s="90"/>
    </row>
    <row r="87339" spans="68:68" customFormat="1">
      <c r="BP87339" s="90"/>
    </row>
    <row r="87340" spans="68:68" customFormat="1">
      <c r="BP87340" s="90"/>
    </row>
    <row r="87341" spans="68:68" customFormat="1">
      <c r="BP87341" s="90"/>
    </row>
    <row r="87342" spans="68:68" customFormat="1">
      <c r="BP87342" s="90"/>
    </row>
    <row r="87343" spans="68:68" customFormat="1">
      <c r="BP87343" s="90"/>
    </row>
    <row r="87344" spans="68:68" customFormat="1">
      <c r="BP87344" s="90"/>
    </row>
    <row r="87345" spans="68:68" customFormat="1">
      <c r="BP87345" s="90"/>
    </row>
    <row r="87346" spans="68:68" customFormat="1">
      <c r="BP87346" s="90"/>
    </row>
    <row r="87347" spans="68:68" customFormat="1">
      <c r="BP87347" s="90"/>
    </row>
    <row r="87348" spans="68:68" customFormat="1">
      <c r="BP87348" s="90"/>
    </row>
    <row r="87349" spans="68:68" customFormat="1">
      <c r="BP87349" s="90"/>
    </row>
    <row r="87350" spans="68:68" customFormat="1">
      <c r="BP87350" s="90"/>
    </row>
    <row r="87351" spans="68:68" customFormat="1">
      <c r="BP87351" s="90"/>
    </row>
    <row r="87352" spans="68:68" customFormat="1">
      <c r="BP87352" s="90"/>
    </row>
    <row r="87353" spans="68:68" customFormat="1">
      <c r="BP87353" s="90"/>
    </row>
    <row r="87354" spans="68:68" customFormat="1">
      <c r="BP87354" s="90"/>
    </row>
    <row r="87355" spans="68:68" customFormat="1">
      <c r="BP87355" s="90"/>
    </row>
    <row r="87356" spans="68:68" customFormat="1">
      <c r="BP87356" s="90"/>
    </row>
    <row r="87357" spans="68:68" customFormat="1">
      <c r="BP87357" s="90"/>
    </row>
    <row r="87358" spans="68:68" customFormat="1">
      <c r="BP87358" s="90"/>
    </row>
    <row r="87359" spans="68:68" customFormat="1">
      <c r="BP87359" s="90"/>
    </row>
    <row r="87360" spans="68:68" customFormat="1">
      <c r="BP87360" s="90"/>
    </row>
    <row r="87361" spans="68:68" customFormat="1">
      <c r="BP87361" s="90"/>
    </row>
    <row r="87362" spans="68:68" customFormat="1">
      <c r="BP87362" s="90"/>
    </row>
    <row r="87363" spans="68:68" customFormat="1">
      <c r="BP87363" s="90"/>
    </row>
    <row r="87364" spans="68:68" customFormat="1">
      <c r="BP87364" s="90"/>
    </row>
    <row r="87365" spans="68:68" customFormat="1">
      <c r="BP87365" s="90"/>
    </row>
    <row r="87366" spans="68:68" customFormat="1">
      <c r="BP87366" s="90"/>
    </row>
    <row r="87367" spans="68:68" customFormat="1">
      <c r="BP87367" s="90"/>
    </row>
    <row r="87368" spans="68:68" customFormat="1">
      <c r="BP87368" s="90"/>
    </row>
    <row r="87369" spans="68:68" customFormat="1">
      <c r="BP87369" s="90"/>
    </row>
    <row r="87370" spans="68:68" customFormat="1">
      <c r="BP87370" s="90"/>
    </row>
    <row r="87371" spans="68:68" customFormat="1">
      <c r="BP87371" s="90"/>
    </row>
    <row r="87372" spans="68:68" customFormat="1">
      <c r="BP87372" s="90"/>
    </row>
    <row r="87373" spans="68:68" customFormat="1">
      <c r="BP87373" s="90"/>
    </row>
    <row r="87374" spans="68:68" customFormat="1">
      <c r="BP87374" s="90"/>
    </row>
    <row r="87375" spans="68:68" customFormat="1">
      <c r="BP87375" s="90"/>
    </row>
    <row r="87376" spans="68:68" customFormat="1">
      <c r="BP87376" s="90"/>
    </row>
    <row r="87377" spans="68:68" customFormat="1">
      <c r="BP87377" s="90"/>
    </row>
    <row r="87378" spans="68:68" customFormat="1">
      <c r="BP87378" s="90"/>
    </row>
    <row r="87379" spans="68:68" customFormat="1">
      <c r="BP87379" s="90"/>
    </row>
    <row r="87380" spans="68:68" customFormat="1">
      <c r="BP87380" s="90"/>
    </row>
    <row r="87381" spans="68:68" customFormat="1">
      <c r="BP87381" s="90"/>
    </row>
    <row r="87382" spans="68:68" customFormat="1">
      <c r="BP87382" s="90"/>
    </row>
    <row r="87383" spans="68:68" customFormat="1">
      <c r="BP87383" s="90"/>
    </row>
    <row r="87384" spans="68:68" customFormat="1">
      <c r="BP87384" s="90"/>
    </row>
    <row r="87385" spans="68:68" customFormat="1">
      <c r="BP87385" s="90"/>
    </row>
    <row r="87386" spans="68:68" customFormat="1">
      <c r="BP87386" s="90"/>
    </row>
    <row r="87387" spans="68:68" customFormat="1">
      <c r="BP87387" s="90"/>
    </row>
    <row r="87388" spans="68:68" customFormat="1">
      <c r="BP87388" s="90"/>
    </row>
    <row r="87389" spans="68:68" customFormat="1">
      <c r="BP87389" s="90"/>
    </row>
    <row r="87390" spans="68:68" customFormat="1">
      <c r="BP87390" s="90"/>
    </row>
    <row r="87391" spans="68:68" customFormat="1">
      <c r="BP87391" s="90"/>
    </row>
    <row r="87392" spans="68:68" customFormat="1">
      <c r="BP87392" s="90"/>
    </row>
    <row r="87393" spans="68:68" customFormat="1">
      <c r="BP87393" s="90"/>
    </row>
    <row r="87394" spans="68:68" customFormat="1">
      <c r="BP87394" s="90"/>
    </row>
    <row r="87395" spans="68:68" customFormat="1">
      <c r="BP87395" s="90"/>
    </row>
    <row r="87396" spans="68:68" customFormat="1">
      <c r="BP87396" s="90"/>
    </row>
    <row r="87397" spans="68:68" customFormat="1">
      <c r="BP87397" s="90"/>
    </row>
    <row r="87398" spans="68:68" customFormat="1">
      <c r="BP87398" s="90"/>
    </row>
    <row r="87399" spans="68:68" customFormat="1">
      <c r="BP87399" s="90"/>
    </row>
    <row r="87400" spans="68:68" customFormat="1">
      <c r="BP87400" s="90"/>
    </row>
    <row r="87401" spans="68:68" customFormat="1">
      <c r="BP87401" s="90"/>
    </row>
    <row r="87402" spans="68:68" customFormat="1">
      <c r="BP87402" s="90"/>
    </row>
    <row r="87403" spans="68:68" customFormat="1">
      <c r="BP87403" s="90"/>
    </row>
    <row r="87404" spans="68:68" customFormat="1">
      <c r="BP87404" s="90"/>
    </row>
    <row r="87405" spans="68:68" customFormat="1">
      <c r="BP87405" s="90"/>
    </row>
    <row r="87406" spans="68:68" customFormat="1">
      <c r="BP87406" s="90"/>
    </row>
    <row r="87407" spans="68:68" customFormat="1">
      <c r="BP87407" s="90"/>
    </row>
    <row r="87408" spans="68:68" customFormat="1">
      <c r="BP87408" s="90"/>
    </row>
    <row r="87409" spans="68:68" customFormat="1">
      <c r="BP87409" s="90"/>
    </row>
    <row r="87410" spans="68:68" customFormat="1">
      <c r="BP87410" s="90"/>
    </row>
    <row r="87411" spans="68:68" customFormat="1">
      <c r="BP87411" s="90"/>
    </row>
    <row r="87412" spans="68:68" customFormat="1">
      <c r="BP87412" s="90"/>
    </row>
    <row r="87413" spans="68:68" customFormat="1">
      <c r="BP87413" s="90"/>
    </row>
    <row r="87414" spans="68:68" customFormat="1">
      <c r="BP87414" s="90"/>
    </row>
    <row r="87415" spans="68:68" customFormat="1">
      <c r="BP87415" s="90"/>
    </row>
    <row r="87416" spans="68:68" customFormat="1">
      <c r="BP87416" s="90"/>
    </row>
    <row r="87417" spans="68:68" customFormat="1">
      <c r="BP87417" s="90"/>
    </row>
    <row r="87418" spans="68:68" customFormat="1">
      <c r="BP87418" s="90"/>
    </row>
    <row r="87419" spans="68:68" customFormat="1">
      <c r="BP87419" s="90"/>
    </row>
    <row r="87420" spans="68:68" customFormat="1">
      <c r="BP87420" s="90"/>
    </row>
    <row r="87421" spans="68:68" customFormat="1">
      <c r="BP87421" s="90"/>
    </row>
    <row r="87422" spans="68:68" customFormat="1">
      <c r="BP87422" s="90"/>
    </row>
    <row r="87423" spans="68:68" customFormat="1">
      <c r="BP87423" s="90"/>
    </row>
    <row r="87424" spans="68:68" customFormat="1">
      <c r="BP87424" s="90"/>
    </row>
    <row r="87425" spans="68:68" customFormat="1">
      <c r="BP87425" s="90"/>
    </row>
    <row r="87426" spans="68:68" customFormat="1">
      <c r="BP87426" s="90"/>
    </row>
    <row r="87427" spans="68:68" customFormat="1">
      <c r="BP87427" s="90"/>
    </row>
    <row r="87428" spans="68:68" customFormat="1">
      <c r="BP87428" s="90"/>
    </row>
    <row r="87429" spans="68:68" customFormat="1">
      <c r="BP87429" s="90"/>
    </row>
    <row r="87430" spans="68:68" customFormat="1">
      <c r="BP87430" s="90"/>
    </row>
    <row r="87431" spans="68:68" customFormat="1">
      <c r="BP87431" s="90"/>
    </row>
    <row r="87432" spans="68:68" customFormat="1">
      <c r="BP87432" s="90"/>
    </row>
    <row r="87433" spans="68:68" customFormat="1">
      <c r="BP87433" s="90"/>
    </row>
    <row r="87434" spans="68:68" customFormat="1">
      <c r="BP87434" s="90"/>
    </row>
    <row r="87435" spans="68:68" customFormat="1">
      <c r="BP87435" s="90"/>
    </row>
    <row r="87436" spans="68:68" customFormat="1">
      <c r="BP87436" s="90"/>
    </row>
    <row r="87437" spans="68:68" customFormat="1">
      <c r="BP87437" s="90"/>
    </row>
    <row r="87438" spans="68:68" customFormat="1">
      <c r="BP87438" s="90"/>
    </row>
    <row r="87439" spans="68:68" customFormat="1">
      <c r="BP87439" s="90"/>
    </row>
    <row r="87440" spans="68:68" customFormat="1">
      <c r="BP87440" s="90"/>
    </row>
    <row r="87441" spans="68:68" customFormat="1">
      <c r="BP87441" s="90"/>
    </row>
    <row r="87442" spans="68:68" customFormat="1">
      <c r="BP87442" s="90"/>
    </row>
    <row r="87443" spans="68:68" customFormat="1">
      <c r="BP87443" s="90"/>
    </row>
    <row r="87444" spans="68:68" customFormat="1">
      <c r="BP87444" s="90"/>
    </row>
    <row r="87445" spans="68:68" customFormat="1">
      <c r="BP87445" s="90"/>
    </row>
    <row r="87446" spans="68:68" customFormat="1">
      <c r="BP87446" s="90"/>
    </row>
    <row r="87447" spans="68:68" customFormat="1">
      <c r="BP87447" s="90"/>
    </row>
    <row r="87448" spans="68:68" customFormat="1">
      <c r="BP87448" s="90"/>
    </row>
    <row r="87449" spans="68:68" customFormat="1">
      <c r="BP87449" s="90"/>
    </row>
    <row r="87450" spans="68:68" customFormat="1">
      <c r="BP87450" s="90"/>
    </row>
    <row r="87451" spans="68:68" customFormat="1">
      <c r="BP87451" s="90"/>
    </row>
    <row r="87452" spans="68:68" customFormat="1">
      <c r="BP87452" s="90"/>
    </row>
    <row r="87453" spans="68:68" customFormat="1">
      <c r="BP87453" s="90"/>
    </row>
    <row r="87454" spans="68:68" customFormat="1">
      <c r="BP87454" s="90"/>
    </row>
    <row r="87455" spans="68:68" customFormat="1">
      <c r="BP87455" s="90"/>
    </row>
    <row r="87456" spans="68:68" customFormat="1">
      <c r="BP87456" s="90"/>
    </row>
    <row r="87457" spans="68:68" customFormat="1">
      <c r="BP87457" s="90"/>
    </row>
    <row r="87458" spans="68:68" customFormat="1">
      <c r="BP87458" s="90"/>
    </row>
    <row r="87459" spans="68:68" customFormat="1">
      <c r="BP87459" s="90"/>
    </row>
    <row r="87460" spans="68:68" customFormat="1">
      <c r="BP87460" s="90"/>
    </row>
    <row r="87461" spans="68:68" customFormat="1">
      <c r="BP87461" s="90"/>
    </row>
    <row r="87462" spans="68:68" customFormat="1">
      <c r="BP87462" s="90"/>
    </row>
    <row r="87463" spans="68:68" customFormat="1">
      <c r="BP87463" s="90"/>
    </row>
    <row r="87464" spans="68:68" customFormat="1">
      <c r="BP87464" s="90"/>
    </row>
    <row r="87465" spans="68:68" customFormat="1">
      <c r="BP87465" s="90"/>
    </row>
    <row r="87466" spans="68:68" customFormat="1">
      <c r="BP87466" s="90"/>
    </row>
    <row r="87467" spans="68:68" customFormat="1">
      <c r="BP87467" s="90"/>
    </row>
    <row r="87468" spans="68:68" customFormat="1">
      <c r="BP87468" s="90"/>
    </row>
    <row r="87469" spans="68:68" customFormat="1">
      <c r="BP87469" s="90"/>
    </row>
    <row r="87470" spans="68:68" customFormat="1">
      <c r="BP87470" s="90"/>
    </row>
    <row r="87471" spans="68:68" customFormat="1">
      <c r="BP87471" s="90"/>
    </row>
    <row r="87472" spans="68:68" customFormat="1">
      <c r="BP87472" s="90"/>
    </row>
    <row r="87473" spans="68:68" customFormat="1">
      <c r="BP87473" s="90"/>
    </row>
    <row r="87474" spans="68:68" customFormat="1">
      <c r="BP87474" s="90"/>
    </row>
    <row r="87475" spans="68:68" customFormat="1">
      <c r="BP87475" s="90"/>
    </row>
    <row r="87476" spans="68:68" customFormat="1">
      <c r="BP87476" s="90"/>
    </row>
    <row r="87477" spans="68:68" customFormat="1">
      <c r="BP87477" s="90"/>
    </row>
    <row r="87478" spans="68:68" customFormat="1">
      <c r="BP87478" s="90"/>
    </row>
    <row r="87479" spans="68:68" customFormat="1">
      <c r="BP87479" s="90"/>
    </row>
    <row r="87480" spans="68:68" customFormat="1">
      <c r="BP87480" s="90"/>
    </row>
    <row r="87481" spans="68:68" customFormat="1">
      <c r="BP87481" s="90"/>
    </row>
    <row r="87482" spans="68:68" customFormat="1">
      <c r="BP87482" s="90"/>
    </row>
    <row r="87483" spans="68:68" customFormat="1">
      <c r="BP87483" s="90"/>
    </row>
    <row r="87484" spans="68:68" customFormat="1">
      <c r="BP87484" s="90"/>
    </row>
    <row r="87485" spans="68:68" customFormat="1">
      <c r="BP87485" s="90"/>
    </row>
    <row r="87486" spans="68:68" customFormat="1">
      <c r="BP87486" s="90"/>
    </row>
    <row r="87487" spans="68:68" customFormat="1">
      <c r="BP87487" s="90"/>
    </row>
    <row r="87488" spans="68:68" customFormat="1">
      <c r="BP87488" s="90"/>
    </row>
    <row r="87489" spans="68:68" customFormat="1">
      <c r="BP87489" s="90"/>
    </row>
    <row r="87490" spans="68:68" customFormat="1">
      <c r="BP87490" s="90"/>
    </row>
    <row r="87491" spans="68:68" customFormat="1">
      <c r="BP87491" s="90"/>
    </row>
    <row r="87492" spans="68:68" customFormat="1">
      <c r="BP87492" s="90"/>
    </row>
    <row r="87493" spans="68:68" customFormat="1">
      <c r="BP87493" s="90"/>
    </row>
    <row r="87494" spans="68:68" customFormat="1">
      <c r="BP87494" s="90"/>
    </row>
    <row r="87495" spans="68:68" customFormat="1">
      <c r="BP87495" s="90"/>
    </row>
    <row r="87496" spans="68:68" customFormat="1">
      <c r="BP87496" s="90"/>
    </row>
    <row r="87497" spans="68:68" customFormat="1">
      <c r="BP87497" s="90"/>
    </row>
    <row r="87498" spans="68:68" customFormat="1">
      <c r="BP87498" s="90"/>
    </row>
    <row r="87499" spans="68:68" customFormat="1">
      <c r="BP87499" s="90"/>
    </row>
    <row r="87500" spans="68:68" customFormat="1">
      <c r="BP87500" s="90"/>
    </row>
    <row r="87501" spans="68:68" customFormat="1">
      <c r="BP87501" s="90"/>
    </row>
    <row r="87502" spans="68:68" customFormat="1">
      <c r="BP87502" s="90"/>
    </row>
    <row r="87503" spans="68:68" customFormat="1">
      <c r="BP87503" s="90"/>
    </row>
    <row r="87504" spans="68:68" customFormat="1">
      <c r="BP87504" s="90"/>
    </row>
    <row r="87505" spans="68:68" customFormat="1">
      <c r="BP87505" s="90"/>
    </row>
    <row r="87506" spans="68:68" customFormat="1">
      <c r="BP87506" s="90"/>
    </row>
    <row r="87507" spans="68:68" customFormat="1">
      <c r="BP87507" s="90"/>
    </row>
    <row r="87508" spans="68:68" customFormat="1">
      <c r="BP87508" s="90"/>
    </row>
    <row r="87509" spans="68:68" customFormat="1">
      <c r="BP87509" s="90"/>
    </row>
    <row r="87510" spans="68:68" customFormat="1">
      <c r="BP87510" s="90"/>
    </row>
    <row r="87511" spans="68:68" customFormat="1">
      <c r="BP87511" s="90"/>
    </row>
    <row r="87512" spans="68:68" customFormat="1">
      <c r="BP87512" s="90"/>
    </row>
    <row r="87513" spans="68:68" customFormat="1">
      <c r="BP87513" s="90"/>
    </row>
    <row r="87514" spans="68:68" customFormat="1">
      <c r="BP87514" s="90"/>
    </row>
    <row r="87515" spans="68:68" customFormat="1">
      <c r="BP87515" s="90"/>
    </row>
    <row r="87516" spans="68:68" customFormat="1">
      <c r="BP87516" s="90"/>
    </row>
    <row r="87517" spans="68:68" customFormat="1">
      <c r="BP87517" s="90"/>
    </row>
    <row r="87518" spans="68:68" customFormat="1">
      <c r="BP87518" s="90"/>
    </row>
    <row r="87519" spans="68:68" customFormat="1">
      <c r="BP87519" s="90"/>
    </row>
    <row r="87520" spans="68:68" customFormat="1">
      <c r="BP87520" s="90"/>
    </row>
    <row r="87521" spans="68:68" customFormat="1">
      <c r="BP87521" s="90"/>
    </row>
    <row r="87522" spans="68:68" customFormat="1">
      <c r="BP87522" s="90"/>
    </row>
    <row r="87523" spans="68:68" customFormat="1">
      <c r="BP87523" s="90"/>
    </row>
    <row r="87524" spans="68:68" customFormat="1">
      <c r="BP87524" s="90"/>
    </row>
    <row r="87525" spans="68:68" customFormat="1">
      <c r="BP87525" s="90"/>
    </row>
    <row r="87526" spans="68:68" customFormat="1">
      <c r="BP87526" s="90"/>
    </row>
    <row r="87527" spans="68:68" customFormat="1">
      <c r="BP87527" s="90"/>
    </row>
    <row r="87528" spans="68:68" customFormat="1">
      <c r="BP87528" s="90"/>
    </row>
    <row r="87529" spans="68:68" customFormat="1">
      <c r="BP87529" s="90"/>
    </row>
    <row r="87530" spans="68:68" customFormat="1">
      <c r="BP87530" s="90"/>
    </row>
    <row r="87531" spans="68:68" customFormat="1">
      <c r="BP87531" s="90"/>
    </row>
    <row r="87532" spans="68:68" customFormat="1">
      <c r="BP87532" s="90"/>
    </row>
    <row r="87533" spans="68:68" customFormat="1">
      <c r="BP87533" s="90"/>
    </row>
    <row r="87534" spans="68:68" customFormat="1">
      <c r="BP87534" s="90"/>
    </row>
    <row r="87535" spans="68:68" customFormat="1">
      <c r="BP87535" s="90"/>
    </row>
    <row r="87536" spans="68:68" customFormat="1">
      <c r="BP87536" s="90"/>
    </row>
    <row r="87537" spans="68:68" customFormat="1">
      <c r="BP87537" s="90"/>
    </row>
    <row r="87538" spans="68:68" customFormat="1">
      <c r="BP87538" s="90"/>
    </row>
    <row r="87539" spans="68:68" customFormat="1">
      <c r="BP87539" s="90"/>
    </row>
    <row r="87540" spans="68:68" customFormat="1">
      <c r="BP87540" s="90"/>
    </row>
    <row r="87541" spans="68:68" customFormat="1">
      <c r="BP87541" s="90"/>
    </row>
    <row r="87542" spans="68:68" customFormat="1">
      <c r="BP87542" s="90"/>
    </row>
    <row r="87543" spans="68:68" customFormat="1">
      <c r="BP87543" s="90"/>
    </row>
    <row r="87544" spans="68:68" customFormat="1">
      <c r="BP87544" s="90"/>
    </row>
    <row r="87545" spans="68:68" customFormat="1">
      <c r="BP87545" s="90"/>
    </row>
    <row r="87546" spans="68:68" customFormat="1">
      <c r="BP87546" s="90"/>
    </row>
    <row r="87547" spans="68:68" customFormat="1">
      <c r="BP87547" s="90"/>
    </row>
    <row r="87548" spans="68:68" customFormat="1">
      <c r="BP87548" s="90"/>
    </row>
    <row r="87549" spans="68:68" customFormat="1">
      <c r="BP87549" s="90"/>
    </row>
    <row r="87550" spans="68:68" customFormat="1">
      <c r="BP87550" s="90"/>
    </row>
    <row r="87551" spans="68:68" customFormat="1">
      <c r="BP87551" s="90"/>
    </row>
    <row r="87552" spans="68:68" customFormat="1">
      <c r="BP87552" s="90"/>
    </row>
    <row r="87553" spans="68:68" customFormat="1">
      <c r="BP87553" s="90"/>
    </row>
    <row r="87554" spans="68:68" customFormat="1">
      <c r="BP87554" s="90"/>
    </row>
    <row r="87555" spans="68:68" customFormat="1">
      <c r="BP87555" s="90"/>
    </row>
    <row r="87556" spans="68:68" customFormat="1">
      <c r="BP87556" s="90"/>
    </row>
    <row r="87557" spans="68:68" customFormat="1">
      <c r="BP87557" s="90"/>
    </row>
    <row r="87558" spans="68:68" customFormat="1">
      <c r="BP87558" s="90"/>
    </row>
    <row r="87559" spans="68:68" customFormat="1">
      <c r="BP87559" s="90"/>
    </row>
    <row r="87560" spans="68:68" customFormat="1">
      <c r="BP87560" s="90"/>
    </row>
    <row r="87561" spans="68:68" customFormat="1">
      <c r="BP87561" s="90"/>
    </row>
    <row r="87562" spans="68:68" customFormat="1">
      <c r="BP87562" s="90"/>
    </row>
    <row r="87563" spans="68:68" customFormat="1">
      <c r="BP87563" s="90"/>
    </row>
    <row r="87564" spans="68:68" customFormat="1">
      <c r="BP87564" s="90"/>
    </row>
    <row r="87565" spans="68:68" customFormat="1">
      <c r="BP87565" s="90"/>
    </row>
    <row r="87566" spans="68:68" customFormat="1">
      <c r="BP87566" s="90"/>
    </row>
    <row r="87567" spans="68:68" customFormat="1">
      <c r="BP87567" s="90"/>
    </row>
    <row r="87568" spans="68:68" customFormat="1">
      <c r="BP87568" s="90"/>
    </row>
    <row r="87569" spans="68:68" customFormat="1">
      <c r="BP87569" s="90"/>
    </row>
    <row r="87570" spans="68:68" customFormat="1">
      <c r="BP87570" s="90"/>
    </row>
    <row r="87571" spans="68:68" customFormat="1">
      <c r="BP87571" s="90"/>
    </row>
    <row r="87572" spans="68:68" customFormat="1">
      <c r="BP87572" s="90"/>
    </row>
    <row r="87573" spans="68:68" customFormat="1">
      <c r="BP87573" s="90"/>
    </row>
    <row r="87574" spans="68:68" customFormat="1">
      <c r="BP87574" s="90"/>
    </row>
    <row r="87575" spans="68:68" customFormat="1">
      <c r="BP87575" s="90"/>
    </row>
    <row r="87576" spans="68:68" customFormat="1">
      <c r="BP87576" s="90"/>
    </row>
    <row r="87577" spans="68:68" customFormat="1">
      <c r="BP87577" s="90"/>
    </row>
    <row r="87578" spans="68:68" customFormat="1">
      <c r="BP87578" s="90"/>
    </row>
    <row r="87579" spans="68:68" customFormat="1">
      <c r="BP87579" s="90"/>
    </row>
    <row r="87580" spans="68:68" customFormat="1">
      <c r="BP87580" s="90"/>
    </row>
    <row r="87581" spans="68:68" customFormat="1">
      <c r="BP87581" s="90"/>
    </row>
    <row r="87582" spans="68:68" customFormat="1">
      <c r="BP87582" s="90"/>
    </row>
    <row r="87583" spans="68:68" customFormat="1">
      <c r="BP87583" s="90"/>
    </row>
    <row r="87584" spans="68:68" customFormat="1">
      <c r="BP87584" s="90"/>
    </row>
    <row r="87585" spans="68:68" customFormat="1">
      <c r="BP87585" s="90"/>
    </row>
    <row r="87586" spans="68:68" customFormat="1">
      <c r="BP87586" s="90"/>
    </row>
    <row r="87587" spans="68:68" customFormat="1">
      <c r="BP87587" s="90"/>
    </row>
    <row r="87588" spans="68:68" customFormat="1">
      <c r="BP87588" s="90"/>
    </row>
    <row r="87589" spans="68:68" customFormat="1">
      <c r="BP87589" s="90"/>
    </row>
    <row r="87590" spans="68:68" customFormat="1">
      <c r="BP87590" s="90"/>
    </row>
    <row r="87591" spans="68:68" customFormat="1">
      <c r="BP87591" s="90"/>
    </row>
    <row r="87592" spans="68:68" customFormat="1">
      <c r="BP87592" s="90"/>
    </row>
    <row r="87593" spans="68:68" customFormat="1">
      <c r="BP87593" s="90"/>
    </row>
    <row r="87594" spans="68:68" customFormat="1">
      <c r="BP87594" s="90"/>
    </row>
    <row r="87595" spans="68:68" customFormat="1">
      <c r="BP87595" s="90"/>
    </row>
    <row r="87596" spans="68:68" customFormat="1">
      <c r="BP87596" s="90"/>
    </row>
    <row r="87597" spans="68:68" customFormat="1">
      <c r="BP87597" s="90"/>
    </row>
    <row r="87598" spans="68:68" customFormat="1">
      <c r="BP87598" s="90"/>
    </row>
    <row r="87599" spans="68:68" customFormat="1">
      <c r="BP87599" s="90"/>
    </row>
    <row r="87600" spans="68:68" customFormat="1">
      <c r="BP87600" s="90"/>
    </row>
    <row r="87601" spans="68:68" customFormat="1">
      <c r="BP87601" s="90"/>
    </row>
    <row r="87602" spans="68:68" customFormat="1">
      <c r="BP87602" s="90"/>
    </row>
    <row r="87603" spans="68:68" customFormat="1">
      <c r="BP87603" s="90"/>
    </row>
    <row r="87604" spans="68:68" customFormat="1">
      <c r="BP87604" s="90"/>
    </row>
    <row r="87605" spans="68:68" customFormat="1">
      <c r="BP87605" s="90"/>
    </row>
    <row r="87606" spans="68:68" customFormat="1">
      <c r="BP87606" s="90"/>
    </row>
    <row r="87607" spans="68:68" customFormat="1">
      <c r="BP87607" s="90"/>
    </row>
    <row r="87608" spans="68:68" customFormat="1">
      <c r="BP87608" s="90"/>
    </row>
    <row r="87609" spans="68:68" customFormat="1">
      <c r="BP87609" s="90"/>
    </row>
    <row r="87610" spans="68:68" customFormat="1">
      <c r="BP87610" s="90"/>
    </row>
    <row r="87611" spans="68:68" customFormat="1">
      <c r="BP87611" s="90"/>
    </row>
    <row r="87612" spans="68:68" customFormat="1">
      <c r="BP87612" s="90"/>
    </row>
    <row r="87613" spans="68:68" customFormat="1">
      <c r="BP87613" s="90"/>
    </row>
    <row r="87614" spans="68:68" customFormat="1">
      <c r="BP87614" s="90"/>
    </row>
    <row r="87615" spans="68:68" customFormat="1">
      <c r="BP87615" s="90"/>
    </row>
    <row r="87616" spans="68:68" customFormat="1">
      <c r="BP87616" s="90"/>
    </row>
    <row r="87617" spans="68:68" customFormat="1">
      <c r="BP87617" s="90"/>
    </row>
    <row r="87618" spans="68:68" customFormat="1">
      <c r="BP87618" s="90"/>
    </row>
    <row r="87619" spans="68:68" customFormat="1">
      <c r="BP87619" s="90"/>
    </row>
    <row r="87620" spans="68:68" customFormat="1">
      <c r="BP87620" s="90"/>
    </row>
    <row r="87621" spans="68:68" customFormat="1">
      <c r="BP87621" s="90"/>
    </row>
    <row r="87622" spans="68:68" customFormat="1">
      <c r="BP87622" s="90"/>
    </row>
    <row r="87623" spans="68:68" customFormat="1">
      <c r="BP87623" s="90"/>
    </row>
    <row r="87624" spans="68:68" customFormat="1">
      <c r="BP87624" s="90"/>
    </row>
    <row r="87625" spans="68:68" customFormat="1">
      <c r="BP87625" s="90"/>
    </row>
    <row r="87626" spans="68:68" customFormat="1">
      <c r="BP87626" s="90"/>
    </row>
    <row r="87627" spans="68:68" customFormat="1">
      <c r="BP87627" s="90"/>
    </row>
    <row r="87628" spans="68:68" customFormat="1">
      <c r="BP87628" s="90"/>
    </row>
    <row r="87629" spans="68:68" customFormat="1">
      <c r="BP87629" s="90"/>
    </row>
    <row r="87630" spans="68:68" customFormat="1">
      <c r="BP87630" s="90"/>
    </row>
    <row r="87631" spans="68:68" customFormat="1">
      <c r="BP87631" s="90"/>
    </row>
    <row r="87632" spans="68:68" customFormat="1">
      <c r="BP87632" s="90"/>
    </row>
    <row r="87633" spans="68:68" customFormat="1">
      <c r="BP87633" s="90"/>
    </row>
    <row r="87634" spans="68:68" customFormat="1">
      <c r="BP87634" s="90"/>
    </row>
    <row r="87635" spans="68:68" customFormat="1">
      <c r="BP87635" s="90"/>
    </row>
    <row r="87636" spans="68:68" customFormat="1">
      <c r="BP87636" s="90"/>
    </row>
    <row r="87637" spans="68:68" customFormat="1">
      <c r="BP87637" s="90"/>
    </row>
    <row r="87638" spans="68:68" customFormat="1">
      <c r="BP87638" s="90"/>
    </row>
    <row r="87639" spans="68:68" customFormat="1">
      <c r="BP87639" s="90"/>
    </row>
    <row r="87640" spans="68:68" customFormat="1">
      <c r="BP87640" s="90"/>
    </row>
    <row r="87641" spans="68:68" customFormat="1">
      <c r="BP87641" s="90"/>
    </row>
    <row r="87642" spans="68:68" customFormat="1">
      <c r="BP87642" s="90"/>
    </row>
    <row r="87643" spans="68:68" customFormat="1">
      <c r="BP87643" s="90"/>
    </row>
    <row r="87644" spans="68:68" customFormat="1">
      <c r="BP87644" s="90"/>
    </row>
    <row r="87645" spans="68:68" customFormat="1">
      <c r="BP87645" s="90"/>
    </row>
    <row r="87646" spans="68:68" customFormat="1">
      <c r="BP87646" s="90"/>
    </row>
    <row r="87647" spans="68:68" customFormat="1">
      <c r="BP87647" s="90"/>
    </row>
    <row r="87648" spans="68:68" customFormat="1">
      <c r="BP87648" s="90"/>
    </row>
    <row r="87649" spans="68:68" customFormat="1">
      <c r="BP87649" s="90"/>
    </row>
    <row r="87650" spans="68:68" customFormat="1">
      <c r="BP87650" s="90"/>
    </row>
    <row r="87651" spans="68:68" customFormat="1">
      <c r="BP87651" s="90"/>
    </row>
    <row r="87652" spans="68:68" customFormat="1">
      <c r="BP87652" s="90"/>
    </row>
    <row r="87653" spans="68:68" customFormat="1">
      <c r="BP87653" s="90"/>
    </row>
    <row r="87654" spans="68:68" customFormat="1">
      <c r="BP87654" s="90"/>
    </row>
    <row r="87655" spans="68:68" customFormat="1">
      <c r="BP87655" s="90"/>
    </row>
    <row r="87656" spans="68:68" customFormat="1">
      <c r="BP87656" s="90"/>
    </row>
    <row r="87657" spans="68:68" customFormat="1">
      <c r="BP87657" s="90"/>
    </row>
    <row r="87658" spans="68:68" customFormat="1">
      <c r="BP87658" s="90"/>
    </row>
    <row r="87659" spans="68:68" customFormat="1">
      <c r="BP87659" s="90"/>
    </row>
    <row r="87660" spans="68:68" customFormat="1">
      <c r="BP87660" s="90"/>
    </row>
    <row r="87661" spans="68:68" customFormat="1">
      <c r="BP87661" s="90"/>
    </row>
    <row r="87662" spans="68:68" customFormat="1">
      <c r="BP87662" s="90"/>
    </row>
    <row r="87663" spans="68:68" customFormat="1">
      <c r="BP87663" s="90"/>
    </row>
    <row r="87664" spans="68:68" customFormat="1">
      <c r="BP87664" s="90"/>
    </row>
    <row r="87665" spans="68:68" customFormat="1">
      <c r="BP87665" s="90"/>
    </row>
    <row r="87666" spans="68:68" customFormat="1">
      <c r="BP87666" s="90"/>
    </row>
    <row r="87667" spans="68:68" customFormat="1">
      <c r="BP87667" s="90"/>
    </row>
    <row r="87668" spans="68:68" customFormat="1">
      <c r="BP87668" s="90"/>
    </row>
    <row r="87669" spans="68:68" customFormat="1">
      <c r="BP87669" s="90"/>
    </row>
    <row r="87670" spans="68:68" customFormat="1">
      <c r="BP87670" s="90"/>
    </row>
    <row r="87671" spans="68:68" customFormat="1">
      <c r="BP87671" s="90"/>
    </row>
    <row r="87672" spans="68:68" customFormat="1">
      <c r="BP87672" s="90"/>
    </row>
    <row r="87673" spans="68:68" customFormat="1">
      <c r="BP87673" s="90"/>
    </row>
    <row r="87674" spans="68:68" customFormat="1">
      <c r="BP87674" s="90"/>
    </row>
    <row r="87675" spans="68:68" customFormat="1">
      <c r="BP87675" s="90"/>
    </row>
    <row r="87676" spans="68:68" customFormat="1">
      <c r="BP87676" s="90"/>
    </row>
    <row r="87677" spans="68:68" customFormat="1">
      <c r="BP87677" s="90"/>
    </row>
    <row r="87678" spans="68:68" customFormat="1">
      <c r="BP87678" s="90"/>
    </row>
    <row r="87679" spans="68:68" customFormat="1">
      <c r="BP87679" s="90"/>
    </row>
    <row r="87680" spans="68:68" customFormat="1">
      <c r="BP87680" s="90"/>
    </row>
    <row r="87681" spans="68:68" customFormat="1">
      <c r="BP87681" s="90"/>
    </row>
    <row r="87682" spans="68:68" customFormat="1">
      <c r="BP87682" s="90"/>
    </row>
    <row r="87683" spans="68:68" customFormat="1">
      <c r="BP87683" s="90"/>
    </row>
    <row r="87684" spans="68:68" customFormat="1">
      <c r="BP87684" s="90"/>
    </row>
    <row r="87685" spans="68:68" customFormat="1">
      <c r="BP87685" s="90"/>
    </row>
    <row r="87686" spans="68:68" customFormat="1">
      <c r="BP87686" s="90"/>
    </row>
    <row r="87687" spans="68:68" customFormat="1">
      <c r="BP87687" s="90"/>
    </row>
    <row r="87688" spans="68:68" customFormat="1">
      <c r="BP87688" s="90"/>
    </row>
    <row r="87689" spans="68:68" customFormat="1">
      <c r="BP87689" s="90"/>
    </row>
    <row r="87690" spans="68:68" customFormat="1">
      <c r="BP87690" s="90"/>
    </row>
    <row r="87691" spans="68:68" customFormat="1">
      <c r="BP87691" s="90"/>
    </row>
    <row r="87692" spans="68:68" customFormat="1">
      <c r="BP87692" s="90"/>
    </row>
    <row r="87693" spans="68:68" customFormat="1">
      <c r="BP87693" s="90"/>
    </row>
    <row r="87694" spans="68:68" customFormat="1">
      <c r="BP87694" s="90"/>
    </row>
    <row r="87695" spans="68:68" customFormat="1">
      <c r="BP87695" s="90"/>
    </row>
    <row r="87696" spans="68:68" customFormat="1">
      <c r="BP87696" s="90"/>
    </row>
    <row r="87697" spans="68:68" customFormat="1">
      <c r="BP87697" s="90"/>
    </row>
    <row r="87698" spans="68:68" customFormat="1">
      <c r="BP87698" s="90"/>
    </row>
    <row r="87699" spans="68:68" customFormat="1">
      <c r="BP87699" s="90"/>
    </row>
    <row r="87700" spans="68:68" customFormat="1">
      <c r="BP87700" s="90"/>
    </row>
    <row r="87701" spans="68:68" customFormat="1">
      <c r="BP87701" s="90"/>
    </row>
    <row r="87702" spans="68:68" customFormat="1">
      <c r="BP87702" s="90"/>
    </row>
    <row r="87703" spans="68:68" customFormat="1">
      <c r="BP87703" s="90"/>
    </row>
    <row r="87704" spans="68:68" customFormat="1">
      <c r="BP87704" s="90"/>
    </row>
    <row r="87705" spans="68:68" customFormat="1">
      <c r="BP87705" s="90"/>
    </row>
    <row r="87706" spans="68:68" customFormat="1">
      <c r="BP87706" s="90"/>
    </row>
    <row r="87707" spans="68:68" customFormat="1">
      <c r="BP87707" s="90"/>
    </row>
    <row r="87708" spans="68:68" customFormat="1">
      <c r="BP87708" s="90"/>
    </row>
    <row r="87709" spans="68:68" customFormat="1">
      <c r="BP87709" s="90"/>
    </row>
    <row r="87710" spans="68:68" customFormat="1">
      <c r="BP87710" s="90"/>
    </row>
    <row r="87711" spans="68:68" customFormat="1">
      <c r="BP87711" s="90"/>
    </row>
    <row r="87712" spans="68:68" customFormat="1">
      <c r="BP87712" s="90"/>
    </row>
    <row r="87713" spans="68:68" customFormat="1">
      <c r="BP87713" s="90"/>
    </row>
    <row r="87714" spans="68:68" customFormat="1">
      <c r="BP87714" s="90"/>
    </row>
    <row r="87715" spans="68:68" customFormat="1">
      <c r="BP87715" s="90"/>
    </row>
    <row r="87716" spans="68:68" customFormat="1">
      <c r="BP87716" s="90"/>
    </row>
    <row r="87717" spans="68:68" customFormat="1">
      <c r="BP87717" s="90"/>
    </row>
    <row r="87718" spans="68:68" customFormat="1">
      <c r="BP87718" s="90"/>
    </row>
    <row r="87719" spans="68:68" customFormat="1">
      <c r="BP87719" s="90"/>
    </row>
    <row r="87720" spans="68:68" customFormat="1">
      <c r="BP87720" s="90"/>
    </row>
    <row r="87721" spans="68:68" customFormat="1">
      <c r="BP87721" s="90"/>
    </row>
    <row r="87722" spans="68:68" customFormat="1">
      <c r="BP87722" s="90"/>
    </row>
    <row r="87723" spans="68:68" customFormat="1">
      <c r="BP87723" s="90"/>
    </row>
    <row r="87724" spans="68:68" customFormat="1">
      <c r="BP87724" s="90"/>
    </row>
    <row r="87725" spans="68:68" customFormat="1">
      <c r="BP87725" s="90"/>
    </row>
    <row r="87726" spans="68:68" customFormat="1">
      <c r="BP87726" s="90"/>
    </row>
    <row r="87727" spans="68:68" customFormat="1">
      <c r="BP87727" s="90"/>
    </row>
    <row r="87728" spans="68:68" customFormat="1">
      <c r="BP87728" s="90"/>
    </row>
    <row r="87729" spans="68:68" customFormat="1">
      <c r="BP87729" s="90"/>
    </row>
    <row r="87730" spans="68:68" customFormat="1">
      <c r="BP87730" s="90"/>
    </row>
    <row r="87731" spans="68:68" customFormat="1">
      <c r="BP87731" s="90"/>
    </row>
    <row r="87732" spans="68:68" customFormat="1">
      <c r="BP87732" s="90"/>
    </row>
    <row r="87733" spans="68:68" customFormat="1">
      <c r="BP87733" s="90"/>
    </row>
    <row r="87734" spans="68:68" customFormat="1">
      <c r="BP87734" s="90"/>
    </row>
    <row r="87735" spans="68:68" customFormat="1">
      <c r="BP87735" s="90"/>
    </row>
    <row r="87736" spans="68:68" customFormat="1">
      <c r="BP87736" s="90"/>
    </row>
    <row r="87737" spans="68:68" customFormat="1">
      <c r="BP87737" s="90"/>
    </row>
    <row r="87738" spans="68:68" customFormat="1">
      <c r="BP87738" s="90"/>
    </row>
    <row r="87739" spans="68:68" customFormat="1">
      <c r="BP87739" s="90"/>
    </row>
    <row r="87740" spans="68:68" customFormat="1">
      <c r="BP87740" s="90"/>
    </row>
    <row r="87741" spans="68:68" customFormat="1">
      <c r="BP87741" s="90"/>
    </row>
    <row r="87742" spans="68:68" customFormat="1">
      <c r="BP87742" s="90"/>
    </row>
    <row r="87743" spans="68:68" customFormat="1">
      <c r="BP87743" s="90"/>
    </row>
    <row r="87744" spans="68:68" customFormat="1">
      <c r="BP87744" s="90"/>
    </row>
    <row r="87745" spans="68:68" customFormat="1">
      <c r="BP87745" s="90"/>
    </row>
    <row r="87746" spans="68:68" customFormat="1">
      <c r="BP87746" s="90"/>
    </row>
    <row r="87747" spans="68:68" customFormat="1">
      <c r="BP87747" s="90"/>
    </row>
    <row r="87748" spans="68:68" customFormat="1">
      <c r="BP87748" s="90"/>
    </row>
    <row r="87749" spans="68:68" customFormat="1">
      <c r="BP87749" s="90"/>
    </row>
    <row r="87750" spans="68:68" customFormat="1">
      <c r="BP87750" s="90"/>
    </row>
    <row r="87751" spans="68:68" customFormat="1">
      <c r="BP87751" s="90"/>
    </row>
    <row r="87752" spans="68:68" customFormat="1">
      <c r="BP87752" s="90"/>
    </row>
    <row r="87753" spans="68:68" customFormat="1">
      <c r="BP87753" s="90"/>
    </row>
    <row r="87754" spans="68:68" customFormat="1">
      <c r="BP87754" s="90"/>
    </row>
    <row r="87755" spans="68:68" customFormat="1">
      <c r="BP87755" s="90"/>
    </row>
    <row r="87756" spans="68:68" customFormat="1">
      <c r="BP87756" s="90"/>
    </row>
    <row r="87757" spans="68:68" customFormat="1">
      <c r="BP87757" s="90"/>
    </row>
    <row r="87758" spans="68:68" customFormat="1">
      <c r="BP87758" s="90"/>
    </row>
    <row r="87759" spans="68:68" customFormat="1">
      <c r="BP87759" s="90"/>
    </row>
    <row r="87760" spans="68:68" customFormat="1">
      <c r="BP87760" s="90"/>
    </row>
    <row r="87761" spans="68:68" customFormat="1">
      <c r="BP87761" s="90"/>
    </row>
    <row r="87762" spans="68:68" customFormat="1">
      <c r="BP87762" s="90"/>
    </row>
    <row r="87763" spans="68:68" customFormat="1">
      <c r="BP87763" s="90"/>
    </row>
    <row r="87764" spans="68:68" customFormat="1">
      <c r="BP87764" s="90"/>
    </row>
    <row r="87765" spans="68:68" customFormat="1">
      <c r="BP87765" s="90"/>
    </row>
    <row r="87766" spans="68:68" customFormat="1">
      <c r="BP87766" s="90"/>
    </row>
    <row r="87767" spans="68:68" customFormat="1">
      <c r="BP87767" s="90"/>
    </row>
    <row r="87768" spans="68:68" customFormat="1">
      <c r="BP87768" s="90"/>
    </row>
    <row r="87769" spans="68:68" customFormat="1">
      <c r="BP87769" s="90"/>
    </row>
    <row r="87770" spans="68:68" customFormat="1">
      <c r="BP87770" s="90"/>
    </row>
    <row r="87771" spans="68:68" customFormat="1">
      <c r="BP87771" s="90"/>
    </row>
    <row r="87772" spans="68:68" customFormat="1">
      <c r="BP87772" s="90"/>
    </row>
    <row r="87773" spans="68:68" customFormat="1">
      <c r="BP87773" s="90"/>
    </row>
    <row r="87774" spans="68:68" customFormat="1">
      <c r="BP87774" s="90"/>
    </row>
    <row r="87775" spans="68:68" customFormat="1">
      <c r="BP87775" s="90"/>
    </row>
    <row r="87776" spans="68:68" customFormat="1">
      <c r="BP87776" s="90"/>
    </row>
    <row r="87777" spans="68:68" customFormat="1">
      <c r="BP87777" s="90"/>
    </row>
    <row r="87778" spans="68:68" customFormat="1">
      <c r="BP87778" s="90"/>
    </row>
    <row r="87779" spans="68:68" customFormat="1">
      <c r="BP87779" s="90"/>
    </row>
    <row r="87780" spans="68:68" customFormat="1">
      <c r="BP87780" s="90"/>
    </row>
    <row r="87781" spans="68:68" customFormat="1">
      <c r="BP87781" s="90"/>
    </row>
    <row r="87782" spans="68:68" customFormat="1">
      <c r="BP87782" s="90"/>
    </row>
    <row r="87783" spans="68:68" customFormat="1">
      <c r="BP87783" s="90"/>
    </row>
    <row r="87784" spans="68:68" customFormat="1">
      <c r="BP87784" s="90"/>
    </row>
    <row r="87785" spans="68:68" customFormat="1">
      <c r="BP87785" s="90"/>
    </row>
    <row r="87786" spans="68:68" customFormat="1">
      <c r="BP87786" s="90"/>
    </row>
    <row r="87787" spans="68:68" customFormat="1">
      <c r="BP87787" s="90"/>
    </row>
    <row r="87788" spans="68:68" customFormat="1">
      <c r="BP87788" s="90"/>
    </row>
    <row r="87789" spans="68:68" customFormat="1">
      <c r="BP87789" s="90"/>
    </row>
    <row r="87790" spans="68:68" customFormat="1">
      <c r="BP87790" s="90"/>
    </row>
    <row r="87791" spans="68:68" customFormat="1">
      <c r="BP87791" s="90"/>
    </row>
    <row r="87792" spans="68:68" customFormat="1">
      <c r="BP87792" s="90"/>
    </row>
    <row r="87793" spans="68:68" customFormat="1">
      <c r="BP87793" s="90"/>
    </row>
    <row r="87794" spans="68:68" customFormat="1">
      <c r="BP87794" s="90"/>
    </row>
    <row r="87795" spans="68:68" customFormat="1">
      <c r="BP87795" s="90"/>
    </row>
    <row r="87796" spans="68:68" customFormat="1">
      <c r="BP87796" s="90"/>
    </row>
    <row r="87797" spans="68:68" customFormat="1">
      <c r="BP87797" s="90"/>
    </row>
    <row r="87798" spans="68:68" customFormat="1">
      <c r="BP87798" s="90"/>
    </row>
    <row r="87799" spans="68:68" customFormat="1">
      <c r="BP87799" s="90"/>
    </row>
    <row r="87800" spans="68:68" customFormat="1">
      <c r="BP87800" s="90"/>
    </row>
    <row r="87801" spans="68:68" customFormat="1">
      <c r="BP87801" s="90"/>
    </row>
    <row r="87802" spans="68:68" customFormat="1">
      <c r="BP87802" s="90"/>
    </row>
    <row r="87803" spans="68:68" customFormat="1">
      <c r="BP87803" s="90"/>
    </row>
    <row r="87804" spans="68:68" customFormat="1">
      <c r="BP87804" s="90"/>
    </row>
    <row r="87805" spans="68:68" customFormat="1">
      <c r="BP87805" s="90"/>
    </row>
    <row r="87806" spans="68:68" customFormat="1">
      <c r="BP87806" s="90"/>
    </row>
    <row r="87807" spans="68:68" customFormat="1">
      <c r="BP87807" s="90"/>
    </row>
    <row r="87808" spans="68:68" customFormat="1">
      <c r="BP87808" s="90"/>
    </row>
    <row r="87809" spans="68:68" customFormat="1">
      <c r="BP87809" s="90"/>
    </row>
    <row r="87810" spans="68:68" customFormat="1">
      <c r="BP87810" s="90"/>
    </row>
    <row r="87811" spans="68:68" customFormat="1">
      <c r="BP87811" s="90"/>
    </row>
    <row r="87812" spans="68:68" customFormat="1">
      <c r="BP87812" s="90"/>
    </row>
    <row r="87813" spans="68:68" customFormat="1">
      <c r="BP87813" s="90"/>
    </row>
    <row r="87814" spans="68:68" customFormat="1">
      <c r="BP87814" s="90"/>
    </row>
    <row r="87815" spans="68:68" customFormat="1">
      <c r="BP87815" s="90"/>
    </row>
    <row r="87816" spans="68:68" customFormat="1">
      <c r="BP87816" s="90"/>
    </row>
    <row r="87817" spans="68:68" customFormat="1">
      <c r="BP87817" s="90"/>
    </row>
    <row r="87818" spans="68:68" customFormat="1">
      <c r="BP87818" s="90"/>
    </row>
    <row r="87819" spans="68:68" customFormat="1">
      <c r="BP87819" s="90"/>
    </row>
    <row r="87820" spans="68:68" customFormat="1">
      <c r="BP87820" s="90"/>
    </row>
    <row r="87821" spans="68:68" customFormat="1">
      <c r="BP87821" s="90"/>
    </row>
    <row r="87822" spans="68:68" customFormat="1">
      <c r="BP87822" s="90"/>
    </row>
    <row r="87823" spans="68:68" customFormat="1">
      <c r="BP87823" s="90"/>
    </row>
    <row r="87824" spans="68:68" customFormat="1">
      <c r="BP87824" s="90"/>
    </row>
    <row r="87825" spans="68:68" customFormat="1">
      <c r="BP87825" s="90"/>
    </row>
    <row r="87826" spans="68:68" customFormat="1">
      <c r="BP87826" s="90"/>
    </row>
    <row r="87827" spans="68:68" customFormat="1">
      <c r="BP87827" s="90"/>
    </row>
    <row r="87828" spans="68:68" customFormat="1">
      <c r="BP87828" s="90"/>
    </row>
    <row r="87829" spans="68:68" customFormat="1">
      <c r="BP87829" s="90"/>
    </row>
    <row r="87830" spans="68:68" customFormat="1">
      <c r="BP87830" s="90"/>
    </row>
    <row r="87831" spans="68:68" customFormat="1">
      <c r="BP87831" s="90"/>
    </row>
    <row r="87832" spans="68:68" customFormat="1">
      <c r="BP87832" s="90"/>
    </row>
    <row r="87833" spans="68:68" customFormat="1">
      <c r="BP87833" s="90"/>
    </row>
    <row r="87834" spans="68:68" customFormat="1">
      <c r="BP87834" s="90"/>
    </row>
    <row r="87835" spans="68:68" customFormat="1">
      <c r="BP87835" s="90"/>
    </row>
    <row r="87836" spans="68:68" customFormat="1">
      <c r="BP87836" s="90"/>
    </row>
    <row r="87837" spans="68:68" customFormat="1">
      <c r="BP87837" s="90"/>
    </row>
    <row r="87838" spans="68:68" customFormat="1">
      <c r="BP87838" s="90"/>
    </row>
    <row r="87839" spans="68:68" customFormat="1">
      <c r="BP87839" s="90"/>
    </row>
    <row r="87840" spans="68:68" customFormat="1">
      <c r="BP87840" s="90"/>
    </row>
    <row r="87841" spans="68:68" customFormat="1">
      <c r="BP87841" s="90"/>
    </row>
    <row r="87842" spans="68:68" customFormat="1">
      <c r="BP87842" s="90"/>
    </row>
    <row r="87843" spans="68:68" customFormat="1">
      <c r="BP87843" s="90"/>
    </row>
    <row r="87844" spans="68:68" customFormat="1">
      <c r="BP87844" s="90"/>
    </row>
    <row r="87845" spans="68:68" customFormat="1">
      <c r="BP87845" s="90"/>
    </row>
    <row r="87846" spans="68:68" customFormat="1">
      <c r="BP87846" s="90"/>
    </row>
    <row r="87847" spans="68:68" customFormat="1">
      <c r="BP87847" s="90"/>
    </row>
    <row r="87848" spans="68:68" customFormat="1">
      <c r="BP87848" s="90"/>
    </row>
    <row r="87849" spans="68:68" customFormat="1">
      <c r="BP87849" s="90"/>
    </row>
    <row r="87850" spans="68:68" customFormat="1">
      <c r="BP87850" s="90"/>
    </row>
    <row r="87851" spans="68:68" customFormat="1">
      <c r="BP87851" s="90"/>
    </row>
    <row r="87852" spans="68:68" customFormat="1">
      <c r="BP87852" s="90"/>
    </row>
    <row r="87853" spans="68:68" customFormat="1">
      <c r="BP87853" s="90"/>
    </row>
    <row r="87854" spans="68:68" customFormat="1">
      <c r="BP87854" s="90"/>
    </row>
    <row r="87855" spans="68:68" customFormat="1">
      <c r="BP87855" s="90"/>
    </row>
    <row r="87856" spans="68:68" customFormat="1">
      <c r="BP87856" s="90"/>
    </row>
    <row r="87857" spans="68:68" customFormat="1">
      <c r="BP87857" s="90"/>
    </row>
    <row r="87858" spans="68:68" customFormat="1">
      <c r="BP87858" s="90"/>
    </row>
    <row r="87859" spans="68:68" customFormat="1">
      <c r="BP87859" s="90"/>
    </row>
    <row r="87860" spans="68:68" customFormat="1">
      <c r="BP87860" s="90"/>
    </row>
    <row r="87861" spans="68:68" customFormat="1">
      <c r="BP87861" s="90"/>
    </row>
    <row r="87862" spans="68:68" customFormat="1">
      <c r="BP87862" s="90"/>
    </row>
    <row r="87863" spans="68:68" customFormat="1">
      <c r="BP87863" s="90"/>
    </row>
    <row r="87864" spans="68:68" customFormat="1">
      <c r="BP87864" s="90"/>
    </row>
    <row r="87865" spans="68:68" customFormat="1">
      <c r="BP87865" s="90"/>
    </row>
    <row r="87866" spans="68:68" customFormat="1">
      <c r="BP87866" s="90"/>
    </row>
    <row r="87867" spans="68:68" customFormat="1">
      <c r="BP87867" s="90"/>
    </row>
    <row r="87868" spans="68:68" customFormat="1">
      <c r="BP87868" s="90"/>
    </row>
    <row r="87869" spans="68:68" customFormat="1">
      <c r="BP87869" s="90"/>
    </row>
    <row r="87870" spans="68:68" customFormat="1">
      <c r="BP87870" s="90"/>
    </row>
    <row r="87871" spans="68:68" customFormat="1">
      <c r="BP87871" s="90"/>
    </row>
    <row r="87872" spans="68:68" customFormat="1">
      <c r="BP87872" s="90"/>
    </row>
    <row r="87873" spans="68:68" customFormat="1">
      <c r="BP87873" s="90"/>
    </row>
    <row r="87874" spans="68:68" customFormat="1">
      <c r="BP87874" s="90"/>
    </row>
    <row r="87875" spans="68:68" customFormat="1">
      <c r="BP87875" s="90"/>
    </row>
    <row r="87876" spans="68:68" customFormat="1">
      <c r="BP87876" s="90"/>
    </row>
    <row r="87877" spans="68:68" customFormat="1">
      <c r="BP87877" s="90"/>
    </row>
    <row r="87878" spans="68:68" customFormat="1">
      <c r="BP87878" s="90"/>
    </row>
    <row r="87879" spans="68:68" customFormat="1">
      <c r="BP87879" s="90"/>
    </row>
    <row r="87880" spans="68:68" customFormat="1">
      <c r="BP87880" s="90"/>
    </row>
    <row r="87881" spans="68:68" customFormat="1">
      <c r="BP87881" s="90"/>
    </row>
    <row r="87882" spans="68:68" customFormat="1">
      <c r="BP87882" s="90"/>
    </row>
    <row r="87883" spans="68:68" customFormat="1">
      <c r="BP87883" s="90"/>
    </row>
    <row r="87884" spans="68:68" customFormat="1">
      <c r="BP87884" s="90"/>
    </row>
    <row r="87885" spans="68:68" customFormat="1">
      <c r="BP87885" s="90"/>
    </row>
    <row r="87886" spans="68:68" customFormat="1">
      <c r="BP87886" s="90"/>
    </row>
    <row r="87887" spans="68:68" customFormat="1">
      <c r="BP87887" s="90"/>
    </row>
    <row r="87888" spans="68:68" customFormat="1">
      <c r="BP87888" s="90"/>
    </row>
    <row r="87889" spans="68:68" customFormat="1">
      <c r="BP87889" s="90"/>
    </row>
    <row r="87890" spans="68:68" customFormat="1">
      <c r="BP87890" s="90"/>
    </row>
    <row r="87891" spans="68:68" customFormat="1">
      <c r="BP87891" s="90"/>
    </row>
    <row r="87892" spans="68:68" customFormat="1">
      <c r="BP87892" s="90"/>
    </row>
    <row r="87893" spans="68:68" customFormat="1">
      <c r="BP87893" s="90"/>
    </row>
    <row r="87894" spans="68:68" customFormat="1">
      <c r="BP87894" s="90"/>
    </row>
    <row r="87895" spans="68:68" customFormat="1">
      <c r="BP87895" s="90"/>
    </row>
    <row r="87896" spans="68:68" customFormat="1">
      <c r="BP87896" s="90"/>
    </row>
    <row r="87897" spans="68:68" customFormat="1">
      <c r="BP87897" s="90"/>
    </row>
    <row r="87898" spans="68:68" customFormat="1">
      <c r="BP87898" s="90"/>
    </row>
    <row r="87899" spans="68:68" customFormat="1">
      <c r="BP87899" s="90"/>
    </row>
    <row r="87900" spans="68:68" customFormat="1">
      <c r="BP87900" s="90"/>
    </row>
    <row r="87901" spans="68:68" customFormat="1">
      <c r="BP87901" s="90"/>
    </row>
    <row r="87902" spans="68:68" customFormat="1">
      <c r="BP87902" s="90"/>
    </row>
    <row r="87903" spans="68:68" customFormat="1">
      <c r="BP87903" s="90"/>
    </row>
    <row r="87904" spans="68:68" customFormat="1">
      <c r="BP87904" s="90"/>
    </row>
    <row r="87905" spans="68:68" customFormat="1">
      <c r="BP87905" s="90"/>
    </row>
    <row r="87906" spans="68:68" customFormat="1">
      <c r="BP87906" s="90"/>
    </row>
    <row r="87907" spans="68:68" customFormat="1">
      <c r="BP87907" s="90"/>
    </row>
    <row r="87908" spans="68:68" customFormat="1">
      <c r="BP87908" s="90"/>
    </row>
    <row r="87909" spans="68:68" customFormat="1">
      <c r="BP87909" s="90"/>
    </row>
    <row r="87910" spans="68:68" customFormat="1">
      <c r="BP87910" s="90"/>
    </row>
    <row r="87911" spans="68:68" customFormat="1">
      <c r="BP87911" s="90"/>
    </row>
    <row r="87912" spans="68:68" customFormat="1">
      <c r="BP87912" s="90"/>
    </row>
    <row r="87913" spans="68:68" customFormat="1">
      <c r="BP87913" s="90"/>
    </row>
    <row r="87914" spans="68:68" customFormat="1">
      <c r="BP87914" s="90"/>
    </row>
    <row r="87915" spans="68:68" customFormat="1">
      <c r="BP87915" s="90"/>
    </row>
    <row r="87916" spans="68:68" customFormat="1">
      <c r="BP87916" s="90"/>
    </row>
    <row r="87917" spans="68:68" customFormat="1">
      <c r="BP87917" s="90"/>
    </row>
    <row r="87918" spans="68:68" customFormat="1">
      <c r="BP87918" s="90"/>
    </row>
    <row r="87919" spans="68:68" customFormat="1">
      <c r="BP87919" s="90"/>
    </row>
    <row r="87920" spans="68:68" customFormat="1">
      <c r="BP87920" s="90"/>
    </row>
    <row r="87921" spans="68:68" customFormat="1">
      <c r="BP87921" s="90"/>
    </row>
    <row r="87922" spans="68:68" customFormat="1">
      <c r="BP87922" s="90"/>
    </row>
    <row r="87923" spans="68:68" customFormat="1">
      <c r="BP87923" s="90"/>
    </row>
    <row r="87924" spans="68:68" customFormat="1">
      <c r="BP87924" s="90"/>
    </row>
    <row r="87925" spans="68:68" customFormat="1">
      <c r="BP87925" s="90"/>
    </row>
    <row r="87926" spans="68:68" customFormat="1">
      <c r="BP87926" s="90"/>
    </row>
    <row r="87927" spans="68:68" customFormat="1">
      <c r="BP87927" s="90"/>
    </row>
    <row r="87928" spans="68:68" customFormat="1">
      <c r="BP87928" s="90"/>
    </row>
    <row r="87929" spans="68:68" customFormat="1">
      <c r="BP87929" s="90"/>
    </row>
    <row r="87930" spans="68:68" customFormat="1">
      <c r="BP87930" s="90"/>
    </row>
    <row r="87931" spans="68:68" customFormat="1">
      <c r="BP87931" s="90"/>
    </row>
    <row r="87932" spans="68:68" customFormat="1">
      <c r="BP87932" s="90"/>
    </row>
    <row r="87933" spans="68:68" customFormat="1">
      <c r="BP87933" s="90"/>
    </row>
    <row r="87934" spans="68:68" customFormat="1">
      <c r="BP87934" s="90"/>
    </row>
    <row r="87935" spans="68:68" customFormat="1">
      <c r="BP87935" s="90"/>
    </row>
    <row r="87936" spans="68:68" customFormat="1">
      <c r="BP87936" s="90"/>
    </row>
    <row r="87937" spans="68:68" customFormat="1">
      <c r="BP87937" s="90"/>
    </row>
    <row r="87938" spans="68:68" customFormat="1">
      <c r="BP87938" s="90"/>
    </row>
    <row r="87939" spans="68:68" customFormat="1">
      <c r="BP87939" s="90"/>
    </row>
    <row r="87940" spans="68:68" customFormat="1">
      <c r="BP87940" s="90"/>
    </row>
    <row r="87941" spans="68:68" customFormat="1">
      <c r="BP87941" s="90"/>
    </row>
    <row r="87942" spans="68:68" customFormat="1">
      <c r="BP87942" s="90"/>
    </row>
    <row r="87943" spans="68:68" customFormat="1">
      <c r="BP87943" s="90"/>
    </row>
    <row r="87944" spans="68:68" customFormat="1">
      <c r="BP87944" s="90"/>
    </row>
    <row r="87945" spans="68:68" customFormat="1">
      <c r="BP87945" s="90"/>
    </row>
    <row r="87946" spans="68:68" customFormat="1">
      <c r="BP87946" s="90"/>
    </row>
    <row r="87947" spans="68:68" customFormat="1">
      <c r="BP87947" s="90"/>
    </row>
    <row r="87948" spans="68:68" customFormat="1">
      <c r="BP87948" s="90"/>
    </row>
    <row r="87949" spans="68:68" customFormat="1">
      <c r="BP87949" s="90"/>
    </row>
    <row r="87950" spans="68:68" customFormat="1">
      <c r="BP87950" s="90"/>
    </row>
    <row r="87951" spans="68:68" customFormat="1">
      <c r="BP87951" s="90"/>
    </row>
    <row r="87952" spans="68:68" customFormat="1">
      <c r="BP87952" s="90"/>
    </row>
    <row r="87953" spans="68:68" customFormat="1">
      <c r="BP87953" s="90"/>
    </row>
    <row r="87954" spans="68:68" customFormat="1">
      <c r="BP87954" s="90"/>
    </row>
    <row r="87955" spans="68:68" customFormat="1">
      <c r="BP87955" s="90"/>
    </row>
    <row r="87956" spans="68:68" customFormat="1">
      <c r="BP87956" s="90"/>
    </row>
    <row r="87957" spans="68:68" customFormat="1">
      <c r="BP87957" s="90"/>
    </row>
    <row r="87958" spans="68:68" customFormat="1">
      <c r="BP87958" s="90"/>
    </row>
    <row r="87959" spans="68:68" customFormat="1">
      <c r="BP87959" s="90"/>
    </row>
    <row r="87960" spans="68:68" customFormat="1">
      <c r="BP87960" s="90"/>
    </row>
    <row r="87961" spans="68:68" customFormat="1">
      <c r="BP87961" s="90"/>
    </row>
    <row r="87962" spans="68:68" customFormat="1">
      <c r="BP87962" s="90"/>
    </row>
    <row r="87963" spans="68:68" customFormat="1">
      <c r="BP87963" s="90"/>
    </row>
    <row r="87964" spans="68:68" customFormat="1">
      <c r="BP87964" s="90"/>
    </row>
    <row r="87965" spans="68:68" customFormat="1">
      <c r="BP87965" s="90"/>
    </row>
    <row r="87966" spans="68:68" customFormat="1">
      <c r="BP87966" s="90"/>
    </row>
    <row r="87967" spans="68:68" customFormat="1">
      <c r="BP87967" s="90"/>
    </row>
    <row r="87968" spans="68:68" customFormat="1">
      <c r="BP87968" s="90"/>
    </row>
    <row r="87969" spans="68:68" customFormat="1">
      <c r="BP87969" s="90"/>
    </row>
    <row r="87970" spans="68:68" customFormat="1">
      <c r="BP87970" s="90"/>
    </row>
    <row r="87971" spans="68:68" customFormat="1">
      <c r="BP87971" s="90"/>
    </row>
    <row r="87972" spans="68:68" customFormat="1">
      <c r="BP87972" s="90"/>
    </row>
    <row r="87973" spans="68:68" customFormat="1">
      <c r="BP87973" s="90"/>
    </row>
    <row r="87974" spans="68:68" customFormat="1">
      <c r="BP87974" s="90"/>
    </row>
    <row r="87975" spans="68:68" customFormat="1">
      <c r="BP87975" s="90"/>
    </row>
    <row r="87976" spans="68:68" customFormat="1">
      <c r="BP87976" s="90"/>
    </row>
    <row r="87977" spans="68:68" customFormat="1">
      <c r="BP87977" s="90"/>
    </row>
    <row r="87978" spans="68:68" customFormat="1">
      <c r="BP87978" s="90"/>
    </row>
    <row r="87979" spans="68:68" customFormat="1">
      <c r="BP87979" s="90"/>
    </row>
    <row r="87980" spans="68:68" customFormat="1">
      <c r="BP87980" s="90"/>
    </row>
    <row r="87981" spans="68:68" customFormat="1">
      <c r="BP87981" s="90"/>
    </row>
    <row r="87982" spans="68:68" customFormat="1">
      <c r="BP87982" s="90"/>
    </row>
    <row r="87983" spans="68:68" customFormat="1">
      <c r="BP87983" s="90"/>
    </row>
    <row r="87984" spans="68:68" customFormat="1">
      <c r="BP87984" s="90"/>
    </row>
    <row r="87985" spans="68:68" customFormat="1">
      <c r="BP87985" s="90"/>
    </row>
    <row r="87986" spans="68:68" customFormat="1">
      <c r="BP87986" s="90"/>
    </row>
    <row r="87987" spans="68:68" customFormat="1">
      <c r="BP87987" s="90"/>
    </row>
    <row r="87988" spans="68:68" customFormat="1">
      <c r="BP87988" s="90"/>
    </row>
    <row r="87989" spans="68:68" customFormat="1">
      <c r="BP87989" s="90"/>
    </row>
    <row r="87990" spans="68:68" customFormat="1">
      <c r="BP87990" s="90"/>
    </row>
    <row r="87991" spans="68:68" customFormat="1">
      <c r="BP87991" s="90"/>
    </row>
    <row r="87992" spans="68:68" customFormat="1">
      <c r="BP87992" s="90"/>
    </row>
    <row r="87993" spans="68:68" customFormat="1">
      <c r="BP87993" s="90"/>
    </row>
    <row r="87994" spans="68:68" customFormat="1">
      <c r="BP87994" s="90"/>
    </row>
    <row r="87995" spans="68:68" customFormat="1">
      <c r="BP87995" s="90"/>
    </row>
    <row r="87996" spans="68:68" customFormat="1">
      <c r="BP87996" s="90"/>
    </row>
    <row r="87997" spans="68:68" customFormat="1">
      <c r="BP87997" s="90"/>
    </row>
    <row r="87998" spans="68:68" customFormat="1">
      <c r="BP87998" s="90"/>
    </row>
    <row r="87999" spans="68:68" customFormat="1">
      <c r="BP87999" s="90"/>
    </row>
    <row r="88000" spans="68:68" customFormat="1">
      <c r="BP88000" s="90"/>
    </row>
    <row r="88001" spans="68:68" customFormat="1">
      <c r="BP88001" s="90"/>
    </row>
    <row r="88002" spans="68:68" customFormat="1">
      <c r="BP88002" s="90"/>
    </row>
    <row r="88003" spans="68:68" customFormat="1">
      <c r="BP88003" s="90"/>
    </row>
    <row r="88004" spans="68:68" customFormat="1">
      <c r="BP88004" s="90"/>
    </row>
    <row r="88005" spans="68:68" customFormat="1">
      <c r="BP88005" s="90"/>
    </row>
    <row r="88006" spans="68:68" customFormat="1">
      <c r="BP88006" s="90"/>
    </row>
    <row r="88007" spans="68:68" customFormat="1">
      <c r="BP88007" s="90"/>
    </row>
    <row r="88008" spans="68:68" customFormat="1">
      <c r="BP88008" s="90"/>
    </row>
    <row r="88009" spans="68:68" customFormat="1">
      <c r="BP88009" s="90"/>
    </row>
    <row r="88010" spans="68:68" customFormat="1">
      <c r="BP88010" s="90"/>
    </row>
    <row r="88011" spans="68:68" customFormat="1">
      <c r="BP88011" s="90"/>
    </row>
    <row r="88012" spans="68:68" customFormat="1">
      <c r="BP88012" s="90"/>
    </row>
    <row r="88013" spans="68:68" customFormat="1">
      <c r="BP88013" s="90"/>
    </row>
    <row r="88014" spans="68:68" customFormat="1">
      <c r="BP88014" s="90"/>
    </row>
    <row r="88015" spans="68:68" customFormat="1">
      <c r="BP88015" s="90"/>
    </row>
    <row r="88016" spans="68:68" customFormat="1">
      <c r="BP88016" s="90"/>
    </row>
    <row r="88017" spans="68:68" customFormat="1">
      <c r="BP88017" s="90"/>
    </row>
    <row r="88018" spans="68:68" customFormat="1">
      <c r="BP88018" s="90"/>
    </row>
    <row r="88019" spans="68:68" customFormat="1">
      <c r="BP88019" s="90"/>
    </row>
    <row r="88020" spans="68:68" customFormat="1">
      <c r="BP88020" s="90"/>
    </row>
    <row r="88021" spans="68:68" customFormat="1">
      <c r="BP88021" s="90"/>
    </row>
    <row r="88022" spans="68:68" customFormat="1">
      <c r="BP88022" s="90"/>
    </row>
    <row r="88023" spans="68:68" customFormat="1">
      <c r="BP88023" s="90"/>
    </row>
    <row r="88024" spans="68:68" customFormat="1">
      <c r="BP88024" s="90"/>
    </row>
    <row r="88025" spans="68:68" customFormat="1">
      <c r="BP88025" s="90"/>
    </row>
    <row r="88026" spans="68:68" customFormat="1">
      <c r="BP88026" s="90"/>
    </row>
    <row r="88027" spans="68:68" customFormat="1">
      <c r="BP88027" s="90"/>
    </row>
    <row r="88028" spans="68:68" customFormat="1">
      <c r="BP88028" s="90"/>
    </row>
    <row r="88029" spans="68:68" customFormat="1">
      <c r="BP88029" s="90"/>
    </row>
    <row r="88030" spans="68:68" customFormat="1">
      <c r="BP88030" s="90"/>
    </row>
    <row r="88031" spans="68:68" customFormat="1">
      <c r="BP88031" s="90"/>
    </row>
    <row r="88032" spans="68:68" customFormat="1">
      <c r="BP88032" s="90"/>
    </row>
    <row r="88033" spans="68:68" customFormat="1">
      <c r="BP88033" s="90"/>
    </row>
    <row r="88034" spans="68:68" customFormat="1">
      <c r="BP88034" s="90"/>
    </row>
    <row r="88035" spans="68:68" customFormat="1">
      <c r="BP88035" s="90"/>
    </row>
    <row r="88036" spans="68:68" customFormat="1">
      <c r="BP88036" s="90"/>
    </row>
    <row r="88037" spans="68:68" customFormat="1">
      <c r="BP88037" s="90"/>
    </row>
    <row r="88038" spans="68:68" customFormat="1">
      <c r="BP88038" s="90"/>
    </row>
    <row r="88039" spans="68:68" customFormat="1">
      <c r="BP88039" s="90"/>
    </row>
    <row r="88040" spans="68:68" customFormat="1">
      <c r="BP88040" s="90"/>
    </row>
    <row r="88041" spans="68:68" customFormat="1">
      <c r="BP88041" s="90"/>
    </row>
    <row r="88042" spans="68:68" customFormat="1">
      <c r="BP88042" s="90"/>
    </row>
    <row r="88043" spans="68:68" customFormat="1">
      <c r="BP88043" s="90"/>
    </row>
    <row r="88044" spans="68:68" customFormat="1">
      <c r="BP88044" s="90"/>
    </row>
    <row r="88045" spans="68:68" customFormat="1">
      <c r="BP88045" s="90"/>
    </row>
    <row r="88046" spans="68:68" customFormat="1">
      <c r="BP88046" s="90"/>
    </row>
    <row r="88047" spans="68:68" customFormat="1">
      <c r="BP88047" s="90"/>
    </row>
    <row r="88048" spans="68:68" customFormat="1">
      <c r="BP88048" s="90"/>
    </row>
    <row r="88049" spans="68:68" customFormat="1">
      <c r="BP88049" s="90"/>
    </row>
    <row r="88050" spans="68:68" customFormat="1">
      <c r="BP88050" s="90"/>
    </row>
    <row r="88051" spans="68:68" customFormat="1">
      <c r="BP88051" s="90"/>
    </row>
    <row r="88052" spans="68:68" customFormat="1">
      <c r="BP88052" s="90"/>
    </row>
    <row r="88053" spans="68:68" customFormat="1">
      <c r="BP88053" s="90"/>
    </row>
    <row r="88054" spans="68:68" customFormat="1">
      <c r="BP88054" s="90"/>
    </row>
    <row r="88055" spans="68:68" customFormat="1">
      <c r="BP88055" s="90"/>
    </row>
    <row r="88056" spans="68:68" customFormat="1">
      <c r="BP88056" s="90"/>
    </row>
    <row r="88057" spans="68:68" customFormat="1">
      <c r="BP88057" s="90"/>
    </row>
    <row r="88058" spans="68:68" customFormat="1">
      <c r="BP88058" s="90"/>
    </row>
    <row r="88059" spans="68:68" customFormat="1">
      <c r="BP88059" s="90"/>
    </row>
    <row r="88060" spans="68:68" customFormat="1">
      <c r="BP88060" s="90"/>
    </row>
    <row r="88061" spans="68:68" customFormat="1">
      <c r="BP88061" s="90"/>
    </row>
    <row r="88062" spans="68:68" customFormat="1">
      <c r="BP88062" s="90"/>
    </row>
    <row r="88063" spans="68:68" customFormat="1">
      <c r="BP88063" s="90"/>
    </row>
    <row r="88064" spans="68:68" customFormat="1">
      <c r="BP88064" s="90"/>
    </row>
    <row r="88065" spans="68:68" customFormat="1">
      <c r="BP88065" s="90"/>
    </row>
    <row r="88066" spans="68:68" customFormat="1">
      <c r="BP88066" s="90"/>
    </row>
    <row r="88067" spans="68:68" customFormat="1">
      <c r="BP88067" s="90"/>
    </row>
    <row r="88068" spans="68:68" customFormat="1">
      <c r="BP88068" s="90"/>
    </row>
    <row r="88069" spans="68:68" customFormat="1">
      <c r="BP88069" s="90"/>
    </row>
    <row r="88070" spans="68:68" customFormat="1">
      <c r="BP88070" s="90"/>
    </row>
    <row r="88071" spans="68:68" customFormat="1">
      <c r="BP88071" s="90"/>
    </row>
    <row r="88072" spans="68:68" customFormat="1">
      <c r="BP88072" s="90"/>
    </row>
    <row r="88073" spans="68:68" customFormat="1">
      <c r="BP88073" s="90"/>
    </row>
    <row r="88074" spans="68:68" customFormat="1">
      <c r="BP88074" s="90"/>
    </row>
    <row r="88075" spans="68:68" customFormat="1">
      <c r="BP88075" s="90"/>
    </row>
    <row r="88076" spans="68:68" customFormat="1">
      <c r="BP88076" s="90"/>
    </row>
    <row r="88077" spans="68:68" customFormat="1">
      <c r="BP88077" s="90"/>
    </row>
    <row r="88078" spans="68:68" customFormat="1">
      <c r="BP88078" s="90"/>
    </row>
    <row r="88079" spans="68:68" customFormat="1">
      <c r="BP88079" s="90"/>
    </row>
    <row r="88080" spans="68:68" customFormat="1">
      <c r="BP88080" s="90"/>
    </row>
    <row r="88081" spans="68:68" customFormat="1">
      <c r="BP88081" s="90"/>
    </row>
    <row r="88082" spans="68:68" customFormat="1">
      <c r="BP88082" s="90"/>
    </row>
    <row r="88083" spans="68:68" customFormat="1">
      <c r="BP88083" s="90"/>
    </row>
    <row r="88084" spans="68:68" customFormat="1">
      <c r="BP88084" s="90"/>
    </row>
    <row r="88085" spans="68:68" customFormat="1">
      <c r="BP88085" s="90"/>
    </row>
    <row r="88086" spans="68:68" customFormat="1">
      <c r="BP88086" s="90"/>
    </row>
    <row r="88087" spans="68:68" customFormat="1">
      <c r="BP88087" s="90"/>
    </row>
    <row r="88088" spans="68:68" customFormat="1">
      <c r="BP88088" s="90"/>
    </row>
    <row r="88089" spans="68:68" customFormat="1">
      <c r="BP88089" s="90"/>
    </row>
    <row r="88090" spans="68:68" customFormat="1">
      <c r="BP88090" s="90"/>
    </row>
    <row r="88091" spans="68:68" customFormat="1">
      <c r="BP88091" s="90"/>
    </row>
    <row r="88092" spans="68:68" customFormat="1">
      <c r="BP88092" s="90"/>
    </row>
    <row r="88093" spans="68:68" customFormat="1">
      <c r="BP88093" s="90"/>
    </row>
    <row r="88094" spans="68:68" customFormat="1">
      <c r="BP88094" s="90"/>
    </row>
    <row r="88095" spans="68:68" customFormat="1">
      <c r="BP88095" s="90"/>
    </row>
    <row r="88096" spans="68:68" customFormat="1">
      <c r="BP88096" s="90"/>
    </row>
    <row r="88097" spans="68:68" customFormat="1">
      <c r="BP88097" s="90"/>
    </row>
    <row r="88098" spans="68:68" customFormat="1">
      <c r="BP88098" s="90"/>
    </row>
    <row r="88099" spans="68:68" customFormat="1">
      <c r="BP88099" s="90"/>
    </row>
    <row r="88100" spans="68:68" customFormat="1">
      <c r="BP88100" s="90"/>
    </row>
    <row r="88101" spans="68:68" customFormat="1">
      <c r="BP88101" s="90"/>
    </row>
    <row r="88102" spans="68:68" customFormat="1">
      <c r="BP88102" s="90"/>
    </row>
    <row r="88103" spans="68:68" customFormat="1">
      <c r="BP88103" s="90"/>
    </row>
    <row r="88104" spans="68:68" customFormat="1">
      <c r="BP88104" s="90"/>
    </row>
    <row r="88105" spans="68:68" customFormat="1">
      <c r="BP88105" s="90"/>
    </row>
    <row r="88106" spans="68:68" customFormat="1">
      <c r="BP88106" s="90"/>
    </row>
    <row r="88107" spans="68:68" customFormat="1">
      <c r="BP88107" s="90"/>
    </row>
    <row r="88108" spans="68:68" customFormat="1">
      <c r="BP88108" s="90"/>
    </row>
    <row r="88109" spans="68:68" customFormat="1">
      <c r="BP88109" s="90"/>
    </row>
    <row r="88110" spans="68:68" customFormat="1">
      <c r="BP88110" s="90"/>
    </row>
    <row r="88111" spans="68:68" customFormat="1">
      <c r="BP88111" s="90"/>
    </row>
    <row r="88112" spans="68:68" customFormat="1">
      <c r="BP88112" s="90"/>
    </row>
    <row r="88113" spans="68:68" customFormat="1">
      <c r="BP88113" s="90"/>
    </row>
    <row r="88114" spans="68:68" customFormat="1">
      <c r="BP88114" s="90"/>
    </row>
    <row r="88115" spans="68:68" customFormat="1">
      <c r="BP88115" s="90"/>
    </row>
    <row r="88116" spans="68:68" customFormat="1">
      <c r="BP88116" s="90"/>
    </row>
    <row r="88117" spans="68:68" customFormat="1">
      <c r="BP88117" s="90"/>
    </row>
    <row r="88118" spans="68:68" customFormat="1">
      <c r="BP88118" s="90"/>
    </row>
    <row r="88119" spans="68:68" customFormat="1">
      <c r="BP88119" s="90"/>
    </row>
    <row r="88120" spans="68:68" customFormat="1">
      <c r="BP88120" s="90"/>
    </row>
    <row r="88121" spans="68:68" customFormat="1">
      <c r="BP88121" s="90"/>
    </row>
    <row r="88122" spans="68:68" customFormat="1">
      <c r="BP88122" s="90"/>
    </row>
    <row r="88123" spans="68:68" customFormat="1">
      <c r="BP88123" s="90"/>
    </row>
    <row r="88124" spans="68:68" customFormat="1">
      <c r="BP88124" s="90"/>
    </row>
    <row r="88125" spans="68:68" customFormat="1">
      <c r="BP88125" s="90"/>
    </row>
    <row r="88126" spans="68:68" customFormat="1">
      <c r="BP88126" s="90"/>
    </row>
    <row r="88127" spans="68:68" customFormat="1">
      <c r="BP88127" s="90"/>
    </row>
    <row r="88128" spans="68:68" customFormat="1">
      <c r="BP88128" s="90"/>
    </row>
    <row r="88129" spans="68:68" customFormat="1">
      <c r="BP88129" s="90"/>
    </row>
    <row r="88130" spans="68:68" customFormat="1">
      <c r="BP88130" s="90"/>
    </row>
    <row r="88131" spans="68:68" customFormat="1">
      <c r="BP88131" s="90"/>
    </row>
    <row r="88132" spans="68:68" customFormat="1">
      <c r="BP88132" s="90"/>
    </row>
    <row r="88133" spans="68:68" customFormat="1">
      <c r="BP88133" s="90"/>
    </row>
    <row r="88134" spans="68:68" customFormat="1">
      <c r="BP88134" s="90"/>
    </row>
    <row r="88135" spans="68:68" customFormat="1">
      <c r="BP88135" s="90"/>
    </row>
    <row r="88136" spans="68:68" customFormat="1">
      <c r="BP88136" s="90"/>
    </row>
    <row r="88137" spans="68:68" customFormat="1">
      <c r="BP88137" s="90"/>
    </row>
    <row r="88138" spans="68:68" customFormat="1">
      <c r="BP88138" s="90"/>
    </row>
    <row r="88139" spans="68:68" customFormat="1">
      <c r="BP88139" s="90"/>
    </row>
    <row r="88140" spans="68:68" customFormat="1">
      <c r="BP88140" s="90"/>
    </row>
    <row r="88141" spans="68:68" customFormat="1">
      <c r="BP88141" s="90"/>
    </row>
    <row r="88142" spans="68:68" customFormat="1">
      <c r="BP88142" s="90"/>
    </row>
    <row r="88143" spans="68:68" customFormat="1">
      <c r="BP88143" s="90"/>
    </row>
    <row r="88144" spans="68:68" customFormat="1">
      <c r="BP88144" s="90"/>
    </row>
    <row r="88145" spans="68:68" customFormat="1">
      <c r="BP88145" s="90"/>
    </row>
    <row r="88146" spans="68:68" customFormat="1">
      <c r="BP88146" s="90"/>
    </row>
    <row r="88147" spans="68:68" customFormat="1">
      <c r="BP88147" s="90"/>
    </row>
    <row r="88148" spans="68:68" customFormat="1">
      <c r="BP88148" s="90"/>
    </row>
    <row r="88149" spans="68:68" customFormat="1">
      <c r="BP88149" s="90"/>
    </row>
    <row r="88150" spans="68:68" customFormat="1">
      <c r="BP88150" s="90"/>
    </row>
    <row r="88151" spans="68:68" customFormat="1">
      <c r="BP88151" s="90"/>
    </row>
    <row r="88152" spans="68:68" customFormat="1">
      <c r="BP88152" s="90"/>
    </row>
    <row r="88153" spans="68:68" customFormat="1">
      <c r="BP88153" s="90"/>
    </row>
    <row r="88154" spans="68:68" customFormat="1">
      <c r="BP88154" s="90"/>
    </row>
    <row r="88155" spans="68:68" customFormat="1">
      <c r="BP88155" s="90"/>
    </row>
    <row r="88156" spans="68:68" customFormat="1">
      <c r="BP88156" s="90"/>
    </row>
    <row r="88157" spans="68:68" customFormat="1">
      <c r="BP88157" s="90"/>
    </row>
    <row r="88158" spans="68:68" customFormat="1">
      <c r="BP88158" s="90"/>
    </row>
    <row r="88159" spans="68:68" customFormat="1">
      <c r="BP88159" s="90"/>
    </row>
    <row r="88160" spans="68:68" customFormat="1">
      <c r="BP88160" s="90"/>
    </row>
    <row r="88161" spans="68:68" customFormat="1">
      <c r="BP88161" s="90"/>
    </row>
    <row r="88162" spans="68:68" customFormat="1">
      <c r="BP88162" s="90"/>
    </row>
    <row r="88163" spans="68:68" customFormat="1">
      <c r="BP88163" s="90"/>
    </row>
    <row r="88164" spans="68:68" customFormat="1">
      <c r="BP88164" s="90"/>
    </row>
    <row r="88165" spans="68:68" customFormat="1">
      <c r="BP88165" s="90"/>
    </row>
    <row r="88166" spans="68:68" customFormat="1">
      <c r="BP88166" s="90"/>
    </row>
    <row r="88167" spans="68:68" customFormat="1">
      <c r="BP88167" s="90"/>
    </row>
    <row r="88168" spans="68:68" customFormat="1">
      <c r="BP88168" s="90"/>
    </row>
    <row r="88169" spans="68:68" customFormat="1">
      <c r="BP88169" s="90"/>
    </row>
    <row r="88170" spans="68:68" customFormat="1">
      <c r="BP88170" s="90"/>
    </row>
    <row r="88171" spans="68:68" customFormat="1">
      <c r="BP88171" s="90"/>
    </row>
    <row r="88172" spans="68:68" customFormat="1">
      <c r="BP88172" s="90"/>
    </row>
    <row r="88173" spans="68:68" customFormat="1">
      <c r="BP88173" s="90"/>
    </row>
    <row r="88174" spans="68:68" customFormat="1">
      <c r="BP88174" s="90"/>
    </row>
    <row r="88175" spans="68:68" customFormat="1">
      <c r="BP88175" s="90"/>
    </row>
    <row r="88176" spans="68:68" customFormat="1">
      <c r="BP88176" s="90"/>
    </row>
    <row r="88177" spans="68:68" customFormat="1">
      <c r="BP88177" s="90"/>
    </row>
    <row r="88178" spans="68:68" customFormat="1">
      <c r="BP88178" s="90"/>
    </row>
    <row r="88179" spans="68:68" customFormat="1">
      <c r="BP88179" s="90"/>
    </row>
    <row r="88180" spans="68:68" customFormat="1">
      <c r="BP88180" s="90"/>
    </row>
    <row r="88181" spans="68:68" customFormat="1">
      <c r="BP88181" s="90"/>
    </row>
    <row r="88182" spans="68:68" customFormat="1">
      <c r="BP88182" s="90"/>
    </row>
    <row r="88183" spans="68:68" customFormat="1">
      <c r="BP88183" s="90"/>
    </row>
    <row r="88184" spans="68:68" customFormat="1">
      <c r="BP88184" s="90"/>
    </row>
    <row r="88185" spans="68:68" customFormat="1">
      <c r="BP88185" s="90"/>
    </row>
    <row r="88186" spans="68:68" customFormat="1">
      <c r="BP88186" s="90"/>
    </row>
    <row r="88187" spans="68:68" customFormat="1">
      <c r="BP88187" s="90"/>
    </row>
    <row r="88188" spans="68:68" customFormat="1">
      <c r="BP88188" s="90"/>
    </row>
    <row r="88189" spans="68:68" customFormat="1">
      <c r="BP88189" s="90"/>
    </row>
    <row r="88190" spans="68:68" customFormat="1">
      <c r="BP88190" s="90"/>
    </row>
    <row r="88191" spans="68:68" customFormat="1">
      <c r="BP88191" s="90"/>
    </row>
    <row r="88192" spans="68:68" customFormat="1">
      <c r="BP88192" s="90"/>
    </row>
    <row r="88193" spans="68:68" customFormat="1">
      <c r="BP88193" s="90"/>
    </row>
    <row r="88194" spans="68:68" customFormat="1">
      <c r="BP88194" s="90"/>
    </row>
    <row r="88195" spans="68:68" customFormat="1">
      <c r="BP88195" s="90"/>
    </row>
    <row r="88196" spans="68:68" customFormat="1">
      <c r="BP88196" s="90"/>
    </row>
    <row r="88197" spans="68:68" customFormat="1">
      <c r="BP88197" s="90"/>
    </row>
    <row r="88198" spans="68:68" customFormat="1">
      <c r="BP88198" s="90"/>
    </row>
    <row r="88199" spans="68:68" customFormat="1">
      <c r="BP88199" s="90"/>
    </row>
    <row r="88200" spans="68:68" customFormat="1">
      <c r="BP88200" s="90"/>
    </row>
    <row r="88201" spans="68:68" customFormat="1">
      <c r="BP88201" s="90"/>
    </row>
    <row r="88202" spans="68:68" customFormat="1">
      <c r="BP88202" s="90"/>
    </row>
    <row r="88203" spans="68:68" customFormat="1">
      <c r="BP88203" s="90"/>
    </row>
    <row r="88204" spans="68:68" customFormat="1">
      <c r="BP88204" s="90"/>
    </row>
    <row r="88205" spans="68:68" customFormat="1">
      <c r="BP88205" s="90"/>
    </row>
    <row r="88206" spans="68:68" customFormat="1">
      <c r="BP88206" s="90"/>
    </row>
    <row r="88207" spans="68:68" customFormat="1">
      <c r="BP88207" s="90"/>
    </row>
    <row r="88208" spans="68:68" customFormat="1">
      <c r="BP88208" s="90"/>
    </row>
    <row r="88209" spans="68:68" customFormat="1">
      <c r="BP88209" s="90"/>
    </row>
    <row r="88210" spans="68:68" customFormat="1">
      <c r="BP88210" s="90"/>
    </row>
    <row r="88211" spans="68:68" customFormat="1">
      <c r="BP88211" s="90"/>
    </row>
    <row r="88212" spans="68:68" customFormat="1">
      <c r="BP88212" s="90"/>
    </row>
    <row r="88213" spans="68:68" customFormat="1">
      <c r="BP88213" s="90"/>
    </row>
    <row r="88214" spans="68:68" customFormat="1">
      <c r="BP88214" s="90"/>
    </row>
    <row r="88215" spans="68:68" customFormat="1">
      <c r="BP88215" s="90"/>
    </row>
    <row r="88216" spans="68:68" customFormat="1">
      <c r="BP88216" s="90"/>
    </row>
    <row r="88217" spans="68:68" customFormat="1">
      <c r="BP88217" s="90"/>
    </row>
    <row r="88218" spans="68:68" customFormat="1">
      <c r="BP88218" s="90"/>
    </row>
    <row r="88219" spans="68:68" customFormat="1">
      <c r="BP88219" s="90"/>
    </row>
    <row r="88220" spans="68:68" customFormat="1">
      <c r="BP88220" s="90"/>
    </row>
    <row r="88221" spans="68:68" customFormat="1">
      <c r="BP88221" s="90"/>
    </row>
    <row r="88222" spans="68:68" customFormat="1">
      <c r="BP88222" s="90"/>
    </row>
    <row r="88223" spans="68:68" customFormat="1">
      <c r="BP88223" s="90"/>
    </row>
    <row r="88224" spans="68:68" customFormat="1">
      <c r="BP88224" s="90"/>
    </row>
    <row r="88225" spans="68:68" customFormat="1">
      <c r="BP88225" s="90"/>
    </row>
    <row r="88226" spans="68:68" customFormat="1">
      <c r="BP88226" s="90"/>
    </row>
    <row r="88227" spans="68:68" customFormat="1">
      <c r="BP88227" s="90"/>
    </row>
    <row r="88228" spans="68:68" customFormat="1">
      <c r="BP88228" s="90"/>
    </row>
    <row r="88229" spans="68:68" customFormat="1">
      <c r="BP88229" s="90"/>
    </row>
    <row r="88230" spans="68:68" customFormat="1">
      <c r="BP88230" s="90"/>
    </row>
    <row r="88231" spans="68:68" customFormat="1">
      <c r="BP88231" s="90"/>
    </row>
    <row r="88232" spans="68:68" customFormat="1">
      <c r="BP88232" s="90"/>
    </row>
    <row r="88233" spans="68:68" customFormat="1">
      <c r="BP88233" s="90"/>
    </row>
    <row r="88234" spans="68:68" customFormat="1">
      <c r="BP88234" s="90"/>
    </row>
    <row r="88235" spans="68:68" customFormat="1">
      <c r="BP88235" s="90"/>
    </row>
    <row r="88236" spans="68:68" customFormat="1">
      <c r="BP88236" s="90"/>
    </row>
    <row r="88237" spans="68:68" customFormat="1">
      <c r="BP88237" s="90"/>
    </row>
    <row r="88238" spans="68:68" customFormat="1">
      <c r="BP88238" s="90"/>
    </row>
    <row r="88239" spans="68:68" customFormat="1">
      <c r="BP88239" s="90"/>
    </row>
    <row r="88240" spans="68:68" customFormat="1">
      <c r="BP88240" s="90"/>
    </row>
    <row r="88241" spans="68:68" customFormat="1">
      <c r="BP88241" s="90"/>
    </row>
    <row r="88242" spans="68:68" customFormat="1">
      <c r="BP88242" s="90"/>
    </row>
    <row r="88243" spans="68:68" customFormat="1">
      <c r="BP88243" s="90"/>
    </row>
    <row r="88244" spans="68:68" customFormat="1">
      <c r="BP88244" s="90"/>
    </row>
    <row r="88245" spans="68:68" customFormat="1">
      <c r="BP88245" s="90"/>
    </row>
    <row r="88246" spans="68:68" customFormat="1">
      <c r="BP88246" s="90"/>
    </row>
    <row r="88247" spans="68:68" customFormat="1">
      <c r="BP88247" s="90"/>
    </row>
    <row r="88248" spans="68:68" customFormat="1">
      <c r="BP88248" s="90"/>
    </row>
    <row r="88249" spans="68:68" customFormat="1">
      <c r="BP88249" s="90"/>
    </row>
    <row r="88250" spans="68:68" customFormat="1">
      <c r="BP88250" s="90"/>
    </row>
    <row r="88251" spans="68:68" customFormat="1">
      <c r="BP88251" s="90"/>
    </row>
    <row r="88252" spans="68:68" customFormat="1">
      <c r="BP88252" s="90"/>
    </row>
    <row r="88253" spans="68:68" customFormat="1">
      <c r="BP88253" s="90"/>
    </row>
    <row r="88254" spans="68:68" customFormat="1">
      <c r="BP88254" s="90"/>
    </row>
    <row r="88255" spans="68:68" customFormat="1">
      <c r="BP88255" s="90"/>
    </row>
    <row r="88256" spans="68:68" customFormat="1">
      <c r="BP88256" s="90"/>
    </row>
    <row r="88257" spans="68:68" customFormat="1">
      <c r="BP88257" s="90"/>
    </row>
    <row r="88258" spans="68:68" customFormat="1">
      <c r="BP88258" s="90"/>
    </row>
    <row r="88259" spans="68:68" customFormat="1">
      <c r="BP88259" s="90"/>
    </row>
    <row r="88260" spans="68:68" customFormat="1">
      <c r="BP88260" s="90"/>
    </row>
    <row r="88261" spans="68:68" customFormat="1">
      <c r="BP88261" s="90"/>
    </row>
    <row r="88262" spans="68:68" customFormat="1">
      <c r="BP88262" s="90"/>
    </row>
    <row r="88263" spans="68:68" customFormat="1">
      <c r="BP88263" s="90"/>
    </row>
    <row r="88264" spans="68:68" customFormat="1">
      <c r="BP88264" s="90"/>
    </row>
    <row r="88265" spans="68:68" customFormat="1">
      <c r="BP88265" s="90"/>
    </row>
    <row r="88266" spans="68:68" customFormat="1">
      <c r="BP88266" s="90"/>
    </row>
    <row r="88267" spans="68:68" customFormat="1">
      <c r="BP88267" s="90"/>
    </row>
    <row r="88268" spans="68:68" customFormat="1">
      <c r="BP88268" s="90"/>
    </row>
    <row r="88269" spans="68:68" customFormat="1">
      <c r="BP88269" s="90"/>
    </row>
    <row r="88270" spans="68:68" customFormat="1">
      <c r="BP88270" s="90"/>
    </row>
    <row r="88271" spans="68:68" customFormat="1">
      <c r="BP88271" s="90"/>
    </row>
    <row r="88272" spans="68:68" customFormat="1">
      <c r="BP88272" s="90"/>
    </row>
    <row r="88273" spans="68:68" customFormat="1">
      <c r="BP88273" s="90"/>
    </row>
    <row r="88274" spans="68:68" customFormat="1">
      <c r="BP88274" s="90"/>
    </row>
    <row r="88275" spans="68:68" customFormat="1">
      <c r="BP88275" s="90"/>
    </row>
    <row r="88276" spans="68:68" customFormat="1">
      <c r="BP88276" s="90"/>
    </row>
    <row r="88277" spans="68:68" customFormat="1">
      <c r="BP88277" s="90"/>
    </row>
    <row r="88278" spans="68:68" customFormat="1">
      <c r="BP88278" s="90"/>
    </row>
    <row r="88279" spans="68:68" customFormat="1">
      <c r="BP88279" s="90"/>
    </row>
    <row r="88280" spans="68:68" customFormat="1">
      <c r="BP88280" s="90"/>
    </row>
    <row r="88281" spans="68:68" customFormat="1">
      <c r="BP88281" s="90"/>
    </row>
    <row r="88282" spans="68:68" customFormat="1">
      <c r="BP88282" s="90"/>
    </row>
    <row r="88283" spans="68:68" customFormat="1">
      <c r="BP88283" s="90"/>
    </row>
    <row r="88284" spans="68:68" customFormat="1">
      <c r="BP88284" s="90"/>
    </row>
    <row r="88285" spans="68:68" customFormat="1">
      <c r="BP88285" s="90"/>
    </row>
    <row r="88286" spans="68:68" customFormat="1">
      <c r="BP88286" s="90"/>
    </row>
    <row r="88287" spans="68:68" customFormat="1">
      <c r="BP88287" s="90"/>
    </row>
    <row r="88288" spans="68:68" customFormat="1">
      <c r="BP88288" s="90"/>
    </row>
    <row r="88289" spans="68:68" customFormat="1">
      <c r="BP88289" s="90"/>
    </row>
    <row r="88290" spans="68:68" customFormat="1">
      <c r="BP88290" s="90"/>
    </row>
    <row r="88291" spans="68:68" customFormat="1">
      <c r="BP88291" s="90"/>
    </row>
    <row r="88292" spans="68:68" customFormat="1">
      <c r="BP88292" s="90"/>
    </row>
    <row r="88293" spans="68:68" customFormat="1">
      <c r="BP88293" s="90"/>
    </row>
    <row r="88294" spans="68:68" customFormat="1">
      <c r="BP88294" s="90"/>
    </row>
    <row r="88295" spans="68:68" customFormat="1">
      <c r="BP88295" s="90"/>
    </row>
    <row r="88296" spans="68:68" customFormat="1">
      <c r="BP88296" s="90"/>
    </row>
    <row r="88297" spans="68:68" customFormat="1">
      <c r="BP88297" s="90"/>
    </row>
    <row r="88298" spans="68:68" customFormat="1">
      <c r="BP88298" s="90"/>
    </row>
    <row r="88299" spans="68:68" customFormat="1">
      <c r="BP88299" s="90"/>
    </row>
    <row r="88300" spans="68:68" customFormat="1">
      <c r="BP88300" s="90"/>
    </row>
    <row r="88301" spans="68:68" customFormat="1">
      <c r="BP88301" s="90"/>
    </row>
    <row r="88302" spans="68:68" customFormat="1">
      <c r="BP88302" s="90"/>
    </row>
    <row r="88303" spans="68:68" customFormat="1">
      <c r="BP88303" s="90"/>
    </row>
    <row r="88304" spans="68:68" customFormat="1">
      <c r="BP88304" s="90"/>
    </row>
    <row r="88305" spans="68:68" customFormat="1">
      <c r="BP88305" s="90"/>
    </row>
    <row r="88306" spans="68:68" customFormat="1">
      <c r="BP88306" s="90"/>
    </row>
    <row r="88307" spans="68:68" customFormat="1">
      <c r="BP88307" s="90"/>
    </row>
    <row r="88308" spans="68:68" customFormat="1">
      <c r="BP88308" s="90"/>
    </row>
    <row r="88309" spans="68:68" customFormat="1">
      <c r="BP88309" s="90"/>
    </row>
    <row r="88310" spans="68:68" customFormat="1">
      <c r="BP88310" s="90"/>
    </row>
    <row r="88311" spans="68:68" customFormat="1">
      <c r="BP88311" s="90"/>
    </row>
    <row r="88312" spans="68:68" customFormat="1">
      <c r="BP88312" s="90"/>
    </row>
    <row r="88313" spans="68:68" customFormat="1">
      <c r="BP88313" s="90"/>
    </row>
    <row r="88314" spans="68:68" customFormat="1">
      <c r="BP88314" s="90"/>
    </row>
    <row r="88315" spans="68:68" customFormat="1">
      <c r="BP88315" s="90"/>
    </row>
    <row r="88316" spans="68:68" customFormat="1">
      <c r="BP88316" s="90"/>
    </row>
    <row r="88317" spans="68:68" customFormat="1">
      <c r="BP88317" s="90"/>
    </row>
    <row r="88318" spans="68:68" customFormat="1">
      <c r="BP88318" s="90"/>
    </row>
    <row r="88319" spans="68:68" customFormat="1">
      <c r="BP88319" s="90"/>
    </row>
    <row r="88320" spans="68:68" customFormat="1">
      <c r="BP88320" s="90"/>
    </row>
    <row r="88321" spans="68:68" customFormat="1">
      <c r="BP88321" s="90"/>
    </row>
    <row r="88322" spans="68:68" customFormat="1">
      <c r="BP88322" s="90"/>
    </row>
    <row r="88323" spans="68:68" customFormat="1">
      <c r="BP88323" s="90"/>
    </row>
    <row r="88324" spans="68:68" customFormat="1">
      <c r="BP88324" s="90"/>
    </row>
    <row r="88325" spans="68:68" customFormat="1">
      <c r="BP88325" s="90"/>
    </row>
    <row r="88326" spans="68:68" customFormat="1">
      <c r="BP88326" s="90"/>
    </row>
    <row r="88327" spans="68:68" customFormat="1">
      <c r="BP88327" s="90"/>
    </row>
    <row r="88328" spans="68:68" customFormat="1">
      <c r="BP88328" s="90"/>
    </row>
    <row r="88329" spans="68:68" customFormat="1">
      <c r="BP88329" s="90"/>
    </row>
    <row r="88330" spans="68:68" customFormat="1">
      <c r="BP88330" s="90"/>
    </row>
    <row r="88331" spans="68:68" customFormat="1">
      <c r="BP88331" s="90"/>
    </row>
    <row r="88332" spans="68:68" customFormat="1">
      <c r="BP88332" s="90"/>
    </row>
    <row r="88333" spans="68:68" customFormat="1">
      <c r="BP88333" s="90"/>
    </row>
    <row r="88334" spans="68:68" customFormat="1">
      <c r="BP88334" s="90"/>
    </row>
    <row r="88335" spans="68:68" customFormat="1">
      <c r="BP88335" s="90"/>
    </row>
    <row r="88336" spans="68:68" customFormat="1">
      <c r="BP88336" s="90"/>
    </row>
    <row r="88337" spans="68:68" customFormat="1">
      <c r="BP88337" s="90"/>
    </row>
    <row r="88338" spans="68:68" customFormat="1">
      <c r="BP88338" s="90"/>
    </row>
    <row r="88339" spans="68:68" customFormat="1">
      <c r="BP88339" s="90"/>
    </row>
    <row r="88340" spans="68:68" customFormat="1">
      <c r="BP88340" s="90"/>
    </row>
    <row r="88341" spans="68:68" customFormat="1">
      <c r="BP88341" s="90"/>
    </row>
    <row r="88342" spans="68:68" customFormat="1">
      <c r="BP88342" s="90"/>
    </row>
    <row r="88343" spans="68:68" customFormat="1">
      <c r="BP88343" s="90"/>
    </row>
    <row r="88344" spans="68:68" customFormat="1">
      <c r="BP88344" s="90"/>
    </row>
    <row r="88345" spans="68:68" customFormat="1">
      <c r="BP88345" s="90"/>
    </row>
    <row r="88346" spans="68:68" customFormat="1">
      <c r="BP88346" s="90"/>
    </row>
    <row r="88347" spans="68:68" customFormat="1">
      <c r="BP88347" s="90"/>
    </row>
    <row r="88348" spans="68:68" customFormat="1">
      <c r="BP88348" s="90"/>
    </row>
    <row r="88349" spans="68:68" customFormat="1">
      <c r="BP88349" s="90"/>
    </row>
    <row r="88350" spans="68:68" customFormat="1">
      <c r="BP88350" s="90"/>
    </row>
    <row r="88351" spans="68:68" customFormat="1">
      <c r="BP88351" s="90"/>
    </row>
    <row r="88352" spans="68:68" customFormat="1">
      <c r="BP88352" s="90"/>
    </row>
    <row r="88353" spans="68:68" customFormat="1">
      <c r="BP88353" s="90"/>
    </row>
    <row r="88354" spans="68:68" customFormat="1">
      <c r="BP88354" s="90"/>
    </row>
    <row r="88355" spans="68:68" customFormat="1">
      <c r="BP88355" s="90"/>
    </row>
    <row r="88356" spans="68:68" customFormat="1">
      <c r="BP88356" s="90"/>
    </row>
    <row r="88357" spans="68:68" customFormat="1">
      <c r="BP88357" s="90"/>
    </row>
    <row r="88358" spans="68:68" customFormat="1">
      <c r="BP88358" s="90"/>
    </row>
    <row r="88359" spans="68:68" customFormat="1">
      <c r="BP88359" s="90"/>
    </row>
    <row r="88360" spans="68:68" customFormat="1">
      <c r="BP88360" s="90"/>
    </row>
    <row r="88361" spans="68:68" customFormat="1">
      <c r="BP88361" s="90"/>
    </row>
    <row r="88362" spans="68:68" customFormat="1">
      <c r="BP88362" s="90"/>
    </row>
    <row r="88363" spans="68:68" customFormat="1">
      <c r="BP88363" s="90"/>
    </row>
    <row r="88364" spans="68:68" customFormat="1">
      <c r="BP88364" s="90"/>
    </row>
    <row r="88365" spans="68:68" customFormat="1">
      <c r="BP88365" s="90"/>
    </row>
    <row r="88366" spans="68:68" customFormat="1">
      <c r="BP88366" s="90"/>
    </row>
    <row r="88367" spans="68:68" customFormat="1">
      <c r="BP88367" s="90"/>
    </row>
    <row r="88368" spans="68:68" customFormat="1">
      <c r="BP88368" s="90"/>
    </row>
    <row r="88369" spans="68:68" customFormat="1">
      <c r="BP88369" s="90"/>
    </row>
    <row r="88370" spans="68:68" customFormat="1">
      <c r="BP88370" s="90"/>
    </row>
    <row r="88371" spans="68:68" customFormat="1">
      <c r="BP88371" s="90"/>
    </row>
    <row r="88372" spans="68:68" customFormat="1">
      <c r="BP88372" s="90"/>
    </row>
    <row r="88373" spans="68:68" customFormat="1">
      <c r="BP88373" s="90"/>
    </row>
    <row r="88374" spans="68:68" customFormat="1">
      <c r="BP88374" s="90"/>
    </row>
    <row r="88375" spans="68:68" customFormat="1">
      <c r="BP88375" s="90"/>
    </row>
    <row r="88376" spans="68:68" customFormat="1">
      <c r="BP88376" s="90"/>
    </row>
    <row r="88377" spans="68:68" customFormat="1">
      <c r="BP88377" s="90"/>
    </row>
    <row r="88378" spans="68:68" customFormat="1">
      <c r="BP88378" s="90"/>
    </row>
    <row r="88379" spans="68:68" customFormat="1">
      <c r="BP88379" s="90"/>
    </row>
    <row r="88380" spans="68:68" customFormat="1">
      <c r="BP88380" s="90"/>
    </row>
    <row r="88381" spans="68:68" customFormat="1">
      <c r="BP88381" s="90"/>
    </row>
    <row r="88382" spans="68:68" customFormat="1">
      <c r="BP88382" s="90"/>
    </row>
    <row r="88383" spans="68:68" customFormat="1">
      <c r="BP88383" s="90"/>
    </row>
    <row r="88384" spans="68:68" customFormat="1">
      <c r="BP88384" s="90"/>
    </row>
    <row r="88385" spans="68:68" customFormat="1">
      <c r="BP88385" s="90"/>
    </row>
    <row r="88386" spans="68:68" customFormat="1">
      <c r="BP88386" s="90"/>
    </row>
    <row r="88387" spans="68:68" customFormat="1">
      <c r="BP88387" s="90"/>
    </row>
    <row r="88388" spans="68:68" customFormat="1">
      <c r="BP88388" s="90"/>
    </row>
    <row r="88389" spans="68:68" customFormat="1">
      <c r="BP88389" s="90"/>
    </row>
    <row r="88390" spans="68:68" customFormat="1">
      <c r="BP88390" s="90"/>
    </row>
    <row r="88391" spans="68:68" customFormat="1">
      <c r="BP88391" s="90"/>
    </row>
    <row r="88392" spans="68:68" customFormat="1">
      <c r="BP88392" s="90"/>
    </row>
    <row r="88393" spans="68:68" customFormat="1">
      <c r="BP88393" s="90"/>
    </row>
    <row r="88394" spans="68:68" customFormat="1">
      <c r="BP88394" s="90"/>
    </row>
    <row r="88395" spans="68:68" customFormat="1">
      <c r="BP88395" s="90"/>
    </row>
    <row r="88396" spans="68:68" customFormat="1">
      <c r="BP88396" s="90"/>
    </row>
    <row r="88397" spans="68:68" customFormat="1">
      <c r="BP88397" s="90"/>
    </row>
    <row r="88398" spans="68:68" customFormat="1">
      <c r="BP88398" s="90"/>
    </row>
    <row r="88399" spans="68:68" customFormat="1">
      <c r="BP88399" s="90"/>
    </row>
    <row r="88400" spans="68:68" customFormat="1">
      <c r="BP88400" s="90"/>
    </row>
    <row r="88401" spans="68:68" customFormat="1">
      <c r="BP88401" s="90"/>
    </row>
    <row r="88402" spans="68:68" customFormat="1">
      <c r="BP88402" s="90"/>
    </row>
    <row r="88403" spans="68:68" customFormat="1">
      <c r="BP88403" s="90"/>
    </row>
    <row r="88404" spans="68:68" customFormat="1">
      <c r="BP88404" s="90"/>
    </row>
    <row r="88405" spans="68:68" customFormat="1">
      <c r="BP88405" s="90"/>
    </row>
    <row r="88406" spans="68:68" customFormat="1">
      <c r="BP88406" s="90"/>
    </row>
    <row r="88407" spans="68:68" customFormat="1">
      <c r="BP88407" s="90"/>
    </row>
    <row r="88408" spans="68:68" customFormat="1">
      <c r="BP88408" s="90"/>
    </row>
    <row r="88409" spans="68:68" customFormat="1">
      <c r="BP88409" s="90"/>
    </row>
    <row r="88410" spans="68:68" customFormat="1">
      <c r="BP88410" s="90"/>
    </row>
    <row r="88411" spans="68:68" customFormat="1">
      <c r="BP88411" s="90"/>
    </row>
    <row r="88412" spans="68:68" customFormat="1">
      <c r="BP88412" s="90"/>
    </row>
    <row r="88413" spans="68:68" customFormat="1">
      <c r="BP88413" s="90"/>
    </row>
    <row r="88414" spans="68:68" customFormat="1">
      <c r="BP88414" s="90"/>
    </row>
    <row r="88415" spans="68:68" customFormat="1">
      <c r="BP88415" s="90"/>
    </row>
    <row r="88416" spans="68:68" customFormat="1">
      <c r="BP88416" s="90"/>
    </row>
    <row r="88417" spans="68:68" customFormat="1">
      <c r="BP88417" s="90"/>
    </row>
    <row r="88418" spans="68:68" customFormat="1">
      <c r="BP88418" s="90"/>
    </row>
    <row r="88419" spans="68:68" customFormat="1">
      <c r="BP88419" s="90"/>
    </row>
    <row r="88420" spans="68:68" customFormat="1">
      <c r="BP88420" s="90"/>
    </row>
    <row r="88421" spans="68:68" customFormat="1">
      <c r="BP88421" s="90"/>
    </row>
    <row r="88422" spans="68:68" customFormat="1">
      <c r="BP88422" s="90"/>
    </row>
    <row r="88423" spans="68:68" customFormat="1">
      <c r="BP88423" s="90"/>
    </row>
    <row r="88424" spans="68:68" customFormat="1">
      <c r="BP88424" s="90"/>
    </row>
    <row r="88425" spans="68:68" customFormat="1">
      <c r="BP88425" s="90"/>
    </row>
    <row r="88426" spans="68:68" customFormat="1">
      <c r="BP88426" s="90"/>
    </row>
    <row r="88427" spans="68:68" customFormat="1">
      <c r="BP88427" s="90"/>
    </row>
    <row r="88428" spans="68:68" customFormat="1">
      <c r="BP88428" s="90"/>
    </row>
    <row r="88429" spans="68:68" customFormat="1">
      <c r="BP88429" s="90"/>
    </row>
    <row r="88430" spans="68:68" customFormat="1">
      <c r="BP88430" s="90"/>
    </row>
    <row r="88431" spans="68:68" customFormat="1">
      <c r="BP88431" s="90"/>
    </row>
    <row r="88432" spans="68:68" customFormat="1">
      <c r="BP88432" s="90"/>
    </row>
    <row r="88433" spans="68:68" customFormat="1">
      <c r="BP88433" s="90"/>
    </row>
    <row r="88434" spans="68:68" customFormat="1">
      <c r="BP88434" s="90"/>
    </row>
    <row r="88435" spans="68:68" customFormat="1">
      <c r="BP88435" s="90"/>
    </row>
    <row r="88436" spans="68:68" customFormat="1">
      <c r="BP88436" s="90"/>
    </row>
    <row r="88437" spans="68:68" customFormat="1">
      <c r="BP88437" s="90"/>
    </row>
    <row r="88438" spans="68:68" customFormat="1">
      <c r="BP88438" s="90"/>
    </row>
    <row r="88439" spans="68:68" customFormat="1">
      <c r="BP88439" s="90"/>
    </row>
    <row r="88440" spans="68:68" customFormat="1">
      <c r="BP88440" s="90"/>
    </row>
    <row r="88441" spans="68:68" customFormat="1">
      <c r="BP88441" s="90"/>
    </row>
    <row r="88442" spans="68:68" customFormat="1">
      <c r="BP88442" s="90"/>
    </row>
    <row r="88443" spans="68:68" customFormat="1">
      <c r="BP88443" s="90"/>
    </row>
    <row r="88444" spans="68:68" customFormat="1">
      <c r="BP88444" s="90"/>
    </row>
    <row r="88445" spans="68:68" customFormat="1">
      <c r="BP88445" s="90"/>
    </row>
    <row r="88446" spans="68:68" customFormat="1">
      <c r="BP88446" s="90"/>
    </row>
    <row r="88447" spans="68:68" customFormat="1">
      <c r="BP88447" s="90"/>
    </row>
    <row r="88448" spans="68:68" customFormat="1">
      <c r="BP88448" s="90"/>
    </row>
    <row r="88449" spans="68:68" customFormat="1">
      <c r="BP88449" s="90"/>
    </row>
    <row r="88450" spans="68:68" customFormat="1">
      <c r="BP88450" s="90"/>
    </row>
    <row r="88451" spans="68:68" customFormat="1">
      <c r="BP88451" s="90"/>
    </row>
    <row r="88452" spans="68:68" customFormat="1">
      <c r="BP88452" s="90"/>
    </row>
    <row r="88453" spans="68:68" customFormat="1">
      <c r="BP88453" s="90"/>
    </row>
    <row r="88454" spans="68:68" customFormat="1">
      <c r="BP88454" s="90"/>
    </row>
    <row r="88455" spans="68:68" customFormat="1">
      <c r="BP88455" s="90"/>
    </row>
    <row r="88456" spans="68:68" customFormat="1">
      <c r="BP88456" s="90"/>
    </row>
    <row r="88457" spans="68:68" customFormat="1">
      <c r="BP88457" s="90"/>
    </row>
    <row r="88458" spans="68:68" customFormat="1">
      <c r="BP88458" s="90"/>
    </row>
    <row r="88459" spans="68:68" customFormat="1">
      <c r="BP88459" s="90"/>
    </row>
    <row r="88460" spans="68:68" customFormat="1">
      <c r="BP88460" s="90"/>
    </row>
    <row r="88461" spans="68:68" customFormat="1">
      <c r="BP88461" s="90"/>
    </row>
    <row r="88462" spans="68:68" customFormat="1">
      <c r="BP88462" s="90"/>
    </row>
    <row r="88463" spans="68:68" customFormat="1">
      <c r="BP88463" s="90"/>
    </row>
    <row r="88464" spans="68:68" customFormat="1">
      <c r="BP88464" s="90"/>
    </row>
    <row r="88465" spans="68:68" customFormat="1">
      <c r="BP88465" s="90"/>
    </row>
    <row r="88466" spans="68:68" customFormat="1">
      <c r="BP88466" s="90"/>
    </row>
    <row r="88467" spans="68:68" customFormat="1">
      <c r="BP88467" s="90"/>
    </row>
    <row r="88468" spans="68:68" customFormat="1">
      <c r="BP88468" s="90"/>
    </row>
    <row r="88469" spans="68:68" customFormat="1">
      <c r="BP88469" s="90"/>
    </row>
    <row r="88470" spans="68:68" customFormat="1">
      <c r="BP88470" s="90"/>
    </row>
    <row r="88471" spans="68:68" customFormat="1">
      <c r="BP88471" s="90"/>
    </row>
    <row r="88472" spans="68:68" customFormat="1">
      <c r="BP88472" s="90"/>
    </row>
    <row r="88473" spans="68:68" customFormat="1">
      <c r="BP88473" s="90"/>
    </row>
    <row r="88474" spans="68:68" customFormat="1">
      <c r="BP88474" s="90"/>
    </row>
    <row r="88475" spans="68:68" customFormat="1">
      <c r="BP88475" s="90"/>
    </row>
    <row r="88476" spans="68:68" customFormat="1">
      <c r="BP88476" s="90"/>
    </row>
    <row r="88477" spans="68:68" customFormat="1">
      <c r="BP88477" s="90"/>
    </row>
    <row r="88478" spans="68:68" customFormat="1">
      <c r="BP88478" s="90"/>
    </row>
    <row r="88479" spans="68:68" customFormat="1">
      <c r="BP88479" s="90"/>
    </row>
    <row r="88480" spans="68:68" customFormat="1">
      <c r="BP88480" s="90"/>
    </row>
    <row r="88481" spans="68:68" customFormat="1">
      <c r="BP88481" s="90"/>
    </row>
    <row r="88482" spans="68:68" customFormat="1">
      <c r="BP88482" s="90"/>
    </row>
    <row r="88483" spans="68:68" customFormat="1">
      <c r="BP88483" s="90"/>
    </row>
    <row r="88484" spans="68:68" customFormat="1">
      <c r="BP88484" s="90"/>
    </row>
    <row r="88485" spans="68:68" customFormat="1">
      <c r="BP88485" s="90"/>
    </row>
    <row r="88486" spans="68:68" customFormat="1">
      <c r="BP88486" s="90"/>
    </row>
    <row r="88487" spans="68:68" customFormat="1">
      <c r="BP88487" s="90"/>
    </row>
    <row r="88488" spans="68:68" customFormat="1">
      <c r="BP88488" s="90"/>
    </row>
    <row r="88489" spans="68:68" customFormat="1">
      <c r="BP88489" s="90"/>
    </row>
    <row r="88490" spans="68:68" customFormat="1">
      <c r="BP88490" s="90"/>
    </row>
    <row r="88491" spans="68:68" customFormat="1">
      <c r="BP88491" s="90"/>
    </row>
    <row r="88492" spans="68:68" customFormat="1">
      <c r="BP88492" s="90"/>
    </row>
    <row r="88493" spans="68:68" customFormat="1">
      <c r="BP88493" s="90"/>
    </row>
    <row r="88494" spans="68:68" customFormat="1">
      <c r="BP88494" s="90"/>
    </row>
    <row r="88495" spans="68:68" customFormat="1">
      <c r="BP88495" s="90"/>
    </row>
    <row r="88496" spans="68:68" customFormat="1">
      <c r="BP88496" s="90"/>
    </row>
    <row r="88497" spans="68:68" customFormat="1">
      <c r="BP88497" s="90"/>
    </row>
    <row r="88498" spans="68:68" customFormat="1">
      <c r="BP88498" s="90"/>
    </row>
    <row r="88499" spans="68:68" customFormat="1">
      <c r="BP88499" s="90"/>
    </row>
    <row r="88500" spans="68:68" customFormat="1">
      <c r="BP88500" s="90"/>
    </row>
    <row r="88501" spans="68:68" customFormat="1">
      <c r="BP88501" s="90"/>
    </row>
    <row r="88502" spans="68:68" customFormat="1">
      <c r="BP88502" s="90"/>
    </row>
    <row r="88503" spans="68:68" customFormat="1">
      <c r="BP88503" s="90"/>
    </row>
    <row r="88504" spans="68:68" customFormat="1">
      <c r="BP88504" s="90"/>
    </row>
    <row r="88505" spans="68:68" customFormat="1">
      <c r="BP88505" s="90"/>
    </row>
    <row r="88506" spans="68:68" customFormat="1">
      <c r="BP88506" s="90"/>
    </row>
    <row r="88507" spans="68:68" customFormat="1">
      <c r="BP88507" s="90"/>
    </row>
    <row r="88508" spans="68:68" customFormat="1">
      <c r="BP88508" s="90"/>
    </row>
    <row r="88509" spans="68:68" customFormat="1">
      <c r="BP88509" s="90"/>
    </row>
    <row r="88510" spans="68:68" customFormat="1">
      <c r="BP88510" s="90"/>
    </row>
    <row r="88511" spans="68:68" customFormat="1">
      <c r="BP88511" s="90"/>
    </row>
    <row r="88512" spans="68:68" customFormat="1">
      <c r="BP88512" s="90"/>
    </row>
    <row r="88513" spans="68:68" customFormat="1">
      <c r="BP88513" s="90"/>
    </row>
    <row r="88514" spans="68:68" customFormat="1">
      <c r="BP88514" s="90"/>
    </row>
    <row r="88515" spans="68:68" customFormat="1">
      <c r="BP88515" s="90"/>
    </row>
    <row r="88516" spans="68:68" customFormat="1">
      <c r="BP88516" s="90"/>
    </row>
    <row r="88517" spans="68:68" customFormat="1">
      <c r="BP88517" s="90"/>
    </row>
    <row r="88518" spans="68:68" customFormat="1">
      <c r="BP88518" s="90"/>
    </row>
    <row r="88519" spans="68:68" customFormat="1">
      <c r="BP88519" s="90"/>
    </row>
    <row r="88520" spans="68:68" customFormat="1">
      <c r="BP88520" s="90"/>
    </row>
    <row r="88521" spans="68:68" customFormat="1">
      <c r="BP88521" s="90"/>
    </row>
    <row r="88522" spans="68:68" customFormat="1">
      <c r="BP88522" s="90"/>
    </row>
    <row r="88523" spans="68:68" customFormat="1">
      <c r="BP88523" s="90"/>
    </row>
    <row r="88524" spans="68:68" customFormat="1">
      <c r="BP88524" s="90"/>
    </row>
    <row r="88525" spans="68:68" customFormat="1">
      <c r="BP88525" s="90"/>
    </row>
    <row r="88526" spans="68:68" customFormat="1">
      <c r="BP88526" s="90"/>
    </row>
    <row r="88527" spans="68:68" customFormat="1">
      <c r="BP88527" s="90"/>
    </row>
    <row r="88528" spans="68:68" customFormat="1">
      <c r="BP88528" s="90"/>
    </row>
    <row r="88529" spans="68:68" customFormat="1">
      <c r="BP88529" s="90"/>
    </row>
    <row r="88530" spans="68:68" customFormat="1">
      <c r="BP88530" s="90"/>
    </row>
    <row r="88531" spans="68:68" customFormat="1">
      <c r="BP88531" s="90"/>
    </row>
    <row r="88532" spans="68:68" customFormat="1">
      <c r="BP88532" s="90"/>
    </row>
    <row r="88533" spans="68:68" customFormat="1">
      <c r="BP88533" s="90"/>
    </row>
    <row r="88534" spans="68:68" customFormat="1">
      <c r="BP88534" s="90"/>
    </row>
    <row r="88535" spans="68:68" customFormat="1">
      <c r="BP88535" s="90"/>
    </row>
    <row r="88536" spans="68:68" customFormat="1">
      <c r="BP88536" s="90"/>
    </row>
    <row r="88537" spans="68:68" customFormat="1">
      <c r="BP88537" s="90"/>
    </row>
    <row r="88538" spans="68:68" customFormat="1">
      <c r="BP88538" s="90"/>
    </row>
    <row r="88539" spans="68:68" customFormat="1">
      <c r="BP88539" s="90"/>
    </row>
    <row r="88540" spans="68:68" customFormat="1">
      <c r="BP88540" s="90"/>
    </row>
    <row r="88541" spans="68:68" customFormat="1">
      <c r="BP88541" s="90"/>
    </row>
    <row r="88542" spans="68:68" customFormat="1">
      <c r="BP88542" s="90"/>
    </row>
    <row r="88543" spans="68:68" customFormat="1">
      <c r="BP88543" s="90"/>
    </row>
    <row r="88544" spans="68:68" customFormat="1">
      <c r="BP88544" s="90"/>
    </row>
    <row r="88545" spans="68:68" customFormat="1">
      <c r="BP88545" s="90"/>
    </row>
    <row r="88546" spans="68:68" customFormat="1">
      <c r="BP88546" s="90"/>
    </row>
    <row r="88547" spans="68:68" customFormat="1">
      <c r="BP88547" s="90"/>
    </row>
    <row r="88548" spans="68:68" customFormat="1">
      <c r="BP88548" s="90"/>
    </row>
    <row r="88549" spans="68:68" customFormat="1">
      <c r="BP88549" s="90"/>
    </row>
    <row r="88550" spans="68:68" customFormat="1">
      <c r="BP88550" s="90"/>
    </row>
    <row r="88551" spans="68:68" customFormat="1">
      <c r="BP88551" s="90"/>
    </row>
    <row r="88552" spans="68:68" customFormat="1">
      <c r="BP88552" s="90"/>
    </row>
    <row r="88553" spans="68:68" customFormat="1">
      <c r="BP88553" s="90"/>
    </row>
    <row r="88554" spans="68:68" customFormat="1">
      <c r="BP88554" s="90"/>
    </row>
    <row r="88555" spans="68:68" customFormat="1">
      <c r="BP88555" s="90"/>
    </row>
    <row r="88556" spans="68:68" customFormat="1">
      <c r="BP88556" s="90"/>
    </row>
    <row r="88557" spans="68:68" customFormat="1">
      <c r="BP88557" s="90"/>
    </row>
    <row r="88558" spans="68:68" customFormat="1">
      <c r="BP88558" s="90"/>
    </row>
    <row r="88559" spans="68:68" customFormat="1">
      <c r="BP88559" s="90"/>
    </row>
    <row r="88560" spans="68:68" customFormat="1">
      <c r="BP88560" s="90"/>
    </row>
    <row r="88561" spans="68:68" customFormat="1">
      <c r="BP88561" s="90"/>
    </row>
    <row r="88562" spans="68:68" customFormat="1">
      <c r="BP88562" s="90"/>
    </row>
    <row r="88563" spans="68:68" customFormat="1">
      <c r="BP88563" s="90"/>
    </row>
    <row r="88564" spans="68:68" customFormat="1">
      <c r="BP88564" s="90"/>
    </row>
    <row r="88565" spans="68:68" customFormat="1">
      <c r="BP88565" s="90"/>
    </row>
    <row r="88566" spans="68:68" customFormat="1">
      <c r="BP88566" s="90"/>
    </row>
    <row r="88567" spans="68:68" customFormat="1">
      <c r="BP88567" s="90"/>
    </row>
    <row r="88568" spans="68:68" customFormat="1">
      <c r="BP88568" s="90"/>
    </row>
    <row r="88569" spans="68:68" customFormat="1">
      <c r="BP88569" s="90"/>
    </row>
    <row r="88570" spans="68:68" customFormat="1">
      <c r="BP88570" s="90"/>
    </row>
    <row r="88571" spans="68:68" customFormat="1">
      <c r="BP88571" s="90"/>
    </row>
    <row r="88572" spans="68:68" customFormat="1">
      <c r="BP88572" s="90"/>
    </row>
    <row r="88573" spans="68:68" customFormat="1">
      <c r="BP88573" s="90"/>
    </row>
    <row r="88574" spans="68:68" customFormat="1">
      <c r="BP88574" s="90"/>
    </row>
    <row r="88575" spans="68:68" customFormat="1">
      <c r="BP88575" s="90"/>
    </row>
    <row r="88576" spans="68:68" customFormat="1">
      <c r="BP88576" s="90"/>
    </row>
    <row r="88577" spans="68:68" customFormat="1">
      <c r="BP88577" s="90"/>
    </row>
    <row r="88578" spans="68:68" customFormat="1">
      <c r="BP88578" s="90"/>
    </row>
    <row r="88579" spans="68:68" customFormat="1">
      <c r="BP88579" s="90"/>
    </row>
    <row r="88580" spans="68:68" customFormat="1">
      <c r="BP88580" s="90"/>
    </row>
    <row r="88581" spans="68:68" customFormat="1">
      <c r="BP88581" s="90"/>
    </row>
    <row r="88582" spans="68:68" customFormat="1">
      <c r="BP88582" s="90"/>
    </row>
    <row r="88583" spans="68:68" customFormat="1">
      <c r="BP88583" s="90"/>
    </row>
    <row r="88584" spans="68:68" customFormat="1">
      <c r="BP88584" s="90"/>
    </row>
    <row r="88585" spans="68:68" customFormat="1">
      <c r="BP88585" s="90"/>
    </row>
    <row r="88586" spans="68:68" customFormat="1">
      <c r="BP88586" s="90"/>
    </row>
    <row r="88587" spans="68:68" customFormat="1">
      <c r="BP88587" s="90"/>
    </row>
    <row r="88588" spans="68:68" customFormat="1">
      <c r="BP88588" s="90"/>
    </row>
    <row r="88589" spans="68:68" customFormat="1">
      <c r="BP88589" s="90"/>
    </row>
    <row r="88590" spans="68:68" customFormat="1">
      <c r="BP88590" s="90"/>
    </row>
    <row r="88591" spans="68:68" customFormat="1">
      <c r="BP88591" s="90"/>
    </row>
    <row r="88592" spans="68:68" customFormat="1">
      <c r="BP88592" s="90"/>
    </row>
    <row r="88593" spans="68:68" customFormat="1">
      <c r="BP88593" s="90"/>
    </row>
    <row r="88594" spans="68:68" customFormat="1">
      <c r="BP88594" s="90"/>
    </row>
    <row r="88595" spans="68:68" customFormat="1">
      <c r="BP88595" s="90"/>
    </row>
    <row r="88596" spans="68:68" customFormat="1">
      <c r="BP88596" s="90"/>
    </row>
    <row r="88597" spans="68:68" customFormat="1">
      <c r="BP88597" s="90"/>
    </row>
    <row r="88598" spans="68:68" customFormat="1">
      <c r="BP88598" s="90"/>
    </row>
    <row r="88599" spans="68:68" customFormat="1">
      <c r="BP88599" s="90"/>
    </row>
    <row r="88600" spans="68:68" customFormat="1">
      <c r="BP88600" s="90"/>
    </row>
    <row r="88601" spans="68:68" customFormat="1">
      <c r="BP88601" s="90"/>
    </row>
    <row r="88602" spans="68:68" customFormat="1">
      <c r="BP88602" s="90"/>
    </row>
    <row r="88603" spans="68:68" customFormat="1">
      <c r="BP88603" s="90"/>
    </row>
    <row r="88604" spans="68:68" customFormat="1">
      <c r="BP88604" s="90"/>
    </row>
    <row r="88605" spans="68:68" customFormat="1">
      <c r="BP88605" s="90"/>
    </row>
    <row r="88606" spans="68:68" customFormat="1">
      <c r="BP88606" s="90"/>
    </row>
    <row r="88607" spans="68:68" customFormat="1">
      <c r="BP88607" s="90"/>
    </row>
    <row r="88608" spans="68:68" customFormat="1">
      <c r="BP88608" s="90"/>
    </row>
    <row r="88609" spans="68:68" customFormat="1">
      <c r="BP88609" s="90"/>
    </row>
    <row r="88610" spans="68:68" customFormat="1">
      <c r="BP88610" s="90"/>
    </row>
    <row r="88611" spans="68:68" customFormat="1">
      <c r="BP88611" s="90"/>
    </row>
    <row r="88612" spans="68:68" customFormat="1">
      <c r="BP88612" s="90"/>
    </row>
    <row r="88613" spans="68:68" customFormat="1">
      <c r="BP88613" s="90"/>
    </row>
    <row r="88614" spans="68:68" customFormat="1">
      <c r="BP88614" s="90"/>
    </row>
    <row r="88615" spans="68:68" customFormat="1">
      <c r="BP88615" s="90"/>
    </row>
    <row r="88616" spans="68:68" customFormat="1">
      <c r="BP88616" s="90"/>
    </row>
    <row r="88617" spans="68:68" customFormat="1">
      <c r="BP88617" s="90"/>
    </row>
    <row r="88618" spans="68:68" customFormat="1">
      <c r="BP88618" s="90"/>
    </row>
    <row r="88619" spans="68:68" customFormat="1">
      <c r="BP88619" s="90"/>
    </row>
    <row r="88620" spans="68:68" customFormat="1">
      <c r="BP88620" s="90"/>
    </row>
    <row r="88621" spans="68:68" customFormat="1">
      <c r="BP88621" s="90"/>
    </row>
    <row r="88622" spans="68:68" customFormat="1">
      <c r="BP88622" s="90"/>
    </row>
    <row r="88623" spans="68:68" customFormat="1">
      <c r="BP88623" s="90"/>
    </row>
    <row r="88624" spans="68:68" customFormat="1">
      <c r="BP88624" s="90"/>
    </row>
    <row r="88625" spans="68:68" customFormat="1">
      <c r="BP88625" s="90"/>
    </row>
    <row r="88626" spans="68:68" customFormat="1">
      <c r="BP88626" s="90"/>
    </row>
    <row r="88627" spans="68:68" customFormat="1">
      <c r="BP88627" s="90"/>
    </row>
    <row r="88628" spans="68:68" customFormat="1">
      <c r="BP88628" s="90"/>
    </row>
    <row r="88629" spans="68:68" customFormat="1">
      <c r="BP88629" s="90"/>
    </row>
    <row r="88630" spans="68:68" customFormat="1">
      <c r="BP88630" s="90"/>
    </row>
    <row r="88631" spans="68:68" customFormat="1">
      <c r="BP88631" s="90"/>
    </row>
    <row r="88632" spans="68:68" customFormat="1">
      <c r="BP88632" s="90"/>
    </row>
    <row r="88633" spans="68:68" customFormat="1">
      <c r="BP88633" s="90"/>
    </row>
    <row r="88634" spans="68:68" customFormat="1">
      <c r="BP88634" s="90"/>
    </row>
    <row r="88635" spans="68:68" customFormat="1">
      <c r="BP88635" s="90"/>
    </row>
    <row r="88636" spans="68:68" customFormat="1">
      <c r="BP88636" s="90"/>
    </row>
    <row r="88637" spans="68:68" customFormat="1">
      <c r="BP88637" s="90"/>
    </row>
    <row r="88638" spans="68:68" customFormat="1">
      <c r="BP88638" s="90"/>
    </row>
    <row r="88639" spans="68:68" customFormat="1">
      <c r="BP88639" s="90"/>
    </row>
    <row r="88640" spans="68:68" customFormat="1">
      <c r="BP88640" s="90"/>
    </row>
    <row r="88641" spans="68:68" customFormat="1">
      <c r="BP88641" s="90"/>
    </row>
    <row r="88642" spans="68:68" customFormat="1">
      <c r="BP88642" s="90"/>
    </row>
    <row r="88643" spans="68:68" customFormat="1">
      <c r="BP88643" s="90"/>
    </row>
    <row r="88644" spans="68:68" customFormat="1">
      <c r="BP88644" s="90"/>
    </row>
    <row r="88645" spans="68:68" customFormat="1">
      <c r="BP88645" s="90"/>
    </row>
    <row r="88646" spans="68:68" customFormat="1">
      <c r="BP88646" s="90"/>
    </row>
    <row r="88647" spans="68:68" customFormat="1">
      <c r="BP88647" s="90"/>
    </row>
    <row r="88648" spans="68:68" customFormat="1">
      <c r="BP88648" s="90"/>
    </row>
    <row r="88649" spans="68:68" customFormat="1">
      <c r="BP88649" s="90"/>
    </row>
    <row r="88650" spans="68:68" customFormat="1">
      <c r="BP88650" s="90"/>
    </row>
    <row r="88651" spans="68:68" customFormat="1">
      <c r="BP88651" s="90"/>
    </row>
    <row r="88652" spans="68:68" customFormat="1">
      <c r="BP88652" s="90"/>
    </row>
    <row r="88653" spans="68:68" customFormat="1">
      <c r="BP88653" s="90"/>
    </row>
    <row r="88654" spans="68:68" customFormat="1">
      <c r="BP88654" s="90"/>
    </row>
    <row r="88655" spans="68:68" customFormat="1">
      <c r="BP88655" s="90"/>
    </row>
    <row r="88656" spans="68:68" customFormat="1">
      <c r="BP88656" s="90"/>
    </row>
    <row r="88657" spans="68:68" customFormat="1">
      <c r="BP88657" s="90"/>
    </row>
    <row r="88658" spans="68:68" customFormat="1">
      <c r="BP88658" s="90"/>
    </row>
    <row r="88659" spans="68:68" customFormat="1">
      <c r="BP88659" s="90"/>
    </row>
    <row r="88660" spans="68:68" customFormat="1">
      <c r="BP88660" s="90"/>
    </row>
    <row r="88661" spans="68:68" customFormat="1">
      <c r="BP88661" s="90"/>
    </row>
    <row r="88662" spans="68:68" customFormat="1">
      <c r="BP88662" s="90"/>
    </row>
    <row r="88663" spans="68:68" customFormat="1">
      <c r="BP88663" s="90"/>
    </row>
    <row r="88664" spans="68:68" customFormat="1">
      <c r="BP88664" s="90"/>
    </row>
    <row r="88665" spans="68:68" customFormat="1">
      <c r="BP88665" s="90"/>
    </row>
    <row r="88666" spans="68:68" customFormat="1">
      <c r="BP88666" s="90"/>
    </row>
    <row r="88667" spans="68:68" customFormat="1">
      <c r="BP88667" s="90"/>
    </row>
    <row r="88668" spans="68:68" customFormat="1">
      <c r="BP88668" s="90"/>
    </row>
    <row r="88669" spans="68:68" customFormat="1">
      <c r="BP88669" s="90"/>
    </row>
    <row r="88670" spans="68:68" customFormat="1">
      <c r="BP88670" s="90"/>
    </row>
    <row r="88671" spans="68:68" customFormat="1">
      <c r="BP88671" s="90"/>
    </row>
    <row r="88672" spans="68:68" customFormat="1">
      <c r="BP88672" s="90"/>
    </row>
    <row r="88673" spans="68:68" customFormat="1">
      <c r="BP88673" s="90"/>
    </row>
    <row r="88674" spans="68:68" customFormat="1">
      <c r="BP88674" s="90"/>
    </row>
    <row r="88675" spans="68:68" customFormat="1">
      <c r="BP88675" s="90"/>
    </row>
    <row r="88676" spans="68:68" customFormat="1">
      <c r="BP88676" s="90"/>
    </row>
    <row r="88677" spans="68:68" customFormat="1">
      <c r="BP88677" s="90"/>
    </row>
    <row r="88678" spans="68:68" customFormat="1">
      <c r="BP88678" s="90"/>
    </row>
    <row r="88679" spans="68:68" customFormat="1">
      <c r="BP88679" s="90"/>
    </row>
    <row r="88680" spans="68:68" customFormat="1">
      <c r="BP88680" s="90"/>
    </row>
    <row r="88681" spans="68:68" customFormat="1">
      <c r="BP88681" s="90"/>
    </row>
    <row r="88682" spans="68:68" customFormat="1">
      <c r="BP88682" s="90"/>
    </row>
    <row r="88683" spans="68:68" customFormat="1">
      <c r="BP88683" s="90"/>
    </row>
    <row r="88684" spans="68:68" customFormat="1">
      <c r="BP88684" s="90"/>
    </row>
    <row r="88685" spans="68:68" customFormat="1">
      <c r="BP88685" s="90"/>
    </row>
    <row r="88686" spans="68:68" customFormat="1">
      <c r="BP88686" s="90"/>
    </row>
    <row r="88687" spans="68:68" customFormat="1">
      <c r="BP88687" s="90"/>
    </row>
    <row r="88688" spans="68:68" customFormat="1">
      <c r="BP88688" s="90"/>
    </row>
    <row r="88689" spans="68:68" customFormat="1">
      <c r="BP88689" s="90"/>
    </row>
    <row r="88690" spans="68:68" customFormat="1">
      <c r="BP88690" s="90"/>
    </row>
    <row r="88691" spans="68:68" customFormat="1">
      <c r="BP88691" s="90"/>
    </row>
    <row r="88692" spans="68:68" customFormat="1">
      <c r="BP88692" s="90"/>
    </row>
    <row r="88693" spans="68:68" customFormat="1">
      <c r="BP88693" s="90"/>
    </row>
    <row r="88694" spans="68:68" customFormat="1">
      <c r="BP88694" s="90"/>
    </row>
    <row r="88695" spans="68:68" customFormat="1">
      <c r="BP88695" s="90"/>
    </row>
    <row r="88696" spans="68:68" customFormat="1">
      <c r="BP88696" s="90"/>
    </row>
    <row r="88697" spans="68:68" customFormat="1">
      <c r="BP88697" s="90"/>
    </row>
    <row r="88698" spans="68:68" customFormat="1">
      <c r="BP88698" s="90"/>
    </row>
    <row r="88699" spans="68:68" customFormat="1">
      <c r="BP88699" s="90"/>
    </row>
    <row r="88700" spans="68:68" customFormat="1">
      <c r="BP88700" s="90"/>
    </row>
    <row r="88701" spans="68:68" customFormat="1">
      <c r="BP88701" s="90"/>
    </row>
    <row r="88702" spans="68:68" customFormat="1">
      <c r="BP88702" s="90"/>
    </row>
    <row r="88703" spans="68:68" customFormat="1">
      <c r="BP88703" s="90"/>
    </row>
    <row r="88704" spans="68:68" customFormat="1">
      <c r="BP88704" s="90"/>
    </row>
    <row r="88705" spans="68:68" customFormat="1">
      <c r="BP88705" s="90"/>
    </row>
    <row r="88706" spans="68:68" customFormat="1">
      <c r="BP88706" s="90"/>
    </row>
    <row r="88707" spans="68:68" customFormat="1">
      <c r="BP88707" s="90"/>
    </row>
    <row r="88708" spans="68:68" customFormat="1">
      <c r="BP88708" s="90"/>
    </row>
    <row r="88709" spans="68:68" customFormat="1">
      <c r="BP88709" s="90"/>
    </row>
    <row r="88710" spans="68:68" customFormat="1">
      <c r="BP88710" s="90"/>
    </row>
    <row r="88711" spans="68:68" customFormat="1">
      <c r="BP88711" s="90"/>
    </row>
    <row r="88712" spans="68:68" customFormat="1">
      <c r="BP88712" s="90"/>
    </row>
    <row r="88713" spans="68:68" customFormat="1">
      <c r="BP88713" s="90"/>
    </row>
    <row r="88714" spans="68:68" customFormat="1">
      <c r="BP88714" s="90"/>
    </row>
    <row r="88715" spans="68:68" customFormat="1">
      <c r="BP88715" s="90"/>
    </row>
    <row r="88716" spans="68:68" customFormat="1">
      <c r="BP88716" s="90"/>
    </row>
    <row r="88717" spans="68:68" customFormat="1">
      <c r="BP88717" s="90"/>
    </row>
    <row r="88718" spans="68:68" customFormat="1">
      <c r="BP88718" s="90"/>
    </row>
    <row r="88719" spans="68:68" customFormat="1">
      <c r="BP88719" s="90"/>
    </row>
    <row r="88720" spans="68:68" customFormat="1">
      <c r="BP88720" s="90"/>
    </row>
    <row r="88721" spans="68:68" customFormat="1">
      <c r="BP88721" s="90"/>
    </row>
    <row r="88722" spans="68:68" customFormat="1">
      <c r="BP88722" s="90"/>
    </row>
    <row r="88723" spans="68:68" customFormat="1">
      <c r="BP88723" s="90"/>
    </row>
    <row r="88724" spans="68:68" customFormat="1">
      <c r="BP88724" s="90"/>
    </row>
    <row r="88725" spans="68:68" customFormat="1">
      <c r="BP88725" s="90"/>
    </row>
    <row r="88726" spans="68:68" customFormat="1">
      <c r="BP88726" s="90"/>
    </row>
    <row r="88727" spans="68:68" customFormat="1">
      <c r="BP88727" s="90"/>
    </row>
    <row r="88728" spans="68:68" customFormat="1">
      <c r="BP88728" s="90"/>
    </row>
    <row r="88729" spans="68:68" customFormat="1">
      <c r="BP88729" s="90"/>
    </row>
    <row r="88730" spans="68:68" customFormat="1">
      <c r="BP88730" s="90"/>
    </row>
    <row r="88731" spans="68:68" customFormat="1">
      <c r="BP88731" s="90"/>
    </row>
    <row r="88732" spans="68:68" customFormat="1">
      <c r="BP88732" s="90"/>
    </row>
    <row r="88733" spans="68:68" customFormat="1">
      <c r="BP88733" s="90"/>
    </row>
    <row r="88734" spans="68:68" customFormat="1">
      <c r="BP88734" s="90"/>
    </row>
    <row r="88735" spans="68:68" customFormat="1">
      <c r="BP88735" s="90"/>
    </row>
    <row r="88736" spans="68:68" customFormat="1">
      <c r="BP88736" s="90"/>
    </row>
    <row r="88737" spans="68:68" customFormat="1">
      <c r="BP88737" s="90"/>
    </row>
    <row r="88738" spans="68:68" customFormat="1">
      <c r="BP88738" s="90"/>
    </row>
    <row r="88739" spans="68:68" customFormat="1">
      <c r="BP88739" s="90"/>
    </row>
    <row r="88740" spans="68:68" customFormat="1">
      <c r="BP88740" s="90"/>
    </row>
    <row r="88741" spans="68:68" customFormat="1">
      <c r="BP88741" s="90"/>
    </row>
    <row r="88742" spans="68:68" customFormat="1">
      <c r="BP88742" s="90"/>
    </row>
    <row r="88743" spans="68:68" customFormat="1">
      <c r="BP88743" s="90"/>
    </row>
    <row r="88744" spans="68:68" customFormat="1">
      <c r="BP88744" s="90"/>
    </row>
    <row r="88745" spans="68:68" customFormat="1">
      <c r="BP88745" s="90"/>
    </row>
    <row r="88746" spans="68:68" customFormat="1">
      <c r="BP88746" s="90"/>
    </row>
    <row r="88747" spans="68:68" customFormat="1">
      <c r="BP88747" s="90"/>
    </row>
    <row r="88748" spans="68:68" customFormat="1">
      <c r="BP88748" s="90"/>
    </row>
    <row r="88749" spans="68:68" customFormat="1">
      <c r="BP88749" s="90"/>
    </row>
    <row r="88750" spans="68:68" customFormat="1">
      <c r="BP88750" s="90"/>
    </row>
    <row r="88751" spans="68:68" customFormat="1">
      <c r="BP88751" s="90"/>
    </row>
    <row r="88752" spans="68:68" customFormat="1">
      <c r="BP88752" s="90"/>
    </row>
    <row r="88753" spans="68:68" customFormat="1">
      <c r="BP88753" s="90"/>
    </row>
    <row r="88754" spans="68:68" customFormat="1">
      <c r="BP88754" s="90"/>
    </row>
    <row r="88755" spans="68:68" customFormat="1">
      <c r="BP88755" s="90"/>
    </row>
    <row r="88756" spans="68:68" customFormat="1">
      <c r="BP88756" s="90"/>
    </row>
    <row r="88757" spans="68:68" customFormat="1">
      <c r="BP88757" s="90"/>
    </row>
    <row r="88758" spans="68:68" customFormat="1">
      <c r="BP88758" s="90"/>
    </row>
    <row r="88759" spans="68:68" customFormat="1">
      <c r="BP88759" s="90"/>
    </row>
    <row r="88760" spans="68:68" customFormat="1">
      <c r="BP88760" s="90"/>
    </row>
    <row r="88761" spans="68:68" customFormat="1">
      <c r="BP88761" s="90"/>
    </row>
    <row r="88762" spans="68:68" customFormat="1">
      <c r="BP88762" s="90"/>
    </row>
    <row r="88763" spans="68:68" customFormat="1">
      <c r="BP88763" s="90"/>
    </row>
    <row r="88764" spans="68:68" customFormat="1">
      <c r="BP88764" s="90"/>
    </row>
    <row r="88765" spans="68:68" customFormat="1">
      <c r="BP88765" s="90"/>
    </row>
    <row r="88766" spans="68:68" customFormat="1">
      <c r="BP88766" s="90"/>
    </row>
    <row r="88767" spans="68:68" customFormat="1">
      <c r="BP88767" s="90"/>
    </row>
    <row r="88768" spans="68:68" customFormat="1">
      <c r="BP88768" s="90"/>
    </row>
    <row r="88769" spans="68:68" customFormat="1">
      <c r="BP88769" s="90"/>
    </row>
    <row r="88770" spans="68:68" customFormat="1">
      <c r="BP88770" s="90"/>
    </row>
    <row r="88771" spans="68:68" customFormat="1">
      <c r="BP88771" s="90"/>
    </row>
    <row r="88772" spans="68:68" customFormat="1">
      <c r="BP88772" s="90"/>
    </row>
    <row r="88773" spans="68:68" customFormat="1">
      <c r="BP88773" s="90"/>
    </row>
    <row r="88774" spans="68:68" customFormat="1">
      <c r="BP88774" s="90"/>
    </row>
    <row r="88775" spans="68:68" customFormat="1">
      <c r="BP88775" s="90"/>
    </row>
    <row r="88776" spans="68:68" customFormat="1">
      <c r="BP88776" s="90"/>
    </row>
    <row r="88777" spans="68:68" customFormat="1">
      <c r="BP88777" s="90"/>
    </row>
    <row r="88778" spans="68:68" customFormat="1">
      <c r="BP88778" s="90"/>
    </row>
    <row r="88779" spans="68:68" customFormat="1">
      <c r="BP88779" s="90"/>
    </row>
    <row r="88780" spans="68:68" customFormat="1">
      <c r="BP88780" s="90"/>
    </row>
    <row r="88781" spans="68:68" customFormat="1">
      <c r="BP88781" s="90"/>
    </row>
    <row r="88782" spans="68:68" customFormat="1">
      <c r="BP88782" s="90"/>
    </row>
    <row r="88783" spans="68:68" customFormat="1">
      <c r="BP88783" s="90"/>
    </row>
    <row r="88784" spans="68:68" customFormat="1">
      <c r="BP88784" s="90"/>
    </row>
    <row r="88785" spans="68:68" customFormat="1">
      <c r="BP88785" s="90"/>
    </row>
    <row r="88786" spans="68:68" customFormat="1">
      <c r="BP88786" s="90"/>
    </row>
    <row r="88787" spans="68:68" customFormat="1">
      <c r="BP88787" s="90"/>
    </row>
    <row r="88788" spans="68:68" customFormat="1">
      <c r="BP88788" s="90"/>
    </row>
    <row r="88789" spans="68:68" customFormat="1">
      <c r="BP88789" s="90"/>
    </row>
    <row r="88790" spans="68:68" customFormat="1">
      <c r="BP88790" s="90"/>
    </row>
    <row r="88791" spans="68:68" customFormat="1">
      <c r="BP88791" s="90"/>
    </row>
    <row r="88792" spans="68:68" customFormat="1">
      <c r="BP88792" s="90"/>
    </row>
    <row r="88793" spans="68:68" customFormat="1">
      <c r="BP88793" s="90"/>
    </row>
    <row r="88794" spans="68:68" customFormat="1">
      <c r="BP88794" s="90"/>
    </row>
    <row r="88795" spans="68:68" customFormat="1">
      <c r="BP88795" s="90"/>
    </row>
    <row r="88796" spans="68:68" customFormat="1">
      <c r="BP88796" s="90"/>
    </row>
    <row r="88797" spans="68:68" customFormat="1">
      <c r="BP88797" s="90"/>
    </row>
    <row r="88798" spans="68:68" customFormat="1">
      <c r="BP88798" s="90"/>
    </row>
    <row r="88799" spans="68:68" customFormat="1">
      <c r="BP88799" s="90"/>
    </row>
    <row r="88800" spans="68:68" customFormat="1">
      <c r="BP88800" s="90"/>
    </row>
    <row r="88801" spans="68:68" customFormat="1">
      <c r="BP88801" s="90"/>
    </row>
    <row r="88802" spans="68:68" customFormat="1">
      <c r="BP88802" s="90"/>
    </row>
    <row r="88803" spans="68:68" customFormat="1">
      <c r="BP88803" s="90"/>
    </row>
    <row r="88804" spans="68:68" customFormat="1">
      <c r="BP88804" s="90"/>
    </row>
    <row r="88805" spans="68:68" customFormat="1">
      <c r="BP88805" s="90"/>
    </row>
    <row r="88806" spans="68:68" customFormat="1">
      <c r="BP88806" s="90"/>
    </row>
    <row r="88807" spans="68:68" customFormat="1">
      <c r="BP88807" s="90"/>
    </row>
    <row r="88808" spans="68:68" customFormat="1">
      <c r="BP88808" s="90"/>
    </row>
    <row r="88809" spans="68:68" customFormat="1">
      <c r="BP88809" s="90"/>
    </row>
    <row r="88810" spans="68:68" customFormat="1">
      <c r="BP88810" s="90"/>
    </row>
    <row r="88811" spans="68:68" customFormat="1">
      <c r="BP88811" s="90"/>
    </row>
    <row r="88812" spans="68:68" customFormat="1">
      <c r="BP88812" s="90"/>
    </row>
    <row r="88813" spans="68:68" customFormat="1">
      <c r="BP88813" s="90"/>
    </row>
    <row r="88814" spans="68:68" customFormat="1">
      <c r="BP88814" s="90"/>
    </row>
    <row r="88815" spans="68:68" customFormat="1">
      <c r="BP88815" s="90"/>
    </row>
    <row r="88816" spans="68:68" customFormat="1">
      <c r="BP88816" s="90"/>
    </row>
    <row r="88817" spans="68:68" customFormat="1">
      <c r="BP88817" s="90"/>
    </row>
    <row r="88818" spans="68:68" customFormat="1">
      <c r="BP88818" s="90"/>
    </row>
    <row r="88819" spans="68:68" customFormat="1">
      <c r="BP88819" s="90"/>
    </row>
    <row r="88820" spans="68:68" customFormat="1">
      <c r="BP88820" s="90"/>
    </row>
    <row r="88821" spans="68:68" customFormat="1">
      <c r="BP88821" s="90"/>
    </row>
    <row r="88822" spans="68:68" customFormat="1">
      <c r="BP88822" s="90"/>
    </row>
    <row r="88823" spans="68:68" customFormat="1">
      <c r="BP88823" s="90"/>
    </row>
    <row r="88824" spans="68:68" customFormat="1">
      <c r="BP88824" s="90"/>
    </row>
    <row r="88825" spans="68:68" customFormat="1">
      <c r="BP88825" s="90"/>
    </row>
    <row r="88826" spans="68:68" customFormat="1">
      <c r="BP88826" s="90"/>
    </row>
    <row r="88827" spans="68:68" customFormat="1">
      <c r="BP88827" s="90"/>
    </row>
    <row r="88828" spans="68:68" customFormat="1">
      <c r="BP88828" s="90"/>
    </row>
    <row r="88829" spans="68:68" customFormat="1">
      <c r="BP88829" s="90"/>
    </row>
    <row r="88830" spans="68:68" customFormat="1">
      <c r="BP88830" s="90"/>
    </row>
    <row r="88831" spans="68:68" customFormat="1">
      <c r="BP88831" s="90"/>
    </row>
    <row r="88832" spans="68:68" customFormat="1">
      <c r="BP88832" s="90"/>
    </row>
    <row r="88833" spans="68:68" customFormat="1">
      <c r="BP88833" s="90"/>
    </row>
    <row r="88834" spans="68:68" customFormat="1">
      <c r="BP88834" s="90"/>
    </row>
    <row r="88835" spans="68:68" customFormat="1">
      <c r="BP88835" s="90"/>
    </row>
    <row r="88836" spans="68:68" customFormat="1">
      <c r="BP88836" s="90"/>
    </row>
    <row r="88837" spans="68:68" customFormat="1">
      <c r="BP88837" s="90"/>
    </row>
    <row r="88838" spans="68:68" customFormat="1">
      <c r="BP88838" s="90"/>
    </row>
    <row r="88839" spans="68:68" customFormat="1">
      <c r="BP88839" s="90"/>
    </row>
    <row r="88840" spans="68:68" customFormat="1">
      <c r="BP88840" s="90"/>
    </row>
    <row r="88841" spans="68:68" customFormat="1">
      <c r="BP88841" s="90"/>
    </row>
    <row r="88842" spans="68:68" customFormat="1">
      <c r="BP88842" s="90"/>
    </row>
    <row r="88843" spans="68:68" customFormat="1">
      <c r="BP88843" s="90"/>
    </row>
    <row r="88844" spans="68:68" customFormat="1">
      <c r="BP88844" s="90"/>
    </row>
    <row r="88845" spans="68:68" customFormat="1">
      <c r="BP88845" s="90"/>
    </row>
    <row r="88846" spans="68:68" customFormat="1">
      <c r="BP88846" s="90"/>
    </row>
    <row r="88847" spans="68:68" customFormat="1">
      <c r="BP88847" s="90"/>
    </row>
    <row r="88848" spans="68:68" customFormat="1">
      <c r="BP88848" s="90"/>
    </row>
    <row r="88849" spans="68:68" customFormat="1">
      <c r="BP88849" s="90"/>
    </row>
    <row r="88850" spans="68:68" customFormat="1">
      <c r="BP88850" s="90"/>
    </row>
    <row r="88851" spans="68:68" customFormat="1">
      <c r="BP88851" s="90"/>
    </row>
    <row r="88852" spans="68:68" customFormat="1">
      <c r="BP88852" s="90"/>
    </row>
    <row r="88853" spans="68:68" customFormat="1">
      <c r="BP88853" s="90"/>
    </row>
    <row r="88854" spans="68:68" customFormat="1">
      <c r="BP88854" s="90"/>
    </row>
    <row r="88855" spans="68:68" customFormat="1">
      <c r="BP88855" s="90"/>
    </row>
    <row r="88856" spans="68:68" customFormat="1">
      <c r="BP88856" s="90"/>
    </row>
    <row r="88857" spans="68:68" customFormat="1">
      <c r="BP88857" s="90"/>
    </row>
    <row r="88858" spans="68:68" customFormat="1">
      <c r="BP88858" s="90"/>
    </row>
    <row r="88859" spans="68:68" customFormat="1">
      <c r="BP88859" s="90"/>
    </row>
    <row r="88860" spans="68:68" customFormat="1">
      <c r="BP88860" s="90"/>
    </row>
    <row r="88861" spans="68:68" customFormat="1">
      <c r="BP88861" s="90"/>
    </row>
    <row r="88862" spans="68:68" customFormat="1">
      <c r="BP88862" s="90"/>
    </row>
    <row r="88863" spans="68:68" customFormat="1">
      <c r="BP88863" s="90"/>
    </row>
    <row r="88864" spans="68:68" customFormat="1">
      <c r="BP88864" s="90"/>
    </row>
    <row r="88865" spans="68:68" customFormat="1">
      <c r="BP88865" s="90"/>
    </row>
    <row r="88866" spans="68:68" customFormat="1">
      <c r="BP88866" s="90"/>
    </row>
    <row r="88867" spans="68:68" customFormat="1">
      <c r="BP88867" s="90"/>
    </row>
    <row r="88868" spans="68:68" customFormat="1">
      <c r="BP88868" s="90"/>
    </row>
    <row r="88869" spans="68:68" customFormat="1">
      <c r="BP88869" s="90"/>
    </row>
    <row r="88870" spans="68:68" customFormat="1">
      <c r="BP88870" s="90"/>
    </row>
    <row r="88871" spans="68:68" customFormat="1">
      <c r="BP88871" s="90"/>
    </row>
    <row r="88872" spans="68:68" customFormat="1">
      <c r="BP88872" s="90"/>
    </row>
    <row r="88873" spans="68:68" customFormat="1">
      <c r="BP88873" s="90"/>
    </row>
    <row r="88874" spans="68:68" customFormat="1">
      <c r="BP88874" s="90"/>
    </row>
    <row r="88875" spans="68:68" customFormat="1">
      <c r="BP88875" s="90"/>
    </row>
    <row r="88876" spans="68:68" customFormat="1">
      <c r="BP88876" s="90"/>
    </row>
    <row r="88877" spans="68:68" customFormat="1">
      <c r="BP88877" s="90"/>
    </row>
    <row r="88878" spans="68:68" customFormat="1">
      <c r="BP88878" s="90"/>
    </row>
    <row r="88879" spans="68:68" customFormat="1">
      <c r="BP88879" s="90"/>
    </row>
    <row r="88880" spans="68:68" customFormat="1">
      <c r="BP88880" s="90"/>
    </row>
    <row r="88881" spans="68:68" customFormat="1">
      <c r="BP88881" s="90"/>
    </row>
    <row r="88882" spans="68:68" customFormat="1">
      <c r="BP88882" s="90"/>
    </row>
    <row r="88883" spans="68:68" customFormat="1">
      <c r="BP88883" s="90"/>
    </row>
    <row r="88884" spans="68:68" customFormat="1">
      <c r="BP88884" s="90"/>
    </row>
    <row r="88885" spans="68:68" customFormat="1">
      <c r="BP88885" s="90"/>
    </row>
    <row r="88886" spans="68:68" customFormat="1">
      <c r="BP88886" s="90"/>
    </row>
    <row r="88887" spans="68:68" customFormat="1">
      <c r="BP88887" s="90"/>
    </row>
    <row r="88888" spans="68:68" customFormat="1">
      <c r="BP88888" s="90"/>
    </row>
    <row r="88889" spans="68:68" customFormat="1">
      <c r="BP88889" s="90"/>
    </row>
    <row r="88890" spans="68:68" customFormat="1">
      <c r="BP88890" s="90"/>
    </row>
    <row r="88891" spans="68:68" customFormat="1">
      <c r="BP88891" s="90"/>
    </row>
    <row r="88892" spans="68:68" customFormat="1">
      <c r="BP88892" s="90"/>
    </row>
    <row r="88893" spans="68:68" customFormat="1">
      <c r="BP88893" s="90"/>
    </row>
    <row r="88894" spans="68:68" customFormat="1">
      <c r="BP88894" s="90"/>
    </row>
    <row r="88895" spans="68:68" customFormat="1">
      <c r="BP88895" s="90"/>
    </row>
    <row r="88896" spans="68:68" customFormat="1">
      <c r="BP88896" s="90"/>
    </row>
    <row r="88897" spans="68:68" customFormat="1">
      <c r="BP88897" s="90"/>
    </row>
    <row r="88898" spans="68:68" customFormat="1">
      <c r="BP88898" s="90"/>
    </row>
    <row r="88899" spans="68:68" customFormat="1">
      <c r="BP88899" s="90"/>
    </row>
    <row r="88900" spans="68:68" customFormat="1">
      <c r="BP88900" s="90"/>
    </row>
    <row r="88901" spans="68:68" customFormat="1">
      <c r="BP88901" s="90"/>
    </row>
    <row r="88902" spans="68:68" customFormat="1">
      <c r="BP88902" s="90"/>
    </row>
    <row r="88903" spans="68:68" customFormat="1">
      <c r="BP88903" s="90"/>
    </row>
    <row r="88904" spans="68:68" customFormat="1">
      <c r="BP88904" s="90"/>
    </row>
    <row r="88905" spans="68:68" customFormat="1">
      <c r="BP88905" s="90"/>
    </row>
    <row r="88906" spans="68:68" customFormat="1">
      <c r="BP88906" s="90"/>
    </row>
    <row r="88907" spans="68:68" customFormat="1">
      <c r="BP88907" s="90"/>
    </row>
    <row r="88908" spans="68:68" customFormat="1">
      <c r="BP88908" s="90"/>
    </row>
    <row r="88909" spans="68:68" customFormat="1">
      <c r="BP88909" s="90"/>
    </row>
    <row r="88910" spans="68:68" customFormat="1">
      <c r="BP88910" s="90"/>
    </row>
    <row r="88911" spans="68:68" customFormat="1">
      <c r="BP88911" s="90"/>
    </row>
    <row r="88912" spans="68:68" customFormat="1">
      <c r="BP88912" s="90"/>
    </row>
    <row r="88913" spans="68:68" customFormat="1">
      <c r="BP88913" s="90"/>
    </row>
    <row r="88914" spans="68:68" customFormat="1">
      <c r="BP88914" s="90"/>
    </row>
    <row r="88915" spans="68:68" customFormat="1">
      <c r="BP88915" s="90"/>
    </row>
    <row r="88916" spans="68:68" customFormat="1">
      <c r="BP88916" s="90"/>
    </row>
    <row r="88917" spans="68:68" customFormat="1">
      <c r="BP88917" s="90"/>
    </row>
    <row r="88918" spans="68:68" customFormat="1">
      <c r="BP88918" s="90"/>
    </row>
    <row r="88919" spans="68:68" customFormat="1">
      <c r="BP88919" s="90"/>
    </row>
    <row r="88920" spans="68:68" customFormat="1">
      <c r="BP88920" s="90"/>
    </row>
    <row r="88921" spans="68:68" customFormat="1">
      <c r="BP88921" s="90"/>
    </row>
    <row r="88922" spans="68:68" customFormat="1">
      <c r="BP88922" s="90"/>
    </row>
    <row r="88923" spans="68:68" customFormat="1">
      <c r="BP88923" s="90"/>
    </row>
    <row r="88924" spans="68:68" customFormat="1">
      <c r="BP88924" s="90"/>
    </row>
    <row r="88925" spans="68:68" customFormat="1">
      <c r="BP88925" s="90"/>
    </row>
    <row r="88926" spans="68:68" customFormat="1">
      <c r="BP88926" s="90"/>
    </row>
    <row r="88927" spans="68:68" customFormat="1">
      <c r="BP88927" s="90"/>
    </row>
    <row r="88928" spans="68:68" customFormat="1">
      <c r="BP88928" s="90"/>
    </row>
    <row r="88929" spans="68:68" customFormat="1">
      <c r="BP88929" s="90"/>
    </row>
    <row r="88930" spans="68:68" customFormat="1">
      <c r="BP88930" s="90"/>
    </row>
    <row r="88931" spans="68:68" customFormat="1">
      <c r="BP88931" s="90"/>
    </row>
    <row r="88932" spans="68:68" customFormat="1">
      <c r="BP88932" s="90"/>
    </row>
    <row r="88933" spans="68:68" customFormat="1">
      <c r="BP88933" s="90"/>
    </row>
    <row r="88934" spans="68:68" customFormat="1">
      <c r="BP88934" s="90"/>
    </row>
    <row r="88935" spans="68:68" customFormat="1">
      <c r="BP88935" s="90"/>
    </row>
    <row r="88936" spans="68:68" customFormat="1">
      <c r="BP88936" s="90"/>
    </row>
    <row r="88937" spans="68:68" customFormat="1">
      <c r="BP88937" s="90"/>
    </row>
    <row r="88938" spans="68:68" customFormat="1">
      <c r="BP88938" s="90"/>
    </row>
    <row r="88939" spans="68:68" customFormat="1">
      <c r="BP88939" s="90"/>
    </row>
    <row r="88940" spans="68:68" customFormat="1">
      <c r="BP88940" s="90"/>
    </row>
    <row r="88941" spans="68:68" customFormat="1">
      <c r="BP88941" s="90"/>
    </row>
    <row r="88942" spans="68:68" customFormat="1">
      <c r="BP88942" s="90"/>
    </row>
    <row r="88943" spans="68:68" customFormat="1">
      <c r="BP88943" s="90"/>
    </row>
    <row r="88944" spans="68:68" customFormat="1">
      <c r="BP88944" s="90"/>
    </row>
    <row r="88945" spans="68:68" customFormat="1">
      <c r="BP88945" s="90"/>
    </row>
    <row r="88946" spans="68:68" customFormat="1">
      <c r="BP88946" s="90"/>
    </row>
    <row r="88947" spans="68:68" customFormat="1">
      <c r="BP88947" s="90"/>
    </row>
    <row r="88948" spans="68:68" customFormat="1">
      <c r="BP88948" s="90"/>
    </row>
    <row r="88949" spans="68:68" customFormat="1">
      <c r="BP88949" s="90"/>
    </row>
    <row r="88950" spans="68:68" customFormat="1">
      <c r="BP88950" s="90"/>
    </row>
    <row r="88951" spans="68:68" customFormat="1">
      <c r="BP88951" s="90"/>
    </row>
    <row r="88952" spans="68:68" customFormat="1">
      <c r="BP88952" s="90"/>
    </row>
    <row r="88953" spans="68:68" customFormat="1">
      <c r="BP88953" s="90"/>
    </row>
    <row r="88954" spans="68:68" customFormat="1">
      <c r="BP88954" s="90"/>
    </row>
    <row r="88955" spans="68:68" customFormat="1">
      <c r="BP88955" s="90"/>
    </row>
    <row r="88956" spans="68:68" customFormat="1">
      <c r="BP88956" s="90"/>
    </row>
    <row r="88957" spans="68:68" customFormat="1">
      <c r="BP88957" s="90"/>
    </row>
    <row r="88958" spans="68:68" customFormat="1">
      <c r="BP88958" s="90"/>
    </row>
    <row r="88959" spans="68:68" customFormat="1">
      <c r="BP88959" s="90"/>
    </row>
    <row r="88960" spans="68:68" customFormat="1">
      <c r="BP88960" s="90"/>
    </row>
    <row r="88961" spans="68:68" customFormat="1">
      <c r="BP88961" s="90"/>
    </row>
    <row r="88962" spans="68:68" customFormat="1">
      <c r="BP88962" s="90"/>
    </row>
    <row r="88963" spans="68:68" customFormat="1">
      <c r="BP88963" s="90"/>
    </row>
    <row r="88964" spans="68:68" customFormat="1">
      <c r="BP88964" s="90"/>
    </row>
    <row r="88965" spans="68:68" customFormat="1">
      <c r="BP88965" s="90"/>
    </row>
    <row r="88966" spans="68:68" customFormat="1">
      <c r="BP88966" s="90"/>
    </row>
    <row r="88967" spans="68:68" customFormat="1">
      <c r="BP88967" s="90"/>
    </row>
    <row r="88968" spans="68:68" customFormat="1">
      <c r="BP88968" s="90"/>
    </row>
    <row r="88969" spans="68:68" customFormat="1">
      <c r="BP88969" s="90"/>
    </row>
    <row r="88970" spans="68:68" customFormat="1">
      <c r="BP88970" s="90"/>
    </row>
    <row r="88971" spans="68:68" customFormat="1">
      <c r="BP88971" s="90"/>
    </row>
    <row r="88972" spans="68:68" customFormat="1">
      <c r="BP88972" s="90"/>
    </row>
    <row r="88973" spans="68:68" customFormat="1">
      <c r="BP88973" s="90"/>
    </row>
    <row r="88974" spans="68:68" customFormat="1">
      <c r="BP88974" s="90"/>
    </row>
    <row r="88975" spans="68:68" customFormat="1">
      <c r="BP88975" s="90"/>
    </row>
    <row r="88976" spans="68:68" customFormat="1">
      <c r="BP88976" s="90"/>
    </row>
    <row r="88977" spans="68:68" customFormat="1">
      <c r="BP88977" s="90"/>
    </row>
    <row r="88978" spans="68:68" customFormat="1">
      <c r="BP88978" s="90"/>
    </row>
    <row r="88979" spans="68:68" customFormat="1">
      <c r="BP88979" s="90"/>
    </row>
    <row r="88980" spans="68:68" customFormat="1">
      <c r="BP88980" s="90"/>
    </row>
    <row r="88981" spans="68:68" customFormat="1">
      <c r="BP88981" s="90"/>
    </row>
    <row r="88982" spans="68:68" customFormat="1">
      <c r="BP88982" s="90"/>
    </row>
    <row r="88983" spans="68:68" customFormat="1">
      <c r="BP88983" s="90"/>
    </row>
    <row r="88984" spans="68:68" customFormat="1">
      <c r="BP88984" s="90"/>
    </row>
    <row r="88985" spans="68:68" customFormat="1">
      <c r="BP88985" s="90"/>
    </row>
    <row r="88986" spans="68:68" customFormat="1">
      <c r="BP88986" s="90"/>
    </row>
    <row r="88987" spans="68:68" customFormat="1">
      <c r="BP88987" s="90"/>
    </row>
    <row r="88988" spans="68:68" customFormat="1">
      <c r="BP88988" s="90"/>
    </row>
    <row r="88989" spans="68:68" customFormat="1">
      <c r="BP88989" s="90"/>
    </row>
    <row r="88990" spans="68:68" customFormat="1">
      <c r="BP88990" s="90"/>
    </row>
    <row r="88991" spans="68:68" customFormat="1">
      <c r="BP88991" s="90"/>
    </row>
    <row r="88992" spans="68:68" customFormat="1">
      <c r="BP88992" s="90"/>
    </row>
    <row r="88993" spans="68:68" customFormat="1">
      <c r="BP88993" s="90"/>
    </row>
    <row r="88994" spans="68:68" customFormat="1">
      <c r="BP88994" s="90"/>
    </row>
    <row r="88995" spans="68:68" customFormat="1">
      <c r="BP88995" s="90"/>
    </row>
    <row r="88996" spans="68:68" customFormat="1">
      <c r="BP88996" s="90"/>
    </row>
    <row r="88997" spans="68:68" customFormat="1">
      <c r="BP88997" s="90"/>
    </row>
    <row r="88998" spans="68:68" customFormat="1">
      <c r="BP88998" s="90"/>
    </row>
    <row r="88999" spans="68:68" customFormat="1">
      <c r="BP88999" s="90"/>
    </row>
    <row r="89000" spans="68:68" customFormat="1">
      <c r="BP89000" s="90"/>
    </row>
    <row r="89001" spans="68:68" customFormat="1">
      <c r="BP89001" s="90"/>
    </row>
    <row r="89002" spans="68:68" customFormat="1">
      <c r="BP89002" s="90"/>
    </row>
    <row r="89003" spans="68:68" customFormat="1">
      <c r="BP89003" s="90"/>
    </row>
    <row r="89004" spans="68:68" customFormat="1">
      <c r="BP89004" s="90"/>
    </row>
    <row r="89005" spans="68:68" customFormat="1">
      <c r="BP89005" s="90"/>
    </row>
    <row r="89006" spans="68:68" customFormat="1">
      <c r="BP89006" s="90"/>
    </row>
    <row r="89007" spans="68:68" customFormat="1">
      <c r="BP89007" s="90"/>
    </row>
    <row r="89008" spans="68:68" customFormat="1">
      <c r="BP89008" s="90"/>
    </row>
    <row r="89009" spans="68:68" customFormat="1">
      <c r="BP89009" s="90"/>
    </row>
    <row r="89010" spans="68:68" customFormat="1">
      <c r="BP89010" s="90"/>
    </row>
    <row r="89011" spans="68:68" customFormat="1">
      <c r="BP89011" s="90"/>
    </row>
    <row r="89012" spans="68:68" customFormat="1">
      <c r="BP89012" s="90"/>
    </row>
    <row r="89013" spans="68:68" customFormat="1">
      <c r="BP89013" s="90"/>
    </row>
    <row r="89014" spans="68:68" customFormat="1">
      <c r="BP89014" s="90"/>
    </row>
    <row r="89015" spans="68:68" customFormat="1">
      <c r="BP89015" s="90"/>
    </row>
    <row r="89016" spans="68:68" customFormat="1">
      <c r="BP89016" s="90"/>
    </row>
    <row r="89017" spans="68:68" customFormat="1">
      <c r="BP89017" s="90"/>
    </row>
    <row r="89018" spans="68:68" customFormat="1">
      <c r="BP89018" s="90"/>
    </row>
    <row r="89019" spans="68:68" customFormat="1">
      <c r="BP89019" s="90"/>
    </row>
    <row r="89020" spans="68:68" customFormat="1">
      <c r="BP89020" s="90"/>
    </row>
    <row r="89021" spans="68:68" customFormat="1">
      <c r="BP89021" s="90"/>
    </row>
    <row r="89022" spans="68:68" customFormat="1">
      <c r="BP89022" s="90"/>
    </row>
    <row r="89023" spans="68:68" customFormat="1">
      <c r="BP89023" s="90"/>
    </row>
    <row r="89024" spans="68:68" customFormat="1">
      <c r="BP89024" s="90"/>
    </row>
    <row r="89025" spans="68:68" customFormat="1">
      <c r="BP89025" s="90"/>
    </row>
    <row r="89026" spans="68:68" customFormat="1">
      <c r="BP89026" s="90"/>
    </row>
    <row r="89027" spans="68:68" customFormat="1">
      <c r="BP89027" s="90"/>
    </row>
    <row r="89028" spans="68:68" customFormat="1">
      <c r="BP89028" s="90"/>
    </row>
    <row r="89029" spans="68:68" customFormat="1">
      <c r="BP89029" s="90"/>
    </row>
    <row r="89030" spans="68:68" customFormat="1">
      <c r="BP89030" s="90"/>
    </row>
    <row r="89031" spans="68:68" customFormat="1">
      <c r="BP89031" s="90"/>
    </row>
    <row r="89032" spans="68:68" customFormat="1">
      <c r="BP89032" s="90"/>
    </row>
    <row r="89033" spans="68:68" customFormat="1">
      <c r="BP89033" s="90"/>
    </row>
    <row r="89034" spans="68:68" customFormat="1">
      <c r="BP89034" s="90"/>
    </row>
    <row r="89035" spans="68:68" customFormat="1">
      <c r="BP89035" s="90"/>
    </row>
    <row r="89036" spans="68:68" customFormat="1">
      <c r="BP89036" s="90"/>
    </row>
    <row r="89037" spans="68:68" customFormat="1">
      <c r="BP89037" s="90"/>
    </row>
    <row r="89038" spans="68:68" customFormat="1">
      <c r="BP89038" s="90"/>
    </row>
    <row r="89039" spans="68:68" customFormat="1">
      <c r="BP89039" s="90"/>
    </row>
    <row r="89040" spans="68:68" customFormat="1">
      <c r="BP89040" s="90"/>
    </row>
    <row r="89041" spans="68:68" customFormat="1">
      <c r="BP89041" s="90"/>
    </row>
    <row r="89042" spans="68:68" customFormat="1">
      <c r="BP89042" s="90"/>
    </row>
    <row r="89043" spans="68:68" customFormat="1">
      <c r="BP89043" s="90"/>
    </row>
    <row r="89044" spans="68:68" customFormat="1">
      <c r="BP89044" s="90"/>
    </row>
    <row r="89045" spans="68:68" customFormat="1">
      <c r="BP89045" s="90"/>
    </row>
    <row r="89046" spans="68:68" customFormat="1">
      <c r="BP89046" s="90"/>
    </row>
    <row r="89047" spans="68:68" customFormat="1">
      <c r="BP89047" s="90"/>
    </row>
    <row r="89048" spans="68:68" customFormat="1">
      <c r="BP89048" s="90"/>
    </row>
    <row r="89049" spans="68:68" customFormat="1">
      <c r="BP89049" s="90"/>
    </row>
    <row r="89050" spans="68:68" customFormat="1">
      <c r="BP89050" s="90"/>
    </row>
    <row r="89051" spans="68:68" customFormat="1">
      <c r="BP89051" s="90"/>
    </row>
    <row r="89052" spans="68:68" customFormat="1">
      <c r="BP89052" s="90"/>
    </row>
    <row r="89053" spans="68:68" customFormat="1">
      <c r="BP89053" s="90"/>
    </row>
    <row r="89054" spans="68:68" customFormat="1">
      <c r="BP89054" s="90"/>
    </row>
    <row r="89055" spans="68:68" customFormat="1">
      <c r="BP89055" s="90"/>
    </row>
    <row r="89056" spans="68:68" customFormat="1">
      <c r="BP89056" s="90"/>
    </row>
    <row r="89057" spans="68:68" customFormat="1">
      <c r="BP89057" s="90"/>
    </row>
    <row r="89058" spans="68:68" customFormat="1">
      <c r="BP89058" s="90"/>
    </row>
    <row r="89059" spans="68:68" customFormat="1">
      <c r="BP89059" s="90"/>
    </row>
    <row r="89060" spans="68:68" customFormat="1">
      <c r="BP89060" s="90"/>
    </row>
    <row r="89061" spans="68:68" customFormat="1">
      <c r="BP89061" s="90"/>
    </row>
    <row r="89062" spans="68:68" customFormat="1">
      <c r="BP89062" s="90"/>
    </row>
    <row r="89063" spans="68:68" customFormat="1">
      <c r="BP89063" s="90"/>
    </row>
    <row r="89064" spans="68:68" customFormat="1">
      <c r="BP89064" s="90"/>
    </row>
    <row r="89065" spans="68:68" customFormat="1">
      <c r="BP89065" s="90"/>
    </row>
    <row r="89066" spans="68:68" customFormat="1">
      <c r="BP89066" s="90"/>
    </row>
    <row r="89067" spans="68:68" customFormat="1">
      <c r="BP89067" s="90"/>
    </row>
    <row r="89068" spans="68:68" customFormat="1">
      <c r="BP89068" s="90"/>
    </row>
    <row r="89069" spans="68:68" customFormat="1">
      <c r="BP89069" s="90"/>
    </row>
    <row r="89070" spans="68:68" customFormat="1">
      <c r="BP89070" s="90"/>
    </row>
    <row r="89071" spans="68:68" customFormat="1">
      <c r="BP89071" s="90"/>
    </row>
    <row r="89072" spans="68:68" customFormat="1">
      <c r="BP89072" s="90"/>
    </row>
    <row r="89073" spans="68:68" customFormat="1">
      <c r="BP89073" s="90"/>
    </row>
    <row r="89074" spans="68:68" customFormat="1">
      <c r="BP89074" s="90"/>
    </row>
    <row r="89075" spans="68:68" customFormat="1">
      <c r="BP89075" s="90"/>
    </row>
    <row r="89076" spans="68:68" customFormat="1">
      <c r="BP89076" s="90"/>
    </row>
    <row r="89077" spans="68:68" customFormat="1">
      <c r="BP89077" s="90"/>
    </row>
    <row r="89078" spans="68:68" customFormat="1">
      <c r="BP89078" s="90"/>
    </row>
    <row r="89079" spans="68:68" customFormat="1">
      <c r="BP89079" s="90"/>
    </row>
    <row r="89080" spans="68:68" customFormat="1">
      <c r="BP89080" s="90"/>
    </row>
    <row r="89081" spans="68:68" customFormat="1">
      <c r="BP89081" s="90"/>
    </row>
    <row r="89082" spans="68:68" customFormat="1">
      <c r="BP89082" s="90"/>
    </row>
    <row r="89083" spans="68:68" customFormat="1">
      <c r="BP89083" s="90"/>
    </row>
    <row r="89084" spans="68:68" customFormat="1">
      <c r="BP89084" s="90"/>
    </row>
    <row r="89085" spans="68:68" customFormat="1">
      <c r="BP89085" s="90"/>
    </row>
    <row r="89086" spans="68:68" customFormat="1">
      <c r="BP89086" s="90"/>
    </row>
    <row r="89087" spans="68:68" customFormat="1">
      <c r="BP89087" s="90"/>
    </row>
    <row r="89088" spans="68:68" customFormat="1">
      <c r="BP89088" s="90"/>
    </row>
    <row r="89089" spans="68:68" customFormat="1">
      <c r="BP89089" s="90"/>
    </row>
    <row r="89090" spans="68:68" customFormat="1">
      <c r="BP89090" s="90"/>
    </row>
    <row r="89091" spans="68:68" customFormat="1">
      <c r="BP89091" s="90"/>
    </row>
    <row r="89092" spans="68:68" customFormat="1">
      <c r="BP89092" s="90"/>
    </row>
    <row r="89093" spans="68:68" customFormat="1">
      <c r="BP89093" s="90"/>
    </row>
    <row r="89094" spans="68:68" customFormat="1">
      <c r="BP89094" s="90"/>
    </row>
    <row r="89095" spans="68:68" customFormat="1">
      <c r="BP89095" s="90"/>
    </row>
    <row r="89096" spans="68:68" customFormat="1">
      <c r="BP89096" s="90"/>
    </row>
    <row r="89097" spans="68:68" customFormat="1">
      <c r="BP89097" s="90"/>
    </row>
    <row r="89098" spans="68:68" customFormat="1">
      <c r="BP89098" s="90"/>
    </row>
    <row r="89099" spans="68:68" customFormat="1">
      <c r="BP89099" s="90"/>
    </row>
    <row r="89100" spans="68:68" customFormat="1">
      <c r="BP89100" s="90"/>
    </row>
    <row r="89101" spans="68:68" customFormat="1">
      <c r="BP89101" s="90"/>
    </row>
    <row r="89102" spans="68:68" customFormat="1">
      <c r="BP89102" s="90"/>
    </row>
    <row r="89103" spans="68:68" customFormat="1">
      <c r="BP89103" s="90"/>
    </row>
    <row r="89104" spans="68:68" customFormat="1">
      <c r="BP89104" s="90"/>
    </row>
    <row r="89105" spans="68:68" customFormat="1">
      <c r="BP89105" s="90"/>
    </row>
    <row r="89106" spans="68:68" customFormat="1">
      <c r="BP89106" s="90"/>
    </row>
    <row r="89107" spans="68:68" customFormat="1">
      <c r="BP89107" s="90"/>
    </row>
    <row r="89108" spans="68:68" customFormat="1">
      <c r="BP89108" s="90"/>
    </row>
    <row r="89109" spans="68:68" customFormat="1">
      <c r="BP89109" s="90"/>
    </row>
    <row r="89110" spans="68:68" customFormat="1">
      <c r="BP89110" s="90"/>
    </row>
    <row r="89111" spans="68:68" customFormat="1">
      <c r="BP89111" s="90"/>
    </row>
    <row r="89112" spans="68:68" customFormat="1">
      <c r="BP89112" s="90"/>
    </row>
    <row r="89113" spans="68:68" customFormat="1">
      <c r="BP89113" s="90"/>
    </row>
    <row r="89114" spans="68:68" customFormat="1">
      <c r="BP89114" s="90"/>
    </row>
    <row r="89115" spans="68:68" customFormat="1">
      <c r="BP89115" s="90"/>
    </row>
    <row r="89116" spans="68:68" customFormat="1">
      <c r="BP89116" s="90"/>
    </row>
    <row r="89117" spans="68:68" customFormat="1">
      <c r="BP89117" s="90"/>
    </row>
    <row r="89118" spans="68:68" customFormat="1">
      <c r="BP89118" s="90"/>
    </row>
    <row r="89119" spans="68:68" customFormat="1">
      <c r="BP89119" s="90"/>
    </row>
    <row r="89120" spans="68:68" customFormat="1">
      <c r="BP89120" s="90"/>
    </row>
    <row r="89121" spans="68:68" customFormat="1">
      <c r="BP89121" s="90"/>
    </row>
    <row r="89122" spans="68:68" customFormat="1">
      <c r="BP89122" s="90"/>
    </row>
    <row r="89123" spans="68:68" customFormat="1">
      <c r="BP89123" s="90"/>
    </row>
    <row r="89124" spans="68:68" customFormat="1">
      <c r="BP89124" s="90"/>
    </row>
    <row r="89125" spans="68:68" customFormat="1">
      <c r="BP89125" s="90"/>
    </row>
    <row r="89126" spans="68:68" customFormat="1">
      <c r="BP89126" s="90"/>
    </row>
    <row r="89127" spans="68:68" customFormat="1">
      <c r="BP89127" s="90"/>
    </row>
    <row r="89128" spans="68:68" customFormat="1">
      <c r="BP89128" s="90"/>
    </row>
    <row r="89129" spans="68:68" customFormat="1">
      <c r="BP89129" s="90"/>
    </row>
    <row r="89130" spans="68:68" customFormat="1">
      <c r="BP89130" s="90"/>
    </row>
    <row r="89131" spans="68:68" customFormat="1">
      <c r="BP89131" s="90"/>
    </row>
    <row r="89132" spans="68:68" customFormat="1">
      <c r="BP89132" s="90"/>
    </row>
    <row r="89133" spans="68:68" customFormat="1">
      <c r="BP89133" s="90"/>
    </row>
    <row r="89134" spans="68:68" customFormat="1">
      <c r="BP89134" s="90"/>
    </row>
    <row r="89135" spans="68:68" customFormat="1">
      <c r="BP89135" s="90"/>
    </row>
    <row r="89136" spans="68:68" customFormat="1">
      <c r="BP89136" s="90"/>
    </row>
    <row r="89137" spans="68:68" customFormat="1">
      <c r="BP89137" s="90"/>
    </row>
    <row r="89138" spans="68:68" customFormat="1">
      <c r="BP89138" s="90"/>
    </row>
    <row r="89139" spans="68:68" customFormat="1">
      <c r="BP89139" s="90"/>
    </row>
    <row r="89140" spans="68:68" customFormat="1">
      <c r="BP89140" s="90"/>
    </row>
    <row r="89141" spans="68:68" customFormat="1">
      <c r="BP89141" s="90"/>
    </row>
    <row r="89142" spans="68:68" customFormat="1">
      <c r="BP89142" s="90"/>
    </row>
    <row r="89143" spans="68:68" customFormat="1">
      <c r="BP89143" s="90"/>
    </row>
    <row r="89144" spans="68:68" customFormat="1">
      <c r="BP89144" s="90"/>
    </row>
    <row r="89145" spans="68:68" customFormat="1">
      <c r="BP89145" s="90"/>
    </row>
    <row r="89146" spans="68:68" customFormat="1">
      <c r="BP89146" s="90"/>
    </row>
    <row r="89147" spans="68:68" customFormat="1">
      <c r="BP89147" s="90"/>
    </row>
    <row r="89148" spans="68:68" customFormat="1">
      <c r="BP89148" s="90"/>
    </row>
    <row r="89149" spans="68:68" customFormat="1">
      <c r="BP89149" s="90"/>
    </row>
    <row r="89150" spans="68:68" customFormat="1">
      <c r="BP89150" s="90"/>
    </row>
    <row r="89151" spans="68:68" customFormat="1">
      <c r="BP89151" s="90"/>
    </row>
    <row r="89152" spans="68:68" customFormat="1">
      <c r="BP89152" s="90"/>
    </row>
    <row r="89153" spans="68:68" customFormat="1">
      <c r="BP89153" s="90"/>
    </row>
    <row r="89154" spans="68:68" customFormat="1">
      <c r="BP89154" s="90"/>
    </row>
    <row r="89155" spans="68:68" customFormat="1">
      <c r="BP89155" s="90"/>
    </row>
    <row r="89156" spans="68:68" customFormat="1">
      <c r="BP89156" s="90"/>
    </row>
    <row r="89157" spans="68:68" customFormat="1">
      <c r="BP89157" s="90"/>
    </row>
    <row r="89158" spans="68:68" customFormat="1">
      <c r="BP89158" s="90"/>
    </row>
    <row r="89159" spans="68:68" customFormat="1">
      <c r="BP89159" s="90"/>
    </row>
    <row r="89160" spans="68:68" customFormat="1">
      <c r="BP89160" s="90"/>
    </row>
    <row r="89161" spans="68:68" customFormat="1">
      <c r="BP89161" s="90"/>
    </row>
    <row r="89162" spans="68:68" customFormat="1">
      <c r="BP89162" s="90"/>
    </row>
    <row r="89163" spans="68:68" customFormat="1">
      <c r="BP89163" s="90"/>
    </row>
    <row r="89164" spans="68:68" customFormat="1">
      <c r="BP89164" s="90"/>
    </row>
    <row r="89165" spans="68:68" customFormat="1">
      <c r="BP89165" s="90"/>
    </row>
    <row r="89166" spans="68:68" customFormat="1">
      <c r="BP89166" s="90"/>
    </row>
    <row r="89167" spans="68:68" customFormat="1">
      <c r="BP89167" s="90"/>
    </row>
    <row r="89168" spans="68:68" customFormat="1">
      <c r="BP89168" s="90"/>
    </row>
    <row r="89169" spans="68:68" customFormat="1">
      <c r="BP89169" s="90"/>
    </row>
    <row r="89170" spans="68:68" customFormat="1">
      <c r="BP89170" s="90"/>
    </row>
    <row r="89171" spans="68:68" customFormat="1">
      <c r="BP89171" s="90"/>
    </row>
    <row r="89172" spans="68:68" customFormat="1">
      <c r="BP89172" s="90"/>
    </row>
    <row r="89173" spans="68:68" customFormat="1">
      <c r="BP89173" s="90"/>
    </row>
    <row r="89174" spans="68:68" customFormat="1">
      <c r="BP89174" s="90"/>
    </row>
    <row r="89175" spans="68:68" customFormat="1">
      <c r="BP89175" s="90"/>
    </row>
    <row r="89176" spans="68:68" customFormat="1">
      <c r="BP89176" s="90"/>
    </row>
    <row r="89177" spans="68:68" customFormat="1">
      <c r="BP89177" s="90"/>
    </row>
    <row r="89178" spans="68:68" customFormat="1">
      <c r="BP89178" s="90"/>
    </row>
    <row r="89179" spans="68:68" customFormat="1">
      <c r="BP89179" s="90"/>
    </row>
    <row r="89180" spans="68:68" customFormat="1">
      <c r="BP89180" s="90"/>
    </row>
    <row r="89181" spans="68:68" customFormat="1">
      <c r="BP89181" s="90"/>
    </row>
    <row r="89182" spans="68:68" customFormat="1">
      <c r="BP89182" s="90"/>
    </row>
    <row r="89183" spans="68:68" customFormat="1">
      <c r="BP89183" s="90"/>
    </row>
    <row r="89184" spans="68:68" customFormat="1">
      <c r="BP89184" s="90"/>
    </row>
    <row r="89185" spans="68:68" customFormat="1">
      <c r="BP89185" s="90"/>
    </row>
    <row r="89186" spans="68:68" customFormat="1">
      <c r="BP89186" s="90"/>
    </row>
    <row r="89187" spans="68:68" customFormat="1">
      <c r="BP89187" s="90"/>
    </row>
    <row r="89188" spans="68:68" customFormat="1">
      <c r="BP89188" s="90"/>
    </row>
    <row r="89189" spans="68:68" customFormat="1">
      <c r="BP89189" s="90"/>
    </row>
    <row r="89190" spans="68:68" customFormat="1">
      <c r="BP89190" s="90"/>
    </row>
    <row r="89191" spans="68:68" customFormat="1">
      <c r="BP89191" s="90"/>
    </row>
    <row r="89192" spans="68:68" customFormat="1">
      <c r="BP89192" s="90"/>
    </row>
    <row r="89193" spans="68:68" customFormat="1">
      <c r="BP89193" s="90"/>
    </row>
    <row r="89194" spans="68:68" customFormat="1">
      <c r="BP89194" s="90"/>
    </row>
    <row r="89195" spans="68:68" customFormat="1">
      <c r="BP89195" s="90"/>
    </row>
    <row r="89196" spans="68:68" customFormat="1">
      <c r="BP89196" s="90"/>
    </row>
    <row r="89197" spans="68:68" customFormat="1">
      <c r="BP89197" s="90"/>
    </row>
    <row r="89198" spans="68:68" customFormat="1">
      <c r="BP89198" s="90"/>
    </row>
    <row r="89199" spans="68:68" customFormat="1">
      <c r="BP89199" s="90"/>
    </row>
    <row r="89200" spans="68:68" customFormat="1">
      <c r="BP89200" s="90"/>
    </row>
    <row r="89201" spans="68:68" customFormat="1">
      <c r="BP89201" s="90"/>
    </row>
    <row r="89202" spans="68:68" customFormat="1">
      <c r="BP89202" s="90"/>
    </row>
    <row r="89203" spans="68:68" customFormat="1">
      <c r="BP89203" s="90"/>
    </row>
    <row r="89204" spans="68:68" customFormat="1">
      <c r="BP89204" s="90"/>
    </row>
    <row r="89205" spans="68:68" customFormat="1">
      <c r="BP89205" s="90"/>
    </row>
    <row r="89206" spans="68:68" customFormat="1">
      <c r="BP89206" s="90"/>
    </row>
    <row r="89207" spans="68:68" customFormat="1">
      <c r="BP89207" s="90"/>
    </row>
    <row r="89208" spans="68:68" customFormat="1">
      <c r="BP89208" s="90"/>
    </row>
    <row r="89209" spans="68:68" customFormat="1">
      <c r="BP89209" s="90"/>
    </row>
    <row r="89210" spans="68:68" customFormat="1">
      <c r="BP89210" s="90"/>
    </row>
    <row r="89211" spans="68:68" customFormat="1">
      <c r="BP89211" s="90"/>
    </row>
    <row r="89212" spans="68:68" customFormat="1">
      <c r="BP89212" s="90"/>
    </row>
    <row r="89213" spans="68:68" customFormat="1">
      <c r="BP89213" s="90"/>
    </row>
    <row r="89214" spans="68:68" customFormat="1">
      <c r="BP89214" s="90"/>
    </row>
    <row r="89215" spans="68:68" customFormat="1">
      <c r="BP89215" s="90"/>
    </row>
    <row r="89216" spans="68:68" customFormat="1">
      <c r="BP89216" s="90"/>
    </row>
    <row r="89217" spans="68:68" customFormat="1">
      <c r="BP89217" s="90"/>
    </row>
    <row r="89218" spans="68:68" customFormat="1">
      <c r="BP89218" s="90"/>
    </row>
    <row r="89219" spans="68:68" customFormat="1">
      <c r="BP89219" s="90"/>
    </row>
    <row r="89220" spans="68:68" customFormat="1">
      <c r="BP89220" s="90"/>
    </row>
    <row r="89221" spans="68:68" customFormat="1">
      <c r="BP89221" s="90"/>
    </row>
    <row r="89222" spans="68:68" customFormat="1">
      <c r="BP89222" s="90"/>
    </row>
    <row r="89223" spans="68:68" customFormat="1">
      <c r="BP89223" s="90"/>
    </row>
    <row r="89224" spans="68:68" customFormat="1">
      <c r="BP89224" s="90"/>
    </row>
    <row r="89225" spans="68:68" customFormat="1">
      <c r="BP89225" s="90"/>
    </row>
    <row r="89226" spans="68:68" customFormat="1">
      <c r="BP89226" s="90"/>
    </row>
    <row r="89227" spans="68:68" customFormat="1">
      <c r="BP89227" s="90"/>
    </row>
    <row r="89228" spans="68:68" customFormat="1">
      <c r="BP89228" s="90"/>
    </row>
    <row r="89229" spans="68:68" customFormat="1">
      <c r="BP89229" s="90"/>
    </row>
    <row r="89230" spans="68:68" customFormat="1">
      <c r="BP89230" s="90"/>
    </row>
    <row r="89231" spans="68:68" customFormat="1">
      <c r="BP89231" s="90"/>
    </row>
    <row r="89232" spans="68:68" customFormat="1">
      <c r="BP89232" s="90"/>
    </row>
    <row r="89233" spans="68:68" customFormat="1">
      <c r="BP89233" s="90"/>
    </row>
    <row r="89234" spans="68:68" customFormat="1">
      <c r="BP89234" s="90"/>
    </row>
    <row r="89235" spans="68:68" customFormat="1">
      <c r="BP89235" s="90"/>
    </row>
    <row r="89236" spans="68:68" customFormat="1">
      <c r="BP89236" s="90"/>
    </row>
    <row r="89237" spans="68:68" customFormat="1">
      <c r="BP89237" s="90"/>
    </row>
    <row r="89238" spans="68:68" customFormat="1">
      <c r="BP89238" s="90"/>
    </row>
    <row r="89239" spans="68:68" customFormat="1">
      <c r="BP89239" s="90"/>
    </row>
    <row r="89240" spans="68:68" customFormat="1">
      <c r="BP89240" s="90"/>
    </row>
    <row r="89241" spans="68:68" customFormat="1">
      <c r="BP89241" s="90"/>
    </row>
    <row r="89242" spans="68:68" customFormat="1">
      <c r="BP89242" s="90"/>
    </row>
    <row r="89243" spans="68:68" customFormat="1">
      <c r="BP89243" s="90"/>
    </row>
    <row r="89244" spans="68:68" customFormat="1">
      <c r="BP89244" s="90"/>
    </row>
    <row r="89245" spans="68:68" customFormat="1">
      <c r="BP89245" s="90"/>
    </row>
    <row r="89246" spans="68:68" customFormat="1">
      <c r="BP89246" s="90"/>
    </row>
    <row r="89247" spans="68:68" customFormat="1">
      <c r="BP89247" s="90"/>
    </row>
    <row r="89248" spans="68:68" customFormat="1">
      <c r="BP89248" s="90"/>
    </row>
    <row r="89249" spans="68:68" customFormat="1">
      <c r="BP89249" s="90"/>
    </row>
    <row r="89250" spans="68:68" customFormat="1">
      <c r="BP89250" s="90"/>
    </row>
    <row r="89251" spans="68:68" customFormat="1">
      <c r="BP89251" s="90"/>
    </row>
    <row r="89252" spans="68:68" customFormat="1">
      <c r="BP89252" s="90"/>
    </row>
    <row r="89253" spans="68:68" customFormat="1">
      <c r="BP89253" s="90"/>
    </row>
    <row r="89254" spans="68:68" customFormat="1">
      <c r="BP89254" s="90"/>
    </row>
    <row r="89255" spans="68:68" customFormat="1">
      <c r="BP89255" s="90"/>
    </row>
    <row r="89256" spans="68:68" customFormat="1">
      <c r="BP89256" s="90"/>
    </row>
    <row r="89257" spans="68:68" customFormat="1">
      <c r="BP89257" s="90"/>
    </row>
    <row r="89258" spans="68:68" customFormat="1">
      <c r="BP89258" s="90"/>
    </row>
    <row r="89259" spans="68:68" customFormat="1">
      <c r="BP89259" s="90"/>
    </row>
    <row r="89260" spans="68:68" customFormat="1">
      <c r="BP89260" s="90"/>
    </row>
    <row r="89261" spans="68:68" customFormat="1">
      <c r="BP89261" s="90"/>
    </row>
    <row r="89262" spans="68:68" customFormat="1">
      <c r="BP89262" s="90"/>
    </row>
    <row r="89263" spans="68:68" customFormat="1">
      <c r="BP89263" s="90"/>
    </row>
    <row r="89264" spans="68:68" customFormat="1">
      <c r="BP89264" s="90"/>
    </row>
    <row r="89265" spans="68:68" customFormat="1">
      <c r="BP89265" s="90"/>
    </row>
    <row r="89266" spans="68:68" customFormat="1">
      <c r="BP89266" s="90"/>
    </row>
    <row r="89267" spans="68:68" customFormat="1">
      <c r="BP89267" s="90"/>
    </row>
    <row r="89268" spans="68:68" customFormat="1">
      <c r="BP89268" s="90"/>
    </row>
    <row r="89269" spans="68:68" customFormat="1">
      <c r="BP89269" s="90"/>
    </row>
    <row r="89270" spans="68:68" customFormat="1">
      <c r="BP89270" s="90"/>
    </row>
    <row r="89271" spans="68:68" customFormat="1">
      <c r="BP89271" s="90"/>
    </row>
    <row r="89272" spans="68:68" customFormat="1">
      <c r="BP89272" s="90"/>
    </row>
    <row r="89273" spans="68:68" customFormat="1">
      <c r="BP89273" s="90"/>
    </row>
    <row r="89274" spans="68:68" customFormat="1">
      <c r="BP89274" s="90"/>
    </row>
    <row r="89275" spans="68:68" customFormat="1">
      <c r="BP89275" s="90"/>
    </row>
    <row r="89276" spans="68:68" customFormat="1">
      <c r="BP89276" s="90"/>
    </row>
    <row r="89277" spans="68:68" customFormat="1">
      <c r="BP89277" s="90"/>
    </row>
    <row r="89278" spans="68:68" customFormat="1">
      <c r="BP89278" s="90"/>
    </row>
    <row r="89279" spans="68:68" customFormat="1">
      <c r="BP89279" s="90"/>
    </row>
    <row r="89280" spans="68:68" customFormat="1">
      <c r="BP89280" s="90"/>
    </row>
    <row r="89281" spans="68:68" customFormat="1">
      <c r="BP89281" s="90"/>
    </row>
    <row r="89282" spans="68:68" customFormat="1">
      <c r="BP89282" s="90"/>
    </row>
    <row r="89283" spans="68:68" customFormat="1">
      <c r="BP89283" s="90"/>
    </row>
    <row r="89284" spans="68:68" customFormat="1">
      <c r="BP89284" s="90"/>
    </row>
    <row r="89285" spans="68:68" customFormat="1">
      <c r="BP89285" s="90"/>
    </row>
    <row r="89286" spans="68:68" customFormat="1">
      <c r="BP89286" s="90"/>
    </row>
    <row r="89287" spans="68:68" customFormat="1">
      <c r="BP89287" s="90"/>
    </row>
    <row r="89288" spans="68:68" customFormat="1">
      <c r="BP89288" s="90"/>
    </row>
    <row r="89289" spans="68:68" customFormat="1">
      <c r="BP89289" s="90"/>
    </row>
    <row r="89290" spans="68:68" customFormat="1">
      <c r="BP89290" s="90"/>
    </row>
    <row r="89291" spans="68:68" customFormat="1">
      <c r="BP89291" s="90"/>
    </row>
    <row r="89292" spans="68:68" customFormat="1">
      <c r="BP89292" s="90"/>
    </row>
    <row r="89293" spans="68:68" customFormat="1">
      <c r="BP89293" s="90"/>
    </row>
    <row r="89294" spans="68:68" customFormat="1">
      <c r="BP89294" s="90"/>
    </row>
    <row r="89295" spans="68:68" customFormat="1">
      <c r="BP89295" s="90"/>
    </row>
    <row r="89296" spans="68:68" customFormat="1">
      <c r="BP89296" s="90"/>
    </row>
    <row r="89297" spans="68:68" customFormat="1">
      <c r="BP89297" s="90"/>
    </row>
    <row r="89298" spans="68:68" customFormat="1">
      <c r="BP89298" s="90"/>
    </row>
    <row r="89299" spans="68:68" customFormat="1">
      <c r="BP89299" s="90"/>
    </row>
    <row r="89300" spans="68:68" customFormat="1">
      <c r="BP89300" s="90"/>
    </row>
    <row r="89301" spans="68:68" customFormat="1">
      <c r="BP89301" s="90"/>
    </row>
    <row r="89302" spans="68:68" customFormat="1">
      <c r="BP89302" s="90"/>
    </row>
    <row r="89303" spans="68:68" customFormat="1">
      <c r="BP89303" s="90"/>
    </row>
    <row r="89304" spans="68:68" customFormat="1">
      <c r="BP89304" s="90"/>
    </row>
    <row r="89305" spans="68:68" customFormat="1">
      <c r="BP89305" s="90"/>
    </row>
    <row r="89306" spans="68:68" customFormat="1">
      <c r="BP89306" s="90"/>
    </row>
    <row r="89307" spans="68:68" customFormat="1">
      <c r="BP89307" s="90"/>
    </row>
    <row r="89308" spans="68:68" customFormat="1">
      <c r="BP89308" s="90"/>
    </row>
    <row r="89309" spans="68:68" customFormat="1">
      <c r="BP89309" s="90"/>
    </row>
    <row r="89310" spans="68:68" customFormat="1">
      <c r="BP89310" s="90"/>
    </row>
    <row r="89311" spans="68:68" customFormat="1">
      <c r="BP89311" s="90"/>
    </row>
    <row r="89312" spans="68:68" customFormat="1">
      <c r="BP89312" s="90"/>
    </row>
    <row r="89313" spans="68:68" customFormat="1">
      <c r="BP89313" s="90"/>
    </row>
    <row r="89314" spans="68:68" customFormat="1">
      <c r="BP89314" s="90"/>
    </row>
    <row r="89315" spans="68:68" customFormat="1">
      <c r="BP89315" s="90"/>
    </row>
    <row r="89316" spans="68:68" customFormat="1">
      <c r="BP89316" s="90"/>
    </row>
    <row r="89317" spans="68:68" customFormat="1">
      <c r="BP89317" s="90"/>
    </row>
    <row r="89318" spans="68:68" customFormat="1">
      <c r="BP89318" s="90"/>
    </row>
    <row r="89319" spans="68:68" customFormat="1">
      <c r="BP89319" s="90"/>
    </row>
    <row r="89320" spans="68:68" customFormat="1">
      <c r="BP89320" s="90"/>
    </row>
    <row r="89321" spans="68:68" customFormat="1">
      <c r="BP89321" s="90"/>
    </row>
    <row r="89322" spans="68:68" customFormat="1">
      <c r="BP89322" s="90"/>
    </row>
    <row r="89323" spans="68:68" customFormat="1">
      <c r="BP89323" s="90"/>
    </row>
    <row r="89324" spans="68:68" customFormat="1">
      <c r="BP89324" s="90"/>
    </row>
    <row r="89325" spans="68:68" customFormat="1">
      <c r="BP89325" s="90"/>
    </row>
    <row r="89326" spans="68:68" customFormat="1">
      <c r="BP89326" s="90"/>
    </row>
    <row r="89327" spans="68:68" customFormat="1">
      <c r="BP89327" s="90"/>
    </row>
    <row r="89328" spans="68:68" customFormat="1">
      <c r="BP89328" s="90"/>
    </row>
    <row r="89329" spans="68:68" customFormat="1">
      <c r="BP89329" s="90"/>
    </row>
    <row r="89330" spans="68:68" customFormat="1">
      <c r="BP89330" s="90"/>
    </row>
    <row r="89331" spans="68:68" customFormat="1">
      <c r="BP89331" s="90"/>
    </row>
    <row r="89332" spans="68:68" customFormat="1">
      <c r="BP89332" s="90"/>
    </row>
    <row r="89333" spans="68:68" customFormat="1">
      <c r="BP89333" s="90"/>
    </row>
    <row r="89334" spans="68:68" customFormat="1">
      <c r="BP89334" s="90"/>
    </row>
    <row r="89335" spans="68:68" customFormat="1">
      <c r="BP89335" s="90"/>
    </row>
    <row r="89336" spans="68:68" customFormat="1">
      <c r="BP89336" s="90"/>
    </row>
    <row r="89337" spans="68:68" customFormat="1">
      <c r="BP89337" s="90"/>
    </row>
    <row r="89338" spans="68:68" customFormat="1">
      <c r="BP89338" s="90"/>
    </row>
    <row r="89339" spans="68:68" customFormat="1">
      <c r="BP89339" s="90"/>
    </row>
    <row r="89340" spans="68:68" customFormat="1">
      <c r="BP89340" s="90"/>
    </row>
    <row r="89341" spans="68:68" customFormat="1">
      <c r="BP89341" s="90"/>
    </row>
    <row r="89342" spans="68:68" customFormat="1">
      <c r="BP89342" s="90"/>
    </row>
    <row r="89343" spans="68:68" customFormat="1">
      <c r="BP89343" s="90"/>
    </row>
    <row r="89344" spans="68:68" customFormat="1">
      <c r="BP89344" s="90"/>
    </row>
    <row r="89345" spans="68:68" customFormat="1">
      <c r="BP89345" s="90"/>
    </row>
    <row r="89346" spans="68:68" customFormat="1">
      <c r="BP89346" s="90"/>
    </row>
    <row r="89347" spans="68:68" customFormat="1">
      <c r="BP89347" s="90"/>
    </row>
    <row r="89348" spans="68:68" customFormat="1">
      <c r="BP89348" s="90"/>
    </row>
    <row r="89349" spans="68:68" customFormat="1">
      <c r="BP89349" s="90"/>
    </row>
    <row r="89350" spans="68:68" customFormat="1">
      <c r="BP89350" s="90"/>
    </row>
    <row r="89351" spans="68:68" customFormat="1">
      <c r="BP89351" s="90"/>
    </row>
    <row r="89352" spans="68:68" customFormat="1">
      <c r="BP89352" s="90"/>
    </row>
    <row r="89353" spans="68:68" customFormat="1">
      <c r="BP89353" s="90"/>
    </row>
    <row r="89354" spans="68:68" customFormat="1">
      <c r="BP89354" s="90"/>
    </row>
    <row r="89355" spans="68:68" customFormat="1">
      <c r="BP89355" s="90"/>
    </row>
    <row r="89356" spans="68:68" customFormat="1">
      <c r="BP89356" s="90"/>
    </row>
    <row r="89357" spans="68:68" customFormat="1">
      <c r="BP89357" s="90"/>
    </row>
    <row r="89358" spans="68:68" customFormat="1">
      <c r="BP89358" s="90"/>
    </row>
    <row r="89359" spans="68:68" customFormat="1">
      <c r="BP89359" s="90"/>
    </row>
    <row r="89360" spans="68:68" customFormat="1">
      <c r="BP89360" s="90"/>
    </row>
    <row r="89361" spans="68:68" customFormat="1">
      <c r="BP89361" s="90"/>
    </row>
    <row r="89362" spans="68:68" customFormat="1">
      <c r="BP89362" s="90"/>
    </row>
    <row r="89363" spans="68:68" customFormat="1">
      <c r="BP89363" s="90"/>
    </row>
    <row r="89364" spans="68:68" customFormat="1">
      <c r="BP89364" s="90"/>
    </row>
    <row r="89365" spans="68:68" customFormat="1">
      <c r="BP89365" s="90"/>
    </row>
    <row r="89366" spans="68:68" customFormat="1">
      <c r="BP89366" s="90"/>
    </row>
    <row r="89367" spans="68:68" customFormat="1">
      <c r="BP89367" s="90"/>
    </row>
    <row r="89368" spans="68:68" customFormat="1">
      <c r="BP89368" s="90"/>
    </row>
    <row r="89369" spans="68:68" customFormat="1">
      <c r="BP89369" s="90"/>
    </row>
    <row r="89370" spans="68:68" customFormat="1">
      <c r="BP89370" s="90"/>
    </row>
    <row r="89371" spans="68:68" customFormat="1">
      <c r="BP89371" s="90"/>
    </row>
    <row r="89372" spans="68:68" customFormat="1">
      <c r="BP89372" s="90"/>
    </row>
    <row r="89373" spans="68:68" customFormat="1">
      <c r="BP89373" s="90"/>
    </row>
    <row r="89374" spans="68:68" customFormat="1">
      <c r="BP89374" s="90"/>
    </row>
    <row r="89375" spans="68:68" customFormat="1">
      <c r="BP89375" s="90"/>
    </row>
    <row r="89376" spans="68:68" customFormat="1">
      <c r="BP89376" s="90"/>
    </row>
    <row r="89377" spans="68:68" customFormat="1">
      <c r="BP89377" s="90"/>
    </row>
    <row r="89378" spans="68:68" customFormat="1">
      <c r="BP89378" s="90"/>
    </row>
    <row r="89379" spans="68:68" customFormat="1">
      <c r="BP89379" s="90"/>
    </row>
    <row r="89380" spans="68:68" customFormat="1">
      <c r="BP89380" s="90"/>
    </row>
    <row r="89381" spans="68:68" customFormat="1">
      <c r="BP89381" s="90"/>
    </row>
    <row r="89382" spans="68:68" customFormat="1">
      <c r="BP89382" s="90"/>
    </row>
    <row r="89383" spans="68:68" customFormat="1">
      <c r="BP89383" s="90"/>
    </row>
    <row r="89384" spans="68:68" customFormat="1">
      <c r="BP89384" s="90"/>
    </row>
    <row r="89385" spans="68:68" customFormat="1">
      <c r="BP89385" s="90"/>
    </row>
    <row r="89386" spans="68:68" customFormat="1">
      <c r="BP89386" s="90"/>
    </row>
    <row r="89387" spans="68:68" customFormat="1">
      <c r="BP89387" s="90"/>
    </row>
    <row r="89388" spans="68:68" customFormat="1">
      <c r="BP89388" s="90"/>
    </row>
    <row r="89389" spans="68:68" customFormat="1">
      <c r="BP89389" s="90"/>
    </row>
    <row r="89390" spans="68:68" customFormat="1">
      <c r="BP89390" s="90"/>
    </row>
    <row r="89391" spans="68:68" customFormat="1">
      <c r="BP89391" s="90"/>
    </row>
    <row r="89392" spans="68:68" customFormat="1">
      <c r="BP89392" s="90"/>
    </row>
    <row r="89393" spans="68:68" customFormat="1">
      <c r="BP89393" s="90"/>
    </row>
    <row r="89394" spans="68:68" customFormat="1">
      <c r="BP89394" s="90"/>
    </row>
    <row r="89395" spans="68:68" customFormat="1">
      <c r="BP89395" s="90"/>
    </row>
    <row r="89396" spans="68:68" customFormat="1">
      <c r="BP89396" s="90"/>
    </row>
    <row r="89397" spans="68:68" customFormat="1">
      <c r="BP89397" s="90"/>
    </row>
    <row r="89398" spans="68:68" customFormat="1">
      <c r="BP89398" s="90"/>
    </row>
    <row r="89399" spans="68:68" customFormat="1">
      <c r="BP89399" s="90"/>
    </row>
    <row r="89400" spans="68:68" customFormat="1">
      <c r="BP89400" s="90"/>
    </row>
    <row r="89401" spans="68:68" customFormat="1">
      <c r="BP89401" s="90"/>
    </row>
    <row r="89402" spans="68:68" customFormat="1">
      <c r="BP89402" s="90"/>
    </row>
    <row r="89403" spans="68:68" customFormat="1">
      <c r="BP89403" s="90"/>
    </row>
    <row r="89404" spans="68:68" customFormat="1">
      <c r="BP89404" s="90"/>
    </row>
    <row r="89405" spans="68:68" customFormat="1">
      <c r="BP89405" s="90"/>
    </row>
    <row r="89406" spans="68:68" customFormat="1">
      <c r="BP89406" s="90"/>
    </row>
    <row r="89407" spans="68:68" customFormat="1">
      <c r="BP89407" s="90"/>
    </row>
    <row r="89408" spans="68:68" customFormat="1">
      <c r="BP89408" s="90"/>
    </row>
    <row r="89409" spans="68:68" customFormat="1">
      <c r="BP89409" s="90"/>
    </row>
    <row r="89410" spans="68:68" customFormat="1">
      <c r="BP89410" s="90"/>
    </row>
    <row r="89411" spans="68:68" customFormat="1">
      <c r="BP89411" s="90"/>
    </row>
    <row r="89412" spans="68:68" customFormat="1">
      <c r="BP89412" s="90"/>
    </row>
    <row r="89413" spans="68:68" customFormat="1">
      <c r="BP89413" s="90"/>
    </row>
    <row r="89414" spans="68:68" customFormat="1">
      <c r="BP89414" s="90"/>
    </row>
    <row r="89415" spans="68:68" customFormat="1">
      <c r="BP89415" s="90"/>
    </row>
    <row r="89416" spans="68:68" customFormat="1">
      <c r="BP89416" s="90"/>
    </row>
    <row r="89417" spans="68:68" customFormat="1">
      <c r="BP89417" s="90"/>
    </row>
    <row r="89418" spans="68:68" customFormat="1">
      <c r="BP89418" s="90"/>
    </row>
    <row r="89419" spans="68:68" customFormat="1">
      <c r="BP89419" s="90"/>
    </row>
    <row r="89420" spans="68:68" customFormat="1">
      <c r="BP89420" s="90"/>
    </row>
    <row r="89421" spans="68:68" customFormat="1">
      <c r="BP89421" s="90"/>
    </row>
    <row r="89422" spans="68:68" customFormat="1">
      <c r="BP89422" s="90"/>
    </row>
    <row r="89423" spans="68:68" customFormat="1">
      <c r="BP89423" s="90"/>
    </row>
    <row r="89424" spans="68:68" customFormat="1">
      <c r="BP89424" s="90"/>
    </row>
    <row r="89425" spans="68:68" customFormat="1">
      <c r="BP89425" s="90"/>
    </row>
    <row r="89426" spans="68:68" customFormat="1">
      <c r="BP89426" s="90"/>
    </row>
    <row r="89427" spans="68:68" customFormat="1">
      <c r="BP89427" s="90"/>
    </row>
    <row r="89428" spans="68:68" customFormat="1">
      <c r="BP89428" s="90"/>
    </row>
    <row r="89429" spans="68:68" customFormat="1">
      <c r="BP89429" s="90"/>
    </row>
    <row r="89430" spans="68:68" customFormat="1">
      <c r="BP89430" s="90"/>
    </row>
    <row r="89431" spans="68:68" customFormat="1">
      <c r="BP89431" s="90"/>
    </row>
    <row r="89432" spans="68:68" customFormat="1">
      <c r="BP89432" s="90"/>
    </row>
    <row r="89433" spans="68:68" customFormat="1">
      <c r="BP89433" s="90"/>
    </row>
    <row r="89434" spans="68:68" customFormat="1">
      <c r="BP89434" s="90"/>
    </row>
    <row r="89435" spans="68:68" customFormat="1">
      <c r="BP89435" s="90"/>
    </row>
    <row r="89436" spans="68:68" customFormat="1">
      <c r="BP89436" s="90"/>
    </row>
    <row r="89437" spans="68:68" customFormat="1">
      <c r="BP89437" s="90"/>
    </row>
    <row r="89438" spans="68:68" customFormat="1">
      <c r="BP89438" s="90"/>
    </row>
    <row r="89439" spans="68:68" customFormat="1">
      <c r="BP89439" s="90"/>
    </row>
    <row r="89440" spans="68:68" customFormat="1">
      <c r="BP89440" s="90"/>
    </row>
    <row r="89441" spans="68:68" customFormat="1">
      <c r="BP89441" s="90"/>
    </row>
    <row r="89442" spans="68:68" customFormat="1">
      <c r="BP89442" s="90"/>
    </row>
    <row r="89443" spans="68:68" customFormat="1">
      <c r="BP89443" s="90"/>
    </row>
    <row r="89444" spans="68:68" customFormat="1">
      <c r="BP89444" s="90"/>
    </row>
    <row r="89445" spans="68:68" customFormat="1">
      <c r="BP89445" s="90"/>
    </row>
    <row r="89446" spans="68:68" customFormat="1">
      <c r="BP89446" s="90"/>
    </row>
    <row r="89447" spans="68:68" customFormat="1">
      <c r="BP89447" s="90"/>
    </row>
    <row r="89448" spans="68:68" customFormat="1">
      <c r="BP89448" s="90"/>
    </row>
    <row r="89449" spans="68:68" customFormat="1">
      <c r="BP89449" s="90"/>
    </row>
    <row r="89450" spans="68:68" customFormat="1">
      <c r="BP89450" s="90"/>
    </row>
    <row r="89451" spans="68:68" customFormat="1">
      <c r="BP89451" s="90"/>
    </row>
    <row r="89452" spans="68:68" customFormat="1">
      <c r="BP89452" s="90"/>
    </row>
    <row r="89453" spans="68:68" customFormat="1">
      <c r="BP89453" s="90"/>
    </row>
    <row r="89454" spans="68:68" customFormat="1">
      <c r="BP89454" s="90"/>
    </row>
    <row r="89455" spans="68:68" customFormat="1">
      <c r="BP89455" s="90"/>
    </row>
    <row r="89456" spans="68:68" customFormat="1">
      <c r="BP89456" s="90"/>
    </row>
    <row r="89457" spans="68:68" customFormat="1">
      <c r="BP89457" s="90"/>
    </row>
    <row r="89458" spans="68:68" customFormat="1">
      <c r="BP89458" s="90"/>
    </row>
    <row r="89459" spans="68:68" customFormat="1">
      <c r="BP89459" s="90"/>
    </row>
    <row r="89460" spans="68:68" customFormat="1">
      <c r="BP89460" s="90"/>
    </row>
    <row r="89461" spans="68:68" customFormat="1">
      <c r="BP89461" s="90"/>
    </row>
    <row r="89462" spans="68:68" customFormat="1">
      <c r="BP89462" s="90"/>
    </row>
    <row r="89463" spans="68:68" customFormat="1">
      <c r="BP89463" s="90"/>
    </row>
    <row r="89464" spans="68:68" customFormat="1">
      <c r="BP89464" s="90"/>
    </row>
    <row r="89465" spans="68:68" customFormat="1">
      <c r="BP89465" s="90"/>
    </row>
    <row r="89466" spans="68:68" customFormat="1">
      <c r="BP89466" s="90"/>
    </row>
    <row r="89467" spans="68:68" customFormat="1">
      <c r="BP89467" s="90"/>
    </row>
    <row r="89468" spans="68:68" customFormat="1">
      <c r="BP89468" s="90"/>
    </row>
    <row r="89469" spans="68:68" customFormat="1">
      <c r="BP89469" s="90"/>
    </row>
    <row r="89470" spans="68:68" customFormat="1">
      <c r="BP89470" s="90"/>
    </row>
    <row r="89471" spans="68:68" customFormat="1">
      <c r="BP89471" s="90"/>
    </row>
    <row r="89472" spans="68:68" customFormat="1">
      <c r="BP89472" s="90"/>
    </row>
    <row r="89473" spans="68:68" customFormat="1">
      <c r="BP89473" s="90"/>
    </row>
    <row r="89474" spans="68:68" customFormat="1">
      <c r="BP89474" s="90"/>
    </row>
    <row r="89475" spans="68:68" customFormat="1">
      <c r="BP89475" s="90"/>
    </row>
    <row r="89476" spans="68:68" customFormat="1">
      <c r="BP89476" s="90"/>
    </row>
    <row r="89477" spans="68:68" customFormat="1">
      <c r="BP89477" s="90"/>
    </row>
    <row r="89478" spans="68:68" customFormat="1">
      <c r="BP89478" s="90"/>
    </row>
    <row r="89479" spans="68:68" customFormat="1">
      <c r="BP89479" s="90"/>
    </row>
    <row r="89480" spans="68:68" customFormat="1">
      <c r="BP89480" s="90"/>
    </row>
    <row r="89481" spans="68:68" customFormat="1">
      <c r="BP89481" s="90"/>
    </row>
    <row r="89482" spans="68:68" customFormat="1">
      <c r="BP89482" s="90"/>
    </row>
    <row r="89483" spans="68:68" customFormat="1">
      <c r="BP89483" s="90"/>
    </row>
    <row r="89484" spans="68:68" customFormat="1">
      <c r="BP89484" s="90"/>
    </row>
    <row r="89485" spans="68:68" customFormat="1">
      <c r="BP89485" s="90"/>
    </row>
    <row r="89486" spans="68:68" customFormat="1">
      <c r="BP89486" s="90"/>
    </row>
    <row r="89487" spans="68:68" customFormat="1">
      <c r="BP89487" s="90"/>
    </row>
    <row r="89488" spans="68:68" customFormat="1">
      <c r="BP89488" s="90"/>
    </row>
    <row r="89489" spans="68:68" customFormat="1">
      <c r="BP89489" s="90"/>
    </row>
    <row r="89490" spans="68:68" customFormat="1">
      <c r="BP89490" s="90"/>
    </row>
    <row r="89491" spans="68:68" customFormat="1">
      <c r="BP89491" s="90"/>
    </row>
    <row r="89492" spans="68:68" customFormat="1">
      <c r="BP89492" s="90"/>
    </row>
    <row r="89493" spans="68:68" customFormat="1">
      <c r="BP89493" s="90"/>
    </row>
    <row r="89494" spans="68:68" customFormat="1">
      <c r="BP89494" s="90"/>
    </row>
    <row r="89495" spans="68:68" customFormat="1">
      <c r="BP89495" s="90"/>
    </row>
    <row r="89496" spans="68:68" customFormat="1">
      <c r="BP89496" s="90"/>
    </row>
    <row r="89497" spans="68:68" customFormat="1">
      <c r="BP89497" s="90"/>
    </row>
    <row r="89498" spans="68:68" customFormat="1">
      <c r="BP89498" s="90"/>
    </row>
    <row r="89499" spans="68:68" customFormat="1">
      <c r="BP89499" s="90"/>
    </row>
    <row r="89500" spans="68:68" customFormat="1">
      <c r="BP89500" s="90"/>
    </row>
    <row r="89501" spans="68:68" customFormat="1">
      <c r="BP89501" s="90"/>
    </row>
    <row r="89502" spans="68:68" customFormat="1">
      <c r="BP89502" s="90"/>
    </row>
    <row r="89503" spans="68:68" customFormat="1">
      <c r="BP89503" s="90"/>
    </row>
    <row r="89504" spans="68:68" customFormat="1">
      <c r="BP89504" s="90"/>
    </row>
    <row r="89505" spans="68:68" customFormat="1">
      <c r="BP89505" s="90"/>
    </row>
    <row r="89506" spans="68:68" customFormat="1">
      <c r="BP89506" s="90"/>
    </row>
    <row r="89507" spans="68:68" customFormat="1">
      <c r="BP89507" s="90"/>
    </row>
    <row r="89508" spans="68:68" customFormat="1">
      <c r="BP89508" s="90"/>
    </row>
    <row r="89509" spans="68:68" customFormat="1">
      <c r="BP89509" s="90"/>
    </row>
    <row r="89510" spans="68:68" customFormat="1">
      <c r="BP89510" s="90"/>
    </row>
    <row r="89511" spans="68:68" customFormat="1">
      <c r="BP89511" s="90"/>
    </row>
    <row r="89512" spans="68:68" customFormat="1">
      <c r="BP89512" s="90"/>
    </row>
    <row r="89513" spans="68:68" customFormat="1">
      <c r="BP89513" s="90"/>
    </row>
    <row r="89514" spans="68:68" customFormat="1">
      <c r="BP89514" s="90"/>
    </row>
    <row r="89515" spans="68:68" customFormat="1">
      <c r="BP89515" s="90"/>
    </row>
    <row r="89516" spans="68:68" customFormat="1">
      <c r="BP89516" s="90"/>
    </row>
    <row r="89517" spans="68:68" customFormat="1">
      <c r="BP89517" s="90"/>
    </row>
    <row r="89518" spans="68:68" customFormat="1">
      <c r="BP89518" s="90"/>
    </row>
    <row r="89519" spans="68:68" customFormat="1">
      <c r="BP89519" s="90"/>
    </row>
    <row r="89520" spans="68:68" customFormat="1">
      <c r="BP89520" s="90"/>
    </row>
    <row r="89521" spans="68:68" customFormat="1">
      <c r="BP89521" s="90"/>
    </row>
    <row r="89522" spans="68:68" customFormat="1">
      <c r="BP89522" s="90"/>
    </row>
    <row r="89523" spans="68:68" customFormat="1">
      <c r="BP89523" s="90"/>
    </row>
    <row r="89524" spans="68:68" customFormat="1">
      <c r="BP89524" s="90"/>
    </row>
    <row r="89525" spans="68:68" customFormat="1">
      <c r="BP89525" s="90"/>
    </row>
    <row r="89526" spans="68:68" customFormat="1">
      <c r="BP89526" s="90"/>
    </row>
    <row r="89527" spans="68:68" customFormat="1">
      <c r="BP89527" s="90"/>
    </row>
    <row r="89528" spans="68:68" customFormat="1">
      <c r="BP89528" s="90"/>
    </row>
    <row r="89529" spans="68:68" customFormat="1">
      <c r="BP89529" s="90"/>
    </row>
    <row r="89530" spans="68:68" customFormat="1">
      <c r="BP89530" s="90"/>
    </row>
    <row r="89531" spans="68:68" customFormat="1">
      <c r="BP89531" s="90"/>
    </row>
    <row r="89532" spans="68:68" customFormat="1">
      <c r="BP89532" s="90"/>
    </row>
    <row r="89533" spans="68:68" customFormat="1">
      <c r="BP89533" s="90"/>
    </row>
    <row r="89534" spans="68:68" customFormat="1">
      <c r="BP89534" s="90"/>
    </row>
    <row r="89535" spans="68:68" customFormat="1">
      <c r="BP89535" s="90"/>
    </row>
    <row r="89536" spans="68:68" customFormat="1">
      <c r="BP89536" s="90"/>
    </row>
    <row r="89537" spans="68:68" customFormat="1">
      <c r="BP89537" s="90"/>
    </row>
    <row r="89538" spans="68:68" customFormat="1">
      <c r="BP89538" s="90"/>
    </row>
    <row r="89539" spans="68:68" customFormat="1">
      <c r="BP89539" s="90"/>
    </row>
    <row r="89540" spans="68:68" customFormat="1">
      <c r="BP89540" s="90"/>
    </row>
    <row r="89541" spans="68:68" customFormat="1">
      <c r="BP89541" s="90"/>
    </row>
    <row r="89542" spans="68:68" customFormat="1">
      <c r="BP89542" s="90"/>
    </row>
    <row r="89543" spans="68:68" customFormat="1">
      <c r="BP89543" s="90"/>
    </row>
    <row r="89544" spans="68:68" customFormat="1">
      <c r="BP89544" s="90"/>
    </row>
    <row r="89545" spans="68:68" customFormat="1">
      <c r="BP89545" s="90"/>
    </row>
    <row r="89546" spans="68:68" customFormat="1">
      <c r="BP89546" s="90"/>
    </row>
    <row r="89547" spans="68:68" customFormat="1">
      <c r="BP89547" s="90"/>
    </row>
    <row r="89548" spans="68:68" customFormat="1">
      <c r="BP89548" s="90"/>
    </row>
    <row r="89549" spans="68:68" customFormat="1">
      <c r="BP89549" s="90"/>
    </row>
    <row r="89550" spans="68:68" customFormat="1">
      <c r="BP89550" s="90"/>
    </row>
    <row r="89551" spans="68:68" customFormat="1">
      <c r="BP89551" s="90"/>
    </row>
    <row r="89552" spans="68:68" customFormat="1">
      <c r="BP89552" s="90"/>
    </row>
    <row r="89553" spans="68:68" customFormat="1">
      <c r="BP89553" s="90"/>
    </row>
    <row r="89554" spans="68:68" customFormat="1">
      <c r="BP89554" s="90"/>
    </row>
    <row r="89555" spans="68:68" customFormat="1">
      <c r="BP89555" s="90"/>
    </row>
    <row r="89556" spans="68:68" customFormat="1">
      <c r="BP89556" s="90"/>
    </row>
    <row r="89557" spans="68:68" customFormat="1">
      <c r="BP89557" s="90"/>
    </row>
    <row r="89558" spans="68:68" customFormat="1">
      <c r="BP89558" s="90"/>
    </row>
    <row r="89559" spans="68:68" customFormat="1">
      <c r="BP89559" s="90"/>
    </row>
    <row r="89560" spans="68:68" customFormat="1">
      <c r="BP89560" s="90"/>
    </row>
    <row r="89561" spans="68:68" customFormat="1">
      <c r="BP89561" s="90"/>
    </row>
    <row r="89562" spans="68:68" customFormat="1">
      <c r="BP89562" s="90"/>
    </row>
    <row r="89563" spans="68:68" customFormat="1">
      <c r="BP89563" s="90"/>
    </row>
    <row r="89564" spans="68:68" customFormat="1">
      <c r="BP89564" s="90"/>
    </row>
    <row r="89565" spans="68:68" customFormat="1">
      <c r="BP89565" s="90"/>
    </row>
    <row r="89566" spans="68:68" customFormat="1">
      <c r="BP89566" s="90"/>
    </row>
    <row r="89567" spans="68:68" customFormat="1">
      <c r="BP89567" s="90"/>
    </row>
    <row r="89568" spans="68:68" customFormat="1">
      <c r="BP89568" s="90"/>
    </row>
    <row r="89569" spans="68:68" customFormat="1">
      <c r="BP89569" s="90"/>
    </row>
    <row r="89570" spans="68:68" customFormat="1">
      <c r="BP89570" s="90"/>
    </row>
    <row r="89571" spans="68:68" customFormat="1">
      <c r="BP89571" s="90"/>
    </row>
    <row r="89572" spans="68:68" customFormat="1">
      <c r="BP89572" s="90"/>
    </row>
    <row r="89573" spans="68:68" customFormat="1">
      <c r="BP89573" s="90"/>
    </row>
    <row r="89574" spans="68:68" customFormat="1">
      <c r="BP89574" s="90"/>
    </row>
    <row r="89575" spans="68:68" customFormat="1">
      <c r="BP89575" s="90"/>
    </row>
    <row r="89576" spans="68:68" customFormat="1">
      <c r="BP89576" s="90"/>
    </row>
    <row r="89577" spans="68:68" customFormat="1">
      <c r="BP89577" s="90"/>
    </row>
    <row r="89578" spans="68:68" customFormat="1">
      <c r="BP89578" s="90"/>
    </row>
    <row r="89579" spans="68:68" customFormat="1">
      <c r="BP89579" s="90"/>
    </row>
    <row r="89580" spans="68:68" customFormat="1">
      <c r="BP89580" s="90"/>
    </row>
    <row r="89581" spans="68:68" customFormat="1">
      <c r="BP89581" s="90"/>
    </row>
    <row r="89582" spans="68:68" customFormat="1">
      <c r="BP89582" s="90"/>
    </row>
    <row r="89583" spans="68:68" customFormat="1">
      <c r="BP89583" s="90"/>
    </row>
    <row r="89584" spans="68:68" customFormat="1">
      <c r="BP89584" s="90"/>
    </row>
    <row r="89585" spans="68:68" customFormat="1">
      <c r="BP89585" s="90"/>
    </row>
    <row r="89586" spans="68:68" customFormat="1">
      <c r="BP89586" s="90"/>
    </row>
    <row r="89587" spans="68:68" customFormat="1">
      <c r="BP89587" s="90"/>
    </row>
    <row r="89588" spans="68:68" customFormat="1">
      <c r="BP89588" s="90"/>
    </row>
    <row r="89589" spans="68:68" customFormat="1">
      <c r="BP89589" s="90"/>
    </row>
    <row r="89590" spans="68:68" customFormat="1">
      <c r="BP89590" s="90"/>
    </row>
    <row r="89591" spans="68:68" customFormat="1">
      <c r="BP89591" s="90"/>
    </row>
    <row r="89592" spans="68:68" customFormat="1">
      <c r="BP89592" s="90"/>
    </row>
    <row r="89593" spans="68:68" customFormat="1">
      <c r="BP89593" s="90"/>
    </row>
    <row r="89594" spans="68:68" customFormat="1">
      <c r="BP89594" s="90"/>
    </row>
    <row r="89595" spans="68:68" customFormat="1">
      <c r="BP89595" s="90"/>
    </row>
    <row r="89596" spans="68:68" customFormat="1">
      <c r="BP89596" s="90"/>
    </row>
    <row r="89597" spans="68:68" customFormat="1">
      <c r="BP89597" s="90"/>
    </row>
    <row r="89598" spans="68:68" customFormat="1">
      <c r="BP89598" s="90"/>
    </row>
    <row r="89599" spans="68:68" customFormat="1">
      <c r="BP89599" s="90"/>
    </row>
    <row r="89600" spans="68:68" customFormat="1">
      <c r="BP89600" s="90"/>
    </row>
    <row r="89601" spans="68:68" customFormat="1">
      <c r="BP89601" s="90"/>
    </row>
    <row r="89602" spans="68:68" customFormat="1">
      <c r="BP89602" s="90"/>
    </row>
    <row r="89603" spans="68:68" customFormat="1">
      <c r="BP89603" s="90"/>
    </row>
    <row r="89604" spans="68:68" customFormat="1">
      <c r="BP89604" s="90"/>
    </row>
    <row r="89605" spans="68:68" customFormat="1">
      <c r="BP89605" s="90"/>
    </row>
    <row r="89606" spans="68:68" customFormat="1">
      <c r="BP89606" s="90"/>
    </row>
    <row r="89607" spans="68:68" customFormat="1">
      <c r="BP89607" s="90"/>
    </row>
    <row r="89608" spans="68:68" customFormat="1">
      <c r="BP89608" s="90"/>
    </row>
    <row r="89609" spans="68:68" customFormat="1">
      <c r="BP89609" s="90"/>
    </row>
    <row r="89610" spans="68:68" customFormat="1">
      <c r="BP89610" s="90"/>
    </row>
    <row r="89611" spans="68:68" customFormat="1">
      <c r="BP89611" s="90"/>
    </row>
    <row r="89612" spans="68:68" customFormat="1">
      <c r="BP89612" s="90"/>
    </row>
    <row r="89613" spans="68:68" customFormat="1">
      <c r="BP89613" s="90"/>
    </row>
    <row r="89614" spans="68:68" customFormat="1">
      <c r="BP89614" s="90"/>
    </row>
    <row r="89615" spans="68:68" customFormat="1">
      <c r="BP89615" s="90"/>
    </row>
    <row r="89616" spans="68:68" customFormat="1">
      <c r="BP89616" s="90"/>
    </row>
    <row r="89617" spans="68:68" customFormat="1">
      <c r="BP89617" s="90"/>
    </row>
    <row r="89618" spans="68:68" customFormat="1">
      <c r="BP89618" s="90"/>
    </row>
    <row r="89619" spans="68:68" customFormat="1">
      <c r="BP89619" s="90"/>
    </row>
    <row r="89620" spans="68:68" customFormat="1">
      <c r="BP89620" s="90"/>
    </row>
    <row r="89621" spans="68:68" customFormat="1">
      <c r="BP89621" s="90"/>
    </row>
    <row r="89622" spans="68:68" customFormat="1">
      <c r="BP89622" s="90"/>
    </row>
    <row r="89623" spans="68:68" customFormat="1">
      <c r="BP89623" s="90"/>
    </row>
    <row r="89624" spans="68:68" customFormat="1">
      <c r="BP89624" s="90"/>
    </row>
    <row r="89625" spans="68:68" customFormat="1">
      <c r="BP89625" s="90"/>
    </row>
    <row r="89626" spans="68:68" customFormat="1">
      <c r="BP89626" s="90"/>
    </row>
    <row r="89627" spans="68:68" customFormat="1">
      <c r="BP89627" s="90"/>
    </row>
    <row r="89628" spans="68:68" customFormat="1">
      <c r="BP89628" s="90"/>
    </row>
    <row r="89629" spans="68:68" customFormat="1">
      <c r="BP89629" s="90"/>
    </row>
    <row r="89630" spans="68:68" customFormat="1">
      <c r="BP89630" s="90"/>
    </row>
    <row r="89631" spans="68:68" customFormat="1">
      <c r="BP89631" s="90"/>
    </row>
    <row r="89632" spans="68:68" customFormat="1">
      <c r="BP89632" s="90"/>
    </row>
    <row r="89633" spans="68:68" customFormat="1">
      <c r="BP89633" s="90"/>
    </row>
    <row r="89634" spans="68:68" customFormat="1">
      <c r="BP89634" s="90"/>
    </row>
    <row r="89635" spans="68:68" customFormat="1">
      <c r="BP89635" s="90"/>
    </row>
    <row r="89636" spans="68:68" customFormat="1">
      <c r="BP89636" s="90"/>
    </row>
    <row r="89637" spans="68:68" customFormat="1">
      <c r="BP89637" s="90"/>
    </row>
    <row r="89638" spans="68:68" customFormat="1">
      <c r="BP89638" s="90"/>
    </row>
    <row r="89639" spans="68:68" customFormat="1">
      <c r="BP89639" s="90"/>
    </row>
    <row r="89640" spans="68:68" customFormat="1">
      <c r="BP89640" s="90"/>
    </row>
    <row r="89641" spans="68:68" customFormat="1">
      <c r="BP89641" s="90"/>
    </row>
    <row r="89642" spans="68:68" customFormat="1">
      <c r="BP89642" s="90"/>
    </row>
    <row r="89643" spans="68:68" customFormat="1">
      <c r="BP89643" s="90"/>
    </row>
    <row r="89644" spans="68:68" customFormat="1">
      <c r="BP89644" s="90"/>
    </row>
    <row r="89645" spans="68:68" customFormat="1">
      <c r="BP89645" s="90"/>
    </row>
    <row r="89646" spans="68:68" customFormat="1">
      <c r="BP89646" s="90"/>
    </row>
    <row r="89647" spans="68:68" customFormat="1">
      <c r="BP89647" s="90"/>
    </row>
    <row r="89648" spans="68:68" customFormat="1">
      <c r="BP89648" s="90"/>
    </row>
    <row r="89649" spans="68:68" customFormat="1">
      <c r="BP89649" s="90"/>
    </row>
    <row r="89650" spans="68:68" customFormat="1">
      <c r="BP89650" s="90"/>
    </row>
    <row r="89651" spans="68:68" customFormat="1">
      <c r="BP89651" s="90"/>
    </row>
    <row r="89652" spans="68:68" customFormat="1">
      <c r="BP89652" s="90"/>
    </row>
    <row r="89653" spans="68:68" customFormat="1">
      <c r="BP89653" s="90"/>
    </row>
    <row r="89654" spans="68:68" customFormat="1">
      <c r="BP89654" s="90"/>
    </row>
    <row r="89655" spans="68:68" customFormat="1">
      <c r="BP89655" s="90"/>
    </row>
    <row r="89656" spans="68:68" customFormat="1">
      <c r="BP89656" s="90"/>
    </row>
    <row r="89657" spans="68:68" customFormat="1">
      <c r="BP89657" s="90"/>
    </row>
    <row r="89658" spans="68:68" customFormat="1">
      <c r="BP89658" s="90"/>
    </row>
    <row r="89659" spans="68:68" customFormat="1">
      <c r="BP89659" s="90"/>
    </row>
    <row r="89660" spans="68:68" customFormat="1">
      <c r="BP89660" s="90"/>
    </row>
    <row r="89661" spans="68:68" customFormat="1">
      <c r="BP89661" s="90"/>
    </row>
    <row r="89662" spans="68:68" customFormat="1">
      <c r="BP89662" s="90"/>
    </row>
    <row r="89663" spans="68:68" customFormat="1">
      <c r="BP89663" s="90"/>
    </row>
    <row r="89664" spans="68:68" customFormat="1">
      <c r="BP89664" s="90"/>
    </row>
    <row r="89665" spans="68:68" customFormat="1">
      <c r="BP89665" s="90"/>
    </row>
    <row r="89666" spans="68:68" customFormat="1">
      <c r="BP89666" s="90"/>
    </row>
    <row r="89667" spans="68:68" customFormat="1">
      <c r="BP89667" s="90"/>
    </row>
    <row r="89668" spans="68:68" customFormat="1">
      <c r="BP89668" s="90"/>
    </row>
    <row r="89669" spans="68:68" customFormat="1">
      <c r="BP89669" s="90"/>
    </row>
    <row r="89670" spans="68:68" customFormat="1">
      <c r="BP89670" s="90"/>
    </row>
    <row r="89671" spans="68:68" customFormat="1">
      <c r="BP89671" s="90"/>
    </row>
    <row r="89672" spans="68:68" customFormat="1">
      <c r="BP89672" s="90"/>
    </row>
    <row r="89673" spans="68:68" customFormat="1">
      <c r="BP89673" s="90"/>
    </row>
    <row r="89674" spans="68:68" customFormat="1">
      <c r="BP89674" s="90"/>
    </row>
    <row r="89675" spans="68:68" customFormat="1">
      <c r="BP89675" s="90"/>
    </row>
    <row r="89676" spans="68:68" customFormat="1">
      <c r="BP89676" s="90"/>
    </row>
    <row r="89677" spans="68:68" customFormat="1">
      <c r="BP89677" s="90"/>
    </row>
    <row r="89678" spans="68:68" customFormat="1">
      <c r="BP89678" s="90"/>
    </row>
    <row r="89679" spans="68:68" customFormat="1">
      <c r="BP89679" s="90"/>
    </row>
    <row r="89680" spans="68:68" customFormat="1">
      <c r="BP89680" s="90"/>
    </row>
    <row r="89681" spans="68:68" customFormat="1">
      <c r="BP89681" s="90"/>
    </row>
    <row r="89682" spans="68:68" customFormat="1">
      <c r="BP89682" s="90"/>
    </row>
    <row r="89683" spans="68:68" customFormat="1">
      <c r="BP89683" s="90"/>
    </row>
    <row r="89684" spans="68:68" customFormat="1">
      <c r="BP89684" s="90"/>
    </row>
    <row r="89685" spans="68:68" customFormat="1">
      <c r="BP89685" s="90"/>
    </row>
    <row r="89686" spans="68:68" customFormat="1">
      <c r="BP89686" s="90"/>
    </row>
    <row r="89687" spans="68:68" customFormat="1">
      <c r="BP89687" s="90"/>
    </row>
    <row r="89688" spans="68:68" customFormat="1">
      <c r="BP89688" s="90"/>
    </row>
    <row r="89689" spans="68:68" customFormat="1">
      <c r="BP89689" s="90"/>
    </row>
    <row r="89690" spans="68:68" customFormat="1">
      <c r="BP89690" s="90"/>
    </row>
    <row r="89691" spans="68:68" customFormat="1">
      <c r="BP89691" s="90"/>
    </row>
    <row r="89692" spans="68:68" customFormat="1">
      <c r="BP89692" s="90"/>
    </row>
    <row r="89693" spans="68:68" customFormat="1">
      <c r="BP89693" s="90"/>
    </row>
    <row r="89694" spans="68:68" customFormat="1">
      <c r="BP89694" s="90"/>
    </row>
    <row r="89695" spans="68:68" customFormat="1">
      <c r="BP89695" s="90"/>
    </row>
    <row r="89696" spans="68:68" customFormat="1">
      <c r="BP89696" s="90"/>
    </row>
    <row r="89697" spans="68:68" customFormat="1">
      <c r="BP89697" s="90"/>
    </row>
    <row r="89698" spans="68:68" customFormat="1">
      <c r="BP89698" s="90"/>
    </row>
    <row r="89699" spans="68:68" customFormat="1">
      <c r="BP89699" s="90"/>
    </row>
    <row r="89700" spans="68:68" customFormat="1">
      <c r="BP89700" s="90"/>
    </row>
    <row r="89701" spans="68:68" customFormat="1">
      <c r="BP89701" s="90"/>
    </row>
    <row r="89702" spans="68:68" customFormat="1">
      <c r="BP89702" s="90"/>
    </row>
    <row r="89703" spans="68:68" customFormat="1">
      <c r="BP89703" s="90"/>
    </row>
    <row r="89704" spans="68:68" customFormat="1">
      <c r="BP89704" s="90"/>
    </row>
    <row r="89705" spans="68:68" customFormat="1">
      <c r="BP89705" s="90"/>
    </row>
    <row r="89706" spans="68:68" customFormat="1">
      <c r="BP89706" s="90"/>
    </row>
    <row r="89707" spans="68:68" customFormat="1">
      <c r="BP89707" s="90"/>
    </row>
    <row r="89708" spans="68:68" customFormat="1">
      <c r="BP89708" s="90"/>
    </row>
    <row r="89709" spans="68:68" customFormat="1">
      <c r="BP89709" s="90"/>
    </row>
    <row r="89710" spans="68:68" customFormat="1">
      <c r="BP89710" s="90"/>
    </row>
    <row r="89711" spans="68:68" customFormat="1">
      <c r="BP89711" s="90"/>
    </row>
    <row r="89712" spans="68:68" customFormat="1">
      <c r="BP89712" s="90"/>
    </row>
    <row r="89713" spans="68:68" customFormat="1">
      <c r="BP89713" s="90"/>
    </row>
    <row r="89714" spans="68:68" customFormat="1">
      <c r="BP89714" s="90"/>
    </row>
    <row r="89715" spans="68:68" customFormat="1">
      <c r="BP89715" s="90"/>
    </row>
    <row r="89716" spans="68:68" customFormat="1">
      <c r="BP89716" s="90"/>
    </row>
    <row r="89717" spans="68:68" customFormat="1">
      <c r="BP89717" s="90"/>
    </row>
    <row r="89718" spans="68:68" customFormat="1">
      <c r="BP89718" s="90"/>
    </row>
    <row r="89719" spans="68:68" customFormat="1">
      <c r="BP89719" s="90"/>
    </row>
    <row r="89720" spans="68:68" customFormat="1">
      <c r="BP89720" s="90"/>
    </row>
    <row r="89721" spans="68:68" customFormat="1">
      <c r="BP89721" s="90"/>
    </row>
    <row r="89722" spans="68:68" customFormat="1">
      <c r="BP89722" s="90"/>
    </row>
    <row r="89723" spans="68:68" customFormat="1">
      <c r="BP89723" s="90"/>
    </row>
    <row r="89724" spans="68:68" customFormat="1">
      <c r="BP89724" s="90"/>
    </row>
    <row r="89725" spans="68:68" customFormat="1">
      <c r="BP89725" s="90"/>
    </row>
    <row r="89726" spans="68:68" customFormat="1">
      <c r="BP89726" s="90"/>
    </row>
    <row r="89727" spans="68:68" customFormat="1">
      <c r="BP89727" s="90"/>
    </row>
    <row r="89728" spans="68:68" customFormat="1">
      <c r="BP89728" s="90"/>
    </row>
    <row r="89729" spans="68:68" customFormat="1">
      <c r="BP89729" s="90"/>
    </row>
    <row r="89730" spans="68:68" customFormat="1">
      <c r="BP89730" s="90"/>
    </row>
    <row r="89731" spans="68:68" customFormat="1">
      <c r="BP89731" s="90"/>
    </row>
    <row r="89732" spans="68:68" customFormat="1">
      <c r="BP89732" s="90"/>
    </row>
    <row r="89733" spans="68:68" customFormat="1">
      <c r="BP89733" s="90"/>
    </row>
    <row r="89734" spans="68:68" customFormat="1">
      <c r="BP89734" s="90"/>
    </row>
    <row r="89735" spans="68:68" customFormat="1">
      <c r="BP89735" s="90"/>
    </row>
    <row r="89736" spans="68:68" customFormat="1">
      <c r="BP89736" s="90"/>
    </row>
    <row r="89737" spans="68:68" customFormat="1">
      <c r="BP89737" s="90"/>
    </row>
    <row r="89738" spans="68:68" customFormat="1">
      <c r="BP89738" s="90"/>
    </row>
    <row r="89739" spans="68:68" customFormat="1">
      <c r="BP89739" s="90"/>
    </row>
    <row r="89740" spans="68:68" customFormat="1">
      <c r="BP89740" s="90"/>
    </row>
    <row r="89741" spans="68:68" customFormat="1">
      <c r="BP89741" s="90"/>
    </row>
    <row r="89742" spans="68:68" customFormat="1">
      <c r="BP89742" s="90"/>
    </row>
    <row r="89743" spans="68:68" customFormat="1">
      <c r="BP89743" s="90"/>
    </row>
    <row r="89744" spans="68:68" customFormat="1">
      <c r="BP89744" s="90"/>
    </row>
    <row r="89745" spans="68:68" customFormat="1">
      <c r="BP89745" s="90"/>
    </row>
    <row r="89746" spans="68:68" customFormat="1">
      <c r="BP89746" s="90"/>
    </row>
    <row r="89747" spans="68:68" customFormat="1">
      <c r="BP89747" s="90"/>
    </row>
    <row r="89748" spans="68:68" customFormat="1">
      <c r="BP89748" s="90"/>
    </row>
    <row r="89749" spans="68:68" customFormat="1">
      <c r="BP89749" s="90"/>
    </row>
    <row r="89750" spans="68:68" customFormat="1">
      <c r="BP89750" s="90"/>
    </row>
    <row r="89751" spans="68:68" customFormat="1">
      <c r="BP89751" s="90"/>
    </row>
    <row r="89752" spans="68:68" customFormat="1">
      <c r="BP89752" s="90"/>
    </row>
    <row r="89753" spans="68:68" customFormat="1">
      <c r="BP89753" s="90"/>
    </row>
    <row r="89754" spans="68:68" customFormat="1">
      <c r="BP89754" s="90"/>
    </row>
    <row r="89755" spans="68:68" customFormat="1">
      <c r="BP89755" s="90"/>
    </row>
    <row r="89756" spans="68:68" customFormat="1">
      <c r="BP89756" s="90"/>
    </row>
    <row r="89757" spans="68:68" customFormat="1">
      <c r="BP89757" s="90"/>
    </row>
    <row r="89758" spans="68:68" customFormat="1">
      <c r="BP89758" s="90"/>
    </row>
    <row r="89759" spans="68:68" customFormat="1">
      <c r="BP89759" s="90"/>
    </row>
    <row r="89760" spans="68:68" customFormat="1">
      <c r="BP89760" s="90"/>
    </row>
    <row r="89761" spans="68:68" customFormat="1">
      <c r="BP89761" s="90"/>
    </row>
    <row r="89762" spans="68:68" customFormat="1">
      <c r="BP89762" s="90"/>
    </row>
    <row r="89763" spans="68:68" customFormat="1">
      <c r="BP89763" s="90"/>
    </row>
    <row r="89764" spans="68:68" customFormat="1">
      <c r="BP89764" s="90"/>
    </row>
    <row r="89765" spans="68:68" customFormat="1">
      <c r="BP89765" s="90"/>
    </row>
    <row r="89766" spans="68:68" customFormat="1">
      <c r="BP89766" s="90"/>
    </row>
    <row r="89767" spans="68:68" customFormat="1">
      <c r="BP89767" s="90"/>
    </row>
    <row r="89768" spans="68:68" customFormat="1">
      <c r="BP89768" s="90"/>
    </row>
    <row r="89769" spans="68:68" customFormat="1">
      <c r="BP89769" s="90"/>
    </row>
    <row r="89770" spans="68:68" customFormat="1">
      <c r="BP89770" s="90"/>
    </row>
    <row r="89771" spans="68:68" customFormat="1">
      <c r="BP89771" s="90"/>
    </row>
    <row r="89772" spans="68:68" customFormat="1">
      <c r="BP89772" s="90"/>
    </row>
    <row r="89773" spans="68:68" customFormat="1">
      <c r="BP89773" s="90"/>
    </row>
    <row r="89774" spans="68:68" customFormat="1">
      <c r="BP89774" s="90"/>
    </row>
    <row r="89775" spans="68:68" customFormat="1">
      <c r="BP89775" s="90"/>
    </row>
    <row r="89776" spans="68:68" customFormat="1">
      <c r="BP89776" s="90"/>
    </row>
    <row r="89777" spans="68:68" customFormat="1">
      <c r="BP89777" s="90"/>
    </row>
    <row r="89778" spans="68:68" customFormat="1">
      <c r="BP89778" s="90"/>
    </row>
    <row r="89779" spans="68:68" customFormat="1">
      <c r="BP89779" s="90"/>
    </row>
    <row r="89780" spans="68:68" customFormat="1">
      <c r="BP89780" s="90"/>
    </row>
    <row r="89781" spans="68:68" customFormat="1">
      <c r="BP89781" s="90"/>
    </row>
    <row r="89782" spans="68:68" customFormat="1">
      <c r="BP89782" s="90"/>
    </row>
    <row r="89783" spans="68:68" customFormat="1">
      <c r="BP89783" s="90"/>
    </row>
    <row r="89784" spans="68:68" customFormat="1">
      <c r="BP89784" s="90"/>
    </row>
    <row r="89785" spans="68:68" customFormat="1">
      <c r="BP89785" s="90"/>
    </row>
    <row r="89786" spans="68:68" customFormat="1">
      <c r="BP89786" s="90"/>
    </row>
    <row r="89787" spans="68:68" customFormat="1">
      <c r="BP89787" s="90"/>
    </row>
    <row r="89788" spans="68:68" customFormat="1">
      <c r="BP89788" s="90"/>
    </row>
    <row r="89789" spans="68:68" customFormat="1">
      <c r="BP89789" s="90"/>
    </row>
    <row r="89790" spans="68:68" customFormat="1">
      <c r="BP89790" s="90"/>
    </row>
    <row r="89791" spans="68:68" customFormat="1">
      <c r="BP89791" s="90"/>
    </row>
    <row r="89792" spans="68:68" customFormat="1">
      <c r="BP89792" s="90"/>
    </row>
    <row r="89793" spans="68:68" customFormat="1">
      <c r="BP89793" s="90"/>
    </row>
    <row r="89794" spans="68:68" customFormat="1">
      <c r="BP89794" s="90"/>
    </row>
    <row r="89795" spans="68:68" customFormat="1">
      <c r="BP89795" s="90"/>
    </row>
    <row r="89796" spans="68:68" customFormat="1">
      <c r="BP89796" s="90"/>
    </row>
    <row r="89797" spans="68:68" customFormat="1">
      <c r="BP89797" s="90"/>
    </row>
    <row r="89798" spans="68:68" customFormat="1">
      <c r="BP89798" s="90"/>
    </row>
    <row r="89799" spans="68:68" customFormat="1">
      <c r="BP89799" s="90"/>
    </row>
    <row r="89800" spans="68:68" customFormat="1">
      <c r="BP89800" s="90"/>
    </row>
    <row r="89801" spans="68:68" customFormat="1">
      <c r="BP89801" s="90"/>
    </row>
    <row r="89802" spans="68:68" customFormat="1">
      <c r="BP89802" s="90"/>
    </row>
    <row r="89803" spans="68:68" customFormat="1">
      <c r="BP89803" s="90"/>
    </row>
    <row r="89804" spans="68:68" customFormat="1">
      <c r="BP89804" s="90"/>
    </row>
    <row r="89805" spans="68:68" customFormat="1">
      <c r="BP89805" s="90"/>
    </row>
    <row r="89806" spans="68:68" customFormat="1">
      <c r="BP89806" s="90"/>
    </row>
    <row r="89807" spans="68:68" customFormat="1">
      <c r="BP89807" s="90"/>
    </row>
    <row r="89808" spans="68:68" customFormat="1">
      <c r="BP89808" s="90"/>
    </row>
    <row r="89809" spans="68:68" customFormat="1">
      <c r="BP89809" s="90"/>
    </row>
    <row r="89810" spans="68:68" customFormat="1">
      <c r="BP89810" s="90"/>
    </row>
    <row r="89811" spans="68:68" customFormat="1">
      <c r="BP89811" s="90"/>
    </row>
    <row r="89812" spans="68:68" customFormat="1">
      <c r="BP89812" s="90"/>
    </row>
    <row r="89813" spans="68:68" customFormat="1">
      <c r="BP89813" s="90"/>
    </row>
    <row r="89814" spans="68:68" customFormat="1">
      <c r="BP89814" s="90"/>
    </row>
    <row r="89815" spans="68:68" customFormat="1">
      <c r="BP89815" s="90"/>
    </row>
    <row r="89816" spans="68:68" customFormat="1">
      <c r="BP89816" s="90"/>
    </row>
    <row r="89817" spans="68:68" customFormat="1">
      <c r="BP89817" s="90"/>
    </row>
    <row r="89818" spans="68:68" customFormat="1">
      <c r="BP89818" s="90"/>
    </row>
    <row r="89819" spans="68:68" customFormat="1">
      <c r="BP89819" s="90"/>
    </row>
    <row r="89820" spans="68:68" customFormat="1">
      <c r="BP89820" s="90"/>
    </row>
    <row r="89821" spans="68:68" customFormat="1">
      <c r="BP89821" s="90"/>
    </row>
    <row r="89822" spans="68:68" customFormat="1">
      <c r="BP89822" s="90"/>
    </row>
    <row r="89823" spans="68:68" customFormat="1">
      <c r="BP89823" s="90"/>
    </row>
    <row r="89824" spans="68:68" customFormat="1">
      <c r="BP89824" s="90"/>
    </row>
    <row r="89825" spans="68:68" customFormat="1">
      <c r="BP89825" s="90"/>
    </row>
    <row r="89826" spans="68:68" customFormat="1">
      <c r="BP89826" s="90"/>
    </row>
    <row r="89827" spans="68:68" customFormat="1">
      <c r="BP89827" s="90"/>
    </row>
    <row r="89828" spans="68:68" customFormat="1">
      <c r="BP89828" s="90"/>
    </row>
    <row r="89829" spans="68:68" customFormat="1">
      <c r="BP89829" s="90"/>
    </row>
    <row r="89830" spans="68:68" customFormat="1">
      <c r="BP89830" s="90"/>
    </row>
    <row r="89831" spans="68:68" customFormat="1">
      <c r="BP89831" s="90"/>
    </row>
    <row r="89832" spans="68:68" customFormat="1">
      <c r="BP89832" s="90"/>
    </row>
    <row r="89833" spans="68:68" customFormat="1">
      <c r="BP89833" s="90"/>
    </row>
    <row r="89834" spans="68:68" customFormat="1">
      <c r="BP89834" s="90"/>
    </row>
    <row r="89835" spans="68:68" customFormat="1">
      <c r="BP89835" s="90"/>
    </row>
    <row r="89836" spans="68:68" customFormat="1">
      <c r="BP89836" s="90"/>
    </row>
    <row r="89837" spans="68:68" customFormat="1">
      <c r="BP89837" s="90"/>
    </row>
    <row r="89838" spans="68:68" customFormat="1">
      <c r="BP89838" s="90"/>
    </row>
    <row r="89839" spans="68:68" customFormat="1">
      <c r="BP89839" s="90"/>
    </row>
    <row r="89840" spans="68:68" customFormat="1">
      <c r="BP89840" s="90"/>
    </row>
    <row r="89841" spans="68:68" customFormat="1">
      <c r="BP89841" s="90"/>
    </row>
    <row r="89842" spans="68:68" customFormat="1">
      <c r="BP89842" s="90"/>
    </row>
    <row r="89843" spans="68:68" customFormat="1">
      <c r="BP89843" s="90"/>
    </row>
    <row r="89844" spans="68:68" customFormat="1">
      <c r="BP89844" s="90"/>
    </row>
    <row r="89845" spans="68:68" customFormat="1">
      <c r="BP89845" s="90"/>
    </row>
    <row r="89846" spans="68:68" customFormat="1">
      <c r="BP89846" s="90"/>
    </row>
    <row r="89847" spans="68:68" customFormat="1">
      <c r="BP89847" s="90"/>
    </row>
    <row r="89848" spans="68:68" customFormat="1">
      <c r="BP89848" s="90"/>
    </row>
    <row r="89849" spans="68:68" customFormat="1">
      <c r="BP89849" s="90"/>
    </row>
    <row r="89850" spans="68:68" customFormat="1">
      <c r="BP89850" s="90"/>
    </row>
    <row r="89851" spans="68:68" customFormat="1">
      <c r="BP89851" s="90"/>
    </row>
    <row r="89852" spans="68:68" customFormat="1">
      <c r="BP89852" s="90"/>
    </row>
    <row r="89853" spans="68:68" customFormat="1">
      <c r="BP89853" s="90"/>
    </row>
    <row r="89854" spans="68:68" customFormat="1">
      <c r="BP89854" s="90"/>
    </row>
    <row r="89855" spans="68:68" customFormat="1">
      <c r="BP89855" s="90"/>
    </row>
    <row r="89856" spans="68:68" customFormat="1">
      <c r="BP89856" s="90"/>
    </row>
    <row r="89857" spans="68:68" customFormat="1">
      <c r="BP89857" s="90"/>
    </row>
    <row r="89858" spans="68:68" customFormat="1">
      <c r="BP89858" s="90"/>
    </row>
    <row r="89859" spans="68:68" customFormat="1">
      <c r="BP89859" s="90"/>
    </row>
    <row r="89860" spans="68:68" customFormat="1">
      <c r="BP89860" s="90"/>
    </row>
    <row r="89861" spans="68:68" customFormat="1">
      <c r="BP89861" s="90"/>
    </row>
    <row r="89862" spans="68:68" customFormat="1">
      <c r="BP89862" s="90"/>
    </row>
    <row r="89863" spans="68:68" customFormat="1">
      <c r="BP89863" s="90"/>
    </row>
    <row r="89864" spans="68:68" customFormat="1">
      <c r="BP89864" s="90"/>
    </row>
    <row r="89865" spans="68:68" customFormat="1">
      <c r="BP89865" s="90"/>
    </row>
    <row r="89866" spans="68:68" customFormat="1">
      <c r="BP89866" s="90"/>
    </row>
    <row r="89867" spans="68:68" customFormat="1">
      <c r="BP89867" s="90"/>
    </row>
    <row r="89868" spans="68:68" customFormat="1">
      <c r="BP89868" s="90"/>
    </row>
    <row r="89869" spans="68:68" customFormat="1">
      <c r="BP89869" s="90"/>
    </row>
    <row r="89870" spans="68:68" customFormat="1">
      <c r="BP89870" s="90"/>
    </row>
    <row r="89871" spans="68:68" customFormat="1">
      <c r="BP89871" s="90"/>
    </row>
    <row r="89872" spans="68:68" customFormat="1">
      <c r="BP89872" s="90"/>
    </row>
    <row r="89873" spans="68:68" customFormat="1">
      <c r="BP89873" s="90"/>
    </row>
    <row r="89874" spans="68:68" customFormat="1">
      <c r="BP89874" s="90"/>
    </row>
    <row r="89875" spans="68:68" customFormat="1">
      <c r="BP89875" s="90"/>
    </row>
    <row r="89876" spans="68:68" customFormat="1">
      <c r="BP89876" s="90"/>
    </row>
    <row r="89877" spans="68:68" customFormat="1">
      <c r="BP89877" s="90"/>
    </row>
    <row r="89878" spans="68:68" customFormat="1">
      <c r="BP89878" s="90"/>
    </row>
    <row r="89879" spans="68:68" customFormat="1">
      <c r="BP89879" s="90"/>
    </row>
    <row r="89880" spans="68:68" customFormat="1">
      <c r="BP89880" s="90"/>
    </row>
    <row r="89881" spans="68:68" customFormat="1">
      <c r="BP89881" s="90"/>
    </row>
    <row r="89882" spans="68:68" customFormat="1">
      <c r="BP89882" s="90"/>
    </row>
    <row r="89883" spans="68:68" customFormat="1">
      <c r="BP89883" s="90"/>
    </row>
    <row r="89884" spans="68:68" customFormat="1">
      <c r="BP89884" s="90"/>
    </row>
    <row r="89885" spans="68:68" customFormat="1">
      <c r="BP89885" s="90"/>
    </row>
    <row r="89886" spans="68:68" customFormat="1">
      <c r="BP89886" s="90"/>
    </row>
    <row r="89887" spans="68:68" customFormat="1">
      <c r="BP89887" s="90"/>
    </row>
    <row r="89888" spans="68:68" customFormat="1">
      <c r="BP89888" s="90"/>
    </row>
    <row r="89889" spans="68:68" customFormat="1">
      <c r="BP89889" s="90"/>
    </row>
    <row r="89890" spans="68:68" customFormat="1">
      <c r="BP89890" s="90"/>
    </row>
    <row r="89891" spans="68:68" customFormat="1">
      <c r="BP89891" s="90"/>
    </row>
    <row r="89892" spans="68:68" customFormat="1">
      <c r="BP89892" s="90"/>
    </row>
    <row r="89893" spans="68:68" customFormat="1">
      <c r="BP89893" s="90"/>
    </row>
    <row r="89894" spans="68:68" customFormat="1">
      <c r="BP89894" s="90"/>
    </row>
    <row r="89895" spans="68:68" customFormat="1">
      <c r="BP89895" s="90"/>
    </row>
    <row r="89896" spans="68:68" customFormat="1">
      <c r="BP89896" s="90"/>
    </row>
    <row r="89897" spans="68:68" customFormat="1">
      <c r="BP89897" s="90"/>
    </row>
    <row r="89898" spans="68:68" customFormat="1">
      <c r="BP89898" s="90"/>
    </row>
    <row r="89899" spans="68:68" customFormat="1">
      <c r="BP89899" s="90"/>
    </row>
    <row r="89900" spans="68:68" customFormat="1">
      <c r="BP89900" s="90"/>
    </row>
    <row r="89901" spans="68:68" customFormat="1">
      <c r="BP89901" s="90"/>
    </row>
    <row r="89902" spans="68:68" customFormat="1">
      <c r="BP89902" s="90"/>
    </row>
    <row r="89903" spans="68:68" customFormat="1">
      <c r="BP89903" s="90"/>
    </row>
    <row r="89904" spans="68:68" customFormat="1">
      <c r="BP89904" s="90"/>
    </row>
    <row r="89905" spans="68:68" customFormat="1">
      <c r="BP89905" s="90"/>
    </row>
    <row r="89906" spans="68:68" customFormat="1">
      <c r="BP89906" s="90"/>
    </row>
    <row r="89907" spans="68:68" customFormat="1">
      <c r="BP89907" s="90"/>
    </row>
    <row r="89908" spans="68:68" customFormat="1">
      <c r="BP89908" s="90"/>
    </row>
    <row r="89909" spans="68:68" customFormat="1">
      <c r="BP89909" s="90"/>
    </row>
    <row r="89910" spans="68:68" customFormat="1">
      <c r="BP89910" s="90"/>
    </row>
    <row r="89911" spans="68:68" customFormat="1">
      <c r="BP89911" s="90"/>
    </row>
    <row r="89912" spans="68:68" customFormat="1">
      <c r="BP89912" s="90"/>
    </row>
    <row r="89913" spans="68:68" customFormat="1">
      <c r="BP89913" s="90"/>
    </row>
    <row r="89914" spans="68:68" customFormat="1">
      <c r="BP89914" s="90"/>
    </row>
    <row r="89915" spans="68:68" customFormat="1">
      <c r="BP89915" s="90"/>
    </row>
    <row r="89916" spans="68:68" customFormat="1">
      <c r="BP89916" s="90"/>
    </row>
    <row r="89917" spans="68:68" customFormat="1">
      <c r="BP89917" s="90"/>
    </row>
    <row r="89918" spans="68:68" customFormat="1">
      <c r="BP89918" s="90"/>
    </row>
    <row r="89919" spans="68:68" customFormat="1">
      <c r="BP89919" s="90"/>
    </row>
    <row r="89920" spans="68:68" customFormat="1">
      <c r="BP89920" s="90"/>
    </row>
    <row r="89921" spans="68:68" customFormat="1">
      <c r="BP89921" s="90"/>
    </row>
    <row r="89922" spans="68:68" customFormat="1">
      <c r="BP89922" s="90"/>
    </row>
    <row r="89923" spans="68:68" customFormat="1">
      <c r="BP89923" s="90"/>
    </row>
    <row r="89924" spans="68:68" customFormat="1">
      <c r="BP89924" s="90"/>
    </row>
    <row r="89925" spans="68:68" customFormat="1">
      <c r="BP89925" s="90"/>
    </row>
    <row r="89926" spans="68:68" customFormat="1">
      <c r="BP89926" s="90"/>
    </row>
    <row r="89927" spans="68:68" customFormat="1">
      <c r="BP89927" s="90"/>
    </row>
    <row r="89928" spans="68:68" customFormat="1">
      <c r="BP89928" s="90"/>
    </row>
    <row r="89929" spans="68:68" customFormat="1">
      <c r="BP89929" s="90"/>
    </row>
    <row r="89930" spans="68:68" customFormat="1">
      <c r="BP89930" s="90"/>
    </row>
    <row r="89931" spans="68:68" customFormat="1">
      <c r="BP89931" s="90"/>
    </row>
    <row r="89932" spans="68:68" customFormat="1">
      <c r="BP89932" s="90"/>
    </row>
    <row r="89933" spans="68:68" customFormat="1">
      <c r="BP89933" s="90"/>
    </row>
    <row r="89934" spans="68:68" customFormat="1">
      <c r="BP89934" s="90"/>
    </row>
    <row r="89935" spans="68:68" customFormat="1">
      <c r="BP89935" s="90"/>
    </row>
    <row r="89936" spans="68:68" customFormat="1">
      <c r="BP89936" s="90"/>
    </row>
    <row r="89937" spans="68:68" customFormat="1">
      <c r="BP89937" s="90"/>
    </row>
    <row r="89938" spans="68:68" customFormat="1">
      <c r="BP89938" s="90"/>
    </row>
    <row r="89939" spans="68:68" customFormat="1">
      <c r="BP89939" s="90"/>
    </row>
    <row r="89940" spans="68:68" customFormat="1">
      <c r="BP89940" s="90"/>
    </row>
    <row r="89941" spans="68:68" customFormat="1">
      <c r="BP89941" s="90"/>
    </row>
    <row r="89942" spans="68:68" customFormat="1">
      <c r="BP89942" s="90"/>
    </row>
    <row r="89943" spans="68:68" customFormat="1">
      <c r="BP89943" s="90"/>
    </row>
    <row r="89944" spans="68:68" customFormat="1">
      <c r="BP89944" s="90"/>
    </row>
    <row r="89945" spans="68:68" customFormat="1">
      <c r="BP89945" s="90"/>
    </row>
    <row r="89946" spans="68:68" customFormat="1">
      <c r="BP89946" s="90"/>
    </row>
    <row r="89947" spans="68:68" customFormat="1">
      <c r="BP89947" s="90"/>
    </row>
    <row r="89948" spans="68:68" customFormat="1">
      <c r="BP89948" s="90"/>
    </row>
    <row r="89949" spans="68:68" customFormat="1">
      <c r="BP89949" s="90"/>
    </row>
    <row r="89950" spans="68:68" customFormat="1">
      <c r="BP89950" s="90"/>
    </row>
    <row r="89951" spans="68:68" customFormat="1">
      <c r="BP89951" s="90"/>
    </row>
    <row r="89952" spans="68:68" customFormat="1">
      <c r="BP89952" s="90"/>
    </row>
    <row r="89953" spans="68:68" customFormat="1">
      <c r="BP89953" s="90"/>
    </row>
    <row r="89954" spans="68:68" customFormat="1">
      <c r="BP89954" s="90"/>
    </row>
    <row r="89955" spans="68:68" customFormat="1">
      <c r="BP89955" s="90"/>
    </row>
    <row r="89956" spans="68:68" customFormat="1">
      <c r="BP89956" s="90"/>
    </row>
    <row r="89957" spans="68:68" customFormat="1">
      <c r="BP89957" s="90"/>
    </row>
    <row r="89958" spans="68:68" customFormat="1">
      <c r="BP89958" s="90"/>
    </row>
    <row r="89959" spans="68:68" customFormat="1">
      <c r="BP89959" s="90"/>
    </row>
    <row r="89960" spans="68:68" customFormat="1">
      <c r="BP89960" s="90"/>
    </row>
    <row r="89961" spans="68:68" customFormat="1">
      <c r="BP89961" s="90"/>
    </row>
    <row r="89962" spans="68:68" customFormat="1">
      <c r="BP89962" s="90"/>
    </row>
    <row r="89963" spans="68:68" customFormat="1">
      <c r="BP89963" s="90"/>
    </row>
    <row r="89964" spans="68:68" customFormat="1">
      <c r="BP89964" s="90"/>
    </row>
    <row r="89965" spans="68:68" customFormat="1">
      <c r="BP89965" s="90"/>
    </row>
    <row r="89966" spans="68:68" customFormat="1">
      <c r="BP89966" s="90"/>
    </row>
    <row r="89967" spans="68:68" customFormat="1">
      <c r="BP89967" s="90"/>
    </row>
    <row r="89968" spans="68:68" customFormat="1">
      <c r="BP89968" s="90"/>
    </row>
    <row r="89969" spans="68:68" customFormat="1">
      <c r="BP89969" s="90"/>
    </row>
    <row r="89970" spans="68:68" customFormat="1">
      <c r="BP89970" s="90"/>
    </row>
    <row r="89971" spans="68:68" customFormat="1">
      <c r="BP89971" s="90"/>
    </row>
    <row r="89972" spans="68:68" customFormat="1">
      <c r="BP89972" s="90"/>
    </row>
    <row r="89973" spans="68:68" customFormat="1">
      <c r="BP89973" s="90"/>
    </row>
    <row r="89974" spans="68:68" customFormat="1">
      <c r="BP89974" s="90"/>
    </row>
    <row r="89975" spans="68:68" customFormat="1">
      <c r="BP89975" s="90"/>
    </row>
    <row r="89976" spans="68:68" customFormat="1">
      <c r="BP89976" s="90"/>
    </row>
    <row r="89977" spans="68:68" customFormat="1">
      <c r="BP89977" s="90"/>
    </row>
    <row r="89978" spans="68:68" customFormat="1">
      <c r="BP89978" s="90"/>
    </row>
    <row r="89979" spans="68:68" customFormat="1">
      <c r="BP89979" s="90"/>
    </row>
    <row r="89980" spans="68:68" customFormat="1">
      <c r="BP89980" s="90"/>
    </row>
    <row r="89981" spans="68:68" customFormat="1">
      <c r="BP89981" s="90"/>
    </row>
    <row r="89982" spans="68:68" customFormat="1">
      <c r="BP89982" s="90"/>
    </row>
    <row r="89983" spans="68:68" customFormat="1">
      <c r="BP89983" s="90"/>
    </row>
    <row r="89984" spans="68:68" customFormat="1">
      <c r="BP89984" s="90"/>
    </row>
    <row r="89985" spans="68:68" customFormat="1">
      <c r="BP89985" s="90"/>
    </row>
    <row r="89986" spans="68:68" customFormat="1">
      <c r="BP89986" s="90"/>
    </row>
    <row r="89987" spans="68:68" customFormat="1">
      <c r="BP89987" s="90"/>
    </row>
    <row r="89988" spans="68:68" customFormat="1">
      <c r="BP89988" s="90"/>
    </row>
    <row r="89989" spans="68:68" customFormat="1">
      <c r="BP89989" s="90"/>
    </row>
    <row r="89990" spans="68:68" customFormat="1">
      <c r="BP89990" s="90"/>
    </row>
    <row r="89991" spans="68:68" customFormat="1">
      <c r="BP89991" s="90"/>
    </row>
    <row r="89992" spans="68:68" customFormat="1">
      <c r="BP89992" s="90"/>
    </row>
    <row r="89993" spans="68:68" customFormat="1">
      <c r="BP89993" s="90"/>
    </row>
    <row r="89994" spans="68:68" customFormat="1">
      <c r="BP89994" s="90"/>
    </row>
    <row r="89995" spans="68:68" customFormat="1">
      <c r="BP89995" s="90"/>
    </row>
    <row r="89996" spans="68:68" customFormat="1">
      <c r="BP89996" s="90"/>
    </row>
    <row r="89997" spans="68:68" customFormat="1">
      <c r="BP89997" s="90"/>
    </row>
    <row r="89998" spans="68:68" customFormat="1">
      <c r="BP89998" s="90"/>
    </row>
    <row r="89999" spans="68:68" customFormat="1">
      <c r="BP89999" s="90"/>
    </row>
    <row r="90000" spans="68:68" customFormat="1">
      <c r="BP90000" s="90"/>
    </row>
    <row r="90001" spans="68:68" customFormat="1">
      <c r="BP90001" s="90"/>
    </row>
    <row r="90002" spans="68:68" customFormat="1">
      <c r="BP90002" s="90"/>
    </row>
    <row r="90003" spans="68:68" customFormat="1">
      <c r="BP90003" s="90"/>
    </row>
    <row r="90004" spans="68:68" customFormat="1">
      <c r="BP90004" s="90"/>
    </row>
    <row r="90005" spans="68:68" customFormat="1">
      <c r="BP90005" s="90"/>
    </row>
    <row r="90006" spans="68:68" customFormat="1">
      <c r="BP90006" s="90"/>
    </row>
    <row r="90007" spans="68:68" customFormat="1">
      <c r="BP90007" s="90"/>
    </row>
    <row r="90008" spans="68:68" customFormat="1">
      <c r="BP90008" s="90"/>
    </row>
    <row r="90009" spans="68:68" customFormat="1">
      <c r="BP90009" s="90"/>
    </row>
    <row r="90010" spans="68:68" customFormat="1">
      <c r="BP90010" s="90"/>
    </row>
    <row r="90011" spans="68:68" customFormat="1">
      <c r="BP90011" s="90"/>
    </row>
    <row r="90012" spans="68:68" customFormat="1">
      <c r="BP90012" s="90"/>
    </row>
    <row r="90013" spans="68:68" customFormat="1">
      <c r="BP90013" s="90"/>
    </row>
    <row r="90014" spans="68:68" customFormat="1">
      <c r="BP90014" s="90"/>
    </row>
    <row r="90015" spans="68:68" customFormat="1">
      <c r="BP90015" s="90"/>
    </row>
    <row r="90016" spans="68:68" customFormat="1">
      <c r="BP90016" s="90"/>
    </row>
    <row r="90017" spans="68:68" customFormat="1">
      <c r="BP90017" s="90"/>
    </row>
    <row r="90018" spans="68:68" customFormat="1">
      <c r="BP90018" s="90"/>
    </row>
    <row r="90019" spans="68:68" customFormat="1">
      <c r="BP90019" s="90"/>
    </row>
    <row r="90020" spans="68:68" customFormat="1">
      <c r="BP90020" s="90"/>
    </row>
    <row r="90021" spans="68:68" customFormat="1">
      <c r="BP90021" s="90"/>
    </row>
    <row r="90022" spans="68:68" customFormat="1">
      <c r="BP90022" s="90"/>
    </row>
    <row r="90023" spans="68:68" customFormat="1">
      <c r="BP90023" s="90"/>
    </row>
    <row r="90024" spans="68:68" customFormat="1">
      <c r="BP90024" s="90"/>
    </row>
    <row r="90025" spans="68:68" customFormat="1">
      <c r="BP90025" s="90"/>
    </row>
    <row r="90026" spans="68:68" customFormat="1">
      <c r="BP90026" s="90"/>
    </row>
    <row r="90027" spans="68:68" customFormat="1">
      <c r="BP90027" s="90"/>
    </row>
    <row r="90028" spans="68:68" customFormat="1">
      <c r="BP90028" s="90"/>
    </row>
    <row r="90029" spans="68:68" customFormat="1">
      <c r="BP90029" s="90"/>
    </row>
    <row r="90030" spans="68:68" customFormat="1">
      <c r="BP90030" s="90"/>
    </row>
    <row r="90031" spans="68:68" customFormat="1">
      <c r="BP90031" s="90"/>
    </row>
    <row r="90032" spans="68:68" customFormat="1">
      <c r="BP90032" s="90"/>
    </row>
    <row r="90033" spans="68:68" customFormat="1">
      <c r="BP90033" s="90"/>
    </row>
    <row r="90034" spans="68:68" customFormat="1">
      <c r="BP90034" s="90"/>
    </row>
    <row r="90035" spans="68:68" customFormat="1">
      <c r="BP90035" s="90"/>
    </row>
    <row r="90036" spans="68:68" customFormat="1">
      <c r="BP90036" s="90"/>
    </row>
    <row r="90037" spans="68:68" customFormat="1">
      <c r="BP90037" s="90"/>
    </row>
    <row r="90038" spans="68:68" customFormat="1">
      <c r="BP90038" s="90"/>
    </row>
    <row r="90039" spans="68:68" customFormat="1">
      <c r="BP90039" s="90"/>
    </row>
    <row r="90040" spans="68:68" customFormat="1">
      <c r="BP90040" s="90"/>
    </row>
    <row r="90041" spans="68:68" customFormat="1">
      <c r="BP90041" s="90"/>
    </row>
    <row r="90042" spans="68:68" customFormat="1">
      <c r="BP90042" s="90"/>
    </row>
    <row r="90043" spans="68:68" customFormat="1">
      <c r="BP90043" s="90"/>
    </row>
    <row r="90044" spans="68:68" customFormat="1">
      <c r="BP90044" s="90"/>
    </row>
    <row r="90045" spans="68:68" customFormat="1">
      <c r="BP90045" s="90"/>
    </row>
    <row r="90046" spans="68:68" customFormat="1">
      <c r="BP90046" s="90"/>
    </row>
    <row r="90047" spans="68:68" customFormat="1">
      <c r="BP90047" s="90"/>
    </row>
    <row r="90048" spans="68:68" customFormat="1">
      <c r="BP90048" s="90"/>
    </row>
    <row r="90049" spans="68:68" customFormat="1">
      <c r="BP90049" s="90"/>
    </row>
    <row r="90050" spans="68:68" customFormat="1">
      <c r="BP90050" s="90"/>
    </row>
    <row r="90051" spans="68:68" customFormat="1">
      <c r="BP90051" s="90"/>
    </row>
    <row r="90052" spans="68:68" customFormat="1">
      <c r="BP90052" s="90"/>
    </row>
    <row r="90053" spans="68:68" customFormat="1">
      <c r="BP90053" s="90"/>
    </row>
    <row r="90054" spans="68:68" customFormat="1">
      <c r="BP90054" s="90"/>
    </row>
    <row r="90055" spans="68:68" customFormat="1">
      <c r="BP90055" s="90"/>
    </row>
    <row r="90056" spans="68:68" customFormat="1">
      <c r="BP90056" s="90"/>
    </row>
    <row r="90057" spans="68:68" customFormat="1">
      <c r="BP90057" s="90"/>
    </row>
    <row r="90058" spans="68:68" customFormat="1">
      <c r="BP90058" s="90"/>
    </row>
    <row r="90059" spans="68:68" customFormat="1">
      <c r="BP90059" s="90"/>
    </row>
    <row r="90060" spans="68:68" customFormat="1">
      <c r="BP90060" s="90"/>
    </row>
    <row r="90061" spans="68:68" customFormat="1">
      <c r="BP90061" s="90"/>
    </row>
    <row r="90062" spans="68:68" customFormat="1">
      <c r="BP90062" s="90"/>
    </row>
    <row r="90063" spans="68:68" customFormat="1">
      <c r="BP90063" s="90"/>
    </row>
    <row r="90064" spans="68:68" customFormat="1">
      <c r="BP90064" s="90"/>
    </row>
    <row r="90065" spans="68:68" customFormat="1">
      <c r="BP90065" s="90"/>
    </row>
    <row r="90066" spans="68:68" customFormat="1">
      <c r="BP90066" s="90"/>
    </row>
    <row r="90067" spans="68:68" customFormat="1">
      <c r="BP90067" s="90"/>
    </row>
    <row r="90068" spans="68:68" customFormat="1">
      <c r="BP90068" s="90"/>
    </row>
    <row r="90069" spans="68:68" customFormat="1">
      <c r="BP90069" s="90"/>
    </row>
    <row r="90070" spans="68:68" customFormat="1">
      <c r="BP90070" s="90"/>
    </row>
    <row r="90071" spans="68:68" customFormat="1">
      <c r="BP90071" s="90"/>
    </row>
    <row r="90072" spans="68:68" customFormat="1">
      <c r="BP90072" s="90"/>
    </row>
    <row r="90073" spans="68:68" customFormat="1">
      <c r="BP90073" s="90"/>
    </row>
    <row r="90074" spans="68:68" customFormat="1">
      <c r="BP90074" s="90"/>
    </row>
    <row r="90075" spans="68:68" customFormat="1">
      <c r="BP90075" s="90"/>
    </row>
    <row r="90076" spans="68:68" customFormat="1">
      <c r="BP90076" s="90"/>
    </row>
    <row r="90077" spans="68:68" customFormat="1">
      <c r="BP90077" s="90"/>
    </row>
    <row r="90078" spans="68:68" customFormat="1">
      <c r="BP90078" s="90"/>
    </row>
    <row r="90079" spans="68:68" customFormat="1">
      <c r="BP90079" s="90"/>
    </row>
    <row r="90080" spans="68:68" customFormat="1">
      <c r="BP90080" s="90"/>
    </row>
    <row r="90081" spans="68:68" customFormat="1">
      <c r="BP90081" s="90"/>
    </row>
    <row r="90082" spans="68:68" customFormat="1">
      <c r="BP90082" s="90"/>
    </row>
    <row r="90083" spans="68:68" customFormat="1">
      <c r="BP90083" s="90"/>
    </row>
    <row r="90084" spans="68:68" customFormat="1">
      <c r="BP90084" s="90"/>
    </row>
    <row r="90085" spans="68:68" customFormat="1">
      <c r="BP90085" s="90"/>
    </row>
    <row r="90086" spans="68:68" customFormat="1">
      <c r="BP90086" s="90"/>
    </row>
    <row r="90087" spans="68:68" customFormat="1">
      <c r="BP90087" s="90"/>
    </row>
    <row r="90088" spans="68:68" customFormat="1">
      <c r="BP90088" s="90"/>
    </row>
    <row r="90089" spans="68:68" customFormat="1">
      <c r="BP90089" s="90"/>
    </row>
    <row r="90090" spans="68:68" customFormat="1">
      <c r="BP90090" s="90"/>
    </row>
    <row r="90091" spans="68:68" customFormat="1">
      <c r="BP90091" s="90"/>
    </row>
    <row r="90092" spans="68:68" customFormat="1">
      <c r="BP90092" s="90"/>
    </row>
    <row r="90093" spans="68:68" customFormat="1">
      <c r="BP90093" s="90"/>
    </row>
    <row r="90094" spans="68:68" customFormat="1">
      <c r="BP90094" s="90"/>
    </row>
    <row r="90095" spans="68:68" customFormat="1">
      <c r="BP90095" s="90"/>
    </row>
    <row r="90096" spans="68:68" customFormat="1">
      <c r="BP90096" s="90"/>
    </row>
    <row r="90097" spans="68:68" customFormat="1">
      <c r="BP90097" s="90"/>
    </row>
    <row r="90098" spans="68:68" customFormat="1">
      <c r="BP90098" s="90"/>
    </row>
    <row r="90099" spans="68:68" customFormat="1">
      <c r="BP90099" s="90"/>
    </row>
    <row r="90100" spans="68:68" customFormat="1">
      <c r="BP90100" s="90"/>
    </row>
    <row r="90101" spans="68:68" customFormat="1">
      <c r="BP90101" s="90"/>
    </row>
    <row r="90102" spans="68:68" customFormat="1">
      <c r="BP90102" s="90"/>
    </row>
    <row r="90103" spans="68:68" customFormat="1">
      <c r="BP90103" s="90"/>
    </row>
    <row r="90104" spans="68:68" customFormat="1">
      <c r="BP90104" s="90"/>
    </row>
    <row r="90105" spans="68:68" customFormat="1">
      <c r="BP90105" s="90"/>
    </row>
    <row r="90106" spans="68:68" customFormat="1">
      <c r="BP90106" s="90"/>
    </row>
    <row r="90107" spans="68:68" customFormat="1">
      <c r="BP90107" s="90"/>
    </row>
    <row r="90108" spans="68:68" customFormat="1">
      <c r="BP90108" s="90"/>
    </row>
    <row r="90109" spans="68:68" customFormat="1">
      <c r="BP90109" s="90"/>
    </row>
    <row r="90110" spans="68:68" customFormat="1">
      <c r="BP90110" s="90"/>
    </row>
    <row r="90111" spans="68:68" customFormat="1">
      <c r="BP90111" s="90"/>
    </row>
    <row r="90112" spans="68:68" customFormat="1">
      <c r="BP90112" s="90"/>
    </row>
    <row r="90113" spans="68:68" customFormat="1">
      <c r="BP90113" s="90"/>
    </row>
    <row r="90114" spans="68:68" customFormat="1">
      <c r="BP90114" s="90"/>
    </row>
    <row r="90115" spans="68:68" customFormat="1">
      <c r="BP90115" s="90"/>
    </row>
    <row r="90116" spans="68:68" customFormat="1">
      <c r="BP90116" s="90"/>
    </row>
    <row r="90117" spans="68:68" customFormat="1">
      <c r="BP90117" s="90"/>
    </row>
    <row r="90118" spans="68:68" customFormat="1">
      <c r="BP90118" s="90"/>
    </row>
    <row r="90119" spans="68:68" customFormat="1">
      <c r="BP90119" s="90"/>
    </row>
    <row r="90120" spans="68:68" customFormat="1">
      <c r="BP90120" s="90"/>
    </row>
    <row r="90121" spans="68:68" customFormat="1">
      <c r="BP90121" s="90"/>
    </row>
    <row r="90122" spans="68:68" customFormat="1">
      <c r="BP90122" s="90"/>
    </row>
    <row r="90123" spans="68:68" customFormat="1">
      <c r="BP90123" s="90"/>
    </row>
    <row r="90124" spans="68:68" customFormat="1">
      <c r="BP90124" s="90"/>
    </row>
    <row r="90125" spans="68:68" customFormat="1">
      <c r="BP90125" s="90"/>
    </row>
    <row r="90126" spans="68:68" customFormat="1">
      <c r="BP90126" s="90"/>
    </row>
    <row r="90127" spans="68:68" customFormat="1">
      <c r="BP90127" s="90"/>
    </row>
    <row r="90128" spans="68:68" customFormat="1">
      <c r="BP90128" s="90"/>
    </row>
    <row r="90129" spans="68:68" customFormat="1">
      <c r="BP90129" s="90"/>
    </row>
    <row r="90130" spans="68:68" customFormat="1">
      <c r="BP90130" s="90"/>
    </row>
    <row r="90131" spans="68:68" customFormat="1">
      <c r="BP90131" s="90"/>
    </row>
    <row r="90132" spans="68:68" customFormat="1">
      <c r="BP90132" s="90"/>
    </row>
    <row r="90133" spans="68:68" customFormat="1">
      <c r="BP90133" s="90"/>
    </row>
    <row r="90134" spans="68:68" customFormat="1">
      <c r="BP90134" s="90"/>
    </row>
    <row r="90135" spans="68:68" customFormat="1">
      <c r="BP90135" s="90"/>
    </row>
    <row r="90136" spans="68:68" customFormat="1">
      <c r="BP90136" s="90"/>
    </row>
    <row r="90137" spans="68:68" customFormat="1">
      <c r="BP90137" s="90"/>
    </row>
    <row r="90138" spans="68:68" customFormat="1">
      <c r="BP90138" s="90"/>
    </row>
    <row r="90139" spans="68:68" customFormat="1">
      <c r="BP90139" s="90"/>
    </row>
    <row r="90140" spans="68:68" customFormat="1">
      <c r="BP90140" s="90"/>
    </row>
    <row r="90141" spans="68:68" customFormat="1">
      <c r="BP90141" s="90"/>
    </row>
    <row r="90142" spans="68:68" customFormat="1">
      <c r="BP90142" s="90"/>
    </row>
    <row r="90143" spans="68:68" customFormat="1">
      <c r="BP90143" s="90"/>
    </row>
    <row r="90144" spans="68:68" customFormat="1">
      <c r="BP90144" s="90"/>
    </row>
    <row r="90145" spans="68:68" customFormat="1">
      <c r="BP90145" s="90"/>
    </row>
    <row r="90146" spans="68:68" customFormat="1">
      <c r="BP90146" s="90"/>
    </row>
    <row r="90147" spans="68:68" customFormat="1">
      <c r="BP90147" s="90"/>
    </row>
    <row r="90148" spans="68:68" customFormat="1">
      <c r="BP90148" s="90"/>
    </row>
    <row r="90149" spans="68:68" customFormat="1">
      <c r="BP90149" s="90"/>
    </row>
    <row r="90150" spans="68:68" customFormat="1">
      <c r="BP90150" s="90"/>
    </row>
    <row r="90151" spans="68:68" customFormat="1">
      <c r="BP90151" s="90"/>
    </row>
    <row r="90152" spans="68:68" customFormat="1">
      <c r="BP90152" s="90"/>
    </row>
    <row r="90153" spans="68:68" customFormat="1">
      <c r="BP90153" s="90"/>
    </row>
    <row r="90154" spans="68:68" customFormat="1">
      <c r="BP90154" s="90"/>
    </row>
    <row r="90155" spans="68:68" customFormat="1">
      <c r="BP90155" s="90"/>
    </row>
    <row r="90156" spans="68:68" customFormat="1">
      <c r="BP90156" s="90"/>
    </row>
    <row r="90157" spans="68:68" customFormat="1">
      <c r="BP90157" s="90"/>
    </row>
    <row r="90158" spans="68:68" customFormat="1">
      <c r="BP90158" s="90"/>
    </row>
    <row r="90159" spans="68:68" customFormat="1">
      <c r="BP90159" s="90"/>
    </row>
    <row r="90160" spans="68:68" customFormat="1">
      <c r="BP90160" s="90"/>
    </row>
    <row r="90161" spans="68:68" customFormat="1">
      <c r="BP90161" s="90"/>
    </row>
    <row r="90162" spans="68:68" customFormat="1">
      <c r="BP90162" s="90"/>
    </row>
    <row r="90163" spans="68:68" customFormat="1">
      <c r="BP90163" s="90"/>
    </row>
    <row r="90164" spans="68:68" customFormat="1">
      <c r="BP90164" s="90"/>
    </row>
    <row r="90165" spans="68:68" customFormat="1">
      <c r="BP90165" s="90"/>
    </row>
    <row r="90166" spans="68:68" customFormat="1">
      <c r="BP90166" s="90"/>
    </row>
    <row r="90167" spans="68:68" customFormat="1">
      <c r="BP90167" s="90"/>
    </row>
    <row r="90168" spans="68:68" customFormat="1">
      <c r="BP90168" s="90"/>
    </row>
    <row r="90169" spans="68:68" customFormat="1">
      <c r="BP90169" s="90"/>
    </row>
    <row r="90170" spans="68:68" customFormat="1">
      <c r="BP90170" s="90"/>
    </row>
    <row r="90171" spans="68:68" customFormat="1">
      <c r="BP90171" s="90"/>
    </row>
    <row r="90172" spans="68:68" customFormat="1">
      <c r="BP90172" s="90"/>
    </row>
    <row r="90173" spans="68:68" customFormat="1">
      <c r="BP90173" s="90"/>
    </row>
    <row r="90174" spans="68:68" customFormat="1">
      <c r="BP90174" s="90"/>
    </row>
    <row r="90175" spans="68:68" customFormat="1">
      <c r="BP90175" s="90"/>
    </row>
    <row r="90176" spans="68:68" customFormat="1">
      <c r="BP90176" s="90"/>
    </row>
    <row r="90177" spans="68:68" customFormat="1">
      <c r="BP90177" s="90"/>
    </row>
    <row r="90178" spans="68:68" customFormat="1">
      <c r="BP90178" s="90"/>
    </row>
    <row r="90179" spans="68:68" customFormat="1">
      <c r="BP90179" s="90"/>
    </row>
    <row r="90180" spans="68:68" customFormat="1">
      <c r="BP90180" s="90"/>
    </row>
    <row r="90181" spans="68:68" customFormat="1">
      <c r="BP90181" s="90"/>
    </row>
    <row r="90182" spans="68:68" customFormat="1">
      <c r="BP90182" s="90"/>
    </row>
    <row r="90183" spans="68:68" customFormat="1">
      <c r="BP90183" s="90"/>
    </row>
    <row r="90184" spans="68:68" customFormat="1">
      <c r="BP90184" s="90"/>
    </row>
    <row r="90185" spans="68:68" customFormat="1">
      <c r="BP90185" s="90"/>
    </row>
    <row r="90186" spans="68:68" customFormat="1">
      <c r="BP90186" s="90"/>
    </row>
    <row r="90187" spans="68:68" customFormat="1">
      <c r="BP90187" s="90"/>
    </row>
    <row r="90188" spans="68:68" customFormat="1">
      <c r="BP90188" s="90"/>
    </row>
    <row r="90189" spans="68:68" customFormat="1">
      <c r="BP90189" s="90"/>
    </row>
    <row r="90190" spans="68:68" customFormat="1">
      <c r="BP90190" s="90"/>
    </row>
    <row r="90191" spans="68:68" customFormat="1">
      <c r="BP90191" s="90"/>
    </row>
    <row r="90192" spans="68:68" customFormat="1">
      <c r="BP90192" s="90"/>
    </row>
    <row r="90193" spans="68:68" customFormat="1">
      <c r="BP90193" s="90"/>
    </row>
    <row r="90194" spans="68:68" customFormat="1">
      <c r="BP90194" s="90"/>
    </row>
    <row r="90195" spans="68:68" customFormat="1">
      <c r="BP90195" s="90"/>
    </row>
    <row r="90196" spans="68:68" customFormat="1">
      <c r="BP90196" s="90"/>
    </row>
    <row r="90197" spans="68:68" customFormat="1">
      <c r="BP90197" s="90"/>
    </row>
    <row r="90198" spans="68:68" customFormat="1">
      <c r="BP90198" s="90"/>
    </row>
    <row r="90199" spans="68:68" customFormat="1">
      <c r="BP90199" s="90"/>
    </row>
    <row r="90200" spans="68:68" customFormat="1">
      <c r="BP90200" s="90"/>
    </row>
    <row r="90201" spans="68:68" customFormat="1">
      <c r="BP90201" s="90"/>
    </row>
    <row r="90202" spans="68:68" customFormat="1">
      <c r="BP90202" s="90"/>
    </row>
    <row r="90203" spans="68:68" customFormat="1">
      <c r="BP90203" s="90"/>
    </row>
    <row r="90204" spans="68:68" customFormat="1">
      <c r="BP90204" s="90"/>
    </row>
    <row r="90205" spans="68:68" customFormat="1">
      <c r="BP90205" s="90"/>
    </row>
    <row r="90206" spans="68:68" customFormat="1">
      <c r="BP90206" s="90"/>
    </row>
    <row r="90207" spans="68:68" customFormat="1">
      <c r="BP90207" s="90"/>
    </row>
    <row r="90208" spans="68:68" customFormat="1">
      <c r="BP90208" s="90"/>
    </row>
    <row r="90209" spans="68:68" customFormat="1">
      <c r="BP90209" s="90"/>
    </row>
    <row r="90210" spans="68:68" customFormat="1">
      <c r="BP90210" s="90"/>
    </row>
    <row r="90211" spans="68:68" customFormat="1">
      <c r="BP90211" s="90"/>
    </row>
    <row r="90212" spans="68:68" customFormat="1">
      <c r="BP90212" s="90"/>
    </row>
    <row r="90213" spans="68:68" customFormat="1">
      <c r="BP90213" s="90"/>
    </row>
    <row r="90214" spans="68:68" customFormat="1">
      <c r="BP90214" s="90"/>
    </row>
    <row r="90215" spans="68:68" customFormat="1">
      <c r="BP90215" s="90"/>
    </row>
    <row r="90216" spans="68:68" customFormat="1">
      <c r="BP90216" s="90"/>
    </row>
    <row r="90217" spans="68:68" customFormat="1">
      <c r="BP90217" s="90"/>
    </row>
    <row r="90218" spans="68:68" customFormat="1">
      <c r="BP90218" s="90"/>
    </row>
    <row r="90219" spans="68:68" customFormat="1">
      <c r="BP90219" s="90"/>
    </row>
    <row r="90220" spans="68:68" customFormat="1">
      <c r="BP90220" s="90"/>
    </row>
    <row r="90221" spans="68:68" customFormat="1">
      <c r="BP90221" s="90"/>
    </row>
    <row r="90222" spans="68:68" customFormat="1">
      <c r="BP90222" s="90"/>
    </row>
    <row r="90223" spans="68:68" customFormat="1">
      <c r="BP90223" s="90"/>
    </row>
    <row r="90224" spans="68:68" customFormat="1">
      <c r="BP90224" s="90"/>
    </row>
    <row r="90225" spans="68:68" customFormat="1">
      <c r="BP90225" s="90"/>
    </row>
    <row r="90226" spans="68:68" customFormat="1">
      <c r="BP90226" s="90"/>
    </row>
    <row r="90227" spans="68:68" customFormat="1">
      <c r="BP90227" s="90"/>
    </row>
    <row r="90228" spans="68:68" customFormat="1">
      <c r="BP90228" s="90"/>
    </row>
    <row r="90229" spans="68:68" customFormat="1">
      <c r="BP90229" s="90"/>
    </row>
    <row r="90230" spans="68:68" customFormat="1">
      <c r="BP90230" s="90"/>
    </row>
    <row r="90231" spans="68:68" customFormat="1">
      <c r="BP90231" s="90"/>
    </row>
    <row r="90232" spans="68:68" customFormat="1">
      <c r="BP90232" s="90"/>
    </row>
    <row r="90233" spans="68:68" customFormat="1">
      <c r="BP90233" s="90"/>
    </row>
    <row r="90234" spans="68:68" customFormat="1">
      <c r="BP90234" s="90"/>
    </row>
    <row r="90235" spans="68:68" customFormat="1">
      <c r="BP90235" s="90"/>
    </row>
    <row r="90236" spans="68:68" customFormat="1">
      <c r="BP90236" s="90"/>
    </row>
    <row r="90237" spans="68:68" customFormat="1">
      <c r="BP90237" s="90"/>
    </row>
    <row r="90238" spans="68:68" customFormat="1">
      <c r="BP90238" s="90"/>
    </row>
    <row r="90239" spans="68:68" customFormat="1">
      <c r="BP90239" s="90"/>
    </row>
    <row r="90240" spans="68:68" customFormat="1">
      <c r="BP90240" s="90"/>
    </row>
    <row r="90241" spans="68:68" customFormat="1">
      <c r="BP90241" s="90"/>
    </row>
    <row r="90242" spans="68:68" customFormat="1">
      <c r="BP90242" s="90"/>
    </row>
    <row r="90243" spans="68:68" customFormat="1">
      <c r="BP90243" s="90"/>
    </row>
    <row r="90244" spans="68:68" customFormat="1">
      <c r="BP90244" s="90"/>
    </row>
    <row r="90245" spans="68:68" customFormat="1">
      <c r="BP90245" s="90"/>
    </row>
    <row r="90246" spans="68:68" customFormat="1">
      <c r="BP90246" s="90"/>
    </row>
    <row r="90247" spans="68:68" customFormat="1">
      <c r="BP90247" s="90"/>
    </row>
    <row r="90248" spans="68:68" customFormat="1">
      <c r="BP90248" s="90"/>
    </row>
    <row r="90249" spans="68:68" customFormat="1">
      <c r="BP90249" s="90"/>
    </row>
    <row r="90250" spans="68:68" customFormat="1">
      <c r="BP90250" s="90"/>
    </row>
    <row r="90251" spans="68:68" customFormat="1">
      <c r="BP90251" s="90"/>
    </row>
    <row r="90252" spans="68:68" customFormat="1">
      <c r="BP90252" s="90"/>
    </row>
    <row r="90253" spans="68:68" customFormat="1">
      <c r="BP90253" s="90"/>
    </row>
    <row r="90254" spans="68:68" customFormat="1">
      <c r="BP90254" s="90"/>
    </row>
    <row r="90255" spans="68:68" customFormat="1">
      <c r="BP90255" s="90"/>
    </row>
    <row r="90256" spans="68:68" customFormat="1">
      <c r="BP90256" s="90"/>
    </row>
    <row r="90257" spans="68:68" customFormat="1">
      <c r="BP90257" s="90"/>
    </row>
    <row r="90258" spans="68:68" customFormat="1">
      <c r="BP90258" s="90"/>
    </row>
    <row r="90259" spans="68:68" customFormat="1">
      <c r="BP90259" s="90"/>
    </row>
    <row r="90260" spans="68:68" customFormat="1">
      <c r="BP90260" s="90"/>
    </row>
    <row r="90261" spans="68:68" customFormat="1">
      <c r="BP90261" s="90"/>
    </row>
    <row r="90262" spans="68:68" customFormat="1">
      <c r="BP90262" s="90"/>
    </row>
    <row r="90263" spans="68:68" customFormat="1">
      <c r="BP90263" s="90"/>
    </row>
    <row r="90264" spans="68:68" customFormat="1">
      <c r="BP90264" s="90"/>
    </row>
    <row r="90265" spans="68:68" customFormat="1">
      <c r="BP90265" s="90"/>
    </row>
    <row r="90266" spans="68:68" customFormat="1">
      <c r="BP90266" s="90"/>
    </row>
    <row r="90267" spans="68:68" customFormat="1">
      <c r="BP90267" s="90"/>
    </row>
    <row r="90268" spans="68:68" customFormat="1">
      <c r="BP90268" s="90"/>
    </row>
    <row r="90269" spans="68:68" customFormat="1">
      <c r="BP90269" s="90"/>
    </row>
    <row r="90270" spans="68:68" customFormat="1">
      <c r="BP90270" s="90"/>
    </row>
    <row r="90271" spans="68:68" customFormat="1">
      <c r="BP90271" s="90"/>
    </row>
    <row r="90272" spans="68:68" customFormat="1">
      <c r="BP90272" s="90"/>
    </row>
    <row r="90273" spans="68:68" customFormat="1">
      <c r="BP90273" s="90"/>
    </row>
    <row r="90274" spans="68:68" customFormat="1">
      <c r="BP90274" s="90"/>
    </row>
    <row r="90275" spans="68:68" customFormat="1">
      <c r="BP90275" s="90"/>
    </row>
    <row r="90276" spans="68:68" customFormat="1">
      <c r="BP90276" s="90"/>
    </row>
    <row r="90277" spans="68:68" customFormat="1">
      <c r="BP90277" s="90"/>
    </row>
    <row r="90278" spans="68:68" customFormat="1">
      <c r="BP90278" s="90"/>
    </row>
    <row r="90279" spans="68:68" customFormat="1">
      <c r="BP90279" s="90"/>
    </row>
    <row r="90280" spans="68:68" customFormat="1">
      <c r="BP90280" s="90"/>
    </row>
    <row r="90281" spans="68:68" customFormat="1">
      <c r="BP90281" s="90"/>
    </row>
    <row r="90282" spans="68:68" customFormat="1">
      <c r="BP90282" s="90"/>
    </row>
    <row r="90283" spans="68:68" customFormat="1">
      <c r="BP90283" s="90"/>
    </row>
    <row r="90284" spans="68:68" customFormat="1">
      <c r="BP90284" s="90"/>
    </row>
    <row r="90285" spans="68:68" customFormat="1">
      <c r="BP90285" s="90"/>
    </row>
    <row r="90286" spans="68:68" customFormat="1">
      <c r="BP90286" s="90"/>
    </row>
    <row r="90287" spans="68:68" customFormat="1">
      <c r="BP90287" s="90"/>
    </row>
    <row r="90288" spans="68:68" customFormat="1">
      <c r="BP90288" s="90"/>
    </row>
    <row r="90289" spans="68:68" customFormat="1">
      <c r="BP90289" s="90"/>
    </row>
    <row r="90290" spans="68:68" customFormat="1">
      <c r="BP90290" s="90"/>
    </row>
    <row r="90291" spans="68:68" customFormat="1">
      <c r="BP90291" s="90"/>
    </row>
    <row r="90292" spans="68:68" customFormat="1">
      <c r="BP90292" s="90"/>
    </row>
    <row r="90293" spans="68:68" customFormat="1">
      <c r="BP90293" s="90"/>
    </row>
    <row r="90294" spans="68:68" customFormat="1">
      <c r="BP90294" s="90"/>
    </row>
    <row r="90295" spans="68:68" customFormat="1">
      <c r="BP90295" s="90"/>
    </row>
    <row r="90296" spans="68:68" customFormat="1">
      <c r="BP90296" s="90"/>
    </row>
    <row r="90297" spans="68:68" customFormat="1">
      <c r="BP90297" s="90"/>
    </row>
    <row r="90298" spans="68:68" customFormat="1">
      <c r="BP90298" s="90"/>
    </row>
    <row r="90299" spans="68:68" customFormat="1">
      <c r="BP90299" s="90"/>
    </row>
    <row r="90300" spans="68:68" customFormat="1">
      <c r="BP90300" s="90"/>
    </row>
    <row r="90301" spans="68:68" customFormat="1">
      <c r="BP90301" s="90"/>
    </row>
    <row r="90302" spans="68:68" customFormat="1">
      <c r="BP90302" s="90"/>
    </row>
    <row r="90303" spans="68:68" customFormat="1">
      <c r="BP90303" s="90"/>
    </row>
    <row r="90304" spans="68:68" customFormat="1">
      <c r="BP90304" s="90"/>
    </row>
    <row r="90305" spans="68:68" customFormat="1">
      <c r="BP90305" s="90"/>
    </row>
    <row r="90306" spans="68:68" customFormat="1">
      <c r="BP90306" s="90"/>
    </row>
    <row r="90307" spans="68:68" customFormat="1">
      <c r="BP90307" s="90"/>
    </row>
    <row r="90308" spans="68:68" customFormat="1">
      <c r="BP90308" s="90"/>
    </row>
    <row r="90309" spans="68:68" customFormat="1">
      <c r="BP90309" s="90"/>
    </row>
    <row r="90310" spans="68:68" customFormat="1">
      <c r="BP90310" s="90"/>
    </row>
    <row r="90311" spans="68:68" customFormat="1">
      <c r="BP90311" s="90"/>
    </row>
    <row r="90312" spans="68:68" customFormat="1">
      <c r="BP90312" s="90"/>
    </row>
    <row r="90313" spans="68:68" customFormat="1">
      <c r="BP90313" s="90"/>
    </row>
    <row r="90314" spans="68:68" customFormat="1">
      <c r="BP90314" s="90"/>
    </row>
    <row r="90315" spans="68:68" customFormat="1">
      <c r="BP90315" s="90"/>
    </row>
    <row r="90316" spans="68:68" customFormat="1">
      <c r="BP90316" s="90"/>
    </row>
    <row r="90317" spans="68:68" customFormat="1">
      <c r="BP90317" s="90"/>
    </row>
    <row r="90318" spans="68:68" customFormat="1">
      <c r="BP90318" s="90"/>
    </row>
    <row r="90319" spans="68:68" customFormat="1">
      <c r="BP90319" s="90"/>
    </row>
    <row r="90320" spans="68:68" customFormat="1">
      <c r="BP90320" s="90"/>
    </row>
    <row r="90321" spans="68:68" customFormat="1">
      <c r="BP90321" s="90"/>
    </row>
    <row r="90322" spans="68:68" customFormat="1">
      <c r="BP90322" s="90"/>
    </row>
    <row r="90323" spans="68:68" customFormat="1">
      <c r="BP90323" s="90"/>
    </row>
    <row r="90324" spans="68:68" customFormat="1">
      <c r="BP90324" s="90"/>
    </row>
    <row r="90325" spans="68:68" customFormat="1">
      <c r="BP90325" s="90"/>
    </row>
    <row r="90326" spans="68:68" customFormat="1">
      <c r="BP90326" s="90"/>
    </row>
    <row r="90327" spans="68:68" customFormat="1">
      <c r="BP90327" s="90"/>
    </row>
    <row r="90328" spans="68:68" customFormat="1">
      <c r="BP90328" s="90"/>
    </row>
    <row r="90329" spans="68:68" customFormat="1">
      <c r="BP90329" s="90"/>
    </row>
    <row r="90330" spans="68:68" customFormat="1">
      <c r="BP90330" s="90"/>
    </row>
    <row r="90331" spans="68:68" customFormat="1">
      <c r="BP90331" s="90"/>
    </row>
    <row r="90332" spans="68:68" customFormat="1">
      <c r="BP90332" s="90"/>
    </row>
    <row r="90333" spans="68:68" customFormat="1">
      <c r="BP90333" s="90"/>
    </row>
    <row r="90334" spans="68:68" customFormat="1">
      <c r="BP90334" s="90"/>
    </row>
    <row r="90335" spans="68:68" customFormat="1">
      <c r="BP90335" s="90"/>
    </row>
    <row r="90336" spans="68:68" customFormat="1">
      <c r="BP90336" s="90"/>
    </row>
    <row r="90337" spans="68:68" customFormat="1">
      <c r="BP90337" s="90"/>
    </row>
    <row r="90338" spans="68:68" customFormat="1">
      <c r="BP90338" s="90"/>
    </row>
    <row r="90339" spans="68:68" customFormat="1">
      <c r="BP90339" s="90"/>
    </row>
    <row r="90340" spans="68:68" customFormat="1">
      <c r="BP90340" s="90"/>
    </row>
    <row r="90341" spans="68:68" customFormat="1">
      <c r="BP90341" s="90"/>
    </row>
    <row r="90342" spans="68:68" customFormat="1">
      <c r="BP90342" s="90"/>
    </row>
    <row r="90343" spans="68:68" customFormat="1">
      <c r="BP90343" s="90"/>
    </row>
    <row r="90344" spans="68:68" customFormat="1">
      <c r="BP90344" s="90"/>
    </row>
    <row r="90345" spans="68:68" customFormat="1">
      <c r="BP90345" s="90"/>
    </row>
    <row r="90346" spans="68:68" customFormat="1">
      <c r="BP90346" s="90"/>
    </row>
    <row r="90347" spans="68:68" customFormat="1">
      <c r="BP90347" s="90"/>
    </row>
    <row r="90348" spans="68:68" customFormat="1">
      <c r="BP90348" s="90"/>
    </row>
    <row r="90349" spans="68:68" customFormat="1">
      <c r="BP90349" s="90"/>
    </row>
    <row r="90350" spans="68:68" customFormat="1">
      <c r="BP90350" s="90"/>
    </row>
    <row r="90351" spans="68:68" customFormat="1">
      <c r="BP90351" s="90"/>
    </row>
    <row r="90352" spans="68:68" customFormat="1">
      <c r="BP90352" s="90"/>
    </row>
    <row r="90353" spans="68:68" customFormat="1">
      <c r="BP90353" s="90"/>
    </row>
    <row r="90354" spans="68:68" customFormat="1">
      <c r="BP90354" s="90"/>
    </row>
    <row r="90355" spans="68:68" customFormat="1">
      <c r="BP90355" s="90"/>
    </row>
    <row r="90356" spans="68:68" customFormat="1">
      <c r="BP90356" s="90"/>
    </row>
    <row r="90357" spans="68:68" customFormat="1">
      <c r="BP90357" s="90"/>
    </row>
    <row r="90358" spans="68:68" customFormat="1">
      <c r="BP90358" s="90"/>
    </row>
    <row r="90359" spans="68:68" customFormat="1">
      <c r="BP90359" s="90"/>
    </row>
    <row r="90360" spans="68:68" customFormat="1">
      <c r="BP90360" s="90"/>
    </row>
    <row r="90361" spans="68:68" customFormat="1">
      <c r="BP90361" s="90"/>
    </row>
    <row r="90362" spans="68:68" customFormat="1">
      <c r="BP90362" s="90"/>
    </row>
    <row r="90363" spans="68:68" customFormat="1">
      <c r="BP90363" s="90"/>
    </row>
    <row r="90364" spans="68:68" customFormat="1">
      <c r="BP90364" s="90"/>
    </row>
    <row r="90365" spans="68:68" customFormat="1">
      <c r="BP90365" s="90"/>
    </row>
    <row r="90366" spans="68:68" customFormat="1">
      <c r="BP90366" s="90"/>
    </row>
    <row r="90367" spans="68:68" customFormat="1">
      <c r="BP90367" s="90"/>
    </row>
    <row r="90368" spans="68:68" customFormat="1">
      <c r="BP90368" s="90"/>
    </row>
    <row r="90369" spans="68:68" customFormat="1">
      <c r="BP90369" s="90"/>
    </row>
    <row r="90370" spans="68:68" customFormat="1">
      <c r="BP90370" s="90"/>
    </row>
    <row r="90371" spans="68:68" customFormat="1">
      <c r="BP90371" s="90"/>
    </row>
    <row r="90372" spans="68:68" customFormat="1">
      <c r="BP90372" s="90"/>
    </row>
    <row r="90373" spans="68:68" customFormat="1">
      <c r="BP90373" s="90"/>
    </row>
    <row r="90374" spans="68:68" customFormat="1">
      <c r="BP90374" s="90"/>
    </row>
    <row r="90375" spans="68:68" customFormat="1">
      <c r="BP90375" s="90"/>
    </row>
    <row r="90376" spans="68:68" customFormat="1">
      <c r="BP90376" s="90"/>
    </row>
    <row r="90377" spans="68:68" customFormat="1">
      <c r="BP90377" s="90"/>
    </row>
    <row r="90378" spans="68:68" customFormat="1">
      <c r="BP90378" s="90"/>
    </row>
    <row r="90379" spans="68:68" customFormat="1">
      <c r="BP90379" s="90"/>
    </row>
    <row r="90380" spans="68:68" customFormat="1">
      <c r="BP90380" s="90"/>
    </row>
    <row r="90381" spans="68:68" customFormat="1">
      <c r="BP90381" s="90"/>
    </row>
    <row r="90382" spans="68:68" customFormat="1">
      <c r="BP90382" s="90"/>
    </row>
    <row r="90383" spans="68:68" customFormat="1">
      <c r="BP90383" s="90"/>
    </row>
    <row r="90384" spans="68:68" customFormat="1">
      <c r="BP90384" s="90"/>
    </row>
    <row r="90385" spans="68:68" customFormat="1">
      <c r="BP90385" s="90"/>
    </row>
    <row r="90386" spans="68:68" customFormat="1">
      <c r="BP90386" s="90"/>
    </row>
    <row r="90387" spans="68:68" customFormat="1">
      <c r="BP90387" s="90"/>
    </row>
    <row r="90388" spans="68:68" customFormat="1">
      <c r="BP90388" s="90"/>
    </row>
    <row r="90389" spans="68:68" customFormat="1">
      <c r="BP90389" s="90"/>
    </row>
    <row r="90390" spans="68:68" customFormat="1">
      <c r="BP90390" s="90"/>
    </row>
    <row r="90391" spans="68:68" customFormat="1">
      <c r="BP90391" s="90"/>
    </row>
    <row r="90392" spans="68:68" customFormat="1">
      <c r="BP90392" s="90"/>
    </row>
    <row r="90393" spans="68:68" customFormat="1">
      <c r="BP90393" s="90"/>
    </row>
    <row r="90394" spans="68:68" customFormat="1">
      <c r="BP90394" s="90"/>
    </row>
    <row r="90395" spans="68:68" customFormat="1">
      <c r="BP90395" s="90"/>
    </row>
    <row r="90396" spans="68:68" customFormat="1">
      <c r="BP90396" s="90"/>
    </row>
    <row r="90397" spans="68:68" customFormat="1">
      <c r="BP90397" s="90"/>
    </row>
    <row r="90398" spans="68:68" customFormat="1">
      <c r="BP90398" s="90"/>
    </row>
    <row r="90399" spans="68:68" customFormat="1">
      <c r="BP90399" s="90"/>
    </row>
    <row r="90400" spans="68:68" customFormat="1">
      <c r="BP90400" s="90"/>
    </row>
    <row r="90401" spans="68:68" customFormat="1">
      <c r="BP90401" s="90"/>
    </row>
    <row r="90402" spans="68:68" customFormat="1">
      <c r="BP90402" s="90"/>
    </row>
    <row r="90403" spans="68:68" customFormat="1">
      <c r="BP90403" s="90"/>
    </row>
    <row r="90404" spans="68:68" customFormat="1">
      <c r="BP90404" s="90"/>
    </row>
    <row r="90405" spans="68:68" customFormat="1">
      <c r="BP90405" s="90"/>
    </row>
    <row r="90406" spans="68:68" customFormat="1">
      <c r="BP90406" s="90"/>
    </row>
    <row r="90407" spans="68:68" customFormat="1">
      <c r="BP90407" s="90"/>
    </row>
    <row r="90408" spans="68:68" customFormat="1">
      <c r="BP90408" s="90"/>
    </row>
    <row r="90409" spans="68:68" customFormat="1">
      <c r="BP90409" s="90"/>
    </row>
    <row r="90410" spans="68:68" customFormat="1">
      <c r="BP90410" s="90"/>
    </row>
    <row r="90411" spans="68:68" customFormat="1">
      <c r="BP90411" s="90"/>
    </row>
    <row r="90412" spans="68:68" customFormat="1">
      <c r="BP90412" s="90"/>
    </row>
    <row r="90413" spans="68:68" customFormat="1">
      <c r="BP90413" s="90"/>
    </row>
    <row r="90414" spans="68:68" customFormat="1">
      <c r="BP90414" s="90"/>
    </row>
    <row r="90415" spans="68:68" customFormat="1">
      <c r="BP90415" s="90"/>
    </row>
    <row r="90416" spans="68:68" customFormat="1">
      <c r="BP90416" s="90"/>
    </row>
    <row r="90417" spans="68:68" customFormat="1">
      <c r="BP90417" s="90"/>
    </row>
    <row r="90418" spans="68:68" customFormat="1">
      <c r="BP90418" s="90"/>
    </row>
    <row r="90419" spans="68:68" customFormat="1">
      <c r="BP90419" s="90"/>
    </row>
    <row r="90420" spans="68:68" customFormat="1">
      <c r="BP90420" s="90"/>
    </row>
    <row r="90421" spans="68:68" customFormat="1">
      <c r="BP90421" s="90"/>
    </row>
    <row r="90422" spans="68:68" customFormat="1">
      <c r="BP90422" s="90"/>
    </row>
    <row r="90423" spans="68:68" customFormat="1">
      <c r="BP90423" s="90"/>
    </row>
    <row r="90424" spans="68:68" customFormat="1">
      <c r="BP90424" s="90"/>
    </row>
    <row r="90425" spans="68:68" customFormat="1">
      <c r="BP90425" s="90"/>
    </row>
    <row r="90426" spans="68:68" customFormat="1">
      <c r="BP90426" s="90"/>
    </row>
    <row r="90427" spans="68:68" customFormat="1">
      <c r="BP90427" s="90"/>
    </row>
    <row r="90428" spans="68:68" customFormat="1">
      <c r="BP90428" s="90"/>
    </row>
    <row r="90429" spans="68:68" customFormat="1">
      <c r="BP90429" s="90"/>
    </row>
    <row r="90430" spans="68:68" customFormat="1">
      <c r="BP90430" s="90"/>
    </row>
    <row r="90431" spans="68:68" customFormat="1">
      <c r="BP90431" s="90"/>
    </row>
    <row r="90432" spans="68:68" customFormat="1">
      <c r="BP90432" s="90"/>
    </row>
    <row r="90433" spans="68:68" customFormat="1">
      <c r="BP90433" s="90"/>
    </row>
    <row r="90434" spans="68:68" customFormat="1">
      <c r="BP90434" s="90"/>
    </row>
    <row r="90435" spans="68:68" customFormat="1">
      <c r="BP90435" s="90"/>
    </row>
    <row r="90436" spans="68:68" customFormat="1">
      <c r="BP90436" s="90"/>
    </row>
    <row r="90437" spans="68:68" customFormat="1">
      <c r="BP90437" s="90"/>
    </row>
    <row r="90438" spans="68:68" customFormat="1">
      <c r="BP90438" s="90"/>
    </row>
    <row r="90439" spans="68:68" customFormat="1">
      <c r="BP90439" s="90"/>
    </row>
    <row r="90440" spans="68:68" customFormat="1">
      <c r="BP90440" s="90"/>
    </row>
    <row r="90441" spans="68:68" customFormat="1">
      <c r="BP90441" s="90"/>
    </row>
    <row r="90442" spans="68:68" customFormat="1">
      <c r="BP90442" s="90"/>
    </row>
    <row r="90443" spans="68:68" customFormat="1">
      <c r="BP90443" s="90"/>
    </row>
    <row r="90444" spans="68:68" customFormat="1">
      <c r="BP90444" s="90"/>
    </row>
    <row r="90445" spans="68:68" customFormat="1">
      <c r="BP90445" s="90"/>
    </row>
    <row r="90446" spans="68:68" customFormat="1">
      <c r="BP90446" s="90"/>
    </row>
    <row r="90447" spans="68:68" customFormat="1">
      <c r="BP90447" s="90"/>
    </row>
    <row r="90448" spans="68:68" customFormat="1">
      <c r="BP90448" s="90"/>
    </row>
    <row r="90449" spans="68:68" customFormat="1">
      <c r="BP90449" s="90"/>
    </row>
    <row r="90450" spans="68:68" customFormat="1">
      <c r="BP90450" s="90"/>
    </row>
    <row r="90451" spans="68:68" customFormat="1">
      <c r="BP90451" s="90"/>
    </row>
    <row r="90452" spans="68:68" customFormat="1">
      <c r="BP90452" s="90"/>
    </row>
    <row r="90453" spans="68:68" customFormat="1">
      <c r="BP90453" s="90"/>
    </row>
    <row r="90454" spans="68:68" customFormat="1">
      <c r="BP90454" s="90"/>
    </row>
    <row r="90455" spans="68:68" customFormat="1">
      <c r="BP90455" s="90"/>
    </row>
    <row r="90456" spans="68:68" customFormat="1">
      <c r="BP90456" s="90"/>
    </row>
    <row r="90457" spans="68:68" customFormat="1">
      <c r="BP90457" s="90"/>
    </row>
    <row r="90458" spans="68:68" customFormat="1">
      <c r="BP90458" s="90"/>
    </row>
    <row r="90459" spans="68:68" customFormat="1">
      <c r="BP90459" s="90"/>
    </row>
    <row r="90460" spans="68:68" customFormat="1">
      <c r="BP90460" s="90"/>
    </row>
    <row r="90461" spans="68:68" customFormat="1">
      <c r="BP90461" s="90"/>
    </row>
    <row r="90462" spans="68:68" customFormat="1">
      <c r="BP90462" s="90"/>
    </row>
    <row r="90463" spans="68:68" customFormat="1">
      <c r="BP90463" s="90"/>
    </row>
    <row r="90464" spans="68:68" customFormat="1">
      <c r="BP90464" s="90"/>
    </row>
    <row r="90465" spans="68:68" customFormat="1">
      <c r="BP90465" s="90"/>
    </row>
    <row r="90466" spans="68:68" customFormat="1">
      <c r="BP90466" s="90"/>
    </row>
    <row r="90467" spans="68:68" customFormat="1">
      <c r="BP90467" s="90"/>
    </row>
    <row r="90468" spans="68:68" customFormat="1">
      <c r="BP90468" s="90"/>
    </row>
    <row r="90469" spans="68:68" customFormat="1">
      <c r="BP90469" s="90"/>
    </row>
    <row r="90470" spans="68:68" customFormat="1">
      <c r="BP90470" s="90"/>
    </row>
    <row r="90471" spans="68:68" customFormat="1">
      <c r="BP90471" s="90"/>
    </row>
    <row r="90472" spans="68:68" customFormat="1">
      <c r="BP90472" s="90"/>
    </row>
    <row r="90473" spans="68:68" customFormat="1">
      <c r="BP90473" s="90"/>
    </row>
    <row r="90474" spans="68:68" customFormat="1">
      <c r="BP90474" s="90"/>
    </row>
    <row r="90475" spans="68:68" customFormat="1">
      <c r="BP90475" s="90"/>
    </row>
    <row r="90476" spans="68:68" customFormat="1">
      <c r="BP90476" s="90"/>
    </row>
    <row r="90477" spans="68:68" customFormat="1">
      <c r="BP90477" s="90"/>
    </row>
    <row r="90478" spans="68:68" customFormat="1">
      <c r="BP90478" s="90"/>
    </row>
    <row r="90479" spans="68:68" customFormat="1">
      <c r="BP90479" s="90"/>
    </row>
    <row r="90480" spans="68:68" customFormat="1">
      <c r="BP90480" s="90"/>
    </row>
    <row r="90481" spans="68:68" customFormat="1">
      <c r="BP90481" s="90"/>
    </row>
    <row r="90482" spans="68:68" customFormat="1">
      <c r="BP90482" s="90"/>
    </row>
    <row r="90483" spans="68:68" customFormat="1">
      <c r="BP90483" s="90"/>
    </row>
    <row r="90484" spans="68:68" customFormat="1">
      <c r="BP90484" s="90"/>
    </row>
    <row r="90485" spans="68:68" customFormat="1">
      <c r="BP90485" s="90"/>
    </row>
    <row r="90486" spans="68:68" customFormat="1">
      <c r="BP90486" s="90"/>
    </row>
    <row r="90487" spans="68:68" customFormat="1">
      <c r="BP90487" s="90"/>
    </row>
    <row r="90488" spans="68:68" customFormat="1">
      <c r="BP90488" s="90"/>
    </row>
    <row r="90489" spans="68:68" customFormat="1">
      <c r="BP90489" s="90"/>
    </row>
    <row r="90490" spans="68:68" customFormat="1">
      <c r="BP90490" s="90"/>
    </row>
    <row r="90491" spans="68:68" customFormat="1">
      <c r="BP90491" s="90"/>
    </row>
    <row r="90492" spans="68:68" customFormat="1">
      <c r="BP90492" s="90"/>
    </row>
    <row r="90493" spans="68:68" customFormat="1">
      <c r="BP90493" s="90"/>
    </row>
    <row r="90494" spans="68:68" customFormat="1">
      <c r="BP90494" s="90"/>
    </row>
    <row r="90495" spans="68:68" customFormat="1">
      <c r="BP90495" s="90"/>
    </row>
    <row r="90496" spans="68:68" customFormat="1">
      <c r="BP90496" s="90"/>
    </row>
    <row r="90497" spans="68:68" customFormat="1">
      <c r="BP90497" s="90"/>
    </row>
    <row r="90498" spans="68:68" customFormat="1">
      <c r="BP90498" s="90"/>
    </row>
    <row r="90499" spans="68:68" customFormat="1">
      <c r="BP90499" s="90"/>
    </row>
    <row r="90500" spans="68:68" customFormat="1">
      <c r="BP90500" s="90"/>
    </row>
    <row r="90501" spans="68:68" customFormat="1">
      <c r="BP90501" s="90"/>
    </row>
    <row r="90502" spans="68:68" customFormat="1">
      <c r="BP90502" s="90"/>
    </row>
    <row r="90503" spans="68:68" customFormat="1">
      <c r="BP90503" s="90"/>
    </row>
    <row r="90504" spans="68:68" customFormat="1">
      <c r="BP90504" s="90"/>
    </row>
    <row r="90505" spans="68:68" customFormat="1">
      <c r="BP90505" s="90"/>
    </row>
    <row r="90506" spans="68:68" customFormat="1">
      <c r="BP90506" s="90"/>
    </row>
    <row r="90507" spans="68:68" customFormat="1">
      <c r="BP90507" s="90"/>
    </row>
    <row r="90508" spans="68:68" customFormat="1">
      <c r="BP90508" s="90"/>
    </row>
    <row r="90509" spans="68:68" customFormat="1">
      <c r="BP90509" s="90"/>
    </row>
    <row r="90510" spans="68:68" customFormat="1">
      <c r="BP90510" s="90"/>
    </row>
    <row r="90511" spans="68:68" customFormat="1">
      <c r="BP90511" s="90"/>
    </row>
    <row r="90512" spans="68:68" customFormat="1">
      <c r="BP90512" s="90"/>
    </row>
    <row r="90513" spans="68:68" customFormat="1">
      <c r="BP90513" s="90"/>
    </row>
    <row r="90514" spans="68:68" customFormat="1">
      <c r="BP90514" s="90"/>
    </row>
    <row r="90515" spans="68:68" customFormat="1">
      <c r="BP90515" s="90"/>
    </row>
    <row r="90516" spans="68:68" customFormat="1">
      <c r="BP90516" s="90"/>
    </row>
    <row r="90517" spans="68:68" customFormat="1">
      <c r="BP90517" s="90"/>
    </row>
    <row r="90518" spans="68:68" customFormat="1">
      <c r="BP90518" s="90"/>
    </row>
    <row r="90519" spans="68:68" customFormat="1">
      <c r="BP90519" s="90"/>
    </row>
    <row r="90520" spans="68:68" customFormat="1">
      <c r="BP90520" s="90"/>
    </row>
    <row r="90521" spans="68:68" customFormat="1">
      <c r="BP90521" s="90"/>
    </row>
    <row r="90522" spans="68:68" customFormat="1">
      <c r="BP90522" s="90"/>
    </row>
    <row r="90523" spans="68:68" customFormat="1">
      <c r="BP90523" s="90"/>
    </row>
    <row r="90524" spans="68:68" customFormat="1">
      <c r="BP90524" s="90"/>
    </row>
    <row r="90525" spans="68:68" customFormat="1">
      <c r="BP90525" s="90"/>
    </row>
    <row r="90526" spans="68:68" customFormat="1">
      <c r="BP90526" s="90"/>
    </row>
    <row r="90527" spans="68:68" customFormat="1">
      <c r="BP90527" s="90"/>
    </row>
    <row r="90528" spans="68:68" customFormat="1">
      <c r="BP90528" s="90"/>
    </row>
    <row r="90529" spans="68:68" customFormat="1">
      <c r="BP90529" s="90"/>
    </row>
    <row r="90530" spans="68:68" customFormat="1">
      <c r="BP90530" s="90"/>
    </row>
    <row r="90531" spans="68:68" customFormat="1">
      <c r="BP90531" s="90"/>
    </row>
    <row r="90532" spans="68:68" customFormat="1">
      <c r="BP90532" s="90"/>
    </row>
    <row r="90533" spans="68:68" customFormat="1">
      <c r="BP90533" s="90"/>
    </row>
    <row r="90534" spans="68:68" customFormat="1">
      <c r="BP90534" s="90"/>
    </row>
    <row r="90535" spans="68:68" customFormat="1">
      <c r="BP90535" s="90"/>
    </row>
    <row r="90536" spans="68:68" customFormat="1">
      <c r="BP90536" s="90"/>
    </row>
    <row r="90537" spans="68:68" customFormat="1">
      <c r="BP90537" s="90"/>
    </row>
    <row r="90538" spans="68:68" customFormat="1">
      <c r="BP90538" s="90"/>
    </row>
    <row r="90539" spans="68:68" customFormat="1">
      <c r="BP90539" s="90"/>
    </row>
    <row r="90540" spans="68:68" customFormat="1">
      <c r="BP90540" s="90"/>
    </row>
    <row r="90541" spans="68:68" customFormat="1">
      <c r="BP90541" s="90"/>
    </row>
    <row r="90542" spans="68:68" customFormat="1">
      <c r="BP90542" s="90"/>
    </row>
    <row r="90543" spans="68:68" customFormat="1">
      <c r="BP90543" s="90"/>
    </row>
    <row r="90544" spans="68:68" customFormat="1">
      <c r="BP90544" s="90"/>
    </row>
    <row r="90545" spans="68:68" customFormat="1">
      <c r="BP90545" s="90"/>
    </row>
    <row r="90546" spans="68:68" customFormat="1">
      <c r="BP90546" s="90"/>
    </row>
    <row r="90547" spans="68:68" customFormat="1">
      <c r="BP90547" s="90"/>
    </row>
    <row r="90548" spans="68:68" customFormat="1">
      <c r="BP90548" s="90"/>
    </row>
    <row r="90549" spans="68:68" customFormat="1">
      <c r="BP90549" s="90"/>
    </row>
    <row r="90550" spans="68:68" customFormat="1">
      <c r="BP90550" s="90"/>
    </row>
    <row r="90551" spans="68:68" customFormat="1">
      <c r="BP90551" s="90"/>
    </row>
    <row r="90552" spans="68:68" customFormat="1">
      <c r="BP90552" s="90"/>
    </row>
    <row r="90553" spans="68:68" customFormat="1">
      <c r="BP90553" s="90"/>
    </row>
    <row r="90554" spans="68:68" customFormat="1">
      <c r="BP90554" s="90"/>
    </row>
    <row r="90555" spans="68:68" customFormat="1">
      <c r="BP90555" s="90"/>
    </row>
    <row r="90556" spans="68:68" customFormat="1">
      <c r="BP90556" s="90"/>
    </row>
    <row r="90557" spans="68:68" customFormat="1">
      <c r="BP90557" s="90"/>
    </row>
    <row r="90558" spans="68:68" customFormat="1">
      <c r="BP90558" s="90"/>
    </row>
    <row r="90559" spans="68:68" customFormat="1">
      <c r="BP90559" s="90"/>
    </row>
    <row r="90560" spans="68:68" customFormat="1">
      <c r="BP90560" s="90"/>
    </row>
    <row r="90561" spans="68:68" customFormat="1">
      <c r="BP90561" s="90"/>
    </row>
    <row r="90562" spans="68:68" customFormat="1">
      <c r="BP90562" s="90"/>
    </row>
    <row r="90563" spans="68:68" customFormat="1">
      <c r="BP90563" s="90"/>
    </row>
    <row r="90564" spans="68:68" customFormat="1">
      <c r="BP90564" s="90"/>
    </row>
    <row r="90565" spans="68:68" customFormat="1">
      <c r="BP90565" s="90"/>
    </row>
    <row r="90566" spans="68:68" customFormat="1">
      <c r="BP90566" s="90"/>
    </row>
    <row r="90567" spans="68:68" customFormat="1">
      <c r="BP90567" s="90"/>
    </row>
    <row r="90568" spans="68:68" customFormat="1">
      <c r="BP90568" s="90"/>
    </row>
    <row r="90569" spans="68:68" customFormat="1">
      <c r="BP90569" s="90"/>
    </row>
    <row r="90570" spans="68:68" customFormat="1">
      <c r="BP90570" s="90"/>
    </row>
    <row r="90571" spans="68:68" customFormat="1">
      <c r="BP90571" s="90"/>
    </row>
    <row r="90572" spans="68:68" customFormat="1">
      <c r="BP90572" s="90"/>
    </row>
    <row r="90573" spans="68:68" customFormat="1">
      <c r="BP90573" s="90"/>
    </row>
    <row r="90574" spans="68:68" customFormat="1">
      <c r="BP90574" s="90"/>
    </row>
    <row r="90575" spans="68:68" customFormat="1">
      <c r="BP90575" s="90"/>
    </row>
    <row r="90576" spans="68:68" customFormat="1">
      <c r="BP90576" s="90"/>
    </row>
    <row r="90577" spans="68:68" customFormat="1">
      <c r="BP90577" s="90"/>
    </row>
    <row r="90578" spans="68:68" customFormat="1">
      <c r="BP90578" s="90"/>
    </row>
    <row r="90579" spans="68:68" customFormat="1">
      <c r="BP90579" s="90"/>
    </row>
    <row r="90580" spans="68:68" customFormat="1">
      <c r="BP90580" s="90"/>
    </row>
    <row r="90581" spans="68:68" customFormat="1">
      <c r="BP90581" s="90"/>
    </row>
    <row r="90582" spans="68:68" customFormat="1">
      <c r="BP90582" s="90"/>
    </row>
    <row r="90583" spans="68:68" customFormat="1">
      <c r="BP90583" s="90"/>
    </row>
    <row r="90584" spans="68:68" customFormat="1">
      <c r="BP90584" s="90"/>
    </row>
    <row r="90585" spans="68:68" customFormat="1">
      <c r="BP90585" s="90"/>
    </row>
    <row r="90586" spans="68:68" customFormat="1">
      <c r="BP90586" s="90"/>
    </row>
    <row r="90587" spans="68:68" customFormat="1">
      <c r="BP90587" s="90"/>
    </row>
    <row r="90588" spans="68:68" customFormat="1">
      <c r="BP90588" s="90"/>
    </row>
    <row r="90589" spans="68:68" customFormat="1">
      <c r="BP90589" s="90"/>
    </row>
    <row r="90590" spans="68:68" customFormat="1">
      <c r="BP90590" s="90"/>
    </row>
    <row r="90591" spans="68:68" customFormat="1">
      <c r="BP90591" s="90"/>
    </row>
    <row r="90592" spans="68:68" customFormat="1">
      <c r="BP90592" s="90"/>
    </row>
    <row r="90593" spans="68:68" customFormat="1">
      <c r="BP90593" s="90"/>
    </row>
    <row r="90594" spans="68:68" customFormat="1">
      <c r="BP90594" s="90"/>
    </row>
    <row r="90595" spans="68:68" customFormat="1">
      <c r="BP90595" s="90"/>
    </row>
    <row r="90596" spans="68:68" customFormat="1">
      <c r="BP90596" s="90"/>
    </row>
    <row r="90597" spans="68:68" customFormat="1">
      <c r="BP90597" s="90"/>
    </row>
    <row r="90598" spans="68:68" customFormat="1">
      <c r="BP90598" s="90"/>
    </row>
    <row r="90599" spans="68:68" customFormat="1">
      <c r="BP90599" s="90"/>
    </row>
    <row r="90600" spans="68:68" customFormat="1">
      <c r="BP90600" s="90"/>
    </row>
    <row r="90601" spans="68:68" customFormat="1">
      <c r="BP90601" s="90"/>
    </row>
    <row r="90602" spans="68:68" customFormat="1">
      <c r="BP90602" s="90"/>
    </row>
    <row r="90603" spans="68:68" customFormat="1">
      <c r="BP90603" s="90"/>
    </row>
    <row r="90604" spans="68:68" customFormat="1">
      <c r="BP90604" s="90"/>
    </row>
    <row r="90605" spans="68:68" customFormat="1">
      <c r="BP90605" s="90"/>
    </row>
    <row r="90606" spans="68:68" customFormat="1">
      <c r="BP90606" s="90"/>
    </row>
    <row r="90607" spans="68:68" customFormat="1">
      <c r="BP90607" s="90"/>
    </row>
    <row r="90608" spans="68:68" customFormat="1">
      <c r="BP90608" s="90"/>
    </row>
    <row r="90609" spans="68:68" customFormat="1">
      <c r="BP90609" s="90"/>
    </row>
    <row r="90610" spans="68:68" customFormat="1">
      <c r="BP90610" s="90"/>
    </row>
    <row r="90611" spans="68:68" customFormat="1">
      <c r="BP90611" s="90"/>
    </row>
    <row r="90612" spans="68:68" customFormat="1">
      <c r="BP90612" s="90"/>
    </row>
    <row r="90613" spans="68:68" customFormat="1">
      <c r="BP90613" s="90"/>
    </row>
    <row r="90614" spans="68:68" customFormat="1">
      <c r="BP90614" s="90"/>
    </row>
    <row r="90615" spans="68:68" customFormat="1">
      <c r="BP90615" s="90"/>
    </row>
    <row r="90616" spans="68:68" customFormat="1">
      <c r="BP90616" s="90"/>
    </row>
    <row r="90617" spans="68:68" customFormat="1">
      <c r="BP90617" s="90"/>
    </row>
    <row r="90618" spans="68:68" customFormat="1">
      <c r="BP90618" s="90"/>
    </row>
    <row r="90619" spans="68:68" customFormat="1">
      <c r="BP90619" s="90"/>
    </row>
    <row r="90620" spans="68:68" customFormat="1">
      <c r="BP90620" s="90"/>
    </row>
    <row r="90621" spans="68:68" customFormat="1">
      <c r="BP90621" s="90"/>
    </row>
    <row r="90622" spans="68:68" customFormat="1">
      <c r="BP90622" s="90"/>
    </row>
    <row r="90623" spans="68:68" customFormat="1">
      <c r="BP90623" s="90"/>
    </row>
    <row r="90624" spans="68:68" customFormat="1">
      <c r="BP90624" s="90"/>
    </row>
    <row r="90625" spans="68:68" customFormat="1">
      <c r="BP90625" s="90"/>
    </row>
    <row r="90626" spans="68:68" customFormat="1">
      <c r="BP90626" s="90"/>
    </row>
    <row r="90627" spans="68:68" customFormat="1">
      <c r="BP90627" s="90"/>
    </row>
    <row r="90628" spans="68:68" customFormat="1">
      <c r="BP90628" s="90"/>
    </row>
    <row r="90629" spans="68:68" customFormat="1">
      <c r="BP90629" s="90"/>
    </row>
    <row r="90630" spans="68:68" customFormat="1">
      <c r="BP90630" s="90"/>
    </row>
    <row r="90631" spans="68:68" customFormat="1">
      <c r="BP90631" s="90"/>
    </row>
    <row r="90632" spans="68:68" customFormat="1">
      <c r="BP90632" s="90"/>
    </row>
    <row r="90633" spans="68:68" customFormat="1">
      <c r="BP90633" s="90"/>
    </row>
    <row r="90634" spans="68:68" customFormat="1">
      <c r="BP90634" s="90"/>
    </row>
    <row r="90635" spans="68:68" customFormat="1">
      <c r="BP90635" s="90"/>
    </row>
    <row r="90636" spans="68:68" customFormat="1">
      <c r="BP90636" s="90"/>
    </row>
    <row r="90637" spans="68:68" customFormat="1">
      <c r="BP90637" s="90"/>
    </row>
    <row r="90638" spans="68:68" customFormat="1">
      <c r="BP90638" s="90"/>
    </row>
    <row r="90639" spans="68:68" customFormat="1">
      <c r="BP90639" s="90"/>
    </row>
    <row r="90640" spans="68:68" customFormat="1">
      <c r="BP90640" s="90"/>
    </row>
    <row r="90641" spans="68:68" customFormat="1">
      <c r="BP90641" s="90"/>
    </row>
    <row r="90642" spans="68:68" customFormat="1">
      <c r="BP90642" s="90"/>
    </row>
    <row r="90643" spans="68:68" customFormat="1">
      <c r="BP90643" s="90"/>
    </row>
    <row r="90644" spans="68:68" customFormat="1">
      <c r="BP90644" s="90"/>
    </row>
    <row r="90645" spans="68:68" customFormat="1">
      <c r="BP90645" s="90"/>
    </row>
    <row r="90646" spans="68:68" customFormat="1">
      <c r="BP90646" s="90"/>
    </row>
    <row r="90647" spans="68:68" customFormat="1">
      <c r="BP90647" s="90"/>
    </row>
    <row r="90648" spans="68:68" customFormat="1">
      <c r="BP90648" s="90"/>
    </row>
    <row r="90649" spans="68:68" customFormat="1">
      <c r="BP90649" s="90"/>
    </row>
    <row r="90650" spans="68:68" customFormat="1">
      <c r="BP90650" s="90"/>
    </row>
    <row r="90651" spans="68:68" customFormat="1">
      <c r="BP90651" s="90"/>
    </row>
    <row r="90652" spans="68:68" customFormat="1">
      <c r="BP90652" s="90"/>
    </row>
    <row r="90653" spans="68:68" customFormat="1">
      <c r="BP90653" s="90"/>
    </row>
    <row r="90654" spans="68:68" customFormat="1">
      <c r="BP90654" s="90"/>
    </row>
    <row r="90655" spans="68:68" customFormat="1">
      <c r="BP90655" s="90"/>
    </row>
    <row r="90656" spans="68:68" customFormat="1">
      <c r="BP90656" s="90"/>
    </row>
    <row r="90657" spans="68:68" customFormat="1">
      <c r="BP90657" s="90"/>
    </row>
    <row r="90658" spans="68:68" customFormat="1">
      <c r="BP90658" s="90"/>
    </row>
    <row r="90659" spans="68:68" customFormat="1">
      <c r="BP90659" s="90"/>
    </row>
    <row r="90660" spans="68:68" customFormat="1">
      <c r="BP90660" s="90"/>
    </row>
    <row r="90661" spans="68:68" customFormat="1">
      <c r="BP90661" s="90"/>
    </row>
    <row r="90662" spans="68:68" customFormat="1">
      <c r="BP90662" s="90"/>
    </row>
    <row r="90663" spans="68:68" customFormat="1">
      <c r="BP90663" s="90"/>
    </row>
    <row r="90664" spans="68:68" customFormat="1">
      <c r="BP90664" s="90"/>
    </row>
    <row r="90665" spans="68:68" customFormat="1">
      <c r="BP90665" s="90"/>
    </row>
    <row r="90666" spans="68:68" customFormat="1">
      <c r="BP90666" s="90"/>
    </row>
    <row r="90667" spans="68:68" customFormat="1">
      <c r="BP90667" s="90"/>
    </row>
    <row r="90668" spans="68:68" customFormat="1">
      <c r="BP90668" s="90"/>
    </row>
    <row r="90669" spans="68:68" customFormat="1">
      <c r="BP90669" s="90"/>
    </row>
    <row r="90670" spans="68:68" customFormat="1">
      <c r="BP90670" s="90"/>
    </row>
    <row r="90671" spans="68:68" customFormat="1">
      <c r="BP90671" s="90"/>
    </row>
    <row r="90672" spans="68:68" customFormat="1">
      <c r="BP90672" s="90"/>
    </row>
    <row r="90673" spans="68:68" customFormat="1">
      <c r="BP90673" s="90"/>
    </row>
    <row r="90674" spans="68:68" customFormat="1">
      <c r="BP90674" s="90"/>
    </row>
    <row r="90675" spans="68:68" customFormat="1">
      <c r="BP90675" s="90"/>
    </row>
    <row r="90676" spans="68:68" customFormat="1">
      <c r="BP90676" s="90"/>
    </row>
    <row r="90677" spans="68:68" customFormat="1">
      <c r="BP90677" s="90"/>
    </row>
    <row r="90678" spans="68:68" customFormat="1">
      <c r="BP90678" s="90"/>
    </row>
    <row r="90679" spans="68:68" customFormat="1">
      <c r="BP90679" s="90"/>
    </row>
    <row r="90680" spans="68:68" customFormat="1">
      <c r="BP90680" s="90"/>
    </row>
    <row r="90681" spans="68:68" customFormat="1">
      <c r="BP90681" s="90"/>
    </row>
    <row r="90682" spans="68:68" customFormat="1">
      <c r="BP90682" s="90"/>
    </row>
    <row r="90683" spans="68:68" customFormat="1">
      <c r="BP90683" s="90"/>
    </row>
    <row r="90684" spans="68:68" customFormat="1">
      <c r="BP90684" s="90"/>
    </row>
    <row r="90685" spans="68:68" customFormat="1">
      <c r="BP90685" s="90"/>
    </row>
    <row r="90686" spans="68:68" customFormat="1">
      <c r="BP90686" s="90"/>
    </row>
    <row r="90687" spans="68:68" customFormat="1">
      <c r="BP90687" s="90"/>
    </row>
    <row r="90688" spans="68:68" customFormat="1">
      <c r="BP90688" s="90"/>
    </row>
    <row r="90689" spans="68:68" customFormat="1">
      <c r="BP90689" s="90"/>
    </row>
    <row r="90690" spans="68:68" customFormat="1">
      <c r="BP90690" s="90"/>
    </row>
    <row r="90691" spans="68:68" customFormat="1">
      <c r="BP90691" s="90"/>
    </row>
    <row r="90692" spans="68:68" customFormat="1">
      <c r="BP90692" s="90"/>
    </row>
    <row r="90693" spans="68:68" customFormat="1">
      <c r="BP90693" s="90"/>
    </row>
    <row r="90694" spans="68:68" customFormat="1">
      <c r="BP90694" s="90"/>
    </row>
    <row r="90695" spans="68:68" customFormat="1">
      <c r="BP90695" s="90"/>
    </row>
    <row r="90696" spans="68:68" customFormat="1">
      <c r="BP90696" s="90"/>
    </row>
    <row r="90697" spans="68:68" customFormat="1">
      <c r="BP90697" s="90"/>
    </row>
    <row r="90698" spans="68:68" customFormat="1">
      <c r="BP90698" s="90"/>
    </row>
    <row r="90699" spans="68:68" customFormat="1">
      <c r="BP90699" s="90"/>
    </row>
    <row r="90700" spans="68:68" customFormat="1">
      <c r="BP90700" s="90"/>
    </row>
    <row r="90701" spans="68:68" customFormat="1">
      <c r="BP90701" s="90"/>
    </row>
    <row r="90702" spans="68:68" customFormat="1">
      <c r="BP90702" s="90"/>
    </row>
    <row r="90703" spans="68:68" customFormat="1">
      <c r="BP90703" s="90"/>
    </row>
    <row r="90704" spans="68:68" customFormat="1">
      <c r="BP90704" s="90"/>
    </row>
    <row r="90705" spans="68:68" customFormat="1">
      <c r="BP90705" s="90"/>
    </row>
    <row r="90706" spans="68:68" customFormat="1">
      <c r="BP90706" s="90"/>
    </row>
    <row r="90707" spans="68:68" customFormat="1">
      <c r="BP90707" s="90"/>
    </row>
    <row r="90708" spans="68:68" customFormat="1">
      <c r="BP90708" s="90"/>
    </row>
    <row r="90709" spans="68:68" customFormat="1">
      <c r="BP90709" s="90"/>
    </row>
    <row r="90710" spans="68:68" customFormat="1">
      <c r="BP90710" s="90"/>
    </row>
    <row r="90711" spans="68:68" customFormat="1">
      <c r="BP90711" s="90"/>
    </row>
    <row r="90712" spans="68:68" customFormat="1">
      <c r="BP90712" s="90"/>
    </row>
    <row r="90713" spans="68:68" customFormat="1">
      <c r="BP90713" s="90"/>
    </row>
    <row r="90714" spans="68:68" customFormat="1">
      <c r="BP90714" s="90"/>
    </row>
    <row r="90715" spans="68:68" customFormat="1">
      <c r="BP90715" s="90"/>
    </row>
    <row r="90716" spans="68:68" customFormat="1">
      <c r="BP90716" s="90"/>
    </row>
    <row r="90717" spans="68:68" customFormat="1">
      <c r="BP90717" s="90"/>
    </row>
    <row r="90718" spans="68:68" customFormat="1">
      <c r="BP90718" s="90"/>
    </row>
    <row r="90719" spans="68:68" customFormat="1">
      <c r="BP90719" s="90"/>
    </row>
    <row r="90720" spans="68:68" customFormat="1">
      <c r="BP90720" s="90"/>
    </row>
    <row r="90721" spans="68:68" customFormat="1">
      <c r="BP90721" s="90"/>
    </row>
    <row r="90722" spans="68:68" customFormat="1">
      <c r="BP90722" s="90"/>
    </row>
    <row r="90723" spans="68:68" customFormat="1">
      <c r="BP90723" s="90"/>
    </row>
    <row r="90724" spans="68:68" customFormat="1">
      <c r="BP90724" s="90"/>
    </row>
    <row r="90725" spans="68:68" customFormat="1">
      <c r="BP90725" s="90"/>
    </row>
    <row r="90726" spans="68:68" customFormat="1">
      <c r="BP90726" s="90"/>
    </row>
    <row r="90727" spans="68:68" customFormat="1">
      <c r="BP90727" s="90"/>
    </row>
    <row r="90728" spans="68:68" customFormat="1">
      <c r="BP90728" s="90"/>
    </row>
    <row r="90729" spans="68:68" customFormat="1">
      <c r="BP90729" s="90"/>
    </row>
    <row r="90730" spans="68:68" customFormat="1">
      <c r="BP90730" s="90"/>
    </row>
    <row r="90731" spans="68:68" customFormat="1">
      <c r="BP90731" s="90"/>
    </row>
    <row r="90732" spans="68:68" customFormat="1">
      <c r="BP90732" s="90"/>
    </row>
    <row r="90733" spans="68:68" customFormat="1">
      <c r="BP90733" s="90"/>
    </row>
    <row r="90734" spans="68:68" customFormat="1">
      <c r="BP90734" s="90"/>
    </row>
    <row r="90735" spans="68:68" customFormat="1">
      <c r="BP90735" s="90"/>
    </row>
    <row r="90736" spans="68:68" customFormat="1">
      <c r="BP90736" s="90"/>
    </row>
    <row r="90737" spans="68:68" customFormat="1">
      <c r="BP90737" s="90"/>
    </row>
    <row r="90738" spans="68:68" customFormat="1">
      <c r="BP90738" s="90"/>
    </row>
    <row r="90739" spans="68:68" customFormat="1">
      <c r="BP90739" s="90"/>
    </row>
    <row r="90740" spans="68:68" customFormat="1">
      <c r="BP90740" s="90"/>
    </row>
    <row r="90741" spans="68:68" customFormat="1">
      <c r="BP90741" s="90"/>
    </row>
    <row r="90742" spans="68:68" customFormat="1">
      <c r="BP90742" s="90"/>
    </row>
    <row r="90743" spans="68:68" customFormat="1">
      <c r="BP90743" s="90"/>
    </row>
    <row r="90744" spans="68:68" customFormat="1">
      <c r="BP90744" s="90"/>
    </row>
    <row r="90745" spans="68:68" customFormat="1">
      <c r="BP90745" s="90"/>
    </row>
    <row r="90746" spans="68:68" customFormat="1">
      <c r="BP90746" s="90"/>
    </row>
    <row r="90747" spans="68:68" customFormat="1">
      <c r="BP90747" s="90"/>
    </row>
    <row r="90748" spans="68:68" customFormat="1">
      <c r="BP90748" s="90"/>
    </row>
    <row r="90749" spans="68:68" customFormat="1">
      <c r="BP90749" s="90"/>
    </row>
    <row r="90750" spans="68:68" customFormat="1">
      <c r="BP90750" s="90"/>
    </row>
    <row r="90751" spans="68:68" customFormat="1">
      <c r="BP90751" s="90"/>
    </row>
    <row r="90752" spans="68:68" customFormat="1">
      <c r="BP90752" s="90"/>
    </row>
    <row r="90753" spans="68:68" customFormat="1">
      <c r="BP90753" s="90"/>
    </row>
    <row r="90754" spans="68:68" customFormat="1">
      <c r="BP90754" s="90"/>
    </row>
    <row r="90755" spans="68:68" customFormat="1">
      <c r="BP90755" s="90"/>
    </row>
    <row r="90756" spans="68:68" customFormat="1">
      <c r="BP90756" s="90"/>
    </row>
    <row r="90757" spans="68:68" customFormat="1">
      <c r="BP90757" s="90"/>
    </row>
    <row r="90758" spans="68:68" customFormat="1">
      <c r="BP90758" s="90"/>
    </row>
    <row r="90759" spans="68:68" customFormat="1">
      <c r="BP90759" s="90"/>
    </row>
    <row r="90760" spans="68:68" customFormat="1">
      <c r="BP90760" s="90"/>
    </row>
    <row r="90761" spans="68:68" customFormat="1">
      <c r="BP90761" s="90"/>
    </row>
    <row r="90762" spans="68:68" customFormat="1">
      <c r="BP90762" s="90"/>
    </row>
    <row r="90763" spans="68:68" customFormat="1">
      <c r="BP90763" s="90"/>
    </row>
    <row r="90764" spans="68:68" customFormat="1">
      <c r="BP90764" s="90"/>
    </row>
    <row r="90765" spans="68:68" customFormat="1">
      <c r="BP90765" s="90"/>
    </row>
    <row r="90766" spans="68:68" customFormat="1">
      <c r="BP90766" s="90"/>
    </row>
    <row r="90767" spans="68:68" customFormat="1">
      <c r="BP90767" s="90"/>
    </row>
    <row r="90768" spans="68:68" customFormat="1">
      <c r="BP90768" s="90"/>
    </row>
    <row r="90769" spans="68:68" customFormat="1">
      <c r="BP90769" s="90"/>
    </row>
    <row r="90770" spans="68:68" customFormat="1">
      <c r="BP90770" s="90"/>
    </row>
    <row r="90771" spans="68:68" customFormat="1">
      <c r="BP90771" s="90"/>
    </row>
    <row r="90772" spans="68:68" customFormat="1">
      <c r="BP90772" s="90"/>
    </row>
    <row r="90773" spans="68:68" customFormat="1">
      <c r="BP90773" s="90"/>
    </row>
    <row r="90774" spans="68:68" customFormat="1">
      <c r="BP90774" s="90"/>
    </row>
    <row r="90775" spans="68:68" customFormat="1">
      <c r="BP90775" s="90"/>
    </row>
    <row r="90776" spans="68:68" customFormat="1">
      <c r="BP90776" s="90"/>
    </row>
    <row r="90777" spans="68:68" customFormat="1">
      <c r="BP90777" s="90"/>
    </row>
    <row r="90778" spans="68:68" customFormat="1">
      <c r="BP90778" s="90"/>
    </row>
    <row r="90779" spans="68:68" customFormat="1">
      <c r="BP90779" s="90"/>
    </row>
    <row r="90780" spans="68:68" customFormat="1">
      <c r="BP90780" s="90"/>
    </row>
    <row r="90781" spans="68:68" customFormat="1">
      <c r="BP90781" s="90"/>
    </row>
    <row r="90782" spans="68:68" customFormat="1">
      <c r="BP90782" s="90"/>
    </row>
    <row r="90783" spans="68:68" customFormat="1">
      <c r="BP90783" s="90"/>
    </row>
    <row r="90784" spans="68:68" customFormat="1">
      <c r="BP90784" s="90"/>
    </row>
    <row r="90785" spans="68:68" customFormat="1">
      <c r="BP90785" s="90"/>
    </row>
    <row r="90786" spans="68:68" customFormat="1">
      <c r="BP90786" s="90"/>
    </row>
    <row r="90787" spans="68:68" customFormat="1">
      <c r="BP90787" s="90"/>
    </row>
    <row r="90788" spans="68:68" customFormat="1">
      <c r="BP90788" s="90"/>
    </row>
    <row r="90789" spans="68:68" customFormat="1">
      <c r="BP90789" s="90"/>
    </row>
    <row r="90790" spans="68:68" customFormat="1">
      <c r="BP90790" s="90"/>
    </row>
    <row r="90791" spans="68:68" customFormat="1">
      <c r="BP90791" s="90"/>
    </row>
    <row r="90792" spans="68:68" customFormat="1">
      <c r="BP90792" s="90"/>
    </row>
    <row r="90793" spans="68:68" customFormat="1">
      <c r="BP90793" s="90"/>
    </row>
    <row r="90794" spans="68:68" customFormat="1">
      <c r="BP90794" s="90"/>
    </row>
    <row r="90795" spans="68:68" customFormat="1">
      <c r="BP90795" s="90"/>
    </row>
    <row r="90796" spans="68:68" customFormat="1">
      <c r="BP90796" s="90"/>
    </row>
    <row r="90797" spans="68:68" customFormat="1">
      <c r="BP90797" s="90"/>
    </row>
    <row r="90798" spans="68:68" customFormat="1">
      <c r="BP90798" s="90"/>
    </row>
    <row r="90799" spans="68:68" customFormat="1">
      <c r="BP90799" s="90"/>
    </row>
    <row r="90800" spans="68:68" customFormat="1">
      <c r="BP90800" s="90"/>
    </row>
    <row r="90801" spans="68:68" customFormat="1">
      <c r="BP90801" s="90"/>
    </row>
    <row r="90802" spans="68:68" customFormat="1">
      <c r="BP90802" s="90"/>
    </row>
    <row r="90803" spans="68:68" customFormat="1">
      <c r="BP90803" s="90"/>
    </row>
    <row r="90804" spans="68:68" customFormat="1">
      <c r="BP90804" s="90"/>
    </row>
    <row r="90805" spans="68:68" customFormat="1">
      <c r="BP90805" s="90"/>
    </row>
    <row r="90806" spans="68:68" customFormat="1">
      <c r="BP90806" s="90"/>
    </row>
    <row r="90807" spans="68:68" customFormat="1">
      <c r="BP90807" s="90"/>
    </row>
    <row r="90808" spans="68:68" customFormat="1">
      <c r="BP90808" s="90"/>
    </row>
    <row r="90809" spans="68:68" customFormat="1">
      <c r="BP90809" s="90"/>
    </row>
    <row r="90810" spans="68:68" customFormat="1">
      <c r="BP90810" s="90"/>
    </row>
    <row r="90811" spans="68:68" customFormat="1">
      <c r="BP90811" s="90"/>
    </row>
    <row r="90812" spans="68:68" customFormat="1">
      <c r="BP90812" s="90"/>
    </row>
    <row r="90813" spans="68:68" customFormat="1">
      <c r="BP90813" s="90"/>
    </row>
    <row r="90814" spans="68:68" customFormat="1">
      <c r="BP90814" s="90"/>
    </row>
    <row r="90815" spans="68:68" customFormat="1">
      <c r="BP90815" s="90"/>
    </row>
    <row r="90816" spans="68:68" customFormat="1">
      <c r="BP90816" s="90"/>
    </row>
    <row r="90817" spans="68:68" customFormat="1">
      <c r="BP90817" s="90"/>
    </row>
    <row r="90818" spans="68:68" customFormat="1">
      <c r="BP90818" s="90"/>
    </row>
    <row r="90819" spans="68:68" customFormat="1">
      <c r="BP90819" s="90"/>
    </row>
    <row r="90820" spans="68:68" customFormat="1">
      <c r="BP90820" s="90"/>
    </row>
    <row r="90821" spans="68:68" customFormat="1">
      <c r="BP90821" s="90"/>
    </row>
    <row r="90822" spans="68:68" customFormat="1">
      <c r="BP90822" s="90"/>
    </row>
    <row r="90823" spans="68:68" customFormat="1">
      <c r="BP90823" s="90"/>
    </row>
    <row r="90824" spans="68:68" customFormat="1">
      <c r="BP90824" s="90"/>
    </row>
    <row r="90825" spans="68:68" customFormat="1">
      <c r="BP90825" s="90"/>
    </row>
    <row r="90826" spans="68:68" customFormat="1">
      <c r="BP90826" s="90"/>
    </row>
    <row r="90827" spans="68:68" customFormat="1">
      <c r="BP90827" s="90"/>
    </row>
    <row r="90828" spans="68:68" customFormat="1">
      <c r="BP90828" s="90"/>
    </row>
    <row r="90829" spans="68:68" customFormat="1">
      <c r="BP90829" s="90"/>
    </row>
    <row r="90830" spans="68:68" customFormat="1">
      <c r="BP90830" s="90"/>
    </row>
    <row r="90831" spans="68:68" customFormat="1">
      <c r="BP90831" s="90"/>
    </row>
    <row r="90832" spans="68:68" customFormat="1">
      <c r="BP90832" s="90"/>
    </row>
    <row r="90833" spans="68:68" customFormat="1">
      <c r="BP90833" s="90"/>
    </row>
    <row r="90834" spans="68:68" customFormat="1">
      <c r="BP90834" s="90"/>
    </row>
    <row r="90835" spans="68:68" customFormat="1">
      <c r="BP90835" s="90"/>
    </row>
    <row r="90836" spans="68:68" customFormat="1">
      <c r="BP90836" s="90"/>
    </row>
    <row r="90837" spans="68:68" customFormat="1">
      <c r="BP90837" s="90"/>
    </row>
    <row r="90838" spans="68:68" customFormat="1">
      <c r="BP90838" s="90"/>
    </row>
    <row r="90839" spans="68:68" customFormat="1">
      <c r="BP90839" s="90"/>
    </row>
    <row r="90840" spans="68:68" customFormat="1">
      <c r="BP90840" s="90"/>
    </row>
    <row r="90841" spans="68:68" customFormat="1">
      <c r="BP90841" s="90"/>
    </row>
    <row r="90842" spans="68:68" customFormat="1">
      <c r="BP90842" s="90"/>
    </row>
    <row r="90843" spans="68:68" customFormat="1">
      <c r="BP90843" s="90"/>
    </row>
    <row r="90844" spans="68:68" customFormat="1">
      <c r="BP90844" s="90"/>
    </row>
    <row r="90845" spans="68:68" customFormat="1">
      <c r="BP90845" s="90"/>
    </row>
    <row r="90846" spans="68:68" customFormat="1">
      <c r="BP90846" s="90"/>
    </row>
    <row r="90847" spans="68:68" customFormat="1">
      <c r="BP90847" s="90"/>
    </row>
    <row r="90848" spans="68:68" customFormat="1">
      <c r="BP90848" s="90"/>
    </row>
    <row r="90849" spans="68:68" customFormat="1">
      <c r="BP90849" s="90"/>
    </row>
    <row r="90850" spans="68:68" customFormat="1">
      <c r="BP90850" s="90"/>
    </row>
    <row r="90851" spans="68:68" customFormat="1">
      <c r="BP90851" s="90"/>
    </row>
    <row r="90852" spans="68:68" customFormat="1">
      <c r="BP90852" s="90"/>
    </row>
    <row r="90853" spans="68:68" customFormat="1">
      <c r="BP90853" s="90"/>
    </row>
    <row r="90854" spans="68:68" customFormat="1">
      <c r="BP90854" s="90"/>
    </row>
    <row r="90855" spans="68:68" customFormat="1">
      <c r="BP90855" s="90"/>
    </row>
    <row r="90856" spans="68:68" customFormat="1">
      <c r="BP90856" s="90"/>
    </row>
    <row r="90857" spans="68:68" customFormat="1">
      <c r="BP90857" s="90"/>
    </row>
    <row r="90858" spans="68:68" customFormat="1">
      <c r="BP90858" s="90"/>
    </row>
    <row r="90859" spans="68:68" customFormat="1">
      <c r="BP90859" s="90"/>
    </row>
    <row r="90860" spans="68:68" customFormat="1">
      <c r="BP90860" s="90"/>
    </row>
    <row r="90861" spans="68:68" customFormat="1">
      <c r="BP90861" s="90"/>
    </row>
    <row r="90862" spans="68:68" customFormat="1">
      <c r="BP90862" s="90"/>
    </row>
    <row r="90863" spans="68:68" customFormat="1">
      <c r="BP90863" s="90"/>
    </row>
    <row r="90864" spans="68:68" customFormat="1">
      <c r="BP90864" s="90"/>
    </row>
    <row r="90865" spans="68:68" customFormat="1">
      <c r="BP90865" s="90"/>
    </row>
    <row r="90866" spans="68:68" customFormat="1">
      <c r="BP90866" s="90"/>
    </row>
    <row r="90867" spans="68:68" customFormat="1">
      <c r="BP90867" s="90"/>
    </row>
    <row r="90868" spans="68:68" customFormat="1">
      <c r="BP90868" s="90"/>
    </row>
    <row r="90869" spans="68:68" customFormat="1">
      <c r="BP90869" s="90"/>
    </row>
    <row r="90870" spans="68:68" customFormat="1">
      <c r="BP90870" s="90"/>
    </row>
    <row r="90871" spans="68:68" customFormat="1">
      <c r="BP90871" s="90"/>
    </row>
    <row r="90872" spans="68:68" customFormat="1">
      <c r="BP90872" s="90"/>
    </row>
    <row r="90873" spans="68:68" customFormat="1">
      <c r="BP90873" s="90"/>
    </row>
    <row r="90874" spans="68:68" customFormat="1">
      <c r="BP90874" s="90"/>
    </row>
    <row r="90875" spans="68:68" customFormat="1">
      <c r="BP90875" s="90"/>
    </row>
    <row r="90876" spans="68:68" customFormat="1">
      <c r="BP90876" s="90"/>
    </row>
    <row r="90877" spans="68:68" customFormat="1">
      <c r="BP90877" s="90"/>
    </row>
    <row r="90878" spans="68:68" customFormat="1">
      <c r="BP90878" s="90"/>
    </row>
    <row r="90879" spans="68:68" customFormat="1">
      <c r="BP90879" s="90"/>
    </row>
    <row r="90880" spans="68:68" customFormat="1">
      <c r="BP90880" s="90"/>
    </row>
    <row r="90881" spans="68:68" customFormat="1">
      <c r="BP90881" s="90"/>
    </row>
    <row r="90882" spans="68:68" customFormat="1">
      <c r="BP90882" s="90"/>
    </row>
    <row r="90883" spans="68:68" customFormat="1">
      <c r="BP90883" s="90"/>
    </row>
    <row r="90884" spans="68:68" customFormat="1">
      <c r="BP90884" s="90"/>
    </row>
    <row r="90885" spans="68:68" customFormat="1">
      <c r="BP90885" s="90"/>
    </row>
    <row r="90886" spans="68:68" customFormat="1">
      <c r="BP90886" s="90"/>
    </row>
    <row r="90887" spans="68:68" customFormat="1">
      <c r="BP90887" s="90"/>
    </row>
    <row r="90888" spans="68:68" customFormat="1">
      <c r="BP90888" s="90"/>
    </row>
    <row r="90889" spans="68:68" customFormat="1">
      <c r="BP90889" s="90"/>
    </row>
    <row r="90890" spans="68:68" customFormat="1">
      <c r="BP90890" s="90"/>
    </row>
    <row r="90891" spans="68:68" customFormat="1">
      <c r="BP90891" s="90"/>
    </row>
    <row r="90892" spans="68:68" customFormat="1">
      <c r="BP90892" s="90"/>
    </row>
    <row r="90893" spans="68:68" customFormat="1">
      <c r="BP90893" s="90"/>
    </row>
    <row r="90894" spans="68:68" customFormat="1">
      <c r="BP90894" s="90"/>
    </row>
    <row r="90895" spans="68:68" customFormat="1">
      <c r="BP90895" s="90"/>
    </row>
    <row r="90896" spans="68:68" customFormat="1">
      <c r="BP90896" s="90"/>
    </row>
    <row r="90897" spans="68:68" customFormat="1">
      <c r="BP90897" s="90"/>
    </row>
    <row r="90898" spans="68:68" customFormat="1">
      <c r="BP90898" s="90"/>
    </row>
    <row r="90899" spans="68:68" customFormat="1">
      <c r="BP90899" s="90"/>
    </row>
    <row r="90900" spans="68:68" customFormat="1">
      <c r="BP90900" s="90"/>
    </row>
    <row r="90901" spans="68:68" customFormat="1">
      <c r="BP90901" s="90"/>
    </row>
    <row r="90902" spans="68:68" customFormat="1">
      <c r="BP90902" s="90"/>
    </row>
    <row r="90903" spans="68:68" customFormat="1">
      <c r="BP90903" s="90"/>
    </row>
    <row r="90904" spans="68:68" customFormat="1">
      <c r="BP90904" s="90"/>
    </row>
    <row r="90905" spans="68:68" customFormat="1">
      <c r="BP90905" s="90"/>
    </row>
    <row r="90906" spans="68:68" customFormat="1">
      <c r="BP90906" s="90"/>
    </row>
    <row r="90907" spans="68:68" customFormat="1">
      <c r="BP90907" s="90"/>
    </row>
    <row r="90908" spans="68:68" customFormat="1">
      <c r="BP90908" s="90"/>
    </row>
    <row r="90909" spans="68:68" customFormat="1">
      <c r="BP90909" s="90"/>
    </row>
    <row r="90910" spans="68:68" customFormat="1">
      <c r="BP90910" s="90"/>
    </row>
    <row r="90911" spans="68:68" customFormat="1">
      <c r="BP90911" s="90"/>
    </row>
    <row r="90912" spans="68:68" customFormat="1">
      <c r="BP90912" s="90"/>
    </row>
    <row r="90913" spans="68:68" customFormat="1">
      <c r="BP90913" s="90"/>
    </row>
    <row r="90914" spans="68:68" customFormat="1">
      <c r="BP90914" s="90"/>
    </row>
    <row r="90915" spans="68:68" customFormat="1">
      <c r="BP90915" s="90"/>
    </row>
    <row r="90916" spans="68:68" customFormat="1">
      <c r="BP90916" s="90"/>
    </row>
    <row r="90917" spans="68:68" customFormat="1">
      <c r="BP90917" s="90"/>
    </row>
    <row r="90918" spans="68:68" customFormat="1">
      <c r="BP90918" s="90"/>
    </row>
    <row r="90919" spans="68:68" customFormat="1">
      <c r="BP90919" s="90"/>
    </row>
    <row r="90920" spans="68:68" customFormat="1">
      <c r="BP90920" s="90"/>
    </row>
    <row r="90921" spans="68:68" customFormat="1">
      <c r="BP90921" s="90"/>
    </row>
    <row r="90922" spans="68:68" customFormat="1">
      <c r="BP90922" s="90"/>
    </row>
    <row r="90923" spans="68:68" customFormat="1">
      <c r="BP90923" s="90"/>
    </row>
    <row r="90924" spans="68:68" customFormat="1">
      <c r="BP90924" s="90"/>
    </row>
    <row r="90925" spans="68:68" customFormat="1">
      <c r="BP90925" s="90"/>
    </row>
    <row r="90926" spans="68:68" customFormat="1">
      <c r="BP90926" s="90"/>
    </row>
    <row r="90927" spans="68:68" customFormat="1">
      <c r="BP90927" s="90"/>
    </row>
    <row r="90928" spans="68:68" customFormat="1">
      <c r="BP90928" s="90"/>
    </row>
    <row r="90929" spans="68:68" customFormat="1">
      <c r="BP90929" s="90"/>
    </row>
    <row r="90930" spans="68:68" customFormat="1">
      <c r="BP90930" s="90"/>
    </row>
    <row r="90931" spans="68:68" customFormat="1">
      <c r="BP90931" s="90"/>
    </row>
    <row r="90932" spans="68:68" customFormat="1">
      <c r="BP90932" s="90"/>
    </row>
    <row r="90933" spans="68:68" customFormat="1">
      <c r="BP90933" s="90"/>
    </row>
    <row r="90934" spans="68:68" customFormat="1">
      <c r="BP90934" s="90"/>
    </row>
    <row r="90935" spans="68:68" customFormat="1">
      <c r="BP90935" s="90"/>
    </row>
    <row r="90936" spans="68:68" customFormat="1">
      <c r="BP90936" s="90"/>
    </row>
    <row r="90937" spans="68:68" customFormat="1">
      <c r="BP90937" s="90"/>
    </row>
    <row r="90938" spans="68:68" customFormat="1">
      <c r="BP90938" s="90"/>
    </row>
    <row r="90939" spans="68:68" customFormat="1">
      <c r="BP90939" s="90"/>
    </row>
    <row r="90940" spans="68:68" customFormat="1">
      <c r="BP90940" s="90"/>
    </row>
    <row r="90941" spans="68:68" customFormat="1">
      <c r="BP90941" s="90"/>
    </row>
    <row r="90942" spans="68:68" customFormat="1">
      <c r="BP90942" s="90"/>
    </row>
    <row r="90943" spans="68:68" customFormat="1">
      <c r="BP90943" s="90"/>
    </row>
    <row r="90944" spans="68:68" customFormat="1">
      <c r="BP90944" s="90"/>
    </row>
    <row r="90945" spans="68:68" customFormat="1">
      <c r="BP90945" s="90"/>
    </row>
    <row r="90946" spans="68:68" customFormat="1">
      <c r="BP90946" s="90"/>
    </row>
    <row r="90947" spans="68:68" customFormat="1">
      <c r="BP90947" s="90"/>
    </row>
    <row r="90948" spans="68:68" customFormat="1">
      <c r="BP90948" s="90"/>
    </row>
    <row r="90949" spans="68:68" customFormat="1">
      <c r="BP90949" s="90"/>
    </row>
    <row r="90950" spans="68:68" customFormat="1">
      <c r="BP90950" s="90"/>
    </row>
    <row r="90951" spans="68:68" customFormat="1">
      <c r="BP90951" s="90"/>
    </row>
    <row r="90952" spans="68:68" customFormat="1">
      <c r="BP90952" s="90"/>
    </row>
    <row r="90953" spans="68:68" customFormat="1">
      <c r="BP90953" s="90"/>
    </row>
    <row r="90954" spans="68:68" customFormat="1">
      <c r="BP90954" s="90"/>
    </row>
    <row r="90955" spans="68:68" customFormat="1">
      <c r="BP90955" s="90"/>
    </row>
    <row r="90956" spans="68:68" customFormat="1">
      <c r="BP90956" s="90"/>
    </row>
    <row r="90957" spans="68:68" customFormat="1">
      <c r="BP90957" s="90"/>
    </row>
    <row r="90958" spans="68:68" customFormat="1">
      <c r="BP90958" s="90"/>
    </row>
    <row r="90959" spans="68:68" customFormat="1">
      <c r="BP90959" s="90"/>
    </row>
    <row r="90960" spans="68:68" customFormat="1">
      <c r="BP90960" s="90"/>
    </row>
    <row r="90961" spans="68:68" customFormat="1">
      <c r="BP90961" s="90"/>
    </row>
    <row r="90962" spans="68:68" customFormat="1">
      <c r="BP90962" s="90"/>
    </row>
    <row r="90963" spans="68:68" customFormat="1">
      <c r="BP90963" s="90"/>
    </row>
    <row r="90964" spans="68:68" customFormat="1">
      <c r="BP90964" s="90"/>
    </row>
    <row r="90965" spans="68:68" customFormat="1">
      <c r="BP90965" s="90"/>
    </row>
    <row r="90966" spans="68:68" customFormat="1">
      <c r="BP90966" s="90"/>
    </row>
    <row r="90967" spans="68:68" customFormat="1">
      <c r="BP90967" s="90"/>
    </row>
    <row r="90968" spans="68:68" customFormat="1">
      <c r="BP90968" s="90"/>
    </row>
    <row r="90969" spans="68:68" customFormat="1">
      <c r="BP90969" s="90"/>
    </row>
    <row r="90970" spans="68:68" customFormat="1">
      <c r="BP90970" s="90"/>
    </row>
    <row r="90971" spans="68:68" customFormat="1">
      <c r="BP90971" s="90"/>
    </row>
    <row r="90972" spans="68:68" customFormat="1">
      <c r="BP90972" s="90"/>
    </row>
    <row r="90973" spans="68:68" customFormat="1">
      <c r="BP90973" s="90"/>
    </row>
    <row r="90974" spans="68:68" customFormat="1">
      <c r="BP90974" s="90"/>
    </row>
    <row r="90975" spans="68:68" customFormat="1">
      <c r="BP90975" s="90"/>
    </row>
    <row r="90976" spans="68:68" customFormat="1">
      <c r="BP90976" s="90"/>
    </row>
    <row r="90977" spans="68:68" customFormat="1">
      <c r="BP90977" s="90"/>
    </row>
    <row r="90978" spans="68:68" customFormat="1">
      <c r="BP90978" s="90"/>
    </row>
    <row r="90979" spans="68:68" customFormat="1">
      <c r="BP90979" s="90"/>
    </row>
    <row r="90980" spans="68:68" customFormat="1">
      <c r="BP90980" s="90"/>
    </row>
    <row r="90981" spans="68:68" customFormat="1">
      <c r="BP90981" s="90"/>
    </row>
    <row r="90982" spans="68:68" customFormat="1">
      <c r="BP90982" s="90"/>
    </row>
    <row r="90983" spans="68:68" customFormat="1">
      <c r="BP90983" s="90"/>
    </row>
    <row r="90984" spans="68:68" customFormat="1">
      <c r="BP90984" s="90"/>
    </row>
    <row r="90985" spans="68:68" customFormat="1">
      <c r="BP90985" s="90"/>
    </row>
    <row r="90986" spans="68:68" customFormat="1">
      <c r="BP90986" s="90"/>
    </row>
    <row r="90987" spans="68:68" customFormat="1">
      <c r="BP90987" s="90"/>
    </row>
    <row r="90988" spans="68:68" customFormat="1">
      <c r="BP90988" s="90"/>
    </row>
    <row r="90989" spans="68:68" customFormat="1">
      <c r="BP90989" s="90"/>
    </row>
    <row r="90990" spans="68:68" customFormat="1">
      <c r="BP90990" s="90"/>
    </row>
    <row r="90991" spans="68:68" customFormat="1">
      <c r="BP90991" s="90"/>
    </row>
    <row r="90992" spans="68:68" customFormat="1">
      <c r="BP90992" s="90"/>
    </row>
    <row r="90993" spans="68:68" customFormat="1">
      <c r="BP90993" s="90"/>
    </row>
    <row r="90994" spans="68:68" customFormat="1">
      <c r="BP90994" s="90"/>
    </row>
    <row r="90995" spans="68:68" customFormat="1">
      <c r="BP90995" s="90"/>
    </row>
    <row r="90996" spans="68:68" customFormat="1">
      <c r="BP90996" s="90"/>
    </row>
    <row r="90997" spans="68:68" customFormat="1">
      <c r="BP90997" s="90"/>
    </row>
    <row r="90998" spans="68:68" customFormat="1">
      <c r="BP90998" s="90"/>
    </row>
    <row r="90999" spans="68:68" customFormat="1">
      <c r="BP90999" s="90"/>
    </row>
    <row r="91000" spans="68:68" customFormat="1">
      <c r="BP91000" s="90"/>
    </row>
    <row r="91001" spans="68:68" customFormat="1">
      <c r="BP91001" s="90"/>
    </row>
    <row r="91002" spans="68:68" customFormat="1">
      <c r="BP91002" s="90"/>
    </row>
    <row r="91003" spans="68:68" customFormat="1">
      <c r="BP91003" s="90"/>
    </row>
    <row r="91004" spans="68:68" customFormat="1">
      <c r="BP91004" s="90"/>
    </row>
    <row r="91005" spans="68:68" customFormat="1">
      <c r="BP91005" s="90"/>
    </row>
    <row r="91006" spans="68:68" customFormat="1">
      <c r="BP91006" s="90"/>
    </row>
    <row r="91007" spans="68:68" customFormat="1">
      <c r="BP91007" s="90"/>
    </row>
    <row r="91008" spans="68:68" customFormat="1">
      <c r="BP91008" s="90"/>
    </row>
    <row r="91009" spans="68:68" customFormat="1">
      <c r="BP91009" s="90"/>
    </row>
    <row r="91010" spans="68:68" customFormat="1">
      <c r="BP91010" s="90"/>
    </row>
    <row r="91011" spans="68:68" customFormat="1">
      <c r="BP91011" s="90"/>
    </row>
    <row r="91012" spans="68:68" customFormat="1">
      <c r="BP91012" s="90"/>
    </row>
    <row r="91013" spans="68:68" customFormat="1">
      <c r="BP91013" s="90"/>
    </row>
    <row r="91014" spans="68:68" customFormat="1">
      <c r="BP91014" s="90"/>
    </row>
    <row r="91015" spans="68:68" customFormat="1">
      <c r="BP91015" s="90"/>
    </row>
    <row r="91016" spans="68:68" customFormat="1">
      <c r="BP91016" s="90"/>
    </row>
    <row r="91017" spans="68:68" customFormat="1">
      <c r="BP91017" s="90"/>
    </row>
    <row r="91018" spans="68:68" customFormat="1">
      <c r="BP91018" s="90"/>
    </row>
    <row r="91019" spans="68:68" customFormat="1">
      <c r="BP91019" s="90"/>
    </row>
    <row r="91020" spans="68:68" customFormat="1">
      <c r="BP91020" s="90"/>
    </row>
    <row r="91021" spans="68:68" customFormat="1">
      <c r="BP91021" s="90"/>
    </row>
    <row r="91022" spans="68:68" customFormat="1">
      <c r="BP91022" s="90"/>
    </row>
    <row r="91023" spans="68:68" customFormat="1">
      <c r="BP91023" s="90"/>
    </row>
    <row r="91024" spans="68:68" customFormat="1">
      <c r="BP91024" s="90"/>
    </row>
    <row r="91025" spans="68:68" customFormat="1">
      <c r="BP91025" s="90"/>
    </row>
    <row r="91026" spans="68:68" customFormat="1">
      <c r="BP91026" s="90"/>
    </row>
    <row r="91027" spans="68:68" customFormat="1">
      <c r="BP91027" s="90"/>
    </row>
    <row r="91028" spans="68:68" customFormat="1">
      <c r="BP91028" s="90"/>
    </row>
    <row r="91029" spans="68:68" customFormat="1">
      <c r="BP91029" s="90"/>
    </row>
    <row r="91030" spans="68:68" customFormat="1">
      <c r="BP91030" s="90"/>
    </row>
    <row r="91031" spans="68:68" customFormat="1">
      <c r="BP91031" s="90"/>
    </row>
    <row r="91032" spans="68:68" customFormat="1">
      <c r="BP91032" s="90"/>
    </row>
    <row r="91033" spans="68:68" customFormat="1">
      <c r="BP91033" s="90"/>
    </row>
    <row r="91034" spans="68:68" customFormat="1">
      <c r="BP91034" s="90"/>
    </row>
    <row r="91035" spans="68:68" customFormat="1">
      <c r="BP91035" s="90"/>
    </row>
    <row r="91036" spans="68:68" customFormat="1">
      <c r="BP91036" s="90"/>
    </row>
    <row r="91037" spans="68:68" customFormat="1">
      <c r="BP91037" s="90"/>
    </row>
    <row r="91038" spans="68:68" customFormat="1">
      <c r="BP91038" s="90"/>
    </row>
    <row r="91039" spans="68:68" customFormat="1">
      <c r="BP91039" s="90"/>
    </row>
    <row r="91040" spans="68:68" customFormat="1">
      <c r="BP91040" s="90"/>
    </row>
    <row r="91041" spans="68:68" customFormat="1">
      <c r="BP91041" s="90"/>
    </row>
    <row r="91042" spans="68:68" customFormat="1">
      <c r="BP91042" s="90"/>
    </row>
    <row r="91043" spans="68:68" customFormat="1">
      <c r="BP91043" s="90"/>
    </row>
    <row r="91044" spans="68:68" customFormat="1">
      <c r="BP91044" s="90"/>
    </row>
    <row r="91045" spans="68:68" customFormat="1">
      <c r="BP91045" s="90"/>
    </row>
    <row r="91046" spans="68:68" customFormat="1">
      <c r="BP91046" s="90"/>
    </row>
    <row r="91047" spans="68:68" customFormat="1">
      <c r="BP91047" s="90"/>
    </row>
    <row r="91048" spans="68:68" customFormat="1">
      <c r="BP91048" s="90"/>
    </row>
    <row r="91049" spans="68:68" customFormat="1">
      <c r="BP91049" s="90"/>
    </row>
    <row r="91050" spans="68:68" customFormat="1">
      <c r="BP91050" s="90"/>
    </row>
    <row r="91051" spans="68:68" customFormat="1">
      <c r="BP91051" s="90"/>
    </row>
    <row r="91052" spans="68:68" customFormat="1">
      <c r="BP91052" s="90"/>
    </row>
    <row r="91053" spans="68:68" customFormat="1">
      <c r="BP91053" s="90"/>
    </row>
    <row r="91054" spans="68:68" customFormat="1">
      <c r="BP91054" s="90"/>
    </row>
    <row r="91055" spans="68:68" customFormat="1">
      <c r="BP91055" s="90"/>
    </row>
    <row r="91056" spans="68:68" customFormat="1">
      <c r="BP91056" s="90"/>
    </row>
    <row r="91057" spans="68:68" customFormat="1">
      <c r="BP91057" s="90"/>
    </row>
    <row r="91058" spans="68:68" customFormat="1">
      <c r="BP91058" s="90"/>
    </row>
    <row r="91059" spans="68:68" customFormat="1">
      <c r="BP91059" s="90"/>
    </row>
    <row r="91060" spans="68:68" customFormat="1">
      <c r="BP91060" s="90"/>
    </row>
    <row r="91061" spans="68:68" customFormat="1">
      <c r="BP91061" s="90"/>
    </row>
    <row r="91062" spans="68:68" customFormat="1">
      <c r="BP91062" s="90"/>
    </row>
    <row r="91063" spans="68:68" customFormat="1">
      <c r="BP91063" s="90"/>
    </row>
    <row r="91064" spans="68:68" customFormat="1">
      <c r="BP91064" s="90"/>
    </row>
    <row r="91065" spans="68:68" customFormat="1">
      <c r="BP91065" s="90"/>
    </row>
    <row r="91066" spans="68:68" customFormat="1">
      <c r="BP91066" s="90"/>
    </row>
    <row r="91067" spans="68:68" customFormat="1">
      <c r="BP91067" s="90"/>
    </row>
    <row r="91068" spans="68:68" customFormat="1">
      <c r="BP91068" s="90"/>
    </row>
    <row r="91069" spans="68:68" customFormat="1">
      <c r="BP91069" s="90"/>
    </row>
    <row r="91070" spans="68:68" customFormat="1">
      <c r="BP91070" s="90"/>
    </row>
    <row r="91071" spans="68:68" customFormat="1">
      <c r="BP91071" s="90"/>
    </row>
    <row r="91072" spans="68:68" customFormat="1">
      <c r="BP91072" s="90"/>
    </row>
    <row r="91073" spans="68:68" customFormat="1">
      <c r="BP91073" s="90"/>
    </row>
    <row r="91074" spans="68:68" customFormat="1">
      <c r="BP91074" s="90"/>
    </row>
    <row r="91075" spans="68:68" customFormat="1">
      <c r="BP91075" s="90"/>
    </row>
    <row r="91076" spans="68:68" customFormat="1">
      <c r="BP91076" s="90"/>
    </row>
    <row r="91077" spans="68:68" customFormat="1">
      <c r="BP91077" s="90"/>
    </row>
    <row r="91078" spans="68:68" customFormat="1">
      <c r="BP91078" s="90"/>
    </row>
    <row r="91079" spans="68:68" customFormat="1">
      <c r="BP91079" s="90"/>
    </row>
    <row r="91080" spans="68:68" customFormat="1">
      <c r="BP91080" s="90"/>
    </row>
    <row r="91081" spans="68:68" customFormat="1">
      <c r="BP91081" s="90"/>
    </row>
    <row r="91082" spans="68:68" customFormat="1">
      <c r="BP91082" s="90"/>
    </row>
    <row r="91083" spans="68:68" customFormat="1">
      <c r="BP91083" s="90"/>
    </row>
    <row r="91084" spans="68:68" customFormat="1">
      <c r="BP91084" s="90"/>
    </row>
    <row r="91085" spans="68:68" customFormat="1">
      <c r="BP91085" s="90"/>
    </row>
    <row r="91086" spans="68:68" customFormat="1">
      <c r="BP91086" s="90"/>
    </row>
    <row r="91087" spans="68:68" customFormat="1">
      <c r="BP91087" s="90"/>
    </row>
    <row r="91088" spans="68:68" customFormat="1">
      <c r="BP91088" s="90"/>
    </row>
    <row r="91089" spans="68:68" customFormat="1">
      <c r="BP91089" s="90"/>
    </row>
    <row r="91090" spans="68:68" customFormat="1">
      <c r="BP91090" s="90"/>
    </row>
    <row r="91091" spans="68:68" customFormat="1">
      <c r="BP91091" s="90"/>
    </row>
    <row r="91092" spans="68:68" customFormat="1">
      <c r="BP91092" s="90"/>
    </row>
    <row r="91093" spans="68:68" customFormat="1">
      <c r="BP91093" s="90"/>
    </row>
    <row r="91094" spans="68:68" customFormat="1">
      <c r="BP91094" s="90"/>
    </row>
    <row r="91095" spans="68:68" customFormat="1">
      <c r="BP91095" s="90"/>
    </row>
    <row r="91096" spans="68:68" customFormat="1">
      <c r="BP91096" s="90"/>
    </row>
    <row r="91097" spans="68:68" customFormat="1">
      <c r="BP91097" s="90"/>
    </row>
    <row r="91098" spans="68:68" customFormat="1">
      <c r="BP91098" s="90"/>
    </row>
    <row r="91099" spans="68:68" customFormat="1">
      <c r="BP91099" s="90"/>
    </row>
    <row r="91100" spans="68:68" customFormat="1">
      <c r="BP91100" s="90"/>
    </row>
    <row r="91101" spans="68:68" customFormat="1">
      <c r="BP91101" s="90"/>
    </row>
    <row r="91102" spans="68:68" customFormat="1">
      <c r="BP91102" s="90"/>
    </row>
    <row r="91103" spans="68:68" customFormat="1">
      <c r="BP91103" s="90"/>
    </row>
    <row r="91104" spans="68:68" customFormat="1">
      <c r="BP91104" s="90"/>
    </row>
    <row r="91105" spans="68:68" customFormat="1">
      <c r="BP91105" s="90"/>
    </row>
    <row r="91106" spans="68:68" customFormat="1">
      <c r="BP91106" s="90"/>
    </row>
    <row r="91107" spans="68:68" customFormat="1">
      <c r="BP91107" s="90"/>
    </row>
    <row r="91108" spans="68:68" customFormat="1">
      <c r="BP91108" s="90"/>
    </row>
    <row r="91109" spans="68:68" customFormat="1">
      <c r="BP91109" s="90"/>
    </row>
    <row r="91110" spans="68:68" customFormat="1">
      <c r="BP91110" s="90"/>
    </row>
    <row r="91111" spans="68:68" customFormat="1">
      <c r="BP91111" s="90"/>
    </row>
    <row r="91112" spans="68:68" customFormat="1">
      <c r="BP91112" s="90"/>
    </row>
    <row r="91113" spans="68:68" customFormat="1">
      <c r="BP91113" s="90"/>
    </row>
    <row r="91114" spans="68:68" customFormat="1">
      <c r="BP91114" s="90"/>
    </row>
    <row r="91115" spans="68:68" customFormat="1">
      <c r="BP91115" s="90"/>
    </row>
    <row r="91116" spans="68:68" customFormat="1">
      <c r="BP91116" s="90"/>
    </row>
    <row r="91117" spans="68:68" customFormat="1">
      <c r="BP91117" s="90"/>
    </row>
    <row r="91118" spans="68:68" customFormat="1">
      <c r="BP91118" s="90"/>
    </row>
    <row r="91119" spans="68:68" customFormat="1">
      <c r="BP91119" s="90"/>
    </row>
    <row r="91120" spans="68:68" customFormat="1">
      <c r="BP91120" s="90"/>
    </row>
    <row r="91121" spans="68:68" customFormat="1">
      <c r="BP91121" s="90"/>
    </row>
    <row r="91122" spans="68:68" customFormat="1">
      <c r="BP91122" s="90"/>
    </row>
    <row r="91123" spans="68:68" customFormat="1">
      <c r="BP91123" s="90"/>
    </row>
    <row r="91124" spans="68:68" customFormat="1">
      <c r="BP91124" s="90"/>
    </row>
    <row r="91125" spans="68:68" customFormat="1">
      <c r="BP91125" s="90"/>
    </row>
    <row r="91126" spans="68:68" customFormat="1">
      <c r="BP91126" s="90"/>
    </row>
    <row r="91127" spans="68:68" customFormat="1">
      <c r="BP91127" s="90"/>
    </row>
    <row r="91128" spans="68:68" customFormat="1">
      <c r="BP91128" s="90"/>
    </row>
    <row r="91129" spans="68:68" customFormat="1">
      <c r="BP91129" s="90"/>
    </row>
    <row r="91130" spans="68:68" customFormat="1">
      <c r="BP91130" s="90"/>
    </row>
    <row r="91131" spans="68:68" customFormat="1">
      <c r="BP91131" s="90"/>
    </row>
    <row r="91132" spans="68:68" customFormat="1">
      <c r="BP91132" s="90"/>
    </row>
    <row r="91133" spans="68:68" customFormat="1">
      <c r="BP91133" s="90"/>
    </row>
    <row r="91134" spans="68:68" customFormat="1">
      <c r="BP91134" s="90"/>
    </row>
    <row r="91135" spans="68:68" customFormat="1">
      <c r="BP91135" s="90"/>
    </row>
    <row r="91136" spans="68:68" customFormat="1">
      <c r="BP91136" s="90"/>
    </row>
    <row r="91137" spans="68:68" customFormat="1">
      <c r="BP91137" s="90"/>
    </row>
    <row r="91138" spans="68:68" customFormat="1">
      <c r="BP91138" s="90"/>
    </row>
    <row r="91139" spans="68:68" customFormat="1">
      <c r="BP91139" s="90"/>
    </row>
    <row r="91140" spans="68:68" customFormat="1">
      <c r="BP91140" s="90"/>
    </row>
    <row r="91141" spans="68:68" customFormat="1">
      <c r="BP91141" s="90"/>
    </row>
    <row r="91142" spans="68:68" customFormat="1">
      <c r="BP91142" s="90"/>
    </row>
    <row r="91143" spans="68:68" customFormat="1">
      <c r="BP91143" s="90"/>
    </row>
    <row r="91144" spans="68:68" customFormat="1">
      <c r="BP91144" s="90"/>
    </row>
    <row r="91145" spans="68:68" customFormat="1">
      <c r="BP91145" s="90"/>
    </row>
    <row r="91146" spans="68:68" customFormat="1">
      <c r="BP91146" s="90"/>
    </row>
    <row r="91147" spans="68:68" customFormat="1">
      <c r="BP91147" s="90"/>
    </row>
    <row r="91148" spans="68:68" customFormat="1">
      <c r="BP91148" s="90"/>
    </row>
    <row r="91149" spans="68:68" customFormat="1">
      <c r="BP91149" s="90"/>
    </row>
    <row r="91150" spans="68:68" customFormat="1">
      <c r="BP91150" s="90"/>
    </row>
    <row r="91151" spans="68:68" customFormat="1">
      <c r="BP91151" s="90"/>
    </row>
    <row r="91152" spans="68:68" customFormat="1">
      <c r="BP91152" s="90"/>
    </row>
    <row r="91153" spans="68:68" customFormat="1">
      <c r="BP91153" s="90"/>
    </row>
    <row r="91154" spans="68:68" customFormat="1">
      <c r="BP91154" s="90"/>
    </row>
    <row r="91155" spans="68:68" customFormat="1">
      <c r="BP91155" s="90"/>
    </row>
    <row r="91156" spans="68:68" customFormat="1">
      <c r="BP91156" s="90"/>
    </row>
    <row r="91157" spans="68:68" customFormat="1">
      <c r="BP91157" s="90"/>
    </row>
    <row r="91158" spans="68:68" customFormat="1">
      <c r="BP91158" s="90"/>
    </row>
    <row r="91159" spans="68:68" customFormat="1">
      <c r="BP91159" s="90"/>
    </row>
    <row r="91160" spans="68:68" customFormat="1">
      <c r="BP91160" s="90"/>
    </row>
    <row r="91161" spans="68:68" customFormat="1">
      <c r="BP91161" s="90"/>
    </row>
    <row r="91162" spans="68:68" customFormat="1">
      <c r="BP91162" s="90"/>
    </row>
    <row r="91163" spans="68:68" customFormat="1">
      <c r="BP91163" s="90"/>
    </row>
    <row r="91164" spans="68:68" customFormat="1">
      <c r="BP91164" s="90"/>
    </row>
    <row r="91165" spans="68:68" customFormat="1">
      <c r="BP91165" s="90"/>
    </row>
    <row r="91166" spans="68:68" customFormat="1">
      <c r="BP91166" s="90"/>
    </row>
    <row r="91167" spans="68:68" customFormat="1">
      <c r="BP91167" s="90"/>
    </row>
    <row r="91168" spans="68:68" customFormat="1">
      <c r="BP91168" s="90"/>
    </row>
    <row r="91169" spans="68:68" customFormat="1">
      <c r="BP91169" s="90"/>
    </row>
    <row r="91170" spans="68:68" customFormat="1">
      <c r="BP91170" s="90"/>
    </row>
    <row r="91171" spans="68:68" customFormat="1">
      <c r="BP91171" s="90"/>
    </row>
    <row r="91172" spans="68:68" customFormat="1">
      <c r="BP91172" s="90"/>
    </row>
    <row r="91173" spans="68:68" customFormat="1">
      <c r="BP91173" s="90"/>
    </row>
    <row r="91174" spans="68:68" customFormat="1">
      <c r="BP91174" s="90"/>
    </row>
    <row r="91175" spans="68:68" customFormat="1">
      <c r="BP91175" s="90"/>
    </row>
    <row r="91176" spans="68:68" customFormat="1">
      <c r="BP91176" s="90"/>
    </row>
    <row r="91177" spans="68:68" customFormat="1">
      <c r="BP91177" s="90"/>
    </row>
    <row r="91178" spans="68:68" customFormat="1">
      <c r="BP91178" s="90"/>
    </row>
    <row r="91179" spans="68:68" customFormat="1">
      <c r="BP91179" s="90"/>
    </row>
    <row r="91180" spans="68:68" customFormat="1">
      <c r="BP91180" s="90"/>
    </row>
    <row r="91181" spans="68:68" customFormat="1">
      <c r="BP91181" s="90"/>
    </row>
    <row r="91182" spans="68:68" customFormat="1">
      <c r="BP91182" s="90"/>
    </row>
    <row r="91183" spans="68:68" customFormat="1">
      <c r="BP91183" s="90"/>
    </row>
    <row r="91184" spans="68:68" customFormat="1">
      <c r="BP91184" s="90"/>
    </row>
    <row r="91185" spans="68:68" customFormat="1">
      <c r="BP91185" s="90"/>
    </row>
    <row r="91186" spans="68:68" customFormat="1">
      <c r="BP91186" s="90"/>
    </row>
    <row r="91187" spans="68:68" customFormat="1">
      <c r="BP91187" s="90"/>
    </row>
    <row r="91188" spans="68:68" customFormat="1">
      <c r="BP91188" s="90"/>
    </row>
    <row r="91189" spans="68:68" customFormat="1">
      <c r="BP91189" s="90"/>
    </row>
    <row r="91190" spans="68:68" customFormat="1">
      <c r="BP91190" s="90"/>
    </row>
    <row r="91191" spans="68:68" customFormat="1">
      <c r="BP91191" s="90"/>
    </row>
    <row r="91192" spans="68:68" customFormat="1">
      <c r="BP91192" s="90"/>
    </row>
    <row r="91193" spans="68:68" customFormat="1">
      <c r="BP91193" s="90"/>
    </row>
    <row r="91194" spans="68:68" customFormat="1">
      <c r="BP91194" s="90"/>
    </row>
    <row r="91195" spans="68:68" customFormat="1">
      <c r="BP91195" s="90"/>
    </row>
    <row r="91196" spans="68:68" customFormat="1">
      <c r="BP91196" s="90"/>
    </row>
    <row r="91197" spans="68:68" customFormat="1">
      <c r="BP91197" s="90"/>
    </row>
    <row r="91198" spans="68:68" customFormat="1">
      <c r="BP91198" s="90"/>
    </row>
    <row r="91199" spans="68:68" customFormat="1">
      <c r="BP91199" s="90"/>
    </row>
    <row r="91200" spans="68:68" customFormat="1">
      <c r="BP91200" s="90"/>
    </row>
    <row r="91201" spans="68:68" customFormat="1">
      <c r="BP91201" s="90"/>
    </row>
    <row r="91202" spans="68:68" customFormat="1">
      <c r="BP91202" s="90"/>
    </row>
    <row r="91203" spans="68:68" customFormat="1">
      <c r="BP91203" s="90"/>
    </row>
    <row r="91204" spans="68:68" customFormat="1">
      <c r="BP91204" s="90"/>
    </row>
    <row r="91205" spans="68:68" customFormat="1">
      <c r="BP91205" s="90"/>
    </row>
    <row r="91206" spans="68:68" customFormat="1">
      <c r="BP91206" s="90"/>
    </row>
    <row r="91207" spans="68:68" customFormat="1">
      <c r="BP91207" s="90"/>
    </row>
    <row r="91208" spans="68:68" customFormat="1">
      <c r="BP91208" s="90"/>
    </row>
    <row r="91209" spans="68:68" customFormat="1">
      <c r="BP91209" s="90"/>
    </row>
    <row r="91210" spans="68:68" customFormat="1">
      <c r="BP91210" s="90"/>
    </row>
    <row r="91211" spans="68:68" customFormat="1">
      <c r="BP91211" s="90"/>
    </row>
    <row r="91212" spans="68:68" customFormat="1">
      <c r="BP91212" s="90"/>
    </row>
    <row r="91213" spans="68:68" customFormat="1">
      <c r="BP91213" s="90"/>
    </row>
    <row r="91214" spans="68:68" customFormat="1">
      <c r="BP91214" s="90"/>
    </row>
    <row r="91215" spans="68:68" customFormat="1">
      <c r="BP91215" s="90"/>
    </row>
    <row r="91216" spans="68:68" customFormat="1">
      <c r="BP91216" s="90"/>
    </row>
    <row r="91217" spans="68:68" customFormat="1">
      <c r="BP91217" s="90"/>
    </row>
    <row r="91218" spans="68:68" customFormat="1">
      <c r="BP91218" s="90"/>
    </row>
    <row r="91219" spans="68:68" customFormat="1">
      <c r="BP91219" s="90"/>
    </row>
    <row r="91220" spans="68:68" customFormat="1">
      <c r="BP91220" s="90"/>
    </row>
    <row r="91221" spans="68:68" customFormat="1">
      <c r="BP91221" s="90"/>
    </row>
    <row r="91222" spans="68:68" customFormat="1">
      <c r="BP91222" s="90"/>
    </row>
    <row r="91223" spans="68:68" customFormat="1">
      <c r="BP91223" s="90"/>
    </row>
    <row r="91224" spans="68:68" customFormat="1">
      <c r="BP91224" s="90"/>
    </row>
    <row r="91225" spans="68:68" customFormat="1">
      <c r="BP91225" s="90"/>
    </row>
    <row r="91226" spans="68:68" customFormat="1">
      <c r="BP91226" s="90"/>
    </row>
    <row r="91227" spans="68:68" customFormat="1">
      <c r="BP91227" s="90"/>
    </row>
    <row r="91228" spans="68:68" customFormat="1">
      <c r="BP91228" s="90"/>
    </row>
    <row r="91229" spans="68:68" customFormat="1">
      <c r="BP91229" s="90"/>
    </row>
    <row r="91230" spans="68:68" customFormat="1">
      <c r="BP91230" s="90"/>
    </row>
    <row r="91231" spans="68:68" customFormat="1">
      <c r="BP91231" s="90"/>
    </row>
    <row r="91232" spans="68:68" customFormat="1">
      <c r="BP91232" s="90"/>
    </row>
    <row r="91233" spans="68:68" customFormat="1">
      <c r="BP91233" s="90"/>
    </row>
    <row r="91234" spans="68:68" customFormat="1">
      <c r="BP91234" s="90"/>
    </row>
    <row r="91235" spans="68:68" customFormat="1">
      <c r="BP91235" s="90"/>
    </row>
    <row r="91236" spans="68:68" customFormat="1">
      <c r="BP91236" s="90"/>
    </row>
    <row r="91237" spans="68:68" customFormat="1">
      <c r="BP91237" s="90"/>
    </row>
    <row r="91238" spans="68:68" customFormat="1">
      <c r="BP91238" s="90"/>
    </row>
    <row r="91239" spans="68:68" customFormat="1">
      <c r="BP91239" s="90"/>
    </row>
    <row r="91240" spans="68:68" customFormat="1">
      <c r="BP91240" s="90"/>
    </row>
    <row r="91241" spans="68:68" customFormat="1">
      <c r="BP91241" s="90"/>
    </row>
    <row r="91242" spans="68:68" customFormat="1">
      <c r="BP91242" s="90"/>
    </row>
    <row r="91243" spans="68:68" customFormat="1">
      <c r="BP91243" s="90"/>
    </row>
    <row r="91244" spans="68:68" customFormat="1">
      <c r="BP91244" s="90"/>
    </row>
    <row r="91245" spans="68:68" customFormat="1">
      <c r="BP91245" s="90"/>
    </row>
    <row r="91246" spans="68:68" customFormat="1">
      <c r="BP91246" s="90"/>
    </row>
    <row r="91247" spans="68:68" customFormat="1">
      <c r="BP91247" s="90"/>
    </row>
    <row r="91248" spans="68:68" customFormat="1">
      <c r="BP91248" s="90"/>
    </row>
    <row r="91249" spans="68:68" customFormat="1">
      <c r="BP91249" s="90"/>
    </row>
    <row r="91250" spans="68:68" customFormat="1">
      <c r="BP91250" s="90"/>
    </row>
    <row r="91251" spans="68:68" customFormat="1">
      <c r="BP91251" s="90"/>
    </row>
    <row r="91252" spans="68:68" customFormat="1">
      <c r="BP91252" s="90"/>
    </row>
    <row r="91253" spans="68:68" customFormat="1">
      <c r="BP91253" s="90"/>
    </row>
    <row r="91254" spans="68:68" customFormat="1">
      <c r="BP91254" s="90"/>
    </row>
    <row r="91255" spans="68:68" customFormat="1">
      <c r="BP91255" s="90"/>
    </row>
    <row r="91256" spans="68:68" customFormat="1">
      <c r="BP91256" s="90"/>
    </row>
    <row r="91257" spans="68:68" customFormat="1">
      <c r="BP91257" s="90"/>
    </row>
    <row r="91258" spans="68:68" customFormat="1">
      <c r="BP91258" s="90"/>
    </row>
    <row r="91259" spans="68:68" customFormat="1">
      <c r="BP91259" s="90"/>
    </row>
    <row r="91260" spans="68:68" customFormat="1">
      <c r="BP91260" s="90"/>
    </row>
    <row r="91261" spans="68:68" customFormat="1">
      <c r="BP91261" s="90"/>
    </row>
    <row r="91262" spans="68:68" customFormat="1">
      <c r="BP91262" s="90"/>
    </row>
    <row r="91263" spans="68:68" customFormat="1">
      <c r="BP91263" s="90"/>
    </row>
    <row r="91264" spans="68:68" customFormat="1">
      <c r="BP91264" s="90"/>
    </row>
    <row r="91265" spans="68:68" customFormat="1">
      <c r="BP91265" s="90"/>
    </row>
    <row r="91266" spans="68:68" customFormat="1">
      <c r="BP91266" s="90"/>
    </row>
    <row r="91267" spans="68:68" customFormat="1">
      <c r="BP91267" s="90"/>
    </row>
    <row r="91268" spans="68:68" customFormat="1">
      <c r="BP91268" s="90"/>
    </row>
    <row r="91269" spans="68:68" customFormat="1">
      <c r="BP91269" s="90"/>
    </row>
    <row r="91270" spans="68:68" customFormat="1">
      <c r="BP91270" s="90"/>
    </row>
    <row r="91271" spans="68:68" customFormat="1">
      <c r="BP91271" s="90"/>
    </row>
    <row r="91272" spans="68:68" customFormat="1">
      <c r="BP91272" s="90"/>
    </row>
    <row r="91273" spans="68:68" customFormat="1">
      <c r="BP91273" s="90"/>
    </row>
    <row r="91274" spans="68:68" customFormat="1">
      <c r="BP91274" s="90"/>
    </row>
    <row r="91275" spans="68:68" customFormat="1">
      <c r="BP91275" s="90"/>
    </row>
    <row r="91276" spans="68:68" customFormat="1">
      <c r="BP91276" s="90"/>
    </row>
    <row r="91277" spans="68:68" customFormat="1">
      <c r="BP91277" s="90"/>
    </row>
    <row r="91278" spans="68:68" customFormat="1">
      <c r="BP91278" s="90"/>
    </row>
    <row r="91279" spans="68:68" customFormat="1">
      <c r="BP91279" s="90"/>
    </row>
    <row r="91280" spans="68:68" customFormat="1">
      <c r="BP91280" s="90"/>
    </row>
    <row r="91281" spans="68:68" customFormat="1">
      <c r="BP91281" s="90"/>
    </row>
    <row r="91282" spans="68:68" customFormat="1">
      <c r="BP91282" s="90"/>
    </row>
    <row r="91283" spans="68:68" customFormat="1">
      <c r="BP91283" s="90"/>
    </row>
    <row r="91284" spans="68:68" customFormat="1">
      <c r="BP91284" s="90"/>
    </row>
    <row r="91285" spans="68:68" customFormat="1">
      <c r="BP91285" s="90"/>
    </row>
    <row r="91286" spans="68:68" customFormat="1">
      <c r="BP91286" s="90"/>
    </row>
    <row r="91287" spans="68:68" customFormat="1">
      <c r="BP91287" s="90"/>
    </row>
    <row r="91288" spans="68:68" customFormat="1">
      <c r="BP91288" s="90"/>
    </row>
    <row r="91289" spans="68:68" customFormat="1">
      <c r="BP91289" s="90"/>
    </row>
    <row r="91290" spans="68:68" customFormat="1">
      <c r="BP91290" s="90"/>
    </row>
    <row r="91291" spans="68:68" customFormat="1">
      <c r="BP91291" s="90"/>
    </row>
    <row r="91292" spans="68:68" customFormat="1">
      <c r="BP91292" s="90"/>
    </row>
    <row r="91293" spans="68:68" customFormat="1">
      <c r="BP91293" s="90"/>
    </row>
    <row r="91294" spans="68:68" customFormat="1">
      <c r="BP91294" s="90"/>
    </row>
    <row r="91295" spans="68:68" customFormat="1">
      <c r="BP91295" s="90"/>
    </row>
    <row r="91296" spans="68:68" customFormat="1">
      <c r="BP91296" s="90"/>
    </row>
    <row r="91297" spans="68:68" customFormat="1">
      <c r="BP91297" s="90"/>
    </row>
    <row r="91298" spans="68:68" customFormat="1">
      <c r="BP91298" s="90"/>
    </row>
    <row r="91299" spans="68:68" customFormat="1">
      <c r="BP91299" s="90"/>
    </row>
    <row r="91300" spans="68:68" customFormat="1">
      <c r="BP91300" s="90"/>
    </row>
    <row r="91301" spans="68:68" customFormat="1">
      <c r="BP91301" s="90"/>
    </row>
    <row r="91302" spans="68:68" customFormat="1">
      <c r="BP91302" s="90"/>
    </row>
    <row r="91303" spans="68:68" customFormat="1">
      <c r="BP91303" s="90"/>
    </row>
    <row r="91304" spans="68:68" customFormat="1">
      <c r="BP91304" s="90"/>
    </row>
    <row r="91305" spans="68:68" customFormat="1">
      <c r="BP91305" s="90"/>
    </row>
    <row r="91306" spans="68:68" customFormat="1">
      <c r="BP91306" s="90"/>
    </row>
    <row r="91307" spans="68:68" customFormat="1">
      <c r="BP91307" s="90"/>
    </row>
    <row r="91308" spans="68:68" customFormat="1">
      <c r="BP91308" s="90"/>
    </row>
    <row r="91309" spans="68:68" customFormat="1">
      <c r="BP91309" s="90"/>
    </row>
    <row r="91310" spans="68:68" customFormat="1">
      <c r="BP91310" s="90"/>
    </row>
    <row r="91311" spans="68:68" customFormat="1">
      <c r="BP91311" s="90"/>
    </row>
    <row r="91312" spans="68:68" customFormat="1">
      <c r="BP91312" s="90"/>
    </row>
    <row r="91313" spans="68:68" customFormat="1">
      <c r="BP91313" s="90"/>
    </row>
    <row r="91314" spans="68:68" customFormat="1">
      <c r="BP91314" s="90"/>
    </row>
    <row r="91315" spans="68:68" customFormat="1">
      <c r="BP91315" s="90"/>
    </row>
    <row r="91316" spans="68:68" customFormat="1">
      <c r="BP91316" s="90"/>
    </row>
    <row r="91317" spans="68:68" customFormat="1">
      <c r="BP91317" s="90"/>
    </row>
    <row r="91318" spans="68:68" customFormat="1">
      <c r="BP91318" s="90"/>
    </row>
    <row r="91319" spans="68:68" customFormat="1">
      <c r="BP91319" s="90"/>
    </row>
    <row r="91320" spans="68:68" customFormat="1">
      <c r="BP91320" s="90"/>
    </row>
    <row r="91321" spans="68:68" customFormat="1">
      <c r="BP91321" s="90"/>
    </row>
    <row r="91322" spans="68:68" customFormat="1">
      <c r="BP91322" s="90"/>
    </row>
    <row r="91323" spans="68:68" customFormat="1">
      <c r="BP91323" s="90"/>
    </row>
    <row r="91324" spans="68:68" customFormat="1">
      <c r="BP91324" s="90"/>
    </row>
    <row r="91325" spans="68:68" customFormat="1">
      <c r="BP91325" s="90"/>
    </row>
    <row r="91326" spans="68:68" customFormat="1">
      <c r="BP91326" s="90"/>
    </row>
    <row r="91327" spans="68:68" customFormat="1">
      <c r="BP91327" s="90"/>
    </row>
    <row r="91328" spans="68:68" customFormat="1">
      <c r="BP91328" s="90"/>
    </row>
    <row r="91329" spans="68:68" customFormat="1">
      <c r="BP91329" s="90"/>
    </row>
    <row r="91330" spans="68:68" customFormat="1">
      <c r="BP91330" s="90"/>
    </row>
    <row r="91331" spans="68:68" customFormat="1">
      <c r="BP91331" s="90"/>
    </row>
    <row r="91332" spans="68:68" customFormat="1">
      <c r="BP91332" s="90"/>
    </row>
    <row r="91333" spans="68:68" customFormat="1">
      <c r="BP91333" s="90"/>
    </row>
    <row r="91334" spans="68:68" customFormat="1">
      <c r="BP91334" s="90"/>
    </row>
    <row r="91335" spans="68:68" customFormat="1">
      <c r="BP91335" s="90"/>
    </row>
    <row r="91336" spans="68:68" customFormat="1">
      <c r="BP91336" s="90"/>
    </row>
    <row r="91337" spans="68:68" customFormat="1">
      <c r="BP91337" s="90"/>
    </row>
    <row r="91338" spans="68:68" customFormat="1">
      <c r="BP91338" s="90"/>
    </row>
    <row r="91339" spans="68:68" customFormat="1">
      <c r="BP91339" s="90"/>
    </row>
    <row r="91340" spans="68:68" customFormat="1">
      <c r="BP91340" s="90"/>
    </row>
    <row r="91341" spans="68:68" customFormat="1">
      <c r="BP91341" s="90"/>
    </row>
    <row r="91342" spans="68:68" customFormat="1">
      <c r="BP91342" s="90"/>
    </row>
    <row r="91343" spans="68:68" customFormat="1">
      <c r="BP91343" s="90"/>
    </row>
    <row r="91344" spans="68:68" customFormat="1">
      <c r="BP91344" s="90"/>
    </row>
    <row r="91345" spans="68:68" customFormat="1">
      <c r="BP91345" s="90"/>
    </row>
    <row r="91346" spans="68:68" customFormat="1">
      <c r="BP91346" s="90"/>
    </row>
    <row r="91347" spans="68:68" customFormat="1">
      <c r="BP91347" s="90"/>
    </row>
    <row r="91348" spans="68:68" customFormat="1">
      <c r="BP91348" s="90"/>
    </row>
    <row r="91349" spans="68:68" customFormat="1">
      <c r="BP91349" s="90"/>
    </row>
    <row r="91350" spans="68:68" customFormat="1">
      <c r="BP91350" s="90"/>
    </row>
    <row r="91351" spans="68:68" customFormat="1">
      <c r="BP91351" s="90"/>
    </row>
    <row r="91352" spans="68:68" customFormat="1">
      <c r="BP91352" s="90"/>
    </row>
    <row r="91353" spans="68:68" customFormat="1">
      <c r="BP91353" s="90"/>
    </row>
    <row r="91354" spans="68:68" customFormat="1">
      <c r="BP91354" s="90"/>
    </row>
    <row r="91355" spans="68:68" customFormat="1">
      <c r="BP91355" s="90"/>
    </row>
    <row r="91356" spans="68:68" customFormat="1">
      <c r="BP91356" s="90"/>
    </row>
    <row r="91357" spans="68:68" customFormat="1">
      <c r="BP91357" s="90"/>
    </row>
    <row r="91358" spans="68:68" customFormat="1">
      <c r="BP91358" s="90"/>
    </row>
    <row r="91359" spans="68:68" customFormat="1">
      <c r="BP91359" s="90"/>
    </row>
    <row r="91360" spans="68:68" customFormat="1">
      <c r="BP91360" s="90"/>
    </row>
    <row r="91361" spans="68:68" customFormat="1">
      <c r="BP91361" s="90"/>
    </row>
    <row r="91362" spans="68:68" customFormat="1">
      <c r="BP91362" s="90"/>
    </row>
    <row r="91363" spans="68:68" customFormat="1">
      <c r="BP91363" s="90"/>
    </row>
    <row r="91364" spans="68:68" customFormat="1">
      <c r="BP91364" s="90"/>
    </row>
    <row r="91365" spans="68:68" customFormat="1">
      <c r="BP91365" s="90"/>
    </row>
    <row r="91366" spans="68:68" customFormat="1">
      <c r="BP91366" s="90"/>
    </row>
    <row r="91367" spans="68:68" customFormat="1">
      <c r="BP91367" s="90"/>
    </row>
    <row r="91368" spans="68:68" customFormat="1">
      <c r="BP91368" s="90"/>
    </row>
    <row r="91369" spans="68:68" customFormat="1">
      <c r="BP91369" s="90"/>
    </row>
    <row r="91370" spans="68:68" customFormat="1">
      <c r="BP91370" s="90"/>
    </row>
    <row r="91371" spans="68:68" customFormat="1">
      <c r="BP91371" s="90"/>
    </row>
    <row r="91372" spans="68:68" customFormat="1">
      <c r="BP91372" s="90"/>
    </row>
    <row r="91373" spans="68:68" customFormat="1">
      <c r="BP91373" s="90"/>
    </row>
    <row r="91374" spans="68:68" customFormat="1">
      <c r="BP91374" s="90"/>
    </row>
    <row r="91375" spans="68:68" customFormat="1">
      <c r="BP91375" s="90"/>
    </row>
    <row r="91376" spans="68:68" customFormat="1">
      <c r="BP91376" s="90"/>
    </row>
    <row r="91377" spans="68:68" customFormat="1">
      <c r="BP91377" s="90"/>
    </row>
    <row r="91378" spans="68:68" customFormat="1">
      <c r="BP91378" s="90"/>
    </row>
    <row r="91379" spans="68:68" customFormat="1">
      <c r="BP91379" s="90"/>
    </row>
    <row r="91380" spans="68:68" customFormat="1">
      <c r="BP91380" s="90"/>
    </row>
    <row r="91381" spans="68:68" customFormat="1">
      <c r="BP91381" s="90"/>
    </row>
    <row r="91382" spans="68:68" customFormat="1">
      <c r="BP91382" s="90"/>
    </row>
    <row r="91383" spans="68:68" customFormat="1">
      <c r="BP91383" s="90"/>
    </row>
    <row r="91384" spans="68:68" customFormat="1">
      <c r="BP91384" s="90"/>
    </row>
    <row r="91385" spans="68:68" customFormat="1">
      <c r="BP91385" s="90"/>
    </row>
    <row r="91386" spans="68:68" customFormat="1">
      <c r="BP91386" s="90"/>
    </row>
    <row r="91387" spans="68:68" customFormat="1">
      <c r="BP91387" s="90"/>
    </row>
    <row r="91388" spans="68:68" customFormat="1">
      <c r="BP91388" s="90"/>
    </row>
    <row r="91389" spans="68:68" customFormat="1">
      <c r="BP91389" s="90"/>
    </row>
    <row r="91390" spans="68:68" customFormat="1">
      <c r="BP91390" s="90"/>
    </row>
    <row r="91391" spans="68:68" customFormat="1">
      <c r="BP91391" s="90"/>
    </row>
    <row r="91392" spans="68:68" customFormat="1">
      <c r="BP91392" s="90"/>
    </row>
    <row r="91393" spans="68:68" customFormat="1">
      <c r="BP91393" s="90"/>
    </row>
    <row r="91394" spans="68:68" customFormat="1">
      <c r="BP91394" s="90"/>
    </row>
    <row r="91395" spans="68:68" customFormat="1">
      <c r="BP91395" s="90"/>
    </row>
    <row r="91396" spans="68:68" customFormat="1">
      <c r="BP91396" s="90"/>
    </row>
    <row r="91397" spans="68:68" customFormat="1">
      <c r="BP91397" s="90"/>
    </row>
    <row r="91398" spans="68:68" customFormat="1">
      <c r="BP91398" s="90"/>
    </row>
    <row r="91399" spans="68:68" customFormat="1">
      <c r="BP91399" s="90"/>
    </row>
    <row r="91400" spans="68:68" customFormat="1">
      <c r="BP91400" s="90"/>
    </row>
    <row r="91401" spans="68:68" customFormat="1">
      <c r="BP91401" s="90"/>
    </row>
    <row r="91402" spans="68:68" customFormat="1">
      <c r="BP91402" s="90"/>
    </row>
    <row r="91403" spans="68:68" customFormat="1">
      <c r="BP91403" s="90"/>
    </row>
    <row r="91404" spans="68:68" customFormat="1">
      <c r="BP91404" s="90"/>
    </row>
    <row r="91405" spans="68:68" customFormat="1">
      <c r="BP91405" s="90"/>
    </row>
    <row r="91406" spans="68:68" customFormat="1">
      <c r="BP91406" s="90"/>
    </row>
    <row r="91407" spans="68:68" customFormat="1">
      <c r="BP91407" s="90"/>
    </row>
    <row r="91408" spans="68:68" customFormat="1">
      <c r="BP91408" s="90"/>
    </row>
    <row r="91409" spans="68:68" customFormat="1">
      <c r="BP91409" s="90"/>
    </row>
    <row r="91410" spans="68:68" customFormat="1">
      <c r="BP91410" s="90"/>
    </row>
    <row r="91411" spans="68:68" customFormat="1">
      <c r="BP91411" s="90"/>
    </row>
    <row r="91412" spans="68:68" customFormat="1">
      <c r="BP91412" s="90"/>
    </row>
    <row r="91413" spans="68:68" customFormat="1">
      <c r="BP91413" s="90"/>
    </row>
    <row r="91414" spans="68:68" customFormat="1">
      <c r="BP91414" s="90"/>
    </row>
    <row r="91415" spans="68:68" customFormat="1">
      <c r="BP91415" s="90"/>
    </row>
    <row r="91416" spans="68:68" customFormat="1">
      <c r="BP91416" s="90"/>
    </row>
    <row r="91417" spans="68:68" customFormat="1">
      <c r="BP91417" s="90"/>
    </row>
    <row r="91418" spans="68:68" customFormat="1">
      <c r="BP91418" s="90"/>
    </row>
    <row r="91419" spans="68:68" customFormat="1">
      <c r="BP91419" s="90"/>
    </row>
    <row r="91420" spans="68:68" customFormat="1">
      <c r="BP91420" s="90"/>
    </row>
    <row r="91421" spans="68:68" customFormat="1">
      <c r="BP91421" s="90"/>
    </row>
    <row r="91422" spans="68:68" customFormat="1">
      <c r="BP91422" s="90"/>
    </row>
    <row r="91423" spans="68:68" customFormat="1">
      <c r="BP91423" s="90"/>
    </row>
    <row r="91424" spans="68:68" customFormat="1">
      <c r="BP91424" s="90"/>
    </row>
    <row r="91425" spans="68:68" customFormat="1">
      <c r="BP91425" s="90"/>
    </row>
    <row r="91426" spans="68:68" customFormat="1">
      <c r="BP91426" s="90"/>
    </row>
    <row r="91427" spans="68:68" customFormat="1">
      <c r="BP91427" s="90"/>
    </row>
    <row r="91428" spans="68:68" customFormat="1">
      <c r="BP91428" s="90"/>
    </row>
    <row r="91429" spans="68:68" customFormat="1">
      <c r="BP91429" s="90"/>
    </row>
    <row r="91430" spans="68:68" customFormat="1">
      <c r="BP91430" s="90"/>
    </row>
    <row r="91431" spans="68:68" customFormat="1">
      <c r="BP91431" s="90"/>
    </row>
    <row r="91432" spans="68:68" customFormat="1">
      <c r="BP91432" s="90"/>
    </row>
    <row r="91433" spans="68:68" customFormat="1">
      <c r="BP91433" s="90"/>
    </row>
    <row r="91434" spans="68:68" customFormat="1">
      <c r="BP91434" s="90"/>
    </row>
    <row r="91435" spans="68:68" customFormat="1">
      <c r="BP91435" s="90"/>
    </row>
    <row r="91436" spans="68:68" customFormat="1">
      <c r="BP91436" s="90"/>
    </row>
    <row r="91437" spans="68:68" customFormat="1">
      <c r="BP91437" s="90"/>
    </row>
    <row r="91438" spans="68:68" customFormat="1">
      <c r="BP91438" s="90"/>
    </row>
    <row r="91439" spans="68:68" customFormat="1">
      <c r="BP91439" s="90"/>
    </row>
    <row r="91440" spans="68:68" customFormat="1">
      <c r="BP91440" s="90"/>
    </row>
    <row r="91441" spans="68:68" customFormat="1">
      <c r="BP91441" s="90"/>
    </row>
    <row r="91442" spans="68:68" customFormat="1">
      <c r="BP91442" s="90"/>
    </row>
    <row r="91443" spans="68:68" customFormat="1">
      <c r="BP91443" s="90"/>
    </row>
    <row r="91444" spans="68:68" customFormat="1">
      <c r="BP91444" s="90"/>
    </row>
    <row r="91445" spans="68:68" customFormat="1">
      <c r="BP91445" s="90"/>
    </row>
    <row r="91446" spans="68:68" customFormat="1">
      <c r="BP91446" s="90"/>
    </row>
    <row r="91447" spans="68:68" customFormat="1">
      <c r="BP91447" s="90"/>
    </row>
    <row r="91448" spans="68:68" customFormat="1">
      <c r="BP91448" s="90"/>
    </row>
    <row r="91449" spans="68:68" customFormat="1">
      <c r="BP91449" s="90"/>
    </row>
    <row r="91450" spans="68:68" customFormat="1">
      <c r="BP91450" s="90"/>
    </row>
    <row r="91451" spans="68:68" customFormat="1">
      <c r="BP91451" s="90"/>
    </row>
    <row r="91452" spans="68:68" customFormat="1">
      <c r="BP91452" s="90"/>
    </row>
    <row r="91453" spans="68:68" customFormat="1">
      <c r="BP91453" s="90"/>
    </row>
    <row r="91454" spans="68:68" customFormat="1">
      <c r="BP91454" s="90"/>
    </row>
    <row r="91455" spans="68:68" customFormat="1">
      <c r="BP91455" s="90"/>
    </row>
    <row r="91456" spans="68:68" customFormat="1">
      <c r="BP91456" s="90"/>
    </row>
    <row r="91457" spans="68:68" customFormat="1">
      <c r="BP91457" s="90"/>
    </row>
    <row r="91458" spans="68:68" customFormat="1">
      <c r="BP91458" s="90"/>
    </row>
    <row r="91459" spans="68:68" customFormat="1">
      <c r="BP91459" s="90"/>
    </row>
    <row r="91460" spans="68:68" customFormat="1">
      <c r="BP91460" s="90"/>
    </row>
    <row r="91461" spans="68:68" customFormat="1">
      <c r="BP91461" s="90"/>
    </row>
    <row r="91462" spans="68:68" customFormat="1">
      <c r="BP91462" s="90"/>
    </row>
    <row r="91463" spans="68:68" customFormat="1">
      <c r="BP91463" s="90"/>
    </row>
    <row r="91464" spans="68:68" customFormat="1">
      <c r="BP91464" s="90"/>
    </row>
    <row r="91465" spans="68:68" customFormat="1">
      <c r="BP91465" s="90"/>
    </row>
    <row r="91466" spans="68:68" customFormat="1">
      <c r="BP91466" s="90"/>
    </row>
    <row r="91467" spans="68:68" customFormat="1">
      <c r="BP91467" s="90"/>
    </row>
    <row r="91468" spans="68:68" customFormat="1">
      <c r="BP91468" s="90"/>
    </row>
    <row r="91469" spans="68:68" customFormat="1">
      <c r="BP91469" s="90"/>
    </row>
    <row r="91470" spans="68:68" customFormat="1">
      <c r="BP91470" s="90"/>
    </row>
    <row r="91471" spans="68:68" customFormat="1">
      <c r="BP91471" s="90"/>
    </row>
    <row r="91472" spans="68:68" customFormat="1">
      <c r="BP91472" s="90"/>
    </row>
    <row r="91473" spans="68:68" customFormat="1">
      <c r="BP91473" s="90"/>
    </row>
    <row r="91474" spans="68:68" customFormat="1">
      <c r="BP91474" s="90"/>
    </row>
    <row r="91475" spans="68:68" customFormat="1">
      <c r="BP91475" s="90"/>
    </row>
    <row r="91476" spans="68:68" customFormat="1">
      <c r="BP91476" s="90"/>
    </row>
    <row r="91477" spans="68:68" customFormat="1">
      <c r="BP91477" s="90"/>
    </row>
    <row r="91478" spans="68:68" customFormat="1">
      <c r="BP91478" s="90"/>
    </row>
    <row r="91479" spans="68:68" customFormat="1">
      <c r="BP91479" s="90"/>
    </row>
    <row r="91480" spans="68:68" customFormat="1">
      <c r="BP91480" s="90"/>
    </row>
    <row r="91481" spans="68:68" customFormat="1">
      <c r="BP91481" s="90"/>
    </row>
    <row r="91482" spans="68:68" customFormat="1">
      <c r="BP91482" s="90"/>
    </row>
    <row r="91483" spans="68:68" customFormat="1">
      <c r="BP91483" s="90"/>
    </row>
    <row r="91484" spans="68:68" customFormat="1">
      <c r="BP91484" s="90"/>
    </row>
    <row r="91485" spans="68:68" customFormat="1">
      <c r="BP91485" s="90"/>
    </row>
    <row r="91486" spans="68:68" customFormat="1">
      <c r="BP91486" s="90"/>
    </row>
    <row r="91487" spans="68:68" customFormat="1">
      <c r="BP91487" s="90"/>
    </row>
    <row r="91488" spans="68:68" customFormat="1">
      <c r="BP91488" s="90"/>
    </row>
    <row r="91489" spans="68:68" customFormat="1">
      <c r="BP91489" s="90"/>
    </row>
    <row r="91490" spans="68:68" customFormat="1">
      <c r="BP91490" s="90"/>
    </row>
    <row r="91491" spans="68:68" customFormat="1">
      <c r="BP91491" s="90"/>
    </row>
    <row r="91492" spans="68:68" customFormat="1">
      <c r="BP91492" s="90"/>
    </row>
    <row r="91493" spans="68:68" customFormat="1">
      <c r="BP91493" s="90"/>
    </row>
    <row r="91494" spans="68:68" customFormat="1">
      <c r="BP91494" s="90"/>
    </row>
    <row r="91495" spans="68:68" customFormat="1">
      <c r="BP91495" s="90"/>
    </row>
    <row r="91496" spans="68:68" customFormat="1">
      <c r="BP91496" s="90"/>
    </row>
    <row r="91497" spans="68:68" customFormat="1">
      <c r="BP91497" s="90"/>
    </row>
    <row r="91498" spans="68:68" customFormat="1">
      <c r="BP91498" s="90"/>
    </row>
    <row r="91499" spans="68:68" customFormat="1">
      <c r="BP91499" s="90"/>
    </row>
    <row r="91500" spans="68:68" customFormat="1">
      <c r="BP91500" s="90"/>
    </row>
    <row r="91501" spans="68:68" customFormat="1">
      <c r="BP91501" s="90"/>
    </row>
    <row r="91502" spans="68:68" customFormat="1">
      <c r="BP91502" s="90"/>
    </row>
    <row r="91503" spans="68:68" customFormat="1">
      <c r="BP91503" s="90"/>
    </row>
    <row r="91504" spans="68:68" customFormat="1">
      <c r="BP91504" s="90"/>
    </row>
    <row r="91505" spans="68:68" customFormat="1">
      <c r="BP91505" s="90"/>
    </row>
    <row r="91506" spans="68:68" customFormat="1">
      <c r="BP91506" s="90"/>
    </row>
    <row r="91507" spans="68:68" customFormat="1">
      <c r="BP91507" s="90"/>
    </row>
    <row r="91508" spans="68:68" customFormat="1">
      <c r="BP91508" s="90"/>
    </row>
    <row r="91509" spans="68:68" customFormat="1">
      <c r="BP91509" s="90"/>
    </row>
    <row r="91510" spans="68:68" customFormat="1">
      <c r="BP91510" s="90"/>
    </row>
    <row r="91511" spans="68:68" customFormat="1">
      <c r="BP91511" s="90"/>
    </row>
    <row r="91512" spans="68:68" customFormat="1">
      <c r="BP91512" s="90"/>
    </row>
    <row r="91513" spans="68:68" customFormat="1">
      <c r="BP91513" s="90"/>
    </row>
    <row r="91514" spans="68:68" customFormat="1">
      <c r="BP91514" s="90"/>
    </row>
    <row r="91515" spans="68:68" customFormat="1">
      <c r="BP91515" s="90"/>
    </row>
    <row r="91516" spans="68:68" customFormat="1">
      <c r="BP91516" s="90"/>
    </row>
    <row r="91517" spans="68:68" customFormat="1">
      <c r="BP91517" s="90"/>
    </row>
    <row r="91518" spans="68:68" customFormat="1">
      <c r="BP91518" s="90"/>
    </row>
    <row r="91519" spans="68:68" customFormat="1">
      <c r="BP91519" s="90"/>
    </row>
    <row r="91520" spans="68:68" customFormat="1">
      <c r="BP91520" s="90"/>
    </row>
    <row r="91521" spans="68:68" customFormat="1">
      <c r="BP91521" s="90"/>
    </row>
    <row r="91522" spans="68:68" customFormat="1">
      <c r="BP91522" s="90"/>
    </row>
    <row r="91523" spans="68:68" customFormat="1">
      <c r="BP91523" s="90"/>
    </row>
    <row r="91524" spans="68:68" customFormat="1">
      <c r="BP91524" s="90"/>
    </row>
    <row r="91525" spans="68:68" customFormat="1">
      <c r="BP91525" s="90"/>
    </row>
    <row r="91526" spans="68:68" customFormat="1">
      <c r="BP91526" s="90"/>
    </row>
    <row r="91527" spans="68:68" customFormat="1">
      <c r="BP91527" s="90"/>
    </row>
    <row r="91528" spans="68:68" customFormat="1">
      <c r="BP91528" s="90"/>
    </row>
    <row r="91529" spans="68:68" customFormat="1">
      <c r="BP91529" s="90"/>
    </row>
    <row r="91530" spans="68:68" customFormat="1">
      <c r="BP91530" s="90"/>
    </row>
    <row r="91531" spans="68:68" customFormat="1">
      <c r="BP91531" s="90"/>
    </row>
    <row r="91532" spans="68:68" customFormat="1">
      <c r="BP91532" s="90"/>
    </row>
    <row r="91533" spans="68:68" customFormat="1">
      <c r="BP91533" s="90"/>
    </row>
    <row r="91534" spans="68:68" customFormat="1">
      <c r="BP91534" s="90"/>
    </row>
    <row r="91535" spans="68:68" customFormat="1">
      <c r="BP91535" s="90"/>
    </row>
    <row r="91536" spans="68:68" customFormat="1">
      <c r="BP91536" s="90"/>
    </row>
    <row r="91537" spans="68:68" customFormat="1">
      <c r="BP91537" s="90"/>
    </row>
    <row r="91538" spans="68:68" customFormat="1">
      <c r="BP91538" s="90"/>
    </row>
    <row r="91539" spans="68:68" customFormat="1">
      <c r="BP91539" s="90"/>
    </row>
    <row r="91540" spans="68:68" customFormat="1">
      <c r="BP91540" s="90"/>
    </row>
    <row r="91541" spans="68:68" customFormat="1">
      <c r="BP91541" s="90"/>
    </row>
    <row r="91542" spans="68:68" customFormat="1">
      <c r="BP91542" s="90"/>
    </row>
    <row r="91543" spans="68:68" customFormat="1">
      <c r="BP91543" s="90"/>
    </row>
    <row r="91544" spans="68:68" customFormat="1">
      <c r="BP91544" s="90"/>
    </row>
    <row r="91545" spans="68:68" customFormat="1">
      <c r="BP91545" s="90"/>
    </row>
    <row r="91546" spans="68:68" customFormat="1">
      <c r="BP91546" s="90"/>
    </row>
    <row r="91547" spans="68:68" customFormat="1">
      <c r="BP91547" s="90"/>
    </row>
    <row r="91548" spans="68:68" customFormat="1">
      <c r="BP91548" s="90"/>
    </row>
    <row r="91549" spans="68:68" customFormat="1">
      <c r="BP91549" s="90"/>
    </row>
    <row r="91550" spans="68:68" customFormat="1">
      <c r="BP91550" s="90"/>
    </row>
    <row r="91551" spans="68:68" customFormat="1">
      <c r="BP91551" s="90"/>
    </row>
    <row r="91552" spans="68:68" customFormat="1">
      <c r="BP91552" s="90"/>
    </row>
    <row r="91553" spans="68:68" customFormat="1">
      <c r="BP91553" s="90"/>
    </row>
    <row r="91554" spans="68:68" customFormat="1">
      <c r="BP91554" s="90"/>
    </row>
    <row r="91555" spans="68:68" customFormat="1">
      <c r="BP91555" s="90"/>
    </row>
    <row r="91556" spans="68:68" customFormat="1">
      <c r="BP91556" s="90"/>
    </row>
    <row r="91557" spans="68:68" customFormat="1">
      <c r="BP91557" s="90"/>
    </row>
    <row r="91558" spans="68:68" customFormat="1">
      <c r="BP91558" s="90"/>
    </row>
    <row r="91559" spans="68:68" customFormat="1">
      <c r="BP91559" s="90"/>
    </row>
    <row r="91560" spans="68:68" customFormat="1">
      <c r="BP91560" s="90"/>
    </row>
    <row r="91561" spans="68:68" customFormat="1">
      <c r="BP91561" s="90"/>
    </row>
    <row r="91562" spans="68:68" customFormat="1">
      <c r="BP91562" s="90"/>
    </row>
    <row r="91563" spans="68:68" customFormat="1">
      <c r="BP91563" s="90"/>
    </row>
    <row r="91564" spans="68:68" customFormat="1">
      <c r="BP91564" s="90"/>
    </row>
    <row r="91565" spans="68:68" customFormat="1">
      <c r="BP91565" s="90"/>
    </row>
    <row r="91566" spans="68:68" customFormat="1">
      <c r="BP91566" s="90"/>
    </row>
    <row r="91567" spans="68:68" customFormat="1">
      <c r="BP91567" s="90"/>
    </row>
    <row r="91568" spans="68:68" customFormat="1">
      <c r="BP91568" s="90"/>
    </row>
    <row r="91569" spans="68:68" customFormat="1">
      <c r="BP91569" s="90"/>
    </row>
    <row r="91570" spans="68:68" customFormat="1">
      <c r="BP91570" s="90"/>
    </row>
    <row r="91571" spans="68:68" customFormat="1">
      <c r="BP91571" s="90"/>
    </row>
    <row r="91572" spans="68:68" customFormat="1">
      <c r="BP91572" s="90"/>
    </row>
    <row r="91573" spans="68:68" customFormat="1">
      <c r="BP91573" s="90"/>
    </row>
    <row r="91574" spans="68:68" customFormat="1">
      <c r="BP91574" s="90"/>
    </row>
    <row r="91575" spans="68:68" customFormat="1">
      <c r="BP91575" s="90"/>
    </row>
    <row r="91576" spans="68:68" customFormat="1">
      <c r="BP91576" s="90"/>
    </row>
    <row r="91577" spans="68:68" customFormat="1">
      <c r="BP91577" s="90"/>
    </row>
    <row r="91578" spans="68:68" customFormat="1">
      <c r="BP91578" s="90"/>
    </row>
    <row r="91579" spans="68:68" customFormat="1">
      <c r="BP91579" s="90"/>
    </row>
    <row r="91580" spans="68:68" customFormat="1">
      <c r="BP91580" s="90"/>
    </row>
    <row r="91581" spans="68:68" customFormat="1">
      <c r="BP91581" s="90"/>
    </row>
    <row r="91582" spans="68:68" customFormat="1">
      <c r="BP91582" s="90"/>
    </row>
    <row r="91583" spans="68:68" customFormat="1">
      <c r="BP91583" s="90"/>
    </row>
    <row r="91584" spans="68:68" customFormat="1">
      <c r="BP91584" s="90"/>
    </row>
    <row r="91585" spans="68:68" customFormat="1">
      <c r="BP91585" s="90"/>
    </row>
    <row r="91586" spans="68:68" customFormat="1">
      <c r="BP91586" s="90"/>
    </row>
    <row r="91587" spans="68:68" customFormat="1">
      <c r="BP91587" s="90"/>
    </row>
    <row r="91588" spans="68:68" customFormat="1">
      <c r="BP91588" s="90"/>
    </row>
    <row r="91589" spans="68:68" customFormat="1">
      <c r="BP91589" s="90"/>
    </row>
    <row r="91590" spans="68:68" customFormat="1">
      <c r="BP91590" s="90"/>
    </row>
    <row r="91591" spans="68:68" customFormat="1">
      <c r="BP91591" s="90"/>
    </row>
    <row r="91592" spans="68:68" customFormat="1">
      <c r="BP91592" s="90"/>
    </row>
    <row r="91593" spans="68:68" customFormat="1">
      <c r="BP91593" s="90"/>
    </row>
    <row r="91594" spans="68:68" customFormat="1">
      <c r="BP91594" s="90"/>
    </row>
    <row r="91595" spans="68:68" customFormat="1">
      <c r="BP91595" s="90"/>
    </row>
    <row r="91596" spans="68:68" customFormat="1">
      <c r="BP91596" s="90"/>
    </row>
    <row r="91597" spans="68:68" customFormat="1">
      <c r="BP91597" s="90"/>
    </row>
    <row r="91598" spans="68:68" customFormat="1">
      <c r="BP91598" s="90"/>
    </row>
    <row r="91599" spans="68:68" customFormat="1">
      <c r="BP91599" s="90"/>
    </row>
    <row r="91600" spans="68:68" customFormat="1">
      <c r="BP91600" s="90"/>
    </row>
    <row r="91601" spans="68:68" customFormat="1">
      <c r="BP91601" s="90"/>
    </row>
    <row r="91602" spans="68:68" customFormat="1">
      <c r="BP91602" s="90"/>
    </row>
    <row r="91603" spans="68:68" customFormat="1">
      <c r="BP91603" s="90"/>
    </row>
    <row r="91604" spans="68:68" customFormat="1">
      <c r="BP91604" s="90"/>
    </row>
    <row r="91605" spans="68:68" customFormat="1">
      <c r="BP91605" s="90"/>
    </row>
    <row r="91606" spans="68:68" customFormat="1">
      <c r="BP91606" s="90"/>
    </row>
    <row r="91607" spans="68:68" customFormat="1">
      <c r="BP91607" s="90"/>
    </row>
    <row r="91608" spans="68:68" customFormat="1">
      <c r="BP91608" s="90"/>
    </row>
    <row r="91609" spans="68:68" customFormat="1">
      <c r="BP91609" s="90"/>
    </row>
    <row r="91610" spans="68:68" customFormat="1">
      <c r="BP91610" s="90"/>
    </row>
    <row r="91611" spans="68:68" customFormat="1">
      <c r="BP91611" s="90"/>
    </row>
    <row r="91612" spans="68:68" customFormat="1">
      <c r="BP91612" s="90"/>
    </row>
    <row r="91613" spans="68:68" customFormat="1">
      <c r="BP91613" s="90"/>
    </row>
    <row r="91614" spans="68:68" customFormat="1">
      <c r="BP91614" s="90"/>
    </row>
    <row r="91615" spans="68:68" customFormat="1">
      <c r="BP91615" s="90"/>
    </row>
    <row r="91616" spans="68:68" customFormat="1">
      <c r="BP91616" s="90"/>
    </row>
    <row r="91617" spans="68:68" customFormat="1">
      <c r="BP91617" s="90"/>
    </row>
    <row r="91618" spans="68:68" customFormat="1">
      <c r="BP91618" s="90"/>
    </row>
    <row r="91619" spans="68:68" customFormat="1">
      <c r="BP91619" s="90"/>
    </row>
    <row r="91620" spans="68:68" customFormat="1">
      <c r="BP91620" s="90"/>
    </row>
    <row r="91621" spans="68:68" customFormat="1">
      <c r="BP91621" s="90"/>
    </row>
    <row r="91622" spans="68:68" customFormat="1">
      <c r="BP91622" s="90"/>
    </row>
    <row r="91623" spans="68:68" customFormat="1">
      <c r="BP91623" s="90"/>
    </row>
    <row r="91624" spans="68:68" customFormat="1">
      <c r="BP91624" s="90"/>
    </row>
    <row r="91625" spans="68:68" customFormat="1">
      <c r="BP91625" s="90"/>
    </row>
    <row r="91626" spans="68:68" customFormat="1">
      <c r="BP91626" s="90"/>
    </row>
    <row r="91627" spans="68:68" customFormat="1">
      <c r="BP91627" s="90"/>
    </row>
    <row r="91628" spans="68:68" customFormat="1">
      <c r="BP91628" s="90"/>
    </row>
    <row r="91629" spans="68:68" customFormat="1">
      <c r="BP91629" s="90"/>
    </row>
    <row r="91630" spans="68:68" customFormat="1">
      <c r="BP91630" s="90"/>
    </row>
    <row r="91631" spans="68:68" customFormat="1">
      <c r="BP91631" s="90"/>
    </row>
    <row r="91632" spans="68:68" customFormat="1">
      <c r="BP91632" s="90"/>
    </row>
    <row r="91633" spans="68:68" customFormat="1">
      <c r="BP91633" s="90"/>
    </row>
    <row r="91634" spans="68:68" customFormat="1">
      <c r="BP91634" s="90"/>
    </row>
    <row r="91635" spans="68:68" customFormat="1">
      <c r="BP91635" s="90"/>
    </row>
    <row r="91636" spans="68:68" customFormat="1">
      <c r="BP91636" s="90"/>
    </row>
    <row r="91637" spans="68:68" customFormat="1">
      <c r="BP91637" s="90"/>
    </row>
    <row r="91638" spans="68:68" customFormat="1">
      <c r="BP91638" s="90"/>
    </row>
    <row r="91639" spans="68:68" customFormat="1">
      <c r="BP91639" s="90"/>
    </row>
    <row r="91640" spans="68:68" customFormat="1">
      <c r="BP91640" s="90"/>
    </row>
    <row r="91641" spans="68:68" customFormat="1">
      <c r="BP91641" s="90"/>
    </row>
    <row r="91642" spans="68:68" customFormat="1">
      <c r="BP91642" s="90"/>
    </row>
    <row r="91643" spans="68:68" customFormat="1">
      <c r="BP91643" s="90"/>
    </row>
    <row r="91644" spans="68:68" customFormat="1">
      <c r="BP91644" s="90"/>
    </row>
    <row r="91645" spans="68:68" customFormat="1">
      <c r="BP91645" s="90"/>
    </row>
    <row r="91646" spans="68:68" customFormat="1">
      <c r="BP91646" s="90"/>
    </row>
    <row r="91647" spans="68:68" customFormat="1">
      <c r="BP91647" s="90"/>
    </row>
    <row r="91648" spans="68:68" customFormat="1">
      <c r="BP91648" s="90"/>
    </row>
    <row r="91649" spans="68:68" customFormat="1">
      <c r="BP91649" s="90"/>
    </row>
    <row r="91650" spans="68:68" customFormat="1">
      <c r="BP91650" s="90"/>
    </row>
    <row r="91651" spans="68:68" customFormat="1">
      <c r="BP91651" s="90"/>
    </row>
    <row r="91652" spans="68:68" customFormat="1">
      <c r="BP91652" s="90"/>
    </row>
    <row r="91653" spans="68:68" customFormat="1">
      <c r="BP91653" s="90"/>
    </row>
    <row r="91654" spans="68:68" customFormat="1">
      <c r="BP91654" s="90"/>
    </row>
    <row r="91655" spans="68:68" customFormat="1">
      <c r="BP91655" s="90"/>
    </row>
    <row r="91656" spans="68:68" customFormat="1">
      <c r="BP91656" s="90"/>
    </row>
    <row r="91657" spans="68:68" customFormat="1">
      <c r="BP91657" s="90"/>
    </row>
    <row r="91658" spans="68:68" customFormat="1">
      <c r="BP91658" s="90"/>
    </row>
    <row r="91659" spans="68:68" customFormat="1">
      <c r="BP91659" s="90"/>
    </row>
    <row r="91660" spans="68:68" customFormat="1">
      <c r="BP91660" s="90"/>
    </row>
    <row r="91661" spans="68:68" customFormat="1">
      <c r="BP91661" s="90"/>
    </row>
    <row r="91662" spans="68:68" customFormat="1">
      <c r="BP91662" s="90"/>
    </row>
    <row r="91663" spans="68:68" customFormat="1">
      <c r="BP91663" s="90"/>
    </row>
    <row r="91664" spans="68:68" customFormat="1">
      <c r="BP91664" s="90"/>
    </row>
    <row r="91665" spans="68:68" customFormat="1">
      <c r="BP91665" s="90"/>
    </row>
    <row r="91666" spans="68:68" customFormat="1">
      <c r="BP91666" s="90"/>
    </row>
    <row r="91667" spans="68:68" customFormat="1">
      <c r="BP91667" s="90"/>
    </row>
    <row r="91668" spans="68:68" customFormat="1">
      <c r="BP91668" s="90"/>
    </row>
    <row r="91669" spans="68:68" customFormat="1">
      <c r="BP91669" s="90"/>
    </row>
    <row r="91670" spans="68:68" customFormat="1">
      <c r="BP91670" s="90"/>
    </row>
    <row r="91671" spans="68:68" customFormat="1">
      <c r="BP91671" s="90"/>
    </row>
    <row r="91672" spans="68:68" customFormat="1">
      <c r="BP91672" s="90"/>
    </row>
    <row r="91673" spans="68:68" customFormat="1">
      <c r="BP91673" s="90"/>
    </row>
    <row r="91674" spans="68:68" customFormat="1">
      <c r="BP91674" s="90"/>
    </row>
    <row r="91675" spans="68:68" customFormat="1">
      <c r="BP91675" s="90"/>
    </row>
    <row r="91676" spans="68:68" customFormat="1">
      <c r="BP91676" s="90"/>
    </row>
    <row r="91677" spans="68:68" customFormat="1">
      <c r="BP91677" s="90"/>
    </row>
    <row r="91678" spans="68:68" customFormat="1">
      <c r="BP91678" s="90"/>
    </row>
    <row r="91679" spans="68:68" customFormat="1">
      <c r="BP91679" s="90"/>
    </row>
    <row r="91680" spans="68:68" customFormat="1">
      <c r="BP91680" s="90"/>
    </row>
    <row r="91681" spans="68:68" customFormat="1">
      <c r="BP91681" s="90"/>
    </row>
    <row r="91682" spans="68:68" customFormat="1">
      <c r="BP91682" s="90"/>
    </row>
    <row r="91683" spans="68:68" customFormat="1">
      <c r="BP91683" s="90"/>
    </row>
    <row r="91684" spans="68:68" customFormat="1">
      <c r="BP91684" s="90"/>
    </row>
    <row r="91685" spans="68:68" customFormat="1">
      <c r="BP91685" s="90"/>
    </row>
    <row r="91686" spans="68:68" customFormat="1">
      <c r="BP91686" s="90"/>
    </row>
    <row r="91687" spans="68:68" customFormat="1">
      <c r="BP91687" s="90"/>
    </row>
    <row r="91688" spans="68:68" customFormat="1">
      <c r="BP91688" s="90"/>
    </row>
    <row r="91689" spans="68:68" customFormat="1">
      <c r="BP91689" s="90"/>
    </row>
    <row r="91690" spans="68:68" customFormat="1">
      <c r="BP91690" s="90"/>
    </row>
    <row r="91691" spans="68:68" customFormat="1">
      <c r="BP91691" s="90"/>
    </row>
    <row r="91692" spans="68:68" customFormat="1">
      <c r="BP91692" s="90"/>
    </row>
    <row r="91693" spans="68:68" customFormat="1">
      <c r="BP91693" s="90"/>
    </row>
    <row r="91694" spans="68:68" customFormat="1">
      <c r="BP91694" s="90"/>
    </row>
    <row r="91695" spans="68:68" customFormat="1">
      <c r="BP91695" s="90"/>
    </row>
    <row r="91696" spans="68:68" customFormat="1">
      <c r="BP91696" s="90"/>
    </row>
    <row r="91697" spans="68:68" customFormat="1">
      <c r="BP91697" s="90"/>
    </row>
    <row r="91698" spans="68:68" customFormat="1">
      <c r="BP91698" s="90"/>
    </row>
    <row r="91699" spans="68:68" customFormat="1">
      <c r="BP91699" s="90"/>
    </row>
    <row r="91700" spans="68:68" customFormat="1">
      <c r="BP91700" s="90"/>
    </row>
    <row r="91701" spans="68:68" customFormat="1">
      <c r="BP91701" s="90"/>
    </row>
    <row r="91702" spans="68:68" customFormat="1">
      <c r="BP91702" s="90"/>
    </row>
    <row r="91703" spans="68:68" customFormat="1">
      <c r="BP91703" s="90"/>
    </row>
    <row r="91704" spans="68:68" customFormat="1">
      <c r="BP91704" s="90"/>
    </row>
    <row r="91705" spans="68:68" customFormat="1">
      <c r="BP91705" s="90"/>
    </row>
    <row r="91706" spans="68:68" customFormat="1">
      <c r="BP91706" s="90"/>
    </row>
    <row r="91707" spans="68:68" customFormat="1">
      <c r="BP91707" s="90"/>
    </row>
    <row r="91708" spans="68:68" customFormat="1">
      <c r="BP91708" s="90"/>
    </row>
    <row r="91709" spans="68:68" customFormat="1">
      <c r="BP91709" s="90"/>
    </row>
    <row r="91710" spans="68:68" customFormat="1">
      <c r="BP91710" s="90"/>
    </row>
    <row r="91711" spans="68:68" customFormat="1">
      <c r="BP91711" s="90"/>
    </row>
    <row r="91712" spans="68:68" customFormat="1">
      <c r="BP91712" s="90"/>
    </row>
    <row r="91713" spans="68:68" customFormat="1">
      <c r="BP91713" s="90"/>
    </row>
    <row r="91714" spans="68:68" customFormat="1">
      <c r="BP91714" s="90"/>
    </row>
    <row r="91715" spans="68:68" customFormat="1">
      <c r="BP91715" s="90"/>
    </row>
    <row r="91716" spans="68:68" customFormat="1">
      <c r="BP91716" s="90"/>
    </row>
    <row r="91717" spans="68:68" customFormat="1">
      <c r="BP91717" s="90"/>
    </row>
    <row r="91718" spans="68:68" customFormat="1">
      <c r="BP91718" s="90"/>
    </row>
    <row r="91719" spans="68:68" customFormat="1">
      <c r="BP91719" s="90"/>
    </row>
    <row r="91720" spans="68:68" customFormat="1">
      <c r="BP91720" s="90"/>
    </row>
    <row r="91721" spans="68:68" customFormat="1">
      <c r="BP91721" s="90"/>
    </row>
    <row r="91722" spans="68:68" customFormat="1">
      <c r="BP91722" s="90"/>
    </row>
    <row r="91723" spans="68:68" customFormat="1">
      <c r="BP91723" s="90"/>
    </row>
    <row r="91724" spans="68:68" customFormat="1">
      <c r="BP91724" s="90"/>
    </row>
    <row r="91725" spans="68:68" customFormat="1">
      <c r="BP91725" s="90"/>
    </row>
    <row r="91726" spans="68:68" customFormat="1">
      <c r="BP91726" s="90"/>
    </row>
    <row r="91727" spans="68:68" customFormat="1">
      <c r="BP91727" s="90"/>
    </row>
    <row r="91728" spans="68:68" customFormat="1">
      <c r="BP91728" s="90"/>
    </row>
    <row r="91729" spans="68:68" customFormat="1">
      <c r="BP91729" s="90"/>
    </row>
    <row r="91730" spans="68:68" customFormat="1">
      <c r="BP91730" s="90"/>
    </row>
    <row r="91731" spans="68:68" customFormat="1">
      <c r="BP91731" s="90"/>
    </row>
    <row r="91732" spans="68:68" customFormat="1">
      <c r="BP91732" s="90"/>
    </row>
    <row r="91733" spans="68:68" customFormat="1">
      <c r="BP91733" s="90"/>
    </row>
    <row r="91734" spans="68:68" customFormat="1">
      <c r="BP91734" s="90"/>
    </row>
    <row r="91735" spans="68:68" customFormat="1">
      <c r="BP91735" s="90"/>
    </row>
    <row r="91736" spans="68:68" customFormat="1">
      <c r="BP91736" s="90"/>
    </row>
    <row r="91737" spans="68:68" customFormat="1">
      <c r="BP91737" s="90"/>
    </row>
    <row r="91738" spans="68:68" customFormat="1">
      <c r="BP91738" s="90"/>
    </row>
    <row r="91739" spans="68:68" customFormat="1">
      <c r="BP91739" s="90"/>
    </row>
    <row r="91740" spans="68:68" customFormat="1">
      <c r="BP91740" s="90"/>
    </row>
    <row r="91741" spans="68:68" customFormat="1">
      <c r="BP91741" s="90"/>
    </row>
    <row r="91742" spans="68:68" customFormat="1">
      <c r="BP91742" s="90"/>
    </row>
    <row r="91743" spans="68:68" customFormat="1">
      <c r="BP91743" s="90"/>
    </row>
    <row r="91744" spans="68:68" customFormat="1">
      <c r="BP91744" s="90"/>
    </row>
    <row r="91745" spans="68:68" customFormat="1">
      <c r="BP91745" s="90"/>
    </row>
    <row r="91746" spans="68:68" customFormat="1">
      <c r="BP91746" s="90"/>
    </row>
    <row r="91747" spans="68:68" customFormat="1">
      <c r="BP91747" s="90"/>
    </row>
    <row r="91748" spans="68:68" customFormat="1">
      <c r="BP91748" s="90"/>
    </row>
    <row r="91749" spans="68:68" customFormat="1">
      <c r="BP91749" s="90"/>
    </row>
    <row r="91750" spans="68:68" customFormat="1">
      <c r="BP91750" s="90"/>
    </row>
    <row r="91751" spans="68:68" customFormat="1">
      <c r="BP91751" s="90"/>
    </row>
    <row r="91752" spans="68:68" customFormat="1">
      <c r="BP91752" s="90"/>
    </row>
    <row r="91753" spans="68:68" customFormat="1">
      <c r="BP91753" s="90"/>
    </row>
    <row r="91754" spans="68:68" customFormat="1">
      <c r="BP91754" s="90"/>
    </row>
    <row r="91755" spans="68:68" customFormat="1">
      <c r="BP91755" s="90"/>
    </row>
    <row r="91756" spans="68:68" customFormat="1">
      <c r="BP91756" s="90"/>
    </row>
    <row r="91757" spans="68:68" customFormat="1">
      <c r="BP91757" s="90"/>
    </row>
    <row r="91758" spans="68:68" customFormat="1">
      <c r="BP91758" s="90"/>
    </row>
    <row r="91759" spans="68:68" customFormat="1">
      <c r="BP91759" s="90"/>
    </row>
    <row r="91760" spans="68:68" customFormat="1">
      <c r="BP91760" s="90"/>
    </row>
    <row r="91761" spans="68:68" customFormat="1">
      <c r="BP91761" s="90"/>
    </row>
    <row r="91762" spans="68:68" customFormat="1">
      <c r="BP91762" s="90"/>
    </row>
    <row r="91763" spans="68:68" customFormat="1">
      <c r="BP91763" s="90"/>
    </row>
    <row r="91764" spans="68:68" customFormat="1">
      <c r="BP91764" s="90"/>
    </row>
    <row r="91765" spans="68:68" customFormat="1">
      <c r="BP91765" s="90"/>
    </row>
    <row r="91766" spans="68:68" customFormat="1">
      <c r="BP91766" s="90"/>
    </row>
    <row r="91767" spans="68:68" customFormat="1">
      <c r="BP91767" s="90"/>
    </row>
    <row r="91768" spans="68:68" customFormat="1">
      <c r="BP91768" s="90"/>
    </row>
    <row r="91769" spans="68:68" customFormat="1">
      <c r="BP91769" s="90"/>
    </row>
    <row r="91770" spans="68:68" customFormat="1">
      <c r="BP91770" s="90"/>
    </row>
    <row r="91771" spans="68:68" customFormat="1">
      <c r="BP91771" s="90"/>
    </row>
    <row r="91772" spans="68:68" customFormat="1">
      <c r="BP91772" s="90"/>
    </row>
    <row r="91773" spans="68:68" customFormat="1">
      <c r="BP91773" s="90"/>
    </row>
    <row r="91774" spans="68:68" customFormat="1">
      <c r="BP91774" s="90"/>
    </row>
    <row r="91775" spans="68:68" customFormat="1">
      <c r="BP91775" s="90"/>
    </row>
    <row r="91776" spans="68:68" customFormat="1">
      <c r="BP91776" s="90"/>
    </row>
    <row r="91777" spans="68:68" customFormat="1">
      <c r="BP91777" s="90"/>
    </row>
    <row r="91778" spans="68:68" customFormat="1">
      <c r="BP91778" s="90"/>
    </row>
    <row r="91779" spans="68:68" customFormat="1">
      <c r="BP91779" s="90"/>
    </row>
    <row r="91780" spans="68:68" customFormat="1">
      <c r="BP91780" s="90"/>
    </row>
    <row r="91781" spans="68:68" customFormat="1">
      <c r="BP91781" s="90"/>
    </row>
    <row r="91782" spans="68:68" customFormat="1">
      <c r="BP91782" s="90"/>
    </row>
    <row r="91783" spans="68:68" customFormat="1">
      <c r="BP91783" s="90"/>
    </row>
    <row r="91784" spans="68:68" customFormat="1">
      <c r="BP91784" s="90"/>
    </row>
    <row r="91785" spans="68:68" customFormat="1">
      <c r="BP91785" s="90"/>
    </row>
    <row r="91786" spans="68:68" customFormat="1">
      <c r="BP91786" s="90"/>
    </row>
    <row r="91787" spans="68:68" customFormat="1">
      <c r="BP91787" s="90"/>
    </row>
    <row r="91788" spans="68:68" customFormat="1">
      <c r="BP91788" s="90"/>
    </row>
    <row r="91789" spans="68:68" customFormat="1">
      <c r="BP91789" s="90"/>
    </row>
    <row r="91790" spans="68:68" customFormat="1">
      <c r="BP91790" s="90"/>
    </row>
    <row r="91791" spans="68:68" customFormat="1">
      <c r="BP91791" s="90"/>
    </row>
    <row r="91792" spans="68:68" customFormat="1">
      <c r="BP91792" s="90"/>
    </row>
    <row r="91793" spans="68:68" customFormat="1">
      <c r="BP91793" s="90"/>
    </row>
    <row r="91794" spans="68:68" customFormat="1">
      <c r="BP91794" s="90"/>
    </row>
    <row r="91795" spans="68:68" customFormat="1">
      <c r="BP91795" s="90"/>
    </row>
    <row r="91796" spans="68:68" customFormat="1">
      <c r="BP91796" s="90"/>
    </row>
    <row r="91797" spans="68:68" customFormat="1">
      <c r="BP91797" s="90"/>
    </row>
    <row r="91798" spans="68:68" customFormat="1">
      <c r="BP91798" s="90"/>
    </row>
    <row r="91799" spans="68:68" customFormat="1">
      <c r="BP91799" s="90"/>
    </row>
    <row r="91800" spans="68:68" customFormat="1">
      <c r="BP91800" s="90"/>
    </row>
    <row r="91801" spans="68:68" customFormat="1">
      <c r="BP91801" s="90"/>
    </row>
    <row r="91802" spans="68:68" customFormat="1">
      <c r="BP91802" s="90"/>
    </row>
    <row r="91803" spans="68:68" customFormat="1">
      <c r="BP91803" s="90"/>
    </row>
    <row r="91804" spans="68:68" customFormat="1">
      <c r="BP91804" s="90"/>
    </row>
    <row r="91805" spans="68:68" customFormat="1">
      <c r="BP91805" s="90"/>
    </row>
    <row r="91806" spans="68:68" customFormat="1">
      <c r="BP91806" s="90"/>
    </row>
    <row r="91807" spans="68:68" customFormat="1">
      <c r="BP91807" s="90"/>
    </row>
    <row r="91808" spans="68:68" customFormat="1">
      <c r="BP91808" s="90"/>
    </row>
    <row r="91809" spans="68:68" customFormat="1">
      <c r="BP91809" s="90"/>
    </row>
    <row r="91810" spans="68:68" customFormat="1">
      <c r="BP91810" s="90"/>
    </row>
    <row r="91811" spans="68:68" customFormat="1">
      <c r="BP91811" s="90"/>
    </row>
    <row r="91812" spans="68:68" customFormat="1">
      <c r="BP91812" s="90"/>
    </row>
    <row r="91813" spans="68:68" customFormat="1">
      <c r="BP91813" s="90"/>
    </row>
    <row r="91814" spans="68:68" customFormat="1">
      <c r="BP91814" s="90"/>
    </row>
    <row r="91815" spans="68:68" customFormat="1">
      <c r="BP91815" s="90"/>
    </row>
    <row r="91816" spans="68:68" customFormat="1">
      <c r="BP91816" s="90"/>
    </row>
    <row r="91817" spans="68:68" customFormat="1">
      <c r="BP91817" s="90"/>
    </row>
    <row r="91818" spans="68:68" customFormat="1">
      <c r="BP91818" s="90"/>
    </row>
    <row r="91819" spans="68:68" customFormat="1">
      <c r="BP91819" s="90"/>
    </row>
    <row r="91820" spans="68:68" customFormat="1">
      <c r="BP91820" s="90"/>
    </row>
    <row r="91821" spans="68:68" customFormat="1">
      <c r="BP91821" s="90"/>
    </row>
    <row r="91822" spans="68:68" customFormat="1">
      <c r="BP91822" s="90"/>
    </row>
    <row r="91823" spans="68:68" customFormat="1">
      <c r="BP91823" s="90"/>
    </row>
    <row r="91824" spans="68:68" customFormat="1">
      <c r="BP91824" s="90"/>
    </row>
    <row r="91825" spans="68:68" customFormat="1">
      <c r="BP91825" s="90"/>
    </row>
    <row r="91826" spans="68:68" customFormat="1">
      <c r="BP91826" s="90"/>
    </row>
    <row r="91827" spans="68:68" customFormat="1">
      <c r="BP91827" s="90"/>
    </row>
    <row r="91828" spans="68:68" customFormat="1">
      <c r="BP91828" s="90"/>
    </row>
    <row r="91829" spans="68:68" customFormat="1">
      <c r="BP91829" s="90"/>
    </row>
    <row r="91830" spans="68:68" customFormat="1">
      <c r="BP91830" s="90"/>
    </row>
    <row r="91831" spans="68:68" customFormat="1">
      <c r="BP91831" s="90"/>
    </row>
    <row r="91832" spans="68:68" customFormat="1">
      <c r="BP91832" s="90"/>
    </row>
    <row r="91833" spans="68:68" customFormat="1">
      <c r="BP91833" s="90"/>
    </row>
    <row r="91834" spans="68:68" customFormat="1">
      <c r="BP91834" s="90"/>
    </row>
    <row r="91835" spans="68:68" customFormat="1">
      <c r="BP91835" s="90"/>
    </row>
    <row r="91836" spans="68:68" customFormat="1">
      <c r="BP91836" s="90"/>
    </row>
    <row r="91837" spans="68:68" customFormat="1">
      <c r="BP91837" s="90"/>
    </row>
    <row r="91838" spans="68:68" customFormat="1">
      <c r="BP91838" s="90"/>
    </row>
    <row r="91839" spans="68:68" customFormat="1">
      <c r="BP91839" s="90"/>
    </row>
    <row r="91840" spans="68:68" customFormat="1">
      <c r="BP91840" s="90"/>
    </row>
    <row r="91841" spans="68:68" customFormat="1">
      <c r="BP91841" s="90"/>
    </row>
    <row r="91842" spans="68:68" customFormat="1">
      <c r="BP91842" s="90"/>
    </row>
    <row r="91843" spans="68:68" customFormat="1">
      <c r="BP91843" s="90"/>
    </row>
    <row r="91844" spans="68:68" customFormat="1">
      <c r="BP91844" s="90"/>
    </row>
    <row r="91845" spans="68:68" customFormat="1">
      <c r="BP91845" s="90"/>
    </row>
    <row r="91846" spans="68:68" customFormat="1">
      <c r="BP91846" s="90"/>
    </row>
    <row r="91847" spans="68:68" customFormat="1">
      <c r="BP91847" s="90"/>
    </row>
    <row r="91848" spans="68:68" customFormat="1">
      <c r="BP91848" s="90"/>
    </row>
    <row r="91849" spans="68:68" customFormat="1">
      <c r="BP91849" s="90"/>
    </row>
    <row r="91850" spans="68:68" customFormat="1">
      <c r="BP91850" s="90"/>
    </row>
    <row r="91851" spans="68:68" customFormat="1">
      <c r="BP91851" s="90"/>
    </row>
    <row r="91852" spans="68:68" customFormat="1">
      <c r="BP91852" s="90"/>
    </row>
    <row r="91853" spans="68:68" customFormat="1">
      <c r="BP91853" s="90"/>
    </row>
    <row r="91854" spans="68:68" customFormat="1">
      <c r="BP91854" s="90"/>
    </row>
    <row r="91855" spans="68:68" customFormat="1">
      <c r="BP91855" s="90"/>
    </row>
    <row r="91856" spans="68:68" customFormat="1">
      <c r="BP91856" s="90"/>
    </row>
    <row r="91857" spans="68:68" customFormat="1">
      <c r="BP91857" s="90"/>
    </row>
    <row r="91858" spans="68:68" customFormat="1">
      <c r="BP91858" s="90"/>
    </row>
    <row r="91859" spans="68:68" customFormat="1">
      <c r="BP91859" s="90"/>
    </row>
    <row r="91860" spans="68:68" customFormat="1">
      <c r="BP91860" s="90"/>
    </row>
    <row r="91861" spans="68:68" customFormat="1">
      <c r="BP91861" s="90"/>
    </row>
    <row r="91862" spans="68:68" customFormat="1">
      <c r="BP91862" s="90"/>
    </row>
    <row r="91863" spans="68:68" customFormat="1">
      <c r="BP91863" s="90"/>
    </row>
    <row r="91864" spans="68:68" customFormat="1">
      <c r="BP91864" s="90"/>
    </row>
    <row r="91865" spans="68:68" customFormat="1">
      <c r="BP91865" s="90"/>
    </row>
    <row r="91866" spans="68:68" customFormat="1">
      <c r="BP91866" s="90"/>
    </row>
    <row r="91867" spans="68:68" customFormat="1">
      <c r="BP91867" s="90"/>
    </row>
    <row r="91868" spans="68:68" customFormat="1">
      <c r="BP91868" s="90"/>
    </row>
    <row r="91869" spans="68:68" customFormat="1">
      <c r="BP91869" s="90"/>
    </row>
    <row r="91870" spans="68:68" customFormat="1">
      <c r="BP91870" s="90"/>
    </row>
    <row r="91871" spans="68:68" customFormat="1">
      <c r="BP91871" s="90"/>
    </row>
    <row r="91872" spans="68:68" customFormat="1">
      <c r="BP91872" s="90"/>
    </row>
    <row r="91873" spans="68:68" customFormat="1">
      <c r="BP91873" s="90"/>
    </row>
    <row r="91874" spans="68:68" customFormat="1">
      <c r="BP91874" s="90"/>
    </row>
    <row r="91875" spans="68:68" customFormat="1">
      <c r="BP91875" s="90"/>
    </row>
    <row r="91876" spans="68:68" customFormat="1">
      <c r="BP91876" s="90"/>
    </row>
    <row r="91877" spans="68:68" customFormat="1">
      <c r="BP91877" s="90"/>
    </row>
    <row r="91878" spans="68:68" customFormat="1">
      <c r="BP91878" s="90"/>
    </row>
    <row r="91879" spans="68:68" customFormat="1">
      <c r="BP91879" s="90"/>
    </row>
    <row r="91880" spans="68:68" customFormat="1">
      <c r="BP91880" s="90"/>
    </row>
    <row r="91881" spans="68:68" customFormat="1">
      <c r="BP91881" s="90"/>
    </row>
    <row r="91882" spans="68:68" customFormat="1">
      <c r="BP91882" s="90"/>
    </row>
    <row r="91883" spans="68:68" customFormat="1">
      <c r="BP91883" s="90"/>
    </row>
    <row r="91884" spans="68:68" customFormat="1">
      <c r="BP91884" s="90"/>
    </row>
    <row r="91885" spans="68:68" customFormat="1">
      <c r="BP91885" s="90"/>
    </row>
    <row r="91886" spans="68:68" customFormat="1">
      <c r="BP91886" s="90"/>
    </row>
    <row r="91887" spans="68:68" customFormat="1">
      <c r="BP91887" s="90"/>
    </row>
    <row r="91888" spans="68:68" customFormat="1">
      <c r="BP91888" s="90"/>
    </row>
    <row r="91889" spans="68:68" customFormat="1">
      <c r="BP91889" s="90"/>
    </row>
    <row r="91890" spans="68:68" customFormat="1">
      <c r="BP91890" s="90"/>
    </row>
    <row r="91891" spans="68:68" customFormat="1">
      <c r="BP91891" s="90"/>
    </row>
    <row r="91892" spans="68:68" customFormat="1">
      <c r="BP91892" s="90"/>
    </row>
    <row r="91893" spans="68:68" customFormat="1">
      <c r="BP91893" s="90"/>
    </row>
    <row r="91894" spans="68:68" customFormat="1">
      <c r="BP91894" s="90"/>
    </row>
    <row r="91895" spans="68:68" customFormat="1">
      <c r="BP91895" s="90"/>
    </row>
    <row r="91896" spans="68:68" customFormat="1">
      <c r="BP91896" s="90"/>
    </row>
    <row r="91897" spans="68:68" customFormat="1">
      <c r="BP91897" s="90"/>
    </row>
    <row r="91898" spans="68:68" customFormat="1">
      <c r="BP91898" s="90"/>
    </row>
    <row r="91899" spans="68:68" customFormat="1">
      <c r="BP91899" s="90"/>
    </row>
    <row r="91900" spans="68:68" customFormat="1">
      <c r="BP91900" s="90"/>
    </row>
    <row r="91901" spans="68:68" customFormat="1">
      <c r="BP91901" s="90"/>
    </row>
    <row r="91902" spans="68:68" customFormat="1">
      <c r="BP91902" s="90"/>
    </row>
    <row r="91903" spans="68:68" customFormat="1">
      <c r="BP91903" s="90"/>
    </row>
    <row r="91904" spans="68:68" customFormat="1">
      <c r="BP91904" s="90"/>
    </row>
    <row r="91905" spans="68:68" customFormat="1">
      <c r="BP91905" s="90"/>
    </row>
    <row r="91906" spans="68:68" customFormat="1">
      <c r="BP91906" s="90"/>
    </row>
    <row r="91907" spans="68:68" customFormat="1">
      <c r="BP91907" s="90"/>
    </row>
    <row r="91908" spans="68:68" customFormat="1">
      <c r="BP91908" s="90"/>
    </row>
    <row r="91909" spans="68:68" customFormat="1">
      <c r="BP91909" s="90"/>
    </row>
    <row r="91910" spans="68:68" customFormat="1">
      <c r="BP91910" s="90"/>
    </row>
    <row r="91911" spans="68:68" customFormat="1">
      <c r="BP91911" s="90"/>
    </row>
    <row r="91912" spans="68:68" customFormat="1">
      <c r="BP91912" s="90"/>
    </row>
    <row r="91913" spans="68:68" customFormat="1">
      <c r="BP91913" s="90"/>
    </row>
    <row r="91914" spans="68:68" customFormat="1">
      <c r="BP91914" s="90"/>
    </row>
    <row r="91915" spans="68:68" customFormat="1">
      <c r="BP91915" s="90"/>
    </row>
    <row r="91916" spans="68:68" customFormat="1">
      <c r="BP91916" s="90"/>
    </row>
    <row r="91917" spans="68:68" customFormat="1">
      <c r="BP91917" s="90"/>
    </row>
    <row r="91918" spans="68:68" customFormat="1">
      <c r="BP91918" s="90"/>
    </row>
    <row r="91919" spans="68:68" customFormat="1">
      <c r="BP91919" s="90"/>
    </row>
    <row r="91920" spans="68:68" customFormat="1">
      <c r="BP91920" s="90"/>
    </row>
    <row r="91921" spans="68:68" customFormat="1">
      <c r="BP91921" s="90"/>
    </row>
    <row r="91922" spans="68:68" customFormat="1">
      <c r="BP91922" s="90"/>
    </row>
    <row r="91923" spans="68:68" customFormat="1">
      <c r="BP91923" s="90"/>
    </row>
    <row r="91924" spans="68:68" customFormat="1">
      <c r="BP91924" s="90"/>
    </row>
    <row r="91925" spans="68:68" customFormat="1">
      <c r="BP91925" s="90"/>
    </row>
    <row r="91926" spans="68:68" customFormat="1">
      <c r="BP91926" s="90"/>
    </row>
    <row r="91927" spans="68:68" customFormat="1">
      <c r="BP91927" s="90"/>
    </row>
    <row r="91928" spans="68:68" customFormat="1">
      <c r="BP91928" s="90"/>
    </row>
    <row r="91929" spans="68:68" customFormat="1">
      <c r="BP91929" s="90"/>
    </row>
    <row r="91930" spans="68:68" customFormat="1">
      <c r="BP91930" s="90"/>
    </row>
    <row r="91931" spans="68:68" customFormat="1">
      <c r="BP91931" s="90"/>
    </row>
    <row r="91932" spans="68:68" customFormat="1">
      <c r="BP91932" s="90"/>
    </row>
    <row r="91933" spans="68:68" customFormat="1">
      <c r="BP91933" s="90"/>
    </row>
    <row r="91934" spans="68:68" customFormat="1">
      <c r="BP91934" s="90"/>
    </row>
    <row r="91935" spans="68:68" customFormat="1">
      <c r="BP91935" s="90"/>
    </row>
    <row r="91936" spans="68:68" customFormat="1">
      <c r="BP91936" s="90"/>
    </row>
    <row r="91937" spans="68:68" customFormat="1">
      <c r="BP91937" s="90"/>
    </row>
    <row r="91938" spans="68:68" customFormat="1">
      <c r="BP91938" s="90"/>
    </row>
    <row r="91939" spans="68:68" customFormat="1">
      <c r="BP91939" s="90"/>
    </row>
    <row r="91940" spans="68:68" customFormat="1">
      <c r="BP91940" s="90"/>
    </row>
    <row r="91941" spans="68:68" customFormat="1">
      <c r="BP91941" s="90"/>
    </row>
    <row r="91942" spans="68:68" customFormat="1">
      <c r="BP91942" s="90"/>
    </row>
    <row r="91943" spans="68:68" customFormat="1">
      <c r="BP91943" s="90"/>
    </row>
    <row r="91944" spans="68:68" customFormat="1">
      <c r="BP91944" s="90"/>
    </row>
    <row r="91945" spans="68:68" customFormat="1">
      <c r="BP91945" s="90"/>
    </row>
    <row r="91946" spans="68:68" customFormat="1">
      <c r="BP91946" s="90"/>
    </row>
    <row r="91947" spans="68:68" customFormat="1">
      <c r="BP91947" s="90"/>
    </row>
    <row r="91948" spans="68:68" customFormat="1">
      <c r="BP91948" s="90"/>
    </row>
    <row r="91949" spans="68:68" customFormat="1">
      <c r="BP91949" s="90"/>
    </row>
    <row r="91950" spans="68:68" customFormat="1">
      <c r="BP91950" s="90"/>
    </row>
    <row r="91951" spans="68:68" customFormat="1">
      <c r="BP91951" s="90"/>
    </row>
    <row r="91952" spans="68:68" customFormat="1">
      <c r="BP91952" s="90"/>
    </row>
    <row r="91953" spans="68:68" customFormat="1">
      <c r="BP91953" s="90"/>
    </row>
    <row r="91954" spans="68:68" customFormat="1">
      <c r="BP91954" s="90"/>
    </row>
    <row r="91955" spans="68:68" customFormat="1">
      <c r="BP91955" s="90"/>
    </row>
    <row r="91956" spans="68:68" customFormat="1">
      <c r="BP91956" s="90"/>
    </row>
    <row r="91957" spans="68:68" customFormat="1">
      <c r="BP91957" s="90"/>
    </row>
    <row r="91958" spans="68:68" customFormat="1">
      <c r="BP91958" s="90"/>
    </row>
    <row r="91959" spans="68:68" customFormat="1">
      <c r="BP91959" s="90"/>
    </row>
    <row r="91960" spans="68:68" customFormat="1">
      <c r="BP91960" s="90"/>
    </row>
    <row r="91961" spans="68:68" customFormat="1">
      <c r="BP91961" s="90"/>
    </row>
    <row r="91962" spans="68:68" customFormat="1">
      <c r="BP91962" s="90"/>
    </row>
    <row r="91963" spans="68:68" customFormat="1">
      <c r="BP91963" s="90"/>
    </row>
    <row r="91964" spans="68:68" customFormat="1">
      <c r="BP91964" s="90"/>
    </row>
    <row r="91965" spans="68:68" customFormat="1">
      <c r="BP91965" s="90"/>
    </row>
    <row r="91966" spans="68:68" customFormat="1">
      <c r="BP91966" s="90"/>
    </row>
    <row r="91967" spans="68:68" customFormat="1">
      <c r="BP91967" s="90"/>
    </row>
    <row r="91968" spans="68:68" customFormat="1">
      <c r="BP91968" s="90"/>
    </row>
    <row r="91969" spans="68:68" customFormat="1">
      <c r="BP91969" s="90"/>
    </row>
    <row r="91970" spans="68:68" customFormat="1">
      <c r="BP91970" s="90"/>
    </row>
    <row r="91971" spans="68:68" customFormat="1">
      <c r="BP91971" s="90"/>
    </row>
    <row r="91972" spans="68:68" customFormat="1">
      <c r="BP91972" s="90"/>
    </row>
    <row r="91973" spans="68:68" customFormat="1">
      <c r="BP91973" s="90"/>
    </row>
    <row r="91974" spans="68:68" customFormat="1">
      <c r="BP91974" s="90"/>
    </row>
    <row r="91975" spans="68:68" customFormat="1">
      <c r="BP91975" s="90"/>
    </row>
    <row r="91976" spans="68:68" customFormat="1">
      <c r="BP91976" s="90"/>
    </row>
    <row r="91977" spans="68:68" customFormat="1">
      <c r="BP91977" s="90"/>
    </row>
    <row r="91978" spans="68:68" customFormat="1">
      <c r="BP91978" s="90"/>
    </row>
    <row r="91979" spans="68:68" customFormat="1">
      <c r="BP91979" s="90"/>
    </row>
    <row r="91980" spans="68:68" customFormat="1">
      <c r="BP91980" s="90"/>
    </row>
    <row r="91981" spans="68:68" customFormat="1">
      <c r="BP91981" s="90"/>
    </row>
    <row r="91982" spans="68:68" customFormat="1">
      <c r="BP91982" s="90"/>
    </row>
    <row r="91983" spans="68:68" customFormat="1">
      <c r="BP91983" s="90"/>
    </row>
    <row r="91984" spans="68:68" customFormat="1">
      <c r="BP91984" s="90"/>
    </row>
    <row r="91985" spans="68:68" customFormat="1">
      <c r="BP91985" s="90"/>
    </row>
    <row r="91986" spans="68:68" customFormat="1">
      <c r="BP91986" s="90"/>
    </row>
    <row r="91987" spans="68:68" customFormat="1">
      <c r="BP91987" s="90"/>
    </row>
    <row r="91988" spans="68:68" customFormat="1">
      <c r="BP91988" s="90"/>
    </row>
    <row r="91989" spans="68:68" customFormat="1">
      <c r="BP91989" s="90"/>
    </row>
    <row r="91990" spans="68:68" customFormat="1">
      <c r="BP91990" s="90"/>
    </row>
    <row r="91991" spans="68:68" customFormat="1">
      <c r="BP91991" s="90"/>
    </row>
    <row r="91992" spans="68:68" customFormat="1">
      <c r="BP91992" s="90"/>
    </row>
    <row r="91993" spans="68:68" customFormat="1">
      <c r="BP91993" s="90"/>
    </row>
    <row r="91994" spans="68:68" customFormat="1">
      <c r="BP91994" s="90"/>
    </row>
    <row r="91995" spans="68:68" customFormat="1">
      <c r="BP91995" s="90"/>
    </row>
    <row r="91996" spans="68:68" customFormat="1">
      <c r="BP91996" s="90"/>
    </row>
    <row r="91997" spans="68:68" customFormat="1">
      <c r="BP91997" s="90"/>
    </row>
    <row r="91998" spans="68:68" customFormat="1">
      <c r="BP91998" s="90"/>
    </row>
    <row r="91999" spans="68:68" customFormat="1">
      <c r="BP91999" s="90"/>
    </row>
    <row r="92000" spans="68:68" customFormat="1">
      <c r="BP92000" s="90"/>
    </row>
    <row r="92001" spans="68:68" customFormat="1">
      <c r="BP92001" s="90"/>
    </row>
    <row r="92002" spans="68:68" customFormat="1">
      <c r="BP92002" s="90"/>
    </row>
    <row r="92003" spans="68:68" customFormat="1">
      <c r="BP92003" s="90"/>
    </row>
    <row r="92004" spans="68:68" customFormat="1">
      <c r="BP92004" s="90"/>
    </row>
    <row r="92005" spans="68:68" customFormat="1">
      <c r="BP92005" s="90"/>
    </row>
    <row r="92006" spans="68:68" customFormat="1">
      <c r="BP92006" s="90"/>
    </row>
    <row r="92007" spans="68:68" customFormat="1">
      <c r="BP92007" s="90"/>
    </row>
    <row r="92008" spans="68:68" customFormat="1">
      <c r="BP92008" s="90"/>
    </row>
    <row r="92009" spans="68:68" customFormat="1">
      <c r="BP92009" s="90"/>
    </row>
    <row r="92010" spans="68:68" customFormat="1">
      <c r="BP92010" s="90"/>
    </row>
    <row r="92011" spans="68:68" customFormat="1">
      <c r="BP92011" s="90"/>
    </row>
    <row r="92012" spans="68:68" customFormat="1">
      <c r="BP92012" s="90"/>
    </row>
    <row r="92013" spans="68:68" customFormat="1">
      <c r="BP92013" s="90"/>
    </row>
    <row r="92014" spans="68:68" customFormat="1">
      <c r="BP92014" s="90"/>
    </row>
    <row r="92015" spans="68:68" customFormat="1">
      <c r="BP92015" s="90"/>
    </row>
    <row r="92016" spans="68:68" customFormat="1">
      <c r="BP92016" s="90"/>
    </row>
    <row r="92017" spans="68:68" customFormat="1">
      <c r="BP92017" s="90"/>
    </row>
    <row r="92018" spans="68:68" customFormat="1">
      <c r="BP92018" s="90"/>
    </row>
    <row r="92019" spans="68:68" customFormat="1">
      <c r="BP92019" s="90"/>
    </row>
    <row r="92020" spans="68:68" customFormat="1">
      <c r="BP92020" s="90"/>
    </row>
    <row r="92021" spans="68:68" customFormat="1">
      <c r="BP92021" s="90"/>
    </row>
    <row r="92022" spans="68:68" customFormat="1">
      <c r="BP92022" s="90"/>
    </row>
    <row r="92023" spans="68:68" customFormat="1">
      <c r="BP92023" s="90"/>
    </row>
    <row r="92024" spans="68:68" customFormat="1">
      <c r="BP92024" s="90"/>
    </row>
    <row r="92025" spans="68:68" customFormat="1">
      <c r="BP92025" s="90"/>
    </row>
    <row r="92026" spans="68:68" customFormat="1">
      <c r="BP92026" s="90"/>
    </row>
    <row r="92027" spans="68:68" customFormat="1">
      <c r="BP92027" s="90"/>
    </row>
    <row r="92028" spans="68:68" customFormat="1">
      <c r="BP92028" s="90"/>
    </row>
    <row r="92029" spans="68:68" customFormat="1">
      <c r="BP92029" s="90"/>
    </row>
    <row r="92030" spans="68:68" customFormat="1">
      <c r="BP92030" s="90"/>
    </row>
    <row r="92031" spans="68:68" customFormat="1">
      <c r="BP92031" s="90"/>
    </row>
    <row r="92032" spans="68:68" customFormat="1">
      <c r="BP92032" s="90"/>
    </row>
    <row r="92033" spans="68:68" customFormat="1">
      <c r="BP92033" s="90"/>
    </row>
    <row r="92034" spans="68:68" customFormat="1">
      <c r="BP92034" s="90"/>
    </row>
    <row r="92035" spans="68:68" customFormat="1">
      <c r="BP92035" s="90"/>
    </row>
    <row r="92036" spans="68:68" customFormat="1">
      <c r="BP92036" s="90"/>
    </row>
    <row r="92037" spans="68:68" customFormat="1">
      <c r="BP92037" s="90"/>
    </row>
    <row r="92038" spans="68:68" customFormat="1">
      <c r="BP92038" s="90"/>
    </row>
    <row r="92039" spans="68:68" customFormat="1">
      <c r="BP92039" s="90"/>
    </row>
    <row r="92040" spans="68:68" customFormat="1">
      <c r="BP92040" s="90"/>
    </row>
    <row r="92041" spans="68:68" customFormat="1">
      <c r="BP92041" s="90"/>
    </row>
    <row r="92042" spans="68:68" customFormat="1">
      <c r="BP92042" s="90"/>
    </row>
    <row r="92043" spans="68:68" customFormat="1">
      <c r="BP92043" s="90"/>
    </row>
    <row r="92044" spans="68:68" customFormat="1">
      <c r="BP92044" s="90"/>
    </row>
    <row r="92045" spans="68:68" customFormat="1">
      <c r="BP92045" s="90"/>
    </row>
    <row r="92046" spans="68:68" customFormat="1">
      <c r="BP92046" s="90"/>
    </row>
    <row r="92047" spans="68:68" customFormat="1">
      <c r="BP92047" s="90"/>
    </row>
    <row r="92048" spans="68:68" customFormat="1">
      <c r="BP92048" s="90"/>
    </row>
    <row r="92049" spans="68:68" customFormat="1">
      <c r="BP92049" s="90"/>
    </row>
    <row r="92050" spans="68:68" customFormat="1">
      <c r="BP92050" s="90"/>
    </row>
    <row r="92051" spans="68:68" customFormat="1">
      <c r="BP92051" s="90"/>
    </row>
    <row r="92052" spans="68:68" customFormat="1">
      <c r="BP92052" s="90"/>
    </row>
    <row r="92053" spans="68:68" customFormat="1">
      <c r="BP92053" s="90"/>
    </row>
    <row r="92054" spans="68:68" customFormat="1">
      <c r="BP92054" s="90"/>
    </row>
    <row r="92055" spans="68:68" customFormat="1">
      <c r="BP92055" s="90"/>
    </row>
    <row r="92056" spans="68:68" customFormat="1">
      <c r="BP92056" s="90"/>
    </row>
    <row r="92057" spans="68:68" customFormat="1">
      <c r="BP92057" s="90"/>
    </row>
    <row r="92058" spans="68:68" customFormat="1">
      <c r="BP92058" s="90"/>
    </row>
    <row r="92059" spans="68:68" customFormat="1">
      <c r="BP92059" s="90"/>
    </row>
    <row r="92060" spans="68:68" customFormat="1">
      <c r="BP92060" s="90"/>
    </row>
    <row r="92061" spans="68:68" customFormat="1">
      <c r="BP92061" s="90"/>
    </row>
    <row r="92062" spans="68:68" customFormat="1">
      <c r="BP92062" s="90"/>
    </row>
    <row r="92063" spans="68:68" customFormat="1">
      <c r="BP92063" s="90"/>
    </row>
    <row r="92064" spans="68:68" customFormat="1">
      <c r="BP92064" s="90"/>
    </row>
    <row r="92065" spans="68:68" customFormat="1">
      <c r="BP92065" s="90"/>
    </row>
    <row r="92066" spans="68:68" customFormat="1">
      <c r="BP92066" s="90"/>
    </row>
    <row r="92067" spans="68:68" customFormat="1">
      <c r="BP92067" s="90"/>
    </row>
    <row r="92068" spans="68:68" customFormat="1">
      <c r="BP92068" s="90"/>
    </row>
    <row r="92069" spans="68:68" customFormat="1">
      <c r="BP92069" s="90"/>
    </row>
    <row r="92070" spans="68:68" customFormat="1">
      <c r="BP92070" s="90"/>
    </row>
    <row r="92071" spans="68:68" customFormat="1">
      <c r="BP92071" s="90"/>
    </row>
    <row r="92072" spans="68:68" customFormat="1">
      <c r="BP92072" s="90"/>
    </row>
    <row r="92073" spans="68:68" customFormat="1">
      <c r="BP92073" s="90"/>
    </row>
    <row r="92074" spans="68:68" customFormat="1">
      <c r="BP92074" s="90"/>
    </row>
    <row r="92075" spans="68:68" customFormat="1">
      <c r="BP92075" s="90"/>
    </row>
    <row r="92076" spans="68:68" customFormat="1">
      <c r="BP92076" s="90"/>
    </row>
    <row r="92077" spans="68:68" customFormat="1">
      <c r="BP92077" s="90"/>
    </row>
    <row r="92078" spans="68:68" customFormat="1">
      <c r="BP92078" s="90"/>
    </row>
    <row r="92079" spans="68:68" customFormat="1">
      <c r="BP92079" s="90"/>
    </row>
    <row r="92080" spans="68:68" customFormat="1">
      <c r="BP92080" s="90"/>
    </row>
    <row r="92081" spans="68:68" customFormat="1">
      <c r="BP92081" s="90"/>
    </row>
    <row r="92082" spans="68:68" customFormat="1">
      <c r="BP92082" s="90"/>
    </row>
    <row r="92083" spans="68:68" customFormat="1">
      <c r="BP92083" s="90"/>
    </row>
    <row r="92084" spans="68:68" customFormat="1">
      <c r="BP92084" s="90"/>
    </row>
    <row r="92085" spans="68:68" customFormat="1">
      <c r="BP92085" s="90"/>
    </row>
    <row r="92086" spans="68:68" customFormat="1">
      <c r="BP92086" s="90"/>
    </row>
    <row r="92087" spans="68:68" customFormat="1">
      <c r="BP92087" s="90"/>
    </row>
    <row r="92088" spans="68:68" customFormat="1">
      <c r="BP92088" s="90"/>
    </row>
    <row r="92089" spans="68:68" customFormat="1">
      <c r="BP92089" s="90"/>
    </row>
    <row r="92090" spans="68:68" customFormat="1">
      <c r="BP92090" s="90"/>
    </row>
    <row r="92091" spans="68:68" customFormat="1">
      <c r="BP92091" s="90"/>
    </row>
    <row r="92092" spans="68:68" customFormat="1">
      <c r="BP92092" s="90"/>
    </row>
    <row r="92093" spans="68:68" customFormat="1">
      <c r="BP92093" s="90"/>
    </row>
    <row r="92094" spans="68:68" customFormat="1">
      <c r="BP92094" s="90"/>
    </row>
    <row r="92095" spans="68:68" customFormat="1">
      <c r="BP92095" s="90"/>
    </row>
    <row r="92096" spans="68:68" customFormat="1">
      <c r="BP92096" s="90"/>
    </row>
    <row r="92097" spans="68:68" customFormat="1">
      <c r="BP92097" s="90"/>
    </row>
    <row r="92098" spans="68:68" customFormat="1">
      <c r="BP92098" s="90"/>
    </row>
    <row r="92099" spans="68:68" customFormat="1">
      <c r="BP92099" s="90"/>
    </row>
    <row r="92100" spans="68:68" customFormat="1">
      <c r="BP92100" s="90"/>
    </row>
    <row r="92101" spans="68:68" customFormat="1">
      <c r="BP92101" s="90"/>
    </row>
    <row r="92102" spans="68:68" customFormat="1">
      <c r="BP92102" s="90"/>
    </row>
    <row r="92103" spans="68:68" customFormat="1">
      <c r="BP92103" s="90"/>
    </row>
    <row r="92104" spans="68:68" customFormat="1">
      <c r="BP92104" s="90"/>
    </row>
    <row r="92105" spans="68:68" customFormat="1">
      <c r="BP92105" s="90"/>
    </row>
    <row r="92106" spans="68:68" customFormat="1">
      <c r="BP92106" s="90"/>
    </row>
    <row r="92107" spans="68:68" customFormat="1">
      <c r="BP92107" s="90"/>
    </row>
    <row r="92108" spans="68:68" customFormat="1">
      <c r="BP92108" s="90"/>
    </row>
    <row r="92109" spans="68:68" customFormat="1">
      <c r="BP92109" s="90"/>
    </row>
    <row r="92110" spans="68:68" customFormat="1">
      <c r="BP92110" s="90"/>
    </row>
    <row r="92111" spans="68:68" customFormat="1">
      <c r="BP92111" s="90"/>
    </row>
    <row r="92112" spans="68:68" customFormat="1">
      <c r="BP92112" s="90"/>
    </row>
    <row r="92113" spans="68:68" customFormat="1">
      <c r="BP92113" s="90"/>
    </row>
    <row r="92114" spans="68:68" customFormat="1">
      <c r="BP92114" s="90"/>
    </row>
    <row r="92115" spans="68:68" customFormat="1">
      <c r="BP92115" s="90"/>
    </row>
    <row r="92116" spans="68:68" customFormat="1">
      <c r="BP92116" s="90"/>
    </row>
    <row r="92117" spans="68:68" customFormat="1">
      <c r="BP92117" s="90"/>
    </row>
    <row r="92118" spans="68:68" customFormat="1">
      <c r="BP92118" s="90"/>
    </row>
    <row r="92119" spans="68:68" customFormat="1">
      <c r="BP92119" s="90"/>
    </row>
    <row r="92120" spans="68:68" customFormat="1">
      <c r="BP92120" s="90"/>
    </row>
    <row r="92121" spans="68:68" customFormat="1">
      <c r="BP92121" s="90"/>
    </row>
    <row r="92122" spans="68:68" customFormat="1">
      <c r="BP92122" s="90"/>
    </row>
    <row r="92123" spans="68:68" customFormat="1">
      <c r="BP92123" s="90"/>
    </row>
    <row r="92124" spans="68:68" customFormat="1">
      <c r="BP92124" s="90"/>
    </row>
    <row r="92125" spans="68:68" customFormat="1">
      <c r="BP92125" s="90"/>
    </row>
    <row r="92126" spans="68:68" customFormat="1">
      <c r="BP92126" s="90"/>
    </row>
    <row r="92127" spans="68:68" customFormat="1">
      <c r="BP92127" s="90"/>
    </row>
    <row r="92128" spans="68:68" customFormat="1">
      <c r="BP92128" s="90"/>
    </row>
    <row r="92129" spans="68:68" customFormat="1">
      <c r="BP92129" s="90"/>
    </row>
    <row r="92130" spans="68:68" customFormat="1">
      <c r="BP92130" s="90"/>
    </row>
    <row r="92131" spans="68:68" customFormat="1">
      <c r="BP92131" s="90"/>
    </row>
    <row r="92132" spans="68:68" customFormat="1">
      <c r="BP92132" s="90"/>
    </row>
    <row r="92133" spans="68:68" customFormat="1">
      <c r="BP92133" s="90"/>
    </row>
    <row r="92134" spans="68:68" customFormat="1">
      <c r="BP92134" s="90"/>
    </row>
    <row r="92135" spans="68:68" customFormat="1">
      <c r="BP92135" s="90"/>
    </row>
    <row r="92136" spans="68:68" customFormat="1">
      <c r="BP92136" s="90"/>
    </row>
    <row r="92137" spans="68:68" customFormat="1">
      <c r="BP92137" s="90"/>
    </row>
    <row r="92138" spans="68:68" customFormat="1">
      <c r="BP92138" s="90"/>
    </row>
    <row r="92139" spans="68:68" customFormat="1">
      <c r="BP92139" s="90"/>
    </row>
    <row r="92140" spans="68:68" customFormat="1">
      <c r="BP92140" s="90"/>
    </row>
    <row r="92141" spans="68:68" customFormat="1">
      <c r="BP92141" s="90"/>
    </row>
    <row r="92142" spans="68:68" customFormat="1">
      <c r="BP92142" s="90"/>
    </row>
    <row r="92143" spans="68:68" customFormat="1">
      <c r="BP92143" s="90"/>
    </row>
    <row r="92144" spans="68:68" customFormat="1">
      <c r="BP92144" s="90"/>
    </row>
    <row r="92145" spans="68:68" customFormat="1">
      <c r="BP92145" s="90"/>
    </row>
    <row r="92146" spans="68:68" customFormat="1">
      <c r="BP92146" s="90"/>
    </row>
    <row r="92147" spans="68:68" customFormat="1">
      <c r="BP92147" s="90"/>
    </row>
    <row r="92148" spans="68:68" customFormat="1">
      <c r="BP92148" s="90"/>
    </row>
    <row r="92149" spans="68:68" customFormat="1">
      <c r="BP92149" s="90"/>
    </row>
    <row r="92150" spans="68:68" customFormat="1">
      <c r="BP92150" s="90"/>
    </row>
    <row r="92151" spans="68:68" customFormat="1">
      <c r="BP92151" s="90"/>
    </row>
    <row r="92152" spans="68:68" customFormat="1">
      <c r="BP92152" s="90"/>
    </row>
    <row r="92153" spans="68:68" customFormat="1">
      <c r="BP92153" s="90"/>
    </row>
    <row r="92154" spans="68:68" customFormat="1">
      <c r="BP92154" s="90"/>
    </row>
    <row r="92155" spans="68:68" customFormat="1">
      <c r="BP92155" s="90"/>
    </row>
    <row r="92156" spans="68:68" customFormat="1">
      <c r="BP92156" s="90"/>
    </row>
    <row r="92157" spans="68:68" customFormat="1">
      <c r="BP92157" s="90"/>
    </row>
    <row r="92158" spans="68:68" customFormat="1">
      <c r="BP92158" s="90"/>
    </row>
    <row r="92159" spans="68:68" customFormat="1">
      <c r="BP92159" s="90"/>
    </row>
    <row r="92160" spans="68:68" customFormat="1">
      <c r="BP92160" s="90"/>
    </row>
    <row r="92161" spans="68:68" customFormat="1">
      <c r="BP92161" s="90"/>
    </row>
    <row r="92162" spans="68:68" customFormat="1">
      <c r="BP92162" s="90"/>
    </row>
    <row r="92163" spans="68:68" customFormat="1">
      <c r="BP92163" s="90"/>
    </row>
    <row r="92164" spans="68:68" customFormat="1">
      <c r="BP92164" s="90"/>
    </row>
    <row r="92165" spans="68:68" customFormat="1">
      <c r="BP92165" s="90"/>
    </row>
    <row r="92166" spans="68:68" customFormat="1">
      <c r="BP92166" s="90"/>
    </row>
    <row r="92167" spans="68:68" customFormat="1">
      <c r="BP92167" s="90"/>
    </row>
    <row r="92168" spans="68:68" customFormat="1">
      <c r="BP92168" s="90"/>
    </row>
    <row r="92169" spans="68:68" customFormat="1">
      <c r="BP92169" s="90"/>
    </row>
    <row r="92170" spans="68:68" customFormat="1">
      <c r="BP92170" s="90"/>
    </row>
    <row r="92171" spans="68:68" customFormat="1">
      <c r="BP92171" s="90"/>
    </row>
    <row r="92172" spans="68:68" customFormat="1">
      <c r="BP92172" s="90"/>
    </row>
    <row r="92173" spans="68:68" customFormat="1">
      <c r="BP92173" s="90"/>
    </row>
    <row r="92174" spans="68:68" customFormat="1">
      <c r="BP92174" s="90"/>
    </row>
    <row r="92175" spans="68:68" customFormat="1">
      <c r="BP92175" s="90"/>
    </row>
    <row r="92176" spans="68:68" customFormat="1">
      <c r="BP92176" s="90"/>
    </row>
    <row r="92177" spans="68:68" customFormat="1">
      <c r="BP92177" s="90"/>
    </row>
    <row r="92178" spans="68:68" customFormat="1">
      <c r="BP92178" s="90"/>
    </row>
    <row r="92179" spans="68:68" customFormat="1">
      <c r="BP92179" s="90"/>
    </row>
    <row r="92180" spans="68:68" customFormat="1">
      <c r="BP92180" s="90"/>
    </row>
    <row r="92181" spans="68:68" customFormat="1">
      <c r="BP92181" s="90"/>
    </row>
    <row r="92182" spans="68:68" customFormat="1">
      <c r="BP92182" s="90"/>
    </row>
    <row r="92183" spans="68:68" customFormat="1">
      <c r="BP92183" s="90"/>
    </row>
    <row r="92184" spans="68:68" customFormat="1">
      <c r="BP92184" s="90"/>
    </row>
    <row r="92185" spans="68:68" customFormat="1">
      <c r="BP92185" s="90"/>
    </row>
    <row r="92186" spans="68:68" customFormat="1">
      <c r="BP92186" s="90"/>
    </row>
    <row r="92187" spans="68:68" customFormat="1">
      <c r="BP92187" s="90"/>
    </row>
    <row r="92188" spans="68:68" customFormat="1">
      <c r="BP92188" s="90"/>
    </row>
    <row r="92189" spans="68:68" customFormat="1">
      <c r="BP92189" s="90"/>
    </row>
    <row r="92190" spans="68:68" customFormat="1">
      <c r="BP92190" s="90"/>
    </row>
    <row r="92191" spans="68:68" customFormat="1">
      <c r="BP92191" s="90"/>
    </row>
    <row r="92192" spans="68:68" customFormat="1">
      <c r="BP92192" s="90"/>
    </row>
    <row r="92193" spans="68:68" customFormat="1">
      <c r="BP92193" s="90"/>
    </row>
    <row r="92194" spans="68:68" customFormat="1">
      <c r="BP92194" s="90"/>
    </row>
    <row r="92195" spans="68:68" customFormat="1">
      <c r="BP92195" s="90"/>
    </row>
    <row r="92196" spans="68:68" customFormat="1">
      <c r="BP92196" s="90"/>
    </row>
    <row r="92197" spans="68:68" customFormat="1">
      <c r="BP92197" s="90"/>
    </row>
    <row r="92198" spans="68:68" customFormat="1">
      <c r="BP92198" s="90"/>
    </row>
    <row r="92199" spans="68:68" customFormat="1">
      <c r="BP92199" s="90"/>
    </row>
    <row r="92200" spans="68:68" customFormat="1">
      <c r="BP92200" s="90"/>
    </row>
    <row r="92201" spans="68:68" customFormat="1">
      <c r="BP92201" s="90"/>
    </row>
    <row r="92202" spans="68:68" customFormat="1">
      <c r="BP92202" s="90"/>
    </row>
    <row r="92203" spans="68:68" customFormat="1">
      <c r="BP92203" s="90"/>
    </row>
    <row r="92204" spans="68:68" customFormat="1">
      <c r="BP92204" s="90"/>
    </row>
    <row r="92205" spans="68:68" customFormat="1">
      <c r="BP92205" s="90"/>
    </row>
    <row r="92206" spans="68:68" customFormat="1">
      <c r="BP92206" s="90"/>
    </row>
    <row r="92207" spans="68:68" customFormat="1">
      <c r="BP92207" s="90"/>
    </row>
    <row r="92208" spans="68:68" customFormat="1">
      <c r="BP92208" s="90"/>
    </row>
    <row r="92209" spans="68:68" customFormat="1">
      <c r="BP92209" s="90"/>
    </row>
    <row r="92210" spans="68:68" customFormat="1">
      <c r="BP92210" s="90"/>
    </row>
    <row r="92211" spans="68:68" customFormat="1">
      <c r="BP92211" s="90"/>
    </row>
    <row r="92212" spans="68:68" customFormat="1">
      <c r="BP92212" s="90"/>
    </row>
    <row r="92213" spans="68:68" customFormat="1">
      <c r="BP92213" s="90"/>
    </row>
    <row r="92214" spans="68:68" customFormat="1">
      <c r="BP92214" s="90"/>
    </row>
    <row r="92215" spans="68:68" customFormat="1">
      <c r="BP92215" s="90"/>
    </row>
    <row r="92216" spans="68:68" customFormat="1">
      <c r="BP92216" s="90"/>
    </row>
    <row r="92217" spans="68:68" customFormat="1">
      <c r="BP92217" s="90"/>
    </row>
    <row r="92218" spans="68:68" customFormat="1">
      <c r="BP92218" s="90"/>
    </row>
    <row r="92219" spans="68:68" customFormat="1">
      <c r="BP92219" s="90"/>
    </row>
    <row r="92220" spans="68:68" customFormat="1">
      <c r="BP92220" s="90"/>
    </row>
    <row r="92221" spans="68:68" customFormat="1">
      <c r="BP92221" s="90"/>
    </row>
    <row r="92222" spans="68:68" customFormat="1">
      <c r="BP92222" s="90"/>
    </row>
    <row r="92223" spans="68:68" customFormat="1">
      <c r="BP92223" s="90"/>
    </row>
    <row r="92224" spans="68:68" customFormat="1">
      <c r="BP92224" s="90"/>
    </row>
    <row r="92225" spans="68:68" customFormat="1">
      <c r="BP92225" s="90"/>
    </row>
    <row r="92226" spans="68:68" customFormat="1">
      <c r="BP92226" s="90"/>
    </row>
    <row r="92227" spans="68:68" customFormat="1">
      <c r="BP92227" s="90"/>
    </row>
    <row r="92228" spans="68:68" customFormat="1">
      <c r="BP92228" s="90"/>
    </row>
    <row r="92229" spans="68:68" customFormat="1">
      <c r="BP92229" s="90"/>
    </row>
    <row r="92230" spans="68:68" customFormat="1">
      <c r="BP92230" s="90"/>
    </row>
    <row r="92231" spans="68:68" customFormat="1">
      <c r="BP92231" s="90"/>
    </row>
    <row r="92232" spans="68:68" customFormat="1">
      <c r="BP92232" s="90"/>
    </row>
    <row r="92233" spans="68:68" customFormat="1">
      <c r="BP92233" s="90"/>
    </row>
    <row r="92234" spans="68:68" customFormat="1">
      <c r="BP92234" s="90"/>
    </row>
    <row r="92235" spans="68:68" customFormat="1">
      <c r="BP92235" s="90"/>
    </row>
    <row r="92236" spans="68:68" customFormat="1">
      <c r="BP92236" s="90"/>
    </row>
    <row r="92237" spans="68:68" customFormat="1">
      <c r="BP92237" s="90"/>
    </row>
    <row r="92238" spans="68:68" customFormat="1">
      <c r="BP92238" s="90"/>
    </row>
    <row r="92239" spans="68:68" customFormat="1">
      <c r="BP92239" s="90"/>
    </row>
    <row r="92240" spans="68:68" customFormat="1">
      <c r="BP92240" s="90"/>
    </row>
    <row r="92241" spans="68:68" customFormat="1">
      <c r="BP92241" s="90"/>
    </row>
    <row r="92242" spans="68:68" customFormat="1">
      <c r="BP92242" s="90"/>
    </row>
    <row r="92243" spans="68:68" customFormat="1">
      <c r="BP92243" s="90"/>
    </row>
    <row r="92244" spans="68:68" customFormat="1">
      <c r="BP92244" s="90"/>
    </row>
    <row r="92245" spans="68:68" customFormat="1">
      <c r="BP92245" s="90"/>
    </row>
    <row r="92246" spans="68:68" customFormat="1">
      <c r="BP92246" s="90"/>
    </row>
    <row r="92247" spans="68:68" customFormat="1">
      <c r="BP92247" s="90"/>
    </row>
    <row r="92248" spans="68:68" customFormat="1">
      <c r="BP92248" s="90"/>
    </row>
    <row r="92249" spans="68:68" customFormat="1">
      <c r="BP92249" s="90"/>
    </row>
    <row r="92250" spans="68:68" customFormat="1">
      <c r="BP92250" s="90"/>
    </row>
    <row r="92251" spans="68:68" customFormat="1">
      <c r="BP92251" s="90"/>
    </row>
    <row r="92252" spans="68:68" customFormat="1">
      <c r="BP92252" s="90"/>
    </row>
    <row r="92253" spans="68:68" customFormat="1">
      <c r="BP92253" s="90"/>
    </row>
    <row r="92254" spans="68:68" customFormat="1">
      <c r="BP92254" s="90"/>
    </row>
    <row r="92255" spans="68:68" customFormat="1">
      <c r="BP92255" s="90"/>
    </row>
    <row r="92256" spans="68:68" customFormat="1">
      <c r="BP92256" s="90"/>
    </row>
    <row r="92257" spans="68:68" customFormat="1">
      <c r="BP92257" s="90"/>
    </row>
    <row r="92258" spans="68:68" customFormat="1">
      <c r="BP92258" s="90"/>
    </row>
    <row r="92259" spans="68:68" customFormat="1">
      <c r="BP92259" s="90"/>
    </row>
    <row r="92260" spans="68:68" customFormat="1">
      <c r="BP92260" s="90"/>
    </row>
    <row r="92261" spans="68:68" customFormat="1">
      <c r="BP92261" s="90"/>
    </row>
    <row r="92262" spans="68:68" customFormat="1">
      <c r="BP92262" s="90"/>
    </row>
    <row r="92263" spans="68:68" customFormat="1">
      <c r="BP92263" s="90"/>
    </row>
    <row r="92264" spans="68:68" customFormat="1">
      <c r="BP92264" s="90"/>
    </row>
    <row r="92265" spans="68:68" customFormat="1">
      <c r="BP92265" s="90"/>
    </row>
    <row r="92266" spans="68:68" customFormat="1">
      <c r="BP92266" s="90"/>
    </row>
    <row r="92267" spans="68:68" customFormat="1">
      <c r="BP92267" s="90"/>
    </row>
    <row r="92268" spans="68:68" customFormat="1">
      <c r="BP92268" s="90"/>
    </row>
    <row r="92269" spans="68:68" customFormat="1">
      <c r="BP92269" s="90"/>
    </row>
    <row r="92270" spans="68:68" customFormat="1">
      <c r="BP92270" s="90"/>
    </row>
    <row r="92271" spans="68:68" customFormat="1">
      <c r="BP92271" s="90"/>
    </row>
    <row r="92272" spans="68:68" customFormat="1">
      <c r="BP92272" s="90"/>
    </row>
    <row r="92273" spans="68:68" customFormat="1">
      <c r="BP92273" s="90"/>
    </row>
    <row r="92274" spans="68:68" customFormat="1">
      <c r="BP92274" s="90"/>
    </row>
    <row r="92275" spans="68:68" customFormat="1">
      <c r="BP92275" s="90"/>
    </row>
    <row r="92276" spans="68:68" customFormat="1">
      <c r="BP92276" s="90"/>
    </row>
    <row r="92277" spans="68:68" customFormat="1">
      <c r="BP92277" s="90"/>
    </row>
    <row r="92278" spans="68:68" customFormat="1">
      <c r="BP92278" s="90"/>
    </row>
    <row r="92279" spans="68:68" customFormat="1">
      <c r="BP92279" s="90"/>
    </row>
    <row r="92280" spans="68:68" customFormat="1">
      <c r="BP92280" s="90"/>
    </row>
    <row r="92281" spans="68:68" customFormat="1">
      <c r="BP92281" s="90"/>
    </row>
    <row r="92282" spans="68:68" customFormat="1">
      <c r="BP92282" s="90"/>
    </row>
    <row r="92283" spans="68:68" customFormat="1">
      <c r="BP92283" s="90"/>
    </row>
    <row r="92284" spans="68:68" customFormat="1">
      <c r="BP92284" s="90"/>
    </row>
    <row r="92285" spans="68:68" customFormat="1">
      <c r="BP92285" s="90"/>
    </row>
    <row r="92286" spans="68:68" customFormat="1">
      <c r="BP92286" s="90"/>
    </row>
    <row r="92287" spans="68:68" customFormat="1">
      <c r="BP92287" s="90"/>
    </row>
    <row r="92288" spans="68:68" customFormat="1">
      <c r="BP92288" s="90"/>
    </row>
    <row r="92289" spans="68:68" customFormat="1">
      <c r="BP92289" s="90"/>
    </row>
    <row r="92290" spans="68:68" customFormat="1">
      <c r="BP92290" s="90"/>
    </row>
    <row r="92291" spans="68:68" customFormat="1">
      <c r="BP92291" s="90"/>
    </row>
    <row r="92292" spans="68:68" customFormat="1">
      <c r="BP92292" s="90"/>
    </row>
    <row r="92293" spans="68:68" customFormat="1">
      <c r="BP92293" s="90"/>
    </row>
    <row r="92294" spans="68:68" customFormat="1">
      <c r="BP92294" s="90"/>
    </row>
    <row r="92295" spans="68:68" customFormat="1">
      <c r="BP92295" s="90"/>
    </row>
    <row r="92296" spans="68:68" customFormat="1">
      <c r="BP92296" s="90"/>
    </row>
    <row r="92297" spans="68:68" customFormat="1">
      <c r="BP92297" s="90"/>
    </row>
    <row r="92298" spans="68:68" customFormat="1">
      <c r="BP92298" s="90"/>
    </row>
    <row r="92299" spans="68:68" customFormat="1">
      <c r="BP92299" s="90"/>
    </row>
    <row r="92300" spans="68:68" customFormat="1">
      <c r="BP92300" s="90"/>
    </row>
    <row r="92301" spans="68:68" customFormat="1">
      <c r="BP92301" s="90"/>
    </row>
    <row r="92302" spans="68:68" customFormat="1">
      <c r="BP92302" s="90"/>
    </row>
    <row r="92303" spans="68:68" customFormat="1">
      <c r="BP92303" s="90"/>
    </row>
    <row r="92304" spans="68:68" customFormat="1">
      <c r="BP92304" s="90"/>
    </row>
    <row r="92305" spans="68:68" customFormat="1">
      <c r="BP92305" s="90"/>
    </row>
    <row r="92306" spans="68:68" customFormat="1">
      <c r="BP92306" s="90"/>
    </row>
    <row r="92307" spans="68:68" customFormat="1">
      <c r="BP92307" s="90"/>
    </row>
    <row r="92308" spans="68:68" customFormat="1">
      <c r="BP92308" s="90"/>
    </row>
    <row r="92309" spans="68:68" customFormat="1">
      <c r="BP92309" s="90"/>
    </row>
    <row r="92310" spans="68:68" customFormat="1">
      <c r="BP92310" s="90"/>
    </row>
    <row r="92311" spans="68:68" customFormat="1">
      <c r="BP92311" s="90"/>
    </row>
    <row r="92312" spans="68:68" customFormat="1">
      <c r="BP92312" s="90"/>
    </row>
    <row r="92313" spans="68:68" customFormat="1">
      <c r="BP92313" s="90"/>
    </row>
    <row r="92314" spans="68:68" customFormat="1">
      <c r="BP92314" s="90"/>
    </row>
    <row r="92315" spans="68:68" customFormat="1">
      <c r="BP92315" s="90"/>
    </row>
    <row r="92316" spans="68:68" customFormat="1">
      <c r="BP92316" s="90"/>
    </row>
    <row r="92317" spans="68:68" customFormat="1">
      <c r="BP92317" s="90"/>
    </row>
    <row r="92318" spans="68:68" customFormat="1">
      <c r="BP92318" s="90"/>
    </row>
    <row r="92319" spans="68:68" customFormat="1">
      <c r="BP92319" s="90"/>
    </row>
    <row r="92320" spans="68:68" customFormat="1">
      <c r="BP92320" s="90"/>
    </row>
    <row r="92321" spans="68:68" customFormat="1">
      <c r="BP92321" s="90"/>
    </row>
    <row r="92322" spans="68:68" customFormat="1">
      <c r="BP92322" s="90"/>
    </row>
    <row r="92323" spans="68:68" customFormat="1">
      <c r="BP92323" s="90"/>
    </row>
    <row r="92324" spans="68:68" customFormat="1">
      <c r="BP92324" s="90"/>
    </row>
    <row r="92325" spans="68:68" customFormat="1">
      <c r="BP92325" s="90"/>
    </row>
    <row r="92326" spans="68:68" customFormat="1">
      <c r="BP92326" s="90"/>
    </row>
    <row r="92327" spans="68:68" customFormat="1">
      <c r="BP92327" s="90"/>
    </row>
    <row r="92328" spans="68:68" customFormat="1">
      <c r="BP92328" s="90"/>
    </row>
    <row r="92329" spans="68:68" customFormat="1">
      <c r="BP92329" s="90"/>
    </row>
    <row r="92330" spans="68:68" customFormat="1">
      <c r="BP92330" s="90"/>
    </row>
    <row r="92331" spans="68:68" customFormat="1">
      <c r="BP92331" s="90"/>
    </row>
    <row r="92332" spans="68:68" customFormat="1">
      <c r="BP92332" s="90"/>
    </row>
    <row r="92333" spans="68:68" customFormat="1">
      <c r="BP92333" s="90"/>
    </row>
    <row r="92334" spans="68:68" customFormat="1">
      <c r="BP92334" s="90"/>
    </row>
    <row r="92335" spans="68:68" customFormat="1">
      <c r="BP92335" s="90"/>
    </row>
    <row r="92336" spans="68:68" customFormat="1">
      <c r="BP92336" s="90"/>
    </row>
    <row r="92337" spans="68:68" customFormat="1">
      <c r="BP92337" s="90"/>
    </row>
    <row r="92338" spans="68:68" customFormat="1">
      <c r="BP92338" s="90"/>
    </row>
    <row r="92339" spans="68:68" customFormat="1">
      <c r="BP92339" s="90"/>
    </row>
    <row r="92340" spans="68:68" customFormat="1">
      <c r="BP92340" s="90"/>
    </row>
    <row r="92341" spans="68:68" customFormat="1">
      <c r="BP92341" s="90"/>
    </row>
    <row r="92342" spans="68:68" customFormat="1">
      <c r="BP92342" s="90"/>
    </row>
    <row r="92343" spans="68:68" customFormat="1">
      <c r="BP92343" s="90"/>
    </row>
    <row r="92344" spans="68:68" customFormat="1">
      <c r="BP92344" s="90"/>
    </row>
    <row r="92345" spans="68:68" customFormat="1">
      <c r="BP92345" s="90"/>
    </row>
    <row r="92346" spans="68:68" customFormat="1">
      <c r="BP92346" s="90"/>
    </row>
    <row r="92347" spans="68:68" customFormat="1">
      <c r="BP92347" s="90"/>
    </row>
    <row r="92348" spans="68:68" customFormat="1">
      <c r="BP92348" s="90"/>
    </row>
    <row r="92349" spans="68:68" customFormat="1">
      <c r="BP92349" s="90"/>
    </row>
    <row r="92350" spans="68:68" customFormat="1">
      <c r="BP92350" s="90"/>
    </row>
    <row r="92351" spans="68:68" customFormat="1">
      <c r="BP92351" s="90"/>
    </row>
    <row r="92352" spans="68:68" customFormat="1">
      <c r="BP92352" s="90"/>
    </row>
    <row r="92353" spans="68:68" customFormat="1">
      <c r="BP92353" s="90"/>
    </row>
    <row r="92354" spans="68:68" customFormat="1">
      <c r="BP92354" s="90"/>
    </row>
    <row r="92355" spans="68:68" customFormat="1">
      <c r="BP92355" s="90"/>
    </row>
    <row r="92356" spans="68:68" customFormat="1">
      <c r="BP92356" s="90"/>
    </row>
    <row r="92357" spans="68:68" customFormat="1">
      <c r="BP92357" s="90"/>
    </row>
    <row r="92358" spans="68:68" customFormat="1">
      <c r="BP92358" s="90"/>
    </row>
    <row r="92359" spans="68:68" customFormat="1">
      <c r="BP92359" s="90"/>
    </row>
    <row r="92360" spans="68:68" customFormat="1">
      <c r="BP92360" s="90"/>
    </row>
    <row r="92361" spans="68:68" customFormat="1">
      <c r="BP92361" s="90"/>
    </row>
    <row r="92362" spans="68:68" customFormat="1">
      <c r="BP92362" s="90"/>
    </row>
    <row r="92363" spans="68:68" customFormat="1">
      <c r="BP92363" s="90"/>
    </row>
    <row r="92364" spans="68:68" customFormat="1">
      <c r="BP92364" s="90"/>
    </row>
    <row r="92365" spans="68:68" customFormat="1">
      <c r="BP92365" s="90"/>
    </row>
    <row r="92366" spans="68:68" customFormat="1">
      <c r="BP92366" s="90"/>
    </row>
    <row r="92367" spans="68:68" customFormat="1">
      <c r="BP92367" s="90"/>
    </row>
    <row r="92368" spans="68:68" customFormat="1">
      <c r="BP92368" s="90"/>
    </row>
    <row r="92369" spans="68:68" customFormat="1">
      <c r="BP92369" s="90"/>
    </row>
    <row r="92370" spans="68:68" customFormat="1">
      <c r="BP92370" s="90"/>
    </row>
    <row r="92371" spans="68:68" customFormat="1">
      <c r="BP92371" s="90"/>
    </row>
    <row r="92372" spans="68:68" customFormat="1">
      <c r="BP92372" s="90"/>
    </row>
    <row r="92373" spans="68:68" customFormat="1">
      <c r="BP92373" s="90"/>
    </row>
    <row r="92374" spans="68:68" customFormat="1">
      <c r="BP92374" s="90"/>
    </row>
    <row r="92375" spans="68:68" customFormat="1">
      <c r="BP92375" s="90"/>
    </row>
    <row r="92376" spans="68:68" customFormat="1">
      <c r="BP92376" s="90"/>
    </row>
    <row r="92377" spans="68:68" customFormat="1">
      <c r="BP92377" s="90"/>
    </row>
    <row r="92378" spans="68:68" customFormat="1">
      <c r="BP92378" s="90"/>
    </row>
    <row r="92379" spans="68:68" customFormat="1">
      <c r="BP92379" s="90"/>
    </row>
    <row r="92380" spans="68:68" customFormat="1">
      <c r="BP92380" s="90"/>
    </row>
    <row r="92381" spans="68:68" customFormat="1">
      <c r="BP92381" s="90"/>
    </row>
    <row r="92382" spans="68:68" customFormat="1">
      <c r="BP92382" s="90"/>
    </row>
    <row r="92383" spans="68:68" customFormat="1">
      <c r="BP92383" s="90"/>
    </row>
    <row r="92384" spans="68:68" customFormat="1">
      <c r="BP92384" s="90"/>
    </row>
    <row r="92385" spans="68:68" customFormat="1">
      <c r="BP92385" s="90"/>
    </row>
    <row r="92386" spans="68:68" customFormat="1">
      <c r="BP92386" s="90"/>
    </row>
    <row r="92387" spans="68:68" customFormat="1">
      <c r="BP92387" s="90"/>
    </row>
    <row r="92388" spans="68:68" customFormat="1">
      <c r="BP92388" s="90"/>
    </row>
    <row r="92389" spans="68:68" customFormat="1">
      <c r="BP92389" s="90"/>
    </row>
    <row r="92390" spans="68:68" customFormat="1">
      <c r="BP92390" s="90"/>
    </row>
    <row r="92391" spans="68:68" customFormat="1">
      <c r="BP92391" s="90"/>
    </row>
    <row r="92392" spans="68:68" customFormat="1">
      <c r="BP92392" s="90"/>
    </row>
    <row r="92393" spans="68:68" customFormat="1">
      <c r="BP92393" s="90"/>
    </row>
    <row r="92394" spans="68:68" customFormat="1">
      <c r="BP92394" s="90"/>
    </row>
    <row r="92395" spans="68:68" customFormat="1">
      <c r="BP92395" s="90"/>
    </row>
    <row r="92396" spans="68:68" customFormat="1">
      <c r="BP92396" s="90"/>
    </row>
    <row r="92397" spans="68:68" customFormat="1">
      <c r="BP92397" s="90"/>
    </row>
    <row r="92398" spans="68:68" customFormat="1">
      <c r="BP92398" s="90"/>
    </row>
    <row r="92399" spans="68:68" customFormat="1">
      <c r="BP92399" s="90"/>
    </row>
    <row r="92400" spans="68:68" customFormat="1">
      <c r="BP92400" s="90"/>
    </row>
    <row r="92401" spans="68:68" customFormat="1">
      <c r="BP92401" s="90"/>
    </row>
    <row r="92402" spans="68:68" customFormat="1">
      <c r="BP92402" s="90"/>
    </row>
    <row r="92403" spans="68:68" customFormat="1">
      <c r="BP92403" s="90"/>
    </row>
    <row r="92404" spans="68:68" customFormat="1">
      <c r="BP92404" s="90"/>
    </row>
    <row r="92405" spans="68:68" customFormat="1">
      <c r="BP92405" s="90"/>
    </row>
    <row r="92406" spans="68:68" customFormat="1">
      <c r="BP92406" s="90"/>
    </row>
    <row r="92407" spans="68:68" customFormat="1">
      <c r="BP92407" s="90"/>
    </row>
    <row r="92408" spans="68:68" customFormat="1">
      <c r="BP92408" s="90"/>
    </row>
    <row r="92409" spans="68:68" customFormat="1">
      <c r="BP92409" s="90"/>
    </row>
    <row r="92410" spans="68:68" customFormat="1">
      <c r="BP92410" s="90"/>
    </row>
    <row r="92411" spans="68:68" customFormat="1">
      <c r="BP92411" s="90"/>
    </row>
    <row r="92412" spans="68:68" customFormat="1">
      <c r="BP92412" s="90"/>
    </row>
    <row r="92413" spans="68:68" customFormat="1">
      <c r="BP92413" s="90"/>
    </row>
    <row r="92414" spans="68:68" customFormat="1">
      <c r="BP92414" s="90"/>
    </row>
    <row r="92415" spans="68:68" customFormat="1">
      <c r="BP92415" s="90"/>
    </row>
    <row r="92416" spans="68:68" customFormat="1">
      <c r="BP92416" s="90"/>
    </row>
    <row r="92417" spans="68:68" customFormat="1">
      <c r="BP92417" s="90"/>
    </row>
    <row r="92418" spans="68:68" customFormat="1">
      <c r="BP92418" s="90"/>
    </row>
    <row r="92419" spans="68:68" customFormat="1">
      <c r="BP92419" s="90"/>
    </row>
    <row r="92420" spans="68:68" customFormat="1">
      <c r="BP92420" s="90"/>
    </row>
    <row r="92421" spans="68:68" customFormat="1">
      <c r="BP92421" s="90"/>
    </row>
    <row r="92422" spans="68:68" customFormat="1">
      <c r="BP92422" s="90"/>
    </row>
    <row r="92423" spans="68:68" customFormat="1">
      <c r="BP92423" s="90"/>
    </row>
    <row r="92424" spans="68:68" customFormat="1">
      <c r="BP92424" s="90"/>
    </row>
    <row r="92425" spans="68:68" customFormat="1">
      <c r="BP92425" s="90"/>
    </row>
    <row r="92426" spans="68:68" customFormat="1">
      <c r="BP92426" s="90"/>
    </row>
    <row r="92427" spans="68:68" customFormat="1">
      <c r="BP92427" s="90"/>
    </row>
    <row r="92428" spans="68:68" customFormat="1">
      <c r="BP92428" s="90"/>
    </row>
    <row r="92429" spans="68:68" customFormat="1">
      <c r="BP92429" s="90"/>
    </row>
    <row r="92430" spans="68:68" customFormat="1">
      <c r="BP92430" s="90"/>
    </row>
    <row r="92431" spans="68:68" customFormat="1">
      <c r="BP92431" s="90"/>
    </row>
    <row r="92432" spans="68:68" customFormat="1">
      <c r="BP92432" s="90"/>
    </row>
    <row r="92433" spans="68:68" customFormat="1">
      <c r="BP92433" s="90"/>
    </row>
    <row r="92434" spans="68:68" customFormat="1">
      <c r="BP92434" s="90"/>
    </row>
    <row r="92435" spans="68:68" customFormat="1">
      <c r="BP92435" s="90"/>
    </row>
    <row r="92436" spans="68:68" customFormat="1">
      <c r="BP92436" s="90"/>
    </row>
    <row r="92437" spans="68:68" customFormat="1">
      <c r="BP92437" s="90"/>
    </row>
    <row r="92438" spans="68:68" customFormat="1">
      <c r="BP92438" s="90"/>
    </row>
    <row r="92439" spans="68:68" customFormat="1">
      <c r="BP92439" s="90"/>
    </row>
    <row r="92440" spans="68:68" customFormat="1">
      <c r="BP92440" s="90"/>
    </row>
    <row r="92441" spans="68:68" customFormat="1">
      <c r="BP92441" s="90"/>
    </row>
    <row r="92442" spans="68:68" customFormat="1">
      <c r="BP92442" s="90"/>
    </row>
    <row r="92443" spans="68:68" customFormat="1">
      <c r="BP92443" s="90"/>
    </row>
    <row r="92444" spans="68:68" customFormat="1">
      <c r="BP92444" s="90"/>
    </row>
    <row r="92445" spans="68:68" customFormat="1">
      <c r="BP92445" s="90"/>
    </row>
    <row r="92446" spans="68:68" customFormat="1">
      <c r="BP92446" s="90"/>
    </row>
    <row r="92447" spans="68:68" customFormat="1">
      <c r="BP92447" s="90"/>
    </row>
    <row r="92448" spans="68:68" customFormat="1">
      <c r="BP92448" s="90"/>
    </row>
    <row r="92449" spans="68:68" customFormat="1">
      <c r="BP92449" s="90"/>
    </row>
    <row r="92450" spans="68:68" customFormat="1">
      <c r="BP92450" s="90"/>
    </row>
    <row r="92451" spans="68:68" customFormat="1">
      <c r="BP92451" s="90"/>
    </row>
    <row r="92452" spans="68:68" customFormat="1">
      <c r="BP92452" s="90"/>
    </row>
    <row r="92453" spans="68:68" customFormat="1">
      <c r="BP92453" s="90"/>
    </row>
    <row r="92454" spans="68:68" customFormat="1">
      <c r="BP92454" s="90"/>
    </row>
    <row r="92455" spans="68:68" customFormat="1">
      <c r="BP92455" s="90"/>
    </row>
    <row r="92456" spans="68:68" customFormat="1">
      <c r="BP92456" s="90"/>
    </row>
    <row r="92457" spans="68:68" customFormat="1">
      <c r="BP92457" s="90"/>
    </row>
    <row r="92458" spans="68:68" customFormat="1">
      <c r="BP92458" s="90"/>
    </row>
    <row r="92459" spans="68:68" customFormat="1">
      <c r="BP92459" s="90"/>
    </row>
    <row r="92460" spans="68:68" customFormat="1">
      <c r="BP92460" s="90"/>
    </row>
    <row r="92461" spans="68:68" customFormat="1">
      <c r="BP92461" s="90"/>
    </row>
    <row r="92462" spans="68:68" customFormat="1">
      <c r="BP92462" s="90"/>
    </row>
    <row r="92463" spans="68:68" customFormat="1">
      <c r="BP92463" s="90"/>
    </row>
    <row r="92464" spans="68:68" customFormat="1">
      <c r="BP92464" s="90"/>
    </row>
    <row r="92465" spans="68:68" customFormat="1">
      <c r="BP92465" s="90"/>
    </row>
    <row r="92466" spans="68:68" customFormat="1">
      <c r="BP92466" s="90"/>
    </row>
    <row r="92467" spans="68:68" customFormat="1">
      <c r="BP92467" s="90"/>
    </row>
    <row r="92468" spans="68:68" customFormat="1">
      <c r="BP92468" s="90"/>
    </row>
    <row r="92469" spans="68:68" customFormat="1">
      <c r="BP92469" s="90"/>
    </row>
    <row r="92470" spans="68:68" customFormat="1">
      <c r="BP92470" s="90"/>
    </row>
    <row r="92471" spans="68:68" customFormat="1">
      <c r="BP92471" s="90"/>
    </row>
    <row r="92472" spans="68:68" customFormat="1">
      <c r="BP92472" s="90"/>
    </row>
    <row r="92473" spans="68:68" customFormat="1">
      <c r="BP92473" s="90"/>
    </row>
    <row r="92474" spans="68:68" customFormat="1">
      <c r="BP92474" s="90"/>
    </row>
    <row r="92475" spans="68:68" customFormat="1">
      <c r="BP92475" s="90"/>
    </row>
    <row r="92476" spans="68:68" customFormat="1">
      <c r="BP92476" s="90"/>
    </row>
    <row r="92477" spans="68:68" customFormat="1">
      <c r="BP92477" s="90"/>
    </row>
    <row r="92478" spans="68:68" customFormat="1">
      <c r="BP92478" s="90"/>
    </row>
    <row r="92479" spans="68:68" customFormat="1">
      <c r="BP92479" s="90"/>
    </row>
    <row r="92480" spans="68:68" customFormat="1">
      <c r="BP92480" s="90"/>
    </row>
    <row r="92481" spans="68:68" customFormat="1">
      <c r="BP92481" s="90"/>
    </row>
    <row r="92482" spans="68:68" customFormat="1">
      <c r="BP92482" s="90"/>
    </row>
    <row r="92483" spans="68:68" customFormat="1">
      <c r="BP92483" s="90"/>
    </row>
    <row r="92484" spans="68:68" customFormat="1">
      <c r="BP92484" s="90"/>
    </row>
    <row r="92485" spans="68:68" customFormat="1">
      <c r="BP92485" s="90"/>
    </row>
    <row r="92486" spans="68:68" customFormat="1">
      <c r="BP92486" s="90"/>
    </row>
    <row r="92487" spans="68:68" customFormat="1">
      <c r="BP92487" s="90"/>
    </row>
    <row r="92488" spans="68:68" customFormat="1">
      <c r="BP92488" s="90"/>
    </row>
    <row r="92489" spans="68:68" customFormat="1">
      <c r="BP92489" s="90"/>
    </row>
    <row r="92490" spans="68:68" customFormat="1">
      <c r="BP92490" s="90"/>
    </row>
    <row r="92491" spans="68:68" customFormat="1">
      <c r="BP92491" s="90"/>
    </row>
    <row r="92492" spans="68:68" customFormat="1">
      <c r="BP92492" s="90"/>
    </row>
    <row r="92493" spans="68:68" customFormat="1">
      <c r="BP92493" s="90"/>
    </row>
    <row r="92494" spans="68:68" customFormat="1">
      <c r="BP92494" s="90"/>
    </row>
    <row r="92495" spans="68:68" customFormat="1">
      <c r="BP92495" s="90"/>
    </row>
    <row r="92496" spans="68:68" customFormat="1">
      <c r="BP92496" s="90"/>
    </row>
    <row r="92497" spans="68:68" customFormat="1">
      <c r="BP92497" s="90"/>
    </row>
    <row r="92498" spans="68:68" customFormat="1">
      <c r="BP92498" s="90"/>
    </row>
    <row r="92499" spans="68:68" customFormat="1">
      <c r="BP92499" s="90"/>
    </row>
    <row r="92500" spans="68:68" customFormat="1">
      <c r="BP92500" s="90"/>
    </row>
    <row r="92501" spans="68:68" customFormat="1">
      <c r="BP92501" s="90"/>
    </row>
    <row r="92502" spans="68:68" customFormat="1">
      <c r="BP92502" s="90"/>
    </row>
    <row r="92503" spans="68:68" customFormat="1">
      <c r="BP92503" s="90"/>
    </row>
    <row r="92504" spans="68:68" customFormat="1">
      <c r="BP92504" s="90"/>
    </row>
    <row r="92505" spans="68:68" customFormat="1">
      <c r="BP92505" s="90"/>
    </row>
    <row r="92506" spans="68:68" customFormat="1">
      <c r="BP92506" s="90"/>
    </row>
    <row r="92507" spans="68:68" customFormat="1">
      <c r="BP92507" s="90"/>
    </row>
    <row r="92508" spans="68:68" customFormat="1">
      <c r="BP92508" s="90"/>
    </row>
    <row r="92509" spans="68:68" customFormat="1">
      <c r="BP92509" s="90"/>
    </row>
    <row r="92510" spans="68:68" customFormat="1">
      <c r="BP92510" s="90"/>
    </row>
    <row r="92511" spans="68:68" customFormat="1">
      <c r="BP92511" s="90"/>
    </row>
    <row r="92512" spans="68:68" customFormat="1">
      <c r="BP92512" s="90"/>
    </row>
    <row r="92513" spans="68:68" customFormat="1">
      <c r="BP92513" s="90"/>
    </row>
    <row r="92514" spans="68:68" customFormat="1">
      <c r="BP92514" s="90"/>
    </row>
    <row r="92515" spans="68:68" customFormat="1">
      <c r="BP92515" s="90"/>
    </row>
    <row r="92516" spans="68:68" customFormat="1">
      <c r="BP92516" s="90"/>
    </row>
    <row r="92517" spans="68:68" customFormat="1">
      <c r="BP92517" s="90"/>
    </row>
    <row r="92518" spans="68:68" customFormat="1">
      <c r="BP92518" s="90"/>
    </row>
    <row r="92519" spans="68:68" customFormat="1">
      <c r="BP92519" s="90"/>
    </row>
    <row r="92520" spans="68:68" customFormat="1">
      <c r="BP92520" s="90"/>
    </row>
    <row r="92521" spans="68:68" customFormat="1">
      <c r="BP92521" s="90"/>
    </row>
    <row r="92522" spans="68:68" customFormat="1">
      <c r="BP92522" s="90"/>
    </row>
    <row r="92523" spans="68:68" customFormat="1">
      <c r="BP92523" s="90"/>
    </row>
    <row r="92524" spans="68:68" customFormat="1">
      <c r="BP92524" s="90"/>
    </row>
    <row r="92525" spans="68:68" customFormat="1">
      <c r="BP92525" s="90"/>
    </row>
    <row r="92526" spans="68:68" customFormat="1">
      <c r="BP92526" s="90"/>
    </row>
    <row r="92527" spans="68:68" customFormat="1">
      <c r="BP92527" s="90"/>
    </row>
    <row r="92528" spans="68:68" customFormat="1">
      <c r="BP92528" s="90"/>
    </row>
    <row r="92529" spans="68:68" customFormat="1">
      <c r="BP92529" s="90"/>
    </row>
    <row r="92530" spans="68:68" customFormat="1">
      <c r="BP92530" s="90"/>
    </row>
    <row r="92531" spans="68:68" customFormat="1">
      <c r="BP92531" s="90"/>
    </row>
    <row r="92532" spans="68:68" customFormat="1">
      <c r="BP92532" s="90"/>
    </row>
    <row r="92533" spans="68:68" customFormat="1">
      <c r="BP92533" s="90"/>
    </row>
    <row r="92534" spans="68:68" customFormat="1">
      <c r="BP92534" s="90"/>
    </row>
    <row r="92535" spans="68:68" customFormat="1">
      <c r="BP92535" s="90"/>
    </row>
    <row r="92536" spans="68:68" customFormat="1">
      <c r="BP92536" s="90"/>
    </row>
    <row r="92537" spans="68:68" customFormat="1">
      <c r="BP92537" s="90"/>
    </row>
    <row r="92538" spans="68:68" customFormat="1">
      <c r="BP92538" s="90"/>
    </row>
    <row r="92539" spans="68:68" customFormat="1">
      <c r="BP92539" s="90"/>
    </row>
    <row r="92540" spans="68:68" customFormat="1">
      <c r="BP92540" s="90"/>
    </row>
    <row r="92541" spans="68:68" customFormat="1">
      <c r="BP92541" s="90"/>
    </row>
    <row r="92542" spans="68:68" customFormat="1">
      <c r="BP92542" s="90"/>
    </row>
    <row r="92543" spans="68:68" customFormat="1">
      <c r="BP92543" s="90"/>
    </row>
    <row r="92544" spans="68:68" customFormat="1">
      <c r="BP92544" s="90"/>
    </row>
    <row r="92545" spans="68:68" customFormat="1">
      <c r="BP92545" s="90"/>
    </row>
    <row r="92546" spans="68:68" customFormat="1">
      <c r="BP92546" s="90"/>
    </row>
    <row r="92547" spans="68:68" customFormat="1">
      <c r="BP92547" s="90"/>
    </row>
    <row r="92548" spans="68:68" customFormat="1">
      <c r="BP92548" s="90"/>
    </row>
    <row r="92549" spans="68:68" customFormat="1">
      <c r="BP92549" s="90"/>
    </row>
    <row r="92550" spans="68:68" customFormat="1">
      <c r="BP92550" s="90"/>
    </row>
    <row r="92551" spans="68:68" customFormat="1">
      <c r="BP92551" s="90"/>
    </row>
    <row r="92552" spans="68:68" customFormat="1">
      <c r="BP92552" s="90"/>
    </row>
    <row r="92553" spans="68:68" customFormat="1">
      <c r="BP92553" s="90"/>
    </row>
    <row r="92554" spans="68:68" customFormat="1">
      <c r="BP92554" s="90"/>
    </row>
    <row r="92555" spans="68:68" customFormat="1">
      <c r="BP92555" s="90"/>
    </row>
    <row r="92556" spans="68:68" customFormat="1">
      <c r="BP92556" s="90"/>
    </row>
    <row r="92557" spans="68:68" customFormat="1">
      <c r="BP92557" s="90"/>
    </row>
    <row r="92558" spans="68:68" customFormat="1">
      <c r="BP92558" s="90"/>
    </row>
    <row r="92559" spans="68:68" customFormat="1">
      <c r="BP92559" s="90"/>
    </row>
    <row r="92560" spans="68:68" customFormat="1">
      <c r="BP92560" s="90"/>
    </row>
    <row r="92561" spans="68:68" customFormat="1">
      <c r="BP92561" s="90"/>
    </row>
    <row r="92562" spans="68:68" customFormat="1">
      <c r="BP92562" s="90"/>
    </row>
    <row r="92563" spans="68:68" customFormat="1">
      <c r="BP92563" s="90"/>
    </row>
    <row r="92564" spans="68:68" customFormat="1">
      <c r="BP92564" s="90"/>
    </row>
    <row r="92565" spans="68:68" customFormat="1">
      <c r="BP92565" s="90"/>
    </row>
    <row r="92566" spans="68:68" customFormat="1">
      <c r="BP92566" s="90"/>
    </row>
    <row r="92567" spans="68:68" customFormat="1">
      <c r="BP92567" s="90"/>
    </row>
    <row r="92568" spans="68:68" customFormat="1">
      <c r="BP92568" s="90"/>
    </row>
    <row r="92569" spans="68:68" customFormat="1">
      <c r="BP92569" s="90"/>
    </row>
    <row r="92570" spans="68:68" customFormat="1">
      <c r="BP92570" s="90"/>
    </row>
    <row r="92571" spans="68:68" customFormat="1">
      <c r="BP92571" s="90"/>
    </row>
    <row r="92572" spans="68:68" customFormat="1">
      <c r="BP92572" s="90"/>
    </row>
    <row r="92573" spans="68:68" customFormat="1">
      <c r="BP92573" s="90"/>
    </row>
    <row r="92574" spans="68:68" customFormat="1">
      <c r="BP92574" s="90"/>
    </row>
    <row r="92575" spans="68:68" customFormat="1">
      <c r="BP92575" s="90"/>
    </row>
    <row r="92576" spans="68:68" customFormat="1">
      <c r="BP92576" s="90"/>
    </row>
    <row r="92577" spans="68:68" customFormat="1">
      <c r="BP92577" s="90"/>
    </row>
    <row r="92578" spans="68:68" customFormat="1">
      <c r="BP92578" s="90"/>
    </row>
    <row r="92579" spans="68:68" customFormat="1">
      <c r="BP92579" s="90"/>
    </row>
    <row r="92580" spans="68:68" customFormat="1">
      <c r="BP92580" s="90"/>
    </row>
    <row r="92581" spans="68:68" customFormat="1">
      <c r="BP92581" s="90"/>
    </row>
    <row r="92582" spans="68:68" customFormat="1">
      <c r="BP92582" s="90"/>
    </row>
    <row r="92583" spans="68:68" customFormat="1">
      <c r="BP92583" s="90"/>
    </row>
    <row r="92584" spans="68:68" customFormat="1">
      <c r="BP92584" s="90"/>
    </row>
    <row r="92585" spans="68:68" customFormat="1">
      <c r="BP92585" s="90"/>
    </row>
    <row r="92586" spans="68:68" customFormat="1">
      <c r="BP92586" s="90"/>
    </row>
    <row r="92587" spans="68:68" customFormat="1">
      <c r="BP92587" s="90"/>
    </row>
    <row r="92588" spans="68:68" customFormat="1">
      <c r="BP92588" s="90"/>
    </row>
    <row r="92589" spans="68:68" customFormat="1">
      <c r="BP92589" s="90"/>
    </row>
    <row r="92590" spans="68:68" customFormat="1">
      <c r="BP92590" s="90"/>
    </row>
    <row r="92591" spans="68:68" customFormat="1">
      <c r="BP92591" s="90"/>
    </row>
    <row r="92592" spans="68:68" customFormat="1">
      <c r="BP92592" s="90"/>
    </row>
    <row r="92593" spans="68:68" customFormat="1">
      <c r="BP92593" s="90"/>
    </row>
    <row r="92594" spans="68:68" customFormat="1">
      <c r="BP92594" s="90"/>
    </row>
    <row r="92595" spans="68:68" customFormat="1">
      <c r="BP92595" s="90"/>
    </row>
    <row r="92596" spans="68:68" customFormat="1">
      <c r="BP92596" s="90"/>
    </row>
    <row r="92597" spans="68:68" customFormat="1">
      <c r="BP92597" s="90"/>
    </row>
    <row r="92598" spans="68:68" customFormat="1">
      <c r="BP92598" s="90"/>
    </row>
    <row r="92599" spans="68:68" customFormat="1">
      <c r="BP92599" s="90"/>
    </row>
    <row r="92600" spans="68:68" customFormat="1">
      <c r="BP92600" s="90"/>
    </row>
    <row r="92601" spans="68:68" customFormat="1">
      <c r="BP92601" s="90"/>
    </row>
    <row r="92602" spans="68:68" customFormat="1">
      <c r="BP92602" s="90"/>
    </row>
    <row r="92603" spans="68:68" customFormat="1">
      <c r="BP92603" s="90"/>
    </row>
    <row r="92604" spans="68:68" customFormat="1">
      <c r="BP92604" s="90"/>
    </row>
    <row r="92605" spans="68:68" customFormat="1">
      <c r="BP92605" s="90"/>
    </row>
    <row r="92606" spans="68:68" customFormat="1">
      <c r="BP92606" s="90"/>
    </row>
    <row r="92607" spans="68:68" customFormat="1">
      <c r="BP92607" s="90"/>
    </row>
    <row r="92608" spans="68:68" customFormat="1">
      <c r="BP92608" s="90"/>
    </row>
    <row r="92609" spans="68:68" customFormat="1">
      <c r="BP92609" s="90"/>
    </row>
    <row r="92610" spans="68:68" customFormat="1">
      <c r="BP92610" s="90"/>
    </row>
    <row r="92611" spans="68:68" customFormat="1">
      <c r="BP92611" s="90"/>
    </row>
    <row r="92612" spans="68:68" customFormat="1">
      <c r="BP92612" s="90"/>
    </row>
    <row r="92613" spans="68:68" customFormat="1">
      <c r="BP92613" s="90"/>
    </row>
    <row r="92614" spans="68:68" customFormat="1">
      <c r="BP92614" s="90"/>
    </row>
    <row r="92615" spans="68:68" customFormat="1">
      <c r="BP92615" s="90"/>
    </row>
    <row r="92616" spans="68:68" customFormat="1">
      <c r="BP92616" s="90"/>
    </row>
    <row r="92617" spans="68:68" customFormat="1">
      <c r="BP92617" s="90"/>
    </row>
    <row r="92618" spans="68:68" customFormat="1">
      <c r="BP92618" s="90"/>
    </row>
    <row r="92619" spans="68:68" customFormat="1">
      <c r="BP92619" s="90"/>
    </row>
    <row r="92620" spans="68:68" customFormat="1">
      <c r="BP92620" s="90"/>
    </row>
    <row r="92621" spans="68:68" customFormat="1">
      <c r="BP92621" s="90"/>
    </row>
    <row r="92622" spans="68:68" customFormat="1">
      <c r="BP92622" s="90"/>
    </row>
    <row r="92623" spans="68:68" customFormat="1">
      <c r="BP92623" s="90"/>
    </row>
    <row r="92624" spans="68:68" customFormat="1">
      <c r="BP92624" s="90"/>
    </row>
    <row r="92625" spans="68:68" customFormat="1">
      <c r="BP92625" s="90"/>
    </row>
    <row r="92626" spans="68:68" customFormat="1">
      <c r="BP92626" s="90"/>
    </row>
    <row r="92627" spans="68:68" customFormat="1">
      <c r="BP92627" s="90"/>
    </row>
    <row r="92628" spans="68:68" customFormat="1">
      <c r="BP92628" s="90"/>
    </row>
    <row r="92629" spans="68:68" customFormat="1">
      <c r="BP92629" s="90"/>
    </row>
    <row r="92630" spans="68:68" customFormat="1">
      <c r="BP92630" s="90"/>
    </row>
    <row r="92631" spans="68:68" customFormat="1">
      <c r="BP92631" s="90"/>
    </row>
    <row r="92632" spans="68:68" customFormat="1">
      <c r="BP92632" s="90"/>
    </row>
    <row r="92633" spans="68:68" customFormat="1">
      <c r="BP92633" s="90"/>
    </row>
    <row r="92634" spans="68:68" customFormat="1">
      <c r="BP92634" s="90"/>
    </row>
    <row r="92635" spans="68:68" customFormat="1">
      <c r="BP92635" s="90"/>
    </row>
    <row r="92636" spans="68:68" customFormat="1">
      <c r="BP92636" s="90"/>
    </row>
    <row r="92637" spans="68:68" customFormat="1">
      <c r="BP92637" s="90"/>
    </row>
    <row r="92638" spans="68:68" customFormat="1">
      <c r="BP92638" s="90"/>
    </row>
    <row r="92639" spans="68:68" customFormat="1">
      <c r="BP92639" s="90"/>
    </row>
    <row r="92640" spans="68:68" customFormat="1">
      <c r="BP92640" s="90"/>
    </row>
    <row r="92641" spans="68:68" customFormat="1">
      <c r="BP92641" s="90"/>
    </row>
    <row r="92642" spans="68:68" customFormat="1">
      <c r="BP92642" s="90"/>
    </row>
    <row r="92643" spans="68:68" customFormat="1">
      <c r="BP92643" s="90"/>
    </row>
    <row r="92644" spans="68:68" customFormat="1">
      <c r="BP92644" s="90"/>
    </row>
    <row r="92645" spans="68:68" customFormat="1">
      <c r="BP92645" s="90"/>
    </row>
    <row r="92646" spans="68:68" customFormat="1">
      <c r="BP92646" s="90"/>
    </row>
    <row r="92647" spans="68:68" customFormat="1">
      <c r="BP92647" s="90"/>
    </row>
    <row r="92648" spans="68:68" customFormat="1">
      <c r="BP92648" s="90"/>
    </row>
    <row r="92649" spans="68:68" customFormat="1">
      <c r="BP92649" s="90"/>
    </row>
    <row r="92650" spans="68:68" customFormat="1">
      <c r="BP92650" s="90"/>
    </row>
    <row r="92651" spans="68:68" customFormat="1">
      <c r="BP92651" s="90"/>
    </row>
    <row r="92652" spans="68:68" customFormat="1">
      <c r="BP92652" s="90"/>
    </row>
    <row r="92653" spans="68:68" customFormat="1">
      <c r="BP92653" s="90"/>
    </row>
    <row r="92654" spans="68:68" customFormat="1">
      <c r="BP92654" s="90"/>
    </row>
    <row r="92655" spans="68:68" customFormat="1">
      <c r="BP92655" s="90"/>
    </row>
    <row r="92656" spans="68:68" customFormat="1">
      <c r="BP92656" s="90"/>
    </row>
    <row r="92657" spans="68:68" customFormat="1">
      <c r="BP92657" s="90"/>
    </row>
    <row r="92658" spans="68:68" customFormat="1">
      <c r="BP92658" s="90"/>
    </row>
    <row r="92659" spans="68:68" customFormat="1">
      <c r="BP92659" s="90"/>
    </row>
    <row r="92660" spans="68:68" customFormat="1">
      <c r="BP92660" s="90"/>
    </row>
    <row r="92661" spans="68:68" customFormat="1">
      <c r="BP92661" s="90"/>
    </row>
    <row r="92662" spans="68:68" customFormat="1">
      <c r="BP92662" s="90"/>
    </row>
    <row r="92663" spans="68:68" customFormat="1">
      <c r="BP92663" s="90"/>
    </row>
    <row r="92664" spans="68:68" customFormat="1">
      <c r="BP92664" s="90"/>
    </row>
    <row r="92665" spans="68:68" customFormat="1">
      <c r="BP92665" s="90"/>
    </row>
    <row r="92666" spans="68:68" customFormat="1">
      <c r="BP92666" s="90"/>
    </row>
    <row r="92667" spans="68:68" customFormat="1">
      <c r="BP92667" s="90"/>
    </row>
    <row r="92668" spans="68:68" customFormat="1">
      <c r="BP92668" s="90"/>
    </row>
    <row r="92669" spans="68:68" customFormat="1">
      <c r="BP92669" s="90"/>
    </row>
    <row r="92670" spans="68:68" customFormat="1">
      <c r="BP92670" s="90"/>
    </row>
    <row r="92671" spans="68:68" customFormat="1">
      <c r="BP92671" s="90"/>
    </row>
    <row r="92672" spans="68:68" customFormat="1">
      <c r="BP92672" s="90"/>
    </row>
    <row r="92673" spans="68:68" customFormat="1">
      <c r="BP92673" s="90"/>
    </row>
    <row r="92674" spans="68:68" customFormat="1">
      <c r="BP92674" s="90"/>
    </row>
    <row r="92675" spans="68:68" customFormat="1">
      <c r="BP92675" s="90"/>
    </row>
    <row r="92676" spans="68:68" customFormat="1">
      <c r="BP92676" s="90"/>
    </row>
    <row r="92677" spans="68:68" customFormat="1">
      <c r="BP92677" s="90"/>
    </row>
    <row r="92678" spans="68:68" customFormat="1">
      <c r="BP92678" s="90"/>
    </row>
    <row r="92679" spans="68:68" customFormat="1">
      <c r="BP92679" s="90"/>
    </row>
    <row r="92680" spans="68:68" customFormat="1">
      <c r="BP92680" s="90"/>
    </row>
    <row r="92681" spans="68:68" customFormat="1">
      <c r="BP92681" s="90"/>
    </row>
    <row r="92682" spans="68:68" customFormat="1">
      <c r="BP92682" s="90"/>
    </row>
    <row r="92683" spans="68:68" customFormat="1">
      <c r="BP92683" s="90"/>
    </row>
    <row r="92684" spans="68:68" customFormat="1">
      <c r="BP92684" s="90"/>
    </row>
    <row r="92685" spans="68:68" customFormat="1">
      <c r="BP92685" s="90"/>
    </row>
    <row r="92686" spans="68:68" customFormat="1">
      <c r="BP92686" s="90"/>
    </row>
    <row r="92687" spans="68:68" customFormat="1">
      <c r="BP92687" s="90"/>
    </row>
    <row r="92688" spans="68:68" customFormat="1">
      <c r="BP92688" s="90"/>
    </row>
    <row r="92689" spans="68:68" customFormat="1">
      <c r="BP92689" s="90"/>
    </row>
    <row r="92690" spans="68:68" customFormat="1">
      <c r="BP92690" s="90"/>
    </row>
    <row r="92691" spans="68:68" customFormat="1">
      <c r="BP92691" s="90"/>
    </row>
    <row r="92692" spans="68:68" customFormat="1">
      <c r="BP92692" s="90"/>
    </row>
    <row r="92693" spans="68:68" customFormat="1">
      <c r="BP92693" s="90"/>
    </row>
    <row r="92694" spans="68:68" customFormat="1">
      <c r="BP92694" s="90"/>
    </row>
    <row r="92695" spans="68:68" customFormat="1">
      <c r="BP92695" s="90"/>
    </row>
    <row r="92696" spans="68:68" customFormat="1">
      <c r="BP92696" s="90"/>
    </row>
    <row r="92697" spans="68:68" customFormat="1">
      <c r="BP92697" s="90"/>
    </row>
    <row r="92698" spans="68:68" customFormat="1">
      <c r="BP92698" s="90"/>
    </row>
    <row r="92699" spans="68:68" customFormat="1">
      <c r="BP92699" s="90"/>
    </row>
    <row r="92700" spans="68:68" customFormat="1">
      <c r="BP92700" s="90"/>
    </row>
    <row r="92701" spans="68:68" customFormat="1">
      <c r="BP92701" s="90"/>
    </row>
    <row r="92702" spans="68:68" customFormat="1">
      <c r="BP92702" s="90"/>
    </row>
    <row r="92703" spans="68:68" customFormat="1">
      <c r="BP92703" s="90"/>
    </row>
    <row r="92704" spans="68:68" customFormat="1">
      <c r="BP92704" s="90"/>
    </row>
    <row r="92705" spans="68:68" customFormat="1">
      <c r="BP92705" s="90"/>
    </row>
    <row r="92706" spans="68:68" customFormat="1">
      <c r="BP92706" s="90"/>
    </row>
    <row r="92707" spans="68:68" customFormat="1">
      <c r="BP92707" s="90"/>
    </row>
    <row r="92708" spans="68:68" customFormat="1">
      <c r="BP92708" s="90"/>
    </row>
    <row r="92709" spans="68:68" customFormat="1">
      <c r="BP92709" s="90"/>
    </row>
    <row r="92710" spans="68:68" customFormat="1">
      <c r="BP92710" s="90"/>
    </row>
    <row r="92711" spans="68:68" customFormat="1">
      <c r="BP92711" s="90"/>
    </row>
    <row r="92712" spans="68:68" customFormat="1">
      <c r="BP92712" s="90"/>
    </row>
    <row r="92713" spans="68:68" customFormat="1">
      <c r="BP92713" s="90"/>
    </row>
    <row r="92714" spans="68:68" customFormat="1">
      <c r="BP92714" s="90"/>
    </row>
    <row r="92715" spans="68:68" customFormat="1">
      <c r="BP92715" s="90"/>
    </row>
    <row r="92716" spans="68:68" customFormat="1">
      <c r="BP92716" s="90"/>
    </row>
    <row r="92717" spans="68:68" customFormat="1">
      <c r="BP92717" s="90"/>
    </row>
    <row r="92718" spans="68:68" customFormat="1">
      <c r="BP92718" s="90"/>
    </row>
    <row r="92719" spans="68:68" customFormat="1">
      <c r="BP92719" s="90"/>
    </row>
    <row r="92720" spans="68:68" customFormat="1">
      <c r="BP92720" s="90"/>
    </row>
    <row r="92721" spans="68:68" customFormat="1">
      <c r="BP92721" s="90"/>
    </row>
    <row r="92722" spans="68:68" customFormat="1">
      <c r="BP92722" s="90"/>
    </row>
    <row r="92723" spans="68:68" customFormat="1">
      <c r="BP92723" s="90"/>
    </row>
    <row r="92724" spans="68:68" customFormat="1">
      <c r="BP92724" s="90"/>
    </row>
    <row r="92725" spans="68:68" customFormat="1">
      <c r="BP92725" s="90"/>
    </row>
    <row r="92726" spans="68:68" customFormat="1">
      <c r="BP92726" s="90"/>
    </row>
    <row r="92727" spans="68:68" customFormat="1">
      <c r="BP92727" s="90"/>
    </row>
    <row r="92728" spans="68:68" customFormat="1">
      <c r="BP92728" s="90"/>
    </row>
    <row r="92729" spans="68:68" customFormat="1">
      <c r="BP92729" s="90"/>
    </row>
    <row r="92730" spans="68:68" customFormat="1">
      <c r="BP92730" s="90"/>
    </row>
    <row r="92731" spans="68:68" customFormat="1">
      <c r="BP92731" s="90"/>
    </row>
    <row r="92732" spans="68:68" customFormat="1">
      <c r="BP92732" s="90"/>
    </row>
    <row r="92733" spans="68:68" customFormat="1">
      <c r="BP92733" s="90"/>
    </row>
    <row r="92734" spans="68:68" customFormat="1">
      <c r="BP92734" s="90"/>
    </row>
    <row r="92735" spans="68:68" customFormat="1">
      <c r="BP92735" s="90"/>
    </row>
    <row r="92736" spans="68:68" customFormat="1">
      <c r="BP92736" s="90"/>
    </row>
    <row r="92737" spans="68:68" customFormat="1">
      <c r="BP92737" s="90"/>
    </row>
    <row r="92738" spans="68:68" customFormat="1">
      <c r="BP92738" s="90"/>
    </row>
    <row r="92739" spans="68:68" customFormat="1">
      <c r="BP92739" s="90"/>
    </row>
    <row r="92740" spans="68:68" customFormat="1">
      <c r="BP92740" s="90"/>
    </row>
    <row r="92741" spans="68:68" customFormat="1">
      <c r="BP92741" s="90"/>
    </row>
    <row r="92742" spans="68:68" customFormat="1">
      <c r="BP92742" s="90"/>
    </row>
    <row r="92743" spans="68:68" customFormat="1">
      <c r="BP92743" s="90"/>
    </row>
    <row r="92744" spans="68:68" customFormat="1">
      <c r="BP92744" s="90"/>
    </row>
    <row r="92745" spans="68:68" customFormat="1">
      <c r="BP92745" s="90"/>
    </row>
    <row r="92746" spans="68:68" customFormat="1">
      <c r="BP92746" s="90"/>
    </row>
    <row r="92747" spans="68:68" customFormat="1">
      <c r="BP92747" s="90"/>
    </row>
    <row r="92748" spans="68:68" customFormat="1">
      <c r="BP92748" s="90"/>
    </row>
    <row r="92749" spans="68:68" customFormat="1">
      <c r="BP92749" s="90"/>
    </row>
    <row r="92750" spans="68:68" customFormat="1">
      <c r="BP92750" s="90"/>
    </row>
    <row r="92751" spans="68:68" customFormat="1">
      <c r="BP92751" s="90"/>
    </row>
    <row r="92752" spans="68:68" customFormat="1">
      <c r="BP92752" s="90"/>
    </row>
    <row r="92753" spans="68:68" customFormat="1">
      <c r="BP92753" s="90"/>
    </row>
    <row r="92754" spans="68:68" customFormat="1">
      <c r="BP92754" s="90"/>
    </row>
    <row r="92755" spans="68:68" customFormat="1">
      <c r="BP92755" s="90"/>
    </row>
    <row r="92756" spans="68:68" customFormat="1">
      <c r="BP92756" s="90"/>
    </row>
    <row r="92757" spans="68:68" customFormat="1">
      <c r="BP92757" s="90"/>
    </row>
    <row r="92758" spans="68:68" customFormat="1">
      <c r="BP92758" s="90"/>
    </row>
    <row r="92759" spans="68:68" customFormat="1">
      <c r="BP92759" s="90"/>
    </row>
    <row r="92760" spans="68:68" customFormat="1">
      <c r="BP92760" s="90"/>
    </row>
    <row r="92761" spans="68:68" customFormat="1">
      <c r="BP92761" s="90"/>
    </row>
    <row r="92762" spans="68:68" customFormat="1">
      <c r="BP92762" s="90"/>
    </row>
    <row r="92763" spans="68:68" customFormat="1">
      <c r="BP92763" s="90"/>
    </row>
    <row r="92764" spans="68:68" customFormat="1">
      <c r="BP92764" s="90"/>
    </row>
    <row r="92765" spans="68:68" customFormat="1">
      <c r="BP92765" s="90"/>
    </row>
    <row r="92766" spans="68:68" customFormat="1">
      <c r="BP92766" s="90"/>
    </row>
    <row r="92767" spans="68:68" customFormat="1">
      <c r="BP92767" s="90"/>
    </row>
    <row r="92768" spans="68:68" customFormat="1">
      <c r="BP92768" s="90"/>
    </row>
    <row r="92769" spans="68:68" customFormat="1">
      <c r="BP92769" s="90"/>
    </row>
    <row r="92770" spans="68:68" customFormat="1">
      <c r="BP92770" s="90"/>
    </row>
    <row r="92771" spans="68:68" customFormat="1">
      <c r="BP92771" s="90"/>
    </row>
    <row r="92772" spans="68:68" customFormat="1">
      <c r="BP92772" s="90"/>
    </row>
    <row r="92773" spans="68:68" customFormat="1">
      <c r="BP92773" s="90"/>
    </row>
    <row r="92774" spans="68:68" customFormat="1">
      <c r="BP92774" s="90"/>
    </row>
    <row r="92775" spans="68:68" customFormat="1">
      <c r="BP92775" s="90"/>
    </row>
    <row r="92776" spans="68:68" customFormat="1">
      <c r="BP92776" s="90"/>
    </row>
    <row r="92777" spans="68:68" customFormat="1">
      <c r="BP92777" s="90"/>
    </row>
    <row r="92778" spans="68:68" customFormat="1">
      <c r="BP92778" s="90"/>
    </row>
    <row r="92779" spans="68:68" customFormat="1">
      <c r="BP92779" s="90"/>
    </row>
    <row r="92780" spans="68:68" customFormat="1">
      <c r="BP92780" s="90"/>
    </row>
    <row r="92781" spans="68:68" customFormat="1">
      <c r="BP92781" s="90"/>
    </row>
    <row r="92782" spans="68:68" customFormat="1">
      <c r="BP92782" s="90"/>
    </row>
    <row r="92783" spans="68:68" customFormat="1">
      <c r="BP92783" s="90"/>
    </row>
    <row r="92784" spans="68:68" customFormat="1">
      <c r="BP92784" s="90"/>
    </row>
    <row r="92785" spans="68:68" customFormat="1">
      <c r="BP92785" s="90"/>
    </row>
    <row r="92786" spans="68:68" customFormat="1">
      <c r="BP92786" s="90"/>
    </row>
    <row r="92787" spans="68:68" customFormat="1">
      <c r="BP92787" s="90"/>
    </row>
    <row r="92788" spans="68:68" customFormat="1">
      <c r="BP92788" s="90"/>
    </row>
    <row r="92789" spans="68:68" customFormat="1">
      <c r="BP92789" s="90"/>
    </row>
    <row r="92790" spans="68:68" customFormat="1">
      <c r="BP92790" s="90"/>
    </row>
    <row r="92791" spans="68:68" customFormat="1">
      <c r="BP92791" s="90"/>
    </row>
    <row r="92792" spans="68:68" customFormat="1">
      <c r="BP92792" s="90"/>
    </row>
    <row r="92793" spans="68:68" customFormat="1">
      <c r="BP92793" s="90"/>
    </row>
    <row r="92794" spans="68:68" customFormat="1">
      <c r="BP92794" s="90"/>
    </row>
    <row r="92795" spans="68:68" customFormat="1">
      <c r="BP92795" s="90"/>
    </row>
    <row r="92796" spans="68:68" customFormat="1">
      <c r="BP92796" s="90"/>
    </row>
    <row r="92797" spans="68:68" customFormat="1">
      <c r="BP92797" s="90"/>
    </row>
    <row r="92798" spans="68:68" customFormat="1">
      <c r="BP92798" s="90"/>
    </row>
    <row r="92799" spans="68:68" customFormat="1">
      <c r="BP92799" s="90"/>
    </row>
    <row r="92800" spans="68:68" customFormat="1">
      <c r="BP92800" s="90"/>
    </row>
    <row r="92801" spans="68:68" customFormat="1">
      <c r="BP92801" s="90"/>
    </row>
    <row r="92802" spans="68:68" customFormat="1">
      <c r="BP92802" s="90"/>
    </row>
    <row r="92803" spans="68:68" customFormat="1">
      <c r="BP92803" s="90"/>
    </row>
    <row r="92804" spans="68:68" customFormat="1">
      <c r="BP92804" s="90"/>
    </row>
    <row r="92805" spans="68:68" customFormat="1">
      <c r="BP92805" s="90"/>
    </row>
    <row r="92806" spans="68:68" customFormat="1">
      <c r="BP92806" s="90"/>
    </row>
    <row r="92807" spans="68:68" customFormat="1">
      <c r="BP92807" s="90"/>
    </row>
    <row r="92808" spans="68:68" customFormat="1">
      <c r="BP92808" s="90"/>
    </row>
    <row r="92809" spans="68:68" customFormat="1">
      <c r="BP92809" s="90"/>
    </row>
    <row r="92810" spans="68:68" customFormat="1">
      <c r="BP92810" s="90"/>
    </row>
    <row r="92811" spans="68:68" customFormat="1">
      <c r="BP92811" s="90"/>
    </row>
    <row r="92812" spans="68:68" customFormat="1">
      <c r="BP92812" s="90"/>
    </row>
    <row r="92813" spans="68:68" customFormat="1">
      <c r="BP92813" s="90"/>
    </row>
    <row r="92814" spans="68:68" customFormat="1">
      <c r="BP92814" s="90"/>
    </row>
    <row r="92815" spans="68:68" customFormat="1">
      <c r="BP92815" s="90"/>
    </row>
    <row r="92816" spans="68:68" customFormat="1">
      <c r="BP92816" s="90"/>
    </row>
    <row r="92817" spans="68:68" customFormat="1">
      <c r="BP92817" s="90"/>
    </row>
    <row r="92818" spans="68:68" customFormat="1">
      <c r="BP92818" s="90"/>
    </row>
    <row r="92819" spans="68:68" customFormat="1">
      <c r="BP92819" s="90"/>
    </row>
    <row r="92820" spans="68:68" customFormat="1">
      <c r="BP92820" s="90"/>
    </row>
    <row r="92821" spans="68:68" customFormat="1">
      <c r="BP92821" s="90"/>
    </row>
    <row r="92822" spans="68:68" customFormat="1">
      <c r="BP92822" s="90"/>
    </row>
    <row r="92823" spans="68:68" customFormat="1">
      <c r="BP92823" s="90"/>
    </row>
    <row r="92824" spans="68:68" customFormat="1">
      <c r="BP92824" s="90"/>
    </row>
    <row r="92825" spans="68:68" customFormat="1">
      <c r="BP92825" s="90"/>
    </row>
    <row r="92826" spans="68:68" customFormat="1">
      <c r="BP92826" s="90"/>
    </row>
    <row r="92827" spans="68:68" customFormat="1">
      <c r="BP92827" s="90"/>
    </row>
    <row r="92828" spans="68:68" customFormat="1">
      <c r="BP92828" s="90"/>
    </row>
    <row r="92829" spans="68:68" customFormat="1">
      <c r="BP92829" s="90"/>
    </row>
    <row r="92830" spans="68:68" customFormat="1">
      <c r="BP92830" s="90"/>
    </row>
    <row r="92831" spans="68:68" customFormat="1">
      <c r="BP92831" s="90"/>
    </row>
    <row r="92832" spans="68:68" customFormat="1">
      <c r="BP92832" s="90"/>
    </row>
    <row r="92833" spans="68:68" customFormat="1">
      <c r="BP92833" s="90"/>
    </row>
    <row r="92834" spans="68:68" customFormat="1">
      <c r="BP92834" s="90"/>
    </row>
    <row r="92835" spans="68:68" customFormat="1">
      <c r="BP92835" s="90"/>
    </row>
    <row r="92836" spans="68:68" customFormat="1">
      <c r="BP92836" s="90"/>
    </row>
    <row r="92837" spans="68:68" customFormat="1">
      <c r="BP92837" s="90"/>
    </row>
    <row r="92838" spans="68:68" customFormat="1">
      <c r="BP92838" s="90"/>
    </row>
    <row r="92839" spans="68:68" customFormat="1">
      <c r="BP92839" s="90"/>
    </row>
    <row r="92840" spans="68:68" customFormat="1">
      <c r="BP92840" s="90"/>
    </row>
    <row r="92841" spans="68:68" customFormat="1">
      <c r="BP92841" s="90"/>
    </row>
    <row r="92842" spans="68:68" customFormat="1">
      <c r="BP92842" s="90"/>
    </row>
    <row r="92843" spans="68:68" customFormat="1">
      <c r="BP92843" s="90"/>
    </row>
    <row r="92844" spans="68:68" customFormat="1">
      <c r="BP92844" s="90"/>
    </row>
    <row r="92845" spans="68:68" customFormat="1">
      <c r="BP92845" s="90"/>
    </row>
    <row r="92846" spans="68:68" customFormat="1">
      <c r="BP92846" s="90"/>
    </row>
    <row r="92847" spans="68:68" customFormat="1">
      <c r="BP92847" s="90"/>
    </row>
    <row r="92848" spans="68:68" customFormat="1">
      <c r="BP92848" s="90"/>
    </row>
    <row r="92849" spans="68:68" customFormat="1">
      <c r="BP92849" s="90"/>
    </row>
    <row r="92850" spans="68:68" customFormat="1">
      <c r="BP92850" s="90"/>
    </row>
    <row r="92851" spans="68:68" customFormat="1">
      <c r="BP92851" s="90"/>
    </row>
    <row r="92852" spans="68:68" customFormat="1">
      <c r="BP92852" s="90"/>
    </row>
    <row r="92853" spans="68:68" customFormat="1">
      <c r="BP92853" s="90"/>
    </row>
    <row r="92854" spans="68:68" customFormat="1">
      <c r="BP92854" s="90"/>
    </row>
    <row r="92855" spans="68:68" customFormat="1">
      <c r="BP92855" s="90"/>
    </row>
    <row r="92856" spans="68:68" customFormat="1">
      <c r="BP92856" s="90"/>
    </row>
    <row r="92857" spans="68:68" customFormat="1">
      <c r="BP92857" s="90"/>
    </row>
    <row r="92858" spans="68:68" customFormat="1">
      <c r="BP92858" s="90"/>
    </row>
    <row r="92859" spans="68:68" customFormat="1">
      <c r="BP92859" s="90"/>
    </row>
    <row r="92860" spans="68:68" customFormat="1">
      <c r="BP92860" s="90"/>
    </row>
    <row r="92861" spans="68:68" customFormat="1">
      <c r="BP92861" s="90"/>
    </row>
    <row r="92862" spans="68:68" customFormat="1">
      <c r="BP92862" s="90"/>
    </row>
    <row r="92863" spans="68:68" customFormat="1">
      <c r="BP92863" s="90"/>
    </row>
    <row r="92864" spans="68:68" customFormat="1">
      <c r="BP92864" s="90"/>
    </row>
    <row r="92865" spans="68:68" customFormat="1">
      <c r="BP92865" s="90"/>
    </row>
    <row r="92866" spans="68:68" customFormat="1">
      <c r="BP92866" s="90"/>
    </row>
    <row r="92867" spans="68:68" customFormat="1">
      <c r="BP92867" s="90"/>
    </row>
    <row r="92868" spans="68:68" customFormat="1">
      <c r="BP92868" s="90"/>
    </row>
    <row r="92869" spans="68:68" customFormat="1">
      <c r="BP92869" s="90"/>
    </row>
    <row r="92870" spans="68:68" customFormat="1">
      <c r="BP92870" s="90"/>
    </row>
    <row r="92871" spans="68:68" customFormat="1">
      <c r="BP92871" s="90"/>
    </row>
    <row r="92872" spans="68:68" customFormat="1">
      <c r="BP92872" s="90"/>
    </row>
    <row r="92873" spans="68:68" customFormat="1">
      <c r="BP92873" s="90"/>
    </row>
    <row r="92874" spans="68:68" customFormat="1">
      <c r="BP92874" s="90"/>
    </row>
    <row r="92875" spans="68:68" customFormat="1">
      <c r="BP92875" s="90"/>
    </row>
    <row r="92876" spans="68:68" customFormat="1">
      <c r="BP92876" s="90"/>
    </row>
    <row r="92877" spans="68:68" customFormat="1">
      <c r="BP92877" s="90"/>
    </row>
    <row r="92878" spans="68:68" customFormat="1">
      <c r="BP92878" s="90"/>
    </row>
    <row r="92879" spans="68:68" customFormat="1">
      <c r="BP92879" s="90"/>
    </row>
    <row r="92880" spans="68:68" customFormat="1">
      <c r="BP92880" s="90"/>
    </row>
    <row r="92881" spans="68:68" customFormat="1">
      <c r="BP92881" s="90"/>
    </row>
    <row r="92882" spans="68:68" customFormat="1">
      <c r="BP92882" s="90"/>
    </row>
    <row r="92883" spans="68:68" customFormat="1">
      <c r="BP92883" s="90"/>
    </row>
    <row r="92884" spans="68:68" customFormat="1">
      <c r="BP92884" s="90"/>
    </row>
    <row r="92885" spans="68:68" customFormat="1">
      <c r="BP92885" s="90"/>
    </row>
    <row r="92886" spans="68:68" customFormat="1">
      <c r="BP92886" s="90"/>
    </row>
    <row r="92887" spans="68:68" customFormat="1">
      <c r="BP92887" s="90"/>
    </row>
    <row r="92888" spans="68:68" customFormat="1">
      <c r="BP92888" s="90"/>
    </row>
    <row r="92889" spans="68:68" customFormat="1">
      <c r="BP92889" s="90"/>
    </row>
    <row r="92890" spans="68:68" customFormat="1">
      <c r="BP92890" s="90"/>
    </row>
    <row r="92891" spans="68:68" customFormat="1">
      <c r="BP92891" s="90"/>
    </row>
    <row r="92892" spans="68:68" customFormat="1">
      <c r="BP92892" s="90"/>
    </row>
    <row r="92893" spans="68:68" customFormat="1">
      <c r="BP92893" s="90"/>
    </row>
    <row r="92894" spans="68:68" customFormat="1">
      <c r="BP92894" s="90"/>
    </row>
    <row r="92895" spans="68:68" customFormat="1">
      <c r="BP92895" s="90"/>
    </row>
    <row r="92896" spans="68:68" customFormat="1">
      <c r="BP92896" s="90"/>
    </row>
    <row r="92897" spans="68:68" customFormat="1">
      <c r="BP92897" s="90"/>
    </row>
    <row r="92898" spans="68:68" customFormat="1">
      <c r="BP92898" s="90"/>
    </row>
    <row r="92899" spans="68:68" customFormat="1">
      <c r="BP92899" s="90"/>
    </row>
    <row r="92900" spans="68:68" customFormat="1">
      <c r="BP92900" s="90"/>
    </row>
    <row r="92901" spans="68:68" customFormat="1">
      <c r="BP92901" s="90"/>
    </row>
    <row r="92902" spans="68:68" customFormat="1">
      <c r="BP92902" s="90"/>
    </row>
    <row r="92903" spans="68:68" customFormat="1">
      <c r="BP92903" s="90"/>
    </row>
    <row r="92904" spans="68:68" customFormat="1">
      <c r="BP92904" s="90"/>
    </row>
    <row r="92905" spans="68:68" customFormat="1">
      <c r="BP92905" s="90"/>
    </row>
    <row r="92906" spans="68:68" customFormat="1">
      <c r="BP92906" s="90"/>
    </row>
    <row r="92907" spans="68:68" customFormat="1">
      <c r="BP92907" s="90"/>
    </row>
    <row r="92908" spans="68:68" customFormat="1">
      <c r="BP92908" s="90"/>
    </row>
    <row r="92909" spans="68:68" customFormat="1">
      <c r="BP92909" s="90"/>
    </row>
    <row r="92910" spans="68:68" customFormat="1">
      <c r="BP92910" s="90"/>
    </row>
    <row r="92911" spans="68:68" customFormat="1">
      <c r="BP92911" s="90"/>
    </row>
    <row r="92912" spans="68:68" customFormat="1">
      <c r="BP92912" s="90"/>
    </row>
    <row r="92913" spans="68:68" customFormat="1">
      <c r="BP92913" s="90"/>
    </row>
    <row r="92914" spans="68:68" customFormat="1">
      <c r="BP92914" s="90"/>
    </row>
    <row r="92915" spans="68:68" customFormat="1">
      <c r="BP92915" s="90"/>
    </row>
    <row r="92916" spans="68:68" customFormat="1">
      <c r="BP92916" s="90"/>
    </row>
    <row r="92917" spans="68:68" customFormat="1">
      <c r="BP92917" s="90"/>
    </row>
    <row r="92918" spans="68:68" customFormat="1">
      <c r="BP92918" s="90"/>
    </row>
    <row r="92919" spans="68:68" customFormat="1">
      <c r="BP92919" s="90"/>
    </row>
    <row r="92920" spans="68:68" customFormat="1">
      <c r="BP92920" s="90"/>
    </row>
    <row r="92921" spans="68:68" customFormat="1">
      <c r="BP92921" s="90"/>
    </row>
    <row r="92922" spans="68:68" customFormat="1">
      <c r="BP92922" s="90"/>
    </row>
    <row r="92923" spans="68:68" customFormat="1">
      <c r="BP92923" s="90"/>
    </row>
    <row r="92924" spans="68:68" customFormat="1">
      <c r="BP92924" s="90"/>
    </row>
    <row r="92925" spans="68:68" customFormat="1">
      <c r="BP92925" s="90"/>
    </row>
    <row r="92926" spans="68:68" customFormat="1">
      <c r="BP92926" s="90"/>
    </row>
    <row r="92927" spans="68:68" customFormat="1">
      <c r="BP92927" s="90"/>
    </row>
    <row r="92928" spans="68:68" customFormat="1">
      <c r="BP92928" s="90"/>
    </row>
    <row r="92929" spans="68:68" customFormat="1">
      <c r="BP92929" s="90"/>
    </row>
    <row r="92930" spans="68:68" customFormat="1">
      <c r="BP92930" s="90"/>
    </row>
    <row r="92931" spans="68:68" customFormat="1">
      <c r="BP92931" s="90"/>
    </row>
    <row r="92932" spans="68:68" customFormat="1">
      <c r="BP92932" s="90"/>
    </row>
    <row r="92933" spans="68:68" customFormat="1">
      <c r="BP92933" s="90"/>
    </row>
    <row r="92934" spans="68:68" customFormat="1">
      <c r="BP92934" s="90"/>
    </row>
    <row r="92935" spans="68:68" customFormat="1">
      <c r="BP92935" s="90"/>
    </row>
    <row r="92936" spans="68:68" customFormat="1">
      <c r="BP92936" s="90"/>
    </row>
    <row r="92937" spans="68:68" customFormat="1">
      <c r="BP92937" s="90"/>
    </row>
    <row r="92938" spans="68:68" customFormat="1">
      <c r="BP92938" s="90"/>
    </row>
    <row r="92939" spans="68:68" customFormat="1">
      <c r="BP92939" s="90"/>
    </row>
    <row r="92940" spans="68:68" customFormat="1">
      <c r="BP92940" s="90"/>
    </row>
    <row r="92941" spans="68:68" customFormat="1">
      <c r="BP92941" s="90"/>
    </row>
    <row r="92942" spans="68:68" customFormat="1">
      <c r="BP92942" s="90"/>
    </row>
    <row r="92943" spans="68:68" customFormat="1">
      <c r="BP92943" s="90"/>
    </row>
    <row r="92944" spans="68:68" customFormat="1">
      <c r="BP92944" s="90"/>
    </row>
    <row r="92945" spans="68:68" customFormat="1">
      <c r="BP92945" s="90"/>
    </row>
    <row r="92946" spans="68:68" customFormat="1">
      <c r="BP92946" s="90"/>
    </row>
    <row r="92947" spans="68:68" customFormat="1">
      <c r="BP92947" s="90"/>
    </row>
    <row r="92948" spans="68:68" customFormat="1">
      <c r="BP92948" s="90"/>
    </row>
    <row r="92949" spans="68:68" customFormat="1">
      <c r="BP92949" s="90"/>
    </row>
    <row r="92950" spans="68:68" customFormat="1">
      <c r="BP92950" s="90"/>
    </row>
    <row r="92951" spans="68:68" customFormat="1">
      <c r="BP92951" s="90"/>
    </row>
    <row r="92952" spans="68:68" customFormat="1">
      <c r="BP92952" s="90"/>
    </row>
    <row r="92953" spans="68:68" customFormat="1">
      <c r="BP92953" s="90"/>
    </row>
    <row r="92954" spans="68:68" customFormat="1">
      <c r="BP92954" s="90"/>
    </row>
    <row r="92955" spans="68:68" customFormat="1">
      <c r="BP92955" s="90"/>
    </row>
    <row r="92956" spans="68:68" customFormat="1">
      <c r="BP92956" s="90"/>
    </row>
    <row r="92957" spans="68:68" customFormat="1">
      <c r="BP92957" s="90"/>
    </row>
    <row r="92958" spans="68:68" customFormat="1">
      <c r="BP92958" s="90"/>
    </row>
    <row r="92959" spans="68:68" customFormat="1">
      <c r="BP92959" s="90"/>
    </row>
    <row r="92960" spans="68:68" customFormat="1">
      <c r="BP92960" s="90"/>
    </row>
    <row r="92961" spans="68:68" customFormat="1">
      <c r="BP92961" s="90"/>
    </row>
    <row r="92962" spans="68:68" customFormat="1">
      <c r="BP92962" s="90"/>
    </row>
    <row r="92963" spans="68:68" customFormat="1">
      <c r="BP92963" s="90"/>
    </row>
    <row r="92964" spans="68:68" customFormat="1">
      <c r="BP92964" s="90"/>
    </row>
    <row r="92965" spans="68:68" customFormat="1">
      <c r="BP92965" s="90"/>
    </row>
    <row r="92966" spans="68:68" customFormat="1">
      <c r="BP92966" s="90"/>
    </row>
    <row r="92967" spans="68:68" customFormat="1">
      <c r="BP92967" s="90"/>
    </row>
    <row r="92968" spans="68:68" customFormat="1">
      <c r="BP92968" s="90"/>
    </row>
    <row r="92969" spans="68:68" customFormat="1">
      <c r="BP92969" s="90"/>
    </row>
    <row r="92970" spans="68:68" customFormat="1">
      <c r="BP92970" s="90"/>
    </row>
    <row r="92971" spans="68:68" customFormat="1">
      <c r="BP92971" s="90"/>
    </row>
    <row r="92972" spans="68:68" customFormat="1">
      <c r="BP92972" s="90"/>
    </row>
    <row r="92973" spans="68:68" customFormat="1">
      <c r="BP92973" s="90"/>
    </row>
    <row r="92974" spans="68:68" customFormat="1">
      <c r="BP92974" s="90"/>
    </row>
    <row r="92975" spans="68:68" customFormat="1">
      <c r="BP92975" s="90"/>
    </row>
    <row r="92976" spans="68:68" customFormat="1">
      <c r="BP92976" s="90"/>
    </row>
    <row r="92977" spans="68:68" customFormat="1">
      <c r="BP92977" s="90"/>
    </row>
    <row r="92978" spans="68:68" customFormat="1">
      <c r="BP92978" s="90"/>
    </row>
    <row r="92979" spans="68:68" customFormat="1">
      <c r="BP92979" s="90"/>
    </row>
    <row r="92980" spans="68:68" customFormat="1">
      <c r="BP92980" s="90"/>
    </row>
    <row r="92981" spans="68:68" customFormat="1">
      <c r="BP92981" s="90"/>
    </row>
    <row r="92982" spans="68:68" customFormat="1">
      <c r="BP92982" s="90"/>
    </row>
    <row r="92983" spans="68:68" customFormat="1">
      <c r="BP92983" s="90"/>
    </row>
    <row r="92984" spans="68:68" customFormat="1">
      <c r="BP92984" s="90"/>
    </row>
    <row r="92985" spans="68:68" customFormat="1">
      <c r="BP92985" s="90"/>
    </row>
    <row r="92986" spans="68:68" customFormat="1">
      <c r="BP92986" s="90"/>
    </row>
    <row r="92987" spans="68:68" customFormat="1">
      <c r="BP92987" s="90"/>
    </row>
    <row r="92988" spans="68:68" customFormat="1">
      <c r="BP92988" s="90"/>
    </row>
    <row r="92989" spans="68:68" customFormat="1">
      <c r="BP92989" s="90"/>
    </row>
    <row r="92990" spans="68:68" customFormat="1">
      <c r="BP92990" s="90"/>
    </row>
    <row r="92991" spans="68:68" customFormat="1">
      <c r="BP92991" s="90"/>
    </row>
    <row r="92992" spans="68:68" customFormat="1">
      <c r="BP92992" s="90"/>
    </row>
    <row r="92993" spans="68:68" customFormat="1">
      <c r="BP92993" s="90"/>
    </row>
    <row r="92994" spans="68:68" customFormat="1">
      <c r="BP92994" s="90"/>
    </row>
    <row r="92995" spans="68:68" customFormat="1">
      <c r="BP92995" s="90"/>
    </row>
    <row r="92996" spans="68:68" customFormat="1">
      <c r="BP92996" s="90"/>
    </row>
    <row r="92997" spans="68:68" customFormat="1">
      <c r="BP92997" s="90"/>
    </row>
    <row r="92998" spans="68:68" customFormat="1">
      <c r="BP92998" s="90"/>
    </row>
    <row r="92999" spans="68:68" customFormat="1">
      <c r="BP92999" s="90"/>
    </row>
    <row r="93000" spans="68:68" customFormat="1">
      <c r="BP93000" s="90"/>
    </row>
    <row r="93001" spans="68:68" customFormat="1">
      <c r="BP93001" s="90"/>
    </row>
    <row r="93002" spans="68:68" customFormat="1">
      <c r="BP93002" s="90"/>
    </row>
    <row r="93003" spans="68:68" customFormat="1">
      <c r="BP93003" s="90"/>
    </row>
    <row r="93004" spans="68:68" customFormat="1">
      <c r="BP93004" s="90"/>
    </row>
    <row r="93005" spans="68:68" customFormat="1">
      <c r="BP93005" s="90"/>
    </row>
    <row r="93006" spans="68:68" customFormat="1">
      <c r="BP93006" s="90"/>
    </row>
    <row r="93007" spans="68:68" customFormat="1">
      <c r="BP93007" s="90"/>
    </row>
    <row r="93008" spans="68:68" customFormat="1">
      <c r="BP93008" s="90"/>
    </row>
    <row r="93009" spans="68:68" customFormat="1">
      <c r="BP93009" s="90"/>
    </row>
    <row r="93010" spans="68:68" customFormat="1">
      <c r="BP93010" s="90"/>
    </row>
    <row r="93011" spans="68:68" customFormat="1">
      <c r="BP93011" s="90"/>
    </row>
    <row r="93012" spans="68:68" customFormat="1">
      <c r="BP93012" s="90"/>
    </row>
    <row r="93013" spans="68:68" customFormat="1">
      <c r="BP93013" s="90"/>
    </row>
    <row r="93014" spans="68:68" customFormat="1">
      <c r="BP93014" s="90"/>
    </row>
    <row r="93015" spans="68:68" customFormat="1">
      <c r="BP93015" s="90"/>
    </row>
    <row r="93016" spans="68:68" customFormat="1">
      <c r="BP93016" s="90"/>
    </row>
    <row r="93017" spans="68:68" customFormat="1">
      <c r="BP93017" s="90"/>
    </row>
    <row r="93018" spans="68:68" customFormat="1">
      <c r="BP93018" s="90"/>
    </row>
    <row r="93019" spans="68:68" customFormat="1">
      <c r="BP93019" s="90"/>
    </row>
    <row r="93020" spans="68:68" customFormat="1">
      <c r="BP93020" s="90"/>
    </row>
    <row r="93021" spans="68:68" customFormat="1">
      <c r="BP93021" s="90"/>
    </row>
    <row r="93022" spans="68:68" customFormat="1">
      <c r="BP93022" s="90"/>
    </row>
    <row r="93023" spans="68:68" customFormat="1">
      <c r="BP93023" s="90"/>
    </row>
    <row r="93024" spans="68:68" customFormat="1">
      <c r="BP93024" s="90"/>
    </row>
    <row r="93025" spans="68:68" customFormat="1">
      <c r="BP93025" s="90"/>
    </row>
    <row r="93026" spans="68:68" customFormat="1">
      <c r="BP93026" s="90"/>
    </row>
    <row r="93027" spans="68:68" customFormat="1">
      <c r="BP93027" s="90"/>
    </row>
    <row r="93028" spans="68:68" customFormat="1">
      <c r="BP93028" s="90"/>
    </row>
    <row r="93029" spans="68:68" customFormat="1">
      <c r="BP93029" s="90"/>
    </row>
    <row r="93030" spans="68:68" customFormat="1">
      <c r="BP93030" s="90"/>
    </row>
    <row r="93031" spans="68:68" customFormat="1">
      <c r="BP93031" s="90"/>
    </row>
    <row r="93032" spans="68:68" customFormat="1">
      <c r="BP93032" s="90"/>
    </row>
    <row r="93033" spans="68:68" customFormat="1">
      <c r="BP93033" s="90"/>
    </row>
    <row r="93034" spans="68:68" customFormat="1">
      <c r="BP93034" s="90"/>
    </row>
    <row r="93035" spans="68:68" customFormat="1">
      <c r="BP93035" s="90"/>
    </row>
    <row r="93036" spans="68:68" customFormat="1">
      <c r="BP93036" s="90"/>
    </row>
    <row r="93037" spans="68:68" customFormat="1">
      <c r="BP93037" s="90"/>
    </row>
    <row r="93038" spans="68:68" customFormat="1">
      <c r="BP93038" s="90"/>
    </row>
    <row r="93039" spans="68:68" customFormat="1">
      <c r="BP93039" s="90"/>
    </row>
    <row r="93040" spans="68:68" customFormat="1">
      <c r="BP93040" s="90"/>
    </row>
    <row r="93041" spans="68:68" customFormat="1">
      <c r="BP93041" s="90"/>
    </row>
    <row r="93042" spans="68:68" customFormat="1">
      <c r="BP93042" s="90"/>
    </row>
    <row r="93043" spans="68:68" customFormat="1">
      <c r="BP93043" s="90"/>
    </row>
    <row r="93044" spans="68:68" customFormat="1">
      <c r="BP93044" s="90"/>
    </row>
    <row r="93045" spans="68:68" customFormat="1">
      <c r="BP93045" s="90"/>
    </row>
    <row r="93046" spans="68:68" customFormat="1">
      <c r="BP93046" s="90"/>
    </row>
    <row r="93047" spans="68:68" customFormat="1">
      <c r="BP93047" s="90"/>
    </row>
    <row r="93048" spans="68:68" customFormat="1">
      <c r="BP93048" s="90"/>
    </row>
    <row r="93049" spans="68:68" customFormat="1">
      <c r="BP93049" s="90"/>
    </row>
    <row r="93050" spans="68:68" customFormat="1">
      <c r="BP93050" s="90"/>
    </row>
    <row r="93051" spans="68:68" customFormat="1">
      <c r="BP93051" s="90"/>
    </row>
    <row r="93052" spans="68:68" customFormat="1">
      <c r="BP93052" s="90"/>
    </row>
    <row r="93053" spans="68:68" customFormat="1">
      <c r="BP93053" s="90"/>
    </row>
    <row r="93054" spans="68:68" customFormat="1">
      <c r="BP93054" s="90"/>
    </row>
    <row r="93055" spans="68:68" customFormat="1">
      <c r="BP93055" s="90"/>
    </row>
    <row r="93056" spans="68:68" customFormat="1">
      <c r="BP93056" s="90"/>
    </row>
    <row r="93057" spans="68:68" customFormat="1">
      <c r="BP93057" s="90"/>
    </row>
    <row r="93058" spans="68:68" customFormat="1">
      <c r="BP93058" s="90"/>
    </row>
    <row r="93059" spans="68:68" customFormat="1">
      <c r="BP93059" s="90"/>
    </row>
    <row r="93060" spans="68:68" customFormat="1">
      <c r="BP93060" s="90"/>
    </row>
    <row r="93061" spans="68:68" customFormat="1">
      <c r="BP93061" s="90"/>
    </row>
    <row r="93062" spans="68:68" customFormat="1">
      <c r="BP93062" s="90"/>
    </row>
    <row r="93063" spans="68:68" customFormat="1">
      <c r="BP93063" s="90"/>
    </row>
    <row r="93064" spans="68:68" customFormat="1">
      <c r="BP93064" s="90"/>
    </row>
    <row r="93065" spans="68:68" customFormat="1">
      <c r="BP93065" s="90"/>
    </row>
    <row r="93066" spans="68:68" customFormat="1">
      <c r="BP93066" s="90"/>
    </row>
    <row r="93067" spans="68:68" customFormat="1">
      <c r="BP93067" s="90"/>
    </row>
    <row r="93068" spans="68:68" customFormat="1">
      <c r="BP93068" s="90"/>
    </row>
    <row r="93069" spans="68:68" customFormat="1">
      <c r="BP93069" s="90"/>
    </row>
    <row r="93070" spans="68:68" customFormat="1">
      <c r="BP93070" s="90"/>
    </row>
    <row r="93071" spans="68:68" customFormat="1">
      <c r="BP93071" s="90"/>
    </row>
    <row r="93072" spans="68:68" customFormat="1">
      <c r="BP93072" s="90"/>
    </row>
    <row r="93073" spans="68:68" customFormat="1">
      <c r="BP93073" s="90"/>
    </row>
    <row r="93074" spans="68:68" customFormat="1">
      <c r="BP93074" s="90"/>
    </row>
    <row r="93075" spans="68:68" customFormat="1">
      <c r="BP93075" s="90"/>
    </row>
    <row r="93076" spans="68:68" customFormat="1">
      <c r="BP93076" s="90"/>
    </row>
    <row r="93077" spans="68:68" customFormat="1">
      <c r="BP93077" s="90"/>
    </row>
    <row r="93078" spans="68:68" customFormat="1">
      <c r="BP93078" s="90"/>
    </row>
    <row r="93079" spans="68:68" customFormat="1">
      <c r="BP93079" s="90"/>
    </row>
    <row r="93080" spans="68:68" customFormat="1">
      <c r="BP93080" s="90"/>
    </row>
    <row r="93081" spans="68:68" customFormat="1">
      <c r="BP93081" s="90"/>
    </row>
    <row r="93082" spans="68:68" customFormat="1">
      <c r="BP93082" s="90"/>
    </row>
    <row r="93083" spans="68:68" customFormat="1">
      <c r="BP93083" s="90"/>
    </row>
    <row r="93084" spans="68:68" customFormat="1">
      <c r="BP93084" s="90"/>
    </row>
    <row r="93085" spans="68:68" customFormat="1">
      <c r="BP93085" s="90"/>
    </row>
    <row r="93086" spans="68:68" customFormat="1">
      <c r="BP93086" s="90"/>
    </row>
    <row r="93087" spans="68:68" customFormat="1">
      <c r="BP93087" s="90"/>
    </row>
    <row r="93088" spans="68:68" customFormat="1">
      <c r="BP93088" s="90"/>
    </row>
    <row r="93089" spans="68:68" customFormat="1">
      <c r="BP93089" s="90"/>
    </row>
    <row r="93090" spans="68:68" customFormat="1">
      <c r="BP93090" s="90"/>
    </row>
    <row r="93091" spans="68:68" customFormat="1">
      <c r="BP93091" s="90"/>
    </row>
    <row r="93092" spans="68:68" customFormat="1">
      <c r="BP93092" s="90"/>
    </row>
    <row r="93093" spans="68:68" customFormat="1">
      <c r="BP93093" s="90"/>
    </row>
    <row r="93094" spans="68:68" customFormat="1">
      <c r="BP93094" s="90"/>
    </row>
    <row r="93095" spans="68:68" customFormat="1">
      <c r="BP93095" s="90"/>
    </row>
    <row r="93096" spans="68:68" customFormat="1">
      <c r="BP93096" s="90"/>
    </row>
    <row r="93097" spans="68:68" customFormat="1">
      <c r="BP93097" s="90"/>
    </row>
    <row r="93098" spans="68:68" customFormat="1">
      <c r="BP93098" s="90"/>
    </row>
    <row r="93099" spans="68:68" customFormat="1">
      <c r="BP93099" s="90"/>
    </row>
    <row r="93100" spans="68:68" customFormat="1">
      <c r="BP93100" s="90"/>
    </row>
    <row r="93101" spans="68:68" customFormat="1">
      <c r="BP93101" s="90"/>
    </row>
    <row r="93102" spans="68:68" customFormat="1">
      <c r="BP93102" s="90"/>
    </row>
    <row r="93103" spans="68:68" customFormat="1">
      <c r="BP93103" s="90"/>
    </row>
    <row r="93104" spans="68:68" customFormat="1">
      <c r="BP93104" s="90"/>
    </row>
    <row r="93105" spans="68:68" customFormat="1">
      <c r="BP93105" s="90"/>
    </row>
    <row r="93106" spans="68:68" customFormat="1">
      <c r="BP93106" s="90"/>
    </row>
    <row r="93107" spans="68:68" customFormat="1">
      <c r="BP93107" s="90"/>
    </row>
    <row r="93108" spans="68:68" customFormat="1">
      <c r="BP93108" s="90"/>
    </row>
    <row r="93109" spans="68:68" customFormat="1">
      <c r="BP93109" s="90"/>
    </row>
    <row r="93110" spans="68:68" customFormat="1">
      <c r="BP93110" s="90"/>
    </row>
    <row r="93111" spans="68:68" customFormat="1">
      <c r="BP93111" s="90"/>
    </row>
    <row r="93112" spans="68:68" customFormat="1">
      <c r="BP93112" s="90"/>
    </row>
    <row r="93113" spans="68:68" customFormat="1">
      <c r="BP93113" s="90"/>
    </row>
    <row r="93114" spans="68:68" customFormat="1">
      <c r="BP93114" s="90"/>
    </row>
    <row r="93115" spans="68:68" customFormat="1">
      <c r="BP93115" s="90"/>
    </row>
    <row r="93116" spans="68:68" customFormat="1">
      <c r="BP93116" s="90"/>
    </row>
    <row r="93117" spans="68:68" customFormat="1">
      <c r="BP93117" s="90"/>
    </row>
    <row r="93118" spans="68:68" customFormat="1">
      <c r="BP93118" s="90"/>
    </row>
    <row r="93119" spans="68:68" customFormat="1">
      <c r="BP93119" s="90"/>
    </row>
    <row r="93120" spans="68:68" customFormat="1">
      <c r="BP93120" s="90"/>
    </row>
    <row r="93121" spans="68:68" customFormat="1">
      <c r="BP93121" s="90"/>
    </row>
    <row r="93122" spans="68:68" customFormat="1">
      <c r="BP93122" s="90"/>
    </row>
    <row r="93123" spans="68:68" customFormat="1">
      <c r="BP93123" s="90"/>
    </row>
    <row r="93124" spans="68:68" customFormat="1">
      <c r="BP93124" s="90"/>
    </row>
    <row r="93125" spans="68:68" customFormat="1">
      <c r="BP93125" s="90"/>
    </row>
    <row r="93126" spans="68:68" customFormat="1">
      <c r="BP93126" s="90"/>
    </row>
    <row r="93127" spans="68:68" customFormat="1">
      <c r="BP93127" s="90"/>
    </row>
    <row r="93128" spans="68:68" customFormat="1">
      <c r="BP93128" s="90"/>
    </row>
    <row r="93129" spans="68:68" customFormat="1">
      <c r="BP93129" s="90"/>
    </row>
    <row r="93130" spans="68:68" customFormat="1">
      <c r="BP93130" s="90"/>
    </row>
    <row r="93131" spans="68:68" customFormat="1">
      <c r="BP93131" s="90"/>
    </row>
    <row r="93132" spans="68:68" customFormat="1">
      <c r="BP93132" s="90"/>
    </row>
    <row r="93133" spans="68:68" customFormat="1">
      <c r="BP93133" s="90"/>
    </row>
    <row r="93134" spans="68:68" customFormat="1">
      <c r="BP93134" s="90"/>
    </row>
    <row r="93135" spans="68:68" customFormat="1">
      <c r="BP93135" s="90"/>
    </row>
    <row r="93136" spans="68:68" customFormat="1">
      <c r="BP93136" s="90"/>
    </row>
    <row r="93137" spans="68:68" customFormat="1">
      <c r="BP93137" s="90"/>
    </row>
    <row r="93138" spans="68:68" customFormat="1">
      <c r="BP93138" s="90"/>
    </row>
    <row r="93139" spans="68:68" customFormat="1">
      <c r="BP93139" s="90"/>
    </row>
    <row r="93140" spans="68:68" customFormat="1">
      <c r="BP93140" s="90"/>
    </row>
    <row r="93141" spans="68:68" customFormat="1">
      <c r="BP93141" s="90"/>
    </row>
    <row r="93142" spans="68:68" customFormat="1">
      <c r="BP93142" s="90"/>
    </row>
    <row r="93143" spans="68:68" customFormat="1">
      <c r="BP93143" s="90"/>
    </row>
    <row r="93144" spans="68:68" customFormat="1">
      <c r="BP93144" s="90"/>
    </row>
    <row r="93145" spans="68:68" customFormat="1">
      <c r="BP93145" s="90"/>
    </row>
    <row r="93146" spans="68:68" customFormat="1">
      <c r="BP93146" s="90"/>
    </row>
    <row r="93147" spans="68:68" customFormat="1">
      <c r="BP93147" s="90"/>
    </row>
    <row r="93148" spans="68:68" customFormat="1">
      <c r="BP93148" s="90"/>
    </row>
    <row r="93149" spans="68:68" customFormat="1">
      <c r="BP93149" s="90"/>
    </row>
    <row r="93150" spans="68:68" customFormat="1">
      <c r="BP93150" s="90"/>
    </row>
    <row r="93151" spans="68:68" customFormat="1">
      <c r="BP93151" s="90"/>
    </row>
    <row r="93152" spans="68:68" customFormat="1">
      <c r="BP93152" s="90"/>
    </row>
    <row r="93153" spans="68:68" customFormat="1">
      <c r="BP93153" s="90"/>
    </row>
    <row r="93154" spans="68:68" customFormat="1">
      <c r="BP93154" s="90"/>
    </row>
    <row r="93155" spans="68:68" customFormat="1">
      <c r="BP93155" s="90"/>
    </row>
    <row r="93156" spans="68:68" customFormat="1">
      <c r="BP93156" s="90"/>
    </row>
    <row r="93157" spans="68:68" customFormat="1">
      <c r="BP93157" s="90"/>
    </row>
    <row r="93158" spans="68:68" customFormat="1">
      <c r="BP93158" s="90"/>
    </row>
    <row r="93159" spans="68:68" customFormat="1">
      <c r="BP93159" s="90"/>
    </row>
    <row r="93160" spans="68:68" customFormat="1">
      <c r="BP93160" s="90"/>
    </row>
    <row r="93161" spans="68:68" customFormat="1">
      <c r="BP93161" s="90"/>
    </row>
    <row r="93162" spans="68:68" customFormat="1">
      <c r="BP93162" s="90"/>
    </row>
    <row r="93163" spans="68:68" customFormat="1">
      <c r="BP93163" s="90"/>
    </row>
    <row r="93164" spans="68:68" customFormat="1">
      <c r="BP93164" s="90"/>
    </row>
    <row r="93165" spans="68:68" customFormat="1">
      <c r="BP93165" s="90"/>
    </row>
    <row r="93166" spans="68:68" customFormat="1">
      <c r="BP93166" s="90"/>
    </row>
    <row r="93167" spans="68:68" customFormat="1">
      <c r="BP93167" s="90"/>
    </row>
    <row r="93168" spans="68:68" customFormat="1">
      <c r="BP93168" s="90"/>
    </row>
    <row r="93169" spans="68:68" customFormat="1">
      <c r="BP93169" s="90"/>
    </row>
    <row r="93170" spans="68:68" customFormat="1">
      <c r="BP93170" s="90"/>
    </row>
    <row r="93171" spans="68:68" customFormat="1">
      <c r="BP93171" s="90"/>
    </row>
    <row r="93172" spans="68:68" customFormat="1">
      <c r="BP93172" s="90"/>
    </row>
    <row r="93173" spans="68:68" customFormat="1">
      <c r="BP93173" s="90"/>
    </row>
    <row r="93174" spans="68:68" customFormat="1">
      <c r="BP93174" s="90"/>
    </row>
    <row r="93175" spans="68:68" customFormat="1">
      <c r="BP93175" s="90"/>
    </row>
    <row r="93176" spans="68:68" customFormat="1">
      <c r="BP93176" s="90"/>
    </row>
    <row r="93177" spans="68:68" customFormat="1">
      <c r="BP93177" s="90"/>
    </row>
    <row r="93178" spans="68:68" customFormat="1">
      <c r="BP93178" s="90"/>
    </row>
    <row r="93179" spans="68:68" customFormat="1">
      <c r="BP93179" s="90"/>
    </row>
    <row r="93180" spans="68:68" customFormat="1">
      <c r="BP93180" s="90"/>
    </row>
    <row r="93181" spans="68:68" customFormat="1">
      <c r="BP93181" s="90"/>
    </row>
    <row r="93182" spans="68:68" customFormat="1">
      <c r="BP93182" s="90"/>
    </row>
    <row r="93183" spans="68:68" customFormat="1">
      <c r="BP93183" s="90"/>
    </row>
    <row r="93184" spans="68:68" customFormat="1">
      <c r="BP93184" s="90"/>
    </row>
    <row r="93185" spans="68:68" customFormat="1">
      <c r="BP93185" s="90"/>
    </row>
    <row r="93186" spans="68:68" customFormat="1">
      <c r="BP93186" s="90"/>
    </row>
    <row r="93187" spans="68:68" customFormat="1">
      <c r="BP93187" s="90"/>
    </row>
    <row r="93188" spans="68:68" customFormat="1">
      <c r="BP93188" s="90"/>
    </row>
    <row r="93189" spans="68:68" customFormat="1">
      <c r="BP93189" s="90"/>
    </row>
    <row r="93190" spans="68:68" customFormat="1">
      <c r="BP93190" s="90"/>
    </row>
    <row r="93191" spans="68:68" customFormat="1">
      <c r="BP93191" s="90"/>
    </row>
    <row r="93192" spans="68:68" customFormat="1">
      <c r="BP93192" s="90"/>
    </row>
    <row r="93193" spans="68:68" customFormat="1">
      <c r="BP93193" s="90"/>
    </row>
    <row r="93194" spans="68:68" customFormat="1">
      <c r="BP93194" s="90"/>
    </row>
    <row r="93195" spans="68:68" customFormat="1">
      <c r="BP93195" s="90"/>
    </row>
    <row r="93196" spans="68:68" customFormat="1">
      <c r="BP93196" s="90"/>
    </row>
    <row r="93197" spans="68:68" customFormat="1">
      <c r="BP93197" s="90"/>
    </row>
    <row r="93198" spans="68:68" customFormat="1">
      <c r="BP93198" s="90"/>
    </row>
    <row r="93199" spans="68:68" customFormat="1">
      <c r="BP93199" s="90"/>
    </row>
    <row r="93200" spans="68:68" customFormat="1">
      <c r="BP93200" s="90"/>
    </row>
    <row r="93201" spans="68:68" customFormat="1">
      <c r="BP93201" s="90"/>
    </row>
    <row r="93202" spans="68:68" customFormat="1">
      <c r="BP93202" s="90"/>
    </row>
    <row r="93203" spans="68:68" customFormat="1">
      <c r="BP93203" s="90"/>
    </row>
    <row r="93204" spans="68:68" customFormat="1">
      <c r="BP93204" s="90"/>
    </row>
    <row r="93205" spans="68:68" customFormat="1">
      <c r="BP93205" s="90"/>
    </row>
    <row r="93206" spans="68:68" customFormat="1">
      <c r="BP93206" s="90"/>
    </row>
    <row r="93207" spans="68:68" customFormat="1">
      <c r="BP93207" s="90"/>
    </row>
    <row r="93208" spans="68:68" customFormat="1">
      <c r="BP93208" s="90"/>
    </row>
    <row r="93209" spans="68:68" customFormat="1">
      <c r="BP93209" s="90"/>
    </row>
    <row r="93210" spans="68:68" customFormat="1">
      <c r="BP93210" s="90"/>
    </row>
    <row r="93211" spans="68:68" customFormat="1">
      <c r="BP93211" s="90"/>
    </row>
    <row r="93212" spans="68:68" customFormat="1">
      <c r="BP93212" s="90"/>
    </row>
    <row r="93213" spans="68:68" customFormat="1">
      <c r="BP93213" s="90"/>
    </row>
    <row r="93214" spans="68:68" customFormat="1">
      <c r="BP93214" s="90"/>
    </row>
    <row r="93215" spans="68:68" customFormat="1">
      <c r="BP93215" s="90"/>
    </row>
    <row r="93216" spans="68:68" customFormat="1">
      <c r="BP93216" s="90"/>
    </row>
    <row r="93217" spans="68:68" customFormat="1">
      <c r="BP93217" s="90"/>
    </row>
    <row r="93218" spans="68:68" customFormat="1">
      <c r="BP93218" s="90"/>
    </row>
    <row r="93219" spans="68:68" customFormat="1">
      <c r="BP93219" s="90"/>
    </row>
    <row r="93220" spans="68:68" customFormat="1">
      <c r="BP93220" s="90"/>
    </row>
    <row r="93221" spans="68:68" customFormat="1">
      <c r="BP93221" s="90"/>
    </row>
    <row r="93222" spans="68:68" customFormat="1">
      <c r="BP93222" s="90"/>
    </row>
    <row r="93223" spans="68:68" customFormat="1">
      <c r="BP93223" s="90"/>
    </row>
    <row r="93224" spans="68:68" customFormat="1">
      <c r="BP93224" s="90"/>
    </row>
    <row r="93225" spans="68:68" customFormat="1">
      <c r="BP93225" s="90"/>
    </row>
    <row r="93226" spans="68:68" customFormat="1">
      <c r="BP93226" s="90"/>
    </row>
    <row r="93227" spans="68:68" customFormat="1">
      <c r="BP93227" s="90"/>
    </row>
    <row r="93228" spans="68:68" customFormat="1">
      <c r="BP93228" s="90"/>
    </row>
    <row r="93229" spans="68:68" customFormat="1">
      <c r="BP93229" s="90"/>
    </row>
    <row r="93230" spans="68:68" customFormat="1">
      <c r="BP93230" s="90"/>
    </row>
    <row r="93231" spans="68:68" customFormat="1">
      <c r="BP93231" s="90"/>
    </row>
    <row r="93232" spans="68:68" customFormat="1">
      <c r="BP93232" s="90"/>
    </row>
    <row r="93233" spans="68:68" customFormat="1">
      <c r="BP93233" s="90"/>
    </row>
    <row r="93234" spans="68:68" customFormat="1">
      <c r="BP93234" s="90"/>
    </row>
    <row r="93235" spans="68:68" customFormat="1">
      <c r="BP93235" s="90"/>
    </row>
    <row r="93236" spans="68:68" customFormat="1">
      <c r="BP93236" s="90"/>
    </row>
    <row r="93237" spans="68:68" customFormat="1">
      <c r="BP93237" s="90"/>
    </row>
    <row r="93238" spans="68:68" customFormat="1">
      <c r="BP93238" s="90"/>
    </row>
    <row r="93239" spans="68:68" customFormat="1">
      <c r="BP93239" s="90"/>
    </row>
    <row r="93240" spans="68:68" customFormat="1">
      <c r="BP93240" s="90"/>
    </row>
    <row r="93241" spans="68:68" customFormat="1">
      <c r="BP93241" s="90"/>
    </row>
    <row r="93242" spans="68:68" customFormat="1">
      <c r="BP93242" s="90"/>
    </row>
    <row r="93243" spans="68:68" customFormat="1">
      <c r="BP93243" s="90"/>
    </row>
    <row r="93244" spans="68:68" customFormat="1">
      <c r="BP93244" s="90"/>
    </row>
    <row r="93245" spans="68:68" customFormat="1">
      <c r="BP93245" s="90"/>
    </row>
    <row r="93246" spans="68:68" customFormat="1">
      <c r="BP93246" s="90"/>
    </row>
    <row r="93247" spans="68:68" customFormat="1">
      <c r="BP93247" s="90"/>
    </row>
    <row r="93248" spans="68:68" customFormat="1">
      <c r="BP93248" s="90"/>
    </row>
    <row r="93249" spans="68:68" customFormat="1">
      <c r="BP93249" s="90"/>
    </row>
    <row r="93250" spans="68:68" customFormat="1">
      <c r="BP93250" s="90"/>
    </row>
    <row r="93251" spans="68:68" customFormat="1">
      <c r="BP93251" s="90"/>
    </row>
    <row r="93252" spans="68:68" customFormat="1">
      <c r="BP93252" s="90"/>
    </row>
    <row r="93253" spans="68:68" customFormat="1">
      <c r="BP93253" s="90"/>
    </row>
    <row r="93254" spans="68:68" customFormat="1">
      <c r="BP93254" s="90"/>
    </row>
    <row r="93255" spans="68:68" customFormat="1">
      <c r="BP93255" s="90"/>
    </row>
    <row r="93256" spans="68:68" customFormat="1">
      <c r="BP93256" s="90"/>
    </row>
    <row r="93257" spans="68:68" customFormat="1">
      <c r="BP93257" s="90"/>
    </row>
    <row r="93258" spans="68:68" customFormat="1">
      <c r="BP93258" s="90"/>
    </row>
    <row r="93259" spans="68:68" customFormat="1">
      <c r="BP93259" s="90"/>
    </row>
    <row r="93260" spans="68:68" customFormat="1">
      <c r="BP93260" s="90"/>
    </row>
    <row r="93261" spans="68:68" customFormat="1">
      <c r="BP93261" s="90"/>
    </row>
    <row r="93262" spans="68:68" customFormat="1">
      <c r="BP93262" s="90"/>
    </row>
    <row r="93263" spans="68:68" customFormat="1">
      <c r="BP93263" s="90"/>
    </row>
    <row r="93264" spans="68:68" customFormat="1">
      <c r="BP93264" s="90"/>
    </row>
    <row r="93265" spans="68:68" customFormat="1">
      <c r="BP93265" s="90"/>
    </row>
    <row r="93266" spans="68:68" customFormat="1">
      <c r="BP93266" s="90"/>
    </row>
    <row r="93267" spans="68:68" customFormat="1">
      <c r="BP93267" s="90"/>
    </row>
    <row r="93268" spans="68:68" customFormat="1">
      <c r="BP93268" s="90"/>
    </row>
    <row r="93269" spans="68:68" customFormat="1">
      <c r="BP93269" s="90"/>
    </row>
    <row r="93270" spans="68:68" customFormat="1">
      <c r="BP93270" s="90"/>
    </row>
    <row r="93271" spans="68:68" customFormat="1">
      <c r="BP93271" s="90"/>
    </row>
    <row r="93272" spans="68:68" customFormat="1">
      <c r="BP93272" s="90"/>
    </row>
    <row r="93273" spans="68:68" customFormat="1">
      <c r="BP93273" s="90"/>
    </row>
    <row r="93274" spans="68:68" customFormat="1">
      <c r="BP93274" s="90"/>
    </row>
    <row r="93275" spans="68:68" customFormat="1">
      <c r="BP93275" s="90"/>
    </row>
    <row r="93276" spans="68:68" customFormat="1">
      <c r="BP93276" s="90"/>
    </row>
    <row r="93277" spans="68:68" customFormat="1">
      <c r="BP93277" s="90"/>
    </row>
    <row r="93278" spans="68:68" customFormat="1">
      <c r="BP93278" s="90"/>
    </row>
    <row r="93279" spans="68:68" customFormat="1">
      <c r="BP93279" s="90"/>
    </row>
    <row r="93280" spans="68:68" customFormat="1">
      <c r="BP93280" s="90"/>
    </row>
    <row r="93281" spans="68:68" customFormat="1">
      <c r="BP93281" s="90"/>
    </row>
    <row r="93282" spans="68:68" customFormat="1">
      <c r="BP93282" s="90"/>
    </row>
    <row r="93283" spans="68:68" customFormat="1">
      <c r="BP93283" s="90"/>
    </row>
    <row r="93284" spans="68:68" customFormat="1">
      <c r="BP93284" s="90"/>
    </row>
    <row r="93285" spans="68:68" customFormat="1">
      <c r="BP93285" s="90"/>
    </row>
    <row r="93286" spans="68:68" customFormat="1">
      <c r="BP93286" s="90"/>
    </row>
    <row r="93287" spans="68:68" customFormat="1">
      <c r="BP93287" s="90"/>
    </row>
    <row r="93288" spans="68:68" customFormat="1">
      <c r="BP93288" s="90"/>
    </row>
    <row r="93289" spans="68:68" customFormat="1">
      <c r="BP93289" s="90"/>
    </row>
    <row r="93290" spans="68:68" customFormat="1">
      <c r="BP93290" s="90"/>
    </row>
    <row r="93291" spans="68:68" customFormat="1">
      <c r="BP93291" s="90"/>
    </row>
    <row r="93292" spans="68:68" customFormat="1">
      <c r="BP93292" s="90"/>
    </row>
    <row r="93293" spans="68:68" customFormat="1">
      <c r="BP93293" s="90"/>
    </row>
    <row r="93294" spans="68:68" customFormat="1">
      <c r="BP93294" s="90"/>
    </row>
    <row r="93295" spans="68:68" customFormat="1">
      <c r="BP93295" s="90"/>
    </row>
    <row r="93296" spans="68:68" customFormat="1">
      <c r="BP93296" s="90"/>
    </row>
    <row r="93297" spans="68:68" customFormat="1">
      <c r="BP93297" s="90"/>
    </row>
    <row r="93298" spans="68:68" customFormat="1">
      <c r="BP93298" s="90"/>
    </row>
    <row r="93299" spans="68:68" customFormat="1">
      <c r="BP93299" s="90"/>
    </row>
    <row r="93300" spans="68:68" customFormat="1">
      <c r="BP93300" s="90"/>
    </row>
    <row r="93301" spans="68:68" customFormat="1">
      <c r="BP93301" s="90"/>
    </row>
    <row r="93302" spans="68:68" customFormat="1">
      <c r="BP93302" s="90"/>
    </row>
    <row r="93303" spans="68:68" customFormat="1">
      <c r="BP93303" s="90"/>
    </row>
    <row r="93304" spans="68:68" customFormat="1">
      <c r="BP93304" s="90"/>
    </row>
    <row r="93305" spans="68:68" customFormat="1">
      <c r="BP93305" s="90"/>
    </row>
    <row r="93306" spans="68:68" customFormat="1">
      <c r="BP93306" s="90"/>
    </row>
    <row r="93307" spans="68:68" customFormat="1">
      <c r="BP93307" s="90"/>
    </row>
    <row r="93308" spans="68:68" customFormat="1">
      <c r="BP93308" s="90"/>
    </row>
    <row r="93309" spans="68:68" customFormat="1">
      <c r="BP93309" s="90"/>
    </row>
    <row r="93310" spans="68:68" customFormat="1">
      <c r="BP93310" s="90"/>
    </row>
    <row r="93311" spans="68:68" customFormat="1">
      <c r="BP93311" s="90"/>
    </row>
    <row r="93312" spans="68:68" customFormat="1">
      <c r="BP93312" s="90"/>
    </row>
    <row r="93313" spans="68:68" customFormat="1">
      <c r="BP93313" s="90"/>
    </row>
    <row r="93314" spans="68:68" customFormat="1">
      <c r="BP93314" s="90"/>
    </row>
    <row r="93315" spans="68:68" customFormat="1">
      <c r="BP93315" s="90"/>
    </row>
    <row r="93316" spans="68:68" customFormat="1">
      <c r="BP93316" s="90"/>
    </row>
    <row r="93317" spans="68:68" customFormat="1">
      <c r="BP93317" s="90"/>
    </row>
    <row r="93318" spans="68:68" customFormat="1">
      <c r="BP93318" s="90"/>
    </row>
    <row r="93319" spans="68:68" customFormat="1">
      <c r="BP93319" s="90"/>
    </row>
    <row r="93320" spans="68:68" customFormat="1">
      <c r="BP93320" s="90"/>
    </row>
    <row r="93321" spans="68:68" customFormat="1">
      <c r="BP93321" s="90"/>
    </row>
    <row r="93322" spans="68:68" customFormat="1">
      <c r="BP93322" s="90"/>
    </row>
    <row r="93323" spans="68:68" customFormat="1">
      <c r="BP93323" s="90"/>
    </row>
    <row r="93324" spans="68:68" customFormat="1">
      <c r="BP93324" s="90"/>
    </row>
    <row r="93325" spans="68:68" customFormat="1">
      <c r="BP93325" s="90"/>
    </row>
    <row r="93326" spans="68:68" customFormat="1">
      <c r="BP93326" s="90"/>
    </row>
    <row r="93327" spans="68:68" customFormat="1">
      <c r="BP93327" s="90"/>
    </row>
    <row r="93328" spans="68:68" customFormat="1">
      <c r="BP93328" s="90"/>
    </row>
    <row r="93329" spans="68:68" customFormat="1">
      <c r="BP93329" s="90"/>
    </row>
    <row r="93330" spans="68:68" customFormat="1">
      <c r="BP93330" s="90"/>
    </row>
    <row r="93331" spans="68:68" customFormat="1">
      <c r="BP93331" s="90"/>
    </row>
    <row r="93332" spans="68:68" customFormat="1">
      <c r="BP93332" s="90"/>
    </row>
    <row r="93333" spans="68:68" customFormat="1">
      <c r="BP93333" s="90"/>
    </row>
    <row r="93334" spans="68:68" customFormat="1">
      <c r="BP93334" s="90"/>
    </row>
    <row r="93335" spans="68:68" customFormat="1">
      <c r="BP93335" s="90"/>
    </row>
    <row r="93336" spans="68:68" customFormat="1">
      <c r="BP93336" s="90"/>
    </row>
    <row r="93337" spans="68:68" customFormat="1">
      <c r="BP93337" s="90"/>
    </row>
    <row r="93338" spans="68:68" customFormat="1">
      <c r="BP93338" s="90"/>
    </row>
    <row r="93339" spans="68:68" customFormat="1">
      <c r="BP93339" s="90"/>
    </row>
    <row r="93340" spans="68:68" customFormat="1">
      <c r="BP93340" s="90"/>
    </row>
    <row r="93341" spans="68:68" customFormat="1">
      <c r="BP93341" s="90"/>
    </row>
    <row r="93342" spans="68:68" customFormat="1">
      <c r="BP93342" s="90"/>
    </row>
    <row r="93343" spans="68:68" customFormat="1">
      <c r="BP93343" s="90"/>
    </row>
    <row r="93344" spans="68:68" customFormat="1">
      <c r="BP93344" s="90"/>
    </row>
    <row r="93345" spans="68:68" customFormat="1">
      <c r="BP93345" s="90"/>
    </row>
    <row r="93346" spans="68:68" customFormat="1">
      <c r="BP93346" s="90"/>
    </row>
    <row r="93347" spans="68:68" customFormat="1">
      <c r="BP93347" s="90"/>
    </row>
    <row r="93348" spans="68:68" customFormat="1">
      <c r="BP93348" s="90"/>
    </row>
    <row r="93349" spans="68:68" customFormat="1">
      <c r="BP93349" s="90"/>
    </row>
    <row r="93350" spans="68:68" customFormat="1">
      <c r="BP93350" s="90"/>
    </row>
    <row r="93351" spans="68:68" customFormat="1">
      <c r="BP93351" s="90"/>
    </row>
    <row r="93352" spans="68:68" customFormat="1">
      <c r="BP93352" s="90"/>
    </row>
    <row r="93353" spans="68:68" customFormat="1">
      <c r="BP93353" s="90"/>
    </row>
    <row r="93354" spans="68:68" customFormat="1">
      <c r="BP93354" s="90"/>
    </row>
    <row r="93355" spans="68:68" customFormat="1">
      <c r="BP93355" s="90"/>
    </row>
    <row r="93356" spans="68:68" customFormat="1">
      <c r="BP93356" s="90"/>
    </row>
    <row r="93357" spans="68:68" customFormat="1">
      <c r="BP93357" s="90"/>
    </row>
    <row r="93358" spans="68:68" customFormat="1">
      <c r="BP93358" s="90"/>
    </row>
    <row r="93359" spans="68:68" customFormat="1">
      <c r="BP93359" s="90"/>
    </row>
    <row r="93360" spans="68:68" customFormat="1">
      <c r="BP93360" s="90"/>
    </row>
    <row r="93361" spans="68:68" customFormat="1">
      <c r="BP93361" s="90"/>
    </row>
    <row r="93362" spans="68:68" customFormat="1">
      <c r="BP93362" s="90"/>
    </row>
    <row r="93363" spans="68:68" customFormat="1">
      <c r="BP93363" s="90"/>
    </row>
    <row r="93364" spans="68:68" customFormat="1">
      <c r="BP93364" s="90"/>
    </row>
    <row r="93365" spans="68:68" customFormat="1">
      <c r="BP93365" s="90"/>
    </row>
    <row r="93366" spans="68:68" customFormat="1">
      <c r="BP93366" s="90"/>
    </row>
    <row r="93367" spans="68:68" customFormat="1">
      <c r="BP93367" s="90"/>
    </row>
    <row r="93368" spans="68:68" customFormat="1">
      <c r="BP93368" s="90"/>
    </row>
    <row r="93369" spans="68:68" customFormat="1">
      <c r="BP93369" s="90"/>
    </row>
    <row r="93370" spans="68:68" customFormat="1">
      <c r="BP93370" s="90"/>
    </row>
    <row r="93371" spans="68:68" customFormat="1">
      <c r="BP93371" s="90"/>
    </row>
    <row r="93372" spans="68:68" customFormat="1">
      <c r="BP93372" s="90"/>
    </row>
    <row r="93373" spans="68:68" customFormat="1">
      <c r="BP93373" s="90"/>
    </row>
    <row r="93374" spans="68:68" customFormat="1">
      <c r="BP93374" s="90"/>
    </row>
    <row r="93375" spans="68:68" customFormat="1">
      <c r="BP93375" s="90"/>
    </row>
    <row r="93376" spans="68:68" customFormat="1">
      <c r="BP93376" s="90"/>
    </row>
    <row r="93377" spans="68:68" customFormat="1">
      <c r="BP93377" s="90"/>
    </row>
    <row r="93378" spans="68:68" customFormat="1">
      <c r="BP93378" s="90"/>
    </row>
    <row r="93379" spans="68:68" customFormat="1">
      <c r="BP93379" s="90"/>
    </row>
    <row r="93380" spans="68:68" customFormat="1">
      <c r="BP93380" s="90"/>
    </row>
    <row r="93381" spans="68:68" customFormat="1">
      <c r="BP93381" s="90"/>
    </row>
    <row r="93382" spans="68:68" customFormat="1">
      <c r="BP93382" s="90"/>
    </row>
    <row r="93383" spans="68:68" customFormat="1">
      <c r="BP93383" s="90"/>
    </row>
    <row r="93384" spans="68:68" customFormat="1">
      <c r="BP93384" s="90"/>
    </row>
    <row r="93385" spans="68:68" customFormat="1">
      <c r="BP93385" s="90"/>
    </row>
    <row r="93386" spans="68:68" customFormat="1">
      <c r="BP93386" s="90"/>
    </row>
    <row r="93387" spans="68:68" customFormat="1">
      <c r="BP93387" s="90"/>
    </row>
    <row r="93388" spans="68:68" customFormat="1">
      <c r="BP93388" s="90"/>
    </row>
    <row r="93389" spans="68:68" customFormat="1">
      <c r="BP93389" s="90"/>
    </row>
    <row r="93390" spans="68:68" customFormat="1">
      <c r="BP93390" s="90"/>
    </row>
    <row r="93391" spans="68:68" customFormat="1">
      <c r="BP93391" s="90"/>
    </row>
    <row r="93392" spans="68:68" customFormat="1">
      <c r="BP93392" s="90"/>
    </row>
    <row r="93393" spans="68:68" customFormat="1">
      <c r="BP93393" s="90"/>
    </row>
    <row r="93394" spans="68:68" customFormat="1">
      <c r="BP93394" s="90"/>
    </row>
    <row r="93395" spans="68:68" customFormat="1">
      <c r="BP93395" s="90"/>
    </row>
    <row r="93396" spans="68:68" customFormat="1">
      <c r="BP93396" s="90"/>
    </row>
    <row r="93397" spans="68:68" customFormat="1">
      <c r="BP93397" s="90"/>
    </row>
    <row r="93398" spans="68:68" customFormat="1">
      <c r="BP93398" s="90"/>
    </row>
    <row r="93399" spans="68:68" customFormat="1">
      <c r="BP93399" s="90"/>
    </row>
    <row r="93400" spans="68:68" customFormat="1">
      <c r="BP93400" s="90"/>
    </row>
    <row r="93401" spans="68:68" customFormat="1">
      <c r="BP93401" s="90"/>
    </row>
    <row r="93402" spans="68:68" customFormat="1">
      <c r="BP93402" s="90"/>
    </row>
    <row r="93403" spans="68:68" customFormat="1">
      <c r="BP93403" s="90"/>
    </row>
    <row r="93404" spans="68:68" customFormat="1">
      <c r="BP93404" s="90"/>
    </row>
    <row r="93405" spans="68:68" customFormat="1">
      <c r="BP93405" s="90"/>
    </row>
    <row r="93406" spans="68:68" customFormat="1">
      <c r="BP93406" s="90"/>
    </row>
    <row r="93407" spans="68:68" customFormat="1">
      <c r="BP93407" s="90"/>
    </row>
    <row r="93408" spans="68:68" customFormat="1">
      <c r="BP93408" s="90"/>
    </row>
    <row r="93409" spans="68:68" customFormat="1">
      <c r="BP93409" s="90"/>
    </row>
    <row r="93410" spans="68:68" customFormat="1">
      <c r="BP93410" s="90"/>
    </row>
    <row r="93411" spans="68:68" customFormat="1">
      <c r="BP93411" s="90"/>
    </row>
    <row r="93412" spans="68:68" customFormat="1">
      <c r="BP93412" s="90"/>
    </row>
    <row r="93413" spans="68:68" customFormat="1">
      <c r="BP93413" s="90"/>
    </row>
    <row r="93414" spans="68:68" customFormat="1">
      <c r="BP93414" s="90"/>
    </row>
    <row r="93415" spans="68:68" customFormat="1">
      <c r="BP93415" s="90"/>
    </row>
    <row r="93416" spans="68:68" customFormat="1">
      <c r="BP93416" s="90"/>
    </row>
    <row r="93417" spans="68:68" customFormat="1">
      <c r="BP93417" s="90"/>
    </row>
    <row r="93418" spans="68:68" customFormat="1">
      <c r="BP93418" s="90"/>
    </row>
    <row r="93419" spans="68:68" customFormat="1">
      <c r="BP93419" s="90"/>
    </row>
    <row r="93420" spans="68:68" customFormat="1">
      <c r="BP93420" s="90"/>
    </row>
    <row r="93421" spans="68:68" customFormat="1">
      <c r="BP93421" s="90"/>
    </row>
    <row r="93422" spans="68:68" customFormat="1">
      <c r="BP93422" s="90"/>
    </row>
    <row r="93423" spans="68:68" customFormat="1">
      <c r="BP93423" s="90"/>
    </row>
    <row r="93424" spans="68:68" customFormat="1">
      <c r="BP93424" s="90"/>
    </row>
    <row r="93425" spans="68:68" customFormat="1">
      <c r="BP93425" s="90"/>
    </row>
    <row r="93426" spans="68:68" customFormat="1">
      <c r="BP93426" s="90"/>
    </row>
    <row r="93427" spans="68:68" customFormat="1">
      <c r="BP93427" s="90"/>
    </row>
    <row r="93428" spans="68:68" customFormat="1">
      <c r="BP93428" s="90"/>
    </row>
    <row r="93429" spans="68:68" customFormat="1">
      <c r="BP93429" s="90"/>
    </row>
    <row r="93430" spans="68:68" customFormat="1">
      <c r="BP93430" s="90"/>
    </row>
    <row r="93431" spans="68:68" customFormat="1">
      <c r="BP93431" s="90"/>
    </row>
    <row r="93432" spans="68:68" customFormat="1">
      <c r="BP93432" s="90"/>
    </row>
    <row r="93433" spans="68:68" customFormat="1">
      <c r="BP93433" s="90"/>
    </row>
    <row r="93434" spans="68:68" customFormat="1">
      <c r="BP93434" s="90"/>
    </row>
    <row r="93435" spans="68:68" customFormat="1">
      <c r="BP93435" s="90"/>
    </row>
    <row r="93436" spans="68:68" customFormat="1">
      <c r="BP93436" s="90"/>
    </row>
    <row r="93437" spans="68:68" customFormat="1">
      <c r="BP93437" s="90"/>
    </row>
    <row r="93438" spans="68:68" customFormat="1">
      <c r="BP93438" s="90"/>
    </row>
    <row r="93439" spans="68:68" customFormat="1">
      <c r="BP93439" s="90"/>
    </row>
    <row r="93440" spans="68:68" customFormat="1">
      <c r="BP93440" s="90"/>
    </row>
    <row r="93441" spans="68:68" customFormat="1">
      <c r="BP93441" s="90"/>
    </row>
    <row r="93442" spans="68:68" customFormat="1">
      <c r="BP93442" s="90"/>
    </row>
    <row r="93443" spans="68:68" customFormat="1">
      <c r="BP93443" s="90"/>
    </row>
    <row r="93444" spans="68:68" customFormat="1">
      <c r="BP93444" s="90"/>
    </row>
    <row r="93445" spans="68:68" customFormat="1">
      <c r="BP93445" s="90"/>
    </row>
    <row r="93446" spans="68:68" customFormat="1">
      <c r="BP93446" s="90"/>
    </row>
    <row r="93447" spans="68:68" customFormat="1">
      <c r="BP93447" s="90"/>
    </row>
    <row r="93448" spans="68:68" customFormat="1">
      <c r="BP93448" s="90"/>
    </row>
    <row r="93449" spans="68:68" customFormat="1">
      <c r="BP93449" s="90"/>
    </row>
    <row r="93450" spans="68:68" customFormat="1">
      <c r="BP93450" s="90"/>
    </row>
    <row r="93451" spans="68:68" customFormat="1">
      <c r="BP93451" s="90"/>
    </row>
    <row r="93452" spans="68:68" customFormat="1">
      <c r="BP93452" s="90"/>
    </row>
    <row r="93453" spans="68:68" customFormat="1">
      <c r="BP93453" s="90"/>
    </row>
    <row r="93454" spans="68:68" customFormat="1">
      <c r="BP93454" s="90"/>
    </row>
    <row r="93455" spans="68:68" customFormat="1">
      <c r="BP93455" s="90"/>
    </row>
    <row r="93456" spans="68:68" customFormat="1">
      <c r="BP93456" s="90"/>
    </row>
    <row r="93457" spans="68:68" customFormat="1">
      <c r="BP93457" s="90"/>
    </row>
    <row r="93458" spans="68:68" customFormat="1">
      <c r="BP93458" s="90"/>
    </row>
    <row r="93459" spans="68:68" customFormat="1">
      <c r="BP93459" s="90"/>
    </row>
    <row r="93460" spans="68:68" customFormat="1">
      <c r="BP93460" s="90"/>
    </row>
    <row r="93461" spans="68:68" customFormat="1">
      <c r="BP93461" s="90"/>
    </row>
    <row r="93462" spans="68:68" customFormat="1">
      <c r="BP93462" s="90"/>
    </row>
    <row r="93463" spans="68:68" customFormat="1">
      <c r="BP93463" s="90"/>
    </row>
    <row r="93464" spans="68:68" customFormat="1">
      <c r="BP93464" s="90"/>
    </row>
    <row r="93465" spans="68:68" customFormat="1">
      <c r="BP93465" s="90"/>
    </row>
    <row r="93466" spans="68:68" customFormat="1">
      <c r="BP93466" s="90"/>
    </row>
    <row r="93467" spans="68:68" customFormat="1">
      <c r="BP93467" s="90"/>
    </row>
    <row r="93468" spans="68:68" customFormat="1">
      <c r="BP93468" s="90"/>
    </row>
    <row r="93469" spans="68:68" customFormat="1">
      <c r="BP93469" s="90"/>
    </row>
    <row r="93470" spans="68:68" customFormat="1">
      <c r="BP93470" s="90"/>
    </row>
    <row r="93471" spans="68:68" customFormat="1">
      <c r="BP93471" s="90"/>
    </row>
    <row r="93472" spans="68:68" customFormat="1">
      <c r="BP93472" s="90"/>
    </row>
    <row r="93473" spans="68:68" customFormat="1">
      <c r="BP93473" s="90"/>
    </row>
    <row r="93474" spans="68:68" customFormat="1">
      <c r="BP93474" s="90"/>
    </row>
    <row r="93475" spans="68:68" customFormat="1">
      <c r="BP93475" s="90"/>
    </row>
    <row r="93476" spans="68:68" customFormat="1">
      <c r="BP93476" s="90"/>
    </row>
    <row r="93477" spans="68:68" customFormat="1">
      <c r="BP93477" s="90"/>
    </row>
    <row r="93478" spans="68:68" customFormat="1">
      <c r="BP93478" s="90"/>
    </row>
    <row r="93479" spans="68:68" customFormat="1">
      <c r="BP93479" s="90"/>
    </row>
    <row r="93480" spans="68:68" customFormat="1">
      <c r="BP93480" s="90"/>
    </row>
    <row r="93481" spans="68:68" customFormat="1">
      <c r="BP93481" s="90"/>
    </row>
    <row r="93482" spans="68:68" customFormat="1">
      <c r="BP93482" s="90"/>
    </row>
    <row r="93483" spans="68:68" customFormat="1">
      <c r="BP93483" s="90"/>
    </row>
    <row r="93484" spans="68:68" customFormat="1">
      <c r="BP93484" s="90"/>
    </row>
    <row r="93485" spans="68:68" customFormat="1">
      <c r="BP93485" s="90"/>
    </row>
    <row r="93486" spans="68:68" customFormat="1">
      <c r="BP93486" s="90"/>
    </row>
    <row r="93487" spans="68:68" customFormat="1">
      <c r="BP93487" s="90"/>
    </row>
    <row r="93488" spans="68:68" customFormat="1">
      <c r="BP93488" s="90"/>
    </row>
    <row r="93489" spans="68:68" customFormat="1">
      <c r="BP93489" s="90"/>
    </row>
    <row r="93490" spans="68:68" customFormat="1">
      <c r="BP93490" s="90"/>
    </row>
    <row r="93491" spans="68:68" customFormat="1">
      <c r="BP93491" s="90"/>
    </row>
    <row r="93492" spans="68:68" customFormat="1">
      <c r="BP93492" s="90"/>
    </row>
    <row r="93493" spans="68:68" customFormat="1">
      <c r="BP93493" s="90"/>
    </row>
    <row r="93494" spans="68:68" customFormat="1">
      <c r="BP93494" s="90"/>
    </row>
    <row r="93495" spans="68:68" customFormat="1">
      <c r="BP93495" s="90"/>
    </row>
    <row r="93496" spans="68:68" customFormat="1">
      <c r="BP93496" s="90"/>
    </row>
    <row r="93497" spans="68:68" customFormat="1">
      <c r="BP93497" s="90"/>
    </row>
    <row r="93498" spans="68:68" customFormat="1">
      <c r="BP93498" s="90"/>
    </row>
    <row r="93499" spans="68:68" customFormat="1">
      <c r="BP93499" s="90"/>
    </row>
    <row r="93500" spans="68:68" customFormat="1">
      <c r="BP93500" s="90"/>
    </row>
    <row r="93501" spans="68:68" customFormat="1">
      <c r="BP93501" s="90"/>
    </row>
    <row r="93502" spans="68:68" customFormat="1">
      <c r="BP93502" s="90"/>
    </row>
    <row r="93503" spans="68:68" customFormat="1">
      <c r="BP93503" s="90"/>
    </row>
    <row r="93504" spans="68:68" customFormat="1">
      <c r="BP93504" s="90"/>
    </row>
    <row r="93505" spans="68:68" customFormat="1">
      <c r="BP93505" s="90"/>
    </row>
    <row r="93506" spans="68:68" customFormat="1">
      <c r="BP93506" s="90"/>
    </row>
    <row r="93507" spans="68:68" customFormat="1">
      <c r="BP93507" s="90"/>
    </row>
    <row r="93508" spans="68:68" customFormat="1">
      <c r="BP93508" s="90"/>
    </row>
    <row r="93509" spans="68:68" customFormat="1">
      <c r="BP93509" s="90"/>
    </row>
    <row r="93510" spans="68:68" customFormat="1">
      <c r="BP93510" s="90"/>
    </row>
    <row r="93511" spans="68:68" customFormat="1">
      <c r="BP93511" s="90"/>
    </row>
    <row r="93512" spans="68:68" customFormat="1">
      <c r="BP93512" s="90"/>
    </row>
    <row r="93513" spans="68:68" customFormat="1">
      <c r="BP93513" s="90"/>
    </row>
    <row r="93514" spans="68:68" customFormat="1">
      <c r="BP93514" s="90"/>
    </row>
    <row r="93515" spans="68:68" customFormat="1">
      <c r="BP93515" s="90"/>
    </row>
    <row r="93516" spans="68:68" customFormat="1">
      <c r="BP93516" s="90"/>
    </row>
    <row r="93517" spans="68:68" customFormat="1">
      <c r="BP93517" s="90"/>
    </row>
    <row r="93518" spans="68:68" customFormat="1">
      <c r="BP93518" s="90"/>
    </row>
    <row r="93519" spans="68:68" customFormat="1">
      <c r="BP93519" s="90"/>
    </row>
    <row r="93520" spans="68:68" customFormat="1">
      <c r="BP93520" s="90"/>
    </row>
    <row r="93521" spans="68:68" customFormat="1">
      <c r="BP93521" s="90"/>
    </row>
    <row r="93522" spans="68:68" customFormat="1">
      <c r="BP93522" s="90"/>
    </row>
    <row r="93523" spans="68:68" customFormat="1">
      <c r="BP93523" s="90"/>
    </row>
    <row r="93524" spans="68:68" customFormat="1">
      <c r="BP93524" s="90"/>
    </row>
    <row r="93525" spans="68:68" customFormat="1">
      <c r="BP93525" s="90"/>
    </row>
    <row r="93526" spans="68:68" customFormat="1">
      <c r="BP93526" s="90"/>
    </row>
    <row r="93527" spans="68:68" customFormat="1">
      <c r="BP93527" s="90"/>
    </row>
    <row r="93528" spans="68:68" customFormat="1">
      <c r="BP93528" s="90"/>
    </row>
    <row r="93529" spans="68:68" customFormat="1">
      <c r="BP93529" s="90"/>
    </row>
    <row r="93530" spans="68:68" customFormat="1">
      <c r="BP93530" s="90"/>
    </row>
    <row r="93531" spans="68:68" customFormat="1">
      <c r="BP93531" s="90"/>
    </row>
    <row r="93532" spans="68:68" customFormat="1">
      <c r="BP93532" s="90"/>
    </row>
    <row r="93533" spans="68:68" customFormat="1">
      <c r="BP93533" s="90"/>
    </row>
    <row r="93534" spans="68:68" customFormat="1">
      <c r="BP93534" s="90"/>
    </row>
    <row r="93535" spans="68:68" customFormat="1">
      <c r="BP93535" s="90"/>
    </row>
    <row r="93536" spans="68:68" customFormat="1">
      <c r="BP93536" s="90"/>
    </row>
    <row r="93537" spans="68:68" customFormat="1">
      <c r="BP93537" s="90"/>
    </row>
    <row r="93538" spans="68:68" customFormat="1">
      <c r="BP93538" s="90"/>
    </row>
    <row r="93539" spans="68:68" customFormat="1">
      <c r="BP93539" s="90"/>
    </row>
    <row r="93540" spans="68:68" customFormat="1">
      <c r="BP93540" s="90"/>
    </row>
    <row r="93541" spans="68:68" customFormat="1">
      <c r="BP93541" s="90"/>
    </row>
    <row r="93542" spans="68:68" customFormat="1">
      <c r="BP93542" s="90"/>
    </row>
    <row r="93543" spans="68:68" customFormat="1">
      <c r="BP93543" s="90"/>
    </row>
    <row r="93544" spans="68:68" customFormat="1">
      <c r="BP93544" s="90"/>
    </row>
    <row r="93545" spans="68:68" customFormat="1">
      <c r="BP93545" s="90"/>
    </row>
    <row r="93546" spans="68:68" customFormat="1">
      <c r="BP93546" s="90"/>
    </row>
    <row r="93547" spans="68:68" customFormat="1">
      <c r="BP93547" s="90"/>
    </row>
    <row r="93548" spans="68:68" customFormat="1">
      <c r="BP93548" s="90"/>
    </row>
    <row r="93549" spans="68:68" customFormat="1">
      <c r="BP93549" s="90"/>
    </row>
    <row r="93550" spans="68:68" customFormat="1">
      <c r="BP93550" s="90"/>
    </row>
    <row r="93551" spans="68:68" customFormat="1">
      <c r="BP93551" s="90"/>
    </row>
    <row r="93552" spans="68:68" customFormat="1">
      <c r="BP93552" s="90"/>
    </row>
    <row r="93553" spans="68:68" customFormat="1">
      <c r="BP93553" s="90"/>
    </row>
    <row r="93554" spans="68:68" customFormat="1">
      <c r="BP93554" s="90"/>
    </row>
    <row r="93555" spans="68:68" customFormat="1">
      <c r="BP93555" s="90"/>
    </row>
    <row r="93556" spans="68:68" customFormat="1">
      <c r="BP93556" s="90"/>
    </row>
    <row r="93557" spans="68:68" customFormat="1">
      <c r="BP93557" s="90"/>
    </row>
    <row r="93558" spans="68:68" customFormat="1">
      <c r="BP93558" s="90"/>
    </row>
    <row r="93559" spans="68:68" customFormat="1">
      <c r="BP93559" s="90"/>
    </row>
    <row r="93560" spans="68:68" customFormat="1">
      <c r="BP93560" s="90"/>
    </row>
    <row r="93561" spans="68:68" customFormat="1">
      <c r="BP93561" s="90"/>
    </row>
    <row r="93562" spans="68:68" customFormat="1">
      <c r="BP93562" s="90"/>
    </row>
    <row r="93563" spans="68:68" customFormat="1">
      <c r="BP93563" s="90"/>
    </row>
    <row r="93564" spans="68:68" customFormat="1">
      <c r="BP93564" s="90"/>
    </row>
    <row r="93565" spans="68:68" customFormat="1">
      <c r="BP93565" s="90"/>
    </row>
    <row r="93566" spans="68:68" customFormat="1">
      <c r="BP93566" s="90"/>
    </row>
    <row r="93567" spans="68:68" customFormat="1">
      <c r="BP93567" s="90"/>
    </row>
    <row r="93568" spans="68:68" customFormat="1">
      <c r="BP93568" s="90"/>
    </row>
    <row r="93569" spans="68:68" customFormat="1">
      <c r="BP93569" s="90"/>
    </row>
    <row r="93570" spans="68:68" customFormat="1">
      <c r="BP93570" s="90"/>
    </row>
    <row r="93571" spans="68:68" customFormat="1">
      <c r="BP93571" s="90"/>
    </row>
    <row r="93572" spans="68:68" customFormat="1">
      <c r="BP93572" s="90"/>
    </row>
    <row r="93573" spans="68:68" customFormat="1">
      <c r="BP93573" s="90"/>
    </row>
    <row r="93574" spans="68:68" customFormat="1">
      <c r="BP93574" s="90"/>
    </row>
    <row r="93575" spans="68:68" customFormat="1">
      <c r="BP93575" s="90"/>
    </row>
    <row r="93576" spans="68:68" customFormat="1">
      <c r="BP93576" s="90"/>
    </row>
    <row r="93577" spans="68:68" customFormat="1">
      <c r="BP93577" s="90"/>
    </row>
    <row r="93578" spans="68:68" customFormat="1">
      <c r="BP93578" s="90"/>
    </row>
    <row r="93579" spans="68:68" customFormat="1">
      <c r="BP93579" s="90"/>
    </row>
    <row r="93580" spans="68:68" customFormat="1">
      <c r="BP93580" s="90"/>
    </row>
    <row r="93581" spans="68:68" customFormat="1">
      <c r="BP93581" s="90"/>
    </row>
    <row r="93582" spans="68:68" customFormat="1">
      <c r="BP93582" s="90"/>
    </row>
    <row r="93583" spans="68:68" customFormat="1">
      <c r="BP93583" s="90"/>
    </row>
    <row r="93584" spans="68:68" customFormat="1">
      <c r="BP93584" s="90"/>
    </row>
    <row r="93585" spans="68:68" customFormat="1">
      <c r="BP93585" s="90"/>
    </row>
    <row r="93586" spans="68:68" customFormat="1">
      <c r="BP93586" s="90"/>
    </row>
    <row r="93587" spans="68:68" customFormat="1">
      <c r="BP93587" s="90"/>
    </row>
    <row r="93588" spans="68:68" customFormat="1">
      <c r="BP93588" s="90"/>
    </row>
    <row r="93589" spans="68:68" customFormat="1">
      <c r="BP93589" s="90"/>
    </row>
    <row r="93590" spans="68:68" customFormat="1">
      <c r="BP93590" s="90"/>
    </row>
    <row r="93591" spans="68:68" customFormat="1">
      <c r="BP93591" s="90"/>
    </row>
    <row r="93592" spans="68:68" customFormat="1">
      <c r="BP93592" s="90"/>
    </row>
    <row r="93593" spans="68:68" customFormat="1">
      <c r="BP93593" s="90"/>
    </row>
    <row r="93594" spans="68:68" customFormat="1">
      <c r="BP93594" s="90"/>
    </row>
    <row r="93595" spans="68:68" customFormat="1">
      <c r="BP93595" s="90"/>
    </row>
    <row r="93596" spans="68:68" customFormat="1">
      <c r="BP93596" s="90"/>
    </row>
    <row r="93597" spans="68:68" customFormat="1">
      <c r="BP93597" s="90"/>
    </row>
    <row r="93598" spans="68:68" customFormat="1">
      <c r="BP93598" s="90"/>
    </row>
    <row r="93599" spans="68:68" customFormat="1">
      <c r="BP93599" s="90"/>
    </row>
    <row r="93600" spans="68:68" customFormat="1">
      <c r="BP93600" s="90"/>
    </row>
    <row r="93601" spans="68:68" customFormat="1">
      <c r="BP93601" s="90"/>
    </row>
    <row r="93602" spans="68:68" customFormat="1">
      <c r="BP93602" s="90"/>
    </row>
    <row r="93603" spans="68:68" customFormat="1">
      <c r="BP93603" s="90"/>
    </row>
    <row r="93604" spans="68:68" customFormat="1">
      <c r="BP93604" s="90"/>
    </row>
    <row r="93605" spans="68:68" customFormat="1">
      <c r="BP93605" s="90"/>
    </row>
    <row r="93606" spans="68:68" customFormat="1">
      <c r="BP93606" s="90"/>
    </row>
    <row r="93607" spans="68:68" customFormat="1">
      <c r="BP93607" s="90"/>
    </row>
    <row r="93608" spans="68:68" customFormat="1">
      <c r="BP93608" s="90"/>
    </row>
    <row r="93609" spans="68:68" customFormat="1">
      <c r="BP93609" s="90"/>
    </row>
    <row r="93610" spans="68:68" customFormat="1">
      <c r="BP93610" s="90"/>
    </row>
    <row r="93611" spans="68:68" customFormat="1">
      <c r="BP93611" s="90"/>
    </row>
    <row r="93612" spans="68:68" customFormat="1">
      <c r="BP93612" s="90"/>
    </row>
    <row r="93613" spans="68:68" customFormat="1">
      <c r="BP93613" s="90"/>
    </row>
    <row r="93614" spans="68:68" customFormat="1">
      <c r="BP93614" s="90"/>
    </row>
    <row r="93615" spans="68:68" customFormat="1">
      <c r="BP93615" s="90"/>
    </row>
    <row r="93616" spans="68:68" customFormat="1">
      <c r="BP93616" s="90"/>
    </row>
    <row r="93617" spans="68:68" customFormat="1">
      <c r="BP93617" s="90"/>
    </row>
    <row r="93618" spans="68:68" customFormat="1">
      <c r="BP93618" s="90"/>
    </row>
    <row r="93619" spans="68:68" customFormat="1">
      <c r="BP93619" s="90"/>
    </row>
    <row r="93620" spans="68:68" customFormat="1">
      <c r="BP93620" s="90"/>
    </row>
    <row r="93621" spans="68:68" customFormat="1">
      <c r="BP93621" s="90"/>
    </row>
    <row r="93622" spans="68:68" customFormat="1">
      <c r="BP93622" s="90"/>
    </row>
    <row r="93623" spans="68:68" customFormat="1">
      <c r="BP93623" s="90"/>
    </row>
    <row r="93624" spans="68:68" customFormat="1">
      <c r="BP93624" s="90"/>
    </row>
    <row r="93625" spans="68:68" customFormat="1">
      <c r="BP93625" s="90"/>
    </row>
    <row r="93626" spans="68:68" customFormat="1">
      <c r="BP93626" s="90"/>
    </row>
    <row r="93627" spans="68:68" customFormat="1">
      <c r="BP93627" s="90"/>
    </row>
    <row r="93628" spans="68:68" customFormat="1">
      <c r="BP93628" s="90"/>
    </row>
    <row r="93629" spans="68:68" customFormat="1">
      <c r="BP93629" s="90"/>
    </row>
    <row r="93630" spans="68:68" customFormat="1">
      <c r="BP93630" s="90"/>
    </row>
    <row r="93631" spans="68:68" customFormat="1">
      <c r="BP93631" s="90"/>
    </row>
    <row r="93632" spans="68:68" customFormat="1">
      <c r="BP93632" s="90"/>
    </row>
    <row r="93633" spans="68:68" customFormat="1">
      <c r="BP93633" s="90"/>
    </row>
    <row r="93634" spans="68:68" customFormat="1">
      <c r="BP93634" s="90"/>
    </row>
    <row r="93635" spans="68:68" customFormat="1">
      <c r="BP93635" s="90"/>
    </row>
    <row r="93636" spans="68:68" customFormat="1">
      <c r="BP93636" s="90"/>
    </row>
    <row r="93637" spans="68:68" customFormat="1">
      <c r="BP93637" s="90"/>
    </row>
    <row r="93638" spans="68:68" customFormat="1">
      <c r="BP93638" s="90"/>
    </row>
    <row r="93639" spans="68:68" customFormat="1">
      <c r="BP93639" s="90"/>
    </row>
    <row r="93640" spans="68:68" customFormat="1">
      <c r="BP93640" s="90"/>
    </row>
    <row r="93641" spans="68:68" customFormat="1">
      <c r="BP93641" s="90"/>
    </row>
    <row r="93642" spans="68:68" customFormat="1">
      <c r="BP93642" s="90"/>
    </row>
    <row r="93643" spans="68:68" customFormat="1">
      <c r="BP93643" s="90"/>
    </row>
    <row r="93644" spans="68:68" customFormat="1">
      <c r="BP93644" s="90"/>
    </row>
    <row r="93645" spans="68:68" customFormat="1">
      <c r="BP93645" s="90"/>
    </row>
    <row r="93646" spans="68:68" customFormat="1">
      <c r="BP93646" s="90"/>
    </row>
    <row r="93647" spans="68:68" customFormat="1">
      <c r="BP93647" s="90"/>
    </row>
    <row r="93648" spans="68:68" customFormat="1">
      <c r="BP93648" s="90"/>
    </row>
    <row r="93649" spans="68:68" customFormat="1">
      <c r="BP93649" s="90"/>
    </row>
    <row r="93650" spans="68:68" customFormat="1">
      <c r="BP93650" s="90"/>
    </row>
    <row r="93651" spans="68:68" customFormat="1">
      <c r="BP93651" s="90"/>
    </row>
    <row r="93652" spans="68:68" customFormat="1">
      <c r="BP93652" s="90"/>
    </row>
    <row r="93653" spans="68:68" customFormat="1">
      <c r="BP93653" s="90"/>
    </row>
    <row r="93654" spans="68:68" customFormat="1">
      <c r="BP93654" s="90"/>
    </row>
    <row r="93655" spans="68:68" customFormat="1">
      <c r="BP93655" s="90"/>
    </row>
    <row r="93656" spans="68:68" customFormat="1">
      <c r="BP93656" s="90"/>
    </row>
    <row r="93657" spans="68:68" customFormat="1">
      <c r="BP93657" s="90"/>
    </row>
    <row r="93658" spans="68:68" customFormat="1">
      <c r="BP93658" s="90"/>
    </row>
    <row r="93659" spans="68:68" customFormat="1">
      <c r="BP93659" s="90"/>
    </row>
    <row r="93660" spans="68:68" customFormat="1">
      <c r="BP93660" s="90"/>
    </row>
    <row r="93661" spans="68:68" customFormat="1">
      <c r="BP93661" s="90"/>
    </row>
    <row r="93662" spans="68:68" customFormat="1">
      <c r="BP93662" s="90"/>
    </row>
    <row r="93663" spans="68:68" customFormat="1">
      <c r="BP93663" s="90"/>
    </row>
    <row r="93664" spans="68:68" customFormat="1">
      <c r="BP93664" s="90"/>
    </row>
    <row r="93665" spans="68:68" customFormat="1">
      <c r="BP93665" s="90"/>
    </row>
    <row r="93666" spans="68:68" customFormat="1">
      <c r="BP93666" s="90"/>
    </row>
    <row r="93667" spans="68:68" customFormat="1">
      <c r="BP93667" s="90"/>
    </row>
    <row r="93668" spans="68:68" customFormat="1">
      <c r="BP93668" s="90"/>
    </row>
    <row r="93669" spans="68:68" customFormat="1">
      <c r="BP93669" s="90"/>
    </row>
    <row r="93670" spans="68:68" customFormat="1">
      <c r="BP93670" s="90"/>
    </row>
    <row r="93671" spans="68:68" customFormat="1">
      <c r="BP93671" s="90"/>
    </row>
    <row r="93672" spans="68:68" customFormat="1">
      <c r="BP93672" s="90"/>
    </row>
    <row r="93673" spans="68:68" customFormat="1">
      <c r="BP93673" s="90"/>
    </row>
    <row r="93674" spans="68:68" customFormat="1">
      <c r="BP93674" s="90"/>
    </row>
    <row r="93675" spans="68:68" customFormat="1">
      <c r="BP93675" s="90"/>
    </row>
    <row r="93676" spans="68:68" customFormat="1">
      <c r="BP93676" s="90"/>
    </row>
    <row r="93677" spans="68:68" customFormat="1">
      <c r="BP93677" s="90"/>
    </row>
    <row r="93678" spans="68:68" customFormat="1">
      <c r="BP93678" s="90"/>
    </row>
    <row r="93679" spans="68:68" customFormat="1">
      <c r="BP93679" s="90"/>
    </row>
    <row r="93680" spans="68:68" customFormat="1">
      <c r="BP93680" s="90"/>
    </row>
    <row r="93681" spans="68:68" customFormat="1">
      <c r="BP93681" s="90"/>
    </row>
    <row r="93682" spans="68:68" customFormat="1">
      <c r="BP93682" s="90"/>
    </row>
    <row r="93683" spans="68:68" customFormat="1">
      <c r="BP93683" s="90"/>
    </row>
    <row r="93684" spans="68:68" customFormat="1">
      <c r="BP93684" s="90"/>
    </row>
    <row r="93685" spans="68:68" customFormat="1">
      <c r="BP93685" s="90"/>
    </row>
    <row r="93686" spans="68:68" customFormat="1">
      <c r="BP93686" s="90"/>
    </row>
    <row r="93687" spans="68:68" customFormat="1">
      <c r="BP93687" s="90"/>
    </row>
    <row r="93688" spans="68:68" customFormat="1">
      <c r="BP93688" s="90"/>
    </row>
    <row r="93689" spans="68:68" customFormat="1">
      <c r="BP93689" s="90"/>
    </row>
    <row r="93690" spans="68:68" customFormat="1">
      <c r="BP93690" s="90"/>
    </row>
    <row r="93691" spans="68:68" customFormat="1">
      <c r="BP93691" s="90"/>
    </row>
    <row r="93692" spans="68:68" customFormat="1">
      <c r="BP93692" s="90"/>
    </row>
    <row r="93693" spans="68:68" customFormat="1">
      <c r="BP93693" s="90"/>
    </row>
    <row r="93694" spans="68:68" customFormat="1">
      <c r="BP93694" s="90"/>
    </row>
    <row r="93695" spans="68:68" customFormat="1">
      <c r="BP93695" s="90"/>
    </row>
    <row r="93696" spans="68:68" customFormat="1">
      <c r="BP93696" s="90"/>
    </row>
    <row r="93697" spans="68:68" customFormat="1">
      <c r="BP93697" s="90"/>
    </row>
    <row r="93698" spans="68:68" customFormat="1">
      <c r="BP93698" s="90"/>
    </row>
    <row r="93699" spans="68:68" customFormat="1">
      <c r="BP93699" s="90"/>
    </row>
    <row r="93700" spans="68:68" customFormat="1">
      <c r="BP93700" s="90"/>
    </row>
    <row r="93701" spans="68:68" customFormat="1">
      <c r="BP93701" s="90"/>
    </row>
    <row r="93702" spans="68:68" customFormat="1">
      <c r="BP93702" s="90"/>
    </row>
    <row r="93703" spans="68:68" customFormat="1">
      <c r="BP93703" s="90"/>
    </row>
    <row r="93704" spans="68:68" customFormat="1">
      <c r="BP93704" s="90"/>
    </row>
    <row r="93705" spans="68:68" customFormat="1">
      <c r="BP93705" s="90"/>
    </row>
    <row r="93706" spans="68:68" customFormat="1">
      <c r="BP93706" s="90"/>
    </row>
    <row r="93707" spans="68:68" customFormat="1">
      <c r="BP93707" s="90"/>
    </row>
    <row r="93708" spans="68:68" customFormat="1">
      <c r="BP93708" s="90"/>
    </row>
    <row r="93709" spans="68:68" customFormat="1">
      <c r="BP93709" s="90"/>
    </row>
    <row r="93710" spans="68:68" customFormat="1">
      <c r="BP93710" s="90"/>
    </row>
    <row r="93711" spans="68:68" customFormat="1">
      <c r="BP93711" s="90"/>
    </row>
    <row r="93712" spans="68:68" customFormat="1">
      <c r="BP93712" s="90"/>
    </row>
    <row r="93713" spans="68:68" customFormat="1">
      <c r="BP93713" s="90"/>
    </row>
    <row r="93714" spans="68:68" customFormat="1">
      <c r="BP93714" s="90"/>
    </row>
    <row r="93715" spans="68:68" customFormat="1">
      <c r="BP93715" s="90"/>
    </row>
    <row r="93716" spans="68:68" customFormat="1">
      <c r="BP93716" s="90"/>
    </row>
    <row r="93717" spans="68:68" customFormat="1">
      <c r="BP93717" s="90"/>
    </row>
    <row r="93718" spans="68:68" customFormat="1">
      <c r="BP93718" s="90"/>
    </row>
    <row r="93719" spans="68:68" customFormat="1">
      <c r="BP93719" s="90"/>
    </row>
    <row r="93720" spans="68:68" customFormat="1">
      <c r="BP93720" s="90"/>
    </row>
    <row r="93721" spans="68:68" customFormat="1">
      <c r="BP93721" s="90"/>
    </row>
    <row r="93722" spans="68:68" customFormat="1">
      <c r="BP93722" s="90"/>
    </row>
    <row r="93723" spans="68:68" customFormat="1">
      <c r="BP93723" s="90"/>
    </row>
    <row r="93724" spans="68:68" customFormat="1">
      <c r="BP93724" s="90"/>
    </row>
    <row r="93725" spans="68:68" customFormat="1">
      <c r="BP93725" s="90"/>
    </row>
    <row r="93726" spans="68:68" customFormat="1">
      <c r="BP93726" s="90"/>
    </row>
    <row r="93727" spans="68:68" customFormat="1">
      <c r="BP93727" s="90"/>
    </row>
    <row r="93728" spans="68:68" customFormat="1">
      <c r="BP93728" s="90"/>
    </row>
    <row r="93729" spans="68:68" customFormat="1">
      <c r="BP93729" s="90"/>
    </row>
    <row r="93730" spans="68:68" customFormat="1">
      <c r="BP93730" s="90"/>
    </row>
    <row r="93731" spans="68:68" customFormat="1">
      <c r="BP93731" s="90"/>
    </row>
    <row r="93732" spans="68:68" customFormat="1">
      <c r="BP93732" s="90"/>
    </row>
    <row r="93733" spans="68:68" customFormat="1">
      <c r="BP93733" s="90"/>
    </row>
    <row r="93734" spans="68:68" customFormat="1">
      <c r="BP93734" s="90"/>
    </row>
    <row r="93735" spans="68:68" customFormat="1">
      <c r="BP93735" s="90"/>
    </row>
    <row r="93736" spans="68:68" customFormat="1">
      <c r="BP93736" s="90"/>
    </row>
    <row r="93737" spans="68:68" customFormat="1">
      <c r="BP93737" s="90"/>
    </row>
    <row r="93738" spans="68:68" customFormat="1">
      <c r="BP93738" s="90"/>
    </row>
    <row r="93739" spans="68:68" customFormat="1">
      <c r="BP93739" s="90"/>
    </row>
    <row r="93740" spans="68:68" customFormat="1">
      <c r="BP93740" s="90"/>
    </row>
    <row r="93741" spans="68:68" customFormat="1">
      <c r="BP93741" s="90"/>
    </row>
    <row r="93742" spans="68:68" customFormat="1">
      <c r="BP93742" s="90"/>
    </row>
    <row r="93743" spans="68:68" customFormat="1">
      <c r="BP93743" s="90"/>
    </row>
    <row r="93744" spans="68:68" customFormat="1">
      <c r="BP93744" s="90"/>
    </row>
    <row r="93745" spans="68:68" customFormat="1">
      <c r="BP93745" s="90"/>
    </row>
    <row r="93746" spans="68:68" customFormat="1">
      <c r="BP93746" s="90"/>
    </row>
    <row r="93747" spans="68:68" customFormat="1">
      <c r="BP93747" s="90"/>
    </row>
    <row r="93748" spans="68:68" customFormat="1">
      <c r="BP93748" s="90"/>
    </row>
    <row r="93749" spans="68:68" customFormat="1">
      <c r="BP93749" s="90"/>
    </row>
    <row r="93750" spans="68:68" customFormat="1">
      <c r="BP93750" s="90"/>
    </row>
    <row r="93751" spans="68:68" customFormat="1">
      <c r="BP93751" s="90"/>
    </row>
    <row r="93752" spans="68:68" customFormat="1">
      <c r="BP93752" s="90"/>
    </row>
    <row r="93753" spans="68:68" customFormat="1">
      <c r="BP93753" s="90"/>
    </row>
    <row r="93754" spans="68:68" customFormat="1">
      <c r="BP93754" s="90"/>
    </row>
    <row r="93755" spans="68:68" customFormat="1">
      <c r="BP93755" s="90"/>
    </row>
    <row r="93756" spans="68:68" customFormat="1">
      <c r="BP93756" s="90"/>
    </row>
    <row r="93757" spans="68:68" customFormat="1">
      <c r="BP93757" s="90"/>
    </row>
    <row r="93758" spans="68:68" customFormat="1">
      <c r="BP93758" s="90"/>
    </row>
    <row r="93759" spans="68:68" customFormat="1">
      <c r="BP93759" s="90"/>
    </row>
    <row r="93760" spans="68:68" customFormat="1">
      <c r="BP93760" s="90"/>
    </row>
    <row r="93761" spans="68:68" customFormat="1">
      <c r="BP93761" s="90"/>
    </row>
    <row r="93762" spans="68:68" customFormat="1">
      <c r="BP93762" s="90"/>
    </row>
    <row r="93763" spans="68:68" customFormat="1">
      <c r="BP93763" s="90"/>
    </row>
    <row r="93764" spans="68:68" customFormat="1">
      <c r="BP93764" s="90"/>
    </row>
    <row r="93765" spans="68:68" customFormat="1">
      <c r="BP93765" s="90"/>
    </row>
    <row r="93766" spans="68:68" customFormat="1">
      <c r="BP93766" s="90"/>
    </row>
    <row r="93767" spans="68:68" customFormat="1">
      <c r="BP93767" s="90"/>
    </row>
    <row r="93768" spans="68:68" customFormat="1">
      <c r="BP93768" s="90"/>
    </row>
    <row r="93769" spans="68:68" customFormat="1">
      <c r="BP93769" s="90"/>
    </row>
    <row r="93770" spans="68:68" customFormat="1">
      <c r="BP93770" s="90"/>
    </row>
    <row r="93771" spans="68:68" customFormat="1">
      <c r="BP93771" s="90"/>
    </row>
    <row r="93772" spans="68:68" customFormat="1">
      <c r="BP93772" s="90"/>
    </row>
    <row r="93773" spans="68:68" customFormat="1">
      <c r="BP93773" s="90"/>
    </row>
    <row r="93774" spans="68:68" customFormat="1">
      <c r="BP93774" s="90"/>
    </row>
    <row r="93775" spans="68:68" customFormat="1">
      <c r="BP93775" s="90"/>
    </row>
    <row r="93776" spans="68:68" customFormat="1">
      <c r="BP93776" s="90"/>
    </row>
    <row r="93777" spans="68:68" customFormat="1">
      <c r="BP93777" s="90"/>
    </row>
    <row r="93778" spans="68:68" customFormat="1">
      <c r="BP93778" s="90"/>
    </row>
    <row r="93779" spans="68:68" customFormat="1">
      <c r="BP93779" s="90"/>
    </row>
    <row r="93780" spans="68:68" customFormat="1">
      <c r="BP93780" s="90"/>
    </row>
    <row r="93781" spans="68:68" customFormat="1">
      <c r="BP93781" s="90"/>
    </row>
    <row r="93782" spans="68:68" customFormat="1">
      <c r="BP93782" s="90"/>
    </row>
    <row r="93783" spans="68:68" customFormat="1">
      <c r="BP93783" s="90"/>
    </row>
    <row r="93784" spans="68:68" customFormat="1">
      <c r="BP93784" s="90"/>
    </row>
    <row r="93785" spans="68:68" customFormat="1">
      <c r="BP93785" s="90"/>
    </row>
    <row r="93786" spans="68:68" customFormat="1">
      <c r="BP93786" s="90"/>
    </row>
    <row r="93787" spans="68:68" customFormat="1">
      <c r="BP93787" s="90"/>
    </row>
    <row r="93788" spans="68:68" customFormat="1">
      <c r="BP93788" s="90"/>
    </row>
    <row r="93789" spans="68:68" customFormat="1">
      <c r="BP93789" s="90"/>
    </row>
    <row r="93790" spans="68:68" customFormat="1">
      <c r="BP93790" s="90"/>
    </row>
    <row r="93791" spans="68:68" customFormat="1">
      <c r="BP93791" s="90"/>
    </row>
    <row r="93792" spans="68:68" customFormat="1">
      <c r="BP93792" s="90"/>
    </row>
    <row r="93793" spans="68:68" customFormat="1">
      <c r="BP93793" s="90"/>
    </row>
    <row r="93794" spans="68:68" customFormat="1">
      <c r="BP93794" s="90"/>
    </row>
    <row r="93795" spans="68:68" customFormat="1">
      <c r="BP93795" s="90"/>
    </row>
    <row r="93796" spans="68:68" customFormat="1">
      <c r="BP93796" s="90"/>
    </row>
    <row r="93797" spans="68:68" customFormat="1">
      <c r="BP93797" s="90"/>
    </row>
    <row r="93798" spans="68:68" customFormat="1">
      <c r="BP93798" s="90"/>
    </row>
    <row r="93799" spans="68:68" customFormat="1">
      <c r="BP93799" s="90"/>
    </row>
    <row r="93800" spans="68:68" customFormat="1">
      <c r="BP93800" s="90"/>
    </row>
    <row r="93801" spans="68:68" customFormat="1">
      <c r="BP93801" s="90"/>
    </row>
    <row r="93802" spans="68:68" customFormat="1">
      <c r="BP93802" s="90"/>
    </row>
    <row r="93803" spans="68:68" customFormat="1">
      <c r="BP93803" s="90"/>
    </row>
    <row r="93804" spans="68:68" customFormat="1">
      <c r="BP93804" s="90"/>
    </row>
    <row r="93805" spans="68:68" customFormat="1">
      <c r="BP93805" s="90"/>
    </row>
    <row r="93806" spans="68:68" customFormat="1">
      <c r="BP93806" s="90"/>
    </row>
    <row r="93807" spans="68:68" customFormat="1">
      <c r="BP93807" s="90"/>
    </row>
    <row r="93808" spans="68:68" customFormat="1">
      <c r="BP93808" s="90"/>
    </row>
    <row r="93809" spans="68:68" customFormat="1">
      <c r="BP93809" s="90"/>
    </row>
    <row r="93810" spans="68:68" customFormat="1">
      <c r="BP93810" s="90"/>
    </row>
    <row r="93811" spans="68:68" customFormat="1">
      <c r="BP93811" s="90"/>
    </row>
    <row r="93812" spans="68:68" customFormat="1">
      <c r="BP93812" s="90"/>
    </row>
    <row r="93813" spans="68:68" customFormat="1">
      <c r="BP93813" s="90"/>
    </row>
    <row r="93814" spans="68:68" customFormat="1">
      <c r="BP93814" s="90"/>
    </row>
    <row r="93815" spans="68:68" customFormat="1">
      <c r="BP93815" s="90"/>
    </row>
    <row r="93816" spans="68:68" customFormat="1">
      <c r="BP93816" s="90"/>
    </row>
    <row r="93817" spans="68:68" customFormat="1">
      <c r="BP93817" s="90"/>
    </row>
    <row r="93818" spans="68:68" customFormat="1">
      <c r="BP93818" s="90"/>
    </row>
    <row r="93819" spans="68:68" customFormat="1">
      <c r="BP93819" s="90"/>
    </row>
    <row r="93820" spans="68:68" customFormat="1">
      <c r="BP93820" s="90"/>
    </row>
    <row r="93821" spans="68:68" customFormat="1">
      <c r="BP93821" s="90"/>
    </row>
    <row r="93822" spans="68:68" customFormat="1">
      <c r="BP93822" s="90"/>
    </row>
    <row r="93823" spans="68:68" customFormat="1">
      <c r="BP93823" s="90"/>
    </row>
    <row r="93824" spans="68:68" customFormat="1">
      <c r="BP93824" s="90"/>
    </row>
    <row r="93825" spans="68:68" customFormat="1">
      <c r="BP93825" s="90"/>
    </row>
    <row r="93826" spans="68:68" customFormat="1">
      <c r="BP93826" s="90"/>
    </row>
    <row r="93827" spans="68:68" customFormat="1">
      <c r="BP93827" s="90"/>
    </row>
    <row r="93828" spans="68:68" customFormat="1">
      <c r="BP93828" s="90"/>
    </row>
    <row r="93829" spans="68:68" customFormat="1">
      <c r="BP93829" s="90"/>
    </row>
    <row r="93830" spans="68:68" customFormat="1">
      <c r="BP93830" s="90"/>
    </row>
    <row r="93831" spans="68:68" customFormat="1">
      <c r="BP93831" s="90"/>
    </row>
    <row r="93832" spans="68:68" customFormat="1">
      <c r="BP93832" s="90"/>
    </row>
    <row r="93833" spans="68:68" customFormat="1">
      <c r="BP93833" s="90"/>
    </row>
    <row r="93834" spans="68:68" customFormat="1">
      <c r="BP93834" s="90"/>
    </row>
    <row r="93835" spans="68:68" customFormat="1">
      <c r="BP93835" s="90"/>
    </row>
    <row r="93836" spans="68:68" customFormat="1">
      <c r="BP93836" s="90"/>
    </row>
    <row r="93837" spans="68:68" customFormat="1">
      <c r="BP93837" s="90"/>
    </row>
    <row r="93838" spans="68:68" customFormat="1">
      <c r="BP93838" s="90"/>
    </row>
    <row r="93839" spans="68:68" customFormat="1">
      <c r="BP93839" s="90"/>
    </row>
    <row r="93840" spans="68:68" customFormat="1">
      <c r="BP93840" s="90"/>
    </row>
    <row r="93841" spans="68:68" customFormat="1">
      <c r="BP93841" s="90"/>
    </row>
    <row r="93842" spans="68:68" customFormat="1">
      <c r="BP93842" s="90"/>
    </row>
    <row r="93843" spans="68:68" customFormat="1">
      <c r="BP93843" s="90"/>
    </row>
    <row r="93844" spans="68:68" customFormat="1">
      <c r="BP93844" s="90"/>
    </row>
    <row r="93845" spans="68:68" customFormat="1">
      <c r="BP93845" s="90"/>
    </row>
    <row r="93846" spans="68:68" customFormat="1">
      <c r="BP93846" s="90"/>
    </row>
    <row r="93847" spans="68:68" customFormat="1">
      <c r="BP93847" s="90"/>
    </row>
    <row r="93848" spans="68:68" customFormat="1">
      <c r="BP93848" s="90"/>
    </row>
    <row r="93849" spans="68:68" customFormat="1">
      <c r="BP93849" s="90"/>
    </row>
    <row r="93850" spans="68:68" customFormat="1">
      <c r="BP93850" s="90"/>
    </row>
    <row r="93851" spans="68:68" customFormat="1">
      <c r="BP93851" s="90"/>
    </row>
    <row r="93852" spans="68:68" customFormat="1">
      <c r="BP93852" s="90"/>
    </row>
    <row r="93853" spans="68:68" customFormat="1">
      <c r="BP93853" s="90"/>
    </row>
    <row r="93854" spans="68:68" customFormat="1">
      <c r="BP93854" s="90"/>
    </row>
    <row r="93855" spans="68:68" customFormat="1">
      <c r="BP93855" s="90"/>
    </row>
    <row r="93856" spans="68:68" customFormat="1">
      <c r="BP93856" s="90"/>
    </row>
    <row r="93857" spans="68:68" customFormat="1">
      <c r="BP93857" s="90"/>
    </row>
    <row r="93858" spans="68:68" customFormat="1">
      <c r="BP93858" s="90"/>
    </row>
    <row r="93859" spans="68:68" customFormat="1">
      <c r="BP93859" s="90"/>
    </row>
    <row r="93860" spans="68:68" customFormat="1">
      <c r="BP93860" s="90"/>
    </row>
    <row r="93861" spans="68:68" customFormat="1">
      <c r="BP93861" s="90"/>
    </row>
    <row r="93862" spans="68:68" customFormat="1">
      <c r="BP93862" s="90"/>
    </row>
    <row r="93863" spans="68:68" customFormat="1">
      <c r="BP93863" s="90"/>
    </row>
    <row r="93864" spans="68:68" customFormat="1">
      <c r="BP93864" s="90"/>
    </row>
    <row r="93865" spans="68:68" customFormat="1">
      <c r="BP93865" s="90"/>
    </row>
    <row r="93866" spans="68:68" customFormat="1">
      <c r="BP93866" s="90"/>
    </row>
    <row r="93867" spans="68:68" customFormat="1">
      <c r="BP93867" s="90"/>
    </row>
    <row r="93868" spans="68:68" customFormat="1">
      <c r="BP93868" s="90"/>
    </row>
    <row r="93869" spans="68:68" customFormat="1">
      <c r="BP93869" s="90"/>
    </row>
    <row r="93870" spans="68:68" customFormat="1">
      <c r="BP93870" s="90"/>
    </row>
    <row r="93871" spans="68:68" customFormat="1">
      <c r="BP93871" s="90"/>
    </row>
    <row r="93872" spans="68:68" customFormat="1">
      <c r="BP93872" s="90"/>
    </row>
    <row r="93873" spans="68:68" customFormat="1">
      <c r="BP93873" s="90"/>
    </row>
    <row r="93874" spans="68:68" customFormat="1">
      <c r="BP93874" s="90"/>
    </row>
    <row r="93875" spans="68:68" customFormat="1">
      <c r="BP93875" s="90"/>
    </row>
    <row r="93876" spans="68:68" customFormat="1">
      <c r="BP93876" s="90"/>
    </row>
    <row r="93877" spans="68:68" customFormat="1">
      <c r="BP93877" s="90"/>
    </row>
    <row r="93878" spans="68:68" customFormat="1">
      <c r="BP93878" s="90"/>
    </row>
    <row r="93879" spans="68:68" customFormat="1">
      <c r="BP93879" s="90"/>
    </row>
    <row r="93880" spans="68:68" customFormat="1">
      <c r="BP93880" s="90"/>
    </row>
    <row r="93881" spans="68:68" customFormat="1">
      <c r="BP93881" s="90"/>
    </row>
    <row r="93882" spans="68:68" customFormat="1">
      <c r="BP93882" s="90"/>
    </row>
    <row r="93883" spans="68:68" customFormat="1">
      <c r="BP93883" s="90"/>
    </row>
    <row r="93884" spans="68:68" customFormat="1">
      <c r="BP93884" s="90"/>
    </row>
    <row r="93885" spans="68:68" customFormat="1">
      <c r="BP93885" s="90"/>
    </row>
    <row r="93886" spans="68:68" customFormat="1">
      <c r="BP93886" s="90"/>
    </row>
    <row r="93887" spans="68:68" customFormat="1">
      <c r="BP93887" s="90"/>
    </row>
    <row r="93888" spans="68:68" customFormat="1">
      <c r="BP93888" s="90"/>
    </row>
    <row r="93889" spans="68:68" customFormat="1">
      <c r="BP93889" s="90"/>
    </row>
    <row r="93890" spans="68:68" customFormat="1">
      <c r="BP93890" s="90"/>
    </row>
    <row r="93891" spans="68:68" customFormat="1">
      <c r="BP93891" s="90"/>
    </row>
    <row r="93892" spans="68:68" customFormat="1">
      <c r="BP93892" s="90"/>
    </row>
    <row r="93893" spans="68:68" customFormat="1">
      <c r="BP93893" s="90"/>
    </row>
    <row r="93894" spans="68:68" customFormat="1">
      <c r="BP93894" s="90"/>
    </row>
    <row r="93895" spans="68:68" customFormat="1">
      <c r="BP93895" s="90"/>
    </row>
    <row r="93896" spans="68:68" customFormat="1">
      <c r="BP93896" s="90"/>
    </row>
    <row r="93897" spans="68:68" customFormat="1">
      <c r="BP93897" s="90"/>
    </row>
    <row r="93898" spans="68:68" customFormat="1">
      <c r="BP93898" s="90"/>
    </row>
    <row r="93899" spans="68:68" customFormat="1">
      <c r="BP93899" s="90"/>
    </row>
    <row r="93900" spans="68:68" customFormat="1">
      <c r="BP93900" s="90"/>
    </row>
    <row r="93901" spans="68:68" customFormat="1">
      <c r="BP93901" s="90"/>
    </row>
    <row r="93902" spans="68:68" customFormat="1">
      <c r="BP93902" s="90"/>
    </row>
    <row r="93903" spans="68:68" customFormat="1">
      <c r="BP93903" s="90"/>
    </row>
    <row r="93904" spans="68:68" customFormat="1">
      <c r="BP93904" s="90"/>
    </row>
    <row r="93905" spans="68:68" customFormat="1">
      <c r="BP93905" s="90"/>
    </row>
    <row r="93906" spans="68:68" customFormat="1">
      <c r="BP93906" s="90"/>
    </row>
    <row r="93907" spans="68:68" customFormat="1">
      <c r="BP93907" s="90"/>
    </row>
    <row r="93908" spans="68:68" customFormat="1">
      <c r="BP93908" s="90"/>
    </row>
    <row r="93909" spans="68:68" customFormat="1">
      <c r="BP93909" s="90"/>
    </row>
    <row r="93910" spans="68:68" customFormat="1">
      <c r="BP93910" s="90"/>
    </row>
    <row r="93911" spans="68:68" customFormat="1">
      <c r="BP93911" s="90"/>
    </row>
    <row r="93912" spans="68:68" customFormat="1">
      <c r="BP93912" s="90"/>
    </row>
    <row r="93913" spans="68:68" customFormat="1">
      <c r="BP93913" s="90"/>
    </row>
    <row r="93914" spans="68:68" customFormat="1">
      <c r="BP93914" s="90"/>
    </row>
    <row r="93915" spans="68:68" customFormat="1">
      <c r="BP93915" s="90"/>
    </row>
    <row r="93916" spans="68:68" customFormat="1">
      <c r="BP93916" s="90"/>
    </row>
    <row r="93917" spans="68:68" customFormat="1">
      <c r="BP93917" s="90"/>
    </row>
    <row r="93918" spans="68:68" customFormat="1">
      <c r="BP93918" s="90"/>
    </row>
    <row r="93919" spans="68:68" customFormat="1">
      <c r="BP93919" s="90"/>
    </row>
    <row r="93920" spans="68:68" customFormat="1">
      <c r="BP93920" s="90"/>
    </row>
    <row r="93921" spans="68:68" customFormat="1">
      <c r="BP93921" s="90"/>
    </row>
    <row r="93922" spans="68:68" customFormat="1">
      <c r="BP93922" s="90"/>
    </row>
    <row r="93923" spans="68:68" customFormat="1">
      <c r="BP93923" s="90"/>
    </row>
    <row r="93924" spans="68:68" customFormat="1">
      <c r="BP93924" s="90"/>
    </row>
    <row r="93925" spans="68:68" customFormat="1">
      <c r="BP93925" s="90"/>
    </row>
    <row r="93926" spans="68:68" customFormat="1">
      <c r="BP93926" s="90"/>
    </row>
    <row r="93927" spans="68:68" customFormat="1">
      <c r="BP93927" s="90"/>
    </row>
    <row r="93928" spans="68:68" customFormat="1">
      <c r="BP93928" s="90"/>
    </row>
    <row r="93929" spans="68:68" customFormat="1">
      <c r="BP93929" s="90"/>
    </row>
    <row r="93930" spans="68:68" customFormat="1">
      <c r="BP93930" s="90"/>
    </row>
    <row r="93931" spans="68:68" customFormat="1">
      <c r="BP93931" s="90"/>
    </row>
    <row r="93932" spans="68:68" customFormat="1">
      <c r="BP93932" s="90"/>
    </row>
    <row r="93933" spans="68:68" customFormat="1">
      <c r="BP93933" s="90"/>
    </row>
    <row r="93934" spans="68:68" customFormat="1">
      <c r="BP93934" s="90"/>
    </row>
    <row r="93935" spans="68:68" customFormat="1">
      <c r="BP93935" s="90"/>
    </row>
    <row r="93936" spans="68:68" customFormat="1">
      <c r="BP93936" s="90"/>
    </row>
    <row r="93937" spans="68:68" customFormat="1">
      <c r="BP93937" s="90"/>
    </row>
    <row r="93938" spans="68:68" customFormat="1">
      <c r="BP93938" s="90"/>
    </row>
    <row r="93939" spans="68:68" customFormat="1">
      <c r="BP93939" s="90"/>
    </row>
    <row r="93940" spans="68:68" customFormat="1">
      <c r="BP93940" s="90"/>
    </row>
    <row r="93941" spans="68:68" customFormat="1">
      <c r="BP93941" s="90"/>
    </row>
    <row r="93942" spans="68:68" customFormat="1">
      <c r="BP93942" s="90"/>
    </row>
    <row r="93943" spans="68:68" customFormat="1">
      <c r="BP93943" s="90"/>
    </row>
    <row r="93944" spans="68:68" customFormat="1">
      <c r="BP93944" s="90"/>
    </row>
    <row r="93945" spans="68:68" customFormat="1">
      <c r="BP93945" s="90"/>
    </row>
    <row r="93946" spans="68:68" customFormat="1">
      <c r="BP93946" s="90"/>
    </row>
    <row r="93947" spans="68:68" customFormat="1">
      <c r="BP93947" s="90"/>
    </row>
    <row r="93948" spans="68:68" customFormat="1">
      <c r="BP93948" s="90"/>
    </row>
    <row r="93949" spans="68:68" customFormat="1">
      <c r="BP93949" s="90"/>
    </row>
    <row r="93950" spans="68:68" customFormat="1">
      <c r="BP93950" s="90"/>
    </row>
    <row r="93951" spans="68:68" customFormat="1">
      <c r="BP93951" s="90"/>
    </row>
    <row r="93952" spans="68:68" customFormat="1">
      <c r="BP93952" s="90"/>
    </row>
    <row r="93953" spans="68:68" customFormat="1">
      <c r="BP93953" s="90"/>
    </row>
    <row r="93954" spans="68:68" customFormat="1">
      <c r="BP93954" s="90"/>
    </row>
    <row r="93955" spans="68:68" customFormat="1">
      <c r="BP93955" s="90"/>
    </row>
    <row r="93956" spans="68:68" customFormat="1">
      <c r="BP93956" s="90"/>
    </row>
    <row r="93957" spans="68:68" customFormat="1">
      <c r="BP93957" s="90"/>
    </row>
    <row r="93958" spans="68:68" customFormat="1">
      <c r="BP93958" s="90"/>
    </row>
    <row r="93959" spans="68:68" customFormat="1">
      <c r="BP93959" s="90"/>
    </row>
    <row r="93960" spans="68:68" customFormat="1">
      <c r="BP93960" s="90"/>
    </row>
    <row r="93961" spans="68:68" customFormat="1">
      <c r="BP93961" s="90"/>
    </row>
    <row r="93962" spans="68:68" customFormat="1">
      <c r="BP93962" s="90"/>
    </row>
    <row r="93963" spans="68:68" customFormat="1">
      <c r="BP93963" s="90"/>
    </row>
    <row r="93964" spans="68:68" customFormat="1">
      <c r="BP93964" s="90"/>
    </row>
    <row r="93965" spans="68:68" customFormat="1">
      <c r="BP93965" s="90"/>
    </row>
    <row r="93966" spans="68:68" customFormat="1">
      <c r="BP93966" s="90"/>
    </row>
    <row r="93967" spans="68:68" customFormat="1">
      <c r="BP93967" s="90"/>
    </row>
    <row r="93968" spans="68:68" customFormat="1">
      <c r="BP93968" s="90"/>
    </row>
    <row r="93969" spans="68:68" customFormat="1">
      <c r="BP93969" s="90"/>
    </row>
    <row r="93970" spans="68:68" customFormat="1">
      <c r="BP93970" s="90"/>
    </row>
    <row r="93971" spans="68:68" customFormat="1">
      <c r="BP93971" s="90"/>
    </row>
    <row r="93972" spans="68:68" customFormat="1">
      <c r="BP93972" s="90"/>
    </row>
    <row r="93973" spans="68:68" customFormat="1">
      <c r="BP93973" s="90"/>
    </row>
    <row r="93974" spans="68:68" customFormat="1">
      <c r="BP93974" s="90"/>
    </row>
    <row r="93975" spans="68:68" customFormat="1">
      <c r="BP93975" s="90"/>
    </row>
    <row r="93976" spans="68:68" customFormat="1">
      <c r="BP93976" s="90"/>
    </row>
    <row r="93977" spans="68:68" customFormat="1">
      <c r="BP93977" s="90"/>
    </row>
    <row r="93978" spans="68:68" customFormat="1">
      <c r="BP93978" s="90"/>
    </row>
    <row r="93979" spans="68:68" customFormat="1">
      <c r="BP93979" s="90"/>
    </row>
    <row r="93980" spans="68:68" customFormat="1">
      <c r="BP93980" s="90"/>
    </row>
    <row r="93981" spans="68:68" customFormat="1">
      <c r="BP93981" s="90"/>
    </row>
    <row r="93982" spans="68:68" customFormat="1">
      <c r="BP93982" s="90"/>
    </row>
    <row r="93983" spans="68:68" customFormat="1">
      <c r="BP93983" s="90"/>
    </row>
    <row r="93984" spans="68:68" customFormat="1">
      <c r="BP93984" s="90"/>
    </row>
    <row r="93985" spans="68:68" customFormat="1">
      <c r="BP93985" s="90"/>
    </row>
    <row r="93986" spans="68:68" customFormat="1">
      <c r="BP93986" s="90"/>
    </row>
    <row r="93987" spans="68:68" customFormat="1">
      <c r="BP93987" s="90"/>
    </row>
    <row r="93988" spans="68:68" customFormat="1">
      <c r="BP93988" s="90"/>
    </row>
    <row r="93989" spans="68:68" customFormat="1">
      <c r="BP93989" s="90"/>
    </row>
    <row r="93990" spans="68:68" customFormat="1">
      <c r="BP93990" s="90"/>
    </row>
    <row r="93991" spans="68:68" customFormat="1">
      <c r="BP93991" s="90"/>
    </row>
    <row r="93992" spans="68:68" customFormat="1">
      <c r="BP93992" s="90"/>
    </row>
    <row r="93993" spans="68:68" customFormat="1">
      <c r="BP93993" s="90"/>
    </row>
    <row r="93994" spans="68:68" customFormat="1">
      <c r="BP93994" s="90"/>
    </row>
    <row r="93995" spans="68:68" customFormat="1">
      <c r="BP93995" s="90"/>
    </row>
    <row r="93996" spans="68:68" customFormat="1">
      <c r="BP93996" s="90"/>
    </row>
    <row r="93997" spans="68:68" customFormat="1">
      <c r="BP93997" s="90"/>
    </row>
    <row r="93998" spans="68:68" customFormat="1">
      <c r="BP93998" s="90"/>
    </row>
    <row r="93999" spans="68:68" customFormat="1">
      <c r="BP93999" s="90"/>
    </row>
    <row r="94000" spans="68:68" customFormat="1">
      <c r="BP94000" s="90"/>
    </row>
    <row r="94001" spans="68:68" customFormat="1">
      <c r="BP94001" s="90"/>
    </row>
    <row r="94002" spans="68:68" customFormat="1">
      <c r="BP94002" s="90"/>
    </row>
    <row r="94003" spans="68:68" customFormat="1">
      <c r="BP94003" s="90"/>
    </row>
    <row r="94004" spans="68:68" customFormat="1">
      <c r="BP94004" s="90"/>
    </row>
    <row r="94005" spans="68:68" customFormat="1">
      <c r="BP94005" s="90"/>
    </row>
    <row r="94006" spans="68:68" customFormat="1">
      <c r="BP94006" s="90"/>
    </row>
    <row r="94007" spans="68:68" customFormat="1">
      <c r="BP94007" s="90"/>
    </row>
    <row r="94008" spans="68:68" customFormat="1">
      <c r="BP94008" s="90"/>
    </row>
    <row r="94009" spans="68:68" customFormat="1">
      <c r="BP94009" s="90"/>
    </row>
    <row r="94010" spans="68:68" customFormat="1">
      <c r="BP94010" s="90"/>
    </row>
    <row r="94011" spans="68:68" customFormat="1">
      <c r="BP94011" s="90"/>
    </row>
    <row r="94012" spans="68:68" customFormat="1">
      <c r="BP94012" s="90"/>
    </row>
    <row r="94013" spans="68:68" customFormat="1">
      <c r="BP94013" s="90"/>
    </row>
    <row r="94014" spans="68:68" customFormat="1">
      <c r="BP94014" s="90"/>
    </row>
    <row r="94015" spans="68:68" customFormat="1">
      <c r="BP94015" s="90"/>
    </row>
    <row r="94016" spans="68:68" customFormat="1">
      <c r="BP94016" s="90"/>
    </row>
    <row r="94017" spans="68:68" customFormat="1">
      <c r="BP94017" s="90"/>
    </row>
    <row r="94018" spans="68:68" customFormat="1">
      <c r="BP94018" s="90"/>
    </row>
    <row r="94019" spans="68:68" customFormat="1">
      <c r="BP94019" s="90"/>
    </row>
    <row r="94020" spans="68:68" customFormat="1">
      <c r="BP94020" s="90"/>
    </row>
    <row r="94021" spans="68:68" customFormat="1">
      <c r="BP94021" s="90"/>
    </row>
    <row r="94022" spans="68:68" customFormat="1">
      <c r="BP94022" s="90"/>
    </row>
    <row r="94023" spans="68:68" customFormat="1">
      <c r="BP94023" s="90"/>
    </row>
    <row r="94024" spans="68:68" customFormat="1">
      <c r="BP94024" s="90"/>
    </row>
    <row r="94025" spans="68:68" customFormat="1">
      <c r="BP94025" s="90"/>
    </row>
    <row r="94026" spans="68:68" customFormat="1">
      <c r="BP94026" s="90"/>
    </row>
    <row r="94027" spans="68:68" customFormat="1">
      <c r="BP94027" s="90"/>
    </row>
    <row r="94028" spans="68:68" customFormat="1">
      <c r="BP94028" s="90"/>
    </row>
    <row r="94029" spans="68:68" customFormat="1">
      <c r="BP94029" s="90"/>
    </row>
    <row r="94030" spans="68:68" customFormat="1">
      <c r="BP94030" s="90"/>
    </row>
    <row r="94031" spans="68:68" customFormat="1">
      <c r="BP94031" s="90"/>
    </row>
    <row r="94032" spans="68:68" customFormat="1">
      <c r="BP94032" s="90"/>
    </row>
    <row r="94033" spans="68:68" customFormat="1">
      <c r="BP94033" s="90"/>
    </row>
    <row r="94034" spans="68:68" customFormat="1">
      <c r="BP94034" s="90"/>
    </row>
    <row r="94035" spans="68:68" customFormat="1">
      <c r="BP94035" s="90"/>
    </row>
    <row r="94036" spans="68:68" customFormat="1">
      <c r="BP94036" s="90"/>
    </row>
    <row r="94037" spans="68:68" customFormat="1">
      <c r="BP94037" s="90"/>
    </row>
    <row r="94038" spans="68:68" customFormat="1">
      <c r="BP94038" s="90"/>
    </row>
    <row r="94039" spans="68:68" customFormat="1">
      <c r="BP94039" s="90"/>
    </row>
    <row r="94040" spans="68:68" customFormat="1">
      <c r="BP94040" s="90"/>
    </row>
    <row r="94041" spans="68:68" customFormat="1">
      <c r="BP94041" s="90"/>
    </row>
    <row r="94042" spans="68:68" customFormat="1">
      <c r="BP94042" s="90"/>
    </row>
    <row r="94043" spans="68:68" customFormat="1">
      <c r="BP94043" s="90"/>
    </row>
    <row r="94044" spans="68:68" customFormat="1">
      <c r="BP94044" s="90"/>
    </row>
    <row r="94045" spans="68:68" customFormat="1">
      <c r="BP94045" s="90"/>
    </row>
    <row r="94046" spans="68:68" customFormat="1">
      <c r="BP94046" s="90"/>
    </row>
    <row r="94047" spans="68:68" customFormat="1">
      <c r="BP94047" s="90"/>
    </row>
    <row r="94048" spans="68:68" customFormat="1">
      <c r="BP94048" s="90"/>
    </row>
    <row r="94049" spans="68:68" customFormat="1">
      <c r="BP94049" s="90"/>
    </row>
    <row r="94050" spans="68:68" customFormat="1">
      <c r="BP94050" s="90"/>
    </row>
    <row r="94051" spans="68:68" customFormat="1">
      <c r="BP94051" s="90"/>
    </row>
    <row r="94052" spans="68:68" customFormat="1">
      <c r="BP94052" s="90"/>
    </row>
    <row r="94053" spans="68:68" customFormat="1">
      <c r="BP94053" s="90"/>
    </row>
    <row r="94054" spans="68:68" customFormat="1">
      <c r="BP94054" s="90"/>
    </row>
    <row r="94055" spans="68:68" customFormat="1">
      <c r="BP94055" s="90"/>
    </row>
    <row r="94056" spans="68:68" customFormat="1">
      <c r="BP94056" s="90"/>
    </row>
    <row r="94057" spans="68:68" customFormat="1">
      <c r="BP94057" s="90"/>
    </row>
    <row r="94058" spans="68:68" customFormat="1">
      <c r="BP94058" s="90"/>
    </row>
    <row r="94059" spans="68:68" customFormat="1">
      <c r="BP94059" s="90"/>
    </row>
    <row r="94060" spans="68:68" customFormat="1">
      <c r="BP94060" s="90"/>
    </row>
    <row r="94061" spans="68:68" customFormat="1">
      <c r="BP94061" s="90"/>
    </row>
    <row r="94062" spans="68:68" customFormat="1">
      <c r="BP94062" s="90"/>
    </row>
    <row r="94063" spans="68:68" customFormat="1">
      <c r="BP94063" s="90"/>
    </row>
    <row r="94064" spans="68:68" customFormat="1">
      <c r="BP94064" s="90"/>
    </row>
    <row r="94065" spans="68:68" customFormat="1">
      <c r="BP94065" s="90"/>
    </row>
    <row r="94066" spans="68:68" customFormat="1">
      <c r="BP94066" s="90"/>
    </row>
    <row r="94067" spans="68:68" customFormat="1">
      <c r="BP94067" s="90"/>
    </row>
    <row r="94068" spans="68:68" customFormat="1">
      <c r="BP94068" s="90"/>
    </row>
    <row r="94069" spans="68:68" customFormat="1">
      <c r="BP94069" s="90"/>
    </row>
    <row r="94070" spans="68:68" customFormat="1">
      <c r="BP94070" s="90"/>
    </row>
    <row r="94071" spans="68:68" customFormat="1">
      <c r="BP94071" s="90"/>
    </row>
    <row r="94072" spans="68:68" customFormat="1">
      <c r="BP94072" s="90"/>
    </row>
    <row r="94073" spans="68:68" customFormat="1">
      <c r="BP94073" s="90"/>
    </row>
    <row r="94074" spans="68:68" customFormat="1">
      <c r="BP94074" s="90"/>
    </row>
    <row r="94075" spans="68:68" customFormat="1">
      <c r="BP94075" s="90"/>
    </row>
    <row r="94076" spans="68:68" customFormat="1">
      <c r="BP94076" s="90"/>
    </row>
    <row r="94077" spans="68:68" customFormat="1">
      <c r="BP94077" s="90"/>
    </row>
    <row r="94078" spans="68:68" customFormat="1">
      <c r="BP94078" s="90"/>
    </row>
    <row r="94079" spans="68:68" customFormat="1">
      <c r="BP94079" s="90"/>
    </row>
    <row r="94080" spans="68:68" customFormat="1">
      <c r="BP94080" s="90"/>
    </row>
    <row r="94081" spans="68:68" customFormat="1">
      <c r="BP94081" s="90"/>
    </row>
    <row r="94082" spans="68:68" customFormat="1">
      <c r="BP94082" s="90"/>
    </row>
    <row r="94083" spans="68:68" customFormat="1">
      <c r="BP94083" s="90"/>
    </row>
    <row r="94084" spans="68:68" customFormat="1">
      <c r="BP94084" s="90"/>
    </row>
    <row r="94085" spans="68:68" customFormat="1">
      <c r="BP94085" s="90"/>
    </row>
    <row r="94086" spans="68:68" customFormat="1">
      <c r="BP94086" s="90"/>
    </row>
    <row r="94087" spans="68:68" customFormat="1">
      <c r="BP94087" s="90"/>
    </row>
    <row r="94088" spans="68:68" customFormat="1">
      <c r="BP94088" s="90"/>
    </row>
    <row r="94089" spans="68:68" customFormat="1">
      <c r="BP94089" s="90"/>
    </row>
    <row r="94090" spans="68:68" customFormat="1">
      <c r="BP94090" s="90"/>
    </row>
    <row r="94091" spans="68:68" customFormat="1">
      <c r="BP94091" s="90"/>
    </row>
    <row r="94092" spans="68:68" customFormat="1">
      <c r="BP94092" s="90"/>
    </row>
    <row r="94093" spans="68:68" customFormat="1">
      <c r="BP94093" s="90"/>
    </row>
    <row r="94094" spans="68:68" customFormat="1">
      <c r="BP94094" s="90"/>
    </row>
    <row r="94095" spans="68:68" customFormat="1">
      <c r="BP94095" s="90"/>
    </row>
    <row r="94096" spans="68:68" customFormat="1">
      <c r="BP94096" s="90"/>
    </row>
    <row r="94097" spans="68:68" customFormat="1">
      <c r="BP94097" s="90"/>
    </row>
    <row r="94098" spans="68:68" customFormat="1">
      <c r="BP94098" s="90"/>
    </row>
    <row r="94099" spans="68:68" customFormat="1">
      <c r="BP94099" s="90"/>
    </row>
    <row r="94100" spans="68:68" customFormat="1">
      <c r="BP94100" s="90"/>
    </row>
    <row r="94101" spans="68:68" customFormat="1">
      <c r="BP94101" s="90"/>
    </row>
    <row r="94102" spans="68:68" customFormat="1">
      <c r="BP94102" s="90"/>
    </row>
    <row r="94103" spans="68:68" customFormat="1">
      <c r="BP94103" s="90"/>
    </row>
    <row r="94104" spans="68:68" customFormat="1">
      <c r="BP94104" s="90"/>
    </row>
    <row r="94105" spans="68:68" customFormat="1">
      <c r="BP94105" s="90"/>
    </row>
    <row r="94106" spans="68:68" customFormat="1">
      <c r="BP94106" s="90"/>
    </row>
    <row r="94107" spans="68:68" customFormat="1">
      <c r="BP94107" s="90"/>
    </row>
    <row r="94108" spans="68:68" customFormat="1">
      <c r="BP94108" s="90"/>
    </row>
    <row r="94109" spans="68:68" customFormat="1">
      <c r="BP94109" s="90"/>
    </row>
    <row r="94110" spans="68:68" customFormat="1">
      <c r="BP94110" s="90"/>
    </row>
    <row r="94111" spans="68:68" customFormat="1">
      <c r="BP94111" s="90"/>
    </row>
    <row r="94112" spans="68:68" customFormat="1">
      <c r="BP94112" s="90"/>
    </row>
    <row r="94113" spans="68:68" customFormat="1">
      <c r="BP94113" s="90"/>
    </row>
    <row r="94114" spans="68:68" customFormat="1">
      <c r="BP94114" s="90"/>
    </row>
    <row r="94115" spans="68:68" customFormat="1">
      <c r="BP94115" s="90"/>
    </row>
    <row r="94116" spans="68:68" customFormat="1">
      <c r="BP94116" s="90"/>
    </row>
    <row r="94117" spans="68:68" customFormat="1">
      <c r="BP94117" s="90"/>
    </row>
    <row r="94118" spans="68:68" customFormat="1">
      <c r="BP94118" s="90"/>
    </row>
    <row r="94119" spans="68:68" customFormat="1">
      <c r="BP94119" s="90"/>
    </row>
    <row r="94120" spans="68:68" customFormat="1">
      <c r="BP94120" s="90"/>
    </row>
    <row r="94121" spans="68:68" customFormat="1">
      <c r="BP94121" s="90"/>
    </row>
    <row r="94122" spans="68:68" customFormat="1">
      <c r="BP94122" s="90"/>
    </row>
    <row r="94123" spans="68:68" customFormat="1">
      <c r="BP94123" s="90"/>
    </row>
    <row r="94124" spans="68:68" customFormat="1">
      <c r="BP94124" s="90"/>
    </row>
    <row r="94125" spans="68:68" customFormat="1">
      <c r="BP94125" s="90"/>
    </row>
    <row r="94126" spans="68:68" customFormat="1">
      <c r="BP94126" s="90"/>
    </row>
    <row r="94127" spans="68:68" customFormat="1">
      <c r="BP94127" s="90"/>
    </row>
    <row r="94128" spans="68:68" customFormat="1">
      <c r="BP94128" s="90"/>
    </row>
    <row r="94129" spans="68:68" customFormat="1">
      <c r="BP94129" s="90"/>
    </row>
    <row r="94130" spans="68:68" customFormat="1">
      <c r="BP94130" s="90"/>
    </row>
    <row r="94131" spans="68:68" customFormat="1">
      <c r="BP94131" s="90"/>
    </row>
    <row r="94132" spans="68:68" customFormat="1">
      <c r="BP94132" s="90"/>
    </row>
    <row r="94133" spans="68:68" customFormat="1">
      <c r="BP94133" s="90"/>
    </row>
    <row r="94134" spans="68:68" customFormat="1">
      <c r="BP94134" s="90"/>
    </row>
    <row r="94135" spans="68:68" customFormat="1">
      <c r="BP94135" s="90"/>
    </row>
    <row r="94136" spans="68:68" customFormat="1">
      <c r="BP94136" s="90"/>
    </row>
    <row r="94137" spans="68:68" customFormat="1">
      <c r="BP94137" s="90"/>
    </row>
    <row r="94138" spans="68:68" customFormat="1">
      <c r="BP94138" s="90"/>
    </row>
    <row r="94139" spans="68:68" customFormat="1">
      <c r="BP94139" s="90"/>
    </row>
    <row r="94140" spans="68:68" customFormat="1">
      <c r="BP94140" s="90"/>
    </row>
    <row r="94141" spans="68:68" customFormat="1">
      <c r="BP94141" s="90"/>
    </row>
    <row r="94142" spans="68:68" customFormat="1">
      <c r="BP94142" s="90"/>
    </row>
    <row r="94143" spans="68:68" customFormat="1">
      <c r="BP94143" s="90"/>
    </row>
    <row r="94144" spans="68:68" customFormat="1">
      <c r="BP94144" s="90"/>
    </row>
    <row r="94145" spans="68:68" customFormat="1">
      <c r="BP94145" s="90"/>
    </row>
    <row r="94146" spans="68:68" customFormat="1">
      <c r="BP94146" s="90"/>
    </row>
    <row r="94147" spans="68:68" customFormat="1">
      <c r="BP94147" s="90"/>
    </row>
    <row r="94148" spans="68:68" customFormat="1">
      <c r="BP94148" s="90"/>
    </row>
    <row r="94149" spans="68:68" customFormat="1">
      <c r="BP94149" s="90"/>
    </row>
    <row r="94150" spans="68:68" customFormat="1">
      <c r="BP94150" s="90"/>
    </row>
    <row r="94151" spans="68:68" customFormat="1">
      <c r="BP94151" s="90"/>
    </row>
    <row r="94152" spans="68:68" customFormat="1">
      <c r="BP94152" s="90"/>
    </row>
    <row r="94153" spans="68:68" customFormat="1">
      <c r="BP94153" s="90"/>
    </row>
    <row r="94154" spans="68:68" customFormat="1">
      <c r="BP94154" s="90"/>
    </row>
    <row r="94155" spans="68:68" customFormat="1">
      <c r="BP94155" s="90"/>
    </row>
    <row r="94156" spans="68:68" customFormat="1">
      <c r="BP94156" s="90"/>
    </row>
    <row r="94157" spans="68:68" customFormat="1">
      <c r="BP94157" s="90"/>
    </row>
    <row r="94158" spans="68:68" customFormat="1">
      <c r="BP94158" s="90"/>
    </row>
    <row r="94159" spans="68:68" customFormat="1">
      <c r="BP94159" s="90"/>
    </row>
    <row r="94160" spans="68:68" customFormat="1">
      <c r="BP94160" s="90"/>
    </row>
    <row r="94161" spans="68:68" customFormat="1">
      <c r="BP94161" s="90"/>
    </row>
    <row r="94162" spans="68:68" customFormat="1">
      <c r="BP94162" s="90"/>
    </row>
    <row r="94163" spans="68:68" customFormat="1">
      <c r="BP94163" s="90"/>
    </row>
    <row r="94164" spans="68:68" customFormat="1">
      <c r="BP94164" s="90"/>
    </row>
    <row r="94165" spans="68:68" customFormat="1">
      <c r="BP94165" s="90"/>
    </row>
    <row r="94166" spans="68:68" customFormat="1">
      <c r="BP94166" s="90"/>
    </row>
    <row r="94167" spans="68:68" customFormat="1">
      <c r="BP94167" s="90"/>
    </row>
    <row r="94168" spans="68:68" customFormat="1">
      <c r="BP94168" s="90"/>
    </row>
    <row r="94169" spans="68:68" customFormat="1">
      <c r="BP94169" s="90"/>
    </row>
    <row r="94170" spans="68:68" customFormat="1">
      <c r="BP94170" s="90"/>
    </row>
    <row r="94171" spans="68:68" customFormat="1">
      <c r="BP94171" s="90"/>
    </row>
    <row r="94172" spans="68:68" customFormat="1">
      <c r="BP94172" s="90"/>
    </row>
    <row r="94173" spans="68:68" customFormat="1">
      <c r="BP94173" s="90"/>
    </row>
    <row r="94174" spans="68:68" customFormat="1">
      <c r="BP94174" s="90"/>
    </row>
    <row r="94175" spans="68:68" customFormat="1">
      <c r="BP94175" s="90"/>
    </row>
    <row r="94176" spans="68:68" customFormat="1">
      <c r="BP94176" s="90"/>
    </row>
    <row r="94177" spans="68:68" customFormat="1">
      <c r="BP94177" s="90"/>
    </row>
    <row r="94178" spans="68:68" customFormat="1">
      <c r="BP94178" s="90"/>
    </row>
    <row r="94179" spans="68:68" customFormat="1">
      <c r="BP94179" s="90"/>
    </row>
    <row r="94180" spans="68:68" customFormat="1">
      <c r="BP94180" s="90"/>
    </row>
    <row r="94181" spans="68:68" customFormat="1">
      <c r="BP94181" s="90"/>
    </row>
    <row r="94182" spans="68:68" customFormat="1">
      <c r="BP94182" s="90"/>
    </row>
    <row r="94183" spans="68:68" customFormat="1">
      <c r="BP94183" s="90"/>
    </row>
    <row r="94184" spans="68:68" customFormat="1">
      <c r="BP94184" s="90"/>
    </row>
    <row r="94185" spans="68:68" customFormat="1">
      <c r="BP94185" s="90"/>
    </row>
    <row r="94186" spans="68:68" customFormat="1">
      <c r="BP94186" s="90"/>
    </row>
    <row r="94187" spans="68:68" customFormat="1">
      <c r="BP94187" s="90"/>
    </row>
    <row r="94188" spans="68:68" customFormat="1">
      <c r="BP94188" s="90"/>
    </row>
    <row r="94189" spans="68:68" customFormat="1">
      <c r="BP94189" s="90"/>
    </row>
    <row r="94190" spans="68:68" customFormat="1">
      <c r="BP94190" s="90"/>
    </row>
    <row r="94191" spans="68:68" customFormat="1">
      <c r="BP94191" s="90"/>
    </row>
    <row r="94192" spans="68:68" customFormat="1">
      <c r="BP94192" s="90"/>
    </row>
    <row r="94193" spans="68:68" customFormat="1">
      <c r="BP94193" s="90"/>
    </row>
    <row r="94194" spans="68:68" customFormat="1">
      <c r="BP94194" s="90"/>
    </row>
    <row r="94195" spans="68:68" customFormat="1">
      <c r="BP94195" s="90"/>
    </row>
    <row r="94196" spans="68:68" customFormat="1">
      <c r="BP94196" s="90"/>
    </row>
    <row r="94197" spans="68:68" customFormat="1">
      <c r="BP94197" s="90"/>
    </row>
    <row r="94198" spans="68:68" customFormat="1">
      <c r="BP94198" s="90"/>
    </row>
    <row r="94199" spans="68:68" customFormat="1">
      <c r="BP94199" s="90"/>
    </row>
    <row r="94200" spans="68:68" customFormat="1">
      <c r="BP94200" s="90"/>
    </row>
    <row r="94201" spans="68:68" customFormat="1">
      <c r="BP94201" s="90"/>
    </row>
    <row r="94202" spans="68:68" customFormat="1">
      <c r="BP94202" s="90"/>
    </row>
    <row r="94203" spans="68:68" customFormat="1">
      <c r="BP94203" s="90"/>
    </row>
    <row r="94204" spans="68:68" customFormat="1">
      <c r="BP94204" s="90"/>
    </row>
    <row r="94205" spans="68:68" customFormat="1">
      <c r="BP94205" s="90"/>
    </row>
    <row r="94206" spans="68:68" customFormat="1">
      <c r="BP94206" s="90"/>
    </row>
    <row r="94207" spans="68:68" customFormat="1">
      <c r="BP94207" s="90"/>
    </row>
    <row r="94208" spans="68:68" customFormat="1">
      <c r="BP94208" s="90"/>
    </row>
    <row r="94209" spans="68:68" customFormat="1">
      <c r="BP94209" s="90"/>
    </row>
    <row r="94210" spans="68:68" customFormat="1">
      <c r="BP94210" s="90"/>
    </row>
    <row r="94211" spans="68:68" customFormat="1">
      <c r="BP94211" s="90"/>
    </row>
    <row r="94212" spans="68:68" customFormat="1">
      <c r="BP94212" s="90"/>
    </row>
    <row r="94213" spans="68:68" customFormat="1">
      <c r="BP94213" s="90"/>
    </row>
    <row r="94214" spans="68:68" customFormat="1">
      <c r="BP94214" s="90"/>
    </row>
    <row r="94215" spans="68:68" customFormat="1">
      <c r="BP94215" s="90"/>
    </row>
    <row r="94216" spans="68:68" customFormat="1">
      <c r="BP94216" s="90"/>
    </row>
    <row r="94217" spans="68:68" customFormat="1">
      <c r="BP94217" s="90"/>
    </row>
    <row r="94218" spans="68:68" customFormat="1">
      <c r="BP94218" s="90"/>
    </row>
    <row r="94219" spans="68:68" customFormat="1">
      <c r="BP94219" s="90"/>
    </row>
    <row r="94220" spans="68:68" customFormat="1">
      <c r="BP94220" s="90"/>
    </row>
    <row r="94221" spans="68:68" customFormat="1">
      <c r="BP94221" s="90"/>
    </row>
    <row r="94222" spans="68:68" customFormat="1">
      <c r="BP94222" s="90"/>
    </row>
    <row r="94223" spans="68:68" customFormat="1">
      <c r="BP94223" s="90"/>
    </row>
    <row r="94224" spans="68:68" customFormat="1">
      <c r="BP94224" s="90"/>
    </row>
    <row r="94225" spans="68:68" customFormat="1">
      <c r="BP94225" s="90"/>
    </row>
    <row r="94226" spans="68:68" customFormat="1">
      <c r="BP94226" s="90"/>
    </row>
    <row r="94227" spans="68:68" customFormat="1">
      <c r="BP94227" s="90"/>
    </row>
    <row r="94228" spans="68:68" customFormat="1">
      <c r="BP94228" s="90"/>
    </row>
    <row r="94229" spans="68:68" customFormat="1">
      <c r="BP94229" s="90"/>
    </row>
    <row r="94230" spans="68:68" customFormat="1">
      <c r="BP94230" s="90"/>
    </row>
    <row r="94231" spans="68:68" customFormat="1">
      <c r="BP94231" s="90"/>
    </row>
    <row r="94232" spans="68:68" customFormat="1">
      <c r="BP94232" s="90"/>
    </row>
    <row r="94233" spans="68:68" customFormat="1">
      <c r="BP94233" s="90"/>
    </row>
    <row r="94234" spans="68:68" customFormat="1">
      <c r="BP94234" s="90"/>
    </row>
    <row r="94235" spans="68:68" customFormat="1">
      <c r="BP94235" s="90"/>
    </row>
    <row r="94236" spans="68:68" customFormat="1">
      <c r="BP94236" s="90"/>
    </row>
    <row r="94237" spans="68:68" customFormat="1">
      <c r="BP94237" s="90"/>
    </row>
    <row r="94238" spans="68:68" customFormat="1">
      <c r="BP94238" s="90"/>
    </row>
    <row r="94239" spans="68:68" customFormat="1">
      <c r="BP94239" s="90"/>
    </row>
    <row r="94240" spans="68:68" customFormat="1">
      <c r="BP94240" s="90"/>
    </row>
    <row r="94241" spans="68:68" customFormat="1">
      <c r="BP94241" s="90"/>
    </row>
    <row r="94242" spans="68:68" customFormat="1">
      <c r="BP94242" s="90"/>
    </row>
    <row r="94243" spans="68:68" customFormat="1">
      <c r="BP94243" s="90"/>
    </row>
    <row r="94244" spans="68:68" customFormat="1">
      <c r="BP94244" s="90"/>
    </row>
    <row r="94245" spans="68:68" customFormat="1">
      <c r="BP94245" s="90"/>
    </row>
    <row r="94246" spans="68:68" customFormat="1">
      <c r="BP94246" s="90"/>
    </row>
    <row r="94247" spans="68:68" customFormat="1">
      <c r="BP94247" s="90"/>
    </row>
    <row r="94248" spans="68:68" customFormat="1">
      <c r="BP94248" s="90"/>
    </row>
    <row r="94249" spans="68:68" customFormat="1">
      <c r="BP94249" s="90"/>
    </row>
    <row r="94250" spans="68:68" customFormat="1">
      <c r="BP94250" s="90"/>
    </row>
    <row r="94251" spans="68:68" customFormat="1">
      <c r="BP94251" s="90"/>
    </row>
    <row r="94252" spans="68:68" customFormat="1">
      <c r="BP94252" s="90"/>
    </row>
    <row r="94253" spans="68:68" customFormat="1">
      <c r="BP94253" s="90"/>
    </row>
    <row r="94254" spans="68:68" customFormat="1">
      <c r="BP94254" s="90"/>
    </row>
    <row r="94255" spans="68:68" customFormat="1">
      <c r="BP94255" s="90"/>
    </row>
    <row r="94256" spans="68:68" customFormat="1">
      <c r="BP94256" s="90"/>
    </row>
    <row r="94257" spans="68:68" customFormat="1">
      <c r="BP94257" s="90"/>
    </row>
    <row r="94258" spans="68:68" customFormat="1">
      <c r="BP94258" s="90"/>
    </row>
    <row r="94259" spans="68:68" customFormat="1">
      <c r="BP94259" s="90"/>
    </row>
    <row r="94260" spans="68:68" customFormat="1">
      <c r="BP94260" s="90"/>
    </row>
    <row r="94261" spans="68:68" customFormat="1">
      <c r="BP94261" s="90"/>
    </row>
    <row r="94262" spans="68:68" customFormat="1">
      <c r="BP94262" s="90"/>
    </row>
    <row r="94263" spans="68:68" customFormat="1">
      <c r="BP94263" s="90"/>
    </row>
    <row r="94264" spans="68:68" customFormat="1">
      <c r="BP94264" s="90"/>
    </row>
    <row r="94265" spans="68:68" customFormat="1">
      <c r="BP94265" s="90"/>
    </row>
    <row r="94266" spans="68:68" customFormat="1">
      <c r="BP94266" s="90"/>
    </row>
    <row r="94267" spans="68:68" customFormat="1">
      <c r="BP94267" s="90"/>
    </row>
    <row r="94268" spans="68:68" customFormat="1">
      <c r="BP94268" s="90"/>
    </row>
    <row r="94269" spans="68:68" customFormat="1">
      <c r="BP94269" s="90"/>
    </row>
    <row r="94270" spans="68:68" customFormat="1">
      <c r="BP94270" s="90"/>
    </row>
    <row r="94271" spans="68:68" customFormat="1">
      <c r="BP94271" s="90"/>
    </row>
    <row r="94272" spans="68:68" customFormat="1">
      <c r="BP94272" s="90"/>
    </row>
    <row r="94273" spans="68:68" customFormat="1">
      <c r="BP94273" s="90"/>
    </row>
    <row r="94274" spans="68:68" customFormat="1">
      <c r="BP94274" s="90"/>
    </row>
    <row r="94275" spans="68:68" customFormat="1">
      <c r="BP94275" s="90"/>
    </row>
    <row r="94276" spans="68:68" customFormat="1">
      <c r="BP94276" s="90"/>
    </row>
    <row r="94277" spans="68:68" customFormat="1">
      <c r="BP94277" s="90"/>
    </row>
    <row r="94278" spans="68:68" customFormat="1">
      <c r="BP94278" s="90"/>
    </row>
    <row r="94279" spans="68:68" customFormat="1">
      <c r="BP94279" s="90"/>
    </row>
    <row r="94280" spans="68:68" customFormat="1">
      <c r="BP94280" s="90"/>
    </row>
    <row r="94281" spans="68:68" customFormat="1">
      <c r="BP94281" s="90"/>
    </row>
    <row r="94282" spans="68:68" customFormat="1">
      <c r="BP94282" s="90"/>
    </row>
    <row r="94283" spans="68:68" customFormat="1">
      <c r="BP94283" s="90"/>
    </row>
    <row r="94284" spans="68:68" customFormat="1">
      <c r="BP94284" s="90"/>
    </row>
    <row r="94285" spans="68:68" customFormat="1">
      <c r="BP94285" s="90"/>
    </row>
    <row r="94286" spans="68:68" customFormat="1">
      <c r="BP94286" s="90"/>
    </row>
    <row r="94287" spans="68:68" customFormat="1">
      <c r="BP94287" s="90"/>
    </row>
    <row r="94288" spans="68:68" customFormat="1">
      <c r="BP94288" s="90"/>
    </row>
    <row r="94289" spans="68:68" customFormat="1">
      <c r="BP94289" s="90"/>
    </row>
    <row r="94290" spans="68:68" customFormat="1">
      <c r="BP94290" s="90"/>
    </row>
    <row r="94291" spans="68:68" customFormat="1">
      <c r="BP94291" s="90"/>
    </row>
    <row r="94292" spans="68:68" customFormat="1">
      <c r="BP94292" s="90"/>
    </row>
    <row r="94293" spans="68:68" customFormat="1">
      <c r="BP94293" s="90"/>
    </row>
    <row r="94294" spans="68:68" customFormat="1">
      <c r="BP94294" s="90"/>
    </row>
    <row r="94295" spans="68:68" customFormat="1">
      <c r="BP94295" s="90"/>
    </row>
    <row r="94296" spans="68:68" customFormat="1">
      <c r="BP94296" s="90"/>
    </row>
    <row r="94297" spans="68:68" customFormat="1">
      <c r="BP94297" s="90"/>
    </row>
    <row r="94298" spans="68:68" customFormat="1">
      <c r="BP94298" s="90"/>
    </row>
    <row r="94299" spans="68:68" customFormat="1">
      <c r="BP94299" s="90"/>
    </row>
    <row r="94300" spans="68:68" customFormat="1">
      <c r="BP94300" s="90"/>
    </row>
    <row r="94301" spans="68:68" customFormat="1">
      <c r="BP94301" s="90"/>
    </row>
    <row r="94302" spans="68:68" customFormat="1">
      <c r="BP94302" s="90"/>
    </row>
    <row r="94303" spans="68:68" customFormat="1">
      <c r="BP94303" s="90"/>
    </row>
    <row r="94304" spans="68:68" customFormat="1">
      <c r="BP94304" s="90"/>
    </row>
    <row r="94305" spans="68:68" customFormat="1">
      <c r="BP94305" s="90"/>
    </row>
    <row r="94306" spans="68:68" customFormat="1">
      <c r="BP94306" s="90"/>
    </row>
    <row r="94307" spans="68:68" customFormat="1">
      <c r="BP94307" s="90"/>
    </row>
    <row r="94308" spans="68:68" customFormat="1">
      <c r="BP94308" s="90"/>
    </row>
    <row r="94309" spans="68:68" customFormat="1">
      <c r="BP94309" s="90"/>
    </row>
    <row r="94310" spans="68:68" customFormat="1">
      <c r="BP94310" s="90"/>
    </row>
    <row r="94311" spans="68:68" customFormat="1">
      <c r="BP94311" s="90"/>
    </row>
    <row r="94312" spans="68:68" customFormat="1">
      <c r="BP94312" s="90"/>
    </row>
    <row r="94313" spans="68:68" customFormat="1">
      <c r="BP94313" s="90"/>
    </row>
    <row r="94314" spans="68:68" customFormat="1">
      <c r="BP94314" s="90"/>
    </row>
    <row r="94315" spans="68:68" customFormat="1">
      <c r="BP94315" s="90"/>
    </row>
    <row r="94316" spans="68:68" customFormat="1">
      <c r="BP94316" s="90"/>
    </row>
    <row r="94317" spans="68:68" customFormat="1">
      <c r="BP94317" s="90"/>
    </row>
    <row r="94318" spans="68:68" customFormat="1">
      <c r="BP94318" s="90"/>
    </row>
    <row r="94319" spans="68:68" customFormat="1">
      <c r="BP94319" s="90"/>
    </row>
    <row r="94320" spans="68:68" customFormat="1">
      <c r="BP94320" s="90"/>
    </row>
    <row r="94321" spans="68:68" customFormat="1">
      <c r="BP94321" s="90"/>
    </row>
    <row r="94322" spans="68:68" customFormat="1">
      <c r="BP94322" s="90"/>
    </row>
    <row r="94323" spans="68:68" customFormat="1">
      <c r="BP94323" s="90"/>
    </row>
    <row r="94324" spans="68:68" customFormat="1">
      <c r="BP94324" s="90"/>
    </row>
    <row r="94325" spans="68:68" customFormat="1">
      <c r="BP94325" s="90"/>
    </row>
    <row r="94326" spans="68:68" customFormat="1">
      <c r="BP94326" s="90"/>
    </row>
    <row r="94327" spans="68:68" customFormat="1">
      <c r="BP94327" s="90"/>
    </row>
    <row r="94328" spans="68:68" customFormat="1">
      <c r="BP94328" s="90"/>
    </row>
    <row r="94329" spans="68:68" customFormat="1">
      <c r="BP94329" s="90"/>
    </row>
    <row r="94330" spans="68:68" customFormat="1">
      <c r="BP94330" s="90"/>
    </row>
    <row r="94331" spans="68:68" customFormat="1">
      <c r="BP94331" s="90"/>
    </row>
    <row r="94332" spans="68:68" customFormat="1">
      <c r="BP94332" s="90"/>
    </row>
    <row r="94333" spans="68:68" customFormat="1">
      <c r="BP94333" s="90"/>
    </row>
    <row r="94334" spans="68:68" customFormat="1">
      <c r="BP94334" s="90"/>
    </row>
    <row r="94335" spans="68:68" customFormat="1">
      <c r="BP94335" s="90"/>
    </row>
    <row r="94336" spans="68:68" customFormat="1">
      <c r="BP94336" s="90"/>
    </row>
    <row r="94337" spans="68:68" customFormat="1">
      <c r="BP94337" s="90"/>
    </row>
    <row r="94338" spans="68:68" customFormat="1">
      <c r="BP94338" s="90"/>
    </row>
    <row r="94339" spans="68:68" customFormat="1">
      <c r="BP94339" s="90"/>
    </row>
    <row r="94340" spans="68:68" customFormat="1">
      <c r="BP94340" s="90"/>
    </row>
    <row r="94341" spans="68:68" customFormat="1">
      <c r="BP94341" s="90"/>
    </row>
    <row r="94342" spans="68:68" customFormat="1">
      <c r="BP94342" s="90"/>
    </row>
    <row r="94343" spans="68:68" customFormat="1">
      <c r="BP94343" s="90"/>
    </row>
    <row r="94344" spans="68:68" customFormat="1">
      <c r="BP94344" s="90"/>
    </row>
    <row r="94345" spans="68:68" customFormat="1">
      <c r="BP94345" s="90"/>
    </row>
    <row r="94346" spans="68:68" customFormat="1">
      <c r="BP94346" s="90"/>
    </row>
    <row r="94347" spans="68:68" customFormat="1">
      <c r="BP94347" s="90"/>
    </row>
    <row r="94348" spans="68:68" customFormat="1">
      <c r="BP94348" s="90"/>
    </row>
    <row r="94349" spans="68:68" customFormat="1">
      <c r="BP94349" s="90"/>
    </row>
    <row r="94350" spans="68:68" customFormat="1">
      <c r="BP94350" s="90"/>
    </row>
    <row r="94351" spans="68:68" customFormat="1">
      <c r="BP94351" s="90"/>
    </row>
    <row r="94352" spans="68:68" customFormat="1">
      <c r="BP94352" s="90"/>
    </row>
    <row r="94353" spans="68:68" customFormat="1">
      <c r="BP94353" s="90"/>
    </row>
    <row r="94354" spans="68:68" customFormat="1">
      <c r="BP94354" s="90"/>
    </row>
    <row r="94355" spans="68:68" customFormat="1">
      <c r="BP94355" s="90"/>
    </row>
    <row r="94356" spans="68:68" customFormat="1">
      <c r="BP94356" s="90"/>
    </row>
    <row r="94357" spans="68:68" customFormat="1">
      <c r="BP94357" s="90"/>
    </row>
    <row r="94358" spans="68:68" customFormat="1">
      <c r="BP94358" s="90"/>
    </row>
    <row r="94359" spans="68:68" customFormat="1">
      <c r="BP94359" s="90"/>
    </row>
    <row r="94360" spans="68:68" customFormat="1">
      <c r="BP94360" s="90"/>
    </row>
    <row r="94361" spans="68:68" customFormat="1">
      <c r="BP94361" s="90"/>
    </row>
    <row r="94362" spans="68:68" customFormat="1">
      <c r="BP94362" s="90"/>
    </row>
    <row r="94363" spans="68:68" customFormat="1">
      <c r="BP94363" s="90"/>
    </row>
    <row r="94364" spans="68:68" customFormat="1">
      <c r="BP94364" s="90"/>
    </row>
    <row r="94365" spans="68:68" customFormat="1">
      <c r="BP94365" s="90"/>
    </row>
    <row r="94366" spans="68:68" customFormat="1">
      <c r="BP94366" s="90"/>
    </row>
    <row r="94367" spans="68:68" customFormat="1">
      <c r="BP94367" s="90"/>
    </row>
    <row r="94368" spans="68:68" customFormat="1">
      <c r="BP94368" s="90"/>
    </row>
    <row r="94369" spans="68:68" customFormat="1">
      <c r="BP94369" s="90"/>
    </row>
    <row r="94370" spans="68:68" customFormat="1">
      <c r="BP94370" s="90"/>
    </row>
    <row r="94371" spans="68:68" customFormat="1">
      <c r="BP94371" s="90"/>
    </row>
    <row r="94372" spans="68:68" customFormat="1">
      <c r="BP94372" s="90"/>
    </row>
    <row r="94373" spans="68:68" customFormat="1">
      <c r="BP94373" s="90"/>
    </row>
    <row r="94374" spans="68:68" customFormat="1">
      <c r="BP94374" s="90"/>
    </row>
    <row r="94375" spans="68:68" customFormat="1">
      <c r="BP94375" s="90"/>
    </row>
    <row r="94376" spans="68:68" customFormat="1">
      <c r="BP94376" s="90"/>
    </row>
    <row r="94377" spans="68:68" customFormat="1">
      <c r="BP94377" s="90"/>
    </row>
    <row r="94378" spans="68:68" customFormat="1">
      <c r="BP94378" s="90"/>
    </row>
    <row r="94379" spans="68:68" customFormat="1">
      <c r="BP94379" s="90"/>
    </row>
    <row r="94380" spans="68:68" customFormat="1">
      <c r="BP94380" s="90"/>
    </row>
    <row r="94381" spans="68:68" customFormat="1">
      <c r="BP94381" s="90"/>
    </row>
    <row r="94382" spans="68:68" customFormat="1">
      <c r="BP94382" s="90"/>
    </row>
    <row r="94383" spans="68:68" customFormat="1">
      <c r="BP94383" s="90"/>
    </row>
    <row r="94384" spans="68:68" customFormat="1">
      <c r="BP94384" s="90"/>
    </row>
    <row r="94385" spans="68:68" customFormat="1">
      <c r="BP94385" s="90"/>
    </row>
    <row r="94386" spans="68:68" customFormat="1">
      <c r="BP94386" s="90"/>
    </row>
    <row r="94387" spans="68:68" customFormat="1">
      <c r="BP94387" s="90"/>
    </row>
    <row r="94388" spans="68:68" customFormat="1">
      <c r="BP94388" s="90"/>
    </row>
    <row r="94389" spans="68:68" customFormat="1">
      <c r="BP94389" s="90"/>
    </row>
    <row r="94390" spans="68:68" customFormat="1">
      <c r="BP94390" s="90"/>
    </row>
    <row r="94391" spans="68:68" customFormat="1">
      <c r="BP94391" s="90"/>
    </row>
    <row r="94392" spans="68:68" customFormat="1">
      <c r="BP94392" s="90"/>
    </row>
    <row r="94393" spans="68:68" customFormat="1">
      <c r="BP94393" s="90"/>
    </row>
    <row r="94394" spans="68:68" customFormat="1">
      <c r="BP94394" s="90"/>
    </row>
    <row r="94395" spans="68:68" customFormat="1">
      <c r="BP94395" s="90"/>
    </row>
    <row r="94396" spans="68:68" customFormat="1">
      <c r="BP94396" s="90"/>
    </row>
    <row r="94397" spans="68:68" customFormat="1">
      <c r="BP94397" s="90"/>
    </row>
    <row r="94398" spans="68:68" customFormat="1">
      <c r="BP94398" s="90"/>
    </row>
    <row r="94399" spans="68:68" customFormat="1">
      <c r="BP94399" s="90"/>
    </row>
    <row r="94400" spans="68:68" customFormat="1">
      <c r="BP94400" s="90"/>
    </row>
    <row r="94401" spans="68:68" customFormat="1">
      <c r="BP94401" s="90"/>
    </row>
    <row r="94402" spans="68:68" customFormat="1">
      <c r="BP94402" s="90"/>
    </row>
    <row r="94403" spans="68:68" customFormat="1">
      <c r="BP94403" s="90"/>
    </row>
    <row r="94404" spans="68:68" customFormat="1">
      <c r="BP94404" s="90"/>
    </row>
    <row r="94405" spans="68:68" customFormat="1">
      <c r="BP94405" s="90"/>
    </row>
    <row r="94406" spans="68:68" customFormat="1">
      <c r="BP94406" s="90"/>
    </row>
    <row r="94407" spans="68:68" customFormat="1">
      <c r="BP94407" s="90"/>
    </row>
    <row r="94408" spans="68:68" customFormat="1">
      <c r="BP94408" s="90"/>
    </row>
    <row r="94409" spans="68:68" customFormat="1">
      <c r="BP94409" s="90"/>
    </row>
    <row r="94410" spans="68:68" customFormat="1">
      <c r="BP94410" s="90"/>
    </row>
    <row r="94411" spans="68:68" customFormat="1">
      <c r="BP94411" s="90"/>
    </row>
    <row r="94412" spans="68:68" customFormat="1">
      <c r="BP94412" s="90"/>
    </row>
    <row r="94413" spans="68:68" customFormat="1">
      <c r="BP94413" s="90"/>
    </row>
    <row r="94414" spans="68:68" customFormat="1">
      <c r="BP94414" s="90"/>
    </row>
    <row r="94415" spans="68:68" customFormat="1">
      <c r="BP94415" s="90"/>
    </row>
    <row r="94416" spans="68:68" customFormat="1">
      <c r="BP94416" s="90"/>
    </row>
    <row r="94417" spans="68:68" customFormat="1">
      <c r="BP94417" s="90"/>
    </row>
    <row r="94418" spans="68:68" customFormat="1">
      <c r="BP94418" s="90"/>
    </row>
    <row r="94419" spans="68:68" customFormat="1">
      <c r="BP94419" s="90"/>
    </row>
    <row r="94420" spans="68:68" customFormat="1">
      <c r="BP94420" s="90"/>
    </row>
    <row r="94421" spans="68:68" customFormat="1">
      <c r="BP94421" s="90"/>
    </row>
    <row r="94422" spans="68:68" customFormat="1">
      <c r="BP94422" s="90"/>
    </row>
    <row r="94423" spans="68:68" customFormat="1">
      <c r="BP94423" s="90"/>
    </row>
    <row r="94424" spans="68:68" customFormat="1">
      <c r="BP94424" s="90"/>
    </row>
    <row r="94425" spans="68:68" customFormat="1">
      <c r="BP94425" s="90"/>
    </row>
    <row r="94426" spans="68:68" customFormat="1">
      <c r="BP94426" s="90"/>
    </row>
    <row r="94427" spans="68:68" customFormat="1">
      <c r="BP94427" s="90"/>
    </row>
    <row r="94428" spans="68:68" customFormat="1">
      <c r="BP94428" s="90"/>
    </row>
    <row r="94429" spans="68:68" customFormat="1">
      <c r="BP94429" s="90"/>
    </row>
    <row r="94430" spans="68:68" customFormat="1">
      <c r="BP94430" s="90"/>
    </row>
    <row r="94431" spans="68:68" customFormat="1">
      <c r="BP94431" s="90"/>
    </row>
    <row r="94432" spans="68:68" customFormat="1">
      <c r="BP94432" s="90"/>
    </row>
    <row r="94433" spans="68:68" customFormat="1">
      <c r="BP94433" s="90"/>
    </row>
    <row r="94434" spans="68:68" customFormat="1">
      <c r="BP94434" s="90"/>
    </row>
    <row r="94435" spans="68:68" customFormat="1">
      <c r="BP94435" s="90"/>
    </row>
    <row r="94436" spans="68:68" customFormat="1">
      <c r="BP94436" s="90"/>
    </row>
    <row r="94437" spans="68:68" customFormat="1">
      <c r="BP94437" s="90"/>
    </row>
    <row r="94438" spans="68:68" customFormat="1">
      <c r="BP94438" s="90"/>
    </row>
    <row r="94439" spans="68:68" customFormat="1">
      <c r="BP94439" s="90"/>
    </row>
    <row r="94440" spans="68:68" customFormat="1">
      <c r="BP94440" s="90"/>
    </row>
    <row r="94441" spans="68:68" customFormat="1">
      <c r="BP94441" s="90"/>
    </row>
    <row r="94442" spans="68:68" customFormat="1">
      <c r="BP94442" s="90"/>
    </row>
    <row r="94443" spans="68:68" customFormat="1">
      <c r="BP94443" s="90"/>
    </row>
    <row r="94444" spans="68:68" customFormat="1">
      <c r="BP94444" s="90"/>
    </row>
    <row r="94445" spans="68:68" customFormat="1">
      <c r="BP94445" s="90"/>
    </row>
    <row r="94446" spans="68:68" customFormat="1">
      <c r="BP94446" s="90"/>
    </row>
    <row r="94447" spans="68:68" customFormat="1">
      <c r="BP94447" s="90"/>
    </row>
    <row r="94448" spans="68:68" customFormat="1">
      <c r="BP94448" s="90"/>
    </row>
    <row r="94449" spans="68:68" customFormat="1">
      <c r="BP94449" s="90"/>
    </row>
    <row r="94450" spans="68:68" customFormat="1">
      <c r="BP94450" s="90"/>
    </row>
    <row r="94451" spans="68:68" customFormat="1">
      <c r="BP94451" s="90"/>
    </row>
    <row r="94452" spans="68:68" customFormat="1">
      <c r="BP94452" s="90"/>
    </row>
    <row r="94453" spans="68:68" customFormat="1">
      <c r="BP94453" s="90"/>
    </row>
    <row r="94454" spans="68:68" customFormat="1">
      <c r="BP94454" s="90"/>
    </row>
    <row r="94455" spans="68:68" customFormat="1">
      <c r="BP94455" s="90"/>
    </row>
    <row r="94456" spans="68:68" customFormat="1">
      <c r="BP94456" s="90"/>
    </row>
    <row r="94457" spans="68:68" customFormat="1">
      <c r="BP94457" s="90"/>
    </row>
    <row r="94458" spans="68:68" customFormat="1">
      <c r="BP94458" s="90"/>
    </row>
    <row r="94459" spans="68:68" customFormat="1">
      <c r="BP94459" s="90"/>
    </row>
    <row r="94460" spans="68:68" customFormat="1">
      <c r="BP94460" s="90"/>
    </row>
    <row r="94461" spans="68:68" customFormat="1">
      <c r="BP94461" s="90"/>
    </row>
    <row r="94462" spans="68:68" customFormat="1">
      <c r="BP94462" s="90"/>
    </row>
    <row r="94463" spans="68:68" customFormat="1">
      <c r="BP94463" s="90"/>
    </row>
    <row r="94464" spans="68:68" customFormat="1">
      <c r="BP94464" s="90"/>
    </row>
    <row r="94465" spans="68:68" customFormat="1">
      <c r="BP94465" s="90"/>
    </row>
    <row r="94466" spans="68:68" customFormat="1">
      <c r="BP94466" s="90"/>
    </row>
    <row r="94467" spans="68:68" customFormat="1">
      <c r="BP94467" s="90"/>
    </row>
    <row r="94468" spans="68:68" customFormat="1">
      <c r="BP94468" s="90"/>
    </row>
    <row r="94469" spans="68:68" customFormat="1">
      <c r="BP94469" s="90"/>
    </row>
    <row r="94470" spans="68:68" customFormat="1">
      <c r="BP94470" s="90"/>
    </row>
    <row r="94471" spans="68:68" customFormat="1">
      <c r="BP94471" s="90"/>
    </row>
    <row r="94472" spans="68:68" customFormat="1">
      <c r="BP94472" s="90"/>
    </row>
    <row r="94473" spans="68:68" customFormat="1">
      <c r="BP94473" s="90"/>
    </row>
    <row r="94474" spans="68:68" customFormat="1">
      <c r="BP94474" s="90"/>
    </row>
    <row r="94475" spans="68:68" customFormat="1">
      <c r="BP94475" s="90"/>
    </row>
    <row r="94476" spans="68:68" customFormat="1">
      <c r="BP94476" s="90"/>
    </row>
    <row r="94477" spans="68:68" customFormat="1">
      <c r="BP94477" s="90"/>
    </row>
    <row r="94478" spans="68:68" customFormat="1">
      <c r="BP94478" s="90"/>
    </row>
    <row r="94479" spans="68:68" customFormat="1">
      <c r="BP94479" s="90"/>
    </row>
    <row r="94480" spans="68:68" customFormat="1">
      <c r="BP94480" s="90"/>
    </row>
    <row r="94481" spans="68:68" customFormat="1">
      <c r="BP94481" s="90"/>
    </row>
    <row r="94482" spans="68:68" customFormat="1">
      <c r="BP94482" s="90"/>
    </row>
    <row r="94483" spans="68:68" customFormat="1">
      <c r="BP94483" s="90"/>
    </row>
    <row r="94484" spans="68:68" customFormat="1">
      <c r="BP94484" s="90"/>
    </row>
    <row r="94485" spans="68:68" customFormat="1">
      <c r="BP94485" s="90"/>
    </row>
    <row r="94486" spans="68:68" customFormat="1">
      <c r="BP94486" s="90"/>
    </row>
    <row r="94487" spans="68:68" customFormat="1">
      <c r="BP94487" s="90"/>
    </row>
    <row r="94488" spans="68:68" customFormat="1">
      <c r="BP94488" s="90"/>
    </row>
    <row r="94489" spans="68:68" customFormat="1">
      <c r="BP94489" s="90"/>
    </row>
    <row r="94490" spans="68:68" customFormat="1">
      <c r="BP94490" s="90"/>
    </row>
    <row r="94491" spans="68:68" customFormat="1">
      <c r="BP94491" s="90"/>
    </row>
    <row r="94492" spans="68:68" customFormat="1">
      <c r="BP94492" s="90"/>
    </row>
    <row r="94493" spans="68:68" customFormat="1">
      <c r="BP94493" s="90"/>
    </row>
    <row r="94494" spans="68:68" customFormat="1">
      <c r="BP94494" s="90"/>
    </row>
    <row r="94495" spans="68:68" customFormat="1">
      <c r="BP94495" s="90"/>
    </row>
    <row r="94496" spans="68:68" customFormat="1">
      <c r="BP94496" s="90"/>
    </row>
    <row r="94497" spans="68:68" customFormat="1">
      <c r="BP94497" s="90"/>
    </row>
    <row r="94498" spans="68:68" customFormat="1">
      <c r="BP94498" s="90"/>
    </row>
    <row r="94499" spans="68:68" customFormat="1">
      <c r="BP94499" s="90"/>
    </row>
    <row r="94500" spans="68:68" customFormat="1">
      <c r="BP94500" s="90"/>
    </row>
    <row r="94501" spans="68:68" customFormat="1">
      <c r="BP94501" s="90"/>
    </row>
    <row r="94502" spans="68:68" customFormat="1">
      <c r="BP94502" s="90"/>
    </row>
    <row r="94503" spans="68:68" customFormat="1">
      <c r="BP94503" s="90"/>
    </row>
    <row r="94504" spans="68:68" customFormat="1">
      <c r="BP94504" s="90"/>
    </row>
    <row r="94505" spans="68:68" customFormat="1">
      <c r="BP94505" s="90"/>
    </row>
    <row r="94506" spans="68:68" customFormat="1">
      <c r="BP94506" s="90"/>
    </row>
    <row r="94507" spans="68:68" customFormat="1">
      <c r="BP94507" s="90"/>
    </row>
    <row r="94508" spans="68:68" customFormat="1">
      <c r="BP94508" s="90"/>
    </row>
    <row r="94509" spans="68:68" customFormat="1">
      <c r="BP94509" s="90"/>
    </row>
    <row r="94510" spans="68:68" customFormat="1">
      <c r="BP94510" s="90"/>
    </row>
    <row r="94511" spans="68:68" customFormat="1">
      <c r="BP94511" s="90"/>
    </row>
    <row r="94512" spans="68:68" customFormat="1">
      <c r="BP94512" s="90"/>
    </row>
    <row r="94513" spans="68:68" customFormat="1">
      <c r="BP94513" s="90"/>
    </row>
    <row r="94514" spans="68:68" customFormat="1">
      <c r="BP94514" s="90"/>
    </row>
    <row r="94515" spans="68:68" customFormat="1">
      <c r="BP94515" s="90"/>
    </row>
    <row r="94516" spans="68:68" customFormat="1">
      <c r="BP94516" s="90"/>
    </row>
    <row r="94517" spans="68:68" customFormat="1">
      <c r="BP94517" s="90"/>
    </row>
    <row r="94518" spans="68:68" customFormat="1">
      <c r="BP94518" s="90"/>
    </row>
    <row r="94519" spans="68:68" customFormat="1">
      <c r="BP94519" s="90"/>
    </row>
    <row r="94520" spans="68:68" customFormat="1">
      <c r="BP94520" s="90"/>
    </row>
    <row r="94521" spans="68:68" customFormat="1">
      <c r="BP94521" s="90"/>
    </row>
    <row r="94522" spans="68:68" customFormat="1">
      <c r="BP94522" s="90"/>
    </row>
    <row r="94523" spans="68:68" customFormat="1">
      <c r="BP94523" s="90"/>
    </row>
    <row r="94524" spans="68:68" customFormat="1">
      <c r="BP94524" s="90"/>
    </row>
    <row r="94525" spans="68:68" customFormat="1">
      <c r="BP94525" s="90"/>
    </row>
    <row r="94526" spans="68:68" customFormat="1">
      <c r="BP94526" s="90"/>
    </row>
    <row r="94527" spans="68:68" customFormat="1">
      <c r="BP94527" s="90"/>
    </row>
    <row r="94528" spans="68:68" customFormat="1">
      <c r="BP94528" s="90"/>
    </row>
    <row r="94529" spans="68:68" customFormat="1">
      <c r="BP94529" s="90"/>
    </row>
    <row r="94530" spans="68:68" customFormat="1">
      <c r="BP94530" s="90"/>
    </row>
    <row r="94531" spans="68:68" customFormat="1">
      <c r="BP94531" s="90"/>
    </row>
    <row r="94532" spans="68:68" customFormat="1">
      <c r="BP94532" s="90"/>
    </row>
    <row r="94533" spans="68:68" customFormat="1">
      <c r="BP94533" s="90"/>
    </row>
    <row r="94534" spans="68:68" customFormat="1">
      <c r="BP94534" s="90"/>
    </row>
    <row r="94535" spans="68:68" customFormat="1">
      <c r="BP94535" s="90"/>
    </row>
    <row r="94536" spans="68:68" customFormat="1">
      <c r="BP94536" s="90"/>
    </row>
    <row r="94537" spans="68:68" customFormat="1">
      <c r="BP94537" s="90"/>
    </row>
    <row r="94538" spans="68:68" customFormat="1">
      <c r="BP94538" s="90"/>
    </row>
    <row r="94539" spans="68:68" customFormat="1">
      <c r="BP94539" s="90"/>
    </row>
    <row r="94540" spans="68:68" customFormat="1">
      <c r="BP94540" s="90"/>
    </row>
    <row r="94541" spans="68:68" customFormat="1">
      <c r="BP94541" s="90"/>
    </row>
    <row r="94542" spans="68:68" customFormat="1">
      <c r="BP94542" s="90"/>
    </row>
    <row r="94543" spans="68:68" customFormat="1">
      <c r="BP94543" s="90"/>
    </row>
    <row r="94544" spans="68:68" customFormat="1">
      <c r="BP94544" s="90"/>
    </row>
    <row r="94545" spans="68:68" customFormat="1">
      <c r="BP94545" s="90"/>
    </row>
    <row r="94546" spans="68:68" customFormat="1">
      <c r="BP94546" s="90"/>
    </row>
    <row r="94547" spans="68:68" customFormat="1">
      <c r="BP94547" s="90"/>
    </row>
    <row r="94548" spans="68:68" customFormat="1">
      <c r="BP94548" s="90"/>
    </row>
    <row r="94549" spans="68:68" customFormat="1">
      <c r="BP94549" s="90"/>
    </row>
    <row r="94550" spans="68:68" customFormat="1">
      <c r="BP94550" s="90"/>
    </row>
    <row r="94551" spans="68:68" customFormat="1">
      <c r="BP94551" s="90"/>
    </row>
    <row r="94552" spans="68:68" customFormat="1">
      <c r="BP94552" s="90"/>
    </row>
    <row r="94553" spans="68:68" customFormat="1">
      <c r="BP94553" s="90"/>
    </row>
    <row r="94554" spans="68:68" customFormat="1">
      <c r="BP94554" s="90"/>
    </row>
    <row r="94555" spans="68:68" customFormat="1">
      <c r="BP94555" s="90"/>
    </row>
    <row r="94556" spans="68:68" customFormat="1">
      <c r="BP94556" s="90"/>
    </row>
    <row r="94557" spans="68:68" customFormat="1">
      <c r="BP94557" s="90"/>
    </row>
    <row r="94558" spans="68:68" customFormat="1">
      <c r="BP94558" s="90"/>
    </row>
    <row r="94559" spans="68:68" customFormat="1">
      <c r="BP94559" s="90"/>
    </row>
    <row r="94560" spans="68:68" customFormat="1">
      <c r="BP94560" s="90"/>
    </row>
    <row r="94561" spans="68:68" customFormat="1">
      <c r="BP94561" s="90"/>
    </row>
    <row r="94562" spans="68:68" customFormat="1">
      <c r="BP94562" s="90"/>
    </row>
    <row r="94563" spans="68:68" customFormat="1">
      <c r="BP94563" s="90"/>
    </row>
    <row r="94564" spans="68:68" customFormat="1">
      <c r="BP94564" s="90"/>
    </row>
    <row r="94565" spans="68:68" customFormat="1">
      <c r="BP94565" s="90"/>
    </row>
    <row r="94566" spans="68:68" customFormat="1">
      <c r="BP94566" s="90"/>
    </row>
    <row r="94567" spans="68:68" customFormat="1">
      <c r="BP94567" s="90"/>
    </row>
    <row r="94568" spans="68:68" customFormat="1">
      <c r="BP94568" s="90"/>
    </row>
    <row r="94569" spans="68:68" customFormat="1">
      <c r="BP94569" s="90"/>
    </row>
    <row r="94570" spans="68:68" customFormat="1">
      <c r="BP94570" s="90"/>
    </row>
    <row r="94571" spans="68:68" customFormat="1">
      <c r="BP94571" s="90"/>
    </row>
    <row r="94572" spans="68:68" customFormat="1">
      <c r="BP94572" s="90"/>
    </row>
    <row r="94573" spans="68:68" customFormat="1">
      <c r="BP94573" s="90"/>
    </row>
    <row r="94574" spans="68:68" customFormat="1">
      <c r="BP94574" s="90"/>
    </row>
    <row r="94575" spans="68:68" customFormat="1">
      <c r="BP94575" s="90"/>
    </row>
    <row r="94576" spans="68:68" customFormat="1">
      <c r="BP94576" s="90"/>
    </row>
    <row r="94577" spans="68:68" customFormat="1">
      <c r="BP94577" s="90"/>
    </row>
    <row r="94578" spans="68:68" customFormat="1">
      <c r="BP94578" s="90"/>
    </row>
    <row r="94579" spans="68:68" customFormat="1">
      <c r="BP94579" s="90"/>
    </row>
    <row r="94580" spans="68:68" customFormat="1">
      <c r="BP94580" s="90"/>
    </row>
    <row r="94581" spans="68:68" customFormat="1">
      <c r="BP94581" s="90"/>
    </row>
    <row r="94582" spans="68:68" customFormat="1">
      <c r="BP94582" s="90"/>
    </row>
    <row r="94583" spans="68:68" customFormat="1">
      <c r="BP94583" s="90"/>
    </row>
    <row r="94584" spans="68:68" customFormat="1">
      <c r="BP94584" s="90"/>
    </row>
    <row r="94585" spans="68:68" customFormat="1">
      <c r="BP94585" s="90"/>
    </row>
    <row r="94586" spans="68:68" customFormat="1">
      <c r="BP94586" s="90"/>
    </row>
    <row r="94587" spans="68:68" customFormat="1">
      <c r="BP94587" s="90"/>
    </row>
    <row r="94588" spans="68:68" customFormat="1">
      <c r="BP94588" s="90"/>
    </row>
    <row r="94589" spans="68:68" customFormat="1">
      <c r="BP94589" s="90"/>
    </row>
    <row r="94590" spans="68:68" customFormat="1">
      <c r="BP94590" s="90"/>
    </row>
    <row r="94591" spans="68:68" customFormat="1">
      <c r="BP94591" s="90"/>
    </row>
    <row r="94592" spans="68:68" customFormat="1">
      <c r="BP94592" s="90"/>
    </row>
    <row r="94593" spans="68:68" customFormat="1">
      <c r="BP94593" s="90"/>
    </row>
    <row r="94594" spans="68:68" customFormat="1">
      <c r="BP94594" s="90"/>
    </row>
    <row r="94595" spans="68:68" customFormat="1">
      <c r="BP94595" s="90"/>
    </row>
    <row r="94596" spans="68:68" customFormat="1">
      <c r="BP94596" s="90"/>
    </row>
    <row r="94597" spans="68:68" customFormat="1">
      <c r="BP94597" s="90"/>
    </row>
    <row r="94598" spans="68:68" customFormat="1">
      <c r="BP94598" s="90"/>
    </row>
    <row r="94599" spans="68:68" customFormat="1">
      <c r="BP94599" s="90"/>
    </row>
    <row r="94600" spans="68:68" customFormat="1">
      <c r="BP94600" s="90"/>
    </row>
    <row r="94601" spans="68:68" customFormat="1">
      <c r="BP94601" s="90"/>
    </row>
    <row r="94602" spans="68:68" customFormat="1">
      <c r="BP94602" s="90"/>
    </row>
    <row r="94603" spans="68:68" customFormat="1">
      <c r="BP94603" s="90"/>
    </row>
    <row r="94604" spans="68:68" customFormat="1">
      <c r="BP94604" s="90"/>
    </row>
    <row r="94605" spans="68:68" customFormat="1">
      <c r="BP94605" s="90"/>
    </row>
    <row r="94606" spans="68:68" customFormat="1">
      <c r="BP94606" s="90"/>
    </row>
    <row r="94607" spans="68:68" customFormat="1">
      <c r="BP94607" s="90"/>
    </row>
    <row r="94608" spans="68:68" customFormat="1">
      <c r="BP94608" s="90"/>
    </row>
    <row r="94609" spans="68:68" customFormat="1">
      <c r="BP94609" s="90"/>
    </row>
    <row r="94610" spans="68:68" customFormat="1">
      <c r="BP94610" s="90"/>
    </row>
    <row r="94611" spans="68:68" customFormat="1">
      <c r="BP94611" s="90"/>
    </row>
    <row r="94612" spans="68:68" customFormat="1">
      <c r="BP94612" s="90"/>
    </row>
    <row r="94613" spans="68:68" customFormat="1">
      <c r="BP94613" s="90"/>
    </row>
    <row r="94614" spans="68:68" customFormat="1">
      <c r="BP94614" s="90"/>
    </row>
    <row r="94615" spans="68:68" customFormat="1">
      <c r="BP94615" s="90"/>
    </row>
    <row r="94616" spans="68:68" customFormat="1">
      <c r="BP94616" s="90"/>
    </row>
    <row r="94617" spans="68:68" customFormat="1">
      <c r="BP94617" s="90"/>
    </row>
    <row r="94618" spans="68:68" customFormat="1">
      <c r="BP94618" s="90"/>
    </row>
    <row r="94619" spans="68:68" customFormat="1">
      <c r="BP94619" s="90"/>
    </row>
    <row r="94620" spans="68:68" customFormat="1">
      <c r="BP94620" s="90"/>
    </row>
    <row r="94621" spans="68:68" customFormat="1">
      <c r="BP94621" s="90"/>
    </row>
    <row r="94622" spans="68:68" customFormat="1">
      <c r="BP94622" s="90"/>
    </row>
    <row r="94623" spans="68:68" customFormat="1">
      <c r="BP94623" s="90"/>
    </row>
    <row r="94624" spans="68:68" customFormat="1">
      <c r="BP94624" s="90"/>
    </row>
    <row r="94625" spans="68:68" customFormat="1">
      <c r="BP94625" s="90"/>
    </row>
    <row r="94626" spans="68:68" customFormat="1">
      <c r="BP94626" s="90"/>
    </row>
    <row r="94627" spans="68:68" customFormat="1">
      <c r="BP94627" s="90"/>
    </row>
    <row r="94628" spans="68:68" customFormat="1">
      <c r="BP94628" s="90"/>
    </row>
    <row r="94629" spans="68:68" customFormat="1">
      <c r="BP94629" s="90"/>
    </row>
    <row r="94630" spans="68:68" customFormat="1">
      <c r="BP94630" s="90"/>
    </row>
    <row r="94631" spans="68:68" customFormat="1">
      <c r="BP94631" s="90"/>
    </row>
    <row r="94632" spans="68:68" customFormat="1">
      <c r="BP94632" s="90"/>
    </row>
    <row r="94633" spans="68:68" customFormat="1">
      <c r="BP94633" s="90"/>
    </row>
    <row r="94634" spans="68:68" customFormat="1">
      <c r="BP94634" s="90"/>
    </row>
    <row r="94635" spans="68:68" customFormat="1">
      <c r="BP94635" s="90"/>
    </row>
    <row r="94636" spans="68:68" customFormat="1">
      <c r="BP94636" s="90"/>
    </row>
    <row r="94637" spans="68:68" customFormat="1">
      <c r="BP94637" s="90"/>
    </row>
    <row r="94638" spans="68:68" customFormat="1">
      <c r="BP94638" s="90"/>
    </row>
    <row r="94639" spans="68:68" customFormat="1">
      <c r="BP94639" s="90"/>
    </row>
    <row r="94640" spans="68:68" customFormat="1">
      <c r="BP94640" s="90"/>
    </row>
    <row r="94641" spans="68:68" customFormat="1">
      <c r="BP94641" s="90"/>
    </row>
    <row r="94642" spans="68:68" customFormat="1">
      <c r="BP94642" s="90"/>
    </row>
    <row r="94643" spans="68:68" customFormat="1">
      <c r="BP94643" s="90"/>
    </row>
    <row r="94644" spans="68:68" customFormat="1">
      <c r="BP94644" s="90"/>
    </row>
    <row r="94645" spans="68:68" customFormat="1">
      <c r="BP94645" s="90"/>
    </row>
    <row r="94646" spans="68:68" customFormat="1">
      <c r="BP94646" s="90"/>
    </row>
    <row r="94647" spans="68:68" customFormat="1">
      <c r="BP94647" s="90"/>
    </row>
    <row r="94648" spans="68:68" customFormat="1">
      <c r="BP94648" s="90"/>
    </row>
    <row r="94649" spans="68:68" customFormat="1">
      <c r="BP94649" s="90"/>
    </row>
    <row r="94650" spans="68:68" customFormat="1">
      <c r="BP94650" s="90"/>
    </row>
    <row r="94651" spans="68:68" customFormat="1">
      <c r="BP94651" s="90"/>
    </row>
    <row r="94652" spans="68:68" customFormat="1">
      <c r="BP94652" s="90"/>
    </row>
    <row r="94653" spans="68:68" customFormat="1">
      <c r="BP94653" s="90"/>
    </row>
    <row r="94654" spans="68:68" customFormat="1">
      <c r="BP94654" s="90"/>
    </row>
    <row r="94655" spans="68:68" customFormat="1">
      <c r="BP94655" s="90"/>
    </row>
    <row r="94656" spans="68:68" customFormat="1">
      <c r="BP94656" s="90"/>
    </row>
    <row r="94657" spans="68:68" customFormat="1">
      <c r="BP94657" s="90"/>
    </row>
    <row r="94658" spans="68:68" customFormat="1">
      <c r="BP94658" s="90"/>
    </row>
    <row r="94659" spans="68:68" customFormat="1">
      <c r="BP94659" s="90"/>
    </row>
    <row r="94660" spans="68:68" customFormat="1">
      <c r="BP94660" s="90"/>
    </row>
    <row r="94661" spans="68:68" customFormat="1">
      <c r="BP94661" s="90"/>
    </row>
    <row r="94662" spans="68:68" customFormat="1">
      <c r="BP94662" s="90"/>
    </row>
    <row r="94663" spans="68:68" customFormat="1">
      <c r="BP94663" s="90"/>
    </row>
    <row r="94664" spans="68:68" customFormat="1">
      <c r="BP94664" s="90"/>
    </row>
    <row r="94665" spans="68:68" customFormat="1">
      <c r="BP94665" s="90"/>
    </row>
    <row r="94666" spans="68:68" customFormat="1">
      <c r="BP94666" s="90"/>
    </row>
    <row r="94667" spans="68:68" customFormat="1">
      <c r="BP94667" s="90"/>
    </row>
    <row r="94668" spans="68:68" customFormat="1">
      <c r="BP94668" s="90"/>
    </row>
    <row r="94669" spans="68:68" customFormat="1">
      <c r="BP94669" s="90"/>
    </row>
    <row r="94670" spans="68:68" customFormat="1">
      <c r="BP94670" s="90"/>
    </row>
    <row r="94671" spans="68:68" customFormat="1">
      <c r="BP94671" s="90"/>
    </row>
    <row r="94672" spans="68:68" customFormat="1">
      <c r="BP94672" s="90"/>
    </row>
    <row r="94673" spans="68:68" customFormat="1">
      <c r="BP94673" s="90"/>
    </row>
    <row r="94674" spans="68:68" customFormat="1">
      <c r="BP94674" s="90"/>
    </row>
    <row r="94675" spans="68:68" customFormat="1">
      <c r="BP94675" s="90"/>
    </row>
    <row r="94676" spans="68:68" customFormat="1">
      <c r="BP94676" s="90"/>
    </row>
    <row r="94677" spans="68:68" customFormat="1">
      <c r="BP94677" s="90"/>
    </row>
    <row r="94678" spans="68:68" customFormat="1">
      <c r="BP94678" s="90"/>
    </row>
    <row r="94679" spans="68:68" customFormat="1">
      <c r="BP94679" s="90"/>
    </row>
    <row r="94680" spans="68:68" customFormat="1">
      <c r="BP94680" s="90"/>
    </row>
    <row r="94681" spans="68:68" customFormat="1">
      <c r="BP94681" s="90"/>
    </row>
    <row r="94682" spans="68:68" customFormat="1">
      <c r="BP94682" s="90"/>
    </row>
    <row r="94683" spans="68:68" customFormat="1">
      <c r="BP94683" s="90"/>
    </row>
    <row r="94684" spans="68:68" customFormat="1">
      <c r="BP94684" s="90"/>
    </row>
    <row r="94685" spans="68:68" customFormat="1">
      <c r="BP94685" s="90"/>
    </row>
    <row r="94686" spans="68:68" customFormat="1">
      <c r="BP94686" s="90"/>
    </row>
    <row r="94687" spans="68:68" customFormat="1">
      <c r="BP94687" s="90"/>
    </row>
    <row r="94688" spans="68:68" customFormat="1">
      <c r="BP94688" s="90"/>
    </row>
    <row r="94689" spans="68:68" customFormat="1">
      <c r="BP94689" s="90"/>
    </row>
    <row r="94690" spans="68:68" customFormat="1">
      <c r="BP94690" s="90"/>
    </row>
    <row r="94691" spans="68:68" customFormat="1">
      <c r="BP94691" s="90"/>
    </row>
    <row r="94692" spans="68:68" customFormat="1">
      <c r="BP94692" s="90"/>
    </row>
    <row r="94693" spans="68:68" customFormat="1">
      <c r="BP94693" s="90"/>
    </row>
    <row r="94694" spans="68:68" customFormat="1">
      <c r="BP94694" s="90"/>
    </row>
    <row r="94695" spans="68:68" customFormat="1">
      <c r="BP94695" s="90"/>
    </row>
    <row r="94696" spans="68:68" customFormat="1">
      <c r="BP94696" s="90"/>
    </row>
    <row r="94697" spans="68:68" customFormat="1">
      <c r="BP94697" s="90"/>
    </row>
    <row r="94698" spans="68:68" customFormat="1">
      <c r="BP94698" s="90"/>
    </row>
    <row r="94699" spans="68:68" customFormat="1">
      <c r="BP94699" s="90"/>
    </row>
    <row r="94700" spans="68:68" customFormat="1">
      <c r="BP94700" s="90"/>
    </row>
    <row r="94701" spans="68:68" customFormat="1">
      <c r="BP94701" s="90"/>
    </row>
    <row r="94702" spans="68:68" customFormat="1">
      <c r="BP94702" s="90"/>
    </row>
    <row r="94703" spans="68:68" customFormat="1">
      <c r="BP94703" s="90"/>
    </row>
    <row r="94704" spans="68:68" customFormat="1">
      <c r="BP94704" s="90"/>
    </row>
    <row r="94705" spans="68:68" customFormat="1">
      <c r="BP94705" s="90"/>
    </row>
    <row r="94706" spans="68:68" customFormat="1">
      <c r="BP94706" s="90"/>
    </row>
    <row r="94707" spans="68:68" customFormat="1">
      <c r="BP94707" s="90"/>
    </row>
    <row r="94708" spans="68:68" customFormat="1">
      <c r="BP94708" s="90"/>
    </row>
    <row r="94709" spans="68:68" customFormat="1">
      <c r="BP94709" s="90"/>
    </row>
    <row r="94710" spans="68:68" customFormat="1">
      <c r="BP94710" s="90"/>
    </row>
    <row r="94711" spans="68:68" customFormat="1">
      <c r="BP94711" s="90"/>
    </row>
    <row r="94712" spans="68:68" customFormat="1">
      <c r="BP94712" s="90"/>
    </row>
    <row r="94713" spans="68:68" customFormat="1">
      <c r="BP94713" s="90"/>
    </row>
    <row r="94714" spans="68:68" customFormat="1">
      <c r="BP94714" s="90"/>
    </row>
    <row r="94715" spans="68:68" customFormat="1">
      <c r="BP94715" s="90"/>
    </row>
    <row r="94716" spans="68:68" customFormat="1">
      <c r="BP94716" s="90"/>
    </row>
    <row r="94717" spans="68:68" customFormat="1">
      <c r="BP94717" s="90"/>
    </row>
    <row r="94718" spans="68:68" customFormat="1">
      <c r="BP94718" s="90"/>
    </row>
    <row r="94719" spans="68:68" customFormat="1">
      <c r="BP94719" s="90"/>
    </row>
    <row r="94720" spans="68:68" customFormat="1">
      <c r="BP94720" s="90"/>
    </row>
    <row r="94721" spans="68:68" customFormat="1">
      <c r="BP94721" s="90"/>
    </row>
    <row r="94722" spans="68:68" customFormat="1">
      <c r="BP94722" s="90"/>
    </row>
    <row r="94723" spans="68:68" customFormat="1">
      <c r="BP94723" s="90"/>
    </row>
    <row r="94724" spans="68:68" customFormat="1">
      <c r="BP94724" s="90"/>
    </row>
    <row r="94725" spans="68:68" customFormat="1">
      <c r="BP94725" s="90"/>
    </row>
    <row r="94726" spans="68:68" customFormat="1">
      <c r="BP94726" s="90"/>
    </row>
    <row r="94727" spans="68:68" customFormat="1">
      <c r="BP94727" s="90"/>
    </row>
    <row r="94728" spans="68:68" customFormat="1">
      <c r="BP94728" s="90"/>
    </row>
    <row r="94729" spans="68:68" customFormat="1">
      <c r="BP94729" s="90"/>
    </row>
    <row r="94730" spans="68:68" customFormat="1">
      <c r="BP94730" s="90"/>
    </row>
    <row r="94731" spans="68:68" customFormat="1">
      <c r="BP94731" s="90"/>
    </row>
    <row r="94732" spans="68:68" customFormat="1">
      <c r="BP94732" s="90"/>
    </row>
    <row r="94733" spans="68:68" customFormat="1">
      <c r="BP94733" s="90"/>
    </row>
    <row r="94734" spans="68:68" customFormat="1">
      <c r="BP94734" s="90"/>
    </row>
    <row r="94735" spans="68:68" customFormat="1">
      <c r="BP94735" s="90"/>
    </row>
    <row r="94736" spans="68:68" customFormat="1">
      <c r="BP94736" s="90"/>
    </row>
    <row r="94737" spans="68:68" customFormat="1">
      <c r="BP94737" s="90"/>
    </row>
    <row r="94738" spans="68:68" customFormat="1">
      <c r="BP94738" s="90"/>
    </row>
    <row r="94739" spans="68:68" customFormat="1">
      <c r="BP94739" s="90"/>
    </row>
    <row r="94740" spans="68:68" customFormat="1">
      <c r="BP94740" s="90"/>
    </row>
    <row r="94741" spans="68:68" customFormat="1">
      <c r="BP94741" s="90"/>
    </row>
    <row r="94742" spans="68:68" customFormat="1">
      <c r="BP94742" s="90"/>
    </row>
    <row r="94743" spans="68:68" customFormat="1">
      <c r="BP94743" s="90"/>
    </row>
    <row r="94744" spans="68:68" customFormat="1">
      <c r="BP94744" s="90"/>
    </row>
    <row r="94745" spans="68:68" customFormat="1">
      <c r="BP94745" s="90"/>
    </row>
    <row r="94746" spans="68:68" customFormat="1">
      <c r="BP94746" s="90"/>
    </row>
    <row r="94747" spans="68:68" customFormat="1">
      <c r="BP94747" s="90"/>
    </row>
    <row r="94748" spans="68:68" customFormat="1">
      <c r="BP94748" s="90"/>
    </row>
    <row r="94749" spans="68:68" customFormat="1">
      <c r="BP94749" s="90"/>
    </row>
    <row r="94750" spans="68:68" customFormat="1">
      <c r="BP94750" s="90"/>
    </row>
    <row r="94751" spans="68:68" customFormat="1">
      <c r="BP94751" s="90"/>
    </row>
    <row r="94752" spans="68:68" customFormat="1">
      <c r="BP94752" s="90"/>
    </row>
    <row r="94753" spans="68:68" customFormat="1">
      <c r="BP94753" s="90"/>
    </row>
    <row r="94754" spans="68:68" customFormat="1">
      <c r="BP94754" s="90"/>
    </row>
    <row r="94755" spans="68:68" customFormat="1">
      <c r="BP94755" s="90"/>
    </row>
    <row r="94756" spans="68:68" customFormat="1">
      <c r="BP94756" s="90"/>
    </row>
    <row r="94757" spans="68:68" customFormat="1">
      <c r="BP94757" s="90"/>
    </row>
    <row r="94758" spans="68:68" customFormat="1">
      <c r="BP94758" s="90"/>
    </row>
    <row r="94759" spans="68:68" customFormat="1">
      <c r="BP94759" s="90"/>
    </row>
    <row r="94760" spans="68:68" customFormat="1">
      <c r="BP94760" s="90"/>
    </row>
    <row r="94761" spans="68:68" customFormat="1">
      <c r="BP94761" s="90"/>
    </row>
    <row r="94762" spans="68:68" customFormat="1">
      <c r="BP94762" s="90"/>
    </row>
    <row r="94763" spans="68:68" customFormat="1">
      <c r="BP94763" s="90"/>
    </row>
    <row r="94764" spans="68:68" customFormat="1">
      <c r="BP94764" s="90"/>
    </row>
    <row r="94765" spans="68:68" customFormat="1">
      <c r="BP94765" s="90"/>
    </row>
    <row r="94766" spans="68:68" customFormat="1">
      <c r="BP94766" s="90"/>
    </row>
    <row r="94767" spans="68:68" customFormat="1">
      <c r="BP94767" s="90"/>
    </row>
    <row r="94768" spans="68:68" customFormat="1">
      <c r="BP94768" s="90"/>
    </row>
    <row r="94769" spans="68:68" customFormat="1">
      <c r="BP94769" s="90"/>
    </row>
    <row r="94770" spans="68:68" customFormat="1">
      <c r="BP94770" s="90"/>
    </row>
    <row r="94771" spans="68:68" customFormat="1">
      <c r="BP94771" s="90"/>
    </row>
    <row r="94772" spans="68:68" customFormat="1">
      <c r="BP94772" s="90"/>
    </row>
    <row r="94773" spans="68:68" customFormat="1">
      <c r="BP94773" s="90"/>
    </row>
    <row r="94774" spans="68:68" customFormat="1">
      <c r="BP94774" s="90"/>
    </row>
    <row r="94775" spans="68:68" customFormat="1">
      <c r="BP94775" s="90"/>
    </row>
    <row r="94776" spans="68:68" customFormat="1">
      <c r="BP94776" s="90"/>
    </row>
    <row r="94777" spans="68:68" customFormat="1">
      <c r="BP94777" s="90"/>
    </row>
    <row r="94778" spans="68:68" customFormat="1">
      <c r="BP94778" s="90"/>
    </row>
    <row r="94779" spans="68:68" customFormat="1">
      <c r="BP94779" s="90"/>
    </row>
    <row r="94780" spans="68:68" customFormat="1">
      <c r="BP94780" s="90"/>
    </row>
    <row r="94781" spans="68:68" customFormat="1">
      <c r="BP94781" s="90"/>
    </row>
    <row r="94782" spans="68:68" customFormat="1">
      <c r="BP94782" s="90"/>
    </row>
    <row r="94783" spans="68:68" customFormat="1">
      <c r="BP94783" s="90"/>
    </row>
    <row r="94784" spans="68:68" customFormat="1">
      <c r="BP94784" s="90"/>
    </row>
    <row r="94785" spans="68:68" customFormat="1">
      <c r="BP94785" s="90"/>
    </row>
    <row r="94786" spans="68:68" customFormat="1">
      <c r="BP94786" s="90"/>
    </row>
    <row r="94787" spans="68:68" customFormat="1">
      <c r="BP94787" s="90"/>
    </row>
    <row r="94788" spans="68:68" customFormat="1">
      <c r="BP94788" s="90"/>
    </row>
    <row r="94789" spans="68:68" customFormat="1">
      <c r="BP94789" s="90"/>
    </row>
    <row r="94790" spans="68:68" customFormat="1">
      <c r="BP94790" s="90"/>
    </row>
    <row r="94791" spans="68:68" customFormat="1">
      <c r="BP94791" s="90"/>
    </row>
    <row r="94792" spans="68:68" customFormat="1">
      <c r="BP94792" s="90"/>
    </row>
    <row r="94793" spans="68:68" customFormat="1">
      <c r="BP94793" s="90"/>
    </row>
    <row r="94794" spans="68:68" customFormat="1">
      <c r="BP94794" s="90"/>
    </row>
    <row r="94795" spans="68:68" customFormat="1">
      <c r="BP94795" s="90"/>
    </row>
    <row r="94796" spans="68:68" customFormat="1">
      <c r="BP94796" s="90"/>
    </row>
    <row r="94797" spans="68:68" customFormat="1">
      <c r="BP94797" s="90"/>
    </row>
    <row r="94798" spans="68:68" customFormat="1">
      <c r="BP94798" s="90"/>
    </row>
    <row r="94799" spans="68:68" customFormat="1">
      <c r="BP94799" s="90"/>
    </row>
    <row r="94800" spans="68:68" customFormat="1">
      <c r="BP94800" s="90"/>
    </row>
    <row r="94801" spans="68:68" customFormat="1">
      <c r="BP94801" s="90"/>
    </row>
    <row r="94802" spans="68:68" customFormat="1">
      <c r="BP94802" s="90"/>
    </row>
    <row r="94803" spans="68:68" customFormat="1">
      <c r="BP94803" s="90"/>
    </row>
    <row r="94804" spans="68:68" customFormat="1">
      <c r="BP94804" s="90"/>
    </row>
    <row r="94805" spans="68:68" customFormat="1">
      <c r="BP94805" s="90"/>
    </row>
    <row r="94806" spans="68:68" customFormat="1">
      <c r="BP94806" s="90"/>
    </row>
    <row r="94807" spans="68:68" customFormat="1">
      <c r="BP94807" s="90"/>
    </row>
    <row r="94808" spans="68:68" customFormat="1">
      <c r="BP94808" s="90"/>
    </row>
    <row r="94809" spans="68:68" customFormat="1">
      <c r="BP94809" s="90"/>
    </row>
    <row r="94810" spans="68:68" customFormat="1">
      <c r="BP94810" s="90"/>
    </row>
    <row r="94811" spans="68:68" customFormat="1">
      <c r="BP94811" s="90"/>
    </row>
    <row r="94812" spans="68:68" customFormat="1">
      <c r="BP94812" s="90"/>
    </row>
    <row r="94813" spans="68:68" customFormat="1">
      <c r="BP94813" s="90"/>
    </row>
    <row r="94814" spans="68:68" customFormat="1">
      <c r="BP94814" s="90"/>
    </row>
    <row r="94815" spans="68:68" customFormat="1">
      <c r="BP94815" s="90"/>
    </row>
    <row r="94816" spans="68:68" customFormat="1">
      <c r="BP94816" s="90"/>
    </row>
    <row r="94817" spans="68:68" customFormat="1">
      <c r="BP94817" s="90"/>
    </row>
    <row r="94818" spans="68:68" customFormat="1">
      <c r="BP94818" s="90"/>
    </row>
    <row r="94819" spans="68:68" customFormat="1">
      <c r="BP94819" s="90"/>
    </row>
    <row r="94820" spans="68:68" customFormat="1">
      <c r="BP94820" s="90"/>
    </row>
    <row r="94821" spans="68:68" customFormat="1">
      <c r="BP94821" s="90"/>
    </row>
    <row r="94822" spans="68:68" customFormat="1">
      <c r="BP94822" s="90"/>
    </row>
    <row r="94823" spans="68:68" customFormat="1">
      <c r="BP94823" s="90"/>
    </row>
    <row r="94824" spans="68:68" customFormat="1">
      <c r="BP94824" s="90"/>
    </row>
    <row r="94825" spans="68:68" customFormat="1">
      <c r="BP94825" s="90"/>
    </row>
    <row r="94826" spans="68:68" customFormat="1">
      <c r="BP94826" s="90"/>
    </row>
    <row r="94827" spans="68:68" customFormat="1">
      <c r="BP94827" s="90"/>
    </row>
    <row r="94828" spans="68:68" customFormat="1">
      <c r="BP94828" s="90"/>
    </row>
    <row r="94829" spans="68:68" customFormat="1">
      <c r="BP94829" s="90"/>
    </row>
    <row r="94830" spans="68:68" customFormat="1">
      <c r="BP94830" s="90"/>
    </row>
    <row r="94831" spans="68:68" customFormat="1">
      <c r="BP94831" s="90"/>
    </row>
    <row r="94832" spans="68:68" customFormat="1">
      <c r="BP94832" s="90"/>
    </row>
    <row r="94833" spans="68:68" customFormat="1">
      <c r="BP94833" s="90"/>
    </row>
    <row r="94834" spans="68:68" customFormat="1">
      <c r="BP94834" s="90"/>
    </row>
    <row r="94835" spans="68:68" customFormat="1">
      <c r="BP94835" s="90"/>
    </row>
    <row r="94836" spans="68:68" customFormat="1">
      <c r="BP94836" s="90"/>
    </row>
    <row r="94837" spans="68:68" customFormat="1">
      <c r="BP94837" s="90"/>
    </row>
    <row r="94838" spans="68:68" customFormat="1">
      <c r="BP94838" s="90"/>
    </row>
    <row r="94839" spans="68:68" customFormat="1">
      <c r="BP94839" s="90"/>
    </row>
    <row r="94840" spans="68:68" customFormat="1">
      <c r="BP94840" s="90"/>
    </row>
    <row r="94841" spans="68:68" customFormat="1">
      <c r="BP94841" s="90"/>
    </row>
    <row r="94842" spans="68:68" customFormat="1">
      <c r="BP94842" s="90"/>
    </row>
    <row r="94843" spans="68:68" customFormat="1">
      <c r="BP94843" s="90"/>
    </row>
    <row r="94844" spans="68:68" customFormat="1">
      <c r="BP94844" s="90"/>
    </row>
    <row r="94845" spans="68:68" customFormat="1">
      <c r="BP94845" s="90"/>
    </row>
    <row r="94846" spans="68:68" customFormat="1">
      <c r="BP94846" s="90"/>
    </row>
    <row r="94847" spans="68:68" customFormat="1">
      <c r="BP94847" s="90"/>
    </row>
    <row r="94848" spans="68:68" customFormat="1">
      <c r="BP94848" s="90"/>
    </row>
    <row r="94849" spans="68:68" customFormat="1">
      <c r="BP94849" s="90"/>
    </row>
    <row r="94850" spans="68:68" customFormat="1">
      <c r="BP94850" s="90"/>
    </row>
    <row r="94851" spans="68:68" customFormat="1">
      <c r="BP94851" s="90"/>
    </row>
    <row r="94852" spans="68:68" customFormat="1">
      <c r="BP94852" s="90"/>
    </row>
    <row r="94853" spans="68:68" customFormat="1">
      <c r="BP94853" s="90"/>
    </row>
    <row r="94854" spans="68:68" customFormat="1">
      <c r="BP94854" s="90"/>
    </row>
    <row r="94855" spans="68:68" customFormat="1">
      <c r="BP94855" s="90"/>
    </row>
    <row r="94856" spans="68:68" customFormat="1">
      <c r="BP94856" s="90"/>
    </row>
    <row r="94857" spans="68:68" customFormat="1">
      <c r="BP94857" s="90"/>
    </row>
    <row r="94858" spans="68:68" customFormat="1">
      <c r="BP94858" s="90"/>
    </row>
    <row r="94859" spans="68:68" customFormat="1">
      <c r="BP94859" s="90"/>
    </row>
    <row r="94860" spans="68:68" customFormat="1">
      <c r="BP94860" s="90"/>
    </row>
    <row r="94861" spans="68:68" customFormat="1">
      <c r="BP94861" s="90"/>
    </row>
    <row r="94862" spans="68:68" customFormat="1">
      <c r="BP94862" s="90"/>
    </row>
    <row r="94863" spans="68:68" customFormat="1">
      <c r="BP94863" s="90"/>
    </row>
    <row r="94864" spans="68:68" customFormat="1">
      <c r="BP94864" s="90"/>
    </row>
    <row r="94865" spans="68:68" customFormat="1">
      <c r="BP94865" s="90"/>
    </row>
    <row r="94866" spans="68:68" customFormat="1">
      <c r="BP94866" s="90"/>
    </row>
    <row r="94867" spans="68:68" customFormat="1">
      <c r="BP94867" s="90"/>
    </row>
    <row r="94868" spans="68:68" customFormat="1">
      <c r="BP94868" s="90"/>
    </row>
    <row r="94869" spans="68:68" customFormat="1">
      <c r="BP94869" s="90"/>
    </row>
    <row r="94870" spans="68:68" customFormat="1">
      <c r="BP94870" s="90"/>
    </row>
    <row r="94871" spans="68:68" customFormat="1">
      <c r="BP94871" s="90"/>
    </row>
    <row r="94872" spans="68:68" customFormat="1">
      <c r="BP94872" s="90"/>
    </row>
    <row r="94873" spans="68:68" customFormat="1">
      <c r="BP94873" s="90"/>
    </row>
    <row r="94874" spans="68:68" customFormat="1">
      <c r="BP94874" s="90"/>
    </row>
    <row r="94875" spans="68:68" customFormat="1">
      <c r="BP94875" s="90"/>
    </row>
    <row r="94876" spans="68:68" customFormat="1">
      <c r="BP94876" s="90"/>
    </row>
    <row r="94877" spans="68:68" customFormat="1">
      <c r="BP94877" s="90"/>
    </row>
    <row r="94878" spans="68:68" customFormat="1">
      <c r="BP94878" s="90"/>
    </row>
    <row r="94879" spans="68:68" customFormat="1">
      <c r="BP94879" s="90"/>
    </row>
    <row r="94880" spans="68:68" customFormat="1">
      <c r="BP94880" s="90"/>
    </row>
    <row r="94881" spans="68:68" customFormat="1">
      <c r="BP94881" s="90"/>
    </row>
    <row r="94882" spans="68:68" customFormat="1">
      <c r="BP94882" s="90"/>
    </row>
    <row r="94883" spans="68:68" customFormat="1">
      <c r="BP94883" s="90"/>
    </row>
    <row r="94884" spans="68:68" customFormat="1">
      <c r="BP94884" s="90"/>
    </row>
    <row r="94885" spans="68:68" customFormat="1">
      <c r="BP94885" s="90"/>
    </row>
    <row r="94886" spans="68:68" customFormat="1">
      <c r="BP94886" s="90"/>
    </row>
    <row r="94887" spans="68:68" customFormat="1">
      <c r="BP94887" s="90"/>
    </row>
    <row r="94888" spans="68:68" customFormat="1">
      <c r="BP94888" s="90"/>
    </row>
    <row r="94889" spans="68:68" customFormat="1">
      <c r="BP94889" s="90"/>
    </row>
    <row r="94890" spans="68:68" customFormat="1">
      <c r="BP94890" s="90"/>
    </row>
    <row r="94891" spans="68:68" customFormat="1">
      <c r="BP94891" s="90"/>
    </row>
    <row r="94892" spans="68:68" customFormat="1">
      <c r="BP94892" s="90"/>
    </row>
    <row r="94893" spans="68:68" customFormat="1">
      <c r="BP94893" s="90"/>
    </row>
    <row r="94894" spans="68:68" customFormat="1">
      <c r="BP94894" s="90"/>
    </row>
    <row r="94895" spans="68:68" customFormat="1">
      <c r="BP94895" s="90"/>
    </row>
    <row r="94896" spans="68:68" customFormat="1">
      <c r="BP94896" s="90"/>
    </row>
    <row r="94897" spans="68:68" customFormat="1">
      <c r="BP94897" s="90"/>
    </row>
    <row r="94898" spans="68:68" customFormat="1">
      <c r="BP94898" s="90"/>
    </row>
    <row r="94899" spans="68:68" customFormat="1">
      <c r="BP94899" s="90"/>
    </row>
    <row r="94900" spans="68:68" customFormat="1">
      <c r="BP94900" s="90"/>
    </row>
    <row r="94901" spans="68:68" customFormat="1">
      <c r="BP94901" s="90"/>
    </row>
    <row r="94902" spans="68:68" customFormat="1">
      <c r="BP94902" s="90"/>
    </row>
    <row r="94903" spans="68:68" customFormat="1">
      <c r="BP94903" s="90"/>
    </row>
    <row r="94904" spans="68:68" customFormat="1">
      <c r="BP94904" s="90"/>
    </row>
    <row r="94905" spans="68:68" customFormat="1">
      <c r="BP94905" s="90"/>
    </row>
    <row r="94906" spans="68:68" customFormat="1">
      <c r="BP94906" s="90"/>
    </row>
    <row r="94907" spans="68:68" customFormat="1">
      <c r="BP94907" s="90"/>
    </row>
    <row r="94908" spans="68:68" customFormat="1">
      <c r="BP94908" s="90"/>
    </row>
    <row r="94909" spans="68:68" customFormat="1">
      <c r="BP94909" s="90"/>
    </row>
    <row r="94910" spans="68:68" customFormat="1">
      <c r="BP94910" s="90"/>
    </row>
    <row r="94911" spans="68:68" customFormat="1">
      <c r="BP94911" s="90"/>
    </row>
    <row r="94912" spans="68:68" customFormat="1">
      <c r="BP94912" s="90"/>
    </row>
    <row r="94913" spans="68:68" customFormat="1">
      <c r="BP94913" s="90"/>
    </row>
    <row r="94914" spans="68:68" customFormat="1">
      <c r="BP94914" s="90"/>
    </row>
    <row r="94915" spans="68:68" customFormat="1">
      <c r="BP94915" s="90"/>
    </row>
    <row r="94916" spans="68:68" customFormat="1">
      <c r="BP94916" s="90"/>
    </row>
    <row r="94917" spans="68:68" customFormat="1">
      <c r="BP94917" s="90"/>
    </row>
    <row r="94918" spans="68:68" customFormat="1">
      <c r="BP94918" s="90"/>
    </row>
    <row r="94919" spans="68:68" customFormat="1">
      <c r="BP94919" s="90"/>
    </row>
    <row r="94920" spans="68:68" customFormat="1">
      <c r="BP94920" s="90"/>
    </row>
    <row r="94921" spans="68:68" customFormat="1">
      <c r="BP94921" s="90"/>
    </row>
    <row r="94922" spans="68:68" customFormat="1">
      <c r="BP94922" s="90"/>
    </row>
    <row r="94923" spans="68:68" customFormat="1">
      <c r="BP94923" s="90"/>
    </row>
    <row r="94924" spans="68:68" customFormat="1">
      <c r="BP94924" s="90"/>
    </row>
    <row r="94925" spans="68:68" customFormat="1">
      <c r="BP94925" s="90"/>
    </row>
    <row r="94926" spans="68:68" customFormat="1">
      <c r="BP94926" s="90"/>
    </row>
    <row r="94927" spans="68:68" customFormat="1">
      <c r="BP94927" s="90"/>
    </row>
    <row r="94928" spans="68:68" customFormat="1">
      <c r="BP94928" s="90"/>
    </row>
    <row r="94929" spans="68:68" customFormat="1">
      <c r="BP94929" s="90"/>
    </row>
    <row r="94930" spans="68:68" customFormat="1">
      <c r="BP94930" s="90"/>
    </row>
    <row r="94931" spans="68:68" customFormat="1">
      <c r="BP94931" s="90"/>
    </row>
    <row r="94932" spans="68:68" customFormat="1">
      <c r="BP94932" s="90"/>
    </row>
    <row r="94933" spans="68:68" customFormat="1">
      <c r="BP94933" s="90"/>
    </row>
    <row r="94934" spans="68:68" customFormat="1">
      <c r="BP94934" s="90"/>
    </row>
    <row r="94935" spans="68:68" customFormat="1">
      <c r="BP94935" s="90"/>
    </row>
    <row r="94936" spans="68:68" customFormat="1">
      <c r="BP94936" s="90"/>
    </row>
    <row r="94937" spans="68:68" customFormat="1">
      <c r="BP94937" s="90"/>
    </row>
    <row r="94938" spans="68:68" customFormat="1">
      <c r="BP94938" s="90"/>
    </row>
    <row r="94939" spans="68:68" customFormat="1">
      <c r="BP94939" s="90"/>
    </row>
    <row r="94940" spans="68:68" customFormat="1">
      <c r="BP94940" s="90"/>
    </row>
    <row r="94941" spans="68:68" customFormat="1">
      <c r="BP94941" s="90"/>
    </row>
    <row r="94942" spans="68:68" customFormat="1">
      <c r="BP94942" s="90"/>
    </row>
    <row r="94943" spans="68:68" customFormat="1">
      <c r="BP94943" s="90"/>
    </row>
    <row r="94944" spans="68:68" customFormat="1">
      <c r="BP94944" s="90"/>
    </row>
    <row r="94945" spans="68:68" customFormat="1">
      <c r="BP94945" s="90"/>
    </row>
    <row r="94946" spans="68:68" customFormat="1">
      <c r="BP94946" s="90"/>
    </row>
    <row r="94947" spans="68:68" customFormat="1">
      <c r="BP94947" s="90"/>
    </row>
    <row r="94948" spans="68:68" customFormat="1">
      <c r="BP94948" s="90"/>
    </row>
    <row r="94949" spans="68:68" customFormat="1">
      <c r="BP94949" s="90"/>
    </row>
    <row r="94950" spans="68:68" customFormat="1">
      <c r="BP94950" s="90"/>
    </row>
    <row r="94951" spans="68:68" customFormat="1">
      <c r="BP94951" s="90"/>
    </row>
    <row r="94952" spans="68:68" customFormat="1">
      <c r="BP94952" s="90"/>
    </row>
    <row r="94953" spans="68:68" customFormat="1">
      <c r="BP94953" s="90"/>
    </row>
    <row r="94954" spans="68:68" customFormat="1">
      <c r="BP94954" s="90"/>
    </row>
    <row r="94955" spans="68:68" customFormat="1">
      <c r="BP94955" s="90"/>
    </row>
    <row r="94956" spans="68:68" customFormat="1">
      <c r="BP94956" s="90"/>
    </row>
    <row r="94957" spans="68:68" customFormat="1">
      <c r="BP94957" s="90"/>
    </row>
    <row r="94958" spans="68:68" customFormat="1">
      <c r="BP94958" s="90"/>
    </row>
    <row r="94959" spans="68:68" customFormat="1">
      <c r="BP94959" s="90"/>
    </row>
    <row r="94960" spans="68:68" customFormat="1">
      <c r="BP94960" s="90"/>
    </row>
    <row r="94961" spans="68:68" customFormat="1">
      <c r="BP94961" s="90"/>
    </row>
    <row r="94962" spans="68:68" customFormat="1">
      <c r="BP94962" s="90"/>
    </row>
    <row r="94963" spans="68:68" customFormat="1">
      <c r="BP94963" s="90"/>
    </row>
    <row r="94964" spans="68:68" customFormat="1">
      <c r="BP94964" s="90"/>
    </row>
    <row r="94965" spans="68:68" customFormat="1">
      <c r="BP94965" s="90"/>
    </row>
    <row r="94966" spans="68:68" customFormat="1">
      <c r="BP94966" s="90"/>
    </row>
    <row r="94967" spans="68:68" customFormat="1">
      <c r="BP94967" s="90"/>
    </row>
    <row r="94968" spans="68:68" customFormat="1">
      <c r="BP94968" s="90"/>
    </row>
    <row r="94969" spans="68:68" customFormat="1">
      <c r="BP94969" s="90"/>
    </row>
    <row r="94970" spans="68:68" customFormat="1">
      <c r="BP94970" s="90"/>
    </row>
    <row r="94971" spans="68:68" customFormat="1">
      <c r="BP94971" s="90"/>
    </row>
    <row r="94972" spans="68:68" customFormat="1">
      <c r="BP94972" s="90"/>
    </row>
    <row r="94973" spans="68:68" customFormat="1">
      <c r="BP94973" s="90"/>
    </row>
    <row r="94974" spans="68:68" customFormat="1">
      <c r="BP94974" s="90"/>
    </row>
    <row r="94975" spans="68:68" customFormat="1">
      <c r="BP94975" s="90"/>
    </row>
    <row r="94976" spans="68:68" customFormat="1">
      <c r="BP94976" s="90"/>
    </row>
    <row r="94977" spans="68:68" customFormat="1">
      <c r="BP94977" s="90"/>
    </row>
    <row r="94978" spans="68:68" customFormat="1">
      <c r="BP94978" s="90"/>
    </row>
    <row r="94979" spans="68:68" customFormat="1">
      <c r="BP94979" s="90"/>
    </row>
    <row r="94980" spans="68:68" customFormat="1">
      <c r="BP94980" s="90"/>
    </row>
    <row r="94981" spans="68:68" customFormat="1">
      <c r="BP94981" s="90"/>
    </row>
    <row r="94982" spans="68:68" customFormat="1">
      <c r="BP94982" s="90"/>
    </row>
    <row r="94983" spans="68:68" customFormat="1">
      <c r="BP94983" s="90"/>
    </row>
    <row r="94984" spans="68:68" customFormat="1">
      <c r="BP94984" s="90"/>
    </row>
    <row r="94985" spans="68:68" customFormat="1">
      <c r="BP94985" s="90"/>
    </row>
    <row r="94986" spans="68:68" customFormat="1">
      <c r="BP94986" s="90"/>
    </row>
    <row r="94987" spans="68:68" customFormat="1">
      <c r="BP94987" s="90"/>
    </row>
    <row r="94988" spans="68:68" customFormat="1">
      <c r="BP94988" s="90"/>
    </row>
    <row r="94989" spans="68:68" customFormat="1">
      <c r="BP94989" s="90"/>
    </row>
    <row r="94990" spans="68:68" customFormat="1">
      <c r="BP94990" s="90"/>
    </row>
    <row r="94991" spans="68:68" customFormat="1">
      <c r="BP94991" s="90"/>
    </row>
    <row r="94992" spans="68:68" customFormat="1">
      <c r="BP94992" s="90"/>
    </row>
    <row r="94993" spans="68:68" customFormat="1">
      <c r="BP94993" s="90"/>
    </row>
    <row r="94994" spans="68:68" customFormat="1">
      <c r="BP94994" s="90"/>
    </row>
    <row r="94995" spans="68:68" customFormat="1">
      <c r="BP94995" s="90"/>
    </row>
    <row r="94996" spans="68:68" customFormat="1">
      <c r="BP94996" s="90"/>
    </row>
    <row r="94997" spans="68:68" customFormat="1">
      <c r="BP94997" s="90"/>
    </row>
    <row r="94998" spans="68:68" customFormat="1">
      <c r="BP94998" s="90"/>
    </row>
    <row r="94999" spans="68:68" customFormat="1">
      <c r="BP94999" s="90"/>
    </row>
    <row r="95000" spans="68:68" customFormat="1">
      <c r="BP95000" s="90"/>
    </row>
    <row r="95001" spans="68:68" customFormat="1">
      <c r="BP95001" s="90"/>
    </row>
    <row r="95002" spans="68:68" customFormat="1">
      <c r="BP95002" s="90"/>
    </row>
    <row r="95003" spans="68:68" customFormat="1">
      <c r="BP95003" s="90"/>
    </row>
    <row r="95004" spans="68:68" customFormat="1">
      <c r="BP95004" s="90"/>
    </row>
    <row r="95005" spans="68:68" customFormat="1">
      <c r="BP95005" s="90"/>
    </row>
    <row r="95006" spans="68:68" customFormat="1">
      <c r="BP95006" s="90"/>
    </row>
    <row r="95007" spans="68:68" customFormat="1">
      <c r="BP95007" s="90"/>
    </row>
    <row r="95008" spans="68:68" customFormat="1">
      <c r="BP95008" s="90"/>
    </row>
    <row r="95009" spans="68:68" customFormat="1">
      <c r="BP95009" s="90"/>
    </row>
    <row r="95010" spans="68:68" customFormat="1">
      <c r="BP95010" s="90"/>
    </row>
    <row r="95011" spans="68:68" customFormat="1">
      <c r="BP95011" s="90"/>
    </row>
    <row r="95012" spans="68:68" customFormat="1">
      <c r="BP95012" s="90"/>
    </row>
    <row r="95013" spans="68:68" customFormat="1">
      <c r="BP95013" s="90"/>
    </row>
    <row r="95014" spans="68:68" customFormat="1">
      <c r="BP95014" s="90"/>
    </row>
    <row r="95015" spans="68:68" customFormat="1">
      <c r="BP95015" s="90"/>
    </row>
    <row r="95016" spans="68:68" customFormat="1">
      <c r="BP95016" s="90"/>
    </row>
    <row r="95017" spans="68:68" customFormat="1">
      <c r="BP95017" s="90"/>
    </row>
    <row r="95018" spans="68:68" customFormat="1">
      <c r="BP95018" s="90"/>
    </row>
    <row r="95019" spans="68:68" customFormat="1">
      <c r="BP95019" s="90"/>
    </row>
    <row r="95020" spans="68:68" customFormat="1">
      <c r="BP95020" s="90"/>
    </row>
    <row r="95021" spans="68:68" customFormat="1">
      <c r="BP95021" s="90"/>
    </row>
    <row r="95022" spans="68:68" customFormat="1">
      <c r="BP95022" s="90"/>
    </row>
    <row r="95023" spans="68:68" customFormat="1">
      <c r="BP95023" s="90"/>
    </row>
    <row r="95024" spans="68:68" customFormat="1">
      <c r="BP95024" s="90"/>
    </row>
    <row r="95025" spans="68:68" customFormat="1">
      <c r="BP95025" s="90"/>
    </row>
    <row r="95026" spans="68:68" customFormat="1">
      <c r="BP95026" s="90"/>
    </row>
    <row r="95027" spans="68:68" customFormat="1">
      <c r="BP95027" s="90"/>
    </row>
    <row r="95028" spans="68:68" customFormat="1">
      <c r="BP95028" s="90"/>
    </row>
    <row r="95029" spans="68:68" customFormat="1">
      <c r="BP95029" s="90"/>
    </row>
    <row r="95030" spans="68:68" customFormat="1">
      <c r="BP95030" s="90"/>
    </row>
    <row r="95031" spans="68:68" customFormat="1">
      <c r="BP95031" s="90"/>
    </row>
    <row r="95032" spans="68:68" customFormat="1">
      <c r="BP95032" s="90"/>
    </row>
    <row r="95033" spans="68:68" customFormat="1">
      <c r="BP95033" s="90"/>
    </row>
    <row r="95034" spans="68:68" customFormat="1">
      <c r="BP95034" s="90"/>
    </row>
    <row r="95035" spans="68:68" customFormat="1">
      <c r="BP95035" s="90"/>
    </row>
    <row r="95036" spans="68:68" customFormat="1">
      <c r="BP95036" s="90"/>
    </row>
    <row r="95037" spans="68:68" customFormat="1">
      <c r="BP95037" s="90"/>
    </row>
    <row r="95038" spans="68:68" customFormat="1">
      <c r="BP95038" s="90"/>
    </row>
    <row r="95039" spans="68:68" customFormat="1">
      <c r="BP95039" s="90"/>
    </row>
    <row r="95040" spans="68:68" customFormat="1">
      <c r="BP95040" s="90"/>
    </row>
    <row r="95041" spans="68:68" customFormat="1">
      <c r="BP95041" s="90"/>
    </row>
    <row r="95042" spans="68:68" customFormat="1">
      <c r="BP95042" s="90"/>
    </row>
    <row r="95043" spans="68:68" customFormat="1">
      <c r="BP95043" s="90"/>
    </row>
    <row r="95044" spans="68:68" customFormat="1">
      <c r="BP95044" s="90"/>
    </row>
    <row r="95045" spans="68:68" customFormat="1">
      <c r="BP95045" s="90"/>
    </row>
    <row r="95046" spans="68:68" customFormat="1">
      <c r="BP95046" s="90"/>
    </row>
    <row r="95047" spans="68:68" customFormat="1">
      <c r="BP95047" s="90"/>
    </row>
    <row r="95048" spans="68:68" customFormat="1">
      <c r="BP95048" s="90"/>
    </row>
    <row r="95049" spans="68:68" customFormat="1">
      <c r="BP95049" s="90"/>
    </row>
    <row r="95050" spans="68:68" customFormat="1">
      <c r="BP95050" s="90"/>
    </row>
    <row r="95051" spans="68:68" customFormat="1">
      <c r="BP95051" s="90"/>
    </row>
    <row r="95052" spans="68:68" customFormat="1">
      <c r="BP95052" s="90"/>
    </row>
    <row r="95053" spans="68:68" customFormat="1">
      <c r="BP95053" s="90"/>
    </row>
    <row r="95054" spans="68:68" customFormat="1">
      <c r="BP95054" s="90"/>
    </row>
    <row r="95055" spans="68:68" customFormat="1">
      <c r="BP95055" s="90"/>
    </row>
    <row r="95056" spans="68:68" customFormat="1">
      <c r="BP95056" s="90"/>
    </row>
    <row r="95057" spans="68:68" customFormat="1">
      <c r="BP95057" s="90"/>
    </row>
    <row r="95058" spans="68:68" customFormat="1">
      <c r="BP95058" s="90"/>
    </row>
    <row r="95059" spans="68:68" customFormat="1">
      <c r="BP95059" s="90"/>
    </row>
    <row r="95060" spans="68:68" customFormat="1">
      <c r="BP95060" s="90"/>
    </row>
    <row r="95061" spans="68:68" customFormat="1">
      <c r="BP95061" s="90"/>
    </row>
    <row r="95062" spans="68:68" customFormat="1">
      <c r="BP95062" s="90"/>
    </row>
    <row r="95063" spans="68:68" customFormat="1">
      <c r="BP95063" s="90"/>
    </row>
    <row r="95064" spans="68:68" customFormat="1">
      <c r="BP95064" s="90"/>
    </row>
    <row r="95065" spans="68:68" customFormat="1">
      <c r="BP95065" s="90"/>
    </row>
    <row r="95066" spans="68:68" customFormat="1">
      <c r="BP95066" s="90"/>
    </row>
    <row r="95067" spans="68:68" customFormat="1">
      <c r="BP95067" s="90"/>
    </row>
    <row r="95068" spans="68:68" customFormat="1">
      <c r="BP95068" s="90"/>
    </row>
    <row r="95069" spans="68:68" customFormat="1">
      <c r="BP95069" s="90"/>
    </row>
    <row r="95070" spans="68:68" customFormat="1">
      <c r="BP95070" s="90"/>
    </row>
    <row r="95071" spans="68:68" customFormat="1">
      <c r="BP95071" s="90"/>
    </row>
    <row r="95072" spans="68:68" customFormat="1">
      <c r="BP95072" s="90"/>
    </row>
    <row r="95073" spans="68:68" customFormat="1">
      <c r="BP95073" s="90"/>
    </row>
    <row r="95074" spans="68:68" customFormat="1">
      <c r="BP95074" s="90"/>
    </row>
    <row r="95075" spans="68:68" customFormat="1">
      <c r="BP95075" s="90"/>
    </row>
    <row r="95076" spans="68:68" customFormat="1">
      <c r="BP95076" s="90"/>
    </row>
    <row r="95077" spans="68:68" customFormat="1">
      <c r="BP95077" s="90"/>
    </row>
    <row r="95078" spans="68:68" customFormat="1">
      <c r="BP95078" s="90"/>
    </row>
    <row r="95079" spans="68:68" customFormat="1">
      <c r="BP95079" s="90"/>
    </row>
    <row r="95080" spans="68:68" customFormat="1">
      <c r="BP95080" s="90"/>
    </row>
    <row r="95081" spans="68:68" customFormat="1">
      <c r="BP95081" s="90"/>
    </row>
    <row r="95082" spans="68:68" customFormat="1">
      <c r="BP95082" s="90"/>
    </row>
    <row r="95083" spans="68:68" customFormat="1">
      <c r="BP95083" s="90"/>
    </row>
    <row r="95084" spans="68:68" customFormat="1">
      <c r="BP95084" s="90"/>
    </row>
    <row r="95085" spans="68:68" customFormat="1">
      <c r="BP95085" s="90"/>
    </row>
    <row r="95086" spans="68:68" customFormat="1">
      <c r="BP95086" s="90"/>
    </row>
    <row r="95087" spans="68:68" customFormat="1">
      <c r="BP95087" s="90"/>
    </row>
    <row r="95088" spans="68:68" customFormat="1">
      <c r="BP95088" s="90"/>
    </row>
    <row r="95089" spans="68:68" customFormat="1">
      <c r="BP95089" s="90"/>
    </row>
    <row r="95090" spans="68:68" customFormat="1">
      <c r="BP95090" s="90"/>
    </row>
    <row r="95091" spans="68:68" customFormat="1">
      <c r="BP95091" s="90"/>
    </row>
    <row r="95092" spans="68:68" customFormat="1">
      <c r="BP95092" s="90"/>
    </row>
    <row r="95093" spans="68:68" customFormat="1">
      <c r="BP95093" s="90"/>
    </row>
    <row r="95094" spans="68:68" customFormat="1">
      <c r="BP95094" s="90"/>
    </row>
    <row r="95095" spans="68:68" customFormat="1">
      <c r="BP95095" s="90"/>
    </row>
    <row r="95096" spans="68:68" customFormat="1">
      <c r="BP95096" s="90"/>
    </row>
    <row r="95097" spans="68:68" customFormat="1">
      <c r="BP95097" s="90"/>
    </row>
    <row r="95098" spans="68:68" customFormat="1">
      <c r="BP95098" s="90"/>
    </row>
    <row r="95099" spans="68:68" customFormat="1">
      <c r="BP95099" s="90"/>
    </row>
    <row r="95100" spans="68:68" customFormat="1">
      <c r="BP95100" s="90"/>
    </row>
    <row r="95101" spans="68:68" customFormat="1">
      <c r="BP95101" s="90"/>
    </row>
    <row r="95102" spans="68:68" customFormat="1">
      <c r="BP95102" s="90"/>
    </row>
    <row r="95103" spans="68:68" customFormat="1">
      <c r="BP95103" s="90"/>
    </row>
    <row r="95104" spans="68:68" customFormat="1">
      <c r="BP95104" s="90"/>
    </row>
    <row r="95105" spans="68:68" customFormat="1">
      <c r="BP95105" s="90"/>
    </row>
    <row r="95106" spans="68:68" customFormat="1">
      <c r="BP95106" s="90"/>
    </row>
    <row r="95107" spans="68:68" customFormat="1">
      <c r="BP95107" s="90"/>
    </row>
    <row r="95108" spans="68:68" customFormat="1">
      <c r="BP95108" s="90"/>
    </row>
    <row r="95109" spans="68:68" customFormat="1">
      <c r="BP95109" s="90"/>
    </row>
    <row r="95110" spans="68:68" customFormat="1">
      <c r="BP95110" s="90"/>
    </row>
    <row r="95111" spans="68:68" customFormat="1">
      <c r="BP95111" s="90"/>
    </row>
    <row r="95112" spans="68:68" customFormat="1">
      <c r="BP95112" s="90"/>
    </row>
    <row r="95113" spans="68:68" customFormat="1">
      <c r="BP95113" s="90"/>
    </row>
    <row r="95114" spans="68:68" customFormat="1">
      <c r="BP95114" s="90"/>
    </row>
    <row r="95115" spans="68:68" customFormat="1">
      <c r="BP95115" s="90"/>
    </row>
    <row r="95116" spans="68:68" customFormat="1">
      <c r="BP95116" s="90"/>
    </row>
    <row r="95117" spans="68:68" customFormat="1">
      <c r="BP95117" s="90"/>
    </row>
    <row r="95118" spans="68:68" customFormat="1">
      <c r="BP95118" s="90"/>
    </row>
    <row r="95119" spans="68:68" customFormat="1">
      <c r="BP95119" s="90"/>
    </row>
    <row r="95120" spans="68:68" customFormat="1">
      <c r="BP95120" s="90"/>
    </row>
    <row r="95121" spans="68:68" customFormat="1">
      <c r="BP95121" s="90"/>
    </row>
    <row r="95122" spans="68:68" customFormat="1">
      <c r="BP95122" s="90"/>
    </row>
    <row r="95123" spans="68:68" customFormat="1">
      <c r="BP95123" s="90"/>
    </row>
    <row r="95124" spans="68:68" customFormat="1">
      <c r="BP95124" s="90"/>
    </row>
    <row r="95125" spans="68:68" customFormat="1">
      <c r="BP95125" s="90"/>
    </row>
    <row r="95126" spans="68:68" customFormat="1">
      <c r="BP95126" s="90"/>
    </row>
    <row r="95127" spans="68:68" customFormat="1">
      <c r="BP95127" s="90"/>
    </row>
    <row r="95128" spans="68:68" customFormat="1">
      <c r="BP95128" s="90"/>
    </row>
    <row r="95129" spans="68:68" customFormat="1">
      <c r="BP95129" s="90"/>
    </row>
    <row r="95130" spans="68:68" customFormat="1">
      <c r="BP95130" s="90"/>
    </row>
    <row r="95131" spans="68:68" customFormat="1">
      <c r="BP95131" s="90"/>
    </row>
    <row r="95132" spans="68:68" customFormat="1">
      <c r="BP95132" s="90"/>
    </row>
    <row r="95133" spans="68:68" customFormat="1">
      <c r="BP95133" s="90"/>
    </row>
    <row r="95134" spans="68:68" customFormat="1">
      <c r="BP95134" s="90"/>
    </row>
    <row r="95135" spans="68:68" customFormat="1">
      <c r="BP95135" s="90"/>
    </row>
    <row r="95136" spans="68:68" customFormat="1">
      <c r="BP95136" s="90"/>
    </row>
    <row r="95137" spans="68:68" customFormat="1">
      <c r="BP95137" s="90"/>
    </row>
    <row r="95138" spans="68:68" customFormat="1">
      <c r="BP95138" s="90"/>
    </row>
    <row r="95139" spans="68:68" customFormat="1">
      <c r="BP95139" s="90"/>
    </row>
    <row r="95140" spans="68:68" customFormat="1">
      <c r="BP95140" s="90"/>
    </row>
    <row r="95141" spans="68:68" customFormat="1">
      <c r="BP95141" s="90"/>
    </row>
    <row r="95142" spans="68:68" customFormat="1">
      <c r="BP95142" s="90"/>
    </row>
    <row r="95143" spans="68:68" customFormat="1">
      <c r="BP95143" s="90"/>
    </row>
    <row r="95144" spans="68:68" customFormat="1">
      <c r="BP95144" s="90"/>
    </row>
    <row r="95145" spans="68:68" customFormat="1">
      <c r="BP95145" s="90"/>
    </row>
    <row r="95146" spans="68:68" customFormat="1">
      <c r="BP95146" s="90"/>
    </row>
    <row r="95147" spans="68:68" customFormat="1">
      <c r="BP95147" s="90"/>
    </row>
    <row r="95148" spans="68:68" customFormat="1">
      <c r="BP95148" s="90"/>
    </row>
    <row r="95149" spans="68:68" customFormat="1">
      <c r="BP95149" s="90"/>
    </row>
    <row r="95150" spans="68:68" customFormat="1">
      <c r="BP95150" s="90"/>
    </row>
    <row r="95151" spans="68:68" customFormat="1">
      <c r="BP95151" s="90"/>
    </row>
    <row r="95152" spans="68:68" customFormat="1">
      <c r="BP95152" s="90"/>
    </row>
    <row r="95153" spans="68:68" customFormat="1">
      <c r="BP95153" s="90"/>
    </row>
    <row r="95154" spans="68:68" customFormat="1">
      <c r="BP95154" s="90"/>
    </row>
    <row r="95155" spans="68:68" customFormat="1">
      <c r="BP95155" s="90"/>
    </row>
    <row r="95156" spans="68:68" customFormat="1">
      <c r="BP95156" s="90"/>
    </row>
    <row r="95157" spans="68:68" customFormat="1">
      <c r="BP95157" s="90"/>
    </row>
    <row r="95158" spans="68:68" customFormat="1">
      <c r="BP95158" s="90"/>
    </row>
    <row r="95159" spans="68:68" customFormat="1">
      <c r="BP95159" s="90"/>
    </row>
    <row r="95160" spans="68:68" customFormat="1">
      <c r="BP95160" s="90"/>
    </row>
    <row r="95161" spans="68:68" customFormat="1">
      <c r="BP95161" s="90"/>
    </row>
    <row r="95162" spans="68:68" customFormat="1">
      <c r="BP95162" s="90"/>
    </row>
    <row r="95163" spans="68:68" customFormat="1">
      <c r="BP95163" s="90"/>
    </row>
    <row r="95164" spans="68:68" customFormat="1">
      <c r="BP95164" s="90"/>
    </row>
    <row r="95165" spans="68:68" customFormat="1">
      <c r="BP95165" s="90"/>
    </row>
    <row r="95166" spans="68:68" customFormat="1">
      <c r="BP95166" s="90"/>
    </row>
    <row r="95167" spans="68:68" customFormat="1">
      <c r="BP95167" s="90"/>
    </row>
    <row r="95168" spans="68:68" customFormat="1">
      <c r="BP95168" s="90"/>
    </row>
    <row r="95169" spans="68:68" customFormat="1">
      <c r="BP95169" s="90"/>
    </row>
    <row r="95170" spans="68:68" customFormat="1">
      <c r="BP95170" s="90"/>
    </row>
    <row r="95171" spans="68:68" customFormat="1">
      <c r="BP95171" s="90"/>
    </row>
    <row r="95172" spans="68:68" customFormat="1">
      <c r="BP95172" s="90"/>
    </row>
    <row r="95173" spans="68:68" customFormat="1">
      <c r="BP95173" s="90"/>
    </row>
    <row r="95174" spans="68:68" customFormat="1">
      <c r="BP95174" s="90"/>
    </row>
    <row r="95175" spans="68:68" customFormat="1">
      <c r="BP95175" s="90"/>
    </row>
    <row r="95176" spans="68:68" customFormat="1">
      <c r="BP95176" s="90"/>
    </row>
    <row r="95177" spans="68:68" customFormat="1">
      <c r="BP95177" s="90"/>
    </row>
    <row r="95178" spans="68:68" customFormat="1">
      <c r="BP95178" s="90"/>
    </row>
    <row r="95179" spans="68:68" customFormat="1">
      <c r="BP95179" s="90"/>
    </row>
    <row r="95180" spans="68:68" customFormat="1">
      <c r="BP95180" s="90"/>
    </row>
    <row r="95181" spans="68:68" customFormat="1">
      <c r="BP95181" s="90"/>
    </row>
    <row r="95182" spans="68:68" customFormat="1">
      <c r="BP95182" s="90"/>
    </row>
    <row r="95183" spans="68:68" customFormat="1">
      <c r="BP95183" s="90"/>
    </row>
    <row r="95184" spans="68:68" customFormat="1">
      <c r="BP95184" s="90"/>
    </row>
    <row r="95185" spans="68:68" customFormat="1">
      <c r="BP95185" s="90"/>
    </row>
    <row r="95186" spans="68:68" customFormat="1">
      <c r="BP95186" s="90"/>
    </row>
    <row r="95187" spans="68:68" customFormat="1">
      <c r="BP95187" s="90"/>
    </row>
    <row r="95188" spans="68:68" customFormat="1">
      <c r="BP95188" s="90"/>
    </row>
    <row r="95189" spans="68:68" customFormat="1">
      <c r="BP95189" s="90"/>
    </row>
    <row r="95190" spans="68:68" customFormat="1">
      <c r="BP95190" s="90"/>
    </row>
    <row r="95191" spans="68:68" customFormat="1">
      <c r="BP95191" s="90"/>
    </row>
    <row r="95192" spans="68:68" customFormat="1">
      <c r="BP95192" s="90"/>
    </row>
    <row r="95193" spans="68:68" customFormat="1">
      <c r="BP95193" s="90"/>
    </row>
    <row r="95194" spans="68:68" customFormat="1">
      <c r="BP95194" s="90"/>
    </row>
    <row r="95195" spans="68:68" customFormat="1">
      <c r="BP95195" s="90"/>
    </row>
    <row r="95196" spans="68:68" customFormat="1">
      <c r="BP95196" s="90"/>
    </row>
    <row r="95197" spans="68:68" customFormat="1">
      <c r="BP95197" s="90"/>
    </row>
    <row r="95198" spans="68:68" customFormat="1">
      <c r="BP95198" s="90"/>
    </row>
    <row r="95199" spans="68:68" customFormat="1">
      <c r="BP95199" s="90"/>
    </row>
    <row r="95200" spans="68:68" customFormat="1">
      <c r="BP95200" s="90"/>
    </row>
    <row r="95201" spans="68:68" customFormat="1">
      <c r="BP95201" s="90"/>
    </row>
    <row r="95202" spans="68:68" customFormat="1">
      <c r="BP95202" s="90"/>
    </row>
    <row r="95203" spans="68:68" customFormat="1">
      <c r="BP95203" s="90"/>
    </row>
    <row r="95204" spans="68:68" customFormat="1">
      <c r="BP95204" s="90"/>
    </row>
    <row r="95205" spans="68:68" customFormat="1">
      <c r="BP95205" s="90"/>
    </row>
    <row r="95206" spans="68:68" customFormat="1">
      <c r="BP95206" s="90"/>
    </row>
    <row r="95207" spans="68:68" customFormat="1">
      <c r="BP95207" s="90"/>
    </row>
    <row r="95208" spans="68:68" customFormat="1">
      <c r="BP95208" s="90"/>
    </row>
    <row r="95209" spans="68:68" customFormat="1">
      <c r="BP95209" s="90"/>
    </row>
    <row r="95210" spans="68:68" customFormat="1">
      <c r="BP95210" s="90"/>
    </row>
    <row r="95211" spans="68:68" customFormat="1">
      <c r="BP95211" s="90"/>
    </row>
    <row r="95212" spans="68:68" customFormat="1">
      <c r="BP95212" s="90"/>
    </row>
    <row r="95213" spans="68:68" customFormat="1">
      <c r="BP95213" s="90"/>
    </row>
    <row r="95214" spans="68:68" customFormat="1">
      <c r="BP95214" s="90"/>
    </row>
    <row r="95215" spans="68:68" customFormat="1">
      <c r="BP95215" s="90"/>
    </row>
    <row r="95216" spans="68:68" customFormat="1">
      <c r="BP95216" s="90"/>
    </row>
    <row r="95217" spans="68:68" customFormat="1">
      <c r="BP95217" s="90"/>
    </row>
    <row r="95218" spans="68:68" customFormat="1">
      <c r="BP95218" s="90"/>
    </row>
    <row r="95219" spans="68:68" customFormat="1">
      <c r="BP95219" s="90"/>
    </row>
    <row r="95220" spans="68:68" customFormat="1">
      <c r="BP95220" s="90"/>
    </row>
    <row r="95221" spans="68:68" customFormat="1">
      <c r="BP95221" s="90"/>
    </row>
    <row r="95222" spans="68:68" customFormat="1">
      <c r="BP95222" s="90"/>
    </row>
    <row r="95223" spans="68:68" customFormat="1">
      <c r="BP95223" s="90"/>
    </row>
    <row r="95224" spans="68:68" customFormat="1">
      <c r="BP95224" s="90"/>
    </row>
    <row r="95225" spans="68:68" customFormat="1">
      <c r="BP95225" s="90"/>
    </row>
    <row r="95226" spans="68:68" customFormat="1">
      <c r="BP95226" s="90"/>
    </row>
    <row r="95227" spans="68:68" customFormat="1">
      <c r="BP95227" s="90"/>
    </row>
    <row r="95228" spans="68:68" customFormat="1">
      <c r="BP95228" s="90"/>
    </row>
    <row r="95229" spans="68:68" customFormat="1">
      <c r="BP95229" s="90"/>
    </row>
    <row r="95230" spans="68:68" customFormat="1">
      <c r="BP95230" s="90"/>
    </row>
    <row r="95231" spans="68:68" customFormat="1">
      <c r="BP95231" s="90"/>
    </row>
    <row r="95232" spans="68:68" customFormat="1">
      <c r="BP95232" s="90"/>
    </row>
    <row r="95233" spans="68:68" customFormat="1">
      <c r="BP95233" s="90"/>
    </row>
    <row r="95234" spans="68:68" customFormat="1">
      <c r="BP95234" s="90"/>
    </row>
    <row r="95235" spans="68:68" customFormat="1">
      <c r="BP95235" s="90"/>
    </row>
    <row r="95236" spans="68:68" customFormat="1">
      <c r="BP95236" s="90"/>
    </row>
    <row r="95237" spans="68:68" customFormat="1">
      <c r="BP95237" s="90"/>
    </row>
    <row r="95238" spans="68:68" customFormat="1">
      <c r="BP95238" s="90"/>
    </row>
    <row r="95239" spans="68:68" customFormat="1">
      <c r="BP95239" s="90"/>
    </row>
    <row r="95240" spans="68:68" customFormat="1">
      <c r="BP95240" s="90"/>
    </row>
    <row r="95241" spans="68:68" customFormat="1">
      <c r="BP95241" s="90"/>
    </row>
    <row r="95242" spans="68:68" customFormat="1">
      <c r="BP95242" s="90"/>
    </row>
    <row r="95243" spans="68:68" customFormat="1">
      <c r="BP95243" s="90"/>
    </row>
    <row r="95244" spans="68:68" customFormat="1">
      <c r="BP95244" s="90"/>
    </row>
    <row r="95245" spans="68:68" customFormat="1">
      <c r="BP95245" s="90"/>
    </row>
    <row r="95246" spans="68:68" customFormat="1">
      <c r="BP95246" s="90"/>
    </row>
    <row r="95247" spans="68:68" customFormat="1">
      <c r="BP95247" s="90"/>
    </row>
    <row r="95248" spans="68:68" customFormat="1">
      <c r="BP95248" s="90"/>
    </row>
    <row r="95249" spans="68:68" customFormat="1">
      <c r="BP95249" s="90"/>
    </row>
    <row r="95250" spans="68:68" customFormat="1">
      <c r="BP95250" s="90"/>
    </row>
    <row r="95251" spans="68:68" customFormat="1">
      <c r="BP95251" s="90"/>
    </row>
    <row r="95252" spans="68:68" customFormat="1">
      <c r="BP95252" s="90"/>
    </row>
    <row r="95253" spans="68:68" customFormat="1">
      <c r="BP95253" s="90"/>
    </row>
    <row r="95254" spans="68:68" customFormat="1">
      <c r="BP95254" s="90"/>
    </row>
    <row r="95255" spans="68:68" customFormat="1">
      <c r="BP95255" s="90"/>
    </row>
    <row r="95256" spans="68:68" customFormat="1">
      <c r="BP95256" s="90"/>
    </row>
    <row r="95257" spans="68:68" customFormat="1">
      <c r="BP95257" s="90"/>
    </row>
    <row r="95258" spans="68:68" customFormat="1">
      <c r="BP95258" s="90"/>
    </row>
    <row r="95259" spans="68:68" customFormat="1">
      <c r="BP95259" s="90"/>
    </row>
    <row r="95260" spans="68:68" customFormat="1">
      <c r="BP95260" s="90"/>
    </row>
    <row r="95261" spans="68:68" customFormat="1">
      <c r="BP95261" s="90"/>
    </row>
    <row r="95262" spans="68:68" customFormat="1">
      <c r="BP95262" s="90"/>
    </row>
    <row r="95263" spans="68:68" customFormat="1">
      <c r="BP95263" s="90"/>
    </row>
    <row r="95264" spans="68:68" customFormat="1">
      <c r="BP95264" s="90"/>
    </row>
    <row r="95265" spans="68:68" customFormat="1">
      <c r="BP95265" s="90"/>
    </row>
    <row r="95266" spans="68:68" customFormat="1">
      <c r="BP95266" s="90"/>
    </row>
    <row r="95267" spans="68:68" customFormat="1">
      <c r="BP95267" s="90"/>
    </row>
    <row r="95268" spans="68:68" customFormat="1">
      <c r="BP95268" s="90"/>
    </row>
    <row r="95269" spans="68:68" customFormat="1">
      <c r="BP95269" s="90"/>
    </row>
    <row r="95270" spans="68:68" customFormat="1">
      <c r="BP95270" s="90"/>
    </row>
    <row r="95271" spans="68:68" customFormat="1">
      <c r="BP95271" s="90"/>
    </row>
    <row r="95272" spans="68:68" customFormat="1">
      <c r="BP95272" s="90"/>
    </row>
    <row r="95273" spans="68:68" customFormat="1">
      <c r="BP95273" s="90"/>
    </row>
    <row r="95274" spans="68:68" customFormat="1">
      <c r="BP95274" s="90"/>
    </row>
    <row r="95275" spans="68:68" customFormat="1">
      <c r="BP95275" s="90"/>
    </row>
    <row r="95276" spans="68:68" customFormat="1">
      <c r="BP95276" s="90"/>
    </row>
    <row r="95277" spans="68:68" customFormat="1">
      <c r="BP95277" s="90"/>
    </row>
    <row r="95278" spans="68:68" customFormat="1">
      <c r="BP95278" s="90"/>
    </row>
    <row r="95279" spans="68:68" customFormat="1">
      <c r="BP95279" s="90"/>
    </row>
    <row r="95280" spans="68:68" customFormat="1">
      <c r="BP95280" s="90"/>
    </row>
    <row r="95281" spans="68:68" customFormat="1">
      <c r="BP95281" s="90"/>
    </row>
    <row r="95282" spans="68:68" customFormat="1">
      <c r="BP95282" s="90"/>
    </row>
    <row r="95283" spans="68:68" customFormat="1">
      <c r="BP95283" s="90"/>
    </row>
    <row r="95284" spans="68:68" customFormat="1">
      <c r="BP95284" s="90"/>
    </row>
    <row r="95285" spans="68:68" customFormat="1">
      <c r="BP95285" s="90"/>
    </row>
    <row r="95286" spans="68:68" customFormat="1">
      <c r="BP95286" s="90"/>
    </row>
    <row r="95287" spans="68:68" customFormat="1">
      <c r="BP95287" s="90"/>
    </row>
    <row r="95288" spans="68:68" customFormat="1">
      <c r="BP95288" s="90"/>
    </row>
    <row r="95289" spans="68:68" customFormat="1">
      <c r="BP95289" s="90"/>
    </row>
    <row r="95290" spans="68:68" customFormat="1">
      <c r="BP95290" s="90"/>
    </row>
    <row r="95291" spans="68:68" customFormat="1">
      <c r="BP95291" s="90"/>
    </row>
    <row r="95292" spans="68:68" customFormat="1">
      <c r="BP95292" s="90"/>
    </row>
    <row r="95293" spans="68:68" customFormat="1">
      <c r="BP95293" s="90"/>
    </row>
    <row r="95294" spans="68:68" customFormat="1">
      <c r="BP95294" s="90"/>
    </row>
    <row r="95295" spans="68:68" customFormat="1">
      <c r="BP95295" s="90"/>
    </row>
    <row r="95296" spans="68:68" customFormat="1">
      <c r="BP95296" s="90"/>
    </row>
    <row r="95297" spans="68:68" customFormat="1">
      <c r="BP95297" s="90"/>
    </row>
    <row r="95298" spans="68:68" customFormat="1">
      <c r="BP95298" s="90"/>
    </row>
    <row r="95299" spans="68:68" customFormat="1">
      <c r="BP95299" s="90"/>
    </row>
    <row r="95300" spans="68:68" customFormat="1">
      <c r="BP95300" s="90"/>
    </row>
    <row r="95301" spans="68:68" customFormat="1">
      <c r="BP95301" s="90"/>
    </row>
    <row r="95302" spans="68:68" customFormat="1">
      <c r="BP95302" s="90"/>
    </row>
    <row r="95303" spans="68:68" customFormat="1">
      <c r="BP95303" s="90"/>
    </row>
    <row r="95304" spans="68:68" customFormat="1">
      <c r="BP95304" s="90"/>
    </row>
    <row r="95305" spans="68:68" customFormat="1">
      <c r="BP95305" s="90"/>
    </row>
    <row r="95306" spans="68:68" customFormat="1">
      <c r="BP95306" s="90"/>
    </row>
    <row r="95307" spans="68:68" customFormat="1">
      <c r="BP95307" s="90"/>
    </row>
    <row r="95308" spans="68:68" customFormat="1">
      <c r="BP95308" s="90"/>
    </row>
    <row r="95309" spans="68:68" customFormat="1">
      <c r="BP95309" s="90"/>
    </row>
    <row r="95310" spans="68:68" customFormat="1">
      <c r="BP95310" s="90"/>
    </row>
    <row r="95311" spans="68:68" customFormat="1">
      <c r="BP95311" s="90"/>
    </row>
    <row r="95312" spans="68:68" customFormat="1">
      <c r="BP95312" s="90"/>
    </row>
    <row r="95313" spans="68:68" customFormat="1">
      <c r="BP95313" s="90"/>
    </row>
    <row r="95314" spans="68:68" customFormat="1">
      <c r="BP95314" s="90"/>
    </row>
    <row r="95315" spans="68:68" customFormat="1">
      <c r="BP95315" s="90"/>
    </row>
    <row r="95316" spans="68:68" customFormat="1">
      <c r="BP95316" s="90"/>
    </row>
    <row r="95317" spans="68:68" customFormat="1">
      <c r="BP95317" s="90"/>
    </row>
    <row r="95318" spans="68:68" customFormat="1">
      <c r="BP95318" s="90"/>
    </row>
    <row r="95319" spans="68:68" customFormat="1">
      <c r="BP95319" s="90"/>
    </row>
    <row r="95320" spans="68:68" customFormat="1">
      <c r="BP95320" s="90"/>
    </row>
    <row r="95321" spans="68:68" customFormat="1">
      <c r="BP95321" s="90"/>
    </row>
    <row r="95322" spans="68:68" customFormat="1">
      <c r="BP95322" s="90"/>
    </row>
    <row r="95323" spans="68:68" customFormat="1">
      <c r="BP95323" s="90"/>
    </row>
    <row r="95324" spans="68:68" customFormat="1">
      <c r="BP95324" s="90"/>
    </row>
    <row r="95325" spans="68:68" customFormat="1">
      <c r="BP95325" s="90"/>
    </row>
    <row r="95326" spans="68:68" customFormat="1">
      <c r="BP95326" s="90"/>
    </row>
    <row r="95327" spans="68:68" customFormat="1">
      <c r="BP95327" s="90"/>
    </row>
    <row r="95328" spans="68:68" customFormat="1">
      <c r="BP95328" s="90"/>
    </row>
    <row r="95329" spans="68:68" customFormat="1">
      <c r="BP95329" s="90"/>
    </row>
    <row r="95330" spans="68:68" customFormat="1">
      <c r="BP95330" s="90"/>
    </row>
    <row r="95331" spans="68:68" customFormat="1">
      <c r="BP95331" s="90"/>
    </row>
    <row r="95332" spans="68:68" customFormat="1">
      <c r="BP95332" s="90"/>
    </row>
    <row r="95333" spans="68:68" customFormat="1">
      <c r="BP95333" s="90"/>
    </row>
    <row r="95334" spans="68:68" customFormat="1">
      <c r="BP95334" s="90"/>
    </row>
    <row r="95335" spans="68:68" customFormat="1">
      <c r="BP95335" s="90"/>
    </row>
    <row r="95336" spans="68:68" customFormat="1">
      <c r="BP95336" s="90"/>
    </row>
    <row r="95337" spans="68:68" customFormat="1">
      <c r="BP95337" s="90"/>
    </row>
    <row r="95338" spans="68:68" customFormat="1">
      <c r="BP95338" s="90"/>
    </row>
    <row r="95339" spans="68:68" customFormat="1">
      <c r="BP95339" s="90"/>
    </row>
    <row r="95340" spans="68:68" customFormat="1">
      <c r="BP95340" s="90"/>
    </row>
    <row r="95341" spans="68:68" customFormat="1">
      <c r="BP95341" s="90"/>
    </row>
    <row r="95342" spans="68:68" customFormat="1">
      <c r="BP95342" s="90"/>
    </row>
    <row r="95343" spans="68:68" customFormat="1">
      <c r="BP95343" s="90"/>
    </row>
    <row r="95344" spans="68:68" customFormat="1">
      <c r="BP95344" s="90"/>
    </row>
    <row r="95345" spans="68:68" customFormat="1">
      <c r="BP95345" s="90"/>
    </row>
    <row r="95346" spans="68:68" customFormat="1">
      <c r="BP95346" s="90"/>
    </row>
    <row r="95347" spans="68:68" customFormat="1">
      <c r="BP95347" s="90"/>
    </row>
    <row r="95348" spans="68:68" customFormat="1">
      <c r="BP95348" s="90"/>
    </row>
    <row r="95349" spans="68:68" customFormat="1">
      <c r="BP95349" s="90"/>
    </row>
    <row r="95350" spans="68:68" customFormat="1">
      <c r="BP95350" s="90"/>
    </row>
    <row r="95351" spans="68:68" customFormat="1">
      <c r="BP95351" s="90"/>
    </row>
    <row r="95352" spans="68:68" customFormat="1">
      <c r="BP95352" s="90"/>
    </row>
    <row r="95353" spans="68:68" customFormat="1">
      <c r="BP95353" s="90"/>
    </row>
    <row r="95354" spans="68:68" customFormat="1">
      <c r="BP95354" s="90"/>
    </row>
    <row r="95355" spans="68:68" customFormat="1">
      <c r="BP95355" s="90"/>
    </row>
    <row r="95356" spans="68:68" customFormat="1">
      <c r="BP95356" s="90"/>
    </row>
    <row r="95357" spans="68:68" customFormat="1">
      <c r="BP95357" s="90"/>
    </row>
    <row r="95358" spans="68:68" customFormat="1">
      <c r="BP95358" s="90"/>
    </row>
    <row r="95359" spans="68:68" customFormat="1">
      <c r="BP95359" s="90"/>
    </row>
    <row r="95360" spans="68:68" customFormat="1">
      <c r="BP95360" s="90"/>
    </row>
    <row r="95361" spans="68:68" customFormat="1">
      <c r="BP95361" s="90"/>
    </row>
    <row r="95362" spans="68:68" customFormat="1">
      <c r="BP95362" s="90"/>
    </row>
    <row r="95363" spans="68:68" customFormat="1">
      <c r="BP95363" s="90"/>
    </row>
    <row r="95364" spans="68:68" customFormat="1">
      <c r="BP95364" s="90"/>
    </row>
    <row r="95365" spans="68:68" customFormat="1">
      <c r="BP95365" s="90"/>
    </row>
    <row r="95366" spans="68:68" customFormat="1">
      <c r="BP95366" s="90"/>
    </row>
    <row r="95367" spans="68:68" customFormat="1">
      <c r="BP95367" s="90"/>
    </row>
    <row r="95368" spans="68:68" customFormat="1">
      <c r="BP95368" s="90"/>
    </row>
    <row r="95369" spans="68:68" customFormat="1">
      <c r="BP95369" s="90"/>
    </row>
    <row r="95370" spans="68:68" customFormat="1">
      <c r="BP95370" s="90"/>
    </row>
    <row r="95371" spans="68:68" customFormat="1">
      <c r="BP95371" s="90"/>
    </row>
    <row r="95372" spans="68:68" customFormat="1">
      <c r="BP95372" s="90"/>
    </row>
    <row r="95373" spans="68:68" customFormat="1">
      <c r="BP95373" s="90"/>
    </row>
    <row r="95374" spans="68:68" customFormat="1">
      <c r="BP95374" s="90"/>
    </row>
    <row r="95375" spans="68:68" customFormat="1">
      <c r="BP95375" s="90"/>
    </row>
    <row r="95376" spans="68:68" customFormat="1">
      <c r="BP95376" s="90"/>
    </row>
    <row r="95377" spans="68:68" customFormat="1">
      <c r="BP95377" s="90"/>
    </row>
    <row r="95378" spans="68:68" customFormat="1">
      <c r="BP95378" s="90"/>
    </row>
    <row r="95379" spans="68:68" customFormat="1">
      <c r="BP95379" s="90"/>
    </row>
    <row r="95380" spans="68:68" customFormat="1">
      <c r="BP95380" s="90"/>
    </row>
    <row r="95381" spans="68:68" customFormat="1">
      <c r="BP95381" s="90"/>
    </row>
    <row r="95382" spans="68:68" customFormat="1">
      <c r="BP95382" s="90"/>
    </row>
    <row r="95383" spans="68:68" customFormat="1">
      <c r="BP95383" s="90"/>
    </row>
    <row r="95384" spans="68:68" customFormat="1">
      <c r="BP95384" s="90"/>
    </row>
    <row r="95385" spans="68:68" customFormat="1">
      <c r="BP95385" s="90"/>
    </row>
    <row r="95386" spans="68:68" customFormat="1">
      <c r="BP95386" s="90"/>
    </row>
    <row r="95387" spans="68:68" customFormat="1">
      <c r="BP95387" s="90"/>
    </row>
    <row r="95388" spans="68:68" customFormat="1">
      <c r="BP95388" s="90"/>
    </row>
    <row r="95389" spans="68:68" customFormat="1">
      <c r="BP95389" s="90"/>
    </row>
    <row r="95390" spans="68:68" customFormat="1">
      <c r="BP95390" s="90"/>
    </row>
    <row r="95391" spans="68:68" customFormat="1">
      <c r="BP95391" s="90"/>
    </row>
    <row r="95392" spans="68:68" customFormat="1">
      <c r="BP95392" s="90"/>
    </row>
    <row r="95393" spans="68:68" customFormat="1">
      <c r="BP95393" s="90"/>
    </row>
    <row r="95394" spans="68:68" customFormat="1">
      <c r="BP95394" s="90"/>
    </row>
    <row r="95395" spans="68:68" customFormat="1">
      <c r="BP95395" s="90"/>
    </row>
    <row r="95396" spans="68:68" customFormat="1">
      <c r="BP95396" s="90"/>
    </row>
    <row r="95397" spans="68:68" customFormat="1">
      <c r="BP95397" s="90"/>
    </row>
    <row r="95398" spans="68:68" customFormat="1">
      <c r="BP95398" s="90"/>
    </row>
    <row r="95399" spans="68:68" customFormat="1">
      <c r="BP95399" s="90"/>
    </row>
    <row r="95400" spans="68:68" customFormat="1">
      <c r="BP95400" s="90"/>
    </row>
    <row r="95401" spans="68:68" customFormat="1">
      <c r="BP95401" s="90"/>
    </row>
    <row r="95402" spans="68:68" customFormat="1">
      <c r="BP95402" s="90"/>
    </row>
    <row r="95403" spans="68:68" customFormat="1">
      <c r="BP95403" s="90"/>
    </row>
    <row r="95404" spans="68:68" customFormat="1">
      <c r="BP95404" s="90"/>
    </row>
    <row r="95405" spans="68:68" customFormat="1">
      <c r="BP95405" s="90"/>
    </row>
    <row r="95406" spans="68:68" customFormat="1">
      <c r="BP95406" s="90"/>
    </row>
    <row r="95407" spans="68:68" customFormat="1">
      <c r="BP95407" s="90"/>
    </row>
    <row r="95408" spans="68:68" customFormat="1">
      <c r="BP95408" s="90"/>
    </row>
    <row r="95409" spans="68:68" customFormat="1">
      <c r="BP95409" s="90"/>
    </row>
    <row r="95410" spans="68:68" customFormat="1">
      <c r="BP95410" s="90"/>
    </row>
    <row r="95411" spans="68:68" customFormat="1">
      <c r="BP95411" s="90"/>
    </row>
    <row r="95412" spans="68:68" customFormat="1">
      <c r="BP95412" s="90"/>
    </row>
    <row r="95413" spans="68:68" customFormat="1">
      <c r="BP95413" s="90"/>
    </row>
    <row r="95414" spans="68:68" customFormat="1">
      <c r="BP95414" s="90"/>
    </row>
    <row r="95415" spans="68:68" customFormat="1">
      <c r="BP95415" s="90"/>
    </row>
    <row r="95416" spans="68:68" customFormat="1">
      <c r="BP95416" s="90"/>
    </row>
    <row r="95417" spans="68:68" customFormat="1">
      <c r="BP95417" s="90"/>
    </row>
    <row r="95418" spans="68:68" customFormat="1">
      <c r="BP95418" s="90"/>
    </row>
    <row r="95419" spans="68:68" customFormat="1">
      <c r="BP95419" s="90"/>
    </row>
    <row r="95420" spans="68:68" customFormat="1">
      <c r="BP95420" s="90"/>
    </row>
    <row r="95421" spans="68:68" customFormat="1">
      <c r="BP95421" s="90"/>
    </row>
    <row r="95422" spans="68:68" customFormat="1">
      <c r="BP95422" s="90"/>
    </row>
    <row r="95423" spans="68:68" customFormat="1">
      <c r="BP95423" s="90"/>
    </row>
    <row r="95424" spans="68:68" customFormat="1">
      <c r="BP95424" s="90"/>
    </row>
    <row r="95425" spans="68:68" customFormat="1">
      <c r="BP95425" s="90"/>
    </row>
    <row r="95426" spans="68:68" customFormat="1">
      <c r="BP95426" s="90"/>
    </row>
    <row r="95427" spans="68:68" customFormat="1">
      <c r="BP95427" s="90"/>
    </row>
    <row r="95428" spans="68:68" customFormat="1">
      <c r="BP95428" s="90"/>
    </row>
    <row r="95429" spans="68:68" customFormat="1">
      <c r="BP95429" s="90"/>
    </row>
    <row r="95430" spans="68:68" customFormat="1">
      <c r="BP95430" s="90"/>
    </row>
    <row r="95431" spans="68:68" customFormat="1">
      <c r="BP95431" s="90"/>
    </row>
    <row r="95432" spans="68:68" customFormat="1">
      <c r="BP95432" s="90"/>
    </row>
    <row r="95433" spans="68:68" customFormat="1">
      <c r="BP95433" s="90"/>
    </row>
    <row r="95434" spans="68:68" customFormat="1">
      <c r="BP95434" s="90"/>
    </row>
    <row r="95435" spans="68:68" customFormat="1">
      <c r="BP95435" s="90"/>
    </row>
    <row r="95436" spans="68:68" customFormat="1">
      <c r="BP95436" s="90"/>
    </row>
    <row r="95437" spans="68:68" customFormat="1">
      <c r="BP95437" s="90"/>
    </row>
    <row r="95438" spans="68:68" customFormat="1">
      <c r="BP95438" s="90"/>
    </row>
    <row r="95439" spans="68:68" customFormat="1">
      <c r="BP95439" s="90"/>
    </row>
    <row r="95440" spans="68:68" customFormat="1">
      <c r="BP95440" s="90"/>
    </row>
    <row r="95441" spans="68:68" customFormat="1">
      <c r="BP95441" s="90"/>
    </row>
    <row r="95442" spans="68:68" customFormat="1">
      <c r="BP95442" s="90"/>
    </row>
    <row r="95443" spans="68:68" customFormat="1">
      <c r="BP95443" s="90"/>
    </row>
    <row r="95444" spans="68:68" customFormat="1">
      <c r="BP95444" s="90"/>
    </row>
    <row r="95445" spans="68:68" customFormat="1">
      <c r="BP95445" s="90"/>
    </row>
    <row r="95446" spans="68:68" customFormat="1">
      <c r="BP95446" s="90"/>
    </row>
    <row r="95447" spans="68:68" customFormat="1">
      <c r="BP95447" s="90"/>
    </row>
    <row r="95448" spans="68:68" customFormat="1">
      <c r="BP95448" s="90"/>
    </row>
    <row r="95449" spans="68:68" customFormat="1">
      <c r="BP95449" s="90"/>
    </row>
    <row r="95450" spans="68:68" customFormat="1">
      <c r="BP95450" s="90"/>
    </row>
    <row r="95451" spans="68:68" customFormat="1">
      <c r="BP95451" s="90"/>
    </row>
    <row r="95452" spans="68:68" customFormat="1">
      <c r="BP95452" s="90"/>
    </row>
    <row r="95453" spans="68:68" customFormat="1">
      <c r="BP95453" s="90"/>
    </row>
    <row r="95454" spans="68:68" customFormat="1">
      <c r="BP95454" s="90"/>
    </row>
    <row r="95455" spans="68:68" customFormat="1">
      <c r="BP95455" s="90"/>
    </row>
    <row r="95456" spans="68:68" customFormat="1">
      <c r="BP95456" s="90"/>
    </row>
    <row r="95457" spans="68:68" customFormat="1">
      <c r="BP95457" s="90"/>
    </row>
    <row r="95458" spans="68:68" customFormat="1">
      <c r="BP95458" s="90"/>
    </row>
    <row r="95459" spans="68:68" customFormat="1">
      <c r="BP95459" s="90"/>
    </row>
    <row r="95460" spans="68:68" customFormat="1">
      <c r="BP95460" s="90"/>
    </row>
    <row r="95461" spans="68:68" customFormat="1">
      <c r="BP95461" s="90"/>
    </row>
    <row r="95462" spans="68:68" customFormat="1">
      <c r="BP95462" s="90"/>
    </row>
    <row r="95463" spans="68:68" customFormat="1">
      <c r="BP95463" s="90"/>
    </row>
    <row r="95464" spans="68:68" customFormat="1">
      <c r="BP95464" s="90"/>
    </row>
    <row r="95465" spans="68:68" customFormat="1">
      <c r="BP95465" s="90"/>
    </row>
    <row r="95466" spans="68:68" customFormat="1">
      <c r="BP95466" s="90"/>
    </row>
    <row r="95467" spans="68:68" customFormat="1">
      <c r="BP95467" s="90"/>
    </row>
    <row r="95468" spans="68:68" customFormat="1">
      <c r="BP95468" s="90"/>
    </row>
    <row r="95469" spans="68:68" customFormat="1">
      <c r="BP95469" s="90"/>
    </row>
    <row r="95470" spans="68:68" customFormat="1">
      <c r="BP95470" s="90"/>
    </row>
    <row r="95471" spans="68:68" customFormat="1">
      <c r="BP95471" s="90"/>
    </row>
    <row r="95472" spans="68:68" customFormat="1">
      <c r="BP95472" s="90"/>
    </row>
    <row r="95473" spans="68:68" customFormat="1">
      <c r="BP95473" s="90"/>
    </row>
    <row r="95474" spans="68:68" customFormat="1">
      <c r="BP95474" s="90"/>
    </row>
    <row r="95475" spans="68:68" customFormat="1">
      <c r="BP95475" s="90"/>
    </row>
    <row r="95476" spans="68:68" customFormat="1">
      <c r="BP95476" s="90"/>
    </row>
    <row r="95477" spans="68:68" customFormat="1">
      <c r="BP95477" s="90"/>
    </row>
    <row r="95478" spans="68:68" customFormat="1">
      <c r="BP95478" s="90"/>
    </row>
    <row r="95479" spans="68:68" customFormat="1">
      <c r="BP95479" s="90"/>
    </row>
    <row r="95480" spans="68:68" customFormat="1">
      <c r="BP95480" s="90"/>
    </row>
    <row r="95481" spans="68:68" customFormat="1">
      <c r="BP95481" s="90"/>
    </row>
    <row r="95482" spans="68:68" customFormat="1">
      <c r="BP95482" s="90"/>
    </row>
    <row r="95483" spans="68:68" customFormat="1">
      <c r="BP95483" s="90"/>
    </row>
    <row r="95484" spans="68:68" customFormat="1">
      <c r="BP95484" s="90"/>
    </row>
    <row r="95485" spans="68:68" customFormat="1">
      <c r="BP95485" s="90"/>
    </row>
    <row r="95486" spans="68:68" customFormat="1">
      <c r="BP95486" s="90"/>
    </row>
    <row r="95487" spans="68:68" customFormat="1">
      <c r="BP95487" s="90"/>
    </row>
    <row r="95488" spans="68:68" customFormat="1">
      <c r="BP95488" s="90"/>
    </row>
    <row r="95489" spans="68:68" customFormat="1">
      <c r="BP95489" s="90"/>
    </row>
    <row r="95490" spans="68:68" customFormat="1">
      <c r="BP95490" s="90"/>
    </row>
    <row r="95491" spans="68:68" customFormat="1">
      <c r="BP95491" s="90"/>
    </row>
    <row r="95492" spans="68:68" customFormat="1">
      <c r="BP95492" s="90"/>
    </row>
    <row r="95493" spans="68:68" customFormat="1">
      <c r="BP95493" s="90"/>
    </row>
    <row r="95494" spans="68:68" customFormat="1">
      <c r="BP95494" s="90"/>
    </row>
    <row r="95495" spans="68:68" customFormat="1">
      <c r="BP95495" s="90"/>
    </row>
    <row r="95496" spans="68:68" customFormat="1">
      <c r="BP95496" s="90"/>
    </row>
    <row r="95497" spans="68:68" customFormat="1">
      <c r="BP95497" s="90"/>
    </row>
    <row r="95498" spans="68:68" customFormat="1">
      <c r="BP95498" s="90"/>
    </row>
    <row r="95499" spans="68:68" customFormat="1">
      <c r="BP95499" s="90"/>
    </row>
    <row r="95500" spans="68:68" customFormat="1">
      <c r="BP95500" s="90"/>
    </row>
    <row r="95501" spans="68:68" customFormat="1">
      <c r="BP95501" s="90"/>
    </row>
    <row r="95502" spans="68:68" customFormat="1">
      <c r="BP95502" s="90"/>
    </row>
    <row r="95503" spans="68:68" customFormat="1">
      <c r="BP95503" s="90"/>
    </row>
    <row r="95504" spans="68:68" customFormat="1">
      <c r="BP95504" s="90"/>
    </row>
    <row r="95505" spans="68:68" customFormat="1">
      <c r="BP95505" s="90"/>
    </row>
    <row r="95506" spans="68:68" customFormat="1">
      <c r="BP95506" s="90"/>
    </row>
    <row r="95507" spans="68:68" customFormat="1">
      <c r="BP95507" s="90"/>
    </row>
    <row r="95508" spans="68:68" customFormat="1">
      <c r="BP95508" s="90"/>
    </row>
    <row r="95509" spans="68:68" customFormat="1">
      <c r="BP95509" s="90"/>
    </row>
    <row r="95510" spans="68:68" customFormat="1">
      <c r="BP95510" s="90"/>
    </row>
    <row r="95511" spans="68:68" customFormat="1">
      <c r="BP95511" s="90"/>
    </row>
    <row r="95512" spans="68:68" customFormat="1">
      <c r="BP95512" s="90"/>
    </row>
    <row r="95513" spans="68:68" customFormat="1">
      <c r="BP95513" s="90"/>
    </row>
    <row r="95514" spans="68:68" customFormat="1">
      <c r="BP95514" s="90"/>
    </row>
    <row r="95515" spans="68:68" customFormat="1">
      <c r="BP95515" s="90"/>
    </row>
    <row r="95516" spans="68:68" customFormat="1">
      <c r="BP95516" s="90"/>
    </row>
    <row r="95517" spans="68:68" customFormat="1">
      <c r="BP95517" s="90"/>
    </row>
    <row r="95518" spans="68:68" customFormat="1">
      <c r="BP95518" s="90"/>
    </row>
    <row r="95519" spans="68:68" customFormat="1">
      <c r="BP95519" s="90"/>
    </row>
    <row r="95520" spans="68:68" customFormat="1">
      <c r="BP95520" s="90"/>
    </row>
    <row r="95521" spans="68:68" customFormat="1">
      <c r="BP95521" s="90"/>
    </row>
    <row r="95522" spans="68:68" customFormat="1">
      <c r="BP95522" s="90"/>
    </row>
    <row r="95523" spans="68:68" customFormat="1">
      <c r="BP95523" s="90"/>
    </row>
    <row r="95524" spans="68:68" customFormat="1">
      <c r="BP95524" s="90"/>
    </row>
    <row r="95525" spans="68:68" customFormat="1">
      <c r="BP95525" s="90"/>
    </row>
    <row r="95526" spans="68:68" customFormat="1">
      <c r="BP95526" s="90"/>
    </row>
    <row r="95527" spans="68:68" customFormat="1">
      <c r="BP95527" s="90"/>
    </row>
    <row r="95528" spans="68:68" customFormat="1">
      <c r="BP95528" s="90"/>
    </row>
    <row r="95529" spans="68:68" customFormat="1">
      <c r="BP95529" s="90"/>
    </row>
    <row r="95530" spans="68:68" customFormat="1">
      <c r="BP95530" s="90"/>
    </row>
    <row r="95531" spans="68:68" customFormat="1">
      <c r="BP95531" s="90"/>
    </row>
    <row r="95532" spans="68:68" customFormat="1">
      <c r="BP95532" s="90"/>
    </row>
    <row r="95533" spans="68:68" customFormat="1">
      <c r="BP95533" s="90"/>
    </row>
    <row r="95534" spans="68:68" customFormat="1">
      <c r="BP95534" s="90"/>
    </row>
    <row r="95535" spans="68:68" customFormat="1">
      <c r="BP95535" s="90"/>
    </row>
    <row r="95536" spans="68:68" customFormat="1">
      <c r="BP95536" s="90"/>
    </row>
    <row r="95537" spans="68:68" customFormat="1">
      <c r="BP95537" s="90"/>
    </row>
    <row r="95538" spans="68:68" customFormat="1">
      <c r="BP95538" s="90"/>
    </row>
    <row r="95539" spans="68:68" customFormat="1">
      <c r="BP95539" s="90"/>
    </row>
    <row r="95540" spans="68:68" customFormat="1">
      <c r="BP95540" s="90"/>
    </row>
    <row r="95541" spans="68:68" customFormat="1">
      <c r="BP95541" s="90"/>
    </row>
    <row r="95542" spans="68:68" customFormat="1">
      <c r="BP95542" s="90"/>
    </row>
    <row r="95543" spans="68:68" customFormat="1">
      <c r="BP95543" s="90"/>
    </row>
    <row r="95544" spans="68:68" customFormat="1">
      <c r="BP95544" s="90"/>
    </row>
    <row r="95545" spans="68:68" customFormat="1">
      <c r="BP95545" s="90"/>
    </row>
    <row r="95546" spans="68:68" customFormat="1">
      <c r="BP95546" s="90"/>
    </row>
    <row r="95547" spans="68:68" customFormat="1">
      <c r="BP95547" s="90"/>
    </row>
    <row r="95548" spans="68:68" customFormat="1">
      <c r="BP95548" s="90"/>
    </row>
    <row r="95549" spans="68:68" customFormat="1">
      <c r="BP95549" s="90"/>
    </row>
    <row r="95550" spans="68:68" customFormat="1">
      <c r="BP95550" s="90"/>
    </row>
    <row r="95551" spans="68:68" customFormat="1">
      <c r="BP95551" s="90"/>
    </row>
    <row r="95552" spans="68:68" customFormat="1">
      <c r="BP95552" s="90"/>
    </row>
    <row r="95553" spans="68:68" customFormat="1">
      <c r="BP95553" s="90"/>
    </row>
    <row r="95554" spans="68:68" customFormat="1">
      <c r="BP95554" s="90"/>
    </row>
    <row r="95555" spans="68:68" customFormat="1">
      <c r="BP95555" s="90"/>
    </row>
    <row r="95556" spans="68:68" customFormat="1">
      <c r="BP95556" s="90"/>
    </row>
    <row r="95557" spans="68:68" customFormat="1">
      <c r="BP95557" s="90"/>
    </row>
    <row r="95558" spans="68:68" customFormat="1">
      <c r="BP95558" s="90"/>
    </row>
    <row r="95559" spans="68:68" customFormat="1">
      <c r="BP95559" s="90"/>
    </row>
    <row r="95560" spans="68:68" customFormat="1">
      <c r="BP95560" s="90"/>
    </row>
    <row r="95561" spans="68:68" customFormat="1">
      <c r="BP95561" s="90"/>
    </row>
    <row r="95562" spans="68:68" customFormat="1">
      <c r="BP95562" s="90"/>
    </row>
    <row r="95563" spans="68:68" customFormat="1">
      <c r="BP95563" s="90"/>
    </row>
    <row r="95564" spans="68:68" customFormat="1">
      <c r="BP95564" s="90"/>
    </row>
    <row r="95565" spans="68:68" customFormat="1">
      <c r="BP95565" s="90"/>
    </row>
    <row r="95566" spans="68:68" customFormat="1">
      <c r="BP95566" s="90"/>
    </row>
    <row r="95567" spans="68:68" customFormat="1">
      <c r="BP95567" s="90"/>
    </row>
    <row r="95568" spans="68:68" customFormat="1">
      <c r="BP95568" s="90"/>
    </row>
    <row r="95569" spans="68:68" customFormat="1">
      <c r="BP95569" s="90"/>
    </row>
    <row r="95570" spans="68:68" customFormat="1">
      <c r="BP95570" s="90"/>
    </row>
    <row r="95571" spans="68:68" customFormat="1">
      <c r="BP95571" s="90"/>
    </row>
    <row r="95572" spans="68:68" customFormat="1">
      <c r="BP95572" s="90"/>
    </row>
    <row r="95573" spans="68:68" customFormat="1">
      <c r="BP95573" s="90"/>
    </row>
    <row r="95574" spans="68:68" customFormat="1">
      <c r="BP95574" s="90"/>
    </row>
    <row r="95575" spans="68:68" customFormat="1">
      <c r="BP95575" s="90"/>
    </row>
    <row r="95576" spans="68:68" customFormat="1">
      <c r="BP95576" s="90"/>
    </row>
    <row r="95577" spans="68:68" customFormat="1">
      <c r="BP95577" s="90"/>
    </row>
    <row r="95578" spans="68:68" customFormat="1">
      <c r="BP95578" s="90"/>
    </row>
    <row r="95579" spans="68:68" customFormat="1">
      <c r="BP95579" s="90"/>
    </row>
    <row r="95580" spans="68:68" customFormat="1">
      <c r="BP95580" s="90"/>
    </row>
    <row r="95581" spans="68:68" customFormat="1">
      <c r="BP95581" s="90"/>
    </row>
    <row r="95582" spans="68:68" customFormat="1">
      <c r="BP95582" s="90"/>
    </row>
    <row r="95583" spans="68:68" customFormat="1">
      <c r="BP95583" s="90"/>
    </row>
    <row r="95584" spans="68:68" customFormat="1">
      <c r="BP95584" s="90"/>
    </row>
    <row r="95585" spans="68:68" customFormat="1">
      <c r="BP95585" s="90"/>
    </row>
    <row r="95586" spans="68:68" customFormat="1">
      <c r="BP95586" s="90"/>
    </row>
    <row r="95587" spans="68:68" customFormat="1">
      <c r="BP95587" s="90"/>
    </row>
    <row r="95588" spans="68:68" customFormat="1">
      <c r="BP95588" s="90"/>
    </row>
    <row r="95589" spans="68:68" customFormat="1">
      <c r="BP95589" s="90"/>
    </row>
    <row r="95590" spans="68:68" customFormat="1">
      <c r="BP95590" s="90"/>
    </row>
    <row r="95591" spans="68:68" customFormat="1">
      <c r="BP95591" s="90"/>
    </row>
    <row r="95592" spans="68:68" customFormat="1">
      <c r="BP95592" s="90"/>
    </row>
    <row r="95593" spans="68:68" customFormat="1">
      <c r="BP95593" s="90"/>
    </row>
    <row r="95594" spans="68:68" customFormat="1">
      <c r="BP95594" s="90"/>
    </row>
    <row r="95595" spans="68:68" customFormat="1">
      <c r="BP95595" s="90"/>
    </row>
    <row r="95596" spans="68:68" customFormat="1">
      <c r="BP95596" s="90"/>
    </row>
    <row r="95597" spans="68:68" customFormat="1">
      <c r="BP95597" s="90"/>
    </row>
    <row r="95598" spans="68:68" customFormat="1">
      <c r="BP95598" s="90"/>
    </row>
    <row r="95599" spans="68:68" customFormat="1">
      <c r="BP95599" s="90"/>
    </row>
    <row r="95600" spans="68:68" customFormat="1">
      <c r="BP95600" s="90"/>
    </row>
    <row r="95601" spans="68:68" customFormat="1">
      <c r="BP95601" s="90"/>
    </row>
    <row r="95602" spans="68:68" customFormat="1">
      <c r="BP95602" s="90"/>
    </row>
    <row r="95603" spans="68:68" customFormat="1">
      <c r="BP95603" s="90"/>
    </row>
    <row r="95604" spans="68:68" customFormat="1">
      <c r="BP95604" s="90"/>
    </row>
    <row r="95605" spans="68:68" customFormat="1">
      <c r="BP95605" s="90"/>
    </row>
    <row r="95606" spans="68:68" customFormat="1">
      <c r="BP95606" s="90"/>
    </row>
    <row r="95607" spans="68:68" customFormat="1">
      <c r="BP95607" s="90"/>
    </row>
    <row r="95608" spans="68:68" customFormat="1">
      <c r="BP95608" s="90"/>
    </row>
    <row r="95609" spans="68:68" customFormat="1">
      <c r="BP95609" s="90"/>
    </row>
    <row r="95610" spans="68:68" customFormat="1">
      <c r="BP95610" s="90"/>
    </row>
    <row r="95611" spans="68:68" customFormat="1">
      <c r="BP95611" s="90"/>
    </row>
    <row r="95612" spans="68:68" customFormat="1">
      <c r="BP95612" s="90"/>
    </row>
    <row r="95613" spans="68:68" customFormat="1">
      <c r="BP95613" s="90"/>
    </row>
    <row r="95614" spans="68:68" customFormat="1">
      <c r="BP95614" s="90"/>
    </row>
    <row r="95615" spans="68:68" customFormat="1">
      <c r="BP95615" s="90"/>
    </row>
    <row r="95616" spans="68:68" customFormat="1">
      <c r="BP95616" s="90"/>
    </row>
    <row r="95617" spans="68:68" customFormat="1">
      <c r="BP95617" s="90"/>
    </row>
    <row r="95618" spans="68:68" customFormat="1">
      <c r="BP95618" s="90"/>
    </row>
    <row r="95619" spans="68:68" customFormat="1">
      <c r="BP95619" s="90"/>
    </row>
    <row r="95620" spans="68:68" customFormat="1">
      <c r="BP95620" s="90"/>
    </row>
    <row r="95621" spans="68:68" customFormat="1">
      <c r="BP95621" s="90"/>
    </row>
    <row r="95622" spans="68:68" customFormat="1">
      <c r="BP95622" s="90"/>
    </row>
    <row r="95623" spans="68:68" customFormat="1">
      <c r="BP95623" s="90"/>
    </row>
    <row r="95624" spans="68:68" customFormat="1">
      <c r="BP95624" s="90"/>
    </row>
    <row r="95625" spans="68:68" customFormat="1">
      <c r="BP95625" s="90"/>
    </row>
    <row r="95626" spans="68:68" customFormat="1">
      <c r="BP95626" s="90"/>
    </row>
    <row r="95627" spans="68:68" customFormat="1">
      <c r="BP95627" s="90"/>
    </row>
    <row r="95628" spans="68:68" customFormat="1">
      <c r="BP95628" s="90"/>
    </row>
    <row r="95629" spans="68:68" customFormat="1">
      <c r="BP95629" s="90"/>
    </row>
    <row r="95630" spans="68:68" customFormat="1">
      <c r="BP95630" s="90"/>
    </row>
    <row r="95631" spans="68:68" customFormat="1">
      <c r="BP95631" s="90"/>
    </row>
    <row r="95632" spans="68:68" customFormat="1">
      <c r="BP95632" s="90"/>
    </row>
    <row r="95633" spans="68:68" customFormat="1">
      <c r="BP95633" s="90"/>
    </row>
    <row r="95634" spans="68:68" customFormat="1">
      <c r="BP95634" s="90"/>
    </row>
    <row r="95635" spans="68:68" customFormat="1">
      <c r="BP95635" s="90"/>
    </row>
    <row r="95636" spans="68:68" customFormat="1">
      <c r="BP95636" s="90"/>
    </row>
    <row r="95637" spans="68:68" customFormat="1">
      <c r="BP95637" s="90"/>
    </row>
    <row r="95638" spans="68:68" customFormat="1">
      <c r="BP95638" s="90"/>
    </row>
    <row r="95639" spans="68:68" customFormat="1">
      <c r="BP95639" s="90"/>
    </row>
    <row r="95640" spans="68:68" customFormat="1">
      <c r="BP95640" s="90"/>
    </row>
    <row r="95641" spans="68:68" customFormat="1">
      <c r="BP95641" s="90"/>
    </row>
    <row r="95642" spans="68:68" customFormat="1">
      <c r="BP95642" s="90"/>
    </row>
    <row r="95643" spans="68:68" customFormat="1">
      <c r="BP95643" s="90"/>
    </row>
    <row r="95644" spans="68:68" customFormat="1">
      <c r="BP95644" s="90"/>
    </row>
    <row r="95645" spans="68:68" customFormat="1">
      <c r="BP95645" s="90"/>
    </row>
    <row r="95646" spans="68:68" customFormat="1">
      <c r="BP95646" s="90"/>
    </row>
    <row r="95647" spans="68:68" customFormat="1">
      <c r="BP95647" s="90"/>
    </row>
    <row r="95648" spans="68:68" customFormat="1">
      <c r="BP95648" s="90"/>
    </row>
    <row r="95649" spans="68:68" customFormat="1">
      <c r="BP95649" s="90"/>
    </row>
    <row r="95650" spans="68:68" customFormat="1">
      <c r="BP95650" s="90"/>
    </row>
    <row r="95651" spans="68:68" customFormat="1">
      <c r="BP95651" s="90"/>
    </row>
    <row r="95652" spans="68:68" customFormat="1">
      <c r="BP95652" s="90"/>
    </row>
    <row r="95653" spans="68:68" customFormat="1">
      <c r="BP95653" s="90"/>
    </row>
    <row r="95654" spans="68:68" customFormat="1">
      <c r="BP95654" s="90"/>
    </row>
    <row r="95655" spans="68:68" customFormat="1">
      <c r="BP95655" s="90"/>
    </row>
    <row r="95656" spans="68:68" customFormat="1">
      <c r="BP95656" s="90"/>
    </row>
    <row r="95657" spans="68:68" customFormat="1">
      <c r="BP95657" s="90"/>
    </row>
    <row r="95658" spans="68:68" customFormat="1">
      <c r="BP95658" s="90"/>
    </row>
    <row r="95659" spans="68:68" customFormat="1">
      <c r="BP95659" s="90"/>
    </row>
    <row r="95660" spans="68:68" customFormat="1">
      <c r="BP95660" s="90"/>
    </row>
    <row r="95661" spans="68:68" customFormat="1">
      <c r="BP95661" s="90"/>
    </row>
    <row r="95662" spans="68:68" customFormat="1">
      <c r="BP95662" s="90"/>
    </row>
    <row r="95663" spans="68:68" customFormat="1">
      <c r="BP95663" s="90"/>
    </row>
    <row r="95664" spans="68:68" customFormat="1">
      <c r="BP95664" s="90"/>
    </row>
    <row r="95665" spans="68:68" customFormat="1">
      <c r="BP95665" s="90"/>
    </row>
    <row r="95666" spans="68:68" customFormat="1">
      <c r="BP95666" s="90"/>
    </row>
    <row r="95667" spans="68:68" customFormat="1">
      <c r="BP95667" s="90"/>
    </row>
    <row r="95668" spans="68:68" customFormat="1">
      <c r="BP95668" s="90"/>
    </row>
    <row r="95669" spans="68:68" customFormat="1">
      <c r="BP95669" s="90"/>
    </row>
    <row r="95670" spans="68:68" customFormat="1">
      <c r="BP95670" s="90"/>
    </row>
    <row r="95671" spans="68:68" customFormat="1">
      <c r="BP95671" s="90"/>
    </row>
    <row r="95672" spans="68:68" customFormat="1">
      <c r="BP95672" s="90"/>
    </row>
    <row r="95673" spans="68:68" customFormat="1">
      <c r="BP95673" s="90"/>
    </row>
    <row r="95674" spans="68:68" customFormat="1">
      <c r="BP95674" s="90"/>
    </row>
    <row r="95675" spans="68:68" customFormat="1">
      <c r="BP95675" s="90"/>
    </row>
    <row r="95676" spans="68:68" customFormat="1">
      <c r="BP95676" s="90"/>
    </row>
    <row r="95677" spans="68:68" customFormat="1">
      <c r="BP95677" s="90"/>
    </row>
    <row r="95678" spans="68:68" customFormat="1">
      <c r="BP95678" s="90"/>
    </row>
    <row r="95679" spans="68:68" customFormat="1">
      <c r="BP95679" s="90"/>
    </row>
    <row r="95680" spans="68:68" customFormat="1">
      <c r="BP95680" s="90"/>
    </row>
    <row r="95681" spans="68:68" customFormat="1">
      <c r="BP95681" s="90"/>
    </row>
    <row r="95682" spans="68:68" customFormat="1">
      <c r="BP95682" s="90"/>
    </row>
    <row r="95683" spans="68:68" customFormat="1">
      <c r="BP95683" s="90"/>
    </row>
    <row r="95684" spans="68:68" customFormat="1">
      <c r="BP95684" s="90"/>
    </row>
    <row r="95685" spans="68:68" customFormat="1">
      <c r="BP95685" s="90"/>
    </row>
    <row r="95686" spans="68:68" customFormat="1">
      <c r="BP95686" s="90"/>
    </row>
    <row r="95687" spans="68:68" customFormat="1">
      <c r="BP95687" s="90"/>
    </row>
    <row r="95688" spans="68:68" customFormat="1">
      <c r="BP95688" s="90"/>
    </row>
    <row r="95689" spans="68:68" customFormat="1">
      <c r="BP95689" s="90"/>
    </row>
    <row r="95690" spans="68:68" customFormat="1">
      <c r="BP95690" s="90"/>
    </row>
    <row r="95691" spans="68:68" customFormat="1">
      <c r="BP95691" s="90"/>
    </row>
    <row r="95692" spans="68:68" customFormat="1">
      <c r="BP95692" s="90"/>
    </row>
    <row r="95693" spans="68:68" customFormat="1">
      <c r="BP95693" s="90"/>
    </row>
    <row r="95694" spans="68:68" customFormat="1">
      <c r="BP95694" s="90"/>
    </row>
    <row r="95695" spans="68:68" customFormat="1">
      <c r="BP95695" s="90"/>
    </row>
    <row r="95696" spans="68:68" customFormat="1">
      <c r="BP95696" s="90"/>
    </row>
    <row r="95697" spans="68:68" customFormat="1">
      <c r="BP95697" s="90"/>
    </row>
    <row r="95698" spans="68:68" customFormat="1">
      <c r="BP95698" s="90"/>
    </row>
    <row r="95699" spans="68:68" customFormat="1">
      <c r="BP95699" s="90"/>
    </row>
    <row r="95700" spans="68:68" customFormat="1">
      <c r="BP95700" s="90"/>
    </row>
    <row r="95701" spans="68:68" customFormat="1">
      <c r="BP95701" s="90"/>
    </row>
    <row r="95702" spans="68:68" customFormat="1">
      <c r="BP95702" s="90"/>
    </row>
    <row r="95703" spans="68:68" customFormat="1">
      <c r="BP95703" s="90"/>
    </row>
    <row r="95704" spans="68:68" customFormat="1">
      <c r="BP95704" s="90"/>
    </row>
    <row r="95705" spans="68:68" customFormat="1">
      <c r="BP95705" s="90"/>
    </row>
    <row r="95706" spans="68:68" customFormat="1">
      <c r="BP95706" s="90"/>
    </row>
    <row r="95707" spans="68:68" customFormat="1">
      <c r="BP95707" s="90"/>
    </row>
    <row r="95708" spans="68:68" customFormat="1">
      <c r="BP95708" s="90"/>
    </row>
    <row r="95709" spans="68:68" customFormat="1">
      <c r="BP95709" s="90"/>
    </row>
    <row r="95710" spans="68:68" customFormat="1">
      <c r="BP95710" s="90"/>
    </row>
    <row r="95711" spans="68:68" customFormat="1">
      <c r="BP95711" s="90"/>
    </row>
    <row r="95712" spans="68:68" customFormat="1">
      <c r="BP95712" s="90"/>
    </row>
    <row r="95713" spans="68:68" customFormat="1">
      <c r="BP95713" s="90"/>
    </row>
    <row r="95714" spans="68:68" customFormat="1">
      <c r="BP95714" s="90"/>
    </row>
    <row r="95715" spans="68:68" customFormat="1">
      <c r="BP95715" s="90"/>
    </row>
    <row r="95716" spans="68:68" customFormat="1">
      <c r="BP95716" s="90"/>
    </row>
    <row r="95717" spans="68:68" customFormat="1">
      <c r="BP95717" s="90"/>
    </row>
    <row r="95718" spans="68:68" customFormat="1">
      <c r="BP95718" s="90"/>
    </row>
    <row r="95719" spans="68:68" customFormat="1">
      <c r="BP95719" s="90"/>
    </row>
    <row r="95720" spans="68:68" customFormat="1">
      <c r="BP95720" s="90"/>
    </row>
    <row r="95721" spans="68:68" customFormat="1">
      <c r="BP95721" s="90"/>
    </row>
    <row r="95722" spans="68:68" customFormat="1">
      <c r="BP95722" s="90"/>
    </row>
    <row r="95723" spans="68:68" customFormat="1">
      <c r="BP95723" s="90"/>
    </row>
    <row r="95724" spans="68:68" customFormat="1">
      <c r="BP95724" s="90"/>
    </row>
    <row r="95725" spans="68:68" customFormat="1">
      <c r="BP95725" s="90"/>
    </row>
    <row r="95726" spans="68:68" customFormat="1">
      <c r="BP95726" s="90"/>
    </row>
    <row r="95727" spans="68:68" customFormat="1">
      <c r="BP95727" s="90"/>
    </row>
    <row r="95728" spans="68:68" customFormat="1">
      <c r="BP95728" s="90"/>
    </row>
    <row r="95729" spans="68:68" customFormat="1">
      <c r="BP95729" s="90"/>
    </row>
    <row r="95730" spans="68:68" customFormat="1">
      <c r="BP95730" s="90"/>
    </row>
    <row r="95731" spans="68:68" customFormat="1">
      <c r="BP95731" s="90"/>
    </row>
    <row r="95732" spans="68:68" customFormat="1">
      <c r="BP95732" s="90"/>
    </row>
    <row r="95733" spans="68:68" customFormat="1">
      <c r="BP95733" s="90"/>
    </row>
    <row r="95734" spans="68:68" customFormat="1">
      <c r="BP95734" s="90"/>
    </row>
    <row r="95735" spans="68:68" customFormat="1">
      <c r="BP95735" s="90"/>
    </row>
    <row r="95736" spans="68:68" customFormat="1">
      <c r="BP95736" s="90"/>
    </row>
    <row r="95737" spans="68:68" customFormat="1">
      <c r="BP95737" s="90"/>
    </row>
    <row r="95738" spans="68:68" customFormat="1">
      <c r="BP95738" s="90"/>
    </row>
    <row r="95739" spans="68:68" customFormat="1">
      <c r="BP95739" s="90"/>
    </row>
    <row r="95740" spans="68:68" customFormat="1">
      <c r="BP95740" s="90"/>
    </row>
    <row r="95741" spans="68:68" customFormat="1">
      <c r="BP95741" s="90"/>
    </row>
    <row r="95742" spans="68:68" customFormat="1">
      <c r="BP95742" s="90"/>
    </row>
    <row r="95743" spans="68:68" customFormat="1">
      <c r="BP95743" s="90"/>
    </row>
    <row r="95744" spans="68:68" customFormat="1">
      <c r="BP95744" s="90"/>
    </row>
    <row r="95745" spans="68:68" customFormat="1">
      <c r="BP95745" s="90"/>
    </row>
    <row r="95746" spans="68:68" customFormat="1">
      <c r="BP95746" s="90"/>
    </row>
    <row r="95747" spans="68:68" customFormat="1">
      <c r="BP95747" s="90"/>
    </row>
    <row r="95748" spans="68:68" customFormat="1">
      <c r="BP95748" s="90"/>
    </row>
    <row r="95749" spans="68:68" customFormat="1">
      <c r="BP95749" s="90"/>
    </row>
    <row r="95750" spans="68:68" customFormat="1">
      <c r="BP95750" s="90"/>
    </row>
    <row r="95751" spans="68:68" customFormat="1">
      <c r="BP95751" s="90"/>
    </row>
    <row r="95752" spans="68:68" customFormat="1">
      <c r="BP95752" s="90"/>
    </row>
    <row r="95753" spans="68:68" customFormat="1">
      <c r="BP95753" s="90"/>
    </row>
    <row r="95754" spans="68:68" customFormat="1">
      <c r="BP95754" s="90"/>
    </row>
    <row r="95755" spans="68:68" customFormat="1">
      <c r="BP95755" s="90"/>
    </row>
    <row r="95756" spans="68:68" customFormat="1">
      <c r="BP95756" s="90"/>
    </row>
    <row r="95757" spans="68:68" customFormat="1">
      <c r="BP95757" s="90"/>
    </row>
    <row r="95758" spans="68:68" customFormat="1">
      <c r="BP95758" s="90"/>
    </row>
    <row r="95759" spans="68:68" customFormat="1">
      <c r="BP95759" s="90"/>
    </row>
    <row r="95760" spans="68:68" customFormat="1">
      <c r="BP95760" s="90"/>
    </row>
    <row r="95761" spans="68:68" customFormat="1">
      <c r="BP95761" s="90"/>
    </row>
    <row r="95762" spans="68:68" customFormat="1">
      <c r="BP95762" s="90"/>
    </row>
    <row r="95763" spans="68:68" customFormat="1">
      <c r="BP95763" s="90"/>
    </row>
    <row r="95764" spans="68:68" customFormat="1">
      <c r="BP95764" s="90"/>
    </row>
    <row r="95765" spans="68:68" customFormat="1">
      <c r="BP95765" s="90"/>
    </row>
    <row r="95766" spans="68:68" customFormat="1">
      <c r="BP95766" s="90"/>
    </row>
    <row r="95767" spans="68:68" customFormat="1">
      <c r="BP95767" s="90"/>
    </row>
    <row r="95768" spans="68:68" customFormat="1">
      <c r="BP95768" s="90"/>
    </row>
    <row r="95769" spans="68:68" customFormat="1">
      <c r="BP95769" s="90"/>
    </row>
    <row r="95770" spans="68:68" customFormat="1">
      <c r="BP95770" s="90"/>
    </row>
    <row r="95771" spans="68:68" customFormat="1">
      <c r="BP95771" s="90"/>
    </row>
    <row r="95772" spans="68:68" customFormat="1">
      <c r="BP95772" s="90"/>
    </row>
    <row r="95773" spans="68:68" customFormat="1">
      <c r="BP95773" s="90"/>
    </row>
    <row r="95774" spans="68:68" customFormat="1">
      <c r="BP95774" s="90"/>
    </row>
    <row r="95775" spans="68:68" customFormat="1">
      <c r="BP95775" s="90"/>
    </row>
    <row r="95776" spans="68:68" customFormat="1">
      <c r="BP95776" s="90"/>
    </row>
    <row r="95777" spans="68:68" customFormat="1">
      <c r="BP95777" s="90"/>
    </row>
    <row r="95778" spans="68:68" customFormat="1">
      <c r="BP95778" s="90"/>
    </row>
    <row r="95779" spans="68:68" customFormat="1">
      <c r="BP95779" s="90"/>
    </row>
    <row r="95780" spans="68:68" customFormat="1">
      <c r="BP95780" s="90"/>
    </row>
    <row r="95781" spans="68:68" customFormat="1">
      <c r="BP95781" s="90"/>
    </row>
    <row r="95782" spans="68:68" customFormat="1">
      <c r="BP95782" s="90"/>
    </row>
    <row r="95783" spans="68:68" customFormat="1">
      <c r="BP95783" s="90"/>
    </row>
    <row r="95784" spans="68:68" customFormat="1">
      <c r="BP95784" s="90"/>
    </row>
    <row r="95785" spans="68:68" customFormat="1">
      <c r="BP95785" s="90"/>
    </row>
    <row r="95786" spans="68:68" customFormat="1">
      <c r="BP95786" s="90"/>
    </row>
    <row r="95787" spans="68:68" customFormat="1">
      <c r="BP95787" s="90"/>
    </row>
    <row r="95788" spans="68:68" customFormat="1">
      <c r="BP95788" s="90"/>
    </row>
    <row r="95789" spans="68:68" customFormat="1">
      <c r="BP95789" s="90"/>
    </row>
    <row r="95790" spans="68:68" customFormat="1">
      <c r="BP95790" s="90"/>
    </row>
    <row r="95791" spans="68:68" customFormat="1">
      <c r="BP95791" s="90"/>
    </row>
    <row r="95792" spans="68:68" customFormat="1">
      <c r="BP95792" s="90"/>
    </row>
    <row r="95793" spans="68:68" customFormat="1">
      <c r="BP95793" s="90"/>
    </row>
    <row r="95794" spans="68:68" customFormat="1">
      <c r="BP95794" s="90"/>
    </row>
    <row r="95795" spans="68:68" customFormat="1">
      <c r="BP95795" s="90"/>
    </row>
    <row r="95796" spans="68:68" customFormat="1">
      <c r="BP95796" s="90"/>
    </row>
    <row r="95797" spans="68:68" customFormat="1">
      <c r="BP95797" s="90"/>
    </row>
    <row r="95798" spans="68:68" customFormat="1">
      <c r="BP95798" s="90"/>
    </row>
    <row r="95799" spans="68:68" customFormat="1">
      <c r="BP95799" s="90"/>
    </row>
    <row r="95800" spans="68:68" customFormat="1">
      <c r="BP95800" s="90"/>
    </row>
    <row r="95801" spans="68:68" customFormat="1">
      <c r="BP95801" s="90"/>
    </row>
    <row r="95802" spans="68:68" customFormat="1">
      <c r="BP95802" s="90"/>
    </row>
    <row r="95803" spans="68:68" customFormat="1">
      <c r="BP95803" s="90"/>
    </row>
    <row r="95804" spans="68:68" customFormat="1">
      <c r="BP95804" s="90"/>
    </row>
    <row r="95805" spans="68:68" customFormat="1">
      <c r="BP95805" s="90"/>
    </row>
    <row r="95806" spans="68:68" customFormat="1">
      <c r="BP95806" s="90"/>
    </row>
    <row r="95807" spans="68:68" customFormat="1">
      <c r="BP95807" s="90"/>
    </row>
    <row r="95808" spans="68:68" customFormat="1">
      <c r="BP95808" s="90"/>
    </row>
    <row r="95809" spans="68:68" customFormat="1">
      <c r="BP95809" s="90"/>
    </row>
    <row r="95810" spans="68:68" customFormat="1">
      <c r="BP95810" s="90"/>
    </row>
    <row r="95811" spans="68:68" customFormat="1">
      <c r="BP95811" s="90"/>
    </row>
    <row r="95812" spans="68:68" customFormat="1">
      <c r="BP95812" s="90"/>
    </row>
    <row r="95813" spans="68:68" customFormat="1">
      <c r="BP95813" s="90"/>
    </row>
    <row r="95814" spans="68:68" customFormat="1">
      <c r="BP95814" s="90"/>
    </row>
    <row r="95815" spans="68:68" customFormat="1">
      <c r="BP95815" s="90"/>
    </row>
    <row r="95816" spans="68:68" customFormat="1">
      <c r="BP95816" s="90"/>
    </row>
    <row r="95817" spans="68:68" customFormat="1">
      <c r="BP95817" s="90"/>
    </row>
    <row r="95818" spans="68:68" customFormat="1">
      <c r="BP95818" s="90"/>
    </row>
    <row r="95819" spans="68:68" customFormat="1">
      <c r="BP95819" s="90"/>
    </row>
    <row r="95820" spans="68:68" customFormat="1">
      <c r="BP95820" s="90"/>
    </row>
    <row r="95821" spans="68:68" customFormat="1">
      <c r="BP95821" s="90"/>
    </row>
    <row r="95822" spans="68:68" customFormat="1">
      <c r="BP95822" s="90"/>
    </row>
    <row r="95823" spans="68:68" customFormat="1">
      <c r="BP95823" s="90"/>
    </row>
    <row r="95824" spans="68:68" customFormat="1">
      <c r="BP95824" s="90"/>
    </row>
    <row r="95825" spans="68:68" customFormat="1">
      <c r="BP95825" s="90"/>
    </row>
    <row r="95826" spans="68:68" customFormat="1">
      <c r="BP95826" s="90"/>
    </row>
    <row r="95827" spans="68:68" customFormat="1">
      <c r="BP95827" s="90"/>
    </row>
    <row r="95828" spans="68:68" customFormat="1">
      <c r="BP95828" s="90"/>
    </row>
    <row r="95829" spans="68:68" customFormat="1">
      <c r="BP95829" s="90"/>
    </row>
    <row r="95830" spans="68:68" customFormat="1">
      <c r="BP95830" s="90"/>
    </row>
    <row r="95831" spans="68:68" customFormat="1">
      <c r="BP95831" s="90"/>
    </row>
    <row r="95832" spans="68:68" customFormat="1">
      <c r="BP95832" s="90"/>
    </row>
    <row r="95833" spans="68:68" customFormat="1">
      <c r="BP95833" s="90"/>
    </row>
    <row r="95834" spans="68:68" customFormat="1">
      <c r="BP95834" s="90"/>
    </row>
    <row r="95835" spans="68:68" customFormat="1">
      <c r="BP95835" s="90"/>
    </row>
    <row r="95836" spans="68:68" customFormat="1">
      <c r="BP95836" s="90"/>
    </row>
    <row r="95837" spans="68:68" customFormat="1">
      <c r="BP95837" s="90"/>
    </row>
    <row r="95838" spans="68:68" customFormat="1">
      <c r="BP95838" s="90"/>
    </row>
    <row r="95839" spans="68:68" customFormat="1">
      <c r="BP95839" s="90"/>
    </row>
    <row r="95840" spans="68:68" customFormat="1">
      <c r="BP95840" s="90"/>
    </row>
    <row r="95841" spans="68:68" customFormat="1">
      <c r="BP95841" s="90"/>
    </row>
    <row r="95842" spans="68:68" customFormat="1">
      <c r="BP95842" s="90"/>
    </row>
    <row r="95843" spans="68:68" customFormat="1">
      <c r="BP95843" s="90"/>
    </row>
    <row r="95844" spans="68:68" customFormat="1">
      <c r="BP95844" s="90"/>
    </row>
    <row r="95845" spans="68:68" customFormat="1">
      <c r="BP95845" s="90"/>
    </row>
    <row r="95846" spans="68:68" customFormat="1">
      <c r="BP95846" s="90"/>
    </row>
    <row r="95847" spans="68:68" customFormat="1">
      <c r="BP95847" s="90"/>
    </row>
    <row r="95848" spans="68:68" customFormat="1">
      <c r="BP95848" s="90"/>
    </row>
    <row r="95849" spans="68:68" customFormat="1">
      <c r="BP95849" s="90"/>
    </row>
    <row r="95850" spans="68:68" customFormat="1">
      <c r="BP95850" s="90"/>
    </row>
    <row r="95851" spans="68:68" customFormat="1">
      <c r="BP95851" s="90"/>
    </row>
    <row r="95852" spans="68:68" customFormat="1">
      <c r="BP95852" s="90"/>
    </row>
    <row r="95853" spans="68:68" customFormat="1">
      <c r="BP95853" s="90"/>
    </row>
    <row r="95854" spans="68:68" customFormat="1">
      <c r="BP95854" s="90"/>
    </row>
    <row r="95855" spans="68:68" customFormat="1">
      <c r="BP95855" s="90"/>
    </row>
    <row r="95856" spans="68:68" customFormat="1">
      <c r="BP95856" s="90"/>
    </row>
    <row r="95857" spans="68:68" customFormat="1">
      <c r="BP95857" s="90"/>
    </row>
    <row r="95858" spans="68:68" customFormat="1">
      <c r="BP95858" s="90"/>
    </row>
    <row r="95859" spans="68:68" customFormat="1">
      <c r="BP95859" s="90"/>
    </row>
    <row r="95860" spans="68:68" customFormat="1">
      <c r="BP95860" s="90"/>
    </row>
    <row r="95861" spans="68:68" customFormat="1">
      <c r="BP95861" s="90"/>
    </row>
    <row r="95862" spans="68:68" customFormat="1">
      <c r="BP95862" s="90"/>
    </row>
    <row r="95863" spans="68:68" customFormat="1">
      <c r="BP95863" s="90"/>
    </row>
    <row r="95864" spans="68:68" customFormat="1">
      <c r="BP95864" s="90"/>
    </row>
    <row r="95865" spans="68:68" customFormat="1">
      <c r="BP95865" s="90"/>
    </row>
    <row r="95866" spans="68:68" customFormat="1">
      <c r="BP95866" s="90"/>
    </row>
    <row r="95867" spans="68:68" customFormat="1">
      <c r="BP95867" s="90"/>
    </row>
    <row r="95868" spans="68:68" customFormat="1">
      <c r="BP95868" s="90"/>
    </row>
    <row r="95869" spans="68:68" customFormat="1">
      <c r="BP95869" s="90"/>
    </row>
    <row r="95870" spans="68:68" customFormat="1">
      <c r="BP95870" s="90"/>
    </row>
    <row r="95871" spans="68:68" customFormat="1">
      <c r="BP95871" s="90"/>
    </row>
    <row r="95872" spans="68:68" customFormat="1">
      <c r="BP95872" s="90"/>
    </row>
    <row r="95873" spans="68:68" customFormat="1">
      <c r="BP95873" s="90"/>
    </row>
    <row r="95874" spans="68:68" customFormat="1">
      <c r="BP95874" s="90"/>
    </row>
    <row r="95875" spans="68:68" customFormat="1">
      <c r="BP95875" s="90"/>
    </row>
    <row r="95876" spans="68:68" customFormat="1">
      <c r="BP95876" s="90"/>
    </row>
    <row r="95877" spans="68:68" customFormat="1">
      <c r="BP95877" s="90"/>
    </row>
    <row r="95878" spans="68:68" customFormat="1">
      <c r="BP95878" s="90"/>
    </row>
    <row r="95879" spans="68:68" customFormat="1">
      <c r="BP95879" s="90"/>
    </row>
    <row r="95880" spans="68:68" customFormat="1">
      <c r="BP95880" s="90"/>
    </row>
    <row r="95881" spans="68:68" customFormat="1">
      <c r="BP95881" s="90"/>
    </row>
    <row r="95882" spans="68:68" customFormat="1">
      <c r="BP95882" s="90"/>
    </row>
    <row r="95883" spans="68:68" customFormat="1">
      <c r="BP95883" s="90"/>
    </row>
    <row r="95884" spans="68:68" customFormat="1">
      <c r="BP95884" s="90"/>
    </row>
    <row r="95885" spans="68:68" customFormat="1">
      <c r="BP95885" s="90"/>
    </row>
    <row r="95886" spans="68:68" customFormat="1">
      <c r="BP95886" s="90"/>
    </row>
    <row r="95887" spans="68:68" customFormat="1">
      <c r="BP95887" s="90"/>
    </row>
    <row r="95888" spans="68:68" customFormat="1">
      <c r="BP95888" s="90"/>
    </row>
    <row r="95889" spans="68:68" customFormat="1">
      <c r="BP95889" s="90"/>
    </row>
    <row r="95890" spans="68:68" customFormat="1">
      <c r="BP95890" s="90"/>
    </row>
    <row r="95891" spans="68:68" customFormat="1">
      <c r="BP95891" s="90"/>
    </row>
    <row r="95892" spans="68:68" customFormat="1">
      <c r="BP95892" s="90"/>
    </row>
    <row r="95893" spans="68:68" customFormat="1">
      <c r="BP95893" s="90"/>
    </row>
    <row r="95894" spans="68:68" customFormat="1">
      <c r="BP95894" s="90"/>
    </row>
    <row r="95895" spans="68:68" customFormat="1">
      <c r="BP95895" s="90"/>
    </row>
    <row r="95896" spans="68:68" customFormat="1">
      <c r="BP95896" s="90"/>
    </row>
    <row r="95897" spans="68:68" customFormat="1">
      <c r="BP95897" s="90"/>
    </row>
    <row r="95898" spans="68:68" customFormat="1">
      <c r="BP95898" s="90"/>
    </row>
    <row r="95899" spans="68:68" customFormat="1">
      <c r="BP95899" s="90"/>
    </row>
    <row r="95900" spans="68:68" customFormat="1">
      <c r="BP95900" s="90"/>
    </row>
    <row r="95901" spans="68:68" customFormat="1">
      <c r="BP95901" s="90"/>
    </row>
    <row r="95902" spans="68:68" customFormat="1">
      <c r="BP95902" s="90"/>
    </row>
    <row r="95903" spans="68:68" customFormat="1">
      <c r="BP95903" s="90"/>
    </row>
    <row r="95904" spans="68:68" customFormat="1">
      <c r="BP95904" s="90"/>
    </row>
    <row r="95905" spans="68:68" customFormat="1">
      <c r="BP95905" s="90"/>
    </row>
    <row r="95906" spans="68:68" customFormat="1">
      <c r="BP95906" s="90"/>
    </row>
    <row r="95907" spans="68:68" customFormat="1">
      <c r="BP95907" s="90"/>
    </row>
    <row r="95908" spans="68:68" customFormat="1">
      <c r="BP95908" s="90"/>
    </row>
    <row r="95909" spans="68:68" customFormat="1">
      <c r="BP95909" s="90"/>
    </row>
    <row r="95910" spans="68:68" customFormat="1">
      <c r="BP95910" s="90"/>
    </row>
    <row r="95911" spans="68:68" customFormat="1">
      <c r="BP95911" s="90"/>
    </row>
    <row r="95912" spans="68:68" customFormat="1">
      <c r="BP95912" s="90"/>
    </row>
    <row r="95913" spans="68:68" customFormat="1">
      <c r="BP95913" s="90"/>
    </row>
    <row r="95914" spans="68:68" customFormat="1">
      <c r="BP95914" s="90"/>
    </row>
    <row r="95915" spans="68:68" customFormat="1">
      <c r="BP95915" s="90"/>
    </row>
    <row r="95916" spans="68:68" customFormat="1">
      <c r="BP95916" s="90"/>
    </row>
    <row r="95917" spans="68:68" customFormat="1">
      <c r="BP95917" s="90"/>
    </row>
    <row r="95918" spans="68:68" customFormat="1">
      <c r="BP95918" s="90"/>
    </row>
    <row r="95919" spans="68:68" customFormat="1">
      <c r="BP95919" s="90"/>
    </row>
    <row r="95920" spans="68:68" customFormat="1">
      <c r="BP95920" s="90"/>
    </row>
    <row r="95921" spans="68:68" customFormat="1">
      <c r="BP95921" s="90"/>
    </row>
    <row r="95922" spans="68:68" customFormat="1">
      <c r="BP95922" s="90"/>
    </row>
    <row r="95923" spans="68:68" customFormat="1">
      <c r="BP95923" s="90"/>
    </row>
    <row r="95924" spans="68:68" customFormat="1">
      <c r="BP95924" s="90"/>
    </row>
    <row r="95925" spans="68:68" customFormat="1">
      <c r="BP95925" s="90"/>
    </row>
    <row r="95926" spans="68:68" customFormat="1">
      <c r="BP95926" s="90"/>
    </row>
    <row r="95927" spans="68:68" customFormat="1">
      <c r="BP95927" s="90"/>
    </row>
    <row r="95928" spans="68:68" customFormat="1">
      <c r="BP95928" s="90"/>
    </row>
    <row r="95929" spans="68:68" customFormat="1">
      <c r="BP95929" s="90"/>
    </row>
    <row r="95930" spans="68:68" customFormat="1">
      <c r="BP95930" s="90"/>
    </row>
    <row r="95931" spans="68:68" customFormat="1">
      <c r="BP95931" s="90"/>
    </row>
    <row r="95932" spans="68:68" customFormat="1">
      <c r="BP95932" s="90"/>
    </row>
    <row r="95933" spans="68:68" customFormat="1">
      <c r="BP95933" s="90"/>
    </row>
    <row r="95934" spans="68:68" customFormat="1">
      <c r="BP95934" s="90"/>
    </row>
    <row r="95935" spans="68:68" customFormat="1">
      <c r="BP95935" s="90"/>
    </row>
    <row r="95936" spans="68:68" customFormat="1">
      <c r="BP95936" s="90"/>
    </row>
    <row r="95937" spans="68:68" customFormat="1">
      <c r="BP95937" s="90"/>
    </row>
    <row r="95938" spans="68:68" customFormat="1">
      <c r="BP95938" s="90"/>
    </row>
    <row r="95939" spans="68:68" customFormat="1">
      <c r="BP95939" s="90"/>
    </row>
    <row r="95940" spans="68:68" customFormat="1">
      <c r="BP95940" s="90"/>
    </row>
    <row r="95941" spans="68:68" customFormat="1">
      <c r="BP95941" s="90"/>
    </row>
    <row r="95942" spans="68:68" customFormat="1">
      <c r="BP95942" s="90"/>
    </row>
    <row r="95943" spans="68:68" customFormat="1">
      <c r="BP95943" s="90"/>
    </row>
    <row r="95944" spans="68:68" customFormat="1">
      <c r="BP95944" s="90"/>
    </row>
    <row r="95945" spans="68:68" customFormat="1">
      <c r="BP95945" s="90"/>
    </row>
    <row r="95946" spans="68:68" customFormat="1">
      <c r="BP95946" s="90"/>
    </row>
    <row r="95947" spans="68:68" customFormat="1">
      <c r="BP95947" s="90"/>
    </row>
    <row r="95948" spans="68:68" customFormat="1">
      <c r="BP95948" s="90"/>
    </row>
    <row r="95949" spans="68:68" customFormat="1">
      <c r="BP95949" s="90"/>
    </row>
    <row r="95950" spans="68:68" customFormat="1">
      <c r="BP95950" s="90"/>
    </row>
    <row r="95951" spans="68:68" customFormat="1">
      <c r="BP95951" s="90"/>
    </row>
    <row r="95952" spans="68:68" customFormat="1">
      <c r="BP95952" s="90"/>
    </row>
    <row r="95953" spans="68:68" customFormat="1">
      <c r="BP95953" s="90"/>
    </row>
    <row r="95954" spans="68:68" customFormat="1">
      <c r="BP95954" s="90"/>
    </row>
    <row r="95955" spans="68:68" customFormat="1">
      <c r="BP95955" s="90"/>
    </row>
    <row r="95956" spans="68:68" customFormat="1">
      <c r="BP95956" s="90"/>
    </row>
    <row r="95957" spans="68:68" customFormat="1">
      <c r="BP95957" s="90"/>
    </row>
    <row r="95958" spans="68:68" customFormat="1">
      <c r="BP95958" s="90"/>
    </row>
    <row r="95959" spans="68:68" customFormat="1">
      <c r="BP95959" s="90"/>
    </row>
    <row r="95960" spans="68:68" customFormat="1">
      <c r="BP95960" s="90"/>
    </row>
    <row r="95961" spans="68:68" customFormat="1">
      <c r="BP95961" s="90"/>
    </row>
    <row r="95962" spans="68:68" customFormat="1">
      <c r="BP95962" s="90"/>
    </row>
    <row r="95963" spans="68:68" customFormat="1">
      <c r="BP95963" s="90"/>
    </row>
    <row r="95964" spans="68:68" customFormat="1">
      <c r="BP95964" s="90"/>
    </row>
    <row r="95965" spans="68:68" customFormat="1">
      <c r="BP95965" s="90"/>
    </row>
    <row r="95966" spans="68:68" customFormat="1">
      <c r="BP95966" s="90"/>
    </row>
    <row r="95967" spans="68:68" customFormat="1">
      <c r="BP95967" s="90"/>
    </row>
    <row r="95968" spans="68:68" customFormat="1">
      <c r="BP95968" s="90"/>
    </row>
    <row r="95969" spans="68:68" customFormat="1">
      <c r="BP95969" s="90"/>
    </row>
    <row r="95970" spans="68:68" customFormat="1">
      <c r="BP95970" s="90"/>
    </row>
    <row r="95971" spans="68:68" customFormat="1">
      <c r="BP95971" s="90"/>
    </row>
    <row r="95972" spans="68:68" customFormat="1">
      <c r="BP95972" s="90"/>
    </row>
    <row r="95973" spans="68:68" customFormat="1">
      <c r="BP95973" s="90"/>
    </row>
    <row r="95974" spans="68:68" customFormat="1">
      <c r="BP95974" s="90"/>
    </row>
    <row r="95975" spans="68:68" customFormat="1">
      <c r="BP95975" s="90"/>
    </row>
    <row r="95976" spans="68:68" customFormat="1">
      <c r="BP95976" s="90"/>
    </row>
    <row r="95977" spans="68:68" customFormat="1">
      <c r="BP95977" s="90"/>
    </row>
    <row r="95978" spans="68:68" customFormat="1">
      <c r="BP95978" s="90"/>
    </row>
    <row r="95979" spans="68:68" customFormat="1">
      <c r="BP95979" s="90"/>
    </row>
    <row r="95980" spans="68:68" customFormat="1">
      <c r="BP95980" s="90"/>
    </row>
    <row r="95981" spans="68:68" customFormat="1">
      <c r="BP95981" s="90"/>
    </row>
    <row r="95982" spans="68:68" customFormat="1">
      <c r="BP95982" s="90"/>
    </row>
    <row r="95983" spans="68:68" customFormat="1">
      <c r="BP95983" s="90"/>
    </row>
    <row r="95984" spans="68:68" customFormat="1">
      <c r="BP95984" s="90"/>
    </row>
    <row r="95985" spans="68:68" customFormat="1">
      <c r="BP95985" s="90"/>
    </row>
    <row r="95986" spans="68:68" customFormat="1">
      <c r="BP95986" s="90"/>
    </row>
    <row r="95987" spans="68:68" customFormat="1">
      <c r="BP95987" s="90"/>
    </row>
    <row r="95988" spans="68:68" customFormat="1">
      <c r="BP95988" s="90"/>
    </row>
    <row r="95989" spans="68:68" customFormat="1">
      <c r="BP95989" s="90"/>
    </row>
    <row r="95990" spans="68:68" customFormat="1">
      <c r="BP95990" s="90"/>
    </row>
    <row r="95991" spans="68:68" customFormat="1">
      <c r="BP95991" s="90"/>
    </row>
    <row r="95992" spans="68:68" customFormat="1">
      <c r="BP95992" s="90"/>
    </row>
    <row r="95993" spans="68:68" customFormat="1">
      <c r="BP95993" s="90"/>
    </row>
    <row r="95994" spans="68:68" customFormat="1">
      <c r="BP95994" s="90"/>
    </row>
    <row r="95995" spans="68:68" customFormat="1">
      <c r="BP95995" s="90"/>
    </row>
    <row r="95996" spans="68:68" customFormat="1">
      <c r="BP95996" s="90"/>
    </row>
    <row r="95997" spans="68:68" customFormat="1">
      <c r="BP95997" s="90"/>
    </row>
    <row r="95998" spans="68:68" customFormat="1">
      <c r="BP95998" s="90"/>
    </row>
    <row r="95999" spans="68:68" customFormat="1">
      <c r="BP95999" s="90"/>
    </row>
    <row r="96000" spans="68:68" customFormat="1">
      <c r="BP96000" s="90"/>
    </row>
    <row r="96001" spans="68:68" customFormat="1">
      <c r="BP96001" s="90"/>
    </row>
    <row r="96002" spans="68:68" customFormat="1">
      <c r="BP96002" s="90"/>
    </row>
    <row r="96003" spans="68:68" customFormat="1">
      <c r="BP96003" s="90"/>
    </row>
    <row r="96004" spans="68:68" customFormat="1">
      <c r="BP96004" s="90"/>
    </row>
    <row r="96005" spans="68:68" customFormat="1">
      <c r="BP96005" s="90"/>
    </row>
    <row r="96006" spans="68:68" customFormat="1">
      <c r="BP96006" s="90"/>
    </row>
    <row r="96007" spans="68:68" customFormat="1">
      <c r="BP96007" s="90"/>
    </row>
    <row r="96008" spans="68:68" customFormat="1">
      <c r="BP96008" s="90"/>
    </row>
    <row r="96009" spans="68:68" customFormat="1">
      <c r="BP96009" s="90"/>
    </row>
    <row r="96010" spans="68:68" customFormat="1">
      <c r="BP96010" s="90"/>
    </row>
    <row r="96011" spans="68:68" customFormat="1">
      <c r="BP96011" s="90"/>
    </row>
    <row r="96012" spans="68:68" customFormat="1">
      <c r="BP96012" s="90"/>
    </row>
    <row r="96013" spans="68:68" customFormat="1">
      <c r="BP96013" s="90"/>
    </row>
    <row r="96014" spans="68:68" customFormat="1">
      <c r="BP96014" s="90"/>
    </row>
    <row r="96015" spans="68:68" customFormat="1">
      <c r="BP96015" s="90"/>
    </row>
    <row r="96016" spans="68:68" customFormat="1">
      <c r="BP96016" s="90"/>
    </row>
    <row r="96017" spans="68:68" customFormat="1">
      <c r="BP96017" s="90"/>
    </row>
    <row r="96018" spans="68:68" customFormat="1">
      <c r="BP96018" s="90"/>
    </row>
    <row r="96019" spans="68:68" customFormat="1">
      <c r="BP96019" s="90"/>
    </row>
    <row r="96020" spans="68:68" customFormat="1">
      <c r="BP96020" s="90"/>
    </row>
    <row r="96021" spans="68:68" customFormat="1">
      <c r="BP96021" s="90"/>
    </row>
    <row r="96022" spans="68:68" customFormat="1">
      <c r="BP96022" s="90"/>
    </row>
    <row r="96023" spans="68:68" customFormat="1">
      <c r="BP96023" s="90"/>
    </row>
    <row r="96024" spans="68:68" customFormat="1">
      <c r="BP96024" s="90"/>
    </row>
    <row r="96025" spans="68:68" customFormat="1">
      <c r="BP96025" s="90"/>
    </row>
    <row r="96026" spans="68:68" customFormat="1">
      <c r="BP96026" s="90"/>
    </row>
    <row r="96027" spans="68:68" customFormat="1">
      <c r="BP96027" s="90"/>
    </row>
    <row r="96028" spans="68:68" customFormat="1">
      <c r="BP96028" s="90"/>
    </row>
    <row r="96029" spans="68:68" customFormat="1">
      <c r="BP96029" s="90"/>
    </row>
    <row r="96030" spans="68:68" customFormat="1">
      <c r="BP96030" s="90"/>
    </row>
    <row r="96031" spans="68:68" customFormat="1">
      <c r="BP96031" s="90"/>
    </row>
    <row r="96032" spans="68:68" customFormat="1">
      <c r="BP96032" s="90"/>
    </row>
    <row r="96033" spans="68:68" customFormat="1">
      <c r="BP96033" s="90"/>
    </row>
    <row r="96034" spans="68:68" customFormat="1">
      <c r="BP96034" s="90"/>
    </row>
    <row r="96035" spans="68:68" customFormat="1">
      <c r="BP96035" s="90"/>
    </row>
    <row r="96036" spans="68:68" customFormat="1">
      <c r="BP96036" s="90"/>
    </row>
    <row r="96037" spans="68:68" customFormat="1">
      <c r="BP96037" s="90"/>
    </row>
    <row r="96038" spans="68:68" customFormat="1">
      <c r="BP96038" s="90"/>
    </row>
    <row r="96039" spans="68:68" customFormat="1">
      <c r="BP96039" s="90"/>
    </row>
    <row r="96040" spans="68:68" customFormat="1">
      <c r="BP96040" s="90"/>
    </row>
    <row r="96041" spans="68:68" customFormat="1">
      <c r="BP96041" s="90"/>
    </row>
    <row r="96042" spans="68:68" customFormat="1">
      <c r="BP96042" s="90"/>
    </row>
    <row r="96043" spans="68:68" customFormat="1">
      <c r="BP96043" s="90"/>
    </row>
    <row r="96044" spans="68:68" customFormat="1">
      <c r="BP96044" s="90"/>
    </row>
    <row r="96045" spans="68:68" customFormat="1">
      <c r="BP96045" s="90"/>
    </row>
    <row r="96046" spans="68:68" customFormat="1">
      <c r="BP96046" s="90"/>
    </row>
    <row r="96047" spans="68:68" customFormat="1">
      <c r="BP96047" s="90"/>
    </row>
    <row r="96048" spans="68:68" customFormat="1">
      <c r="BP96048" s="90"/>
    </row>
    <row r="96049" spans="68:68" customFormat="1">
      <c r="BP96049" s="90"/>
    </row>
    <row r="96050" spans="68:68" customFormat="1">
      <c r="BP96050" s="90"/>
    </row>
    <row r="96051" spans="68:68" customFormat="1">
      <c r="BP96051" s="90"/>
    </row>
    <row r="96052" spans="68:68" customFormat="1">
      <c r="BP96052" s="90"/>
    </row>
    <row r="96053" spans="68:68" customFormat="1">
      <c r="BP96053" s="90"/>
    </row>
    <row r="96054" spans="68:68" customFormat="1">
      <c r="BP96054" s="90"/>
    </row>
    <row r="96055" spans="68:68" customFormat="1">
      <c r="BP96055" s="90"/>
    </row>
    <row r="96056" spans="68:68" customFormat="1">
      <c r="BP96056" s="90"/>
    </row>
    <row r="96057" spans="68:68" customFormat="1">
      <c r="BP96057" s="90"/>
    </row>
    <row r="96058" spans="68:68" customFormat="1">
      <c r="BP96058" s="90"/>
    </row>
    <row r="96059" spans="68:68" customFormat="1">
      <c r="BP96059" s="90"/>
    </row>
    <row r="96060" spans="68:68" customFormat="1">
      <c r="BP96060" s="90"/>
    </row>
    <row r="96061" spans="68:68" customFormat="1">
      <c r="BP96061" s="90"/>
    </row>
    <row r="96062" spans="68:68" customFormat="1">
      <c r="BP96062" s="90"/>
    </row>
    <row r="96063" spans="68:68" customFormat="1">
      <c r="BP96063" s="90"/>
    </row>
    <row r="96064" spans="68:68" customFormat="1">
      <c r="BP96064" s="90"/>
    </row>
    <row r="96065" spans="68:68" customFormat="1">
      <c r="BP96065" s="90"/>
    </row>
    <row r="96066" spans="68:68" customFormat="1">
      <c r="BP96066" s="90"/>
    </row>
    <row r="96067" spans="68:68" customFormat="1">
      <c r="BP96067" s="90"/>
    </row>
    <row r="96068" spans="68:68" customFormat="1">
      <c r="BP96068" s="90"/>
    </row>
    <row r="96069" spans="68:68" customFormat="1">
      <c r="BP96069" s="90"/>
    </row>
    <row r="96070" spans="68:68" customFormat="1">
      <c r="BP96070" s="90"/>
    </row>
    <row r="96071" spans="68:68" customFormat="1">
      <c r="BP96071" s="90"/>
    </row>
    <row r="96072" spans="68:68" customFormat="1">
      <c r="BP96072" s="90"/>
    </row>
    <row r="96073" spans="68:68" customFormat="1">
      <c r="BP96073" s="90"/>
    </row>
    <row r="96074" spans="68:68" customFormat="1">
      <c r="BP96074" s="90"/>
    </row>
    <row r="96075" spans="68:68" customFormat="1">
      <c r="BP96075" s="90"/>
    </row>
    <row r="96076" spans="68:68" customFormat="1">
      <c r="BP96076" s="90"/>
    </row>
    <row r="96077" spans="68:68" customFormat="1">
      <c r="BP96077" s="90"/>
    </row>
    <row r="96078" spans="68:68" customFormat="1">
      <c r="BP96078" s="90"/>
    </row>
    <row r="96079" spans="68:68" customFormat="1">
      <c r="BP96079" s="90"/>
    </row>
    <row r="96080" spans="68:68" customFormat="1">
      <c r="BP96080" s="90"/>
    </row>
    <row r="96081" spans="68:68" customFormat="1">
      <c r="BP96081" s="90"/>
    </row>
    <row r="96082" spans="68:68" customFormat="1">
      <c r="BP96082" s="90"/>
    </row>
    <row r="96083" spans="68:68" customFormat="1">
      <c r="BP96083" s="90"/>
    </row>
    <row r="96084" spans="68:68" customFormat="1">
      <c r="BP96084" s="90"/>
    </row>
    <row r="96085" spans="68:68" customFormat="1">
      <c r="BP96085" s="90"/>
    </row>
    <row r="96086" spans="68:68" customFormat="1">
      <c r="BP96086" s="90"/>
    </row>
    <row r="96087" spans="68:68" customFormat="1">
      <c r="BP96087" s="90"/>
    </row>
    <row r="96088" spans="68:68" customFormat="1">
      <c r="BP96088" s="90"/>
    </row>
    <row r="96089" spans="68:68" customFormat="1">
      <c r="BP96089" s="90"/>
    </row>
    <row r="96090" spans="68:68" customFormat="1">
      <c r="BP96090" s="90"/>
    </row>
    <row r="96091" spans="68:68" customFormat="1">
      <c r="BP96091" s="90"/>
    </row>
    <row r="96092" spans="68:68" customFormat="1">
      <c r="BP96092" s="90"/>
    </row>
    <row r="96093" spans="68:68" customFormat="1">
      <c r="BP96093" s="90"/>
    </row>
    <row r="96094" spans="68:68" customFormat="1">
      <c r="BP96094" s="90"/>
    </row>
    <row r="96095" spans="68:68" customFormat="1">
      <c r="BP96095" s="90"/>
    </row>
    <row r="96096" spans="68:68" customFormat="1">
      <c r="BP96096" s="90"/>
    </row>
    <row r="96097" spans="68:68" customFormat="1">
      <c r="BP96097" s="90"/>
    </row>
    <row r="96098" spans="68:68" customFormat="1">
      <c r="BP96098" s="90"/>
    </row>
    <row r="96099" spans="68:68" customFormat="1">
      <c r="BP96099" s="90"/>
    </row>
    <row r="96100" spans="68:68" customFormat="1">
      <c r="BP96100" s="90"/>
    </row>
    <row r="96101" spans="68:68" customFormat="1">
      <c r="BP96101" s="90"/>
    </row>
    <row r="96102" spans="68:68" customFormat="1">
      <c r="BP96102" s="90"/>
    </row>
    <row r="96103" spans="68:68" customFormat="1">
      <c r="BP96103" s="90"/>
    </row>
    <row r="96104" spans="68:68" customFormat="1">
      <c r="BP96104" s="90"/>
    </row>
    <row r="96105" spans="68:68" customFormat="1">
      <c r="BP96105" s="90"/>
    </row>
    <row r="96106" spans="68:68" customFormat="1">
      <c r="BP96106" s="90"/>
    </row>
    <row r="96107" spans="68:68" customFormat="1">
      <c r="BP96107" s="90"/>
    </row>
    <row r="96108" spans="68:68" customFormat="1">
      <c r="BP96108" s="90"/>
    </row>
    <row r="96109" spans="68:68" customFormat="1">
      <c r="BP96109" s="90"/>
    </row>
    <row r="96110" spans="68:68" customFormat="1">
      <c r="BP96110" s="90"/>
    </row>
    <row r="96111" spans="68:68" customFormat="1">
      <c r="BP96111" s="90"/>
    </row>
    <row r="96112" spans="68:68" customFormat="1">
      <c r="BP96112" s="90"/>
    </row>
    <row r="96113" spans="68:68" customFormat="1">
      <c r="BP96113" s="90"/>
    </row>
    <row r="96114" spans="68:68" customFormat="1">
      <c r="BP96114" s="90"/>
    </row>
    <row r="96115" spans="68:68" customFormat="1">
      <c r="BP96115" s="90"/>
    </row>
    <row r="96116" spans="68:68" customFormat="1">
      <c r="BP96116" s="90"/>
    </row>
    <row r="96117" spans="68:68" customFormat="1">
      <c r="BP96117" s="90"/>
    </row>
    <row r="96118" spans="68:68" customFormat="1">
      <c r="BP96118" s="90"/>
    </row>
    <row r="96119" spans="68:68" customFormat="1">
      <c r="BP96119" s="90"/>
    </row>
    <row r="96120" spans="68:68" customFormat="1">
      <c r="BP96120" s="90"/>
    </row>
    <row r="96121" spans="68:68" customFormat="1">
      <c r="BP96121" s="90"/>
    </row>
    <row r="96122" spans="68:68" customFormat="1">
      <c r="BP96122" s="90"/>
    </row>
    <row r="96123" spans="68:68" customFormat="1">
      <c r="BP96123" s="90"/>
    </row>
    <row r="96124" spans="68:68" customFormat="1">
      <c r="BP96124" s="90"/>
    </row>
    <row r="96125" spans="68:68" customFormat="1">
      <c r="BP96125" s="90"/>
    </row>
    <row r="96126" spans="68:68" customFormat="1">
      <c r="BP96126" s="90"/>
    </row>
    <row r="96127" spans="68:68" customFormat="1">
      <c r="BP96127" s="90"/>
    </row>
    <row r="96128" spans="68:68" customFormat="1">
      <c r="BP96128" s="90"/>
    </row>
    <row r="96129" spans="68:68" customFormat="1">
      <c r="BP96129" s="90"/>
    </row>
    <row r="96130" spans="68:68" customFormat="1">
      <c r="BP96130" s="90"/>
    </row>
    <row r="96131" spans="68:68" customFormat="1">
      <c r="BP96131" s="90"/>
    </row>
    <row r="96132" spans="68:68" customFormat="1">
      <c r="BP96132" s="90"/>
    </row>
    <row r="96133" spans="68:68" customFormat="1">
      <c r="BP96133" s="90"/>
    </row>
    <row r="96134" spans="68:68" customFormat="1">
      <c r="BP96134" s="90"/>
    </row>
    <row r="96135" spans="68:68" customFormat="1">
      <c r="BP96135" s="90"/>
    </row>
    <row r="96136" spans="68:68" customFormat="1">
      <c r="BP96136" s="90"/>
    </row>
    <row r="96137" spans="68:68" customFormat="1">
      <c r="BP96137" s="90"/>
    </row>
    <row r="96138" spans="68:68" customFormat="1">
      <c r="BP96138" s="90"/>
    </row>
    <row r="96139" spans="68:68" customFormat="1">
      <c r="BP96139" s="90"/>
    </row>
    <row r="96140" spans="68:68" customFormat="1">
      <c r="BP96140" s="90"/>
    </row>
    <row r="96141" spans="68:68" customFormat="1">
      <c r="BP96141" s="90"/>
    </row>
    <row r="96142" spans="68:68" customFormat="1">
      <c r="BP96142" s="90"/>
    </row>
    <row r="96143" spans="68:68" customFormat="1">
      <c r="BP96143" s="90"/>
    </row>
    <row r="96144" spans="68:68" customFormat="1">
      <c r="BP96144" s="90"/>
    </row>
    <row r="96145" spans="68:68" customFormat="1">
      <c r="BP96145" s="90"/>
    </row>
    <row r="96146" spans="68:68" customFormat="1">
      <c r="BP96146" s="90"/>
    </row>
    <row r="96147" spans="68:68" customFormat="1">
      <c r="BP96147" s="90"/>
    </row>
    <row r="96148" spans="68:68" customFormat="1">
      <c r="BP96148" s="90"/>
    </row>
    <row r="96149" spans="68:68" customFormat="1">
      <c r="BP96149" s="90"/>
    </row>
    <row r="96150" spans="68:68" customFormat="1">
      <c r="BP96150" s="90"/>
    </row>
    <row r="96151" spans="68:68" customFormat="1">
      <c r="BP96151" s="90"/>
    </row>
    <row r="96152" spans="68:68" customFormat="1">
      <c r="BP96152" s="90"/>
    </row>
    <row r="96153" spans="68:68" customFormat="1">
      <c r="BP96153" s="90"/>
    </row>
    <row r="96154" spans="68:68" customFormat="1">
      <c r="BP96154" s="90"/>
    </row>
    <row r="96155" spans="68:68" customFormat="1">
      <c r="BP96155" s="90"/>
    </row>
    <row r="96156" spans="68:68" customFormat="1">
      <c r="BP96156" s="90"/>
    </row>
    <row r="96157" spans="68:68" customFormat="1">
      <c r="BP96157" s="90"/>
    </row>
    <row r="96158" spans="68:68" customFormat="1">
      <c r="BP96158" s="90"/>
    </row>
    <row r="96159" spans="68:68" customFormat="1">
      <c r="BP96159" s="90"/>
    </row>
    <row r="96160" spans="68:68" customFormat="1">
      <c r="BP96160" s="90"/>
    </row>
    <row r="96161" spans="68:68" customFormat="1">
      <c r="BP96161" s="90"/>
    </row>
    <row r="96162" spans="68:68" customFormat="1">
      <c r="BP96162" s="90"/>
    </row>
    <row r="96163" spans="68:68" customFormat="1">
      <c r="BP96163" s="90"/>
    </row>
    <row r="96164" spans="68:68" customFormat="1">
      <c r="BP96164" s="90"/>
    </row>
    <row r="96165" spans="68:68" customFormat="1">
      <c r="BP96165" s="90"/>
    </row>
    <row r="96166" spans="68:68" customFormat="1">
      <c r="BP96166" s="90"/>
    </row>
    <row r="96167" spans="68:68" customFormat="1">
      <c r="BP96167" s="90"/>
    </row>
    <row r="96168" spans="68:68" customFormat="1">
      <c r="BP96168" s="90"/>
    </row>
    <row r="96169" spans="68:68" customFormat="1">
      <c r="BP96169" s="90"/>
    </row>
    <row r="96170" spans="68:68" customFormat="1">
      <c r="BP96170" s="90"/>
    </row>
    <row r="96171" spans="68:68" customFormat="1">
      <c r="BP96171" s="90"/>
    </row>
    <row r="96172" spans="68:68" customFormat="1">
      <c r="BP96172" s="90"/>
    </row>
    <row r="96173" spans="68:68" customFormat="1">
      <c r="BP96173" s="90"/>
    </row>
    <row r="96174" spans="68:68" customFormat="1">
      <c r="BP96174" s="90"/>
    </row>
    <row r="96175" spans="68:68" customFormat="1">
      <c r="BP96175" s="90"/>
    </row>
    <row r="96176" spans="68:68" customFormat="1">
      <c r="BP96176" s="90"/>
    </row>
    <row r="96177" spans="68:68" customFormat="1">
      <c r="BP96177" s="90"/>
    </row>
    <row r="96178" spans="68:68" customFormat="1">
      <c r="BP96178" s="90"/>
    </row>
    <row r="96179" spans="68:68" customFormat="1">
      <c r="BP96179" s="90"/>
    </row>
    <row r="96180" spans="68:68" customFormat="1">
      <c r="BP96180" s="90"/>
    </row>
    <row r="96181" spans="68:68" customFormat="1">
      <c r="BP96181" s="90"/>
    </row>
    <row r="96182" spans="68:68" customFormat="1">
      <c r="BP96182" s="90"/>
    </row>
    <row r="96183" spans="68:68" customFormat="1">
      <c r="BP96183" s="90"/>
    </row>
    <row r="96184" spans="68:68" customFormat="1">
      <c r="BP96184" s="90"/>
    </row>
    <row r="96185" spans="68:68" customFormat="1">
      <c r="BP96185" s="90"/>
    </row>
    <row r="96186" spans="68:68" customFormat="1">
      <c r="BP96186" s="90"/>
    </row>
    <row r="96187" spans="68:68" customFormat="1">
      <c r="BP96187" s="90"/>
    </row>
    <row r="96188" spans="68:68" customFormat="1">
      <c r="BP96188" s="90"/>
    </row>
    <row r="96189" spans="68:68" customFormat="1">
      <c r="BP96189" s="90"/>
    </row>
    <row r="96190" spans="68:68" customFormat="1">
      <c r="BP96190" s="90"/>
    </row>
    <row r="96191" spans="68:68" customFormat="1">
      <c r="BP96191" s="90"/>
    </row>
    <row r="96192" spans="68:68" customFormat="1">
      <c r="BP96192" s="90"/>
    </row>
    <row r="96193" spans="68:68" customFormat="1">
      <c r="BP96193" s="90"/>
    </row>
    <row r="96194" spans="68:68" customFormat="1">
      <c r="BP96194" s="90"/>
    </row>
    <row r="96195" spans="68:68" customFormat="1">
      <c r="BP96195" s="90"/>
    </row>
    <row r="96196" spans="68:68" customFormat="1">
      <c r="BP96196" s="90"/>
    </row>
    <row r="96197" spans="68:68" customFormat="1">
      <c r="BP96197" s="90"/>
    </row>
    <row r="96198" spans="68:68" customFormat="1">
      <c r="BP96198" s="90"/>
    </row>
    <row r="96199" spans="68:68" customFormat="1">
      <c r="BP96199" s="90"/>
    </row>
    <row r="96200" spans="68:68" customFormat="1">
      <c r="BP96200" s="90"/>
    </row>
    <row r="96201" spans="68:68" customFormat="1">
      <c r="BP96201" s="90"/>
    </row>
    <row r="96202" spans="68:68" customFormat="1">
      <c r="BP96202" s="90"/>
    </row>
    <row r="96203" spans="68:68" customFormat="1">
      <c r="BP96203" s="90"/>
    </row>
    <row r="96204" spans="68:68" customFormat="1">
      <c r="BP96204" s="90"/>
    </row>
    <row r="96205" spans="68:68" customFormat="1">
      <c r="BP96205" s="90"/>
    </row>
    <row r="96206" spans="68:68" customFormat="1">
      <c r="BP96206" s="90"/>
    </row>
    <row r="96207" spans="68:68" customFormat="1">
      <c r="BP96207" s="90"/>
    </row>
    <row r="96208" spans="68:68" customFormat="1">
      <c r="BP96208" s="90"/>
    </row>
    <row r="96209" spans="68:68" customFormat="1">
      <c r="BP96209" s="90"/>
    </row>
    <row r="96210" spans="68:68" customFormat="1">
      <c r="BP96210" s="90"/>
    </row>
    <row r="96211" spans="68:68" customFormat="1">
      <c r="BP96211" s="90"/>
    </row>
    <row r="96212" spans="68:68" customFormat="1">
      <c r="BP96212" s="90"/>
    </row>
    <row r="96213" spans="68:68" customFormat="1">
      <c r="BP96213" s="90"/>
    </row>
    <row r="96214" spans="68:68" customFormat="1">
      <c r="BP96214" s="90"/>
    </row>
    <row r="96215" spans="68:68" customFormat="1">
      <c r="BP96215" s="90"/>
    </row>
    <row r="96216" spans="68:68" customFormat="1">
      <c r="BP96216" s="90"/>
    </row>
    <row r="96217" spans="68:68" customFormat="1">
      <c r="BP96217" s="90"/>
    </row>
    <row r="96218" spans="68:68" customFormat="1">
      <c r="BP96218" s="90"/>
    </row>
    <row r="96219" spans="68:68" customFormat="1">
      <c r="BP96219" s="90"/>
    </row>
    <row r="96220" spans="68:68" customFormat="1">
      <c r="BP96220" s="90"/>
    </row>
    <row r="96221" spans="68:68" customFormat="1">
      <c r="BP96221" s="90"/>
    </row>
    <row r="96222" spans="68:68" customFormat="1">
      <c r="BP96222" s="90"/>
    </row>
    <row r="96223" spans="68:68" customFormat="1">
      <c r="BP96223" s="90"/>
    </row>
    <row r="96224" spans="68:68" customFormat="1">
      <c r="BP96224" s="90"/>
    </row>
    <row r="96225" spans="68:68" customFormat="1">
      <c r="BP96225" s="90"/>
    </row>
    <row r="96226" spans="68:68" customFormat="1">
      <c r="BP96226" s="90"/>
    </row>
    <row r="96227" spans="68:68" customFormat="1">
      <c r="BP96227" s="90"/>
    </row>
    <row r="96228" spans="68:68" customFormat="1">
      <c r="BP96228" s="90"/>
    </row>
    <row r="96229" spans="68:68" customFormat="1">
      <c r="BP96229" s="90"/>
    </row>
    <row r="96230" spans="68:68" customFormat="1">
      <c r="BP96230" s="90"/>
    </row>
    <row r="96231" spans="68:68" customFormat="1">
      <c r="BP96231" s="90"/>
    </row>
    <row r="96232" spans="68:68" customFormat="1">
      <c r="BP96232" s="90"/>
    </row>
    <row r="96233" spans="68:68" customFormat="1">
      <c r="BP96233" s="90"/>
    </row>
    <row r="96234" spans="68:68" customFormat="1">
      <c r="BP96234" s="90"/>
    </row>
    <row r="96235" spans="68:68" customFormat="1">
      <c r="BP96235" s="90"/>
    </row>
    <row r="96236" spans="68:68" customFormat="1">
      <c r="BP96236" s="90"/>
    </row>
    <row r="96237" spans="68:68" customFormat="1">
      <c r="BP96237" s="90"/>
    </row>
    <row r="96238" spans="68:68" customFormat="1">
      <c r="BP96238" s="90"/>
    </row>
    <row r="96239" spans="68:68" customFormat="1">
      <c r="BP96239" s="90"/>
    </row>
    <row r="96240" spans="68:68" customFormat="1">
      <c r="BP96240" s="90"/>
    </row>
    <row r="96241" spans="68:68" customFormat="1">
      <c r="BP96241" s="90"/>
    </row>
    <row r="96242" spans="68:68" customFormat="1">
      <c r="BP96242" s="90"/>
    </row>
    <row r="96243" spans="68:68" customFormat="1">
      <c r="BP96243" s="90"/>
    </row>
    <row r="96244" spans="68:68" customFormat="1">
      <c r="BP96244" s="90"/>
    </row>
    <row r="96245" spans="68:68" customFormat="1">
      <c r="BP96245" s="90"/>
    </row>
    <row r="96246" spans="68:68" customFormat="1">
      <c r="BP96246" s="90"/>
    </row>
    <row r="96247" spans="68:68" customFormat="1">
      <c r="BP96247" s="90"/>
    </row>
    <row r="96248" spans="68:68" customFormat="1">
      <c r="BP96248" s="90"/>
    </row>
    <row r="96249" spans="68:68" customFormat="1">
      <c r="BP96249" s="90"/>
    </row>
    <row r="96250" spans="68:68" customFormat="1">
      <c r="BP96250" s="90"/>
    </row>
    <row r="96251" spans="68:68" customFormat="1">
      <c r="BP96251" s="90"/>
    </row>
    <row r="96252" spans="68:68" customFormat="1">
      <c r="BP96252" s="90"/>
    </row>
    <row r="96253" spans="68:68" customFormat="1">
      <c r="BP96253" s="90"/>
    </row>
    <row r="96254" spans="68:68" customFormat="1">
      <c r="BP96254" s="90"/>
    </row>
    <row r="96255" spans="68:68" customFormat="1">
      <c r="BP96255" s="90"/>
    </row>
    <row r="96256" spans="68:68" customFormat="1">
      <c r="BP96256" s="90"/>
    </row>
    <row r="96257" spans="68:68" customFormat="1">
      <c r="BP96257" s="90"/>
    </row>
    <row r="96258" spans="68:68" customFormat="1">
      <c r="BP96258" s="90"/>
    </row>
    <row r="96259" spans="68:68" customFormat="1">
      <c r="BP96259" s="90"/>
    </row>
    <row r="96260" spans="68:68" customFormat="1">
      <c r="BP96260" s="90"/>
    </row>
    <row r="96261" spans="68:68" customFormat="1">
      <c r="BP96261" s="90"/>
    </row>
    <row r="96262" spans="68:68" customFormat="1">
      <c r="BP96262" s="90"/>
    </row>
    <row r="96263" spans="68:68" customFormat="1">
      <c r="BP96263" s="90"/>
    </row>
    <row r="96264" spans="68:68" customFormat="1">
      <c r="BP96264" s="90"/>
    </row>
    <row r="96265" spans="68:68" customFormat="1">
      <c r="BP96265" s="90"/>
    </row>
    <row r="96266" spans="68:68" customFormat="1">
      <c r="BP96266" s="90"/>
    </row>
    <row r="96267" spans="68:68" customFormat="1">
      <c r="BP96267" s="90"/>
    </row>
    <row r="96268" spans="68:68" customFormat="1">
      <c r="BP96268" s="90"/>
    </row>
    <row r="96269" spans="68:68" customFormat="1">
      <c r="BP96269" s="90"/>
    </row>
    <row r="96270" spans="68:68" customFormat="1">
      <c r="BP96270" s="90"/>
    </row>
    <row r="96271" spans="68:68" customFormat="1">
      <c r="BP96271" s="90"/>
    </row>
    <row r="96272" spans="68:68" customFormat="1">
      <c r="BP96272" s="90"/>
    </row>
    <row r="96273" spans="68:68" customFormat="1">
      <c r="BP96273" s="90"/>
    </row>
    <row r="96274" spans="68:68" customFormat="1">
      <c r="BP96274" s="90"/>
    </row>
    <row r="96275" spans="68:68" customFormat="1">
      <c r="BP96275" s="90"/>
    </row>
    <row r="96276" spans="68:68" customFormat="1">
      <c r="BP96276" s="90"/>
    </row>
    <row r="96277" spans="68:68" customFormat="1">
      <c r="BP96277" s="90"/>
    </row>
    <row r="96278" spans="68:68" customFormat="1">
      <c r="BP96278" s="90"/>
    </row>
    <row r="96279" spans="68:68" customFormat="1">
      <c r="BP96279" s="90"/>
    </row>
    <row r="96280" spans="68:68" customFormat="1">
      <c r="BP96280" s="90"/>
    </row>
    <row r="96281" spans="68:68" customFormat="1">
      <c r="BP96281" s="90"/>
    </row>
    <row r="96282" spans="68:68" customFormat="1">
      <c r="BP96282" s="90"/>
    </row>
    <row r="96283" spans="68:68" customFormat="1">
      <c r="BP96283" s="90"/>
    </row>
    <row r="96284" spans="68:68" customFormat="1">
      <c r="BP96284" s="90"/>
    </row>
    <row r="96285" spans="68:68" customFormat="1">
      <c r="BP96285" s="90"/>
    </row>
    <row r="96286" spans="68:68" customFormat="1">
      <c r="BP96286" s="90"/>
    </row>
    <row r="96287" spans="68:68" customFormat="1">
      <c r="BP96287" s="90"/>
    </row>
    <row r="96288" spans="68:68" customFormat="1">
      <c r="BP96288" s="90"/>
    </row>
    <row r="96289" spans="68:68" customFormat="1">
      <c r="BP96289" s="90"/>
    </row>
    <row r="96290" spans="68:68" customFormat="1">
      <c r="BP96290" s="90"/>
    </row>
    <row r="96291" spans="68:68" customFormat="1">
      <c r="BP96291" s="90"/>
    </row>
    <row r="96292" spans="68:68" customFormat="1">
      <c r="BP96292" s="90"/>
    </row>
    <row r="96293" spans="68:68" customFormat="1">
      <c r="BP96293" s="90"/>
    </row>
    <row r="96294" spans="68:68" customFormat="1">
      <c r="BP96294" s="90"/>
    </row>
    <row r="96295" spans="68:68" customFormat="1">
      <c r="BP96295" s="90"/>
    </row>
    <row r="96296" spans="68:68" customFormat="1">
      <c r="BP96296" s="90"/>
    </row>
    <row r="96297" spans="68:68" customFormat="1">
      <c r="BP96297" s="90"/>
    </row>
    <row r="96298" spans="68:68" customFormat="1">
      <c r="BP96298" s="90"/>
    </row>
    <row r="96299" spans="68:68" customFormat="1">
      <c r="BP96299" s="90"/>
    </row>
    <row r="96300" spans="68:68" customFormat="1">
      <c r="BP96300" s="90"/>
    </row>
    <row r="96301" spans="68:68" customFormat="1">
      <c r="BP96301" s="90"/>
    </row>
    <row r="96302" spans="68:68" customFormat="1">
      <c r="BP96302" s="90"/>
    </row>
    <row r="96303" spans="68:68" customFormat="1">
      <c r="BP96303" s="90"/>
    </row>
    <row r="96304" spans="68:68" customFormat="1">
      <c r="BP96304" s="90"/>
    </row>
    <row r="96305" spans="68:68" customFormat="1">
      <c r="BP96305" s="90"/>
    </row>
    <row r="96306" spans="68:68" customFormat="1">
      <c r="BP96306" s="90"/>
    </row>
    <row r="96307" spans="68:68" customFormat="1">
      <c r="BP96307" s="90"/>
    </row>
    <row r="96308" spans="68:68" customFormat="1">
      <c r="BP96308" s="90"/>
    </row>
    <row r="96309" spans="68:68" customFormat="1">
      <c r="BP96309" s="90"/>
    </row>
    <row r="96310" spans="68:68" customFormat="1">
      <c r="BP96310" s="90"/>
    </row>
    <row r="96311" spans="68:68" customFormat="1">
      <c r="BP96311" s="90"/>
    </row>
    <row r="96312" spans="68:68" customFormat="1">
      <c r="BP96312" s="90"/>
    </row>
    <row r="96313" spans="68:68" customFormat="1">
      <c r="BP96313" s="90"/>
    </row>
    <row r="96314" spans="68:68" customFormat="1">
      <c r="BP96314" s="90"/>
    </row>
    <row r="96315" spans="68:68" customFormat="1">
      <c r="BP96315" s="90"/>
    </row>
    <row r="96316" spans="68:68" customFormat="1">
      <c r="BP96316" s="90"/>
    </row>
    <row r="96317" spans="68:68" customFormat="1">
      <c r="BP96317" s="90"/>
    </row>
    <row r="96318" spans="68:68" customFormat="1">
      <c r="BP96318" s="90"/>
    </row>
    <row r="96319" spans="68:68" customFormat="1">
      <c r="BP96319" s="90"/>
    </row>
    <row r="96320" spans="68:68" customFormat="1">
      <c r="BP96320" s="90"/>
    </row>
    <row r="96321" spans="68:68" customFormat="1">
      <c r="BP96321" s="90"/>
    </row>
    <row r="96322" spans="68:68" customFormat="1">
      <c r="BP96322" s="90"/>
    </row>
    <row r="96323" spans="68:68" customFormat="1">
      <c r="BP96323" s="90"/>
    </row>
    <row r="96324" spans="68:68" customFormat="1">
      <c r="BP96324" s="90"/>
    </row>
    <row r="96325" spans="68:68" customFormat="1">
      <c r="BP96325" s="90"/>
    </row>
    <row r="96326" spans="68:68" customFormat="1">
      <c r="BP96326" s="90"/>
    </row>
    <row r="96327" spans="68:68" customFormat="1">
      <c r="BP96327" s="90"/>
    </row>
    <row r="96328" spans="68:68" customFormat="1">
      <c r="BP96328" s="90"/>
    </row>
    <row r="96329" spans="68:68" customFormat="1">
      <c r="BP96329" s="90"/>
    </row>
    <row r="96330" spans="68:68" customFormat="1">
      <c r="BP96330" s="90"/>
    </row>
    <row r="96331" spans="68:68" customFormat="1">
      <c r="BP96331" s="90"/>
    </row>
    <row r="96332" spans="68:68" customFormat="1">
      <c r="BP96332" s="90"/>
    </row>
    <row r="96333" spans="68:68" customFormat="1">
      <c r="BP96333" s="90"/>
    </row>
    <row r="96334" spans="68:68" customFormat="1">
      <c r="BP96334" s="90"/>
    </row>
    <row r="96335" spans="68:68" customFormat="1">
      <c r="BP96335" s="90"/>
    </row>
    <row r="96336" spans="68:68" customFormat="1">
      <c r="BP96336" s="90"/>
    </row>
    <row r="96337" spans="68:68" customFormat="1">
      <c r="BP96337" s="90"/>
    </row>
    <row r="96338" spans="68:68" customFormat="1">
      <c r="BP96338" s="90"/>
    </row>
    <row r="96339" spans="68:68" customFormat="1">
      <c r="BP96339" s="90"/>
    </row>
    <row r="96340" spans="68:68" customFormat="1">
      <c r="BP96340" s="90"/>
    </row>
    <row r="96341" spans="68:68" customFormat="1">
      <c r="BP96341" s="90"/>
    </row>
    <row r="96342" spans="68:68" customFormat="1">
      <c r="BP96342" s="90"/>
    </row>
    <row r="96343" spans="68:68" customFormat="1">
      <c r="BP96343" s="90"/>
    </row>
    <row r="96344" spans="68:68" customFormat="1">
      <c r="BP96344" s="90"/>
    </row>
    <row r="96345" spans="68:68" customFormat="1">
      <c r="BP96345" s="90"/>
    </row>
    <row r="96346" spans="68:68" customFormat="1">
      <c r="BP96346" s="90"/>
    </row>
    <row r="96347" spans="68:68" customFormat="1">
      <c r="BP96347" s="90"/>
    </row>
    <row r="96348" spans="68:68" customFormat="1">
      <c r="BP96348" s="90"/>
    </row>
    <row r="96349" spans="68:68" customFormat="1">
      <c r="BP96349" s="90"/>
    </row>
    <row r="96350" spans="68:68" customFormat="1">
      <c r="BP96350" s="90"/>
    </row>
    <row r="96351" spans="68:68" customFormat="1">
      <c r="BP96351" s="90"/>
    </row>
    <row r="96352" spans="68:68" customFormat="1">
      <c r="BP96352" s="90"/>
    </row>
    <row r="96353" spans="68:68" customFormat="1">
      <c r="BP96353" s="90"/>
    </row>
    <row r="96354" spans="68:68" customFormat="1">
      <c r="BP96354" s="90"/>
    </row>
    <row r="96355" spans="68:68" customFormat="1">
      <c r="BP96355" s="90"/>
    </row>
    <row r="96356" spans="68:68" customFormat="1">
      <c r="BP96356" s="90"/>
    </row>
    <row r="96357" spans="68:68" customFormat="1">
      <c r="BP96357" s="90"/>
    </row>
    <row r="96358" spans="68:68" customFormat="1">
      <c r="BP96358" s="90"/>
    </row>
    <row r="96359" spans="68:68" customFormat="1">
      <c r="BP96359" s="90"/>
    </row>
    <row r="96360" spans="68:68" customFormat="1">
      <c r="BP96360" s="90"/>
    </row>
    <row r="96361" spans="68:68" customFormat="1">
      <c r="BP96361" s="90"/>
    </row>
    <row r="96362" spans="68:68" customFormat="1">
      <c r="BP96362" s="90"/>
    </row>
    <row r="96363" spans="68:68" customFormat="1">
      <c r="BP96363" s="90"/>
    </row>
    <row r="96364" spans="68:68" customFormat="1">
      <c r="BP96364" s="90"/>
    </row>
    <row r="96365" spans="68:68" customFormat="1">
      <c r="BP96365" s="90"/>
    </row>
    <row r="96366" spans="68:68" customFormat="1">
      <c r="BP96366" s="90"/>
    </row>
    <row r="96367" spans="68:68" customFormat="1">
      <c r="BP96367" s="90"/>
    </row>
    <row r="96368" spans="68:68" customFormat="1">
      <c r="BP96368" s="90"/>
    </row>
    <row r="96369" spans="68:68" customFormat="1">
      <c r="BP96369" s="90"/>
    </row>
    <row r="96370" spans="68:68" customFormat="1">
      <c r="BP96370" s="90"/>
    </row>
    <row r="96371" spans="68:68" customFormat="1">
      <c r="BP96371" s="90"/>
    </row>
    <row r="96372" spans="68:68" customFormat="1">
      <c r="BP96372" s="90"/>
    </row>
    <row r="96373" spans="68:68" customFormat="1">
      <c r="BP96373" s="90"/>
    </row>
    <row r="96374" spans="68:68" customFormat="1">
      <c r="BP96374" s="90"/>
    </row>
    <row r="96375" spans="68:68" customFormat="1">
      <c r="BP96375" s="90"/>
    </row>
    <row r="96376" spans="68:68" customFormat="1">
      <c r="BP96376" s="90"/>
    </row>
    <row r="96377" spans="68:68" customFormat="1">
      <c r="BP96377" s="90"/>
    </row>
    <row r="96378" spans="68:68" customFormat="1">
      <c r="BP96378" s="90"/>
    </row>
    <row r="96379" spans="68:68" customFormat="1">
      <c r="BP96379" s="90"/>
    </row>
    <row r="96380" spans="68:68" customFormat="1">
      <c r="BP96380" s="90"/>
    </row>
    <row r="96381" spans="68:68" customFormat="1">
      <c r="BP96381" s="90"/>
    </row>
    <row r="96382" spans="68:68" customFormat="1">
      <c r="BP96382" s="90"/>
    </row>
    <row r="96383" spans="68:68" customFormat="1">
      <c r="BP96383" s="90"/>
    </row>
    <row r="96384" spans="68:68" customFormat="1">
      <c r="BP96384" s="90"/>
    </row>
    <row r="96385" spans="68:68" customFormat="1">
      <c r="BP96385" s="90"/>
    </row>
    <row r="96386" spans="68:68" customFormat="1">
      <c r="BP96386" s="90"/>
    </row>
    <row r="96387" spans="68:68" customFormat="1">
      <c r="BP96387" s="90"/>
    </row>
    <row r="96388" spans="68:68" customFormat="1">
      <c r="BP96388" s="90"/>
    </row>
    <row r="96389" spans="68:68" customFormat="1">
      <c r="BP96389" s="90"/>
    </row>
    <row r="96390" spans="68:68" customFormat="1">
      <c r="BP96390" s="90"/>
    </row>
    <row r="96391" spans="68:68" customFormat="1">
      <c r="BP96391" s="90"/>
    </row>
    <row r="96392" spans="68:68" customFormat="1">
      <c r="BP96392" s="90"/>
    </row>
    <row r="96393" spans="68:68" customFormat="1">
      <c r="BP96393" s="90"/>
    </row>
    <row r="96394" spans="68:68" customFormat="1">
      <c r="BP96394" s="90"/>
    </row>
    <row r="96395" spans="68:68" customFormat="1">
      <c r="BP96395" s="90"/>
    </row>
    <row r="96396" spans="68:68" customFormat="1">
      <c r="BP96396" s="90"/>
    </row>
    <row r="96397" spans="68:68" customFormat="1">
      <c r="BP96397" s="90"/>
    </row>
    <row r="96398" spans="68:68" customFormat="1">
      <c r="BP96398" s="90"/>
    </row>
    <row r="96399" spans="68:68" customFormat="1">
      <c r="BP96399" s="90"/>
    </row>
    <row r="96400" spans="68:68" customFormat="1">
      <c r="BP96400" s="90"/>
    </row>
    <row r="96401" spans="68:68" customFormat="1">
      <c r="BP96401" s="90"/>
    </row>
    <row r="96402" spans="68:68" customFormat="1">
      <c r="BP96402" s="90"/>
    </row>
    <row r="96403" spans="68:68" customFormat="1">
      <c r="BP96403" s="90"/>
    </row>
    <row r="96404" spans="68:68" customFormat="1">
      <c r="BP96404" s="90"/>
    </row>
    <row r="96405" spans="68:68" customFormat="1">
      <c r="BP96405" s="90"/>
    </row>
    <row r="96406" spans="68:68" customFormat="1">
      <c r="BP96406" s="90"/>
    </row>
    <row r="96407" spans="68:68" customFormat="1">
      <c r="BP96407" s="90"/>
    </row>
    <row r="96408" spans="68:68" customFormat="1">
      <c r="BP96408" s="90"/>
    </row>
    <row r="96409" spans="68:68" customFormat="1">
      <c r="BP96409" s="90"/>
    </row>
    <row r="96410" spans="68:68" customFormat="1">
      <c r="BP96410" s="90"/>
    </row>
    <row r="96411" spans="68:68" customFormat="1">
      <c r="BP96411" s="90"/>
    </row>
    <row r="96412" spans="68:68" customFormat="1">
      <c r="BP96412" s="90"/>
    </row>
    <row r="96413" spans="68:68" customFormat="1">
      <c r="BP96413" s="90"/>
    </row>
    <row r="96414" spans="68:68" customFormat="1">
      <c r="BP96414" s="90"/>
    </row>
    <row r="96415" spans="68:68" customFormat="1">
      <c r="BP96415" s="90"/>
    </row>
    <row r="96416" spans="68:68" customFormat="1">
      <c r="BP96416" s="90"/>
    </row>
    <row r="96417" spans="68:68" customFormat="1">
      <c r="BP96417" s="90"/>
    </row>
    <row r="96418" spans="68:68" customFormat="1">
      <c r="BP96418" s="90"/>
    </row>
    <row r="96419" spans="68:68" customFormat="1">
      <c r="BP96419" s="90"/>
    </row>
    <row r="96420" spans="68:68" customFormat="1">
      <c r="BP96420" s="90"/>
    </row>
    <row r="96421" spans="68:68" customFormat="1">
      <c r="BP96421" s="90"/>
    </row>
    <row r="96422" spans="68:68" customFormat="1">
      <c r="BP96422" s="90"/>
    </row>
    <row r="96423" spans="68:68" customFormat="1">
      <c r="BP96423" s="90"/>
    </row>
    <row r="96424" spans="68:68" customFormat="1">
      <c r="BP96424" s="90"/>
    </row>
    <row r="96425" spans="68:68" customFormat="1">
      <c r="BP96425" s="90"/>
    </row>
    <row r="96426" spans="68:68" customFormat="1">
      <c r="BP96426" s="90"/>
    </row>
    <row r="96427" spans="68:68" customFormat="1">
      <c r="BP96427" s="90"/>
    </row>
    <row r="96428" spans="68:68" customFormat="1">
      <c r="BP96428" s="90"/>
    </row>
    <row r="96429" spans="68:68" customFormat="1">
      <c r="BP96429" s="90"/>
    </row>
    <row r="96430" spans="68:68" customFormat="1">
      <c r="BP96430" s="90"/>
    </row>
    <row r="96431" spans="68:68" customFormat="1">
      <c r="BP96431" s="90"/>
    </row>
    <row r="96432" spans="68:68" customFormat="1">
      <c r="BP96432" s="90"/>
    </row>
    <row r="96433" spans="68:68" customFormat="1">
      <c r="BP96433" s="90"/>
    </row>
    <row r="96434" spans="68:68" customFormat="1">
      <c r="BP96434" s="90"/>
    </row>
    <row r="96435" spans="68:68" customFormat="1">
      <c r="BP96435" s="90"/>
    </row>
    <row r="96436" spans="68:68" customFormat="1">
      <c r="BP96436" s="90"/>
    </row>
    <row r="96437" spans="68:68" customFormat="1">
      <c r="BP96437" s="90"/>
    </row>
    <row r="96438" spans="68:68" customFormat="1">
      <c r="BP96438" s="90"/>
    </row>
    <row r="96439" spans="68:68" customFormat="1">
      <c r="BP96439" s="90"/>
    </row>
    <row r="96440" spans="68:68" customFormat="1">
      <c r="BP96440" s="90"/>
    </row>
    <row r="96441" spans="68:68" customFormat="1">
      <c r="BP96441" s="90"/>
    </row>
    <row r="96442" spans="68:68" customFormat="1">
      <c r="BP96442" s="90"/>
    </row>
    <row r="96443" spans="68:68" customFormat="1">
      <c r="BP96443" s="90"/>
    </row>
    <row r="96444" spans="68:68" customFormat="1">
      <c r="BP96444" s="90"/>
    </row>
    <row r="96445" spans="68:68" customFormat="1">
      <c r="BP96445" s="90"/>
    </row>
    <row r="96446" spans="68:68" customFormat="1">
      <c r="BP96446" s="90"/>
    </row>
    <row r="96447" spans="68:68" customFormat="1">
      <c r="BP96447" s="90"/>
    </row>
    <row r="96448" spans="68:68" customFormat="1">
      <c r="BP96448" s="90"/>
    </row>
    <row r="96449" spans="68:68" customFormat="1">
      <c r="BP96449" s="90"/>
    </row>
    <row r="96450" spans="68:68" customFormat="1">
      <c r="BP96450" s="90"/>
    </row>
    <row r="96451" spans="68:68" customFormat="1">
      <c r="BP96451" s="90"/>
    </row>
    <row r="96452" spans="68:68" customFormat="1">
      <c r="BP96452" s="90"/>
    </row>
    <row r="96453" spans="68:68" customFormat="1">
      <c r="BP96453" s="90"/>
    </row>
    <row r="96454" spans="68:68" customFormat="1">
      <c r="BP96454" s="90"/>
    </row>
    <row r="96455" spans="68:68" customFormat="1">
      <c r="BP96455" s="90"/>
    </row>
    <row r="96456" spans="68:68" customFormat="1">
      <c r="BP96456" s="90"/>
    </row>
    <row r="96457" spans="68:68" customFormat="1">
      <c r="BP96457" s="90"/>
    </row>
    <row r="96458" spans="68:68" customFormat="1">
      <c r="BP96458" s="90"/>
    </row>
    <row r="96459" spans="68:68" customFormat="1">
      <c r="BP96459" s="90"/>
    </row>
    <row r="96460" spans="68:68" customFormat="1">
      <c r="BP96460" s="90"/>
    </row>
    <row r="96461" spans="68:68" customFormat="1">
      <c r="BP96461" s="90"/>
    </row>
    <row r="96462" spans="68:68" customFormat="1">
      <c r="BP96462" s="90"/>
    </row>
    <row r="96463" spans="68:68" customFormat="1">
      <c r="BP96463" s="90"/>
    </row>
    <row r="96464" spans="68:68" customFormat="1">
      <c r="BP96464" s="90"/>
    </row>
    <row r="96465" spans="68:68" customFormat="1">
      <c r="BP96465" s="90"/>
    </row>
    <row r="96466" spans="68:68" customFormat="1">
      <c r="BP96466" s="90"/>
    </row>
    <row r="96467" spans="68:68" customFormat="1">
      <c r="BP96467" s="90"/>
    </row>
    <row r="96468" spans="68:68" customFormat="1">
      <c r="BP96468" s="90"/>
    </row>
    <row r="96469" spans="68:68" customFormat="1">
      <c r="BP96469" s="90"/>
    </row>
    <row r="96470" spans="68:68" customFormat="1">
      <c r="BP96470" s="90"/>
    </row>
    <row r="96471" spans="68:68" customFormat="1">
      <c r="BP96471" s="90"/>
    </row>
    <row r="96472" spans="68:68" customFormat="1">
      <c r="BP96472" s="90"/>
    </row>
    <row r="96473" spans="68:68" customFormat="1">
      <c r="BP96473" s="90"/>
    </row>
    <row r="96474" spans="68:68" customFormat="1">
      <c r="BP96474" s="90"/>
    </row>
    <row r="96475" spans="68:68" customFormat="1">
      <c r="BP96475" s="90"/>
    </row>
    <row r="96476" spans="68:68" customFormat="1">
      <c r="BP96476" s="90"/>
    </row>
    <row r="96477" spans="68:68" customFormat="1">
      <c r="BP96477" s="90"/>
    </row>
    <row r="96478" spans="68:68" customFormat="1">
      <c r="BP96478" s="90"/>
    </row>
    <row r="96479" spans="68:68" customFormat="1">
      <c r="BP96479" s="90"/>
    </row>
    <row r="96480" spans="68:68" customFormat="1">
      <c r="BP96480" s="90"/>
    </row>
    <row r="96481" spans="68:68" customFormat="1">
      <c r="BP96481" s="90"/>
    </row>
    <row r="96482" spans="68:68" customFormat="1">
      <c r="BP96482" s="90"/>
    </row>
    <row r="96483" spans="68:68" customFormat="1">
      <c r="BP96483" s="90"/>
    </row>
    <row r="96484" spans="68:68" customFormat="1">
      <c r="BP96484" s="90"/>
    </row>
    <row r="96485" spans="68:68" customFormat="1">
      <c r="BP96485" s="90"/>
    </row>
    <row r="96486" spans="68:68" customFormat="1">
      <c r="BP96486" s="90"/>
    </row>
    <row r="96487" spans="68:68" customFormat="1">
      <c r="BP96487" s="90"/>
    </row>
    <row r="96488" spans="68:68" customFormat="1">
      <c r="BP96488" s="90"/>
    </row>
    <row r="96489" spans="68:68" customFormat="1">
      <c r="BP96489" s="90"/>
    </row>
    <row r="96490" spans="68:68" customFormat="1">
      <c r="BP96490" s="90"/>
    </row>
    <row r="96491" spans="68:68" customFormat="1">
      <c r="BP96491" s="90"/>
    </row>
    <row r="96492" spans="68:68" customFormat="1">
      <c r="BP96492" s="90"/>
    </row>
    <row r="96493" spans="68:68" customFormat="1">
      <c r="BP96493" s="90"/>
    </row>
    <row r="96494" spans="68:68" customFormat="1">
      <c r="BP96494" s="90"/>
    </row>
    <row r="96495" spans="68:68" customFormat="1">
      <c r="BP96495" s="90"/>
    </row>
    <row r="96496" spans="68:68" customFormat="1">
      <c r="BP96496" s="90"/>
    </row>
    <row r="96497" spans="68:68" customFormat="1">
      <c r="BP96497" s="90"/>
    </row>
    <row r="96498" spans="68:68" customFormat="1">
      <c r="BP96498" s="90"/>
    </row>
    <row r="96499" spans="68:68" customFormat="1">
      <c r="BP96499" s="90"/>
    </row>
    <row r="96500" spans="68:68" customFormat="1">
      <c r="BP96500" s="90"/>
    </row>
    <row r="96501" spans="68:68" customFormat="1">
      <c r="BP96501" s="90"/>
    </row>
    <row r="96502" spans="68:68" customFormat="1">
      <c r="BP96502" s="90"/>
    </row>
    <row r="96503" spans="68:68" customFormat="1">
      <c r="BP96503" s="90"/>
    </row>
    <row r="96504" spans="68:68" customFormat="1">
      <c r="BP96504" s="90"/>
    </row>
    <row r="96505" spans="68:68" customFormat="1">
      <c r="BP96505" s="90"/>
    </row>
    <row r="96506" spans="68:68" customFormat="1">
      <c r="BP96506" s="90"/>
    </row>
    <row r="96507" spans="68:68" customFormat="1">
      <c r="BP96507" s="90"/>
    </row>
    <row r="96508" spans="68:68" customFormat="1">
      <c r="BP96508" s="90"/>
    </row>
    <row r="96509" spans="68:68" customFormat="1">
      <c r="BP96509" s="90"/>
    </row>
    <row r="96510" spans="68:68" customFormat="1">
      <c r="BP96510" s="90"/>
    </row>
    <row r="96511" spans="68:68" customFormat="1">
      <c r="BP96511" s="90"/>
    </row>
    <row r="96512" spans="68:68" customFormat="1">
      <c r="BP96512" s="90"/>
    </row>
    <row r="96513" spans="68:68" customFormat="1">
      <c r="BP96513" s="90"/>
    </row>
    <row r="96514" spans="68:68" customFormat="1">
      <c r="BP96514" s="90"/>
    </row>
    <row r="96515" spans="68:68" customFormat="1">
      <c r="BP96515" s="90"/>
    </row>
    <row r="96516" spans="68:68" customFormat="1">
      <c r="BP96516" s="90"/>
    </row>
    <row r="96517" spans="68:68" customFormat="1">
      <c r="BP96517" s="90"/>
    </row>
    <row r="96518" spans="68:68" customFormat="1">
      <c r="BP96518" s="90"/>
    </row>
    <row r="96519" spans="68:68" customFormat="1">
      <c r="BP96519" s="90"/>
    </row>
    <row r="96520" spans="68:68" customFormat="1">
      <c r="BP96520" s="90"/>
    </row>
    <row r="96521" spans="68:68" customFormat="1">
      <c r="BP96521" s="90"/>
    </row>
    <row r="96522" spans="68:68" customFormat="1">
      <c r="BP96522" s="90"/>
    </row>
    <row r="96523" spans="68:68" customFormat="1">
      <c r="BP96523" s="90"/>
    </row>
    <row r="96524" spans="68:68" customFormat="1">
      <c r="BP96524" s="90"/>
    </row>
    <row r="96525" spans="68:68" customFormat="1">
      <c r="BP96525" s="90"/>
    </row>
    <row r="96526" spans="68:68" customFormat="1">
      <c r="BP96526" s="90"/>
    </row>
    <row r="96527" spans="68:68" customFormat="1">
      <c r="BP96527" s="90"/>
    </row>
    <row r="96528" spans="68:68" customFormat="1">
      <c r="BP96528" s="90"/>
    </row>
    <row r="96529" spans="68:68" customFormat="1">
      <c r="BP96529" s="90"/>
    </row>
    <row r="96530" spans="68:68" customFormat="1">
      <c r="BP96530" s="90"/>
    </row>
    <row r="96531" spans="68:68" customFormat="1">
      <c r="BP96531" s="90"/>
    </row>
    <row r="96532" spans="68:68" customFormat="1">
      <c r="BP96532" s="90"/>
    </row>
    <row r="96533" spans="68:68" customFormat="1">
      <c r="BP96533" s="90"/>
    </row>
    <row r="96534" spans="68:68" customFormat="1">
      <c r="BP96534" s="90"/>
    </row>
    <row r="96535" spans="68:68" customFormat="1">
      <c r="BP96535" s="90"/>
    </row>
    <row r="96536" spans="68:68" customFormat="1">
      <c r="BP96536" s="90"/>
    </row>
    <row r="96537" spans="68:68" customFormat="1">
      <c r="BP96537" s="90"/>
    </row>
    <row r="96538" spans="68:68" customFormat="1">
      <c r="BP96538" s="90"/>
    </row>
    <row r="96539" spans="68:68" customFormat="1">
      <c r="BP96539" s="90"/>
    </row>
    <row r="96540" spans="68:68" customFormat="1">
      <c r="BP96540" s="90"/>
    </row>
    <row r="96541" spans="68:68" customFormat="1">
      <c r="BP96541" s="90"/>
    </row>
    <row r="96542" spans="68:68" customFormat="1">
      <c r="BP96542" s="90"/>
    </row>
    <row r="96543" spans="68:68" customFormat="1">
      <c r="BP96543" s="90"/>
    </row>
    <row r="96544" spans="68:68" customFormat="1">
      <c r="BP96544" s="90"/>
    </row>
    <row r="96545" spans="68:68" customFormat="1">
      <c r="BP96545" s="90"/>
    </row>
    <row r="96546" spans="68:68" customFormat="1">
      <c r="BP96546" s="90"/>
    </row>
    <row r="96547" spans="68:68" customFormat="1">
      <c r="BP96547" s="90"/>
    </row>
    <row r="96548" spans="68:68" customFormat="1">
      <c r="BP96548" s="90"/>
    </row>
    <row r="96549" spans="68:68" customFormat="1">
      <c r="BP96549" s="90"/>
    </row>
    <row r="96550" spans="68:68" customFormat="1">
      <c r="BP96550" s="90"/>
    </row>
    <row r="96551" spans="68:68" customFormat="1">
      <c r="BP96551" s="90"/>
    </row>
    <row r="96552" spans="68:68" customFormat="1">
      <c r="BP96552" s="90"/>
    </row>
    <row r="96553" spans="68:68" customFormat="1">
      <c r="BP96553" s="90"/>
    </row>
    <row r="96554" spans="68:68" customFormat="1">
      <c r="BP96554" s="90"/>
    </row>
    <row r="96555" spans="68:68" customFormat="1">
      <c r="BP96555" s="90"/>
    </row>
    <row r="96556" spans="68:68" customFormat="1">
      <c r="BP96556" s="90"/>
    </row>
    <row r="96557" spans="68:68" customFormat="1">
      <c r="BP96557" s="90"/>
    </row>
    <row r="96558" spans="68:68" customFormat="1">
      <c r="BP96558" s="90"/>
    </row>
    <row r="96559" spans="68:68" customFormat="1">
      <c r="BP96559" s="90"/>
    </row>
    <row r="96560" spans="68:68" customFormat="1">
      <c r="BP96560" s="90"/>
    </row>
    <row r="96561" spans="68:68" customFormat="1">
      <c r="BP96561" s="90"/>
    </row>
    <row r="96562" spans="68:68" customFormat="1">
      <c r="BP96562" s="90"/>
    </row>
    <row r="96563" spans="68:68" customFormat="1">
      <c r="BP96563" s="90"/>
    </row>
    <row r="96564" spans="68:68" customFormat="1">
      <c r="BP96564" s="90"/>
    </row>
    <row r="96565" spans="68:68" customFormat="1">
      <c r="BP96565" s="90"/>
    </row>
    <row r="96566" spans="68:68" customFormat="1">
      <c r="BP96566" s="90"/>
    </row>
    <row r="96567" spans="68:68" customFormat="1">
      <c r="BP96567" s="90"/>
    </row>
    <row r="96568" spans="68:68" customFormat="1">
      <c r="BP96568" s="90"/>
    </row>
    <row r="96569" spans="68:68" customFormat="1">
      <c r="BP96569" s="90"/>
    </row>
    <row r="96570" spans="68:68" customFormat="1">
      <c r="BP96570" s="90"/>
    </row>
    <row r="96571" spans="68:68" customFormat="1">
      <c r="BP96571" s="90"/>
    </row>
    <row r="96572" spans="68:68" customFormat="1">
      <c r="BP96572" s="90"/>
    </row>
    <row r="96573" spans="68:68" customFormat="1">
      <c r="BP96573" s="90"/>
    </row>
    <row r="96574" spans="68:68" customFormat="1">
      <c r="BP96574" s="90"/>
    </row>
    <row r="96575" spans="68:68" customFormat="1">
      <c r="BP96575" s="90"/>
    </row>
    <row r="96576" spans="68:68" customFormat="1">
      <c r="BP96576" s="90"/>
    </row>
    <row r="96577" spans="68:68" customFormat="1">
      <c r="BP96577" s="90"/>
    </row>
    <row r="96578" spans="68:68" customFormat="1">
      <c r="BP96578" s="90"/>
    </row>
    <row r="96579" spans="68:68" customFormat="1">
      <c r="BP96579" s="90"/>
    </row>
    <row r="96580" spans="68:68" customFormat="1">
      <c r="BP96580" s="90"/>
    </row>
    <row r="96581" spans="68:68" customFormat="1">
      <c r="BP96581" s="90"/>
    </row>
    <row r="96582" spans="68:68" customFormat="1">
      <c r="BP96582" s="90"/>
    </row>
    <row r="96583" spans="68:68" customFormat="1">
      <c r="BP96583" s="90"/>
    </row>
    <row r="96584" spans="68:68" customFormat="1">
      <c r="BP96584" s="90"/>
    </row>
    <row r="96585" spans="68:68" customFormat="1">
      <c r="BP96585" s="90"/>
    </row>
    <row r="96586" spans="68:68" customFormat="1">
      <c r="BP96586" s="90"/>
    </row>
    <row r="96587" spans="68:68" customFormat="1">
      <c r="BP96587" s="90"/>
    </row>
    <row r="96588" spans="68:68" customFormat="1">
      <c r="BP96588" s="90"/>
    </row>
    <row r="96589" spans="68:68" customFormat="1">
      <c r="BP96589" s="90"/>
    </row>
    <row r="96590" spans="68:68" customFormat="1">
      <c r="BP96590" s="90"/>
    </row>
    <row r="96591" spans="68:68" customFormat="1">
      <c r="BP96591" s="90"/>
    </row>
    <row r="96592" spans="68:68" customFormat="1">
      <c r="BP96592" s="90"/>
    </row>
    <row r="96593" spans="68:68" customFormat="1">
      <c r="BP96593" s="90"/>
    </row>
    <row r="96594" spans="68:68" customFormat="1">
      <c r="BP96594" s="90"/>
    </row>
    <row r="96595" spans="68:68" customFormat="1">
      <c r="BP96595" s="90"/>
    </row>
    <row r="96596" spans="68:68" customFormat="1">
      <c r="BP96596" s="90"/>
    </row>
    <row r="96597" spans="68:68" customFormat="1">
      <c r="BP96597" s="90"/>
    </row>
    <row r="96598" spans="68:68" customFormat="1">
      <c r="BP96598" s="90"/>
    </row>
    <row r="96599" spans="68:68" customFormat="1">
      <c r="BP96599" s="90"/>
    </row>
    <row r="96600" spans="68:68" customFormat="1">
      <c r="BP96600" s="90"/>
    </row>
    <row r="96601" spans="68:68" customFormat="1">
      <c r="BP96601" s="90"/>
    </row>
    <row r="96602" spans="68:68" customFormat="1">
      <c r="BP96602" s="90"/>
    </row>
    <row r="96603" spans="68:68" customFormat="1">
      <c r="BP96603" s="90"/>
    </row>
    <row r="96604" spans="68:68" customFormat="1">
      <c r="BP96604" s="90"/>
    </row>
    <row r="96605" spans="68:68" customFormat="1">
      <c r="BP96605" s="90"/>
    </row>
    <row r="96606" spans="68:68" customFormat="1">
      <c r="BP96606" s="90"/>
    </row>
    <row r="96607" spans="68:68" customFormat="1">
      <c r="BP96607" s="90"/>
    </row>
    <row r="96608" spans="68:68" customFormat="1">
      <c r="BP96608" s="90"/>
    </row>
    <row r="96609" spans="68:68" customFormat="1">
      <c r="BP96609" s="90"/>
    </row>
    <row r="96610" spans="68:68" customFormat="1">
      <c r="BP96610" s="90"/>
    </row>
    <row r="96611" spans="68:68" customFormat="1">
      <c r="BP96611" s="90"/>
    </row>
    <row r="96612" spans="68:68" customFormat="1">
      <c r="BP96612" s="90"/>
    </row>
    <row r="96613" spans="68:68" customFormat="1">
      <c r="BP96613" s="90"/>
    </row>
    <row r="96614" spans="68:68" customFormat="1">
      <c r="BP96614" s="90"/>
    </row>
    <row r="96615" spans="68:68" customFormat="1">
      <c r="BP96615" s="90"/>
    </row>
    <row r="96616" spans="68:68" customFormat="1">
      <c r="BP96616" s="90"/>
    </row>
    <row r="96617" spans="68:68" customFormat="1">
      <c r="BP96617" s="90"/>
    </row>
    <row r="96618" spans="68:68" customFormat="1">
      <c r="BP96618" s="90"/>
    </row>
    <row r="96619" spans="68:68" customFormat="1">
      <c r="BP96619" s="90"/>
    </row>
    <row r="96620" spans="68:68" customFormat="1">
      <c r="BP96620" s="90"/>
    </row>
    <row r="96621" spans="68:68" customFormat="1">
      <c r="BP96621" s="90"/>
    </row>
    <row r="96622" spans="68:68" customFormat="1">
      <c r="BP96622" s="90"/>
    </row>
    <row r="96623" spans="68:68" customFormat="1">
      <c r="BP96623" s="90"/>
    </row>
    <row r="96624" spans="68:68" customFormat="1">
      <c r="BP96624" s="90"/>
    </row>
    <row r="96625" spans="68:68" customFormat="1">
      <c r="BP96625" s="90"/>
    </row>
    <row r="96626" spans="68:68" customFormat="1">
      <c r="BP96626" s="90"/>
    </row>
    <row r="96627" spans="68:68" customFormat="1">
      <c r="BP96627" s="90"/>
    </row>
    <row r="96628" spans="68:68" customFormat="1">
      <c r="BP96628" s="90"/>
    </row>
    <row r="96629" spans="68:68" customFormat="1">
      <c r="BP96629" s="90"/>
    </row>
    <row r="96630" spans="68:68" customFormat="1">
      <c r="BP96630" s="90"/>
    </row>
    <row r="96631" spans="68:68" customFormat="1">
      <c r="BP96631" s="90"/>
    </row>
    <row r="96632" spans="68:68" customFormat="1">
      <c r="BP96632" s="90"/>
    </row>
    <row r="96633" spans="68:68" customFormat="1">
      <c r="BP96633" s="90"/>
    </row>
    <row r="96634" spans="68:68" customFormat="1">
      <c r="BP96634" s="90"/>
    </row>
    <row r="96635" spans="68:68" customFormat="1">
      <c r="BP96635" s="90"/>
    </row>
    <row r="96636" spans="68:68" customFormat="1">
      <c r="BP96636" s="90"/>
    </row>
    <row r="96637" spans="68:68" customFormat="1">
      <c r="BP96637" s="90"/>
    </row>
    <row r="96638" spans="68:68" customFormat="1">
      <c r="BP96638" s="90"/>
    </row>
    <row r="96639" spans="68:68" customFormat="1">
      <c r="BP96639" s="90"/>
    </row>
    <row r="96640" spans="68:68" customFormat="1">
      <c r="BP96640" s="90"/>
    </row>
    <row r="96641" spans="68:68" customFormat="1">
      <c r="BP96641" s="90"/>
    </row>
    <row r="96642" spans="68:68" customFormat="1">
      <c r="BP96642" s="90"/>
    </row>
    <row r="96643" spans="68:68" customFormat="1">
      <c r="BP96643" s="90"/>
    </row>
    <row r="96644" spans="68:68" customFormat="1">
      <c r="BP96644" s="90"/>
    </row>
    <row r="96645" spans="68:68" customFormat="1">
      <c r="BP96645" s="90"/>
    </row>
    <row r="96646" spans="68:68" customFormat="1">
      <c r="BP96646" s="90"/>
    </row>
    <row r="96647" spans="68:68" customFormat="1">
      <c r="BP96647" s="90"/>
    </row>
    <row r="96648" spans="68:68" customFormat="1">
      <c r="BP96648" s="90"/>
    </row>
    <row r="96649" spans="68:68" customFormat="1">
      <c r="BP96649" s="90"/>
    </row>
    <row r="96650" spans="68:68" customFormat="1">
      <c r="BP96650" s="90"/>
    </row>
    <row r="96651" spans="68:68" customFormat="1">
      <c r="BP96651" s="90"/>
    </row>
    <row r="96652" spans="68:68" customFormat="1">
      <c r="BP96652" s="90"/>
    </row>
    <row r="96653" spans="68:68" customFormat="1">
      <c r="BP96653" s="90"/>
    </row>
    <row r="96654" spans="68:68" customFormat="1">
      <c r="BP96654" s="90"/>
    </row>
    <row r="96655" spans="68:68" customFormat="1">
      <c r="BP96655" s="90"/>
    </row>
    <row r="96656" spans="68:68" customFormat="1">
      <c r="BP96656" s="90"/>
    </row>
    <row r="96657" spans="68:68" customFormat="1">
      <c r="BP96657" s="90"/>
    </row>
    <row r="96658" spans="68:68" customFormat="1">
      <c r="BP96658" s="90"/>
    </row>
    <row r="96659" spans="68:68" customFormat="1">
      <c r="BP96659" s="90"/>
    </row>
    <row r="96660" spans="68:68" customFormat="1">
      <c r="BP96660" s="90"/>
    </row>
    <row r="96661" spans="68:68" customFormat="1">
      <c r="BP96661" s="90"/>
    </row>
    <row r="96662" spans="68:68" customFormat="1">
      <c r="BP96662" s="90"/>
    </row>
    <row r="96663" spans="68:68" customFormat="1">
      <c r="BP96663" s="90"/>
    </row>
    <row r="96664" spans="68:68" customFormat="1">
      <c r="BP96664" s="90"/>
    </row>
    <row r="96665" spans="68:68" customFormat="1">
      <c r="BP96665" s="90"/>
    </row>
    <row r="96666" spans="68:68" customFormat="1">
      <c r="BP96666" s="90"/>
    </row>
    <row r="96667" spans="68:68" customFormat="1">
      <c r="BP96667" s="90"/>
    </row>
    <row r="96668" spans="68:68" customFormat="1">
      <c r="BP96668" s="90"/>
    </row>
    <row r="96669" spans="68:68" customFormat="1">
      <c r="BP96669" s="90"/>
    </row>
    <row r="96670" spans="68:68" customFormat="1">
      <c r="BP96670" s="90"/>
    </row>
    <row r="96671" spans="68:68" customFormat="1">
      <c r="BP96671" s="90"/>
    </row>
    <row r="96672" spans="68:68" customFormat="1">
      <c r="BP96672" s="90"/>
    </row>
    <row r="96673" spans="68:68" customFormat="1">
      <c r="BP96673" s="90"/>
    </row>
    <row r="96674" spans="68:68" customFormat="1">
      <c r="BP96674" s="90"/>
    </row>
    <row r="96675" spans="68:68" customFormat="1">
      <c r="BP96675" s="90"/>
    </row>
    <row r="96676" spans="68:68" customFormat="1">
      <c r="BP96676" s="90"/>
    </row>
    <row r="96677" spans="68:68" customFormat="1">
      <c r="BP96677" s="90"/>
    </row>
    <row r="96678" spans="68:68" customFormat="1">
      <c r="BP96678" s="90"/>
    </row>
    <row r="96679" spans="68:68" customFormat="1">
      <c r="BP96679" s="90"/>
    </row>
    <row r="96680" spans="68:68" customFormat="1">
      <c r="BP96680" s="90"/>
    </row>
    <row r="96681" spans="68:68" customFormat="1">
      <c r="BP96681" s="90"/>
    </row>
    <row r="96682" spans="68:68" customFormat="1">
      <c r="BP96682" s="90"/>
    </row>
    <row r="96683" spans="68:68" customFormat="1">
      <c r="BP96683" s="90"/>
    </row>
    <row r="96684" spans="68:68" customFormat="1">
      <c r="BP96684" s="90"/>
    </row>
    <row r="96685" spans="68:68" customFormat="1">
      <c r="BP96685" s="90"/>
    </row>
    <row r="96686" spans="68:68" customFormat="1">
      <c r="BP96686" s="90"/>
    </row>
    <row r="96687" spans="68:68" customFormat="1">
      <c r="BP96687" s="90"/>
    </row>
    <row r="96688" spans="68:68" customFormat="1">
      <c r="BP96688" s="90"/>
    </row>
    <row r="96689" spans="68:68" customFormat="1">
      <c r="BP96689" s="90"/>
    </row>
    <row r="96690" spans="68:68" customFormat="1">
      <c r="BP96690" s="90"/>
    </row>
    <row r="96691" spans="68:68" customFormat="1">
      <c r="BP96691" s="90"/>
    </row>
    <row r="96692" spans="68:68" customFormat="1">
      <c r="BP96692" s="90"/>
    </row>
    <row r="96693" spans="68:68" customFormat="1">
      <c r="BP96693" s="90"/>
    </row>
    <row r="96694" spans="68:68" customFormat="1">
      <c r="BP96694" s="90"/>
    </row>
    <row r="96695" spans="68:68" customFormat="1">
      <c r="BP96695" s="90"/>
    </row>
    <row r="96696" spans="68:68" customFormat="1">
      <c r="BP96696" s="90"/>
    </row>
    <row r="96697" spans="68:68" customFormat="1">
      <c r="BP96697" s="90"/>
    </row>
    <row r="96698" spans="68:68" customFormat="1">
      <c r="BP96698" s="90"/>
    </row>
    <row r="96699" spans="68:68" customFormat="1">
      <c r="BP96699" s="90"/>
    </row>
    <row r="96700" spans="68:68" customFormat="1">
      <c r="BP96700" s="90"/>
    </row>
    <row r="96701" spans="68:68" customFormat="1">
      <c r="BP96701" s="90"/>
    </row>
    <row r="96702" spans="68:68" customFormat="1">
      <c r="BP96702" s="90"/>
    </row>
    <row r="96703" spans="68:68" customFormat="1">
      <c r="BP96703" s="90"/>
    </row>
    <row r="96704" spans="68:68" customFormat="1">
      <c r="BP96704" s="90"/>
    </row>
    <row r="96705" spans="68:68" customFormat="1">
      <c r="BP96705" s="90"/>
    </row>
    <row r="96706" spans="68:68" customFormat="1">
      <c r="BP96706" s="90"/>
    </row>
    <row r="96707" spans="68:68" customFormat="1">
      <c r="BP96707" s="90"/>
    </row>
    <row r="96708" spans="68:68" customFormat="1">
      <c r="BP96708" s="90"/>
    </row>
    <row r="96709" spans="68:68" customFormat="1">
      <c r="BP96709" s="90"/>
    </row>
    <row r="96710" spans="68:68" customFormat="1">
      <c r="BP96710" s="90"/>
    </row>
    <row r="96711" spans="68:68" customFormat="1">
      <c r="BP96711" s="90"/>
    </row>
    <row r="96712" spans="68:68" customFormat="1">
      <c r="BP96712" s="90"/>
    </row>
    <row r="96713" spans="68:68" customFormat="1">
      <c r="BP96713" s="90"/>
    </row>
    <row r="96714" spans="68:68" customFormat="1">
      <c r="BP96714" s="90"/>
    </row>
    <row r="96715" spans="68:68" customFormat="1">
      <c r="BP96715" s="90"/>
    </row>
    <row r="96716" spans="68:68" customFormat="1">
      <c r="BP96716" s="90"/>
    </row>
    <row r="96717" spans="68:68" customFormat="1">
      <c r="BP96717" s="90"/>
    </row>
    <row r="96718" spans="68:68" customFormat="1">
      <c r="BP96718" s="90"/>
    </row>
    <row r="96719" spans="68:68" customFormat="1">
      <c r="BP96719" s="90"/>
    </row>
    <row r="96720" spans="68:68" customFormat="1">
      <c r="BP96720" s="90"/>
    </row>
    <row r="96721" spans="68:68" customFormat="1">
      <c r="BP96721" s="90"/>
    </row>
    <row r="96722" spans="68:68" customFormat="1">
      <c r="BP96722" s="90"/>
    </row>
    <row r="96723" spans="68:68" customFormat="1">
      <c r="BP96723" s="90"/>
    </row>
    <row r="96724" spans="68:68" customFormat="1">
      <c r="BP96724" s="90"/>
    </row>
    <row r="96725" spans="68:68" customFormat="1">
      <c r="BP96725" s="90"/>
    </row>
    <row r="96726" spans="68:68" customFormat="1">
      <c r="BP96726" s="90"/>
    </row>
    <row r="96727" spans="68:68" customFormat="1">
      <c r="BP96727" s="90"/>
    </row>
    <row r="96728" spans="68:68" customFormat="1">
      <c r="BP96728" s="90"/>
    </row>
    <row r="96729" spans="68:68" customFormat="1">
      <c r="BP96729" s="90"/>
    </row>
    <row r="96730" spans="68:68" customFormat="1">
      <c r="BP96730" s="90"/>
    </row>
    <row r="96731" spans="68:68" customFormat="1">
      <c r="BP96731" s="90"/>
    </row>
    <row r="96732" spans="68:68" customFormat="1">
      <c r="BP96732" s="90"/>
    </row>
    <row r="96733" spans="68:68" customFormat="1">
      <c r="BP96733" s="90"/>
    </row>
    <row r="96734" spans="68:68" customFormat="1">
      <c r="BP96734" s="90"/>
    </row>
    <row r="96735" spans="68:68" customFormat="1">
      <c r="BP96735" s="90"/>
    </row>
    <row r="96736" spans="68:68" customFormat="1">
      <c r="BP96736" s="90"/>
    </row>
    <row r="96737" spans="68:68" customFormat="1">
      <c r="BP96737" s="90"/>
    </row>
    <row r="96738" spans="68:68" customFormat="1">
      <c r="BP96738" s="90"/>
    </row>
    <row r="96739" spans="68:68" customFormat="1">
      <c r="BP96739" s="90"/>
    </row>
    <row r="96740" spans="68:68" customFormat="1">
      <c r="BP96740" s="90"/>
    </row>
    <row r="96741" spans="68:68" customFormat="1">
      <c r="BP96741" s="90"/>
    </row>
    <row r="96742" spans="68:68" customFormat="1">
      <c r="BP96742" s="90"/>
    </row>
    <row r="96743" spans="68:68" customFormat="1">
      <c r="BP96743" s="90"/>
    </row>
    <row r="96744" spans="68:68" customFormat="1">
      <c r="BP96744" s="90"/>
    </row>
    <row r="96745" spans="68:68" customFormat="1">
      <c r="BP96745" s="90"/>
    </row>
    <row r="96746" spans="68:68" customFormat="1">
      <c r="BP96746" s="90"/>
    </row>
    <row r="96747" spans="68:68" customFormat="1">
      <c r="BP96747" s="90"/>
    </row>
    <row r="96748" spans="68:68" customFormat="1">
      <c r="BP96748" s="90"/>
    </row>
    <row r="96749" spans="68:68" customFormat="1">
      <c r="BP96749" s="90"/>
    </row>
    <row r="96750" spans="68:68" customFormat="1">
      <c r="BP96750" s="90"/>
    </row>
    <row r="96751" spans="68:68" customFormat="1">
      <c r="BP96751" s="90"/>
    </row>
    <row r="96752" spans="68:68" customFormat="1">
      <c r="BP96752" s="90"/>
    </row>
    <row r="96753" spans="68:68" customFormat="1">
      <c r="BP96753" s="90"/>
    </row>
    <row r="96754" spans="68:68" customFormat="1">
      <c r="BP96754" s="90"/>
    </row>
    <row r="96755" spans="68:68" customFormat="1">
      <c r="BP96755" s="90"/>
    </row>
    <row r="96756" spans="68:68" customFormat="1">
      <c r="BP96756" s="90"/>
    </row>
    <row r="96757" spans="68:68" customFormat="1">
      <c r="BP96757" s="90"/>
    </row>
    <row r="96758" spans="68:68" customFormat="1">
      <c r="BP96758" s="90"/>
    </row>
    <row r="96759" spans="68:68" customFormat="1">
      <c r="BP96759" s="90"/>
    </row>
    <row r="96760" spans="68:68" customFormat="1">
      <c r="BP96760" s="90"/>
    </row>
    <row r="96761" spans="68:68" customFormat="1">
      <c r="BP96761" s="90"/>
    </row>
    <row r="96762" spans="68:68" customFormat="1">
      <c r="BP96762" s="90"/>
    </row>
    <row r="96763" spans="68:68" customFormat="1">
      <c r="BP96763" s="90"/>
    </row>
    <row r="96764" spans="68:68" customFormat="1">
      <c r="BP96764" s="90"/>
    </row>
    <row r="96765" spans="68:68" customFormat="1">
      <c r="BP96765" s="90"/>
    </row>
    <row r="96766" spans="68:68" customFormat="1">
      <c r="BP96766" s="90"/>
    </row>
    <row r="96767" spans="68:68" customFormat="1">
      <c r="BP96767" s="90"/>
    </row>
    <row r="96768" spans="68:68" customFormat="1">
      <c r="BP96768" s="90"/>
    </row>
    <row r="96769" spans="68:68" customFormat="1">
      <c r="BP96769" s="90"/>
    </row>
    <row r="96770" spans="68:68" customFormat="1">
      <c r="BP96770" s="90"/>
    </row>
    <row r="96771" spans="68:68" customFormat="1">
      <c r="BP96771" s="90"/>
    </row>
    <row r="96772" spans="68:68" customFormat="1">
      <c r="BP96772" s="90"/>
    </row>
    <row r="96773" spans="68:68" customFormat="1">
      <c r="BP96773" s="90"/>
    </row>
    <row r="96774" spans="68:68" customFormat="1">
      <c r="BP96774" s="90"/>
    </row>
    <row r="96775" spans="68:68" customFormat="1">
      <c r="BP96775" s="90"/>
    </row>
    <row r="96776" spans="68:68" customFormat="1">
      <c r="BP96776" s="90"/>
    </row>
    <row r="96777" spans="68:68" customFormat="1">
      <c r="BP96777" s="90"/>
    </row>
    <row r="96778" spans="68:68" customFormat="1">
      <c r="BP96778" s="90"/>
    </row>
    <row r="96779" spans="68:68" customFormat="1">
      <c r="BP96779" s="90"/>
    </row>
    <row r="96780" spans="68:68" customFormat="1">
      <c r="BP96780" s="90"/>
    </row>
    <row r="96781" spans="68:68" customFormat="1">
      <c r="BP96781" s="90"/>
    </row>
    <row r="96782" spans="68:68" customFormat="1">
      <c r="BP96782" s="90"/>
    </row>
    <row r="96783" spans="68:68" customFormat="1">
      <c r="BP96783" s="90"/>
    </row>
    <row r="96784" spans="68:68" customFormat="1">
      <c r="BP96784" s="90"/>
    </row>
    <row r="96785" spans="68:68" customFormat="1">
      <c r="BP96785" s="90"/>
    </row>
    <row r="96786" spans="68:68" customFormat="1">
      <c r="BP96786" s="90"/>
    </row>
    <row r="96787" spans="68:68" customFormat="1">
      <c r="BP96787" s="90"/>
    </row>
    <row r="96788" spans="68:68" customFormat="1">
      <c r="BP96788" s="90"/>
    </row>
    <row r="96789" spans="68:68" customFormat="1">
      <c r="BP96789" s="90"/>
    </row>
    <row r="96790" spans="68:68" customFormat="1">
      <c r="BP96790" s="90"/>
    </row>
    <row r="96791" spans="68:68" customFormat="1">
      <c r="BP96791" s="90"/>
    </row>
    <row r="96792" spans="68:68" customFormat="1">
      <c r="BP96792" s="90"/>
    </row>
    <row r="96793" spans="68:68" customFormat="1">
      <c r="BP96793" s="90"/>
    </row>
    <row r="96794" spans="68:68" customFormat="1">
      <c r="BP96794" s="90"/>
    </row>
    <row r="96795" spans="68:68" customFormat="1">
      <c r="BP96795" s="90"/>
    </row>
    <row r="96796" spans="68:68" customFormat="1">
      <c r="BP96796" s="90"/>
    </row>
    <row r="96797" spans="68:68" customFormat="1">
      <c r="BP96797" s="90"/>
    </row>
    <row r="96798" spans="68:68" customFormat="1">
      <c r="BP96798" s="90"/>
    </row>
    <row r="96799" spans="68:68" customFormat="1">
      <c r="BP96799" s="90"/>
    </row>
    <row r="96800" spans="68:68" customFormat="1">
      <c r="BP96800" s="90"/>
    </row>
    <row r="96801" spans="68:68" customFormat="1">
      <c r="BP96801" s="90"/>
    </row>
    <row r="96802" spans="68:68" customFormat="1">
      <c r="BP96802" s="90"/>
    </row>
    <row r="96803" spans="68:68" customFormat="1">
      <c r="BP96803" s="90"/>
    </row>
    <row r="96804" spans="68:68" customFormat="1">
      <c r="BP96804" s="90"/>
    </row>
    <row r="96805" spans="68:68" customFormat="1">
      <c r="BP96805" s="90"/>
    </row>
    <row r="96806" spans="68:68" customFormat="1">
      <c r="BP96806" s="90"/>
    </row>
    <row r="96807" spans="68:68" customFormat="1">
      <c r="BP96807" s="90"/>
    </row>
    <row r="96808" spans="68:68" customFormat="1">
      <c r="BP96808" s="90"/>
    </row>
    <row r="96809" spans="68:68" customFormat="1">
      <c r="BP96809" s="90"/>
    </row>
    <row r="96810" spans="68:68" customFormat="1">
      <c r="BP96810" s="90"/>
    </row>
    <row r="96811" spans="68:68" customFormat="1">
      <c r="BP96811" s="90"/>
    </row>
    <row r="96812" spans="68:68" customFormat="1">
      <c r="BP96812" s="90"/>
    </row>
    <row r="96813" spans="68:68" customFormat="1">
      <c r="BP96813" s="90"/>
    </row>
    <row r="96814" spans="68:68" customFormat="1">
      <c r="BP96814" s="90"/>
    </row>
    <row r="96815" spans="68:68" customFormat="1">
      <c r="BP96815" s="90"/>
    </row>
    <row r="96816" spans="68:68" customFormat="1">
      <c r="BP96816" s="90"/>
    </row>
    <row r="96817" spans="68:68" customFormat="1">
      <c r="BP96817" s="90"/>
    </row>
    <row r="96818" spans="68:68" customFormat="1">
      <c r="BP96818" s="90"/>
    </row>
    <row r="96819" spans="68:68" customFormat="1">
      <c r="BP96819" s="90"/>
    </row>
    <row r="96820" spans="68:68" customFormat="1">
      <c r="BP96820" s="90"/>
    </row>
    <row r="96821" spans="68:68" customFormat="1">
      <c r="BP96821" s="90"/>
    </row>
    <row r="96822" spans="68:68" customFormat="1">
      <c r="BP96822" s="90"/>
    </row>
    <row r="96823" spans="68:68" customFormat="1">
      <c r="BP96823" s="90"/>
    </row>
    <row r="96824" spans="68:68" customFormat="1">
      <c r="BP96824" s="90"/>
    </row>
    <row r="96825" spans="68:68" customFormat="1">
      <c r="BP96825" s="90"/>
    </row>
    <row r="96826" spans="68:68" customFormat="1">
      <c r="BP96826" s="90"/>
    </row>
    <row r="96827" spans="68:68" customFormat="1">
      <c r="BP96827" s="90"/>
    </row>
    <row r="96828" spans="68:68" customFormat="1">
      <c r="BP96828" s="90"/>
    </row>
    <row r="96829" spans="68:68" customFormat="1">
      <c r="BP96829" s="90"/>
    </row>
    <row r="96830" spans="68:68" customFormat="1">
      <c r="BP96830" s="90"/>
    </row>
    <row r="96831" spans="68:68" customFormat="1">
      <c r="BP96831" s="90"/>
    </row>
    <row r="96832" spans="68:68" customFormat="1">
      <c r="BP96832" s="90"/>
    </row>
    <row r="96833" spans="68:68" customFormat="1">
      <c r="BP96833" s="90"/>
    </row>
    <row r="96834" spans="68:68" customFormat="1">
      <c r="BP96834" s="90"/>
    </row>
    <row r="96835" spans="68:68" customFormat="1">
      <c r="BP96835" s="90"/>
    </row>
    <row r="96836" spans="68:68" customFormat="1">
      <c r="BP96836" s="90"/>
    </row>
    <row r="96837" spans="68:68" customFormat="1">
      <c r="BP96837" s="90"/>
    </row>
    <row r="96838" spans="68:68" customFormat="1">
      <c r="BP96838" s="90"/>
    </row>
    <row r="96839" spans="68:68" customFormat="1">
      <c r="BP96839" s="90"/>
    </row>
    <row r="96840" spans="68:68" customFormat="1">
      <c r="BP96840" s="90"/>
    </row>
    <row r="96841" spans="68:68" customFormat="1">
      <c r="BP96841" s="90"/>
    </row>
    <row r="96842" spans="68:68" customFormat="1">
      <c r="BP96842" s="90"/>
    </row>
    <row r="96843" spans="68:68" customFormat="1">
      <c r="BP96843" s="90"/>
    </row>
    <row r="96844" spans="68:68" customFormat="1">
      <c r="BP96844" s="90"/>
    </row>
    <row r="96845" spans="68:68" customFormat="1">
      <c r="BP96845" s="90"/>
    </row>
    <row r="96846" spans="68:68" customFormat="1">
      <c r="BP96846" s="90"/>
    </row>
    <row r="96847" spans="68:68" customFormat="1">
      <c r="BP96847" s="90"/>
    </row>
    <row r="96848" spans="68:68" customFormat="1">
      <c r="BP96848" s="90"/>
    </row>
    <row r="96849" spans="68:68" customFormat="1">
      <c r="BP96849" s="90"/>
    </row>
    <row r="96850" spans="68:68" customFormat="1">
      <c r="BP96850" s="90"/>
    </row>
    <row r="96851" spans="68:68" customFormat="1">
      <c r="BP96851" s="90"/>
    </row>
    <row r="96852" spans="68:68" customFormat="1">
      <c r="BP96852" s="90"/>
    </row>
    <row r="96853" spans="68:68" customFormat="1">
      <c r="BP96853" s="90"/>
    </row>
    <row r="96854" spans="68:68" customFormat="1">
      <c r="BP96854" s="90"/>
    </row>
    <row r="96855" spans="68:68" customFormat="1">
      <c r="BP96855" s="90"/>
    </row>
    <row r="96856" spans="68:68" customFormat="1">
      <c r="BP96856" s="90"/>
    </row>
    <row r="96857" spans="68:68" customFormat="1">
      <c r="BP96857" s="90"/>
    </row>
    <row r="96858" spans="68:68" customFormat="1">
      <c r="BP96858" s="90"/>
    </row>
    <row r="96859" spans="68:68" customFormat="1">
      <c r="BP96859" s="90"/>
    </row>
    <row r="96860" spans="68:68" customFormat="1">
      <c r="BP96860" s="90"/>
    </row>
    <row r="96861" spans="68:68" customFormat="1">
      <c r="BP96861" s="90"/>
    </row>
    <row r="96862" spans="68:68" customFormat="1">
      <c r="BP96862" s="90"/>
    </row>
    <row r="96863" spans="68:68" customFormat="1">
      <c r="BP96863" s="90"/>
    </row>
    <row r="96864" spans="68:68" customFormat="1">
      <c r="BP96864" s="90"/>
    </row>
    <row r="96865" spans="68:68" customFormat="1">
      <c r="BP96865" s="90"/>
    </row>
    <row r="96866" spans="68:68" customFormat="1">
      <c r="BP96866" s="90"/>
    </row>
    <row r="96867" spans="68:68" customFormat="1">
      <c r="BP96867" s="90"/>
    </row>
    <row r="96868" spans="68:68" customFormat="1">
      <c r="BP96868" s="90"/>
    </row>
    <row r="96869" spans="68:68" customFormat="1">
      <c r="BP96869" s="90"/>
    </row>
    <row r="96870" spans="68:68" customFormat="1">
      <c r="BP96870" s="90"/>
    </row>
    <row r="96871" spans="68:68" customFormat="1">
      <c r="BP96871" s="90"/>
    </row>
    <row r="96872" spans="68:68" customFormat="1">
      <c r="BP96872" s="90"/>
    </row>
    <row r="96873" spans="68:68" customFormat="1">
      <c r="BP96873" s="90"/>
    </row>
    <row r="96874" spans="68:68" customFormat="1">
      <c r="BP96874" s="90"/>
    </row>
    <row r="96875" spans="68:68" customFormat="1">
      <c r="BP96875" s="90"/>
    </row>
    <row r="96876" spans="68:68" customFormat="1">
      <c r="BP96876" s="90"/>
    </row>
    <row r="96877" spans="68:68" customFormat="1">
      <c r="BP96877" s="90"/>
    </row>
    <row r="96878" spans="68:68" customFormat="1">
      <c r="BP96878" s="90"/>
    </row>
    <row r="96879" spans="68:68" customFormat="1">
      <c r="BP96879" s="90"/>
    </row>
    <row r="96880" spans="68:68" customFormat="1">
      <c r="BP96880" s="90"/>
    </row>
    <row r="96881" spans="68:68" customFormat="1">
      <c r="BP96881" s="90"/>
    </row>
    <row r="96882" spans="68:68" customFormat="1">
      <c r="BP96882" s="90"/>
    </row>
    <row r="96883" spans="68:68" customFormat="1">
      <c r="BP96883" s="90"/>
    </row>
    <row r="96884" spans="68:68" customFormat="1">
      <c r="BP96884" s="90"/>
    </row>
    <row r="96885" spans="68:68" customFormat="1">
      <c r="BP96885" s="90"/>
    </row>
    <row r="96886" spans="68:68" customFormat="1">
      <c r="BP96886" s="90"/>
    </row>
    <row r="96887" spans="68:68" customFormat="1">
      <c r="BP96887" s="90"/>
    </row>
    <row r="96888" spans="68:68" customFormat="1">
      <c r="BP96888" s="90"/>
    </row>
    <row r="96889" spans="68:68" customFormat="1">
      <c r="BP96889" s="90"/>
    </row>
    <row r="96890" spans="68:68" customFormat="1">
      <c r="BP96890" s="90"/>
    </row>
    <row r="96891" spans="68:68" customFormat="1">
      <c r="BP96891" s="90"/>
    </row>
    <row r="96892" spans="68:68" customFormat="1">
      <c r="BP96892" s="90"/>
    </row>
    <row r="96893" spans="68:68" customFormat="1">
      <c r="BP96893" s="90"/>
    </row>
    <row r="96894" spans="68:68" customFormat="1">
      <c r="BP96894" s="90"/>
    </row>
    <row r="96895" spans="68:68" customFormat="1">
      <c r="BP96895" s="90"/>
    </row>
    <row r="96896" spans="68:68" customFormat="1">
      <c r="BP96896" s="90"/>
    </row>
    <row r="96897" spans="68:68" customFormat="1">
      <c r="BP96897" s="90"/>
    </row>
    <row r="96898" spans="68:68" customFormat="1">
      <c r="BP96898" s="90"/>
    </row>
    <row r="96899" spans="68:68" customFormat="1">
      <c r="BP96899" s="90"/>
    </row>
    <row r="96900" spans="68:68" customFormat="1">
      <c r="BP96900" s="90"/>
    </row>
    <row r="96901" spans="68:68" customFormat="1">
      <c r="BP96901" s="90"/>
    </row>
    <row r="96902" spans="68:68" customFormat="1">
      <c r="BP96902" s="90"/>
    </row>
    <row r="96903" spans="68:68" customFormat="1">
      <c r="BP96903" s="90"/>
    </row>
    <row r="96904" spans="68:68" customFormat="1">
      <c r="BP96904" s="90"/>
    </row>
    <row r="96905" spans="68:68" customFormat="1">
      <c r="BP96905" s="90"/>
    </row>
    <row r="96906" spans="68:68" customFormat="1">
      <c r="BP96906" s="90"/>
    </row>
    <row r="96907" spans="68:68" customFormat="1">
      <c r="BP96907" s="90"/>
    </row>
    <row r="96908" spans="68:68" customFormat="1">
      <c r="BP96908" s="90"/>
    </row>
    <row r="96909" spans="68:68" customFormat="1">
      <c r="BP96909" s="90"/>
    </row>
    <row r="96910" spans="68:68" customFormat="1">
      <c r="BP96910" s="90"/>
    </row>
    <row r="96911" spans="68:68" customFormat="1">
      <c r="BP96911" s="90"/>
    </row>
    <row r="96912" spans="68:68" customFormat="1">
      <c r="BP96912" s="90"/>
    </row>
    <row r="96913" spans="68:68" customFormat="1">
      <c r="BP96913" s="90"/>
    </row>
    <row r="96914" spans="68:68" customFormat="1">
      <c r="BP96914" s="90"/>
    </row>
    <row r="96915" spans="68:68" customFormat="1">
      <c r="BP96915" s="90"/>
    </row>
    <row r="96916" spans="68:68" customFormat="1">
      <c r="BP96916" s="90"/>
    </row>
    <row r="96917" spans="68:68" customFormat="1">
      <c r="BP96917" s="90"/>
    </row>
    <row r="96918" spans="68:68" customFormat="1">
      <c r="BP96918" s="90"/>
    </row>
    <row r="96919" spans="68:68" customFormat="1">
      <c r="BP96919" s="90"/>
    </row>
    <row r="96920" spans="68:68" customFormat="1">
      <c r="BP96920" s="90"/>
    </row>
    <row r="96921" spans="68:68" customFormat="1">
      <c r="BP96921" s="90"/>
    </row>
    <row r="96922" spans="68:68" customFormat="1">
      <c r="BP96922" s="90"/>
    </row>
    <row r="96923" spans="68:68" customFormat="1">
      <c r="BP96923" s="90"/>
    </row>
    <row r="96924" spans="68:68" customFormat="1">
      <c r="BP96924" s="90"/>
    </row>
    <row r="96925" spans="68:68" customFormat="1">
      <c r="BP96925" s="90"/>
    </row>
    <row r="96926" spans="68:68" customFormat="1">
      <c r="BP96926" s="90"/>
    </row>
    <row r="96927" spans="68:68" customFormat="1">
      <c r="BP96927" s="90"/>
    </row>
    <row r="96928" spans="68:68" customFormat="1">
      <c r="BP96928" s="90"/>
    </row>
    <row r="96929" spans="68:68" customFormat="1">
      <c r="BP96929" s="90"/>
    </row>
    <row r="96930" spans="68:68" customFormat="1">
      <c r="BP96930" s="90"/>
    </row>
    <row r="96931" spans="68:68" customFormat="1">
      <c r="BP96931" s="90"/>
    </row>
    <row r="96932" spans="68:68" customFormat="1">
      <c r="BP96932" s="90"/>
    </row>
    <row r="96933" spans="68:68" customFormat="1">
      <c r="BP96933" s="90"/>
    </row>
    <row r="96934" spans="68:68" customFormat="1">
      <c r="BP96934" s="90"/>
    </row>
    <row r="96935" spans="68:68" customFormat="1">
      <c r="BP96935" s="90"/>
    </row>
    <row r="96936" spans="68:68" customFormat="1">
      <c r="BP96936" s="90"/>
    </row>
    <row r="96937" spans="68:68" customFormat="1">
      <c r="BP96937" s="90"/>
    </row>
    <row r="96938" spans="68:68" customFormat="1">
      <c r="BP96938" s="90"/>
    </row>
    <row r="96939" spans="68:68" customFormat="1">
      <c r="BP96939" s="90"/>
    </row>
    <row r="96940" spans="68:68" customFormat="1">
      <c r="BP96940" s="90"/>
    </row>
    <row r="96941" spans="68:68" customFormat="1">
      <c r="BP96941" s="90"/>
    </row>
    <row r="96942" spans="68:68" customFormat="1">
      <c r="BP96942" s="90"/>
    </row>
    <row r="96943" spans="68:68" customFormat="1">
      <c r="BP96943" s="90"/>
    </row>
    <row r="96944" spans="68:68" customFormat="1">
      <c r="BP96944" s="90"/>
    </row>
    <row r="96945" spans="68:68" customFormat="1">
      <c r="BP96945" s="90"/>
    </row>
    <row r="96946" spans="68:68" customFormat="1">
      <c r="BP96946" s="90"/>
    </row>
    <row r="96947" spans="68:68" customFormat="1">
      <c r="BP96947" s="90"/>
    </row>
    <row r="96948" spans="68:68" customFormat="1">
      <c r="BP96948" s="90"/>
    </row>
    <row r="96949" spans="68:68" customFormat="1">
      <c r="BP96949" s="90"/>
    </row>
    <row r="96950" spans="68:68" customFormat="1">
      <c r="BP96950" s="90"/>
    </row>
    <row r="96951" spans="68:68" customFormat="1">
      <c r="BP96951" s="90"/>
    </row>
    <row r="96952" spans="68:68" customFormat="1">
      <c r="BP96952" s="90"/>
    </row>
    <row r="96953" spans="68:68" customFormat="1">
      <c r="BP96953" s="90"/>
    </row>
    <row r="96954" spans="68:68" customFormat="1">
      <c r="BP96954" s="90"/>
    </row>
    <row r="96955" spans="68:68" customFormat="1">
      <c r="BP96955" s="90"/>
    </row>
    <row r="96956" spans="68:68" customFormat="1">
      <c r="BP96956" s="90"/>
    </row>
    <row r="96957" spans="68:68" customFormat="1">
      <c r="BP96957" s="90"/>
    </row>
    <row r="96958" spans="68:68" customFormat="1">
      <c r="BP96958" s="90"/>
    </row>
    <row r="96959" spans="68:68" customFormat="1">
      <c r="BP96959" s="90"/>
    </row>
    <row r="96960" spans="68:68" customFormat="1">
      <c r="BP96960" s="90"/>
    </row>
    <row r="96961" spans="68:68" customFormat="1">
      <c r="BP96961" s="90"/>
    </row>
    <row r="96962" spans="68:68" customFormat="1">
      <c r="BP96962" s="90"/>
    </row>
    <row r="96963" spans="68:68" customFormat="1">
      <c r="BP96963" s="90"/>
    </row>
    <row r="96964" spans="68:68" customFormat="1">
      <c r="BP96964" s="90"/>
    </row>
    <row r="96965" spans="68:68" customFormat="1">
      <c r="BP96965" s="90"/>
    </row>
    <row r="96966" spans="68:68" customFormat="1">
      <c r="BP96966" s="90"/>
    </row>
    <row r="96967" spans="68:68" customFormat="1">
      <c r="BP96967" s="90"/>
    </row>
    <row r="96968" spans="68:68" customFormat="1">
      <c r="BP96968" s="90"/>
    </row>
    <row r="96969" spans="68:68" customFormat="1">
      <c r="BP96969" s="90"/>
    </row>
    <row r="96970" spans="68:68" customFormat="1">
      <c r="BP96970" s="90"/>
    </row>
    <row r="96971" spans="68:68" customFormat="1">
      <c r="BP96971" s="90"/>
    </row>
    <row r="96972" spans="68:68" customFormat="1">
      <c r="BP96972" s="90"/>
    </row>
    <row r="96973" spans="68:68" customFormat="1">
      <c r="BP96973" s="90"/>
    </row>
    <row r="96974" spans="68:68" customFormat="1">
      <c r="BP96974" s="90"/>
    </row>
    <row r="96975" spans="68:68" customFormat="1">
      <c r="BP96975" s="90"/>
    </row>
    <row r="96976" spans="68:68" customFormat="1">
      <c r="BP96976" s="90"/>
    </row>
    <row r="96977" spans="68:68" customFormat="1">
      <c r="BP96977" s="90"/>
    </row>
    <row r="96978" spans="68:68" customFormat="1">
      <c r="BP96978" s="90"/>
    </row>
    <row r="96979" spans="68:68" customFormat="1">
      <c r="BP96979" s="90"/>
    </row>
    <row r="96980" spans="68:68" customFormat="1">
      <c r="BP96980" s="90"/>
    </row>
    <row r="96981" spans="68:68" customFormat="1">
      <c r="BP96981" s="90"/>
    </row>
    <row r="96982" spans="68:68" customFormat="1">
      <c r="BP96982" s="90"/>
    </row>
    <row r="96983" spans="68:68" customFormat="1">
      <c r="BP96983" s="90"/>
    </row>
    <row r="96984" spans="68:68" customFormat="1">
      <c r="BP96984" s="90"/>
    </row>
    <row r="96985" spans="68:68" customFormat="1">
      <c r="BP96985" s="90"/>
    </row>
    <row r="96986" spans="68:68" customFormat="1">
      <c r="BP96986" s="90"/>
    </row>
    <row r="96987" spans="68:68" customFormat="1">
      <c r="BP96987" s="90"/>
    </row>
    <row r="96988" spans="68:68" customFormat="1">
      <c r="BP96988" s="90"/>
    </row>
    <row r="96989" spans="68:68" customFormat="1">
      <c r="BP96989" s="90"/>
    </row>
    <row r="96990" spans="68:68" customFormat="1">
      <c r="BP96990" s="90"/>
    </row>
    <row r="96991" spans="68:68" customFormat="1">
      <c r="BP96991" s="90"/>
    </row>
    <row r="96992" spans="68:68" customFormat="1">
      <c r="BP96992" s="90"/>
    </row>
    <row r="96993" spans="68:68" customFormat="1">
      <c r="BP96993" s="90"/>
    </row>
    <row r="96994" spans="68:68" customFormat="1">
      <c r="BP96994" s="90"/>
    </row>
    <row r="96995" spans="68:68" customFormat="1">
      <c r="BP96995" s="90"/>
    </row>
    <row r="96996" spans="68:68" customFormat="1">
      <c r="BP96996" s="90"/>
    </row>
    <row r="96997" spans="68:68" customFormat="1">
      <c r="BP96997" s="90"/>
    </row>
    <row r="96998" spans="68:68" customFormat="1">
      <c r="BP96998" s="90"/>
    </row>
    <row r="96999" spans="68:68" customFormat="1">
      <c r="BP96999" s="90"/>
    </row>
    <row r="97000" spans="68:68" customFormat="1">
      <c r="BP97000" s="90"/>
    </row>
    <row r="97001" spans="68:68" customFormat="1">
      <c r="BP97001" s="90"/>
    </row>
    <row r="97002" spans="68:68" customFormat="1">
      <c r="BP97002" s="90"/>
    </row>
    <row r="97003" spans="68:68" customFormat="1">
      <c r="BP97003" s="90"/>
    </row>
    <row r="97004" spans="68:68" customFormat="1">
      <c r="BP97004" s="90"/>
    </row>
    <row r="97005" spans="68:68" customFormat="1">
      <c r="BP97005" s="90"/>
    </row>
    <row r="97006" spans="68:68" customFormat="1">
      <c r="BP97006" s="90"/>
    </row>
    <row r="97007" spans="68:68" customFormat="1">
      <c r="BP97007" s="90"/>
    </row>
    <row r="97008" spans="68:68" customFormat="1">
      <c r="BP97008" s="90"/>
    </row>
    <row r="97009" spans="68:68" customFormat="1">
      <c r="BP97009" s="90"/>
    </row>
    <row r="97010" spans="68:68" customFormat="1">
      <c r="BP97010" s="90"/>
    </row>
    <row r="97011" spans="68:68" customFormat="1">
      <c r="BP97011" s="90"/>
    </row>
    <row r="97012" spans="68:68" customFormat="1">
      <c r="BP97012" s="90"/>
    </row>
    <row r="97013" spans="68:68" customFormat="1">
      <c r="BP97013" s="90"/>
    </row>
    <row r="97014" spans="68:68" customFormat="1">
      <c r="BP97014" s="90"/>
    </row>
    <row r="97015" spans="68:68" customFormat="1">
      <c r="BP97015" s="90"/>
    </row>
    <row r="97016" spans="68:68" customFormat="1">
      <c r="BP97016" s="90"/>
    </row>
    <row r="97017" spans="68:68" customFormat="1">
      <c r="BP97017" s="90"/>
    </row>
    <row r="97018" spans="68:68" customFormat="1">
      <c r="BP97018" s="90"/>
    </row>
    <row r="97019" spans="68:68" customFormat="1">
      <c r="BP97019" s="90"/>
    </row>
    <row r="97020" spans="68:68" customFormat="1">
      <c r="BP97020" s="90"/>
    </row>
    <row r="97021" spans="68:68" customFormat="1">
      <c r="BP97021" s="90"/>
    </row>
    <row r="97022" spans="68:68" customFormat="1">
      <c r="BP97022" s="90"/>
    </row>
    <row r="97023" spans="68:68" customFormat="1">
      <c r="BP97023" s="90"/>
    </row>
    <row r="97024" spans="68:68" customFormat="1">
      <c r="BP97024" s="90"/>
    </row>
    <row r="97025" spans="68:68" customFormat="1">
      <c r="BP97025" s="90"/>
    </row>
    <row r="97026" spans="68:68" customFormat="1">
      <c r="BP97026" s="90"/>
    </row>
    <row r="97027" spans="68:68" customFormat="1">
      <c r="BP97027" s="90"/>
    </row>
    <row r="97028" spans="68:68" customFormat="1">
      <c r="BP97028" s="90"/>
    </row>
    <row r="97029" spans="68:68" customFormat="1">
      <c r="BP97029" s="90"/>
    </row>
    <row r="97030" spans="68:68" customFormat="1">
      <c r="BP97030" s="90"/>
    </row>
    <row r="97031" spans="68:68" customFormat="1">
      <c r="BP97031" s="90"/>
    </row>
    <row r="97032" spans="68:68" customFormat="1">
      <c r="BP97032" s="90"/>
    </row>
    <row r="97033" spans="68:68" customFormat="1">
      <c r="BP97033" s="90"/>
    </row>
    <row r="97034" spans="68:68" customFormat="1">
      <c r="BP97034" s="90"/>
    </row>
    <row r="97035" spans="68:68" customFormat="1">
      <c r="BP97035" s="90"/>
    </row>
    <row r="97036" spans="68:68" customFormat="1">
      <c r="BP97036" s="90"/>
    </row>
    <row r="97037" spans="68:68" customFormat="1">
      <c r="BP97037" s="90"/>
    </row>
    <row r="97038" spans="68:68" customFormat="1">
      <c r="BP97038" s="90"/>
    </row>
    <row r="97039" spans="68:68" customFormat="1">
      <c r="BP97039" s="90"/>
    </row>
    <row r="97040" spans="68:68" customFormat="1">
      <c r="BP97040" s="90"/>
    </row>
    <row r="97041" spans="68:68" customFormat="1">
      <c r="BP97041" s="90"/>
    </row>
    <row r="97042" spans="68:68" customFormat="1">
      <c r="BP97042" s="90"/>
    </row>
    <row r="97043" spans="68:68" customFormat="1">
      <c r="BP97043" s="90"/>
    </row>
    <row r="97044" spans="68:68" customFormat="1">
      <c r="BP97044" s="90"/>
    </row>
    <row r="97045" spans="68:68" customFormat="1">
      <c r="BP97045" s="90"/>
    </row>
    <row r="97046" spans="68:68" customFormat="1">
      <c r="BP97046" s="90"/>
    </row>
    <row r="97047" spans="68:68" customFormat="1">
      <c r="BP97047" s="90"/>
    </row>
    <row r="97048" spans="68:68" customFormat="1">
      <c r="BP97048" s="90"/>
    </row>
    <row r="97049" spans="68:68" customFormat="1">
      <c r="BP97049" s="90"/>
    </row>
    <row r="97050" spans="68:68" customFormat="1">
      <c r="BP97050" s="90"/>
    </row>
    <row r="97051" spans="68:68" customFormat="1">
      <c r="BP97051" s="90"/>
    </row>
    <row r="97052" spans="68:68" customFormat="1">
      <c r="BP97052" s="90"/>
    </row>
    <row r="97053" spans="68:68" customFormat="1">
      <c r="BP97053" s="90"/>
    </row>
    <row r="97054" spans="68:68" customFormat="1">
      <c r="BP97054" s="90"/>
    </row>
    <row r="97055" spans="68:68" customFormat="1">
      <c r="BP97055" s="90"/>
    </row>
    <row r="97056" spans="68:68" customFormat="1">
      <c r="BP97056" s="90"/>
    </row>
    <row r="97057" spans="68:68" customFormat="1">
      <c r="BP97057" s="90"/>
    </row>
    <row r="97058" spans="68:68" customFormat="1">
      <c r="BP97058" s="90"/>
    </row>
    <row r="97059" spans="68:68" customFormat="1">
      <c r="BP97059" s="90"/>
    </row>
    <row r="97060" spans="68:68" customFormat="1">
      <c r="BP97060" s="90"/>
    </row>
    <row r="97061" spans="68:68" customFormat="1">
      <c r="BP97061" s="90"/>
    </row>
    <row r="97062" spans="68:68" customFormat="1">
      <c r="BP97062" s="90"/>
    </row>
    <row r="97063" spans="68:68" customFormat="1">
      <c r="BP97063" s="90"/>
    </row>
    <row r="97064" spans="68:68" customFormat="1">
      <c r="BP97064" s="90"/>
    </row>
    <row r="97065" spans="68:68" customFormat="1">
      <c r="BP97065" s="90"/>
    </row>
    <row r="97066" spans="68:68" customFormat="1">
      <c r="BP97066" s="90"/>
    </row>
    <row r="97067" spans="68:68" customFormat="1">
      <c r="BP97067" s="90"/>
    </row>
    <row r="97068" spans="68:68" customFormat="1">
      <c r="BP97068" s="90"/>
    </row>
    <row r="97069" spans="68:68" customFormat="1">
      <c r="BP97069" s="90"/>
    </row>
    <row r="97070" spans="68:68" customFormat="1">
      <c r="BP97070" s="90"/>
    </row>
    <row r="97071" spans="68:68" customFormat="1">
      <c r="BP97071" s="90"/>
    </row>
    <row r="97072" spans="68:68" customFormat="1">
      <c r="BP97072" s="90"/>
    </row>
    <row r="97073" spans="68:68" customFormat="1">
      <c r="BP97073" s="90"/>
    </row>
    <row r="97074" spans="68:68" customFormat="1">
      <c r="BP97074" s="90"/>
    </row>
    <row r="97075" spans="68:68" customFormat="1">
      <c r="BP97075" s="90"/>
    </row>
    <row r="97076" spans="68:68" customFormat="1">
      <c r="BP97076" s="90"/>
    </row>
    <row r="97077" spans="68:68" customFormat="1">
      <c r="BP97077" s="90"/>
    </row>
    <row r="97078" spans="68:68" customFormat="1">
      <c r="BP97078" s="90"/>
    </row>
    <row r="97079" spans="68:68" customFormat="1">
      <c r="BP97079" s="90"/>
    </row>
    <row r="97080" spans="68:68" customFormat="1">
      <c r="BP97080" s="90"/>
    </row>
    <row r="97081" spans="68:68" customFormat="1">
      <c r="BP97081" s="90"/>
    </row>
    <row r="97082" spans="68:68" customFormat="1">
      <c r="BP97082" s="90"/>
    </row>
    <row r="97083" spans="68:68" customFormat="1">
      <c r="BP97083" s="90"/>
    </row>
    <row r="97084" spans="68:68" customFormat="1">
      <c r="BP97084" s="90"/>
    </row>
    <row r="97085" spans="68:68" customFormat="1">
      <c r="BP97085" s="90"/>
    </row>
    <row r="97086" spans="68:68" customFormat="1">
      <c r="BP97086" s="90"/>
    </row>
    <row r="97087" spans="68:68" customFormat="1">
      <c r="BP97087" s="90"/>
    </row>
    <row r="97088" spans="68:68" customFormat="1">
      <c r="BP97088" s="90"/>
    </row>
    <row r="97089" spans="68:68" customFormat="1">
      <c r="BP97089" s="90"/>
    </row>
    <row r="97090" spans="68:68" customFormat="1">
      <c r="BP97090" s="90"/>
    </row>
    <row r="97091" spans="68:68" customFormat="1">
      <c r="BP97091" s="90"/>
    </row>
    <row r="97092" spans="68:68" customFormat="1">
      <c r="BP97092" s="90"/>
    </row>
    <row r="97093" spans="68:68" customFormat="1">
      <c r="BP97093" s="90"/>
    </row>
    <row r="97094" spans="68:68" customFormat="1">
      <c r="BP97094" s="90"/>
    </row>
    <row r="97095" spans="68:68" customFormat="1">
      <c r="BP97095" s="90"/>
    </row>
    <row r="97096" spans="68:68" customFormat="1">
      <c r="BP97096" s="90"/>
    </row>
    <row r="97097" spans="68:68" customFormat="1">
      <c r="BP97097" s="90"/>
    </row>
    <row r="97098" spans="68:68" customFormat="1">
      <c r="BP97098" s="90"/>
    </row>
    <row r="97099" spans="68:68" customFormat="1">
      <c r="BP97099" s="90"/>
    </row>
    <row r="97100" spans="68:68" customFormat="1">
      <c r="BP97100" s="90"/>
    </row>
    <row r="97101" spans="68:68" customFormat="1">
      <c r="BP97101" s="90"/>
    </row>
    <row r="97102" spans="68:68" customFormat="1">
      <c r="BP97102" s="90"/>
    </row>
    <row r="97103" spans="68:68" customFormat="1">
      <c r="BP97103" s="90"/>
    </row>
    <row r="97104" spans="68:68" customFormat="1">
      <c r="BP97104" s="90"/>
    </row>
    <row r="97105" spans="68:68" customFormat="1">
      <c r="BP97105" s="90"/>
    </row>
    <row r="97106" spans="68:68" customFormat="1">
      <c r="BP97106" s="90"/>
    </row>
    <row r="97107" spans="68:68" customFormat="1">
      <c r="BP97107" s="90"/>
    </row>
    <row r="97108" spans="68:68" customFormat="1">
      <c r="BP97108" s="90"/>
    </row>
    <row r="97109" spans="68:68" customFormat="1">
      <c r="BP97109" s="90"/>
    </row>
    <row r="97110" spans="68:68" customFormat="1">
      <c r="BP97110" s="90"/>
    </row>
    <row r="97111" spans="68:68" customFormat="1">
      <c r="BP97111" s="90"/>
    </row>
    <row r="97112" spans="68:68" customFormat="1">
      <c r="BP97112" s="90"/>
    </row>
    <row r="97113" spans="68:68" customFormat="1">
      <c r="BP97113" s="90"/>
    </row>
    <row r="97114" spans="68:68" customFormat="1">
      <c r="BP97114" s="90"/>
    </row>
    <row r="97115" spans="68:68" customFormat="1">
      <c r="BP97115" s="90"/>
    </row>
    <row r="97116" spans="68:68" customFormat="1">
      <c r="BP97116" s="90"/>
    </row>
    <row r="97117" spans="68:68" customFormat="1">
      <c r="BP97117" s="90"/>
    </row>
    <row r="97118" spans="68:68" customFormat="1">
      <c r="BP97118" s="90"/>
    </row>
    <row r="97119" spans="68:68" customFormat="1">
      <c r="BP97119" s="90"/>
    </row>
    <row r="97120" spans="68:68" customFormat="1">
      <c r="BP97120" s="90"/>
    </row>
    <row r="97121" spans="68:68" customFormat="1">
      <c r="BP97121" s="90"/>
    </row>
    <row r="97122" spans="68:68" customFormat="1">
      <c r="BP97122" s="90"/>
    </row>
    <row r="97123" spans="68:68" customFormat="1">
      <c r="BP97123" s="90"/>
    </row>
    <row r="97124" spans="68:68" customFormat="1">
      <c r="BP97124" s="90"/>
    </row>
    <row r="97125" spans="68:68" customFormat="1">
      <c r="BP97125" s="90"/>
    </row>
    <row r="97126" spans="68:68" customFormat="1">
      <c r="BP97126" s="90"/>
    </row>
    <row r="97127" spans="68:68" customFormat="1">
      <c r="BP97127" s="90"/>
    </row>
    <row r="97128" spans="68:68" customFormat="1">
      <c r="BP97128" s="90"/>
    </row>
    <row r="97129" spans="68:68" customFormat="1">
      <c r="BP97129" s="90"/>
    </row>
    <row r="97130" spans="68:68" customFormat="1">
      <c r="BP97130" s="90"/>
    </row>
    <row r="97131" spans="68:68" customFormat="1">
      <c r="BP97131" s="90"/>
    </row>
    <row r="97132" spans="68:68" customFormat="1">
      <c r="BP97132" s="90"/>
    </row>
    <row r="97133" spans="68:68" customFormat="1">
      <c r="BP97133" s="90"/>
    </row>
    <row r="97134" spans="68:68" customFormat="1">
      <c r="BP97134" s="90"/>
    </row>
    <row r="97135" spans="68:68" customFormat="1">
      <c r="BP97135" s="90"/>
    </row>
    <row r="97136" spans="68:68" customFormat="1">
      <c r="BP97136" s="90"/>
    </row>
    <row r="97137" spans="68:68" customFormat="1">
      <c r="BP97137" s="90"/>
    </row>
    <row r="97138" spans="68:68" customFormat="1">
      <c r="BP97138" s="90"/>
    </row>
    <row r="97139" spans="68:68" customFormat="1">
      <c r="BP97139" s="90"/>
    </row>
    <row r="97140" spans="68:68" customFormat="1">
      <c r="BP97140" s="90"/>
    </row>
    <row r="97141" spans="68:68" customFormat="1">
      <c r="BP97141" s="90"/>
    </row>
    <row r="97142" spans="68:68" customFormat="1">
      <c r="BP97142" s="90"/>
    </row>
    <row r="97143" spans="68:68" customFormat="1">
      <c r="BP97143" s="90"/>
    </row>
    <row r="97144" spans="68:68" customFormat="1">
      <c r="BP97144" s="90"/>
    </row>
    <row r="97145" spans="68:68" customFormat="1">
      <c r="BP97145" s="90"/>
    </row>
    <row r="97146" spans="68:68" customFormat="1">
      <c r="BP97146" s="90"/>
    </row>
    <row r="97147" spans="68:68" customFormat="1">
      <c r="BP97147" s="90"/>
    </row>
    <row r="97148" spans="68:68" customFormat="1">
      <c r="BP97148" s="90"/>
    </row>
    <row r="97149" spans="68:68" customFormat="1">
      <c r="BP97149" s="90"/>
    </row>
    <row r="97150" spans="68:68" customFormat="1">
      <c r="BP97150" s="90"/>
    </row>
    <row r="97151" spans="68:68" customFormat="1">
      <c r="BP97151" s="90"/>
    </row>
    <row r="97152" spans="68:68" customFormat="1">
      <c r="BP97152" s="90"/>
    </row>
    <row r="97153" spans="68:68" customFormat="1">
      <c r="BP97153" s="90"/>
    </row>
    <row r="97154" spans="68:68" customFormat="1">
      <c r="BP97154" s="90"/>
    </row>
    <row r="97155" spans="68:68" customFormat="1">
      <c r="BP97155" s="90"/>
    </row>
    <row r="97156" spans="68:68" customFormat="1">
      <c r="BP97156" s="90"/>
    </row>
    <row r="97157" spans="68:68" customFormat="1">
      <c r="BP97157" s="90"/>
    </row>
    <row r="97158" spans="68:68" customFormat="1">
      <c r="BP97158" s="90"/>
    </row>
    <row r="97159" spans="68:68" customFormat="1">
      <c r="BP97159" s="90"/>
    </row>
    <row r="97160" spans="68:68" customFormat="1">
      <c r="BP97160" s="90"/>
    </row>
    <row r="97161" spans="68:68" customFormat="1">
      <c r="BP97161" s="90"/>
    </row>
    <row r="97162" spans="68:68" customFormat="1">
      <c r="BP97162" s="90"/>
    </row>
    <row r="97163" spans="68:68" customFormat="1">
      <c r="BP97163" s="90"/>
    </row>
    <row r="97164" spans="68:68" customFormat="1">
      <c r="BP97164" s="90"/>
    </row>
    <row r="97165" spans="68:68" customFormat="1">
      <c r="BP97165" s="90"/>
    </row>
    <row r="97166" spans="68:68" customFormat="1">
      <c r="BP97166" s="90"/>
    </row>
    <row r="97167" spans="68:68" customFormat="1">
      <c r="BP97167" s="90"/>
    </row>
    <row r="97168" spans="68:68" customFormat="1">
      <c r="BP97168" s="90"/>
    </row>
    <row r="97169" spans="68:68" customFormat="1">
      <c r="BP97169" s="90"/>
    </row>
    <row r="97170" spans="68:68" customFormat="1">
      <c r="BP97170" s="90"/>
    </row>
    <row r="97171" spans="68:68" customFormat="1">
      <c r="BP97171" s="90"/>
    </row>
    <row r="97172" spans="68:68" customFormat="1">
      <c r="BP97172" s="90"/>
    </row>
    <row r="97173" spans="68:68" customFormat="1">
      <c r="BP97173" s="90"/>
    </row>
    <row r="97174" spans="68:68" customFormat="1">
      <c r="BP97174" s="90"/>
    </row>
    <row r="97175" spans="68:68" customFormat="1">
      <c r="BP97175" s="90"/>
    </row>
    <row r="97176" spans="68:68" customFormat="1">
      <c r="BP97176" s="90"/>
    </row>
    <row r="97177" spans="68:68" customFormat="1">
      <c r="BP97177" s="90"/>
    </row>
    <row r="97178" spans="68:68" customFormat="1">
      <c r="BP97178" s="90"/>
    </row>
    <row r="97179" spans="68:68" customFormat="1">
      <c r="BP97179" s="90"/>
    </row>
    <row r="97180" spans="68:68" customFormat="1">
      <c r="BP97180" s="90"/>
    </row>
    <row r="97181" spans="68:68" customFormat="1">
      <c r="BP97181" s="90"/>
    </row>
    <row r="97182" spans="68:68" customFormat="1">
      <c r="BP97182" s="90"/>
    </row>
    <row r="97183" spans="68:68" customFormat="1">
      <c r="BP97183" s="90"/>
    </row>
    <row r="97184" spans="68:68" customFormat="1">
      <c r="BP97184" s="90"/>
    </row>
    <row r="97185" spans="68:68" customFormat="1">
      <c r="BP97185" s="90"/>
    </row>
    <row r="97186" spans="68:68" customFormat="1">
      <c r="BP97186" s="90"/>
    </row>
    <row r="97187" spans="68:68" customFormat="1">
      <c r="BP97187" s="90"/>
    </row>
    <row r="97188" spans="68:68" customFormat="1">
      <c r="BP97188" s="90"/>
    </row>
    <row r="97189" spans="68:68" customFormat="1">
      <c r="BP97189" s="90"/>
    </row>
    <row r="97190" spans="68:68" customFormat="1">
      <c r="BP97190" s="90"/>
    </row>
    <row r="97191" spans="68:68" customFormat="1">
      <c r="BP97191" s="90"/>
    </row>
    <row r="97192" spans="68:68" customFormat="1">
      <c r="BP97192" s="90"/>
    </row>
    <row r="97193" spans="68:68" customFormat="1">
      <c r="BP97193" s="90"/>
    </row>
    <row r="97194" spans="68:68" customFormat="1">
      <c r="BP97194" s="90"/>
    </row>
    <row r="97195" spans="68:68" customFormat="1">
      <c r="BP97195" s="90"/>
    </row>
    <row r="97196" spans="68:68" customFormat="1">
      <c r="BP97196" s="90"/>
    </row>
    <row r="97197" spans="68:68" customFormat="1">
      <c r="BP97197" s="90"/>
    </row>
    <row r="97198" spans="68:68" customFormat="1">
      <c r="BP97198" s="90"/>
    </row>
    <row r="97199" spans="68:68" customFormat="1">
      <c r="BP97199" s="90"/>
    </row>
    <row r="97200" spans="68:68" customFormat="1">
      <c r="BP97200" s="90"/>
    </row>
    <row r="97201" spans="68:68" customFormat="1">
      <c r="BP97201" s="90"/>
    </row>
    <row r="97202" spans="68:68" customFormat="1">
      <c r="BP97202" s="90"/>
    </row>
    <row r="97203" spans="68:68" customFormat="1">
      <c r="BP97203" s="90"/>
    </row>
    <row r="97204" spans="68:68" customFormat="1">
      <c r="BP97204" s="90"/>
    </row>
    <row r="97205" spans="68:68" customFormat="1">
      <c r="BP97205" s="90"/>
    </row>
    <row r="97206" spans="68:68" customFormat="1">
      <c r="BP97206" s="90"/>
    </row>
    <row r="97207" spans="68:68" customFormat="1">
      <c r="BP97207" s="90"/>
    </row>
    <row r="97208" spans="68:68" customFormat="1">
      <c r="BP97208" s="90"/>
    </row>
    <row r="97209" spans="68:68" customFormat="1">
      <c r="BP97209" s="90"/>
    </row>
    <row r="97210" spans="68:68" customFormat="1">
      <c r="BP97210" s="90"/>
    </row>
    <row r="97211" spans="68:68" customFormat="1">
      <c r="BP97211" s="90"/>
    </row>
    <row r="97212" spans="68:68" customFormat="1">
      <c r="BP97212" s="90"/>
    </row>
    <row r="97213" spans="68:68" customFormat="1">
      <c r="BP97213" s="90"/>
    </row>
    <row r="97214" spans="68:68" customFormat="1">
      <c r="BP97214" s="90"/>
    </row>
    <row r="97215" spans="68:68" customFormat="1">
      <c r="BP97215" s="90"/>
    </row>
    <row r="97216" spans="68:68" customFormat="1">
      <c r="BP97216" s="90"/>
    </row>
    <row r="97217" spans="68:68" customFormat="1">
      <c r="BP97217" s="90"/>
    </row>
    <row r="97218" spans="68:68" customFormat="1">
      <c r="BP97218" s="90"/>
    </row>
    <row r="97219" spans="68:68" customFormat="1">
      <c r="BP97219" s="90"/>
    </row>
    <row r="97220" spans="68:68" customFormat="1">
      <c r="BP97220" s="90"/>
    </row>
    <row r="97221" spans="68:68" customFormat="1">
      <c r="BP97221" s="90"/>
    </row>
    <row r="97222" spans="68:68" customFormat="1">
      <c r="BP97222" s="90"/>
    </row>
    <row r="97223" spans="68:68" customFormat="1">
      <c r="BP97223" s="90"/>
    </row>
    <row r="97224" spans="68:68" customFormat="1">
      <c r="BP97224" s="90"/>
    </row>
    <row r="97225" spans="68:68" customFormat="1">
      <c r="BP97225" s="90"/>
    </row>
    <row r="97226" spans="68:68" customFormat="1">
      <c r="BP97226" s="90"/>
    </row>
    <row r="97227" spans="68:68" customFormat="1">
      <c r="BP97227" s="90"/>
    </row>
    <row r="97228" spans="68:68" customFormat="1">
      <c r="BP97228" s="90"/>
    </row>
    <row r="97229" spans="68:68" customFormat="1">
      <c r="BP97229" s="90"/>
    </row>
    <row r="97230" spans="68:68" customFormat="1">
      <c r="BP97230" s="90"/>
    </row>
    <row r="97231" spans="68:68" customFormat="1">
      <c r="BP97231" s="90"/>
    </row>
    <row r="97232" spans="68:68" customFormat="1">
      <c r="BP97232" s="90"/>
    </row>
    <row r="97233" spans="68:68" customFormat="1">
      <c r="BP97233" s="90"/>
    </row>
    <row r="97234" spans="68:68" customFormat="1">
      <c r="BP97234" s="90"/>
    </row>
    <row r="97235" spans="68:68" customFormat="1">
      <c r="BP97235" s="90"/>
    </row>
    <row r="97236" spans="68:68" customFormat="1">
      <c r="BP97236" s="90"/>
    </row>
    <row r="97237" spans="68:68" customFormat="1">
      <c r="BP97237" s="90"/>
    </row>
    <row r="97238" spans="68:68" customFormat="1">
      <c r="BP97238" s="90"/>
    </row>
    <row r="97239" spans="68:68" customFormat="1">
      <c r="BP97239" s="90"/>
    </row>
    <row r="97240" spans="68:68" customFormat="1">
      <c r="BP97240" s="90"/>
    </row>
    <row r="97241" spans="68:68" customFormat="1">
      <c r="BP97241" s="90"/>
    </row>
    <row r="97242" spans="68:68" customFormat="1">
      <c r="BP97242" s="90"/>
    </row>
    <row r="97243" spans="68:68" customFormat="1">
      <c r="BP97243" s="90"/>
    </row>
    <row r="97244" spans="68:68" customFormat="1">
      <c r="BP97244" s="90"/>
    </row>
    <row r="97245" spans="68:68" customFormat="1">
      <c r="BP97245" s="90"/>
    </row>
    <row r="97246" spans="68:68" customFormat="1">
      <c r="BP97246" s="90"/>
    </row>
    <row r="97247" spans="68:68" customFormat="1">
      <c r="BP97247" s="90"/>
    </row>
    <row r="97248" spans="68:68" customFormat="1">
      <c r="BP97248" s="90"/>
    </row>
    <row r="97249" spans="68:68" customFormat="1">
      <c r="BP97249" s="90"/>
    </row>
    <row r="97250" spans="68:68" customFormat="1">
      <c r="BP97250" s="90"/>
    </row>
    <row r="97251" spans="68:68" customFormat="1">
      <c r="BP97251" s="90"/>
    </row>
    <row r="97252" spans="68:68" customFormat="1">
      <c r="BP97252" s="90"/>
    </row>
    <row r="97253" spans="68:68" customFormat="1">
      <c r="BP97253" s="90"/>
    </row>
    <row r="97254" spans="68:68" customFormat="1">
      <c r="BP97254" s="90"/>
    </row>
    <row r="97255" spans="68:68" customFormat="1">
      <c r="BP97255" s="90"/>
    </row>
    <row r="97256" spans="68:68" customFormat="1">
      <c r="BP97256" s="90"/>
    </row>
    <row r="97257" spans="68:68" customFormat="1">
      <c r="BP97257" s="90"/>
    </row>
    <row r="97258" spans="68:68" customFormat="1">
      <c r="BP97258" s="90"/>
    </row>
    <row r="97259" spans="68:68" customFormat="1">
      <c r="BP97259" s="90"/>
    </row>
    <row r="97260" spans="68:68" customFormat="1">
      <c r="BP97260" s="90"/>
    </row>
    <row r="97261" spans="68:68" customFormat="1">
      <c r="BP97261" s="90"/>
    </row>
    <row r="97262" spans="68:68" customFormat="1">
      <c r="BP97262" s="90"/>
    </row>
    <row r="97263" spans="68:68" customFormat="1">
      <c r="BP97263" s="90"/>
    </row>
    <row r="97264" spans="68:68" customFormat="1">
      <c r="BP97264" s="90"/>
    </row>
    <row r="97265" spans="68:68" customFormat="1">
      <c r="BP97265" s="90"/>
    </row>
    <row r="97266" spans="68:68" customFormat="1">
      <c r="BP97266" s="90"/>
    </row>
    <row r="97267" spans="68:68" customFormat="1">
      <c r="BP97267" s="90"/>
    </row>
    <row r="97268" spans="68:68" customFormat="1">
      <c r="BP97268" s="90"/>
    </row>
    <row r="97269" spans="68:68" customFormat="1">
      <c r="BP97269" s="90"/>
    </row>
    <row r="97270" spans="68:68" customFormat="1">
      <c r="BP97270" s="90"/>
    </row>
    <row r="97271" spans="68:68" customFormat="1">
      <c r="BP97271" s="90"/>
    </row>
    <row r="97272" spans="68:68" customFormat="1">
      <c r="BP97272" s="90"/>
    </row>
    <row r="97273" spans="68:68" customFormat="1">
      <c r="BP97273" s="90"/>
    </row>
    <row r="97274" spans="68:68" customFormat="1">
      <c r="BP97274" s="90"/>
    </row>
    <row r="97275" spans="68:68" customFormat="1">
      <c r="BP97275" s="90"/>
    </row>
    <row r="97276" spans="68:68" customFormat="1">
      <c r="BP97276" s="90"/>
    </row>
    <row r="97277" spans="68:68" customFormat="1">
      <c r="BP97277" s="90"/>
    </row>
    <row r="97278" spans="68:68" customFormat="1">
      <c r="BP97278" s="90"/>
    </row>
    <row r="97279" spans="68:68" customFormat="1">
      <c r="BP97279" s="90"/>
    </row>
    <row r="97280" spans="68:68" customFormat="1">
      <c r="BP97280" s="90"/>
    </row>
    <row r="97281" spans="68:68" customFormat="1">
      <c r="BP97281" s="90"/>
    </row>
    <row r="97282" spans="68:68" customFormat="1">
      <c r="BP97282" s="90"/>
    </row>
    <row r="97283" spans="68:68" customFormat="1">
      <c r="BP97283" s="90"/>
    </row>
    <row r="97284" spans="68:68" customFormat="1">
      <c r="BP97284" s="90"/>
    </row>
    <row r="97285" spans="68:68" customFormat="1">
      <c r="BP97285" s="90"/>
    </row>
    <row r="97286" spans="68:68" customFormat="1">
      <c r="BP97286" s="90"/>
    </row>
    <row r="97287" spans="68:68" customFormat="1">
      <c r="BP97287" s="90"/>
    </row>
    <row r="97288" spans="68:68" customFormat="1">
      <c r="BP97288" s="90"/>
    </row>
    <row r="97289" spans="68:68" customFormat="1">
      <c r="BP97289" s="90"/>
    </row>
    <row r="97290" spans="68:68" customFormat="1">
      <c r="BP97290" s="90"/>
    </row>
    <row r="97291" spans="68:68" customFormat="1">
      <c r="BP97291" s="90"/>
    </row>
    <row r="97292" spans="68:68" customFormat="1">
      <c r="BP97292" s="90"/>
    </row>
    <row r="97293" spans="68:68" customFormat="1">
      <c r="BP97293" s="90"/>
    </row>
    <row r="97294" spans="68:68" customFormat="1">
      <c r="BP97294" s="90"/>
    </row>
    <row r="97295" spans="68:68" customFormat="1">
      <c r="BP97295" s="90"/>
    </row>
    <row r="97296" spans="68:68" customFormat="1">
      <c r="BP97296" s="90"/>
    </row>
    <row r="97297" spans="68:68" customFormat="1">
      <c r="BP97297" s="90"/>
    </row>
    <row r="97298" spans="68:68" customFormat="1">
      <c r="BP97298" s="90"/>
    </row>
    <row r="97299" spans="68:68" customFormat="1">
      <c r="BP97299" s="90"/>
    </row>
    <row r="97300" spans="68:68" customFormat="1">
      <c r="BP97300" s="90"/>
    </row>
    <row r="97301" spans="68:68" customFormat="1">
      <c r="BP97301" s="90"/>
    </row>
    <row r="97302" spans="68:68" customFormat="1">
      <c r="BP97302" s="90"/>
    </row>
    <row r="97303" spans="68:68" customFormat="1">
      <c r="BP97303" s="90"/>
    </row>
    <row r="97304" spans="68:68" customFormat="1">
      <c r="BP97304" s="90"/>
    </row>
    <row r="97305" spans="68:68" customFormat="1">
      <c r="BP97305" s="90"/>
    </row>
    <row r="97306" spans="68:68" customFormat="1">
      <c r="BP97306" s="90"/>
    </row>
    <row r="97307" spans="68:68" customFormat="1">
      <c r="BP97307" s="90"/>
    </row>
    <row r="97308" spans="68:68" customFormat="1">
      <c r="BP97308" s="90"/>
    </row>
    <row r="97309" spans="68:68" customFormat="1">
      <c r="BP97309" s="90"/>
    </row>
    <row r="97310" spans="68:68" customFormat="1">
      <c r="BP97310" s="90"/>
    </row>
    <row r="97311" spans="68:68" customFormat="1">
      <c r="BP97311" s="90"/>
    </row>
    <row r="97312" spans="68:68" customFormat="1">
      <c r="BP97312" s="90"/>
    </row>
    <row r="97313" spans="68:68" customFormat="1">
      <c r="BP97313" s="90"/>
    </row>
    <row r="97314" spans="68:68" customFormat="1">
      <c r="BP97314" s="90"/>
    </row>
    <row r="97315" spans="68:68" customFormat="1">
      <c r="BP97315" s="90"/>
    </row>
    <row r="97316" spans="68:68" customFormat="1">
      <c r="BP97316" s="90"/>
    </row>
    <row r="97317" spans="68:68" customFormat="1">
      <c r="BP97317" s="90"/>
    </row>
    <row r="97318" spans="68:68" customFormat="1">
      <c r="BP97318" s="90"/>
    </row>
    <row r="97319" spans="68:68" customFormat="1">
      <c r="BP97319" s="90"/>
    </row>
    <row r="97320" spans="68:68" customFormat="1">
      <c r="BP97320" s="90"/>
    </row>
    <row r="97321" spans="68:68" customFormat="1">
      <c r="BP97321" s="90"/>
    </row>
    <row r="97322" spans="68:68" customFormat="1">
      <c r="BP97322" s="90"/>
    </row>
    <row r="97323" spans="68:68" customFormat="1">
      <c r="BP97323" s="90"/>
    </row>
    <row r="97324" spans="68:68" customFormat="1">
      <c r="BP97324" s="90"/>
    </row>
    <row r="97325" spans="68:68" customFormat="1">
      <c r="BP97325" s="90"/>
    </row>
    <row r="97326" spans="68:68" customFormat="1">
      <c r="BP97326" s="90"/>
    </row>
    <row r="97327" spans="68:68" customFormat="1">
      <c r="BP97327" s="90"/>
    </row>
    <row r="97328" spans="68:68" customFormat="1">
      <c r="BP97328" s="90"/>
    </row>
    <row r="97329" spans="68:68" customFormat="1">
      <c r="BP97329" s="90"/>
    </row>
    <row r="97330" spans="68:68" customFormat="1">
      <c r="BP97330" s="90"/>
    </row>
    <row r="97331" spans="68:68" customFormat="1">
      <c r="BP97331" s="90"/>
    </row>
    <row r="97332" spans="68:68" customFormat="1">
      <c r="BP97332" s="90"/>
    </row>
    <row r="97333" spans="68:68" customFormat="1">
      <c r="BP97333" s="90"/>
    </row>
    <row r="97334" spans="68:68" customFormat="1">
      <c r="BP97334" s="90"/>
    </row>
    <row r="97335" spans="68:68" customFormat="1">
      <c r="BP97335" s="90"/>
    </row>
    <row r="97336" spans="68:68" customFormat="1">
      <c r="BP97336" s="90"/>
    </row>
    <row r="97337" spans="68:68" customFormat="1">
      <c r="BP97337" s="90"/>
    </row>
    <row r="97338" spans="68:68" customFormat="1">
      <c r="BP97338" s="90"/>
    </row>
    <row r="97339" spans="68:68" customFormat="1">
      <c r="BP97339" s="90"/>
    </row>
    <row r="97340" spans="68:68" customFormat="1">
      <c r="BP97340" s="90"/>
    </row>
    <row r="97341" spans="68:68" customFormat="1">
      <c r="BP97341" s="90"/>
    </row>
    <row r="97342" spans="68:68" customFormat="1">
      <c r="BP97342" s="90"/>
    </row>
    <row r="97343" spans="68:68" customFormat="1">
      <c r="BP97343" s="90"/>
    </row>
    <row r="97344" spans="68:68" customFormat="1">
      <c r="BP97344" s="90"/>
    </row>
    <row r="97345" spans="68:68" customFormat="1">
      <c r="BP97345" s="90"/>
    </row>
    <row r="97346" spans="68:68" customFormat="1">
      <c r="BP97346" s="90"/>
    </row>
    <row r="97347" spans="68:68" customFormat="1">
      <c r="BP97347" s="90"/>
    </row>
    <row r="97348" spans="68:68" customFormat="1">
      <c r="BP97348" s="90"/>
    </row>
    <row r="97349" spans="68:68" customFormat="1">
      <c r="BP97349" s="90"/>
    </row>
    <row r="97350" spans="68:68" customFormat="1">
      <c r="BP97350" s="90"/>
    </row>
    <row r="97351" spans="68:68" customFormat="1">
      <c r="BP97351" s="90"/>
    </row>
    <row r="97352" spans="68:68" customFormat="1">
      <c r="BP97352" s="90"/>
    </row>
    <row r="97353" spans="68:68" customFormat="1">
      <c r="BP97353" s="90"/>
    </row>
    <row r="97354" spans="68:68" customFormat="1">
      <c r="BP97354" s="90"/>
    </row>
    <row r="97355" spans="68:68" customFormat="1">
      <c r="BP97355" s="90"/>
    </row>
    <row r="97356" spans="68:68" customFormat="1">
      <c r="BP97356" s="90"/>
    </row>
    <row r="97357" spans="68:68" customFormat="1">
      <c r="BP97357" s="90"/>
    </row>
    <row r="97358" spans="68:68" customFormat="1">
      <c r="BP97358" s="90"/>
    </row>
    <row r="97359" spans="68:68" customFormat="1">
      <c r="BP97359" s="90"/>
    </row>
    <row r="97360" spans="68:68" customFormat="1">
      <c r="BP97360" s="90"/>
    </row>
    <row r="97361" spans="68:68" customFormat="1">
      <c r="BP97361" s="90"/>
    </row>
    <row r="97362" spans="68:68" customFormat="1">
      <c r="BP97362" s="90"/>
    </row>
    <row r="97363" spans="68:68" customFormat="1">
      <c r="BP97363" s="90"/>
    </row>
    <row r="97364" spans="68:68" customFormat="1">
      <c r="BP97364" s="90"/>
    </row>
    <row r="97365" spans="68:68" customFormat="1">
      <c r="BP97365" s="90"/>
    </row>
    <row r="97366" spans="68:68" customFormat="1">
      <c r="BP97366" s="90"/>
    </row>
    <row r="97367" spans="68:68" customFormat="1">
      <c r="BP97367" s="90"/>
    </row>
    <row r="97368" spans="68:68" customFormat="1">
      <c r="BP97368" s="90"/>
    </row>
    <row r="97369" spans="68:68" customFormat="1">
      <c r="BP97369" s="90"/>
    </row>
    <row r="97370" spans="68:68" customFormat="1">
      <c r="BP97370" s="90"/>
    </row>
    <row r="97371" spans="68:68" customFormat="1">
      <c r="BP97371" s="90"/>
    </row>
    <row r="97372" spans="68:68" customFormat="1">
      <c r="BP97372" s="90"/>
    </row>
    <row r="97373" spans="68:68" customFormat="1">
      <c r="BP97373" s="90"/>
    </row>
    <row r="97374" spans="68:68" customFormat="1">
      <c r="BP97374" s="90"/>
    </row>
    <row r="97375" spans="68:68" customFormat="1">
      <c r="BP97375" s="90"/>
    </row>
    <row r="97376" spans="68:68" customFormat="1">
      <c r="BP97376" s="90"/>
    </row>
    <row r="97377" spans="68:68" customFormat="1">
      <c r="BP97377" s="90"/>
    </row>
    <row r="97378" spans="68:68" customFormat="1">
      <c r="BP97378" s="90"/>
    </row>
    <row r="97379" spans="68:68" customFormat="1">
      <c r="BP97379" s="90"/>
    </row>
    <row r="97380" spans="68:68" customFormat="1">
      <c r="BP97380" s="90"/>
    </row>
    <row r="97381" spans="68:68" customFormat="1">
      <c r="BP97381" s="90"/>
    </row>
    <row r="97382" spans="68:68" customFormat="1">
      <c r="BP97382" s="90"/>
    </row>
    <row r="97383" spans="68:68" customFormat="1">
      <c r="BP97383" s="90"/>
    </row>
    <row r="97384" spans="68:68" customFormat="1">
      <c r="BP97384" s="90"/>
    </row>
    <row r="97385" spans="68:68" customFormat="1">
      <c r="BP97385" s="90"/>
    </row>
    <row r="97386" spans="68:68" customFormat="1">
      <c r="BP97386" s="90"/>
    </row>
    <row r="97387" spans="68:68" customFormat="1">
      <c r="BP97387" s="90"/>
    </row>
    <row r="97388" spans="68:68" customFormat="1">
      <c r="BP97388" s="90"/>
    </row>
    <row r="97389" spans="68:68" customFormat="1">
      <c r="BP97389" s="90"/>
    </row>
    <row r="97390" spans="68:68" customFormat="1">
      <c r="BP97390" s="90"/>
    </row>
    <row r="97391" spans="68:68" customFormat="1">
      <c r="BP97391" s="90"/>
    </row>
    <row r="97392" spans="68:68" customFormat="1">
      <c r="BP97392" s="90"/>
    </row>
    <row r="97393" spans="68:68" customFormat="1">
      <c r="BP97393" s="90"/>
    </row>
    <row r="97394" spans="68:68" customFormat="1">
      <c r="BP97394" s="90"/>
    </row>
    <row r="97395" spans="68:68" customFormat="1">
      <c r="BP97395" s="90"/>
    </row>
    <row r="97396" spans="68:68" customFormat="1">
      <c r="BP97396" s="90"/>
    </row>
    <row r="97397" spans="68:68" customFormat="1">
      <c r="BP97397" s="90"/>
    </row>
    <row r="97398" spans="68:68" customFormat="1">
      <c r="BP97398" s="90"/>
    </row>
    <row r="97399" spans="68:68" customFormat="1">
      <c r="BP97399" s="90"/>
    </row>
    <row r="97400" spans="68:68" customFormat="1">
      <c r="BP97400" s="90"/>
    </row>
    <row r="97401" spans="68:68" customFormat="1">
      <c r="BP97401" s="90"/>
    </row>
    <row r="97402" spans="68:68" customFormat="1">
      <c r="BP97402" s="90"/>
    </row>
    <row r="97403" spans="68:68" customFormat="1">
      <c r="BP97403" s="90"/>
    </row>
    <row r="97404" spans="68:68" customFormat="1">
      <c r="BP97404" s="90"/>
    </row>
    <row r="97405" spans="68:68" customFormat="1">
      <c r="BP97405" s="90"/>
    </row>
    <row r="97406" spans="68:68" customFormat="1">
      <c r="BP97406" s="90"/>
    </row>
    <row r="97407" spans="68:68" customFormat="1">
      <c r="BP97407" s="90"/>
    </row>
    <row r="97408" spans="68:68" customFormat="1">
      <c r="BP97408" s="90"/>
    </row>
    <row r="97409" spans="68:68" customFormat="1">
      <c r="BP97409" s="90"/>
    </row>
    <row r="97410" spans="68:68" customFormat="1">
      <c r="BP97410" s="90"/>
    </row>
    <row r="97411" spans="68:68" customFormat="1">
      <c r="BP97411" s="90"/>
    </row>
    <row r="97412" spans="68:68" customFormat="1">
      <c r="BP97412" s="90"/>
    </row>
    <row r="97413" spans="68:68" customFormat="1">
      <c r="BP97413" s="90"/>
    </row>
    <row r="97414" spans="68:68" customFormat="1">
      <c r="BP97414" s="90"/>
    </row>
    <row r="97415" spans="68:68" customFormat="1">
      <c r="BP97415" s="90"/>
    </row>
    <row r="97416" spans="68:68" customFormat="1">
      <c r="BP97416" s="90"/>
    </row>
    <row r="97417" spans="68:68" customFormat="1">
      <c r="BP97417" s="90"/>
    </row>
    <row r="97418" spans="68:68" customFormat="1">
      <c r="BP97418" s="90"/>
    </row>
    <row r="97419" spans="68:68" customFormat="1">
      <c r="BP97419" s="90"/>
    </row>
    <row r="97420" spans="68:68" customFormat="1">
      <c r="BP97420" s="90"/>
    </row>
    <row r="97421" spans="68:68" customFormat="1">
      <c r="BP97421" s="90"/>
    </row>
    <row r="97422" spans="68:68" customFormat="1">
      <c r="BP97422" s="90"/>
    </row>
    <row r="97423" spans="68:68" customFormat="1">
      <c r="BP97423" s="90"/>
    </row>
    <row r="97424" spans="68:68" customFormat="1">
      <c r="BP97424" s="90"/>
    </row>
    <row r="97425" spans="68:68" customFormat="1">
      <c r="BP97425" s="90"/>
    </row>
    <row r="97426" spans="68:68" customFormat="1">
      <c r="BP97426" s="90"/>
    </row>
    <row r="97427" spans="68:68" customFormat="1">
      <c r="BP97427" s="90"/>
    </row>
    <row r="97428" spans="68:68" customFormat="1">
      <c r="BP97428" s="90"/>
    </row>
    <row r="97429" spans="68:68" customFormat="1">
      <c r="BP97429" s="90"/>
    </row>
    <row r="97430" spans="68:68" customFormat="1">
      <c r="BP97430" s="90"/>
    </row>
    <row r="97431" spans="68:68" customFormat="1">
      <c r="BP97431" s="90"/>
    </row>
    <row r="97432" spans="68:68" customFormat="1">
      <c r="BP97432" s="90"/>
    </row>
    <row r="97433" spans="68:68" customFormat="1">
      <c r="BP97433" s="90"/>
    </row>
    <row r="97434" spans="68:68" customFormat="1">
      <c r="BP97434" s="90"/>
    </row>
    <row r="97435" spans="68:68" customFormat="1">
      <c r="BP97435" s="90"/>
    </row>
    <row r="97436" spans="68:68" customFormat="1">
      <c r="BP97436" s="90"/>
    </row>
    <row r="97437" spans="68:68" customFormat="1">
      <c r="BP97437" s="90"/>
    </row>
    <row r="97438" spans="68:68" customFormat="1">
      <c r="BP97438" s="90"/>
    </row>
    <row r="97439" spans="68:68" customFormat="1">
      <c r="BP97439" s="90"/>
    </row>
    <row r="97440" spans="68:68" customFormat="1">
      <c r="BP97440" s="90"/>
    </row>
    <row r="97441" spans="68:68" customFormat="1">
      <c r="BP97441" s="90"/>
    </row>
    <row r="97442" spans="68:68" customFormat="1">
      <c r="BP97442" s="90"/>
    </row>
    <row r="97443" spans="68:68" customFormat="1">
      <c r="BP97443" s="90"/>
    </row>
    <row r="97444" spans="68:68" customFormat="1">
      <c r="BP97444" s="90"/>
    </row>
    <row r="97445" spans="68:68" customFormat="1">
      <c r="BP97445" s="90"/>
    </row>
    <row r="97446" spans="68:68" customFormat="1">
      <c r="BP97446" s="90"/>
    </row>
    <row r="97447" spans="68:68" customFormat="1">
      <c r="BP97447" s="90"/>
    </row>
    <row r="97448" spans="68:68" customFormat="1">
      <c r="BP97448" s="90"/>
    </row>
    <row r="97449" spans="68:68" customFormat="1">
      <c r="BP97449" s="90"/>
    </row>
    <row r="97450" spans="68:68" customFormat="1">
      <c r="BP97450" s="90"/>
    </row>
    <row r="97451" spans="68:68" customFormat="1">
      <c r="BP97451" s="90"/>
    </row>
    <row r="97452" spans="68:68" customFormat="1">
      <c r="BP97452" s="90"/>
    </row>
    <row r="97453" spans="68:68" customFormat="1">
      <c r="BP97453" s="90"/>
    </row>
    <row r="97454" spans="68:68" customFormat="1">
      <c r="BP97454" s="90"/>
    </row>
    <row r="97455" spans="68:68" customFormat="1">
      <c r="BP97455" s="90"/>
    </row>
    <row r="97456" spans="68:68" customFormat="1">
      <c r="BP97456" s="90"/>
    </row>
    <row r="97457" spans="68:68" customFormat="1">
      <c r="BP97457" s="90"/>
    </row>
    <row r="97458" spans="68:68" customFormat="1">
      <c r="BP97458" s="90"/>
    </row>
    <row r="97459" spans="68:68" customFormat="1">
      <c r="BP97459" s="90"/>
    </row>
    <row r="97460" spans="68:68" customFormat="1">
      <c r="BP97460" s="90"/>
    </row>
    <row r="97461" spans="68:68" customFormat="1">
      <c r="BP97461" s="90"/>
    </row>
    <row r="97462" spans="68:68" customFormat="1">
      <c r="BP97462" s="90"/>
    </row>
    <row r="97463" spans="68:68" customFormat="1">
      <c r="BP97463" s="90"/>
    </row>
    <row r="97464" spans="68:68" customFormat="1">
      <c r="BP97464" s="90"/>
    </row>
    <row r="97465" spans="68:68" customFormat="1">
      <c r="BP97465" s="90"/>
    </row>
    <row r="97466" spans="68:68" customFormat="1">
      <c r="BP97466" s="90"/>
    </row>
    <row r="97467" spans="68:68" customFormat="1">
      <c r="BP97467" s="90"/>
    </row>
    <row r="97468" spans="68:68" customFormat="1">
      <c r="BP97468" s="90"/>
    </row>
    <row r="97469" spans="68:68" customFormat="1">
      <c r="BP97469" s="90"/>
    </row>
    <row r="97470" spans="68:68" customFormat="1">
      <c r="BP97470" s="90"/>
    </row>
    <row r="97471" spans="68:68" customFormat="1">
      <c r="BP97471" s="90"/>
    </row>
    <row r="97472" spans="68:68" customFormat="1">
      <c r="BP97472" s="90"/>
    </row>
    <row r="97473" spans="68:68" customFormat="1">
      <c r="BP97473" s="90"/>
    </row>
    <row r="97474" spans="68:68" customFormat="1">
      <c r="BP97474" s="90"/>
    </row>
    <row r="97475" spans="68:68" customFormat="1">
      <c r="BP97475" s="90"/>
    </row>
    <row r="97476" spans="68:68" customFormat="1">
      <c r="BP97476" s="90"/>
    </row>
    <row r="97477" spans="68:68" customFormat="1">
      <c r="BP97477" s="90"/>
    </row>
    <row r="97478" spans="68:68" customFormat="1">
      <c r="BP97478" s="90"/>
    </row>
    <row r="97479" spans="68:68" customFormat="1">
      <c r="BP97479" s="90"/>
    </row>
    <row r="97480" spans="68:68" customFormat="1">
      <c r="BP97480" s="90"/>
    </row>
    <row r="97481" spans="68:68" customFormat="1">
      <c r="BP97481" s="90"/>
    </row>
    <row r="97482" spans="68:68" customFormat="1">
      <c r="BP97482" s="90"/>
    </row>
    <row r="97483" spans="68:68" customFormat="1">
      <c r="BP97483" s="90"/>
    </row>
    <row r="97484" spans="68:68" customFormat="1">
      <c r="BP97484" s="90"/>
    </row>
    <row r="97485" spans="68:68" customFormat="1">
      <c r="BP97485" s="90"/>
    </row>
    <row r="97486" spans="68:68" customFormat="1">
      <c r="BP97486" s="90"/>
    </row>
    <row r="97487" spans="68:68" customFormat="1">
      <c r="BP97487" s="90"/>
    </row>
    <row r="97488" spans="68:68" customFormat="1">
      <c r="BP97488" s="90"/>
    </row>
    <row r="97489" spans="68:68" customFormat="1">
      <c r="BP97489" s="90"/>
    </row>
    <row r="97490" spans="68:68" customFormat="1">
      <c r="BP97490" s="90"/>
    </row>
    <row r="97491" spans="68:68" customFormat="1">
      <c r="BP97491" s="90"/>
    </row>
    <row r="97492" spans="68:68" customFormat="1">
      <c r="BP97492" s="90"/>
    </row>
    <row r="97493" spans="68:68" customFormat="1">
      <c r="BP97493" s="90"/>
    </row>
    <row r="97494" spans="68:68" customFormat="1">
      <c r="BP97494" s="90"/>
    </row>
    <row r="97495" spans="68:68" customFormat="1">
      <c r="BP97495" s="90"/>
    </row>
    <row r="97496" spans="68:68" customFormat="1">
      <c r="BP97496" s="90"/>
    </row>
    <row r="97497" spans="68:68" customFormat="1">
      <c r="BP97497" s="90"/>
    </row>
    <row r="97498" spans="68:68" customFormat="1">
      <c r="BP97498" s="90"/>
    </row>
    <row r="97499" spans="68:68" customFormat="1">
      <c r="BP97499" s="90"/>
    </row>
    <row r="97500" spans="68:68" customFormat="1">
      <c r="BP97500" s="90"/>
    </row>
    <row r="97501" spans="68:68" customFormat="1">
      <c r="BP97501" s="90"/>
    </row>
    <row r="97502" spans="68:68" customFormat="1">
      <c r="BP97502" s="90"/>
    </row>
    <row r="97503" spans="68:68" customFormat="1">
      <c r="BP97503" s="90"/>
    </row>
    <row r="97504" spans="68:68" customFormat="1">
      <c r="BP97504" s="90"/>
    </row>
    <row r="97505" spans="68:68" customFormat="1">
      <c r="BP97505" s="90"/>
    </row>
    <row r="97506" spans="68:68" customFormat="1">
      <c r="BP97506" s="90"/>
    </row>
    <row r="97507" spans="68:68" customFormat="1">
      <c r="BP97507" s="90"/>
    </row>
    <row r="97508" spans="68:68" customFormat="1">
      <c r="BP97508" s="90"/>
    </row>
    <row r="97509" spans="68:68" customFormat="1">
      <c r="BP97509" s="90"/>
    </row>
    <row r="97510" spans="68:68" customFormat="1">
      <c r="BP97510" s="90"/>
    </row>
    <row r="97511" spans="68:68" customFormat="1">
      <c r="BP97511" s="90"/>
    </row>
    <row r="97512" spans="68:68" customFormat="1">
      <c r="BP97512" s="90"/>
    </row>
    <row r="97513" spans="68:68" customFormat="1">
      <c r="BP97513" s="90"/>
    </row>
    <row r="97514" spans="68:68" customFormat="1">
      <c r="BP97514" s="90"/>
    </row>
    <row r="97515" spans="68:68" customFormat="1">
      <c r="BP97515" s="90"/>
    </row>
    <row r="97516" spans="68:68" customFormat="1">
      <c r="BP97516" s="90"/>
    </row>
    <row r="97517" spans="68:68" customFormat="1">
      <c r="BP97517" s="90"/>
    </row>
    <row r="97518" spans="68:68" customFormat="1">
      <c r="BP97518" s="90"/>
    </row>
    <row r="97519" spans="68:68" customFormat="1">
      <c r="BP97519" s="90"/>
    </row>
    <row r="97520" spans="68:68" customFormat="1">
      <c r="BP97520" s="90"/>
    </row>
    <row r="97521" spans="68:68" customFormat="1">
      <c r="BP97521" s="90"/>
    </row>
    <row r="97522" spans="68:68" customFormat="1">
      <c r="BP97522" s="90"/>
    </row>
    <row r="97523" spans="68:68" customFormat="1">
      <c r="BP97523" s="90"/>
    </row>
    <row r="97524" spans="68:68" customFormat="1">
      <c r="BP97524" s="90"/>
    </row>
    <row r="97525" spans="68:68" customFormat="1">
      <c r="BP97525" s="90"/>
    </row>
    <row r="97526" spans="68:68" customFormat="1">
      <c r="BP97526" s="90"/>
    </row>
    <row r="97527" spans="68:68" customFormat="1">
      <c r="BP97527" s="90"/>
    </row>
    <row r="97528" spans="68:68" customFormat="1">
      <c r="BP97528" s="90"/>
    </row>
    <row r="97529" spans="68:68" customFormat="1">
      <c r="BP97529" s="90"/>
    </row>
    <row r="97530" spans="68:68" customFormat="1">
      <c r="BP97530" s="90"/>
    </row>
    <row r="97531" spans="68:68" customFormat="1">
      <c r="BP97531" s="90"/>
    </row>
    <row r="97532" spans="68:68" customFormat="1">
      <c r="BP97532" s="90"/>
    </row>
    <row r="97533" spans="68:68" customFormat="1">
      <c r="BP97533" s="90"/>
    </row>
    <row r="97534" spans="68:68" customFormat="1">
      <c r="BP97534" s="90"/>
    </row>
    <row r="97535" spans="68:68" customFormat="1">
      <c r="BP97535" s="90"/>
    </row>
    <row r="97536" spans="68:68" customFormat="1">
      <c r="BP97536" s="90"/>
    </row>
    <row r="97537" spans="68:68" customFormat="1">
      <c r="BP97537" s="90"/>
    </row>
    <row r="97538" spans="68:68" customFormat="1">
      <c r="BP97538" s="90"/>
    </row>
    <row r="97539" spans="68:68" customFormat="1">
      <c r="BP97539" s="90"/>
    </row>
    <row r="97540" spans="68:68" customFormat="1">
      <c r="BP97540" s="90"/>
    </row>
    <row r="97541" spans="68:68" customFormat="1">
      <c r="BP97541" s="90"/>
    </row>
    <row r="97542" spans="68:68" customFormat="1">
      <c r="BP97542" s="90"/>
    </row>
    <row r="97543" spans="68:68" customFormat="1">
      <c r="BP97543" s="90"/>
    </row>
    <row r="97544" spans="68:68" customFormat="1">
      <c r="BP97544" s="90"/>
    </row>
    <row r="97545" spans="68:68" customFormat="1">
      <c r="BP97545" s="90"/>
    </row>
    <row r="97546" spans="68:68" customFormat="1">
      <c r="BP97546" s="90"/>
    </row>
    <row r="97547" spans="68:68" customFormat="1">
      <c r="BP97547" s="90"/>
    </row>
    <row r="97548" spans="68:68" customFormat="1">
      <c r="BP97548" s="90"/>
    </row>
    <row r="97549" spans="68:68" customFormat="1">
      <c r="BP97549" s="90"/>
    </row>
    <row r="97550" spans="68:68" customFormat="1">
      <c r="BP97550" s="90"/>
    </row>
    <row r="97551" spans="68:68" customFormat="1">
      <c r="BP97551" s="90"/>
    </row>
    <row r="97552" spans="68:68" customFormat="1">
      <c r="BP97552" s="90"/>
    </row>
    <row r="97553" spans="68:68" customFormat="1">
      <c r="BP97553" s="90"/>
    </row>
    <row r="97554" spans="68:68" customFormat="1">
      <c r="BP97554" s="90"/>
    </row>
    <row r="97555" spans="68:68" customFormat="1">
      <c r="BP97555" s="90"/>
    </row>
    <row r="97556" spans="68:68" customFormat="1">
      <c r="BP97556" s="90"/>
    </row>
    <row r="97557" spans="68:68" customFormat="1">
      <c r="BP97557" s="90"/>
    </row>
    <row r="97558" spans="68:68" customFormat="1">
      <c r="BP97558" s="90"/>
    </row>
    <row r="97559" spans="68:68" customFormat="1">
      <c r="BP97559" s="90"/>
    </row>
    <row r="97560" spans="68:68" customFormat="1">
      <c r="BP97560" s="90"/>
    </row>
    <row r="97561" spans="68:68" customFormat="1">
      <c r="BP97561" s="90"/>
    </row>
    <row r="97562" spans="68:68" customFormat="1">
      <c r="BP97562" s="90"/>
    </row>
    <row r="97563" spans="68:68" customFormat="1">
      <c r="BP97563" s="90"/>
    </row>
    <row r="97564" spans="68:68" customFormat="1">
      <c r="BP97564" s="90"/>
    </row>
    <row r="97565" spans="68:68" customFormat="1">
      <c r="BP97565" s="90"/>
    </row>
    <row r="97566" spans="68:68" customFormat="1">
      <c r="BP97566" s="90"/>
    </row>
    <row r="97567" spans="68:68" customFormat="1">
      <c r="BP97567" s="90"/>
    </row>
    <row r="97568" spans="68:68" customFormat="1">
      <c r="BP97568" s="90"/>
    </row>
    <row r="97569" spans="68:68" customFormat="1">
      <c r="BP97569" s="90"/>
    </row>
    <row r="97570" spans="68:68" customFormat="1">
      <c r="BP97570" s="90"/>
    </row>
    <row r="97571" spans="68:68" customFormat="1">
      <c r="BP97571" s="90"/>
    </row>
    <row r="97572" spans="68:68" customFormat="1">
      <c r="BP97572" s="90"/>
    </row>
    <row r="97573" spans="68:68" customFormat="1">
      <c r="BP97573" s="90"/>
    </row>
    <row r="97574" spans="68:68" customFormat="1">
      <c r="BP97574" s="90"/>
    </row>
    <row r="97575" spans="68:68" customFormat="1">
      <c r="BP97575" s="90"/>
    </row>
    <row r="97576" spans="68:68" customFormat="1">
      <c r="BP97576" s="90"/>
    </row>
    <row r="97577" spans="68:68" customFormat="1">
      <c r="BP97577" s="90"/>
    </row>
    <row r="97578" spans="68:68" customFormat="1">
      <c r="BP97578" s="90"/>
    </row>
    <row r="97579" spans="68:68" customFormat="1">
      <c r="BP97579" s="90"/>
    </row>
    <row r="97580" spans="68:68" customFormat="1">
      <c r="BP97580" s="90"/>
    </row>
    <row r="97581" spans="68:68" customFormat="1">
      <c r="BP97581" s="90"/>
    </row>
    <row r="97582" spans="68:68" customFormat="1">
      <c r="BP97582" s="90"/>
    </row>
    <row r="97583" spans="68:68" customFormat="1">
      <c r="BP97583" s="90"/>
    </row>
    <row r="97584" spans="68:68" customFormat="1">
      <c r="BP97584" s="90"/>
    </row>
    <row r="97585" spans="68:68" customFormat="1">
      <c r="BP97585" s="90"/>
    </row>
    <row r="97586" spans="68:68" customFormat="1">
      <c r="BP97586" s="90"/>
    </row>
    <row r="97587" spans="68:68" customFormat="1">
      <c r="BP97587" s="90"/>
    </row>
    <row r="97588" spans="68:68" customFormat="1">
      <c r="BP97588" s="90"/>
    </row>
    <row r="97589" spans="68:68" customFormat="1">
      <c r="BP97589" s="90"/>
    </row>
    <row r="97590" spans="68:68" customFormat="1">
      <c r="BP97590" s="90"/>
    </row>
    <row r="97591" spans="68:68" customFormat="1">
      <c r="BP97591" s="90"/>
    </row>
    <row r="97592" spans="68:68" customFormat="1">
      <c r="BP97592" s="90"/>
    </row>
    <row r="97593" spans="68:68" customFormat="1">
      <c r="BP97593" s="90"/>
    </row>
    <row r="97594" spans="68:68" customFormat="1">
      <c r="BP97594" s="90"/>
    </row>
    <row r="97595" spans="68:68" customFormat="1">
      <c r="BP97595" s="90"/>
    </row>
    <row r="97596" spans="68:68" customFormat="1">
      <c r="BP97596" s="90"/>
    </row>
    <row r="97597" spans="68:68" customFormat="1">
      <c r="BP97597" s="90"/>
    </row>
    <row r="97598" spans="68:68" customFormat="1">
      <c r="BP97598" s="90"/>
    </row>
    <row r="97599" spans="68:68" customFormat="1">
      <c r="BP97599" s="90"/>
    </row>
    <row r="97600" spans="68:68" customFormat="1">
      <c r="BP97600" s="90"/>
    </row>
    <row r="97601" spans="68:68" customFormat="1">
      <c r="BP97601" s="90"/>
    </row>
    <row r="97602" spans="68:68" customFormat="1">
      <c r="BP97602" s="90"/>
    </row>
    <row r="97603" spans="68:68" customFormat="1">
      <c r="BP97603" s="90"/>
    </row>
    <row r="97604" spans="68:68" customFormat="1">
      <c r="BP97604" s="90"/>
    </row>
    <row r="97605" spans="68:68" customFormat="1">
      <c r="BP97605" s="90"/>
    </row>
    <row r="97606" spans="68:68" customFormat="1">
      <c r="BP97606" s="90"/>
    </row>
    <row r="97607" spans="68:68" customFormat="1">
      <c r="BP97607" s="90"/>
    </row>
    <row r="97608" spans="68:68" customFormat="1">
      <c r="BP97608" s="90"/>
    </row>
    <row r="97609" spans="68:68" customFormat="1">
      <c r="BP97609" s="90"/>
    </row>
    <row r="97610" spans="68:68" customFormat="1">
      <c r="BP97610" s="90"/>
    </row>
    <row r="97611" spans="68:68" customFormat="1">
      <c r="BP97611" s="90"/>
    </row>
    <row r="97612" spans="68:68" customFormat="1">
      <c r="BP97612" s="90"/>
    </row>
    <row r="97613" spans="68:68" customFormat="1">
      <c r="BP97613" s="90"/>
    </row>
    <row r="97614" spans="68:68" customFormat="1">
      <c r="BP97614" s="90"/>
    </row>
    <row r="97615" spans="68:68" customFormat="1">
      <c r="BP97615" s="90"/>
    </row>
    <row r="97616" spans="68:68" customFormat="1">
      <c r="BP97616" s="90"/>
    </row>
    <row r="97617" spans="68:68" customFormat="1">
      <c r="BP97617" s="90"/>
    </row>
    <row r="97618" spans="68:68" customFormat="1">
      <c r="BP97618" s="90"/>
    </row>
    <row r="97619" spans="68:68" customFormat="1">
      <c r="BP97619" s="90"/>
    </row>
    <row r="97620" spans="68:68" customFormat="1">
      <c r="BP97620" s="90"/>
    </row>
    <row r="97621" spans="68:68" customFormat="1">
      <c r="BP97621" s="90"/>
    </row>
    <row r="97622" spans="68:68" customFormat="1">
      <c r="BP97622" s="90"/>
    </row>
    <row r="97623" spans="68:68" customFormat="1">
      <c r="BP97623" s="90"/>
    </row>
    <row r="97624" spans="68:68" customFormat="1">
      <c r="BP97624" s="90"/>
    </row>
    <row r="97625" spans="68:68" customFormat="1">
      <c r="BP97625" s="90"/>
    </row>
    <row r="97626" spans="68:68" customFormat="1">
      <c r="BP97626" s="90"/>
    </row>
    <row r="97627" spans="68:68" customFormat="1">
      <c r="BP97627" s="90"/>
    </row>
    <row r="97628" spans="68:68" customFormat="1">
      <c r="BP97628" s="90"/>
    </row>
    <row r="97629" spans="68:68" customFormat="1">
      <c r="BP97629" s="90"/>
    </row>
    <row r="97630" spans="68:68" customFormat="1">
      <c r="BP97630" s="90"/>
    </row>
    <row r="97631" spans="68:68" customFormat="1">
      <c r="BP97631" s="90"/>
    </row>
    <row r="97632" spans="68:68" customFormat="1">
      <c r="BP97632" s="90"/>
    </row>
    <row r="97633" spans="68:68" customFormat="1">
      <c r="BP97633" s="90"/>
    </row>
    <row r="97634" spans="68:68" customFormat="1">
      <c r="BP97634" s="90"/>
    </row>
    <row r="97635" spans="68:68" customFormat="1">
      <c r="BP97635" s="90"/>
    </row>
    <row r="97636" spans="68:68" customFormat="1">
      <c r="BP97636" s="90"/>
    </row>
    <row r="97637" spans="68:68" customFormat="1">
      <c r="BP97637" s="90"/>
    </row>
    <row r="97638" spans="68:68" customFormat="1">
      <c r="BP97638" s="90"/>
    </row>
    <row r="97639" spans="68:68" customFormat="1">
      <c r="BP97639" s="90"/>
    </row>
    <row r="97640" spans="68:68" customFormat="1">
      <c r="BP97640" s="90"/>
    </row>
    <row r="97641" spans="68:68" customFormat="1">
      <c r="BP97641" s="90"/>
    </row>
    <row r="97642" spans="68:68" customFormat="1">
      <c r="BP97642" s="90"/>
    </row>
    <row r="97643" spans="68:68" customFormat="1">
      <c r="BP97643" s="90"/>
    </row>
    <row r="97644" spans="68:68" customFormat="1">
      <c r="BP97644" s="90"/>
    </row>
    <row r="97645" spans="68:68" customFormat="1">
      <c r="BP97645" s="90"/>
    </row>
    <row r="97646" spans="68:68" customFormat="1">
      <c r="BP97646" s="90"/>
    </row>
    <row r="97647" spans="68:68" customFormat="1">
      <c r="BP97647" s="90"/>
    </row>
    <row r="97648" spans="68:68" customFormat="1">
      <c r="BP97648" s="90"/>
    </row>
    <row r="97649" spans="68:68" customFormat="1">
      <c r="BP97649" s="90"/>
    </row>
    <row r="97650" spans="68:68" customFormat="1">
      <c r="BP97650" s="90"/>
    </row>
    <row r="97651" spans="68:68" customFormat="1">
      <c r="BP97651" s="90"/>
    </row>
    <row r="97652" spans="68:68" customFormat="1">
      <c r="BP97652" s="90"/>
    </row>
    <row r="97653" spans="68:68" customFormat="1">
      <c r="BP97653" s="90"/>
    </row>
    <row r="97654" spans="68:68" customFormat="1">
      <c r="BP97654" s="90"/>
    </row>
    <row r="97655" spans="68:68" customFormat="1">
      <c r="BP97655" s="90"/>
    </row>
    <row r="97656" spans="68:68" customFormat="1">
      <c r="BP97656" s="90"/>
    </row>
    <row r="97657" spans="68:68" customFormat="1">
      <c r="BP97657" s="90"/>
    </row>
    <row r="97658" spans="68:68" customFormat="1">
      <c r="BP97658" s="90"/>
    </row>
    <row r="97659" spans="68:68" customFormat="1">
      <c r="BP97659" s="90"/>
    </row>
    <row r="97660" spans="68:68" customFormat="1">
      <c r="BP97660" s="90"/>
    </row>
    <row r="97661" spans="68:68" customFormat="1">
      <c r="BP97661" s="90"/>
    </row>
    <row r="97662" spans="68:68" customFormat="1">
      <c r="BP97662" s="90"/>
    </row>
    <row r="97663" spans="68:68" customFormat="1">
      <c r="BP97663" s="90"/>
    </row>
    <row r="97664" spans="68:68" customFormat="1">
      <c r="BP97664" s="90"/>
    </row>
    <row r="97665" spans="68:68" customFormat="1">
      <c r="BP97665" s="90"/>
    </row>
    <row r="97666" spans="68:68" customFormat="1">
      <c r="BP97666" s="90"/>
    </row>
    <row r="97667" spans="68:68" customFormat="1">
      <c r="BP97667" s="90"/>
    </row>
    <row r="97668" spans="68:68" customFormat="1">
      <c r="BP97668" s="90"/>
    </row>
    <row r="97669" spans="68:68" customFormat="1">
      <c r="BP97669" s="90"/>
    </row>
    <row r="97670" spans="68:68" customFormat="1">
      <c r="BP97670" s="90"/>
    </row>
    <row r="97671" spans="68:68" customFormat="1">
      <c r="BP97671" s="90"/>
    </row>
    <row r="97672" spans="68:68" customFormat="1">
      <c r="BP97672" s="90"/>
    </row>
    <row r="97673" spans="68:68" customFormat="1">
      <c r="BP97673" s="90"/>
    </row>
    <row r="97674" spans="68:68" customFormat="1">
      <c r="BP97674" s="90"/>
    </row>
    <row r="97675" spans="68:68" customFormat="1">
      <c r="BP97675" s="90"/>
    </row>
    <row r="97676" spans="68:68" customFormat="1">
      <c r="BP97676" s="90"/>
    </row>
    <row r="97677" spans="68:68" customFormat="1">
      <c r="BP97677" s="90"/>
    </row>
    <row r="97678" spans="68:68" customFormat="1">
      <c r="BP97678" s="90"/>
    </row>
    <row r="97679" spans="68:68" customFormat="1">
      <c r="BP97679" s="90"/>
    </row>
    <row r="97680" spans="68:68" customFormat="1">
      <c r="BP97680" s="90"/>
    </row>
    <row r="97681" spans="68:68" customFormat="1">
      <c r="BP97681" s="90"/>
    </row>
    <row r="97682" spans="68:68" customFormat="1">
      <c r="BP97682" s="90"/>
    </row>
    <row r="97683" spans="68:68" customFormat="1">
      <c r="BP97683" s="90"/>
    </row>
    <row r="97684" spans="68:68" customFormat="1">
      <c r="BP97684" s="90"/>
    </row>
    <row r="97685" spans="68:68" customFormat="1">
      <c r="BP97685" s="90"/>
    </row>
    <row r="97686" spans="68:68" customFormat="1">
      <c r="BP97686" s="90"/>
    </row>
    <row r="97687" spans="68:68" customFormat="1">
      <c r="BP97687" s="90"/>
    </row>
    <row r="97688" spans="68:68" customFormat="1">
      <c r="BP97688" s="90"/>
    </row>
    <row r="97689" spans="68:68" customFormat="1">
      <c r="BP97689" s="90"/>
    </row>
    <row r="97690" spans="68:68" customFormat="1">
      <c r="BP97690" s="90"/>
    </row>
    <row r="97691" spans="68:68" customFormat="1">
      <c r="BP97691" s="90"/>
    </row>
    <row r="97692" spans="68:68" customFormat="1">
      <c r="BP97692" s="90"/>
    </row>
    <row r="97693" spans="68:68" customFormat="1">
      <c r="BP97693" s="90"/>
    </row>
    <row r="97694" spans="68:68" customFormat="1">
      <c r="BP97694" s="90"/>
    </row>
    <row r="97695" spans="68:68" customFormat="1">
      <c r="BP97695" s="90"/>
    </row>
    <row r="97696" spans="68:68" customFormat="1">
      <c r="BP97696" s="90"/>
    </row>
    <row r="97697" spans="68:68" customFormat="1">
      <c r="BP97697" s="90"/>
    </row>
    <row r="97698" spans="68:68" customFormat="1">
      <c r="BP97698" s="90"/>
    </row>
    <row r="97699" spans="68:68" customFormat="1">
      <c r="BP97699" s="90"/>
    </row>
    <row r="97700" spans="68:68" customFormat="1">
      <c r="BP97700" s="90"/>
    </row>
    <row r="97701" spans="68:68" customFormat="1">
      <c r="BP97701" s="90"/>
    </row>
    <row r="97702" spans="68:68" customFormat="1">
      <c r="BP97702" s="90"/>
    </row>
    <row r="97703" spans="68:68" customFormat="1">
      <c r="BP97703" s="90"/>
    </row>
    <row r="97704" spans="68:68" customFormat="1">
      <c r="BP97704" s="90"/>
    </row>
    <row r="97705" spans="68:68" customFormat="1">
      <c r="BP97705" s="90"/>
    </row>
    <row r="97706" spans="68:68" customFormat="1">
      <c r="BP97706" s="90"/>
    </row>
    <row r="97707" spans="68:68" customFormat="1">
      <c r="BP97707" s="90"/>
    </row>
    <row r="97708" spans="68:68" customFormat="1">
      <c r="BP97708" s="90"/>
    </row>
    <row r="97709" spans="68:68" customFormat="1">
      <c r="BP97709" s="90"/>
    </row>
    <row r="97710" spans="68:68" customFormat="1">
      <c r="BP97710" s="90"/>
    </row>
    <row r="97711" spans="68:68" customFormat="1">
      <c r="BP97711" s="90"/>
    </row>
    <row r="97712" spans="68:68" customFormat="1">
      <c r="BP97712" s="90"/>
    </row>
    <row r="97713" spans="68:68" customFormat="1">
      <c r="BP97713" s="90"/>
    </row>
    <row r="97714" spans="68:68" customFormat="1">
      <c r="BP97714" s="90"/>
    </row>
    <row r="97715" spans="68:68" customFormat="1">
      <c r="BP97715" s="90"/>
    </row>
    <row r="97716" spans="68:68" customFormat="1">
      <c r="BP97716" s="90"/>
    </row>
    <row r="97717" spans="68:68" customFormat="1">
      <c r="BP97717" s="90"/>
    </row>
    <row r="97718" spans="68:68" customFormat="1">
      <c r="BP97718" s="90"/>
    </row>
    <row r="97719" spans="68:68" customFormat="1">
      <c r="BP97719" s="90"/>
    </row>
    <row r="97720" spans="68:68" customFormat="1">
      <c r="BP97720" s="90"/>
    </row>
    <row r="97721" spans="68:68" customFormat="1">
      <c r="BP97721" s="90"/>
    </row>
    <row r="97722" spans="68:68" customFormat="1">
      <c r="BP97722" s="90"/>
    </row>
    <row r="97723" spans="68:68" customFormat="1">
      <c r="BP97723" s="90"/>
    </row>
    <row r="97724" spans="68:68" customFormat="1">
      <c r="BP97724" s="90"/>
    </row>
    <row r="97725" spans="68:68" customFormat="1">
      <c r="BP97725" s="90"/>
    </row>
    <row r="97726" spans="68:68" customFormat="1">
      <c r="BP97726" s="90"/>
    </row>
    <row r="97727" spans="68:68" customFormat="1">
      <c r="BP97727" s="90"/>
    </row>
    <row r="97728" spans="68:68" customFormat="1">
      <c r="BP97728" s="90"/>
    </row>
    <row r="97729" spans="68:68" customFormat="1">
      <c r="BP97729" s="90"/>
    </row>
    <row r="97730" spans="68:68" customFormat="1">
      <c r="BP97730" s="90"/>
    </row>
    <row r="97731" spans="68:68" customFormat="1">
      <c r="BP97731" s="90"/>
    </row>
    <row r="97732" spans="68:68" customFormat="1">
      <c r="BP97732" s="90"/>
    </row>
    <row r="97733" spans="68:68" customFormat="1">
      <c r="BP97733" s="90"/>
    </row>
    <row r="97734" spans="68:68" customFormat="1">
      <c r="BP97734" s="90"/>
    </row>
    <row r="97735" spans="68:68" customFormat="1">
      <c r="BP97735" s="90"/>
    </row>
    <row r="97736" spans="68:68" customFormat="1">
      <c r="BP97736" s="90"/>
    </row>
    <row r="97737" spans="68:68" customFormat="1">
      <c r="BP97737" s="90"/>
    </row>
    <row r="97738" spans="68:68" customFormat="1">
      <c r="BP97738" s="90"/>
    </row>
    <row r="97739" spans="68:68" customFormat="1">
      <c r="BP97739" s="90"/>
    </row>
    <row r="97740" spans="68:68" customFormat="1">
      <c r="BP97740" s="90"/>
    </row>
    <row r="97741" spans="68:68" customFormat="1">
      <c r="BP97741" s="90"/>
    </row>
    <row r="97742" spans="68:68" customFormat="1">
      <c r="BP97742" s="90"/>
    </row>
    <row r="97743" spans="68:68" customFormat="1">
      <c r="BP97743" s="90"/>
    </row>
    <row r="97744" spans="68:68" customFormat="1">
      <c r="BP97744" s="90"/>
    </row>
    <row r="97745" spans="68:68" customFormat="1">
      <c r="BP97745" s="90"/>
    </row>
    <row r="97746" spans="68:68" customFormat="1">
      <c r="BP97746" s="90"/>
    </row>
    <row r="97747" spans="68:68" customFormat="1">
      <c r="BP97747" s="90"/>
    </row>
    <row r="97748" spans="68:68" customFormat="1">
      <c r="BP97748" s="90"/>
    </row>
    <row r="97749" spans="68:68" customFormat="1">
      <c r="BP97749" s="90"/>
    </row>
    <row r="97750" spans="68:68" customFormat="1">
      <c r="BP97750" s="90"/>
    </row>
    <row r="97751" spans="68:68" customFormat="1">
      <c r="BP97751" s="90"/>
    </row>
    <row r="97752" spans="68:68" customFormat="1">
      <c r="BP97752" s="90"/>
    </row>
    <row r="97753" spans="68:68" customFormat="1">
      <c r="BP97753" s="90"/>
    </row>
    <row r="97754" spans="68:68" customFormat="1">
      <c r="BP97754" s="90"/>
    </row>
    <row r="97755" spans="68:68" customFormat="1">
      <c r="BP97755" s="90"/>
    </row>
    <row r="97756" spans="68:68" customFormat="1">
      <c r="BP97756" s="90"/>
    </row>
    <row r="97757" spans="68:68" customFormat="1">
      <c r="BP97757" s="90"/>
    </row>
    <row r="97758" spans="68:68" customFormat="1">
      <c r="BP97758" s="90"/>
    </row>
    <row r="97759" spans="68:68" customFormat="1">
      <c r="BP97759" s="90"/>
    </row>
    <row r="97760" spans="68:68" customFormat="1">
      <c r="BP97760" s="90"/>
    </row>
    <row r="97761" spans="68:68" customFormat="1">
      <c r="BP97761" s="90"/>
    </row>
    <row r="97762" spans="68:68" customFormat="1">
      <c r="BP97762" s="90"/>
    </row>
    <row r="97763" spans="68:68" customFormat="1">
      <c r="BP97763" s="90"/>
    </row>
    <row r="97764" spans="68:68" customFormat="1">
      <c r="BP97764" s="90"/>
    </row>
    <row r="97765" spans="68:68" customFormat="1">
      <c r="BP97765" s="90"/>
    </row>
    <row r="97766" spans="68:68" customFormat="1">
      <c r="BP97766" s="90"/>
    </row>
    <row r="97767" spans="68:68" customFormat="1">
      <c r="BP97767" s="90"/>
    </row>
    <row r="97768" spans="68:68" customFormat="1">
      <c r="BP97768" s="90"/>
    </row>
    <row r="97769" spans="68:68" customFormat="1">
      <c r="BP97769" s="90"/>
    </row>
    <row r="97770" spans="68:68" customFormat="1">
      <c r="BP97770" s="90"/>
    </row>
    <row r="97771" spans="68:68" customFormat="1">
      <c r="BP97771" s="90"/>
    </row>
    <row r="97772" spans="68:68" customFormat="1">
      <c r="BP97772" s="90"/>
    </row>
    <row r="97773" spans="68:68" customFormat="1">
      <c r="BP97773" s="90"/>
    </row>
    <row r="97774" spans="68:68" customFormat="1">
      <c r="BP97774" s="90"/>
    </row>
    <row r="97775" spans="68:68" customFormat="1">
      <c r="BP97775" s="90"/>
    </row>
    <row r="97776" spans="68:68" customFormat="1">
      <c r="BP97776" s="90"/>
    </row>
    <row r="97777" spans="68:68" customFormat="1">
      <c r="BP97777" s="90"/>
    </row>
    <row r="97778" spans="68:68" customFormat="1">
      <c r="BP97778" s="90"/>
    </row>
    <row r="97779" spans="68:68" customFormat="1">
      <c r="BP97779" s="90"/>
    </row>
    <row r="97780" spans="68:68" customFormat="1">
      <c r="BP97780" s="90"/>
    </row>
    <row r="97781" spans="68:68" customFormat="1">
      <c r="BP97781" s="90"/>
    </row>
    <row r="97782" spans="68:68" customFormat="1">
      <c r="BP97782" s="90"/>
    </row>
    <row r="97783" spans="68:68" customFormat="1">
      <c r="BP97783" s="90"/>
    </row>
    <row r="97784" spans="68:68" customFormat="1">
      <c r="BP97784" s="90"/>
    </row>
    <row r="97785" spans="68:68" customFormat="1">
      <c r="BP97785" s="90"/>
    </row>
    <row r="97786" spans="68:68" customFormat="1">
      <c r="BP97786" s="90"/>
    </row>
    <row r="97787" spans="68:68" customFormat="1">
      <c r="BP97787" s="90"/>
    </row>
    <row r="97788" spans="68:68" customFormat="1">
      <c r="BP97788" s="90"/>
    </row>
    <row r="97789" spans="68:68" customFormat="1">
      <c r="BP97789" s="90"/>
    </row>
    <row r="97790" spans="68:68" customFormat="1">
      <c r="BP97790" s="90"/>
    </row>
    <row r="97791" spans="68:68" customFormat="1">
      <c r="BP97791" s="90"/>
    </row>
    <row r="97792" spans="68:68" customFormat="1">
      <c r="BP97792" s="90"/>
    </row>
    <row r="97793" spans="68:68" customFormat="1">
      <c r="BP97793" s="90"/>
    </row>
    <row r="97794" spans="68:68" customFormat="1">
      <c r="BP97794" s="90"/>
    </row>
    <row r="97795" spans="68:68" customFormat="1">
      <c r="BP97795" s="90"/>
    </row>
    <row r="97796" spans="68:68" customFormat="1">
      <c r="BP97796" s="90"/>
    </row>
    <row r="97797" spans="68:68" customFormat="1">
      <c r="BP97797" s="90"/>
    </row>
    <row r="97798" spans="68:68" customFormat="1">
      <c r="BP97798" s="90"/>
    </row>
    <row r="97799" spans="68:68" customFormat="1">
      <c r="BP97799" s="90"/>
    </row>
    <row r="97800" spans="68:68" customFormat="1">
      <c r="BP97800" s="90"/>
    </row>
    <row r="97801" spans="68:68" customFormat="1">
      <c r="BP97801" s="90"/>
    </row>
    <row r="97802" spans="68:68" customFormat="1">
      <c r="BP97802" s="90"/>
    </row>
    <row r="97803" spans="68:68" customFormat="1">
      <c r="BP97803" s="90"/>
    </row>
    <row r="97804" spans="68:68" customFormat="1">
      <c r="BP97804" s="90"/>
    </row>
    <row r="97805" spans="68:68" customFormat="1">
      <c r="BP97805" s="90"/>
    </row>
    <row r="97806" spans="68:68" customFormat="1">
      <c r="BP97806" s="90"/>
    </row>
    <row r="97807" spans="68:68" customFormat="1">
      <c r="BP97807" s="90"/>
    </row>
    <row r="97808" spans="68:68" customFormat="1">
      <c r="BP97808" s="90"/>
    </row>
    <row r="97809" spans="68:68" customFormat="1">
      <c r="BP97809" s="90"/>
    </row>
    <row r="97810" spans="68:68" customFormat="1">
      <c r="BP97810" s="90"/>
    </row>
    <row r="97811" spans="68:68" customFormat="1">
      <c r="BP97811" s="90"/>
    </row>
    <row r="97812" spans="68:68" customFormat="1">
      <c r="BP97812" s="90"/>
    </row>
    <row r="97813" spans="68:68" customFormat="1">
      <c r="BP97813" s="90"/>
    </row>
    <row r="97814" spans="68:68" customFormat="1">
      <c r="BP97814" s="90"/>
    </row>
    <row r="97815" spans="68:68" customFormat="1">
      <c r="BP97815" s="90"/>
    </row>
    <row r="97816" spans="68:68" customFormat="1">
      <c r="BP97816" s="90"/>
    </row>
    <row r="97817" spans="68:68" customFormat="1">
      <c r="BP97817" s="90"/>
    </row>
    <row r="97818" spans="68:68" customFormat="1">
      <c r="BP97818" s="90"/>
    </row>
    <row r="97819" spans="68:68" customFormat="1">
      <c r="BP97819" s="90"/>
    </row>
    <row r="97820" spans="68:68" customFormat="1">
      <c r="BP97820" s="90"/>
    </row>
    <row r="97821" spans="68:68" customFormat="1">
      <c r="BP97821" s="90"/>
    </row>
    <row r="97822" spans="68:68" customFormat="1">
      <c r="BP97822" s="90"/>
    </row>
    <row r="97823" spans="68:68" customFormat="1">
      <c r="BP97823" s="90"/>
    </row>
    <row r="97824" spans="68:68" customFormat="1">
      <c r="BP97824" s="90"/>
    </row>
    <row r="97825" spans="68:68" customFormat="1">
      <c r="BP97825" s="90"/>
    </row>
    <row r="97826" spans="68:68" customFormat="1">
      <c r="BP97826" s="90"/>
    </row>
    <row r="97827" spans="68:68" customFormat="1">
      <c r="BP97827" s="90"/>
    </row>
    <row r="97828" spans="68:68" customFormat="1">
      <c r="BP97828" s="90"/>
    </row>
    <row r="97829" spans="68:68" customFormat="1">
      <c r="BP97829" s="90"/>
    </row>
    <row r="97830" spans="68:68" customFormat="1">
      <c r="BP97830" s="90"/>
    </row>
    <row r="97831" spans="68:68" customFormat="1">
      <c r="BP97831" s="90"/>
    </row>
    <row r="97832" spans="68:68" customFormat="1">
      <c r="BP97832" s="90"/>
    </row>
    <row r="97833" spans="68:68" customFormat="1">
      <c r="BP97833" s="90"/>
    </row>
    <row r="97834" spans="68:68" customFormat="1">
      <c r="BP97834" s="90"/>
    </row>
    <row r="97835" spans="68:68" customFormat="1">
      <c r="BP97835" s="90"/>
    </row>
    <row r="97836" spans="68:68" customFormat="1">
      <c r="BP97836" s="90"/>
    </row>
    <row r="97837" spans="68:68" customFormat="1">
      <c r="BP97837" s="90"/>
    </row>
    <row r="97838" spans="68:68" customFormat="1">
      <c r="BP97838" s="90"/>
    </row>
    <row r="97839" spans="68:68" customFormat="1">
      <c r="BP97839" s="90"/>
    </row>
    <row r="97840" spans="68:68" customFormat="1">
      <c r="BP97840" s="90"/>
    </row>
    <row r="97841" spans="68:68" customFormat="1">
      <c r="BP97841" s="90"/>
    </row>
    <row r="97842" spans="68:68" customFormat="1">
      <c r="BP97842" s="90"/>
    </row>
    <row r="97843" spans="68:68" customFormat="1">
      <c r="BP97843" s="90"/>
    </row>
    <row r="97844" spans="68:68" customFormat="1">
      <c r="BP97844" s="90"/>
    </row>
    <row r="97845" spans="68:68" customFormat="1">
      <c r="BP97845" s="90"/>
    </row>
    <row r="97846" spans="68:68" customFormat="1">
      <c r="BP97846" s="90"/>
    </row>
    <row r="97847" spans="68:68" customFormat="1">
      <c r="BP97847" s="90"/>
    </row>
    <row r="97848" spans="68:68" customFormat="1">
      <c r="BP97848" s="90"/>
    </row>
    <row r="97849" spans="68:68" customFormat="1">
      <c r="BP97849" s="90"/>
    </row>
    <row r="97850" spans="68:68" customFormat="1">
      <c r="BP97850" s="90"/>
    </row>
    <row r="97851" spans="68:68" customFormat="1">
      <c r="BP97851" s="90"/>
    </row>
    <row r="97852" spans="68:68" customFormat="1">
      <c r="BP97852" s="90"/>
    </row>
    <row r="97853" spans="68:68" customFormat="1">
      <c r="BP97853" s="90"/>
    </row>
    <row r="97854" spans="68:68" customFormat="1">
      <c r="BP97854" s="90"/>
    </row>
    <row r="97855" spans="68:68" customFormat="1">
      <c r="BP97855" s="90"/>
    </row>
    <row r="97856" spans="68:68" customFormat="1">
      <c r="BP97856" s="90"/>
    </row>
    <row r="97857" spans="68:68" customFormat="1">
      <c r="BP97857" s="90"/>
    </row>
    <row r="97858" spans="68:68" customFormat="1">
      <c r="BP97858" s="90"/>
    </row>
    <row r="97859" spans="68:68" customFormat="1">
      <c r="BP97859" s="90"/>
    </row>
    <row r="97860" spans="68:68" customFormat="1">
      <c r="BP97860" s="90"/>
    </row>
    <row r="97861" spans="68:68" customFormat="1">
      <c r="BP97861" s="90"/>
    </row>
    <row r="97862" spans="68:68" customFormat="1">
      <c r="BP97862" s="90"/>
    </row>
    <row r="97863" spans="68:68" customFormat="1">
      <c r="BP97863" s="90"/>
    </row>
    <row r="97864" spans="68:68" customFormat="1">
      <c r="BP97864" s="90"/>
    </row>
    <row r="97865" spans="68:68" customFormat="1">
      <c r="BP97865" s="90"/>
    </row>
    <row r="97866" spans="68:68" customFormat="1">
      <c r="BP97866" s="90"/>
    </row>
    <row r="97867" spans="68:68" customFormat="1">
      <c r="BP97867" s="90"/>
    </row>
    <row r="97868" spans="68:68" customFormat="1">
      <c r="BP97868" s="90"/>
    </row>
    <row r="97869" spans="68:68" customFormat="1">
      <c r="BP97869" s="90"/>
    </row>
    <row r="97870" spans="68:68" customFormat="1">
      <c r="BP97870" s="90"/>
    </row>
    <row r="97871" spans="68:68" customFormat="1">
      <c r="BP97871" s="90"/>
    </row>
    <row r="97872" spans="68:68" customFormat="1">
      <c r="BP97872" s="90"/>
    </row>
    <row r="97873" spans="68:68" customFormat="1">
      <c r="BP97873" s="90"/>
    </row>
    <row r="97874" spans="68:68" customFormat="1">
      <c r="BP97874" s="90"/>
    </row>
    <row r="97875" spans="68:68" customFormat="1">
      <c r="BP97875" s="90"/>
    </row>
    <row r="97876" spans="68:68" customFormat="1">
      <c r="BP97876" s="90"/>
    </row>
    <row r="97877" spans="68:68" customFormat="1">
      <c r="BP97877" s="90"/>
    </row>
    <row r="97878" spans="68:68" customFormat="1">
      <c r="BP97878" s="90"/>
    </row>
    <row r="97879" spans="68:68" customFormat="1">
      <c r="BP97879" s="90"/>
    </row>
    <row r="97880" spans="68:68" customFormat="1">
      <c r="BP97880" s="90"/>
    </row>
    <row r="97881" spans="68:68" customFormat="1">
      <c r="BP97881" s="90"/>
    </row>
    <row r="97882" spans="68:68" customFormat="1">
      <c r="BP97882" s="90"/>
    </row>
    <row r="97883" spans="68:68" customFormat="1">
      <c r="BP97883" s="90"/>
    </row>
    <row r="97884" spans="68:68" customFormat="1">
      <c r="BP97884" s="90"/>
    </row>
    <row r="97885" spans="68:68" customFormat="1">
      <c r="BP97885" s="90"/>
    </row>
    <row r="97886" spans="68:68" customFormat="1">
      <c r="BP97886" s="90"/>
    </row>
    <row r="97887" spans="68:68" customFormat="1">
      <c r="BP97887" s="90"/>
    </row>
    <row r="97888" spans="68:68" customFormat="1">
      <c r="BP97888" s="90"/>
    </row>
    <row r="97889" spans="68:68" customFormat="1">
      <c r="BP97889" s="90"/>
    </row>
    <row r="97890" spans="68:68" customFormat="1">
      <c r="BP97890" s="90"/>
    </row>
    <row r="97891" spans="68:68" customFormat="1">
      <c r="BP97891" s="90"/>
    </row>
    <row r="97892" spans="68:68" customFormat="1">
      <c r="BP97892" s="90"/>
    </row>
    <row r="97893" spans="68:68" customFormat="1">
      <c r="BP97893" s="90"/>
    </row>
    <row r="97894" spans="68:68" customFormat="1">
      <c r="BP97894" s="90"/>
    </row>
    <row r="97895" spans="68:68" customFormat="1">
      <c r="BP97895" s="90"/>
    </row>
    <row r="97896" spans="68:68" customFormat="1">
      <c r="BP97896" s="90"/>
    </row>
    <row r="97897" spans="68:68" customFormat="1">
      <c r="BP97897" s="90"/>
    </row>
    <row r="97898" spans="68:68" customFormat="1">
      <c r="BP97898" s="90"/>
    </row>
    <row r="97899" spans="68:68" customFormat="1">
      <c r="BP97899" s="90"/>
    </row>
    <row r="97900" spans="68:68" customFormat="1">
      <c r="BP97900" s="90"/>
    </row>
    <row r="97901" spans="68:68" customFormat="1">
      <c r="BP97901" s="90"/>
    </row>
    <row r="97902" spans="68:68" customFormat="1">
      <c r="BP97902" s="90"/>
    </row>
    <row r="97903" spans="68:68" customFormat="1">
      <c r="BP97903" s="90"/>
    </row>
    <row r="97904" spans="68:68" customFormat="1">
      <c r="BP97904" s="90"/>
    </row>
    <row r="97905" spans="68:68" customFormat="1">
      <c r="BP97905" s="90"/>
    </row>
    <row r="97906" spans="68:68" customFormat="1">
      <c r="BP97906" s="90"/>
    </row>
    <row r="97907" spans="68:68" customFormat="1">
      <c r="BP97907" s="90"/>
    </row>
    <row r="97908" spans="68:68" customFormat="1">
      <c r="BP97908" s="90"/>
    </row>
    <row r="97909" spans="68:68" customFormat="1">
      <c r="BP97909" s="90"/>
    </row>
    <row r="97910" spans="68:68" customFormat="1">
      <c r="BP97910" s="90"/>
    </row>
    <row r="97911" spans="68:68" customFormat="1">
      <c r="BP97911" s="90"/>
    </row>
    <row r="97912" spans="68:68" customFormat="1">
      <c r="BP97912" s="90"/>
    </row>
    <row r="97913" spans="68:68" customFormat="1">
      <c r="BP97913" s="90"/>
    </row>
    <row r="97914" spans="68:68" customFormat="1">
      <c r="BP97914" s="90"/>
    </row>
    <row r="97915" spans="68:68" customFormat="1">
      <c r="BP97915" s="90"/>
    </row>
    <row r="97916" spans="68:68" customFormat="1">
      <c r="BP97916" s="90"/>
    </row>
    <row r="97917" spans="68:68" customFormat="1">
      <c r="BP97917" s="90"/>
    </row>
    <row r="97918" spans="68:68" customFormat="1">
      <c r="BP97918" s="90"/>
    </row>
    <row r="97919" spans="68:68" customFormat="1">
      <c r="BP97919" s="90"/>
    </row>
    <row r="97920" spans="68:68" customFormat="1">
      <c r="BP97920" s="90"/>
    </row>
    <row r="97921" spans="68:68" customFormat="1">
      <c r="BP97921" s="90"/>
    </row>
    <row r="97922" spans="68:68" customFormat="1">
      <c r="BP97922" s="90"/>
    </row>
    <row r="97923" spans="68:68" customFormat="1">
      <c r="BP97923" s="90"/>
    </row>
    <row r="97924" spans="68:68" customFormat="1">
      <c r="BP97924" s="90"/>
    </row>
    <row r="97925" spans="68:68" customFormat="1">
      <c r="BP97925" s="90"/>
    </row>
    <row r="97926" spans="68:68" customFormat="1">
      <c r="BP97926" s="90"/>
    </row>
    <row r="97927" spans="68:68" customFormat="1">
      <c r="BP97927" s="90"/>
    </row>
    <row r="97928" spans="68:68" customFormat="1">
      <c r="BP97928" s="90"/>
    </row>
    <row r="97929" spans="68:68" customFormat="1">
      <c r="BP97929" s="90"/>
    </row>
    <row r="97930" spans="68:68" customFormat="1">
      <c r="BP97930" s="90"/>
    </row>
    <row r="97931" spans="68:68" customFormat="1">
      <c r="BP97931" s="90"/>
    </row>
    <row r="97932" spans="68:68" customFormat="1">
      <c r="BP97932" s="90"/>
    </row>
    <row r="97933" spans="68:68" customFormat="1">
      <c r="BP97933" s="90"/>
    </row>
    <row r="97934" spans="68:68" customFormat="1">
      <c r="BP97934" s="90"/>
    </row>
    <row r="97935" spans="68:68" customFormat="1">
      <c r="BP97935" s="90"/>
    </row>
    <row r="97936" spans="68:68" customFormat="1">
      <c r="BP97936" s="90"/>
    </row>
    <row r="97937" spans="68:68" customFormat="1">
      <c r="BP97937" s="90"/>
    </row>
    <row r="97938" spans="68:68" customFormat="1">
      <c r="BP97938" s="90"/>
    </row>
    <row r="97939" spans="68:68" customFormat="1">
      <c r="BP97939" s="90"/>
    </row>
    <row r="97940" spans="68:68" customFormat="1">
      <c r="BP97940" s="90"/>
    </row>
    <row r="97941" spans="68:68" customFormat="1">
      <c r="BP97941" s="90"/>
    </row>
    <row r="97942" spans="68:68" customFormat="1">
      <c r="BP97942" s="90"/>
    </row>
    <row r="97943" spans="68:68" customFormat="1">
      <c r="BP97943" s="90"/>
    </row>
    <row r="97944" spans="68:68" customFormat="1">
      <c r="BP97944" s="90"/>
    </row>
    <row r="97945" spans="68:68" customFormat="1">
      <c r="BP97945" s="90"/>
    </row>
    <row r="97946" spans="68:68" customFormat="1">
      <c r="BP97946" s="90"/>
    </row>
    <row r="97947" spans="68:68" customFormat="1">
      <c r="BP97947" s="90"/>
    </row>
    <row r="97948" spans="68:68" customFormat="1">
      <c r="BP97948" s="90"/>
    </row>
    <row r="97949" spans="68:68" customFormat="1">
      <c r="BP97949" s="90"/>
    </row>
    <row r="97950" spans="68:68" customFormat="1">
      <c r="BP97950" s="90"/>
    </row>
    <row r="97951" spans="68:68" customFormat="1">
      <c r="BP97951" s="90"/>
    </row>
    <row r="97952" spans="68:68" customFormat="1">
      <c r="BP97952" s="90"/>
    </row>
    <row r="97953" spans="68:68" customFormat="1">
      <c r="BP97953" s="90"/>
    </row>
    <row r="97954" spans="68:68" customFormat="1">
      <c r="BP97954" s="90"/>
    </row>
    <row r="97955" spans="68:68" customFormat="1">
      <c r="BP97955" s="90"/>
    </row>
    <row r="97956" spans="68:68" customFormat="1">
      <c r="BP97956" s="90"/>
    </row>
    <row r="97957" spans="68:68" customFormat="1">
      <c r="BP97957" s="90"/>
    </row>
    <row r="97958" spans="68:68" customFormat="1">
      <c r="BP97958" s="90"/>
    </row>
    <row r="97959" spans="68:68" customFormat="1">
      <c r="BP97959" s="90"/>
    </row>
    <row r="97960" spans="68:68" customFormat="1">
      <c r="BP97960" s="90"/>
    </row>
    <row r="97961" spans="68:68" customFormat="1">
      <c r="BP97961" s="90"/>
    </row>
    <row r="97962" spans="68:68" customFormat="1">
      <c r="BP97962" s="90"/>
    </row>
    <row r="97963" spans="68:68" customFormat="1">
      <c r="BP97963" s="90"/>
    </row>
    <row r="97964" spans="68:68" customFormat="1">
      <c r="BP97964" s="90"/>
    </row>
    <row r="97965" spans="68:68" customFormat="1">
      <c r="BP97965" s="90"/>
    </row>
    <row r="97966" spans="68:68" customFormat="1">
      <c r="BP97966" s="90"/>
    </row>
    <row r="97967" spans="68:68" customFormat="1">
      <c r="BP97967" s="90"/>
    </row>
    <row r="97968" spans="68:68" customFormat="1">
      <c r="BP97968" s="90"/>
    </row>
    <row r="97969" spans="68:68" customFormat="1">
      <c r="BP97969" s="90"/>
    </row>
    <row r="97970" spans="68:68" customFormat="1">
      <c r="BP97970" s="90"/>
    </row>
    <row r="97971" spans="68:68" customFormat="1">
      <c r="BP97971" s="90"/>
    </row>
    <row r="97972" spans="68:68" customFormat="1">
      <c r="BP97972" s="90"/>
    </row>
    <row r="97973" spans="68:68" customFormat="1">
      <c r="BP97973" s="90"/>
    </row>
    <row r="97974" spans="68:68" customFormat="1">
      <c r="BP97974" s="90"/>
    </row>
    <row r="97975" spans="68:68" customFormat="1">
      <c r="BP97975" s="90"/>
    </row>
    <row r="97976" spans="68:68" customFormat="1">
      <c r="BP97976" s="90"/>
    </row>
    <row r="97977" spans="68:68" customFormat="1">
      <c r="BP97977" s="90"/>
    </row>
    <row r="97978" spans="68:68" customFormat="1">
      <c r="BP97978" s="90"/>
    </row>
    <row r="97979" spans="68:68" customFormat="1">
      <c r="BP97979" s="90"/>
    </row>
    <row r="97980" spans="68:68" customFormat="1">
      <c r="BP97980" s="90"/>
    </row>
    <row r="97981" spans="68:68" customFormat="1">
      <c r="BP97981" s="90"/>
    </row>
    <row r="97982" spans="68:68" customFormat="1">
      <c r="BP97982" s="90"/>
    </row>
    <row r="97983" spans="68:68" customFormat="1">
      <c r="BP97983" s="90"/>
    </row>
    <row r="97984" spans="68:68" customFormat="1">
      <c r="BP97984" s="90"/>
    </row>
    <row r="97985" spans="68:68" customFormat="1">
      <c r="BP97985" s="90"/>
    </row>
    <row r="97986" spans="68:68" customFormat="1">
      <c r="BP97986" s="90"/>
    </row>
    <row r="97987" spans="68:68" customFormat="1">
      <c r="BP97987" s="90"/>
    </row>
    <row r="97988" spans="68:68" customFormat="1">
      <c r="BP97988" s="90"/>
    </row>
    <row r="97989" spans="68:68" customFormat="1">
      <c r="BP97989" s="90"/>
    </row>
    <row r="97990" spans="68:68" customFormat="1">
      <c r="BP97990" s="90"/>
    </row>
    <row r="97991" spans="68:68" customFormat="1">
      <c r="BP97991" s="90"/>
    </row>
    <row r="97992" spans="68:68" customFormat="1">
      <c r="BP97992" s="90"/>
    </row>
    <row r="97993" spans="68:68" customFormat="1">
      <c r="BP97993" s="90"/>
    </row>
    <row r="97994" spans="68:68" customFormat="1">
      <c r="BP97994" s="90"/>
    </row>
    <row r="97995" spans="68:68" customFormat="1">
      <c r="BP97995" s="90"/>
    </row>
    <row r="97996" spans="68:68" customFormat="1">
      <c r="BP97996" s="90"/>
    </row>
    <row r="97997" spans="68:68" customFormat="1">
      <c r="BP97997" s="90"/>
    </row>
    <row r="97998" spans="68:68" customFormat="1">
      <c r="BP97998" s="90"/>
    </row>
    <row r="97999" spans="68:68" customFormat="1">
      <c r="BP97999" s="90"/>
    </row>
    <row r="98000" spans="68:68" customFormat="1">
      <c r="BP98000" s="90"/>
    </row>
    <row r="98001" spans="68:68" customFormat="1">
      <c r="BP98001" s="90"/>
    </row>
    <row r="98002" spans="68:68" customFormat="1">
      <c r="BP98002" s="90"/>
    </row>
    <row r="98003" spans="68:68" customFormat="1">
      <c r="BP98003" s="90"/>
    </row>
    <row r="98004" spans="68:68" customFormat="1">
      <c r="BP98004" s="90"/>
    </row>
    <row r="98005" spans="68:68" customFormat="1">
      <c r="BP98005" s="90"/>
    </row>
    <row r="98006" spans="68:68" customFormat="1">
      <c r="BP98006" s="90"/>
    </row>
    <row r="98007" spans="68:68" customFormat="1">
      <c r="BP98007" s="90"/>
    </row>
    <row r="98008" spans="68:68" customFormat="1">
      <c r="BP98008" s="90"/>
    </row>
    <row r="98009" spans="68:68" customFormat="1">
      <c r="BP98009" s="90"/>
    </row>
    <row r="98010" spans="68:68" customFormat="1">
      <c r="BP98010" s="90"/>
    </row>
    <row r="98011" spans="68:68" customFormat="1">
      <c r="BP98011" s="90"/>
    </row>
    <row r="98012" spans="68:68" customFormat="1">
      <c r="BP98012" s="90"/>
    </row>
    <row r="98013" spans="68:68" customFormat="1">
      <c r="BP98013" s="90"/>
    </row>
    <row r="98014" spans="68:68" customFormat="1">
      <c r="BP98014" s="90"/>
    </row>
    <row r="98015" spans="68:68" customFormat="1">
      <c r="BP98015" s="90"/>
    </row>
    <row r="98016" spans="68:68" customFormat="1">
      <c r="BP98016" s="90"/>
    </row>
    <row r="98017" spans="68:68" customFormat="1">
      <c r="BP98017" s="90"/>
    </row>
    <row r="98018" spans="68:68" customFormat="1">
      <c r="BP98018" s="90"/>
    </row>
    <row r="98019" spans="68:68" customFormat="1">
      <c r="BP98019" s="90"/>
    </row>
    <row r="98020" spans="68:68" customFormat="1">
      <c r="BP98020" s="90"/>
    </row>
    <row r="98021" spans="68:68" customFormat="1">
      <c r="BP98021" s="90"/>
    </row>
    <row r="98022" spans="68:68" customFormat="1">
      <c r="BP98022" s="90"/>
    </row>
    <row r="98023" spans="68:68" customFormat="1">
      <c r="BP98023" s="90"/>
    </row>
    <row r="98024" spans="68:68" customFormat="1">
      <c r="BP98024" s="90"/>
    </row>
    <row r="98025" spans="68:68" customFormat="1">
      <c r="BP98025" s="90"/>
    </row>
    <row r="98026" spans="68:68" customFormat="1">
      <c r="BP98026" s="90"/>
    </row>
    <row r="98027" spans="68:68" customFormat="1">
      <c r="BP98027" s="90"/>
    </row>
    <row r="98028" spans="68:68" customFormat="1">
      <c r="BP98028" s="90"/>
    </row>
    <row r="98029" spans="68:68" customFormat="1">
      <c r="BP98029" s="90"/>
    </row>
    <row r="98030" spans="68:68" customFormat="1">
      <c r="BP98030" s="90"/>
    </row>
    <row r="98031" spans="68:68" customFormat="1">
      <c r="BP98031" s="90"/>
    </row>
    <row r="98032" spans="68:68" customFormat="1">
      <c r="BP98032" s="90"/>
    </row>
    <row r="98033" spans="68:68" customFormat="1">
      <c r="BP98033" s="90"/>
    </row>
    <row r="98034" spans="68:68" customFormat="1">
      <c r="BP98034" s="90"/>
    </row>
    <row r="98035" spans="68:68" customFormat="1">
      <c r="BP98035" s="90"/>
    </row>
    <row r="98036" spans="68:68" customFormat="1">
      <c r="BP98036" s="90"/>
    </row>
    <row r="98037" spans="68:68" customFormat="1">
      <c r="BP98037" s="90"/>
    </row>
    <row r="98038" spans="68:68" customFormat="1">
      <c r="BP98038" s="90"/>
    </row>
    <row r="98039" spans="68:68" customFormat="1">
      <c r="BP98039" s="90"/>
    </row>
    <row r="98040" spans="68:68" customFormat="1">
      <c r="BP98040" s="90"/>
    </row>
    <row r="98041" spans="68:68" customFormat="1">
      <c r="BP98041" s="90"/>
    </row>
    <row r="98042" spans="68:68" customFormat="1">
      <c r="BP98042" s="90"/>
    </row>
    <row r="98043" spans="68:68" customFormat="1">
      <c r="BP98043" s="90"/>
    </row>
    <row r="98044" spans="68:68" customFormat="1">
      <c r="BP98044" s="90"/>
    </row>
    <row r="98045" spans="68:68" customFormat="1">
      <c r="BP98045" s="90"/>
    </row>
    <row r="98046" spans="68:68" customFormat="1">
      <c r="BP98046" s="90"/>
    </row>
    <row r="98047" spans="68:68" customFormat="1">
      <c r="BP98047" s="90"/>
    </row>
    <row r="98048" spans="68:68" customFormat="1">
      <c r="BP98048" s="90"/>
    </row>
    <row r="98049" spans="68:68" customFormat="1">
      <c r="BP98049" s="90"/>
    </row>
    <row r="98050" spans="68:68" customFormat="1">
      <c r="BP98050" s="90"/>
    </row>
    <row r="98051" spans="68:68" customFormat="1">
      <c r="BP98051" s="90"/>
    </row>
    <row r="98052" spans="68:68" customFormat="1">
      <c r="BP98052" s="90"/>
    </row>
    <row r="98053" spans="68:68" customFormat="1">
      <c r="BP98053" s="90"/>
    </row>
    <row r="98054" spans="68:68" customFormat="1">
      <c r="BP98054" s="90"/>
    </row>
    <row r="98055" spans="68:68" customFormat="1">
      <c r="BP98055" s="90"/>
    </row>
    <row r="98056" spans="68:68" customFormat="1">
      <c r="BP98056" s="90"/>
    </row>
    <row r="98057" spans="68:68" customFormat="1">
      <c r="BP98057" s="90"/>
    </row>
    <row r="98058" spans="68:68" customFormat="1">
      <c r="BP98058" s="90"/>
    </row>
    <row r="98059" spans="68:68" customFormat="1">
      <c r="BP98059" s="90"/>
    </row>
    <row r="98060" spans="68:68" customFormat="1">
      <c r="BP98060" s="90"/>
    </row>
    <row r="98061" spans="68:68" customFormat="1">
      <c r="BP98061" s="90"/>
    </row>
    <row r="98062" spans="68:68" customFormat="1">
      <c r="BP98062" s="90"/>
    </row>
    <row r="98063" spans="68:68" customFormat="1">
      <c r="BP98063" s="90"/>
    </row>
    <row r="98064" spans="68:68" customFormat="1">
      <c r="BP98064" s="90"/>
    </row>
    <row r="98065" spans="68:68" customFormat="1">
      <c r="BP98065" s="90"/>
    </row>
    <row r="98066" spans="68:68" customFormat="1">
      <c r="BP98066" s="90"/>
    </row>
    <row r="98067" spans="68:68" customFormat="1">
      <c r="BP98067" s="90"/>
    </row>
    <row r="98068" spans="68:68" customFormat="1">
      <c r="BP98068" s="90"/>
    </row>
    <row r="98069" spans="68:68" customFormat="1">
      <c r="BP98069" s="90"/>
    </row>
    <row r="98070" spans="68:68" customFormat="1">
      <c r="BP98070" s="90"/>
    </row>
    <row r="98071" spans="68:68" customFormat="1">
      <c r="BP98071" s="90"/>
    </row>
    <row r="98072" spans="68:68" customFormat="1">
      <c r="BP98072" s="90"/>
    </row>
    <row r="98073" spans="68:68" customFormat="1">
      <c r="BP98073" s="90"/>
    </row>
    <row r="98074" spans="68:68" customFormat="1">
      <c r="BP98074" s="90"/>
    </row>
    <row r="98075" spans="68:68" customFormat="1">
      <c r="BP98075" s="90"/>
    </row>
    <row r="98076" spans="68:68" customFormat="1">
      <c r="BP98076" s="90"/>
    </row>
    <row r="98077" spans="68:68" customFormat="1">
      <c r="BP98077" s="90"/>
    </row>
    <row r="98078" spans="68:68" customFormat="1">
      <c r="BP98078" s="90"/>
    </row>
    <row r="98079" spans="68:68" customFormat="1">
      <c r="BP98079" s="90"/>
    </row>
    <row r="98080" spans="68:68" customFormat="1">
      <c r="BP98080" s="90"/>
    </row>
    <row r="98081" spans="68:68" customFormat="1">
      <c r="BP98081" s="90"/>
    </row>
    <row r="98082" spans="68:68" customFormat="1">
      <c r="BP98082" s="90"/>
    </row>
    <row r="98083" spans="68:68" customFormat="1">
      <c r="BP98083" s="90"/>
    </row>
    <row r="98084" spans="68:68" customFormat="1">
      <c r="BP98084" s="90"/>
    </row>
    <row r="98085" spans="68:68" customFormat="1">
      <c r="BP98085" s="90"/>
    </row>
    <row r="98086" spans="68:68" customFormat="1">
      <c r="BP98086" s="90"/>
    </row>
    <row r="98087" spans="68:68" customFormat="1">
      <c r="BP98087" s="90"/>
    </row>
    <row r="98088" spans="68:68" customFormat="1">
      <c r="BP98088" s="90"/>
    </row>
    <row r="98089" spans="68:68" customFormat="1">
      <c r="BP98089" s="90"/>
    </row>
    <row r="98090" spans="68:68" customFormat="1">
      <c r="BP98090" s="90"/>
    </row>
    <row r="98091" spans="68:68" customFormat="1">
      <c r="BP98091" s="90"/>
    </row>
    <row r="98092" spans="68:68" customFormat="1">
      <c r="BP98092" s="90"/>
    </row>
    <row r="98093" spans="68:68" customFormat="1">
      <c r="BP98093" s="90"/>
    </row>
    <row r="98094" spans="68:68" customFormat="1">
      <c r="BP98094" s="90"/>
    </row>
    <row r="98095" spans="68:68" customFormat="1">
      <c r="BP98095" s="90"/>
    </row>
    <row r="98096" spans="68:68" customFormat="1">
      <c r="BP98096" s="90"/>
    </row>
    <row r="98097" spans="68:68" customFormat="1">
      <c r="BP98097" s="90"/>
    </row>
    <row r="98098" spans="68:68" customFormat="1">
      <c r="BP98098" s="90"/>
    </row>
    <row r="98099" spans="68:68" customFormat="1">
      <c r="BP98099" s="90"/>
    </row>
    <row r="98100" spans="68:68" customFormat="1">
      <c r="BP98100" s="90"/>
    </row>
    <row r="98101" spans="68:68" customFormat="1">
      <c r="BP98101" s="90"/>
    </row>
    <row r="98102" spans="68:68" customFormat="1">
      <c r="BP98102" s="90"/>
    </row>
    <row r="98103" spans="68:68" customFormat="1">
      <c r="BP98103" s="90"/>
    </row>
    <row r="98104" spans="68:68" customFormat="1">
      <c r="BP98104" s="90"/>
    </row>
    <row r="98105" spans="68:68" customFormat="1">
      <c r="BP98105" s="90"/>
    </row>
    <row r="98106" spans="68:68" customFormat="1">
      <c r="BP98106" s="90"/>
    </row>
    <row r="98107" spans="68:68" customFormat="1">
      <c r="BP98107" s="90"/>
    </row>
    <row r="98108" spans="68:68" customFormat="1">
      <c r="BP98108" s="90"/>
    </row>
    <row r="98109" spans="68:68" customFormat="1">
      <c r="BP98109" s="90"/>
    </row>
    <row r="98110" spans="68:68" customFormat="1">
      <c r="BP98110" s="90"/>
    </row>
    <row r="98111" spans="68:68" customFormat="1">
      <c r="BP98111" s="90"/>
    </row>
    <row r="98112" spans="68:68" customFormat="1">
      <c r="BP98112" s="90"/>
    </row>
    <row r="98113" spans="68:68" customFormat="1">
      <c r="BP98113" s="90"/>
    </row>
    <row r="98114" spans="68:68" customFormat="1">
      <c r="BP98114" s="90"/>
    </row>
    <row r="98115" spans="68:68" customFormat="1">
      <c r="BP98115" s="90"/>
    </row>
    <row r="98116" spans="68:68" customFormat="1">
      <c r="BP98116" s="90"/>
    </row>
    <row r="98117" spans="68:68" customFormat="1">
      <c r="BP98117" s="90"/>
    </row>
    <row r="98118" spans="68:68" customFormat="1">
      <c r="BP98118" s="90"/>
    </row>
    <row r="98119" spans="68:68" customFormat="1">
      <c r="BP98119" s="90"/>
    </row>
    <row r="98120" spans="68:68" customFormat="1">
      <c r="BP98120" s="90"/>
    </row>
    <row r="98121" spans="68:68" customFormat="1">
      <c r="BP98121" s="90"/>
    </row>
    <row r="98122" spans="68:68" customFormat="1">
      <c r="BP98122" s="90"/>
    </row>
    <row r="98123" spans="68:68" customFormat="1">
      <c r="BP98123" s="90"/>
    </row>
    <row r="98124" spans="68:68" customFormat="1">
      <c r="BP98124" s="90"/>
    </row>
    <row r="98125" spans="68:68" customFormat="1">
      <c r="BP98125" s="90"/>
    </row>
    <row r="98126" spans="68:68" customFormat="1">
      <c r="BP98126" s="90"/>
    </row>
    <row r="98127" spans="68:68" customFormat="1">
      <c r="BP98127" s="90"/>
    </row>
    <row r="98128" spans="68:68" customFormat="1">
      <c r="BP98128" s="90"/>
    </row>
    <row r="98129" spans="68:68" customFormat="1">
      <c r="BP98129" s="90"/>
    </row>
    <row r="98130" spans="68:68" customFormat="1">
      <c r="BP98130" s="90"/>
    </row>
    <row r="98131" spans="68:68" customFormat="1">
      <c r="BP98131" s="90"/>
    </row>
    <row r="98132" spans="68:68" customFormat="1">
      <c r="BP98132" s="90"/>
    </row>
    <row r="98133" spans="68:68" customFormat="1">
      <c r="BP98133" s="90"/>
    </row>
    <row r="98134" spans="68:68" customFormat="1">
      <c r="BP98134" s="90"/>
    </row>
    <row r="98135" spans="68:68" customFormat="1">
      <c r="BP98135" s="90"/>
    </row>
    <row r="98136" spans="68:68" customFormat="1">
      <c r="BP98136" s="90"/>
    </row>
    <row r="98137" spans="68:68" customFormat="1">
      <c r="BP98137" s="90"/>
    </row>
    <row r="98138" spans="68:68" customFormat="1">
      <c r="BP98138" s="90"/>
    </row>
    <row r="98139" spans="68:68" customFormat="1">
      <c r="BP98139" s="90"/>
    </row>
    <row r="98140" spans="68:68" customFormat="1">
      <c r="BP98140" s="90"/>
    </row>
    <row r="98141" spans="68:68" customFormat="1">
      <c r="BP98141" s="90"/>
    </row>
    <row r="98142" spans="68:68" customFormat="1">
      <c r="BP98142" s="90"/>
    </row>
    <row r="98143" spans="68:68" customFormat="1">
      <c r="BP98143" s="90"/>
    </row>
    <row r="98144" spans="68:68" customFormat="1">
      <c r="BP98144" s="90"/>
    </row>
    <row r="98145" spans="68:68" customFormat="1">
      <c r="BP98145" s="90"/>
    </row>
    <row r="98146" spans="68:68" customFormat="1">
      <c r="BP98146" s="90"/>
    </row>
    <row r="98147" spans="68:68" customFormat="1">
      <c r="BP98147" s="90"/>
    </row>
    <row r="98148" spans="68:68" customFormat="1">
      <c r="BP98148" s="90"/>
    </row>
    <row r="98149" spans="68:68" customFormat="1">
      <c r="BP98149" s="90"/>
    </row>
    <row r="98150" spans="68:68" customFormat="1">
      <c r="BP98150" s="90"/>
    </row>
    <row r="98151" spans="68:68" customFormat="1">
      <c r="BP98151" s="90"/>
    </row>
    <row r="98152" spans="68:68" customFormat="1">
      <c r="BP98152" s="90"/>
    </row>
    <row r="98153" spans="68:68" customFormat="1">
      <c r="BP98153" s="90"/>
    </row>
    <row r="98154" spans="68:68" customFormat="1">
      <c r="BP98154" s="90"/>
    </row>
    <row r="98155" spans="68:68" customFormat="1">
      <c r="BP98155" s="90"/>
    </row>
    <row r="98156" spans="68:68" customFormat="1">
      <c r="BP98156" s="90"/>
    </row>
    <row r="98157" spans="68:68" customFormat="1">
      <c r="BP98157" s="90"/>
    </row>
    <row r="98158" spans="68:68" customFormat="1">
      <c r="BP98158" s="90"/>
    </row>
    <row r="98159" spans="68:68" customFormat="1">
      <c r="BP98159" s="90"/>
    </row>
    <row r="98160" spans="68:68" customFormat="1">
      <c r="BP98160" s="90"/>
    </row>
    <row r="98161" spans="68:68" customFormat="1">
      <c r="BP98161" s="90"/>
    </row>
    <row r="98162" spans="68:68" customFormat="1">
      <c r="BP98162" s="90"/>
    </row>
    <row r="98163" spans="68:68" customFormat="1">
      <c r="BP98163" s="90"/>
    </row>
    <row r="98164" spans="68:68" customFormat="1">
      <c r="BP98164" s="90"/>
    </row>
    <row r="98165" spans="68:68" customFormat="1">
      <c r="BP98165" s="90"/>
    </row>
    <row r="98166" spans="68:68" customFormat="1">
      <c r="BP98166" s="90"/>
    </row>
    <row r="98167" spans="68:68" customFormat="1">
      <c r="BP98167" s="90"/>
    </row>
    <row r="98168" spans="68:68" customFormat="1">
      <c r="BP98168" s="90"/>
    </row>
    <row r="98169" spans="68:68" customFormat="1">
      <c r="BP98169" s="90"/>
    </row>
    <row r="98170" spans="68:68" customFormat="1">
      <c r="BP98170" s="90"/>
    </row>
    <row r="98171" spans="68:68" customFormat="1">
      <c r="BP98171" s="90"/>
    </row>
    <row r="98172" spans="68:68" customFormat="1">
      <c r="BP98172" s="90"/>
    </row>
    <row r="98173" spans="68:68" customFormat="1">
      <c r="BP98173" s="90"/>
    </row>
    <row r="98174" spans="68:68" customFormat="1">
      <c r="BP98174" s="90"/>
    </row>
    <row r="98175" spans="68:68" customFormat="1">
      <c r="BP98175" s="90"/>
    </row>
    <row r="98176" spans="68:68" customFormat="1">
      <c r="BP98176" s="90"/>
    </row>
    <row r="98177" spans="68:68" customFormat="1">
      <c r="BP98177" s="90"/>
    </row>
    <row r="98178" spans="68:68" customFormat="1">
      <c r="BP98178" s="90"/>
    </row>
    <row r="98179" spans="68:68" customFormat="1">
      <c r="BP98179" s="90"/>
    </row>
    <row r="98180" spans="68:68" customFormat="1">
      <c r="BP98180" s="90"/>
    </row>
    <row r="98181" spans="68:68" customFormat="1">
      <c r="BP98181" s="90"/>
    </row>
    <row r="98182" spans="68:68" customFormat="1">
      <c r="BP98182" s="90"/>
    </row>
    <row r="98183" spans="68:68" customFormat="1">
      <c r="BP98183" s="90"/>
    </row>
    <row r="98184" spans="68:68" customFormat="1">
      <c r="BP98184" s="90"/>
    </row>
    <row r="98185" spans="68:68" customFormat="1">
      <c r="BP98185" s="90"/>
    </row>
    <row r="98186" spans="68:68" customFormat="1">
      <c r="BP98186" s="90"/>
    </row>
    <row r="98187" spans="68:68" customFormat="1">
      <c r="BP98187" s="90"/>
    </row>
    <row r="98188" spans="68:68" customFormat="1">
      <c r="BP98188" s="90"/>
    </row>
    <row r="98189" spans="68:68" customFormat="1">
      <c r="BP98189" s="90"/>
    </row>
    <row r="98190" spans="68:68" customFormat="1">
      <c r="BP98190" s="90"/>
    </row>
    <row r="98191" spans="68:68" customFormat="1">
      <c r="BP98191" s="90"/>
    </row>
    <row r="98192" spans="68:68" customFormat="1">
      <c r="BP98192" s="90"/>
    </row>
    <row r="98193" spans="68:68" customFormat="1">
      <c r="BP98193" s="90"/>
    </row>
    <row r="98194" spans="68:68" customFormat="1">
      <c r="BP98194" s="90"/>
    </row>
    <row r="98195" spans="68:68" customFormat="1">
      <c r="BP98195" s="90"/>
    </row>
    <row r="98196" spans="68:68" customFormat="1">
      <c r="BP98196" s="90"/>
    </row>
    <row r="98197" spans="68:68" customFormat="1">
      <c r="BP98197" s="90"/>
    </row>
    <row r="98198" spans="68:68" customFormat="1">
      <c r="BP98198" s="90"/>
    </row>
    <row r="98199" spans="68:68" customFormat="1">
      <c r="BP98199" s="90"/>
    </row>
    <row r="98200" spans="68:68" customFormat="1">
      <c r="BP98200" s="90"/>
    </row>
    <row r="98201" spans="68:68" customFormat="1">
      <c r="BP98201" s="90"/>
    </row>
    <row r="98202" spans="68:68" customFormat="1">
      <c r="BP98202" s="90"/>
    </row>
    <row r="98203" spans="68:68" customFormat="1">
      <c r="BP98203" s="90"/>
    </row>
    <row r="98204" spans="68:68" customFormat="1">
      <c r="BP98204" s="90"/>
    </row>
    <row r="98205" spans="68:68" customFormat="1">
      <c r="BP98205" s="90"/>
    </row>
    <row r="98206" spans="68:68" customFormat="1">
      <c r="BP98206" s="90"/>
    </row>
    <row r="98207" spans="68:68" customFormat="1">
      <c r="BP98207" s="90"/>
    </row>
    <row r="98208" spans="68:68" customFormat="1">
      <c r="BP98208" s="90"/>
    </row>
    <row r="98209" spans="68:68" customFormat="1">
      <c r="BP98209" s="90"/>
    </row>
    <row r="98210" spans="68:68" customFormat="1">
      <c r="BP98210" s="90"/>
    </row>
    <row r="98211" spans="68:68" customFormat="1">
      <c r="BP98211" s="90"/>
    </row>
    <row r="98212" spans="68:68" customFormat="1">
      <c r="BP98212" s="90"/>
    </row>
    <row r="98213" spans="68:68" customFormat="1">
      <c r="BP98213" s="90"/>
    </row>
    <row r="98214" spans="68:68" customFormat="1">
      <c r="BP98214" s="90"/>
    </row>
    <row r="98215" spans="68:68" customFormat="1">
      <c r="BP98215" s="90"/>
    </row>
    <row r="98216" spans="68:68" customFormat="1">
      <c r="BP98216" s="90"/>
    </row>
    <row r="98217" spans="68:68" customFormat="1">
      <c r="BP98217" s="90"/>
    </row>
    <row r="98218" spans="68:68" customFormat="1">
      <c r="BP98218" s="90"/>
    </row>
    <row r="98219" spans="68:68" customFormat="1">
      <c r="BP98219" s="90"/>
    </row>
    <row r="98220" spans="68:68" customFormat="1">
      <c r="BP98220" s="90"/>
    </row>
    <row r="98221" spans="68:68" customFormat="1">
      <c r="BP98221" s="90"/>
    </row>
    <row r="98222" spans="68:68" customFormat="1">
      <c r="BP98222" s="90"/>
    </row>
    <row r="98223" spans="68:68" customFormat="1">
      <c r="BP98223" s="90"/>
    </row>
    <row r="98224" spans="68:68" customFormat="1">
      <c r="BP98224" s="90"/>
    </row>
    <row r="98225" spans="68:68" customFormat="1">
      <c r="BP98225" s="90"/>
    </row>
    <row r="98226" spans="68:68" customFormat="1">
      <c r="BP98226" s="90"/>
    </row>
    <row r="98227" spans="68:68" customFormat="1">
      <c r="BP98227" s="90"/>
    </row>
    <row r="98228" spans="68:68" customFormat="1">
      <c r="BP98228" s="90"/>
    </row>
    <row r="98229" spans="68:68" customFormat="1">
      <c r="BP98229" s="90"/>
    </row>
    <row r="98230" spans="68:68" customFormat="1">
      <c r="BP98230" s="90"/>
    </row>
    <row r="98231" spans="68:68" customFormat="1">
      <c r="BP98231" s="90"/>
    </row>
    <row r="98232" spans="68:68" customFormat="1">
      <c r="BP98232" s="90"/>
    </row>
    <row r="98233" spans="68:68" customFormat="1">
      <c r="BP98233" s="90"/>
    </row>
    <row r="98234" spans="68:68" customFormat="1">
      <c r="BP98234" s="90"/>
    </row>
    <row r="98235" spans="68:68" customFormat="1">
      <c r="BP98235" s="90"/>
    </row>
    <row r="98236" spans="68:68" customFormat="1">
      <c r="BP98236" s="90"/>
    </row>
    <row r="98237" spans="68:68" customFormat="1">
      <c r="BP98237" s="90"/>
    </row>
    <row r="98238" spans="68:68" customFormat="1">
      <c r="BP98238" s="90"/>
    </row>
    <row r="98239" spans="68:68" customFormat="1">
      <c r="BP98239" s="90"/>
    </row>
    <row r="98240" spans="68:68" customFormat="1">
      <c r="BP98240" s="90"/>
    </row>
    <row r="98241" spans="68:68" customFormat="1">
      <c r="BP98241" s="90"/>
    </row>
    <row r="98242" spans="68:68" customFormat="1">
      <c r="BP98242" s="90"/>
    </row>
    <row r="98243" spans="68:68" customFormat="1">
      <c r="BP98243" s="90"/>
    </row>
    <row r="98244" spans="68:68" customFormat="1">
      <c r="BP98244" s="90"/>
    </row>
    <row r="98245" spans="68:68" customFormat="1">
      <c r="BP98245" s="90"/>
    </row>
    <row r="98246" spans="68:68" customFormat="1">
      <c r="BP98246" s="90"/>
    </row>
    <row r="98247" spans="68:68" customFormat="1">
      <c r="BP98247" s="90"/>
    </row>
    <row r="98248" spans="68:68" customFormat="1">
      <c r="BP98248" s="90"/>
    </row>
    <row r="98249" spans="68:68" customFormat="1">
      <c r="BP98249" s="90"/>
    </row>
    <row r="98250" spans="68:68" customFormat="1">
      <c r="BP98250" s="90"/>
    </row>
    <row r="98251" spans="68:68" customFormat="1">
      <c r="BP98251" s="90"/>
    </row>
    <row r="98252" spans="68:68" customFormat="1">
      <c r="BP98252" s="90"/>
    </row>
    <row r="98253" spans="68:68" customFormat="1">
      <c r="BP98253" s="90"/>
    </row>
    <row r="98254" spans="68:68" customFormat="1">
      <c r="BP98254" s="90"/>
    </row>
    <row r="98255" spans="68:68" customFormat="1">
      <c r="BP98255" s="90"/>
    </row>
    <row r="98256" spans="68:68" customFormat="1">
      <c r="BP98256" s="90"/>
    </row>
    <row r="98257" spans="68:68" customFormat="1">
      <c r="BP98257" s="90"/>
    </row>
    <row r="98258" spans="68:68" customFormat="1">
      <c r="BP98258" s="90"/>
    </row>
    <row r="98259" spans="68:68" customFormat="1">
      <c r="BP98259" s="90"/>
    </row>
    <row r="98260" spans="68:68" customFormat="1">
      <c r="BP98260" s="90"/>
    </row>
    <row r="98261" spans="68:68" customFormat="1">
      <c r="BP98261" s="90"/>
    </row>
    <row r="98262" spans="68:68" customFormat="1">
      <c r="BP98262" s="90"/>
    </row>
    <row r="98263" spans="68:68" customFormat="1">
      <c r="BP98263" s="90"/>
    </row>
    <row r="98264" spans="68:68" customFormat="1">
      <c r="BP98264" s="90"/>
    </row>
    <row r="98265" spans="68:68" customFormat="1">
      <c r="BP98265" s="90"/>
    </row>
    <row r="98266" spans="68:68" customFormat="1">
      <c r="BP98266" s="90"/>
    </row>
    <row r="98267" spans="68:68" customFormat="1">
      <c r="BP98267" s="90"/>
    </row>
    <row r="98268" spans="68:68" customFormat="1">
      <c r="BP98268" s="90"/>
    </row>
    <row r="98269" spans="68:68" customFormat="1">
      <c r="BP98269" s="90"/>
    </row>
    <row r="98270" spans="68:68" customFormat="1">
      <c r="BP98270" s="90"/>
    </row>
    <row r="98271" spans="68:68" customFormat="1">
      <c r="BP98271" s="90"/>
    </row>
    <row r="98272" spans="68:68" customFormat="1">
      <c r="BP98272" s="90"/>
    </row>
    <row r="98273" spans="68:68" customFormat="1">
      <c r="BP98273" s="90"/>
    </row>
    <row r="98274" spans="68:68" customFormat="1">
      <c r="BP98274" s="90"/>
    </row>
    <row r="98275" spans="68:68" customFormat="1">
      <c r="BP98275" s="90"/>
    </row>
    <row r="98276" spans="68:68" customFormat="1">
      <c r="BP98276" s="90"/>
    </row>
    <row r="98277" spans="68:68" customFormat="1">
      <c r="BP98277" s="90"/>
    </row>
    <row r="98278" spans="68:68" customFormat="1">
      <c r="BP98278" s="90"/>
    </row>
    <row r="98279" spans="68:68" customFormat="1">
      <c r="BP98279" s="90"/>
    </row>
    <row r="98280" spans="68:68" customFormat="1">
      <c r="BP98280" s="90"/>
    </row>
    <row r="98281" spans="68:68" customFormat="1">
      <c r="BP98281" s="90"/>
    </row>
    <row r="98282" spans="68:68" customFormat="1">
      <c r="BP98282" s="90"/>
    </row>
    <row r="98283" spans="68:68" customFormat="1">
      <c r="BP98283" s="90"/>
    </row>
    <row r="98284" spans="68:68" customFormat="1">
      <c r="BP98284" s="90"/>
    </row>
    <row r="98285" spans="68:68" customFormat="1">
      <c r="BP98285" s="90"/>
    </row>
    <row r="98286" spans="68:68" customFormat="1">
      <c r="BP98286" s="90"/>
    </row>
    <row r="98287" spans="68:68" customFormat="1">
      <c r="BP98287" s="90"/>
    </row>
    <row r="98288" spans="68:68" customFormat="1">
      <c r="BP98288" s="90"/>
    </row>
    <row r="98289" spans="68:68" customFormat="1">
      <c r="BP98289" s="90"/>
    </row>
    <row r="98290" spans="68:68" customFormat="1">
      <c r="BP98290" s="90"/>
    </row>
    <row r="98291" spans="68:68" customFormat="1">
      <c r="BP98291" s="90"/>
    </row>
    <row r="98292" spans="68:68" customFormat="1">
      <c r="BP98292" s="90"/>
    </row>
    <row r="98293" spans="68:68" customFormat="1">
      <c r="BP98293" s="90"/>
    </row>
    <row r="98294" spans="68:68" customFormat="1">
      <c r="BP98294" s="90"/>
    </row>
    <row r="98295" spans="68:68" customFormat="1">
      <c r="BP98295" s="90"/>
    </row>
    <row r="98296" spans="68:68" customFormat="1">
      <c r="BP98296" s="90"/>
    </row>
    <row r="98297" spans="68:68" customFormat="1">
      <c r="BP98297" s="90"/>
    </row>
    <row r="98298" spans="68:68" customFormat="1">
      <c r="BP98298" s="90"/>
    </row>
    <row r="98299" spans="68:68" customFormat="1">
      <c r="BP98299" s="90"/>
    </row>
    <row r="98300" spans="68:68" customFormat="1">
      <c r="BP98300" s="90"/>
    </row>
    <row r="98301" spans="68:68" customFormat="1">
      <c r="BP98301" s="90"/>
    </row>
    <row r="98302" spans="68:68" customFormat="1">
      <c r="BP98302" s="90"/>
    </row>
    <row r="98303" spans="68:68" customFormat="1">
      <c r="BP98303" s="90"/>
    </row>
    <row r="98304" spans="68:68" customFormat="1">
      <c r="BP98304" s="90"/>
    </row>
    <row r="98305" spans="68:68" customFormat="1">
      <c r="BP98305" s="90"/>
    </row>
    <row r="98306" spans="68:68" customFormat="1">
      <c r="BP98306" s="90"/>
    </row>
    <row r="98307" spans="68:68" customFormat="1">
      <c r="BP98307" s="90"/>
    </row>
    <row r="98308" spans="68:68" customFormat="1">
      <c r="BP98308" s="90"/>
    </row>
    <row r="98309" spans="68:68" customFormat="1">
      <c r="BP98309" s="90"/>
    </row>
    <row r="98310" spans="68:68" customFormat="1">
      <c r="BP98310" s="90"/>
    </row>
    <row r="98311" spans="68:68" customFormat="1">
      <c r="BP98311" s="90"/>
    </row>
    <row r="98312" spans="68:68" customFormat="1">
      <c r="BP98312" s="90"/>
    </row>
    <row r="98313" spans="68:68" customFormat="1">
      <c r="BP98313" s="90"/>
    </row>
    <row r="98314" spans="68:68" customFormat="1">
      <c r="BP98314" s="90"/>
    </row>
    <row r="98315" spans="68:68" customFormat="1">
      <c r="BP98315" s="90"/>
    </row>
    <row r="98316" spans="68:68" customFormat="1">
      <c r="BP98316" s="90"/>
    </row>
    <row r="98317" spans="68:68" customFormat="1">
      <c r="BP98317" s="90"/>
    </row>
    <row r="98318" spans="68:68" customFormat="1">
      <c r="BP98318" s="90"/>
    </row>
    <row r="98319" spans="68:68" customFormat="1">
      <c r="BP98319" s="90"/>
    </row>
    <row r="98320" spans="68:68" customFormat="1">
      <c r="BP98320" s="90"/>
    </row>
    <row r="98321" spans="68:68" customFormat="1">
      <c r="BP98321" s="90"/>
    </row>
    <row r="98322" spans="68:68" customFormat="1">
      <c r="BP98322" s="90"/>
    </row>
    <row r="98323" spans="68:68" customFormat="1">
      <c r="BP98323" s="90"/>
    </row>
    <row r="98324" spans="68:68" customFormat="1">
      <c r="BP98324" s="90"/>
    </row>
    <row r="98325" spans="68:68" customFormat="1">
      <c r="BP98325" s="90"/>
    </row>
    <row r="98326" spans="68:68" customFormat="1">
      <c r="BP98326" s="90"/>
    </row>
    <row r="98327" spans="68:68" customFormat="1">
      <c r="BP98327" s="90"/>
    </row>
    <row r="98328" spans="68:68" customFormat="1">
      <c r="BP98328" s="90"/>
    </row>
    <row r="98329" spans="68:68" customFormat="1">
      <c r="BP98329" s="90"/>
    </row>
    <row r="98330" spans="68:68" customFormat="1">
      <c r="BP98330" s="90"/>
    </row>
    <row r="98331" spans="68:68" customFormat="1">
      <c r="BP98331" s="90"/>
    </row>
    <row r="98332" spans="68:68" customFormat="1">
      <c r="BP98332" s="90"/>
    </row>
    <row r="98333" spans="68:68" customFormat="1">
      <c r="BP98333" s="90"/>
    </row>
    <row r="98334" spans="68:68" customFormat="1">
      <c r="BP98334" s="90"/>
    </row>
    <row r="98335" spans="68:68" customFormat="1">
      <c r="BP98335" s="90"/>
    </row>
    <row r="98336" spans="68:68" customFormat="1">
      <c r="BP98336" s="90"/>
    </row>
    <row r="98337" spans="68:68" customFormat="1">
      <c r="BP98337" s="90"/>
    </row>
    <row r="98338" spans="68:68" customFormat="1">
      <c r="BP98338" s="90"/>
    </row>
    <row r="98339" spans="68:68" customFormat="1">
      <c r="BP98339" s="90"/>
    </row>
    <row r="98340" spans="68:68" customFormat="1">
      <c r="BP98340" s="90"/>
    </row>
    <row r="98341" spans="68:68" customFormat="1">
      <c r="BP98341" s="90"/>
    </row>
    <row r="98342" spans="68:68" customFormat="1">
      <c r="BP98342" s="90"/>
    </row>
    <row r="98343" spans="68:68" customFormat="1">
      <c r="BP98343" s="90"/>
    </row>
    <row r="98344" spans="68:68" customFormat="1">
      <c r="BP98344" s="90"/>
    </row>
    <row r="98345" spans="68:68" customFormat="1">
      <c r="BP98345" s="90"/>
    </row>
    <row r="98346" spans="68:68" customFormat="1">
      <c r="BP98346" s="90"/>
    </row>
    <row r="98347" spans="68:68" customFormat="1">
      <c r="BP98347" s="90"/>
    </row>
    <row r="98348" spans="68:68" customFormat="1">
      <c r="BP98348" s="90"/>
    </row>
    <row r="98349" spans="68:68" customFormat="1">
      <c r="BP98349" s="90"/>
    </row>
    <row r="98350" spans="68:68" customFormat="1">
      <c r="BP98350" s="90"/>
    </row>
    <row r="98351" spans="68:68" customFormat="1">
      <c r="BP98351" s="90"/>
    </row>
    <row r="98352" spans="68:68" customFormat="1">
      <c r="BP98352" s="90"/>
    </row>
    <row r="98353" spans="68:68" customFormat="1">
      <c r="BP98353" s="90"/>
    </row>
    <row r="98354" spans="68:68" customFormat="1">
      <c r="BP98354" s="90"/>
    </row>
    <row r="98355" spans="68:68" customFormat="1">
      <c r="BP98355" s="90"/>
    </row>
    <row r="98356" spans="68:68" customFormat="1">
      <c r="BP98356" s="90"/>
    </row>
    <row r="98357" spans="68:68" customFormat="1">
      <c r="BP98357" s="90"/>
    </row>
    <row r="98358" spans="68:68" customFormat="1">
      <c r="BP98358" s="90"/>
    </row>
    <row r="98359" spans="68:68" customFormat="1">
      <c r="BP98359" s="90"/>
    </row>
    <row r="98360" spans="68:68" customFormat="1">
      <c r="BP98360" s="90"/>
    </row>
    <row r="98361" spans="68:68" customFormat="1">
      <c r="BP98361" s="90"/>
    </row>
    <row r="98362" spans="68:68" customFormat="1">
      <c r="BP98362" s="90"/>
    </row>
    <row r="98363" spans="68:68" customFormat="1">
      <c r="BP98363" s="90"/>
    </row>
    <row r="98364" spans="68:68" customFormat="1">
      <c r="BP98364" s="90"/>
    </row>
    <row r="98365" spans="68:68" customFormat="1">
      <c r="BP98365" s="90"/>
    </row>
    <row r="98366" spans="68:68" customFormat="1">
      <c r="BP98366" s="90"/>
    </row>
    <row r="98367" spans="68:68" customFormat="1">
      <c r="BP98367" s="90"/>
    </row>
    <row r="98368" spans="68:68" customFormat="1">
      <c r="BP98368" s="90"/>
    </row>
    <row r="98369" spans="68:68" customFormat="1">
      <c r="BP98369" s="90"/>
    </row>
    <row r="98370" spans="68:68" customFormat="1">
      <c r="BP98370" s="90"/>
    </row>
    <row r="98371" spans="68:68" customFormat="1">
      <c r="BP98371" s="90"/>
    </row>
    <row r="98372" spans="68:68" customFormat="1">
      <c r="BP98372" s="90"/>
    </row>
    <row r="98373" spans="68:68" customFormat="1">
      <c r="BP98373" s="90"/>
    </row>
    <row r="98374" spans="68:68" customFormat="1">
      <c r="BP98374" s="90"/>
    </row>
    <row r="98375" spans="68:68" customFormat="1">
      <c r="BP98375" s="90"/>
    </row>
    <row r="98376" spans="68:68" customFormat="1">
      <c r="BP98376" s="90"/>
    </row>
    <row r="98377" spans="68:68" customFormat="1">
      <c r="BP98377" s="90"/>
    </row>
    <row r="98378" spans="68:68" customFormat="1">
      <c r="BP98378" s="90"/>
    </row>
    <row r="98379" spans="68:68" customFormat="1">
      <c r="BP98379" s="90"/>
    </row>
    <row r="98380" spans="68:68" customFormat="1">
      <c r="BP98380" s="90"/>
    </row>
    <row r="98381" spans="68:68" customFormat="1">
      <c r="BP98381" s="90"/>
    </row>
    <row r="98382" spans="68:68" customFormat="1">
      <c r="BP98382" s="90"/>
    </row>
    <row r="98383" spans="68:68" customFormat="1">
      <c r="BP98383" s="90"/>
    </row>
    <row r="98384" spans="68:68" customFormat="1">
      <c r="BP98384" s="90"/>
    </row>
    <row r="98385" spans="68:68" customFormat="1">
      <c r="BP98385" s="90"/>
    </row>
    <row r="98386" spans="68:68" customFormat="1">
      <c r="BP98386" s="90"/>
    </row>
    <row r="98387" spans="68:68" customFormat="1">
      <c r="BP98387" s="90"/>
    </row>
    <row r="98388" spans="68:68" customFormat="1">
      <c r="BP98388" s="90"/>
    </row>
    <row r="98389" spans="68:68" customFormat="1">
      <c r="BP98389" s="90"/>
    </row>
    <row r="98390" spans="68:68" customFormat="1">
      <c r="BP98390" s="90"/>
    </row>
    <row r="98391" spans="68:68" customFormat="1">
      <c r="BP98391" s="90"/>
    </row>
    <row r="98392" spans="68:68" customFormat="1">
      <c r="BP98392" s="90"/>
    </row>
    <row r="98393" spans="68:68" customFormat="1">
      <c r="BP98393" s="90"/>
    </row>
    <row r="98394" spans="68:68" customFormat="1">
      <c r="BP98394" s="90"/>
    </row>
    <row r="98395" spans="68:68" customFormat="1">
      <c r="BP98395" s="90"/>
    </row>
    <row r="98396" spans="68:68" customFormat="1">
      <c r="BP98396" s="90"/>
    </row>
    <row r="98397" spans="68:68" customFormat="1">
      <c r="BP98397" s="90"/>
    </row>
    <row r="98398" spans="68:68" customFormat="1">
      <c r="BP98398" s="90"/>
    </row>
    <row r="98399" spans="68:68" customFormat="1">
      <c r="BP98399" s="90"/>
    </row>
    <row r="98400" spans="68:68" customFormat="1">
      <c r="BP98400" s="90"/>
    </row>
    <row r="98401" spans="68:68" customFormat="1">
      <c r="BP98401" s="90"/>
    </row>
    <row r="98402" spans="68:68" customFormat="1">
      <c r="BP98402" s="90"/>
    </row>
    <row r="98403" spans="68:68" customFormat="1">
      <c r="BP98403" s="90"/>
    </row>
    <row r="98404" spans="68:68" customFormat="1">
      <c r="BP98404" s="90"/>
    </row>
    <row r="98405" spans="68:68" customFormat="1">
      <c r="BP98405" s="90"/>
    </row>
    <row r="98406" spans="68:68" customFormat="1">
      <c r="BP98406" s="90"/>
    </row>
    <row r="98407" spans="68:68" customFormat="1">
      <c r="BP98407" s="90"/>
    </row>
    <row r="98408" spans="68:68" customFormat="1">
      <c r="BP98408" s="90"/>
    </row>
    <row r="98409" spans="68:68" customFormat="1">
      <c r="BP98409" s="90"/>
    </row>
    <row r="98410" spans="68:68" customFormat="1">
      <c r="BP98410" s="90"/>
    </row>
    <row r="98411" spans="68:68" customFormat="1">
      <c r="BP98411" s="90"/>
    </row>
    <row r="98412" spans="68:68" customFormat="1">
      <c r="BP98412" s="90"/>
    </row>
    <row r="98413" spans="68:68" customFormat="1">
      <c r="BP98413" s="90"/>
    </row>
    <row r="98414" spans="68:68" customFormat="1">
      <c r="BP98414" s="90"/>
    </row>
    <row r="98415" spans="68:68" customFormat="1">
      <c r="BP98415" s="90"/>
    </row>
    <row r="98416" spans="68:68" customFormat="1">
      <c r="BP98416" s="90"/>
    </row>
    <row r="98417" spans="68:68" customFormat="1">
      <c r="BP98417" s="90"/>
    </row>
    <row r="98418" spans="68:68" customFormat="1">
      <c r="BP98418" s="90"/>
    </row>
    <row r="98419" spans="68:68" customFormat="1">
      <c r="BP98419" s="90"/>
    </row>
    <row r="98420" spans="68:68" customFormat="1">
      <c r="BP98420" s="90"/>
    </row>
    <row r="98421" spans="68:68" customFormat="1">
      <c r="BP98421" s="90"/>
    </row>
    <row r="98422" spans="68:68" customFormat="1">
      <c r="BP98422" s="90"/>
    </row>
    <row r="98423" spans="68:68" customFormat="1">
      <c r="BP98423" s="90"/>
    </row>
    <row r="98424" spans="68:68" customFormat="1">
      <c r="BP98424" s="90"/>
    </row>
    <row r="98425" spans="68:68" customFormat="1">
      <c r="BP98425" s="90"/>
    </row>
    <row r="98426" spans="68:68" customFormat="1">
      <c r="BP98426" s="90"/>
    </row>
    <row r="98427" spans="68:68" customFormat="1">
      <c r="BP98427" s="90"/>
    </row>
    <row r="98428" spans="68:68" customFormat="1">
      <c r="BP98428" s="90"/>
    </row>
    <row r="98429" spans="68:68" customFormat="1">
      <c r="BP98429" s="90"/>
    </row>
    <row r="98430" spans="68:68" customFormat="1">
      <c r="BP98430" s="90"/>
    </row>
    <row r="98431" spans="68:68" customFormat="1">
      <c r="BP98431" s="90"/>
    </row>
    <row r="98432" spans="68:68" customFormat="1">
      <c r="BP98432" s="90"/>
    </row>
    <row r="98433" spans="68:68" customFormat="1">
      <c r="BP98433" s="90"/>
    </row>
    <row r="98434" spans="68:68" customFormat="1">
      <c r="BP98434" s="90"/>
    </row>
    <row r="98435" spans="68:68" customFormat="1">
      <c r="BP98435" s="90"/>
    </row>
    <row r="98436" spans="68:68" customFormat="1">
      <c r="BP98436" s="90"/>
    </row>
    <row r="98437" spans="68:68" customFormat="1">
      <c r="BP98437" s="90"/>
    </row>
    <row r="98438" spans="68:68" customFormat="1">
      <c r="BP98438" s="90"/>
    </row>
    <row r="98439" spans="68:68" customFormat="1">
      <c r="BP98439" s="90"/>
    </row>
    <row r="98440" spans="68:68" customFormat="1">
      <c r="BP98440" s="90"/>
    </row>
    <row r="98441" spans="68:68" customFormat="1">
      <c r="BP98441" s="90"/>
    </row>
    <row r="98442" spans="68:68" customFormat="1">
      <c r="BP98442" s="90"/>
    </row>
    <row r="98443" spans="68:68" customFormat="1">
      <c r="BP98443" s="90"/>
    </row>
    <row r="98444" spans="68:68" customFormat="1">
      <c r="BP98444" s="90"/>
    </row>
    <row r="98445" spans="68:68" customFormat="1">
      <c r="BP98445" s="90"/>
    </row>
    <row r="98446" spans="68:68" customFormat="1">
      <c r="BP98446" s="90"/>
    </row>
    <row r="98447" spans="68:68" customFormat="1">
      <c r="BP98447" s="90"/>
    </row>
    <row r="98448" spans="68:68" customFormat="1">
      <c r="BP98448" s="90"/>
    </row>
    <row r="98449" spans="68:68" customFormat="1">
      <c r="BP98449" s="90"/>
    </row>
    <row r="98450" spans="68:68" customFormat="1">
      <c r="BP98450" s="90"/>
    </row>
    <row r="98451" spans="68:68" customFormat="1">
      <c r="BP98451" s="90"/>
    </row>
    <row r="98452" spans="68:68" customFormat="1">
      <c r="BP98452" s="90"/>
    </row>
    <row r="98453" spans="68:68" customFormat="1">
      <c r="BP98453" s="90"/>
    </row>
    <row r="98454" spans="68:68" customFormat="1">
      <c r="BP98454" s="90"/>
    </row>
    <row r="98455" spans="68:68" customFormat="1">
      <c r="BP98455" s="90"/>
    </row>
    <row r="98456" spans="68:68" customFormat="1">
      <c r="BP98456" s="90"/>
    </row>
    <row r="98457" spans="68:68" customFormat="1">
      <c r="BP98457" s="90"/>
    </row>
    <row r="98458" spans="68:68" customFormat="1">
      <c r="BP98458" s="90"/>
    </row>
    <row r="98459" spans="68:68" customFormat="1">
      <c r="BP98459" s="90"/>
    </row>
    <row r="98460" spans="68:68" customFormat="1">
      <c r="BP98460" s="90"/>
    </row>
    <row r="98461" spans="68:68" customFormat="1">
      <c r="BP98461" s="90"/>
    </row>
    <row r="98462" spans="68:68" customFormat="1">
      <c r="BP98462" s="90"/>
    </row>
    <row r="98463" spans="68:68" customFormat="1">
      <c r="BP98463" s="90"/>
    </row>
    <row r="98464" spans="68:68" customFormat="1">
      <c r="BP98464" s="90"/>
    </row>
    <row r="98465" spans="68:68" customFormat="1">
      <c r="BP98465" s="90"/>
    </row>
    <row r="98466" spans="68:68" customFormat="1">
      <c r="BP98466" s="90"/>
    </row>
    <row r="98467" spans="68:68" customFormat="1">
      <c r="BP98467" s="90"/>
    </row>
    <row r="98468" spans="68:68" customFormat="1">
      <c r="BP98468" s="90"/>
    </row>
    <row r="98469" spans="68:68" customFormat="1">
      <c r="BP98469" s="90"/>
    </row>
    <row r="98470" spans="68:68" customFormat="1">
      <c r="BP98470" s="90"/>
    </row>
    <row r="98471" spans="68:68" customFormat="1">
      <c r="BP98471" s="90"/>
    </row>
    <row r="98472" spans="68:68" customFormat="1">
      <c r="BP98472" s="90"/>
    </row>
    <row r="98473" spans="68:68" customFormat="1">
      <c r="BP98473" s="90"/>
    </row>
    <row r="98474" spans="68:68" customFormat="1">
      <c r="BP98474" s="90"/>
    </row>
    <row r="98475" spans="68:68" customFormat="1">
      <c r="BP98475" s="90"/>
    </row>
    <row r="98476" spans="68:68" customFormat="1">
      <c r="BP98476" s="90"/>
    </row>
    <row r="98477" spans="68:68" customFormat="1">
      <c r="BP98477" s="90"/>
    </row>
    <row r="98478" spans="68:68" customFormat="1">
      <c r="BP98478" s="90"/>
    </row>
    <row r="98479" spans="68:68" customFormat="1">
      <c r="BP98479" s="90"/>
    </row>
    <row r="98480" spans="68:68" customFormat="1">
      <c r="BP98480" s="90"/>
    </row>
    <row r="98481" spans="68:68" customFormat="1">
      <c r="BP98481" s="90"/>
    </row>
    <row r="98482" spans="68:68" customFormat="1">
      <c r="BP98482" s="90"/>
    </row>
    <row r="98483" spans="68:68" customFormat="1">
      <c r="BP98483" s="90"/>
    </row>
    <row r="98484" spans="68:68" customFormat="1">
      <c r="BP98484" s="90"/>
    </row>
    <row r="98485" spans="68:68" customFormat="1">
      <c r="BP98485" s="90"/>
    </row>
    <row r="98486" spans="68:68" customFormat="1">
      <c r="BP98486" s="90"/>
    </row>
    <row r="98487" spans="68:68" customFormat="1">
      <c r="BP98487" s="90"/>
    </row>
    <row r="98488" spans="68:68" customFormat="1">
      <c r="BP98488" s="90"/>
    </row>
    <row r="98489" spans="68:68" customFormat="1">
      <c r="BP98489" s="90"/>
    </row>
    <row r="98490" spans="68:68" customFormat="1">
      <c r="BP98490" s="90"/>
    </row>
    <row r="98491" spans="68:68" customFormat="1">
      <c r="BP98491" s="90"/>
    </row>
    <row r="98492" spans="68:68" customFormat="1">
      <c r="BP98492" s="90"/>
    </row>
    <row r="98493" spans="68:68" customFormat="1">
      <c r="BP98493" s="90"/>
    </row>
    <row r="98494" spans="68:68" customFormat="1">
      <c r="BP98494" s="90"/>
    </row>
    <row r="98495" spans="68:68" customFormat="1">
      <c r="BP98495" s="90"/>
    </row>
    <row r="98496" spans="68:68" customFormat="1">
      <c r="BP98496" s="90"/>
    </row>
    <row r="98497" spans="68:68" customFormat="1">
      <c r="BP98497" s="90"/>
    </row>
    <row r="98498" spans="68:68" customFormat="1">
      <c r="BP98498" s="90"/>
    </row>
    <row r="98499" spans="68:68" customFormat="1">
      <c r="BP98499" s="90"/>
    </row>
    <row r="98500" spans="68:68" customFormat="1">
      <c r="BP98500" s="90"/>
    </row>
    <row r="98501" spans="68:68" customFormat="1">
      <c r="BP98501" s="90"/>
    </row>
    <row r="98502" spans="68:68" customFormat="1">
      <c r="BP98502" s="90"/>
    </row>
    <row r="98503" spans="68:68" customFormat="1">
      <c r="BP98503" s="90"/>
    </row>
    <row r="98504" spans="68:68" customFormat="1">
      <c r="BP98504" s="90"/>
    </row>
    <row r="98505" spans="68:68" customFormat="1">
      <c r="BP98505" s="90"/>
    </row>
    <row r="98506" spans="68:68" customFormat="1">
      <c r="BP98506" s="90"/>
    </row>
    <row r="98507" spans="68:68" customFormat="1">
      <c r="BP98507" s="90"/>
    </row>
    <row r="98508" spans="68:68" customFormat="1">
      <c r="BP98508" s="90"/>
    </row>
    <row r="98509" spans="68:68" customFormat="1">
      <c r="BP98509" s="90"/>
    </row>
    <row r="98510" spans="68:68" customFormat="1">
      <c r="BP98510" s="90"/>
    </row>
    <row r="98511" spans="68:68" customFormat="1">
      <c r="BP98511" s="90"/>
    </row>
    <row r="98512" spans="68:68" customFormat="1">
      <c r="BP98512" s="90"/>
    </row>
    <row r="98513" spans="68:68" customFormat="1">
      <c r="BP98513" s="90"/>
    </row>
    <row r="98514" spans="68:68" customFormat="1">
      <c r="BP98514" s="90"/>
    </row>
    <row r="98515" spans="68:68" customFormat="1">
      <c r="BP98515" s="90"/>
    </row>
    <row r="98516" spans="68:68" customFormat="1">
      <c r="BP98516" s="90"/>
    </row>
    <row r="98517" spans="68:68" customFormat="1">
      <c r="BP98517" s="90"/>
    </row>
    <row r="98518" spans="68:68" customFormat="1">
      <c r="BP98518" s="90"/>
    </row>
    <row r="98519" spans="68:68" customFormat="1">
      <c r="BP98519" s="90"/>
    </row>
    <row r="98520" spans="68:68" customFormat="1">
      <c r="BP98520" s="90"/>
    </row>
    <row r="98521" spans="68:68" customFormat="1">
      <c r="BP98521" s="90"/>
    </row>
    <row r="98522" spans="68:68" customFormat="1">
      <c r="BP98522" s="90"/>
    </row>
    <row r="98523" spans="68:68" customFormat="1">
      <c r="BP98523" s="90"/>
    </row>
    <row r="98524" spans="68:68" customFormat="1">
      <c r="BP98524" s="90"/>
    </row>
    <row r="98525" spans="68:68" customFormat="1">
      <c r="BP98525" s="90"/>
    </row>
    <row r="98526" spans="68:68" customFormat="1">
      <c r="BP98526" s="90"/>
    </row>
    <row r="98527" spans="68:68" customFormat="1">
      <c r="BP98527" s="90"/>
    </row>
    <row r="98528" spans="68:68" customFormat="1">
      <c r="BP98528" s="90"/>
    </row>
    <row r="98529" spans="68:68" customFormat="1">
      <c r="BP98529" s="90"/>
    </row>
    <row r="98530" spans="68:68" customFormat="1">
      <c r="BP98530" s="90"/>
    </row>
    <row r="98531" spans="68:68" customFormat="1">
      <c r="BP98531" s="90"/>
    </row>
    <row r="98532" spans="68:68" customFormat="1">
      <c r="BP98532" s="90"/>
    </row>
    <row r="98533" spans="68:68" customFormat="1">
      <c r="BP98533" s="90"/>
    </row>
    <row r="98534" spans="68:68" customFormat="1">
      <c r="BP98534" s="90"/>
    </row>
    <row r="98535" spans="68:68" customFormat="1">
      <c r="BP98535" s="90"/>
    </row>
    <row r="98536" spans="68:68" customFormat="1">
      <c r="BP98536" s="90"/>
    </row>
    <row r="98537" spans="68:68" customFormat="1">
      <c r="BP98537" s="90"/>
    </row>
    <row r="98538" spans="68:68" customFormat="1">
      <c r="BP98538" s="90"/>
    </row>
    <row r="98539" spans="68:68" customFormat="1">
      <c r="BP98539" s="90"/>
    </row>
    <row r="98540" spans="68:68" customFormat="1">
      <c r="BP98540" s="90"/>
    </row>
    <row r="98541" spans="68:68" customFormat="1">
      <c r="BP98541" s="90"/>
    </row>
    <row r="98542" spans="68:68" customFormat="1">
      <c r="BP98542" s="90"/>
    </row>
    <row r="98543" spans="68:68" customFormat="1">
      <c r="BP98543" s="90"/>
    </row>
    <row r="98544" spans="68:68" customFormat="1">
      <c r="BP98544" s="90"/>
    </row>
    <row r="98545" spans="68:68" customFormat="1">
      <c r="BP98545" s="90"/>
    </row>
    <row r="98546" spans="68:68" customFormat="1">
      <c r="BP98546" s="90"/>
    </row>
    <row r="98547" spans="68:68" customFormat="1">
      <c r="BP98547" s="90"/>
    </row>
    <row r="98548" spans="68:68" customFormat="1">
      <c r="BP98548" s="90"/>
    </row>
    <row r="98549" spans="68:68" customFormat="1">
      <c r="BP98549" s="90"/>
    </row>
    <row r="98550" spans="68:68" customFormat="1">
      <c r="BP98550" s="90"/>
    </row>
    <row r="98551" spans="68:68" customFormat="1">
      <c r="BP98551" s="90"/>
    </row>
    <row r="98552" spans="68:68" customFormat="1">
      <c r="BP98552" s="90"/>
    </row>
    <row r="98553" spans="68:68" customFormat="1">
      <c r="BP98553" s="90"/>
    </row>
    <row r="98554" spans="68:68" customFormat="1">
      <c r="BP98554" s="90"/>
    </row>
    <row r="98555" spans="68:68" customFormat="1">
      <c r="BP98555" s="90"/>
    </row>
    <row r="98556" spans="68:68" customFormat="1">
      <c r="BP98556" s="90"/>
    </row>
    <row r="98557" spans="68:68" customFormat="1">
      <c r="BP98557" s="90"/>
    </row>
    <row r="98558" spans="68:68" customFormat="1">
      <c r="BP98558" s="90"/>
    </row>
    <row r="98559" spans="68:68" customFormat="1">
      <c r="BP98559" s="90"/>
    </row>
    <row r="98560" spans="68:68" customFormat="1">
      <c r="BP98560" s="90"/>
    </row>
    <row r="98561" spans="68:68" customFormat="1">
      <c r="BP98561" s="90"/>
    </row>
    <row r="98562" spans="68:68" customFormat="1">
      <c r="BP98562" s="90"/>
    </row>
    <row r="98563" spans="68:68" customFormat="1">
      <c r="BP98563" s="90"/>
    </row>
    <row r="98564" spans="68:68" customFormat="1">
      <c r="BP98564" s="90"/>
    </row>
    <row r="98565" spans="68:68" customFormat="1">
      <c r="BP98565" s="90"/>
    </row>
    <row r="98566" spans="68:68" customFormat="1">
      <c r="BP98566" s="90"/>
    </row>
    <row r="98567" spans="68:68" customFormat="1">
      <c r="BP98567" s="90"/>
    </row>
    <row r="98568" spans="68:68" customFormat="1">
      <c r="BP98568" s="90"/>
    </row>
    <row r="98569" spans="68:68" customFormat="1">
      <c r="BP98569" s="90"/>
    </row>
    <row r="98570" spans="68:68" customFormat="1">
      <c r="BP98570" s="90"/>
    </row>
    <row r="98571" spans="68:68" customFormat="1">
      <c r="BP98571" s="90"/>
    </row>
    <row r="98572" spans="68:68" customFormat="1">
      <c r="BP98572" s="90"/>
    </row>
    <row r="98573" spans="68:68" customFormat="1">
      <c r="BP98573" s="90"/>
    </row>
    <row r="98574" spans="68:68" customFormat="1">
      <c r="BP98574" s="90"/>
    </row>
    <row r="98575" spans="68:68" customFormat="1">
      <c r="BP98575" s="90"/>
    </row>
    <row r="98576" spans="68:68" customFormat="1">
      <c r="BP98576" s="90"/>
    </row>
    <row r="98577" spans="68:68" customFormat="1">
      <c r="BP98577" s="90"/>
    </row>
    <row r="98578" spans="68:68" customFormat="1">
      <c r="BP98578" s="90"/>
    </row>
    <row r="98579" spans="68:68" customFormat="1">
      <c r="BP98579" s="90"/>
    </row>
    <row r="98580" spans="68:68" customFormat="1">
      <c r="BP98580" s="90"/>
    </row>
    <row r="98581" spans="68:68" customFormat="1">
      <c r="BP98581" s="90"/>
    </row>
    <row r="98582" spans="68:68" customFormat="1">
      <c r="BP98582" s="90"/>
    </row>
    <row r="98583" spans="68:68" customFormat="1">
      <c r="BP98583" s="90"/>
    </row>
    <row r="98584" spans="68:68" customFormat="1">
      <c r="BP98584" s="90"/>
    </row>
    <row r="98585" spans="68:68" customFormat="1">
      <c r="BP98585" s="90"/>
    </row>
    <row r="98586" spans="68:68" customFormat="1">
      <c r="BP98586" s="90"/>
    </row>
    <row r="98587" spans="68:68" customFormat="1">
      <c r="BP98587" s="90"/>
    </row>
    <row r="98588" spans="68:68" customFormat="1">
      <c r="BP98588" s="90"/>
    </row>
    <row r="98589" spans="68:68" customFormat="1">
      <c r="BP98589" s="90"/>
    </row>
    <row r="98590" spans="68:68" customFormat="1">
      <c r="BP98590" s="90"/>
    </row>
    <row r="98591" spans="68:68" customFormat="1">
      <c r="BP98591" s="90"/>
    </row>
    <row r="98592" spans="68:68" customFormat="1">
      <c r="BP98592" s="90"/>
    </row>
    <row r="98593" spans="68:68" customFormat="1">
      <c r="BP98593" s="90"/>
    </row>
    <row r="98594" spans="68:68" customFormat="1">
      <c r="BP98594" s="90"/>
    </row>
    <row r="98595" spans="68:68" customFormat="1">
      <c r="BP98595" s="90"/>
    </row>
    <row r="98596" spans="68:68" customFormat="1">
      <c r="BP98596" s="90"/>
    </row>
    <row r="98597" spans="68:68" customFormat="1">
      <c r="BP98597" s="90"/>
    </row>
    <row r="98598" spans="68:68" customFormat="1">
      <c r="BP98598" s="90"/>
    </row>
    <row r="98599" spans="68:68" customFormat="1">
      <c r="BP98599" s="90"/>
    </row>
    <row r="98600" spans="68:68" customFormat="1">
      <c r="BP98600" s="90"/>
    </row>
    <row r="98601" spans="68:68" customFormat="1">
      <c r="BP98601" s="90"/>
    </row>
    <row r="98602" spans="68:68" customFormat="1">
      <c r="BP98602" s="90"/>
    </row>
    <row r="98603" spans="68:68" customFormat="1">
      <c r="BP98603" s="90"/>
    </row>
    <row r="98604" spans="68:68" customFormat="1">
      <c r="BP98604" s="90"/>
    </row>
    <row r="98605" spans="68:68" customFormat="1">
      <c r="BP98605" s="90"/>
    </row>
    <row r="98606" spans="68:68" customFormat="1">
      <c r="BP98606" s="90"/>
    </row>
    <row r="98607" spans="68:68" customFormat="1">
      <c r="BP98607" s="90"/>
    </row>
    <row r="98608" spans="68:68" customFormat="1">
      <c r="BP98608" s="90"/>
    </row>
    <row r="98609" spans="68:68" customFormat="1">
      <c r="BP98609" s="90"/>
    </row>
    <row r="98610" spans="68:68" customFormat="1">
      <c r="BP98610" s="90"/>
    </row>
    <row r="98611" spans="68:68" customFormat="1">
      <c r="BP98611" s="90"/>
    </row>
    <row r="98612" spans="68:68" customFormat="1">
      <c r="BP98612" s="90"/>
    </row>
    <row r="98613" spans="68:68" customFormat="1">
      <c r="BP98613" s="90"/>
    </row>
    <row r="98614" spans="68:68" customFormat="1">
      <c r="BP98614" s="90"/>
    </row>
    <row r="98615" spans="68:68" customFormat="1">
      <c r="BP98615" s="90"/>
    </row>
    <row r="98616" spans="68:68" customFormat="1">
      <c r="BP98616" s="90"/>
    </row>
    <row r="98617" spans="68:68" customFormat="1">
      <c r="BP98617" s="90"/>
    </row>
    <row r="98618" spans="68:68" customFormat="1">
      <c r="BP98618" s="90"/>
    </row>
    <row r="98619" spans="68:68" customFormat="1">
      <c r="BP98619" s="90"/>
    </row>
    <row r="98620" spans="68:68" customFormat="1">
      <c r="BP98620" s="90"/>
    </row>
    <row r="98621" spans="68:68" customFormat="1">
      <c r="BP98621" s="90"/>
    </row>
    <row r="98622" spans="68:68" customFormat="1">
      <c r="BP98622" s="90"/>
    </row>
    <row r="98623" spans="68:68" customFormat="1">
      <c r="BP98623" s="90"/>
    </row>
    <row r="98624" spans="68:68" customFormat="1">
      <c r="BP98624" s="90"/>
    </row>
    <row r="98625" spans="68:68" customFormat="1">
      <c r="BP98625" s="90"/>
    </row>
    <row r="98626" spans="68:68" customFormat="1">
      <c r="BP98626" s="90"/>
    </row>
    <row r="98627" spans="68:68" customFormat="1">
      <c r="BP98627" s="90"/>
    </row>
    <row r="98628" spans="68:68" customFormat="1">
      <c r="BP98628" s="90"/>
    </row>
    <row r="98629" spans="68:68" customFormat="1">
      <c r="BP98629" s="90"/>
    </row>
    <row r="98630" spans="68:68" customFormat="1">
      <c r="BP98630" s="90"/>
    </row>
    <row r="98631" spans="68:68" customFormat="1">
      <c r="BP98631" s="90"/>
    </row>
    <row r="98632" spans="68:68" customFormat="1">
      <c r="BP98632" s="90"/>
    </row>
    <row r="98633" spans="68:68" customFormat="1">
      <c r="BP98633" s="90"/>
    </row>
    <row r="98634" spans="68:68" customFormat="1">
      <c r="BP98634" s="90"/>
    </row>
    <row r="98635" spans="68:68" customFormat="1">
      <c r="BP98635" s="90"/>
    </row>
    <row r="98636" spans="68:68" customFormat="1">
      <c r="BP98636" s="90"/>
    </row>
    <row r="98637" spans="68:68" customFormat="1">
      <c r="BP98637" s="90"/>
    </row>
    <row r="98638" spans="68:68" customFormat="1">
      <c r="BP98638" s="90"/>
    </row>
    <row r="98639" spans="68:68" customFormat="1">
      <c r="BP98639" s="90"/>
    </row>
    <row r="98640" spans="68:68" customFormat="1">
      <c r="BP98640" s="90"/>
    </row>
    <row r="98641" spans="68:68" customFormat="1">
      <c r="BP98641" s="90"/>
    </row>
    <row r="98642" spans="68:68" customFormat="1">
      <c r="BP98642" s="90"/>
    </row>
    <row r="98643" spans="68:68" customFormat="1">
      <c r="BP98643" s="90"/>
    </row>
    <row r="98644" spans="68:68" customFormat="1">
      <c r="BP98644" s="90"/>
    </row>
    <row r="98645" spans="68:68" customFormat="1">
      <c r="BP98645" s="90"/>
    </row>
    <row r="98646" spans="68:68" customFormat="1">
      <c r="BP98646" s="90"/>
    </row>
    <row r="98647" spans="68:68" customFormat="1">
      <c r="BP98647" s="90"/>
    </row>
    <row r="98648" spans="68:68" customFormat="1">
      <c r="BP98648" s="90"/>
    </row>
    <row r="98649" spans="68:68" customFormat="1">
      <c r="BP98649" s="90"/>
    </row>
    <row r="98650" spans="68:68" customFormat="1">
      <c r="BP98650" s="90"/>
    </row>
    <row r="98651" spans="68:68" customFormat="1">
      <c r="BP98651" s="90"/>
    </row>
    <row r="98652" spans="68:68" customFormat="1">
      <c r="BP98652" s="90"/>
    </row>
    <row r="98653" spans="68:68" customFormat="1">
      <c r="BP98653" s="90"/>
    </row>
    <row r="98654" spans="68:68" customFormat="1">
      <c r="BP98654" s="90"/>
    </row>
    <row r="98655" spans="68:68" customFormat="1">
      <c r="BP98655" s="90"/>
    </row>
    <row r="98656" spans="68:68" customFormat="1">
      <c r="BP98656" s="90"/>
    </row>
    <row r="98657" spans="68:68" customFormat="1">
      <c r="BP98657" s="90"/>
    </row>
    <row r="98658" spans="68:68" customFormat="1">
      <c r="BP98658" s="90"/>
    </row>
    <row r="98659" spans="68:68" customFormat="1">
      <c r="BP98659" s="90"/>
    </row>
    <row r="98660" spans="68:68" customFormat="1">
      <c r="BP98660" s="90"/>
    </row>
    <row r="98661" spans="68:68" customFormat="1">
      <c r="BP98661" s="90"/>
    </row>
    <row r="98662" spans="68:68" customFormat="1">
      <c r="BP98662" s="90"/>
    </row>
    <row r="98663" spans="68:68" customFormat="1">
      <c r="BP98663" s="90"/>
    </row>
    <row r="98664" spans="68:68" customFormat="1">
      <c r="BP98664" s="90"/>
    </row>
    <row r="98665" spans="68:68" customFormat="1">
      <c r="BP98665" s="90"/>
    </row>
    <row r="98666" spans="68:68" customFormat="1">
      <c r="BP98666" s="90"/>
    </row>
    <row r="98667" spans="68:68" customFormat="1">
      <c r="BP98667" s="90"/>
    </row>
    <row r="98668" spans="68:68" customFormat="1">
      <c r="BP98668" s="90"/>
    </row>
    <row r="98669" spans="68:68" customFormat="1">
      <c r="BP98669" s="90"/>
    </row>
    <row r="98670" spans="68:68" customFormat="1">
      <c r="BP98670" s="90"/>
    </row>
    <row r="98671" spans="68:68" customFormat="1">
      <c r="BP98671" s="90"/>
    </row>
    <row r="98672" spans="68:68" customFormat="1">
      <c r="BP98672" s="90"/>
    </row>
    <row r="98673" spans="68:68" customFormat="1">
      <c r="BP98673" s="90"/>
    </row>
    <row r="98674" spans="68:68" customFormat="1">
      <c r="BP98674" s="90"/>
    </row>
    <row r="98675" spans="68:68" customFormat="1">
      <c r="BP98675" s="90"/>
    </row>
    <row r="98676" spans="68:68" customFormat="1">
      <c r="BP98676" s="90"/>
    </row>
    <row r="98677" spans="68:68" customFormat="1">
      <c r="BP98677" s="90"/>
    </row>
    <row r="98678" spans="68:68" customFormat="1">
      <c r="BP98678" s="90"/>
    </row>
    <row r="98679" spans="68:68" customFormat="1">
      <c r="BP98679" s="90"/>
    </row>
    <row r="98680" spans="68:68" customFormat="1">
      <c r="BP98680" s="90"/>
    </row>
    <row r="98681" spans="68:68" customFormat="1">
      <c r="BP98681" s="90"/>
    </row>
    <row r="98682" spans="68:68" customFormat="1">
      <c r="BP98682" s="90"/>
    </row>
    <row r="98683" spans="68:68" customFormat="1">
      <c r="BP98683" s="90"/>
    </row>
    <row r="98684" spans="68:68" customFormat="1">
      <c r="BP98684" s="90"/>
    </row>
    <row r="98685" spans="68:68" customFormat="1">
      <c r="BP98685" s="90"/>
    </row>
    <row r="98686" spans="68:68" customFormat="1">
      <c r="BP98686" s="90"/>
    </row>
    <row r="98687" spans="68:68" customFormat="1">
      <c r="BP98687" s="90"/>
    </row>
    <row r="98688" spans="68:68" customFormat="1">
      <c r="BP98688" s="90"/>
    </row>
    <row r="98689" spans="68:68" customFormat="1">
      <c r="BP98689" s="90"/>
    </row>
    <row r="98690" spans="68:68" customFormat="1">
      <c r="BP98690" s="90"/>
    </row>
    <row r="98691" spans="68:68" customFormat="1">
      <c r="BP98691" s="90"/>
    </row>
    <row r="98692" spans="68:68" customFormat="1">
      <c r="BP98692" s="90"/>
    </row>
    <row r="98693" spans="68:68" customFormat="1">
      <c r="BP98693" s="90"/>
    </row>
    <row r="98694" spans="68:68" customFormat="1">
      <c r="BP98694" s="90"/>
    </row>
    <row r="98695" spans="68:68" customFormat="1">
      <c r="BP98695" s="90"/>
    </row>
    <row r="98696" spans="68:68" customFormat="1">
      <c r="BP98696" s="90"/>
    </row>
    <row r="98697" spans="68:68" customFormat="1">
      <c r="BP98697" s="90"/>
    </row>
    <row r="98698" spans="68:68" customFormat="1">
      <c r="BP98698" s="90"/>
    </row>
    <row r="98699" spans="68:68" customFormat="1">
      <c r="BP98699" s="90"/>
    </row>
    <row r="98700" spans="68:68" customFormat="1">
      <c r="BP98700" s="90"/>
    </row>
    <row r="98701" spans="68:68" customFormat="1">
      <c r="BP98701" s="90"/>
    </row>
    <row r="98702" spans="68:68" customFormat="1">
      <c r="BP98702" s="90"/>
    </row>
    <row r="98703" spans="68:68" customFormat="1">
      <c r="BP98703" s="90"/>
    </row>
    <row r="98704" spans="68:68" customFormat="1">
      <c r="BP98704" s="90"/>
    </row>
    <row r="98705" spans="68:68" customFormat="1">
      <c r="BP98705" s="90"/>
    </row>
    <row r="98706" spans="68:68" customFormat="1">
      <c r="BP98706" s="90"/>
    </row>
    <row r="98707" spans="68:68" customFormat="1">
      <c r="BP98707" s="90"/>
    </row>
    <row r="98708" spans="68:68" customFormat="1">
      <c r="BP98708" s="90"/>
    </row>
    <row r="98709" spans="68:68" customFormat="1">
      <c r="BP98709" s="90"/>
    </row>
    <row r="98710" spans="68:68" customFormat="1">
      <c r="BP98710" s="90"/>
    </row>
    <row r="98711" spans="68:68" customFormat="1">
      <c r="BP98711" s="90"/>
    </row>
    <row r="98712" spans="68:68" customFormat="1">
      <c r="BP98712" s="90"/>
    </row>
    <row r="98713" spans="68:68" customFormat="1">
      <c r="BP98713" s="90"/>
    </row>
    <row r="98714" spans="68:68" customFormat="1">
      <c r="BP98714" s="90"/>
    </row>
    <row r="98715" spans="68:68" customFormat="1">
      <c r="BP98715" s="90"/>
    </row>
    <row r="98716" spans="68:68" customFormat="1">
      <c r="BP98716" s="90"/>
    </row>
    <row r="98717" spans="68:68" customFormat="1">
      <c r="BP98717" s="90"/>
    </row>
    <row r="98718" spans="68:68" customFormat="1">
      <c r="BP98718" s="90"/>
    </row>
    <row r="98719" spans="68:68" customFormat="1">
      <c r="BP98719" s="90"/>
    </row>
    <row r="98720" spans="68:68" customFormat="1">
      <c r="BP98720" s="90"/>
    </row>
    <row r="98721" spans="68:68" customFormat="1">
      <c r="BP98721" s="90"/>
    </row>
    <row r="98722" spans="68:68" customFormat="1">
      <c r="BP98722" s="90"/>
    </row>
    <row r="98723" spans="68:68" customFormat="1">
      <c r="BP98723" s="90"/>
    </row>
    <row r="98724" spans="68:68" customFormat="1">
      <c r="BP98724" s="90"/>
    </row>
    <row r="98725" spans="68:68" customFormat="1">
      <c r="BP98725" s="90"/>
    </row>
    <row r="98726" spans="68:68" customFormat="1">
      <c r="BP98726" s="90"/>
    </row>
    <row r="98727" spans="68:68" customFormat="1">
      <c r="BP98727" s="90"/>
    </row>
    <row r="98728" spans="68:68" customFormat="1">
      <c r="BP98728" s="90"/>
    </row>
    <row r="98729" spans="68:68" customFormat="1">
      <c r="BP98729" s="90"/>
    </row>
    <row r="98730" spans="68:68" customFormat="1">
      <c r="BP98730" s="90"/>
    </row>
    <row r="98731" spans="68:68" customFormat="1">
      <c r="BP98731" s="90"/>
    </row>
    <row r="98732" spans="68:68" customFormat="1">
      <c r="BP98732" s="90"/>
    </row>
    <row r="98733" spans="68:68" customFormat="1">
      <c r="BP98733" s="90"/>
    </row>
    <row r="98734" spans="68:68" customFormat="1">
      <c r="BP98734" s="90"/>
    </row>
    <row r="98735" spans="68:68" customFormat="1">
      <c r="BP98735" s="90"/>
    </row>
    <row r="98736" spans="68:68" customFormat="1">
      <c r="BP98736" s="90"/>
    </row>
    <row r="98737" spans="68:68" customFormat="1">
      <c r="BP98737" s="90"/>
    </row>
    <row r="98738" spans="68:68" customFormat="1">
      <c r="BP98738" s="90"/>
    </row>
    <row r="98739" spans="68:68" customFormat="1">
      <c r="BP98739" s="90"/>
    </row>
    <row r="98740" spans="68:68" customFormat="1">
      <c r="BP98740" s="90"/>
    </row>
    <row r="98741" spans="68:68" customFormat="1">
      <c r="BP98741" s="90"/>
    </row>
    <row r="98742" spans="68:68" customFormat="1">
      <c r="BP98742" s="90"/>
    </row>
    <row r="98743" spans="68:68" customFormat="1">
      <c r="BP98743" s="90"/>
    </row>
    <row r="98744" spans="68:68" customFormat="1">
      <c r="BP98744" s="90"/>
    </row>
    <row r="98745" spans="68:68" customFormat="1">
      <c r="BP98745" s="90"/>
    </row>
    <row r="98746" spans="68:68" customFormat="1">
      <c r="BP98746" s="90"/>
    </row>
    <row r="98747" spans="68:68" customFormat="1">
      <c r="BP98747" s="90"/>
    </row>
    <row r="98748" spans="68:68" customFormat="1">
      <c r="BP98748" s="90"/>
    </row>
    <row r="98749" spans="68:68" customFormat="1">
      <c r="BP98749" s="90"/>
    </row>
    <row r="98750" spans="68:68" customFormat="1">
      <c r="BP98750" s="90"/>
    </row>
    <row r="98751" spans="68:68" customFormat="1">
      <c r="BP98751" s="90"/>
    </row>
    <row r="98752" spans="68:68" customFormat="1">
      <c r="BP98752" s="90"/>
    </row>
    <row r="98753" spans="68:68" customFormat="1">
      <c r="BP98753" s="90"/>
    </row>
    <row r="98754" spans="68:68" customFormat="1">
      <c r="BP98754" s="90"/>
    </row>
    <row r="98755" spans="68:68" customFormat="1">
      <c r="BP98755" s="90"/>
    </row>
    <row r="98756" spans="68:68" customFormat="1">
      <c r="BP98756" s="90"/>
    </row>
    <row r="98757" spans="68:68" customFormat="1">
      <c r="BP98757" s="90"/>
    </row>
    <row r="98758" spans="68:68" customFormat="1">
      <c r="BP98758" s="90"/>
    </row>
    <row r="98759" spans="68:68" customFormat="1">
      <c r="BP98759" s="90"/>
    </row>
    <row r="98760" spans="68:68" customFormat="1">
      <c r="BP98760" s="90"/>
    </row>
    <row r="98761" spans="68:68" customFormat="1">
      <c r="BP98761" s="90"/>
    </row>
    <row r="98762" spans="68:68" customFormat="1">
      <c r="BP98762" s="90"/>
    </row>
    <row r="98763" spans="68:68" customFormat="1">
      <c r="BP98763" s="90"/>
    </row>
    <row r="98764" spans="68:68" customFormat="1">
      <c r="BP98764" s="90"/>
    </row>
    <row r="98765" spans="68:68" customFormat="1">
      <c r="BP98765" s="90"/>
    </row>
    <row r="98766" spans="68:68" customFormat="1">
      <c r="BP98766" s="90"/>
    </row>
    <row r="98767" spans="68:68" customFormat="1">
      <c r="BP98767" s="90"/>
    </row>
    <row r="98768" spans="68:68" customFormat="1">
      <c r="BP98768" s="90"/>
    </row>
    <row r="98769" spans="68:68" customFormat="1">
      <c r="BP98769" s="90"/>
    </row>
    <row r="98770" spans="68:68" customFormat="1">
      <c r="BP98770" s="90"/>
    </row>
    <row r="98771" spans="68:68" customFormat="1">
      <c r="BP98771" s="90"/>
    </row>
    <row r="98772" spans="68:68" customFormat="1">
      <c r="BP98772" s="90"/>
    </row>
    <row r="98773" spans="68:68" customFormat="1">
      <c r="BP98773" s="90"/>
    </row>
    <row r="98774" spans="68:68" customFormat="1">
      <c r="BP98774" s="90"/>
    </row>
    <row r="98775" spans="68:68" customFormat="1">
      <c r="BP98775" s="90"/>
    </row>
    <row r="98776" spans="68:68" customFormat="1">
      <c r="BP98776" s="90"/>
    </row>
    <row r="98777" spans="68:68" customFormat="1">
      <c r="BP98777" s="90"/>
    </row>
    <row r="98778" spans="68:68" customFormat="1">
      <c r="BP98778" s="90"/>
    </row>
    <row r="98779" spans="68:68" customFormat="1">
      <c r="BP98779" s="90"/>
    </row>
    <row r="98780" spans="68:68" customFormat="1">
      <c r="BP98780" s="90"/>
    </row>
    <row r="98781" spans="68:68" customFormat="1">
      <c r="BP98781" s="90"/>
    </row>
    <row r="98782" spans="68:68" customFormat="1">
      <c r="BP98782" s="90"/>
    </row>
    <row r="98783" spans="68:68" customFormat="1">
      <c r="BP98783" s="90"/>
    </row>
    <row r="98784" spans="68:68" customFormat="1">
      <c r="BP98784" s="90"/>
    </row>
    <row r="98785" spans="68:68" customFormat="1">
      <c r="BP98785" s="90"/>
    </row>
    <row r="98786" spans="68:68" customFormat="1">
      <c r="BP98786" s="90"/>
    </row>
    <row r="98787" spans="68:68" customFormat="1">
      <c r="BP98787" s="90"/>
    </row>
    <row r="98788" spans="68:68" customFormat="1">
      <c r="BP98788" s="90"/>
    </row>
    <row r="98789" spans="68:68" customFormat="1">
      <c r="BP98789" s="90"/>
    </row>
    <row r="98790" spans="68:68" customFormat="1">
      <c r="BP98790" s="90"/>
    </row>
    <row r="98791" spans="68:68" customFormat="1">
      <c r="BP98791" s="90"/>
    </row>
    <row r="98792" spans="68:68" customFormat="1">
      <c r="BP98792" s="90"/>
    </row>
    <row r="98793" spans="68:68" customFormat="1">
      <c r="BP98793" s="90"/>
    </row>
    <row r="98794" spans="68:68" customFormat="1">
      <c r="BP98794" s="90"/>
    </row>
    <row r="98795" spans="68:68" customFormat="1">
      <c r="BP98795" s="90"/>
    </row>
    <row r="98796" spans="68:68" customFormat="1">
      <c r="BP98796" s="90"/>
    </row>
    <row r="98797" spans="68:68" customFormat="1">
      <c r="BP98797" s="90"/>
    </row>
    <row r="98798" spans="68:68" customFormat="1">
      <c r="BP98798" s="90"/>
    </row>
    <row r="98799" spans="68:68" customFormat="1">
      <c r="BP98799" s="90"/>
    </row>
    <row r="98800" spans="68:68" customFormat="1">
      <c r="BP98800" s="90"/>
    </row>
    <row r="98801" spans="68:68" customFormat="1">
      <c r="BP98801" s="90"/>
    </row>
    <row r="98802" spans="68:68" customFormat="1">
      <c r="BP98802" s="90"/>
    </row>
    <row r="98803" spans="68:68" customFormat="1">
      <c r="BP98803" s="90"/>
    </row>
    <row r="98804" spans="68:68" customFormat="1">
      <c r="BP98804" s="90"/>
    </row>
    <row r="98805" spans="68:68" customFormat="1">
      <c r="BP98805" s="90"/>
    </row>
    <row r="98806" spans="68:68" customFormat="1">
      <c r="BP98806" s="90"/>
    </row>
    <row r="98807" spans="68:68" customFormat="1">
      <c r="BP98807" s="90"/>
    </row>
    <row r="98808" spans="68:68" customFormat="1">
      <c r="BP98808" s="90"/>
    </row>
    <row r="98809" spans="68:68" customFormat="1">
      <c r="BP98809" s="90"/>
    </row>
    <row r="98810" spans="68:68" customFormat="1">
      <c r="BP98810" s="90"/>
    </row>
    <row r="98811" spans="68:68" customFormat="1">
      <c r="BP98811" s="90"/>
    </row>
    <row r="98812" spans="68:68" customFormat="1">
      <c r="BP98812" s="90"/>
    </row>
    <row r="98813" spans="68:68" customFormat="1">
      <c r="BP98813" s="90"/>
    </row>
    <row r="98814" spans="68:68" customFormat="1">
      <c r="BP98814" s="90"/>
    </row>
    <row r="98815" spans="68:68" customFormat="1">
      <c r="BP98815" s="90"/>
    </row>
    <row r="98816" spans="68:68" customFormat="1">
      <c r="BP98816" s="90"/>
    </row>
    <row r="98817" spans="68:68" customFormat="1">
      <c r="BP98817" s="90"/>
    </row>
    <row r="98818" spans="68:68" customFormat="1">
      <c r="BP98818" s="90"/>
    </row>
    <row r="98819" spans="68:68" customFormat="1">
      <c r="BP98819" s="90"/>
    </row>
    <row r="98820" spans="68:68" customFormat="1">
      <c r="BP98820" s="90"/>
    </row>
    <row r="98821" spans="68:68" customFormat="1">
      <c r="BP98821" s="90"/>
    </row>
    <row r="98822" spans="68:68" customFormat="1">
      <c r="BP98822" s="90"/>
    </row>
    <row r="98823" spans="68:68" customFormat="1">
      <c r="BP98823" s="90"/>
    </row>
    <row r="98824" spans="68:68" customFormat="1">
      <c r="BP98824" s="90"/>
    </row>
    <row r="98825" spans="68:68" customFormat="1">
      <c r="BP98825" s="90"/>
    </row>
    <row r="98826" spans="68:68" customFormat="1">
      <c r="BP98826" s="90"/>
    </row>
    <row r="98827" spans="68:68" customFormat="1">
      <c r="BP98827" s="90"/>
    </row>
    <row r="98828" spans="68:68" customFormat="1">
      <c r="BP98828" s="90"/>
    </row>
    <row r="98829" spans="68:68" customFormat="1">
      <c r="BP98829" s="90"/>
    </row>
    <row r="98830" spans="68:68" customFormat="1">
      <c r="BP98830" s="90"/>
    </row>
    <row r="98831" spans="68:68" customFormat="1">
      <c r="BP98831" s="90"/>
    </row>
    <row r="98832" spans="68:68" customFormat="1">
      <c r="BP98832" s="90"/>
    </row>
    <row r="98833" spans="68:68" customFormat="1">
      <c r="BP98833" s="90"/>
    </row>
    <row r="98834" spans="68:68" customFormat="1">
      <c r="BP98834" s="90"/>
    </row>
    <row r="98835" spans="68:68" customFormat="1">
      <c r="BP98835" s="90"/>
    </row>
    <row r="98836" spans="68:68" customFormat="1">
      <c r="BP98836" s="90"/>
    </row>
    <row r="98837" spans="68:68" customFormat="1">
      <c r="BP98837" s="90"/>
    </row>
    <row r="98838" spans="68:68" customFormat="1">
      <c r="BP98838" s="90"/>
    </row>
    <row r="98839" spans="68:68" customFormat="1">
      <c r="BP98839" s="90"/>
    </row>
    <row r="98840" spans="68:68" customFormat="1">
      <c r="BP98840" s="90"/>
    </row>
    <row r="98841" spans="68:68" customFormat="1">
      <c r="BP98841" s="90"/>
    </row>
    <row r="98842" spans="68:68" customFormat="1">
      <c r="BP98842" s="90"/>
    </row>
    <row r="98843" spans="68:68" customFormat="1">
      <c r="BP98843" s="90"/>
    </row>
    <row r="98844" spans="68:68" customFormat="1">
      <c r="BP98844" s="90"/>
    </row>
    <row r="98845" spans="68:68" customFormat="1">
      <c r="BP98845" s="90"/>
    </row>
    <row r="98846" spans="68:68" customFormat="1">
      <c r="BP98846" s="90"/>
    </row>
    <row r="98847" spans="68:68" customFormat="1">
      <c r="BP98847" s="90"/>
    </row>
    <row r="98848" spans="68:68" customFormat="1">
      <c r="BP98848" s="90"/>
    </row>
    <row r="98849" spans="68:68" customFormat="1">
      <c r="BP98849" s="90"/>
    </row>
    <row r="98850" spans="68:68" customFormat="1">
      <c r="BP98850" s="90"/>
    </row>
    <row r="98851" spans="68:68" customFormat="1">
      <c r="BP98851" s="90"/>
    </row>
    <row r="98852" spans="68:68" customFormat="1">
      <c r="BP98852" s="90"/>
    </row>
    <row r="98853" spans="68:68" customFormat="1">
      <c r="BP98853" s="90"/>
    </row>
    <row r="98854" spans="68:68" customFormat="1">
      <c r="BP98854" s="90"/>
    </row>
    <row r="98855" spans="68:68" customFormat="1">
      <c r="BP98855" s="90"/>
    </row>
    <row r="98856" spans="68:68" customFormat="1">
      <c r="BP98856" s="90"/>
    </row>
    <row r="98857" spans="68:68" customFormat="1">
      <c r="BP98857" s="90"/>
    </row>
    <row r="98858" spans="68:68" customFormat="1">
      <c r="BP98858" s="90"/>
    </row>
    <row r="98859" spans="68:68" customFormat="1">
      <c r="BP98859" s="90"/>
    </row>
    <row r="98860" spans="68:68" customFormat="1">
      <c r="BP98860" s="90"/>
    </row>
    <row r="98861" spans="68:68" customFormat="1">
      <c r="BP98861" s="90"/>
    </row>
    <row r="98862" spans="68:68" customFormat="1">
      <c r="BP98862" s="90"/>
    </row>
    <row r="98863" spans="68:68" customFormat="1">
      <c r="BP98863" s="90"/>
    </row>
    <row r="98864" spans="68:68" customFormat="1">
      <c r="BP98864" s="90"/>
    </row>
    <row r="98865" spans="68:68" customFormat="1">
      <c r="BP98865" s="90"/>
    </row>
    <row r="98866" spans="68:68" customFormat="1">
      <c r="BP98866" s="90"/>
    </row>
    <row r="98867" spans="68:68" customFormat="1">
      <c r="BP98867" s="90"/>
    </row>
    <row r="98868" spans="68:68" customFormat="1">
      <c r="BP98868" s="90"/>
    </row>
    <row r="98869" spans="68:68" customFormat="1">
      <c r="BP98869" s="90"/>
    </row>
    <row r="98870" spans="68:68" customFormat="1">
      <c r="BP98870" s="90"/>
    </row>
    <row r="98871" spans="68:68" customFormat="1">
      <c r="BP98871" s="90"/>
    </row>
    <row r="98872" spans="68:68" customFormat="1">
      <c r="BP98872" s="90"/>
    </row>
    <row r="98873" spans="68:68" customFormat="1">
      <c r="BP98873" s="90"/>
    </row>
    <row r="98874" spans="68:68" customFormat="1">
      <c r="BP98874" s="90"/>
    </row>
    <row r="98875" spans="68:68" customFormat="1">
      <c r="BP98875" s="90"/>
    </row>
    <row r="98876" spans="68:68" customFormat="1">
      <c r="BP98876" s="90"/>
    </row>
    <row r="98877" spans="68:68" customFormat="1">
      <c r="BP98877" s="90"/>
    </row>
    <row r="98878" spans="68:68" customFormat="1">
      <c r="BP98878" s="90"/>
    </row>
    <row r="98879" spans="68:68" customFormat="1">
      <c r="BP98879" s="90"/>
    </row>
    <row r="98880" spans="68:68" customFormat="1">
      <c r="BP98880" s="90"/>
    </row>
    <row r="98881" spans="68:68" customFormat="1">
      <c r="BP98881" s="90"/>
    </row>
    <row r="98882" spans="68:68" customFormat="1">
      <c r="BP98882" s="90"/>
    </row>
    <row r="98883" spans="68:68" customFormat="1">
      <c r="BP98883" s="90"/>
    </row>
    <row r="98884" spans="68:68" customFormat="1">
      <c r="BP98884" s="90"/>
    </row>
    <row r="98885" spans="68:68" customFormat="1">
      <c r="BP98885" s="90"/>
    </row>
    <row r="98886" spans="68:68" customFormat="1">
      <c r="BP98886" s="90"/>
    </row>
    <row r="98887" spans="68:68" customFormat="1">
      <c r="BP98887" s="90"/>
    </row>
    <row r="98888" spans="68:68" customFormat="1">
      <c r="BP98888" s="90"/>
    </row>
    <row r="98889" spans="68:68" customFormat="1">
      <c r="BP98889" s="90"/>
    </row>
    <row r="98890" spans="68:68" customFormat="1">
      <c r="BP98890" s="90"/>
    </row>
    <row r="98891" spans="68:68" customFormat="1">
      <c r="BP98891" s="90"/>
    </row>
    <row r="98892" spans="68:68" customFormat="1">
      <c r="BP98892" s="90"/>
    </row>
    <row r="98893" spans="68:68" customFormat="1">
      <c r="BP98893" s="90"/>
    </row>
    <row r="98894" spans="68:68" customFormat="1">
      <c r="BP98894" s="90"/>
    </row>
    <row r="98895" spans="68:68" customFormat="1">
      <c r="BP98895" s="90"/>
    </row>
    <row r="98896" spans="68:68" customFormat="1">
      <c r="BP98896" s="90"/>
    </row>
    <row r="98897" spans="68:68" customFormat="1">
      <c r="BP98897" s="90"/>
    </row>
    <row r="98898" spans="68:68" customFormat="1">
      <c r="BP98898" s="90"/>
    </row>
    <row r="98899" spans="68:68" customFormat="1">
      <c r="BP98899" s="90"/>
    </row>
    <row r="98900" spans="68:68" customFormat="1">
      <c r="BP98900" s="90"/>
    </row>
    <row r="98901" spans="68:68" customFormat="1">
      <c r="BP98901" s="90"/>
    </row>
    <row r="98902" spans="68:68" customFormat="1">
      <c r="BP98902" s="90"/>
    </row>
    <row r="98903" spans="68:68" customFormat="1">
      <c r="BP98903" s="90"/>
    </row>
    <row r="98904" spans="68:68" customFormat="1">
      <c r="BP98904" s="90"/>
    </row>
    <row r="98905" spans="68:68" customFormat="1">
      <c r="BP98905" s="90"/>
    </row>
    <row r="98906" spans="68:68" customFormat="1">
      <c r="BP98906" s="90"/>
    </row>
    <row r="98907" spans="68:68" customFormat="1">
      <c r="BP98907" s="90"/>
    </row>
    <row r="98908" spans="68:68" customFormat="1">
      <c r="BP98908" s="90"/>
    </row>
    <row r="98909" spans="68:68" customFormat="1">
      <c r="BP98909" s="90"/>
    </row>
    <row r="98910" spans="68:68" customFormat="1">
      <c r="BP98910" s="90"/>
    </row>
    <row r="98911" spans="68:68" customFormat="1">
      <c r="BP98911" s="90"/>
    </row>
    <row r="98912" spans="68:68" customFormat="1">
      <c r="BP98912" s="90"/>
    </row>
    <row r="98913" spans="68:68" customFormat="1">
      <c r="BP98913" s="90"/>
    </row>
    <row r="98914" spans="68:68" customFormat="1">
      <c r="BP98914" s="90"/>
    </row>
    <row r="98915" spans="68:68" customFormat="1">
      <c r="BP98915" s="90"/>
    </row>
    <row r="98916" spans="68:68" customFormat="1">
      <c r="BP98916" s="90"/>
    </row>
    <row r="98917" spans="68:68" customFormat="1">
      <c r="BP98917" s="90"/>
    </row>
    <row r="98918" spans="68:68" customFormat="1">
      <c r="BP98918" s="90"/>
    </row>
    <row r="98919" spans="68:68" customFormat="1">
      <c r="BP98919" s="90"/>
    </row>
    <row r="98920" spans="68:68" customFormat="1">
      <c r="BP98920" s="90"/>
    </row>
    <row r="98921" spans="68:68" customFormat="1">
      <c r="BP98921" s="90"/>
    </row>
    <row r="98922" spans="68:68" customFormat="1">
      <c r="BP98922" s="90"/>
    </row>
    <row r="98923" spans="68:68" customFormat="1">
      <c r="BP98923" s="90"/>
    </row>
    <row r="98924" spans="68:68" customFormat="1">
      <c r="BP98924" s="90"/>
    </row>
    <row r="98925" spans="68:68" customFormat="1">
      <c r="BP98925" s="90"/>
    </row>
    <row r="98926" spans="68:68" customFormat="1">
      <c r="BP98926" s="90"/>
    </row>
    <row r="98927" spans="68:68" customFormat="1">
      <c r="BP98927" s="90"/>
    </row>
    <row r="98928" spans="68:68" customFormat="1">
      <c r="BP98928" s="90"/>
    </row>
    <row r="98929" spans="68:68" customFormat="1">
      <c r="BP98929" s="90"/>
    </row>
    <row r="98930" spans="68:68" customFormat="1">
      <c r="BP98930" s="90"/>
    </row>
    <row r="98931" spans="68:68" customFormat="1">
      <c r="BP98931" s="90"/>
    </row>
    <row r="98932" spans="68:68" customFormat="1">
      <c r="BP98932" s="90"/>
    </row>
    <row r="98933" spans="68:68" customFormat="1">
      <c r="BP98933" s="90"/>
    </row>
    <row r="98934" spans="68:68" customFormat="1">
      <c r="BP98934" s="90"/>
    </row>
    <row r="98935" spans="68:68" customFormat="1">
      <c r="BP98935" s="90"/>
    </row>
    <row r="98936" spans="68:68" customFormat="1">
      <c r="BP98936" s="90"/>
    </row>
    <row r="98937" spans="68:68" customFormat="1">
      <c r="BP98937" s="90"/>
    </row>
    <row r="98938" spans="68:68" customFormat="1">
      <c r="BP98938" s="90"/>
    </row>
    <row r="98939" spans="68:68" customFormat="1">
      <c r="BP98939" s="90"/>
    </row>
    <row r="98940" spans="68:68" customFormat="1">
      <c r="BP98940" s="90"/>
    </row>
    <row r="98941" spans="68:68" customFormat="1">
      <c r="BP98941" s="90"/>
    </row>
    <row r="98942" spans="68:68" customFormat="1">
      <c r="BP98942" s="90"/>
    </row>
    <row r="98943" spans="68:68" customFormat="1">
      <c r="BP98943" s="90"/>
    </row>
    <row r="98944" spans="68:68" customFormat="1">
      <c r="BP98944" s="90"/>
    </row>
    <row r="98945" spans="68:68" customFormat="1">
      <c r="BP98945" s="90"/>
    </row>
    <row r="98946" spans="68:68" customFormat="1">
      <c r="BP98946" s="90"/>
    </row>
    <row r="98947" spans="68:68" customFormat="1">
      <c r="BP98947" s="90"/>
    </row>
    <row r="98948" spans="68:68" customFormat="1">
      <c r="BP98948" s="90"/>
    </row>
    <row r="98949" spans="68:68" customFormat="1">
      <c r="BP98949" s="90"/>
    </row>
    <row r="98950" spans="68:68" customFormat="1">
      <c r="BP98950" s="90"/>
    </row>
    <row r="98951" spans="68:68" customFormat="1">
      <c r="BP98951" s="90"/>
    </row>
    <row r="98952" spans="68:68" customFormat="1">
      <c r="BP98952" s="90"/>
    </row>
    <row r="98953" spans="68:68" customFormat="1">
      <c r="BP98953" s="90"/>
    </row>
    <row r="98954" spans="68:68" customFormat="1">
      <c r="BP98954" s="90"/>
    </row>
    <row r="98955" spans="68:68" customFormat="1">
      <c r="BP98955" s="90"/>
    </row>
    <row r="98956" spans="68:68" customFormat="1">
      <c r="BP98956" s="90"/>
    </row>
    <row r="98957" spans="68:68" customFormat="1">
      <c r="BP98957" s="90"/>
    </row>
    <row r="98958" spans="68:68" customFormat="1">
      <c r="BP98958" s="90"/>
    </row>
    <row r="98959" spans="68:68" customFormat="1">
      <c r="BP98959" s="90"/>
    </row>
    <row r="98960" spans="68:68" customFormat="1">
      <c r="BP98960" s="90"/>
    </row>
    <row r="98961" spans="68:68" customFormat="1">
      <c r="BP98961" s="90"/>
    </row>
    <row r="98962" spans="68:68" customFormat="1">
      <c r="BP98962" s="90"/>
    </row>
    <row r="98963" spans="68:68" customFormat="1">
      <c r="BP98963" s="90"/>
    </row>
    <row r="98964" spans="68:68" customFormat="1">
      <c r="BP98964" s="90"/>
    </row>
    <row r="98965" spans="68:68" customFormat="1">
      <c r="BP98965" s="90"/>
    </row>
    <row r="98966" spans="68:68" customFormat="1">
      <c r="BP98966" s="90"/>
    </row>
    <row r="98967" spans="68:68" customFormat="1">
      <c r="BP98967" s="90"/>
    </row>
    <row r="98968" spans="68:68" customFormat="1">
      <c r="BP98968" s="90"/>
    </row>
    <row r="98969" spans="68:68" customFormat="1">
      <c r="BP98969" s="90"/>
    </row>
    <row r="98970" spans="68:68" customFormat="1">
      <c r="BP98970" s="90"/>
    </row>
    <row r="98971" spans="68:68" customFormat="1">
      <c r="BP98971" s="90"/>
    </row>
    <row r="98972" spans="68:68" customFormat="1">
      <c r="BP98972" s="90"/>
    </row>
    <row r="98973" spans="68:68" customFormat="1">
      <c r="BP98973" s="90"/>
    </row>
    <row r="98974" spans="68:68" customFormat="1">
      <c r="BP98974" s="90"/>
    </row>
    <row r="98975" spans="68:68" customFormat="1">
      <c r="BP98975" s="90"/>
    </row>
    <row r="98976" spans="68:68" customFormat="1">
      <c r="BP98976" s="90"/>
    </row>
    <row r="98977" spans="68:68" customFormat="1">
      <c r="BP98977" s="90"/>
    </row>
    <row r="98978" spans="68:68" customFormat="1">
      <c r="BP98978" s="90"/>
    </row>
    <row r="98979" spans="68:68" customFormat="1">
      <c r="BP98979" s="90"/>
    </row>
    <row r="98980" spans="68:68" customFormat="1">
      <c r="BP98980" s="90"/>
    </row>
    <row r="98981" spans="68:68" customFormat="1">
      <c r="BP98981" s="90"/>
    </row>
    <row r="98982" spans="68:68" customFormat="1">
      <c r="BP98982" s="90"/>
    </row>
    <row r="98983" spans="68:68" customFormat="1">
      <c r="BP98983" s="90"/>
    </row>
    <row r="98984" spans="68:68" customFormat="1">
      <c r="BP98984" s="90"/>
    </row>
    <row r="98985" spans="68:68" customFormat="1">
      <c r="BP98985" s="90"/>
    </row>
    <row r="98986" spans="68:68" customFormat="1">
      <c r="BP98986" s="90"/>
    </row>
    <row r="98987" spans="68:68" customFormat="1">
      <c r="BP98987" s="90"/>
    </row>
    <row r="98988" spans="68:68" customFormat="1">
      <c r="BP98988" s="90"/>
    </row>
    <row r="98989" spans="68:68" customFormat="1">
      <c r="BP98989" s="90"/>
    </row>
    <row r="98990" spans="68:68" customFormat="1">
      <c r="BP98990" s="90"/>
    </row>
    <row r="98991" spans="68:68" customFormat="1">
      <c r="BP98991" s="90"/>
    </row>
    <row r="98992" spans="68:68" customFormat="1">
      <c r="BP98992" s="90"/>
    </row>
    <row r="98993" spans="68:68" customFormat="1">
      <c r="BP98993" s="90"/>
    </row>
    <row r="98994" spans="68:68" customFormat="1">
      <c r="BP98994" s="90"/>
    </row>
    <row r="98995" spans="68:68" customFormat="1">
      <c r="BP98995" s="90"/>
    </row>
    <row r="98996" spans="68:68" customFormat="1">
      <c r="BP98996" s="90"/>
    </row>
    <row r="98997" spans="68:68" customFormat="1">
      <c r="BP98997" s="90"/>
    </row>
    <row r="98998" spans="68:68" customFormat="1">
      <c r="BP98998" s="90"/>
    </row>
    <row r="98999" spans="68:68" customFormat="1">
      <c r="BP98999" s="90"/>
    </row>
    <row r="99000" spans="68:68" customFormat="1">
      <c r="BP99000" s="90"/>
    </row>
    <row r="99001" spans="68:68" customFormat="1">
      <c r="BP99001" s="90"/>
    </row>
    <row r="99002" spans="68:68" customFormat="1">
      <c r="BP99002" s="90"/>
    </row>
    <row r="99003" spans="68:68" customFormat="1">
      <c r="BP99003" s="90"/>
    </row>
    <row r="99004" spans="68:68" customFormat="1">
      <c r="BP99004" s="90"/>
    </row>
    <row r="99005" spans="68:68" customFormat="1">
      <c r="BP99005" s="90"/>
    </row>
    <row r="99006" spans="68:68" customFormat="1">
      <c r="BP99006" s="90"/>
    </row>
    <row r="99007" spans="68:68" customFormat="1">
      <c r="BP99007" s="90"/>
    </row>
    <row r="99008" spans="68:68" customFormat="1">
      <c r="BP99008" s="90"/>
    </row>
    <row r="99009" spans="68:68" customFormat="1">
      <c r="BP99009" s="90"/>
    </row>
    <row r="99010" spans="68:68" customFormat="1">
      <c r="BP99010" s="90"/>
    </row>
    <row r="99011" spans="68:68" customFormat="1">
      <c r="BP99011" s="90"/>
    </row>
    <row r="99012" spans="68:68" customFormat="1">
      <c r="BP99012" s="90"/>
    </row>
    <row r="99013" spans="68:68" customFormat="1">
      <c r="BP99013" s="90"/>
    </row>
    <row r="99014" spans="68:68" customFormat="1">
      <c r="BP99014" s="90"/>
    </row>
    <row r="99015" spans="68:68" customFormat="1">
      <c r="BP99015" s="90"/>
    </row>
    <row r="99016" spans="68:68" customFormat="1">
      <c r="BP99016" s="90"/>
    </row>
    <row r="99017" spans="68:68" customFormat="1">
      <c r="BP99017" s="90"/>
    </row>
    <row r="99018" spans="68:68" customFormat="1">
      <c r="BP99018" s="90"/>
    </row>
    <row r="99019" spans="68:68" customFormat="1">
      <c r="BP99019" s="90"/>
    </row>
    <row r="99020" spans="68:68" customFormat="1">
      <c r="BP99020" s="90"/>
    </row>
    <row r="99021" spans="68:68" customFormat="1">
      <c r="BP99021" s="90"/>
    </row>
    <row r="99022" spans="68:68" customFormat="1">
      <c r="BP99022" s="90"/>
    </row>
    <row r="99023" spans="68:68" customFormat="1">
      <c r="BP99023" s="90"/>
    </row>
    <row r="99024" spans="68:68" customFormat="1">
      <c r="BP99024" s="90"/>
    </row>
    <row r="99025" spans="68:68" customFormat="1">
      <c r="BP99025" s="90"/>
    </row>
    <row r="99026" spans="68:68" customFormat="1">
      <c r="BP99026" s="90"/>
    </row>
    <row r="99027" spans="68:68" customFormat="1">
      <c r="BP99027" s="90"/>
    </row>
    <row r="99028" spans="68:68" customFormat="1">
      <c r="BP99028" s="90"/>
    </row>
    <row r="99029" spans="68:68" customFormat="1">
      <c r="BP99029" s="90"/>
    </row>
    <row r="99030" spans="68:68" customFormat="1">
      <c r="BP99030" s="90"/>
    </row>
    <row r="99031" spans="68:68" customFormat="1">
      <c r="BP99031" s="90"/>
    </row>
    <row r="99032" spans="68:68" customFormat="1">
      <c r="BP99032" s="90"/>
    </row>
    <row r="99033" spans="68:68" customFormat="1">
      <c r="BP99033" s="90"/>
    </row>
    <row r="99034" spans="68:68" customFormat="1">
      <c r="BP99034" s="90"/>
    </row>
    <row r="99035" spans="68:68" customFormat="1">
      <c r="BP99035" s="90"/>
    </row>
    <row r="99036" spans="68:68" customFormat="1">
      <c r="BP99036" s="90"/>
    </row>
    <row r="99037" spans="68:68" customFormat="1">
      <c r="BP99037" s="90"/>
    </row>
    <row r="99038" spans="68:68" customFormat="1">
      <c r="BP99038" s="90"/>
    </row>
    <row r="99039" spans="68:68" customFormat="1">
      <c r="BP99039" s="90"/>
    </row>
    <row r="99040" spans="68:68" customFormat="1">
      <c r="BP99040" s="90"/>
    </row>
    <row r="99041" spans="68:68" customFormat="1">
      <c r="BP99041" s="90"/>
    </row>
    <row r="99042" spans="68:68" customFormat="1">
      <c r="BP99042" s="90"/>
    </row>
    <row r="99043" spans="68:68" customFormat="1">
      <c r="BP99043" s="90"/>
    </row>
    <row r="99044" spans="68:68" customFormat="1">
      <c r="BP99044" s="90"/>
    </row>
    <row r="99045" spans="68:68" customFormat="1">
      <c r="BP99045" s="90"/>
    </row>
    <row r="99046" spans="68:68" customFormat="1">
      <c r="BP99046" s="90"/>
    </row>
    <row r="99047" spans="68:68" customFormat="1">
      <c r="BP99047" s="90"/>
    </row>
    <row r="99048" spans="68:68" customFormat="1">
      <c r="BP99048" s="90"/>
    </row>
    <row r="99049" spans="68:68" customFormat="1">
      <c r="BP99049" s="90"/>
    </row>
    <row r="99050" spans="68:68" customFormat="1">
      <c r="BP99050" s="90"/>
    </row>
    <row r="99051" spans="68:68" customFormat="1">
      <c r="BP99051" s="90"/>
    </row>
    <row r="99052" spans="68:68" customFormat="1">
      <c r="BP99052" s="90"/>
    </row>
    <row r="99053" spans="68:68" customFormat="1">
      <c r="BP99053" s="90"/>
    </row>
    <row r="99054" spans="68:68" customFormat="1">
      <c r="BP99054" s="90"/>
    </row>
    <row r="99055" spans="68:68" customFormat="1">
      <c r="BP99055" s="90"/>
    </row>
    <row r="99056" spans="68:68" customFormat="1">
      <c r="BP99056" s="90"/>
    </row>
    <row r="99057" spans="68:68" customFormat="1">
      <c r="BP99057" s="90"/>
    </row>
    <row r="99058" spans="68:68" customFormat="1">
      <c r="BP99058" s="90"/>
    </row>
    <row r="99059" spans="68:68" customFormat="1">
      <c r="BP99059" s="90"/>
    </row>
    <row r="99060" spans="68:68" customFormat="1">
      <c r="BP99060" s="90"/>
    </row>
    <row r="99061" spans="68:68" customFormat="1">
      <c r="BP99061" s="90"/>
    </row>
    <row r="99062" spans="68:68" customFormat="1">
      <c r="BP99062" s="90"/>
    </row>
    <row r="99063" spans="68:68" customFormat="1">
      <c r="BP99063" s="90"/>
    </row>
    <row r="99064" spans="68:68" customFormat="1">
      <c r="BP99064" s="90"/>
    </row>
    <row r="99065" spans="68:68" customFormat="1">
      <c r="BP99065" s="90"/>
    </row>
    <row r="99066" spans="68:68" customFormat="1">
      <c r="BP99066" s="90"/>
    </row>
    <row r="99067" spans="68:68" customFormat="1">
      <c r="BP99067" s="90"/>
    </row>
    <row r="99068" spans="68:68" customFormat="1">
      <c r="BP99068" s="90"/>
    </row>
    <row r="99069" spans="68:68" customFormat="1">
      <c r="BP99069" s="90"/>
    </row>
    <row r="99070" spans="68:68" customFormat="1">
      <c r="BP99070" s="90"/>
    </row>
    <row r="99071" spans="68:68" customFormat="1">
      <c r="BP99071" s="90"/>
    </row>
    <row r="99072" spans="68:68" customFormat="1">
      <c r="BP99072" s="90"/>
    </row>
    <row r="99073" spans="68:68" customFormat="1">
      <c r="BP99073" s="90"/>
    </row>
    <row r="99074" spans="68:68" customFormat="1">
      <c r="BP99074" s="90"/>
    </row>
    <row r="99075" spans="68:68" customFormat="1">
      <c r="BP99075" s="90"/>
    </row>
    <row r="99076" spans="68:68" customFormat="1">
      <c r="BP99076" s="90"/>
    </row>
    <row r="99077" spans="68:68" customFormat="1">
      <c r="BP99077" s="90"/>
    </row>
    <row r="99078" spans="68:68" customFormat="1">
      <c r="BP99078" s="90"/>
    </row>
    <row r="99079" spans="68:68" customFormat="1">
      <c r="BP99079" s="90"/>
    </row>
    <row r="99080" spans="68:68" customFormat="1">
      <c r="BP99080" s="90"/>
    </row>
    <row r="99081" spans="68:68" customFormat="1">
      <c r="BP99081" s="90"/>
    </row>
    <row r="99082" spans="68:68" customFormat="1">
      <c r="BP99082" s="90"/>
    </row>
    <row r="99083" spans="68:68" customFormat="1">
      <c r="BP99083" s="90"/>
    </row>
    <row r="99084" spans="68:68" customFormat="1">
      <c r="BP99084" s="90"/>
    </row>
    <row r="99085" spans="68:68" customFormat="1">
      <c r="BP99085" s="90"/>
    </row>
    <row r="99086" spans="68:68" customFormat="1">
      <c r="BP99086" s="90"/>
    </row>
    <row r="99087" spans="68:68" customFormat="1">
      <c r="BP99087" s="90"/>
    </row>
    <row r="99088" spans="68:68" customFormat="1">
      <c r="BP99088" s="90"/>
    </row>
    <row r="99089" spans="68:68" customFormat="1">
      <c r="BP99089" s="90"/>
    </row>
    <row r="99090" spans="68:68" customFormat="1">
      <c r="BP99090" s="90"/>
    </row>
    <row r="99091" spans="68:68" customFormat="1">
      <c r="BP99091" s="90"/>
    </row>
    <row r="99092" spans="68:68" customFormat="1">
      <c r="BP99092" s="90"/>
    </row>
    <row r="99093" spans="68:68" customFormat="1">
      <c r="BP99093" s="90"/>
    </row>
    <row r="99094" spans="68:68" customFormat="1">
      <c r="BP99094" s="90"/>
    </row>
    <row r="99095" spans="68:68" customFormat="1">
      <c r="BP99095" s="90"/>
    </row>
    <row r="99096" spans="68:68" customFormat="1">
      <c r="BP99096" s="90"/>
    </row>
    <row r="99097" spans="68:68" customFormat="1">
      <c r="BP99097" s="90"/>
    </row>
    <row r="99098" spans="68:68" customFormat="1">
      <c r="BP99098" s="90"/>
    </row>
    <row r="99099" spans="68:68" customFormat="1">
      <c r="BP99099" s="90"/>
    </row>
    <row r="99100" spans="68:68" customFormat="1">
      <c r="BP99100" s="90"/>
    </row>
    <row r="99101" spans="68:68" customFormat="1">
      <c r="BP99101" s="90"/>
    </row>
    <row r="99102" spans="68:68" customFormat="1">
      <c r="BP99102" s="90"/>
    </row>
    <row r="99103" spans="68:68" customFormat="1">
      <c r="BP99103" s="90"/>
    </row>
    <row r="99104" spans="68:68" customFormat="1">
      <c r="BP99104" s="90"/>
    </row>
    <row r="99105" spans="68:68" customFormat="1">
      <c r="BP99105" s="90"/>
    </row>
    <row r="99106" spans="68:68" customFormat="1">
      <c r="BP99106" s="90"/>
    </row>
    <row r="99107" spans="68:68" customFormat="1">
      <c r="BP99107" s="90"/>
    </row>
    <row r="99108" spans="68:68" customFormat="1">
      <c r="BP99108" s="90"/>
    </row>
    <row r="99109" spans="68:68" customFormat="1">
      <c r="BP99109" s="90"/>
    </row>
    <row r="99110" spans="68:68" customFormat="1">
      <c r="BP99110" s="90"/>
    </row>
    <row r="99111" spans="68:68" customFormat="1">
      <c r="BP99111" s="90"/>
    </row>
    <row r="99112" spans="68:68" customFormat="1">
      <c r="BP99112" s="90"/>
    </row>
    <row r="99113" spans="68:68" customFormat="1">
      <c r="BP99113" s="90"/>
    </row>
    <row r="99114" spans="68:68" customFormat="1">
      <c r="BP99114" s="90"/>
    </row>
    <row r="99115" spans="68:68" customFormat="1">
      <c r="BP99115" s="90"/>
    </row>
    <row r="99116" spans="68:68" customFormat="1">
      <c r="BP99116" s="90"/>
    </row>
    <row r="99117" spans="68:68" customFormat="1">
      <c r="BP99117" s="90"/>
    </row>
    <row r="99118" spans="68:68" customFormat="1">
      <c r="BP99118" s="90"/>
    </row>
    <row r="99119" spans="68:68" customFormat="1">
      <c r="BP99119" s="90"/>
    </row>
    <row r="99120" spans="68:68" customFormat="1">
      <c r="BP99120" s="90"/>
    </row>
    <row r="99121" spans="68:68" customFormat="1">
      <c r="BP99121" s="90"/>
    </row>
    <row r="99122" spans="68:68" customFormat="1">
      <c r="BP99122" s="90"/>
    </row>
    <row r="99123" spans="68:68" customFormat="1">
      <c r="BP99123" s="90"/>
    </row>
    <row r="99124" spans="68:68" customFormat="1">
      <c r="BP99124" s="90"/>
    </row>
    <row r="99125" spans="68:68" customFormat="1">
      <c r="BP99125" s="90"/>
    </row>
    <row r="99126" spans="68:68" customFormat="1">
      <c r="BP99126" s="90"/>
    </row>
    <row r="99127" spans="68:68" customFormat="1">
      <c r="BP99127" s="90"/>
    </row>
    <row r="99128" spans="68:68" customFormat="1">
      <c r="BP99128" s="90"/>
    </row>
    <row r="99129" spans="68:68" customFormat="1">
      <c r="BP99129" s="90"/>
    </row>
    <row r="99130" spans="68:68" customFormat="1">
      <c r="BP99130" s="90"/>
    </row>
    <row r="99131" spans="68:68" customFormat="1">
      <c r="BP99131" s="90"/>
    </row>
    <row r="99132" spans="68:68" customFormat="1">
      <c r="BP99132" s="90"/>
    </row>
    <row r="99133" spans="68:68" customFormat="1">
      <c r="BP99133" s="90"/>
    </row>
    <row r="99134" spans="68:68" customFormat="1">
      <c r="BP99134" s="90"/>
    </row>
    <row r="99135" spans="68:68" customFormat="1">
      <c r="BP99135" s="90"/>
    </row>
    <row r="99136" spans="68:68" customFormat="1">
      <c r="BP99136" s="90"/>
    </row>
    <row r="99137" spans="68:68" customFormat="1">
      <c r="BP99137" s="90"/>
    </row>
    <row r="99138" spans="68:68" customFormat="1">
      <c r="BP99138" s="90"/>
    </row>
    <row r="99139" spans="68:68" customFormat="1">
      <c r="BP99139" s="90"/>
    </row>
    <row r="99140" spans="68:68" customFormat="1">
      <c r="BP99140" s="90"/>
    </row>
    <row r="99141" spans="68:68" customFormat="1">
      <c r="BP99141" s="90"/>
    </row>
    <row r="99142" spans="68:68" customFormat="1">
      <c r="BP99142" s="90"/>
    </row>
    <row r="99143" spans="68:68" customFormat="1">
      <c r="BP99143" s="90"/>
    </row>
    <row r="99144" spans="68:68" customFormat="1">
      <c r="BP99144" s="90"/>
    </row>
    <row r="99145" spans="68:68" customFormat="1">
      <c r="BP99145" s="90"/>
    </row>
    <row r="99146" spans="68:68" customFormat="1">
      <c r="BP99146" s="90"/>
    </row>
    <row r="99147" spans="68:68" customFormat="1">
      <c r="BP99147" s="90"/>
    </row>
    <row r="99148" spans="68:68" customFormat="1">
      <c r="BP99148" s="90"/>
    </row>
    <row r="99149" spans="68:68" customFormat="1">
      <c r="BP99149" s="90"/>
    </row>
    <row r="99150" spans="68:68" customFormat="1">
      <c r="BP99150" s="90"/>
    </row>
    <row r="99151" spans="68:68" customFormat="1">
      <c r="BP99151" s="90"/>
    </row>
    <row r="99152" spans="68:68" customFormat="1">
      <c r="BP99152" s="90"/>
    </row>
    <row r="99153" spans="68:68" customFormat="1">
      <c r="BP99153" s="90"/>
    </row>
    <row r="99154" spans="68:68" customFormat="1">
      <c r="BP99154" s="90"/>
    </row>
    <row r="99155" spans="68:68" customFormat="1">
      <c r="BP99155" s="90"/>
    </row>
    <row r="99156" spans="68:68" customFormat="1">
      <c r="BP99156" s="90"/>
    </row>
    <row r="99157" spans="68:68" customFormat="1">
      <c r="BP99157" s="90"/>
    </row>
    <row r="99158" spans="68:68" customFormat="1">
      <c r="BP99158" s="90"/>
    </row>
    <row r="99159" spans="68:68" customFormat="1">
      <c r="BP99159" s="90"/>
    </row>
    <row r="99160" spans="68:68" customFormat="1">
      <c r="BP99160" s="90"/>
    </row>
    <row r="99161" spans="68:68" customFormat="1">
      <c r="BP99161" s="90"/>
    </row>
    <row r="99162" spans="68:68" customFormat="1">
      <c r="BP99162" s="90"/>
    </row>
    <row r="99163" spans="68:68" customFormat="1">
      <c r="BP99163" s="90"/>
    </row>
    <row r="99164" spans="68:68" customFormat="1">
      <c r="BP99164" s="90"/>
    </row>
    <row r="99165" spans="68:68" customFormat="1">
      <c r="BP99165" s="90"/>
    </row>
    <row r="99166" spans="68:68" customFormat="1">
      <c r="BP99166" s="90"/>
    </row>
    <row r="99167" spans="68:68" customFormat="1">
      <c r="BP99167" s="90"/>
    </row>
    <row r="99168" spans="68:68" customFormat="1">
      <c r="BP99168" s="90"/>
    </row>
    <row r="99169" spans="68:68" customFormat="1">
      <c r="BP99169" s="90"/>
    </row>
    <row r="99170" spans="68:68" customFormat="1">
      <c r="BP99170" s="90"/>
    </row>
    <row r="99171" spans="68:68" customFormat="1">
      <c r="BP99171" s="90"/>
    </row>
    <row r="99172" spans="68:68" customFormat="1">
      <c r="BP99172" s="90"/>
    </row>
    <row r="99173" spans="68:68" customFormat="1">
      <c r="BP99173" s="90"/>
    </row>
    <row r="99174" spans="68:68" customFormat="1">
      <c r="BP99174" s="90"/>
    </row>
    <row r="99175" spans="68:68" customFormat="1">
      <c r="BP99175" s="90"/>
    </row>
    <row r="99176" spans="68:68" customFormat="1">
      <c r="BP99176" s="90"/>
    </row>
    <row r="99177" spans="68:68" customFormat="1">
      <c r="BP99177" s="90"/>
    </row>
    <row r="99178" spans="68:68" customFormat="1">
      <c r="BP99178" s="90"/>
    </row>
    <row r="99179" spans="68:68" customFormat="1">
      <c r="BP99179" s="90"/>
    </row>
    <row r="99180" spans="68:68" customFormat="1">
      <c r="BP99180" s="90"/>
    </row>
    <row r="99181" spans="68:68" customFormat="1">
      <c r="BP99181" s="90"/>
    </row>
    <row r="99182" spans="68:68" customFormat="1">
      <c r="BP99182" s="90"/>
    </row>
    <row r="99183" spans="68:68" customFormat="1">
      <c r="BP99183" s="90"/>
    </row>
    <row r="99184" spans="68:68" customFormat="1">
      <c r="BP99184" s="90"/>
    </row>
    <row r="99185" spans="68:68" customFormat="1">
      <c r="BP99185" s="90"/>
    </row>
    <row r="99186" spans="68:68" customFormat="1">
      <c r="BP99186" s="90"/>
    </row>
    <row r="99187" spans="68:68" customFormat="1">
      <c r="BP99187" s="90"/>
    </row>
    <row r="99188" spans="68:68" customFormat="1">
      <c r="BP99188" s="90"/>
    </row>
    <row r="99189" spans="68:68" customFormat="1">
      <c r="BP99189" s="90"/>
    </row>
    <row r="99190" spans="68:68" customFormat="1">
      <c r="BP99190" s="90"/>
    </row>
    <row r="99191" spans="68:68" customFormat="1">
      <c r="BP99191" s="90"/>
    </row>
    <row r="99192" spans="68:68" customFormat="1">
      <c r="BP99192" s="90"/>
    </row>
    <row r="99193" spans="68:68" customFormat="1">
      <c r="BP99193" s="90"/>
    </row>
    <row r="99194" spans="68:68" customFormat="1">
      <c r="BP99194" s="90"/>
    </row>
    <row r="99195" spans="68:68" customFormat="1">
      <c r="BP99195" s="90"/>
    </row>
    <row r="99196" spans="68:68" customFormat="1">
      <c r="BP99196" s="90"/>
    </row>
    <row r="99197" spans="68:68" customFormat="1">
      <c r="BP99197" s="90"/>
    </row>
    <row r="99198" spans="68:68" customFormat="1">
      <c r="BP99198" s="90"/>
    </row>
    <row r="99199" spans="68:68" customFormat="1">
      <c r="BP99199" s="90"/>
    </row>
    <row r="99200" spans="68:68" customFormat="1">
      <c r="BP99200" s="90"/>
    </row>
    <row r="99201" spans="68:68" customFormat="1">
      <c r="BP99201" s="90"/>
    </row>
    <row r="99202" spans="68:68" customFormat="1">
      <c r="BP99202" s="90"/>
    </row>
    <row r="99203" spans="68:68" customFormat="1">
      <c r="BP99203" s="90"/>
    </row>
    <row r="99204" spans="68:68" customFormat="1">
      <c r="BP99204" s="90"/>
    </row>
    <row r="99205" spans="68:68" customFormat="1">
      <c r="BP99205" s="90"/>
    </row>
    <row r="99206" spans="68:68" customFormat="1">
      <c r="BP99206" s="90"/>
    </row>
    <row r="99207" spans="68:68" customFormat="1">
      <c r="BP99207" s="90"/>
    </row>
    <row r="99208" spans="68:68" customFormat="1">
      <c r="BP99208" s="90"/>
    </row>
    <row r="99209" spans="68:68" customFormat="1">
      <c r="BP99209" s="90"/>
    </row>
    <row r="99210" spans="68:68" customFormat="1">
      <c r="BP99210" s="90"/>
    </row>
    <row r="99211" spans="68:68" customFormat="1">
      <c r="BP99211" s="90"/>
    </row>
    <row r="99212" spans="68:68" customFormat="1">
      <c r="BP99212" s="90"/>
    </row>
    <row r="99213" spans="68:68" customFormat="1">
      <c r="BP99213" s="90"/>
    </row>
    <row r="99214" spans="68:68" customFormat="1">
      <c r="BP99214" s="90"/>
    </row>
    <row r="99215" spans="68:68" customFormat="1">
      <c r="BP99215" s="90"/>
    </row>
    <row r="99216" spans="68:68" customFormat="1">
      <c r="BP99216" s="90"/>
    </row>
    <row r="99217" spans="68:68" customFormat="1">
      <c r="BP99217" s="90"/>
    </row>
    <row r="99218" spans="68:68" customFormat="1">
      <c r="BP99218" s="90"/>
    </row>
    <row r="99219" spans="68:68" customFormat="1">
      <c r="BP99219" s="90"/>
    </row>
    <row r="99220" spans="68:68" customFormat="1">
      <c r="BP99220" s="90"/>
    </row>
    <row r="99221" spans="68:68" customFormat="1">
      <c r="BP99221" s="90"/>
    </row>
    <row r="99222" spans="68:68" customFormat="1">
      <c r="BP99222" s="90"/>
    </row>
    <row r="99223" spans="68:68" customFormat="1">
      <c r="BP99223" s="90"/>
    </row>
    <row r="99224" spans="68:68" customFormat="1">
      <c r="BP99224" s="90"/>
    </row>
    <row r="99225" spans="68:68" customFormat="1">
      <c r="BP99225" s="90"/>
    </row>
    <row r="99226" spans="68:68" customFormat="1">
      <c r="BP99226" s="90"/>
    </row>
    <row r="99227" spans="68:68" customFormat="1">
      <c r="BP99227" s="90"/>
    </row>
    <row r="99228" spans="68:68" customFormat="1">
      <c r="BP99228" s="90"/>
    </row>
    <row r="99229" spans="68:68" customFormat="1">
      <c r="BP99229" s="90"/>
    </row>
    <row r="99230" spans="68:68" customFormat="1">
      <c r="BP99230" s="90"/>
    </row>
    <row r="99231" spans="68:68" customFormat="1">
      <c r="BP99231" s="90"/>
    </row>
    <row r="99232" spans="68:68" customFormat="1">
      <c r="BP99232" s="90"/>
    </row>
    <row r="99233" spans="68:68" customFormat="1">
      <c r="BP99233" s="90"/>
    </row>
    <row r="99234" spans="68:68" customFormat="1">
      <c r="BP99234" s="90"/>
    </row>
    <row r="99235" spans="68:68" customFormat="1">
      <c r="BP99235" s="90"/>
    </row>
    <row r="99236" spans="68:68" customFormat="1">
      <c r="BP99236" s="90"/>
    </row>
    <row r="99237" spans="68:68" customFormat="1">
      <c r="BP99237" s="90"/>
    </row>
    <row r="99238" spans="68:68" customFormat="1">
      <c r="BP99238" s="90"/>
    </row>
    <row r="99239" spans="68:68" customFormat="1">
      <c r="BP99239" s="90"/>
    </row>
    <row r="99240" spans="68:68" customFormat="1">
      <c r="BP99240" s="90"/>
    </row>
    <row r="99241" spans="68:68" customFormat="1">
      <c r="BP99241" s="90"/>
    </row>
    <row r="99242" spans="68:68" customFormat="1">
      <c r="BP99242" s="90"/>
    </row>
    <row r="99243" spans="68:68" customFormat="1">
      <c r="BP99243" s="90"/>
    </row>
    <row r="99244" spans="68:68" customFormat="1">
      <c r="BP99244" s="90"/>
    </row>
    <row r="99245" spans="68:68" customFormat="1">
      <c r="BP99245" s="90"/>
    </row>
    <row r="99246" spans="68:68" customFormat="1">
      <c r="BP99246" s="90"/>
    </row>
    <row r="99247" spans="68:68" customFormat="1">
      <c r="BP99247" s="90"/>
    </row>
    <row r="99248" spans="68:68" customFormat="1">
      <c r="BP99248" s="90"/>
    </row>
    <row r="99249" spans="68:68" customFormat="1">
      <c r="BP99249" s="90"/>
    </row>
    <row r="99250" spans="68:68" customFormat="1">
      <c r="BP99250" s="90"/>
    </row>
    <row r="99251" spans="68:68" customFormat="1">
      <c r="BP99251" s="90"/>
    </row>
    <row r="99252" spans="68:68" customFormat="1">
      <c r="BP99252" s="90"/>
    </row>
    <row r="99253" spans="68:68" customFormat="1">
      <c r="BP99253" s="90"/>
    </row>
    <row r="99254" spans="68:68" customFormat="1">
      <c r="BP99254" s="90"/>
    </row>
    <row r="99255" spans="68:68" customFormat="1">
      <c r="BP99255" s="90"/>
    </row>
    <row r="99256" spans="68:68" customFormat="1">
      <c r="BP99256" s="90"/>
    </row>
    <row r="99257" spans="68:68" customFormat="1">
      <c r="BP99257" s="90"/>
    </row>
    <row r="99258" spans="68:68" customFormat="1">
      <c r="BP99258" s="90"/>
    </row>
    <row r="99259" spans="68:68" customFormat="1">
      <c r="BP99259" s="90"/>
    </row>
    <row r="99260" spans="68:68" customFormat="1">
      <c r="BP99260" s="90"/>
    </row>
    <row r="99261" spans="68:68" customFormat="1">
      <c r="BP99261" s="90"/>
    </row>
    <row r="99262" spans="68:68" customFormat="1">
      <c r="BP99262" s="90"/>
    </row>
    <row r="99263" spans="68:68" customFormat="1">
      <c r="BP99263" s="90"/>
    </row>
    <row r="99264" spans="68:68" customFormat="1">
      <c r="BP99264" s="90"/>
    </row>
    <row r="99265" spans="68:68" customFormat="1">
      <c r="BP99265" s="90"/>
    </row>
    <row r="99266" spans="68:68" customFormat="1">
      <c r="BP99266" s="90"/>
    </row>
    <row r="99267" spans="68:68" customFormat="1">
      <c r="BP99267" s="90"/>
    </row>
    <row r="99268" spans="68:68" customFormat="1">
      <c r="BP99268" s="90"/>
    </row>
    <row r="99269" spans="68:68" customFormat="1">
      <c r="BP99269" s="90"/>
    </row>
    <row r="99270" spans="68:68" customFormat="1">
      <c r="BP99270" s="90"/>
    </row>
    <row r="99271" spans="68:68" customFormat="1">
      <c r="BP99271" s="90"/>
    </row>
    <row r="99272" spans="68:68" customFormat="1">
      <c r="BP99272" s="90"/>
    </row>
    <row r="99273" spans="68:68" customFormat="1">
      <c r="BP99273" s="90"/>
    </row>
    <row r="99274" spans="68:68" customFormat="1">
      <c r="BP99274" s="90"/>
    </row>
    <row r="99275" spans="68:68" customFormat="1">
      <c r="BP99275" s="90"/>
    </row>
    <row r="99276" spans="68:68" customFormat="1">
      <c r="BP99276" s="90"/>
    </row>
    <row r="99277" spans="68:68" customFormat="1">
      <c r="BP99277" s="90"/>
    </row>
    <row r="99278" spans="68:68" customFormat="1">
      <c r="BP99278" s="90"/>
    </row>
    <row r="99279" spans="68:68" customFormat="1">
      <c r="BP99279" s="90"/>
    </row>
    <row r="99280" spans="68:68" customFormat="1">
      <c r="BP99280" s="90"/>
    </row>
    <row r="99281" spans="68:68" customFormat="1">
      <c r="BP99281" s="90"/>
    </row>
    <row r="99282" spans="68:68" customFormat="1">
      <c r="BP99282" s="90"/>
    </row>
    <row r="99283" spans="68:68" customFormat="1">
      <c r="BP99283" s="90"/>
    </row>
    <row r="99284" spans="68:68" customFormat="1">
      <c r="BP99284" s="90"/>
    </row>
    <row r="99285" spans="68:68" customFormat="1">
      <c r="BP99285" s="90"/>
    </row>
    <row r="99286" spans="68:68" customFormat="1">
      <c r="BP99286" s="90"/>
    </row>
    <row r="99287" spans="68:68" customFormat="1">
      <c r="BP99287" s="90"/>
    </row>
    <row r="99288" spans="68:68" customFormat="1">
      <c r="BP99288" s="90"/>
    </row>
    <row r="99289" spans="68:68" customFormat="1">
      <c r="BP99289" s="90"/>
    </row>
    <row r="99290" spans="68:68" customFormat="1">
      <c r="BP99290" s="90"/>
    </row>
    <row r="99291" spans="68:68" customFormat="1">
      <c r="BP99291" s="90"/>
    </row>
    <row r="99292" spans="68:68" customFormat="1">
      <c r="BP99292" s="90"/>
    </row>
    <row r="99293" spans="68:68" customFormat="1">
      <c r="BP99293" s="90"/>
    </row>
    <row r="99294" spans="68:68" customFormat="1">
      <c r="BP99294" s="90"/>
    </row>
    <row r="99295" spans="68:68" customFormat="1">
      <c r="BP99295" s="90"/>
    </row>
    <row r="99296" spans="68:68" customFormat="1">
      <c r="BP99296" s="90"/>
    </row>
    <row r="99297" spans="68:68" customFormat="1">
      <c r="BP99297" s="90"/>
    </row>
    <row r="99298" spans="68:68" customFormat="1">
      <c r="BP99298" s="90"/>
    </row>
    <row r="99299" spans="68:68" customFormat="1">
      <c r="BP99299" s="90"/>
    </row>
    <row r="99300" spans="68:68" customFormat="1">
      <c r="BP99300" s="90"/>
    </row>
    <row r="99301" spans="68:68" customFormat="1">
      <c r="BP99301" s="90"/>
    </row>
    <row r="99302" spans="68:68" customFormat="1">
      <c r="BP99302" s="90"/>
    </row>
    <row r="99303" spans="68:68" customFormat="1">
      <c r="BP99303" s="90"/>
    </row>
    <row r="99304" spans="68:68" customFormat="1">
      <c r="BP99304" s="90"/>
    </row>
    <row r="99305" spans="68:68" customFormat="1">
      <c r="BP99305" s="90"/>
    </row>
    <row r="99306" spans="68:68" customFormat="1">
      <c r="BP99306" s="90"/>
    </row>
    <row r="99307" spans="68:68" customFormat="1">
      <c r="BP99307" s="90"/>
    </row>
    <row r="99308" spans="68:68" customFormat="1">
      <c r="BP99308" s="90"/>
    </row>
    <row r="99309" spans="68:68" customFormat="1">
      <c r="BP99309" s="90"/>
    </row>
    <row r="99310" spans="68:68" customFormat="1">
      <c r="BP99310" s="90"/>
    </row>
    <row r="99311" spans="68:68" customFormat="1">
      <c r="BP99311" s="90"/>
    </row>
    <row r="99312" spans="68:68" customFormat="1">
      <c r="BP99312" s="90"/>
    </row>
    <row r="99313" spans="68:68" customFormat="1">
      <c r="BP99313" s="90"/>
    </row>
    <row r="99314" spans="68:68" customFormat="1">
      <c r="BP99314" s="90"/>
    </row>
    <row r="99315" spans="68:68" customFormat="1">
      <c r="BP99315" s="90"/>
    </row>
    <row r="99316" spans="68:68" customFormat="1">
      <c r="BP99316" s="90"/>
    </row>
    <row r="99317" spans="68:68" customFormat="1">
      <c r="BP99317" s="90"/>
    </row>
    <row r="99318" spans="68:68" customFormat="1">
      <c r="BP99318" s="90"/>
    </row>
    <row r="99319" spans="68:68" customFormat="1">
      <c r="BP99319" s="90"/>
    </row>
    <row r="99320" spans="68:68" customFormat="1">
      <c r="BP99320" s="90"/>
    </row>
    <row r="99321" spans="68:68" customFormat="1">
      <c r="BP99321" s="90"/>
    </row>
    <row r="99322" spans="68:68" customFormat="1">
      <c r="BP99322" s="90"/>
    </row>
    <row r="99323" spans="68:68" customFormat="1">
      <c r="BP99323" s="90"/>
    </row>
    <row r="99324" spans="68:68" customFormat="1">
      <c r="BP99324" s="90"/>
    </row>
    <row r="99325" spans="68:68" customFormat="1">
      <c r="BP99325" s="90"/>
    </row>
    <row r="99326" spans="68:68" customFormat="1">
      <c r="BP99326" s="90"/>
    </row>
    <row r="99327" spans="68:68" customFormat="1">
      <c r="BP99327" s="90"/>
    </row>
    <row r="99328" spans="68:68" customFormat="1">
      <c r="BP99328" s="90"/>
    </row>
    <row r="99329" spans="68:68" customFormat="1">
      <c r="BP99329" s="90"/>
    </row>
    <row r="99330" spans="68:68" customFormat="1">
      <c r="BP99330" s="90"/>
    </row>
    <row r="99331" spans="68:68" customFormat="1">
      <c r="BP99331" s="90"/>
    </row>
    <row r="99332" spans="68:68" customFormat="1">
      <c r="BP99332" s="90"/>
    </row>
    <row r="99333" spans="68:68" customFormat="1">
      <c r="BP99333" s="90"/>
    </row>
    <row r="99334" spans="68:68" customFormat="1">
      <c r="BP99334" s="90"/>
    </row>
    <row r="99335" spans="68:68" customFormat="1">
      <c r="BP99335" s="90"/>
    </row>
    <row r="99336" spans="68:68" customFormat="1">
      <c r="BP99336" s="90"/>
    </row>
    <row r="99337" spans="68:68" customFormat="1">
      <c r="BP99337" s="90"/>
    </row>
    <row r="99338" spans="68:68" customFormat="1">
      <c r="BP99338" s="90"/>
    </row>
    <row r="99339" spans="68:68" customFormat="1">
      <c r="BP99339" s="90"/>
    </row>
    <row r="99340" spans="68:68" customFormat="1">
      <c r="BP99340" s="90"/>
    </row>
    <row r="99341" spans="68:68" customFormat="1">
      <c r="BP99341" s="90"/>
    </row>
    <row r="99342" spans="68:68" customFormat="1">
      <c r="BP99342" s="90"/>
    </row>
    <row r="99343" spans="68:68" customFormat="1">
      <c r="BP99343" s="90"/>
    </row>
    <row r="99344" spans="68:68" customFormat="1">
      <c r="BP99344" s="90"/>
    </row>
    <row r="99345" spans="68:68" customFormat="1">
      <c r="BP99345" s="90"/>
    </row>
    <row r="99346" spans="68:68" customFormat="1">
      <c r="BP99346" s="90"/>
    </row>
    <row r="99347" spans="68:68" customFormat="1">
      <c r="BP99347" s="90"/>
    </row>
    <row r="99348" spans="68:68" customFormat="1">
      <c r="BP99348" s="90"/>
    </row>
    <row r="99349" spans="68:68" customFormat="1">
      <c r="BP99349" s="90"/>
    </row>
    <row r="99350" spans="68:68" customFormat="1">
      <c r="BP99350" s="90"/>
    </row>
    <row r="99351" spans="68:68" customFormat="1">
      <c r="BP99351" s="90"/>
    </row>
    <row r="99352" spans="68:68" customFormat="1">
      <c r="BP99352" s="90"/>
    </row>
    <row r="99353" spans="68:68" customFormat="1">
      <c r="BP99353" s="90"/>
    </row>
    <row r="99354" spans="68:68" customFormat="1">
      <c r="BP99354" s="90"/>
    </row>
    <row r="99355" spans="68:68" customFormat="1">
      <c r="BP99355" s="90"/>
    </row>
    <row r="99356" spans="68:68" customFormat="1">
      <c r="BP99356" s="90"/>
    </row>
    <row r="99357" spans="68:68" customFormat="1">
      <c r="BP99357" s="90"/>
    </row>
    <row r="99358" spans="68:68" customFormat="1">
      <c r="BP99358" s="90"/>
    </row>
    <row r="99359" spans="68:68" customFormat="1">
      <c r="BP99359" s="90"/>
    </row>
    <row r="99360" spans="68:68" customFormat="1">
      <c r="BP99360" s="90"/>
    </row>
    <row r="99361" spans="68:68" customFormat="1">
      <c r="BP99361" s="90"/>
    </row>
    <row r="99362" spans="68:68" customFormat="1">
      <c r="BP99362" s="90"/>
    </row>
    <row r="99363" spans="68:68" customFormat="1">
      <c r="BP99363" s="90"/>
    </row>
    <row r="99364" spans="68:68" customFormat="1">
      <c r="BP99364" s="90"/>
    </row>
    <row r="99365" spans="68:68" customFormat="1">
      <c r="BP99365" s="90"/>
    </row>
    <row r="99366" spans="68:68" customFormat="1">
      <c r="BP99366" s="90"/>
    </row>
    <row r="99367" spans="68:68" customFormat="1">
      <c r="BP99367" s="90"/>
    </row>
    <row r="99368" spans="68:68" customFormat="1">
      <c r="BP99368" s="90"/>
    </row>
    <row r="99369" spans="68:68" customFormat="1">
      <c r="BP99369" s="90"/>
    </row>
    <row r="99370" spans="68:68" customFormat="1">
      <c r="BP99370" s="90"/>
    </row>
    <row r="99371" spans="68:68" customFormat="1">
      <c r="BP99371" s="90"/>
    </row>
    <row r="99372" spans="68:68" customFormat="1">
      <c r="BP99372" s="90"/>
    </row>
    <row r="99373" spans="68:68" customFormat="1">
      <c r="BP99373" s="90"/>
    </row>
    <row r="99374" spans="68:68" customFormat="1">
      <c r="BP99374" s="90"/>
    </row>
    <row r="99375" spans="68:68" customFormat="1">
      <c r="BP99375" s="90"/>
    </row>
    <row r="99376" spans="68:68" customFormat="1">
      <c r="BP99376" s="90"/>
    </row>
    <row r="99377" spans="68:68" customFormat="1">
      <c r="BP99377" s="90"/>
    </row>
    <row r="99378" spans="68:68" customFormat="1">
      <c r="BP99378" s="90"/>
    </row>
    <row r="99379" spans="68:68" customFormat="1">
      <c r="BP99379" s="90"/>
    </row>
    <row r="99380" spans="68:68" customFormat="1">
      <c r="BP99380" s="90"/>
    </row>
    <row r="99381" spans="68:68" customFormat="1">
      <c r="BP99381" s="90"/>
    </row>
    <row r="99382" spans="68:68" customFormat="1">
      <c r="BP99382" s="90"/>
    </row>
    <row r="99383" spans="68:68" customFormat="1">
      <c r="BP99383" s="90"/>
    </row>
    <row r="99384" spans="68:68" customFormat="1">
      <c r="BP99384" s="90"/>
    </row>
    <row r="99385" spans="68:68" customFormat="1">
      <c r="BP99385" s="90"/>
    </row>
    <row r="99386" spans="68:68" customFormat="1">
      <c r="BP99386" s="90"/>
    </row>
    <row r="99387" spans="68:68" customFormat="1">
      <c r="BP99387" s="90"/>
    </row>
    <row r="99388" spans="68:68" customFormat="1">
      <c r="BP99388" s="90"/>
    </row>
    <row r="99389" spans="68:68" customFormat="1">
      <c r="BP99389" s="90"/>
    </row>
    <row r="99390" spans="68:68" customFormat="1">
      <c r="BP99390" s="90"/>
    </row>
    <row r="99391" spans="68:68" customFormat="1">
      <c r="BP99391" s="90"/>
    </row>
    <row r="99392" spans="68:68" customFormat="1">
      <c r="BP99392" s="90"/>
    </row>
    <row r="99393" spans="68:68" customFormat="1">
      <c r="BP99393" s="90"/>
    </row>
    <row r="99394" spans="68:68" customFormat="1">
      <c r="BP99394" s="90"/>
    </row>
    <row r="99395" spans="68:68" customFormat="1">
      <c r="BP99395" s="90"/>
    </row>
    <row r="99396" spans="68:68" customFormat="1">
      <c r="BP99396" s="90"/>
    </row>
    <row r="99397" spans="68:68" customFormat="1">
      <c r="BP99397" s="90"/>
    </row>
    <row r="99398" spans="68:68" customFormat="1">
      <c r="BP99398" s="90"/>
    </row>
    <row r="99399" spans="68:68" customFormat="1">
      <c r="BP99399" s="90"/>
    </row>
    <row r="99400" spans="68:68" customFormat="1">
      <c r="BP99400" s="90"/>
    </row>
    <row r="99401" spans="68:68" customFormat="1">
      <c r="BP99401" s="90"/>
    </row>
    <row r="99402" spans="68:68" customFormat="1">
      <c r="BP99402" s="90"/>
    </row>
    <row r="99403" spans="68:68" customFormat="1">
      <c r="BP99403" s="90"/>
    </row>
    <row r="99404" spans="68:68" customFormat="1">
      <c r="BP99404" s="90"/>
    </row>
    <row r="99405" spans="68:68" customFormat="1">
      <c r="BP99405" s="90"/>
    </row>
    <row r="99406" spans="68:68" customFormat="1">
      <c r="BP99406" s="90"/>
    </row>
    <row r="99407" spans="68:68" customFormat="1">
      <c r="BP99407" s="90"/>
    </row>
    <row r="99408" spans="68:68" customFormat="1">
      <c r="BP99408" s="90"/>
    </row>
    <row r="99409" spans="68:68" customFormat="1">
      <c r="BP99409" s="90"/>
    </row>
    <row r="99410" spans="68:68" customFormat="1">
      <c r="BP99410" s="90"/>
    </row>
    <row r="99411" spans="68:68" customFormat="1">
      <c r="BP99411" s="90"/>
    </row>
    <row r="99412" spans="68:68" customFormat="1">
      <c r="BP99412" s="90"/>
    </row>
    <row r="99413" spans="68:68" customFormat="1">
      <c r="BP99413" s="90"/>
    </row>
    <row r="99414" spans="68:68" customFormat="1">
      <c r="BP99414" s="90"/>
    </row>
    <row r="99415" spans="68:68" customFormat="1">
      <c r="BP99415" s="90"/>
    </row>
    <row r="99416" spans="68:68" customFormat="1">
      <c r="BP99416" s="90"/>
    </row>
    <row r="99417" spans="68:68" customFormat="1">
      <c r="BP99417" s="90"/>
    </row>
    <row r="99418" spans="68:68" customFormat="1">
      <c r="BP99418" s="90"/>
    </row>
    <row r="99419" spans="68:68" customFormat="1">
      <c r="BP99419" s="90"/>
    </row>
    <row r="99420" spans="68:68" customFormat="1">
      <c r="BP99420" s="90"/>
    </row>
    <row r="99421" spans="68:68" customFormat="1">
      <c r="BP99421" s="90"/>
    </row>
    <row r="99422" spans="68:68" customFormat="1">
      <c r="BP99422" s="90"/>
    </row>
    <row r="99423" spans="68:68" customFormat="1">
      <c r="BP99423" s="90"/>
    </row>
    <row r="99424" spans="68:68" customFormat="1">
      <c r="BP99424" s="90"/>
    </row>
    <row r="99425" spans="68:68" customFormat="1">
      <c r="BP99425" s="90"/>
    </row>
    <row r="99426" spans="68:68" customFormat="1">
      <c r="BP99426" s="90"/>
    </row>
    <row r="99427" spans="68:68" customFormat="1">
      <c r="BP99427" s="90"/>
    </row>
    <row r="99428" spans="68:68" customFormat="1">
      <c r="BP99428" s="90"/>
    </row>
    <row r="99429" spans="68:68" customFormat="1">
      <c r="BP99429" s="90"/>
    </row>
    <row r="99430" spans="68:68" customFormat="1">
      <c r="BP99430" s="90"/>
    </row>
    <row r="99431" spans="68:68" customFormat="1">
      <c r="BP99431" s="90"/>
    </row>
    <row r="99432" spans="68:68" customFormat="1">
      <c r="BP99432" s="90"/>
    </row>
    <row r="99433" spans="68:68" customFormat="1">
      <c r="BP99433" s="90"/>
    </row>
    <row r="99434" spans="68:68" customFormat="1">
      <c r="BP99434" s="90"/>
    </row>
    <row r="99435" spans="68:68" customFormat="1">
      <c r="BP99435" s="90"/>
    </row>
    <row r="99436" spans="68:68" customFormat="1">
      <c r="BP99436" s="90"/>
    </row>
    <row r="99437" spans="68:68" customFormat="1">
      <c r="BP99437" s="90"/>
    </row>
    <row r="99438" spans="68:68" customFormat="1">
      <c r="BP99438" s="90"/>
    </row>
    <row r="99439" spans="68:68" customFormat="1">
      <c r="BP99439" s="90"/>
    </row>
    <row r="99440" spans="68:68" customFormat="1">
      <c r="BP99440" s="90"/>
    </row>
    <row r="99441" spans="68:68" customFormat="1">
      <c r="BP99441" s="90"/>
    </row>
    <row r="99442" spans="68:68" customFormat="1">
      <c r="BP99442" s="90"/>
    </row>
    <row r="99443" spans="68:68" customFormat="1">
      <c r="BP99443" s="90"/>
    </row>
    <row r="99444" spans="68:68" customFormat="1">
      <c r="BP99444" s="90"/>
    </row>
    <row r="99445" spans="68:68" customFormat="1">
      <c r="BP99445" s="90"/>
    </row>
    <row r="99446" spans="68:68" customFormat="1">
      <c r="BP99446" s="90"/>
    </row>
    <row r="99447" spans="68:68" customFormat="1">
      <c r="BP99447" s="90"/>
    </row>
    <row r="99448" spans="68:68" customFormat="1">
      <c r="BP99448" s="90"/>
    </row>
    <row r="99449" spans="68:68" customFormat="1">
      <c r="BP99449" s="90"/>
    </row>
    <row r="99450" spans="68:68" customFormat="1">
      <c r="BP99450" s="90"/>
    </row>
    <row r="99451" spans="68:68" customFormat="1">
      <c r="BP99451" s="90"/>
    </row>
    <row r="99452" spans="68:68" customFormat="1">
      <c r="BP99452" s="90"/>
    </row>
    <row r="99453" spans="68:68" customFormat="1">
      <c r="BP99453" s="90"/>
    </row>
    <row r="99454" spans="68:68" customFormat="1">
      <c r="BP99454" s="90"/>
    </row>
    <row r="99455" spans="68:68" customFormat="1">
      <c r="BP99455" s="90"/>
    </row>
    <row r="99456" spans="68:68" customFormat="1">
      <c r="BP99456" s="90"/>
    </row>
    <row r="99457" spans="68:68" customFormat="1">
      <c r="BP99457" s="90"/>
    </row>
    <row r="99458" spans="68:68" customFormat="1">
      <c r="BP99458" s="90"/>
    </row>
    <row r="99459" spans="68:68" customFormat="1">
      <c r="BP99459" s="90"/>
    </row>
    <row r="99460" spans="68:68" customFormat="1">
      <c r="BP99460" s="90"/>
    </row>
    <row r="99461" spans="68:68" customFormat="1">
      <c r="BP99461" s="90"/>
    </row>
    <row r="99462" spans="68:68" customFormat="1">
      <c r="BP99462" s="90"/>
    </row>
    <row r="99463" spans="68:68" customFormat="1">
      <c r="BP99463" s="90"/>
    </row>
    <row r="99464" spans="68:68" customFormat="1">
      <c r="BP99464" s="90"/>
    </row>
    <row r="99465" spans="68:68" customFormat="1">
      <c r="BP99465" s="90"/>
    </row>
    <row r="99466" spans="68:68" customFormat="1">
      <c r="BP99466" s="90"/>
    </row>
    <row r="99467" spans="68:68" customFormat="1">
      <c r="BP99467" s="90"/>
    </row>
    <row r="99468" spans="68:68" customFormat="1">
      <c r="BP99468" s="90"/>
    </row>
    <row r="99469" spans="68:68" customFormat="1">
      <c r="BP99469" s="90"/>
    </row>
    <row r="99470" spans="68:68" customFormat="1">
      <c r="BP99470" s="90"/>
    </row>
    <row r="99471" spans="68:68" customFormat="1">
      <c r="BP99471" s="90"/>
    </row>
    <row r="99472" spans="68:68" customFormat="1">
      <c r="BP99472" s="90"/>
    </row>
    <row r="99473" spans="68:68" customFormat="1">
      <c r="BP99473" s="90"/>
    </row>
    <row r="99474" spans="68:68" customFormat="1">
      <c r="BP99474" s="90"/>
    </row>
    <row r="99475" spans="68:68" customFormat="1">
      <c r="BP99475" s="90"/>
    </row>
    <row r="99476" spans="68:68" customFormat="1">
      <c r="BP99476" s="90"/>
    </row>
    <row r="99477" spans="68:68" customFormat="1">
      <c r="BP99477" s="90"/>
    </row>
    <row r="99478" spans="68:68" customFormat="1">
      <c r="BP99478" s="90"/>
    </row>
    <row r="99479" spans="68:68" customFormat="1">
      <c r="BP99479" s="90"/>
    </row>
    <row r="99480" spans="68:68" customFormat="1">
      <c r="BP99480" s="90"/>
    </row>
    <row r="99481" spans="68:68" customFormat="1">
      <c r="BP99481" s="90"/>
    </row>
    <row r="99482" spans="68:68" customFormat="1">
      <c r="BP99482" s="90"/>
    </row>
    <row r="99483" spans="68:68" customFormat="1">
      <c r="BP99483" s="90"/>
    </row>
    <row r="99484" spans="68:68" customFormat="1">
      <c r="BP99484" s="90"/>
    </row>
    <row r="99485" spans="68:68" customFormat="1">
      <c r="BP99485" s="90"/>
    </row>
    <row r="99486" spans="68:68" customFormat="1">
      <c r="BP99486" s="90"/>
    </row>
    <row r="99487" spans="68:68" customFormat="1">
      <c r="BP99487" s="90"/>
    </row>
    <row r="99488" spans="68:68" customFormat="1">
      <c r="BP99488" s="90"/>
    </row>
    <row r="99489" spans="68:68" customFormat="1">
      <c r="BP99489" s="90"/>
    </row>
    <row r="99490" spans="68:68" customFormat="1">
      <c r="BP99490" s="90"/>
    </row>
    <row r="99491" spans="68:68" customFormat="1">
      <c r="BP99491" s="90"/>
    </row>
    <row r="99492" spans="68:68" customFormat="1">
      <c r="BP99492" s="90"/>
    </row>
    <row r="99493" spans="68:68" customFormat="1">
      <c r="BP99493" s="90"/>
    </row>
    <row r="99494" spans="68:68" customFormat="1">
      <c r="BP99494" s="90"/>
    </row>
    <row r="99495" spans="68:68" customFormat="1">
      <c r="BP99495" s="90"/>
    </row>
    <row r="99496" spans="68:68" customFormat="1">
      <c r="BP99496" s="90"/>
    </row>
    <row r="99497" spans="68:68" customFormat="1">
      <c r="BP99497" s="90"/>
    </row>
    <row r="99498" spans="68:68" customFormat="1">
      <c r="BP99498" s="90"/>
    </row>
    <row r="99499" spans="68:68" customFormat="1">
      <c r="BP99499" s="90"/>
    </row>
    <row r="99500" spans="68:68" customFormat="1">
      <c r="BP99500" s="90"/>
    </row>
    <row r="99501" spans="68:68" customFormat="1">
      <c r="BP99501" s="90"/>
    </row>
    <row r="99502" spans="68:68" customFormat="1">
      <c r="BP99502" s="90"/>
    </row>
    <row r="99503" spans="68:68" customFormat="1">
      <c r="BP99503" s="90"/>
    </row>
    <row r="99504" spans="68:68" customFormat="1">
      <c r="BP99504" s="90"/>
    </row>
    <row r="99505" spans="68:68" customFormat="1">
      <c r="BP99505" s="90"/>
    </row>
    <row r="99506" spans="68:68" customFormat="1">
      <c r="BP99506" s="90"/>
    </row>
    <row r="99507" spans="68:68" customFormat="1">
      <c r="BP99507" s="90"/>
    </row>
    <row r="99508" spans="68:68" customFormat="1">
      <c r="BP99508" s="90"/>
    </row>
    <row r="99509" spans="68:68" customFormat="1">
      <c r="BP99509" s="90"/>
    </row>
    <row r="99510" spans="68:68" customFormat="1">
      <c r="BP99510" s="90"/>
    </row>
    <row r="99511" spans="68:68" customFormat="1">
      <c r="BP99511" s="90"/>
    </row>
    <row r="99512" spans="68:68" customFormat="1">
      <c r="BP99512" s="90"/>
    </row>
    <row r="99513" spans="68:68" customFormat="1">
      <c r="BP99513" s="90"/>
    </row>
    <row r="99514" spans="68:68" customFormat="1">
      <c r="BP99514" s="90"/>
    </row>
    <row r="99515" spans="68:68" customFormat="1">
      <c r="BP99515" s="90"/>
    </row>
    <row r="99516" spans="68:68" customFormat="1">
      <c r="BP99516" s="90"/>
    </row>
    <row r="99517" spans="68:68" customFormat="1">
      <c r="BP99517" s="90"/>
    </row>
    <row r="99518" spans="68:68" customFormat="1">
      <c r="BP99518" s="90"/>
    </row>
    <row r="99519" spans="68:68" customFormat="1">
      <c r="BP99519" s="90"/>
    </row>
    <row r="99520" spans="68:68" customFormat="1">
      <c r="BP99520" s="90"/>
    </row>
    <row r="99521" spans="68:68" customFormat="1">
      <c r="BP99521" s="90"/>
    </row>
    <row r="99522" spans="68:68" customFormat="1">
      <c r="BP99522" s="90"/>
    </row>
    <row r="99523" spans="68:68" customFormat="1">
      <c r="BP99523" s="90"/>
    </row>
    <row r="99524" spans="68:68" customFormat="1">
      <c r="BP99524" s="90"/>
    </row>
    <row r="99525" spans="68:68" customFormat="1">
      <c r="BP99525" s="90"/>
    </row>
    <row r="99526" spans="68:68" customFormat="1">
      <c r="BP99526" s="90"/>
    </row>
    <row r="99527" spans="68:68" customFormat="1">
      <c r="BP99527" s="90"/>
    </row>
    <row r="99528" spans="68:68" customFormat="1">
      <c r="BP99528" s="90"/>
    </row>
    <row r="99529" spans="68:68" customFormat="1">
      <c r="BP99529" s="90"/>
    </row>
    <row r="99530" spans="68:68" customFormat="1">
      <c r="BP99530" s="90"/>
    </row>
    <row r="99531" spans="68:68" customFormat="1">
      <c r="BP99531" s="90"/>
    </row>
    <row r="99532" spans="68:68" customFormat="1">
      <c r="BP99532" s="90"/>
    </row>
    <row r="99533" spans="68:68" customFormat="1">
      <c r="BP99533" s="90"/>
    </row>
    <row r="99534" spans="68:68" customFormat="1">
      <c r="BP99534" s="90"/>
    </row>
    <row r="99535" spans="68:68" customFormat="1">
      <c r="BP99535" s="90"/>
    </row>
    <row r="99536" spans="68:68" customFormat="1">
      <c r="BP99536" s="90"/>
    </row>
    <row r="99537" spans="68:68" customFormat="1">
      <c r="BP99537" s="90"/>
    </row>
    <row r="99538" spans="68:68" customFormat="1">
      <c r="BP99538" s="90"/>
    </row>
    <row r="99539" spans="68:68" customFormat="1">
      <c r="BP99539" s="90"/>
    </row>
    <row r="99540" spans="68:68" customFormat="1">
      <c r="BP99540" s="90"/>
    </row>
    <row r="99541" spans="68:68" customFormat="1">
      <c r="BP99541" s="90"/>
    </row>
    <row r="99542" spans="68:68" customFormat="1">
      <c r="BP99542" s="90"/>
    </row>
    <row r="99543" spans="68:68" customFormat="1">
      <c r="BP99543" s="90"/>
    </row>
    <row r="99544" spans="68:68" customFormat="1">
      <c r="BP99544" s="90"/>
    </row>
    <row r="99545" spans="68:68" customFormat="1">
      <c r="BP99545" s="90"/>
    </row>
    <row r="99546" spans="68:68" customFormat="1">
      <c r="BP99546" s="90"/>
    </row>
    <row r="99547" spans="68:68" customFormat="1">
      <c r="BP99547" s="90"/>
    </row>
    <row r="99548" spans="68:68" customFormat="1">
      <c r="BP99548" s="90"/>
    </row>
    <row r="99549" spans="68:68" customFormat="1">
      <c r="BP99549" s="90"/>
    </row>
    <row r="99550" spans="68:68" customFormat="1">
      <c r="BP99550" s="90"/>
    </row>
    <row r="99551" spans="68:68" customFormat="1">
      <c r="BP99551" s="90"/>
    </row>
    <row r="99552" spans="68:68" customFormat="1">
      <c r="BP99552" s="90"/>
    </row>
    <row r="99553" spans="68:68" customFormat="1">
      <c r="BP99553" s="90"/>
    </row>
    <row r="99554" spans="68:68" customFormat="1">
      <c r="BP99554" s="90"/>
    </row>
    <row r="99555" spans="68:68" customFormat="1">
      <c r="BP99555" s="90"/>
    </row>
    <row r="99556" spans="68:68" customFormat="1">
      <c r="BP99556" s="90"/>
    </row>
    <row r="99557" spans="68:68" customFormat="1">
      <c r="BP99557" s="90"/>
    </row>
    <row r="99558" spans="68:68" customFormat="1">
      <c r="BP99558" s="90"/>
    </row>
    <row r="99559" spans="68:68" customFormat="1">
      <c r="BP99559" s="90"/>
    </row>
    <row r="99560" spans="68:68" customFormat="1">
      <c r="BP99560" s="90"/>
    </row>
    <row r="99561" spans="68:68" customFormat="1">
      <c r="BP99561" s="90"/>
    </row>
    <row r="99562" spans="68:68" customFormat="1">
      <c r="BP99562" s="90"/>
    </row>
    <row r="99563" spans="68:68" customFormat="1">
      <c r="BP99563" s="90"/>
    </row>
    <row r="99564" spans="68:68" customFormat="1">
      <c r="BP99564" s="90"/>
    </row>
    <row r="99565" spans="68:68" customFormat="1">
      <c r="BP99565" s="90"/>
    </row>
    <row r="99566" spans="68:68" customFormat="1">
      <c r="BP99566" s="90"/>
    </row>
    <row r="99567" spans="68:68" customFormat="1">
      <c r="BP99567" s="90"/>
    </row>
    <row r="99568" spans="68:68" customFormat="1">
      <c r="BP99568" s="90"/>
    </row>
    <row r="99569" spans="68:68" customFormat="1">
      <c r="BP99569" s="90"/>
    </row>
    <row r="99570" spans="68:68" customFormat="1">
      <c r="BP99570" s="90"/>
    </row>
    <row r="99571" spans="68:68" customFormat="1">
      <c r="BP99571" s="90"/>
    </row>
    <row r="99572" spans="68:68" customFormat="1">
      <c r="BP99572" s="90"/>
    </row>
    <row r="99573" spans="68:68" customFormat="1">
      <c r="BP99573" s="90"/>
    </row>
    <row r="99574" spans="68:68" customFormat="1">
      <c r="BP99574" s="90"/>
    </row>
    <row r="99575" spans="68:68" customFormat="1">
      <c r="BP99575" s="90"/>
    </row>
    <row r="99576" spans="68:68" customFormat="1">
      <c r="BP99576" s="90"/>
    </row>
    <row r="99577" spans="68:68" customFormat="1">
      <c r="BP99577" s="90"/>
    </row>
    <row r="99578" spans="68:68" customFormat="1">
      <c r="BP99578" s="90"/>
    </row>
    <row r="99579" spans="68:68" customFormat="1">
      <c r="BP99579" s="90"/>
    </row>
    <row r="99580" spans="68:68" customFormat="1">
      <c r="BP99580" s="90"/>
    </row>
    <row r="99581" spans="68:68" customFormat="1">
      <c r="BP99581" s="90"/>
    </row>
    <row r="99582" spans="68:68" customFormat="1">
      <c r="BP99582" s="90"/>
    </row>
    <row r="99583" spans="68:68" customFormat="1">
      <c r="BP99583" s="90"/>
    </row>
    <row r="99584" spans="68:68" customFormat="1">
      <c r="BP99584" s="90"/>
    </row>
    <row r="99585" spans="68:68" customFormat="1">
      <c r="BP99585" s="90"/>
    </row>
    <row r="99586" spans="68:68" customFormat="1">
      <c r="BP99586" s="90"/>
    </row>
    <row r="99587" spans="68:68" customFormat="1">
      <c r="BP99587" s="90"/>
    </row>
    <row r="99588" spans="68:68" customFormat="1">
      <c r="BP99588" s="90"/>
    </row>
    <row r="99589" spans="68:68" customFormat="1">
      <c r="BP99589" s="90"/>
    </row>
    <row r="99590" spans="68:68" customFormat="1">
      <c r="BP99590" s="90"/>
    </row>
    <row r="99591" spans="68:68" customFormat="1">
      <c r="BP99591" s="90"/>
    </row>
    <row r="99592" spans="68:68" customFormat="1">
      <c r="BP99592" s="90"/>
    </row>
    <row r="99593" spans="68:68" customFormat="1">
      <c r="BP99593" s="90"/>
    </row>
    <row r="99594" spans="68:68" customFormat="1">
      <c r="BP99594" s="90"/>
    </row>
    <row r="99595" spans="68:68" customFormat="1">
      <c r="BP99595" s="90"/>
    </row>
    <row r="99596" spans="68:68" customFormat="1">
      <c r="BP99596" s="90"/>
    </row>
    <row r="99597" spans="68:68" customFormat="1">
      <c r="BP99597" s="90"/>
    </row>
    <row r="99598" spans="68:68" customFormat="1">
      <c r="BP99598" s="90"/>
    </row>
    <row r="99599" spans="68:68" customFormat="1">
      <c r="BP99599" s="90"/>
    </row>
    <row r="99600" spans="68:68" customFormat="1">
      <c r="BP99600" s="90"/>
    </row>
    <row r="99601" spans="68:68" customFormat="1">
      <c r="BP99601" s="90"/>
    </row>
    <row r="99602" spans="68:68" customFormat="1">
      <c r="BP99602" s="90"/>
    </row>
    <row r="99603" spans="68:68" customFormat="1">
      <c r="BP99603" s="90"/>
    </row>
    <row r="99604" spans="68:68" customFormat="1">
      <c r="BP99604" s="90"/>
    </row>
    <row r="99605" spans="68:68" customFormat="1">
      <c r="BP99605" s="90"/>
    </row>
    <row r="99606" spans="68:68" customFormat="1">
      <c r="BP99606" s="90"/>
    </row>
    <row r="99607" spans="68:68" customFormat="1">
      <c r="BP99607" s="90"/>
    </row>
    <row r="99608" spans="68:68" customFormat="1">
      <c r="BP99608" s="90"/>
    </row>
    <row r="99609" spans="68:68" customFormat="1">
      <c r="BP99609" s="90"/>
    </row>
    <row r="99610" spans="68:68" customFormat="1">
      <c r="BP99610" s="90"/>
    </row>
    <row r="99611" spans="68:68" customFormat="1">
      <c r="BP99611" s="90"/>
    </row>
    <row r="99612" spans="68:68" customFormat="1">
      <c r="BP99612" s="90"/>
    </row>
    <row r="99613" spans="68:68" customFormat="1">
      <c r="BP99613" s="90"/>
    </row>
    <row r="99614" spans="68:68" customFormat="1">
      <c r="BP99614" s="90"/>
    </row>
    <row r="99615" spans="68:68" customFormat="1">
      <c r="BP99615" s="90"/>
    </row>
    <row r="99616" spans="68:68" customFormat="1">
      <c r="BP99616" s="90"/>
    </row>
    <row r="99617" spans="68:68" customFormat="1">
      <c r="BP99617" s="90"/>
    </row>
    <row r="99618" spans="68:68" customFormat="1">
      <c r="BP99618" s="90"/>
    </row>
    <row r="99619" spans="68:68" customFormat="1">
      <c r="BP99619" s="90"/>
    </row>
    <row r="99620" spans="68:68" customFormat="1">
      <c r="BP99620" s="90"/>
    </row>
    <row r="99621" spans="68:68" customFormat="1">
      <c r="BP99621" s="90"/>
    </row>
    <row r="99622" spans="68:68" customFormat="1">
      <c r="BP99622" s="90"/>
    </row>
    <row r="99623" spans="68:68" customFormat="1">
      <c r="BP99623" s="90"/>
    </row>
    <row r="99624" spans="68:68" customFormat="1">
      <c r="BP99624" s="90"/>
    </row>
    <row r="99625" spans="68:68" customFormat="1">
      <c r="BP99625" s="90"/>
    </row>
    <row r="99626" spans="68:68" customFormat="1">
      <c r="BP99626" s="90"/>
    </row>
    <row r="99627" spans="68:68" customFormat="1">
      <c r="BP99627" s="90"/>
    </row>
    <row r="99628" spans="68:68" customFormat="1">
      <c r="BP99628" s="90"/>
    </row>
    <row r="99629" spans="68:68" customFormat="1">
      <c r="BP99629" s="90"/>
    </row>
    <row r="99630" spans="68:68" customFormat="1">
      <c r="BP99630" s="90"/>
    </row>
    <row r="99631" spans="68:68" customFormat="1">
      <c r="BP99631" s="90"/>
    </row>
    <row r="99632" spans="68:68" customFormat="1">
      <c r="BP99632" s="90"/>
    </row>
    <row r="99633" spans="68:68" customFormat="1">
      <c r="BP99633" s="90"/>
    </row>
    <row r="99634" spans="68:68" customFormat="1">
      <c r="BP99634" s="90"/>
    </row>
    <row r="99635" spans="68:68" customFormat="1">
      <c r="BP99635" s="90"/>
    </row>
    <row r="99636" spans="68:68" customFormat="1">
      <c r="BP99636" s="90"/>
    </row>
    <row r="99637" spans="68:68" customFormat="1">
      <c r="BP99637" s="90"/>
    </row>
    <row r="99638" spans="68:68" customFormat="1">
      <c r="BP99638" s="90"/>
    </row>
    <row r="99639" spans="68:68" customFormat="1">
      <c r="BP99639" s="90"/>
    </row>
    <row r="99640" spans="68:68" customFormat="1">
      <c r="BP99640" s="90"/>
    </row>
    <row r="99641" spans="68:68" customFormat="1">
      <c r="BP99641" s="90"/>
    </row>
    <row r="99642" spans="68:68" customFormat="1">
      <c r="BP99642" s="90"/>
    </row>
    <row r="99643" spans="68:68" customFormat="1">
      <c r="BP99643" s="90"/>
    </row>
    <row r="99644" spans="68:68" customFormat="1">
      <c r="BP99644" s="90"/>
    </row>
    <row r="99645" spans="68:68" customFormat="1">
      <c r="BP99645" s="90"/>
    </row>
    <row r="99646" spans="68:68" customFormat="1">
      <c r="BP99646" s="90"/>
    </row>
    <row r="99647" spans="68:68" customFormat="1">
      <c r="BP99647" s="90"/>
    </row>
    <row r="99648" spans="68:68" customFormat="1">
      <c r="BP99648" s="90"/>
    </row>
    <row r="99649" spans="68:68" customFormat="1">
      <c r="BP99649" s="90"/>
    </row>
    <row r="99650" spans="68:68" customFormat="1">
      <c r="BP99650" s="90"/>
    </row>
    <row r="99651" spans="68:68" customFormat="1">
      <c r="BP99651" s="90"/>
    </row>
    <row r="99652" spans="68:68" customFormat="1">
      <c r="BP99652" s="90"/>
    </row>
    <row r="99653" spans="68:68" customFormat="1">
      <c r="BP99653" s="90"/>
    </row>
    <row r="99654" spans="68:68" customFormat="1">
      <c r="BP99654" s="90"/>
    </row>
    <row r="99655" spans="68:68" customFormat="1">
      <c r="BP99655" s="90"/>
    </row>
    <row r="99656" spans="68:68" customFormat="1">
      <c r="BP99656" s="90"/>
    </row>
    <row r="99657" spans="68:68" customFormat="1">
      <c r="BP99657" s="90"/>
    </row>
    <row r="99658" spans="68:68" customFormat="1">
      <c r="BP99658" s="90"/>
    </row>
    <row r="99659" spans="68:68" customFormat="1">
      <c r="BP99659" s="90"/>
    </row>
    <row r="99660" spans="68:68" customFormat="1">
      <c r="BP99660" s="90"/>
    </row>
    <row r="99661" spans="68:68" customFormat="1">
      <c r="BP99661" s="90"/>
    </row>
    <row r="99662" spans="68:68" customFormat="1">
      <c r="BP99662" s="90"/>
    </row>
    <row r="99663" spans="68:68" customFormat="1">
      <c r="BP99663" s="90"/>
    </row>
    <row r="99664" spans="68:68" customFormat="1">
      <c r="BP99664" s="90"/>
    </row>
    <row r="99665" spans="68:68" customFormat="1">
      <c r="BP99665" s="90"/>
    </row>
    <row r="99666" spans="68:68" customFormat="1">
      <c r="BP99666" s="90"/>
    </row>
    <row r="99667" spans="68:68" customFormat="1">
      <c r="BP99667" s="90"/>
    </row>
    <row r="99668" spans="68:68" customFormat="1">
      <c r="BP99668" s="90"/>
    </row>
    <row r="99669" spans="68:68" customFormat="1">
      <c r="BP99669" s="90"/>
    </row>
    <row r="99670" spans="68:68" customFormat="1">
      <c r="BP99670" s="90"/>
    </row>
    <row r="99671" spans="68:68" customFormat="1">
      <c r="BP99671" s="90"/>
    </row>
    <row r="99672" spans="68:68" customFormat="1">
      <c r="BP99672" s="90"/>
    </row>
    <row r="99673" spans="68:68" customFormat="1">
      <c r="BP99673" s="90"/>
    </row>
    <row r="99674" spans="68:68" customFormat="1">
      <c r="BP99674" s="90"/>
    </row>
    <row r="99675" spans="68:68" customFormat="1">
      <c r="BP99675" s="90"/>
    </row>
    <row r="99676" spans="68:68" customFormat="1">
      <c r="BP99676" s="90"/>
    </row>
    <row r="99677" spans="68:68" customFormat="1">
      <c r="BP99677" s="90"/>
    </row>
    <row r="99678" spans="68:68" customFormat="1">
      <c r="BP99678" s="90"/>
    </row>
    <row r="99679" spans="68:68" customFormat="1">
      <c r="BP99679" s="90"/>
    </row>
    <row r="99680" spans="68:68" customFormat="1">
      <c r="BP99680" s="90"/>
    </row>
    <row r="99681" spans="68:68" customFormat="1">
      <c r="BP99681" s="90"/>
    </row>
    <row r="99682" spans="68:68" customFormat="1">
      <c r="BP99682" s="90"/>
    </row>
    <row r="99683" spans="68:68" customFormat="1">
      <c r="BP99683" s="90"/>
    </row>
    <row r="99684" spans="68:68" customFormat="1">
      <c r="BP99684" s="90"/>
    </row>
    <row r="99685" spans="68:68" customFormat="1">
      <c r="BP99685" s="90"/>
    </row>
    <row r="99686" spans="68:68" customFormat="1">
      <c r="BP99686" s="90"/>
    </row>
    <row r="99687" spans="68:68" customFormat="1">
      <c r="BP99687" s="90"/>
    </row>
    <row r="99688" spans="68:68" customFormat="1">
      <c r="BP99688" s="90"/>
    </row>
    <row r="99689" spans="68:68" customFormat="1">
      <c r="BP99689" s="90"/>
    </row>
    <row r="99690" spans="68:68" customFormat="1">
      <c r="BP99690" s="90"/>
    </row>
    <row r="99691" spans="68:68" customFormat="1">
      <c r="BP99691" s="90"/>
    </row>
    <row r="99692" spans="68:68" customFormat="1">
      <c r="BP99692" s="90"/>
    </row>
    <row r="99693" spans="68:68" customFormat="1">
      <c r="BP99693" s="90"/>
    </row>
    <row r="99694" spans="68:68" customFormat="1">
      <c r="BP99694" s="90"/>
    </row>
    <row r="99695" spans="68:68" customFormat="1">
      <c r="BP99695" s="90"/>
    </row>
    <row r="99696" spans="68:68" customFormat="1">
      <c r="BP99696" s="90"/>
    </row>
    <row r="99697" spans="68:68" customFormat="1">
      <c r="BP99697" s="90"/>
    </row>
    <row r="99698" spans="68:68" customFormat="1">
      <c r="BP99698" s="90"/>
    </row>
    <row r="99699" spans="68:68" customFormat="1">
      <c r="BP99699" s="90"/>
    </row>
    <row r="99700" spans="68:68" customFormat="1">
      <c r="BP99700" s="90"/>
    </row>
    <row r="99701" spans="68:68" customFormat="1">
      <c r="BP99701" s="90"/>
    </row>
    <row r="99702" spans="68:68" customFormat="1">
      <c r="BP99702" s="90"/>
    </row>
    <row r="99703" spans="68:68" customFormat="1">
      <c r="BP99703" s="90"/>
    </row>
    <row r="99704" spans="68:68" customFormat="1">
      <c r="BP99704" s="90"/>
    </row>
    <row r="99705" spans="68:68" customFormat="1">
      <c r="BP99705" s="90"/>
    </row>
    <row r="99706" spans="68:68" customFormat="1">
      <c r="BP99706" s="90"/>
    </row>
    <row r="99707" spans="68:68" customFormat="1">
      <c r="BP99707" s="90"/>
    </row>
    <row r="99708" spans="68:68" customFormat="1">
      <c r="BP99708" s="90"/>
    </row>
    <row r="99709" spans="68:68" customFormat="1">
      <c r="BP99709" s="90"/>
    </row>
    <row r="99710" spans="68:68" customFormat="1">
      <c r="BP99710" s="90"/>
    </row>
    <row r="99711" spans="68:68" customFormat="1">
      <c r="BP99711" s="90"/>
    </row>
    <row r="99712" spans="68:68" customFormat="1">
      <c r="BP99712" s="90"/>
    </row>
    <row r="99713" spans="68:68" customFormat="1">
      <c r="BP99713" s="90"/>
    </row>
    <row r="99714" spans="68:68" customFormat="1">
      <c r="BP99714" s="90"/>
    </row>
    <row r="99715" spans="68:68" customFormat="1">
      <c r="BP99715" s="90"/>
    </row>
    <row r="99716" spans="68:68" customFormat="1">
      <c r="BP99716" s="90"/>
    </row>
    <row r="99717" spans="68:68" customFormat="1">
      <c r="BP99717" s="90"/>
    </row>
    <row r="99718" spans="68:68" customFormat="1">
      <c r="BP99718" s="90"/>
    </row>
    <row r="99719" spans="68:68" customFormat="1">
      <c r="BP99719" s="90"/>
    </row>
    <row r="99720" spans="68:68" customFormat="1">
      <c r="BP99720" s="90"/>
    </row>
    <row r="99721" spans="68:68" customFormat="1">
      <c r="BP99721" s="90"/>
    </row>
    <row r="99722" spans="68:68" customFormat="1">
      <c r="BP99722" s="90"/>
    </row>
    <row r="99723" spans="68:68" customFormat="1">
      <c r="BP99723" s="90"/>
    </row>
    <row r="99724" spans="68:68" customFormat="1">
      <c r="BP99724" s="90"/>
    </row>
    <row r="99725" spans="68:68" customFormat="1">
      <c r="BP99725" s="90"/>
    </row>
    <row r="99726" spans="68:68" customFormat="1">
      <c r="BP99726" s="90"/>
    </row>
    <row r="99727" spans="68:68" customFormat="1">
      <c r="BP99727" s="90"/>
    </row>
    <row r="99728" spans="68:68" customFormat="1">
      <c r="BP99728" s="90"/>
    </row>
    <row r="99729" spans="68:68" customFormat="1">
      <c r="BP99729" s="90"/>
    </row>
    <row r="99730" spans="68:68" customFormat="1">
      <c r="BP99730" s="90"/>
    </row>
    <row r="99731" spans="68:68" customFormat="1">
      <c r="BP99731" s="90"/>
    </row>
    <row r="99732" spans="68:68" customFormat="1">
      <c r="BP99732" s="90"/>
    </row>
    <row r="99733" spans="68:68" customFormat="1">
      <c r="BP99733" s="90"/>
    </row>
    <row r="99734" spans="68:68" customFormat="1">
      <c r="BP99734" s="90"/>
    </row>
    <row r="99735" spans="68:68" customFormat="1">
      <c r="BP99735" s="90"/>
    </row>
    <row r="99736" spans="68:68" customFormat="1">
      <c r="BP99736" s="90"/>
    </row>
    <row r="99737" spans="68:68" customFormat="1">
      <c r="BP99737" s="90"/>
    </row>
    <row r="99738" spans="68:68" customFormat="1">
      <c r="BP99738" s="90"/>
    </row>
    <row r="99739" spans="68:68" customFormat="1">
      <c r="BP99739" s="90"/>
    </row>
    <row r="99740" spans="68:68" customFormat="1">
      <c r="BP99740" s="90"/>
    </row>
    <row r="99741" spans="68:68" customFormat="1">
      <c r="BP99741" s="90"/>
    </row>
    <row r="99742" spans="68:68" customFormat="1">
      <c r="BP99742" s="90"/>
    </row>
    <row r="99743" spans="68:68" customFormat="1">
      <c r="BP99743" s="90"/>
    </row>
    <row r="99744" spans="68:68" customFormat="1">
      <c r="BP99744" s="90"/>
    </row>
    <row r="99745" spans="68:68" customFormat="1">
      <c r="BP99745" s="90"/>
    </row>
    <row r="99746" spans="68:68" customFormat="1">
      <c r="BP99746" s="90"/>
    </row>
    <row r="99747" spans="68:68" customFormat="1">
      <c r="BP99747" s="90"/>
    </row>
    <row r="99748" spans="68:68" customFormat="1">
      <c r="BP99748" s="90"/>
    </row>
    <row r="99749" spans="68:68" customFormat="1">
      <c r="BP99749" s="90"/>
    </row>
    <row r="99750" spans="68:68" customFormat="1">
      <c r="BP99750" s="90"/>
    </row>
    <row r="99751" spans="68:68" customFormat="1">
      <c r="BP99751" s="90"/>
    </row>
    <row r="99752" spans="68:68" customFormat="1">
      <c r="BP99752" s="90"/>
    </row>
    <row r="99753" spans="68:68" customFormat="1">
      <c r="BP99753" s="90"/>
    </row>
    <row r="99754" spans="68:68" customFormat="1">
      <c r="BP99754" s="90"/>
    </row>
    <row r="99755" spans="68:68" customFormat="1">
      <c r="BP99755" s="90"/>
    </row>
    <row r="99756" spans="68:68" customFormat="1">
      <c r="BP99756" s="90"/>
    </row>
    <row r="99757" spans="68:68" customFormat="1">
      <c r="BP99757" s="90"/>
    </row>
    <row r="99758" spans="68:68" customFormat="1">
      <c r="BP99758" s="90"/>
    </row>
    <row r="99759" spans="68:68" customFormat="1">
      <c r="BP99759" s="90"/>
    </row>
    <row r="99760" spans="68:68" customFormat="1">
      <c r="BP99760" s="90"/>
    </row>
    <row r="99761" spans="68:68" customFormat="1">
      <c r="BP99761" s="90"/>
    </row>
    <row r="99762" spans="68:68" customFormat="1">
      <c r="BP99762" s="90"/>
    </row>
    <row r="99763" spans="68:68" customFormat="1">
      <c r="BP99763" s="90"/>
    </row>
    <row r="99764" spans="68:68" customFormat="1">
      <c r="BP99764" s="90"/>
    </row>
    <row r="99765" spans="68:68" customFormat="1">
      <c r="BP99765" s="90"/>
    </row>
    <row r="99766" spans="68:68" customFormat="1">
      <c r="BP99766" s="90"/>
    </row>
    <row r="99767" spans="68:68" customFormat="1">
      <c r="BP99767" s="90"/>
    </row>
    <row r="99768" spans="68:68" customFormat="1">
      <c r="BP99768" s="90"/>
    </row>
    <row r="99769" spans="68:68" customFormat="1">
      <c r="BP99769" s="90"/>
    </row>
    <row r="99770" spans="68:68" customFormat="1">
      <c r="BP99770" s="90"/>
    </row>
    <row r="99771" spans="68:68" customFormat="1">
      <c r="BP99771" s="90"/>
    </row>
    <row r="99772" spans="68:68" customFormat="1">
      <c r="BP99772" s="90"/>
    </row>
    <row r="99773" spans="68:68" customFormat="1">
      <c r="BP99773" s="90"/>
    </row>
    <row r="99774" spans="68:68" customFormat="1">
      <c r="BP99774" s="90"/>
    </row>
    <row r="99775" spans="68:68" customFormat="1">
      <c r="BP99775" s="90"/>
    </row>
    <row r="99776" spans="68:68" customFormat="1">
      <c r="BP99776" s="90"/>
    </row>
    <row r="99777" spans="68:68" customFormat="1">
      <c r="BP99777" s="90"/>
    </row>
    <row r="99778" spans="68:68" customFormat="1">
      <c r="BP99778" s="90"/>
    </row>
    <row r="99779" spans="68:68" customFormat="1">
      <c r="BP99779" s="90"/>
    </row>
    <row r="99780" spans="68:68" customFormat="1">
      <c r="BP99780" s="90"/>
    </row>
    <row r="99781" spans="68:68" customFormat="1">
      <c r="BP99781" s="90"/>
    </row>
    <row r="99782" spans="68:68" customFormat="1">
      <c r="BP99782" s="90"/>
    </row>
    <row r="99783" spans="68:68" customFormat="1">
      <c r="BP99783" s="90"/>
    </row>
    <row r="99784" spans="68:68" customFormat="1">
      <c r="BP99784" s="90"/>
    </row>
    <row r="99785" spans="68:68" customFormat="1">
      <c r="BP99785" s="90"/>
    </row>
    <row r="99786" spans="68:68" customFormat="1">
      <c r="BP99786" s="90"/>
    </row>
    <row r="99787" spans="68:68" customFormat="1">
      <c r="BP99787" s="90"/>
    </row>
    <row r="99788" spans="68:68" customFormat="1">
      <c r="BP99788" s="90"/>
    </row>
    <row r="99789" spans="68:68" customFormat="1">
      <c r="BP99789" s="90"/>
    </row>
    <row r="99790" spans="68:68" customFormat="1">
      <c r="BP99790" s="90"/>
    </row>
    <row r="99791" spans="68:68" customFormat="1">
      <c r="BP99791" s="90"/>
    </row>
    <row r="99792" spans="68:68" customFormat="1">
      <c r="BP99792" s="90"/>
    </row>
    <row r="99793" spans="68:68" customFormat="1">
      <c r="BP99793" s="90"/>
    </row>
    <row r="99794" spans="68:68" customFormat="1">
      <c r="BP99794" s="90"/>
    </row>
    <row r="99795" spans="68:68" customFormat="1">
      <c r="BP99795" s="90"/>
    </row>
    <row r="99796" spans="68:68" customFormat="1">
      <c r="BP99796" s="90"/>
    </row>
    <row r="99797" spans="68:68" customFormat="1">
      <c r="BP99797" s="90"/>
    </row>
    <row r="99798" spans="68:68" customFormat="1">
      <c r="BP99798" s="90"/>
    </row>
    <row r="99799" spans="68:68" customFormat="1">
      <c r="BP99799" s="90"/>
    </row>
    <row r="99800" spans="68:68" customFormat="1">
      <c r="BP99800" s="90"/>
    </row>
    <row r="99801" spans="68:68" customFormat="1">
      <c r="BP99801" s="90"/>
    </row>
    <row r="99802" spans="68:68" customFormat="1">
      <c r="BP99802" s="90"/>
    </row>
    <row r="99803" spans="68:68" customFormat="1">
      <c r="BP99803" s="90"/>
    </row>
    <row r="99804" spans="68:68" customFormat="1">
      <c r="BP99804" s="90"/>
    </row>
    <row r="99805" spans="68:68" customFormat="1">
      <c r="BP99805" s="90"/>
    </row>
    <row r="99806" spans="68:68" customFormat="1">
      <c r="BP99806" s="90"/>
    </row>
    <row r="99807" spans="68:68" customFormat="1">
      <c r="BP99807" s="90"/>
    </row>
    <row r="99808" spans="68:68" customFormat="1">
      <c r="BP99808" s="90"/>
    </row>
    <row r="99809" spans="68:68" customFormat="1">
      <c r="BP99809" s="90"/>
    </row>
    <row r="99810" spans="68:68" customFormat="1">
      <c r="BP99810" s="90"/>
    </row>
    <row r="99811" spans="68:68" customFormat="1">
      <c r="BP99811" s="90"/>
    </row>
    <row r="99812" spans="68:68" customFormat="1">
      <c r="BP99812" s="90"/>
    </row>
    <row r="99813" spans="68:68" customFormat="1">
      <c r="BP99813" s="90"/>
    </row>
    <row r="99814" spans="68:68" customFormat="1">
      <c r="BP99814" s="90"/>
    </row>
    <row r="99815" spans="68:68" customFormat="1">
      <c r="BP99815" s="90"/>
    </row>
    <row r="99816" spans="68:68" customFormat="1">
      <c r="BP99816" s="90"/>
    </row>
    <row r="99817" spans="68:68" customFormat="1">
      <c r="BP99817" s="90"/>
    </row>
    <row r="99818" spans="68:68" customFormat="1">
      <c r="BP99818" s="90"/>
    </row>
    <row r="99819" spans="68:68" customFormat="1">
      <c r="BP99819" s="90"/>
    </row>
    <row r="99820" spans="68:68" customFormat="1">
      <c r="BP99820" s="90"/>
    </row>
    <row r="99821" spans="68:68" customFormat="1">
      <c r="BP99821" s="90"/>
    </row>
    <row r="99822" spans="68:68" customFormat="1">
      <c r="BP99822" s="90"/>
    </row>
    <row r="99823" spans="68:68" customFormat="1">
      <c r="BP99823" s="90"/>
    </row>
    <row r="99824" spans="68:68" customFormat="1">
      <c r="BP99824" s="90"/>
    </row>
    <row r="99825" spans="68:68" customFormat="1">
      <c r="BP99825" s="90"/>
    </row>
    <row r="99826" spans="68:68" customFormat="1">
      <c r="BP99826" s="90"/>
    </row>
    <row r="99827" spans="68:68" customFormat="1">
      <c r="BP99827" s="90"/>
    </row>
    <row r="99828" spans="68:68" customFormat="1">
      <c r="BP99828" s="90"/>
    </row>
    <row r="99829" spans="68:68" customFormat="1">
      <c r="BP99829" s="90"/>
    </row>
    <row r="99830" spans="68:68" customFormat="1">
      <c r="BP99830" s="90"/>
    </row>
    <row r="99831" spans="68:68" customFormat="1">
      <c r="BP99831" s="90"/>
    </row>
    <row r="99832" spans="68:68" customFormat="1">
      <c r="BP99832" s="90"/>
    </row>
    <row r="99833" spans="68:68" customFormat="1">
      <c r="BP99833" s="90"/>
    </row>
    <row r="99834" spans="68:68" customFormat="1">
      <c r="BP99834" s="90"/>
    </row>
    <row r="99835" spans="68:68" customFormat="1">
      <c r="BP99835" s="90"/>
    </row>
    <row r="99836" spans="68:68" customFormat="1">
      <c r="BP99836" s="90"/>
    </row>
    <row r="99837" spans="68:68" customFormat="1">
      <c r="BP99837" s="90"/>
    </row>
    <row r="99838" spans="68:68" customFormat="1">
      <c r="BP99838" s="90"/>
    </row>
    <row r="99839" spans="68:68" customFormat="1">
      <c r="BP99839" s="90"/>
    </row>
    <row r="99840" spans="68:68" customFormat="1">
      <c r="BP99840" s="90"/>
    </row>
    <row r="99841" spans="68:68" customFormat="1">
      <c r="BP99841" s="90"/>
    </row>
    <row r="99842" spans="68:68" customFormat="1">
      <c r="BP99842" s="90"/>
    </row>
    <row r="99843" spans="68:68" customFormat="1">
      <c r="BP99843" s="90"/>
    </row>
    <row r="99844" spans="68:68" customFormat="1">
      <c r="BP99844" s="90"/>
    </row>
    <row r="99845" spans="68:68" customFormat="1">
      <c r="BP99845" s="90"/>
    </row>
    <row r="99846" spans="68:68" customFormat="1">
      <c r="BP99846" s="90"/>
    </row>
    <row r="99847" spans="68:68" customFormat="1">
      <c r="BP99847" s="90"/>
    </row>
    <row r="99848" spans="68:68" customFormat="1">
      <c r="BP99848" s="90"/>
    </row>
    <row r="99849" spans="68:68" customFormat="1">
      <c r="BP99849" s="90"/>
    </row>
    <row r="99850" spans="68:68" customFormat="1">
      <c r="BP99850" s="90"/>
    </row>
    <row r="99851" spans="68:68" customFormat="1">
      <c r="BP99851" s="90"/>
    </row>
    <row r="99852" spans="68:68" customFormat="1">
      <c r="BP99852" s="90"/>
    </row>
    <row r="99853" spans="68:68" customFormat="1">
      <c r="BP99853" s="90"/>
    </row>
    <row r="99854" spans="68:68" customFormat="1">
      <c r="BP99854" s="90"/>
    </row>
    <row r="99855" spans="68:68" customFormat="1">
      <c r="BP99855" s="90"/>
    </row>
    <row r="99856" spans="68:68" customFormat="1">
      <c r="BP99856" s="90"/>
    </row>
    <row r="99857" spans="68:68" customFormat="1">
      <c r="BP99857" s="90"/>
    </row>
    <row r="99858" spans="68:68" customFormat="1">
      <c r="BP99858" s="90"/>
    </row>
    <row r="99859" spans="68:68" customFormat="1">
      <c r="BP99859" s="90"/>
    </row>
    <row r="99860" spans="68:68" customFormat="1">
      <c r="BP99860" s="90"/>
    </row>
    <row r="99861" spans="68:68" customFormat="1">
      <c r="BP99861" s="90"/>
    </row>
    <row r="99862" spans="68:68" customFormat="1">
      <c r="BP99862" s="90"/>
    </row>
    <row r="99863" spans="68:68" customFormat="1">
      <c r="BP99863" s="90"/>
    </row>
    <row r="99864" spans="68:68" customFormat="1">
      <c r="BP99864" s="90"/>
    </row>
    <row r="99865" spans="68:68" customFormat="1">
      <c r="BP99865" s="90"/>
    </row>
    <row r="99866" spans="68:68" customFormat="1">
      <c r="BP99866" s="90"/>
    </row>
    <row r="99867" spans="68:68" customFormat="1">
      <c r="BP99867" s="90"/>
    </row>
    <row r="99868" spans="68:68" customFormat="1">
      <c r="BP99868" s="90"/>
    </row>
    <row r="99869" spans="68:68" customFormat="1">
      <c r="BP99869" s="90"/>
    </row>
    <row r="99870" spans="68:68" customFormat="1">
      <c r="BP99870" s="90"/>
    </row>
    <row r="99871" spans="68:68" customFormat="1">
      <c r="BP99871" s="90"/>
    </row>
    <row r="99872" spans="68:68" customFormat="1">
      <c r="BP99872" s="90"/>
    </row>
    <row r="99873" spans="68:68" customFormat="1">
      <c r="BP99873" s="90"/>
    </row>
    <row r="99874" spans="68:68" customFormat="1">
      <c r="BP99874" s="90"/>
    </row>
    <row r="99875" spans="68:68" customFormat="1">
      <c r="BP99875" s="90"/>
    </row>
    <row r="99876" spans="68:68" customFormat="1">
      <c r="BP99876" s="90"/>
    </row>
    <row r="99877" spans="68:68" customFormat="1">
      <c r="BP99877" s="90"/>
    </row>
    <row r="99878" spans="68:68" customFormat="1">
      <c r="BP99878" s="90"/>
    </row>
    <row r="99879" spans="68:68" customFormat="1">
      <c r="BP99879" s="90"/>
    </row>
    <row r="99880" spans="68:68" customFormat="1">
      <c r="BP99880" s="90"/>
    </row>
    <row r="99881" spans="68:68" customFormat="1">
      <c r="BP99881" s="90"/>
    </row>
    <row r="99882" spans="68:68" customFormat="1">
      <c r="BP99882" s="90"/>
    </row>
    <row r="99883" spans="68:68" customFormat="1">
      <c r="BP99883" s="90"/>
    </row>
    <row r="99884" spans="68:68" customFormat="1">
      <c r="BP99884" s="90"/>
    </row>
    <row r="99885" spans="68:68" customFormat="1">
      <c r="BP99885" s="90"/>
    </row>
    <row r="99886" spans="68:68" customFormat="1">
      <c r="BP99886" s="90"/>
    </row>
    <row r="99887" spans="68:68" customFormat="1">
      <c r="BP99887" s="90"/>
    </row>
    <row r="99888" spans="68:68" customFormat="1">
      <c r="BP99888" s="90"/>
    </row>
    <row r="99889" spans="68:68" customFormat="1">
      <c r="BP99889" s="90"/>
    </row>
    <row r="99890" spans="68:68" customFormat="1">
      <c r="BP99890" s="90"/>
    </row>
    <row r="99891" spans="68:68" customFormat="1">
      <c r="BP99891" s="90"/>
    </row>
    <row r="99892" spans="68:68" customFormat="1">
      <c r="BP99892" s="90"/>
    </row>
    <row r="99893" spans="68:68" customFormat="1">
      <c r="BP99893" s="90"/>
    </row>
    <row r="99894" spans="68:68" customFormat="1">
      <c r="BP99894" s="90"/>
    </row>
    <row r="99895" spans="68:68" customFormat="1">
      <c r="BP99895" s="90"/>
    </row>
    <row r="99896" spans="68:68" customFormat="1">
      <c r="BP99896" s="90"/>
    </row>
    <row r="99897" spans="68:68" customFormat="1">
      <c r="BP99897" s="90"/>
    </row>
    <row r="99898" spans="68:68" customFormat="1">
      <c r="BP99898" s="90"/>
    </row>
    <row r="99899" spans="68:68" customFormat="1">
      <c r="BP99899" s="90"/>
    </row>
    <row r="99900" spans="68:68" customFormat="1">
      <c r="BP99900" s="90"/>
    </row>
    <row r="99901" spans="68:68" customFormat="1">
      <c r="BP99901" s="90"/>
    </row>
    <row r="99902" spans="68:68" customFormat="1">
      <c r="BP99902" s="90"/>
    </row>
    <row r="99903" spans="68:68" customFormat="1">
      <c r="BP99903" s="90"/>
    </row>
    <row r="99904" spans="68:68" customFormat="1">
      <c r="BP99904" s="90"/>
    </row>
    <row r="99905" spans="68:68" customFormat="1">
      <c r="BP99905" s="90"/>
    </row>
    <row r="99906" spans="68:68" customFormat="1">
      <c r="BP99906" s="90"/>
    </row>
    <row r="99907" spans="68:68" customFormat="1">
      <c r="BP99907" s="90"/>
    </row>
    <row r="99908" spans="68:68" customFormat="1">
      <c r="BP99908" s="90"/>
    </row>
    <row r="99909" spans="68:68" customFormat="1">
      <c r="BP99909" s="90"/>
    </row>
    <row r="99910" spans="68:68" customFormat="1">
      <c r="BP99910" s="90"/>
    </row>
    <row r="99911" spans="68:68" customFormat="1">
      <c r="BP99911" s="90"/>
    </row>
    <row r="99912" spans="68:68" customFormat="1">
      <c r="BP99912" s="90"/>
    </row>
    <row r="99913" spans="68:68" customFormat="1">
      <c r="BP99913" s="90"/>
    </row>
    <row r="99914" spans="68:68" customFormat="1">
      <c r="BP99914" s="90"/>
    </row>
    <row r="99915" spans="68:68" customFormat="1">
      <c r="BP99915" s="90"/>
    </row>
    <row r="99916" spans="68:68" customFormat="1">
      <c r="BP99916" s="90"/>
    </row>
    <row r="99917" spans="68:68" customFormat="1">
      <c r="BP99917" s="90"/>
    </row>
    <row r="99918" spans="68:68" customFormat="1">
      <c r="BP99918" s="90"/>
    </row>
    <row r="99919" spans="68:68" customFormat="1">
      <c r="BP99919" s="90"/>
    </row>
    <row r="99920" spans="68:68" customFormat="1">
      <c r="BP99920" s="90"/>
    </row>
    <row r="99921" spans="68:68" customFormat="1">
      <c r="BP99921" s="90"/>
    </row>
    <row r="99922" spans="68:68" customFormat="1">
      <c r="BP99922" s="90"/>
    </row>
    <row r="99923" spans="68:68" customFormat="1">
      <c r="BP99923" s="90"/>
    </row>
    <row r="99924" spans="68:68" customFormat="1">
      <c r="BP99924" s="90"/>
    </row>
    <row r="99925" spans="68:68" customFormat="1">
      <c r="BP99925" s="90"/>
    </row>
    <row r="99926" spans="68:68" customFormat="1">
      <c r="BP99926" s="90"/>
    </row>
    <row r="99927" spans="68:68" customFormat="1">
      <c r="BP99927" s="90"/>
    </row>
    <row r="99928" spans="68:68" customFormat="1">
      <c r="BP99928" s="90"/>
    </row>
    <row r="99929" spans="68:68" customFormat="1">
      <c r="BP99929" s="90"/>
    </row>
    <row r="99930" spans="68:68" customFormat="1">
      <c r="BP99930" s="90"/>
    </row>
    <row r="99931" spans="68:68" customFormat="1">
      <c r="BP99931" s="90"/>
    </row>
    <row r="99932" spans="68:68" customFormat="1">
      <c r="BP99932" s="90"/>
    </row>
    <row r="99933" spans="68:68" customFormat="1">
      <c r="BP99933" s="90"/>
    </row>
    <row r="99934" spans="68:68" customFormat="1">
      <c r="BP99934" s="90"/>
    </row>
    <row r="99935" spans="68:68" customFormat="1">
      <c r="BP99935" s="90"/>
    </row>
    <row r="99936" spans="68:68" customFormat="1">
      <c r="BP99936" s="90"/>
    </row>
    <row r="99937" spans="68:68" customFormat="1">
      <c r="BP99937" s="90"/>
    </row>
    <row r="99938" spans="68:68" customFormat="1">
      <c r="BP99938" s="90"/>
    </row>
    <row r="99939" spans="68:68" customFormat="1">
      <c r="BP99939" s="90"/>
    </row>
    <row r="99940" spans="68:68" customFormat="1">
      <c r="BP99940" s="90"/>
    </row>
    <row r="99941" spans="68:68" customFormat="1">
      <c r="BP99941" s="90"/>
    </row>
    <row r="99942" spans="68:68" customFormat="1">
      <c r="BP99942" s="90"/>
    </row>
    <row r="99943" spans="68:68" customFormat="1">
      <c r="BP99943" s="90"/>
    </row>
    <row r="99944" spans="68:68" customFormat="1">
      <c r="BP99944" s="90"/>
    </row>
    <row r="99945" spans="68:68" customFormat="1">
      <c r="BP99945" s="90"/>
    </row>
    <row r="99946" spans="68:68" customFormat="1">
      <c r="BP99946" s="90"/>
    </row>
    <row r="99947" spans="68:68" customFormat="1">
      <c r="BP99947" s="90"/>
    </row>
    <row r="99948" spans="68:68" customFormat="1">
      <c r="BP99948" s="90"/>
    </row>
    <row r="99949" spans="68:68" customFormat="1">
      <c r="BP99949" s="90"/>
    </row>
    <row r="99950" spans="68:68" customFormat="1">
      <c r="BP99950" s="90"/>
    </row>
    <row r="99951" spans="68:68" customFormat="1">
      <c r="BP99951" s="90"/>
    </row>
    <row r="99952" spans="68:68" customFormat="1">
      <c r="BP99952" s="90"/>
    </row>
    <row r="99953" spans="68:68" customFormat="1">
      <c r="BP99953" s="90"/>
    </row>
    <row r="99954" spans="68:68" customFormat="1">
      <c r="BP99954" s="90"/>
    </row>
    <row r="99955" spans="68:68" customFormat="1">
      <c r="BP99955" s="90"/>
    </row>
    <row r="99956" spans="68:68" customFormat="1">
      <c r="BP99956" s="90"/>
    </row>
    <row r="99957" spans="68:68" customFormat="1">
      <c r="BP99957" s="90"/>
    </row>
    <row r="99958" spans="68:68" customFormat="1">
      <c r="BP99958" s="90"/>
    </row>
    <row r="99959" spans="68:68" customFormat="1">
      <c r="BP99959" s="90"/>
    </row>
    <row r="99960" spans="68:68" customFormat="1">
      <c r="BP99960" s="90"/>
    </row>
    <row r="99961" spans="68:68" customFormat="1">
      <c r="BP99961" s="90"/>
    </row>
    <row r="99962" spans="68:68" customFormat="1">
      <c r="BP99962" s="90"/>
    </row>
    <row r="99963" spans="68:68" customFormat="1">
      <c r="BP99963" s="90"/>
    </row>
    <row r="99964" spans="68:68" customFormat="1">
      <c r="BP99964" s="90"/>
    </row>
    <row r="99965" spans="68:68" customFormat="1">
      <c r="BP99965" s="90"/>
    </row>
    <row r="99966" spans="68:68" customFormat="1">
      <c r="BP99966" s="90"/>
    </row>
    <row r="99967" spans="68:68" customFormat="1">
      <c r="BP99967" s="90"/>
    </row>
    <row r="99968" spans="68:68" customFormat="1">
      <c r="BP99968" s="90"/>
    </row>
    <row r="99969" spans="68:68" customFormat="1">
      <c r="BP99969" s="90"/>
    </row>
    <row r="99970" spans="68:68" customFormat="1">
      <c r="BP99970" s="90"/>
    </row>
    <row r="99971" spans="68:68" customFormat="1">
      <c r="BP99971" s="90"/>
    </row>
    <row r="99972" spans="68:68" customFormat="1">
      <c r="BP99972" s="90"/>
    </row>
    <row r="99973" spans="68:68" customFormat="1">
      <c r="BP99973" s="90"/>
    </row>
    <row r="99974" spans="68:68" customFormat="1">
      <c r="BP99974" s="90"/>
    </row>
    <row r="99975" spans="68:68" customFormat="1">
      <c r="BP99975" s="90"/>
    </row>
    <row r="99976" spans="68:68" customFormat="1">
      <c r="BP99976" s="90"/>
    </row>
    <row r="99977" spans="68:68" customFormat="1">
      <c r="BP99977" s="90"/>
    </row>
    <row r="99978" spans="68:68" customFormat="1">
      <c r="BP99978" s="90"/>
    </row>
    <row r="99979" spans="68:68" customFormat="1">
      <c r="BP99979" s="90"/>
    </row>
    <row r="99980" spans="68:68" customFormat="1">
      <c r="BP99980" s="90"/>
    </row>
    <row r="99981" spans="68:68" customFormat="1">
      <c r="BP99981" s="90"/>
    </row>
    <row r="99982" spans="68:68" customFormat="1">
      <c r="BP99982" s="90"/>
    </row>
    <row r="99983" spans="68:68" customFormat="1">
      <c r="BP99983" s="90"/>
    </row>
    <row r="99984" spans="68:68" customFormat="1">
      <c r="BP99984" s="90"/>
    </row>
    <row r="99985" spans="68:68" customFormat="1">
      <c r="BP99985" s="90"/>
    </row>
    <row r="99986" spans="68:68" customFormat="1">
      <c r="BP99986" s="90"/>
    </row>
    <row r="99987" spans="68:68" customFormat="1">
      <c r="BP99987" s="90"/>
    </row>
    <row r="99988" spans="68:68" customFormat="1">
      <c r="BP99988" s="90"/>
    </row>
    <row r="99989" spans="68:68" customFormat="1">
      <c r="BP99989" s="90"/>
    </row>
    <row r="99990" spans="68:68" customFormat="1">
      <c r="BP99990" s="90"/>
    </row>
    <row r="99991" spans="68:68" customFormat="1">
      <c r="BP99991" s="90"/>
    </row>
    <row r="99992" spans="68:68" customFormat="1">
      <c r="BP99992" s="90"/>
    </row>
    <row r="99993" spans="68:68" customFormat="1">
      <c r="BP99993" s="90"/>
    </row>
    <row r="99994" spans="68:68" customFormat="1">
      <c r="BP99994" s="90"/>
    </row>
    <row r="99995" spans="68:68" customFormat="1">
      <c r="BP99995" s="90"/>
    </row>
    <row r="99996" spans="68:68" customFormat="1">
      <c r="BP99996" s="90"/>
    </row>
    <row r="99997" spans="68:68" customFormat="1">
      <c r="BP99997" s="90"/>
    </row>
    <row r="99998" spans="68:68" customFormat="1">
      <c r="BP99998" s="90"/>
    </row>
    <row r="99999" spans="68:68" customFormat="1">
      <c r="BP99999" s="90"/>
    </row>
    <row r="100000" spans="68:68" customFormat="1">
      <c r="BP100000" s="90"/>
    </row>
    <row r="100001" spans="68:68" customFormat="1">
      <c r="BP100001" s="90"/>
    </row>
    <row r="100002" spans="68:68" customFormat="1">
      <c r="BP100002" s="90"/>
    </row>
    <row r="100003" spans="68:68" customFormat="1">
      <c r="BP100003" s="90"/>
    </row>
    <row r="100004" spans="68:68" customFormat="1">
      <c r="BP100004" s="90"/>
    </row>
    <row r="100005" spans="68:68" customFormat="1">
      <c r="BP100005" s="90"/>
    </row>
    <row r="100006" spans="68:68" customFormat="1">
      <c r="BP100006" s="90"/>
    </row>
    <row r="100007" spans="68:68" customFormat="1">
      <c r="BP100007" s="90"/>
    </row>
    <row r="100008" spans="68:68" customFormat="1">
      <c r="BP100008" s="90"/>
    </row>
    <row r="100009" spans="68:68" customFormat="1">
      <c r="BP100009" s="90"/>
    </row>
    <row r="100010" spans="68:68" customFormat="1">
      <c r="BP100010" s="90"/>
    </row>
    <row r="100011" spans="68:68" customFormat="1">
      <c r="BP100011" s="90"/>
    </row>
    <row r="100012" spans="68:68" customFormat="1">
      <c r="BP100012" s="90"/>
    </row>
    <row r="100013" spans="68:68" customFormat="1">
      <c r="BP100013" s="90"/>
    </row>
    <row r="100014" spans="68:68" customFormat="1">
      <c r="BP100014" s="90"/>
    </row>
    <row r="100015" spans="68:68" customFormat="1">
      <c r="BP100015" s="90"/>
    </row>
    <row r="100016" spans="68:68" customFormat="1">
      <c r="BP100016" s="90"/>
    </row>
    <row r="100017" spans="68:68" customFormat="1">
      <c r="BP100017" s="90"/>
    </row>
    <row r="100018" spans="68:68" customFormat="1">
      <c r="BP100018" s="90"/>
    </row>
    <row r="100019" spans="68:68" customFormat="1">
      <c r="BP100019" s="90"/>
    </row>
    <row r="100020" spans="68:68" customFormat="1">
      <c r="BP100020" s="90"/>
    </row>
    <row r="100021" spans="68:68" customFormat="1">
      <c r="BP100021" s="90"/>
    </row>
    <row r="100022" spans="68:68" customFormat="1">
      <c r="BP100022" s="90"/>
    </row>
    <row r="100023" spans="68:68" customFormat="1">
      <c r="BP100023" s="90"/>
    </row>
    <row r="100024" spans="68:68" customFormat="1">
      <c r="BP100024" s="90"/>
    </row>
    <row r="100025" spans="68:68" customFormat="1">
      <c r="BP100025" s="90"/>
    </row>
    <row r="100026" spans="68:68" customFormat="1">
      <c r="BP100026" s="90"/>
    </row>
    <row r="100027" spans="68:68" customFormat="1">
      <c r="BP100027" s="90"/>
    </row>
    <row r="100028" spans="68:68" customFormat="1">
      <c r="BP100028" s="90"/>
    </row>
    <row r="100029" spans="68:68" customFormat="1">
      <c r="BP100029" s="90"/>
    </row>
    <row r="100030" spans="68:68" customFormat="1">
      <c r="BP100030" s="90"/>
    </row>
    <row r="100031" spans="68:68" customFormat="1">
      <c r="BP100031" s="90"/>
    </row>
    <row r="100032" spans="68:68" customFormat="1">
      <c r="BP100032" s="90"/>
    </row>
    <row r="100033" spans="68:68" customFormat="1">
      <c r="BP100033" s="90"/>
    </row>
    <row r="100034" spans="68:68" customFormat="1">
      <c r="BP100034" s="90"/>
    </row>
    <row r="100035" spans="68:68" customFormat="1">
      <c r="BP100035" s="90"/>
    </row>
    <row r="100036" spans="68:68" customFormat="1">
      <c r="BP100036" s="90"/>
    </row>
    <row r="100037" spans="68:68" customFormat="1">
      <c r="BP100037" s="90"/>
    </row>
    <row r="100038" spans="68:68" customFormat="1">
      <c r="BP100038" s="90"/>
    </row>
    <row r="100039" spans="68:68" customFormat="1">
      <c r="BP100039" s="90"/>
    </row>
    <row r="100040" spans="68:68" customFormat="1">
      <c r="BP100040" s="90"/>
    </row>
    <row r="100041" spans="68:68" customFormat="1">
      <c r="BP100041" s="90"/>
    </row>
    <row r="100042" spans="68:68" customFormat="1">
      <c r="BP100042" s="90"/>
    </row>
    <row r="100043" spans="68:68" customFormat="1">
      <c r="BP100043" s="90"/>
    </row>
    <row r="100044" spans="68:68" customFormat="1">
      <c r="BP100044" s="90"/>
    </row>
    <row r="100045" spans="68:68" customFormat="1">
      <c r="BP100045" s="90"/>
    </row>
    <row r="100046" spans="68:68" customFormat="1">
      <c r="BP100046" s="90"/>
    </row>
    <row r="100047" spans="68:68" customFormat="1">
      <c r="BP100047" s="90"/>
    </row>
    <row r="100048" spans="68:68" customFormat="1">
      <c r="BP100048" s="90"/>
    </row>
    <row r="100049" spans="68:68" customFormat="1">
      <c r="BP100049" s="90"/>
    </row>
    <row r="100050" spans="68:68" customFormat="1">
      <c r="BP100050" s="90"/>
    </row>
    <row r="100051" spans="68:68" customFormat="1">
      <c r="BP100051" s="90"/>
    </row>
    <row r="100052" spans="68:68" customFormat="1">
      <c r="BP100052" s="90"/>
    </row>
    <row r="100053" spans="68:68" customFormat="1">
      <c r="BP100053" s="90"/>
    </row>
    <row r="100054" spans="68:68" customFormat="1">
      <c r="BP100054" s="90"/>
    </row>
    <row r="100055" spans="68:68" customFormat="1">
      <c r="BP100055" s="90"/>
    </row>
    <row r="100056" spans="68:68" customFormat="1">
      <c r="BP100056" s="90"/>
    </row>
    <row r="100057" spans="68:68" customFormat="1">
      <c r="BP100057" s="90"/>
    </row>
    <row r="100058" spans="68:68" customFormat="1">
      <c r="BP100058" s="90"/>
    </row>
    <row r="100059" spans="68:68" customFormat="1">
      <c r="BP100059" s="90"/>
    </row>
    <row r="100060" spans="68:68" customFormat="1">
      <c r="BP100060" s="90"/>
    </row>
    <row r="100061" spans="68:68" customFormat="1">
      <c r="BP100061" s="90"/>
    </row>
    <row r="100062" spans="68:68" customFormat="1">
      <c r="BP100062" s="90"/>
    </row>
    <row r="100063" spans="68:68" customFormat="1">
      <c r="BP100063" s="90"/>
    </row>
    <row r="100064" spans="68:68" customFormat="1">
      <c r="BP100064" s="90"/>
    </row>
    <row r="100065" spans="68:68" customFormat="1">
      <c r="BP100065" s="90"/>
    </row>
    <row r="100066" spans="68:68" customFormat="1">
      <c r="BP100066" s="90"/>
    </row>
    <row r="100067" spans="68:68" customFormat="1">
      <c r="BP100067" s="90"/>
    </row>
    <row r="100068" spans="68:68" customFormat="1">
      <c r="BP100068" s="90"/>
    </row>
    <row r="100069" spans="68:68" customFormat="1">
      <c r="BP100069" s="90"/>
    </row>
    <row r="100070" spans="68:68" customFormat="1">
      <c r="BP100070" s="90"/>
    </row>
    <row r="100071" spans="68:68" customFormat="1">
      <c r="BP100071" s="90"/>
    </row>
    <row r="100072" spans="68:68" customFormat="1">
      <c r="BP100072" s="90"/>
    </row>
    <row r="100073" spans="68:68" customFormat="1">
      <c r="BP100073" s="90"/>
    </row>
    <row r="100074" spans="68:68" customFormat="1">
      <c r="BP100074" s="90"/>
    </row>
    <row r="100075" spans="68:68" customFormat="1">
      <c r="BP100075" s="90"/>
    </row>
    <row r="100076" spans="68:68" customFormat="1">
      <c r="BP100076" s="90"/>
    </row>
    <row r="100077" spans="68:68" customFormat="1">
      <c r="BP100077" s="90"/>
    </row>
    <row r="100078" spans="68:68" customFormat="1">
      <c r="BP100078" s="90"/>
    </row>
    <row r="100079" spans="68:68" customFormat="1">
      <c r="BP100079" s="90"/>
    </row>
    <row r="100080" spans="68:68" customFormat="1">
      <c r="BP100080" s="90"/>
    </row>
    <row r="100081" spans="68:68" customFormat="1">
      <c r="BP100081" s="90"/>
    </row>
    <row r="100082" spans="68:68" customFormat="1">
      <c r="BP100082" s="90"/>
    </row>
    <row r="100083" spans="68:68" customFormat="1">
      <c r="BP100083" s="90"/>
    </row>
    <row r="100084" spans="68:68" customFormat="1">
      <c r="BP100084" s="90"/>
    </row>
    <row r="100085" spans="68:68" customFormat="1">
      <c r="BP100085" s="90"/>
    </row>
    <row r="100086" spans="68:68" customFormat="1">
      <c r="BP100086" s="90"/>
    </row>
    <row r="100087" spans="68:68" customFormat="1">
      <c r="BP100087" s="90"/>
    </row>
    <row r="100088" spans="68:68" customFormat="1">
      <c r="BP100088" s="90"/>
    </row>
    <row r="100089" spans="68:68" customFormat="1">
      <c r="BP100089" s="90"/>
    </row>
    <row r="100090" spans="68:68" customFormat="1">
      <c r="BP100090" s="90"/>
    </row>
    <row r="100091" spans="68:68" customFormat="1">
      <c r="BP100091" s="90"/>
    </row>
    <row r="100092" spans="68:68" customFormat="1">
      <c r="BP100092" s="90"/>
    </row>
    <row r="100093" spans="68:68" customFormat="1">
      <c r="BP100093" s="90"/>
    </row>
    <row r="100094" spans="68:68" customFormat="1">
      <c r="BP100094" s="90"/>
    </row>
    <row r="100095" spans="68:68" customFormat="1">
      <c r="BP100095" s="90"/>
    </row>
    <row r="100096" spans="68:68" customFormat="1">
      <c r="BP100096" s="90"/>
    </row>
    <row r="100097" spans="68:68" customFormat="1">
      <c r="BP100097" s="90"/>
    </row>
    <row r="100098" spans="68:68" customFormat="1">
      <c r="BP100098" s="90"/>
    </row>
    <row r="100099" spans="68:68" customFormat="1">
      <c r="BP100099" s="90"/>
    </row>
    <row r="100100" spans="68:68" customFormat="1">
      <c r="BP100100" s="90"/>
    </row>
    <row r="100101" spans="68:68" customFormat="1">
      <c r="BP100101" s="90"/>
    </row>
    <row r="100102" spans="68:68" customFormat="1">
      <c r="BP100102" s="90"/>
    </row>
    <row r="100103" spans="68:68" customFormat="1">
      <c r="BP100103" s="90"/>
    </row>
    <row r="100104" spans="68:68" customFormat="1">
      <c r="BP100104" s="90"/>
    </row>
    <row r="100105" spans="68:68" customFormat="1">
      <c r="BP100105" s="90"/>
    </row>
    <row r="100106" spans="68:68" customFormat="1">
      <c r="BP100106" s="90"/>
    </row>
    <row r="100107" spans="68:68" customFormat="1">
      <c r="BP100107" s="90"/>
    </row>
    <row r="100108" spans="68:68" customFormat="1">
      <c r="BP100108" s="90"/>
    </row>
    <row r="100109" spans="68:68" customFormat="1">
      <c r="BP100109" s="90"/>
    </row>
    <row r="100110" spans="68:68" customFormat="1">
      <c r="BP100110" s="90"/>
    </row>
    <row r="100111" spans="68:68" customFormat="1">
      <c r="BP100111" s="90"/>
    </row>
    <row r="100112" spans="68:68" customFormat="1">
      <c r="BP100112" s="90"/>
    </row>
    <row r="100113" spans="68:68" customFormat="1">
      <c r="BP100113" s="90"/>
    </row>
    <row r="100114" spans="68:68" customFormat="1">
      <c r="BP100114" s="90"/>
    </row>
    <row r="100115" spans="68:68" customFormat="1">
      <c r="BP100115" s="90"/>
    </row>
    <row r="100116" spans="68:68" customFormat="1">
      <c r="BP100116" s="90"/>
    </row>
    <row r="100117" spans="68:68" customFormat="1">
      <c r="BP100117" s="90"/>
    </row>
    <row r="100118" spans="68:68" customFormat="1">
      <c r="BP100118" s="90"/>
    </row>
    <row r="100119" spans="68:68" customFormat="1">
      <c r="BP100119" s="90"/>
    </row>
    <row r="100120" spans="68:68" customFormat="1">
      <c r="BP100120" s="90"/>
    </row>
    <row r="100121" spans="68:68" customFormat="1">
      <c r="BP100121" s="90"/>
    </row>
    <row r="100122" spans="68:68" customFormat="1">
      <c r="BP100122" s="90"/>
    </row>
    <row r="100123" spans="68:68" customFormat="1">
      <c r="BP100123" s="90"/>
    </row>
    <row r="100124" spans="68:68" customFormat="1">
      <c r="BP100124" s="90"/>
    </row>
    <row r="100125" spans="68:68" customFormat="1">
      <c r="BP100125" s="90"/>
    </row>
    <row r="100126" spans="68:68" customFormat="1">
      <c r="BP100126" s="90"/>
    </row>
    <row r="100127" spans="68:68" customFormat="1">
      <c r="BP100127" s="90"/>
    </row>
    <row r="100128" spans="68:68" customFormat="1">
      <c r="BP100128" s="90"/>
    </row>
    <row r="100129" spans="68:68" customFormat="1">
      <c r="BP100129" s="90"/>
    </row>
    <row r="100130" spans="68:68" customFormat="1">
      <c r="BP100130" s="90"/>
    </row>
    <row r="100131" spans="68:68" customFormat="1">
      <c r="BP100131" s="90"/>
    </row>
    <row r="100132" spans="68:68" customFormat="1">
      <c r="BP100132" s="90"/>
    </row>
    <row r="100133" spans="68:68" customFormat="1">
      <c r="BP100133" s="90"/>
    </row>
    <row r="100134" spans="68:68" customFormat="1">
      <c r="BP100134" s="90"/>
    </row>
    <row r="100135" spans="68:68" customFormat="1">
      <c r="BP100135" s="90"/>
    </row>
    <row r="100136" spans="68:68" customFormat="1">
      <c r="BP100136" s="90"/>
    </row>
    <row r="100137" spans="68:68" customFormat="1">
      <c r="BP100137" s="90"/>
    </row>
    <row r="100138" spans="68:68" customFormat="1">
      <c r="BP100138" s="90"/>
    </row>
    <row r="100139" spans="68:68" customFormat="1">
      <c r="BP100139" s="90"/>
    </row>
    <row r="100140" spans="68:68" customFormat="1">
      <c r="BP100140" s="90"/>
    </row>
    <row r="100141" spans="68:68" customFormat="1">
      <c r="BP100141" s="90"/>
    </row>
    <row r="100142" spans="68:68" customFormat="1">
      <c r="BP100142" s="90"/>
    </row>
    <row r="100143" spans="68:68" customFormat="1">
      <c r="BP100143" s="90"/>
    </row>
    <row r="100144" spans="68:68" customFormat="1">
      <c r="BP100144" s="90"/>
    </row>
    <row r="100145" spans="68:68" customFormat="1">
      <c r="BP100145" s="90"/>
    </row>
    <row r="100146" spans="68:68" customFormat="1">
      <c r="BP100146" s="90"/>
    </row>
    <row r="100147" spans="68:68" customFormat="1">
      <c r="BP100147" s="90"/>
    </row>
    <row r="100148" spans="68:68" customFormat="1">
      <c r="BP100148" s="90"/>
    </row>
    <row r="100149" spans="68:68" customFormat="1">
      <c r="BP100149" s="90"/>
    </row>
    <row r="100150" spans="68:68" customFormat="1">
      <c r="BP100150" s="90"/>
    </row>
    <row r="100151" spans="68:68" customFormat="1">
      <c r="BP100151" s="90"/>
    </row>
    <row r="100152" spans="68:68" customFormat="1">
      <c r="BP100152" s="90"/>
    </row>
    <row r="100153" spans="68:68" customFormat="1">
      <c r="BP100153" s="90"/>
    </row>
    <row r="100154" spans="68:68" customFormat="1">
      <c r="BP100154" s="90"/>
    </row>
    <row r="100155" spans="68:68" customFormat="1">
      <c r="BP100155" s="90"/>
    </row>
    <row r="100156" spans="68:68" customFormat="1">
      <c r="BP100156" s="90"/>
    </row>
    <row r="100157" spans="68:68" customFormat="1">
      <c r="BP100157" s="90"/>
    </row>
    <row r="100158" spans="68:68" customFormat="1">
      <c r="BP100158" s="90"/>
    </row>
    <row r="100159" spans="68:68" customFormat="1">
      <c r="BP100159" s="90"/>
    </row>
    <row r="100160" spans="68:68" customFormat="1">
      <c r="BP100160" s="90"/>
    </row>
    <row r="100161" spans="68:68" customFormat="1">
      <c r="BP100161" s="90"/>
    </row>
    <row r="100162" spans="68:68" customFormat="1">
      <c r="BP100162" s="90"/>
    </row>
    <row r="100163" spans="68:68" customFormat="1">
      <c r="BP100163" s="90"/>
    </row>
    <row r="100164" spans="68:68" customFormat="1">
      <c r="BP100164" s="90"/>
    </row>
    <row r="100165" spans="68:68" customFormat="1">
      <c r="BP100165" s="90"/>
    </row>
    <row r="100166" spans="68:68" customFormat="1">
      <c r="BP100166" s="90"/>
    </row>
    <row r="100167" spans="68:68" customFormat="1">
      <c r="BP100167" s="90"/>
    </row>
    <row r="100168" spans="68:68" customFormat="1">
      <c r="BP100168" s="90"/>
    </row>
    <row r="100169" spans="68:68" customFormat="1">
      <c r="BP100169" s="90"/>
    </row>
    <row r="100170" spans="68:68" customFormat="1">
      <c r="BP100170" s="90"/>
    </row>
    <row r="100171" spans="68:68" customFormat="1">
      <c r="BP100171" s="90"/>
    </row>
    <row r="100172" spans="68:68" customFormat="1">
      <c r="BP100172" s="90"/>
    </row>
    <row r="100173" spans="68:68" customFormat="1">
      <c r="BP100173" s="90"/>
    </row>
    <row r="100174" spans="68:68" customFormat="1">
      <c r="BP100174" s="90"/>
    </row>
    <row r="100175" spans="68:68" customFormat="1">
      <c r="BP100175" s="90"/>
    </row>
    <row r="100176" spans="68:68" customFormat="1">
      <c r="BP100176" s="90"/>
    </row>
    <row r="100177" spans="68:68" customFormat="1">
      <c r="BP100177" s="90"/>
    </row>
    <row r="100178" spans="68:68" customFormat="1">
      <c r="BP100178" s="90"/>
    </row>
    <row r="100179" spans="68:68" customFormat="1">
      <c r="BP100179" s="90"/>
    </row>
    <row r="100180" spans="68:68" customFormat="1">
      <c r="BP100180" s="90"/>
    </row>
    <row r="100181" spans="68:68" customFormat="1">
      <c r="BP100181" s="90"/>
    </row>
    <row r="100182" spans="68:68" customFormat="1">
      <c r="BP100182" s="90"/>
    </row>
    <row r="100183" spans="68:68" customFormat="1">
      <c r="BP100183" s="90"/>
    </row>
    <row r="100184" spans="68:68" customFormat="1">
      <c r="BP100184" s="90"/>
    </row>
    <row r="100185" spans="68:68" customFormat="1">
      <c r="BP100185" s="90"/>
    </row>
    <row r="100186" spans="68:68" customFormat="1">
      <c r="BP100186" s="90"/>
    </row>
    <row r="100187" spans="68:68" customFormat="1">
      <c r="BP100187" s="90"/>
    </row>
    <row r="100188" spans="68:68" customFormat="1">
      <c r="BP100188" s="90"/>
    </row>
    <row r="100189" spans="68:68" customFormat="1">
      <c r="BP100189" s="90"/>
    </row>
    <row r="100190" spans="68:68" customFormat="1">
      <c r="BP100190" s="90"/>
    </row>
    <row r="100191" spans="68:68" customFormat="1">
      <c r="BP100191" s="90"/>
    </row>
    <row r="100192" spans="68:68" customFormat="1">
      <c r="BP100192" s="90"/>
    </row>
    <row r="100193" spans="68:68" customFormat="1">
      <c r="BP100193" s="90"/>
    </row>
    <row r="100194" spans="68:68" customFormat="1">
      <c r="BP100194" s="90"/>
    </row>
    <row r="100195" spans="68:68" customFormat="1">
      <c r="BP100195" s="90"/>
    </row>
    <row r="100196" spans="68:68" customFormat="1">
      <c r="BP100196" s="90"/>
    </row>
    <row r="100197" spans="68:68" customFormat="1">
      <c r="BP100197" s="90"/>
    </row>
    <row r="100198" spans="68:68" customFormat="1">
      <c r="BP100198" s="90"/>
    </row>
    <row r="100199" spans="68:68" customFormat="1">
      <c r="BP100199" s="90"/>
    </row>
    <row r="100200" spans="68:68" customFormat="1">
      <c r="BP100200" s="90"/>
    </row>
    <row r="100201" spans="68:68" customFormat="1">
      <c r="BP100201" s="90"/>
    </row>
    <row r="100202" spans="68:68" customFormat="1">
      <c r="BP100202" s="90"/>
    </row>
    <row r="100203" spans="68:68" customFormat="1">
      <c r="BP100203" s="90"/>
    </row>
    <row r="100204" spans="68:68" customFormat="1">
      <c r="BP100204" s="90"/>
    </row>
    <row r="100205" spans="68:68" customFormat="1">
      <c r="BP100205" s="90"/>
    </row>
    <row r="100206" spans="68:68" customFormat="1">
      <c r="BP100206" s="90"/>
    </row>
    <row r="100207" spans="68:68" customFormat="1">
      <c r="BP100207" s="90"/>
    </row>
    <row r="100208" spans="68:68" customFormat="1">
      <c r="BP100208" s="90"/>
    </row>
    <row r="100209" spans="68:68" customFormat="1">
      <c r="BP100209" s="90"/>
    </row>
    <row r="100210" spans="68:68" customFormat="1">
      <c r="BP100210" s="90"/>
    </row>
    <row r="100211" spans="68:68" customFormat="1">
      <c r="BP100211" s="90"/>
    </row>
    <row r="100212" spans="68:68" customFormat="1">
      <c r="BP100212" s="90"/>
    </row>
    <row r="100213" spans="68:68" customFormat="1">
      <c r="BP100213" s="90"/>
    </row>
    <row r="100214" spans="68:68" customFormat="1">
      <c r="BP100214" s="90"/>
    </row>
    <row r="100215" spans="68:68" customFormat="1">
      <c r="BP100215" s="90"/>
    </row>
    <row r="100216" spans="68:68" customFormat="1">
      <c r="BP100216" s="90"/>
    </row>
    <row r="100217" spans="68:68" customFormat="1">
      <c r="BP100217" s="90"/>
    </row>
    <row r="100218" spans="68:68" customFormat="1">
      <c r="BP100218" s="90"/>
    </row>
    <row r="100219" spans="68:68" customFormat="1">
      <c r="BP100219" s="90"/>
    </row>
    <row r="100220" spans="68:68" customFormat="1">
      <c r="BP100220" s="90"/>
    </row>
    <row r="100221" spans="68:68" customFormat="1">
      <c r="BP100221" s="90"/>
    </row>
    <row r="100222" spans="68:68" customFormat="1">
      <c r="BP100222" s="90"/>
    </row>
    <row r="100223" spans="68:68" customFormat="1">
      <c r="BP100223" s="90"/>
    </row>
    <row r="100224" spans="68:68" customFormat="1">
      <c r="BP100224" s="90"/>
    </row>
    <row r="100225" spans="68:68" customFormat="1">
      <c r="BP100225" s="90"/>
    </row>
    <row r="100226" spans="68:68" customFormat="1">
      <c r="BP100226" s="90"/>
    </row>
    <row r="100227" spans="68:68" customFormat="1">
      <c r="BP100227" s="90"/>
    </row>
    <row r="100228" spans="68:68" customFormat="1">
      <c r="BP100228" s="90"/>
    </row>
    <row r="100229" spans="68:68" customFormat="1">
      <c r="BP100229" s="90"/>
    </row>
    <row r="100230" spans="68:68" customFormat="1">
      <c r="BP100230" s="90"/>
    </row>
    <row r="100231" spans="68:68" customFormat="1">
      <c r="BP100231" s="90"/>
    </row>
    <row r="100232" spans="68:68" customFormat="1">
      <c r="BP100232" s="90"/>
    </row>
    <row r="100233" spans="68:68" customFormat="1">
      <c r="BP100233" s="90"/>
    </row>
    <row r="100234" spans="68:68" customFormat="1">
      <c r="BP100234" s="90"/>
    </row>
    <row r="100235" spans="68:68" customFormat="1">
      <c r="BP100235" s="90"/>
    </row>
    <row r="100236" spans="68:68" customFormat="1">
      <c r="BP100236" s="90"/>
    </row>
    <row r="100237" spans="68:68" customFormat="1">
      <c r="BP100237" s="90"/>
    </row>
    <row r="100238" spans="68:68" customFormat="1">
      <c r="BP100238" s="90"/>
    </row>
    <row r="100239" spans="68:68" customFormat="1">
      <c r="BP100239" s="90"/>
    </row>
    <row r="100240" spans="68:68" customFormat="1">
      <c r="BP100240" s="90"/>
    </row>
    <row r="100241" spans="68:68" customFormat="1">
      <c r="BP100241" s="90"/>
    </row>
    <row r="100242" spans="68:68" customFormat="1">
      <c r="BP100242" s="90"/>
    </row>
    <row r="100243" spans="68:68" customFormat="1">
      <c r="BP100243" s="90"/>
    </row>
    <row r="100244" spans="68:68" customFormat="1">
      <c r="BP100244" s="90"/>
    </row>
    <row r="100245" spans="68:68" customFormat="1">
      <c r="BP100245" s="90"/>
    </row>
    <row r="100246" spans="68:68" customFormat="1">
      <c r="BP100246" s="90"/>
    </row>
    <row r="100247" spans="68:68" customFormat="1">
      <c r="BP100247" s="90"/>
    </row>
    <row r="100248" spans="68:68" customFormat="1">
      <c r="BP100248" s="90"/>
    </row>
    <row r="100249" spans="68:68" customFormat="1">
      <c r="BP100249" s="90"/>
    </row>
    <row r="100250" spans="68:68" customFormat="1">
      <c r="BP100250" s="90"/>
    </row>
    <row r="100251" spans="68:68" customFormat="1">
      <c r="BP100251" s="90"/>
    </row>
    <row r="100252" spans="68:68" customFormat="1">
      <c r="BP100252" s="90"/>
    </row>
    <row r="100253" spans="68:68" customFormat="1">
      <c r="BP100253" s="90"/>
    </row>
    <row r="100254" spans="68:68" customFormat="1">
      <c r="BP100254" s="90"/>
    </row>
    <row r="100255" spans="68:68" customFormat="1">
      <c r="BP100255" s="90"/>
    </row>
    <row r="100256" spans="68:68" customFormat="1">
      <c r="BP100256" s="90"/>
    </row>
    <row r="100257" spans="68:68" customFormat="1">
      <c r="BP100257" s="90"/>
    </row>
    <row r="100258" spans="68:68" customFormat="1">
      <c r="BP100258" s="90"/>
    </row>
    <row r="100259" spans="68:68" customFormat="1">
      <c r="BP100259" s="90"/>
    </row>
    <row r="100260" spans="68:68" customFormat="1">
      <c r="BP100260" s="90"/>
    </row>
    <row r="100261" spans="68:68" customFormat="1">
      <c r="BP100261" s="90"/>
    </row>
    <row r="100262" spans="68:68" customFormat="1">
      <c r="BP100262" s="90"/>
    </row>
    <row r="100263" spans="68:68" customFormat="1">
      <c r="BP100263" s="90"/>
    </row>
    <row r="100264" spans="68:68" customFormat="1">
      <c r="BP100264" s="90"/>
    </row>
    <row r="100265" spans="68:68" customFormat="1">
      <c r="BP100265" s="90"/>
    </row>
    <row r="100266" spans="68:68" customFormat="1">
      <c r="BP100266" s="90"/>
    </row>
    <row r="100267" spans="68:68" customFormat="1">
      <c r="BP100267" s="90"/>
    </row>
    <row r="100268" spans="68:68" customFormat="1">
      <c r="BP100268" s="90"/>
    </row>
    <row r="100269" spans="68:68" customFormat="1">
      <c r="BP100269" s="90"/>
    </row>
    <row r="100270" spans="68:68" customFormat="1">
      <c r="BP100270" s="90"/>
    </row>
    <row r="100271" spans="68:68" customFormat="1">
      <c r="BP100271" s="90"/>
    </row>
    <row r="100272" spans="68:68" customFormat="1">
      <c r="BP100272" s="90"/>
    </row>
    <row r="100273" spans="68:68" customFormat="1">
      <c r="BP100273" s="90"/>
    </row>
    <row r="100274" spans="68:68" customFormat="1">
      <c r="BP100274" s="90"/>
    </row>
    <row r="100275" spans="68:68" customFormat="1">
      <c r="BP100275" s="90"/>
    </row>
    <row r="100276" spans="68:68" customFormat="1">
      <c r="BP100276" s="90"/>
    </row>
    <row r="100277" spans="68:68" customFormat="1">
      <c r="BP100277" s="90"/>
    </row>
    <row r="100278" spans="68:68" customFormat="1">
      <c r="BP100278" s="90"/>
    </row>
    <row r="100279" spans="68:68" customFormat="1">
      <c r="BP100279" s="90"/>
    </row>
    <row r="100280" spans="68:68" customFormat="1">
      <c r="BP100280" s="90"/>
    </row>
    <row r="100281" spans="68:68" customFormat="1">
      <c r="BP100281" s="90"/>
    </row>
    <row r="100282" spans="68:68" customFormat="1">
      <c r="BP100282" s="90"/>
    </row>
    <row r="100283" spans="68:68" customFormat="1">
      <c r="BP100283" s="90"/>
    </row>
    <row r="100284" spans="68:68" customFormat="1">
      <c r="BP100284" s="90"/>
    </row>
    <row r="100285" spans="68:68" customFormat="1">
      <c r="BP100285" s="90"/>
    </row>
    <row r="100286" spans="68:68" customFormat="1">
      <c r="BP100286" s="90"/>
    </row>
    <row r="100287" spans="68:68" customFormat="1">
      <c r="BP100287" s="90"/>
    </row>
    <row r="100288" spans="68:68" customFormat="1">
      <c r="BP100288" s="90"/>
    </row>
    <row r="100289" spans="68:68" customFormat="1">
      <c r="BP100289" s="90"/>
    </row>
    <row r="100290" spans="68:68" customFormat="1">
      <c r="BP100290" s="90"/>
    </row>
    <row r="100291" spans="68:68" customFormat="1">
      <c r="BP100291" s="90"/>
    </row>
    <row r="100292" spans="68:68" customFormat="1">
      <c r="BP100292" s="90"/>
    </row>
    <row r="100293" spans="68:68" customFormat="1">
      <c r="BP100293" s="90"/>
    </row>
    <row r="100294" spans="68:68" customFormat="1">
      <c r="BP100294" s="90"/>
    </row>
    <row r="100295" spans="68:68" customFormat="1">
      <c r="BP100295" s="90"/>
    </row>
    <row r="100296" spans="68:68" customFormat="1">
      <c r="BP100296" s="90"/>
    </row>
    <row r="100297" spans="68:68" customFormat="1">
      <c r="BP100297" s="90"/>
    </row>
    <row r="100298" spans="68:68" customFormat="1">
      <c r="BP100298" s="90"/>
    </row>
    <row r="100299" spans="68:68" customFormat="1">
      <c r="BP100299" s="90"/>
    </row>
    <row r="100300" spans="68:68" customFormat="1">
      <c r="BP100300" s="90"/>
    </row>
    <row r="100301" spans="68:68" customFormat="1">
      <c r="BP100301" s="90"/>
    </row>
    <row r="100302" spans="68:68" customFormat="1">
      <c r="BP100302" s="90"/>
    </row>
    <row r="100303" spans="68:68" customFormat="1">
      <c r="BP100303" s="90"/>
    </row>
    <row r="100304" spans="68:68" customFormat="1">
      <c r="BP100304" s="90"/>
    </row>
    <row r="100305" spans="68:68" customFormat="1">
      <c r="BP100305" s="90"/>
    </row>
    <row r="100306" spans="68:68" customFormat="1">
      <c r="BP100306" s="90"/>
    </row>
    <row r="100307" spans="68:68" customFormat="1">
      <c r="BP100307" s="90"/>
    </row>
    <row r="100308" spans="68:68" customFormat="1">
      <c r="BP100308" s="90"/>
    </row>
    <row r="100309" spans="68:68" customFormat="1">
      <c r="BP100309" s="90"/>
    </row>
    <row r="100310" spans="68:68" customFormat="1">
      <c r="BP100310" s="90"/>
    </row>
    <row r="100311" spans="68:68" customFormat="1">
      <c r="BP100311" s="90"/>
    </row>
    <row r="100312" spans="68:68" customFormat="1">
      <c r="BP100312" s="90"/>
    </row>
    <row r="100313" spans="68:68" customFormat="1">
      <c r="BP100313" s="90"/>
    </row>
    <row r="100314" spans="68:68" customFormat="1">
      <c r="BP100314" s="90"/>
    </row>
    <row r="100315" spans="68:68" customFormat="1">
      <c r="BP100315" s="90"/>
    </row>
    <row r="100316" spans="68:68" customFormat="1">
      <c r="BP100316" s="90"/>
    </row>
    <row r="100317" spans="68:68" customFormat="1">
      <c r="BP100317" s="90"/>
    </row>
    <row r="100318" spans="68:68" customFormat="1">
      <c r="BP100318" s="90"/>
    </row>
    <row r="100319" spans="68:68" customFormat="1">
      <c r="BP100319" s="90"/>
    </row>
    <row r="100320" spans="68:68" customFormat="1">
      <c r="BP100320" s="90"/>
    </row>
    <row r="100321" spans="68:68" customFormat="1">
      <c r="BP100321" s="90"/>
    </row>
    <row r="100322" spans="68:68" customFormat="1">
      <c r="BP100322" s="90"/>
    </row>
    <row r="100323" spans="68:68" customFormat="1">
      <c r="BP100323" s="90"/>
    </row>
    <row r="100324" spans="68:68" customFormat="1">
      <c r="BP100324" s="90"/>
    </row>
    <row r="100325" spans="68:68" customFormat="1">
      <c r="BP100325" s="90"/>
    </row>
    <row r="100326" spans="68:68" customFormat="1">
      <c r="BP100326" s="90"/>
    </row>
    <row r="100327" spans="68:68" customFormat="1">
      <c r="BP100327" s="90"/>
    </row>
    <row r="100328" spans="68:68" customFormat="1">
      <c r="BP100328" s="90"/>
    </row>
    <row r="100329" spans="68:68" customFormat="1">
      <c r="BP100329" s="90"/>
    </row>
    <row r="100330" spans="68:68" customFormat="1">
      <c r="BP100330" s="90"/>
    </row>
    <row r="100331" spans="68:68" customFormat="1">
      <c r="BP100331" s="90"/>
    </row>
    <row r="100332" spans="68:68" customFormat="1">
      <c r="BP100332" s="90"/>
    </row>
    <row r="100333" spans="68:68" customFormat="1">
      <c r="BP100333" s="90"/>
    </row>
    <row r="100334" spans="68:68" customFormat="1">
      <c r="BP100334" s="90"/>
    </row>
    <row r="100335" spans="68:68" customFormat="1">
      <c r="BP100335" s="90"/>
    </row>
    <row r="100336" spans="68:68" customFormat="1">
      <c r="BP100336" s="90"/>
    </row>
    <row r="100337" spans="68:68" customFormat="1">
      <c r="BP100337" s="90"/>
    </row>
    <row r="100338" spans="68:68" customFormat="1">
      <c r="BP100338" s="90"/>
    </row>
    <row r="100339" spans="68:68" customFormat="1">
      <c r="BP100339" s="90"/>
    </row>
    <row r="100340" spans="68:68" customFormat="1">
      <c r="BP100340" s="90"/>
    </row>
    <row r="100341" spans="68:68" customFormat="1">
      <c r="BP100341" s="90"/>
    </row>
    <row r="100342" spans="68:68" customFormat="1">
      <c r="BP100342" s="90"/>
    </row>
    <row r="100343" spans="68:68" customFormat="1">
      <c r="BP100343" s="90"/>
    </row>
    <row r="100344" spans="68:68" customFormat="1">
      <c r="BP100344" s="90"/>
    </row>
    <row r="100345" spans="68:68" customFormat="1">
      <c r="BP100345" s="90"/>
    </row>
    <row r="100346" spans="68:68" customFormat="1">
      <c r="BP100346" s="90"/>
    </row>
    <row r="100347" spans="68:68" customFormat="1">
      <c r="BP100347" s="90"/>
    </row>
    <row r="100348" spans="68:68" customFormat="1">
      <c r="BP100348" s="90"/>
    </row>
    <row r="100349" spans="68:68" customFormat="1">
      <c r="BP100349" s="90"/>
    </row>
    <row r="100350" spans="68:68" customFormat="1">
      <c r="BP100350" s="90"/>
    </row>
    <row r="100351" spans="68:68" customFormat="1">
      <c r="BP100351" s="90"/>
    </row>
    <row r="100352" spans="68:68" customFormat="1">
      <c r="BP100352" s="90"/>
    </row>
    <row r="100353" spans="68:68" customFormat="1">
      <c r="BP100353" s="90"/>
    </row>
    <row r="100354" spans="68:68" customFormat="1">
      <c r="BP100354" s="90"/>
    </row>
    <row r="100355" spans="68:68" customFormat="1">
      <c r="BP100355" s="90"/>
    </row>
    <row r="100356" spans="68:68" customFormat="1">
      <c r="BP100356" s="90"/>
    </row>
    <row r="100357" spans="68:68" customFormat="1">
      <c r="BP100357" s="90"/>
    </row>
    <row r="100358" spans="68:68" customFormat="1">
      <c r="BP100358" s="90"/>
    </row>
    <row r="100359" spans="68:68" customFormat="1">
      <c r="BP100359" s="90"/>
    </row>
    <row r="100360" spans="68:68" customFormat="1">
      <c r="BP100360" s="90"/>
    </row>
    <row r="100361" spans="68:68" customFormat="1">
      <c r="BP100361" s="90"/>
    </row>
    <row r="100362" spans="68:68" customFormat="1">
      <c r="BP100362" s="90"/>
    </row>
    <row r="100363" spans="68:68" customFormat="1">
      <c r="BP100363" s="90"/>
    </row>
    <row r="100364" spans="68:68" customFormat="1">
      <c r="BP100364" s="90"/>
    </row>
    <row r="100365" spans="68:68" customFormat="1">
      <c r="BP100365" s="90"/>
    </row>
    <row r="100366" spans="68:68" customFormat="1">
      <c r="BP100366" s="90"/>
    </row>
    <row r="100367" spans="68:68" customFormat="1">
      <c r="BP100367" s="90"/>
    </row>
    <row r="100368" spans="68:68" customFormat="1">
      <c r="BP100368" s="90"/>
    </row>
    <row r="100369" spans="68:68" customFormat="1">
      <c r="BP100369" s="90"/>
    </row>
    <row r="100370" spans="68:68" customFormat="1">
      <c r="BP100370" s="90"/>
    </row>
    <row r="100371" spans="68:68" customFormat="1">
      <c r="BP100371" s="90"/>
    </row>
    <row r="100372" spans="68:68" customFormat="1">
      <c r="BP100372" s="90"/>
    </row>
    <row r="100373" spans="68:68" customFormat="1">
      <c r="BP100373" s="90"/>
    </row>
    <row r="100374" spans="68:68" customFormat="1">
      <c r="BP100374" s="90"/>
    </row>
    <row r="100375" spans="68:68" customFormat="1">
      <c r="BP100375" s="90"/>
    </row>
    <row r="100376" spans="68:68" customFormat="1">
      <c r="BP100376" s="90"/>
    </row>
    <row r="100377" spans="68:68" customFormat="1">
      <c r="BP100377" s="90"/>
    </row>
    <row r="100378" spans="68:68" customFormat="1">
      <c r="BP100378" s="90"/>
    </row>
    <row r="100379" spans="68:68" customFormat="1">
      <c r="BP100379" s="90"/>
    </row>
    <row r="100380" spans="68:68" customFormat="1">
      <c r="BP100380" s="90"/>
    </row>
    <row r="100381" spans="68:68" customFormat="1">
      <c r="BP100381" s="90"/>
    </row>
    <row r="100382" spans="68:68" customFormat="1">
      <c r="BP100382" s="90"/>
    </row>
    <row r="100383" spans="68:68" customFormat="1">
      <c r="BP100383" s="90"/>
    </row>
    <row r="100384" spans="68:68" customFormat="1">
      <c r="BP100384" s="90"/>
    </row>
    <row r="100385" spans="68:68" customFormat="1">
      <c r="BP100385" s="90"/>
    </row>
    <row r="100386" spans="68:68" customFormat="1">
      <c r="BP100386" s="90"/>
    </row>
    <row r="100387" spans="68:68" customFormat="1">
      <c r="BP100387" s="90"/>
    </row>
    <row r="100388" spans="68:68" customFormat="1">
      <c r="BP100388" s="90"/>
    </row>
    <row r="100389" spans="68:68" customFormat="1">
      <c r="BP100389" s="90"/>
    </row>
    <row r="100390" spans="68:68" customFormat="1">
      <c r="BP100390" s="90"/>
    </row>
    <row r="100391" spans="68:68" customFormat="1">
      <c r="BP100391" s="90"/>
    </row>
    <row r="100392" spans="68:68" customFormat="1">
      <c r="BP100392" s="90"/>
    </row>
    <row r="100393" spans="68:68" customFormat="1">
      <c r="BP100393" s="90"/>
    </row>
    <row r="100394" spans="68:68" customFormat="1">
      <c r="BP100394" s="90"/>
    </row>
    <row r="100395" spans="68:68" customFormat="1">
      <c r="BP100395" s="90"/>
    </row>
    <row r="100396" spans="68:68" customFormat="1">
      <c r="BP100396" s="90"/>
    </row>
    <row r="100397" spans="68:68" customFormat="1">
      <c r="BP100397" s="90"/>
    </row>
    <row r="100398" spans="68:68" customFormat="1">
      <c r="BP100398" s="90"/>
    </row>
    <row r="100399" spans="68:68" customFormat="1">
      <c r="BP100399" s="90"/>
    </row>
    <row r="100400" spans="68:68" customFormat="1">
      <c r="BP100400" s="90"/>
    </row>
    <row r="100401" spans="68:68" customFormat="1">
      <c r="BP100401" s="90"/>
    </row>
    <row r="100402" spans="68:68" customFormat="1">
      <c r="BP100402" s="90"/>
    </row>
    <row r="100403" spans="68:68" customFormat="1">
      <c r="BP100403" s="90"/>
    </row>
    <row r="100404" spans="68:68" customFormat="1">
      <c r="BP100404" s="90"/>
    </row>
    <row r="100405" spans="68:68" customFormat="1">
      <c r="BP100405" s="90"/>
    </row>
    <row r="100406" spans="68:68" customFormat="1">
      <c r="BP100406" s="90"/>
    </row>
    <row r="100407" spans="68:68" customFormat="1">
      <c r="BP100407" s="90"/>
    </row>
    <row r="100408" spans="68:68" customFormat="1">
      <c r="BP100408" s="90"/>
    </row>
    <row r="100409" spans="68:68" customFormat="1">
      <c r="BP100409" s="90"/>
    </row>
    <row r="100410" spans="68:68" customFormat="1">
      <c r="BP100410" s="90"/>
    </row>
    <row r="100411" spans="68:68" customFormat="1">
      <c r="BP100411" s="90"/>
    </row>
    <row r="100412" spans="68:68" customFormat="1">
      <c r="BP100412" s="90"/>
    </row>
    <row r="100413" spans="68:68" customFormat="1">
      <c r="BP100413" s="90"/>
    </row>
    <row r="100414" spans="68:68" customFormat="1">
      <c r="BP100414" s="90"/>
    </row>
    <row r="100415" spans="68:68" customFormat="1">
      <c r="BP100415" s="90"/>
    </row>
    <row r="100416" spans="68:68" customFormat="1">
      <c r="BP100416" s="90"/>
    </row>
    <row r="100417" spans="68:68" customFormat="1">
      <c r="BP100417" s="90"/>
    </row>
    <row r="100418" spans="68:68" customFormat="1">
      <c r="BP100418" s="90"/>
    </row>
    <row r="100419" spans="68:68" customFormat="1">
      <c r="BP100419" s="90"/>
    </row>
    <row r="100420" spans="68:68" customFormat="1">
      <c r="BP100420" s="90"/>
    </row>
    <row r="100421" spans="68:68" customFormat="1">
      <c r="BP100421" s="90"/>
    </row>
    <row r="100422" spans="68:68" customFormat="1">
      <c r="BP100422" s="90"/>
    </row>
    <row r="100423" spans="68:68" customFormat="1">
      <c r="BP100423" s="90"/>
    </row>
    <row r="100424" spans="68:68" customFormat="1">
      <c r="BP100424" s="90"/>
    </row>
    <row r="100425" spans="68:68" customFormat="1">
      <c r="BP100425" s="90"/>
    </row>
    <row r="100426" spans="68:68" customFormat="1">
      <c r="BP100426" s="90"/>
    </row>
    <row r="100427" spans="68:68" customFormat="1">
      <c r="BP100427" s="90"/>
    </row>
    <row r="100428" spans="68:68" customFormat="1">
      <c r="BP100428" s="90"/>
    </row>
    <row r="100429" spans="68:68" customFormat="1">
      <c r="BP100429" s="90"/>
    </row>
    <row r="100430" spans="68:68" customFormat="1">
      <c r="BP100430" s="90"/>
    </row>
    <row r="100431" spans="68:68" customFormat="1">
      <c r="BP100431" s="90"/>
    </row>
    <row r="100432" spans="68:68" customFormat="1">
      <c r="BP100432" s="90"/>
    </row>
    <row r="100433" spans="68:68" customFormat="1">
      <c r="BP100433" s="90"/>
    </row>
    <row r="100434" spans="68:68" customFormat="1">
      <c r="BP100434" s="90"/>
    </row>
    <row r="100435" spans="68:68" customFormat="1">
      <c r="BP100435" s="90"/>
    </row>
    <row r="100436" spans="68:68" customFormat="1">
      <c r="BP100436" s="90"/>
    </row>
    <row r="100437" spans="68:68" customFormat="1">
      <c r="BP100437" s="90"/>
    </row>
    <row r="100438" spans="68:68" customFormat="1">
      <c r="BP100438" s="90"/>
    </row>
    <row r="100439" spans="68:68" customFormat="1">
      <c r="BP100439" s="90"/>
    </row>
    <row r="100440" spans="68:68" customFormat="1">
      <c r="BP100440" s="90"/>
    </row>
    <row r="100441" spans="68:68" customFormat="1">
      <c r="BP100441" s="90"/>
    </row>
    <row r="100442" spans="68:68" customFormat="1">
      <c r="BP100442" s="90"/>
    </row>
    <row r="100443" spans="68:68" customFormat="1">
      <c r="BP100443" s="90"/>
    </row>
    <row r="100444" spans="68:68" customFormat="1">
      <c r="BP100444" s="90"/>
    </row>
    <row r="100445" spans="68:68" customFormat="1">
      <c r="BP100445" s="90"/>
    </row>
    <row r="100446" spans="68:68" customFormat="1">
      <c r="BP100446" s="90"/>
    </row>
    <row r="100447" spans="68:68" customFormat="1">
      <c r="BP100447" s="90"/>
    </row>
    <row r="100448" spans="68:68" customFormat="1">
      <c r="BP100448" s="90"/>
    </row>
    <row r="100449" spans="68:68" customFormat="1">
      <c r="BP100449" s="90"/>
    </row>
    <row r="100450" spans="68:68" customFormat="1">
      <c r="BP100450" s="90"/>
    </row>
    <row r="100451" spans="68:68" customFormat="1">
      <c r="BP100451" s="90"/>
    </row>
    <row r="100452" spans="68:68" customFormat="1">
      <c r="BP100452" s="90"/>
    </row>
    <row r="100453" spans="68:68" customFormat="1">
      <c r="BP100453" s="90"/>
    </row>
    <row r="100454" spans="68:68" customFormat="1">
      <c r="BP100454" s="90"/>
    </row>
    <row r="100455" spans="68:68" customFormat="1">
      <c r="BP100455" s="90"/>
    </row>
    <row r="100456" spans="68:68" customFormat="1">
      <c r="BP100456" s="90"/>
    </row>
    <row r="100457" spans="68:68" customFormat="1">
      <c r="BP100457" s="90"/>
    </row>
    <row r="100458" spans="68:68" customFormat="1">
      <c r="BP100458" s="90"/>
    </row>
    <row r="100459" spans="68:68" customFormat="1">
      <c r="BP100459" s="90"/>
    </row>
    <row r="100460" spans="68:68" customFormat="1">
      <c r="BP100460" s="90"/>
    </row>
    <row r="100461" spans="68:68" customFormat="1">
      <c r="BP100461" s="90"/>
    </row>
    <row r="100462" spans="68:68" customFormat="1">
      <c r="BP100462" s="90"/>
    </row>
    <row r="100463" spans="68:68" customFormat="1">
      <c r="BP100463" s="90"/>
    </row>
    <row r="100464" spans="68:68" customFormat="1">
      <c r="BP100464" s="90"/>
    </row>
    <row r="100465" spans="68:68" customFormat="1">
      <c r="BP100465" s="90"/>
    </row>
    <row r="100466" spans="68:68" customFormat="1">
      <c r="BP100466" s="90"/>
    </row>
    <row r="100467" spans="68:68" customFormat="1">
      <c r="BP100467" s="90"/>
    </row>
    <row r="100468" spans="68:68" customFormat="1">
      <c r="BP100468" s="90"/>
    </row>
    <row r="100469" spans="68:68" customFormat="1">
      <c r="BP100469" s="90"/>
    </row>
    <row r="100470" spans="68:68" customFormat="1">
      <c r="BP100470" s="90"/>
    </row>
    <row r="100471" spans="68:68" customFormat="1">
      <c r="BP100471" s="90"/>
    </row>
    <row r="100472" spans="68:68" customFormat="1">
      <c r="BP100472" s="90"/>
    </row>
    <row r="100473" spans="68:68" customFormat="1">
      <c r="BP100473" s="90"/>
    </row>
    <row r="100474" spans="68:68" customFormat="1">
      <c r="BP100474" s="90"/>
    </row>
    <row r="100475" spans="68:68" customFormat="1">
      <c r="BP100475" s="90"/>
    </row>
    <row r="100476" spans="68:68" customFormat="1">
      <c r="BP100476" s="90"/>
    </row>
    <row r="100477" spans="68:68" customFormat="1">
      <c r="BP100477" s="90"/>
    </row>
    <row r="100478" spans="68:68" customFormat="1">
      <c r="BP100478" s="90"/>
    </row>
    <row r="100479" spans="68:68" customFormat="1">
      <c r="BP100479" s="90"/>
    </row>
    <row r="100480" spans="68:68" customFormat="1">
      <c r="BP100480" s="90"/>
    </row>
    <row r="100481" spans="68:68" customFormat="1">
      <c r="BP100481" s="90"/>
    </row>
    <row r="100482" spans="68:68" customFormat="1">
      <c r="BP100482" s="90"/>
    </row>
    <row r="100483" spans="68:68" customFormat="1">
      <c r="BP100483" s="90"/>
    </row>
    <row r="100484" spans="68:68" customFormat="1">
      <c r="BP100484" s="90"/>
    </row>
    <row r="100485" spans="68:68" customFormat="1">
      <c r="BP100485" s="90"/>
    </row>
    <row r="100486" spans="68:68" customFormat="1">
      <c r="BP100486" s="90"/>
    </row>
    <row r="100487" spans="68:68" customFormat="1">
      <c r="BP100487" s="90"/>
    </row>
    <row r="100488" spans="68:68" customFormat="1">
      <c r="BP100488" s="90"/>
    </row>
    <row r="100489" spans="68:68" customFormat="1">
      <c r="BP100489" s="90"/>
    </row>
    <row r="100490" spans="68:68" customFormat="1">
      <c r="BP100490" s="90"/>
    </row>
    <row r="100491" spans="68:68" customFormat="1">
      <c r="BP100491" s="90"/>
    </row>
    <row r="100492" spans="68:68" customFormat="1">
      <c r="BP100492" s="90"/>
    </row>
    <row r="100493" spans="68:68" customFormat="1">
      <c r="BP100493" s="90"/>
    </row>
    <row r="100494" spans="68:68" customFormat="1">
      <c r="BP100494" s="90"/>
    </row>
    <row r="100495" spans="68:68" customFormat="1">
      <c r="BP100495" s="90"/>
    </row>
    <row r="100496" spans="68:68" customFormat="1">
      <c r="BP100496" s="90"/>
    </row>
    <row r="100497" spans="68:68" customFormat="1">
      <c r="BP100497" s="90"/>
    </row>
    <row r="100498" spans="68:68" customFormat="1">
      <c r="BP100498" s="90"/>
    </row>
    <row r="100499" spans="68:68" customFormat="1">
      <c r="BP100499" s="90"/>
    </row>
    <row r="100500" spans="68:68" customFormat="1">
      <c r="BP100500" s="90"/>
    </row>
    <row r="100501" spans="68:68" customFormat="1">
      <c r="BP100501" s="90"/>
    </row>
    <row r="100502" spans="68:68" customFormat="1">
      <c r="BP100502" s="90"/>
    </row>
    <row r="100503" spans="68:68" customFormat="1">
      <c r="BP100503" s="90"/>
    </row>
    <row r="100504" spans="68:68" customFormat="1">
      <c r="BP100504" s="90"/>
    </row>
    <row r="100505" spans="68:68" customFormat="1">
      <c r="BP100505" s="90"/>
    </row>
    <row r="100506" spans="68:68" customFormat="1">
      <c r="BP100506" s="90"/>
    </row>
    <row r="100507" spans="68:68" customFormat="1">
      <c r="BP100507" s="90"/>
    </row>
    <row r="100508" spans="68:68" customFormat="1">
      <c r="BP100508" s="90"/>
    </row>
    <row r="100509" spans="68:68" customFormat="1">
      <c r="BP100509" s="90"/>
    </row>
    <row r="100510" spans="68:68" customFormat="1">
      <c r="BP100510" s="90"/>
    </row>
    <row r="100511" spans="68:68" customFormat="1">
      <c r="BP100511" s="90"/>
    </row>
    <row r="100512" spans="68:68" customFormat="1">
      <c r="BP100512" s="90"/>
    </row>
    <row r="100513" spans="68:68" customFormat="1">
      <c r="BP100513" s="90"/>
    </row>
    <row r="100514" spans="68:68" customFormat="1">
      <c r="BP100514" s="90"/>
    </row>
    <row r="100515" spans="68:68" customFormat="1">
      <c r="BP100515" s="90"/>
    </row>
    <row r="100516" spans="68:68" customFormat="1">
      <c r="BP100516" s="90"/>
    </row>
    <row r="100517" spans="68:68" customFormat="1">
      <c r="BP100517" s="90"/>
    </row>
    <row r="100518" spans="68:68" customFormat="1">
      <c r="BP100518" s="90"/>
    </row>
    <row r="100519" spans="68:68" customFormat="1">
      <c r="BP100519" s="90"/>
    </row>
    <row r="100520" spans="68:68" customFormat="1">
      <c r="BP100520" s="90"/>
    </row>
    <row r="100521" spans="68:68" customFormat="1">
      <c r="BP100521" s="90"/>
    </row>
    <row r="100522" spans="68:68" customFormat="1">
      <c r="BP100522" s="90"/>
    </row>
    <row r="100523" spans="68:68" customFormat="1">
      <c r="BP100523" s="90"/>
    </row>
    <row r="100524" spans="68:68" customFormat="1">
      <c r="BP100524" s="90"/>
    </row>
    <row r="100525" spans="68:68" customFormat="1">
      <c r="BP100525" s="90"/>
    </row>
    <row r="100526" spans="68:68" customFormat="1">
      <c r="BP100526" s="90"/>
    </row>
    <row r="100527" spans="68:68" customFormat="1">
      <c r="BP100527" s="90"/>
    </row>
    <row r="100528" spans="68:68" customFormat="1">
      <c r="BP100528" s="90"/>
    </row>
    <row r="100529" spans="68:68" customFormat="1">
      <c r="BP100529" s="90"/>
    </row>
    <row r="100530" spans="68:68" customFormat="1">
      <c r="BP100530" s="90"/>
    </row>
    <row r="100531" spans="68:68" customFormat="1">
      <c r="BP100531" s="90"/>
    </row>
    <row r="100532" spans="68:68" customFormat="1">
      <c r="BP100532" s="90"/>
    </row>
    <row r="100533" spans="68:68" customFormat="1">
      <c r="BP100533" s="90"/>
    </row>
    <row r="100534" spans="68:68" customFormat="1">
      <c r="BP100534" s="90"/>
    </row>
    <row r="100535" spans="68:68" customFormat="1">
      <c r="BP100535" s="90"/>
    </row>
    <row r="100536" spans="68:68" customFormat="1">
      <c r="BP100536" s="90"/>
    </row>
    <row r="100537" spans="68:68" customFormat="1">
      <c r="BP100537" s="90"/>
    </row>
    <row r="100538" spans="68:68" customFormat="1">
      <c r="BP100538" s="90"/>
    </row>
    <row r="100539" spans="68:68" customFormat="1">
      <c r="BP100539" s="90"/>
    </row>
    <row r="100540" spans="68:68" customFormat="1">
      <c r="BP100540" s="90"/>
    </row>
    <row r="100541" spans="68:68" customFormat="1">
      <c r="BP100541" s="90"/>
    </row>
    <row r="100542" spans="68:68" customFormat="1">
      <c r="BP100542" s="90"/>
    </row>
    <row r="100543" spans="68:68" customFormat="1">
      <c r="BP100543" s="90"/>
    </row>
    <row r="100544" spans="68:68" customFormat="1">
      <c r="BP100544" s="90"/>
    </row>
    <row r="100545" spans="68:68" customFormat="1">
      <c r="BP100545" s="90"/>
    </row>
    <row r="100546" spans="68:68" customFormat="1">
      <c r="BP100546" s="90"/>
    </row>
    <row r="100547" spans="68:68" customFormat="1">
      <c r="BP100547" s="90"/>
    </row>
    <row r="100548" spans="68:68" customFormat="1">
      <c r="BP100548" s="90"/>
    </row>
    <row r="100549" spans="68:68" customFormat="1">
      <c r="BP100549" s="90"/>
    </row>
    <row r="100550" spans="68:68" customFormat="1">
      <c r="BP100550" s="90"/>
    </row>
    <row r="100551" spans="68:68" customFormat="1">
      <c r="BP100551" s="90"/>
    </row>
    <row r="100552" spans="68:68" customFormat="1">
      <c r="BP100552" s="90"/>
    </row>
    <row r="100553" spans="68:68" customFormat="1">
      <c r="BP100553" s="90"/>
    </row>
    <row r="100554" spans="68:68" customFormat="1">
      <c r="BP100554" s="90"/>
    </row>
    <row r="100555" spans="68:68" customFormat="1">
      <c r="BP100555" s="90"/>
    </row>
    <row r="100556" spans="68:68" customFormat="1">
      <c r="BP100556" s="90"/>
    </row>
    <row r="100557" spans="68:68" customFormat="1">
      <c r="BP100557" s="90"/>
    </row>
    <row r="100558" spans="68:68" customFormat="1">
      <c r="BP100558" s="90"/>
    </row>
    <row r="100559" spans="68:68" customFormat="1">
      <c r="BP100559" s="90"/>
    </row>
    <row r="100560" spans="68:68" customFormat="1">
      <c r="BP100560" s="90"/>
    </row>
    <row r="100561" spans="68:68" customFormat="1">
      <c r="BP100561" s="90"/>
    </row>
    <row r="100562" spans="68:68" customFormat="1">
      <c r="BP100562" s="90"/>
    </row>
    <row r="100563" spans="68:68" customFormat="1">
      <c r="BP100563" s="90"/>
    </row>
    <row r="100564" spans="68:68" customFormat="1">
      <c r="BP100564" s="90"/>
    </row>
    <row r="100565" spans="68:68" customFormat="1">
      <c r="BP100565" s="90"/>
    </row>
    <row r="100566" spans="68:68" customFormat="1">
      <c r="BP100566" s="90"/>
    </row>
    <row r="100567" spans="68:68" customFormat="1">
      <c r="BP100567" s="90"/>
    </row>
    <row r="100568" spans="68:68" customFormat="1">
      <c r="BP100568" s="90"/>
    </row>
    <row r="100569" spans="68:68" customFormat="1">
      <c r="BP100569" s="90"/>
    </row>
    <row r="100570" spans="68:68" customFormat="1">
      <c r="BP100570" s="90"/>
    </row>
    <row r="100571" spans="68:68" customFormat="1">
      <c r="BP100571" s="90"/>
    </row>
    <row r="100572" spans="68:68" customFormat="1">
      <c r="BP100572" s="90"/>
    </row>
    <row r="100573" spans="68:68" customFormat="1">
      <c r="BP100573" s="90"/>
    </row>
    <row r="100574" spans="68:68" customFormat="1">
      <c r="BP100574" s="90"/>
    </row>
    <row r="100575" spans="68:68" customFormat="1">
      <c r="BP100575" s="90"/>
    </row>
    <row r="100576" spans="68:68" customFormat="1">
      <c r="BP100576" s="90"/>
    </row>
    <row r="100577" spans="68:68" customFormat="1">
      <c r="BP100577" s="90"/>
    </row>
    <row r="100578" spans="68:68" customFormat="1">
      <c r="BP100578" s="90"/>
    </row>
    <row r="100579" spans="68:68" customFormat="1">
      <c r="BP100579" s="90"/>
    </row>
    <row r="100580" spans="68:68" customFormat="1">
      <c r="BP100580" s="90"/>
    </row>
    <row r="100581" spans="68:68" customFormat="1">
      <c r="BP100581" s="90"/>
    </row>
    <row r="100582" spans="68:68" customFormat="1">
      <c r="BP100582" s="90"/>
    </row>
    <row r="100583" spans="68:68" customFormat="1">
      <c r="BP100583" s="90"/>
    </row>
    <row r="100584" spans="68:68" customFormat="1">
      <c r="BP100584" s="90"/>
    </row>
    <row r="100585" spans="68:68" customFormat="1">
      <c r="BP100585" s="90"/>
    </row>
    <row r="100586" spans="68:68" customFormat="1">
      <c r="BP100586" s="90"/>
    </row>
    <row r="100587" spans="68:68" customFormat="1">
      <c r="BP100587" s="90"/>
    </row>
    <row r="100588" spans="68:68" customFormat="1">
      <c r="BP100588" s="90"/>
    </row>
    <row r="100589" spans="68:68" customFormat="1">
      <c r="BP100589" s="90"/>
    </row>
    <row r="100590" spans="68:68" customFormat="1">
      <c r="BP100590" s="90"/>
    </row>
    <row r="100591" spans="68:68" customFormat="1">
      <c r="BP100591" s="90"/>
    </row>
    <row r="100592" spans="68:68" customFormat="1">
      <c r="BP100592" s="90"/>
    </row>
    <row r="100593" spans="68:68" customFormat="1">
      <c r="BP100593" s="90"/>
    </row>
    <row r="100594" spans="68:68" customFormat="1">
      <c r="BP100594" s="90"/>
    </row>
    <row r="100595" spans="68:68" customFormat="1">
      <c r="BP100595" s="90"/>
    </row>
    <row r="100596" spans="68:68" customFormat="1">
      <c r="BP100596" s="90"/>
    </row>
    <row r="100597" spans="68:68" customFormat="1">
      <c r="BP100597" s="90"/>
    </row>
    <row r="100598" spans="68:68" customFormat="1">
      <c r="BP100598" s="90"/>
    </row>
    <row r="100599" spans="68:68" customFormat="1">
      <c r="BP100599" s="90"/>
    </row>
    <row r="100600" spans="68:68" customFormat="1">
      <c r="BP100600" s="90"/>
    </row>
    <row r="100601" spans="68:68" customFormat="1">
      <c r="BP100601" s="90"/>
    </row>
    <row r="100602" spans="68:68" customFormat="1">
      <c r="BP100602" s="90"/>
    </row>
    <row r="100603" spans="68:68" customFormat="1">
      <c r="BP100603" s="90"/>
    </row>
    <row r="100604" spans="68:68" customFormat="1">
      <c r="BP100604" s="90"/>
    </row>
    <row r="100605" spans="68:68" customFormat="1">
      <c r="BP100605" s="90"/>
    </row>
    <row r="100606" spans="68:68" customFormat="1">
      <c r="BP100606" s="90"/>
    </row>
    <row r="100607" spans="68:68" customFormat="1">
      <c r="BP100607" s="90"/>
    </row>
    <row r="100608" spans="68:68" customFormat="1">
      <c r="BP100608" s="90"/>
    </row>
    <row r="100609" spans="68:68" customFormat="1">
      <c r="BP100609" s="90"/>
    </row>
    <row r="100610" spans="68:68" customFormat="1">
      <c r="BP100610" s="90"/>
    </row>
    <row r="100611" spans="68:68" customFormat="1">
      <c r="BP100611" s="90"/>
    </row>
    <row r="100612" spans="68:68" customFormat="1">
      <c r="BP100612" s="90"/>
    </row>
    <row r="100613" spans="68:68" customFormat="1">
      <c r="BP100613" s="90"/>
    </row>
    <row r="100614" spans="68:68" customFormat="1">
      <c r="BP100614" s="90"/>
    </row>
    <row r="100615" spans="68:68" customFormat="1">
      <c r="BP100615" s="90"/>
    </row>
    <row r="100616" spans="68:68" customFormat="1">
      <c r="BP100616" s="90"/>
    </row>
    <row r="100617" spans="68:68" customFormat="1">
      <c r="BP100617" s="90"/>
    </row>
    <row r="100618" spans="68:68" customFormat="1">
      <c r="BP100618" s="90"/>
    </row>
    <row r="100619" spans="68:68" customFormat="1">
      <c r="BP100619" s="90"/>
    </row>
    <row r="100620" spans="68:68" customFormat="1">
      <c r="BP100620" s="90"/>
    </row>
    <row r="100621" spans="68:68" customFormat="1">
      <c r="BP100621" s="90"/>
    </row>
    <row r="100622" spans="68:68" customFormat="1">
      <c r="BP100622" s="90"/>
    </row>
    <row r="100623" spans="68:68" customFormat="1">
      <c r="BP100623" s="90"/>
    </row>
    <row r="100624" spans="68:68" customFormat="1">
      <c r="BP100624" s="90"/>
    </row>
    <row r="100625" spans="68:68" customFormat="1">
      <c r="BP100625" s="90"/>
    </row>
    <row r="100626" spans="68:68" customFormat="1">
      <c r="BP100626" s="90"/>
    </row>
    <row r="100627" spans="68:68" customFormat="1">
      <c r="BP100627" s="90"/>
    </row>
    <row r="100628" spans="68:68" customFormat="1">
      <c r="BP100628" s="90"/>
    </row>
    <row r="100629" spans="68:68" customFormat="1">
      <c r="BP100629" s="90"/>
    </row>
    <row r="100630" spans="68:68" customFormat="1">
      <c r="BP100630" s="90"/>
    </row>
    <row r="100631" spans="68:68" customFormat="1">
      <c r="BP100631" s="90"/>
    </row>
    <row r="100632" spans="68:68" customFormat="1">
      <c r="BP100632" s="90"/>
    </row>
    <row r="100633" spans="68:68" customFormat="1">
      <c r="BP100633" s="90"/>
    </row>
    <row r="100634" spans="68:68" customFormat="1">
      <c r="BP100634" s="90"/>
    </row>
    <row r="100635" spans="68:68" customFormat="1">
      <c r="BP100635" s="90"/>
    </row>
    <row r="100636" spans="68:68" customFormat="1">
      <c r="BP100636" s="90"/>
    </row>
    <row r="100637" spans="68:68" customFormat="1">
      <c r="BP100637" s="90"/>
    </row>
    <row r="100638" spans="68:68" customFormat="1">
      <c r="BP100638" s="90"/>
    </row>
    <row r="100639" spans="68:68" customFormat="1">
      <c r="BP100639" s="90"/>
    </row>
    <row r="100640" spans="68:68" customFormat="1">
      <c r="BP100640" s="90"/>
    </row>
    <row r="100641" spans="68:68" customFormat="1">
      <c r="BP100641" s="90"/>
    </row>
    <row r="100642" spans="68:68" customFormat="1">
      <c r="BP100642" s="90"/>
    </row>
    <row r="100643" spans="68:68" customFormat="1">
      <c r="BP100643" s="90"/>
    </row>
    <row r="100644" spans="68:68" customFormat="1">
      <c r="BP100644" s="90"/>
    </row>
    <row r="100645" spans="68:68" customFormat="1">
      <c r="BP100645" s="90"/>
    </row>
    <row r="100646" spans="68:68" customFormat="1">
      <c r="BP100646" s="90"/>
    </row>
    <row r="100647" spans="68:68" customFormat="1">
      <c r="BP100647" s="90"/>
    </row>
    <row r="100648" spans="68:68" customFormat="1">
      <c r="BP100648" s="90"/>
    </row>
    <row r="100649" spans="68:68" customFormat="1">
      <c r="BP100649" s="90"/>
    </row>
    <row r="100650" spans="68:68" customFormat="1">
      <c r="BP100650" s="90"/>
    </row>
    <row r="100651" spans="68:68" customFormat="1">
      <c r="BP100651" s="90"/>
    </row>
    <row r="100652" spans="68:68" customFormat="1">
      <c r="BP100652" s="90"/>
    </row>
    <row r="100653" spans="68:68" customFormat="1">
      <c r="BP100653" s="90"/>
    </row>
    <row r="100654" spans="68:68" customFormat="1">
      <c r="BP100654" s="90"/>
    </row>
    <row r="100655" spans="68:68" customFormat="1">
      <c r="BP100655" s="90"/>
    </row>
    <row r="100656" spans="68:68" customFormat="1">
      <c r="BP100656" s="90"/>
    </row>
    <row r="100657" spans="68:68" customFormat="1">
      <c r="BP100657" s="90"/>
    </row>
    <row r="100658" spans="68:68" customFormat="1">
      <c r="BP100658" s="90"/>
    </row>
    <row r="100659" spans="68:68" customFormat="1">
      <c r="BP100659" s="90"/>
    </row>
    <row r="100660" spans="68:68" customFormat="1">
      <c r="BP100660" s="90"/>
    </row>
    <row r="100661" spans="68:68" customFormat="1">
      <c r="BP100661" s="90"/>
    </row>
    <row r="100662" spans="68:68" customFormat="1">
      <c r="BP100662" s="90"/>
    </row>
    <row r="100663" spans="68:68" customFormat="1">
      <c r="BP100663" s="90"/>
    </row>
    <row r="100664" spans="68:68" customFormat="1">
      <c r="BP100664" s="90"/>
    </row>
    <row r="100665" spans="68:68" customFormat="1">
      <c r="BP100665" s="90"/>
    </row>
    <row r="100666" spans="68:68" customFormat="1">
      <c r="BP100666" s="90"/>
    </row>
    <row r="100667" spans="68:68" customFormat="1">
      <c r="BP100667" s="90"/>
    </row>
    <row r="100668" spans="68:68" customFormat="1">
      <c r="BP100668" s="90"/>
    </row>
    <row r="100669" spans="68:68" customFormat="1">
      <c r="BP100669" s="90"/>
    </row>
    <row r="100670" spans="68:68" customFormat="1">
      <c r="BP100670" s="90"/>
    </row>
    <row r="100671" spans="68:68" customFormat="1">
      <c r="BP100671" s="90"/>
    </row>
    <row r="100672" spans="68:68" customFormat="1">
      <c r="BP100672" s="90"/>
    </row>
    <row r="100673" spans="68:68" customFormat="1">
      <c r="BP100673" s="90"/>
    </row>
    <row r="100674" spans="68:68" customFormat="1">
      <c r="BP100674" s="90"/>
    </row>
    <row r="100675" spans="68:68" customFormat="1">
      <c r="BP100675" s="90"/>
    </row>
    <row r="100676" spans="68:68" customFormat="1">
      <c r="BP100676" s="90"/>
    </row>
    <row r="100677" spans="68:68" customFormat="1">
      <c r="BP100677" s="90"/>
    </row>
    <row r="100678" spans="68:68" customFormat="1">
      <c r="BP100678" s="90"/>
    </row>
    <row r="100679" spans="68:68" customFormat="1">
      <c r="BP100679" s="90"/>
    </row>
    <row r="100680" spans="68:68" customFormat="1">
      <c r="BP100680" s="90"/>
    </row>
    <row r="100681" spans="68:68" customFormat="1">
      <c r="BP100681" s="90"/>
    </row>
    <row r="100682" spans="68:68" customFormat="1">
      <c r="BP100682" s="90"/>
    </row>
    <row r="100683" spans="68:68" customFormat="1">
      <c r="BP100683" s="90"/>
    </row>
    <row r="100684" spans="68:68" customFormat="1">
      <c r="BP100684" s="90"/>
    </row>
    <row r="100685" spans="68:68" customFormat="1">
      <c r="BP100685" s="90"/>
    </row>
    <row r="100686" spans="68:68" customFormat="1">
      <c r="BP100686" s="90"/>
    </row>
    <row r="100687" spans="68:68" customFormat="1">
      <c r="BP100687" s="90"/>
    </row>
    <row r="100688" spans="68:68" customFormat="1">
      <c r="BP100688" s="90"/>
    </row>
    <row r="100689" spans="68:68" customFormat="1">
      <c r="BP100689" s="90"/>
    </row>
    <row r="100690" spans="68:68" customFormat="1">
      <c r="BP100690" s="90"/>
    </row>
    <row r="100691" spans="68:68" customFormat="1">
      <c r="BP100691" s="90"/>
    </row>
    <row r="100692" spans="68:68" customFormat="1">
      <c r="BP100692" s="90"/>
    </row>
    <row r="100693" spans="68:68" customFormat="1">
      <c r="BP100693" s="90"/>
    </row>
    <row r="100694" spans="68:68" customFormat="1">
      <c r="BP100694" s="90"/>
    </row>
    <row r="100695" spans="68:68" customFormat="1">
      <c r="BP100695" s="90"/>
    </row>
    <row r="100696" spans="68:68" customFormat="1">
      <c r="BP100696" s="90"/>
    </row>
    <row r="100697" spans="68:68" customFormat="1">
      <c r="BP100697" s="90"/>
    </row>
    <row r="100698" spans="68:68" customFormat="1">
      <c r="BP100698" s="90"/>
    </row>
    <row r="100699" spans="68:68" customFormat="1">
      <c r="BP100699" s="90"/>
    </row>
    <row r="100700" spans="68:68" customFormat="1">
      <c r="BP100700" s="90"/>
    </row>
    <row r="100701" spans="68:68" customFormat="1">
      <c r="BP100701" s="90"/>
    </row>
    <row r="100702" spans="68:68" customFormat="1">
      <c r="BP100702" s="90"/>
    </row>
    <row r="100703" spans="68:68" customFormat="1">
      <c r="BP100703" s="90"/>
    </row>
    <row r="100704" spans="68:68" customFormat="1">
      <c r="BP100704" s="90"/>
    </row>
    <row r="100705" spans="68:68" customFormat="1">
      <c r="BP100705" s="90"/>
    </row>
    <row r="100706" spans="68:68" customFormat="1">
      <c r="BP100706" s="90"/>
    </row>
    <row r="100707" spans="68:68" customFormat="1">
      <c r="BP100707" s="90"/>
    </row>
    <row r="100708" spans="68:68" customFormat="1">
      <c r="BP100708" s="90"/>
    </row>
    <row r="100709" spans="68:68" customFormat="1">
      <c r="BP100709" s="90"/>
    </row>
    <row r="100710" spans="68:68" customFormat="1">
      <c r="BP100710" s="90"/>
    </row>
    <row r="100711" spans="68:68" customFormat="1">
      <c r="BP100711" s="90"/>
    </row>
    <row r="100712" spans="68:68" customFormat="1">
      <c r="BP100712" s="90"/>
    </row>
    <row r="100713" spans="68:68" customFormat="1">
      <c r="BP100713" s="90"/>
    </row>
    <row r="100714" spans="68:68" customFormat="1">
      <c r="BP100714" s="90"/>
    </row>
    <row r="100715" spans="68:68" customFormat="1">
      <c r="BP100715" s="90"/>
    </row>
    <row r="100716" spans="68:68" customFormat="1">
      <c r="BP100716" s="90"/>
    </row>
    <row r="100717" spans="68:68" customFormat="1">
      <c r="BP100717" s="90"/>
    </row>
    <row r="100718" spans="68:68" customFormat="1">
      <c r="BP100718" s="90"/>
    </row>
    <row r="100719" spans="68:68" customFormat="1">
      <c r="BP100719" s="90"/>
    </row>
    <row r="100720" spans="68:68" customFormat="1">
      <c r="BP100720" s="90"/>
    </row>
    <row r="100721" spans="68:68" customFormat="1">
      <c r="BP100721" s="90"/>
    </row>
    <row r="100722" spans="68:68" customFormat="1">
      <c r="BP100722" s="90"/>
    </row>
    <row r="100723" spans="68:68" customFormat="1">
      <c r="BP100723" s="90"/>
    </row>
    <row r="100724" spans="68:68" customFormat="1">
      <c r="BP100724" s="90"/>
    </row>
    <row r="100725" spans="68:68" customFormat="1">
      <c r="BP100725" s="90"/>
    </row>
    <row r="100726" spans="68:68" customFormat="1">
      <c r="BP100726" s="90"/>
    </row>
    <row r="100727" spans="68:68" customFormat="1">
      <c r="BP100727" s="90"/>
    </row>
    <row r="100728" spans="68:68" customFormat="1">
      <c r="BP100728" s="90"/>
    </row>
    <row r="100729" spans="68:68" customFormat="1">
      <c r="BP100729" s="90"/>
    </row>
    <row r="100730" spans="68:68" customFormat="1">
      <c r="BP100730" s="90"/>
    </row>
    <row r="100731" spans="68:68" customFormat="1">
      <c r="BP100731" s="90"/>
    </row>
    <row r="100732" spans="68:68" customFormat="1">
      <c r="BP100732" s="90"/>
    </row>
    <row r="100733" spans="68:68" customFormat="1">
      <c r="BP100733" s="90"/>
    </row>
    <row r="100734" spans="68:68" customFormat="1">
      <c r="BP100734" s="90"/>
    </row>
    <row r="100735" spans="68:68" customFormat="1">
      <c r="BP100735" s="90"/>
    </row>
    <row r="100736" spans="68:68" customFormat="1">
      <c r="BP100736" s="90"/>
    </row>
    <row r="100737" spans="68:68" customFormat="1">
      <c r="BP100737" s="90"/>
    </row>
    <row r="100738" spans="68:68" customFormat="1">
      <c r="BP100738" s="90"/>
    </row>
    <row r="100739" spans="68:68" customFormat="1">
      <c r="BP100739" s="90"/>
    </row>
    <row r="100740" spans="68:68" customFormat="1">
      <c r="BP100740" s="90"/>
    </row>
    <row r="100741" spans="68:68" customFormat="1">
      <c r="BP100741" s="90"/>
    </row>
    <row r="100742" spans="68:68" customFormat="1">
      <c r="BP100742" s="90"/>
    </row>
    <row r="100743" spans="68:68" customFormat="1">
      <c r="BP100743" s="90"/>
    </row>
    <row r="100744" spans="68:68" customFormat="1">
      <c r="BP100744" s="90"/>
    </row>
    <row r="100745" spans="68:68" customFormat="1">
      <c r="BP100745" s="90"/>
    </row>
    <row r="100746" spans="68:68" customFormat="1">
      <c r="BP100746" s="90"/>
    </row>
    <row r="100747" spans="68:68" customFormat="1">
      <c r="BP100747" s="90"/>
    </row>
    <row r="100748" spans="68:68" customFormat="1">
      <c r="BP100748" s="90"/>
    </row>
    <row r="100749" spans="68:68" customFormat="1">
      <c r="BP100749" s="90"/>
    </row>
    <row r="100750" spans="68:68" customFormat="1">
      <c r="BP100750" s="90"/>
    </row>
    <row r="100751" spans="68:68" customFormat="1">
      <c r="BP100751" s="90"/>
    </row>
    <row r="100752" spans="68:68" customFormat="1">
      <c r="BP100752" s="90"/>
    </row>
    <row r="100753" spans="68:68" customFormat="1">
      <c r="BP100753" s="90"/>
    </row>
    <row r="100754" spans="68:68" customFormat="1">
      <c r="BP100754" s="90"/>
    </row>
    <row r="100755" spans="68:68" customFormat="1">
      <c r="BP100755" s="90"/>
    </row>
    <row r="100756" spans="68:68" customFormat="1">
      <c r="BP100756" s="90"/>
    </row>
    <row r="100757" spans="68:68" customFormat="1">
      <c r="BP100757" s="90"/>
    </row>
    <row r="100758" spans="68:68" customFormat="1">
      <c r="BP100758" s="90"/>
    </row>
    <row r="100759" spans="68:68" customFormat="1">
      <c r="BP100759" s="90"/>
    </row>
    <row r="100760" spans="68:68" customFormat="1">
      <c r="BP100760" s="90"/>
    </row>
    <row r="100761" spans="68:68" customFormat="1">
      <c r="BP100761" s="90"/>
    </row>
    <row r="100762" spans="68:68" customFormat="1">
      <c r="BP100762" s="90"/>
    </row>
    <row r="100763" spans="68:68" customFormat="1">
      <c r="BP100763" s="90"/>
    </row>
    <row r="100764" spans="68:68" customFormat="1">
      <c r="BP100764" s="90"/>
    </row>
    <row r="100765" spans="68:68" customFormat="1">
      <c r="BP100765" s="90"/>
    </row>
    <row r="100766" spans="68:68" customFormat="1">
      <c r="BP100766" s="90"/>
    </row>
    <row r="100767" spans="68:68" customFormat="1">
      <c r="BP100767" s="90"/>
    </row>
    <row r="100768" spans="68:68" customFormat="1">
      <c r="BP100768" s="90"/>
    </row>
    <row r="100769" spans="68:68" customFormat="1">
      <c r="BP100769" s="90"/>
    </row>
    <row r="100770" spans="68:68" customFormat="1">
      <c r="BP100770" s="90"/>
    </row>
    <row r="100771" spans="68:68" customFormat="1">
      <c r="BP100771" s="90"/>
    </row>
    <row r="100772" spans="68:68" customFormat="1">
      <c r="BP100772" s="90"/>
    </row>
    <row r="100773" spans="68:68" customFormat="1">
      <c r="BP100773" s="90"/>
    </row>
    <row r="100774" spans="68:68" customFormat="1">
      <c r="BP100774" s="90"/>
    </row>
    <row r="100775" spans="68:68" customFormat="1">
      <c r="BP100775" s="90"/>
    </row>
    <row r="100776" spans="68:68" customFormat="1">
      <c r="BP100776" s="90"/>
    </row>
    <row r="100777" spans="68:68" customFormat="1">
      <c r="BP100777" s="90"/>
    </row>
    <row r="100778" spans="68:68" customFormat="1">
      <c r="BP100778" s="90"/>
    </row>
    <row r="100779" spans="68:68" customFormat="1">
      <c r="BP100779" s="90"/>
    </row>
    <row r="100780" spans="68:68" customFormat="1">
      <c r="BP100780" s="90"/>
    </row>
    <row r="100781" spans="68:68" customFormat="1">
      <c r="BP100781" s="90"/>
    </row>
    <row r="100782" spans="68:68" customFormat="1">
      <c r="BP100782" s="90"/>
    </row>
    <row r="100783" spans="68:68" customFormat="1">
      <c r="BP100783" s="90"/>
    </row>
    <row r="100784" spans="68:68" customFormat="1">
      <c r="BP100784" s="90"/>
    </row>
    <row r="100785" spans="68:68" customFormat="1">
      <c r="BP100785" s="90"/>
    </row>
    <row r="100786" spans="68:68" customFormat="1">
      <c r="BP100786" s="90"/>
    </row>
    <row r="100787" spans="68:68" customFormat="1">
      <c r="BP100787" s="90"/>
    </row>
    <row r="100788" spans="68:68" customFormat="1">
      <c r="BP100788" s="90"/>
    </row>
    <row r="100789" spans="68:68" customFormat="1">
      <c r="BP100789" s="90"/>
    </row>
    <row r="100790" spans="68:68" customFormat="1">
      <c r="BP100790" s="90"/>
    </row>
    <row r="100791" spans="68:68" customFormat="1">
      <c r="BP100791" s="90"/>
    </row>
    <row r="100792" spans="68:68" customFormat="1">
      <c r="BP100792" s="90"/>
    </row>
    <row r="100793" spans="68:68" customFormat="1">
      <c r="BP100793" s="90"/>
    </row>
    <row r="100794" spans="68:68" customFormat="1">
      <c r="BP100794" s="90"/>
    </row>
    <row r="100795" spans="68:68" customFormat="1">
      <c r="BP100795" s="90"/>
    </row>
    <row r="100796" spans="68:68" customFormat="1">
      <c r="BP100796" s="90"/>
    </row>
    <row r="100797" spans="68:68" customFormat="1">
      <c r="BP100797" s="90"/>
    </row>
    <row r="100798" spans="68:68" customFormat="1">
      <c r="BP100798" s="90"/>
    </row>
    <row r="100799" spans="68:68" customFormat="1">
      <c r="BP100799" s="90"/>
    </row>
    <row r="100800" spans="68:68" customFormat="1">
      <c r="BP100800" s="90"/>
    </row>
    <row r="100801" spans="68:68" customFormat="1">
      <c r="BP100801" s="90"/>
    </row>
    <row r="100802" spans="68:68" customFormat="1">
      <c r="BP100802" s="90"/>
    </row>
    <row r="100803" spans="68:68" customFormat="1">
      <c r="BP100803" s="90"/>
    </row>
    <row r="100804" spans="68:68" customFormat="1">
      <c r="BP100804" s="90"/>
    </row>
    <row r="100805" spans="68:68" customFormat="1">
      <c r="BP100805" s="90"/>
    </row>
    <row r="100806" spans="68:68" customFormat="1">
      <c r="BP100806" s="90"/>
    </row>
    <row r="100807" spans="68:68" customFormat="1">
      <c r="BP100807" s="90"/>
    </row>
    <row r="100808" spans="68:68" customFormat="1">
      <c r="BP100808" s="90"/>
    </row>
    <row r="100809" spans="68:68" customFormat="1">
      <c r="BP100809" s="90"/>
    </row>
    <row r="100810" spans="68:68" customFormat="1">
      <c r="BP100810" s="90"/>
    </row>
    <row r="100811" spans="68:68" customFormat="1">
      <c r="BP100811" s="90"/>
    </row>
    <row r="100812" spans="68:68" customFormat="1">
      <c r="BP100812" s="90"/>
    </row>
    <row r="100813" spans="68:68" customFormat="1">
      <c r="BP100813" s="90"/>
    </row>
    <row r="100814" spans="68:68" customFormat="1">
      <c r="BP100814" s="90"/>
    </row>
    <row r="100815" spans="68:68" customFormat="1">
      <c r="BP100815" s="90"/>
    </row>
    <row r="100816" spans="68:68" customFormat="1">
      <c r="BP100816" s="90"/>
    </row>
    <row r="100817" spans="68:68" customFormat="1">
      <c r="BP100817" s="90"/>
    </row>
    <row r="100818" spans="68:68" customFormat="1">
      <c r="BP100818" s="90"/>
    </row>
    <row r="100819" spans="68:68" customFormat="1">
      <c r="BP100819" s="90"/>
    </row>
    <row r="100820" spans="68:68" customFormat="1">
      <c r="BP100820" s="90"/>
    </row>
    <row r="100821" spans="68:68" customFormat="1">
      <c r="BP100821" s="90"/>
    </row>
    <row r="100822" spans="68:68" customFormat="1">
      <c r="BP100822" s="90"/>
    </row>
    <row r="100823" spans="68:68" customFormat="1">
      <c r="BP100823" s="90"/>
    </row>
    <row r="100824" spans="68:68" customFormat="1">
      <c r="BP100824" s="90"/>
    </row>
    <row r="100825" spans="68:68" customFormat="1">
      <c r="BP100825" s="90"/>
    </row>
    <row r="100826" spans="68:68" customFormat="1">
      <c r="BP100826" s="90"/>
    </row>
    <row r="100827" spans="68:68" customFormat="1">
      <c r="BP100827" s="90"/>
    </row>
    <row r="100828" spans="68:68" customFormat="1">
      <c r="BP100828" s="90"/>
    </row>
    <row r="100829" spans="68:68" customFormat="1">
      <c r="BP100829" s="90"/>
    </row>
    <row r="100830" spans="68:68" customFormat="1">
      <c r="BP100830" s="90"/>
    </row>
    <row r="100831" spans="68:68" customFormat="1">
      <c r="BP100831" s="90"/>
    </row>
    <row r="100832" spans="68:68" customFormat="1">
      <c r="BP100832" s="90"/>
    </row>
    <row r="100833" spans="68:68" customFormat="1">
      <c r="BP100833" s="90"/>
    </row>
    <row r="100834" spans="68:68" customFormat="1">
      <c r="BP100834" s="90"/>
    </row>
    <row r="100835" spans="68:68" customFormat="1">
      <c r="BP100835" s="90"/>
    </row>
    <row r="100836" spans="68:68" customFormat="1">
      <c r="BP100836" s="90"/>
    </row>
    <row r="100837" spans="68:68" customFormat="1">
      <c r="BP100837" s="90"/>
    </row>
    <row r="100838" spans="68:68" customFormat="1">
      <c r="BP100838" s="90"/>
    </row>
    <row r="100839" spans="68:68" customFormat="1">
      <c r="BP100839" s="90"/>
    </row>
    <row r="100840" spans="68:68" customFormat="1">
      <c r="BP100840" s="90"/>
    </row>
    <row r="100841" spans="68:68" customFormat="1">
      <c r="BP100841" s="90"/>
    </row>
    <row r="100842" spans="68:68" customFormat="1">
      <c r="BP100842" s="90"/>
    </row>
    <row r="100843" spans="68:68" customFormat="1">
      <c r="BP100843" s="90"/>
    </row>
    <row r="100844" spans="68:68" customFormat="1">
      <c r="BP100844" s="90"/>
    </row>
    <row r="100845" spans="68:68" customFormat="1">
      <c r="BP100845" s="90"/>
    </row>
    <row r="100846" spans="68:68" customFormat="1">
      <c r="BP100846" s="90"/>
    </row>
    <row r="100847" spans="68:68" customFormat="1">
      <c r="BP100847" s="90"/>
    </row>
    <row r="100848" spans="68:68" customFormat="1">
      <c r="BP100848" s="90"/>
    </row>
    <row r="100849" spans="68:68" customFormat="1">
      <c r="BP100849" s="90"/>
    </row>
    <row r="100850" spans="68:68" customFormat="1">
      <c r="BP100850" s="90"/>
    </row>
    <row r="100851" spans="68:68" customFormat="1">
      <c r="BP100851" s="90"/>
    </row>
    <row r="100852" spans="68:68" customFormat="1">
      <c r="BP100852" s="90"/>
    </row>
    <row r="100853" spans="68:68" customFormat="1">
      <c r="BP100853" s="90"/>
    </row>
    <row r="100854" spans="68:68" customFormat="1">
      <c r="BP100854" s="90"/>
    </row>
    <row r="100855" spans="68:68" customFormat="1">
      <c r="BP100855" s="90"/>
    </row>
    <row r="100856" spans="68:68" customFormat="1">
      <c r="BP100856" s="90"/>
    </row>
    <row r="100857" spans="68:68" customFormat="1">
      <c r="BP100857" s="90"/>
    </row>
    <row r="100858" spans="68:68" customFormat="1">
      <c r="BP100858" s="90"/>
    </row>
    <row r="100859" spans="68:68" customFormat="1">
      <c r="BP100859" s="90"/>
    </row>
    <row r="100860" spans="68:68" customFormat="1">
      <c r="BP100860" s="90"/>
    </row>
    <row r="100861" spans="68:68" customFormat="1">
      <c r="BP100861" s="90"/>
    </row>
    <row r="100862" spans="68:68" customFormat="1">
      <c r="BP100862" s="90"/>
    </row>
    <row r="100863" spans="68:68" customFormat="1">
      <c r="BP100863" s="90"/>
    </row>
    <row r="100864" spans="68:68" customFormat="1">
      <c r="BP100864" s="90"/>
    </row>
    <row r="100865" spans="68:68" customFormat="1">
      <c r="BP100865" s="90"/>
    </row>
    <row r="100866" spans="68:68" customFormat="1">
      <c r="BP100866" s="90"/>
    </row>
    <row r="100867" spans="68:68" customFormat="1">
      <c r="BP100867" s="90"/>
    </row>
    <row r="100868" spans="68:68" customFormat="1">
      <c r="BP100868" s="90"/>
    </row>
    <row r="100869" spans="68:68" customFormat="1">
      <c r="BP100869" s="90"/>
    </row>
    <row r="100870" spans="68:68" customFormat="1">
      <c r="BP100870" s="90"/>
    </row>
    <row r="100871" spans="68:68" customFormat="1">
      <c r="BP100871" s="90"/>
    </row>
    <row r="100872" spans="68:68" customFormat="1">
      <c r="BP100872" s="90"/>
    </row>
    <row r="100873" spans="68:68" customFormat="1">
      <c r="BP100873" s="90"/>
    </row>
    <row r="100874" spans="68:68" customFormat="1">
      <c r="BP100874" s="90"/>
    </row>
    <row r="100875" spans="68:68" customFormat="1">
      <c r="BP100875" s="90"/>
    </row>
    <row r="100876" spans="68:68" customFormat="1">
      <c r="BP100876" s="90"/>
    </row>
    <row r="100877" spans="68:68" customFormat="1">
      <c r="BP100877" s="90"/>
    </row>
    <row r="100878" spans="68:68" customFormat="1">
      <c r="BP100878" s="90"/>
    </row>
    <row r="100879" spans="68:68" customFormat="1">
      <c r="BP100879" s="90"/>
    </row>
    <row r="100880" spans="68:68" customFormat="1">
      <c r="BP100880" s="90"/>
    </row>
    <row r="100881" spans="68:68" customFormat="1">
      <c r="BP100881" s="90"/>
    </row>
    <row r="100882" spans="68:68" customFormat="1">
      <c r="BP100882" s="90"/>
    </row>
    <row r="100883" spans="68:68" customFormat="1">
      <c r="BP100883" s="90"/>
    </row>
    <row r="100884" spans="68:68" customFormat="1">
      <c r="BP100884" s="90"/>
    </row>
    <row r="100885" spans="68:68" customFormat="1">
      <c r="BP100885" s="90"/>
    </row>
    <row r="100886" spans="68:68" customFormat="1">
      <c r="BP100886" s="90"/>
    </row>
    <row r="100887" spans="68:68" customFormat="1">
      <c r="BP100887" s="90"/>
    </row>
    <row r="100888" spans="68:68" customFormat="1">
      <c r="BP100888" s="90"/>
    </row>
    <row r="100889" spans="68:68" customFormat="1">
      <c r="BP100889" s="90"/>
    </row>
    <row r="100890" spans="68:68" customFormat="1">
      <c r="BP100890" s="90"/>
    </row>
    <row r="100891" spans="68:68" customFormat="1">
      <c r="BP100891" s="90"/>
    </row>
    <row r="100892" spans="68:68" customFormat="1">
      <c r="BP100892" s="90"/>
    </row>
    <row r="100893" spans="68:68" customFormat="1">
      <c r="BP100893" s="90"/>
    </row>
    <row r="100894" spans="68:68" customFormat="1">
      <c r="BP100894" s="90"/>
    </row>
    <row r="100895" spans="68:68" customFormat="1">
      <c r="BP100895" s="90"/>
    </row>
    <row r="100896" spans="68:68" customFormat="1">
      <c r="BP100896" s="90"/>
    </row>
    <row r="100897" spans="68:68" customFormat="1">
      <c r="BP100897" s="90"/>
    </row>
    <row r="100898" spans="68:68" customFormat="1">
      <c r="BP100898" s="90"/>
    </row>
    <row r="100899" spans="68:68" customFormat="1">
      <c r="BP100899" s="90"/>
    </row>
    <row r="100900" spans="68:68" customFormat="1">
      <c r="BP100900" s="90"/>
    </row>
    <row r="100901" spans="68:68" customFormat="1">
      <c r="BP100901" s="90"/>
    </row>
    <row r="100902" spans="68:68" customFormat="1">
      <c r="BP100902" s="90"/>
    </row>
    <row r="100903" spans="68:68" customFormat="1">
      <c r="BP100903" s="90"/>
    </row>
    <row r="100904" spans="68:68" customFormat="1">
      <c r="BP100904" s="90"/>
    </row>
    <row r="100905" spans="68:68" customFormat="1">
      <c r="BP100905" s="90"/>
    </row>
    <row r="100906" spans="68:68" customFormat="1">
      <c r="BP100906" s="90"/>
    </row>
    <row r="100907" spans="68:68" customFormat="1">
      <c r="BP100907" s="90"/>
    </row>
    <row r="100908" spans="68:68" customFormat="1">
      <c r="BP100908" s="90"/>
    </row>
    <row r="100909" spans="68:68" customFormat="1">
      <c r="BP100909" s="90"/>
    </row>
    <row r="100910" spans="68:68" customFormat="1">
      <c r="BP100910" s="90"/>
    </row>
    <row r="100911" spans="68:68" customFormat="1">
      <c r="BP100911" s="90"/>
    </row>
    <row r="100912" spans="68:68" customFormat="1">
      <c r="BP100912" s="90"/>
    </row>
    <row r="100913" spans="68:68" customFormat="1">
      <c r="BP100913" s="90"/>
    </row>
    <row r="100914" spans="68:68" customFormat="1">
      <c r="BP100914" s="90"/>
    </row>
    <row r="100915" spans="68:68" customFormat="1">
      <c r="BP100915" s="90"/>
    </row>
    <row r="100916" spans="68:68" customFormat="1">
      <c r="BP100916" s="90"/>
    </row>
    <row r="100917" spans="68:68" customFormat="1">
      <c r="BP100917" s="90"/>
    </row>
    <row r="100918" spans="68:68" customFormat="1">
      <c r="BP100918" s="90"/>
    </row>
    <row r="100919" spans="68:68" customFormat="1">
      <c r="BP100919" s="90"/>
    </row>
    <row r="100920" spans="68:68" customFormat="1">
      <c r="BP100920" s="90"/>
    </row>
    <row r="100921" spans="68:68" customFormat="1">
      <c r="BP100921" s="90"/>
    </row>
    <row r="100922" spans="68:68" customFormat="1">
      <c r="BP100922" s="90"/>
    </row>
    <row r="100923" spans="68:68" customFormat="1">
      <c r="BP100923" s="90"/>
    </row>
    <row r="100924" spans="68:68" customFormat="1">
      <c r="BP100924" s="90"/>
    </row>
    <row r="100925" spans="68:68" customFormat="1">
      <c r="BP100925" s="90"/>
    </row>
    <row r="100926" spans="68:68" customFormat="1">
      <c r="BP100926" s="90"/>
    </row>
    <row r="100927" spans="68:68" customFormat="1">
      <c r="BP100927" s="90"/>
    </row>
    <row r="100928" spans="68:68" customFormat="1">
      <c r="BP100928" s="90"/>
    </row>
    <row r="100929" spans="68:68" customFormat="1">
      <c r="BP100929" s="90"/>
    </row>
    <row r="100930" spans="68:68" customFormat="1">
      <c r="BP100930" s="90"/>
    </row>
    <row r="100931" spans="68:68" customFormat="1">
      <c r="BP100931" s="90"/>
    </row>
    <row r="100932" spans="68:68" customFormat="1">
      <c r="BP100932" s="90"/>
    </row>
    <row r="100933" spans="68:68" customFormat="1">
      <c r="BP100933" s="90"/>
    </row>
    <row r="100934" spans="68:68" customFormat="1">
      <c r="BP100934" s="90"/>
    </row>
    <row r="100935" spans="68:68" customFormat="1">
      <c r="BP100935" s="90"/>
    </row>
    <row r="100936" spans="68:68" customFormat="1">
      <c r="BP100936" s="90"/>
    </row>
    <row r="100937" spans="68:68" customFormat="1">
      <c r="BP100937" s="90"/>
    </row>
    <row r="100938" spans="68:68" customFormat="1">
      <c r="BP100938" s="90"/>
    </row>
    <row r="100939" spans="68:68" customFormat="1">
      <c r="BP100939" s="90"/>
    </row>
    <row r="100940" spans="68:68" customFormat="1">
      <c r="BP100940" s="90"/>
    </row>
    <row r="100941" spans="68:68" customFormat="1">
      <c r="BP100941" s="90"/>
    </row>
    <row r="100942" spans="68:68" customFormat="1">
      <c r="BP100942" s="90"/>
    </row>
    <row r="100943" spans="68:68" customFormat="1">
      <c r="BP100943" s="90"/>
    </row>
    <row r="100944" spans="68:68" customFormat="1">
      <c r="BP100944" s="90"/>
    </row>
    <row r="100945" spans="68:68" customFormat="1">
      <c r="BP100945" s="90"/>
    </row>
    <row r="100946" spans="68:68" customFormat="1">
      <c r="BP100946" s="90"/>
    </row>
    <row r="100947" spans="68:68" customFormat="1">
      <c r="BP100947" s="90"/>
    </row>
    <row r="100948" spans="68:68" customFormat="1">
      <c r="BP100948" s="90"/>
    </row>
    <row r="100949" spans="68:68" customFormat="1">
      <c r="BP100949" s="90"/>
    </row>
    <row r="100950" spans="68:68" customFormat="1">
      <c r="BP100950" s="90"/>
    </row>
    <row r="100951" spans="68:68" customFormat="1">
      <c r="BP100951" s="90"/>
    </row>
    <row r="100952" spans="68:68" customFormat="1">
      <c r="BP100952" s="90"/>
    </row>
    <row r="100953" spans="68:68" customFormat="1">
      <c r="BP100953" s="90"/>
    </row>
    <row r="100954" spans="68:68" customFormat="1">
      <c r="BP100954" s="90"/>
    </row>
    <row r="100955" spans="68:68" customFormat="1">
      <c r="BP100955" s="90"/>
    </row>
    <row r="100956" spans="68:68" customFormat="1">
      <c r="BP100956" s="90"/>
    </row>
    <row r="100957" spans="68:68" customFormat="1">
      <c r="BP100957" s="90"/>
    </row>
    <row r="100958" spans="68:68" customFormat="1">
      <c r="BP100958" s="90"/>
    </row>
    <row r="100959" spans="68:68" customFormat="1">
      <c r="BP100959" s="90"/>
    </row>
    <row r="100960" spans="68:68" customFormat="1">
      <c r="BP100960" s="90"/>
    </row>
    <row r="100961" spans="68:68" customFormat="1">
      <c r="BP100961" s="90"/>
    </row>
    <row r="100962" spans="68:68" customFormat="1">
      <c r="BP100962" s="90"/>
    </row>
    <row r="100963" spans="68:68" customFormat="1">
      <c r="BP100963" s="90"/>
    </row>
    <row r="100964" spans="68:68" customFormat="1">
      <c r="BP100964" s="90"/>
    </row>
    <row r="100965" spans="68:68" customFormat="1">
      <c r="BP100965" s="90"/>
    </row>
    <row r="100966" spans="68:68" customFormat="1">
      <c r="BP100966" s="90"/>
    </row>
    <row r="100967" spans="68:68" customFormat="1">
      <c r="BP100967" s="90"/>
    </row>
    <row r="100968" spans="68:68" customFormat="1">
      <c r="BP100968" s="90"/>
    </row>
    <row r="100969" spans="68:68" customFormat="1">
      <c r="BP100969" s="90"/>
    </row>
    <row r="100970" spans="68:68" customFormat="1">
      <c r="BP100970" s="90"/>
    </row>
    <row r="100971" spans="68:68" customFormat="1">
      <c r="BP100971" s="90"/>
    </row>
    <row r="100972" spans="68:68" customFormat="1">
      <c r="BP100972" s="90"/>
    </row>
    <row r="100973" spans="68:68" customFormat="1">
      <c r="BP100973" s="90"/>
    </row>
    <row r="100974" spans="68:68" customFormat="1">
      <c r="BP100974" s="90"/>
    </row>
    <row r="100975" spans="68:68" customFormat="1">
      <c r="BP100975" s="90"/>
    </row>
    <row r="100976" spans="68:68" customFormat="1">
      <c r="BP100976" s="90"/>
    </row>
    <row r="100977" spans="68:68" customFormat="1">
      <c r="BP100977" s="90"/>
    </row>
    <row r="100978" spans="68:68" customFormat="1">
      <c r="BP100978" s="90"/>
    </row>
    <row r="100979" spans="68:68" customFormat="1">
      <c r="BP100979" s="90"/>
    </row>
    <row r="100980" spans="68:68" customFormat="1">
      <c r="BP100980" s="90"/>
    </row>
    <row r="100981" spans="68:68" customFormat="1">
      <c r="BP100981" s="90"/>
    </row>
    <row r="100982" spans="68:68" customFormat="1">
      <c r="BP100982" s="90"/>
    </row>
    <row r="100983" spans="68:68" customFormat="1">
      <c r="BP100983" s="90"/>
    </row>
    <row r="100984" spans="68:68" customFormat="1">
      <c r="BP100984" s="90"/>
    </row>
    <row r="100985" spans="68:68" customFormat="1">
      <c r="BP100985" s="90"/>
    </row>
    <row r="100986" spans="68:68" customFormat="1">
      <c r="BP100986" s="90"/>
    </row>
    <row r="100987" spans="68:68" customFormat="1">
      <c r="BP100987" s="90"/>
    </row>
    <row r="100988" spans="68:68" customFormat="1">
      <c r="BP100988" s="90"/>
    </row>
    <row r="100989" spans="68:68" customFormat="1">
      <c r="BP100989" s="90"/>
    </row>
    <row r="100990" spans="68:68" customFormat="1">
      <c r="BP100990" s="90"/>
    </row>
    <row r="100991" spans="68:68" customFormat="1">
      <c r="BP100991" s="90"/>
    </row>
    <row r="100992" spans="68:68" customFormat="1">
      <c r="BP100992" s="90"/>
    </row>
    <row r="100993" spans="68:68" customFormat="1">
      <c r="BP100993" s="90"/>
    </row>
    <row r="100994" spans="68:68" customFormat="1">
      <c r="BP100994" s="90"/>
    </row>
    <row r="100995" spans="68:68" customFormat="1">
      <c r="BP100995" s="90"/>
    </row>
    <row r="100996" spans="68:68" customFormat="1">
      <c r="BP100996" s="90"/>
    </row>
    <row r="100997" spans="68:68" customFormat="1">
      <c r="BP100997" s="90"/>
    </row>
    <row r="100998" spans="68:68" customFormat="1">
      <c r="BP100998" s="90"/>
    </row>
    <row r="100999" spans="68:68" customFormat="1">
      <c r="BP100999" s="90"/>
    </row>
    <row r="101000" spans="68:68" customFormat="1">
      <c r="BP101000" s="90"/>
    </row>
    <row r="101001" spans="68:68" customFormat="1">
      <c r="BP101001" s="90"/>
    </row>
    <row r="101002" spans="68:68" customFormat="1">
      <c r="BP101002" s="90"/>
    </row>
    <row r="101003" spans="68:68" customFormat="1">
      <c r="BP101003" s="90"/>
    </row>
    <row r="101004" spans="68:68" customFormat="1">
      <c r="BP101004" s="90"/>
    </row>
    <row r="101005" spans="68:68" customFormat="1">
      <c r="BP101005" s="90"/>
    </row>
    <row r="101006" spans="68:68" customFormat="1">
      <c r="BP101006" s="90"/>
    </row>
    <row r="101007" spans="68:68" customFormat="1">
      <c r="BP101007" s="90"/>
    </row>
    <row r="101008" spans="68:68" customFormat="1">
      <c r="BP101008" s="90"/>
    </row>
    <row r="101009" spans="68:68" customFormat="1">
      <c r="BP101009" s="90"/>
    </row>
    <row r="101010" spans="68:68" customFormat="1">
      <c r="BP101010" s="90"/>
    </row>
    <row r="101011" spans="68:68" customFormat="1">
      <c r="BP101011" s="90"/>
    </row>
    <row r="101012" spans="68:68" customFormat="1">
      <c r="BP101012" s="90"/>
    </row>
    <row r="101013" spans="68:68" customFormat="1">
      <c r="BP101013" s="90"/>
    </row>
    <row r="101014" spans="68:68" customFormat="1">
      <c r="BP101014" s="90"/>
    </row>
    <row r="101015" spans="68:68" customFormat="1">
      <c r="BP101015" s="90"/>
    </row>
    <row r="101016" spans="68:68" customFormat="1">
      <c r="BP101016" s="90"/>
    </row>
    <row r="101017" spans="68:68" customFormat="1">
      <c r="BP101017" s="90"/>
    </row>
    <row r="101018" spans="68:68" customFormat="1">
      <c r="BP101018" s="90"/>
    </row>
    <row r="101019" spans="68:68" customFormat="1">
      <c r="BP101019" s="90"/>
    </row>
    <row r="101020" spans="68:68" customFormat="1">
      <c r="BP101020" s="90"/>
    </row>
    <row r="101021" spans="68:68" customFormat="1">
      <c r="BP101021" s="90"/>
    </row>
    <row r="101022" spans="68:68" customFormat="1">
      <c r="BP101022" s="90"/>
    </row>
    <row r="101023" spans="68:68" customFormat="1">
      <c r="BP101023" s="90"/>
    </row>
    <row r="101024" spans="68:68" customFormat="1">
      <c r="BP101024" s="90"/>
    </row>
    <row r="101025" spans="68:68" customFormat="1">
      <c r="BP101025" s="90"/>
    </row>
    <row r="101026" spans="68:68" customFormat="1">
      <c r="BP101026" s="90"/>
    </row>
    <row r="101027" spans="68:68" customFormat="1">
      <c r="BP101027" s="90"/>
    </row>
    <row r="101028" spans="68:68" customFormat="1">
      <c r="BP101028" s="90"/>
    </row>
    <row r="101029" spans="68:68" customFormat="1">
      <c r="BP101029" s="90"/>
    </row>
    <row r="101030" spans="68:68" customFormat="1">
      <c r="BP101030" s="90"/>
    </row>
    <row r="101031" spans="68:68" customFormat="1">
      <c r="BP101031" s="90"/>
    </row>
    <row r="101032" spans="68:68" customFormat="1">
      <c r="BP101032" s="90"/>
    </row>
    <row r="101033" spans="68:68" customFormat="1">
      <c r="BP101033" s="90"/>
    </row>
    <row r="101034" spans="68:68" customFormat="1">
      <c r="BP101034" s="90"/>
    </row>
    <row r="101035" spans="68:68" customFormat="1">
      <c r="BP101035" s="90"/>
    </row>
    <row r="101036" spans="68:68" customFormat="1">
      <c r="BP101036" s="90"/>
    </row>
    <row r="101037" spans="68:68" customFormat="1">
      <c r="BP101037" s="90"/>
    </row>
    <row r="101038" spans="68:68" customFormat="1">
      <c r="BP101038" s="90"/>
    </row>
    <row r="101039" spans="68:68" customFormat="1">
      <c r="BP101039" s="90"/>
    </row>
    <row r="101040" spans="68:68" customFormat="1">
      <c r="BP101040" s="90"/>
    </row>
    <row r="101041" spans="68:68" customFormat="1">
      <c r="BP101041" s="90"/>
    </row>
    <row r="101042" spans="68:68" customFormat="1">
      <c r="BP101042" s="90"/>
    </row>
    <row r="101043" spans="68:68" customFormat="1">
      <c r="BP101043" s="90"/>
    </row>
    <row r="101044" spans="68:68" customFormat="1">
      <c r="BP101044" s="90"/>
    </row>
    <row r="101045" spans="68:68" customFormat="1">
      <c r="BP101045" s="90"/>
    </row>
    <row r="101046" spans="68:68" customFormat="1">
      <c r="BP101046" s="90"/>
    </row>
    <row r="101047" spans="68:68" customFormat="1">
      <c r="BP101047" s="90"/>
    </row>
    <row r="101048" spans="68:68" customFormat="1">
      <c r="BP101048" s="90"/>
    </row>
    <row r="101049" spans="68:68" customFormat="1">
      <c r="BP101049" s="90"/>
    </row>
    <row r="101050" spans="68:68" customFormat="1">
      <c r="BP101050" s="90"/>
    </row>
    <row r="101051" spans="68:68" customFormat="1">
      <c r="BP101051" s="90"/>
    </row>
    <row r="101052" spans="68:68" customFormat="1">
      <c r="BP101052" s="90"/>
    </row>
    <row r="101053" spans="68:68" customFormat="1">
      <c r="BP101053" s="90"/>
    </row>
    <row r="101054" spans="68:68" customFormat="1">
      <c r="BP101054" s="90"/>
    </row>
    <row r="101055" spans="68:68" customFormat="1">
      <c r="BP101055" s="90"/>
    </row>
    <row r="101056" spans="68:68" customFormat="1">
      <c r="BP101056" s="90"/>
    </row>
    <row r="101057" spans="68:68" customFormat="1">
      <c r="BP101057" s="90"/>
    </row>
    <row r="101058" spans="68:68" customFormat="1">
      <c r="BP101058" s="90"/>
    </row>
    <row r="101059" spans="68:68" customFormat="1">
      <c r="BP101059" s="90"/>
    </row>
    <row r="101060" spans="68:68" customFormat="1">
      <c r="BP101060" s="90"/>
    </row>
    <row r="101061" spans="68:68" customFormat="1">
      <c r="BP101061" s="90"/>
    </row>
    <row r="101062" spans="68:68" customFormat="1">
      <c r="BP101062" s="90"/>
    </row>
    <row r="101063" spans="68:68" customFormat="1">
      <c r="BP101063" s="90"/>
    </row>
    <row r="101064" spans="68:68" customFormat="1">
      <c r="BP101064" s="90"/>
    </row>
    <row r="101065" spans="68:68" customFormat="1">
      <c r="BP101065" s="90"/>
    </row>
    <row r="101066" spans="68:68" customFormat="1">
      <c r="BP101066" s="90"/>
    </row>
    <row r="101067" spans="68:68" customFormat="1">
      <c r="BP101067" s="90"/>
    </row>
    <row r="101068" spans="68:68" customFormat="1">
      <c r="BP101068" s="90"/>
    </row>
    <row r="101069" spans="68:68" customFormat="1">
      <c r="BP101069" s="90"/>
    </row>
    <row r="101070" spans="68:68" customFormat="1">
      <c r="BP101070" s="90"/>
    </row>
    <row r="101071" spans="68:68" customFormat="1">
      <c r="BP101071" s="90"/>
    </row>
    <row r="101072" spans="68:68" customFormat="1">
      <c r="BP101072" s="90"/>
    </row>
    <row r="101073" spans="68:68" customFormat="1">
      <c r="BP101073" s="90"/>
    </row>
    <row r="101074" spans="68:68" customFormat="1">
      <c r="BP101074" s="90"/>
    </row>
    <row r="101075" spans="68:68" customFormat="1">
      <c r="BP101075" s="90"/>
    </row>
    <row r="101076" spans="68:68" customFormat="1">
      <c r="BP101076" s="90"/>
    </row>
    <row r="101077" spans="68:68" customFormat="1">
      <c r="BP101077" s="90"/>
    </row>
    <row r="101078" spans="68:68" customFormat="1">
      <c r="BP101078" s="90"/>
    </row>
    <row r="101079" spans="68:68" customFormat="1">
      <c r="BP101079" s="90"/>
    </row>
    <row r="101080" spans="68:68" customFormat="1">
      <c r="BP101080" s="90"/>
    </row>
    <row r="101081" spans="68:68" customFormat="1">
      <c r="BP101081" s="90"/>
    </row>
    <row r="101082" spans="68:68" customFormat="1">
      <c r="BP101082" s="90"/>
    </row>
    <row r="101083" spans="68:68" customFormat="1">
      <c r="BP101083" s="90"/>
    </row>
    <row r="101084" spans="68:68" customFormat="1">
      <c r="BP101084" s="90"/>
    </row>
    <row r="101085" spans="68:68" customFormat="1">
      <c r="BP101085" s="90"/>
    </row>
    <row r="101086" spans="68:68" customFormat="1">
      <c r="BP101086" s="90"/>
    </row>
    <row r="101087" spans="68:68" customFormat="1">
      <c r="BP101087" s="90"/>
    </row>
    <row r="101088" spans="68:68" customFormat="1">
      <c r="BP101088" s="90"/>
    </row>
    <row r="101089" spans="68:68" customFormat="1">
      <c r="BP101089" s="90"/>
    </row>
    <row r="101090" spans="68:68" customFormat="1">
      <c r="BP101090" s="90"/>
    </row>
    <row r="101091" spans="68:68" customFormat="1">
      <c r="BP101091" s="90"/>
    </row>
    <row r="101092" spans="68:68" customFormat="1">
      <c r="BP101092" s="90"/>
    </row>
    <row r="101093" spans="68:68" customFormat="1">
      <c r="BP101093" s="90"/>
    </row>
    <row r="101094" spans="68:68" customFormat="1">
      <c r="BP101094" s="90"/>
    </row>
    <row r="101095" spans="68:68" customFormat="1">
      <c r="BP101095" s="90"/>
    </row>
    <row r="101096" spans="68:68" customFormat="1">
      <c r="BP101096" s="90"/>
    </row>
    <row r="101097" spans="68:68" customFormat="1">
      <c r="BP101097" s="90"/>
    </row>
    <row r="101098" spans="68:68" customFormat="1">
      <c r="BP101098" s="90"/>
    </row>
    <row r="101099" spans="68:68" customFormat="1">
      <c r="BP101099" s="90"/>
    </row>
    <row r="101100" spans="68:68" customFormat="1">
      <c r="BP101100" s="90"/>
    </row>
    <row r="101101" spans="68:68" customFormat="1">
      <c r="BP101101" s="90"/>
    </row>
    <row r="101102" spans="68:68" customFormat="1">
      <c r="BP101102" s="90"/>
    </row>
    <row r="101103" spans="68:68" customFormat="1">
      <c r="BP101103" s="90"/>
    </row>
    <row r="101104" spans="68:68" customFormat="1">
      <c r="BP101104" s="90"/>
    </row>
    <row r="101105" spans="68:68" customFormat="1">
      <c r="BP101105" s="90"/>
    </row>
    <row r="101106" spans="68:68" customFormat="1">
      <c r="BP101106" s="90"/>
    </row>
    <row r="101107" spans="68:68" customFormat="1">
      <c r="BP101107" s="90"/>
    </row>
    <row r="101108" spans="68:68" customFormat="1">
      <c r="BP101108" s="90"/>
    </row>
    <row r="101109" spans="68:68" customFormat="1">
      <c r="BP101109" s="90"/>
    </row>
    <row r="101110" spans="68:68" customFormat="1">
      <c r="BP101110" s="90"/>
    </row>
    <row r="101111" spans="68:68" customFormat="1">
      <c r="BP101111" s="90"/>
    </row>
    <row r="101112" spans="68:68" customFormat="1">
      <c r="BP101112" s="90"/>
    </row>
    <row r="101113" spans="68:68" customFormat="1">
      <c r="BP101113" s="90"/>
    </row>
    <row r="101114" spans="68:68" customFormat="1">
      <c r="BP101114" s="90"/>
    </row>
    <row r="101115" spans="68:68" customFormat="1">
      <c r="BP101115" s="90"/>
    </row>
    <row r="101116" spans="68:68" customFormat="1">
      <c r="BP101116" s="90"/>
    </row>
    <row r="101117" spans="68:68" customFormat="1">
      <c r="BP101117" s="90"/>
    </row>
    <row r="101118" spans="68:68" customFormat="1">
      <c r="BP101118" s="90"/>
    </row>
    <row r="101119" spans="68:68" customFormat="1">
      <c r="BP101119" s="90"/>
    </row>
    <row r="101120" spans="68:68" customFormat="1">
      <c r="BP101120" s="90"/>
    </row>
    <row r="101121" spans="68:68" customFormat="1">
      <c r="BP101121" s="90"/>
    </row>
    <row r="101122" spans="68:68" customFormat="1">
      <c r="BP101122" s="90"/>
    </row>
    <row r="101123" spans="68:68" customFormat="1">
      <c r="BP101123" s="90"/>
    </row>
    <row r="101124" spans="68:68" customFormat="1">
      <c r="BP101124" s="90"/>
    </row>
    <row r="101125" spans="68:68" customFormat="1">
      <c r="BP101125" s="90"/>
    </row>
    <row r="101126" spans="68:68" customFormat="1">
      <c r="BP101126" s="90"/>
    </row>
    <row r="101127" spans="68:68" customFormat="1">
      <c r="BP101127" s="90"/>
    </row>
    <row r="101128" spans="68:68" customFormat="1">
      <c r="BP101128" s="90"/>
    </row>
    <row r="101129" spans="68:68" customFormat="1">
      <c r="BP101129" s="90"/>
    </row>
    <row r="101130" spans="68:68" customFormat="1">
      <c r="BP101130" s="90"/>
    </row>
    <row r="101131" spans="68:68" customFormat="1">
      <c r="BP101131" s="90"/>
    </row>
    <row r="101132" spans="68:68" customFormat="1">
      <c r="BP101132" s="90"/>
    </row>
    <row r="101133" spans="68:68" customFormat="1">
      <c r="BP101133" s="90"/>
    </row>
    <row r="101134" spans="68:68" customFormat="1">
      <c r="BP101134" s="90"/>
    </row>
    <row r="101135" spans="68:68" customFormat="1">
      <c r="BP101135" s="90"/>
    </row>
    <row r="101136" spans="68:68" customFormat="1">
      <c r="BP101136" s="90"/>
    </row>
    <row r="101137" spans="68:68" customFormat="1">
      <c r="BP101137" s="90"/>
    </row>
    <row r="101138" spans="68:68" customFormat="1">
      <c r="BP101138" s="90"/>
    </row>
    <row r="101139" spans="68:68" customFormat="1">
      <c r="BP101139" s="90"/>
    </row>
    <row r="101140" spans="68:68" customFormat="1">
      <c r="BP101140" s="90"/>
    </row>
    <row r="101141" spans="68:68" customFormat="1">
      <c r="BP101141" s="90"/>
    </row>
    <row r="101142" spans="68:68" customFormat="1">
      <c r="BP101142" s="90"/>
    </row>
    <row r="101143" spans="68:68" customFormat="1">
      <c r="BP101143" s="90"/>
    </row>
    <row r="101144" spans="68:68" customFormat="1">
      <c r="BP101144" s="90"/>
    </row>
    <row r="101145" spans="68:68" customFormat="1">
      <c r="BP101145" s="90"/>
    </row>
    <row r="101146" spans="68:68" customFormat="1">
      <c r="BP101146" s="90"/>
    </row>
    <row r="101147" spans="68:68" customFormat="1">
      <c r="BP101147" s="90"/>
    </row>
    <row r="101148" spans="68:68" customFormat="1">
      <c r="BP101148" s="90"/>
    </row>
    <row r="101149" spans="68:68" customFormat="1">
      <c r="BP101149" s="90"/>
    </row>
    <row r="101150" spans="68:68" customFormat="1">
      <c r="BP101150" s="90"/>
    </row>
    <row r="101151" spans="68:68" customFormat="1">
      <c r="BP101151" s="90"/>
    </row>
    <row r="101152" spans="68:68" customFormat="1">
      <c r="BP101152" s="90"/>
    </row>
    <row r="101153" spans="68:68" customFormat="1">
      <c r="BP101153" s="90"/>
    </row>
    <row r="101154" spans="68:68" customFormat="1">
      <c r="BP101154" s="90"/>
    </row>
    <row r="101155" spans="68:68" customFormat="1">
      <c r="BP101155" s="90"/>
    </row>
    <row r="101156" spans="68:68" customFormat="1">
      <c r="BP101156" s="90"/>
    </row>
    <row r="101157" spans="68:68" customFormat="1">
      <c r="BP101157" s="90"/>
    </row>
    <row r="101158" spans="68:68" customFormat="1">
      <c r="BP101158" s="90"/>
    </row>
    <row r="101159" spans="68:68" customFormat="1">
      <c r="BP101159" s="90"/>
    </row>
    <row r="101160" spans="68:68" customFormat="1">
      <c r="BP101160" s="90"/>
    </row>
    <row r="101161" spans="68:68" customFormat="1">
      <c r="BP101161" s="90"/>
    </row>
    <row r="101162" spans="68:68" customFormat="1">
      <c r="BP101162" s="90"/>
    </row>
    <row r="101163" spans="68:68" customFormat="1">
      <c r="BP101163" s="90"/>
    </row>
    <row r="101164" spans="68:68" customFormat="1">
      <c r="BP101164" s="90"/>
    </row>
    <row r="101165" spans="68:68" customFormat="1">
      <c r="BP101165" s="90"/>
    </row>
    <row r="101166" spans="68:68" customFormat="1">
      <c r="BP101166" s="90"/>
    </row>
    <row r="101167" spans="68:68" customFormat="1">
      <c r="BP101167" s="90"/>
    </row>
    <row r="101168" spans="68:68" customFormat="1">
      <c r="BP101168" s="90"/>
    </row>
    <row r="101169" spans="68:68" customFormat="1">
      <c r="BP101169" s="90"/>
    </row>
    <row r="101170" spans="68:68" customFormat="1">
      <c r="BP101170" s="90"/>
    </row>
    <row r="101171" spans="68:68" customFormat="1">
      <c r="BP101171" s="90"/>
    </row>
    <row r="101172" spans="68:68" customFormat="1">
      <c r="BP101172" s="90"/>
    </row>
    <row r="101173" spans="68:68" customFormat="1">
      <c r="BP101173" s="90"/>
    </row>
    <row r="101174" spans="68:68" customFormat="1">
      <c r="BP101174" s="90"/>
    </row>
    <row r="101175" spans="68:68" customFormat="1">
      <c r="BP101175" s="90"/>
    </row>
    <row r="101176" spans="68:68" customFormat="1">
      <c r="BP101176" s="90"/>
    </row>
    <row r="101177" spans="68:68" customFormat="1">
      <c r="BP101177" s="90"/>
    </row>
    <row r="101178" spans="68:68" customFormat="1">
      <c r="BP101178" s="90"/>
    </row>
    <row r="101179" spans="68:68" customFormat="1">
      <c r="BP101179" s="90"/>
    </row>
    <row r="101180" spans="68:68" customFormat="1">
      <c r="BP101180" s="90"/>
    </row>
    <row r="101181" spans="68:68" customFormat="1">
      <c r="BP101181" s="90"/>
    </row>
    <row r="101182" spans="68:68" customFormat="1">
      <c r="BP101182" s="90"/>
    </row>
    <row r="101183" spans="68:68" customFormat="1">
      <c r="BP101183" s="90"/>
    </row>
    <row r="101184" spans="68:68" customFormat="1">
      <c r="BP101184" s="90"/>
    </row>
    <row r="101185" spans="68:68" customFormat="1">
      <c r="BP101185" s="90"/>
    </row>
    <row r="101186" spans="68:68" customFormat="1">
      <c r="BP101186" s="90"/>
    </row>
    <row r="101187" spans="68:68" customFormat="1">
      <c r="BP101187" s="90"/>
    </row>
    <row r="101188" spans="68:68" customFormat="1">
      <c r="BP101188" s="90"/>
    </row>
    <row r="101189" spans="68:68" customFormat="1">
      <c r="BP101189" s="90"/>
    </row>
    <row r="101190" spans="68:68" customFormat="1">
      <c r="BP101190" s="90"/>
    </row>
    <row r="101191" spans="68:68" customFormat="1">
      <c r="BP101191" s="90"/>
    </row>
    <row r="101192" spans="68:68" customFormat="1">
      <c r="BP101192" s="90"/>
    </row>
    <row r="101193" spans="68:68" customFormat="1">
      <c r="BP101193" s="90"/>
    </row>
    <row r="101194" spans="68:68" customFormat="1">
      <c r="BP101194" s="90"/>
    </row>
    <row r="101195" spans="68:68" customFormat="1">
      <c r="BP101195" s="90"/>
    </row>
    <row r="101196" spans="68:68" customFormat="1">
      <c r="BP101196" s="90"/>
    </row>
    <row r="101197" spans="68:68" customFormat="1">
      <c r="BP101197" s="90"/>
    </row>
    <row r="101198" spans="68:68" customFormat="1">
      <c r="BP101198" s="90"/>
    </row>
    <row r="101199" spans="68:68" customFormat="1">
      <c r="BP101199" s="90"/>
    </row>
    <row r="101200" spans="68:68" customFormat="1">
      <c r="BP101200" s="90"/>
    </row>
    <row r="101201" spans="68:68" customFormat="1">
      <c r="BP101201" s="90"/>
    </row>
    <row r="101202" spans="68:68" customFormat="1">
      <c r="BP101202" s="90"/>
    </row>
    <row r="101203" spans="68:68" customFormat="1">
      <c r="BP101203" s="90"/>
    </row>
    <row r="101204" spans="68:68" customFormat="1">
      <c r="BP101204" s="90"/>
    </row>
    <row r="101205" spans="68:68" customFormat="1">
      <c r="BP101205" s="90"/>
    </row>
    <row r="101206" spans="68:68" customFormat="1">
      <c r="BP101206" s="90"/>
    </row>
    <row r="101207" spans="68:68" customFormat="1">
      <c r="BP101207" s="90"/>
    </row>
    <row r="101208" spans="68:68" customFormat="1">
      <c r="BP101208" s="90"/>
    </row>
    <row r="101209" spans="68:68" customFormat="1">
      <c r="BP101209" s="90"/>
    </row>
    <row r="101210" spans="68:68" customFormat="1">
      <c r="BP101210" s="90"/>
    </row>
    <row r="101211" spans="68:68" customFormat="1">
      <c r="BP101211" s="90"/>
    </row>
    <row r="101212" spans="68:68" customFormat="1">
      <c r="BP101212" s="90"/>
    </row>
    <row r="101213" spans="68:68" customFormat="1">
      <c r="BP101213" s="90"/>
    </row>
    <row r="101214" spans="68:68" customFormat="1">
      <c r="BP101214" s="90"/>
    </row>
    <row r="101215" spans="68:68" customFormat="1">
      <c r="BP101215" s="90"/>
    </row>
    <row r="101216" spans="68:68" customFormat="1">
      <c r="BP101216" s="90"/>
    </row>
    <row r="101217" spans="68:68" customFormat="1">
      <c r="BP101217" s="90"/>
    </row>
    <row r="101218" spans="68:68" customFormat="1">
      <c r="BP101218" s="90"/>
    </row>
    <row r="101219" spans="68:68" customFormat="1">
      <c r="BP101219" s="90"/>
    </row>
    <row r="101220" spans="68:68" customFormat="1">
      <c r="BP101220" s="90"/>
    </row>
    <row r="101221" spans="68:68" customFormat="1">
      <c r="BP101221" s="90"/>
    </row>
    <row r="101222" spans="68:68" customFormat="1">
      <c r="BP101222" s="90"/>
    </row>
    <row r="101223" spans="68:68" customFormat="1">
      <c r="BP101223" s="90"/>
    </row>
    <row r="101224" spans="68:68" customFormat="1">
      <c r="BP101224" s="90"/>
    </row>
    <row r="101225" spans="68:68" customFormat="1">
      <c r="BP101225" s="90"/>
    </row>
    <row r="101226" spans="68:68" customFormat="1">
      <c r="BP101226" s="90"/>
    </row>
    <row r="101227" spans="68:68" customFormat="1">
      <c r="BP101227" s="90"/>
    </row>
    <row r="101228" spans="68:68" customFormat="1">
      <c r="BP101228" s="90"/>
    </row>
    <row r="101229" spans="68:68" customFormat="1">
      <c r="BP101229" s="90"/>
    </row>
    <row r="101230" spans="68:68" customFormat="1">
      <c r="BP101230" s="90"/>
    </row>
    <row r="101231" spans="68:68" customFormat="1">
      <c r="BP101231" s="90"/>
    </row>
    <row r="101232" spans="68:68" customFormat="1">
      <c r="BP101232" s="90"/>
    </row>
    <row r="101233" spans="68:68" customFormat="1">
      <c r="BP101233" s="90"/>
    </row>
    <row r="101234" spans="68:68" customFormat="1">
      <c r="BP101234" s="90"/>
    </row>
    <row r="101235" spans="68:68" customFormat="1">
      <c r="BP101235" s="90"/>
    </row>
    <row r="101236" spans="68:68" customFormat="1">
      <c r="BP101236" s="90"/>
    </row>
    <row r="101237" spans="68:68" customFormat="1">
      <c r="BP101237" s="90"/>
    </row>
    <row r="101238" spans="68:68" customFormat="1">
      <c r="BP101238" s="90"/>
    </row>
    <row r="101239" spans="68:68" customFormat="1">
      <c r="BP101239" s="90"/>
    </row>
    <row r="101240" spans="68:68" customFormat="1">
      <c r="BP101240" s="90"/>
    </row>
    <row r="101241" spans="68:68" customFormat="1">
      <c r="BP101241" s="90"/>
    </row>
    <row r="101242" spans="68:68" customFormat="1">
      <c r="BP101242" s="90"/>
    </row>
    <row r="101243" spans="68:68" customFormat="1">
      <c r="BP101243" s="90"/>
    </row>
    <row r="101244" spans="68:68" customFormat="1">
      <c r="BP101244" s="90"/>
    </row>
    <row r="101245" spans="68:68" customFormat="1">
      <c r="BP101245" s="90"/>
    </row>
    <row r="101246" spans="68:68" customFormat="1">
      <c r="BP101246" s="90"/>
    </row>
    <row r="101247" spans="68:68" customFormat="1">
      <c r="BP101247" s="90"/>
    </row>
    <row r="101248" spans="68:68" customFormat="1">
      <c r="BP101248" s="90"/>
    </row>
    <row r="101249" spans="68:68" customFormat="1">
      <c r="BP101249" s="90"/>
    </row>
    <row r="101250" spans="68:68" customFormat="1">
      <c r="BP101250" s="90"/>
    </row>
    <row r="101251" spans="68:68" customFormat="1">
      <c r="BP101251" s="90"/>
    </row>
    <row r="101252" spans="68:68" customFormat="1">
      <c r="BP101252" s="90"/>
    </row>
    <row r="101253" spans="68:68" customFormat="1">
      <c r="BP101253" s="90"/>
    </row>
    <row r="101254" spans="68:68" customFormat="1">
      <c r="BP101254" s="90"/>
    </row>
    <row r="101255" spans="68:68" customFormat="1">
      <c r="BP101255" s="90"/>
    </row>
    <row r="101256" spans="68:68" customFormat="1">
      <c r="BP101256" s="90"/>
    </row>
    <row r="101257" spans="68:68" customFormat="1">
      <c r="BP101257" s="90"/>
    </row>
    <row r="101258" spans="68:68" customFormat="1">
      <c r="BP101258" s="90"/>
    </row>
    <row r="101259" spans="68:68" customFormat="1">
      <c r="BP101259" s="90"/>
    </row>
    <row r="101260" spans="68:68" customFormat="1">
      <c r="BP101260" s="90"/>
    </row>
    <row r="101261" spans="68:68" customFormat="1">
      <c r="BP101261" s="90"/>
    </row>
    <row r="101262" spans="68:68" customFormat="1">
      <c r="BP101262" s="90"/>
    </row>
    <row r="101263" spans="68:68" customFormat="1">
      <c r="BP101263" s="90"/>
    </row>
    <row r="101264" spans="68:68" customFormat="1">
      <c r="BP101264" s="90"/>
    </row>
    <row r="101265" spans="68:68" customFormat="1">
      <c r="BP101265" s="90"/>
    </row>
    <row r="101266" spans="68:68" customFormat="1">
      <c r="BP101266" s="90"/>
    </row>
    <row r="101267" spans="68:68" customFormat="1">
      <c r="BP101267" s="90"/>
    </row>
    <row r="101268" spans="68:68" customFormat="1">
      <c r="BP101268" s="90"/>
    </row>
    <row r="101269" spans="68:68" customFormat="1">
      <c r="BP101269" s="90"/>
    </row>
    <row r="101270" spans="68:68" customFormat="1">
      <c r="BP101270" s="90"/>
    </row>
    <row r="101271" spans="68:68" customFormat="1">
      <c r="BP101271" s="90"/>
    </row>
    <row r="101272" spans="68:68" customFormat="1">
      <c r="BP101272" s="90"/>
    </row>
    <row r="101273" spans="68:68" customFormat="1">
      <c r="BP101273" s="90"/>
    </row>
    <row r="101274" spans="68:68" customFormat="1">
      <c r="BP101274" s="90"/>
    </row>
    <row r="101275" spans="68:68" customFormat="1">
      <c r="BP101275" s="90"/>
    </row>
    <row r="101276" spans="68:68" customFormat="1">
      <c r="BP101276" s="90"/>
    </row>
    <row r="101277" spans="68:68" customFormat="1">
      <c r="BP101277" s="90"/>
    </row>
    <row r="101278" spans="68:68" customFormat="1">
      <c r="BP101278" s="90"/>
    </row>
    <row r="101279" spans="68:68" customFormat="1">
      <c r="BP101279" s="90"/>
    </row>
    <row r="101280" spans="68:68" customFormat="1">
      <c r="BP101280" s="90"/>
    </row>
    <row r="101281" spans="68:68" customFormat="1">
      <c r="BP101281" s="90"/>
    </row>
    <row r="101282" spans="68:68" customFormat="1">
      <c r="BP101282" s="90"/>
    </row>
    <row r="101283" spans="68:68" customFormat="1">
      <c r="BP101283" s="90"/>
    </row>
    <row r="101284" spans="68:68" customFormat="1">
      <c r="BP101284" s="90"/>
    </row>
    <row r="101285" spans="68:68" customFormat="1">
      <c r="BP101285" s="90"/>
    </row>
    <row r="101286" spans="68:68" customFormat="1">
      <c r="BP101286" s="90"/>
    </row>
    <row r="101287" spans="68:68" customFormat="1">
      <c r="BP101287" s="90"/>
    </row>
    <row r="101288" spans="68:68" customFormat="1">
      <c r="BP101288" s="90"/>
    </row>
    <row r="101289" spans="68:68" customFormat="1">
      <c r="BP101289" s="90"/>
    </row>
    <row r="101290" spans="68:68" customFormat="1">
      <c r="BP101290" s="90"/>
    </row>
    <row r="101291" spans="68:68" customFormat="1">
      <c r="BP101291" s="90"/>
    </row>
    <row r="101292" spans="68:68" customFormat="1">
      <c r="BP101292" s="90"/>
    </row>
    <row r="101293" spans="68:68" customFormat="1">
      <c r="BP101293" s="90"/>
    </row>
    <row r="101294" spans="68:68" customFormat="1">
      <c r="BP101294" s="90"/>
    </row>
    <row r="101295" spans="68:68" customFormat="1">
      <c r="BP101295" s="90"/>
    </row>
    <row r="101296" spans="68:68" customFormat="1">
      <c r="BP101296" s="90"/>
    </row>
    <row r="101297" spans="68:68" customFormat="1">
      <c r="BP101297" s="90"/>
    </row>
    <row r="101298" spans="68:68" customFormat="1">
      <c r="BP101298" s="90"/>
    </row>
    <row r="101299" spans="68:68" customFormat="1">
      <c r="BP101299" s="90"/>
    </row>
    <row r="101300" spans="68:68" customFormat="1">
      <c r="BP101300" s="90"/>
    </row>
    <row r="101301" spans="68:68" customFormat="1">
      <c r="BP101301" s="90"/>
    </row>
    <row r="101302" spans="68:68" customFormat="1">
      <c r="BP101302" s="90"/>
    </row>
    <row r="101303" spans="68:68" customFormat="1">
      <c r="BP101303" s="90"/>
    </row>
    <row r="101304" spans="68:68" customFormat="1">
      <c r="BP101304" s="90"/>
    </row>
    <row r="101305" spans="68:68" customFormat="1">
      <c r="BP101305" s="90"/>
    </row>
    <row r="101306" spans="68:68" customFormat="1">
      <c r="BP101306" s="90"/>
    </row>
    <row r="101307" spans="68:68" customFormat="1">
      <c r="BP101307" s="90"/>
    </row>
    <row r="101308" spans="68:68" customFormat="1">
      <c r="BP101308" s="90"/>
    </row>
    <row r="101309" spans="68:68" customFormat="1">
      <c r="BP101309" s="90"/>
    </row>
    <row r="101310" spans="68:68" customFormat="1">
      <c r="BP101310" s="90"/>
    </row>
    <row r="101311" spans="68:68" customFormat="1">
      <c r="BP101311" s="90"/>
    </row>
    <row r="101312" spans="68:68" customFormat="1">
      <c r="BP101312" s="90"/>
    </row>
    <row r="101313" spans="68:68" customFormat="1">
      <c r="BP101313" s="90"/>
    </row>
    <row r="101314" spans="68:68" customFormat="1">
      <c r="BP101314" s="90"/>
    </row>
    <row r="101315" spans="68:68" customFormat="1">
      <c r="BP101315" s="90"/>
    </row>
    <row r="101316" spans="68:68" customFormat="1">
      <c r="BP101316" s="90"/>
    </row>
    <row r="101317" spans="68:68" customFormat="1">
      <c r="BP101317" s="90"/>
    </row>
    <row r="101318" spans="68:68" customFormat="1">
      <c r="BP101318" s="90"/>
    </row>
    <row r="101319" spans="68:68" customFormat="1">
      <c r="BP101319" s="90"/>
    </row>
    <row r="101320" spans="68:68" customFormat="1">
      <c r="BP101320" s="90"/>
    </row>
    <row r="101321" spans="68:68" customFormat="1">
      <c r="BP101321" s="90"/>
    </row>
    <row r="101322" spans="68:68" customFormat="1">
      <c r="BP101322" s="90"/>
    </row>
    <row r="101323" spans="68:68" customFormat="1">
      <c r="BP101323" s="90"/>
    </row>
    <row r="101324" spans="68:68" customFormat="1">
      <c r="BP101324" s="90"/>
    </row>
    <row r="101325" spans="68:68" customFormat="1">
      <c r="BP101325" s="90"/>
    </row>
    <row r="101326" spans="68:68" customFormat="1">
      <c r="BP101326" s="90"/>
    </row>
    <row r="101327" spans="68:68" customFormat="1">
      <c r="BP101327" s="90"/>
    </row>
    <row r="101328" spans="68:68" customFormat="1">
      <c r="BP101328" s="90"/>
    </row>
    <row r="101329" spans="68:68" customFormat="1">
      <c r="BP101329" s="90"/>
    </row>
    <row r="101330" spans="68:68" customFormat="1">
      <c r="BP101330" s="90"/>
    </row>
    <row r="101331" spans="68:68" customFormat="1">
      <c r="BP101331" s="90"/>
    </row>
    <row r="101332" spans="68:68" customFormat="1">
      <c r="BP101332" s="90"/>
    </row>
    <row r="101333" spans="68:68" customFormat="1">
      <c r="BP101333" s="90"/>
    </row>
    <row r="101334" spans="68:68" customFormat="1">
      <c r="BP101334" s="90"/>
    </row>
    <row r="101335" spans="68:68" customFormat="1">
      <c r="BP101335" s="90"/>
    </row>
    <row r="101336" spans="68:68" customFormat="1">
      <c r="BP101336" s="90"/>
    </row>
    <row r="101337" spans="68:68" customFormat="1">
      <c r="BP101337" s="90"/>
    </row>
    <row r="101338" spans="68:68" customFormat="1">
      <c r="BP101338" s="90"/>
    </row>
    <row r="101339" spans="68:68" customFormat="1">
      <c r="BP101339" s="90"/>
    </row>
    <row r="101340" spans="68:68" customFormat="1">
      <c r="BP101340" s="90"/>
    </row>
    <row r="101341" spans="68:68" customFormat="1">
      <c r="BP101341" s="90"/>
    </row>
    <row r="101342" spans="68:68" customFormat="1">
      <c r="BP101342" s="90"/>
    </row>
    <row r="101343" spans="68:68" customFormat="1">
      <c r="BP101343" s="90"/>
    </row>
    <row r="101344" spans="68:68" customFormat="1">
      <c r="BP101344" s="90"/>
    </row>
    <row r="101345" spans="68:68" customFormat="1">
      <c r="BP101345" s="90"/>
    </row>
    <row r="101346" spans="68:68" customFormat="1">
      <c r="BP101346" s="90"/>
    </row>
    <row r="101347" spans="68:68" customFormat="1">
      <c r="BP101347" s="90"/>
    </row>
    <row r="101348" spans="68:68" customFormat="1">
      <c r="BP101348" s="90"/>
    </row>
    <row r="101349" spans="68:68" customFormat="1">
      <c r="BP101349" s="90"/>
    </row>
    <row r="101350" spans="68:68" customFormat="1">
      <c r="BP101350" s="90"/>
    </row>
    <row r="101351" spans="68:68" customFormat="1">
      <c r="BP101351" s="90"/>
    </row>
    <row r="101352" spans="68:68" customFormat="1">
      <c r="BP101352" s="90"/>
    </row>
    <row r="101353" spans="68:68" customFormat="1">
      <c r="BP101353" s="90"/>
    </row>
    <row r="101354" spans="68:68" customFormat="1">
      <c r="BP101354" s="90"/>
    </row>
    <row r="101355" spans="68:68" customFormat="1">
      <c r="BP101355" s="90"/>
    </row>
    <row r="101356" spans="68:68" customFormat="1">
      <c r="BP101356" s="90"/>
    </row>
    <row r="101357" spans="68:68" customFormat="1">
      <c r="BP101357" s="90"/>
    </row>
    <row r="101358" spans="68:68" customFormat="1">
      <c r="BP101358" s="90"/>
    </row>
    <row r="101359" spans="68:68" customFormat="1">
      <c r="BP101359" s="90"/>
    </row>
    <row r="101360" spans="68:68" customFormat="1">
      <c r="BP101360" s="90"/>
    </row>
    <row r="101361" spans="68:68" customFormat="1">
      <c r="BP101361" s="90"/>
    </row>
    <row r="101362" spans="68:68" customFormat="1">
      <c r="BP101362" s="90"/>
    </row>
    <row r="101363" spans="68:68" customFormat="1">
      <c r="BP101363" s="90"/>
    </row>
    <row r="101364" spans="68:68" customFormat="1">
      <c r="BP101364" s="90"/>
    </row>
    <row r="101365" spans="68:68" customFormat="1">
      <c r="BP101365" s="90"/>
    </row>
    <row r="101366" spans="68:68" customFormat="1">
      <c r="BP101366" s="90"/>
    </row>
    <row r="101367" spans="68:68" customFormat="1">
      <c r="BP101367" s="90"/>
    </row>
    <row r="101368" spans="68:68" customFormat="1">
      <c r="BP101368" s="90"/>
    </row>
    <row r="101369" spans="68:68" customFormat="1">
      <c r="BP101369" s="90"/>
    </row>
    <row r="101370" spans="68:68" customFormat="1">
      <c r="BP101370" s="90"/>
    </row>
    <row r="101371" spans="68:68" customFormat="1">
      <c r="BP101371" s="90"/>
    </row>
    <row r="101372" spans="68:68" customFormat="1">
      <c r="BP101372" s="90"/>
    </row>
    <row r="101373" spans="68:68" customFormat="1">
      <c r="BP101373" s="90"/>
    </row>
    <row r="101374" spans="68:68" customFormat="1">
      <c r="BP101374" s="90"/>
    </row>
    <row r="101375" spans="68:68" customFormat="1">
      <c r="BP101375" s="90"/>
    </row>
    <row r="101376" spans="68:68" customFormat="1">
      <c r="BP101376" s="90"/>
    </row>
    <row r="101377" spans="68:68" customFormat="1">
      <c r="BP101377" s="90"/>
    </row>
    <row r="101378" spans="68:68" customFormat="1">
      <c r="BP101378" s="90"/>
    </row>
    <row r="101379" spans="68:68" customFormat="1">
      <c r="BP101379" s="90"/>
    </row>
    <row r="101380" spans="68:68" customFormat="1">
      <c r="BP101380" s="90"/>
    </row>
    <row r="101381" spans="68:68" customFormat="1">
      <c r="BP101381" s="90"/>
    </row>
    <row r="101382" spans="68:68" customFormat="1">
      <c r="BP101382" s="90"/>
    </row>
    <row r="101383" spans="68:68" customFormat="1">
      <c r="BP101383" s="90"/>
    </row>
    <row r="101384" spans="68:68" customFormat="1">
      <c r="BP101384" s="90"/>
    </row>
    <row r="101385" spans="68:68" customFormat="1">
      <c r="BP101385" s="90"/>
    </row>
    <row r="101386" spans="68:68" customFormat="1">
      <c r="BP101386" s="90"/>
    </row>
    <row r="101387" spans="68:68" customFormat="1">
      <c r="BP101387" s="90"/>
    </row>
    <row r="101388" spans="68:68" customFormat="1">
      <c r="BP101388" s="90"/>
    </row>
    <row r="101389" spans="68:68" customFormat="1">
      <c r="BP101389" s="90"/>
    </row>
    <row r="101390" spans="68:68" customFormat="1">
      <c r="BP101390" s="90"/>
    </row>
    <row r="101391" spans="68:68" customFormat="1">
      <c r="BP101391" s="90"/>
    </row>
    <row r="101392" spans="68:68" customFormat="1">
      <c r="BP101392" s="90"/>
    </row>
    <row r="101393" spans="68:68" customFormat="1">
      <c r="BP101393" s="90"/>
    </row>
    <row r="101394" spans="68:68" customFormat="1">
      <c r="BP101394" s="90"/>
    </row>
    <row r="101395" spans="68:68" customFormat="1">
      <c r="BP101395" s="90"/>
    </row>
    <row r="101396" spans="68:68" customFormat="1">
      <c r="BP101396" s="90"/>
    </row>
    <row r="101397" spans="68:68" customFormat="1">
      <c r="BP101397" s="90"/>
    </row>
    <row r="101398" spans="68:68" customFormat="1">
      <c r="BP101398" s="90"/>
    </row>
    <row r="101399" spans="68:68" customFormat="1">
      <c r="BP101399" s="90"/>
    </row>
    <row r="101400" spans="68:68" customFormat="1">
      <c r="BP101400" s="90"/>
    </row>
    <row r="101401" spans="68:68" customFormat="1">
      <c r="BP101401" s="90"/>
    </row>
    <row r="101402" spans="68:68" customFormat="1">
      <c r="BP101402" s="90"/>
    </row>
    <row r="101403" spans="68:68" customFormat="1">
      <c r="BP101403" s="90"/>
    </row>
    <row r="101404" spans="68:68" customFormat="1">
      <c r="BP101404" s="90"/>
    </row>
    <row r="101405" spans="68:68" customFormat="1">
      <c r="BP101405" s="90"/>
    </row>
    <row r="101406" spans="68:68" customFormat="1">
      <c r="BP101406" s="90"/>
    </row>
    <row r="101407" spans="68:68" customFormat="1">
      <c r="BP101407" s="90"/>
    </row>
    <row r="101408" spans="68:68" customFormat="1">
      <c r="BP101408" s="90"/>
    </row>
    <row r="101409" spans="68:68" customFormat="1">
      <c r="BP101409" s="90"/>
    </row>
    <row r="101410" spans="68:68" customFormat="1">
      <c r="BP101410" s="90"/>
    </row>
    <row r="101411" spans="68:68" customFormat="1">
      <c r="BP101411" s="90"/>
    </row>
    <row r="101412" spans="68:68" customFormat="1">
      <c r="BP101412" s="90"/>
    </row>
    <row r="101413" spans="68:68" customFormat="1">
      <c r="BP101413" s="90"/>
    </row>
    <row r="101414" spans="68:68" customFormat="1">
      <c r="BP101414" s="90"/>
    </row>
    <row r="101415" spans="68:68" customFormat="1">
      <c r="BP101415" s="90"/>
    </row>
    <row r="101416" spans="68:68" customFormat="1">
      <c r="BP101416" s="90"/>
    </row>
    <row r="101417" spans="68:68" customFormat="1">
      <c r="BP101417" s="90"/>
    </row>
    <row r="101418" spans="68:68" customFormat="1">
      <c r="BP101418" s="90"/>
    </row>
    <row r="101419" spans="68:68" customFormat="1">
      <c r="BP101419" s="90"/>
    </row>
    <row r="101420" spans="68:68" customFormat="1">
      <c r="BP101420" s="90"/>
    </row>
    <row r="101421" spans="68:68" customFormat="1">
      <c r="BP101421" s="90"/>
    </row>
    <row r="101422" spans="68:68" customFormat="1">
      <c r="BP101422" s="90"/>
    </row>
    <row r="101423" spans="68:68" customFormat="1">
      <c r="BP101423" s="90"/>
    </row>
    <row r="101424" spans="68:68" customFormat="1">
      <c r="BP101424" s="90"/>
    </row>
    <row r="101425" spans="68:68" customFormat="1">
      <c r="BP101425" s="90"/>
    </row>
    <row r="101426" spans="68:68" customFormat="1">
      <c r="BP101426" s="90"/>
    </row>
    <row r="101427" spans="68:68" customFormat="1">
      <c r="BP101427" s="90"/>
    </row>
    <row r="101428" spans="68:68" customFormat="1">
      <c r="BP101428" s="90"/>
    </row>
    <row r="101429" spans="68:68" customFormat="1">
      <c r="BP101429" s="90"/>
    </row>
    <row r="101430" spans="68:68" customFormat="1">
      <c r="BP101430" s="90"/>
    </row>
    <row r="101431" spans="68:68" customFormat="1">
      <c r="BP101431" s="90"/>
    </row>
    <row r="101432" spans="68:68" customFormat="1">
      <c r="BP101432" s="90"/>
    </row>
    <row r="101433" spans="68:68" customFormat="1">
      <c r="BP101433" s="90"/>
    </row>
    <row r="101434" spans="68:68" customFormat="1">
      <c r="BP101434" s="90"/>
    </row>
    <row r="101435" spans="68:68" customFormat="1">
      <c r="BP101435" s="90"/>
    </row>
    <row r="101436" spans="68:68" customFormat="1">
      <c r="BP101436" s="90"/>
    </row>
    <row r="101437" spans="68:68" customFormat="1">
      <c r="BP101437" s="90"/>
    </row>
    <row r="101438" spans="68:68" customFormat="1">
      <c r="BP101438" s="90"/>
    </row>
    <row r="101439" spans="68:68" customFormat="1">
      <c r="BP101439" s="90"/>
    </row>
    <row r="101440" spans="68:68" customFormat="1">
      <c r="BP101440" s="90"/>
    </row>
    <row r="101441" spans="68:68" customFormat="1">
      <c r="BP101441" s="90"/>
    </row>
    <row r="101442" spans="68:68" customFormat="1">
      <c r="BP101442" s="90"/>
    </row>
    <row r="101443" spans="68:68" customFormat="1">
      <c r="BP101443" s="90"/>
    </row>
    <row r="101444" spans="68:68" customFormat="1">
      <c r="BP101444" s="90"/>
    </row>
    <row r="101445" spans="68:68" customFormat="1">
      <c r="BP101445" s="90"/>
    </row>
    <row r="101446" spans="68:68" customFormat="1">
      <c r="BP101446" s="90"/>
    </row>
    <row r="101447" spans="68:68" customFormat="1">
      <c r="BP101447" s="90"/>
    </row>
    <row r="101448" spans="68:68" customFormat="1">
      <c r="BP101448" s="90"/>
    </row>
    <row r="101449" spans="68:68" customFormat="1">
      <c r="BP101449" s="90"/>
    </row>
    <row r="101450" spans="68:68" customFormat="1">
      <c r="BP101450" s="90"/>
    </row>
    <row r="101451" spans="68:68" customFormat="1">
      <c r="BP101451" s="90"/>
    </row>
    <row r="101452" spans="68:68" customFormat="1">
      <c r="BP101452" s="90"/>
    </row>
    <row r="101453" spans="68:68" customFormat="1">
      <c r="BP101453" s="90"/>
    </row>
    <row r="101454" spans="68:68" customFormat="1">
      <c r="BP101454" s="90"/>
    </row>
    <row r="101455" spans="68:68" customFormat="1">
      <c r="BP101455" s="90"/>
    </row>
    <row r="101456" spans="68:68" customFormat="1">
      <c r="BP101456" s="90"/>
    </row>
    <row r="101457" spans="68:68" customFormat="1">
      <c r="BP101457" s="90"/>
    </row>
    <row r="101458" spans="68:68" customFormat="1">
      <c r="BP101458" s="90"/>
    </row>
    <row r="101459" spans="68:68" customFormat="1">
      <c r="BP101459" s="90"/>
    </row>
    <row r="101460" spans="68:68" customFormat="1">
      <c r="BP101460" s="90"/>
    </row>
    <row r="101461" spans="68:68" customFormat="1">
      <c r="BP101461" s="90"/>
    </row>
    <row r="101462" spans="68:68" customFormat="1">
      <c r="BP101462" s="90"/>
    </row>
    <row r="101463" spans="68:68" customFormat="1">
      <c r="BP101463" s="90"/>
    </row>
    <row r="101464" spans="68:68" customFormat="1">
      <c r="BP101464" s="90"/>
    </row>
    <row r="101465" spans="68:68" customFormat="1">
      <c r="BP101465" s="90"/>
    </row>
    <row r="101466" spans="68:68" customFormat="1">
      <c r="BP101466" s="90"/>
    </row>
    <row r="101467" spans="68:68" customFormat="1">
      <c r="BP101467" s="90"/>
    </row>
    <row r="101468" spans="68:68" customFormat="1">
      <c r="BP101468" s="90"/>
    </row>
    <row r="101469" spans="68:68" customFormat="1">
      <c r="BP101469" s="90"/>
    </row>
    <row r="101470" spans="68:68" customFormat="1">
      <c r="BP101470" s="90"/>
    </row>
    <row r="101471" spans="68:68" customFormat="1">
      <c r="BP101471" s="90"/>
    </row>
    <row r="101472" spans="68:68" customFormat="1">
      <c r="BP101472" s="90"/>
    </row>
    <row r="101473" spans="68:68" customFormat="1">
      <c r="BP101473" s="90"/>
    </row>
    <row r="101474" spans="68:68" customFormat="1">
      <c r="BP101474" s="90"/>
    </row>
    <row r="101475" spans="68:68" customFormat="1">
      <c r="BP101475" s="90"/>
    </row>
    <row r="101476" spans="68:68" customFormat="1">
      <c r="BP101476" s="90"/>
    </row>
    <row r="101477" spans="68:68" customFormat="1">
      <c r="BP101477" s="90"/>
    </row>
    <row r="101478" spans="68:68" customFormat="1">
      <c r="BP101478" s="90"/>
    </row>
    <row r="101479" spans="68:68" customFormat="1">
      <c r="BP101479" s="90"/>
    </row>
    <row r="101480" spans="68:68" customFormat="1">
      <c r="BP101480" s="90"/>
    </row>
    <row r="101481" spans="68:68" customFormat="1">
      <c r="BP101481" s="90"/>
    </row>
    <row r="101482" spans="68:68" customFormat="1">
      <c r="BP101482" s="90"/>
    </row>
    <row r="101483" spans="68:68" customFormat="1">
      <c r="BP101483" s="90"/>
    </row>
    <row r="101484" spans="68:68" customFormat="1">
      <c r="BP101484" s="90"/>
    </row>
    <row r="101485" spans="68:68" customFormat="1">
      <c r="BP101485" s="90"/>
    </row>
    <row r="101486" spans="68:68" customFormat="1">
      <c r="BP101486" s="90"/>
    </row>
    <row r="101487" spans="68:68" customFormat="1">
      <c r="BP101487" s="90"/>
    </row>
    <row r="101488" spans="68:68" customFormat="1">
      <c r="BP101488" s="90"/>
    </row>
    <row r="101489" spans="68:68" customFormat="1">
      <c r="BP101489" s="90"/>
    </row>
    <row r="101490" spans="68:68" customFormat="1">
      <c r="BP101490" s="90"/>
    </row>
    <row r="101491" spans="68:68" customFormat="1">
      <c r="BP101491" s="90"/>
    </row>
    <row r="101492" spans="68:68" customFormat="1">
      <c r="BP101492" s="90"/>
    </row>
    <row r="101493" spans="68:68" customFormat="1">
      <c r="BP101493" s="90"/>
    </row>
    <row r="101494" spans="68:68" customFormat="1">
      <c r="BP101494" s="90"/>
    </row>
    <row r="101495" spans="68:68" customFormat="1">
      <c r="BP101495" s="90"/>
    </row>
    <row r="101496" spans="68:68" customFormat="1">
      <c r="BP101496" s="90"/>
    </row>
    <row r="101497" spans="68:68" customFormat="1">
      <c r="BP101497" s="90"/>
    </row>
    <row r="101498" spans="68:68" customFormat="1">
      <c r="BP101498" s="90"/>
    </row>
    <row r="101499" spans="68:68" customFormat="1">
      <c r="BP101499" s="90"/>
    </row>
    <row r="101500" spans="68:68" customFormat="1">
      <c r="BP101500" s="90"/>
    </row>
    <row r="101501" spans="68:68" customFormat="1">
      <c r="BP101501" s="90"/>
    </row>
    <row r="101502" spans="68:68" customFormat="1">
      <c r="BP101502" s="90"/>
    </row>
    <row r="101503" spans="68:68" customFormat="1">
      <c r="BP101503" s="90"/>
    </row>
    <row r="101504" spans="68:68" customFormat="1">
      <c r="BP101504" s="90"/>
    </row>
    <row r="101505" spans="68:68" customFormat="1">
      <c r="BP101505" s="90"/>
    </row>
    <row r="101506" spans="68:68" customFormat="1">
      <c r="BP101506" s="90"/>
    </row>
    <row r="101507" spans="68:68" customFormat="1">
      <c r="BP101507" s="90"/>
    </row>
    <row r="101508" spans="68:68" customFormat="1">
      <c r="BP101508" s="90"/>
    </row>
    <row r="101509" spans="68:68" customFormat="1">
      <c r="BP101509" s="90"/>
    </row>
    <row r="101510" spans="68:68" customFormat="1">
      <c r="BP101510" s="90"/>
    </row>
    <row r="101511" spans="68:68" customFormat="1">
      <c r="BP101511" s="90"/>
    </row>
    <row r="101512" spans="68:68" customFormat="1">
      <c r="BP101512" s="90"/>
    </row>
    <row r="101513" spans="68:68" customFormat="1">
      <c r="BP101513" s="90"/>
    </row>
    <row r="101514" spans="68:68" customFormat="1">
      <c r="BP101514" s="90"/>
    </row>
    <row r="101515" spans="68:68" customFormat="1">
      <c r="BP101515" s="90"/>
    </row>
    <row r="101516" spans="68:68" customFormat="1">
      <c r="BP101516" s="90"/>
    </row>
    <row r="101517" spans="68:68" customFormat="1">
      <c r="BP101517" s="90"/>
    </row>
    <row r="101518" spans="68:68" customFormat="1">
      <c r="BP101518" s="90"/>
    </row>
    <row r="101519" spans="68:68" customFormat="1">
      <c r="BP101519" s="90"/>
    </row>
    <row r="101520" spans="68:68" customFormat="1">
      <c r="BP101520" s="90"/>
    </row>
    <row r="101521" spans="68:68" customFormat="1">
      <c r="BP101521" s="90"/>
    </row>
    <row r="101522" spans="68:68" customFormat="1">
      <c r="BP101522" s="90"/>
    </row>
    <row r="101523" spans="68:68" customFormat="1">
      <c r="BP101523" s="90"/>
    </row>
    <row r="101524" spans="68:68" customFormat="1">
      <c r="BP101524" s="90"/>
    </row>
    <row r="101525" spans="68:68" customFormat="1">
      <c r="BP101525" s="90"/>
    </row>
    <row r="101526" spans="68:68" customFormat="1">
      <c r="BP101526" s="90"/>
    </row>
    <row r="101527" spans="68:68" customFormat="1">
      <c r="BP101527" s="90"/>
    </row>
    <row r="101528" spans="68:68" customFormat="1">
      <c r="BP101528" s="90"/>
    </row>
    <row r="101529" spans="68:68" customFormat="1">
      <c r="BP101529" s="90"/>
    </row>
    <row r="101530" spans="68:68" customFormat="1">
      <c r="BP101530" s="90"/>
    </row>
    <row r="101531" spans="68:68" customFormat="1">
      <c r="BP101531" s="90"/>
    </row>
    <row r="101532" spans="68:68" customFormat="1">
      <c r="BP101532" s="90"/>
    </row>
    <row r="101533" spans="68:68" customFormat="1">
      <c r="BP101533" s="90"/>
    </row>
    <row r="101534" spans="68:68" customFormat="1">
      <c r="BP101534" s="90"/>
    </row>
    <row r="101535" spans="68:68" customFormat="1">
      <c r="BP101535" s="90"/>
    </row>
    <row r="101536" spans="68:68" customFormat="1">
      <c r="BP101536" s="90"/>
    </row>
    <row r="101537" spans="68:68" customFormat="1">
      <c r="BP101537" s="90"/>
    </row>
    <row r="101538" spans="68:68" customFormat="1">
      <c r="BP101538" s="90"/>
    </row>
    <row r="101539" spans="68:68" customFormat="1">
      <c r="BP101539" s="90"/>
    </row>
    <row r="101540" spans="68:68" customFormat="1">
      <c r="BP101540" s="90"/>
    </row>
    <row r="101541" spans="68:68" customFormat="1">
      <c r="BP101541" s="90"/>
    </row>
    <row r="101542" spans="68:68" customFormat="1">
      <c r="BP101542" s="90"/>
    </row>
    <row r="101543" spans="68:68" customFormat="1">
      <c r="BP101543" s="90"/>
    </row>
    <row r="101544" spans="68:68" customFormat="1">
      <c r="BP101544" s="90"/>
    </row>
    <row r="101545" spans="68:68" customFormat="1">
      <c r="BP101545" s="90"/>
    </row>
    <row r="101546" spans="68:68" customFormat="1">
      <c r="BP101546" s="90"/>
    </row>
    <row r="101547" spans="68:68" customFormat="1">
      <c r="BP101547" s="90"/>
    </row>
    <row r="101548" spans="68:68" customFormat="1">
      <c r="BP101548" s="90"/>
    </row>
    <row r="101549" spans="68:68" customFormat="1">
      <c r="BP101549" s="90"/>
    </row>
    <row r="101550" spans="68:68" customFormat="1">
      <c r="BP101550" s="90"/>
    </row>
    <row r="101551" spans="68:68" customFormat="1">
      <c r="BP101551" s="90"/>
    </row>
    <row r="101552" spans="68:68" customFormat="1">
      <c r="BP101552" s="90"/>
    </row>
    <row r="101553" spans="68:68" customFormat="1">
      <c r="BP101553" s="90"/>
    </row>
    <row r="101554" spans="68:68" customFormat="1">
      <c r="BP101554" s="90"/>
    </row>
    <row r="101555" spans="68:68" customFormat="1">
      <c r="BP101555" s="90"/>
    </row>
    <row r="101556" spans="68:68" customFormat="1">
      <c r="BP101556" s="90"/>
    </row>
    <row r="101557" spans="68:68" customFormat="1">
      <c r="BP101557" s="90"/>
    </row>
    <row r="101558" spans="68:68" customFormat="1">
      <c r="BP101558" s="90"/>
    </row>
    <row r="101559" spans="68:68" customFormat="1">
      <c r="BP101559" s="90"/>
    </row>
    <row r="101560" spans="68:68" customFormat="1">
      <c r="BP101560" s="90"/>
    </row>
    <row r="101561" spans="68:68" customFormat="1">
      <c r="BP101561" s="90"/>
    </row>
    <row r="101562" spans="68:68" customFormat="1">
      <c r="BP101562" s="90"/>
    </row>
    <row r="101563" spans="68:68" customFormat="1">
      <c r="BP101563" s="90"/>
    </row>
    <row r="101564" spans="68:68" customFormat="1">
      <c r="BP101564" s="90"/>
    </row>
    <row r="101565" spans="68:68" customFormat="1">
      <c r="BP101565" s="90"/>
    </row>
    <row r="101566" spans="68:68" customFormat="1">
      <c r="BP101566" s="90"/>
    </row>
    <row r="101567" spans="68:68" customFormat="1">
      <c r="BP101567" s="90"/>
    </row>
    <row r="101568" spans="68:68" customFormat="1">
      <c r="BP101568" s="90"/>
    </row>
    <row r="101569" spans="68:68" customFormat="1">
      <c r="BP101569" s="90"/>
    </row>
    <row r="101570" spans="68:68" customFormat="1">
      <c r="BP101570" s="90"/>
    </row>
    <row r="101571" spans="68:68" customFormat="1">
      <c r="BP101571" s="90"/>
    </row>
    <row r="101572" spans="68:68" customFormat="1">
      <c r="BP101572" s="90"/>
    </row>
    <row r="101573" spans="68:68" customFormat="1">
      <c r="BP101573" s="90"/>
    </row>
    <row r="101574" spans="68:68" customFormat="1">
      <c r="BP101574" s="90"/>
    </row>
    <row r="101575" spans="68:68" customFormat="1">
      <c r="BP101575" s="90"/>
    </row>
    <row r="101576" spans="68:68" customFormat="1">
      <c r="BP101576" s="90"/>
    </row>
    <row r="101577" spans="68:68" customFormat="1">
      <c r="BP101577" s="90"/>
    </row>
    <row r="101578" spans="68:68" customFormat="1">
      <c r="BP101578" s="90"/>
    </row>
    <row r="101579" spans="68:68" customFormat="1">
      <c r="BP101579" s="90"/>
    </row>
    <row r="101580" spans="68:68" customFormat="1">
      <c r="BP101580" s="90"/>
    </row>
    <row r="101581" spans="68:68" customFormat="1">
      <c r="BP101581" s="90"/>
    </row>
    <row r="101582" spans="68:68" customFormat="1">
      <c r="BP101582" s="90"/>
    </row>
    <row r="101583" spans="68:68" customFormat="1">
      <c r="BP101583" s="90"/>
    </row>
    <row r="101584" spans="68:68" customFormat="1">
      <c r="BP101584" s="90"/>
    </row>
    <row r="101585" spans="68:68" customFormat="1">
      <c r="BP101585" s="90"/>
    </row>
    <row r="101586" spans="68:68" customFormat="1">
      <c r="BP101586" s="90"/>
    </row>
    <row r="101587" spans="68:68" customFormat="1">
      <c r="BP101587" s="90"/>
    </row>
    <row r="101588" spans="68:68" customFormat="1">
      <c r="BP101588" s="90"/>
    </row>
    <row r="101589" spans="68:68" customFormat="1">
      <c r="BP101589" s="90"/>
    </row>
    <row r="101590" spans="68:68" customFormat="1">
      <c r="BP101590" s="90"/>
    </row>
    <row r="101591" spans="68:68" customFormat="1">
      <c r="BP101591" s="90"/>
    </row>
    <row r="101592" spans="68:68" customFormat="1">
      <c r="BP101592" s="90"/>
    </row>
    <row r="101593" spans="68:68" customFormat="1">
      <c r="BP101593" s="90"/>
    </row>
    <row r="101594" spans="68:68" customFormat="1">
      <c r="BP101594" s="90"/>
    </row>
    <row r="101595" spans="68:68" customFormat="1">
      <c r="BP101595" s="90"/>
    </row>
    <row r="101596" spans="68:68" customFormat="1">
      <c r="BP101596" s="90"/>
    </row>
    <row r="101597" spans="68:68" customFormat="1">
      <c r="BP101597" s="90"/>
    </row>
    <row r="101598" spans="68:68" customFormat="1">
      <c r="BP101598" s="90"/>
    </row>
    <row r="101599" spans="68:68" customFormat="1">
      <c r="BP101599" s="90"/>
    </row>
    <row r="101600" spans="68:68" customFormat="1">
      <c r="BP101600" s="90"/>
    </row>
    <row r="101601" spans="68:68" customFormat="1">
      <c r="BP101601" s="90"/>
    </row>
    <row r="101602" spans="68:68" customFormat="1">
      <c r="BP101602" s="90"/>
    </row>
    <row r="101603" spans="68:68" customFormat="1">
      <c r="BP101603" s="90"/>
    </row>
    <row r="101604" spans="68:68" customFormat="1">
      <c r="BP101604" s="90"/>
    </row>
    <row r="101605" spans="68:68" customFormat="1">
      <c r="BP101605" s="90"/>
    </row>
    <row r="101606" spans="68:68" customFormat="1">
      <c r="BP101606" s="90"/>
    </row>
    <row r="101607" spans="68:68" customFormat="1">
      <c r="BP101607" s="90"/>
    </row>
    <row r="101608" spans="68:68" customFormat="1">
      <c r="BP101608" s="90"/>
    </row>
    <row r="101609" spans="68:68" customFormat="1">
      <c r="BP101609" s="90"/>
    </row>
    <row r="101610" spans="68:68" customFormat="1">
      <c r="BP101610" s="90"/>
    </row>
    <row r="101611" spans="68:68" customFormat="1">
      <c r="BP101611" s="90"/>
    </row>
    <row r="101612" spans="68:68" customFormat="1">
      <c r="BP101612" s="90"/>
    </row>
    <row r="101613" spans="68:68" customFormat="1">
      <c r="BP101613" s="90"/>
    </row>
    <row r="101614" spans="68:68" customFormat="1">
      <c r="BP101614" s="90"/>
    </row>
    <row r="101615" spans="68:68" customFormat="1">
      <c r="BP101615" s="90"/>
    </row>
    <row r="101616" spans="68:68" customFormat="1">
      <c r="BP101616" s="90"/>
    </row>
    <row r="101617" spans="68:68" customFormat="1">
      <c r="BP101617" s="90"/>
    </row>
    <row r="101618" spans="68:68" customFormat="1">
      <c r="BP101618" s="90"/>
    </row>
    <row r="101619" spans="68:68" customFormat="1">
      <c r="BP101619" s="90"/>
    </row>
    <row r="101620" spans="68:68" customFormat="1">
      <c r="BP101620" s="90"/>
    </row>
    <row r="101621" spans="68:68" customFormat="1">
      <c r="BP101621" s="90"/>
    </row>
    <row r="101622" spans="68:68" customFormat="1">
      <c r="BP101622" s="90"/>
    </row>
    <row r="101623" spans="68:68" customFormat="1">
      <c r="BP101623" s="90"/>
    </row>
    <row r="101624" spans="68:68" customFormat="1">
      <c r="BP101624" s="90"/>
    </row>
    <row r="101625" spans="68:68" customFormat="1">
      <c r="BP101625" s="90"/>
    </row>
    <row r="101626" spans="68:68" customFormat="1">
      <c r="BP101626" s="90"/>
    </row>
    <row r="101627" spans="68:68" customFormat="1">
      <c r="BP101627" s="90"/>
    </row>
    <row r="101628" spans="68:68" customFormat="1">
      <c r="BP101628" s="90"/>
    </row>
    <row r="101629" spans="68:68" customFormat="1">
      <c r="BP101629" s="90"/>
    </row>
    <row r="101630" spans="68:68" customFormat="1">
      <c r="BP101630" s="90"/>
    </row>
    <row r="101631" spans="68:68" customFormat="1">
      <c r="BP101631" s="90"/>
    </row>
    <row r="101632" spans="68:68" customFormat="1">
      <c r="BP101632" s="90"/>
    </row>
    <row r="101633" spans="68:68" customFormat="1">
      <c r="BP101633" s="90"/>
    </row>
    <row r="101634" spans="68:68" customFormat="1">
      <c r="BP101634" s="90"/>
    </row>
    <row r="101635" spans="68:68" customFormat="1">
      <c r="BP101635" s="90"/>
    </row>
    <row r="101636" spans="68:68" customFormat="1">
      <c r="BP101636" s="90"/>
    </row>
    <row r="101637" spans="68:68" customFormat="1">
      <c r="BP101637" s="90"/>
    </row>
    <row r="101638" spans="68:68" customFormat="1">
      <c r="BP101638" s="90"/>
    </row>
    <row r="101639" spans="68:68" customFormat="1">
      <c r="BP101639" s="90"/>
    </row>
    <row r="101640" spans="68:68" customFormat="1">
      <c r="BP101640" s="90"/>
    </row>
    <row r="101641" spans="68:68" customFormat="1">
      <c r="BP101641" s="90"/>
    </row>
    <row r="101642" spans="68:68" customFormat="1">
      <c r="BP101642" s="90"/>
    </row>
    <row r="101643" spans="68:68" customFormat="1">
      <c r="BP101643" s="90"/>
    </row>
    <row r="101644" spans="68:68" customFormat="1">
      <c r="BP101644" s="90"/>
    </row>
    <row r="101645" spans="68:68" customFormat="1">
      <c r="BP101645" s="90"/>
    </row>
    <row r="101646" spans="68:68" customFormat="1">
      <c r="BP101646" s="90"/>
    </row>
    <row r="101647" spans="68:68" customFormat="1">
      <c r="BP101647" s="90"/>
    </row>
    <row r="101648" spans="68:68" customFormat="1">
      <c r="BP101648" s="90"/>
    </row>
    <row r="101649" spans="68:68" customFormat="1">
      <c r="BP101649" s="90"/>
    </row>
    <row r="101650" spans="68:68" customFormat="1">
      <c r="BP101650" s="90"/>
    </row>
    <row r="101651" spans="68:68" customFormat="1">
      <c r="BP101651" s="90"/>
    </row>
    <row r="101652" spans="68:68" customFormat="1">
      <c r="BP101652" s="90"/>
    </row>
    <row r="101653" spans="68:68" customFormat="1">
      <c r="BP101653" s="90"/>
    </row>
    <row r="101654" spans="68:68" customFormat="1">
      <c r="BP101654" s="90"/>
    </row>
    <row r="101655" spans="68:68" customFormat="1">
      <c r="BP101655" s="90"/>
    </row>
    <row r="101656" spans="68:68" customFormat="1">
      <c r="BP101656" s="90"/>
    </row>
    <row r="101657" spans="68:68" customFormat="1">
      <c r="BP101657" s="90"/>
    </row>
    <row r="101658" spans="68:68" customFormat="1">
      <c r="BP101658" s="90"/>
    </row>
    <row r="101659" spans="68:68" customFormat="1">
      <c r="BP101659" s="90"/>
    </row>
    <row r="101660" spans="68:68" customFormat="1">
      <c r="BP101660" s="90"/>
    </row>
    <row r="101661" spans="68:68" customFormat="1">
      <c r="BP101661" s="90"/>
    </row>
    <row r="101662" spans="68:68" customFormat="1">
      <c r="BP101662" s="90"/>
    </row>
    <row r="101663" spans="68:68" customFormat="1">
      <c r="BP101663" s="90"/>
    </row>
    <row r="101664" spans="68:68" customFormat="1">
      <c r="BP101664" s="90"/>
    </row>
    <row r="101665" spans="68:68" customFormat="1">
      <c r="BP101665" s="90"/>
    </row>
    <row r="101666" spans="68:68" customFormat="1">
      <c r="BP101666" s="90"/>
    </row>
    <row r="101667" spans="68:68" customFormat="1">
      <c r="BP101667" s="90"/>
    </row>
    <row r="101668" spans="68:68" customFormat="1">
      <c r="BP101668" s="90"/>
    </row>
    <row r="101669" spans="68:68" customFormat="1">
      <c r="BP101669" s="90"/>
    </row>
    <row r="101670" spans="68:68" customFormat="1">
      <c r="BP101670" s="90"/>
    </row>
    <row r="101671" spans="68:68" customFormat="1">
      <c r="BP101671" s="90"/>
    </row>
    <row r="101672" spans="68:68" customFormat="1">
      <c r="BP101672" s="90"/>
    </row>
    <row r="101673" spans="68:68" customFormat="1">
      <c r="BP101673" s="90"/>
    </row>
    <row r="101674" spans="68:68" customFormat="1">
      <c r="BP101674" s="90"/>
    </row>
    <row r="101675" spans="68:68" customFormat="1">
      <c r="BP101675" s="90"/>
    </row>
    <row r="101676" spans="68:68" customFormat="1">
      <c r="BP101676" s="90"/>
    </row>
    <row r="101677" spans="68:68" customFormat="1">
      <c r="BP101677" s="90"/>
    </row>
    <row r="101678" spans="68:68" customFormat="1">
      <c r="BP101678" s="90"/>
    </row>
    <row r="101679" spans="68:68" customFormat="1">
      <c r="BP101679" s="90"/>
    </row>
    <row r="101680" spans="68:68" customFormat="1">
      <c r="BP101680" s="90"/>
    </row>
    <row r="101681" spans="68:68" customFormat="1">
      <c r="BP101681" s="90"/>
    </row>
    <row r="101682" spans="68:68" customFormat="1">
      <c r="BP101682" s="90"/>
    </row>
    <row r="101683" spans="68:68" customFormat="1">
      <c r="BP101683" s="90"/>
    </row>
    <row r="101684" spans="68:68" customFormat="1">
      <c r="BP101684" s="90"/>
    </row>
    <row r="101685" spans="68:68" customFormat="1">
      <c r="BP101685" s="90"/>
    </row>
    <row r="101686" spans="68:68" customFormat="1">
      <c r="BP101686" s="90"/>
    </row>
    <row r="101687" spans="68:68" customFormat="1">
      <c r="BP101687" s="90"/>
    </row>
    <row r="101688" spans="68:68" customFormat="1">
      <c r="BP101688" s="90"/>
    </row>
    <row r="101689" spans="68:68" customFormat="1">
      <c r="BP101689" s="90"/>
    </row>
    <row r="101690" spans="68:68" customFormat="1">
      <c r="BP101690" s="90"/>
    </row>
    <row r="101691" spans="68:68" customFormat="1">
      <c r="BP101691" s="90"/>
    </row>
    <row r="101692" spans="68:68" customFormat="1">
      <c r="BP101692" s="90"/>
    </row>
    <row r="101693" spans="68:68" customFormat="1">
      <c r="BP101693" s="90"/>
    </row>
    <row r="101694" spans="68:68" customFormat="1">
      <c r="BP101694" s="90"/>
    </row>
    <row r="101695" spans="68:68" customFormat="1">
      <c r="BP101695" s="90"/>
    </row>
    <row r="101696" spans="68:68" customFormat="1">
      <c r="BP101696" s="90"/>
    </row>
    <row r="101697" spans="68:68" customFormat="1">
      <c r="BP101697" s="90"/>
    </row>
    <row r="101698" spans="68:68" customFormat="1">
      <c r="BP101698" s="90"/>
    </row>
    <row r="101699" spans="68:68" customFormat="1">
      <c r="BP101699" s="90"/>
    </row>
    <row r="101700" spans="68:68" customFormat="1">
      <c r="BP101700" s="90"/>
    </row>
    <row r="101701" spans="68:68" customFormat="1">
      <c r="BP101701" s="90"/>
    </row>
    <row r="101702" spans="68:68" customFormat="1">
      <c r="BP101702" s="90"/>
    </row>
    <row r="101703" spans="68:68" customFormat="1">
      <c r="BP101703" s="90"/>
    </row>
    <row r="101704" spans="68:68" customFormat="1">
      <c r="BP101704" s="90"/>
    </row>
    <row r="101705" spans="68:68" customFormat="1">
      <c r="BP101705" s="90"/>
    </row>
    <row r="101706" spans="68:68" customFormat="1">
      <c r="BP101706" s="90"/>
    </row>
    <row r="101707" spans="68:68" customFormat="1">
      <c r="BP101707" s="90"/>
    </row>
    <row r="101708" spans="68:68" customFormat="1">
      <c r="BP101708" s="90"/>
    </row>
    <row r="101709" spans="68:68" customFormat="1">
      <c r="BP101709" s="90"/>
    </row>
    <row r="101710" spans="68:68" customFormat="1">
      <c r="BP101710" s="90"/>
    </row>
    <row r="101711" spans="68:68" customFormat="1">
      <c r="BP101711" s="90"/>
    </row>
    <row r="101712" spans="68:68" customFormat="1">
      <c r="BP101712" s="90"/>
    </row>
    <row r="101713" spans="68:68" customFormat="1">
      <c r="BP101713" s="90"/>
    </row>
    <row r="101714" spans="68:68" customFormat="1">
      <c r="BP101714" s="90"/>
    </row>
    <row r="101715" spans="68:68" customFormat="1">
      <c r="BP101715" s="90"/>
    </row>
    <row r="101716" spans="68:68" customFormat="1">
      <c r="BP101716" s="90"/>
    </row>
    <row r="101717" spans="68:68" customFormat="1">
      <c r="BP101717" s="90"/>
    </row>
    <row r="101718" spans="68:68" customFormat="1">
      <c r="BP101718" s="90"/>
    </row>
    <row r="101719" spans="68:68" customFormat="1">
      <c r="BP101719" s="90"/>
    </row>
    <row r="101720" spans="68:68" customFormat="1">
      <c r="BP101720" s="90"/>
    </row>
    <row r="101721" spans="68:68" customFormat="1">
      <c r="BP101721" s="90"/>
    </row>
    <row r="101722" spans="68:68" customFormat="1">
      <c r="BP101722" s="90"/>
    </row>
    <row r="101723" spans="68:68" customFormat="1">
      <c r="BP101723" s="90"/>
    </row>
    <row r="101724" spans="68:68" customFormat="1">
      <c r="BP101724" s="90"/>
    </row>
    <row r="101725" spans="68:68" customFormat="1">
      <c r="BP101725" s="90"/>
    </row>
    <row r="101726" spans="68:68" customFormat="1">
      <c r="BP101726" s="90"/>
    </row>
    <row r="101727" spans="68:68" customFormat="1">
      <c r="BP101727" s="90"/>
    </row>
    <row r="101728" spans="68:68" customFormat="1">
      <c r="BP101728" s="90"/>
    </row>
    <row r="101729" spans="68:68" customFormat="1">
      <c r="BP101729" s="90"/>
    </row>
    <row r="101730" spans="68:68" customFormat="1">
      <c r="BP101730" s="90"/>
    </row>
    <row r="101731" spans="68:68" customFormat="1">
      <c r="BP101731" s="90"/>
    </row>
    <row r="101732" spans="68:68" customFormat="1">
      <c r="BP101732" s="90"/>
    </row>
    <row r="101733" spans="68:68" customFormat="1">
      <c r="BP101733" s="90"/>
    </row>
    <row r="101734" spans="68:68" customFormat="1">
      <c r="BP101734" s="90"/>
    </row>
    <row r="101735" spans="68:68" customFormat="1">
      <c r="BP101735" s="90"/>
    </row>
    <row r="101736" spans="68:68" customFormat="1">
      <c r="BP101736" s="90"/>
    </row>
    <row r="101737" spans="68:68" customFormat="1">
      <c r="BP101737" s="90"/>
    </row>
    <row r="101738" spans="68:68" customFormat="1">
      <c r="BP101738" s="90"/>
    </row>
    <row r="101739" spans="68:68" customFormat="1">
      <c r="BP101739" s="90"/>
    </row>
    <row r="101740" spans="68:68" customFormat="1">
      <c r="BP101740" s="90"/>
    </row>
    <row r="101741" spans="68:68" customFormat="1">
      <c r="BP101741" s="90"/>
    </row>
    <row r="101742" spans="68:68" customFormat="1">
      <c r="BP101742" s="90"/>
    </row>
    <row r="101743" spans="68:68" customFormat="1">
      <c r="BP101743" s="90"/>
    </row>
    <row r="101744" spans="68:68" customFormat="1">
      <c r="BP101744" s="90"/>
    </row>
    <row r="101745" spans="68:68" customFormat="1">
      <c r="BP101745" s="90"/>
    </row>
    <row r="101746" spans="68:68" customFormat="1">
      <c r="BP101746" s="90"/>
    </row>
    <row r="101747" spans="68:68" customFormat="1">
      <c r="BP101747" s="90"/>
    </row>
    <row r="101748" spans="68:68" customFormat="1">
      <c r="BP101748" s="90"/>
    </row>
    <row r="101749" spans="68:68" customFormat="1">
      <c r="BP101749" s="90"/>
    </row>
    <row r="101750" spans="68:68" customFormat="1">
      <c r="BP101750" s="90"/>
    </row>
    <row r="101751" spans="68:68" customFormat="1">
      <c r="BP101751" s="90"/>
    </row>
    <row r="101752" spans="68:68" customFormat="1">
      <c r="BP101752" s="90"/>
    </row>
    <row r="101753" spans="68:68" customFormat="1">
      <c r="BP101753" s="90"/>
    </row>
    <row r="101754" spans="68:68" customFormat="1">
      <c r="BP101754" s="90"/>
    </row>
    <row r="101755" spans="68:68" customFormat="1">
      <c r="BP101755" s="90"/>
    </row>
    <row r="101756" spans="68:68" customFormat="1">
      <c r="BP101756" s="90"/>
    </row>
    <row r="101757" spans="68:68" customFormat="1">
      <c r="BP101757" s="90"/>
    </row>
    <row r="101758" spans="68:68" customFormat="1">
      <c r="BP101758" s="90"/>
    </row>
    <row r="101759" spans="68:68" customFormat="1">
      <c r="BP101759" s="90"/>
    </row>
    <row r="101760" spans="68:68" customFormat="1">
      <c r="BP101760" s="90"/>
    </row>
    <row r="101761" spans="68:68" customFormat="1">
      <c r="BP101761" s="90"/>
    </row>
    <row r="101762" spans="68:68" customFormat="1">
      <c r="BP101762" s="90"/>
    </row>
    <row r="101763" spans="68:68" customFormat="1">
      <c r="BP101763" s="90"/>
    </row>
    <row r="101764" spans="68:68" customFormat="1">
      <c r="BP101764" s="90"/>
    </row>
    <row r="101765" spans="68:68" customFormat="1">
      <c r="BP101765" s="90"/>
    </row>
    <row r="101766" spans="68:68" customFormat="1">
      <c r="BP101766" s="90"/>
    </row>
    <row r="101767" spans="68:68" customFormat="1">
      <c r="BP101767" s="90"/>
    </row>
    <row r="101768" spans="68:68" customFormat="1">
      <c r="BP101768" s="90"/>
    </row>
    <row r="101769" spans="68:68" customFormat="1">
      <c r="BP101769" s="90"/>
    </row>
    <row r="101770" spans="68:68" customFormat="1">
      <c r="BP101770" s="90"/>
    </row>
    <row r="101771" spans="68:68" customFormat="1">
      <c r="BP101771" s="90"/>
    </row>
    <row r="101772" spans="68:68" customFormat="1">
      <c r="BP101772" s="90"/>
    </row>
    <row r="101773" spans="68:68" customFormat="1">
      <c r="BP101773" s="90"/>
    </row>
    <row r="101774" spans="68:68" customFormat="1">
      <c r="BP101774" s="90"/>
    </row>
    <row r="101775" spans="68:68" customFormat="1">
      <c r="BP101775" s="90"/>
    </row>
    <row r="101776" spans="68:68" customFormat="1">
      <c r="BP101776" s="90"/>
    </row>
    <row r="101777" spans="68:68" customFormat="1">
      <c r="BP101777" s="90"/>
    </row>
    <row r="101778" spans="68:68" customFormat="1">
      <c r="BP101778" s="90"/>
    </row>
    <row r="101779" spans="68:68" customFormat="1">
      <c r="BP101779" s="90"/>
    </row>
    <row r="101780" spans="68:68" customFormat="1">
      <c r="BP101780" s="90"/>
    </row>
    <row r="101781" spans="68:68" customFormat="1">
      <c r="BP101781" s="90"/>
    </row>
    <row r="101782" spans="68:68" customFormat="1">
      <c r="BP101782" s="90"/>
    </row>
    <row r="101783" spans="68:68" customFormat="1">
      <c r="BP101783" s="90"/>
    </row>
    <row r="101784" spans="68:68" customFormat="1">
      <c r="BP101784" s="90"/>
    </row>
    <row r="101785" spans="68:68" customFormat="1">
      <c r="BP101785" s="90"/>
    </row>
    <row r="101786" spans="68:68" customFormat="1">
      <c r="BP101786" s="90"/>
    </row>
    <row r="101787" spans="68:68" customFormat="1">
      <c r="BP101787" s="90"/>
    </row>
    <row r="101788" spans="68:68" customFormat="1">
      <c r="BP101788" s="90"/>
    </row>
    <row r="101789" spans="68:68" customFormat="1">
      <c r="BP101789" s="90"/>
    </row>
    <row r="101790" spans="68:68" customFormat="1">
      <c r="BP101790" s="90"/>
    </row>
    <row r="101791" spans="68:68" customFormat="1">
      <c r="BP101791" s="90"/>
    </row>
    <row r="101792" spans="68:68" customFormat="1">
      <c r="BP101792" s="90"/>
    </row>
    <row r="101793" spans="68:68" customFormat="1">
      <c r="BP101793" s="90"/>
    </row>
    <row r="101794" spans="68:68" customFormat="1">
      <c r="BP101794" s="90"/>
    </row>
    <row r="101795" spans="68:68" customFormat="1">
      <c r="BP101795" s="90"/>
    </row>
    <row r="101796" spans="68:68" customFormat="1">
      <c r="BP101796" s="90"/>
    </row>
    <row r="101797" spans="68:68" customFormat="1">
      <c r="BP101797" s="90"/>
    </row>
    <row r="101798" spans="68:68" customFormat="1">
      <c r="BP101798" s="90"/>
    </row>
    <row r="101799" spans="68:68" customFormat="1">
      <c r="BP101799" s="90"/>
    </row>
    <row r="101800" spans="68:68" customFormat="1">
      <c r="BP101800" s="90"/>
    </row>
    <row r="101801" spans="68:68" customFormat="1">
      <c r="BP101801" s="90"/>
    </row>
    <row r="101802" spans="68:68" customFormat="1">
      <c r="BP101802" s="90"/>
    </row>
    <row r="101803" spans="68:68" customFormat="1">
      <c r="BP101803" s="90"/>
    </row>
    <row r="101804" spans="68:68" customFormat="1">
      <c r="BP101804" s="90"/>
    </row>
    <row r="101805" spans="68:68" customFormat="1">
      <c r="BP101805" s="90"/>
    </row>
    <row r="101806" spans="68:68" customFormat="1">
      <c r="BP101806" s="90"/>
    </row>
    <row r="101807" spans="68:68" customFormat="1">
      <c r="BP101807" s="90"/>
    </row>
    <row r="101808" spans="68:68" customFormat="1">
      <c r="BP101808" s="90"/>
    </row>
    <row r="101809" spans="68:68" customFormat="1">
      <c r="BP101809" s="90"/>
    </row>
    <row r="101810" spans="68:68" customFormat="1">
      <c r="BP101810" s="90"/>
    </row>
    <row r="101811" spans="68:68" customFormat="1">
      <c r="BP101811" s="90"/>
    </row>
    <row r="101812" spans="68:68" customFormat="1">
      <c r="BP101812" s="90"/>
    </row>
    <row r="101813" spans="68:68" customFormat="1">
      <c r="BP101813" s="90"/>
    </row>
    <row r="101814" spans="68:68" customFormat="1">
      <c r="BP101814" s="90"/>
    </row>
    <row r="101815" spans="68:68" customFormat="1">
      <c r="BP101815" s="90"/>
    </row>
    <row r="101816" spans="68:68" customFormat="1">
      <c r="BP101816" s="90"/>
    </row>
    <row r="101817" spans="68:68" customFormat="1">
      <c r="BP101817" s="90"/>
    </row>
    <row r="101818" spans="68:68" customFormat="1">
      <c r="BP101818" s="90"/>
    </row>
    <row r="101819" spans="68:68" customFormat="1">
      <c r="BP101819" s="90"/>
    </row>
    <row r="101820" spans="68:68" customFormat="1">
      <c r="BP101820" s="90"/>
    </row>
    <row r="101821" spans="68:68" customFormat="1">
      <c r="BP101821" s="90"/>
    </row>
    <row r="101822" spans="68:68" customFormat="1">
      <c r="BP101822" s="90"/>
    </row>
    <row r="101823" spans="68:68" customFormat="1">
      <c r="BP101823" s="90"/>
    </row>
    <row r="101824" spans="68:68" customFormat="1">
      <c r="BP101824" s="90"/>
    </row>
    <row r="101825" spans="68:68" customFormat="1">
      <c r="BP101825" s="90"/>
    </row>
    <row r="101826" spans="68:68" customFormat="1">
      <c r="BP101826" s="90"/>
    </row>
    <row r="101827" spans="68:68" customFormat="1">
      <c r="BP101827" s="90"/>
    </row>
    <row r="101828" spans="68:68" customFormat="1">
      <c r="BP101828" s="90"/>
    </row>
    <row r="101829" spans="68:68" customFormat="1">
      <c r="BP101829" s="90"/>
    </row>
    <row r="101830" spans="68:68" customFormat="1">
      <c r="BP101830" s="90"/>
    </row>
    <row r="101831" spans="68:68" customFormat="1">
      <c r="BP101831" s="90"/>
    </row>
    <row r="101832" spans="68:68" customFormat="1">
      <c r="BP101832" s="90"/>
    </row>
    <row r="101833" spans="68:68" customFormat="1">
      <c r="BP101833" s="90"/>
    </row>
    <row r="101834" spans="68:68" customFormat="1">
      <c r="BP101834" s="90"/>
    </row>
    <row r="101835" spans="68:68" customFormat="1">
      <c r="BP101835" s="90"/>
    </row>
    <row r="101836" spans="68:68" customFormat="1">
      <c r="BP101836" s="90"/>
    </row>
    <row r="101837" spans="68:68" customFormat="1">
      <c r="BP101837" s="90"/>
    </row>
    <row r="101838" spans="68:68" customFormat="1">
      <c r="BP101838" s="90"/>
    </row>
    <row r="101839" spans="68:68" customFormat="1">
      <c r="BP101839" s="90"/>
    </row>
    <row r="101840" spans="68:68" customFormat="1">
      <c r="BP101840" s="90"/>
    </row>
    <row r="101841" spans="68:68" customFormat="1">
      <c r="BP101841" s="90"/>
    </row>
    <row r="101842" spans="68:68" customFormat="1">
      <c r="BP101842" s="90"/>
    </row>
    <row r="101843" spans="68:68" customFormat="1">
      <c r="BP101843" s="90"/>
    </row>
    <row r="101844" spans="68:68" customFormat="1">
      <c r="BP101844" s="90"/>
    </row>
    <row r="101845" spans="68:68" customFormat="1">
      <c r="BP101845" s="90"/>
    </row>
    <row r="101846" spans="68:68" customFormat="1">
      <c r="BP101846" s="90"/>
    </row>
    <row r="101847" spans="68:68" customFormat="1">
      <c r="BP101847" s="90"/>
    </row>
    <row r="101848" spans="68:68" customFormat="1">
      <c r="BP101848" s="90"/>
    </row>
    <row r="101849" spans="68:68" customFormat="1">
      <c r="BP101849" s="90"/>
    </row>
    <row r="101850" spans="68:68" customFormat="1">
      <c r="BP101850" s="90"/>
    </row>
    <row r="101851" spans="68:68" customFormat="1">
      <c r="BP101851" s="90"/>
    </row>
    <row r="101852" spans="68:68" customFormat="1">
      <c r="BP101852" s="90"/>
    </row>
    <row r="101853" spans="68:68" customFormat="1">
      <c r="BP101853" s="90"/>
    </row>
    <row r="101854" spans="68:68" customFormat="1">
      <c r="BP101854" s="90"/>
    </row>
    <row r="101855" spans="68:68" customFormat="1">
      <c r="BP101855" s="90"/>
    </row>
    <row r="101856" spans="68:68" customFormat="1">
      <c r="BP101856" s="90"/>
    </row>
    <row r="101857" spans="68:68" customFormat="1">
      <c r="BP101857" s="90"/>
    </row>
    <row r="101858" spans="68:68" customFormat="1">
      <c r="BP101858" s="90"/>
    </row>
    <row r="101859" spans="68:68" customFormat="1">
      <c r="BP101859" s="90"/>
    </row>
    <row r="101860" spans="68:68" customFormat="1">
      <c r="BP101860" s="90"/>
    </row>
    <row r="101861" spans="68:68" customFormat="1">
      <c r="BP101861" s="90"/>
    </row>
    <row r="101862" spans="68:68" customFormat="1">
      <c r="BP101862" s="90"/>
    </row>
    <row r="101863" spans="68:68" customFormat="1">
      <c r="BP101863" s="90"/>
    </row>
    <row r="101864" spans="68:68" customFormat="1">
      <c r="BP101864" s="90"/>
    </row>
    <row r="101865" spans="68:68" customFormat="1">
      <c r="BP101865" s="90"/>
    </row>
    <row r="101866" spans="68:68" customFormat="1">
      <c r="BP101866" s="90"/>
    </row>
    <row r="101867" spans="68:68" customFormat="1">
      <c r="BP101867" s="90"/>
    </row>
    <row r="101868" spans="68:68" customFormat="1">
      <c r="BP101868" s="90"/>
    </row>
    <row r="101869" spans="68:68" customFormat="1">
      <c r="BP101869" s="90"/>
    </row>
    <row r="101870" spans="68:68" customFormat="1">
      <c r="BP101870" s="90"/>
    </row>
    <row r="101871" spans="68:68" customFormat="1">
      <c r="BP101871" s="90"/>
    </row>
    <row r="101872" spans="68:68" customFormat="1">
      <c r="BP101872" s="90"/>
    </row>
    <row r="101873" spans="68:68" customFormat="1">
      <c r="BP101873" s="90"/>
    </row>
    <row r="101874" spans="68:68" customFormat="1">
      <c r="BP101874" s="90"/>
    </row>
    <row r="101875" spans="68:68" customFormat="1">
      <c r="BP101875" s="90"/>
    </row>
    <row r="101876" spans="68:68" customFormat="1">
      <c r="BP101876" s="90"/>
    </row>
    <row r="101877" spans="68:68" customFormat="1">
      <c r="BP101877" s="90"/>
    </row>
    <row r="101878" spans="68:68" customFormat="1">
      <c r="BP101878" s="90"/>
    </row>
    <row r="101879" spans="68:68" customFormat="1">
      <c r="BP101879" s="90"/>
    </row>
    <row r="101880" spans="68:68" customFormat="1">
      <c r="BP101880" s="90"/>
    </row>
    <row r="101881" spans="68:68" customFormat="1">
      <c r="BP101881" s="90"/>
    </row>
    <row r="101882" spans="68:68" customFormat="1">
      <c r="BP101882" s="90"/>
    </row>
    <row r="101883" spans="68:68" customFormat="1">
      <c r="BP101883" s="90"/>
    </row>
    <row r="101884" spans="68:68" customFormat="1">
      <c r="BP101884" s="90"/>
    </row>
    <row r="101885" spans="68:68" customFormat="1">
      <c r="BP101885" s="90"/>
    </row>
    <row r="101886" spans="68:68" customFormat="1">
      <c r="BP101886" s="90"/>
    </row>
    <row r="101887" spans="68:68" customFormat="1">
      <c r="BP101887" s="90"/>
    </row>
    <row r="101888" spans="68:68" customFormat="1">
      <c r="BP101888" s="90"/>
    </row>
    <row r="101889" spans="68:68" customFormat="1">
      <c r="BP101889" s="90"/>
    </row>
    <row r="101890" spans="68:68" customFormat="1">
      <c r="BP101890" s="90"/>
    </row>
    <row r="101891" spans="68:68" customFormat="1">
      <c r="BP101891" s="90"/>
    </row>
    <row r="101892" spans="68:68" customFormat="1">
      <c r="BP101892" s="90"/>
    </row>
    <row r="101893" spans="68:68" customFormat="1">
      <c r="BP101893" s="90"/>
    </row>
    <row r="101894" spans="68:68" customFormat="1">
      <c r="BP101894" s="90"/>
    </row>
    <row r="101895" spans="68:68" customFormat="1">
      <c r="BP101895" s="90"/>
    </row>
    <row r="101896" spans="68:68" customFormat="1">
      <c r="BP101896" s="90"/>
    </row>
    <row r="101897" spans="68:68" customFormat="1">
      <c r="BP101897" s="90"/>
    </row>
    <row r="101898" spans="68:68" customFormat="1">
      <c r="BP101898" s="90"/>
    </row>
    <row r="101899" spans="68:68" customFormat="1">
      <c r="BP101899" s="90"/>
    </row>
    <row r="101900" spans="68:68" customFormat="1">
      <c r="BP101900" s="90"/>
    </row>
    <row r="101901" spans="68:68" customFormat="1">
      <c r="BP101901" s="90"/>
    </row>
    <row r="101902" spans="68:68" customFormat="1">
      <c r="BP101902" s="90"/>
    </row>
    <row r="101903" spans="68:68" customFormat="1">
      <c r="BP101903" s="90"/>
    </row>
    <row r="101904" spans="68:68" customFormat="1">
      <c r="BP101904" s="90"/>
    </row>
    <row r="101905" spans="68:68" customFormat="1">
      <c r="BP101905" s="90"/>
    </row>
    <row r="101906" spans="68:68" customFormat="1">
      <c r="BP101906" s="90"/>
    </row>
    <row r="101907" spans="68:68" customFormat="1">
      <c r="BP101907" s="90"/>
    </row>
    <row r="101908" spans="68:68" customFormat="1">
      <c r="BP101908" s="90"/>
    </row>
    <row r="101909" spans="68:68" customFormat="1">
      <c r="BP101909" s="90"/>
    </row>
    <row r="101910" spans="68:68" customFormat="1">
      <c r="BP101910" s="90"/>
    </row>
    <row r="101911" spans="68:68" customFormat="1">
      <c r="BP101911" s="90"/>
    </row>
    <row r="101912" spans="68:68" customFormat="1">
      <c r="BP101912" s="90"/>
    </row>
    <row r="101913" spans="68:68" customFormat="1">
      <c r="BP101913" s="90"/>
    </row>
    <row r="101914" spans="68:68" customFormat="1">
      <c r="BP101914" s="90"/>
    </row>
    <row r="101915" spans="68:68" customFormat="1">
      <c r="BP101915" s="90"/>
    </row>
    <row r="101916" spans="68:68" customFormat="1">
      <c r="BP101916" s="90"/>
    </row>
    <row r="101917" spans="68:68" customFormat="1">
      <c r="BP101917" s="90"/>
    </row>
    <row r="101918" spans="68:68" customFormat="1">
      <c r="BP101918" s="90"/>
    </row>
    <row r="101919" spans="68:68" customFormat="1">
      <c r="BP101919" s="90"/>
    </row>
    <row r="101920" spans="68:68" customFormat="1">
      <c r="BP101920" s="90"/>
    </row>
    <row r="101921" spans="68:68" customFormat="1">
      <c r="BP101921" s="90"/>
    </row>
    <row r="101922" spans="68:68" customFormat="1">
      <c r="BP101922" s="90"/>
    </row>
    <row r="101923" spans="68:68" customFormat="1">
      <c r="BP101923" s="90"/>
    </row>
    <row r="101924" spans="68:68" customFormat="1">
      <c r="BP101924" s="90"/>
    </row>
    <row r="101925" spans="68:68" customFormat="1">
      <c r="BP101925" s="90"/>
    </row>
    <row r="101926" spans="68:68" customFormat="1">
      <c r="BP101926" s="90"/>
    </row>
    <row r="101927" spans="68:68" customFormat="1">
      <c r="BP101927" s="90"/>
    </row>
    <row r="101928" spans="68:68" customFormat="1">
      <c r="BP101928" s="90"/>
    </row>
    <row r="101929" spans="68:68" customFormat="1">
      <c r="BP101929" s="90"/>
    </row>
    <row r="101930" spans="68:68" customFormat="1">
      <c r="BP101930" s="90"/>
    </row>
    <row r="101931" spans="68:68" customFormat="1">
      <c r="BP101931" s="90"/>
    </row>
    <row r="101932" spans="68:68" customFormat="1">
      <c r="BP101932" s="90"/>
    </row>
    <row r="101933" spans="68:68" customFormat="1">
      <c r="BP101933" s="90"/>
    </row>
    <row r="101934" spans="68:68" customFormat="1">
      <c r="BP101934" s="90"/>
    </row>
    <row r="101935" spans="68:68" customFormat="1">
      <c r="BP101935" s="90"/>
    </row>
    <row r="101936" spans="68:68" customFormat="1">
      <c r="BP101936" s="90"/>
    </row>
    <row r="101937" spans="68:68" customFormat="1">
      <c r="BP101937" s="90"/>
    </row>
    <row r="101938" spans="68:68" customFormat="1">
      <c r="BP101938" s="90"/>
    </row>
    <row r="101939" spans="68:68" customFormat="1">
      <c r="BP101939" s="90"/>
    </row>
    <row r="101940" spans="68:68" customFormat="1">
      <c r="BP101940" s="90"/>
    </row>
    <row r="101941" spans="68:68" customFormat="1">
      <c r="BP101941" s="90"/>
    </row>
    <row r="101942" spans="68:68" customFormat="1">
      <c r="BP101942" s="90"/>
    </row>
    <row r="101943" spans="68:68" customFormat="1">
      <c r="BP101943" s="90"/>
    </row>
    <row r="101944" spans="68:68" customFormat="1">
      <c r="BP101944" s="90"/>
    </row>
    <row r="101945" spans="68:68" customFormat="1">
      <c r="BP101945" s="90"/>
    </row>
    <row r="101946" spans="68:68" customFormat="1">
      <c r="BP101946" s="90"/>
    </row>
    <row r="101947" spans="68:68" customFormat="1">
      <c r="BP101947" s="90"/>
    </row>
    <row r="101948" spans="68:68" customFormat="1">
      <c r="BP101948" s="90"/>
    </row>
    <row r="101949" spans="68:68" customFormat="1">
      <c r="BP101949" s="90"/>
    </row>
    <row r="101950" spans="68:68" customFormat="1">
      <c r="BP101950" s="90"/>
    </row>
    <row r="101951" spans="68:68" customFormat="1">
      <c r="BP101951" s="90"/>
    </row>
    <row r="101952" spans="68:68" customFormat="1">
      <c r="BP101952" s="90"/>
    </row>
    <row r="101953" spans="68:68" customFormat="1">
      <c r="BP101953" s="90"/>
    </row>
    <row r="101954" spans="68:68" customFormat="1">
      <c r="BP101954" s="90"/>
    </row>
    <row r="101955" spans="68:68" customFormat="1">
      <c r="BP101955" s="90"/>
    </row>
    <row r="101956" spans="68:68" customFormat="1">
      <c r="BP101956" s="90"/>
    </row>
    <row r="101957" spans="68:68" customFormat="1">
      <c r="BP101957" s="90"/>
    </row>
    <row r="101958" spans="68:68" customFormat="1">
      <c r="BP101958" s="90"/>
    </row>
    <row r="101959" spans="68:68" customFormat="1">
      <c r="BP101959" s="90"/>
    </row>
    <row r="101960" spans="68:68" customFormat="1">
      <c r="BP101960" s="90"/>
    </row>
    <row r="101961" spans="68:68" customFormat="1">
      <c r="BP101961" s="90"/>
    </row>
    <row r="101962" spans="68:68" customFormat="1">
      <c r="BP101962" s="90"/>
    </row>
    <row r="101963" spans="68:68" customFormat="1">
      <c r="BP101963" s="90"/>
    </row>
    <row r="101964" spans="68:68" customFormat="1">
      <c r="BP101964" s="90"/>
    </row>
    <row r="101965" spans="68:68" customFormat="1">
      <c r="BP101965" s="90"/>
    </row>
    <row r="101966" spans="68:68" customFormat="1">
      <c r="BP101966" s="90"/>
    </row>
    <row r="101967" spans="68:68" customFormat="1">
      <c r="BP101967" s="90"/>
    </row>
    <row r="101968" spans="68:68" customFormat="1">
      <c r="BP101968" s="90"/>
    </row>
    <row r="101969" spans="68:68" customFormat="1">
      <c r="BP101969" s="90"/>
    </row>
    <row r="101970" spans="68:68" customFormat="1">
      <c r="BP101970" s="90"/>
    </row>
    <row r="101971" spans="68:68" customFormat="1">
      <c r="BP101971" s="90"/>
    </row>
    <row r="101972" spans="68:68" customFormat="1">
      <c r="BP101972" s="90"/>
    </row>
    <row r="101973" spans="68:68" customFormat="1">
      <c r="BP101973" s="90"/>
    </row>
    <row r="101974" spans="68:68" customFormat="1">
      <c r="BP101974" s="90"/>
    </row>
    <row r="101975" spans="68:68" customFormat="1">
      <c r="BP101975" s="90"/>
    </row>
    <row r="101976" spans="68:68" customFormat="1">
      <c r="BP101976" s="90"/>
    </row>
    <row r="101977" spans="68:68" customFormat="1">
      <c r="BP101977" s="90"/>
    </row>
    <row r="101978" spans="68:68" customFormat="1">
      <c r="BP101978" s="90"/>
    </row>
    <row r="101979" spans="68:68" customFormat="1">
      <c r="BP101979" s="90"/>
    </row>
    <row r="101980" spans="68:68" customFormat="1">
      <c r="BP101980" s="90"/>
    </row>
    <row r="101981" spans="68:68" customFormat="1">
      <c r="BP101981" s="90"/>
    </row>
    <row r="101982" spans="68:68" customFormat="1">
      <c r="BP101982" s="90"/>
    </row>
    <row r="101983" spans="68:68" customFormat="1">
      <c r="BP101983" s="90"/>
    </row>
    <row r="101984" spans="68:68" customFormat="1">
      <c r="BP101984" s="90"/>
    </row>
    <row r="101985" spans="68:68" customFormat="1">
      <c r="BP101985" s="90"/>
    </row>
    <row r="101986" spans="68:68" customFormat="1">
      <c r="BP101986" s="90"/>
    </row>
    <row r="101987" spans="68:68" customFormat="1">
      <c r="BP101987" s="90"/>
    </row>
    <row r="101988" spans="68:68" customFormat="1">
      <c r="BP101988" s="90"/>
    </row>
    <row r="101989" spans="68:68" customFormat="1">
      <c r="BP101989" s="90"/>
    </row>
    <row r="101990" spans="68:68" customFormat="1">
      <c r="BP101990" s="90"/>
    </row>
    <row r="101991" spans="68:68" customFormat="1">
      <c r="BP101991" s="90"/>
    </row>
    <row r="101992" spans="68:68" customFormat="1">
      <c r="BP101992" s="90"/>
    </row>
    <row r="101993" spans="68:68" customFormat="1">
      <c r="BP101993" s="90"/>
    </row>
    <row r="101994" spans="68:68" customFormat="1">
      <c r="BP101994" s="90"/>
    </row>
    <row r="101995" spans="68:68" customFormat="1">
      <c r="BP101995" s="90"/>
    </row>
    <row r="101996" spans="68:68" customFormat="1">
      <c r="BP101996" s="90"/>
    </row>
    <row r="101997" spans="68:68" customFormat="1">
      <c r="BP101997" s="90"/>
    </row>
    <row r="101998" spans="68:68" customFormat="1">
      <c r="BP101998" s="90"/>
    </row>
    <row r="101999" spans="68:68" customFormat="1">
      <c r="BP101999" s="90"/>
    </row>
    <row r="102000" spans="68:68" customFormat="1">
      <c r="BP102000" s="90"/>
    </row>
    <row r="102001" spans="68:68" customFormat="1">
      <c r="BP102001" s="90"/>
    </row>
    <row r="102002" spans="68:68" customFormat="1">
      <c r="BP102002" s="90"/>
    </row>
    <row r="102003" spans="68:68" customFormat="1">
      <c r="BP102003" s="90"/>
    </row>
    <row r="102004" spans="68:68" customFormat="1">
      <c r="BP102004" s="90"/>
    </row>
    <row r="102005" spans="68:68" customFormat="1">
      <c r="BP102005" s="90"/>
    </row>
    <row r="102006" spans="68:68" customFormat="1">
      <c r="BP102006" s="90"/>
    </row>
    <row r="102007" spans="68:68" customFormat="1">
      <c r="BP102007" s="90"/>
    </row>
    <row r="102008" spans="68:68" customFormat="1">
      <c r="BP102008" s="90"/>
    </row>
    <row r="102009" spans="68:68" customFormat="1">
      <c r="BP102009" s="90"/>
    </row>
    <row r="102010" spans="68:68" customFormat="1">
      <c r="BP102010" s="90"/>
    </row>
    <row r="102011" spans="68:68" customFormat="1">
      <c r="BP102011" s="90"/>
    </row>
    <row r="102012" spans="68:68" customFormat="1">
      <c r="BP102012" s="90"/>
    </row>
    <row r="102013" spans="68:68" customFormat="1">
      <c r="BP102013" s="90"/>
    </row>
    <row r="102014" spans="68:68" customFormat="1">
      <c r="BP102014" s="90"/>
    </row>
    <row r="102015" spans="68:68" customFormat="1">
      <c r="BP102015" s="90"/>
    </row>
    <row r="102016" spans="68:68" customFormat="1">
      <c r="BP102016" s="90"/>
    </row>
    <row r="102017" spans="68:68" customFormat="1">
      <c r="BP102017" s="90"/>
    </row>
    <row r="102018" spans="68:68" customFormat="1">
      <c r="BP102018" s="90"/>
    </row>
    <row r="102019" spans="68:68" customFormat="1">
      <c r="BP102019" s="90"/>
    </row>
    <row r="102020" spans="68:68" customFormat="1">
      <c r="BP102020" s="90"/>
    </row>
    <row r="102021" spans="68:68" customFormat="1">
      <c r="BP102021" s="90"/>
    </row>
    <row r="102022" spans="68:68" customFormat="1">
      <c r="BP102022" s="90"/>
    </row>
    <row r="102023" spans="68:68" customFormat="1">
      <c r="BP102023" s="90"/>
    </row>
    <row r="102024" spans="68:68" customFormat="1">
      <c r="BP102024" s="90"/>
    </row>
    <row r="102025" spans="68:68" customFormat="1">
      <c r="BP102025" s="90"/>
    </row>
    <row r="102026" spans="68:68" customFormat="1">
      <c r="BP102026" s="90"/>
    </row>
    <row r="102027" spans="68:68" customFormat="1">
      <c r="BP102027" s="90"/>
    </row>
    <row r="102028" spans="68:68" customFormat="1">
      <c r="BP102028" s="90"/>
    </row>
    <row r="102029" spans="68:68" customFormat="1">
      <c r="BP102029" s="90"/>
    </row>
    <row r="102030" spans="68:68" customFormat="1">
      <c r="BP102030" s="90"/>
    </row>
    <row r="102031" spans="68:68" customFormat="1">
      <c r="BP102031" s="90"/>
    </row>
    <row r="102032" spans="68:68" customFormat="1">
      <c r="BP102032" s="90"/>
    </row>
    <row r="102033" spans="68:68" customFormat="1">
      <c r="BP102033" s="90"/>
    </row>
    <row r="102034" spans="68:68" customFormat="1">
      <c r="BP102034" s="90"/>
    </row>
    <row r="102035" spans="68:68" customFormat="1">
      <c r="BP102035" s="90"/>
    </row>
    <row r="102036" spans="68:68" customFormat="1">
      <c r="BP102036" s="90"/>
    </row>
    <row r="102037" spans="68:68" customFormat="1">
      <c r="BP102037" s="90"/>
    </row>
    <row r="102038" spans="68:68" customFormat="1">
      <c r="BP102038" s="90"/>
    </row>
    <row r="102039" spans="68:68" customFormat="1">
      <c r="BP102039" s="90"/>
    </row>
    <row r="102040" spans="68:68" customFormat="1">
      <c r="BP102040" s="90"/>
    </row>
    <row r="102041" spans="68:68" customFormat="1">
      <c r="BP102041" s="90"/>
    </row>
    <row r="102042" spans="68:68" customFormat="1">
      <c r="BP102042" s="90"/>
    </row>
    <row r="102043" spans="68:68" customFormat="1">
      <c r="BP102043" s="90"/>
    </row>
    <row r="102044" spans="68:68" customFormat="1">
      <c r="BP102044" s="90"/>
    </row>
    <row r="102045" spans="68:68" customFormat="1">
      <c r="BP102045" s="90"/>
    </row>
    <row r="102046" spans="68:68" customFormat="1">
      <c r="BP102046" s="90"/>
    </row>
    <row r="102047" spans="68:68" customFormat="1">
      <c r="BP102047" s="90"/>
    </row>
    <row r="102048" spans="68:68" customFormat="1">
      <c r="BP102048" s="90"/>
    </row>
    <row r="102049" spans="68:68" customFormat="1">
      <c r="BP102049" s="90"/>
    </row>
    <row r="102050" spans="68:68" customFormat="1">
      <c r="BP102050" s="90"/>
    </row>
    <row r="102051" spans="68:68" customFormat="1">
      <c r="BP102051" s="90"/>
    </row>
    <row r="102052" spans="68:68" customFormat="1">
      <c r="BP102052" s="90"/>
    </row>
    <row r="102053" spans="68:68" customFormat="1">
      <c r="BP102053" s="90"/>
    </row>
    <row r="102054" spans="68:68" customFormat="1">
      <c r="BP102054" s="90"/>
    </row>
    <row r="102055" spans="68:68" customFormat="1">
      <c r="BP102055" s="90"/>
    </row>
    <row r="102056" spans="68:68" customFormat="1">
      <c r="BP102056" s="90"/>
    </row>
    <row r="102057" spans="68:68" customFormat="1">
      <c r="BP102057" s="90"/>
    </row>
    <row r="102058" spans="68:68" customFormat="1">
      <c r="BP102058" s="90"/>
    </row>
    <row r="102059" spans="68:68" customFormat="1">
      <c r="BP102059" s="90"/>
    </row>
    <row r="102060" spans="68:68" customFormat="1">
      <c r="BP102060" s="90"/>
    </row>
    <row r="102061" spans="68:68" customFormat="1">
      <c r="BP102061" s="90"/>
    </row>
    <row r="102062" spans="68:68" customFormat="1">
      <c r="BP102062" s="90"/>
    </row>
    <row r="102063" spans="68:68" customFormat="1">
      <c r="BP102063" s="90"/>
    </row>
    <row r="102064" spans="68:68" customFormat="1">
      <c r="BP102064" s="90"/>
    </row>
    <row r="102065" spans="68:68" customFormat="1">
      <c r="BP102065" s="90"/>
    </row>
    <row r="102066" spans="68:68" customFormat="1">
      <c r="BP102066" s="90"/>
    </row>
    <row r="102067" spans="68:68" customFormat="1">
      <c r="BP102067" s="90"/>
    </row>
    <row r="102068" spans="68:68" customFormat="1">
      <c r="BP102068" s="90"/>
    </row>
    <row r="102069" spans="68:68" customFormat="1">
      <c r="BP102069" s="90"/>
    </row>
    <row r="102070" spans="68:68" customFormat="1">
      <c r="BP102070" s="90"/>
    </row>
    <row r="102071" spans="68:68" customFormat="1">
      <c r="BP102071" s="90"/>
    </row>
    <row r="102072" spans="68:68" customFormat="1">
      <c r="BP102072" s="90"/>
    </row>
    <row r="102073" spans="68:68" customFormat="1">
      <c r="BP102073" s="90"/>
    </row>
    <row r="102074" spans="68:68" customFormat="1">
      <c r="BP102074" s="90"/>
    </row>
    <row r="102075" spans="68:68" customFormat="1">
      <c r="BP102075" s="90"/>
    </row>
    <row r="102076" spans="68:68" customFormat="1">
      <c r="BP102076" s="90"/>
    </row>
    <row r="102077" spans="68:68" customFormat="1">
      <c r="BP102077" s="90"/>
    </row>
    <row r="102078" spans="68:68" customFormat="1">
      <c r="BP102078" s="90"/>
    </row>
    <row r="102079" spans="68:68" customFormat="1">
      <c r="BP102079" s="90"/>
    </row>
    <row r="102080" spans="68:68" customFormat="1">
      <c r="BP102080" s="90"/>
    </row>
    <row r="102081" spans="68:68" customFormat="1">
      <c r="BP102081" s="90"/>
    </row>
    <row r="102082" spans="68:68" customFormat="1">
      <c r="BP102082" s="90"/>
    </row>
    <row r="102083" spans="68:68" customFormat="1">
      <c r="BP102083" s="90"/>
    </row>
    <row r="102084" spans="68:68" customFormat="1">
      <c r="BP102084" s="90"/>
    </row>
    <row r="102085" spans="68:68" customFormat="1">
      <c r="BP102085" s="90"/>
    </row>
    <row r="102086" spans="68:68" customFormat="1">
      <c r="BP102086" s="90"/>
    </row>
    <row r="102087" spans="68:68" customFormat="1">
      <c r="BP102087" s="90"/>
    </row>
    <row r="102088" spans="68:68" customFormat="1">
      <c r="BP102088" s="90"/>
    </row>
    <row r="102089" spans="68:68" customFormat="1">
      <c r="BP102089" s="90"/>
    </row>
    <row r="102090" spans="68:68" customFormat="1">
      <c r="BP102090" s="90"/>
    </row>
    <row r="102091" spans="68:68" customFormat="1">
      <c r="BP102091" s="90"/>
    </row>
    <row r="102092" spans="68:68" customFormat="1">
      <c r="BP102092" s="90"/>
    </row>
    <row r="102093" spans="68:68" customFormat="1">
      <c r="BP102093" s="90"/>
    </row>
    <row r="102094" spans="68:68" customFormat="1">
      <c r="BP102094" s="90"/>
    </row>
    <row r="102095" spans="68:68" customFormat="1">
      <c r="BP102095" s="90"/>
    </row>
    <row r="102096" spans="68:68" customFormat="1">
      <c r="BP102096" s="90"/>
    </row>
    <row r="102097" spans="68:68" customFormat="1">
      <c r="BP102097" s="90"/>
    </row>
    <row r="102098" spans="68:68" customFormat="1">
      <c r="BP102098" s="90"/>
    </row>
    <row r="102099" spans="68:68" customFormat="1">
      <c r="BP102099" s="90"/>
    </row>
    <row r="102100" spans="68:68" customFormat="1">
      <c r="BP102100" s="90"/>
    </row>
    <row r="102101" spans="68:68" customFormat="1">
      <c r="BP102101" s="90"/>
    </row>
    <row r="102102" spans="68:68" customFormat="1">
      <c r="BP102102" s="90"/>
    </row>
    <row r="102103" spans="68:68" customFormat="1">
      <c r="BP102103" s="90"/>
    </row>
    <row r="102104" spans="68:68" customFormat="1">
      <c r="BP102104" s="90"/>
    </row>
    <row r="102105" spans="68:68" customFormat="1">
      <c r="BP102105" s="90"/>
    </row>
    <row r="102106" spans="68:68" customFormat="1">
      <c r="BP102106" s="90"/>
    </row>
    <row r="102107" spans="68:68" customFormat="1">
      <c r="BP102107" s="90"/>
    </row>
    <row r="102108" spans="68:68" customFormat="1">
      <c r="BP102108" s="90"/>
    </row>
    <row r="102109" spans="68:68" customFormat="1">
      <c r="BP102109" s="90"/>
    </row>
    <row r="102110" spans="68:68" customFormat="1">
      <c r="BP102110" s="90"/>
    </row>
    <row r="102111" spans="68:68" customFormat="1">
      <c r="BP102111" s="90"/>
    </row>
    <row r="102112" spans="68:68" customFormat="1">
      <c r="BP102112" s="90"/>
    </row>
    <row r="102113" spans="68:68" customFormat="1">
      <c r="BP102113" s="90"/>
    </row>
    <row r="102114" spans="68:68" customFormat="1">
      <c r="BP102114" s="90"/>
    </row>
    <row r="102115" spans="68:68" customFormat="1">
      <c r="BP102115" s="90"/>
    </row>
    <row r="102116" spans="68:68" customFormat="1">
      <c r="BP102116" s="90"/>
    </row>
    <row r="102117" spans="68:68" customFormat="1">
      <c r="BP102117" s="90"/>
    </row>
    <row r="102118" spans="68:68" customFormat="1">
      <c r="BP102118" s="90"/>
    </row>
    <row r="102119" spans="68:68" customFormat="1">
      <c r="BP102119" s="90"/>
    </row>
    <row r="102120" spans="68:68" customFormat="1">
      <c r="BP102120" s="90"/>
    </row>
    <row r="102121" spans="68:68" customFormat="1">
      <c r="BP102121" s="90"/>
    </row>
    <row r="102122" spans="68:68" customFormat="1">
      <c r="BP102122" s="90"/>
    </row>
    <row r="102123" spans="68:68" customFormat="1">
      <c r="BP102123" s="90"/>
    </row>
    <row r="102124" spans="68:68" customFormat="1">
      <c r="BP102124" s="90"/>
    </row>
    <row r="102125" spans="68:68" customFormat="1">
      <c r="BP102125" s="90"/>
    </row>
    <row r="102126" spans="68:68" customFormat="1">
      <c r="BP102126" s="90"/>
    </row>
    <row r="102127" spans="68:68" customFormat="1">
      <c r="BP102127" s="90"/>
    </row>
    <row r="102128" spans="68:68" customFormat="1">
      <c r="BP102128" s="90"/>
    </row>
    <row r="102129" spans="68:68" customFormat="1">
      <c r="BP102129" s="90"/>
    </row>
    <row r="102130" spans="68:68" customFormat="1">
      <c r="BP102130" s="90"/>
    </row>
    <row r="102131" spans="68:68" customFormat="1">
      <c r="BP102131" s="90"/>
    </row>
    <row r="102132" spans="68:68" customFormat="1">
      <c r="BP102132" s="90"/>
    </row>
    <row r="102133" spans="68:68" customFormat="1">
      <c r="BP102133" s="90"/>
    </row>
    <row r="102134" spans="68:68" customFormat="1">
      <c r="BP102134" s="90"/>
    </row>
    <row r="102135" spans="68:68" customFormat="1">
      <c r="BP102135" s="90"/>
    </row>
    <row r="102136" spans="68:68" customFormat="1">
      <c r="BP102136" s="90"/>
    </row>
    <row r="102137" spans="68:68" customFormat="1">
      <c r="BP102137" s="90"/>
    </row>
    <row r="102138" spans="68:68" customFormat="1">
      <c r="BP102138" s="90"/>
    </row>
    <row r="102139" spans="68:68" customFormat="1">
      <c r="BP102139" s="90"/>
    </row>
    <row r="102140" spans="68:68" customFormat="1">
      <c r="BP102140" s="90"/>
    </row>
    <row r="102141" spans="68:68" customFormat="1">
      <c r="BP102141" s="90"/>
    </row>
    <row r="102142" spans="68:68" customFormat="1">
      <c r="BP102142" s="90"/>
    </row>
    <row r="102143" spans="68:68" customFormat="1">
      <c r="BP102143" s="90"/>
    </row>
    <row r="102144" spans="68:68" customFormat="1">
      <c r="BP102144" s="90"/>
    </row>
    <row r="102145" spans="68:68" customFormat="1">
      <c r="BP102145" s="90"/>
    </row>
    <row r="102146" spans="68:68" customFormat="1">
      <c r="BP102146" s="90"/>
    </row>
    <row r="102147" spans="68:68" customFormat="1">
      <c r="BP102147" s="90"/>
    </row>
    <row r="102148" spans="68:68" customFormat="1">
      <c r="BP102148" s="90"/>
    </row>
    <row r="102149" spans="68:68" customFormat="1">
      <c r="BP102149" s="90"/>
    </row>
    <row r="102150" spans="68:68" customFormat="1">
      <c r="BP102150" s="90"/>
    </row>
    <row r="102151" spans="68:68" customFormat="1">
      <c r="BP102151" s="90"/>
    </row>
    <row r="102152" spans="68:68" customFormat="1">
      <c r="BP102152" s="90"/>
    </row>
    <row r="102153" spans="68:68" customFormat="1">
      <c r="BP102153" s="90"/>
    </row>
    <row r="102154" spans="68:68" customFormat="1">
      <c r="BP102154" s="90"/>
    </row>
    <row r="102155" spans="68:68" customFormat="1">
      <c r="BP102155" s="90"/>
    </row>
    <row r="102156" spans="68:68" customFormat="1">
      <c r="BP102156" s="90"/>
    </row>
    <row r="102157" spans="68:68" customFormat="1">
      <c r="BP102157" s="90"/>
    </row>
    <row r="102158" spans="68:68" customFormat="1">
      <c r="BP102158" s="90"/>
    </row>
    <row r="102159" spans="68:68" customFormat="1">
      <c r="BP102159" s="90"/>
    </row>
    <row r="102160" spans="68:68" customFormat="1">
      <c r="BP102160" s="90"/>
    </row>
    <row r="102161" spans="68:68" customFormat="1">
      <c r="BP102161" s="90"/>
    </row>
    <row r="102162" spans="68:68" customFormat="1">
      <c r="BP102162" s="90"/>
    </row>
    <row r="102163" spans="68:68" customFormat="1">
      <c r="BP102163" s="90"/>
    </row>
    <row r="102164" spans="68:68" customFormat="1">
      <c r="BP102164" s="90"/>
    </row>
    <row r="102165" spans="68:68" customFormat="1">
      <c r="BP102165" s="90"/>
    </row>
    <row r="102166" spans="68:68" customFormat="1">
      <c r="BP102166" s="90"/>
    </row>
    <row r="102167" spans="68:68" customFormat="1">
      <c r="BP102167" s="90"/>
    </row>
    <row r="102168" spans="68:68" customFormat="1">
      <c r="BP102168" s="90"/>
    </row>
    <row r="102169" spans="68:68" customFormat="1">
      <c r="BP102169" s="90"/>
    </row>
    <row r="102170" spans="68:68" customFormat="1">
      <c r="BP102170" s="90"/>
    </row>
    <row r="102171" spans="68:68" customFormat="1">
      <c r="BP102171" s="90"/>
    </row>
    <row r="102172" spans="68:68" customFormat="1">
      <c r="BP102172" s="90"/>
    </row>
    <row r="102173" spans="68:68" customFormat="1">
      <c r="BP102173" s="90"/>
    </row>
    <row r="102174" spans="68:68" customFormat="1">
      <c r="BP102174" s="90"/>
    </row>
    <row r="102175" spans="68:68" customFormat="1">
      <c r="BP102175" s="90"/>
    </row>
    <row r="102176" spans="68:68" customFormat="1">
      <c r="BP102176" s="90"/>
    </row>
    <row r="102177" spans="68:68" customFormat="1">
      <c r="BP102177" s="90"/>
    </row>
    <row r="102178" spans="68:68" customFormat="1">
      <c r="BP102178" s="90"/>
    </row>
    <row r="102179" spans="68:68" customFormat="1">
      <c r="BP102179" s="90"/>
    </row>
    <row r="102180" spans="68:68" customFormat="1">
      <c r="BP102180" s="90"/>
    </row>
    <row r="102181" spans="68:68" customFormat="1">
      <c r="BP102181" s="90"/>
    </row>
    <row r="102182" spans="68:68" customFormat="1">
      <c r="BP102182" s="90"/>
    </row>
    <row r="102183" spans="68:68" customFormat="1">
      <c r="BP102183" s="90"/>
    </row>
    <row r="102184" spans="68:68" customFormat="1">
      <c r="BP102184" s="90"/>
    </row>
    <row r="102185" spans="68:68" customFormat="1">
      <c r="BP102185" s="90"/>
    </row>
    <row r="102186" spans="68:68" customFormat="1">
      <c r="BP102186" s="90"/>
    </row>
    <row r="102187" spans="68:68" customFormat="1">
      <c r="BP102187" s="90"/>
    </row>
    <row r="102188" spans="68:68" customFormat="1">
      <c r="BP102188" s="90"/>
    </row>
    <row r="102189" spans="68:68" customFormat="1">
      <c r="BP102189" s="90"/>
    </row>
    <row r="102190" spans="68:68" customFormat="1">
      <c r="BP102190" s="90"/>
    </row>
    <row r="102191" spans="68:68" customFormat="1">
      <c r="BP102191" s="90"/>
    </row>
    <row r="102192" spans="68:68" customFormat="1">
      <c r="BP102192" s="90"/>
    </row>
    <row r="102193" spans="68:68" customFormat="1">
      <c r="BP102193" s="90"/>
    </row>
    <row r="102194" spans="68:68" customFormat="1">
      <c r="BP102194" s="90"/>
    </row>
    <row r="102195" spans="68:68" customFormat="1">
      <c r="BP102195" s="90"/>
    </row>
    <row r="102196" spans="68:68" customFormat="1">
      <c r="BP102196" s="90"/>
    </row>
    <row r="102197" spans="68:68" customFormat="1">
      <c r="BP102197" s="90"/>
    </row>
    <row r="102198" spans="68:68" customFormat="1">
      <c r="BP102198" s="90"/>
    </row>
    <row r="102199" spans="68:68" customFormat="1">
      <c r="BP102199" s="90"/>
    </row>
    <row r="102200" spans="68:68" customFormat="1">
      <c r="BP102200" s="90"/>
    </row>
    <row r="102201" spans="68:68" customFormat="1">
      <c r="BP102201" s="90"/>
    </row>
    <row r="102202" spans="68:68" customFormat="1">
      <c r="BP102202" s="90"/>
    </row>
    <row r="102203" spans="68:68" customFormat="1">
      <c r="BP102203" s="90"/>
    </row>
    <row r="102204" spans="68:68" customFormat="1">
      <c r="BP102204" s="90"/>
    </row>
    <row r="102205" spans="68:68" customFormat="1">
      <c r="BP102205" s="90"/>
    </row>
    <row r="102206" spans="68:68" customFormat="1">
      <c r="BP102206" s="90"/>
    </row>
    <row r="102207" spans="68:68" customFormat="1">
      <c r="BP102207" s="90"/>
    </row>
    <row r="102208" spans="68:68" customFormat="1">
      <c r="BP102208" s="90"/>
    </row>
    <row r="102209" spans="68:68" customFormat="1">
      <c r="BP102209" s="90"/>
    </row>
    <row r="102210" spans="68:68" customFormat="1">
      <c r="BP102210" s="90"/>
    </row>
    <row r="102211" spans="68:68" customFormat="1">
      <c r="BP102211" s="90"/>
    </row>
    <row r="102212" spans="68:68" customFormat="1">
      <c r="BP102212" s="90"/>
    </row>
    <row r="102213" spans="68:68" customFormat="1">
      <c r="BP102213" s="90"/>
    </row>
    <row r="102214" spans="68:68" customFormat="1">
      <c r="BP102214" s="90"/>
    </row>
    <row r="102215" spans="68:68" customFormat="1">
      <c r="BP102215" s="90"/>
    </row>
    <row r="102216" spans="68:68" customFormat="1">
      <c r="BP102216" s="90"/>
    </row>
    <row r="102217" spans="68:68" customFormat="1">
      <c r="BP102217" s="90"/>
    </row>
    <row r="102218" spans="68:68" customFormat="1">
      <c r="BP102218" s="90"/>
    </row>
    <row r="102219" spans="68:68" customFormat="1">
      <c r="BP102219" s="90"/>
    </row>
    <row r="102220" spans="68:68" customFormat="1">
      <c r="BP102220" s="90"/>
    </row>
    <row r="102221" spans="68:68" customFormat="1">
      <c r="BP102221" s="90"/>
    </row>
    <row r="102222" spans="68:68" customFormat="1">
      <c r="BP102222" s="90"/>
    </row>
    <row r="102223" spans="68:68" customFormat="1">
      <c r="BP102223" s="90"/>
    </row>
    <row r="102224" spans="68:68" customFormat="1">
      <c r="BP102224" s="90"/>
    </row>
    <row r="102225" spans="68:68" customFormat="1">
      <c r="BP102225" s="90"/>
    </row>
    <row r="102226" spans="68:68" customFormat="1">
      <c r="BP102226" s="90"/>
    </row>
    <row r="102227" spans="68:68" customFormat="1">
      <c r="BP102227" s="90"/>
    </row>
    <row r="102228" spans="68:68" customFormat="1">
      <c r="BP102228" s="90"/>
    </row>
    <row r="102229" spans="68:68" customFormat="1">
      <c r="BP102229" s="90"/>
    </row>
    <row r="102230" spans="68:68" customFormat="1">
      <c r="BP102230" s="90"/>
    </row>
    <row r="102231" spans="68:68" customFormat="1">
      <c r="BP102231" s="90"/>
    </row>
    <row r="102232" spans="68:68" customFormat="1">
      <c r="BP102232" s="90"/>
    </row>
    <row r="102233" spans="68:68" customFormat="1">
      <c r="BP102233" s="90"/>
    </row>
    <row r="102234" spans="68:68" customFormat="1">
      <c r="BP102234" s="90"/>
    </row>
    <row r="102235" spans="68:68" customFormat="1">
      <c r="BP102235" s="90"/>
    </row>
    <row r="102236" spans="68:68" customFormat="1">
      <c r="BP102236" s="90"/>
    </row>
    <row r="102237" spans="68:68" customFormat="1">
      <c r="BP102237" s="90"/>
    </row>
    <row r="102238" spans="68:68" customFormat="1">
      <c r="BP102238" s="90"/>
    </row>
    <row r="102239" spans="68:68" customFormat="1">
      <c r="BP102239" s="90"/>
    </row>
    <row r="102240" spans="68:68" customFormat="1">
      <c r="BP102240" s="90"/>
    </row>
    <row r="102241" spans="68:68" customFormat="1">
      <c r="BP102241" s="90"/>
    </row>
    <row r="102242" spans="68:68" customFormat="1">
      <c r="BP102242" s="90"/>
    </row>
    <row r="102243" spans="68:68" customFormat="1">
      <c r="BP102243" s="90"/>
    </row>
    <row r="102244" spans="68:68" customFormat="1">
      <c r="BP102244" s="90"/>
    </row>
    <row r="102245" spans="68:68" customFormat="1">
      <c r="BP102245" s="90"/>
    </row>
    <row r="102246" spans="68:68" customFormat="1">
      <c r="BP102246" s="90"/>
    </row>
    <row r="102247" spans="68:68" customFormat="1">
      <c r="BP102247" s="90"/>
    </row>
    <row r="102248" spans="68:68" customFormat="1">
      <c r="BP102248" s="90"/>
    </row>
    <row r="102249" spans="68:68" customFormat="1">
      <c r="BP102249" s="90"/>
    </row>
    <row r="102250" spans="68:68" customFormat="1">
      <c r="BP102250" s="90"/>
    </row>
    <row r="102251" spans="68:68" customFormat="1">
      <c r="BP102251" s="90"/>
    </row>
    <row r="102252" spans="68:68" customFormat="1">
      <c r="BP102252" s="90"/>
    </row>
    <row r="102253" spans="68:68" customFormat="1">
      <c r="BP102253" s="90"/>
    </row>
    <row r="102254" spans="68:68" customFormat="1">
      <c r="BP102254" s="90"/>
    </row>
    <row r="102255" spans="68:68" customFormat="1">
      <c r="BP102255" s="90"/>
    </row>
    <row r="102256" spans="68:68" customFormat="1">
      <c r="BP102256" s="90"/>
    </row>
    <row r="102257" spans="68:68" customFormat="1">
      <c r="BP102257" s="90"/>
    </row>
    <row r="102258" spans="68:68" customFormat="1">
      <c r="BP102258" s="90"/>
    </row>
    <row r="102259" spans="68:68" customFormat="1">
      <c r="BP102259" s="90"/>
    </row>
    <row r="102260" spans="68:68" customFormat="1">
      <c r="BP102260" s="90"/>
    </row>
    <row r="102261" spans="68:68" customFormat="1">
      <c r="BP102261" s="90"/>
    </row>
    <row r="102262" spans="68:68" customFormat="1">
      <c r="BP102262" s="90"/>
    </row>
    <row r="102263" spans="68:68" customFormat="1">
      <c r="BP102263" s="90"/>
    </row>
    <row r="102264" spans="68:68" customFormat="1">
      <c r="BP102264" s="90"/>
    </row>
    <row r="102265" spans="68:68" customFormat="1">
      <c r="BP102265" s="90"/>
    </row>
    <row r="102266" spans="68:68" customFormat="1">
      <c r="BP102266" s="90"/>
    </row>
    <row r="102267" spans="68:68" customFormat="1">
      <c r="BP102267" s="90"/>
    </row>
    <row r="102268" spans="68:68" customFormat="1">
      <c r="BP102268" s="90"/>
    </row>
    <row r="102269" spans="68:68" customFormat="1">
      <c r="BP102269" s="90"/>
    </row>
    <row r="102270" spans="68:68" customFormat="1">
      <c r="BP102270" s="90"/>
    </row>
    <row r="102271" spans="68:68" customFormat="1">
      <c r="BP102271" s="90"/>
    </row>
    <row r="102272" spans="68:68" customFormat="1">
      <c r="BP102272" s="90"/>
    </row>
    <row r="102273" spans="68:68" customFormat="1">
      <c r="BP102273" s="90"/>
    </row>
    <row r="102274" spans="68:68" customFormat="1">
      <c r="BP102274" s="90"/>
    </row>
    <row r="102275" spans="68:68" customFormat="1">
      <c r="BP102275" s="90"/>
    </row>
    <row r="102276" spans="68:68" customFormat="1">
      <c r="BP102276" s="90"/>
    </row>
    <row r="102277" spans="68:68" customFormat="1">
      <c r="BP102277" s="90"/>
    </row>
    <row r="102278" spans="68:68" customFormat="1">
      <c r="BP102278" s="90"/>
    </row>
    <row r="102279" spans="68:68" customFormat="1">
      <c r="BP102279" s="90"/>
    </row>
    <row r="102280" spans="68:68" customFormat="1">
      <c r="BP102280" s="90"/>
    </row>
    <row r="102281" spans="68:68" customFormat="1">
      <c r="BP102281" s="90"/>
    </row>
    <row r="102282" spans="68:68" customFormat="1">
      <c r="BP102282" s="90"/>
    </row>
    <row r="102283" spans="68:68" customFormat="1">
      <c r="BP102283" s="90"/>
    </row>
    <row r="102284" spans="68:68" customFormat="1">
      <c r="BP102284" s="90"/>
    </row>
    <row r="102285" spans="68:68" customFormat="1">
      <c r="BP102285" s="90"/>
    </row>
    <row r="102286" spans="68:68" customFormat="1">
      <c r="BP102286" s="90"/>
    </row>
    <row r="102287" spans="68:68" customFormat="1">
      <c r="BP102287" s="90"/>
    </row>
    <row r="102288" spans="68:68" customFormat="1">
      <c r="BP102288" s="90"/>
    </row>
    <row r="102289" spans="68:68" customFormat="1">
      <c r="BP102289" s="90"/>
    </row>
    <row r="102290" spans="68:68" customFormat="1">
      <c r="BP102290" s="90"/>
    </row>
    <row r="102291" spans="68:68" customFormat="1">
      <c r="BP102291" s="90"/>
    </row>
    <row r="102292" spans="68:68" customFormat="1">
      <c r="BP102292" s="90"/>
    </row>
    <row r="102293" spans="68:68" customFormat="1">
      <c r="BP102293" s="90"/>
    </row>
    <row r="102294" spans="68:68" customFormat="1">
      <c r="BP102294" s="90"/>
    </row>
    <row r="102295" spans="68:68" customFormat="1">
      <c r="BP102295" s="90"/>
    </row>
    <row r="102296" spans="68:68" customFormat="1">
      <c r="BP102296" s="90"/>
    </row>
    <row r="102297" spans="68:68" customFormat="1">
      <c r="BP102297" s="90"/>
    </row>
    <row r="102298" spans="68:68" customFormat="1">
      <c r="BP102298" s="90"/>
    </row>
    <row r="102299" spans="68:68" customFormat="1">
      <c r="BP102299" s="90"/>
    </row>
    <row r="102300" spans="68:68" customFormat="1">
      <c r="BP102300" s="90"/>
    </row>
    <row r="102301" spans="68:68" customFormat="1">
      <c r="BP102301" s="90"/>
    </row>
    <row r="102302" spans="68:68" customFormat="1">
      <c r="BP102302" s="90"/>
    </row>
    <row r="102303" spans="68:68" customFormat="1">
      <c r="BP102303" s="90"/>
    </row>
    <row r="102304" spans="68:68" customFormat="1">
      <c r="BP102304" s="90"/>
    </row>
    <row r="102305" spans="68:68" customFormat="1">
      <c r="BP102305" s="90"/>
    </row>
    <row r="102306" spans="68:68" customFormat="1">
      <c r="BP102306" s="90"/>
    </row>
    <row r="102307" spans="68:68" customFormat="1">
      <c r="BP102307" s="90"/>
    </row>
    <row r="102308" spans="68:68" customFormat="1">
      <c r="BP102308" s="90"/>
    </row>
    <row r="102309" spans="68:68" customFormat="1">
      <c r="BP102309" s="90"/>
    </row>
    <row r="102310" spans="68:68" customFormat="1">
      <c r="BP102310" s="90"/>
    </row>
    <row r="102311" spans="68:68" customFormat="1">
      <c r="BP102311" s="90"/>
    </row>
    <row r="102312" spans="68:68" customFormat="1">
      <c r="BP102312" s="90"/>
    </row>
    <row r="102313" spans="68:68" customFormat="1">
      <c r="BP102313" s="90"/>
    </row>
    <row r="102314" spans="68:68" customFormat="1">
      <c r="BP102314" s="90"/>
    </row>
    <row r="102315" spans="68:68" customFormat="1">
      <c r="BP102315" s="90"/>
    </row>
    <row r="102316" spans="68:68" customFormat="1">
      <c r="BP102316" s="90"/>
    </row>
    <row r="102317" spans="68:68" customFormat="1">
      <c r="BP102317" s="90"/>
    </row>
    <row r="102318" spans="68:68" customFormat="1">
      <c r="BP102318" s="90"/>
    </row>
    <row r="102319" spans="68:68" customFormat="1">
      <c r="BP102319" s="90"/>
    </row>
    <row r="102320" spans="68:68" customFormat="1">
      <c r="BP102320" s="90"/>
    </row>
    <row r="102321" spans="68:68" customFormat="1">
      <c r="BP102321" s="90"/>
    </row>
    <row r="102322" spans="68:68" customFormat="1">
      <c r="BP102322" s="90"/>
    </row>
    <row r="102323" spans="68:68" customFormat="1">
      <c r="BP102323" s="90"/>
    </row>
    <row r="102324" spans="68:68" customFormat="1">
      <c r="BP102324" s="90"/>
    </row>
    <row r="102325" spans="68:68" customFormat="1">
      <c r="BP102325" s="90"/>
    </row>
    <row r="102326" spans="68:68" customFormat="1">
      <c r="BP102326" s="90"/>
    </row>
    <row r="102327" spans="68:68" customFormat="1">
      <c r="BP102327" s="90"/>
    </row>
    <row r="102328" spans="68:68" customFormat="1">
      <c r="BP102328" s="90"/>
    </row>
    <row r="102329" spans="68:68" customFormat="1">
      <c r="BP102329" s="90"/>
    </row>
    <row r="102330" spans="68:68" customFormat="1">
      <c r="BP102330" s="90"/>
    </row>
    <row r="102331" spans="68:68" customFormat="1">
      <c r="BP102331" s="90"/>
    </row>
    <row r="102332" spans="68:68" customFormat="1">
      <c r="BP102332" s="90"/>
    </row>
    <row r="102333" spans="68:68" customFormat="1">
      <c r="BP102333" s="90"/>
    </row>
    <row r="102334" spans="68:68" customFormat="1">
      <c r="BP102334" s="90"/>
    </row>
    <row r="102335" spans="68:68" customFormat="1">
      <c r="BP102335" s="90"/>
    </row>
    <row r="102336" spans="68:68" customFormat="1">
      <c r="BP102336" s="90"/>
    </row>
    <row r="102337" spans="68:68" customFormat="1">
      <c r="BP102337" s="90"/>
    </row>
    <row r="102338" spans="68:68" customFormat="1">
      <c r="BP102338" s="90"/>
    </row>
    <row r="102339" spans="68:68" customFormat="1">
      <c r="BP102339" s="90"/>
    </row>
    <row r="102340" spans="68:68" customFormat="1">
      <c r="BP102340" s="90"/>
    </row>
    <row r="102341" spans="68:68" customFormat="1">
      <c r="BP102341" s="90"/>
    </row>
    <row r="102342" spans="68:68" customFormat="1">
      <c r="BP102342" s="90"/>
    </row>
    <row r="102343" spans="68:68" customFormat="1">
      <c r="BP102343" s="90"/>
    </row>
    <row r="102344" spans="68:68" customFormat="1">
      <c r="BP102344" s="90"/>
    </row>
    <row r="102345" spans="68:68" customFormat="1">
      <c r="BP102345" s="90"/>
    </row>
    <row r="102346" spans="68:68" customFormat="1">
      <c r="BP102346" s="90"/>
    </row>
    <row r="102347" spans="68:68" customFormat="1">
      <c r="BP102347" s="90"/>
    </row>
    <row r="102348" spans="68:68" customFormat="1">
      <c r="BP102348" s="90"/>
    </row>
    <row r="102349" spans="68:68" customFormat="1">
      <c r="BP102349" s="90"/>
    </row>
    <row r="102350" spans="68:68" customFormat="1">
      <c r="BP102350" s="90"/>
    </row>
    <row r="102351" spans="68:68" customFormat="1">
      <c r="BP102351" s="90"/>
    </row>
    <row r="102352" spans="68:68" customFormat="1">
      <c r="BP102352" s="90"/>
    </row>
    <row r="102353" spans="68:68" customFormat="1">
      <c r="BP102353" s="90"/>
    </row>
    <row r="102354" spans="68:68" customFormat="1">
      <c r="BP102354" s="90"/>
    </row>
    <row r="102355" spans="68:68" customFormat="1">
      <c r="BP102355" s="90"/>
    </row>
    <row r="102356" spans="68:68" customFormat="1">
      <c r="BP102356" s="90"/>
    </row>
    <row r="102357" spans="68:68" customFormat="1">
      <c r="BP102357" s="90"/>
    </row>
    <row r="102358" spans="68:68" customFormat="1">
      <c r="BP102358" s="90"/>
    </row>
    <row r="102359" spans="68:68" customFormat="1">
      <c r="BP102359" s="90"/>
    </row>
    <row r="102360" spans="68:68" customFormat="1">
      <c r="BP102360" s="90"/>
    </row>
    <row r="102361" spans="68:68" customFormat="1">
      <c r="BP102361" s="90"/>
    </row>
    <row r="102362" spans="68:68" customFormat="1">
      <c r="BP102362" s="90"/>
    </row>
    <row r="102363" spans="68:68" customFormat="1">
      <c r="BP102363" s="90"/>
    </row>
    <row r="102364" spans="68:68" customFormat="1">
      <c r="BP102364" s="90"/>
    </row>
    <row r="102365" spans="68:68" customFormat="1">
      <c r="BP102365" s="90"/>
    </row>
    <row r="102366" spans="68:68" customFormat="1">
      <c r="BP102366" s="90"/>
    </row>
    <row r="102367" spans="68:68" customFormat="1">
      <c r="BP102367" s="90"/>
    </row>
    <row r="102368" spans="68:68" customFormat="1">
      <c r="BP102368" s="90"/>
    </row>
    <row r="102369" spans="68:68" customFormat="1">
      <c r="BP102369" s="90"/>
    </row>
    <row r="102370" spans="68:68" customFormat="1">
      <c r="BP102370" s="90"/>
    </row>
    <row r="102371" spans="68:68" customFormat="1">
      <c r="BP102371" s="90"/>
    </row>
    <row r="102372" spans="68:68" customFormat="1">
      <c r="BP102372" s="90"/>
    </row>
    <row r="102373" spans="68:68" customFormat="1">
      <c r="BP102373" s="90"/>
    </row>
    <row r="102374" spans="68:68" customFormat="1">
      <c r="BP102374" s="90"/>
    </row>
    <row r="102375" spans="68:68" customFormat="1">
      <c r="BP102375" s="90"/>
    </row>
    <row r="102376" spans="68:68" customFormat="1">
      <c r="BP102376" s="90"/>
    </row>
    <row r="102377" spans="68:68" customFormat="1">
      <c r="BP102377" s="90"/>
    </row>
    <row r="102378" spans="68:68" customFormat="1">
      <c r="BP102378" s="90"/>
    </row>
    <row r="102379" spans="68:68" customFormat="1">
      <c r="BP102379" s="90"/>
    </row>
    <row r="102380" spans="68:68" customFormat="1">
      <c r="BP102380" s="90"/>
    </row>
    <row r="102381" spans="68:68" customFormat="1">
      <c r="BP102381" s="90"/>
    </row>
    <row r="102382" spans="68:68" customFormat="1">
      <c r="BP102382" s="90"/>
    </row>
    <row r="102383" spans="68:68" customFormat="1">
      <c r="BP102383" s="90"/>
    </row>
    <row r="102384" spans="68:68" customFormat="1">
      <c r="BP102384" s="90"/>
    </row>
    <row r="102385" spans="68:68" customFormat="1">
      <c r="BP102385" s="90"/>
    </row>
    <row r="102386" spans="68:68" customFormat="1">
      <c r="BP102386" s="90"/>
    </row>
    <row r="102387" spans="68:68" customFormat="1">
      <c r="BP102387" s="90"/>
    </row>
    <row r="102388" spans="68:68" customFormat="1">
      <c r="BP102388" s="90"/>
    </row>
    <row r="102389" spans="68:68" customFormat="1">
      <c r="BP102389" s="90"/>
    </row>
    <row r="102390" spans="68:68" customFormat="1">
      <c r="BP102390" s="90"/>
    </row>
    <row r="102391" spans="68:68" customFormat="1">
      <c r="BP102391" s="90"/>
    </row>
    <row r="102392" spans="68:68" customFormat="1">
      <c r="BP102392" s="90"/>
    </row>
    <row r="102393" spans="68:68" customFormat="1">
      <c r="BP102393" s="90"/>
    </row>
    <row r="102394" spans="68:68" customFormat="1">
      <c r="BP102394" s="90"/>
    </row>
    <row r="102395" spans="68:68" customFormat="1">
      <c r="BP102395" s="90"/>
    </row>
    <row r="102396" spans="68:68" customFormat="1">
      <c r="BP102396" s="90"/>
    </row>
    <row r="102397" spans="68:68" customFormat="1">
      <c r="BP102397" s="90"/>
    </row>
    <row r="102398" spans="68:68" customFormat="1">
      <c r="BP102398" s="90"/>
    </row>
    <row r="102399" spans="68:68" customFormat="1">
      <c r="BP102399" s="90"/>
    </row>
    <row r="102400" spans="68:68" customFormat="1">
      <c r="BP102400" s="90"/>
    </row>
    <row r="102401" spans="68:68" customFormat="1">
      <c r="BP102401" s="90"/>
    </row>
    <row r="102402" spans="68:68" customFormat="1">
      <c r="BP102402" s="90"/>
    </row>
    <row r="102403" spans="68:68" customFormat="1">
      <c r="BP102403" s="90"/>
    </row>
    <row r="102404" spans="68:68" customFormat="1">
      <c r="BP102404" s="90"/>
    </row>
    <row r="102405" spans="68:68" customFormat="1">
      <c r="BP102405" s="90"/>
    </row>
    <row r="102406" spans="68:68" customFormat="1">
      <c r="BP102406" s="90"/>
    </row>
    <row r="102407" spans="68:68" customFormat="1">
      <c r="BP102407" s="90"/>
    </row>
    <row r="102408" spans="68:68" customFormat="1">
      <c r="BP102408" s="90"/>
    </row>
    <row r="102409" spans="68:68" customFormat="1">
      <c r="BP102409" s="90"/>
    </row>
    <row r="102410" spans="68:68" customFormat="1">
      <c r="BP102410" s="90"/>
    </row>
    <row r="102411" spans="68:68" customFormat="1">
      <c r="BP102411" s="90"/>
    </row>
    <row r="102412" spans="68:68" customFormat="1">
      <c r="BP102412" s="90"/>
    </row>
    <row r="102413" spans="68:68" customFormat="1">
      <c r="BP102413" s="90"/>
    </row>
    <row r="102414" spans="68:68" customFormat="1">
      <c r="BP102414" s="90"/>
    </row>
    <row r="102415" spans="68:68" customFormat="1">
      <c r="BP102415" s="90"/>
    </row>
    <row r="102416" spans="68:68" customFormat="1">
      <c r="BP102416" s="90"/>
    </row>
    <row r="102417" spans="68:68" customFormat="1">
      <c r="BP102417" s="90"/>
    </row>
    <row r="102418" spans="68:68" customFormat="1">
      <c r="BP102418" s="90"/>
    </row>
    <row r="102419" spans="68:68" customFormat="1">
      <c r="BP102419" s="90"/>
    </row>
    <row r="102420" spans="68:68" customFormat="1">
      <c r="BP102420" s="90"/>
    </row>
    <row r="102421" spans="68:68" customFormat="1">
      <c r="BP102421" s="90"/>
    </row>
    <row r="102422" spans="68:68" customFormat="1">
      <c r="BP102422" s="90"/>
    </row>
    <row r="102423" spans="68:68" customFormat="1">
      <c r="BP102423" s="90"/>
    </row>
    <row r="102424" spans="68:68" customFormat="1">
      <c r="BP102424" s="90"/>
    </row>
    <row r="102425" spans="68:68" customFormat="1">
      <c r="BP102425" s="90"/>
    </row>
    <row r="102426" spans="68:68" customFormat="1">
      <c r="BP102426" s="90"/>
    </row>
    <row r="102427" spans="68:68" customFormat="1">
      <c r="BP102427" s="90"/>
    </row>
    <row r="102428" spans="68:68" customFormat="1">
      <c r="BP102428" s="90"/>
    </row>
    <row r="102429" spans="68:68" customFormat="1">
      <c r="BP102429" s="90"/>
    </row>
    <row r="102430" spans="68:68" customFormat="1">
      <c r="BP102430" s="90"/>
    </row>
    <row r="102431" spans="68:68" customFormat="1">
      <c r="BP102431" s="90"/>
    </row>
    <row r="102432" spans="68:68" customFormat="1">
      <c r="BP102432" s="90"/>
    </row>
    <row r="102433" spans="68:68" customFormat="1">
      <c r="BP102433" s="90"/>
    </row>
    <row r="102434" spans="68:68" customFormat="1">
      <c r="BP102434" s="90"/>
    </row>
    <row r="102435" spans="68:68" customFormat="1">
      <c r="BP102435" s="90"/>
    </row>
    <row r="102436" spans="68:68" customFormat="1">
      <c r="BP102436" s="90"/>
    </row>
    <row r="102437" spans="68:68" customFormat="1">
      <c r="BP102437" s="90"/>
    </row>
    <row r="102438" spans="68:68" customFormat="1">
      <c r="BP102438" s="90"/>
    </row>
    <row r="102439" spans="68:68" customFormat="1">
      <c r="BP102439" s="90"/>
    </row>
    <row r="102440" spans="68:68" customFormat="1">
      <c r="BP102440" s="90"/>
    </row>
    <row r="102441" spans="68:68" customFormat="1">
      <c r="BP102441" s="90"/>
    </row>
    <row r="102442" spans="68:68" customFormat="1">
      <c r="BP102442" s="90"/>
    </row>
    <row r="102443" spans="68:68" customFormat="1">
      <c r="BP102443" s="90"/>
    </row>
    <row r="102444" spans="68:68" customFormat="1">
      <c r="BP102444" s="90"/>
    </row>
    <row r="102445" spans="68:68" customFormat="1">
      <c r="BP102445" s="90"/>
    </row>
    <row r="102446" spans="68:68" customFormat="1">
      <c r="BP102446" s="90"/>
    </row>
    <row r="102447" spans="68:68" customFormat="1">
      <c r="BP102447" s="90"/>
    </row>
    <row r="102448" spans="68:68" customFormat="1">
      <c r="BP102448" s="90"/>
    </row>
    <row r="102449" spans="68:68" customFormat="1">
      <c r="BP102449" s="90"/>
    </row>
    <row r="102450" spans="68:68" customFormat="1">
      <c r="BP102450" s="90"/>
    </row>
    <row r="102451" spans="68:68" customFormat="1">
      <c r="BP102451" s="90"/>
    </row>
    <row r="102452" spans="68:68" customFormat="1">
      <c r="BP102452" s="90"/>
    </row>
    <row r="102453" spans="68:68" customFormat="1">
      <c r="BP102453" s="90"/>
    </row>
    <row r="102454" spans="68:68" customFormat="1">
      <c r="BP102454" s="90"/>
    </row>
    <row r="102455" spans="68:68" customFormat="1">
      <c r="BP102455" s="90"/>
    </row>
    <row r="102456" spans="68:68" customFormat="1">
      <c r="BP102456" s="90"/>
    </row>
    <row r="102457" spans="68:68" customFormat="1">
      <c r="BP102457" s="90"/>
    </row>
    <row r="102458" spans="68:68" customFormat="1">
      <c r="BP102458" s="90"/>
    </row>
    <row r="102459" spans="68:68" customFormat="1">
      <c r="BP102459" s="90"/>
    </row>
    <row r="102460" spans="68:68" customFormat="1">
      <c r="BP102460" s="90"/>
    </row>
    <row r="102461" spans="68:68" customFormat="1">
      <c r="BP102461" s="90"/>
    </row>
    <row r="102462" spans="68:68" customFormat="1">
      <c r="BP102462" s="90"/>
    </row>
    <row r="102463" spans="68:68" customFormat="1">
      <c r="BP102463" s="90"/>
    </row>
    <row r="102464" spans="68:68" customFormat="1">
      <c r="BP102464" s="90"/>
    </row>
    <row r="102465" spans="68:68" customFormat="1">
      <c r="BP102465" s="90"/>
    </row>
    <row r="102466" spans="68:68" customFormat="1">
      <c r="BP102466" s="90"/>
    </row>
    <row r="102467" spans="68:68" customFormat="1">
      <c r="BP102467" s="90"/>
    </row>
    <row r="102468" spans="68:68" customFormat="1">
      <c r="BP102468" s="90"/>
    </row>
    <row r="102469" spans="68:68" customFormat="1">
      <c r="BP102469" s="90"/>
    </row>
    <row r="102470" spans="68:68" customFormat="1">
      <c r="BP102470" s="90"/>
    </row>
    <row r="102471" spans="68:68" customFormat="1">
      <c r="BP102471" s="90"/>
    </row>
    <row r="102472" spans="68:68" customFormat="1">
      <c r="BP102472" s="90"/>
    </row>
    <row r="102473" spans="68:68" customFormat="1">
      <c r="BP102473" s="90"/>
    </row>
    <row r="102474" spans="68:68" customFormat="1">
      <c r="BP102474" s="90"/>
    </row>
    <row r="102475" spans="68:68" customFormat="1">
      <c r="BP102475" s="90"/>
    </row>
    <row r="102476" spans="68:68" customFormat="1">
      <c r="BP102476" s="90"/>
    </row>
    <row r="102477" spans="68:68" customFormat="1">
      <c r="BP102477" s="90"/>
    </row>
    <row r="102478" spans="68:68" customFormat="1">
      <c r="BP102478" s="90"/>
    </row>
    <row r="102479" spans="68:68" customFormat="1">
      <c r="BP102479" s="90"/>
    </row>
    <row r="102480" spans="68:68" customFormat="1">
      <c r="BP102480" s="90"/>
    </row>
    <row r="102481" spans="68:68" customFormat="1">
      <c r="BP102481" s="90"/>
    </row>
    <row r="102482" spans="68:68" customFormat="1">
      <c r="BP102482" s="90"/>
    </row>
    <row r="102483" spans="68:68" customFormat="1">
      <c r="BP102483" s="90"/>
    </row>
    <row r="102484" spans="68:68" customFormat="1">
      <c r="BP102484" s="90"/>
    </row>
    <row r="102485" spans="68:68" customFormat="1">
      <c r="BP102485" s="90"/>
    </row>
    <row r="102486" spans="68:68" customFormat="1">
      <c r="BP102486" s="90"/>
    </row>
    <row r="102487" spans="68:68" customFormat="1">
      <c r="BP102487" s="90"/>
    </row>
    <row r="102488" spans="68:68" customFormat="1">
      <c r="BP102488" s="90"/>
    </row>
    <row r="102489" spans="68:68" customFormat="1">
      <c r="BP102489" s="90"/>
    </row>
    <row r="102490" spans="68:68" customFormat="1">
      <c r="BP102490" s="90"/>
    </row>
    <row r="102491" spans="68:68" customFormat="1">
      <c r="BP102491" s="90"/>
    </row>
    <row r="102492" spans="68:68" customFormat="1">
      <c r="BP102492" s="90"/>
    </row>
    <row r="102493" spans="68:68" customFormat="1">
      <c r="BP102493" s="90"/>
    </row>
    <row r="102494" spans="68:68" customFormat="1">
      <c r="BP102494" s="90"/>
    </row>
    <row r="102495" spans="68:68" customFormat="1">
      <c r="BP102495" s="90"/>
    </row>
    <row r="102496" spans="68:68" customFormat="1">
      <c r="BP102496" s="90"/>
    </row>
    <row r="102497" spans="68:68" customFormat="1">
      <c r="BP102497" s="90"/>
    </row>
    <row r="102498" spans="68:68" customFormat="1">
      <c r="BP102498" s="90"/>
    </row>
    <row r="102499" spans="68:68" customFormat="1">
      <c r="BP102499" s="90"/>
    </row>
    <row r="102500" spans="68:68" customFormat="1">
      <c r="BP102500" s="90"/>
    </row>
    <row r="102501" spans="68:68" customFormat="1">
      <c r="BP102501" s="90"/>
    </row>
    <row r="102502" spans="68:68" customFormat="1">
      <c r="BP102502" s="90"/>
    </row>
    <row r="102503" spans="68:68" customFormat="1">
      <c r="BP102503" s="90"/>
    </row>
    <row r="102504" spans="68:68" customFormat="1">
      <c r="BP102504" s="90"/>
    </row>
    <row r="102505" spans="68:68" customFormat="1">
      <c r="BP102505" s="90"/>
    </row>
    <row r="102506" spans="68:68" customFormat="1">
      <c r="BP102506" s="90"/>
    </row>
    <row r="102507" spans="68:68" customFormat="1">
      <c r="BP102507" s="90"/>
    </row>
    <row r="102508" spans="68:68" customFormat="1">
      <c r="BP102508" s="90"/>
    </row>
    <row r="102509" spans="68:68" customFormat="1">
      <c r="BP102509" s="90"/>
    </row>
    <row r="102510" spans="68:68" customFormat="1">
      <c r="BP102510" s="90"/>
    </row>
    <row r="102511" spans="68:68" customFormat="1">
      <c r="BP102511" s="90"/>
    </row>
    <row r="102512" spans="68:68" customFormat="1">
      <c r="BP102512" s="90"/>
    </row>
    <row r="102513" spans="68:68" customFormat="1">
      <c r="BP102513" s="90"/>
    </row>
    <row r="102514" spans="68:68" customFormat="1">
      <c r="BP102514" s="90"/>
    </row>
    <row r="102515" spans="68:68" customFormat="1">
      <c r="BP102515" s="90"/>
    </row>
    <row r="102516" spans="68:68" customFormat="1">
      <c r="BP102516" s="90"/>
    </row>
    <row r="102517" spans="68:68" customFormat="1">
      <c r="BP102517" s="90"/>
    </row>
    <row r="102518" spans="68:68" customFormat="1">
      <c r="BP102518" s="90"/>
    </row>
    <row r="102519" spans="68:68" customFormat="1">
      <c r="BP102519" s="90"/>
    </row>
    <row r="102520" spans="68:68" customFormat="1">
      <c r="BP102520" s="90"/>
    </row>
    <row r="102521" spans="68:68" customFormat="1">
      <c r="BP102521" s="90"/>
    </row>
    <row r="102522" spans="68:68" customFormat="1">
      <c r="BP102522" s="90"/>
    </row>
    <row r="102523" spans="68:68" customFormat="1">
      <c r="BP102523" s="90"/>
    </row>
    <row r="102524" spans="68:68" customFormat="1">
      <c r="BP102524" s="90"/>
    </row>
    <row r="102525" spans="68:68" customFormat="1">
      <c r="BP102525" s="90"/>
    </row>
    <row r="102526" spans="68:68" customFormat="1">
      <c r="BP102526" s="90"/>
    </row>
    <row r="102527" spans="68:68" customFormat="1">
      <c r="BP102527" s="90"/>
    </row>
    <row r="102528" spans="68:68" customFormat="1">
      <c r="BP102528" s="90"/>
    </row>
    <row r="102529" spans="68:68" customFormat="1">
      <c r="BP102529" s="90"/>
    </row>
    <row r="102530" spans="68:68" customFormat="1">
      <c r="BP102530" s="90"/>
    </row>
    <row r="102531" spans="68:68" customFormat="1">
      <c r="BP102531" s="90"/>
    </row>
    <row r="102532" spans="68:68" customFormat="1">
      <c r="BP102532" s="90"/>
    </row>
    <row r="102533" spans="68:68" customFormat="1">
      <c r="BP102533" s="90"/>
    </row>
    <row r="102534" spans="68:68" customFormat="1">
      <c r="BP102534" s="90"/>
    </row>
    <row r="102535" spans="68:68" customFormat="1">
      <c r="BP102535" s="90"/>
    </row>
    <row r="102536" spans="68:68" customFormat="1">
      <c r="BP102536" s="90"/>
    </row>
    <row r="102537" spans="68:68" customFormat="1">
      <c r="BP102537" s="90"/>
    </row>
    <row r="102538" spans="68:68" customFormat="1">
      <c r="BP102538" s="90"/>
    </row>
    <row r="102539" spans="68:68" customFormat="1">
      <c r="BP102539" s="90"/>
    </row>
    <row r="102540" spans="68:68" customFormat="1">
      <c r="BP102540" s="90"/>
    </row>
    <row r="102541" spans="68:68" customFormat="1">
      <c r="BP102541" s="90"/>
    </row>
    <row r="102542" spans="68:68" customFormat="1">
      <c r="BP102542" s="90"/>
    </row>
    <row r="102543" spans="68:68" customFormat="1">
      <c r="BP102543" s="90"/>
    </row>
    <row r="102544" spans="68:68" customFormat="1">
      <c r="BP102544" s="90"/>
    </row>
    <row r="102545" spans="68:68" customFormat="1">
      <c r="BP102545" s="90"/>
    </row>
    <row r="102546" spans="68:68" customFormat="1">
      <c r="BP102546" s="90"/>
    </row>
    <row r="102547" spans="68:68" customFormat="1">
      <c r="BP102547" s="90"/>
    </row>
    <row r="102548" spans="68:68" customFormat="1">
      <c r="BP102548" s="90"/>
    </row>
    <row r="102549" spans="68:68" customFormat="1">
      <c r="BP102549" s="90"/>
    </row>
    <row r="102550" spans="68:68" customFormat="1">
      <c r="BP102550" s="90"/>
    </row>
    <row r="102551" spans="68:68" customFormat="1">
      <c r="BP102551" s="90"/>
    </row>
    <row r="102552" spans="68:68" customFormat="1">
      <c r="BP102552" s="90"/>
    </row>
    <row r="102553" spans="68:68" customFormat="1">
      <c r="BP102553" s="90"/>
    </row>
    <row r="102554" spans="68:68" customFormat="1">
      <c r="BP102554" s="90"/>
    </row>
    <row r="102555" spans="68:68" customFormat="1">
      <c r="BP102555" s="90"/>
    </row>
    <row r="102556" spans="68:68" customFormat="1">
      <c r="BP102556" s="90"/>
    </row>
    <row r="102557" spans="68:68" customFormat="1">
      <c r="BP102557" s="90"/>
    </row>
    <row r="102558" spans="68:68" customFormat="1">
      <c r="BP102558" s="90"/>
    </row>
    <row r="102559" spans="68:68" customFormat="1">
      <c r="BP102559" s="90"/>
    </row>
    <row r="102560" spans="68:68" customFormat="1">
      <c r="BP102560" s="90"/>
    </row>
    <row r="102561" spans="68:68" customFormat="1">
      <c r="BP102561" s="90"/>
    </row>
    <row r="102562" spans="68:68" customFormat="1">
      <c r="BP102562" s="90"/>
    </row>
    <row r="102563" spans="68:68" customFormat="1">
      <c r="BP102563" s="90"/>
    </row>
    <row r="102564" spans="68:68" customFormat="1">
      <c r="BP102564" s="90"/>
    </row>
    <row r="102565" spans="68:68" customFormat="1">
      <c r="BP102565" s="90"/>
    </row>
    <row r="102566" spans="68:68" customFormat="1">
      <c r="BP102566" s="90"/>
    </row>
    <row r="102567" spans="68:68" customFormat="1">
      <c r="BP102567" s="90"/>
    </row>
    <row r="102568" spans="68:68" customFormat="1">
      <c r="BP102568" s="90"/>
    </row>
    <row r="102569" spans="68:68" customFormat="1">
      <c r="BP102569" s="90"/>
    </row>
    <row r="102570" spans="68:68" customFormat="1">
      <c r="BP102570" s="90"/>
    </row>
    <row r="102571" spans="68:68" customFormat="1">
      <c r="BP102571" s="90"/>
    </row>
    <row r="102572" spans="68:68" customFormat="1">
      <c r="BP102572" s="90"/>
    </row>
    <row r="102573" spans="68:68" customFormat="1">
      <c r="BP102573" s="90"/>
    </row>
    <row r="102574" spans="68:68" customFormat="1">
      <c r="BP102574" s="90"/>
    </row>
    <row r="102575" spans="68:68" customFormat="1">
      <c r="BP102575" s="90"/>
    </row>
    <row r="102576" spans="68:68" customFormat="1">
      <c r="BP102576" s="90"/>
    </row>
    <row r="102577" spans="68:68" customFormat="1">
      <c r="BP102577" s="90"/>
    </row>
    <row r="102578" spans="68:68" customFormat="1">
      <c r="BP102578" s="90"/>
    </row>
    <row r="102579" spans="68:68" customFormat="1">
      <c r="BP102579" s="90"/>
    </row>
    <row r="102580" spans="68:68" customFormat="1">
      <c r="BP102580" s="90"/>
    </row>
    <row r="102581" spans="68:68" customFormat="1">
      <c r="BP102581" s="90"/>
    </row>
    <row r="102582" spans="68:68" customFormat="1">
      <c r="BP102582" s="90"/>
    </row>
    <row r="102583" spans="68:68" customFormat="1">
      <c r="BP102583" s="90"/>
    </row>
    <row r="102584" spans="68:68" customFormat="1">
      <c r="BP102584" s="90"/>
    </row>
    <row r="102585" spans="68:68" customFormat="1">
      <c r="BP102585" s="90"/>
    </row>
    <row r="102586" spans="68:68" customFormat="1">
      <c r="BP102586" s="90"/>
    </row>
    <row r="102587" spans="68:68" customFormat="1">
      <c r="BP102587" s="90"/>
    </row>
    <row r="102588" spans="68:68" customFormat="1">
      <c r="BP102588" s="90"/>
    </row>
    <row r="102589" spans="68:68" customFormat="1">
      <c r="BP102589" s="90"/>
    </row>
    <row r="102590" spans="68:68" customFormat="1">
      <c r="BP102590" s="90"/>
    </row>
    <row r="102591" spans="68:68" customFormat="1">
      <c r="BP102591" s="90"/>
    </row>
    <row r="102592" spans="68:68" customFormat="1">
      <c r="BP102592" s="90"/>
    </row>
    <row r="102593" spans="68:68" customFormat="1">
      <c r="BP102593" s="90"/>
    </row>
    <row r="102594" spans="68:68" customFormat="1">
      <c r="BP102594" s="90"/>
    </row>
    <row r="102595" spans="68:68" customFormat="1">
      <c r="BP102595" s="90"/>
    </row>
    <row r="102596" spans="68:68" customFormat="1">
      <c r="BP102596" s="90"/>
    </row>
    <row r="102597" spans="68:68" customFormat="1">
      <c r="BP102597" s="90"/>
    </row>
    <row r="102598" spans="68:68" customFormat="1">
      <c r="BP102598" s="90"/>
    </row>
    <row r="102599" spans="68:68" customFormat="1">
      <c r="BP102599" s="90"/>
    </row>
    <row r="102600" spans="68:68" customFormat="1">
      <c r="BP102600" s="90"/>
    </row>
    <row r="102601" spans="68:68" customFormat="1">
      <c r="BP102601" s="90"/>
    </row>
    <row r="102602" spans="68:68" customFormat="1">
      <c r="BP102602" s="90"/>
    </row>
    <row r="102603" spans="68:68" customFormat="1">
      <c r="BP102603" s="90"/>
    </row>
    <row r="102604" spans="68:68" customFormat="1">
      <c r="BP102604" s="90"/>
    </row>
    <row r="102605" spans="68:68" customFormat="1">
      <c r="BP102605" s="90"/>
    </row>
    <row r="102606" spans="68:68" customFormat="1">
      <c r="BP102606" s="90"/>
    </row>
    <row r="102607" spans="68:68" customFormat="1">
      <c r="BP102607" s="90"/>
    </row>
    <row r="102608" spans="68:68" customFormat="1">
      <c r="BP102608" s="90"/>
    </row>
    <row r="102609" spans="68:68" customFormat="1">
      <c r="BP102609" s="90"/>
    </row>
    <row r="102610" spans="68:68" customFormat="1">
      <c r="BP102610" s="90"/>
    </row>
    <row r="102611" spans="68:68" customFormat="1">
      <c r="BP102611" s="90"/>
    </row>
    <row r="102612" spans="68:68" customFormat="1">
      <c r="BP102612" s="90"/>
    </row>
    <row r="102613" spans="68:68" customFormat="1">
      <c r="BP102613" s="90"/>
    </row>
    <row r="102614" spans="68:68" customFormat="1">
      <c r="BP102614" s="90"/>
    </row>
    <row r="102615" spans="68:68" customFormat="1">
      <c r="BP102615" s="90"/>
    </row>
    <row r="102616" spans="68:68" customFormat="1">
      <c r="BP102616" s="90"/>
    </row>
    <row r="102617" spans="68:68" customFormat="1">
      <c r="BP102617" s="90"/>
    </row>
    <row r="102618" spans="68:68" customFormat="1">
      <c r="BP102618" s="90"/>
    </row>
    <row r="102619" spans="68:68" customFormat="1">
      <c r="BP102619" s="90"/>
    </row>
    <row r="102620" spans="68:68" customFormat="1">
      <c r="BP102620" s="90"/>
    </row>
    <row r="102621" spans="68:68" customFormat="1">
      <c r="BP102621" s="90"/>
    </row>
    <row r="102622" spans="68:68" customFormat="1">
      <c r="BP102622" s="90"/>
    </row>
    <row r="102623" spans="68:68" customFormat="1">
      <c r="BP102623" s="90"/>
    </row>
    <row r="102624" spans="68:68" customFormat="1">
      <c r="BP102624" s="90"/>
    </row>
    <row r="102625" spans="68:68" customFormat="1">
      <c r="BP102625" s="90"/>
    </row>
    <row r="102626" spans="68:68" customFormat="1">
      <c r="BP102626" s="90"/>
    </row>
    <row r="102627" spans="68:68" customFormat="1">
      <c r="BP102627" s="90"/>
    </row>
    <row r="102628" spans="68:68" customFormat="1">
      <c r="BP102628" s="90"/>
    </row>
    <row r="102629" spans="68:68" customFormat="1">
      <c r="BP102629" s="90"/>
    </row>
    <row r="102630" spans="68:68" customFormat="1">
      <c r="BP102630" s="90"/>
    </row>
    <row r="102631" spans="68:68" customFormat="1">
      <c r="BP102631" s="90"/>
    </row>
    <row r="102632" spans="68:68" customFormat="1">
      <c r="BP102632" s="90"/>
    </row>
    <row r="102633" spans="68:68" customFormat="1">
      <c r="BP102633" s="90"/>
    </row>
    <row r="102634" spans="68:68" customFormat="1">
      <c r="BP102634" s="90"/>
    </row>
    <row r="102635" spans="68:68" customFormat="1">
      <c r="BP102635" s="90"/>
    </row>
    <row r="102636" spans="68:68" customFormat="1">
      <c r="BP102636" s="90"/>
    </row>
    <row r="102637" spans="68:68" customFormat="1">
      <c r="BP102637" s="90"/>
    </row>
    <row r="102638" spans="68:68" customFormat="1">
      <c r="BP102638" s="90"/>
    </row>
    <row r="102639" spans="68:68" customFormat="1">
      <c r="BP102639" s="90"/>
    </row>
    <row r="102640" spans="68:68" customFormat="1">
      <c r="BP102640" s="90"/>
    </row>
    <row r="102641" spans="68:68" customFormat="1">
      <c r="BP102641" s="90"/>
    </row>
    <row r="102642" spans="68:68" customFormat="1">
      <c r="BP102642" s="90"/>
    </row>
    <row r="102643" spans="68:68" customFormat="1">
      <c r="BP102643" s="90"/>
    </row>
    <row r="102644" spans="68:68" customFormat="1">
      <c r="BP102644" s="90"/>
    </row>
    <row r="102645" spans="68:68" customFormat="1">
      <c r="BP102645" s="90"/>
    </row>
    <row r="102646" spans="68:68" customFormat="1">
      <c r="BP102646" s="90"/>
    </row>
    <row r="102647" spans="68:68" customFormat="1">
      <c r="BP102647" s="90"/>
    </row>
    <row r="102648" spans="68:68" customFormat="1">
      <c r="BP102648" s="90"/>
    </row>
    <row r="102649" spans="68:68" customFormat="1">
      <c r="BP102649" s="90"/>
    </row>
    <row r="102650" spans="68:68" customFormat="1">
      <c r="BP102650" s="90"/>
    </row>
    <row r="102651" spans="68:68" customFormat="1">
      <c r="BP102651" s="90"/>
    </row>
    <row r="102652" spans="68:68" customFormat="1">
      <c r="BP102652" s="90"/>
    </row>
    <row r="102653" spans="68:68" customFormat="1">
      <c r="BP102653" s="90"/>
    </row>
    <row r="102654" spans="68:68" customFormat="1">
      <c r="BP102654" s="90"/>
    </row>
    <row r="102655" spans="68:68" customFormat="1">
      <c r="BP102655" s="90"/>
    </row>
    <row r="102656" spans="68:68" customFormat="1">
      <c r="BP102656" s="90"/>
    </row>
    <row r="102657" spans="68:68" customFormat="1">
      <c r="BP102657" s="90"/>
    </row>
    <row r="102658" spans="68:68" customFormat="1">
      <c r="BP102658" s="90"/>
    </row>
    <row r="102659" spans="68:68" customFormat="1">
      <c r="BP102659" s="90"/>
    </row>
    <row r="102660" spans="68:68" customFormat="1">
      <c r="BP102660" s="90"/>
    </row>
    <row r="102661" spans="68:68" customFormat="1">
      <c r="BP102661" s="90"/>
    </row>
    <row r="102662" spans="68:68" customFormat="1">
      <c r="BP102662" s="90"/>
    </row>
    <row r="102663" spans="68:68" customFormat="1">
      <c r="BP102663" s="90"/>
    </row>
    <row r="102664" spans="68:68" customFormat="1">
      <c r="BP102664" s="90"/>
    </row>
    <row r="102665" spans="68:68" customFormat="1">
      <c r="BP102665" s="90"/>
    </row>
    <row r="102666" spans="68:68" customFormat="1">
      <c r="BP102666" s="90"/>
    </row>
    <row r="102667" spans="68:68" customFormat="1">
      <c r="BP102667" s="90"/>
    </row>
    <row r="102668" spans="68:68" customFormat="1">
      <c r="BP102668" s="90"/>
    </row>
    <row r="102669" spans="68:68" customFormat="1">
      <c r="BP102669" s="90"/>
    </row>
    <row r="102670" spans="68:68" customFormat="1">
      <c r="BP102670" s="90"/>
    </row>
    <row r="102671" spans="68:68" customFormat="1">
      <c r="BP102671" s="90"/>
    </row>
    <row r="102672" spans="68:68" customFormat="1">
      <c r="BP102672" s="90"/>
    </row>
    <row r="102673" spans="68:68" customFormat="1">
      <c r="BP102673" s="90"/>
    </row>
    <row r="102674" spans="68:68" customFormat="1">
      <c r="BP102674" s="90"/>
    </row>
    <row r="102675" spans="68:68" customFormat="1">
      <c r="BP102675" s="90"/>
    </row>
    <row r="102676" spans="68:68" customFormat="1">
      <c r="BP102676" s="90"/>
    </row>
    <row r="102677" spans="68:68" customFormat="1">
      <c r="BP102677" s="90"/>
    </row>
    <row r="102678" spans="68:68" customFormat="1">
      <c r="BP102678" s="90"/>
    </row>
    <row r="102679" spans="68:68" customFormat="1">
      <c r="BP102679" s="90"/>
    </row>
    <row r="102680" spans="68:68" customFormat="1">
      <c r="BP102680" s="90"/>
    </row>
    <row r="102681" spans="68:68" customFormat="1">
      <c r="BP102681" s="90"/>
    </row>
    <row r="102682" spans="68:68" customFormat="1">
      <c r="BP102682" s="90"/>
    </row>
    <row r="102683" spans="68:68" customFormat="1">
      <c r="BP102683" s="90"/>
    </row>
    <row r="102684" spans="68:68" customFormat="1">
      <c r="BP102684" s="90"/>
    </row>
    <row r="102685" spans="68:68" customFormat="1">
      <c r="BP102685" s="90"/>
    </row>
    <row r="102686" spans="68:68" customFormat="1">
      <c r="BP102686" s="90"/>
    </row>
    <row r="102687" spans="68:68" customFormat="1">
      <c r="BP102687" s="90"/>
    </row>
    <row r="102688" spans="68:68" customFormat="1">
      <c r="BP102688" s="90"/>
    </row>
    <row r="102689" spans="68:68" customFormat="1">
      <c r="BP102689" s="90"/>
    </row>
    <row r="102690" spans="68:68" customFormat="1">
      <c r="BP102690" s="90"/>
    </row>
    <row r="102691" spans="68:68" customFormat="1">
      <c r="BP102691" s="90"/>
    </row>
    <row r="102692" spans="68:68" customFormat="1">
      <c r="BP102692" s="90"/>
    </row>
    <row r="102693" spans="68:68" customFormat="1">
      <c r="BP102693" s="90"/>
    </row>
    <row r="102694" spans="68:68" customFormat="1">
      <c r="BP102694" s="90"/>
    </row>
    <row r="102695" spans="68:68" customFormat="1">
      <c r="BP102695" s="90"/>
    </row>
    <row r="102696" spans="68:68" customFormat="1">
      <c r="BP102696" s="90"/>
    </row>
    <row r="102697" spans="68:68" customFormat="1">
      <c r="BP102697" s="90"/>
    </row>
    <row r="102698" spans="68:68" customFormat="1">
      <c r="BP102698" s="90"/>
    </row>
    <row r="102699" spans="68:68" customFormat="1">
      <c r="BP102699" s="90"/>
    </row>
    <row r="102700" spans="68:68" customFormat="1">
      <c r="BP102700" s="90"/>
    </row>
    <row r="102701" spans="68:68" customFormat="1">
      <c r="BP102701" s="90"/>
    </row>
    <row r="102702" spans="68:68" customFormat="1">
      <c r="BP102702" s="90"/>
    </row>
    <row r="102703" spans="68:68" customFormat="1">
      <c r="BP102703" s="90"/>
    </row>
    <row r="102704" spans="68:68" customFormat="1">
      <c r="BP102704" s="90"/>
    </row>
    <row r="102705" spans="68:68" customFormat="1">
      <c r="BP102705" s="90"/>
    </row>
    <row r="102706" spans="68:68" customFormat="1">
      <c r="BP102706" s="90"/>
    </row>
    <row r="102707" spans="68:68" customFormat="1">
      <c r="BP102707" s="90"/>
    </row>
    <row r="102708" spans="68:68" customFormat="1">
      <c r="BP102708" s="90"/>
    </row>
    <row r="102709" spans="68:68" customFormat="1">
      <c r="BP102709" s="90"/>
    </row>
    <row r="102710" spans="68:68" customFormat="1">
      <c r="BP102710" s="90"/>
    </row>
    <row r="102711" spans="68:68" customFormat="1">
      <c r="BP102711" s="90"/>
    </row>
    <row r="102712" spans="68:68" customFormat="1">
      <c r="BP102712" s="90"/>
    </row>
    <row r="102713" spans="68:68" customFormat="1">
      <c r="BP102713" s="90"/>
    </row>
    <row r="102714" spans="68:68" customFormat="1">
      <c r="BP102714" s="90"/>
    </row>
    <row r="102715" spans="68:68" customFormat="1">
      <c r="BP102715" s="90"/>
    </row>
    <row r="102716" spans="68:68" customFormat="1">
      <c r="BP102716" s="90"/>
    </row>
    <row r="102717" spans="68:68" customFormat="1">
      <c r="BP102717" s="90"/>
    </row>
    <row r="102718" spans="68:68" customFormat="1">
      <c r="BP102718" s="90"/>
    </row>
    <row r="102719" spans="68:68" customFormat="1">
      <c r="BP102719" s="90"/>
    </row>
    <row r="102720" spans="68:68" customFormat="1">
      <c r="BP102720" s="90"/>
    </row>
    <row r="102721" spans="68:68" customFormat="1">
      <c r="BP102721" s="90"/>
    </row>
    <row r="102722" spans="68:68" customFormat="1">
      <c r="BP102722" s="90"/>
    </row>
    <row r="102723" spans="68:68" customFormat="1">
      <c r="BP102723" s="90"/>
    </row>
    <row r="102724" spans="68:68" customFormat="1">
      <c r="BP102724" s="90"/>
    </row>
    <row r="102725" spans="68:68" customFormat="1">
      <c r="BP102725" s="90"/>
    </row>
    <row r="102726" spans="68:68" customFormat="1">
      <c r="BP102726" s="90"/>
    </row>
    <row r="102727" spans="68:68" customFormat="1">
      <c r="BP102727" s="90"/>
    </row>
    <row r="102728" spans="68:68" customFormat="1">
      <c r="BP102728" s="90"/>
    </row>
    <row r="102729" spans="68:68" customFormat="1">
      <c r="BP102729" s="90"/>
    </row>
    <row r="102730" spans="68:68" customFormat="1">
      <c r="BP102730" s="90"/>
    </row>
    <row r="102731" spans="68:68" customFormat="1">
      <c r="BP102731" s="90"/>
    </row>
    <row r="102732" spans="68:68" customFormat="1">
      <c r="BP102732" s="90"/>
    </row>
    <row r="102733" spans="68:68" customFormat="1">
      <c r="BP102733" s="90"/>
    </row>
    <row r="102734" spans="68:68" customFormat="1">
      <c r="BP102734" s="90"/>
    </row>
    <row r="102735" spans="68:68" customFormat="1">
      <c r="BP102735" s="90"/>
    </row>
    <row r="102736" spans="68:68" customFormat="1">
      <c r="BP102736" s="90"/>
    </row>
    <row r="102737" spans="68:68" customFormat="1">
      <c r="BP102737" s="90"/>
    </row>
    <row r="102738" spans="68:68" customFormat="1">
      <c r="BP102738" s="90"/>
    </row>
    <row r="102739" spans="68:68" customFormat="1">
      <c r="BP102739" s="90"/>
    </row>
    <row r="102740" spans="68:68" customFormat="1">
      <c r="BP102740" s="90"/>
    </row>
    <row r="102741" spans="68:68" customFormat="1">
      <c r="BP102741" s="90"/>
    </row>
    <row r="102742" spans="68:68" customFormat="1">
      <c r="BP102742" s="90"/>
    </row>
    <row r="102743" spans="68:68" customFormat="1">
      <c r="BP102743" s="90"/>
    </row>
    <row r="102744" spans="68:68" customFormat="1">
      <c r="BP102744" s="90"/>
    </row>
    <row r="102745" spans="68:68" customFormat="1">
      <c r="BP102745" s="90"/>
    </row>
    <row r="102746" spans="68:68" customFormat="1">
      <c r="BP102746" s="90"/>
    </row>
    <row r="102747" spans="68:68" customFormat="1">
      <c r="BP102747" s="90"/>
    </row>
    <row r="102748" spans="68:68" customFormat="1">
      <c r="BP102748" s="90"/>
    </row>
    <row r="102749" spans="68:68" customFormat="1">
      <c r="BP102749" s="90"/>
    </row>
    <row r="102750" spans="68:68" customFormat="1">
      <c r="BP102750" s="90"/>
    </row>
    <row r="102751" spans="68:68" customFormat="1">
      <c r="BP102751" s="90"/>
    </row>
    <row r="102752" spans="68:68" customFormat="1">
      <c r="BP102752" s="90"/>
    </row>
    <row r="102753" spans="68:68" customFormat="1">
      <c r="BP102753" s="90"/>
    </row>
    <row r="102754" spans="68:68" customFormat="1">
      <c r="BP102754" s="90"/>
    </row>
    <row r="102755" spans="68:68" customFormat="1">
      <c r="BP102755" s="90"/>
    </row>
    <row r="102756" spans="68:68" customFormat="1">
      <c r="BP102756" s="90"/>
    </row>
    <row r="102757" spans="68:68" customFormat="1">
      <c r="BP102757" s="90"/>
    </row>
    <row r="102758" spans="68:68" customFormat="1">
      <c r="BP102758" s="90"/>
    </row>
    <row r="102759" spans="68:68" customFormat="1">
      <c r="BP102759" s="90"/>
    </row>
    <row r="102760" spans="68:68" customFormat="1">
      <c r="BP102760" s="90"/>
    </row>
    <row r="102761" spans="68:68" customFormat="1">
      <c r="BP102761" s="90"/>
    </row>
    <row r="102762" spans="68:68" customFormat="1">
      <c r="BP102762" s="90"/>
    </row>
    <row r="102763" spans="68:68" customFormat="1">
      <c r="BP102763" s="90"/>
    </row>
    <row r="102764" spans="68:68" customFormat="1">
      <c r="BP102764" s="90"/>
    </row>
    <row r="102765" spans="68:68" customFormat="1">
      <c r="BP102765" s="90"/>
    </row>
    <row r="102766" spans="68:68" customFormat="1">
      <c r="BP102766" s="90"/>
    </row>
    <row r="102767" spans="68:68" customFormat="1">
      <c r="BP102767" s="90"/>
    </row>
    <row r="102768" spans="68:68" customFormat="1">
      <c r="BP102768" s="90"/>
    </row>
    <row r="102769" spans="68:68" customFormat="1">
      <c r="BP102769" s="90"/>
    </row>
    <row r="102770" spans="68:68" customFormat="1">
      <c r="BP102770" s="90"/>
    </row>
    <row r="102771" spans="68:68" customFormat="1">
      <c r="BP102771" s="90"/>
    </row>
    <row r="102772" spans="68:68" customFormat="1">
      <c r="BP102772" s="90"/>
    </row>
    <row r="102773" spans="68:68" customFormat="1">
      <c r="BP102773" s="90"/>
    </row>
    <row r="102774" spans="68:68" customFormat="1">
      <c r="BP102774" s="90"/>
    </row>
    <row r="102775" spans="68:68" customFormat="1">
      <c r="BP102775" s="90"/>
    </row>
    <row r="102776" spans="68:68" customFormat="1">
      <c r="BP102776" s="90"/>
    </row>
    <row r="102777" spans="68:68" customFormat="1">
      <c r="BP102777" s="90"/>
    </row>
    <row r="102778" spans="68:68" customFormat="1">
      <c r="BP102778" s="90"/>
    </row>
    <row r="102779" spans="68:68" customFormat="1">
      <c r="BP102779" s="90"/>
    </row>
    <row r="102780" spans="68:68" customFormat="1">
      <c r="BP102780" s="90"/>
    </row>
    <row r="102781" spans="68:68" customFormat="1">
      <c r="BP102781" s="90"/>
    </row>
    <row r="102782" spans="68:68" customFormat="1">
      <c r="BP102782" s="90"/>
    </row>
    <row r="102783" spans="68:68" customFormat="1">
      <c r="BP102783" s="90"/>
    </row>
    <row r="102784" spans="68:68" customFormat="1">
      <c r="BP102784" s="90"/>
    </row>
    <row r="102785" spans="68:68" customFormat="1">
      <c r="BP102785" s="90"/>
    </row>
    <row r="102786" spans="68:68" customFormat="1">
      <c r="BP102786" s="90"/>
    </row>
    <row r="102787" spans="68:68" customFormat="1">
      <c r="BP102787" s="90"/>
    </row>
    <row r="102788" spans="68:68" customFormat="1">
      <c r="BP102788" s="90"/>
    </row>
    <row r="102789" spans="68:68" customFormat="1">
      <c r="BP102789" s="90"/>
    </row>
    <row r="102790" spans="68:68" customFormat="1">
      <c r="BP102790" s="90"/>
    </row>
    <row r="102791" spans="68:68" customFormat="1">
      <c r="BP102791" s="90"/>
    </row>
    <row r="102792" spans="68:68" customFormat="1">
      <c r="BP102792" s="90"/>
    </row>
    <row r="102793" spans="68:68" customFormat="1">
      <c r="BP102793" s="90"/>
    </row>
    <row r="102794" spans="68:68" customFormat="1">
      <c r="BP102794" s="90"/>
    </row>
    <row r="102795" spans="68:68" customFormat="1">
      <c r="BP102795" s="90"/>
    </row>
    <row r="102796" spans="68:68" customFormat="1">
      <c r="BP102796" s="90"/>
    </row>
    <row r="102797" spans="68:68" customFormat="1">
      <c r="BP102797" s="90"/>
    </row>
    <row r="102798" spans="68:68" customFormat="1">
      <c r="BP102798" s="90"/>
    </row>
    <row r="102799" spans="68:68" customFormat="1">
      <c r="BP102799" s="90"/>
    </row>
    <row r="102800" spans="68:68" customFormat="1">
      <c r="BP102800" s="90"/>
    </row>
    <row r="102801" spans="68:68" customFormat="1">
      <c r="BP102801" s="90"/>
    </row>
    <row r="102802" spans="68:68" customFormat="1">
      <c r="BP102802" s="90"/>
    </row>
    <row r="102803" spans="68:68" customFormat="1">
      <c r="BP102803" s="90"/>
    </row>
    <row r="102804" spans="68:68" customFormat="1">
      <c r="BP102804" s="90"/>
    </row>
    <row r="102805" spans="68:68" customFormat="1">
      <c r="BP102805" s="90"/>
    </row>
    <row r="102806" spans="68:68" customFormat="1">
      <c r="BP102806" s="90"/>
    </row>
    <row r="102807" spans="68:68" customFormat="1">
      <c r="BP102807" s="90"/>
    </row>
    <row r="102808" spans="68:68" customFormat="1">
      <c r="BP102808" s="90"/>
    </row>
    <row r="102809" spans="68:68" customFormat="1">
      <c r="BP102809" s="90"/>
    </row>
    <row r="102810" spans="68:68" customFormat="1">
      <c r="BP102810" s="90"/>
    </row>
    <row r="102811" spans="68:68" customFormat="1">
      <c r="BP102811" s="90"/>
    </row>
    <row r="102812" spans="68:68" customFormat="1">
      <c r="BP102812" s="90"/>
    </row>
    <row r="102813" spans="68:68" customFormat="1">
      <c r="BP102813" s="90"/>
    </row>
    <row r="102814" spans="68:68" customFormat="1">
      <c r="BP102814" s="90"/>
    </row>
    <row r="102815" spans="68:68" customFormat="1">
      <c r="BP102815" s="90"/>
    </row>
    <row r="102816" spans="68:68" customFormat="1">
      <c r="BP102816" s="90"/>
    </row>
    <row r="102817" spans="68:68" customFormat="1">
      <c r="BP102817" s="90"/>
    </row>
    <row r="102818" spans="68:68" customFormat="1">
      <c r="BP102818" s="90"/>
    </row>
    <row r="102819" spans="68:68" customFormat="1">
      <c r="BP102819" s="90"/>
    </row>
    <row r="102820" spans="68:68" customFormat="1">
      <c r="BP102820" s="90"/>
    </row>
    <row r="102821" spans="68:68" customFormat="1">
      <c r="BP102821" s="90"/>
    </row>
    <row r="102822" spans="68:68" customFormat="1">
      <c r="BP102822" s="90"/>
    </row>
    <row r="102823" spans="68:68" customFormat="1">
      <c r="BP102823" s="90"/>
    </row>
    <row r="102824" spans="68:68" customFormat="1">
      <c r="BP102824" s="90"/>
    </row>
    <row r="102825" spans="68:68" customFormat="1">
      <c r="BP102825" s="90"/>
    </row>
    <row r="102826" spans="68:68" customFormat="1">
      <c r="BP102826" s="90"/>
    </row>
    <row r="102827" spans="68:68" customFormat="1">
      <c r="BP102827" s="90"/>
    </row>
    <row r="102828" spans="68:68" customFormat="1">
      <c r="BP102828" s="90"/>
    </row>
    <row r="102829" spans="68:68" customFormat="1">
      <c r="BP102829" s="90"/>
    </row>
    <row r="102830" spans="68:68" customFormat="1">
      <c r="BP102830" s="90"/>
    </row>
    <row r="102831" spans="68:68" customFormat="1">
      <c r="BP102831" s="90"/>
    </row>
    <row r="102832" spans="68:68" customFormat="1">
      <c r="BP102832" s="90"/>
    </row>
    <row r="102833" spans="68:68" customFormat="1">
      <c r="BP102833" s="90"/>
    </row>
    <row r="102834" spans="68:68" customFormat="1">
      <c r="BP102834" s="90"/>
    </row>
    <row r="102835" spans="68:68" customFormat="1">
      <c r="BP102835" s="90"/>
    </row>
    <row r="102836" spans="68:68" customFormat="1">
      <c r="BP102836" s="90"/>
    </row>
    <row r="102837" spans="68:68" customFormat="1">
      <c r="BP102837" s="90"/>
    </row>
    <row r="102838" spans="68:68" customFormat="1">
      <c r="BP102838" s="90"/>
    </row>
    <row r="102839" spans="68:68" customFormat="1">
      <c r="BP102839" s="90"/>
    </row>
    <row r="102840" spans="68:68" customFormat="1">
      <c r="BP102840" s="90"/>
    </row>
    <row r="102841" spans="68:68" customFormat="1">
      <c r="BP102841" s="90"/>
    </row>
    <row r="102842" spans="68:68" customFormat="1">
      <c r="BP102842" s="90"/>
    </row>
    <row r="102843" spans="68:68" customFormat="1">
      <c r="BP102843" s="90"/>
    </row>
    <row r="102844" spans="68:68" customFormat="1">
      <c r="BP102844" s="90"/>
    </row>
    <row r="102845" spans="68:68" customFormat="1">
      <c r="BP102845" s="90"/>
    </row>
    <row r="102846" spans="68:68" customFormat="1">
      <c r="BP102846" s="90"/>
    </row>
    <row r="102847" spans="68:68" customFormat="1">
      <c r="BP102847" s="90"/>
    </row>
    <row r="102848" spans="68:68" customFormat="1">
      <c r="BP102848" s="90"/>
    </row>
    <row r="102849" spans="68:68" customFormat="1">
      <c r="BP102849" s="90"/>
    </row>
    <row r="102850" spans="68:68" customFormat="1">
      <c r="BP102850" s="90"/>
    </row>
    <row r="102851" spans="68:68" customFormat="1">
      <c r="BP102851" s="90"/>
    </row>
    <row r="102852" spans="68:68" customFormat="1">
      <c r="BP102852" s="90"/>
    </row>
    <row r="102853" spans="68:68" customFormat="1">
      <c r="BP102853" s="90"/>
    </row>
    <row r="102854" spans="68:68" customFormat="1">
      <c r="BP102854" s="90"/>
    </row>
    <row r="102855" spans="68:68" customFormat="1">
      <c r="BP102855" s="90"/>
    </row>
    <row r="102856" spans="68:68" customFormat="1">
      <c r="BP102856" s="90"/>
    </row>
    <row r="102857" spans="68:68" customFormat="1">
      <c r="BP102857" s="90"/>
    </row>
    <row r="102858" spans="68:68" customFormat="1">
      <c r="BP102858" s="90"/>
    </row>
    <row r="102859" spans="68:68" customFormat="1">
      <c r="BP102859" s="90"/>
    </row>
    <row r="102860" spans="68:68" customFormat="1">
      <c r="BP102860" s="90"/>
    </row>
    <row r="102861" spans="68:68" customFormat="1">
      <c r="BP102861" s="90"/>
    </row>
    <row r="102862" spans="68:68" customFormat="1">
      <c r="BP102862" s="90"/>
    </row>
    <row r="102863" spans="68:68" customFormat="1">
      <c r="BP102863" s="90"/>
    </row>
    <row r="102864" spans="68:68" customFormat="1">
      <c r="BP102864" s="90"/>
    </row>
    <row r="102865" spans="68:68" customFormat="1">
      <c r="BP102865" s="90"/>
    </row>
    <row r="102866" spans="68:68" customFormat="1">
      <c r="BP102866" s="90"/>
    </row>
    <row r="102867" spans="68:68" customFormat="1">
      <c r="BP102867" s="90"/>
    </row>
    <row r="102868" spans="68:68" customFormat="1">
      <c r="BP102868" s="90"/>
    </row>
    <row r="102869" spans="68:68" customFormat="1">
      <c r="BP102869" s="90"/>
    </row>
    <row r="102870" spans="68:68" customFormat="1">
      <c r="BP102870" s="90"/>
    </row>
    <row r="102871" spans="68:68" customFormat="1">
      <c r="BP102871" s="90"/>
    </row>
    <row r="102872" spans="68:68" customFormat="1">
      <c r="BP102872" s="90"/>
    </row>
    <row r="102873" spans="68:68" customFormat="1">
      <c r="BP102873" s="90"/>
    </row>
    <row r="102874" spans="68:68" customFormat="1">
      <c r="BP102874" s="90"/>
    </row>
    <row r="102875" spans="68:68" customFormat="1">
      <c r="BP102875" s="90"/>
    </row>
    <row r="102876" spans="68:68" customFormat="1">
      <c r="BP102876" s="90"/>
    </row>
    <row r="102877" spans="68:68" customFormat="1">
      <c r="BP102877" s="90"/>
    </row>
    <row r="102878" spans="68:68" customFormat="1">
      <c r="BP102878" s="90"/>
    </row>
    <row r="102879" spans="68:68" customFormat="1">
      <c r="BP102879" s="90"/>
    </row>
    <row r="102880" spans="68:68" customFormat="1">
      <c r="BP102880" s="90"/>
    </row>
    <row r="102881" spans="68:68" customFormat="1">
      <c r="BP102881" s="90"/>
    </row>
    <row r="102882" spans="68:68" customFormat="1">
      <c r="BP102882" s="90"/>
    </row>
    <row r="102883" spans="68:68" customFormat="1">
      <c r="BP102883" s="90"/>
    </row>
    <row r="102884" spans="68:68" customFormat="1">
      <c r="BP102884" s="90"/>
    </row>
    <row r="102885" spans="68:68" customFormat="1">
      <c r="BP102885" s="90"/>
    </row>
    <row r="102886" spans="68:68" customFormat="1">
      <c r="BP102886" s="90"/>
    </row>
    <row r="102887" spans="68:68" customFormat="1">
      <c r="BP102887" s="90"/>
    </row>
    <row r="102888" spans="68:68" customFormat="1">
      <c r="BP102888" s="90"/>
    </row>
    <row r="102889" spans="68:68" customFormat="1">
      <c r="BP102889" s="90"/>
    </row>
    <row r="102890" spans="68:68" customFormat="1">
      <c r="BP102890" s="90"/>
    </row>
    <row r="102891" spans="68:68" customFormat="1">
      <c r="BP102891" s="90"/>
    </row>
    <row r="102892" spans="68:68" customFormat="1">
      <c r="BP102892" s="90"/>
    </row>
    <row r="102893" spans="68:68" customFormat="1">
      <c r="BP102893" s="90"/>
    </row>
    <row r="102894" spans="68:68" customFormat="1">
      <c r="BP102894" s="90"/>
    </row>
    <row r="102895" spans="68:68" customFormat="1">
      <c r="BP102895" s="90"/>
    </row>
    <row r="102896" spans="68:68" customFormat="1">
      <c r="BP102896" s="90"/>
    </row>
    <row r="102897" spans="68:68" customFormat="1">
      <c r="BP102897" s="90"/>
    </row>
    <row r="102898" spans="68:68" customFormat="1">
      <c r="BP102898" s="90"/>
    </row>
    <row r="102899" spans="68:68" customFormat="1">
      <c r="BP102899" s="90"/>
    </row>
    <row r="102900" spans="68:68" customFormat="1">
      <c r="BP102900" s="90"/>
    </row>
    <row r="102901" spans="68:68" customFormat="1">
      <c r="BP102901" s="90"/>
    </row>
    <row r="102902" spans="68:68" customFormat="1">
      <c r="BP102902" s="90"/>
    </row>
    <row r="102903" spans="68:68" customFormat="1">
      <c r="BP102903" s="90"/>
    </row>
    <row r="102904" spans="68:68" customFormat="1">
      <c r="BP102904" s="90"/>
    </row>
    <row r="102905" spans="68:68" customFormat="1">
      <c r="BP102905" s="90"/>
    </row>
    <row r="102906" spans="68:68" customFormat="1">
      <c r="BP102906" s="90"/>
    </row>
    <row r="102907" spans="68:68" customFormat="1">
      <c r="BP102907" s="90"/>
    </row>
    <row r="102908" spans="68:68" customFormat="1">
      <c r="BP102908" s="90"/>
    </row>
    <row r="102909" spans="68:68" customFormat="1">
      <c r="BP102909" s="90"/>
    </row>
    <row r="102910" spans="68:68" customFormat="1">
      <c r="BP102910" s="90"/>
    </row>
    <row r="102911" spans="68:68" customFormat="1">
      <c r="BP102911" s="90"/>
    </row>
    <row r="102912" spans="68:68" customFormat="1">
      <c r="BP102912" s="90"/>
    </row>
    <row r="102913" spans="68:68" customFormat="1">
      <c r="BP102913" s="90"/>
    </row>
    <row r="102914" spans="68:68" customFormat="1">
      <c r="BP102914" s="90"/>
    </row>
    <row r="102915" spans="68:68" customFormat="1">
      <c r="BP102915" s="90"/>
    </row>
    <row r="102916" spans="68:68" customFormat="1">
      <c r="BP102916" s="90"/>
    </row>
    <row r="102917" spans="68:68" customFormat="1">
      <c r="BP102917" s="90"/>
    </row>
    <row r="102918" spans="68:68" customFormat="1">
      <c r="BP102918" s="90"/>
    </row>
    <row r="102919" spans="68:68" customFormat="1">
      <c r="BP102919" s="90"/>
    </row>
    <row r="102920" spans="68:68" customFormat="1">
      <c r="BP102920" s="90"/>
    </row>
    <row r="102921" spans="68:68" customFormat="1">
      <c r="BP102921" s="90"/>
    </row>
    <row r="102922" spans="68:68" customFormat="1">
      <c r="BP102922" s="90"/>
    </row>
    <row r="102923" spans="68:68" customFormat="1">
      <c r="BP102923" s="90"/>
    </row>
    <row r="102924" spans="68:68" customFormat="1">
      <c r="BP102924" s="90"/>
    </row>
    <row r="102925" spans="68:68" customFormat="1">
      <c r="BP102925" s="90"/>
    </row>
    <row r="102926" spans="68:68" customFormat="1">
      <c r="BP102926" s="90"/>
    </row>
    <row r="102927" spans="68:68" customFormat="1">
      <c r="BP102927" s="90"/>
    </row>
    <row r="102928" spans="68:68" customFormat="1">
      <c r="BP102928" s="90"/>
    </row>
    <row r="102929" spans="68:68" customFormat="1">
      <c r="BP102929" s="90"/>
    </row>
    <row r="102930" spans="68:68" customFormat="1">
      <c r="BP102930" s="90"/>
    </row>
    <row r="102931" spans="68:68" customFormat="1">
      <c r="BP102931" s="90"/>
    </row>
    <row r="102932" spans="68:68" customFormat="1">
      <c r="BP102932" s="90"/>
    </row>
    <row r="102933" spans="68:68" customFormat="1">
      <c r="BP102933" s="90"/>
    </row>
    <row r="102934" spans="68:68" customFormat="1">
      <c r="BP102934" s="90"/>
    </row>
    <row r="102935" spans="68:68" customFormat="1">
      <c r="BP102935" s="90"/>
    </row>
    <row r="102936" spans="68:68" customFormat="1">
      <c r="BP102936" s="90"/>
    </row>
    <row r="102937" spans="68:68" customFormat="1">
      <c r="BP102937" s="90"/>
    </row>
    <row r="102938" spans="68:68" customFormat="1">
      <c r="BP102938" s="90"/>
    </row>
    <row r="102939" spans="68:68" customFormat="1">
      <c r="BP102939" s="90"/>
    </row>
    <row r="102940" spans="68:68" customFormat="1">
      <c r="BP102940" s="90"/>
    </row>
    <row r="102941" spans="68:68" customFormat="1">
      <c r="BP102941" s="90"/>
    </row>
    <row r="102942" spans="68:68" customFormat="1">
      <c r="BP102942" s="90"/>
    </row>
    <row r="102943" spans="68:68" customFormat="1">
      <c r="BP102943" s="90"/>
    </row>
    <row r="102944" spans="68:68" customFormat="1">
      <c r="BP102944" s="90"/>
    </row>
    <row r="102945" spans="68:68" customFormat="1">
      <c r="BP102945" s="90"/>
    </row>
    <row r="102946" spans="68:68" customFormat="1">
      <c r="BP102946" s="90"/>
    </row>
    <row r="102947" spans="68:68" customFormat="1">
      <c r="BP102947" s="90"/>
    </row>
    <row r="102948" spans="68:68" customFormat="1">
      <c r="BP102948" s="90"/>
    </row>
    <row r="102949" spans="68:68" customFormat="1">
      <c r="BP102949" s="90"/>
    </row>
    <row r="102950" spans="68:68" customFormat="1">
      <c r="BP102950" s="90"/>
    </row>
    <row r="102951" spans="68:68" customFormat="1">
      <c r="BP102951" s="90"/>
    </row>
    <row r="102952" spans="68:68" customFormat="1">
      <c r="BP102952" s="90"/>
    </row>
    <row r="102953" spans="68:68" customFormat="1">
      <c r="BP102953" s="90"/>
    </row>
    <row r="102954" spans="68:68" customFormat="1">
      <c r="BP102954" s="90"/>
    </row>
    <row r="102955" spans="68:68" customFormat="1">
      <c r="BP102955" s="90"/>
    </row>
    <row r="102956" spans="68:68" customFormat="1">
      <c r="BP102956" s="90"/>
    </row>
    <row r="102957" spans="68:68" customFormat="1">
      <c r="BP102957" s="90"/>
    </row>
    <row r="102958" spans="68:68" customFormat="1">
      <c r="BP102958" s="90"/>
    </row>
    <row r="102959" spans="68:68" customFormat="1">
      <c r="BP102959" s="90"/>
    </row>
    <row r="102960" spans="68:68" customFormat="1">
      <c r="BP102960" s="90"/>
    </row>
    <row r="102961" spans="68:68" customFormat="1">
      <c r="BP102961" s="90"/>
    </row>
    <row r="102962" spans="68:68" customFormat="1">
      <c r="BP102962" s="90"/>
    </row>
    <row r="102963" spans="68:68" customFormat="1">
      <c r="BP102963" s="90"/>
    </row>
    <row r="102964" spans="68:68" customFormat="1">
      <c r="BP102964" s="90"/>
    </row>
    <row r="102965" spans="68:68" customFormat="1">
      <c r="BP102965" s="90"/>
    </row>
    <row r="102966" spans="68:68" customFormat="1">
      <c r="BP102966" s="90"/>
    </row>
    <row r="102967" spans="68:68" customFormat="1">
      <c r="BP102967" s="90"/>
    </row>
    <row r="102968" spans="68:68" customFormat="1">
      <c r="BP102968" s="90"/>
    </row>
    <row r="102969" spans="68:68" customFormat="1">
      <c r="BP102969" s="90"/>
    </row>
    <row r="102970" spans="68:68" customFormat="1">
      <c r="BP102970" s="90"/>
    </row>
    <row r="102971" spans="68:68" customFormat="1">
      <c r="BP102971" s="90"/>
    </row>
    <row r="102972" spans="68:68" customFormat="1">
      <c r="BP102972" s="90"/>
    </row>
    <row r="102973" spans="68:68" customFormat="1">
      <c r="BP102973" s="90"/>
    </row>
    <row r="102974" spans="68:68" customFormat="1">
      <c r="BP102974" s="90"/>
    </row>
    <row r="102975" spans="68:68" customFormat="1">
      <c r="BP102975" s="90"/>
    </row>
    <row r="102976" spans="68:68" customFormat="1">
      <c r="BP102976" s="90"/>
    </row>
    <row r="102977" spans="68:68" customFormat="1">
      <c r="BP102977" s="90"/>
    </row>
    <row r="102978" spans="68:68" customFormat="1">
      <c r="BP102978" s="90"/>
    </row>
    <row r="102979" spans="68:68" customFormat="1">
      <c r="BP102979" s="90"/>
    </row>
    <row r="102980" spans="68:68" customFormat="1">
      <c r="BP102980" s="90"/>
    </row>
    <row r="102981" spans="68:68" customFormat="1">
      <c r="BP102981" s="90"/>
    </row>
    <row r="102982" spans="68:68" customFormat="1">
      <c r="BP102982" s="90"/>
    </row>
    <row r="102983" spans="68:68" customFormat="1">
      <c r="BP102983" s="90"/>
    </row>
    <row r="102984" spans="68:68" customFormat="1">
      <c r="BP102984" s="90"/>
    </row>
    <row r="102985" spans="68:68" customFormat="1">
      <c r="BP102985" s="90"/>
    </row>
    <row r="102986" spans="68:68" customFormat="1">
      <c r="BP102986" s="90"/>
    </row>
    <row r="102987" spans="68:68" customFormat="1">
      <c r="BP102987" s="90"/>
    </row>
    <row r="102988" spans="68:68" customFormat="1">
      <c r="BP102988" s="90"/>
    </row>
    <row r="102989" spans="68:68" customFormat="1">
      <c r="BP102989" s="90"/>
    </row>
    <row r="102990" spans="68:68" customFormat="1">
      <c r="BP102990" s="90"/>
    </row>
    <row r="102991" spans="68:68" customFormat="1">
      <c r="BP102991" s="90"/>
    </row>
    <row r="102992" spans="68:68" customFormat="1">
      <c r="BP102992" s="90"/>
    </row>
    <row r="102993" spans="68:68" customFormat="1">
      <c r="BP102993" s="90"/>
    </row>
    <row r="102994" spans="68:68" customFormat="1">
      <c r="BP102994" s="90"/>
    </row>
    <row r="102995" spans="68:68" customFormat="1">
      <c r="BP102995" s="90"/>
    </row>
    <row r="102996" spans="68:68" customFormat="1">
      <c r="BP102996" s="90"/>
    </row>
    <row r="102997" spans="68:68" customFormat="1">
      <c r="BP102997" s="90"/>
    </row>
    <row r="102998" spans="68:68" customFormat="1">
      <c r="BP102998" s="90"/>
    </row>
    <row r="102999" spans="68:68" customFormat="1">
      <c r="BP102999" s="90"/>
    </row>
    <row r="103000" spans="68:68" customFormat="1">
      <c r="BP103000" s="90"/>
    </row>
    <row r="103001" spans="68:68" customFormat="1">
      <c r="BP103001" s="90"/>
    </row>
    <row r="103002" spans="68:68" customFormat="1">
      <c r="BP103002" s="90"/>
    </row>
    <row r="103003" spans="68:68" customFormat="1">
      <c r="BP103003" s="90"/>
    </row>
    <row r="103004" spans="68:68" customFormat="1">
      <c r="BP103004" s="90"/>
    </row>
    <row r="103005" spans="68:68" customFormat="1">
      <c r="BP103005" s="90"/>
    </row>
    <row r="103006" spans="68:68" customFormat="1">
      <c r="BP103006" s="90"/>
    </row>
    <row r="103007" spans="68:68" customFormat="1">
      <c r="BP103007" s="90"/>
    </row>
    <row r="103008" spans="68:68" customFormat="1">
      <c r="BP103008" s="90"/>
    </row>
    <row r="103009" spans="68:68" customFormat="1">
      <c r="BP103009" s="90"/>
    </row>
    <row r="103010" spans="68:68" customFormat="1">
      <c r="BP103010" s="90"/>
    </row>
    <row r="103011" spans="68:68" customFormat="1">
      <c r="BP103011" s="90"/>
    </row>
    <row r="103012" spans="68:68" customFormat="1">
      <c r="BP103012" s="90"/>
    </row>
    <row r="103013" spans="68:68" customFormat="1">
      <c r="BP103013" s="90"/>
    </row>
    <row r="103014" spans="68:68" customFormat="1">
      <c r="BP103014" s="90"/>
    </row>
    <row r="103015" spans="68:68" customFormat="1">
      <c r="BP103015" s="90"/>
    </row>
    <row r="103016" spans="68:68" customFormat="1">
      <c r="BP103016" s="90"/>
    </row>
    <row r="103017" spans="68:68" customFormat="1">
      <c r="BP103017" s="90"/>
    </row>
    <row r="103018" spans="68:68" customFormat="1">
      <c r="BP103018" s="90"/>
    </row>
    <row r="103019" spans="68:68" customFormat="1">
      <c r="BP103019" s="90"/>
    </row>
    <row r="103020" spans="68:68" customFormat="1">
      <c r="BP103020" s="90"/>
    </row>
    <row r="103021" spans="68:68" customFormat="1">
      <c r="BP103021" s="90"/>
    </row>
    <row r="103022" spans="68:68" customFormat="1">
      <c r="BP103022" s="90"/>
    </row>
    <row r="103023" spans="68:68" customFormat="1">
      <c r="BP103023" s="90"/>
    </row>
    <row r="103024" spans="68:68" customFormat="1">
      <c r="BP103024" s="90"/>
    </row>
    <row r="103025" spans="68:68" customFormat="1">
      <c r="BP103025" s="90"/>
    </row>
    <row r="103026" spans="68:68" customFormat="1">
      <c r="BP103026" s="90"/>
    </row>
    <row r="103027" spans="68:68" customFormat="1">
      <c r="BP103027" s="90"/>
    </row>
    <row r="103028" spans="68:68" customFormat="1">
      <c r="BP103028" s="90"/>
    </row>
    <row r="103029" spans="68:68" customFormat="1">
      <c r="BP103029" s="90"/>
    </row>
    <row r="103030" spans="68:68" customFormat="1">
      <c r="BP103030" s="90"/>
    </row>
    <row r="103031" spans="68:68" customFormat="1">
      <c r="BP103031" s="90"/>
    </row>
    <row r="103032" spans="68:68" customFormat="1">
      <c r="BP103032" s="90"/>
    </row>
    <row r="103033" spans="68:68" customFormat="1">
      <c r="BP103033" s="90"/>
    </row>
    <row r="103034" spans="68:68" customFormat="1">
      <c r="BP103034" s="90"/>
    </row>
    <row r="103035" spans="68:68" customFormat="1">
      <c r="BP103035" s="90"/>
    </row>
    <row r="103036" spans="68:68" customFormat="1">
      <c r="BP103036" s="90"/>
    </row>
    <row r="103037" spans="68:68" customFormat="1">
      <c r="BP103037" s="90"/>
    </row>
    <row r="103038" spans="68:68" customFormat="1">
      <c r="BP103038" s="90"/>
    </row>
    <row r="103039" spans="68:68" customFormat="1">
      <c r="BP103039" s="90"/>
    </row>
    <row r="103040" spans="68:68" customFormat="1">
      <c r="BP103040" s="90"/>
    </row>
    <row r="103041" spans="68:68" customFormat="1">
      <c r="BP103041" s="90"/>
    </row>
    <row r="103042" spans="68:68" customFormat="1">
      <c r="BP103042" s="90"/>
    </row>
    <row r="103043" spans="68:68" customFormat="1">
      <c r="BP103043" s="90"/>
    </row>
    <row r="103044" spans="68:68" customFormat="1">
      <c r="BP103044" s="90"/>
    </row>
    <row r="103045" spans="68:68" customFormat="1">
      <c r="BP103045" s="90"/>
    </row>
    <row r="103046" spans="68:68" customFormat="1">
      <c r="BP103046" s="90"/>
    </row>
    <row r="103047" spans="68:68" customFormat="1">
      <c r="BP103047" s="90"/>
    </row>
    <row r="103048" spans="68:68" customFormat="1">
      <c r="BP103048" s="90"/>
    </row>
    <row r="103049" spans="68:68" customFormat="1">
      <c r="BP103049" s="90"/>
    </row>
    <row r="103050" spans="68:68" customFormat="1">
      <c r="BP103050" s="90"/>
    </row>
    <row r="103051" spans="68:68" customFormat="1">
      <c r="BP103051" s="90"/>
    </row>
    <row r="103052" spans="68:68" customFormat="1">
      <c r="BP103052" s="90"/>
    </row>
    <row r="103053" spans="68:68" customFormat="1">
      <c r="BP103053" s="90"/>
    </row>
    <row r="103054" spans="68:68" customFormat="1">
      <c r="BP103054" s="90"/>
    </row>
    <row r="103055" spans="68:68" customFormat="1">
      <c r="BP103055" s="90"/>
    </row>
    <row r="103056" spans="68:68" customFormat="1">
      <c r="BP103056" s="90"/>
    </row>
    <row r="103057" spans="68:68" customFormat="1">
      <c r="BP103057" s="90"/>
    </row>
    <row r="103058" spans="68:68" customFormat="1">
      <c r="BP103058" s="90"/>
    </row>
    <row r="103059" spans="68:68" customFormat="1">
      <c r="BP103059" s="90"/>
    </row>
    <row r="103060" spans="68:68" customFormat="1">
      <c r="BP103060" s="90"/>
    </row>
    <row r="103061" spans="68:68" customFormat="1">
      <c r="BP103061" s="90"/>
    </row>
    <row r="103062" spans="68:68" customFormat="1">
      <c r="BP103062" s="90"/>
    </row>
    <row r="103063" spans="68:68" customFormat="1">
      <c r="BP103063" s="90"/>
    </row>
    <row r="103064" spans="68:68" customFormat="1">
      <c r="BP103064" s="90"/>
    </row>
    <row r="103065" spans="68:68" customFormat="1">
      <c r="BP103065" s="90"/>
    </row>
    <row r="103066" spans="68:68" customFormat="1">
      <c r="BP103066" s="90"/>
    </row>
    <row r="103067" spans="68:68" customFormat="1">
      <c r="BP103067" s="90"/>
    </row>
    <row r="103068" spans="68:68" customFormat="1">
      <c r="BP103068" s="90"/>
    </row>
    <row r="103069" spans="68:68" customFormat="1">
      <c r="BP103069" s="90"/>
    </row>
    <row r="103070" spans="68:68" customFormat="1">
      <c r="BP103070" s="90"/>
    </row>
    <row r="103071" spans="68:68" customFormat="1">
      <c r="BP103071" s="90"/>
    </row>
    <row r="103072" spans="68:68" customFormat="1">
      <c r="BP103072" s="90"/>
    </row>
    <row r="103073" spans="68:68" customFormat="1">
      <c r="BP103073" s="90"/>
    </row>
    <row r="103074" spans="68:68" customFormat="1">
      <c r="BP103074" s="90"/>
    </row>
    <row r="103075" spans="68:68" customFormat="1">
      <c r="BP103075" s="90"/>
    </row>
    <row r="103076" spans="68:68" customFormat="1">
      <c r="BP103076" s="90"/>
    </row>
    <row r="103077" spans="68:68" customFormat="1">
      <c r="BP103077" s="90"/>
    </row>
    <row r="103078" spans="68:68" customFormat="1">
      <c r="BP103078" s="90"/>
    </row>
    <row r="103079" spans="68:68" customFormat="1">
      <c r="BP103079" s="90"/>
    </row>
    <row r="103080" spans="68:68" customFormat="1">
      <c r="BP103080" s="90"/>
    </row>
    <row r="103081" spans="68:68" customFormat="1">
      <c r="BP103081" s="90"/>
    </row>
    <row r="103082" spans="68:68" customFormat="1">
      <c r="BP103082" s="90"/>
    </row>
    <row r="103083" spans="68:68" customFormat="1">
      <c r="BP103083" s="90"/>
    </row>
    <row r="103084" spans="68:68" customFormat="1">
      <c r="BP103084" s="90"/>
    </row>
    <row r="103085" spans="68:68" customFormat="1">
      <c r="BP103085" s="90"/>
    </row>
    <row r="103086" spans="68:68" customFormat="1">
      <c r="BP103086" s="90"/>
    </row>
    <row r="103087" spans="68:68" customFormat="1">
      <c r="BP103087" s="90"/>
    </row>
    <row r="103088" spans="68:68" customFormat="1">
      <c r="BP103088" s="90"/>
    </row>
    <row r="103089" spans="68:68" customFormat="1">
      <c r="BP103089" s="90"/>
    </row>
    <row r="103090" spans="68:68" customFormat="1">
      <c r="BP103090" s="90"/>
    </row>
    <row r="103091" spans="68:68" customFormat="1">
      <c r="BP103091" s="90"/>
    </row>
    <row r="103092" spans="68:68" customFormat="1">
      <c r="BP103092" s="90"/>
    </row>
    <row r="103093" spans="68:68" customFormat="1">
      <c r="BP103093" s="90"/>
    </row>
    <row r="103094" spans="68:68" customFormat="1">
      <c r="BP103094" s="90"/>
    </row>
    <row r="103095" spans="68:68" customFormat="1">
      <c r="BP103095" s="90"/>
    </row>
    <row r="103096" spans="68:68" customFormat="1">
      <c r="BP103096" s="90"/>
    </row>
    <row r="103097" spans="68:68" customFormat="1">
      <c r="BP103097" s="90"/>
    </row>
    <row r="103098" spans="68:68" customFormat="1">
      <c r="BP103098" s="90"/>
    </row>
    <row r="103099" spans="68:68" customFormat="1">
      <c r="BP103099" s="90"/>
    </row>
    <row r="103100" spans="68:68" customFormat="1">
      <c r="BP103100" s="90"/>
    </row>
    <row r="103101" spans="68:68" customFormat="1">
      <c r="BP103101" s="90"/>
    </row>
    <row r="103102" spans="68:68" customFormat="1">
      <c r="BP103102" s="90"/>
    </row>
    <row r="103103" spans="68:68" customFormat="1">
      <c r="BP103103" s="90"/>
    </row>
    <row r="103104" spans="68:68" customFormat="1">
      <c r="BP103104" s="90"/>
    </row>
    <row r="103105" spans="68:68" customFormat="1">
      <c r="BP103105" s="90"/>
    </row>
    <row r="103106" spans="68:68" customFormat="1">
      <c r="BP103106" s="90"/>
    </row>
    <row r="103107" spans="68:68" customFormat="1">
      <c r="BP103107" s="90"/>
    </row>
    <row r="103108" spans="68:68" customFormat="1">
      <c r="BP103108" s="90"/>
    </row>
    <row r="103109" spans="68:68" customFormat="1">
      <c r="BP103109" s="90"/>
    </row>
    <row r="103110" spans="68:68" customFormat="1">
      <c r="BP103110" s="90"/>
    </row>
    <row r="103111" spans="68:68" customFormat="1">
      <c r="BP103111" s="90"/>
    </row>
    <row r="103112" spans="68:68" customFormat="1">
      <c r="BP103112" s="90"/>
    </row>
    <row r="103113" spans="68:68" customFormat="1">
      <c r="BP103113" s="90"/>
    </row>
    <row r="103114" spans="68:68" customFormat="1">
      <c r="BP103114" s="90"/>
    </row>
    <row r="103115" spans="68:68" customFormat="1">
      <c r="BP103115" s="90"/>
    </row>
    <row r="103116" spans="68:68" customFormat="1">
      <c r="BP103116" s="90"/>
    </row>
    <row r="103117" spans="68:68" customFormat="1">
      <c r="BP103117" s="90"/>
    </row>
    <row r="103118" spans="68:68" customFormat="1">
      <c r="BP103118" s="90"/>
    </row>
    <row r="103119" spans="68:68" customFormat="1">
      <c r="BP103119" s="90"/>
    </row>
    <row r="103120" spans="68:68" customFormat="1">
      <c r="BP103120" s="90"/>
    </row>
    <row r="103121" spans="68:68" customFormat="1">
      <c r="BP103121" s="90"/>
    </row>
    <row r="103122" spans="68:68" customFormat="1">
      <c r="BP103122" s="90"/>
    </row>
    <row r="103123" spans="68:68" customFormat="1">
      <c r="BP103123" s="90"/>
    </row>
    <row r="103124" spans="68:68" customFormat="1">
      <c r="BP103124" s="90"/>
    </row>
    <row r="103125" spans="68:68" customFormat="1">
      <c r="BP103125" s="90"/>
    </row>
    <row r="103126" spans="68:68" customFormat="1">
      <c r="BP103126" s="90"/>
    </row>
    <row r="103127" spans="68:68" customFormat="1">
      <c r="BP103127" s="90"/>
    </row>
    <row r="103128" spans="68:68" customFormat="1">
      <c r="BP103128" s="90"/>
    </row>
    <row r="103129" spans="68:68" customFormat="1">
      <c r="BP103129" s="90"/>
    </row>
    <row r="103130" spans="68:68" customFormat="1">
      <c r="BP103130" s="90"/>
    </row>
    <row r="103131" spans="68:68" customFormat="1">
      <c r="BP103131" s="90"/>
    </row>
    <row r="103132" spans="68:68" customFormat="1">
      <c r="BP103132" s="90"/>
    </row>
    <row r="103133" spans="68:68" customFormat="1">
      <c r="BP103133" s="90"/>
    </row>
    <row r="103134" spans="68:68" customFormat="1">
      <c r="BP103134" s="90"/>
    </row>
    <row r="103135" spans="68:68" customFormat="1">
      <c r="BP103135" s="90"/>
    </row>
    <row r="103136" spans="68:68" customFormat="1">
      <c r="BP103136" s="90"/>
    </row>
    <row r="103137" spans="68:68" customFormat="1">
      <c r="BP103137" s="90"/>
    </row>
    <row r="103138" spans="68:68" customFormat="1">
      <c r="BP103138" s="90"/>
    </row>
    <row r="103139" spans="68:68" customFormat="1">
      <c r="BP103139" s="90"/>
    </row>
    <row r="103140" spans="68:68" customFormat="1">
      <c r="BP103140" s="90"/>
    </row>
    <row r="103141" spans="68:68" customFormat="1">
      <c r="BP103141" s="90"/>
    </row>
    <row r="103142" spans="68:68" customFormat="1">
      <c r="BP103142" s="90"/>
    </row>
    <row r="103143" spans="68:68" customFormat="1">
      <c r="BP103143" s="90"/>
    </row>
    <row r="103144" spans="68:68" customFormat="1">
      <c r="BP103144" s="90"/>
    </row>
    <row r="103145" spans="68:68" customFormat="1">
      <c r="BP103145" s="90"/>
    </row>
    <row r="103146" spans="68:68" customFormat="1">
      <c r="BP103146" s="90"/>
    </row>
    <row r="103147" spans="68:68" customFormat="1">
      <c r="BP103147" s="90"/>
    </row>
    <row r="103148" spans="68:68" customFormat="1">
      <c r="BP103148" s="90"/>
    </row>
    <row r="103149" spans="68:68" customFormat="1">
      <c r="BP103149" s="90"/>
    </row>
    <row r="103150" spans="68:68" customFormat="1">
      <c r="BP103150" s="90"/>
    </row>
    <row r="103151" spans="68:68" customFormat="1">
      <c r="BP103151" s="90"/>
    </row>
    <row r="103152" spans="68:68" customFormat="1">
      <c r="BP103152" s="90"/>
    </row>
    <row r="103153" spans="68:68" customFormat="1">
      <c r="BP103153" s="90"/>
    </row>
    <row r="103154" spans="68:68" customFormat="1">
      <c r="BP103154" s="90"/>
    </row>
    <row r="103155" spans="68:68" customFormat="1">
      <c r="BP103155" s="90"/>
    </row>
    <row r="103156" spans="68:68" customFormat="1">
      <c r="BP103156" s="90"/>
    </row>
    <row r="103157" spans="68:68" customFormat="1">
      <c r="BP103157" s="90"/>
    </row>
    <row r="103158" spans="68:68" customFormat="1">
      <c r="BP103158" s="90"/>
    </row>
    <row r="103159" spans="68:68" customFormat="1">
      <c r="BP103159" s="90"/>
    </row>
    <row r="103160" spans="68:68" customFormat="1">
      <c r="BP103160" s="90"/>
    </row>
    <row r="103161" spans="68:68" customFormat="1">
      <c r="BP103161" s="90"/>
    </row>
    <row r="103162" spans="68:68" customFormat="1">
      <c r="BP103162" s="90"/>
    </row>
    <row r="103163" spans="68:68" customFormat="1">
      <c r="BP103163" s="90"/>
    </row>
    <row r="103164" spans="68:68" customFormat="1">
      <c r="BP103164" s="90"/>
    </row>
    <row r="103165" spans="68:68" customFormat="1">
      <c r="BP103165" s="90"/>
    </row>
    <row r="103166" spans="68:68" customFormat="1">
      <c r="BP103166" s="90"/>
    </row>
    <row r="103167" spans="68:68" customFormat="1">
      <c r="BP103167" s="90"/>
    </row>
    <row r="103168" spans="68:68" customFormat="1">
      <c r="BP103168" s="90"/>
    </row>
    <row r="103169" spans="68:68" customFormat="1">
      <c r="BP103169" s="90"/>
    </row>
    <row r="103170" spans="68:68" customFormat="1">
      <c r="BP103170" s="90"/>
    </row>
    <row r="103171" spans="68:68" customFormat="1">
      <c r="BP103171" s="90"/>
    </row>
    <row r="103172" spans="68:68" customFormat="1">
      <c r="BP103172" s="90"/>
    </row>
    <row r="103173" spans="68:68" customFormat="1">
      <c r="BP103173" s="90"/>
    </row>
    <row r="103174" spans="68:68" customFormat="1">
      <c r="BP103174" s="90"/>
    </row>
    <row r="103175" spans="68:68" customFormat="1">
      <c r="BP103175" s="90"/>
    </row>
    <row r="103176" spans="68:68" customFormat="1">
      <c r="BP103176" s="90"/>
    </row>
    <row r="103177" spans="68:68" customFormat="1">
      <c r="BP103177" s="90"/>
    </row>
    <row r="103178" spans="68:68" customFormat="1">
      <c r="BP103178" s="90"/>
    </row>
    <row r="103179" spans="68:68" customFormat="1">
      <c r="BP103179" s="90"/>
    </row>
    <row r="103180" spans="68:68" customFormat="1">
      <c r="BP103180" s="90"/>
    </row>
    <row r="103181" spans="68:68" customFormat="1">
      <c r="BP103181" s="90"/>
    </row>
    <row r="103182" spans="68:68" customFormat="1">
      <c r="BP103182" s="90"/>
    </row>
    <row r="103183" spans="68:68" customFormat="1">
      <c r="BP103183" s="90"/>
    </row>
    <row r="103184" spans="68:68" customFormat="1">
      <c r="BP103184" s="90"/>
    </row>
    <row r="103185" spans="68:68" customFormat="1">
      <c r="BP103185" s="90"/>
    </row>
    <row r="103186" spans="68:68" customFormat="1">
      <c r="BP103186" s="90"/>
    </row>
    <row r="103187" spans="68:68" customFormat="1">
      <c r="BP103187" s="90"/>
    </row>
    <row r="103188" spans="68:68" customFormat="1">
      <c r="BP103188" s="90"/>
    </row>
    <row r="103189" spans="68:68" customFormat="1">
      <c r="BP103189" s="90"/>
    </row>
    <row r="103190" spans="68:68" customFormat="1">
      <c r="BP103190" s="90"/>
    </row>
    <row r="103191" spans="68:68" customFormat="1">
      <c r="BP103191" s="90"/>
    </row>
    <row r="103192" spans="68:68" customFormat="1">
      <c r="BP103192" s="90"/>
    </row>
    <row r="103193" spans="68:68" customFormat="1">
      <c r="BP103193" s="90"/>
    </row>
    <row r="103194" spans="68:68" customFormat="1">
      <c r="BP103194" s="90"/>
    </row>
    <row r="103195" spans="68:68" customFormat="1">
      <c r="BP103195" s="90"/>
    </row>
    <row r="103196" spans="68:68" customFormat="1">
      <c r="BP103196" s="90"/>
    </row>
    <row r="103197" spans="68:68" customFormat="1">
      <c r="BP103197" s="90"/>
    </row>
    <row r="103198" spans="68:68" customFormat="1">
      <c r="BP103198" s="90"/>
    </row>
    <row r="103199" spans="68:68" customFormat="1">
      <c r="BP103199" s="90"/>
    </row>
    <row r="103200" spans="68:68" customFormat="1">
      <c r="BP103200" s="90"/>
    </row>
    <row r="103201" spans="68:68" customFormat="1">
      <c r="BP103201" s="90"/>
    </row>
    <row r="103202" spans="68:68" customFormat="1">
      <c r="BP103202" s="90"/>
    </row>
    <row r="103203" spans="68:68" customFormat="1">
      <c r="BP103203" s="90"/>
    </row>
    <row r="103204" spans="68:68" customFormat="1">
      <c r="BP103204" s="90"/>
    </row>
    <row r="103205" spans="68:68" customFormat="1">
      <c r="BP103205" s="90"/>
    </row>
    <row r="103206" spans="68:68" customFormat="1">
      <c r="BP103206" s="90"/>
    </row>
    <row r="103207" spans="68:68" customFormat="1">
      <c r="BP103207" s="90"/>
    </row>
    <row r="103208" spans="68:68" customFormat="1">
      <c r="BP103208" s="90"/>
    </row>
    <row r="103209" spans="68:68" customFormat="1">
      <c r="BP103209" s="90"/>
    </row>
    <row r="103210" spans="68:68" customFormat="1">
      <c r="BP103210" s="90"/>
    </row>
    <row r="103211" spans="68:68" customFormat="1">
      <c r="BP103211" s="90"/>
    </row>
    <row r="103212" spans="68:68" customFormat="1">
      <c r="BP103212" s="90"/>
    </row>
    <row r="103213" spans="68:68" customFormat="1">
      <c r="BP103213" s="90"/>
    </row>
    <row r="103214" spans="68:68" customFormat="1">
      <c r="BP103214" s="90"/>
    </row>
    <row r="103215" spans="68:68" customFormat="1">
      <c r="BP103215" s="90"/>
    </row>
    <row r="103216" spans="68:68" customFormat="1">
      <c r="BP103216" s="90"/>
    </row>
    <row r="103217" spans="68:68" customFormat="1">
      <c r="BP103217" s="90"/>
    </row>
    <row r="103218" spans="68:68" customFormat="1">
      <c r="BP103218" s="90"/>
    </row>
    <row r="103219" spans="68:68" customFormat="1">
      <c r="BP103219" s="90"/>
    </row>
    <row r="103220" spans="68:68" customFormat="1">
      <c r="BP103220" s="90"/>
    </row>
    <row r="103221" spans="68:68" customFormat="1">
      <c r="BP103221" s="90"/>
    </row>
    <row r="103222" spans="68:68" customFormat="1">
      <c r="BP103222" s="90"/>
    </row>
    <row r="103223" spans="68:68" customFormat="1">
      <c r="BP103223" s="90"/>
    </row>
    <row r="103224" spans="68:68" customFormat="1">
      <c r="BP103224" s="90"/>
    </row>
    <row r="103225" spans="68:68" customFormat="1">
      <c r="BP103225" s="90"/>
    </row>
    <row r="103226" spans="68:68" customFormat="1">
      <c r="BP103226" s="90"/>
    </row>
    <row r="103227" spans="68:68" customFormat="1">
      <c r="BP103227" s="90"/>
    </row>
    <row r="103228" spans="68:68" customFormat="1">
      <c r="BP103228" s="90"/>
    </row>
    <row r="103229" spans="68:68" customFormat="1">
      <c r="BP103229" s="90"/>
    </row>
    <row r="103230" spans="68:68" customFormat="1">
      <c r="BP103230" s="90"/>
    </row>
    <row r="103231" spans="68:68" customFormat="1">
      <c r="BP103231" s="90"/>
    </row>
    <row r="103232" spans="68:68" customFormat="1">
      <c r="BP103232" s="90"/>
    </row>
    <row r="103233" spans="68:68" customFormat="1">
      <c r="BP103233" s="90"/>
    </row>
    <row r="103234" spans="68:68" customFormat="1">
      <c r="BP103234" s="90"/>
    </row>
    <row r="103235" spans="68:68" customFormat="1">
      <c r="BP103235" s="90"/>
    </row>
    <row r="103236" spans="68:68" customFormat="1">
      <c r="BP103236" s="90"/>
    </row>
    <row r="103237" spans="68:68" customFormat="1">
      <c r="BP103237" s="90"/>
    </row>
    <row r="103238" spans="68:68" customFormat="1">
      <c r="BP103238" s="90"/>
    </row>
    <row r="103239" spans="68:68" customFormat="1">
      <c r="BP103239" s="90"/>
    </row>
    <row r="103240" spans="68:68" customFormat="1">
      <c r="BP103240" s="90"/>
    </row>
    <row r="103241" spans="68:68" customFormat="1">
      <c r="BP103241" s="90"/>
    </row>
    <row r="103242" spans="68:68" customFormat="1">
      <c r="BP103242" s="90"/>
    </row>
    <row r="103243" spans="68:68" customFormat="1">
      <c r="BP103243" s="90"/>
    </row>
    <row r="103244" spans="68:68" customFormat="1">
      <c r="BP103244" s="90"/>
    </row>
    <row r="103245" spans="68:68" customFormat="1">
      <c r="BP103245" s="90"/>
    </row>
    <row r="103246" spans="68:68" customFormat="1">
      <c r="BP103246" s="90"/>
    </row>
    <row r="103247" spans="68:68" customFormat="1">
      <c r="BP103247" s="90"/>
    </row>
    <row r="103248" spans="68:68" customFormat="1">
      <c r="BP103248" s="90"/>
    </row>
    <row r="103249" spans="68:68" customFormat="1">
      <c r="BP103249" s="90"/>
    </row>
    <row r="103250" spans="68:68" customFormat="1">
      <c r="BP103250" s="90"/>
    </row>
    <row r="103251" spans="68:68" customFormat="1">
      <c r="BP103251" s="90"/>
    </row>
    <row r="103252" spans="68:68" customFormat="1">
      <c r="BP103252" s="90"/>
    </row>
    <row r="103253" spans="68:68" customFormat="1">
      <c r="BP103253" s="90"/>
    </row>
    <row r="103254" spans="68:68" customFormat="1">
      <c r="BP103254" s="90"/>
    </row>
    <row r="103255" spans="68:68" customFormat="1">
      <c r="BP103255" s="90"/>
    </row>
    <row r="103256" spans="68:68" customFormat="1">
      <c r="BP103256" s="90"/>
    </row>
    <row r="103257" spans="68:68" customFormat="1">
      <c r="BP103257" s="90"/>
    </row>
    <row r="103258" spans="68:68" customFormat="1">
      <c r="BP103258" s="90"/>
    </row>
    <row r="103259" spans="68:68" customFormat="1">
      <c r="BP103259" s="90"/>
    </row>
    <row r="103260" spans="68:68" customFormat="1">
      <c r="BP103260" s="90"/>
    </row>
    <row r="103261" spans="68:68" customFormat="1">
      <c r="BP103261" s="90"/>
    </row>
    <row r="103262" spans="68:68" customFormat="1">
      <c r="BP103262" s="90"/>
    </row>
    <row r="103263" spans="68:68" customFormat="1">
      <c r="BP103263" s="90"/>
    </row>
    <row r="103264" spans="68:68" customFormat="1">
      <c r="BP103264" s="90"/>
    </row>
    <row r="103265" spans="68:68" customFormat="1">
      <c r="BP103265" s="90"/>
    </row>
    <row r="103266" spans="68:68" customFormat="1">
      <c r="BP103266" s="90"/>
    </row>
    <row r="103267" spans="68:68" customFormat="1">
      <c r="BP103267" s="90"/>
    </row>
    <row r="103268" spans="68:68" customFormat="1">
      <c r="BP103268" s="90"/>
    </row>
    <row r="103269" spans="68:68" customFormat="1">
      <c r="BP103269" s="90"/>
    </row>
    <row r="103270" spans="68:68" customFormat="1">
      <c r="BP103270" s="90"/>
    </row>
    <row r="103271" spans="68:68" customFormat="1">
      <c r="BP103271" s="90"/>
    </row>
    <row r="103272" spans="68:68" customFormat="1">
      <c r="BP103272" s="90"/>
    </row>
    <row r="103273" spans="68:68" customFormat="1">
      <c r="BP103273" s="90"/>
    </row>
    <row r="103274" spans="68:68" customFormat="1">
      <c r="BP103274" s="90"/>
    </row>
    <row r="103275" spans="68:68" customFormat="1">
      <c r="BP103275" s="90"/>
    </row>
    <row r="103276" spans="68:68" customFormat="1">
      <c r="BP103276" s="90"/>
    </row>
    <row r="103277" spans="68:68" customFormat="1">
      <c r="BP103277" s="90"/>
    </row>
    <row r="103278" spans="68:68" customFormat="1">
      <c r="BP103278" s="90"/>
    </row>
    <row r="103279" spans="68:68" customFormat="1">
      <c r="BP103279" s="90"/>
    </row>
    <row r="103280" spans="68:68" customFormat="1">
      <c r="BP103280" s="90"/>
    </row>
    <row r="103281" spans="68:68" customFormat="1">
      <c r="BP103281" s="90"/>
    </row>
    <row r="103282" spans="68:68" customFormat="1">
      <c r="BP103282" s="90"/>
    </row>
    <row r="103283" spans="68:68" customFormat="1">
      <c r="BP103283" s="90"/>
    </row>
    <row r="103284" spans="68:68" customFormat="1">
      <c r="BP103284" s="90"/>
    </row>
    <row r="103285" spans="68:68" customFormat="1">
      <c r="BP103285" s="90"/>
    </row>
    <row r="103286" spans="68:68" customFormat="1">
      <c r="BP103286" s="90"/>
    </row>
    <row r="103287" spans="68:68" customFormat="1">
      <c r="BP103287" s="90"/>
    </row>
    <row r="103288" spans="68:68" customFormat="1">
      <c r="BP103288" s="90"/>
    </row>
    <row r="103289" spans="68:68" customFormat="1">
      <c r="BP103289" s="90"/>
    </row>
    <row r="103290" spans="68:68" customFormat="1">
      <c r="BP103290" s="90"/>
    </row>
    <row r="103291" spans="68:68" customFormat="1">
      <c r="BP103291" s="90"/>
    </row>
    <row r="103292" spans="68:68" customFormat="1">
      <c r="BP103292" s="90"/>
    </row>
    <row r="103293" spans="68:68" customFormat="1">
      <c r="BP103293" s="90"/>
    </row>
    <row r="103294" spans="68:68" customFormat="1">
      <c r="BP103294" s="90"/>
    </row>
    <row r="103295" spans="68:68" customFormat="1">
      <c r="BP103295" s="90"/>
    </row>
    <row r="103296" spans="68:68" customFormat="1">
      <c r="BP103296" s="90"/>
    </row>
    <row r="103297" spans="68:68" customFormat="1">
      <c r="BP103297" s="90"/>
    </row>
    <row r="103298" spans="68:68" customFormat="1">
      <c r="BP103298" s="90"/>
    </row>
    <row r="103299" spans="68:68" customFormat="1">
      <c r="BP103299" s="90"/>
    </row>
    <row r="103300" spans="68:68" customFormat="1">
      <c r="BP103300" s="90"/>
    </row>
    <row r="103301" spans="68:68" customFormat="1">
      <c r="BP103301" s="90"/>
    </row>
    <row r="103302" spans="68:68" customFormat="1">
      <c r="BP103302" s="90"/>
    </row>
    <row r="103303" spans="68:68" customFormat="1">
      <c r="BP103303" s="90"/>
    </row>
    <row r="103304" spans="68:68" customFormat="1">
      <c r="BP103304" s="90"/>
    </row>
    <row r="103305" spans="68:68" customFormat="1">
      <c r="BP103305" s="90"/>
    </row>
    <row r="103306" spans="68:68" customFormat="1">
      <c r="BP103306" s="90"/>
    </row>
    <row r="103307" spans="68:68" customFormat="1">
      <c r="BP103307" s="90"/>
    </row>
    <row r="103308" spans="68:68" customFormat="1">
      <c r="BP103308" s="90"/>
    </row>
    <row r="103309" spans="68:68" customFormat="1">
      <c r="BP103309" s="90"/>
    </row>
    <row r="103310" spans="68:68" customFormat="1">
      <c r="BP103310" s="90"/>
    </row>
    <row r="103311" spans="68:68" customFormat="1">
      <c r="BP103311" s="90"/>
    </row>
    <row r="103312" spans="68:68" customFormat="1">
      <c r="BP103312" s="90"/>
    </row>
    <row r="103313" spans="68:68" customFormat="1">
      <c r="BP103313" s="90"/>
    </row>
    <row r="103314" spans="68:68" customFormat="1">
      <c r="BP103314" s="90"/>
    </row>
    <row r="103315" spans="68:68" customFormat="1">
      <c r="BP103315" s="90"/>
    </row>
    <row r="103316" spans="68:68" customFormat="1">
      <c r="BP103316" s="90"/>
    </row>
    <row r="103317" spans="68:68" customFormat="1">
      <c r="BP103317" s="90"/>
    </row>
    <row r="103318" spans="68:68" customFormat="1">
      <c r="BP103318" s="90"/>
    </row>
    <row r="103319" spans="68:68" customFormat="1">
      <c r="BP103319" s="90"/>
    </row>
    <row r="103320" spans="68:68" customFormat="1">
      <c r="BP103320" s="90"/>
    </row>
    <row r="103321" spans="68:68" customFormat="1">
      <c r="BP103321" s="90"/>
    </row>
    <row r="103322" spans="68:68" customFormat="1">
      <c r="BP103322" s="90"/>
    </row>
    <row r="103323" spans="68:68" customFormat="1">
      <c r="BP103323" s="90"/>
    </row>
    <row r="103324" spans="68:68" customFormat="1">
      <c r="BP103324" s="90"/>
    </row>
    <row r="103325" spans="68:68" customFormat="1">
      <c r="BP103325" s="90"/>
    </row>
    <row r="103326" spans="68:68" customFormat="1">
      <c r="BP103326" s="90"/>
    </row>
    <row r="103327" spans="68:68" customFormat="1">
      <c r="BP103327" s="90"/>
    </row>
    <row r="103328" spans="68:68" customFormat="1">
      <c r="BP103328" s="90"/>
    </row>
    <row r="103329" spans="68:68" customFormat="1">
      <c r="BP103329" s="90"/>
    </row>
    <row r="103330" spans="68:68" customFormat="1">
      <c r="BP103330" s="90"/>
    </row>
    <row r="103331" spans="68:68" customFormat="1">
      <c r="BP103331" s="90"/>
    </row>
    <row r="103332" spans="68:68" customFormat="1">
      <c r="BP103332" s="90"/>
    </row>
    <row r="103333" spans="68:68" customFormat="1">
      <c r="BP103333" s="90"/>
    </row>
    <row r="103334" spans="68:68" customFormat="1">
      <c r="BP103334" s="90"/>
    </row>
    <row r="103335" spans="68:68" customFormat="1">
      <c r="BP103335" s="90"/>
    </row>
    <row r="103336" spans="68:68" customFormat="1">
      <c r="BP103336" s="90"/>
    </row>
    <row r="103337" spans="68:68" customFormat="1">
      <c r="BP103337" s="90"/>
    </row>
    <row r="103338" spans="68:68" customFormat="1">
      <c r="BP103338" s="90"/>
    </row>
    <row r="103339" spans="68:68" customFormat="1">
      <c r="BP103339" s="90"/>
    </row>
    <row r="103340" spans="68:68" customFormat="1">
      <c r="BP103340" s="90"/>
    </row>
    <row r="103341" spans="68:68" customFormat="1">
      <c r="BP103341" s="90"/>
    </row>
    <row r="103342" spans="68:68" customFormat="1">
      <c r="BP103342" s="90"/>
    </row>
    <row r="103343" spans="68:68" customFormat="1">
      <c r="BP103343" s="90"/>
    </row>
    <row r="103344" spans="68:68" customFormat="1">
      <c r="BP103344" s="90"/>
    </row>
    <row r="103345" spans="68:68" customFormat="1">
      <c r="BP103345" s="90"/>
    </row>
    <row r="103346" spans="68:68" customFormat="1">
      <c r="BP103346" s="90"/>
    </row>
    <row r="103347" spans="68:68" customFormat="1">
      <c r="BP103347" s="90"/>
    </row>
    <row r="103348" spans="68:68" customFormat="1">
      <c r="BP103348" s="90"/>
    </row>
    <row r="103349" spans="68:68" customFormat="1">
      <c r="BP103349" s="90"/>
    </row>
    <row r="103350" spans="68:68" customFormat="1">
      <c r="BP103350" s="90"/>
    </row>
    <row r="103351" spans="68:68" customFormat="1">
      <c r="BP103351" s="90"/>
    </row>
    <row r="103352" spans="68:68" customFormat="1">
      <c r="BP103352" s="90"/>
    </row>
    <row r="103353" spans="68:68" customFormat="1">
      <c r="BP103353" s="90"/>
    </row>
    <row r="103354" spans="68:68" customFormat="1">
      <c r="BP103354" s="90"/>
    </row>
    <row r="103355" spans="68:68" customFormat="1">
      <c r="BP103355" s="90"/>
    </row>
    <row r="103356" spans="68:68" customFormat="1">
      <c r="BP103356" s="90"/>
    </row>
    <row r="103357" spans="68:68" customFormat="1">
      <c r="BP103357" s="90"/>
    </row>
    <row r="103358" spans="68:68" customFormat="1">
      <c r="BP103358" s="90"/>
    </row>
    <row r="103359" spans="68:68" customFormat="1">
      <c r="BP103359" s="90"/>
    </row>
    <row r="103360" spans="68:68" customFormat="1">
      <c r="BP103360" s="90"/>
    </row>
    <row r="103361" spans="68:68" customFormat="1">
      <c r="BP103361" s="90"/>
    </row>
    <row r="103362" spans="68:68" customFormat="1">
      <c r="BP103362" s="90"/>
    </row>
    <row r="103363" spans="68:68" customFormat="1">
      <c r="BP103363" s="90"/>
    </row>
    <row r="103364" spans="68:68" customFormat="1">
      <c r="BP103364" s="90"/>
    </row>
    <row r="103365" spans="68:68" customFormat="1">
      <c r="BP103365" s="90"/>
    </row>
    <row r="103366" spans="68:68" customFormat="1">
      <c r="BP103366" s="90"/>
    </row>
    <row r="103367" spans="68:68" customFormat="1">
      <c r="BP103367" s="90"/>
    </row>
    <row r="103368" spans="68:68" customFormat="1">
      <c r="BP103368" s="90"/>
    </row>
    <row r="103369" spans="68:68" customFormat="1">
      <c r="BP103369" s="90"/>
    </row>
    <row r="103370" spans="68:68" customFormat="1">
      <c r="BP103370" s="90"/>
    </row>
    <row r="103371" spans="68:68" customFormat="1">
      <c r="BP103371" s="90"/>
    </row>
    <row r="103372" spans="68:68" customFormat="1">
      <c r="BP103372" s="90"/>
    </row>
    <row r="103373" spans="68:68" customFormat="1">
      <c r="BP103373" s="90"/>
    </row>
    <row r="103374" spans="68:68" customFormat="1">
      <c r="BP103374" s="90"/>
    </row>
    <row r="103375" spans="68:68" customFormat="1">
      <c r="BP103375" s="90"/>
    </row>
    <row r="103376" spans="68:68" customFormat="1">
      <c r="BP103376" s="90"/>
    </row>
    <row r="103377" spans="68:68" customFormat="1">
      <c r="BP103377" s="90"/>
    </row>
    <row r="103378" spans="68:68" customFormat="1">
      <c r="BP103378" s="90"/>
    </row>
    <row r="103379" spans="68:68" customFormat="1">
      <c r="BP103379" s="90"/>
    </row>
    <row r="103380" spans="68:68" customFormat="1">
      <c r="BP103380" s="90"/>
    </row>
    <row r="103381" spans="68:68" customFormat="1">
      <c r="BP103381" s="90"/>
    </row>
    <row r="103382" spans="68:68" customFormat="1">
      <c r="BP103382" s="90"/>
    </row>
    <row r="103383" spans="68:68" customFormat="1">
      <c r="BP103383" s="90"/>
    </row>
    <row r="103384" spans="68:68" customFormat="1">
      <c r="BP103384" s="90"/>
    </row>
    <row r="103385" spans="68:68" customFormat="1">
      <c r="BP103385" s="90"/>
    </row>
    <row r="103386" spans="68:68" customFormat="1">
      <c r="BP103386" s="90"/>
    </row>
    <row r="103387" spans="68:68" customFormat="1">
      <c r="BP103387" s="90"/>
    </row>
    <row r="103388" spans="68:68" customFormat="1">
      <c r="BP103388" s="90"/>
    </row>
    <row r="103389" spans="68:68" customFormat="1">
      <c r="BP103389" s="90"/>
    </row>
    <row r="103390" spans="68:68" customFormat="1">
      <c r="BP103390" s="90"/>
    </row>
    <row r="103391" spans="68:68" customFormat="1">
      <c r="BP103391" s="90"/>
    </row>
    <row r="103392" spans="68:68" customFormat="1">
      <c r="BP103392" s="90"/>
    </row>
    <row r="103393" spans="68:68" customFormat="1">
      <c r="BP103393" s="90"/>
    </row>
    <row r="103394" spans="68:68" customFormat="1">
      <c r="BP103394" s="90"/>
    </row>
    <row r="103395" spans="68:68" customFormat="1">
      <c r="BP103395" s="90"/>
    </row>
    <row r="103396" spans="68:68" customFormat="1">
      <c r="BP103396" s="90"/>
    </row>
    <row r="103397" spans="68:68" customFormat="1">
      <c r="BP103397" s="90"/>
    </row>
    <row r="103398" spans="68:68" customFormat="1">
      <c r="BP103398" s="90"/>
    </row>
    <row r="103399" spans="68:68" customFormat="1">
      <c r="BP103399" s="90"/>
    </row>
    <row r="103400" spans="68:68" customFormat="1">
      <c r="BP103400" s="90"/>
    </row>
    <row r="103401" spans="68:68" customFormat="1">
      <c r="BP103401" s="90"/>
    </row>
    <row r="103402" spans="68:68" customFormat="1">
      <c r="BP103402" s="90"/>
    </row>
    <row r="103403" spans="68:68" customFormat="1">
      <c r="BP103403" s="90"/>
    </row>
    <row r="103404" spans="68:68" customFormat="1">
      <c r="BP103404" s="90"/>
    </row>
    <row r="103405" spans="68:68" customFormat="1">
      <c r="BP103405" s="90"/>
    </row>
    <row r="103406" spans="68:68" customFormat="1">
      <c r="BP103406" s="90"/>
    </row>
    <row r="103407" spans="68:68" customFormat="1">
      <c r="BP103407" s="90"/>
    </row>
    <row r="103408" spans="68:68" customFormat="1">
      <c r="BP103408" s="90"/>
    </row>
    <row r="103409" spans="68:68" customFormat="1">
      <c r="BP103409" s="90"/>
    </row>
    <row r="103410" spans="68:68" customFormat="1">
      <c r="BP103410" s="90"/>
    </row>
    <row r="103411" spans="68:68" customFormat="1">
      <c r="BP103411" s="90"/>
    </row>
    <row r="103412" spans="68:68" customFormat="1">
      <c r="BP103412" s="90"/>
    </row>
    <row r="103413" spans="68:68" customFormat="1">
      <c r="BP103413" s="90"/>
    </row>
    <row r="103414" spans="68:68" customFormat="1">
      <c r="BP103414" s="90"/>
    </row>
    <row r="103415" spans="68:68" customFormat="1">
      <c r="BP103415" s="90"/>
    </row>
    <row r="103416" spans="68:68" customFormat="1">
      <c r="BP103416" s="90"/>
    </row>
    <row r="103417" spans="68:68" customFormat="1">
      <c r="BP103417" s="90"/>
    </row>
    <row r="103418" spans="68:68" customFormat="1">
      <c r="BP103418" s="90"/>
    </row>
    <row r="103419" spans="68:68" customFormat="1">
      <c r="BP103419" s="90"/>
    </row>
    <row r="103420" spans="68:68" customFormat="1">
      <c r="BP103420" s="90"/>
    </row>
    <row r="103421" spans="68:68" customFormat="1">
      <c r="BP103421" s="90"/>
    </row>
    <row r="103422" spans="68:68" customFormat="1">
      <c r="BP103422" s="90"/>
    </row>
    <row r="103423" spans="68:68" customFormat="1">
      <c r="BP103423" s="90"/>
    </row>
    <row r="103424" spans="68:68" customFormat="1">
      <c r="BP103424" s="90"/>
    </row>
    <row r="103425" spans="68:68" customFormat="1">
      <c r="BP103425" s="90"/>
    </row>
    <row r="103426" spans="68:68" customFormat="1">
      <c r="BP103426" s="90"/>
    </row>
    <row r="103427" spans="68:68" customFormat="1">
      <c r="BP103427" s="90"/>
    </row>
    <row r="103428" spans="68:68" customFormat="1">
      <c r="BP103428" s="90"/>
    </row>
    <row r="103429" spans="68:68" customFormat="1">
      <c r="BP103429" s="90"/>
    </row>
    <row r="103430" spans="68:68" customFormat="1">
      <c r="BP103430" s="90"/>
    </row>
    <row r="103431" spans="68:68" customFormat="1">
      <c r="BP103431" s="90"/>
    </row>
    <row r="103432" spans="68:68" customFormat="1">
      <c r="BP103432" s="90"/>
    </row>
    <row r="103433" spans="68:68" customFormat="1">
      <c r="BP103433" s="90"/>
    </row>
    <row r="103434" spans="68:68" customFormat="1">
      <c r="BP103434" s="90"/>
    </row>
    <row r="103435" spans="68:68" customFormat="1">
      <c r="BP103435" s="90"/>
    </row>
    <row r="103436" spans="68:68" customFormat="1">
      <c r="BP103436" s="90"/>
    </row>
    <row r="103437" spans="68:68" customFormat="1">
      <c r="BP103437" s="90"/>
    </row>
    <row r="103438" spans="68:68" customFormat="1">
      <c r="BP103438" s="90"/>
    </row>
    <row r="103439" spans="68:68" customFormat="1">
      <c r="BP103439" s="90"/>
    </row>
    <row r="103440" spans="68:68" customFormat="1">
      <c r="BP103440" s="90"/>
    </row>
    <row r="103441" spans="68:68" customFormat="1">
      <c r="BP103441" s="90"/>
    </row>
    <row r="103442" spans="68:68" customFormat="1">
      <c r="BP103442" s="90"/>
    </row>
    <row r="103443" spans="68:68" customFormat="1">
      <c r="BP103443" s="90"/>
    </row>
    <row r="103444" spans="68:68" customFormat="1">
      <c r="BP103444" s="90"/>
    </row>
    <row r="103445" spans="68:68" customFormat="1">
      <c r="BP103445" s="90"/>
    </row>
    <row r="103446" spans="68:68" customFormat="1">
      <c r="BP103446" s="90"/>
    </row>
    <row r="103447" spans="68:68" customFormat="1">
      <c r="BP103447" s="90"/>
    </row>
    <row r="103448" spans="68:68" customFormat="1">
      <c r="BP103448" s="90"/>
    </row>
    <row r="103449" spans="68:68" customFormat="1">
      <c r="BP103449" s="90"/>
    </row>
    <row r="103450" spans="68:68" customFormat="1">
      <c r="BP103450" s="90"/>
    </row>
    <row r="103451" spans="68:68" customFormat="1">
      <c r="BP103451" s="90"/>
    </row>
    <row r="103452" spans="68:68" customFormat="1">
      <c r="BP103452" s="90"/>
    </row>
    <row r="103453" spans="68:68" customFormat="1">
      <c r="BP103453" s="90"/>
    </row>
    <row r="103454" spans="68:68" customFormat="1">
      <c r="BP103454" s="90"/>
    </row>
    <row r="103455" spans="68:68" customFormat="1">
      <c r="BP103455" s="90"/>
    </row>
    <row r="103456" spans="68:68" customFormat="1">
      <c r="BP103456" s="90"/>
    </row>
    <row r="103457" spans="68:68" customFormat="1">
      <c r="BP103457" s="90"/>
    </row>
    <row r="103458" spans="68:68" customFormat="1">
      <c r="BP103458" s="90"/>
    </row>
    <row r="103459" spans="68:68" customFormat="1">
      <c r="BP103459" s="90"/>
    </row>
    <row r="103460" spans="68:68" customFormat="1">
      <c r="BP103460" s="90"/>
    </row>
    <row r="103461" spans="68:68" customFormat="1">
      <c r="BP103461" s="90"/>
    </row>
    <row r="103462" spans="68:68" customFormat="1">
      <c r="BP103462" s="90"/>
    </row>
    <row r="103463" spans="68:68" customFormat="1">
      <c r="BP103463" s="90"/>
    </row>
    <row r="103464" spans="68:68" customFormat="1">
      <c r="BP103464" s="90"/>
    </row>
    <row r="103465" spans="68:68" customFormat="1">
      <c r="BP103465" s="90"/>
    </row>
    <row r="103466" spans="68:68" customFormat="1">
      <c r="BP103466" s="90"/>
    </row>
    <row r="103467" spans="68:68" customFormat="1">
      <c r="BP103467" s="90"/>
    </row>
    <row r="103468" spans="68:68" customFormat="1">
      <c r="BP103468" s="90"/>
    </row>
    <row r="103469" spans="68:68" customFormat="1">
      <c r="BP103469" s="90"/>
    </row>
    <row r="103470" spans="68:68" customFormat="1">
      <c r="BP103470" s="90"/>
    </row>
    <row r="103471" spans="68:68" customFormat="1">
      <c r="BP103471" s="90"/>
    </row>
    <row r="103472" spans="68:68" customFormat="1">
      <c r="BP103472" s="90"/>
    </row>
    <row r="103473" spans="68:68" customFormat="1">
      <c r="BP103473" s="90"/>
    </row>
    <row r="103474" spans="68:68" customFormat="1">
      <c r="BP103474" s="90"/>
    </row>
    <row r="103475" spans="68:68" customFormat="1">
      <c r="BP103475" s="90"/>
    </row>
    <row r="103476" spans="68:68" customFormat="1">
      <c r="BP103476" s="90"/>
    </row>
    <row r="103477" spans="68:68" customFormat="1">
      <c r="BP103477" s="90"/>
    </row>
    <row r="103478" spans="68:68" customFormat="1">
      <c r="BP103478" s="90"/>
    </row>
    <row r="103479" spans="68:68" customFormat="1">
      <c r="BP103479" s="90"/>
    </row>
    <row r="103480" spans="68:68" customFormat="1">
      <c r="BP103480" s="90"/>
    </row>
    <row r="103481" spans="68:68" customFormat="1">
      <c r="BP103481" s="90"/>
    </row>
    <row r="103482" spans="68:68" customFormat="1">
      <c r="BP103482" s="90"/>
    </row>
    <row r="103483" spans="68:68" customFormat="1">
      <c r="BP103483" s="90"/>
    </row>
    <row r="103484" spans="68:68" customFormat="1">
      <c r="BP103484" s="90"/>
    </row>
    <row r="103485" spans="68:68" customFormat="1">
      <c r="BP103485" s="90"/>
    </row>
    <row r="103486" spans="68:68" customFormat="1">
      <c r="BP103486" s="90"/>
    </row>
    <row r="103487" spans="68:68" customFormat="1">
      <c r="BP103487" s="90"/>
    </row>
    <row r="103488" spans="68:68" customFormat="1">
      <c r="BP103488" s="90"/>
    </row>
    <row r="103489" spans="68:68" customFormat="1">
      <c r="BP103489" s="90"/>
    </row>
    <row r="103490" spans="68:68" customFormat="1">
      <c r="BP103490" s="90"/>
    </row>
    <row r="103491" spans="68:68" customFormat="1">
      <c r="BP103491" s="90"/>
    </row>
    <row r="103492" spans="68:68" customFormat="1">
      <c r="BP103492" s="90"/>
    </row>
    <row r="103493" spans="68:68" customFormat="1">
      <c r="BP103493" s="90"/>
    </row>
    <row r="103494" spans="68:68" customFormat="1">
      <c r="BP103494" s="90"/>
    </row>
    <row r="103495" spans="68:68" customFormat="1">
      <c r="BP103495" s="90"/>
    </row>
    <row r="103496" spans="68:68" customFormat="1">
      <c r="BP103496" s="90"/>
    </row>
    <row r="103497" spans="68:68" customFormat="1">
      <c r="BP103497" s="90"/>
    </row>
    <row r="103498" spans="68:68" customFormat="1">
      <c r="BP103498" s="90"/>
    </row>
    <row r="103499" spans="68:68" customFormat="1">
      <c r="BP103499" s="90"/>
    </row>
    <row r="103500" spans="68:68" customFormat="1">
      <c r="BP103500" s="90"/>
    </row>
    <row r="103501" spans="68:68" customFormat="1">
      <c r="BP103501" s="90"/>
    </row>
    <row r="103502" spans="68:68" customFormat="1">
      <c r="BP103502" s="90"/>
    </row>
    <row r="103503" spans="68:68" customFormat="1">
      <c r="BP103503" s="90"/>
    </row>
    <row r="103504" spans="68:68" customFormat="1">
      <c r="BP103504" s="90"/>
    </row>
    <row r="103505" spans="68:68" customFormat="1">
      <c r="BP103505" s="90"/>
    </row>
    <row r="103506" spans="68:68" customFormat="1">
      <c r="BP103506" s="90"/>
    </row>
    <row r="103507" spans="68:68" customFormat="1">
      <c r="BP103507" s="90"/>
    </row>
    <row r="103508" spans="68:68" customFormat="1">
      <c r="BP103508" s="90"/>
    </row>
    <row r="103509" spans="68:68" customFormat="1">
      <c r="BP103509" s="90"/>
    </row>
    <row r="103510" spans="68:68" customFormat="1">
      <c r="BP103510" s="90"/>
    </row>
    <row r="103511" spans="68:68" customFormat="1">
      <c r="BP103511" s="90"/>
    </row>
    <row r="103512" spans="68:68" customFormat="1">
      <c r="BP103512" s="90"/>
    </row>
    <row r="103513" spans="68:68" customFormat="1">
      <c r="BP103513" s="90"/>
    </row>
    <row r="103514" spans="68:68" customFormat="1">
      <c r="BP103514" s="90"/>
    </row>
    <row r="103515" spans="68:68" customFormat="1">
      <c r="BP103515" s="90"/>
    </row>
    <row r="103516" spans="68:68" customFormat="1">
      <c r="BP103516" s="90"/>
    </row>
    <row r="103517" spans="68:68" customFormat="1">
      <c r="BP103517" s="90"/>
    </row>
    <row r="103518" spans="68:68" customFormat="1">
      <c r="BP103518" s="90"/>
    </row>
    <row r="103519" spans="68:68" customFormat="1">
      <c r="BP103519" s="90"/>
    </row>
    <row r="103520" spans="68:68" customFormat="1">
      <c r="BP103520" s="90"/>
    </row>
    <row r="103521" spans="68:68" customFormat="1">
      <c r="BP103521" s="90"/>
    </row>
    <row r="103522" spans="68:68" customFormat="1">
      <c r="BP103522" s="90"/>
    </row>
    <row r="103523" spans="68:68" customFormat="1">
      <c r="BP103523" s="90"/>
    </row>
    <row r="103524" spans="68:68" customFormat="1">
      <c r="BP103524" s="90"/>
    </row>
    <row r="103525" spans="68:68" customFormat="1">
      <c r="BP103525" s="90"/>
    </row>
    <row r="103526" spans="68:68" customFormat="1">
      <c r="BP103526" s="90"/>
    </row>
    <row r="103527" spans="68:68" customFormat="1">
      <c r="BP103527" s="90"/>
    </row>
    <row r="103528" spans="68:68" customFormat="1">
      <c r="BP103528" s="90"/>
    </row>
    <row r="103529" spans="68:68" customFormat="1">
      <c r="BP103529" s="90"/>
    </row>
    <row r="103530" spans="68:68" customFormat="1">
      <c r="BP103530" s="90"/>
    </row>
    <row r="103531" spans="68:68" customFormat="1">
      <c r="BP103531" s="90"/>
    </row>
    <row r="103532" spans="68:68" customFormat="1">
      <c r="BP103532" s="90"/>
    </row>
    <row r="103533" spans="68:68" customFormat="1">
      <c r="BP103533" s="90"/>
    </row>
    <row r="103534" spans="68:68" customFormat="1">
      <c r="BP103534" s="90"/>
    </row>
    <row r="103535" spans="68:68" customFormat="1">
      <c r="BP103535" s="90"/>
    </row>
    <row r="103536" spans="68:68" customFormat="1">
      <c r="BP103536" s="90"/>
    </row>
    <row r="103537" spans="68:68" customFormat="1">
      <c r="BP103537" s="90"/>
    </row>
    <row r="103538" spans="68:68" customFormat="1">
      <c r="BP103538" s="90"/>
    </row>
    <row r="103539" spans="68:68" customFormat="1">
      <c r="BP103539" s="90"/>
    </row>
    <row r="103540" spans="68:68" customFormat="1">
      <c r="BP103540" s="90"/>
    </row>
    <row r="103541" spans="68:68" customFormat="1">
      <c r="BP103541" s="90"/>
    </row>
    <row r="103542" spans="68:68" customFormat="1">
      <c r="BP103542" s="90"/>
    </row>
    <row r="103543" spans="68:68" customFormat="1">
      <c r="BP103543" s="90"/>
    </row>
    <row r="103544" spans="68:68" customFormat="1">
      <c r="BP103544" s="90"/>
    </row>
    <row r="103545" spans="68:68" customFormat="1">
      <c r="BP103545" s="90"/>
    </row>
    <row r="103546" spans="68:68" customFormat="1">
      <c r="BP103546" s="90"/>
    </row>
    <row r="103547" spans="68:68" customFormat="1">
      <c r="BP103547" s="90"/>
    </row>
    <row r="103548" spans="68:68" customFormat="1">
      <c r="BP103548" s="90"/>
    </row>
    <row r="103549" spans="68:68" customFormat="1">
      <c r="BP103549" s="90"/>
    </row>
    <row r="103550" spans="68:68" customFormat="1">
      <c r="BP103550" s="90"/>
    </row>
    <row r="103551" spans="68:68" customFormat="1">
      <c r="BP103551" s="90"/>
    </row>
    <row r="103552" spans="68:68" customFormat="1">
      <c r="BP103552" s="90"/>
    </row>
    <row r="103553" spans="68:68" customFormat="1">
      <c r="BP103553" s="90"/>
    </row>
    <row r="103554" spans="68:68" customFormat="1">
      <c r="BP103554" s="90"/>
    </row>
    <row r="103555" spans="68:68" customFormat="1">
      <c r="BP103555" s="90"/>
    </row>
    <row r="103556" spans="68:68" customFormat="1">
      <c r="BP103556" s="90"/>
    </row>
    <row r="103557" spans="68:68" customFormat="1">
      <c r="BP103557" s="90"/>
    </row>
    <row r="103558" spans="68:68" customFormat="1">
      <c r="BP103558" s="90"/>
    </row>
    <row r="103559" spans="68:68" customFormat="1">
      <c r="BP103559" s="90"/>
    </row>
    <row r="103560" spans="68:68" customFormat="1">
      <c r="BP103560" s="90"/>
    </row>
    <row r="103561" spans="68:68" customFormat="1">
      <c r="BP103561" s="90"/>
    </row>
    <row r="103562" spans="68:68" customFormat="1">
      <c r="BP103562" s="90"/>
    </row>
    <row r="103563" spans="68:68" customFormat="1">
      <c r="BP103563" s="90"/>
    </row>
    <row r="103564" spans="68:68" customFormat="1">
      <c r="BP103564" s="90"/>
    </row>
    <row r="103565" spans="68:68" customFormat="1">
      <c r="BP103565" s="90"/>
    </row>
    <row r="103566" spans="68:68" customFormat="1">
      <c r="BP103566" s="90"/>
    </row>
    <row r="103567" spans="68:68" customFormat="1">
      <c r="BP103567" s="90"/>
    </row>
    <row r="103568" spans="68:68" customFormat="1">
      <c r="BP103568" s="90"/>
    </row>
    <row r="103569" spans="68:68" customFormat="1">
      <c r="BP103569" s="90"/>
    </row>
    <row r="103570" spans="68:68" customFormat="1">
      <c r="BP103570" s="90"/>
    </row>
    <row r="103571" spans="68:68" customFormat="1">
      <c r="BP103571" s="90"/>
    </row>
    <row r="103572" spans="68:68" customFormat="1">
      <c r="BP103572" s="90"/>
    </row>
    <row r="103573" spans="68:68" customFormat="1">
      <c r="BP103573" s="90"/>
    </row>
    <row r="103574" spans="68:68" customFormat="1">
      <c r="BP103574" s="90"/>
    </row>
    <row r="103575" spans="68:68" customFormat="1">
      <c r="BP103575" s="90"/>
    </row>
    <row r="103576" spans="68:68" customFormat="1">
      <c r="BP103576" s="90"/>
    </row>
    <row r="103577" spans="68:68" customFormat="1">
      <c r="BP103577" s="90"/>
    </row>
    <row r="103578" spans="68:68" customFormat="1">
      <c r="BP103578" s="90"/>
    </row>
    <row r="103579" spans="68:68" customFormat="1">
      <c r="BP103579" s="90"/>
    </row>
    <row r="103580" spans="68:68" customFormat="1">
      <c r="BP103580" s="90"/>
    </row>
    <row r="103581" spans="68:68" customFormat="1">
      <c r="BP103581" s="90"/>
    </row>
    <row r="103582" spans="68:68" customFormat="1">
      <c r="BP103582" s="90"/>
    </row>
    <row r="103583" spans="68:68" customFormat="1">
      <c r="BP103583" s="90"/>
    </row>
    <row r="103584" spans="68:68" customFormat="1">
      <c r="BP103584" s="90"/>
    </row>
    <row r="103585" spans="68:68" customFormat="1">
      <c r="BP103585" s="90"/>
    </row>
    <row r="103586" spans="68:68" customFormat="1">
      <c r="BP103586" s="90"/>
    </row>
    <row r="103587" spans="68:68" customFormat="1">
      <c r="BP103587" s="90"/>
    </row>
    <row r="103588" spans="68:68" customFormat="1">
      <c r="BP103588" s="90"/>
    </row>
    <row r="103589" spans="68:68" customFormat="1">
      <c r="BP103589" s="90"/>
    </row>
    <row r="103590" spans="68:68" customFormat="1">
      <c r="BP103590" s="90"/>
    </row>
    <row r="103591" spans="68:68" customFormat="1">
      <c r="BP103591" s="90"/>
    </row>
    <row r="103592" spans="68:68" customFormat="1">
      <c r="BP103592" s="90"/>
    </row>
    <row r="103593" spans="68:68" customFormat="1">
      <c r="BP103593" s="90"/>
    </row>
    <row r="103594" spans="68:68" customFormat="1">
      <c r="BP103594" s="90"/>
    </row>
    <row r="103595" spans="68:68" customFormat="1">
      <c r="BP103595" s="90"/>
    </row>
    <row r="103596" spans="68:68" customFormat="1">
      <c r="BP103596" s="90"/>
    </row>
    <row r="103597" spans="68:68" customFormat="1">
      <c r="BP103597" s="90"/>
    </row>
    <row r="103598" spans="68:68" customFormat="1">
      <c r="BP103598" s="90"/>
    </row>
    <row r="103599" spans="68:68" customFormat="1">
      <c r="BP103599" s="90"/>
    </row>
    <row r="103600" spans="68:68" customFormat="1">
      <c r="BP103600" s="90"/>
    </row>
    <row r="103601" spans="68:68" customFormat="1">
      <c r="BP103601" s="90"/>
    </row>
    <row r="103602" spans="68:68" customFormat="1">
      <c r="BP103602" s="90"/>
    </row>
    <row r="103603" spans="68:68" customFormat="1">
      <c r="BP103603" s="90"/>
    </row>
    <row r="103604" spans="68:68" customFormat="1">
      <c r="BP103604" s="90"/>
    </row>
    <row r="103605" spans="68:68" customFormat="1">
      <c r="BP103605" s="90"/>
    </row>
    <row r="103606" spans="68:68" customFormat="1">
      <c r="BP103606" s="90"/>
    </row>
    <row r="103607" spans="68:68" customFormat="1">
      <c r="BP103607" s="90"/>
    </row>
    <row r="103608" spans="68:68" customFormat="1">
      <c r="BP103608" s="90"/>
    </row>
    <row r="103609" spans="68:68" customFormat="1">
      <c r="BP103609" s="90"/>
    </row>
    <row r="103610" spans="68:68" customFormat="1">
      <c r="BP103610" s="90"/>
    </row>
    <row r="103611" spans="68:68" customFormat="1">
      <c r="BP103611" s="90"/>
    </row>
    <row r="103612" spans="68:68" customFormat="1">
      <c r="BP103612" s="90"/>
    </row>
    <row r="103613" spans="68:68" customFormat="1">
      <c r="BP103613" s="90"/>
    </row>
    <row r="103614" spans="68:68" customFormat="1">
      <c r="BP103614" s="90"/>
    </row>
    <row r="103615" spans="68:68" customFormat="1">
      <c r="BP103615" s="90"/>
    </row>
    <row r="103616" spans="68:68" customFormat="1">
      <c r="BP103616" s="90"/>
    </row>
    <row r="103617" spans="68:68" customFormat="1">
      <c r="BP103617" s="90"/>
    </row>
    <row r="103618" spans="68:68" customFormat="1">
      <c r="BP103618" s="90"/>
    </row>
    <row r="103619" spans="68:68" customFormat="1">
      <c r="BP103619" s="90"/>
    </row>
    <row r="103620" spans="68:68" customFormat="1">
      <c r="BP103620" s="90"/>
    </row>
    <row r="103621" spans="68:68" customFormat="1">
      <c r="BP103621" s="90"/>
    </row>
    <row r="103622" spans="68:68" customFormat="1">
      <c r="BP103622" s="90"/>
    </row>
    <row r="103623" spans="68:68" customFormat="1">
      <c r="BP103623" s="90"/>
    </row>
    <row r="103624" spans="68:68" customFormat="1">
      <c r="BP103624" s="90"/>
    </row>
    <row r="103625" spans="68:68" customFormat="1">
      <c r="BP103625" s="90"/>
    </row>
    <row r="103626" spans="68:68" customFormat="1">
      <c r="BP103626" s="90"/>
    </row>
    <row r="103627" spans="68:68" customFormat="1">
      <c r="BP103627" s="90"/>
    </row>
    <row r="103628" spans="68:68" customFormat="1">
      <c r="BP103628" s="90"/>
    </row>
    <row r="103629" spans="68:68" customFormat="1">
      <c r="BP103629" s="90"/>
    </row>
    <row r="103630" spans="68:68" customFormat="1">
      <c r="BP103630" s="90"/>
    </row>
    <row r="103631" spans="68:68" customFormat="1">
      <c r="BP103631" s="90"/>
    </row>
    <row r="103632" spans="68:68" customFormat="1">
      <c r="BP103632" s="90"/>
    </row>
    <row r="103633" spans="68:68" customFormat="1">
      <c r="BP103633" s="90"/>
    </row>
    <row r="103634" spans="68:68" customFormat="1">
      <c r="BP103634" s="90"/>
    </row>
    <row r="103635" spans="68:68" customFormat="1">
      <c r="BP103635" s="90"/>
    </row>
    <row r="103636" spans="68:68" customFormat="1">
      <c r="BP103636" s="90"/>
    </row>
    <row r="103637" spans="68:68" customFormat="1">
      <c r="BP103637" s="90"/>
    </row>
    <row r="103638" spans="68:68" customFormat="1">
      <c r="BP103638" s="90"/>
    </row>
    <row r="103639" spans="68:68" customFormat="1">
      <c r="BP103639" s="90"/>
    </row>
    <row r="103640" spans="68:68" customFormat="1">
      <c r="BP103640" s="90"/>
    </row>
    <row r="103641" spans="68:68" customFormat="1">
      <c r="BP103641" s="90"/>
    </row>
    <row r="103642" spans="68:68" customFormat="1">
      <c r="BP103642" s="90"/>
    </row>
    <row r="103643" spans="68:68" customFormat="1">
      <c r="BP103643" s="90"/>
    </row>
    <row r="103644" spans="68:68" customFormat="1">
      <c r="BP103644" s="90"/>
    </row>
    <row r="103645" spans="68:68" customFormat="1">
      <c r="BP103645" s="90"/>
    </row>
    <row r="103646" spans="68:68" customFormat="1">
      <c r="BP103646" s="90"/>
    </row>
    <row r="103647" spans="68:68" customFormat="1">
      <c r="BP103647" s="90"/>
    </row>
    <row r="103648" spans="68:68" customFormat="1">
      <c r="BP103648" s="90"/>
    </row>
    <row r="103649" spans="68:68" customFormat="1">
      <c r="BP103649" s="90"/>
    </row>
    <row r="103650" spans="68:68" customFormat="1">
      <c r="BP103650" s="90"/>
    </row>
    <row r="103651" spans="68:68" customFormat="1">
      <c r="BP103651" s="90"/>
    </row>
    <row r="103652" spans="68:68" customFormat="1">
      <c r="BP103652" s="90"/>
    </row>
    <row r="103653" spans="68:68" customFormat="1">
      <c r="BP103653" s="90"/>
    </row>
    <row r="103654" spans="68:68" customFormat="1">
      <c r="BP103654" s="90"/>
    </row>
    <row r="103655" spans="68:68" customFormat="1">
      <c r="BP103655" s="90"/>
    </row>
    <row r="103656" spans="68:68" customFormat="1">
      <c r="BP103656" s="90"/>
    </row>
    <row r="103657" spans="68:68" customFormat="1">
      <c r="BP103657" s="90"/>
    </row>
    <row r="103658" spans="68:68" customFormat="1">
      <c r="BP103658" s="90"/>
    </row>
    <row r="103659" spans="68:68" customFormat="1">
      <c r="BP103659" s="90"/>
    </row>
    <row r="103660" spans="68:68" customFormat="1">
      <c r="BP103660" s="90"/>
    </row>
    <row r="103661" spans="68:68" customFormat="1">
      <c r="BP103661" s="90"/>
    </row>
    <row r="103662" spans="68:68" customFormat="1">
      <c r="BP103662" s="90"/>
    </row>
    <row r="103663" spans="68:68" customFormat="1">
      <c r="BP103663" s="90"/>
    </row>
    <row r="103664" spans="68:68" customFormat="1">
      <c r="BP103664" s="90"/>
    </row>
    <row r="103665" spans="68:68" customFormat="1">
      <c r="BP103665" s="90"/>
    </row>
    <row r="103666" spans="68:68" customFormat="1">
      <c r="BP103666" s="90"/>
    </row>
    <row r="103667" spans="68:68" customFormat="1">
      <c r="BP103667" s="90"/>
    </row>
    <row r="103668" spans="68:68" customFormat="1">
      <c r="BP103668" s="90"/>
    </row>
    <row r="103669" spans="68:68" customFormat="1">
      <c r="BP103669" s="90"/>
    </row>
    <row r="103670" spans="68:68" customFormat="1">
      <c r="BP103670" s="90"/>
    </row>
    <row r="103671" spans="68:68" customFormat="1">
      <c r="BP103671" s="90"/>
    </row>
    <row r="103672" spans="68:68" customFormat="1">
      <c r="BP103672" s="90"/>
    </row>
    <row r="103673" spans="68:68" customFormat="1">
      <c r="BP103673" s="90"/>
    </row>
    <row r="103674" spans="68:68" customFormat="1">
      <c r="BP103674" s="90"/>
    </row>
    <row r="103675" spans="68:68" customFormat="1">
      <c r="BP103675" s="90"/>
    </row>
    <row r="103676" spans="68:68" customFormat="1">
      <c r="BP103676" s="90"/>
    </row>
    <row r="103677" spans="68:68" customFormat="1">
      <c r="BP103677" s="90"/>
    </row>
    <row r="103678" spans="68:68" customFormat="1">
      <c r="BP103678" s="90"/>
    </row>
    <row r="103679" spans="68:68" customFormat="1">
      <c r="BP103679" s="90"/>
    </row>
    <row r="103680" spans="68:68" customFormat="1">
      <c r="BP103680" s="90"/>
    </row>
    <row r="103681" spans="68:68" customFormat="1">
      <c r="BP103681" s="90"/>
    </row>
    <row r="103682" spans="68:68" customFormat="1">
      <c r="BP103682" s="90"/>
    </row>
    <row r="103683" spans="68:68" customFormat="1">
      <c r="BP103683" s="90"/>
    </row>
    <row r="103684" spans="68:68" customFormat="1">
      <c r="BP103684" s="90"/>
    </row>
    <row r="103685" spans="68:68" customFormat="1">
      <c r="BP103685" s="90"/>
    </row>
    <row r="103686" spans="68:68" customFormat="1">
      <c r="BP103686" s="90"/>
    </row>
    <row r="103687" spans="68:68" customFormat="1">
      <c r="BP103687" s="90"/>
    </row>
    <row r="103688" spans="68:68" customFormat="1">
      <c r="BP103688" s="90"/>
    </row>
    <row r="103689" spans="68:68" customFormat="1">
      <c r="BP103689" s="90"/>
    </row>
    <row r="103690" spans="68:68" customFormat="1">
      <c r="BP103690" s="90"/>
    </row>
    <row r="103691" spans="68:68" customFormat="1">
      <c r="BP103691" s="90"/>
    </row>
    <row r="103692" spans="68:68" customFormat="1">
      <c r="BP103692" s="90"/>
    </row>
    <row r="103693" spans="68:68" customFormat="1">
      <c r="BP103693" s="90"/>
    </row>
    <row r="103694" spans="68:68" customFormat="1">
      <c r="BP103694" s="90"/>
    </row>
    <row r="103695" spans="68:68" customFormat="1">
      <c r="BP103695" s="90"/>
    </row>
    <row r="103696" spans="68:68" customFormat="1">
      <c r="BP103696" s="90"/>
    </row>
    <row r="103697" spans="68:68" customFormat="1">
      <c r="BP103697" s="90"/>
    </row>
    <row r="103698" spans="68:68" customFormat="1">
      <c r="BP103698" s="90"/>
    </row>
    <row r="103699" spans="68:68" customFormat="1">
      <c r="BP103699" s="90"/>
    </row>
    <row r="103700" spans="68:68" customFormat="1">
      <c r="BP103700" s="90"/>
    </row>
    <row r="103701" spans="68:68" customFormat="1">
      <c r="BP103701" s="90"/>
    </row>
    <row r="103702" spans="68:68" customFormat="1">
      <c r="BP103702" s="90"/>
    </row>
    <row r="103703" spans="68:68" customFormat="1">
      <c r="BP103703" s="90"/>
    </row>
    <row r="103704" spans="68:68" customFormat="1">
      <c r="BP103704" s="90"/>
    </row>
    <row r="103705" spans="68:68" customFormat="1">
      <c r="BP103705" s="90"/>
    </row>
    <row r="103706" spans="68:68" customFormat="1">
      <c r="BP103706" s="90"/>
    </row>
    <row r="103707" spans="68:68" customFormat="1">
      <c r="BP103707" s="90"/>
    </row>
    <row r="103708" spans="68:68" customFormat="1">
      <c r="BP103708" s="90"/>
    </row>
    <row r="103709" spans="68:68" customFormat="1">
      <c r="BP103709" s="90"/>
    </row>
    <row r="103710" spans="68:68" customFormat="1">
      <c r="BP103710" s="90"/>
    </row>
    <row r="103711" spans="68:68" customFormat="1">
      <c r="BP103711" s="90"/>
    </row>
    <row r="103712" spans="68:68" customFormat="1">
      <c r="BP103712" s="90"/>
    </row>
    <row r="103713" spans="68:68" customFormat="1">
      <c r="BP103713" s="90"/>
    </row>
    <row r="103714" spans="68:68" customFormat="1">
      <c r="BP103714" s="90"/>
    </row>
    <row r="103715" spans="68:68" customFormat="1">
      <c r="BP103715" s="90"/>
    </row>
    <row r="103716" spans="68:68" customFormat="1">
      <c r="BP103716" s="90"/>
    </row>
    <row r="103717" spans="68:68" customFormat="1">
      <c r="BP103717" s="90"/>
    </row>
    <row r="103718" spans="68:68" customFormat="1">
      <c r="BP103718" s="90"/>
    </row>
    <row r="103719" spans="68:68" customFormat="1">
      <c r="BP103719" s="90"/>
    </row>
    <row r="103720" spans="68:68" customFormat="1">
      <c r="BP103720" s="90"/>
    </row>
    <row r="103721" spans="68:68" customFormat="1">
      <c r="BP103721" s="90"/>
    </row>
    <row r="103722" spans="68:68" customFormat="1">
      <c r="BP103722" s="90"/>
    </row>
    <row r="103723" spans="68:68" customFormat="1">
      <c r="BP103723" s="90"/>
    </row>
    <row r="103724" spans="68:68" customFormat="1">
      <c r="BP103724" s="90"/>
    </row>
    <row r="103725" spans="68:68" customFormat="1">
      <c r="BP103725" s="90"/>
    </row>
    <row r="103726" spans="68:68" customFormat="1">
      <c r="BP103726" s="90"/>
    </row>
    <row r="103727" spans="68:68" customFormat="1">
      <c r="BP103727" s="90"/>
    </row>
    <row r="103728" spans="68:68" customFormat="1">
      <c r="BP103728" s="90"/>
    </row>
    <row r="103729" spans="68:68" customFormat="1">
      <c r="BP103729" s="90"/>
    </row>
    <row r="103730" spans="68:68" customFormat="1">
      <c r="BP103730" s="90"/>
    </row>
    <row r="103731" spans="68:68" customFormat="1">
      <c r="BP103731" s="90"/>
    </row>
    <row r="103732" spans="68:68" customFormat="1">
      <c r="BP103732" s="90"/>
    </row>
    <row r="103733" spans="68:68" customFormat="1">
      <c r="BP103733" s="90"/>
    </row>
    <row r="103734" spans="68:68" customFormat="1">
      <c r="BP103734" s="90"/>
    </row>
    <row r="103735" spans="68:68" customFormat="1">
      <c r="BP103735" s="90"/>
    </row>
    <row r="103736" spans="68:68" customFormat="1">
      <c r="BP103736" s="90"/>
    </row>
    <row r="103737" spans="68:68" customFormat="1">
      <c r="BP103737" s="90"/>
    </row>
    <row r="103738" spans="68:68" customFormat="1">
      <c r="BP103738" s="90"/>
    </row>
    <row r="103739" spans="68:68" customFormat="1">
      <c r="BP103739" s="90"/>
    </row>
    <row r="103740" spans="68:68" customFormat="1">
      <c r="BP103740" s="90"/>
    </row>
    <row r="103741" spans="68:68" customFormat="1">
      <c r="BP103741" s="90"/>
    </row>
    <row r="103742" spans="68:68" customFormat="1">
      <c r="BP103742" s="90"/>
    </row>
    <row r="103743" spans="68:68" customFormat="1">
      <c r="BP103743" s="90"/>
    </row>
    <row r="103744" spans="68:68" customFormat="1">
      <c r="BP103744" s="90"/>
    </row>
    <row r="103745" spans="68:68" customFormat="1">
      <c r="BP103745" s="90"/>
    </row>
    <row r="103746" spans="68:68" customFormat="1">
      <c r="BP103746" s="90"/>
    </row>
    <row r="103747" spans="68:68" customFormat="1">
      <c r="BP103747" s="90"/>
    </row>
    <row r="103748" spans="68:68" customFormat="1">
      <c r="BP103748" s="90"/>
    </row>
    <row r="103749" spans="68:68" customFormat="1">
      <c r="BP103749" s="90"/>
    </row>
    <row r="103750" spans="68:68" customFormat="1">
      <c r="BP103750" s="90"/>
    </row>
    <row r="103751" spans="68:68" customFormat="1">
      <c r="BP103751" s="90"/>
    </row>
    <row r="103752" spans="68:68" customFormat="1">
      <c r="BP103752" s="90"/>
    </row>
    <row r="103753" spans="68:68" customFormat="1">
      <c r="BP103753" s="90"/>
    </row>
    <row r="103754" spans="68:68" customFormat="1">
      <c r="BP103754" s="90"/>
    </row>
    <row r="103755" spans="68:68" customFormat="1">
      <c r="BP103755" s="90"/>
    </row>
    <row r="103756" spans="68:68" customFormat="1">
      <c r="BP103756" s="90"/>
    </row>
    <row r="103757" spans="68:68" customFormat="1">
      <c r="BP103757" s="90"/>
    </row>
    <row r="103758" spans="68:68" customFormat="1">
      <c r="BP103758" s="90"/>
    </row>
    <row r="103759" spans="68:68" customFormat="1">
      <c r="BP103759" s="90"/>
    </row>
    <row r="103760" spans="68:68" customFormat="1">
      <c r="BP103760" s="90"/>
    </row>
    <row r="103761" spans="68:68" customFormat="1">
      <c r="BP103761" s="90"/>
    </row>
    <row r="103762" spans="68:68" customFormat="1">
      <c r="BP103762" s="90"/>
    </row>
    <row r="103763" spans="68:68" customFormat="1">
      <c r="BP103763" s="90"/>
    </row>
    <row r="103764" spans="68:68" customFormat="1">
      <c r="BP103764" s="90"/>
    </row>
    <row r="103765" spans="68:68" customFormat="1">
      <c r="BP103765" s="90"/>
    </row>
    <row r="103766" spans="68:68" customFormat="1">
      <c r="BP103766" s="90"/>
    </row>
    <row r="103767" spans="68:68" customFormat="1">
      <c r="BP103767" s="90"/>
    </row>
    <row r="103768" spans="68:68" customFormat="1">
      <c r="BP103768" s="90"/>
    </row>
    <row r="103769" spans="68:68" customFormat="1">
      <c r="BP103769" s="90"/>
    </row>
    <row r="103770" spans="68:68" customFormat="1">
      <c r="BP103770" s="90"/>
    </row>
    <row r="103771" spans="68:68" customFormat="1">
      <c r="BP103771" s="90"/>
    </row>
    <row r="103772" spans="68:68" customFormat="1">
      <c r="BP103772" s="90"/>
    </row>
    <row r="103773" spans="68:68" customFormat="1">
      <c r="BP103773" s="90"/>
    </row>
    <row r="103774" spans="68:68" customFormat="1">
      <c r="BP103774" s="90"/>
    </row>
    <row r="103775" spans="68:68" customFormat="1">
      <c r="BP103775" s="90"/>
    </row>
    <row r="103776" spans="68:68" customFormat="1">
      <c r="BP103776" s="90"/>
    </row>
    <row r="103777" spans="68:68" customFormat="1">
      <c r="BP103777" s="90"/>
    </row>
    <row r="103778" spans="68:68" customFormat="1">
      <c r="BP103778" s="90"/>
    </row>
    <row r="103779" spans="68:68" customFormat="1">
      <c r="BP103779" s="90"/>
    </row>
    <row r="103780" spans="68:68" customFormat="1">
      <c r="BP103780" s="90"/>
    </row>
    <row r="103781" spans="68:68" customFormat="1">
      <c r="BP103781" s="90"/>
    </row>
    <row r="103782" spans="68:68" customFormat="1">
      <c r="BP103782" s="90"/>
    </row>
    <row r="103783" spans="68:68" customFormat="1">
      <c r="BP103783" s="90"/>
    </row>
    <row r="103784" spans="68:68" customFormat="1">
      <c r="BP103784" s="90"/>
    </row>
    <row r="103785" spans="68:68" customFormat="1">
      <c r="BP103785" s="90"/>
    </row>
    <row r="103786" spans="68:68" customFormat="1">
      <c r="BP103786" s="90"/>
    </row>
    <row r="103787" spans="68:68" customFormat="1">
      <c r="BP103787" s="90"/>
    </row>
    <row r="103788" spans="68:68" customFormat="1">
      <c r="BP103788" s="90"/>
    </row>
    <row r="103789" spans="68:68" customFormat="1">
      <c r="BP103789" s="90"/>
    </row>
    <row r="103790" spans="68:68" customFormat="1">
      <c r="BP103790" s="90"/>
    </row>
    <row r="103791" spans="68:68" customFormat="1">
      <c r="BP103791" s="90"/>
    </row>
    <row r="103792" spans="68:68" customFormat="1">
      <c r="BP103792" s="90"/>
    </row>
    <row r="103793" spans="68:68" customFormat="1">
      <c r="BP103793" s="90"/>
    </row>
    <row r="103794" spans="68:68" customFormat="1">
      <c r="BP103794" s="90"/>
    </row>
    <row r="103795" spans="68:68" customFormat="1">
      <c r="BP103795" s="90"/>
    </row>
    <row r="103796" spans="68:68" customFormat="1">
      <c r="BP103796" s="90"/>
    </row>
    <row r="103797" spans="68:68" customFormat="1">
      <c r="BP103797" s="90"/>
    </row>
    <row r="103798" spans="68:68" customFormat="1">
      <c r="BP103798" s="90"/>
    </row>
    <row r="103799" spans="68:68" customFormat="1">
      <c r="BP103799" s="90"/>
    </row>
    <row r="103800" spans="68:68" customFormat="1">
      <c r="BP103800" s="90"/>
    </row>
    <row r="103801" spans="68:68" customFormat="1">
      <c r="BP103801" s="90"/>
    </row>
    <row r="103802" spans="68:68" customFormat="1">
      <c r="BP103802" s="90"/>
    </row>
    <row r="103803" spans="68:68" customFormat="1">
      <c r="BP103803" s="90"/>
    </row>
    <row r="103804" spans="68:68" customFormat="1">
      <c r="BP103804" s="90"/>
    </row>
    <row r="103805" spans="68:68" customFormat="1">
      <c r="BP103805" s="90"/>
    </row>
    <row r="103806" spans="68:68" customFormat="1">
      <c r="BP103806" s="90"/>
    </row>
    <row r="103807" spans="68:68" customFormat="1">
      <c r="BP103807" s="90"/>
    </row>
    <row r="103808" spans="68:68" customFormat="1">
      <c r="BP103808" s="90"/>
    </row>
    <row r="103809" spans="68:68" customFormat="1">
      <c r="BP103809" s="90"/>
    </row>
    <row r="103810" spans="68:68" customFormat="1">
      <c r="BP103810" s="90"/>
    </row>
    <row r="103811" spans="68:68" customFormat="1">
      <c r="BP103811" s="90"/>
    </row>
    <row r="103812" spans="68:68" customFormat="1">
      <c r="BP103812" s="90"/>
    </row>
    <row r="103813" spans="68:68" customFormat="1">
      <c r="BP103813" s="90"/>
    </row>
    <row r="103814" spans="68:68" customFormat="1">
      <c r="BP103814" s="90"/>
    </row>
    <row r="103815" spans="68:68" customFormat="1">
      <c r="BP103815" s="90"/>
    </row>
    <row r="103816" spans="68:68" customFormat="1">
      <c r="BP103816" s="90"/>
    </row>
    <row r="103817" spans="68:68" customFormat="1">
      <c r="BP103817" s="90"/>
    </row>
    <row r="103818" spans="68:68" customFormat="1">
      <c r="BP103818" s="90"/>
    </row>
    <row r="103819" spans="68:68" customFormat="1">
      <c r="BP103819" s="90"/>
    </row>
    <row r="103820" spans="68:68" customFormat="1">
      <c r="BP103820" s="90"/>
    </row>
    <row r="103821" spans="68:68" customFormat="1">
      <c r="BP103821" s="90"/>
    </row>
    <row r="103822" spans="68:68" customFormat="1">
      <c r="BP103822" s="90"/>
    </row>
    <row r="103823" spans="68:68" customFormat="1">
      <c r="BP103823" s="90"/>
    </row>
    <row r="103824" spans="68:68" customFormat="1">
      <c r="BP103824" s="90"/>
    </row>
    <row r="103825" spans="68:68" customFormat="1">
      <c r="BP103825" s="90"/>
    </row>
    <row r="103826" spans="68:68" customFormat="1">
      <c r="BP103826" s="90"/>
    </row>
    <row r="103827" spans="68:68" customFormat="1">
      <c r="BP103827" s="90"/>
    </row>
    <row r="103828" spans="68:68" customFormat="1">
      <c r="BP103828" s="90"/>
    </row>
    <row r="103829" spans="68:68" customFormat="1">
      <c r="BP103829" s="90"/>
    </row>
    <row r="103830" spans="68:68" customFormat="1">
      <c r="BP103830" s="90"/>
    </row>
    <row r="103831" spans="68:68" customFormat="1">
      <c r="BP103831" s="90"/>
    </row>
    <row r="103832" spans="68:68" customFormat="1">
      <c r="BP103832" s="90"/>
    </row>
    <row r="103833" spans="68:68" customFormat="1">
      <c r="BP103833" s="90"/>
    </row>
    <row r="103834" spans="68:68" customFormat="1">
      <c r="BP103834" s="90"/>
    </row>
    <row r="103835" spans="68:68" customFormat="1">
      <c r="BP103835" s="90"/>
    </row>
    <row r="103836" spans="68:68" customFormat="1">
      <c r="BP103836" s="90"/>
    </row>
    <row r="103837" spans="68:68" customFormat="1">
      <c r="BP103837" s="90"/>
    </row>
    <row r="103838" spans="68:68" customFormat="1">
      <c r="BP103838" s="90"/>
    </row>
    <row r="103839" spans="68:68" customFormat="1">
      <c r="BP103839" s="90"/>
    </row>
    <row r="103840" spans="68:68" customFormat="1">
      <c r="BP103840" s="90"/>
    </row>
    <row r="103841" spans="68:68" customFormat="1">
      <c r="BP103841" s="90"/>
    </row>
    <row r="103842" spans="68:68" customFormat="1">
      <c r="BP103842" s="90"/>
    </row>
    <row r="103843" spans="68:68" customFormat="1">
      <c r="BP103843" s="90"/>
    </row>
    <row r="103844" spans="68:68" customFormat="1">
      <c r="BP103844" s="90"/>
    </row>
    <row r="103845" spans="68:68" customFormat="1">
      <c r="BP103845" s="90"/>
    </row>
    <row r="103846" spans="68:68" customFormat="1">
      <c r="BP103846" s="90"/>
    </row>
    <row r="103847" spans="68:68" customFormat="1">
      <c r="BP103847" s="90"/>
    </row>
    <row r="103848" spans="68:68" customFormat="1">
      <c r="BP103848" s="90"/>
    </row>
    <row r="103849" spans="68:68" customFormat="1">
      <c r="BP103849" s="90"/>
    </row>
    <row r="103850" spans="68:68" customFormat="1">
      <c r="BP103850" s="90"/>
    </row>
    <row r="103851" spans="68:68" customFormat="1">
      <c r="BP103851" s="90"/>
    </row>
    <row r="103852" spans="68:68" customFormat="1">
      <c r="BP103852" s="90"/>
    </row>
    <row r="103853" spans="68:68" customFormat="1">
      <c r="BP103853" s="90"/>
    </row>
    <row r="103854" spans="68:68" customFormat="1">
      <c r="BP103854" s="90"/>
    </row>
    <row r="103855" spans="68:68" customFormat="1">
      <c r="BP103855" s="90"/>
    </row>
    <row r="103856" spans="68:68" customFormat="1">
      <c r="BP103856" s="90"/>
    </row>
    <row r="103857" spans="68:68" customFormat="1">
      <c r="BP103857" s="90"/>
    </row>
    <row r="103858" spans="68:68" customFormat="1">
      <c r="BP103858" s="90"/>
    </row>
    <row r="103859" spans="68:68" customFormat="1">
      <c r="BP103859" s="90"/>
    </row>
    <row r="103860" spans="68:68" customFormat="1">
      <c r="BP103860" s="90"/>
    </row>
    <row r="103861" spans="68:68" customFormat="1">
      <c r="BP103861" s="90"/>
    </row>
    <row r="103862" spans="68:68" customFormat="1">
      <c r="BP103862" s="90"/>
    </row>
    <row r="103863" spans="68:68" customFormat="1">
      <c r="BP103863" s="90"/>
    </row>
    <row r="103864" spans="68:68" customFormat="1">
      <c r="BP103864" s="90"/>
    </row>
    <row r="103865" spans="68:68" customFormat="1">
      <c r="BP103865" s="90"/>
    </row>
    <row r="103866" spans="68:68" customFormat="1">
      <c r="BP103866" s="90"/>
    </row>
    <row r="103867" spans="68:68" customFormat="1">
      <c r="BP103867" s="90"/>
    </row>
    <row r="103868" spans="68:68" customFormat="1">
      <c r="BP103868" s="90"/>
    </row>
    <row r="103869" spans="68:68" customFormat="1">
      <c r="BP103869" s="90"/>
    </row>
    <row r="103870" spans="68:68" customFormat="1">
      <c r="BP103870" s="90"/>
    </row>
    <row r="103871" spans="68:68" customFormat="1">
      <c r="BP103871" s="90"/>
    </row>
    <row r="103872" spans="68:68" customFormat="1">
      <c r="BP103872" s="90"/>
    </row>
    <row r="103873" spans="68:68" customFormat="1">
      <c r="BP103873" s="90"/>
    </row>
    <row r="103874" spans="68:68" customFormat="1">
      <c r="BP103874" s="90"/>
    </row>
    <row r="103875" spans="68:68" customFormat="1">
      <c r="BP103875" s="90"/>
    </row>
    <row r="103876" spans="68:68" customFormat="1">
      <c r="BP103876" s="90"/>
    </row>
    <row r="103877" spans="68:68" customFormat="1">
      <c r="BP103877" s="90"/>
    </row>
    <row r="103878" spans="68:68" customFormat="1">
      <c r="BP103878" s="90"/>
    </row>
    <row r="103879" spans="68:68" customFormat="1">
      <c r="BP103879" s="90"/>
    </row>
    <row r="103880" spans="68:68" customFormat="1">
      <c r="BP103880" s="90"/>
    </row>
    <row r="103881" spans="68:68" customFormat="1">
      <c r="BP103881" s="90"/>
    </row>
    <row r="103882" spans="68:68" customFormat="1">
      <c r="BP103882" s="90"/>
    </row>
    <row r="103883" spans="68:68" customFormat="1">
      <c r="BP103883" s="90"/>
    </row>
    <row r="103884" spans="68:68" customFormat="1">
      <c r="BP103884" s="90"/>
    </row>
    <row r="103885" spans="68:68" customFormat="1">
      <c r="BP103885" s="90"/>
    </row>
    <row r="103886" spans="68:68" customFormat="1">
      <c r="BP103886" s="90"/>
    </row>
    <row r="103887" spans="68:68" customFormat="1">
      <c r="BP103887" s="90"/>
    </row>
    <row r="103888" spans="68:68" customFormat="1">
      <c r="BP103888" s="90"/>
    </row>
    <row r="103889" spans="68:68" customFormat="1">
      <c r="BP103889" s="90"/>
    </row>
    <row r="103890" spans="68:68" customFormat="1">
      <c r="BP103890" s="90"/>
    </row>
    <row r="103891" spans="68:68" customFormat="1">
      <c r="BP103891" s="90"/>
    </row>
    <row r="103892" spans="68:68" customFormat="1">
      <c r="BP103892" s="90"/>
    </row>
    <row r="103893" spans="68:68" customFormat="1">
      <c r="BP103893" s="90"/>
    </row>
    <row r="103894" spans="68:68" customFormat="1">
      <c r="BP103894" s="90"/>
    </row>
    <row r="103895" spans="68:68" customFormat="1">
      <c r="BP103895" s="90"/>
    </row>
    <row r="103896" spans="68:68" customFormat="1">
      <c r="BP103896" s="90"/>
    </row>
    <row r="103897" spans="68:68" customFormat="1">
      <c r="BP103897" s="90"/>
    </row>
    <row r="103898" spans="68:68" customFormat="1">
      <c r="BP103898" s="90"/>
    </row>
    <row r="103899" spans="68:68" customFormat="1">
      <c r="BP103899" s="90"/>
    </row>
    <row r="103900" spans="68:68" customFormat="1">
      <c r="BP103900" s="90"/>
    </row>
    <row r="103901" spans="68:68" customFormat="1">
      <c r="BP103901" s="90"/>
    </row>
    <row r="103902" spans="68:68" customFormat="1">
      <c r="BP103902" s="90"/>
    </row>
    <row r="103903" spans="68:68" customFormat="1">
      <c r="BP103903" s="90"/>
    </row>
    <row r="103904" spans="68:68" customFormat="1">
      <c r="BP103904" s="90"/>
    </row>
    <row r="103905" spans="68:68" customFormat="1">
      <c r="BP103905" s="90"/>
    </row>
    <row r="103906" spans="68:68" customFormat="1">
      <c r="BP103906" s="90"/>
    </row>
    <row r="103907" spans="68:68" customFormat="1">
      <c r="BP103907" s="90"/>
    </row>
    <row r="103908" spans="68:68" customFormat="1">
      <c r="BP103908" s="90"/>
    </row>
    <row r="103909" spans="68:68" customFormat="1">
      <c r="BP103909" s="90"/>
    </row>
    <row r="103910" spans="68:68" customFormat="1">
      <c r="BP103910" s="90"/>
    </row>
    <row r="103911" spans="68:68" customFormat="1">
      <c r="BP103911" s="90"/>
    </row>
    <row r="103912" spans="68:68" customFormat="1">
      <c r="BP103912" s="90"/>
    </row>
    <row r="103913" spans="68:68" customFormat="1">
      <c r="BP103913" s="90"/>
    </row>
    <row r="103914" spans="68:68" customFormat="1">
      <c r="BP103914" s="90"/>
    </row>
    <row r="103915" spans="68:68" customFormat="1">
      <c r="BP103915" s="90"/>
    </row>
    <row r="103916" spans="68:68" customFormat="1">
      <c r="BP103916" s="90"/>
    </row>
    <row r="103917" spans="68:68" customFormat="1">
      <c r="BP103917" s="90"/>
    </row>
    <row r="103918" spans="68:68" customFormat="1">
      <c r="BP103918" s="90"/>
    </row>
    <row r="103919" spans="68:68" customFormat="1">
      <c r="BP103919" s="90"/>
    </row>
    <row r="103920" spans="68:68" customFormat="1">
      <c r="BP103920" s="90"/>
    </row>
    <row r="103921" spans="68:68" customFormat="1">
      <c r="BP103921" s="90"/>
    </row>
    <row r="103922" spans="68:68" customFormat="1">
      <c r="BP103922" s="90"/>
    </row>
    <row r="103923" spans="68:68" customFormat="1">
      <c r="BP103923" s="90"/>
    </row>
    <row r="103924" spans="68:68" customFormat="1">
      <c r="BP103924" s="90"/>
    </row>
    <row r="103925" spans="68:68" customFormat="1">
      <c r="BP103925" s="90"/>
    </row>
    <row r="103926" spans="68:68" customFormat="1">
      <c r="BP103926" s="90"/>
    </row>
    <row r="103927" spans="68:68" customFormat="1">
      <c r="BP103927" s="90"/>
    </row>
    <row r="103928" spans="68:68" customFormat="1">
      <c r="BP103928" s="90"/>
    </row>
    <row r="103929" spans="68:68" customFormat="1">
      <c r="BP103929" s="90"/>
    </row>
    <row r="103930" spans="68:68" customFormat="1">
      <c r="BP103930" s="90"/>
    </row>
    <row r="103931" spans="68:68" customFormat="1">
      <c r="BP103931" s="90"/>
    </row>
    <row r="103932" spans="68:68" customFormat="1">
      <c r="BP103932" s="90"/>
    </row>
    <row r="103933" spans="68:68" customFormat="1">
      <c r="BP103933" s="90"/>
    </row>
    <row r="103934" spans="68:68" customFormat="1">
      <c r="BP103934" s="90"/>
    </row>
    <row r="103935" spans="68:68" customFormat="1">
      <c r="BP103935" s="90"/>
    </row>
    <row r="103936" spans="68:68" customFormat="1">
      <c r="BP103936" s="90"/>
    </row>
    <row r="103937" spans="68:68" customFormat="1">
      <c r="BP103937" s="90"/>
    </row>
    <row r="103938" spans="68:68" customFormat="1">
      <c r="BP103938" s="90"/>
    </row>
    <row r="103939" spans="68:68" customFormat="1">
      <c r="BP103939" s="90"/>
    </row>
    <row r="103940" spans="68:68" customFormat="1">
      <c r="BP103940" s="90"/>
    </row>
    <row r="103941" spans="68:68" customFormat="1">
      <c r="BP103941" s="90"/>
    </row>
    <row r="103942" spans="68:68" customFormat="1">
      <c r="BP103942" s="90"/>
    </row>
    <row r="103943" spans="68:68" customFormat="1">
      <c r="BP103943" s="90"/>
    </row>
    <row r="103944" spans="68:68" customFormat="1">
      <c r="BP103944" s="90"/>
    </row>
    <row r="103945" spans="68:68" customFormat="1">
      <c r="BP103945" s="90"/>
    </row>
    <row r="103946" spans="68:68" customFormat="1">
      <c r="BP103946" s="90"/>
    </row>
    <row r="103947" spans="68:68" customFormat="1">
      <c r="BP103947" s="90"/>
    </row>
    <row r="103948" spans="68:68" customFormat="1">
      <c r="BP103948" s="90"/>
    </row>
    <row r="103949" spans="68:68" customFormat="1">
      <c r="BP103949" s="90"/>
    </row>
    <row r="103950" spans="68:68" customFormat="1">
      <c r="BP103950" s="90"/>
    </row>
    <row r="103951" spans="68:68" customFormat="1">
      <c r="BP103951" s="90"/>
    </row>
    <row r="103952" spans="68:68" customFormat="1">
      <c r="BP103952" s="90"/>
    </row>
    <row r="103953" spans="68:68" customFormat="1">
      <c r="BP103953" s="90"/>
    </row>
    <row r="103954" spans="68:68" customFormat="1">
      <c r="BP103954" s="90"/>
    </row>
    <row r="103955" spans="68:68" customFormat="1">
      <c r="BP103955" s="90"/>
    </row>
    <row r="103956" spans="68:68" customFormat="1">
      <c r="BP103956" s="90"/>
    </row>
    <row r="103957" spans="68:68" customFormat="1">
      <c r="BP103957" s="90"/>
    </row>
    <row r="103958" spans="68:68" customFormat="1">
      <c r="BP103958" s="90"/>
    </row>
    <row r="103959" spans="68:68" customFormat="1">
      <c r="BP103959" s="90"/>
    </row>
    <row r="103960" spans="68:68" customFormat="1">
      <c r="BP103960" s="90"/>
    </row>
    <row r="103961" spans="68:68" customFormat="1">
      <c r="BP103961" s="90"/>
    </row>
    <row r="103962" spans="68:68" customFormat="1">
      <c r="BP103962" s="90"/>
    </row>
    <row r="103963" spans="68:68" customFormat="1">
      <c r="BP103963" s="90"/>
    </row>
    <row r="103964" spans="68:68" customFormat="1">
      <c r="BP103964" s="90"/>
    </row>
    <row r="103965" spans="68:68" customFormat="1">
      <c r="BP103965" s="90"/>
    </row>
    <row r="103966" spans="68:68" customFormat="1">
      <c r="BP103966" s="90"/>
    </row>
    <row r="103967" spans="68:68" customFormat="1">
      <c r="BP103967" s="90"/>
    </row>
    <row r="103968" spans="68:68" customFormat="1">
      <c r="BP103968" s="90"/>
    </row>
    <row r="103969" spans="68:68" customFormat="1">
      <c r="BP103969" s="90"/>
    </row>
    <row r="103970" spans="68:68" customFormat="1">
      <c r="BP103970" s="90"/>
    </row>
    <row r="103971" spans="68:68" customFormat="1">
      <c r="BP103971" s="90"/>
    </row>
    <row r="103972" spans="68:68" customFormat="1">
      <c r="BP103972" s="90"/>
    </row>
    <row r="103973" spans="68:68" customFormat="1">
      <c r="BP103973" s="90"/>
    </row>
    <row r="103974" spans="68:68" customFormat="1">
      <c r="BP103974" s="90"/>
    </row>
    <row r="103975" spans="68:68" customFormat="1">
      <c r="BP103975" s="90"/>
    </row>
    <row r="103976" spans="68:68" customFormat="1">
      <c r="BP103976" s="90"/>
    </row>
    <row r="103977" spans="68:68" customFormat="1">
      <c r="BP103977" s="90"/>
    </row>
    <row r="103978" spans="68:68" customFormat="1">
      <c r="BP103978" s="90"/>
    </row>
    <row r="103979" spans="68:68" customFormat="1">
      <c r="BP103979" s="90"/>
    </row>
    <row r="103980" spans="68:68" customFormat="1">
      <c r="BP103980" s="90"/>
    </row>
    <row r="103981" spans="68:68" customFormat="1">
      <c r="BP103981" s="90"/>
    </row>
    <row r="103982" spans="68:68" customFormat="1">
      <c r="BP103982" s="90"/>
    </row>
    <row r="103983" spans="68:68" customFormat="1">
      <c r="BP103983" s="90"/>
    </row>
    <row r="103984" spans="68:68" customFormat="1">
      <c r="BP103984" s="90"/>
    </row>
    <row r="103985" spans="68:68" customFormat="1">
      <c r="BP103985" s="90"/>
    </row>
    <row r="103986" spans="68:68" customFormat="1">
      <c r="BP103986" s="90"/>
    </row>
    <row r="103987" spans="68:68" customFormat="1">
      <c r="BP103987" s="90"/>
    </row>
    <row r="103988" spans="68:68" customFormat="1">
      <c r="BP103988" s="90"/>
    </row>
    <row r="103989" spans="68:68" customFormat="1">
      <c r="BP103989" s="90"/>
    </row>
    <row r="103990" spans="68:68" customFormat="1">
      <c r="BP103990" s="90"/>
    </row>
    <row r="103991" spans="68:68" customFormat="1">
      <c r="BP103991" s="90"/>
    </row>
    <row r="103992" spans="68:68" customFormat="1">
      <c r="BP103992" s="90"/>
    </row>
    <row r="103993" spans="68:68" customFormat="1">
      <c r="BP103993" s="90"/>
    </row>
    <row r="103994" spans="68:68" customFormat="1">
      <c r="BP103994" s="90"/>
    </row>
    <row r="103995" spans="68:68" customFormat="1">
      <c r="BP103995" s="90"/>
    </row>
    <row r="103996" spans="68:68" customFormat="1">
      <c r="BP103996" s="90"/>
    </row>
    <row r="103997" spans="68:68" customFormat="1">
      <c r="BP103997" s="90"/>
    </row>
    <row r="103998" spans="68:68" customFormat="1">
      <c r="BP103998" s="90"/>
    </row>
    <row r="103999" spans="68:68" customFormat="1">
      <c r="BP103999" s="90"/>
    </row>
    <row r="104000" spans="68:68" customFormat="1">
      <c r="BP104000" s="90"/>
    </row>
    <row r="104001" spans="68:68" customFormat="1">
      <c r="BP104001" s="90"/>
    </row>
    <row r="104002" spans="68:68" customFormat="1">
      <c r="BP104002" s="90"/>
    </row>
    <row r="104003" spans="68:68" customFormat="1">
      <c r="BP104003" s="90"/>
    </row>
    <row r="104004" spans="68:68" customFormat="1">
      <c r="BP104004" s="90"/>
    </row>
    <row r="104005" spans="68:68" customFormat="1">
      <c r="BP104005" s="90"/>
    </row>
    <row r="104006" spans="68:68" customFormat="1">
      <c r="BP104006" s="90"/>
    </row>
    <row r="104007" spans="68:68" customFormat="1">
      <c r="BP104007" s="90"/>
    </row>
    <row r="104008" spans="68:68" customFormat="1">
      <c r="BP104008" s="90"/>
    </row>
    <row r="104009" spans="68:68" customFormat="1">
      <c r="BP104009" s="90"/>
    </row>
    <row r="104010" spans="68:68" customFormat="1">
      <c r="BP104010" s="90"/>
    </row>
    <row r="104011" spans="68:68" customFormat="1">
      <c r="BP104011" s="90"/>
    </row>
    <row r="104012" spans="68:68" customFormat="1">
      <c r="BP104012" s="90"/>
    </row>
    <row r="104013" spans="68:68" customFormat="1">
      <c r="BP104013" s="90"/>
    </row>
    <row r="104014" spans="68:68" customFormat="1">
      <c r="BP104014" s="90"/>
    </row>
    <row r="104015" spans="68:68" customFormat="1">
      <c r="BP104015" s="90"/>
    </row>
    <row r="104016" spans="68:68" customFormat="1">
      <c r="BP104016" s="90"/>
    </row>
    <row r="104017" spans="68:68" customFormat="1">
      <c r="BP104017" s="90"/>
    </row>
    <row r="104018" spans="68:68" customFormat="1">
      <c r="BP104018" s="90"/>
    </row>
    <row r="104019" spans="68:68" customFormat="1">
      <c r="BP104019" s="90"/>
    </row>
    <row r="104020" spans="68:68" customFormat="1">
      <c r="BP104020" s="90"/>
    </row>
    <row r="104021" spans="68:68" customFormat="1">
      <c r="BP104021" s="90"/>
    </row>
    <row r="104022" spans="68:68" customFormat="1">
      <c r="BP104022" s="90"/>
    </row>
    <row r="104023" spans="68:68" customFormat="1">
      <c r="BP104023" s="90"/>
    </row>
    <row r="104024" spans="68:68" customFormat="1">
      <c r="BP104024" s="90"/>
    </row>
    <row r="104025" spans="68:68" customFormat="1">
      <c r="BP104025" s="90"/>
    </row>
    <row r="104026" spans="68:68" customFormat="1">
      <c r="BP104026" s="90"/>
    </row>
    <row r="104027" spans="68:68" customFormat="1">
      <c r="BP104027" s="90"/>
    </row>
    <row r="104028" spans="68:68" customFormat="1">
      <c r="BP104028" s="90"/>
    </row>
    <row r="104029" spans="68:68" customFormat="1">
      <c r="BP104029" s="90"/>
    </row>
    <row r="104030" spans="68:68" customFormat="1">
      <c r="BP104030" s="90"/>
    </row>
    <row r="104031" spans="68:68" customFormat="1">
      <c r="BP104031" s="90"/>
    </row>
    <row r="104032" spans="68:68" customFormat="1">
      <c r="BP104032" s="90"/>
    </row>
    <row r="104033" spans="68:68" customFormat="1">
      <c r="BP104033" s="90"/>
    </row>
    <row r="104034" spans="68:68" customFormat="1">
      <c r="BP104034" s="90"/>
    </row>
    <row r="104035" spans="68:68" customFormat="1">
      <c r="BP104035" s="90"/>
    </row>
    <row r="104036" spans="68:68" customFormat="1">
      <c r="BP104036" s="90"/>
    </row>
    <row r="104037" spans="68:68" customFormat="1">
      <c r="BP104037" s="90"/>
    </row>
    <row r="104038" spans="68:68" customFormat="1">
      <c r="BP104038" s="90"/>
    </row>
    <row r="104039" spans="68:68" customFormat="1">
      <c r="BP104039" s="90"/>
    </row>
    <row r="104040" spans="68:68" customFormat="1">
      <c r="BP104040" s="90"/>
    </row>
    <row r="104041" spans="68:68" customFormat="1">
      <c r="BP104041" s="90"/>
    </row>
    <row r="104042" spans="68:68" customFormat="1">
      <c r="BP104042" s="90"/>
    </row>
    <row r="104043" spans="68:68" customFormat="1">
      <c r="BP104043" s="90"/>
    </row>
    <row r="104044" spans="68:68" customFormat="1">
      <c r="BP104044" s="90"/>
    </row>
    <row r="104045" spans="68:68" customFormat="1">
      <c r="BP104045" s="90"/>
    </row>
    <row r="104046" spans="68:68" customFormat="1">
      <c r="BP104046" s="90"/>
    </row>
    <row r="104047" spans="68:68" customFormat="1">
      <c r="BP104047" s="90"/>
    </row>
    <row r="104048" spans="68:68" customFormat="1">
      <c r="BP104048" s="90"/>
    </row>
    <row r="104049" spans="68:68" customFormat="1">
      <c r="BP104049" s="90"/>
    </row>
    <row r="104050" spans="68:68" customFormat="1">
      <c r="BP104050" s="90"/>
    </row>
    <row r="104051" spans="68:68" customFormat="1">
      <c r="BP104051" s="90"/>
    </row>
    <row r="104052" spans="68:68" customFormat="1">
      <c r="BP104052" s="90"/>
    </row>
    <row r="104053" spans="68:68" customFormat="1">
      <c r="BP104053" s="90"/>
    </row>
    <row r="104054" spans="68:68" customFormat="1">
      <c r="BP104054" s="90"/>
    </row>
    <row r="104055" spans="68:68" customFormat="1">
      <c r="BP104055" s="90"/>
    </row>
    <row r="104056" spans="68:68" customFormat="1">
      <c r="BP104056" s="90"/>
    </row>
    <row r="104057" spans="68:68" customFormat="1">
      <c r="BP104057" s="90"/>
    </row>
    <row r="104058" spans="68:68" customFormat="1">
      <c r="BP104058" s="90"/>
    </row>
    <row r="104059" spans="68:68" customFormat="1">
      <c r="BP104059" s="90"/>
    </row>
    <row r="104060" spans="68:68" customFormat="1">
      <c r="BP104060" s="90"/>
    </row>
    <row r="104061" spans="68:68" customFormat="1">
      <c r="BP104061" s="90"/>
    </row>
    <row r="104062" spans="68:68" customFormat="1">
      <c r="BP104062" s="90"/>
    </row>
    <row r="104063" spans="68:68" customFormat="1">
      <c r="BP104063" s="90"/>
    </row>
    <row r="104064" spans="68:68" customFormat="1">
      <c r="BP104064" s="90"/>
    </row>
    <row r="104065" spans="68:68" customFormat="1">
      <c r="BP104065" s="90"/>
    </row>
    <row r="104066" spans="68:68" customFormat="1">
      <c r="BP104066" s="90"/>
    </row>
    <row r="104067" spans="68:68" customFormat="1">
      <c r="BP104067" s="90"/>
    </row>
    <row r="104068" spans="68:68" customFormat="1">
      <c r="BP104068" s="90"/>
    </row>
    <row r="104069" spans="68:68" customFormat="1">
      <c r="BP104069" s="90"/>
    </row>
    <row r="104070" spans="68:68" customFormat="1">
      <c r="BP104070" s="90"/>
    </row>
    <row r="104071" spans="68:68" customFormat="1">
      <c r="BP104071" s="90"/>
    </row>
    <row r="104072" spans="68:68" customFormat="1">
      <c r="BP104072" s="90"/>
    </row>
    <row r="104073" spans="68:68" customFormat="1">
      <c r="BP104073" s="90"/>
    </row>
    <row r="104074" spans="68:68" customFormat="1">
      <c r="BP104074" s="90"/>
    </row>
    <row r="104075" spans="68:68" customFormat="1">
      <c r="BP104075" s="90"/>
    </row>
    <row r="104076" spans="68:68" customFormat="1">
      <c r="BP104076" s="90"/>
    </row>
    <row r="104077" spans="68:68" customFormat="1">
      <c r="BP104077" s="90"/>
    </row>
    <row r="104078" spans="68:68" customFormat="1">
      <c r="BP104078" s="90"/>
    </row>
    <row r="104079" spans="68:68" customFormat="1">
      <c r="BP104079" s="90"/>
    </row>
    <row r="104080" spans="68:68" customFormat="1">
      <c r="BP104080" s="90"/>
    </row>
    <row r="104081" spans="68:68" customFormat="1">
      <c r="BP104081" s="90"/>
    </row>
    <row r="104082" spans="68:68" customFormat="1">
      <c r="BP104082" s="90"/>
    </row>
    <row r="104083" spans="68:68" customFormat="1">
      <c r="BP104083" s="90"/>
    </row>
    <row r="104084" spans="68:68" customFormat="1">
      <c r="BP104084" s="90"/>
    </row>
    <row r="104085" spans="68:68" customFormat="1">
      <c r="BP104085" s="90"/>
    </row>
    <row r="104086" spans="68:68" customFormat="1">
      <c r="BP104086" s="90"/>
    </row>
    <row r="104087" spans="68:68" customFormat="1">
      <c r="BP104087" s="90"/>
    </row>
    <row r="104088" spans="68:68" customFormat="1">
      <c r="BP104088" s="90"/>
    </row>
    <row r="104089" spans="68:68" customFormat="1">
      <c r="BP104089" s="90"/>
    </row>
    <row r="104090" spans="68:68" customFormat="1">
      <c r="BP104090" s="90"/>
    </row>
    <row r="104091" spans="68:68" customFormat="1">
      <c r="BP104091" s="90"/>
    </row>
    <row r="104092" spans="68:68" customFormat="1">
      <c r="BP104092" s="90"/>
    </row>
    <row r="104093" spans="68:68" customFormat="1">
      <c r="BP104093" s="90"/>
    </row>
    <row r="104094" spans="68:68" customFormat="1">
      <c r="BP104094" s="90"/>
    </row>
    <row r="104095" spans="68:68" customFormat="1">
      <c r="BP104095" s="90"/>
    </row>
    <row r="104096" spans="68:68" customFormat="1">
      <c r="BP104096" s="90"/>
    </row>
    <row r="104097" spans="68:68" customFormat="1">
      <c r="BP104097" s="90"/>
    </row>
    <row r="104098" spans="68:68" customFormat="1">
      <c r="BP104098" s="90"/>
    </row>
    <row r="104099" spans="68:68" customFormat="1">
      <c r="BP104099" s="90"/>
    </row>
    <row r="104100" spans="68:68" customFormat="1">
      <c r="BP104100" s="90"/>
    </row>
    <row r="104101" spans="68:68" customFormat="1">
      <c r="BP104101" s="90"/>
    </row>
    <row r="104102" spans="68:68" customFormat="1">
      <c r="BP104102" s="90"/>
    </row>
    <row r="104103" spans="68:68" customFormat="1">
      <c r="BP104103" s="90"/>
    </row>
    <row r="104104" spans="68:68" customFormat="1">
      <c r="BP104104" s="90"/>
    </row>
    <row r="104105" spans="68:68" customFormat="1">
      <c r="BP104105" s="90"/>
    </row>
    <row r="104106" spans="68:68" customFormat="1">
      <c r="BP104106" s="90"/>
    </row>
    <row r="104107" spans="68:68" customFormat="1">
      <c r="BP104107" s="90"/>
    </row>
    <row r="104108" spans="68:68" customFormat="1">
      <c r="BP104108" s="90"/>
    </row>
    <row r="104109" spans="68:68" customFormat="1">
      <c r="BP104109" s="90"/>
    </row>
    <row r="104110" spans="68:68" customFormat="1">
      <c r="BP104110" s="90"/>
    </row>
    <row r="104111" spans="68:68" customFormat="1">
      <c r="BP104111" s="90"/>
    </row>
    <row r="104112" spans="68:68" customFormat="1">
      <c r="BP104112" s="90"/>
    </row>
    <row r="104113" spans="68:68" customFormat="1">
      <c r="BP104113" s="90"/>
    </row>
    <row r="104114" spans="68:68" customFormat="1">
      <c r="BP104114" s="90"/>
    </row>
    <row r="104115" spans="68:68" customFormat="1">
      <c r="BP104115" s="90"/>
    </row>
    <row r="104116" spans="68:68" customFormat="1">
      <c r="BP104116" s="90"/>
    </row>
    <row r="104117" spans="68:68" customFormat="1">
      <c r="BP104117" s="90"/>
    </row>
    <row r="104118" spans="68:68" customFormat="1">
      <c r="BP104118" s="90"/>
    </row>
    <row r="104119" spans="68:68" customFormat="1">
      <c r="BP104119" s="90"/>
    </row>
    <row r="104120" spans="68:68" customFormat="1">
      <c r="BP104120" s="90"/>
    </row>
    <row r="104121" spans="68:68" customFormat="1">
      <c r="BP104121" s="90"/>
    </row>
    <row r="104122" spans="68:68" customFormat="1">
      <c r="BP104122" s="90"/>
    </row>
    <row r="104123" spans="68:68" customFormat="1">
      <c r="BP104123" s="90"/>
    </row>
    <row r="104124" spans="68:68" customFormat="1">
      <c r="BP104124" s="90"/>
    </row>
    <row r="104125" spans="68:68" customFormat="1">
      <c r="BP104125" s="90"/>
    </row>
    <row r="104126" spans="68:68" customFormat="1">
      <c r="BP104126" s="90"/>
    </row>
    <row r="104127" spans="68:68" customFormat="1">
      <c r="BP104127" s="90"/>
    </row>
    <row r="104128" spans="68:68" customFormat="1">
      <c r="BP104128" s="90"/>
    </row>
    <row r="104129" spans="68:68" customFormat="1">
      <c r="BP104129" s="90"/>
    </row>
    <row r="104130" spans="68:68" customFormat="1">
      <c r="BP104130" s="90"/>
    </row>
    <row r="104131" spans="68:68" customFormat="1">
      <c r="BP104131" s="90"/>
    </row>
    <row r="104132" spans="68:68" customFormat="1">
      <c r="BP104132" s="90"/>
    </row>
    <row r="104133" spans="68:68" customFormat="1">
      <c r="BP104133" s="90"/>
    </row>
    <row r="104134" spans="68:68" customFormat="1">
      <c r="BP104134" s="90"/>
    </row>
    <row r="104135" spans="68:68" customFormat="1">
      <c r="BP104135" s="90"/>
    </row>
    <row r="104136" spans="68:68" customFormat="1">
      <c r="BP104136" s="90"/>
    </row>
    <row r="104137" spans="68:68" customFormat="1">
      <c r="BP104137" s="90"/>
    </row>
    <row r="104138" spans="68:68" customFormat="1">
      <c r="BP104138" s="90"/>
    </row>
    <row r="104139" spans="68:68" customFormat="1">
      <c r="BP104139" s="90"/>
    </row>
    <row r="104140" spans="68:68" customFormat="1">
      <c r="BP104140" s="90"/>
    </row>
    <row r="104141" spans="68:68" customFormat="1">
      <c r="BP104141" s="90"/>
    </row>
    <row r="104142" spans="68:68" customFormat="1">
      <c r="BP104142" s="90"/>
    </row>
    <row r="104143" spans="68:68" customFormat="1">
      <c r="BP104143" s="90"/>
    </row>
    <row r="104144" spans="68:68" customFormat="1">
      <c r="BP104144" s="90"/>
    </row>
    <row r="104145" spans="68:68" customFormat="1">
      <c r="BP104145" s="90"/>
    </row>
    <row r="104146" spans="68:68" customFormat="1">
      <c r="BP104146" s="90"/>
    </row>
    <row r="104147" spans="68:68" customFormat="1">
      <c r="BP104147" s="90"/>
    </row>
    <row r="104148" spans="68:68" customFormat="1">
      <c r="BP104148" s="90"/>
    </row>
    <row r="104149" spans="68:68" customFormat="1">
      <c r="BP104149" s="90"/>
    </row>
    <row r="104150" spans="68:68" customFormat="1">
      <c r="BP104150" s="90"/>
    </row>
    <row r="104151" spans="68:68" customFormat="1">
      <c r="BP104151" s="90"/>
    </row>
    <row r="104152" spans="68:68" customFormat="1">
      <c r="BP104152" s="90"/>
    </row>
    <row r="104153" spans="68:68" customFormat="1">
      <c r="BP104153" s="90"/>
    </row>
    <row r="104154" spans="68:68" customFormat="1">
      <c r="BP104154" s="90"/>
    </row>
    <row r="104155" spans="68:68" customFormat="1">
      <c r="BP104155" s="90"/>
    </row>
    <row r="104156" spans="68:68" customFormat="1">
      <c r="BP104156" s="90"/>
    </row>
    <row r="104157" spans="68:68" customFormat="1">
      <c r="BP104157" s="90"/>
    </row>
    <row r="104158" spans="68:68" customFormat="1">
      <c r="BP104158" s="90"/>
    </row>
    <row r="104159" spans="68:68" customFormat="1">
      <c r="BP104159" s="90"/>
    </row>
    <row r="104160" spans="68:68" customFormat="1">
      <c r="BP104160" s="90"/>
    </row>
    <row r="104161" spans="68:68" customFormat="1">
      <c r="BP104161" s="90"/>
    </row>
    <row r="104162" spans="68:68" customFormat="1">
      <c r="BP104162" s="90"/>
    </row>
    <row r="104163" spans="68:68" customFormat="1">
      <c r="BP104163" s="90"/>
    </row>
    <row r="104164" spans="68:68" customFormat="1">
      <c r="BP104164" s="90"/>
    </row>
    <row r="104165" spans="68:68" customFormat="1">
      <c r="BP104165" s="90"/>
    </row>
    <row r="104166" spans="68:68" customFormat="1">
      <c r="BP104166" s="90"/>
    </row>
    <row r="104167" spans="68:68" customFormat="1">
      <c r="BP104167" s="90"/>
    </row>
    <row r="104168" spans="68:68" customFormat="1">
      <c r="BP104168" s="90"/>
    </row>
    <row r="104169" spans="68:68" customFormat="1">
      <c r="BP104169" s="90"/>
    </row>
    <row r="104170" spans="68:68" customFormat="1">
      <c r="BP104170" s="90"/>
    </row>
    <row r="104171" spans="68:68" customFormat="1">
      <c r="BP104171" s="90"/>
    </row>
    <row r="104172" spans="68:68" customFormat="1">
      <c r="BP104172" s="90"/>
    </row>
    <row r="104173" spans="68:68" customFormat="1">
      <c r="BP104173" s="90"/>
    </row>
    <row r="104174" spans="68:68" customFormat="1">
      <c r="BP104174" s="90"/>
    </row>
    <row r="104175" spans="68:68" customFormat="1">
      <c r="BP104175" s="90"/>
    </row>
    <row r="104176" spans="68:68" customFormat="1">
      <c r="BP104176" s="90"/>
    </row>
    <row r="104177" spans="68:68" customFormat="1">
      <c r="BP104177" s="90"/>
    </row>
    <row r="104178" spans="68:68" customFormat="1">
      <c r="BP104178" s="90"/>
    </row>
    <row r="104179" spans="68:68" customFormat="1">
      <c r="BP104179" s="90"/>
    </row>
    <row r="104180" spans="68:68" customFormat="1">
      <c r="BP104180" s="90"/>
    </row>
    <row r="104181" spans="68:68" customFormat="1">
      <c r="BP104181" s="90"/>
    </row>
    <row r="104182" spans="68:68" customFormat="1">
      <c r="BP104182" s="90"/>
    </row>
    <row r="104183" spans="68:68" customFormat="1">
      <c r="BP104183" s="90"/>
    </row>
    <row r="104184" spans="68:68" customFormat="1">
      <c r="BP104184" s="90"/>
    </row>
    <row r="104185" spans="68:68" customFormat="1">
      <c r="BP104185" s="90"/>
    </row>
    <row r="104186" spans="68:68" customFormat="1">
      <c r="BP104186" s="90"/>
    </row>
    <row r="104187" spans="68:68" customFormat="1">
      <c r="BP104187" s="90"/>
    </row>
    <row r="104188" spans="68:68" customFormat="1">
      <c r="BP104188" s="90"/>
    </row>
    <row r="104189" spans="68:68" customFormat="1">
      <c r="BP104189" s="90"/>
    </row>
    <row r="104190" spans="68:68" customFormat="1">
      <c r="BP104190" s="90"/>
    </row>
    <row r="104191" spans="68:68" customFormat="1">
      <c r="BP104191" s="90"/>
    </row>
    <row r="104192" spans="68:68" customFormat="1">
      <c r="BP104192" s="90"/>
    </row>
    <row r="104193" spans="68:68" customFormat="1">
      <c r="BP104193" s="90"/>
    </row>
    <row r="104194" spans="68:68" customFormat="1">
      <c r="BP104194" s="90"/>
    </row>
    <row r="104195" spans="68:68" customFormat="1">
      <c r="BP104195" s="90"/>
    </row>
    <row r="104196" spans="68:68" customFormat="1">
      <c r="BP104196" s="90"/>
    </row>
    <row r="104197" spans="68:68" customFormat="1">
      <c r="BP104197" s="90"/>
    </row>
    <row r="104198" spans="68:68" customFormat="1">
      <c r="BP104198" s="90"/>
    </row>
    <row r="104199" spans="68:68" customFormat="1">
      <c r="BP104199" s="90"/>
    </row>
    <row r="104200" spans="68:68" customFormat="1">
      <c r="BP104200" s="90"/>
    </row>
    <row r="104201" spans="68:68" customFormat="1">
      <c r="BP104201" s="90"/>
    </row>
    <row r="104202" spans="68:68" customFormat="1">
      <c r="BP104202" s="90"/>
    </row>
    <row r="104203" spans="68:68" customFormat="1">
      <c r="BP104203" s="90"/>
    </row>
    <row r="104204" spans="68:68" customFormat="1">
      <c r="BP104204" s="90"/>
    </row>
    <row r="104205" spans="68:68" customFormat="1">
      <c r="BP104205" s="90"/>
    </row>
    <row r="104206" spans="68:68" customFormat="1">
      <c r="BP104206" s="90"/>
    </row>
    <row r="104207" spans="68:68" customFormat="1">
      <c r="BP104207" s="90"/>
    </row>
    <row r="104208" spans="68:68" customFormat="1">
      <c r="BP104208" s="90"/>
    </row>
    <row r="104209" spans="68:68" customFormat="1">
      <c r="BP104209" s="90"/>
    </row>
    <row r="104210" spans="68:68" customFormat="1">
      <c r="BP104210" s="90"/>
    </row>
    <row r="104211" spans="68:68" customFormat="1">
      <c r="BP104211" s="90"/>
    </row>
    <row r="104212" spans="68:68" customFormat="1">
      <c r="BP104212" s="90"/>
    </row>
    <row r="104213" spans="68:68" customFormat="1">
      <c r="BP104213" s="90"/>
    </row>
    <row r="104214" spans="68:68" customFormat="1">
      <c r="BP104214" s="90"/>
    </row>
    <row r="104215" spans="68:68" customFormat="1">
      <c r="BP104215" s="90"/>
    </row>
    <row r="104216" spans="68:68" customFormat="1">
      <c r="BP104216" s="90"/>
    </row>
    <row r="104217" spans="68:68" customFormat="1">
      <c r="BP104217" s="90"/>
    </row>
    <row r="104218" spans="68:68" customFormat="1">
      <c r="BP104218" s="90"/>
    </row>
    <row r="104219" spans="68:68" customFormat="1">
      <c r="BP104219" s="90"/>
    </row>
    <row r="104220" spans="68:68" customFormat="1">
      <c r="BP104220" s="90"/>
    </row>
    <row r="104221" spans="68:68" customFormat="1">
      <c r="BP104221" s="90"/>
    </row>
    <row r="104222" spans="68:68" customFormat="1">
      <c r="BP104222" s="90"/>
    </row>
    <row r="104223" spans="68:68" customFormat="1">
      <c r="BP104223" s="90"/>
    </row>
    <row r="104224" spans="68:68" customFormat="1">
      <c r="BP104224" s="90"/>
    </row>
    <row r="104225" spans="68:68" customFormat="1">
      <c r="BP104225" s="90"/>
    </row>
    <row r="104226" spans="68:68" customFormat="1">
      <c r="BP104226" s="90"/>
    </row>
    <row r="104227" spans="68:68" customFormat="1">
      <c r="BP104227" s="90"/>
    </row>
    <row r="104228" spans="68:68" customFormat="1">
      <c r="BP104228" s="90"/>
    </row>
    <row r="104229" spans="68:68" customFormat="1">
      <c r="BP104229" s="90"/>
    </row>
    <row r="104230" spans="68:68" customFormat="1">
      <c r="BP104230" s="90"/>
    </row>
    <row r="104231" spans="68:68" customFormat="1">
      <c r="BP104231" s="90"/>
    </row>
    <row r="104232" spans="68:68" customFormat="1">
      <c r="BP104232" s="90"/>
    </row>
    <row r="104233" spans="68:68" customFormat="1">
      <c r="BP104233" s="90"/>
    </row>
    <row r="104234" spans="68:68" customFormat="1">
      <c r="BP104234" s="90"/>
    </row>
    <row r="104235" spans="68:68" customFormat="1">
      <c r="BP104235" s="90"/>
    </row>
    <row r="104236" spans="68:68" customFormat="1">
      <c r="BP104236" s="90"/>
    </row>
    <row r="104237" spans="68:68" customFormat="1">
      <c r="BP104237" s="90"/>
    </row>
    <row r="104238" spans="68:68" customFormat="1">
      <c r="BP104238" s="90"/>
    </row>
    <row r="104239" spans="68:68" customFormat="1">
      <c r="BP104239" s="90"/>
    </row>
    <row r="104240" spans="68:68" customFormat="1">
      <c r="BP104240" s="90"/>
    </row>
    <row r="104241" spans="68:68" customFormat="1">
      <c r="BP104241" s="90"/>
    </row>
    <row r="104242" spans="68:68" customFormat="1">
      <c r="BP104242" s="90"/>
    </row>
    <row r="104243" spans="68:68" customFormat="1">
      <c r="BP104243" s="90"/>
    </row>
    <row r="104244" spans="68:68" customFormat="1">
      <c r="BP104244" s="90"/>
    </row>
    <row r="104245" spans="68:68" customFormat="1">
      <c r="BP104245" s="90"/>
    </row>
    <row r="104246" spans="68:68" customFormat="1">
      <c r="BP104246" s="90"/>
    </row>
    <row r="104247" spans="68:68" customFormat="1">
      <c r="BP104247" s="90"/>
    </row>
    <row r="104248" spans="68:68" customFormat="1">
      <c r="BP104248" s="90"/>
    </row>
    <row r="104249" spans="68:68" customFormat="1">
      <c r="BP104249" s="90"/>
    </row>
    <row r="104250" spans="68:68" customFormat="1">
      <c r="BP104250" s="90"/>
    </row>
    <row r="104251" spans="68:68" customFormat="1">
      <c r="BP104251" s="90"/>
    </row>
    <row r="104252" spans="68:68" customFormat="1">
      <c r="BP104252" s="90"/>
    </row>
    <row r="104253" spans="68:68" customFormat="1">
      <c r="BP104253" s="90"/>
    </row>
    <row r="104254" spans="68:68" customFormat="1">
      <c r="BP104254" s="90"/>
    </row>
    <row r="104255" spans="68:68" customFormat="1">
      <c r="BP104255" s="90"/>
    </row>
    <row r="104256" spans="68:68" customFormat="1">
      <c r="BP104256" s="90"/>
    </row>
    <row r="104257" spans="68:68" customFormat="1">
      <c r="BP104257" s="90"/>
    </row>
    <row r="104258" spans="68:68" customFormat="1">
      <c r="BP104258" s="90"/>
    </row>
    <row r="104259" spans="68:68" customFormat="1">
      <c r="BP104259" s="90"/>
    </row>
    <row r="104260" spans="68:68" customFormat="1">
      <c r="BP104260" s="90"/>
    </row>
    <row r="104261" spans="68:68" customFormat="1">
      <c r="BP104261" s="90"/>
    </row>
    <row r="104262" spans="68:68" customFormat="1">
      <c r="BP104262" s="90"/>
    </row>
    <row r="104263" spans="68:68" customFormat="1">
      <c r="BP104263" s="90"/>
    </row>
    <row r="104264" spans="68:68" customFormat="1">
      <c r="BP104264" s="90"/>
    </row>
    <row r="104265" spans="68:68" customFormat="1">
      <c r="BP104265" s="90"/>
    </row>
    <row r="104266" spans="68:68" customFormat="1">
      <c r="BP104266" s="90"/>
    </row>
    <row r="104267" spans="68:68" customFormat="1">
      <c r="BP104267" s="90"/>
    </row>
    <row r="104268" spans="68:68" customFormat="1">
      <c r="BP104268" s="90"/>
    </row>
    <row r="104269" spans="68:68" customFormat="1">
      <c r="BP104269" s="90"/>
    </row>
    <row r="104270" spans="68:68" customFormat="1">
      <c r="BP104270" s="90"/>
    </row>
    <row r="104271" spans="68:68" customFormat="1">
      <c r="BP104271" s="90"/>
    </row>
    <row r="104272" spans="68:68" customFormat="1">
      <c r="BP104272" s="90"/>
    </row>
    <row r="104273" spans="68:68" customFormat="1">
      <c r="BP104273" s="90"/>
    </row>
    <row r="104274" spans="68:68" customFormat="1">
      <c r="BP104274" s="90"/>
    </row>
    <row r="104275" spans="68:68" customFormat="1">
      <c r="BP104275" s="90"/>
    </row>
    <row r="104276" spans="68:68" customFormat="1">
      <c r="BP104276" s="90"/>
    </row>
    <row r="104277" spans="68:68" customFormat="1">
      <c r="BP104277" s="90"/>
    </row>
    <row r="104278" spans="68:68" customFormat="1">
      <c r="BP104278" s="90"/>
    </row>
    <row r="104279" spans="68:68" customFormat="1">
      <c r="BP104279" s="90"/>
    </row>
    <row r="104280" spans="68:68" customFormat="1">
      <c r="BP104280" s="90"/>
    </row>
    <row r="104281" spans="68:68" customFormat="1">
      <c r="BP104281" s="90"/>
    </row>
    <row r="104282" spans="68:68" customFormat="1">
      <c r="BP104282" s="90"/>
    </row>
    <row r="104283" spans="68:68" customFormat="1">
      <c r="BP104283" s="90"/>
    </row>
    <row r="104284" spans="68:68" customFormat="1">
      <c r="BP104284" s="90"/>
    </row>
    <row r="104285" spans="68:68" customFormat="1">
      <c r="BP104285" s="90"/>
    </row>
    <row r="104286" spans="68:68" customFormat="1">
      <c r="BP104286" s="90"/>
    </row>
    <row r="104287" spans="68:68" customFormat="1">
      <c r="BP104287" s="90"/>
    </row>
    <row r="104288" spans="68:68" customFormat="1">
      <c r="BP104288" s="90"/>
    </row>
    <row r="104289" spans="68:68" customFormat="1">
      <c r="BP104289" s="90"/>
    </row>
    <row r="104290" spans="68:68" customFormat="1">
      <c r="BP104290" s="90"/>
    </row>
    <row r="104291" spans="68:68" customFormat="1">
      <c r="BP104291" s="90"/>
    </row>
    <row r="104292" spans="68:68" customFormat="1">
      <c r="BP104292" s="90"/>
    </row>
    <row r="104293" spans="68:68" customFormat="1">
      <c r="BP104293" s="90"/>
    </row>
    <row r="104294" spans="68:68" customFormat="1">
      <c r="BP104294" s="90"/>
    </row>
    <row r="104295" spans="68:68" customFormat="1">
      <c r="BP104295" s="90"/>
    </row>
    <row r="104296" spans="68:68" customFormat="1">
      <c r="BP104296" s="90"/>
    </row>
    <row r="104297" spans="68:68" customFormat="1">
      <c r="BP104297" s="90"/>
    </row>
    <row r="104298" spans="68:68" customFormat="1">
      <c r="BP104298" s="90"/>
    </row>
    <row r="104299" spans="68:68" customFormat="1">
      <c r="BP104299" s="90"/>
    </row>
    <row r="104300" spans="68:68" customFormat="1">
      <c r="BP104300" s="90"/>
    </row>
    <row r="104301" spans="68:68" customFormat="1">
      <c r="BP104301" s="90"/>
    </row>
    <row r="104302" spans="68:68" customFormat="1">
      <c r="BP104302" s="90"/>
    </row>
    <row r="104303" spans="68:68" customFormat="1">
      <c r="BP104303" s="90"/>
    </row>
    <row r="104304" spans="68:68" customFormat="1">
      <c r="BP104304" s="90"/>
    </row>
    <row r="104305" spans="68:68" customFormat="1">
      <c r="BP104305" s="90"/>
    </row>
    <row r="104306" spans="68:68" customFormat="1">
      <c r="BP104306" s="90"/>
    </row>
    <row r="104307" spans="68:68" customFormat="1">
      <c r="BP104307" s="90"/>
    </row>
    <row r="104308" spans="68:68" customFormat="1">
      <c r="BP104308" s="90"/>
    </row>
    <row r="104309" spans="68:68" customFormat="1">
      <c r="BP104309" s="90"/>
    </row>
    <row r="104310" spans="68:68" customFormat="1">
      <c r="BP104310" s="90"/>
    </row>
    <row r="104311" spans="68:68" customFormat="1">
      <c r="BP104311" s="90"/>
    </row>
    <row r="104312" spans="68:68" customFormat="1">
      <c r="BP104312" s="90"/>
    </row>
    <row r="104313" spans="68:68" customFormat="1">
      <c r="BP104313" s="90"/>
    </row>
    <row r="104314" spans="68:68" customFormat="1">
      <c r="BP104314" s="90"/>
    </row>
    <row r="104315" spans="68:68" customFormat="1">
      <c r="BP104315" s="90"/>
    </row>
    <row r="104316" spans="68:68" customFormat="1">
      <c r="BP104316" s="90"/>
    </row>
    <row r="104317" spans="68:68" customFormat="1">
      <c r="BP104317" s="90"/>
    </row>
    <row r="104318" spans="68:68" customFormat="1">
      <c r="BP104318" s="90"/>
    </row>
    <row r="104319" spans="68:68" customFormat="1">
      <c r="BP104319" s="90"/>
    </row>
    <row r="104320" spans="68:68" customFormat="1">
      <c r="BP104320" s="90"/>
    </row>
    <row r="104321" spans="68:68" customFormat="1">
      <c r="BP104321" s="90"/>
    </row>
    <row r="104322" spans="68:68" customFormat="1">
      <c r="BP104322" s="90"/>
    </row>
    <row r="104323" spans="68:68" customFormat="1">
      <c r="BP104323" s="90"/>
    </row>
    <row r="104324" spans="68:68" customFormat="1">
      <c r="BP104324" s="90"/>
    </row>
    <row r="104325" spans="68:68" customFormat="1">
      <c r="BP104325" s="90"/>
    </row>
    <row r="104326" spans="68:68" customFormat="1">
      <c r="BP104326" s="90"/>
    </row>
    <row r="104327" spans="68:68" customFormat="1">
      <c r="BP104327" s="90"/>
    </row>
    <row r="104328" spans="68:68" customFormat="1">
      <c r="BP104328" s="90"/>
    </row>
    <row r="104329" spans="68:68" customFormat="1">
      <c r="BP104329" s="90"/>
    </row>
    <row r="104330" spans="68:68" customFormat="1">
      <c r="BP104330" s="90"/>
    </row>
    <row r="104331" spans="68:68" customFormat="1">
      <c r="BP104331" s="90"/>
    </row>
    <row r="104332" spans="68:68" customFormat="1">
      <c r="BP104332" s="90"/>
    </row>
    <row r="104333" spans="68:68" customFormat="1">
      <c r="BP104333" s="90"/>
    </row>
    <row r="104334" spans="68:68" customFormat="1">
      <c r="BP104334" s="90"/>
    </row>
    <row r="104335" spans="68:68" customFormat="1">
      <c r="BP104335" s="90"/>
    </row>
    <row r="104336" spans="68:68" customFormat="1">
      <c r="BP104336" s="90"/>
    </row>
    <row r="104337" spans="68:68" customFormat="1">
      <c r="BP104337" s="90"/>
    </row>
    <row r="104338" spans="68:68" customFormat="1">
      <c r="BP104338" s="90"/>
    </row>
    <row r="104339" spans="68:68" customFormat="1">
      <c r="BP104339" s="90"/>
    </row>
    <row r="104340" spans="68:68" customFormat="1">
      <c r="BP104340" s="90"/>
    </row>
    <row r="104341" spans="68:68" customFormat="1">
      <c r="BP104341" s="90"/>
    </row>
    <row r="104342" spans="68:68" customFormat="1">
      <c r="BP104342" s="90"/>
    </row>
    <row r="104343" spans="68:68" customFormat="1">
      <c r="BP104343" s="90"/>
    </row>
    <row r="104344" spans="68:68" customFormat="1">
      <c r="BP104344" s="90"/>
    </row>
    <row r="104345" spans="68:68" customFormat="1">
      <c r="BP104345" s="90"/>
    </row>
    <row r="104346" spans="68:68" customFormat="1">
      <c r="BP104346" s="90"/>
    </row>
    <row r="104347" spans="68:68" customFormat="1">
      <c r="BP104347" s="90"/>
    </row>
    <row r="104348" spans="68:68" customFormat="1">
      <c r="BP104348" s="90"/>
    </row>
    <row r="104349" spans="68:68" customFormat="1">
      <c r="BP104349" s="90"/>
    </row>
    <row r="104350" spans="68:68" customFormat="1">
      <c r="BP104350" s="90"/>
    </row>
    <row r="104351" spans="68:68" customFormat="1">
      <c r="BP104351" s="90"/>
    </row>
    <row r="104352" spans="68:68" customFormat="1">
      <c r="BP104352" s="90"/>
    </row>
    <row r="104353" spans="68:68" customFormat="1">
      <c r="BP104353" s="90"/>
    </row>
    <row r="104354" spans="68:68" customFormat="1">
      <c r="BP104354" s="90"/>
    </row>
    <row r="104355" spans="68:68" customFormat="1">
      <c r="BP104355" s="90"/>
    </row>
    <row r="104356" spans="68:68" customFormat="1">
      <c r="BP104356" s="90"/>
    </row>
    <row r="104357" spans="68:68" customFormat="1">
      <c r="BP104357" s="90"/>
    </row>
    <row r="104358" spans="68:68" customFormat="1">
      <c r="BP104358" s="90"/>
    </row>
    <row r="104359" spans="68:68" customFormat="1">
      <c r="BP104359" s="90"/>
    </row>
    <row r="104360" spans="68:68" customFormat="1">
      <c r="BP104360" s="90"/>
    </row>
    <row r="104361" spans="68:68" customFormat="1">
      <c r="BP104361" s="90"/>
    </row>
    <row r="104362" spans="68:68" customFormat="1">
      <c r="BP104362" s="90"/>
    </row>
    <row r="104363" spans="68:68" customFormat="1">
      <c r="BP104363" s="90"/>
    </row>
    <row r="104364" spans="68:68" customFormat="1">
      <c r="BP104364" s="90"/>
    </row>
    <row r="104365" spans="68:68" customFormat="1">
      <c r="BP104365" s="90"/>
    </row>
    <row r="104366" spans="68:68" customFormat="1">
      <c r="BP104366" s="90"/>
    </row>
    <row r="104367" spans="68:68" customFormat="1">
      <c r="BP104367" s="90"/>
    </row>
    <row r="104368" spans="68:68" customFormat="1">
      <c r="BP104368" s="90"/>
    </row>
    <row r="104369" spans="68:68" customFormat="1">
      <c r="BP104369" s="90"/>
    </row>
    <row r="104370" spans="68:68" customFormat="1">
      <c r="BP104370" s="90"/>
    </row>
    <row r="104371" spans="68:68" customFormat="1">
      <c r="BP104371" s="90"/>
    </row>
    <row r="104372" spans="68:68" customFormat="1">
      <c r="BP104372" s="90"/>
    </row>
    <row r="104373" spans="68:68" customFormat="1">
      <c r="BP104373" s="90"/>
    </row>
    <row r="104374" spans="68:68" customFormat="1">
      <c r="BP104374" s="90"/>
    </row>
    <row r="104375" spans="68:68" customFormat="1">
      <c r="BP104375" s="90"/>
    </row>
    <row r="104376" spans="68:68" customFormat="1">
      <c r="BP104376" s="90"/>
    </row>
    <row r="104377" spans="68:68" customFormat="1">
      <c r="BP104377" s="90"/>
    </row>
    <row r="104378" spans="68:68" customFormat="1">
      <c r="BP104378" s="90"/>
    </row>
    <row r="104379" spans="68:68" customFormat="1">
      <c r="BP104379" s="90"/>
    </row>
    <row r="104380" spans="68:68" customFormat="1">
      <c r="BP104380" s="90"/>
    </row>
    <row r="104381" spans="68:68" customFormat="1">
      <c r="BP104381" s="90"/>
    </row>
    <row r="104382" spans="68:68" customFormat="1">
      <c r="BP104382" s="90"/>
    </row>
    <row r="104383" spans="68:68" customFormat="1">
      <c r="BP104383" s="90"/>
    </row>
    <row r="104384" spans="68:68" customFormat="1">
      <c r="BP104384" s="90"/>
    </row>
    <row r="104385" spans="68:68" customFormat="1">
      <c r="BP104385" s="90"/>
    </row>
    <row r="104386" spans="68:68" customFormat="1">
      <c r="BP104386" s="90"/>
    </row>
    <row r="104387" spans="68:68" customFormat="1">
      <c r="BP104387" s="90"/>
    </row>
    <row r="104388" spans="68:68" customFormat="1">
      <c r="BP104388" s="90"/>
    </row>
    <row r="104389" spans="68:68" customFormat="1">
      <c r="BP104389" s="90"/>
    </row>
    <row r="104390" spans="68:68" customFormat="1">
      <c r="BP104390" s="90"/>
    </row>
    <row r="104391" spans="68:68" customFormat="1">
      <c r="BP104391" s="90"/>
    </row>
    <row r="104392" spans="68:68" customFormat="1">
      <c r="BP104392" s="90"/>
    </row>
    <row r="104393" spans="68:68" customFormat="1">
      <c r="BP104393" s="90"/>
    </row>
    <row r="104394" spans="68:68" customFormat="1">
      <c r="BP104394" s="90"/>
    </row>
    <row r="104395" spans="68:68" customFormat="1">
      <c r="BP104395" s="90"/>
    </row>
    <row r="104396" spans="68:68" customFormat="1">
      <c r="BP104396" s="90"/>
    </row>
    <row r="104397" spans="68:68" customFormat="1">
      <c r="BP104397" s="90"/>
    </row>
    <row r="104398" spans="68:68" customFormat="1">
      <c r="BP104398" s="90"/>
    </row>
    <row r="104399" spans="68:68" customFormat="1">
      <c r="BP104399" s="90"/>
    </row>
    <row r="104400" spans="68:68" customFormat="1">
      <c r="BP104400" s="90"/>
    </row>
    <row r="104401" spans="68:68" customFormat="1">
      <c r="BP104401" s="90"/>
    </row>
    <row r="104402" spans="68:68" customFormat="1">
      <c r="BP104402" s="90"/>
    </row>
    <row r="104403" spans="68:68" customFormat="1">
      <c r="BP104403" s="90"/>
    </row>
    <row r="104404" spans="68:68" customFormat="1">
      <c r="BP104404" s="90"/>
    </row>
    <row r="104405" spans="68:68" customFormat="1">
      <c r="BP104405" s="90"/>
    </row>
    <row r="104406" spans="68:68" customFormat="1">
      <c r="BP104406" s="90"/>
    </row>
    <row r="104407" spans="68:68" customFormat="1">
      <c r="BP104407" s="90"/>
    </row>
    <row r="104408" spans="68:68" customFormat="1">
      <c r="BP104408" s="90"/>
    </row>
    <row r="104409" spans="68:68" customFormat="1">
      <c r="BP104409" s="90"/>
    </row>
    <row r="104410" spans="68:68" customFormat="1">
      <c r="BP104410" s="90"/>
    </row>
    <row r="104411" spans="68:68" customFormat="1">
      <c r="BP104411" s="90"/>
    </row>
    <row r="104412" spans="68:68" customFormat="1">
      <c r="BP104412" s="90"/>
    </row>
    <row r="104413" spans="68:68" customFormat="1">
      <c r="BP104413" s="90"/>
    </row>
    <row r="104414" spans="68:68" customFormat="1">
      <c r="BP104414" s="90"/>
    </row>
    <row r="104415" spans="68:68" customFormat="1">
      <c r="BP104415" s="90"/>
    </row>
    <row r="104416" spans="68:68" customFormat="1">
      <c r="BP104416" s="90"/>
    </row>
    <row r="104417" spans="68:68" customFormat="1">
      <c r="BP104417" s="90"/>
    </row>
    <row r="104418" spans="68:68" customFormat="1">
      <c r="BP104418" s="90"/>
    </row>
    <row r="104419" spans="68:68" customFormat="1">
      <c r="BP104419" s="90"/>
    </row>
    <row r="104420" spans="68:68" customFormat="1">
      <c r="BP104420" s="90"/>
    </row>
    <row r="104421" spans="68:68" customFormat="1">
      <c r="BP104421" s="90"/>
    </row>
    <row r="104422" spans="68:68" customFormat="1">
      <c r="BP104422" s="90"/>
    </row>
    <row r="104423" spans="68:68" customFormat="1">
      <c r="BP104423" s="90"/>
    </row>
    <row r="104424" spans="68:68" customFormat="1">
      <c r="BP104424" s="90"/>
    </row>
    <row r="104425" spans="68:68" customFormat="1">
      <c r="BP104425" s="90"/>
    </row>
    <row r="104426" spans="68:68" customFormat="1">
      <c r="BP104426" s="90"/>
    </row>
    <row r="104427" spans="68:68" customFormat="1">
      <c r="BP104427" s="90"/>
    </row>
    <row r="104428" spans="68:68" customFormat="1">
      <c r="BP104428" s="90"/>
    </row>
    <row r="104429" spans="68:68" customFormat="1">
      <c r="BP104429" s="90"/>
    </row>
    <row r="104430" spans="68:68" customFormat="1">
      <c r="BP104430" s="90"/>
    </row>
    <row r="104431" spans="68:68" customFormat="1">
      <c r="BP104431" s="90"/>
    </row>
    <row r="104432" spans="68:68" customFormat="1">
      <c r="BP104432" s="90"/>
    </row>
    <row r="104433" spans="68:68" customFormat="1">
      <c r="BP104433" s="90"/>
    </row>
    <row r="104434" spans="68:68" customFormat="1">
      <c r="BP104434" s="90"/>
    </row>
    <row r="104435" spans="68:68" customFormat="1">
      <c r="BP104435" s="90"/>
    </row>
    <row r="104436" spans="68:68" customFormat="1">
      <c r="BP104436" s="90"/>
    </row>
    <row r="104437" spans="68:68" customFormat="1">
      <c r="BP104437" s="90"/>
    </row>
    <row r="104438" spans="68:68" customFormat="1">
      <c r="BP104438" s="90"/>
    </row>
    <row r="104439" spans="68:68" customFormat="1">
      <c r="BP104439" s="90"/>
    </row>
    <row r="104440" spans="68:68" customFormat="1">
      <c r="BP104440" s="90"/>
    </row>
    <row r="104441" spans="68:68" customFormat="1">
      <c r="BP104441" s="90"/>
    </row>
    <row r="104442" spans="68:68" customFormat="1">
      <c r="BP104442" s="90"/>
    </row>
    <row r="104443" spans="68:68" customFormat="1">
      <c r="BP104443" s="90"/>
    </row>
    <row r="104444" spans="68:68" customFormat="1">
      <c r="BP104444" s="90"/>
    </row>
    <row r="104445" spans="68:68" customFormat="1">
      <c r="BP104445" s="90"/>
    </row>
    <row r="104446" spans="68:68" customFormat="1">
      <c r="BP104446" s="90"/>
    </row>
    <row r="104447" spans="68:68" customFormat="1">
      <c r="BP104447" s="90"/>
    </row>
    <row r="104448" spans="68:68" customFormat="1">
      <c r="BP104448" s="90"/>
    </row>
    <row r="104449" spans="68:68" customFormat="1">
      <c r="BP104449" s="90"/>
    </row>
    <row r="104450" spans="68:68" customFormat="1">
      <c r="BP104450" s="90"/>
    </row>
    <row r="104451" spans="68:68" customFormat="1">
      <c r="BP104451" s="90"/>
    </row>
    <row r="104452" spans="68:68" customFormat="1">
      <c r="BP104452" s="90"/>
    </row>
    <row r="104453" spans="68:68" customFormat="1">
      <c r="BP104453" s="90"/>
    </row>
    <row r="104454" spans="68:68" customFormat="1">
      <c r="BP104454" s="90"/>
    </row>
    <row r="104455" spans="68:68" customFormat="1">
      <c r="BP104455" s="90"/>
    </row>
    <row r="104456" spans="68:68" customFormat="1">
      <c r="BP104456" s="90"/>
    </row>
    <row r="104457" spans="68:68" customFormat="1">
      <c r="BP104457" s="90"/>
    </row>
    <row r="104458" spans="68:68" customFormat="1">
      <c r="BP104458" s="90"/>
    </row>
    <row r="104459" spans="68:68" customFormat="1">
      <c r="BP104459" s="90"/>
    </row>
    <row r="104460" spans="68:68" customFormat="1">
      <c r="BP104460" s="90"/>
    </row>
    <row r="104461" spans="68:68" customFormat="1">
      <c r="BP104461" s="90"/>
    </row>
    <row r="104462" spans="68:68" customFormat="1">
      <c r="BP104462" s="90"/>
    </row>
    <row r="104463" spans="68:68" customFormat="1">
      <c r="BP104463" s="90"/>
    </row>
    <row r="104464" spans="68:68" customFormat="1">
      <c r="BP104464" s="90"/>
    </row>
    <row r="104465" spans="68:68" customFormat="1">
      <c r="BP104465" s="90"/>
    </row>
    <row r="104466" spans="68:68" customFormat="1">
      <c r="BP104466" s="90"/>
    </row>
    <row r="104467" spans="68:68" customFormat="1">
      <c r="BP104467" s="90"/>
    </row>
    <row r="104468" spans="68:68" customFormat="1">
      <c r="BP104468" s="90"/>
    </row>
    <row r="104469" spans="68:68" customFormat="1">
      <c r="BP104469" s="90"/>
    </row>
    <row r="104470" spans="68:68" customFormat="1">
      <c r="BP104470" s="90"/>
    </row>
    <row r="104471" spans="68:68" customFormat="1">
      <c r="BP104471" s="90"/>
    </row>
    <row r="104472" spans="68:68" customFormat="1">
      <c r="BP104472" s="90"/>
    </row>
    <row r="104473" spans="68:68" customFormat="1">
      <c r="BP104473" s="90"/>
    </row>
    <row r="104474" spans="68:68" customFormat="1">
      <c r="BP104474" s="90"/>
    </row>
    <row r="104475" spans="68:68" customFormat="1">
      <c r="BP104475" s="90"/>
    </row>
    <row r="104476" spans="68:68" customFormat="1">
      <c r="BP104476" s="90"/>
    </row>
    <row r="104477" spans="68:68" customFormat="1">
      <c r="BP104477" s="90"/>
    </row>
    <row r="104478" spans="68:68" customFormat="1">
      <c r="BP104478" s="90"/>
    </row>
    <row r="104479" spans="68:68" customFormat="1">
      <c r="BP104479" s="90"/>
    </row>
    <row r="104480" spans="68:68" customFormat="1">
      <c r="BP104480" s="90"/>
    </row>
    <row r="104481" spans="68:68" customFormat="1">
      <c r="BP104481" s="90"/>
    </row>
    <row r="104482" spans="68:68" customFormat="1">
      <c r="BP104482" s="90"/>
    </row>
    <row r="104483" spans="68:68" customFormat="1">
      <c r="BP104483" s="90"/>
    </row>
    <row r="104484" spans="68:68" customFormat="1">
      <c r="BP104484" s="90"/>
    </row>
    <row r="104485" spans="68:68" customFormat="1">
      <c r="BP104485" s="90"/>
    </row>
    <row r="104486" spans="68:68" customFormat="1">
      <c r="BP104486" s="90"/>
    </row>
    <row r="104487" spans="68:68" customFormat="1">
      <c r="BP104487" s="90"/>
    </row>
    <row r="104488" spans="68:68" customFormat="1">
      <c r="BP104488" s="90"/>
    </row>
    <row r="104489" spans="68:68" customFormat="1">
      <c r="BP104489" s="90"/>
    </row>
    <row r="104490" spans="68:68" customFormat="1">
      <c r="BP104490" s="90"/>
    </row>
    <row r="104491" spans="68:68" customFormat="1">
      <c r="BP104491" s="90"/>
    </row>
    <row r="104492" spans="68:68" customFormat="1">
      <c r="BP104492" s="90"/>
    </row>
    <row r="104493" spans="68:68" customFormat="1">
      <c r="BP104493" s="90"/>
    </row>
    <row r="104494" spans="68:68" customFormat="1">
      <c r="BP104494" s="90"/>
    </row>
    <row r="104495" spans="68:68" customFormat="1">
      <c r="BP104495" s="90"/>
    </row>
    <row r="104496" spans="68:68" customFormat="1">
      <c r="BP104496" s="90"/>
    </row>
    <row r="104497" spans="68:68" customFormat="1">
      <c r="BP104497" s="90"/>
    </row>
    <row r="104498" spans="68:68" customFormat="1">
      <c r="BP104498" s="90"/>
    </row>
    <row r="104499" spans="68:68" customFormat="1">
      <c r="BP104499" s="90"/>
    </row>
    <row r="104500" spans="68:68" customFormat="1">
      <c r="BP104500" s="90"/>
    </row>
    <row r="104501" spans="68:68" customFormat="1">
      <c r="BP104501" s="90"/>
    </row>
    <row r="104502" spans="68:68" customFormat="1">
      <c r="BP104502" s="90"/>
    </row>
    <row r="104503" spans="68:68" customFormat="1">
      <c r="BP104503" s="90"/>
    </row>
    <row r="104504" spans="68:68" customFormat="1">
      <c r="BP104504" s="90"/>
    </row>
    <row r="104505" spans="68:68" customFormat="1">
      <c r="BP104505" s="90"/>
    </row>
    <row r="104506" spans="68:68" customFormat="1">
      <c r="BP104506" s="90"/>
    </row>
    <row r="104507" spans="68:68" customFormat="1">
      <c r="BP104507" s="90"/>
    </row>
    <row r="104508" spans="68:68" customFormat="1">
      <c r="BP104508" s="90"/>
    </row>
    <row r="104509" spans="68:68" customFormat="1">
      <c r="BP104509" s="90"/>
    </row>
    <row r="104510" spans="68:68" customFormat="1">
      <c r="BP104510" s="90"/>
    </row>
    <row r="104511" spans="68:68" customFormat="1">
      <c r="BP104511" s="90"/>
    </row>
    <row r="104512" spans="68:68" customFormat="1">
      <c r="BP104512" s="90"/>
    </row>
    <row r="104513" spans="68:68" customFormat="1">
      <c r="BP104513" s="90"/>
    </row>
    <row r="104514" spans="68:68" customFormat="1">
      <c r="BP104514" s="90"/>
    </row>
    <row r="104515" spans="68:68" customFormat="1">
      <c r="BP104515" s="90"/>
    </row>
    <row r="104516" spans="68:68" customFormat="1">
      <c r="BP104516" s="90"/>
    </row>
    <row r="104517" spans="68:68" customFormat="1">
      <c r="BP104517" s="90"/>
    </row>
    <row r="104518" spans="68:68" customFormat="1">
      <c r="BP104518" s="90"/>
    </row>
    <row r="104519" spans="68:68" customFormat="1">
      <c r="BP104519" s="90"/>
    </row>
    <row r="104520" spans="68:68" customFormat="1">
      <c r="BP104520" s="90"/>
    </row>
    <row r="104521" spans="68:68" customFormat="1">
      <c r="BP104521" s="90"/>
    </row>
    <row r="104522" spans="68:68" customFormat="1">
      <c r="BP104522" s="90"/>
    </row>
    <row r="104523" spans="68:68" customFormat="1">
      <c r="BP104523" s="90"/>
    </row>
    <row r="104524" spans="68:68" customFormat="1">
      <c r="BP104524" s="90"/>
    </row>
    <row r="104525" spans="68:68" customFormat="1">
      <c r="BP104525" s="90"/>
    </row>
    <row r="104526" spans="68:68" customFormat="1">
      <c r="BP104526" s="90"/>
    </row>
    <row r="104527" spans="68:68" customFormat="1">
      <c r="BP104527" s="90"/>
    </row>
    <row r="104528" spans="68:68" customFormat="1">
      <c r="BP104528" s="90"/>
    </row>
    <row r="104529" spans="68:68" customFormat="1">
      <c r="BP104529" s="90"/>
    </row>
    <row r="104530" spans="68:68" customFormat="1">
      <c r="BP104530" s="90"/>
    </row>
    <row r="104531" spans="68:68" customFormat="1">
      <c r="BP104531" s="90"/>
    </row>
    <row r="104532" spans="68:68" customFormat="1">
      <c r="BP104532" s="90"/>
    </row>
    <row r="104533" spans="68:68" customFormat="1">
      <c r="BP104533" s="90"/>
    </row>
    <row r="104534" spans="68:68" customFormat="1">
      <c r="BP104534" s="90"/>
    </row>
    <row r="104535" spans="68:68" customFormat="1">
      <c r="BP104535" s="90"/>
    </row>
    <row r="104536" spans="68:68" customFormat="1">
      <c r="BP104536" s="90"/>
    </row>
    <row r="104537" spans="68:68" customFormat="1">
      <c r="BP104537" s="90"/>
    </row>
    <row r="104538" spans="68:68" customFormat="1">
      <c r="BP104538" s="90"/>
    </row>
    <row r="104539" spans="68:68" customFormat="1">
      <c r="BP104539" s="90"/>
    </row>
    <row r="104540" spans="68:68" customFormat="1">
      <c r="BP104540" s="90"/>
    </row>
    <row r="104541" spans="68:68" customFormat="1">
      <c r="BP104541" s="90"/>
    </row>
    <row r="104542" spans="68:68" customFormat="1">
      <c r="BP104542" s="90"/>
    </row>
    <row r="104543" spans="68:68" customFormat="1">
      <c r="BP104543" s="90"/>
    </row>
    <row r="104544" spans="68:68" customFormat="1">
      <c r="BP104544" s="90"/>
    </row>
    <row r="104545" spans="68:68" customFormat="1">
      <c r="BP104545" s="90"/>
    </row>
    <row r="104546" spans="68:68" customFormat="1">
      <c r="BP104546" s="90"/>
    </row>
    <row r="104547" spans="68:68" customFormat="1">
      <c r="BP104547" s="90"/>
    </row>
    <row r="104548" spans="68:68" customFormat="1">
      <c r="BP104548" s="90"/>
    </row>
    <row r="104549" spans="68:68" customFormat="1">
      <c r="BP104549" s="90"/>
    </row>
    <row r="104550" spans="68:68" customFormat="1">
      <c r="BP104550" s="90"/>
    </row>
    <row r="104551" spans="68:68" customFormat="1">
      <c r="BP104551" s="90"/>
    </row>
    <row r="104552" spans="68:68" customFormat="1">
      <c r="BP104552" s="90"/>
    </row>
    <row r="104553" spans="68:68" customFormat="1">
      <c r="BP104553" s="90"/>
    </row>
    <row r="104554" spans="68:68" customFormat="1">
      <c r="BP104554" s="90"/>
    </row>
    <row r="104555" spans="68:68" customFormat="1">
      <c r="BP104555" s="90"/>
    </row>
    <row r="104556" spans="68:68" customFormat="1">
      <c r="BP104556" s="90"/>
    </row>
    <row r="104557" spans="68:68" customFormat="1">
      <c r="BP104557" s="90"/>
    </row>
    <row r="104558" spans="68:68" customFormat="1">
      <c r="BP104558" s="90"/>
    </row>
    <row r="104559" spans="68:68" customFormat="1">
      <c r="BP104559" s="90"/>
    </row>
    <row r="104560" spans="68:68" customFormat="1">
      <c r="BP104560" s="90"/>
    </row>
    <row r="104561" spans="68:68" customFormat="1">
      <c r="BP104561" s="90"/>
    </row>
    <row r="104562" spans="68:68" customFormat="1">
      <c r="BP104562" s="90"/>
    </row>
    <row r="104563" spans="68:68" customFormat="1">
      <c r="BP104563" s="90"/>
    </row>
    <row r="104564" spans="68:68" customFormat="1">
      <c r="BP104564" s="90"/>
    </row>
    <row r="104565" spans="68:68" customFormat="1">
      <c r="BP104565" s="90"/>
    </row>
    <row r="104566" spans="68:68" customFormat="1">
      <c r="BP104566" s="90"/>
    </row>
    <row r="104567" spans="68:68" customFormat="1">
      <c r="BP104567" s="90"/>
    </row>
    <row r="104568" spans="68:68" customFormat="1">
      <c r="BP104568" s="90"/>
    </row>
    <row r="104569" spans="68:68" customFormat="1">
      <c r="BP104569" s="90"/>
    </row>
    <row r="104570" spans="68:68" customFormat="1">
      <c r="BP104570" s="90"/>
    </row>
    <row r="104571" spans="68:68" customFormat="1">
      <c r="BP104571" s="90"/>
    </row>
    <row r="104572" spans="68:68" customFormat="1">
      <c r="BP104572" s="90"/>
    </row>
    <row r="104573" spans="68:68" customFormat="1">
      <c r="BP104573" s="90"/>
    </row>
    <row r="104574" spans="68:68" customFormat="1">
      <c r="BP104574" s="90"/>
    </row>
    <row r="104575" spans="68:68" customFormat="1">
      <c r="BP104575" s="90"/>
    </row>
    <row r="104576" spans="68:68" customFormat="1">
      <c r="BP104576" s="90"/>
    </row>
    <row r="104577" spans="68:68" customFormat="1">
      <c r="BP104577" s="90"/>
    </row>
    <row r="104578" spans="68:68" customFormat="1">
      <c r="BP104578" s="90"/>
    </row>
    <row r="104579" spans="68:68" customFormat="1">
      <c r="BP104579" s="90"/>
    </row>
    <row r="104580" spans="68:68" customFormat="1">
      <c r="BP104580" s="90"/>
    </row>
    <row r="104581" spans="68:68" customFormat="1">
      <c r="BP104581" s="90"/>
    </row>
    <row r="104582" spans="68:68" customFormat="1">
      <c r="BP104582" s="90"/>
    </row>
    <row r="104583" spans="68:68" customFormat="1">
      <c r="BP104583" s="90"/>
    </row>
    <row r="104584" spans="68:68" customFormat="1">
      <c r="BP104584" s="90"/>
    </row>
    <row r="104585" spans="68:68" customFormat="1">
      <c r="BP104585" s="90"/>
    </row>
    <row r="104586" spans="68:68" customFormat="1">
      <c r="BP104586" s="90"/>
    </row>
    <row r="104587" spans="68:68" customFormat="1">
      <c r="BP104587" s="90"/>
    </row>
    <row r="104588" spans="68:68" customFormat="1">
      <c r="BP104588" s="90"/>
    </row>
    <row r="104589" spans="68:68" customFormat="1">
      <c r="BP104589" s="90"/>
    </row>
    <row r="104590" spans="68:68" customFormat="1">
      <c r="BP104590" s="90"/>
    </row>
    <row r="104591" spans="68:68" customFormat="1">
      <c r="BP104591" s="90"/>
    </row>
    <row r="104592" spans="68:68" customFormat="1">
      <c r="BP104592" s="90"/>
    </row>
    <row r="104593" spans="68:68" customFormat="1">
      <c r="BP104593" s="90"/>
    </row>
    <row r="104594" spans="68:68" customFormat="1">
      <c r="BP104594" s="90"/>
    </row>
    <row r="104595" spans="68:68" customFormat="1">
      <c r="BP104595" s="90"/>
    </row>
    <row r="104596" spans="68:68" customFormat="1">
      <c r="BP104596" s="90"/>
    </row>
    <row r="104597" spans="68:68" customFormat="1">
      <c r="BP104597" s="90"/>
    </row>
    <row r="104598" spans="68:68" customFormat="1">
      <c r="BP104598" s="90"/>
    </row>
    <row r="104599" spans="68:68" customFormat="1">
      <c r="BP104599" s="90"/>
    </row>
    <row r="104600" spans="68:68" customFormat="1">
      <c r="BP104600" s="90"/>
    </row>
    <row r="104601" spans="68:68" customFormat="1">
      <c r="BP104601" s="90"/>
    </row>
    <row r="104602" spans="68:68" customFormat="1">
      <c r="BP104602" s="90"/>
    </row>
    <row r="104603" spans="68:68" customFormat="1">
      <c r="BP104603" s="90"/>
    </row>
    <row r="104604" spans="68:68" customFormat="1">
      <c r="BP104604" s="90"/>
    </row>
    <row r="104605" spans="68:68" customFormat="1">
      <c r="BP104605" s="90"/>
    </row>
    <row r="104606" spans="68:68" customFormat="1">
      <c r="BP104606" s="90"/>
    </row>
    <row r="104607" spans="68:68" customFormat="1">
      <c r="BP104607" s="90"/>
    </row>
    <row r="104608" spans="68:68" customFormat="1">
      <c r="BP104608" s="90"/>
    </row>
    <row r="104609" spans="68:68" customFormat="1">
      <c r="BP104609" s="90"/>
    </row>
    <row r="104610" spans="68:68" customFormat="1">
      <c r="BP104610" s="90"/>
    </row>
    <row r="104611" spans="68:68" customFormat="1">
      <c r="BP104611" s="90"/>
    </row>
    <row r="104612" spans="68:68" customFormat="1">
      <c r="BP104612" s="90"/>
    </row>
    <row r="104613" spans="68:68" customFormat="1">
      <c r="BP104613" s="90"/>
    </row>
    <row r="104614" spans="68:68" customFormat="1">
      <c r="BP104614" s="90"/>
    </row>
    <row r="104615" spans="68:68" customFormat="1">
      <c r="BP104615" s="90"/>
    </row>
    <row r="104616" spans="68:68" customFormat="1">
      <c r="BP104616" s="90"/>
    </row>
    <row r="104617" spans="68:68" customFormat="1">
      <c r="BP104617" s="90"/>
    </row>
    <row r="104618" spans="68:68" customFormat="1">
      <c r="BP104618" s="90"/>
    </row>
    <row r="104619" spans="68:68" customFormat="1">
      <c r="BP104619" s="90"/>
    </row>
    <row r="104620" spans="68:68" customFormat="1">
      <c r="BP104620" s="90"/>
    </row>
    <row r="104621" spans="68:68" customFormat="1">
      <c r="BP104621" s="90"/>
    </row>
    <row r="104622" spans="68:68" customFormat="1">
      <c r="BP104622" s="90"/>
    </row>
    <row r="104623" spans="68:68" customFormat="1">
      <c r="BP104623" s="90"/>
    </row>
    <row r="104624" spans="68:68" customFormat="1">
      <c r="BP104624" s="90"/>
    </row>
    <row r="104625" spans="68:68" customFormat="1">
      <c r="BP104625" s="90"/>
    </row>
    <row r="104626" spans="68:68" customFormat="1">
      <c r="BP104626" s="90"/>
    </row>
    <row r="104627" spans="68:68" customFormat="1">
      <c r="BP104627" s="90"/>
    </row>
    <row r="104628" spans="68:68" customFormat="1">
      <c r="BP104628" s="90"/>
    </row>
    <row r="104629" spans="68:68" customFormat="1">
      <c r="BP104629" s="90"/>
    </row>
    <row r="104630" spans="68:68" customFormat="1">
      <c r="BP104630" s="90"/>
    </row>
    <row r="104631" spans="68:68" customFormat="1">
      <c r="BP104631" s="90"/>
    </row>
    <row r="104632" spans="68:68" customFormat="1">
      <c r="BP104632" s="90"/>
    </row>
    <row r="104633" spans="68:68" customFormat="1">
      <c r="BP104633" s="90"/>
    </row>
    <row r="104634" spans="68:68" customFormat="1">
      <c r="BP104634" s="90"/>
    </row>
    <row r="104635" spans="68:68" customFormat="1">
      <c r="BP104635" s="90"/>
    </row>
    <row r="104636" spans="68:68" customFormat="1">
      <c r="BP104636" s="90"/>
    </row>
    <row r="104637" spans="68:68" customFormat="1">
      <c r="BP104637" s="90"/>
    </row>
    <row r="104638" spans="68:68" customFormat="1">
      <c r="BP104638" s="90"/>
    </row>
    <row r="104639" spans="68:68" customFormat="1">
      <c r="BP104639" s="90"/>
    </row>
    <row r="104640" spans="68:68" customFormat="1">
      <c r="BP104640" s="90"/>
    </row>
    <row r="104641" spans="68:68" customFormat="1">
      <c r="BP104641" s="90"/>
    </row>
    <row r="104642" spans="68:68" customFormat="1">
      <c r="BP104642" s="90"/>
    </row>
    <row r="104643" spans="68:68" customFormat="1">
      <c r="BP104643" s="90"/>
    </row>
    <row r="104644" spans="68:68" customFormat="1">
      <c r="BP104644" s="90"/>
    </row>
    <row r="104645" spans="68:68" customFormat="1">
      <c r="BP104645" s="90"/>
    </row>
    <row r="104646" spans="68:68" customFormat="1">
      <c r="BP104646" s="90"/>
    </row>
    <row r="104647" spans="68:68" customFormat="1">
      <c r="BP104647" s="90"/>
    </row>
    <row r="104648" spans="68:68" customFormat="1">
      <c r="BP104648" s="90"/>
    </row>
    <row r="104649" spans="68:68" customFormat="1">
      <c r="BP104649" s="90"/>
    </row>
    <row r="104650" spans="68:68" customFormat="1">
      <c r="BP104650" s="90"/>
    </row>
    <row r="104651" spans="68:68" customFormat="1">
      <c r="BP104651" s="90"/>
    </row>
    <row r="104652" spans="68:68" customFormat="1">
      <c r="BP104652" s="90"/>
    </row>
    <row r="104653" spans="68:68" customFormat="1">
      <c r="BP104653" s="90"/>
    </row>
    <row r="104654" spans="68:68" customFormat="1">
      <c r="BP104654" s="90"/>
    </row>
    <row r="104655" spans="68:68" customFormat="1">
      <c r="BP104655" s="90"/>
    </row>
    <row r="104656" spans="68:68" customFormat="1">
      <c r="BP104656" s="90"/>
    </row>
    <row r="104657" spans="68:68" customFormat="1">
      <c r="BP104657" s="90"/>
    </row>
    <row r="104658" spans="68:68" customFormat="1">
      <c r="BP104658" s="90"/>
    </row>
    <row r="104659" spans="68:68" customFormat="1">
      <c r="BP104659" s="90"/>
    </row>
    <row r="104660" spans="68:68" customFormat="1">
      <c r="BP104660" s="90"/>
    </row>
    <row r="104661" spans="68:68" customFormat="1">
      <c r="BP104661" s="90"/>
    </row>
    <row r="104662" spans="68:68" customFormat="1">
      <c r="BP104662" s="90"/>
    </row>
    <row r="104663" spans="68:68" customFormat="1">
      <c r="BP104663" s="90"/>
    </row>
    <row r="104664" spans="68:68" customFormat="1">
      <c r="BP104664" s="90"/>
    </row>
    <row r="104665" spans="68:68" customFormat="1">
      <c r="BP104665" s="90"/>
    </row>
    <row r="104666" spans="68:68" customFormat="1">
      <c r="BP104666" s="90"/>
    </row>
    <row r="104667" spans="68:68" customFormat="1">
      <c r="BP104667" s="90"/>
    </row>
    <row r="104668" spans="68:68" customFormat="1">
      <c r="BP104668" s="90"/>
    </row>
    <row r="104669" spans="68:68" customFormat="1">
      <c r="BP104669" s="90"/>
    </row>
    <row r="104670" spans="68:68" customFormat="1">
      <c r="BP104670" s="90"/>
    </row>
    <row r="104671" spans="68:68" customFormat="1">
      <c r="BP104671" s="90"/>
    </row>
    <row r="104672" spans="68:68" customFormat="1">
      <c r="BP104672" s="90"/>
    </row>
    <row r="104673" spans="68:68" customFormat="1">
      <c r="BP104673" s="90"/>
    </row>
    <row r="104674" spans="68:68" customFormat="1">
      <c r="BP104674" s="90"/>
    </row>
    <row r="104675" spans="68:68" customFormat="1">
      <c r="BP104675" s="90"/>
    </row>
    <row r="104676" spans="68:68" customFormat="1">
      <c r="BP104676" s="90"/>
    </row>
    <row r="104677" spans="68:68" customFormat="1">
      <c r="BP104677" s="90"/>
    </row>
    <row r="104678" spans="68:68" customFormat="1">
      <c r="BP104678" s="90"/>
    </row>
    <row r="104679" spans="68:68" customFormat="1">
      <c r="BP104679" s="90"/>
    </row>
    <row r="104680" spans="68:68" customFormat="1">
      <c r="BP104680" s="90"/>
    </row>
    <row r="104681" spans="68:68" customFormat="1">
      <c r="BP104681" s="90"/>
    </row>
    <row r="104682" spans="68:68" customFormat="1">
      <c r="BP104682" s="90"/>
    </row>
    <row r="104683" spans="68:68" customFormat="1">
      <c r="BP104683" s="90"/>
    </row>
    <row r="104684" spans="68:68" customFormat="1">
      <c r="BP104684" s="90"/>
    </row>
    <row r="104685" spans="68:68" customFormat="1">
      <c r="BP104685" s="90"/>
    </row>
    <row r="104686" spans="68:68" customFormat="1">
      <c r="BP104686" s="90"/>
    </row>
    <row r="104687" spans="68:68" customFormat="1">
      <c r="BP104687" s="90"/>
    </row>
    <row r="104688" spans="68:68" customFormat="1">
      <c r="BP104688" s="90"/>
    </row>
    <row r="104689" spans="68:68" customFormat="1">
      <c r="BP104689" s="90"/>
    </row>
    <row r="104690" spans="68:68" customFormat="1">
      <c r="BP104690" s="90"/>
    </row>
    <row r="104691" spans="68:68" customFormat="1">
      <c r="BP104691" s="90"/>
    </row>
    <row r="104692" spans="68:68" customFormat="1">
      <c r="BP104692" s="90"/>
    </row>
    <row r="104693" spans="68:68" customFormat="1">
      <c r="BP104693" s="90"/>
    </row>
    <row r="104694" spans="68:68" customFormat="1">
      <c r="BP104694" s="90"/>
    </row>
    <row r="104695" spans="68:68" customFormat="1">
      <c r="BP104695" s="90"/>
    </row>
    <row r="104696" spans="68:68" customFormat="1">
      <c r="BP104696" s="90"/>
    </row>
    <row r="104697" spans="68:68" customFormat="1">
      <c r="BP104697" s="90"/>
    </row>
    <row r="104698" spans="68:68" customFormat="1">
      <c r="BP104698" s="90"/>
    </row>
    <row r="104699" spans="68:68" customFormat="1">
      <c r="BP104699" s="90"/>
    </row>
    <row r="104700" spans="68:68" customFormat="1">
      <c r="BP104700" s="90"/>
    </row>
    <row r="104701" spans="68:68" customFormat="1">
      <c r="BP104701" s="90"/>
    </row>
    <row r="104702" spans="68:68" customFormat="1">
      <c r="BP104702" s="90"/>
    </row>
    <row r="104703" spans="68:68" customFormat="1">
      <c r="BP104703" s="90"/>
    </row>
    <row r="104704" spans="68:68" customFormat="1">
      <c r="BP104704" s="90"/>
    </row>
    <row r="104705" spans="68:68" customFormat="1">
      <c r="BP104705" s="90"/>
    </row>
    <row r="104706" spans="68:68" customFormat="1">
      <c r="BP104706" s="90"/>
    </row>
    <row r="104707" spans="68:68" customFormat="1">
      <c r="BP104707" s="90"/>
    </row>
    <row r="104708" spans="68:68" customFormat="1">
      <c r="BP104708" s="90"/>
    </row>
    <row r="104709" spans="68:68" customFormat="1">
      <c r="BP104709" s="90"/>
    </row>
    <row r="104710" spans="68:68" customFormat="1">
      <c r="BP104710" s="90"/>
    </row>
    <row r="104711" spans="68:68" customFormat="1">
      <c r="BP104711" s="90"/>
    </row>
    <row r="104712" spans="68:68" customFormat="1">
      <c r="BP104712" s="90"/>
    </row>
    <row r="104713" spans="68:68" customFormat="1">
      <c r="BP104713" s="90"/>
    </row>
    <row r="104714" spans="68:68" customFormat="1">
      <c r="BP104714" s="90"/>
    </row>
    <row r="104715" spans="68:68" customFormat="1">
      <c r="BP104715" s="90"/>
    </row>
    <row r="104716" spans="68:68" customFormat="1">
      <c r="BP104716" s="90"/>
    </row>
    <row r="104717" spans="68:68" customFormat="1">
      <c r="BP104717" s="90"/>
    </row>
    <row r="104718" spans="68:68" customFormat="1">
      <c r="BP104718" s="90"/>
    </row>
    <row r="104719" spans="68:68" customFormat="1">
      <c r="BP104719" s="90"/>
    </row>
    <row r="104720" spans="68:68" customFormat="1">
      <c r="BP104720" s="90"/>
    </row>
    <row r="104721" spans="68:68" customFormat="1">
      <c r="BP104721" s="90"/>
    </row>
    <row r="104722" spans="68:68" customFormat="1">
      <c r="BP104722" s="90"/>
    </row>
    <row r="104723" spans="68:68" customFormat="1">
      <c r="BP104723" s="90"/>
    </row>
    <row r="104724" spans="68:68" customFormat="1">
      <c r="BP104724" s="90"/>
    </row>
    <row r="104725" spans="68:68" customFormat="1">
      <c r="BP104725" s="90"/>
    </row>
    <row r="104726" spans="68:68" customFormat="1">
      <c r="BP104726" s="90"/>
    </row>
    <row r="104727" spans="68:68" customFormat="1">
      <c r="BP104727" s="90"/>
    </row>
    <row r="104728" spans="68:68" customFormat="1">
      <c r="BP104728" s="90"/>
    </row>
    <row r="104729" spans="68:68" customFormat="1">
      <c r="BP104729" s="90"/>
    </row>
    <row r="104730" spans="68:68" customFormat="1">
      <c r="BP104730" s="90"/>
    </row>
    <row r="104731" spans="68:68" customFormat="1">
      <c r="BP104731" s="90"/>
    </row>
    <row r="104732" spans="68:68" customFormat="1">
      <c r="BP104732" s="90"/>
    </row>
    <row r="104733" spans="68:68" customFormat="1">
      <c r="BP104733" s="90"/>
    </row>
    <row r="104734" spans="68:68" customFormat="1">
      <c r="BP104734" s="90"/>
    </row>
    <row r="104735" spans="68:68" customFormat="1">
      <c r="BP104735" s="90"/>
    </row>
    <row r="104736" spans="68:68" customFormat="1">
      <c r="BP104736" s="90"/>
    </row>
    <row r="104737" spans="68:68" customFormat="1">
      <c r="BP104737" s="90"/>
    </row>
    <row r="104738" spans="68:68" customFormat="1">
      <c r="BP104738" s="90"/>
    </row>
    <row r="104739" spans="68:68" customFormat="1">
      <c r="BP104739" s="90"/>
    </row>
    <row r="104740" spans="68:68" customFormat="1">
      <c r="BP104740" s="90"/>
    </row>
    <row r="104741" spans="68:68" customFormat="1">
      <c r="BP104741" s="90"/>
    </row>
    <row r="104742" spans="68:68" customFormat="1">
      <c r="BP104742" s="90"/>
    </row>
    <row r="104743" spans="68:68" customFormat="1">
      <c r="BP104743" s="90"/>
    </row>
    <row r="104744" spans="68:68" customFormat="1">
      <c r="BP104744" s="90"/>
    </row>
    <row r="104745" spans="68:68" customFormat="1">
      <c r="BP104745" s="90"/>
    </row>
    <row r="104746" spans="68:68" customFormat="1">
      <c r="BP104746" s="90"/>
    </row>
    <row r="104747" spans="68:68" customFormat="1">
      <c r="BP104747" s="90"/>
    </row>
    <row r="104748" spans="68:68" customFormat="1">
      <c r="BP104748" s="90"/>
    </row>
    <row r="104749" spans="68:68" customFormat="1">
      <c r="BP104749" s="90"/>
    </row>
    <row r="104750" spans="68:68" customFormat="1">
      <c r="BP104750" s="90"/>
    </row>
    <row r="104751" spans="68:68" customFormat="1">
      <c r="BP104751" s="90"/>
    </row>
    <row r="104752" spans="68:68" customFormat="1">
      <c r="BP104752" s="90"/>
    </row>
    <row r="104753" spans="68:68" customFormat="1">
      <c r="BP104753" s="90"/>
    </row>
    <row r="104754" spans="68:68" customFormat="1">
      <c r="BP104754" s="90"/>
    </row>
    <row r="104755" spans="68:68" customFormat="1">
      <c r="BP104755" s="90"/>
    </row>
    <row r="104756" spans="68:68" customFormat="1">
      <c r="BP104756" s="90"/>
    </row>
    <row r="104757" spans="68:68" customFormat="1">
      <c r="BP104757" s="90"/>
    </row>
    <row r="104758" spans="68:68" customFormat="1">
      <c r="BP104758" s="90"/>
    </row>
    <row r="104759" spans="68:68" customFormat="1">
      <c r="BP104759" s="90"/>
    </row>
    <row r="104760" spans="68:68" customFormat="1">
      <c r="BP104760" s="90"/>
    </row>
    <row r="104761" spans="68:68" customFormat="1">
      <c r="BP104761" s="90"/>
    </row>
    <row r="104762" spans="68:68" customFormat="1">
      <c r="BP104762" s="90"/>
    </row>
    <row r="104763" spans="68:68" customFormat="1">
      <c r="BP104763" s="90"/>
    </row>
    <row r="104764" spans="68:68" customFormat="1">
      <c r="BP104764" s="90"/>
    </row>
    <row r="104765" spans="68:68" customFormat="1">
      <c r="BP104765" s="90"/>
    </row>
    <row r="104766" spans="68:68" customFormat="1">
      <c r="BP104766" s="90"/>
    </row>
    <row r="104767" spans="68:68" customFormat="1">
      <c r="BP104767" s="90"/>
    </row>
    <row r="104768" spans="68:68" customFormat="1">
      <c r="BP104768" s="90"/>
    </row>
    <row r="104769" spans="68:68" customFormat="1">
      <c r="BP104769" s="90"/>
    </row>
    <row r="104770" spans="68:68" customFormat="1">
      <c r="BP104770" s="90"/>
    </row>
    <row r="104771" spans="68:68" customFormat="1">
      <c r="BP104771" s="90"/>
    </row>
    <row r="104772" spans="68:68" customFormat="1">
      <c r="BP104772" s="90"/>
    </row>
    <row r="104773" spans="68:68" customFormat="1">
      <c r="BP104773" s="90"/>
    </row>
    <row r="104774" spans="68:68" customFormat="1">
      <c r="BP104774" s="90"/>
    </row>
    <row r="104775" spans="68:68" customFormat="1">
      <c r="BP104775" s="90"/>
    </row>
    <row r="104776" spans="68:68" customFormat="1">
      <c r="BP104776" s="90"/>
    </row>
    <row r="104777" spans="68:68" customFormat="1">
      <c r="BP104777" s="90"/>
    </row>
    <row r="104778" spans="68:68" customFormat="1">
      <c r="BP104778" s="90"/>
    </row>
    <row r="104779" spans="68:68" customFormat="1">
      <c r="BP104779" s="90"/>
    </row>
    <row r="104780" spans="68:68" customFormat="1">
      <c r="BP104780" s="90"/>
    </row>
    <row r="104781" spans="68:68" customFormat="1">
      <c r="BP104781" s="90"/>
    </row>
    <row r="104782" spans="68:68" customFormat="1">
      <c r="BP104782" s="90"/>
    </row>
    <row r="104783" spans="68:68" customFormat="1">
      <c r="BP104783" s="90"/>
    </row>
    <row r="104784" spans="68:68" customFormat="1">
      <c r="BP104784" s="90"/>
    </row>
    <row r="104785" spans="68:68" customFormat="1">
      <c r="BP104785" s="90"/>
    </row>
    <row r="104786" spans="68:68" customFormat="1">
      <c r="BP104786" s="90"/>
    </row>
    <row r="104787" spans="68:68" customFormat="1">
      <c r="BP104787" s="90"/>
    </row>
    <row r="104788" spans="68:68" customFormat="1">
      <c r="BP104788" s="90"/>
    </row>
    <row r="104789" spans="68:68" customFormat="1">
      <c r="BP104789" s="90"/>
    </row>
    <row r="104790" spans="68:68" customFormat="1">
      <c r="BP104790" s="90"/>
    </row>
    <row r="104791" spans="68:68" customFormat="1">
      <c r="BP104791" s="90"/>
    </row>
    <row r="104792" spans="68:68" customFormat="1">
      <c r="BP104792" s="90"/>
    </row>
    <row r="104793" spans="68:68" customFormat="1">
      <c r="BP104793" s="90"/>
    </row>
    <row r="104794" spans="68:68" customFormat="1">
      <c r="BP104794" s="90"/>
    </row>
    <row r="104795" spans="68:68" customFormat="1">
      <c r="BP104795" s="90"/>
    </row>
    <row r="104796" spans="68:68" customFormat="1">
      <c r="BP104796" s="90"/>
    </row>
    <row r="104797" spans="68:68" customFormat="1">
      <c r="BP104797" s="90"/>
    </row>
    <row r="104798" spans="68:68" customFormat="1">
      <c r="BP104798" s="90"/>
    </row>
    <row r="104799" spans="68:68" customFormat="1">
      <c r="BP104799" s="90"/>
    </row>
    <row r="104800" spans="68:68" customFormat="1">
      <c r="BP104800" s="90"/>
    </row>
    <row r="104801" spans="68:68" customFormat="1">
      <c r="BP104801" s="90"/>
    </row>
    <row r="104802" spans="68:68" customFormat="1">
      <c r="BP104802" s="90"/>
    </row>
    <row r="104803" spans="68:68" customFormat="1">
      <c r="BP104803" s="90"/>
    </row>
    <row r="104804" spans="68:68" customFormat="1">
      <c r="BP104804" s="90"/>
    </row>
    <row r="104805" spans="68:68" customFormat="1">
      <c r="BP104805" s="90"/>
    </row>
    <row r="104806" spans="68:68" customFormat="1">
      <c r="BP104806" s="90"/>
    </row>
    <row r="104807" spans="68:68" customFormat="1">
      <c r="BP104807" s="90"/>
    </row>
    <row r="104808" spans="68:68" customFormat="1">
      <c r="BP104808" s="90"/>
    </row>
    <row r="104809" spans="68:68" customFormat="1">
      <c r="BP104809" s="90"/>
    </row>
    <row r="104810" spans="68:68" customFormat="1">
      <c r="BP104810" s="90"/>
    </row>
    <row r="104811" spans="68:68" customFormat="1">
      <c r="BP104811" s="90"/>
    </row>
    <row r="104812" spans="68:68" customFormat="1">
      <c r="BP104812" s="90"/>
    </row>
    <row r="104813" spans="68:68" customFormat="1">
      <c r="BP104813" s="90"/>
    </row>
    <row r="104814" spans="68:68" customFormat="1">
      <c r="BP104814" s="90"/>
    </row>
    <row r="104815" spans="68:68" customFormat="1">
      <c r="BP104815" s="90"/>
    </row>
    <row r="104816" spans="68:68" customFormat="1">
      <c r="BP104816" s="90"/>
    </row>
    <row r="104817" spans="68:68" customFormat="1">
      <c r="BP104817" s="90"/>
    </row>
    <row r="104818" spans="68:68" customFormat="1">
      <c r="BP104818" s="90"/>
    </row>
    <row r="104819" spans="68:68" customFormat="1">
      <c r="BP104819" s="90"/>
    </row>
    <row r="104820" spans="68:68" customFormat="1">
      <c r="BP104820" s="90"/>
    </row>
    <row r="104821" spans="68:68" customFormat="1">
      <c r="BP104821" s="90"/>
    </row>
    <row r="104822" spans="68:68" customFormat="1">
      <c r="BP104822" s="90"/>
    </row>
    <row r="104823" spans="68:68" customFormat="1">
      <c r="BP104823" s="90"/>
    </row>
    <row r="104824" spans="68:68" customFormat="1">
      <c r="BP104824" s="90"/>
    </row>
    <row r="104825" spans="68:68" customFormat="1">
      <c r="BP104825" s="90"/>
    </row>
    <row r="104826" spans="68:68" customFormat="1">
      <c r="BP104826" s="90"/>
    </row>
    <row r="104827" spans="68:68" customFormat="1">
      <c r="BP104827" s="90"/>
    </row>
    <row r="104828" spans="68:68" customFormat="1">
      <c r="BP104828" s="90"/>
    </row>
    <row r="104829" spans="68:68" customFormat="1">
      <c r="BP104829" s="90"/>
    </row>
    <row r="104830" spans="68:68" customFormat="1">
      <c r="BP104830" s="90"/>
    </row>
    <row r="104831" spans="68:68" customFormat="1">
      <c r="BP104831" s="90"/>
    </row>
    <row r="104832" spans="68:68" customFormat="1">
      <c r="BP104832" s="90"/>
    </row>
    <row r="104833" spans="68:68" customFormat="1">
      <c r="BP104833" s="90"/>
    </row>
    <row r="104834" spans="68:68" customFormat="1">
      <c r="BP104834" s="90"/>
    </row>
    <row r="104835" spans="68:68" customFormat="1">
      <c r="BP104835" s="90"/>
    </row>
    <row r="104836" spans="68:68" customFormat="1">
      <c r="BP104836" s="90"/>
    </row>
    <row r="104837" spans="68:68" customFormat="1">
      <c r="BP104837" s="90"/>
    </row>
    <row r="104838" spans="68:68" customFormat="1">
      <c r="BP104838" s="90"/>
    </row>
    <row r="104839" spans="68:68" customFormat="1">
      <c r="BP104839" s="90"/>
    </row>
    <row r="104840" spans="68:68" customFormat="1">
      <c r="BP104840" s="90"/>
    </row>
    <row r="104841" spans="68:68" customFormat="1">
      <c r="BP104841" s="90"/>
    </row>
    <row r="104842" spans="68:68" customFormat="1">
      <c r="BP104842" s="90"/>
    </row>
    <row r="104843" spans="68:68" customFormat="1">
      <c r="BP104843" s="90"/>
    </row>
    <row r="104844" spans="68:68" customFormat="1">
      <c r="BP104844" s="90"/>
    </row>
    <row r="104845" spans="68:68" customFormat="1">
      <c r="BP104845" s="90"/>
    </row>
    <row r="104846" spans="68:68" customFormat="1">
      <c r="BP104846" s="90"/>
    </row>
    <row r="104847" spans="68:68" customFormat="1">
      <c r="BP104847" s="90"/>
    </row>
    <row r="104848" spans="68:68" customFormat="1">
      <c r="BP104848" s="90"/>
    </row>
    <row r="104849" spans="68:68" customFormat="1">
      <c r="BP104849" s="90"/>
    </row>
    <row r="104850" spans="68:68" customFormat="1">
      <c r="BP104850" s="90"/>
    </row>
    <row r="104851" spans="68:68" customFormat="1">
      <c r="BP104851" s="90"/>
    </row>
    <row r="104852" spans="68:68" customFormat="1">
      <c r="BP104852" s="90"/>
    </row>
    <row r="104853" spans="68:68" customFormat="1">
      <c r="BP104853" s="90"/>
    </row>
    <row r="104854" spans="68:68" customFormat="1">
      <c r="BP104854" s="90"/>
    </row>
    <row r="104855" spans="68:68" customFormat="1">
      <c r="BP104855" s="90"/>
    </row>
    <row r="104856" spans="68:68" customFormat="1">
      <c r="BP104856" s="90"/>
    </row>
    <row r="104857" spans="68:68" customFormat="1">
      <c r="BP104857" s="90"/>
    </row>
    <row r="104858" spans="68:68" customFormat="1">
      <c r="BP104858" s="90"/>
    </row>
    <row r="104859" spans="68:68" customFormat="1">
      <c r="BP104859" s="90"/>
    </row>
    <row r="104860" spans="68:68" customFormat="1">
      <c r="BP104860" s="90"/>
    </row>
    <row r="104861" spans="68:68" customFormat="1">
      <c r="BP104861" s="90"/>
    </row>
    <row r="104862" spans="68:68" customFormat="1">
      <c r="BP104862" s="90"/>
    </row>
    <row r="104863" spans="68:68" customFormat="1">
      <c r="BP104863" s="90"/>
    </row>
    <row r="104864" spans="68:68" customFormat="1">
      <c r="BP104864" s="90"/>
    </row>
    <row r="104865" spans="68:68" customFormat="1">
      <c r="BP104865" s="90"/>
    </row>
    <row r="104866" spans="68:68" customFormat="1">
      <c r="BP104866" s="90"/>
    </row>
    <row r="104867" spans="68:68" customFormat="1">
      <c r="BP104867" s="90"/>
    </row>
    <row r="104868" spans="68:68" customFormat="1">
      <c r="BP104868" s="90"/>
    </row>
    <row r="104869" spans="68:68" customFormat="1">
      <c r="BP104869" s="90"/>
    </row>
    <row r="104870" spans="68:68" customFormat="1">
      <c r="BP104870" s="90"/>
    </row>
    <row r="104871" spans="68:68" customFormat="1">
      <c r="BP104871" s="90"/>
    </row>
    <row r="104872" spans="68:68" customFormat="1">
      <c r="BP104872" s="90"/>
    </row>
    <row r="104873" spans="68:68" customFormat="1">
      <c r="BP104873" s="90"/>
    </row>
    <row r="104874" spans="68:68" customFormat="1">
      <c r="BP104874" s="90"/>
    </row>
    <row r="104875" spans="68:68" customFormat="1">
      <c r="BP104875" s="90"/>
    </row>
    <row r="104876" spans="68:68" customFormat="1">
      <c r="BP104876" s="90"/>
    </row>
    <row r="104877" spans="68:68" customFormat="1">
      <c r="BP104877" s="90"/>
    </row>
    <row r="104878" spans="68:68" customFormat="1">
      <c r="BP104878" s="90"/>
    </row>
    <row r="104879" spans="68:68" customFormat="1">
      <c r="BP104879" s="90"/>
    </row>
    <row r="104880" spans="68:68" customFormat="1">
      <c r="BP104880" s="90"/>
    </row>
    <row r="104881" spans="68:68" customFormat="1">
      <c r="BP104881" s="90"/>
    </row>
    <row r="104882" spans="68:68" customFormat="1">
      <c r="BP104882" s="90"/>
    </row>
    <row r="104883" spans="68:68" customFormat="1">
      <c r="BP104883" s="90"/>
    </row>
    <row r="104884" spans="68:68" customFormat="1">
      <c r="BP104884" s="90"/>
    </row>
    <row r="104885" spans="68:68" customFormat="1">
      <c r="BP104885" s="90"/>
    </row>
    <row r="104886" spans="68:68" customFormat="1">
      <c r="BP104886" s="90"/>
    </row>
    <row r="104887" spans="68:68" customFormat="1">
      <c r="BP104887" s="90"/>
    </row>
    <row r="104888" spans="68:68" customFormat="1">
      <c r="BP104888" s="90"/>
    </row>
    <row r="104889" spans="68:68" customFormat="1">
      <c r="BP104889" s="90"/>
    </row>
    <row r="104890" spans="68:68" customFormat="1">
      <c r="BP104890" s="90"/>
    </row>
    <row r="104891" spans="68:68" customFormat="1">
      <c r="BP104891" s="90"/>
    </row>
    <row r="104892" spans="68:68" customFormat="1">
      <c r="BP104892" s="90"/>
    </row>
    <row r="104893" spans="68:68" customFormat="1">
      <c r="BP104893" s="90"/>
    </row>
    <row r="104894" spans="68:68" customFormat="1">
      <c r="BP104894" s="90"/>
    </row>
    <row r="104895" spans="68:68" customFormat="1">
      <c r="BP104895" s="90"/>
    </row>
    <row r="104896" spans="68:68" customFormat="1">
      <c r="BP104896" s="90"/>
    </row>
    <row r="104897" spans="68:68" customFormat="1">
      <c r="BP104897" s="90"/>
    </row>
    <row r="104898" spans="68:68" customFormat="1">
      <c r="BP104898" s="90"/>
    </row>
    <row r="104899" spans="68:68" customFormat="1">
      <c r="BP104899" s="90"/>
    </row>
    <row r="104900" spans="68:68" customFormat="1">
      <c r="BP104900" s="90"/>
    </row>
    <row r="104901" spans="68:68" customFormat="1">
      <c r="BP104901" s="90"/>
    </row>
    <row r="104902" spans="68:68" customFormat="1">
      <c r="BP104902" s="90"/>
    </row>
    <row r="104903" spans="68:68" customFormat="1">
      <c r="BP104903" s="90"/>
    </row>
    <row r="104904" spans="68:68" customFormat="1">
      <c r="BP104904" s="90"/>
    </row>
    <row r="104905" spans="68:68" customFormat="1">
      <c r="BP104905" s="90"/>
    </row>
    <row r="104906" spans="68:68" customFormat="1">
      <c r="BP104906" s="90"/>
    </row>
    <row r="104907" spans="68:68" customFormat="1">
      <c r="BP104907" s="90"/>
    </row>
    <row r="104908" spans="68:68" customFormat="1">
      <c r="BP104908" s="90"/>
    </row>
    <row r="104909" spans="68:68" customFormat="1">
      <c r="BP104909" s="90"/>
    </row>
    <row r="104910" spans="68:68" customFormat="1">
      <c r="BP104910" s="90"/>
    </row>
    <row r="104911" spans="68:68" customFormat="1">
      <c r="BP104911" s="90"/>
    </row>
    <row r="104912" spans="68:68" customFormat="1">
      <c r="BP104912" s="90"/>
    </row>
    <row r="104913" spans="68:68" customFormat="1">
      <c r="BP104913" s="90"/>
    </row>
    <row r="104914" spans="68:68" customFormat="1">
      <c r="BP104914" s="90"/>
    </row>
    <row r="104915" spans="68:68" customFormat="1">
      <c r="BP104915" s="90"/>
    </row>
    <row r="104916" spans="68:68" customFormat="1">
      <c r="BP104916" s="90"/>
    </row>
    <row r="104917" spans="68:68" customFormat="1">
      <c r="BP104917" s="90"/>
    </row>
    <row r="104918" spans="68:68" customFormat="1">
      <c r="BP104918" s="90"/>
    </row>
    <row r="104919" spans="68:68" customFormat="1">
      <c r="BP104919" s="90"/>
    </row>
    <row r="104920" spans="68:68" customFormat="1">
      <c r="BP104920" s="90"/>
    </row>
    <row r="104921" spans="68:68" customFormat="1">
      <c r="BP104921" s="90"/>
    </row>
    <row r="104922" spans="68:68" customFormat="1">
      <c r="BP104922" s="90"/>
    </row>
    <row r="104923" spans="68:68" customFormat="1">
      <c r="BP104923" s="90"/>
    </row>
    <row r="104924" spans="68:68" customFormat="1">
      <c r="BP104924" s="90"/>
    </row>
    <row r="104925" spans="68:68" customFormat="1">
      <c r="BP104925" s="90"/>
    </row>
    <row r="104926" spans="68:68" customFormat="1">
      <c r="BP104926" s="90"/>
    </row>
    <row r="104927" spans="68:68" customFormat="1">
      <c r="BP104927" s="90"/>
    </row>
    <row r="104928" spans="68:68" customFormat="1">
      <c r="BP104928" s="90"/>
    </row>
    <row r="104929" spans="68:68" customFormat="1">
      <c r="BP104929" s="90"/>
    </row>
    <row r="104930" spans="68:68" customFormat="1">
      <c r="BP104930" s="90"/>
    </row>
    <row r="104931" spans="68:68" customFormat="1">
      <c r="BP104931" s="90"/>
    </row>
    <row r="104932" spans="68:68" customFormat="1">
      <c r="BP104932" s="90"/>
    </row>
    <row r="104933" spans="68:68" customFormat="1">
      <c r="BP104933" s="90"/>
    </row>
    <row r="104934" spans="68:68" customFormat="1">
      <c r="BP104934" s="90"/>
    </row>
    <row r="104935" spans="68:68" customFormat="1">
      <c r="BP104935" s="90"/>
    </row>
    <row r="104936" spans="68:68" customFormat="1">
      <c r="BP104936" s="90"/>
    </row>
    <row r="104937" spans="68:68" customFormat="1">
      <c r="BP104937" s="90"/>
    </row>
    <row r="104938" spans="68:68" customFormat="1">
      <c r="BP104938" s="90"/>
    </row>
    <row r="104939" spans="68:68" customFormat="1">
      <c r="BP104939" s="90"/>
    </row>
    <row r="104940" spans="68:68" customFormat="1">
      <c r="BP104940" s="90"/>
    </row>
    <row r="104941" spans="68:68" customFormat="1">
      <c r="BP104941" s="90"/>
    </row>
    <row r="104942" spans="68:68" customFormat="1">
      <c r="BP104942" s="90"/>
    </row>
    <row r="104943" spans="68:68" customFormat="1">
      <c r="BP104943" s="90"/>
    </row>
    <row r="104944" spans="68:68" customFormat="1">
      <c r="BP104944" s="90"/>
    </row>
    <row r="104945" spans="68:68" customFormat="1">
      <c r="BP104945" s="90"/>
    </row>
    <row r="104946" spans="68:68" customFormat="1">
      <c r="BP104946" s="90"/>
    </row>
    <row r="104947" spans="68:68" customFormat="1">
      <c r="BP104947" s="90"/>
    </row>
    <row r="104948" spans="68:68" customFormat="1">
      <c r="BP104948" s="90"/>
    </row>
    <row r="104949" spans="68:68" customFormat="1">
      <c r="BP104949" s="90"/>
    </row>
    <row r="104950" spans="68:68" customFormat="1">
      <c r="BP104950" s="90"/>
    </row>
    <row r="104951" spans="68:68" customFormat="1">
      <c r="BP104951" s="90"/>
    </row>
    <row r="104952" spans="68:68" customFormat="1">
      <c r="BP104952" s="90"/>
    </row>
    <row r="104953" spans="68:68" customFormat="1">
      <c r="BP104953" s="90"/>
    </row>
    <row r="104954" spans="68:68" customFormat="1">
      <c r="BP104954" s="90"/>
    </row>
    <row r="104955" spans="68:68" customFormat="1">
      <c r="BP104955" s="90"/>
    </row>
    <row r="104956" spans="68:68" customFormat="1">
      <c r="BP104956" s="90"/>
    </row>
    <row r="104957" spans="68:68" customFormat="1">
      <c r="BP104957" s="90"/>
    </row>
    <row r="104958" spans="68:68" customFormat="1">
      <c r="BP104958" s="90"/>
    </row>
    <row r="104959" spans="68:68" customFormat="1">
      <c r="BP104959" s="90"/>
    </row>
    <row r="104960" spans="68:68" customFormat="1">
      <c r="BP104960" s="90"/>
    </row>
    <row r="104961" spans="68:68" customFormat="1">
      <c r="BP104961" s="90"/>
    </row>
    <row r="104962" spans="68:68" customFormat="1">
      <c r="BP104962" s="90"/>
    </row>
    <row r="104963" spans="68:68" customFormat="1">
      <c r="BP104963" s="90"/>
    </row>
    <row r="104964" spans="68:68" customFormat="1">
      <c r="BP104964" s="90"/>
    </row>
    <row r="104965" spans="68:68" customFormat="1">
      <c r="BP104965" s="90"/>
    </row>
    <row r="104966" spans="68:68" customFormat="1">
      <c r="BP104966" s="90"/>
    </row>
    <row r="104967" spans="68:68" customFormat="1">
      <c r="BP104967" s="90"/>
    </row>
    <row r="104968" spans="68:68" customFormat="1">
      <c r="BP104968" s="90"/>
    </row>
    <row r="104969" spans="68:68" customFormat="1">
      <c r="BP104969" s="90"/>
    </row>
    <row r="104970" spans="68:68" customFormat="1">
      <c r="BP104970" s="90"/>
    </row>
    <row r="104971" spans="68:68" customFormat="1">
      <c r="BP104971" s="90"/>
    </row>
    <row r="104972" spans="68:68" customFormat="1">
      <c r="BP104972" s="90"/>
    </row>
    <row r="104973" spans="68:68" customFormat="1">
      <c r="BP104973" s="90"/>
    </row>
    <row r="104974" spans="68:68" customFormat="1">
      <c r="BP104974" s="90"/>
    </row>
    <row r="104975" spans="68:68" customFormat="1">
      <c r="BP104975" s="90"/>
    </row>
    <row r="104976" spans="68:68" customFormat="1">
      <c r="BP104976" s="90"/>
    </row>
    <row r="104977" spans="68:68" customFormat="1">
      <c r="BP104977" s="90"/>
    </row>
    <row r="104978" spans="68:68" customFormat="1">
      <c r="BP104978" s="90"/>
    </row>
    <row r="104979" spans="68:68" customFormat="1">
      <c r="BP104979" s="90"/>
    </row>
    <row r="104980" spans="68:68" customFormat="1">
      <c r="BP104980" s="90"/>
    </row>
    <row r="104981" spans="68:68" customFormat="1">
      <c r="BP104981" s="90"/>
    </row>
    <row r="104982" spans="68:68" customFormat="1">
      <c r="BP104982" s="90"/>
    </row>
    <row r="104983" spans="68:68" customFormat="1">
      <c r="BP104983" s="90"/>
    </row>
    <row r="104984" spans="68:68" customFormat="1">
      <c r="BP104984" s="90"/>
    </row>
    <row r="104985" spans="68:68" customFormat="1">
      <c r="BP104985" s="90"/>
    </row>
    <row r="104986" spans="68:68" customFormat="1">
      <c r="BP104986" s="90"/>
    </row>
    <row r="104987" spans="68:68" customFormat="1">
      <c r="BP104987" s="90"/>
    </row>
    <row r="104988" spans="68:68" customFormat="1">
      <c r="BP104988" s="90"/>
    </row>
    <row r="104989" spans="68:68" customFormat="1">
      <c r="BP104989" s="90"/>
    </row>
    <row r="104990" spans="68:68" customFormat="1">
      <c r="BP104990" s="90"/>
    </row>
    <row r="104991" spans="68:68" customFormat="1">
      <c r="BP104991" s="90"/>
    </row>
    <row r="104992" spans="68:68" customFormat="1">
      <c r="BP104992" s="90"/>
    </row>
    <row r="104993" spans="68:68" customFormat="1">
      <c r="BP104993" s="90"/>
    </row>
    <row r="104994" spans="68:68" customFormat="1">
      <c r="BP104994" s="90"/>
    </row>
    <row r="104995" spans="68:68" customFormat="1">
      <c r="BP104995" s="90"/>
    </row>
    <row r="104996" spans="68:68" customFormat="1">
      <c r="BP104996" s="90"/>
    </row>
    <row r="104997" spans="68:68" customFormat="1">
      <c r="BP104997" s="90"/>
    </row>
    <row r="104998" spans="68:68" customFormat="1">
      <c r="BP104998" s="90"/>
    </row>
    <row r="104999" spans="68:68" customFormat="1">
      <c r="BP104999" s="90"/>
    </row>
    <row r="105000" spans="68:68" customFormat="1">
      <c r="BP105000" s="90"/>
    </row>
    <row r="105001" spans="68:68" customFormat="1">
      <c r="BP105001" s="90"/>
    </row>
    <row r="105002" spans="68:68" customFormat="1">
      <c r="BP105002" s="90"/>
    </row>
    <row r="105003" spans="68:68" customFormat="1">
      <c r="BP105003" s="90"/>
    </row>
    <row r="105004" spans="68:68" customFormat="1">
      <c r="BP105004" s="90"/>
    </row>
    <row r="105005" spans="68:68" customFormat="1">
      <c r="BP105005" s="90"/>
    </row>
    <row r="105006" spans="68:68" customFormat="1">
      <c r="BP105006" s="90"/>
    </row>
    <row r="105007" spans="68:68" customFormat="1">
      <c r="BP105007" s="90"/>
    </row>
    <row r="105008" spans="68:68" customFormat="1">
      <c r="BP105008" s="90"/>
    </row>
    <row r="105009" spans="68:68" customFormat="1">
      <c r="BP105009" s="90"/>
    </row>
    <row r="105010" spans="68:68" customFormat="1">
      <c r="BP105010" s="90"/>
    </row>
    <row r="105011" spans="68:68" customFormat="1">
      <c r="BP105011" s="90"/>
    </row>
    <row r="105012" spans="68:68" customFormat="1">
      <c r="BP105012" s="90"/>
    </row>
    <row r="105013" spans="68:68" customFormat="1">
      <c r="BP105013" s="90"/>
    </row>
    <row r="105014" spans="68:68" customFormat="1">
      <c r="BP105014" s="90"/>
    </row>
    <row r="105015" spans="68:68" customFormat="1">
      <c r="BP105015" s="90"/>
    </row>
    <row r="105016" spans="68:68" customFormat="1">
      <c r="BP105016" s="90"/>
    </row>
    <row r="105017" spans="68:68" customFormat="1">
      <c r="BP105017" s="90"/>
    </row>
    <row r="105018" spans="68:68" customFormat="1">
      <c r="BP105018" s="90"/>
    </row>
    <row r="105019" spans="68:68" customFormat="1">
      <c r="BP105019" s="90"/>
    </row>
    <row r="105020" spans="68:68" customFormat="1">
      <c r="BP105020" s="90"/>
    </row>
    <row r="105021" spans="68:68" customFormat="1">
      <c r="BP105021" s="90"/>
    </row>
    <row r="105022" spans="68:68" customFormat="1">
      <c r="BP105022" s="90"/>
    </row>
    <row r="105023" spans="68:68" customFormat="1">
      <c r="BP105023" s="90"/>
    </row>
    <row r="105024" spans="68:68" customFormat="1">
      <c r="BP105024" s="90"/>
    </row>
    <row r="105025" spans="68:68" customFormat="1">
      <c r="BP105025" s="90"/>
    </row>
    <row r="105026" spans="68:68" customFormat="1">
      <c r="BP105026" s="90"/>
    </row>
    <row r="105027" spans="68:68" customFormat="1">
      <c r="BP105027" s="90"/>
    </row>
    <row r="105028" spans="68:68" customFormat="1">
      <c r="BP105028" s="90"/>
    </row>
    <row r="105029" spans="68:68" customFormat="1">
      <c r="BP105029" s="90"/>
    </row>
    <row r="105030" spans="68:68" customFormat="1">
      <c r="BP105030" s="90"/>
    </row>
    <row r="105031" spans="68:68" customFormat="1">
      <c r="BP105031" s="90"/>
    </row>
    <row r="105032" spans="68:68" customFormat="1">
      <c r="BP105032" s="90"/>
    </row>
    <row r="105033" spans="68:68" customFormat="1">
      <c r="BP105033" s="90"/>
    </row>
    <row r="105034" spans="68:68" customFormat="1">
      <c r="BP105034" s="90"/>
    </row>
    <row r="105035" spans="68:68" customFormat="1">
      <c r="BP105035" s="90"/>
    </row>
    <row r="105036" spans="68:68" customFormat="1">
      <c r="BP105036" s="90"/>
    </row>
    <row r="105037" spans="68:68" customFormat="1">
      <c r="BP105037" s="90"/>
    </row>
    <row r="105038" spans="68:68" customFormat="1">
      <c r="BP105038" s="90"/>
    </row>
    <row r="105039" spans="68:68" customFormat="1">
      <c r="BP105039" s="90"/>
    </row>
    <row r="105040" spans="68:68" customFormat="1">
      <c r="BP105040" s="90"/>
    </row>
    <row r="105041" spans="68:68" customFormat="1">
      <c r="BP105041" s="90"/>
    </row>
    <row r="105042" spans="68:68" customFormat="1">
      <c r="BP105042" s="90"/>
    </row>
    <row r="105043" spans="68:68" customFormat="1">
      <c r="BP105043" s="90"/>
    </row>
    <row r="105044" spans="68:68" customFormat="1">
      <c r="BP105044" s="90"/>
    </row>
    <row r="105045" spans="68:68" customFormat="1">
      <c r="BP105045" s="90"/>
    </row>
    <row r="105046" spans="68:68" customFormat="1">
      <c r="BP105046" s="90"/>
    </row>
    <row r="105047" spans="68:68" customFormat="1">
      <c r="BP105047" s="90"/>
    </row>
    <row r="105048" spans="68:68" customFormat="1">
      <c r="BP105048" s="90"/>
    </row>
    <row r="105049" spans="68:68" customFormat="1">
      <c r="BP105049" s="90"/>
    </row>
    <row r="105050" spans="68:68" customFormat="1">
      <c r="BP105050" s="90"/>
    </row>
    <row r="105051" spans="68:68" customFormat="1">
      <c r="BP105051" s="90"/>
    </row>
    <row r="105052" spans="68:68" customFormat="1">
      <c r="BP105052" s="90"/>
    </row>
    <row r="105053" spans="68:68" customFormat="1">
      <c r="BP105053" s="90"/>
    </row>
    <row r="105054" spans="68:68" customFormat="1">
      <c r="BP105054" s="90"/>
    </row>
    <row r="105055" spans="68:68" customFormat="1">
      <c r="BP105055" s="90"/>
    </row>
    <row r="105056" spans="68:68" customFormat="1">
      <c r="BP105056" s="90"/>
    </row>
    <row r="105057" spans="68:68" customFormat="1">
      <c r="BP105057" s="90"/>
    </row>
    <row r="105058" spans="68:68" customFormat="1">
      <c r="BP105058" s="90"/>
    </row>
    <row r="105059" spans="68:68" customFormat="1">
      <c r="BP105059" s="90"/>
    </row>
    <row r="105060" spans="68:68" customFormat="1">
      <c r="BP105060" s="90"/>
    </row>
    <row r="105061" spans="68:68" customFormat="1">
      <c r="BP105061" s="90"/>
    </row>
    <row r="105062" spans="68:68" customFormat="1">
      <c r="BP105062" s="90"/>
    </row>
    <row r="105063" spans="68:68" customFormat="1">
      <c r="BP105063" s="90"/>
    </row>
    <row r="105064" spans="68:68" customFormat="1">
      <c r="BP105064" s="90"/>
    </row>
    <row r="105065" spans="68:68" customFormat="1">
      <c r="BP105065" s="90"/>
    </row>
    <row r="105066" spans="68:68" customFormat="1">
      <c r="BP105066" s="90"/>
    </row>
    <row r="105067" spans="68:68" customFormat="1">
      <c r="BP105067" s="90"/>
    </row>
    <row r="105068" spans="68:68" customFormat="1">
      <c r="BP105068" s="90"/>
    </row>
    <row r="105069" spans="68:68" customFormat="1">
      <c r="BP105069" s="90"/>
    </row>
    <row r="105070" spans="68:68" customFormat="1">
      <c r="BP105070" s="90"/>
    </row>
    <row r="105071" spans="68:68" customFormat="1">
      <c r="BP105071" s="90"/>
    </row>
    <row r="105072" spans="68:68" customFormat="1">
      <c r="BP105072" s="90"/>
    </row>
    <row r="105073" spans="68:68" customFormat="1">
      <c r="BP105073" s="90"/>
    </row>
    <row r="105074" spans="68:68" customFormat="1">
      <c r="BP105074" s="90"/>
    </row>
    <row r="105075" spans="68:68" customFormat="1">
      <c r="BP105075" s="90"/>
    </row>
    <row r="105076" spans="68:68" customFormat="1">
      <c r="BP105076" s="90"/>
    </row>
    <row r="105077" spans="68:68" customFormat="1">
      <c r="BP105077" s="90"/>
    </row>
    <row r="105078" spans="68:68" customFormat="1">
      <c r="BP105078" s="90"/>
    </row>
    <row r="105079" spans="68:68" customFormat="1">
      <c r="BP105079" s="90"/>
    </row>
    <row r="105080" spans="68:68" customFormat="1">
      <c r="BP105080" s="90"/>
    </row>
    <row r="105081" spans="68:68" customFormat="1">
      <c r="BP105081" s="90"/>
    </row>
    <row r="105082" spans="68:68" customFormat="1">
      <c r="BP105082" s="90"/>
    </row>
    <row r="105083" spans="68:68" customFormat="1">
      <c r="BP105083" s="90"/>
    </row>
    <row r="105084" spans="68:68" customFormat="1">
      <c r="BP105084" s="90"/>
    </row>
    <row r="105085" spans="68:68" customFormat="1">
      <c r="BP105085" s="90"/>
    </row>
    <row r="105086" spans="68:68" customFormat="1">
      <c r="BP105086" s="90"/>
    </row>
    <row r="105087" spans="68:68" customFormat="1">
      <c r="BP105087" s="90"/>
    </row>
    <row r="105088" spans="68:68" customFormat="1">
      <c r="BP105088" s="90"/>
    </row>
    <row r="105089" spans="68:68" customFormat="1">
      <c r="BP105089" s="90"/>
    </row>
    <row r="105090" spans="68:68" customFormat="1">
      <c r="BP105090" s="90"/>
    </row>
    <row r="105091" spans="68:68" customFormat="1">
      <c r="BP105091" s="90"/>
    </row>
    <row r="105092" spans="68:68" customFormat="1">
      <c r="BP105092" s="90"/>
    </row>
    <row r="105093" spans="68:68" customFormat="1">
      <c r="BP105093" s="90"/>
    </row>
    <row r="105094" spans="68:68" customFormat="1">
      <c r="BP105094" s="90"/>
    </row>
    <row r="105095" spans="68:68" customFormat="1">
      <c r="BP105095" s="90"/>
    </row>
    <row r="105096" spans="68:68" customFormat="1">
      <c r="BP105096" s="90"/>
    </row>
    <row r="105097" spans="68:68" customFormat="1">
      <c r="BP105097" s="90"/>
    </row>
    <row r="105098" spans="68:68" customFormat="1">
      <c r="BP105098" s="90"/>
    </row>
    <row r="105099" spans="68:68" customFormat="1">
      <c r="BP105099" s="90"/>
    </row>
    <row r="105100" spans="68:68" customFormat="1">
      <c r="BP105100" s="90"/>
    </row>
    <row r="105101" spans="68:68" customFormat="1">
      <c r="BP105101" s="90"/>
    </row>
    <row r="105102" spans="68:68" customFormat="1">
      <c r="BP105102" s="90"/>
    </row>
    <row r="105103" spans="68:68" customFormat="1">
      <c r="BP105103" s="90"/>
    </row>
    <row r="105104" spans="68:68" customFormat="1">
      <c r="BP105104" s="90"/>
    </row>
    <row r="105105" spans="68:68" customFormat="1">
      <c r="BP105105" s="90"/>
    </row>
    <row r="105106" spans="68:68" customFormat="1">
      <c r="BP105106" s="90"/>
    </row>
    <row r="105107" spans="68:68" customFormat="1">
      <c r="BP105107" s="90"/>
    </row>
    <row r="105108" spans="68:68" customFormat="1">
      <c r="BP105108" s="90"/>
    </row>
    <row r="105109" spans="68:68" customFormat="1">
      <c r="BP105109" s="90"/>
    </row>
    <row r="105110" spans="68:68" customFormat="1">
      <c r="BP105110" s="90"/>
    </row>
    <row r="105111" spans="68:68" customFormat="1">
      <c r="BP105111" s="90"/>
    </row>
    <row r="105112" spans="68:68" customFormat="1">
      <c r="BP105112" s="90"/>
    </row>
    <row r="105113" spans="68:68" customFormat="1">
      <c r="BP105113" s="90"/>
    </row>
    <row r="105114" spans="68:68" customFormat="1">
      <c r="BP105114" s="90"/>
    </row>
    <row r="105115" spans="68:68" customFormat="1">
      <c r="BP105115" s="90"/>
    </row>
    <row r="105116" spans="68:68" customFormat="1">
      <c r="BP105116" s="90"/>
    </row>
    <row r="105117" spans="68:68" customFormat="1">
      <c r="BP105117" s="90"/>
    </row>
    <row r="105118" spans="68:68" customFormat="1">
      <c r="BP105118" s="90"/>
    </row>
    <row r="105119" spans="68:68" customFormat="1">
      <c r="BP105119" s="90"/>
    </row>
    <row r="105120" spans="68:68" customFormat="1">
      <c r="BP105120" s="90"/>
    </row>
    <row r="105121" spans="68:68" customFormat="1">
      <c r="BP105121" s="90"/>
    </row>
    <row r="105122" spans="68:68" customFormat="1">
      <c r="BP105122" s="90"/>
    </row>
    <row r="105123" spans="68:68" customFormat="1">
      <c r="BP105123" s="90"/>
    </row>
    <row r="105124" spans="68:68" customFormat="1">
      <c r="BP105124" s="90"/>
    </row>
    <row r="105125" spans="68:68" customFormat="1">
      <c r="BP105125" s="90"/>
    </row>
    <row r="105126" spans="68:68" customFormat="1">
      <c r="BP105126" s="90"/>
    </row>
    <row r="105127" spans="68:68" customFormat="1">
      <c r="BP105127" s="90"/>
    </row>
    <row r="105128" spans="68:68" customFormat="1">
      <c r="BP105128" s="90"/>
    </row>
    <row r="105129" spans="68:68" customFormat="1">
      <c r="BP105129" s="90"/>
    </row>
    <row r="105130" spans="68:68" customFormat="1">
      <c r="BP105130" s="90"/>
    </row>
    <row r="105131" spans="68:68" customFormat="1">
      <c r="BP105131" s="90"/>
    </row>
    <row r="105132" spans="68:68" customFormat="1">
      <c r="BP105132" s="90"/>
    </row>
    <row r="105133" spans="68:68" customFormat="1">
      <c r="BP105133" s="90"/>
    </row>
    <row r="105134" spans="68:68" customFormat="1">
      <c r="BP105134" s="90"/>
    </row>
    <row r="105135" spans="68:68" customFormat="1">
      <c r="BP105135" s="90"/>
    </row>
    <row r="105136" spans="68:68" customFormat="1">
      <c r="BP105136" s="90"/>
    </row>
    <row r="105137" spans="68:68" customFormat="1">
      <c r="BP105137" s="90"/>
    </row>
    <row r="105138" spans="68:68" customFormat="1">
      <c r="BP105138" s="90"/>
    </row>
    <row r="105139" spans="68:68" customFormat="1">
      <c r="BP105139" s="90"/>
    </row>
    <row r="105140" spans="68:68" customFormat="1">
      <c r="BP105140" s="90"/>
    </row>
    <row r="105141" spans="68:68" customFormat="1">
      <c r="BP105141" s="90"/>
    </row>
    <row r="105142" spans="68:68" customFormat="1">
      <c r="BP105142" s="90"/>
    </row>
    <row r="105143" spans="68:68" customFormat="1">
      <c r="BP105143" s="90"/>
    </row>
    <row r="105144" spans="68:68" customFormat="1">
      <c r="BP105144" s="90"/>
    </row>
    <row r="105145" spans="68:68" customFormat="1">
      <c r="BP105145" s="90"/>
    </row>
    <row r="105146" spans="68:68" customFormat="1">
      <c r="BP105146" s="90"/>
    </row>
    <row r="105147" spans="68:68" customFormat="1">
      <c r="BP105147" s="90"/>
    </row>
    <row r="105148" spans="68:68" customFormat="1">
      <c r="BP105148" s="90"/>
    </row>
    <row r="105149" spans="68:68" customFormat="1">
      <c r="BP105149" s="90"/>
    </row>
    <row r="105150" spans="68:68" customFormat="1">
      <c r="BP105150" s="90"/>
    </row>
    <row r="105151" spans="68:68" customFormat="1">
      <c r="BP105151" s="90"/>
    </row>
    <row r="105152" spans="68:68" customFormat="1">
      <c r="BP105152" s="90"/>
    </row>
    <row r="105153" spans="68:68" customFormat="1">
      <c r="BP105153" s="90"/>
    </row>
    <row r="105154" spans="68:68" customFormat="1">
      <c r="BP105154" s="90"/>
    </row>
    <row r="105155" spans="68:68" customFormat="1">
      <c r="BP105155" s="90"/>
    </row>
    <row r="105156" spans="68:68" customFormat="1">
      <c r="BP105156" s="90"/>
    </row>
    <row r="105157" spans="68:68" customFormat="1">
      <c r="BP105157" s="90"/>
    </row>
    <row r="105158" spans="68:68" customFormat="1">
      <c r="BP105158" s="90"/>
    </row>
    <row r="105159" spans="68:68" customFormat="1">
      <c r="BP105159" s="90"/>
    </row>
    <row r="105160" spans="68:68" customFormat="1">
      <c r="BP105160" s="90"/>
    </row>
    <row r="105161" spans="68:68" customFormat="1">
      <c r="BP105161" s="90"/>
    </row>
    <row r="105162" spans="68:68" customFormat="1">
      <c r="BP105162" s="90"/>
    </row>
    <row r="105163" spans="68:68" customFormat="1">
      <c r="BP105163" s="90"/>
    </row>
    <row r="105164" spans="68:68" customFormat="1">
      <c r="BP105164" s="90"/>
    </row>
    <row r="105165" spans="68:68" customFormat="1">
      <c r="BP105165" s="90"/>
    </row>
    <row r="105166" spans="68:68" customFormat="1">
      <c r="BP105166" s="90"/>
    </row>
    <row r="105167" spans="68:68" customFormat="1">
      <c r="BP105167" s="90"/>
    </row>
    <row r="105168" spans="68:68" customFormat="1">
      <c r="BP105168" s="90"/>
    </row>
    <row r="105169" spans="68:68" customFormat="1">
      <c r="BP105169" s="90"/>
    </row>
    <row r="105170" spans="68:68" customFormat="1">
      <c r="BP105170" s="90"/>
    </row>
    <row r="105171" spans="68:68" customFormat="1">
      <c r="BP105171" s="90"/>
    </row>
    <row r="105172" spans="68:68" customFormat="1">
      <c r="BP105172" s="90"/>
    </row>
    <row r="105173" spans="68:68" customFormat="1">
      <c r="BP105173" s="90"/>
    </row>
    <row r="105174" spans="68:68" customFormat="1">
      <c r="BP105174" s="90"/>
    </row>
    <row r="105175" spans="68:68" customFormat="1">
      <c r="BP105175" s="90"/>
    </row>
    <row r="105176" spans="68:68" customFormat="1">
      <c r="BP105176" s="90"/>
    </row>
    <row r="105177" spans="68:68" customFormat="1">
      <c r="BP105177" s="90"/>
    </row>
    <row r="105178" spans="68:68" customFormat="1">
      <c r="BP105178" s="90"/>
    </row>
    <row r="105179" spans="68:68" customFormat="1">
      <c r="BP105179" s="90"/>
    </row>
    <row r="105180" spans="68:68" customFormat="1">
      <c r="BP105180" s="90"/>
    </row>
    <row r="105181" spans="68:68" customFormat="1">
      <c r="BP105181" s="90"/>
    </row>
    <row r="105182" spans="68:68" customFormat="1">
      <c r="BP105182" s="90"/>
    </row>
    <row r="105183" spans="68:68" customFormat="1">
      <c r="BP105183" s="90"/>
    </row>
    <row r="105184" spans="68:68" customFormat="1">
      <c r="BP105184" s="90"/>
    </row>
    <row r="105185" spans="68:68" customFormat="1">
      <c r="BP105185" s="90"/>
    </row>
    <row r="105186" spans="68:68" customFormat="1">
      <c r="BP105186" s="90"/>
    </row>
    <row r="105187" spans="68:68" customFormat="1">
      <c r="BP105187" s="90"/>
    </row>
    <row r="105188" spans="68:68" customFormat="1">
      <c r="BP105188" s="90"/>
    </row>
    <row r="105189" spans="68:68" customFormat="1">
      <c r="BP105189" s="90"/>
    </row>
    <row r="105190" spans="68:68" customFormat="1">
      <c r="BP105190" s="90"/>
    </row>
    <row r="105191" spans="68:68" customFormat="1">
      <c r="BP105191" s="90"/>
    </row>
    <row r="105192" spans="68:68" customFormat="1">
      <c r="BP105192" s="90"/>
    </row>
    <row r="105193" spans="68:68" customFormat="1">
      <c r="BP105193" s="90"/>
    </row>
    <row r="105194" spans="68:68" customFormat="1">
      <c r="BP105194" s="90"/>
    </row>
    <row r="105195" spans="68:68" customFormat="1">
      <c r="BP105195" s="90"/>
    </row>
    <row r="105196" spans="68:68" customFormat="1">
      <c r="BP105196" s="90"/>
    </row>
    <row r="105197" spans="68:68" customFormat="1">
      <c r="BP105197" s="90"/>
    </row>
    <row r="105198" spans="68:68" customFormat="1">
      <c r="BP105198" s="90"/>
    </row>
    <row r="105199" spans="68:68" customFormat="1">
      <c r="BP105199" s="90"/>
    </row>
    <row r="105200" spans="68:68" customFormat="1">
      <c r="BP105200" s="90"/>
    </row>
    <row r="105201" spans="68:68" customFormat="1">
      <c r="BP105201" s="90"/>
    </row>
    <row r="105202" spans="68:68" customFormat="1">
      <c r="BP105202" s="90"/>
    </row>
    <row r="105203" spans="68:68" customFormat="1">
      <c r="BP105203" s="90"/>
    </row>
    <row r="105204" spans="68:68" customFormat="1">
      <c r="BP105204" s="90"/>
    </row>
    <row r="105205" spans="68:68" customFormat="1">
      <c r="BP105205" s="90"/>
    </row>
    <row r="105206" spans="68:68" customFormat="1">
      <c r="BP105206" s="90"/>
    </row>
    <row r="105207" spans="68:68" customFormat="1">
      <c r="BP105207" s="90"/>
    </row>
    <row r="105208" spans="68:68" customFormat="1">
      <c r="BP105208" s="90"/>
    </row>
    <row r="105209" spans="68:68" customFormat="1">
      <c r="BP105209" s="90"/>
    </row>
    <row r="105210" spans="68:68" customFormat="1">
      <c r="BP105210" s="90"/>
    </row>
    <row r="105211" spans="68:68" customFormat="1">
      <c r="BP105211" s="90"/>
    </row>
    <row r="105212" spans="68:68" customFormat="1">
      <c r="BP105212" s="90"/>
    </row>
    <row r="105213" spans="68:68" customFormat="1">
      <c r="BP105213" s="90"/>
    </row>
    <row r="105214" spans="68:68" customFormat="1">
      <c r="BP105214" s="90"/>
    </row>
    <row r="105215" spans="68:68" customFormat="1">
      <c r="BP105215" s="90"/>
    </row>
    <row r="105216" spans="68:68" customFormat="1">
      <c r="BP105216" s="90"/>
    </row>
    <row r="105217" spans="68:68" customFormat="1">
      <c r="BP105217" s="90"/>
    </row>
    <row r="105218" spans="68:68" customFormat="1">
      <c r="BP105218" s="90"/>
    </row>
    <row r="105219" spans="68:68" customFormat="1">
      <c r="BP105219" s="90"/>
    </row>
    <row r="105220" spans="68:68" customFormat="1">
      <c r="BP105220" s="90"/>
    </row>
    <row r="105221" spans="68:68" customFormat="1">
      <c r="BP105221" s="90"/>
    </row>
    <row r="105222" spans="68:68" customFormat="1">
      <c r="BP105222" s="90"/>
    </row>
    <row r="105223" spans="68:68" customFormat="1">
      <c r="BP105223" s="90"/>
    </row>
    <row r="105224" spans="68:68" customFormat="1">
      <c r="BP105224" s="90"/>
    </row>
    <row r="105225" spans="68:68" customFormat="1">
      <c r="BP105225" s="90"/>
    </row>
    <row r="105226" spans="68:68" customFormat="1">
      <c r="BP105226" s="90"/>
    </row>
    <row r="105227" spans="68:68" customFormat="1">
      <c r="BP105227" s="90"/>
    </row>
    <row r="105228" spans="68:68" customFormat="1">
      <c r="BP105228" s="90"/>
    </row>
    <row r="105229" spans="68:68" customFormat="1">
      <c r="BP105229" s="90"/>
    </row>
    <row r="105230" spans="68:68" customFormat="1">
      <c r="BP105230" s="90"/>
    </row>
    <row r="105231" spans="68:68" customFormat="1">
      <c r="BP105231" s="90"/>
    </row>
    <row r="105232" spans="68:68" customFormat="1">
      <c r="BP105232" s="90"/>
    </row>
    <row r="105233" spans="68:68" customFormat="1">
      <c r="BP105233" s="90"/>
    </row>
    <row r="105234" spans="68:68" customFormat="1">
      <c r="BP105234" s="90"/>
    </row>
    <row r="105235" spans="68:68" customFormat="1">
      <c r="BP105235" s="90"/>
    </row>
    <row r="105236" spans="68:68" customFormat="1">
      <c r="BP105236" s="90"/>
    </row>
    <row r="105237" spans="68:68" customFormat="1">
      <c r="BP105237" s="90"/>
    </row>
    <row r="105238" spans="68:68" customFormat="1">
      <c r="BP105238" s="90"/>
    </row>
    <row r="105239" spans="68:68" customFormat="1">
      <c r="BP105239" s="90"/>
    </row>
    <row r="105240" spans="68:68" customFormat="1">
      <c r="BP105240" s="90"/>
    </row>
    <row r="105241" spans="68:68" customFormat="1">
      <c r="BP105241" s="90"/>
    </row>
    <row r="105242" spans="68:68" customFormat="1">
      <c r="BP105242" s="90"/>
    </row>
    <row r="105243" spans="68:68" customFormat="1">
      <c r="BP105243" s="90"/>
    </row>
    <row r="105244" spans="68:68" customFormat="1">
      <c r="BP105244" s="90"/>
    </row>
    <row r="105245" spans="68:68" customFormat="1">
      <c r="BP105245" s="90"/>
    </row>
    <row r="105246" spans="68:68" customFormat="1">
      <c r="BP105246" s="90"/>
    </row>
    <row r="105247" spans="68:68" customFormat="1">
      <c r="BP105247" s="90"/>
    </row>
    <row r="105248" spans="68:68" customFormat="1">
      <c r="BP105248" s="90"/>
    </row>
    <row r="105249" spans="68:68" customFormat="1">
      <c r="BP105249" s="90"/>
    </row>
    <row r="105250" spans="68:68" customFormat="1">
      <c r="BP105250" s="90"/>
    </row>
    <row r="105251" spans="68:68" customFormat="1">
      <c r="BP105251" s="90"/>
    </row>
    <row r="105252" spans="68:68" customFormat="1">
      <c r="BP105252" s="90"/>
    </row>
    <row r="105253" spans="68:68" customFormat="1">
      <c r="BP105253" s="90"/>
    </row>
    <row r="105254" spans="68:68" customFormat="1">
      <c r="BP105254" s="90"/>
    </row>
    <row r="105255" spans="68:68" customFormat="1">
      <c r="BP105255" s="90"/>
    </row>
    <row r="105256" spans="68:68" customFormat="1">
      <c r="BP105256" s="90"/>
    </row>
    <row r="105257" spans="68:68" customFormat="1">
      <c r="BP105257" s="90"/>
    </row>
    <row r="105258" spans="68:68" customFormat="1">
      <c r="BP105258" s="90"/>
    </row>
    <row r="105259" spans="68:68" customFormat="1">
      <c r="BP105259" s="90"/>
    </row>
    <row r="105260" spans="68:68" customFormat="1">
      <c r="BP105260" s="90"/>
    </row>
    <row r="105261" spans="68:68" customFormat="1">
      <c r="BP105261" s="90"/>
    </row>
    <row r="105262" spans="68:68" customFormat="1">
      <c r="BP105262" s="90"/>
    </row>
    <row r="105263" spans="68:68" customFormat="1">
      <c r="BP105263" s="90"/>
    </row>
    <row r="105264" spans="68:68" customFormat="1">
      <c r="BP105264" s="90"/>
    </row>
    <row r="105265" spans="68:68" customFormat="1">
      <c r="BP105265" s="90"/>
    </row>
    <row r="105266" spans="68:68" customFormat="1">
      <c r="BP105266" s="90"/>
    </row>
    <row r="105267" spans="68:68" customFormat="1">
      <c r="BP105267" s="90"/>
    </row>
    <row r="105268" spans="68:68" customFormat="1">
      <c r="BP105268" s="90"/>
    </row>
    <row r="105269" spans="68:68" customFormat="1">
      <c r="BP105269" s="90"/>
    </row>
    <row r="105270" spans="68:68" customFormat="1">
      <c r="BP105270" s="90"/>
    </row>
    <row r="105271" spans="68:68" customFormat="1">
      <c r="BP105271" s="90"/>
    </row>
    <row r="105272" spans="68:68" customFormat="1">
      <c r="BP105272" s="90"/>
    </row>
    <row r="105273" spans="68:68" customFormat="1">
      <c r="BP105273" s="90"/>
    </row>
    <row r="105274" spans="68:68" customFormat="1">
      <c r="BP105274" s="90"/>
    </row>
    <row r="105275" spans="68:68" customFormat="1">
      <c r="BP105275" s="90"/>
    </row>
    <row r="105276" spans="68:68" customFormat="1">
      <c r="BP105276" s="90"/>
    </row>
    <row r="105277" spans="68:68" customFormat="1">
      <c r="BP105277" s="90"/>
    </row>
    <row r="105278" spans="68:68" customFormat="1">
      <c r="BP105278" s="90"/>
    </row>
    <row r="105279" spans="68:68" customFormat="1">
      <c r="BP105279" s="90"/>
    </row>
    <row r="105280" spans="68:68" customFormat="1">
      <c r="BP105280" s="90"/>
    </row>
    <row r="105281" spans="68:68" customFormat="1">
      <c r="BP105281" s="90"/>
    </row>
    <row r="105282" spans="68:68" customFormat="1">
      <c r="BP105282" s="90"/>
    </row>
    <row r="105283" spans="68:68" customFormat="1">
      <c r="BP105283" s="90"/>
    </row>
    <row r="105284" spans="68:68" customFormat="1">
      <c r="BP105284" s="90"/>
    </row>
    <row r="105285" spans="68:68" customFormat="1">
      <c r="BP105285" s="90"/>
    </row>
    <row r="105286" spans="68:68" customFormat="1">
      <c r="BP105286" s="90"/>
    </row>
    <row r="105287" spans="68:68" customFormat="1">
      <c r="BP105287" s="90"/>
    </row>
    <row r="105288" spans="68:68" customFormat="1">
      <c r="BP105288" s="90"/>
    </row>
    <row r="105289" spans="68:68" customFormat="1">
      <c r="BP105289" s="90"/>
    </row>
    <row r="105290" spans="68:68" customFormat="1">
      <c r="BP105290" s="90"/>
    </row>
    <row r="105291" spans="68:68" customFormat="1">
      <c r="BP105291" s="90"/>
    </row>
    <row r="105292" spans="68:68" customFormat="1">
      <c r="BP105292" s="90"/>
    </row>
    <row r="105293" spans="68:68" customFormat="1">
      <c r="BP105293" s="90"/>
    </row>
    <row r="105294" spans="68:68" customFormat="1">
      <c r="BP105294" s="90"/>
    </row>
    <row r="105295" spans="68:68" customFormat="1">
      <c r="BP105295" s="90"/>
    </row>
    <row r="105296" spans="68:68" customFormat="1">
      <c r="BP105296" s="90"/>
    </row>
    <row r="105297" spans="68:68" customFormat="1">
      <c r="BP105297" s="90"/>
    </row>
    <row r="105298" spans="68:68" customFormat="1">
      <c r="BP105298" s="90"/>
    </row>
    <row r="105299" spans="68:68" customFormat="1">
      <c r="BP105299" s="90"/>
    </row>
    <row r="105300" spans="68:68" customFormat="1">
      <c r="BP105300" s="90"/>
    </row>
    <row r="105301" spans="68:68" customFormat="1">
      <c r="BP105301" s="90"/>
    </row>
    <row r="105302" spans="68:68" customFormat="1">
      <c r="BP105302" s="90"/>
    </row>
    <row r="105303" spans="68:68" customFormat="1">
      <c r="BP105303" s="90"/>
    </row>
    <row r="105304" spans="68:68" customFormat="1">
      <c r="BP105304" s="90"/>
    </row>
    <row r="105305" spans="68:68" customFormat="1">
      <c r="BP105305" s="90"/>
    </row>
    <row r="105306" spans="68:68" customFormat="1">
      <c r="BP105306" s="90"/>
    </row>
    <row r="105307" spans="68:68" customFormat="1">
      <c r="BP105307" s="90"/>
    </row>
    <row r="105308" spans="68:68" customFormat="1">
      <c r="BP105308" s="90"/>
    </row>
    <row r="105309" spans="68:68" customFormat="1">
      <c r="BP105309" s="90"/>
    </row>
    <row r="105310" spans="68:68" customFormat="1">
      <c r="BP105310" s="90"/>
    </row>
    <row r="105311" spans="68:68" customFormat="1">
      <c r="BP105311" s="90"/>
    </row>
    <row r="105312" spans="68:68" customFormat="1">
      <c r="BP105312" s="90"/>
    </row>
    <row r="105313" spans="68:68" customFormat="1">
      <c r="BP105313" s="90"/>
    </row>
    <row r="105314" spans="68:68" customFormat="1">
      <c r="BP105314" s="90"/>
    </row>
    <row r="105315" spans="68:68" customFormat="1">
      <c r="BP105315" s="90"/>
    </row>
    <row r="105316" spans="68:68" customFormat="1">
      <c r="BP105316" s="90"/>
    </row>
    <row r="105317" spans="68:68" customFormat="1">
      <c r="BP105317" s="90"/>
    </row>
    <row r="105318" spans="68:68" customFormat="1">
      <c r="BP105318" s="90"/>
    </row>
    <row r="105319" spans="68:68" customFormat="1">
      <c r="BP105319" s="90"/>
    </row>
    <row r="105320" spans="68:68" customFormat="1">
      <c r="BP105320" s="90"/>
    </row>
    <row r="105321" spans="68:68" customFormat="1">
      <c r="BP105321" s="90"/>
    </row>
    <row r="105322" spans="68:68" customFormat="1">
      <c r="BP105322" s="90"/>
    </row>
    <row r="105323" spans="68:68" customFormat="1">
      <c r="BP105323" s="90"/>
    </row>
    <row r="105324" spans="68:68" customFormat="1">
      <c r="BP105324" s="90"/>
    </row>
    <row r="105325" spans="68:68" customFormat="1">
      <c r="BP105325" s="90"/>
    </row>
    <row r="105326" spans="68:68" customFormat="1">
      <c r="BP105326" s="90"/>
    </row>
    <row r="105327" spans="68:68" customFormat="1">
      <c r="BP105327" s="90"/>
    </row>
    <row r="105328" spans="68:68" customFormat="1">
      <c r="BP105328" s="90"/>
    </row>
    <row r="105329" spans="68:68" customFormat="1">
      <c r="BP105329" s="90"/>
    </row>
    <row r="105330" spans="68:68" customFormat="1">
      <c r="BP105330" s="90"/>
    </row>
    <row r="105331" spans="68:68" customFormat="1">
      <c r="BP105331" s="90"/>
    </row>
    <row r="105332" spans="68:68" customFormat="1">
      <c r="BP105332" s="90"/>
    </row>
    <row r="105333" spans="68:68" customFormat="1">
      <c r="BP105333" s="90"/>
    </row>
    <row r="105334" spans="68:68" customFormat="1">
      <c r="BP105334" s="90"/>
    </row>
    <row r="105335" spans="68:68" customFormat="1">
      <c r="BP105335" s="90"/>
    </row>
    <row r="105336" spans="68:68" customFormat="1">
      <c r="BP105336" s="90"/>
    </row>
    <row r="105337" spans="68:68" customFormat="1">
      <c r="BP105337" s="90"/>
    </row>
    <row r="105338" spans="68:68" customFormat="1">
      <c r="BP105338" s="90"/>
    </row>
    <row r="105339" spans="68:68" customFormat="1">
      <c r="BP105339" s="90"/>
    </row>
    <row r="105340" spans="68:68" customFormat="1">
      <c r="BP105340" s="90"/>
    </row>
    <row r="105341" spans="68:68" customFormat="1">
      <c r="BP105341" s="90"/>
    </row>
    <row r="105342" spans="68:68" customFormat="1">
      <c r="BP105342" s="90"/>
    </row>
    <row r="105343" spans="68:68" customFormat="1">
      <c r="BP105343" s="90"/>
    </row>
    <row r="105344" spans="68:68" customFormat="1">
      <c r="BP105344" s="90"/>
    </row>
    <row r="105345" spans="68:68" customFormat="1">
      <c r="BP105345" s="90"/>
    </row>
    <row r="105346" spans="68:68" customFormat="1">
      <c r="BP105346" s="90"/>
    </row>
    <row r="105347" spans="68:68" customFormat="1">
      <c r="BP105347" s="90"/>
    </row>
    <row r="105348" spans="68:68" customFormat="1">
      <c r="BP105348" s="90"/>
    </row>
    <row r="105349" spans="68:68" customFormat="1">
      <c r="BP105349" s="90"/>
    </row>
    <row r="105350" spans="68:68" customFormat="1">
      <c r="BP105350" s="90"/>
    </row>
    <row r="105351" spans="68:68" customFormat="1">
      <c r="BP105351" s="90"/>
    </row>
    <row r="105352" spans="68:68" customFormat="1">
      <c r="BP105352" s="90"/>
    </row>
    <row r="105353" spans="68:68" customFormat="1">
      <c r="BP105353" s="90"/>
    </row>
    <row r="105354" spans="68:68" customFormat="1">
      <c r="BP105354" s="90"/>
    </row>
    <row r="105355" spans="68:68" customFormat="1">
      <c r="BP105355" s="90"/>
    </row>
    <row r="105356" spans="68:68" customFormat="1">
      <c r="BP105356" s="90"/>
    </row>
    <row r="105357" spans="68:68" customFormat="1">
      <c r="BP105357" s="90"/>
    </row>
    <row r="105358" spans="68:68" customFormat="1">
      <c r="BP105358" s="90"/>
    </row>
    <row r="105359" spans="68:68" customFormat="1">
      <c r="BP105359" s="90"/>
    </row>
    <row r="105360" spans="68:68" customFormat="1">
      <c r="BP105360" s="90"/>
    </row>
    <row r="105361" spans="68:68" customFormat="1">
      <c r="BP105361" s="90"/>
    </row>
    <row r="105362" spans="68:68" customFormat="1">
      <c r="BP105362" s="90"/>
    </row>
    <row r="105363" spans="68:68" customFormat="1">
      <c r="BP105363" s="90"/>
    </row>
    <row r="105364" spans="68:68" customFormat="1">
      <c r="BP105364" s="90"/>
    </row>
    <row r="105365" spans="68:68" customFormat="1">
      <c r="BP105365" s="90"/>
    </row>
    <row r="105366" spans="68:68" customFormat="1">
      <c r="BP105366" s="90"/>
    </row>
    <row r="105367" spans="68:68" customFormat="1">
      <c r="BP105367" s="90"/>
    </row>
    <row r="105368" spans="68:68" customFormat="1">
      <c r="BP105368" s="90"/>
    </row>
    <row r="105369" spans="68:68" customFormat="1">
      <c r="BP105369" s="90"/>
    </row>
    <row r="105370" spans="68:68" customFormat="1">
      <c r="BP105370" s="90"/>
    </row>
    <row r="105371" spans="68:68" customFormat="1">
      <c r="BP105371" s="90"/>
    </row>
    <row r="105372" spans="68:68" customFormat="1">
      <c r="BP105372" s="90"/>
    </row>
    <row r="105373" spans="68:68" customFormat="1">
      <c r="BP105373" s="90"/>
    </row>
    <row r="105374" spans="68:68" customFormat="1">
      <c r="BP105374" s="90"/>
    </row>
    <row r="105375" spans="68:68" customFormat="1">
      <c r="BP105375" s="90"/>
    </row>
    <row r="105376" spans="68:68" customFormat="1">
      <c r="BP105376" s="90"/>
    </row>
    <row r="105377" spans="68:68" customFormat="1">
      <c r="BP105377" s="90"/>
    </row>
    <row r="105378" spans="68:68" customFormat="1">
      <c r="BP105378" s="90"/>
    </row>
    <row r="105379" spans="68:68" customFormat="1">
      <c r="BP105379" s="90"/>
    </row>
    <row r="105380" spans="68:68" customFormat="1">
      <c r="BP105380" s="90"/>
    </row>
    <row r="105381" spans="68:68" customFormat="1">
      <c r="BP105381" s="90"/>
    </row>
    <row r="105382" spans="68:68" customFormat="1">
      <c r="BP105382" s="90"/>
    </row>
    <row r="105383" spans="68:68" customFormat="1">
      <c r="BP105383" s="90"/>
    </row>
    <row r="105384" spans="68:68" customFormat="1">
      <c r="BP105384" s="90"/>
    </row>
    <row r="105385" spans="68:68" customFormat="1">
      <c r="BP105385" s="90"/>
    </row>
    <row r="105386" spans="68:68" customFormat="1">
      <c r="BP105386" s="90"/>
    </row>
    <row r="105387" spans="68:68" customFormat="1">
      <c r="BP105387" s="90"/>
    </row>
    <row r="105388" spans="68:68" customFormat="1">
      <c r="BP105388" s="90"/>
    </row>
    <row r="105389" spans="68:68" customFormat="1">
      <c r="BP105389" s="90"/>
    </row>
    <row r="105390" spans="68:68" customFormat="1">
      <c r="BP105390" s="90"/>
    </row>
    <row r="105391" spans="68:68" customFormat="1">
      <c r="BP105391" s="90"/>
    </row>
    <row r="105392" spans="68:68" customFormat="1">
      <c r="BP105392" s="90"/>
    </row>
    <row r="105393" spans="68:68" customFormat="1">
      <c r="BP105393" s="90"/>
    </row>
    <row r="105394" spans="68:68" customFormat="1">
      <c r="BP105394" s="90"/>
    </row>
    <row r="105395" spans="68:68" customFormat="1">
      <c r="BP105395" s="90"/>
    </row>
    <row r="105396" spans="68:68" customFormat="1">
      <c r="BP105396" s="90"/>
    </row>
    <row r="105397" spans="68:68" customFormat="1">
      <c r="BP105397" s="90"/>
    </row>
    <row r="105398" spans="68:68" customFormat="1">
      <c r="BP105398" s="90"/>
    </row>
    <row r="105399" spans="68:68" customFormat="1">
      <c r="BP105399" s="90"/>
    </row>
    <row r="105400" spans="68:68" customFormat="1">
      <c r="BP105400" s="90"/>
    </row>
    <row r="105401" spans="68:68" customFormat="1">
      <c r="BP105401" s="90"/>
    </row>
    <row r="105402" spans="68:68" customFormat="1">
      <c r="BP105402" s="90"/>
    </row>
    <row r="105403" spans="68:68" customFormat="1">
      <c r="BP105403" s="90"/>
    </row>
    <row r="105404" spans="68:68" customFormat="1">
      <c r="BP105404" s="90"/>
    </row>
    <row r="105405" spans="68:68" customFormat="1">
      <c r="BP105405" s="90"/>
    </row>
    <row r="105406" spans="68:68" customFormat="1">
      <c r="BP105406" s="90"/>
    </row>
    <row r="105407" spans="68:68" customFormat="1">
      <c r="BP105407" s="90"/>
    </row>
    <row r="105408" spans="68:68" customFormat="1">
      <c r="BP105408" s="90"/>
    </row>
    <row r="105409" spans="68:68" customFormat="1">
      <c r="BP105409" s="90"/>
    </row>
    <row r="105410" spans="68:68" customFormat="1">
      <c r="BP105410" s="90"/>
    </row>
    <row r="105411" spans="68:68" customFormat="1">
      <c r="BP105411" s="90"/>
    </row>
    <row r="105412" spans="68:68" customFormat="1">
      <c r="BP105412" s="90"/>
    </row>
    <row r="105413" spans="68:68" customFormat="1">
      <c r="BP105413" s="90"/>
    </row>
    <row r="105414" spans="68:68" customFormat="1">
      <c r="BP105414" s="90"/>
    </row>
    <row r="105415" spans="68:68" customFormat="1">
      <c r="BP105415" s="90"/>
    </row>
    <row r="105416" spans="68:68" customFormat="1">
      <c r="BP105416" s="90"/>
    </row>
    <row r="105417" spans="68:68" customFormat="1">
      <c r="BP105417" s="90"/>
    </row>
    <row r="105418" spans="68:68" customFormat="1">
      <c r="BP105418" s="90"/>
    </row>
    <row r="105419" spans="68:68" customFormat="1">
      <c r="BP105419" s="90"/>
    </row>
    <row r="105420" spans="68:68" customFormat="1">
      <c r="BP105420" s="90"/>
    </row>
    <row r="105421" spans="68:68" customFormat="1">
      <c r="BP105421" s="90"/>
    </row>
    <row r="105422" spans="68:68" customFormat="1">
      <c r="BP105422" s="90"/>
    </row>
    <row r="105423" spans="68:68" customFormat="1">
      <c r="BP105423" s="90"/>
    </row>
    <row r="105424" spans="68:68" customFormat="1">
      <c r="BP105424" s="90"/>
    </row>
    <row r="105425" spans="68:68" customFormat="1">
      <c r="BP105425" s="90"/>
    </row>
    <row r="105426" spans="68:68" customFormat="1">
      <c r="BP105426" s="90"/>
    </row>
    <row r="105427" spans="68:68" customFormat="1">
      <c r="BP105427" s="90"/>
    </row>
    <row r="105428" spans="68:68" customFormat="1">
      <c r="BP105428" s="90"/>
    </row>
    <row r="105429" spans="68:68" customFormat="1">
      <c r="BP105429" s="90"/>
    </row>
    <row r="105430" spans="68:68" customFormat="1">
      <c r="BP105430" s="90"/>
    </row>
    <row r="105431" spans="68:68" customFormat="1">
      <c r="BP105431" s="90"/>
    </row>
    <row r="105432" spans="68:68" customFormat="1">
      <c r="BP105432" s="90"/>
    </row>
    <row r="105433" spans="68:68" customFormat="1">
      <c r="BP105433" s="90"/>
    </row>
    <row r="105434" spans="68:68" customFormat="1">
      <c r="BP105434" s="90"/>
    </row>
    <row r="105435" spans="68:68" customFormat="1">
      <c r="BP105435" s="90"/>
    </row>
    <row r="105436" spans="68:68" customFormat="1">
      <c r="BP105436" s="90"/>
    </row>
    <row r="105437" spans="68:68" customFormat="1">
      <c r="BP105437" s="90"/>
    </row>
    <row r="105438" spans="68:68" customFormat="1">
      <c r="BP105438" s="90"/>
    </row>
    <row r="105439" spans="68:68" customFormat="1">
      <c r="BP105439" s="90"/>
    </row>
    <row r="105440" spans="68:68" customFormat="1">
      <c r="BP105440" s="90"/>
    </row>
    <row r="105441" spans="68:68" customFormat="1">
      <c r="BP105441" s="90"/>
    </row>
    <row r="105442" spans="68:68" customFormat="1">
      <c r="BP105442" s="90"/>
    </row>
    <row r="105443" spans="68:68" customFormat="1">
      <c r="BP105443" s="90"/>
    </row>
    <row r="105444" spans="68:68" customFormat="1">
      <c r="BP105444" s="90"/>
    </row>
    <row r="105445" spans="68:68" customFormat="1">
      <c r="BP105445" s="90"/>
    </row>
    <row r="105446" spans="68:68" customFormat="1">
      <c r="BP105446" s="90"/>
    </row>
    <row r="105447" spans="68:68" customFormat="1">
      <c r="BP105447" s="90"/>
    </row>
    <row r="105448" spans="68:68" customFormat="1">
      <c r="BP105448" s="90"/>
    </row>
    <row r="105449" spans="68:68" customFormat="1">
      <c r="BP105449" s="90"/>
    </row>
    <row r="105450" spans="68:68" customFormat="1">
      <c r="BP105450" s="90"/>
    </row>
    <row r="105451" spans="68:68" customFormat="1">
      <c r="BP105451" s="90"/>
    </row>
    <row r="105452" spans="68:68" customFormat="1">
      <c r="BP105452" s="90"/>
    </row>
    <row r="105453" spans="68:68" customFormat="1">
      <c r="BP105453" s="90"/>
    </row>
    <row r="105454" spans="68:68" customFormat="1">
      <c r="BP105454" s="90"/>
    </row>
    <row r="105455" spans="68:68" customFormat="1">
      <c r="BP105455" s="90"/>
    </row>
    <row r="105456" spans="68:68" customFormat="1">
      <c r="BP105456" s="90"/>
    </row>
    <row r="105457" spans="68:68" customFormat="1">
      <c r="BP105457" s="90"/>
    </row>
    <row r="105458" spans="68:68" customFormat="1">
      <c r="BP105458" s="90"/>
    </row>
    <row r="105459" spans="68:68" customFormat="1">
      <c r="BP105459" s="90"/>
    </row>
    <row r="105460" spans="68:68" customFormat="1">
      <c r="BP105460" s="90"/>
    </row>
    <row r="105461" spans="68:68" customFormat="1">
      <c r="BP105461" s="90"/>
    </row>
    <row r="105462" spans="68:68" customFormat="1">
      <c r="BP105462" s="90"/>
    </row>
    <row r="105463" spans="68:68" customFormat="1">
      <c r="BP105463" s="90"/>
    </row>
    <row r="105464" spans="68:68" customFormat="1">
      <c r="BP105464" s="90"/>
    </row>
    <row r="105465" spans="68:68" customFormat="1">
      <c r="BP105465" s="90"/>
    </row>
    <row r="105466" spans="68:68" customFormat="1">
      <c r="BP105466" s="90"/>
    </row>
    <row r="105467" spans="68:68" customFormat="1">
      <c r="BP105467" s="90"/>
    </row>
    <row r="105468" spans="68:68" customFormat="1">
      <c r="BP105468" s="90"/>
    </row>
    <row r="105469" spans="68:68" customFormat="1">
      <c r="BP105469" s="90"/>
    </row>
    <row r="105470" spans="68:68" customFormat="1">
      <c r="BP105470" s="90"/>
    </row>
    <row r="105471" spans="68:68" customFormat="1">
      <c r="BP105471" s="90"/>
    </row>
    <row r="105472" spans="68:68" customFormat="1">
      <c r="BP105472" s="90"/>
    </row>
    <row r="105473" spans="68:68" customFormat="1">
      <c r="BP105473" s="90"/>
    </row>
    <row r="105474" spans="68:68" customFormat="1">
      <c r="BP105474" s="90"/>
    </row>
    <row r="105475" spans="68:68" customFormat="1">
      <c r="BP105475" s="90"/>
    </row>
    <row r="105476" spans="68:68" customFormat="1">
      <c r="BP105476" s="90"/>
    </row>
    <row r="105477" spans="68:68" customFormat="1">
      <c r="BP105477" s="90"/>
    </row>
    <row r="105478" spans="68:68" customFormat="1">
      <c r="BP105478" s="90"/>
    </row>
    <row r="105479" spans="68:68" customFormat="1">
      <c r="BP105479" s="90"/>
    </row>
    <row r="105480" spans="68:68" customFormat="1">
      <c r="BP105480" s="90"/>
    </row>
    <row r="105481" spans="68:68" customFormat="1">
      <c r="BP105481" s="90"/>
    </row>
    <row r="105482" spans="68:68" customFormat="1">
      <c r="BP105482" s="90"/>
    </row>
    <row r="105483" spans="68:68" customFormat="1">
      <c r="BP105483" s="90"/>
    </row>
    <row r="105484" spans="68:68" customFormat="1">
      <c r="BP105484" s="90"/>
    </row>
    <row r="105485" spans="68:68" customFormat="1">
      <c r="BP105485" s="90"/>
    </row>
    <row r="105486" spans="68:68" customFormat="1">
      <c r="BP105486" s="90"/>
    </row>
    <row r="105487" spans="68:68" customFormat="1">
      <c r="BP105487" s="90"/>
    </row>
    <row r="105488" spans="68:68" customFormat="1">
      <c r="BP105488" s="90"/>
    </row>
    <row r="105489" spans="68:68" customFormat="1">
      <c r="BP105489" s="90"/>
    </row>
    <row r="105490" spans="68:68" customFormat="1">
      <c r="BP105490" s="90"/>
    </row>
    <row r="105491" spans="68:68" customFormat="1">
      <c r="BP105491" s="90"/>
    </row>
    <row r="105492" spans="68:68" customFormat="1">
      <c r="BP105492" s="90"/>
    </row>
    <row r="105493" spans="68:68" customFormat="1">
      <c r="BP105493" s="90"/>
    </row>
    <row r="105494" spans="68:68" customFormat="1">
      <c r="BP105494" s="90"/>
    </row>
    <row r="105495" spans="68:68" customFormat="1">
      <c r="BP105495" s="90"/>
    </row>
    <row r="105496" spans="68:68" customFormat="1">
      <c r="BP105496" s="90"/>
    </row>
    <row r="105497" spans="68:68" customFormat="1">
      <c r="BP105497" s="90"/>
    </row>
    <row r="105498" spans="68:68" customFormat="1">
      <c r="BP105498" s="90"/>
    </row>
    <row r="105499" spans="68:68" customFormat="1">
      <c r="BP105499" s="90"/>
    </row>
    <row r="105500" spans="68:68" customFormat="1">
      <c r="BP105500" s="90"/>
    </row>
    <row r="105501" spans="68:68" customFormat="1">
      <c r="BP105501" s="90"/>
    </row>
    <row r="105502" spans="68:68" customFormat="1">
      <c r="BP105502" s="90"/>
    </row>
    <row r="105503" spans="68:68" customFormat="1">
      <c r="BP105503" s="90"/>
    </row>
    <row r="105504" spans="68:68" customFormat="1">
      <c r="BP105504" s="90"/>
    </row>
    <row r="105505" spans="68:68" customFormat="1">
      <c r="BP105505" s="90"/>
    </row>
    <row r="105506" spans="68:68" customFormat="1">
      <c r="BP105506" s="90"/>
    </row>
    <row r="105507" spans="68:68" customFormat="1">
      <c r="BP105507" s="90"/>
    </row>
    <row r="105508" spans="68:68" customFormat="1">
      <c r="BP105508" s="90"/>
    </row>
    <row r="105509" spans="68:68" customFormat="1">
      <c r="BP105509" s="90"/>
    </row>
    <row r="105510" spans="68:68" customFormat="1">
      <c r="BP105510" s="90"/>
    </row>
    <row r="105511" spans="68:68" customFormat="1">
      <c r="BP105511" s="90"/>
    </row>
    <row r="105512" spans="68:68" customFormat="1">
      <c r="BP105512" s="90"/>
    </row>
    <row r="105513" spans="68:68" customFormat="1">
      <c r="BP105513" s="90"/>
    </row>
    <row r="105514" spans="68:68" customFormat="1">
      <c r="BP105514" s="90"/>
    </row>
    <row r="105515" spans="68:68" customFormat="1">
      <c r="BP105515" s="90"/>
    </row>
    <row r="105516" spans="68:68" customFormat="1">
      <c r="BP105516" s="90"/>
    </row>
    <row r="105517" spans="68:68" customFormat="1">
      <c r="BP105517" s="90"/>
    </row>
    <row r="105518" spans="68:68" customFormat="1">
      <c r="BP105518" s="90"/>
    </row>
    <row r="105519" spans="68:68" customFormat="1">
      <c r="BP105519" s="90"/>
    </row>
    <row r="105520" spans="68:68" customFormat="1">
      <c r="BP105520" s="90"/>
    </row>
    <row r="105521" spans="68:68" customFormat="1">
      <c r="BP105521" s="90"/>
    </row>
    <row r="105522" spans="68:68" customFormat="1">
      <c r="BP105522" s="90"/>
    </row>
    <row r="105523" spans="68:68" customFormat="1">
      <c r="BP105523" s="90"/>
    </row>
    <row r="105524" spans="68:68" customFormat="1">
      <c r="BP105524" s="90"/>
    </row>
    <row r="105525" spans="68:68" customFormat="1">
      <c r="BP105525" s="90"/>
    </row>
    <row r="105526" spans="68:68" customFormat="1">
      <c r="BP105526" s="90"/>
    </row>
    <row r="105527" spans="68:68" customFormat="1">
      <c r="BP105527" s="90"/>
    </row>
    <row r="105528" spans="68:68" customFormat="1">
      <c r="BP105528" s="90"/>
    </row>
    <row r="105529" spans="68:68" customFormat="1">
      <c r="BP105529" s="90"/>
    </row>
    <row r="105530" spans="68:68" customFormat="1">
      <c r="BP105530" s="90"/>
    </row>
    <row r="105531" spans="68:68" customFormat="1">
      <c r="BP105531" s="90"/>
    </row>
    <row r="105532" spans="68:68" customFormat="1">
      <c r="BP105532" s="90"/>
    </row>
    <row r="105533" spans="68:68" customFormat="1">
      <c r="BP105533" s="90"/>
    </row>
    <row r="105534" spans="68:68" customFormat="1">
      <c r="BP105534" s="90"/>
    </row>
    <row r="105535" spans="68:68" customFormat="1">
      <c r="BP105535" s="90"/>
    </row>
    <row r="105536" spans="68:68" customFormat="1">
      <c r="BP105536" s="90"/>
    </row>
    <row r="105537" spans="68:68" customFormat="1">
      <c r="BP105537" s="90"/>
    </row>
    <row r="105538" spans="68:68" customFormat="1">
      <c r="BP105538" s="90"/>
    </row>
    <row r="105539" spans="68:68" customFormat="1">
      <c r="BP105539" s="90"/>
    </row>
    <row r="105540" spans="68:68" customFormat="1">
      <c r="BP105540" s="90"/>
    </row>
    <row r="105541" spans="68:68" customFormat="1">
      <c r="BP105541" s="90"/>
    </row>
    <row r="105542" spans="68:68" customFormat="1">
      <c r="BP105542" s="90"/>
    </row>
    <row r="105543" spans="68:68" customFormat="1">
      <c r="BP105543" s="90"/>
    </row>
    <row r="105544" spans="68:68" customFormat="1">
      <c r="BP105544" s="90"/>
    </row>
    <row r="105545" spans="68:68" customFormat="1">
      <c r="BP105545" s="90"/>
    </row>
    <row r="105546" spans="68:68" customFormat="1">
      <c r="BP105546" s="90"/>
    </row>
    <row r="105547" spans="68:68" customFormat="1">
      <c r="BP105547" s="90"/>
    </row>
    <row r="105548" spans="68:68" customFormat="1">
      <c r="BP105548" s="90"/>
    </row>
    <row r="105549" spans="68:68" customFormat="1">
      <c r="BP105549" s="90"/>
    </row>
    <row r="105550" spans="68:68" customFormat="1">
      <c r="BP105550" s="90"/>
    </row>
    <row r="105551" spans="68:68" customFormat="1">
      <c r="BP105551" s="90"/>
    </row>
    <row r="105552" spans="68:68" customFormat="1">
      <c r="BP105552" s="90"/>
    </row>
    <row r="105553" spans="68:68" customFormat="1">
      <c r="BP105553" s="90"/>
    </row>
    <row r="105554" spans="68:68" customFormat="1">
      <c r="BP105554" s="90"/>
    </row>
    <row r="105555" spans="68:68" customFormat="1">
      <c r="BP105555" s="90"/>
    </row>
    <row r="105556" spans="68:68" customFormat="1">
      <c r="BP105556" s="90"/>
    </row>
    <row r="105557" spans="68:68" customFormat="1">
      <c r="BP105557" s="90"/>
    </row>
    <row r="105558" spans="68:68" customFormat="1">
      <c r="BP105558" s="90"/>
    </row>
    <row r="105559" spans="68:68" customFormat="1">
      <c r="BP105559" s="90"/>
    </row>
    <row r="105560" spans="68:68" customFormat="1">
      <c r="BP105560" s="90"/>
    </row>
    <row r="105561" spans="68:68" customFormat="1">
      <c r="BP105561" s="90"/>
    </row>
    <row r="105562" spans="68:68" customFormat="1">
      <c r="BP105562" s="90"/>
    </row>
    <row r="105563" spans="68:68" customFormat="1">
      <c r="BP105563" s="90"/>
    </row>
    <row r="105564" spans="68:68" customFormat="1">
      <c r="BP105564" s="90"/>
    </row>
    <row r="105565" spans="68:68" customFormat="1">
      <c r="BP105565" s="90"/>
    </row>
    <row r="105566" spans="68:68" customFormat="1">
      <c r="BP105566" s="90"/>
    </row>
    <row r="105567" spans="68:68" customFormat="1">
      <c r="BP105567" s="90"/>
    </row>
    <row r="105568" spans="68:68" customFormat="1">
      <c r="BP105568" s="90"/>
    </row>
    <row r="105569" spans="68:68" customFormat="1">
      <c r="BP105569" s="90"/>
    </row>
    <row r="105570" spans="68:68" customFormat="1">
      <c r="BP105570" s="90"/>
    </row>
    <row r="105571" spans="68:68" customFormat="1">
      <c r="BP105571" s="90"/>
    </row>
    <row r="105572" spans="68:68" customFormat="1">
      <c r="BP105572" s="90"/>
    </row>
    <row r="105573" spans="68:68" customFormat="1">
      <c r="BP105573" s="90"/>
    </row>
    <row r="105574" spans="68:68" customFormat="1">
      <c r="BP105574" s="90"/>
    </row>
    <row r="105575" spans="68:68" customFormat="1">
      <c r="BP105575" s="90"/>
    </row>
    <row r="105576" spans="68:68" customFormat="1">
      <c r="BP105576" s="90"/>
    </row>
    <row r="105577" spans="68:68" customFormat="1">
      <c r="BP105577" s="90"/>
    </row>
    <row r="105578" spans="68:68" customFormat="1">
      <c r="BP105578" s="90"/>
    </row>
    <row r="105579" spans="68:68" customFormat="1">
      <c r="BP105579" s="90"/>
    </row>
    <row r="105580" spans="68:68" customFormat="1">
      <c r="BP105580" s="90"/>
    </row>
    <row r="105581" spans="68:68" customFormat="1">
      <c r="BP105581" s="90"/>
    </row>
    <row r="105582" spans="68:68" customFormat="1">
      <c r="BP105582" s="90"/>
    </row>
    <row r="105583" spans="68:68" customFormat="1">
      <c r="BP105583" s="90"/>
    </row>
    <row r="105584" spans="68:68" customFormat="1">
      <c r="BP105584" s="90"/>
    </row>
    <row r="105585" spans="68:68" customFormat="1">
      <c r="BP105585" s="90"/>
    </row>
    <row r="105586" spans="68:68" customFormat="1">
      <c r="BP105586" s="90"/>
    </row>
    <row r="105587" spans="68:68" customFormat="1">
      <c r="BP105587" s="90"/>
    </row>
    <row r="105588" spans="68:68" customFormat="1">
      <c r="BP105588" s="90"/>
    </row>
    <row r="105589" spans="68:68" customFormat="1">
      <c r="BP105589" s="90"/>
    </row>
    <row r="105590" spans="68:68" customFormat="1">
      <c r="BP105590" s="90"/>
    </row>
    <row r="105591" spans="68:68" customFormat="1">
      <c r="BP105591" s="90"/>
    </row>
    <row r="105592" spans="68:68" customFormat="1">
      <c r="BP105592" s="90"/>
    </row>
    <row r="105593" spans="68:68" customFormat="1">
      <c r="BP105593" s="90"/>
    </row>
    <row r="105594" spans="68:68" customFormat="1">
      <c r="BP105594" s="90"/>
    </row>
    <row r="105595" spans="68:68" customFormat="1">
      <c r="BP105595" s="90"/>
    </row>
    <row r="105596" spans="68:68" customFormat="1">
      <c r="BP105596" s="90"/>
    </row>
    <row r="105597" spans="68:68" customFormat="1">
      <c r="BP105597" s="90"/>
    </row>
    <row r="105598" spans="68:68" customFormat="1">
      <c r="BP105598" s="90"/>
    </row>
    <row r="105599" spans="68:68" customFormat="1">
      <c r="BP105599" s="90"/>
    </row>
    <row r="105600" spans="68:68" customFormat="1">
      <c r="BP105600" s="90"/>
    </row>
    <row r="105601" spans="68:68" customFormat="1">
      <c r="BP105601" s="90"/>
    </row>
    <row r="105602" spans="68:68" customFormat="1">
      <c r="BP105602" s="90"/>
    </row>
    <row r="105603" spans="68:68" customFormat="1">
      <c r="BP105603" s="90"/>
    </row>
    <row r="105604" spans="68:68" customFormat="1">
      <c r="BP105604" s="90"/>
    </row>
    <row r="105605" spans="68:68" customFormat="1">
      <c r="BP105605" s="90"/>
    </row>
    <row r="105606" spans="68:68" customFormat="1">
      <c r="BP105606" s="90"/>
    </row>
    <row r="105607" spans="68:68" customFormat="1">
      <c r="BP105607" s="90"/>
    </row>
    <row r="105608" spans="68:68" customFormat="1">
      <c r="BP105608" s="90"/>
    </row>
    <row r="105609" spans="68:68" customFormat="1">
      <c r="BP105609" s="90"/>
    </row>
    <row r="105610" spans="68:68" customFormat="1">
      <c r="BP105610" s="90"/>
    </row>
    <row r="105611" spans="68:68" customFormat="1">
      <c r="BP105611" s="90"/>
    </row>
    <row r="105612" spans="68:68" customFormat="1">
      <c r="BP105612" s="90"/>
    </row>
    <row r="105613" spans="68:68" customFormat="1">
      <c r="BP105613" s="90"/>
    </row>
    <row r="105614" spans="68:68" customFormat="1">
      <c r="BP105614" s="90"/>
    </row>
    <row r="105615" spans="68:68" customFormat="1">
      <c r="BP105615" s="90"/>
    </row>
    <row r="105616" spans="68:68" customFormat="1">
      <c r="BP105616" s="90"/>
    </row>
    <row r="105617" spans="68:68" customFormat="1">
      <c r="BP105617" s="90"/>
    </row>
    <row r="105618" spans="68:68" customFormat="1">
      <c r="BP105618" s="90"/>
    </row>
    <row r="105619" spans="68:68" customFormat="1">
      <c r="BP105619" s="90"/>
    </row>
    <row r="105620" spans="68:68" customFormat="1">
      <c r="BP105620" s="90"/>
    </row>
    <row r="105621" spans="68:68" customFormat="1">
      <c r="BP105621" s="90"/>
    </row>
    <row r="105622" spans="68:68" customFormat="1">
      <c r="BP105622" s="90"/>
    </row>
    <row r="105623" spans="68:68" customFormat="1">
      <c r="BP105623" s="90"/>
    </row>
    <row r="105624" spans="68:68" customFormat="1">
      <c r="BP105624" s="90"/>
    </row>
    <row r="105625" spans="68:68" customFormat="1">
      <c r="BP105625" s="90"/>
    </row>
    <row r="105626" spans="68:68" customFormat="1">
      <c r="BP105626" s="90"/>
    </row>
    <row r="105627" spans="68:68" customFormat="1">
      <c r="BP105627" s="90"/>
    </row>
    <row r="105628" spans="68:68" customFormat="1">
      <c r="BP105628" s="90"/>
    </row>
    <row r="105629" spans="68:68" customFormat="1">
      <c r="BP105629" s="90"/>
    </row>
    <row r="105630" spans="68:68" customFormat="1">
      <c r="BP105630" s="90"/>
    </row>
    <row r="105631" spans="68:68" customFormat="1">
      <c r="BP105631" s="90"/>
    </row>
    <row r="105632" spans="68:68" customFormat="1">
      <c r="BP105632" s="90"/>
    </row>
    <row r="105633" spans="68:68" customFormat="1">
      <c r="BP105633" s="90"/>
    </row>
    <row r="105634" spans="68:68" customFormat="1">
      <c r="BP105634" s="90"/>
    </row>
    <row r="105635" spans="68:68" customFormat="1">
      <c r="BP105635" s="90"/>
    </row>
    <row r="105636" spans="68:68" customFormat="1">
      <c r="BP105636" s="90"/>
    </row>
    <row r="105637" spans="68:68" customFormat="1">
      <c r="BP105637" s="90"/>
    </row>
    <row r="105638" spans="68:68" customFormat="1">
      <c r="BP105638" s="90"/>
    </row>
    <row r="105639" spans="68:68" customFormat="1">
      <c r="BP105639" s="90"/>
    </row>
    <row r="105640" spans="68:68" customFormat="1">
      <c r="BP105640" s="90"/>
    </row>
    <row r="105641" spans="68:68" customFormat="1">
      <c r="BP105641" s="90"/>
    </row>
    <row r="105642" spans="68:68" customFormat="1">
      <c r="BP105642" s="90"/>
    </row>
    <row r="105643" spans="68:68" customFormat="1">
      <c r="BP105643" s="90"/>
    </row>
    <row r="105644" spans="68:68" customFormat="1">
      <c r="BP105644" s="90"/>
    </row>
    <row r="105645" spans="68:68" customFormat="1">
      <c r="BP105645" s="90"/>
    </row>
    <row r="105646" spans="68:68" customFormat="1">
      <c r="BP105646" s="90"/>
    </row>
    <row r="105647" spans="68:68" customFormat="1">
      <c r="BP105647" s="90"/>
    </row>
    <row r="105648" spans="68:68" customFormat="1">
      <c r="BP105648" s="90"/>
    </row>
    <row r="105649" spans="68:68" customFormat="1">
      <c r="BP105649" s="90"/>
    </row>
    <row r="105650" spans="68:68" customFormat="1">
      <c r="BP105650" s="90"/>
    </row>
    <row r="105651" spans="68:68" customFormat="1">
      <c r="BP105651" s="90"/>
    </row>
    <row r="105652" spans="68:68" customFormat="1">
      <c r="BP105652" s="90"/>
    </row>
    <row r="105653" spans="68:68" customFormat="1">
      <c r="BP105653" s="90"/>
    </row>
    <row r="105654" spans="68:68" customFormat="1">
      <c r="BP105654" s="90"/>
    </row>
    <row r="105655" spans="68:68" customFormat="1">
      <c r="BP105655" s="90"/>
    </row>
    <row r="105656" spans="68:68" customFormat="1">
      <c r="BP105656" s="90"/>
    </row>
    <row r="105657" spans="68:68" customFormat="1">
      <c r="BP105657" s="90"/>
    </row>
    <row r="105658" spans="68:68" customFormat="1">
      <c r="BP105658" s="90"/>
    </row>
    <row r="105659" spans="68:68" customFormat="1">
      <c r="BP105659" s="90"/>
    </row>
    <row r="105660" spans="68:68" customFormat="1">
      <c r="BP105660" s="90"/>
    </row>
    <row r="105661" spans="68:68" customFormat="1">
      <c r="BP105661" s="90"/>
    </row>
    <row r="105662" spans="68:68" customFormat="1">
      <c r="BP105662" s="90"/>
    </row>
    <row r="105663" spans="68:68" customFormat="1">
      <c r="BP105663" s="90"/>
    </row>
    <row r="105664" spans="68:68" customFormat="1">
      <c r="BP105664" s="90"/>
    </row>
    <row r="105665" spans="68:68" customFormat="1">
      <c r="BP105665" s="90"/>
    </row>
    <row r="105666" spans="68:68" customFormat="1">
      <c r="BP105666" s="90"/>
    </row>
    <row r="105667" spans="68:68" customFormat="1">
      <c r="BP105667" s="90"/>
    </row>
    <row r="105668" spans="68:68" customFormat="1">
      <c r="BP105668" s="90"/>
    </row>
    <row r="105669" spans="68:68" customFormat="1">
      <c r="BP105669" s="90"/>
    </row>
    <row r="105670" spans="68:68" customFormat="1">
      <c r="BP105670" s="90"/>
    </row>
    <row r="105671" spans="68:68" customFormat="1">
      <c r="BP105671" s="90"/>
    </row>
    <row r="105672" spans="68:68" customFormat="1">
      <c r="BP105672" s="90"/>
    </row>
    <row r="105673" spans="68:68" customFormat="1">
      <c r="BP105673" s="90"/>
    </row>
    <row r="105674" spans="68:68" customFormat="1">
      <c r="BP105674" s="90"/>
    </row>
    <row r="105675" spans="68:68" customFormat="1">
      <c r="BP105675" s="90"/>
    </row>
    <row r="105676" spans="68:68" customFormat="1">
      <c r="BP105676" s="90"/>
    </row>
    <row r="105677" spans="68:68" customFormat="1">
      <c r="BP105677" s="90"/>
    </row>
    <row r="105678" spans="68:68" customFormat="1">
      <c r="BP105678" s="90"/>
    </row>
    <row r="105679" spans="68:68" customFormat="1">
      <c r="BP105679" s="90"/>
    </row>
    <row r="105680" spans="68:68" customFormat="1">
      <c r="BP105680" s="90"/>
    </row>
    <row r="105681" spans="68:68" customFormat="1">
      <c r="BP105681" s="90"/>
    </row>
    <row r="105682" spans="68:68" customFormat="1">
      <c r="BP105682" s="90"/>
    </row>
    <row r="105683" spans="68:68" customFormat="1">
      <c r="BP105683" s="90"/>
    </row>
    <row r="105684" spans="68:68" customFormat="1">
      <c r="BP105684" s="90"/>
    </row>
    <row r="105685" spans="68:68" customFormat="1">
      <c r="BP105685" s="90"/>
    </row>
    <row r="105686" spans="68:68" customFormat="1">
      <c r="BP105686" s="90"/>
    </row>
    <row r="105687" spans="68:68" customFormat="1">
      <c r="BP105687" s="90"/>
    </row>
    <row r="105688" spans="68:68" customFormat="1">
      <c r="BP105688" s="90"/>
    </row>
    <row r="105689" spans="68:68" customFormat="1">
      <c r="BP105689" s="90"/>
    </row>
    <row r="105690" spans="68:68" customFormat="1">
      <c r="BP105690" s="90"/>
    </row>
    <row r="105691" spans="68:68" customFormat="1">
      <c r="BP105691" s="90"/>
    </row>
    <row r="105692" spans="68:68" customFormat="1">
      <c r="BP105692" s="90"/>
    </row>
    <row r="105693" spans="68:68" customFormat="1">
      <c r="BP105693" s="90"/>
    </row>
    <row r="105694" spans="68:68" customFormat="1">
      <c r="BP105694" s="90"/>
    </row>
    <row r="105695" spans="68:68" customFormat="1">
      <c r="BP105695" s="90"/>
    </row>
    <row r="105696" spans="68:68" customFormat="1">
      <c r="BP105696" s="90"/>
    </row>
    <row r="105697" spans="68:68" customFormat="1">
      <c r="BP105697" s="90"/>
    </row>
    <row r="105698" spans="68:68" customFormat="1">
      <c r="BP105698" s="90"/>
    </row>
    <row r="105699" spans="68:68" customFormat="1">
      <c r="BP105699" s="90"/>
    </row>
    <row r="105700" spans="68:68" customFormat="1">
      <c r="BP105700" s="90"/>
    </row>
    <row r="105701" spans="68:68" customFormat="1">
      <c r="BP105701" s="90"/>
    </row>
    <row r="105702" spans="68:68" customFormat="1">
      <c r="BP105702" s="90"/>
    </row>
    <row r="105703" spans="68:68" customFormat="1">
      <c r="BP105703" s="90"/>
    </row>
    <row r="105704" spans="68:68" customFormat="1">
      <c r="BP105704" s="90"/>
    </row>
    <row r="105705" spans="68:68" customFormat="1">
      <c r="BP105705" s="90"/>
    </row>
    <row r="105706" spans="68:68" customFormat="1">
      <c r="BP105706" s="90"/>
    </row>
    <row r="105707" spans="68:68" customFormat="1">
      <c r="BP105707" s="90"/>
    </row>
    <row r="105708" spans="68:68" customFormat="1">
      <c r="BP105708" s="90"/>
    </row>
    <row r="105709" spans="68:68" customFormat="1">
      <c r="BP105709" s="90"/>
    </row>
    <row r="105710" spans="68:68" customFormat="1">
      <c r="BP105710" s="90"/>
    </row>
    <row r="105711" spans="68:68" customFormat="1">
      <c r="BP105711" s="90"/>
    </row>
    <row r="105712" spans="68:68" customFormat="1">
      <c r="BP105712" s="90"/>
    </row>
    <row r="105713" spans="68:68" customFormat="1">
      <c r="BP105713" s="90"/>
    </row>
    <row r="105714" spans="68:68" customFormat="1">
      <c r="BP105714" s="90"/>
    </row>
    <row r="105715" spans="68:68" customFormat="1">
      <c r="BP105715" s="90"/>
    </row>
    <row r="105716" spans="68:68" customFormat="1">
      <c r="BP105716" s="90"/>
    </row>
    <row r="105717" spans="68:68" customFormat="1">
      <c r="BP105717" s="90"/>
    </row>
    <row r="105718" spans="68:68" customFormat="1">
      <c r="BP105718" s="90"/>
    </row>
    <row r="105719" spans="68:68" customFormat="1">
      <c r="BP105719" s="90"/>
    </row>
    <row r="105720" spans="68:68" customFormat="1">
      <c r="BP105720" s="90"/>
    </row>
    <row r="105721" spans="68:68" customFormat="1">
      <c r="BP105721" s="90"/>
    </row>
    <row r="105722" spans="68:68" customFormat="1">
      <c r="BP105722" s="90"/>
    </row>
    <row r="105723" spans="68:68" customFormat="1">
      <c r="BP105723" s="90"/>
    </row>
    <row r="105724" spans="68:68" customFormat="1">
      <c r="BP105724" s="90"/>
    </row>
    <row r="105725" spans="68:68" customFormat="1">
      <c r="BP105725" s="90"/>
    </row>
    <row r="105726" spans="68:68" customFormat="1">
      <c r="BP105726" s="90"/>
    </row>
    <row r="105727" spans="68:68" customFormat="1">
      <c r="BP105727" s="90"/>
    </row>
    <row r="105728" spans="68:68" customFormat="1">
      <c r="BP105728" s="90"/>
    </row>
    <row r="105729" spans="68:68" customFormat="1">
      <c r="BP105729" s="90"/>
    </row>
    <row r="105730" spans="68:68" customFormat="1">
      <c r="BP105730" s="90"/>
    </row>
    <row r="105731" spans="68:68" customFormat="1">
      <c r="BP105731" s="90"/>
    </row>
    <row r="105732" spans="68:68" customFormat="1">
      <c r="BP105732" s="90"/>
    </row>
    <row r="105733" spans="68:68" customFormat="1">
      <c r="BP105733" s="90"/>
    </row>
    <row r="105734" spans="68:68" customFormat="1">
      <c r="BP105734" s="90"/>
    </row>
    <row r="105735" spans="68:68" customFormat="1">
      <c r="BP105735" s="90"/>
    </row>
    <row r="105736" spans="68:68" customFormat="1">
      <c r="BP105736" s="90"/>
    </row>
    <row r="105737" spans="68:68" customFormat="1">
      <c r="BP105737" s="90"/>
    </row>
    <row r="105738" spans="68:68" customFormat="1">
      <c r="BP105738" s="90"/>
    </row>
    <row r="105739" spans="68:68" customFormat="1">
      <c r="BP105739" s="90"/>
    </row>
    <row r="105740" spans="68:68" customFormat="1">
      <c r="BP105740" s="90"/>
    </row>
    <row r="105741" spans="68:68" customFormat="1">
      <c r="BP105741" s="90"/>
    </row>
    <row r="105742" spans="68:68" customFormat="1">
      <c r="BP105742" s="90"/>
    </row>
    <row r="105743" spans="68:68" customFormat="1">
      <c r="BP105743" s="90"/>
    </row>
    <row r="105744" spans="68:68" customFormat="1">
      <c r="BP105744" s="90"/>
    </row>
    <row r="105745" spans="68:68" customFormat="1">
      <c r="BP105745" s="90"/>
    </row>
    <row r="105746" spans="68:68" customFormat="1">
      <c r="BP105746" s="90"/>
    </row>
    <row r="105747" spans="68:68" customFormat="1">
      <c r="BP105747" s="90"/>
    </row>
    <row r="105748" spans="68:68" customFormat="1">
      <c r="BP105748" s="90"/>
    </row>
    <row r="105749" spans="68:68" customFormat="1">
      <c r="BP105749" s="90"/>
    </row>
    <row r="105750" spans="68:68" customFormat="1">
      <c r="BP105750" s="90"/>
    </row>
    <row r="105751" spans="68:68" customFormat="1">
      <c r="BP105751" s="90"/>
    </row>
    <row r="105752" spans="68:68" customFormat="1">
      <c r="BP105752" s="90"/>
    </row>
    <row r="105753" spans="68:68" customFormat="1">
      <c r="BP105753" s="90"/>
    </row>
    <row r="105754" spans="68:68" customFormat="1">
      <c r="BP105754" s="90"/>
    </row>
    <row r="105755" spans="68:68" customFormat="1">
      <c r="BP105755" s="90"/>
    </row>
    <row r="105756" spans="68:68" customFormat="1">
      <c r="BP105756" s="90"/>
    </row>
    <row r="105757" spans="68:68" customFormat="1">
      <c r="BP105757" s="90"/>
    </row>
    <row r="105758" spans="68:68" customFormat="1">
      <c r="BP105758" s="90"/>
    </row>
    <row r="105759" spans="68:68" customFormat="1">
      <c r="BP105759" s="90"/>
    </row>
    <row r="105760" spans="68:68" customFormat="1">
      <c r="BP105760" s="90"/>
    </row>
    <row r="105761" spans="68:68" customFormat="1">
      <c r="BP105761" s="90"/>
    </row>
    <row r="105762" spans="68:68" customFormat="1">
      <c r="BP105762" s="90"/>
    </row>
    <row r="105763" spans="68:68" customFormat="1">
      <c r="BP105763" s="90"/>
    </row>
    <row r="105764" spans="68:68" customFormat="1">
      <c r="BP105764" s="90"/>
    </row>
    <row r="105765" spans="68:68" customFormat="1">
      <c r="BP105765" s="90"/>
    </row>
    <row r="105766" spans="68:68" customFormat="1">
      <c r="BP105766" s="90"/>
    </row>
    <row r="105767" spans="68:68" customFormat="1">
      <c r="BP105767" s="90"/>
    </row>
    <row r="105768" spans="68:68" customFormat="1">
      <c r="BP105768" s="90"/>
    </row>
    <row r="105769" spans="68:68" customFormat="1">
      <c r="BP105769" s="90"/>
    </row>
    <row r="105770" spans="68:68" customFormat="1">
      <c r="BP105770" s="90"/>
    </row>
    <row r="105771" spans="68:68" customFormat="1">
      <c r="BP105771" s="90"/>
    </row>
    <row r="105772" spans="68:68" customFormat="1">
      <c r="BP105772" s="90"/>
    </row>
    <row r="105773" spans="68:68" customFormat="1">
      <c r="BP105773" s="90"/>
    </row>
    <row r="105774" spans="68:68" customFormat="1">
      <c r="BP105774" s="90"/>
    </row>
    <row r="105775" spans="68:68" customFormat="1">
      <c r="BP105775" s="90"/>
    </row>
    <row r="105776" spans="68:68" customFormat="1">
      <c r="BP105776" s="90"/>
    </row>
    <row r="105777" spans="68:68" customFormat="1">
      <c r="BP105777" s="90"/>
    </row>
    <row r="105778" spans="68:68" customFormat="1">
      <c r="BP105778" s="90"/>
    </row>
    <row r="105779" spans="68:68" customFormat="1">
      <c r="BP105779" s="90"/>
    </row>
    <row r="105780" spans="68:68" customFormat="1">
      <c r="BP105780" s="90"/>
    </row>
    <row r="105781" spans="68:68" customFormat="1">
      <c r="BP105781" s="90"/>
    </row>
    <row r="105782" spans="68:68" customFormat="1">
      <c r="BP105782" s="90"/>
    </row>
    <row r="105783" spans="68:68" customFormat="1">
      <c r="BP105783" s="90"/>
    </row>
    <row r="105784" spans="68:68" customFormat="1">
      <c r="BP105784" s="90"/>
    </row>
    <row r="105785" spans="68:68" customFormat="1">
      <c r="BP105785" s="90"/>
    </row>
    <row r="105786" spans="68:68" customFormat="1">
      <c r="BP105786" s="90"/>
    </row>
    <row r="105787" spans="68:68" customFormat="1">
      <c r="BP105787" s="90"/>
    </row>
    <row r="105788" spans="68:68" customFormat="1">
      <c r="BP105788" s="90"/>
    </row>
    <row r="105789" spans="68:68" customFormat="1">
      <c r="BP105789" s="90"/>
    </row>
    <row r="105790" spans="68:68" customFormat="1">
      <c r="BP105790" s="90"/>
    </row>
    <row r="105791" spans="68:68" customFormat="1">
      <c r="BP105791" s="90"/>
    </row>
    <row r="105792" spans="68:68" customFormat="1">
      <c r="BP105792" s="90"/>
    </row>
    <row r="105793" spans="68:68" customFormat="1">
      <c r="BP105793" s="90"/>
    </row>
    <row r="105794" spans="68:68" customFormat="1">
      <c r="BP105794" s="90"/>
    </row>
    <row r="105795" spans="68:68" customFormat="1">
      <c r="BP105795" s="90"/>
    </row>
    <row r="105796" spans="68:68" customFormat="1">
      <c r="BP105796" s="90"/>
    </row>
    <row r="105797" spans="68:68" customFormat="1">
      <c r="BP105797" s="90"/>
    </row>
    <row r="105798" spans="68:68" customFormat="1">
      <c r="BP105798" s="90"/>
    </row>
    <row r="105799" spans="68:68" customFormat="1">
      <c r="BP105799" s="90"/>
    </row>
    <row r="105800" spans="68:68" customFormat="1">
      <c r="BP105800" s="90"/>
    </row>
    <row r="105801" spans="68:68" customFormat="1">
      <c r="BP105801" s="90"/>
    </row>
    <row r="105802" spans="68:68" customFormat="1">
      <c r="BP105802" s="90"/>
    </row>
    <row r="105803" spans="68:68" customFormat="1">
      <c r="BP105803" s="90"/>
    </row>
    <row r="105804" spans="68:68" customFormat="1">
      <c r="BP105804" s="90"/>
    </row>
    <row r="105805" spans="68:68" customFormat="1">
      <c r="BP105805" s="90"/>
    </row>
    <row r="105806" spans="68:68" customFormat="1">
      <c r="BP105806" s="90"/>
    </row>
    <row r="105807" spans="68:68" customFormat="1">
      <c r="BP105807" s="90"/>
    </row>
    <row r="105808" spans="68:68" customFormat="1">
      <c r="BP105808" s="90"/>
    </row>
    <row r="105809" spans="68:68" customFormat="1">
      <c r="BP105809" s="90"/>
    </row>
    <row r="105810" spans="68:68" customFormat="1">
      <c r="BP105810" s="90"/>
    </row>
    <row r="105811" spans="68:68" customFormat="1">
      <c r="BP105811" s="90"/>
    </row>
    <row r="105812" spans="68:68" customFormat="1">
      <c r="BP105812" s="90"/>
    </row>
    <row r="105813" spans="68:68" customFormat="1">
      <c r="BP105813" s="90"/>
    </row>
    <row r="105814" spans="68:68" customFormat="1">
      <c r="BP105814" s="90"/>
    </row>
    <row r="105815" spans="68:68" customFormat="1">
      <c r="BP105815" s="90"/>
    </row>
    <row r="105816" spans="68:68" customFormat="1">
      <c r="BP105816" s="90"/>
    </row>
    <row r="105817" spans="68:68" customFormat="1">
      <c r="BP105817" s="90"/>
    </row>
    <row r="105818" spans="68:68" customFormat="1">
      <c r="BP105818" s="90"/>
    </row>
    <row r="105819" spans="68:68" customFormat="1">
      <c r="BP105819" s="90"/>
    </row>
    <row r="105820" spans="68:68" customFormat="1">
      <c r="BP105820" s="90"/>
    </row>
    <row r="105821" spans="68:68" customFormat="1">
      <c r="BP105821" s="90"/>
    </row>
    <row r="105822" spans="68:68" customFormat="1">
      <c r="BP105822" s="90"/>
    </row>
    <row r="105823" spans="68:68" customFormat="1">
      <c r="BP105823" s="90"/>
    </row>
    <row r="105824" spans="68:68" customFormat="1">
      <c r="BP105824" s="90"/>
    </row>
    <row r="105825" spans="68:68" customFormat="1">
      <c r="BP105825" s="90"/>
    </row>
    <row r="105826" spans="68:68" customFormat="1">
      <c r="BP105826" s="90"/>
    </row>
    <row r="105827" spans="68:68" customFormat="1">
      <c r="BP105827" s="90"/>
    </row>
    <row r="105828" spans="68:68" customFormat="1">
      <c r="BP105828" s="90"/>
    </row>
    <row r="105829" spans="68:68" customFormat="1">
      <c r="BP105829" s="90"/>
    </row>
    <row r="105830" spans="68:68" customFormat="1">
      <c r="BP105830" s="90"/>
    </row>
    <row r="105831" spans="68:68" customFormat="1">
      <c r="BP105831" s="90"/>
    </row>
    <row r="105832" spans="68:68" customFormat="1">
      <c r="BP105832" s="90"/>
    </row>
    <row r="105833" spans="68:68" customFormat="1">
      <c r="BP105833" s="90"/>
    </row>
    <row r="105834" spans="68:68" customFormat="1">
      <c r="BP105834" s="90"/>
    </row>
    <row r="105835" spans="68:68" customFormat="1">
      <c r="BP105835" s="90"/>
    </row>
    <row r="105836" spans="68:68" customFormat="1">
      <c r="BP105836" s="90"/>
    </row>
    <row r="105837" spans="68:68" customFormat="1">
      <c r="BP105837" s="90"/>
    </row>
    <row r="105838" spans="68:68" customFormat="1">
      <c r="BP105838" s="90"/>
    </row>
    <row r="105839" spans="68:68" customFormat="1">
      <c r="BP105839" s="90"/>
    </row>
    <row r="105840" spans="68:68" customFormat="1">
      <c r="BP105840" s="90"/>
    </row>
    <row r="105841" spans="68:68" customFormat="1">
      <c r="BP105841" s="90"/>
    </row>
    <row r="105842" spans="68:68" customFormat="1">
      <c r="BP105842" s="90"/>
    </row>
    <row r="105843" spans="68:68" customFormat="1">
      <c r="BP105843" s="90"/>
    </row>
    <row r="105844" spans="68:68" customFormat="1">
      <c r="BP105844" s="90"/>
    </row>
    <row r="105845" spans="68:68" customFormat="1">
      <c r="BP105845" s="90"/>
    </row>
    <row r="105846" spans="68:68" customFormat="1">
      <c r="BP105846" s="90"/>
    </row>
    <row r="105847" spans="68:68" customFormat="1">
      <c r="BP105847" s="90"/>
    </row>
    <row r="105848" spans="68:68" customFormat="1">
      <c r="BP105848" s="90"/>
    </row>
    <row r="105849" spans="68:68" customFormat="1">
      <c r="BP105849" s="90"/>
    </row>
    <row r="105850" spans="68:68" customFormat="1">
      <c r="BP105850" s="90"/>
    </row>
    <row r="105851" spans="68:68" customFormat="1">
      <c r="BP105851" s="90"/>
    </row>
    <row r="105852" spans="68:68" customFormat="1">
      <c r="BP105852" s="90"/>
    </row>
    <row r="105853" spans="68:68" customFormat="1">
      <c r="BP105853" s="90"/>
    </row>
    <row r="105854" spans="68:68" customFormat="1">
      <c r="BP105854" s="90"/>
    </row>
    <row r="105855" spans="68:68" customFormat="1">
      <c r="BP105855" s="90"/>
    </row>
    <row r="105856" spans="68:68" customFormat="1">
      <c r="BP105856" s="90"/>
    </row>
    <row r="105857" spans="68:68" customFormat="1">
      <c r="BP105857" s="90"/>
    </row>
    <row r="105858" spans="68:68" customFormat="1">
      <c r="BP105858" s="90"/>
    </row>
    <row r="105859" spans="68:68" customFormat="1">
      <c r="BP105859" s="90"/>
    </row>
    <row r="105860" spans="68:68" customFormat="1">
      <c r="BP105860" s="90"/>
    </row>
    <row r="105861" spans="68:68" customFormat="1">
      <c r="BP105861" s="90"/>
    </row>
    <row r="105862" spans="68:68" customFormat="1">
      <c r="BP105862" s="90"/>
    </row>
    <row r="105863" spans="68:68" customFormat="1">
      <c r="BP105863" s="90"/>
    </row>
    <row r="105864" spans="68:68" customFormat="1">
      <c r="BP105864" s="90"/>
    </row>
    <row r="105865" spans="68:68" customFormat="1">
      <c r="BP105865" s="90"/>
    </row>
    <row r="105866" spans="68:68" customFormat="1">
      <c r="BP105866" s="90"/>
    </row>
    <row r="105867" spans="68:68" customFormat="1">
      <c r="BP105867" s="90"/>
    </row>
    <row r="105868" spans="68:68" customFormat="1">
      <c r="BP105868" s="90"/>
    </row>
    <row r="105869" spans="68:68" customFormat="1">
      <c r="BP105869" s="90"/>
    </row>
    <row r="105870" spans="68:68" customFormat="1">
      <c r="BP105870" s="90"/>
    </row>
    <row r="105871" spans="68:68" customFormat="1">
      <c r="BP105871" s="90"/>
    </row>
    <row r="105872" spans="68:68" customFormat="1">
      <c r="BP105872" s="90"/>
    </row>
    <row r="105873" spans="68:68" customFormat="1">
      <c r="BP105873" s="90"/>
    </row>
    <row r="105874" spans="68:68" customFormat="1">
      <c r="BP105874" s="90"/>
    </row>
    <row r="105875" spans="68:68" customFormat="1">
      <c r="BP105875" s="90"/>
    </row>
    <row r="105876" spans="68:68" customFormat="1">
      <c r="BP105876" s="90"/>
    </row>
    <row r="105877" spans="68:68" customFormat="1">
      <c r="BP105877" s="90"/>
    </row>
    <row r="105878" spans="68:68" customFormat="1">
      <c r="BP105878" s="90"/>
    </row>
    <row r="105879" spans="68:68" customFormat="1">
      <c r="BP105879" s="90"/>
    </row>
    <row r="105880" spans="68:68" customFormat="1">
      <c r="BP105880" s="90"/>
    </row>
    <row r="105881" spans="68:68" customFormat="1">
      <c r="BP105881" s="90"/>
    </row>
    <row r="105882" spans="68:68" customFormat="1">
      <c r="BP105882" s="90"/>
    </row>
    <row r="105883" spans="68:68" customFormat="1">
      <c r="BP105883" s="90"/>
    </row>
    <row r="105884" spans="68:68" customFormat="1">
      <c r="BP105884" s="90"/>
    </row>
    <row r="105885" spans="68:68" customFormat="1">
      <c r="BP105885" s="90"/>
    </row>
    <row r="105886" spans="68:68" customFormat="1">
      <c r="BP105886" s="90"/>
    </row>
    <row r="105887" spans="68:68" customFormat="1">
      <c r="BP105887" s="90"/>
    </row>
    <row r="105888" spans="68:68" customFormat="1">
      <c r="BP105888" s="90"/>
    </row>
    <row r="105889" spans="68:68" customFormat="1">
      <c r="BP105889" s="90"/>
    </row>
    <row r="105890" spans="68:68" customFormat="1">
      <c r="BP105890" s="90"/>
    </row>
    <row r="105891" spans="68:68" customFormat="1">
      <c r="BP105891" s="90"/>
    </row>
    <row r="105892" spans="68:68" customFormat="1">
      <c r="BP105892" s="90"/>
    </row>
    <row r="105893" spans="68:68" customFormat="1">
      <c r="BP105893" s="90"/>
    </row>
    <row r="105894" spans="68:68" customFormat="1">
      <c r="BP105894" s="90"/>
    </row>
    <row r="105895" spans="68:68" customFormat="1">
      <c r="BP105895" s="90"/>
    </row>
    <row r="105896" spans="68:68" customFormat="1">
      <c r="BP105896" s="90"/>
    </row>
    <row r="105897" spans="68:68" customFormat="1">
      <c r="BP105897" s="90"/>
    </row>
    <row r="105898" spans="68:68" customFormat="1">
      <c r="BP105898" s="90"/>
    </row>
    <row r="105899" spans="68:68" customFormat="1">
      <c r="BP105899" s="90"/>
    </row>
    <row r="105900" spans="68:68" customFormat="1">
      <c r="BP105900" s="90"/>
    </row>
    <row r="105901" spans="68:68" customFormat="1">
      <c r="BP105901" s="90"/>
    </row>
    <row r="105902" spans="68:68" customFormat="1">
      <c r="BP105902" s="90"/>
    </row>
    <row r="105903" spans="68:68" customFormat="1">
      <c r="BP105903" s="90"/>
    </row>
    <row r="105904" spans="68:68" customFormat="1">
      <c r="BP105904" s="90"/>
    </row>
    <row r="105905" spans="68:68" customFormat="1">
      <c r="BP105905" s="90"/>
    </row>
    <row r="105906" spans="68:68" customFormat="1">
      <c r="BP105906" s="90"/>
    </row>
    <row r="105907" spans="68:68" customFormat="1">
      <c r="BP105907" s="90"/>
    </row>
    <row r="105908" spans="68:68" customFormat="1">
      <c r="BP105908" s="90"/>
    </row>
    <row r="105909" spans="68:68" customFormat="1">
      <c r="BP105909" s="90"/>
    </row>
    <row r="105910" spans="68:68" customFormat="1">
      <c r="BP105910" s="90"/>
    </row>
    <row r="105911" spans="68:68" customFormat="1">
      <c r="BP105911" s="90"/>
    </row>
    <row r="105912" spans="68:68" customFormat="1">
      <c r="BP105912" s="90"/>
    </row>
    <row r="105913" spans="68:68" customFormat="1">
      <c r="BP105913" s="90"/>
    </row>
    <row r="105914" spans="68:68" customFormat="1">
      <c r="BP105914" s="90"/>
    </row>
    <row r="105915" spans="68:68" customFormat="1">
      <c r="BP105915" s="90"/>
    </row>
    <row r="105916" spans="68:68" customFormat="1">
      <c r="BP105916" s="90"/>
    </row>
    <row r="105917" spans="68:68" customFormat="1">
      <c r="BP105917" s="90"/>
    </row>
    <row r="105918" spans="68:68" customFormat="1">
      <c r="BP105918" s="90"/>
    </row>
    <row r="105919" spans="68:68" customFormat="1">
      <c r="BP105919" s="90"/>
    </row>
    <row r="105920" spans="68:68" customFormat="1">
      <c r="BP105920" s="90"/>
    </row>
    <row r="105921" spans="68:68" customFormat="1">
      <c r="BP105921" s="90"/>
    </row>
    <row r="105922" spans="68:68" customFormat="1">
      <c r="BP105922" s="90"/>
    </row>
    <row r="105923" spans="68:68" customFormat="1">
      <c r="BP105923" s="90"/>
    </row>
    <row r="105924" spans="68:68" customFormat="1">
      <c r="BP105924" s="90"/>
    </row>
    <row r="105925" spans="68:68" customFormat="1">
      <c r="BP105925" s="90"/>
    </row>
    <row r="105926" spans="68:68" customFormat="1">
      <c r="BP105926" s="90"/>
    </row>
    <row r="105927" spans="68:68" customFormat="1">
      <c r="BP105927" s="90"/>
    </row>
    <row r="105928" spans="68:68" customFormat="1">
      <c r="BP105928" s="90"/>
    </row>
    <row r="105929" spans="68:68" customFormat="1">
      <c r="BP105929" s="90"/>
    </row>
    <row r="105930" spans="68:68" customFormat="1">
      <c r="BP105930" s="90"/>
    </row>
    <row r="105931" spans="68:68" customFormat="1">
      <c r="BP105931" s="90"/>
    </row>
    <row r="105932" spans="68:68" customFormat="1">
      <c r="BP105932" s="90"/>
    </row>
    <row r="105933" spans="68:68" customFormat="1">
      <c r="BP105933" s="90"/>
    </row>
    <row r="105934" spans="68:68" customFormat="1">
      <c r="BP105934" s="90"/>
    </row>
    <row r="105935" spans="68:68" customFormat="1">
      <c r="BP105935" s="90"/>
    </row>
    <row r="105936" spans="68:68" customFormat="1">
      <c r="BP105936" s="90"/>
    </row>
    <row r="105937" spans="68:68" customFormat="1">
      <c r="BP105937" s="90"/>
    </row>
    <row r="105938" spans="68:68" customFormat="1">
      <c r="BP105938" s="90"/>
    </row>
    <row r="105939" spans="68:68" customFormat="1">
      <c r="BP105939" s="90"/>
    </row>
    <row r="105940" spans="68:68" customFormat="1">
      <c r="BP105940" s="90"/>
    </row>
    <row r="105941" spans="68:68" customFormat="1">
      <c r="BP105941" s="90"/>
    </row>
    <row r="105942" spans="68:68" customFormat="1">
      <c r="BP105942" s="90"/>
    </row>
    <row r="105943" spans="68:68" customFormat="1">
      <c r="BP105943" s="90"/>
    </row>
    <row r="105944" spans="68:68" customFormat="1">
      <c r="BP105944" s="90"/>
    </row>
    <row r="105945" spans="68:68" customFormat="1">
      <c r="BP105945" s="90"/>
    </row>
    <row r="105946" spans="68:68" customFormat="1">
      <c r="BP105946" s="90"/>
    </row>
    <row r="105947" spans="68:68" customFormat="1">
      <c r="BP105947" s="90"/>
    </row>
    <row r="105948" spans="68:68" customFormat="1">
      <c r="BP105948" s="90"/>
    </row>
    <row r="105949" spans="68:68" customFormat="1">
      <c r="BP105949" s="90"/>
    </row>
    <row r="105950" spans="68:68" customFormat="1">
      <c r="BP105950" s="90"/>
    </row>
    <row r="105951" spans="68:68" customFormat="1">
      <c r="BP105951" s="90"/>
    </row>
    <row r="105952" spans="68:68" customFormat="1">
      <c r="BP105952" s="90"/>
    </row>
    <row r="105953" spans="68:68" customFormat="1">
      <c r="BP105953" s="90"/>
    </row>
    <row r="105954" spans="68:68" customFormat="1">
      <c r="BP105954" s="90"/>
    </row>
    <row r="105955" spans="68:68" customFormat="1">
      <c r="BP105955" s="90"/>
    </row>
    <row r="105956" spans="68:68" customFormat="1">
      <c r="BP105956" s="90"/>
    </row>
    <row r="105957" spans="68:68" customFormat="1">
      <c r="BP105957" s="90"/>
    </row>
    <row r="105958" spans="68:68" customFormat="1">
      <c r="BP105958" s="90"/>
    </row>
    <row r="105959" spans="68:68" customFormat="1">
      <c r="BP105959" s="90"/>
    </row>
    <row r="105960" spans="68:68" customFormat="1">
      <c r="BP105960" s="90"/>
    </row>
    <row r="105961" spans="68:68" customFormat="1">
      <c r="BP105961" s="90"/>
    </row>
    <row r="105962" spans="68:68" customFormat="1">
      <c r="BP105962" s="90"/>
    </row>
    <row r="105963" spans="68:68" customFormat="1">
      <c r="BP105963" s="90"/>
    </row>
    <row r="105964" spans="68:68" customFormat="1">
      <c r="BP105964" s="90"/>
    </row>
    <row r="105965" spans="68:68" customFormat="1">
      <c r="BP105965" s="90"/>
    </row>
    <row r="105966" spans="68:68" customFormat="1">
      <c r="BP105966" s="90"/>
    </row>
    <row r="105967" spans="68:68" customFormat="1">
      <c r="BP105967" s="90"/>
    </row>
    <row r="105968" spans="68:68" customFormat="1">
      <c r="BP105968" s="90"/>
    </row>
    <row r="105969" spans="68:68" customFormat="1">
      <c r="BP105969" s="90"/>
    </row>
    <row r="105970" spans="68:68" customFormat="1">
      <c r="BP105970" s="90"/>
    </row>
    <row r="105971" spans="68:68" customFormat="1">
      <c r="BP105971" s="90"/>
    </row>
    <row r="105972" spans="68:68" customFormat="1">
      <c r="BP105972" s="90"/>
    </row>
    <row r="105973" spans="68:68" customFormat="1">
      <c r="BP105973" s="90"/>
    </row>
    <row r="105974" spans="68:68" customFormat="1">
      <c r="BP105974" s="90"/>
    </row>
    <row r="105975" spans="68:68" customFormat="1">
      <c r="BP105975" s="90"/>
    </row>
    <row r="105976" spans="68:68" customFormat="1">
      <c r="BP105976" s="90"/>
    </row>
    <row r="105977" spans="68:68" customFormat="1">
      <c r="BP105977" s="90"/>
    </row>
    <row r="105978" spans="68:68" customFormat="1">
      <c r="BP105978" s="90"/>
    </row>
    <row r="105979" spans="68:68" customFormat="1">
      <c r="BP105979" s="90"/>
    </row>
    <row r="105980" spans="68:68" customFormat="1">
      <c r="BP105980" s="90"/>
    </row>
    <row r="105981" spans="68:68" customFormat="1">
      <c r="BP105981" s="90"/>
    </row>
    <row r="105982" spans="68:68" customFormat="1">
      <c r="BP105982" s="90"/>
    </row>
    <row r="105983" spans="68:68" customFormat="1">
      <c r="BP105983" s="90"/>
    </row>
    <row r="105984" spans="68:68" customFormat="1">
      <c r="BP105984" s="90"/>
    </row>
    <row r="105985" spans="68:68" customFormat="1">
      <c r="BP105985" s="90"/>
    </row>
    <row r="105986" spans="68:68" customFormat="1">
      <c r="BP105986" s="90"/>
    </row>
    <row r="105987" spans="68:68" customFormat="1">
      <c r="BP105987" s="90"/>
    </row>
    <row r="105988" spans="68:68" customFormat="1">
      <c r="BP105988" s="90"/>
    </row>
    <row r="105989" spans="68:68" customFormat="1">
      <c r="BP105989" s="90"/>
    </row>
    <row r="105990" spans="68:68" customFormat="1">
      <c r="BP105990" s="90"/>
    </row>
    <row r="105991" spans="68:68" customFormat="1">
      <c r="BP105991" s="90"/>
    </row>
    <row r="105992" spans="68:68" customFormat="1">
      <c r="BP105992" s="90"/>
    </row>
    <row r="105993" spans="68:68" customFormat="1">
      <c r="BP105993" s="90"/>
    </row>
    <row r="105994" spans="68:68" customFormat="1">
      <c r="BP105994" s="90"/>
    </row>
    <row r="105995" spans="68:68" customFormat="1">
      <c r="BP105995" s="90"/>
    </row>
    <row r="105996" spans="68:68" customFormat="1">
      <c r="BP105996" s="90"/>
    </row>
    <row r="105997" spans="68:68" customFormat="1">
      <c r="BP105997" s="90"/>
    </row>
    <row r="105998" spans="68:68" customFormat="1">
      <c r="BP105998" s="90"/>
    </row>
    <row r="105999" spans="68:68" customFormat="1">
      <c r="BP105999" s="90"/>
    </row>
    <row r="106000" spans="68:68" customFormat="1">
      <c r="BP106000" s="90"/>
    </row>
    <row r="106001" spans="68:68" customFormat="1">
      <c r="BP106001" s="90"/>
    </row>
    <row r="106002" spans="68:68" customFormat="1">
      <c r="BP106002" s="90"/>
    </row>
    <row r="106003" spans="68:68" customFormat="1">
      <c r="BP106003" s="90"/>
    </row>
    <row r="106004" spans="68:68" customFormat="1">
      <c r="BP106004" s="90"/>
    </row>
    <row r="106005" spans="68:68" customFormat="1">
      <c r="BP106005" s="90"/>
    </row>
    <row r="106006" spans="68:68" customFormat="1">
      <c r="BP106006" s="90"/>
    </row>
    <row r="106007" spans="68:68" customFormat="1">
      <c r="BP106007" s="90"/>
    </row>
    <row r="106008" spans="68:68" customFormat="1">
      <c r="BP106008" s="90"/>
    </row>
    <row r="106009" spans="68:68" customFormat="1">
      <c r="BP106009" s="90"/>
    </row>
    <row r="106010" spans="68:68" customFormat="1">
      <c r="BP106010" s="90"/>
    </row>
    <row r="106011" spans="68:68" customFormat="1">
      <c r="BP106011" s="90"/>
    </row>
    <row r="106012" spans="68:68" customFormat="1">
      <c r="BP106012" s="90"/>
    </row>
    <row r="106013" spans="68:68" customFormat="1">
      <c r="BP106013" s="90"/>
    </row>
    <row r="106014" spans="68:68" customFormat="1">
      <c r="BP106014" s="90"/>
    </row>
    <row r="106015" spans="68:68" customFormat="1">
      <c r="BP106015" s="90"/>
    </row>
    <row r="106016" spans="68:68" customFormat="1">
      <c r="BP106016" s="90"/>
    </row>
    <row r="106017" spans="68:68" customFormat="1">
      <c r="BP106017" s="90"/>
    </row>
    <row r="106018" spans="68:68" customFormat="1">
      <c r="BP106018" s="90"/>
    </row>
    <row r="106019" spans="68:68" customFormat="1">
      <c r="BP106019" s="90"/>
    </row>
    <row r="106020" spans="68:68" customFormat="1">
      <c r="BP106020" s="90"/>
    </row>
    <row r="106021" spans="68:68" customFormat="1">
      <c r="BP106021" s="90"/>
    </row>
    <row r="106022" spans="68:68" customFormat="1">
      <c r="BP106022" s="90"/>
    </row>
    <row r="106023" spans="68:68" customFormat="1">
      <c r="BP106023" s="90"/>
    </row>
    <row r="106024" spans="68:68" customFormat="1">
      <c r="BP106024" s="90"/>
    </row>
    <row r="106025" spans="68:68" customFormat="1">
      <c r="BP106025" s="90"/>
    </row>
    <row r="106026" spans="68:68" customFormat="1">
      <c r="BP106026" s="90"/>
    </row>
    <row r="106027" spans="68:68" customFormat="1">
      <c r="BP106027" s="90"/>
    </row>
    <row r="106028" spans="68:68" customFormat="1">
      <c r="BP106028" s="90"/>
    </row>
    <row r="106029" spans="68:68" customFormat="1">
      <c r="BP106029" s="90"/>
    </row>
    <row r="106030" spans="68:68" customFormat="1">
      <c r="BP106030" s="90"/>
    </row>
    <row r="106031" spans="68:68" customFormat="1">
      <c r="BP106031" s="90"/>
    </row>
    <row r="106032" spans="68:68" customFormat="1">
      <c r="BP106032" s="90"/>
    </row>
    <row r="106033" spans="68:68" customFormat="1">
      <c r="BP106033" s="90"/>
    </row>
    <row r="106034" spans="68:68" customFormat="1">
      <c r="BP106034" s="90"/>
    </row>
    <row r="106035" spans="68:68" customFormat="1">
      <c r="BP106035" s="90"/>
    </row>
    <row r="106036" spans="68:68" customFormat="1">
      <c r="BP106036" s="90"/>
    </row>
    <row r="106037" spans="68:68" customFormat="1">
      <c r="BP106037" s="90"/>
    </row>
    <row r="106038" spans="68:68" customFormat="1">
      <c r="BP106038" s="90"/>
    </row>
    <row r="106039" spans="68:68" customFormat="1">
      <c r="BP106039" s="90"/>
    </row>
    <row r="106040" spans="68:68" customFormat="1">
      <c r="BP106040" s="90"/>
    </row>
    <row r="106041" spans="68:68" customFormat="1">
      <c r="BP106041" s="90"/>
    </row>
    <row r="106042" spans="68:68" customFormat="1">
      <c r="BP106042" s="90"/>
    </row>
    <row r="106043" spans="68:68" customFormat="1">
      <c r="BP106043" s="90"/>
    </row>
    <row r="106044" spans="68:68" customFormat="1">
      <c r="BP106044" s="90"/>
    </row>
    <row r="106045" spans="68:68" customFormat="1">
      <c r="BP106045" s="90"/>
    </row>
    <row r="106046" spans="68:68" customFormat="1">
      <c r="BP106046" s="90"/>
    </row>
    <row r="106047" spans="68:68" customFormat="1">
      <c r="BP106047" s="90"/>
    </row>
    <row r="106048" spans="68:68" customFormat="1">
      <c r="BP106048" s="90"/>
    </row>
    <row r="106049" spans="68:68" customFormat="1">
      <c r="BP106049" s="90"/>
    </row>
    <row r="106050" spans="68:68" customFormat="1">
      <c r="BP106050" s="90"/>
    </row>
    <row r="106051" spans="68:68" customFormat="1">
      <c r="BP106051" s="90"/>
    </row>
    <row r="106052" spans="68:68" customFormat="1">
      <c r="BP106052" s="90"/>
    </row>
    <row r="106053" spans="68:68" customFormat="1">
      <c r="BP106053" s="90"/>
    </row>
    <row r="106054" spans="68:68" customFormat="1">
      <c r="BP106054" s="90"/>
    </row>
    <row r="106055" spans="68:68" customFormat="1">
      <c r="BP106055" s="90"/>
    </row>
    <row r="106056" spans="68:68" customFormat="1">
      <c r="BP106056" s="90"/>
    </row>
    <row r="106057" spans="68:68" customFormat="1">
      <c r="BP106057" s="90"/>
    </row>
    <row r="106058" spans="68:68" customFormat="1">
      <c r="BP106058" s="90"/>
    </row>
    <row r="106059" spans="68:68" customFormat="1">
      <c r="BP106059" s="90"/>
    </row>
    <row r="106060" spans="68:68" customFormat="1">
      <c r="BP106060" s="90"/>
    </row>
    <row r="106061" spans="68:68" customFormat="1">
      <c r="BP106061" s="90"/>
    </row>
    <row r="106062" spans="68:68" customFormat="1">
      <c r="BP106062" s="90"/>
    </row>
    <row r="106063" spans="68:68" customFormat="1">
      <c r="BP106063" s="90"/>
    </row>
    <row r="106064" spans="68:68" customFormat="1">
      <c r="BP106064" s="90"/>
    </row>
    <row r="106065" spans="68:68" customFormat="1">
      <c r="BP106065" s="90"/>
    </row>
    <row r="106066" spans="68:68" customFormat="1">
      <c r="BP106066" s="90"/>
    </row>
    <row r="106067" spans="68:68" customFormat="1">
      <c r="BP106067" s="90"/>
    </row>
    <row r="106068" spans="68:68" customFormat="1">
      <c r="BP106068" s="90"/>
    </row>
    <row r="106069" spans="68:68" customFormat="1">
      <c r="BP106069" s="90"/>
    </row>
    <row r="106070" spans="68:68" customFormat="1">
      <c r="BP106070" s="90"/>
    </row>
    <row r="106071" spans="68:68" customFormat="1">
      <c r="BP106071" s="90"/>
    </row>
    <row r="106072" spans="68:68" customFormat="1">
      <c r="BP106072" s="90"/>
    </row>
    <row r="106073" spans="68:68" customFormat="1">
      <c r="BP106073" s="90"/>
    </row>
    <row r="106074" spans="68:68" customFormat="1">
      <c r="BP106074" s="90"/>
    </row>
    <row r="106075" spans="68:68" customFormat="1">
      <c r="BP106075" s="90"/>
    </row>
    <row r="106076" spans="68:68" customFormat="1">
      <c r="BP106076" s="90"/>
    </row>
    <row r="106077" spans="68:68" customFormat="1">
      <c r="BP106077" s="90"/>
    </row>
    <row r="106078" spans="68:68" customFormat="1">
      <c r="BP106078" s="90"/>
    </row>
    <row r="106079" spans="68:68" customFormat="1">
      <c r="BP106079" s="90"/>
    </row>
    <row r="106080" spans="68:68" customFormat="1">
      <c r="BP106080" s="90"/>
    </row>
    <row r="106081" spans="68:68" customFormat="1">
      <c r="BP106081" s="90"/>
    </row>
    <row r="106082" spans="68:68" customFormat="1">
      <c r="BP106082" s="90"/>
    </row>
    <row r="106083" spans="68:68" customFormat="1">
      <c r="BP106083" s="90"/>
    </row>
    <row r="106084" spans="68:68" customFormat="1">
      <c r="BP106084" s="90"/>
    </row>
    <row r="106085" spans="68:68" customFormat="1">
      <c r="BP106085" s="90"/>
    </row>
    <row r="106086" spans="68:68" customFormat="1">
      <c r="BP106086" s="90"/>
    </row>
    <row r="106087" spans="68:68" customFormat="1">
      <c r="BP106087" s="90"/>
    </row>
    <row r="106088" spans="68:68" customFormat="1">
      <c r="BP106088" s="90"/>
    </row>
    <row r="106089" spans="68:68" customFormat="1">
      <c r="BP106089" s="90"/>
    </row>
    <row r="106090" spans="68:68" customFormat="1">
      <c r="BP106090" s="90"/>
    </row>
    <row r="106091" spans="68:68" customFormat="1">
      <c r="BP106091" s="90"/>
    </row>
    <row r="106092" spans="68:68" customFormat="1">
      <c r="BP106092" s="90"/>
    </row>
    <row r="106093" spans="68:68" customFormat="1">
      <c r="BP106093" s="90"/>
    </row>
    <row r="106094" spans="68:68" customFormat="1">
      <c r="BP106094" s="90"/>
    </row>
    <row r="106095" spans="68:68" customFormat="1">
      <c r="BP106095" s="90"/>
    </row>
    <row r="106096" spans="68:68" customFormat="1">
      <c r="BP106096" s="90"/>
    </row>
    <row r="106097" spans="68:68" customFormat="1">
      <c r="BP106097" s="90"/>
    </row>
    <row r="106098" spans="68:68" customFormat="1">
      <c r="BP106098" s="90"/>
    </row>
    <row r="106099" spans="68:68" customFormat="1">
      <c r="BP106099" s="90"/>
    </row>
    <row r="106100" spans="68:68" customFormat="1">
      <c r="BP106100" s="90"/>
    </row>
    <row r="106101" spans="68:68" customFormat="1">
      <c r="BP106101" s="90"/>
    </row>
    <row r="106102" spans="68:68" customFormat="1">
      <c r="BP106102" s="90"/>
    </row>
    <row r="106103" spans="68:68" customFormat="1">
      <c r="BP106103" s="90"/>
    </row>
    <row r="106104" spans="68:68" customFormat="1">
      <c r="BP106104" s="90"/>
    </row>
    <row r="106105" spans="68:68" customFormat="1">
      <c r="BP106105" s="90"/>
    </row>
    <row r="106106" spans="68:68" customFormat="1">
      <c r="BP106106" s="90"/>
    </row>
    <row r="106107" spans="68:68" customFormat="1">
      <c r="BP106107" s="90"/>
    </row>
    <row r="106108" spans="68:68" customFormat="1">
      <c r="BP106108" s="90"/>
    </row>
    <row r="106109" spans="68:68" customFormat="1">
      <c r="BP106109" s="90"/>
    </row>
    <row r="106110" spans="68:68" customFormat="1">
      <c r="BP106110" s="90"/>
    </row>
    <row r="106111" spans="68:68" customFormat="1">
      <c r="BP106111" s="90"/>
    </row>
    <row r="106112" spans="68:68" customFormat="1">
      <c r="BP106112" s="90"/>
    </row>
    <row r="106113" spans="68:68" customFormat="1">
      <c r="BP106113" s="90"/>
    </row>
    <row r="106114" spans="68:68" customFormat="1">
      <c r="BP106114" s="90"/>
    </row>
    <row r="106115" spans="68:68" customFormat="1">
      <c r="BP106115" s="90"/>
    </row>
    <row r="106116" spans="68:68" customFormat="1">
      <c r="BP106116" s="90"/>
    </row>
    <row r="106117" spans="68:68" customFormat="1">
      <c r="BP106117" s="90"/>
    </row>
    <row r="106118" spans="68:68" customFormat="1">
      <c r="BP106118" s="90"/>
    </row>
    <row r="106119" spans="68:68" customFormat="1">
      <c r="BP106119" s="90"/>
    </row>
    <row r="106120" spans="68:68" customFormat="1">
      <c r="BP106120" s="90"/>
    </row>
    <row r="106121" spans="68:68" customFormat="1">
      <c r="BP106121" s="90"/>
    </row>
    <row r="106122" spans="68:68" customFormat="1">
      <c r="BP106122" s="90"/>
    </row>
    <row r="106123" spans="68:68" customFormat="1">
      <c r="BP106123" s="90"/>
    </row>
    <row r="106124" spans="68:68" customFormat="1">
      <c r="BP106124" s="90"/>
    </row>
    <row r="106125" spans="68:68" customFormat="1">
      <c r="BP106125" s="90"/>
    </row>
    <row r="106126" spans="68:68" customFormat="1">
      <c r="BP106126" s="90"/>
    </row>
    <row r="106127" spans="68:68" customFormat="1">
      <c r="BP106127" s="90"/>
    </row>
    <row r="106128" spans="68:68" customFormat="1">
      <c r="BP106128" s="90"/>
    </row>
    <row r="106129" spans="68:68" customFormat="1">
      <c r="BP106129" s="90"/>
    </row>
    <row r="106130" spans="68:68" customFormat="1">
      <c r="BP106130" s="90"/>
    </row>
    <row r="106131" spans="68:68" customFormat="1">
      <c r="BP106131" s="90"/>
    </row>
    <row r="106132" spans="68:68" customFormat="1">
      <c r="BP106132" s="90"/>
    </row>
    <row r="106133" spans="68:68" customFormat="1">
      <c r="BP106133" s="90"/>
    </row>
    <row r="106134" spans="68:68" customFormat="1">
      <c r="BP106134" s="90"/>
    </row>
    <row r="106135" spans="68:68" customFormat="1">
      <c r="BP106135" s="90"/>
    </row>
    <row r="106136" spans="68:68" customFormat="1">
      <c r="BP106136" s="90"/>
    </row>
    <row r="106137" spans="68:68" customFormat="1">
      <c r="BP106137" s="90"/>
    </row>
    <row r="106138" spans="68:68" customFormat="1">
      <c r="BP106138" s="90"/>
    </row>
    <row r="106139" spans="68:68" customFormat="1">
      <c r="BP106139" s="90"/>
    </row>
    <row r="106140" spans="68:68" customFormat="1">
      <c r="BP106140" s="90"/>
    </row>
    <row r="106141" spans="68:68" customFormat="1">
      <c r="BP106141" s="90"/>
    </row>
    <row r="106142" spans="68:68" customFormat="1">
      <c r="BP106142" s="90"/>
    </row>
    <row r="106143" spans="68:68" customFormat="1">
      <c r="BP106143" s="90"/>
    </row>
    <row r="106144" spans="68:68" customFormat="1">
      <c r="BP106144" s="90"/>
    </row>
    <row r="106145" spans="68:68" customFormat="1">
      <c r="BP106145" s="90"/>
    </row>
    <row r="106146" spans="68:68" customFormat="1">
      <c r="BP106146" s="90"/>
    </row>
    <row r="106147" spans="68:68" customFormat="1">
      <c r="BP106147" s="90"/>
    </row>
    <row r="106148" spans="68:68" customFormat="1">
      <c r="BP106148" s="90"/>
    </row>
    <row r="106149" spans="68:68" customFormat="1">
      <c r="BP106149" s="90"/>
    </row>
    <row r="106150" spans="68:68" customFormat="1">
      <c r="BP106150" s="90"/>
    </row>
    <row r="106151" spans="68:68" customFormat="1">
      <c r="BP106151" s="90"/>
    </row>
    <row r="106152" spans="68:68" customFormat="1">
      <c r="BP106152" s="90"/>
    </row>
    <row r="106153" spans="68:68" customFormat="1">
      <c r="BP106153" s="90"/>
    </row>
    <row r="106154" spans="68:68" customFormat="1">
      <c r="BP106154" s="90"/>
    </row>
    <row r="106155" spans="68:68" customFormat="1">
      <c r="BP106155" s="90"/>
    </row>
    <row r="106156" spans="68:68" customFormat="1">
      <c r="BP106156" s="90"/>
    </row>
    <row r="106157" spans="68:68" customFormat="1">
      <c r="BP106157" s="90"/>
    </row>
    <row r="106158" spans="68:68" customFormat="1">
      <c r="BP106158" s="90"/>
    </row>
    <row r="106159" spans="68:68" customFormat="1">
      <c r="BP106159" s="90"/>
    </row>
    <row r="106160" spans="68:68" customFormat="1">
      <c r="BP106160" s="90"/>
    </row>
    <row r="106161" spans="68:68" customFormat="1">
      <c r="BP106161" s="90"/>
    </row>
    <row r="106162" spans="68:68" customFormat="1">
      <c r="BP106162" s="90"/>
    </row>
    <row r="106163" spans="68:68" customFormat="1">
      <c r="BP106163" s="90"/>
    </row>
    <row r="106164" spans="68:68" customFormat="1">
      <c r="BP106164" s="90"/>
    </row>
    <row r="106165" spans="68:68" customFormat="1">
      <c r="BP106165" s="90"/>
    </row>
    <row r="106166" spans="68:68" customFormat="1">
      <c r="BP106166" s="90"/>
    </row>
    <row r="106167" spans="68:68" customFormat="1">
      <c r="BP106167" s="90"/>
    </row>
    <row r="106168" spans="68:68" customFormat="1">
      <c r="BP106168" s="90"/>
    </row>
    <row r="106169" spans="68:68" customFormat="1">
      <c r="BP106169" s="90"/>
    </row>
    <row r="106170" spans="68:68" customFormat="1">
      <c r="BP106170" s="90"/>
    </row>
    <row r="106171" spans="68:68" customFormat="1">
      <c r="BP106171" s="90"/>
    </row>
    <row r="106172" spans="68:68" customFormat="1">
      <c r="BP106172" s="90"/>
    </row>
    <row r="106173" spans="68:68" customFormat="1">
      <c r="BP106173" s="90"/>
    </row>
    <row r="106174" spans="68:68" customFormat="1">
      <c r="BP106174" s="90"/>
    </row>
    <row r="106175" spans="68:68" customFormat="1">
      <c r="BP106175" s="90"/>
    </row>
    <row r="106176" spans="68:68" customFormat="1">
      <c r="BP106176" s="90"/>
    </row>
    <row r="106177" spans="68:68" customFormat="1">
      <c r="BP106177" s="90"/>
    </row>
    <row r="106178" spans="68:68" customFormat="1">
      <c r="BP106178" s="90"/>
    </row>
    <row r="106179" spans="68:68" customFormat="1">
      <c r="BP106179" s="90"/>
    </row>
    <row r="106180" spans="68:68" customFormat="1">
      <c r="BP106180" s="90"/>
    </row>
    <row r="106181" spans="68:68" customFormat="1">
      <c r="BP106181" s="90"/>
    </row>
    <row r="106182" spans="68:68" customFormat="1">
      <c r="BP106182" s="90"/>
    </row>
    <row r="106183" spans="68:68" customFormat="1">
      <c r="BP106183" s="90"/>
    </row>
    <row r="106184" spans="68:68" customFormat="1">
      <c r="BP106184" s="90"/>
    </row>
    <row r="106185" spans="68:68" customFormat="1">
      <c r="BP106185" s="90"/>
    </row>
    <row r="106186" spans="68:68" customFormat="1">
      <c r="BP106186" s="90"/>
    </row>
    <row r="106187" spans="68:68" customFormat="1">
      <c r="BP106187" s="90"/>
    </row>
    <row r="106188" spans="68:68" customFormat="1">
      <c r="BP106188" s="90"/>
    </row>
    <row r="106189" spans="68:68" customFormat="1">
      <c r="BP106189" s="90"/>
    </row>
    <row r="106190" spans="68:68" customFormat="1">
      <c r="BP106190" s="90"/>
    </row>
    <row r="106191" spans="68:68" customFormat="1">
      <c r="BP106191" s="90"/>
    </row>
    <row r="106192" spans="68:68" customFormat="1">
      <c r="BP106192" s="90"/>
    </row>
    <row r="106193" spans="68:68" customFormat="1">
      <c r="BP106193" s="90"/>
    </row>
    <row r="106194" spans="68:68" customFormat="1">
      <c r="BP106194" s="90"/>
    </row>
    <row r="106195" spans="68:68" customFormat="1">
      <c r="BP106195" s="90"/>
    </row>
    <row r="106196" spans="68:68" customFormat="1">
      <c r="BP106196" s="90"/>
    </row>
    <row r="106197" spans="68:68" customFormat="1">
      <c r="BP106197" s="90"/>
    </row>
    <row r="106198" spans="68:68" customFormat="1">
      <c r="BP106198" s="90"/>
    </row>
    <row r="106199" spans="68:68" customFormat="1">
      <c r="BP106199" s="90"/>
    </row>
    <row r="106200" spans="68:68" customFormat="1">
      <c r="BP106200" s="90"/>
    </row>
    <row r="106201" spans="68:68" customFormat="1">
      <c r="BP106201" s="90"/>
    </row>
    <row r="106202" spans="68:68" customFormat="1">
      <c r="BP106202" s="90"/>
    </row>
    <row r="106203" spans="68:68" customFormat="1">
      <c r="BP106203" s="90"/>
    </row>
    <row r="106204" spans="68:68" customFormat="1">
      <c r="BP106204" s="90"/>
    </row>
    <row r="106205" spans="68:68" customFormat="1">
      <c r="BP106205" s="90"/>
    </row>
    <row r="106206" spans="68:68" customFormat="1">
      <c r="BP106206" s="90"/>
    </row>
    <row r="106207" spans="68:68" customFormat="1">
      <c r="BP106207" s="90"/>
    </row>
    <row r="106208" spans="68:68" customFormat="1">
      <c r="BP106208" s="90"/>
    </row>
    <row r="106209" spans="68:68" customFormat="1">
      <c r="BP106209" s="90"/>
    </row>
    <row r="106210" spans="68:68" customFormat="1">
      <c r="BP106210" s="90"/>
    </row>
    <row r="106211" spans="68:68" customFormat="1">
      <c r="BP106211" s="90"/>
    </row>
    <row r="106212" spans="68:68" customFormat="1">
      <c r="BP106212" s="90"/>
    </row>
    <row r="106213" spans="68:68" customFormat="1">
      <c r="BP106213" s="90"/>
    </row>
    <row r="106214" spans="68:68" customFormat="1">
      <c r="BP106214" s="90"/>
    </row>
    <row r="106215" spans="68:68" customFormat="1">
      <c r="BP106215" s="90"/>
    </row>
    <row r="106216" spans="68:68" customFormat="1">
      <c r="BP106216" s="90"/>
    </row>
    <row r="106217" spans="68:68" customFormat="1">
      <c r="BP106217" s="90"/>
    </row>
    <row r="106218" spans="68:68" customFormat="1">
      <c r="BP106218" s="90"/>
    </row>
    <row r="106219" spans="68:68" customFormat="1">
      <c r="BP106219" s="90"/>
    </row>
    <row r="106220" spans="68:68" customFormat="1">
      <c r="BP106220" s="90"/>
    </row>
    <row r="106221" spans="68:68" customFormat="1">
      <c r="BP106221" s="90"/>
    </row>
    <row r="106222" spans="68:68" customFormat="1">
      <c r="BP106222" s="90"/>
    </row>
    <row r="106223" spans="68:68" customFormat="1">
      <c r="BP106223" s="90"/>
    </row>
    <row r="106224" spans="68:68" customFormat="1">
      <c r="BP106224" s="90"/>
    </row>
    <row r="106225" spans="68:68" customFormat="1">
      <c r="BP106225" s="90"/>
    </row>
    <row r="106226" spans="68:68" customFormat="1">
      <c r="BP106226" s="90"/>
    </row>
    <row r="106227" spans="68:68" customFormat="1">
      <c r="BP106227" s="90"/>
    </row>
    <row r="106228" spans="68:68" customFormat="1">
      <c r="BP106228" s="90"/>
    </row>
    <row r="106229" spans="68:68" customFormat="1">
      <c r="BP106229" s="90"/>
    </row>
    <row r="106230" spans="68:68" customFormat="1">
      <c r="BP106230" s="90"/>
    </row>
    <row r="106231" spans="68:68" customFormat="1">
      <c r="BP106231" s="90"/>
    </row>
    <row r="106232" spans="68:68" customFormat="1">
      <c r="BP106232" s="90"/>
    </row>
    <row r="106233" spans="68:68" customFormat="1">
      <c r="BP106233" s="90"/>
    </row>
    <row r="106234" spans="68:68" customFormat="1">
      <c r="BP106234" s="90"/>
    </row>
    <row r="106235" spans="68:68" customFormat="1">
      <c r="BP106235" s="90"/>
    </row>
    <row r="106236" spans="68:68" customFormat="1">
      <c r="BP106236" s="90"/>
    </row>
    <row r="106237" spans="68:68" customFormat="1">
      <c r="BP106237" s="90"/>
    </row>
    <row r="106238" spans="68:68" customFormat="1">
      <c r="BP106238" s="90"/>
    </row>
    <row r="106239" spans="68:68" customFormat="1">
      <c r="BP106239" s="90"/>
    </row>
    <row r="106240" spans="68:68" customFormat="1">
      <c r="BP106240" s="90"/>
    </row>
    <row r="106241" spans="68:68" customFormat="1">
      <c r="BP106241" s="90"/>
    </row>
    <row r="106242" spans="68:68" customFormat="1">
      <c r="BP106242" s="90"/>
    </row>
    <row r="106243" spans="68:68" customFormat="1">
      <c r="BP106243" s="90"/>
    </row>
    <row r="106244" spans="68:68" customFormat="1">
      <c r="BP106244" s="90"/>
    </row>
    <row r="106245" spans="68:68" customFormat="1">
      <c r="BP106245" s="90"/>
    </row>
    <row r="106246" spans="68:68" customFormat="1">
      <c r="BP106246" s="90"/>
    </row>
    <row r="106247" spans="68:68" customFormat="1">
      <c r="BP106247" s="90"/>
    </row>
    <row r="106248" spans="68:68" customFormat="1">
      <c r="BP106248" s="90"/>
    </row>
    <row r="106249" spans="68:68" customFormat="1">
      <c r="BP106249" s="90"/>
    </row>
    <row r="106250" spans="68:68" customFormat="1">
      <c r="BP106250" s="90"/>
    </row>
    <row r="106251" spans="68:68" customFormat="1">
      <c r="BP106251" s="90"/>
    </row>
    <row r="106252" spans="68:68" customFormat="1">
      <c r="BP106252" s="90"/>
    </row>
    <row r="106253" spans="68:68" customFormat="1">
      <c r="BP106253" s="90"/>
    </row>
    <row r="106254" spans="68:68" customFormat="1">
      <c r="BP106254" s="90"/>
    </row>
    <row r="106255" spans="68:68" customFormat="1">
      <c r="BP106255" s="90"/>
    </row>
    <row r="106256" spans="68:68" customFormat="1">
      <c r="BP106256" s="90"/>
    </row>
    <row r="106257" spans="68:68" customFormat="1">
      <c r="BP106257" s="90"/>
    </row>
    <row r="106258" spans="68:68" customFormat="1">
      <c r="BP106258" s="90"/>
    </row>
    <row r="106259" spans="68:68" customFormat="1">
      <c r="BP106259" s="90"/>
    </row>
    <row r="106260" spans="68:68" customFormat="1">
      <c r="BP106260" s="90"/>
    </row>
    <row r="106261" spans="68:68" customFormat="1">
      <c r="BP106261" s="90"/>
    </row>
    <row r="106262" spans="68:68" customFormat="1">
      <c r="BP106262" s="90"/>
    </row>
    <row r="106263" spans="68:68" customFormat="1">
      <c r="BP106263" s="90"/>
    </row>
    <row r="106264" spans="68:68" customFormat="1">
      <c r="BP106264" s="90"/>
    </row>
    <row r="106265" spans="68:68" customFormat="1">
      <c r="BP106265" s="90"/>
    </row>
    <row r="106266" spans="68:68" customFormat="1">
      <c r="BP106266" s="90"/>
    </row>
    <row r="106267" spans="68:68" customFormat="1">
      <c r="BP106267" s="90"/>
    </row>
    <row r="106268" spans="68:68" customFormat="1">
      <c r="BP106268" s="90"/>
    </row>
    <row r="106269" spans="68:68" customFormat="1">
      <c r="BP106269" s="90"/>
    </row>
    <row r="106270" spans="68:68" customFormat="1">
      <c r="BP106270" s="90"/>
    </row>
    <row r="106271" spans="68:68" customFormat="1">
      <c r="BP106271" s="90"/>
    </row>
    <row r="106272" spans="68:68" customFormat="1">
      <c r="BP106272" s="90"/>
    </row>
    <row r="106273" spans="68:68" customFormat="1">
      <c r="BP106273" s="90"/>
    </row>
    <row r="106274" spans="68:68" customFormat="1">
      <c r="BP106274" s="90"/>
    </row>
    <row r="106275" spans="68:68" customFormat="1">
      <c r="BP106275" s="90"/>
    </row>
    <row r="106276" spans="68:68" customFormat="1">
      <c r="BP106276" s="90"/>
    </row>
    <row r="106277" spans="68:68" customFormat="1">
      <c r="BP106277" s="90"/>
    </row>
    <row r="106278" spans="68:68" customFormat="1">
      <c r="BP106278" s="90"/>
    </row>
    <row r="106279" spans="68:68" customFormat="1">
      <c r="BP106279" s="90"/>
    </row>
    <row r="106280" spans="68:68" customFormat="1">
      <c r="BP106280" s="90"/>
    </row>
    <row r="106281" spans="68:68" customFormat="1">
      <c r="BP106281" s="90"/>
    </row>
    <row r="106282" spans="68:68" customFormat="1">
      <c r="BP106282" s="90"/>
    </row>
    <row r="106283" spans="68:68" customFormat="1">
      <c r="BP106283" s="90"/>
    </row>
    <row r="106284" spans="68:68" customFormat="1">
      <c r="BP106284" s="90"/>
    </row>
    <row r="106285" spans="68:68" customFormat="1">
      <c r="BP106285" s="90"/>
    </row>
    <row r="106286" spans="68:68" customFormat="1">
      <c r="BP106286" s="90"/>
    </row>
    <row r="106287" spans="68:68" customFormat="1">
      <c r="BP106287" s="90"/>
    </row>
    <row r="106288" spans="68:68" customFormat="1">
      <c r="BP106288" s="90"/>
    </row>
    <row r="106289" spans="68:68" customFormat="1">
      <c r="BP106289" s="90"/>
    </row>
    <row r="106290" spans="68:68" customFormat="1">
      <c r="BP106290" s="90"/>
    </row>
    <row r="106291" spans="68:68" customFormat="1">
      <c r="BP106291" s="90"/>
    </row>
    <row r="106292" spans="68:68" customFormat="1">
      <c r="BP106292" s="90"/>
    </row>
    <row r="106293" spans="68:68" customFormat="1">
      <c r="BP106293" s="90"/>
    </row>
    <row r="106294" spans="68:68" customFormat="1">
      <c r="BP106294" s="90"/>
    </row>
    <row r="106295" spans="68:68" customFormat="1">
      <c r="BP106295" s="90"/>
    </row>
    <row r="106296" spans="68:68" customFormat="1">
      <c r="BP106296" s="90"/>
    </row>
    <row r="106297" spans="68:68" customFormat="1">
      <c r="BP106297" s="90"/>
    </row>
    <row r="106298" spans="68:68" customFormat="1">
      <c r="BP106298" s="90"/>
    </row>
    <row r="106299" spans="68:68" customFormat="1">
      <c r="BP106299" s="90"/>
    </row>
    <row r="106300" spans="68:68" customFormat="1">
      <c r="BP106300" s="90"/>
    </row>
    <row r="106301" spans="68:68" customFormat="1">
      <c r="BP106301" s="90"/>
    </row>
    <row r="106302" spans="68:68" customFormat="1">
      <c r="BP106302" s="90"/>
    </row>
    <row r="106303" spans="68:68" customFormat="1">
      <c r="BP106303" s="90"/>
    </row>
    <row r="106304" spans="68:68" customFormat="1">
      <c r="BP106304" s="90"/>
    </row>
    <row r="106305" spans="68:68" customFormat="1">
      <c r="BP106305" s="90"/>
    </row>
    <row r="106306" spans="68:68" customFormat="1">
      <c r="BP106306" s="90"/>
    </row>
    <row r="106307" spans="68:68" customFormat="1">
      <c r="BP106307" s="90"/>
    </row>
    <row r="106308" spans="68:68" customFormat="1">
      <c r="BP106308" s="90"/>
    </row>
    <row r="106309" spans="68:68" customFormat="1">
      <c r="BP106309" s="90"/>
    </row>
    <row r="106310" spans="68:68" customFormat="1">
      <c r="BP106310" s="90"/>
    </row>
    <row r="106311" spans="68:68" customFormat="1">
      <c r="BP106311" s="90"/>
    </row>
    <row r="106312" spans="68:68" customFormat="1">
      <c r="BP106312" s="90"/>
    </row>
    <row r="106313" spans="68:68" customFormat="1">
      <c r="BP106313" s="90"/>
    </row>
    <row r="106314" spans="68:68" customFormat="1">
      <c r="BP106314" s="90"/>
    </row>
    <row r="106315" spans="68:68" customFormat="1">
      <c r="BP106315" s="90"/>
    </row>
    <row r="106316" spans="68:68" customFormat="1">
      <c r="BP106316" s="90"/>
    </row>
    <row r="106317" spans="68:68" customFormat="1">
      <c r="BP106317" s="90"/>
    </row>
    <row r="106318" spans="68:68" customFormat="1">
      <c r="BP106318" s="90"/>
    </row>
    <row r="106319" spans="68:68" customFormat="1">
      <c r="BP106319" s="90"/>
    </row>
    <row r="106320" spans="68:68" customFormat="1">
      <c r="BP106320" s="90"/>
    </row>
    <row r="106321" spans="68:68" customFormat="1">
      <c r="BP106321" s="90"/>
    </row>
    <row r="106322" spans="68:68" customFormat="1">
      <c r="BP106322" s="90"/>
    </row>
    <row r="106323" spans="68:68" customFormat="1">
      <c r="BP106323" s="90"/>
    </row>
    <row r="106324" spans="68:68" customFormat="1">
      <c r="BP106324" s="90"/>
    </row>
    <row r="106325" spans="68:68" customFormat="1">
      <c r="BP106325" s="90"/>
    </row>
    <row r="106326" spans="68:68" customFormat="1">
      <c r="BP106326" s="90"/>
    </row>
    <row r="106327" spans="68:68" customFormat="1">
      <c r="BP106327" s="90"/>
    </row>
    <row r="106328" spans="68:68" customFormat="1">
      <c r="BP106328" s="90"/>
    </row>
    <row r="106329" spans="68:68" customFormat="1">
      <c r="BP106329" s="90"/>
    </row>
    <row r="106330" spans="68:68" customFormat="1">
      <c r="BP106330" s="90"/>
    </row>
    <row r="106331" spans="68:68" customFormat="1">
      <c r="BP106331" s="90"/>
    </row>
    <row r="106332" spans="68:68" customFormat="1">
      <c r="BP106332" s="90"/>
    </row>
    <row r="106333" spans="68:68" customFormat="1">
      <c r="BP106333" s="90"/>
    </row>
    <row r="106334" spans="68:68" customFormat="1">
      <c r="BP106334" s="90"/>
    </row>
    <row r="106335" spans="68:68" customFormat="1">
      <c r="BP106335" s="90"/>
    </row>
    <row r="106336" spans="68:68" customFormat="1">
      <c r="BP106336" s="90"/>
    </row>
    <row r="106337" spans="68:68" customFormat="1">
      <c r="BP106337" s="90"/>
    </row>
    <row r="106338" spans="68:68" customFormat="1">
      <c r="BP106338" s="90"/>
    </row>
    <row r="106339" spans="68:68" customFormat="1">
      <c r="BP106339" s="90"/>
    </row>
    <row r="106340" spans="68:68" customFormat="1">
      <c r="BP106340" s="90"/>
    </row>
    <row r="106341" spans="68:68" customFormat="1">
      <c r="BP106341" s="90"/>
    </row>
    <row r="106342" spans="68:68" customFormat="1">
      <c r="BP106342" s="90"/>
    </row>
    <row r="106343" spans="68:68" customFormat="1">
      <c r="BP106343" s="90"/>
    </row>
    <row r="106344" spans="68:68" customFormat="1">
      <c r="BP106344" s="90"/>
    </row>
    <row r="106345" spans="68:68" customFormat="1">
      <c r="BP106345" s="90"/>
    </row>
    <row r="106346" spans="68:68" customFormat="1">
      <c r="BP106346" s="90"/>
    </row>
    <row r="106347" spans="68:68" customFormat="1">
      <c r="BP106347" s="90"/>
    </row>
    <row r="106348" spans="68:68" customFormat="1">
      <c r="BP106348" s="90"/>
    </row>
    <row r="106349" spans="68:68" customFormat="1">
      <c r="BP106349" s="90"/>
    </row>
    <row r="106350" spans="68:68" customFormat="1">
      <c r="BP106350" s="90"/>
    </row>
    <row r="106351" spans="68:68" customFormat="1">
      <c r="BP106351" s="90"/>
    </row>
    <row r="106352" spans="68:68" customFormat="1">
      <c r="BP106352" s="90"/>
    </row>
    <row r="106353" spans="68:68" customFormat="1">
      <c r="BP106353" s="90"/>
    </row>
    <row r="106354" spans="68:68" customFormat="1">
      <c r="BP106354" s="90"/>
    </row>
    <row r="106355" spans="68:68" customFormat="1">
      <c r="BP106355" s="90"/>
    </row>
    <row r="106356" spans="68:68" customFormat="1">
      <c r="BP106356" s="90"/>
    </row>
    <row r="106357" spans="68:68" customFormat="1">
      <c r="BP106357" s="90"/>
    </row>
    <row r="106358" spans="68:68" customFormat="1">
      <c r="BP106358" s="90"/>
    </row>
    <row r="106359" spans="68:68" customFormat="1">
      <c r="BP106359" s="90"/>
    </row>
    <row r="106360" spans="68:68" customFormat="1">
      <c r="BP106360" s="90"/>
    </row>
    <row r="106361" spans="68:68" customFormat="1">
      <c r="BP106361" s="90"/>
    </row>
    <row r="106362" spans="68:68" customFormat="1">
      <c r="BP106362" s="90"/>
    </row>
    <row r="106363" spans="68:68" customFormat="1">
      <c r="BP106363" s="90"/>
    </row>
    <row r="106364" spans="68:68" customFormat="1">
      <c r="BP106364" s="90"/>
    </row>
    <row r="106365" spans="68:68" customFormat="1">
      <c r="BP106365" s="90"/>
    </row>
    <row r="106366" spans="68:68" customFormat="1">
      <c r="BP106366" s="90"/>
    </row>
    <row r="106367" spans="68:68" customFormat="1">
      <c r="BP106367" s="90"/>
    </row>
    <row r="106368" spans="68:68" customFormat="1">
      <c r="BP106368" s="90"/>
    </row>
    <row r="106369" spans="68:68" customFormat="1">
      <c r="BP106369" s="90"/>
    </row>
    <row r="106370" spans="68:68" customFormat="1">
      <c r="BP106370" s="90"/>
    </row>
    <row r="106371" spans="68:68" customFormat="1">
      <c r="BP106371" s="90"/>
    </row>
    <row r="106372" spans="68:68" customFormat="1">
      <c r="BP106372" s="90"/>
    </row>
    <row r="106373" spans="68:68" customFormat="1">
      <c r="BP106373" s="90"/>
    </row>
    <row r="106374" spans="68:68" customFormat="1">
      <c r="BP106374" s="90"/>
    </row>
    <row r="106375" spans="68:68" customFormat="1">
      <c r="BP106375" s="90"/>
    </row>
    <row r="106376" spans="68:68" customFormat="1">
      <c r="BP106376" s="90"/>
    </row>
    <row r="106377" spans="68:68" customFormat="1">
      <c r="BP106377" s="90"/>
    </row>
    <row r="106378" spans="68:68" customFormat="1">
      <c r="BP106378" s="90"/>
    </row>
    <row r="106379" spans="68:68" customFormat="1">
      <c r="BP106379" s="90"/>
    </row>
    <row r="106380" spans="68:68" customFormat="1">
      <c r="BP106380" s="90"/>
    </row>
    <row r="106381" spans="68:68" customFormat="1">
      <c r="BP106381" s="90"/>
    </row>
    <row r="106382" spans="68:68" customFormat="1">
      <c r="BP106382" s="90"/>
    </row>
    <row r="106383" spans="68:68" customFormat="1">
      <c r="BP106383" s="90"/>
    </row>
    <row r="106384" spans="68:68" customFormat="1">
      <c r="BP106384" s="90"/>
    </row>
    <row r="106385" spans="68:68" customFormat="1">
      <c r="BP106385" s="90"/>
    </row>
    <row r="106386" spans="68:68" customFormat="1">
      <c r="BP106386" s="90"/>
    </row>
    <row r="106387" spans="68:68" customFormat="1">
      <c r="BP106387" s="90"/>
    </row>
    <row r="106388" spans="68:68" customFormat="1">
      <c r="BP106388" s="90"/>
    </row>
    <row r="106389" spans="68:68" customFormat="1">
      <c r="BP106389" s="90"/>
    </row>
    <row r="106390" spans="68:68" customFormat="1">
      <c r="BP106390" s="90"/>
    </row>
    <row r="106391" spans="68:68" customFormat="1">
      <c r="BP106391" s="90"/>
    </row>
    <row r="106392" spans="68:68" customFormat="1">
      <c r="BP106392" s="90"/>
    </row>
    <row r="106393" spans="68:68" customFormat="1">
      <c r="BP106393" s="90"/>
    </row>
    <row r="106394" spans="68:68" customFormat="1">
      <c r="BP106394" s="90"/>
    </row>
    <row r="106395" spans="68:68" customFormat="1">
      <c r="BP106395" s="90"/>
    </row>
    <row r="106396" spans="68:68" customFormat="1">
      <c r="BP106396" s="90"/>
    </row>
    <row r="106397" spans="68:68" customFormat="1">
      <c r="BP106397" s="90"/>
    </row>
    <row r="106398" spans="68:68" customFormat="1">
      <c r="BP106398" s="90"/>
    </row>
    <row r="106399" spans="68:68" customFormat="1">
      <c r="BP106399" s="90"/>
    </row>
    <row r="106400" spans="68:68" customFormat="1">
      <c r="BP106400" s="90"/>
    </row>
    <row r="106401" spans="68:68" customFormat="1">
      <c r="BP106401" s="90"/>
    </row>
    <row r="106402" spans="68:68" customFormat="1">
      <c r="BP106402" s="90"/>
    </row>
    <row r="106403" spans="68:68" customFormat="1">
      <c r="BP106403" s="90"/>
    </row>
    <row r="106404" spans="68:68" customFormat="1">
      <c r="BP106404" s="90"/>
    </row>
    <row r="106405" spans="68:68" customFormat="1">
      <c r="BP106405" s="90"/>
    </row>
    <row r="106406" spans="68:68" customFormat="1">
      <c r="BP106406" s="90"/>
    </row>
    <row r="106407" spans="68:68" customFormat="1">
      <c r="BP106407" s="90"/>
    </row>
    <row r="106408" spans="68:68" customFormat="1">
      <c r="BP106408" s="90"/>
    </row>
    <row r="106409" spans="68:68" customFormat="1">
      <c r="BP106409" s="90"/>
    </row>
    <row r="106410" spans="68:68" customFormat="1">
      <c r="BP106410" s="90"/>
    </row>
    <row r="106411" spans="68:68" customFormat="1">
      <c r="BP106411" s="90"/>
    </row>
    <row r="106412" spans="68:68" customFormat="1">
      <c r="BP106412" s="90"/>
    </row>
    <row r="106413" spans="68:68" customFormat="1">
      <c r="BP106413" s="90"/>
    </row>
    <row r="106414" spans="68:68" customFormat="1">
      <c r="BP106414" s="90"/>
    </row>
    <row r="106415" spans="68:68" customFormat="1">
      <c r="BP106415" s="90"/>
    </row>
    <row r="106416" spans="68:68" customFormat="1">
      <c r="BP106416" s="90"/>
    </row>
    <row r="106417" spans="68:68" customFormat="1">
      <c r="BP106417" s="90"/>
    </row>
    <row r="106418" spans="68:68" customFormat="1">
      <c r="BP106418" s="90"/>
    </row>
    <row r="106419" spans="68:68" customFormat="1">
      <c r="BP106419" s="90"/>
    </row>
    <row r="106420" spans="68:68" customFormat="1">
      <c r="BP106420" s="90"/>
    </row>
    <row r="106421" spans="68:68" customFormat="1">
      <c r="BP106421" s="90"/>
    </row>
    <row r="106422" spans="68:68" customFormat="1">
      <c r="BP106422" s="90"/>
    </row>
    <row r="106423" spans="68:68" customFormat="1">
      <c r="BP106423" s="90"/>
    </row>
    <row r="106424" spans="68:68" customFormat="1">
      <c r="BP106424" s="90"/>
    </row>
    <row r="106425" spans="68:68" customFormat="1">
      <c r="BP106425" s="90"/>
    </row>
    <row r="106426" spans="68:68" customFormat="1">
      <c r="BP106426" s="90"/>
    </row>
    <row r="106427" spans="68:68" customFormat="1">
      <c r="BP106427" s="90"/>
    </row>
    <row r="106428" spans="68:68" customFormat="1">
      <c r="BP106428" s="90"/>
    </row>
    <row r="106429" spans="68:68" customFormat="1">
      <c r="BP106429" s="90"/>
    </row>
    <row r="106430" spans="68:68" customFormat="1">
      <c r="BP106430" s="90"/>
    </row>
    <row r="106431" spans="68:68" customFormat="1">
      <c r="BP106431" s="90"/>
    </row>
    <row r="106432" spans="68:68" customFormat="1">
      <c r="BP106432" s="90"/>
    </row>
    <row r="106433" spans="68:68" customFormat="1">
      <c r="BP106433" s="90"/>
    </row>
    <row r="106434" spans="68:68" customFormat="1">
      <c r="BP106434" s="90"/>
    </row>
    <row r="106435" spans="68:68" customFormat="1">
      <c r="BP106435" s="90"/>
    </row>
    <row r="106436" spans="68:68" customFormat="1">
      <c r="BP106436" s="90"/>
    </row>
    <row r="106437" spans="68:68" customFormat="1">
      <c r="BP106437" s="90"/>
    </row>
    <row r="106438" spans="68:68" customFormat="1">
      <c r="BP106438" s="90"/>
    </row>
    <row r="106439" spans="68:68" customFormat="1">
      <c r="BP106439" s="90"/>
    </row>
    <row r="106440" spans="68:68" customFormat="1">
      <c r="BP106440" s="90"/>
    </row>
    <row r="106441" spans="68:68" customFormat="1">
      <c r="BP106441" s="90"/>
    </row>
    <row r="106442" spans="68:68" customFormat="1">
      <c r="BP106442" s="90"/>
    </row>
    <row r="106443" spans="68:68" customFormat="1">
      <c r="BP106443" s="90"/>
    </row>
    <row r="106444" spans="68:68" customFormat="1">
      <c r="BP106444" s="90"/>
    </row>
    <row r="106445" spans="68:68" customFormat="1">
      <c r="BP106445" s="90"/>
    </row>
    <row r="106446" spans="68:68" customFormat="1">
      <c r="BP106446" s="90"/>
    </row>
    <row r="106447" spans="68:68" customFormat="1">
      <c r="BP106447" s="90"/>
    </row>
    <row r="106448" spans="68:68" customFormat="1">
      <c r="BP106448" s="90"/>
    </row>
    <row r="106449" spans="68:68" customFormat="1">
      <c r="BP106449" s="90"/>
    </row>
    <row r="106450" spans="68:68" customFormat="1">
      <c r="BP106450" s="90"/>
    </row>
    <row r="106451" spans="68:68" customFormat="1">
      <c r="BP106451" s="90"/>
    </row>
    <row r="106452" spans="68:68" customFormat="1">
      <c r="BP106452" s="90"/>
    </row>
    <row r="106453" spans="68:68" customFormat="1">
      <c r="BP106453" s="90"/>
    </row>
    <row r="106454" spans="68:68" customFormat="1">
      <c r="BP106454" s="90"/>
    </row>
    <row r="106455" spans="68:68" customFormat="1">
      <c r="BP106455" s="90"/>
    </row>
    <row r="106456" spans="68:68" customFormat="1">
      <c r="BP106456" s="90"/>
    </row>
    <row r="106457" spans="68:68" customFormat="1">
      <c r="BP106457" s="90"/>
    </row>
    <row r="106458" spans="68:68" customFormat="1">
      <c r="BP106458" s="90"/>
    </row>
    <row r="106459" spans="68:68" customFormat="1">
      <c r="BP106459" s="90"/>
    </row>
    <row r="106460" spans="68:68" customFormat="1">
      <c r="BP106460" s="90"/>
    </row>
    <row r="106461" spans="68:68" customFormat="1">
      <c r="BP106461" s="90"/>
    </row>
    <row r="106462" spans="68:68" customFormat="1">
      <c r="BP106462" s="90"/>
    </row>
    <row r="106463" spans="68:68" customFormat="1">
      <c r="BP106463" s="90"/>
    </row>
    <row r="106464" spans="68:68" customFormat="1">
      <c r="BP106464" s="90"/>
    </row>
    <row r="106465" spans="68:68" customFormat="1">
      <c r="BP106465" s="90"/>
    </row>
    <row r="106466" spans="68:68" customFormat="1">
      <c r="BP106466" s="90"/>
    </row>
    <row r="106467" spans="68:68" customFormat="1">
      <c r="BP106467" s="90"/>
    </row>
    <row r="106468" spans="68:68" customFormat="1">
      <c r="BP106468" s="90"/>
    </row>
    <row r="106469" spans="68:68" customFormat="1">
      <c r="BP106469" s="90"/>
    </row>
    <row r="106470" spans="68:68" customFormat="1">
      <c r="BP106470" s="90"/>
    </row>
    <row r="106471" spans="68:68" customFormat="1">
      <c r="BP106471" s="90"/>
    </row>
    <row r="106472" spans="68:68" customFormat="1">
      <c r="BP106472" s="90"/>
    </row>
    <row r="106473" spans="68:68" customFormat="1">
      <c r="BP106473" s="90"/>
    </row>
    <row r="106474" spans="68:68" customFormat="1">
      <c r="BP106474" s="90"/>
    </row>
    <row r="106475" spans="68:68" customFormat="1">
      <c r="BP106475" s="90"/>
    </row>
    <row r="106476" spans="68:68" customFormat="1">
      <c r="BP106476" s="90"/>
    </row>
    <row r="106477" spans="68:68" customFormat="1">
      <c r="BP106477" s="90"/>
    </row>
    <row r="106478" spans="68:68" customFormat="1">
      <c r="BP106478" s="90"/>
    </row>
    <row r="106479" spans="68:68" customFormat="1">
      <c r="BP106479" s="90"/>
    </row>
    <row r="106480" spans="68:68" customFormat="1">
      <c r="BP106480" s="90"/>
    </row>
    <row r="106481" spans="68:68" customFormat="1">
      <c r="BP106481" s="90"/>
    </row>
    <row r="106482" spans="68:68" customFormat="1">
      <c r="BP106482" s="90"/>
    </row>
    <row r="106483" spans="68:68" customFormat="1">
      <c r="BP106483" s="90"/>
    </row>
    <row r="106484" spans="68:68" customFormat="1">
      <c r="BP106484" s="90"/>
    </row>
    <row r="106485" spans="68:68" customFormat="1">
      <c r="BP106485" s="90"/>
    </row>
    <row r="106486" spans="68:68" customFormat="1">
      <c r="BP106486" s="90"/>
    </row>
    <row r="106487" spans="68:68" customFormat="1">
      <c r="BP106487" s="90"/>
    </row>
    <row r="106488" spans="68:68" customFormat="1">
      <c r="BP106488" s="90"/>
    </row>
    <row r="106489" spans="68:68" customFormat="1">
      <c r="BP106489" s="90"/>
    </row>
    <row r="106490" spans="68:68" customFormat="1">
      <c r="BP106490" s="90"/>
    </row>
    <row r="106491" spans="68:68" customFormat="1">
      <c r="BP106491" s="90"/>
    </row>
    <row r="106492" spans="68:68" customFormat="1">
      <c r="BP106492" s="90"/>
    </row>
    <row r="106493" spans="68:68" customFormat="1">
      <c r="BP106493" s="90"/>
    </row>
    <row r="106494" spans="68:68" customFormat="1">
      <c r="BP106494" s="90"/>
    </row>
    <row r="106495" spans="68:68" customFormat="1">
      <c r="BP106495" s="90"/>
    </row>
    <row r="106496" spans="68:68" customFormat="1">
      <c r="BP106496" s="90"/>
    </row>
    <row r="106497" spans="68:68" customFormat="1">
      <c r="BP106497" s="90"/>
    </row>
    <row r="106498" spans="68:68" customFormat="1">
      <c r="BP106498" s="90"/>
    </row>
    <row r="106499" spans="68:68" customFormat="1">
      <c r="BP106499" s="90"/>
    </row>
    <row r="106500" spans="68:68" customFormat="1">
      <c r="BP106500" s="90"/>
    </row>
    <row r="106501" spans="68:68" customFormat="1">
      <c r="BP106501" s="90"/>
    </row>
    <row r="106502" spans="68:68" customFormat="1">
      <c r="BP106502" s="90"/>
    </row>
    <row r="106503" spans="68:68" customFormat="1">
      <c r="BP106503" s="90"/>
    </row>
    <row r="106504" spans="68:68" customFormat="1">
      <c r="BP106504" s="90"/>
    </row>
    <row r="106505" spans="68:68" customFormat="1">
      <c r="BP106505" s="90"/>
    </row>
    <row r="106506" spans="68:68" customFormat="1">
      <c r="BP106506" s="90"/>
    </row>
    <row r="106507" spans="68:68" customFormat="1">
      <c r="BP106507" s="90"/>
    </row>
    <row r="106508" spans="68:68" customFormat="1">
      <c r="BP106508" s="90"/>
    </row>
    <row r="106509" spans="68:68" customFormat="1">
      <c r="BP106509" s="90"/>
    </row>
    <row r="106510" spans="68:68" customFormat="1">
      <c r="BP106510" s="90"/>
    </row>
    <row r="106511" spans="68:68" customFormat="1">
      <c r="BP106511" s="90"/>
    </row>
    <row r="106512" spans="68:68" customFormat="1">
      <c r="BP106512" s="90"/>
    </row>
    <row r="106513" spans="68:68" customFormat="1">
      <c r="BP106513" s="90"/>
    </row>
    <row r="106514" spans="68:68" customFormat="1">
      <c r="BP106514" s="90"/>
    </row>
    <row r="106515" spans="68:68" customFormat="1">
      <c r="BP106515" s="90"/>
    </row>
    <row r="106516" spans="68:68" customFormat="1">
      <c r="BP106516" s="90"/>
    </row>
    <row r="106517" spans="68:68" customFormat="1">
      <c r="BP106517" s="90"/>
    </row>
    <row r="106518" spans="68:68" customFormat="1">
      <c r="BP106518" s="90"/>
    </row>
    <row r="106519" spans="68:68" customFormat="1">
      <c r="BP106519" s="90"/>
    </row>
    <row r="106520" spans="68:68" customFormat="1">
      <c r="BP106520" s="90"/>
    </row>
    <row r="106521" spans="68:68" customFormat="1">
      <c r="BP106521" s="90"/>
    </row>
    <row r="106522" spans="68:68" customFormat="1">
      <c r="BP106522" s="90"/>
    </row>
    <row r="106523" spans="68:68" customFormat="1">
      <c r="BP106523" s="90"/>
    </row>
    <row r="106524" spans="68:68" customFormat="1">
      <c r="BP106524" s="90"/>
    </row>
    <row r="106525" spans="68:68" customFormat="1">
      <c r="BP106525" s="90"/>
    </row>
    <row r="106526" spans="68:68" customFormat="1">
      <c r="BP106526" s="90"/>
    </row>
    <row r="106527" spans="68:68" customFormat="1">
      <c r="BP106527" s="90"/>
    </row>
    <row r="106528" spans="68:68" customFormat="1">
      <c r="BP106528" s="90"/>
    </row>
    <row r="106529" spans="68:68" customFormat="1">
      <c r="BP106529" s="90"/>
    </row>
    <row r="106530" spans="68:68" customFormat="1">
      <c r="BP106530" s="90"/>
    </row>
    <row r="106531" spans="68:68" customFormat="1">
      <c r="BP106531" s="90"/>
    </row>
    <row r="106532" spans="68:68" customFormat="1">
      <c r="BP106532" s="90"/>
    </row>
    <row r="106533" spans="68:68" customFormat="1">
      <c r="BP106533" s="90"/>
    </row>
    <row r="106534" spans="68:68" customFormat="1">
      <c r="BP106534" s="90"/>
    </row>
    <row r="106535" spans="68:68" customFormat="1">
      <c r="BP106535" s="90"/>
    </row>
    <row r="106536" spans="68:68" customFormat="1">
      <c r="BP106536" s="90"/>
    </row>
    <row r="106537" spans="68:68" customFormat="1">
      <c r="BP106537" s="90"/>
    </row>
    <row r="106538" spans="68:68" customFormat="1">
      <c r="BP106538" s="90"/>
    </row>
    <row r="106539" spans="68:68" customFormat="1">
      <c r="BP106539" s="90"/>
    </row>
    <row r="106540" spans="68:68" customFormat="1">
      <c r="BP106540" s="90"/>
    </row>
    <row r="106541" spans="68:68" customFormat="1">
      <c r="BP106541" s="90"/>
    </row>
    <row r="106542" spans="68:68" customFormat="1">
      <c r="BP106542" s="90"/>
    </row>
    <row r="106543" spans="68:68" customFormat="1">
      <c r="BP106543" s="90"/>
    </row>
    <row r="106544" spans="68:68" customFormat="1">
      <c r="BP106544" s="90"/>
    </row>
    <row r="106545" spans="68:68" customFormat="1">
      <c r="BP106545" s="90"/>
    </row>
    <row r="106546" spans="68:68" customFormat="1">
      <c r="BP106546" s="90"/>
    </row>
    <row r="106547" spans="68:68" customFormat="1">
      <c r="BP106547" s="90"/>
    </row>
    <row r="106548" spans="68:68" customFormat="1">
      <c r="BP106548" s="90"/>
    </row>
    <row r="106549" spans="68:68" customFormat="1">
      <c r="BP106549" s="90"/>
    </row>
    <row r="106550" spans="68:68" customFormat="1">
      <c r="BP106550" s="90"/>
    </row>
    <row r="106551" spans="68:68" customFormat="1">
      <c r="BP106551" s="90"/>
    </row>
    <row r="106552" spans="68:68" customFormat="1">
      <c r="BP106552" s="90"/>
    </row>
    <row r="106553" spans="68:68" customFormat="1">
      <c r="BP106553" s="90"/>
    </row>
    <row r="106554" spans="68:68" customFormat="1">
      <c r="BP106554" s="90"/>
    </row>
    <row r="106555" spans="68:68" customFormat="1">
      <c r="BP106555" s="90"/>
    </row>
    <row r="106556" spans="68:68" customFormat="1">
      <c r="BP106556" s="90"/>
    </row>
    <row r="106557" spans="68:68" customFormat="1">
      <c r="BP106557" s="90"/>
    </row>
    <row r="106558" spans="68:68" customFormat="1">
      <c r="BP106558" s="90"/>
    </row>
    <row r="106559" spans="68:68" customFormat="1">
      <c r="BP106559" s="90"/>
    </row>
    <row r="106560" spans="68:68" customFormat="1">
      <c r="BP106560" s="90"/>
    </row>
    <row r="106561" spans="68:68" customFormat="1">
      <c r="BP106561" s="90"/>
    </row>
    <row r="106562" spans="68:68" customFormat="1">
      <c r="BP106562" s="90"/>
    </row>
    <row r="106563" spans="68:68" customFormat="1">
      <c r="BP106563" s="90"/>
    </row>
    <row r="106564" spans="68:68" customFormat="1">
      <c r="BP106564" s="90"/>
    </row>
    <row r="106565" spans="68:68" customFormat="1">
      <c r="BP106565" s="90"/>
    </row>
    <row r="106566" spans="68:68" customFormat="1">
      <c r="BP106566" s="90"/>
    </row>
    <row r="106567" spans="68:68" customFormat="1">
      <c r="BP106567" s="90"/>
    </row>
    <row r="106568" spans="68:68" customFormat="1">
      <c r="BP106568" s="90"/>
    </row>
    <row r="106569" spans="68:68" customFormat="1">
      <c r="BP106569" s="90"/>
    </row>
    <row r="106570" spans="68:68" customFormat="1">
      <c r="BP106570" s="90"/>
    </row>
    <row r="106571" spans="68:68" customFormat="1">
      <c r="BP106571" s="90"/>
    </row>
    <row r="106572" spans="68:68" customFormat="1">
      <c r="BP106572" s="90"/>
    </row>
    <row r="106573" spans="68:68" customFormat="1">
      <c r="BP106573" s="90"/>
    </row>
    <row r="106574" spans="68:68" customFormat="1">
      <c r="BP106574" s="90"/>
    </row>
    <row r="106575" spans="68:68" customFormat="1">
      <c r="BP106575" s="90"/>
    </row>
    <row r="106576" spans="68:68" customFormat="1">
      <c r="BP106576" s="90"/>
    </row>
    <row r="106577" spans="68:68" customFormat="1">
      <c r="BP106577" s="90"/>
    </row>
    <row r="106578" spans="68:68" customFormat="1">
      <c r="BP106578" s="90"/>
    </row>
    <row r="106579" spans="68:68" customFormat="1">
      <c r="BP106579" s="90"/>
    </row>
    <row r="106580" spans="68:68" customFormat="1">
      <c r="BP106580" s="90"/>
    </row>
    <row r="106581" spans="68:68" customFormat="1">
      <c r="BP106581" s="90"/>
    </row>
    <row r="106582" spans="68:68" customFormat="1">
      <c r="BP106582" s="90"/>
    </row>
    <row r="106583" spans="68:68" customFormat="1">
      <c r="BP106583" s="90"/>
    </row>
    <row r="106584" spans="68:68" customFormat="1">
      <c r="BP106584" s="90"/>
    </row>
    <row r="106585" spans="68:68" customFormat="1">
      <c r="BP106585" s="90"/>
    </row>
    <row r="106586" spans="68:68" customFormat="1">
      <c r="BP106586" s="90"/>
    </row>
    <row r="106587" spans="68:68" customFormat="1">
      <c r="BP106587" s="90"/>
    </row>
    <row r="106588" spans="68:68" customFormat="1">
      <c r="BP106588" s="90"/>
    </row>
    <row r="106589" spans="68:68" customFormat="1">
      <c r="BP106589" s="90"/>
    </row>
    <row r="106590" spans="68:68" customFormat="1">
      <c r="BP106590" s="90"/>
    </row>
    <row r="106591" spans="68:68" customFormat="1">
      <c r="BP106591" s="90"/>
    </row>
    <row r="106592" spans="68:68" customFormat="1">
      <c r="BP106592" s="90"/>
    </row>
    <row r="106593" spans="68:68" customFormat="1">
      <c r="BP106593" s="90"/>
    </row>
    <row r="106594" spans="68:68" customFormat="1">
      <c r="BP106594" s="90"/>
    </row>
    <row r="106595" spans="68:68" customFormat="1">
      <c r="BP106595" s="90"/>
    </row>
    <row r="106596" spans="68:68" customFormat="1">
      <c r="BP106596" s="90"/>
    </row>
    <row r="106597" spans="68:68" customFormat="1">
      <c r="BP106597" s="90"/>
    </row>
    <row r="106598" spans="68:68" customFormat="1">
      <c r="BP106598" s="90"/>
    </row>
    <row r="106599" spans="68:68" customFormat="1">
      <c r="BP106599" s="90"/>
    </row>
    <row r="106600" spans="68:68" customFormat="1">
      <c r="BP106600" s="90"/>
    </row>
    <row r="106601" spans="68:68" customFormat="1">
      <c r="BP106601" s="90"/>
    </row>
    <row r="106602" spans="68:68" customFormat="1">
      <c r="BP106602" s="90"/>
    </row>
    <row r="106603" spans="68:68" customFormat="1">
      <c r="BP106603" s="90"/>
    </row>
    <row r="106604" spans="68:68" customFormat="1">
      <c r="BP106604" s="90"/>
    </row>
    <row r="106605" spans="68:68" customFormat="1">
      <c r="BP106605" s="90"/>
    </row>
    <row r="106606" spans="68:68" customFormat="1">
      <c r="BP106606" s="90"/>
    </row>
    <row r="106607" spans="68:68" customFormat="1">
      <c r="BP106607" s="90"/>
    </row>
    <row r="106608" spans="68:68" customFormat="1">
      <c r="BP106608" s="90"/>
    </row>
    <row r="106609" spans="68:68" customFormat="1">
      <c r="BP106609" s="90"/>
    </row>
    <row r="106610" spans="68:68" customFormat="1">
      <c r="BP106610" s="90"/>
    </row>
    <row r="106611" spans="68:68" customFormat="1">
      <c r="BP106611" s="90"/>
    </row>
    <row r="106612" spans="68:68" customFormat="1">
      <c r="BP106612" s="90"/>
    </row>
    <row r="106613" spans="68:68" customFormat="1">
      <c r="BP106613" s="90"/>
    </row>
    <row r="106614" spans="68:68" customFormat="1">
      <c r="BP106614" s="90"/>
    </row>
    <row r="106615" spans="68:68" customFormat="1">
      <c r="BP106615" s="90"/>
    </row>
    <row r="106616" spans="68:68" customFormat="1">
      <c r="BP106616" s="90"/>
    </row>
    <row r="106617" spans="68:68" customFormat="1">
      <c r="BP106617" s="90"/>
    </row>
    <row r="106618" spans="68:68" customFormat="1">
      <c r="BP106618" s="90"/>
    </row>
    <row r="106619" spans="68:68" customFormat="1">
      <c r="BP106619" s="90"/>
    </row>
    <row r="106620" spans="68:68" customFormat="1">
      <c r="BP106620" s="90"/>
    </row>
    <row r="106621" spans="68:68" customFormat="1">
      <c r="BP106621" s="90"/>
    </row>
    <row r="106622" spans="68:68" customFormat="1">
      <c r="BP106622" s="90"/>
    </row>
    <row r="106623" spans="68:68" customFormat="1">
      <c r="BP106623" s="90"/>
    </row>
    <row r="106624" spans="68:68" customFormat="1">
      <c r="BP106624" s="90"/>
    </row>
    <row r="106625" spans="68:68" customFormat="1">
      <c r="BP106625" s="90"/>
    </row>
    <row r="106626" spans="68:68" customFormat="1">
      <c r="BP106626" s="90"/>
    </row>
    <row r="106627" spans="68:68" customFormat="1">
      <c r="BP106627" s="90"/>
    </row>
    <row r="106628" spans="68:68" customFormat="1">
      <c r="BP106628" s="90"/>
    </row>
    <row r="106629" spans="68:68" customFormat="1">
      <c r="BP106629" s="90"/>
    </row>
    <row r="106630" spans="68:68" customFormat="1">
      <c r="BP106630" s="90"/>
    </row>
    <row r="106631" spans="68:68" customFormat="1">
      <c r="BP106631" s="90"/>
    </row>
    <row r="106632" spans="68:68" customFormat="1">
      <c r="BP106632" s="90"/>
    </row>
    <row r="106633" spans="68:68" customFormat="1">
      <c r="BP106633" s="90"/>
    </row>
    <row r="106634" spans="68:68" customFormat="1">
      <c r="BP106634" s="90"/>
    </row>
    <row r="106635" spans="68:68" customFormat="1">
      <c r="BP106635" s="90"/>
    </row>
    <row r="106636" spans="68:68" customFormat="1">
      <c r="BP106636" s="90"/>
    </row>
    <row r="106637" spans="68:68" customFormat="1">
      <c r="BP106637" s="90"/>
    </row>
    <row r="106638" spans="68:68" customFormat="1">
      <c r="BP106638" s="90"/>
    </row>
    <row r="106639" spans="68:68" customFormat="1">
      <c r="BP106639" s="90"/>
    </row>
    <row r="106640" spans="68:68" customFormat="1">
      <c r="BP106640" s="90"/>
    </row>
    <row r="106641" spans="68:68" customFormat="1">
      <c r="BP106641" s="90"/>
    </row>
    <row r="106642" spans="68:68" customFormat="1">
      <c r="BP106642" s="90"/>
    </row>
    <row r="106643" spans="68:68" customFormat="1">
      <c r="BP106643" s="90"/>
    </row>
    <row r="106644" spans="68:68" customFormat="1">
      <c r="BP106644" s="90"/>
    </row>
    <row r="106645" spans="68:68" customFormat="1">
      <c r="BP106645" s="90"/>
    </row>
    <row r="106646" spans="68:68" customFormat="1">
      <c r="BP106646" s="90"/>
    </row>
    <row r="106647" spans="68:68" customFormat="1">
      <c r="BP106647" s="90"/>
    </row>
    <row r="106648" spans="68:68" customFormat="1">
      <c r="BP106648" s="90"/>
    </row>
    <row r="106649" spans="68:68" customFormat="1">
      <c r="BP106649" s="90"/>
    </row>
    <row r="106650" spans="68:68" customFormat="1">
      <c r="BP106650" s="90"/>
    </row>
    <row r="106651" spans="68:68" customFormat="1">
      <c r="BP106651" s="90"/>
    </row>
    <row r="106652" spans="68:68" customFormat="1">
      <c r="BP106652" s="90"/>
    </row>
    <row r="106653" spans="68:68" customFormat="1">
      <c r="BP106653" s="90"/>
    </row>
    <row r="106654" spans="68:68" customFormat="1">
      <c r="BP106654" s="90"/>
    </row>
    <row r="106655" spans="68:68" customFormat="1">
      <c r="BP106655" s="90"/>
    </row>
    <row r="106656" spans="68:68" customFormat="1">
      <c r="BP106656" s="90"/>
    </row>
    <row r="106657" spans="68:68" customFormat="1">
      <c r="BP106657" s="90"/>
    </row>
    <row r="106658" spans="68:68" customFormat="1">
      <c r="BP106658" s="90"/>
    </row>
    <row r="106659" spans="68:68" customFormat="1">
      <c r="BP106659" s="90"/>
    </row>
    <row r="106660" spans="68:68" customFormat="1">
      <c r="BP106660" s="90"/>
    </row>
    <row r="106661" spans="68:68" customFormat="1">
      <c r="BP106661" s="90"/>
    </row>
    <row r="106662" spans="68:68" customFormat="1">
      <c r="BP106662" s="90"/>
    </row>
    <row r="106663" spans="68:68" customFormat="1">
      <c r="BP106663" s="90"/>
    </row>
    <row r="106664" spans="68:68" customFormat="1">
      <c r="BP106664" s="90"/>
    </row>
    <row r="106665" spans="68:68" customFormat="1">
      <c r="BP106665" s="90"/>
    </row>
    <row r="106666" spans="68:68" customFormat="1">
      <c r="BP106666" s="90"/>
    </row>
    <row r="106667" spans="68:68" customFormat="1">
      <c r="BP106667" s="90"/>
    </row>
    <row r="106668" spans="68:68" customFormat="1">
      <c r="BP106668" s="90"/>
    </row>
    <row r="106669" spans="68:68" customFormat="1">
      <c r="BP106669" s="90"/>
    </row>
    <row r="106670" spans="68:68" customFormat="1">
      <c r="BP106670" s="90"/>
    </row>
    <row r="106671" spans="68:68" customFormat="1">
      <c r="BP106671" s="90"/>
    </row>
    <row r="106672" spans="68:68" customFormat="1">
      <c r="BP106672" s="90"/>
    </row>
    <row r="106673" spans="68:68" customFormat="1">
      <c r="BP106673" s="90"/>
    </row>
    <row r="106674" spans="68:68" customFormat="1">
      <c r="BP106674" s="90"/>
    </row>
    <row r="106675" spans="68:68" customFormat="1">
      <c r="BP106675" s="90"/>
    </row>
    <row r="106676" spans="68:68" customFormat="1">
      <c r="BP106676" s="90"/>
    </row>
    <row r="106677" spans="68:68" customFormat="1">
      <c r="BP106677" s="90"/>
    </row>
    <row r="106678" spans="68:68" customFormat="1">
      <c r="BP106678" s="90"/>
    </row>
    <row r="106679" spans="68:68" customFormat="1">
      <c r="BP106679" s="90"/>
    </row>
    <row r="106680" spans="68:68" customFormat="1">
      <c r="BP106680" s="90"/>
    </row>
    <row r="106681" spans="68:68" customFormat="1">
      <c r="BP106681" s="90"/>
    </row>
    <row r="106682" spans="68:68" customFormat="1">
      <c r="BP106682" s="90"/>
    </row>
    <row r="106683" spans="68:68" customFormat="1">
      <c r="BP106683" s="90"/>
    </row>
    <row r="106684" spans="68:68" customFormat="1">
      <c r="BP106684" s="90"/>
    </row>
    <row r="106685" spans="68:68" customFormat="1">
      <c r="BP106685" s="90"/>
    </row>
    <row r="106686" spans="68:68" customFormat="1">
      <c r="BP106686" s="90"/>
    </row>
    <row r="106687" spans="68:68" customFormat="1">
      <c r="BP106687" s="90"/>
    </row>
    <row r="106688" spans="68:68" customFormat="1">
      <c r="BP106688" s="90"/>
    </row>
    <row r="106689" spans="68:68" customFormat="1">
      <c r="BP106689" s="90"/>
    </row>
    <row r="106690" spans="68:68" customFormat="1">
      <c r="BP106690" s="90"/>
    </row>
    <row r="106691" spans="68:68" customFormat="1">
      <c r="BP106691" s="90"/>
    </row>
    <row r="106692" spans="68:68" customFormat="1">
      <c r="BP106692" s="90"/>
    </row>
    <row r="106693" spans="68:68" customFormat="1">
      <c r="BP106693" s="90"/>
    </row>
    <row r="106694" spans="68:68" customFormat="1">
      <c r="BP106694" s="90"/>
    </row>
    <row r="106695" spans="68:68" customFormat="1">
      <c r="BP106695" s="90"/>
    </row>
    <row r="106696" spans="68:68" customFormat="1">
      <c r="BP106696" s="90"/>
    </row>
    <row r="106697" spans="68:68" customFormat="1">
      <c r="BP106697" s="90"/>
    </row>
    <row r="106698" spans="68:68" customFormat="1">
      <c r="BP106698" s="90"/>
    </row>
    <row r="106699" spans="68:68" customFormat="1">
      <c r="BP106699" s="90"/>
    </row>
    <row r="106700" spans="68:68" customFormat="1">
      <c r="BP106700" s="90"/>
    </row>
    <row r="106701" spans="68:68" customFormat="1">
      <c r="BP106701" s="90"/>
    </row>
    <row r="106702" spans="68:68" customFormat="1">
      <c r="BP106702" s="90"/>
    </row>
    <row r="106703" spans="68:68" customFormat="1">
      <c r="BP106703" s="90"/>
    </row>
    <row r="106704" spans="68:68" customFormat="1">
      <c r="BP106704" s="90"/>
    </row>
    <row r="106705" spans="68:68" customFormat="1">
      <c r="BP106705" s="90"/>
    </row>
    <row r="106706" spans="68:68" customFormat="1">
      <c r="BP106706" s="90"/>
    </row>
    <row r="106707" spans="68:68" customFormat="1">
      <c r="BP106707" s="90"/>
    </row>
    <row r="106708" spans="68:68" customFormat="1">
      <c r="BP106708" s="90"/>
    </row>
    <row r="106709" spans="68:68" customFormat="1">
      <c r="BP106709" s="90"/>
    </row>
    <row r="106710" spans="68:68" customFormat="1">
      <c r="BP106710" s="90"/>
    </row>
    <row r="106711" spans="68:68" customFormat="1">
      <c r="BP106711" s="90"/>
    </row>
    <row r="106712" spans="68:68" customFormat="1">
      <c r="BP106712" s="90"/>
    </row>
    <row r="106713" spans="68:68" customFormat="1">
      <c r="BP106713" s="90"/>
    </row>
    <row r="106714" spans="68:68" customFormat="1">
      <c r="BP106714" s="90"/>
    </row>
    <row r="106715" spans="68:68" customFormat="1">
      <c r="BP106715" s="90"/>
    </row>
    <row r="106716" spans="68:68" customFormat="1">
      <c r="BP106716" s="90"/>
    </row>
    <row r="106717" spans="68:68" customFormat="1">
      <c r="BP106717" s="90"/>
    </row>
    <row r="106718" spans="68:68" customFormat="1">
      <c r="BP106718" s="90"/>
    </row>
    <row r="106719" spans="68:68" customFormat="1">
      <c r="BP106719" s="90"/>
    </row>
    <row r="106720" spans="68:68" customFormat="1">
      <c r="BP106720" s="90"/>
    </row>
    <row r="106721" spans="68:68" customFormat="1">
      <c r="BP106721" s="90"/>
    </row>
    <row r="106722" spans="68:68" customFormat="1">
      <c r="BP106722" s="90"/>
    </row>
    <row r="106723" spans="68:68" customFormat="1">
      <c r="BP106723" s="90"/>
    </row>
    <row r="106724" spans="68:68" customFormat="1">
      <c r="BP106724" s="90"/>
    </row>
    <row r="106725" spans="68:68" customFormat="1">
      <c r="BP106725" s="90"/>
    </row>
    <row r="106726" spans="68:68" customFormat="1">
      <c r="BP106726" s="90"/>
    </row>
    <row r="106727" spans="68:68" customFormat="1">
      <c r="BP106727" s="90"/>
    </row>
    <row r="106728" spans="68:68" customFormat="1">
      <c r="BP106728" s="90"/>
    </row>
    <row r="106729" spans="68:68" customFormat="1">
      <c r="BP106729" s="90"/>
    </row>
    <row r="106730" spans="68:68" customFormat="1">
      <c r="BP106730" s="90"/>
    </row>
    <row r="106731" spans="68:68" customFormat="1">
      <c r="BP106731" s="90"/>
    </row>
    <row r="106732" spans="68:68" customFormat="1">
      <c r="BP106732" s="90"/>
    </row>
    <row r="106733" spans="68:68" customFormat="1">
      <c r="BP106733" s="90"/>
    </row>
    <row r="106734" spans="68:68" customFormat="1">
      <c r="BP106734" s="90"/>
    </row>
    <row r="106735" spans="68:68" customFormat="1">
      <c r="BP106735" s="90"/>
    </row>
    <row r="106736" spans="68:68" customFormat="1">
      <c r="BP106736" s="90"/>
    </row>
    <row r="106737" spans="68:68" customFormat="1">
      <c r="BP106737" s="90"/>
    </row>
    <row r="106738" spans="68:68" customFormat="1">
      <c r="BP106738" s="90"/>
    </row>
    <row r="106739" spans="68:68" customFormat="1">
      <c r="BP106739" s="90"/>
    </row>
    <row r="106740" spans="68:68" customFormat="1">
      <c r="BP106740" s="90"/>
    </row>
    <row r="106741" spans="68:68" customFormat="1">
      <c r="BP106741" s="90"/>
    </row>
    <row r="106742" spans="68:68" customFormat="1">
      <c r="BP106742" s="90"/>
    </row>
    <row r="106743" spans="68:68" customFormat="1">
      <c r="BP106743" s="90"/>
    </row>
    <row r="106744" spans="68:68" customFormat="1">
      <c r="BP106744" s="90"/>
    </row>
    <row r="106745" spans="68:68" customFormat="1">
      <c r="BP106745" s="90"/>
    </row>
    <row r="106746" spans="68:68" customFormat="1">
      <c r="BP106746" s="90"/>
    </row>
    <row r="106747" spans="68:68" customFormat="1">
      <c r="BP106747" s="90"/>
    </row>
    <row r="106748" spans="68:68" customFormat="1">
      <c r="BP106748" s="90"/>
    </row>
    <row r="106749" spans="68:68" customFormat="1">
      <c r="BP106749" s="90"/>
    </row>
    <row r="106750" spans="68:68" customFormat="1">
      <c r="BP106750" s="90"/>
    </row>
    <row r="106751" spans="68:68" customFormat="1">
      <c r="BP106751" s="90"/>
    </row>
    <row r="106752" spans="68:68" customFormat="1">
      <c r="BP106752" s="90"/>
    </row>
    <row r="106753" spans="68:68" customFormat="1">
      <c r="BP106753" s="90"/>
    </row>
    <row r="106754" spans="68:68" customFormat="1">
      <c r="BP106754" s="90"/>
    </row>
    <row r="106755" spans="68:68" customFormat="1">
      <c r="BP106755" s="90"/>
    </row>
    <row r="106756" spans="68:68" customFormat="1">
      <c r="BP106756" s="90"/>
    </row>
    <row r="106757" spans="68:68" customFormat="1">
      <c r="BP106757" s="90"/>
    </row>
    <row r="106758" spans="68:68" customFormat="1">
      <c r="BP106758" s="90"/>
    </row>
    <row r="106759" spans="68:68" customFormat="1">
      <c r="BP106759" s="90"/>
    </row>
    <row r="106760" spans="68:68" customFormat="1">
      <c r="BP106760" s="90"/>
    </row>
    <row r="106761" spans="68:68" customFormat="1">
      <c r="BP106761" s="90"/>
    </row>
    <row r="106762" spans="68:68" customFormat="1">
      <c r="BP106762" s="90"/>
    </row>
    <row r="106763" spans="68:68" customFormat="1">
      <c r="BP106763" s="90"/>
    </row>
    <row r="106764" spans="68:68" customFormat="1">
      <c r="BP106764" s="90"/>
    </row>
    <row r="106765" spans="68:68" customFormat="1">
      <c r="BP106765" s="90"/>
    </row>
    <row r="106766" spans="68:68" customFormat="1">
      <c r="BP106766" s="90"/>
    </row>
    <row r="106767" spans="68:68" customFormat="1">
      <c r="BP106767" s="90"/>
    </row>
    <row r="106768" spans="68:68" customFormat="1">
      <c r="BP106768" s="90"/>
    </row>
    <row r="106769" spans="68:68" customFormat="1">
      <c r="BP106769" s="90"/>
    </row>
    <row r="106770" spans="68:68" customFormat="1">
      <c r="BP106770" s="90"/>
    </row>
    <row r="106771" spans="68:68" customFormat="1">
      <c r="BP106771" s="90"/>
    </row>
    <row r="106772" spans="68:68" customFormat="1">
      <c r="BP106772" s="90"/>
    </row>
    <row r="106773" spans="68:68" customFormat="1">
      <c r="BP106773" s="90"/>
    </row>
    <row r="106774" spans="68:68" customFormat="1">
      <c r="BP106774" s="90"/>
    </row>
    <row r="106775" spans="68:68" customFormat="1">
      <c r="BP106775" s="90"/>
    </row>
    <row r="106776" spans="68:68" customFormat="1">
      <c r="BP106776" s="90"/>
    </row>
    <row r="106777" spans="68:68" customFormat="1">
      <c r="BP106777" s="90"/>
    </row>
    <row r="106778" spans="68:68" customFormat="1">
      <c r="BP106778" s="90"/>
    </row>
    <row r="106779" spans="68:68" customFormat="1">
      <c r="BP106779" s="90"/>
    </row>
    <row r="106780" spans="68:68" customFormat="1">
      <c r="BP106780" s="90"/>
    </row>
    <row r="106781" spans="68:68" customFormat="1">
      <c r="BP106781" s="90"/>
    </row>
    <row r="106782" spans="68:68" customFormat="1">
      <c r="BP106782" s="90"/>
    </row>
    <row r="106783" spans="68:68" customFormat="1">
      <c r="BP106783" s="90"/>
    </row>
    <row r="106784" spans="68:68" customFormat="1">
      <c r="BP106784" s="90"/>
    </row>
    <row r="106785" spans="68:68" customFormat="1">
      <c r="BP106785" s="90"/>
    </row>
    <row r="106786" spans="68:68" customFormat="1">
      <c r="BP106786" s="90"/>
    </row>
    <row r="106787" spans="68:68" customFormat="1">
      <c r="BP106787" s="90"/>
    </row>
    <row r="106788" spans="68:68" customFormat="1">
      <c r="BP106788" s="90"/>
    </row>
    <row r="106789" spans="68:68" customFormat="1">
      <c r="BP106789" s="90"/>
    </row>
    <row r="106790" spans="68:68" customFormat="1">
      <c r="BP106790" s="90"/>
    </row>
    <row r="106791" spans="68:68" customFormat="1">
      <c r="BP106791" s="90"/>
    </row>
    <row r="106792" spans="68:68" customFormat="1">
      <c r="BP106792" s="90"/>
    </row>
    <row r="106793" spans="68:68" customFormat="1">
      <c r="BP106793" s="90"/>
    </row>
    <row r="106794" spans="68:68" customFormat="1">
      <c r="BP106794" s="90"/>
    </row>
    <row r="106795" spans="68:68" customFormat="1">
      <c r="BP106795" s="90"/>
    </row>
    <row r="106796" spans="68:68" customFormat="1">
      <c r="BP106796" s="90"/>
    </row>
    <row r="106797" spans="68:68" customFormat="1">
      <c r="BP106797" s="90"/>
    </row>
    <row r="106798" spans="68:68" customFormat="1">
      <c r="BP106798" s="90"/>
    </row>
    <row r="106799" spans="68:68" customFormat="1">
      <c r="BP106799" s="90"/>
    </row>
    <row r="106800" spans="68:68" customFormat="1">
      <c r="BP106800" s="90"/>
    </row>
    <row r="106801" spans="68:68" customFormat="1">
      <c r="BP106801" s="90"/>
    </row>
    <row r="106802" spans="68:68" customFormat="1">
      <c r="BP106802" s="90"/>
    </row>
    <row r="106803" spans="68:68" customFormat="1">
      <c r="BP106803" s="90"/>
    </row>
    <row r="106804" spans="68:68" customFormat="1">
      <c r="BP106804" s="90"/>
    </row>
    <row r="106805" spans="68:68" customFormat="1">
      <c r="BP106805" s="90"/>
    </row>
    <row r="106806" spans="68:68" customFormat="1">
      <c r="BP106806" s="90"/>
    </row>
    <row r="106807" spans="68:68" customFormat="1">
      <c r="BP106807" s="90"/>
    </row>
    <row r="106808" spans="68:68" customFormat="1">
      <c r="BP106808" s="90"/>
    </row>
    <row r="106809" spans="68:68" customFormat="1">
      <c r="BP106809" s="90"/>
    </row>
    <row r="106810" spans="68:68" customFormat="1">
      <c r="BP106810" s="90"/>
    </row>
    <row r="106811" spans="68:68" customFormat="1">
      <c r="BP106811" s="90"/>
    </row>
    <row r="106812" spans="68:68" customFormat="1">
      <c r="BP106812" s="90"/>
    </row>
    <row r="106813" spans="68:68" customFormat="1">
      <c r="BP106813" s="90"/>
    </row>
    <row r="106814" spans="68:68" customFormat="1">
      <c r="BP106814" s="90"/>
    </row>
    <row r="106815" spans="68:68" customFormat="1">
      <c r="BP106815" s="90"/>
    </row>
    <row r="106816" spans="68:68" customFormat="1">
      <c r="BP106816" s="90"/>
    </row>
    <row r="106817" spans="68:68" customFormat="1">
      <c r="BP106817" s="90"/>
    </row>
    <row r="106818" spans="68:68" customFormat="1">
      <c r="BP106818" s="90"/>
    </row>
    <row r="106819" spans="68:68" customFormat="1">
      <c r="BP106819" s="90"/>
    </row>
    <row r="106820" spans="68:68" customFormat="1">
      <c r="BP106820" s="90"/>
    </row>
    <row r="106821" spans="68:68" customFormat="1">
      <c r="BP106821" s="90"/>
    </row>
    <row r="106822" spans="68:68" customFormat="1">
      <c r="BP106822" s="90"/>
    </row>
    <row r="106823" spans="68:68" customFormat="1">
      <c r="BP106823" s="90"/>
    </row>
    <row r="106824" spans="68:68" customFormat="1">
      <c r="BP106824" s="90"/>
    </row>
    <row r="106825" spans="68:68" customFormat="1">
      <c r="BP106825" s="90"/>
    </row>
    <row r="106826" spans="68:68" customFormat="1">
      <c r="BP106826" s="90"/>
    </row>
    <row r="106827" spans="68:68" customFormat="1">
      <c r="BP106827" s="90"/>
    </row>
    <row r="106828" spans="68:68" customFormat="1">
      <c r="BP106828" s="90"/>
    </row>
    <row r="106829" spans="68:68" customFormat="1">
      <c r="BP106829" s="90"/>
    </row>
    <row r="106830" spans="68:68" customFormat="1">
      <c r="BP106830" s="90"/>
    </row>
    <row r="106831" spans="68:68" customFormat="1">
      <c r="BP106831" s="90"/>
    </row>
    <row r="106832" spans="68:68" customFormat="1">
      <c r="BP106832" s="90"/>
    </row>
    <row r="106833" spans="68:68" customFormat="1">
      <c r="BP106833" s="90"/>
    </row>
    <row r="106834" spans="68:68" customFormat="1">
      <c r="BP106834" s="90"/>
    </row>
    <row r="106835" spans="68:68" customFormat="1">
      <c r="BP106835" s="90"/>
    </row>
    <row r="106836" spans="68:68" customFormat="1">
      <c r="BP106836" s="90"/>
    </row>
    <row r="106837" spans="68:68" customFormat="1">
      <c r="BP106837" s="90"/>
    </row>
    <row r="106838" spans="68:68" customFormat="1">
      <c r="BP106838" s="90"/>
    </row>
    <row r="106839" spans="68:68" customFormat="1">
      <c r="BP106839" s="90"/>
    </row>
    <row r="106840" spans="68:68" customFormat="1">
      <c r="BP106840" s="90"/>
    </row>
    <row r="106841" spans="68:68" customFormat="1">
      <c r="BP106841" s="90"/>
    </row>
    <row r="106842" spans="68:68" customFormat="1">
      <c r="BP106842" s="90"/>
    </row>
    <row r="106843" spans="68:68" customFormat="1">
      <c r="BP106843" s="90"/>
    </row>
    <row r="106844" spans="68:68" customFormat="1">
      <c r="BP106844" s="90"/>
    </row>
    <row r="106845" spans="68:68" customFormat="1">
      <c r="BP106845" s="90"/>
    </row>
    <row r="106846" spans="68:68" customFormat="1">
      <c r="BP106846" s="90"/>
    </row>
    <row r="106847" spans="68:68" customFormat="1">
      <c r="BP106847" s="90"/>
    </row>
    <row r="106848" spans="68:68" customFormat="1">
      <c r="BP106848" s="90"/>
    </row>
    <row r="106849" spans="68:68" customFormat="1">
      <c r="BP106849" s="90"/>
    </row>
    <row r="106850" spans="68:68" customFormat="1">
      <c r="BP106850" s="90"/>
    </row>
    <row r="106851" spans="68:68" customFormat="1">
      <c r="BP106851" s="90"/>
    </row>
    <row r="106852" spans="68:68" customFormat="1">
      <c r="BP106852" s="90"/>
    </row>
    <row r="106853" spans="68:68" customFormat="1">
      <c r="BP106853" s="90"/>
    </row>
    <row r="106854" spans="68:68" customFormat="1">
      <c r="BP106854" s="90"/>
    </row>
    <row r="106855" spans="68:68" customFormat="1">
      <c r="BP106855" s="90"/>
    </row>
    <row r="106856" spans="68:68" customFormat="1">
      <c r="BP106856" s="90"/>
    </row>
    <row r="106857" spans="68:68" customFormat="1">
      <c r="BP106857" s="90"/>
    </row>
    <row r="106858" spans="68:68" customFormat="1">
      <c r="BP106858" s="90"/>
    </row>
    <row r="106859" spans="68:68" customFormat="1">
      <c r="BP106859" s="90"/>
    </row>
    <row r="106860" spans="68:68" customFormat="1">
      <c r="BP106860" s="90"/>
    </row>
    <row r="106861" spans="68:68" customFormat="1">
      <c r="BP106861" s="90"/>
    </row>
    <row r="106862" spans="68:68" customFormat="1">
      <c r="BP106862" s="90"/>
    </row>
    <row r="106863" spans="68:68" customFormat="1">
      <c r="BP106863" s="90"/>
    </row>
    <row r="106864" spans="68:68" customFormat="1">
      <c r="BP106864" s="90"/>
    </row>
    <row r="106865" spans="68:68" customFormat="1">
      <c r="BP106865" s="90"/>
    </row>
    <row r="106866" spans="68:68" customFormat="1">
      <c r="BP106866" s="90"/>
    </row>
    <row r="106867" spans="68:68" customFormat="1">
      <c r="BP106867" s="90"/>
    </row>
    <row r="106868" spans="68:68" customFormat="1">
      <c r="BP106868" s="90"/>
    </row>
    <row r="106869" spans="68:68" customFormat="1">
      <c r="BP106869" s="90"/>
    </row>
    <row r="106870" spans="68:68" customFormat="1">
      <c r="BP106870" s="90"/>
    </row>
    <row r="106871" spans="68:68" customFormat="1">
      <c r="BP106871" s="90"/>
    </row>
    <row r="106872" spans="68:68" customFormat="1">
      <c r="BP106872" s="90"/>
    </row>
    <row r="106873" spans="68:68" customFormat="1">
      <c r="BP106873" s="90"/>
    </row>
    <row r="106874" spans="68:68" customFormat="1">
      <c r="BP106874" s="90"/>
    </row>
    <row r="106875" spans="68:68" customFormat="1">
      <c r="BP106875" s="90"/>
    </row>
    <row r="106876" spans="68:68" customFormat="1">
      <c r="BP106876" s="90"/>
    </row>
    <row r="106877" spans="68:68" customFormat="1">
      <c r="BP106877" s="90"/>
    </row>
    <row r="106878" spans="68:68" customFormat="1">
      <c r="BP106878" s="90"/>
    </row>
    <row r="106879" spans="68:68" customFormat="1">
      <c r="BP106879" s="90"/>
    </row>
    <row r="106880" spans="68:68" customFormat="1">
      <c r="BP106880" s="90"/>
    </row>
    <row r="106881" spans="68:68" customFormat="1">
      <c r="BP106881" s="90"/>
    </row>
    <row r="106882" spans="68:68" customFormat="1">
      <c r="BP106882" s="90"/>
    </row>
    <row r="106883" spans="68:68" customFormat="1">
      <c r="BP106883" s="90"/>
    </row>
    <row r="106884" spans="68:68" customFormat="1">
      <c r="BP106884" s="90"/>
    </row>
    <row r="106885" spans="68:68" customFormat="1">
      <c r="BP106885" s="90"/>
    </row>
    <row r="106886" spans="68:68" customFormat="1">
      <c r="BP106886" s="90"/>
    </row>
    <row r="106887" spans="68:68" customFormat="1">
      <c r="BP106887" s="90"/>
    </row>
    <row r="106888" spans="68:68" customFormat="1">
      <c r="BP106888" s="90"/>
    </row>
    <row r="106889" spans="68:68" customFormat="1">
      <c r="BP106889" s="90"/>
    </row>
    <row r="106890" spans="68:68" customFormat="1">
      <c r="BP106890" s="90"/>
    </row>
    <row r="106891" spans="68:68" customFormat="1">
      <c r="BP106891" s="90"/>
    </row>
    <row r="106892" spans="68:68" customFormat="1">
      <c r="BP106892" s="90"/>
    </row>
    <row r="106893" spans="68:68" customFormat="1">
      <c r="BP106893" s="90"/>
    </row>
    <row r="106894" spans="68:68" customFormat="1">
      <c r="BP106894" s="90"/>
    </row>
    <row r="106895" spans="68:68" customFormat="1">
      <c r="BP106895" s="90"/>
    </row>
    <row r="106896" spans="68:68" customFormat="1">
      <c r="BP106896" s="90"/>
    </row>
    <row r="106897" spans="68:68" customFormat="1">
      <c r="BP106897" s="90"/>
    </row>
    <row r="106898" spans="68:68" customFormat="1">
      <c r="BP106898" s="90"/>
    </row>
    <row r="106899" spans="68:68" customFormat="1">
      <c r="BP106899" s="90"/>
    </row>
    <row r="106900" spans="68:68" customFormat="1">
      <c r="BP106900" s="90"/>
    </row>
    <row r="106901" spans="68:68" customFormat="1">
      <c r="BP106901" s="90"/>
    </row>
    <row r="106902" spans="68:68" customFormat="1">
      <c r="BP106902" s="90"/>
    </row>
    <row r="106903" spans="68:68" customFormat="1">
      <c r="BP106903" s="90"/>
    </row>
    <row r="106904" spans="68:68" customFormat="1">
      <c r="BP106904" s="90"/>
    </row>
    <row r="106905" spans="68:68" customFormat="1">
      <c r="BP106905" s="90"/>
    </row>
    <row r="106906" spans="68:68" customFormat="1">
      <c r="BP106906" s="90"/>
    </row>
    <row r="106907" spans="68:68" customFormat="1">
      <c r="BP106907" s="90"/>
    </row>
    <row r="106908" spans="68:68" customFormat="1">
      <c r="BP106908" s="90"/>
    </row>
    <row r="106909" spans="68:68" customFormat="1">
      <c r="BP106909" s="90"/>
    </row>
    <row r="106910" spans="68:68" customFormat="1">
      <c r="BP106910" s="90"/>
    </row>
    <row r="106911" spans="68:68" customFormat="1">
      <c r="BP106911" s="90"/>
    </row>
    <row r="106912" spans="68:68" customFormat="1">
      <c r="BP106912" s="90"/>
    </row>
    <row r="106913" spans="68:68" customFormat="1">
      <c r="BP106913" s="90"/>
    </row>
    <row r="106914" spans="68:68" customFormat="1">
      <c r="BP106914" s="90"/>
    </row>
    <row r="106915" spans="68:68" customFormat="1">
      <c r="BP106915" s="90"/>
    </row>
    <row r="106916" spans="68:68" customFormat="1">
      <c r="BP106916" s="90"/>
    </row>
    <row r="106917" spans="68:68" customFormat="1">
      <c r="BP106917" s="90"/>
    </row>
    <row r="106918" spans="68:68" customFormat="1">
      <c r="BP106918" s="90"/>
    </row>
    <row r="106919" spans="68:68" customFormat="1">
      <c r="BP106919" s="90"/>
    </row>
    <row r="106920" spans="68:68" customFormat="1">
      <c r="BP106920" s="90"/>
    </row>
    <row r="106921" spans="68:68" customFormat="1">
      <c r="BP106921" s="90"/>
    </row>
    <row r="106922" spans="68:68" customFormat="1">
      <c r="BP106922" s="90"/>
    </row>
    <row r="106923" spans="68:68" customFormat="1">
      <c r="BP106923" s="90"/>
    </row>
    <row r="106924" spans="68:68" customFormat="1">
      <c r="BP106924" s="90"/>
    </row>
    <row r="106925" spans="68:68" customFormat="1">
      <c r="BP106925" s="90"/>
    </row>
    <row r="106926" spans="68:68" customFormat="1">
      <c r="BP106926" s="90"/>
    </row>
    <row r="106927" spans="68:68" customFormat="1">
      <c r="BP106927" s="90"/>
    </row>
    <row r="106928" spans="68:68" customFormat="1">
      <c r="BP106928" s="90"/>
    </row>
    <row r="106929" spans="68:68" customFormat="1">
      <c r="BP106929" s="90"/>
    </row>
    <row r="106930" spans="68:68" customFormat="1">
      <c r="BP106930" s="90"/>
    </row>
    <row r="106931" spans="68:68" customFormat="1">
      <c r="BP106931" s="90"/>
    </row>
    <row r="106932" spans="68:68" customFormat="1">
      <c r="BP106932" s="90"/>
    </row>
    <row r="106933" spans="68:68" customFormat="1">
      <c r="BP106933" s="90"/>
    </row>
    <row r="106934" spans="68:68" customFormat="1">
      <c r="BP106934" s="90"/>
    </row>
    <row r="106935" spans="68:68" customFormat="1">
      <c r="BP106935" s="90"/>
    </row>
    <row r="106936" spans="68:68" customFormat="1">
      <c r="BP106936" s="90"/>
    </row>
    <row r="106937" spans="68:68" customFormat="1">
      <c r="BP106937" s="90"/>
    </row>
    <row r="106938" spans="68:68" customFormat="1">
      <c r="BP106938" s="90"/>
    </row>
    <row r="106939" spans="68:68" customFormat="1">
      <c r="BP106939" s="90"/>
    </row>
    <row r="106940" spans="68:68" customFormat="1">
      <c r="BP106940" s="90"/>
    </row>
    <row r="106941" spans="68:68" customFormat="1">
      <c r="BP106941" s="90"/>
    </row>
    <row r="106942" spans="68:68" customFormat="1">
      <c r="BP106942" s="90"/>
    </row>
    <row r="106943" spans="68:68" customFormat="1">
      <c r="BP106943" s="90"/>
    </row>
    <row r="106944" spans="68:68" customFormat="1">
      <c r="BP106944" s="90"/>
    </row>
    <row r="106945" spans="68:68" customFormat="1">
      <c r="BP106945" s="90"/>
    </row>
    <row r="106946" spans="68:68" customFormat="1">
      <c r="BP106946" s="90"/>
    </row>
    <row r="106947" spans="68:68" customFormat="1">
      <c r="BP106947" s="90"/>
    </row>
    <row r="106948" spans="68:68" customFormat="1">
      <c r="BP106948" s="90"/>
    </row>
    <row r="106949" spans="68:68" customFormat="1">
      <c r="BP106949" s="90"/>
    </row>
    <row r="106950" spans="68:68" customFormat="1">
      <c r="BP106950" s="90"/>
    </row>
    <row r="106951" spans="68:68" customFormat="1">
      <c r="BP106951" s="90"/>
    </row>
    <row r="106952" spans="68:68" customFormat="1">
      <c r="BP106952" s="90"/>
    </row>
    <row r="106953" spans="68:68" customFormat="1">
      <c r="BP106953" s="90"/>
    </row>
    <row r="106954" spans="68:68" customFormat="1">
      <c r="BP106954" s="90"/>
    </row>
    <row r="106955" spans="68:68" customFormat="1">
      <c r="BP106955" s="90"/>
    </row>
    <row r="106956" spans="68:68" customFormat="1">
      <c r="BP106956" s="90"/>
    </row>
    <row r="106957" spans="68:68" customFormat="1">
      <c r="BP106957" s="90"/>
    </row>
    <row r="106958" spans="68:68" customFormat="1">
      <c r="BP106958" s="90"/>
    </row>
    <row r="106959" spans="68:68" customFormat="1">
      <c r="BP106959" s="90"/>
    </row>
    <row r="106960" spans="68:68" customFormat="1">
      <c r="BP106960" s="90"/>
    </row>
    <row r="106961" spans="68:68" customFormat="1">
      <c r="BP106961" s="90"/>
    </row>
    <row r="106962" spans="68:68" customFormat="1">
      <c r="BP106962" s="90"/>
    </row>
    <row r="106963" spans="68:68" customFormat="1">
      <c r="BP106963" s="90"/>
    </row>
    <row r="106964" spans="68:68" customFormat="1">
      <c r="BP106964" s="90"/>
    </row>
    <row r="106965" spans="68:68" customFormat="1">
      <c r="BP106965" s="90"/>
    </row>
    <row r="106966" spans="68:68" customFormat="1">
      <c r="BP106966" s="90"/>
    </row>
    <row r="106967" spans="68:68" customFormat="1">
      <c r="BP106967" s="90"/>
    </row>
    <row r="106968" spans="68:68" customFormat="1">
      <c r="BP106968" s="90"/>
    </row>
    <row r="106969" spans="68:68" customFormat="1">
      <c r="BP106969" s="90"/>
    </row>
    <row r="106970" spans="68:68" customFormat="1">
      <c r="BP106970" s="90"/>
    </row>
    <row r="106971" spans="68:68" customFormat="1">
      <c r="BP106971" s="90"/>
    </row>
    <row r="106972" spans="68:68" customFormat="1">
      <c r="BP106972" s="90"/>
    </row>
    <row r="106973" spans="68:68" customFormat="1">
      <c r="BP106973" s="90"/>
    </row>
    <row r="106974" spans="68:68" customFormat="1">
      <c r="BP106974" s="90"/>
    </row>
    <row r="106975" spans="68:68" customFormat="1">
      <c r="BP106975" s="90"/>
    </row>
    <row r="106976" spans="68:68" customFormat="1">
      <c r="BP106976" s="90"/>
    </row>
    <row r="106977" spans="68:68" customFormat="1">
      <c r="BP106977" s="90"/>
    </row>
    <row r="106978" spans="68:68" customFormat="1">
      <c r="BP106978" s="90"/>
    </row>
    <row r="106979" spans="68:68" customFormat="1">
      <c r="BP106979" s="90"/>
    </row>
    <row r="106980" spans="68:68" customFormat="1">
      <c r="BP106980" s="90"/>
    </row>
    <row r="106981" spans="68:68" customFormat="1">
      <c r="BP106981" s="90"/>
    </row>
    <row r="106982" spans="68:68" customFormat="1">
      <c r="BP106982" s="90"/>
    </row>
    <row r="106983" spans="68:68" customFormat="1">
      <c r="BP106983" s="90"/>
    </row>
    <row r="106984" spans="68:68" customFormat="1">
      <c r="BP106984" s="90"/>
    </row>
    <row r="106985" spans="68:68" customFormat="1">
      <c r="BP106985" s="90"/>
    </row>
    <row r="106986" spans="68:68" customFormat="1">
      <c r="BP106986" s="90"/>
    </row>
    <row r="106987" spans="68:68" customFormat="1">
      <c r="BP106987" s="90"/>
    </row>
    <row r="106988" spans="68:68" customFormat="1">
      <c r="BP106988" s="90"/>
    </row>
    <row r="106989" spans="68:68" customFormat="1">
      <c r="BP106989" s="90"/>
    </row>
    <row r="106990" spans="68:68" customFormat="1">
      <c r="BP106990" s="90"/>
    </row>
    <row r="106991" spans="68:68" customFormat="1">
      <c r="BP106991" s="90"/>
    </row>
    <row r="106992" spans="68:68" customFormat="1">
      <c r="BP106992" s="90"/>
    </row>
    <row r="106993" spans="68:68" customFormat="1">
      <c r="BP106993" s="90"/>
    </row>
    <row r="106994" spans="68:68" customFormat="1">
      <c r="BP106994" s="90"/>
    </row>
    <row r="106995" spans="68:68" customFormat="1">
      <c r="BP106995" s="90"/>
    </row>
    <row r="106996" spans="68:68" customFormat="1">
      <c r="BP106996" s="90"/>
    </row>
    <row r="106997" spans="68:68" customFormat="1">
      <c r="BP106997" s="90"/>
    </row>
    <row r="106998" spans="68:68" customFormat="1">
      <c r="BP106998" s="90"/>
    </row>
    <row r="106999" spans="68:68" customFormat="1">
      <c r="BP106999" s="90"/>
    </row>
    <row r="107000" spans="68:68" customFormat="1">
      <c r="BP107000" s="90"/>
    </row>
    <row r="107001" spans="68:68" customFormat="1">
      <c r="BP107001" s="90"/>
    </row>
    <row r="107002" spans="68:68" customFormat="1">
      <c r="BP107002" s="90"/>
    </row>
    <row r="107003" spans="68:68" customFormat="1">
      <c r="BP107003" s="90"/>
    </row>
    <row r="107004" spans="68:68" customFormat="1">
      <c r="BP107004" s="90"/>
    </row>
    <row r="107005" spans="68:68" customFormat="1">
      <c r="BP107005" s="90"/>
    </row>
    <row r="107006" spans="68:68" customFormat="1">
      <c r="BP107006" s="90"/>
    </row>
    <row r="107007" spans="68:68" customFormat="1">
      <c r="BP107007" s="90"/>
    </row>
    <row r="107008" spans="68:68" customFormat="1">
      <c r="BP107008" s="90"/>
    </row>
    <row r="107009" spans="68:68" customFormat="1">
      <c r="BP107009" s="90"/>
    </row>
    <row r="107010" spans="68:68" customFormat="1">
      <c r="BP107010" s="90"/>
    </row>
    <row r="107011" spans="68:68" customFormat="1">
      <c r="BP107011" s="90"/>
    </row>
    <row r="107012" spans="68:68" customFormat="1">
      <c r="BP107012" s="90"/>
    </row>
    <row r="107013" spans="68:68" customFormat="1">
      <c r="BP107013" s="90"/>
    </row>
    <row r="107014" spans="68:68" customFormat="1">
      <c r="BP107014" s="90"/>
    </row>
    <row r="107015" spans="68:68" customFormat="1">
      <c r="BP107015" s="90"/>
    </row>
    <row r="107016" spans="68:68" customFormat="1">
      <c r="BP107016" s="90"/>
    </row>
    <row r="107017" spans="68:68" customFormat="1">
      <c r="BP107017" s="90"/>
    </row>
    <row r="107018" spans="68:68" customFormat="1">
      <c r="BP107018" s="90"/>
    </row>
    <row r="107019" spans="68:68" customFormat="1">
      <c r="BP107019" s="90"/>
    </row>
    <row r="107020" spans="68:68" customFormat="1">
      <c r="BP107020" s="90"/>
    </row>
    <row r="107021" spans="68:68" customFormat="1">
      <c r="BP107021" s="90"/>
    </row>
    <row r="107022" spans="68:68" customFormat="1">
      <c r="BP107022" s="90"/>
    </row>
    <row r="107023" spans="68:68" customFormat="1">
      <c r="BP107023" s="90"/>
    </row>
    <row r="107024" spans="68:68" customFormat="1">
      <c r="BP107024" s="90"/>
    </row>
    <row r="107025" spans="68:68" customFormat="1">
      <c r="BP107025" s="90"/>
    </row>
    <row r="107026" spans="68:68" customFormat="1">
      <c r="BP107026" s="90"/>
    </row>
    <row r="107027" spans="68:68" customFormat="1">
      <c r="BP107027" s="90"/>
    </row>
    <row r="107028" spans="68:68" customFormat="1">
      <c r="BP107028" s="90"/>
    </row>
    <row r="107029" spans="68:68" customFormat="1">
      <c r="BP107029" s="90"/>
    </row>
    <row r="107030" spans="68:68" customFormat="1">
      <c r="BP107030" s="90"/>
    </row>
    <row r="107031" spans="68:68" customFormat="1">
      <c r="BP107031" s="90"/>
    </row>
    <row r="107032" spans="68:68" customFormat="1">
      <c r="BP107032" s="90"/>
    </row>
    <row r="107033" spans="68:68" customFormat="1">
      <c r="BP107033" s="90"/>
    </row>
    <row r="107034" spans="68:68" customFormat="1">
      <c r="BP107034" s="90"/>
    </row>
    <row r="107035" spans="68:68" customFormat="1">
      <c r="BP107035" s="90"/>
    </row>
    <row r="107036" spans="68:68" customFormat="1">
      <c r="BP107036" s="90"/>
    </row>
    <row r="107037" spans="68:68" customFormat="1">
      <c r="BP107037" s="90"/>
    </row>
    <row r="107038" spans="68:68" customFormat="1">
      <c r="BP107038" s="90"/>
    </row>
    <row r="107039" spans="68:68" customFormat="1">
      <c r="BP107039" s="90"/>
    </row>
    <row r="107040" spans="68:68" customFormat="1">
      <c r="BP107040" s="90"/>
    </row>
    <row r="107041" spans="68:68" customFormat="1">
      <c r="BP107041" s="90"/>
    </row>
    <row r="107042" spans="68:68" customFormat="1">
      <c r="BP107042" s="90"/>
    </row>
    <row r="107043" spans="68:68" customFormat="1">
      <c r="BP107043" s="90"/>
    </row>
    <row r="107044" spans="68:68" customFormat="1">
      <c r="BP107044" s="90"/>
    </row>
    <row r="107045" spans="68:68" customFormat="1">
      <c r="BP107045" s="90"/>
    </row>
    <row r="107046" spans="68:68" customFormat="1">
      <c r="BP107046" s="90"/>
    </row>
    <row r="107047" spans="68:68" customFormat="1">
      <c r="BP107047" s="90"/>
    </row>
    <row r="107048" spans="68:68" customFormat="1">
      <c r="BP107048" s="90"/>
    </row>
    <row r="107049" spans="68:68" customFormat="1">
      <c r="BP107049" s="90"/>
    </row>
    <row r="107050" spans="68:68" customFormat="1">
      <c r="BP107050" s="90"/>
    </row>
    <row r="107051" spans="68:68" customFormat="1">
      <c r="BP107051" s="90"/>
    </row>
    <row r="107052" spans="68:68" customFormat="1">
      <c r="BP107052" s="90"/>
    </row>
    <row r="107053" spans="68:68" customFormat="1">
      <c r="BP107053" s="90"/>
    </row>
    <row r="107054" spans="68:68" customFormat="1">
      <c r="BP107054" s="90"/>
    </row>
    <row r="107055" spans="68:68" customFormat="1">
      <c r="BP107055" s="90"/>
    </row>
    <row r="107056" spans="68:68" customFormat="1">
      <c r="BP107056" s="90"/>
    </row>
    <row r="107057" spans="68:68" customFormat="1">
      <c r="BP107057" s="90"/>
    </row>
    <row r="107058" spans="68:68" customFormat="1">
      <c r="BP107058" s="90"/>
    </row>
    <row r="107059" spans="68:68" customFormat="1">
      <c r="BP107059" s="90"/>
    </row>
    <row r="107060" spans="68:68" customFormat="1">
      <c r="BP107060" s="90"/>
    </row>
    <row r="107061" spans="68:68" customFormat="1">
      <c r="BP107061" s="90"/>
    </row>
    <row r="107062" spans="68:68" customFormat="1">
      <c r="BP107062" s="90"/>
    </row>
    <row r="107063" spans="68:68" customFormat="1">
      <c r="BP107063" s="90"/>
    </row>
    <row r="107064" spans="68:68" customFormat="1">
      <c r="BP107064" s="90"/>
    </row>
    <row r="107065" spans="68:68" customFormat="1">
      <c r="BP107065" s="90"/>
    </row>
    <row r="107066" spans="68:68" customFormat="1">
      <c r="BP107066" s="90"/>
    </row>
    <row r="107067" spans="68:68" customFormat="1">
      <c r="BP107067" s="90"/>
    </row>
    <row r="107068" spans="68:68" customFormat="1">
      <c r="BP107068" s="90"/>
    </row>
    <row r="107069" spans="68:68" customFormat="1">
      <c r="BP107069" s="90"/>
    </row>
    <row r="107070" spans="68:68" customFormat="1">
      <c r="BP107070" s="90"/>
    </row>
    <row r="107071" spans="68:68" customFormat="1">
      <c r="BP107071" s="90"/>
    </row>
    <row r="107072" spans="68:68" customFormat="1">
      <c r="BP107072" s="90"/>
    </row>
    <row r="107073" spans="68:68" customFormat="1">
      <c r="BP107073" s="90"/>
    </row>
    <row r="107074" spans="68:68" customFormat="1">
      <c r="BP107074" s="90"/>
    </row>
    <row r="107075" spans="68:68" customFormat="1">
      <c r="BP107075" s="90"/>
    </row>
    <row r="107076" spans="68:68" customFormat="1">
      <c r="BP107076" s="90"/>
    </row>
    <row r="107077" spans="68:68" customFormat="1">
      <c r="BP107077" s="90"/>
    </row>
    <row r="107078" spans="68:68" customFormat="1">
      <c r="BP107078" s="90"/>
    </row>
    <row r="107079" spans="68:68" customFormat="1">
      <c r="BP107079" s="90"/>
    </row>
    <row r="107080" spans="68:68" customFormat="1">
      <c r="BP107080" s="90"/>
    </row>
    <row r="107081" spans="68:68" customFormat="1">
      <c r="BP107081" s="90"/>
    </row>
    <row r="107082" spans="68:68" customFormat="1">
      <c r="BP107082" s="90"/>
    </row>
    <row r="107083" spans="68:68" customFormat="1">
      <c r="BP107083" s="90"/>
    </row>
    <row r="107084" spans="68:68" customFormat="1">
      <c r="BP107084" s="90"/>
    </row>
    <row r="107085" spans="68:68" customFormat="1">
      <c r="BP107085" s="90"/>
    </row>
    <row r="107086" spans="68:68" customFormat="1">
      <c r="BP107086" s="90"/>
    </row>
    <row r="107087" spans="68:68" customFormat="1">
      <c r="BP107087" s="90"/>
    </row>
    <row r="107088" spans="68:68" customFormat="1">
      <c r="BP107088" s="90"/>
    </row>
    <row r="107089" spans="68:68" customFormat="1">
      <c r="BP107089" s="90"/>
    </row>
    <row r="107090" spans="68:68" customFormat="1">
      <c r="BP107090" s="90"/>
    </row>
    <row r="107091" spans="68:68" customFormat="1">
      <c r="BP107091" s="90"/>
    </row>
    <row r="107092" spans="68:68" customFormat="1">
      <c r="BP107092" s="90"/>
    </row>
    <row r="107093" spans="68:68" customFormat="1">
      <c r="BP107093" s="90"/>
    </row>
    <row r="107094" spans="68:68" customFormat="1">
      <c r="BP107094" s="90"/>
    </row>
    <row r="107095" spans="68:68" customFormat="1">
      <c r="BP107095" s="90"/>
    </row>
    <row r="107096" spans="68:68" customFormat="1">
      <c r="BP107096" s="90"/>
    </row>
    <row r="107097" spans="68:68" customFormat="1">
      <c r="BP107097" s="90"/>
    </row>
    <row r="107098" spans="68:68" customFormat="1">
      <c r="BP107098" s="90"/>
    </row>
    <row r="107099" spans="68:68" customFormat="1">
      <c r="BP107099" s="90"/>
    </row>
    <row r="107100" spans="68:68" customFormat="1">
      <c r="BP107100" s="90"/>
    </row>
    <row r="107101" spans="68:68" customFormat="1">
      <c r="BP107101" s="90"/>
    </row>
    <row r="107102" spans="68:68" customFormat="1">
      <c r="BP107102" s="90"/>
    </row>
    <row r="107103" spans="68:68" customFormat="1">
      <c r="BP107103" s="90"/>
    </row>
    <row r="107104" spans="68:68" customFormat="1">
      <c r="BP107104" s="90"/>
    </row>
    <row r="107105" spans="68:68" customFormat="1">
      <c r="BP107105" s="90"/>
    </row>
    <row r="107106" spans="68:68" customFormat="1">
      <c r="BP107106" s="90"/>
    </row>
    <row r="107107" spans="68:68" customFormat="1">
      <c r="BP107107" s="90"/>
    </row>
    <row r="107108" spans="68:68" customFormat="1">
      <c r="BP107108" s="90"/>
    </row>
    <row r="107109" spans="68:68" customFormat="1">
      <c r="BP107109" s="90"/>
    </row>
    <row r="107110" spans="68:68" customFormat="1">
      <c r="BP107110" s="90"/>
    </row>
    <row r="107111" spans="68:68" customFormat="1">
      <c r="BP107111" s="90"/>
    </row>
    <row r="107112" spans="68:68" customFormat="1">
      <c r="BP107112" s="90"/>
    </row>
    <row r="107113" spans="68:68" customFormat="1">
      <c r="BP107113" s="90"/>
    </row>
    <row r="107114" spans="68:68" customFormat="1">
      <c r="BP107114" s="90"/>
    </row>
    <row r="107115" spans="68:68" customFormat="1">
      <c r="BP107115" s="90"/>
    </row>
    <row r="107116" spans="68:68" customFormat="1">
      <c r="BP107116" s="90"/>
    </row>
    <row r="107117" spans="68:68" customFormat="1">
      <c r="BP107117" s="90"/>
    </row>
    <row r="107118" spans="68:68" customFormat="1">
      <c r="BP107118" s="90"/>
    </row>
    <row r="107119" spans="68:68" customFormat="1">
      <c r="BP107119" s="90"/>
    </row>
    <row r="107120" spans="68:68" customFormat="1">
      <c r="BP107120" s="90"/>
    </row>
    <row r="107121" spans="68:68" customFormat="1">
      <c r="BP107121" s="90"/>
    </row>
    <row r="107122" spans="68:68" customFormat="1">
      <c r="BP107122" s="90"/>
    </row>
    <row r="107123" spans="68:68" customFormat="1">
      <c r="BP107123" s="90"/>
    </row>
    <row r="107124" spans="68:68" customFormat="1">
      <c r="BP107124" s="90"/>
    </row>
    <row r="107125" spans="68:68" customFormat="1">
      <c r="BP107125" s="90"/>
    </row>
    <row r="107126" spans="68:68" customFormat="1">
      <c r="BP107126" s="90"/>
    </row>
    <row r="107127" spans="68:68" customFormat="1">
      <c r="BP107127" s="90"/>
    </row>
    <row r="107128" spans="68:68" customFormat="1">
      <c r="BP107128" s="90"/>
    </row>
    <row r="107129" spans="68:68" customFormat="1">
      <c r="BP107129" s="90"/>
    </row>
    <row r="107130" spans="68:68" customFormat="1">
      <c r="BP107130" s="90"/>
    </row>
    <row r="107131" spans="68:68" customFormat="1">
      <c r="BP107131" s="90"/>
    </row>
    <row r="107132" spans="68:68" customFormat="1">
      <c r="BP107132" s="90"/>
    </row>
    <row r="107133" spans="68:68" customFormat="1">
      <c r="BP107133" s="90"/>
    </row>
    <row r="107134" spans="68:68" customFormat="1">
      <c r="BP107134" s="90"/>
    </row>
    <row r="107135" spans="68:68" customFormat="1">
      <c r="BP107135" s="90"/>
    </row>
    <row r="107136" spans="68:68" customFormat="1">
      <c r="BP107136" s="90"/>
    </row>
    <row r="107137" spans="68:68" customFormat="1">
      <c r="BP107137" s="90"/>
    </row>
    <row r="107138" spans="68:68" customFormat="1">
      <c r="BP107138" s="90"/>
    </row>
    <row r="107139" spans="68:68" customFormat="1">
      <c r="BP107139" s="90"/>
    </row>
    <row r="107140" spans="68:68" customFormat="1">
      <c r="BP107140" s="90"/>
    </row>
    <row r="107141" spans="68:68" customFormat="1">
      <c r="BP107141" s="90"/>
    </row>
    <row r="107142" spans="68:68" customFormat="1">
      <c r="BP107142" s="90"/>
    </row>
    <row r="107143" spans="68:68" customFormat="1">
      <c r="BP107143" s="90"/>
    </row>
    <row r="107144" spans="68:68" customFormat="1">
      <c r="BP107144" s="90"/>
    </row>
    <row r="107145" spans="68:68" customFormat="1">
      <c r="BP107145" s="90"/>
    </row>
    <row r="107146" spans="68:68" customFormat="1">
      <c r="BP107146" s="90"/>
    </row>
    <row r="107147" spans="68:68" customFormat="1">
      <c r="BP107147" s="90"/>
    </row>
    <row r="107148" spans="68:68" customFormat="1">
      <c r="BP107148" s="90"/>
    </row>
    <row r="107149" spans="68:68" customFormat="1">
      <c r="BP107149" s="90"/>
    </row>
    <row r="107150" spans="68:68" customFormat="1">
      <c r="BP107150" s="90"/>
    </row>
    <row r="107151" spans="68:68" customFormat="1">
      <c r="BP107151" s="90"/>
    </row>
    <row r="107152" spans="68:68" customFormat="1">
      <c r="BP107152" s="90"/>
    </row>
    <row r="107153" spans="68:68" customFormat="1">
      <c r="BP107153" s="90"/>
    </row>
    <row r="107154" spans="68:68" customFormat="1">
      <c r="BP107154" s="90"/>
    </row>
    <row r="107155" spans="68:68" customFormat="1">
      <c r="BP107155" s="90"/>
    </row>
    <row r="107156" spans="68:68" customFormat="1">
      <c r="BP107156" s="90"/>
    </row>
    <row r="107157" spans="68:68" customFormat="1">
      <c r="BP107157" s="90"/>
    </row>
    <row r="107158" spans="68:68" customFormat="1">
      <c r="BP107158" s="90"/>
    </row>
    <row r="107159" spans="68:68" customFormat="1">
      <c r="BP107159" s="90"/>
    </row>
    <row r="107160" spans="68:68" customFormat="1">
      <c r="BP107160" s="90"/>
    </row>
    <row r="107161" spans="68:68" customFormat="1">
      <c r="BP107161" s="90"/>
    </row>
    <row r="107162" spans="68:68" customFormat="1">
      <c r="BP107162" s="90"/>
    </row>
    <row r="107163" spans="68:68" customFormat="1">
      <c r="BP107163" s="90"/>
    </row>
    <row r="107164" spans="68:68" customFormat="1">
      <c r="BP107164" s="90"/>
    </row>
    <row r="107165" spans="68:68" customFormat="1">
      <c r="BP107165" s="90"/>
    </row>
    <row r="107166" spans="68:68" customFormat="1">
      <c r="BP107166" s="90"/>
    </row>
    <row r="107167" spans="68:68" customFormat="1">
      <c r="BP107167" s="90"/>
    </row>
    <row r="107168" spans="68:68" customFormat="1">
      <c r="BP107168" s="90"/>
    </row>
    <row r="107169" spans="68:68" customFormat="1">
      <c r="BP107169" s="90"/>
    </row>
    <row r="107170" spans="68:68" customFormat="1">
      <c r="BP107170" s="90"/>
    </row>
    <row r="107171" spans="68:68" customFormat="1">
      <c r="BP107171" s="90"/>
    </row>
    <row r="107172" spans="68:68" customFormat="1">
      <c r="BP107172" s="90"/>
    </row>
    <row r="107173" spans="68:68" customFormat="1">
      <c r="BP107173" s="90"/>
    </row>
    <row r="107174" spans="68:68" customFormat="1">
      <c r="BP107174" s="90"/>
    </row>
    <row r="107175" spans="68:68" customFormat="1">
      <c r="BP107175" s="90"/>
    </row>
    <row r="107176" spans="68:68" customFormat="1">
      <c r="BP107176" s="90"/>
    </row>
    <row r="107177" spans="68:68" customFormat="1">
      <c r="BP107177" s="90"/>
    </row>
    <row r="107178" spans="68:68" customFormat="1">
      <c r="BP107178" s="90"/>
    </row>
    <row r="107179" spans="68:68" customFormat="1">
      <c r="BP107179" s="90"/>
    </row>
    <row r="107180" spans="68:68" customFormat="1">
      <c r="BP107180" s="90"/>
    </row>
    <row r="107181" spans="68:68" customFormat="1">
      <c r="BP107181" s="90"/>
    </row>
    <row r="107182" spans="68:68" customFormat="1">
      <c r="BP107182" s="90"/>
    </row>
    <row r="107183" spans="68:68" customFormat="1">
      <c r="BP107183" s="90"/>
    </row>
    <row r="107184" spans="68:68" customFormat="1">
      <c r="BP107184" s="90"/>
    </row>
    <row r="107185" spans="68:68" customFormat="1">
      <c r="BP107185" s="90"/>
    </row>
    <row r="107186" spans="68:68" customFormat="1">
      <c r="BP107186" s="90"/>
    </row>
    <row r="107187" spans="68:68" customFormat="1">
      <c r="BP107187" s="90"/>
    </row>
    <row r="107188" spans="68:68" customFormat="1">
      <c r="BP107188" s="90"/>
    </row>
    <row r="107189" spans="68:68" customFormat="1">
      <c r="BP107189" s="90"/>
    </row>
    <row r="107190" spans="68:68" customFormat="1">
      <c r="BP107190" s="90"/>
    </row>
    <row r="107191" spans="68:68" customFormat="1">
      <c r="BP107191" s="90"/>
    </row>
    <row r="107192" spans="68:68" customFormat="1">
      <c r="BP107192" s="90"/>
    </row>
    <row r="107193" spans="68:68" customFormat="1">
      <c r="BP107193" s="90"/>
    </row>
    <row r="107194" spans="68:68" customFormat="1">
      <c r="BP107194" s="90"/>
    </row>
    <row r="107195" spans="68:68" customFormat="1">
      <c r="BP107195" s="90"/>
    </row>
    <row r="107196" spans="68:68" customFormat="1">
      <c r="BP107196" s="90"/>
    </row>
    <row r="107197" spans="68:68" customFormat="1">
      <c r="BP107197" s="90"/>
    </row>
    <row r="107198" spans="68:68" customFormat="1">
      <c r="BP107198" s="90"/>
    </row>
    <row r="107199" spans="68:68" customFormat="1">
      <c r="BP107199" s="90"/>
    </row>
    <row r="107200" spans="68:68" customFormat="1">
      <c r="BP107200" s="90"/>
    </row>
    <row r="107201" spans="68:68" customFormat="1">
      <c r="BP107201" s="90"/>
    </row>
    <row r="107202" spans="68:68" customFormat="1">
      <c r="BP107202" s="90"/>
    </row>
    <row r="107203" spans="68:68" customFormat="1">
      <c r="BP107203" s="90"/>
    </row>
    <row r="107204" spans="68:68" customFormat="1">
      <c r="BP107204" s="90"/>
    </row>
    <row r="107205" spans="68:68" customFormat="1">
      <c r="BP107205" s="90"/>
    </row>
    <row r="107206" spans="68:68" customFormat="1">
      <c r="BP107206" s="90"/>
    </row>
    <row r="107207" spans="68:68" customFormat="1">
      <c r="BP107207" s="90"/>
    </row>
    <row r="107208" spans="68:68" customFormat="1">
      <c r="BP107208" s="90"/>
    </row>
    <row r="107209" spans="68:68" customFormat="1">
      <c r="BP107209" s="90"/>
    </row>
    <row r="107210" spans="68:68" customFormat="1">
      <c r="BP107210" s="90"/>
    </row>
    <row r="107211" spans="68:68" customFormat="1">
      <c r="BP107211" s="90"/>
    </row>
    <row r="107212" spans="68:68" customFormat="1">
      <c r="BP107212" s="90"/>
    </row>
    <row r="107213" spans="68:68" customFormat="1">
      <c r="BP107213" s="90"/>
    </row>
    <row r="107214" spans="68:68" customFormat="1">
      <c r="BP107214" s="90"/>
    </row>
    <row r="107215" spans="68:68" customFormat="1">
      <c r="BP107215" s="90"/>
    </row>
    <row r="107216" spans="68:68" customFormat="1">
      <c r="BP107216" s="90"/>
    </row>
    <row r="107217" spans="68:68" customFormat="1">
      <c r="BP107217" s="90"/>
    </row>
    <row r="107218" spans="68:68" customFormat="1">
      <c r="BP107218" s="90"/>
    </row>
    <row r="107219" spans="68:68" customFormat="1">
      <c r="BP107219" s="90"/>
    </row>
    <row r="107220" spans="68:68" customFormat="1">
      <c r="BP107220" s="90"/>
    </row>
    <row r="107221" spans="68:68" customFormat="1">
      <c r="BP107221" s="90"/>
    </row>
    <row r="107222" spans="68:68" customFormat="1">
      <c r="BP107222" s="90"/>
    </row>
    <row r="107223" spans="68:68" customFormat="1">
      <c r="BP107223" s="90"/>
    </row>
    <row r="107224" spans="68:68" customFormat="1">
      <c r="BP107224" s="90"/>
    </row>
    <row r="107225" spans="68:68" customFormat="1">
      <c r="BP107225" s="90"/>
    </row>
    <row r="107226" spans="68:68" customFormat="1">
      <c r="BP107226" s="90"/>
    </row>
    <row r="107227" spans="68:68" customFormat="1">
      <c r="BP107227" s="90"/>
    </row>
    <row r="107228" spans="68:68" customFormat="1">
      <c r="BP107228" s="90"/>
    </row>
    <row r="107229" spans="68:68" customFormat="1">
      <c r="BP107229" s="90"/>
    </row>
    <row r="107230" spans="68:68" customFormat="1">
      <c r="BP107230" s="90"/>
    </row>
    <row r="107231" spans="68:68" customFormat="1">
      <c r="BP107231" s="90"/>
    </row>
    <row r="107232" spans="68:68" customFormat="1">
      <c r="BP107232" s="90"/>
    </row>
    <row r="107233" spans="68:68" customFormat="1">
      <c r="BP107233" s="90"/>
    </row>
    <row r="107234" spans="68:68" customFormat="1">
      <c r="BP107234" s="90"/>
    </row>
    <row r="107235" spans="68:68" customFormat="1">
      <c r="BP107235" s="90"/>
    </row>
    <row r="107236" spans="68:68" customFormat="1">
      <c r="BP107236" s="90"/>
    </row>
    <row r="107237" spans="68:68" customFormat="1">
      <c r="BP107237" s="90"/>
    </row>
    <row r="107238" spans="68:68" customFormat="1">
      <c r="BP107238" s="90"/>
    </row>
    <row r="107239" spans="68:68" customFormat="1">
      <c r="BP107239" s="90"/>
    </row>
    <row r="107240" spans="68:68" customFormat="1">
      <c r="BP107240" s="90"/>
    </row>
    <row r="107241" spans="68:68" customFormat="1">
      <c r="BP107241" s="90"/>
    </row>
    <row r="107242" spans="68:68" customFormat="1">
      <c r="BP107242" s="90"/>
    </row>
    <row r="107243" spans="68:68" customFormat="1">
      <c r="BP107243" s="90"/>
    </row>
    <row r="107244" spans="68:68" customFormat="1">
      <c r="BP107244" s="90"/>
    </row>
    <row r="107245" spans="68:68" customFormat="1">
      <c r="BP107245" s="90"/>
    </row>
    <row r="107246" spans="68:68" customFormat="1">
      <c r="BP107246" s="90"/>
    </row>
    <row r="107247" spans="68:68" customFormat="1">
      <c r="BP107247" s="90"/>
    </row>
    <row r="107248" spans="68:68" customFormat="1">
      <c r="BP107248" s="90"/>
    </row>
    <row r="107249" spans="68:68" customFormat="1">
      <c r="BP107249" s="90"/>
    </row>
    <row r="107250" spans="68:68" customFormat="1">
      <c r="BP107250" s="90"/>
    </row>
    <row r="107251" spans="68:68" customFormat="1">
      <c r="BP107251" s="90"/>
    </row>
    <row r="107252" spans="68:68" customFormat="1">
      <c r="BP107252" s="90"/>
    </row>
    <row r="107253" spans="68:68" customFormat="1">
      <c r="BP107253" s="90"/>
    </row>
    <row r="107254" spans="68:68" customFormat="1">
      <c r="BP107254" s="90"/>
    </row>
    <row r="107255" spans="68:68" customFormat="1">
      <c r="BP107255" s="90"/>
    </row>
    <row r="107256" spans="68:68" customFormat="1">
      <c r="BP107256" s="90"/>
    </row>
    <row r="107257" spans="68:68" customFormat="1">
      <c r="BP107257" s="90"/>
    </row>
    <row r="107258" spans="68:68" customFormat="1">
      <c r="BP107258" s="90"/>
    </row>
    <row r="107259" spans="68:68" customFormat="1">
      <c r="BP107259" s="90"/>
    </row>
    <row r="107260" spans="68:68" customFormat="1">
      <c r="BP107260" s="90"/>
    </row>
    <row r="107261" spans="68:68" customFormat="1">
      <c r="BP107261" s="90"/>
    </row>
    <row r="107262" spans="68:68" customFormat="1">
      <c r="BP107262" s="90"/>
    </row>
    <row r="107263" spans="68:68" customFormat="1">
      <c r="BP107263" s="90"/>
    </row>
    <row r="107264" spans="68:68" customFormat="1">
      <c r="BP107264" s="90"/>
    </row>
    <row r="107265" spans="68:68" customFormat="1">
      <c r="BP107265" s="90"/>
    </row>
    <row r="107266" spans="68:68" customFormat="1">
      <c r="BP107266" s="90"/>
    </row>
    <row r="107267" spans="68:68" customFormat="1">
      <c r="BP107267" s="90"/>
    </row>
    <row r="107268" spans="68:68" customFormat="1">
      <c r="BP107268" s="90"/>
    </row>
    <row r="107269" spans="68:68" customFormat="1">
      <c r="BP107269" s="90"/>
    </row>
    <row r="107270" spans="68:68" customFormat="1">
      <c r="BP107270" s="90"/>
    </row>
    <row r="107271" spans="68:68" customFormat="1">
      <c r="BP107271" s="90"/>
    </row>
    <row r="107272" spans="68:68" customFormat="1">
      <c r="BP107272" s="90"/>
    </row>
    <row r="107273" spans="68:68" customFormat="1">
      <c r="BP107273" s="90"/>
    </row>
    <row r="107274" spans="68:68" customFormat="1">
      <c r="BP107274" s="90"/>
    </row>
    <row r="107275" spans="68:68" customFormat="1">
      <c r="BP107275" s="90"/>
    </row>
    <row r="107276" spans="68:68" customFormat="1">
      <c r="BP107276" s="90"/>
    </row>
    <row r="107277" spans="68:68" customFormat="1">
      <c r="BP107277" s="90"/>
    </row>
    <row r="107278" spans="68:68" customFormat="1">
      <c r="BP107278" s="90"/>
    </row>
    <row r="107279" spans="68:68" customFormat="1">
      <c r="BP107279" s="90"/>
    </row>
    <row r="107280" spans="68:68" customFormat="1">
      <c r="BP107280" s="90"/>
    </row>
    <row r="107281" spans="68:68" customFormat="1">
      <c r="BP107281" s="90"/>
    </row>
    <row r="107282" spans="68:68" customFormat="1">
      <c r="BP107282" s="90"/>
    </row>
    <row r="107283" spans="68:68" customFormat="1">
      <c r="BP107283" s="90"/>
    </row>
    <row r="107284" spans="68:68" customFormat="1">
      <c r="BP107284" s="90"/>
    </row>
    <row r="107285" spans="68:68" customFormat="1">
      <c r="BP107285" s="90"/>
    </row>
    <row r="107286" spans="68:68" customFormat="1">
      <c r="BP107286" s="90"/>
    </row>
    <row r="107287" spans="68:68" customFormat="1">
      <c r="BP107287" s="90"/>
    </row>
    <row r="107288" spans="68:68" customFormat="1">
      <c r="BP107288" s="90"/>
    </row>
    <row r="107289" spans="68:68" customFormat="1">
      <c r="BP107289" s="90"/>
    </row>
    <row r="107290" spans="68:68" customFormat="1">
      <c r="BP107290" s="90"/>
    </row>
    <row r="107291" spans="68:68" customFormat="1">
      <c r="BP107291" s="90"/>
    </row>
    <row r="107292" spans="68:68" customFormat="1">
      <c r="BP107292" s="90"/>
    </row>
    <row r="107293" spans="68:68" customFormat="1">
      <c r="BP107293" s="90"/>
    </row>
    <row r="107294" spans="68:68" customFormat="1">
      <c r="BP107294" s="90"/>
    </row>
    <row r="107295" spans="68:68" customFormat="1">
      <c r="BP107295" s="90"/>
    </row>
    <row r="107296" spans="68:68" customFormat="1">
      <c r="BP107296" s="90"/>
    </row>
    <row r="107297" spans="68:68" customFormat="1">
      <c r="BP107297" s="90"/>
    </row>
    <row r="107298" spans="68:68" customFormat="1">
      <c r="BP107298" s="90"/>
    </row>
    <row r="107299" spans="68:68" customFormat="1">
      <c r="BP107299" s="90"/>
    </row>
    <row r="107300" spans="68:68" customFormat="1">
      <c r="BP107300" s="90"/>
    </row>
    <row r="107301" spans="68:68" customFormat="1">
      <c r="BP107301" s="90"/>
    </row>
    <row r="107302" spans="68:68" customFormat="1">
      <c r="BP107302" s="90"/>
    </row>
    <row r="107303" spans="68:68" customFormat="1">
      <c r="BP107303" s="90"/>
    </row>
    <row r="107304" spans="68:68" customFormat="1">
      <c r="BP107304" s="90"/>
    </row>
    <row r="107305" spans="68:68" customFormat="1">
      <c r="BP107305" s="90"/>
    </row>
    <row r="107306" spans="68:68" customFormat="1">
      <c r="BP107306" s="90"/>
    </row>
    <row r="107307" spans="68:68" customFormat="1">
      <c r="BP107307" s="90"/>
    </row>
    <row r="107308" spans="68:68" customFormat="1">
      <c r="BP107308" s="90"/>
    </row>
    <row r="107309" spans="68:68" customFormat="1">
      <c r="BP107309" s="90"/>
    </row>
    <row r="107310" spans="68:68" customFormat="1">
      <c r="BP107310" s="90"/>
    </row>
    <row r="107311" spans="68:68" customFormat="1">
      <c r="BP107311" s="90"/>
    </row>
    <row r="107312" spans="68:68" customFormat="1">
      <c r="BP107312" s="90"/>
    </row>
    <row r="107313" spans="68:68" customFormat="1">
      <c r="BP107313" s="90"/>
    </row>
    <row r="107314" spans="68:68" customFormat="1">
      <c r="BP107314" s="90"/>
    </row>
    <row r="107315" spans="68:68" customFormat="1">
      <c r="BP107315" s="90"/>
    </row>
    <row r="107316" spans="68:68" customFormat="1">
      <c r="BP107316" s="90"/>
    </row>
    <row r="107317" spans="68:68" customFormat="1">
      <c r="BP107317" s="90"/>
    </row>
    <row r="107318" spans="68:68" customFormat="1">
      <c r="BP107318" s="90"/>
    </row>
    <row r="107319" spans="68:68" customFormat="1">
      <c r="BP107319" s="90"/>
    </row>
    <row r="107320" spans="68:68" customFormat="1">
      <c r="BP107320" s="90"/>
    </row>
    <row r="107321" spans="68:68" customFormat="1">
      <c r="BP107321" s="90"/>
    </row>
    <row r="107322" spans="68:68" customFormat="1">
      <c r="BP107322" s="90"/>
    </row>
    <row r="107323" spans="68:68" customFormat="1">
      <c r="BP107323" s="90"/>
    </row>
    <row r="107324" spans="68:68" customFormat="1">
      <c r="BP107324" s="90"/>
    </row>
    <row r="107325" spans="68:68" customFormat="1">
      <c r="BP107325" s="90"/>
    </row>
    <row r="107326" spans="68:68" customFormat="1">
      <c r="BP107326" s="90"/>
    </row>
    <row r="107327" spans="68:68" customFormat="1">
      <c r="BP107327" s="90"/>
    </row>
    <row r="107328" spans="68:68" customFormat="1">
      <c r="BP107328" s="90"/>
    </row>
    <row r="107329" spans="68:68" customFormat="1">
      <c r="BP107329" s="90"/>
    </row>
    <row r="107330" spans="68:68" customFormat="1">
      <c r="BP107330" s="90"/>
    </row>
    <row r="107331" spans="68:68" customFormat="1">
      <c r="BP107331" s="90"/>
    </row>
    <row r="107332" spans="68:68" customFormat="1">
      <c r="BP107332" s="90"/>
    </row>
    <row r="107333" spans="68:68" customFormat="1">
      <c r="BP107333" s="90"/>
    </row>
    <row r="107334" spans="68:68" customFormat="1">
      <c r="BP107334" s="90"/>
    </row>
    <row r="107335" spans="68:68" customFormat="1">
      <c r="BP107335" s="90"/>
    </row>
    <row r="107336" spans="68:68" customFormat="1">
      <c r="BP107336" s="90"/>
    </row>
    <row r="107337" spans="68:68" customFormat="1">
      <c r="BP107337" s="90"/>
    </row>
    <row r="107338" spans="68:68" customFormat="1">
      <c r="BP107338" s="90"/>
    </row>
    <row r="107339" spans="68:68" customFormat="1">
      <c r="BP107339" s="90"/>
    </row>
    <row r="107340" spans="68:68" customFormat="1">
      <c r="BP107340" s="90"/>
    </row>
    <row r="107341" spans="68:68" customFormat="1">
      <c r="BP107341" s="90"/>
    </row>
    <row r="107342" spans="68:68" customFormat="1">
      <c r="BP107342" s="90"/>
    </row>
    <row r="107343" spans="68:68" customFormat="1">
      <c r="BP107343" s="90"/>
    </row>
    <row r="107344" spans="68:68" customFormat="1">
      <c r="BP107344" s="90"/>
    </row>
    <row r="107345" spans="68:68" customFormat="1">
      <c r="BP107345" s="90"/>
    </row>
    <row r="107346" spans="68:68" customFormat="1">
      <c r="BP107346" s="90"/>
    </row>
    <row r="107347" spans="68:68" customFormat="1">
      <c r="BP107347" s="90"/>
    </row>
    <row r="107348" spans="68:68" customFormat="1">
      <c r="BP107348" s="90"/>
    </row>
    <row r="107349" spans="68:68" customFormat="1">
      <c r="BP107349" s="90"/>
    </row>
    <row r="107350" spans="68:68" customFormat="1">
      <c r="BP107350" s="90"/>
    </row>
    <row r="107351" spans="68:68" customFormat="1">
      <c r="BP107351" s="90"/>
    </row>
    <row r="107352" spans="68:68" customFormat="1">
      <c r="BP107352" s="90"/>
    </row>
    <row r="107353" spans="68:68" customFormat="1">
      <c r="BP107353" s="90"/>
    </row>
    <row r="107354" spans="68:68" customFormat="1">
      <c r="BP107354" s="90"/>
    </row>
    <row r="107355" spans="68:68" customFormat="1">
      <c r="BP107355" s="90"/>
    </row>
    <row r="107356" spans="68:68" customFormat="1">
      <c r="BP107356" s="90"/>
    </row>
    <row r="107357" spans="68:68" customFormat="1">
      <c r="BP107357" s="90"/>
    </row>
    <row r="107358" spans="68:68" customFormat="1">
      <c r="BP107358" s="90"/>
    </row>
    <row r="107359" spans="68:68" customFormat="1">
      <c r="BP107359" s="90"/>
    </row>
    <row r="107360" spans="68:68" customFormat="1">
      <c r="BP107360" s="90"/>
    </row>
    <row r="107361" spans="68:68" customFormat="1">
      <c r="BP107361" s="90"/>
    </row>
    <row r="107362" spans="68:68" customFormat="1">
      <c r="BP107362" s="90"/>
    </row>
    <row r="107363" spans="68:68" customFormat="1">
      <c r="BP107363" s="90"/>
    </row>
    <row r="107364" spans="68:68" customFormat="1">
      <c r="BP107364" s="90"/>
    </row>
    <row r="107365" spans="68:68" customFormat="1">
      <c r="BP107365" s="90"/>
    </row>
    <row r="107366" spans="68:68" customFormat="1">
      <c r="BP107366" s="90"/>
    </row>
    <row r="107367" spans="68:68" customFormat="1">
      <c r="BP107367" s="90"/>
    </row>
    <row r="107368" spans="68:68" customFormat="1">
      <c r="BP107368" s="90"/>
    </row>
    <row r="107369" spans="68:68" customFormat="1">
      <c r="BP107369" s="90"/>
    </row>
    <row r="107370" spans="68:68" customFormat="1">
      <c r="BP107370" s="90"/>
    </row>
    <row r="107371" spans="68:68" customFormat="1">
      <c r="BP107371" s="90"/>
    </row>
    <row r="107372" spans="68:68" customFormat="1">
      <c r="BP107372" s="90"/>
    </row>
    <row r="107373" spans="68:68" customFormat="1">
      <c r="BP107373" s="90"/>
    </row>
    <row r="107374" spans="68:68" customFormat="1">
      <c r="BP107374" s="90"/>
    </row>
    <row r="107375" spans="68:68" customFormat="1">
      <c r="BP107375" s="90"/>
    </row>
    <row r="107376" spans="68:68" customFormat="1">
      <c r="BP107376" s="90"/>
    </row>
    <row r="107377" spans="68:68" customFormat="1">
      <c r="BP107377" s="90"/>
    </row>
    <row r="107378" spans="68:68" customFormat="1">
      <c r="BP107378" s="90"/>
    </row>
    <row r="107379" spans="68:68" customFormat="1">
      <c r="BP107379" s="90"/>
    </row>
    <row r="107380" spans="68:68" customFormat="1">
      <c r="BP107380" s="90"/>
    </row>
    <row r="107381" spans="68:68" customFormat="1">
      <c r="BP107381" s="90"/>
    </row>
    <row r="107382" spans="68:68" customFormat="1">
      <c r="BP107382" s="90"/>
    </row>
    <row r="107383" spans="68:68" customFormat="1">
      <c r="BP107383" s="90"/>
    </row>
    <row r="107384" spans="68:68" customFormat="1">
      <c r="BP107384" s="90"/>
    </row>
    <row r="107385" spans="68:68" customFormat="1">
      <c r="BP107385" s="90"/>
    </row>
    <row r="107386" spans="68:68" customFormat="1">
      <c r="BP107386" s="90"/>
    </row>
    <row r="107387" spans="68:68" customFormat="1">
      <c r="BP107387" s="90"/>
    </row>
    <row r="107388" spans="68:68" customFormat="1">
      <c r="BP107388" s="90"/>
    </row>
    <row r="107389" spans="68:68" customFormat="1">
      <c r="BP107389" s="90"/>
    </row>
    <row r="107390" spans="68:68" customFormat="1">
      <c r="BP107390" s="90"/>
    </row>
    <row r="107391" spans="68:68" customFormat="1">
      <c r="BP107391" s="90"/>
    </row>
    <row r="107392" spans="68:68" customFormat="1">
      <c r="BP107392" s="90"/>
    </row>
    <row r="107393" spans="68:68" customFormat="1">
      <c r="BP107393" s="90"/>
    </row>
    <row r="107394" spans="68:68" customFormat="1">
      <c r="BP107394" s="90"/>
    </row>
    <row r="107395" spans="68:68" customFormat="1">
      <c r="BP107395" s="90"/>
    </row>
    <row r="107396" spans="68:68" customFormat="1">
      <c r="BP107396" s="90"/>
    </row>
    <row r="107397" spans="68:68" customFormat="1">
      <c r="BP107397" s="90"/>
    </row>
    <row r="107398" spans="68:68" customFormat="1">
      <c r="BP107398" s="90"/>
    </row>
    <row r="107399" spans="68:68" customFormat="1">
      <c r="BP107399" s="90"/>
    </row>
    <row r="107400" spans="68:68" customFormat="1">
      <c r="BP107400" s="90"/>
    </row>
    <row r="107401" spans="68:68" customFormat="1">
      <c r="BP107401" s="90"/>
    </row>
    <row r="107402" spans="68:68" customFormat="1">
      <c r="BP107402" s="90"/>
    </row>
    <row r="107403" spans="68:68" customFormat="1">
      <c r="BP107403" s="90"/>
    </row>
    <row r="107404" spans="68:68" customFormat="1">
      <c r="BP107404" s="90"/>
    </row>
    <row r="107405" spans="68:68" customFormat="1">
      <c r="BP107405" s="90"/>
    </row>
    <row r="107406" spans="68:68" customFormat="1">
      <c r="BP107406" s="90"/>
    </row>
    <row r="107407" spans="68:68" customFormat="1">
      <c r="BP107407" s="90"/>
    </row>
    <row r="107408" spans="68:68" customFormat="1">
      <c r="BP107408" s="90"/>
    </row>
    <row r="107409" spans="68:68" customFormat="1">
      <c r="BP107409" s="90"/>
    </row>
    <row r="107410" spans="68:68" customFormat="1">
      <c r="BP107410" s="90"/>
    </row>
    <row r="107411" spans="68:68" customFormat="1">
      <c r="BP107411" s="90"/>
    </row>
    <row r="107412" spans="68:68" customFormat="1">
      <c r="BP107412" s="90"/>
    </row>
    <row r="107413" spans="68:68" customFormat="1">
      <c r="BP107413" s="90"/>
    </row>
    <row r="107414" spans="68:68" customFormat="1">
      <c r="BP107414" s="90"/>
    </row>
    <row r="107415" spans="68:68" customFormat="1">
      <c r="BP107415" s="90"/>
    </row>
    <row r="107416" spans="68:68" customFormat="1">
      <c r="BP107416" s="90"/>
    </row>
    <row r="107417" spans="68:68" customFormat="1">
      <c r="BP107417" s="90"/>
    </row>
    <row r="107418" spans="68:68" customFormat="1">
      <c r="BP107418" s="90"/>
    </row>
    <row r="107419" spans="68:68" customFormat="1">
      <c r="BP107419" s="90"/>
    </row>
    <row r="107420" spans="68:68" customFormat="1">
      <c r="BP107420" s="90"/>
    </row>
    <row r="107421" spans="68:68" customFormat="1">
      <c r="BP107421" s="90"/>
    </row>
    <row r="107422" spans="68:68" customFormat="1">
      <c r="BP107422" s="90"/>
    </row>
    <row r="107423" spans="68:68" customFormat="1">
      <c r="BP107423" s="90"/>
    </row>
    <row r="107424" spans="68:68" customFormat="1">
      <c r="BP107424" s="90"/>
    </row>
    <row r="107425" spans="68:68" customFormat="1">
      <c r="BP107425" s="90"/>
    </row>
    <row r="107426" spans="68:68" customFormat="1">
      <c r="BP107426" s="90"/>
    </row>
    <row r="107427" spans="68:68" customFormat="1">
      <c r="BP107427" s="90"/>
    </row>
    <row r="107428" spans="68:68" customFormat="1">
      <c r="BP107428" s="90"/>
    </row>
    <row r="107429" spans="68:68" customFormat="1">
      <c r="BP107429" s="90"/>
    </row>
    <row r="107430" spans="68:68" customFormat="1">
      <c r="BP107430" s="90"/>
    </row>
    <row r="107431" spans="68:68" customFormat="1">
      <c r="BP107431" s="90"/>
    </row>
    <row r="107432" spans="68:68" customFormat="1">
      <c r="BP107432" s="90"/>
    </row>
    <row r="107433" spans="68:68" customFormat="1">
      <c r="BP107433" s="90"/>
    </row>
    <row r="107434" spans="68:68" customFormat="1">
      <c r="BP107434" s="90"/>
    </row>
    <row r="107435" spans="68:68" customFormat="1">
      <c r="BP107435" s="90"/>
    </row>
    <row r="107436" spans="68:68" customFormat="1">
      <c r="BP107436" s="90"/>
    </row>
    <row r="107437" spans="68:68" customFormat="1">
      <c r="BP107437" s="90"/>
    </row>
    <row r="107438" spans="68:68" customFormat="1">
      <c r="BP107438" s="90"/>
    </row>
    <row r="107439" spans="68:68" customFormat="1">
      <c r="BP107439" s="90"/>
    </row>
    <row r="107440" spans="68:68" customFormat="1">
      <c r="BP107440" s="90"/>
    </row>
    <row r="107441" spans="68:68" customFormat="1">
      <c r="BP107441" s="90"/>
    </row>
    <row r="107442" spans="68:68" customFormat="1">
      <c r="BP107442" s="90"/>
    </row>
    <row r="107443" spans="68:68" customFormat="1">
      <c r="BP107443" s="90"/>
    </row>
    <row r="107444" spans="68:68" customFormat="1">
      <c r="BP107444" s="90"/>
    </row>
    <row r="107445" spans="68:68" customFormat="1">
      <c r="BP107445" s="90"/>
    </row>
    <row r="107446" spans="68:68" customFormat="1">
      <c r="BP107446" s="90"/>
    </row>
    <row r="107447" spans="68:68" customFormat="1">
      <c r="BP107447" s="90"/>
    </row>
    <row r="107448" spans="68:68" customFormat="1">
      <c r="BP107448" s="90"/>
    </row>
    <row r="107449" spans="68:68" customFormat="1">
      <c r="BP107449" s="90"/>
    </row>
    <row r="107450" spans="68:68" customFormat="1">
      <c r="BP107450" s="90"/>
    </row>
    <row r="107451" spans="68:68" customFormat="1">
      <c r="BP107451" s="90"/>
    </row>
    <row r="107452" spans="68:68" customFormat="1">
      <c r="BP107452" s="90"/>
    </row>
    <row r="107453" spans="68:68" customFormat="1">
      <c r="BP107453" s="90"/>
    </row>
    <row r="107454" spans="68:68" customFormat="1">
      <c r="BP107454" s="90"/>
    </row>
    <row r="107455" spans="68:68" customFormat="1">
      <c r="BP107455" s="90"/>
    </row>
    <row r="107456" spans="68:68" customFormat="1">
      <c r="BP107456" s="90"/>
    </row>
    <row r="107457" spans="68:68" customFormat="1">
      <c r="BP107457" s="90"/>
    </row>
    <row r="107458" spans="68:68" customFormat="1">
      <c r="BP107458" s="90"/>
    </row>
    <row r="107459" spans="68:68" customFormat="1">
      <c r="BP107459" s="90"/>
    </row>
    <row r="107460" spans="68:68" customFormat="1">
      <c r="BP107460" s="90"/>
    </row>
    <row r="107461" spans="68:68" customFormat="1">
      <c r="BP107461" s="90"/>
    </row>
    <row r="107462" spans="68:68" customFormat="1">
      <c r="BP107462" s="90"/>
    </row>
    <row r="107463" spans="68:68" customFormat="1">
      <c r="BP107463" s="90"/>
    </row>
    <row r="107464" spans="68:68" customFormat="1">
      <c r="BP107464" s="90"/>
    </row>
    <row r="107465" spans="68:68" customFormat="1">
      <c r="BP107465" s="90"/>
    </row>
    <row r="107466" spans="68:68" customFormat="1">
      <c r="BP107466" s="90"/>
    </row>
    <row r="107467" spans="68:68" customFormat="1">
      <c r="BP107467" s="90"/>
    </row>
    <row r="107468" spans="68:68" customFormat="1">
      <c r="BP107468" s="90"/>
    </row>
    <row r="107469" spans="68:68" customFormat="1">
      <c r="BP107469" s="90"/>
    </row>
    <row r="107470" spans="68:68" customFormat="1">
      <c r="BP107470" s="90"/>
    </row>
    <row r="107471" spans="68:68" customFormat="1">
      <c r="BP107471" s="90"/>
    </row>
    <row r="107472" spans="68:68" customFormat="1">
      <c r="BP107472" s="90"/>
    </row>
    <row r="107473" spans="68:68" customFormat="1">
      <c r="BP107473" s="90"/>
    </row>
    <row r="107474" spans="68:68" customFormat="1">
      <c r="BP107474" s="90"/>
    </row>
    <row r="107475" spans="68:68" customFormat="1">
      <c r="BP107475" s="90"/>
    </row>
    <row r="107476" spans="68:68" customFormat="1">
      <c r="BP107476" s="90"/>
    </row>
    <row r="107477" spans="68:68" customFormat="1">
      <c r="BP107477" s="90"/>
    </row>
    <row r="107478" spans="68:68" customFormat="1">
      <c r="BP107478" s="90"/>
    </row>
    <row r="107479" spans="68:68" customFormat="1">
      <c r="BP107479" s="90"/>
    </row>
    <row r="107480" spans="68:68" customFormat="1">
      <c r="BP107480" s="90"/>
    </row>
    <row r="107481" spans="68:68" customFormat="1">
      <c r="BP107481" s="90"/>
    </row>
    <row r="107482" spans="68:68" customFormat="1">
      <c r="BP107482" s="90"/>
    </row>
    <row r="107483" spans="68:68" customFormat="1">
      <c r="BP107483" s="90"/>
    </row>
    <row r="107484" spans="68:68" customFormat="1">
      <c r="BP107484" s="90"/>
    </row>
    <row r="107485" spans="68:68" customFormat="1">
      <c r="BP107485" s="90"/>
    </row>
    <row r="107486" spans="68:68" customFormat="1">
      <c r="BP107486" s="90"/>
    </row>
    <row r="107487" spans="68:68" customFormat="1">
      <c r="BP107487" s="90"/>
    </row>
    <row r="107488" spans="68:68" customFormat="1">
      <c r="BP107488" s="90"/>
    </row>
    <row r="107489" spans="68:68" customFormat="1">
      <c r="BP107489" s="90"/>
    </row>
    <row r="107490" spans="68:68" customFormat="1">
      <c r="BP107490" s="90"/>
    </row>
    <row r="107491" spans="68:68" customFormat="1">
      <c r="BP107491" s="90"/>
    </row>
    <row r="107492" spans="68:68" customFormat="1">
      <c r="BP107492" s="90"/>
    </row>
    <row r="107493" spans="68:68" customFormat="1">
      <c r="BP107493" s="90"/>
    </row>
    <row r="107494" spans="68:68" customFormat="1">
      <c r="BP107494" s="90"/>
    </row>
    <row r="107495" spans="68:68" customFormat="1">
      <c r="BP107495" s="90"/>
    </row>
    <row r="107496" spans="68:68" customFormat="1">
      <c r="BP107496" s="90"/>
    </row>
    <row r="107497" spans="68:68" customFormat="1">
      <c r="BP107497" s="90"/>
    </row>
    <row r="107498" spans="68:68" customFormat="1">
      <c r="BP107498" s="90"/>
    </row>
    <row r="107499" spans="68:68" customFormat="1">
      <c r="BP107499" s="90"/>
    </row>
    <row r="107500" spans="68:68" customFormat="1">
      <c r="BP107500" s="90"/>
    </row>
    <row r="107501" spans="68:68" customFormat="1">
      <c r="BP107501" s="90"/>
    </row>
    <row r="107502" spans="68:68" customFormat="1">
      <c r="BP107502" s="90"/>
    </row>
    <row r="107503" spans="68:68" customFormat="1">
      <c r="BP107503" s="90"/>
    </row>
    <row r="107504" spans="68:68" customFormat="1">
      <c r="BP107504" s="90"/>
    </row>
    <row r="107505" spans="68:68" customFormat="1">
      <c r="BP107505" s="90"/>
    </row>
    <row r="107506" spans="68:68" customFormat="1">
      <c r="BP107506" s="90"/>
    </row>
    <row r="107507" spans="68:68" customFormat="1">
      <c r="BP107507" s="90"/>
    </row>
    <row r="107508" spans="68:68" customFormat="1">
      <c r="BP107508" s="90"/>
    </row>
    <row r="107509" spans="68:68" customFormat="1">
      <c r="BP107509" s="90"/>
    </row>
    <row r="107510" spans="68:68" customFormat="1">
      <c r="BP107510" s="90"/>
    </row>
    <row r="107511" spans="68:68" customFormat="1">
      <c r="BP107511" s="90"/>
    </row>
    <row r="107512" spans="68:68" customFormat="1">
      <c r="BP107512" s="90"/>
    </row>
    <row r="107513" spans="68:68" customFormat="1">
      <c r="BP107513" s="90"/>
    </row>
    <row r="107514" spans="68:68" customFormat="1">
      <c r="BP107514" s="90"/>
    </row>
    <row r="107515" spans="68:68" customFormat="1">
      <c r="BP107515" s="90"/>
    </row>
    <row r="107516" spans="68:68" customFormat="1">
      <c r="BP107516" s="90"/>
    </row>
    <row r="107517" spans="68:68" customFormat="1">
      <c r="BP107517" s="90"/>
    </row>
    <row r="107518" spans="68:68" customFormat="1">
      <c r="BP107518" s="90"/>
    </row>
    <row r="107519" spans="68:68" customFormat="1">
      <c r="BP107519" s="90"/>
    </row>
    <row r="107520" spans="68:68" customFormat="1">
      <c r="BP107520" s="90"/>
    </row>
    <row r="107521" spans="68:68" customFormat="1">
      <c r="BP107521" s="90"/>
    </row>
    <row r="107522" spans="68:68" customFormat="1">
      <c r="BP107522" s="90"/>
    </row>
    <row r="107523" spans="68:68" customFormat="1">
      <c r="BP107523" s="90"/>
    </row>
    <row r="107524" spans="68:68" customFormat="1">
      <c r="BP107524" s="90"/>
    </row>
    <row r="107525" spans="68:68" customFormat="1">
      <c r="BP107525" s="90"/>
    </row>
    <row r="107526" spans="68:68" customFormat="1">
      <c r="BP107526" s="90"/>
    </row>
    <row r="107527" spans="68:68" customFormat="1">
      <c r="BP107527" s="90"/>
    </row>
    <row r="107528" spans="68:68" customFormat="1">
      <c r="BP107528" s="90"/>
    </row>
    <row r="107529" spans="68:68" customFormat="1">
      <c r="BP107529" s="90"/>
    </row>
    <row r="107530" spans="68:68" customFormat="1">
      <c r="BP107530" s="90"/>
    </row>
    <row r="107531" spans="68:68" customFormat="1">
      <c r="BP107531" s="90"/>
    </row>
    <row r="107532" spans="68:68" customFormat="1">
      <c r="BP107532" s="90"/>
    </row>
    <row r="107533" spans="68:68" customFormat="1">
      <c r="BP107533" s="90"/>
    </row>
    <row r="107534" spans="68:68" customFormat="1">
      <c r="BP107534" s="90"/>
    </row>
    <row r="107535" spans="68:68" customFormat="1">
      <c r="BP107535" s="90"/>
    </row>
    <row r="107536" spans="68:68" customFormat="1">
      <c r="BP107536" s="90"/>
    </row>
    <row r="107537" spans="68:68" customFormat="1">
      <c r="BP107537" s="90"/>
    </row>
    <row r="107538" spans="68:68" customFormat="1">
      <c r="BP107538" s="90"/>
    </row>
    <row r="107539" spans="68:68" customFormat="1">
      <c r="BP107539" s="90"/>
    </row>
    <row r="107540" spans="68:68" customFormat="1">
      <c r="BP107540" s="90"/>
    </row>
    <row r="107541" spans="68:68" customFormat="1">
      <c r="BP107541" s="90"/>
    </row>
    <row r="107542" spans="68:68" customFormat="1">
      <c r="BP107542" s="90"/>
    </row>
    <row r="107543" spans="68:68" customFormat="1">
      <c r="BP107543" s="90"/>
    </row>
    <row r="107544" spans="68:68" customFormat="1">
      <c r="BP107544" s="90"/>
    </row>
    <row r="107545" spans="68:68" customFormat="1">
      <c r="BP107545" s="90"/>
    </row>
    <row r="107546" spans="68:68" customFormat="1">
      <c r="BP107546" s="90"/>
    </row>
    <row r="107547" spans="68:68" customFormat="1">
      <c r="BP107547" s="90"/>
    </row>
    <row r="107548" spans="68:68" customFormat="1">
      <c r="BP107548" s="90"/>
    </row>
    <row r="107549" spans="68:68" customFormat="1">
      <c r="BP107549" s="90"/>
    </row>
    <row r="107550" spans="68:68" customFormat="1">
      <c r="BP107550" s="90"/>
    </row>
    <row r="107551" spans="68:68" customFormat="1">
      <c r="BP107551" s="90"/>
    </row>
    <row r="107552" spans="68:68" customFormat="1">
      <c r="BP107552" s="90"/>
    </row>
    <row r="107553" spans="68:68" customFormat="1">
      <c r="BP107553" s="90"/>
    </row>
    <row r="107554" spans="68:68" customFormat="1">
      <c r="BP107554" s="90"/>
    </row>
    <row r="107555" spans="68:68" customFormat="1">
      <c r="BP107555" s="90"/>
    </row>
    <row r="107556" spans="68:68" customFormat="1">
      <c r="BP107556" s="90"/>
    </row>
    <row r="107557" spans="68:68" customFormat="1">
      <c r="BP107557" s="90"/>
    </row>
    <row r="107558" spans="68:68" customFormat="1">
      <c r="BP107558" s="90"/>
    </row>
    <row r="107559" spans="68:68" customFormat="1">
      <c r="BP107559" s="90"/>
    </row>
    <row r="107560" spans="68:68" customFormat="1">
      <c r="BP107560" s="90"/>
    </row>
    <row r="107561" spans="68:68" customFormat="1">
      <c r="BP107561" s="90"/>
    </row>
    <row r="107562" spans="68:68" customFormat="1">
      <c r="BP107562" s="90"/>
    </row>
    <row r="107563" spans="68:68" customFormat="1">
      <c r="BP107563" s="90"/>
    </row>
    <row r="107564" spans="68:68" customFormat="1">
      <c r="BP107564" s="90"/>
    </row>
    <row r="107565" spans="68:68" customFormat="1">
      <c r="BP107565" s="90"/>
    </row>
    <row r="107566" spans="68:68" customFormat="1">
      <c r="BP107566" s="90"/>
    </row>
    <row r="107567" spans="68:68" customFormat="1">
      <c r="BP107567" s="90"/>
    </row>
    <row r="107568" spans="68:68" customFormat="1">
      <c r="BP107568" s="90"/>
    </row>
    <row r="107569" spans="68:68" customFormat="1">
      <c r="BP107569" s="90"/>
    </row>
    <row r="107570" spans="68:68" customFormat="1">
      <c r="BP107570" s="90"/>
    </row>
    <row r="107571" spans="68:68" customFormat="1">
      <c r="BP107571" s="90"/>
    </row>
    <row r="107572" spans="68:68" customFormat="1">
      <c r="BP107572" s="90"/>
    </row>
    <row r="107573" spans="68:68" customFormat="1">
      <c r="BP107573" s="90"/>
    </row>
    <row r="107574" spans="68:68" customFormat="1">
      <c r="BP107574" s="90"/>
    </row>
    <row r="107575" spans="68:68" customFormat="1">
      <c r="BP107575" s="90"/>
    </row>
    <row r="107576" spans="68:68" customFormat="1">
      <c r="BP107576" s="90"/>
    </row>
    <row r="107577" spans="68:68" customFormat="1">
      <c r="BP107577" s="90"/>
    </row>
    <row r="107578" spans="68:68" customFormat="1">
      <c r="BP107578" s="90"/>
    </row>
    <row r="107579" spans="68:68" customFormat="1">
      <c r="BP107579" s="90"/>
    </row>
    <row r="107580" spans="68:68" customFormat="1">
      <c r="BP107580" s="90"/>
    </row>
    <row r="107581" spans="68:68" customFormat="1">
      <c r="BP107581" s="90"/>
    </row>
    <row r="107582" spans="68:68" customFormat="1">
      <c r="BP107582" s="90"/>
    </row>
    <row r="107583" spans="68:68" customFormat="1">
      <c r="BP107583" s="90"/>
    </row>
    <row r="107584" spans="68:68" customFormat="1">
      <c r="BP107584" s="90"/>
    </row>
    <row r="107585" spans="68:68" customFormat="1">
      <c r="BP107585" s="90"/>
    </row>
    <row r="107586" spans="68:68" customFormat="1">
      <c r="BP107586" s="90"/>
    </row>
    <row r="107587" spans="68:68" customFormat="1">
      <c r="BP107587" s="90"/>
    </row>
    <row r="107588" spans="68:68" customFormat="1">
      <c r="BP107588" s="90"/>
    </row>
    <row r="107589" spans="68:68" customFormat="1">
      <c r="BP107589" s="90"/>
    </row>
    <row r="107590" spans="68:68" customFormat="1">
      <c r="BP107590" s="90"/>
    </row>
    <row r="107591" spans="68:68" customFormat="1">
      <c r="BP107591" s="90"/>
    </row>
    <row r="107592" spans="68:68" customFormat="1">
      <c r="BP107592" s="90"/>
    </row>
    <row r="107593" spans="68:68" customFormat="1">
      <c r="BP107593" s="90"/>
    </row>
    <row r="107594" spans="68:68" customFormat="1">
      <c r="BP107594" s="90"/>
    </row>
    <row r="107595" spans="68:68" customFormat="1">
      <c r="BP107595" s="90"/>
    </row>
    <row r="107596" spans="68:68" customFormat="1">
      <c r="BP107596" s="90"/>
    </row>
    <row r="107597" spans="68:68" customFormat="1">
      <c r="BP107597" s="90"/>
    </row>
    <row r="107598" spans="68:68" customFormat="1">
      <c r="BP107598" s="90"/>
    </row>
    <row r="107599" spans="68:68" customFormat="1">
      <c r="BP107599" s="90"/>
    </row>
    <row r="107600" spans="68:68" customFormat="1">
      <c r="BP107600" s="90"/>
    </row>
    <row r="107601" spans="68:68" customFormat="1">
      <c r="BP107601" s="90"/>
    </row>
    <row r="107602" spans="68:68" customFormat="1">
      <c r="BP107602" s="90"/>
    </row>
    <row r="107603" spans="68:68" customFormat="1">
      <c r="BP107603" s="90"/>
    </row>
    <row r="107604" spans="68:68" customFormat="1">
      <c r="BP107604" s="90"/>
    </row>
    <row r="107605" spans="68:68" customFormat="1">
      <c r="BP107605" s="90"/>
    </row>
    <row r="107606" spans="68:68" customFormat="1">
      <c r="BP107606" s="90"/>
    </row>
    <row r="107607" spans="68:68" customFormat="1">
      <c r="BP107607" s="90"/>
    </row>
    <row r="107608" spans="68:68" customFormat="1">
      <c r="BP107608" s="90"/>
    </row>
    <row r="107609" spans="68:68" customFormat="1">
      <c r="BP107609" s="90"/>
    </row>
    <row r="107610" spans="68:68" customFormat="1">
      <c r="BP107610" s="90"/>
    </row>
    <row r="107611" spans="68:68" customFormat="1">
      <c r="BP107611" s="90"/>
    </row>
    <row r="107612" spans="68:68" customFormat="1">
      <c r="BP107612" s="90"/>
    </row>
    <row r="107613" spans="68:68" customFormat="1">
      <c r="BP107613" s="90"/>
    </row>
    <row r="107614" spans="68:68" customFormat="1">
      <c r="BP107614" s="90"/>
    </row>
    <row r="107615" spans="68:68" customFormat="1">
      <c r="BP107615" s="90"/>
    </row>
    <row r="107616" spans="68:68" customFormat="1">
      <c r="BP107616" s="90"/>
    </row>
    <row r="107617" spans="68:68" customFormat="1">
      <c r="BP107617" s="90"/>
    </row>
    <row r="107618" spans="68:68" customFormat="1">
      <c r="BP107618" s="90"/>
    </row>
    <row r="107619" spans="68:68" customFormat="1">
      <c r="BP107619" s="90"/>
    </row>
    <row r="107620" spans="68:68" customFormat="1">
      <c r="BP107620" s="90"/>
    </row>
    <row r="107621" spans="68:68" customFormat="1">
      <c r="BP107621" s="90"/>
    </row>
    <row r="107622" spans="68:68" customFormat="1">
      <c r="BP107622" s="90"/>
    </row>
    <row r="107623" spans="68:68" customFormat="1">
      <c r="BP107623" s="90"/>
    </row>
    <row r="107624" spans="68:68" customFormat="1">
      <c r="BP107624" s="90"/>
    </row>
    <row r="107625" spans="68:68" customFormat="1">
      <c r="BP107625" s="90"/>
    </row>
    <row r="107626" spans="68:68" customFormat="1">
      <c r="BP107626" s="90"/>
    </row>
    <row r="107627" spans="68:68" customFormat="1">
      <c r="BP107627" s="90"/>
    </row>
    <row r="107628" spans="68:68" customFormat="1">
      <c r="BP107628" s="90"/>
    </row>
    <row r="107629" spans="68:68" customFormat="1">
      <c r="BP107629" s="90"/>
    </row>
    <row r="107630" spans="68:68" customFormat="1">
      <c r="BP107630" s="90"/>
    </row>
    <row r="107631" spans="68:68" customFormat="1">
      <c r="BP107631" s="90"/>
    </row>
    <row r="107632" spans="68:68" customFormat="1">
      <c r="BP107632" s="90"/>
    </row>
    <row r="107633" spans="68:68" customFormat="1">
      <c r="BP107633" s="90"/>
    </row>
    <row r="107634" spans="68:68" customFormat="1">
      <c r="BP107634" s="90"/>
    </row>
    <row r="107635" spans="68:68" customFormat="1">
      <c r="BP107635" s="90"/>
    </row>
    <row r="107636" spans="68:68" customFormat="1">
      <c r="BP107636" s="90"/>
    </row>
    <row r="107637" spans="68:68" customFormat="1">
      <c r="BP107637" s="90"/>
    </row>
    <row r="107638" spans="68:68" customFormat="1">
      <c r="BP107638" s="90"/>
    </row>
    <row r="107639" spans="68:68" customFormat="1">
      <c r="BP107639" s="90"/>
    </row>
    <row r="107640" spans="68:68" customFormat="1">
      <c r="BP107640" s="90"/>
    </row>
    <row r="107641" spans="68:68" customFormat="1">
      <c r="BP107641" s="90"/>
    </row>
    <row r="107642" spans="68:68" customFormat="1">
      <c r="BP107642" s="90"/>
    </row>
    <row r="107643" spans="68:68" customFormat="1">
      <c r="BP107643" s="90"/>
    </row>
    <row r="107644" spans="68:68" customFormat="1">
      <c r="BP107644" s="90"/>
    </row>
    <row r="107645" spans="68:68" customFormat="1">
      <c r="BP107645" s="90"/>
    </row>
    <row r="107646" spans="68:68" customFormat="1">
      <c r="BP107646" s="90"/>
    </row>
    <row r="107647" spans="68:68" customFormat="1">
      <c r="BP107647" s="90"/>
    </row>
    <row r="107648" spans="68:68" customFormat="1">
      <c r="BP107648" s="90"/>
    </row>
    <row r="107649" spans="68:68" customFormat="1">
      <c r="BP107649" s="90"/>
    </row>
    <row r="107650" spans="68:68" customFormat="1">
      <c r="BP107650" s="90"/>
    </row>
    <row r="107651" spans="68:68" customFormat="1">
      <c r="BP107651" s="90"/>
    </row>
    <row r="107652" spans="68:68" customFormat="1">
      <c r="BP107652" s="90"/>
    </row>
    <row r="107653" spans="68:68" customFormat="1">
      <c r="BP107653" s="90"/>
    </row>
    <row r="107654" spans="68:68" customFormat="1">
      <c r="BP107654" s="90"/>
    </row>
    <row r="107655" spans="68:68" customFormat="1">
      <c r="BP107655" s="90"/>
    </row>
    <row r="107656" spans="68:68" customFormat="1">
      <c r="BP107656" s="90"/>
    </row>
    <row r="107657" spans="68:68" customFormat="1">
      <c r="BP107657" s="90"/>
    </row>
    <row r="107658" spans="68:68" customFormat="1">
      <c r="BP107658" s="90"/>
    </row>
    <row r="107659" spans="68:68" customFormat="1">
      <c r="BP107659" s="90"/>
    </row>
    <row r="107660" spans="68:68" customFormat="1">
      <c r="BP107660" s="90"/>
    </row>
    <row r="107661" spans="68:68" customFormat="1">
      <c r="BP107661" s="90"/>
    </row>
    <row r="107662" spans="68:68" customFormat="1">
      <c r="BP107662" s="90"/>
    </row>
    <row r="107663" spans="68:68" customFormat="1">
      <c r="BP107663" s="90"/>
    </row>
    <row r="107664" spans="68:68" customFormat="1">
      <c r="BP107664" s="90"/>
    </row>
    <row r="107665" spans="68:68" customFormat="1">
      <c r="BP107665" s="90"/>
    </row>
    <row r="107666" spans="68:68" customFormat="1">
      <c r="BP107666" s="90"/>
    </row>
    <row r="107667" spans="68:68" customFormat="1">
      <c r="BP107667" s="90"/>
    </row>
    <row r="107668" spans="68:68" customFormat="1">
      <c r="BP107668" s="90"/>
    </row>
    <row r="107669" spans="68:68" customFormat="1">
      <c r="BP107669" s="90"/>
    </row>
    <row r="107670" spans="68:68" customFormat="1">
      <c r="BP107670" s="90"/>
    </row>
    <row r="107671" spans="68:68" customFormat="1">
      <c r="BP107671" s="90"/>
    </row>
    <row r="107672" spans="68:68" customFormat="1">
      <c r="BP107672" s="90"/>
    </row>
    <row r="107673" spans="68:68" customFormat="1">
      <c r="BP107673" s="90"/>
    </row>
    <row r="107674" spans="68:68" customFormat="1">
      <c r="BP107674" s="90"/>
    </row>
    <row r="107675" spans="68:68" customFormat="1">
      <c r="BP107675" s="90"/>
    </row>
    <row r="107676" spans="68:68" customFormat="1">
      <c r="BP107676" s="90"/>
    </row>
    <row r="107677" spans="68:68" customFormat="1">
      <c r="BP107677" s="90"/>
    </row>
    <row r="107678" spans="68:68" customFormat="1">
      <c r="BP107678" s="90"/>
    </row>
    <row r="107679" spans="68:68" customFormat="1">
      <c r="BP107679" s="90"/>
    </row>
    <row r="107680" spans="68:68" customFormat="1">
      <c r="BP107680" s="90"/>
    </row>
    <row r="107681" spans="68:68" customFormat="1">
      <c r="BP107681" s="90"/>
    </row>
    <row r="107682" spans="68:68" customFormat="1">
      <c r="BP107682" s="90"/>
    </row>
    <row r="107683" spans="68:68" customFormat="1">
      <c r="BP107683" s="90"/>
    </row>
    <row r="107684" spans="68:68" customFormat="1">
      <c r="BP107684" s="90"/>
    </row>
    <row r="107685" spans="68:68" customFormat="1">
      <c r="BP107685" s="90"/>
    </row>
    <row r="107686" spans="68:68" customFormat="1">
      <c r="BP107686" s="90"/>
    </row>
    <row r="107687" spans="68:68" customFormat="1">
      <c r="BP107687" s="90"/>
    </row>
    <row r="107688" spans="68:68" customFormat="1">
      <c r="BP107688" s="90"/>
    </row>
    <row r="107689" spans="68:68" customFormat="1">
      <c r="BP107689" s="90"/>
    </row>
    <row r="107690" spans="68:68" customFormat="1">
      <c r="BP107690" s="90"/>
    </row>
    <row r="107691" spans="68:68" customFormat="1">
      <c r="BP107691" s="90"/>
    </row>
    <row r="107692" spans="68:68" customFormat="1">
      <c r="BP107692" s="90"/>
    </row>
    <row r="107693" spans="68:68" customFormat="1">
      <c r="BP107693" s="90"/>
    </row>
    <row r="107694" spans="68:68" customFormat="1">
      <c r="BP107694" s="90"/>
    </row>
    <row r="107695" spans="68:68" customFormat="1">
      <c r="BP107695" s="90"/>
    </row>
    <row r="107696" spans="68:68" customFormat="1">
      <c r="BP107696" s="90"/>
    </row>
    <row r="107697" spans="68:68" customFormat="1">
      <c r="BP107697" s="90"/>
    </row>
    <row r="107698" spans="68:68" customFormat="1">
      <c r="BP107698" s="90"/>
    </row>
    <row r="107699" spans="68:68" customFormat="1">
      <c r="BP107699" s="90"/>
    </row>
    <row r="107700" spans="68:68" customFormat="1">
      <c r="BP107700" s="90"/>
    </row>
    <row r="107701" spans="68:68" customFormat="1">
      <c r="BP107701" s="90"/>
    </row>
    <row r="107702" spans="68:68" customFormat="1">
      <c r="BP107702" s="90"/>
    </row>
    <row r="107703" spans="68:68" customFormat="1">
      <c r="BP107703" s="90"/>
    </row>
    <row r="107704" spans="68:68" customFormat="1">
      <c r="BP107704" s="90"/>
    </row>
    <row r="107705" spans="68:68" customFormat="1">
      <c r="BP107705" s="90"/>
    </row>
    <row r="107706" spans="68:68" customFormat="1">
      <c r="BP107706" s="90"/>
    </row>
    <row r="107707" spans="68:68" customFormat="1">
      <c r="BP107707" s="90"/>
    </row>
    <row r="107708" spans="68:68" customFormat="1">
      <c r="BP107708" s="90"/>
    </row>
    <row r="107709" spans="68:68" customFormat="1">
      <c r="BP107709" s="90"/>
    </row>
    <row r="107710" spans="68:68" customFormat="1">
      <c r="BP107710" s="90"/>
    </row>
    <row r="107711" spans="68:68" customFormat="1">
      <c r="BP107711" s="90"/>
    </row>
    <row r="107712" spans="68:68" customFormat="1">
      <c r="BP107712" s="90"/>
    </row>
    <row r="107713" spans="68:68" customFormat="1">
      <c r="BP107713" s="90"/>
    </row>
    <row r="107714" spans="68:68" customFormat="1">
      <c r="BP107714" s="90"/>
    </row>
    <row r="107715" spans="68:68" customFormat="1">
      <c r="BP107715" s="90"/>
    </row>
    <row r="107716" spans="68:68" customFormat="1">
      <c r="BP107716" s="90"/>
    </row>
    <row r="107717" spans="68:68" customFormat="1">
      <c r="BP107717" s="90"/>
    </row>
    <row r="107718" spans="68:68" customFormat="1">
      <c r="BP107718" s="90"/>
    </row>
    <row r="107719" spans="68:68" customFormat="1">
      <c r="BP107719" s="90"/>
    </row>
    <row r="107720" spans="68:68" customFormat="1">
      <c r="BP107720" s="90"/>
    </row>
    <row r="107721" spans="68:68" customFormat="1">
      <c r="BP107721" s="90"/>
    </row>
    <row r="107722" spans="68:68" customFormat="1">
      <c r="BP107722" s="90"/>
    </row>
    <row r="107723" spans="68:68" customFormat="1">
      <c r="BP107723" s="90"/>
    </row>
    <row r="107724" spans="68:68" customFormat="1">
      <c r="BP107724" s="90"/>
    </row>
    <row r="107725" spans="68:68" customFormat="1">
      <c r="BP107725" s="90"/>
    </row>
    <row r="107726" spans="68:68" customFormat="1">
      <c r="BP107726" s="90"/>
    </row>
    <row r="107727" spans="68:68" customFormat="1">
      <c r="BP107727" s="90"/>
    </row>
    <row r="107728" spans="68:68" customFormat="1">
      <c r="BP107728" s="90"/>
    </row>
    <row r="107729" spans="68:68" customFormat="1">
      <c r="BP107729" s="90"/>
    </row>
    <row r="107730" spans="68:68" customFormat="1">
      <c r="BP107730" s="90"/>
    </row>
    <row r="107731" spans="68:68" customFormat="1">
      <c r="BP107731" s="90"/>
    </row>
    <row r="107732" spans="68:68" customFormat="1">
      <c r="BP107732" s="90"/>
    </row>
    <row r="107733" spans="68:68" customFormat="1">
      <c r="BP107733" s="90"/>
    </row>
    <row r="107734" spans="68:68" customFormat="1">
      <c r="BP107734" s="90"/>
    </row>
    <row r="107735" spans="68:68" customFormat="1">
      <c r="BP107735" s="90"/>
    </row>
    <row r="107736" spans="68:68" customFormat="1">
      <c r="BP107736" s="90"/>
    </row>
    <row r="107737" spans="68:68" customFormat="1">
      <c r="BP107737" s="90"/>
    </row>
    <row r="107738" spans="68:68" customFormat="1">
      <c r="BP107738" s="90"/>
    </row>
    <row r="107739" spans="68:68" customFormat="1">
      <c r="BP107739" s="90"/>
    </row>
    <row r="107740" spans="68:68" customFormat="1">
      <c r="BP107740" s="90"/>
    </row>
    <row r="107741" spans="68:68" customFormat="1">
      <c r="BP107741" s="90"/>
    </row>
    <row r="107742" spans="68:68" customFormat="1">
      <c r="BP107742" s="90"/>
    </row>
    <row r="107743" spans="68:68" customFormat="1">
      <c r="BP107743" s="90"/>
    </row>
    <row r="107744" spans="68:68" customFormat="1">
      <c r="BP107744" s="90"/>
    </row>
    <row r="107745" spans="68:68" customFormat="1">
      <c r="BP107745" s="90"/>
    </row>
    <row r="107746" spans="68:68" customFormat="1">
      <c r="BP107746" s="90"/>
    </row>
    <row r="107747" spans="68:68" customFormat="1">
      <c r="BP107747" s="90"/>
    </row>
    <row r="107748" spans="68:68" customFormat="1">
      <c r="BP107748" s="90"/>
    </row>
    <row r="107749" spans="68:68" customFormat="1">
      <c r="BP107749" s="90"/>
    </row>
    <row r="107750" spans="68:68" customFormat="1">
      <c r="BP107750" s="90"/>
    </row>
    <row r="107751" spans="68:68" customFormat="1">
      <c r="BP107751" s="90"/>
    </row>
    <row r="107752" spans="68:68" customFormat="1">
      <c r="BP107752" s="90"/>
    </row>
    <row r="107753" spans="68:68" customFormat="1">
      <c r="BP107753" s="90"/>
    </row>
    <row r="107754" spans="68:68" customFormat="1">
      <c r="BP107754" s="90"/>
    </row>
    <row r="107755" spans="68:68" customFormat="1">
      <c r="BP107755" s="90"/>
    </row>
    <row r="107756" spans="68:68" customFormat="1">
      <c r="BP107756" s="90"/>
    </row>
    <row r="107757" spans="68:68" customFormat="1">
      <c r="BP107757" s="90"/>
    </row>
    <row r="107758" spans="68:68" customFormat="1">
      <c r="BP107758" s="90"/>
    </row>
    <row r="107759" spans="68:68" customFormat="1">
      <c r="BP107759" s="90"/>
    </row>
    <row r="107760" spans="68:68" customFormat="1">
      <c r="BP107760" s="90"/>
    </row>
    <row r="107761" spans="68:68" customFormat="1">
      <c r="BP107761" s="90"/>
    </row>
    <row r="107762" spans="68:68" customFormat="1">
      <c r="BP107762" s="90"/>
    </row>
    <row r="107763" spans="68:68" customFormat="1">
      <c r="BP107763" s="90"/>
    </row>
    <row r="107764" spans="68:68" customFormat="1">
      <c r="BP107764" s="90"/>
    </row>
    <row r="107765" spans="68:68" customFormat="1">
      <c r="BP107765" s="90"/>
    </row>
    <row r="107766" spans="68:68" customFormat="1">
      <c r="BP107766" s="90"/>
    </row>
    <row r="107767" spans="68:68" customFormat="1">
      <c r="BP107767" s="90"/>
    </row>
    <row r="107768" spans="68:68" customFormat="1">
      <c r="BP107768" s="90"/>
    </row>
    <row r="107769" spans="68:68" customFormat="1">
      <c r="BP107769" s="90"/>
    </row>
    <row r="107770" spans="68:68" customFormat="1">
      <c r="BP107770" s="90"/>
    </row>
    <row r="107771" spans="68:68" customFormat="1">
      <c r="BP107771" s="90"/>
    </row>
    <row r="107772" spans="68:68" customFormat="1">
      <c r="BP107772" s="90"/>
    </row>
    <row r="107773" spans="68:68" customFormat="1">
      <c r="BP107773" s="90"/>
    </row>
    <row r="107774" spans="68:68" customFormat="1">
      <c r="BP107774" s="90"/>
    </row>
    <row r="107775" spans="68:68" customFormat="1">
      <c r="BP107775" s="90"/>
    </row>
    <row r="107776" spans="68:68" customFormat="1">
      <c r="BP107776" s="90"/>
    </row>
    <row r="107777" spans="68:68" customFormat="1">
      <c r="BP107777" s="90"/>
    </row>
    <row r="107778" spans="68:68" customFormat="1">
      <c r="BP107778" s="90"/>
    </row>
    <row r="107779" spans="68:68" customFormat="1">
      <c r="BP107779" s="90"/>
    </row>
    <row r="107780" spans="68:68" customFormat="1">
      <c r="BP107780" s="90"/>
    </row>
    <row r="107781" spans="68:68" customFormat="1">
      <c r="BP107781" s="90"/>
    </row>
    <row r="107782" spans="68:68" customFormat="1">
      <c r="BP107782" s="90"/>
    </row>
    <row r="107783" spans="68:68" customFormat="1">
      <c r="BP107783" s="90"/>
    </row>
    <row r="107784" spans="68:68" customFormat="1">
      <c r="BP107784" s="90"/>
    </row>
    <row r="107785" spans="68:68" customFormat="1">
      <c r="BP107785" s="90"/>
    </row>
    <row r="107786" spans="68:68" customFormat="1">
      <c r="BP107786" s="90"/>
    </row>
    <row r="107787" spans="68:68" customFormat="1">
      <c r="BP107787" s="90"/>
    </row>
    <row r="107788" spans="68:68" customFormat="1">
      <c r="BP107788" s="90"/>
    </row>
    <row r="107789" spans="68:68" customFormat="1">
      <c r="BP107789" s="90"/>
    </row>
    <row r="107790" spans="68:68" customFormat="1">
      <c r="BP107790" s="90"/>
    </row>
    <row r="107791" spans="68:68" customFormat="1">
      <c r="BP107791" s="90"/>
    </row>
    <row r="107792" spans="68:68" customFormat="1">
      <c r="BP107792" s="90"/>
    </row>
    <row r="107793" spans="68:68" customFormat="1">
      <c r="BP107793" s="90"/>
    </row>
    <row r="107794" spans="68:68" customFormat="1">
      <c r="BP107794" s="90"/>
    </row>
    <row r="107795" spans="68:68" customFormat="1">
      <c r="BP107795" s="90"/>
    </row>
    <row r="107796" spans="68:68" customFormat="1">
      <c r="BP107796" s="90"/>
    </row>
    <row r="107797" spans="68:68" customFormat="1">
      <c r="BP107797" s="90"/>
    </row>
    <row r="107798" spans="68:68" customFormat="1">
      <c r="BP107798" s="90"/>
    </row>
    <row r="107799" spans="68:68" customFormat="1">
      <c r="BP107799" s="90"/>
    </row>
    <row r="107800" spans="68:68" customFormat="1">
      <c r="BP107800" s="90"/>
    </row>
    <row r="107801" spans="68:68" customFormat="1">
      <c r="BP107801" s="90"/>
    </row>
    <row r="107802" spans="68:68" customFormat="1">
      <c r="BP107802" s="90"/>
    </row>
    <row r="107803" spans="68:68" customFormat="1">
      <c r="BP107803" s="90"/>
    </row>
    <row r="107804" spans="68:68" customFormat="1">
      <c r="BP107804" s="90"/>
    </row>
    <row r="107805" spans="68:68" customFormat="1">
      <c r="BP107805" s="90"/>
    </row>
    <row r="107806" spans="68:68" customFormat="1">
      <c r="BP107806" s="90"/>
    </row>
    <row r="107807" spans="68:68" customFormat="1">
      <c r="BP107807" s="90"/>
    </row>
    <row r="107808" spans="68:68" customFormat="1">
      <c r="BP107808" s="90"/>
    </row>
    <row r="107809" spans="68:68" customFormat="1">
      <c r="BP107809" s="90"/>
    </row>
    <row r="107810" spans="68:68" customFormat="1">
      <c r="BP107810" s="90"/>
    </row>
    <row r="107811" spans="68:68" customFormat="1">
      <c r="BP107811" s="90"/>
    </row>
    <row r="107812" spans="68:68" customFormat="1">
      <c r="BP107812" s="90"/>
    </row>
    <row r="107813" spans="68:68" customFormat="1">
      <c r="BP107813" s="90"/>
    </row>
    <row r="107814" spans="68:68" customFormat="1">
      <c r="BP107814" s="90"/>
    </row>
    <row r="107815" spans="68:68" customFormat="1">
      <c r="BP107815" s="90"/>
    </row>
    <row r="107816" spans="68:68" customFormat="1">
      <c r="BP107816" s="90"/>
    </row>
    <row r="107817" spans="68:68" customFormat="1">
      <c r="BP107817" s="90"/>
    </row>
    <row r="107818" spans="68:68" customFormat="1">
      <c r="BP107818" s="90"/>
    </row>
    <row r="107819" spans="68:68" customFormat="1">
      <c r="BP107819" s="90"/>
    </row>
    <row r="107820" spans="68:68" customFormat="1">
      <c r="BP107820" s="90"/>
    </row>
    <row r="107821" spans="68:68" customFormat="1">
      <c r="BP107821" s="90"/>
    </row>
    <row r="107822" spans="68:68" customFormat="1">
      <c r="BP107822" s="90"/>
    </row>
    <row r="107823" spans="68:68" customFormat="1">
      <c r="BP107823" s="90"/>
    </row>
    <row r="107824" spans="68:68" customFormat="1">
      <c r="BP107824" s="90"/>
    </row>
    <row r="107825" spans="68:68" customFormat="1">
      <c r="BP107825" s="90"/>
    </row>
    <row r="107826" spans="68:68" customFormat="1">
      <c r="BP107826" s="90"/>
    </row>
    <row r="107827" spans="68:68" customFormat="1">
      <c r="BP107827" s="90"/>
    </row>
    <row r="107828" spans="68:68" customFormat="1">
      <c r="BP107828" s="90"/>
    </row>
    <row r="107829" spans="68:68" customFormat="1">
      <c r="BP107829" s="90"/>
    </row>
    <row r="107830" spans="68:68" customFormat="1">
      <c r="BP107830" s="90"/>
    </row>
    <row r="107831" spans="68:68" customFormat="1">
      <c r="BP107831" s="90"/>
    </row>
    <row r="107832" spans="68:68" customFormat="1">
      <c r="BP107832" s="90"/>
    </row>
    <row r="107833" spans="68:68" customFormat="1">
      <c r="BP107833" s="90"/>
    </row>
    <row r="107834" spans="68:68" customFormat="1">
      <c r="BP107834" s="90"/>
    </row>
    <row r="107835" spans="68:68" customFormat="1">
      <c r="BP107835" s="90"/>
    </row>
    <row r="107836" spans="68:68" customFormat="1">
      <c r="BP107836" s="90"/>
    </row>
    <row r="107837" spans="68:68" customFormat="1">
      <c r="BP107837" s="90"/>
    </row>
    <row r="107838" spans="68:68" customFormat="1">
      <c r="BP107838" s="90"/>
    </row>
    <row r="107839" spans="68:68" customFormat="1">
      <c r="BP107839" s="90"/>
    </row>
    <row r="107840" spans="68:68" customFormat="1">
      <c r="BP107840" s="90"/>
    </row>
    <row r="107841" spans="68:68" customFormat="1">
      <c r="BP107841" s="90"/>
    </row>
    <row r="107842" spans="68:68" customFormat="1">
      <c r="BP107842" s="90"/>
    </row>
    <row r="107843" spans="68:68" customFormat="1">
      <c r="BP107843" s="90"/>
    </row>
    <row r="107844" spans="68:68" customFormat="1">
      <c r="BP107844" s="90"/>
    </row>
    <row r="107845" spans="68:68" customFormat="1">
      <c r="BP107845" s="90"/>
    </row>
    <row r="107846" spans="68:68" customFormat="1">
      <c r="BP107846" s="90"/>
    </row>
    <row r="107847" spans="68:68" customFormat="1">
      <c r="BP107847" s="90"/>
    </row>
    <row r="107848" spans="68:68" customFormat="1">
      <c r="BP107848" s="90"/>
    </row>
    <row r="107849" spans="68:68" customFormat="1">
      <c r="BP107849" s="90"/>
    </row>
    <row r="107850" spans="68:68" customFormat="1">
      <c r="BP107850" s="90"/>
    </row>
    <row r="107851" spans="68:68" customFormat="1">
      <c r="BP107851" s="90"/>
    </row>
    <row r="107852" spans="68:68" customFormat="1">
      <c r="BP107852" s="90"/>
    </row>
    <row r="107853" spans="68:68" customFormat="1">
      <c r="BP107853" s="90"/>
    </row>
    <row r="107854" spans="68:68" customFormat="1">
      <c r="BP107854" s="90"/>
    </row>
    <row r="107855" spans="68:68" customFormat="1">
      <c r="BP107855" s="90"/>
    </row>
    <row r="107856" spans="68:68" customFormat="1">
      <c r="BP107856" s="90"/>
    </row>
    <row r="107857" spans="68:68" customFormat="1">
      <c r="BP107857" s="90"/>
    </row>
    <row r="107858" spans="68:68" customFormat="1">
      <c r="BP107858" s="90"/>
    </row>
    <row r="107859" spans="68:68" customFormat="1">
      <c r="BP107859" s="90"/>
    </row>
    <row r="107860" spans="68:68" customFormat="1">
      <c r="BP107860" s="90"/>
    </row>
    <row r="107861" spans="68:68" customFormat="1">
      <c r="BP107861" s="90"/>
    </row>
    <row r="107862" spans="68:68" customFormat="1">
      <c r="BP107862" s="90"/>
    </row>
    <row r="107863" spans="68:68" customFormat="1">
      <c r="BP107863" s="90"/>
    </row>
    <row r="107864" spans="68:68" customFormat="1">
      <c r="BP107864" s="90"/>
    </row>
    <row r="107865" spans="68:68" customFormat="1">
      <c r="BP107865" s="90"/>
    </row>
    <row r="107866" spans="68:68" customFormat="1">
      <c r="BP107866" s="90"/>
    </row>
    <row r="107867" spans="68:68" customFormat="1">
      <c r="BP107867" s="90"/>
    </row>
    <row r="107868" spans="68:68" customFormat="1">
      <c r="BP107868" s="90"/>
    </row>
    <row r="107869" spans="68:68" customFormat="1">
      <c r="BP107869" s="90"/>
    </row>
    <row r="107870" spans="68:68" customFormat="1">
      <c r="BP107870" s="90"/>
    </row>
    <row r="107871" spans="68:68" customFormat="1">
      <c r="BP107871" s="90"/>
    </row>
    <row r="107872" spans="68:68" customFormat="1">
      <c r="BP107872" s="90"/>
    </row>
    <row r="107873" spans="68:68" customFormat="1">
      <c r="BP107873" s="90"/>
    </row>
    <row r="107874" spans="68:68" customFormat="1">
      <c r="BP107874" s="90"/>
    </row>
    <row r="107875" spans="68:68" customFormat="1">
      <c r="BP107875" s="90"/>
    </row>
    <row r="107876" spans="68:68" customFormat="1">
      <c r="BP107876" s="90"/>
    </row>
    <row r="107877" spans="68:68" customFormat="1">
      <c r="BP107877" s="90"/>
    </row>
    <row r="107878" spans="68:68" customFormat="1">
      <c r="BP107878" s="90"/>
    </row>
    <row r="107879" spans="68:68" customFormat="1">
      <c r="BP107879" s="90"/>
    </row>
    <row r="107880" spans="68:68" customFormat="1">
      <c r="BP107880" s="90"/>
    </row>
    <row r="107881" spans="68:68" customFormat="1">
      <c r="BP107881" s="90"/>
    </row>
    <row r="107882" spans="68:68" customFormat="1">
      <c r="BP107882" s="90"/>
    </row>
    <row r="107883" spans="68:68" customFormat="1">
      <c r="BP107883" s="90"/>
    </row>
    <row r="107884" spans="68:68" customFormat="1">
      <c r="BP107884" s="90"/>
    </row>
    <row r="107885" spans="68:68" customFormat="1">
      <c r="BP107885" s="90"/>
    </row>
    <row r="107886" spans="68:68" customFormat="1">
      <c r="BP107886" s="90"/>
    </row>
    <row r="107887" spans="68:68" customFormat="1">
      <c r="BP107887" s="90"/>
    </row>
    <row r="107888" spans="68:68" customFormat="1">
      <c r="BP107888" s="90"/>
    </row>
    <row r="107889" spans="68:68" customFormat="1">
      <c r="BP107889" s="90"/>
    </row>
    <row r="107890" spans="68:68" customFormat="1">
      <c r="BP107890" s="90"/>
    </row>
    <row r="107891" spans="68:68" customFormat="1">
      <c r="BP107891" s="90"/>
    </row>
    <row r="107892" spans="68:68" customFormat="1">
      <c r="BP107892" s="90"/>
    </row>
    <row r="107893" spans="68:68" customFormat="1">
      <c r="BP107893" s="90"/>
    </row>
    <row r="107894" spans="68:68" customFormat="1">
      <c r="BP107894" s="90"/>
    </row>
    <row r="107895" spans="68:68" customFormat="1">
      <c r="BP107895" s="90"/>
    </row>
    <row r="107896" spans="68:68" customFormat="1">
      <c r="BP107896" s="90"/>
    </row>
    <row r="107897" spans="68:68" customFormat="1">
      <c r="BP107897" s="90"/>
    </row>
    <row r="107898" spans="68:68" customFormat="1">
      <c r="BP107898" s="90"/>
    </row>
    <row r="107899" spans="68:68" customFormat="1">
      <c r="BP107899" s="90"/>
    </row>
    <row r="107900" spans="68:68" customFormat="1">
      <c r="BP107900" s="90"/>
    </row>
    <row r="107901" spans="68:68" customFormat="1">
      <c r="BP107901" s="90"/>
    </row>
    <row r="107902" spans="68:68" customFormat="1">
      <c r="BP107902" s="90"/>
    </row>
    <row r="107903" spans="68:68" customFormat="1">
      <c r="BP107903" s="90"/>
    </row>
    <row r="107904" spans="68:68" customFormat="1">
      <c r="BP107904" s="90"/>
    </row>
    <row r="107905" spans="68:68" customFormat="1">
      <c r="BP107905" s="90"/>
    </row>
    <row r="107906" spans="68:68" customFormat="1">
      <c r="BP107906" s="90"/>
    </row>
    <row r="107907" spans="68:68" customFormat="1">
      <c r="BP107907" s="90"/>
    </row>
    <row r="107908" spans="68:68" customFormat="1">
      <c r="BP107908" s="90"/>
    </row>
    <row r="107909" spans="68:68" customFormat="1">
      <c r="BP107909" s="90"/>
    </row>
    <row r="107910" spans="68:68" customFormat="1">
      <c r="BP107910" s="90"/>
    </row>
    <row r="107911" spans="68:68" customFormat="1">
      <c r="BP107911" s="90"/>
    </row>
    <row r="107912" spans="68:68" customFormat="1">
      <c r="BP107912" s="90"/>
    </row>
    <row r="107913" spans="68:68" customFormat="1">
      <c r="BP107913" s="90"/>
    </row>
    <row r="107914" spans="68:68" customFormat="1">
      <c r="BP107914" s="90"/>
    </row>
    <row r="107915" spans="68:68" customFormat="1">
      <c r="BP107915" s="90"/>
    </row>
    <row r="107916" spans="68:68" customFormat="1">
      <c r="BP107916" s="90"/>
    </row>
    <row r="107917" spans="68:68" customFormat="1">
      <c r="BP107917" s="90"/>
    </row>
    <row r="107918" spans="68:68" customFormat="1">
      <c r="BP107918" s="90"/>
    </row>
    <row r="107919" spans="68:68" customFormat="1">
      <c r="BP107919" s="90"/>
    </row>
    <row r="107920" spans="68:68" customFormat="1">
      <c r="BP107920" s="90"/>
    </row>
    <row r="107921" spans="68:68" customFormat="1">
      <c r="BP107921" s="90"/>
    </row>
    <row r="107922" spans="68:68" customFormat="1">
      <c r="BP107922" s="90"/>
    </row>
    <row r="107923" spans="68:68" customFormat="1">
      <c r="BP107923" s="90"/>
    </row>
    <row r="107924" spans="68:68" customFormat="1">
      <c r="BP107924" s="90"/>
    </row>
    <row r="107925" spans="68:68" customFormat="1">
      <c r="BP107925" s="90"/>
    </row>
    <row r="107926" spans="68:68" customFormat="1">
      <c r="BP107926" s="90"/>
    </row>
    <row r="107927" spans="68:68" customFormat="1">
      <c r="BP107927" s="90"/>
    </row>
    <row r="107928" spans="68:68" customFormat="1">
      <c r="BP107928" s="90"/>
    </row>
    <row r="107929" spans="68:68" customFormat="1">
      <c r="BP107929" s="90"/>
    </row>
    <row r="107930" spans="68:68" customFormat="1">
      <c r="BP107930" s="90"/>
    </row>
    <row r="107931" spans="68:68" customFormat="1">
      <c r="BP107931" s="90"/>
    </row>
    <row r="107932" spans="68:68" customFormat="1">
      <c r="BP107932" s="90"/>
    </row>
    <row r="107933" spans="68:68" customFormat="1">
      <c r="BP107933" s="90"/>
    </row>
    <row r="107934" spans="68:68" customFormat="1">
      <c r="BP107934" s="90"/>
    </row>
    <row r="107935" spans="68:68" customFormat="1">
      <c r="BP107935" s="90"/>
    </row>
    <row r="107936" spans="68:68" customFormat="1">
      <c r="BP107936" s="90"/>
    </row>
    <row r="107937" spans="68:68" customFormat="1">
      <c r="BP107937" s="90"/>
    </row>
    <row r="107938" spans="68:68" customFormat="1">
      <c r="BP107938" s="90"/>
    </row>
    <row r="107939" spans="68:68" customFormat="1">
      <c r="BP107939" s="90"/>
    </row>
    <row r="107940" spans="68:68" customFormat="1">
      <c r="BP107940" s="90"/>
    </row>
    <row r="107941" spans="68:68" customFormat="1">
      <c r="BP107941" s="90"/>
    </row>
    <row r="107942" spans="68:68" customFormat="1">
      <c r="BP107942" s="90"/>
    </row>
    <row r="107943" spans="68:68" customFormat="1">
      <c r="BP107943" s="90"/>
    </row>
    <row r="107944" spans="68:68" customFormat="1">
      <c r="BP107944" s="90"/>
    </row>
    <row r="107945" spans="68:68" customFormat="1">
      <c r="BP107945" s="90"/>
    </row>
    <row r="107946" spans="68:68" customFormat="1">
      <c r="BP107946" s="90"/>
    </row>
    <row r="107947" spans="68:68" customFormat="1">
      <c r="BP107947" s="90"/>
    </row>
    <row r="107948" spans="68:68" customFormat="1">
      <c r="BP107948" s="90"/>
    </row>
    <row r="107949" spans="68:68" customFormat="1">
      <c r="BP107949" s="90"/>
    </row>
    <row r="107950" spans="68:68" customFormat="1">
      <c r="BP107950" s="90"/>
    </row>
    <row r="107951" spans="68:68" customFormat="1">
      <c r="BP107951" s="90"/>
    </row>
    <row r="107952" spans="68:68" customFormat="1">
      <c r="BP107952" s="90"/>
    </row>
    <row r="107953" spans="68:68" customFormat="1">
      <c r="BP107953" s="90"/>
    </row>
    <row r="107954" spans="68:68" customFormat="1">
      <c r="BP107954" s="90"/>
    </row>
    <row r="107955" spans="68:68" customFormat="1">
      <c r="BP107955" s="90"/>
    </row>
    <row r="107956" spans="68:68" customFormat="1">
      <c r="BP107956" s="90"/>
    </row>
    <row r="107957" spans="68:68" customFormat="1">
      <c r="BP107957" s="90"/>
    </row>
    <row r="107958" spans="68:68" customFormat="1">
      <c r="BP107958" s="90"/>
    </row>
    <row r="107959" spans="68:68" customFormat="1">
      <c r="BP107959" s="90"/>
    </row>
    <row r="107960" spans="68:68" customFormat="1">
      <c r="BP107960" s="90"/>
    </row>
    <row r="107961" spans="68:68" customFormat="1">
      <c r="BP107961" s="90"/>
    </row>
    <row r="107962" spans="68:68" customFormat="1">
      <c r="BP107962" s="90"/>
    </row>
    <row r="107963" spans="68:68" customFormat="1">
      <c r="BP107963" s="90"/>
    </row>
    <row r="107964" spans="68:68" customFormat="1">
      <c r="BP107964" s="90"/>
    </row>
    <row r="107965" spans="68:68" customFormat="1">
      <c r="BP107965" s="90"/>
    </row>
    <row r="107966" spans="68:68" customFormat="1">
      <c r="BP107966" s="90"/>
    </row>
    <row r="107967" spans="68:68" customFormat="1">
      <c r="BP107967" s="90"/>
    </row>
    <row r="107968" spans="68:68" customFormat="1">
      <c r="BP107968" s="90"/>
    </row>
    <row r="107969" spans="68:68" customFormat="1">
      <c r="BP107969" s="90"/>
    </row>
    <row r="107970" spans="68:68" customFormat="1">
      <c r="BP107970" s="90"/>
    </row>
    <row r="107971" spans="68:68" customFormat="1">
      <c r="BP107971" s="90"/>
    </row>
    <row r="107972" spans="68:68" customFormat="1">
      <c r="BP107972" s="90"/>
    </row>
    <row r="107973" spans="68:68" customFormat="1">
      <c r="BP107973" s="90"/>
    </row>
    <row r="107974" spans="68:68" customFormat="1">
      <c r="BP107974" s="90"/>
    </row>
    <row r="107975" spans="68:68" customFormat="1">
      <c r="BP107975" s="90"/>
    </row>
    <row r="107976" spans="68:68" customFormat="1">
      <c r="BP107976" s="90"/>
    </row>
    <row r="107977" spans="68:68" customFormat="1">
      <c r="BP107977" s="90"/>
    </row>
    <row r="107978" spans="68:68" customFormat="1">
      <c r="BP107978" s="90"/>
    </row>
    <row r="107979" spans="68:68" customFormat="1">
      <c r="BP107979" s="90"/>
    </row>
    <row r="107980" spans="68:68" customFormat="1">
      <c r="BP107980" s="90"/>
    </row>
    <row r="107981" spans="68:68" customFormat="1">
      <c r="BP107981" s="90"/>
    </row>
    <row r="107982" spans="68:68" customFormat="1">
      <c r="BP107982" s="90"/>
    </row>
    <row r="107983" spans="68:68" customFormat="1">
      <c r="BP107983" s="90"/>
    </row>
    <row r="107984" spans="68:68" customFormat="1">
      <c r="BP107984" s="90"/>
    </row>
    <row r="107985" spans="68:68" customFormat="1">
      <c r="BP107985" s="90"/>
    </row>
    <row r="107986" spans="68:68" customFormat="1">
      <c r="BP107986" s="90"/>
    </row>
    <row r="107987" spans="68:68" customFormat="1">
      <c r="BP107987" s="90"/>
    </row>
    <row r="107988" spans="68:68" customFormat="1">
      <c r="BP107988" s="90"/>
    </row>
    <row r="107989" spans="68:68" customFormat="1">
      <c r="BP107989" s="90"/>
    </row>
    <row r="107990" spans="68:68" customFormat="1">
      <c r="BP107990" s="90"/>
    </row>
    <row r="107991" spans="68:68" customFormat="1">
      <c r="BP107991" s="90"/>
    </row>
    <row r="107992" spans="68:68" customFormat="1">
      <c r="BP107992" s="90"/>
    </row>
    <row r="107993" spans="68:68" customFormat="1">
      <c r="BP107993" s="90"/>
    </row>
    <row r="107994" spans="68:68" customFormat="1">
      <c r="BP107994" s="90"/>
    </row>
    <row r="107995" spans="68:68" customFormat="1">
      <c r="BP107995" s="90"/>
    </row>
    <row r="107996" spans="68:68" customFormat="1">
      <c r="BP107996" s="90"/>
    </row>
    <row r="107997" spans="68:68" customFormat="1">
      <c r="BP107997" s="90"/>
    </row>
    <row r="107998" spans="68:68" customFormat="1">
      <c r="BP107998" s="90"/>
    </row>
    <row r="107999" spans="68:68" customFormat="1">
      <c r="BP107999" s="90"/>
    </row>
    <row r="108000" spans="68:68" customFormat="1">
      <c r="BP108000" s="90"/>
    </row>
    <row r="108001" spans="68:68" customFormat="1">
      <c r="BP108001" s="90"/>
    </row>
    <row r="108002" spans="68:68" customFormat="1">
      <c r="BP108002" s="90"/>
    </row>
    <row r="108003" spans="68:68" customFormat="1">
      <c r="BP108003" s="90"/>
    </row>
    <row r="108004" spans="68:68" customFormat="1">
      <c r="BP108004" s="90"/>
    </row>
    <row r="108005" spans="68:68" customFormat="1">
      <c r="BP108005" s="90"/>
    </row>
    <row r="108006" spans="68:68" customFormat="1">
      <c r="BP108006" s="90"/>
    </row>
    <row r="108007" spans="68:68" customFormat="1">
      <c r="BP108007" s="90"/>
    </row>
    <row r="108008" spans="68:68" customFormat="1">
      <c r="BP108008" s="90"/>
    </row>
    <row r="108009" spans="68:68" customFormat="1">
      <c r="BP108009" s="90"/>
    </row>
    <row r="108010" spans="68:68" customFormat="1">
      <c r="BP108010" s="90"/>
    </row>
    <row r="108011" spans="68:68" customFormat="1">
      <c r="BP108011" s="90"/>
    </row>
    <row r="108012" spans="68:68" customFormat="1">
      <c r="BP108012" s="90"/>
    </row>
    <row r="108013" spans="68:68" customFormat="1">
      <c r="BP108013" s="90"/>
    </row>
    <row r="108014" spans="68:68" customFormat="1">
      <c r="BP108014" s="90"/>
    </row>
    <row r="108015" spans="68:68" customFormat="1">
      <c r="BP108015" s="90"/>
    </row>
    <row r="108016" spans="68:68" customFormat="1">
      <c r="BP108016" s="90"/>
    </row>
    <row r="108017" spans="68:68" customFormat="1">
      <c r="BP108017" s="90"/>
    </row>
    <row r="108018" spans="68:68" customFormat="1">
      <c r="BP108018" s="90"/>
    </row>
    <row r="108019" spans="68:68" customFormat="1">
      <c r="BP108019" s="90"/>
    </row>
    <row r="108020" spans="68:68" customFormat="1">
      <c r="BP108020" s="90"/>
    </row>
    <row r="108021" spans="68:68" customFormat="1">
      <c r="BP108021" s="90"/>
    </row>
    <row r="108022" spans="68:68" customFormat="1">
      <c r="BP108022" s="90"/>
    </row>
    <row r="108023" spans="68:68" customFormat="1">
      <c r="BP108023" s="90"/>
    </row>
    <row r="108024" spans="68:68" customFormat="1">
      <c r="BP108024" s="90"/>
    </row>
    <row r="108025" spans="68:68" customFormat="1">
      <c r="BP108025" s="90"/>
    </row>
    <row r="108026" spans="68:68" customFormat="1">
      <c r="BP108026" s="90"/>
    </row>
    <row r="108027" spans="68:68" customFormat="1">
      <c r="BP108027" s="90"/>
    </row>
    <row r="108028" spans="68:68" customFormat="1">
      <c r="BP108028" s="90"/>
    </row>
    <row r="108029" spans="68:68" customFormat="1">
      <c r="BP108029" s="90"/>
    </row>
    <row r="108030" spans="68:68" customFormat="1">
      <c r="BP108030" s="90"/>
    </row>
    <row r="108031" spans="68:68" customFormat="1">
      <c r="BP108031" s="90"/>
    </row>
    <row r="108032" spans="68:68" customFormat="1">
      <c r="BP108032" s="90"/>
    </row>
    <row r="108033" spans="68:68" customFormat="1">
      <c r="BP108033" s="90"/>
    </row>
    <row r="108034" spans="68:68" customFormat="1">
      <c r="BP108034" s="90"/>
    </row>
    <row r="108035" spans="68:68" customFormat="1">
      <c r="BP108035" s="90"/>
    </row>
    <row r="108036" spans="68:68" customFormat="1">
      <c r="BP108036" s="90"/>
    </row>
    <row r="108037" spans="68:68" customFormat="1">
      <c r="BP108037" s="90"/>
    </row>
    <row r="108038" spans="68:68" customFormat="1">
      <c r="BP108038" s="90"/>
    </row>
    <row r="108039" spans="68:68" customFormat="1">
      <c r="BP108039" s="90"/>
    </row>
    <row r="108040" spans="68:68" customFormat="1">
      <c r="BP108040" s="90"/>
    </row>
    <row r="108041" spans="68:68" customFormat="1">
      <c r="BP108041" s="90"/>
    </row>
    <row r="108042" spans="68:68" customFormat="1">
      <c r="BP108042" s="90"/>
    </row>
    <row r="108043" spans="68:68" customFormat="1">
      <c r="BP108043" s="90"/>
    </row>
    <row r="108044" spans="68:68" customFormat="1">
      <c r="BP108044" s="90"/>
    </row>
    <row r="108045" spans="68:68" customFormat="1">
      <c r="BP108045" s="90"/>
    </row>
    <row r="108046" spans="68:68" customFormat="1">
      <c r="BP108046" s="90"/>
    </row>
    <row r="108047" spans="68:68" customFormat="1">
      <c r="BP108047" s="90"/>
    </row>
    <row r="108048" spans="68:68" customFormat="1">
      <c r="BP108048" s="90"/>
    </row>
    <row r="108049" spans="68:68" customFormat="1">
      <c r="BP108049" s="90"/>
    </row>
    <row r="108050" spans="68:68" customFormat="1">
      <c r="BP108050" s="90"/>
    </row>
    <row r="108051" spans="68:68" customFormat="1">
      <c r="BP108051" s="90"/>
    </row>
    <row r="108052" spans="68:68" customFormat="1">
      <c r="BP108052" s="90"/>
    </row>
    <row r="108053" spans="68:68" customFormat="1">
      <c r="BP108053" s="90"/>
    </row>
    <row r="108054" spans="68:68" customFormat="1">
      <c r="BP108054" s="90"/>
    </row>
    <row r="108055" spans="68:68" customFormat="1">
      <c r="BP108055" s="90"/>
    </row>
    <row r="108056" spans="68:68" customFormat="1">
      <c r="BP108056" s="90"/>
    </row>
    <row r="108057" spans="68:68" customFormat="1">
      <c r="BP108057" s="90"/>
    </row>
    <row r="108058" spans="68:68" customFormat="1">
      <c r="BP108058" s="90"/>
    </row>
    <row r="108059" spans="68:68" customFormat="1">
      <c r="BP108059" s="90"/>
    </row>
    <row r="108060" spans="68:68" customFormat="1">
      <c r="BP108060" s="90"/>
    </row>
    <row r="108061" spans="68:68" customFormat="1">
      <c r="BP108061" s="90"/>
    </row>
    <row r="108062" spans="68:68" customFormat="1">
      <c r="BP108062" s="90"/>
    </row>
    <row r="108063" spans="68:68" customFormat="1">
      <c r="BP108063" s="90"/>
    </row>
    <row r="108064" spans="68:68" customFormat="1">
      <c r="BP108064" s="90"/>
    </row>
    <row r="108065" spans="68:68" customFormat="1">
      <c r="BP108065" s="90"/>
    </row>
    <row r="108066" spans="68:68" customFormat="1">
      <c r="BP108066" s="90"/>
    </row>
    <row r="108067" spans="68:68" customFormat="1">
      <c r="BP108067" s="90"/>
    </row>
    <row r="108068" spans="68:68" customFormat="1">
      <c r="BP108068" s="90"/>
    </row>
    <row r="108069" spans="68:68" customFormat="1">
      <c r="BP108069" s="90"/>
    </row>
    <row r="108070" spans="68:68" customFormat="1">
      <c r="BP108070" s="90"/>
    </row>
    <row r="108071" spans="68:68" customFormat="1">
      <c r="BP108071" s="90"/>
    </row>
    <row r="108072" spans="68:68" customFormat="1">
      <c r="BP108072" s="90"/>
    </row>
    <row r="108073" spans="68:68" customFormat="1">
      <c r="BP108073" s="90"/>
    </row>
    <row r="108074" spans="68:68" customFormat="1">
      <c r="BP108074" s="90"/>
    </row>
    <row r="108075" spans="68:68" customFormat="1">
      <c r="BP108075" s="90"/>
    </row>
    <row r="108076" spans="68:68" customFormat="1">
      <c r="BP108076" s="90"/>
    </row>
    <row r="108077" spans="68:68" customFormat="1">
      <c r="BP108077" s="90"/>
    </row>
    <row r="108078" spans="68:68" customFormat="1">
      <c r="BP108078" s="90"/>
    </row>
    <row r="108079" spans="68:68" customFormat="1">
      <c r="BP108079" s="90"/>
    </row>
    <row r="108080" spans="68:68" customFormat="1">
      <c r="BP108080" s="90"/>
    </row>
    <row r="108081" spans="68:68" customFormat="1">
      <c r="BP108081" s="90"/>
    </row>
    <row r="108082" spans="68:68" customFormat="1">
      <c r="BP108082" s="90"/>
    </row>
    <row r="108083" spans="68:68" customFormat="1">
      <c r="BP108083" s="90"/>
    </row>
    <row r="108084" spans="68:68" customFormat="1">
      <c r="BP108084" s="90"/>
    </row>
    <row r="108085" spans="68:68" customFormat="1">
      <c r="BP108085" s="90"/>
    </row>
    <row r="108086" spans="68:68" customFormat="1">
      <c r="BP108086" s="90"/>
    </row>
    <row r="108087" spans="68:68" customFormat="1">
      <c r="BP108087" s="90"/>
    </row>
    <row r="108088" spans="68:68" customFormat="1">
      <c r="BP108088" s="90"/>
    </row>
    <row r="108089" spans="68:68" customFormat="1">
      <c r="BP108089" s="90"/>
    </row>
    <row r="108090" spans="68:68" customFormat="1">
      <c r="BP108090" s="90"/>
    </row>
    <row r="108091" spans="68:68" customFormat="1">
      <c r="BP108091" s="90"/>
    </row>
    <row r="108092" spans="68:68" customFormat="1">
      <c r="BP108092" s="90"/>
    </row>
    <row r="108093" spans="68:68" customFormat="1">
      <c r="BP108093" s="90"/>
    </row>
    <row r="108094" spans="68:68" customFormat="1">
      <c r="BP108094" s="90"/>
    </row>
    <row r="108095" spans="68:68" customFormat="1">
      <c r="BP108095" s="90"/>
    </row>
    <row r="108096" spans="68:68" customFormat="1">
      <c r="BP108096" s="90"/>
    </row>
    <row r="108097" spans="68:68" customFormat="1">
      <c r="BP108097" s="90"/>
    </row>
    <row r="108098" spans="68:68" customFormat="1">
      <c r="BP108098" s="90"/>
    </row>
    <row r="108099" spans="68:68" customFormat="1">
      <c r="BP108099" s="90"/>
    </row>
    <row r="108100" spans="68:68" customFormat="1">
      <c r="BP108100" s="90"/>
    </row>
    <row r="108101" spans="68:68" customFormat="1">
      <c r="BP108101" s="90"/>
    </row>
    <row r="108102" spans="68:68" customFormat="1">
      <c r="BP108102" s="90"/>
    </row>
    <row r="108103" spans="68:68" customFormat="1">
      <c r="BP108103" s="90"/>
    </row>
    <row r="108104" spans="68:68" customFormat="1">
      <c r="BP108104" s="90"/>
    </row>
    <row r="108105" spans="68:68" customFormat="1">
      <c r="BP108105" s="90"/>
    </row>
    <row r="108106" spans="68:68" customFormat="1">
      <c r="BP108106" s="90"/>
    </row>
    <row r="108107" spans="68:68" customFormat="1">
      <c r="BP108107" s="90"/>
    </row>
    <row r="108108" spans="68:68" customFormat="1">
      <c r="BP108108" s="90"/>
    </row>
    <row r="108109" spans="68:68" customFormat="1">
      <c r="BP108109" s="90"/>
    </row>
    <row r="108110" spans="68:68" customFormat="1">
      <c r="BP108110" s="90"/>
    </row>
    <row r="108111" spans="68:68" customFormat="1">
      <c r="BP108111" s="90"/>
    </row>
    <row r="108112" spans="68:68" customFormat="1">
      <c r="BP108112" s="90"/>
    </row>
    <row r="108113" spans="68:68" customFormat="1">
      <c r="BP108113" s="90"/>
    </row>
    <row r="108114" spans="68:68" customFormat="1">
      <c r="BP108114" s="90"/>
    </row>
    <row r="108115" spans="68:68" customFormat="1">
      <c r="BP108115" s="90"/>
    </row>
    <row r="108116" spans="68:68" customFormat="1">
      <c r="BP108116" s="90"/>
    </row>
    <row r="108117" spans="68:68" customFormat="1">
      <c r="BP108117" s="90"/>
    </row>
    <row r="108118" spans="68:68" customFormat="1">
      <c r="BP108118" s="90"/>
    </row>
    <row r="108119" spans="68:68" customFormat="1">
      <c r="BP108119" s="90"/>
    </row>
    <row r="108120" spans="68:68" customFormat="1">
      <c r="BP108120" s="90"/>
    </row>
    <row r="108121" spans="68:68" customFormat="1">
      <c r="BP108121" s="90"/>
    </row>
    <row r="108122" spans="68:68" customFormat="1">
      <c r="BP108122" s="90"/>
    </row>
    <row r="108123" spans="68:68" customFormat="1">
      <c r="BP108123" s="90"/>
    </row>
    <row r="108124" spans="68:68" customFormat="1">
      <c r="BP108124" s="90"/>
    </row>
    <row r="108125" spans="68:68" customFormat="1">
      <c r="BP108125" s="90"/>
    </row>
    <row r="108126" spans="68:68" customFormat="1">
      <c r="BP108126" s="90"/>
    </row>
    <row r="108127" spans="68:68" customFormat="1">
      <c r="BP108127" s="90"/>
    </row>
    <row r="108128" spans="68:68" customFormat="1">
      <c r="BP108128" s="90"/>
    </row>
    <row r="108129" spans="68:68" customFormat="1">
      <c r="BP108129" s="90"/>
    </row>
    <row r="108130" spans="68:68" customFormat="1">
      <c r="BP108130" s="90"/>
    </row>
    <row r="108131" spans="68:68" customFormat="1">
      <c r="BP108131" s="90"/>
    </row>
    <row r="108132" spans="68:68" customFormat="1">
      <c r="BP108132" s="90"/>
    </row>
    <row r="108133" spans="68:68" customFormat="1">
      <c r="BP108133" s="90"/>
    </row>
    <row r="108134" spans="68:68" customFormat="1">
      <c r="BP108134" s="90"/>
    </row>
    <row r="108135" spans="68:68" customFormat="1">
      <c r="BP108135" s="90"/>
    </row>
    <row r="108136" spans="68:68" customFormat="1">
      <c r="BP108136" s="90"/>
    </row>
    <row r="108137" spans="68:68" customFormat="1">
      <c r="BP108137" s="90"/>
    </row>
    <row r="108138" spans="68:68" customFormat="1">
      <c r="BP108138" s="90"/>
    </row>
    <row r="108139" spans="68:68" customFormat="1">
      <c r="BP108139" s="90"/>
    </row>
    <row r="108140" spans="68:68" customFormat="1">
      <c r="BP108140" s="90"/>
    </row>
    <row r="108141" spans="68:68" customFormat="1">
      <c r="BP108141" s="90"/>
    </row>
    <row r="108142" spans="68:68" customFormat="1">
      <c r="BP108142" s="90"/>
    </row>
    <row r="108143" spans="68:68" customFormat="1">
      <c r="BP108143" s="90"/>
    </row>
    <row r="108144" spans="68:68" customFormat="1">
      <c r="BP108144" s="90"/>
    </row>
    <row r="108145" spans="68:68" customFormat="1">
      <c r="BP108145" s="90"/>
    </row>
    <row r="108146" spans="68:68" customFormat="1">
      <c r="BP108146" s="90"/>
    </row>
    <row r="108147" spans="68:68" customFormat="1">
      <c r="BP108147" s="90"/>
    </row>
    <row r="108148" spans="68:68" customFormat="1">
      <c r="BP108148" s="90"/>
    </row>
    <row r="108149" spans="68:68" customFormat="1">
      <c r="BP108149" s="90"/>
    </row>
    <row r="108150" spans="68:68" customFormat="1">
      <c r="BP108150" s="90"/>
    </row>
    <row r="108151" spans="68:68" customFormat="1">
      <c r="BP108151" s="90"/>
    </row>
    <row r="108152" spans="68:68" customFormat="1">
      <c r="BP108152" s="90"/>
    </row>
    <row r="108153" spans="68:68" customFormat="1">
      <c r="BP108153" s="90"/>
    </row>
    <row r="108154" spans="68:68" customFormat="1">
      <c r="BP108154" s="90"/>
    </row>
    <row r="108155" spans="68:68" customFormat="1">
      <c r="BP108155" s="90"/>
    </row>
    <row r="108156" spans="68:68" customFormat="1">
      <c r="BP108156" s="90"/>
    </row>
    <row r="108157" spans="68:68" customFormat="1">
      <c r="BP108157" s="90"/>
    </row>
    <row r="108158" spans="68:68" customFormat="1">
      <c r="BP108158" s="90"/>
    </row>
    <row r="108159" spans="68:68" customFormat="1">
      <c r="BP108159" s="90"/>
    </row>
    <row r="108160" spans="68:68" customFormat="1">
      <c r="BP108160" s="90"/>
    </row>
    <row r="108161" spans="68:68" customFormat="1">
      <c r="BP108161" s="90"/>
    </row>
    <row r="108162" spans="68:68" customFormat="1">
      <c r="BP108162" s="90"/>
    </row>
    <row r="108163" spans="68:68" customFormat="1">
      <c r="BP108163" s="90"/>
    </row>
    <row r="108164" spans="68:68" customFormat="1">
      <c r="BP108164" s="90"/>
    </row>
    <row r="108165" spans="68:68" customFormat="1">
      <c r="BP108165" s="90"/>
    </row>
    <row r="108166" spans="68:68" customFormat="1">
      <c r="BP108166" s="90"/>
    </row>
    <row r="108167" spans="68:68" customFormat="1">
      <c r="BP108167" s="90"/>
    </row>
    <row r="108168" spans="68:68" customFormat="1">
      <c r="BP108168" s="90"/>
    </row>
    <row r="108169" spans="68:68" customFormat="1">
      <c r="BP108169" s="90"/>
    </row>
    <row r="108170" spans="68:68" customFormat="1">
      <c r="BP108170" s="90"/>
    </row>
    <row r="108171" spans="68:68" customFormat="1">
      <c r="BP108171" s="90"/>
    </row>
    <row r="108172" spans="68:68" customFormat="1">
      <c r="BP108172" s="90"/>
    </row>
    <row r="108173" spans="68:68" customFormat="1">
      <c r="BP108173" s="90"/>
    </row>
    <row r="108174" spans="68:68" customFormat="1">
      <c r="BP108174" s="90"/>
    </row>
    <row r="108175" spans="68:68" customFormat="1">
      <c r="BP108175" s="90"/>
    </row>
    <row r="108176" spans="68:68" customFormat="1">
      <c r="BP108176" s="90"/>
    </row>
    <row r="108177" spans="68:68" customFormat="1">
      <c r="BP108177" s="90"/>
    </row>
    <row r="108178" spans="68:68" customFormat="1">
      <c r="BP108178" s="90"/>
    </row>
    <row r="108179" spans="68:68" customFormat="1">
      <c r="BP108179" s="90"/>
    </row>
    <row r="108180" spans="68:68" customFormat="1">
      <c r="BP108180" s="90"/>
    </row>
    <row r="108181" spans="68:68" customFormat="1">
      <c r="BP108181" s="90"/>
    </row>
    <row r="108182" spans="68:68" customFormat="1">
      <c r="BP108182" s="90"/>
    </row>
    <row r="108183" spans="68:68" customFormat="1">
      <c r="BP108183" s="90"/>
    </row>
    <row r="108184" spans="68:68" customFormat="1">
      <c r="BP108184" s="90"/>
    </row>
    <row r="108185" spans="68:68" customFormat="1">
      <c r="BP108185" s="90"/>
    </row>
    <row r="108186" spans="68:68" customFormat="1">
      <c r="BP108186" s="90"/>
    </row>
    <row r="108187" spans="68:68" customFormat="1">
      <c r="BP108187" s="90"/>
    </row>
    <row r="108188" spans="68:68" customFormat="1">
      <c r="BP108188" s="90"/>
    </row>
    <row r="108189" spans="68:68" customFormat="1">
      <c r="BP108189" s="90"/>
    </row>
    <row r="108190" spans="68:68" customFormat="1">
      <c r="BP108190" s="90"/>
    </row>
    <row r="108191" spans="68:68" customFormat="1">
      <c r="BP108191" s="90"/>
    </row>
    <row r="108192" spans="68:68" customFormat="1">
      <c r="BP108192" s="90"/>
    </row>
    <row r="108193" spans="68:68" customFormat="1">
      <c r="BP108193" s="90"/>
    </row>
    <row r="108194" spans="68:68" customFormat="1">
      <c r="BP108194" s="90"/>
    </row>
    <row r="108195" spans="68:68" customFormat="1">
      <c r="BP108195" s="90"/>
    </row>
    <row r="108196" spans="68:68" customFormat="1">
      <c r="BP108196" s="90"/>
    </row>
    <row r="108197" spans="68:68" customFormat="1">
      <c r="BP108197" s="90"/>
    </row>
    <row r="108198" spans="68:68" customFormat="1">
      <c r="BP108198" s="90"/>
    </row>
    <row r="108199" spans="68:68" customFormat="1">
      <c r="BP108199" s="90"/>
    </row>
    <row r="108200" spans="68:68" customFormat="1">
      <c r="BP108200" s="90"/>
    </row>
    <row r="108201" spans="68:68" customFormat="1">
      <c r="BP108201" s="90"/>
    </row>
    <row r="108202" spans="68:68" customFormat="1">
      <c r="BP108202" s="90"/>
    </row>
    <row r="108203" spans="68:68" customFormat="1">
      <c r="BP108203" s="90"/>
    </row>
    <row r="108204" spans="68:68" customFormat="1">
      <c r="BP108204" s="90"/>
    </row>
    <row r="108205" spans="68:68" customFormat="1">
      <c r="BP108205" s="90"/>
    </row>
    <row r="108206" spans="68:68" customFormat="1">
      <c r="BP108206" s="90"/>
    </row>
    <row r="108207" spans="68:68" customFormat="1">
      <c r="BP108207" s="90"/>
    </row>
    <row r="108208" spans="68:68" customFormat="1">
      <c r="BP108208" s="90"/>
    </row>
    <row r="108209" spans="68:68" customFormat="1">
      <c r="BP108209" s="90"/>
    </row>
    <row r="108210" spans="68:68" customFormat="1">
      <c r="BP108210" s="90"/>
    </row>
    <row r="108211" spans="68:68" customFormat="1">
      <c r="BP108211" s="90"/>
    </row>
    <row r="108212" spans="68:68" customFormat="1">
      <c r="BP108212" s="90"/>
    </row>
    <row r="108213" spans="68:68" customFormat="1">
      <c r="BP108213" s="90"/>
    </row>
    <row r="108214" spans="68:68" customFormat="1">
      <c r="BP108214" s="90"/>
    </row>
    <row r="108215" spans="68:68" customFormat="1">
      <c r="BP108215" s="90"/>
    </row>
    <row r="108216" spans="68:68" customFormat="1">
      <c r="BP108216" s="90"/>
    </row>
    <row r="108217" spans="68:68" customFormat="1">
      <c r="BP108217" s="90"/>
    </row>
    <row r="108218" spans="68:68" customFormat="1">
      <c r="BP108218" s="90"/>
    </row>
    <row r="108219" spans="68:68" customFormat="1">
      <c r="BP108219" s="90"/>
    </row>
    <row r="108220" spans="68:68" customFormat="1">
      <c r="BP108220" s="90"/>
    </row>
    <row r="108221" spans="68:68" customFormat="1">
      <c r="BP108221" s="90"/>
    </row>
    <row r="108222" spans="68:68" customFormat="1">
      <c r="BP108222" s="90"/>
    </row>
    <row r="108223" spans="68:68" customFormat="1">
      <c r="BP108223" s="90"/>
    </row>
    <row r="108224" spans="68:68" customFormat="1">
      <c r="BP108224" s="90"/>
    </row>
    <row r="108225" spans="68:68" customFormat="1">
      <c r="BP108225" s="90"/>
    </row>
    <row r="108226" spans="68:68" customFormat="1">
      <c r="BP108226" s="90"/>
    </row>
    <row r="108227" spans="68:68" customFormat="1">
      <c r="BP108227" s="90"/>
    </row>
    <row r="108228" spans="68:68" customFormat="1">
      <c r="BP108228" s="90"/>
    </row>
    <row r="108229" spans="68:68" customFormat="1">
      <c r="BP108229" s="90"/>
    </row>
    <row r="108230" spans="68:68" customFormat="1">
      <c r="BP108230" s="90"/>
    </row>
    <row r="108231" spans="68:68" customFormat="1">
      <c r="BP108231" s="90"/>
    </row>
    <row r="108232" spans="68:68" customFormat="1">
      <c r="BP108232" s="90"/>
    </row>
    <row r="108233" spans="68:68" customFormat="1">
      <c r="BP108233" s="90"/>
    </row>
    <row r="108234" spans="68:68" customFormat="1">
      <c r="BP108234" s="90"/>
    </row>
    <row r="108235" spans="68:68" customFormat="1">
      <c r="BP108235" s="90"/>
    </row>
    <row r="108236" spans="68:68" customFormat="1">
      <c r="BP108236" s="90"/>
    </row>
    <row r="108237" spans="68:68" customFormat="1">
      <c r="BP108237" s="90"/>
    </row>
    <row r="108238" spans="68:68" customFormat="1">
      <c r="BP108238" s="90"/>
    </row>
    <row r="108239" spans="68:68" customFormat="1">
      <c r="BP108239" s="90"/>
    </row>
    <row r="108240" spans="68:68" customFormat="1">
      <c r="BP108240" s="90"/>
    </row>
    <row r="108241" spans="68:68" customFormat="1">
      <c r="BP108241" s="90"/>
    </row>
    <row r="108242" spans="68:68" customFormat="1">
      <c r="BP108242" s="90"/>
    </row>
    <row r="108243" spans="68:68" customFormat="1">
      <c r="BP108243" s="90"/>
    </row>
    <row r="108244" spans="68:68" customFormat="1">
      <c r="BP108244" s="90"/>
    </row>
    <row r="108245" spans="68:68" customFormat="1">
      <c r="BP108245" s="90"/>
    </row>
    <row r="108246" spans="68:68" customFormat="1">
      <c r="BP108246" s="90"/>
    </row>
    <row r="108247" spans="68:68" customFormat="1">
      <c r="BP108247" s="90"/>
    </row>
    <row r="108248" spans="68:68" customFormat="1">
      <c r="BP108248" s="90"/>
    </row>
    <row r="108249" spans="68:68" customFormat="1">
      <c r="BP108249" s="90"/>
    </row>
    <row r="108250" spans="68:68" customFormat="1">
      <c r="BP108250" s="90"/>
    </row>
    <row r="108251" spans="68:68" customFormat="1">
      <c r="BP108251" s="90"/>
    </row>
    <row r="108252" spans="68:68" customFormat="1">
      <c r="BP108252" s="90"/>
    </row>
    <row r="108253" spans="68:68" customFormat="1">
      <c r="BP108253" s="90"/>
    </row>
    <row r="108254" spans="68:68" customFormat="1">
      <c r="BP108254" s="90"/>
    </row>
    <row r="108255" spans="68:68" customFormat="1">
      <c r="BP108255" s="90"/>
    </row>
    <row r="108256" spans="68:68" customFormat="1">
      <c r="BP108256" s="90"/>
    </row>
    <row r="108257" spans="68:68" customFormat="1">
      <c r="BP108257" s="90"/>
    </row>
    <row r="108258" spans="68:68" customFormat="1">
      <c r="BP108258" s="90"/>
    </row>
    <row r="108259" spans="68:68" customFormat="1">
      <c r="BP108259" s="90"/>
    </row>
    <row r="108260" spans="68:68" customFormat="1">
      <c r="BP108260" s="90"/>
    </row>
    <row r="108261" spans="68:68" customFormat="1">
      <c r="BP108261" s="90"/>
    </row>
    <row r="108262" spans="68:68" customFormat="1">
      <c r="BP108262" s="90"/>
    </row>
    <row r="108263" spans="68:68" customFormat="1">
      <c r="BP108263" s="90"/>
    </row>
    <row r="108264" spans="68:68" customFormat="1">
      <c r="BP108264" s="90"/>
    </row>
    <row r="108265" spans="68:68" customFormat="1">
      <c r="BP108265" s="90"/>
    </row>
    <row r="108266" spans="68:68" customFormat="1">
      <c r="BP108266" s="90"/>
    </row>
    <row r="108267" spans="68:68" customFormat="1">
      <c r="BP108267" s="90"/>
    </row>
    <row r="108268" spans="68:68" customFormat="1">
      <c r="BP108268" s="90"/>
    </row>
    <row r="108269" spans="68:68" customFormat="1">
      <c r="BP108269" s="90"/>
    </row>
    <row r="108270" spans="68:68" customFormat="1">
      <c r="BP108270" s="90"/>
    </row>
    <row r="108271" spans="68:68" customFormat="1">
      <c r="BP108271" s="90"/>
    </row>
    <row r="108272" spans="68:68" customFormat="1">
      <c r="BP108272" s="90"/>
    </row>
    <row r="108273" spans="68:68" customFormat="1">
      <c r="BP108273" s="90"/>
    </row>
    <row r="108274" spans="68:68" customFormat="1">
      <c r="BP108274" s="90"/>
    </row>
    <row r="108275" spans="68:68" customFormat="1">
      <c r="BP108275" s="90"/>
    </row>
    <row r="108276" spans="68:68" customFormat="1">
      <c r="BP108276" s="90"/>
    </row>
    <row r="108277" spans="68:68" customFormat="1">
      <c r="BP108277" s="90"/>
    </row>
    <row r="108278" spans="68:68" customFormat="1">
      <c r="BP108278" s="90"/>
    </row>
    <row r="108279" spans="68:68" customFormat="1">
      <c r="BP108279" s="90"/>
    </row>
    <row r="108280" spans="68:68" customFormat="1">
      <c r="BP108280" s="90"/>
    </row>
    <row r="108281" spans="68:68" customFormat="1">
      <c r="BP108281" s="90"/>
    </row>
    <row r="108282" spans="68:68" customFormat="1">
      <c r="BP108282" s="90"/>
    </row>
    <row r="108283" spans="68:68" customFormat="1">
      <c r="BP108283" s="90"/>
    </row>
    <row r="108284" spans="68:68" customFormat="1">
      <c r="BP108284" s="90"/>
    </row>
    <row r="108285" spans="68:68" customFormat="1">
      <c r="BP108285" s="90"/>
    </row>
    <row r="108286" spans="68:68" customFormat="1">
      <c r="BP108286" s="90"/>
    </row>
    <row r="108287" spans="68:68" customFormat="1">
      <c r="BP108287" s="90"/>
    </row>
    <row r="108288" spans="68:68" customFormat="1">
      <c r="BP108288" s="90"/>
    </row>
    <row r="108289" spans="68:68" customFormat="1">
      <c r="BP108289" s="90"/>
    </row>
    <row r="108290" spans="68:68" customFormat="1">
      <c r="BP108290" s="90"/>
    </row>
    <row r="108291" spans="68:68" customFormat="1">
      <c r="BP108291" s="90"/>
    </row>
    <row r="108292" spans="68:68" customFormat="1">
      <c r="BP108292" s="90"/>
    </row>
    <row r="108293" spans="68:68" customFormat="1">
      <c r="BP108293" s="90"/>
    </row>
    <row r="108294" spans="68:68" customFormat="1">
      <c r="BP108294" s="90"/>
    </row>
    <row r="108295" spans="68:68" customFormat="1">
      <c r="BP108295" s="90"/>
    </row>
    <row r="108296" spans="68:68" customFormat="1">
      <c r="BP108296" s="90"/>
    </row>
    <row r="108297" spans="68:68" customFormat="1">
      <c r="BP108297" s="90"/>
    </row>
    <row r="108298" spans="68:68" customFormat="1">
      <c r="BP108298" s="90"/>
    </row>
    <row r="108299" spans="68:68" customFormat="1">
      <c r="BP108299" s="90"/>
    </row>
    <row r="108300" spans="68:68" customFormat="1">
      <c r="BP108300" s="90"/>
    </row>
    <row r="108301" spans="68:68" customFormat="1">
      <c r="BP108301" s="90"/>
    </row>
    <row r="108302" spans="68:68" customFormat="1">
      <c r="BP108302" s="90"/>
    </row>
    <row r="108303" spans="68:68" customFormat="1">
      <c r="BP108303" s="90"/>
    </row>
    <row r="108304" spans="68:68" customFormat="1">
      <c r="BP108304" s="90"/>
    </row>
    <row r="108305" spans="68:68" customFormat="1">
      <c r="BP108305" s="90"/>
    </row>
    <row r="108306" spans="68:68" customFormat="1">
      <c r="BP108306" s="90"/>
    </row>
    <row r="108307" spans="68:68" customFormat="1">
      <c r="BP108307" s="90"/>
    </row>
    <row r="108308" spans="68:68" customFormat="1">
      <c r="BP108308" s="90"/>
    </row>
    <row r="108309" spans="68:68" customFormat="1">
      <c r="BP108309" s="90"/>
    </row>
    <row r="108310" spans="68:68" customFormat="1">
      <c r="BP108310" s="90"/>
    </row>
    <row r="108311" spans="68:68" customFormat="1">
      <c r="BP108311" s="90"/>
    </row>
    <row r="108312" spans="68:68" customFormat="1">
      <c r="BP108312" s="90"/>
    </row>
    <row r="108313" spans="68:68" customFormat="1">
      <c r="BP108313" s="90"/>
    </row>
    <row r="108314" spans="68:68" customFormat="1">
      <c r="BP108314" s="90"/>
    </row>
    <row r="108315" spans="68:68" customFormat="1">
      <c r="BP108315" s="90"/>
    </row>
    <row r="108316" spans="68:68" customFormat="1">
      <c r="BP108316" s="90"/>
    </row>
    <row r="108317" spans="68:68" customFormat="1">
      <c r="BP108317" s="90"/>
    </row>
    <row r="108318" spans="68:68" customFormat="1">
      <c r="BP108318" s="90"/>
    </row>
    <row r="108319" spans="68:68" customFormat="1">
      <c r="BP108319" s="90"/>
    </row>
    <row r="108320" spans="68:68" customFormat="1">
      <c r="BP108320" s="90"/>
    </row>
    <row r="108321" spans="68:68" customFormat="1">
      <c r="BP108321" s="90"/>
    </row>
    <row r="108322" spans="68:68" customFormat="1">
      <c r="BP108322" s="90"/>
    </row>
    <row r="108323" spans="68:68" customFormat="1">
      <c r="BP108323" s="90"/>
    </row>
    <row r="108324" spans="68:68" customFormat="1">
      <c r="BP108324" s="90"/>
    </row>
    <row r="108325" spans="68:68" customFormat="1">
      <c r="BP108325" s="90"/>
    </row>
    <row r="108326" spans="68:68" customFormat="1">
      <c r="BP108326" s="90"/>
    </row>
    <row r="108327" spans="68:68" customFormat="1">
      <c r="BP108327" s="90"/>
    </row>
    <row r="108328" spans="68:68" customFormat="1">
      <c r="BP108328" s="90"/>
    </row>
    <row r="108329" spans="68:68" customFormat="1">
      <c r="BP108329" s="90"/>
    </row>
    <row r="108330" spans="68:68" customFormat="1">
      <c r="BP108330" s="90"/>
    </row>
    <row r="108331" spans="68:68" customFormat="1">
      <c r="BP108331" s="90"/>
    </row>
    <row r="108332" spans="68:68" customFormat="1">
      <c r="BP108332" s="90"/>
    </row>
    <row r="108333" spans="68:68" customFormat="1">
      <c r="BP108333" s="90"/>
    </row>
    <row r="108334" spans="68:68" customFormat="1">
      <c r="BP108334" s="90"/>
    </row>
    <row r="108335" spans="68:68" customFormat="1">
      <c r="BP108335" s="90"/>
    </row>
    <row r="108336" spans="68:68" customFormat="1">
      <c r="BP108336" s="90"/>
    </row>
    <row r="108337" spans="68:68" customFormat="1">
      <c r="BP108337" s="90"/>
    </row>
    <row r="108338" spans="68:68" customFormat="1">
      <c r="BP108338" s="90"/>
    </row>
    <row r="108339" spans="68:68" customFormat="1">
      <c r="BP108339" s="90"/>
    </row>
    <row r="108340" spans="68:68" customFormat="1">
      <c r="BP108340" s="90"/>
    </row>
    <row r="108341" spans="68:68" customFormat="1">
      <c r="BP108341" s="90"/>
    </row>
    <row r="108342" spans="68:68" customFormat="1">
      <c r="BP108342" s="90"/>
    </row>
    <row r="108343" spans="68:68" customFormat="1">
      <c r="BP108343" s="90"/>
    </row>
    <row r="108344" spans="68:68" customFormat="1">
      <c r="BP108344" s="90"/>
    </row>
    <row r="108345" spans="68:68" customFormat="1">
      <c r="BP108345" s="90"/>
    </row>
    <row r="108346" spans="68:68" customFormat="1">
      <c r="BP108346" s="90"/>
    </row>
    <row r="108347" spans="68:68" customFormat="1">
      <c r="BP108347" s="90"/>
    </row>
    <row r="108348" spans="68:68" customFormat="1">
      <c r="BP108348" s="90"/>
    </row>
    <row r="108349" spans="68:68" customFormat="1">
      <c r="BP108349" s="90"/>
    </row>
    <row r="108350" spans="68:68" customFormat="1">
      <c r="BP108350" s="90"/>
    </row>
    <row r="108351" spans="68:68" customFormat="1">
      <c r="BP108351" s="90"/>
    </row>
    <row r="108352" spans="68:68" customFormat="1">
      <c r="BP108352" s="90"/>
    </row>
    <row r="108353" spans="68:68" customFormat="1">
      <c r="BP108353" s="90"/>
    </row>
    <row r="108354" spans="68:68" customFormat="1">
      <c r="BP108354" s="90"/>
    </row>
    <row r="108355" spans="68:68" customFormat="1">
      <c r="BP108355" s="90"/>
    </row>
    <row r="108356" spans="68:68" customFormat="1">
      <c r="BP108356" s="90"/>
    </row>
    <row r="108357" spans="68:68" customFormat="1">
      <c r="BP108357" s="90"/>
    </row>
    <row r="108358" spans="68:68" customFormat="1">
      <c r="BP108358" s="90"/>
    </row>
    <row r="108359" spans="68:68" customFormat="1">
      <c r="BP108359" s="90"/>
    </row>
    <row r="108360" spans="68:68" customFormat="1">
      <c r="BP108360" s="90"/>
    </row>
    <row r="108361" spans="68:68" customFormat="1">
      <c r="BP108361" s="90"/>
    </row>
    <row r="108362" spans="68:68" customFormat="1">
      <c r="BP108362" s="90"/>
    </row>
    <row r="108363" spans="68:68" customFormat="1">
      <c r="BP108363" s="90"/>
    </row>
    <row r="108364" spans="68:68" customFormat="1">
      <c r="BP108364" s="90"/>
    </row>
    <row r="108365" spans="68:68" customFormat="1">
      <c r="BP108365" s="90"/>
    </row>
    <row r="108366" spans="68:68" customFormat="1">
      <c r="BP108366" s="90"/>
    </row>
    <row r="108367" spans="68:68" customFormat="1">
      <c r="BP108367" s="90"/>
    </row>
    <row r="108368" spans="68:68" customFormat="1">
      <c r="BP108368" s="90"/>
    </row>
    <row r="108369" spans="68:68" customFormat="1">
      <c r="BP108369" s="90"/>
    </row>
    <row r="108370" spans="68:68" customFormat="1">
      <c r="BP108370" s="90"/>
    </row>
    <row r="108371" spans="68:68" customFormat="1">
      <c r="BP108371" s="90"/>
    </row>
    <row r="108372" spans="68:68" customFormat="1">
      <c r="BP108372" s="90"/>
    </row>
    <row r="108373" spans="68:68" customFormat="1">
      <c r="BP108373" s="90"/>
    </row>
    <row r="108374" spans="68:68" customFormat="1">
      <c r="BP108374" s="90"/>
    </row>
    <row r="108375" spans="68:68" customFormat="1">
      <c r="BP108375" s="90"/>
    </row>
    <row r="108376" spans="68:68" customFormat="1">
      <c r="BP108376" s="90"/>
    </row>
    <row r="108377" spans="68:68" customFormat="1">
      <c r="BP108377" s="90"/>
    </row>
    <row r="108378" spans="68:68" customFormat="1">
      <c r="BP108378" s="90"/>
    </row>
    <row r="108379" spans="68:68" customFormat="1">
      <c r="BP108379" s="90"/>
    </row>
    <row r="108380" spans="68:68" customFormat="1">
      <c r="BP108380" s="90"/>
    </row>
    <row r="108381" spans="68:68" customFormat="1">
      <c r="BP108381" s="90"/>
    </row>
    <row r="108382" spans="68:68" customFormat="1">
      <c r="BP108382" s="90"/>
    </row>
    <row r="108383" spans="68:68" customFormat="1">
      <c r="BP108383" s="90"/>
    </row>
    <row r="108384" spans="68:68" customFormat="1">
      <c r="BP108384" s="90"/>
    </row>
    <row r="108385" spans="68:68" customFormat="1">
      <c r="BP108385" s="90"/>
    </row>
    <row r="108386" spans="68:68" customFormat="1">
      <c r="BP108386" s="90"/>
    </row>
    <row r="108387" spans="68:68" customFormat="1">
      <c r="BP108387" s="90"/>
    </row>
    <row r="108388" spans="68:68" customFormat="1">
      <c r="BP108388" s="90"/>
    </row>
    <row r="108389" spans="68:68" customFormat="1">
      <c r="BP108389" s="90"/>
    </row>
    <row r="108390" spans="68:68" customFormat="1">
      <c r="BP108390" s="90"/>
    </row>
    <row r="108391" spans="68:68" customFormat="1">
      <c r="BP108391" s="90"/>
    </row>
    <row r="108392" spans="68:68" customFormat="1">
      <c r="BP108392" s="90"/>
    </row>
    <row r="108393" spans="68:68" customFormat="1">
      <c r="BP108393" s="90"/>
    </row>
    <row r="108394" spans="68:68" customFormat="1">
      <c r="BP108394" s="90"/>
    </row>
    <row r="108395" spans="68:68" customFormat="1">
      <c r="BP108395" s="90"/>
    </row>
    <row r="108396" spans="68:68" customFormat="1">
      <c r="BP108396" s="90"/>
    </row>
    <row r="108397" spans="68:68" customFormat="1">
      <c r="BP108397" s="90"/>
    </row>
    <row r="108398" spans="68:68" customFormat="1">
      <c r="BP108398" s="90"/>
    </row>
    <row r="108399" spans="68:68" customFormat="1">
      <c r="BP108399" s="90"/>
    </row>
    <row r="108400" spans="68:68" customFormat="1">
      <c r="BP108400" s="90"/>
    </row>
    <row r="108401" spans="68:68" customFormat="1">
      <c r="BP108401" s="90"/>
    </row>
    <row r="108402" spans="68:68" customFormat="1">
      <c r="BP108402" s="90"/>
    </row>
    <row r="108403" spans="68:68" customFormat="1">
      <c r="BP108403" s="90"/>
    </row>
    <row r="108404" spans="68:68" customFormat="1">
      <c r="BP108404" s="90"/>
    </row>
    <row r="108405" spans="68:68" customFormat="1">
      <c r="BP108405" s="90"/>
    </row>
    <row r="108406" spans="68:68" customFormat="1">
      <c r="BP108406" s="90"/>
    </row>
    <row r="108407" spans="68:68" customFormat="1">
      <c r="BP108407" s="90"/>
    </row>
    <row r="108408" spans="68:68" customFormat="1">
      <c r="BP108408" s="90"/>
    </row>
    <row r="108409" spans="68:68" customFormat="1">
      <c r="BP108409" s="90"/>
    </row>
    <row r="108410" spans="68:68" customFormat="1">
      <c r="BP108410" s="90"/>
    </row>
    <row r="108411" spans="68:68" customFormat="1">
      <c r="BP108411" s="90"/>
    </row>
    <row r="108412" spans="68:68" customFormat="1">
      <c r="BP108412" s="90"/>
    </row>
    <row r="108413" spans="68:68" customFormat="1">
      <c r="BP108413" s="90"/>
    </row>
    <row r="108414" spans="68:68" customFormat="1">
      <c r="BP108414" s="90"/>
    </row>
    <row r="108415" spans="68:68" customFormat="1">
      <c r="BP108415" s="90"/>
    </row>
    <row r="108416" spans="68:68" customFormat="1">
      <c r="BP108416" s="90"/>
    </row>
    <row r="108417" spans="68:68" customFormat="1">
      <c r="BP108417" s="90"/>
    </row>
    <row r="108418" spans="68:68" customFormat="1">
      <c r="BP108418" s="90"/>
    </row>
    <row r="108419" spans="68:68" customFormat="1">
      <c r="BP108419" s="90"/>
    </row>
    <row r="108420" spans="68:68" customFormat="1">
      <c r="BP108420" s="90"/>
    </row>
    <row r="108421" spans="68:68" customFormat="1">
      <c r="BP108421" s="90"/>
    </row>
    <row r="108422" spans="68:68" customFormat="1">
      <c r="BP108422" s="90"/>
    </row>
    <row r="108423" spans="68:68" customFormat="1">
      <c r="BP108423" s="90"/>
    </row>
    <row r="108424" spans="68:68" customFormat="1">
      <c r="BP108424" s="90"/>
    </row>
    <row r="108425" spans="68:68" customFormat="1">
      <c r="BP108425" s="90"/>
    </row>
    <row r="108426" spans="68:68" customFormat="1">
      <c r="BP108426" s="90"/>
    </row>
    <row r="108427" spans="68:68" customFormat="1">
      <c r="BP108427" s="90"/>
    </row>
    <row r="108428" spans="68:68" customFormat="1">
      <c r="BP108428" s="90"/>
    </row>
    <row r="108429" spans="68:68" customFormat="1">
      <c r="BP108429" s="90"/>
    </row>
    <row r="108430" spans="68:68" customFormat="1">
      <c r="BP108430" s="90"/>
    </row>
    <row r="108431" spans="68:68" customFormat="1">
      <c r="BP108431" s="90"/>
    </row>
    <row r="108432" spans="68:68" customFormat="1">
      <c r="BP108432" s="90"/>
    </row>
    <row r="108433" spans="68:68" customFormat="1">
      <c r="BP108433" s="90"/>
    </row>
    <row r="108434" spans="68:68" customFormat="1">
      <c r="BP108434" s="90"/>
    </row>
    <row r="108435" spans="68:68" customFormat="1">
      <c r="BP108435" s="90"/>
    </row>
    <row r="108436" spans="68:68" customFormat="1">
      <c r="BP108436" s="90"/>
    </row>
    <row r="108437" spans="68:68" customFormat="1">
      <c r="BP108437" s="90"/>
    </row>
    <row r="108438" spans="68:68" customFormat="1">
      <c r="BP108438" s="90"/>
    </row>
    <row r="108439" spans="68:68" customFormat="1">
      <c r="BP108439" s="90"/>
    </row>
    <row r="108440" spans="68:68" customFormat="1">
      <c r="BP108440" s="90"/>
    </row>
    <row r="108441" spans="68:68" customFormat="1">
      <c r="BP108441" s="90"/>
    </row>
    <row r="108442" spans="68:68" customFormat="1">
      <c r="BP108442" s="90"/>
    </row>
    <row r="108443" spans="68:68" customFormat="1">
      <c r="BP108443" s="90"/>
    </row>
    <row r="108444" spans="68:68" customFormat="1">
      <c r="BP108444" s="90"/>
    </row>
    <row r="108445" spans="68:68" customFormat="1">
      <c r="BP108445" s="90"/>
    </row>
    <row r="108446" spans="68:68" customFormat="1">
      <c r="BP108446" s="90"/>
    </row>
    <row r="108447" spans="68:68" customFormat="1">
      <c r="BP108447" s="90"/>
    </row>
    <row r="108448" spans="68:68" customFormat="1">
      <c r="BP108448" s="90"/>
    </row>
    <row r="108449" spans="68:68" customFormat="1">
      <c r="BP108449" s="90"/>
    </row>
    <row r="108450" spans="68:68" customFormat="1">
      <c r="BP108450" s="90"/>
    </row>
    <row r="108451" spans="68:68" customFormat="1">
      <c r="BP108451" s="90"/>
    </row>
    <row r="108452" spans="68:68" customFormat="1">
      <c r="BP108452" s="90"/>
    </row>
    <row r="108453" spans="68:68" customFormat="1">
      <c r="BP108453" s="90"/>
    </row>
    <row r="108454" spans="68:68" customFormat="1">
      <c r="BP108454" s="90"/>
    </row>
    <row r="108455" spans="68:68" customFormat="1">
      <c r="BP108455" s="90"/>
    </row>
    <row r="108456" spans="68:68" customFormat="1">
      <c r="BP108456" s="90"/>
    </row>
    <row r="108457" spans="68:68" customFormat="1">
      <c r="BP108457" s="90"/>
    </row>
    <row r="108458" spans="68:68" customFormat="1">
      <c r="BP108458" s="90"/>
    </row>
    <row r="108459" spans="68:68" customFormat="1">
      <c r="BP108459" s="90"/>
    </row>
    <row r="108460" spans="68:68" customFormat="1">
      <c r="BP108460" s="90"/>
    </row>
    <row r="108461" spans="68:68" customFormat="1">
      <c r="BP108461" s="90"/>
    </row>
    <row r="108462" spans="68:68" customFormat="1">
      <c r="BP108462" s="90"/>
    </row>
    <row r="108463" spans="68:68" customFormat="1">
      <c r="BP108463" s="90"/>
    </row>
    <row r="108464" spans="68:68" customFormat="1">
      <c r="BP108464" s="90"/>
    </row>
    <row r="108465" spans="68:68" customFormat="1">
      <c r="BP108465" s="90"/>
    </row>
    <row r="108466" spans="68:68" customFormat="1">
      <c r="BP108466" s="90"/>
    </row>
    <row r="108467" spans="68:68" customFormat="1">
      <c r="BP108467" s="90"/>
    </row>
    <row r="108468" spans="68:68" customFormat="1">
      <c r="BP108468" s="90"/>
    </row>
    <row r="108469" spans="68:68" customFormat="1">
      <c r="BP108469" s="90"/>
    </row>
    <row r="108470" spans="68:68" customFormat="1">
      <c r="BP108470" s="90"/>
    </row>
    <row r="108471" spans="68:68" customFormat="1">
      <c r="BP108471" s="90"/>
    </row>
    <row r="108472" spans="68:68" customFormat="1">
      <c r="BP108472" s="90"/>
    </row>
    <row r="108473" spans="68:68" customFormat="1">
      <c r="BP108473" s="90"/>
    </row>
    <row r="108474" spans="68:68" customFormat="1">
      <c r="BP108474" s="90"/>
    </row>
    <row r="108475" spans="68:68" customFormat="1">
      <c r="BP108475" s="90"/>
    </row>
    <row r="108476" spans="68:68" customFormat="1">
      <c r="BP108476" s="90"/>
    </row>
    <row r="108477" spans="68:68" customFormat="1">
      <c r="BP108477" s="90"/>
    </row>
    <row r="108478" spans="68:68" customFormat="1">
      <c r="BP108478" s="90"/>
    </row>
    <row r="108479" spans="68:68" customFormat="1">
      <c r="BP108479" s="90"/>
    </row>
    <row r="108480" spans="68:68" customFormat="1">
      <c r="BP108480" s="90"/>
    </row>
    <row r="108481" spans="68:68" customFormat="1">
      <c r="BP108481" s="90"/>
    </row>
    <row r="108482" spans="68:68" customFormat="1">
      <c r="BP108482" s="90"/>
    </row>
    <row r="108483" spans="68:68" customFormat="1">
      <c r="BP108483" s="90"/>
    </row>
    <row r="108484" spans="68:68" customFormat="1">
      <c r="BP108484" s="90"/>
    </row>
    <row r="108485" spans="68:68" customFormat="1">
      <c r="BP108485" s="90"/>
    </row>
    <row r="108486" spans="68:68" customFormat="1">
      <c r="BP108486" s="90"/>
    </row>
    <row r="108487" spans="68:68" customFormat="1">
      <c r="BP108487" s="90"/>
    </row>
    <row r="108488" spans="68:68" customFormat="1">
      <c r="BP108488" s="90"/>
    </row>
    <row r="108489" spans="68:68" customFormat="1">
      <c r="BP108489" s="90"/>
    </row>
    <row r="108490" spans="68:68" customFormat="1">
      <c r="BP108490" s="90"/>
    </row>
    <row r="108491" spans="68:68" customFormat="1">
      <c r="BP108491" s="90"/>
    </row>
    <row r="108492" spans="68:68" customFormat="1">
      <c r="BP108492" s="90"/>
    </row>
    <row r="108493" spans="68:68" customFormat="1">
      <c r="BP108493" s="90"/>
    </row>
    <row r="108494" spans="68:68" customFormat="1">
      <c r="BP108494" s="90"/>
    </row>
    <row r="108495" spans="68:68" customFormat="1">
      <c r="BP108495" s="90"/>
    </row>
    <row r="108496" spans="68:68" customFormat="1">
      <c r="BP108496" s="90"/>
    </row>
    <row r="108497" spans="68:68" customFormat="1">
      <c r="BP108497" s="90"/>
    </row>
    <row r="108498" spans="68:68" customFormat="1">
      <c r="BP108498" s="90"/>
    </row>
    <row r="108499" spans="68:68" customFormat="1">
      <c r="BP108499" s="90"/>
    </row>
    <row r="108500" spans="68:68" customFormat="1">
      <c r="BP108500" s="90"/>
    </row>
    <row r="108501" spans="68:68" customFormat="1">
      <c r="BP108501" s="90"/>
    </row>
    <row r="108502" spans="68:68" customFormat="1">
      <c r="BP108502" s="90"/>
    </row>
    <row r="108503" spans="68:68" customFormat="1">
      <c r="BP108503" s="90"/>
    </row>
    <row r="108504" spans="68:68" customFormat="1">
      <c r="BP108504" s="90"/>
    </row>
    <row r="108505" spans="68:68" customFormat="1">
      <c r="BP108505" s="90"/>
    </row>
    <row r="108506" spans="68:68" customFormat="1">
      <c r="BP108506" s="90"/>
    </row>
    <row r="108507" spans="68:68" customFormat="1">
      <c r="BP108507" s="90"/>
    </row>
    <row r="108508" spans="68:68" customFormat="1">
      <c r="BP108508" s="90"/>
    </row>
    <row r="108509" spans="68:68" customFormat="1">
      <c r="BP108509" s="90"/>
    </row>
    <row r="108510" spans="68:68" customFormat="1">
      <c r="BP108510" s="90"/>
    </row>
    <row r="108511" spans="68:68" customFormat="1">
      <c r="BP108511" s="90"/>
    </row>
    <row r="108512" spans="68:68" customFormat="1">
      <c r="BP108512" s="90"/>
    </row>
    <row r="108513" spans="68:68" customFormat="1">
      <c r="BP108513" s="90"/>
    </row>
    <row r="108514" spans="68:68" customFormat="1">
      <c r="BP108514" s="90"/>
    </row>
    <row r="108515" spans="68:68" customFormat="1">
      <c r="BP108515" s="90"/>
    </row>
    <row r="108516" spans="68:68" customFormat="1">
      <c r="BP108516" s="90"/>
    </row>
    <row r="108517" spans="68:68" customFormat="1">
      <c r="BP108517" s="90"/>
    </row>
    <row r="108518" spans="68:68" customFormat="1">
      <c r="BP108518" s="90"/>
    </row>
    <row r="108519" spans="68:68" customFormat="1">
      <c r="BP108519" s="90"/>
    </row>
    <row r="108520" spans="68:68" customFormat="1">
      <c r="BP108520" s="90"/>
    </row>
    <row r="108521" spans="68:68" customFormat="1">
      <c r="BP108521" s="90"/>
    </row>
    <row r="108522" spans="68:68" customFormat="1">
      <c r="BP108522" s="90"/>
    </row>
    <row r="108523" spans="68:68" customFormat="1">
      <c r="BP108523" s="90"/>
    </row>
    <row r="108524" spans="68:68" customFormat="1">
      <c r="BP108524" s="90"/>
    </row>
    <row r="108525" spans="68:68" customFormat="1">
      <c r="BP108525" s="90"/>
    </row>
    <row r="108526" spans="68:68" customFormat="1">
      <c r="BP108526" s="90"/>
    </row>
    <row r="108527" spans="68:68" customFormat="1">
      <c r="BP108527" s="90"/>
    </row>
    <row r="108528" spans="68:68" customFormat="1">
      <c r="BP108528" s="90"/>
    </row>
    <row r="108529" spans="68:68" customFormat="1">
      <c r="BP108529" s="90"/>
    </row>
    <row r="108530" spans="68:68" customFormat="1">
      <c r="BP108530" s="90"/>
    </row>
    <row r="108531" spans="68:68" customFormat="1">
      <c r="BP108531" s="90"/>
    </row>
    <row r="108532" spans="68:68" customFormat="1">
      <c r="BP108532" s="90"/>
    </row>
    <row r="108533" spans="68:68" customFormat="1">
      <c r="BP108533" s="90"/>
    </row>
    <row r="108534" spans="68:68" customFormat="1">
      <c r="BP108534" s="90"/>
    </row>
    <row r="108535" spans="68:68" customFormat="1">
      <c r="BP108535" s="90"/>
    </row>
    <row r="108536" spans="68:68" customFormat="1">
      <c r="BP108536" s="90"/>
    </row>
    <row r="108537" spans="68:68" customFormat="1">
      <c r="BP108537" s="90"/>
    </row>
    <row r="108538" spans="68:68" customFormat="1">
      <c r="BP108538" s="90"/>
    </row>
    <row r="108539" spans="68:68" customFormat="1">
      <c r="BP108539" s="90"/>
    </row>
    <row r="108540" spans="68:68" customFormat="1">
      <c r="BP108540" s="90"/>
    </row>
    <row r="108541" spans="68:68" customFormat="1">
      <c r="BP108541" s="90"/>
    </row>
    <row r="108542" spans="68:68" customFormat="1">
      <c r="BP108542" s="90"/>
    </row>
    <row r="108543" spans="68:68" customFormat="1">
      <c r="BP108543" s="90"/>
    </row>
    <row r="108544" spans="68:68" customFormat="1">
      <c r="BP108544" s="90"/>
    </row>
    <row r="108545" spans="68:68" customFormat="1">
      <c r="BP108545" s="90"/>
    </row>
    <row r="108546" spans="68:68" customFormat="1">
      <c r="BP108546" s="90"/>
    </row>
    <row r="108547" spans="68:68" customFormat="1">
      <c r="BP108547" s="90"/>
    </row>
    <row r="108548" spans="68:68" customFormat="1">
      <c r="BP108548" s="90"/>
    </row>
    <row r="108549" spans="68:68" customFormat="1">
      <c r="BP108549" s="90"/>
    </row>
    <row r="108550" spans="68:68" customFormat="1">
      <c r="BP108550" s="90"/>
    </row>
    <row r="108551" spans="68:68" customFormat="1">
      <c r="BP108551" s="90"/>
    </row>
    <row r="108552" spans="68:68" customFormat="1">
      <c r="BP108552" s="90"/>
    </row>
    <row r="108553" spans="68:68" customFormat="1">
      <c r="BP108553" s="90"/>
    </row>
    <row r="108554" spans="68:68" customFormat="1">
      <c r="BP108554" s="90"/>
    </row>
    <row r="108555" spans="68:68" customFormat="1">
      <c r="BP108555" s="90"/>
    </row>
    <row r="108556" spans="68:68" customFormat="1">
      <c r="BP108556" s="90"/>
    </row>
    <row r="108557" spans="68:68" customFormat="1">
      <c r="BP108557" s="90"/>
    </row>
    <row r="108558" spans="68:68" customFormat="1">
      <c r="BP108558" s="90"/>
    </row>
    <row r="108559" spans="68:68" customFormat="1">
      <c r="BP108559" s="90"/>
    </row>
    <row r="108560" spans="68:68" customFormat="1">
      <c r="BP108560" s="90"/>
    </row>
    <row r="108561" spans="68:68" customFormat="1">
      <c r="BP108561" s="90"/>
    </row>
    <row r="108562" spans="68:68" customFormat="1">
      <c r="BP108562" s="90"/>
    </row>
    <row r="108563" spans="68:68" customFormat="1">
      <c r="BP108563" s="90"/>
    </row>
    <row r="108564" spans="68:68" customFormat="1">
      <c r="BP108564" s="90"/>
    </row>
    <row r="108565" spans="68:68" customFormat="1">
      <c r="BP108565" s="90"/>
    </row>
    <row r="108566" spans="68:68" customFormat="1">
      <c r="BP108566" s="90"/>
    </row>
    <row r="108567" spans="68:68" customFormat="1">
      <c r="BP108567" s="90"/>
    </row>
    <row r="108568" spans="68:68" customFormat="1">
      <c r="BP108568" s="90"/>
    </row>
    <row r="108569" spans="68:68" customFormat="1">
      <c r="BP108569" s="90"/>
    </row>
    <row r="108570" spans="68:68" customFormat="1">
      <c r="BP108570" s="90"/>
    </row>
    <row r="108571" spans="68:68" customFormat="1">
      <c r="BP108571" s="90"/>
    </row>
    <row r="108572" spans="68:68" customFormat="1">
      <c r="BP108572" s="90"/>
    </row>
    <row r="108573" spans="68:68" customFormat="1">
      <c r="BP108573" s="90"/>
    </row>
    <row r="108574" spans="68:68" customFormat="1">
      <c r="BP108574" s="90"/>
    </row>
    <row r="108575" spans="68:68" customFormat="1">
      <c r="BP108575" s="90"/>
    </row>
    <row r="108576" spans="68:68" customFormat="1">
      <c r="BP108576" s="90"/>
    </row>
    <row r="108577" spans="68:68" customFormat="1">
      <c r="BP108577" s="90"/>
    </row>
    <row r="108578" spans="68:68" customFormat="1">
      <c r="BP108578" s="90"/>
    </row>
    <row r="108579" spans="68:68" customFormat="1">
      <c r="BP108579" s="90"/>
    </row>
    <row r="108580" spans="68:68" customFormat="1">
      <c r="BP108580" s="90"/>
    </row>
    <row r="108581" spans="68:68" customFormat="1">
      <c r="BP108581" s="90"/>
    </row>
    <row r="108582" spans="68:68" customFormat="1">
      <c r="BP108582" s="90"/>
    </row>
    <row r="108583" spans="68:68" customFormat="1">
      <c r="BP108583" s="90"/>
    </row>
    <row r="108584" spans="68:68" customFormat="1">
      <c r="BP108584" s="90"/>
    </row>
    <row r="108585" spans="68:68" customFormat="1">
      <c r="BP108585" s="90"/>
    </row>
    <row r="108586" spans="68:68" customFormat="1">
      <c r="BP108586" s="90"/>
    </row>
    <row r="108587" spans="68:68" customFormat="1">
      <c r="BP108587" s="90"/>
    </row>
    <row r="108588" spans="68:68" customFormat="1">
      <c r="BP108588" s="90"/>
    </row>
    <row r="108589" spans="68:68" customFormat="1">
      <c r="BP108589" s="90"/>
    </row>
    <row r="108590" spans="68:68" customFormat="1">
      <c r="BP108590" s="90"/>
    </row>
    <row r="108591" spans="68:68" customFormat="1">
      <c r="BP108591" s="90"/>
    </row>
    <row r="108592" spans="68:68" customFormat="1">
      <c r="BP108592" s="90"/>
    </row>
    <row r="108593" spans="68:68" customFormat="1">
      <c r="BP108593" s="90"/>
    </row>
    <row r="108594" spans="68:68" customFormat="1">
      <c r="BP108594" s="90"/>
    </row>
    <row r="108595" spans="68:68" customFormat="1">
      <c r="BP108595" s="90"/>
    </row>
    <row r="108596" spans="68:68" customFormat="1">
      <c r="BP108596" s="90"/>
    </row>
    <row r="108597" spans="68:68" customFormat="1">
      <c r="BP108597" s="90"/>
    </row>
    <row r="108598" spans="68:68" customFormat="1">
      <c r="BP108598" s="90"/>
    </row>
    <row r="108599" spans="68:68" customFormat="1">
      <c r="BP108599" s="90"/>
    </row>
    <row r="108600" spans="68:68" customFormat="1">
      <c r="BP108600" s="90"/>
    </row>
    <row r="108601" spans="68:68" customFormat="1">
      <c r="BP108601" s="90"/>
    </row>
    <row r="108602" spans="68:68" customFormat="1">
      <c r="BP108602" s="90"/>
    </row>
    <row r="108603" spans="68:68" customFormat="1">
      <c r="BP108603" s="90"/>
    </row>
    <row r="108604" spans="68:68" customFormat="1">
      <c r="BP108604" s="90"/>
    </row>
    <row r="108605" spans="68:68" customFormat="1">
      <c r="BP108605" s="90"/>
    </row>
    <row r="108606" spans="68:68" customFormat="1">
      <c r="BP108606" s="90"/>
    </row>
    <row r="108607" spans="68:68" customFormat="1">
      <c r="BP108607" s="90"/>
    </row>
    <row r="108608" spans="68:68" customFormat="1">
      <c r="BP108608" s="90"/>
    </row>
    <row r="108609" spans="68:68" customFormat="1">
      <c r="BP108609" s="90"/>
    </row>
    <row r="108610" spans="68:68" customFormat="1">
      <c r="BP108610" s="90"/>
    </row>
    <row r="108611" spans="68:68" customFormat="1">
      <c r="BP108611" s="90"/>
    </row>
    <row r="108612" spans="68:68" customFormat="1">
      <c r="BP108612" s="90"/>
    </row>
    <row r="108613" spans="68:68" customFormat="1">
      <c r="BP108613" s="90"/>
    </row>
    <row r="108614" spans="68:68" customFormat="1">
      <c r="BP108614" s="90"/>
    </row>
    <row r="108615" spans="68:68" customFormat="1">
      <c r="BP108615" s="90"/>
    </row>
    <row r="108616" spans="68:68" customFormat="1">
      <c r="BP108616" s="90"/>
    </row>
    <row r="108617" spans="68:68" customFormat="1">
      <c r="BP108617" s="90"/>
    </row>
    <row r="108618" spans="68:68" customFormat="1">
      <c r="BP108618" s="90"/>
    </row>
    <row r="108619" spans="68:68" customFormat="1">
      <c r="BP108619" s="90"/>
    </row>
    <row r="108620" spans="68:68" customFormat="1">
      <c r="BP108620" s="90"/>
    </row>
    <row r="108621" spans="68:68" customFormat="1">
      <c r="BP108621" s="90"/>
    </row>
    <row r="108622" spans="68:68" customFormat="1">
      <c r="BP108622" s="90"/>
    </row>
    <row r="108623" spans="68:68" customFormat="1">
      <c r="BP108623" s="90"/>
    </row>
    <row r="108624" spans="68:68" customFormat="1">
      <c r="BP108624" s="90"/>
    </row>
    <row r="108625" spans="68:68" customFormat="1">
      <c r="BP108625" s="90"/>
    </row>
    <row r="108626" spans="68:68" customFormat="1">
      <c r="BP108626" s="90"/>
    </row>
    <row r="108627" spans="68:68" customFormat="1">
      <c r="BP108627" s="90"/>
    </row>
    <row r="108628" spans="68:68" customFormat="1">
      <c r="BP108628" s="90"/>
    </row>
    <row r="108629" spans="68:68" customFormat="1">
      <c r="BP108629" s="90"/>
    </row>
    <row r="108630" spans="68:68" customFormat="1">
      <c r="BP108630" s="90"/>
    </row>
    <row r="108631" spans="68:68" customFormat="1">
      <c r="BP108631" s="90"/>
    </row>
    <row r="108632" spans="68:68" customFormat="1">
      <c r="BP108632" s="90"/>
    </row>
    <row r="108633" spans="68:68" customFormat="1">
      <c r="BP108633" s="90"/>
    </row>
    <row r="108634" spans="68:68" customFormat="1">
      <c r="BP108634" s="90"/>
    </row>
    <row r="108635" spans="68:68" customFormat="1">
      <c r="BP108635" s="90"/>
    </row>
    <row r="108636" spans="68:68" customFormat="1">
      <c r="BP108636" s="90"/>
    </row>
    <row r="108637" spans="68:68" customFormat="1">
      <c r="BP108637" s="90"/>
    </row>
    <row r="108638" spans="68:68" customFormat="1">
      <c r="BP108638" s="90"/>
    </row>
    <row r="108639" spans="68:68" customFormat="1">
      <c r="BP108639" s="90"/>
    </row>
    <row r="108640" spans="68:68" customFormat="1">
      <c r="BP108640" s="90"/>
    </row>
    <row r="108641" spans="68:68" customFormat="1">
      <c r="BP108641" s="90"/>
    </row>
    <row r="108642" spans="68:68" customFormat="1">
      <c r="BP108642" s="90"/>
    </row>
    <row r="108643" spans="68:68" customFormat="1">
      <c r="BP108643" s="90"/>
    </row>
    <row r="108644" spans="68:68" customFormat="1">
      <c r="BP108644" s="90"/>
    </row>
    <row r="108645" spans="68:68" customFormat="1">
      <c r="BP108645" s="90"/>
    </row>
    <row r="108646" spans="68:68" customFormat="1">
      <c r="BP108646" s="90"/>
    </row>
    <row r="108647" spans="68:68" customFormat="1">
      <c r="BP108647" s="90"/>
    </row>
    <row r="108648" spans="68:68" customFormat="1">
      <c r="BP108648" s="90"/>
    </row>
    <row r="108649" spans="68:68" customFormat="1">
      <c r="BP108649" s="90"/>
    </row>
    <row r="108650" spans="68:68" customFormat="1">
      <c r="BP108650" s="90"/>
    </row>
    <row r="108651" spans="68:68" customFormat="1">
      <c r="BP108651" s="90"/>
    </row>
    <row r="108652" spans="68:68" customFormat="1">
      <c r="BP108652" s="90"/>
    </row>
    <row r="108653" spans="68:68" customFormat="1">
      <c r="BP108653" s="90"/>
    </row>
    <row r="108654" spans="68:68" customFormat="1">
      <c r="BP108654" s="90"/>
    </row>
    <row r="108655" spans="68:68" customFormat="1">
      <c r="BP108655" s="90"/>
    </row>
    <row r="108656" spans="68:68" customFormat="1">
      <c r="BP108656" s="90"/>
    </row>
    <row r="108657" spans="68:68" customFormat="1">
      <c r="BP108657" s="90"/>
    </row>
    <row r="108658" spans="68:68" customFormat="1">
      <c r="BP108658" s="90"/>
    </row>
    <row r="108659" spans="68:68" customFormat="1">
      <c r="BP108659" s="90"/>
    </row>
    <row r="108660" spans="68:68" customFormat="1">
      <c r="BP108660" s="90"/>
    </row>
    <row r="108661" spans="68:68" customFormat="1">
      <c r="BP108661" s="90"/>
    </row>
    <row r="108662" spans="68:68" customFormat="1">
      <c r="BP108662" s="90"/>
    </row>
    <row r="108663" spans="68:68" customFormat="1">
      <c r="BP108663" s="90"/>
    </row>
    <row r="108664" spans="68:68" customFormat="1">
      <c r="BP108664" s="90"/>
    </row>
    <row r="108665" spans="68:68" customFormat="1">
      <c r="BP108665" s="90"/>
    </row>
    <row r="108666" spans="68:68" customFormat="1">
      <c r="BP108666" s="90"/>
    </row>
    <row r="108667" spans="68:68" customFormat="1">
      <c r="BP108667" s="90"/>
    </row>
    <row r="108668" spans="68:68" customFormat="1">
      <c r="BP108668" s="90"/>
    </row>
    <row r="108669" spans="68:68" customFormat="1">
      <c r="BP108669" s="90"/>
    </row>
    <row r="108670" spans="68:68" customFormat="1">
      <c r="BP108670" s="90"/>
    </row>
    <row r="108671" spans="68:68" customFormat="1">
      <c r="BP108671" s="90"/>
    </row>
    <row r="108672" spans="68:68" customFormat="1">
      <c r="BP108672" s="90"/>
    </row>
    <row r="108673" spans="68:68" customFormat="1">
      <c r="BP108673" s="90"/>
    </row>
    <row r="108674" spans="68:68" customFormat="1">
      <c r="BP108674" s="90"/>
    </row>
    <row r="108675" spans="68:68" customFormat="1">
      <c r="BP108675" s="90"/>
    </row>
    <row r="108676" spans="68:68" customFormat="1">
      <c r="BP108676" s="90"/>
    </row>
    <row r="108677" spans="68:68" customFormat="1">
      <c r="BP108677" s="90"/>
    </row>
    <row r="108678" spans="68:68" customFormat="1">
      <c r="BP108678" s="90"/>
    </row>
    <row r="108679" spans="68:68" customFormat="1">
      <c r="BP108679" s="90"/>
    </row>
    <row r="108680" spans="68:68" customFormat="1">
      <c r="BP108680" s="90"/>
    </row>
    <row r="108681" spans="68:68" customFormat="1">
      <c r="BP108681" s="90"/>
    </row>
    <row r="108682" spans="68:68" customFormat="1">
      <c r="BP108682" s="90"/>
    </row>
    <row r="108683" spans="68:68" customFormat="1">
      <c r="BP108683" s="90"/>
    </row>
    <row r="108684" spans="68:68" customFormat="1">
      <c r="BP108684" s="90"/>
    </row>
    <row r="108685" spans="68:68" customFormat="1">
      <c r="BP108685" s="90"/>
    </row>
    <row r="108686" spans="68:68" customFormat="1">
      <c r="BP108686" s="90"/>
    </row>
    <row r="108687" spans="68:68" customFormat="1">
      <c r="BP108687" s="90"/>
    </row>
    <row r="108688" spans="68:68" customFormat="1">
      <c r="BP108688" s="90"/>
    </row>
    <row r="108689" spans="68:68" customFormat="1">
      <c r="BP108689" s="90"/>
    </row>
    <row r="108690" spans="68:68" customFormat="1">
      <c r="BP108690" s="90"/>
    </row>
    <row r="108691" spans="68:68" customFormat="1">
      <c r="BP108691" s="90"/>
    </row>
    <row r="108692" spans="68:68" customFormat="1">
      <c r="BP108692" s="90"/>
    </row>
    <row r="108693" spans="68:68" customFormat="1">
      <c r="BP108693" s="90"/>
    </row>
    <row r="108694" spans="68:68" customFormat="1">
      <c r="BP108694" s="90"/>
    </row>
    <row r="108695" spans="68:68" customFormat="1">
      <c r="BP108695" s="90"/>
    </row>
    <row r="108696" spans="68:68" customFormat="1">
      <c r="BP108696" s="90"/>
    </row>
    <row r="108697" spans="68:68" customFormat="1">
      <c r="BP108697" s="90"/>
    </row>
    <row r="108698" spans="68:68" customFormat="1">
      <c r="BP108698" s="90"/>
    </row>
    <row r="108699" spans="68:68" customFormat="1">
      <c r="BP108699" s="90"/>
    </row>
    <row r="108700" spans="68:68" customFormat="1">
      <c r="BP108700" s="90"/>
    </row>
    <row r="108701" spans="68:68" customFormat="1">
      <c r="BP108701" s="90"/>
    </row>
    <row r="108702" spans="68:68" customFormat="1">
      <c r="BP108702" s="90"/>
    </row>
    <row r="108703" spans="68:68" customFormat="1">
      <c r="BP108703" s="90"/>
    </row>
    <row r="108704" spans="68:68" customFormat="1">
      <c r="BP108704" s="90"/>
    </row>
    <row r="108705" spans="68:68" customFormat="1">
      <c r="BP108705" s="90"/>
    </row>
    <row r="108706" spans="68:68" customFormat="1">
      <c r="BP108706" s="90"/>
    </row>
    <row r="108707" spans="68:68" customFormat="1">
      <c r="BP108707" s="90"/>
    </row>
    <row r="108708" spans="68:68" customFormat="1">
      <c r="BP108708" s="90"/>
    </row>
    <row r="108709" spans="68:68" customFormat="1">
      <c r="BP108709" s="90"/>
    </row>
    <row r="108710" spans="68:68" customFormat="1">
      <c r="BP108710" s="90"/>
    </row>
    <row r="108711" spans="68:68" customFormat="1">
      <c r="BP108711" s="90"/>
    </row>
    <row r="108712" spans="68:68" customFormat="1">
      <c r="BP108712" s="90"/>
    </row>
    <row r="108713" spans="68:68" customFormat="1">
      <c r="BP108713" s="90"/>
    </row>
    <row r="108714" spans="68:68" customFormat="1">
      <c r="BP108714" s="90"/>
    </row>
    <row r="108715" spans="68:68" customFormat="1">
      <c r="BP108715" s="90"/>
    </row>
    <row r="108716" spans="68:68" customFormat="1">
      <c r="BP108716" s="90"/>
    </row>
    <row r="108717" spans="68:68" customFormat="1">
      <c r="BP108717" s="90"/>
    </row>
    <row r="108718" spans="68:68" customFormat="1">
      <c r="BP108718" s="90"/>
    </row>
    <row r="108719" spans="68:68" customFormat="1">
      <c r="BP108719" s="90"/>
    </row>
    <row r="108720" spans="68:68" customFormat="1">
      <c r="BP108720" s="90"/>
    </row>
    <row r="108721" spans="68:68" customFormat="1">
      <c r="BP108721" s="90"/>
    </row>
    <row r="108722" spans="68:68" customFormat="1">
      <c r="BP108722" s="90"/>
    </row>
    <row r="108723" spans="68:68" customFormat="1">
      <c r="BP108723" s="90"/>
    </row>
    <row r="108724" spans="68:68" customFormat="1">
      <c r="BP108724" s="90"/>
    </row>
    <row r="108725" spans="68:68" customFormat="1">
      <c r="BP108725" s="90"/>
    </row>
    <row r="108726" spans="68:68" customFormat="1">
      <c r="BP108726" s="90"/>
    </row>
    <row r="108727" spans="68:68" customFormat="1">
      <c r="BP108727" s="90"/>
    </row>
    <row r="108728" spans="68:68" customFormat="1">
      <c r="BP108728" s="90"/>
    </row>
    <row r="108729" spans="68:68" customFormat="1">
      <c r="BP108729" s="90"/>
    </row>
    <row r="108730" spans="68:68" customFormat="1">
      <c r="BP108730" s="90"/>
    </row>
    <row r="108731" spans="68:68" customFormat="1">
      <c r="BP108731" s="90"/>
    </row>
    <row r="108732" spans="68:68" customFormat="1">
      <c r="BP108732" s="90"/>
    </row>
    <row r="108733" spans="68:68" customFormat="1">
      <c r="BP108733" s="90"/>
    </row>
    <row r="108734" spans="68:68" customFormat="1">
      <c r="BP108734" s="90"/>
    </row>
    <row r="108735" spans="68:68" customFormat="1">
      <c r="BP108735" s="90"/>
    </row>
    <row r="108736" spans="68:68" customFormat="1">
      <c r="BP108736" s="90"/>
    </row>
    <row r="108737" spans="68:68" customFormat="1">
      <c r="BP108737" s="90"/>
    </row>
    <row r="108738" spans="68:68" customFormat="1">
      <c r="BP108738" s="90"/>
    </row>
    <row r="108739" spans="68:68" customFormat="1">
      <c r="BP108739" s="90"/>
    </row>
    <row r="108740" spans="68:68" customFormat="1">
      <c r="BP108740" s="90"/>
    </row>
    <row r="108741" spans="68:68" customFormat="1">
      <c r="BP108741" s="90"/>
    </row>
    <row r="108742" spans="68:68" customFormat="1">
      <c r="BP108742" s="90"/>
    </row>
    <row r="108743" spans="68:68" customFormat="1">
      <c r="BP108743" s="90"/>
    </row>
    <row r="108744" spans="68:68" customFormat="1">
      <c r="BP108744" s="90"/>
    </row>
    <row r="108745" spans="68:68" customFormat="1">
      <c r="BP108745" s="90"/>
    </row>
    <row r="108746" spans="68:68" customFormat="1">
      <c r="BP108746" s="90"/>
    </row>
    <row r="108747" spans="68:68" customFormat="1">
      <c r="BP108747" s="90"/>
    </row>
    <row r="108748" spans="68:68" customFormat="1">
      <c r="BP108748" s="90"/>
    </row>
    <row r="108749" spans="68:68" customFormat="1">
      <c r="BP108749" s="90"/>
    </row>
    <row r="108750" spans="68:68" customFormat="1">
      <c r="BP108750" s="90"/>
    </row>
    <row r="108751" spans="68:68" customFormat="1">
      <c r="BP108751" s="90"/>
    </row>
    <row r="108752" spans="68:68" customFormat="1">
      <c r="BP108752" s="90"/>
    </row>
    <row r="108753" spans="68:68" customFormat="1">
      <c r="BP108753" s="90"/>
    </row>
    <row r="108754" spans="68:68" customFormat="1">
      <c r="BP108754" s="90"/>
    </row>
    <row r="108755" spans="68:68" customFormat="1">
      <c r="BP108755" s="90"/>
    </row>
    <row r="108756" spans="68:68" customFormat="1">
      <c r="BP108756" s="90"/>
    </row>
    <row r="108757" spans="68:68" customFormat="1">
      <c r="BP108757" s="90"/>
    </row>
    <row r="108758" spans="68:68" customFormat="1">
      <c r="BP108758" s="90"/>
    </row>
    <row r="108759" spans="68:68" customFormat="1">
      <c r="BP108759" s="90"/>
    </row>
    <row r="108760" spans="68:68" customFormat="1">
      <c r="BP108760" s="90"/>
    </row>
    <row r="108761" spans="68:68" customFormat="1">
      <c r="BP108761" s="90"/>
    </row>
    <row r="108762" spans="68:68" customFormat="1">
      <c r="BP108762" s="90"/>
    </row>
    <row r="108763" spans="68:68" customFormat="1">
      <c r="BP108763" s="90"/>
    </row>
    <row r="108764" spans="68:68" customFormat="1">
      <c r="BP108764" s="90"/>
    </row>
    <row r="108765" spans="68:68" customFormat="1">
      <c r="BP108765" s="90"/>
    </row>
    <row r="108766" spans="68:68" customFormat="1">
      <c r="BP108766" s="90"/>
    </row>
    <row r="108767" spans="68:68" customFormat="1">
      <c r="BP108767" s="90"/>
    </row>
    <row r="108768" spans="68:68" customFormat="1">
      <c r="BP108768" s="90"/>
    </row>
    <row r="108769" spans="68:68" customFormat="1">
      <c r="BP108769" s="90"/>
    </row>
    <row r="108770" spans="68:68" customFormat="1">
      <c r="BP108770" s="90"/>
    </row>
    <row r="108771" spans="68:68" customFormat="1">
      <c r="BP108771" s="90"/>
    </row>
    <row r="108772" spans="68:68" customFormat="1">
      <c r="BP108772" s="90"/>
    </row>
    <row r="108773" spans="68:68" customFormat="1">
      <c r="BP108773" s="90"/>
    </row>
    <row r="108774" spans="68:68" customFormat="1">
      <c r="BP108774" s="90"/>
    </row>
    <row r="108775" spans="68:68" customFormat="1">
      <c r="BP108775" s="90"/>
    </row>
    <row r="108776" spans="68:68" customFormat="1">
      <c r="BP108776" s="90"/>
    </row>
    <row r="108777" spans="68:68" customFormat="1">
      <c r="BP108777" s="90"/>
    </row>
    <row r="108778" spans="68:68" customFormat="1">
      <c r="BP108778" s="90"/>
    </row>
    <row r="108779" spans="68:68" customFormat="1">
      <c r="BP108779" s="90"/>
    </row>
    <row r="108780" spans="68:68" customFormat="1">
      <c r="BP108780" s="90"/>
    </row>
    <row r="108781" spans="68:68" customFormat="1">
      <c r="BP108781" s="90"/>
    </row>
    <row r="108782" spans="68:68" customFormat="1">
      <c r="BP108782" s="90"/>
    </row>
    <row r="108783" spans="68:68" customFormat="1">
      <c r="BP108783" s="90"/>
    </row>
    <row r="108784" spans="68:68" customFormat="1">
      <c r="BP108784" s="90"/>
    </row>
    <row r="108785" spans="68:68" customFormat="1">
      <c r="BP108785" s="90"/>
    </row>
    <row r="108786" spans="68:68" customFormat="1">
      <c r="BP108786" s="90"/>
    </row>
    <row r="108787" spans="68:68" customFormat="1">
      <c r="BP108787" s="90"/>
    </row>
    <row r="108788" spans="68:68" customFormat="1">
      <c r="BP108788" s="90"/>
    </row>
    <row r="108789" spans="68:68" customFormat="1">
      <c r="BP108789" s="90"/>
    </row>
    <row r="108790" spans="68:68" customFormat="1">
      <c r="BP108790" s="90"/>
    </row>
    <row r="108791" spans="68:68" customFormat="1">
      <c r="BP108791" s="90"/>
    </row>
    <row r="108792" spans="68:68" customFormat="1">
      <c r="BP108792" s="90"/>
    </row>
    <row r="108793" spans="68:68" customFormat="1">
      <c r="BP108793" s="90"/>
    </row>
    <row r="108794" spans="68:68" customFormat="1">
      <c r="BP108794" s="90"/>
    </row>
    <row r="108795" spans="68:68" customFormat="1">
      <c r="BP108795" s="90"/>
    </row>
    <row r="108796" spans="68:68" customFormat="1">
      <c r="BP108796" s="90"/>
    </row>
    <row r="108797" spans="68:68" customFormat="1">
      <c r="BP108797" s="90"/>
    </row>
    <row r="108798" spans="68:68" customFormat="1">
      <c r="BP108798" s="90"/>
    </row>
    <row r="108799" spans="68:68" customFormat="1">
      <c r="BP108799" s="90"/>
    </row>
    <row r="108800" spans="68:68" customFormat="1">
      <c r="BP108800" s="90"/>
    </row>
    <row r="108801" spans="68:68" customFormat="1">
      <c r="BP108801" s="90"/>
    </row>
    <row r="108802" spans="68:68" customFormat="1">
      <c r="BP108802" s="90"/>
    </row>
    <row r="108803" spans="68:68" customFormat="1">
      <c r="BP108803" s="90"/>
    </row>
    <row r="108804" spans="68:68" customFormat="1">
      <c r="BP108804" s="90"/>
    </row>
    <row r="108805" spans="68:68" customFormat="1">
      <c r="BP108805" s="90"/>
    </row>
    <row r="108806" spans="68:68" customFormat="1">
      <c r="BP108806" s="90"/>
    </row>
    <row r="108807" spans="68:68" customFormat="1">
      <c r="BP108807" s="90"/>
    </row>
    <row r="108808" spans="68:68" customFormat="1">
      <c r="BP108808" s="90"/>
    </row>
    <row r="108809" spans="68:68" customFormat="1">
      <c r="BP108809" s="90"/>
    </row>
    <row r="108810" spans="68:68" customFormat="1">
      <c r="BP108810" s="90"/>
    </row>
    <row r="108811" spans="68:68" customFormat="1">
      <c r="BP108811" s="90"/>
    </row>
    <row r="108812" spans="68:68" customFormat="1">
      <c r="BP108812" s="90"/>
    </row>
    <row r="108813" spans="68:68" customFormat="1">
      <c r="BP108813" s="90"/>
    </row>
    <row r="108814" spans="68:68" customFormat="1">
      <c r="BP108814" s="90"/>
    </row>
    <row r="108815" spans="68:68" customFormat="1">
      <c r="BP108815" s="90"/>
    </row>
    <row r="108816" spans="68:68" customFormat="1">
      <c r="BP108816" s="90"/>
    </row>
    <row r="108817" spans="68:68" customFormat="1">
      <c r="BP108817" s="90"/>
    </row>
    <row r="108818" spans="68:68" customFormat="1">
      <c r="BP108818" s="90"/>
    </row>
    <row r="108819" spans="68:68" customFormat="1">
      <c r="BP108819" s="90"/>
    </row>
    <row r="108820" spans="68:68" customFormat="1">
      <c r="BP108820" s="90"/>
    </row>
    <row r="108821" spans="68:68" customFormat="1">
      <c r="BP108821" s="90"/>
    </row>
    <row r="108822" spans="68:68" customFormat="1">
      <c r="BP108822" s="90"/>
    </row>
    <row r="108823" spans="68:68" customFormat="1">
      <c r="BP108823" s="90"/>
    </row>
    <row r="108824" spans="68:68" customFormat="1">
      <c r="BP108824" s="90"/>
    </row>
    <row r="108825" spans="68:68" customFormat="1">
      <c r="BP108825" s="90"/>
    </row>
    <row r="108826" spans="68:68" customFormat="1">
      <c r="BP108826" s="90"/>
    </row>
    <row r="108827" spans="68:68" customFormat="1">
      <c r="BP108827" s="90"/>
    </row>
    <row r="108828" spans="68:68" customFormat="1">
      <c r="BP108828" s="90"/>
    </row>
    <row r="108829" spans="68:68" customFormat="1">
      <c r="BP108829" s="90"/>
    </row>
    <row r="108830" spans="68:68" customFormat="1">
      <c r="BP108830" s="90"/>
    </row>
    <row r="108831" spans="68:68" customFormat="1">
      <c r="BP108831" s="90"/>
    </row>
    <row r="108832" spans="68:68" customFormat="1">
      <c r="BP108832" s="90"/>
    </row>
    <row r="108833" spans="68:68" customFormat="1">
      <c r="BP108833" s="90"/>
    </row>
    <row r="108834" spans="68:68" customFormat="1">
      <c r="BP108834" s="90"/>
    </row>
    <row r="108835" spans="68:68" customFormat="1">
      <c r="BP108835" s="90"/>
    </row>
    <row r="108836" spans="68:68" customFormat="1">
      <c r="BP108836" s="90"/>
    </row>
    <row r="108837" spans="68:68" customFormat="1">
      <c r="BP108837" s="90"/>
    </row>
    <row r="108838" spans="68:68" customFormat="1">
      <c r="BP108838" s="90"/>
    </row>
    <row r="108839" spans="68:68" customFormat="1">
      <c r="BP108839" s="90"/>
    </row>
    <row r="108840" spans="68:68" customFormat="1">
      <c r="BP108840" s="90"/>
    </row>
    <row r="108841" spans="68:68" customFormat="1">
      <c r="BP108841" s="90"/>
    </row>
    <row r="108842" spans="68:68" customFormat="1">
      <c r="BP108842" s="90"/>
    </row>
    <row r="108843" spans="68:68" customFormat="1">
      <c r="BP108843" s="90"/>
    </row>
    <row r="108844" spans="68:68" customFormat="1">
      <c r="BP108844" s="90"/>
    </row>
    <row r="108845" spans="68:68" customFormat="1">
      <c r="BP108845" s="90"/>
    </row>
    <row r="108846" spans="68:68" customFormat="1">
      <c r="BP108846" s="90"/>
    </row>
    <row r="108847" spans="68:68" customFormat="1">
      <c r="BP108847" s="90"/>
    </row>
    <row r="108848" spans="68:68" customFormat="1">
      <c r="BP108848" s="90"/>
    </row>
    <row r="108849" spans="68:68" customFormat="1">
      <c r="BP108849" s="90"/>
    </row>
    <row r="108850" spans="68:68" customFormat="1">
      <c r="BP108850" s="90"/>
    </row>
    <row r="108851" spans="68:68" customFormat="1">
      <c r="BP108851" s="90"/>
    </row>
    <row r="108852" spans="68:68" customFormat="1">
      <c r="BP108852" s="90"/>
    </row>
    <row r="108853" spans="68:68" customFormat="1">
      <c r="BP108853" s="90"/>
    </row>
    <row r="108854" spans="68:68" customFormat="1">
      <c r="BP108854" s="90"/>
    </row>
    <row r="108855" spans="68:68" customFormat="1">
      <c r="BP108855" s="90"/>
    </row>
    <row r="108856" spans="68:68" customFormat="1">
      <c r="BP108856" s="90"/>
    </row>
    <row r="108857" spans="68:68" customFormat="1">
      <c r="BP108857" s="90"/>
    </row>
    <row r="108858" spans="68:68" customFormat="1">
      <c r="BP108858" s="90"/>
    </row>
    <row r="108859" spans="68:68" customFormat="1">
      <c r="BP108859" s="90"/>
    </row>
    <row r="108860" spans="68:68" customFormat="1">
      <c r="BP108860" s="90"/>
    </row>
    <row r="108861" spans="68:68" customFormat="1">
      <c r="BP108861" s="90"/>
    </row>
    <row r="108862" spans="68:68" customFormat="1">
      <c r="BP108862" s="90"/>
    </row>
    <row r="108863" spans="68:68" customFormat="1">
      <c r="BP108863" s="90"/>
    </row>
    <row r="108864" spans="68:68" customFormat="1">
      <c r="BP108864" s="90"/>
    </row>
    <row r="108865" spans="68:68" customFormat="1">
      <c r="BP108865" s="90"/>
    </row>
    <row r="108866" spans="68:68" customFormat="1">
      <c r="BP108866" s="90"/>
    </row>
    <row r="108867" spans="68:68" customFormat="1">
      <c r="BP108867" s="90"/>
    </row>
    <row r="108868" spans="68:68" customFormat="1">
      <c r="BP108868" s="90"/>
    </row>
    <row r="108869" spans="68:68" customFormat="1">
      <c r="BP108869" s="90"/>
    </row>
    <row r="108870" spans="68:68" customFormat="1">
      <c r="BP108870" s="90"/>
    </row>
    <row r="108871" spans="68:68" customFormat="1">
      <c r="BP108871" s="90"/>
    </row>
    <row r="108872" spans="68:68" customFormat="1">
      <c r="BP108872" s="90"/>
    </row>
    <row r="108873" spans="68:68" customFormat="1">
      <c r="BP108873" s="90"/>
    </row>
    <row r="108874" spans="68:68" customFormat="1">
      <c r="BP108874" s="90"/>
    </row>
    <row r="108875" spans="68:68" customFormat="1">
      <c r="BP108875" s="90"/>
    </row>
    <row r="108876" spans="68:68" customFormat="1">
      <c r="BP108876" s="90"/>
    </row>
    <row r="108877" spans="68:68" customFormat="1">
      <c r="BP108877" s="90"/>
    </row>
    <row r="108878" spans="68:68" customFormat="1">
      <c r="BP108878" s="90"/>
    </row>
    <row r="108879" spans="68:68" customFormat="1">
      <c r="BP108879" s="90"/>
    </row>
    <row r="108880" spans="68:68" customFormat="1">
      <c r="BP108880" s="90"/>
    </row>
    <row r="108881" spans="68:68" customFormat="1">
      <c r="BP108881" s="90"/>
    </row>
    <row r="108882" spans="68:68" customFormat="1">
      <c r="BP108882" s="90"/>
    </row>
    <row r="108883" spans="68:68" customFormat="1">
      <c r="BP108883" s="90"/>
    </row>
    <row r="108884" spans="68:68" customFormat="1">
      <c r="BP108884" s="90"/>
    </row>
    <row r="108885" spans="68:68" customFormat="1">
      <c r="BP108885" s="90"/>
    </row>
    <row r="108886" spans="68:68" customFormat="1">
      <c r="BP108886" s="90"/>
    </row>
    <row r="108887" spans="68:68" customFormat="1">
      <c r="BP108887" s="90"/>
    </row>
    <row r="108888" spans="68:68" customFormat="1">
      <c r="BP108888" s="90"/>
    </row>
    <row r="108889" spans="68:68" customFormat="1">
      <c r="BP108889" s="90"/>
    </row>
    <row r="108890" spans="68:68" customFormat="1">
      <c r="BP108890" s="90"/>
    </row>
    <row r="108891" spans="68:68" customFormat="1">
      <c r="BP108891" s="90"/>
    </row>
    <row r="108892" spans="68:68" customFormat="1">
      <c r="BP108892" s="90"/>
    </row>
    <row r="108893" spans="68:68" customFormat="1">
      <c r="BP108893" s="90"/>
    </row>
    <row r="108894" spans="68:68" customFormat="1">
      <c r="BP108894" s="90"/>
    </row>
    <row r="108895" spans="68:68" customFormat="1">
      <c r="BP108895" s="90"/>
    </row>
    <row r="108896" spans="68:68" customFormat="1">
      <c r="BP108896" s="90"/>
    </row>
    <row r="108897" spans="68:68" customFormat="1">
      <c r="BP108897" s="90"/>
    </row>
    <row r="108898" spans="68:68" customFormat="1">
      <c r="BP108898" s="90"/>
    </row>
    <row r="108899" spans="68:68" customFormat="1">
      <c r="BP108899" s="90"/>
    </row>
    <row r="108900" spans="68:68" customFormat="1">
      <c r="BP108900" s="90"/>
    </row>
    <row r="108901" spans="68:68" customFormat="1">
      <c r="BP108901" s="90"/>
    </row>
    <row r="108902" spans="68:68" customFormat="1">
      <c r="BP108902" s="90"/>
    </row>
    <row r="108903" spans="68:68" customFormat="1">
      <c r="BP108903" s="90"/>
    </row>
    <row r="108904" spans="68:68" customFormat="1">
      <c r="BP108904" s="90"/>
    </row>
    <row r="108905" spans="68:68" customFormat="1">
      <c r="BP108905" s="90"/>
    </row>
    <row r="108906" spans="68:68" customFormat="1">
      <c r="BP108906" s="90"/>
    </row>
    <row r="108907" spans="68:68" customFormat="1">
      <c r="BP108907" s="90"/>
    </row>
    <row r="108908" spans="68:68" customFormat="1">
      <c r="BP108908" s="90"/>
    </row>
    <row r="108909" spans="68:68" customFormat="1">
      <c r="BP108909" s="90"/>
    </row>
    <row r="108910" spans="68:68" customFormat="1">
      <c r="BP108910" s="90"/>
    </row>
    <row r="108911" spans="68:68" customFormat="1">
      <c r="BP108911" s="90"/>
    </row>
    <row r="108912" spans="68:68" customFormat="1">
      <c r="BP108912" s="90"/>
    </row>
    <row r="108913" spans="68:68" customFormat="1">
      <c r="BP108913" s="90"/>
    </row>
    <row r="108914" spans="68:68" customFormat="1">
      <c r="BP108914" s="90"/>
    </row>
    <row r="108915" spans="68:68" customFormat="1">
      <c r="BP108915" s="90"/>
    </row>
    <row r="108916" spans="68:68" customFormat="1">
      <c r="BP108916" s="90"/>
    </row>
    <row r="108917" spans="68:68" customFormat="1">
      <c r="BP108917" s="90"/>
    </row>
    <row r="108918" spans="68:68" customFormat="1">
      <c r="BP108918" s="90"/>
    </row>
    <row r="108919" spans="68:68" customFormat="1">
      <c r="BP108919" s="90"/>
    </row>
    <row r="108920" spans="68:68" customFormat="1">
      <c r="BP108920" s="90"/>
    </row>
    <row r="108921" spans="68:68" customFormat="1">
      <c r="BP108921" s="90"/>
    </row>
    <row r="108922" spans="68:68" customFormat="1">
      <c r="BP108922" s="90"/>
    </row>
    <row r="108923" spans="68:68" customFormat="1">
      <c r="BP108923" s="90"/>
    </row>
    <row r="108924" spans="68:68" customFormat="1">
      <c r="BP108924" s="90"/>
    </row>
    <row r="108925" spans="68:68" customFormat="1">
      <c r="BP108925" s="90"/>
    </row>
    <row r="108926" spans="68:68" customFormat="1">
      <c r="BP108926" s="90"/>
    </row>
    <row r="108927" spans="68:68" customFormat="1">
      <c r="BP108927" s="90"/>
    </row>
    <row r="108928" spans="68:68" customFormat="1">
      <c r="BP108928" s="90"/>
    </row>
    <row r="108929" spans="68:68" customFormat="1">
      <c r="BP108929" s="90"/>
    </row>
    <row r="108930" spans="68:68" customFormat="1">
      <c r="BP108930" s="90"/>
    </row>
    <row r="108931" spans="68:68" customFormat="1">
      <c r="BP108931" s="90"/>
    </row>
    <row r="108932" spans="68:68" customFormat="1">
      <c r="BP108932" s="90"/>
    </row>
    <row r="108933" spans="68:68" customFormat="1">
      <c r="BP108933" s="90"/>
    </row>
    <row r="108934" spans="68:68" customFormat="1">
      <c r="BP108934" s="90"/>
    </row>
    <row r="108935" spans="68:68" customFormat="1">
      <c r="BP108935" s="90"/>
    </row>
    <row r="108936" spans="68:68" customFormat="1">
      <c r="BP108936" s="90"/>
    </row>
    <row r="108937" spans="68:68" customFormat="1">
      <c r="BP108937" s="90"/>
    </row>
    <row r="108938" spans="68:68" customFormat="1">
      <c r="BP108938" s="90"/>
    </row>
    <row r="108939" spans="68:68" customFormat="1">
      <c r="BP108939" s="90"/>
    </row>
    <row r="108940" spans="68:68" customFormat="1">
      <c r="BP108940" s="90"/>
    </row>
    <row r="108941" spans="68:68" customFormat="1">
      <c r="BP108941" s="90"/>
    </row>
    <row r="108942" spans="68:68" customFormat="1">
      <c r="BP108942" s="90"/>
    </row>
    <row r="108943" spans="68:68" customFormat="1">
      <c r="BP108943" s="90"/>
    </row>
    <row r="108944" spans="68:68" customFormat="1">
      <c r="BP108944" s="90"/>
    </row>
    <row r="108945" spans="68:68" customFormat="1">
      <c r="BP108945" s="90"/>
    </row>
    <row r="108946" spans="68:68" customFormat="1">
      <c r="BP108946" s="90"/>
    </row>
    <row r="108947" spans="68:68" customFormat="1">
      <c r="BP108947" s="90"/>
    </row>
    <row r="108948" spans="68:68" customFormat="1">
      <c r="BP108948" s="90"/>
    </row>
    <row r="108949" spans="68:68" customFormat="1">
      <c r="BP108949" s="90"/>
    </row>
    <row r="108950" spans="68:68" customFormat="1">
      <c r="BP108950" s="90"/>
    </row>
    <row r="108951" spans="68:68" customFormat="1">
      <c r="BP108951" s="90"/>
    </row>
    <row r="108952" spans="68:68" customFormat="1">
      <c r="BP108952" s="90"/>
    </row>
    <row r="108953" spans="68:68" customFormat="1">
      <c r="BP108953" s="90"/>
    </row>
    <row r="108954" spans="68:68" customFormat="1">
      <c r="BP108954" s="90"/>
    </row>
    <row r="108955" spans="68:68" customFormat="1">
      <c r="BP108955" s="90"/>
    </row>
    <row r="108956" spans="68:68" customFormat="1">
      <c r="BP108956" s="90"/>
    </row>
    <row r="108957" spans="68:68" customFormat="1">
      <c r="BP108957" s="90"/>
    </row>
    <row r="108958" spans="68:68" customFormat="1">
      <c r="BP108958" s="90"/>
    </row>
    <row r="108959" spans="68:68" customFormat="1">
      <c r="BP108959" s="90"/>
    </row>
    <row r="108960" spans="68:68" customFormat="1">
      <c r="BP108960" s="90"/>
    </row>
    <row r="108961" spans="68:68" customFormat="1">
      <c r="BP108961" s="90"/>
    </row>
    <row r="108962" spans="68:68" customFormat="1">
      <c r="BP108962" s="90"/>
    </row>
    <row r="108963" spans="68:68" customFormat="1">
      <c r="BP108963" s="90"/>
    </row>
    <row r="108964" spans="68:68" customFormat="1">
      <c r="BP108964" s="90"/>
    </row>
    <row r="108965" spans="68:68" customFormat="1">
      <c r="BP108965" s="90"/>
    </row>
    <row r="108966" spans="68:68" customFormat="1">
      <c r="BP108966" s="90"/>
    </row>
    <row r="108967" spans="68:68" customFormat="1">
      <c r="BP108967" s="90"/>
    </row>
    <row r="108968" spans="68:68" customFormat="1">
      <c r="BP108968" s="90"/>
    </row>
    <row r="108969" spans="68:68" customFormat="1">
      <c r="BP108969" s="90"/>
    </row>
    <row r="108970" spans="68:68" customFormat="1">
      <c r="BP108970" s="90"/>
    </row>
    <row r="108971" spans="68:68" customFormat="1">
      <c r="BP108971" s="90"/>
    </row>
    <row r="108972" spans="68:68" customFormat="1">
      <c r="BP108972" s="90"/>
    </row>
    <row r="108973" spans="68:68" customFormat="1">
      <c r="BP108973" s="90"/>
    </row>
    <row r="108974" spans="68:68" customFormat="1">
      <c r="BP108974" s="90"/>
    </row>
    <row r="108975" spans="68:68" customFormat="1">
      <c r="BP108975" s="90"/>
    </row>
    <row r="108976" spans="68:68" customFormat="1">
      <c r="BP108976" s="90"/>
    </row>
    <row r="108977" spans="68:68" customFormat="1">
      <c r="BP108977" s="90"/>
    </row>
    <row r="108978" spans="68:68" customFormat="1">
      <c r="BP108978" s="90"/>
    </row>
    <row r="108979" spans="68:68" customFormat="1">
      <c r="BP108979" s="90"/>
    </row>
    <row r="108980" spans="68:68" customFormat="1">
      <c r="BP108980" s="90"/>
    </row>
    <row r="108981" spans="68:68" customFormat="1">
      <c r="BP108981" s="90"/>
    </row>
    <row r="108982" spans="68:68" customFormat="1">
      <c r="BP108982" s="90"/>
    </row>
    <row r="108983" spans="68:68" customFormat="1">
      <c r="BP108983" s="90"/>
    </row>
    <row r="108984" spans="68:68" customFormat="1">
      <c r="BP108984" s="90"/>
    </row>
    <row r="108985" spans="68:68" customFormat="1">
      <c r="BP108985" s="90"/>
    </row>
    <row r="108986" spans="68:68" customFormat="1">
      <c r="BP108986" s="90"/>
    </row>
    <row r="108987" spans="68:68" customFormat="1">
      <c r="BP108987" s="90"/>
    </row>
    <row r="108988" spans="68:68" customFormat="1">
      <c r="BP108988" s="90"/>
    </row>
    <row r="108989" spans="68:68" customFormat="1">
      <c r="BP108989" s="90"/>
    </row>
    <row r="108990" spans="68:68" customFormat="1">
      <c r="BP108990" s="90"/>
    </row>
    <row r="108991" spans="68:68" customFormat="1">
      <c r="BP108991" s="90"/>
    </row>
    <row r="108992" spans="68:68" customFormat="1">
      <c r="BP108992" s="90"/>
    </row>
    <row r="108993" spans="68:68" customFormat="1">
      <c r="BP108993" s="90"/>
    </row>
    <row r="108994" spans="68:68" customFormat="1">
      <c r="BP108994" s="90"/>
    </row>
    <row r="108995" spans="68:68" customFormat="1">
      <c r="BP108995" s="90"/>
    </row>
    <row r="108996" spans="68:68" customFormat="1">
      <c r="BP108996" s="90"/>
    </row>
    <row r="108997" spans="68:68" customFormat="1">
      <c r="BP108997" s="90"/>
    </row>
    <row r="108998" spans="68:68" customFormat="1">
      <c r="BP108998" s="90"/>
    </row>
    <row r="108999" spans="68:68" customFormat="1">
      <c r="BP108999" s="90"/>
    </row>
    <row r="109000" spans="68:68" customFormat="1">
      <c r="BP109000" s="90"/>
    </row>
    <row r="109001" spans="68:68" customFormat="1">
      <c r="BP109001" s="90"/>
    </row>
    <row r="109002" spans="68:68" customFormat="1">
      <c r="BP109002" s="90"/>
    </row>
    <row r="109003" spans="68:68" customFormat="1">
      <c r="BP109003" s="90"/>
    </row>
    <row r="109004" spans="68:68" customFormat="1">
      <c r="BP109004" s="90"/>
    </row>
    <row r="109005" spans="68:68" customFormat="1">
      <c r="BP109005" s="90"/>
    </row>
    <row r="109006" spans="68:68" customFormat="1">
      <c r="BP109006" s="90"/>
    </row>
    <row r="109007" spans="68:68" customFormat="1">
      <c r="BP109007" s="90"/>
    </row>
    <row r="109008" spans="68:68" customFormat="1">
      <c r="BP109008" s="90"/>
    </row>
    <row r="109009" spans="68:68" customFormat="1">
      <c r="BP109009" s="90"/>
    </row>
    <row r="109010" spans="68:68" customFormat="1">
      <c r="BP109010" s="90"/>
    </row>
    <row r="109011" spans="68:68" customFormat="1">
      <c r="BP109011" s="90"/>
    </row>
    <row r="109012" spans="68:68" customFormat="1">
      <c r="BP109012" s="90"/>
    </row>
    <row r="109013" spans="68:68" customFormat="1">
      <c r="BP109013" s="90"/>
    </row>
    <row r="109014" spans="68:68" customFormat="1">
      <c r="BP109014" s="90"/>
    </row>
    <row r="109015" spans="68:68" customFormat="1">
      <c r="BP109015" s="90"/>
    </row>
    <row r="109016" spans="68:68" customFormat="1">
      <c r="BP109016" s="90"/>
    </row>
    <row r="109017" spans="68:68" customFormat="1">
      <c r="BP109017" s="90"/>
    </row>
    <row r="109018" spans="68:68" customFormat="1">
      <c r="BP109018" s="90"/>
    </row>
    <row r="109019" spans="68:68" customFormat="1">
      <c r="BP109019" s="90"/>
    </row>
    <row r="109020" spans="68:68" customFormat="1">
      <c r="BP109020" s="90"/>
    </row>
    <row r="109021" spans="68:68" customFormat="1">
      <c r="BP109021" s="90"/>
    </row>
    <row r="109022" spans="68:68" customFormat="1">
      <c r="BP109022" s="90"/>
    </row>
    <row r="109023" spans="68:68" customFormat="1">
      <c r="BP109023" s="90"/>
    </row>
    <row r="109024" spans="68:68" customFormat="1">
      <c r="BP109024" s="90"/>
    </row>
    <row r="109025" spans="68:68" customFormat="1">
      <c r="BP109025" s="90"/>
    </row>
    <row r="109026" spans="68:68" customFormat="1">
      <c r="BP109026" s="90"/>
    </row>
    <row r="109027" spans="68:68" customFormat="1">
      <c r="BP109027" s="90"/>
    </row>
    <row r="109028" spans="68:68" customFormat="1">
      <c r="BP109028" s="90"/>
    </row>
    <row r="109029" spans="68:68" customFormat="1">
      <c r="BP109029" s="90"/>
    </row>
    <row r="109030" spans="68:68" customFormat="1">
      <c r="BP109030" s="90"/>
    </row>
    <row r="109031" spans="68:68" customFormat="1">
      <c r="BP109031" s="90"/>
    </row>
    <row r="109032" spans="68:68" customFormat="1">
      <c r="BP109032" s="90"/>
    </row>
    <row r="109033" spans="68:68" customFormat="1">
      <c r="BP109033" s="90"/>
    </row>
    <row r="109034" spans="68:68" customFormat="1">
      <c r="BP109034" s="90"/>
    </row>
    <row r="109035" spans="68:68" customFormat="1">
      <c r="BP109035" s="90"/>
    </row>
    <row r="109036" spans="68:68" customFormat="1">
      <c r="BP109036" s="90"/>
    </row>
    <row r="109037" spans="68:68" customFormat="1">
      <c r="BP109037" s="90"/>
    </row>
    <row r="109038" spans="68:68" customFormat="1">
      <c r="BP109038" s="90"/>
    </row>
    <row r="109039" spans="68:68" customFormat="1">
      <c r="BP109039" s="90"/>
    </row>
    <row r="109040" spans="68:68" customFormat="1">
      <c r="BP109040" s="90"/>
    </row>
    <row r="109041" spans="68:68" customFormat="1">
      <c r="BP109041" s="90"/>
    </row>
    <row r="109042" spans="68:68" customFormat="1">
      <c r="BP109042" s="90"/>
    </row>
    <row r="109043" spans="68:68" customFormat="1">
      <c r="BP109043" s="90"/>
    </row>
    <row r="109044" spans="68:68" customFormat="1">
      <c r="BP109044" s="90"/>
    </row>
    <row r="109045" spans="68:68" customFormat="1">
      <c r="BP109045" s="90"/>
    </row>
    <row r="109046" spans="68:68" customFormat="1">
      <c r="BP109046" s="90"/>
    </row>
    <row r="109047" spans="68:68" customFormat="1">
      <c r="BP109047" s="90"/>
    </row>
    <row r="109048" spans="68:68" customFormat="1">
      <c r="BP109048" s="90"/>
    </row>
    <row r="109049" spans="68:68" customFormat="1">
      <c r="BP109049" s="90"/>
    </row>
    <row r="109050" spans="68:68" customFormat="1">
      <c r="BP109050" s="90"/>
    </row>
    <row r="109051" spans="68:68" customFormat="1">
      <c r="BP109051" s="90"/>
    </row>
    <row r="109052" spans="68:68" customFormat="1">
      <c r="BP109052" s="90"/>
    </row>
    <row r="109053" spans="68:68" customFormat="1">
      <c r="BP109053" s="90"/>
    </row>
    <row r="109054" spans="68:68" customFormat="1">
      <c r="BP109054" s="90"/>
    </row>
    <row r="109055" spans="68:68" customFormat="1">
      <c r="BP109055" s="90"/>
    </row>
    <row r="109056" spans="68:68" customFormat="1">
      <c r="BP109056" s="90"/>
    </row>
    <row r="109057" spans="68:68" customFormat="1">
      <c r="BP109057" s="90"/>
    </row>
    <row r="109058" spans="68:68" customFormat="1">
      <c r="BP109058" s="90"/>
    </row>
    <row r="109059" spans="68:68" customFormat="1">
      <c r="BP109059" s="90"/>
    </row>
    <row r="109060" spans="68:68" customFormat="1">
      <c r="BP109060" s="90"/>
    </row>
    <row r="109061" spans="68:68" customFormat="1">
      <c r="BP109061" s="90"/>
    </row>
    <row r="109062" spans="68:68" customFormat="1">
      <c r="BP109062" s="90"/>
    </row>
    <row r="109063" spans="68:68" customFormat="1">
      <c r="BP109063" s="90"/>
    </row>
    <row r="109064" spans="68:68" customFormat="1">
      <c r="BP109064" s="90"/>
    </row>
    <row r="109065" spans="68:68" customFormat="1">
      <c r="BP109065" s="90"/>
    </row>
    <row r="109066" spans="68:68" customFormat="1">
      <c r="BP109066" s="90"/>
    </row>
    <row r="109067" spans="68:68" customFormat="1">
      <c r="BP109067" s="90"/>
    </row>
    <row r="109068" spans="68:68" customFormat="1">
      <c r="BP109068" s="90"/>
    </row>
    <row r="109069" spans="68:68" customFormat="1">
      <c r="BP109069" s="90"/>
    </row>
    <row r="109070" spans="68:68" customFormat="1">
      <c r="BP109070" s="90"/>
    </row>
    <row r="109071" spans="68:68" customFormat="1">
      <c r="BP109071" s="90"/>
    </row>
    <row r="109072" spans="68:68" customFormat="1">
      <c r="BP109072" s="90"/>
    </row>
    <row r="109073" spans="68:68" customFormat="1">
      <c r="BP109073" s="90"/>
    </row>
    <row r="109074" spans="68:68" customFormat="1">
      <c r="BP109074" s="90"/>
    </row>
    <row r="109075" spans="68:68" customFormat="1">
      <c r="BP109075" s="90"/>
    </row>
    <row r="109076" spans="68:68" customFormat="1">
      <c r="BP109076" s="90"/>
    </row>
    <row r="109077" spans="68:68" customFormat="1">
      <c r="BP109077" s="90"/>
    </row>
    <row r="109078" spans="68:68" customFormat="1">
      <c r="BP109078" s="90"/>
    </row>
    <row r="109079" spans="68:68" customFormat="1">
      <c r="BP109079" s="90"/>
    </row>
    <row r="109080" spans="68:68" customFormat="1">
      <c r="BP109080" s="90"/>
    </row>
    <row r="109081" spans="68:68" customFormat="1">
      <c r="BP109081" s="90"/>
    </row>
    <row r="109082" spans="68:68" customFormat="1">
      <c r="BP109082" s="90"/>
    </row>
    <row r="109083" spans="68:68" customFormat="1">
      <c r="BP109083" s="90"/>
    </row>
    <row r="109084" spans="68:68" customFormat="1">
      <c r="BP109084" s="90"/>
    </row>
    <row r="109085" spans="68:68" customFormat="1">
      <c r="BP109085" s="90"/>
    </row>
    <row r="109086" spans="68:68" customFormat="1">
      <c r="BP109086" s="90"/>
    </row>
    <row r="109087" spans="68:68" customFormat="1">
      <c r="BP109087" s="90"/>
    </row>
    <row r="109088" spans="68:68" customFormat="1">
      <c r="BP109088" s="90"/>
    </row>
    <row r="109089" spans="68:68" customFormat="1">
      <c r="BP109089" s="90"/>
    </row>
    <row r="109090" spans="68:68" customFormat="1">
      <c r="BP109090" s="90"/>
    </row>
    <row r="109091" spans="68:68" customFormat="1">
      <c r="BP109091" s="90"/>
    </row>
    <row r="109092" spans="68:68" customFormat="1">
      <c r="BP109092" s="90"/>
    </row>
    <row r="109093" spans="68:68" customFormat="1">
      <c r="BP109093" s="90"/>
    </row>
    <row r="109094" spans="68:68" customFormat="1">
      <c r="BP109094" s="90"/>
    </row>
    <row r="109095" spans="68:68" customFormat="1">
      <c r="BP109095" s="90"/>
    </row>
    <row r="109096" spans="68:68" customFormat="1">
      <c r="BP109096" s="90"/>
    </row>
    <row r="109097" spans="68:68" customFormat="1">
      <c r="BP109097" s="90"/>
    </row>
    <row r="109098" spans="68:68" customFormat="1">
      <c r="BP109098" s="90"/>
    </row>
    <row r="109099" spans="68:68" customFormat="1">
      <c r="BP109099" s="90"/>
    </row>
    <row r="109100" spans="68:68" customFormat="1">
      <c r="BP109100" s="90"/>
    </row>
    <row r="109101" spans="68:68" customFormat="1">
      <c r="BP109101" s="90"/>
    </row>
    <row r="109102" spans="68:68" customFormat="1">
      <c r="BP109102" s="90"/>
    </row>
    <row r="109103" spans="68:68" customFormat="1">
      <c r="BP109103" s="90"/>
    </row>
    <row r="109104" spans="68:68" customFormat="1">
      <c r="BP109104" s="90"/>
    </row>
    <row r="109105" spans="68:68" customFormat="1">
      <c r="BP109105" s="90"/>
    </row>
    <row r="109106" spans="68:68" customFormat="1">
      <c r="BP109106" s="90"/>
    </row>
    <row r="109107" spans="68:68" customFormat="1">
      <c r="BP109107" s="90"/>
    </row>
    <row r="109108" spans="68:68" customFormat="1">
      <c r="BP109108" s="90"/>
    </row>
    <row r="109109" spans="68:68" customFormat="1">
      <c r="BP109109" s="90"/>
    </row>
    <row r="109110" spans="68:68" customFormat="1">
      <c r="BP109110" s="90"/>
    </row>
    <row r="109111" spans="68:68" customFormat="1">
      <c r="BP109111" s="90"/>
    </row>
    <row r="109112" spans="68:68" customFormat="1">
      <c r="BP109112" s="90"/>
    </row>
    <row r="109113" spans="68:68" customFormat="1">
      <c r="BP109113" s="90"/>
    </row>
    <row r="109114" spans="68:68" customFormat="1">
      <c r="BP109114" s="90"/>
    </row>
    <row r="109115" spans="68:68" customFormat="1">
      <c r="BP109115" s="90"/>
    </row>
    <row r="109116" spans="68:68" customFormat="1">
      <c r="BP109116" s="90"/>
    </row>
    <row r="109117" spans="68:68" customFormat="1">
      <c r="BP109117" s="90"/>
    </row>
    <row r="109118" spans="68:68" customFormat="1">
      <c r="BP109118" s="90"/>
    </row>
    <row r="109119" spans="68:68" customFormat="1">
      <c r="BP109119" s="90"/>
    </row>
    <row r="109120" spans="68:68" customFormat="1">
      <c r="BP109120" s="90"/>
    </row>
    <row r="109121" spans="68:68" customFormat="1">
      <c r="BP109121" s="90"/>
    </row>
    <row r="109122" spans="68:68" customFormat="1">
      <c r="BP109122" s="90"/>
    </row>
    <row r="109123" spans="68:68" customFormat="1">
      <c r="BP109123" s="90"/>
    </row>
    <row r="109124" spans="68:68" customFormat="1">
      <c r="BP109124" s="90"/>
    </row>
    <row r="109125" spans="68:68" customFormat="1">
      <c r="BP109125" s="90"/>
    </row>
    <row r="109126" spans="68:68" customFormat="1">
      <c r="BP109126" s="90"/>
    </row>
    <row r="109127" spans="68:68" customFormat="1">
      <c r="BP109127" s="90"/>
    </row>
    <row r="109128" spans="68:68" customFormat="1">
      <c r="BP109128" s="90"/>
    </row>
    <row r="109129" spans="68:68" customFormat="1">
      <c r="BP109129" s="90"/>
    </row>
    <row r="109130" spans="68:68" customFormat="1">
      <c r="BP109130" s="90"/>
    </row>
    <row r="109131" spans="68:68" customFormat="1">
      <c r="BP109131" s="90"/>
    </row>
    <row r="109132" spans="68:68" customFormat="1">
      <c r="BP109132" s="90"/>
    </row>
    <row r="109133" spans="68:68" customFormat="1">
      <c r="BP109133" s="90"/>
    </row>
    <row r="109134" spans="68:68" customFormat="1">
      <c r="BP109134" s="90"/>
    </row>
    <row r="109135" spans="68:68" customFormat="1">
      <c r="BP109135" s="90"/>
    </row>
    <row r="109136" spans="68:68" customFormat="1">
      <c r="BP109136" s="90"/>
    </row>
    <row r="109137" spans="68:68" customFormat="1">
      <c r="BP109137" s="90"/>
    </row>
    <row r="109138" spans="68:68" customFormat="1">
      <c r="BP109138" s="90"/>
    </row>
    <row r="109139" spans="68:68" customFormat="1">
      <c r="BP109139" s="90"/>
    </row>
    <row r="109140" spans="68:68" customFormat="1">
      <c r="BP109140" s="90"/>
    </row>
    <row r="109141" spans="68:68" customFormat="1">
      <c r="BP109141" s="90"/>
    </row>
    <row r="109142" spans="68:68" customFormat="1">
      <c r="BP109142" s="90"/>
    </row>
    <row r="109143" spans="68:68" customFormat="1">
      <c r="BP109143" s="90"/>
    </row>
    <row r="109144" spans="68:68" customFormat="1">
      <c r="BP109144" s="90"/>
    </row>
    <row r="109145" spans="68:68" customFormat="1">
      <c r="BP109145" s="90"/>
    </row>
    <row r="109146" spans="68:68" customFormat="1">
      <c r="BP109146" s="90"/>
    </row>
    <row r="109147" spans="68:68" customFormat="1">
      <c r="BP109147" s="90"/>
    </row>
    <row r="109148" spans="68:68" customFormat="1">
      <c r="BP109148" s="90"/>
    </row>
    <row r="109149" spans="68:68" customFormat="1">
      <c r="BP109149" s="90"/>
    </row>
    <row r="109150" spans="68:68" customFormat="1">
      <c r="BP109150" s="90"/>
    </row>
    <row r="109151" spans="68:68" customFormat="1">
      <c r="BP109151" s="90"/>
    </row>
    <row r="109152" spans="68:68" customFormat="1">
      <c r="BP109152" s="90"/>
    </row>
    <row r="109153" spans="68:68" customFormat="1">
      <c r="BP109153" s="90"/>
    </row>
    <row r="109154" spans="68:68" customFormat="1">
      <c r="BP109154" s="90"/>
    </row>
    <row r="109155" spans="68:68" customFormat="1">
      <c r="BP109155" s="90"/>
    </row>
    <row r="109156" spans="68:68" customFormat="1">
      <c r="BP109156" s="90"/>
    </row>
    <row r="109157" spans="68:68" customFormat="1">
      <c r="BP109157" s="90"/>
    </row>
    <row r="109158" spans="68:68" customFormat="1">
      <c r="BP109158" s="90"/>
    </row>
    <row r="109159" spans="68:68" customFormat="1">
      <c r="BP109159" s="90"/>
    </row>
    <row r="109160" spans="68:68" customFormat="1">
      <c r="BP109160" s="90"/>
    </row>
    <row r="109161" spans="68:68" customFormat="1">
      <c r="BP109161" s="90"/>
    </row>
    <row r="109162" spans="68:68" customFormat="1">
      <c r="BP109162" s="90"/>
    </row>
    <row r="109163" spans="68:68" customFormat="1">
      <c r="BP109163" s="90"/>
    </row>
    <row r="109164" spans="68:68" customFormat="1">
      <c r="BP109164" s="90"/>
    </row>
    <row r="109165" spans="68:68" customFormat="1">
      <c r="BP109165" s="90"/>
    </row>
    <row r="109166" spans="68:68" customFormat="1">
      <c r="BP109166" s="90"/>
    </row>
    <row r="109167" spans="68:68" customFormat="1">
      <c r="BP109167" s="90"/>
    </row>
    <row r="109168" spans="68:68" customFormat="1">
      <c r="BP109168" s="90"/>
    </row>
    <row r="109169" spans="68:68" customFormat="1">
      <c r="BP109169" s="90"/>
    </row>
    <row r="109170" spans="68:68" customFormat="1">
      <c r="BP109170" s="90"/>
    </row>
    <row r="109171" spans="68:68" customFormat="1">
      <c r="BP109171" s="90"/>
    </row>
    <row r="109172" spans="68:68" customFormat="1">
      <c r="BP109172" s="90"/>
    </row>
    <row r="109173" spans="68:68" customFormat="1">
      <c r="BP109173" s="90"/>
    </row>
    <row r="109174" spans="68:68" customFormat="1">
      <c r="BP109174" s="90"/>
    </row>
    <row r="109175" spans="68:68" customFormat="1">
      <c r="BP109175" s="90"/>
    </row>
    <row r="109176" spans="68:68" customFormat="1">
      <c r="BP109176" s="90"/>
    </row>
    <row r="109177" spans="68:68" customFormat="1">
      <c r="BP109177" s="90"/>
    </row>
    <row r="109178" spans="68:68" customFormat="1">
      <c r="BP109178" s="90"/>
    </row>
    <row r="109179" spans="68:68" customFormat="1">
      <c r="BP109179" s="90"/>
    </row>
    <row r="109180" spans="68:68" customFormat="1">
      <c r="BP109180" s="90"/>
    </row>
    <row r="109181" spans="68:68" customFormat="1">
      <c r="BP109181" s="90"/>
    </row>
    <row r="109182" spans="68:68" customFormat="1">
      <c r="BP109182" s="90"/>
    </row>
    <row r="109183" spans="68:68" customFormat="1">
      <c r="BP109183" s="90"/>
    </row>
    <row r="109184" spans="68:68" customFormat="1">
      <c r="BP109184" s="90"/>
    </row>
    <row r="109185" spans="68:68" customFormat="1">
      <c r="BP109185" s="90"/>
    </row>
    <row r="109186" spans="68:68" customFormat="1">
      <c r="BP109186" s="90"/>
    </row>
    <row r="109187" spans="68:68" customFormat="1">
      <c r="BP109187" s="90"/>
    </row>
    <row r="109188" spans="68:68" customFormat="1">
      <c r="BP109188" s="90"/>
    </row>
    <row r="109189" spans="68:68" customFormat="1">
      <c r="BP109189" s="90"/>
    </row>
    <row r="109190" spans="68:68" customFormat="1">
      <c r="BP109190" s="90"/>
    </row>
    <row r="109191" spans="68:68" customFormat="1">
      <c r="BP109191" s="90"/>
    </row>
    <row r="109192" spans="68:68" customFormat="1">
      <c r="BP109192" s="90"/>
    </row>
    <row r="109193" spans="68:68" customFormat="1">
      <c r="BP109193" s="90"/>
    </row>
    <row r="109194" spans="68:68" customFormat="1">
      <c r="BP109194" s="90"/>
    </row>
    <row r="109195" spans="68:68" customFormat="1">
      <c r="BP109195" s="90"/>
    </row>
    <row r="109196" spans="68:68" customFormat="1">
      <c r="BP109196" s="90"/>
    </row>
    <row r="109197" spans="68:68" customFormat="1">
      <c r="BP109197" s="90"/>
    </row>
    <row r="109198" spans="68:68" customFormat="1">
      <c r="BP109198" s="90"/>
    </row>
    <row r="109199" spans="68:68" customFormat="1">
      <c r="BP109199" s="90"/>
    </row>
    <row r="109200" spans="68:68" customFormat="1">
      <c r="BP109200" s="90"/>
    </row>
    <row r="109201" spans="68:68" customFormat="1">
      <c r="BP109201" s="90"/>
    </row>
    <row r="109202" spans="68:68" customFormat="1">
      <c r="BP109202" s="90"/>
    </row>
    <row r="109203" spans="68:68" customFormat="1">
      <c r="BP109203" s="90"/>
    </row>
    <row r="109204" spans="68:68" customFormat="1">
      <c r="BP109204" s="90"/>
    </row>
    <row r="109205" spans="68:68" customFormat="1">
      <c r="BP109205" s="90"/>
    </row>
    <row r="109206" spans="68:68" customFormat="1">
      <c r="BP109206" s="90"/>
    </row>
    <row r="109207" spans="68:68" customFormat="1">
      <c r="BP109207" s="90"/>
    </row>
    <row r="109208" spans="68:68" customFormat="1">
      <c r="BP109208" s="90"/>
    </row>
    <row r="109209" spans="68:68" customFormat="1">
      <c r="BP109209" s="90"/>
    </row>
    <row r="109210" spans="68:68" customFormat="1">
      <c r="BP109210" s="90"/>
    </row>
    <row r="109211" spans="68:68" customFormat="1">
      <c r="BP109211" s="90"/>
    </row>
    <row r="109212" spans="68:68" customFormat="1">
      <c r="BP109212" s="90"/>
    </row>
    <row r="109213" spans="68:68" customFormat="1">
      <c r="BP109213" s="90"/>
    </row>
    <row r="109214" spans="68:68" customFormat="1">
      <c r="BP109214" s="90"/>
    </row>
    <row r="109215" spans="68:68" customFormat="1">
      <c r="BP109215" s="90"/>
    </row>
    <row r="109216" spans="68:68" customFormat="1">
      <c r="BP109216" s="90"/>
    </row>
    <row r="109217" spans="68:68" customFormat="1">
      <c r="BP109217" s="90"/>
    </row>
    <row r="109218" spans="68:68" customFormat="1">
      <c r="BP109218" s="90"/>
    </row>
    <row r="109219" spans="68:68" customFormat="1">
      <c r="BP109219" s="90"/>
    </row>
    <row r="109220" spans="68:68" customFormat="1">
      <c r="BP109220" s="90"/>
    </row>
    <row r="109221" spans="68:68" customFormat="1">
      <c r="BP109221" s="90"/>
    </row>
    <row r="109222" spans="68:68" customFormat="1">
      <c r="BP109222" s="90"/>
    </row>
    <row r="109223" spans="68:68" customFormat="1">
      <c r="BP109223" s="90"/>
    </row>
    <row r="109224" spans="68:68" customFormat="1">
      <c r="BP109224" s="90"/>
    </row>
    <row r="109225" spans="68:68" customFormat="1">
      <c r="BP109225" s="90"/>
    </row>
    <row r="109226" spans="68:68" customFormat="1">
      <c r="BP109226" s="90"/>
    </row>
    <row r="109227" spans="68:68" customFormat="1">
      <c r="BP109227" s="90"/>
    </row>
    <row r="109228" spans="68:68" customFormat="1">
      <c r="BP109228" s="90"/>
    </row>
    <row r="109229" spans="68:68" customFormat="1">
      <c r="BP109229" s="90"/>
    </row>
    <row r="109230" spans="68:68" customFormat="1">
      <c r="BP109230" s="90"/>
    </row>
    <row r="109231" spans="68:68" customFormat="1">
      <c r="BP109231" s="90"/>
    </row>
    <row r="109232" spans="68:68" customFormat="1">
      <c r="BP109232" s="90"/>
    </row>
    <row r="109233" spans="68:68" customFormat="1">
      <c r="BP109233" s="90"/>
    </row>
    <row r="109234" spans="68:68" customFormat="1">
      <c r="BP109234" s="90"/>
    </row>
    <row r="109235" spans="68:68" customFormat="1">
      <c r="BP109235" s="90"/>
    </row>
    <row r="109236" spans="68:68" customFormat="1">
      <c r="BP109236" s="90"/>
    </row>
    <row r="109237" spans="68:68" customFormat="1">
      <c r="BP109237" s="90"/>
    </row>
    <row r="109238" spans="68:68" customFormat="1">
      <c r="BP109238" s="90"/>
    </row>
    <row r="109239" spans="68:68" customFormat="1">
      <c r="BP109239" s="90"/>
    </row>
    <row r="109240" spans="68:68" customFormat="1">
      <c r="BP109240" s="90"/>
    </row>
    <row r="109241" spans="68:68" customFormat="1">
      <c r="BP109241" s="90"/>
    </row>
    <row r="109242" spans="68:68" customFormat="1">
      <c r="BP109242" s="90"/>
    </row>
    <row r="109243" spans="68:68" customFormat="1">
      <c r="BP109243" s="90"/>
    </row>
    <row r="109244" spans="68:68" customFormat="1">
      <c r="BP109244" s="90"/>
    </row>
    <row r="109245" spans="68:68" customFormat="1">
      <c r="BP109245" s="90"/>
    </row>
    <row r="109246" spans="68:68" customFormat="1">
      <c r="BP109246" s="90"/>
    </row>
    <row r="109247" spans="68:68" customFormat="1">
      <c r="BP109247" s="90"/>
    </row>
    <row r="109248" spans="68:68" customFormat="1">
      <c r="BP109248" s="90"/>
    </row>
    <row r="109249" spans="68:68" customFormat="1">
      <c r="BP109249" s="90"/>
    </row>
    <row r="109250" spans="68:68" customFormat="1">
      <c r="BP109250" s="90"/>
    </row>
    <row r="109251" spans="68:68" customFormat="1">
      <c r="BP109251" s="90"/>
    </row>
    <row r="109252" spans="68:68" customFormat="1">
      <c r="BP109252" s="90"/>
    </row>
    <row r="109253" spans="68:68" customFormat="1">
      <c r="BP109253" s="90"/>
    </row>
    <row r="109254" spans="68:68" customFormat="1">
      <c r="BP109254" s="90"/>
    </row>
    <row r="109255" spans="68:68" customFormat="1">
      <c r="BP109255" s="90"/>
    </row>
    <row r="109256" spans="68:68" customFormat="1">
      <c r="BP109256" s="90"/>
    </row>
    <row r="109257" spans="68:68" customFormat="1">
      <c r="BP109257" s="90"/>
    </row>
    <row r="109258" spans="68:68" customFormat="1">
      <c r="BP109258" s="90"/>
    </row>
    <row r="109259" spans="68:68" customFormat="1">
      <c r="BP109259" s="90"/>
    </row>
    <row r="109260" spans="68:68" customFormat="1">
      <c r="BP109260" s="90"/>
    </row>
    <row r="109261" spans="68:68" customFormat="1">
      <c r="BP109261" s="90"/>
    </row>
    <row r="109262" spans="68:68" customFormat="1">
      <c r="BP109262" s="90"/>
    </row>
    <row r="109263" spans="68:68" customFormat="1">
      <c r="BP109263" s="90"/>
    </row>
    <row r="109264" spans="68:68" customFormat="1">
      <c r="BP109264" s="90"/>
    </row>
    <row r="109265" spans="68:68" customFormat="1">
      <c r="BP109265" s="90"/>
    </row>
    <row r="109266" spans="68:68" customFormat="1">
      <c r="BP109266" s="90"/>
    </row>
    <row r="109267" spans="68:68" customFormat="1">
      <c r="BP109267" s="90"/>
    </row>
    <row r="109268" spans="68:68" customFormat="1">
      <c r="BP109268" s="90"/>
    </row>
    <row r="109269" spans="68:68" customFormat="1">
      <c r="BP109269" s="90"/>
    </row>
    <row r="109270" spans="68:68" customFormat="1">
      <c r="BP109270" s="90"/>
    </row>
    <row r="109271" spans="68:68" customFormat="1">
      <c r="BP109271" s="90"/>
    </row>
    <row r="109272" spans="68:68" customFormat="1">
      <c r="BP109272" s="90"/>
    </row>
    <row r="109273" spans="68:68" customFormat="1">
      <c r="BP109273" s="90"/>
    </row>
    <row r="109274" spans="68:68" customFormat="1">
      <c r="BP109274" s="90"/>
    </row>
    <row r="109275" spans="68:68" customFormat="1">
      <c r="BP109275" s="90"/>
    </row>
    <row r="109276" spans="68:68" customFormat="1">
      <c r="BP109276" s="90"/>
    </row>
    <row r="109277" spans="68:68" customFormat="1">
      <c r="BP109277" s="90"/>
    </row>
    <row r="109278" spans="68:68" customFormat="1">
      <c r="BP109278" s="90"/>
    </row>
    <row r="109279" spans="68:68" customFormat="1">
      <c r="BP109279" s="90"/>
    </row>
    <row r="109280" spans="68:68" customFormat="1">
      <c r="BP109280" s="90"/>
    </row>
    <row r="109281" spans="68:68" customFormat="1">
      <c r="BP109281" s="90"/>
    </row>
    <row r="109282" spans="68:68" customFormat="1">
      <c r="BP109282" s="90"/>
    </row>
    <row r="109283" spans="68:68" customFormat="1">
      <c r="BP109283" s="90"/>
    </row>
    <row r="109284" spans="68:68" customFormat="1">
      <c r="BP109284" s="90"/>
    </row>
    <row r="109285" spans="68:68" customFormat="1">
      <c r="BP109285" s="90"/>
    </row>
    <row r="109286" spans="68:68" customFormat="1">
      <c r="BP109286" s="90"/>
    </row>
    <row r="109287" spans="68:68" customFormat="1">
      <c r="BP109287" s="90"/>
    </row>
    <row r="109288" spans="68:68" customFormat="1">
      <c r="BP109288" s="90"/>
    </row>
    <row r="109289" spans="68:68" customFormat="1">
      <c r="BP109289" s="90"/>
    </row>
    <row r="109290" spans="68:68" customFormat="1">
      <c r="BP109290" s="90"/>
    </row>
    <row r="109291" spans="68:68" customFormat="1">
      <c r="BP109291" s="90"/>
    </row>
    <row r="109292" spans="68:68" customFormat="1">
      <c r="BP109292" s="90"/>
    </row>
    <row r="109293" spans="68:68" customFormat="1">
      <c r="BP109293" s="90"/>
    </row>
    <row r="109294" spans="68:68" customFormat="1">
      <c r="BP109294" s="90"/>
    </row>
    <row r="109295" spans="68:68" customFormat="1">
      <c r="BP109295" s="90"/>
    </row>
    <row r="109296" spans="68:68" customFormat="1">
      <c r="BP109296" s="90"/>
    </row>
    <row r="109297" spans="68:68" customFormat="1">
      <c r="BP109297" s="90"/>
    </row>
    <row r="109298" spans="68:68" customFormat="1">
      <c r="BP109298" s="90"/>
    </row>
    <row r="109299" spans="68:68" customFormat="1">
      <c r="BP109299" s="90"/>
    </row>
    <row r="109300" spans="68:68" customFormat="1">
      <c r="BP109300" s="90"/>
    </row>
    <row r="109301" spans="68:68" customFormat="1">
      <c r="BP109301" s="90"/>
    </row>
    <row r="109302" spans="68:68" customFormat="1">
      <c r="BP109302" s="90"/>
    </row>
    <row r="109303" spans="68:68" customFormat="1">
      <c r="BP109303" s="90"/>
    </row>
    <row r="109304" spans="68:68" customFormat="1">
      <c r="BP109304" s="90"/>
    </row>
    <row r="109305" spans="68:68" customFormat="1">
      <c r="BP109305" s="90"/>
    </row>
    <row r="109306" spans="68:68" customFormat="1">
      <c r="BP109306" s="90"/>
    </row>
    <row r="109307" spans="68:68" customFormat="1">
      <c r="BP109307" s="90"/>
    </row>
    <row r="109308" spans="68:68" customFormat="1">
      <c r="BP109308" s="90"/>
    </row>
    <row r="109309" spans="68:68" customFormat="1">
      <c r="BP109309" s="90"/>
    </row>
    <row r="109310" spans="68:68" customFormat="1">
      <c r="BP109310" s="90"/>
    </row>
    <row r="109311" spans="68:68" customFormat="1">
      <c r="BP109311" s="90"/>
    </row>
    <row r="109312" spans="68:68" customFormat="1">
      <c r="BP109312" s="90"/>
    </row>
    <row r="109313" spans="68:68" customFormat="1">
      <c r="BP109313" s="90"/>
    </row>
    <row r="109314" spans="68:68" customFormat="1">
      <c r="BP109314" s="90"/>
    </row>
    <row r="109315" spans="68:68" customFormat="1">
      <c r="BP109315" s="90"/>
    </row>
    <row r="109316" spans="68:68" customFormat="1">
      <c r="BP109316" s="90"/>
    </row>
    <row r="109317" spans="68:68" customFormat="1">
      <c r="BP109317" s="90"/>
    </row>
    <row r="109318" spans="68:68" customFormat="1">
      <c r="BP109318" s="90"/>
    </row>
    <row r="109319" spans="68:68" customFormat="1">
      <c r="BP109319" s="90"/>
    </row>
    <row r="109320" spans="68:68" customFormat="1">
      <c r="BP109320" s="90"/>
    </row>
    <row r="109321" spans="68:68" customFormat="1">
      <c r="BP109321" s="90"/>
    </row>
    <row r="109322" spans="68:68" customFormat="1">
      <c r="BP109322" s="90"/>
    </row>
    <row r="109323" spans="68:68" customFormat="1">
      <c r="BP109323" s="90"/>
    </row>
    <row r="109324" spans="68:68" customFormat="1">
      <c r="BP109324" s="90"/>
    </row>
    <row r="109325" spans="68:68" customFormat="1">
      <c r="BP109325" s="90"/>
    </row>
    <row r="109326" spans="68:68" customFormat="1">
      <c r="BP109326" s="90"/>
    </row>
    <row r="109327" spans="68:68" customFormat="1">
      <c r="BP109327" s="90"/>
    </row>
    <row r="109328" spans="68:68" customFormat="1">
      <c r="BP109328" s="90"/>
    </row>
    <row r="109329" spans="68:68" customFormat="1">
      <c r="BP109329" s="90"/>
    </row>
    <row r="109330" spans="68:68" customFormat="1">
      <c r="BP109330" s="90"/>
    </row>
    <row r="109331" spans="68:68" customFormat="1">
      <c r="BP109331" s="90"/>
    </row>
    <row r="109332" spans="68:68" customFormat="1">
      <c r="BP109332" s="90"/>
    </row>
    <row r="109333" spans="68:68" customFormat="1">
      <c r="BP109333" s="90"/>
    </row>
    <row r="109334" spans="68:68" customFormat="1">
      <c r="BP109334" s="90"/>
    </row>
    <row r="109335" spans="68:68" customFormat="1">
      <c r="BP109335" s="90"/>
    </row>
    <row r="109336" spans="68:68" customFormat="1">
      <c r="BP109336" s="90"/>
    </row>
    <row r="109337" spans="68:68" customFormat="1">
      <c r="BP109337" s="90"/>
    </row>
    <row r="109338" spans="68:68" customFormat="1">
      <c r="BP109338" s="90"/>
    </row>
    <row r="109339" spans="68:68" customFormat="1">
      <c r="BP109339" s="90"/>
    </row>
    <row r="109340" spans="68:68" customFormat="1">
      <c r="BP109340" s="90"/>
    </row>
    <row r="109341" spans="68:68" customFormat="1">
      <c r="BP109341" s="90"/>
    </row>
    <row r="109342" spans="68:68" customFormat="1">
      <c r="BP109342" s="90"/>
    </row>
    <row r="109343" spans="68:68" customFormat="1">
      <c r="BP109343" s="90"/>
    </row>
    <row r="109344" spans="68:68" customFormat="1">
      <c r="BP109344" s="90"/>
    </row>
    <row r="109345" spans="68:68" customFormat="1">
      <c r="BP109345" s="90"/>
    </row>
    <row r="109346" spans="68:68" customFormat="1">
      <c r="BP109346" s="90"/>
    </row>
    <row r="109347" spans="68:68" customFormat="1">
      <c r="BP109347" s="90"/>
    </row>
    <row r="109348" spans="68:68" customFormat="1">
      <c r="BP109348" s="90"/>
    </row>
    <row r="109349" spans="68:68" customFormat="1">
      <c r="BP109349" s="90"/>
    </row>
    <row r="109350" spans="68:68" customFormat="1">
      <c r="BP109350" s="90"/>
    </row>
    <row r="109351" spans="68:68" customFormat="1">
      <c r="BP109351" s="90"/>
    </row>
    <row r="109352" spans="68:68" customFormat="1">
      <c r="BP109352" s="90"/>
    </row>
    <row r="109353" spans="68:68" customFormat="1">
      <c r="BP109353" s="90"/>
    </row>
    <row r="109354" spans="68:68" customFormat="1">
      <c r="BP109354" s="90"/>
    </row>
    <row r="109355" spans="68:68" customFormat="1">
      <c r="BP109355" s="90"/>
    </row>
    <row r="109356" spans="68:68" customFormat="1">
      <c r="BP109356" s="90"/>
    </row>
    <row r="109357" spans="68:68" customFormat="1">
      <c r="BP109357" s="90"/>
    </row>
    <row r="109358" spans="68:68" customFormat="1">
      <c r="BP109358" s="90"/>
    </row>
    <row r="109359" spans="68:68" customFormat="1">
      <c r="BP109359" s="90"/>
    </row>
    <row r="109360" spans="68:68" customFormat="1">
      <c r="BP109360" s="90"/>
    </row>
    <row r="109361" spans="68:68" customFormat="1">
      <c r="BP109361" s="90"/>
    </row>
    <row r="109362" spans="68:68" customFormat="1">
      <c r="BP109362" s="90"/>
    </row>
    <row r="109363" spans="68:68" customFormat="1">
      <c r="BP109363" s="90"/>
    </row>
    <row r="109364" spans="68:68" customFormat="1">
      <c r="BP109364" s="90"/>
    </row>
    <row r="109365" spans="68:68" customFormat="1">
      <c r="BP109365" s="90"/>
    </row>
    <row r="109366" spans="68:68" customFormat="1">
      <c r="BP109366" s="90"/>
    </row>
    <row r="109367" spans="68:68" customFormat="1">
      <c r="BP109367" s="90"/>
    </row>
    <row r="109368" spans="68:68" customFormat="1">
      <c r="BP109368" s="90"/>
    </row>
    <row r="109369" spans="68:68" customFormat="1">
      <c r="BP109369" s="90"/>
    </row>
    <row r="109370" spans="68:68" customFormat="1">
      <c r="BP109370" s="90"/>
    </row>
    <row r="109371" spans="68:68" customFormat="1">
      <c r="BP109371" s="90"/>
    </row>
    <row r="109372" spans="68:68" customFormat="1">
      <c r="BP109372" s="90"/>
    </row>
    <row r="109373" spans="68:68" customFormat="1">
      <c r="BP109373" s="90"/>
    </row>
    <row r="109374" spans="68:68" customFormat="1">
      <c r="BP109374" s="90"/>
    </row>
    <row r="109375" spans="68:68" customFormat="1">
      <c r="BP109375" s="90"/>
    </row>
    <row r="109376" spans="68:68" customFormat="1">
      <c r="BP109376" s="90"/>
    </row>
    <row r="109377" spans="68:68" customFormat="1">
      <c r="BP109377" s="90"/>
    </row>
    <row r="109378" spans="68:68" customFormat="1">
      <c r="BP109378" s="90"/>
    </row>
    <row r="109379" spans="68:68" customFormat="1">
      <c r="BP109379" s="90"/>
    </row>
    <row r="109380" spans="68:68" customFormat="1">
      <c r="BP109380" s="90"/>
    </row>
    <row r="109381" spans="68:68" customFormat="1">
      <c r="BP109381" s="90"/>
    </row>
    <row r="109382" spans="68:68" customFormat="1">
      <c r="BP109382" s="90"/>
    </row>
    <row r="109383" spans="68:68" customFormat="1">
      <c r="BP109383" s="90"/>
    </row>
    <row r="109384" spans="68:68" customFormat="1">
      <c r="BP109384" s="90"/>
    </row>
    <row r="109385" spans="68:68" customFormat="1">
      <c r="BP109385" s="90"/>
    </row>
    <row r="109386" spans="68:68" customFormat="1">
      <c r="BP109386" s="90"/>
    </row>
    <row r="109387" spans="68:68" customFormat="1">
      <c r="BP109387" s="90"/>
    </row>
    <row r="109388" spans="68:68" customFormat="1">
      <c r="BP109388" s="90"/>
    </row>
    <row r="109389" spans="68:68" customFormat="1">
      <c r="BP109389" s="90"/>
    </row>
    <row r="109390" spans="68:68" customFormat="1">
      <c r="BP109390" s="90"/>
    </row>
    <row r="109391" spans="68:68" customFormat="1">
      <c r="BP109391" s="90"/>
    </row>
    <row r="109392" spans="68:68" customFormat="1">
      <c r="BP109392" s="90"/>
    </row>
    <row r="109393" spans="68:68" customFormat="1">
      <c r="BP109393" s="90"/>
    </row>
    <row r="109394" spans="68:68" customFormat="1">
      <c r="BP109394" s="90"/>
    </row>
    <row r="109395" spans="68:68" customFormat="1">
      <c r="BP109395" s="90"/>
    </row>
    <row r="109396" spans="68:68" customFormat="1">
      <c r="BP109396" s="90"/>
    </row>
    <row r="109397" spans="68:68" customFormat="1">
      <c r="BP109397" s="90"/>
    </row>
    <row r="109398" spans="68:68" customFormat="1">
      <c r="BP109398" s="90"/>
    </row>
    <row r="109399" spans="68:68" customFormat="1">
      <c r="BP109399" s="90"/>
    </row>
    <row r="109400" spans="68:68" customFormat="1">
      <c r="BP109400" s="90"/>
    </row>
    <row r="109401" spans="68:68" customFormat="1">
      <c r="BP109401" s="90"/>
    </row>
    <row r="109402" spans="68:68" customFormat="1">
      <c r="BP109402" s="90"/>
    </row>
    <row r="109403" spans="68:68" customFormat="1">
      <c r="BP109403" s="90"/>
    </row>
    <row r="109404" spans="68:68" customFormat="1">
      <c r="BP109404" s="90"/>
    </row>
    <row r="109405" spans="68:68" customFormat="1">
      <c r="BP109405" s="90"/>
    </row>
    <row r="109406" spans="68:68" customFormat="1">
      <c r="BP109406" s="90"/>
    </row>
    <row r="109407" spans="68:68" customFormat="1">
      <c r="BP109407" s="90"/>
    </row>
    <row r="109408" spans="68:68" customFormat="1">
      <c r="BP109408" s="90"/>
    </row>
    <row r="109409" spans="68:68" customFormat="1">
      <c r="BP109409" s="90"/>
    </row>
    <row r="109410" spans="68:68" customFormat="1">
      <c r="BP109410" s="90"/>
    </row>
    <row r="109411" spans="68:68" customFormat="1">
      <c r="BP109411" s="90"/>
    </row>
    <row r="109412" spans="68:68" customFormat="1">
      <c r="BP109412" s="90"/>
    </row>
    <row r="109413" spans="68:68" customFormat="1">
      <c r="BP109413" s="90"/>
    </row>
    <row r="109414" spans="68:68" customFormat="1">
      <c r="BP109414" s="90"/>
    </row>
    <row r="109415" spans="68:68" customFormat="1">
      <c r="BP109415" s="90"/>
    </row>
    <row r="109416" spans="68:68" customFormat="1">
      <c r="BP109416" s="90"/>
    </row>
    <row r="109417" spans="68:68" customFormat="1">
      <c r="BP109417" s="90"/>
    </row>
    <row r="109418" spans="68:68" customFormat="1">
      <c r="BP109418" s="90"/>
    </row>
    <row r="109419" spans="68:68" customFormat="1">
      <c r="BP109419" s="90"/>
    </row>
    <row r="109420" spans="68:68" customFormat="1">
      <c r="BP109420" s="90"/>
    </row>
    <row r="109421" spans="68:68" customFormat="1">
      <c r="BP109421" s="90"/>
    </row>
    <row r="109422" spans="68:68" customFormat="1">
      <c r="BP109422" s="90"/>
    </row>
    <row r="109423" spans="68:68" customFormat="1">
      <c r="BP109423" s="90"/>
    </row>
    <row r="109424" spans="68:68" customFormat="1">
      <c r="BP109424" s="90"/>
    </row>
    <row r="109425" spans="68:68" customFormat="1">
      <c r="BP109425" s="90"/>
    </row>
    <row r="109426" spans="68:68" customFormat="1">
      <c r="BP109426" s="90"/>
    </row>
    <row r="109427" spans="68:68" customFormat="1">
      <c r="BP109427" s="90"/>
    </row>
    <row r="109428" spans="68:68" customFormat="1">
      <c r="BP109428" s="90"/>
    </row>
    <row r="109429" spans="68:68" customFormat="1">
      <c r="BP109429" s="90"/>
    </row>
    <row r="109430" spans="68:68" customFormat="1">
      <c r="BP109430" s="90"/>
    </row>
    <row r="109431" spans="68:68" customFormat="1">
      <c r="BP109431" s="90"/>
    </row>
    <row r="109432" spans="68:68" customFormat="1">
      <c r="BP109432" s="90"/>
    </row>
    <row r="109433" spans="68:68" customFormat="1">
      <c r="BP109433" s="90"/>
    </row>
    <row r="109434" spans="68:68" customFormat="1">
      <c r="BP109434" s="90"/>
    </row>
    <row r="109435" spans="68:68" customFormat="1">
      <c r="BP109435" s="90"/>
    </row>
    <row r="109436" spans="68:68" customFormat="1">
      <c r="BP109436" s="90"/>
    </row>
    <row r="109437" spans="68:68" customFormat="1">
      <c r="BP109437" s="90"/>
    </row>
    <row r="109438" spans="68:68" customFormat="1">
      <c r="BP109438" s="90"/>
    </row>
    <row r="109439" spans="68:68" customFormat="1">
      <c r="BP109439" s="90"/>
    </row>
    <row r="109440" spans="68:68" customFormat="1">
      <c r="BP109440" s="90"/>
    </row>
    <row r="109441" spans="68:68" customFormat="1">
      <c r="BP109441" s="90"/>
    </row>
    <row r="109442" spans="68:68" customFormat="1">
      <c r="BP109442" s="90"/>
    </row>
    <row r="109443" spans="68:68" customFormat="1">
      <c r="BP109443" s="90"/>
    </row>
    <row r="109444" spans="68:68" customFormat="1">
      <c r="BP109444" s="90"/>
    </row>
    <row r="109445" spans="68:68" customFormat="1">
      <c r="BP109445" s="90"/>
    </row>
    <row r="109446" spans="68:68" customFormat="1">
      <c r="BP109446" s="90"/>
    </row>
    <row r="109447" spans="68:68" customFormat="1">
      <c r="BP109447" s="90"/>
    </row>
    <row r="109448" spans="68:68" customFormat="1">
      <c r="BP109448" s="90"/>
    </row>
    <row r="109449" spans="68:68" customFormat="1">
      <c r="BP109449" s="90"/>
    </row>
    <row r="109450" spans="68:68" customFormat="1">
      <c r="BP109450" s="90"/>
    </row>
    <row r="109451" spans="68:68" customFormat="1">
      <c r="BP109451" s="90"/>
    </row>
    <row r="109452" spans="68:68" customFormat="1">
      <c r="BP109452" s="90"/>
    </row>
    <row r="109453" spans="68:68" customFormat="1">
      <c r="BP109453" s="90"/>
    </row>
    <row r="109454" spans="68:68" customFormat="1">
      <c r="BP109454" s="90"/>
    </row>
    <row r="109455" spans="68:68" customFormat="1">
      <c r="BP109455" s="90"/>
    </row>
    <row r="109456" spans="68:68" customFormat="1">
      <c r="BP109456" s="90"/>
    </row>
    <row r="109457" spans="68:68" customFormat="1">
      <c r="BP109457" s="90"/>
    </row>
    <row r="109458" spans="68:68" customFormat="1">
      <c r="BP109458" s="90"/>
    </row>
    <row r="109459" spans="68:68" customFormat="1">
      <c r="BP109459" s="90"/>
    </row>
    <row r="109460" spans="68:68" customFormat="1">
      <c r="BP109460" s="90"/>
    </row>
    <row r="109461" spans="68:68" customFormat="1">
      <c r="BP109461" s="90"/>
    </row>
    <row r="109462" spans="68:68" customFormat="1">
      <c r="BP109462" s="90"/>
    </row>
    <row r="109463" spans="68:68" customFormat="1">
      <c r="BP109463" s="90"/>
    </row>
    <row r="109464" spans="68:68" customFormat="1">
      <c r="BP109464" s="90"/>
    </row>
    <row r="109465" spans="68:68" customFormat="1">
      <c r="BP109465" s="90"/>
    </row>
    <row r="109466" spans="68:68" customFormat="1">
      <c r="BP109466" s="90"/>
    </row>
    <row r="109467" spans="68:68" customFormat="1">
      <c r="BP109467" s="90"/>
    </row>
    <row r="109468" spans="68:68" customFormat="1">
      <c r="BP109468" s="90"/>
    </row>
    <row r="109469" spans="68:68" customFormat="1">
      <c r="BP109469" s="90"/>
    </row>
    <row r="109470" spans="68:68" customFormat="1">
      <c r="BP109470" s="90"/>
    </row>
    <row r="109471" spans="68:68" customFormat="1">
      <c r="BP109471" s="90"/>
    </row>
    <row r="109472" spans="68:68" customFormat="1">
      <c r="BP109472" s="90"/>
    </row>
    <row r="109473" spans="68:68" customFormat="1">
      <c r="BP109473" s="90"/>
    </row>
    <row r="109474" spans="68:68" customFormat="1">
      <c r="BP109474" s="90"/>
    </row>
    <row r="109475" spans="68:68" customFormat="1">
      <c r="BP109475" s="90"/>
    </row>
    <row r="109476" spans="68:68" customFormat="1">
      <c r="BP109476" s="90"/>
    </row>
    <row r="109477" spans="68:68" customFormat="1">
      <c r="BP109477" s="90"/>
    </row>
    <row r="109478" spans="68:68" customFormat="1">
      <c r="BP109478" s="90"/>
    </row>
    <row r="109479" spans="68:68" customFormat="1">
      <c r="BP109479" s="90"/>
    </row>
    <row r="109480" spans="68:68" customFormat="1">
      <c r="BP109480" s="90"/>
    </row>
    <row r="109481" spans="68:68" customFormat="1">
      <c r="BP109481" s="90"/>
    </row>
    <row r="109482" spans="68:68" customFormat="1">
      <c r="BP109482" s="90"/>
    </row>
    <row r="109483" spans="68:68" customFormat="1">
      <c r="BP109483" s="90"/>
    </row>
    <row r="109484" spans="68:68" customFormat="1">
      <c r="BP109484" s="90"/>
    </row>
    <row r="109485" spans="68:68" customFormat="1">
      <c r="BP109485" s="90"/>
    </row>
    <row r="109486" spans="68:68" customFormat="1">
      <c r="BP109486" s="90"/>
    </row>
    <row r="109487" spans="68:68" customFormat="1">
      <c r="BP109487" s="90"/>
    </row>
    <row r="109488" spans="68:68" customFormat="1">
      <c r="BP109488" s="90"/>
    </row>
    <row r="109489" spans="68:68" customFormat="1">
      <c r="BP109489" s="90"/>
    </row>
    <row r="109490" spans="68:68" customFormat="1">
      <c r="BP109490" s="90"/>
    </row>
    <row r="109491" spans="68:68" customFormat="1">
      <c r="BP109491" s="90"/>
    </row>
    <row r="109492" spans="68:68" customFormat="1">
      <c r="BP109492" s="90"/>
    </row>
    <row r="109493" spans="68:68" customFormat="1">
      <c r="BP109493" s="90"/>
    </row>
    <row r="109494" spans="68:68" customFormat="1">
      <c r="BP109494" s="90"/>
    </row>
    <row r="109495" spans="68:68" customFormat="1">
      <c r="BP109495" s="90"/>
    </row>
    <row r="109496" spans="68:68" customFormat="1">
      <c r="BP109496" s="90"/>
    </row>
    <row r="109497" spans="68:68" customFormat="1">
      <c r="BP109497" s="90"/>
    </row>
    <row r="109498" spans="68:68" customFormat="1">
      <c r="BP109498" s="90"/>
    </row>
    <row r="109499" spans="68:68" customFormat="1">
      <c r="BP109499" s="90"/>
    </row>
    <row r="109500" spans="68:68" customFormat="1">
      <c r="BP109500" s="90"/>
    </row>
    <row r="109501" spans="68:68" customFormat="1">
      <c r="BP109501" s="90"/>
    </row>
    <row r="109502" spans="68:68" customFormat="1">
      <c r="BP109502" s="90"/>
    </row>
    <row r="109503" spans="68:68" customFormat="1">
      <c r="BP109503" s="90"/>
    </row>
    <row r="109504" spans="68:68" customFormat="1">
      <c r="BP109504" s="90"/>
    </row>
    <row r="109505" spans="68:68" customFormat="1">
      <c r="BP109505" s="90"/>
    </row>
    <row r="109506" spans="68:68" customFormat="1">
      <c r="BP109506" s="90"/>
    </row>
    <row r="109507" spans="68:68" customFormat="1">
      <c r="BP109507" s="90"/>
    </row>
    <row r="109508" spans="68:68" customFormat="1">
      <c r="BP109508" s="90"/>
    </row>
    <row r="109509" spans="68:68" customFormat="1">
      <c r="BP109509" s="90"/>
    </row>
    <row r="109510" spans="68:68" customFormat="1">
      <c r="BP109510" s="90"/>
    </row>
    <row r="109511" spans="68:68" customFormat="1">
      <c r="BP109511" s="90"/>
    </row>
    <row r="109512" spans="68:68" customFormat="1">
      <c r="BP109512" s="90"/>
    </row>
    <row r="109513" spans="68:68" customFormat="1">
      <c r="BP109513" s="90"/>
    </row>
    <row r="109514" spans="68:68" customFormat="1">
      <c r="BP109514" s="90"/>
    </row>
    <row r="109515" spans="68:68" customFormat="1">
      <c r="BP109515" s="90"/>
    </row>
    <row r="109516" spans="68:68" customFormat="1">
      <c r="BP109516" s="90"/>
    </row>
    <row r="109517" spans="68:68" customFormat="1">
      <c r="BP109517" s="90"/>
    </row>
    <row r="109518" spans="68:68" customFormat="1">
      <c r="BP109518" s="90"/>
    </row>
    <row r="109519" spans="68:68" customFormat="1">
      <c r="BP109519" s="90"/>
    </row>
    <row r="109520" spans="68:68" customFormat="1">
      <c r="BP109520" s="90"/>
    </row>
    <row r="109521" spans="68:68" customFormat="1">
      <c r="BP109521" s="90"/>
    </row>
    <row r="109522" spans="68:68" customFormat="1">
      <c r="BP109522" s="90"/>
    </row>
    <row r="109523" spans="68:68" customFormat="1">
      <c r="BP109523" s="90"/>
    </row>
    <row r="109524" spans="68:68" customFormat="1">
      <c r="BP109524" s="90"/>
    </row>
    <row r="109525" spans="68:68" customFormat="1">
      <c r="BP109525" s="90"/>
    </row>
    <row r="109526" spans="68:68" customFormat="1">
      <c r="BP109526" s="90"/>
    </row>
    <row r="109527" spans="68:68" customFormat="1">
      <c r="BP109527" s="90"/>
    </row>
    <row r="109528" spans="68:68" customFormat="1">
      <c r="BP109528" s="90"/>
    </row>
    <row r="109529" spans="68:68" customFormat="1">
      <c r="BP109529" s="90"/>
    </row>
    <row r="109530" spans="68:68" customFormat="1">
      <c r="BP109530" s="90"/>
    </row>
    <row r="109531" spans="68:68" customFormat="1">
      <c r="BP109531" s="90"/>
    </row>
    <row r="109532" spans="68:68" customFormat="1">
      <c r="BP109532" s="90"/>
    </row>
    <row r="109533" spans="68:68" customFormat="1">
      <c r="BP109533" s="90"/>
    </row>
    <row r="109534" spans="68:68" customFormat="1">
      <c r="BP109534" s="90"/>
    </row>
    <row r="109535" spans="68:68" customFormat="1">
      <c r="BP109535" s="90"/>
    </row>
    <row r="109536" spans="68:68" customFormat="1">
      <c r="BP109536" s="90"/>
    </row>
    <row r="109537" spans="68:68" customFormat="1">
      <c r="BP109537" s="90"/>
    </row>
    <row r="109538" spans="68:68" customFormat="1">
      <c r="BP109538" s="90"/>
    </row>
    <row r="109539" spans="68:68" customFormat="1">
      <c r="BP109539" s="90"/>
    </row>
    <row r="109540" spans="68:68" customFormat="1">
      <c r="BP109540" s="90"/>
    </row>
    <row r="109541" spans="68:68" customFormat="1">
      <c r="BP109541" s="90"/>
    </row>
    <row r="109542" spans="68:68" customFormat="1">
      <c r="BP109542" s="90"/>
    </row>
    <row r="109543" spans="68:68" customFormat="1">
      <c r="BP109543" s="90"/>
    </row>
    <row r="109544" spans="68:68" customFormat="1">
      <c r="BP109544" s="90"/>
    </row>
    <row r="109545" spans="68:68" customFormat="1">
      <c r="BP109545" s="90"/>
    </row>
    <row r="109546" spans="68:68" customFormat="1">
      <c r="BP109546" s="90"/>
    </row>
    <row r="109547" spans="68:68" customFormat="1">
      <c r="BP109547" s="90"/>
    </row>
    <row r="109548" spans="68:68" customFormat="1">
      <c r="BP109548" s="90"/>
    </row>
    <row r="109549" spans="68:68" customFormat="1">
      <c r="BP109549" s="90"/>
    </row>
    <row r="109550" spans="68:68" customFormat="1">
      <c r="BP109550" s="90"/>
    </row>
    <row r="109551" spans="68:68" customFormat="1">
      <c r="BP109551" s="90"/>
    </row>
    <row r="109552" spans="68:68" customFormat="1">
      <c r="BP109552" s="90"/>
    </row>
    <row r="109553" spans="68:68" customFormat="1">
      <c r="BP109553" s="90"/>
    </row>
    <row r="109554" spans="68:68" customFormat="1">
      <c r="BP109554" s="90"/>
    </row>
    <row r="109555" spans="68:68" customFormat="1">
      <c r="BP109555" s="90"/>
    </row>
    <row r="109556" spans="68:68" customFormat="1">
      <c r="BP109556" s="90"/>
    </row>
    <row r="109557" spans="68:68" customFormat="1">
      <c r="BP109557" s="90"/>
    </row>
    <row r="109558" spans="68:68" customFormat="1">
      <c r="BP109558" s="90"/>
    </row>
    <row r="109559" spans="68:68" customFormat="1">
      <c r="BP109559" s="90"/>
    </row>
    <row r="109560" spans="68:68" customFormat="1">
      <c r="BP109560" s="90"/>
    </row>
    <row r="109561" spans="68:68" customFormat="1">
      <c r="BP109561" s="90"/>
    </row>
    <row r="109562" spans="68:68" customFormat="1">
      <c r="BP109562" s="90"/>
    </row>
    <row r="109563" spans="68:68" customFormat="1">
      <c r="BP109563" s="90"/>
    </row>
    <row r="109564" spans="68:68" customFormat="1">
      <c r="BP109564" s="90"/>
    </row>
    <row r="109565" spans="68:68" customFormat="1">
      <c r="BP109565" s="90"/>
    </row>
    <row r="109566" spans="68:68" customFormat="1">
      <c r="BP109566" s="90"/>
    </row>
    <row r="109567" spans="68:68" customFormat="1">
      <c r="BP109567" s="90"/>
    </row>
    <row r="109568" spans="68:68" customFormat="1">
      <c r="BP109568" s="90"/>
    </row>
    <row r="109569" spans="68:68" customFormat="1">
      <c r="BP109569" s="90"/>
    </row>
    <row r="109570" spans="68:68" customFormat="1">
      <c r="BP109570" s="90"/>
    </row>
    <row r="109571" spans="68:68" customFormat="1">
      <c r="BP109571" s="90"/>
    </row>
    <row r="109572" spans="68:68" customFormat="1">
      <c r="BP109572" s="90"/>
    </row>
    <row r="109573" spans="68:68" customFormat="1">
      <c r="BP109573" s="90"/>
    </row>
    <row r="109574" spans="68:68" customFormat="1">
      <c r="BP109574" s="90"/>
    </row>
    <row r="109575" spans="68:68" customFormat="1">
      <c r="BP109575" s="90"/>
    </row>
    <row r="109576" spans="68:68" customFormat="1">
      <c r="BP109576" s="90"/>
    </row>
    <row r="109577" spans="68:68" customFormat="1">
      <c r="BP109577" s="90"/>
    </row>
    <row r="109578" spans="68:68" customFormat="1">
      <c r="BP109578" s="90"/>
    </row>
    <row r="109579" spans="68:68" customFormat="1">
      <c r="BP109579" s="90"/>
    </row>
    <row r="109580" spans="68:68" customFormat="1">
      <c r="BP109580" s="90"/>
    </row>
    <row r="109581" spans="68:68" customFormat="1">
      <c r="BP109581" s="90"/>
    </row>
    <row r="109582" spans="68:68" customFormat="1">
      <c r="BP109582" s="90"/>
    </row>
    <row r="109583" spans="68:68" customFormat="1">
      <c r="BP109583" s="90"/>
    </row>
    <row r="109584" spans="68:68" customFormat="1">
      <c r="BP109584" s="90"/>
    </row>
    <row r="109585" spans="68:68" customFormat="1">
      <c r="BP109585" s="90"/>
    </row>
    <row r="109586" spans="68:68" customFormat="1">
      <c r="BP109586" s="90"/>
    </row>
    <row r="109587" spans="68:68" customFormat="1">
      <c r="BP109587" s="90"/>
    </row>
    <row r="109588" spans="68:68" customFormat="1">
      <c r="BP109588" s="90"/>
    </row>
    <row r="109589" spans="68:68" customFormat="1">
      <c r="BP109589" s="90"/>
    </row>
    <row r="109590" spans="68:68" customFormat="1">
      <c r="BP109590" s="90"/>
    </row>
    <row r="109591" spans="68:68" customFormat="1">
      <c r="BP109591" s="90"/>
    </row>
    <row r="109592" spans="68:68" customFormat="1">
      <c r="BP109592" s="90"/>
    </row>
    <row r="109593" spans="68:68" customFormat="1">
      <c r="BP109593" s="90"/>
    </row>
    <row r="109594" spans="68:68" customFormat="1">
      <c r="BP109594" s="90"/>
    </row>
    <row r="109595" spans="68:68" customFormat="1">
      <c r="BP109595" s="90"/>
    </row>
    <row r="109596" spans="68:68" customFormat="1">
      <c r="BP109596" s="90"/>
    </row>
    <row r="109597" spans="68:68" customFormat="1">
      <c r="BP109597" s="90"/>
    </row>
    <row r="109598" spans="68:68" customFormat="1">
      <c r="BP109598" s="90"/>
    </row>
    <row r="109599" spans="68:68" customFormat="1">
      <c r="BP109599" s="90"/>
    </row>
    <row r="109600" spans="68:68" customFormat="1">
      <c r="BP109600" s="90"/>
    </row>
    <row r="109601" spans="68:68" customFormat="1">
      <c r="BP109601" s="90"/>
    </row>
    <row r="109602" spans="68:68" customFormat="1">
      <c r="BP109602" s="90"/>
    </row>
    <row r="109603" spans="68:68" customFormat="1">
      <c r="BP109603" s="90"/>
    </row>
    <row r="109604" spans="68:68" customFormat="1">
      <c r="BP109604" s="90"/>
    </row>
    <row r="109605" spans="68:68" customFormat="1">
      <c r="BP109605" s="90"/>
    </row>
    <row r="109606" spans="68:68" customFormat="1">
      <c r="BP109606" s="90"/>
    </row>
    <row r="109607" spans="68:68" customFormat="1">
      <c r="BP109607" s="90"/>
    </row>
    <row r="109608" spans="68:68" customFormat="1">
      <c r="BP109608" s="90"/>
    </row>
    <row r="109609" spans="68:68" customFormat="1">
      <c r="BP109609" s="90"/>
    </row>
    <row r="109610" spans="68:68" customFormat="1">
      <c r="BP109610" s="90"/>
    </row>
    <row r="109611" spans="68:68" customFormat="1">
      <c r="BP109611" s="90"/>
    </row>
    <row r="109612" spans="68:68" customFormat="1">
      <c r="BP109612" s="90"/>
    </row>
    <row r="109613" spans="68:68" customFormat="1">
      <c r="BP109613" s="90"/>
    </row>
    <row r="109614" spans="68:68" customFormat="1">
      <c r="BP109614" s="90"/>
    </row>
    <row r="109615" spans="68:68" customFormat="1">
      <c r="BP109615" s="90"/>
    </row>
    <row r="109616" spans="68:68" customFormat="1">
      <c r="BP109616" s="90"/>
    </row>
    <row r="109617" spans="68:68" customFormat="1">
      <c r="BP109617" s="90"/>
    </row>
    <row r="109618" spans="68:68" customFormat="1">
      <c r="BP109618" s="90"/>
    </row>
    <row r="109619" spans="68:68" customFormat="1">
      <c r="BP109619" s="90"/>
    </row>
    <row r="109620" spans="68:68" customFormat="1">
      <c r="BP109620" s="90"/>
    </row>
    <row r="109621" spans="68:68" customFormat="1">
      <c r="BP109621" s="90"/>
    </row>
    <row r="109622" spans="68:68" customFormat="1">
      <c r="BP109622" s="90"/>
    </row>
    <row r="109623" spans="68:68" customFormat="1">
      <c r="BP109623" s="90"/>
    </row>
    <row r="109624" spans="68:68" customFormat="1">
      <c r="BP109624" s="90"/>
    </row>
    <row r="109625" spans="68:68" customFormat="1">
      <c r="BP109625" s="90"/>
    </row>
    <row r="109626" spans="68:68" customFormat="1">
      <c r="BP109626" s="90"/>
    </row>
    <row r="109627" spans="68:68" customFormat="1">
      <c r="BP109627" s="90"/>
    </row>
    <row r="109628" spans="68:68" customFormat="1">
      <c r="BP109628" s="90"/>
    </row>
    <row r="109629" spans="68:68" customFormat="1">
      <c r="BP109629" s="90"/>
    </row>
    <row r="109630" spans="68:68" customFormat="1">
      <c r="BP109630" s="90"/>
    </row>
    <row r="109631" spans="68:68" customFormat="1">
      <c r="BP109631" s="90"/>
    </row>
    <row r="109632" spans="68:68" customFormat="1">
      <c r="BP109632" s="90"/>
    </row>
    <row r="109633" spans="68:68" customFormat="1">
      <c r="BP109633" s="90"/>
    </row>
    <row r="109634" spans="68:68" customFormat="1">
      <c r="BP109634" s="90"/>
    </row>
    <row r="109635" spans="68:68" customFormat="1">
      <c r="BP109635" s="90"/>
    </row>
    <row r="109636" spans="68:68" customFormat="1">
      <c r="BP109636" s="90"/>
    </row>
    <row r="109637" spans="68:68" customFormat="1">
      <c r="BP109637" s="90"/>
    </row>
    <row r="109638" spans="68:68" customFormat="1">
      <c r="BP109638" s="90"/>
    </row>
    <row r="109639" spans="68:68" customFormat="1">
      <c r="BP109639" s="90"/>
    </row>
    <row r="109640" spans="68:68" customFormat="1">
      <c r="BP109640" s="90"/>
    </row>
    <row r="109641" spans="68:68" customFormat="1">
      <c r="BP109641" s="90"/>
    </row>
    <row r="109642" spans="68:68" customFormat="1">
      <c r="BP109642" s="90"/>
    </row>
    <row r="109643" spans="68:68" customFormat="1">
      <c r="BP109643" s="90"/>
    </row>
    <row r="109644" spans="68:68" customFormat="1">
      <c r="BP109644" s="90"/>
    </row>
    <row r="109645" spans="68:68" customFormat="1">
      <c r="BP109645" s="90"/>
    </row>
    <row r="109646" spans="68:68" customFormat="1">
      <c r="BP109646" s="90"/>
    </row>
    <row r="109647" spans="68:68" customFormat="1">
      <c r="BP109647" s="90"/>
    </row>
    <row r="109648" spans="68:68" customFormat="1">
      <c r="BP109648" s="90"/>
    </row>
    <row r="109649" spans="68:68" customFormat="1">
      <c r="BP109649" s="90"/>
    </row>
    <row r="109650" spans="68:68" customFormat="1">
      <c r="BP109650" s="90"/>
    </row>
    <row r="109651" spans="68:68" customFormat="1">
      <c r="BP109651" s="90"/>
    </row>
    <row r="109652" spans="68:68" customFormat="1">
      <c r="BP109652" s="90"/>
    </row>
    <row r="109653" spans="68:68" customFormat="1">
      <c r="BP109653" s="90"/>
    </row>
    <row r="109654" spans="68:68" customFormat="1">
      <c r="BP109654" s="90"/>
    </row>
    <row r="109655" spans="68:68" customFormat="1">
      <c r="BP109655" s="90"/>
    </row>
    <row r="109656" spans="68:68" customFormat="1">
      <c r="BP109656" s="90"/>
    </row>
    <row r="109657" spans="68:68" customFormat="1">
      <c r="BP109657" s="90"/>
    </row>
    <row r="109658" spans="68:68" customFormat="1">
      <c r="BP109658" s="90"/>
    </row>
    <row r="109659" spans="68:68" customFormat="1">
      <c r="BP109659" s="90"/>
    </row>
    <row r="109660" spans="68:68" customFormat="1">
      <c r="BP109660" s="90"/>
    </row>
    <row r="109661" spans="68:68" customFormat="1">
      <c r="BP109661" s="90"/>
    </row>
    <row r="109662" spans="68:68" customFormat="1">
      <c r="BP109662" s="90"/>
    </row>
    <row r="109663" spans="68:68" customFormat="1">
      <c r="BP109663" s="90"/>
    </row>
    <row r="109664" spans="68:68" customFormat="1">
      <c r="BP109664" s="90"/>
    </row>
    <row r="109665" spans="68:68" customFormat="1">
      <c r="BP109665" s="90"/>
    </row>
    <row r="109666" spans="68:68" customFormat="1">
      <c r="BP109666" s="90"/>
    </row>
    <row r="109667" spans="68:68" customFormat="1">
      <c r="BP109667" s="90"/>
    </row>
    <row r="109668" spans="68:68" customFormat="1">
      <c r="BP109668" s="90"/>
    </row>
    <row r="109669" spans="68:68" customFormat="1">
      <c r="BP109669" s="90"/>
    </row>
    <row r="109670" spans="68:68" customFormat="1">
      <c r="BP109670" s="90"/>
    </row>
    <row r="109671" spans="68:68" customFormat="1">
      <c r="BP109671" s="90"/>
    </row>
    <row r="109672" spans="68:68" customFormat="1">
      <c r="BP109672" s="90"/>
    </row>
    <row r="109673" spans="68:68" customFormat="1">
      <c r="BP109673" s="90"/>
    </row>
    <row r="109674" spans="68:68" customFormat="1">
      <c r="BP109674" s="90"/>
    </row>
    <row r="109675" spans="68:68" customFormat="1">
      <c r="BP109675" s="90"/>
    </row>
    <row r="109676" spans="68:68" customFormat="1">
      <c r="BP109676" s="90"/>
    </row>
    <row r="109677" spans="68:68" customFormat="1">
      <c r="BP109677" s="90"/>
    </row>
    <row r="109678" spans="68:68" customFormat="1">
      <c r="BP109678" s="90"/>
    </row>
    <row r="109679" spans="68:68" customFormat="1">
      <c r="BP109679" s="90"/>
    </row>
    <row r="109680" spans="68:68" customFormat="1">
      <c r="BP109680" s="90"/>
    </row>
    <row r="109681" spans="68:68" customFormat="1">
      <c r="BP109681" s="90"/>
    </row>
    <row r="109682" spans="68:68" customFormat="1">
      <c r="BP109682" s="90"/>
    </row>
    <row r="109683" spans="68:68" customFormat="1">
      <c r="BP109683" s="90"/>
    </row>
    <row r="109684" spans="68:68" customFormat="1">
      <c r="BP109684" s="90"/>
    </row>
    <row r="109685" spans="68:68" customFormat="1">
      <c r="BP109685" s="90"/>
    </row>
    <row r="109686" spans="68:68" customFormat="1">
      <c r="BP109686" s="90"/>
    </row>
    <row r="109687" spans="68:68" customFormat="1">
      <c r="BP109687" s="90"/>
    </row>
    <row r="109688" spans="68:68" customFormat="1">
      <c r="BP109688" s="90"/>
    </row>
    <row r="109689" spans="68:68" customFormat="1">
      <c r="BP109689" s="90"/>
    </row>
    <row r="109690" spans="68:68" customFormat="1">
      <c r="BP109690" s="90"/>
    </row>
    <row r="109691" spans="68:68" customFormat="1">
      <c r="BP109691" s="90"/>
    </row>
    <row r="109692" spans="68:68" customFormat="1">
      <c r="BP109692" s="90"/>
    </row>
    <row r="109693" spans="68:68" customFormat="1">
      <c r="BP109693" s="90"/>
    </row>
    <row r="109694" spans="68:68" customFormat="1">
      <c r="BP109694" s="90"/>
    </row>
    <row r="109695" spans="68:68" customFormat="1">
      <c r="BP109695" s="90"/>
    </row>
    <row r="109696" spans="68:68" customFormat="1">
      <c r="BP109696" s="90"/>
    </row>
    <row r="109697" spans="68:68" customFormat="1">
      <c r="BP109697" s="90"/>
    </row>
    <row r="109698" spans="68:68" customFormat="1">
      <c r="BP109698" s="90"/>
    </row>
    <row r="109699" spans="68:68" customFormat="1">
      <c r="BP109699" s="90"/>
    </row>
    <row r="109700" spans="68:68" customFormat="1">
      <c r="BP109700" s="90"/>
    </row>
    <row r="109701" spans="68:68" customFormat="1">
      <c r="BP109701" s="90"/>
    </row>
    <row r="109702" spans="68:68" customFormat="1">
      <c r="BP109702" s="90"/>
    </row>
    <row r="109703" spans="68:68" customFormat="1">
      <c r="BP109703" s="90"/>
    </row>
    <row r="109704" spans="68:68" customFormat="1">
      <c r="BP109704" s="90"/>
    </row>
    <row r="109705" spans="68:68" customFormat="1">
      <c r="BP109705" s="90"/>
    </row>
    <row r="109706" spans="68:68" customFormat="1">
      <c r="BP109706" s="90"/>
    </row>
    <row r="109707" spans="68:68" customFormat="1">
      <c r="BP109707" s="90"/>
    </row>
    <row r="109708" spans="68:68" customFormat="1">
      <c r="BP109708" s="90"/>
    </row>
    <row r="109709" spans="68:68" customFormat="1">
      <c r="BP109709" s="90"/>
    </row>
    <row r="109710" spans="68:68" customFormat="1">
      <c r="BP109710" s="90"/>
    </row>
    <row r="109711" spans="68:68" customFormat="1">
      <c r="BP109711" s="90"/>
    </row>
    <row r="109712" spans="68:68" customFormat="1">
      <c r="BP109712" s="90"/>
    </row>
    <row r="109713" spans="68:68" customFormat="1">
      <c r="BP109713" s="90"/>
    </row>
    <row r="109714" spans="68:68" customFormat="1">
      <c r="BP109714" s="90"/>
    </row>
    <row r="109715" spans="68:68" customFormat="1">
      <c r="BP109715" s="90"/>
    </row>
    <row r="109716" spans="68:68" customFormat="1">
      <c r="BP109716" s="90"/>
    </row>
    <row r="109717" spans="68:68" customFormat="1">
      <c r="BP109717" s="90"/>
    </row>
    <row r="109718" spans="68:68" customFormat="1">
      <c r="BP109718" s="90"/>
    </row>
    <row r="109719" spans="68:68" customFormat="1">
      <c r="BP109719" s="90"/>
    </row>
    <row r="109720" spans="68:68" customFormat="1">
      <c r="BP109720" s="90"/>
    </row>
    <row r="109721" spans="68:68" customFormat="1">
      <c r="BP109721" s="90"/>
    </row>
    <row r="109722" spans="68:68" customFormat="1">
      <c r="BP109722" s="90"/>
    </row>
    <row r="109723" spans="68:68" customFormat="1">
      <c r="BP109723" s="90"/>
    </row>
    <row r="109724" spans="68:68" customFormat="1">
      <c r="BP109724" s="90"/>
    </row>
    <row r="109725" spans="68:68" customFormat="1">
      <c r="BP109725" s="90"/>
    </row>
    <row r="109726" spans="68:68" customFormat="1">
      <c r="BP109726" s="90"/>
    </row>
    <row r="109727" spans="68:68" customFormat="1">
      <c r="BP109727" s="90"/>
    </row>
    <row r="109728" spans="68:68" customFormat="1">
      <c r="BP109728" s="90"/>
    </row>
    <row r="109729" spans="68:68" customFormat="1">
      <c r="BP109729" s="90"/>
    </row>
    <row r="109730" spans="68:68" customFormat="1">
      <c r="BP109730" s="90"/>
    </row>
    <row r="109731" spans="68:68" customFormat="1">
      <c r="BP109731" s="90"/>
    </row>
    <row r="109732" spans="68:68" customFormat="1">
      <c r="BP109732" s="90"/>
    </row>
    <row r="109733" spans="68:68" customFormat="1">
      <c r="BP109733" s="90"/>
    </row>
    <row r="109734" spans="68:68" customFormat="1">
      <c r="BP109734" s="90"/>
    </row>
    <row r="109735" spans="68:68" customFormat="1">
      <c r="BP109735" s="90"/>
    </row>
    <row r="109736" spans="68:68" customFormat="1">
      <c r="BP109736" s="90"/>
    </row>
    <row r="109737" spans="68:68" customFormat="1">
      <c r="BP109737" s="90"/>
    </row>
    <row r="109738" spans="68:68" customFormat="1">
      <c r="BP109738" s="90"/>
    </row>
    <row r="109739" spans="68:68" customFormat="1">
      <c r="BP109739" s="90"/>
    </row>
    <row r="109740" spans="68:68" customFormat="1">
      <c r="BP109740" s="90"/>
    </row>
    <row r="109741" spans="68:68" customFormat="1">
      <c r="BP109741" s="90"/>
    </row>
    <row r="109742" spans="68:68" customFormat="1">
      <c r="BP109742" s="90"/>
    </row>
    <row r="109743" spans="68:68" customFormat="1">
      <c r="BP109743" s="90"/>
    </row>
    <row r="109744" spans="68:68" customFormat="1">
      <c r="BP109744" s="90"/>
    </row>
    <row r="109745" spans="68:68" customFormat="1">
      <c r="BP109745" s="90"/>
    </row>
    <row r="109746" spans="68:68" customFormat="1">
      <c r="BP109746" s="90"/>
    </row>
    <row r="109747" spans="68:68" customFormat="1">
      <c r="BP109747" s="90"/>
    </row>
    <row r="109748" spans="68:68" customFormat="1">
      <c r="BP109748" s="90"/>
    </row>
    <row r="109749" spans="68:68" customFormat="1">
      <c r="BP109749" s="90"/>
    </row>
    <row r="109750" spans="68:68" customFormat="1">
      <c r="BP109750" s="90"/>
    </row>
    <row r="109751" spans="68:68" customFormat="1">
      <c r="BP109751" s="90"/>
    </row>
    <row r="109752" spans="68:68" customFormat="1">
      <c r="BP109752" s="90"/>
    </row>
    <row r="109753" spans="68:68" customFormat="1">
      <c r="BP109753" s="90"/>
    </row>
    <row r="109754" spans="68:68" customFormat="1">
      <c r="BP109754" s="90"/>
    </row>
    <row r="109755" spans="68:68" customFormat="1">
      <c r="BP109755" s="90"/>
    </row>
    <row r="109756" spans="68:68" customFormat="1">
      <c r="BP109756" s="90"/>
    </row>
    <row r="109757" spans="68:68" customFormat="1">
      <c r="BP109757" s="90"/>
    </row>
    <row r="109758" spans="68:68" customFormat="1">
      <c r="BP109758" s="90"/>
    </row>
    <row r="109759" spans="68:68" customFormat="1">
      <c r="BP109759" s="90"/>
    </row>
    <row r="109760" spans="68:68" customFormat="1">
      <c r="BP109760" s="90"/>
    </row>
    <row r="109761" spans="68:68" customFormat="1">
      <c r="BP109761" s="90"/>
    </row>
    <row r="109762" spans="68:68" customFormat="1">
      <c r="BP109762" s="90"/>
    </row>
    <row r="109763" spans="68:68" customFormat="1">
      <c r="BP109763" s="90"/>
    </row>
    <row r="109764" spans="68:68" customFormat="1">
      <c r="BP109764" s="90"/>
    </row>
    <row r="109765" spans="68:68" customFormat="1">
      <c r="BP109765" s="90"/>
    </row>
    <row r="109766" spans="68:68" customFormat="1">
      <c r="BP109766" s="90"/>
    </row>
    <row r="109767" spans="68:68" customFormat="1">
      <c r="BP109767" s="90"/>
    </row>
    <row r="109768" spans="68:68" customFormat="1">
      <c r="BP109768" s="90"/>
    </row>
    <row r="109769" spans="68:68" customFormat="1">
      <c r="BP109769" s="90"/>
    </row>
    <row r="109770" spans="68:68" customFormat="1">
      <c r="BP109770" s="90"/>
    </row>
    <row r="109771" spans="68:68" customFormat="1">
      <c r="BP109771" s="90"/>
    </row>
    <row r="109772" spans="68:68" customFormat="1">
      <c r="BP109772" s="90"/>
    </row>
    <row r="109773" spans="68:68" customFormat="1">
      <c r="BP109773" s="90"/>
    </row>
    <row r="109774" spans="68:68" customFormat="1">
      <c r="BP109774" s="90"/>
    </row>
    <row r="109775" spans="68:68" customFormat="1">
      <c r="BP109775" s="90"/>
    </row>
    <row r="109776" spans="68:68" customFormat="1">
      <c r="BP109776" s="90"/>
    </row>
    <row r="109777" spans="68:68" customFormat="1">
      <c r="BP109777" s="90"/>
    </row>
    <row r="109778" spans="68:68" customFormat="1">
      <c r="BP109778" s="90"/>
    </row>
    <row r="109779" spans="68:68" customFormat="1">
      <c r="BP109779" s="90"/>
    </row>
    <row r="109780" spans="68:68" customFormat="1">
      <c r="BP109780" s="90"/>
    </row>
    <row r="109781" spans="68:68" customFormat="1">
      <c r="BP109781" s="90"/>
    </row>
    <row r="109782" spans="68:68" customFormat="1">
      <c r="BP109782" s="90"/>
    </row>
    <row r="109783" spans="68:68" customFormat="1">
      <c r="BP109783" s="90"/>
    </row>
    <row r="109784" spans="68:68" customFormat="1">
      <c r="BP109784" s="90"/>
    </row>
    <row r="109785" spans="68:68" customFormat="1">
      <c r="BP109785" s="90"/>
    </row>
    <row r="109786" spans="68:68" customFormat="1">
      <c r="BP109786" s="90"/>
    </row>
    <row r="109787" spans="68:68" customFormat="1">
      <c r="BP109787" s="90"/>
    </row>
    <row r="109788" spans="68:68" customFormat="1">
      <c r="BP109788" s="90"/>
    </row>
    <row r="109789" spans="68:68" customFormat="1">
      <c r="BP109789" s="90"/>
    </row>
    <row r="109790" spans="68:68" customFormat="1">
      <c r="BP109790" s="90"/>
    </row>
    <row r="109791" spans="68:68" customFormat="1">
      <c r="BP109791" s="90"/>
    </row>
    <row r="109792" spans="68:68" customFormat="1">
      <c r="BP109792" s="90"/>
    </row>
    <row r="109793" spans="68:68" customFormat="1">
      <c r="BP109793" s="90"/>
    </row>
    <row r="109794" spans="68:68" customFormat="1">
      <c r="BP109794" s="90"/>
    </row>
    <row r="109795" spans="68:68" customFormat="1">
      <c r="BP109795" s="90"/>
    </row>
    <row r="109796" spans="68:68" customFormat="1">
      <c r="BP109796" s="90"/>
    </row>
    <row r="109797" spans="68:68" customFormat="1">
      <c r="BP109797" s="90"/>
    </row>
    <row r="109798" spans="68:68" customFormat="1">
      <c r="BP109798" s="90"/>
    </row>
    <row r="109799" spans="68:68" customFormat="1">
      <c r="BP109799" s="90"/>
    </row>
    <row r="109800" spans="68:68" customFormat="1">
      <c r="BP109800" s="90"/>
    </row>
    <row r="109801" spans="68:68" customFormat="1">
      <c r="BP109801" s="90"/>
    </row>
    <row r="109802" spans="68:68" customFormat="1">
      <c r="BP109802" s="90"/>
    </row>
    <row r="109803" spans="68:68" customFormat="1">
      <c r="BP109803" s="90"/>
    </row>
    <row r="109804" spans="68:68" customFormat="1">
      <c r="BP109804" s="90"/>
    </row>
    <row r="109805" spans="68:68" customFormat="1">
      <c r="BP109805" s="90"/>
    </row>
    <row r="109806" spans="68:68" customFormat="1">
      <c r="BP109806" s="90"/>
    </row>
    <row r="109807" spans="68:68" customFormat="1">
      <c r="BP109807" s="90"/>
    </row>
    <row r="109808" spans="68:68" customFormat="1">
      <c r="BP109808" s="90"/>
    </row>
    <row r="109809" spans="68:68" customFormat="1">
      <c r="BP109809" s="90"/>
    </row>
    <row r="109810" spans="68:68" customFormat="1">
      <c r="BP109810" s="90"/>
    </row>
    <row r="109811" spans="68:68" customFormat="1">
      <c r="BP109811" s="90"/>
    </row>
    <row r="109812" spans="68:68" customFormat="1">
      <c r="BP109812" s="90"/>
    </row>
    <row r="109813" spans="68:68" customFormat="1">
      <c r="BP109813" s="90"/>
    </row>
    <row r="109814" spans="68:68" customFormat="1">
      <c r="BP109814" s="90"/>
    </row>
    <row r="109815" spans="68:68" customFormat="1">
      <c r="BP109815" s="90"/>
    </row>
    <row r="109816" spans="68:68" customFormat="1">
      <c r="BP109816" s="90"/>
    </row>
    <row r="109817" spans="68:68" customFormat="1">
      <c r="BP109817" s="90"/>
    </row>
    <row r="109818" spans="68:68" customFormat="1">
      <c r="BP109818" s="90"/>
    </row>
    <row r="109819" spans="68:68" customFormat="1">
      <c r="BP109819" s="90"/>
    </row>
    <row r="109820" spans="68:68" customFormat="1">
      <c r="BP109820" s="90"/>
    </row>
    <row r="109821" spans="68:68" customFormat="1">
      <c r="BP109821" s="90"/>
    </row>
    <row r="109822" spans="68:68" customFormat="1">
      <c r="BP109822" s="90"/>
    </row>
    <row r="109823" spans="68:68" customFormat="1">
      <c r="BP109823" s="90"/>
    </row>
    <row r="109824" spans="68:68" customFormat="1">
      <c r="BP109824" s="90"/>
    </row>
    <row r="109825" spans="68:68" customFormat="1">
      <c r="BP109825" s="90"/>
    </row>
    <row r="109826" spans="68:68" customFormat="1">
      <c r="BP109826" s="90"/>
    </row>
    <row r="109827" spans="68:68" customFormat="1">
      <c r="BP109827" s="90"/>
    </row>
    <row r="109828" spans="68:68" customFormat="1">
      <c r="BP109828" s="90"/>
    </row>
    <row r="109829" spans="68:68" customFormat="1">
      <c r="BP109829" s="90"/>
    </row>
    <row r="109830" spans="68:68" customFormat="1">
      <c r="BP109830" s="90"/>
    </row>
    <row r="109831" spans="68:68" customFormat="1">
      <c r="BP109831" s="90"/>
    </row>
    <row r="109832" spans="68:68" customFormat="1">
      <c r="BP109832" s="90"/>
    </row>
    <row r="109833" spans="68:68" customFormat="1">
      <c r="BP109833" s="90"/>
    </row>
    <row r="109834" spans="68:68" customFormat="1">
      <c r="BP109834" s="90"/>
    </row>
    <row r="109835" spans="68:68" customFormat="1">
      <c r="BP109835" s="90"/>
    </row>
    <row r="109836" spans="68:68" customFormat="1">
      <c r="BP109836" s="90"/>
    </row>
    <row r="109837" spans="68:68" customFormat="1">
      <c r="BP109837" s="90"/>
    </row>
    <row r="109838" spans="68:68" customFormat="1">
      <c r="BP109838" s="90"/>
    </row>
    <row r="109839" spans="68:68" customFormat="1">
      <c r="BP109839" s="90"/>
    </row>
    <row r="109840" spans="68:68" customFormat="1">
      <c r="BP109840" s="90"/>
    </row>
    <row r="109841" spans="68:68" customFormat="1">
      <c r="BP109841" s="90"/>
    </row>
    <row r="109842" spans="68:68" customFormat="1">
      <c r="BP109842" s="90"/>
    </row>
    <row r="109843" spans="68:68" customFormat="1">
      <c r="BP109843" s="90"/>
    </row>
    <row r="109844" spans="68:68" customFormat="1">
      <c r="BP109844" s="90"/>
    </row>
    <row r="109845" spans="68:68" customFormat="1">
      <c r="BP109845" s="90"/>
    </row>
    <row r="109846" spans="68:68" customFormat="1">
      <c r="BP109846" s="90"/>
    </row>
    <row r="109847" spans="68:68" customFormat="1">
      <c r="BP109847" s="90"/>
    </row>
    <row r="109848" spans="68:68" customFormat="1">
      <c r="BP109848" s="90"/>
    </row>
    <row r="109849" spans="68:68" customFormat="1">
      <c r="BP109849" s="90"/>
    </row>
    <row r="109850" spans="68:68" customFormat="1">
      <c r="BP109850" s="90"/>
    </row>
    <row r="109851" spans="68:68" customFormat="1">
      <c r="BP109851" s="90"/>
    </row>
    <row r="109852" spans="68:68" customFormat="1">
      <c r="BP109852" s="90"/>
    </row>
    <row r="109853" spans="68:68" customFormat="1">
      <c r="BP109853" s="90"/>
    </row>
    <row r="109854" spans="68:68" customFormat="1">
      <c r="BP109854" s="90"/>
    </row>
    <row r="109855" spans="68:68" customFormat="1">
      <c r="BP109855" s="90"/>
    </row>
    <row r="109856" spans="68:68" customFormat="1">
      <c r="BP109856" s="90"/>
    </row>
    <row r="109857" spans="68:68" customFormat="1">
      <c r="BP109857" s="90"/>
    </row>
    <row r="109858" spans="68:68" customFormat="1">
      <c r="BP109858" s="90"/>
    </row>
    <row r="109859" spans="68:68" customFormat="1">
      <c r="BP109859" s="90"/>
    </row>
    <row r="109860" spans="68:68" customFormat="1">
      <c r="BP109860" s="90"/>
    </row>
    <row r="109861" spans="68:68" customFormat="1">
      <c r="BP109861" s="90"/>
    </row>
    <row r="109862" spans="68:68" customFormat="1">
      <c r="BP109862" s="90"/>
    </row>
    <row r="109863" spans="68:68" customFormat="1">
      <c r="BP109863" s="90"/>
    </row>
    <row r="109864" spans="68:68" customFormat="1">
      <c r="BP109864" s="90"/>
    </row>
    <row r="109865" spans="68:68" customFormat="1">
      <c r="BP109865" s="90"/>
    </row>
    <row r="109866" spans="68:68" customFormat="1">
      <c r="BP109866" s="90"/>
    </row>
    <row r="109867" spans="68:68" customFormat="1">
      <c r="BP109867" s="90"/>
    </row>
    <row r="109868" spans="68:68" customFormat="1">
      <c r="BP109868" s="90"/>
    </row>
    <row r="109869" spans="68:68" customFormat="1">
      <c r="BP109869" s="90"/>
    </row>
    <row r="109870" spans="68:68" customFormat="1">
      <c r="BP109870" s="90"/>
    </row>
    <row r="109871" spans="68:68" customFormat="1">
      <c r="BP109871" s="90"/>
    </row>
    <row r="109872" spans="68:68" customFormat="1">
      <c r="BP109872" s="90"/>
    </row>
    <row r="109873" spans="68:68" customFormat="1">
      <c r="BP109873" s="90"/>
    </row>
    <row r="109874" spans="68:68" customFormat="1">
      <c r="BP109874" s="90"/>
    </row>
    <row r="109875" spans="68:68" customFormat="1">
      <c r="BP109875" s="90"/>
    </row>
    <row r="109876" spans="68:68" customFormat="1">
      <c r="BP109876" s="90"/>
    </row>
    <row r="109877" spans="68:68" customFormat="1">
      <c r="BP109877" s="90"/>
    </row>
    <row r="109878" spans="68:68" customFormat="1">
      <c r="BP109878" s="90"/>
    </row>
    <row r="109879" spans="68:68" customFormat="1">
      <c r="BP109879" s="90"/>
    </row>
    <row r="109880" spans="68:68" customFormat="1">
      <c r="BP109880" s="90"/>
    </row>
    <row r="109881" spans="68:68" customFormat="1">
      <c r="BP109881" s="90"/>
    </row>
    <row r="109882" spans="68:68" customFormat="1">
      <c r="BP109882" s="90"/>
    </row>
    <row r="109883" spans="68:68" customFormat="1">
      <c r="BP109883" s="90"/>
    </row>
    <row r="109884" spans="68:68" customFormat="1">
      <c r="BP109884" s="90"/>
    </row>
    <row r="109885" spans="68:68" customFormat="1">
      <c r="BP109885" s="90"/>
    </row>
    <row r="109886" spans="68:68" customFormat="1">
      <c r="BP109886" s="90"/>
    </row>
    <row r="109887" spans="68:68" customFormat="1">
      <c r="BP109887" s="90"/>
    </row>
    <row r="109888" spans="68:68" customFormat="1">
      <c r="BP109888" s="90"/>
    </row>
    <row r="109889" spans="68:68" customFormat="1">
      <c r="BP109889" s="90"/>
    </row>
    <row r="109890" spans="68:68" customFormat="1">
      <c r="BP109890" s="90"/>
    </row>
    <row r="109891" spans="68:68" customFormat="1">
      <c r="BP109891" s="90"/>
    </row>
    <row r="109892" spans="68:68" customFormat="1">
      <c r="BP109892" s="90"/>
    </row>
    <row r="109893" spans="68:68" customFormat="1">
      <c r="BP109893" s="90"/>
    </row>
    <row r="109894" spans="68:68" customFormat="1">
      <c r="BP109894" s="90"/>
    </row>
    <row r="109895" spans="68:68" customFormat="1">
      <c r="BP109895" s="90"/>
    </row>
    <row r="109896" spans="68:68" customFormat="1">
      <c r="BP109896" s="90"/>
    </row>
    <row r="109897" spans="68:68" customFormat="1">
      <c r="BP109897" s="90"/>
    </row>
    <row r="109898" spans="68:68" customFormat="1">
      <c r="BP109898" s="90"/>
    </row>
    <row r="109899" spans="68:68" customFormat="1">
      <c r="BP109899" s="90"/>
    </row>
    <row r="109900" spans="68:68" customFormat="1">
      <c r="BP109900" s="90"/>
    </row>
    <row r="109901" spans="68:68" customFormat="1">
      <c r="BP109901" s="90"/>
    </row>
    <row r="109902" spans="68:68" customFormat="1">
      <c r="BP109902" s="90"/>
    </row>
    <row r="109903" spans="68:68" customFormat="1">
      <c r="BP109903" s="90"/>
    </row>
    <row r="109904" spans="68:68" customFormat="1">
      <c r="BP109904" s="90"/>
    </row>
    <row r="109905" spans="68:68" customFormat="1">
      <c r="BP109905" s="90"/>
    </row>
    <row r="109906" spans="68:68" customFormat="1">
      <c r="BP109906" s="90"/>
    </row>
    <row r="109907" spans="68:68" customFormat="1">
      <c r="BP109907" s="90"/>
    </row>
    <row r="109908" spans="68:68" customFormat="1">
      <c r="BP109908" s="90"/>
    </row>
    <row r="109909" spans="68:68" customFormat="1">
      <c r="BP109909" s="90"/>
    </row>
    <row r="109910" spans="68:68" customFormat="1">
      <c r="BP109910" s="90"/>
    </row>
    <row r="109911" spans="68:68" customFormat="1">
      <c r="BP109911" s="90"/>
    </row>
    <row r="109912" spans="68:68" customFormat="1">
      <c r="BP109912" s="90"/>
    </row>
    <row r="109913" spans="68:68" customFormat="1">
      <c r="BP109913" s="90"/>
    </row>
    <row r="109914" spans="68:68" customFormat="1">
      <c r="BP109914" s="90"/>
    </row>
    <row r="109915" spans="68:68" customFormat="1">
      <c r="BP109915" s="90"/>
    </row>
    <row r="109916" spans="68:68" customFormat="1">
      <c r="BP109916" s="90"/>
    </row>
    <row r="109917" spans="68:68" customFormat="1">
      <c r="BP109917" s="90"/>
    </row>
    <row r="109918" spans="68:68" customFormat="1">
      <c r="BP109918" s="90"/>
    </row>
    <row r="109919" spans="68:68" customFormat="1">
      <c r="BP109919" s="90"/>
    </row>
    <row r="109920" spans="68:68" customFormat="1">
      <c r="BP109920" s="90"/>
    </row>
    <row r="109921" spans="68:68" customFormat="1">
      <c r="BP109921" s="90"/>
    </row>
    <row r="109922" spans="68:68" customFormat="1">
      <c r="BP109922" s="90"/>
    </row>
    <row r="109923" spans="68:68" customFormat="1">
      <c r="BP109923" s="90"/>
    </row>
    <row r="109924" spans="68:68" customFormat="1">
      <c r="BP109924" s="90"/>
    </row>
    <row r="109925" spans="68:68" customFormat="1">
      <c r="BP109925" s="90"/>
    </row>
    <row r="109926" spans="68:68" customFormat="1">
      <c r="BP109926" s="90"/>
    </row>
    <row r="109927" spans="68:68" customFormat="1">
      <c r="BP109927" s="90"/>
    </row>
    <row r="109928" spans="68:68" customFormat="1">
      <c r="BP109928" s="90"/>
    </row>
    <row r="109929" spans="68:68" customFormat="1">
      <c r="BP109929" s="90"/>
    </row>
    <row r="109930" spans="68:68" customFormat="1">
      <c r="BP109930" s="90"/>
    </row>
    <row r="109931" spans="68:68" customFormat="1">
      <c r="BP109931" s="90"/>
    </row>
    <row r="109932" spans="68:68" customFormat="1">
      <c r="BP109932" s="90"/>
    </row>
    <row r="109933" spans="68:68" customFormat="1">
      <c r="BP109933" s="90"/>
    </row>
    <row r="109934" spans="68:68" customFormat="1">
      <c r="BP109934" s="90"/>
    </row>
    <row r="109935" spans="68:68" customFormat="1">
      <c r="BP109935" s="90"/>
    </row>
    <row r="109936" spans="68:68" customFormat="1">
      <c r="BP109936" s="90"/>
    </row>
    <row r="109937" spans="68:68" customFormat="1">
      <c r="BP109937" s="90"/>
    </row>
    <row r="109938" spans="68:68" customFormat="1">
      <c r="BP109938" s="90"/>
    </row>
    <row r="109939" spans="68:68" customFormat="1">
      <c r="BP109939" s="90"/>
    </row>
    <row r="109940" spans="68:68" customFormat="1">
      <c r="BP109940" s="90"/>
    </row>
    <row r="109941" spans="68:68" customFormat="1">
      <c r="BP109941" s="90"/>
    </row>
    <row r="109942" spans="68:68" customFormat="1">
      <c r="BP109942" s="90"/>
    </row>
    <row r="109943" spans="68:68" customFormat="1">
      <c r="BP109943" s="90"/>
    </row>
    <row r="109944" spans="68:68" customFormat="1">
      <c r="BP109944" s="90"/>
    </row>
    <row r="109945" spans="68:68" customFormat="1">
      <c r="BP109945" s="90"/>
    </row>
    <row r="109946" spans="68:68" customFormat="1">
      <c r="BP109946" s="90"/>
    </row>
    <row r="109947" spans="68:68" customFormat="1">
      <c r="BP109947" s="90"/>
    </row>
    <row r="109948" spans="68:68" customFormat="1">
      <c r="BP109948" s="90"/>
    </row>
    <row r="109949" spans="68:68" customFormat="1">
      <c r="BP109949" s="90"/>
    </row>
    <row r="109950" spans="68:68" customFormat="1">
      <c r="BP109950" s="90"/>
    </row>
    <row r="109951" spans="68:68" customFormat="1">
      <c r="BP109951" s="90"/>
    </row>
    <row r="109952" spans="68:68" customFormat="1">
      <c r="BP109952" s="90"/>
    </row>
    <row r="109953" spans="68:68" customFormat="1">
      <c r="BP109953" s="90"/>
    </row>
    <row r="109954" spans="68:68" customFormat="1">
      <c r="BP109954" s="90"/>
    </row>
    <row r="109955" spans="68:68" customFormat="1">
      <c r="BP109955" s="90"/>
    </row>
    <row r="109956" spans="68:68" customFormat="1">
      <c r="BP109956" s="90"/>
    </row>
    <row r="109957" spans="68:68" customFormat="1">
      <c r="BP109957" s="90"/>
    </row>
    <row r="109958" spans="68:68" customFormat="1">
      <c r="BP109958" s="90"/>
    </row>
    <row r="109959" spans="68:68" customFormat="1">
      <c r="BP109959" s="90"/>
    </row>
    <row r="109960" spans="68:68" customFormat="1">
      <c r="BP109960" s="90"/>
    </row>
    <row r="109961" spans="68:68" customFormat="1">
      <c r="BP109961" s="90"/>
    </row>
    <row r="109962" spans="68:68" customFormat="1">
      <c r="BP109962" s="90"/>
    </row>
    <row r="109963" spans="68:68" customFormat="1">
      <c r="BP109963" s="90"/>
    </row>
    <row r="109964" spans="68:68" customFormat="1">
      <c r="BP109964" s="90"/>
    </row>
    <row r="109965" spans="68:68" customFormat="1">
      <c r="BP109965" s="90"/>
    </row>
    <row r="109966" spans="68:68" customFormat="1">
      <c r="BP109966" s="90"/>
    </row>
    <row r="109967" spans="68:68" customFormat="1">
      <c r="BP109967" s="90"/>
    </row>
    <row r="109968" spans="68:68" customFormat="1">
      <c r="BP109968" s="90"/>
    </row>
    <row r="109969" spans="68:68" customFormat="1">
      <c r="BP109969" s="90"/>
    </row>
    <row r="109970" spans="68:68" customFormat="1">
      <c r="BP109970" s="90"/>
    </row>
    <row r="109971" spans="68:68" customFormat="1">
      <c r="BP109971" s="90"/>
    </row>
    <row r="109972" spans="68:68" customFormat="1">
      <c r="BP109972" s="90"/>
    </row>
    <row r="109973" spans="68:68" customFormat="1">
      <c r="BP109973" s="90"/>
    </row>
    <row r="109974" spans="68:68" customFormat="1">
      <c r="BP109974" s="90"/>
    </row>
    <row r="109975" spans="68:68" customFormat="1">
      <c r="BP109975" s="90"/>
    </row>
    <row r="109976" spans="68:68" customFormat="1">
      <c r="BP109976" s="90"/>
    </row>
    <row r="109977" spans="68:68" customFormat="1">
      <c r="BP109977" s="90"/>
    </row>
    <row r="109978" spans="68:68" customFormat="1">
      <c r="BP109978" s="90"/>
    </row>
    <row r="109979" spans="68:68" customFormat="1">
      <c r="BP109979" s="90"/>
    </row>
    <row r="109980" spans="68:68" customFormat="1">
      <c r="BP109980" s="90"/>
    </row>
    <row r="109981" spans="68:68" customFormat="1">
      <c r="BP109981" s="90"/>
    </row>
    <row r="109982" spans="68:68" customFormat="1">
      <c r="BP109982" s="90"/>
    </row>
    <row r="109983" spans="68:68" customFormat="1">
      <c r="BP109983" s="90"/>
    </row>
    <row r="109984" spans="68:68" customFormat="1">
      <c r="BP109984" s="90"/>
    </row>
    <row r="109985" spans="68:68" customFormat="1">
      <c r="BP109985" s="90"/>
    </row>
    <row r="109986" spans="68:68" customFormat="1">
      <c r="BP109986" s="90"/>
    </row>
    <row r="109987" spans="68:68" customFormat="1">
      <c r="BP109987" s="90"/>
    </row>
    <row r="109988" spans="68:68" customFormat="1">
      <c r="BP109988" s="90"/>
    </row>
    <row r="109989" spans="68:68" customFormat="1">
      <c r="BP109989" s="90"/>
    </row>
    <row r="109990" spans="68:68" customFormat="1">
      <c r="BP109990" s="90"/>
    </row>
    <row r="109991" spans="68:68" customFormat="1">
      <c r="BP109991" s="90"/>
    </row>
    <row r="109992" spans="68:68" customFormat="1">
      <c r="BP109992" s="90"/>
    </row>
    <row r="109993" spans="68:68" customFormat="1">
      <c r="BP109993" s="90"/>
    </row>
    <row r="109994" spans="68:68" customFormat="1">
      <c r="BP109994" s="90"/>
    </row>
    <row r="109995" spans="68:68" customFormat="1">
      <c r="BP109995" s="90"/>
    </row>
    <row r="109996" spans="68:68" customFormat="1">
      <c r="BP109996" s="90"/>
    </row>
    <row r="109997" spans="68:68" customFormat="1">
      <c r="BP109997" s="90"/>
    </row>
    <row r="109998" spans="68:68" customFormat="1">
      <c r="BP109998" s="90"/>
    </row>
    <row r="109999" spans="68:68" customFormat="1">
      <c r="BP109999" s="90"/>
    </row>
    <row r="110000" spans="68:68" customFormat="1">
      <c r="BP110000" s="90"/>
    </row>
    <row r="110001" spans="68:68" customFormat="1">
      <c r="BP110001" s="90"/>
    </row>
    <row r="110002" spans="68:68" customFormat="1">
      <c r="BP110002" s="90"/>
    </row>
    <row r="110003" spans="68:68" customFormat="1">
      <c r="BP110003" s="90"/>
    </row>
    <row r="110004" spans="68:68" customFormat="1">
      <c r="BP110004" s="90"/>
    </row>
    <row r="110005" spans="68:68" customFormat="1">
      <c r="BP110005" s="90"/>
    </row>
    <row r="110006" spans="68:68" customFormat="1">
      <c r="BP110006" s="90"/>
    </row>
    <row r="110007" spans="68:68" customFormat="1">
      <c r="BP110007" s="90"/>
    </row>
    <row r="110008" spans="68:68" customFormat="1">
      <c r="BP110008" s="90"/>
    </row>
    <row r="110009" spans="68:68" customFormat="1">
      <c r="BP110009" s="90"/>
    </row>
    <row r="110010" spans="68:68" customFormat="1">
      <c r="BP110010" s="90"/>
    </row>
    <row r="110011" spans="68:68" customFormat="1">
      <c r="BP110011" s="90"/>
    </row>
    <row r="110012" spans="68:68" customFormat="1">
      <c r="BP110012" s="90"/>
    </row>
    <row r="110013" spans="68:68" customFormat="1">
      <c r="BP110013" s="90"/>
    </row>
    <row r="110014" spans="68:68" customFormat="1">
      <c r="BP110014" s="90"/>
    </row>
    <row r="110015" spans="68:68" customFormat="1">
      <c r="BP110015" s="90"/>
    </row>
    <row r="110016" spans="68:68" customFormat="1">
      <c r="BP110016" s="90"/>
    </row>
    <row r="110017" spans="68:68" customFormat="1">
      <c r="BP110017" s="90"/>
    </row>
    <row r="110018" spans="68:68" customFormat="1">
      <c r="BP110018" s="90"/>
    </row>
    <row r="110019" spans="68:68" customFormat="1">
      <c r="BP110019" s="90"/>
    </row>
    <row r="110020" spans="68:68" customFormat="1">
      <c r="BP110020" s="90"/>
    </row>
    <row r="110021" spans="68:68" customFormat="1">
      <c r="BP110021" s="90"/>
    </row>
    <row r="110022" spans="68:68" customFormat="1">
      <c r="BP110022" s="90"/>
    </row>
    <row r="110023" spans="68:68" customFormat="1">
      <c r="BP110023" s="90"/>
    </row>
    <row r="110024" spans="68:68" customFormat="1">
      <c r="BP110024" s="90"/>
    </row>
    <row r="110025" spans="68:68" customFormat="1">
      <c r="BP110025" s="90"/>
    </row>
    <row r="110026" spans="68:68" customFormat="1">
      <c r="BP110026" s="90"/>
    </row>
    <row r="110027" spans="68:68" customFormat="1">
      <c r="BP110027" s="90"/>
    </row>
    <row r="110028" spans="68:68" customFormat="1">
      <c r="BP110028" s="90"/>
    </row>
    <row r="110029" spans="68:68" customFormat="1">
      <c r="BP110029" s="90"/>
    </row>
    <row r="110030" spans="68:68" customFormat="1">
      <c r="BP110030" s="90"/>
    </row>
    <row r="110031" spans="68:68" customFormat="1">
      <c r="BP110031" s="90"/>
    </row>
    <row r="110032" spans="68:68" customFormat="1">
      <c r="BP110032" s="90"/>
    </row>
    <row r="110033" spans="68:68" customFormat="1">
      <c r="BP110033" s="90"/>
    </row>
    <row r="110034" spans="68:68" customFormat="1">
      <c r="BP110034" s="90"/>
    </row>
    <row r="110035" spans="68:68" customFormat="1">
      <c r="BP110035" s="90"/>
    </row>
    <row r="110036" spans="68:68" customFormat="1">
      <c r="BP110036" s="90"/>
    </row>
    <row r="110037" spans="68:68" customFormat="1">
      <c r="BP110037" s="90"/>
    </row>
    <row r="110038" spans="68:68" customFormat="1">
      <c r="BP110038" s="90"/>
    </row>
    <row r="110039" spans="68:68" customFormat="1">
      <c r="BP110039" s="90"/>
    </row>
    <row r="110040" spans="68:68" customFormat="1">
      <c r="BP110040" s="90"/>
    </row>
    <row r="110041" spans="68:68" customFormat="1">
      <c r="BP110041" s="90"/>
    </row>
    <row r="110042" spans="68:68" customFormat="1">
      <c r="BP110042" s="90"/>
    </row>
    <row r="110043" spans="68:68" customFormat="1">
      <c r="BP110043" s="90"/>
    </row>
    <row r="110044" spans="68:68" customFormat="1">
      <c r="BP110044" s="90"/>
    </row>
    <row r="110045" spans="68:68" customFormat="1">
      <c r="BP110045" s="90"/>
    </row>
    <row r="110046" spans="68:68" customFormat="1">
      <c r="BP110046" s="90"/>
    </row>
    <row r="110047" spans="68:68" customFormat="1">
      <c r="BP110047" s="90"/>
    </row>
    <row r="110048" spans="68:68" customFormat="1">
      <c r="BP110048" s="90"/>
    </row>
    <row r="110049" spans="68:68" customFormat="1">
      <c r="BP110049" s="90"/>
    </row>
    <row r="110050" spans="68:68" customFormat="1">
      <c r="BP110050" s="90"/>
    </row>
    <row r="110051" spans="68:68" customFormat="1">
      <c r="BP110051" s="90"/>
    </row>
    <row r="110052" spans="68:68" customFormat="1">
      <c r="BP110052" s="90"/>
    </row>
    <row r="110053" spans="68:68" customFormat="1">
      <c r="BP110053" s="90"/>
    </row>
    <row r="110054" spans="68:68" customFormat="1">
      <c r="BP110054" s="90"/>
    </row>
    <row r="110055" spans="68:68" customFormat="1">
      <c r="BP110055" s="90"/>
    </row>
    <row r="110056" spans="68:68" customFormat="1">
      <c r="BP110056" s="90"/>
    </row>
    <row r="110057" spans="68:68" customFormat="1">
      <c r="BP110057" s="90"/>
    </row>
    <row r="110058" spans="68:68" customFormat="1">
      <c r="BP110058" s="90"/>
    </row>
    <row r="110059" spans="68:68" customFormat="1">
      <c r="BP110059" s="90"/>
    </row>
    <row r="110060" spans="68:68" customFormat="1">
      <c r="BP110060" s="90"/>
    </row>
    <row r="110061" spans="68:68" customFormat="1">
      <c r="BP110061" s="90"/>
    </row>
    <row r="110062" spans="68:68" customFormat="1">
      <c r="BP110062" s="90"/>
    </row>
    <row r="110063" spans="68:68" customFormat="1">
      <c r="BP110063" s="90"/>
    </row>
    <row r="110064" spans="68:68" customFormat="1">
      <c r="BP110064" s="90"/>
    </row>
    <row r="110065" spans="68:68" customFormat="1">
      <c r="BP110065" s="90"/>
    </row>
    <row r="110066" spans="68:68" customFormat="1">
      <c r="BP110066" s="90"/>
    </row>
    <row r="110067" spans="68:68" customFormat="1">
      <c r="BP110067" s="90"/>
    </row>
    <row r="110068" spans="68:68" customFormat="1">
      <c r="BP110068" s="90"/>
    </row>
    <row r="110069" spans="68:68" customFormat="1">
      <c r="BP110069" s="90"/>
    </row>
    <row r="110070" spans="68:68" customFormat="1">
      <c r="BP110070" s="90"/>
    </row>
    <row r="110071" spans="68:68" customFormat="1">
      <c r="BP110071" s="90"/>
    </row>
    <row r="110072" spans="68:68" customFormat="1">
      <c r="BP110072" s="90"/>
    </row>
    <row r="110073" spans="68:68" customFormat="1">
      <c r="BP110073" s="90"/>
    </row>
    <row r="110074" spans="68:68" customFormat="1">
      <c r="BP110074" s="90"/>
    </row>
    <row r="110075" spans="68:68" customFormat="1">
      <c r="BP110075" s="90"/>
    </row>
    <row r="110076" spans="68:68" customFormat="1">
      <c r="BP110076" s="90"/>
    </row>
    <row r="110077" spans="68:68" customFormat="1">
      <c r="BP110077" s="90"/>
    </row>
    <row r="110078" spans="68:68" customFormat="1">
      <c r="BP110078" s="90"/>
    </row>
    <row r="110079" spans="68:68" customFormat="1">
      <c r="BP110079" s="90"/>
    </row>
    <row r="110080" spans="68:68" customFormat="1">
      <c r="BP110080" s="90"/>
    </row>
    <row r="110081" spans="68:68" customFormat="1">
      <c r="BP110081" s="90"/>
    </row>
    <row r="110082" spans="68:68" customFormat="1">
      <c r="BP110082" s="90"/>
    </row>
    <row r="110083" spans="68:68" customFormat="1">
      <c r="BP110083" s="90"/>
    </row>
    <row r="110084" spans="68:68" customFormat="1">
      <c r="BP110084" s="90"/>
    </row>
    <row r="110085" spans="68:68" customFormat="1">
      <c r="BP110085" s="90"/>
    </row>
    <row r="110086" spans="68:68" customFormat="1">
      <c r="BP110086" s="90"/>
    </row>
    <row r="110087" spans="68:68" customFormat="1">
      <c r="BP110087" s="90"/>
    </row>
    <row r="110088" spans="68:68" customFormat="1">
      <c r="BP110088" s="90"/>
    </row>
    <row r="110089" spans="68:68" customFormat="1">
      <c r="BP110089" s="90"/>
    </row>
    <row r="110090" spans="68:68" customFormat="1">
      <c r="BP110090" s="90"/>
    </row>
    <row r="110091" spans="68:68" customFormat="1">
      <c r="BP110091" s="90"/>
    </row>
    <row r="110092" spans="68:68" customFormat="1">
      <c r="BP110092" s="90"/>
    </row>
    <row r="110093" spans="68:68" customFormat="1">
      <c r="BP110093" s="90"/>
    </row>
    <row r="110094" spans="68:68" customFormat="1">
      <c r="BP110094" s="90"/>
    </row>
    <row r="110095" spans="68:68" customFormat="1">
      <c r="BP110095" s="90"/>
    </row>
    <row r="110096" spans="68:68" customFormat="1">
      <c r="BP110096" s="90"/>
    </row>
    <row r="110097" spans="68:68" customFormat="1">
      <c r="BP110097" s="90"/>
    </row>
    <row r="110098" spans="68:68" customFormat="1">
      <c r="BP110098" s="90"/>
    </row>
    <row r="110099" spans="68:68" customFormat="1">
      <c r="BP110099" s="90"/>
    </row>
    <row r="110100" spans="68:68" customFormat="1">
      <c r="BP110100" s="90"/>
    </row>
    <row r="110101" spans="68:68" customFormat="1">
      <c r="BP110101" s="90"/>
    </row>
    <row r="110102" spans="68:68" customFormat="1">
      <c r="BP110102" s="90"/>
    </row>
    <row r="110103" spans="68:68" customFormat="1">
      <c r="BP110103" s="90"/>
    </row>
    <row r="110104" spans="68:68" customFormat="1">
      <c r="BP110104" s="90"/>
    </row>
    <row r="110105" spans="68:68" customFormat="1">
      <c r="BP110105" s="90"/>
    </row>
    <row r="110106" spans="68:68" customFormat="1">
      <c r="BP110106" s="90"/>
    </row>
    <row r="110107" spans="68:68" customFormat="1">
      <c r="BP110107" s="90"/>
    </row>
    <row r="110108" spans="68:68" customFormat="1">
      <c r="BP110108" s="90"/>
    </row>
    <row r="110109" spans="68:68" customFormat="1">
      <c r="BP110109" s="90"/>
    </row>
    <row r="110110" spans="68:68" customFormat="1">
      <c r="BP110110" s="90"/>
    </row>
    <row r="110111" spans="68:68" customFormat="1">
      <c r="BP110111" s="90"/>
    </row>
    <row r="110112" spans="68:68" customFormat="1">
      <c r="BP110112" s="90"/>
    </row>
    <row r="110113" spans="68:68" customFormat="1">
      <c r="BP110113" s="90"/>
    </row>
    <row r="110114" spans="68:68" customFormat="1">
      <c r="BP110114" s="90"/>
    </row>
    <row r="110115" spans="68:68" customFormat="1">
      <c r="BP110115" s="90"/>
    </row>
    <row r="110116" spans="68:68" customFormat="1">
      <c r="BP110116" s="90"/>
    </row>
    <row r="110117" spans="68:68" customFormat="1">
      <c r="BP110117" s="90"/>
    </row>
    <row r="110118" spans="68:68" customFormat="1">
      <c r="BP110118" s="90"/>
    </row>
    <row r="110119" spans="68:68" customFormat="1">
      <c r="BP110119" s="90"/>
    </row>
    <row r="110120" spans="68:68" customFormat="1">
      <c r="BP110120" s="90"/>
    </row>
    <row r="110121" spans="68:68" customFormat="1">
      <c r="BP110121" s="90"/>
    </row>
    <row r="110122" spans="68:68" customFormat="1">
      <c r="BP110122" s="90"/>
    </row>
    <row r="110123" spans="68:68" customFormat="1">
      <c r="BP110123" s="90"/>
    </row>
    <row r="110124" spans="68:68" customFormat="1">
      <c r="BP110124" s="90"/>
    </row>
    <row r="110125" spans="68:68" customFormat="1">
      <c r="BP110125" s="90"/>
    </row>
    <row r="110126" spans="68:68" customFormat="1">
      <c r="BP110126" s="90"/>
    </row>
    <row r="110127" spans="68:68" customFormat="1">
      <c r="BP110127" s="90"/>
    </row>
    <row r="110128" spans="68:68" customFormat="1">
      <c r="BP110128" s="90"/>
    </row>
    <row r="110129" spans="68:68" customFormat="1">
      <c r="BP110129" s="90"/>
    </row>
    <row r="110130" spans="68:68" customFormat="1">
      <c r="BP110130" s="90"/>
    </row>
    <row r="110131" spans="68:68" customFormat="1">
      <c r="BP110131" s="90"/>
    </row>
    <row r="110132" spans="68:68" customFormat="1">
      <c r="BP110132" s="90"/>
    </row>
    <row r="110133" spans="68:68" customFormat="1">
      <c r="BP110133" s="90"/>
    </row>
    <row r="110134" spans="68:68" customFormat="1">
      <c r="BP110134" s="90"/>
    </row>
    <row r="110135" spans="68:68" customFormat="1">
      <c r="BP110135" s="90"/>
    </row>
    <row r="110136" spans="68:68" customFormat="1">
      <c r="BP110136" s="90"/>
    </row>
    <row r="110137" spans="68:68" customFormat="1">
      <c r="BP110137" s="90"/>
    </row>
    <row r="110138" spans="68:68" customFormat="1">
      <c r="BP110138" s="90"/>
    </row>
    <row r="110139" spans="68:68" customFormat="1">
      <c r="BP110139" s="90"/>
    </row>
    <row r="110140" spans="68:68" customFormat="1">
      <c r="BP110140" s="90"/>
    </row>
    <row r="110141" spans="68:68" customFormat="1">
      <c r="BP110141" s="90"/>
    </row>
    <row r="110142" spans="68:68" customFormat="1">
      <c r="BP110142" s="90"/>
    </row>
    <row r="110143" spans="68:68" customFormat="1">
      <c r="BP110143" s="90"/>
    </row>
    <row r="110144" spans="68:68" customFormat="1">
      <c r="BP110144" s="90"/>
    </row>
    <row r="110145" spans="68:68" customFormat="1">
      <c r="BP110145" s="90"/>
    </row>
    <row r="110146" spans="68:68" customFormat="1">
      <c r="BP110146" s="90"/>
    </row>
    <row r="110147" spans="68:68" customFormat="1">
      <c r="BP110147" s="90"/>
    </row>
    <row r="110148" spans="68:68" customFormat="1">
      <c r="BP110148" s="90"/>
    </row>
    <row r="110149" spans="68:68" customFormat="1">
      <c r="BP110149" s="90"/>
    </row>
    <row r="110150" spans="68:68" customFormat="1">
      <c r="BP110150" s="90"/>
    </row>
    <row r="110151" spans="68:68" customFormat="1">
      <c r="BP110151" s="90"/>
    </row>
    <row r="110152" spans="68:68" customFormat="1">
      <c r="BP110152" s="90"/>
    </row>
    <row r="110153" spans="68:68" customFormat="1">
      <c r="BP110153" s="90"/>
    </row>
    <row r="110154" spans="68:68" customFormat="1">
      <c r="BP110154" s="90"/>
    </row>
    <row r="110155" spans="68:68" customFormat="1">
      <c r="BP110155" s="90"/>
    </row>
    <row r="110156" spans="68:68" customFormat="1">
      <c r="BP110156" s="90"/>
    </row>
    <row r="110157" spans="68:68" customFormat="1">
      <c r="BP110157" s="90"/>
    </row>
    <row r="110158" spans="68:68" customFormat="1">
      <c r="BP110158" s="90"/>
    </row>
    <row r="110159" spans="68:68" customFormat="1">
      <c r="BP110159" s="90"/>
    </row>
    <row r="110160" spans="68:68" customFormat="1">
      <c r="BP110160" s="90"/>
    </row>
    <row r="110161" spans="68:68" customFormat="1">
      <c r="BP110161" s="90"/>
    </row>
    <row r="110162" spans="68:68" customFormat="1">
      <c r="BP110162" s="90"/>
    </row>
    <row r="110163" spans="68:68" customFormat="1">
      <c r="BP110163" s="90"/>
    </row>
    <row r="110164" spans="68:68" customFormat="1">
      <c r="BP110164" s="90"/>
    </row>
    <row r="110165" spans="68:68" customFormat="1">
      <c r="BP110165" s="90"/>
    </row>
    <row r="110166" spans="68:68" customFormat="1">
      <c r="BP110166" s="90"/>
    </row>
    <row r="110167" spans="68:68" customFormat="1">
      <c r="BP110167" s="90"/>
    </row>
    <row r="110168" spans="68:68" customFormat="1">
      <c r="BP110168" s="90"/>
    </row>
    <row r="110169" spans="68:68" customFormat="1">
      <c r="BP110169" s="90"/>
    </row>
    <row r="110170" spans="68:68" customFormat="1">
      <c r="BP110170" s="90"/>
    </row>
    <row r="110171" spans="68:68" customFormat="1">
      <c r="BP110171" s="90"/>
    </row>
    <row r="110172" spans="68:68" customFormat="1">
      <c r="BP110172" s="90"/>
    </row>
    <row r="110173" spans="68:68" customFormat="1">
      <c r="BP110173" s="90"/>
    </row>
    <row r="110174" spans="68:68" customFormat="1">
      <c r="BP110174" s="90"/>
    </row>
    <row r="110175" spans="68:68" customFormat="1">
      <c r="BP110175" s="90"/>
    </row>
    <row r="110176" spans="68:68" customFormat="1">
      <c r="BP110176" s="90"/>
    </row>
    <row r="110177" spans="68:68" customFormat="1">
      <c r="BP110177" s="90"/>
    </row>
    <row r="110178" spans="68:68" customFormat="1">
      <c r="BP110178" s="90"/>
    </row>
    <row r="110179" spans="68:68" customFormat="1">
      <c r="BP110179" s="90"/>
    </row>
    <row r="110180" spans="68:68" customFormat="1">
      <c r="BP110180" s="90"/>
    </row>
    <row r="110181" spans="68:68" customFormat="1">
      <c r="BP110181" s="90"/>
    </row>
    <row r="110182" spans="68:68" customFormat="1">
      <c r="BP110182" s="90"/>
    </row>
    <row r="110183" spans="68:68" customFormat="1">
      <c r="BP110183" s="90"/>
    </row>
    <row r="110184" spans="68:68" customFormat="1">
      <c r="BP110184" s="90"/>
    </row>
    <row r="110185" spans="68:68" customFormat="1">
      <c r="BP110185" s="90"/>
    </row>
    <row r="110186" spans="68:68" customFormat="1">
      <c r="BP110186" s="90"/>
    </row>
    <row r="110187" spans="68:68" customFormat="1">
      <c r="BP110187" s="90"/>
    </row>
    <row r="110188" spans="68:68" customFormat="1">
      <c r="BP110188" s="90"/>
    </row>
    <row r="110189" spans="68:68" customFormat="1">
      <c r="BP110189" s="90"/>
    </row>
    <row r="110190" spans="68:68" customFormat="1">
      <c r="BP110190" s="90"/>
    </row>
    <row r="110191" spans="68:68" customFormat="1">
      <c r="BP110191" s="90"/>
    </row>
    <row r="110192" spans="68:68" customFormat="1">
      <c r="BP110192" s="90"/>
    </row>
    <row r="110193" spans="68:68" customFormat="1">
      <c r="BP110193" s="90"/>
    </row>
    <row r="110194" spans="68:68" customFormat="1">
      <c r="BP110194" s="90"/>
    </row>
    <row r="110195" spans="68:68" customFormat="1">
      <c r="BP110195" s="90"/>
    </row>
    <row r="110196" spans="68:68" customFormat="1">
      <c r="BP110196" s="90"/>
    </row>
    <row r="110197" spans="68:68" customFormat="1">
      <c r="BP110197" s="90"/>
    </row>
    <row r="110198" spans="68:68" customFormat="1">
      <c r="BP110198" s="90"/>
    </row>
    <row r="110199" spans="68:68" customFormat="1">
      <c r="BP110199" s="90"/>
    </row>
    <row r="110200" spans="68:68" customFormat="1">
      <c r="BP110200" s="90"/>
    </row>
    <row r="110201" spans="68:68" customFormat="1">
      <c r="BP110201" s="90"/>
    </row>
    <row r="110202" spans="68:68" customFormat="1">
      <c r="BP110202" s="90"/>
    </row>
    <row r="110203" spans="68:68" customFormat="1">
      <c r="BP110203" s="90"/>
    </row>
    <row r="110204" spans="68:68" customFormat="1">
      <c r="BP110204" s="90"/>
    </row>
    <row r="110205" spans="68:68" customFormat="1">
      <c r="BP110205" s="90"/>
    </row>
    <row r="110206" spans="68:68" customFormat="1">
      <c r="BP110206" s="90"/>
    </row>
    <row r="110207" spans="68:68" customFormat="1">
      <c r="BP110207" s="90"/>
    </row>
    <row r="110208" spans="68:68" customFormat="1">
      <c r="BP110208" s="90"/>
    </row>
    <row r="110209" spans="68:68" customFormat="1">
      <c r="BP110209" s="90"/>
    </row>
    <row r="110210" spans="68:68" customFormat="1">
      <c r="BP110210" s="90"/>
    </row>
    <row r="110211" spans="68:68" customFormat="1">
      <c r="BP110211" s="90"/>
    </row>
    <row r="110212" spans="68:68" customFormat="1">
      <c r="BP110212" s="90"/>
    </row>
    <row r="110213" spans="68:68" customFormat="1">
      <c r="BP110213" s="90"/>
    </row>
    <row r="110214" spans="68:68" customFormat="1">
      <c r="BP110214" s="90"/>
    </row>
    <row r="110215" spans="68:68" customFormat="1">
      <c r="BP110215" s="90"/>
    </row>
    <row r="110216" spans="68:68" customFormat="1">
      <c r="BP110216" s="90"/>
    </row>
    <row r="110217" spans="68:68" customFormat="1">
      <c r="BP110217" s="90"/>
    </row>
    <row r="110218" spans="68:68" customFormat="1">
      <c r="BP110218" s="90"/>
    </row>
    <row r="110219" spans="68:68" customFormat="1">
      <c r="BP110219" s="90"/>
    </row>
    <row r="110220" spans="68:68" customFormat="1">
      <c r="BP110220" s="90"/>
    </row>
    <row r="110221" spans="68:68" customFormat="1">
      <c r="BP110221" s="90"/>
    </row>
    <row r="110222" spans="68:68" customFormat="1">
      <c r="BP110222" s="90"/>
    </row>
    <row r="110223" spans="68:68" customFormat="1">
      <c r="BP110223" s="90"/>
    </row>
    <row r="110224" spans="68:68" customFormat="1">
      <c r="BP110224" s="90"/>
    </row>
    <row r="110225" spans="68:68" customFormat="1">
      <c r="BP110225" s="90"/>
    </row>
    <row r="110226" spans="68:68" customFormat="1">
      <c r="BP110226" s="90"/>
    </row>
    <row r="110227" spans="68:68" customFormat="1">
      <c r="BP110227" s="90"/>
    </row>
    <row r="110228" spans="68:68" customFormat="1">
      <c r="BP110228" s="90"/>
    </row>
    <row r="110229" spans="68:68" customFormat="1">
      <c r="BP110229" s="90"/>
    </row>
    <row r="110230" spans="68:68" customFormat="1">
      <c r="BP110230" s="90"/>
    </row>
    <row r="110231" spans="68:68" customFormat="1">
      <c r="BP110231" s="90"/>
    </row>
    <row r="110232" spans="68:68" customFormat="1">
      <c r="BP110232" s="90"/>
    </row>
    <row r="110233" spans="68:68" customFormat="1">
      <c r="BP110233" s="90"/>
    </row>
    <row r="110234" spans="68:68" customFormat="1">
      <c r="BP110234" s="90"/>
    </row>
    <row r="110235" spans="68:68" customFormat="1">
      <c r="BP110235" s="90"/>
    </row>
    <row r="110236" spans="68:68" customFormat="1">
      <c r="BP110236" s="90"/>
    </row>
    <row r="110237" spans="68:68" customFormat="1">
      <c r="BP110237" s="90"/>
    </row>
    <row r="110238" spans="68:68" customFormat="1">
      <c r="BP110238" s="90"/>
    </row>
    <row r="110239" spans="68:68" customFormat="1">
      <c r="BP110239" s="90"/>
    </row>
    <row r="110240" spans="68:68" customFormat="1">
      <c r="BP110240" s="90"/>
    </row>
    <row r="110241" spans="68:68" customFormat="1">
      <c r="BP110241" s="90"/>
    </row>
    <row r="110242" spans="68:68" customFormat="1">
      <c r="BP110242" s="90"/>
    </row>
    <row r="110243" spans="68:68" customFormat="1">
      <c r="BP110243" s="90"/>
    </row>
    <row r="110244" spans="68:68" customFormat="1">
      <c r="BP110244" s="90"/>
    </row>
    <row r="110245" spans="68:68" customFormat="1">
      <c r="BP110245" s="90"/>
    </row>
    <row r="110246" spans="68:68" customFormat="1">
      <c r="BP110246" s="90"/>
    </row>
    <row r="110247" spans="68:68" customFormat="1">
      <c r="BP110247" s="90"/>
    </row>
    <row r="110248" spans="68:68" customFormat="1">
      <c r="BP110248" s="90"/>
    </row>
    <row r="110249" spans="68:68" customFormat="1">
      <c r="BP110249" s="90"/>
    </row>
    <row r="110250" spans="68:68" customFormat="1">
      <c r="BP110250" s="90"/>
    </row>
    <row r="110251" spans="68:68" customFormat="1">
      <c r="BP110251" s="90"/>
    </row>
    <row r="110252" spans="68:68" customFormat="1">
      <c r="BP110252" s="90"/>
    </row>
    <row r="110253" spans="68:68" customFormat="1">
      <c r="BP110253" s="90"/>
    </row>
    <row r="110254" spans="68:68" customFormat="1">
      <c r="BP110254" s="90"/>
    </row>
    <row r="110255" spans="68:68" customFormat="1">
      <c r="BP110255" s="90"/>
    </row>
    <row r="110256" spans="68:68" customFormat="1">
      <c r="BP110256" s="90"/>
    </row>
    <row r="110257" spans="68:68" customFormat="1">
      <c r="BP110257" s="90"/>
    </row>
    <row r="110258" spans="68:68" customFormat="1">
      <c r="BP110258" s="90"/>
    </row>
    <row r="110259" spans="68:68" customFormat="1">
      <c r="BP110259" s="90"/>
    </row>
    <row r="110260" spans="68:68" customFormat="1">
      <c r="BP110260" s="90"/>
    </row>
    <row r="110261" spans="68:68" customFormat="1">
      <c r="BP110261" s="90"/>
    </row>
    <row r="110262" spans="68:68" customFormat="1">
      <c r="BP110262" s="90"/>
    </row>
    <row r="110263" spans="68:68" customFormat="1">
      <c r="BP110263" s="90"/>
    </row>
    <row r="110264" spans="68:68" customFormat="1">
      <c r="BP110264" s="90"/>
    </row>
    <row r="110265" spans="68:68" customFormat="1">
      <c r="BP110265" s="90"/>
    </row>
    <row r="110266" spans="68:68" customFormat="1">
      <c r="BP110266" s="90"/>
    </row>
    <row r="110267" spans="68:68" customFormat="1">
      <c r="BP110267" s="90"/>
    </row>
    <row r="110268" spans="68:68" customFormat="1">
      <c r="BP110268" s="90"/>
    </row>
    <row r="110269" spans="68:68" customFormat="1">
      <c r="BP110269" s="90"/>
    </row>
    <row r="110270" spans="68:68" customFormat="1">
      <c r="BP110270" s="90"/>
    </row>
    <row r="110271" spans="68:68" customFormat="1">
      <c r="BP110271" s="90"/>
    </row>
    <row r="110272" spans="68:68" customFormat="1">
      <c r="BP110272" s="90"/>
    </row>
    <row r="110273" spans="68:68" customFormat="1">
      <c r="BP110273" s="90"/>
    </row>
    <row r="110274" spans="68:68" customFormat="1">
      <c r="BP110274" s="90"/>
    </row>
    <row r="110275" spans="68:68" customFormat="1">
      <c r="BP110275" s="90"/>
    </row>
    <row r="110276" spans="68:68" customFormat="1">
      <c r="BP110276" s="90"/>
    </row>
    <row r="110277" spans="68:68" customFormat="1">
      <c r="BP110277" s="90"/>
    </row>
    <row r="110278" spans="68:68" customFormat="1">
      <c r="BP110278" s="90"/>
    </row>
    <row r="110279" spans="68:68" customFormat="1">
      <c r="BP110279" s="90"/>
    </row>
    <row r="110280" spans="68:68" customFormat="1">
      <c r="BP110280" s="90"/>
    </row>
    <row r="110281" spans="68:68" customFormat="1">
      <c r="BP110281" s="90"/>
    </row>
    <row r="110282" spans="68:68" customFormat="1">
      <c r="BP110282" s="90"/>
    </row>
    <row r="110283" spans="68:68" customFormat="1">
      <c r="BP110283" s="90"/>
    </row>
    <row r="110284" spans="68:68" customFormat="1">
      <c r="BP110284" s="90"/>
    </row>
    <row r="110285" spans="68:68" customFormat="1">
      <c r="BP110285" s="90"/>
    </row>
    <row r="110286" spans="68:68" customFormat="1">
      <c r="BP110286" s="90"/>
    </row>
    <row r="110287" spans="68:68" customFormat="1">
      <c r="BP110287" s="90"/>
    </row>
    <row r="110288" spans="68:68" customFormat="1">
      <c r="BP110288" s="90"/>
    </row>
    <row r="110289" spans="68:68" customFormat="1">
      <c r="BP110289" s="90"/>
    </row>
    <row r="110290" spans="68:68" customFormat="1">
      <c r="BP110290" s="90"/>
    </row>
    <row r="110291" spans="68:68" customFormat="1">
      <c r="BP110291" s="90"/>
    </row>
    <row r="110292" spans="68:68" customFormat="1">
      <c r="BP110292" s="90"/>
    </row>
    <row r="110293" spans="68:68" customFormat="1">
      <c r="BP110293" s="90"/>
    </row>
    <row r="110294" spans="68:68" customFormat="1">
      <c r="BP110294" s="90"/>
    </row>
    <row r="110295" spans="68:68" customFormat="1">
      <c r="BP110295" s="90"/>
    </row>
    <row r="110296" spans="68:68" customFormat="1">
      <c r="BP110296" s="90"/>
    </row>
    <row r="110297" spans="68:68" customFormat="1">
      <c r="BP110297" s="90"/>
    </row>
    <row r="110298" spans="68:68" customFormat="1">
      <c r="BP110298" s="90"/>
    </row>
    <row r="110299" spans="68:68" customFormat="1">
      <c r="BP110299" s="90"/>
    </row>
    <row r="110300" spans="68:68" customFormat="1">
      <c r="BP110300" s="90"/>
    </row>
    <row r="110301" spans="68:68" customFormat="1">
      <c r="BP110301" s="90"/>
    </row>
    <row r="110302" spans="68:68" customFormat="1">
      <c r="BP110302" s="90"/>
    </row>
    <row r="110303" spans="68:68" customFormat="1">
      <c r="BP110303" s="90"/>
    </row>
    <row r="110304" spans="68:68" customFormat="1">
      <c r="BP110304" s="90"/>
    </row>
    <row r="110305" spans="68:68" customFormat="1">
      <c r="BP110305" s="90"/>
    </row>
    <row r="110306" spans="68:68" customFormat="1">
      <c r="BP110306" s="90"/>
    </row>
    <row r="110307" spans="68:68" customFormat="1">
      <c r="BP110307" s="90"/>
    </row>
    <row r="110308" spans="68:68" customFormat="1">
      <c r="BP110308" s="90"/>
    </row>
    <row r="110309" spans="68:68" customFormat="1">
      <c r="BP110309" s="90"/>
    </row>
    <row r="110310" spans="68:68" customFormat="1">
      <c r="BP110310" s="90"/>
    </row>
    <row r="110311" spans="68:68" customFormat="1">
      <c r="BP110311" s="90"/>
    </row>
    <row r="110312" spans="68:68" customFormat="1">
      <c r="BP110312" s="90"/>
    </row>
    <row r="110313" spans="68:68" customFormat="1">
      <c r="BP110313" s="90"/>
    </row>
    <row r="110314" spans="68:68" customFormat="1">
      <c r="BP110314" s="90"/>
    </row>
    <row r="110315" spans="68:68" customFormat="1">
      <c r="BP110315" s="90"/>
    </row>
    <row r="110316" spans="68:68" customFormat="1">
      <c r="BP110316" s="90"/>
    </row>
    <row r="110317" spans="68:68" customFormat="1">
      <c r="BP110317" s="90"/>
    </row>
    <row r="110318" spans="68:68" customFormat="1">
      <c r="BP110318" s="90"/>
    </row>
    <row r="110319" spans="68:68" customFormat="1">
      <c r="BP110319" s="90"/>
    </row>
    <row r="110320" spans="68:68" customFormat="1">
      <c r="BP110320" s="90"/>
    </row>
    <row r="110321" spans="68:68" customFormat="1">
      <c r="BP110321" s="90"/>
    </row>
    <row r="110322" spans="68:68" customFormat="1">
      <c r="BP110322" s="90"/>
    </row>
    <row r="110323" spans="68:68" customFormat="1">
      <c r="BP110323" s="90"/>
    </row>
    <row r="110324" spans="68:68" customFormat="1">
      <c r="BP110324" s="90"/>
    </row>
    <row r="110325" spans="68:68" customFormat="1">
      <c r="BP110325" s="90"/>
    </row>
    <row r="110326" spans="68:68" customFormat="1">
      <c r="BP110326" s="90"/>
    </row>
    <row r="110327" spans="68:68" customFormat="1">
      <c r="BP110327" s="90"/>
    </row>
    <row r="110328" spans="68:68" customFormat="1">
      <c r="BP110328" s="90"/>
    </row>
    <row r="110329" spans="68:68" customFormat="1">
      <c r="BP110329" s="90"/>
    </row>
    <row r="110330" spans="68:68" customFormat="1">
      <c r="BP110330" s="90"/>
    </row>
    <row r="110331" spans="68:68" customFormat="1">
      <c r="BP110331" s="90"/>
    </row>
    <row r="110332" spans="68:68" customFormat="1">
      <c r="BP110332" s="90"/>
    </row>
    <row r="110333" spans="68:68" customFormat="1">
      <c r="BP110333" s="90"/>
    </row>
    <row r="110334" spans="68:68" customFormat="1">
      <c r="BP110334" s="90"/>
    </row>
    <row r="110335" spans="68:68" customFormat="1">
      <c r="BP110335" s="90"/>
    </row>
    <row r="110336" spans="68:68" customFormat="1">
      <c r="BP110336" s="90"/>
    </row>
    <row r="110337" spans="68:68" customFormat="1">
      <c r="BP110337" s="90"/>
    </row>
    <row r="110338" spans="68:68" customFormat="1">
      <c r="BP110338" s="90"/>
    </row>
    <row r="110339" spans="68:68" customFormat="1">
      <c r="BP110339" s="90"/>
    </row>
    <row r="110340" spans="68:68" customFormat="1">
      <c r="BP110340" s="90"/>
    </row>
    <row r="110341" spans="68:68" customFormat="1">
      <c r="BP110341" s="90"/>
    </row>
    <row r="110342" spans="68:68" customFormat="1">
      <c r="BP110342" s="90"/>
    </row>
    <row r="110343" spans="68:68" customFormat="1">
      <c r="BP110343" s="90"/>
    </row>
    <row r="110344" spans="68:68" customFormat="1">
      <c r="BP110344" s="90"/>
    </row>
    <row r="110345" spans="68:68" customFormat="1">
      <c r="BP110345" s="90"/>
    </row>
    <row r="110346" spans="68:68" customFormat="1">
      <c r="BP110346" s="90"/>
    </row>
    <row r="110347" spans="68:68" customFormat="1">
      <c r="BP110347" s="90"/>
    </row>
    <row r="110348" spans="68:68" customFormat="1">
      <c r="BP110348" s="90"/>
    </row>
    <row r="110349" spans="68:68" customFormat="1">
      <c r="BP110349" s="90"/>
    </row>
    <row r="110350" spans="68:68" customFormat="1">
      <c r="BP110350" s="90"/>
    </row>
    <row r="110351" spans="68:68" customFormat="1">
      <c r="BP110351" s="90"/>
    </row>
    <row r="110352" spans="68:68" customFormat="1">
      <c r="BP110352" s="90"/>
    </row>
    <row r="110353" spans="68:68" customFormat="1">
      <c r="BP110353" s="90"/>
    </row>
    <row r="110354" spans="68:68" customFormat="1">
      <c r="BP110354" s="90"/>
    </row>
    <row r="110355" spans="68:68" customFormat="1">
      <c r="BP110355" s="90"/>
    </row>
    <row r="110356" spans="68:68" customFormat="1">
      <c r="BP110356" s="90"/>
    </row>
    <row r="110357" spans="68:68" customFormat="1">
      <c r="BP110357" s="90"/>
    </row>
    <row r="110358" spans="68:68" customFormat="1">
      <c r="BP110358" s="90"/>
    </row>
    <row r="110359" spans="68:68" customFormat="1">
      <c r="BP110359" s="90"/>
    </row>
    <row r="110360" spans="68:68" customFormat="1">
      <c r="BP110360" s="90"/>
    </row>
    <row r="110361" spans="68:68" customFormat="1">
      <c r="BP110361" s="90"/>
    </row>
    <row r="110362" spans="68:68" customFormat="1">
      <c r="BP110362" s="90"/>
    </row>
    <row r="110363" spans="68:68" customFormat="1">
      <c r="BP110363" s="90"/>
    </row>
    <row r="110364" spans="68:68" customFormat="1">
      <c r="BP110364" s="90"/>
    </row>
    <row r="110365" spans="68:68" customFormat="1">
      <c r="BP110365" s="90"/>
    </row>
    <row r="110366" spans="68:68" customFormat="1">
      <c r="BP110366" s="90"/>
    </row>
    <row r="110367" spans="68:68" customFormat="1">
      <c r="BP110367" s="90"/>
    </row>
    <row r="110368" spans="68:68" customFormat="1">
      <c r="BP110368" s="90"/>
    </row>
    <row r="110369" spans="68:68" customFormat="1">
      <c r="BP110369" s="90"/>
    </row>
    <row r="110370" spans="68:68" customFormat="1">
      <c r="BP110370" s="90"/>
    </row>
    <row r="110371" spans="68:68" customFormat="1">
      <c r="BP110371" s="90"/>
    </row>
    <row r="110372" spans="68:68" customFormat="1">
      <c r="BP110372" s="90"/>
    </row>
    <row r="110373" spans="68:68" customFormat="1">
      <c r="BP110373" s="90"/>
    </row>
    <row r="110374" spans="68:68" customFormat="1">
      <c r="BP110374" s="90"/>
    </row>
    <row r="110375" spans="68:68" customFormat="1">
      <c r="BP110375" s="90"/>
    </row>
    <row r="110376" spans="68:68" customFormat="1">
      <c r="BP110376" s="90"/>
    </row>
    <row r="110377" spans="68:68" customFormat="1">
      <c r="BP110377" s="90"/>
    </row>
    <row r="110378" spans="68:68" customFormat="1">
      <c r="BP110378" s="90"/>
    </row>
    <row r="110379" spans="68:68" customFormat="1">
      <c r="BP110379" s="90"/>
    </row>
    <row r="110380" spans="68:68" customFormat="1">
      <c r="BP110380" s="90"/>
    </row>
    <row r="110381" spans="68:68" customFormat="1">
      <c r="BP110381" s="90"/>
    </row>
    <row r="110382" spans="68:68" customFormat="1">
      <c r="BP110382" s="90"/>
    </row>
    <row r="110383" spans="68:68" customFormat="1">
      <c r="BP110383" s="90"/>
    </row>
    <row r="110384" spans="68:68" customFormat="1">
      <c r="BP110384" s="90"/>
    </row>
    <row r="110385" spans="68:68" customFormat="1">
      <c r="BP110385" s="90"/>
    </row>
    <row r="110386" spans="68:68" customFormat="1">
      <c r="BP110386" s="90"/>
    </row>
    <row r="110387" spans="68:68" customFormat="1">
      <c r="BP110387" s="90"/>
    </row>
    <row r="110388" spans="68:68" customFormat="1">
      <c r="BP110388" s="90"/>
    </row>
    <row r="110389" spans="68:68" customFormat="1">
      <c r="BP110389" s="90"/>
    </row>
    <row r="110390" spans="68:68" customFormat="1">
      <c r="BP110390" s="90"/>
    </row>
    <row r="110391" spans="68:68" customFormat="1">
      <c r="BP110391" s="90"/>
    </row>
    <row r="110392" spans="68:68" customFormat="1">
      <c r="BP110392" s="90"/>
    </row>
    <row r="110393" spans="68:68" customFormat="1">
      <c r="BP110393" s="90"/>
    </row>
    <row r="110394" spans="68:68" customFormat="1">
      <c r="BP110394" s="90"/>
    </row>
    <row r="110395" spans="68:68" customFormat="1">
      <c r="BP110395" s="90"/>
    </row>
    <row r="110396" spans="68:68" customFormat="1">
      <c r="BP110396" s="90"/>
    </row>
    <row r="110397" spans="68:68" customFormat="1">
      <c r="BP110397" s="90"/>
    </row>
    <row r="110398" spans="68:68" customFormat="1">
      <c r="BP110398" s="90"/>
    </row>
    <row r="110399" spans="68:68" customFormat="1">
      <c r="BP110399" s="90"/>
    </row>
    <row r="110400" spans="68:68" customFormat="1">
      <c r="BP110400" s="90"/>
    </row>
    <row r="110401" spans="68:68" customFormat="1">
      <c r="BP110401" s="90"/>
    </row>
    <row r="110402" spans="68:68" customFormat="1">
      <c r="BP110402" s="90"/>
    </row>
    <row r="110403" spans="68:68" customFormat="1">
      <c r="BP110403" s="90"/>
    </row>
    <row r="110404" spans="68:68" customFormat="1">
      <c r="BP110404" s="90"/>
    </row>
    <row r="110405" spans="68:68" customFormat="1">
      <c r="BP110405" s="90"/>
    </row>
    <row r="110406" spans="68:68" customFormat="1">
      <c r="BP110406" s="90"/>
    </row>
    <row r="110407" spans="68:68" customFormat="1">
      <c r="BP110407" s="90"/>
    </row>
    <row r="110408" spans="68:68" customFormat="1">
      <c r="BP110408" s="90"/>
    </row>
    <row r="110409" spans="68:68" customFormat="1">
      <c r="BP110409" s="90"/>
    </row>
    <row r="110410" spans="68:68" customFormat="1">
      <c r="BP110410" s="90"/>
    </row>
    <row r="110411" spans="68:68" customFormat="1">
      <c r="BP110411" s="90"/>
    </row>
    <row r="110412" spans="68:68" customFormat="1">
      <c r="BP110412" s="90"/>
    </row>
    <row r="110413" spans="68:68" customFormat="1">
      <c r="BP110413" s="90"/>
    </row>
    <row r="110414" spans="68:68" customFormat="1">
      <c r="BP110414" s="90"/>
    </row>
    <row r="110415" spans="68:68" customFormat="1">
      <c r="BP110415" s="90"/>
    </row>
    <row r="110416" spans="68:68" customFormat="1">
      <c r="BP110416" s="90"/>
    </row>
    <row r="110417" spans="68:68" customFormat="1">
      <c r="BP110417" s="90"/>
    </row>
    <row r="110418" spans="68:68" customFormat="1">
      <c r="BP110418" s="90"/>
    </row>
    <row r="110419" spans="68:68" customFormat="1">
      <c r="BP110419" s="90"/>
    </row>
    <row r="110420" spans="68:68" customFormat="1">
      <c r="BP110420" s="90"/>
    </row>
    <row r="110421" spans="68:68" customFormat="1">
      <c r="BP110421" s="90"/>
    </row>
    <row r="110422" spans="68:68" customFormat="1">
      <c r="BP110422" s="90"/>
    </row>
    <row r="110423" spans="68:68" customFormat="1">
      <c r="BP110423" s="90"/>
    </row>
    <row r="110424" spans="68:68" customFormat="1">
      <c r="BP110424" s="90"/>
    </row>
    <row r="110425" spans="68:68" customFormat="1">
      <c r="BP110425" s="90"/>
    </row>
    <row r="110426" spans="68:68" customFormat="1">
      <c r="BP110426" s="90"/>
    </row>
    <row r="110427" spans="68:68" customFormat="1">
      <c r="BP110427" s="90"/>
    </row>
    <row r="110428" spans="68:68" customFormat="1">
      <c r="BP110428" s="90"/>
    </row>
    <row r="110429" spans="68:68" customFormat="1">
      <c r="BP110429" s="90"/>
    </row>
    <row r="110430" spans="68:68" customFormat="1">
      <c r="BP110430" s="90"/>
    </row>
    <row r="110431" spans="68:68" customFormat="1">
      <c r="BP110431" s="90"/>
    </row>
    <row r="110432" spans="68:68" customFormat="1">
      <c r="BP110432" s="90"/>
    </row>
    <row r="110433" spans="68:68" customFormat="1">
      <c r="BP110433" s="90"/>
    </row>
    <row r="110434" spans="68:68" customFormat="1">
      <c r="BP110434" s="90"/>
    </row>
    <row r="110435" spans="68:68" customFormat="1">
      <c r="BP110435" s="90"/>
    </row>
    <row r="110436" spans="68:68" customFormat="1">
      <c r="BP110436" s="90"/>
    </row>
    <row r="110437" spans="68:68" customFormat="1">
      <c r="BP110437" s="90"/>
    </row>
    <row r="110438" spans="68:68" customFormat="1">
      <c r="BP110438" s="90"/>
    </row>
    <row r="110439" spans="68:68" customFormat="1">
      <c r="BP110439" s="90"/>
    </row>
    <row r="110440" spans="68:68" customFormat="1">
      <c r="BP110440" s="90"/>
    </row>
    <row r="110441" spans="68:68" customFormat="1">
      <c r="BP110441" s="90"/>
    </row>
    <row r="110442" spans="68:68" customFormat="1">
      <c r="BP110442" s="90"/>
    </row>
    <row r="110443" spans="68:68" customFormat="1">
      <c r="BP110443" s="90"/>
    </row>
    <row r="110444" spans="68:68" customFormat="1">
      <c r="BP110444" s="90"/>
    </row>
    <row r="110445" spans="68:68" customFormat="1">
      <c r="BP110445" s="90"/>
    </row>
    <row r="110446" spans="68:68" customFormat="1">
      <c r="BP110446" s="90"/>
    </row>
    <row r="110447" spans="68:68" customFormat="1">
      <c r="BP110447" s="90"/>
    </row>
    <row r="110448" spans="68:68" customFormat="1">
      <c r="BP110448" s="90"/>
    </row>
    <row r="110449" spans="68:68" customFormat="1">
      <c r="BP110449" s="90"/>
    </row>
    <row r="110450" spans="68:68" customFormat="1">
      <c r="BP110450" s="90"/>
    </row>
    <row r="110451" spans="68:68" customFormat="1">
      <c r="BP110451" s="90"/>
    </row>
    <row r="110452" spans="68:68" customFormat="1">
      <c r="BP110452" s="90"/>
    </row>
    <row r="110453" spans="68:68" customFormat="1">
      <c r="BP110453" s="90"/>
    </row>
    <row r="110454" spans="68:68" customFormat="1">
      <c r="BP110454" s="90"/>
    </row>
    <row r="110455" spans="68:68" customFormat="1">
      <c r="BP110455" s="90"/>
    </row>
    <row r="110456" spans="68:68" customFormat="1">
      <c r="BP110456" s="90"/>
    </row>
    <row r="110457" spans="68:68" customFormat="1">
      <c r="BP110457" s="90"/>
    </row>
    <row r="110458" spans="68:68" customFormat="1">
      <c r="BP110458" s="90"/>
    </row>
    <row r="110459" spans="68:68" customFormat="1">
      <c r="BP110459" s="90"/>
    </row>
    <row r="110460" spans="68:68" customFormat="1">
      <c r="BP110460" s="90"/>
    </row>
    <row r="110461" spans="68:68" customFormat="1">
      <c r="BP110461" s="90"/>
    </row>
    <row r="110462" spans="68:68" customFormat="1">
      <c r="BP110462" s="90"/>
    </row>
    <row r="110463" spans="68:68" customFormat="1">
      <c r="BP110463" s="90"/>
    </row>
    <row r="110464" spans="68:68" customFormat="1">
      <c r="BP110464" s="90"/>
    </row>
    <row r="110465" spans="68:68" customFormat="1">
      <c r="BP110465" s="90"/>
    </row>
    <row r="110466" spans="68:68" customFormat="1">
      <c r="BP110466" s="90"/>
    </row>
    <row r="110467" spans="68:68" customFormat="1">
      <c r="BP110467" s="90"/>
    </row>
    <row r="110468" spans="68:68" customFormat="1">
      <c r="BP110468" s="90"/>
    </row>
    <row r="110469" spans="68:68" customFormat="1">
      <c r="BP110469" s="90"/>
    </row>
    <row r="110470" spans="68:68" customFormat="1">
      <c r="BP110470" s="90"/>
    </row>
    <row r="110471" spans="68:68" customFormat="1">
      <c r="BP110471" s="90"/>
    </row>
    <row r="110472" spans="68:68" customFormat="1">
      <c r="BP110472" s="90"/>
    </row>
    <row r="110473" spans="68:68" customFormat="1">
      <c r="BP110473" s="90"/>
    </row>
    <row r="110474" spans="68:68" customFormat="1">
      <c r="BP110474" s="90"/>
    </row>
    <row r="110475" spans="68:68" customFormat="1">
      <c r="BP110475" s="90"/>
    </row>
    <row r="110476" spans="68:68" customFormat="1">
      <c r="BP110476" s="90"/>
    </row>
    <row r="110477" spans="68:68" customFormat="1">
      <c r="BP110477" s="90"/>
    </row>
    <row r="110478" spans="68:68" customFormat="1">
      <c r="BP110478" s="90"/>
    </row>
    <row r="110479" spans="68:68" customFormat="1">
      <c r="BP110479" s="90"/>
    </row>
    <row r="110480" spans="68:68" customFormat="1">
      <c r="BP110480" s="90"/>
    </row>
    <row r="110481" spans="68:68" customFormat="1">
      <c r="BP110481" s="90"/>
    </row>
    <row r="110482" spans="68:68" customFormat="1">
      <c r="BP110482" s="90"/>
    </row>
    <row r="110483" spans="68:68" customFormat="1">
      <c r="BP110483" s="90"/>
    </row>
    <row r="110484" spans="68:68" customFormat="1">
      <c r="BP110484" s="90"/>
    </row>
    <row r="110485" spans="68:68" customFormat="1">
      <c r="BP110485" s="90"/>
    </row>
    <row r="110486" spans="68:68" customFormat="1">
      <c r="BP110486" s="90"/>
    </row>
    <row r="110487" spans="68:68" customFormat="1">
      <c r="BP110487" s="90"/>
    </row>
    <row r="110488" spans="68:68" customFormat="1">
      <c r="BP110488" s="90"/>
    </row>
    <row r="110489" spans="68:68" customFormat="1">
      <c r="BP110489" s="90"/>
    </row>
    <row r="110490" spans="68:68" customFormat="1">
      <c r="BP110490" s="90"/>
    </row>
    <row r="110491" spans="68:68" customFormat="1">
      <c r="BP110491" s="90"/>
    </row>
    <row r="110492" spans="68:68" customFormat="1">
      <c r="BP110492" s="90"/>
    </row>
    <row r="110493" spans="68:68" customFormat="1">
      <c r="BP110493" s="90"/>
    </row>
    <row r="110494" spans="68:68" customFormat="1">
      <c r="BP110494" s="90"/>
    </row>
    <row r="110495" spans="68:68" customFormat="1">
      <c r="BP110495" s="90"/>
    </row>
    <row r="110496" spans="68:68" customFormat="1">
      <c r="BP110496" s="90"/>
    </row>
    <row r="110497" spans="68:68" customFormat="1">
      <c r="BP110497" s="90"/>
    </row>
    <row r="110498" spans="68:68" customFormat="1">
      <c r="BP110498" s="90"/>
    </row>
    <row r="110499" spans="68:68" customFormat="1">
      <c r="BP110499" s="90"/>
    </row>
    <row r="110500" spans="68:68" customFormat="1">
      <c r="BP110500" s="90"/>
    </row>
    <row r="110501" spans="68:68" customFormat="1">
      <c r="BP110501" s="90"/>
    </row>
    <row r="110502" spans="68:68" customFormat="1">
      <c r="BP110502" s="90"/>
    </row>
    <row r="110503" spans="68:68" customFormat="1">
      <c r="BP110503" s="90"/>
    </row>
    <row r="110504" spans="68:68" customFormat="1">
      <c r="BP110504" s="90"/>
    </row>
    <row r="110505" spans="68:68" customFormat="1">
      <c r="BP110505" s="90"/>
    </row>
    <row r="110506" spans="68:68" customFormat="1">
      <c r="BP110506" s="90"/>
    </row>
    <row r="110507" spans="68:68" customFormat="1">
      <c r="BP110507" s="90"/>
    </row>
    <row r="110508" spans="68:68" customFormat="1">
      <c r="BP110508" s="90"/>
    </row>
    <row r="110509" spans="68:68" customFormat="1">
      <c r="BP110509" s="90"/>
    </row>
    <row r="110510" spans="68:68" customFormat="1">
      <c r="BP110510" s="90"/>
    </row>
    <row r="110511" spans="68:68" customFormat="1">
      <c r="BP110511" s="90"/>
    </row>
    <row r="110512" spans="68:68" customFormat="1">
      <c r="BP110512" s="90"/>
    </row>
    <row r="110513" spans="68:68" customFormat="1">
      <c r="BP110513" s="90"/>
    </row>
    <row r="110514" spans="68:68" customFormat="1">
      <c r="BP110514" s="90"/>
    </row>
    <row r="110515" spans="68:68" customFormat="1">
      <c r="BP110515" s="90"/>
    </row>
    <row r="110516" spans="68:68" customFormat="1">
      <c r="BP110516" s="90"/>
    </row>
    <row r="110517" spans="68:68" customFormat="1">
      <c r="BP110517" s="90"/>
    </row>
    <row r="110518" spans="68:68" customFormat="1">
      <c r="BP110518" s="90"/>
    </row>
    <row r="110519" spans="68:68" customFormat="1">
      <c r="BP110519" s="90"/>
    </row>
    <row r="110520" spans="68:68" customFormat="1">
      <c r="BP110520" s="90"/>
    </row>
    <row r="110521" spans="68:68" customFormat="1">
      <c r="BP110521" s="90"/>
    </row>
    <row r="110522" spans="68:68" customFormat="1">
      <c r="BP110522" s="90"/>
    </row>
    <row r="110523" spans="68:68" customFormat="1">
      <c r="BP110523" s="90"/>
    </row>
    <row r="110524" spans="68:68" customFormat="1">
      <c r="BP110524" s="90"/>
    </row>
    <row r="110525" spans="68:68" customFormat="1">
      <c r="BP110525" s="90"/>
    </row>
    <row r="110526" spans="68:68" customFormat="1">
      <c r="BP110526" s="90"/>
    </row>
    <row r="110527" spans="68:68" customFormat="1">
      <c r="BP110527" s="90"/>
    </row>
    <row r="110528" spans="68:68" customFormat="1">
      <c r="BP110528" s="90"/>
    </row>
    <row r="110529" spans="68:68" customFormat="1">
      <c r="BP110529" s="90"/>
    </row>
    <row r="110530" spans="68:68" customFormat="1">
      <c r="BP110530" s="90"/>
    </row>
    <row r="110531" spans="68:68" customFormat="1">
      <c r="BP110531" s="90"/>
    </row>
    <row r="110532" spans="68:68" customFormat="1">
      <c r="BP110532" s="90"/>
    </row>
    <row r="110533" spans="68:68" customFormat="1">
      <c r="BP110533" s="90"/>
    </row>
    <row r="110534" spans="68:68" customFormat="1">
      <c r="BP110534" s="90"/>
    </row>
    <row r="110535" spans="68:68" customFormat="1">
      <c r="BP110535" s="90"/>
    </row>
    <row r="110536" spans="68:68" customFormat="1">
      <c r="BP110536" s="90"/>
    </row>
    <row r="110537" spans="68:68" customFormat="1">
      <c r="BP110537" s="90"/>
    </row>
    <row r="110538" spans="68:68" customFormat="1">
      <c r="BP110538" s="90"/>
    </row>
    <row r="110539" spans="68:68" customFormat="1">
      <c r="BP110539" s="90"/>
    </row>
    <row r="110540" spans="68:68" customFormat="1">
      <c r="BP110540" s="90"/>
    </row>
    <row r="110541" spans="68:68" customFormat="1">
      <c r="BP110541" s="90"/>
    </row>
    <row r="110542" spans="68:68" customFormat="1">
      <c r="BP110542" s="90"/>
    </row>
    <row r="110543" spans="68:68" customFormat="1">
      <c r="BP110543" s="90"/>
    </row>
    <row r="110544" spans="68:68" customFormat="1">
      <c r="BP110544" s="90"/>
    </row>
    <row r="110545" spans="68:68" customFormat="1">
      <c r="BP110545" s="90"/>
    </row>
    <row r="110546" spans="68:68" customFormat="1">
      <c r="BP110546" s="90"/>
    </row>
    <row r="110547" spans="68:68" customFormat="1">
      <c r="BP110547" s="90"/>
    </row>
    <row r="110548" spans="68:68" customFormat="1">
      <c r="BP110548" s="90"/>
    </row>
    <row r="110549" spans="68:68" customFormat="1">
      <c r="BP110549" s="90"/>
    </row>
    <row r="110550" spans="68:68" customFormat="1">
      <c r="BP110550" s="90"/>
    </row>
    <row r="110551" spans="68:68" customFormat="1">
      <c r="BP110551" s="90"/>
    </row>
    <row r="110552" spans="68:68" customFormat="1">
      <c r="BP110552" s="90"/>
    </row>
    <row r="110553" spans="68:68" customFormat="1">
      <c r="BP110553" s="90"/>
    </row>
    <row r="110554" spans="68:68" customFormat="1">
      <c r="BP110554" s="90"/>
    </row>
    <row r="110555" spans="68:68" customFormat="1">
      <c r="BP110555" s="90"/>
    </row>
    <row r="110556" spans="68:68" customFormat="1">
      <c r="BP110556" s="90"/>
    </row>
    <row r="110557" spans="68:68" customFormat="1">
      <c r="BP110557" s="90"/>
    </row>
    <row r="110558" spans="68:68" customFormat="1">
      <c r="BP110558" s="90"/>
    </row>
    <row r="110559" spans="68:68" customFormat="1">
      <c r="BP110559" s="90"/>
    </row>
    <row r="110560" spans="68:68" customFormat="1">
      <c r="BP110560" s="90"/>
    </row>
    <row r="110561" spans="68:68" customFormat="1">
      <c r="BP110561" s="90"/>
    </row>
    <row r="110562" spans="68:68" customFormat="1">
      <c r="BP110562" s="90"/>
    </row>
    <row r="110563" spans="68:68" customFormat="1">
      <c r="BP110563" s="90"/>
    </row>
    <row r="110564" spans="68:68" customFormat="1">
      <c r="BP110564" s="90"/>
    </row>
    <row r="110565" spans="68:68" customFormat="1">
      <c r="BP110565" s="90"/>
    </row>
    <row r="110566" spans="68:68" customFormat="1">
      <c r="BP110566" s="90"/>
    </row>
    <row r="110567" spans="68:68" customFormat="1">
      <c r="BP110567" s="90"/>
    </row>
    <row r="110568" spans="68:68" customFormat="1">
      <c r="BP110568" s="90"/>
    </row>
    <row r="110569" spans="68:68" customFormat="1">
      <c r="BP110569" s="90"/>
    </row>
    <row r="110570" spans="68:68" customFormat="1">
      <c r="BP110570" s="90"/>
    </row>
    <row r="110571" spans="68:68" customFormat="1">
      <c r="BP110571" s="90"/>
    </row>
    <row r="110572" spans="68:68" customFormat="1">
      <c r="BP110572" s="90"/>
    </row>
    <row r="110573" spans="68:68" customFormat="1">
      <c r="BP110573" s="90"/>
    </row>
    <row r="110574" spans="68:68" customFormat="1">
      <c r="BP110574" s="90"/>
    </row>
    <row r="110575" spans="68:68" customFormat="1">
      <c r="BP110575" s="90"/>
    </row>
    <row r="110576" spans="68:68" customFormat="1">
      <c r="BP110576" s="90"/>
    </row>
    <row r="110577" spans="68:68" customFormat="1">
      <c r="BP110577" s="90"/>
    </row>
    <row r="110578" spans="68:68" customFormat="1">
      <c r="BP110578" s="90"/>
    </row>
    <row r="110579" spans="68:68" customFormat="1">
      <c r="BP110579" s="90"/>
    </row>
    <row r="110580" spans="68:68" customFormat="1">
      <c r="BP110580" s="90"/>
    </row>
    <row r="110581" spans="68:68" customFormat="1">
      <c r="BP110581" s="90"/>
    </row>
    <row r="110582" spans="68:68" customFormat="1">
      <c r="BP110582" s="90"/>
    </row>
    <row r="110583" spans="68:68" customFormat="1">
      <c r="BP110583" s="90"/>
    </row>
    <row r="110584" spans="68:68" customFormat="1">
      <c r="BP110584" s="90"/>
    </row>
    <row r="110585" spans="68:68" customFormat="1">
      <c r="BP110585" s="90"/>
    </row>
    <row r="110586" spans="68:68" customFormat="1">
      <c r="BP110586" s="90"/>
    </row>
    <row r="110587" spans="68:68" customFormat="1">
      <c r="BP110587" s="90"/>
    </row>
    <row r="110588" spans="68:68" customFormat="1">
      <c r="BP110588" s="90"/>
    </row>
    <row r="110589" spans="68:68" customFormat="1">
      <c r="BP110589" s="90"/>
    </row>
    <row r="110590" spans="68:68" customFormat="1">
      <c r="BP110590" s="90"/>
    </row>
    <row r="110591" spans="68:68" customFormat="1">
      <c r="BP110591" s="90"/>
    </row>
    <row r="110592" spans="68:68" customFormat="1">
      <c r="BP110592" s="90"/>
    </row>
    <row r="110593" spans="68:68" customFormat="1">
      <c r="BP110593" s="90"/>
    </row>
    <row r="110594" spans="68:68" customFormat="1">
      <c r="BP110594" s="90"/>
    </row>
    <row r="110595" spans="68:68" customFormat="1">
      <c r="BP110595" s="90"/>
    </row>
    <row r="110596" spans="68:68" customFormat="1">
      <c r="BP110596" s="90"/>
    </row>
    <row r="110597" spans="68:68" customFormat="1">
      <c r="BP110597" s="90"/>
    </row>
    <row r="110598" spans="68:68" customFormat="1">
      <c r="BP110598" s="90"/>
    </row>
    <row r="110599" spans="68:68" customFormat="1">
      <c r="BP110599" s="90"/>
    </row>
    <row r="110600" spans="68:68" customFormat="1">
      <c r="BP110600" s="90"/>
    </row>
    <row r="110601" spans="68:68" customFormat="1">
      <c r="BP110601" s="90"/>
    </row>
    <row r="110602" spans="68:68" customFormat="1">
      <c r="BP110602" s="90"/>
    </row>
    <row r="110603" spans="68:68" customFormat="1">
      <c r="BP110603" s="90"/>
    </row>
    <row r="110604" spans="68:68" customFormat="1">
      <c r="BP110604" s="90"/>
    </row>
    <row r="110605" spans="68:68" customFormat="1">
      <c r="BP110605" s="90"/>
    </row>
    <row r="110606" spans="68:68" customFormat="1">
      <c r="BP110606" s="90"/>
    </row>
    <row r="110607" spans="68:68" customFormat="1">
      <c r="BP110607" s="90"/>
    </row>
    <row r="110608" spans="68:68" customFormat="1">
      <c r="BP110608" s="90"/>
    </row>
    <row r="110609" spans="68:68" customFormat="1">
      <c r="BP110609" s="90"/>
    </row>
    <row r="110610" spans="68:68" customFormat="1">
      <c r="BP110610" s="90"/>
    </row>
    <row r="110611" spans="68:68" customFormat="1">
      <c r="BP110611" s="90"/>
    </row>
    <row r="110612" spans="68:68" customFormat="1">
      <c r="BP110612" s="90"/>
    </row>
    <row r="110613" spans="68:68" customFormat="1">
      <c r="BP110613" s="90"/>
    </row>
    <row r="110614" spans="68:68" customFormat="1">
      <c r="BP110614" s="90"/>
    </row>
    <row r="110615" spans="68:68" customFormat="1">
      <c r="BP110615" s="90"/>
    </row>
    <row r="110616" spans="68:68" customFormat="1">
      <c r="BP110616" s="90"/>
    </row>
    <row r="110617" spans="68:68" customFormat="1">
      <c r="BP110617" s="90"/>
    </row>
    <row r="110618" spans="68:68" customFormat="1">
      <c r="BP110618" s="90"/>
    </row>
    <row r="110619" spans="68:68" customFormat="1">
      <c r="BP110619" s="90"/>
    </row>
    <row r="110620" spans="68:68" customFormat="1">
      <c r="BP110620" s="90"/>
    </row>
    <row r="110621" spans="68:68" customFormat="1">
      <c r="BP110621" s="90"/>
    </row>
    <row r="110622" spans="68:68" customFormat="1">
      <c r="BP110622" s="90"/>
    </row>
    <row r="110623" spans="68:68" customFormat="1">
      <c r="BP110623" s="90"/>
    </row>
    <row r="110624" spans="68:68" customFormat="1">
      <c r="BP110624" s="90"/>
    </row>
    <row r="110625" spans="68:68" customFormat="1">
      <c r="BP110625" s="90"/>
    </row>
    <row r="110626" spans="68:68" customFormat="1">
      <c r="BP110626" s="90"/>
    </row>
    <row r="110627" spans="68:68" customFormat="1">
      <c r="BP110627" s="90"/>
    </row>
    <row r="110628" spans="68:68" customFormat="1">
      <c r="BP110628" s="90"/>
    </row>
    <row r="110629" spans="68:68" customFormat="1">
      <c r="BP110629" s="90"/>
    </row>
    <row r="110630" spans="68:68" customFormat="1">
      <c r="BP110630" s="90"/>
    </row>
    <row r="110631" spans="68:68" customFormat="1">
      <c r="BP110631" s="90"/>
    </row>
    <row r="110632" spans="68:68" customFormat="1">
      <c r="BP110632" s="90"/>
    </row>
    <row r="110633" spans="68:68" customFormat="1">
      <c r="BP110633" s="90"/>
    </row>
    <row r="110634" spans="68:68" customFormat="1">
      <c r="BP110634" s="90"/>
    </row>
    <row r="110635" spans="68:68" customFormat="1">
      <c r="BP110635" s="90"/>
    </row>
    <row r="110636" spans="68:68" customFormat="1">
      <c r="BP110636" s="90"/>
    </row>
    <row r="110637" spans="68:68" customFormat="1">
      <c r="BP110637" s="90"/>
    </row>
    <row r="110638" spans="68:68" customFormat="1">
      <c r="BP110638" s="90"/>
    </row>
    <row r="110639" spans="68:68" customFormat="1">
      <c r="BP110639" s="90"/>
    </row>
    <row r="110640" spans="68:68" customFormat="1">
      <c r="BP110640" s="90"/>
    </row>
    <row r="110641" spans="68:68" customFormat="1">
      <c r="BP110641" s="90"/>
    </row>
    <row r="110642" spans="68:68" customFormat="1">
      <c r="BP110642" s="90"/>
    </row>
    <row r="110643" spans="68:68" customFormat="1">
      <c r="BP110643" s="90"/>
    </row>
    <row r="110644" spans="68:68" customFormat="1">
      <c r="BP110644" s="90"/>
    </row>
    <row r="110645" spans="68:68" customFormat="1">
      <c r="BP110645" s="90"/>
    </row>
    <row r="110646" spans="68:68" customFormat="1">
      <c r="BP110646" s="90"/>
    </row>
    <row r="110647" spans="68:68" customFormat="1">
      <c r="BP110647" s="90"/>
    </row>
    <row r="110648" spans="68:68" customFormat="1">
      <c r="BP110648" s="90"/>
    </row>
    <row r="110649" spans="68:68" customFormat="1">
      <c r="BP110649" s="90"/>
    </row>
    <row r="110650" spans="68:68" customFormat="1">
      <c r="BP110650" s="90"/>
    </row>
    <row r="110651" spans="68:68" customFormat="1">
      <c r="BP110651" s="90"/>
    </row>
    <row r="110652" spans="68:68" customFormat="1">
      <c r="BP110652" s="90"/>
    </row>
    <row r="110653" spans="68:68" customFormat="1">
      <c r="BP110653" s="90"/>
    </row>
    <row r="110654" spans="68:68" customFormat="1">
      <c r="BP110654" s="90"/>
    </row>
    <row r="110655" spans="68:68" customFormat="1">
      <c r="BP110655" s="90"/>
    </row>
    <row r="110656" spans="68:68" customFormat="1">
      <c r="BP110656" s="90"/>
    </row>
    <row r="110657" spans="68:68" customFormat="1">
      <c r="BP110657" s="90"/>
    </row>
    <row r="110658" spans="68:68" customFormat="1">
      <c r="BP110658" s="90"/>
    </row>
    <row r="110659" spans="68:68" customFormat="1">
      <c r="BP110659" s="90"/>
    </row>
    <row r="110660" spans="68:68" customFormat="1">
      <c r="BP110660" s="90"/>
    </row>
    <row r="110661" spans="68:68" customFormat="1">
      <c r="BP110661" s="90"/>
    </row>
    <row r="110662" spans="68:68" customFormat="1">
      <c r="BP110662" s="90"/>
    </row>
    <row r="110663" spans="68:68" customFormat="1">
      <c r="BP110663" s="90"/>
    </row>
    <row r="110664" spans="68:68" customFormat="1">
      <c r="BP110664" s="90"/>
    </row>
    <row r="110665" spans="68:68" customFormat="1">
      <c r="BP110665" s="90"/>
    </row>
    <row r="110666" spans="68:68" customFormat="1">
      <c r="BP110666" s="90"/>
    </row>
    <row r="110667" spans="68:68" customFormat="1">
      <c r="BP110667" s="90"/>
    </row>
    <row r="110668" spans="68:68" customFormat="1">
      <c r="BP110668" s="90"/>
    </row>
    <row r="110669" spans="68:68" customFormat="1">
      <c r="BP110669" s="90"/>
    </row>
    <row r="110670" spans="68:68" customFormat="1">
      <c r="BP110670" s="90"/>
    </row>
    <row r="110671" spans="68:68" customFormat="1">
      <c r="BP110671" s="90"/>
    </row>
    <row r="110672" spans="68:68" customFormat="1">
      <c r="BP110672" s="90"/>
    </row>
    <row r="110673" spans="68:68" customFormat="1">
      <c r="BP110673" s="90"/>
    </row>
    <row r="110674" spans="68:68" customFormat="1">
      <c r="BP110674" s="90"/>
    </row>
    <row r="110675" spans="68:68" customFormat="1">
      <c r="BP110675" s="90"/>
    </row>
    <row r="110676" spans="68:68" customFormat="1">
      <c r="BP110676" s="90"/>
    </row>
    <row r="110677" spans="68:68" customFormat="1">
      <c r="BP110677" s="90"/>
    </row>
    <row r="110678" spans="68:68" customFormat="1">
      <c r="BP110678" s="90"/>
    </row>
    <row r="110679" spans="68:68" customFormat="1">
      <c r="BP110679" s="90"/>
    </row>
    <row r="110680" spans="68:68" customFormat="1">
      <c r="BP110680" s="90"/>
    </row>
    <row r="110681" spans="68:68" customFormat="1">
      <c r="BP110681" s="90"/>
    </row>
    <row r="110682" spans="68:68" customFormat="1">
      <c r="BP110682" s="90"/>
    </row>
    <row r="110683" spans="68:68" customFormat="1">
      <c r="BP110683" s="90"/>
    </row>
    <row r="110684" spans="68:68" customFormat="1">
      <c r="BP110684" s="90"/>
    </row>
    <row r="110685" spans="68:68" customFormat="1">
      <c r="BP110685" s="90"/>
    </row>
    <row r="110686" spans="68:68" customFormat="1">
      <c r="BP110686" s="90"/>
    </row>
    <row r="110687" spans="68:68" customFormat="1">
      <c r="BP110687" s="90"/>
    </row>
    <row r="110688" spans="68:68" customFormat="1">
      <c r="BP110688" s="90"/>
    </row>
    <row r="110689" spans="68:68" customFormat="1">
      <c r="BP110689" s="90"/>
    </row>
    <row r="110690" spans="68:68" customFormat="1">
      <c r="BP110690" s="90"/>
    </row>
    <row r="110691" spans="68:68" customFormat="1">
      <c r="BP110691" s="90"/>
    </row>
    <row r="110692" spans="68:68" customFormat="1">
      <c r="BP110692" s="90"/>
    </row>
    <row r="110693" spans="68:68" customFormat="1">
      <c r="BP110693" s="90"/>
    </row>
    <row r="110694" spans="68:68" customFormat="1">
      <c r="BP110694" s="90"/>
    </row>
    <row r="110695" spans="68:68" customFormat="1">
      <c r="BP110695" s="90"/>
    </row>
    <row r="110696" spans="68:68" customFormat="1">
      <c r="BP110696" s="90"/>
    </row>
    <row r="110697" spans="68:68" customFormat="1">
      <c r="BP110697" s="90"/>
    </row>
    <row r="110698" spans="68:68" customFormat="1">
      <c r="BP110698" s="90"/>
    </row>
    <row r="110699" spans="68:68" customFormat="1">
      <c r="BP110699" s="90"/>
    </row>
    <row r="110700" spans="68:68" customFormat="1">
      <c r="BP110700" s="90"/>
    </row>
    <row r="110701" spans="68:68" customFormat="1">
      <c r="BP110701" s="90"/>
    </row>
    <row r="110702" spans="68:68" customFormat="1">
      <c r="BP110702" s="90"/>
    </row>
    <row r="110703" spans="68:68" customFormat="1">
      <c r="BP110703" s="90"/>
    </row>
    <row r="110704" spans="68:68" customFormat="1">
      <c r="BP110704" s="90"/>
    </row>
    <row r="110705" spans="68:68" customFormat="1">
      <c r="BP110705" s="90"/>
    </row>
    <row r="110706" spans="68:68" customFormat="1">
      <c r="BP110706" s="90"/>
    </row>
    <row r="110707" spans="68:68" customFormat="1">
      <c r="BP110707" s="90"/>
    </row>
    <row r="110708" spans="68:68" customFormat="1">
      <c r="BP110708" s="90"/>
    </row>
    <row r="110709" spans="68:68" customFormat="1">
      <c r="BP110709" s="90"/>
    </row>
    <row r="110710" spans="68:68" customFormat="1">
      <c r="BP110710" s="90"/>
    </row>
    <row r="110711" spans="68:68" customFormat="1">
      <c r="BP110711" s="90"/>
    </row>
    <row r="110712" spans="68:68" customFormat="1">
      <c r="BP110712" s="90"/>
    </row>
    <row r="110713" spans="68:68" customFormat="1">
      <c r="BP110713" s="90"/>
    </row>
    <row r="110714" spans="68:68" customFormat="1">
      <c r="BP110714" s="90"/>
    </row>
    <row r="110715" spans="68:68" customFormat="1">
      <c r="BP110715" s="90"/>
    </row>
    <row r="110716" spans="68:68" customFormat="1">
      <c r="BP110716" s="90"/>
    </row>
    <row r="110717" spans="68:68" customFormat="1">
      <c r="BP110717" s="90"/>
    </row>
    <row r="110718" spans="68:68" customFormat="1">
      <c r="BP110718" s="90"/>
    </row>
    <row r="110719" spans="68:68" customFormat="1">
      <c r="BP110719" s="90"/>
    </row>
    <row r="110720" spans="68:68" customFormat="1">
      <c r="BP110720" s="90"/>
    </row>
    <row r="110721" spans="68:68" customFormat="1">
      <c r="BP110721" s="90"/>
    </row>
    <row r="110722" spans="68:68" customFormat="1">
      <c r="BP110722" s="90"/>
    </row>
    <row r="110723" spans="68:68" customFormat="1">
      <c r="BP110723" s="90"/>
    </row>
    <row r="110724" spans="68:68" customFormat="1">
      <c r="BP110724" s="90"/>
    </row>
    <row r="110725" spans="68:68" customFormat="1">
      <c r="BP110725" s="90"/>
    </row>
    <row r="110726" spans="68:68" customFormat="1">
      <c r="BP110726" s="90"/>
    </row>
    <row r="110727" spans="68:68" customFormat="1">
      <c r="BP110727" s="90"/>
    </row>
    <row r="110728" spans="68:68" customFormat="1">
      <c r="BP110728" s="90"/>
    </row>
    <row r="110729" spans="68:68" customFormat="1">
      <c r="BP110729" s="90"/>
    </row>
    <row r="110730" spans="68:68" customFormat="1">
      <c r="BP110730" s="90"/>
    </row>
    <row r="110731" spans="68:68" customFormat="1">
      <c r="BP110731" s="90"/>
    </row>
    <row r="110732" spans="68:68" customFormat="1">
      <c r="BP110732" s="90"/>
    </row>
    <row r="110733" spans="68:68" customFormat="1">
      <c r="BP110733" s="90"/>
    </row>
    <row r="110734" spans="68:68" customFormat="1">
      <c r="BP110734" s="90"/>
    </row>
    <row r="110735" spans="68:68" customFormat="1">
      <c r="BP110735" s="90"/>
    </row>
    <row r="110736" spans="68:68" customFormat="1">
      <c r="BP110736" s="90"/>
    </row>
    <row r="110737" spans="68:68" customFormat="1">
      <c r="BP110737" s="90"/>
    </row>
    <row r="110738" spans="68:68" customFormat="1">
      <c r="BP110738" s="90"/>
    </row>
    <row r="110739" spans="68:68" customFormat="1">
      <c r="BP110739" s="90"/>
    </row>
    <row r="110740" spans="68:68" customFormat="1">
      <c r="BP110740" s="90"/>
    </row>
    <row r="110741" spans="68:68" customFormat="1">
      <c r="BP110741" s="90"/>
    </row>
    <row r="110742" spans="68:68" customFormat="1">
      <c r="BP110742" s="90"/>
    </row>
    <row r="110743" spans="68:68" customFormat="1">
      <c r="BP110743" s="90"/>
    </row>
    <row r="110744" spans="68:68" customFormat="1">
      <c r="BP110744" s="90"/>
    </row>
    <row r="110745" spans="68:68" customFormat="1">
      <c r="BP110745" s="90"/>
    </row>
    <row r="110746" spans="68:68" customFormat="1">
      <c r="BP110746" s="90"/>
    </row>
    <row r="110747" spans="68:68" customFormat="1">
      <c r="BP110747" s="90"/>
    </row>
    <row r="110748" spans="68:68" customFormat="1">
      <c r="BP110748" s="90"/>
    </row>
    <row r="110749" spans="68:68" customFormat="1">
      <c r="BP110749" s="90"/>
    </row>
    <row r="110750" spans="68:68" customFormat="1">
      <c r="BP110750" s="90"/>
    </row>
    <row r="110751" spans="68:68" customFormat="1">
      <c r="BP110751" s="90"/>
    </row>
    <row r="110752" spans="68:68" customFormat="1">
      <c r="BP110752" s="90"/>
    </row>
    <row r="110753" spans="68:68" customFormat="1">
      <c r="BP110753" s="90"/>
    </row>
    <row r="110754" spans="68:68" customFormat="1">
      <c r="BP110754" s="90"/>
    </row>
    <row r="110755" spans="68:68" customFormat="1">
      <c r="BP110755" s="90"/>
    </row>
    <row r="110756" spans="68:68" customFormat="1">
      <c r="BP110756" s="90"/>
    </row>
    <row r="110757" spans="68:68" customFormat="1">
      <c r="BP110757" s="90"/>
    </row>
    <row r="110758" spans="68:68" customFormat="1">
      <c r="BP110758" s="90"/>
    </row>
    <row r="110759" spans="68:68" customFormat="1">
      <c r="BP110759" s="90"/>
    </row>
    <row r="110760" spans="68:68" customFormat="1">
      <c r="BP110760" s="90"/>
    </row>
    <row r="110761" spans="68:68" customFormat="1">
      <c r="BP110761" s="90"/>
    </row>
    <row r="110762" spans="68:68" customFormat="1">
      <c r="BP110762" s="90"/>
    </row>
    <row r="110763" spans="68:68" customFormat="1">
      <c r="BP110763" s="90"/>
    </row>
    <row r="110764" spans="68:68" customFormat="1">
      <c r="BP110764" s="90"/>
    </row>
    <row r="110765" spans="68:68" customFormat="1">
      <c r="BP110765" s="90"/>
    </row>
    <row r="110766" spans="68:68" customFormat="1">
      <c r="BP110766" s="90"/>
    </row>
    <row r="110767" spans="68:68" customFormat="1">
      <c r="BP110767" s="90"/>
    </row>
    <row r="110768" spans="68:68" customFormat="1">
      <c r="BP110768" s="90"/>
    </row>
    <row r="110769" spans="68:68" customFormat="1">
      <c r="BP110769" s="90"/>
    </row>
    <row r="110770" spans="68:68" customFormat="1">
      <c r="BP110770" s="90"/>
    </row>
    <row r="110771" spans="68:68" customFormat="1">
      <c r="BP110771" s="90"/>
    </row>
    <row r="110772" spans="68:68" customFormat="1">
      <c r="BP110772" s="90"/>
    </row>
    <row r="110773" spans="68:68" customFormat="1">
      <c r="BP110773" s="90"/>
    </row>
    <row r="110774" spans="68:68" customFormat="1">
      <c r="BP110774" s="90"/>
    </row>
    <row r="110775" spans="68:68" customFormat="1">
      <c r="BP110775" s="90"/>
    </row>
    <row r="110776" spans="68:68" customFormat="1">
      <c r="BP110776" s="90"/>
    </row>
    <row r="110777" spans="68:68" customFormat="1">
      <c r="BP110777" s="90"/>
    </row>
    <row r="110778" spans="68:68" customFormat="1">
      <c r="BP110778" s="90"/>
    </row>
    <row r="110779" spans="68:68" customFormat="1">
      <c r="BP110779" s="90"/>
    </row>
    <row r="110780" spans="68:68" customFormat="1">
      <c r="BP110780" s="90"/>
    </row>
    <row r="110781" spans="68:68" customFormat="1">
      <c r="BP110781" s="90"/>
    </row>
    <row r="110782" spans="68:68" customFormat="1">
      <c r="BP110782" s="90"/>
    </row>
    <row r="110783" spans="68:68" customFormat="1">
      <c r="BP110783" s="90"/>
    </row>
    <row r="110784" spans="68:68" customFormat="1">
      <c r="BP110784" s="90"/>
    </row>
    <row r="110785" spans="68:68" customFormat="1">
      <c r="BP110785" s="90"/>
    </row>
    <row r="110786" spans="68:68" customFormat="1">
      <c r="BP110786" s="90"/>
    </row>
    <row r="110787" spans="68:68" customFormat="1">
      <c r="BP110787" s="90"/>
    </row>
    <row r="110788" spans="68:68" customFormat="1">
      <c r="BP110788" s="90"/>
    </row>
    <row r="110789" spans="68:68" customFormat="1">
      <c r="BP110789" s="90"/>
    </row>
    <row r="110790" spans="68:68" customFormat="1">
      <c r="BP110790" s="90"/>
    </row>
    <row r="110791" spans="68:68" customFormat="1">
      <c r="BP110791" s="90"/>
    </row>
    <row r="110792" spans="68:68" customFormat="1">
      <c r="BP110792" s="90"/>
    </row>
    <row r="110793" spans="68:68" customFormat="1">
      <c r="BP110793" s="90"/>
    </row>
    <row r="110794" spans="68:68" customFormat="1">
      <c r="BP110794" s="90"/>
    </row>
    <row r="110795" spans="68:68" customFormat="1">
      <c r="BP110795" s="90"/>
    </row>
    <row r="110796" spans="68:68" customFormat="1">
      <c r="BP110796" s="90"/>
    </row>
    <row r="110797" spans="68:68" customFormat="1">
      <c r="BP110797" s="90"/>
    </row>
    <row r="110798" spans="68:68" customFormat="1">
      <c r="BP110798" s="90"/>
    </row>
    <row r="110799" spans="68:68" customFormat="1">
      <c r="BP110799" s="90"/>
    </row>
    <row r="110800" spans="68:68" customFormat="1">
      <c r="BP110800" s="90"/>
    </row>
    <row r="110801" spans="68:68" customFormat="1">
      <c r="BP110801" s="90"/>
    </row>
    <row r="110802" spans="68:68" customFormat="1">
      <c r="BP110802" s="90"/>
    </row>
    <row r="110803" spans="68:68" customFormat="1">
      <c r="BP110803" s="90"/>
    </row>
    <row r="110804" spans="68:68" customFormat="1">
      <c r="BP110804" s="90"/>
    </row>
    <row r="110805" spans="68:68" customFormat="1">
      <c r="BP110805" s="90"/>
    </row>
    <row r="110806" spans="68:68" customFormat="1">
      <c r="BP110806" s="90"/>
    </row>
    <row r="110807" spans="68:68" customFormat="1">
      <c r="BP110807" s="90"/>
    </row>
    <row r="110808" spans="68:68" customFormat="1">
      <c r="BP110808" s="90"/>
    </row>
    <row r="110809" spans="68:68" customFormat="1">
      <c r="BP110809" s="90"/>
    </row>
    <row r="110810" spans="68:68" customFormat="1">
      <c r="BP110810" s="90"/>
    </row>
    <row r="110811" spans="68:68" customFormat="1">
      <c r="BP110811" s="90"/>
    </row>
    <row r="110812" spans="68:68" customFormat="1">
      <c r="BP110812" s="90"/>
    </row>
    <row r="110813" spans="68:68" customFormat="1">
      <c r="BP110813" s="90"/>
    </row>
    <row r="110814" spans="68:68" customFormat="1">
      <c r="BP110814" s="90"/>
    </row>
    <row r="110815" spans="68:68" customFormat="1">
      <c r="BP110815" s="90"/>
    </row>
    <row r="110816" spans="68:68" customFormat="1">
      <c r="BP110816" s="90"/>
    </row>
    <row r="110817" spans="68:68" customFormat="1">
      <c r="BP110817" s="90"/>
    </row>
    <row r="110818" spans="68:68" customFormat="1">
      <c r="BP110818" s="90"/>
    </row>
    <row r="110819" spans="68:68" customFormat="1">
      <c r="BP110819" s="90"/>
    </row>
    <row r="110820" spans="68:68" customFormat="1">
      <c r="BP110820" s="90"/>
    </row>
    <row r="110821" spans="68:68" customFormat="1">
      <c r="BP110821" s="90"/>
    </row>
    <row r="110822" spans="68:68" customFormat="1">
      <c r="BP110822" s="90"/>
    </row>
    <row r="110823" spans="68:68" customFormat="1">
      <c r="BP110823" s="90"/>
    </row>
    <row r="110824" spans="68:68" customFormat="1">
      <c r="BP110824" s="90"/>
    </row>
    <row r="110825" spans="68:68" customFormat="1">
      <c r="BP110825" s="90"/>
    </row>
    <row r="110826" spans="68:68" customFormat="1">
      <c r="BP110826" s="90"/>
    </row>
    <row r="110827" spans="68:68" customFormat="1">
      <c r="BP110827" s="90"/>
    </row>
    <row r="110828" spans="68:68" customFormat="1">
      <c r="BP110828" s="90"/>
    </row>
    <row r="110829" spans="68:68" customFormat="1">
      <c r="BP110829" s="90"/>
    </row>
    <row r="110830" spans="68:68" customFormat="1">
      <c r="BP110830" s="90"/>
    </row>
    <row r="110831" spans="68:68" customFormat="1">
      <c r="BP110831" s="90"/>
    </row>
    <row r="110832" spans="68:68" customFormat="1">
      <c r="BP110832" s="90"/>
    </row>
    <row r="110833" spans="68:68" customFormat="1">
      <c r="BP110833" s="90"/>
    </row>
    <row r="110834" spans="68:68" customFormat="1">
      <c r="BP110834" s="90"/>
    </row>
    <row r="110835" spans="68:68" customFormat="1">
      <c r="BP110835" s="90"/>
    </row>
    <row r="110836" spans="68:68" customFormat="1">
      <c r="BP110836" s="90"/>
    </row>
    <row r="110837" spans="68:68" customFormat="1">
      <c r="BP110837" s="90"/>
    </row>
    <row r="110838" spans="68:68" customFormat="1">
      <c r="BP110838" s="90"/>
    </row>
    <row r="110839" spans="68:68" customFormat="1">
      <c r="BP110839" s="90"/>
    </row>
    <row r="110840" spans="68:68" customFormat="1">
      <c r="BP110840" s="90"/>
    </row>
    <row r="110841" spans="68:68" customFormat="1">
      <c r="BP110841" s="90"/>
    </row>
    <row r="110842" spans="68:68" customFormat="1">
      <c r="BP110842" s="90"/>
    </row>
    <row r="110843" spans="68:68" customFormat="1">
      <c r="BP110843" s="90"/>
    </row>
    <row r="110844" spans="68:68" customFormat="1">
      <c r="BP110844" s="90"/>
    </row>
    <row r="110845" spans="68:68" customFormat="1">
      <c r="BP110845" s="90"/>
    </row>
    <row r="110846" spans="68:68" customFormat="1">
      <c r="BP110846" s="90"/>
    </row>
    <row r="110847" spans="68:68" customFormat="1">
      <c r="BP110847" s="90"/>
    </row>
    <row r="110848" spans="68:68" customFormat="1">
      <c r="BP110848" s="90"/>
    </row>
    <row r="110849" spans="68:68" customFormat="1">
      <c r="BP110849" s="90"/>
    </row>
    <row r="110850" spans="68:68" customFormat="1">
      <c r="BP110850" s="90"/>
    </row>
    <row r="110851" spans="68:68" customFormat="1">
      <c r="BP110851" s="90"/>
    </row>
    <row r="110852" spans="68:68" customFormat="1">
      <c r="BP110852" s="90"/>
    </row>
    <row r="110853" spans="68:68" customFormat="1">
      <c r="BP110853" s="90"/>
    </row>
    <row r="110854" spans="68:68" customFormat="1">
      <c r="BP110854" s="90"/>
    </row>
    <row r="110855" spans="68:68" customFormat="1">
      <c r="BP110855" s="90"/>
    </row>
    <row r="110856" spans="68:68" customFormat="1">
      <c r="BP110856" s="90"/>
    </row>
    <row r="110857" spans="68:68" customFormat="1">
      <c r="BP110857" s="90"/>
    </row>
    <row r="110858" spans="68:68" customFormat="1">
      <c r="BP110858" s="90"/>
    </row>
    <row r="110859" spans="68:68" customFormat="1">
      <c r="BP110859" s="90"/>
    </row>
    <row r="110860" spans="68:68" customFormat="1">
      <c r="BP110860" s="90"/>
    </row>
    <row r="110861" spans="68:68" customFormat="1">
      <c r="BP110861" s="90"/>
    </row>
    <row r="110862" spans="68:68" customFormat="1">
      <c r="BP110862" s="90"/>
    </row>
    <row r="110863" spans="68:68" customFormat="1">
      <c r="BP110863" s="90"/>
    </row>
    <row r="110864" spans="68:68" customFormat="1">
      <c r="BP110864" s="90"/>
    </row>
    <row r="110865" spans="68:68" customFormat="1">
      <c r="BP110865" s="90"/>
    </row>
    <row r="110866" spans="68:68" customFormat="1">
      <c r="BP110866" s="90"/>
    </row>
    <row r="110867" spans="68:68" customFormat="1">
      <c r="BP110867" s="90"/>
    </row>
    <row r="110868" spans="68:68" customFormat="1">
      <c r="BP110868" s="90"/>
    </row>
    <row r="110869" spans="68:68" customFormat="1">
      <c r="BP110869" s="90"/>
    </row>
    <row r="110870" spans="68:68" customFormat="1">
      <c r="BP110870" s="90"/>
    </row>
    <row r="110871" spans="68:68" customFormat="1">
      <c r="BP110871" s="90"/>
    </row>
    <row r="110872" spans="68:68" customFormat="1">
      <c r="BP110872" s="90"/>
    </row>
    <row r="110873" spans="68:68" customFormat="1">
      <c r="BP110873" s="90"/>
    </row>
    <row r="110874" spans="68:68" customFormat="1">
      <c r="BP110874" s="90"/>
    </row>
    <row r="110875" spans="68:68" customFormat="1">
      <c r="BP110875" s="90"/>
    </row>
    <row r="110876" spans="68:68" customFormat="1">
      <c r="BP110876" s="90"/>
    </row>
    <row r="110877" spans="68:68" customFormat="1">
      <c r="BP110877" s="90"/>
    </row>
    <row r="110878" spans="68:68" customFormat="1">
      <c r="BP110878" s="90"/>
    </row>
    <row r="110879" spans="68:68" customFormat="1">
      <c r="BP110879" s="90"/>
    </row>
    <row r="110880" spans="68:68" customFormat="1">
      <c r="BP110880" s="90"/>
    </row>
    <row r="110881" spans="68:68" customFormat="1">
      <c r="BP110881" s="90"/>
    </row>
    <row r="110882" spans="68:68" customFormat="1">
      <c r="BP110882" s="90"/>
    </row>
    <row r="110883" spans="68:68" customFormat="1">
      <c r="BP110883" s="90"/>
    </row>
    <row r="110884" spans="68:68" customFormat="1">
      <c r="BP110884" s="90"/>
    </row>
    <row r="110885" spans="68:68" customFormat="1">
      <c r="BP110885" s="90"/>
    </row>
    <row r="110886" spans="68:68" customFormat="1">
      <c r="BP110886" s="90"/>
    </row>
    <row r="110887" spans="68:68" customFormat="1">
      <c r="BP110887" s="90"/>
    </row>
    <row r="110888" spans="68:68" customFormat="1">
      <c r="BP110888" s="90"/>
    </row>
    <row r="110889" spans="68:68" customFormat="1">
      <c r="BP110889" s="90"/>
    </row>
    <row r="110890" spans="68:68" customFormat="1">
      <c r="BP110890" s="90"/>
    </row>
    <row r="110891" spans="68:68" customFormat="1">
      <c r="BP110891" s="90"/>
    </row>
    <row r="110892" spans="68:68" customFormat="1">
      <c r="BP110892" s="90"/>
    </row>
    <row r="110893" spans="68:68" customFormat="1">
      <c r="BP110893" s="90"/>
    </row>
    <row r="110894" spans="68:68" customFormat="1">
      <c r="BP110894" s="90"/>
    </row>
    <row r="110895" spans="68:68" customFormat="1">
      <c r="BP110895" s="90"/>
    </row>
    <row r="110896" spans="68:68" customFormat="1">
      <c r="BP110896" s="90"/>
    </row>
    <row r="110897" spans="68:68" customFormat="1">
      <c r="BP110897" s="90"/>
    </row>
    <row r="110898" spans="68:68" customFormat="1">
      <c r="BP110898" s="90"/>
    </row>
    <row r="110899" spans="68:68" customFormat="1">
      <c r="BP110899" s="90"/>
    </row>
    <row r="110900" spans="68:68" customFormat="1">
      <c r="BP110900" s="90"/>
    </row>
    <row r="110901" spans="68:68" customFormat="1">
      <c r="BP110901" s="90"/>
    </row>
    <row r="110902" spans="68:68" customFormat="1">
      <c r="BP110902" s="90"/>
    </row>
    <row r="110903" spans="68:68" customFormat="1">
      <c r="BP110903" s="90"/>
    </row>
    <row r="110904" spans="68:68" customFormat="1">
      <c r="BP110904" s="90"/>
    </row>
    <row r="110905" spans="68:68" customFormat="1">
      <c r="BP110905" s="90"/>
    </row>
    <row r="110906" spans="68:68" customFormat="1">
      <c r="BP110906" s="90"/>
    </row>
    <row r="110907" spans="68:68" customFormat="1">
      <c r="BP110907" s="90"/>
    </row>
    <row r="110908" spans="68:68" customFormat="1">
      <c r="BP110908" s="90"/>
    </row>
    <row r="110909" spans="68:68" customFormat="1">
      <c r="BP110909" s="90"/>
    </row>
    <row r="110910" spans="68:68" customFormat="1">
      <c r="BP110910" s="90"/>
    </row>
    <row r="110911" spans="68:68" customFormat="1">
      <c r="BP110911" s="90"/>
    </row>
    <row r="110912" spans="68:68" customFormat="1">
      <c r="BP110912" s="90"/>
    </row>
    <row r="110913" spans="68:68" customFormat="1">
      <c r="BP110913" s="90"/>
    </row>
    <row r="110914" spans="68:68" customFormat="1">
      <c r="BP110914" s="90"/>
    </row>
    <row r="110915" spans="68:68" customFormat="1">
      <c r="BP110915" s="90"/>
    </row>
    <row r="110916" spans="68:68" customFormat="1">
      <c r="BP110916" s="90"/>
    </row>
    <row r="110917" spans="68:68" customFormat="1">
      <c r="BP110917" s="90"/>
    </row>
    <row r="110918" spans="68:68" customFormat="1">
      <c r="BP110918" s="90"/>
    </row>
    <row r="110919" spans="68:68" customFormat="1">
      <c r="BP110919" s="90"/>
    </row>
    <row r="110920" spans="68:68" customFormat="1">
      <c r="BP110920" s="90"/>
    </row>
    <row r="110921" spans="68:68" customFormat="1">
      <c r="BP110921" s="90"/>
    </row>
    <row r="110922" spans="68:68" customFormat="1">
      <c r="BP110922" s="90"/>
    </row>
    <row r="110923" spans="68:68" customFormat="1">
      <c r="BP110923" s="90"/>
    </row>
    <row r="110924" spans="68:68" customFormat="1">
      <c r="BP110924" s="90"/>
    </row>
    <row r="110925" spans="68:68" customFormat="1">
      <c r="BP110925" s="90"/>
    </row>
    <row r="110926" spans="68:68" customFormat="1">
      <c r="BP110926" s="90"/>
    </row>
    <row r="110927" spans="68:68" customFormat="1">
      <c r="BP110927" s="90"/>
    </row>
    <row r="110928" spans="68:68" customFormat="1">
      <c r="BP110928" s="90"/>
    </row>
    <row r="110929" spans="68:68" customFormat="1">
      <c r="BP110929" s="90"/>
    </row>
    <row r="110930" spans="68:68" customFormat="1">
      <c r="BP110930" s="90"/>
    </row>
    <row r="110931" spans="68:68" customFormat="1">
      <c r="BP110931" s="90"/>
    </row>
    <row r="110932" spans="68:68" customFormat="1">
      <c r="BP110932" s="90"/>
    </row>
    <row r="110933" spans="68:68" customFormat="1">
      <c r="BP110933" s="90"/>
    </row>
    <row r="110934" spans="68:68" customFormat="1">
      <c r="BP110934" s="90"/>
    </row>
    <row r="110935" spans="68:68" customFormat="1">
      <c r="BP110935" s="90"/>
    </row>
    <row r="110936" spans="68:68" customFormat="1">
      <c r="BP110936" s="90"/>
    </row>
    <row r="110937" spans="68:68" customFormat="1">
      <c r="BP110937" s="90"/>
    </row>
    <row r="110938" spans="68:68" customFormat="1">
      <c r="BP110938" s="90"/>
    </row>
    <row r="110939" spans="68:68" customFormat="1">
      <c r="BP110939" s="90"/>
    </row>
    <row r="110940" spans="68:68" customFormat="1">
      <c r="BP110940" s="90"/>
    </row>
    <row r="110941" spans="68:68" customFormat="1">
      <c r="BP110941" s="90"/>
    </row>
    <row r="110942" spans="68:68" customFormat="1">
      <c r="BP110942" s="90"/>
    </row>
    <row r="110943" spans="68:68" customFormat="1">
      <c r="BP110943" s="90"/>
    </row>
    <row r="110944" spans="68:68" customFormat="1">
      <c r="BP110944" s="90"/>
    </row>
    <row r="110945" spans="68:68" customFormat="1">
      <c r="BP110945" s="90"/>
    </row>
    <row r="110946" spans="68:68" customFormat="1">
      <c r="BP110946" s="90"/>
    </row>
    <row r="110947" spans="68:68" customFormat="1">
      <c r="BP110947" s="90"/>
    </row>
    <row r="110948" spans="68:68" customFormat="1">
      <c r="BP110948" s="90"/>
    </row>
    <row r="110949" spans="68:68" customFormat="1">
      <c r="BP110949" s="90"/>
    </row>
    <row r="110950" spans="68:68" customFormat="1">
      <c r="BP110950" s="90"/>
    </row>
    <row r="110951" spans="68:68" customFormat="1">
      <c r="BP110951" s="90"/>
    </row>
    <row r="110952" spans="68:68" customFormat="1">
      <c r="BP110952" s="90"/>
    </row>
    <row r="110953" spans="68:68" customFormat="1">
      <c r="BP110953" s="90"/>
    </row>
    <row r="110954" spans="68:68" customFormat="1">
      <c r="BP110954" s="90"/>
    </row>
    <row r="110955" spans="68:68" customFormat="1">
      <c r="BP110955" s="90"/>
    </row>
    <row r="110956" spans="68:68" customFormat="1">
      <c r="BP110956" s="90"/>
    </row>
    <row r="110957" spans="68:68" customFormat="1">
      <c r="BP110957" s="90"/>
    </row>
    <row r="110958" spans="68:68" customFormat="1">
      <c r="BP110958" s="90"/>
    </row>
    <row r="110959" spans="68:68" customFormat="1">
      <c r="BP110959" s="90"/>
    </row>
    <row r="110960" spans="68:68" customFormat="1">
      <c r="BP110960" s="90"/>
    </row>
    <row r="110961" spans="68:68" customFormat="1">
      <c r="BP110961" s="90"/>
    </row>
    <row r="110962" spans="68:68" customFormat="1">
      <c r="BP110962" s="90"/>
    </row>
    <row r="110963" spans="68:68" customFormat="1">
      <c r="BP110963" s="90"/>
    </row>
    <row r="110964" spans="68:68" customFormat="1">
      <c r="BP110964" s="90"/>
    </row>
    <row r="110965" spans="68:68" customFormat="1">
      <c r="BP110965" s="90"/>
    </row>
    <row r="110966" spans="68:68" customFormat="1">
      <c r="BP110966" s="90"/>
    </row>
    <row r="110967" spans="68:68" customFormat="1">
      <c r="BP110967" s="90"/>
    </row>
    <row r="110968" spans="68:68" customFormat="1">
      <c r="BP110968" s="90"/>
    </row>
    <row r="110969" spans="68:68" customFormat="1">
      <c r="BP110969" s="90"/>
    </row>
    <row r="110970" spans="68:68" customFormat="1">
      <c r="BP110970" s="90"/>
    </row>
    <row r="110971" spans="68:68" customFormat="1">
      <c r="BP110971" s="90"/>
    </row>
    <row r="110972" spans="68:68" customFormat="1">
      <c r="BP110972" s="90"/>
    </row>
    <row r="110973" spans="68:68" customFormat="1">
      <c r="BP110973" s="90"/>
    </row>
    <row r="110974" spans="68:68" customFormat="1">
      <c r="BP110974" s="90"/>
    </row>
    <row r="110975" spans="68:68" customFormat="1">
      <c r="BP110975" s="90"/>
    </row>
    <row r="110976" spans="68:68" customFormat="1">
      <c r="BP110976" s="90"/>
    </row>
    <row r="110977" spans="68:68" customFormat="1">
      <c r="BP110977" s="90"/>
    </row>
    <row r="110978" spans="68:68" customFormat="1">
      <c r="BP110978" s="90"/>
    </row>
    <row r="110979" spans="68:68" customFormat="1">
      <c r="BP110979" s="90"/>
    </row>
    <row r="110980" spans="68:68" customFormat="1">
      <c r="BP110980" s="90"/>
    </row>
    <row r="110981" spans="68:68" customFormat="1">
      <c r="BP110981" s="90"/>
    </row>
    <row r="110982" spans="68:68" customFormat="1">
      <c r="BP110982" s="90"/>
    </row>
    <row r="110983" spans="68:68" customFormat="1">
      <c r="BP110983" s="90"/>
    </row>
    <row r="110984" spans="68:68" customFormat="1">
      <c r="BP110984" s="90"/>
    </row>
    <row r="110985" spans="68:68" customFormat="1">
      <c r="BP110985" s="90"/>
    </row>
    <row r="110986" spans="68:68" customFormat="1">
      <c r="BP110986" s="90"/>
    </row>
    <row r="110987" spans="68:68" customFormat="1">
      <c r="BP110987" s="90"/>
    </row>
    <row r="110988" spans="68:68" customFormat="1">
      <c r="BP110988" s="90"/>
    </row>
    <row r="110989" spans="68:68" customFormat="1">
      <c r="BP110989" s="90"/>
    </row>
    <row r="110990" spans="68:68" customFormat="1">
      <c r="BP110990" s="90"/>
    </row>
    <row r="110991" spans="68:68" customFormat="1">
      <c r="BP110991" s="90"/>
    </row>
    <row r="110992" spans="68:68" customFormat="1">
      <c r="BP110992" s="90"/>
    </row>
    <row r="110993" spans="68:68" customFormat="1">
      <c r="BP110993" s="90"/>
    </row>
    <row r="110994" spans="68:68" customFormat="1">
      <c r="BP110994" s="90"/>
    </row>
    <row r="110995" spans="68:68" customFormat="1">
      <c r="BP110995" s="90"/>
    </row>
    <row r="110996" spans="68:68" customFormat="1">
      <c r="BP110996" s="90"/>
    </row>
    <row r="110997" spans="68:68" customFormat="1">
      <c r="BP110997" s="90"/>
    </row>
    <row r="110998" spans="68:68" customFormat="1">
      <c r="BP110998" s="90"/>
    </row>
    <row r="110999" spans="68:68" customFormat="1">
      <c r="BP110999" s="90"/>
    </row>
    <row r="111000" spans="68:68" customFormat="1">
      <c r="BP111000" s="90"/>
    </row>
    <row r="111001" spans="68:68" customFormat="1">
      <c r="BP111001" s="90"/>
    </row>
    <row r="111002" spans="68:68" customFormat="1">
      <c r="BP111002" s="90"/>
    </row>
    <row r="111003" spans="68:68" customFormat="1">
      <c r="BP111003" s="90"/>
    </row>
    <row r="111004" spans="68:68" customFormat="1">
      <c r="BP111004" s="90"/>
    </row>
    <row r="111005" spans="68:68" customFormat="1">
      <c r="BP111005" s="90"/>
    </row>
    <row r="111006" spans="68:68" customFormat="1">
      <c r="BP111006" s="90"/>
    </row>
    <row r="111007" spans="68:68" customFormat="1">
      <c r="BP111007" s="90"/>
    </row>
    <row r="111008" spans="68:68" customFormat="1">
      <c r="BP111008" s="90"/>
    </row>
    <row r="111009" spans="68:68" customFormat="1">
      <c r="BP111009" s="90"/>
    </row>
    <row r="111010" spans="68:68" customFormat="1">
      <c r="BP111010" s="90"/>
    </row>
    <row r="111011" spans="68:68" customFormat="1">
      <c r="BP111011" s="90"/>
    </row>
    <row r="111012" spans="68:68" customFormat="1">
      <c r="BP111012" s="90"/>
    </row>
    <row r="111013" spans="68:68" customFormat="1">
      <c r="BP111013" s="90"/>
    </row>
    <row r="111014" spans="68:68" customFormat="1">
      <c r="BP111014" s="90"/>
    </row>
    <row r="111015" spans="68:68" customFormat="1">
      <c r="BP111015" s="90"/>
    </row>
    <row r="111016" spans="68:68" customFormat="1">
      <c r="BP111016" s="90"/>
    </row>
    <row r="111017" spans="68:68" customFormat="1">
      <c r="BP111017" s="90"/>
    </row>
    <row r="111018" spans="68:68" customFormat="1">
      <c r="BP111018" s="90"/>
    </row>
    <row r="111019" spans="68:68" customFormat="1">
      <c r="BP111019" s="90"/>
    </row>
    <row r="111020" spans="68:68" customFormat="1">
      <c r="BP111020" s="90"/>
    </row>
    <row r="111021" spans="68:68" customFormat="1">
      <c r="BP111021" s="90"/>
    </row>
    <row r="111022" spans="68:68" customFormat="1">
      <c r="BP111022" s="90"/>
    </row>
    <row r="111023" spans="68:68" customFormat="1">
      <c r="BP111023" s="90"/>
    </row>
    <row r="111024" spans="68:68" customFormat="1">
      <c r="BP111024" s="90"/>
    </row>
    <row r="111025" spans="68:68" customFormat="1">
      <c r="BP111025" s="90"/>
    </row>
    <row r="111026" spans="68:68" customFormat="1">
      <c r="BP111026" s="90"/>
    </row>
    <row r="111027" spans="68:68" customFormat="1">
      <c r="BP111027" s="90"/>
    </row>
    <row r="111028" spans="68:68" customFormat="1">
      <c r="BP111028" s="90"/>
    </row>
    <row r="111029" spans="68:68" customFormat="1">
      <c r="BP111029" s="90"/>
    </row>
    <row r="111030" spans="68:68" customFormat="1">
      <c r="BP111030" s="90"/>
    </row>
    <row r="111031" spans="68:68" customFormat="1">
      <c r="BP111031" s="90"/>
    </row>
    <row r="111032" spans="68:68" customFormat="1">
      <c r="BP111032" s="90"/>
    </row>
    <row r="111033" spans="68:68" customFormat="1">
      <c r="BP111033" s="90"/>
    </row>
    <row r="111034" spans="68:68" customFormat="1">
      <c r="BP111034" s="90"/>
    </row>
    <row r="111035" spans="68:68" customFormat="1">
      <c r="BP111035" s="90"/>
    </row>
    <row r="111036" spans="68:68" customFormat="1">
      <c r="BP111036" s="90"/>
    </row>
    <row r="111037" spans="68:68" customFormat="1">
      <c r="BP111037" s="90"/>
    </row>
    <row r="111038" spans="68:68" customFormat="1">
      <c r="BP111038" s="90"/>
    </row>
    <row r="111039" spans="68:68" customFormat="1">
      <c r="BP111039" s="90"/>
    </row>
    <row r="111040" spans="68:68" customFormat="1">
      <c r="BP111040" s="90"/>
    </row>
    <row r="111041" spans="68:68" customFormat="1">
      <c r="BP111041" s="90"/>
    </row>
    <row r="111042" spans="68:68" customFormat="1">
      <c r="BP111042" s="90"/>
    </row>
    <row r="111043" spans="68:68" customFormat="1">
      <c r="BP111043" s="90"/>
    </row>
    <row r="111044" spans="68:68" customFormat="1">
      <c r="BP111044" s="90"/>
    </row>
    <row r="111045" spans="68:68" customFormat="1">
      <c r="BP111045" s="90"/>
    </row>
    <row r="111046" spans="68:68" customFormat="1">
      <c r="BP111046" s="90"/>
    </row>
    <row r="111047" spans="68:68" customFormat="1">
      <c r="BP111047" s="90"/>
    </row>
    <row r="111048" spans="68:68" customFormat="1">
      <c r="BP111048" s="90"/>
    </row>
    <row r="111049" spans="68:68" customFormat="1">
      <c r="BP111049" s="90"/>
    </row>
    <row r="111050" spans="68:68" customFormat="1">
      <c r="BP111050" s="90"/>
    </row>
    <row r="111051" spans="68:68" customFormat="1">
      <c r="BP111051" s="90"/>
    </row>
    <row r="111052" spans="68:68" customFormat="1">
      <c r="BP111052" s="90"/>
    </row>
    <row r="111053" spans="68:68" customFormat="1">
      <c r="BP111053" s="90"/>
    </row>
    <row r="111054" spans="68:68" customFormat="1">
      <c r="BP111054" s="90"/>
    </row>
    <row r="111055" spans="68:68" customFormat="1">
      <c r="BP111055" s="90"/>
    </row>
    <row r="111056" spans="68:68" customFormat="1">
      <c r="BP111056" s="90"/>
    </row>
    <row r="111057" spans="68:68" customFormat="1">
      <c r="BP111057" s="90"/>
    </row>
    <row r="111058" spans="68:68" customFormat="1">
      <c r="BP111058" s="90"/>
    </row>
    <row r="111059" spans="68:68" customFormat="1">
      <c r="BP111059" s="90"/>
    </row>
    <row r="111060" spans="68:68" customFormat="1">
      <c r="BP111060" s="90"/>
    </row>
    <row r="111061" spans="68:68" customFormat="1">
      <c r="BP111061" s="90"/>
    </row>
    <row r="111062" spans="68:68" customFormat="1">
      <c r="BP111062" s="90"/>
    </row>
    <row r="111063" spans="68:68" customFormat="1">
      <c r="BP111063" s="90"/>
    </row>
    <row r="111064" spans="68:68" customFormat="1">
      <c r="BP111064" s="90"/>
    </row>
    <row r="111065" spans="68:68" customFormat="1">
      <c r="BP111065" s="90"/>
    </row>
    <row r="111066" spans="68:68" customFormat="1">
      <c r="BP111066" s="90"/>
    </row>
    <row r="111067" spans="68:68" customFormat="1">
      <c r="BP111067" s="90"/>
    </row>
    <row r="111068" spans="68:68" customFormat="1">
      <c r="BP111068" s="90"/>
    </row>
    <row r="111069" spans="68:68" customFormat="1">
      <c r="BP111069" s="90"/>
    </row>
    <row r="111070" spans="68:68" customFormat="1">
      <c r="BP111070" s="90"/>
    </row>
    <row r="111071" spans="68:68" customFormat="1">
      <c r="BP111071" s="90"/>
    </row>
    <row r="111072" spans="68:68" customFormat="1">
      <c r="BP111072" s="90"/>
    </row>
    <row r="111073" spans="68:68" customFormat="1">
      <c r="BP111073" s="90"/>
    </row>
    <row r="111074" spans="68:68" customFormat="1">
      <c r="BP111074" s="90"/>
    </row>
    <row r="111075" spans="68:68" customFormat="1">
      <c r="BP111075" s="90"/>
    </row>
    <row r="111076" spans="68:68" customFormat="1">
      <c r="BP111076" s="90"/>
    </row>
    <row r="111077" spans="68:68" customFormat="1">
      <c r="BP111077" s="90"/>
    </row>
    <row r="111078" spans="68:68" customFormat="1">
      <c r="BP111078" s="90"/>
    </row>
    <row r="111079" spans="68:68" customFormat="1">
      <c r="BP111079" s="90"/>
    </row>
    <row r="111080" spans="68:68" customFormat="1">
      <c r="BP111080" s="90"/>
    </row>
    <row r="111081" spans="68:68" customFormat="1">
      <c r="BP111081" s="90"/>
    </row>
    <row r="111082" spans="68:68" customFormat="1">
      <c r="BP111082" s="90"/>
    </row>
    <row r="111083" spans="68:68" customFormat="1">
      <c r="BP111083" s="90"/>
    </row>
    <row r="111084" spans="68:68" customFormat="1">
      <c r="BP111084" s="90"/>
    </row>
    <row r="111085" spans="68:68" customFormat="1">
      <c r="BP111085" s="90"/>
    </row>
    <row r="111086" spans="68:68" customFormat="1">
      <c r="BP111086" s="90"/>
    </row>
    <row r="111087" spans="68:68" customFormat="1">
      <c r="BP111087" s="90"/>
    </row>
    <row r="111088" spans="68:68" customFormat="1">
      <c r="BP111088" s="90"/>
    </row>
    <row r="111089" spans="68:68" customFormat="1">
      <c r="BP111089" s="90"/>
    </row>
    <row r="111090" spans="68:68" customFormat="1">
      <c r="BP111090" s="90"/>
    </row>
    <row r="111091" spans="68:68" customFormat="1">
      <c r="BP111091" s="90"/>
    </row>
    <row r="111092" spans="68:68" customFormat="1">
      <c r="BP111092" s="90"/>
    </row>
    <row r="111093" spans="68:68" customFormat="1">
      <c r="BP111093" s="90"/>
    </row>
    <row r="111094" spans="68:68" customFormat="1">
      <c r="BP111094" s="90"/>
    </row>
    <row r="111095" spans="68:68" customFormat="1">
      <c r="BP111095" s="90"/>
    </row>
    <row r="111096" spans="68:68" customFormat="1">
      <c r="BP111096" s="90"/>
    </row>
    <row r="111097" spans="68:68" customFormat="1">
      <c r="BP111097" s="90"/>
    </row>
    <row r="111098" spans="68:68" customFormat="1">
      <c r="BP111098" s="90"/>
    </row>
    <row r="111099" spans="68:68" customFormat="1">
      <c r="BP111099" s="90"/>
    </row>
    <row r="111100" spans="68:68" customFormat="1">
      <c r="BP111100" s="90"/>
    </row>
    <row r="111101" spans="68:68" customFormat="1">
      <c r="BP111101" s="90"/>
    </row>
    <row r="111102" spans="68:68" customFormat="1">
      <c r="BP111102" s="90"/>
    </row>
    <row r="111103" spans="68:68" customFormat="1">
      <c r="BP111103" s="90"/>
    </row>
    <row r="111104" spans="68:68" customFormat="1">
      <c r="BP111104" s="90"/>
    </row>
    <row r="111105" spans="68:68" customFormat="1">
      <c r="BP111105" s="90"/>
    </row>
    <row r="111106" spans="68:68" customFormat="1">
      <c r="BP111106" s="90"/>
    </row>
    <row r="111107" spans="68:68" customFormat="1">
      <c r="BP111107" s="90"/>
    </row>
    <row r="111108" spans="68:68" customFormat="1">
      <c r="BP111108" s="90"/>
    </row>
    <row r="111109" spans="68:68" customFormat="1">
      <c r="BP111109" s="90"/>
    </row>
    <row r="111110" spans="68:68" customFormat="1">
      <c r="BP111110" s="90"/>
    </row>
    <row r="111111" spans="68:68" customFormat="1">
      <c r="BP111111" s="90"/>
    </row>
    <row r="111112" spans="68:68" customFormat="1">
      <c r="BP111112" s="90"/>
    </row>
    <row r="111113" spans="68:68" customFormat="1">
      <c r="BP111113" s="90"/>
    </row>
    <row r="111114" spans="68:68" customFormat="1">
      <c r="BP111114" s="90"/>
    </row>
    <row r="111115" spans="68:68" customFormat="1">
      <c r="BP111115" s="90"/>
    </row>
    <row r="111116" spans="68:68" customFormat="1">
      <c r="BP111116" s="90"/>
    </row>
    <row r="111117" spans="68:68" customFormat="1">
      <c r="BP111117" s="90"/>
    </row>
    <row r="111118" spans="68:68" customFormat="1">
      <c r="BP111118" s="90"/>
    </row>
    <row r="111119" spans="68:68" customFormat="1">
      <c r="BP111119" s="90"/>
    </row>
    <row r="111120" spans="68:68" customFormat="1">
      <c r="BP111120" s="90"/>
    </row>
    <row r="111121" spans="68:68" customFormat="1">
      <c r="BP111121" s="90"/>
    </row>
    <row r="111122" spans="68:68" customFormat="1">
      <c r="BP111122" s="90"/>
    </row>
    <row r="111123" spans="68:68" customFormat="1">
      <c r="BP111123" s="90"/>
    </row>
    <row r="111124" spans="68:68" customFormat="1">
      <c r="BP111124" s="90"/>
    </row>
    <row r="111125" spans="68:68" customFormat="1">
      <c r="BP111125" s="90"/>
    </row>
    <row r="111126" spans="68:68" customFormat="1">
      <c r="BP111126" s="90"/>
    </row>
    <row r="111127" spans="68:68" customFormat="1">
      <c r="BP111127" s="90"/>
    </row>
    <row r="111128" spans="68:68" customFormat="1">
      <c r="BP111128" s="90"/>
    </row>
    <row r="111129" spans="68:68" customFormat="1">
      <c r="BP111129" s="90"/>
    </row>
    <row r="111130" spans="68:68" customFormat="1">
      <c r="BP111130" s="90"/>
    </row>
    <row r="111131" spans="68:68" customFormat="1">
      <c r="BP111131" s="90"/>
    </row>
    <row r="111132" spans="68:68" customFormat="1">
      <c r="BP111132" s="90"/>
    </row>
    <row r="111133" spans="68:68" customFormat="1">
      <c r="BP111133" s="90"/>
    </row>
    <row r="111134" spans="68:68" customFormat="1">
      <c r="BP111134" s="90"/>
    </row>
    <row r="111135" spans="68:68" customFormat="1">
      <c r="BP111135" s="90"/>
    </row>
    <row r="111136" spans="68:68" customFormat="1">
      <c r="BP111136" s="90"/>
    </row>
    <row r="111137" spans="68:68" customFormat="1">
      <c r="BP111137" s="90"/>
    </row>
    <row r="111138" spans="68:68" customFormat="1">
      <c r="BP111138" s="90"/>
    </row>
    <row r="111139" spans="68:68" customFormat="1">
      <c r="BP111139" s="90"/>
    </row>
    <row r="111140" spans="68:68" customFormat="1">
      <c r="BP111140" s="90"/>
    </row>
    <row r="111141" spans="68:68" customFormat="1">
      <c r="BP111141" s="90"/>
    </row>
    <row r="111142" spans="68:68" customFormat="1">
      <c r="BP111142" s="90"/>
    </row>
    <row r="111143" spans="68:68" customFormat="1">
      <c r="BP111143" s="90"/>
    </row>
    <row r="111144" spans="68:68" customFormat="1">
      <c r="BP111144" s="90"/>
    </row>
    <row r="111145" spans="68:68" customFormat="1">
      <c r="BP111145" s="90"/>
    </row>
    <row r="111146" spans="68:68" customFormat="1">
      <c r="BP111146" s="90"/>
    </row>
    <row r="111147" spans="68:68" customFormat="1">
      <c r="BP111147" s="90"/>
    </row>
    <row r="111148" spans="68:68" customFormat="1">
      <c r="BP111148" s="90"/>
    </row>
    <row r="111149" spans="68:68" customFormat="1">
      <c r="BP111149" s="90"/>
    </row>
    <row r="111150" spans="68:68" customFormat="1">
      <c r="BP111150" s="90"/>
    </row>
    <row r="111151" spans="68:68" customFormat="1">
      <c r="BP111151" s="90"/>
    </row>
    <row r="111152" spans="68:68" customFormat="1">
      <c r="BP111152" s="90"/>
    </row>
    <row r="111153" spans="68:68" customFormat="1">
      <c r="BP111153" s="90"/>
    </row>
    <row r="111154" spans="68:68" customFormat="1">
      <c r="BP111154" s="90"/>
    </row>
    <row r="111155" spans="68:68" customFormat="1">
      <c r="BP111155" s="90"/>
    </row>
    <row r="111156" spans="68:68" customFormat="1">
      <c r="BP111156" s="90"/>
    </row>
    <row r="111157" spans="68:68" customFormat="1">
      <c r="BP111157" s="90"/>
    </row>
    <row r="111158" spans="68:68" customFormat="1">
      <c r="BP111158" s="90"/>
    </row>
    <row r="111159" spans="68:68" customFormat="1">
      <c r="BP111159" s="90"/>
    </row>
    <row r="111160" spans="68:68" customFormat="1">
      <c r="BP111160" s="90"/>
    </row>
    <row r="111161" spans="68:68" customFormat="1">
      <c r="BP111161" s="90"/>
    </row>
    <row r="111162" spans="68:68" customFormat="1">
      <c r="BP111162" s="90"/>
    </row>
    <row r="111163" spans="68:68" customFormat="1">
      <c r="BP111163" s="90"/>
    </row>
    <row r="111164" spans="68:68" customFormat="1">
      <c r="BP111164" s="90"/>
    </row>
    <row r="111165" spans="68:68" customFormat="1">
      <c r="BP111165" s="90"/>
    </row>
    <row r="111166" spans="68:68" customFormat="1">
      <c r="BP111166" s="90"/>
    </row>
    <row r="111167" spans="68:68" customFormat="1">
      <c r="BP111167" s="90"/>
    </row>
    <row r="111168" spans="68:68" customFormat="1">
      <c r="BP111168" s="90"/>
    </row>
    <row r="111169" spans="68:68" customFormat="1">
      <c r="BP111169" s="90"/>
    </row>
    <row r="111170" spans="68:68" customFormat="1">
      <c r="BP111170" s="90"/>
    </row>
    <row r="111171" spans="68:68" customFormat="1">
      <c r="BP111171" s="90"/>
    </row>
    <row r="111172" spans="68:68" customFormat="1">
      <c r="BP111172" s="90"/>
    </row>
    <row r="111173" spans="68:68" customFormat="1">
      <c r="BP111173" s="90"/>
    </row>
    <row r="111174" spans="68:68" customFormat="1">
      <c r="BP111174" s="90"/>
    </row>
    <row r="111175" spans="68:68" customFormat="1">
      <c r="BP111175" s="90"/>
    </row>
    <row r="111176" spans="68:68" customFormat="1">
      <c r="BP111176" s="90"/>
    </row>
    <row r="111177" spans="68:68" customFormat="1">
      <c r="BP111177" s="90"/>
    </row>
    <row r="111178" spans="68:68" customFormat="1">
      <c r="BP111178" s="90"/>
    </row>
    <row r="111179" spans="68:68" customFormat="1">
      <c r="BP111179" s="90"/>
    </row>
    <row r="111180" spans="68:68" customFormat="1">
      <c r="BP111180" s="90"/>
    </row>
    <row r="111181" spans="68:68" customFormat="1">
      <c r="BP111181" s="90"/>
    </row>
    <row r="111182" spans="68:68" customFormat="1">
      <c r="BP111182" s="90"/>
    </row>
    <row r="111183" spans="68:68" customFormat="1">
      <c r="BP111183" s="90"/>
    </row>
    <row r="111184" spans="68:68" customFormat="1">
      <c r="BP111184" s="90"/>
    </row>
    <row r="111185" spans="68:68" customFormat="1">
      <c r="BP111185" s="90"/>
    </row>
    <row r="111186" spans="68:68" customFormat="1">
      <c r="BP111186" s="90"/>
    </row>
    <row r="111187" spans="68:68" customFormat="1">
      <c r="BP111187" s="90"/>
    </row>
    <row r="111188" spans="68:68" customFormat="1">
      <c r="BP111188" s="90"/>
    </row>
    <row r="111189" spans="68:68" customFormat="1">
      <c r="BP111189" s="90"/>
    </row>
    <row r="111190" spans="68:68" customFormat="1">
      <c r="BP111190" s="90"/>
    </row>
    <row r="111191" spans="68:68" customFormat="1">
      <c r="BP111191" s="90"/>
    </row>
    <row r="111192" spans="68:68" customFormat="1">
      <c r="BP111192" s="90"/>
    </row>
    <row r="111193" spans="68:68" customFormat="1">
      <c r="BP111193" s="90"/>
    </row>
    <row r="111194" spans="68:68" customFormat="1">
      <c r="BP111194" s="90"/>
    </row>
    <row r="111195" spans="68:68" customFormat="1">
      <c r="BP111195" s="90"/>
    </row>
    <row r="111196" spans="68:68" customFormat="1">
      <c r="BP111196" s="90"/>
    </row>
    <row r="111197" spans="68:68" customFormat="1">
      <c r="BP111197" s="90"/>
    </row>
    <row r="111198" spans="68:68" customFormat="1">
      <c r="BP111198" s="90"/>
    </row>
    <row r="111199" spans="68:68" customFormat="1">
      <c r="BP111199" s="90"/>
    </row>
    <row r="111200" spans="68:68" customFormat="1">
      <c r="BP111200" s="90"/>
    </row>
    <row r="111201" spans="68:68" customFormat="1">
      <c r="BP111201" s="90"/>
    </row>
    <row r="111202" spans="68:68" customFormat="1">
      <c r="BP111202" s="90"/>
    </row>
    <row r="111203" spans="68:68" customFormat="1">
      <c r="BP111203" s="90"/>
    </row>
    <row r="111204" spans="68:68" customFormat="1">
      <c r="BP111204" s="90"/>
    </row>
    <row r="111205" spans="68:68" customFormat="1">
      <c r="BP111205" s="90"/>
    </row>
    <row r="111206" spans="68:68" customFormat="1">
      <c r="BP111206" s="90"/>
    </row>
    <row r="111207" spans="68:68" customFormat="1">
      <c r="BP111207" s="90"/>
    </row>
    <row r="111208" spans="68:68" customFormat="1">
      <c r="BP111208" s="90"/>
    </row>
    <row r="111209" spans="68:68" customFormat="1">
      <c r="BP111209" s="90"/>
    </row>
    <row r="111210" spans="68:68" customFormat="1">
      <c r="BP111210" s="90"/>
    </row>
    <row r="111211" spans="68:68" customFormat="1">
      <c r="BP111211" s="90"/>
    </row>
    <row r="111212" spans="68:68" customFormat="1">
      <c r="BP111212" s="90"/>
    </row>
    <row r="111213" spans="68:68" customFormat="1">
      <c r="BP111213" s="90"/>
    </row>
    <row r="111214" spans="68:68" customFormat="1">
      <c r="BP111214" s="90"/>
    </row>
    <row r="111215" spans="68:68" customFormat="1">
      <c r="BP111215" s="90"/>
    </row>
    <row r="111216" spans="68:68" customFormat="1">
      <c r="BP111216" s="90"/>
    </row>
    <row r="111217" spans="68:68" customFormat="1">
      <c r="BP111217" s="90"/>
    </row>
    <row r="111218" spans="68:68" customFormat="1">
      <c r="BP111218" s="90"/>
    </row>
    <row r="111219" spans="68:68" customFormat="1">
      <c r="BP111219" s="90"/>
    </row>
    <row r="111220" spans="68:68" customFormat="1">
      <c r="BP111220" s="90"/>
    </row>
    <row r="111221" spans="68:68" customFormat="1">
      <c r="BP111221" s="90"/>
    </row>
    <row r="111222" spans="68:68" customFormat="1">
      <c r="BP111222" s="90"/>
    </row>
    <row r="111223" spans="68:68" customFormat="1">
      <c r="BP111223" s="90"/>
    </row>
    <row r="111224" spans="68:68" customFormat="1">
      <c r="BP111224" s="90"/>
    </row>
    <row r="111225" spans="68:68" customFormat="1">
      <c r="BP111225" s="90"/>
    </row>
    <row r="111226" spans="68:68" customFormat="1">
      <c r="BP111226" s="90"/>
    </row>
    <row r="111227" spans="68:68" customFormat="1">
      <c r="BP111227" s="90"/>
    </row>
    <row r="111228" spans="68:68" customFormat="1">
      <c r="BP111228" s="90"/>
    </row>
    <row r="111229" spans="68:68" customFormat="1">
      <c r="BP111229" s="90"/>
    </row>
    <row r="111230" spans="68:68" customFormat="1">
      <c r="BP111230" s="90"/>
    </row>
    <row r="111231" spans="68:68" customFormat="1">
      <c r="BP111231" s="90"/>
    </row>
    <row r="111232" spans="68:68" customFormat="1">
      <c r="BP111232" s="90"/>
    </row>
    <row r="111233" spans="68:68" customFormat="1">
      <c r="BP111233" s="90"/>
    </row>
    <row r="111234" spans="68:68" customFormat="1">
      <c r="BP111234" s="90"/>
    </row>
    <row r="111235" spans="68:68" customFormat="1">
      <c r="BP111235" s="90"/>
    </row>
    <row r="111236" spans="68:68" customFormat="1">
      <c r="BP111236" s="90"/>
    </row>
    <row r="111237" spans="68:68" customFormat="1">
      <c r="BP111237" s="90"/>
    </row>
    <row r="111238" spans="68:68" customFormat="1">
      <c r="BP111238" s="90"/>
    </row>
    <row r="111239" spans="68:68" customFormat="1">
      <c r="BP111239" s="90"/>
    </row>
    <row r="111240" spans="68:68" customFormat="1">
      <c r="BP111240" s="90"/>
    </row>
    <row r="111241" spans="68:68" customFormat="1">
      <c r="BP111241" s="90"/>
    </row>
    <row r="111242" spans="68:68" customFormat="1">
      <c r="BP111242" s="90"/>
    </row>
    <row r="111243" spans="68:68" customFormat="1">
      <c r="BP111243" s="90"/>
    </row>
    <row r="111244" spans="68:68" customFormat="1">
      <c r="BP111244" s="90"/>
    </row>
    <row r="111245" spans="68:68" customFormat="1">
      <c r="BP111245" s="90"/>
    </row>
    <row r="111246" spans="68:68" customFormat="1">
      <c r="BP111246" s="90"/>
    </row>
    <row r="111247" spans="68:68" customFormat="1">
      <c r="BP111247" s="90"/>
    </row>
    <row r="111248" spans="68:68" customFormat="1">
      <c r="BP111248" s="90"/>
    </row>
    <row r="111249" spans="68:68" customFormat="1">
      <c r="BP111249" s="90"/>
    </row>
    <row r="111250" spans="68:68" customFormat="1">
      <c r="BP111250" s="90"/>
    </row>
    <row r="111251" spans="68:68" customFormat="1">
      <c r="BP111251" s="90"/>
    </row>
    <row r="111252" spans="68:68" customFormat="1">
      <c r="BP111252" s="90"/>
    </row>
    <row r="111253" spans="68:68" customFormat="1">
      <c r="BP111253" s="90"/>
    </row>
    <row r="111254" spans="68:68" customFormat="1">
      <c r="BP111254" s="90"/>
    </row>
    <row r="111255" spans="68:68" customFormat="1">
      <c r="BP111255" s="90"/>
    </row>
    <row r="111256" spans="68:68" customFormat="1">
      <c r="BP111256" s="90"/>
    </row>
    <row r="111257" spans="68:68" customFormat="1">
      <c r="BP111257" s="90"/>
    </row>
    <row r="111258" spans="68:68" customFormat="1">
      <c r="BP111258" s="90"/>
    </row>
    <row r="111259" spans="68:68" customFormat="1">
      <c r="BP111259" s="90"/>
    </row>
    <row r="111260" spans="68:68" customFormat="1">
      <c r="BP111260" s="90"/>
    </row>
    <row r="111261" spans="68:68" customFormat="1">
      <c r="BP111261" s="90"/>
    </row>
    <row r="111262" spans="68:68" customFormat="1">
      <c r="BP111262" s="90"/>
    </row>
    <row r="111263" spans="68:68" customFormat="1">
      <c r="BP111263" s="90"/>
    </row>
    <row r="111264" spans="68:68" customFormat="1">
      <c r="BP111264" s="90"/>
    </row>
    <row r="111265" spans="68:68" customFormat="1">
      <c r="BP111265" s="90"/>
    </row>
    <row r="111266" spans="68:68" customFormat="1">
      <c r="BP111266" s="90"/>
    </row>
    <row r="111267" spans="68:68" customFormat="1">
      <c r="BP111267" s="90"/>
    </row>
    <row r="111268" spans="68:68" customFormat="1">
      <c r="BP111268" s="90"/>
    </row>
    <row r="111269" spans="68:68" customFormat="1">
      <c r="BP111269" s="90"/>
    </row>
    <row r="111270" spans="68:68" customFormat="1">
      <c r="BP111270" s="90"/>
    </row>
    <row r="111271" spans="68:68" customFormat="1">
      <c r="BP111271" s="90"/>
    </row>
    <row r="111272" spans="68:68" customFormat="1">
      <c r="BP111272" s="90"/>
    </row>
    <row r="111273" spans="68:68" customFormat="1">
      <c r="BP111273" s="90"/>
    </row>
    <row r="111274" spans="68:68" customFormat="1">
      <c r="BP111274" s="90"/>
    </row>
    <row r="111275" spans="68:68" customFormat="1">
      <c r="BP111275" s="90"/>
    </row>
    <row r="111276" spans="68:68" customFormat="1">
      <c r="BP111276" s="90"/>
    </row>
    <row r="111277" spans="68:68" customFormat="1">
      <c r="BP111277" s="90"/>
    </row>
    <row r="111278" spans="68:68" customFormat="1">
      <c r="BP111278" s="90"/>
    </row>
    <row r="111279" spans="68:68" customFormat="1">
      <c r="BP111279" s="90"/>
    </row>
    <row r="111280" spans="68:68" customFormat="1">
      <c r="BP111280" s="90"/>
    </row>
    <row r="111281" spans="68:68" customFormat="1">
      <c r="BP111281" s="90"/>
    </row>
    <row r="111282" spans="68:68" customFormat="1">
      <c r="BP111282" s="90"/>
    </row>
    <row r="111283" spans="68:68" customFormat="1">
      <c r="BP111283" s="90"/>
    </row>
    <row r="111284" spans="68:68" customFormat="1">
      <c r="BP111284" s="90"/>
    </row>
    <row r="111285" spans="68:68" customFormat="1">
      <c r="BP111285" s="90"/>
    </row>
    <row r="111286" spans="68:68" customFormat="1">
      <c r="BP111286" s="90"/>
    </row>
    <row r="111287" spans="68:68" customFormat="1">
      <c r="BP111287" s="90"/>
    </row>
    <row r="111288" spans="68:68" customFormat="1">
      <c r="BP111288" s="90"/>
    </row>
    <row r="111289" spans="68:68" customFormat="1">
      <c r="BP111289" s="90"/>
    </row>
    <row r="111290" spans="68:68" customFormat="1">
      <c r="BP111290" s="90"/>
    </row>
    <row r="111291" spans="68:68" customFormat="1">
      <c r="BP111291" s="90"/>
    </row>
    <row r="111292" spans="68:68" customFormat="1">
      <c r="BP111292" s="90"/>
    </row>
    <row r="111293" spans="68:68" customFormat="1">
      <c r="BP111293" s="90"/>
    </row>
    <row r="111294" spans="68:68" customFormat="1">
      <c r="BP111294" s="90"/>
    </row>
    <row r="111295" spans="68:68" customFormat="1">
      <c r="BP111295" s="90"/>
    </row>
    <row r="111296" spans="68:68" customFormat="1">
      <c r="BP111296" s="90"/>
    </row>
    <row r="111297" spans="68:68" customFormat="1">
      <c r="BP111297" s="90"/>
    </row>
    <row r="111298" spans="68:68" customFormat="1">
      <c r="BP111298" s="90"/>
    </row>
    <row r="111299" spans="68:68" customFormat="1">
      <c r="BP111299" s="90"/>
    </row>
    <row r="111300" spans="68:68" customFormat="1">
      <c r="BP111300" s="90"/>
    </row>
    <row r="111301" spans="68:68" customFormat="1">
      <c r="BP111301" s="90"/>
    </row>
    <row r="111302" spans="68:68" customFormat="1">
      <c r="BP111302" s="90"/>
    </row>
    <row r="111303" spans="68:68" customFormat="1">
      <c r="BP111303" s="90"/>
    </row>
    <row r="111304" spans="68:68" customFormat="1">
      <c r="BP111304" s="90"/>
    </row>
    <row r="111305" spans="68:68" customFormat="1">
      <c r="BP111305" s="90"/>
    </row>
    <row r="111306" spans="68:68" customFormat="1">
      <c r="BP111306" s="90"/>
    </row>
    <row r="111307" spans="68:68" customFormat="1">
      <c r="BP111307" s="90"/>
    </row>
    <row r="111308" spans="68:68" customFormat="1">
      <c r="BP111308" s="90"/>
    </row>
    <row r="111309" spans="68:68" customFormat="1">
      <c r="BP111309" s="90"/>
    </row>
    <row r="111310" spans="68:68" customFormat="1">
      <c r="BP111310" s="90"/>
    </row>
    <row r="111311" spans="68:68" customFormat="1">
      <c r="BP111311" s="90"/>
    </row>
    <row r="111312" spans="68:68" customFormat="1">
      <c r="BP111312" s="90"/>
    </row>
    <row r="111313" spans="68:68" customFormat="1">
      <c r="BP111313" s="90"/>
    </row>
    <row r="111314" spans="68:68" customFormat="1">
      <c r="BP111314" s="90"/>
    </row>
    <row r="111315" spans="68:68" customFormat="1">
      <c r="BP111315" s="90"/>
    </row>
    <row r="111316" spans="68:68" customFormat="1">
      <c r="BP111316" s="90"/>
    </row>
    <row r="111317" spans="68:68" customFormat="1">
      <c r="BP111317" s="90"/>
    </row>
    <row r="111318" spans="68:68" customFormat="1">
      <c r="BP111318" s="90"/>
    </row>
    <row r="111319" spans="68:68" customFormat="1">
      <c r="BP111319" s="90"/>
    </row>
    <row r="111320" spans="68:68" customFormat="1">
      <c r="BP111320" s="90"/>
    </row>
    <row r="111321" spans="68:68" customFormat="1">
      <c r="BP111321" s="90"/>
    </row>
    <row r="111322" spans="68:68" customFormat="1">
      <c r="BP111322" s="90"/>
    </row>
    <row r="111323" spans="68:68" customFormat="1">
      <c r="BP111323" s="90"/>
    </row>
    <row r="111324" spans="68:68" customFormat="1">
      <c r="BP111324" s="90"/>
    </row>
    <row r="111325" spans="68:68" customFormat="1">
      <c r="BP111325" s="90"/>
    </row>
    <row r="111326" spans="68:68" customFormat="1">
      <c r="BP111326" s="90"/>
    </row>
    <row r="111327" spans="68:68" customFormat="1">
      <c r="BP111327" s="90"/>
    </row>
    <row r="111328" spans="68:68" customFormat="1">
      <c r="BP111328" s="90"/>
    </row>
    <row r="111329" spans="68:68" customFormat="1">
      <c r="BP111329" s="90"/>
    </row>
    <row r="111330" spans="68:68" customFormat="1">
      <c r="BP111330" s="90"/>
    </row>
    <row r="111331" spans="68:68" customFormat="1">
      <c r="BP111331" s="90"/>
    </row>
    <row r="111332" spans="68:68" customFormat="1">
      <c r="BP111332" s="90"/>
    </row>
    <row r="111333" spans="68:68" customFormat="1">
      <c r="BP111333" s="90"/>
    </row>
    <row r="111334" spans="68:68" customFormat="1">
      <c r="BP111334" s="90"/>
    </row>
    <row r="111335" spans="68:68" customFormat="1">
      <c r="BP111335" s="90"/>
    </row>
    <row r="111336" spans="68:68" customFormat="1">
      <c r="BP111336" s="90"/>
    </row>
    <row r="111337" spans="68:68" customFormat="1">
      <c r="BP111337" s="90"/>
    </row>
    <row r="111338" spans="68:68" customFormat="1">
      <c r="BP111338" s="90"/>
    </row>
    <row r="111339" spans="68:68" customFormat="1">
      <c r="BP111339" s="90"/>
    </row>
    <row r="111340" spans="68:68" customFormat="1">
      <c r="BP111340" s="90"/>
    </row>
    <row r="111341" spans="68:68" customFormat="1">
      <c r="BP111341" s="90"/>
    </row>
    <row r="111342" spans="68:68" customFormat="1">
      <c r="BP111342" s="90"/>
    </row>
    <row r="111343" spans="68:68" customFormat="1">
      <c r="BP111343" s="90"/>
    </row>
    <row r="111344" spans="68:68" customFormat="1">
      <c r="BP111344" s="90"/>
    </row>
    <row r="111345" spans="68:68" customFormat="1">
      <c r="BP111345" s="90"/>
    </row>
    <row r="111346" spans="68:68" customFormat="1">
      <c r="BP111346" s="90"/>
    </row>
    <row r="111347" spans="68:68" customFormat="1">
      <c r="BP111347" s="90"/>
    </row>
    <row r="111348" spans="68:68" customFormat="1">
      <c r="BP111348" s="90"/>
    </row>
    <row r="111349" spans="68:68" customFormat="1">
      <c r="BP111349" s="90"/>
    </row>
    <row r="111350" spans="68:68" customFormat="1">
      <c r="BP111350" s="90"/>
    </row>
    <row r="111351" spans="68:68" customFormat="1">
      <c r="BP111351" s="90"/>
    </row>
    <row r="111352" spans="68:68" customFormat="1">
      <c r="BP111352" s="90"/>
    </row>
    <row r="111353" spans="68:68" customFormat="1">
      <c r="BP111353" s="90"/>
    </row>
    <row r="111354" spans="68:68" customFormat="1">
      <c r="BP111354" s="90"/>
    </row>
    <row r="111355" spans="68:68" customFormat="1">
      <c r="BP111355" s="90"/>
    </row>
    <row r="111356" spans="68:68" customFormat="1">
      <c r="BP111356" s="90"/>
    </row>
    <row r="111357" spans="68:68" customFormat="1">
      <c r="BP111357" s="90"/>
    </row>
    <row r="111358" spans="68:68" customFormat="1">
      <c r="BP111358" s="90"/>
    </row>
    <row r="111359" spans="68:68" customFormat="1">
      <c r="BP111359" s="90"/>
    </row>
    <row r="111360" spans="68:68" customFormat="1">
      <c r="BP111360" s="90"/>
    </row>
    <row r="111361" spans="68:68" customFormat="1">
      <c r="BP111361" s="90"/>
    </row>
    <row r="111362" spans="68:68" customFormat="1">
      <c r="BP111362" s="90"/>
    </row>
    <row r="111363" spans="68:68" customFormat="1">
      <c r="BP111363" s="90"/>
    </row>
    <row r="111364" spans="68:68" customFormat="1">
      <c r="BP111364" s="90"/>
    </row>
    <row r="111365" spans="68:68" customFormat="1">
      <c r="BP111365" s="90"/>
    </row>
    <row r="111366" spans="68:68" customFormat="1">
      <c r="BP111366" s="90"/>
    </row>
    <row r="111367" spans="68:68" customFormat="1">
      <c r="BP111367" s="90"/>
    </row>
    <row r="111368" spans="68:68" customFormat="1">
      <c r="BP111368" s="90"/>
    </row>
    <row r="111369" spans="68:68" customFormat="1">
      <c r="BP111369" s="90"/>
    </row>
    <row r="111370" spans="68:68" customFormat="1">
      <c r="BP111370" s="90"/>
    </row>
    <row r="111371" spans="68:68" customFormat="1">
      <c r="BP111371" s="90"/>
    </row>
    <row r="111372" spans="68:68" customFormat="1">
      <c r="BP111372" s="90"/>
    </row>
    <row r="111373" spans="68:68" customFormat="1">
      <c r="BP111373" s="90"/>
    </row>
    <row r="111374" spans="68:68" customFormat="1">
      <c r="BP111374" s="90"/>
    </row>
    <row r="111375" spans="68:68" customFormat="1">
      <c r="BP111375" s="90"/>
    </row>
    <row r="111376" spans="68:68" customFormat="1">
      <c r="BP111376" s="90"/>
    </row>
    <row r="111377" spans="68:68" customFormat="1">
      <c r="BP111377" s="90"/>
    </row>
    <row r="111378" spans="68:68" customFormat="1">
      <c r="BP111378" s="90"/>
    </row>
    <row r="111379" spans="68:68" customFormat="1">
      <c r="BP111379" s="90"/>
    </row>
    <row r="111380" spans="68:68" customFormat="1">
      <c r="BP111380" s="90"/>
    </row>
    <row r="111381" spans="68:68" customFormat="1">
      <c r="BP111381" s="90"/>
    </row>
    <row r="111382" spans="68:68" customFormat="1">
      <c r="BP111382" s="90"/>
    </row>
    <row r="111383" spans="68:68" customFormat="1">
      <c r="BP111383" s="90"/>
    </row>
    <row r="111384" spans="68:68" customFormat="1">
      <c r="BP111384" s="90"/>
    </row>
    <row r="111385" spans="68:68" customFormat="1">
      <c r="BP111385" s="90"/>
    </row>
    <row r="111386" spans="68:68" customFormat="1">
      <c r="BP111386" s="90"/>
    </row>
    <row r="111387" spans="68:68" customFormat="1">
      <c r="BP111387" s="90"/>
    </row>
    <row r="111388" spans="68:68" customFormat="1">
      <c r="BP111388" s="90"/>
    </row>
    <row r="111389" spans="68:68" customFormat="1">
      <c r="BP111389" s="90"/>
    </row>
    <row r="111390" spans="68:68" customFormat="1">
      <c r="BP111390" s="90"/>
    </row>
    <row r="111391" spans="68:68" customFormat="1">
      <c r="BP111391" s="90"/>
    </row>
    <row r="111392" spans="68:68" customFormat="1">
      <c r="BP111392" s="90"/>
    </row>
    <row r="111393" spans="68:68" customFormat="1">
      <c r="BP111393" s="90"/>
    </row>
    <row r="111394" spans="68:68" customFormat="1">
      <c r="BP111394" s="90"/>
    </row>
    <row r="111395" spans="68:68" customFormat="1">
      <c r="BP111395" s="90"/>
    </row>
    <row r="111396" spans="68:68" customFormat="1">
      <c r="BP111396" s="90"/>
    </row>
    <row r="111397" spans="68:68" customFormat="1">
      <c r="BP111397" s="90"/>
    </row>
    <row r="111398" spans="68:68" customFormat="1">
      <c r="BP111398" s="90"/>
    </row>
    <row r="111399" spans="68:68" customFormat="1">
      <c r="BP111399" s="90"/>
    </row>
    <row r="111400" spans="68:68" customFormat="1">
      <c r="BP111400" s="90"/>
    </row>
    <row r="111401" spans="68:68" customFormat="1">
      <c r="BP111401" s="90"/>
    </row>
    <row r="111402" spans="68:68" customFormat="1">
      <c r="BP111402" s="90"/>
    </row>
    <row r="111403" spans="68:68" customFormat="1">
      <c r="BP111403" s="90"/>
    </row>
    <row r="111404" spans="68:68" customFormat="1">
      <c r="BP111404" s="90"/>
    </row>
    <row r="111405" spans="68:68" customFormat="1">
      <c r="BP111405" s="90"/>
    </row>
    <row r="111406" spans="68:68" customFormat="1">
      <c r="BP111406" s="90"/>
    </row>
    <row r="111407" spans="68:68" customFormat="1">
      <c r="BP111407" s="90"/>
    </row>
    <row r="111408" spans="68:68" customFormat="1">
      <c r="BP111408" s="90"/>
    </row>
    <row r="111409" spans="68:68" customFormat="1">
      <c r="BP111409" s="90"/>
    </row>
    <row r="111410" spans="68:68" customFormat="1">
      <c r="BP111410" s="90"/>
    </row>
    <row r="111411" spans="68:68" customFormat="1">
      <c r="BP111411" s="90"/>
    </row>
    <row r="111412" spans="68:68" customFormat="1">
      <c r="BP111412" s="90"/>
    </row>
    <row r="111413" spans="68:68" customFormat="1">
      <c r="BP111413" s="90"/>
    </row>
    <row r="111414" spans="68:68" customFormat="1">
      <c r="BP111414" s="90"/>
    </row>
    <row r="111415" spans="68:68" customFormat="1">
      <c r="BP111415" s="90"/>
    </row>
    <row r="111416" spans="68:68" customFormat="1">
      <c r="BP111416" s="90"/>
    </row>
    <row r="111417" spans="68:68" customFormat="1">
      <c r="BP111417" s="90"/>
    </row>
    <row r="111418" spans="68:68" customFormat="1">
      <c r="BP111418" s="90"/>
    </row>
    <row r="111419" spans="68:68" customFormat="1">
      <c r="BP111419" s="90"/>
    </row>
    <row r="111420" spans="68:68" customFormat="1">
      <c r="BP111420" s="90"/>
    </row>
    <row r="111421" spans="68:68" customFormat="1">
      <c r="BP111421" s="90"/>
    </row>
    <row r="111422" spans="68:68" customFormat="1">
      <c r="BP111422" s="90"/>
    </row>
    <row r="111423" spans="68:68" customFormat="1">
      <c r="BP111423" s="90"/>
    </row>
    <row r="111424" spans="68:68" customFormat="1">
      <c r="BP111424" s="90"/>
    </row>
    <row r="111425" spans="68:68" customFormat="1">
      <c r="BP111425" s="90"/>
    </row>
    <row r="111426" spans="68:68" customFormat="1">
      <c r="BP111426" s="90"/>
    </row>
    <row r="111427" spans="68:68" customFormat="1">
      <c r="BP111427" s="90"/>
    </row>
    <row r="111428" spans="68:68" customFormat="1">
      <c r="BP111428" s="90"/>
    </row>
    <row r="111429" spans="68:68" customFormat="1">
      <c r="BP111429" s="90"/>
    </row>
    <row r="111430" spans="68:68" customFormat="1">
      <c r="BP111430" s="90"/>
    </row>
    <row r="111431" spans="68:68" customFormat="1">
      <c r="BP111431" s="90"/>
    </row>
    <row r="111432" spans="68:68" customFormat="1">
      <c r="BP111432" s="90"/>
    </row>
    <row r="111433" spans="68:68" customFormat="1">
      <c r="BP111433" s="90"/>
    </row>
    <row r="111434" spans="68:68" customFormat="1">
      <c r="BP111434" s="90"/>
    </row>
    <row r="111435" spans="68:68" customFormat="1">
      <c r="BP111435" s="90"/>
    </row>
    <row r="111436" spans="68:68" customFormat="1">
      <c r="BP111436" s="90"/>
    </row>
    <row r="111437" spans="68:68" customFormat="1">
      <c r="BP111437" s="90"/>
    </row>
    <row r="111438" spans="68:68" customFormat="1">
      <c r="BP111438" s="90"/>
    </row>
    <row r="111439" spans="68:68" customFormat="1">
      <c r="BP111439" s="90"/>
    </row>
    <row r="111440" spans="68:68" customFormat="1">
      <c r="BP111440" s="90"/>
    </row>
    <row r="111441" spans="68:68" customFormat="1">
      <c r="BP111441" s="90"/>
    </row>
    <row r="111442" spans="68:68" customFormat="1">
      <c r="BP111442" s="90"/>
    </row>
    <row r="111443" spans="68:68" customFormat="1">
      <c r="BP111443" s="90"/>
    </row>
    <row r="111444" spans="68:68" customFormat="1">
      <c r="BP111444" s="90"/>
    </row>
    <row r="111445" spans="68:68" customFormat="1">
      <c r="BP111445" s="90"/>
    </row>
    <row r="111446" spans="68:68" customFormat="1">
      <c r="BP111446" s="90"/>
    </row>
    <row r="111447" spans="68:68" customFormat="1">
      <c r="BP111447" s="90"/>
    </row>
    <row r="111448" spans="68:68" customFormat="1">
      <c r="BP111448" s="90"/>
    </row>
    <row r="111449" spans="68:68" customFormat="1">
      <c r="BP111449" s="90"/>
    </row>
    <row r="111450" spans="68:68" customFormat="1">
      <c r="BP111450" s="90"/>
    </row>
    <row r="111451" spans="68:68" customFormat="1">
      <c r="BP111451" s="90"/>
    </row>
    <row r="111452" spans="68:68" customFormat="1">
      <c r="BP111452" s="90"/>
    </row>
    <row r="111453" spans="68:68" customFormat="1">
      <c r="BP111453" s="90"/>
    </row>
    <row r="111454" spans="68:68" customFormat="1">
      <c r="BP111454" s="90"/>
    </row>
    <row r="111455" spans="68:68" customFormat="1">
      <c r="BP111455" s="90"/>
    </row>
    <row r="111456" spans="68:68" customFormat="1">
      <c r="BP111456" s="90"/>
    </row>
    <row r="111457" spans="68:68" customFormat="1">
      <c r="BP111457" s="90"/>
    </row>
    <row r="111458" spans="68:68" customFormat="1">
      <c r="BP111458" s="90"/>
    </row>
    <row r="111459" spans="68:68" customFormat="1">
      <c r="BP111459" s="90"/>
    </row>
    <row r="111460" spans="68:68" customFormat="1">
      <c r="BP111460" s="90"/>
    </row>
    <row r="111461" spans="68:68" customFormat="1">
      <c r="BP111461" s="90"/>
    </row>
    <row r="111462" spans="68:68" customFormat="1">
      <c r="BP111462" s="90"/>
    </row>
    <row r="111463" spans="68:68" customFormat="1">
      <c r="BP111463" s="90"/>
    </row>
    <row r="111464" spans="68:68" customFormat="1">
      <c r="BP111464" s="90"/>
    </row>
    <row r="111465" spans="68:68" customFormat="1">
      <c r="BP111465" s="90"/>
    </row>
    <row r="111466" spans="68:68" customFormat="1">
      <c r="BP111466" s="90"/>
    </row>
    <row r="111467" spans="68:68" customFormat="1">
      <c r="BP111467" s="90"/>
    </row>
    <row r="111468" spans="68:68" customFormat="1">
      <c r="BP111468" s="90"/>
    </row>
    <row r="111469" spans="68:68" customFormat="1">
      <c r="BP111469" s="90"/>
    </row>
    <row r="111470" spans="68:68" customFormat="1">
      <c r="BP111470" s="90"/>
    </row>
    <row r="111471" spans="68:68" customFormat="1">
      <c r="BP111471" s="90"/>
    </row>
    <row r="111472" spans="68:68" customFormat="1">
      <c r="BP111472" s="90"/>
    </row>
    <row r="111473" spans="68:68" customFormat="1">
      <c r="BP111473" s="90"/>
    </row>
    <row r="111474" spans="68:68" customFormat="1">
      <c r="BP111474" s="90"/>
    </row>
    <row r="111475" spans="68:68" customFormat="1">
      <c r="BP111475" s="90"/>
    </row>
    <row r="111476" spans="68:68" customFormat="1">
      <c r="BP111476" s="90"/>
    </row>
    <row r="111477" spans="68:68" customFormat="1">
      <c r="BP111477" s="90"/>
    </row>
    <row r="111478" spans="68:68" customFormat="1">
      <c r="BP111478" s="90"/>
    </row>
    <row r="111479" spans="68:68" customFormat="1">
      <c r="BP111479" s="90"/>
    </row>
    <row r="111480" spans="68:68" customFormat="1">
      <c r="BP111480" s="90"/>
    </row>
    <row r="111481" spans="68:68" customFormat="1">
      <c r="BP111481" s="90"/>
    </row>
    <row r="111482" spans="68:68" customFormat="1">
      <c r="BP111482" s="90"/>
    </row>
    <row r="111483" spans="68:68" customFormat="1">
      <c r="BP111483" s="90"/>
    </row>
    <row r="111484" spans="68:68" customFormat="1">
      <c r="BP111484" s="90"/>
    </row>
    <row r="111485" spans="68:68" customFormat="1">
      <c r="BP111485" s="90"/>
    </row>
    <row r="111486" spans="68:68" customFormat="1">
      <c r="BP111486" s="90"/>
    </row>
    <row r="111487" spans="68:68" customFormat="1">
      <c r="BP111487" s="90"/>
    </row>
    <row r="111488" spans="68:68" customFormat="1">
      <c r="BP111488" s="90"/>
    </row>
    <row r="111489" spans="68:68" customFormat="1">
      <c r="BP111489" s="90"/>
    </row>
    <row r="111490" spans="68:68" customFormat="1">
      <c r="BP111490" s="90"/>
    </row>
    <row r="111491" spans="68:68" customFormat="1">
      <c r="BP111491" s="90"/>
    </row>
    <row r="111492" spans="68:68" customFormat="1">
      <c r="BP111492" s="90"/>
    </row>
    <row r="111493" spans="68:68" customFormat="1">
      <c r="BP111493" s="90"/>
    </row>
    <row r="111494" spans="68:68" customFormat="1">
      <c r="BP111494" s="90"/>
    </row>
    <row r="111495" spans="68:68" customFormat="1">
      <c r="BP111495" s="90"/>
    </row>
    <row r="111496" spans="68:68" customFormat="1">
      <c r="BP111496" s="90"/>
    </row>
    <row r="111497" spans="68:68" customFormat="1">
      <c r="BP111497" s="90"/>
    </row>
    <row r="111498" spans="68:68" customFormat="1">
      <c r="BP111498" s="90"/>
    </row>
    <row r="111499" spans="68:68" customFormat="1">
      <c r="BP111499" s="90"/>
    </row>
    <row r="111500" spans="68:68" customFormat="1">
      <c r="BP111500" s="90"/>
    </row>
    <row r="111501" spans="68:68" customFormat="1">
      <c r="BP111501" s="90"/>
    </row>
    <row r="111502" spans="68:68" customFormat="1">
      <c r="BP111502" s="90"/>
    </row>
    <row r="111503" spans="68:68" customFormat="1">
      <c r="BP111503" s="90"/>
    </row>
    <row r="111504" spans="68:68" customFormat="1">
      <c r="BP111504" s="90"/>
    </row>
    <row r="111505" spans="68:68" customFormat="1">
      <c r="BP111505" s="90"/>
    </row>
    <row r="111506" spans="68:68" customFormat="1">
      <c r="BP111506" s="90"/>
    </row>
    <row r="111507" spans="68:68" customFormat="1">
      <c r="BP111507" s="90"/>
    </row>
    <row r="111508" spans="68:68" customFormat="1">
      <c r="BP111508" s="90"/>
    </row>
    <row r="111509" spans="68:68" customFormat="1">
      <c r="BP111509" s="90"/>
    </row>
    <row r="111510" spans="68:68" customFormat="1">
      <c r="BP111510" s="90"/>
    </row>
    <row r="111511" spans="68:68" customFormat="1">
      <c r="BP111511" s="90"/>
    </row>
    <row r="111512" spans="68:68" customFormat="1">
      <c r="BP111512" s="90"/>
    </row>
    <row r="111513" spans="68:68" customFormat="1">
      <c r="BP111513" s="90"/>
    </row>
    <row r="111514" spans="68:68" customFormat="1">
      <c r="BP111514" s="90"/>
    </row>
    <row r="111515" spans="68:68" customFormat="1">
      <c r="BP111515" s="90"/>
    </row>
    <row r="111516" spans="68:68" customFormat="1">
      <c r="BP111516" s="90"/>
    </row>
    <row r="111517" spans="68:68" customFormat="1">
      <c r="BP111517" s="90"/>
    </row>
    <row r="111518" spans="68:68" customFormat="1">
      <c r="BP111518" s="90"/>
    </row>
    <row r="111519" spans="68:68" customFormat="1">
      <c r="BP111519" s="90"/>
    </row>
    <row r="111520" spans="68:68" customFormat="1">
      <c r="BP111520" s="90"/>
    </row>
    <row r="111521" spans="68:68" customFormat="1">
      <c r="BP111521" s="90"/>
    </row>
    <row r="111522" spans="68:68" customFormat="1">
      <c r="BP111522" s="90"/>
    </row>
    <row r="111523" spans="68:68" customFormat="1">
      <c r="BP111523" s="90"/>
    </row>
    <row r="111524" spans="68:68" customFormat="1">
      <c r="BP111524" s="90"/>
    </row>
    <row r="111525" spans="68:68" customFormat="1">
      <c r="BP111525" s="90"/>
    </row>
    <row r="111526" spans="68:68" customFormat="1">
      <c r="BP111526" s="90"/>
    </row>
    <row r="111527" spans="68:68" customFormat="1">
      <c r="BP111527" s="90"/>
    </row>
    <row r="111528" spans="68:68" customFormat="1">
      <c r="BP111528" s="90"/>
    </row>
    <row r="111529" spans="68:68" customFormat="1">
      <c r="BP111529" s="90"/>
    </row>
    <row r="111530" spans="68:68" customFormat="1">
      <c r="BP111530" s="90"/>
    </row>
    <row r="111531" spans="68:68" customFormat="1">
      <c r="BP111531" s="90"/>
    </row>
    <row r="111532" spans="68:68" customFormat="1">
      <c r="BP111532" s="90"/>
    </row>
    <row r="111533" spans="68:68" customFormat="1">
      <c r="BP111533" s="90"/>
    </row>
    <row r="111534" spans="68:68" customFormat="1">
      <c r="BP111534" s="90"/>
    </row>
    <row r="111535" spans="68:68" customFormat="1">
      <c r="BP111535" s="90"/>
    </row>
    <row r="111536" spans="68:68" customFormat="1">
      <c r="BP111536" s="90"/>
    </row>
    <row r="111537" spans="68:68" customFormat="1">
      <c r="BP111537" s="90"/>
    </row>
    <row r="111538" spans="68:68" customFormat="1">
      <c r="BP111538" s="90"/>
    </row>
    <row r="111539" spans="68:68" customFormat="1">
      <c r="BP111539" s="90"/>
    </row>
    <row r="111540" spans="68:68" customFormat="1">
      <c r="BP111540" s="90"/>
    </row>
    <row r="111541" spans="68:68" customFormat="1">
      <c r="BP111541" s="90"/>
    </row>
    <row r="111542" spans="68:68" customFormat="1">
      <c r="BP111542" s="90"/>
    </row>
    <row r="111543" spans="68:68" customFormat="1">
      <c r="BP111543" s="90"/>
    </row>
    <row r="111544" spans="68:68" customFormat="1">
      <c r="BP111544" s="90"/>
    </row>
    <row r="111545" spans="68:68" customFormat="1">
      <c r="BP111545" s="90"/>
    </row>
    <row r="111546" spans="68:68" customFormat="1">
      <c r="BP111546" s="90"/>
    </row>
    <row r="111547" spans="68:68" customFormat="1">
      <c r="BP111547" s="90"/>
    </row>
    <row r="111548" spans="68:68" customFormat="1">
      <c r="BP111548" s="90"/>
    </row>
    <row r="111549" spans="68:68" customFormat="1">
      <c r="BP111549" s="90"/>
    </row>
    <row r="111550" spans="68:68" customFormat="1">
      <c r="BP111550" s="90"/>
    </row>
    <row r="111551" spans="68:68" customFormat="1">
      <c r="BP111551" s="90"/>
    </row>
    <row r="111552" spans="68:68" customFormat="1">
      <c r="BP111552" s="90"/>
    </row>
    <row r="111553" spans="68:68" customFormat="1">
      <c r="BP111553" s="90"/>
    </row>
    <row r="111554" spans="68:68" customFormat="1">
      <c r="BP111554" s="90"/>
    </row>
    <row r="111555" spans="68:68" customFormat="1">
      <c r="BP111555" s="90"/>
    </row>
    <row r="111556" spans="68:68" customFormat="1">
      <c r="BP111556" s="90"/>
    </row>
    <row r="111557" spans="68:68" customFormat="1">
      <c r="BP111557" s="90"/>
    </row>
    <row r="111558" spans="68:68" customFormat="1">
      <c r="BP111558" s="90"/>
    </row>
    <row r="111559" spans="68:68" customFormat="1">
      <c r="BP111559" s="90"/>
    </row>
    <row r="111560" spans="68:68" customFormat="1">
      <c r="BP111560" s="90"/>
    </row>
    <row r="111561" spans="68:68" customFormat="1">
      <c r="BP111561" s="90"/>
    </row>
    <row r="111562" spans="68:68" customFormat="1">
      <c r="BP111562" s="90"/>
    </row>
    <row r="111563" spans="68:68" customFormat="1">
      <c r="BP111563" s="90"/>
    </row>
    <row r="111564" spans="68:68" customFormat="1">
      <c r="BP111564" s="90"/>
    </row>
    <row r="111565" spans="68:68" customFormat="1">
      <c r="BP111565" s="90"/>
    </row>
    <row r="111566" spans="68:68" customFormat="1">
      <c r="BP111566" s="90"/>
    </row>
    <row r="111567" spans="68:68" customFormat="1">
      <c r="BP111567" s="90"/>
    </row>
    <row r="111568" spans="68:68" customFormat="1">
      <c r="BP111568" s="90"/>
    </row>
    <row r="111569" spans="68:68" customFormat="1">
      <c r="BP111569" s="90"/>
    </row>
    <row r="111570" spans="68:68" customFormat="1">
      <c r="BP111570" s="90"/>
    </row>
    <row r="111571" spans="68:68" customFormat="1">
      <c r="BP111571" s="90"/>
    </row>
    <row r="111572" spans="68:68" customFormat="1">
      <c r="BP111572" s="90"/>
    </row>
    <row r="111573" spans="68:68" customFormat="1">
      <c r="BP111573" s="90"/>
    </row>
    <row r="111574" spans="68:68" customFormat="1">
      <c r="BP111574" s="90"/>
    </row>
    <row r="111575" spans="68:68" customFormat="1">
      <c r="BP111575" s="90"/>
    </row>
    <row r="111576" spans="68:68" customFormat="1">
      <c r="BP111576" s="90"/>
    </row>
    <row r="111577" spans="68:68" customFormat="1">
      <c r="BP111577" s="90"/>
    </row>
    <row r="111578" spans="68:68" customFormat="1">
      <c r="BP111578" s="90"/>
    </row>
    <row r="111579" spans="68:68" customFormat="1">
      <c r="BP111579" s="90"/>
    </row>
    <row r="111580" spans="68:68" customFormat="1">
      <c r="BP111580" s="90"/>
    </row>
    <row r="111581" spans="68:68" customFormat="1">
      <c r="BP111581" s="90"/>
    </row>
    <row r="111582" spans="68:68" customFormat="1">
      <c r="BP111582" s="90"/>
    </row>
    <row r="111583" spans="68:68" customFormat="1">
      <c r="BP111583" s="90"/>
    </row>
    <row r="111584" spans="68:68" customFormat="1">
      <c r="BP111584" s="90"/>
    </row>
    <row r="111585" spans="68:68" customFormat="1">
      <c r="BP111585" s="90"/>
    </row>
    <row r="111586" spans="68:68" customFormat="1">
      <c r="BP111586" s="90"/>
    </row>
    <row r="111587" spans="68:68" customFormat="1">
      <c r="BP111587" s="90"/>
    </row>
    <row r="111588" spans="68:68" customFormat="1">
      <c r="BP111588" s="90"/>
    </row>
    <row r="111589" spans="68:68" customFormat="1">
      <c r="BP111589" s="90"/>
    </row>
    <row r="111590" spans="68:68" customFormat="1">
      <c r="BP111590" s="90"/>
    </row>
    <row r="111591" spans="68:68" customFormat="1">
      <c r="BP111591" s="90"/>
    </row>
    <row r="111592" spans="68:68" customFormat="1">
      <c r="BP111592" s="90"/>
    </row>
    <row r="111593" spans="68:68" customFormat="1">
      <c r="BP111593" s="90"/>
    </row>
    <row r="111594" spans="68:68" customFormat="1">
      <c r="BP111594" s="90"/>
    </row>
    <row r="111595" spans="68:68" customFormat="1">
      <c r="BP111595" s="90"/>
    </row>
    <row r="111596" spans="68:68" customFormat="1">
      <c r="BP111596" s="90"/>
    </row>
    <row r="111597" spans="68:68" customFormat="1">
      <c r="BP111597" s="90"/>
    </row>
    <row r="111598" spans="68:68" customFormat="1">
      <c r="BP111598" s="90"/>
    </row>
    <row r="111599" spans="68:68" customFormat="1">
      <c r="BP111599" s="90"/>
    </row>
    <row r="111600" spans="68:68" customFormat="1">
      <c r="BP111600" s="90"/>
    </row>
    <row r="111601" spans="68:68" customFormat="1">
      <c r="BP111601" s="90"/>
    </row>
    <row r="111602" spans="68:68" customFormat="1">
      <c r="BP111602" s="90"/>
    </row>
    <row r="111603" spans="68:68" customFormat="1">
      <c r="BP111603" s="90"/>
    </row>
    <row r="111604" spans="68:68" customFormat="1">
      <c r="BP111604" s="90"/>
    </row>
    <row r="111605" spans="68:68" customFormat="1">
      <c r="BP111605" s="90"/>
    </row>
    <row r="111606" spans="68:68" customFormat="1">
      <c r="BP111606" s="90"/>
    </row>
    <row r="111607" spans="68:68" customFormat="1">
      <c r="BP111607" s="90"/>
    </row>
    <row r="111608" spans="68:68" customFormat="1">
      <c r="BP111608" s="90"/>
    </row>
    <row r="111609" spans="68:68" customFormat="1">
      <c r="BP111609" s="90"/>
    </row>
    <row r="111610" spans="68:68" customFormat="1">
      <c r="BP111610" s="90"/>
    </row>
    <row r="111611" spans="68:68" customFormat="1">
      <c r="BP111611" s="90"/>
    </row>
    <row r="111612" spans="68:68" customFormat="1">
      <c r="BP111612" s="90"/>
    </row>
    <row r="111613" spans="68:68" customFormat="1">
      <c r="BP111613" s="90"/>
    </row>
    <row r="111614" spans="68:68" customFormat="1">
      <c r="BP111614" s="90"/>
    </row>
    <row r="111615" spans="68:68" customFormat="1">
      <c r="BP111615" s="90"/>
    </row>
    <row r="111616" spans="68:68" customFormat="1">
      <c r="BP111616" s="90"/>
    </row>
    <row r="111617" spans="68:68" customFormat="1">
      <c r="BP111617" s="90"/>
    </row>
    <row r="111618" spans="68:68" customFormat="1">
      <c r="BP111618" s="90"/>
    </row>
    <row r="111619" spans="68:68" customFormat="1">
      <c r="BP111619" s="90"/>
    </row>
    <row r="111620" spans="68:68" customFormat="1">
      <c r="BP111620" s="90"/>
    </row>
    <row r="111621" spans="68:68" customFormat="1">
      <c r="BP111621" s="90"/>
    </row>
    <row r="111622" spans="68:68" customFormat="1">
      <c r="BP111622" s="90"/>
    </row>
    <row r="111623" spans="68:68" customFormat="1">
      <c r="BP111623" s="90"/>
    </row>
    <row r="111624" spans="68:68" customFormat="1">
      <c r="BP111624" s="90"/>
    </row>
    <row r="111625" spans="68:68" customFormat="1">
      <c r="BP111625" s="90"/>
    </row>
    <row r="111626" spans="68:68" customFormat="1">
      <c r="BP111626" s="90"/>
    </row>
    <row r="111627" spans="68:68" customFormat="1">
      <c r="BP111627" s="90"/>
    </row>
    <row r="111628" spans="68:68" customFormat="1">
      <c r="BP111628" s="90"/>
    </row>
    <row r="111629" spans="68:68" customFormat="1">
      <c r="BP111629" s="90"/>
    </row>
    <row r="111630" spans="68:68" customFormat="1">
      <c r="BP111630" s="90"/>
    </row>
    <row r="111631" spans="68:68" customFormat="1">
      <c r="BP111631" s="90"/>
    </row>
    <row r="111632" spans="68:68" customFormat="1">
      <c r="BP111632" s="90"/>
    </row>
    <row r="111633" spans="68:68" customFormat="1">
      <c r="BP111633" s="90"/>
    </row>
    <row r="111634" spans="68:68" customFormat="1">
      <c r="BP111634" s="90"/>
    </row>
    <row r="111635" spans="68:68" customFormat="1">
      <c r="BP111635" s="90"/>
    </row>
    <row r="111636" spans="68:68" customFormat="1">
      <c r="BP111636" s="90"/>
    </row>
    <row r="111637" spans="68:68" customFormat="1">
      <c r="BP111637" s="90"/>
    </row>
    <row r="111638" spans="68:68" customFormat="1">
      <c r="BP111638" s="90"/>
    </row>
    <row r="111639" spans="68:68" customFormat="1">
      <c r="BP111639" s="90"/>
    </row>
    <row r="111640" spans="68:68" customFormat="1">
      <c r="BP111640" s="90"/>
    </row>
    <row r="111641" spans="68:68" customFormat="1">
      <c r="BP111641" s="90"/>
    </row>
    <row r="111642" spans="68:68" customFormat="1">
      <c r="BP111642" s="90"/>
    </row>
    <row r="111643" spans="68:68" customFormat="1">
      <c r="BP111643" s="90"/>
    </row>
    <row r="111644" spans="68:68" customFormat="1">
      <c r="BP111644" s="90"/>
    </row>
    <row r="111645" spans="68:68" customFormat="1">
      <c r="BP111645" s="90"/>
    </row>
    <row r="111646" spans="68:68" customFormat="1">
      <c r="BP111646" s="90"/>
    </row>
    <row r="111647" spans="68:68" customFormat="1">
      <c r="BP111647" s="90"/>
    </row>
    <row r="111648" spans="68:68" customFormat="1">
      <c r="BP111648" s="90"/>
    </row>
    <row r="111649" spans="68:68" customFormat="1">
      <c r="BP111649" s="90"/>
    </row>
    <row r="111650" spans="68:68" customFormat="1">
      <c r="BP111650" s="90"/>
    </row>
    <row r="111651" spans="68:68" customFormat="1">
      <c r="BP111651" s="90"/>
    </row>
    <row r="111652" spans="68:68" customFormat="1">
      <c r="BP111652" s="90"/>
    </row>
    <row r="111653" spans="68:68" customFormat="1">
      <c r="BP111653" s="90"/>
    </row>
    <row r="111654" spans="68:68" customFormat="1">
      <c r="BP111654" s="90"/>
    </row>
    <row r="111655" spans="68:68" customFormat="1">
      <c r="BP111655" s="90"/>
    </row>
    <row r="111656" spans="68:68" customFormat="1">
      <c r="BP111656" s="90"/>
    </row>
    <row r="111657" spans="68:68" customFormat="1">
      <c r="BP111657" s="90"/>
    </row>
    <row r="111658" spans="68:68" customFormat="1">
      <c r="BP111658" s="90"/>
    </row>
    <row r="111659" spans="68:68" customFormat="1">
      <c r="BP111659" s="90"/>
    </row>
    <row r="111660" spans="68:68" customFormat="1">
      <c r="BP111660" s="90"/>
    </row>
    <row r="111661" spans="68:68" customFormat="1">
      <c r="BP111661" s="90"/>
    </row>
    <row r="111662" spans="68:68" customFormat="1">
      <c r="BP111662" s="90"/>
    </row>
    <row r="111663" spans="68:68" customFormat="1">
      <c r="BP111663" s="90"/>
    </row>
    <row r="111664" spans="68:68" customFormat="1">
      <c r="BP111664" s="90"/>
    </row>
    <row r="111665" spans="68:68" customFormat="1">
      <c r="BP111665" s="90"/>
    </row>
    <row r="111666" spans="68:68" customFormat="1">
      <c r="BP111666" s="90"/>
    </row>
    <row r="111667" spans="68:68" customFormat="1">
      <c r="BP111667" s="90"/>
    </row>
    <row r="111668" spans="68:68" customFormat="1">
      <c r="BP111668" s="90"/>
    </row>
    <row r="111669" spans="68:68" customFormat="1">
      <c r="BP111669" s="90"/>
    </row>
    <row r="111670" spans="68:68" customFormat="1">
      <c r="BP111670" s="90"/>
    </row>
    <row r="111671" spans="68:68" customFormat="1">
      <c r="BP111671" s="90"/>
    </row>
    <row r="111672" spans="68:68" customFormat="1">
      <c r="BP111672" s="90"/>
    </row>
    <row r="111673" spans="68:68" customFormat="1">
      <c r="BP111673" s="90"/>
    </row>
    <row r="111674" spans="68:68" customFormat="1">
      <c r="BP111674" s="90"/>
    </row>
    <row r="111675" spans="68:68" customFormat="1">
      <c r="BP111675" s="90"/>
    </row>
    <row r="111676" spans="68:68" customFormat="1">
      <c r="BP111676" s="90"/>
    </row>
    <row r="111677" spans="68:68" customFormat="1">
      <c r="BP111677" s="90"/>
    </row>
    <row r="111678" spans="68:68" customFormat="1">
      <c r="BP111678" s="90"/>
    </row>
    <row r="111679" spans="68:68" customFormat="1">
      <c r="BP111679" s="90"/>
    </row>
    <row r="111680" spans="68:68" customFormat="1">
      <c r="BP111680" s="90"/>
    </row>
    <row r="111681" spans="68:68" customFormat="1">
      <c r="BP111681" s="90"/>
    </row>
    <row r="111682" spans="68:68" customFormat="1">
      <c r="BP111682" s="90"/>
    </row>
    <row r="111683" spans="68:68" customFormat="1">
      <c r="BP111683" s="90"/>
    </row>
    <row r="111684" spans="68:68" customFormat="1">
      <c r="BP111684" s="90"/>
    </row>
    <row r="111685" spans="68:68" customFormat="1">
      <c r="BP111685" s="90"/>
    </row>
    <row r="111686" spans="68:68" customFormat="1">
      <c r="BP111686" s="90"/>
    </row>
    <row r="111687" spans="68:68" customFormat="1">
      <c r="BP111687" s="90"/>
    </row>
    <row r="111688" spans="68:68" customFormat="1">
      <c r="BP111688" s="90"/>
    </row>
    <row r="111689" spans="68:68" customFormat="1">
      <c r="BP111689" s="90"/>
    </row>
    <row r="111690" spans="68:68" customFormat="1">
      <c r="BP111690" s="90"/>
    </row>
    <row r="111691" spans="68:68" customFormat="1">
      <c r="BP111691" s="90"/>
    </row>
    <row r="111692" spans="68:68" customFormat="1">
      <c r="BP111692" s="90"/>
    </row>
    <row r="111693" spans="68:68" customFormat="1">
      <c r="BP111693" s="90"/>
    </row>
    <row r="111694" spans="68:68" customFormat="1">
      <c r="BP111694" s="90"/>
    </row>
    <row r="111695" spans="68:68" customFormat="1">
      <c r="BP111695" s="90"/>
    </row>
    <row r="111696" spans="68:68" customFormat="1">
      <c r="BP111696" s="90"/>
    </row>
    <row r="111697" spans="68:68" customFormat="1">
      <c r="BP111697" s="90"/>
    </row>
    <row r="111698" spans="68:68" customFormat="1">
      <c r="BP111698" s="90"/>
    </row>
    <row r="111699" spans="68:68" customFormat="1">
      <c r="BP111699" s="90"/>
    </row>
    <row r="111700" spans="68:68" customFormat="1">
      <c r="BP111700" s="90"/>
    </row>
    <row r="111701" spans="68:68" customFormat="1">
      <c r="BP111701" s="90"/>
    </row>
    <row r="111702" spans="68:68" customFormat="1">
      <c r="BP111702" s="90"/>
    </row>
    <row r="111703" spans="68:68" customFormat="1">
      <c r="BP111703" s="90"/>
    </row>
    <row r="111704" spans="68:68" customFormat="1">
      <c r="BP111704" s="90"/>
    </row>
    <row r="111705" spans="68:68" customFormat="1">
      <c r="BP111705" s="90"/>
    </row>
    <row r="111706" spans="68:68" customFormat="1">
      <c r="BP111706" s="90"/>
    </row>
    <row r="111707" spans="68:68" customFormat="1">
      <c r="BP111707" s="90"/>
    </row>
    <row r="111708" spans="68:68" customFormat="1">
      <c r="BP111708" s="90"/>
    </row>
    <row r="111709" spans="68:68" customFormat="1">
      <c r="BP111709" s="90"/>
    </row>
    <row r="111710" spans="68:68" customFormat="1">
      <c r="BP111710" s="90"/>
    </row>
    <row r="111711" spans="68:68" customFormat="1">
      <c r="BP111711" s="90"/>
    </row>
    <row r="111712" spans="68:68" customFormat="1">
      <c r="BP111712" s="90"/>
    </row>
    <row r="111713" spans="68:68" customFormat="1">
      <c r="BP111713" s="90"/>
    </row>
    <row r="111714" spans="68:68" customFormat="1">
      <c r="BP111714" s="90"/>
    </row>
    <row r="111715" spans="68:68" customFormat="1">
      <c r="BP111715" s="90"/>
    </row>
    <row r="111716" spans="68:68" customFormat="1">
      <c r="BP111716" s="90"/>
    </row>
    <row r="111717" spans="68:68" customFormat="1">
      <c r="BP111717" s="90"/>
    </row>
    <row r="111718" spans="68:68" customFormat="1">
      <c r="BP111718" s="90"/>
    </row>
    <row r="111719" spans="68:68" customFormat="1">
      <c r="BP111719" s="90"/>
    </row>
    <row r="111720" spans="68:68" customFormat="1">
      <c r="BP111720" s="90"/>
    </row>
    <row r="111721" spans="68:68" customFormat="1">
      <c r="BP111721" s="90"/>
    </row>
    <row r="111722" spans="68:68" customFormat="1">
      <c r="BP111722" s="90"/>
    </row>
    <row r="111723" spans="68:68" customFormat="1">
      <c r="BP111723" s="90"/>
    </row>
    <row r="111724" spans="68:68" customFormat="1">
      <c r="BP111724" s="90"/>
    </row>
    <row r="111725" spans="68:68" customFormat="1">
      <c r="BP111725" s="90"/>
    </row>
    <row r="111726" spans="68:68" customFormat="1">
      <c r="BP111726" s="90"/>
    </row>
    <row r="111727" spans="68:68" customFormat="1">
      <c r="BP111727" s="90"/>
    </row>
    <row r="111728" spans="68:68" customFormat="1">
      <c r="BP111728" s="90"/>
    </row>
    <row r="111729" spans="68:68" customFormat="1">
      <c r="BP111729" s="90"/>
    </row>
    <row r="111730" spans="68:68" customFormat="1">
      <c r="BP111730" s="90"/>
    </row>
    <row r="111731" spans="68:68" customFormat="1">
      <c r="BP111731" s="90"/>
    </row>
    <row r="111732" spans="68:68" customFormat="1">
      <c r="BP111732" s="90"/>
    </row>
    <row r="111733" spans="68:68" customFormat="1">
      <c r="BP111733" s="90"/>
    </row>
    <row r="111734" spans="68:68" customFormat="1">
      <c r="BP111734" s="90"/>
    </row>
    <row r="111735" spans="68:68" customFormat="1">
      <c r="BP111735" s="90"/>
    </row>
    <row r="111736" spans="68:68" customFormat="1">
      <c r="BP111736" s="90"/>
    </row>
    <row r="111737" spans="68:68" customFormat="1">
      <c r="BP111737" s="90"/>
    </row>
    <row r="111738" spans="68:68" customFormat="1">
      <c r="BP111738" s="90"/>
    </row>
    <row r="111739" spans="68:68" customFormat="1">
      <c r="BP111739" s="90"/>
    </row>
    <row r="111740" spans="68:68" customFormat="1">
      <c r="BP111740" s="90"/>
    </row>
    <row r="111741" spans="68:68" customFormat="1">
      <c r="BP111741" s="90"/>
    </row>
    <row r="111742" spans="68:68" customFormat="1">
      <c r="BP111742" s="90"/>
    </row>
    <row r="111743" spans="68:68" customFormat="1">
      <c r="BP111743" s="90"/>
    </row>
    <row r="111744" spans="68:68" customFormat="1">
      <c r="BP111744" s="90"/>
    </row>
    <row r="111745" spans="68:68" customFormat="1">
      <c r="BP111745" s="90"/>
    </row>
    <row r="111746" spans="68:68" customFormat="1">
      <c r="BP111746" s="90"/>
    </row>
    <row r="111747" spans="68:68" customFormat="1">
      <c r="BP111747" s="90"/>
    </row>
    <row r="111748" spans="68:68" customFormat="1">
      <c r="BP111748" s="90"/>
    </row>
    <row r="111749" spans="68:68" customFormat="1">
      <c r="BP111749" s="90"/>
    </row>
    <row r="111750" spans="68:68" customFormat="1">
      <c r="BP111750" s="90"/>
    </row>
    <row r="111751" spans="68:68" customFormat="1">
      <c r="BP111751" s="90"/>
    </row>
    <row r="111752" spans="68:68" customFormat="1">
      <c r="BP111752" s="90"/>
    </row>
    <row r="111753" spans="68:68" customFormat="1">
      <c r="BP111753" s="90"/>
    </row>
    <row r="111754" spans="68:68" customFormat="1">
      <c r="BP111754" s="90"/>
    </row>
    <row r="111755" spans="68:68" customFormat="1">
      <c r="BP111755" s="90"/>
    </row>
    <row r="111756" spans="68:68" customFormat="1">
      <c r="BP111756" s="90"/>
    </row>
    <row r="111757" spans="68:68" customFormat="1">
      <c r="BP111757" s="90"/>
    </row>
    <row r="111758" spans="68:68" customFormat="1">
      <c r="BP111758" s="90"/>
    </row>
    <row r="111759" spans="68:68" customFormat="1">
      <c r="BP111759" s="90"/>
    </row>
    <row r="111760" spans="68:68" customFormat="1">
      <c r="BP111760" s="90"/>
    </row>
    <row r="111761" spans="68:68" customFormat="1">
      <c r="BP111761" s="90"/>
    </row>
    <row r="111762" spans="68:68" customFormat="1">
      <c r="BP111762" s="90"/>
    </row>
    <row r="111763" spans="68:68" customFormat="1">
      <c r="BP111763" s="90"/>
    </row>
    <row r="111764" spans="68:68" customFormat="1">
      <c r="BP111764" s="90"/>
    </row>
    <row r="111765" spans="68:68" customFormat="1">
      <c r="BP111765" s="90"/>
    </row>
    <row r="111766" spans="68:68" customFormat="1">
      <c r="BP111766" s="90"/>
    </row>
    <row r="111767" spans="68:68" customFormat="1">
      <c r="BP111767" s="90"/>
    </row>
    <row r="111768" spans="68:68" customFormat="1">
      <c r="BP111768" s="90"/>
    </row>
    <row r="111769" spans="68:68" customFormat="1">
      <c r="BP111769" s="90"/>
    </row>
    <row r="111770" spans="68:68" customFormat="1">
      <c r="BP111770" s="90"/>
    </row>
    <row r="111771" spans="68:68" customFormat="1">
      <c r="BP111771" s="90"/>
    </row>
    <row r="111772" spans="68:68" customFormat="1">
      <c r="BP111772" s="90"/>
    </row>
    <row r="111773" spans="68:68" customFormat="1">
      <c r="BP111773" s="90"/>
    </row>
    <row r="111774" spans="68:68" customFormat="1">
      <c r="BP111774" s="90"/>
    </row>
    <row r="111775" spans="68:68" customFormat="1">
      <c r="BP111775" s="90"/>
    </row>
    <row r="111776" spans="68:68" customFormat="1">
      <c r="BP111776" s="90"/>
    </row>
    <row r="111777" spans="68:68" customFormat="1">
      <c r="BP111777" s="90"/>
    </row>
    <row r="111778" spans="68:68" customFormat="1">
      <c r="BP111778" s="90"/>
    </row>
    <row r="111779" spans="68:68" customFormat="1">
      <c r="BP111779" s="90"/>
    </row>
    <row r="111780" spans="68:68" customFormat="1">
      <c r="BP111780" s="90"/>
    </row>
    <row r="111781" spans="68:68" customFormat="1">
      <c r="BP111781" s="90"/>
    </row>
    <row r="111782" spans="68:68" customFormat="1">
      <c r="BP111782" s="90"/>
    </row>
    <row r="111783" spans="68:68" customFormat="1">
      <c r="BP111783" s="90"/>
    </row>
    <row r="111784" spans="68:68" customFormat="1">
      <c r="BP111784" s="90"/>
    </row>
    <row r="111785" spans="68:68" customFormat="1">
      <c r="BP111785" s="90"/>
    </row>
    <row r="111786" spans="68:68" customFormat="1">
      <c r="BP111786" s="90"/>
    </row>
    <row r="111787" spans="68:68" customFormat="1">
      <c r="BP111787" s="90"/>
    </row>
    <row r="111788" spans="68:68" customFormat="1">
      <c r="BP111788" s="90"/>
    </row>
    <row r="111789" spans="68:68" customFormat="1">
      <c r="BP111789" s="90"/>
    </row>
    <row r="111790" spans="68:68" customFormat="1">
      <c r="BP111790" s="90"/>
    </row>
    <row r="111791" spans="68:68" customFormat="1">
      <c r="BP111791" s="90"/>
    </row>
    <row r="111792" spans="68:68" customFormat="1">
      <c r="BP111792" s="90"/>
    </row>
    <row r="111793" spans="68:68" customFormat="1">
      <c r="BP111793" s="90"/>
    </row>
    <row r="111794" spans="68:68" customFormat="1">
      <c r="BP111794" s="90"/>
    </row>
    <row r="111795" spans="68:68" customFormat="1">
      <c r="BP111795" s="90"/>
    </row>
    <row r="111796" spans="68:68" customFormat="1">
      <c r="BP111796" s="90"/>
    </row>
    <row r="111797" spans="68:68" customFormat="1">
      <c r="BP111797" s="90"/>
    </row>
    <row r="111798" spans="68:68" customFormat="1">
      <c r="BP111798" s="90"/>
    </row>
    <row r="111799" spans="68:68" customFormat="1">
      <c r="BP111799" s="90"/>
    </row>
    <row r="111800" spans="68:68" customFormat="1">
      <c r="BP111800" s="90"/>
    </row>
    <row r="111801" spans="68:68" customFormat="1">
      <c r="BP111801" s="90"/>
    </row>
    <row r="111802" spans="68:68" customFormat="1">
      <c r="BP111802" s="90"/>
    </row>
    <row r="111803" spans="68:68" customFormat="1">
      <c r="BP111803" s="90"/>
    </row>
    <row r="111804" spans="68:68" customFormat="1">
      <c r="BP111804" s="90"/>
    </row>
    <row r="111805" spans="68:68" customFormat="1">
      <c r="BP111805" s="90"/>
    </row>
    <row r="111806" spans="68:68" customFormat="1">
      <c r="BP111806" s="90"/>
    </row>
    <row r="111807" spans="68:68" customFormat="1">
      <c r="BP111807" s="90"/>
    </row>
    <row r="111808" spans="68:68" customFormat="1">
      <c r="BP111808" s="90"/>
    </row>
    <row r="111809" spans="68:68" customFormat="1">
      <c r="BP111809" s="90"/>
    </row>
    <row r="111810" spans="68:68" customFormat="1">
      <c r="BP111810" s="90"/>
    </row>
    <row r="111811" spans="68:68" customFormat="1">
      <c r="BP111811" s="90"/>
    </row>
    <row r="111812" spans="68:68" customFormat="1">
      <c r="BP111812" s="90"/>
    </row>
    <row r="111813" spans="68:68" customFormat="1">
      <c r="BP111813" s="90"/>
    </row>
    <row r="111814" spans="68:68" customFormat="1">
      <c r="BP111814" s="90"/>
    </row>
    <row r="111815" spans="68:68" customFormat="1">
      <c r="BP111815" s="90"/>
    </row>
    <row r="111816" spans="68:68" customFormat="1">
      <c r="BP111816" s="90"/>
    </row>
    <row r="111817" spans="68:68" customFormat="1">
      <c r="BP111817" s="90"/>
    </row>
    <row r="111818" spans="68:68" customFormat="1">
      <c r="BP111818" s="90"/>
    </row>
    <row r="111819" spans="68:68" customFormat="1">
      <c r="BP111819" s="90"/>
    </row>
    <row r="111820" spans="68:68" customFormat="1">
      <c r="BP111820" s="90"/>
    </row>
    <row r="111821" spans="68:68" customFormat="1">
      <c r="BP111821" s="90"/>
    </row>
    <row r="111822" spans="68:68" customFormat="1">
      <c r="BP111822" s="90"/>
    </row>
    <row r="111823" spans="68:68" customFormat="1">
      <c r="BP111823" s="90"/>
    </row>
    <row r="111824" spans="68:68" customFormat="1">
      <c r="BP111824" s="90"/>
    </row>
    <row r="111825" spans="68:68" customFormat="1">
      <c r="BP111825" s="90"/>
    </row>
    <row r="111826" spans="68:68" customFormat="1">
      <c r="BP111826" s="90"/>
    </row>
    <row r="111827" spans="68:68" customFormat="1">
      <c r="BP111827" s="90"/>
    </row>
    <row r="111828" spans="68:68" customFormat="1">
      <c r="BP111828" s="90"/>
    </row>
    <row r="111829" spans="68:68" customFormat="1">
      <c r="BP111829" s="90"/>
    </row>
    <row r="111830" spans="68:68" customFormat="1">
      <c r="BP111830" s="90"/>
    </row>
    <row r="111831" spans="68:68" customFormat="1">
      <c r="BP111831" s="90"/>
    </row>
    <row r="111832" spans="68:68" customFormat="1">
      <c r="BP111832" s="90"/>
    </row>
    <row r="111833" spans="68:68" customFormat="1">
      <c r="BP111833" s="90"/>
    </row>
    <row r="111834" spans="68:68" customFormat="1">
      <c r="BP111834" s="90"/>
    </row>
    <row r="111835" spans="68:68" customFormat="1">
      <c r="BP111835" s="90"/>
    </row>
    <row r="111836" spans="68:68" customFormat="1">
      <c r="BP111836" s="90"/>
    </row>
    <row r="111837" spans="68:68" customFormat="1">
      <c r="BP111837" s="90"/>
    </row>
    <row r="111838" spans="68:68" customFormat="1">
      <c r="BP111838" s="90"/>
    </row>
    <row r="111839" spans="68:68" customFormat="1">
      <c r="BP111839" s="90"/>
    </row>
    <row r="111840" spans="68:68" customFormat="1">
      <c r="BP111840" s="90"/>
    </row>
    <row r="111841" spans="68:68" customFormat="1">
      <c r="BP111841" s="90"/>
    </row>
    <row r="111842" spans="68:68" customFormat="1">
      <c r="BP111842" s="90"/>
    </row>
    <row r="111843" spans="68:68" customFormat="1">
      <c r="BP111843" s="90"/>
    </row>
    <row r="111844" spans="68:68" customFormat="1">
      <c r="BP111844" s="90"/>
    </row>
    <row r="111845" spans="68:68" customFormat="1">
      <c r="BP111845" s="90"/>
    </row>
    <row r="111846" spans="68:68" customFormat="1">
      <c r="BP111846" s="90"/>
    </row>
    <row r="111847" spans="68:68" customFormat="1">
      <c r="BP111847" s="90"/>
    </row>
    <row r="111848" spans="68:68" customFormat="1">
      <c r="BP111848" s="90"/>
    </row>
    <row r="111849" spans="68:68" customFormat="1">
      <c r="BP111849" s="90"/>
    </row>
    <row r="111850" spans="68:68" customFormat="1">
      <c r="BP111850" s="90"/>
    </row>
    <row r="111851" spans="68:68" customFormat="1">
      <c r="BP111851" s="90"/>
    </row>
    <row r="111852" spans="68:68" customFormat="1">
      <c r="BP111852" s="90"/>
    </row>
    <row r="111853" spans="68:68" customFormat="1">
      <c r="BP111853" s="90"/>
    </row>
    <row r="111854" spans="68:68" customFormat="1">
      <c r="BP111854" s="90"/>
    </row>
    <row r="111855" spans="68:68" customFormat="1">
      <c r="BP111855" s="90"/>
    </row>
    <row r="111856" spans="68:68" customFormat="1">
      <c r="BP111856" s="90"/>
    </row>
    <row r="111857" spans="68:68" customFormat="1">
      <c r="BP111857" s="90"/>
    </row>
    <row r="111858" spans="68:68" customFormat="1">
      <c r="BP111858" s="90"/>
    </row>
    <row r="111859" spans="68:68" customFormat="1">
      <c r="BP111859" s="90"/>
    </row>
    <row r="111860" spans="68:68" customFormat="1">
      <c r="BP111860" s="90"/>
    </row>
    <row r="111861" spans="68:68" customFormat="1">
      <c r="BP111861" s="90"/>
    </row>
    <row r="111862" spans="68:68" customFormat="1">
      <c r="BP111862" s="90"/>
    </row>
    <row r="111863" spans="68:68" customFormat="1">
      <c r="BP111863" s="90"/>
    </row>
    <row r="111864" spans="68:68" customFormat="1">
      <c r="BP111864" s="90"/>
    </row>
    <row r="111865" spans="68:68" customFormat="1">
      <c r="BP111865" s="90"/>
    </row>
    <row r="111866" spans="68:68" customFormat="1">
      <c r="BP111866" s="90"/>
    </row>
    <row r="111867" spans="68:68" customFormat="1">
      <c r="BP111867" s="90"/>
    </row>
    <row r="111868" spans="68:68" customFormat="1">
      <c r="BP111868" s="90"/>
    </row>
    <row r="111869" spans="68:68" customFormat="1">
      <c r="BP111869" s="90"/>
    </row>
    <row r="111870" spans="68:68" customFormat="1">
      <c r="BP111870" s="90"/>
    </row>
    <row r="111871" spans="68:68" customFormat="1">
      <c r="BP111871" s="90"/>
    </row>
    <row r="111872" spans="68:68" customFormat="1">
      <c r="BP111872" s="90"/>
    </row>
    <row r="111873" spans="68:68" customFormat="1">
      <c r="BP111873" s="90"/>
    </row>
    <row r="111874" spans="68:68" customFormat="1">
      <c r="BP111874" s="90"/>
    </row>
    <row r="111875" spans="68:68" customFormat="1">
      <c r="BP111875" s="90"/>
    </row>
    <row r="111876" spans="68:68" customFormat="1">
      <c r="BP111876" s="90"/>
    </row>
    <row r="111877" spans="68:68" customFormat="1">
      <c r="BP111877" s="90"/>
    </row>
    <row r="111878" spans="68:68" customFormat="1">
      <c r="BP111878" s="90"/>
    </row>
    <row r="111879" spans="68:68" customFormat="1">
      <c r="BP111879" s="90"/>
    </row>
    <row r="111880" spans="68:68" customFormat="1">
      <c r="BP111880" s="90"/>
    </row>
    <row r="111881" spans="68:68" customFormat="1">
      <c r="BP111881" s="90"/>
    </row>
    <row r="111882" spans="68:68" customFormat="1">
      <c r="BP111882" s="90"/>
    </row>
    <row r="111883" spans="68:68" customFormat="1">
      <c r="BP111883" s="90"/>
    </row>
    <row r="111884" spans="68:68" customFormat="1">
      <c r="BP111884" s="90"/>
    </row>
    <row r="111885" spans="68:68" customFormat="1">
      <c r="BP111885" s="90"/>
    </row>
    <row r="111886" spans="68:68" customFormat="1">
      <c r="BP111886" s="90"/>
    </row>
    <row r="111887" spans="68:68" customFormat="1">
      <c r="BP111887" s="90"/>
    </row>
    <row r="111888" spans="68:68" customFormat="1">
      <c r="BP111888" s="90"/>
    </row>
    <row r="111889" spans="68:68" customFormat="1">
      <c r="BP111889" s="90"/>
    </row>
    <row r="111890" spans="68:68" customFormat="1">
      <c r="BP111890" s="90"/>
    </row>
    <row r="111891" spans="68:68" customFormat="1">
      <c r="BP111891" s="90"/>
    </row>
    <row r="111892" spans="68:68" customFormat="1">
      <c r="BP111892" s="90"/>
    </row>
    <row r="111893" spans="68:68" customFormat="1">
      <c r="BP111893" s="90"/>
    </row>
    <row r="111894" spans="68:68" customFormat="1">
      <c r="BP111894" s="90"/>
    </row>
    <row r="111895" spans="68:68" customFormat="1">
      <c r="BP111895" s="90"/>
    </row>
    <row r="111896" spans="68:68" customFormat="1">
      <c r="BP111896" s="90"/>
    </row>
    <row r="111897" spans="68:68" customFormat="1">
      <c r="BP111897" s="90"/>
    </row>
    <row r="111898" spans="68:68" customFormat="1">
      <c r="BP111898" s="90"/>
    </row>
    <row r="111899" spans="68:68" customFormat="1">
      <c r="BP111899" s="90"/>
    </row>
    <row r="111900" spans="68:68" customFormat="1">
      <c r="BP111900" s="90"/>
    </row>
    <row r="111901" spans="68:68" customFormat="1">
      <c r="BP111901" s="90"/>
    </row>
    <row r="111902" spans="68:68" customFormat="1">
      <c r="BP111902" s="90"/>
    </row>
    <row r="111903" spans="68:68" customFormat="1">
      <c r="BP111903" s="90"/>
    </row>
    <row r="111904" spans="68:68" customFormat="1">
      <c r="BP111904" s="90"/>
    </row>
    <row r="111905" spans="68:68" customFormat="1">
      <c r="BP111905" s="90"/>
    </row>
    <row r="111906" spans="68:68" customFormat="1">
      <c r="BP111906" s="90"/>
    </row>
    <row r="111907" spans="68:68" customFormat="1">
      <c r="BP111907" s="90"/>
    </row>
    <row r="111908" spans="68:68" customFormat="1">
      <c r="BP111908" s="90"/>
    </row>
    <row r="111909" spans="68:68" customFormat="1">
      <c r="BP111909" s="90"/>
    </row>
    <row r="111910" spans="68:68" customFormat="1">
      <c r="BP111910" s="90"/>
    </row>
    <row r="111911" spans="68:68" customFormat="1">
      <c r="BP111911" s="90"/>
    </row>
    <row r="111912" spans="68:68" customFormat="1">
      <c r="BP111912" s="90"/>
    </row>
    <row r="111913" spans="68:68" customFormat="1">
      <c r="BP111913" s="90"/>
    </row>
    <row r="111914" spans="68:68" customFormat="1">
      <c r="BP111914" s="90"/>
    </row>
    <row r="111915" spans="68:68" customFormat="1">
      <c r="BP111915" s="90"/>
    </row>
    <row r="111916" spans="68:68" customFormat="1">
      <c r="BP111916" s="90"/>
    </row>
    <row r="111917" spans="68:68" customFormat="1">
      <c r="BP111917" s="90"/>
    </row>
    <row r="111918" spans="68:68" customFormat="1">
      <c r="BP111918" s="90"/>
    </row>
    <row r="111919" spans="68:68" customFormat="1">
      <c r="BP111919" s="90"/>
    </row>
    <row r="111920" spans="68:68" customFormat="1">
      <c r="BP111920" s="90"/>
    </row>
    <row r="111921" spans="68:68" customFormat="1">
      <c r="BP111921" s="90"/>
    </row>
    <row r="111922" spans="68:68" customFormat="1">
      <c r="BP111922" s="90"/>
    </row>
    <row r="111923" spans="68:68" customFormat="1">
      <c r="BP111923" s="90"/>
    </row>
    <row r="111924" spans="68:68" customFormat="1">
      <c r="BP111924" s="90"/>
    </row>
    <row r="111925" spans="68:68" customFormat="1">
      <c r="BP111925" s="90"/>
    </row>
    <row r="111926" spans="68:68" customFormat="1">
      <c r="BP111926" s="90"/>
    </row>
    <row r="111927" spans="68:68" customFormat="1">
      <c r="BP111927" s="90"/>
    </row>
    <row r="111928" spans="68:68" customFormat="1">
      <c r="BP111928" s="90"/>
    </row>
    <row r="111929" spans="68:68" customFormat="1">
      <c r="BP111929" s="90"/>
    </row>
    <row r="111930" spans="68:68" customFormat="1">
      <c r="BP111930" s="90"/>
    </row>
    <row r="111931" spans="68:68" customFormat="1">
      <c r="BP111931" s="90"/>
    </row>
    <row r="111932" spans="68:68" customFormat="1">
      <c r="BP111932" s="90"/>
    </row>
    <row r="111933" spans="68:68" customFormat="1">
      <c r="BP111933" s="90"/>
    </row>
    <row r="111934" spans="68:68" customFormat="1">
      <c r="BP111934" s="90"/>
    </row>
    <row r="111935" spans="68:68" customFormat="1">
      <c r="BP111935" s="90"/>
    </row>
    <row r="111936" spans="68:68" customFormat="1">
      <c r="BP111936" s="90"/>
    </row>
    <row r="111937" spans="68:68" customFormat="1">
      <c r="BP111937" s="90"/>
    </row>
    <row r="111938" spans="68:68" customFormat="1">
      <c r="BP111938" s="90"/>
    </row>
    <row r="111939" spans="68:68" customFormat="1">
      <c r="BP111939" s="90"/>
    </row>
    <row r="111940" spans="68:68" customFormat="1">
      <c r="BP111940" s="90"/>
    </row>
    <row r="111941" spans="68:68" customFormat="1">
      <c r="BP111941" s="90"/>
    </row>
    <row r="111942" spans="68:68" customFormat="1">
      <c r="BP111942" s="90"/>
    </row>
    <row r="111943" spans="68:68" customFormat="1">
      <c r="BP111943" s="90"/>
    </row>
    <row r="111944" spans="68:68" customFormat="1">
      <c r="BP111944" s="90"/>
    </row>
    <row r="111945" spans="68:68" customFormat="1">
      <c r="BP111945" s="90"/>
    </row>
    <row r="111946" spans="68:68" customFormat="1">
      <c r="BP111946" s="90"/>
    </row>
    <row r="111947" spans="68:68" customFormat="1">
      <c r="BP111947" s="90"/>
    </row>
    <row r="111948" spans="68:68" customFormat="1">
      <c r="BP111948" s="90"/>
    </row>
    <row r="111949" spans="68:68" customFormat="1">
      <c r="BP111949" s="90"/>
    </row>
    <row r="111950" spans="68:68" customFormat="1">
      <c r="BP111950" s="90"/>
    </row>
    <row r="111951" spans="68:68" customFormat="1">
      <c r="BP111951" s="90"/>
    </row>
    <row r="111952" spans="68:68" customFormat="1">
      <c r="BP111952" s="90"/>
    </row>
    <row r="111953" spans="68:68" customFormat="1">
      <c r="BP111953" s="90"/>
    </row>
    <row r="111954" spans="68:68" customFormat="1">
      <c r="BP111954" s="90"/>
    </row>
    <row r="111955" spans="68:68" customFormat="1">
      <c r="BP111955" s="90"/>
    </row>
    <row r="111956" spans="68:68" customFormat="1">
      <c r="BP111956" s="90"/>
    </row>
    <row r="111957" spans="68:68" customFormat="1">
      <c r="BP111957" s="90"/>
    </row>
    <row r="111958" spans="68:68" customFormat="1">
      <c r="BP111958" s="90"/>
    </row>
    <row r="111959" spans="68:68" customFormat="1">
      <c r="BP111959" s="90"/>
    </row>
    <row r="111960" spans="68:68" customFormat="1">
      <c r="BP111960" s="90"/>
    </row>
    <row r="111961" spans="68:68" customFormat="1">
      <c r="BP111961" s="90"/>
    </row>
    <row r="111962" spans="68:68" customFormat="1">
      <c r="BP111962" s="90"/>
    </row>
    <row r="111963" spans="68:68" customFormat="1">
      <c r="BP111963" s="90"/>
    </row>
    <row r="111964" spans="68:68" customFormat="1">
      <c r="BP111964" s="90"/>
    </row>
    <row r="111965" spans="68:68" customFormat="1">
      <c r="BP111965" s="90"/>
    </row>
    <row r="111966" spans="68:68" customFormat="1">
      <c r="BP111966" s="90"/>
    </row>
    <row r="111967" spans="68:68" customFormat="1">
      <c r="BP111967" s="90"/>
    </row>
    <row r="111968" spans="68:68" customFormat="1">
      <c r="BP111968" s="90"/>
    </row>
    <row r="111969" spans="68:68" customFormat="1">
      <c r="BP111969" s="90"/>
    </row>
    <row r="111970" spans="68:68" customFormat="1">
      <c r="BP111970" s="90"/>
    </row>
    <row r="111971" spans="68:68" customFormat="1">
      <c r="BP111971" s="90"/>
    </row>
    <row r="111972" spans="68:68" customFormat="1">
      <c r="BP111972" s="90"/>
    </row>
    <row r="111973" spans="68:68" customFormat="1">
      <c r="BP111973" s="90"/>
    </row>
    <row r="111974" spans="68:68" customFormat="1">
      <c r="BP111974" s="90"/>
    </row>
    <row r="111975" spans="68:68" customFormat="1">
      <c r="BP111975" s="90"/>
    </row>
    <row r="111976" spans="68:68" customFormat="1">
      <c r="BP111976" s="90"/>
    </row>
    <row r="111977" spans="68:68" customFormat="1">
      <c r="BP111977" s="90"/>
    </row>
    <row r="111978" spans="68:68" customFormat="1">
      <c r="BP111978" s="90"/>
    </row>
    <row r="111979" spans="68:68" customFormat="1">
      <c r="BP111979" s="90"/>
    </row>
    <row r="111980" spans="68:68" customFormat="1">
      <c r="BP111980" s="90"/>
    </row>
    <row r="111981" spans="68:68" customFormat="1">
      <c r="BP111981" s="90"/>
    </row>
    <row r="111982" spans="68:68" customFormat="1">
      <c r="BP111982" s="90"/>
    </row>
    <row r="111983" spans="68:68" customFormat="1">
      <c r="BP111983" s="90"/>
    </row>
    <row r="111984" spans="68:68" customFormat="1">
      <c r="BP111984" s="90"/>
    </row>
    <row r="111985" spans="68:68" customFormat="1">
      <c r="BP111985" s="90"/>
    </row>
    <row r="111986" spans="68:68" customFormat="1">
      <c r="BP111986" s="90"/>
    </row>
    <row r="111987" spans="68:68" customFormat="1">
      <c r="BP111987" s="90"/>
    </row>
    <row r="111988" spans="68:68" customFormat="1">
      <c r="BP111988" s="90"/>
    </row>
    <row r="111989" spans="68:68" customFormat="1">
      <c r="BP111989" s="90"/>
    </row>
    <row r="111990" spans="68:68" customFormat="1">
      <c r="BP111990" s="90"/>
    </row>
    <row r="111991" spans="68:68" customFormat="1">
      <c r="BP111991" s="90"/>
    </row>
    <row r="111992" spans="68:68" customFormat="1">
      <c r="BP111992" s="90"/>
    </row>
    <row r="111993" spans="68:68" customFormat="1">
      <c r="BP111993" s="90"/>
    </row>
    <row r="111994" spans="68:68" customFormat="1">
      <c r="BP111994" s="90"/>
    </row>
    <row r="111995" spans="68:68" customFormat="1">
      <c r="BP111995" s="90"/>
    </row>
    <row r="111996" spans="68:68" customFormat="1">
      <c r="BP111996" s="90"/>
    </row>
    <row r="111997" spans="68:68" customFormat="1">
      <c r="BP111997" s="90"/>
    </row>
    <row r="111998" spans="68:68" customFormat="1">
      <c r="BP111998" s="90"/>
    </row>
    <row r="111999" spans="68:68" customFormat="1">
      <c r="BP111999" s="90"/>
    </row>
    <row r="112000" spans="68:68" customFormat="1">
      <c r="BP112000" s="90"/>
    </row>
    <row r="112001" spans="68:68" customFormat="1">
      <c r="BP112001" s="90"/>
    </row>
    <row r="112002" spans="68:68" customFormat="1">
      <c r="BP112002" s="90"/>
    </row>
    <row r="112003" spans="68:68" customFormat="1">
      <c r="BP112003" s="90"/>
    </row>
    <row r="112004" spans="68:68" customFormat="1">
      <c r="BP112004" s="90"/>
    </row>
    <row r="112005" spans="68:68" customFormat="1">
      <c r="BP112005" s="90"/>
    </row>
    <row r="112006" spans="68:68" customFormat="1">
      <c r="BP112006" s="90"/>
    </row>
    <row r="112007" spans="68:68" customFormat="1">
      <c r="BP112007" s="90"/>
    </row>
    <row r="112008" spans="68:68" customFormat="1">
      <c r="BP112008" s="90"/>
    </row>
    <row r="112009" spans="68:68" customFormat="1">
      <c r="BP112009" s="90"/>
    </row>
    <row r="112010" spans="68:68" customFormat="1">
      <c r="BP112010" s="90"/>
    </row>
    <row r="112011" spans="68:68" customFormat="1">
      <c r="BP112011" s="90"/>
    </row>
    <row r="112012" spans="68:68" customFormat="1">
      <c r="BP112012" s="90"/>
    </row>
    <row r="112013" spans="68:68" customFormat="1">
      <c r="BP112013" s="90"/>
    </row>
    <row r="112014" spans="68:68" customFormat="1">
      <c r="BP112014" s="90"/>
    </row>
    <row r="112015" spans="68:68" customFormat="1">
      <c r="BP112015" s="90"/>
    </row>
    <row r="112016" spans="68:68" customFormat="1">
      <c r="BP112016" s="90"/>
    </row>
    <row r="112017" spans="68:68" customFormat="1">
      <c r="BP112017" s="90"/>
    </row>
    <row r="112018" spans="68:68" customFormat="1">
      <c r="BP112018" s="90"/>
    </row>
    <row r="112019" spans="68:68" customFormat="1">
      <c r="BP112019" s="90"/>
    </row>
    <row r="112020" spans="68:68" customFormat="1">
      <c r="BP112020" s="90"/>
    </row>
    <row r="112021" spans="68:68" customFormat="1">
      <c r="BP112021" s="90"/>
    </row>
    <row r="112022" spans="68:68" customFormat="1">
      <c r="BP112022" s="90"/>
    </row>
    <row r="112023" spans="68:68" customFormat="1">
      <c r="BP112023" s="90"/>
    </row>
    <row r="112024" spans="68:68" customFormat="1">
      <c r="BP112024" s="90"/>
    </row>
    <row r="112025" spans="68:68" customFormat="1">
      <c r="BP112025" s="90"/>
    </row>
    <row r="112026" spans="68:68" customFormat="1">
      <c r="BP112026" s="90"/>
    </row>
    <row r="112027" spans="68:68" customFormat="1">
      <c r="BP112027" s="90"/>
    </row>
    <row r="112028" spans="68:68" customFormat="1">
      <c r="BP112028" s="90"/>
    </row>
    <row r="112029" spans="68:68" customFormat="1">
      <c r="BP112029" s="90"/>
    </row>
    <row r="112030" spans="68:68" customFormat="1">
      <c r="BP112030" s="90"/>
    </row>
    <row r="112031" spans="68:68" customFormat="1">
      <c r="BP112031" s="90"/>
    </row>
    <row r="112032" spans="68:68" customFormat="1">
      <c r="BP112032" s="90"/>
    </row>
    <row r="112033" spans="68:68" customFormat="1">
      <c r="BP112033" s="90"/>
    </row>
    <row r="112034" spans="68:68" customFormat="1">
      <c r="BP112034" s="90"/>
    </row>
    <row r="112035" spans="68:68" customFormat="1">
      <c r="BP112035" s="90"/>
    </row>
    <row r="112036" spans="68:68" customFormat="1">
      <c r="BP112036" s="90"/>
    </row>
    <row r="112037" spans="68:68" customFormat="1">
      <c r="BP112037" s="90"/>
    </row>
    <row r="112038" spans="68:68" customFormat="1">
      <c r="BP112038" s="90"/>
    </row>
    <row r="112039" spans="68:68" customFormat="1">
      <c r="BP112039" s="90"/>
    </row>
    <row r="112040" spans="68:68" customFormat="1">
      <c r="BP112040" s="90"/>
    </row>
    <row r="112041" spans="68:68" customFormat="1">
      <c r="BP112041" s="90"/>
    </row>
    <row r="112042" spans="68:68" customFormat="1">
      <c r="BP112042" s="90"/>
    </row>
    <row r="112043" spans="68:68" customFormat="1">
      <c r="BP112043" s="90"/>
    </row>
    <row r="112044" spans="68:68" customFormat="1">
      <c r="BP112044" s="90"/>
    </row>
    <row r="112045" spans="68:68" customFormat="1">
      <c r="BP112045" s="90"/>
    </row>
    <row r="112046" spans="68:68" customFormat="1">
      <c r="BP112046" s="90"/>
    </row>
    <row r="112047" spans="68:68" customFormat="1">
      <c r="BP112047" s="90"/>
    </row>
    <row r="112048" spans="68:68" customFormat="1">
      <c r="BP112048" s="90"/>
    </row>
    <row r="112049" spans="68:68" customFormat="1">
      <c r="BP112049" s="90"/>
    </row>
    <row r="112050" spans="68:68" customFormat="1">
      <c r="BP112050" s="90"/>
    </row>
    <row r="112051" spans="68:68" customFormat="1">
      <c r="BP112051" s="90"/>
    </row>
    <row r="112052" spans="68:68" customFormat="1">
      <c r="BP112052" s="90"/>
    </row>
    <row r="112053" spans="68:68" customFormat="1">
      <c r="BP112053" s="90"/>
    </row>
    <row r="112054" spans="68:68" customFormat="1">
      <c r="BP112054" s="90"/>
    </row>
    <row r="112055" spans="68:68" customFormat="1">
      <c r="BP112055" s="90"/>
    </row>
    <row r="112056" spans="68:68" customFormat="1">
      <c r="BP112056" s="90"/>
    </row>
    <row r="112057" spans="68:68" customFormat="1">
      <c r="BP112057" s="90"/>
    </row>
    <row r="112058" spans="68:68" customFormat="1">
      <c r="BP112058" s="90"/>
    </row>
    <row r="112059" spans="68:68" customFormat="1">
      <c r="BP112059" s="90"/>
    </row>
    <row r="112060" spans="68:68" customFormat="1">
      <c r="BP112060" s="90"/>
    </row>
    <row r="112061" spans="68:68" customFormat="1">
      <c r="BP112061" s="90"/>
    </row>
    <row r="112062" spans="68:68" customFormat="1">
      <c r="BP112062" s="90"/>
    </row>
    <row r="112063" spans="68:68" customFormat="1">
      <c r="BP112063" s="90"/>
    </row>
    <row r="112064" spans="68:68" customFormat="1">
      <c r="BP112064" s="90"/>
    </row>
    <row r="112065" spans="68:68" customFormat="1">
      <c r="BP112065" s="90"/>
    </row>
    <row r="112066" spans="68:68" customFormat="1">
      <c r="BP112066" s="90"/>
    </row>
    <row r="112067" spans="68:68" customFormat="1">
      <c r="BP112067" s="90"/>
    </row>
    <row r="112068" spans="68:68" customFormat="1">
      <c r="BP112068" s="90"/>
    </row>
    <row r="112069" spans="68:68" customFormat="1">
      <c r="BP112069" s="90"/>
    </row>
    <row r="112070" spans="68:68" customFormat="1">
      <c r="BP112070" s="90"/>
    </row>
    <row r="112071" spans="68:68" customFormat="1">
      <c r="BP112071" s="90"/>
    </row>
    <row r="112072" spans="68:68" customFormat="1">
      <c r="BP112072" s="90"/>
    </row>
    <row r="112073" spans="68:68" customFormat="1">
      <c r="BP112073" s="90"/>
    </row>
    <row r="112074" spans="68:68" customFormat="1">
      <c r="BP112074" s="90"/>
    </row>
    <row r="112075" spans="68:68" customFormat="1">
      <c r="BP112075" s="90"/>
    </row>
    <row r="112076" spans="68:68" customFormat="1">
      <c r="BP112076" s="90"/>
    </row>
    <row r="112077" spans="68:68" customFormat="1">
      <c r="BP112077" s="90"/>
    </row>
    <row r="112078" spans="68:68" customFormat="1">
      <c r="BP112078" s="90"/>
    </row>
    <row r="112079" spans="68:68" customFormat="1">
      <c r="BP112079" s="90"/>
    </row>
    <row r="112080" spans="68:68" customFormat="1">
      <c r="BP112080" s="90"/>
    </row>
    <row r="112081" spans="68:68" customFormat="1">
      <c r="BP112081" s="90"/>
    </row>
    <row r="112082" spans="68:68" customFormat="1">
      <c r="BP112082" s="90"/>
    </row>
    <row r="112083" spans="68:68" customFormat="1">
      <c r="BP112083" s="90"/>
    </row>
    <row r="112084" spans="68:68" customFormat="1">
      <c r="BP112084" s="90"/>
    </row>
    <row r="112085" spans="68:68" customFormat="1">
      <c r="BP112085" s="90"/>
    </row>
    <row r="112086" spans="68:68" customFormat="1">
      <c r="BP112086" s="90"/>
    </row>
    <row r="112087" spans="68:68" customFormat="1">
      <c r="BP112087" s="90"/>
    </row>
    <row r="112088" spans="68:68" customFormat="1">
      <c r="BP112088" s="90"/>
    </row>
    <row r="112089" spans="68:68" customFormat="1">
      <c r="BP112089" s="90"/>
    </row>
    <row r="112090" spans="68:68" customFormat="1">
      <c r="BP112090" s="90"/>
    </row>
    <row r="112091" spans="68:68" customFormat="1">
      <c r="BP112091" s="90"/>
    </row>
    <row r="112092" spans="68:68" customFormat="1">
      <c r="BP112092" s="90"/>
    </row>
    <row r="112093" spans="68:68" customFormat="1">
      <c r="BP112093" s="90"/>
    </row>
    <row r="112094" spans="68:68" customFormat="1">
      <c r="BP112094" s="90"/>
    </row>
    <row r="112095" spans="68:68" customFormat="1">
      <c r="BP112095" s="90"/>
    </row>
    <row r="112096" spans="68:68" customFormat="1">
      <c r="BP112096" s="90"/>
    </row>
    <row r="112097" spans="68:68" customFormat="1">
      <c r="BP112097" s="90"/>
    </row>
    <row r="112098" spans="68:68" customFormat="1">
      <c r="BP112098" s="90"/>
    </row>
    <row r="112099" spans="68:68" customFormat="1">
      <c r="BP112099" s="90"/>
    </row>
    <row r="112100" spans="68:68" customFormat="1">
      <c r="BP112100" s="90"/>
    </row>
    <row r="112101" spans="68:68" customFormat="1">
      <c r="BP112101" s="90"/>
    </row>
    <row r="112102" spans="68:68" customFormat="1">
      <c r="BP112102" s="90"/>
    </row>
    <row r="112103" spans="68:68" customFormat="1">
      <c r="BP112103" s="90"/>
    </row>
    <row r="112104" spans="68:68" customFormat="1">
      <c r="BP112104" s="90"/>
    </row>
    <row r="112105" spans="68:68" customFormat="1">
      <c r="BP112105" s="90"/>
    </row>
    <row r="112106" spans="68:68" customFormat="1">
      <c r="BP112106" s="90"/>
    </row>
    <row r="112107" spans="68:68" customFormat="1">
      <c r="BP112107" s="90"/>
    </row>
    <row r="112108" spans="68:68" customFormat="1">
      <c r="BP112108" s="90"/>
    </row>
    <row r="112109" spans="68:68" customFormat="1">
      <c r="BP112109" s="90"/>
    </row>
    <row r="112110" spans="68:68" customFormat="1">
      <c r="BP112110" s="90"/>
    </row>
    <row r="112111" spans="68:68" customFormat="1">
      <c r="BP112111" s="90"/>
    </row>
    <row r="112112" spans="68:68" customFormat="1">
      <c r="BP112112" s="90"/>
    </row>
    <row r="112113" spans="68:68" customFormat="1">
      <c r="BP112113" s="90"/>
    </row>
    <row r="112114" spans="68:68" customFormat="1">
      <c r="BP112114" s="90"/>
    </row>
    <row r="112115" spans="68:68" customFormat="1">
      <c r="BP112115" s="90"/>
    </row>
    <row r="112116" spans="68:68" customFormat="1">
      <c r="BP112116" s="90"/>
    </row>
    <row r="112117" spans="68:68" customFormat="1">
      <c r="BP112117" s="90"/>
    </row>
    <row r="112118" spans="68:68" customFormat="1">
      <c r="BP112118" s="90"/>
    </row>
    <row r="112119" spans="68:68" customFormat="1">
      <c r="BP112119" s="90"/>
    </row>
    <row r="112120" spans="68:68" customFormat="1">
      <c r="BP112120" s="90"/>
    </row>
    <row r="112121" spans="68:68" customFormat="1">
      <c r="BP112121" s="90"/>
    </row>
    <row r="112122" spans="68:68" customFormat="1">
      <c r="BP112122" s="90"/>
    </row>
    <row r="112123" spans="68:68" customFormat="1">
      <c r="BP112123" s="90"/>
    </row>
    <row r="112124" spans="68:68" customFormat="1">
      <c r="BP112124" s="90"/>
    </row>
    <row r="112125" spans="68:68" customFormat="1">
      <c r="BP112125" s="90"/>
    </row>
    <row r="112126" spans="68:68" customFormat="1">
      <c r="BP112126" s="90"/>
    </row>
    <row r="112127" spans="68:68" customFormat="1">
      <c r="BP112127" s="90"/>
    </row>
    <row r="112128" spans="68:68" customFormat="1">
      <c r="BP112128" s="90"/>
    </row>
    <row r="112129" spans="68:68" customFormat="1">
      <c r="BP112129" s="90"/>
    </row>
    <row r="112130" spans="68:68" customFormat="1">
      <c r="BP112130" s="90"/>
    </row>
    <row r="112131" spans="68:68" customFormat="1">
      <c r="BP112131" s="90"/>
    </row>
    <row r="112132" spans="68:68" customFormat="1">
      <c r="BP112132" s="90"/>
    </row>
    <row r="112133" spans="68:68" customFormat="1">
      <c r="BP112133" s="90"/>
    </row>
    <row r="112134" spans="68:68" customFormat="1">
      <c r="BP112134" s="90"/>
    </row>
    <row r="112135" spans="68:68" customFormat="1">
      <c r="BP112135" s="90"/>
    </row>
    <row r="112136" spans="68:68" customFormat="1">
      <c r="BP112136" s="90"/>
    </row>
    <row r="112137" spans="68:68" customFormat="1">
      <c r="BP112137" s="90"/>
    </row>
    <row r="112138" spans="68:68" customFormat="1">
      <c r="BP112138" s="90"/>
    </row>
    <row r="112139" spans="68:68" customFormat="1">
      <c r="BP112139" s="90"/>
    </row>
    <row r="112140" spans="68:68" customFormat="1">
      <c r="BP112140" s="90"/>
    </row>
    <row r="112141" spans="68:68" customFormat="1">
      <c r="BP112141" s="90"/>
    </row>
    <row r="112142" spans="68:68" customFormat="1">
      <c r="BP112142" s="90"/>
    </row>
    <row r="112143" spans="68:68" customFormat="1">
      <c r="BP112143" s="90"/>
    </row>
    <row r="112144" spans="68:68" customFormat="1">
      <c r="BP112144" s="90"/>
    </row>
    <row r="112145" spans="68:68" customFormat="1">
      <c r="BP112145" s="90"/>
    </row>
    <row r="112146" spans="68:68" customFormat="1">
      <c r="BP112146" s="90"/>
    </row>
    <row r="112147" spans="68:68" customFormat="1">
      <c r="BP112147" s="90"/>
    </row>
    <row r="112148" spans="68:68" customFormat="1">
      <c r="BP112148" s="90"/>
    </row>
    <row r="112149" spans="68:68" customFormat="1">
      <c r="BP112149" s="90"/>
    </row>
    <row r="112150" spans="68:68" customFormat="1">
      <c r="BP112150" s="90"/>
    </row>
    <row r="112151" spans="68:68" customFormat="1">
      <c r="BP112151" s="90"/>
    </row>
    <row r="112152" spans="68:68" customFormat="1">
      <c r="BP112152" s="90"/>
    </row>
    <row r="112153" spans="68:68" customFormat="1">
      <c r="BP112153" s="90"/>
    </row>
    <row r="112154" spans="68:68" customFormat="1">
      <c r="BP112154" s="90"/>
    </row>
    <row r="112155" spans="68:68" customFormat="1">
      <c r="BP112155" s="90"/>
    </row>
    <row r="112156" spans="68:68" customFormat="1">
      <c r="BP112156" s="90"/>
    </row>
    <row r="112157" spans="68:68" customFormat="1">
      <c r="BP112157" s="90"/>
    </row>
    <row r="112158" spans="68:68" customFormat="1">
      <c r="BP112158" s="90"/>
    </row>
    <row r="112159" spans="68:68" customFormat="1">
      <c r="BP112159" s="90"/>
    </row>
    <row r="112160" spans="68:68" customFormat="1">
      <c r="BP112160" s="90"/>
    </row>
    <row r="112161" spans="68:68" customFormat="1">
      <c r="BP112161" s="90"/>
    </row>
    <row r="112162" spans="68:68" customFormat="1">
      <c r="BP112162" s="90"/>
    </row>
    <row r="112163" spans="68:68" customFormat="1">
      <c r="BP112163" s="90"/>
    </row>
    <row r="112164" spans="68:68" customFormat="1">
      <c r="BP112164" s="90"/>
    </row>
    <row r="112165" spans="68:68" customFormat="1">
      <c r="BP112165" s="90"/>
    </row>
    <row r="112166" spans="68:68" customFormat="1">
      <c r="BP112166" s="90"/>
    </row>
    <row r="112167" spans="68:68" customFormat="1">
      <c r="BP112167" s="90"/>
    </row>
    <row r="112168" spans="68:68" customFormat="1">
      <c r="BP112168" s="90"/>
    </row>
    <row r="112169" spans="68:68" customFormat="1">
      <c r="BP112169" s="90"/>
    </row>
    <row r="112170" spans="68:68" customFormat="1">
      <c r="BP112170" s="90"/>
    </row>
    <row r="112171" spans="68:68" customFormat="1">
      <c r="BP112171" s="90"/>
    </row>
    <row r="112172" spans="68:68" customFormat="1">
      <c r="BP112172" s="90"/>
    </row>
    <row r="112173" spans="68:68" customFormat="1">
      <c r="BP112173" s="90"/>
    </row>
    <row r="112174" spans="68:68" customFormat="1">
      <c r="BP112174" s="90"/>
    </row>
    <row r="112175" spans="68:68" customFormat="1">
      <c r="BP112175" s="90"/>
    </row>
    <row r="112176" spans="68:68" customFormat="1">
      <c r="BP112176" s="90"/>
    </row>
    <row r="112177" spans="68:68" customFormat="1">
      <c r="BP112177" s="90"/>
    </row>
    <row r="112178" spans="68:68" customFormat="1">
      <c r="BP112178" s="90"/>
    </row>
    <row r="112179" spans="68:68" customFormat="1">
      <c r="BP112179" s="90"/>
    </row>
    <row r="112180" spans="68:68" customFormat="1">
      <c r="BP112180" s="90"/>
    </row>
    <row r="112181" spans="68:68" customFormat="1">
      <c r="BP112181" s="90"/>
    </row>
    <row r="112182" spans="68:68" customFormat="1">
      <c r="BP112182" s="90"/>
    </row>
    <row r="112183" spans="68:68" customFormat="1">
      <c r="BP112183" s="90"/>
    </row>
    <row r="112184" spans="68:68" customFormat="1">
      <c r="BP112184" s="90"/>
    </row>
    <row r="112185" spans="68:68" customFormat="1">
      <c r="BP112185" s="90"/>
    </row>
    <row r="112186" spans="68:68" customFormat="1">
      <c r="BP112186" s="90"/>
    </row>
    <row r="112187" spans="68:68" customFormat="1">
      <c r="BP112187" s="90"/>
    </row>
    <row r="112188" spans="68:68" customFormat="1">
      <c r="BP112188" s="90"/>
    </row>
    <row r="112189" spans="68:68" customFormat="1">
      <c r="BP112189" s="90"/>
    </row>
    <row r="112190" spans="68:68" customFormat="1">
      <c r="BP112190" s="90"/>
    </row>
    <row r="112191" spans="68:68" customFormat="1">
      <c r="BP112191" s="90"/>
    </row>
    <row r="112192" spans="68:68" customFormat="1">
      <c r="BP112192" s="90"/>
    </row>
    <row r="112193" spans="68:68" customFormat="1">
      <c r="BP112193" s="90"/>
    </row>
    <row r="112194" spans="68:68" customFormat="1">
      <c r="BP112194" s="90"/>
    </row>
    <row r="112195" spans="68:68" customFormat="1">
      <c r="BP112195" s="90"/>
    </row>
    <row r="112196" spans="68:68" customFormat="1">
      <c r="BP112196" s="90"/>
    </row>
    <row r="112197" spans="68:68" customFormat="1">
      <c r="BP112197" s="90"/>
    </row>
    <row r="112198" spans="68:68" customFormat="1">
      <c r="BP112198" s="90"/>
    </row>
    <row r="112199" spans="68:68" customFormat="1">
      <c r="BP112199" s="90"/>
    </row>
    <row r="112200" spans="68:68" customFormat="1">
      <c r="BP112200" s="90"/>
    </row>
    <row r="112201" spans="68:68" customFormat="1">
      <c r="BP112201" s="90"/>
    </row>
    <row r="112202" spans="68:68" customFormat="1">
      <c r="BP112202" s="90"/>
    </row>
    <row r="112203" spans="68:68" customFormat="1">
      <c r="BP112203" s="90"/>
    </row>
    <row r="112204" spans="68:68" customFormat="1">
      <c r="BP112204" s="90"/>
    </row>
    <row r="112205" spans="68:68" customFormat="1">
      <c r="BP112205" s="90"/>
    </row>
    <row r="112206" spans="68:68" customFormat="1">
      <c r="BP112206" s="90"/>
    </row>
    <row r="112207" spans="68:68" customFormat="1">
      <c r="BP112207" s="90"/>
    </row>
    <row r="112208" spans="68:68" customFormat="1">
      <c r="BP112208" s="90"/>
    </row>
    <row r="112209" spans="68:68" customFormat="1">
      <c r="BP112209" s="90"/>
    </row>
    <row r="112210" spans="68:68" customFormat="1">
      <c r="BP112210" s="90"/>
    </row>
    <row r="112211" spans="68:68" customFormat="1">
      <c r="BP112211" s="90"/>
    </row>
    <row r="112212" spans="68:68" customFormat="1">
      <c r="BP112212" s="90"/>
    </row>
    <row r="112213" spans="68:68" customFormat="1">
      <c r="BP112213" s="90"/>
    </row>
    <row r="112214" spans="68:68" customFormat="1">
      <c r="BP112214" s="90"/>
    </row>
    <row r="112215" spans="68:68" customFormat="1">
      <c r="BP112215" s="90"/>
    </row>
    <row r="112216" spans="68:68" customFormat="1">
      <c r="BP112216" s="90"/>
    </row>
    <row r="112217" spans="68:68" customFormat="1">
      <c r="BP112217" s="90"/>
    </row>
    <row r="112218" spans="68:68" customFormat="1">
      <c r="BP112218" s="90"/>
    </row>
    <row r="112219" spans="68:68" customFormat="1">
      <c r="BP112219" s="90"/>
    </row>
    <row r="112220" spans="68:68" customFormat="1">
      <c r="BP112220" s="90"/>
    </row>
    <row r="112221" spans="68:68" customFormat="1">
      <c r="BP112221" s="90"/>
    </row>
    <row r="112222" spans="68:68" customFormat="1">
      <c r="BP112222" s="90"/>
    </row>
    <row r="112223" spans="68:68" customFormat="1">
      <c r="BP112223" s="90"/>
    </row>
    <row r="112224" spans="68:68" customFormat="1">
      <c r="BP112224" s="90"/>
    </row>
    <row r="112225" spans="68:68" customFormat="1">
      <c r="BP112225" s="90"/>
    </row>
    <row r="112226" spans="68:68" customFormat="1">
      <c r="BP112226" s="90"/>
    </row>
    <row r="112227" spans="68:68" customFormat="1">
      <c r="BP112227" s="90"/>
    </row>
    <row r="112228" spans="68:68" customFormat="1">
      <c r="BP112228" s="90"/>
    </row>
    <row r="112229" spans="68:68" customFormat="1">
      <c r="BP112229" s="90"/>
    </row>
    <row r="112230" spans="68:68" customFormat="1">
      <c r="BP112230" s="90"/>
    </row>
    <row r="112231" spans="68:68" customFormat="1">
      <c r="BP112231" s="90"/>
    </row>
    <row r="112232" spans="68:68" customFormat="1">
      <c r="BP112232" s="90"/>
    </row>
    <row r="112233" spans="68:68" customFormat="1">
      <c r="BP112233" s="90"/>
    </row>
    <row r="112234" spans="68:68" customFormat="1">
      <c r="BP112234" s="90"/>
    </row>
    <row r="112235" spans="68:68" customFormat="1">
      <c r="BP112235" s="90"/>
    </row>
    <row r="112236" spans="68:68" customFormat="1">
      <c r="BP112236" s="90"/>
    </row>
    <row r="112237" spans="68:68" customFormat="1">
      <c r="BP112237" s="90"/>
    </row>
    <row r="112238" spans="68:68" customFormat="1">
      <c r="BP112238" s="90"/>
    </row>
    <row r="112239" spans="68:68" customFormat="1">
      <c r="BP112239" s="90"/>
    </row>
    <row r="112240" spans="68:68" customFormat="1">
      <c r="BP112240" s="90"/>
    </row>
    <row r="112241" spans="68:68" customFormat="1">
      <c r="BP112241" s="90"/>
    </row>
    <row r="112242" spans="68:68" customFormat="1">
      <c r="BP112242" s="90"/>
    </row>
    <row r="112243" spans="68:68" customFormat="1">
      <c r="BP112243" s="90"/>
    </row>
    <row r="112244" spans="68:68" customFormat="1">
      <c r="BP112244" s="90"/>
    </row>
    <row r="112245" spans="68:68" customFormat="1">
      <c r="BP112245" s="90"/>
    </row>
    <row r="112246" spans="68:68" customFormat="1">
      <c r="BP112246" s="90"/>
    </row>
    <row r="112247" spans="68:68" customFormat="1">
      <c r="BP112247" s="90"/>
    </row>
    <row r="112248" spans="68:68" customFormat="1">
      <c r="BP112248" s="90"/>
    </row>
    <row r="112249" spans="68:68" customFormat="1">
      <c r="BP112249" s="90"/>
    </row>
    <row r="112250" spans="68:68" customFormat="1">
      <c r="BP112250" s="90"/>
    </row>
    <row r="112251" spans="68:68" customFormat="1">
      <c r="BP112251" s="90"/>
    </row>
    <row r="112252" spans="68:68" customFormat="1">
      <c r="BP112252" s="90"/>
    </row>
    <row r="112253" spans="68:68" customFormat="1">
      <c r="BP112253" s="90"/>
    </row>
    <row r="112254" spans="68:68" customFormat="1">
      <c r="BP112254" s="90"/>
    </row>
    <row r="112255" spans="68:68" customFormat="1">
      <c r="BP112255" s="90"/>
    </row>
    <row r="112256" spans="68:68" customFormat="1">
      <c r="BP112256" s="90"/>
    </row>
    <row r="112257" spans="68:68" customFormat="1">
      <c r="BP112257" s="90"/>
    </row>
    <row r="112258" spans="68:68" customFormat="1">
      <c r="BP112258" s="90"/>
    </row>
    <row r="112259" spans="68:68" customFormat="1">
      <c r="BP112259" s="90"/>
    </row>
    <row r="112260" spans="68:68" customFormat="1">
      <c r="BP112260" s="90"/>
    </row>
    <row r="112261" spans="68:68" customFormat="1">
      <c r="BP112261" s="90"/>
    </row>
    <row r="112262" spans="68:68" customFormat="1">
      <c r="BP112262" s="90"/>
    </row>
    <row r="112263" spans="68:68" customFormat="1">
      <c r="BP112263" s="90"/>
    </row>
    <row r="112264" spans="68:68" customFormat="1">
      <c r="BP112264" s="90"/>
    </row>
    <row r="112265" spans="68:68" customFormat="1">
      <c r="BP112265" s="90"/>
    </row>
    <row r="112266" spans="68:68" customFormat="1">
      <c r="BP112266" s="90"/>
    </row>
    <row r="112267" spans="68:68" customFormat="1">
      <c r="BP112267" s="90"/>
    </row>
    <row r="112268" spans="68:68" customFormat="1">
      <c r="BP112268" s="90"/>
    </row>
    <row r="112269" spans="68:68" customFormat="1">
      <c r="BP112269" s="90"/>
    </row>
    <row r="112270" spans="68:68" customFormat="1">
      <c r="BP112270" s="90"/>
    </row>
    <row r="112271" spans="68:68" customFormat="1">
      <c r="BP112271" s="90"/>
    </row>
    <row r="112272" spans="68:68" customFormat="1">
      <c r="BP112272" s="90"/>
    </row>
    <row r="112273" spans="68:68" customFormat="1">
      <c r="BP112273" s="90"/>
    </row>
    <row r="112274" spans="68:68" customFormat="1">
      <c r="BP112274" s="90"/>
    </row>
    <row r="112275" spans="68:68" customFormat="1">
      <c r="BP112275" s="90"/>
    </row>
    <row r="112276" spans="68:68" customFormat="1">
      <c r="BP112276" s="90"/>
    </row>
    <row r="112277" spans="68:68" customFormat="1">
      <c r="BP112277" s="90"/>
    </row>
    <row r="112278" spans="68:68" customFormat="1">
      <c r="BP112278" s="90"/>
    </row>
    <row r="112279" spans="68:68" customFormat="1">
      <c r="BP112279" s="90"/>
    </row>
    <row r="112280" spans="68:68" customFormat="1">
      <c r="BP112280" s="90"/>
    </row>
    <row r="112281" spans="68:68" customFormat="1">
      <c r="BP112281" s="90"/>
    </row>
    <row r="112282" spans="68:68" customFormat="1">
      <c r="BP112282" s="90"/>
    </row>
    <row r="112283" spans="68:68" customFormat="1">
      <c r="BP112283" s="90"/>
    </row>
    <row r="112284" spans="68:68" customFormat="1">
      <c r="BP112284" s="90"/>
    </row>
    <row r="112285" spans="68:68" customFormat="1">
      <c r="BP112285" s="90"/>
    </row>
    <row r="112286" spans="68:68" customFormat="1">
      <c r="BP112286" s="90"/>
    </row>
    <row r="112287" spans="68:68" customFormat="1">
      <c r="BP112287" s="90"/>
    </row>
    <row r="112288" spans="68:68" customFormat="1">
      <c r="BP112288" s="90"/>
    </row>
    <row r="112289" spans="68:68" customFormat="1">
      <c r="BP112289" s="90"/>
    </row>
    <row r="112290" spans="68:68" customFormat="1">
      <c r="BP112290" s="90"/>
    </row>
    <row r="112291" spans="68:68" customFormat="1">
      <c r="BP112291" s="90"/>
    </row>
    <row r="112292" spans="68:68" customFormat="1">
      <c r="BP112292" s="90"/>
    </row>
    <row r="112293" spans="68:68" customFormat="1">
      <c r="BP112293" s="90"/>
    </row>
    <row r="112294" spans="68:68" customFormat="1">
      <c r="BP112294" s="90"/>
    </row>
    <row r="112295" spans="68:68" customFormat="1">
      <c r="BP112295" s="90"/>
    </row>
    <row r="112296" spans="68:68" customFormat="1">
      <c r="BP112296" s="90"/>
    </row>
    <row r="112297" spans="68:68" customFormat="1">
      <c r="BP112297" s="90"/>
    </row>
    <row r="112298" spans="68:68" customFormat="1">
      <c r="BP112298" s="90"/>
    </row>
    <row r="112299" spans="68:68" customFormat="1">
      <c r="BP112299" s="90"/>
    </row>
    <row r="112300" spans="68:68" customFormat="1">
      <c r="BP112300" s="90"/>
    </row>
    <row r="112301" spans="68:68" customFormat="1">
      <c r="BP112301" s="90"/>
    </row>
    <row r="112302" spans="68:68" customFormat="1">
      <c r="BP112302" s="90"/>
    </row>
    <row r="112303" spans="68:68" customFormat="1">
      <c r="BP112303" s="90"/>
    </row>
    <row r="112304" spans="68:68" customFormat="1">
      <c r="BP112304" s="90"/>
    </row>
    <row r="112305" spans="68:68" customFormat="1">
      <c r="BP112305" s="90"/>
    </row>
    <row r="112306" spans="68:68" customFormat="1">
      <c r="BP112306" s="90"/>
    </row>
    <row r="112307" spans="68:68" customFormat="1">
      <c r="BP112307" s="90"/>
    </row>
    <row r="112308" spans="68:68" customFormat="1">
      <c r="BP112308" s="90"/>
    </row>
    <row r="112309" spans="68:68" customFormat="1">
      <c r="BP112309" s="90"/>
    </row>
    <row r="112310" spans="68:68" customFormat="1">
      <c r="BP112310" s="90"/>
    </row>
    <row r="112311" spans="68:68" customFormat="1">
      <c r="BP112311" s="90"/>
    </row>
    <row r="112312" spans="68:68" customFormat="1">
      <c r="BP112312" s="90"/>
    </row>
    <row r="112313" spans="68:68" customFormat="1">
      <c r="BP112313" s="90"/>
    </row>
    <row r="112314" spans="68:68" customFormat="1">
      <c r="BP112314" s="90"/>
    </row>
    <row r="112315" spans="68:68" customFormat="1">
      <c r="BP112315" s="90"/>
    </row>
    <row r="112316" spans="68:68" customFormat="1">
      <c r="BP112316" s="90"/>
    </row>
    <row r="112317" spans="68:68" customFormat="1">
      <c r="BP112317" s="90"/>
    </row>
    <row r="112318" spans="68:68" customFormat="1">
      <c r="BP112318" s="90"/>
    </row>
    <row r="112319" spans="68:68" customFormat="1">
      <c r="BP112319" s="90"/>
    </row>
    <row r="112320" spans="68:68" customFormat="1">
      <c r="BP112320" s="90"/>
    </row>
    <row r="112321" spans="68:68" customFormat="1">
      <c r="BP112321" s="90"/>
    </row>
    <row r="112322" spans="68:68" customFormat="1">
      <c r="BP112322" s="90"/>
    </row>
    <row r="112323" spans="68:68" customFormat="1">
      <c r="BP112323" s="90"/>
    </row>
    <row r="112324" spans="68:68" customFormat="1">
      <c r="BP112324" s="90"/>
    </row>
    <row r="112325" spans="68:68" customFormat="1">
      <c r="BP112325" s="90"/>
    </row>
    <row r="112326" spans="68:68" customFormat="1">
      <c r="BP112326" s="90"/>
    </row>
    <row r="112327" spans="68:68" customFormat="1">
      <c r="BP112327" s="90"/>
    </row>
    <row r="112328" spans="68:68" customFormat="1">
      <c r="BP112328" s="90"/>
    </row>
    <row r="112329" spans="68:68" customFormat="1">
      <c r="BP112329" s="90"/>
    </row>
    <row r="112330" spans="68:68" customFormat="1">
      <c r="BP112330" s="90"/>
    </row>
    <row r="112331" spans="68:68" customFormat="1">
      <c r="BP112331" s="90"/>
    </row>
    <row r="112332" spans="68:68" customFormat="1">
      <c r="BP112332" s="90"/>
    </row>
    <row r="112333" spans="68:68" customFormat="1">
      <c r="BP112333" s="90"/>
    </row>
    <row r="112334" spans="68:68" customFormat="1">
      <c r="BP112334" s="90"/>
    </row>
    <row r="112335" spans="68:68" customFormat="1">
      <c r="BP112335" s="90"/>
    </row>
    <row r="112336" spans="68:68" customFormat="1">
      <c r="BP112336" s="90"/>
    </row>
    <row r="112337" spans="68:68" customFormat="1">
      <c r="BP112337" s="90"/>
    </row>
    <row r="112338" spans="68:68" customFormat="1">
      <c r="BP112338" s="90"/>
    </row>
    <row r="112339" spans="68:68" customFormat="1">
      <c r="BP112339" s="90"/>
    </row>
    <row r="112340" spans="68:68" customFormat="1">
      <c r="BP112340" s="90"/>
    </row>
    <row r="112341" spans="68:68" customFormat="1">
      <c r="BP112341" s="90"/>
    </row>
    <row r="112342" spans="68:68" customFormat="1">
      <c r="BP112342" s="90"/>
    </row>
    <row r="112343" spans="68:68" customFormat="1">
      <c r="BP112343" s="90"/>
    </row>
    <row r="112344" spans="68:68" customFormat="1">
      <c r="BP112344" s="90"/>
    </row>
    <row r="112345" spans="68:68" customFormat="1">
      <c r="BP112345" s="90"/>
    </row>
    <row r="112346" spans="68:68" customFormat="1">
      <c r="BP112346" s="90"/>
    </row>
    <row r="112347" spans="68:68" customFormat="1">
      <c r="BP112347" s="90"/>
    </row>
    <row r="112348" spans="68:68" customFormat="1">
      <c r="BP112348" s="90"/>
    </row>
    <row r="112349" spans="68:68" customFormat="1">
      <c r="BP112349" s="90"/>
    </row>
    <row r="112350" spans="68:68" customFormat="1">
      <c r="BP112350" s="90"/>
    </row>
    <row r="112351" spans="68:68" customFormat="1">
      <c r="BP112351" s="90"/>
    </row>
    <row r="112352" spans="68:68" customFormat="1">
      <c r="BP112352" s="90"/>
    </row>
    <row r="112353" spans="68:68" customFormat="1">
      <c r="BP112353" s="90"/>
    </row>
    <row r="112354" spans="68:68" customFormat="1">
      <c r="BP112354" s="90"/>
    </row>
    <row r="112355" spans="68:68" customFormat="1">
      <c r="BP112355" s="90"/>
    </row>
    <row r="112356" spans="68:68" customFormat="1">
      <c r="BP112356" s="90"/>
    </row>
    <row r="112357" spans="68:68" customFormat="1">
      <c r="BP112357" s="90"/>
    </row>
    <row r="112358" spans="68:68" customFormat="1">
      <c r="BP112358" s="90"/>
    </row>
    <row r="112359" spans="68:68" customFormat="1">
      <c r="BP112359" s="90"/>
    </row>
    <row r="112360" spans="68:68" customFormat="1">
      <c r="BP112360" s="90"/>
    </row>
    <row r="112361" spans="68:68" customFormat="1">
      <c r="BP112361" s="90"/>
    </row>
    <row r="112362" spans="68:68" customFormat="1">
      <c r="BP112362" s="90"/>
    </row>
    <row r="112363" spans="68:68" customFormat="1">
      <c r="BP112363" s="90"/>
    </row>
    <row r="112364" spans="68:68" customFormat="1">
      <c r="BP112364" s="90"/>
    </row>
    <row r="112365" spans="68:68" customFormat="1">
      <c r="BP112365" s="90"/>
    </row>
    <row r="112366" spans="68:68" customFormat="1">
      <c r="BP112366" s="90"/>
    </row>
    <row r="112367" spans="68:68" customFormat="1">
      <c r="BP112367" s="90"/>
    </row>
    <row r="112368" spans="68:68" customFormat="1">
      <c r="BP112368" s="90"/>
    </row>
    <row r="112369" spans="68:68" customFormat="1">
      <c r="BP112369" s="90"/>
    </row>
    <row r="112370" spans="68:68" customFormat="1">
      <c r="BP112370" s="90"/>
    </row>
    <row r="112371" spans="68:68" customFormat="1">
      <c r="BP112371" s="90"/>
    </row>
    <row r="112372" spans="68:68" customFormat="1">
      <c r="BP112372" s="90"/>
    </row>
    <row r="112373" spans="68:68" customFormat="1">
      <c r="BP112373" s="90"/>
    </row>
    <row r="112374" spans="68:68" customFormat="1">
      <c r="BP112374" s="90"/>
    </row>
    <row r="112375" spans="68:68" customFormat="1">
      <c r="BP112375" s="90"/>
    </row>
    <row r="112376" spans="68:68" customFormat="1">
      <c r="BP112376" s="90"/>
    </row>
    <row r="112377" spans="68:68" customFormat="1">
      <c r="BP112377" s="90"/>
    </row>
    <row r="112378" spans="68:68" customFormat="1">
      <c r="BP112378" s="90"/>
    </row>
    <row r="112379" spans="68:68" customFormat="1">
      <c r="BP112379" s="90"/>
    </row>
    <row r="112380" spans="68:68" customFormat="1">
      <c r="BP112380" s="90"/>
    </row>
    <row r="112381" spans="68:68" customFormat="1">
      <c r="BP112381" s="90"/>
    </row>
    <row r="112382" spans="68:68" customFormat="1">
      <c r="BP112382" s="90"/>
    </row>
    <row r="112383" spans="68:68" customFormat="1">
      <c r="BP112383" s="90"/>
    </row>
    <row r="112384" spans="68:68" customFormat="1">
      <c r="BP112384" s="90"/>
    </row>
    <row r="112385" spans="68:68" customFormat="1">
      <c r="BP112385" s="90"/>
    </row>
    <row r="112386" spans="68:68" customFormat="1">
      <c r="BP112386" s="90"/>
    </row>
    <row r="112387" spans="68:68" customFormat="1">
      <c r="BP112387" s="90"/>
    </row>
    <row r="112388" spans="68:68" customFormat="1">
      <c r="BP112388" s="90"/>
    </row>
    <row r="112389" spans="68:68" customFormat="1">
      <c r="BP112389" s="90"/>
    </row>
    <row r="112390" spans="68:68" customFormat="1">
      <c r="BP112390" s="90"/>
    </row>
    <row r="112391" spans="68:68" customFormat="1">
      <c r="BP112391" s="90"/>
    </row>
    <row r="112392" spans="68:68" customFormat="1">
      <c r="BP112392" s="90"/>
    </row>
    <row r="112393" spans="68:68" customFormat="1">
      <c r="BP112393" s="90"/>
    </row>
    <row r="112394" spans="68:68" customFormat="1">
      <c r="BP112394" s="90"/>
    </row>
    <row r="112395" spans="68:68" customFormat="1">
      <c r="BP112395" s="90"/>
    </row>
    <row r="112396" spans="68:68" customFormat="1">
      <c r="BP112396" s="90"/>
    </row>
    <row r="112397" spans="68:68" customFormat="1">
      <c r="BP112397" s="90"/>
    </row>
    <row r="112398" spans="68:68" customFormat="1">
      <c r="BP112398" s="90"/>
    </row>
    <row r="112399" spans="68:68" customFormat="1">
      <c r="BP112399" s="90"/>
    </row>
    <row r="112400" spans="68:68" customFormat="1">
      <c r="BP112400" s="90"/>
    </row>
    <row r="112401" spans="68:68" customFormat="1">
      <c r="BP112401" s="90"/>
    </row>
    <row r="112402" spans="68:68" customFormat="1">
      <c r="BP112402" s="90"/>
    </row>
    <row r="112403" spans="68:68" customFormat="1">
      <c r="BP112403" s="90"/>
    </row>
    <row r="112404" spans="68:68" customFormat="1">
      <c r="BP112404" s="90"/>
    </row>
    <row r="112405" spans="68:68" customFormat="1">
      <c r="BP112405" s="90"/>
    </row>
    <row r="112406" spans="68:68" customFormat="1">
      <c r="BP112406" s="90"/>
    </row>
    <row r="112407" spans="68:68" customFormat="1">
      <c r="BP112407" s="90"/>
    </row>
    <row r="112408" spans="68:68" customFormat="1">
      <c r="BP112408" s="90"/>
    </row>
    <row r="112409" spans="68:68" customFormat="1">
      <c r="BP112409" s="90"/>
    </row>
    <row r="112410" spans="68:68" customFormat="1">
      <c r="BP112410" s="90"/>
    </row>
    <row r="112411" spans="68:68" customFormat="1">
      <c r="BP112411" s="90"/>
    </row>
    <row r="112412" spans="68:68" customFormat="1">
      <c r="BP112412" s="90"/>
    </row>
    <row r="112413" spans="68:68" customFormat="1">
      <c r="BP112413" s="90"/>
    </row>
    <row r="112414" spans="68:68" customFormat="1">
      <c r="BP112414" s="90"/>
    </row>
    <row r="112415" spans="68:68" customFormat="1">
      <c r="BP112415" s="90"/>
    </row>
    <row r="112416" spans="68:68" customFormat="1">
      <c r="BP112416" s="90"/>
    </row>
    <row r="112417" spans="68:68" customFormat="1">
      <c r="BP112417" s="90"/>
    </row>
    <row r="112418" spans="68:68" customFormat="1">
      <c r="BP112418" s="90"/>
    </row>
    <row r="112419" spans="68:68" customFormat="1">
      <c r="BP112419" s="90"/>
    </row>
    <row r="112420" spans="68:68" customFormat="1">
      <c r="BP112420" s="90"/>
    </row>
    <row r="112421" spans="68:68" customFormat="1">
      <c r="BP112421" s="90"/>
    </row>
    <row r="112422" spans="68:68" customFormat="1">
      <c r="BP112422" s="90"/>
    </row>
    <row r="112423" spans="68:68" customFormat="1">
      <c r="BP112423" s="90"/>
    </row>
    <row r="112424" spans="68:68" customFormat="1">
      <c r="BP112424" s="90"/>
    </row>
    <row r="112425" spans="68:68" customFormat="1">
      <c r="BP112425" s="90"/>
    </row>
    <row r="112426" spans="68:68" customFormat="1">
      <c r="BP112426" s="90"/>
    </row>
    <row r="112427" spans="68:68" customFormat="1">
      <c r="BP112427" s="90"/>
    </row>
    <row r="112428" spans="68:68" customFormat="1">
      <c r="BP112428" s="90"/>
    </row>
    <row r="112429" spans="68:68" customFormat="1">
      <c r="BP112429" s="90"/>
    </row>
    <row r="112430" spans="68:68" customFormat="1">
      <c r="BP112430" s="90"/>
    </row>
    <row r="112431" spans="68:68" customFormat="1">
      <c r="BP112431" s="90"/>
    </row>
    <row r="112432" spans="68:68" customFormat="1">
      <c r="BP112432" s="90"/>
    </row>
    <row r="112433" spans="68:68" customFormat="1">
      <c r="BP112433" s="90"/>
    </row>
    <row r="112434" spans="68:68" customFormat="1">
      <c r="BP112434" s="90"/>
    </row>
    <row r="112435" spans="68:68" customFormat="1">
      <c r="BP112435" s="90"/>
    </row>
    <row r="112436" spans="68:68" customFormat="1">
      <c r="BP112436" s="90"/>
    </row>
    <row r="112437" spans="68:68" customFormat="1">
      <c r="BP112437" s="90"/>
    </row>
    <row r="112438" spans="68:68" customFormat="1">
      <c r="BP112438" s="90"/>
    </row>
    <row r="112439" spans="68:68" customFormat="1">
      <c r="BP112439" s="90"/>
    </row>
    <row r="112440" spans="68:68" customFormat="1">
      <c r="BP112440" s="90"/>
    </row>
    <row r="112441" spans="68:68" customFormat="1">
      <c r="BP112441" s="90"/>
    </row>
    <row r="112442" spans="68:68" customFormat="1">
      <c r="BP112442" s="90"/>
    </row>
    <row r="112443" spans="68:68" customFormat="1">
      <c r="BP112443" s="90"/>
    </row>
    <row r="112444" spans="68:68" customFormat="1">
      <c r="BP112444" s="90"/>
    </row>
    <row r="112445" spans="68:68" customFormat="1">
      <c r="BP112445" s="90"/>
    </row>
    <row r="112446" spans="68:68" customFormat="1">
      <c r="BP112446" s="90"/>
    </row>
    <row r="112447" spans="68:68" customFormat="1">
      <c r="BP112447" s="90"/>
    </row>
    <row r="112448" spans="68:68" customFormat="1">
      <c r="BP112448" s="90"/>
    </row>
    <row r="112449" spans="68:68" customFormat="1">
      <c r="BP112449" s="90"/>
    </row>
    <row r="112450" spans="68:68" customFormat="1">
      <c r="BP112450" s="90"/>
    </row>
    <row r="112451" spans="68:68" customFormat="1">
      <c r="BP112451" s="90"/>
    </row>
    <row r="112452" spans="68:68" customFormat="1">
      <c r="BP112452" s="90"/>
    </row>
    <row r="112453" spans="68:68" customFormat="1">
      <c r="BP112453" s="90"/>
    </row>
    <row r="112454" spans="68:68" customFormat="1">
      <c r="BP112454" s="90"/>
    </row>
    <row r="112455" spans="68:68" customFormat="1">
      <c r="BP112455" s="90"/>
    </row>
    <row r="112456" spans="68:68" customFormat="1">
      <c r="BP112456" s="90"/>
    </row>
    <row r="112457" spans="68:68" customFormat="1">
      <c r="BP112457" s="90"/>
    </row>
    <row r="112458" spans="68:68" customFormat="1">
      <c r="BP112458" s="90"/>
    </row>
    <row r="112459" spans="68:68" customFormat="1">
      <c r="BP112459" s="90"/>
    </row>
    <row r="112460" spans="68:68" customFormat="1">
      <c r="BP112460" s="90"/>
    </row>
    <row r="112461" spans="68:68" customFormat="1">
      <c r="BP112461" s="90"/>
    </row>
    <row r="112462" spans="68:68" customFormat="1">
      <c r="BP112462" s="90"/>
    </row>
    <row r="112463" spans="68:68" customFormat="1">
      <c r="BP112463" s="90"/>
    </row>
    <row r="112464" spans="68:68" customFormat="1">
      <c r="BP112464" s="90"/>
    </row>
    <row r="112465" spans="68:68" customFormat="1">
      <c r="BP112465" s="90"/>
    </row>
    <row r="112466" spans="68:68" customFormat="1">
      <c r="BP112466" s="90"/>
    </row>
    <row r="112467" spans="68:68" customFormat="1">
      <c r="BP112467" s="90"/>
    </row>
    <row r="112468" spans="68:68" customFormat="1">
      <c r="BP112468" s="90"/>
    </row>
    <row r="112469" spans="68:68" customFormat="1">
      <c r="BP112469" s="90"/>
    </row>
    <row r="112470" spans="68:68" customFormat="1">
      <c r="BP112470" s="90"/>
    </row>
    <row r="112471" spans="68:68" customFormat="1">
      <c r="BP112471" s="90"/>
    </row>
    <row r="112472" spans="68:68" customFormat="1">
      <c r="BP112472" s="90"/>
    </row>
    <row r="112473" spans="68:68" customFormat="1">
      <c r="BP112473" s="90"/>
    </row>
    <row r="112474" spans="68:68" customFormat="1">
      <c r="BP112474" s="90"/>
    </row>
    <row r="112475" spans="68:68" customFormat="1">
      <c r="BP112475" s="90"/>
    </row>
    <row r="112476" spans="68:68" customFormat="1">
      <c r="BP112476" s="90"/>
    </row>
    <row r="112477" spans="68:68" customFormat="1">
      <c r="BP112477" s="90"/>
    </row>
    <row r="112478" spans="68:68" customFormat="1">
      <c r="BP112478" s="90"/>
    </row>
    <row r="112479" spans="68:68" customFormat="1">
      <c r="BP112479" s="90"/>
    </row>
    <row r="112480" spans="68:68" customFormat="1">
      <c r="BP112480" s="90"/>
    </row>
    <row r="112481" spans="68:68" customFormat="1">
      <c r="BP112481" s="90"/>
    </row>
    <row r="112482" spans="68:68" customFormat="1">
      <c r="BP112482" s="90"/>
    </row>
    <row r="112483" spans="68:68" customFormat="1">
      <c r="BP112483" s="90"/>
    </row>
    <row r="112484" spans="68:68" customFormat="1">
      <c r="BP112484" s="90"/>
    </row>
    <row r="112485" spans="68:68" customFormat="1">
      <c r="BP112485" s="90"/>
    </row>
    <row r="112486" spans="68:68" customFormat="1">
      <c r="BP112486" s="90"/>
    </row>
    <row r="112487" spans="68:68" customFormat="1">
      <c r="BP112487" s="90"/>
    </row>
    <row r="112488" spans="68:68" customFormat="1">
      <c r="BP112488" s="90"/>
    </row>
    <row r="112489" spans="68:68" customFormat="1">
      <c r="BP112489" s="90"/>
    </row>
    <row r="112490" spans="68:68" customFormat="1">
      <c r="BP112490" s="90"/>
    </row>
    <row r="112491" spans="68:68" customFormat="1">
      <c r="BP112491" s="90"/>
    </row>
    <row r="112492" spans="68:68" customFormat="1">
      <c r="BP112492" s="90"/>
    </row>
    <row r="112493" spans="68:68" customFormat="1">
      <c r="BP112493" s="90"/>
    </row>
    <row r="112494" spans="68:68" customFormat="1">
      <c r="BP112494" s="90"/>
    </row>
    <row r="112495" spans="68:68" customFormat="1">
      <c r="BP112495" s="90"/>
    </row>
    <row r="112496" spans="68:68" customFormat="1">
      <c r="BP112496" s="90"/>
    </row>
    <row r="112497" spans="68:68" customFormat="1">
      <c r="BP112497" s="90"/>
    </row>
    <row r="112498" spans="68:68" customFormat="1">
      <c r="BP112498" s="90"/>
    </row>
    <row r="112499" spans="68:68" customFormat="1">
      <c r="BP112499" s="90"/>
    </row>
    <row r="112500" spans="68:68" customFormat="1">
      <c r="BP112500" s="90"/>
    </row>
    <row r="112501" spans="68:68" customFormat="1">
      <c r="BP112501" s="90"/>
    </row>
    <row r="112502" spans="68:68" customFormat="1">
      <c r="BP112502" s="90"/>
    </row>
    <row r="112503" spans="68:68" customFormat="1">
      <c r="BP112503" s="90"/>
    </row>
    <row r="112504" spans="68:68" customFormat="1">
      <c r="BP112504" s="90"/>
    </row>
    <row r="112505" spans="68:68" customFormat="1">
      <c r="BP112505" s="90"/>
    </row>
    <row r="112506" spans="68:68" customFormat="1">
      <c r="BP112506" s="90"/>
    </row>
    <row r="112507" spans="68:68" customFormat="1">
      <c r="BP112507" s="90"/>
    </row>
    <row r="112508" spans="68:68" customFormat="1">
      <c r="BP112508" s="90"/>
    </row>
    <row r="112509" spans="68:68" customFormat="1">
      <c r="BP112509" s="90"/>
    </row>
    <row r="112510" spans="68:68" customFormat="1">
      <c r="BP112510" s="90"/>
    </row>
    <row r="112511" spans="68:68" customFormat="1">
      <c r="BP112511" s="90"/>
    </row>
    <row r="112512" spans="68:68" customFormat="1">
      <c r="BP112512" s="90"/>
    </row>
    <row r="112513" spans="68:68" customFormat="1">
      <c r="BP112513" s="90"/>
    </row>
    <row r="112514" spans="68:68" customFormat="1">
      <c r="BP112514" s="90"/>
    </row>
    <row r="112515" spans="68:68" customFormat="1">
      <c r="BP112515" s="90"/>
    </row>
    <row r="112516" spans="68:68" customFormat="1">
      <c r="BP112516" s="90"/>
    </row>
    <row r="112517" spans="68:68" customFormat="1">
      <c r="BP112517" s="90"/>
    </row>
    <row r="112518" spans="68:68" customFormat="1">
      <c r="BP112518" s="90"/>
    </row>
    <row r="112519" spans="68:68" customFormat="1">
      <c r="BP112519" s="90"/>
    </row>
    <row r="112520" spans="68:68" customFormat="1">
      <c r="BP112520" s="90"/>
    </row>
    <row r="112521" spans="68:68" customFormat="1">
      <c r="BP112521" s="90"/>
    </row>
    <row r="112522" spans="68:68" customFormat="1">
      <c r="BP112522" s="90"/>
    </row>
    <row r="112523" spans="68:68" customFormat="1">
      <c r="BP112523" s="90"/>
    </row>
    <row r="112524" spans="68:68" customFormat="1">
      <c r="BP112524" s="90"/>
    </row>
    <row r="112525" spans="68:68" customFormat="1">
      <c r="BP112525" s="90"/>
    </row>
    <row r="112526" spans="68:68" customFormat="1">
      <c r="BP112526" s="90"/>
    </row>
    <row r="112527" spans="68:68" customFormat="1">
      <c r="BP112527" s="90"/>
    </row>
    <row r="112528" spans="68:68" customFormat="1">
      <c r="BP112528" s="90"/>
    </row>
    <row r="112529" spans="68:68" customFormat="1">
      <c r="BP112529" s="90"/>
    </row>
    <row r="112530" spans="68:68" customFormat="1">
      <c r="BP112530" s="90"/>
    </row>
    <row r="112531" spans="68:68" customFormat="1">
      <c r="BP112531" s="90"/>
    </row>
    <row r="112532" spans="68:68" customFormat="1">
      <c r="BP112532" s="90"/>
    </row>
    <row r="112533" spans="68:68" customFormat="1">
      <c r="BP112533" s="90"/>
    </row>
    <row r="112534" spans="68:68" customFormat="1">
      <c r="BP112534" s="90"/>
    </row>
    <row r="112535" spans="68:68" customFormat="1">
      <c r="BP112535" s="90"/>
    </row>
    <row r="112536" spans="68:68" customFormat="1">
      <c r="BP112536" s="90"/>
    </row>
    <row r="112537" spans="68:68" customFormat="1">
      <c r="BP112537" s="90"/>
    </row>
    <row r="112538" spans="68:68" customFormat="1">
      <c r="BP112538" s="90"/>
    </row>
    <row r="112539" spans="68:68" customFormat="1">
      <c r="BP112539" s="90"/>
    </row>
    <row r="112540" spans="68:68" customFormat="1">
      <c r="BP112540" s="90"/>
    </row>
    <row r="112541" spans="68:68" customFormat="1">
      <c r="BP112541" s="90"/>
    </row>
    <row r="112542" spans="68:68" customFormat="1">
      <c r="BP112542" s="90"/>
    </row>
    <row r="112543" spans="68:68" customFormat="1">
      <c r="BP112543" s="90"/>
    </row>
    <row r="112544" spans="68:68" customFormat="1">
      <c r="BP112544" s="90"/>
    </row>
    <row r="112545" spans="68:68" customFormat="1">
      <c r="BP112545" s="90"/>
    </row>
    <row r="112546" spans="68:68" customFormat="1">
      <c r="BP112546" s="90"/>
    </row>
    <row r="112547" spans="68:68" customFormat="1">
      <c r="BP112547" s="90"/>
    </row>
    <row r="112548" spans="68:68" customFormat="1">
      <c r="BP112548" s="90"/>
    </row>
    <row r="112549" spans="68:68" customFormat="1">
      <c r="BP112549" s="90"/>
    </row>
    <row r="112550" spans="68:68" customFormat="1">
      <c r="BP112550" s="90"/>
    </row>
    <row r="112551" spans="68:68" customFormat="1">
      <c r="BP112551" s="90"/>
    </row>
    <row r="112552" spans="68:68" customFormat="1">
      <c r="BP112552" s="90"/>
    </row>
    <row r="112553" spans="68:68" customFormat="1">
      <c r="BP112553" s="90"/>
    </row>
    <row r="112554" spans="68:68" customFormat="1">
      <c r="BP112554" s="90"/>
    </row>
    <row r="112555" spans="68:68" customFormat="1">
      <c r="BP112555" s="90"/>
    </row>
    <row r="112556" spans="68:68" customFormat="1">
      <c r="BP112556" s="90"/>
    </row>
    <row r="112557" spans="68:68" customFormat="1">
      <c r="BP112557" s="90"/>
    </row>
    <row r="112558" spans="68:68" customFormat="1">
      <c r="BP112558" s="90"/>
    </row>
    <row r="112559" spans="68:68" customFormat="1">
      <c r="BP112559" s="90"/>
    </row>
    <row r="112560" spans="68:68" customFormat="1">
      <c r="BP112560" s="90"/>
    </row>
    <row r="112561" spans="68:68" customFormat="1">
      <c r="BP112561" s="90"/>
    </row>
    <row r="112562" spans="68:68" customFormat="1">
      <c r="BP112562" s="90"/>
    </row>
    <row r="112563" spans="68:68" customFormat="1">
      <c r="BP112563" s="90"/>
    </row>
    <row r="112564" spans="68:68" customFormat="1">
      <c r="BP112564" s="90"/>
    </row>
    <row r="112565" spans="68:68" customFormat="1">
      <c r="BP112565" s="90"/>
    </row>
    <row r="112566" spans="68:68" customFormat="1">
      <c r="BP112566" s="90"/>
    </row>
    <row r="112567" spans="68:68" customFormat="1">
      <c r="BP112567" s="90"/>
    </row>
    <row r="112568" spans="68:68" customFormat="1">
      <c r="BP112568" s="90"/>
    </row>
    <row r="112569" spans="68:68" customFormat="1">
      <c r="BP112569" s="90"/>
    </row>
    <row r="112570" spans="68:68" customFormat="1">
      <c r="BP112570" s="90"/>
    </row>
    <row r="112571" spans="68:68" customFormat="1">
      <c r="BP112571" s="90"/>
    </row>
    <row r="112572" spans="68:68" customFormat="1">
      <c r="BP112572" s="90"/>
    </row>
    <row r="112573" spans="68:68" customFormat="1">
      <c r="BP112573" s="90"/>
    </row>
    <row r="112574" spans="68:68" customFormat="1">
      <c r="BP112574" s="90"/>
    </row>
    <row r="112575" spans="68:68" customFormat="1">
      <c r="BP112575" s="90"/>
    </row>
    <row r="112576" spans="68:68" customFormat="1">
      <c r="BP112576" s="90"/>
    </row>
    <row r="112577" spans="68:68" customFormat="1">
      <c r="BP112577" s="90"/>
    </row>
    <row r="112578" spans="68:68" customFormat="1">
      <c r="BP112578" s="90"/>
    </row>
    <row r="112579" spans="68:68" customFormat="1">
      <c r="BP112579" s="90"/>
    </row>
    <row r="112580" spans="68:68" customFormat="1">
      <c r="BP112580" s="90"/>
    </row>
    <row r="112581" spans="68:68" customFormat="1">
      <c r="BP112581" s="90"/>
    </row>
    <row r="112582" spans="68:68" customFormat="1">
      <c r="BP112582" s="90"/>
    </row>
    <row r="112583" spans="68:68" customFormat="1">
      <c r="BP112583" s="90"/>
    </row>
    <row r="112584" spans="68:68" customFormat="1">
      <c r="BP112584" s="90"/>
    </row>
    <row r="112585" spans="68:68" customFormat="1">
      <c r="BP112585" s="90"/>
    </row>
    <row r="112586" spans="68:68" customFormat="1">
      <c r="BP112586" s="90"/>
    </row>
    <row r="112587" spans="68:68" customFormat="1">
      <c r="BP112587" s="90"/>
    </row>
    <row r="112588" spans="68:68" customFormat="1">
      <c r="BP112588" s="90"/>
    </row>
    <row r="112589" spans="68:68" customFormat="1">
      <c r="BP112589" s="90"/>
    </row>
    <row r="112590" spans="68:68" customFormat="1">
      <c r="BP112590" s="90"/>
    </row>
    <row r="112591" spans="68:68" customFormat="1">
      <c r="BP112591" s="90"/>
    </row>
    <row r="112592" spans="68:68" customFormat="1">
      <c r="BP112592" s="90"/>
    </row>
    <row r="112593" spans="68:68" customFormat="1">
      <c r="BP112593" s="90"/>
    </row>
    <row r="112594" spans="68:68" customFormat="1">
      <c r="BP112594" s="90"/>
    </row>
    <row r="112595" spans="68:68" customFormat="1">
      <c r="BP112595" s="90"/>
    </row>
    <row r="112596" spans="68:68" customFormat="1">
      <c r="BP112596" s="90"/>
    </row>
    <row r="112597" spans="68:68" customFormat="1">
      <c r="BP112597" s="90"/>
    </row>
    <row r="112598" spans="68:68" customFormat="1">
      <c r="BP112598" s="90"/>
    </row>
    <row r="112599" spans="68:68" customFormat="1">
      <c r="BP112599" s="90"/>
    </row>
    <row r="112600" spans="68:68" customFormat="1">
      <c r="BP112600" s="90"/>
    </row>
    <row r="112601" spans="68:68" customFormat="1">
      <c r="BP112601" s="90"/>
    </row>
    <row r="112602" spans="68:68" customFormat="1">
      <c r="BP112602" s="90"/>
    </row>
    <row r="112603" spans="68:68" customFormat="1">
      <c r="BP112603" s="90"/>
    </row>
    <row r="112604" spans="68:68" customFormat="1">
      <c r="BP112604" s="90"/>
    </row>
    <row r="112605" spans="68:68" customFormat="1">
      <c r="BP112605" s="90"/>
    </row>
    <row r="112606" spans="68:68" customFormat="1">
      <c r="BP112606" s="90"/>
    </row>
    <row r="112607" spans="68:68" customFormat="1">
      <c r="BP112607" s="90"/>
    </row>
    <row r="112608" spans="68:68" customFormat="1">
      <c r="BP112608" s="90"/>
    </row>
    <row r="112609" spans="68:68" customFormat="1">
      <c r="BP112609" s="90"/>
    </row>
    <row r="112610" spans="68:68" customFormat="1">
      <c r="BP112610" s="90"/>
    </row>
    <row r="112611" spans="68:68" customFormat="1">
      <c r="BP112611" s="90"/>
    </row>
    <row r="112612" spans="68:68" customFormat="1">
      <c r="BP112612" s="90"/>
    </row>
    <row r="112613" spans="68:68" customFormat="1">
      <c r="BP112613" s="90"/>
    </row>
    <row r="112614" spans="68:68" customFormat="1">
      <c r="BP112614" s="90"/>
    </row>
    <row r="112615" spans="68:68" customFormat="1">
      <c r="BP112615" s="90"/>
    </row>
    <row r="112616" spans="68:68" customFormat="1">
      <c r="BP112616" s="90"/>
    </row>
    <row r="112617" spans="68:68" customFormat="1">
      <c r="BP112617" s="90"/>
    </row>
    <row r="112618" spans="68:68" customFormat="1">
      <c r="BP112618" s="90"/>
    </row>
    <row r="112619" spans="68:68" customFormat="1">
      <c r="BP112619" s="90"/>
    </row>
    <row r="112620" spans="68:68" customFormat="1">
      <c r="BP112620" s="90"/>
    </row>
    <row r="112621" spans="68:68" customFormat="1">
      <c r="BP112621" s="90"/>
    </row>
    <row r="112622" spans="68:68" customFormat="1">
      <c r="BP112622" s="90"/>
    </row>
    <row r="112623" spans="68:68" customFormat="1">
      <c r="BP112623" s="90"/>
    </row>
    <row r="112624" spans="68:68" customFormat="1">
      <c r="BP112624" s="90"/>
    </row>
    <row r="112625" spans="68:68" customFormat="1">
      <c r="BP112625" s="90"/>
    </row>
    <row r="112626" spans="68:68" customFormat="1">
      <c r="BP112626" s="90"/>
    </row>
    <row r="112627" spans="68:68" customFormat="1">
      <c r="BP112627" s="90"/>
    </row>
    <row r="112628" spans="68:68" customFormat="1">
      <c r="BP112628" s="90"/>
    </row>
    <row r="112629" spans="68:68" customFormat="1">
      <c r="BP112629" s="90"/>
    </row>
    <row r="112630" spans="68:68" customFormat="1">
      <c r="BP112630" s="90"/>
    </row>
    <row r="112631" spans="68:68" customFormat="1">
      <c r="BP112631" s="90"/>
    </row>
    <row r="112632" spans="68:68" customFormat="1">
      <c r="BP112632" s="90"/>
    </row>
    <row r="112633" spans="68:68" customFormat="1">
      <c r="BP112633" s="90"/>
    </row>
    <row r="112634" spans="68:68" customFormat="1">
      <c r="BP112634" s="90"/>
    </row>
    <row r="112635" spans="68:68" customFormat="1">
      <c r="BP112635" s="90"/>
    </row>
    <row r="112636" spans="68:68" customFormat="1">
      <c r="BP112636" s="90"/>
    </row>
    <row r="112637" spans="68:68" customFormat="1">
      <c r="BP112637" s="90"/>
    </row>
    <row r="112638" spans="68:68" customFormat="1">
      <c r="BP112638" s="90"/>
    </row>
    <row r="112639" spans="68:68" customFormat="1">
      <c r="BP112639" s="90"/>
    </row>
    <row r="112640" spans="68:68" customFormat="1">
      <c r="BP112640" s="90"/>
    </row>
    <row r="112641" spans="68:68" customFormat="1">
      <c r="BP112641" s="90"/>
    </row>
    <row r="112642" spans="68:68" customFormat="1">
      <c r="BP112642" s="90"/>
    </row>
    <row r="112643" spans="68:68" customFormat="1">
      <c r="BP112643" s="90"/>
    </row>
    <row r="112644" spans="68:68" customFormat="1">
      <c r="BP112644" s="90"/>
    </row>
    <row r="112645" spans="68:68" customFormat="1">
      <c r="BP112645" s="90"/>
    </row>
    <row r="112646" spans="68:68" customFormat="1">
      <c r="BP112646" s="90"/>
    </row>
    <row r="112647" spans="68:68" customFormat="1">
      <c r="BP112647" s="90"/>
    </row>
    <row r="112648" spans="68:68" customFormat="1">
      <c r="BP112648" s="90"/>
    </row>
    <row r="112649" spans="68:68" customFormat="1">
      <c r="BP112649" s="90"/>
    </row>
    <row r="112650" spans="68:68" customFormat="1">
      <c r="BP112650" s="90"/>
    </row>
    <row r="112651" spans="68:68" customFormat="1">
      <c r="BP112651" s="90"/>
    </row>
    <row r="112652" spans="68:68" customFormat="1">
      <c r="BP112652" s="90"/>
    </row>
    <row r="112653" spans="68:68" customFormat="1">
      <c r="BP112653" s="90"/>
    </row>
    <row r="112654" spans="68:68" customFormat="1">
      <c r="BP112654" s="90"/>
    </row>
    <row r="112655" spans="68:68" customFormat="1">
      <c r="BP112655" s="90"/>
    </row>
    <row r="112656" spans="68:68" customFormat="1">
      <c r="BP112656" s="90"/>
    </row>
    <row r="112657" spans="68:68" customFormat="1">
      <c r="BP112657" s="90"/>
    </row>
    <row r="112658" spans="68:68" customFormat="1">
      <c r="BP112658" s="90"/>
    </row>
    <row r="112659" spans="68:68" customFormat="1">
      <c r="BP112659" s="90"/>
    </row>
    <row r="112660" spans="68:68" customFormat="1">
      <c r="BP112660" s="90"/>
    </row>
    <row r="112661" spans="68:68" customFormat="1">
      <c r="BP112661" s="90"/>
    </row>
    <row r="112662" spans="68:68" customFormat="1">
      <c r="BP112662" s="90"/>
    </row>
    <row r="112663" spans="68:68" customFormat="1">
      <c r="BP112663" s="90"/>
    </row>
    <row r="112664" spans="68:68" customFormat="1">
      <c r="BP112664" s="90"/>
    </row>
    <row r="112665" spans="68:68" customFormat="1">
      <c r="BP112665" s="90"/>
    </row>
    <row r="112666" spans="68:68" customFormat="1">
      <c r="BP112666" s="90"/>
    </row>
    <row r="112667" spans="68:68" customFormat="1">
      <c r="BP112667" s="90"/>
    </row>
    <row r="112668" spans="68:68" customFormat="1">
      <c r="BP112668" s="90"/>
    </row>
    <row r="112669" spans="68:68" customFormat="1">
      <c r="BP112669" s="90"/>
    </row>
    <row r="112670" spans="68:68" customFormat="1">
      <c r="BP112670" s="90"/>
    </row>
    <row r="112671" spans="68:68" customFormat="1">
      <c r="BP112671" s="90"/>
    </row>
    <row r="112672" spans="68:68" customFormat="1">
      <c r="BP112672" s="90"/>
    </row>
    <row r="112673" spans="68:68" customFormat="1">
      <c r="BP112673" s="90"/>
    </row>
    <row r="112674" spans="68:68" customFormat="1">
      <c r="BP112674" s="90"/>
    </row>
    <row r="112675" spans="68:68" customFormat="1">
      <c r="BP112675" s="90"/>
    </row>
    <row r="112676" spans="68:68" customFormat="1">
      <c r="BP112676" s="90"/>
    </row>
    <row r="112677" spans="68:68" customFormat="1">
      <c r="BP112677" s="90"/>
    </row>
    <row r="112678" spans="68:68" customFormat="1">
      <c r="BP112678" s="90"/>
    </row>
    <row r="112679" spans="68:68" customFormat="1">
      <c r="BP112679" s="90"/>
    </row>
    <row r="112680" spans="68:68" customFormat="1">
      <c r="BP112680" s="90"/>
    </row>
    <row r="112681" spans="68:68" customFormat="1">
      <c r="BP112681" s="90"/>
    </row>
    <row r="112682" spans="68:68" customFormat="1">
      <c r="BP112682" s="90"/>
    </row>
    <row r="112683" spans="68:68" customFormat="1">
      <c r="BP112683" s="90"/>
    </row>
    <row r="112684" spans="68:68" customFormat="1">
      <c r="BP112684" s="90"/>
    </row>
    <row r="112685" spans="68:68" customFormat="1">
      <c r="BP112685" s="90"/>
    </row>
    <row r="112686" spans="68:68" customFormat="1">
      <c r="BP112686" s="90"/>
    </row>
    <row r="112687" spans="68:68" customFormat="1">
      <c r="BP112687" s="90"/>
    </row>
    <row r="112688" spans="68:68" customFormat="1">
      <c r="BP112688" s="90"/>
    </row>
    <row r="112689" spans="68:68" customFormat="1">
      <c r="BP112689" s="90"/>
    </row>
    <row r="112690" spans="68:68" customFormat="1">
      <c r="BP112690" s="90"/>
    </row>
    <row r="112691" spans="68:68" customFormat="1">
      <c r="BP112691" s="90"/>
    </row>
    <row r="112692" spans="68:68" customFormat="1">
      <c r="BP112692" s="90"/>
    </row>
    <row r="112693" spans="68:68" customFormat="1">
      <c r="BP112693" s="90"/>
    </row>
    <row r="112694" spans="68:68" customFormat="1">
      <c r="BP112694" s="90"/>
    </row>
    <row r="112695" spans="68:68" customFormat="1">
      <c r="BP112695" s="90"/>
    </row>
    <row r="112696" spans="68:68" customFormat="1">
      <c r="BP112696" s="90"/>
    </row>
    <row r="112697" spans="68:68" customFormat="1">
      <c r="BP112697" s="90"/>
    </row>
    <row r="112698" spans="68:68" customFormat="1">
      <c r="BP112698" s="90"/>
    </row>
    <row r="112699" spans="68:68" customFormat="1">
      <c r="BP112699" s="90"/>
    </row>
    <row r="112700" spans="68:68" customFormat="1">
      <c r="BP112700" s="90"/>
    </row>
    <row r="112701" spans="68:68" customFormat="1">
      <c r="BP112701" s="90"/>
    </row>
    <row r="112702" spans="68:68" customFormat="1">
      <c r="BP112702" s="90"/>
    </row>
    <row r="112703" spans="68:68" customFormat="1">
      <c r="BP112703" s="90"/>
    </row>
    <row r="112704" spans="68:68" customFormat="1">
      <c r="BP112704" s="90"/>
    </row>
    <row r="112705" spans="68:68" customFormat="1">
      <c r="BP112705" s="90"/>
    </row>
    <row r="112706" spans="68:68" customFormat="1">
      <c r="BP112706" s="90"/>
    </row>
    <row r="112707" spans="68:68" customFormat="1">
      <c r="BP112707" s="90"/>
    </row>
    <row r="112708" spans="68:68" customFormat="1">
      <c r="BP112708" s="90"/>
    </row>
    <row r="112709" spans="68:68" customFormat="1">
      <c r="BP112709" s="90"/>
    </row>
    <row r="112710" spans="68:68" customFormat="1">
      <c r="BP112710" s="90"/>
    </row>
    <row r="112711" spans="68:68" customFormat="1">
      <c r="BP112711" s="90"/>
    </row>
    <row r="112712" spans="68:68" customFormat="1">
      <c r="BP112712" s="90"/>
    </row>
    <row r="112713" spans="68:68" customFormat="1">
      <c r="BP112713" s="90"/>
    </row>
    <row r="112714" spans="68:68" customFormat="1">
      <c r="BP112714" s="90"/>
    </row>
    <row r="112715" spans="68:68" customFormat="1">
      <c r="BP112715" s="90"/>
    </row>
    <row r="112716" spans="68:68" customFormat="1">
      <c r="BP112716" s="90"/>
    </row>
    <row r="112717" spans="68:68" customFormat="1">
      <c r="BP112717" s="90"/>
    </row>
    <row r="112718" spans="68:68" customFormat="1">
      <c r="BP112718" s="90"/>
    </row>
    <row r="112719" spans="68:68" customFormat="1">
      <c r="BP112719" s="90"/>
    </row>
    <row r="112720" spans="68:68" customFormat="1">
      <c r="BP112720" s="90"/>
    </row>
    <row r="112721" spans="68:68" customFormat="1">
      <c r="BP112721" s="90"/>
    </row>
    <row r="112722" spans="68:68" customFormat="1">
      <c r="BP112722" s="90"/>
    </row>
    <row r="112723" spans="68:68" customFormat="1">
      <c r="BP112723" s="90"/>
    </row>
    <row r="112724" spans="68:68" customFormat="1">
      <c r="BP112724" s="90"/>
    </row>
    <row r="112725" spans="68:68" customFormat="1">
      <c r="BP112725" s="90"/>
    </row>
    <row r="112726" spans="68:68" customFormat="1">
      <c r="BP112726" s="90"/>
    </row>
    <row r="112727" spans="68:68" customFormat="1">
      <c r="BP112727" s="90"/>
    </row>
    <row r="112728" spans="68:68" customFormat="1">
      <c r="BP112728" s="90"/>
    </row>
    <row r="112729" spans="68:68" customFormat="1">
      <c r="BP112729" s="90"/>
    </row>
    <row r="112730" spans="68:68" customFormat="1">
      <c r="BP112730" s="90"/>
    </row>
    <row r="112731" spans="68:68" customFormat="1">
      <c r="BP112731" s="90"/>
    </row>
    <row r="112732" spans="68:68" customFormat="1">
      <c r="BP112732" s="90"/>
    </row>
    <row r="112733" spans="68:68" customFormat="1">
      <c r="BP112733" s="90"/>
    </row>
    <row r="112734" spans="68:68" customFormat="1">
      <c r="BP112734" s="90"/>
    </row>
    <row r="112735" spans="68:68" customFormat="1">
      <c r="BP112735" s="90"/>
    </row>
    <row r="112736" spans="68:68" customFormat="1">
      <c r="BP112736" s="90"/>
    </row>
    <row r="112737" spans="68:68" customFormat="1">
      <c r="BP112737" s="90"/>
    </row>
    <row r="112738" spans="68:68" customFormat="1">
      <c r="BP112738" s="90"/>
    </row>
    <row r="112739" spans="68:68" customFormat="1">
      <c r="BP112739" s="90"/>
    </row>
    <row r="112740" spans="68:68" customFormat="1">
      <c r="BP112740" s="90"/>
    </row>
    <row r="112741" spans="68:68" customFormat="1">
      <c r="BP112741" s="90"/>
    </row>
    <row r="112742" spans="68:68" customFormat="1">
      <c r="BP112742" s="90"/>
    </row>
    <row r="112743" spans="68:68" customFormat="1">
      <c r="BP112743" s="90"/>
    </row>
    <row r="112744" spans="68:68" customFormat="1">
      <c r="BP112744" s="90"/>
    </row>
    <row r="112745" spans="68:68" customFormat="1">
      <c r="BP112745" s="90"/>
    </row>
    <row r="112746" spans="68:68" customFormat="1">
      <c r="BP112746" s="90"/>
    </row>
    <row r="112747" spans="68:68" customFormat="1">
      <c r="BP112747" s="90"/>
    </row>
    <row r="112748" spans="68:68" customFormat="1">
      <c r="BP112748" s="90"/>
    </row>
    <row r="112749" spans="68:68" customFormat="1">
      <c r="BP112749" s="90"/>
    </row>
    <row r="112750" spans="68:68" customFormat="1">
      <c r="BP112750" s="90"/>
    </row>
    <row r="112751" spans="68:68" customFormat="1">
      <c r="BP112751" s="90"/>
    </row>
    <row r="112752" spans="68:68" customFormat="1">
      <c r="BP112752" s="90"/>
    </row>
    <row r="112753" spans="68:68" customFormat="1">
      <c r="BP112753" s="90"/>
    </row>
    <row r="112754" spans="68:68" customFormat="1">
      <c r="BP112754" s="90"/>
    </row>
    <row r="112755" spans="68:68" customFormat="1">
      <c r="BP112755" s="90"/>
    </row>
    <row r="112756" spans="68:68" customFormat="1">
      <c r="BP112756" s="90"/>
    </row>
    <row r="112757" spans="68:68" customFormat="1">
      <c r="BP112757" s="90"/>
    </row>
    <row r="112758" spans="68:68" customFormat="1">
      <c r="BP112758" s="90"/>
    </row>
    <row r="112759" spans="68:68" customFormat="1">
      <c r="BP112759" s="90"/>
    </row>
    <row r="112760" spans="68:68" customFormat="1">
      <c r="BP112760" s="90"/>
    </row>
    <row r="112761" spans="68:68" customFormat="1">
      <c r="BP112761" s="90"/>
    </row>
    <row r="112762" spans="68:68" customFormat="1">
      <c r="BP112762" s="90"/>
    </row>
    <row r="112763" spans="68:68" customFormat="1">
      <c r="BP112763" s="90"/>
    </row>
    <row r="112764" spans="68:68" customFormat="1">
      <c r="BP112764" s="90"/>
    </row>
    <row r="112765" spans="68:68" customFormat="1">
      <c r="BP112765" s="90"/>
    </row>
    <row r="112766" spans="68:68" customFormat="1">
      <c r="BP112766" s="90"/>
    </row>
    <row r="112767" spans="68:68" customFormat="1">
      <c r="BP112767" s="90"/>
    </row>
    <row r="112768" spans="68:68" customFormat="1">
      <c r="BP112768" s="90"/>
    </row>
    <row r="112769" spans="68:68" customFormat="1">
      <c r="BP112769" s="90"/>
    </row>
    <row r="112770" spans="68:68" customFormat="1">
      <c r="BP112770" s="90"/>
    </row>
    <row r="112771" spans="68:68" customFormat="1">
      <c r="BP112771" s="90"/>
    </row>
    <row r="112772" spans="68:68" customFormat="1">
      <c r="BP112772" s="90"/>
    </row>
    <row r="112773" spans="68:68" customFormat="1">
      <c r="BP112773" s="90"/>
    </row>
    <row r="112774" spans="68:68" customFormat="1">
      <c r="BP112774" s="90"/>
    </row>
    <row r="112775" spans="68:68" customFormat="1">
      <c r="BP112775" s="90"/>
    </row>
    <row r="112776" spans="68:68" customFormat="1">
      <c r="BP112776" s="90"/>
    </row>
    <row r="112777" spans="68:68" customFormat="1">
      <c r="BP112777" s="90"/>
    </row>
    <row r="112778" spans="68:68" customFormat="1">
      <c r="BP112778" s="90"/>
    </row>
    <row r="112779" spans="68:68" customFormat="1">
      <c r="BP112779" s="90"/>
    </row>
    <row r="112780" spans="68:68" customFormat="1">
      <c r="BP112780" s="90"/>
    </row>
    <row r="112781" spans="68:68" customFormat="1">
      <c r="BP112781" s="90"/>
    </row>
    <row r="112782" spans="68:68" customFormat="1">
      <c r="BP112782" s="90"/>
    </row>
    <row r="112783" spans="68:68" customFormat="1">
      <c r="BP112783" s="90"/>
    </row>
    <row r="112784" spans="68:68" customFormat="1">
      <c r="BP112784" s="90"/>
    </row>
    <row r="112785" spans="68:68" customFormat="1">
      <c r="BP112785" s="90"/>
    </row>
    <row r="112786" spans="68:68" customFormat="1">
      <c r="BP112786" s="90"/>
    </row>
    <row r="112787" spans="68:68" customFormat="1">
      <c r="BP112787" s="90"/>
    </row>
    <row r="112788" spans="68:68" customFormat="1">
      <c r="BP112788" s="90"/>
    </row>
    <row r="112789" spans="68:68" customFormat="1">
      <c r="BP112789" s="90"/>
    </row>
    <row r="112790" spans="68:68" customFormat="1">
      <c r="BP112790" s="90"/>
    </row>
    <row r="112791" spans="68:68" customFormat="1">
      <c r="BP112791" s="90"/>
    </row>
    <row r="112792" spans="68:68" customFormat="1">
      <c r="BP112792" s="90"/>
    </row>
    <row r="112793" spans="68:68" customFormat="1">
      <c r="BP112793" s="90"/>
    </row>
    <row r="112794" spans="68:68" customFormat="1">
      <c r="BP112794" s="90"/>
    </row>
    <row r="112795" spans="68:68" customFormat="1">
      <c r="BP112795" s="90"/>
    </row>
    <row r="112796" spans="68:68" customFormat="1">
      <c r="BP112796" s="90"/>
    </row>
    <row r="112797" spans="68:68" customFormat="1">
      <c r="BP112797" s="90"/>
    </row>
    <row r="112798" spans="68:68" customFormat="1">
      <c r="BP112798" s="90"/>
    </row>
    <row r="112799" spans="68:68" customFormat="1">
      <c r="BP112799" s="90"/>
    </row>
    <row r="112800" spans="68:68" customFormat="1">
      <c r="BP112800" s="90"/>
    </row>
    <row r="112801" spans="68:68" customFormat="1">
      <c r="BP112801" s="90"/>
    </row>
    <row r="112802" spans="68:68" customFormat="1">
      <c r="BP112802" s="90"/>
    </row>
    <row r="112803" spans="68:68" customFormat="1">
      <c r="BP112803" s="90"/>
    </row>
    <row r="112804" spans="68:68" customFormat="1">
      <c r="BP112804" s="90"/>
    </row>
    <row r="112805" spans="68:68" customFormat="1">
      <c r="BP112805" s="90"/>
    </row>
    <row r="112806" spans="68:68" customFormat="1">
      <c r="BP112806" s="90"/>
    </row>
    <row r="112807" spans="68:68" customFormat="1">
      <c r="BP112807" s="90"/>
    </row>
    <row r="112808" spans="68:68" customFormat="1">
      <c r="BP112808" s="90"/>
    </row>
    <row r="112809" spans="68:68" customFormat="1">
      <c r="BP112809" s="90"/>
    </row>
    <row r="112810" spans="68:68" customFormat="1">
      <c r="BP112810" s="90"/>
    </row>
    <row r="112811" spans="68:68" customFormat="1">
      <c r="BP112811" s="90"/>
    </row>
    <row r="112812" spans="68:68" customFormat="1">
      <c r="BP112812" s="90"/>
    </row>
    <row r="112813" spans="68:68" customFormat="1">
      <c r="BP112813" s="90"/>
    </row>
    <row r="112814" spans="68:68" customFormat="1">
      <c r="BP112814" s="90"/>
    </row>
    <row r="112815" spans="68:68" customFormat="1">
      <c r="BP112815" s="90"/>
    </row>
    <row r="112816" spans="68:68" customFormat="1">
      <c r="BP112816" s="90"/>
    </row>
    <row r="112817" spans="68:68" customFormat="1">
      <c r="BP112817" s="90"/>
    </row>
    <row r="112818" spans="68:68" customFormat="1">
      <c r="BP112818" s="90"/>
    </row>
    <row r="112819" spans="68:68" customFormat="1">
      <c r="BP112819" s="90"/>
    </row>
    <row r="112820" spans="68:68" customFormat="1">
      <c r="BP112820" s="90"/>
    </row>
    <row r="112821" spans="68:68" customFormat="1">
      <c r="BP112821" s="90"/>
    </row>
    <row r="112822" spans="68:68" customFormat="1">
      <c r="BP112822" s="90"/>
    </row>
    <row r="112823" spans="68:68" customFormat="1">
      <c r="BP112823" s="90"/>
    </row>
    <row r="112824" spans="68:68" customFormat="1">
      <c r="BP112824" s="90"/>
    </row>
    <row r="112825" spans="68:68" customFormat="1">
      <c r="BP112825" s="90"/>
    </row>
    <row r="112826" spans="68:68" customFormat="1">
      <c r="BP112826" s="90"/>
    </row>
    <row r="112827" spans="68:68" customFormat="1">
      <c r="BP112827" s="90"/>
    </row>
    <row r="112828" spans="68:68" customFormat="1">
      <c r="BP112828" s="90"/>
    </row>
    <row r="112829" spans="68:68" customFormat="1">
      <c r="BP112829" s="90"/>
    </row>
    <row r="112830" spans="68:68" customFormat="1">
      <c r="BP112830" s="90"/>
    </row>
    <row r="112831" spans="68:68" customFormat="1">
      <c r="BP112831" s="90"/>
    </row>
    <row r="112832" spans="68:68" customFormat="1">
      <c r="BP112832" s="90"/>
    </row>
    <row r="112833" spans="68:68" customFormat="1">
      <c r="BP112833" s="90"/>
    </row>
    <row r="112834" spans="68:68" customFormat="1">
      <c r="BP112834" s="90"/>
    </row>
    <row r="112835" spans="68:68" customFormat="1">
      <c r="BP112835" s="90"/>
    </row>
    <row r="112836" spans="68:68" customFormat="1">
      <c r="BP112836" s="90"/>
    </row>
    <row r="112837" spans="68:68" customFormat="1">
      <c r="BP112837" s="90"/>
    </row>
    <row r="112838" spans="68:68" customFormat="1">
      <c r="BP112838" s="90"/>
    </row>
    <row r="112839" spans="68:68" customFormat="1">
      <c r="BP112839" s="90"/>
    </row>
    <row r="112840" spans="68:68" customFormat="1">
      <c r="BP112840" s="90"/>
    </row>
    <row r="112841" spans="68:68" customFormat="1">
      <c r="BP112841" s="90"/>
    </row>
    <row r="112842" spans="68:68" customFormat="1">
      <c r="BP112842" s="90"/>
    </row>
    <row r="112843" spans="68:68" customFormat="1">
      <c r="BP112843" s="90"/>
    </row>
    <row r="112844" spans="68:68" customFormat="1">
      <c r="BP112844" s="90"/>
    </row>
    <row r="112845" spans="68:68" customFormat="1">
      <c r="BP112845" s="90"/>
    </row>
    <row r="112846" spans="68:68" customFormat="1">
      <c r="BP112846" s="90"/>
    </row>
    <row r="112847" spans="68:68" customFormat="1">
      <c r="BP112847" s="90"/>
    </row>
    <row r="112848" spans="68:68" customFormat="1">
      <c r="BP112848" s="90"/>
    </row>
    <row r="112849" spans="68:68" customFormat="1">
      <c r="BP112849" s="90"/>
    </row>
    <row r="112850" spans="68:68" customFormat="1">
      <c r="BP112850" s="90"/>
    </row>
    <row r="112851" spans="68:68" customFormat="1">
      <c r="BP112851" s="90"/>
    </row>
    <row r="112852" spans="68:68" customFormat="1">
      <c r="BP112852" s="90"/>
    </row>
    <row r="112853" spans="68:68" customFormat="1">
      <c r="BP112853" s="90"/>
    </row>
    <row r="112854" spans="68:68" customFormat="1">
      <c r="BP112854" s="90"/>
    </row>
    <row r="112855" spans="68:68" customFormat="1">
      <c r="BP112855" s="90"/>
    </row>
    <row r="112856" spans="68:68" customFormat="1">
      <c r="BP112856" s="90"/>
    </row>
    <row r="112857" spans="68:68" customFormat="1">
      <c r="BP112857" s="90"/>
    </row>
    <row r="112858" spans="68:68" customFormat="1">
      <c r="BP112858" s="90"/>
    </row>
    <row r="112859" spans="68:68" customFormat="1">
      <c r="BP112859" s="90"/>
    </row>
    <row r="112860" spans="68:68" customFormat="1">
      <c r="BP112860" s="90"/>
    </row>
    <row r="112861" spans="68:68" customFormat="1">
      <c r="BP112861" s="90"/>
    </row>
    <row r="112862" spans="68:68" customFormat="1">
      <c r="BP112862" s="90"/>
    </row>
    <row r="112863" spans="68:68" customFormat="1">
      <c r="BP112863" s="90"/>
    </row>
    <row r="112864" spans="68:68" customFormat="1">
      <c r="BP112864" s="90"/>
    </row>
    <row r="112865" spans="68:68" customFormat="1">
      <c r="BP112865" s="90"/>
    </row>
    <row r="112866" spans="68:68" customFormat="1">
      <c r="BP112866" s="90"/>
    </row>
    <row r="112867" spans="68:68" customFormat="1">
      <c r="BP112867" s="90"/>
    </row>
    <row r="112868" spans="68:68" customFormat="1">
      <c r="BP112868" s="90"/>
    </row>
    <row r="112869" spans="68:68" customFormat="1">
      <c r="BP112869" s="90"/>
    </row>
    <row r="112870" spans="68:68" customFormat="1">
      <c r="BP112870" s="90"/>
    </row>
    <row r="112871" spans="68:68" customFormat="1">
      <c r="BP112871" s="90"/>
    </row>
    <row r="112872" spans="68:68" customFormat="1">
      <c r="BP112872" s="90"/>
    </row>
    <row r="112873" spans="68:68" customFormat="1">
      <c r="BP112873" s="90"/>
    </row>
    <row r="112874" spans="68:68" customFormat="1">
      <c r="BP112874" s="90"/>
    </row>
    <row r="112875" spans="68:68" customFormat="1">
      <c r="BP112875" s="90"/>
    </row>
    <row r="112876" spans="68:68" customFormat="1">
      <c r="BP112876" s="90"/>
    </row>
    <row r="112877" spans="68:68" customFormat="1">
      <c r="BP112877" s="90"/>
    </row>
    <row r="112878" spans="68:68" customFormat="1">
      <c r="BP112878" s="90"/>
    </row>
    <row r="112879" spans="68:68" customFormat="1">
      <c r="BP112879" s="90"/>
    </row>
    <row r="112880" spans="68:68" customFormat="1">
      <c r="BP112880" s="90"/>
    </row>
    <row r="112881" spans="68:68" customFormat="1">
      <c r="BP112881" s="90"/>
    </row>
    <row r="112882" spans="68:68" customFormat="1">
      <c r="BP112882" s="90"/>
    </row>
    <row r="112883" spans="68:68" customFormat="1">
      <c r="BP112883" s="90"/>
    </row>
    <row r="112884" spans="68:68" customFormat="1">
      <c r="BP112884" s="90"/>
    </row>
    <row r="112885" spans="68:68" customFormat="1">
      <c r="BP112885" s="90"/>
    </row>
    <row r="112886" spans="68:68" customFormat="1">
      <c r="BP112886" s="90"/>
    </row>
    <row r="112887" spans="68:68" customFormat="1">
      <c r="BP112887" s="90"/>
    </row>
    <row r="112888" spans="68:68" customFormat="1">
      <c r="BP112888" s="90"/>
    </row>
    <row r="112889" spans="68:68" customFormat="1">
      <c r="BP112889" s="90"/>
    </row>
    <row r="112890" spans="68:68" customFormat="1">
      <c r="BP112890" s="90"/>
    </row>
    <row r="112891" spans="68:68" customFormat="1">
      <c r="BP112891" s="90"/>
    </row>
    <row r="112892" spans="68:68" customFormat="1">
      <c r="BP112892" s="90"/>
    </row>
    <row r="112893" spans="68:68" customFormat="1">
      <c r="BP112893" s="90"/>
    </row>
    <row r="112894" spans="68:68" customFormat="1">
      <c r="BP112894" s="90"/>
    </row>
    <row r="112895" spans="68:68" customFormat="1">
      <c r="BP112895" s="90"/>
    </row>
    <row r="112896" spans="68:68" customFormat="1">
      <c r="BP112896" s="90"/>
    </row>
    <row r="112897" spans="68:68" customFormat="1">
      <c r="BP112897" s="90"/>
    </row>
    <row r="112898" spans="68:68" customFormat="1">
      <c r="BP112898" s="90"/>
    </row>
    <row r="112899" spans="68:68" customFormat="1">
      <c r="BP112899" s="90"/>
    </row>
    <row r="112900" spans="68:68" customFormat="1">
      <c r="BP112900" s="90"/>
    </row>
    <row r="112901" spans="68:68" customFormat="1">
      <c r="BP112901" s="90"/>
    </row>
    <row r="112902" spans="68:68" customFormat="1">
      <c r="BP112902" s="90"/>
    </row>
    <row r="112903" spans="68:68" customFormat="1">
      <c r="BP112903" s="90"/>
    </row>
    <row r="112904" spans="68:68" customFormat="1">
      <c r="BP112904" s="90"/>
    </row>
    <row r="112905" spans="68:68" customFormat="1">
      <c r="BP112905" s="90"/>
    </row>
    <row r="112906" spans="68:68" customFormat="1">
      <c r="BP112906" s="90"/>
    </row>
    <row r="112907" spans="68:68" customFormat="1">
      <c r="BP112907" s="90"/>
    </row>
    <row r="112908" spans="68:68" customFormat="1">
      <c r="BP112908" s="90"/>
    </row>
    <row r="112909" spans="68:68" customFormat="1">
      <c r="BP112909" s="90"/>
    </row>
    <row r="112910" spans="68:68" customFormat="1">
      <c r="BP112910" s="90"/>
    </row>
    <row r="112911" spans="68:68" customFormat="1">
      <c r="BP112911" s="90"/>
    </row>
    <row r="112912" spans="68:68" customFormat="1">
      <c r="BP112912" s="90"/>
    </row>
    <row r="112913" spans="68:68" customFormat="1">
      <c r="BP112913" s="90"/>
    </row>
    <row r="112914" spans="68:68" customFormat="1">
      <c r="BP112914" s="90"/>
    </row>
    <row r="112915" spans="68:68" customFormat="1">
      <c r="BP112915" s="90"/>
    </row>
    <row r="112916" spans="68:68" customFormat="1">
      <c r="BP112916" s="90"/>
    </row>
    <row r="112917" spans="68:68" customFormat="1">
      <c r="BP112917" s="90"/>
    </row>
    <row r="112918" spans="68:68" customFormat="1">
      <c r="BP112918" s="90"/>
    </row>
    <row r="112919" spans="68:68" customFormat="1">
      <c r="BP112919" s="90"/>
    </row>
    <row r="112920" spans="68:68" customFormat="1">
      <c r="BP112920" s="90"/>
    </row>
    <row r="112921" spans="68:68" customFormat="1">
      <c r="BP112921" s="90"/>
    </row>
    <row r="112922" spans="68:68" customFormat="1">
      <c r="BP112922" s="90"/>
    </row>
    <row r="112923" spans="68:68" customFormat="1">
      <c r="BP112923" s="90"/>
    </row>
    <row r="112924" spans="68:68" customFormat="1">
      <c r="BP112924" s="90"/>
    </row>
    <row r="112925" spans="68:68" customFormat="1">
      <c r="BP112925" s="90"/>
    </row>
    <row r="112926" spans="68:68" customFormat="1">
      <c r="BP112926" s="90"/>
    </row>
    <row r="112927" spans="68:68" customFormat="1">
      <c r="BP112927" s="90"/>
    </row>
    <row r="112928" spans="68:68" customFormat="1">
      <c r="BP112928" s="90"/>
    </row>
    <row r="112929" spans="68:68" customFormat="1">
      <c r="BP112929" s="90"/>
    </row>
    <row r="112930" spans="68:68" customFormat="1">
      <c r="BP112930" s="90"/>
    </row>
    <row r="112931" spans="68:68" customFormat="1">
      <c r="BP112931" s="90"/>
    </row>
    <row r="112932" spans="68:68" customFormat="1">
      <c r="BP112932" s="90"/>
    </row>
    <row r="112933" spans="68:68" customFormat="1">
      <c r="BP112933" s="90"/>
    </row>
    <row r="112934" spans="68:68" customFormat="1">
      <c r="BP112934" s="90"/>
    </row>
    <row r="112935" spans="68:68" customFormat="1">
      <c r="BP112935" s="90"/>
    </row>
    <row r="112936" spans="68:68" customFormat="1">
      <c r="BP112936" s="90"/>
    </row>
    <row r="112937" spans="68:68" customFormat="1">
      <c r="BP112937" s="90"/>
    </row>
    <row r="112938" spans="68:68" customFormat="1">
      <c r="BP112938" s="90"/>
    </row>
    <row r="112939" spans="68:68" customFormat="1">
      <c r="BP112939" s="90"/>
    </row>
    <row r="112940" spans="68:68" customFormat="1">
      <c r="BP112940" s="90"/>
    </row>
    <row r="112941" spans="68:68" customFormat="1">
      <c r="BP112941" s="90"/>
    </row>
    <row r="112942" spans="68:68" customFormat="1">
      <c r="BP112942" s="90"/>
    </row>
    <row r="112943" spans="68:68" customFormat="1">
      <c r="BP112943" s="90"/>
    </row>
    <row r="112944" spans="68:68" customFormat="1">
      <c r="BP112944" s="90"/>
    </row>
    <row r="112945" spans="68:68" customFormat="1">
      <c r="BP112945" s="90"/>
    </row>
    <row r="112946" spans="68:68" customFormat="1">
      <c r="BP112946" s="90"/>
    </row>
    <row r="112947" spans="68:68" customFormat="1">
      <c r="BP112947" s="90"/>
    </row>
    <row r="112948" spans="68:68" customFormat="1">
      <c r="BP112948" s="90"/>
    </row>
    <row r="112949" spans="68:68" customFormat="1">
      <c r="BP112949" s="90"/>
    </row>
    <row r="112950" spans="68:68" customFormat="1">
      <c r="BP112950" s="90"/>
    </row>
    <row r="112951" spans="68:68" customFormat="1">
      <c r="BP112951" s="90"/>
    </row>
    <row r="112952" spans="68:68" customFormat="1">
      <c r="BP112952" s="90"/>
    </row>
    <row r="112953" spans="68:68" customFormat="1">
      <c r="BP112953" s="90"/>
    </row>
    <row r="112954" spans="68:68" customFormat="1">
      <c r="BP112954" s="90"/>
    </row>
    <row r="112955" spans="68:68" customFormat="1">
      <c r="BP112955" s="90"/>
    </row>
    <row r="112956" spans="68:68" customFormat="1">
      <c r="BP112956" s="90"/>
    </row>
    <row r="112957" spans="68:68" customFormat="1">
      <c r="BP112957" s="90"/>
    </row>
    <row r="112958" spans="68:68" customFormat="1">
      <c r="BP112958" s="90"/>
    </row>
    <row r="112959" spans="68:68" customFormat="1">
      <c r="BP112959" s="90"/>
    </row>
    <row r="112960" spans="68:68" customFormat="1">
      <c r="BP112960" s="90"/>
    </row>
    <row r="112961" spans="68:68" customFormat="1">
      <c r="BP112961" s="90"/>
    </row>
    <row r="112962" spans="68:68" customFormat="1">
      <c r="BP112962" s="90"/>
    </row>
    <row r="112963" spans="68:68" customFormat="1">
      <c r="BP112963" s="90"/>
    </row>
    <row r="112964" spans="68:68" customFormat="1">
      <c r="BP112964" s="90"/>
    </row>
    <row r="112965" spans="68:68" customFormat="1">
      <c r="BP112965" s="90"/>
    </row>
    <row r="112966" spans="68:68" customFormat="1">
      <c r="BP112966" s="90"/>
    </row>
    <row r="112967" spans="68:68" customFormat="1">
      <c r="BP112967" s="90"/>
    </row>
    <row r="112968" spans="68:68" customFormat="1">
      <c r="BP112968" s="90"/>
    </row>
    <row r="112969" spans="68:68" customFormat="1">
      <c r="BP112969" s="90"/>
    </row>
    <row r="112970" spans="68:68" customFormat="1">
      <c r="BP112970" s="90"/>
    </row>
    <row r="112971" spans="68:68" customFormat="1">
      <c r="BP112971" s="90"/>
    </row>
    <row r="112972" spans="68:68" customFormat="1">
      <c r="BP112972" s="90"/>
    </row>
    <row r="112973" spans="68:68" customFormat="1">
      <c r="BP112973" s="90"/>
    </row>
    <row r="112974" spans="68:68" customFormat="1">
      <c r="BP112974" s="90"/>
    </row>
    <row r="112975" spans="68:68" customFormat="1">
      <c r="BP112975" s="90"/>
    </row>
    <row r="112976" spans="68:68" customFormat="1">
      <c r="BP112976" s="90"/>
    </row>
    <row r="112977" spans="68:68" customFormat="1">
      <c r="BP112977" s="90"/>
    </row>
    <row r="112978" spans="68:68" customFormat="1">
      <c r="BP112978" s="90"/>
    </row>
    <row r="112979" spans="68:68" customFormat="1">
      <c r="BP112979" s="90"/>
    </row>
    <row r="112980" spans="68:68" customFormat="1">
      <c r="BP112980" s="90"/>
    </row>
    <row r="112981" spans="68:68" customFormat="1">
      <c r="BP112981" s="90"/>
    </row>
    <row r="112982" spans="68:68" customFormat="1">
      <c r="BP112982" s="90"/>
    </row>
    <row r="112983" spans="68:68" customFormat="1">
      <c r="BP112983" s="90"/>
    </row>
    <row r="112984" spans="68:68" customFormat="1">
      <c r="BP112984" s="90"/>
    </row>
    <row r="112985" spans="68:68" customFormat="1">
      <c r="BP112985" s="90"/>
    </row>
    <row r="112986" spans="68:68" customFormat="1">
      <c r="BP112986" s="90"/>
    </row>
    <row r="112987" spans="68:68" customFormat="1">
      <c r="BP112987" s="90"/>
    </row>
    <row r="112988" spans="68:68" customFormat="1">
      <c r="BP112988" s="90"/>
    </row>
    <row r="112989" spans="68:68" customFormat="1">
      <c r="BP112989" s="90"/>
    </row>
    <row r="112990" spans="68:68" customFormat="1">
      <c r="BP112990" s="90"/>
    </row>
    <row r="112991" spans="68:68" customFormat="1">
      <c r="BP112991" s="90"/>
    </row>
    <row r="112992" spans="68:68" customFormat="1">
      <c r="BP112992" s="90"/>
    </row>
    <row r="112993" spans="68:68" customFormat="1">
      <c r="BP112993" s="90"/>
    </row>
    <row r="112994" spans="68:68" customFormat="1">
      <c r="BP112994" s="90"/>
    </row>
    <row r="112995" spans="68:68" customFormat="1">
      <c r="BP112995" s="90"/>
    </row>
    <row r="112996" spans="68:68" customFormat="1">
      <c r="BP112996" s="90"/>
    </row>
    <row r="112997" spans="68:68" customFormat="1">
      <c r="BP112997" s="90"/>
    </row>
    <row r="112998" spans="68:68" customFormat="1">
      <c r="BP112998" s="90"/>
    </row>
    <row r="112999" spans="68:68" customFormat="1">
      <c r="BP112999" s="90"/>
    </row>
    <row r="113000" spans="68:68" customFormat="1">
      <c r="BP113000" s="90"/>
    </row>
    <row r="113001" spans="68:68" customFormat="1">
      <c r="BP113001" s="90"/>
    </row>
    <row r="113002" spans="68:68" customFormat="1">
      <c r="BP113002" s="90"/>
    </row>
    <row r="113003" spans="68:68" customFormat="1">
      <c r="BP113003" s="90"/>
    </row>
    <row r="113004" spans="68:68" customFormat="1">
      <c r="BP113004" s="90"/>
    </row>
    <row r="113005" spans="68:68" customFormat="1">
      <c r="BP113005" s="90"/>
    </row>
    <row r="113006" spans="68:68" customFormat="1">
      <c r="BP113006" s="90"/>
    </row>
    <row r="113007" spans="68:68" customFormat="1">
      <c r="BP113007" s="90"/>
    </row>
    <row r="113008" spans="68:68" customFormat="1">
      <c r="BP113008" s="90"/>
    </row>
    <row r="113009" spans="68:68" customFormat="1">
      <c r="BP113009" s="90"/>
    </row>
    <row r="113010" spans="68:68" customFormat="1">
      <c r="BP113010" s="90"/>
    </row>
    <row r="113011" spans="68:68" customFormat="1">
      <c r="BP113011" s="90"/>
    </row>
    <row r="113012" spans="68:68" customFormat="1">
      <c r="BP113012" s="90"/>
    </row>
    <row r="113013" spans="68:68" customFormat="1">
      <c r="BP113013" s="90"/>
    </row>
    <row r="113014" spans="68:68" customFormat="1">
      <c r="BP113014" s="90"/>
    </row>
    <row r="113015" spans="68:68" customFormat="1">
      <c r="BP113015" s="90"/>
    </row>
    <row r="113016" spans="68:68" customFormat="1">
      <c r="BP113016" s="90"/>
    </row>
    <row r="113017" spans="68:68" customFormat="1">
      <c r="BP113017" s="90"/>
    </row>
    <row r="113018" spans="68:68" customFormat="1">
      <c r="BP113018" s="90"/>
    </row>
    <row r="113019" spans="68:68" customFormat="1">
      <c r="BP113019" s="90"/>
    </row>
    <row r="113020" spans="68:68" customFormat="1">
      <c r="BP113020" s="90"/>
    </row>
    <row r="113021" spans="68:68" customFormat="1">
      <c r="BP113021" s="90"/>
    </row>
    <row r="113022" spans="68:68" customFormat="1">
      <c r="BP113022" s="90"/>
    </row>
    <row r="113023" spans="68:68" customFormat="1">
      <c r="BP113023" s="90"/>
    </row>
    <row r="113024" spans="68:68" customFormat="1">
      <c r="BP113024" s="90"/>
    </row>
    <row r="113025" spans="68:68" customFormat="1">
      <c r="BP113025" s="90"/>
    </row>
    <row r="113026" spans="68:68" customFormat="1">
      <c r="BP113026" s="90"/>
    </row>
    <row r="113027" spans="68:68" customFormat="1">
      <c r="BP113027" s="90"/>
    </row>
    <row r="113028" spans="68:68" customFormat="1">
      <c r="BP113028" s="90"/>
    </row>
    <row r="113029" spans="68:68" customFormat="1">
      <c r="BP113029" s="90"/>
    </row>
    <row r="113030" spans="68:68" customFormat="1">
      <c r="BP113030" s="90"/>
    </row>
    <row r="113031" spans="68:68" customFormat="1">
      <c r="BP113031" s="90"/>
    </row>
    <row r="113032" spans="68:68" customFormat="1">
      <c r="BP113032" s="90"/>
    </row>
    <row r="113033" spans="68:68" customFormat="1">
      <c r="BP113033" s="90"/>
    </row>
    <row r="113034" spans="68:68" customFormat="1">
      <c r="BP113034" s="90"/>
    </row>
    <row r="113035" spans="68:68" customFormat="1">
      <c r="BP113035" s="90"/>
    </row>
    <row r="113036" spans="68:68" customFormat="1">
      <c r="BP113036" s="90"/>
    </row>
    <row r="113037" spans="68:68" customFormat="1">
      <c r="BP113037" s="90"/>
    </row>
    <row r="113038" spans="68:68" customFormat="1">
      <c r="BP113038" s="90"/>
    </row>
    <row r="113039" spans="68:68" customFormat="1">
      <c r="BP113039" s="90"/>
    </row>
    <row r="113040" spans="68:68" customFormat="1">
      <c r="BP113040" s="90"/>
    </row>
    <row r="113041" spans="68:68" customFormat="1">
      <c r="BP113041" s="90"/>
    </row>
    <row r="113042" spans="68:68" customFormat="1">
      <c r="BP113042" s="90"/>
    </row>
    <row r="113043" spans="68:68" customFormat="1">
      <c r="BP113043" s="90"/>
    </row>
    <row r="113044" spans="68:68" customFormat="1">
      <c r="BP113044" s="90"/>
    </row>
    <row r="113045" spans="68:68" customFormat="1">
      <c r="BP113045" s="90"/>
    </row>
    <row r="113046" spans="68:68" customFormat="1">
      <c r="BP113046" s="90"/>
    </row>
    <row r="113047" spans="68:68" customFormat="1">
      <c r="BP113047" s="90"/>
    </row>
    <row r="113048" spans="68:68" customFormat="1">
      <c r="BP113048" s="90"/>
    </row>
    <row r="113049" spans="68:68" customFormat="1">
      <c r="BP113049" s="90"/>
    </row>
    <row r="113050" spans="68:68" customFormat="1">
      <c r="BP113050" s="90"/>
    </row>
    <row r="113051" spans="68:68" customFormat="1">
      <c r="BP113051" s="90"/>
    </row>
    <row r="113052" spans="68:68" customFormat="1">
      <c r="BP113052" s="90"/>
    </row>
    <row r="113053" spans="68:68" customFormat="1">
      <c r="BP113053" s="90"/>
    </row>
    <row r="113054" spans="68:68" customFormat="1">
      <c r="BP113054" s="90"/>
    </row>
    <row r="113055" spans="68:68" customFormat="1">
      <c r="BP113055" s="90"/>
    </row>
    <row r="113056" spans="68:68" customFormat="1">
      <c r="BP113056" s="90"/>
    </row>
    <row r="113057" spans="68:68" customFormat="1">
      <c r="BP113057" s="90"/>
    </row>
    <row r="113058" spans="68:68" customFormat="1">
      <c r="BP113058" s="90"/>
    </row>
    <row r="113059" spans="68:68" customFormat="1">
      <c r="BP113059" s="90"/>
    </row>
    <row r="113060" spans="68:68" customFormat="1">
      <c r="BP113060" s="90"/>
    </row>
    <row r="113061" spans="68:68" customFormat="1">
      <c r="BP113061" s="90"/>
    </row>
    <row r="113062" spans="68:68" customFormat="1">
      <c r="BP113062" s="90"/>
    </row>
    <row r="113063" spans="68:68" customFormat="1">
      <c r="BP113063" s="90"/>
    </row>
    <row r="113064" spans="68:68" customFormat="1">
      <c r="BP113064" s="90"/>
    </row>
    <row r="113065" spans="68:68" customFormat="1">
      <c r="BP113065" s="90"/>
    </row>
    <row r="113066" spans="68:68" customFormat="1">
      <c r="BP113066" s="90"/>
    </row>
    <row r="113067" spans="68:68" customFormat="1">
      <c r="BP113067" s="90"/>
    </row>
    <row r="113068" spans="68:68" customFormat="1">
      <c r="BP113068" s="90"/>
    </row>
    <row r="113069" spans="68:68" customFormat="1">
      <c r="BP113069" s="90"/>
    </row>
    <row r="113070" spans="68:68" customFormat="1">
      <c r="BP113070" s="90"/>
    </row>
    <row r="113071" spans="68:68" customFormat="1">
      <c r="BP113071" s="90"/>
    </row>
    <row r="113072" spans="68:68" customFormat="1">
      <c r="BP113072" s="90"/>
    </row>
    <row r="113073" spans="68:68" customFormat="1">
      <c r="BP113073" s="90"/>
    </row>
    <row r="113074" spans="68:68" customFormat="1">
      <c r="BP113074" s="90"/>
    </row>
    <row r="113075" spans="68:68" customFormat="1">
      <c r="BP113075" s="90"/>
    </row>
    <row r="113076" spans="68:68" customFormat="1">
      <c r="BP113076" s="90"/>
    </row>
    <row r="113077" spans="68:68" customFormat="1">
      <c r="BP113077" s="90"/>
    </row>
    <row r="113078" spans="68:68" customFormat="1">
      <c r="BP113078" s="90"/>
    </row>
    <row r="113079" spans="68:68" customFormat="1">
      <c r="BP113079" s="90"/>
    </row>
    <row r="113080" spans="68:68" customFormat="1">
      <c r="BP113080" s="90"/>
    </row>
    <row r="113081" spans="68:68" customFormat="1">
      <c r="BP113081" s="90"/>
    </row>
    <row r="113082" spans="68:68" customFormat="1">
      <c r="BP113082" s="90"/>
    </row>
    <row r="113083" spans="68:68" customFormat="1">
      <c r="BP113083" s="90"/>
    </row>
    <row r="113084" spans="68:68" customFormat="1">
      <c r="BP113084" s="90"/>
    </row>
    <row r="113085" spans="68:68" customFormat="1">
      <c r="BP113085" s="90"/>
    </row>
    <row r="113086" spans="68:68" customFormat="1">
      <c r="BP113086" s="90"/>
    </row>
    <row r="113087" spans="68:68" customFormat="1">
      <c r="BP113087" s="90"/>
    </row>
    <row r="113088" spans="68:68" customFormat="1">
      <c r="BP113088" s="90"/>
    </row>
    <row r="113089" spans="68:68" customFormat="1">
      <c r="BP113089" s="90"/>
    </row>
    <row r="113090" spans="68:68" customFormat="1">
      <c r="BP113090" s="90"/>
    </row>
    <row r="113091" spans="68:68" customFormat="1">
      <c r="BP113091" s="90"/>
    </row>
    <row r="113092" spans="68:68" customFormat="1">
      <c r="BP113092" s="90"/>
    </row>
    <row r="113093" spans="68:68" customFormat="1">
      <c r="BP113093" s="90"/>
    </row>
    <row r="113094" spans="68:68" customFormat="1">
      <c r="BP113094" s="90"/>
    </row>
    <row r="113095" spans="68:68" customFormat="1">
      <c r="BP113095" s="90"/>
    </row>
    <row r="113096" spans="68:68" customFormat="1">
      <c r="BP113096" s="90"/>
    </row>
    <row r="113097" spans="68:68" customFormat="1">
      <c r="BP113097" s="90"/>
    </row>
    <row r="113098" spans="68:68" customFormat="1">
      <c r="BP113098" s="90"/>
    </row>
    <row r="113099" spans="68:68" customFormat="1">
      <c r="BP113099" s="90"/>
    </row>
    <row r="113100" spans="68:68" customFormat="1">
      <c r="BP113100" s="90"/>
    </row>
    <row r="113101" spans="68:68" customFormat="1">
      <c r="BP113101" s="90"/>
    </row>
    <row r="113102" spans="68:68" customFormat="1">
      <c r="BP113102" s="90"/>
    </row>
    <row r="113103" spans="68:68" customFormat="1">
      <c r="BP113103" s="90"/>
    </row>
    <row r="113104" spans="68:68" customFormat="1">
      <c r="BP113104" s="90"/>
    </row>
    <row r="113105" spans="68:68" customFormat="1">
      <c r="BP113105" s="90"/>
    </row>
    <row r="113106" spans="68:68" customFormat="1">
      <c r="BP113106" s="90"/>
    </row>
    <row r="113107" spans="68:68" customFormat="1">
      <c r="BP113107" s="90"/>
    </row>
    <row r="113108" spans="68:68" customFormat="1">
      <c r="BP113108" s="90"/>
    </row>
    <row r="113109" spans="68:68" customFormat="1">
      <c r="BP113109" s="90"/>
    </row>
    <row r="113110" spans="68:68" customFormat="1">
      <c r="BP113110" s="90"/>
    </row>
    <row r="113111" spans="68:68" customFormat="1">
      <c r="BP113111" s="90"/>
    </row>
    <row r="113112" spans="68:68" customFormat="1">
      <c r="BP113112" s="90"/>
    </row>
    <row r="113113" spans="68:68" customFormat="1">
      <c r="BP113113" s="90"/>
    </row>
    <row r="113114" spans="68:68" customFormat="1">
      <c r="BP113114" s="90"/>
    </row>
    <row r="113115" spans="68:68" customFormat="1">
      <c r="BP113115" s="90"/>
    </row>
    <row r="113116" spans="68:68" customFormat="1">
      <c r="BP113116" s="90"/>
    </row>
    <row r="113117" spans="68:68" customFormat="1">
      <c r="BP113117" s="90"/>
    </row>
    <row r="113118" spans="68:68" customFormat="1">
      <c r="BP113118" s="90"/>
    </row>
    <row r="113119" spans="68:68" customFormat="1">
      <c r="BP113119" s="90"/>
    </row>
    <row r="113120" spans="68:68" customFormat="1">
      <c r="BP113120" s="90"/>
    </row>
    <row r="113121" spans="68:68" customFormat="1">
      <c r="BP113121" s="90"/>
    </row>
    <row r="113122" spans="68:68" customFormat="1">
      <c r="BP113122" s="90"/>
    </row>
    <row r="113123" spans="68:68" customFormat="1">
      <c r="BP113123" s="90"/>
    </row>
    <row r="113124" spans="68:68" customFormat="1">
      <c r="BP113124" s="90"/>
    </row>
    <row r="113125" spans="68:68" customFormat="1">
      <c r="BP113125" s="90"/>
    </row>
    <row r="113126" spans="68:68" customFormat="1">
      <c r="BP113126" s="90"/>
    </row>
    <row r="113127" spans="68:68" customFormat="1">
      <c r="BP113127" s="90"/>
    </row>
    <row r="113128" spans="68:68" customFormat="1">
      <c r="BP113128" s="90"/>
    </row>
    <row r="113129" spans="68:68" customFormat="1">
      <c r="BP113129" s="90"/>
    </row>
    <row r="113130" spans="68:68" customFormat="1">
      <c r="BP113130" s="90"/>
    </row>
    <row r="113131" spans="68:68" customFormat="1">
      <c r="BP113131" s="90"/>
    </row>
    <row r="113132" spans="68:68" customFormat="1">
      <c r="BP113132" s="90"/>
    </row>
    <row r="113133" spans="68:68" customFormat="1">
      <c r="BP113133" s="90"/>
    </row>
    <row r="113134" spans="68:68" customFormat="1">
      <c r="BP113134" s="90"/>
    </row>
    <row r="113135" spans="68:68" customFormat="1">
      <c r="BP113135" s="90"/>
    </row>
    <row r="113136" spans="68:68" customFormat="1">
      <c r="BP113136" s="90"/>
    </row>
    <row r="113137" spans="68:68" customFormat="1">
      <c r="BP113137" s="90"/>
    </row>
    <row r="113138" spans="68:68" customFormat="1">
      <c r="BP113138" s="90"/>
    </row>
    <row r="113139" spans="68:68" customFormat="1">
      <c r="BP113139" s="90"/>
    </row>
    <row r="113140" spans="68:68" customFormat="1">
      <c r="BP113140" s="90"/>
    </row>
    <row r="113141" spans="68:68" customFormat="1">
      <c r="BP113141" s="90"/>
    </row>
    <row r="113142" spans="68:68" customFormat="1">
      <c r="BP113142" s="90"/>
    </row>
    <row r="113143" spans="68:68" customFormat="1">
      <c r="BP113143" s="90"/>
    </row>
    <row r="113144" spans="68:68" customFormat="1">
      <c r="BP113144" s="90"/>
    </row>
    <row r="113145" spans="68:68" customFormat="1">
      <c r="BP113145" s="90"/>
    </row>
    <row r="113146" spans="68:68" customFormat="1">
      <c r="BP113146" s="90"/>
    </row>
    <row r="113147" spans="68:68" customFormat="1">
      <c r="BP113147" s="90"/>
    </row>
    <row r="113148" spans="68:68" customFormat="1">
      <c r="BP113148" s="90"/>
    </row>
    <row r="113149" spans="68:68" customFormat="1">
      <c r="BP113149" s="90"/>
    </row>
    <row r="113150" spans="68:68" customFormat="1">
      <c r="BP113150" s="90"/>
    </row>
    <row r="113151" spans="68:68" customFormat="1">
      <c r="BP113151" s="90"/>
    </row>
    <row r="113152" spans="68:68" customFormat="1">
      <c r="BP113152" s="90"/>
    </row>
    <row r="113153" spans="68:68" customFormat="1">
      <c r="BP113153" s="90"/>
    </row>
    <row r="113154" spans="68:68" customFormat="1">
      <c r="BP113154" s="90"/>
    </row>
    <row r="113155" spans="68:68" customFormat="1">
      <c r="BP113155" s="90"/>
    </row>
    <row r="113156" spans="68:68" customFormat="1">
      <c r="BP113156" s="90"/>
    </row>
    <row r="113157" spans="68:68" customFormat="1">
      <c r="BP113157" s="90"/>
    </row>
    <row r="113158" spans="68:68" customFormat="1">
      <c r="BP113158" s="90"/>
    </row>
    <row r="113159" spans="68:68" customFormat="1">
      <c r="BP113159" s="90"/>
    </row>
    <row r="113160" spans="68:68" customFormat="1">
      <c r="BP113160" s="90"/>
    </row>
    <row r="113161" spans="68:68" customFormat="1">
      <c r="BP113161" s="90"/>
    </row>
    <row r="113162" spans="68:68" customFormat="1">
      <c r="BP113162" s="90"/>
    </row>
    <row r="113163" spans="68:68" customFormat="1">
      <c r="BP113163" s="90"/>
    </row>
    <row r="113164" spans="68:68" customFormat="1">
      <c r="BP113164" s="90"/>
    </row>
    <row r="113165" spans="68:68" customFormat="1">
      <c r="BP113165" s="90"/>
    </row>
    <row r="113166" spans="68:68" customFormat="1">
      <c r="BP113166" s="90"/>
    </row>
    <row r="113167" spans="68:68" customFormat="1">
      <c r="BP113167" s="90"/>
    </row>
    <row r="113168" spans="68:68" customFormat="1">
      <c r="BP113168" s="90"/>
    </row>
    <row r="113169" spans="68:68" customFormat="1">
      <c r="BP113169" s="90"/>
    </row>
    <row r="113170" spans="68:68" customFormat="1">
      <c r="BP113170" s="90"/>
    </row>
    <row r="113171" spans="68:68" customFormat="1">
      <c r="BP113171" s="90"/>
    </row>
    <row r="113172" spans="68:68" customFormat="1">
      <c r="BP113172" s="90"/>
    </row>
    <row r="113173" spans="68:68" customFormat="1">
      <c r="BP113173" s="90"/>
    </row>
    <row r="113174" spans="68:68" customFormat="1">
      <c r="BP113174" s="90"/>
    </row>
    <row r="113175" spans="68:68" customFormat="1">
      <c r="BP113175" s="90"/>
    </row>
    <row r="113176" spans="68:68" customFormat="1">
      <c r="BP113176" s="90"/>
    </row>
    <row r="113177" spans="68:68" customFormat="1">
      <c r="BP113177" s="90"/>
    </row>
    <row r="113178" spans="68:68" customFormat="1">
      <c r="BP113178" s="90"/>
    </row>
    <row r="113179" spans="68:68" customFormat="1">
      <c r="BP113179" s="90"/>
    </row>
    <row r="113180" spans="68:68" customFormat="1">
      <c r="BP113180" s="90"/>
    </row>
    <row r="113181" spans="68:68" customFormat="1">
      <c r="BP113181" s="90"/>
    </row>
    <row r="113182" spans="68:68" customFormat="1">
      <c r="BP113182" s="90"/>
    </row>
    <row r="113183" spans="68:68" customFormat="1">
      <c r="BP113183" s="90"/>
    </row>
    <row r="113184" spans="68:68" customFormat="1">
      <c r="BP113184" s="90"/>
    </row>
    <row r="113185" spans="68:68" customFormat="1">
      <c r="BP113185" s="90"/>
    </row>
    <row r="113186" spans="68:68" customFormat="1">
      <c r="BP113186" s="90"/>
    </row>
    <row r="113187" spans="68:68" customFormat="1">
      <c r="BP113187" s="90"/>
    </row>
    <row r="113188" spans="68:68" customFormat="1">
      <c r="BP113188" s="90"/>
    </row>
    <row r="113189" spans="68:68" customFormat="1">
      <c r="BP113189" s="90"/>
    </row>
    <row r="113190" spans="68:68" customFormat="1">
      <c r="BP113190" s="90"/>
    </row>
    <row r="113191" spans="68:68" customFormat="1">
      <c r="BP113191" s="90"/>
    </row>
    <row r="113192" spans="68:68" customFormat="1">
      <c r="BP113192" s="90"/>
    </row>
    <row r="113193" spans="68:68" customFormat="1">
      <c r="BP113193" s="90"/>
    </row>
    <row r="113194" spans="68:68" customFormat="1">
      <c r="BP113194" s="90"/>
    </row>
    <row r="113195" spans="68:68" customFormat="1">
      <c r="BP113195" s="90"/>
    </row>
    <row r="113196" spans="68:68" customFormat="1">
      <c r="BP113196" s="90"/>
    </row>
    <row r="113197" spans="68:68" customFormat="1">
      <c r="BP113197" s="90"/>
    </row>
    <row r="113198" spans="68:68" customFormat="1">
      <c r="BP113198" s="90"/>
    </row>
    <row r="113199" spans="68:68" customFormat="1">
      <c r="BP113199" s="90"/>
    </row>
    <row r="113200" spans="68:68" customFormat="1">
      <c r="BP113200" s="90"/>
    </row>
    <row r="113201" spans="68:68" customFormat="1">
      <c r="BP113201" s="90"/>
    </row>
    <row r="113202" spans="68:68" customFormat="1">
      <c r="BP113202" s="90"/>
    </row>
    <row r="113203" spans="68:68" customFormat="1">
      <c r="BP113203" s="90"/>
    </row>
    <row r="113204" spans="68:68" customFormat="1">
      <c r="BP113204" s="90"/>
    </row>
    <row r="113205" spans="68:68" customFormat="1">
      <c r="BP113205" s="90"/>
    </row>
    <row r="113206" spans="68:68" customFormat="1">
      <c r="BP113206" s="90"/>
    </row>
    <row r="113207" spans="68:68" customFormat="1">
      <c r="BP113207" s="90"/>
    </row>
    <row r="113208" spans="68:68" customFormat="1">
      <c r="BP113208" s="90"/>
    </row>
    <row r="113209" spans="68:68" customFormat="1">
      <c r="BP113209" s="90"/>
    </row>
    <row r="113210" spans="68:68" customFormat="1">
      <c r="BP113210" s="90"/>
    </row>
    <row r="113211" spans="68:68" customFormat="1">
      <c r="BP113211" s="90"/>
    </row>
    <row r="113212" spans="68:68" customFormat="1">
      <c r="BP113212" s="90"/>
    </row>
    <row r="113213" spans="68:68" customFormat="1">
      <c r="BP113213" s="90"/>
    </row>
    <row r="113214" spans="68:68" customFormat="1">
      <c r="BP113214" s="90"/>
    </row>
    <row r="113215" spans="68:68" customFormat="1">
      <c r="BP113215" s="90"/>
    </row>
    <row r="113216" spans="68:68" customFormat="1">
      <c r="BP113216" s="90"/>
    </row>
    <row r="113217" spans="68:68" customFormat="1">
      <c r="BP113217" s="90"/>
    </row>
    <row r="113218" spans="68:68" customFormat="1">
      <c r="BP113218" s="90"/>
    </row>
    <row r="113219" spans="68:68" customFormat="1">
      <c r="BP113219" s="90"/>
    </row>
    <row r="113220" spans="68:68" customFormat="1">
      <c r="BP113220" s="90"/>
    </row>
    <row r="113221" spans="68:68" customFormat="1">
      <c r="BP113221" s="90"/>
    </row>
    <row r="113222" spans="68:68" customFormat="1">
      <c r="BP113222" s="90"/>
    </row>
    <row r="113223" spans="68:68" customFormat="1">
      <c r="BP113223" s="90"/>
    </row>
    <row r="113224" spans="68:68" customFormat="1">
      <c r="BP113224" s="90"/>
    </row>
    <row r="113225" spans="68:68" customFormat="1">
      <c r="BP113225" s="90"/>
    </row>
    <row r="113226" spans="68:68" customFormat="1">
      <c r="BP113226" s="90"/>
    </row>
    <row r="113227" spans="68:68" customFormat="1">
      <c r="BP113227" s="90"/>
    </row>
    <row r="113228" spans="68:68" customFormat="1">
      <c r="BP113228" s="90"/>
    </row>
    <row r="113229" spans="68:68" customFormat="1">
      <c r="BP113229" s="90"/>
    </row>
    <row r="113230" spans="68:68" customFormat="1">
      <c r="BP113230" s="90"/>
    </row>
    <row r="113231" spans="68:68" customFormat="1">
      <c r="BP113231" s="90"/>
    </row>
    <row r="113232" spans="68:68" customFormat="1">
      <c r="BP113232" s="90"/>
    </row>
    <row r="113233" spans="68:68" customFormat="1">
      <c r="BP113233" s="90"/>
    </row>
    <row r="113234" spans="68:68" customFormat="1">
      <c r="BP113234" s="90"/>
    </row>
    <row r="113235" spans="68:68" customFormat="1">
      <c r="BP113235" s="90"/>
    </row>
    <row r="113236" spans="68:68" customFormat="1">
      <c r="BP113236" s="90"/>
    </row>
    <row r="113237" spans="68:68" customFormat="1">
      <c r="BP113237" s="90"/>
    </row>
    <row r="113238" spans="68:68" customFormat="1">
      <c r="BP113238" s="90"/>
    </row>
    <row r="113239" spans="68:68" customFormat="1">
      <c r="BP113239" s="90"/>
    </row>
    <row r="113240" spans="68:68" customFormat="1">
      <c r="BP113240" s="90"/>
    </row>
    <row r="113241" spans="68:68" customFormat="1">
      <c r="BP113241" s="90"/>
    </row>
    <row r="113242" spans="68:68" customFormat="1">
      <c r="BP113242" s="90"/>
    </row>
    <row r="113243" spans="68:68" customFormat="1">
      <c r="BP113243" s="90"/>
    </row>
    <row r="113244" spans="68:68" customFormat="1">
      <c r="BP113244" s="90"/>
    </row>
    <row r="113245" spans="68:68" customFormat="1">
      <c r="BP113245" s="90"/>
    </row>
    <row r="113246" spans="68:68" customFormat="1">
      <c r="BP113246" s="90"/>
    </row>
    <row r="113247" spans="68:68" customFormat="1">
      <c r="BP113247" s="90"/>
    </row>
    <row r="113248" spans="68:68" customFormat="1">
      <c r="BP113248" s="90"/>
    </row>
    <row r="113249" spans="68:68" customFormat="1">
      <c r="BP113249" s="90"/>
    </row>
    <row r="113250" spans="68:68" customFormat="1">
      <c r="BP113250" s="90"/>
    </row>
    <row r="113251" spans="68:68" customFormat="1">
      <c r="BP113251" s="90"/>
    </row>
    <row r="113252" spans="68:68" customFormat="1">
      <c r="BP113252" s="90"/>
    </row>
    <row r="113253" spans="68:68" customFormat="1">
      <c r="BP113253" s="90"/>
    </row>
    <row r="113254" spans="68:68" customFormat="1">
      <c r="BP113254" s="90"/>
    </row>
    <row r="113255" spans="68:68" customFormat="1">
      <c r="BP113255" s="90"/>
    </row>
    <row r="113256" spans="68:68" customFormat="1">
      <c r="BP113256" s="90"/>
    </row>
    <row r="113257" spans="68:68" customFormat="1">
      <c r="BP113257" s="90"/>
    </row>
    <row r="113258" spans="68:68" customFormat="1">
      <c r="BP113258" s="90"/>
    </row>
    <row r="113259" spans="68:68" customFormat="1">
      <c r="BP113259" s="90"/>
    </row>
    <row r="113260" spans="68:68" customFormat="1">
      <c r="BP113260" s="90"/>
    </row>
    <row r="113261" spans="68:68" customFormat="1">
      <c r="BP113261" s="90"/>
    </row>
    <row r="113262" spans="68:68" customFormat="1">
      <c r="BP113262" s="90"/>
    </row>
    <row r="113263" spans="68:68" customFormat="1">
      <c r="BP113263" s="90"/>
    </row>
    <row r="113264" spans="68:68" customFormat="1">
      <c r="BP113264" s="90"/>
    </row>
    <row r="113265" spans="68:68" customFormat="1">
      <c r="BP113265" s="90"/>
    </row>
    <row r="113266" spans="68:68" customFormat="1">
      <c r="BP113266" s="90"/>
    </row>
    <row r="113267" spans="68:68" customFormat="1">
      <c r="BP113267" s="90"/>
    </row>
    <row r="113268" spans="68:68" customFormat="1">
      <c r="BP113268" s="90"/>
    </row>
    <row r="113269" spans="68:68" customFormat="1">
      <c r="BP113269" s="90"/>
    </row>
    <row r="113270" spans="68:68" customFormat="1">
      <c r="BP113270" s="90"/>
    </row>
    <row r="113271" spans="68:68" customFormat="1">
      <c r="BP113271" s="90"/>
    </row>
    <row r="113272" spans="68:68" customFormat="1">
      <c r="BP113272" s="90"/>
    </row>
    <row r="113273" spans="68:68" customFormat="1">
      <c r="BP113273" s="90"/>
    </row>
    <row r="113274" spans="68:68" customFormat="1">
      <c r="BP113274" s="90"/>
    </row>
    <row r="113275" spans="68:68" customFormat="1">
      <c r="BP113275" s="90"/>
    </row>
    <row r="113276" spans="68:68" customFormat="1">
      <c r="BP113276" s="90"/>
    </row>
    <row r="113277" spans="68:68" customFormat="1">
      <c r="BP113277" s="90"/>
    </row>
    <row r="113278" spans="68:68" customFormat="1">
      <c r="BP113278" s="90"/>
    </row>
    <row r="113279" spans="68:68" customFormat="1">
      <c r="BP113279" s="90"/>
    </row>
    <row r="113280" spans="68:68" customFormat="1">
      <c r="BP113280" s="90"/>
    </row>
    <row r="113281" spans="68:68" customFormat="1">
      <c r="BP113281" s="90"/>
    </row>
    <row r="113282" spans="68:68" customFormat="1">
      <c r="BP113282" s="90"/>
    </row>
    <row r="113283" spans="68:68" customFormat="1">
      <c r="BP113283" s="90"/>
    </row>
    <row r="113284" spans="68:68" customFormat="1">
      <c r="BP113284" s="90"/>
    </row>
    <row r="113285" spans="68:68" customFormat="1">
      <c r="BP113285" s="90"/>
    </row>
    <row r="113286" spans="68:68" customFormat="1">
      <c r="BP113286" s="90"/>
    </row>
    <row r="113287" spans="68:68" customFormat="1">
      <c r="BP113287" s="90"/>
    </row>
    <row r="113288" spans="68:68" customFormat="1">
      <c r="BP113288" s="90"/>
    </row>
    <row r="113289" spans="68:68" customFormat="1">
      <c r="BP113289" s="90"/>
    </row>
    <row r="113290" spans="68:68" customFormat="1">
      <c r="BP113290" s="90"/>
    </row>
    <row r="113291" spans="68:68" customFormat="1">
      <c r="BP113291" s="90"/>
    </row>
    <row r="113292" spans="68:68" customFormat="1">
      <c r="BP113292" s="90"/>
    </row>
    <row r="113293" spans="68:68" customFormat="1">
      <c r="BP113293" s="90"/>
    </row>
    <row r="113294" spans="68:68" customFormat="1">
      <c r="BP113294" s="90"/>
    </row>
    <row r="113295" spans="68:68" customFormat="1">
      <c r="BP113295" s="90"/>
    </row>
    <row r="113296" spans="68:68" customFormat="1">
      <c r="BP113296" s="90"/>
    </row>
    <row r="113297" spans="68:68" customFormat="1">
      <c r="BP113297" s="90"/>
    </row>
    <row r="113298" spans="68:68" customFormat="1">
      <c r="BP113298" s="90"/>
    </row>
    <row r="113299" spans="68:68" customFormat="1">
      <c r="BP113299" s="90"/>
    </row>
    <row r="113300" spans="68:68" customFormat="1">
      <c r="BP113300" s="90"/>
    </row>
    <row r="113301" spans="68:68" customFormat="1">
      <c r="BP113301" s="90"/>
    </row>
    <row r="113302" spans="68:68" customFormat="1">
      <c r="BP113302" s="90"/>
    </row>
    <row r="113303" spans="68:68" customFormat="1">
      <c r="BP113303" s="90"/>
    </row>
    <row r="113304" spans="68:68" customFormat="1">
      <c r="BP113304" s="90"/>
    </row>
    <row r="113305" spans="68:68" customFormat="1">
      <c r="BP113305" s="90"/>
    </row>
    <row r="113306" spans="68:68" customFormat="1">
      <c r="BP113306" s="90"/>
    </row>
    <row r="113307" spans="68:68" customFormat="1">
      <c r="BP113307" s="90"/>
    </row>
    <row r="113308" spans="68:68" customFormat="1">
      <c r="BP113308" s="90"/>
    </row>
    <row r="113309" spans="68:68" customFormat="1">
      <c r="BP113309" s="90"/>
    </row>
    <row r="113310" spans="68:68" customFormat="1">
      <c r="BP113310" s="90"/>
    </row>
    <row r="113311" spans="68:68" customFormat="1">
      <c r="BP113311" s="90"/>
    </row>
    <row r="113312" spans="68:68" customFormat="1">
      <c r="BP113312" s="90"/>
    </row>
    <row r="113313" spans="68:68" customFormat="1">
      <c r="BP113313" s="90"/>
    </row>
    <row r="113314" spans="68:68" customFormat="1">
      <c r="BP113314" s="90"/>
    </row>
    <row r="113315" spans="68:68" customFormat="1">
      <c r="BP113315" s="90"/>
    </row>
    <row r="113316" spans="68:68" customFormat="1">
      <c r="BP113316" s="90"/>
    </row>
    <row r="113317" spans="68:68" customFormat="1">
      <c r="BP113317" s="90"/>
    </row>
    <row r="113318" spans="68:68" customFormat="1">
      <c r="BP113318" s="90"/>
    </row>
    <row r="113319" spans="68:68" customFormat="1">
      <c r="BP113319" s="90"/>
    </row>
    <row r="113320" spans="68:68" customFormat="1">
      <c r="BP113320" s="90"/>
    </row>
    <row r="113321" spans="68:68" customFormat="1">
      <c r="BP113321" s="90"/>
    </row>
    <row r="113322" spans="68:68" customFormat="1">
      <c r="BP113322" s="90"/>
    </row>
    <row r="113323" spans="68:68" customFormat="1">
      <c r="BP113323" s="90"/>
    </row>
    <row r="113324" spans="68:68" customFormat="1">
      <c r="BP113324" s="90"/>
    </row>
    <row r="113325" spans="68:68" customFormat="1">
      <c r="BP113325" s="90"/>
    </row>
    <row r="113326" spans="68:68" customFormat="1">
      <c r="BP113326" s="90"/>
    </row>
    <row r="113327" spans="68:68" customFormat="1">
      <c r="BP113327" s="90"/>
    </row>
    <row r="113328" spans="68:68" customFormat="1">
      <c r="BP113328" s="90"/>
    </row>
    <row r="113329" spans="68:68" customFormat="1">
      <c r="BP113329" s="90"/>
    </row>
    <row r="113330" spans="68:68" customFormat="1">
      <c r="BP113330" s="90"/>
    </row>
    <row r="113331" spans="68:68" customFormat="1">
      <c r="BP113331" s="90"/>
    </row>
    <row r="113332" spans="68:68" customFormat="1">
      <c r="BP113332" s="90"/>
    </row>
    <row r="113333" spans="68:68" customFormat="1">
      <c r="BP113333" s="90"/>
    </row>
    <row r="113334" spans="68:68" customFormat="1">
      <c r="BP113334" s="90"/>
    </row>
    <row r="113335" spans="68:68" customFormat="1">
      <c r="BP113335" s="90"/>
    </row>
    <row r="113336" spans="68:68" customFormat="1">
      <c r="BP113336" s="90"/>
    </row>
    <row r="113337" spans="68:68" customFormat="1">
      <c r="BP113337" s="90"/>
    </row>
    <row r="113338" spans="68:68" customFormat="1">
      <c r="BP113338" s="90"/>
    </row>
    <row r="113339" spans="68:68" customFormat="1">
      <c r="BP113339" s="90"/>
    </row>
    <row r="113340" spans="68:68" customFormat="1">
      <c r="BP113340" s="90"/>
    </row>
    <row r="113341" spans="68:68" customFormat="1">
      <c r="BP113341" s="90"/>
    </row>
    <row r="113342" spans="68:68" customFormat="1">
      <c r="BP113342" s="90"/>
    </row>
    <row r="113343" spans="68:68" customFormat="1">
      <c r="BP113343" s="90"/>
    </row>
    <row r="113344" spans="68:68" customFormat="1">
      <c r="BP113344" s="90"/>
    </row>
    <row r="113345" spans="68:68" customFormat="1">
      <c r="BP113345" s="90"/>
    </row>
    <row r="113346" spans="68:68" customFormat="1">
      <c r="BP113346" s="90"/>
    </row>
    <row r="113347" spans="68:68" customFormat="1">
      <c r="BP113347" s="90"/>
    </row>
    <row r="113348" spans="68:68" customFormat="1">
      <c r="BP113348" s="90"/>
    </row>
    <row r="113349" spans="68:68" customFormat="1">
      <c r="BP113349" s="90"/>
    </row>
    <row r="113350" spans="68:68" customFormat="1">
      <c r="BP113350" s="90"/>
    </row>
    <row r="113351" spans="68:68" customFormat="1">
      <c r="BP113351" s="90"/>
    </row>
    <row r="113352" spans="68:68" customFormat="1">
      <c r="BP113352" s="90"/>
    </row>
    <row r="113353" spans="68:68" customFormat="1">
      <c r="BP113353" s="90"/>
    </row>
    <row r="113354" spans="68:68" customFormat="1">
      <c r="BP113354" s="90"/>
    </row>
    <row r="113355" spans="68:68" customFormat="1">
      <c r="BP113355" s="90"/>
    </row>
    <row r="113356" spans="68:68" customFormat="1">
      <c r="BP113356" s="90"/>
    </row>
    <row r="113357" spans="68:68" customFormat="1">
      <c r="BP113357" s="90"/>
    </row>
    <row r="113358" spans="68:68" customFormat="1">
      <c r="BP113358" s="90"/>
    </row>
    <row r="113359" spans="68:68" customFormat="1">
      <c r="BP113359" s="90"/>
    </row>
    <row r="113360" spans="68:68" customFormat="1">
      <c r="BP113360" s="90"/>
    </row>
    <row r="113361" spans="68:68" customFormat="1">
      <c r="BP113361" s="90"/>
    </row>
    <row r="113362" spans="68:68" customFormat="1">
      <c r="BP113362" s="90"/>
    </row>
    <row r="113363" spans="68:68" customFormat="1">
      <c r="BP113363" s="90"/>
    </row>
    <row r="113364" spans="68:68" customFormat="1">
      <c r="BP113364" s="90"/>
    </row>
    <row r="113365" spans="68:68" customFormat="1">
      <c r="BP113365" s="90"/>
    </row>
    <row r="113366" spans="68:68" customFormat="1">
      <c r="BP113366" s="90"/>
    </row>
    <row r="113367" spans="68:68" customFormat="1">
      <c r="BP113367" s="90"/>
    </row>
    <row r="113368" spans="68:68" customFormat="1">
      <c r="BP113368" s="90"/>
    </row>
    <row r="113369" spans="68:68" customFormat="1">
      <c r="BP113369" s="90"/>
    </row>
    <row r="113370" spans="68:68" customFormat="1">
      <c r="BP113370" s="90"/>
    </row>
    <row r="113371" spans="68:68" customFormat="1">
      <c r="BP113371" s="90"/>
    </row>
    <row r="113372" spans="68:68" customFormat="1">
      <c r="BP113372" s="90"/>
    </row>
    <row r="113373" spans="68:68" customFormat="1">
      <c r="BP113373" s="90"/>
    </row>
    <row r="113374" spans="68:68" customFormat="1">
      <c r="BP113374" s="90"/>
    </row>
    <row r="113375" spans="68:68" customFormat="1">
      <c r="BP113375" s="90"/>
    </row>
    <row r="113376" spans="68:68" customFormat="1">
      <c r="BP113376" s="90"/>
    </row>
    <row r="113377" spans="68:68" customFormat="1">
      <c r="BP113377" s="90"/>
    </row>
    <row r="113378" spans="68:68" customFormat="1">
      <c r="BP113378" s="90"/>
    </row>
    <row r="113379" spans="68:68" customFormat="1">
      <c r="BP113379" s="90"/>
    </row>
    <row r="113380" spans="68:68" customFormat="1">
      <c r="BP113380" s="90"/>
    </row>
    <row r="113381" spans="68:68" customFormat="1">
      <c r="BP113381" s="90"/>
    </row>
    <row r="113382" spans="68:68" customFormat="1">
      <c r="BP113382" s="90"/>
    </row>
    <row r="113383" spans="68:68" customFormat="1">
      <c r="BP113383" s="90"/>
    </row>
    <row r="113384" spans="68:68" customFormat="1">
      <c r="BP113384" s="90"/>
    </row>
    <row r="113385" spans="68:68" customFormat="1">
      <c r="BP113385" s="90"/>
    </row>
    <row r="113386" spans="68:68" customFormat="1">
      <c r="BP113386" s="90"/>
    </row>
    <row r="113387" spans="68:68" customFormat="1">
      <c r="BP113387" s="90"/>
    </row>
    <row r="113388" spans="68:68" customFormat="1">
      <c r="BP113388" s="90"/>
    </row>
    <row r="113389" spans="68:68" customFormat="1">
      <c r="BP113389" s="90"/>
    </row>
    <row r="113390" spans="68:68" customFormat="1">
      <c r="BP113390" s="90"/>
    </row>
    <row r="113391" spans="68:68" customFormat="1">
      <c r="BP113391" s="90"/>
    </row>
    <row r="113392" spans="68:68" customFormat="1">
      <c r="BP113392" s="90"/>
    </row>
    <row r="113393" spans="68:68" customFormat="1">
      <c r="BP113393" s="90"/>
    </row>
    <row r="113394" spans="68:68" customFormat="1">
      <c r="BP113394" s="90"/>
    </row>
    <row r="113395" spans="68:68" customFormat="1">
      <c r="BP113395" s="90"/>
    </row>
    <row r="113396" spans="68:68" customFormat="1">
      <c r="BP113396" s="90"/>
    </row>
    <row r="113397" spans="68:68" customFormat="1">
      <c r="BP113397" s="90"/>
    </row>
    <row r="113398" spans="68:68" customFormat="1">
      <c r="BP113398" s="90"/>
    </row>
    <row r="113399" spans="68:68" customFormat="1">
      <c r="BP113399" s="90"/>
    </row>
    <row r="113400" spans="68:68" customFormat="1">
      <c r="BP113400" s="90"/>
    </row>
    <row r="113401" spans="68:68" customFormat="1">
      <c r="BP113401" s="90"/>
    </row>
    <row r="113402" spans="68:68" customFormat="1">
      <c r="BP113402" s="90"/>
    </row>
    <row r="113403" spans="68:68" customFormat="1">
      <c r="BP113403" s="90"/>
    </row>
    <row r="113404" spans="68:68" customFormat="1">
      <c r="BP113404" s="90"/>
    </row>
    <row r="113405" spans="68:68" customFormat="1">
      <c r="BP113405" s="90"/>
    </row>
    <row r="113406" spans="68:68" customFormat="1">
      <c r="BP113406" s="90"/>
    </row>
    <row r="113407" spans="68:68" customFormat="1">
      <c r="BP113407" s="90"/>
    </row>
    <row r="113408" spans="68:68" customFormat="1">
      <c r="BP113408" s="90"/>
    </row>
    <row r="113409" spans="68:68" customFormat="1">
      <c r="BP113409" s="90"/>
    </row>
    <row r="113410" spans="68:68" customFormat="1">
      <c r="BP113410" s="90"/>
    </row>
    <row r="113411" spans="68:68" customFormat="1">
      <c r="BP113411" s="90"/>
    </row>
    <row r="113412" spans="68:68" customFormat="1">
      <c r="BP113412" s="90"/>
    </row>
    <row r="113413" spans="68:68" customFormat="1">
      <c r="BP113413" s="90"/>
    </row>
    <row r="113414" spans="68:68" customFormat="1">
      <c r="BP113414" s="90"/>
    </row>
    <row r="113415" spans="68:68" customFormat="1">
      <c r="BP113415" s="90"/>
    </row>
    <row r="113416" spans="68:68" customFormat="1">
      <c r="BP113416" s="90"/>
    </row>
    <row r="113417" spans="68:68" customFormat="1">
      <c r="BP113417" s="90"/>
    </row>
    <row r="113418" spans="68:68" customFormat="1">
      <c r="BP113418" s="90"/>
    </row>
    <row r="113419" spans="68:68" customFormat="1">
      <c r="BP113419" s="90"/>
    </row>
    <row r="113420" spans="68:68" customFormat="1">
      <c r="BP113420" s="90"/>
    </row>
    <row r="113421" spans="68:68" customFormat="1">
      <c r="BP113421" s="90"/>
    </row>
    <row r="113422" spans="68:68" customFormat="1">
      <c r="BP113422" s="90"/>
    </row>
    <row r="113423" spans="68:68" customFormat="1">
      <c r="BP113423" s="90"/>
    </row>
    <row r="113424" spans="68:68" customFormat="1">
      <c r="BP113424" s="90"/>
    </row>
    <row r="113425" spans="68:68" customFormat="1">
      <c r="BP113425" s="90"/>
    </row>
    <row r="113426" spans="68:68" customFormat="1">
      <c r="BP113426" s="90"/>
    </row>
    <row r="113427" spans="68:68" customFormat="1">
      <c r="BP113427" s="90"/>
    </row>
    <row r="113428" spans="68:68" customFormat="1">
      <c r="BP113428" s="90"/>
    </row>
    <row r="113429" spans="68:68" customFormat="1">
      <c r="BP113429" s="90"/>
    </row>
    <row r="113430" spans="68:68" customFormat="1">
      <c r="BP113430" s="90"/>
    </row>
    <row r="113431" spans="68:68" customFormat="1">
      <c r="BP113431" s="90"/>
    </row>
    <row r="113432" spans="68:68" customFormat="1">
      <c r="BP113432" s="90"/>
    </row>
    <row r="113433" spans="68:68" customFormat="1">
      <c r="BP113433" s="90"/>
    </row>
    <row r="113434" spans="68:68" customFormat="1">
      <c r="BP113434" s="90"/>
    </row>
    <row r="113435" spans="68:68" customFormat="1">
      <c r="BP113435" s="90"/>
    </row>
    <row r="113436" spans="68:68" customFormat="1">
      <c r="BP113436" s="90"/>
    </row>
    <row r="113437" spans="68:68" customFormat="1">
      <c r="BP113437" s="90"/>
    </row>
    <row r="113438" spans="68:68" customFormat="1">
      <c r="BP113438" s="90"/>
    </row>
    <row r="113439" spans="68:68" customFormat="1">
      <c r="BP113439" s="90"/>
    </row>
    <row r="113440" spans="68:68" customFormat="1">
      <c r="BP113440" s="90"/>
    </row>
    <row r="113441" spans="68:68" customFormat="1">
      <c r="BP113441" s="90"/>
    </row>
    <row r="113442" spans="68:68" customFormat="1">
      <c r="BP113442" s="90"/>
    </row>
    <row r="113443" spans="68:68" customFormat="1">
      <c r="BP113443" s="90"/>
    </row>
    <row r="113444" spans="68:68" customFormat="1">
      <c r="BP113444" s="90"/>
    </row>
    <row r="113445" spans="68:68" customFormat="1">
      <c r="BP113445" s="90"/>
    </row>
    <row r="113446" spans="68:68" customFormat="1">
      <c r="BP113446" s="90"/>
    </row>
    <row r="113447" spans="68:68" customFormat="1">
      <c r="BP113447" s="90"/>
    </row>
    <row r="113448" spans="68:68" customFormat="1">
      <c r="BP113448" s="90"/>
    </row>
    <row r="113449" spans="68:68" customFormat="1">
      <c r="BP113449" s="90"/>
    </row>
    <row r="113450" spans="68:68" customFormat="1">
      <c r="BP113450" s="90"/>
    </row>
    <row r="113451" spans="68:68" customFormat="1">
      <c r="BP113451" s="90"/>
    </row>
    <row r="113452" spans="68:68" customFormat="1">
      <c r="BP113452" s="90"/>
    </row>
    <row r="113453" spans="68:68" customFormat="1">
      <c r="BP113453" s="90"/>
    </row>
    <row r="113454" spans="68:68" customFormat="1">
      <c r="BP113454" s="90"/>
    </row>
    <row r="113455" spans="68:68" customFormat="1">
      <c r="BP113455" s="90"/>
    </row>
    <row r="113456" spans="68:68" customFormat="1">
      <c r="BP113456" s="90"/>
    </row>
    <row r="113457" spans="68:68" customFormat="1">
      <c r="BP113457" s="90"/>
    </row>
    <row r="113458" spans="68:68" customFormat="1">
      <c r="BP113458" s="90"/>
    </row>
    <row r="113459" spans="68:68" customFormat="1">
      <c r="BP113459" s="90"/>
    </row>
    <row r="113460" spans="68:68" customFormat="1">
      <c r="BP113460" s="90"/>
    </row>
    <row r="113461" spans="68:68" customFormat="1">
      <c r="BP113461" s="90"/>
    </row>
    <row r="113462" spans="68:68" customFormat="1">
      <c r="BP113462" s="90"/>
    </row>
    <row r="113463" spans="68:68" customFormat="1">
      <c r="BP113463" s="90"/>
    </row>
    <row r="113464" spans="68:68" customFormat="1">
      <c r="BP113464" s="90"/>
    </row>
    <row r="113465" spans="68:68" customFormat="1">
      <c r="BP113465" s="90"/>
    </row>
    <row r="113466" spans="68:68" customFormat="1">
      <c r="BP113466" s="90"/>
    </row>
    <row r="113467" spans="68:68" customFormat="1">
      <c r="BP113467" s="90"/>
    </row>
    <row r="113468" spans="68:68" customFormat="1">
      <c r="BP113468" s="90"/>
    </row>
    <row r="113469" spans="68:68" customFormat="1">
      <c r="BP113469" s="90"/>
    </row>
    <row r="113470" spans="68:68" customFormat="1">
      <c r="BP113470" s="90"/>
    </row>
    <row r="113471" spans="68:68" customFormat="1">
      <c r="BP113471" s="90"/>
    </row>
    <row r="113472" spans="68:68" customFormat="1">
      <c r="BP113472" s="90"/>
    </row>
    <row r="113473" spans="68:68" customFormat="1">
      <c r="BP113473" s="90"/>
    </row>
    <row r="113474" spans="68:68" customFormat="1">
      <c r="BP113474" s="90"/>
    </row>
    <row r="113475" spans="68:68" customFormat="1">
      <c r="BP113475" s="90"/>
    </row>
    <row r="113476" spans="68:68" customFormat="1">
      <c r="BP113476" s="90"/>
    </row>
    <row r="113477" spans="68:68" customFormat="1">
      <c r="BP113477" s="90"/>
    </row>
    <row r="113478" spans="68:68" customFormat="1">
      <c r="BP113478" s="90"/>
    </row>
    <row r="113479" spans="68:68" customFormat="1">
      <c r="BP113479" s="90"/>
    </row>
    <row r="113480" spans="68:68" customFormat="1">
      <c r="BP113480" s="90"/>
    </row>
    <row r="113481" spans="68:68" customFormat="1">
      <c r="BP113481" s="90"/>
    </row>
    <row r="113482" spans="68:68" customFormat="1">
      <c r="BP113482" s="90"/>
    </row>
    <row r="113483" spans="68:68" customFormat="1">
      <c r="BP113483" s="90"/>
    </row>
    <row r="113484" spans="68:68" customFormat="1">
      <c r="BP113484" s="90"/>
    </row>
    <row r="113485" spans="68:68" customFormat="1">
      <c r="BP113485" s="90"/>
    </row>
    <row r="113486" spans="68:68" customFormat="1">
      <c r="BP113486" s="90"/>
    </row>
    <row r="113487" spans="68:68" customFormat="1">
      <c r="BP113487" s="90"/>
    </row>
    <row r="113488" spans="68:68" customFormat="1">
      <c r="BP113488" s="90"/>
    </row>
    <row r="113489" spans="68:68" customFormat="1">
      <c r="BP113489" s="90"/>
    </row>
    <row r="113490" spans="68:68" customFormat="1">
      <c r="BP113490" s="90"/>
    </row>
    <row r="113491" spans="68:68" customFormat="1">
      <c r="BP113491" s="90"/>
    </row>
    <row r="113492" spans="68:68" customFormat="1">
      <c r="BP113492" s="90"/>
    </row>
    <row r="113493" spans="68:68" customFormat="1">
      <c r="BP113493" s="90"/>
    </row>
    <row r="113494" spans="68:68" customFormat="1">
      <c r="BP113494" s="90"/>
    </row>
    <row r="113495" spans="68:68" customFormat="1">
      <c r="BP113495" s="90"/>
    </row>
    <row r="113496" spans="68:68" customFormat="1">
      <c r="BP113496" s="90"/>
    </row>
    <row r="113497" spans="68:68" customFormat="1">
      <c r="BP113497" s="90"/>
    </row>
    <row r="113498" spans="68:68" customFormat="1">
      <c r="BP113498" s="90"/>
    </row>
    <row r="113499" spans="68:68" customFormat="1">
      <c r="BP113499" s="90"/>
    </row>
    <row r="113500" spans="68:68" customFormat="1">
      <c r="BP113500" s="90"/>
    </row>
    <row r="113501" spans="68:68" customFormat="1">
      <c r="BP113501" s="90"/>
    </row>
    <row r="113502" spans="68:68" customFormat="1">
      <c r="BP113502" s="90"/>
    </row>
    <row r="113503" spans="68:68" customFormat="1">
      <c r="BP113503" s="90"/>
    </row>
    <row r="113504" spans="68:68" customFormat="1">
      <c r="BP113504" s="90"/>
    </row>
    <row r="113505" spans="68:68" customFormat="1">
      <c r="BP113505" s="90"/>
    </row>
    <row r="113506" spans="68:68" customFormat="1">
      <c r="BP113506" s="90"/>
    </row>
    <row r="113507" spans="68:68" customFormat="1">
      <c r="BP113507" s="90"/>
    </row>
    <row r="113508" spans="68:68" customFormat="1">
      <c r="BP113508" s="90"/>
    </row>
    <row r="113509" spans="68:68" customFormat="1">
      <c r="BP113509" s="90"/>
    </row>
    <row r="113510" spans="68:68" customFormat="1">
      <c r="BP113510" s="90"/>
    </row>
    <row r="113511" spans="68:68" customFormat="1">
      <c r="BP113511" s="90"/>
    </row>
    <row r="113512" spans="68:68" customFormat="1">
      <c r="BP113512" s="90"/>
    </row>
    <row r="113513" spans="68:68" customFormat="1">
      <c r="BP113513" s="90"/>
    </row>
    <row r="113514" spans="68:68" customFormat="1">
      <c r="BP113514" s="90"/>
    </row>
    <row r="113515" spans="68:68" customFormat="1">
      <c r="BP113515" s="90"/>
    </row>
    <row r="113516" spans="68:68" customFormat="1">
      <c r="BP113516" s="90"/>
    </row>
    <row r="113517" spans="68:68" customFormat="1">
      <c r="BP113517" s="90"/>
    </row>
    <row r="113518" spans="68:68" customFormat="1">
      <c r="BP113518" s="90"/>
    </row>
    <row r="113519" spans="68:68" customFormat="1">
      <c r="BP113519" s="90"/>
    </row>
    <row r="113520" spans="68:68" customFormat="1">
      <c r="BP113520" s="90"/>
    </row>
    <row r="113521" spans="68:68" customFormat="1">
      <c r="BP113521" s="90"/>
    </row>
    <row r="113522" spans="68:68" customFormat="1">
      <c r="BP113522" s="90"/>
    </row>
    <row r="113523" spans="68:68" customFormat="1">
      <c r="BP113523" s="90"/>
    </row>
    <row r="113524" spans="68:68" customFormat="1">
      <c r="BP113524" s="90"/>
    </row>
    <row r="113525" spans="68:68" customFormat="1">
      <c r="BP113525" s="90"/>
    </row>
    <row r="113526" spans="68:68" customFormat="1">
      <c r="BP113526" s="90"/>
    </row>
    <row r="113527" spans="68:68" customFormat="1">
      <c r="BP113527" s="90"/>
    </row>
    <row r="113528" spans="68:68" customFormat="1">
      <c r="BP113528" s="90"/>
    </row>
    <row r="113529" spans="68:68" customFormat="1">
      <c r="BP113529" s="90"/>
    </row>
    <row r="113530" spans="68:68" customFormat="1">
      <c r="BP113530" s="90"/>
    </row>
    <row r="113531" spans="68:68" customFormat="1">
      <c r="BP113531" s="90"/>
    </row>
    <row r="113532" spans="68:68" customFormat="1">
      <c r="BP113532" s="90"/>
    </row>
    <row r="113533" spans="68:68" customFormat="1">
      <c r="BP113533" s="90"/>
    </row>
    <row r="113534" spans="68:68" customFormat="1">
      <c r="BP113534" s="90"/>
    </row>
    <row r="113535" spans="68:68" customFormat="1">
      <c r="BP113535" s="90"/>
    </row>
    <row r="113536" spans="68:68" customFormat="1">
      <c r="BP113536" s="90"/>
    </row>
    <row r="113537" spans="68:68" customFormat="1">
      <c r="BP113537" s="90"/>
    </row>
    <row r="113538" spans="68:68" customFormat="1">
      <c r="BP113538" s="90"/>
    </row>
    <row r="113539" spans="68:68" customFormat="1">
      <c r="BP113539" s="90"/>
    </row>
    <row r="113540" spans="68:68" customFormat="1">
      <c r="BP113540" s="90"/>
    </row>
    <row r="113541" spans="68:68" customFormat="1">
      <c r="BP113541" s="90"/>
    </row>
    <row r="113542" spans="68:68" customFormat="1">
      <c r="BP113542" s="90"/>
    </row>
    <row r="113543" spans="68:68" customFormat="1">
      <c r="BP113543" s="90"/>
    </row>
    <row r="113544" spans="68:68" customFormat="1">
      <c r="BP113544" s="90"/>
    </row>
    <row r="113545" spans="68:68" customFormat="1">
      <c r="BP113545" s="90"/>
    </row>
    <row r="113546" spans="68:68" customFormat="1">
      <c r="BP113546" s="90"/>
    </row>
    <row r="113547" spans="68:68" customFormat="1">
      <c r="BP113547" s="90"/>
    </row>
    <row r="113548" spans="68:68" customFormat="1">
      <c r="BP113548" s="90"/>
    </row>
    <row r="113549" spans="68:68" customFormat="1">
      <c r="BP113549" s="90"/>
    </row>
    <row r="113550" spans="68:68" customFormat="1">
      <c r="BP113550" s="90"/>
    </row>
    <row r="113551" spans="68:68" customFormat="1">
      <c r="BP113551" s="90"/>
    </row>
    <row r="113552" spans="68:68" customFormat="1">
      <c r="BP113552" s="90"/>
    </row>
    <row r="113553" spans="68:68" customFormat="1">
      <c r="BP113553" s="90"/>
    </row>
    <row r="113554" spans="68:68" customFormat="1">
      <c r="BP113554" s="90"/>
    </row>
    <row r="113555" spans="68:68" customFormat="1">
      <c r="BP113555" s="90"/>
    </row>
    <row r="113556" spans="68:68" customFormat="1">
      <c r="BP113556" s="90"/>
    </row>
    <row r="113557" spans="68:68" customFormat="1">
      <c r="BP113557" s="90"/>
    </row>
    <row r="113558" spans="68:68" customFormat="1">
      <c r="BP113558" s="90"/>
    </row>
    <row r="113559" spans="68:68" customFormat="1">
      <c r="BP113559" s="90"/>
    </row>
    <row r="113560" spans="68:68" customFormat="1">
      <c r="BP113560" s="90"/>
    </row>
    <row r="113561" spans="68:68" customFormat="1">
      <c r="BP113561" s="90"/>
    </row>
    <row r="113562" spans="68:68" customFormat="1">
      <c r="BP113562" s="90"/>
    </row>
    <row r="113563" spans="68:68" customFormat="1">
      <c r="BP113563" s="90"/>
    </row>
    <row r="113564" spans="68:68" customFormat="1">
      <c r="BP113564" s="90"/>
    </row>
    <row r="113565" spans="68:68" customFormat="1">
      <c r="BP113565" s="90"/>
    </row>
    <row r="113566" spans="68:68" customFormat="1">
      <c r="BP113566" s="90"/>
    </row>
    <row r="113567" spans="68:68" customFormat="1">
      <c r="BP113567" s="90"/>
    </row>
    <row r="113568" spans="68:68" customFormat="1">
      <c r="BP113568" s="90"/>
    </row>
    <row r="113569" spans="68:68" customFormat="1">
      <c r="BP113569" s="90"/>
    </row>
    <row r="113570" spans="68:68" customFormat="1">
      <c r="BP113570" s="90"/>
    </row>
    <row r="113571" spans="68:68" customFormat="1">
      <c r="BP113571" s="90"/>
    </row>
    <row r="113572" spans="68:68" customFormat="1">
      <c r="BP113572" s="90"/>
    </row>
    <row r="113573" spans="68:68" customFormat="1">
      <c r="BP113573" s="90"/>
    </row>
    <row r="113574" spans="68:68" customFormat="1">
      <c r="BP113574" s="90"/>
    </row>
    <row r="113575" spans="68:68" customFormat="1">
      <c r="BP113575" s="90"/>
    </row>
    <row r="113576" spans="68:68" customFormat="1">
      <c r="BP113576" s="90"/>
    </row>
    <row r="113577" spans="68:68" customFormat="1">
      <c r="BP113577" s="90"/>
    </row>
    <row r="113578" spans="68:68" customFormat="1">
      <c r="BP113578" s="90"/>
    </row>
    <row r="113579" spans="68:68" customFormat="1">
      <c r="BP113579" s="90"/>
    </row>
    <row r="113580" spans="68:68" customFormat="1">
      <c r="BP113580" s="90"/>
    </row>
    <row r="113581" spans="68:68" customFormat="1">
      <c r="BP113581" s="90"/>
    </row>
    <row r="113582" spans="68:68" customFormat="1">
      <c r="BP113582" s="90"/>
    </row>
    <row r="113583" spans="68:68" customFormat="1">
      <c r="BP113583" s="90"/>
    </row>
    <row r="113584" spans="68:68" customFormat="1">
      <c r="BP113584" s="90"/>
    </row>
    <row r="113585" spans="68:68" customFormat="1">
      <c r="BP113585" s="90"/>
    </row>
    <row r="113586" spans="68:68" customFormat="1">
      <c r="BP113586" s="90"/>
    </row>
    <row r="113587" spans="68:68" customFormat="1">
      <c r="BP113587" s="90"/>
    </row>
    <row r="113588" spans="68:68" customFormat="1">
      <c r="BP113588" s="90"/>
    </row>
    <row r="113589" spans="68:68" customFormat="1">
      <c r="BP113589" s="90"/>
    </row>
    <row r="113590" spans="68:68" customFormat="1">
      <c r="BP113590" s="90"/>
    </row>
    <row r="113591" spans="68:68" customFormat="1">
      <c r="BP113591" s="90"/>
    </row>
    <row r="113592" spans="68:68" customFormat="1">
      <c r="BP113592" s="90"/>
    </row>
    <row r="113593" spans="68:68" customFormat="1">
      <c r="BP113593" s="90"/>
    </row>
    <row r="113594" spans="68:68" customFormat="1">
      <c r="BP113594" s="90"/>
    </row>
    <row r="113595" spans="68:68" customFormat="1">
      <c r="BP113595" s="90"/>
    </row>
    <row r="113596" spans="68:68" customFormat="1">
      <c r="BP113596" s="90"/>
    </row>
    <row r="113597" spans="68:68" customFormat="1">
      <c r="BP113597" s="90"/>
    </row>
    <row r="113598" spans="68:68" customFormat="1">
      <c r="BP113598" s="90"/>
    </row>
    <row r="113599" spans="68:68" customFormat="1">
      <c r="BP113599" s="90"/>
    </row>
    <row r="113600" spans="68:68" customFormat="1">
      <c r="BP113600" s="90"/>
    </row>
    <row r="113601" spans="68:68" customFormat="1">
      <c r="BP113601" s="90"/>
    </row>
    <row r="113602" spans="68:68" customFormat="1">
      <c r="BP113602" s="90"/>
    </row>
    <row r="113603" spans="68:68" customFormat="1">
      <c r="BP113603" s="90"/>
    </row>
    <row r="113604" spans="68:68" customFormat="1">
      <c r="BP113604" s="90"/>
    </row>
    <row r="113605" spans="68:68" customFormat="1">
      <c r="BP113605" s="90"/>
    </row>
    <row r="113606" spans="68:68" customFormat="1">
      <c r="BP113606" s="90"/>
    </row>
    <row r="113607" spans="68:68" customFormat="1">
      <c r="BP113607" s="90"/>
    </row>
    <row r="113608" spans="68:68" customFormat="1">
      <c r="BP113608" s="90"/>
    </row>
    <row r="113609" spans="68:68" customFormat="1">
      <c r="BP113609" s="90"/>
    </row>
    <row r="113610" spans="68:68" customFormat="1">
      <c r="BP113610" s="90"/>
    </row>
    <row r="113611" spans="68:68" customFormat="1">
      <c r="BP113611" s="90"/>
    </row>
    <row r="113612" spans="68:68" customFormat="1">
      <c r="BP113612" s="90"/>
    </row>
    <row r="113613" spans="68:68" customFormat="1">
      <c r="BP113613" s="90"/>
    </row>
    <row r="113614" spans="68:68" customFormat="1">
      <c r="BP113614" s="90"/>
    </row>
    <row r="113615" spans="68:68" customFormat="1">
      <c r="BP113615" s="90"/>
    </row>
    <row r="113616" spans="68:68" customFormat="1">
      <c r="BP113616" s="90"/>
    </row>
    <row r="113617" spans="68:68" customFormat="1">
      <c r="BP113617" s="90"/>
    </row>
    <row r="113618" spans="68:68" customFormat="1">
      <c r="BP113618" s="90"/>
    </row>
    <row r="113619" spans="68:68" customFormat="1">
      <c r="BP113619" s="90"/>
    </row>
    <row r="113620" spans="68:68" customFormat="1">
      <c r="BP113620" s="90"/>
    </row>
    <row r="113621" spans="68:68" customFormat="1">
      <c r="BP113621" s="90"/>
    </row>
    <row r="113622" spans="68:68" customFormat="1">
      <c r="BP113622" s="90"/>
    </row>
    <row r="113623" spans="68:68" customFormat="1">
      <c r="BP113623" s="90"/>
    </row>
    <row r="113624" spans="68:68" customFormat="1">
      <c r="BP113624" s="90"/>
    </row>
    <row r="113625" spans="68:68" customFormat="1">
      <c r="BP113625" s="90"/>
    </row>
    <row r="113626" spans="68:68" customFormat="1">
      <c r="BP113626" s="90"/>
    </row>
    <row r="113627" spans="68:68" customFormat="1">
      <c r="BP113627" s="90"/>
    </row>
    <row r="113628" spans="68:68" customFormat="1">
      <c r="BP113628" s="90"/>
    </row>
    <row r="113629" spans="68:68" customFormat="1">
      <c r="BP113629" s="90"/>
    </row>
    <row r="113630" spans="68:68" customFormat="1">
      <c r="BP113630" s="90"/>
    </row>
    <row r="113631" spans="68:68" customFormat="1">
      <c r="BP113631" s="90"/>
    </row>
    <row r="113632" spans="68:68" customFormat="1">
      <c r="BP113632" s="90"/>
    </row>
    <row r="113633" spans="68:68" customFormat="1">
      <c r="BP113633" s="90"/>
    </row>
    <row r="113634" spans="68:68" customFormat="1">
      <c r="BP113634" s="90"/>
    </row>
    <row r="113635" spans="68:68" customFormat="1">
      <c r="BP113635" s="90"/>
    </row>
    <row r="113636" spans="68:68" customFormat="1">
      <c r="BP113636" s="90"/>
    </row>
    <row r="113637" spans="68:68" customFormat="1">
      <c r="BP113637" s="90"/>
    </row>
    <row r="113638" spans="68:68" customFormat="1">
      <c r="BP113638" s="90"/>
    </row>
    <row r="113639" spans="68:68" customFormat="1">
      <c r="BP113639" s="90"/>
    </row>
    <row r="113640" spans="68:68" customFormat="1">
      <c r="BP113640" s="90"/>
    </row>
    <row r="113641" spans="68:68" customFormat="1">
      <c r="BP113641" s="90"/>
    </row>
    <row r="113642" spans="68:68" customFormat="1">
      <c r="BP113642" s="90"/>
    </row>
    <row r="113643" spans="68:68" customFormat="1">
      <c r="BP113643" s="90"/>
    </row>
    <row r="113644" spans="68:68" customFormat="1">
      <c r="BP113644" s="90"/>
    </row>
    <row r="113645" spans="68:68" customFormat="1">
      <c r="BP113645" s="90"/>
    </row>
    <row r="113646" spans="68:68" customFormat="1">
      <c r="BP113646" s="90"/>
    </row>
    <row r="113647" spans="68:68" customFormat="1">
      <c r="BP113647" s="90"/>
    </row>
    <row r="113648" spans="68:68" customFormat="1">
      <c r="BP113648" s="90"/>
    </row>
    <row r="113649" spans="68:68" customFormat="1">
      <c r="BP113649" s="90"/>
    </row>
    <row r="113650" spans="68:68" customFormat="1">
      <c r="BP113650" s="90"/>
    </row>
    <row r="113651" spans="68:68" customFormat="1">
      <c r="BP113651" s="90"/>
    </row>
    <row r="113652" spans="68:68" customFormat="1">
      <c r="BP113652" s="90"/>
    </row>
    <row r="113653" spans="68:68" customFormat="1">
      <c r="BP113653" s="90"/>
    </row>
    <row r="113654" spans="68:68" customFormat="1">
      <c r="BP113654" s="90"/>
    </row>
    <row r="113655" spans="68:68" customFormat="1">
      <c r="BP113655" s="90"/>
    </row>
    <row r="113656" spans="68:68" customFormat="1">
      <c r="BP113656" s="90"/>
    </row>
    <row r="113657" spans="68:68" customFormat="1">
      <c r="BP113657" s="90"/>
    </row>
    <row r="113658" spans="68:68" customFormat="1">
      <c r="BP113658" s="90"/>
    </row>
    <row r="113659" spans="68:68" customFormat="1">
      <c r="BP113659" s="90"/>
    </row>
    <row r="113660" spans="68:68" customFormat="1">
      <c r="BP113660" s="90"/>
    </row>
    <row r="113661" spans="68:68" customFormat="1">
      <c r="BP113661" s="90"/>
    </row>
    <row r="113662" spans="68:68" customFormat="1">
      <c r="BP113662" s="90"/>
    </row>
    <row r="113663" spans="68:68" customFormat="1">
      <c r="BP113663" s="90"/>
    </row>
    <row r="113664" spans="68:68" customFormat="1">
      <c r="BP113664" s="90"/>
    </row>
    <row r="113665" spans="68:68" customFormat="1">
      <c r="BP113665" s="90"/>
    </row>
    <row r="113666" spans="68:68" customFormat="1">
      <c r="BP113666" s="90"/>
    </row>
    <row r="113667" spans="68:68" customFormat="1">
      <c r="BP113667" s="90"/>
    </row>
    <row r="113668" spans="68:68" customFormat="1">
      <c r="BP113668" s="90"/>
    </row>
    <row r="113669" spans="68:68" customFormat="1">
      <c r="BP113669" s="90"/>
    </row>
    <row r="113670" spans="68:68" customFormat="1">
      <c r="BP113670" s="90"/>
    </row>
    <row r="113671" spans="68:68" customFormat="1">
      <c r="BP113671" s="90"/>
    </row>
    <row r="113672" spans="68:68" customFormat="1">
      <c r="BP113672" s="90"/>
    </row>
    <row r="113673" spans="68:68" customFormat="1">
      <c r="BP113673" s="90"/>
    </row>
    <row r="113674" spans="68:68" customFormat="1">
      <c r="BP113674" s="90"/>
    </row>
    <row r="113675" spans="68:68" customFormat="1">
      <c r="BP113675" s="90"/>
    </row>
    <row r="113676" spans="68:68" customFormat="1">
      <c r="BP113676" s="90"/>
    </row>
    <row r="113677" spans="68:68" customFormat="1">
      <c r="BP113677" s="90"/>
    </row>
    <row r="113678" spans="68:68" customFormat="1">
      <c r="BP113678" s="90"/>
    </row>
    <row r="113679" spans="68:68" customFormat="1">
      <c r="BP113679" s="90"/>
    </row>
    <row r="113680" spans="68:68" customFormat="1">
      <c r="BP113680" s="90"/>
    </row>
    <row r="113681" spans="68:68" customFormat="1">
      <c r="BP113681" s="90"/>
    </row>
    <row r="113682" spans="68:68" customFormat="1">
      <c r="BP113682" s="90"/>
    </row>
    <row r="113683" spans="68:68" customFormat="1">
      <c r="BP113683" s="90"/>
    </row>
    <row r="113684" spans="68:68" customFormat="1">
      <c r="BP113684" s="90"/>
    </row>
    <row r="113685" spans="68:68" customFormat="1">
      <c r="BP113685" s="90"/>
    </row>
    <row r="113686" spans="68:68" customFormat="1">
      <c r="BP113686" s="90"/>
    </row>
    <row r="113687" spans="68:68" customFormat="1">
      <c r="BP113687" s="90"/>
    </row>
    <row r="113688" spans="68:68" customFormat="1">
      <c r="BP113688" s="90"/>
    </row>
    <row r="113689" spans="68:68" customFormat="1">
      <c r="BP113689" s="90"/>
    </row>
    <row r="113690" spans="68:68" customFormat="1">
      <c r="BP113690" s="90"/>
    </row>
    <row r="113691" spans="68:68" customFormat="1">
      <c r="BP113691" s="90"/>
    </row>
    <row r="113692" spans="68:68" customFormat="1">
      <c r="BP113692" s="90"/>
    </row>
    <row r="113693" spans="68:68" customFormat="1">
      <c r="BP113693" s="90"/>
    </row>
    <row r="113694" spans="68:68" customFormat="1">
      <c r="BP113694" s="90"/>
    </row>
    <row r="113695" spans="68:68" customFormat="1">
      <c r="BP113695" s="90"/>
    </row>
    <row r="113696" spans="68:68" customFormat="1">
      <c r="BP113696" s="90"/>
    </row>
    <row r="113697" spans="68:68" customFormat="1">
      <c r="BP113697" s="90"/>
    </row>
    <row r="113698" spans="68:68" customFormat="1">
      <c r="BP113698" s="90"/>
    </row>
    <row r="113699" spans="68:68" customFormat="1">
      <c r="BP113699" s="90"/>
    </row>
    <row r="113700" spans="68:68" customFormat="1">
      <c r="BP113700" s="90"/>
    </row>
    <row r="113701" spans="68:68" customFormat="1">
      <c r="BP113701" s="90"/>
    </row>
    <row r="113702" spans="68:68" customFormat="1">
      <c r="BP113702" s="90"/>
    </row>
    <row r="113703" spans="68:68" customFormat="1">
      <c r="BP113703" s="90"/>
    </row>
    <row r="113704" spans="68:68" customFormat="1">
      <c r="BP113704" s="90"/>
    </row>
    <row r="113705" spans="68:68" customFormat="1">
      <c r="BP113705" s="90"/>
    </row>
    <row r="113706" spans="68:68" customFormat="1">
      <c r="BP113706" s="90"/>
    </row>
    <row r="113707" spans="68:68" customFormat="1">
      <c r="BP113707" s="90"/>
    </row>
    <row r="113708" spans="68:68" customFormat="1">
      <c r="BP113708" s="90"/>
    </row>
    <row r="113709" spans="68:68" customFormat="1">
      <c r="BP113709" s="90"/>
    </row>
    <row r="113710" spans="68:68" customFormat="1">
      <c r="BP113710" s="90"/>
    </row>
    <row r="113711" spans="68:68" customFormat="1">
      <c r="BP113711" s="90"/>
    </row>
    <row r="113712" spans="68:68" customFormat="1">
      <c r="BP113712" s="90"/>
    </row>
    <row r="113713" spans="68:68" customFormat="1">
      <c r="BP113713" s="90"/>
    </row>
    <row r="113714" spans="68:68" customFormat="1">
      <c r="BP113714" s="90"/>
    </row>
    <row r="113715" spans="68:68" customFormat="1">
      <c r="BP113715" s="90"/>
    </row>
    <row r="113716" spans="68:68" customFormat="1">
      <c r="BP113716" s="90"/>
    </row>
    <row r="113717" spans="68:68" customFormat="1">
      <c r="BP113717" s="90"/>
    </row>
    <row r="113718" spans="68:68" customFormat="1">
      <c r="BP113718" s="90"/>
    </row>
    <row r="113719" spans="68:68" customFormat="1">
      <c r="BP113719" s="90"/>
    </row>
    <row r="113720" spans="68:68" customFormat="1">
      <c r="BP113720" s="90"/>
    </row>
    <row r="113721" spans="68:68" customFormat="1">
      <c r="BP113721" s="90"/>
    </row>
    <row r="113722" spans="68:68" customFormat="1">
      <c r="BP113722" s="90"/>
    </row>
    <row r="113723" spans="68:68" customFormat="1">
      <c r="BP113723" s="90"/>
    </row>
    <row r="113724" spans="68:68" customFormat="1">
      <c r="BP113724" s="90"/>
    </row>
    <row r="113725" spans="68:68" customFormat="1">
      <c r="BP113725" s="90"/>
    </row>
    <row r="113726" spans="68:68" customFormat="1">
      <c r="BP113726" s="90"/>
    </row>
    <row r="113727" spans="68:68" customFormat="1">
      <c r="BP113727" s="90"/>
    </row>
    <row r="113728" spans="68:68" customFormat="1">
      <c r="BP113728" s="90"/>
    </row>
    <row r="113729" spans="68:68" customFormat="1">
      <c r="BP113729" s="90"/>
    </row>
    <row r="113730" spans="68:68" customFormat="1">
      <c r="BP113730" s="90"/>
    </row>
    <row r="113731" spans="68:68" customFormat="1">
      <c r="BP113731" s="90"/>
    </row>
    <row r="113732" spans="68:68" customFormat="1">
      <c r="BP113732" s="90"/>
    </row>
    <row r="113733" spans="68:68" customFormat="1">
      <c r="BP113733" s="90"/>
    </row>
    <row r="113734" spans="68:68" customFormat="1">
      <c r="BP113734" s="90"/>
    </row>
    <row r="113735" spans="68:68" customFormat="1">
      <c r="BP113735" s="90"/>
    </row>
    <row r="113736" spans="68:68" customFormat="1">
      <c r="BP113736" s="90"/>
    </row>
    <row r="113737" spans="68:68" customFormat="1">
      <c r="BP113737" s="90"/>
    </row>
    <row r="113738" spans="68:68" customFormat="1">
      <c r="BP113738" s="90"/>
    </row>
    <row r="113739" spans="68:68" customFormat="1">
      <c r="BP113739" s="90"/>
    </row>
    <row r="113740" spans="68:68" customFormat="1">
      <c r="BP113740" s="90"/>
    </row>
    <row r="113741" spans="68:68" customFormat="1">
      <c r="BP113741" s="90"/>
    </row>
    <row r="113742" spans="68:68" customFormat="1">
      <c r="BP113742" s="90"/>
    </row>
    <row r="113743" spans="68:68" customFormat="1">
      <c r="BP113743" s="90"/>
    </row>
    <row r="113744" spans="68:68" customFormat="1">
      <c r="BP113744" s="90"/>
    </row>
    <row r="113745" spans="68:68" customFormat="1">
      <c r="BP113745" s="90"/>
    </row>
    <row r="113746" spans="68:68" customFormat="1">
      <c r="BP113746" s="90"/>
    </row>
    <row r="113747" spans="68:68" customFormat="1">
      <c r="BP113747" s="90"/>
    </row>
    <row r="113748" spans="68:68" customFormat="1">
      <c r="BP113748" s="90"/>
    </row>
    <row r="113749" spans="68:68" customFormat="1">
      <c r="BP113749" s="90"/>
    </row>
    <row r="113750" spans="68:68" customFormat="1">
      <c r="BP113750" s="90"/>
    </row>
    <row r="113751" spans="68:68" customFormat="1">
      <c r="BP113751" s="90"/>
    </row>
    <row r="113752" spans="68:68" customFormat="1">
      <c r="BP113752" s="90"/>
    </row>
    <row r="113753" spans="68:68" customFormat="1">
      <c r="BP113753" s="90"/>
    </row>
    <row r="113754" spans="68:68" customFormat="1">
      <c r="BP113754" s="90"/>
    </row>
    <row r="113755" spans="68:68" customFormat="1">
      <c r="BP113755" s="90"/>
    </row>
    <row r="113756" spans="68:68" customFormat="1">
      <c r="BP113756" s="90"/>
    </row>
    <row r="113757" spans="68:68" customFormat="1">
      <c r="BP113757" s="90"/>
    </row>
    <row r="113758" spans="68:68" customFormat="1">
      <c r="BP113758" s="90"/>
    </row>
    <row r="113759" spans="68:68" customFormat="1">
      <c r="BP113759" s="90"/>
    </row>
    <row r="113760" spans="68:68" customFormat="1">
      <c r="BP113760" s="90"/>
    </row>
    <row r="113761" spans="68:68" customFormat="1">
      <c r="BP113761" s="90"/>
    </row>
    <row r="113762" spans="68:68" customFormat="1">
      <c r="BP113762" s="90"/>
    </row>
    <row r="113763" spans="68:68" customFormat="1">
      <c r="BP113763" s="90"/>
    </row>
    <row r="113764" spans="68:68" customFormat="1">
      <c r="BP113764" s="90"/>
    </row>
    <row r="113765" spans="68:68" customFormat="1">
      <c r="BP113765" s="90"/>
    </row>
    <row r="113766" spans="68:68" customFormat="1">
      <c r="BP113766" s="90"/>
    </row>
    <row r="113767" spans="68:68" customFormat="1">
      <c r="BP113767" s="90"/>
    </row>
    <row r="113768" spans="68:68" customFormat="1">
      <c r="BP113768" s="90"/>
    </row>
    <row r="113769" spans="68:68" customFormat="1">
      <c r="BP113769" s="90"/>
    </row>
    <row r="113770" spans="68:68" customFormat="1">
      <c r="BP113770" s="90"/>
    </row>
    <row r="113771" spans="68:68" customFormat="1">
      <c r="BP113771" s="90"/>
    </row>
    <row r="113772" spans="68:68" customFormat="1">
      <c r="BP113772" s="90"/>
    </row>
    <row r="113773" spans="68:68" customFormat="1">
      <c r="BP113773" s="90"/>
    </row>
    <row r="113774" spans="68:68" customFormat="1">
      <c r="BP113774" s="90"/>
    </row>
    <row r="113775" spans="68:68" customFormat="1">
      <c r="BP113775" s="90"/>
    </row>
    <row r="113776" spans="68:68" customFormat="1">
      <c r="BP113776" s="90"/>
    </row>
    <row r="113777" spans="68:68" customFormat="1">
      <c r="BP113777" s="90"/>
    </row>
    <row r="113778" spans="68:68" customFormat="1">
      <c r="BP113778" s="90"/>
    </row>
    <row r="113779" spans="68:68" customFormat="1">
      <c r="BP113779" s="90"/>
    </row>
    <row r="113780" spans="68:68" customFormat="1">
      <c r="BP113780" s="90"/>
    </row>
    <row r="113781" spans="68:68" customFormat="1">
      <c r="BP113781" s="90"/>
    </row>
    <row r="113782" spans="68:68" customFormat="1">
      <c r="BP113782" s="90"/>
    </row>
    <row r="113783" spans="68:68" customFormat="1">
      <c r="BP113783" s="90"/>
    </row>
    <row r="113784" spans="68:68" customFormat="1">
      <c r="BP113784" s="90"/>
    </row>
    <row r="113785" spans="68:68" customFormat="1">
      <c r="BP113785" s="90"/>
    </row>
    <row r="113786" spans="68:68" customFormat="1">
      <c r="BP113786" s="90"/>
    </row>
    <row r="113787" spans="68:68" customFormat="1">
      <c r="BP113787" s="90"/>
    </row>
    <row r="113788" spans="68:68" customFormat="1">
      <c r="BP113788" s="90"/>
    </row>
    <row r="113789" spans="68:68" customFormat="1">
      <c r="BP113789" s="90"/>
    </row>
    <row r="113790" spans="68:68" customFormat="1">
      <c r="BP113790" s="90"/>
    </row>
    <row r="113791" spans="68:68" customFormat="1">
      <c r="BP113791" s="90"/>
    </row>
    <row r="113792" spans="68:68" customFormat="1">
      <c r="BP113792" s="90"/>
    </row>
    <row r="113793" spans="68:68" customFormat="1">
      <c r="BP113793" s="90"/>
    </row>
    <row r="113794" spans="68:68" customFormat="1">
      <c r="BP113794" s="90"/>
    </row>
    <row r="113795" spans="68:68" customFormat="1">
      <c r="BP113795" s="90"/>
    </row>
    <row r="113796" spans="68:68" customFormat="1">
      <c r="BP113796" s="90"/>
    </row>
    <row r="113797" spans="68:68" customFormat="1">
      <c r="BP113797" s="90"/>
    </row>
    <row r="113798" spans="68:68" customFormat="1">
      <c r="BP113798" s="90"/>
    </row>
    <row r="113799" spans="68:68" customFormat="1">
      <c r="BP113799" s="90"/>
    </row>
    <row r="113800" spans="68:68" customFormat="1">
      <c r="BP113800" s="90"/>
    </row>
    <row r="113801" spans="68:68" customFormat="1">
      <c r="BP113801" s="90"/>
    </row>
    <row r="113802" spans="68:68" customFormat="1">
      <c r="BP113802" s="90"/>
    </row>
    <row r="113803" spans="68:68" customFormat="1">
      <c r="BP113803" s="90"/>
    </row>
    <row r="113804" spans="68:68" customFormat="1">
      <c r="BP113804" s="90"/>
    </row>
    <row r="113805" spans="68:68" customFormat="1">
      <c r="BP113805" s="90"/>
    </row>
    <row r="113806" spans="68:68" customFormat="1">
      <c r="BP113806" s="90"/>
    </row>
    <row r="113807" spans="68:68" customFormat="1">
      <c r="BP113807" s="90"/>
    </row>
    <row r="113808" spans="68:68" customFormat="1">
      <c r="BP113808" s="90"/>
    </row>
    <row r="113809" spans="68:68" customFormat="1">
      <c r="BP113809" s="90"/>
    </row>
    <row r="113810" spans="68:68" customFormat="1">
      <c r="BP113810" s="90"/>
    </row>
    <row r="113811" spans="68:68" customFormat="1">
      <c r="BP113811" s="90"/>
    </row>
    <row r="113812" spans="68:68" customFormat="1">
      <c r="BP113812" s="90"/>
    </row>
    <row r="113813" spans="68:68" customFormat="1">
      <c r="BP113813" s="90"/>
    </row>
    <row r="113814" spans="68:68" customFormat="1">
      <c r="BP113814" s="90"/>
    </row>
    <row r="113815" spans="68:68" customFormat="1">
      <c r="BP113815" s="90"/>
    </row>
    <row r="113816" spans="68:68" customFormat="1">
      <c r="BP113816" s="90"/>
    </row>
    <row r="113817" spans="68:68" customFormat="1">
      <c r="BP113817" s="90"/>
    </row>
    <row r="113818" spans="68:68" customFormat="1">
      <c r="BP113818" s="90"/>
    </row>
    <row r="113819" spans="68:68" customFormat="1">
      <c r="BP113819" s="90"/>
    </row>
    <row r="113820" spans="68:68" customFormat="1">
      <c r="BP113820" s="90"/>
    </row>
    <row r="113821" spans="68:68" customFormat="1">
      <c r="BP113821" s="90"/>
    </row>
    <row r="113822" spans="68:68" customFormat="1">
      <c r="BP113822" s="90"/>
    </row>
    <row r="113823" spans="68:68" customFormat="1">
      <c r="BP113823" s="90"/>
    </row>
    <row r="113824" spans="68:68" customFormat="1">
      <c r="BP113824" s="90"/>
    </row>
    <row r="113825" spans="68:68" customFormat="1">
      <c r="BP113825" s="90"/>
    </row>
    <row r="113826" spans="68:68" customFormat="1">
      <c r="BP113826" s="90"/>
    </row>
    <row r="113827" spans="68:68" customFormat="1">
      <c r="BP113827" s="90"/>
    </row>
    <row r="113828" spans="68:68" customFormat="1">
      <c r="BP113828" s="90"/>
    </row>
    <row r="113829" spans="68:68" customFormat="1">
      <c r="BP113829" s="90"/>
    </row>
    <row r="113830" spans="68:68" customFormat="1">
      <c r="BP113830" s="90"/>
    </row>
    <row r="113831" spans="68:68" customFormat="1">
      <c r="BP113831" s="90"/>
    </row>
    <row r="113832" spans="68:68" customFormat="1">
      <c r="BP113832" s="90"/>
    </row>
    <row r="113833" spans="68:68" customFormat="1">
      <c r="BP113833" s="90"/>
    </row>
    <row r="113834" spans="68:68" customFormat="1">
      <c r="BP113834" s="90"/>
    </row>
    <row r="113835" spans="68:68" customFormat="1">
      <c r="BP113835" s="90"/>
    </row>
    <row r="113836" spans="68:68" customFormat="1">
      <c r="BP113836" s="90"/>
    </row>
    <row r="113837" spans="68:68" customFormat="1">
      <c r="BP113837" s="90"/>
    </row>
    <row r="113838" spans="68:68" customFormat="1">
      <c r="BP113838" s="90"/>
    </row>
    <row r="113839" spans="68:68" customFormat="1">
      <c r="BP113839" s="90"/>
    </row>
    <row r="113840" spans="68:68" customFormat="1">
      <c r="BP113840" s="90"/>
    </row>
    <row r="113841" spans="68:68" customFormat="1">
      <c r="BP113841" s="90"/>
    </row>
    <row r="113842" spans="68:68" customFormat="1">
      <c r="BP113842" s="90"/>
    </row>
    <row r="113843" spans="68:68" customFormat="1">
      <c r="BP113843" s="90"/>
    </row>
    <row r="113844" spans="68:68" customFormat="1">
      <c r="BP113844" s="90"/>
    </row>
    <row r="113845" spans="68:68" customFormat="1">
      <c r="BP113845" s="90"/>
    </row>
    <row r="113846" spans="68:68" customFormat="1">
      <c r="BP113846" s="90"/>
    </row>
    <row r="113847" spans="68:68" customFormat="1">
      <c r="BP113847" s="90"/>
    </row>
    <row r="113848" spans="68:68" customFormat="1">
      <c r="BP113848" s="90"/>
    </row>
    <row r="113849" spans="68:68" customFormat="1">
      <c r="BP113849" s="90"/>
    </row>
    <row r="113850" spans="68:68" customFormat="1">
      <c r="BP113850" s="90"/>
    </row>
    <row r="113851" spans="68:68" customFormat="1">
      <c r="BP113851" s="90"/>
    </row>
    <row r="113852" spans="68:68" customFormat="1">
      <c r="BP113852" s="90"/>
    </row>
    <row r="113853" spans="68:68" customFormat="1">
      <c r="BP113853" s="90"/>
    </row>
    <row r="113854" spans="68:68" customFormat="1">
      <c r="BP113854" s="90"/>
    </row>
    <row r="113855" spans="68:68" customFormat="1">
      <c r="BP113855" s="90"/>
    </row>
    <row r="113856" spans="68:68" customFormat="1">
      <c r="BP113856" s="90"/>
    </row>
    <row r="113857" spans="68:68" customFormat="1">
      <c r="BP113857" s="90"/>
    </row>
    <row r="113858" spans="68:68" customFormat="1">
      <c r="BP113858" s="90"/>
    </row>
    <row r="113859" spans="68:68" customFormat="1">
      <c r="BP113859" s="90"/>
    </row>
    <row r="113860" spans="68:68" customFormat="1">
      <c r="BP113860" s="90"/>
    </row>
    <row r="113861" spans="68:68" customFormat="1">
      <c r="BP113861" s="90"/>
    </row>
    <row r="113862" spans="68:68" customFormat="1">
      <c r="BP113862" s="90"/>
    </row>
    <row r="113863" spans="68:68" customFormat="1">
      <c r="BP113863" s="90"/>
    </row>
    <row r="113864" spans="68:68" customFormat="1">
      <c r="BP113864" s="90"/>
    </row>
    <row r="113865" spans="68:68" customFormat="1">
      <c r="BP113865" s="90"/>
    </row>
    <row r="113866" spans="68:68" customFormat="1">
      <c r="BP113866" s="90"/>
    </row>
    <row r="113867" spans="68:68" customFormat="1">
      <c r="BP113867" s="90"/>
    </row>
    <row r="113868" spans="68:68" customFormat="1">
      <c r="BP113868" s="90"/>
    </row>
    <row r="113869" spans="68:68" customFormat="1">
      <c r="BP113869" s="90"/>
    </row>
    <row r="113870" spans="68:68" customFormat="1">
      <c r="BP113870" s="90"/>
    </row>
    <row r="113871" spans="68:68" customFormat="1">
      <c r="BP113871" s="90"/>
    </row>
    <row r="113872" spans="68:68" customFormat="1">
      <c r="BP113872" s="90"/>
    </row>
    <row r="113873" spans="68:68" customFormat="1">
      <c r="BP113873" s="90"/>
    </row>
    <row r="113874" spans="68:68" customFormat="1">
      <c r="BP113874" s="90"/>
    </row>
    <row r="113875" spans="68:68" customFormat="1">
      <c r="BP113875" s="90"/>
    </row>
    <row r="113876" spans="68:68" customFormat="1">
      <c r="BP113876" s="90"/>
    </row>
    <row r="113877" spans="68:68" customFormat="1">
      <c r="BP113877" s="90"/>
    </row>
    <row r="113878" spans="68:68" customFormat="1">
      <c r="BP113878" s="90"/>
    </row>
    <row r="113879" spans="68:68" customFormat="1">
      <c r="BP113879" s="90"/>
    </row>
    <row r="113880" spans="68:68" customFormat="1">
      <c r="BP113880" s="90"/>
    </row>
    <row r="113881" spans="68:68" customFormat="1">
      <c r="BP113881" s="90"/>
    </row>
    <row r="113882" spans="68:68" customFormat="1">
      <c r="BP113882" s="90"/>
    </row>
    <row r="113883" spans="68:68" customFormat="1">
      <c r="BP113883" s="90"/>
    </row>
    <row r="113884" spans="68:68" customFormat="1">
      <c r="BP113884" s="90"/>
    </row>
    <row r="113885" spans="68:68" customFormat="1">
      <c r="BP113885" s="90"/>
    </row>
    <row r="113886" spans="68:68" customFormat="1">
      <c r="BP113886" s="90"/>
    </row>
    <row r="113887" spans="68:68" customFormat="1">
      <c r="BP113887" s="90"/>
    </row>
    <row r="113888" spans="68:68" customFormat="1">
      <c r="BP113888" s="90"/>
    </row>
    <row r="113889" spans="68:68" customFormat="1">
      <c r="BP113889" s="90"/>
    </row>
    <row r="113890" spans="68:68" customFormat="1">
      <c r="BP113890" s="90"/>
    </row>
    <row r="113891" spans="68:68" customFormat="1">
      <c r="BP113891" s="90"/>
    </row>
    <row r="113892" spans="68:68" customFormat="1">
      <c r="BP113892" s="90"/>
    </row>
    <row r="113893" spans="68:68" customFormat="1">
      <c r="BP113893" s="90"/>
    </row>
    <row r="113894" spans="68:68" customFormat="1">
      <c r="BP113894" s="90"/>
    </row>
    <row r="113895" spans="68:68" customFormat="1">
      <c r="BP113895" s="90"/>
    </row>
    <row r="113896" spans="68:68" customFormat="1">
      <c r="BP113896" s="90"/>
    </row>
    <row r="113897" spans="68:68" customFormat="1">
      <c r="BP113897" s="90"/>
    </row>
    <row r="113898" spans="68:68" customFormat="1">
      <c r="BP113898" s="90"/>
    </row>
    <row r="113899" spans="68:68" customFormat="1">
      <c r="BP113899" s="90"/>
    </row>
    <row r="113900" spans="68:68" customFormat="1">
      <c r="BP113900" s="90"/>
    </row>
    <row r="113901" spans="68:68" customFormat="1">
      <c r="BP113901" s="90"/>
    </row>
    <row r="113902" spans="68:68" customFormat="1">
      <c r="BP113902" s="90"/>
    </row>
    <row r="113903" spans="68:68" customFormat="1">
      <c r="BP113903" s="90"/>
    </row>
    <row r="113904" spans="68:68" customFormat="1">
      <c r="BP113904" s="90"/>
    </row>
    <row r="113905" spans="68:68" customFormat="1">
      <c r="BP113905" s="90"/>
    </row>
    <row r="113906" spans="68:68" customFormat="1">
      <c r="BP113906" s="90"/>
    </row>
    <row r="113907" spans="68:68" customFormat="1">
      <c r="BP113907" s="90"/>
    </row>
    <row r="113908" spans="68:68" customFormat="1">
      <c r="BP113908" s="90"/>
    </row>
    <row r="113909" spans="68:68" customFormat="1">
      <c r="BP113909" s="90"/>
    </row>
    <row r="113910" spans="68:68" customFormat="1">
      <c r="BP113910" s="90"/>
    </row>
    <row r="113911" spans="68:68" customFormat="1">
      <c r="BP113911" s="90"/>
    </row>
    <row r="113912" spans="68:68" customFormat="1">
      <c r="BP113912" s="90"/>
    </row>
    <row r="113913" spans="68:68" customFormat="1">
      <c r="BP113913" s="90"/>
    </row>
    <row r="113914" spans="68:68" customFormat="1">
      <c r="BP113914" s="90"/>
    </row>
    <row r="113915" spans="68:68" customFormat="1">
      <c r="BP113915" s="90"/>
    </row>
    <row r="113916" spans="68:68" customFormat="1">
      <c r="BP113916" s="90"/>
    </row>
    <row r="113917" spans="68:68" customFormat="1">
      <c r="BP113917" s="90"/>
    </row>
    <row r="113918" spans="68:68" customFormat="1">
      <c r="BP113918" s="90"/>
    </row>
    <row r="113919" spans="68:68" customFormat="1">
      <c r="BP113919" s="90"/>
    </row>
    <row r="113920" spans="68:68" customFormat="1">
      <c r="BP113920" s="90"/>
    </row>
    <row r="113921" spans="68:68" customFormat="1">
      <c r="BP113921" s="90"/>
    </row>
    <row r="113922" spans="68:68" customFormat="1">
      <c r="BP113922" s="90"/>
    </row>
    <row r="113923" spans="68:68" customFormat="1">
      <c r="BP113923" s="90"/>
    </row>
    <row r="113924" spans="68:68" customFormat="1">
      <c r="BP113924" s="90"/>
    </row>
    <row r="113925" spans="68:68" customFormat="1">
      <c r="BP113925" s="90"/>
    </row>
    <row r="113926" spans="68:68" customFormat="1">
      <c r="BP113926" s="90"/>
    </row>
    <row r="113927" spans="68:68" customFormat="1">
      <c r="BP113927" s="90"/>
    </row>
    <row r="113928" spans="68:68" customFormat="1">
      <c r="BP113928" s="90"/>
    </row>
    <row r="113929" spans="68:68" customFormat="1">
      <c r="BP113929" s="90"/>
    </row>
    <row r="113930" spans="68:68" customFormat="1">
      <c r="BP113930" s="90"/>
    </row>
    <row r="113931" spans="68:68" customFormat="1">
      <c r="BP113931" s="90"/>
    </row>
    <row r="113932" spans="68:68" customFormat="1">
      <c r="BP113932" s="90"/>
    </row>
    <row r="113933" spans="68:68" customFormat="1">
      <c r="BP113933" s="90"/>
    </row>
    <row r="113934" spans="68:68" customFormat="1">
      <c r="BP113934" s="90"/>
    </row>
    <row r="113935" spans="68:68" customFormat="1">
      <c r="BP113935" s="90"/>
    </row>
    <row r="113936" spans="68:68" customFormat="1">
      <c r="BP113936" s="90"/>
    </row>
    <row r="113937" spans="68:68" customFormat="1">
      <c r="BP113937" s="90"/>
    </row>
    <row r="113938" spans="68:68" customFormat="1">
      <c r="BP113938" s="90"/>
    </row>
    <row r="113939" spans="68:68" customFormat="1">
      <c r="BP113939" s="90"/>
    </row>
    <row r="113940" spans="68:68" customFormat="1">
      <c r="BP113940" s="90"/>
    </row>
    <row r="113941" spans="68:68" customFormat="1">
      <c r="BP113941" s="90"/>
    </row>
    <row r="113942" spans="68:68" customFormat="1">
      <c r="BP113942" s="90"/>
    </row>
    <row r="113943" spans="68:68" customFormat="1">
      <c r="BP113943" s="90"/>
    </row>
    <row r="113944" spans="68:68" customFormat="1">
      <c r="BP113944" s="90"/>
    </row>
    <row r="113945" spans="68:68" customFormat="1">
      <c r="BP113945" s="90"/>
    </row>
    <row r="113946" spans="68:68" customFormat="1">
      <c r="BP113946" s="90"/>
    </row>
    <row r="113947" spans="68:68" customFormat="1">
      <c r="BP113947" s="90"/>
    </row>
    <row r="113948" spans="68:68" customFormat="1">
      <c r="BP113948" s="90"/>
    </row>
    <row r="113949" spans="68:68" customFormat="1">
      <c r="BP113949" s="90"/>
    </row>
    <row r="113950" spans="68:68" customFormat="1">
      <c r="BP113950" s="90"/>
    </row>
    <row r="113951" spans="68:68" customFormat="1">
      <c r="BP113951" s="90"/>
    </row>
    <row r="113952" spans="68:68" customFormat="1">
      <c r="BP113952" s="90"/>
    </row>
    <row r="113953" spans="68:68" customFormat="1">
      <c r="BP113953" s="90"/>
    </row>
    <row r="113954" spans="68:68" customFormat="1">
      <c r="BP113954" s="90"/>
    </row>
    <row r="113955" spans="68:68" customFormat="1">
      <c r="BP113955" s="90"/>
    </row>
    <row r="113956" spans="68:68" customFormat="1">
      <c r="BP113956" s="90"/>
    </row>
    <row r="113957" spans="68:68" customFormat="1">
      <c r="BP113957" s="90"/>
    </row>
    <row r="113958" spans="68:68" customFormat="1">
      <c r="BP113958" s="90"/>
    </row>
    <row r="113959" spans="68:68" customFormat="1">
      <c r="BP113959" s="90"/>
    </row>
    <row r="113960" spans="68:68" customFormat="1">
      <c r="BP113960" s="90"/>
    </row>
    <row r="113961" spans="68:68" customFormat="1">
      <c r="BP113961" s="90"/>
    </row>
    <row r="113962" spans="68:68" customFormat="1">
      <c r="BP113962" s="90"/>
    </row>
    <row r="113963" spans="68:68" customFormat="1">
      <c r="BP113963" s="90"/>
    </row>
    <row r="113964" spans="68:68" customFormat="1">
      <c r="BP113964" s="90"/>
    </row>
    <row r="113965" spans="68:68" customFormat="1">
      <c r="BP113965" s="90"/>
    </row>
    <row r="113966" spans="68:68" customFormat="1">
      <c r="BP113966" s="90"/>
    </row>
    <row r="113967" spans="68:68" customFormat="1">
      <c r="BP113967" s="90"/>
    </row>
    <row r="113968" spans="68:68" customFormat="1">
      <c r="BP113968" s="90"/>
    </row>
    <row r="113969" spans="68:68" customFormat="1">
      <c r="BP113969" s="90"/>
    </row>
    <row r="113970" spans="68:68" customFormat="1">
      <c r="BP113970" s="90"/>
    </row>
    <row r="113971" spans="68:68" customFormat="1">
      <c r="BP113971" s="90"/>
    </row>
    <row r="113972" spans="68:68" customFormat="1">
      <c r="BP113972" s="90"/>
    </row>
    <row r="113973" spans="68:68" customFormat="1">
      <c r="BP113973" s="90"/>
    </row>
    <row r="113974" spans="68:68" customFormat="1">
      <c r="BP113974" s="90"/>
    </row>
    <row r="113975" spans="68:68" customFormat="1">
      <c r="BP113975" s="90"/>
    </row>
    <row r="113976" spans="68:68" customFormat="1">
      <c r="BP113976" s="90"/>
    </row>
    <row r="113977" spans="68:68" customFormat="1">
      <c r="BP113977" s="90"/>
    </row>
    <row r="113978" spans="68:68" customFormat="1">
      <c r="BP113978" s="90"/>
    </row>
    <row r="113979" spans="68:68" customFormat="1">
      <c r="BP113979" s="90"/>
    </row>
    <row r="113980" spans="68:68" customFormat="1">
      <c r="BP113980" s="90"/>
    </row>
    <row r="113981" spans="68:68" customFormat="1">
      <c r="BP113981" s="90"/>
    </row>
    <row r="113982" spans="68:68" customFormat="1">
      <c r="BP113982" s="90"/>
    </row>
    <row r="113983" spans="68:68" customFormat="1">
      <c r="BP113983" s="90"/>
    </row>
    <row r="113984" spans="68:68" customFormat="1">
      <c r="BP113984" s="90"/>
    </row>
    <row r="113985" spans="68:68" customFormat="1">
      <c r="BP113985" s="90"/>
    </row>
    <row r="113986" spans="68:68" customFormat="1">
      <c r="BP113986" s="90"/>
    </row>
    <row r="113987" spans="68:68" customFormat="1">
      <c r="BP113987" s="90"/>
    </row>
    <row r="113988" spans="68:68" customFormat="1">
      <c r="BP113988" s="90"/>
    </row>
    <row r="113989" spans="68:68" customFormat="1">
      <c r="BP113989" s="90"/>
    </row>
    <row r="113990" spans="68:68" customFormat="1">
      <c r="BP113990" s="90"/>
    </row>
    <row r="113991" spans="68:68" customFormat="1">
      <c r="BP113991" s="90"/>
    </row>
    <row r="113992" spans="68:68" customFormat="1">
      <c r="BP113992" s="90"/>
    </row>
    <row r="113993" spans="68:68" customFormat="1">
      <c r="BP113993" s="90"/>
    </row>
    <row r="113994" spans="68:68" customFormat="1">
      <c r="BP113994" s="90"/>
    </row>
    <row r="113995" spans="68:68" customFormat="1">
      <c r="BP113995" s="90"/>
    </row>
    <row r="113996" spans="68:68" customFormat="1">
      <c r="BP113996" s="90"/>
    </row>
    <row r="113997" spans="68:68" customFormat="1">
      <c r="BP113997" s="90"/>
    </row>
    <row r="113998" spans="68:68" customFormat="1">
      <c r="BP113998" s="90"/>
    </row>
    <row r="113999" spans="68:68" customFormat="1">
      <c r="BP113999" s="90"/>
    </row>
    <row r="114000" spans="68:68" customFormat="1">
      <c r="BP114000" s="90"/>
    </row>
    <row r="114001" spans="68:68" customFormat="1">
      <c r="BP114001" s="90"/>
    </row>
    <row r="114002" spans="68:68" customFormat="1">
      <c r="BP114002" s="90"/>
    </row>
    <row r="114003" spans="68:68" customFormat="1">
      <c r="BP114003" s="90"/>
    </row>
    <row r="114004" spans="68:68" customFormat="1">
      <c r="BP114004" s="90"/>
    </row>
    <row r="114005" spans="68:68" customFormat="1">
      <c r="BP114005" s="90"/>
    </row>
    <row r="114006" spans="68:68" customFormat="1">
      <c r="BP114006" s="90"/>
    </row>
    <row r="114007" spans="68:68" customFormat="1">
      <c r="BP114007" s="90"/>
    </row>
    <row r="114008" spans="68:68" customFormat="1">
      <c r="BP114008" s="90"/>
    </row>
    <row r="114009" spans="68:68" customFormat="1">
      <c r="BP114009" s="90"/>
    </row>
    <row r="114010" spans="68:68" customFormat="1">
      <c r="BP114010" s="90"/>
    </row>
    <row r="114011" spans="68:68" customFormat="1">
      <c r="BP114011" s="90"/>
    </row>
    <row r="114012" spans="68:68" customFormat="1">
      <c r="BP114012" s="90"/>
    </row>
    <row r="114013" spans="68:68" customFormat="1">
      <c r="BP114013" s="90"/>
    </row>
    <row r="114014" spans="68:68" customFormat="1">
      <c r="BP114014" s="90"/>
    </row>
    <row r="114015" spans="68:68" customFormat="1">
      <c r="BP114015" s="90"/>
    </row>
    <row r="114016" spans="68:68" customFormat="1">
      <c r="BP114016" s="90"/>
    </row>
    <row r="114017" spans="68:68" customFormat="1">
      <c r="BP114017" s="90"/>
    </row>
    <row r="114018" spans="68:68" customFormat="1">
      <c r="BP114018" s="90"/>
    </row>
    <row r="114019" spans="68:68" customFormat="1">
      <c r="BP114019" s="90"/>
    </row>
    <row r="114020" spans="68:68" customFormat="1">
      <c r="BP114020" s="90"/>
    </row>
    <row r="114021" spans="68:68" customFormat="1">
      <c r="BP114021" s="90"/>
    </row>
    <row r="114022" spans="68:68" customFormat="1">
      <c r="BP114022" s="90"/>
    </row>
    <row r="114023" spans="68:68" customFormat="1">
      <c r="BP114023" s="90"/>
    </row>
    <row r="114024" spans="68:68" customFormat="1">
      <c r="BP114024" s="90"/>
    </row>
    <row r="114025" spans="68:68" customFormat="1">
      <c r="BP114025" s="90"/>
    </row>
    <row r="114026" spans="68:68" customFormat="1">
      <c r="BP114026" s="90"/>
    </row>
    <row r="114027" spans="68:68" customFormat="1">
      <c r="BP114027" s="90"/>
    </row>
    <row r="114028" spans="68:68" customFormat="1">
      <c r="BP114028" s="90"/>
    </row>
    <row r="114029" spans="68:68" customFormat="1">
      <c r="BP114029" s="90"/>
    </row>
    <row r="114030" spans="68:68" customFormat="1">
      <c r="BP114030" s="90"/>
    </row>
    <row r="114031" spans="68:68" customFormat="1">
      <c r="BP114031" s="90"/>
    </row>
    <row r="114032" spans="68:68" customFormat="1">
      <c r="BP114032" s="90"/>
    </row>
    <row r="114033" spans="68:68" customFormat="1">
      <c r="BP114033" s="90"/>
    </row>
    <row r="114034" spans="68:68" customFormat="1">
      <c r="BP114034" s="90"/>
    </row>
    <row r="114035" spans="68:68" customFormat="1">
      <c r="BP114035" s="90"/>
    </row>
    <row r="114036" spans="68:68" customFormat="1">
      <c r="BP114036" s="90"/>
    </row>
    <row r="114037" spans="68:68" customFormat="1">
      <c r="BP114037" s="90"/>
    </row>
    <row r="114038" spans="68:68" customFormat="1">
      <c r="BP114038" s="90"/>
    </row>
    <row r="114039" spans="68:68" customFormat="1">
      <c r="BP114039" s="90"/>
    </row>
    <row r="114040" spans="68:68" customFormat="1">
      <c r="BP114040" s="90"/>
    </row>
    <row r="114041" spans="68:68" customFormat="1">
      <c r="BP114041" s="90"/>
    </row>
    <row r="114042" spans="68:68" customFormat="1">
      <c r="BP114042" s="90"/>
    </row>
    <row r="114043" spans="68:68" customFormat="1">
      <c r="BP114043" s="90"/>
    </row>
    <row r="114044" spans="68:68" customFormat="1">
      <c r="BP114044" s="90"/>
    </row>
    <row r="114045" spans="68:68" customFormat="1">
      <c r="BP114045" s="90"/>
    </row>
    <row r="114046" spans="68:68" customFormat="1">
      <c r="BP114046" s="90"/>
    </row>
    <row r="114047" spans="68:68" customFormat="1">
      <c r="BP114047" s="90"/>
    </row>
    <row r="114048" spans="68:68" customFormat="1">
      <c r="BP114048" s="90"/>
    </row>
    <row r="114049" spans="68:68" customFormat="1">
      <c r="BP114049" s="90"/>
    </row>
    <row r="114050" spans="68:68" customFormat="1">
      <c r="BP114050" s="90"/>
    </row>
    <row r="114051" spans="68:68" customFormat="1">
      <c r="BP114051" s="90"/>
    </row>
    <row r="114052" spans="68:68" customFormat="1">
      <c r="BP114052" s="90"/>
    </row>
    <row r="114053" spans="68:68" customFormat="1">
      <c r="BP114053" s="90"/>
    </row>
    <row r="114054" spans="68:68" customFormat="1">
      <c r="BP114054" s="90"/>
    </row>
    <row r="114055" spans="68:68" customFormat="1">
      <c r="BP114055" s="90"/>
    </row>
    <row r="114056" spans="68:68" customFormat="1">
      <c r="BP114056" s="90"/>
    </row>
    <row r="114057" spans="68:68" customFormat="1">
      <c r="BP114057" s="90"/>
    </row>
    <row r="114058" spans="68:68" customFormat="1">
      <c r="BP114058" s="90"/>
    </row>
    <row r="114059" spans="68:68" customFormat="1">
      <c r="BP114059" s="90"/>
    </row>
    <row r="114060" spans="68:68" customFormat="1">
      <c r="BP114060" s="90"/>
    </row>
    <row r="114061" spans="68:68" customFormat="1">
      <c r="BP114061" s="90"/>
    </row>
    <row r="114062" spans="68:68" customFormat="1">
      <c r="BP114062" s="90"/>
    </row>
    <row r="114063" spans="68:68" customFormat="1">
      <c r="BP114063" s="90"/>
    </row>
    <row r="114064" spans="68:68" customFormat="1">
      <c r="BP114064" s="90"/>
    </row>
    <row r="114065" spans="68:68" customFormat="1">
      <c r="BP114065" s="90"/>
    </row>
    <row r="114066" spans="68:68" customFormat="1">
      <c r="BP114066" s="90"/>
    </row>
    <row r="114067" spans="68:68" customFormat="1">
      <c r="BP114067" s="90"/>
    </row>
    <row r="114068" spans="68:68" customFormat="1">
      <c r="BP114068" s="90"/>
    </row>
    <row r="114069" spans="68:68" customFormat="1">
      <c r="BP114069" s="90"/>
    </row>
    <row r="114070" spans="68:68" customFormat="1">
      <c r="BP114070" s="90"/>
    </row>
    <row r="114071" spans="68:68" customFormat="1">
      <c r="BP114071" s="90"/>
    </row>
    <row r="114072" spans="68:68" customFormat="1">
      <c r="BP114072" s="90"/>
    </row>
    <row r="114073" spans="68:68" customFormat="1">
      <c r="BP114073" s="90"/>
    </row>
    <row r="114074" spans="68:68" customFormat="1">
      <c r="BP114074" s="90"/>
    </row>
    <row r="114075" spans="68:68" customFormat="1">
      <c r="BP114075" s="90"/>
    </row>
    <row r="114076" spans="68:68" customFormat="1">
      <c r="BP114076" s="90"/>
    </row>
    <row r="114077" spans="68:68" customFormat="1">
      <c r="BP114077" s="90"/>
    </row>
    <row r="114078" spans="68:68" customFormat="1">
      <c r="BP114078" s="90"/>
    </row>
    <row r="114079" spans="68:68" customFormat="1">
      <c r="BP114079" s="90"/>
    </row>
    <row r="114080" spans="68:68" customFormat="1">
      <c r="BP114080" s="90"/>
    </row>
    <row r="114081" spans="68:68" customFormat="1">
      <c r="BP114081" s="90"/>
    </row>
    <row r="114082" spans="68:68" customFormat="1">
      <c r="BP114082" s="90"/>
    </row>
    <row r="114083" spans="68:68" customFormat="1">
      <c r="BP114083" s="90"/>
    </row>
    <row r="114084" spans="68:68" customFormat="1">
      <c r="BP114084" s="90"/>
    </row>
    <row r="114085" spans="68:68" customFormat="1">
      <c r="BP114085" s="90"/>
    </row>
    <row r="114086" spans="68:68" customFormat="1">
      <c r="BP114086" s="90"/>
    </row>
    <row r="114087" spans="68:68" customFormat="1">
      <c r="BP114087" s="90"/>
    </row>
    <row r="114088" spans="68:68" customFormat="1">
      <c r="BP114088" s="90"/>
    </row>
    <row r="114089" spans="68:68" customFormat="1">
      <c r="BP114089" s="90"/>
    </row>
    <row r="114090" spans="68:68" customFormat="1">
      <c r="BP114090" s="90"/>
    </row>
    <row r="114091" spans="68:68" customFormat="1">
      <c r="BP114091" s="90"/>
    </row>
    <row r="114092" spans="68:68" customFormat="1">
      <c r="BP114092" s="90"/>
    </row>
    <row r="114093" spans="68:68" customFormat="1">
      <c r="BP114093" s="90"/>
    </row>
    <row r="114094" spans="68:68" customFormat="1">
      <c r="BP114094" s="90"/>
    </row>
    <row r="114095" spans="68:68" customFormat="1">
      <c r="BP114095" s="90"/>
    </row>
    <row r="114096" spans="68:68" customFormat="1">
      <c r="BP114096" s="90"/>
    </row>
    <row r="114097" spans="68:68" customFormat="1">
      <c r="BP114097" s="90"/>
    </row>
    <row r="114098" spans="68:68" customFormat="1">
      <c r="BP114098" s="90"/>
    </row>
    <row r="114099" spans="68:68" customFormat="1">
      <c r="BP114099" s="90"/>
    </row>
    <row r="114100" spans="68:68" customFormat="1">
      <c r="BP114100" s="90"/>
    </row>
    <row r="114101" spans="68:68" customFormat="1">
      <c r="BP114101" s="90"/>
    </row>
    <row r="114102" spans="68:68" customFormat="1">
      <c r="BP114102" s="90"/>
    </row>
    <row r="114103" spans="68:68" customFormat="1">
      <c r="BP114103" s="90"/>
    </row>
    <row r="114104" spans="68:68" customFormat="1">
      <c r="BP114104" s="90"/>
    </row>
    <row r="114105" spans="68:68" customFormat="1">
      <c r="BP114105" s="90"/>
    </row>
    <row r="114106" spans="68:68" customFormat="1">
      <c r="BP114106" s="90"/>
    </row>
    <row r="114107" spans="68:68" customFormat="1">
      <c r="BP114107" s="90"/>
    </row>
    <row r="114108" spans="68:68" customFormat="1">
      <c r="BP114108" s="90"/>
    </row>
    <row r="114109" spans="68:68" customFormat="1">
      <c r="BP114109" s="90"/>
    </row>
    <row r="114110" spans="68:68" customFormat="1">
      <c r="BP114110" s="90"/>
    </row>
    <row r="114111" spans="68:68" customFormat="1">
      <c r="BP114111" s="90"/>
    </row>
    <row r="114112" spans="68:68" customFormat="1">
      <c r="BP114112" s="90"/>
    </row>
    <row r="114113" spans="68:68" customFormat="1">
      <c r="BP114113" s="90"/>
    </row>
    <row r="114114" spans="68:68" customFormat="1">
      <c r="BP114114" s="90"/>
    </row>
    <row r="114115" spans="68:68" customFormat="1">
      <c r="BP114115" s="90"/>
    </row>
    <row r="114116" spans="68:68" customFormat="1">
      <c r="BP114116" s="90"/>
    </row>
    <row r="114117" spans="68:68" customFormat="1">
      <c r="BP114117" s="90"/>
    </row>
    <row r="114118" spans="68:68" customFormat="1">
      <c r="BP114118" s="90"/>
    </row>
    <row r="114119" spans="68:68" customFormat="1">
      <c r="BP114119" s="90"/>
    </row>
    <row r="114120" spans="68:68" customFormat="1">
      <c r="BP114120" s="90"/>
    </row>
    <row r="114121" spans="68:68" customFormat="1">
      <c r="BP114121" s="90"/>
    </row>
    <row r="114122" spans="68:68" customFormat="1">
      <c r="BP114122" s="90"/>
    </row>
    <row r="114123" spans="68:68" customFormat="1">
      <c r="BP114123" s="90"/>
    </row>
    <row r="114124" spans="68:68" customFormat="1">
      <c r="BP114124" s="90"/>
    </row>
    <row r="114125" spans="68:68" customFormat="1">
      <c r="BP114125" s="90"/>
    </row>
    <row r="114126" spans="68:68" customFormat="1">
      <c r="BP114126" s="90"/>
    </row>
    <row r="114127" spans="68:68" customFormat="1">
      <c r="BP114127" s="90"/>
    </row>
    <row r="114128" spans="68:68" customFormat="1">
      <c r="BP114128" s="90"/>
    </row>
    <row r="114129" spans="68:68" customFormat="1">
      <c r="BP114129" s="90"/>
    </row>
    <row r="114130" spans="68:68" customFormat="1">
      <c r="BP114130" s="90"/>
    </row>
    <row r="114131" spans="68:68" customFormat="1">
      <c r="BP114131" s="90"/>
    </row>
    <row r="114132" spans="68:68" customFormat="1">
      <c r="BP114132" s="90"/>
    </row>
    <row r="114133" spans="68:68" customFormat="1">
      <c r="BP114133" s="90"/>
    </row>
    <row r="114134" spans="68:68" customFormat="1">
      <c r="BP114134" s="90"/>
    </row>
    <row r="114135" spans="68:68" customFormat="1">
      <c r="BP114135" s="90"/>
    </row>
    <row r="114136" spans="68:68" customFormat="1">
      <c r="BP114136" s="90"/>
    </row>
    <row r="114137" spans="68:68" customFormat="1">
      <c r="BP114137" s="90"/>
    </row>
    <row r="114138" spans="68:68" customFormat="1">
      <c r="BP114138" s="90"/>
    </row>
    <row r="114139" spans="68:68" customFormat="1">
      <c r="BP114139" s="90"/>
    </row>
    <row r="114140" spans="68:68" customFormat="1">
      <c r="BP114140" s="90"/>
    </row>
    <row r="114141" spans="68:68" customFormat="1">
      <c r="BP114141" s="90"/>
    </row>
    <row r="114142" spans="68:68" customFormat="1">
      <c r="BP114142" s="90"/>
    </row>
    <row r="114143" spans="68:68" customFormat="1">
      <c r="BP114143" s="90"/>
    </row>
    <row r="114144" spans="68:68" customFormat="1">
      <c r="BP114144" s="90"/>
    </row>
    <row r="114145" spans="68:68" customFormat="1">
      <c r="BP114145" s="90"/>
    </row>
    <row r="114146" spans="68:68" customFormat="1">
      <c r="BP114146" s="90"/>
    </row>
    <row r="114147" spans="68:68" customFormat="1">
      <c r="BP114147" s="90"/>
    </row>
    <row r="114148" spans="68:68" customFormat="1">
      <c r="BP114148" s="90"/>
    </row>
    <row r="114149" spans="68:68" customFormat="1">
      <c r="BP114149" s="90"/>
    </row>
    <row r="114150" spans="68:68" customFormat="1">
      <c r="BP114150" s="90"/>
    </row>
    <row r="114151" spans="68:68" customFormat="1">
      <c r="BP114151" s="90"/>
    </row>
    <row r="114152" spans="68:68" customFormat="1">
      <c r="BP114152" s="90"/>
    </row>
    <row r="114153" spans="68:68" customFormat="1">
      <c r="BP114153" s="90"/>
    </row>
    <row r="114154" spans="68:68" customFormat="1">
      <c r="BP114154" s="90"/>
    </row>
    <row r="114155" spans="68:68" customFormat="1">
      <c r="BP114155" s="90"/>
    </row>
    <row r="114156" spans="68:68" customFormat="1">
      <c r="BP114156" s="90"/>
    </row>
    <row r="114157" spans="68:68" customFormat="1">
      <c r="BP114157" s="90"/>
    </row>
    <row r="114158" spans="68:68" customFormat="1">
      <c r="BP114158" s="90"/>
    </row>
    <row r="114159" spans="68:68" customFormat="1">
      <c r="BP114159" s="90"/>
    </row>
    <row r="114160" spans="68:68" customFormat="1">
      <c r="BP114160" s="90"/>
    </row>
    <row r="114161" spans="68:68" customFormat="1">
      <c r="BP114161" s="90"/>
    </row>
    <row r="114162" spans="68:68" customFormat="1">
      <c r="BP114162" s="90"/>
    </row>
    <row r="114163" spans="68:68" customFormat="1">
      <c r="BP114163" s="90"/>
    </row>
    <row r="114164" spans="68:68" customFormat="1">
      <c r="BP114164" s="90"/>
    </row>
    <row r="114165" spans="68:68" customFormat="1">
      <c r="BP114165" s="90"/>
    </row>
    <row r="114166" spans="68:68" customFormat="1">
      <c r="BP114166" s="90"/>
    </row>
    <row r="114167" spans="68:68" customFormat="1">
      <c r="BP114167" s="90"/>
    </row>
    <row r="114168" spans="68:68" customFormat="1">
      <c r="BP114168" s="90"/>
    </row>
    <row r="114169" spans="68:68" customFormat="1">
      <c r="BP114169" s="90"/>
    </row>
    <row r="114170" spans="68:68" customFormat="1">
      <c r="BP114170" s="90"/>
    </row>
    <row r="114171" spans="68:68" customFormat="1">
      <c r="BP114171" s="90"/>
    </row>
    <row r="114172" spans="68:68" customFormat="1">
      <c r="BP114172" s="90"/>
    </row>
    <row r="114173" spans="68:68" customFormat="1">
      <c r="BP114173" s="90"/>
    </row>
    <row r="114174" spans="68:68" customFormat="1">
      <c r="BP114174" s="90"/>
    </row>
    <row r="114175" spans="68:68" customFormat="1">
      <c r="BP114175" s="90"/>
    </row>
    <row r="114176" spans="68:68" customFormat="1">
      <c r="BP114176" s="90"/>
    </row>
    <row r="114177" spans="68:68" customFormat="1">
      <c r="BP114177" s="90"/>
    </row>
    <row r="114178" spans="68:68" customFormat="1">
      <c r="BP114178" s="90"/>
    </row>
    <row r="114179" spans="68:68" customFormat="1">
      <c r="BP114179" s="90"/>
    </row>
    <row r="114180" spans="68:68" customFormat="1">
      <c r="BP114180" s="90"/>
    </row>
    <row r="114181" spans="68:68" customFormat="1">
      <c r="BP114181" s="90"/>
    </row>
    <row r="114182" spans="68:68" customFormat="1">
      <c r="BP114182" s="90"/>
    </row>
    <row r="114183" spans="68:68" customFormat="1">
      <c r="BP114183" s="90"/>
    </row>
    <row r="114184" spans="68:68" customFormat="1">
      <c r="BP114184" s="90"/>
    </row>
    <row r="114185" spans="68:68" customFormat="1">
      <c r="BP114185" s="90"/>
    </row>
    <row r="114186" spans="68:68" customFormat="1">
      <c r="BP114186" s="90"/>
    </row>
    <row r="114187" spans="68:68" customFormat="1">
      <c r="BP114187" s="90"/>
    </row>
    <row r="114188" spans="68:68" customFormat="1">
      <c r="BP114188" s="90"/>
    </row>
    <row r="114189" spans="68:68" customFormat="1">
      <c r="BP114189" s="90"/>
    </row>
    <row r="114190" spans="68:68" customFormat="1">
      <c r="BP114190" s="90"/>
    </row>
    <row r="114191" spans="68:68" customFormat="1">
      <c r="BP114191" s="90"/>
    </row>
    <row r="114192" spans="68:68" customFormat="1">
      <c r="BP114192" s="90"/>
    </row>
    <row r="114193" spans="68:68" customFormat="1">
      <c r="BP114193" s="90"/>
    </row>
    <row r="114194" spans="68:68" customFormat="1">
      <c r="BP114194" s="90"/>
    </row>
    <row r="114195" spans="68:68" customFormat="1">
      <c r="BP114195" s="90"/>
    </row>
    <row r="114196" spans="68:68" customFormat="1">
      <c r="BP114196" s="90"/>
    </row>
    <row r="114197" spans="68:68" customFormat="1">
      <c r="BP114197" s="90"/>
    </row>
    <row r="114198" spans="68:68" customFormat="1">
      <c r="BP114198" s="90"/>
    </row>
    <row r="114199" spans="68:68" customFormat="1">
      <c r="BP114199" s="90"/>
    </row>
    <row r="114200" spans="68:68" customFormat="1">
      <c r="BP114200" s="90"/>
    </row>
    <row r="114201" spans="68:68" customFormat="1">
      <c r="BP114201" s="90"/>
    </row>
    <row r="114202" spans="68:68" customFormat="1">
      <c r="BP114202" s="90"/>
    </row>
    <row r="114203" spans="68:68" customFormat="1">
      <c r="BP114203" s="90"/>
    </row>
    <row r="114204" spans="68:68" customFormat="1">
      <c r="BP114204" s="90"/>
    </row>
    <row r="114205" spans="68:68" customFormat="1">
      <c r="BP114205" s="90"/>
    </row>
    <row r="114206" spans="68:68" customFormat="1">
      <c r="BP114206" s="90"/>
    </row>
    <row r="114207" spans="68:68" customFormat="1">
      <c r="BP114207" s="90"/>
    </row>
    <row r="114208" spans="68:68" customFormat="1">
      <c r="BP114208" s="90"/>
    </row>
    <row r="114209" spans="68:68" customFormat="1">
      <c r="BP114209" s="90"/>
    </row>
    <row r="114210" spans="68:68" customFormat="1">
      <c r="BP114210" s="90"/>
    </row>
    <row r="114211" spans="68:68" customFormat="1">
      <c r="BP114211" s="90"/>
    </row>
    <row r="114212" spans="68:68" customFormat="1">
      <c r="BP114212" s="90"/>
    </row>
    <row r="114213" spans="68:68" customFormat="1">
      <c r="BP114213" s="90"/>
    </row>
    <row r="114214" spans="68:68" customFormat="1">
      <c r="BP114214" s="90"/>
    </row>
    <row r="114215" spans="68:68" customFormat="1">
      <c r="BP114215" s="90"/>
    </row>
    <row r="114216" spans="68:68" customFormat="1">
      <c r="BP114216" s="90"/>
    </row>
    <row r="114217" spans="68:68" customFormat="1">
      <c r="BP114217" s="90"/>
    </row>
    <row r="114218" spans="68:68" customFormat="1">
      <c r="BP114218" s="90"/>
    </row>
    <row r="114219" spans="68:68" customFormat="1">
      <c r="BP114219" s="90"/>
    </row>
    <row r="114220" spans="68:68" customFormat="1">
      <c r="BP114220" s="90"/>
    </row>
    <row r="114221" spans="68:68" customFormat="1">
      <c r="BP114221" s="90"/>
    </row>
    <row r="114222" spans="68:68" customFormat="1">
      <c r="BP114222" s="90"/>
    </row>
    <row r="114223" spans="68:68" customFormat="1">
      <c r="BP114223" s="90"/>
    </row>
    <row r="114224" spans="68:68" customFormat="1">
      <c r="BP114224" s="90"/>
    </row>
    <row r="114225" spans="68:68" customFormat="1">
      <c r="BP114225" s="90"/>
    </row>
    <row r="114226" spans="68:68" customFormat="1">
      <c r="BP114226" s="90"/>
    </row>
    <row r="114227" spans="68:68" customFormat="1">
      <c r="BP114227" s="90"/>
    </row>
    <row r="114228" spans="68:68" customFormat="1">
      <c r="BP114228" s="90"/>
    </row>
    <row r="114229" spans="68:68" customFormat="1">
      <c r="BP114229" s="90"/>
    </row>
    <row r="114230" spans="68:68" customFormat="1">
      <c r="BP114230" s="90"/>
    </row>
    <row r="114231" spans="68:68" customFormat="1">
      <c r="BP114231" s="90"/>
    </row>
    <row r="114232" spans="68:68" customFormat="1">
      <c r="BP114232" s="90"/>
    </row>
    <row r="114233" spans="68:68" customFormat="1">
      <c r="BP114233" s="90"/>
    </row>
    <row r="114234" spans="68:68" customFormat="1">
      <c r="BP114234" s="90"/>
    </row>
    <row r="114235" spans="68:68" customFormat="1">
      <c r="BP114235" s="90"/>
    </row>
    <row r="114236" spans="68:68" customFormat="1">
      <c r="BP114236" s="90"/>
    </row>
    <row r="114237" spans="68:68" customFormat="1">
      <c r="BP114237" s="90"/>
    </row>
    <row r="114238" spans="68:68" customFormat="1">
      <c r="BP114238" s="90"/>
    </row>
    <row r="114239" spans="68:68" customFormat="1">
      <c r="BP114239" s="90"/>
    </row>
    <row r="114240" spans="68:68" customFormat="1">
      <c r="BP114240" s="90"/>
    </row>
    <row r="114241" spans="68:68" customFormat="1">
      <c r="BP114241" s="90"/>
    </row>
    <row r="114242" spans="68:68" customFormat="1">
      <c r="BP114242" s="90"/>
    </row>
    <row r="114243" spans="68:68" customFormat="1">
      <c r="BP114243" s="90"/>
    </row>
    <row r="114244" spans="68:68" customFormat="1">
      <c r="BP114244" s="90"/>
    </row>
    <row r="114245" spans="68:68" customFormat="1">
      <c r="BP114245" s="90"/>
    </row>
    <row r="114246" spans="68:68" customFormat="1">
      <c r="BP114246" s="90"/>
    </row>
    <row r="114247" spans="68:68" customFormat="1">
      <c r="BP114247" s="90"/>
    </row>
    <row r="114248" spans="68:68" customFormat="1">
      <c r="BP114248" s="90"/>
    </row>
    <row r="114249" spans="68:68" customFormat="1">
      <c r="BP114249" s="90"/>
    </row>
    <row r="114250" spans="68:68" customFormat="1">
      <c r="BP114250" s="90"/>
    </row>
    <row r="114251" spans="68:68" customFormat="1">
      <c r="BP114251" s="90"/>
    </row>
    <row r="114252" spans="68:68" customFormat="1">
      <c r="BP114252" s="90"/>
    </row>
    <row r="114253" spans="68:68" customFormat="1">
      <c r="BP114253" s="90"/>
    </row>
    <row r="114254" spans="68:68" customFormat="1">
      <c r="BP114254" s="90"/>
    </row>
    <row r="114255" spans="68:68" customFormat="1">
      <c r="BP114255" s="90"/>
    </row>
    <row r="114256" spans="68:68" customFormat="1">
      <c r="BP114256" s="90"/>
    </row>
    <row r="114257" spans="68:68" customFormat="1">
      <c r="BP114257" s="90"/>
    </row>
    <row r="114258" spans="68:68" customFormat="1">
      <c r="BP114258" s="90"/>
    </row>
    <row r="114259" spans="68:68" customFormat="1">
      <c r="BP114259" s="90"/>
    </row>
    <row r="114260" spans="68:68" customFormat="1">
      <c r="BP114260" s="90"/>
    </row>
    <row r="114261" spans="68:68" customFormat="1">
      <c r="BP114261" s="90"/>
    </row>
    <row r="114262" spans="68:68" customFormat="1">
      <c r="BP114262" s="90"/>
    </row>
    <row r="114263" spans="68:68" customFormat="1">
      <c r="BP114263" s="90"/>
    </row>
    <row r="114264" spans="68:68" customFormat="1">
      <c r="BP114264" s="90"/>
    </row>
    <row r="114265" spans="68:68" customFormat="1">
      <c r="BP114265" s="90"/>
    </row>
    <row r="114266" spans="68:68" customFormat="1">
      <c r="BP114266" s="90"/>
    </row>
    <row r="114267" spans="68:68" customFormat="1">
      <c r="BP114267" s="90"/>
    </row>
    <row r="114268" spans="68:68" customFormat="1">
      <c r="BP114268" s="90"/>
    </row>
    <row r="114269" spans="68:68" customFormat="1">
      <c r="BP114269" s="90"/>
    </row>
    <row r="114270" spans="68:68" customFormat="1">
      <c r="BP114270" s="90"/>
    </row>
    <row r="114271" spans="68:68" customFormat="1">
      <c r="BP114271" s="90"/>
    </row>
    <row r="114272" spans="68:68" customFormat="1">
      <c r="BP114272" s="90"/>
    </row>
    <row r="114273" spans="68:68" customFormat="1">
      <c r="BP114273" s="90"/>
    </row>
    <row r="114274" spans="68:68" customFormat="1">
      <c r="BP114274" s="90"/>
    </row>
    <row r="114275" spans="68:68" customFormat="1">
      <c r="BP114275" s="90"/>
    </row>
    <row r="114276" spans="68:68" customFormat="1">
      <c r="BP114276" s="90"/>
    </row>
    <row r="114277" spans="68:68" customFormat="1">
      <c r="BP114277" s="90"/>
    </row>
    <row r="114278" spans="68:68" customFormat="1">
      <c r="BP114278" s="90"/>
    </row>
    <row r="114279" spans="68:68" customFormat="1">
      <c r="BP114279" s="90"/>
    </row>
    <row r="114280" spans="68:68" customFormat="1">
      <c r="BP114280" s="90"/>
    </row>
    <row r="114281" spans="68:68" customFormat="1">
      <c r="BP114281" s="90"/>
    </row>
    <row r="114282" spans="68:68" customFormat="1">
      <c r="BP114282" s="90"/>
    </row>
    <row r="114283" spans="68:68" customFormat="1">
      <c r="BP114283" s="90"/>
    </row>
    <row r="114284" spans="68:68" customFormat="1">
      <c r="BP114284" s="90"/>
    </row>
    <row r="114285" spans="68:68" customFormat="1">
      <c r="BP114285" s="90"/>
    </row>
    <row r="114286" spans="68:68" customFormat="1">
      <c r="BP114286" s="90"/>
    </row>
    <row r="114287" spans="68:68" customFormat="1">
      <c r="BP114287" s="90"/>
    </row>
    <row r="114288" spans="68:68" customFormat="1">
      <c r="BP114288" s="90"/>
    </row>
    <row r="114289" spans="68:68" customFormat="1">
      <c r="BP114289" s="90"/>
    </row>
    <row r="114290" spans="68:68" customFormat="1">
      <c r="BP114290" s="90"/>
    </row>
    <row r="114291" spans="68:68" customFormat="1">
      <c r="BP114291" s="90"/>
    </row>
    <row r="114292" spans="68:68" customFormat="1">
      <c r="BP114292" s="90"/>
    </row>
    <row r="114293" spans="68:68" customFormat="1">
      <c r="BP114293" s="90"/>
    </row>
    <row r="114294" spans="68:68" customFormat="1">
      <c r="BP114294" s="90"/>
    </row>
    <row r="114295" spans="68:68" customFormat="1">
      <c r="BP114295" s="90"/>
    </row>
    <row r="114296" spans="68:68" customFormat="1">
      <c r="BP114296" s="90"/>
    </row>
    <row r="114297" spans="68:68" customFormat="1">
      <c r="BP114297" s="90"/>
    </row>
    <row r="114298" spans="68:68" customFormat="1">
      <c r="BP114298" s="90"/>
    </row>
    <row r="114299" spans="68:68" customFormat="1">
      <c r="BP114299" s="90"/>
    </row>
    <row r="114300" spans="68:68" customFormat="1">
      <c r="BP114300" s="90"/>
    </row>
    <row r="114301" spans="68:68" customFormat="1">
      <c r="BP114301" s="90"/>
    </row>
    <row r="114302" spans="68:68" customFormat="1">
      <c r="BP114302" s="90"/>
    </row>
    <row r="114303" spans="68:68" customFormat="1">
      <c r="BP114303" s="90"/>
    </row>
    <row r="114304" spans="68:68" customFormat="1">
      <c r="BP114304" s="90"/>
    </row>
    <row r="114305" spans="68:68" customFormat="1">
      <c r="BP114305" s="90"/>
    </row>
    <row r="114306" spans="68:68" customFormat="1">
      <c r="BP114306" s="90"/>
    </row>
    <row r="114307" spans="68:68" customFormat="1">
      <c r="BP114307" s="90"/>
    </row>
    <row r="114308" spans="68:68" customFormat="1">
      <c r="BP114308" s="90"/>
    </row>
    <row r="114309" spans="68:68" customFormat="1">
      <c r="BP114309" s="90"/>
    </row>
    <row r="114310" spans="68:68" customFormat="1">
      <c r="BP114310" s="90"/>
    </row>
    <row r="114311" spans="68:68" customFormat="1">
      <c r="BP114311" s="90"/>
    </row>
    <row r="114312" spans="68:68" customFormat="1">
      <c r="BP114312" s="90"/>
    </row>
    <row r="114313" spans="68:68" customFormat="1">
      <c r="BP114313" s="90"/>
    </row>
    <row r="114314" spans="68:68" customFormat="1">
      <c r="BP114314" s="90"/>
    </row>
    <row r="114315" spans="68:68" customFormat="1">
      <c r="BP114315" s="90"/>
    </row>
    <row r="114316" spans="68:68" customFormat="1">
      <c r="BP114316" s="90"/>
    </row>
    <row r="114317" spans="68:68" customFormat="1">
      <c r="BP114317" s="90"/>
    </row>
    <row r="114318" spans="68:68" customFormat="1">
      <c r="BP114318" s="90"/>
    </row>
    <row r="114319" spans="68:68" customFormat="1">
      <c r="BP114319" s="90"/>
    </row>
    <row r="114320" spans="68:68" customFormat="1">
      <c r="BP114320" s="90"/>
    </row>
    <row r="114321" spans="68:68" customFormat="1">
      <c r="BP114321" s="90"/>
    </row>
    <row r="114322" spans="68:68" customFormat="1">
      <c r="BP114322" s="90"/>
    </row>
    <row r="114323" spans="68:68" customFormat="1">
      <c r="BP114323" s="90"/>
    </row>
    <row r="114324" spans="68:68" customFormat="1">
      <c r="BP114324" s="90"/>
    </row>
    <row r="114325" spans="68:68" customFormat="1">
      <c r="BP114325" s="90"/>
    </row>
    <row r="114326" spans="68:68" customFormat="1">
      <c r="BP114326" s="90"/>
    </row>
    <row r="114327" spans="68:68" customFormat="1">
      <c r="BP114327" s="90"/>
    </row>
    <row r="114328" spans="68:68" customFormat="1">
      <c r="BP114328" s="90"/>
    </row>
    <row r="114329" spans="68:68" customFormat="1">
      <c r="BP114329" s="90"/>
    </row>
    <row r="114330" spans="68:68" customFormat="1">
      <c r="BP114330" s="90"/>
    </row>
    <row r="114331" spans="68:68" customFormat="1">
      <c r="BP114331" s="90"/>
    </row>
    <row r="114332" spans="68:68" customFormat="1">
      <c r="BP114332" s="90"/>
    </row>
    <row r="114333" spans="68:68" customFormat="1">
      <c r="BP114333" s="90"/>
    </row>
    <row r="114334" spans="68:68" customFormat="1">
      <c r="BP114334" s="90"/>
    </row>
    <row r="114335" spans="68:68" customFormat="1">
      <c r="BP114335" s="90"/>
    </row>
    <row r="114336" spans="68:68" customFormat="1">
      <c r="BP114336" s="90"/>
    </row>
    <row r="114337" spans="68:68" customFormat="1">
      <c r="BP114337" s="90"/>
    </row>
    <row r="114338" spans="68:68" customFormat="1">
      <c r="BP114338" s="90"/>
    </row>
    <row r="114339" spans="68:68" customFormat="1">
      <c r="BP114339" s="90"/>
    </row>
    <row r="114340" spans="68:68" customFormat="1">
      <c r="BP114340" s="90"/>
    </row>
    <row r="114341" spans="68:68" customFormat="1">
      <c r="BP114341" s="90"/>
    </row>
    <row r="114342" spans="68:68" customFormat="1">
      <c r="BP114342" s="90"/>
    </row>
    <row r="114343" spans="68:68" customFormat="1">
      <c r="BP114343" s="90"/>
    </row>
    <row r="114344" spans="68:68" customFormat="1">
      <c r="BP114344" s="90"/>
    </row>
    <row r="114345" spans="68:68" customFormat="1">
      <c r="BP114345" s="90"/>
    </row>
    <row r="114346" spans="68:68" customFormat="1">
      <c r="BP114346" s="90"/>
    </row>
    <row r="114347" spans="68:68" customFormat="1">
      <c r="BP114347" s="90"/>
    </row>
    <row r="114348" spans="68:68" customFormat="1">
      <c r="BP114348" s="90"/>
    </row>
    <row r="114349" spans="68:68" customFormat="1">
      <c r="BP114349" s="90"/>
    </row>
    <row r="114350" spans="68:68" customFormat="1">
      <c r="BP114350" s="90"/>
    </row>
    <row r="114351" spans="68:68" customFormat="1">
      <c r="BP114351" s="90"/>
    </row>
    <row r="114352" spans="68:68" customFormat="1">
      <c r="BP114352" s="90"/>
    </row>
    <row r="114353" spans="68:68" customFormat="1">
      <c r="BP114353" s="90"/>
    </row>
    <row r="114354" spans="68:68" customFormat="1">
      <c r="BP114354" s="90"/>
    </row>
    <row r="114355" spans="68:68" customFormat="1">
      <c r="BP114355" s="90"/>
    </row>
    <row r="114356" spans="68:68" customFormat="1">
      <c r="BP114356" s="90"/>
    </row>
    <row r="114357" spans="68:68" customFormat="1">
      <c r="BP114357" s="90"/>
    </row>
    <row r="114358" spans="68:68" customFormat="1">
      <c r="BP114358" s="90"/>
    </row>
    <row r="114359" spans="68:68" customFormat="1">
      <c r="BP114359" s="90"/>
    </row>
    <row r="114360" spans="68:68" customFormat="1">
      <c r="BP114360" s="90"/>
    </row>
    <row r="114361" spans="68:68" customFormat="1">
      <c r="BP114361" s="90"/>
    </row>
    <row r="114362" spans="68:68" customFormat="1">
      <c r="BP114362" s="90"/>
    </row>
    <row r="114363" spans="68:68" customFormat="1">
      <c r="BP114363" s="90"/>
    </row>
    <row r="114364" spans="68:68" customFormat="1">
      <c r="BP114364" s="90"/>
    </row>
    <row r="114365" spans="68:68" customFormat="1">
      <c r="BP114365" s="90"/>
    </row>
    <row r="114366" spans="68:68" customFormat="1">
      <c r="BP114366" s="90"/>
    </row>
    <row r="114367" spans="68:68" customFormat="1">
      <c r="BP114367" s="90"/>
    </row>
    <row r="114368" spans="68:68" customFormat="1">
      <c r="BP114368" s="90"/>
    </row>
    <row r="114369" spans="68:68" customFormat="1">
      <c r="BP114369" s="90"/>
    </row>
    <row r="114370" spans="68:68" customFormat="1">
      <c r="BP114370" s="90"/>
    </row>
    <row r="114371" spans="68:68" customFormat="1">
      <c r="BP114371" s="90"/>
    </row>
    <row r="114372" spans="68:68" customFormat="1">
      <c r="BP114372" s="90"/>
    </row>
    <row r="114373" spans="68:68" customFormat="1">
      <c r="BP114373" s="90"/>
    </row>
    <row r="114374" spans="68:68" customFormat="1">
      <c r="BP114374" s="90"/>
    </row>
    <row r="114375" spans="68:68" customFormat="1">
      <c r="BP114375" s="90"/>
    </row>
    <row r="114376" spans="68:68" customFormat="1">
      <c r="BP114376" s="90"/>
    </row>
    <row r="114377" spans="68:68" customFormat="1">
      <c r="BP114377" s="90"/>
    </row>
    <row r="114378" spans="68:68" customFormat="1">
      <c r="BP114378" s="90"/>
    </row>
    <row r="114379" spans="68:68" customFormat="1">
      <c r="BP114379" s="90"/>
    </row>
    <row r="114380" spans="68:68" customFormat="1">
      <c r="BP114380" s="90"/>
    </row>
    <row r="114381" spans="68:68" customFormat="1">
      <c r="BP114381" s="90"/>
    </row>
    <row r="114382" spans="68:68" customFormat="1">
      <c r="BP114382" s="90"/>
    </row>
    <row r="114383" spans="68:68" customFormat="1">
      <c r="BP114383" s="90"/>
    </row>
    <row r="114384" spans="68:68" customFormat="1">
      <c r="BP114384" s="90"/>
    </row>
    <row r="114385" spans="68:68" customFormat="1">
      <c r="BP114385" s="90"/>
    </row>
    <row r="114386" spans="68:68" customFormat="1">
      <c r="BP114386" s="90"/>
    </row>
    <row r="114387" spans="68:68" customFormat="1">
      <c r="BP114387" s="90"/>
    </row>
    <row r="114388" spans="68:68" customFormat="1">
      <c r="BP114388" s="90"/>
    </row>
    <row r="114389" spans="68:68" customFormat="1">
      <c r="BP114389" s="90"/>
    </row>
    <row r="114390" spans="68:68" customFormat="1">
      <c r="BP114390" s="90"/>
    </row>
    <row r="114391" spans="68:68" customFormat="1">
      <c r="BP114391" s="90"/>
    </row>
    <row r="114392" spans="68:68" customFormat="1">
      <c r="BP114392" s="90"/>
    </row>
    <row r="114393" spans="68:68" customFormat="1">
      <c r="BP114393" s="90"/>
    </row>
    <row r="114394" spans="68:68" customFormat="1">
      <c r="BP114394" s="90"/>
    </row>
    <row r="114395" spans="68:68" customFormat="1">
      <c r="BP114395" s="90"/>
    </row>
    <row r="114396" spans="68:68" customFormat="1">
      <c r="BP114396" s="90"/>
    </row>
    <row r="114397" spans="68:68" customFormat="1">
      <c r="BP114397" s="90"/>
    </row>
    <row r="114398" spans="68:68" customFormat="1">
      <c r="BP114398" s="90"/>
    </row>
    <row r="114399" spans="68:68" customFormat="1">
      <c r="BP114399" s="90"/>
    </row>
    <row r="114400" spans="68:68" customFormat="1">
      <c r="BP114400" s="90"/>
    </row>
    <row r="114401" spans="68:68" customFormat="1">
      <c r="BP114401" s="90"/>
    </row>
    <row r="114402" spans="68:68" customFormat="1">
      <c r="BP114402" s="90"/>
    </row>
    <row r="114403" spans="68:68" customFormat="1">
      <c r="BP114403" s="90"/>
    </row>
    <row r="114404" spans="68:68" customFormat="1">
      <c r="BP114404" s="90"/>
    </row>
    <row r="114405" spans="68:68" customFormat="1">
      <c r="BP114405" s="90"/>
    </row>
    <row r="114406" spans="68:68" customFormat="1">
      <c r="BP114406" s="90"/>
    </row>
    <row r="114407" spans="68:68" customFormat="1">
      <c r="BP114407" s="90"/>
    </row>
    <row r="114408" spans="68:68" customFormat="1">
      <c r="BP114408" s="90"/>
    </row>
    <row r="114409" spans="68:68" customFormat="1">
      <c r="BP114409" s="90"/>
    </row>
    <row r="114410" spans="68:68" customFormat="1">
      <c r="BP114410" s="90"/>
    </row>
    <row r="114411" spans="68:68" customFormat="1">
      <c r="BP114411" s="90"/>
    </row>
    <row r="114412" spans="68:68" customFormat="1">
      <c r="BP114412" s="90"/>
    </row>
    <row r="114413" spans="68:68" customFormat="1">
      <c r="BP114413" s="90"/>
    </row>
    <row r="114414" spans="68:68" customFormat="1">
      <c r="BP114414" s="90"/>
    </row>
    <row r="114415" spans="68:68" customFormat="1">
      <c r="BP114415" s="90"/>
    </row>
    <row r="114416" spans="68:68" customFormat="1">
      <c r="BP114416" s="90"/>
    </row>
    <row r="114417" spans="68:68" customFormat="1">
      <c r="BP114417" s="90"/>
    </row>
    <row r="114418" spans="68:68" customFormat="1">
      <c r="BP114418" s="90"/>
    </row>
    <row r="114419" spans="68:68" customFormat="1">
      <c r="BP114419" s="90"/>
    </row>
    <row r="114420" spans="68:68" customFormat="1">
      <c r="BP114420" s="90"/>
    </row>
    <row r="114421" spans="68:68" customFormat="1">
      <c r="BP114421" s="90"/>
    </row>
    <row r="114422" spans="68:68" customFormat="1">
      <c r="BP114422" s="90"/>
    </row>
    <row r="114423" spans="68:68" customFormat="1">
      <c r="BP114423" s="90"/>
    </row>
    <row r="114424" spans="68:68" customFormat="1">
      <c r="BP114424" s="90"/>
    </row>
    <row r="114425" spans="68:68" customFormat="1">
      <c r="BP114425" s="90"/>
    </row>
    <row r="114426" spans="68:68" customFormat="1">
      <c r="BP114426" s="90"/>
    </row>
    <row r="114427" spans="68:68" customFormat="1">
      <c r="BP114427" s="90"/>
    </row>
    <row r="114428" spans="68:68" customFormat="1">
      <c r="BP114428" s="90"/>
    </row>
    <row r="114429" spans="68:68" customFormat="1">
      <c r="BP114429" s="90"/>
    </row>
    <row r="114430" spans="68:68" customFormat="1">
      <c r="BP114430" s="90"/>
    </row>
    <row r="114431" spans="68:68" customFormat="1">
      <c r="BP114431" s="90"/>
    </row>
    <row r="114432" spans="68:68" customFormat="1">
      <c r="BP114432" s="90"/>
    </row>
    <row r="114433" spans="68:68" customFormat="1">
      <c r="BP114433" s="90"/>
    </row>
    <row r="114434" spans="68:68" customFormat="1">
      <c r="BP114434" s="90"/>
    </row>
    <row r="114435" spans="68:68" customFormat="1">
      <c r="BP114435" s="90"/>
    </row>
    <row r="114436" spans="68:68" customFormat="1">
      <c r="BP114436" s="90"/>
    </row>
    <row r="114437" spans="68:68" customFormat="1">
      <c r="BP114437" s="90"/>
    </row>
    <row r="114438" spans="68:68" customFormat="1">
      <c r="BP114438" s="90"/>
    </row>
    <row r="114439" spans="68:68" customFormat="1">
      <c r="BP114439" s="90"/>
    </row>
    <row r="114440" spans="68:68" customFormat="1">
      <c r="BP114440" s="90"/>
    </row>
    <row r="114441" spans="68:68" customFormat="1">
      <c r="BP114441" s="90"/>
    </row>
    <row r="114442" spans="68:68" customFormat="1">
      <c r="BP114442" s="90"/>
    </row>
    <row r="114443" spans="68:68" customFormat="1">
      <c r="BP114443" s="90"/>
    </row>
    <row r="114444" spans="68:68" customFormat="1">
      <c r="BP114444" s="90"/>
    </row>
    <row r="114445" spans="68:68" customFormat="1">
      <c r="BP114445" s="90"/>
    </row>
    <row r="114446" spans="68:68" customFormat="1">
      <c r="BP114446" s="90"/>
    </row>
    <row r="114447" spans="68:68" customFormat="1">
      <c r="BP114447" s="90"/>
    </row>
    <row r="114448" spans="68:68" customFormat="1">
      <c r="BP114448" s="90"/>
    </row>
    <row r="114449" spans="68:68" customFormat="1">
      <c r="BP114449" s="90"/>
    </row>
    <row r="114450" spans="68:68" customFormat="1">
      <c r="BP114450" s="90"/>
    </row>
    <row r="114451" spans="68:68" customFormat="1">
      <c r="BP114451" s="90"/>
    </row>
    <row r="114452" spans="68:68" customFormat="1">
      <c r="BP114452" s="90"/>
    </row>
    <row r="114453" spans="68:68" customFormat="1">
      <c r="BP114453" s="90"/>
    </row>
    <row r="114454" spans="68:68" customFormat="1">
      <c r="BP114454" s="90"/>
    </row>
    <row r="114455" spans="68:68" customFormat="1">
      <c r="BP114455" s="90"/>
    </row>
    <row r="114456" spans="68:68" customFormat="1">
      <c r="BP114456" s="90"/>
    </row>
    <row r="114457" spans="68:68" customFormat="1">
      <c r="BP114457" s="90"/>
    </row>
    <row r="114458" spans="68:68" customFormat="1">
      <c r="BP114458" s="90"/>
    </row>
    <row r="114459" spans="68:68" customFormat="1">
      <c r="BP114459" s="90"/>
    </row>
    <row r="114460" spans="68:68" customFormat="1">
      <c r="BP114460" s="90"/>
    </row>
    <row r="114461" spans="68:68" customFormat="1">
      <c r="BP114461" s="90"/>
    </row>
    <row r="114462" spans="68:68" customFormat="1">
      <c r="BP114462" s="90"/>
    </row>
    <row r="114463" spans="68:68" customFormat="1">
      <c r="BP114463" s="90"/>
    </row>
    <row r="114464" spans="68:68" customFormat="1">
      <c r="BP114464" s="90"/>
    </row>
    <row r="114465" spans="68:68" customFormat="1">
      <c r="BP114465" s="90"/>
    </row>
    <row r="114466" spans="68:68" customFormat="1">
      <c r="BP114466" s="90"/>
    </row>
    <row r="114467" spans="68:68" customFormat="1">
      <c r="BP114467" s="90"/>
    </row>
    <row r="114468" spans="68:68" customFormat="1">
      <c r="BP114468" s="90"/>
    </row>
    <row r="114469" spans="68:68" customFormat="1">
      <c r="BP114469" s="90"/>
    </row>
    <row r="114470" spans="68:68" customFormat="1">
      <c r="BP114470" s="90"/>
    </row>
    <row r="114471" spans="68:68" customFormat="1">
      <c r="BP114471" s="90"/>
    </row>
    <row r="114472" spans="68:68" customFormat="1">
      <c r="BP114472" s="90"/>
    </row>
    <row r="114473" spans="68:68" customFormat="1">
      <c r="BP114473" s="90"/>
    </row>
    <row r="114474" spans="68:68" customFormat="1">
      <c r="BP114474" s="90"/>
    </row>
    <row r="114475" spans="68:68" customFormat="1">
      <c r="BP114475" s="90"/>
    </row>
    <row r="114476" spans="68:68" customFormat="1">
      <c r="BP114476" s="90"/>
    </row>
    <row r="114477" spans="68:68" customFormat="1">
      <c r="BP114477" s="90"/>
    </row>
    <row r="114478" spans="68:68" customFormat="1">
      <c r="BP114478" s="90"/>
    </row>
    <row r="114479" spans="68:68" customFormat="1">
      <c r="BP114479" s="90"/>
    </row>
    <row r="114480" spans="68:68" customFormat="1">
      <c r="BP114480" s="90"/>
    </row>
    <row r="114481" spans="68:68" customFormat="1">
      <c r="BP114481" s="90"/>
    </row>
    <row r="114482" spans="68:68" customFormat="1">
      <c r="BP114482" s="90"/>
    </row>
    <row r="114483" spans="68:68" customFormat="1">
      <c r="BP114483" s="90"/>
    </row>
    <row r="114484" spans="68:68" customFormat="1">
      <c r="BP114484" s="90"/>
    </row>
    <row r="114485" spans="68:68" customFormat="1">
      <c r="BP114485" s="90"/>
    </row>
    <row r="114486" spans="68:68" customFormat="1">
      <c r="BP114486" s="90"/>
    </row>
    <row r="114487" spans="68:68" customFormat="1">
      <c r="BP114487" s="90"/>
    </row>
    <row r="114488" spans="68:68" customFormat="1">
      <c r="BP114488" s="90"/>
    </row>
    <row r="114489" spans="68:68" customFormat="1">
      <c r="BP114489" s="90"/>
    </row>
    <row r="114490" spans="68:68" customFormat="1">
      <c r="BP114490" s="90"/>
    </row>
    <row r="114491" spans="68:68" customFormat="1">
      <c r="BP114491" s="90"/>
    </row>
    <row r="114492" spans="68:68" customFormat="1">
      <c r="BP114492" s="90"/>
    </row>
    <row r="114493" spans="68:68" customFormat="1">
      <c r="BP114493" s="90"/>
    </row>
    <row r="114494" spans="68:68" customFormat="1">
      <c r="BP114494" s="90"/>
    </row>
    <row r="114495" spans="68:68" customFormat="1">
      <c r="BP114495" s="90"/>
    </row>
    <row r="114496" spans="68:68" customFormat="1">
      <c r="BP114496" s="90"/>
    </row>
    <row r="114497" spans="68:68" customFormat="1">
      <c r="BP114497" s="90"/>
    </row>
    <row r="114498" spans="68:68" customFormat="1">
      <c r="BP114498" s="90"/>
    </row>
    <row r="114499" spans="68:68" customFormat="1">
      <c r="BP114499" s="90"/>
    </row>
    <row r="114500" spans="68:68" customFormat="1">
      <c r="BP114500" s="90"/>
    </row>
    <row r="114501" spans="68:68" customFormat="1">
      <c r="BP114501" s="90"/>
    </row>
    <row r="114502" spans="68:68" customFormat="1">
      <c r="BP114502" s="90"/>
    </row>
    <row r="114503" spans="68:68" customFormat="1">
      <c r="BP114503" s="90"/>
    </row>
    <row r="114504" spans="68:68" customFormat="1">
      <c r="BP114504" s="90"/>
    </row>
    <row r="114505" spans="68:68" customFormat="1">
      <c r="BP114505" s="90"/>
    </row>
    <row r="114506" spans="68:68" customFormat="1">
      <c r="BP114506" s="90"/>
    </row>
    <row r="114507" spans="68:68" customFormat="1">
      <c r="BP114507" s="90"/>
    </row>
    <row r="114508" spans="68:68" customFormat="1">
      <c r="BP114508" s="90"/>
    </row>
    <row r="114509" spans="68:68" customFormat="1">
      <c r="BP114509" s="90"/>
    </row>
    <row r="114510" spans="68:68" customFormat="1">
      <c r="BP114510" s="90"/>
    </row>
    <row r="114511" spans="68:68" customFormat="1">
      <c r="BP114511" s="90"/>
    </row>
    <row r="114512" spans="68:68" customFormat="1">
      <c r="BP114512" s="90"/>
    </row>
    <row r="114513" spans="68:68" customFormat="1">
      <c r="BP114513" s="90"/>
    </row>
    <row r="114514" spans="68:68" customFormat="1">
      <c r="BP114514" s="90"/>
    </row>
    <row r="114515" spans="68:68" customFormat="1">
      <c r="BP114515" s="90"/>
    </row>
    <row r="114516" spans="68:68" customFormat="1">
      <c r="BP114516" s="90"/>
    </row>
    <row r="114517" spans="68:68" customFormat="1">
      <c r="BP114517" s="90"/>
    </row>
    <row r="114518" spans="68:68" customFormat="1">
      <c r="BP114518" s="90"/>
    </row>
    <row r="114519" spans="68:68" customFormat="1">
      <c r="BP114519" s="90"/>
    </row>
    <row r="114520" spans="68:68" customFormat="1">
      <c r="BP114520" s="90"/>
    </row>
    <row r="114521" spans="68:68" customFormat="1">
      <c r="BP114521" s="90"/>
    </row>
    <row r="114522" spans="68:68" customFormat="1">
      <c r="BP114522" s="90"/>
    </row>
    <row r="114523" spans="68:68" customFormat="1">
      <c r="BP114523" s="90"/>
    </row>
    <row r="114524" spans="68:68" customFormat="1">
      <c r="BP114524" s="90"/>
    </row>
    <row r="114525" spans="68:68" customFormat="1">
      <c r="BP114525" s="90"/>
    </row>
    <row r="114526" spans="68:68" customFormat="1">
      <c r="BP114526" s="90"/>
    </row>
    <row r="114527" spans="68:68" customFormat="1">
      <c r="BP114527" s="90"/>
    </row>
    <row r="114528" spans="68:68" customFormat="1">
      <c r="BP114528" s="90"/>
    </row>
    <row r="114529" spans="68:68" customFormat="1">
      <c r="BP114529" s="90"/>
    </row>
    <row r="114530" spans="68:68" customFormat="1">
      <c r="BP114530" s="90"/>
    </row>
    <row r="114531" spans="68:68" customFormat="1">
      <c r="BP114531" s="90"/>
    </row>
    <row r="114532" spans="68:68" customFormat="1">
      <c r="BP114532" s="90"/>
    </row>
    <row r="114533" spans="68:68" customFormat="1">
      <c r="BP114533" s="90"/>
    </row>
    <row r="114534" spans="68:68" customFormat="1">
      <c r="BP114534" s="90"/>
    </row>
    <row r="114535" spans="68:68" customFormat="1">
      <c r="BP114535" s="90"/>
    </row>
    <row r="114536" spans="68:68" customFormat="1">
      <c r="BP114536" s="90"/>
    </row>
    <row r="114537" spans="68:68" customFormat="1">
      <c r="BP114537" s="90"/>
    </row>
    <row r="114538" spans="68:68" customFormat="1">
      <c r="BP114538" s="90"/>
    </row>
    <row r="114539" spans="68:68" customFormat="1">
      <c r="BP114539" s="90"/>
    </row>
    <row r="114540" spans="68:68" customFormat="1">
      <c r="BP114540" s="90"/>
    </row>
    <row r="114541" spans="68:68" customFormat="1">
      <c r="BP114541" s="90"/>
    </row>
    <row r="114542" spans="68:68" customFormat="1">
      <c r="BP114542" s="90"/>
    </row>
    <row r="114543" spans="68:68" customFormat="1">
      <c r="BP114543" s="90"/>
    </row>
    <row r="114544" spans="68:68" customFormat="1">
      <c r="BP114544" s="90"/>
    </row>
    <row r="114545" spans="68:68" customFormat="1">
      <c r="BP114545" s="90"/>
    </row>
    <row r="114546" spans="68:68" customFormat="1">
      <c r="BP114546" s="90"/>
    </row>
    <row r="114547" spans="68:68" customFormat="1">
      <c r="BP114547" s="90"/>
    </row>
    <row r="114548" spans="68:68" customFormat="1">
      <c r="BP114548" s="90"/>
    </row>
    <row r="114549" spans="68:68" customFormat="1">
      <c r="BP114549" s="90"/>
    </row>
    <row r="114550" spans="68:68" customFormat="1">
      <c r="BP114550" s="90"/>
    </row>
    <row r="114551" spans="68:68" customFormat="1">
      <c r="BP114551" s="90"/>
    </row>
    <row r="114552" spans="68:68" customFormat="1">
      <c r="BP114552" s="90"/>
    </row>
    <row r="114553" spans="68:68" customFormat="1">
      <c r="BP114553" s="90"/>
    </row>
    <row r="114554" spans="68:68" customFormat="1">
      <c r="BP114554" s="90"/>
    </row>
    <row r="114555" spans="68:68" customFormat="1">
      <c r="BP114555" s="90"/>
    </row>
    <row r="114556" spans="68:68" customFormat="1">
      <c r="BP114556" s="90"/>
    </row>
    <row r="114557" spans="68:68" customFormat="1">
      <c r="BP114557" s="90"/>
    </row>
    <row r="114558" spans="68:68" customFormat="1">
      <c r="BP114558" s="90"/>
    </row>
    <row r="114559" spans="68:68" customFormat="1">
      <c r="BP114559" s="90"/>
    </row>
    <row r="114560" spans="68:68" customFormat="1">
      <c r="BP114560" s="90"/>
    </row>
    <row r="114561" spans="68:68" customFormat="1">
      <c r="BP114561" s="90"/>
    </row>
    <row r="114562" spans="68:68" customFormat="1">
      <c r="BP114562" s="90"/>
    </row>
    <row r="114563" spans="68:68" customFormat="1">
      <c r="BP114563" s="90"/>
    </row>
    <row r="114564" spans="68:68" customFormat="1">
      <c r="BP114564" s="90"/>
    </row>
    <row r="114565" spans="68:68" customFormat="1">
      <c r="BP114565" s="90"/>
    </row>
    <row r="114566" spans="68:68" customFormat="1">
      <c r="BP114566" s="90"/>
    </row>
    <row r="114567" spans="68:68" customFormat="1">
      <c r="BP114567" s="90"/>
    </row>
    <row r="114568" spans="68:68" customFormat="1">
      <c r="BP114568" s="90"/>
    </row>
    <row r="114569" spans="68:68" customFormat="1">
      <c r="BP114569" s="90"/>
    </row>
    <row r="114570" spans="68:68" customFormat="1">
      <c r="BP114570" s="90"/>
    </row>
    <row r="114571" spans="68:68" customFormat="1">
      <c r="BP114571" s="90"/>
    </row>
    <row r="114572" spans="68:68" customFormat="1">
      <c r="BP114572" s="90"/>
    </row>
    <row r="114573" spans="68:68" customFormat="1">
      <c r="BP114573" s="90"/>
    </row>
    <row r="114574" spans="68:68" customFormat="1">
      <c r="BP114574" s="90"/>
    </row>
    <row r="114575" spans="68:68" customFormat="1">
      <c r="BP114575" s="90"/>
    </row>
    <row r="114576" spans="68:68" customFormat="1">
      <c r="BP114576" s="90"/>
    </row>
    <row r="114577" spans="68:68" customFormat="1">
      <c r="BP114577" s="90"/>
    </row>
    <row r="114578" spans="68:68" customFormat="1">
      <c r="BP114578" s="90"/>
    </row>
    <row r="114579" spans="68:68" customFormat="1">
      <c r="BP114579" s="90"/>
    </row>
    <row r="114580" spans="68:68" customFormat="1">
      <c r="BP114580" s="90"/>
    </row>
    <row r="114581" spans="68:68" customFormat="1">
      <c r="BP114581" s="90"/>
    </row>
    <row r="114582" spans="68:68" customFormat="1">
      <c r="BP114582" s="90"/>
    </row>
    <row r="114583" spans="68:68" customFormat="1">
      <c r="BP114583" s="90"/>
    </row>
    <row r="114584" spans="68:68" customFormat="1">
      <c r="BP114584" s="90"/>
    </row>
    <row r="114585" spans="68:68" customFormat="1">
      <c r="BP114585" s="90"/>
    </row>
    <row r="114586" spans="68:68" customFormat="1">
      <c r="BP114586" s="90"/>
    </row>
    <row r="114587" spans="68:68" customFormat="1">
      <c r="BP114587" s="90"/>
    </row>
    <row r="114588" spans="68:68" customFormat="1">
      <c r="BP114588" s="90"/>
    </row>
    <row r="114589" spans="68:68" customFormat="1">
      <c r="BP114589" s="90"/>
    </row>
    <row r="114590" spans="68:68" customFormat="1">
      <c r="BP114590" s="90"/>
    </row>
    <row r="114591" spans="68:68" customFormat="1">
      <c r="BP114591" s="90"/>
    </row>
    <row r="114592" spans="68:68" customFormat="1">
      <c r="BP114592" s="90"/>
    </row>
    <row r="114593" spans="68:68" customFormat="1">
      <c r="BP114593" s="90"/>
    </row>
    <row r="114594" spans="68:68" customFormat="1">
      <c r="BP114594" s="90"/>
    </row>
    <row r="114595" spans="68:68" customFormat="1">
      <c r="BP114595" s="90"/>
    </row>
    <row r="114596" spans="68:68" customFormat="1">
      <c r="BP114596" s="90"/>
    </row>
    <row r="114597" spans="68:68" customFormat="1">
      <c r="BP114597" s="90"/>
    </row>
    <row r="114598" spans="68:68" customFormat="1">
      <c r="BP114598" s="90"/>
    </row>
    <row r="114599" spans="68:68" customFormat="1">
      <c r="BP114599" s="90"/>
    </row>
    <row r="114600" spans="68:68" customFormat="1">
      <c r="BP114600" s="90"/>
    </row>
    <row r="114601" spans="68:68" customFormat="1">
      <c r="BP114601" s="90"/>
    </row>
    <row r="114602" spans="68:68" customFormat="1">
      <c r="BP114602" s="90"/>
    </row>
    <row r="114603" spans="68:68" customFormat="1">
      <c r="BP114603" s="90"/>
    </row>
    <row r="114604" spans="68:68" customFormat="1">
      <c r="BP114604" s="90"/>
    </row>
    <row r="114605" spans="68:68" customFormat="1">
      <c r="BP114605" s="90"/>
    </row>
    <row r="114606" spans="68:68" customFormat="1">
      <c r="BP114606" s="90"/>
    </row>
    <row r="114607" spans="68:68" customFormat="1">
      <c r="BP114607" s="90"/>
    </row>
    <row r="114608" spans="68:68" customFormat="1">
      <c r="BP114608" s="90"/>
    </row>
    <row r="114609" spans="68:68" customFormat="1">
      <c r="BP114609" s="90"/>
    </row>
    <row r="114610" spans="68:68" customFormat="1">
      <c r="BP114610" s="90"/>
    </row>
    <row r="114611" spans="68:68" customFormat="1">
      <c r="BP114611" s="90"/>
    </row>
    <row r="114612" spans="68:68" customFormat="1">
      <c r="BP114612" s="90"/>
    </row>
    <row r="114613" spans="68:68" customFormat="1">
      <c r="BP114613" s="90"/>
    </row>
    <row r="114614" spans="68:68" customFormat="1">
      <c r="BP114614" s="90"/>
    </row>
    <row r="114615" spans="68:68" customFormat="1">
      <c r="BP114615" s="90"/>
    </row>
    <row r="114616" spans="68:68" customFormat="1">
      <c r="BP114616" s="90"/>
    </row>
    <row r="114617" spans="68:68" customFormat="1">
      <c r="BP114617" s="90"/>
    </row>
    <row r="114618" spans="68:68" customFormat="1">
      <c r="BP114618" s="90"/>
    </row>
    <row r="114619" spans="68:68" customFormat="1">
      <c r="BP114619" s="90"/>
    </row>
    <row r="114620" spans="68:68" customFormat="1">
      <c r="BP114620" s="90"/>
    </row>
    <row r="114621" spans="68:68" customFormat="1">
      <c r="BP114621" s="90"/>
    </row>
    <row r="114622" spans="68:68" customFormat="1">
      <c r="BP114622" s="90"/>
    </row>
    <row r="114623" spans="68:68" customFormat="1">
      <c r="BP114623" s="90"/>
    </row>
    <row r="114624" spans="68:68" customFormat="1">
      <c r="BP114624" s="90"/>
    </row>
    <row r="114625" spans="68:68" customFormat="1">
      <c r="BP114625" s="90"/>
    </row>
    <row r="114626" spans="68:68" customFormat="1">
      <c r="BP114626" s="90"/>
    </row>
    <row r="114627" spans="68:68" customFormat="1">
      <c r="BP114627" s="90"/>
    </row>
    <row r="114628" spans="68:68" customFormat="1">
      <c r="BP114628" s="90"/>
    </row>
    <row r="114629" spans="68:68" customFormat="1">
      <c r="BP114629" s="90"/>
    </row>
    <row r="114630" spans="68:68" customFormat="1">
      <c r="BP114630" s="90"/>
    </row>
    <row r="114631" spans="68:68" customFormat="1">
      <c r="BP114631" s="90"/>
    </row>
    <row r="114632" spans="68:68" customFormat="1">
      <c r="BP114632" s="90"/>
    </row>
    <row r="114633" spans="68:68" customFormat="1">
      <c r="BP114633" s="90"/>
    </row>
    <row r="114634" spans="68:68" customFormat="1">
      <c r="BP114634" s="90"/>
    </row>
    <row r="114635" spans="68:68" customFormat="1">
      <c r="BP114635" s="90"/>
    </row>
    <row r="114636" spans="68:68" customFormat="1">
      <c r="BP114636" s="90"/>
    </row>
    <row r="114637" spans="68:68" customFormat="1">
      <c r="BP114637" s="90"/>
    </row>
    <row r="114638" spans="68:68" customFormat="1">
      <c r="BP114638" s="90"/>
    </row>
    <row r="114639" spans="68:68" customFormat="1">
      <c r="BP114639" s="90"/>
    </row>
    <row r="114640" spans="68:68" customFormat="1">
      <c r="BP114640" s="90"/>
    </row>
    <row r="114641" spans="68:68" customFormat="1">
      <c r="BP114641" s="90"/>
    </row>
    <row r="114642" spans="68:68" customFormat="1">
      <c r="BP114642" s="90"/>
    </row>
    <row r="114643" spans="68:68" customFormat="1">
      <c r="BP114643" s="90"/>
    </row>
    <row r="114644" spans="68:68" customFormat="1">
      <c r="BP114644" s="90"/>
    </row>
    <row r="114645" spans="68:68" customFormat="1">
      <c r="BP114645" s="90"/>
    </row>
    <row r="114646" spans="68:68" customFormat="1">
      <c r="BP114646" s="90"/>
    </row>
    <row r="114647" spans="68:68" customFormat="1">
      <c r="BP114647" s="90"/>
    </row>
    <row r="114648" spans="68:68" customFormat="1">
      <c r="BP114648" s="90"/>
    </row>
    <row r="114649" spans="68:68" customFormat="1">
      <c r="BP114649" s="90"/>
    </row>
    <row r="114650" spans="68:68" customFormat="1">
      <c r="BP114650" s="90"/>
    </row>
    <row r="114651" spans="68:68" customFormat="1">
      <c r="BP114651" s="90"/>
    </row>
    <row r="114652" spans="68:68" customFormat="1">
      <c r="BP114652" s="90"/>
    </row>
    <row r="114653" spans="68:68" customFormat="1">
      <c r="BP114653" s="90"/>
    </row>
    <row r="114654" spans="68:68" customFormat="1">
      <c r="BP114654" s="90"/>
    </row>
    <row r="114655" spans="68:68" customFormat="1">
      <c r="BP114655" s="90"/>
    </row>
    <row r="114656" spans="68:68" customFormat="1">
      <c r="BP114656" s="90"/>
    </row>
    <row r="114657" spans="68:68" customFormat="1">
      <c r="BP114657" s="90"/>
    </row>
    <row r="114658" spans="68:68" customFormat="1">
      <c r="BP114658" s="90"/>
    </row>
    <row r="114659" spans="68:68" customFormat="1">
      <c r="BP114659" s="90"/>
    </row>
    <row r="114660" spans="68:68" customFormat="1">
      <c r="BP114660" s="90"/>
    </row>
    <row r="114661" spans="68:68" customFormat="1">
      <c r="BP114661" s="90"/>
    </row>
    <row r="114662" spans="68:68" customFormat="1">
      <c r="BP114662" s="90"/>
    </row>
    <row r="114663" spans="68:68" customFormat="1">
      <c r="BP114663" s="90"/>
    </row>
    <row r="114664" spans="68:68" customFormat="1">
      <c r="BP114664" s="90"/>
    </row>
    <row r="114665" spans="68:68" customFormat="1">
      <c r="BP114665" s="90"/>
    </row>
    <row r="114666" spans="68:68" customFormat="1">
      <c r="BP114666" s="90"/>
    </row>
    <row r="114667" spans="68:68" customFormat="1">
      <c r="BP114667" s="90"/>
    </row>
    <row r="114668" spans="68:68" customFormat="1">
      <c r="BP114668" s="90"/>
    </row>
    <row r="114669" spans="68:68" customFormat="1">
      <c r="BP114669" s="90"/>
    </row>
    <row r="114670" spans="68:68" customFormat="1">
      <c r="BP114670" s="90"/>
    </row>
    <row r="114671" spans="68:68" customFormat="1">
      <c r="BP114671" s="90"/>
    </row>
    <row r="114672" spans="68:68" customFormat="1">
      <c r="BP114672" s="90"/>
    </row>
    <row r="114673" spans="68:68" customFormat="1">
      <c r="BP114673" s="90"/>
    </row>
    <row r="114674" spans="68:68" customFormat="1">
      <c r="BP114674" s="90"/>
    </row>
    <row r="114675" spans="68:68" customFormat="1">
      <c r="BP114675" s="90"/>
    </row>
    <row r="114676" spans="68:68" customFormat="1">
      <c r="BP114676" s="90"/>
    </row>
    <row r="114677" spans="68:68" customFormat="1">
      <c r="BP114677" s="90"/>
    </row>
    <row r="114678" spans="68:68" customFormat="1">
      <c r="BP114678" s="90"/>
    </row>
    <row r="114679" spans="68:68" customFormat="1">
      <c r="BP114679" s="90"/>
    </row>
    <row r="114680" spans="68:68" customFormat="1">
      <c r="BP114680" s="90"/>
    </row>
    <row r="114681" spans="68:68" customFormat="1">
      <c r="BP114681" s="90"/>
    </row>
    <row r="114682" spans="68:68" customFormat="1">
      <c r="BP114682" s="90"/>
    </row>
    <row r="114683" spans="68:68" customFormat="1">
      <c r="BP114683" s="90"/>
    </row>
    <row r="114684" spans="68:68" customFormat="1">
      <c r="BP114684" s="90"/>
    </row>
    <row r="114685" spans="68:68" customFormat="1">
      <c r="BP114685" s="90"/>
    </row>
    <row r="114686" spans="68:68" customFormat="1">
      <c r="BP114686" s="90"/>
    </row>
    <row r="114687" spans="68:68" customFormat="1">
      <c r="BP114687" s="90"/>
    </row>
    <row r="114688" spans="68:68" customFormat="1">
      <c r="BP114688" s="90"/>
    </row>
    <row r="114689" spans="68:68" customFormat="1">
      <c r="BP114689" s="90"/>
    </row>
    <row r="114690" spans="68:68" customFormat="1">
      <c r="BP114690" s="90"/>
    </row>
    <row r="114691" spans="68:68" customFormat="1">
      <c r="BP114691" s="90"/>
    </row>
    <row r="114692" spans="68:68" customFormat="1">
      <c r="BP114692" s="90"/>
    </row>
    <row r="114693" spans="68:68" customFormat="1">
      <c r="BP114693" s="90"/>
    </row>
    <row r="114694" spans="68:68" customFormat="1">
      <c r="BP114694" s="90"/>
    </row>
    <row r="114695" spans="68:68" customFormat="1">
      <c r="BP114695" s="90"/>
    </row>
    <row r="114696" spans="68:68" customFormat="1">
      <c r="BP114696" s="90"/>
    </row>
    <row r="114697" spans="68:68" customFormat="1">
      <c r="BP114697" s="90"/>
    </row>
    <row r="114698" spans="68:68" customFormat="1">
      <c r="BP114698" s="90"/>
    </row>
    <row r="114699" spans="68:68" customFormat="1">
      <c r="BP114699" s="90"/>
    </row>
    <row r="114700" spans="68:68" customFormat="1">
      <c r="BP114700" s="90"/>
    </row>
    <row r="114701" spans="68:68" customFormat="1">
      <c r="BP114701" s="90"/>
    </row>
    <row r="114702" spans="68:68" customFormat="1">
      <c r="BP114702" s="90"/>
    </row>
    <row r="114703" spans="68:68" customFormat="1">
      <c r="BP114703" s="90"/>
    </row>
    <row r="114704" spans="68:68" customFormat="1">
      <c r="BP114704" s="90"/>
    </row>
    <row r="114705" spans="68:68" customFormat="1">
      <c r="BP114705" s="90"/>
    </row>
    <row r="114706" spans="68:68" customFormat="1">
      <c r="BP114706" s="90"/>
    </row>
    <row r="114707" spans="68:68" customFormat="1">
      <c r="BP114707" s="90"/>
    </row>
    <row r="114708" spans="68:68" customFormat="1">
      <c r="BP114708" s="90"/>
    </row>
    <row r="114709" spans="68:68" customFormat="1">
      <c r="BP114709" s="90"/>
    </row>
    <row r="114710" spans="68:68" customFormat="1">
      <c r="BP114710" s="90"/>
    </row>
    <row r="114711" spans="68:68" customFormat="1">
      <c r="BP114711" s="90"/>
    </row>
    <row r="114712" spans="68:68" customFormat="1">
      <c r="BP114712" s="90"/>
    </row>
    <row r="114713" spans="68:68" customFormat="1">
      <c r="BP114713" s="90"/>
    </row>
    <row r="114714" spans="68:68" customFormat="1">
      <c r="BP114714" s="90"/>
    </row>
    <row r="114715" spans="68:68" customFormat="1">
      <c r="BP114715" s="90"/>
    </row>
    <row r="114716" spans="68:68" customFormat="1">
      <c r="BP114716" s="90"/>
    </row>
    <row r="114717" spans="68:68" customFormat="1">
      <c r="BP114717" s="90"/>
    </row>
    <row r="114718" spans="68:68" customFormat="1">
      <c r="BP114718" s="90"/>
    </row>
    <row r="114719" spans="68:68" customFormat="1">
      <c r="BP114719" s="90"/>
    </row>
    <row r="114720" spans="68:68" customFormat="1">
      <c r="BP114720" s="90"/>
    </row>
    <row r="114721" spans="68:68" customFormat="1">
      <c r="BP114721" s="90"/>
    </row>
    <row r="114722" spans="68:68" customFormat="1">
      <c r="BP114722" s="90"/>
    </row>
    <row r="114723" spans="68:68" customFormat="1">
      <c r="BP114723" s="90"/>
    </row>
    <row r="114724" spans="68:68" customFormat="1">
      <c r="BP114724" s="90"/>
    </row>
    <row r="114725" spans="68:68" customFormat="1">
      <c r="BP114725" s="90"/>
    </row>
    <row r="114726" spans="68:68" customFormat="1">
      <c r="BP114726" s="90"/>
    </row>
    <row r="114727" spans="68:68" customFormat="1">
      <c r="BP114727" s="90"/>
    </row>
    <row r="114728" spans="68:68" customFormat="1">
      <c r="BP114728" s="90"/>
    </row>
    <row r="114729" spans="68:68" customFormat="1">
      <c r="BP114729" s="90"/>
    </row>
    <row r="114730" spans="68:68" customFormat="1">
      <c r="BP114730" s="90"/>
    </row>
    <row r="114731" spans="68:68" customFormat="1">
      <c r="BP114731" s="90"/>
    </row>
    <row r="114732" spans="68:68" customFormat="1">
      <c r="BP114732" s="90"/>
    </row>
    <row r="114733" spans="68:68" customFormat="1">
      <c r="BP114733" s="90"/>
    </row>
    <row r="114734" spans="68:68" customFormat="1">
      <c r="BP114734" s="90"/>
    </row>
    <row r="114735" spans="68:68" customFormat="1">
      <c r="BP114735" s="90"/>
    </row>
    <row r="114736" spans="68:68" customFormat="1">
      <c r="BP114736" s="90"/>
    </row>
    <row r="114737" spans="68:68" customFormat="1">
      <c r="BP114737" s="90"/>
    </row>
    <row r="114738" spans="68:68" customFormat="1">
      <c r="BP114738" s="90"/>
    </row>
    <row r="114739" spans="68:68" customFormat="1">
      <c r="BP114739" s="90"/>
    </row>
    <row r="114740" spans="68:68" customFormat="1">
      <c r="BP114740" s="90"/>
    </row>
    <row r="114741" spans="68:68" customFormat="1">
      <c r="BP114741" s="90"/>
    </row>
    <row r="114742" spans="68:68" customFormat="1">
      <c r="BP114742" s="90"/>
    </row>
    <row r="114743" spans="68:68" customFormat="1">
      <c r="BP114743" s="90"/>
    </row>
    <row r="114744" spans="68:68" customFormat="1">
      <c r="BP114744" s="90"/>
    </row>
    <row r="114745" spans="68:68" customFormat="1">
      <c r="BP114745" s="90"/>
    </row>
    <row r="114746" spans="68:68" customFormat="1">
      <c r="BP114746" s="90"/>
    </row>
    <row r="114747" spans="68:68" customFormat="1">
      <c r="BP114747" s="90"/>
    </row>
    <row r="114748" spans="68:68" customFormat="1">
      <c r="BP114748" s="90"/>
    </row>
    <row r="114749" spans="68:68" customFormat="1">
      <c r="BP114749" s="90"/>
    </row>
    <row r="114750" spans="68:68" customFormat="1">
      <c r="BP114750" s="90"/>
    </row>
    <row r="114751" spans="68:68" customFormat="1">
      <c r="BP114751" s="90"/>
    </row>
    <row r="114752" spans="68:68" customFormat="1">
      <c r="BP114752" s="90"/>
    </row>
    <row r="114753" spans="68:68" customFormat="1">
      <c r="BP114753" s="90"/>
    </row>
    <row r="114754" spans="68:68" customFormat="1">
      <c r="BP114754" s="90"/>
    </row>
    <row r="114755" spans="68:68" customFormat="1">
      <c r="BP114755" s="90"/>
    </row>
    <row r="114756" spans="68:68" customFormat="1">
      <c r="BP114756" s="90"/>
    </row>
    <row r="114757" spans="68:68" customFormat="1">
      <c r="BP114757" s="90"/>
    </row>
    <row r="114758" spans="68:68" customFormat="1">
      <c r="BP114758" s="90"/>
    </row>
    <row r="114759" spans="68:68" customFormat="1">
      <c r="BP114759" s="90"/>
    </row>
    <row r="114760" spans="68:68" customFormat="1">
      <c r="BP114760" s="90"/>
    </row>
    <row r="114761" spans="68:68" customFormat="1">
      <c r="BP114761" s="90"/>
    </row>
    <row r="114762" spans="68:68" customFormat="1">
      <c r="BP114762" s="90"/>
    </row>
    <row r="114763" spans="68:68" customFormat="1">
      <c r="BP114763" s="90"/>
    </row>
    <row r="114764" spans="68:68" customFormat="1">
      <c r="BP114764" s="90"/>
    </row>
    <row r="114765" spans="68:68" customFormat="1">
      <c r="BP114765" s="90"/>
    </row>
    <row r="114766" spans="68:68" customFormat="1">
      <c r="BP114766" s="90"/>
    </row>
    <row r="114767" spans="68:68" customFormat="1">
      <c r="BP114767" s="90"/>
    </row>
    <row r="114768" spans="68:68" customFormat="1">
      <c r="BP114768" s="90"/>
    </row>
    <row r="114769" spans="68:68" customFormat="1">
      <c r="BP114769" s="90"/>
    </row>
    <row r="114770" spans="68:68" customFormat="1">
      <c r="BP114770" s="90"/>
    </row>
    <row r="114771" spans="68:68" customFormat="1">
      <c r="BP114771" s="90"/>
    </row>
    <row r="114772" spans="68:68" customFormat="1">
      <c r="BP114772" s="90"/>
    </row>
    <row r="114773" spans="68:68" customFormat="1">
      <c r="BP114773" s="90"/>
    </row>
    <row r="114774" spans="68:68" customFormat="1">
      <c r="BP114774" s="90"/>
    </row>
    <row r="114775" spans="68:68" customFormat="1">
      <c r="BP114775" s="90"/>
    </row>
    <row r="114776" spans="68:68" customFormat="1">
      <c r="BP114776" s="90"/>
    </row>
    <row r="114777" spans="68:68" customFormat="1">
      <c r="BP114777" s="90"/>
    </row>
    <row r="114778" spans="68:68" customFormat="1">
      <c r="BP114778" s="90"/>
    </row>
    <row r="114779" spans="68:68" customFormat="1">
      <c r="BP114779" s="90"/>
    </row>
    <row r="114780" spans="68:68" customFormat="1">
      <c r="BP114780" s="90"/>
    </row>
    <row r="114781" spans="68:68" customFormat="1">
      <c r="BP114781" s="90"/>
    </row>
    <row r="114782" spans="68:68" customFormat="1">
      <c r="BP114782" s="90"/>
    </row>
    <row r="114783" spans="68:68" customFormat="1">
      <c r="BP114783" s="90"/>
    </row>
    <row r="114784" spans="68:68" customFormat="1">
      <c r="BP114784" s="90"/>
    </row>
    <row r="114785" spans="68:68" customFormat="1">
      <c r="BP114785" s="90"/>
    </row>
    <row r="114786" spans="68:68" customFormat="1">
      <c r="BP114786" s="90"/>
    </row>
    <row r="114787" spans="68:68" customFormat="1">
      <c r="BP114787" s="90"/>
    </row>
    <row r="114788" spans="68:68" customFormat="1">
      <c r="BP114788" s="90"/>
    </row>
    <row r="114789" spans="68:68" customFormat="1">
      <c r="BP114789" s="90"/>
    </row>
    <row r="114790" spans="68:68" customFormat="1">
      <c r="BP114790" s="90"/>
    </row>
    <row r="114791" spans="68:68" customFormat="1">
      <c r="BP114791" s="90"/>
    </row>
    <row r="114792" spans="68:68" customFormat="1">
      <c r="BP114792" s="90"/>
    </row>
    <row r="114793" spans="68:68" customFormat="1">
      <c r="BP114793" s="90"/>
    </row>
    <row r="114794" spans="68:68" customFormat="1">
      <c r="BP114794" s="90"/>
    </row>
    <row r="114795" spans="68:68" customFormat="1">
      <c r="BP114795" s="90"/>
    </row>
    <row r="114796" spans="68:68" customFormat="1">
      <c r="BP114796" s="90"/>
    </row>
    <row r="114797" spans="68:68" customFormat="1">
      <c r="BP114797" s="90"/>
    </row>
    <row r="114798" spans="68:68" customFormat="1">
      <c r="BP114798" s="90"/>
    </row>
    <row r="114799" spans="68:68" customFormat="1">
      <c r="BP114799" s="90"/>
    </row>
    <row r="114800" spans="68:68" customFormat="1">
      <c r="BP114800" s="90"/>
    </row>
    <row r="114801" spans="68:68" customFormat="1">
      <c r="BP114801" s="90"/>
    </row>
    <row r="114802" spans="68:68" customFormat="1">
      <c r="BP114802" s="90"/>
    </row>
    <row r="114803" spans="68:68" customFormat="1">
      <c r="BP114803" s="90"/>
    </row>
    <row r="114804" spans="68:68" customFormat="1">
      <c r="BP114804" s="90"/>
    </row>
    <row r="114805" spans="68:68" customFormat="1">
      <c r="BP114805" s="90"/>
    </row>
    <row r="114806" spans="68:68" customFormat="1">
      <c r="BP114806" s="90"/>
    </row>
    <row r="114807" spans="68:68" customFormat="1">
      <c r="BP114807" s="90"/>
    </row>
    <row r="114808" spans="68:68" customFormat="1">
      <c r="BP114808" s="90"/>
    </row>
    <row r="114809" spans="68:68" customFormat="1">
      <c r="BP114809" s="90"/>
    </row>
    <row r="114810" spans="68:68" customFormat="1">
      <c r="BP114810" s="90"/>
    </row>
    <row r="114811" spans="68:68" customFormat="1">
      <c r="BP114811" s="90"/>
    </row>
    <row r="114812" spans="68:68" customFormat="1">
      <c r="BP114812" s="90"/>
    </row>
    <row r="114813" spans="68:68" customFormat="1">
      <c r="BP114813" s="90"/>
    </row>
    <row r="114814" spans="68:68" customFormat="1">
      <c r="BP114814" s="90"/>
    </row>
    <row r="114815" spans="68:68" customFormat="1">
      <c r="BP114815" s="90"/>
    </row>
    <row r="114816" spans="68:68" customFormat="1">
      <c r="BP114816" s="90"/>
    </row>
    <row r="114817" spans="68:68" customFormat="1">
      <c r="BP114817" s="90"/>
    </row>
    <row r="114818" spans="68:68" customFormat="1">
      <c r="BP114818" s="90"/>
    </row>
    <row r="114819" spans="68:68" customFormat="1">
      <c r="BP114819" s="90"/>
    </row>
    <row r="114820" spans="68:68" customFormat="1">
      <c r="BP114820" s="90"/>
    </row>
    <row r="114821" spans="68:68" customFormat="1">
      <c r="BP114821" s="90"/>
    </row>
    <row r="114822" spans="68:68" customFormat="1">
      <c r="BP114822" s="90"/>
    </row>
    <row r="114823" spans="68:68" customFormat="1">
      <c r="BP114823" s="90"/>
    </row>
    <row r="114824" spans="68:68" customFormat="1">
      <c r="BP114824" s="90"/>
    </row>
    <row r="114825" spans="68:68" customFormat="1">
      <c r="BP114825" s="90"/>
    </row>
    <row r="114826" spans="68:68" customFormat="1">
      <c r="BP114826" s="90"/>
    </row>
    <row r="114827" spans="68:68" customFormat="1">
      <c r="BP114827" s="90"/>
    </row>
    <row r="114828" spans="68:68" customFormat="1">
      <c r="BP114828" s="90"/>
    </row>
    <row r="114829" spans="68:68" customFormat="1">
      <c r="BP114829" s="90"/>
    </row>
    <row r="114830" spans="68:68" customFormat="1">
      <c r="BP114830" s="90"/>
    </row>
    <row r="114831" spans="68:68" customFormat="1">
      <c r="BP114831" s="90"/>
    </row>
    <row r="114832" spans="68:68" customFormat="1">
      <c r="BP114832" s="90"/>
    </row>
    <row r="114833" spans="68:68" customFormat="1">
      <c r="BP114833" s="90"/>
    </row>
    <row r="114834" spans="68:68" customFormat="1">
      <c r="BP114834" s="90"/>
    </row>
    <row r="114835" spans="68:68" customFormat="1">
      <c r="BP114835" s="90"/>
    </row>
    <row r="114836" spans="68:68" customFormat="1">
      <c r="BP114836" s="90"/>
    </row>
    <row r="114837" spans="68:68" customFormat="1">
      <c r="BP114837" s="90"/>
    </row>
    <row r="114838" spans="68:68" customFormat="1">
      <c r="BP114838" s="90"/>
    </row>
    <row r="114839" spans="68:68" customFormat="1">
      <c r="BP114839" s="90"/>
    </row>
    <row r="114840" spans="68:68" customFormat="1">
      <c r="BP114840" s="90"/>
    </row>
    <row r="114841" spans="68:68" customFormat="1">
      <c r="BP114841" s="90"/>
    </row>
    <row r="114842" spans="68:68" customFormat="1">
      <c r="BP114842" s="90"/>
    </row>
    <row r="114843" spans="68:68" customFormat="1">
      <c r="BP114843" s="90"/>
    </row>
    <row r="114844" spans="68:68" customFormat="1">
      <c r="BP114844" s="90"/>
    </row>
    <row r="114845" spans="68:68" customFormat="1">
      <c r="BP114845" s="90"/>
    </row>
    <row r="114846" spans="68:68" customFormat="1">
      <c r="BP114846" s="90"/>
    </row>
    <row r="114847" spans="68:68" customFormat="1">
      <c r="BP114847" s="90"/>
    </row>
    <row r="114848" spans="68:68" customFormat="1">
      <c r="BP114848" s="90"/>
    </row>
    <row r="114849" spans="68:68" customFormat="1">
      <c r="BP114849" s="90"/>
    </row>
    <row r="114850" spans="68:68" customFormat="1">
      <c r="BP114850" s="90"/>
    </row>
    <row r="114851" spans="68:68" customFormat="1">
      <c r="BP114851" s="90"/>
    </row>
    <row r="114852" spans="68:68" customFormat="1">
      <c r="BP114852" s="90"/>
    </row>
    <row r="114853" spans="68:68" customFormat="1">
      <c r="BP114853" s="90"/>
    </row>
    <row r="114854" spans="68:68" customFormat="1">
      <c r="BP114854" s="90"/>
    </row>
    <row r="114855" spans="68:68" customFormat="1">
      <c r="BP114855" s="90"/>
    </row>
    <row r="114856" spans="68:68" customFormat="1">
      <c r="BP114856" s="90"/>
    </row>
    <row r="114857" spans="68:68" customFormat="1">
      <c r="BP114857" s="90"/>
    </row>
    <row r="114858" spans="68:68" customFormat="1">
      <c r="BP114858" s="90"/>
    </row>
    <row r="114859" spans="68:68" customFormat="1">
      <c r="BP114859" s="90"/>
    </row>
    <row r="114860" spans="68:68" customFormat="1">
      <c r="BP114860" s="90"/>
    </row>
    <row r="114861" spans="68:68" customFormat="1">
      <c r="BP114861" s="90"/>
    </row>
    <row r="114862" spans="68:68" customFormat="1">
      <c r="BP114862" s="90"/>
    </row>
    <row r="114863" spans="68:68" customFormat="1">
      <c r="BP114863" s="90"/>
    </row>
    <row r="114864" spans="68:68" customFormat="1">
      <c r="BP114864" s="90"/>
    </row>
    <row r="114865" spans="68:68" customFormat="1">
      <c r="BP114865" s="90"/>
    </row>
    <row r="114866" spans="68:68" customFormat="1">
      <c r="BP114866" s="90"/>
    </row>
    <row r="114867" spans="68:68" customFormat="1">
      <c r="BP114867" s="90"/>
    </row>
    <row r="114868" spans="68:68" customFormat="1">
      <c r="BP114868" s="90"/>
    </row>
    <row r="114869" spans="68:68" customFormat="1">
      <c r="BP114869" s="90"/>
    </row>
    <row r="114870" spans="68:68" customFormat="1">
      <c r="BP114870" s="90"/>
    </row>
    <row r="114871" spans="68:68" customFormat="1">
      <c r="BP114871" s="90"/>
    </row>
    <row r="114872" spans="68:68" customFormat="1">
      <c r="BP114872" s="90"/>
    </row>
    <row r="114873" spans="68:68" customFormat="1">
      <c r="BP114873" s="90"/>
    </row>
    <row r="114874" spans="68:68" customFormat="1">
      <c r="BP114874" s="90"/>
    </row>
    <row r="114875" spans="68:68" customFormat="1">
      <c r="BP114875" s="90"/>
    </row>
    <row r="114876" spans="68:68" customFormat="1">
      <c r="BP114876" s="90"/>
    </row>
    <row r="114877" spans="68:68" customFormat="1">
      <c r="BP114877" s="90"/>
    </row>
    <row r="114878" spans="68:68" customFormat="1">
      <c r="BP114878" s="90"/>
    </row>
    <row r="114879" spans="68:68" customFormat="1">
      <c r="BP114879" s="90"/>
    </row>
    <row r="114880" spans="68:68" customFormat="1">
      <c r="BP114880" s="90"/>
    </row>
    <row r="114881" spans="68:68" customFormat="1">
      <c r="BP114881" s="90"/>
    </row>
    <row r="114882" spans="68:68" customFormat="1">
      <c r="BP114882" s="90"/>
    </row>
    <row r="114883" spans="68:68" customFormat="1">
      <c r="BP114883" s="90"/>
    </row>
    <row r="114884" spans="68:68" customFormat="1">
      <c r="BP114884" s="90"/>
    </row>
    <row r="114885" spans="68:68" customFormat="1">
      <c r="BP114885" s="90"/>
    </row>
    <row r="114886" spans="68:68" customFormat="1">
      <c r="BP114886" s="90"/>
    </row>
    <row r="114887" spans="68:68" customFormat="1">
      <c r="BP114887" s="90"/>
    </row>
    <row r="114888" spans="68:68" customFormat="1">
      <c r="BP114888" s="90"/>
    </row>
    <row r="114889" spans="68:68" customFormat="1">
      <c r="BP114889" s="90"/>
    </row>
    <row r="114890" spans="68:68" customFormat="1">
      <c r="BP114890" s="90"/>
    </row>
    <row r="114891" spans="68:68" customFormat="1">
      <c r="BP114891" s="90"/>
    </row>
    <row r="114892" spans="68:68" customFormat="1">
      <c r="BP114892" s="90"/>
    </row>
    <row r="114893" spans="68:68" customFormat="1">
      <c r="BP114893" s="90"/>
    </row>
    <row r="114894" spans="68:68" customFormat="1">
      <c r="BP114894" s="90"/>
    </row>
    <row r="114895" spans="68:68" customFormat="1">
      <c r="BP114895" s="90"/>
    </row>
    <row r="114896" spans="68:68" customFormat="1">
      <c r="BP114896" s="90"/>
    </row>
    <row r="114897" spans="68:68" customFormat="1">
      <c r="BP114897" s="90"/>
    </row>
    <row r="114898" spans="68:68" customFormat="1">
      <c r="BP114898" s="90"/>
    </row>
    <row r="114899" spans="68:68" customFormat="1">
      <c r="BP114899" s="90"/>
    </row>
    <row r="114900" spans="68:68" customFormat="1">
      <c r="BP114900" s="90"/>
    </row>
    <row r="114901" spans="68:68" customFormat="1">
      <c r="BP114901" s="90"/>
    </row>
    <row r="114902" spans="68:68" customFormat="1">
      <c r="BP114902" s="90"/>
    </row>
    <row r="114903" spans="68:68" customFormat="1">
      <c r="BP114903" s="90"/>
    </row>
    <row r="114904" spans="68:68" customFormat="1">
      <c r="BP114904" s="90"/>
    </row>
    <row r="114905" spans="68:68" customFormat="1">
      <c r="BP114905" s="90"/>
    </row>
    <row r="114906" spans="68:68" customFormat="1">
      <c r="BP114906" s="90"/>
    </row>
    <row r="114907" spans="68:68" customFormat="1">
      <c r="BP114907" s="90"/>
    </row>
    <row r="114908" spans="68:68" customFormat="1">
      <c r="BP114908" s="90"/>
    </row>
    <row r="114909" spans="68:68" customFormat="1">
      <c r="BP114909" s="90"/>
    </row>
    <row r="114910" spans="68:68" customFormat="1">
      <c r="BP114910" s="90"/>
    </row>
    <row r="114911" spans="68:68" customFormat="1">
      <c r="BP114911" s="90"/>
    </row>
    <row r="114912" spans="68:68" customFormat="1">
      <c r="BP114912" s="90"/>
    </row>
    <row r="114913" spans="68:68" customFormat="1">
      <c r="BP114913" s="90"/>
    </row>
    <row r="114914" spans="68:68" customFormat="1">
      <c r="BP114914" s="90"/>
    </row>
    <row r="114915" spans="68:68" customFormat="1">
      <c r="BP114915" s="90"/>
    </row>
    <row r="114916" spans="68:68" customFormat="1">
      <c r="BP114916" s="90"/>
    </row>
    <row r="114917" spans="68:68" customFormat="1">
      <c r="BP114917" s="90"/>
    </row>
    <row r="114918" spans="68:68" customFormat="1">
      <c r="BP114918" s="90"/>
    </row>
    <row r="114919" spans="68:68" customFormat="1">
      <c r="BP114919" s="90"/>
    </row>
    <row r="114920" spans="68:68" customFormat="1">
      <c r="BP114920" s="90"/>
    </row>
    <row r="114921" spans="68:68" customFormat="1">
      <c r="BP114921" s="90"/>
    </row>
    <row r="114922" spans="68:68" customFormat="1">
      <c r="BP114922" s="90"/>
    </row>
    <row r="114923" spans="68:68" customFormat="1">
      <c r="BP114923" s="90"/>
    </row>
    <row r="114924" spans="68:68" customFormat="1">
      <c r="BP114924" s="90"/>
    </row>
    <row r="114925" spans="68:68" customFormat="1">
      <c r="BP114925" s="90"/>
    </row>
    <row r="114926" spans="68:68" customFormat="1">
      <c r="BP114926" s="90"/>
    </row>
    <row r="114927" spans="68:68" customFormat="1">
      <c r="BP114927" s="90"/>
    </row>
    <row r="114928" spans="68:68" customFormat="1">
      <c r="BP114928" s="90"/>
    </row>
    <row r="114929" spans="68:68" customFormat="1">
      <c r="BP114929" s="90"/>
    </row>
    <row r="114930" spans="68:68" customFormat="1">
      <c r="BP114930" s="90"/>
    </row>
    <row r="114931" spans="68:68" customFormat="1">
      <c r="BP114931" s="90"/>
    </row>
    <row r="114932" spans="68:68" customFormat="1">
      <c r="BP114932" s="90"/>
    </row>
    <row r="114933" spans="68:68" customFormat="1">
      <c r="BP114933" s="90"/>
    </row>
    <row r="114934" spans="68:68" customFormat="1">
      <c r="BP114934" s="90"/>
    </row>
    <row r="114935" spans="68:68" customFormat="1">
      <c r="BP114935" s="90"/>
    </row>
    <row r="114936" spans="68:68" customFormat="1">
      <c r="BP114936" s="90"/>
    </row>
    <row r="114937" spans="68:68" customFormat="1">
      <c r="BP114937" s="90"/>
    </row>
    <row r="114938" spans="68:68" customFormat="1">
      <c r="BP114938" s="90"/>
    </row>
    <row r="114939" spans="68:68" customFormat="1">
      <c r="BP114939" s="90"/>
    </row>
    <row r="114940" spans="68:68" customFormat="1">
      <c r="BP114940" s="90"/>
    </row>
    <row r="114941" spans="68:68" customFormat="1">
      <c r="BP114941" s="90"/>
    </row>
    <row r="114942" spans="68:68" customFormat="1">
      <c r="BP114942" s="90"/>
    </row>
    <row r="114943" spans="68:68" customFormat="1">
      <c r="BP114943" s="90"/>
    </row>
    <row r="114944" spans="68:68" customFormat="1">
      <c r="BP114944" s="90"/>
    </row>
    <row r="114945" spans="68:68" customFormat="1">
      <c r="BP114945" s="90"/>
    </row>
    <row r="114946" spans="68:68" customFormat="1">
      <c r="BP114946" s="90"/>
    </row>
    <row r="114947" spans="68:68" customFormat="1">
      <c r="BP114947" s="90"/>
    </row>
    <row r="114948" spans="68:68" customFormat="1">
      <c r="BP114948" s="90"/>
    </row>
    <row r="114949" spans="68:68" customFormat="1">
      <c r="BP114949" s="90"/>
    </row>
    <row r="114950" spans="68:68" customFormat="1">
      <c r="BP114950" s="90"/>
    </row>
    <row r="114951" spans="68:68" customFormat="1">
      <c r="BP114951" s="90"/>
    </row>
    <row r="114952" spans="68:68" customFormat="1">
      <c r="BP114952" s="90"/>
    </row>
    <row r="114953" spans="68:68" customFormat="1">
      <c r="BP114953" s="90"/>
    </row>
    <row r="114954" spans="68:68" customFormat="1">
      <c r="BP114954" s="90"/>
    </row>
    <row r="114955" spans="68:68" customFormat="1">
      <c r="BP114955" s="90"/>
    </row>
    <row r="114956" spans="68:68" customFormat="1">
      <c r="BP114956" s="90"/>
    </row>
    <row r="114957" spans="68:68" customFormat="1">
      <c r="BP114957" s="90"/>
    </row>
    <row r="114958" spans="68:68" customFormat="1">
      <c r="BP114958" s="90"/>
    </row>
    <row r="114959" spans="68:68" customFormat="1">
      <c r="BP114959" s="90"/>
    </row>
    <row r="114960" spans="68:68" customFormat="1">
      <c r="BP114960" s="90"/>
    </row>
    <row r="114961" spans="68:68" customFormat="1">
      <c r="BP114961" s="90"/>
    </row>
    <row r="114962" spans="68:68" customFormat="1">
      <c r="BP114962" s="90"/>
    </row>
    <row r="114963" spans="68:68" customFormat="1">
      <c r="BP114963" s="90"/>
    </row>
    <row r="114964" spans="68:68" customFormat="1">
      <c r="BP114964" s="90"/>
    </row>
    <row r="114965" spans="68:68" customFormat="1">
      <c r="BP114965" s="90"/>
    </row>
    <row r="114966" spans="68:68" customFormat="1">
      <c r="BP114966" s="90"/>
    </row>
    <row r="114967" spans="68:68" customFormat="1">
      <c r="BP114967" s="90"/>
    </row>
    <row r="114968" spans="68:68" customFormat="1">
      <c r="BP114968" s="90"/>
    </row>
    <row r="114969" spans="68:68" customFormat="1">
      <c r="BP114969" s="90"/>
    </row>
    <row r="114970" spans="68:68" customFormat="1">
      <c r="BP114970" s="90"/>
    </row>
    <row r="114971" spans="68:68" customFormat="1">
      <c r="BP114971" s="90"/>
    </row>
    <row r="114972" spans="68:68" customFormat="1">
      <c r="BP114972" s="90"/>
    </row>
    <row r="114973" spans="68:68" customFormat="1">
      <c r="BP114973" s="90"/>
    </row>
    <row r="114974" spans="68:68" customFormat="1">
      <c r="BP114974" s="90"/>
    </row>
    <row r="114975" spans="68:68" customFormat="1">
      <c r="BP114975" s="90"/>
    </row>
    <row r="114976" spans="68:68" customFormat="1">
      <c r="BP114976" s="90"/>
    </row>
    <row r="114977" spans="68:68" customFormat="1">
      <c r="BP114977" s="90"/>
    </row>
    <row r="114978" spans="68:68" customFormat="1">
      <c r="BP114978" s="90"/>
    </row>
    <row r="114979" spans="68:68" customFormat="1">
      <c r="BP114979" s="90"/>
    </row>
    <row r="114980" spans="68:68" customFormat="1">
      <c r="BP114980" s="90"/>
    </row>
    <row r="114981" spans="68:68" customFormat="1">
      <c r="BP114981" s="90"/>
    </row>
    <row r="114982" spans="68:68" customFormat="1">
      <c r="BP114982" s="90"/>
    </row>
    <row r="114983" spans="68:68" customFormat="1">
      <c r="BP114983" s="90"/>
    </row>
    <row r="114984" spans="68:68" customFormat="1">
      <c r="BP114984" s="90"/>
    </row>
    <row r="114985" spans="68:68" customFormat="1">
      <c r="BP114985" s="90"/>
    </row>
    <row r="114986" spans="68:68" customFormat="1">
      <c r="BP114986" s="90"/>
    </row>
    <row r="114987" spans="68:68" customFormat="1">
      <c r="BP114987" s="90"/>
    </row>
    <row r="114988" spans="68:68" customFormat="1">
      <c r="BP114988" s="90"/>
    </row>
    <row r="114989" spans="68:68" customFormat="1">
      <c r="BP114989" s="90"/>
    </row>
    <row r="114990" spans="68:68" customFormat="1">
      <c r="BP114990" s="90"/>
    </row>
    <row r="114991" spans="68:68" customFormat="1">
      <c r="BP114991" s="90"/>
    </row>
    <row r="114992" spans="68:68" customFormat="1">
      <c r="BP114992" s="90"/>
    </row>
    <row r="114993" spans="68:68" customFormat="1">
      <c r="BP114993" s="90"/>
    </row>
    <row r="114994" spans="68:68" customFormat="1">
      <c r="BP114994" s="90"/>
    </row>
    <row r="114995" spans="68:68" customFormat="1">
      <c r="BP114995" s="90"/>
    </row>
    <row r="114996" spans="68:68" customFormat="1">
      <c r="BP114996" s="90"/>
    </row>
    <row r="114997" spans="68:68" customFormat="1">
      <c r="BP114997" s="90"/>
    </row>
    <row r="114998" spans="68:68" customFormat="1">
      <c r="BP114998" s="90"/>
    </row>
    <row r="114999" spans="68:68" customFormat="1">
      <c r="BP114999" s="90"/>
    </row>
    <row r="115000" spans="68:68" customFormat="1">
      <c r="BP115000" s="90"/>
    </row>
    <row r="115001" spans="68:68" customFormat="1">
      <c r="BP115001" s="90"/>
    </row>
    <row r="115002" spans="68:68" customFormat="1">
      <c r="BP115002" s="90"/>
    </row>
    <row r="115003" spans="68:68" customFormat="1">
      <c r="BP115003" s="90"/>
    </row>
    <row r="115004" spans="68:68" customFormat="1">
      <c r="BP115004" s="90"/>
    </row>
    <row r="115005" spans="68:68" customFormat="1">
      <c r="BP115005" s="90"/>
    </row>
    <row r="115006" spans="68:68" customFormat="1">
      <c r="BP115006" s="90"/>
    </row>
    <row r="115007" spans="68:68" customFormat="1">
      <c r="BP115007" s="90"/>
    </row>
    <row r="115008" spans="68:68" customFormat="1">
      <c r="BP115008" s="90"/>
    </row>
    <row r="115009" spans="68:68" customFormat="1">
      <c r="BP115009" s="90"/>
    </row>
    <row r="115010" spans="68:68" customFormat="1">
      <c r="BP115010" s="90"/>
    </row>
    <row r="115011" spans="68:68" customFormat="1">
      <c r="BP115011" s="90"/>
    </row>
    <row r="115012" spans="68:68" customFormat="1">
      <c r="BP115012" s="90"/>
    </row>
    <row r="115013" spans="68:68" customFormat="1">
      <c r="BP115013" s="90"/>
    </row>
    <row r="115014" spans="68:68" customFormat="1">
      <c r="BP115014" s="90"/>
    </row>
    <row r="115015" spans="68:68" customFormat="1">
      <c r="BP115015" s="90"/>
    </row>
    <row r="115016" spans="68:68" customFormat="1">
      <c r="BP115016" s="90"/>
    </row>
    <row r="115017" spans="68:68" customFormat="1">
      <c r="BP115017" s="90"/>
    </row>
    <row r="115018" spans="68:68" customFormat="1">
      <c r="BP115018" s="90"/>
    </row>
    <row r="115019" spans="68:68" customFormat="1">
      <c r="BP115019" s="90"/>
    </row>
    <row r="115020" spans="68:68" customFormat="1">
      <c r="BP115020" s="90"/>
    </row>
    <row r="115021" spans="68:68" customFormat="1">
      <c r="BP115021" s="90"/>
    </row>
    <row r="115022" spans="68:68" customFormat="1">
      <c r="BP115022" s="90"/>
    </row>
    <row r="115023" spans="68:68" customFormat="1">
      <c r="BP115023" s="90"/>
    </row>
    <row r="115024" spans="68:68" customFormat="1">
      <c r="BP115024" s="90"/>
    </row>
    <row r="115025" spans="68:68" customFormat="1">
      <c r="BP115025" s="90"/>
    </row>
    <row r="115026" spans="68:68" customFormat="1">
      <c r="BP115026" s="90"/>
    </row>
    <row r="115027" spans="68:68" customFormat="1">
      <c r="BP115027" s="90"/>
    </row>
    <row r="115028" spans="68:68" customFormat="1">
      <c r="BP115028" s="90"/>
    </row>
    <row r="115029" spans="68:68" customFormat="1">
      <c r="BP115029" s="90"/>
    </row>
    <row r="115030" spans="68:68" customFormat="1">
      <c r="BP115030" s="90"/>
    </row>
    <row r="115031" spans="68:68" customFormat="1">
      <c r="BP115031" s="90"/>
    </row>
    <row r="115032" spans="68:68" customFormat="1">
      <c r="BP115032" s="90"/>
    </row>
    <row r="115033" spans="68:68" customFormat="1">
      <c r="BP115033" s="90"/>
    </row>
    <row r="115034" spans="68:68" customFormat="1">
      <c r="BP115034" s="90"/>
    </row>
    <row r="115035" spans="68:68" customFormat="1">
      <c r="BP115035" s="90"/>
    </row>
    <row r="115036" spans="68:68" customFormat="1">
      <c r="BP115036" s="90"/>
    </row>
    <row r="115037" spans="68:68" customFormat="1">
      <c r="BP115037" s="90"/>
    </row>
    <row r="115038" spans="68:68" customFormat="1">
      <c r="BP115038" s="90"/>
    </row>
    <row r="115039" spans="68:68" customFormat="1">
      <c r="BP115039" s="90"/>
    </row>
    <row r="115040" spans="68:68" customFormat="1">
      <c r="BP115040" s="90"/>
    </row>
    <row r="115041" spans="68:68" customFormat="1">
      <c r="BP115041" s="90"/>
    </row>
    <row r="115042" spans="68:68" customFormat="1">
      <c r="BP115042" s="90"/>
    </row>
    <row r="115043" spans="68:68" customFormat="1">
      <c r="BP115043" s="90"/>
    </row>
    <row r="115044" spans="68:68" customFormat="1">
      <c r="BP115044" s="90"/>
    </row>
    <row r="115045" spans="68:68" customFormat="1">
      <c r="BP115045" s="90"/>
    </row>
    <row r="115046" spans="68:68" customFormat="1">
      <c r="BP115046" s="90"/>
    </row>
    <row r="115047" spans="68:68" customFormat="1">
      <c r="BP115047" s="90"/>
    </row>
    <row r="115048" spans="68:68" customFormat="1">
      <c r="BP115048" s="90"/>
    </row>
    <row r="115049" spans="68:68" customFormat="1">
      <c r="BP115049" s="90"/>
    </row>
    <row r="115050" spans="68:68" customFormat="1">
      <c r="BP115050" s="90"/>
    </row>
    <row r="115051" spans="68:68" customFormat="1">
      <c r="BP115051" s="90"/>
    </row>
    <row r="115052" spans="68:68" customFormat="1">
      <c r="BP115052" s="90"/>
    </row>
    <row r="115053" spans="68:68" customFormat="1">
      <c r="BP115053" s="90"/>
    </row>
    <row r="115054" spans="68:68" customFormat="1">
      <c r="BP115054" s="90"/>
    </row>
    <row r="115055" spans="68:68" customFormat="1">
      <c r="BP115055" s="90"/>
    </row>
    <row r="115056" spans="68:68" customFormat="1">
      <c r="BP115056" s="90"/>
    </row>
    <row r="115057" spans="68:68" customFormat="1">
      <c r="BP115057" s="90"/>
    </row>
    <row r="115058" spans="68:68" customFormat="1">
      <c r="BP115058" s="90"/>
    </row>
    <row r="115059" spans="68:68" customFormat="1">
      <c r="BP115059" s="90"/>
    </row>
    <row r="115060" spans="68:68" customFormat="1">
      <c r="BP115060" s="90"/>
    </row>
    <row r="115061" spans="68:68" customFormat="1">
      <c r="BP115061" s="90"/>
    </row>
    <row r="115062" spans="68:68" customFormat="1">
      <c r="BP115062" s="90"/>
    </row>
    <row r="115063" spans="68:68" customFormat="1">
      <c r="BP115063" s="90"/>
    </row>
    <row r="115064" spans="68:68" customFormat="1">
      <c r="BP115064" s="90"/>
    </row>
    <row r="115065" spans="68:68" customFormat="1">
      <c r="BP115065" s="90"/>
    </row>
    <row r="115066" spans="68:68" customFormat="1">
      <c r="BP115066" s="90"/>
    </row>
    <row r="115067" spans="68:68" customFormat="1">
      <c r="BP115067" s="90"/>
    </row>
    <row r="115068" spans="68:68" customFormat="1">
      <c r="BP115068" s="90"/>
    </row>
    <row r="115069" spans="68:68" customFormat="1">
      <c r="BP115069" s="90"/>
    </row>
    <row r="115070" spans="68:68" customFormat="1">
      <c r="BP115070" s="90"/>
    </row>
    <row r="115071" spans="68:68" customFormat="1">
      <c r="BP115071" s="90"/>
    </row>
    <row r="115072" spans="68:68" customFormat="1">
      <c r="BP115072" s="90"/>
    </row>
    <row r="115073" spans="68:68" customFormat="1">
      <c r="BP115073" s="90"/>
    </row>
    <row r="115074" spans="68:68" customFormat="1">
      <c r="BP115074" s="90"/>
    </row>
    <row r="115075" spans="68:68" customFormat="1">
      <c r="BP115075" s="90"/>
    </row>
    <row r="115076" spans="68:68" customFormat="1">
      <c r="BP115076" s="90"/>
    </row>
    <row r="115077" spans="68:68" customFormat="1">
      <c r="BP115077" s="90"/>
    </row>
    <row r="115078" spans="68:68" customFormat="1">
      <c r="BP115078" s="90"/>
    </row>
    <row r="115079" spans="68:68" customFormat="1">
      <c r="BP115079" s="90"/>
    </row>
    <row r="115080" spans="68:68" customFormat="1">
      <c r="BP115080" s="90"/>
    </row>
    <row r="115081" spans="68:68" customFormat="1">
      <c r="BP115081" s="90"/>
    </row>
    <row r="115082" spans="68:68" customFormat="1">
      <c r="BP115082" s="90"/>
    </row>
    <row r="115083" spans="68:68" customFormat="1">
      <c r="BP115083" s="90"/>
    </row>
    <row r="115084" spans="68:68" customFormat="1">
      <c r="BP115084" s="90"/>
    </row>
    <row r="115085" spans="68:68" customFormat="1">
      <c r="BP115085" s="90"/>
    </row>
    <row r="115086" spans="68:68" customFormat="1">
      <c r="BP115086" s="90"/>
    </row>
    <row r="115087" spans="68:68" customFormat="1">
      <c r="BP115087" s="90"/>
    </row>
    <row r="115088" spans="68:68" customFormat="1">
      <c r="BP115088" s="90"/>
    </row>
    <row r="115089" spans="68:68" customFormat="1">
      <c r="BP115089" s="90"/>
    </row>
    <row r="115090" spans="68:68" customFormat="1">
      <c r="BP115090" s="90"/>
    </row>
    <row r="115091" spans="68:68" customFormat="1">
      <c r="BP115091" s="90"/>
    </row>
    <row r="115092" spans="68:68" customFormat="1">
      <c r="BP115092" s="90"/>
    </row>
    <row r="115093" spans="68:68" customFormat="1">
      <c r="BP115093" s="90"/>
    </row>
    <row r="115094" spans="68:68" customFormat="1">
      <c r="BP115094" s="90"/>
    </row>
    <row r="115095" spans="68:68" customFormat="1">
      <c r="BP115095" s="90"/>
    </row>
    <row r="115096" spans="68:68" customFormat="1">
      <c r="BP115096" s="90"/>
    </row>
    <row r="115097" spans="68:68" customFormat="1">
      <c r="BP115097" s="90"/>
    </row>
    <row r="115098" spans="68:68" customFormat="1">
      <c r="BP115098" s="90"/>
    </row>
    <row r="115099" spans="68:68" customFormat="1">
      <c r="BP115099" s="90"/>
    </row>
    <row r="115100" spans="68:68" customFormat="1">
      <c r="BP115100" s="90"/>
    </row>
    <row r="115101" spans="68:68" customFormat="1">
      <c r="BP115101" s="90"/>
    </row>
    <row r="115102" spans="68:68" customFormat="1">
      <c r="BP115102" s="90"/>
    </row>
    <row r="115103" spans="68:68" customFormat="1">
      <c r="BP115103" s="90"/>
    </row>
    <row r="115104" spans="68:68" customFormat="1">
      <c r="BP115104" s="90"/>
    </row>
    <row r="115105" spans="68:68" customFormat="1">
      <c r="BP115105" s="90"/>
    </row>
    <row r="115106" spans="68:68" customFormat="1">
      <c r="BP115106" s="90"/>
    </row>
    <row r="115107" spans="68:68" customFormat="1">
      <c r="BP115107" s="90"/>
    </row>
    <row r="115108" spans="68:68" customFormat="1">
      <c r="BP115108" s="90"/>
    </row>
    <row r="115109" spans="68:68" customFormat="1">
      <c r="BP115109" s="90"/>
    </row>
    <row r="115110" spans="68:68" customFormat="1">
      <c r="BP115110" s="90"/>
    </row>
    <row r="115111" spans="68:68" customFormat="1">
      <c r="BP115111" s="90"/>
    </row>
    <row r="115112" spans="68:68" customFormat="1">
      <c r="BP115112" s="90"/>
    </row>
    <row r="115113" spans="68:68" customFormat="1">
      <c r="BP115113" s="90"/>
    </row>
    <row r="115114" spans="68:68" customFormat="1">
      <c r="BP115114" s="90"/>
    </row>
    <row r="115115" spans="68:68" customFormat="1">
      <c r="BP115115" s="90"/>
    </row>
    <row r="115116" spans="68:68" customFormat="1">
      <c r="BP115116" s="90"/>
    </row>
    <row r="115117" spans="68:68" customFormat="1">
      <c r="BP115117" s="90"/>
    </row>
    <row r="115118" spans="68:68" customFormat="1">
      <c r="BP115118" s="90"/>
    </row>
    <row r="115119" spans="68:68" customFormat="1">
      <c r="BP115119" s="90"/>
    </row>
    <row r="115120" spans="68:68" customFormat="1">
      <c r="BP115120" s="90"/>
    </row>
    <row r="115121" spans="68:68" customFormat="1">
      <c r="BP115121" s="90"/>
    </row>
    <row r="115122" spans="68:68" customFormat="1">
      <c r="BP115122" s="90"/>
    </row>
    <row r="115123" spans="68:68" customFormat="1">
      <c r="BP115123" s="90"/>
    </row>
    <row r="115124" spans="68:68" customFormat="1">
      <c r="BP115124" s="90"/>
    </row>
    <row r="115125" spans="68:68" customFormat="1">
      <c r="BP115125" s="90"/>
    </row>
    <row r="115126" spans="68:68" customFormat="1">
      <c r="BP115126" s="90"/>
    </row>
    <row r="115127" spans="68:68" customFormat="1">
      <c r="BP115127" s="90"/>
    </row>
    <row r="115128" spans="68:68" customFormat="1">
      <c r="BP115128" s="90"/>
    </row>
    <row r="115129" spans="68:68" customFormat="1">
      <c r="BP115129" s="90"/>
    </row>
    <row r="115130" spans="68:68" customFormat="1">
      <c r="BP115130" s="90"/>
    </row>
    <row r="115131" spans="68:68" customFormat="1">
      <c r="BP115131" s="90"/>
    </row>
    <row r="115132" spans="68:68" customFormat="1">
      <c r="BP115132" s="90"/>
    </row>
    <row r="115133" spans="68:68" customFormat="1">
      <c r="BP115133" s="90"/>
    </row>
    <row r="115134" spans="68:68" customFormat="1">
      <c r="BP115134" s="90"/>
    </row>
    <row r="115135" spans="68:68" customFormat="1">
      <c r="BP115135" s="90"/>
    </row>
    <row r="115136" spans="68:68" customFormat="1">
      <c r="BP115136" s="90"/>
    </row>
    <row r="115137" spans="68:68" customFormat="1">
      <c r="BP115137" s="90"/>
    </row>
    <row r="115138" spans="68:68" customFormat="1">
      <c r="BP115138" s="90"/>
    </row>
    <row r="115139" spans="68:68" customFormat="1">
      <c r="BP115139" s="90"/>
    </row>
    <row r="115140" spans="68:68" customFormat="1">
      <c r="BP115140" s="90"/>
    </row>
    <row r="115141" spans="68:68" customFormat="1">
      <c r="BP115141" s="90"/>
    </row>
    <row r="115142" spans="68:68" customFormat="1">
      <c r="BP115142" s="90"/>
    </row>
    <row r="115143" spans="68:68" customFormat="1">
      <c r="BP115143" s="90"/>
    </row>
    <row r="115144" spans="68:68" customFormat="1">
      <c r="BP115144" s="90"/>
    </row>
    <row r="115145" spans="68:68" customFormat="1">
      <c r="BP115145" s="90"/>
    </row>
    <row r="115146" spans="68:68" customFormat="1">
      <c r="BP115146" s="90"/>
    </row>
    <row r="115147" spans="68:68" customFormat="1">
      <c r="BP115147" s="90"/>
    </row>
    <row r="115148" spans="68:68" customFormat="1">
      <c r="BP115148" s="90"/>
    </row>
    <row r="115149" spans="68:68" customFormat="1">
      <c r="BP115149" s="90"/>
    </row>
    <row r="115150" spans="68:68" customFormat="1">
      <c r="BP115150" s="90"/>
    </row>
    <row r="115151" spans="68:68" customFormat="1">
      <c r="BP115151" s="90"/>
    </row>
    <row r="115152" spans="68:68" customFormat="1">
      <c r="BP115152" s="90"/>
    </row>
    <row r="115153" spans="68:68" customFormat="1">
      <c r="BP115153" s="90"/>
    </row>
    <row r="115154" spans="68:68" customFormat="1">
      <c r="BP115154" s="90"/>
    </row>
    <row r="115155" spans="68:68" customFormat="1">
      <c r="BP115155" s="90"/>
    </row>
    <row r="115156" spans="68:68" customFormat="1">
      <c r="BP115156" s="90"/>
    </row>
    <row r="115157" spans="68:68" customFormat="1">
      <c r="BP115157" s="90"/>
    </row>
    <row r="115158" spans="68:68" customFormat="1">
      <c r="BP115158" s="90"/>
    </row>
    <row r="115159" spans="68:68" customFormat="1">
      <c r="BP115159" s="90"/>
    </row>
    <row r="115160" spans="68:68" customFormat="1">
      <c r="BP115160" s="90"/>
    </row>
    <row r="115161" spans="68:68" customFormat="1">
      <c r="BP115161" s="90"/>
    </row>
    <row r="115162" spans="68:68" customFormat="1">
      <c r="BP115162" s="90"/>
    </row>
    <row r="115163" spans="68:68" customFormat="1">
      <c r="BP115163" s="90"/>
    </row>
    <row r="115164" spans="68:68" customFormat="1">
      <c r="BP115164" s="90"/>
    </row>
    <row r="115165" spans="68:68" customFormat="1">
      <c r="BP115165" s="90"/>
    </row>
    <row r="115166" spans="68:68" customFormat="1">
      <c r="BP115166" s="90"/>
    </row>
    <row r="115167" spans="68:68" customFormat="1">
      <c r="BP115167" s="90"/>
    </row>
    <row r="115168" spans="68:68" customFormat="1">
      <c r="BP115168" s="90"/>
    </row>
    <row r="115169" spans="68:68" customFormat="1">
      <c r="BP115169" s="90"/>
    </row>
    <row r="115170" spans="68:68" customFormat="1">
      <c r="BP115170" s="90"/>
    </row>
    <row r="115171" spans="68:68" customFormat="1">
      <c r="BP115171" s="90"/>
    </row>
    <row r="115172" spans="68:68" customFormat="1">
      <c r="BP115172" s="90"/>
    </row>
    <row r="115173" spans="68:68" customFormat="1">
      <c r="BP115173" s="90"/>
    </row>
    <row r="115174" spans="68:68" customFormat="1">
      <c r="BP115174" s="90"/>
    </row>
    <row r="115175" spans="68:68" customFormat="1">
      <c r="BP115175" s="90"/>
    </row>
    <row r="115176" spans="68:68" customFormat="1">
      <c r="BP115176" s="90"/>
    </row>
    <row r="115177" spans="68:68" customFormat="1">
      <c r="BP115177" s="90"/>
    </row>
    <row r="115178" spans="68:68" customFormat="1">
      <c r="BP115178" s="90"/>
    </row>
    <row r="115179" spans="68:68" customFormat="1">
      <c r="BP115179" s="90"/>
    </row>
    <row r="115180" spans="68:68" customFormat="1">
      <c r="BP115180" s="90"/>
    </row>
    <row r="115181" spans="68:68" customFormat="1">
      <c r="BP115181" s="90"/>
    </row>
    <row r="115182" spans="68:68" customFormat="1">
      <c r="BP115182" s="90"/>
    </row>
    <row r="115183" spans="68:68" customFormat="1">
      <c r="BP115183" s="90"/>
    </row>
    <row r="115184" spans="68:68" customFormat="1">
      <c r="BP115184" s="90"/>
    </row>
    <row r="115185" spans="68:68" customFormat="1">
      <c r="BP115185" s="90"/>
    </row>
    <row r="115186" spans="68:68" customFormat="1">
      <c r="BP115186" s="90"/>
    </row>
    <row r="115187" spans="68:68" customFormat="1">
      <c r="BP115187" s="90"/>
    </row>
    <row r="115188" spans="68:68" customFormat="1">
      <c r="BP115188" s="90"/>
    </row>
    <row r="115189" spans="68:68" customFormat="1">
      <c r="BP115189" s="90"/>
    </row>
    <row r="115190" spans="68:68" customFormat="1">
      <c r="BP115190" s="90"/>
    </row>
    <row r="115191" spans="68:68" customFormat="1">
      <c r="BP115191" s="90"/>
    </row>
    <row r="115192" spans="68:68" customFormat="1">
      <c r="BP115192" s="90"/>
    </row>
    <row r="115193" spans="68:68" customFormat="1">
      <c r="BP115193" s="90"/>
    </row>
    <row r="115194" spans="68:68" customFormat="1">
      <c r="BP115194" s="90"/>
    </row>
    <row r="115195" spans="68:68" customFormat="1">
      <c r="BP115195" s="90"/>
    </row>
    <row r="115196" spans="68:68" customFormat="1">
      <c r="BP115196" s="90"/>
    </row>
    <row r="115197" spans="68:68" customFormat="1">
      <c r="BP115197" s="90"/>
    </row>
    <row r="115198" spans="68:68" customFormat="1">
      <c r="BP115198" s="90"/>
    </row>
    <row r="115199" spans="68:68" customFormat="1">
      <c r="BP115199" s="90"/>
    </row>
    <row r="115200" spans="68:68" customFormat="1">
      <c r="BP115200" s="90"/>
    </row>
    <row r="115201" spans="68:68" customFormat="1">
      <c r="BP115201" s="90"/>
    </row>
    <row r="115202" spans="68:68" customFormat="1">
      <c r="BP115202" s="90"/>
    </row>
    <row r="115203" spans="68:68" customFormat="1">
      <c r="BP115203" s="90"/>
    </row>
    <row r="115204" spans="68:68" customFormat="1">
      <c r="BP115204" s="90"/>
    </row>
    <row r="115205" spans="68:68" customFormat="1">
      <c r="BP115205" s="90"/>
    </row>
    <row r="115206" spans="68:68" customFormat="1">
      <c r="BP115206" s="90"/>
    </row>
    <row r="115207" spans="68:68" customFormat="1">
      <c r="BP115207" s="90"/>
    </row>
    <row r="115208" spans="68:68" customFormat="1">
      <c r="BP115208" s="90"/>
    </row>
    <row r="115209" spans="68:68" customFormat="1">
      <c r="BP115209" s="90"/>
    </row>
    <row r="115210" spans="68:68" customFormat="1">
      <c r="BP115210" s="90"/>
    </row>
    <row r="115211" spans="68:68" customFormat="1">
      <c r="BP115211" s="90"/>
    </row>
    <row r="115212" spans="68:68" customFormat="1">
      <c r="BP115212" s="90"/>
    </row>
    <row r="115213" spans="68:68" customFormat="1">
      <c r="BP115213" s="90"/>
    </row>
    <row r="115214" spans="68:68" customFormat="1">
      <c r="BP115214" s="90"/>
    </row>
    <row r="115215" spans="68:68" customFormat="1">
      <c r="BP115215" s="90"/>
    </row>
    <row r="115216" spans="68:68" customFormat="1">
      <c r="BP115216" s="90"/>
    </row>
    <row r="115217" spans="68:68" customFormat="1">
      <c r="BP115217" s="90"/>
    </row>
    <row r="115218" spans="68:68" customFormat="1">
      <c r="BP115218" s="90"/>
    </row>
    <row r="115219" spans="68:68" customFormat="1">
      <c r="BP115219" s="90"/>
    </row>
    <row r="115220" spans="68:68" customFormat="1">
      <c r="BP115220" s="90"/>
    </row>
    <row r="115221" spans="68:68" customFormat="1">
      <c r="BP115221" s="90"/>
    </row>
    <row r="115222" spans="68:68" customFormat="1">
      <c r="BP115222" s="90"/>
    </row>
    <row r="115223" spans="68:68" customFormat="1">
      <c r="BP115223" s="90"/>
    </row>
    <row r="115224" spans="68:68" customFormat="1">
      <c r="BP115224" s="90"/>
    </row>
    <row r="115225" spans="68:68" customFormat="1">
      <c r="BP115225" s="90"/>
    </row>
    <row r="115226" spans="68:68" customFormat="1">
      <c r="BP115226" s="90"/>
    </row>
    <row r="115227" spans="68:68" customFormat="1">
      <c r="BP115227" s="90"/>
    </row>
    <row r="115228" spans="68:68" customFormat="1">
      <c r="BP115228" s="90"/>
    </row>
    <row r="115229" spans="68:68" customFormat="1">
      <c r="BP115229" s="90"/>
    </row>
    <row r="115230" spans="68:68" customFormat="1">
      <c r="BP115230" s="90"/>
    </row>
    <row r="115231" spans="68:68" customFormat="1">
      <c r="BP115231" s="90"/>
    </row>
    <row r="115232" spans="68:68" customFormat="1">
      <c r="BP115232" s="90"/>
    </row>
    <row r="115233" spans="68:68" customFormat="1">
      <c r="BP115233" s="90"/>
    </row>
    <row r="115234" spans="68:68" customFormat="1">
      <c r="BP115234" s="90"/>
    </row>
    <row r="115235" spans="68:68" customFormat="1">
      <c r="BP115235" s="90"/>
    </row>
    <row r="115236" spans="68:68" customFormat="1">
      <c r="BP115236" s="90"/>
    </row>
    <row r="115237" spans="68:68" customFormat="1">
      <c r="BP115237" s="90"/>
    </row>
    <row r="115238" spans="68:68" customFormat="1">
      <c r="BP115238" s="90"/>
    </row>
    <row r="115239" spans="68:68" customFormat="1">
      <c r="BP115239" s="90"/>
    </row>
    <row r="115240" spans="68:68" customFormat="1">
      <c r="BP115240" s="90"/>
    </row>
    <row r="115241" spans="68:68" customFormat="1">
      <c r="BP115241" s="90"/>
    </row>
    <row r="115242" spans="68:68" customFormat="1">
      <c r="BP115242" s="90"/>
    </row>
    <row r="115243" spans="68:68" customFormat="1">
      <c r="BP115243" s="90"/>
    </row>
    <row r="115244" spans="68:68" customFormat="1">
      <c r="BP115244" s="90"/>
    </row>
    <row r="115245" spans="68:68" customFormat="1">
      <c r="BP115245" s="90"/>
    </row>
    <row r="115246" spans="68:68" customFormat="1">
      <c r="BP115246" s="90"/>
    </row>
    <row r="115247" spans="68:68" customFormat="1">
      <c r="BP115247" s="90"/>
    </row>
    <row r="115248" spans="68:68" customFormat="1">
      <c r="BP115248" s="90"/>
    </row>
    <row r="115249" spans="68:68" customFormat="1">
      <c r="BP115249" s="90"/>
    </row>
    <row r="115250" spans="68:68" customFormat="1">
      <c r="BP115250" s="90"/>
    </row>
    <row r="115251" spans="68:68" customFormat="1">
      <c r="BP115251" s="90"/>
    </row>
    <row r="115252" spans="68:68" customFormat="1">
      <c r="BP115252" s="90"/>
    </row>
    <row r="115253" spans="68:68" customFormat="1">
      <c r="BP115253" s="90"/>
    </row>
    <row r="115254" spans="68:68" customFormat="1">
      <c r="BP115254" s="90"/>
    </row>
    <row r="115255" spans="68:68" customFormat="1">
      <c r="BP115255" s="90"/>
    </row>
    <row r="115256" spans="68:68" customFormat="1">
      <c r="BP115256" s="90"/>
    </row>
    <row r="115257" spans="68:68" customFormat="1">
      <c r="BP115257" s="90"/>
    </row>
    <row r="115258" spans="68:68" customFormat="1">
      <c r="BP115258" s="90"/>
    </row>
    <row r="115259" spans="68:68" customFormat="1">
      <c r="BP115259" s="90"/>
    </row>
    <row r="115260" spans="68:68" customFormat="1">
      <c r="BP115260" s="90"/>
    </row>
    <row r="115261" spans="68:68" customFormat="1">
      <c r="BP115261" s="90"/>
    </row>
    <row r="115262" spans="68:68" customFormat="1">
      <c r="BP115262" s="90"/>
    </row>
    <row r="115263" spans="68:68" customFormat="1">
      <c r="BP115263" s="90"/>
    </row>
    <row r="115264" spans="68:68" customFormat="1">
      <c r="BP115264" s="90"/>
    </row>
    <row r="115265" spans="68:68" customFormat="1">
      <c r="BP115265" s="90"/>
    </row>
    <row r="115266" spans="68:68" customFormat="1">
      <c r="BP115266" s="90"/>
    </row>
    <row r="115267" spans="68:68" customFormat="1">
      <c r="BP115267" s="90"/>
    </row>
    <row r="115268" spans="68:68" customFormat="1">
      <c r="BP115268" s="90"/>
    </row>
    <row r="115269" spans="68:68" customFormat="1">
      <c r="BP115269" s="90"/>
    </row>
    <row r="115270" spans="68:68" customFormat="1">
      <c r="BP115270" s="90"/>
    </row>
    <row r="115271" spans="68:68" customFormat="1">
      <c r="BP115271" s="90"/>
    </row>
    <row r="115272" spans="68:68" customFormat="1">
      <c r="BP115272" s="90"/>
    </row>
    <row r="115273" spans="68:68" customFormat="1">
      <c r="BP115273" s="90"/>
    </row>
    <row r="115274" spans="68:68" customFormat="1">
      <c r="BP115274" s="90"/>
    </row>
    <row r="115275" spans="68:68" customFormat="1">
      <c r="BP115275" s="90"/>
    </row>
    <row r="115276" spans="68:68" customFormat="1">
      <c r="BP115276" s="90"/>
    </row>
    <row r="115277" spans="68:68" customFormat="1">
      <c r="BP115277" s="90"/>
    </row>
    <row r="115278" spans="68:68" customFormat="1">
      <c r="BP115278" s="90"/>
    </row>
    <row r="115279" spans="68:68" customFormat="1">
      <c r="BP115279" s="90"/>
    </row>
    <row r="115280" spans="68:68" customFormat="1">
      <c r="BP115280" s="90"/>
    </row>
    <row r="115281" spans="68:68" customFormat="1">
      <c r="BP115281" s="90"/>
    </row>
    <row r="115282" spans="68:68" customFormat="1">
      <c r="BP115282" s="90"/>
    </row>
    <row r="115283" spans="68:68" customFormat="1">
      <c r="BP115283" s="90"/>
    </row>
    <row r="115284" spans="68:68" customFormat="1">
      <c r="BP115284" s="90"/>
    </row>
    <row r="115285" spans="68:68" customFormat="1">
      <c r="BP115285" s="90"/>
    </row>
    <row r="115286" spans="68:68" customFormat="1">
      <c r="BP115286" s="90"/>
    </row>
    <row r="115287" spans="68:68" customFormat="1">
      <c r="BP115287" s="90"/>
    </row>
    <row r="115288" spans="68:68" customFormat="1">
      <c r="BP115288" s="90"/>
    </row>
    <row r="115289" spans="68:68" customFormat="1">
      <c r="BP115289" s="90"/>
    </row>
    <row r="115290" spans="68:68" customFormat="1">
      <c r="BP115290" s="90"/>
    </row>
    <row r="115291" spans="68:68" customFormat="1">
      <c r="BP115291" s="90"/>
    </row>
    <row r="115292" spans="68:68" customFormat="1">
      <c r="BP115292" s="90"/>
    </row>
    <row r="115293" spans="68:68" customFormat="1">
      <c r="BP115293" s="90"/>
    </row>
    <row r="115294" spans="68:68" customFormat="1">
      <c r="BP115294" s="90"/>
    </row>
    <row r="115295" spans="68:68" customFormat="1">
      <c r="BP115295" s="90"/>
    </row>
    <row r="115296" spans="68:68" customFormat="1">
      <c r="BP115296" s="90"/>
    </row>
    <row r="115297" spans="68:68" customFormat="1">
      <c r="BP115297" s="90"/>
    </row>
    <row r="115298" spans="68:68" customFormat="1">
      <c r="BP115298" s="90"/>
    </row>
    <row r="115299" spans="68:68" customFormat="1">
      <c r="BP115299" s="90"/>
    </row>
    <row r="115300" spans="68:68" customFormat="1">
      <c r="BP115300" s="90"/>
    </row>
    <row r="115301" spans="68:68" customFormat="1">
      <c r="BP115301" s="90"/>
    </row>
    <row r="115302" spans="68:68" customFormat="1">
      <c r="BP115302" s="90"/>
    </row>
    <row r="115303" spans="68:68" customFormat="1">
      <c r="BP115303" s="90"/>
    </row>
    <row r="115304" spans="68:68" customFormat="1">
      <c r="BP115304" s="90"/>
    </row>
    <row r="115305" spans="68:68" customFormat="1">
      <c r="BP115305" s="90"/>
    </row>
    <row r="115306" spans="68:68" customFormat="1">
      <c r="BP115306" s="90"/>
    </row>
    <row r="115307" spans="68:68" customFormat="1">
      <c r="BP115307" s="90"/>
    </row>
    <row r="115308" spans="68:68" customFormat="1">
      <c r="BP115308" s="90"/>
    </row>
    <row r="115309" spans="68:68" customFormat="1">
      <c r="BP115309" s="90"/>
    </row>
    <row r="115310" spans="68:68" customFormat="1">
      <c r="BP115310" s="90"/>
    </row>
    <row r="115311" spans="68:68" customFormat="1">
      <c r="BP115311" s="90"/>
    </row>
    <row r="115312" spans="68:68" customFormat="1">
      <c r="BP115312" s="90"/>
    </row>
    <row r="115313" spans="68:68" customFormat="1">
      <c r="BP115313" s="90"/>
    </row>
    <row r="115314" spans="68:68" customFormat="1">
      <c r="BP115314" s="90"/>
    </row>
    <row r="115315" spans="68:68" customFormat="1">
      <c r="BP115315" s="90"/>
    </row>
    <row r="115316" spans="68:68" customFormat="1">
      <c r="BP115316" s="90"/>
    </row>
    <row r="115317" spans="68:68" customFormat="1">
      <c r="BP115317" s="90"/>
    </row>
    <row r="115318" spans="68:68" customFormat="1">
      <c r="BP115318" s="90"/>
    </row>
    <row r="115319" spans="68:68" customFormat="1">
      <c r="BP115319" s="90"/>
    </row>
    <row r="115320" spans="68:68" customFormat="1">
      <c r="BP115320" s="90"/>
    </row>
    <row r="115321" spans="68:68" customFormat="1">
      <c r="BP115321" s="90"/>
    </row>
    <row r="115322" spans="68:68" customFormat="1">
      <c r="BP115322" s="90"/>
    </row>
    <row r="115323" spans="68:68" customFormat="1">
      <c r="BP115323" s="90"/>
    </row>
    <row r="115324" spans="68:68" customFormat="1">
      <c r="BP115324" s="90"/>
    </row>
    <row r="115325" spans="68:68" customFormat="1">
      <c r="BP115325" s="90"/>
    </row>
    <row r="115326" spans="68:68" customFormat="1">
      <c r="BP115326" s="90"/>
    </row>
    <row r="115327" spans="68:68" customFormat="1">
      <c r="BP115327" s="90"/>
    </row>
    <row r="115328" spans="68:68" customFormat="1">
      <c r="BP115328" s="90"/>
    </row>
    <row r="115329" spans="68:68" customFormat="1">
      <c r="BP115329" s="90"/>
    </row>
    <row r="115330" spans="68:68" customFormat="1">
      <c r="BP115330" s="90"/>
    </row>
    <row r="115331" spans="68:68" customFormat="1">
      <c r="BP115331" s="90"/>
    </row>
    <row r="115332" spans="68:68" customFormat="1">
      <c r="BP115332" s="90"/>
    </row>
    <row r="115333" spans="68:68" customFormat="1">
      <c r="BP115333" s="90"/>
    </row>
    <row r="115334" spans="68:68" customFormat="1">
      <c r="BP115334" s="90"/>
    </row>
    <row r="115335" spans="68:68" customFormat="1">
      <c r="BP115335" s="90"/>
    </row>
    <row r="115336" spans="68:68" customFormat="1">
      <c r="BP115336" s="90"/>
    </row>
    <row r="115337" spans="68:68" customFormat="1">
      <c r="BP115337" s="90"/>
    </row>
    <row r="115338" spans="68:68" customFormat="1">
      <c r="BP115338" s="90"/>
    </row>
    <row r="115339" spans="68:68" customFormat="1">
      <c r="BP115339" s="90"/>
    </row>
    <row r="115340" spans="68:68" customFormat="1">
      <c r="BP115340" s="90"/>
    </row>
    <row r="115341" spans="68:68" customFormat="1">
      <c r="BP115341" s="90"/>
    </row>
    <row r="115342" spans="68:68" customFormat="1">
      <c r="BP115342" s="90"/>
    </row>
    <row r="115343" spans="68:68" customFormat="1">
      <c r="BP115343" s="90"/>
    </row>
    <row r="115344" spans="68:68" customFormat="1">
      <c r="BP115344" s="90"/>
    </row>
    <row r="115345" spans="68:68" customFormat="1">
      <c r="BP115345" s="90"/>
    </row>
    <row r="115346" spans="68:68" customFormat="1">
      <c r="BP115346" s="90"/>
    </row>
    <row r="115347" spans="68:68" customFormat="1">
      <c r="BP115347" s="90"/>
    </row>
    <row r="115348" spans="68:68" customFormat="1">
      <c r="BP115348" s="90"/>
    </row>
    <row r="115349" spans="68:68" customFormat="1">
      <c r="BP115349" s="90"/>
    </row>
    <row r="115350" spans="68:68" customFormat="1">
      <c r="BP115350" s="90"/>
    </row>
    <row r="115351" spans="68:68" customFormat="1">
      <c r="BP115351" s="90"/>
    </row>
    <row r="115352" spans="68:68" customFormat="1">
      <c r="BP115352" s="90"/>
    </row>
    <row r="115353" spans="68:68" customFormat="1">
      <c r="BP115353" s="90"/>
    </row>
    <row r="115354" spans="68:68" customFormat="1">
      <c r="BP115354" s="90"/>
    </row>
    <row r="115355" spans="68:68" customFormat="1">
      <c r="BP115355" s="90"/>
    </row>
    <row r="115356" spans="68:68" customFormat="1">
      <c r="BP115356" s="90"/>
    </row>
    <row r="115357" spans="68:68" customFormat="1">
      <c r="BP115357" s="90"/>
    </row>
    <row r="115358" spans="68:68" customFormat="1">
      <c r="BP115358" s="90"/>
    </row>
    <row r="115359" spans="68:68" customFormat="1">
      <c r="BP115359" s="90"/>
    </row>
    <row r="115360" spans="68:68" customFormat="1">
      <c r="BP115360" s="90"/>
    </row>
    <row r="115361" spans="68:68" customFormat="1">
      <c r="BP115361" s="90"/>
    </row>
    <row r="115362" spans="68:68" customFormat="1">
      <c r="BP115362" s="90"/>
    </row>
    <row r="115363" spans="68:68" customFormat="1">
      <c r="BP115363" s="90"/>
    </row>
    <row r="115364" spans="68:68" customFormat="1">
      <c r="BP115364" s="90"/>
    </row>
    <row r="115365" spans="68:68" customFormat="1">
      <c r="BP115365" s="90"/>
    </row>
    <row r="115366" spans="68:68" customFormat="1">
      <c r="BP115366" s="90"/>
    </row>
    <row r="115367" spans="68:68" customFormat="1">
      <c r="BP115367" s="90"/>
    </row>
    <row r="115368" spans="68:68" customFormat="1">
      <c r="BP115368" s="90"/>
    </row>
    <row r="115369" spans="68:68" customFormat="1">
      <c r="BP115369" s="90"/>
    </row>
    <row r="115370" spans="68:68" customFormat="1">
      <c r="BP115370" s="90"/>
    </row>
    <row r="115371" spans="68:68" customFormat="1">
      <c r="BP115371" s="90"/>
    </row>
    <row r="115372" spans="68:68" customFormat="1">
      <c r="BP115372" s="90"/>
    </row>
    <row r="115373" spans="68:68" customFormat="1">
      <c r="BP115373" s="90"/>
    </row>
    <row r="115374" spans="68:68" customFormat="1">
      <c r="BP115374" s="90"/>
    </row>
    <row r="115375" spans="68:68" customFormat="1">
      <c r="BP115375" s="90"/>
    </row>
    <row r="115376" spans="68:68" customFormat="1">
      <c r="BP115376" s="90"/>
    </row>
    <row r="115377" spans="68:68" customFormat="1">
      <c r="BP115377" s="90"/>
    </row>
    <row r="115378" spans="68:68" customFormat="1">
      <c r="BP115378" s="90"/>
    </row>
    <row r="115379" spans="68:68" customFormat="1">
      <c r="BP115379" s="90"/>
    </row>
    <row r="115380" spans="68:68" customFormat="1">
      <c r="BP115380" s="90"/>
    </row>
    <row r="115381" spans="68:68" customFormat="1">
      <c r="BP115381" s="90"/>
    </row>
    <row r="115382" spans="68:68" customFormat="1">
      <c r="BP115382" s="90"/>
    </row>
    <row r="115383" spans="68:68" customFormat="1">
      <c r="BP115383" s="90"/>
    </row>
    <row r="115384" spans="68:68" customFormat="1">
      <c r="BP115384" s="90"/>
    </row>
    <row r="115385" spans="68:68" customFormat="1">
      <c r="BP115385" s="90"/>
    </row>
    <row r="115386" spans="68:68" customFormat="1">
      <c r="BP115386" s="90"/>
    </row>
    <row r="115387" spans="68:68" customFormat="1">
      <c r="BP115387" s="90"/>
    </row>
    <row r="115388" spans="68:68" customFormat="1">
      <c r="BP115388" s="90"/>
    </row>
    <row r="115389" spans="68:68" customFormat="1">
      <c r="BP115389" s="90"/>
    </row>
    <row r="115390" spans="68:68" customFormat="1">
      <c r="BP115390" s="90"/>
    </row>
    <row r="115391" spans="68:68" customFormat="1">
      <c r="BP115391" s="90"/>
    </row>
    <row r="115392" spans="68:68" customFormat="1">
      <c r="BP115392" s="90"/>
    </row>
    <row r="115393" spans="68:68" customFormat="1">
      <c r="BP115393" s="90"/>
    </row>
    <row r="115394" spans="68:68" customFormat="1">
      <c r="BP115394" s="90"/>
    </row>
    <row r="115395" spans="68:68" customFormat="1">
      <c r="BP115395" s="90"/>
    </row>
    <row r="115396" spans="68:68" customFormat="1">
      <c r="BP115396" s="90"/>
    </row>
    <row r="115397" spans="68:68" customFormat="1">
      <c r="BP115397" s="90"/>
    </row>
    <row r="115398" spans="68:68" customFormat="1">
      <c r="BP115398" s="90"/>
    </row>
    <row r="115399" spans="68:68" customFormat="1">
      <c r="BP115399" s="90"/>
    </row>
    <row r="115400" spans="68:68" customFormat="1">
      <c r="BP115400" s="90"/>
    </row>
    <row r="115401" spans="68:68" customFormat="1">
      <c r="BP115401" s="90"/>
    </row>
    <row r="115402" spans="68:68" customFormat="1">
      <c r="BP115402" s="90"/>
    </row>
    <row r="115403" spans="68:68" customFormat="1">
      <c r="BP115403" s="90"/>
    </row>
    <row r="115404" spans="68:68" customFormat="1">
      <c r="BP115404" s="90"/>
    </row>
    <row r="115405" spans="68:68" customFormat="1">
      <c r="BP115405" s="90"/>
    </row>
    <row r="115406" spans="68:68" customFormat="1">
      <c r="BP115406" s="90"/>
    </row>
    <row r="115407" spans="68:68" customFormat="1">
      <c r="BP115407" s="90"/>
    </row>
    <row r="115408" spans="68:68" customFormat="1">
      <c r="BP115408" s="90"/>
    </row>
    <row r="115409" spans="68:68" customFormat="1">
      <c r="BP115409" s="90"/>
    </row>
    <row r="115410" spans="68:68" customFormat="1">
      <c r="BP115410" s="90"/>
    </row>
    <row r="115411" spans="68:68" customFormat="1">
      <c r="BP115411" s="90"/>
    </row>
    <row r="115412" spans="68:68" customFormat="1">
      <c r="BP115412" s="90"/>
    </row>
    <row r="115413" spans="68:68" customFormat="1">
      <c r="BP115413" s="90"/>
    </row>
    <row r="115414" spans="68:68" customFormat="1">
      <c r="BP115414" s="90"/>
    </row>
    <row r="115415" spans="68:68" customFormat="1">
      <c r="BP115415" s="90"/>
    </row>
    <row r="115416" spans="68:68" customFormat="1">
      <c r="BP115416" s="90"/>
    </row>
    <row r="115417" spans="68:68" customFormat="1">
      <c r="BP115417" s="90"/>
    </row>
    <row r="115418" spans="68:68" customFormat="1">
      <c r="BP115418" s="90"/>
    </row>
    <row r="115419" spans="68:68" customFormat="1">
      <c r="BP115419" s="90"/>
    </row>
    <row r="115420" spans="68:68" customFormat="1">
      <c r="BP115420" s="90"/>
    </row>
    <row r="115421" spans="68:68" customFormat="1">
      <c r="BP115421" s="90"/>
    </row>
    <row r="115422" spans="68:68" customFormat="1">
      <c r="BP115422" s="90"/>
    </row>
    <row r="115423" spans="68:68" customFormat="1">
      <c r="BP115423" s="90"/>
    </row>
    <row r="115424" spans="68:68" customFormat="1">
      <c r="BP115424" s="90"/>
    </row>
    <row r="115425" spans="68:68" customFormat="1">
      <c r="BP115425" s="90"/>
    </row>
    <row r="115426" spans="68:68" customFormat="1">
      <c r="BP115426" s="90"/>
    </row>
    <row r="115427" spans="68:68" customFormat="1">
      <c r="BP115427" s="90"/>
    </row>
    <row r="115428" spans="68:68" customFormat="1">
      <c r="BP115428" s="90"/>
    </row>
    <row r="115429" spans="68:68" customFormat="1">
      <c r="BP115429" s="90"/>
    </row>
    <row r="115430" spans="68:68" customFormat="1">
      <c r="BP115430" s="90"/>
    </row>
    <row r="115431" spans="68:68" customFormat="1">
      <c r="BP115431" s="90"/>
    </row>
    <row r="115432" spans="68:68" customFormat="1">
      <c r="BP115432" s="90"/>
    </row>
    <row r="115433" spans="68:68" customFormat="1">
      <c r="BP115433" s="90"/>
    </row>
    <row r="115434" spans="68:68" customFormat="1">
      <c r="BP115434" s="90"/>
    </row>
    <row r="115435" spans="68:68" customFormat="1">
      <c r="BP115435" s="90"/>
    </row>
    <row r="115436" spans="68:68" customFormat="1">
      <c r="BP115436" s="90"/>
    </row>
    <row r="115437" spans="68:68" customFormat="1">
      <c r="BP115437" s="90"/>
    </row>
    <row r="115438" spans="68:68" customFormat="1">
      <c r="BP115438" s="90"/>
    </row>
    <row r="115439" spans="68:68" customFormat="1">
      <c r="BP115439" s="90"/>
    </row>
    <row r="115440" spans="68:68" customFormat="1">
      <c r="BP115440" s="90"/>
    </row>
    <row r="115441" spans="68:68" customFormat="1">
      <c r="BP115441" s="90"/>
    </row>
    <row r="115442" spans="68:68" customFormat="1">
      <c r="BP115442" s="90"/>
    </row>
    <row r="115443" spans="68:68" customFormat="1">
      <c r="BP115443" s="90"/>
    </row>
    <row r="115444" spans="68:68" customFormat="1">
      <c r="BP115444" s="90"/>
    </row>
    <row r="115445" spans="68:68" customFormat="1">
      <c r="BP115445" s="90"/>
    </row>
    <row r="115446" spans="68:68" customFormat="1">
      <c r="BP115446" s="90"/>
    </row>
    <row r="115447" spans="68:68" customFormat="1">
      <c r="BP115447" s="90"/>
    </row>
    <row r="115448" spans="68:68" customFormat="1">
      <c r="BP115448" s="90"/>
    </row>
    <row r="115449" spans="68:68" customFormat="1">
      <c r="BP115449" s="90"/>
    </row>
    <row r="115450" spans="68:68" customFormat="1">
      <c r="BP115450" s="90"/>
    </row>
    <row r="115451" spans="68:68" customFormat="1">
      <c r="BP115451" s="90"/>
    </row>
    <row r="115452" spans="68:68" customFormat="1">
      <c r="BP115452" s="90"/>
    </row>
    <row r="115453" spans="68:68" customFormat="1">
      <c r="BP115453" s="90"/>
    </row>
    <row r="115454" spans="68:68" customFormat="1">
      <c r="BP115454" s="90"/>
    </row>
    <row r="115455" spans="68:68" customFormat="1">
      <c r="BP115455" s="90"/>
    </row>
    <row r="115456" spans="68:68" customFormat="1">
      <c r="BP115456" s="90"/>
    </row>
    <row r="115457" spans="68:68" customFormat="1">
      <c r="BP115457" s="90"/>
    </row>
    <row r="115458" spans="68:68" customFormat="1">
      <c r="BP115458" s="90"/>
    </row>
    <row r="115459" spans="68:68" customFormat="1">
      <c r="BP115459" s="90"/>
    </row>
    <row r="115460" spans="68:68" customFormat="1">
      <c r="BP115460" s="90"/>
    </row>
    <row r="115461" spans="68:68" customFormat="1">
      <c r="BP115461" s="90"/>
    </row>
    <row r="115462" spans="68:68" customFormat="1">
      <c r="BP115462" s="90"/>
    </row>
    <row r="115463" spans="68:68" customFormat="1">
      <c r="BP115463" s="90"/>
    </row>
    <row r="115464" spans="68:68" customFormat="1">
      <c r="BP115464" s="90"/>
    </row>
    <row r="115465" spans="68:68" customFormat="1">
      <c r="BP115465" s="90"/>
    </row>
    <row r="115466" spans="68:68" customFormat="1">
      <c r="BP115466" s="90"/>
    </row>
    <row r="115467" spans="68:68" customFormat="1">
      <c r="BP115467" s="90"/>
    </row>
    <row r="115468" spans="68:68" customFormat="1">
      <c r="BP115468" s="90"/>
    </row>
    <row r="115469" spans="68:68" customFormat="1">
      <c r="BP115469" s="90"/>
    </row>
    <row r="115470" spans="68:68" customFormat="1">
      <c r="BP115470" s="90"/>
    </row>
    <row r="115471" spans="68:68" customFormat="1">
      <c r="BP115471" s="90"/>
    </row>
    <row r="115472" spans="68:68" customFormat="1">
      <c r="BP115472" s="90"/>
    </row>
    <row r="115473" spans="68:68" customFormat="1">
      <c r="BP115473" s="90"/>
    </row>
    <row r="115474" spans="68:68" customFormat="1">
      <c r="BP115474" s="90"/>
    </row>
    <row r="115475" spans="68:68" customFormat="1">
      <c r="BP115475" s="90"/>
    </row>
    <row r="115476" spans="68:68" customFormat="1">
      <c r="BP115476" s="90"/>
    </row>
    <row r="115477" spans="68:68" customFormat="1">
      <c r="BP115477" s="90"/>
    </row>
    <row r="115478" spans="68:68" customFormat="1">
      <c r="BP115478" s="90"/>
    </row>
    <row r="115479" spans="68:68" customFormat="1">
      <c r="BP115479" s="90"/>
    </row>
    <row r="115480" spans="68:68" customFormat="1">
      <c r="BP115480" s="90"/>
    </row>
    <row r="115481" spans="68:68" customFormat="1">
      <c r="BP115481" s="90"/>
    </row>
    <row r="115482" spans="68:68" customFormat="1">
      <c r="BP115482" s="90"/>
    </row>
    <row r="115483" spans="68:68" customFormat="1">
      <c r="BP115483" s="90"/>
    </row>
    <row r="115484" spans="68:68" customFormat="1">
      <c r="BP115484" s="90"/>
    </row>
    <row r="115485" spans="68:68" customFormat="1">
      <c r="BP115485" s="90"/>
    </row>
    <row r="115486" spans="68:68" customFormat="1">
      <c r="BP115486" s="90"/>
    </row>
    <row r="115487" spans="68:68" customFormat="1">
      <c r="BP115487" s="90"/>
    </row>
    <row r="115488" spans="68:68" customFormat="1">
      <c r="BP115488" s="90"/>
    </row>
    <row r="115489" spans="68:68" customFormat="1">
      <c r="BP115489" s="90"/>
    </row>
    <row r="115490" spans="68:68" customFormat="1">
      <c r="BP115490" s="90"/>
    </row>
    <row r="115491" spans="68:68" customFormat="1">
      <c r="BP115491" s="90"/>
    </row>
    <row r="115492" spans="68:68" customFormat="1">
      <c r="BP115492" s="90"/>
    </row>
    <row r="115493" spans="68:68" customFormat="1">
      <c r="BP115493" s="90"/>
    </row>
    <row r="115494" spans="68:68" customFormat="1">
      <c r="BP115494" s="90"/>
    </row>
    <row r="115495" spans="68:68" customFormat="1">
      <c r="BP115495" s="90"/>
    </row>
    <row r="115496" spans="68:68" customFormat="1">
      <c r="BP115496" s="90"/>
    </row>
    <row r="115497" spans="68:68" customFormat="1">
      <c r="BP115497" s="90"/>
    </row>
    <row r="115498" spans="68:68" customFormat="1">
      <c r="BP115498" s="90"/>
    </row>
    <row r="115499" spans="68:68" customFormat="1">
      <c r="BP115499" s="90"/>
    </row>
    <row r="115500" spans="68:68" customFormat="1">
      <c r="BP115500" s="90"/>
    </row>
    <row r="115501" spans="68:68" customFormat="1">
      <c r="BP115501" s="90"/>
    </row>
    <row r="115502" spans="68:68" customFormat="1">
      <c r="BP115502" s="90"/>
    </row>
    <row r="115503" spans="68:68" customFormat="1">
      <c r="BP115503" s="90"/>
    </row>
    <row r="115504" spans="68:68" customFormat="1">
      <c r="BP115504" s="90"/>
    </row>
    <row r="115505" spans="68:68" customFormat="1">
      <c r="BP115505" s="90"/>
    </row>
    <row r="115506" spans="68:68" customFormat="1">
      <c r="BP115506" s="90"/>
    </row>
    <row r="115507" spans="68:68" customFormat="1">
      <c r="BP115507" s="90"/>
    </row>
    <row r="115508" spans="68:68" customFormat="1">
      <c r="BP115508" s="90"/>
    </row>
    <row r="115509" spans="68:68" customFormat="1">
      <c r="BP115509" s="90"/>
    </row>
    <row r="115510" spans="68:68" customFormat="1">
      <c r="BP115510" s="90"/>
    </row>
    <row r="115511" spans="68:68" customFormat="1">
      <c r="BP115511" s="90"/>
    </row>
    <row r="115512" spans="68:68" customFormat="1">
      <c r="BP115512" s="90"/>
    </row>
    <row r="115513" spans="68:68" customFormat="1">
      <c r="BP115513" s="90"/>
    </row>
    <row r="115514" spans="68:68" customFormat="1">
      <c r="BP115514" s="90"/>
    </row>
    <row r="115515" spans="68:68" customFormat="1">
      <c r="BP115515" s="90"/>
    </row>
    <row r="115516" spans="68:68" customFormat="1">
      <c r="BP115516" s="90"/>
    </row>
    <row r="115517" spans="68:68" customFormat="1">
      <c r="BP115517" s="90"/>
    </row>
    <row r="115518" spans="68:68" customFormat="1">
      <c r="BP115518" s="90"/>
    </row>
    <row r="115519" spans="68:68" customFormat="1">
      <c r="BP115519" s="90"/>
    </row>
    <row r="115520" spans="68:68" customFormat="1">
      <c r="BP115520" s="90"/>
    </row>
    <row r="115521" spans="68:68" customFormat="1">
      <c r="BP115521" s="90"/>
    </row>
    <row r="115522" spans="68:68" customFormat="1">
      <c r="BP115522" s="90"/>
    </row>
    <row r="115523" spans="68:68" customFormat="1">
      <c r="BP115523" s="90"/>
    </row>
    <row r="115524" spans="68:68" customFormat="1">
      <c r="BP115524" s="90"/>
    </row>
    <row r="115525" spans="68:68" customFormat="1">
      <c r="BP115525" s="90"/>
    </row>
    <row r="115526" spans="68:68" customFormat="1">
      <c r="BP115526" s="90"/>
    </row>
    <row r="115527" spans="68:68" customFormat="1">
      <c r="BP115527" s="90"/>
    </row>
    <row r="115528" spans="68:68" customFormat="1">
      <c r="BP115528" s="90"/>
    </row>
    <row r="115529" spans="68:68" customFormat="1">
      <c r="BP115529" s="90"/>
    </row>
    <row r="115530" spans="68:68" customFormat="1">
      <c r="BP115530" s="90"/>
    </row>
    <row r="115531" spans="68:68" customFormat="1">
      <c r="BP115531" s="90"/>
    </row>
    <row r="115532" spans="68:68" customFormat="1">
      <c r="BP115532" s="90"/>
    </row>
    <row r="115533" spans="68:68" customFormat="1">
      <c r="BP115533" s="90"/>
    </row>
    <row r="115534" spans="68:68" customFormat="1">
      <c r="BP115534" s="90"/>
    </row>
    <row r="115535" spans="68:68" customFormat="1">
      <c r="BP115535" s="90"/>
    </row>
    <row r="115536" spans="68:68" customFormat="1">
      <c r="BP115536" s="90"/>
    </row>
    <row r="115537" spans="68:68" customFormat="1">
      <c r="BP115537" s="90"/>
    </row>
    <row r="115538" spans="68:68" customFormat="1">
      <c r="BP115538" s="90"/>
    </row>
    <row r="115539" spans="68:68" customFormat="1">
      <c r="BP115539" s="90"/>
    </row>
    <row r="115540" spans="68:68" customFormat="1">
      <c r="BP115540" s="90"/>
    </row>
    <row r="115541" spans="68:68" customFormat="1">
      <c r="BP115541" s="90"/>
    </row>
    <row r="115542" spans="68:68" customFormat="1">
      <c r="BP115542" s="90"/>
    </row>
    <row r="115543" spans="68:68" customFormat="1">
      <c r="BP115543" s="90"/>
    </row>
    <row r="115544" spans="68:68" customFormat="1">
      <c r="BP115544" s="90"/>
    </row>
    <row r="115545" spans="68:68" customFormat="1">
      <c r="BP115545" s="90"/>
    </row>
    <row r="115546" spans="68:68" customFormat="1">
      <c r="BP115546" s="90"/>
    </row>
    <row r="115547" spans="68:68" customFormat="1">
      <c r="BP115547" s="90"/>
    </row>
    <row r="115548" spans="68:68" customFormat="1">
      <c r="BP115548" s="90"/>
    </row>
    <row r="115549" spans="68:68" customFormat="1">
      <c r="BP115549" s="90"/>
    </row>
    <row r="115550" spans="68:68" customFormat="1">
      <c r="BP115550" s="90"/>
    </row>
    <row r="115551" spans="68:68" customFormat="1">
      <c r="BP115551" s="90"/>
    </row>
    <row r="115552" spans="68:68" customFormat="1">
      <c r="BP115552" s="90"/>
    </row>
    <row r="115553" spans="68:68" customFormat="1">
      <c r="BP115553" s="90"/>
    </row>
    <row r="115554" spans="68:68" customFormat="1">
      <c r="BP115554" s="90"/>
    </row>
    <row r="115555" spans="68:68" customFormat="1">
      <c r="BP115555" s="90"/>
    </row>
    <row r="115556" spans="68:68" customFormat="1">
      <c r="BP115556" s="90"/>
    </row>
    <row r="115557" spans="68:68" customFormat="1">
      <c r="BP115557" s="90"/>
    </row>
    <row r="115558" spans="68:68" customFormat="1">
      <c r="BP115558" s="90"/>
    </row>
    <row r="115559" spans="68:68" customFormat="1">
      <c r="BP115559" s="90"/>
    </row>
    <row r="115560" spans="68:68" customFormat="1">
      <c r="BP115560" s="90"/>
    </row>
    <row r="115561" spans="68:68" customFormat="1">
      <c r="BP115561" s="90"/>
    </row>
    <row r="115562" spans="68:68" customFormat="1">
      <c r="BP115562" s="90"/>
    </row>
    <row r="115563" spans="68:68" customFormat="1">
      <c r="BP115563" s="90"/>
    </row>
    <row r="115564" spans="68:68" customFormat="1">
      <c r="BP115564" s="90"/>
    </row>
    <row r="115565" spans="68:68" customFormat="1">
      <c r="BP115565" s="90"/>
    </row>
    <row r="115566" spans="68:68" customFormat="1">
      <c r="BP115566" s="90"/>
    </row>
    <row r="115567" spans="68:68" customFormat="1">
      <c r="BP115567" s="90"/>
    </row>
    <row r="115568" spans="68:68" customFormat="1">
      <c r="BP115568" s="90"/>
    </row>
    <row r="115569" spans="68:68" customFormat="1">
      <c r="BP115569" s="90"/>
    </row>
    <row r="115570" spans="68:68" customFormat="1">
      <c r="BP115570" s="90"/>
    </row>
    <row r="115571" spans="68:68" customFormat="1">
      <c r="BP115571" s="90"/>
    </row>
    <row r="115572" spans="68:68" customFormat="1">
      <c r="BP115572" s="90"/>
    </row>
    <row r="115573" spans="68:68" customFormat="1">
      <c r="BP115573" s="90"/>
    </row>
    <row r="115574" spans="68:68" customFormat="1">
      <c r="BP115574" s="90"/>
    </row>
    <row r="115575" spans="68:68" customFormat="1">
      <c r="BP115575" s="90"/>
    </row>
    <row r="115576" spans="68:68" customFormat="1">
      <c r="BP115576" s="90"/>
    </row>
    <row r="115577" spans="68:68" customFormat="1">
      <c r="BP115577" s="90"/>
    </row>
    <row r="115578" spans="68:68" customFormat="1">
      <c r="BP115578" s="90"/>
    </row>
    <row r="115579" spans="68:68" customFormat="1">
      <c r="BP115579" s="90"/>
    </row>
    <row r="115580" spans="68:68" customFormat="1">
      <c r="BP115580" s="90"/>
    </row>
    <row r="115581" spans="68:68" customFormat="1">
      <c r="BP115581" s="90"/>
    </row>
    <row r="115582" spans="68:68" customFormat="1">
      <c r="BP115582" s="90"/>
    </row>
    <row r="115583" spans="68:68" customFormat="1">
      <c r="BP115583" s="90"/>
    </row>
    <row r="115584" spans="68:68" customFormat="1">
      <c r="BP115584" s="90"/>
    </row>
    <row r="115585" spans="68:68" customFormat="1">
      <c r="BP115585" s="90"/>
    </row>
    <row r="115586" spans="68:68" customFormat="1">
      <c r="BP115586" s="90"/>
    </row>
    <row r="115587" spans="68:68" customFormat="1">
      <c r="BP115587" s="90"/>
    </row>
    <row r="115588" spans="68:68" customFormat="1">
      <c r="BP115588" s="90"/>
    </row>
    <row r="115589" spans="68:68" customFormat="1">
      <c r="BP115589" s="90"/>
    </row>
    <row r="115590" spans="68:68" customFormat="1">
      <c r="BP115590" s="90"/>
    </row>
    <row r="115591" spans="68:68" customFormat="1">
      <c r="BP115591" s="90"/>
    </row>
    <row r="115592" spans="68:68" customFormat="1">
      <c r="BP115592" s="90"/>
    </row>
    <row r="115593" spans="68:68" customFormat="1">
      <c r="BP115593" s="90"/>
    </row>
    <row r="115594" spans="68:68" customFormat="1">
      <c r="BP115594" s="90"/>
    </row>
    <row r="115595" spans="68:68" customFormat="1">
      <c r="BP115595" s="90"/>
    </row>
    <row r="115596" spans="68:68" customFormat="1">
      <c r="BP115596" s="90"/>
    </row>
    <row r="115597" spans="68:68" customFormat="1">
      <c r="BP115597" s="90"/>
    </row>
    <row r="115598" spans="68:68" customFormat="1">
      <c r="BP115598" s="90"/>
    </row>
    <row r="115599" spans="68:68" customFormat="1">
      <c r="BP115599" s="90"/>
    </row>
    <row r="115600" spans="68:68" customFormat="1">
      <c r="BP115600" s="90"/>
    </row>
    <row r="115601" spans="68:68" customFormat="1">
      <c r="BP115601" s="90"/>
    </row>
    <row r="115602" spans="68:68" customFormat="1">
      <c r="BP115602" s="90"/>
    </row>
    <row r="115603" spans="68:68" customFormat="1">
      <c r="BP115603" s="90"/>
    </row>
    <row r="115604" spans="68:68" customFormat="1">
      <c r="BP115604" s="90"/>
    </row>
    <row r="115605" spans="68:68" customFormat="1">
      <c r="BP115605" s="90"/>
    </row>
    <row r="115606" spans="68:68" customFormat="1">
      <c r="BP115606" s="90"/>
    </row>
    <row r="115607" spans="68:68" customFormat="1">
      <c r="BP115607" s="90"/>
    </row>
    <row r="115608" spans="68:68" customFormat="1">
      <c r="BP115608" s="90"/>
    </row>
    <row r="115609" spans="68:68" customFormat="1">
      <c r="BP115609" s="90"/>
    </row>
    <row r="115610" spans="68:68" customFormat="1">
      <c r="BP115610" s="90"/>
    </row>
    <row r="115611" spans="68:68" customFormat="1">
      <c r="BP115611" s="90"/>
    </row>
    <row r="115612" spans="68:68" customFormat="1">
      <c r="BP115612" s="90"/>
    </row>
    <row r="115613" spans="68:68" customFormat="1">
      <c r="BP115613" s="90"/>
    </row>
    <row r="115614" spans="68:68" customFormat="1">
      <c r="BP115614" s="90"/>
    </row>
    <row r="115615" spans="68:68" customFormat="1">
      <c r="BP115615" s="90"/>
    </row>
    <row r="115616" spans="68:68" customFormat="1">
      <c r="BP115616" s="90"/>
    </row>
    <row r="115617" spans="68:68" customFormat="1">
      <c r="BP115617" s="90"/>
    </row>
    <row r="115618" spans="68:68" customFormat="1">
      <c r="BP115618" s="90"/>
    </row>
    <row r="115619" spans="68:68" customFormat="1">
      <c r="BP115619" s="90"/>
    </row>
    <row r="115620" spans="68:68" customFormat="1">
      <c r="BP115620" s="90"/>
    </row>
    <row r="115621" spans="68:68" customFormat="1">
      <c r="BP115621" s="90"/>
    </row>
    <row r="115622" spans="68:68" customFormat="1">
      <c r="BP115622" s="90"/>
    </row>
    <row r="115623" spans="68:68" customFormat="1">
      <c r="BP115623" s="90"/>
    </row>
    <row r="115624" spans="68:68" customFormat="1">
      <c r="BP115624" s="90"/>
    </row>
    <row r="115625" spans="68:68" customFormat="1">
      <c r="BP115625" s="90"/>
    </row>
    <row r="115626" spans="68:68" customFormat="1">
      <c r="BP115626" s="90"/>
    </row>
    <row r="115627" spans="68:68" customFormat="1">
      <c r="BP115627" s="90"/>
    </row>
    <row r="115628" spans="68:68" customFormat="1">
      <c r="BP115628" s="90"/>
    </row>
    <row r="115629" spans="68:68" customFormat="1">
      <c r="BP115629" s="90"/>
    </row>
    <row r="115630" spans="68:68" customFormat="1">
      <c r="BP115630" s="90"/>
    </row>
    <row r="115631" spans="68:68" customFormat="1">
      <c r="BP115631" s="90"/>
    </row>
    <row r="115632" spans="68:68" customFormat="1">
      <c r="BP115632" s="90"/>
    </row>
    <row r="115633" spans="68:68" customFormat="1">
      <c r="BP115633" s="90"/>
    </row>
    <row r="115634" spans="68:68" customFormat="1">
      <c r="BP115634" s="90"/>
    </row>
    <row r="115635" spans="68:68" customFormat="1">
      <c r="BP115635" s="90"/>
    </row>
    <row r="115636" spans="68:68" customFormat="1">
      <c r="BP115636" s="90"/>
    </row>
    <row r="115637" spans="68:68" customFormat="1">
      <c r="BP115637" s="90"/>
    </row>
    <row r="115638" spans="68:68" customFormat="1">
      <c r="BP115638" s="90"/>
    </row>
    <row r="115639" spans="68:68" customFormat="1">
      <c r="BP115639" s="90"/>
    </row>
    <row r="115640" spans="68:68" customFormat="1">
      <c r="BP115640" s="90"/>
    </row>
    <row r="115641" spans="68:68" customFormat="1">
      <c r="BP115641" s="90"/>
    </row>
    <row r="115642" spans="68:68" customFormat="1">
      <c r="BP115642" s="90"/>
    </row>
    <row r="115643" spans="68:68" customFormat="1">
      <c r="BP115643" s="90"/>
    </row>
    <row r="115644" spans="68:68" customFormat="1">
      <c r="BP115644" s="90"/>
    </row>
    <row r="115645" spans="68:68" customFormat="1">
      <c r="BP115645" s="90"/>
    </row>
    <row r="115646" spans="68:68" customFormat="1">
      <c r="BP115646" s="90"/>
    </row>
    <row r="115647" spans="68:68" customFormat="1">
      <c r="BP115647" s="90"/>
    </row>
    <row r="115648" spans="68:68" customFormat="1">
      <c r="BP115648" s="90"/>
    </row>
    <row r="115649" spans="68:68" customFormat="1">
      <c r="BP115649" s="90"/>
    </row>
    <row r="115650" spans="68:68" customFormat="1">
      <c r="BP115650" s="90"/>
    </row>
    <row r="115651" spans="68:68" customFormat="1">
      <c r="BP115651" s="90"/>
    </row>
    <row r="115652" spans="68:68" customFormat="1">
      <c r="BP115652" s="90"/>
    </row>
    <row r="115653" spans="68:68" customFormat="1">
      <c r="BP115653" s="90"/>
    </row>
    <row r="115654" spans="68:68" customFormat="1">
      <c r="BP115654" s="90"/>
    </row>
    <row r="115655" spans="68:68" customFormat="1">
      <c r="BP115655" s="90"/>
    </row>
    <row r="115656" spans="68:68" customFormat="1">
      <c r="BP115656" s="90"/>
    </row>
    <row r="115657" spans="68:68" customFormat="1">
      <c r="BP115657" s="90"/>
    </row>
    <row r="115658" spans="68:68" customFormat="1">
      <c r="BP115658" s="90"/>
    </row>
    <row r="115659" spans="68:68" customFormat="1">
      <c r="BP115659" s="90"/>
    </row>
    <row r="115660" spans="68:68" customFormat="1">
      <c r="BP115660" s="90"/>
    </row>
    <row r="115661" spans="68:68" customFormat="1">
      <c r="BP115661" s="90"/>
    </row>
    <row r="115662" spans="68:68" customFormat="1">
      <c r="BP115662" s="90"/>
    </row>
    <row r="115663" spans="68:68" customFormat="1">
      <c r="BP115663" s="90"/>
    </row>
    <row r="115664" spans="68:68" customFormat="1">
      <c r="BP115664" s="90"/>
    </row>
    <row r="115665" spans="68:68" customFormat="1">
      <c r="BP115665" s="90"/>
    </row>
    <row r="115666" spans="68:68" customFormat="1">
      <c r="BP115666" s="90"/>
    </row>
    <row r="115667" spans="68:68" customFormat="1">
      <c r="BP115667" s="90"/>
    </row>
    <row r="115668" spans="68:68" customFormat="1">
      <c r="BP115668" s="90"/>
    </row>
    <row r="115669" spans="68:68" customFormat="1">
      <c r="BP115669" s="90"/>
    </row>
    <row r="115670" spans="68:68" customFormat="1">
      <c r="BP115670" s="90"/>
    </row>
    <row r="115671" spans="68:68" customFormat="1">
      <c r="BP115671" s="90"/>
    </row>
    <row r="115672" spans="68:68" customFormat="1">
      <c r="BP115672" s="90"/>
    </row>
    <row r="115673" spans="68:68" customFormat="1">
      <c r="BP115673" s="90"/>
    </row>
    <row r="115674" spans="68:68" customFormat="1">
      <c r="BP115674" s="90"/>
    </row>
    <row r="115675" spans="68:68" customFormat="1">
      <c r="BP115675" s="90"/>
    </row>
    <row r="115676" spans="68:68" customFormat="1">
      <c r="BP115676" s="90"/>
    </row>
    <row r="115677" spans="68:68" customFormat="1">
      <c r="BP115677" s="90"/>
    </row>
    <row r="115678" spans="68:68" customFormat="1">
      <c r="BP115678" s="90"/>
    </row>
    <row r="115679" spans="68:68" customFormat="1">
      <c r="BP115679" s="90"/>
    </row>
    <row r="115680" spans="68:68" customFormat="1">
      <c r="BP115680" s="90"/>
    </row>
    <row r="115681" spans="68:68" customFormat="1">
      <c r="BP115681" s="90"/>
    </row>
    <row r="115682" spans="68:68" customFormat="1">
      <c r="BP115682" s="90"/>
    </row>
    <row r="115683" spans="68:68" customFormat="1">
      <c r="BP115683" s="90"/>
    </row>
    <row r="115684" spans="68:68" customFormat="1">
      <c r="BP115684" s="90"/>
    </row>
    <row r="115685" spans="68:68" customFormat="1">
      <c r="BP115685" s="90"/>
    </row>
    <row r="115686" spans="68:68" customFormat="1">
      <c r="BP115686" s="90"/>
    </row>
    <row r="115687" spans="68:68" customFormat="1">
      <c r="BP115687" s="90"/>
    </row>
    <row r="115688" spans="68:68" customFormat="1">
      <c r="BP115688" s="90"/>
    </row>
    <row r="115689" spans="68:68" customFormat="1">
      <c r="BP115689" s="90"/>
    </row>
    <row r="115690" spans="68:68" customFormat="1">
      <c r="BP115690" s="90"/>
    </row>
    <row r="115691" spans="68:68" customFormat="1">
      <c r="BP115691" s="90"/>
    </row>
    <row r="115692" spans="68:68" customFormat="1">
      <c r="BP115692" s="90"/>
    </row>
    <row r="115693" spans="68:68" customFormat="1">
      <c r="BP115693" s="90"/>
    </row>
    <row r="115694" spans="68:68" customFormat="1">
      <c r="BP115694" s="90"/>
    </row>
    <row r="115695" spans="68:68" customFormat="1">
      <c r="BP115695" s="90"/>
    </row>
    <row r="115696" spans="68:68" customFormat="1">
      <c r="BP115696" s="90"/>
    </row>
    <row r="115697" spans="68:68" customFormat="1">
      <c r="BP115697" s="90"/>
    </row>
    <row r="115698" spans="68:68" customFormat="1">
      <c r="BP115698" s="90"/>
    </row>
    <row r="115699" spans="68:68" customFormat="1">
      <c r="BP115699" s="90"/>
    </row>
    <row r="115700" spans="68:68" customFormat="1">
      <c r="BP115700" s="90"/>
    </row>
    <row r="115701" spans="68:68" customFormat="1">
      <c r="BP115701" s="90"/>
    </row>
    <row r="115702" spans="68:68" customFormat="1">
      <c r="BP115702" s="90"/>
    </row>
    <row r="115703" spans="68:68" customFormat="1">
      <c r="BP115703" s="90"/>
    </row>
    <row r="115704" spans="68:68" customFormat="1">
      <c r="BP115704" s="90"/>
    </row>
    <row r="115705" spans="68:68" customFormat="1">
      <c r="BP115705" s="90"/>
    </row>
    <row r="115706" spans="68:68" customFormat="1">
      <c r="BP115706" s="90"/>
    </row>
    <row r="115707" spans="68:68" customFormat="1">
      <c r="BP115707" s="90"/>
    </row>
    <row r="115708" spans="68:68" customFormat="1">
      <c r="BP115708" s="90"/>
    </row>
    <row r="115709" spans="68:68" customFormat="1">
      <c r="BP115709" s="90"/>
    </row>
    <row r="115710" spans="68:68" customFormat="1">
      <c r="BP115710" s="90"/>
    </row>
    <row r="115711" spans="68:68" customFormat="1">
      <c r="BP115711" s="90"/>
    </row>
    <row r="115712" spans="68:68" customFormat="1">
      <c r="BP115712" s="90"/>
    </row>
    <row r="115713" spans="68:68" customFormat="1">
      <c r="BP115713" s="90"/>
    </row>
    <row r="115714" spans="68:68" customFormat="1">
      <c r="BP115714" s="90"/>
    </row>
    <row r="115715" spans="68:68" customFormat="1">
      <c r="BP115715" s="90"/>
    </row>
    <row r="115716" spans="68:68" customFormat="1">
      <c r="BP115716" s="90"/>
    </row>
    <row r="115717" spans="68:68" customFormat="1">
      <c r="BP115717" s="90"/>
    </row>
    <row r="115718" spans="68:68" customFormat="1">
      <c r="BP115718" s="90"/>
    </row>
    <row r="115719" spans="68:68" customFormat="1">
      <c r="BP115719" s="90"/>
    </row>
    <row r="115720" spans="68:68" customFormat="1">
      <c r="BP115720" s="90"/>
    </row>
    <row r="115721" spans="68:68" customFormat="1">
      <c r="BP115721" s="90"/>
    </row>
    <row r="115722" spans="68:68" customFormat="1">
      <c r="BP115722" s="90"/>
    </row>
    <row r="115723" spans="68:68" customFormat="1">
      <c r="BP115723" s="90"/>
    </row>
    <row r="115724" spans="68:68" customFormat="1">
      <c r="BP115724" s="90"/>
    </row>
    <row r="115725" spans="68:68" customFormat="1">
      <c r="BP115725" s="90"/>
    </row>
    <row r="115726" spans="68:68" customFormat="1">
      <c r="BP115726" s="90"/>
    </row>
    <row r="115727" spans="68:68" customFormat="1">
      <c r="BP115727" s="90"/>
    </row>
    <row r="115728" spans="68:68" customFormat="1">
      <c r="BP115728" s="90"/>
    </row>
    <row r="115729" spans="68:68" customFormat="1">
      <c r="BP115729" s="90"/>
    </row>
    <row r="115730" spans="68:68" customFormat="1">
      <c r="BP115730" s="90"/>
    </row>
    <row r="115731" spans="68:68" customFormat="1">
      <c r="BP115731" s="90"/>
    </row>
    <row r="115732" spans="68:68" customFormat="1">
      <c r="BP115732" s="90"/>
    </row>
    <row r="115733" spans="68:68" customFormat="1">
      <c r="BP115733" s="90"/>
    </row>
    <row r="115734" spans="68:68" customFormat="1">
      <c r="BP115734" s="90"/>
    </row>
    <row r="115735" spans="68:68" customFormat="1">
      <c r="BP115735" s="90"/>
    </row>
    <row r="115736" spans="68:68" customFormat="1">
      <c r="BP115736" s="90"/>
    </row>
    <row r="115737" spans="68:68" customFormat="1">
      <c r="BP115737" s="90"/>
    </row>
    <row r="115738" spans="68:68" customFormat="1">
      <c r="BP115738" s="90"/>
    </row>
    <row r="115739" spans="68:68" customFormat="1">
      <c r="BP115739" s="90"/>
    </row>
    <row r="115740" spans="68:68" customFormat="1">
      <c r="BP115740" s="90"/>
    </row>
    <row r="115741" spans="68:68" customFormat="1">
      <c r="BP115741" s="90"/>
    </row>
    <row r="115742" spans="68:68" customFormat="1">
      <c r="BP115742" s="90"/>
    </row>
    <row r="115743" spans="68:68" customFormat="1">
      <c r="BP115743" s="90"/>
    </row>
    <row r="115744" spans="68:68" customFormat="1">
      <c r="BP115744" s="90"/>
    </row>
    <row r="115745" spans="68:68" customFormat="1">
      <c r="BP115745" s="90"/>
    </row>
    <row r="115746" spans="68:68" customFormat="1">
      <c r="BP115746" s="90"/>
    </row>
    <row r="115747" spans="68:68" customFormat="1">
      <c r="BP115747" s="90"/>
    </row>
    <row r="115748" spans="68:68" customFormat="1">
      <c r="BP115748" s="90"/>
    </row>
    <row r="115749" spans="68:68" customFormat="1">
      <c r="BP115749" s="90"/>
    </row>
    <row r="115750" spans="68:68" customFormat="1">
      <c r="BP115750" s="90"/>
    </row>
    <row r="115751" spans="68:68" customFormat="1">
      <c r="BP115751" s="90"/>
    </row>
    <row r="115752" spans="68:68" customFormat="1">
      <c r="BP115752" s="90"/>
    </row>
    <row r="115753" spans="68:68" customFormat="1">
      <c r="BP115753" s="90"/>
    </row>
    <row r="115754" spans="68:68" customFormat="1">
      <c r="BP115754" s="90"/>
    </row>
    <row r="115755" spans="68:68" customFormat="1">
      <c r="BP115755" s="90"/>
    </row>
    <row r="115756" spans="68:68" customFormat="1">
      <c r="BP115756" s="90"/>
    </row>
    <row r="115757" spans="68:68" customFormat="1">
      <c r="BP115757" s="90"/>
    </row>
    <row r="115758" spans="68:68" customFormat="1">
      <c r="BP115758" s="90"/>
    </row>
    <row r="115759" spans="68:68" customFormat="1">
      <c r="BP115759" s="90"/>
    </row>
    <row r="115760" spans="68:68" customFormat="1">
      <c r="BP115760" s="90"/>
    </row>
    <row r="115761" spans="68:68" customFormat="1">
      <c r="BP115761" s="90"/>
    </row>
    <row r="115762" spans="68:68" customFormat="1">
      <c r="BP115762" s="90"/>
    </row>
    <row r="115763" spans="68:68" customFormat="1">
      <c r="BP115763" s="90"/>
    </row>
    <row r="115764" spans="68:68" customFormat="1">
      <c r="BP115764" s="90"/>
    </row>
    <row r="115765" spans="68:68" customFormat="1">
      <c r="BP115765" s="90"/>
    </row>
    <row r="115766" spans="68:68" customFormat="1">
      <c r="BP115766" s="90"/>
    </row>
    <row r="115767" spans="68:68" customFormat="1">
      <c r="BP115767" s="90"/>
    </row>
    <row r="115768" spans="68:68" customFormat="1">
      <c r="BP115768" s="90"/>
    </row>
    <row r="115769" spans="68:68" customFormat="1">
      <c r="BP115769" s="90"/>
    </row>
    <row r="115770" spans="68:68" customFormat="1">
      <c r="BP115770" s="90"/>
    </row>
    <row r="115771" spans="68:68" customFormat="1">
      <c r="BP115771" s="90"/>
    </row>
    <row r="115772" spans="68:68" customFormat="1">
      <c r="BP115772" s="90"/>
    </row>
    <row r="115773" spans="68:68" customFormat="1">
      <c r="BP115773" s="90"/>
    </row>
    <row r="115774" spans="68:68" customFormat="1">
      <c r="BP115774" s="90"/>
    </row>
    <row r="115775" spans="68:68" customFormat="1">
      <c r="BP115775" s="90"/>
    </row>
    <row r="115776" spans="68:68" customFormat="1">
      <c r="BP115776" s="90"/>
    </row>
    <row r="115777" spans="68:68" customFormat="1">
      <c r="BP115777" s="90"/>
    </row>
    <row r="115778" spans="68:68" customFormat="1">
      <c r="BP115778" s="90"/>
    </row>
    <row r="115779" spans="68:68" customFormat="1">
      <c r="BP115779" s="90"/>
    </row>
    <row r="115780" spans="68:68" customFormat="1">
      <c r="BP115780" s="90"/>
    </row>
    <row r="115781" spans="68:68" customFormat="1">
      <c r="BP115781" s="90"/>
    </row>
    <row r="115782" spans="68:68" customFormat="1">
      <c r="BP115782" s="90"/>
    </row>
    <row r="115783" spans="68:68" customFormat="1">
      <c r="BP115783" s="90"/>
    </row>
    <row r="115784" spans="68:68" customFormat="1">
      <c r="BP115784" s="90"/>
    </row>
    <row r="115785" spans="68:68" customFormat="1">
      <c r="BP115785" s="90"/>
    </row>
    <row r="115786" spans="68:68" customFormat="1">
      <c r="BP115786" s="90"/>
    </row>
    <row r="115787" spans="68:68" customFormat="1">
      <c r="BP115787" s="90"/>
    </row>
    <row r="115788" spans="68:68" customFormat="1">
      <c r="BP115788" s="90"/>
    </row>
    <row r="115789" spans="68:68" customFormat="1">
      <c r="BP115789" s="90"/>
    </row>
    <row r="115790" spans="68:68" customFormat="1">
      <c r="BP115790" s="90"/>
    </row>
    <row r="115791" spans="68:68" customFormat="1">
      <c r="BP115791" s="90"/>
    </row>
    <row r="115792" spans="68:68" customFormat="1">
      <c r="BP115792" s="90"/>
    </row>
    <row r="115793" spans="68:68" customFormat="1">
      <c r="BP115793" s="90"/>
    </row>
    <row r="115794" spans="68:68" customFormat="1">
      <c r="BP115794" s="90"/>
    </row>
    <row r="115795" spans="68:68" customFormat="1">
      <c r="BP115795" s="90"/>
    </row>
    <row r="115796" spans="68:68" customFormat="1">
      <c r="BP115796" s="90"/>
    </row>
    <row r="115797" spans="68:68" customFormat="1">
      <c r="BP115797" s="90"/>
    </row>
    <row r="115798" spans="68:68" customFormat="1">
      <c r="BP115798" s="90"/>
    </row>
    <row r="115799" spans="68:68" customFormat="1">
      <c r="BP115799" s="90"/>
    </row>
    <row r="115800" spans="68:68" customFormat="1">
      <c r="BP115800" s="90"/>
    </row>
    <row r="115801" spans="68:68" customFormat="1">
      <c r="BP115801" s="90"/>
    </row>
    <row r="115802" spans="68:68" customFormat="1">
      <c r="BP115802" s="90"/>
    </row>
    <row r="115803" spans="68:68" customFormat="1">
      <c r="BP115803" s="90"/>
    </row>
    <row r="115804" spans="68:68" customFormat="1">
      <c r="BP115804" s="90"/>
    </row>
    <row r="115805" spans="68:68" customFormat="1">
      <c r="BP115805" s="90"/>
    </row>
    <row r="115806" spans="68:68" customFormat="1">
      <c r="BP115806" s="90"/>
    </row>
    <row r="115807" spans="68:68" customFormat="1">
      <c r="BP115807" s="90"/>
    </row>
    <row r="115808" spans="68:68" customFormat="1">
      <c r="BP115808" s="90"/>
    </row>
    <row r="115809" spans="68:68" customFormat="1">
      <c r="BP115809" s="90"/>
    </row>
    <row r="115810" spans="68:68" customFormat="1">
      <c r="BP115810" s="90"/>
    </row>
    <row r="115811" spans="68:68" customFormat="1">
      <c r="BP115811" s="90"/>
    </row>
    <row r="115812" spans="68:68" customFormat="1">
      <c r="BP115812" s="90"/>
    </row>
    <row r="115813" spans="68:68" customFormat="1">
      <c r="BP115813" s="90"/>
    </row>
    <row r="115814" spans="68:68" customFormat="1">
      <c r="BP115814" s="90"/>
    </row>
    <row r="115815" spans="68:68" customFormat="1">
      <c r="BP115815" s="90"/>
    </row>
    <row r="115816" spans="68:68" customFormat="1">
      <c r="BP115816" s="90"/>
    </row>
    <row r="115817" spans="68:68" customFormat="1">
      <c r="BP115817" s="90"/>
    </row>
    <row r="115818" spans="68:68" customFormat="1">
      <c r="BP115818" s="90"/>
    </row>
    <row r="115819" spans="68:68" customFormat="1">
      <c r="BP115819" s="90"/>
    </row>
    <row r="115820" spans="68:68" customFormat="1">
      <c r="BP115820" s="90"/>
    </row>
    <row r="115821" spans="68:68" customFormat="1">
      <c r="BP115821" s="90"/>
    </row>
    <row r="115822" spans="68:68" customFormat="1">
      <c r="BP115822" s="90"/>
    </row>
    <row r="115823" spans="68:68" customFormat="1">
      <c r="BP115823" s="90"/>
    </row>
    <row r="115824" spans="68:68" customFormat="1">
      <c r="BP115824" s="90"/>
    </row>
    <row r="115825" spans="68:68" customFormat="1">
      <c r="BP115825" s="90"/>
    </row>
    <row r="115826" spans="68:68" customFormat="1">
      <c r="BP115826" s="90"/>
    </row>
    <row r="115827" spans="68:68" customFormat="1">
      <c r="BP115827" s="90"/>
    </row>
    <row r="115828" spans="68:68" customFormat="1">
      <c r="BP115828" s="90"/>
    </row>
    <row r="115829" spans="68:68" customFormat="1">
      <c r="BP115829" s="90"/>
    </row>
    <row r="115830" spans="68:68" customFormat="1">
      <c r="BP115830" s="90"/>
    </row>
    <row r="115831" spans="68:68" customFormat="1">
      <c r="BP115831" s="90"/>
    </row>
    <row r="115832" spans="68:68" customFormat="1">
      <c r="BP115832" s="90"/>
    </row>
    <row r="115833" spans="68:68" customFormat="1">
      <c r="BP115833" s="90"/>
    </row>
    <row r="115834" spans="68:68" customFormat="1">
      <c r="BP115834" s="90"/>
    </row>
    <row r="115835" spans="68:68" customFormat="1">
      <c r="BP115835" s="90"/>
    </row>
    <row r="115836" spans="68:68" customFormat="1">
      <c r="BP115836" s="90"/>
    </row>
    <row r="115837" spans="68:68" customFormat="1">
      <c r="BP115837" s="90"/>
    </row>
    <row r="115838" spans="68:68" customFormat="1">
      <c r="BP115838" s="90"/>
    </row>
    <row r="115839" spans="68:68" customFormat="1">
      <c r="BP115839" s="90"/>
    </row>
    <row r="115840" spans="68:68" customFormat="1">
      <c r="BP115840" s="90"/>
    </row>
    <row r="115841" spans="68:68" customFormat="1">
      <c r="BP115841" s="90"/>
    </row>
    <row r="115842" spans="68:68" customFormat="1">
      <c r="BP115842" s="90"/>
    </row>
    <row r="115843" spans="68:68" customFormat="1">
      <c r="BP115843" s="90"/>
    </row>
    <row r="115844" spans="68:68" customFormat="1">
      <c r="BP115844" s="90"/>
    </row>
    <row r="115845" spans="68:68" customFormat="1">
      <c r="BP115845" s="90"/>
    </row>
    <row r="115846" spans="68:68" customFormat="1">
      <c r="BP115846" s="90"/>
    </row>
    <row r="115847" spans="68:68" customFormat="1">
      <c r="BP115847" s="90"/>
    </row>
    <row r="115848" spans="68:68" customFormat="1">
      <c r="BP115848" s="90"/>
    </row>
    <row r="115849" spans="68:68" customFormat="1">
      <c r="BP115849" s="90"/>
    </row>
    <row r="115850" spans="68:68" customFormat="1">
      <c r="BP115850" s="90"/>
    </row>
    <row r="115851" spans="68:68" customFormat="1">
      <c r="BP115851" s="90"/>
    </row>
    <row r="115852" spans="68:68" customFormat="1">
      <c r="BP115852" s="90"/>
    </row>
    <row r="115853" spans="68:68" customFormat="1">
      <c r="BP115853" s="90"/>
    </row>
    <row r="115854" spans="68:68" customFormat="1">
      <c r="BP115854" s="90"/>
    </row>
    <row r="115855" spans="68:68" customFormat="1">
      <c r="BP115855" s="90"/>
    </row>
    <row r="115856" spans="68:68" customFormat="1">
      <c r="BP115856" s="90"/>
    </row>
    <row r="115857" spans="68:68" customFormat="1">
      <c r="BP115857" s="90"/>
    </row>
    <row r="115858" spans="68:68" customFormat="1">
      <c r="BP115858" s="90"/>
    </row>
    <row r="115859" spans="68:68" customFormat="1">
      <c r="BP115859" s="90"/>
    </row>
    <row r="115860" spans="68:68" customFormat="1">
      <c r="BP115860" s="90"/>
    </row>
    <row r="115861" spans="68:68" customFormat="1">
      <c r="BP115861" s="90"/>
    </row>
    <row r="115862" spans="68:68" customFormat="1">
      <c r="BP115862" s="90"/>
    </row>
    <row r="115863" spans="68:68" customFormat="1">
      <c r="BP115863" s="90"/>
    </row>
    <row r="115864" spans="68:68" customFormat="1">
      <c r="BP115864" s="90"/>
    </row>
    <row r="115865" spans="68:68" customFormat="1">
      <c r="BP115865" s="90"/>
    </row>
    <row r="115866" spans="68:68" customFormat="1">
      <c r="BP115866" s="90"/>
    </row>
    <row r="115867" spans="68:68" customFormat="1">
      <c r="BP115867" s="90"/>
    </row>
    <row r="115868" spans="68:68" customFormat="1">
      <c r="BP115868" s="90"/>
    </row>
    <row r="115869" spans="68:68" customFormat="1">
      <c r="BP115869" s="90"/>
    </row>
    <row r="115870" spans="68:68" customFormat="1">
      <c r="BP115870" s="90"/>
    </row>
    <row r="115871" spans="68:68" customFormat="1">
      <c r="BP115871" s="90"/>
    </row>
    <row r="115872" spans="68:68" customFormat="1">
      <c r="BP115872" s="90"/>
    </row>
    <row r="115873" spans="68:68" customFormat="1">
      <c r="BP115873" s="90"/>
    </row>
    <row r="115874" spans="68:68" customFormat="1">
      <c r="BP115874" s="90"/>
    </row>
    <row r="115875" spans="68:68" customFormat="1">
      <c r="BP115875" s="90"/>
    </row>
    <row r="115876" spans="68:68" customFormat="1">
      <c r="BP115876" s="90"/>
    </row>
    <row r="115877" spans="68:68" customFormat="1">
      <c r="BP115877" s="90"/>
    </row>
    <row r="115878" spans="68:68" customFormat="1">
      <c r="BP115878" s="90"/>
    </row>
    <row r="115879" spans="68:68" customFormat="1">
      <c r="BP115879" s="90"/>
    </row>
    <row r="115880" spans="68:68" customFormat="1">
      <c r="BP115880" s="90"/>
    </row>
    <row r="115881" spans="68:68" customFormat="1">
      <c r="BP115881" s="90"/>
    </row>
    <row r="115882" spans="68:68" customFormat="1">
      <c r="BP115882" s="90"/>
    </row>
    <row r="115883" spans="68:68" customFormat="1">
      <c r="BP115883" s="90"/>
    </row>
    <row r="115884" spans="68:68" customFormat="1">
      <c r="BP115884" s="90"/>
    </row>
    <row r="115885" spans="68:68" customFormat="1">
      <c r="BP115885" s="90"/>
    </row>
    <row r="115886" spans="68:68" customFormat="1">
      <c r="BP115886" s="90"/>
    </row>
    <row r="115887" spans="68:68" customFormat="1">
      <c r="BP115887" s="90"/>
    </row>
    <row r="115888" spans="68:68" customFormat="1">
      <c r="BP115888" s="90"/>
    </row>
    <row r="115889" spans="68:68" customFormat="1">
      <c r="BP115889" s="90"/>
    </row>
    <row r="115890" spans="68:68" customFormat="1">
      <c r="BP115890" s="90"/>
    </row>
    <row r="115891" spans="68:68" customFormat="1">
      <c r="BP115891" s="90"/>
    </row>
    <row r="115892" spans="68:68" customFormat="1">
      <c r="BP115892" s="90"/>
    </row>
    <row r="115893" spans="68:68" customFormat="1">
      <c r="BP115893" s="90"/>
    </row>
    <row r="115894" spans="68:68" customFormat="1">
      <c r="BP115894" s="90"/>
    </row>
    <row r="115895" spans="68:68" customFormat="1">
      <c r="BP115895" s="90"/>
    </row>
    <row r="115896" spans="68:68" customFormat="1">
      <c r="BP115896" s="90"/>
    </row>
    <row r="115897" spans="68:68" customFormat="1">
      <c r="BP115897" s="90"/>
    </row>
    <row r="115898" spans="68:68" customFormat="1">
      <c r="BP115898" s="90"/>
    </row>
    <row r="115899" spans="68:68" customFormat="1">
      <c r="BP115899" s="90"/>
    </row>
    <row r="115900" spans="68:68" customFormat="1">
      <c r="BP115900" s="90"/>
    </row>
    <row r="115901" spans="68:68" customFormat="1">
      <c r="BP115901" s="90"/>
    </row>
    <row r="115902" spans="68:68" customFormat="1">
      <c r="BP115902" s="90"/>
    </row>
    <row r="115903" spans="68:68" customFormat="1">
      <c r="BP115903" s="90"/>
    </row>
    <row r="115904" spans="68:68" customFormat="1">
      <c r="BP115904" s="90"/>
    </row>
    <row r="115905" spans="68:68" customFormat="1">
      <c r="BP115905" s="90"/>
    </row>
    <row r="115906" spans="68:68" customFormat="1">
      <c r="BP115906" s="90"/>
    </row>
    <row r="115907" spans="68:68" customFormat="1">
      <c r="BP115907" s="90"/>
    </row>
    <row r="115908" spans="68:68" customFormat="1">
      <c r="BP115908" s="90"/>
    </row>
    <row r="115909" spans="68:68" customFormat="1">
      <c r="BP115909" s="90"/>
    </row>
    <row r="115910" spans="68:68" customFormat="1">
      <c r="BP115910" s="90"/>
    </row>
    <row r="115911" spans="68:68" customFormat="1">
      <c r="BP115911" s="90"/>
    </row>
    <row r="115912" spans="68:68" customFormat="1">
      <c r="BP115912" s="90"/>
    </row>
    <row r="115913" spans="68:68" customFormat="1">
      <c r="BP115913" s="90"/>
    </row>
    <row r="115914" spans="68:68" customFormat="1">
      <c r="BP115914" s="90"/>
    </row>
    <row r="115915" spans="68:68" customFormat="1">
      <c r="BP115915" s="90"/>
    </row>
    <row r="115916" spans="68:68" customFormat="1">
      <c r="BP115916" s="90"/>
    </row>
    <row r="115917" spans="68:68" customFormat="1">
      <c r="BP115917" s="90"/>
    </row>
    <row r="115918" spans="68:68" customFormat="1">
      <c r="BP115918" s="90"/>
    </row>
    <row r="115919" spans="68:68" customFormat="1">
      <c r="BP115919" s="90"/>
    </row>
    <row r="115920" spans="68:68" customFormat="1">
      <c r="BP115920" s="90"/>
    </row>
    <row r="115921" spans="68:68" customFormat="1">
      <c r="BP115921" s="90"/>
    </row>
    <row r="115922" spans="68:68" customFormat="1">
      <c r="BP115922" s="90"/>
    </row>
    <row r="115923" spans="68:68" customFormat="1">
      <c r="BP115923" s="90"/>
    </row>
    <row r="115924" spans="68:68" customFormat="1">
      <c r="BP115924" s="90"/>
    </row>
    <row r="115925" spans="68:68" customFormat="1">
      <c r="BP115925" s="90"/>
    </row>
    <row r="115926" spans="68:68" customFormat="1">
      <c r="BP115926" s="90"/>
    </row>
    <row r="115927" spans="68:68" customFormat="1">
      <c r="BP115927" s="90"/>
    </row>
    <row r="115928" spans="68:68" customFormat="1">
      <c r="BP115928" s="90"/>
    </row>
    <row r="115929" spans="68:68" customFormat="1">
      <c r="BP115929" s="90"/>
    </row>
    <row r="115930" spans="68:68" customFormat="1">
      <c r="BP115930" s="90"/>
    </row>
    <row r="115931" spans="68:68" customFormat="1">
      <c r="BP115931" s="90"/>
    </row>
    <row r="115932" spans="68:68" customFormat="1">
      <c r="BP115932" s="90"/>
    </row>
    <row r="115933" spans="68:68" customFormat="1">
      <c r="BP115933" s="90"/>
    </row>
    <row r="115934" spans="68:68" customFormat="1">
      <c r="BP115934" s="90"/>
    </row>
    <row r="115935" spans="68:68" customFormat="1">
      <c r="BP115935" s="90"/>
    </row>
    <row r="115936" spans="68:68" customFormat="1">
      <c r="BP115936" s="90"/>
    </row>
    <row r="115937" spans="68:68" customFormat="1">
      <c r="BP115937" s="90"/>
    </row>
    <row r="115938" spans="68:68" customFormat="1">
      <c r="BP115938" s="90"/>
    </row>
    <row r="115939" spans="68:68" customFormat="1">
      <c r="BP115939" s="90"/>
    </row>
    <row r="115940" spans="68:68" customFormat="1">
      <c r="BP115940" s="90"/>
    </row>
    <row r="115941" spans="68:68" customFormat="1">
      <c r="BP115941" s="90"/>
    </row>
    <row r="115942" spans="68:68" customFormat="1">
      <c r="BP115942" s="90"/>
    </row>
    <row r="115943" spans="68:68" customFormat="1">
      <c r="BP115943" s="90"/>
    </row>
    <row r="115944" spans="68:68" customFormat="1">
      <c r="BP115944" s="90"/>
    </row>
    <row r="115945" spans="68:68" customFormat="1">
      <c r="BP115945" s="90"/>
    </row>
    <row r="115946" spans="68:68" customFormat="1">
      <c r="BP115946" s="90"/>
    </row>
    <row r="115947" spans="68:68" customFormat="1">
      <c r="BP115947" s="90"/>
    </row>
    <row r="115948" spans="68:68" customFormat="1">
      <c r="BP115948" s="90"/>
    </row>
    <row r="115949" spans="68:68" customFormat="1">
      <c r="BP115949" s="90"/>
    </row>
    <row r="115950" spans="68:68" customFormat="1">
      <c r="BP115950" s="90"/>
    </row>
    <row r="115951" spans="68:68" customFormat="1">
      <c r="BP115951" s="90"/>
    </row>
    <row r="115952" spans="68:68" customFormat="1">
      <c r="BP115952" s="90"/>
    </row>
    <row r="115953" spans="68:68" customFormat="1">
      <c r="BP115953" s="90"/>
    </row>
    <row r="115954" spans="68:68" customFormat="1">
      <c r="BP115954" s="90"/>
    </row>
    <row r="115955" spans="68:68" customFormat="1">
      <c r="BP115955" s="90"/>
    </row>
    <row r="115956" spans="68:68" customFormat="1">
      <c r="BP115956" s="90"/>
    </row>
    <row r="115957" spans="68:68" customFormat="1">
      <c r="BP115957" s="90"/>
    </row>
    <row r="115958" spans="68:68" customFormat="1">
      <c r="BP115958" s="90"/>
    </row>
    <row r="115959" spans="68:68" customFormat="1">
      <c r="BP115959" s="90"/>
    </row>
    <row r="115960" spans="68:68" customFormat="1">
      <c r="BP115960" s="90"/>
    </row>
    <row r="115961" spans="68:68" customFormat="1">
      <c r="BP115961" s="90"/>
    </row>
    <row r="115962" spans="68:68" customFormat="1">
      <c r="BP115962" s="90"/>
    </row>
    <row r="115963" spans="68:68" customFormat="1">
      <c r="BP115963" s="90"/>
    </row>
    <row r="115964" spans="68:68" customFormat="1">
      <c r="BP115964" s="90"/>
    </row>
    <row r="115965" spans="68:68" customFormat="1">
      <c r="BP115965" s="90"/>
    </row>
    <row r="115966" spans="68:68" customFormat="1">
      <c r="BP115966" s="90"/>
    </row>
    <row r="115967" spans="68:68" customFormat="1">
      <c r="BP115967" s="90"/>
    </row>
    <row r="115968" spans="68:68" customFormat="1">
      <c r="BP115968" s="90"/>
    </row>
    <row r="115969" spans="68:68" customFormat="1">
      <c r="BP115969" s="90"/>
    </row>
    <row r="115970" spans="68:68" customFormat="1">
      <c r="BP115970" s="90"/>
    </row>
    <row r="115971" spans="68:68" customFormat="1">
      <c r="BP115971" s="90"/>
    </row>
    <row r="115972" spans="68:68" customFormat="1">
      <c r="BP115972" s="90"/>
    </row>
    <row r="115973" spans="68:68" customFormat="1">
      <c r="BP115973" s="90"/>
    </row>
    <row r="115974" spans="68:68" customFormat="1">
      <c r="BP115974" s="90"/>
    </row>
    <row r="115975" spans="68:68" customFormat="1">
      <c r="BP115975" s="90"/>
    </row>
    <row r="115976" spans="68:68" customFormat="1">
      <c r="BP115976" s="90"/>
    </row>
    <row r="115977" spans="68:68" customFormat="1">
      <c r="BP115977" s="90"/>
    </row>
    <row r="115978" spans="68:68" customFormat="1">
      <c r="BP115978" s="90"/>
    </row>
    <row r="115979" spans="68:68" customFormat="1">
      <c r="BP115979" s="90"/>
    </row>
    <row r="115980" spans="68:68" customFormat="1">
      <c r="BP115980" s="90"/>
    </row>
    <row r="115981" spans="68:68" customFormat="1">
      <c r="BP115981" s="90"/>
    </row>
    <row r="115982" spans="68:68" customFormat="1">
      <c r="BP115982" s="90"/>
    </row>
    <row r="115983" spans="68:68" customFormat="1">
      <c r="BP115983" s="90"/>
    </row>
    <row r="115984" spans="68:68" customFormat="1">
      <c r="BP115984" s="90"/>
    </row>
    <row r="115985" spans="68:68" customFormat="1">
      <c r="BP115985" s="90"/>
    </row>
    <row r="115986" spans="68:68" customFormat="1">
      <c r="BP115986" s="90"/>
    </row>
    <row r="115987" spans="68:68" customFormat="1">
      <c r="BP115987" s="90"/>
    </row>
    <row r="115988" spans="68:68" customFormat="1">
      <c r="BP115988" s="90"/>
    </row>
    <row r="115989" spans="68:68" customFormat="1">
      <c r="BP115989" s="90"/>
    </row>
    <row r="115990" spans="68:68" customFormat="1">
      <c r="BP115990" s="90"/>
    </row>
    <row r="115991" spans="68:68" customFormat="1">
      <c r="BP115991" s="90"/>
    </row>
    <row r="115992" spans="68:68" customFormat="1">
      <c r="BP115992" s="90"/>
    </row>
    <row r="115993" spans="68:68" customFormat="1">
      <c r="BP115993" s="90"/>
    </row>
    <row r="115994" spans="68:68" customFormat="1">
      <c r="BP115994" s="90"/>
    </row>
    <row r="115995" spans="68:68" customFormat="1">
      <c r="BP115995" s="90"/>
    </row>
    <row r="115996" spans="68:68" customFormat="1">
      <c r="BP115996" s="90"/>
    </row>
    <row r="115997" spans="68:68" customFormat="1">
      <c r="BP115997" s="90"/>
    </row>
    <row r="115998" spans="68:68" customFormat="1">
      <c r="BP115998" s="90"/>
    </row>
    <row r="115999" spans="68:68" customFormat="1">
      <c r="BP115999" s="90"/>
    </row>
    <row r="116000" spans="68:68" customFormat="1">
      <c r="BP116000" s="90"/>
    </row>
    <row r="116001" spans="68:68" customFormat="1">
      <c r="BP116001" s="90"/>
    </row>
    <row r="116002" spans="68:68" customFormat="1">
      <c r="BP116002" s="90"/>
    </row>
    <row r="116003" spans="68:68" customFormat="1">
      <c r="BP116003" s="90"/>
    </row>
    <row r="116004" spans="68:68" customFormat="1">
      <c r="BP116004" s="90"/>
    </row>
    <row r="116005" spans="68:68" customFormat="1">
      <c r="BP116005" s="90"/>
    </row>
    <row r="116006" spans="68:68" customFormat="1">
      <c r="BP116006" s="90"/>
    </row>
    <row r="116007" spans="68:68" customFormat="1">
      <c r="BP116007" s="90"/>
    </row>
    <row r="116008" spans="68:68" customFormat="1">
      <c r="BP116008" s="90"/>
    </row>
    <row r="116009" spans="68:68" customFormat="1">
      <c r="BP116009" s="90"/>
    </row>
    <row r="116010" spans="68:68" customFormat="1">
      <c r="BP116010" s="90"/>
    </row>
    <row r="116011" spans="68:68" customFormat="1">
      <c r="BP116011" s="90"/>
    </row>
    <row r="116012" spans="68:68" customFormat="1">
      <c r="BP116012" s="90"/>
    </row>
    <row r="116013" spans="68:68" customFormat="1">
      <c r="BP116013" s="90"/>
    </row>
    <row r="116014" spans="68:68" customFormat="1">
      <c r="BP116014" s="90"/>
    </row>
    <row r="116015" spans="68:68" customFormat="1">
      <c r="BP116015" s="90"/>
    </row>
    <row r="116016" spans="68:68" customFormat="1">
      <c r="BP116016" s="90"/>
    </row>
    <row r="116017" spans="68:68" customFormat="1">
      <c r="BP116017" s="90"/>
    </row>
    <row r="116018" spans="68:68" customFormat="1">
      <c r="BP116018" s="90"/>
    </row>
    <row r="116019" spans="68:68" customFormat="1">
      <c r="BP116019" s="90"/>
    </row>
    <row r="116020" spans="68:68" customFormat="1">
      <c r="BP116020" s="90"/>
    </row>
    <row r="116021" spans="68:68" customFormat="1">
      <c r="BP116021" s="90"/>
    </row>
    <row r="116022" spans="68:68" customFormat="1">
      <c r="BP116022" s="90"/>
    </row>
    <row r="116023" spans="68:68" customFormat="1">
      <c r="BP116023" s="90"/>
    </row>
    <row r="116024" spans="68:68" customFormat="1">
      <c r="BP116024" s="90"/>
    </row>
    <row r="116025" spans="68:68" customFormat="1">
      <c r="BP116025" s="90"/>
    </row>
    <row r="116026" spans="68:68" customFormat="1">
      <c r="BP116026" s="90"/>
    </row>
    <row r="116027" spans="68:68" customFormat="1">
      <c r="BP116027" s="90"/>
    </row>
    <row r="116028" spans="68:68" customFormat="1">
      <c r="BP116028" s="90"/>
    </row>
    <row r="116029" spans="68:68" customFormat="1">
      <c r="BP116029" s="90"/>
    </row>
    <row r="116030" spans="68:68" customFormat="1">
      <c r="BP116030" s="90"/>
    </row>
    <row r="116031" spans="68:68" customFormat="1">
      <c r="BP116031" s="90"/>
    </row>
    <row r="116032" spans="68:68" customFormat="1">
      <c r="BP116032" s="90"/>
    </row>
    <row r="116033" spans="68:68" customFormat="1">
      <c r="BP116033" s="90"/>
    </row>
    <row r="116034" spans="68:68" customFormat="1">
      <c r="BP116034" s="90"/>
    </row>
    <row r="116035" spans="68:68" customFormat="1">
      <c r="BP116035" s="90"/>
    </row>
    <row r="116036" spans="68:68" customFormat="1">
      <c r="BP116036" s="90"/>
    </row>
    <row r="116037" spans="68:68" customFormat="1">
      <c r="BP116037" s="90"/>
    </row>
    <row r="116038" spans="68:68" customFormat="1">
      <c r="BP116038" s="90"/>
    </row>
    <row r="116039" spans="68:68" customFormat="1">
      <c r="BP116039" s="90"/>
    </row>
    <row r="116040" spans="68:68" customFormat="1">
      <c r="BP116040" s="90"/>
    </row>
    <row r="116041" spans="68:68" customFormat="1">
      <c r="BP116041" s="90"/>
    </row>
    <row r="116042" spans="68:68" customFormat="1">
      <c r="BP116042" s="90"/>
    </row>
    <row r="116043" spans="68:68" customFormat="1">
      <c r="BP116043" s="90"/>
    </row>
    <row r="116044" spans="68:68" customFormat="1">
      <c r="BP116044" s="90"/>
    </row>
    <row r="116045" spans="68:68" customFormat="1">
      <c r="BP116045" s="90"/>
    </row>
    <row r="116046" spans="68:68" customFormat="1">
      <c r="BP116046" s="90"/>
    </row>
    <row r="116047" spans="68:68" customFormat="1">
      <c r="BP116047" s="90"/>
    </row>
    <row r="116048" spans="68:68" customFormat="1">
      <c r="BP116048" s="90"/>
    </row>
    <row r="116049" spans="68:68" customFormat="1">
      <c r="BP116049" s="90"/>
    </row>
    <row r="116050" spans="68:68" customFormat="1">
      <c r="BP116050" s="90"/>
    </row>
    <row r="116051" spans="68:68" customFormat="1">
      <c r="BP116051" s="90"/>
    </row>
    <row r="116052" spans="68:68" customFormat="1">
      <c r="BP116052" s="90"/>
    </row>
    <row r="116053" spans="68:68" customFormat="1">
      <c r="BP116053" s="90"/>
    </row>
    <row r="116054" spans="68:68" customFormat="1">
      <c r="BP116054" s="90"/>
    </row>
    <row r="116055" spans="68:68" customFormat="1">
      <c r="BP116055" s="90"/>
    </row>
    <row r="116056" spans="68:68" customFormat="1">
      <c r="BP116056" s="90"/>
    </row>
    <row r="116057" spans="68:68" customFormat="1">
      <c r="BP116057" s="90"/>
    </row>
    <row r="116058" spans="68:68" customFormat="1">
      <c r="BP116058" s="90"/>
    </row>
    <row r="116059" spans="68:68" customFormat="1">
      <c r="BP116059" s="90"/>
    </row>
    <row r="116060" spans="68:68" customFormat="1">
      <c r="BP116060" s="90"/>
    </row>
    <row r="116061" spans="68:68" customFormat="1">
      <c r="BP116061" s="90"/>
    </row>
    <row r="116062" spans="68:68" customFormat="1">
      <c r="BP116062" s="90"/>
    </row>
    <row r="116063" spans="68:68" customFormat="1">
      <c r="BP116063" s="90"/>
    </row>
    <row r="116064" spans="68:68" customFormat="1">
      <c r="BP116064" s="90"/>
    </row>
    <row r="116065" spans="68:68" customFormat="1">
      <c r="BP116065" s="90"/>
    </row>
    <row r="116066" spans="68:68" customFormat="1">
      <c r="BP116066" s="90"/>
    </row>
    <row r="116067" spans="68:68" customFormat="1">
      <c r="BP116067" s="90"/>
    </row>
    <row r="116068" spans="68:68" customFormat="1">
      <c r="BP116068" s="90"/>
    </row>
    <row r="116069" spans="68:68" customFormat="1">
      <c r="BP116069" s="90"/>
    </row>
    <row r="116070" spans="68:68" customFormat="1">
      <c r="BP116070" s="90"/>
    </row>
    <row r="116071" spans="68:68" customFormat="1">
      <c r="BP116071" s="90"/>
    </row>
    <row r="116072" spans="68:68" customFormat="1">
      <c r="BP116072" s="90"/>
    </row>
    <row r="116073" spans="68:68" customFormat="1">
      <c r="BP116073" s="90"/>
    </row>
    <row r="116074" spans="68:68" customFormat="1">
      <c r="BP116074" s="90"/>
    </row>
    <row r="116075" spans="68:68" customFormat="1">
      <c r="BP116075" s="90"/>
    </row>
    <row r="116076" spans="68:68" customFormat="1">
      <c r="BP116076" s="90"/>
    </row>
    <row r="116077" spans="68:68" customFormat="1">
      <c r="BP116077" s="90"/>
    </row>
    <row r="116078" spans="68:68" customFormat="1">
      <c r="BP116078" s="90"/>
    </row>
    <row r="116079" spans="68:68" customFormat="1">
      <c r="BP116079" s="90"/>
    </row>
    <row r="116080" spans="68:68" customFormat="1">
      <c r="BP116080" s="90"/>
    </row>
    <row r="116081" spans="68:68" customFormat="1">
      <c r="BP116081" s="90"/>
    </row>
    <row r="116082" spans="68:68" customFormat="1">
      <c r="BP116082" s="90"/>
    </row>
    <row r="116083" spans="68:68" customFormat="1">
      <c r="BP116083" s="90"/>
    </row>
    <row r="116084" spans="68:68" customFormat="1">
      <c r="BP116084" s="90"/>
    </row>
    <row r="116085" spans="68:68" customFormat="1">
      <c r="BP116085" s="90"/>
    </row>
    <row r="116086" spans="68:68" customFormat="1">
      <c r="BP116086" s="90"/>
    </row>
    <row r="116087" spans="68:68" customFormat="1">
      <c r="BP116087" s="90"/>
    </row>
    <row r="116088" spans="68:68" customFormat="1">
      <c r="BP116088" s="90"/>
    </row>
    <row r="116089" spans="68:68" customFormat="1">
      <c r="BP116089" s="90"/>
    </row>
    <row r="116090" spans="68:68" customFormat="1">
      <c r="BP116090" s="90"/>
    </row>
    <row r="116091" spans="68:68" customFormat="1">
      <c r="BP116091" s="90"/>
    </row>
    <row r="116092" spans="68:68" customFormat="1">
      <c r="BP116092" s="90"/>
    </row>
    <row r="116093" spans="68:68" customFormat="1">
      <c r="BP116093" s="90"/>
    </row>
    <row r="116094" spans="68:68" customFormat="1">
      <c r="BP116094" s="90"/>
    </row>
    <row r="116095" spans="68:68" customFormat="1">
      <c r="BP116095" s="90"/>
    </row>
    <row r="116096" spans="68:68" customFormat="1">
      <c r="BP116096" s="90"/>
    </row>
    <row r="116097" spans="68:68" customFormat="1">
      <c r="BP116097" s="90"/>
    </row>
    <row r="116098" spans="68:68" customFormat="1">
      <c r="BP116098" s="90"/>
    </row>
    <row r="116099" spans="68:68" customFormat="1">
      <c r="BP116099" s="90"/>
    </row>
    <row r="116100" spans="68:68" customFormat="1">
      <c r="BP116100" s="90"/>
    </row>
    <row r="116101" spans="68:68" customFormat="1">
      <c r="BP116101" s="90"/>
    </row>
    <row r="116102" spans="68:68" customFormat="1">
      <c r="BP116102" s="90"/>
    </row>
    <row r="116103" spans="68:68" customFormat="1">
      <c r="BP116103" s="90"/>
    </row>
    <row r="116104" spans="68:68" customFormat="1">
      <c r="BP116104" s="90"/>
    </row>
    <row r="116105" spans="68:68" customFormat="1">
      <c r="BP116105" s="90"/>
    </row>
    <row r="116106" spans="68:68" customFormat="1">
      <c r="BP116106" s="90"/>
    </row>
    <row r="116107" spans="68:68" customFormat="1">
      <c r="BP116107" s="90"/>
    </row>
    <row r="116108" spans="68:68" customFormat="1">
      <c r="BP116108" s="90"/>
    </row>
    <row r="116109" spans="68:68" customFormat="1">
      <c r="BP116109" s="90"/>
    </row>
    <row r="116110" spans="68:68" customFormat="1">
      <c r="BP116110" s="90"/>
    </row>
    <row r="116111" spans="68:68" customFormat="1">
      <c r="BP116111" s="90"/>
    </row>
    <row r="116112" spans="68:68" customFormat="1">
      <c r="BP116112" s="90"/>
    </row>
    <row r="116113" spans="68:68" customFormat="1">
      <c r="BP116113" s="90"/>
    </row>
    <row r="116114" spans="68:68" customFormat="1">
      <c r="BP116114" s="90"/>
    </row>
    <row r="116115" spans="68:68" customFormat="1">
      <c r="BP116115" s="90"/>
    </row>
    <row r="116116" spans="68:68" customFormat="1">
      <c r="BP116116" s="90"/>
    </row>
    <row r="116117" spans="68:68" customFormat="1">
      <c r="BP116117" s="90"/>
    </row>
    <row r="116118" spans="68:68" customFormat="1">
      <c r="BP116118" s="90"/>
    </row>
    <row r="116119" spans="68:68" customFormat="1">
      <c r="BP116119" s="90"/>
    </row>
    <row r="116120" spans="68:68" customFormat="1">
      <c r="BP116120" s="90"/>
    </row>
    <row r="116121" spans="68:68" customFormat="1">
      <c r="BP116121" s="90"/>
    </row>
    <row r="116122" spans="68:68" customFormat="1">
      <c r="BP116122" s="90"/>
    </row>
    <row r="116123" spans="68:68" customFormat="1">
      <c r="BP116123" s="90"/>
    </row>
    <row r="116124" spans="68:68" customFormat="1">
      <c r="BP116124" s="90"/>
    </row>
    <row r="116125" spans="68:68" customFormat="1">
      <c r="BP116125" s="90"/>
    </row>
    <row r="116126" spans="68:68" customFormat="1">
      <c r="BP116126" s="90"/>
    </row>
    <row r="116127" spans="68:68" customFormat="1">
      <c r="BP116127" s="90"/>
    </row>
    <row r="116128" spans="68:68" customFormat="1">
      <c r="BP116128" s="90"/>
    </row>
    <row r="116129" spans="68:68" customFormat="1">
      <c r="BP116129" s="90"/>
    </row>
    <row r="116130" spans="68:68" customFormat="1">
      <c r="BP116130" s="90"/>
    </row>
    <row r="116131" spans="68:68" customFormat="1">
      <c r="BP116131" s="90"/>
    </row>
    <row r="116132" spans="68:68" customFormat="1">
      <c r="BP116132" s="90"/>
    </row>
    <row r="116133" spans="68:68" customFormat="1">
      <c r="BP116133" s="90"/>
    </row>
    <row r="116134" spans="68:68" customFormat="1">
      <c r="BP116134" s="90"/>
    </row>
    <row r="116135" spans="68:68" customFormat="1">
      <c r="BP116135" s="90"/>
    </row>
    <row r="116136" spans="68:68" customFormat="1">
      <c r="BP116136" s="90"/>
    </row>
    <row r="116137" spans="68:68" customFormat="1">
      <c r="BP116137" s="90"/>
    </row>
    <row r="116138" spans="68:68" customFormat="1">
      <c r="BP116138" s="90"/>
    </row>
    <row r="116139" spans="68:68" customFormat="1">
      <c r="BP116139" s="90"/>
    </row>
    <row r="116140" spans="68:68" customFormat="1">
      <c r="BP116140" s="90"/>
    </row>
    <row r="116141" spans="68:68" customFormat="1">
      <c r="BP116141" s="90"/>
    </row>
    <row r="116142" spans="68:68" customFormat="1">
      <c r="BP116142" s="90"/>
    </row>
    <row r="116143" spans="68:68" customFormat="1">
      <c r="BP116143" s="90"/>
    </row>
    <row r="116144" spans="68:68" customFormat="1">
      <c r="BP116144" s="90"/>
    </row>
    <row r="116145" spans="68:68" customFormat="1">
      <c r="BP116145" s="90"/>
    </row>
    <row r="116146" spans="68:68" customFormat="1">
      <c r="BP116146" s="90"/>
    </row>
    <row r="116147" spans="68:68" customFormat="1">
      <c r="BP116147" s="90"/>
    </row>
    <row r="116148" spans="68:68" customFormat="1">
      <c r="BP116148" s="90"/>
    </row>
    <row r="116149" spans="68:68" customFormat="1">
      <c r="BP116149" s="90"/>
    </row>
    <row r="116150" spans="68:68" customFormat="1">
      <c r="BP116150" s="90"/>
    </row>
    <row r="116151" spans="68:68" customFormat="1">
      <c r="BP116151" s="90"/>
    </row>
    <row r="116152" spans="68:68" customFormat="1">
      <c r="BP116152" s="90"/>
    </row>
    <row r="116153" spans="68:68" customFormat="1">
      <c r="BP116153" s="90"/>
    </row>
    <row r="116154" spans="68:68" customFormat="1">
      <c r="BP116154" s="90"/>
    </row>
    <row r="116155" spans="68:68" customFormat="1">
      <c r="BP116155" s="90"/>
    </row>
    <row r="116156" spans="68:68" customFormat="1">
      <c r="BP116156" s="90"/>
    </row>
    <row r="116157" spans="68:68" customFormat="1">
      <c r="BP116157" s="90"/>
    </row>
    <row r="116158" spans="68:68" customFormat="1">
      <c r="BP116158" s="90"/>
    </row>
    <row r="116159" spans="68:68" customFormat="1">
      <c r="BP116159" s="90"/>
    </row>
    <row r="116160" spans="68:68" customFormat="1">
      <c r="BP116160" s="90"/>
    </row>
    <row r="116161" spans="68:68" customFormat="1">
      <c r="BP116161" s="90"/>
    </row>
    <row r="116162" spans="68:68" customFormat="1">
      <c r="BP116162" s="90"/>
    </row>
    <row r="116163" spans="68:68" customFormat="1">
      <c r="BP116163" s="90"/>
    </row>
    <row r="116164" spans="68:68" customFormat="1">
      <c r="BP116164" s="90"/>
    </row>
    <row r="116165" spans="68:68" customFormat="1">
      <c r="BP116165" s="90"/>
    </row>
    <row r="116166" spans="68:68" customFormat="1">
      <c r="BP116166" s="90"/>
    </row>
    <row r="116167" spans="68:68" customFormat="1">
      <c r="BP116167" s="90"/>
    </row>
    <row r="116168" spans="68:68" customFormat="1">
      <c r="BP116168" s="90"/>
    </row>
    <row r="116169" spans="68:68" customFormat="1">
      <c r="BP116169" s="90"/>
    </row>
    <row r="116170" spans="68:68" customFormat="1">
      <c r="BP116170" s="90"/>
    </row>
    <row r="116171" spans="68:68" customFormat="1">
      <c r="BP116171" s="90"/>
    </row>
    <row r="116172" spans="68:68" customFormat="1">
      <c r="BP116172" s="90"/>
    </row>
    <row r="116173" spans="68:68" customFormat="1">
      <c r="BP116173" s="90"/>
    </row>
    <row r="116174" spans="68:68" customFormat="1">
      <c r="BP116174" s="90"/>
    </row>
    <row r="116175" spans="68:68" customFormat="1">
      <c r="BP116175" s="90"/>
    </row>
    <row r="116176" spans="68:68" customFormat="1">
      <c r="BP116176" s="90"/>
    </row>
    <row r="116177" spans="68:68" customFormat="1">
      <c r="BP116177" s="90"/>
    </row>
    <row r="116178" spans="68:68" customFormat="1">
      <c r="BP116178" s="90"/>
    </row>
    <row r="116179" spans="68:68" customFormat="1">
      <c r="BP116179" s="90"/>
    </row>
    <row r="116180" spans="68:68" customFormat="1">
      <c r="BP116180" s="90"/>
    </row>
    <row r="116181" spans="68:68" customFormat="1">
      <c r="BP116181" s="90"/>
    </row>
    <row r="116182" spans="68:68" customFormat="1">
      <c r="BP116182" s="90"/>
    </row>
    <row r="116183" spans="68:68" customFormat="1">
      <c r="BP116183" s="90"/>
    </row>
    <row r="116184" spans="68:68" customFormat="1">
      <c r="BP116184" s="90"/>
    </row>
    <row r="116185" spans="68:68" customFormat="1">
      <c r="BP116185" s="90"/>
    </row>
    <row r="116186" spans="68:68" customFormat="1">
      <c r="BP116186" s="90"/>
    </row>
    <row r="116187" spans="68:68" customFormat="1">
      <c r="BP116187" s="90"/>
    </row>
    <row r="116188" spans="68:68" customFormat="1">
      <c r="BP116188" s="90"/>
    </row>
    <row r="116189" spans="68:68" customFormat="1">
      <c r="BP116189" s="90"/>
    </row>
    <row r="116190" spans="68:68" customFormat="1">
      <c r="BP116190" s="90"/>
    </row>
    <row r="116191" spans="68:68" customFormat="1">
      <c r="BP116191" s="90"/>
    </row>
    <row r="116192" spans="68:68" customFormat="1">
      <c r="BP116192" s="90"/>
    </row>
    <row r="116193" spans="68:68" customFormat="1">
      <c r="BP116193" s="90"/>
    </row>
    <row r="116194" spans="68:68" customFormat="1">
      <c r="BP116194" s="90"/>
    </row>
    <row r="116195" spans="68:68" customFormat="1">
      <c r="BP116195" s="90"/>
    </row>
    <row r="116196" spans="68:68" customFormat="1">
      <c r="BP116196" s="90"/>
    </row>
    <row r="116197" spans="68:68" customFormat="1">
      <c r="BP116197" s="90"/>
    </row>
    <row r="116198" spans="68:68" customFormat="1">
      <c r="BP116198" s="90"/>
    </row>
    <row r="116199" spans="68:68" customFormat="1">
      <c r="BP116199" s="90"/>
    </row>
    <row r="116200" spans="68:68" customFormat="1">
      <c r="BP116200" s="90"/>
    </row>
    <row r="116201" spans="68:68" customFormat="1">
      <c r="BP116201" s="90"/>
    </row>
    <row r="116202" spans="68:68" customFormat="1">
      <c r="BP116202" s="90"/>
    </row>
    <row r="116203" spans="68:68" customFormat="1">
      <c r="BP116203" s="90"/>
    </row>
    <row r="116204" spans="68:68" customFormat="1">
      <c r="BP116204" s="90"/>
    </row>
    <row r="116205" spans="68:68" customFormat="1">
      <c r="BP116205" s="90"/>
    </row>
    <row r="116206" spans="68:68" customFormat="1">
      <c r="BP116206" s="90"/>
    </row>
    <row r="116207" spans="68:68" customFormat="1">
      <c r="BP116207" s="90"/>
    </row>
    <row r="116208" spans="68:68" customFormat="1">
      <c r="BP116208" s="90"/>
    </row>
    <row r="116209" spans="68:68" customFormat="1">
      <c r="BP116209" s="90"/>
    </row>
    <row r="116210" spans="68:68" customFormat="1">
      <c r="BP116210" s="90"/>
    </row>
    <row r="116211" spans="68:68" customFormat="1">
      <c r="BP116211" s="90"/>
    </row>
    <row r="116212" spans="68:68" customFormat="1">
      <c r="BP116212" s="90"/>
    </row>
    <row r="116213" spans="68:68" customFormat="1">
      <c r="BP116213" s="90"/>
    </row>
    <row r="116214" spans="68:68" customFormat="1">
      <c r="BP116214" s="90"/>
    </row>
    <row r="116215" spans="68:68" customFormat="1">
      <c r="BP116215" s="90"/>
    </row>
    <row r="116216" spans="68:68" customFormat="1">
      <c r="BP116216" s="90"/>
    </row>
    <row r="116217" spans="68:68" customFormat="1">
      <c r="BP116217" s="90"/>
    </row>
    <row r="116218" spans="68:68" customFormat="1">
      <c r="BP116218" s="90"/>
    </row>
    <row r="116219" spans="68:68" customFormat="1">
      <c r="BP116219" s="90"/>
    </row>
    <row r="116220" spans="68:68" customFormat="1">
      <c r="BP116220" s="90"/>
    </row>
    <row r="116221" spans="68:68" customFormat="1">
      <c r="BP116221" s="90"/>
    </row>
    <row r="116222" spans="68:68" customFormat="1">
      <c r="BP116222" s="90"/>
    </row>
    <row r="116223" spans="68:68" customFormat="1">
      <c r="BP116223" s="90"/>
    </row>
    <row r="116224" spans="68:68" customFormat="1">
      <c r="BP116224" s="90"/>
    </row>
    <row r="116225" spans="68:68" customFormat="1">
      <c r="BP116225" s="90"/>
    </row>
    <row r="116226" spans="68:68" customFormat="1">
      <c r="BP116226" s="90"/>
    </row>
    <row r="116227" spans="68:68" customFormat="1">
      <c r="BP116227" s="90"/>
    </row>
    <row r="116228" spans="68:68" customFormat="1">
      <c r="BP116228" s="90"/>
    </row>
    <row r="116229" spans="68:68" customFormat="1">
      <c r="BP116229" s="90"/>
    </row>
    <row r="116230" spans="68:68" customFormat="1">
      <c r="BP116230" s="90"/>
    </row>
    <row r="116231" spans="68:68" customFormat="1">
      <c r="BP116231" s="90"/>
    </row>
    <row r="116232" spans="68:68" customFormat="1">
      <c r="BP116232" s="90"/>
    </row>
    <row r="116233" spans="68:68" customFormat="1">
      <c r="BP116233" s="90"/>
    </row>
    <row r="116234" spans="68:68" customFormat="1">
      <c r="BP116234" s="90"/>
    </row>
    <row r="116235" spans="68:68" customFormat="1">
      <c r="BP116235" s="90"/>
    </row>
    <row r="116236" spans="68:68" customFormat="1">
      <c r="BP116236" s="90"/>
    </row>
    <row r="116237" spans="68:68" customFormat="1">
      <c r="BP116237" s="90"/>
    </row>
    <row r="116238" spans="68:68" customFormat="1">
      <c r="BP116238" s="90"/>
    </row>
    <row r="116239" spans="68:68" customFormat="1">
      <c r="BP116239" s="90"/>
    </row>
    <row r="116240" spans="68:68" customFormat="1">
      <c r="BP116240" s="90"/>
    </row>
    <row r="116241" spans="68:68" customFormat="1">
      <c r="BP116241" s="90"/>
    </row>
    <row r="116242" spans="68:68" customFormat="1">
      <c r="BP116242" s="90"/>
    </row>
    <row r="116243" spans="68:68" customFormat="1">
      <c r="BP116243" s="90"/>
    </row>
    <row r="116244" spans="68:68" customFormat="1">
      <c r="BP116244" s="90"/>
    </row>
    <row r="116245" spans="68:68" customFormat="1">
      <c r="BP116245" s="90"/>
    </row>
    <row r="116246" spans="68:68" customFormat="1">
      <c r="BP116246" s="90"/>
    </row>
    <row r="116247" spans="68:68" customFormat="1">
      <c r="BP116247" s="90"/>
    </row>
    <row r="116248" spans="68:68" customFormat="1">
      <c r="BP116248" s="90"/>
    </row>
    <row r="116249" spans="68:68" customFormat="1">
      <c r="BP116249" s="90"/>
    </row>
    <row r="116250" spans="68:68" customFormat="1">
      <c r="BP116250" s="90"/>
    </row>
    <row r="116251" spans="68:68" customFormat="1">
      <c r="BP116251" s="90"/>
    </row>
    <row r="116252" spans="68:68" customFormat="1">
      <c r="BP116252" s="90"/>
    </row>
    <row r="116253" spans="68:68" customFormat="1">
      <c r="BP116253" s="90"/>
    </row>
    <row r="116254" spans="68:68" customFormat="1">
      <c r="BP116254" s="90"/>
    </row>
    <row r="116255" spans="68:68" customFormat="1">
      <c r="BP116255" s="90"/>
    </row>
    <row r="116256" spans="68:68" customFormat="1">
      <c r="BP116256" s="90"/>
    </row>
    <row r="116257" spans="68:68" customFormat="1">
      <c r="BP116257" s="90"/>
    </row>
    <row r="116258" spans="68:68" customFormat="1">
      <c r="BP116258" s="90"/>
    </row>
    <row r="116259" spans="68:68" customFormat="1">
      <c r="BP116259" s="90"/>
    </row>
    <row r="116260" spans="68:68" customFormat="1">
      <c r="BP116260" s="90"/>
    </row>
    <row r="116261" spans="68:68" customFormat="1">
      <c r="BP116261" s="90"/>
    </row>
    <row r="116262" spans="68:68" customFormat="1">
      <c r="BP116262" s="90"/>
    </row>
    <row r="116263" spans="68:68" customFormat="1">
      <c r="BP116263" s="90"/>
    </row>
    <row r="116264" spans="68:68" customFormat="1">
      <c r="BP116264" s="90"/>
    </row>
    <row r="116265" spans="68:68" customFormat="1">
      <c r="BP116265" s="90"/>
    </row>
    <row r="116266" spans="68:68" customFormat="1">
      <c r="BP116266" s="90"/>
    </row>
    <row r="116267" spans="68:68" customFormat="1">
      <c r="BP116267" s="90"/>
    </row>
    <row r="116268" spans="68:68" customFormat="1">
      <c r="BP116268" s="90"/>
    </row>
    <row r="116269" spans="68:68" customFormat="1">
      <c r="BP116269" s="90"/>
    </row>
    <row r="116270" spans="68:68" customFormat="1">
      <c r="BP116270" s="90"/>
    </row>
    <row r="116271" spans="68:68" customFormat="1">
      <c r="BP116271" s="90"/>
    </row>
    <row r="116272" spans="68:68" customFormat="1">
      <c r="BP116272" s="90"/>
    </row>
    <row r="116273" spans="68:68" customFormat="1">
      <c r="BP116273" s="90"/>
    </row>
    <row r="116274" spans="68:68" customFormat="1">
      <c r="BP116274" s="90"/>
    </row>
    <row r="116275" spans="68:68" customFormat="1">
      <c r="BP116275" s="90"/>
    </row>
    <row r="116276" spans="68:68" customFormat="1">
      <c r="BP116276" s="90"/>
    </row>
    <row r="116277" spans="68:68" customFormat="1">
      <c r="BP116277" s="90"/>
    </row>
    <row r="116278" spans="68:68" customFormat="1">
      <c r="BP116278" s="90"/>
    </row>
    <row r="116279" spans="68:68" customFormat="1">
      <c r="BP116279" s="90"/>
    </row>
    <row r="116280" spans="68:68" customFormat="1">
      <c r="BP116280" s="90"/>
    </row>
    <row r="116281" spans="68:68" customFormat="1">
      <c r="BP116281" s="90"/>
    </row>
    <row r="116282" spans="68:68" customFormat="1">
      <c r="BP116282" s="90"/>
    </row>
    <row r="116283" spans="68:68" customFormat="1">
      <c r="BP116283" s="90"/>
    </row>
    <row r="116284" spans="68:68" customFormat="1">
      <c r="BP116284" s="90"/>
    </row>
    <row r="116285" spans="68:68" customFormat="1">
      <c r="BP116285" s="90"/>
    </row>
    <row r="116286" spans="68:68" customFormat="1">
      <c r="BP116286" s="90"/>
    </row>
    <row r="116287" spans="68:68" customFormat="1">
      <c r="BP116287" s="90"/>
    </row>
    <row r="116288" spans="68:68" customFormat="1">
      <c r="BP116288" s="90"/>
    </row>
    <row r="116289" spans="68:68" customFormat="1">
      <c r="BP116289" s="90"/>
    </row>
    <row r="116290" spans="68:68" customFormat="1">
      <c r="BP116290" s="90"/>
    </row>
    <row r="116291" spans="68:68" customFormat="1">
      <c r="BP116291" s="90"/>
    </row>
    <row r="116292" spans="68:68" customFormat="1">
      <c r="BP116292" s="90"/>
    </row>
    <row r="116293" spans="68:68" customFormat="1">
      <c r="BP116293" s="90"/>
    </row>
    <row r="116294" spans="68:68" customFormat="1">
      <c r="BP116294" s="90"/>
    </row>
    <row r="116295" spans="68:68" customFormat="1">
      <c r="BP116295" s="90"/>
    </row>
    <row r="116296" spans="68:68" customFormat="1">
      <c r="BP116296" s="90"/>
    </row>
    <row r="116297" spans="68:68" customFormat="1">
      <c r="BP116297" s="90"/>
    </row>
    <row r="116298" spans="68:68" customFormat="1">
      <c r="BP116298" s="90"/>
    </row>
    <row r="116299" spans="68:68" customFormat="1">
      <c r="BP116299" s="90"/>
    </row>
    <row r="116300" spans="68:68" customFormat="1">
      <c r="BP116300" s="90"/>
    </row>
    <row r="116301" spans="68:68" customFormat="1">
      <c r="BP116301" s="90"/>
    </row>
    <row r="116302" spans="68:68" customFormat="1">
      <c r="BP116302" s="90"/>
    </row>
    <row r="116303" spans="68:68" customFormat="1">
      <c r="BP116303" s="90"/>
    </row>
    <row r="116304" spans="68:68" customFormat="1">
      <c r="BP116304" s="90"/>
    </row>
    <row r="116305" spans="68:68" customFormat="1">
      <c r="BP116305" s="90"/>
    </row>
    <row r="116306" spans="68:68" customFormat="1">
      <c r="BP116306" s="90"/>
    </row>
    <row r="116307" spans="68:68" customFormat="1">
      <c r="BP116307" s="90"/>
    </row>
    <row r="116308" spans="68:68" customFormat="1">
      <c r="BP116308" s="90"/>
    </row>
    <row r="116309" spans="68:68" customFormat="1">
      <c r="BP116309" s="90"/>
    </row>
    <row r="116310" spans="68:68" customFormat="1">
      <c r="BP116310" s="90"/>
    </row>
    <row r="116311" spans="68:68" customFormat="1">
      <c r="BP116311" s="90"/>
    </row>
    <row r="116312" spans="68:68" customFormat="1">
      <c r="BP116312" s="90"/>
    </row>
    <row r="116313" spans="68:68" customFormat="1">
      <c r="BP116313" s="90"/>
    </row>
    <row r="116314" spans="68:68" customFormat="1">
      <c r="BP116314" s="90"/>
    </row>
    <row r="116315" spans="68:68" customFormat="1">
      <c r="BP116315" s="90"/>
    </row>
    <row r="116316" spans="68:68" customFormat="1">
      <c r="BP116316" s="90"/>
    </row>
    <row r="116317" spans="68:68" customFormat="1">
      <c r="BP116317" s="90"/>
    </row>
    <row r="116318" spans="68:68" customFormat="1">
      <c r="BP116318" s="90"/>
    </row>
    <row r="116319" spans="68:68" customFormat="1">
      <c r="BP116319" s="90"/>
    </row>
    <row r="116320" spans="68:68" customFormat="1">
      <c r="BP116320" s="90"/>
    </row>
    <row r="116321" spans="68:68" customFormat="1">
      <c r="BP116321" s="90"/>
    </row>
    <row r="116322" spans="68:68" customFormat="1">
      <c r="BP116322" s="90"/>
    </row>
    <row r="116323" spans="68:68" customFormat="1">
      <c r="BP116323" s="90"/>
    </row>
    <row r="116324" spans="68:68" customFormat="1">
      <c r="BP116324" s="90"/>
    </row>
    <row r="116325" spans="68:68" customFormat="1">
      <c r="BP116325" s="90"/>
    </row>
    <row r="116326" spans="68:68" customFormat="1">
      <c r="BP116326" s="90"/>
    </row>
    <row r="116327" spans="68:68" customFormat="1">
      <c r="BP116327" s="90"/>
    </row>
    <row r="116328" spans="68:68" customFormat="1">
      <c r="BP116328" s="90"/>
    </row>
    <row r="116329" spans="68:68" customFormat="1">
      <c r="BP116329" s="90"/>
    </row>
    <row r="116330" spans="68:68" customFormat="1">
      <c r="BP116330" s="90"/>
    </row>
    <row r="116331" spans="68:68" customFormat="1">
      <c r="BP116331" s="90"/>
    </row>
    <row r="116332" spans="68:68" customFormat="1">
      <c r="BP116332" s="90"/>
    </row>
    <row r="116333" spans="68:68" customFormat="1">
      <c r="BP116333" s="90"/>
    </row>
    <row r="116334" spans="68:68" customFormat="1">
      <c r="BP116334" s="90"/>
    </row>
    <row r="116335" spans="68:68" customFormat="1">
      <c r="BP116335" s="90"/>
    </row>
    <row r="116336" spans="68:68" customFormat="1">
      <c r="BP116336" s="90"/>
    </row>
    <row r="116337" spans="68:68" customFormat="1">
      <c r="BP116337" s="90"/>
    </row>
    <row r="116338" spans="68:68" customFormat="1">
      <c r="BP116338" s="90"/>
    </row>
    <row r="116339" spans="68:68" customFormat="1">
      <c r="BP116339" s="90"/>
    </row>
    <row r="116340" spans="68:68" customFormat="1">
      <c r="BP116340" s="90"/>
    </row>
    <row r="116341" spans="68:68" customFormat="1">
      <c r="BP116341" s="90"/>
    </row>
    <row r="116342" spans="68:68" customFormat="1">
      <c r="BP116342" s="90"/>
    </row>
    <row r="116343" spans="68:68" customFormat="1">
      <c r="BP116343" s="90"/>
    </row>
    <row r="116344" spans="68:68" customFormat="1">
      <c r="BP116344" s="90"/>
    </row>
    <row r="116345" spans="68:68" customFormat="1">
      <c r="BP116345" s="90"/>
    </row>
    <row r="116346" spans="68:68" customFormat="1">
      <c r="BP116346" s="90"/>
    </row>
    <row r="116347" spans="68:68" customFormat="1">
      <c r="BP116347" s="90"/>
    </row>
    <row r="116348" spans="68:68" customFormat="1">
      <c r="BP116348" s="90"/>
    </row>
    <row r="116349" spans="68:68" customFormat="1">
      <c r="BP116349" s="90"/>
    </row>
    <row r="116350" spans="68:68" customFormat="1">
      <c r="BP116350" s="90"/>
    </row>
    <row r="116351" spans="68:68" customFormat="1">
      <c r="BP116351" s="90"/>
    </row>
    <row r="116352" spans="68:68" customFormat="1">
      <c r="BP116352" s="90"/>
    </row>
    <row r="116353" spans="68:68" customFormat="1">
      <c r="BP116353" s="90"/>
    </row>
    <row r="116354" spans="68:68" customFormat="1">
      <c r="BP116354" s="90"/>
    </row>
    <row r="116355" spans="68:68" customFormat="1">
      <c r="BP116355" s="90"/>
    </row>
    <row r="116356" spans="68:68" customFormat="1">
      <c r="BP116356" s="90"/>
    </row>
    <row r="116357" spans="68:68" customFormat="1">
      <c r="BP116357" s="90"/>
    </row>
    <row r="116358" spans="68:68" customFormat="1">
      <c r="BP116358" s="90"/>
    </row>
    <row r="116359" spans="68:68" customFormat="1">
      <c r="BP116359" s="90"/>
    </row>
    <row r="116360" spans="68:68" customFormat="1">
      <c r="BP116360" s="90"/>
    </row>
    <row r="116361" spans="68:68" customFormat="1">
      <c r="BP116361" s="90"/>
    </row>
    <row r="116362" spans="68:68" customFormat="1">
      <c r="BP116362" s="90"/>
    </row>
    <row r="116363" spans="68:68" customFormat="1">
      <c r="BP116363" s="90"/>
    </row>
    <row r="116364" spans="68:68" customFormat="1">
      <c r="BP116364" s="90"/>
    </row>
    <row r="116365" spans="68:68" customFormat="1">
      <c r="BP116365" s="90"/>
    </row>
    <row r="116366" spans="68:68" customFormat="1">
      <c r="BP116366" s="90"/>
    </row>
    <row r="116367" spans="68:68" customFormat="1">
      <c r="BP116367" s="90"/>
    </row>
    <row r="116368" spans="68:68" customFormat="1">
      <c r="BP116368" s="90"/>
    </row>
    <row r="116369" spans="68:68" customFormat="1">
      <c r="BP116369" s="90"/>
    </row>
    <row r="116370" spans="68:68" customFormat="1">
      <c r="BP116370" s="90"/>
    </row>
    <row r="116371" spans="68:68" customFormat="1">
      <c r="BP116371" s="90"/>
    </row>
    <row r="116372" spans="68:68" customFormat="1">
      <c r="BP116372" s="90"/>
    </row>
    <row r="116373" spans="68:68" customFormat="1">
      <c r="BP116373" s="90"/>
    </row>
    <row r="116374" spans="68:68" customFormat="1">
      <c r="BP116374" s="90"/>
    </row>
    <row r="116375" spans="68:68" customFormat="1">
      <c r="BP116375" s="90"/>
    </row>
    <row r="116376" spans="68:68" customFormat="1">
      <c r="BP116376" s="90"/>
    </row>
    <row r="116377" spans="68:68" customFormat="1">
      <c r="BP116377" s="90"/>
    </row>
    <row r="116378" spans="68:68" customFormat="1">
      <c r="BP116378" s="90"/>
    </row>
    <row r="116379" spans="68:68" customFormat="1">
      <c r="BP116379" s="90"/>
    </row>
    <row r="116380" spans="68:68" customFormat="1">
      <c r="BP116380" s="90"/>
    </row>
    <row r="116381" spans="68:68" customFormat="1">
      <c r="BP116381" s="90"/>
    </row>
    <row r="116382" spans="68:68" customFormat="1">
      <c r="BP116382" s="90"/>
    </row>
    <row r="116383" spans="68:68" customFormat="1">
      <c r="BP116383" s="90"/>
    </row>
    <row r="116384" spans="68:68" customFormat="1">
      <c r="BP116384" s="90"/>
    </row>
    <row r="116385" spans="68:68" customFormat="1">
      <c r="BP116385" s="90"/>
    </row>
    <row r="116386" spans="68:68" customFormat="1">
      <c r="BP116386" s="90"/>
    </row>
    <row r="116387" spans="68:68" customFormat="1">
      <c r="BP116387" s="90"/>
    </row>
    <row r="116388" spans="68:68" customFormat="1">
      <c r="BP116388" s="90"/>
    </row>
    <row r="116389" spans="68:68" customFormat="1">
      <c r="BP116389" s="90"/>
    </row>
    <row r="116390" spans="68:68" customFormat="1">
      <c r="BP116390" s="90"/>
    </row>
    <row r="116391" spans="68:68" customFormat="1">
      <c r="BP116391" s="90"/>
    </row>
    <row r="116392" spans="68:68" customFormat="1">
      <c r="BP116392" s="90"/>
    </row>
    <row r="116393" spans="68:68" customFormat="1">
      <c r="BP116393" s="90"/>
    </row>
    <row r="116394" spans="68:68" customFormat="1">
      <c r="BP116394" s="90"/>
    </row>
    <row r="116395" spans="68:68" customFormat="1">
      <c r="BP116395" s="90"/>
    </row>
    <row r="116396" spans="68:68" customFormat="1">
      <c r="BP116396" s="90"/>
    </row>
    <row r="116397" spans="68:68" customFormat="1">
      <c r="BP116397" s="90"/>
    </row>
    <row r="116398" spans="68:68" customFormat="1">
      <c r="BP116398" s="90"/>
    </row>
    <row r="116399" spans="68:68" customFormat="1">
      <c r="BP116399" s="90"/>
    </row>
    <row r="116400" spans="68:68" customFormat="1">
      <c r="BP116400" s="90"/>
    </row>
    <row r="116401" spans="68:68" customFormat="1">
      <c r="BP116401" s="90"/>
    </row>
    <row r="116402" spans="68:68" customFormat="1">
      <c r="BP116402" s="90"/>
    </row>
    <row r="116403" spans="68:68" customFormat="1">
      <c r="BP116403" s="90"/>
    </row>
    <row r="116404" spans="68:68" customFormat="1">
      <c r="BP116404" s="90"/>
    </row>
    <row r="116405" spans="68:68" customFormat="1">
      <c r="BP116405" s="90"/>
    </row>
    <row r="116406" spans="68:68" customFormat="1">
      <c r="BP116406" s="90"/>
    </row>
    <row r="116407" spans="68:68" customFormat="1">
      <c r="BP116407" s="90"/>
    </row>
    <row r="116408" spans="68:68" customFormat="1">
      <c r="BP116408" s="90"/>
    </row>
    <row r="116409" spans="68:68" customFormat="1">
      <c r="BP116409" s="90"/>
    </row>
    <row r="116410" spans="68:68" customFormat="1">
      <c r="BP116410" s="90"/>
    </row>
    <row r="116411" spans="68:68" customFormat="1">
      <c r="BP116411" s="90"/>
    </row>
    <row r="116412" spans="68:68" customFormat="1">
      <c r="BP116412" s="90"/>
    </row>
    <row r="116413" spans="68:68" customFormat="1">
      <c r="BP116413" s="90"/>
    </row>
    <row r="116414" spans="68:68" customFormat="1">
      <c r="BP116414" s="90"/>
    </row>
    <row r="116415" spans="68:68" customFormat="1">
      <c r="BP116415" s="90"/>
    </row>
    <row r="116416" spans="68:68" customFormat="1">
      <c r="BP116416" s="90"/>
    </row>
    <row r="116417" spans="68:68" customFormat="1">
      <c r="BP116417" s="90"/>
    </row>
    <row r="116418" spans="68:68" customFormat="1">
      <c r="BP116418" s="90"/>
    </row>
    <row r="116419" spans="68:68" customFormat="1">
      <c r="BP116419" s="90"/>
    </row>
    <row r="116420" spans="68:68" customFormat="1">
      <c r="BP116420" s="90"/>
    </row>
    <row r="116421" spans="68:68" customFormat="1">
      <c r="BP116421" s="90"/>
    </row>
    <row r="116422" spans="68:68" customFormat="1">
      <c r="BP116422" s="90"/>
    </row>
    <row r="116423" spans="68:68" customFormat="1">
      <c r="BP116423" s="90"/>
    </row>
    <row r="116424" spans="68:68" customFormat="1">
      <c r="BP116424" s="90"/>
    </row>
    <row r="116425" spans="68:68" customFormat="1">
      <c r="BP116425" s="90"/>
    </row>
    <row r="116426" spans="68:68" customFormat="1">
      <c r="BP116426" s="90"/>
    </row>
    <row r="116427" spans="68:68" customFormat="1">
      <c r="BP116427" s="90"/>
    </row>
    <row r="116428" spans="68:68" customFormat="1">
      <c r="BP116428" s="90"/>
    </row>
    <row r="116429" spans="68:68" customFormat="1">
      <c r="BP116429" s="90"/>
    </row>
    <row r="116430" spans="68:68" customFormat="1">
      <c r="BP116430" s="90"/>
    </row>
    <row r="116431" spans="68:68" customFormat="1">
      <c r="BP116431" s="90"/>
    </row>
    <row r="116432" spans="68:68" customFormat="1">
      <c r="BP116432" s="90"/>
    </row>
    <row r="116433" spans="68:68" customFormat="1">
      <c r="BP116433" s="90"/>
    </row>
    <row r="116434" spans="68:68" customFormat="1">
      <c r="BP116434" s="90"/>
    </row>
    <row r="116435" spans="68:68" customFormat="1">
      <c r="BP116435" s="90"/>
    </row>
    <row r="116436" spans="68:68" customFormat="1">
      <c r="BP116436" s="90"/>
    </row>
    <row r="116437" spans="68:68" customFormat="1">
      <c r="BP116437" s="90"/>
    </row>
    <row r="116438" spans="68:68" customFormat="1">
      <c r="BP116438" s="90"/>
    </row>
    <row r="116439" spans="68:68" customFormat="1">
      <c r="BP116439" s="90"/>
    </row>
    <row r="116440" spans="68:68" customFormat="1">
      <c r="BP116440" s="90"/>
    </row>
    <row r="116441" spans="68:68" customFormat="1">
      <c r="BP116441" s="90"/>
    </row>
    <row r="116442" spans="68:68" customFormat="1">
      <c r="BP116442" s="90"/>
    </row>
    <row r="116443" spans="68:68" customFormat="1">
      <c r="BP116443" s="90"/>
    </row>
    <row r="116444" spans="68:68" customFormat="1">
      <c r="BP116444" s="90"/>
    </row>
    <row r="116445" spans="68:68" customFormat="1">
      <c r="BP116445" s="90"/>
    </row>
    <row r="116446" spans="68:68" customFormat="1">
      <c r="BP116446" s="90"/>
    </row>
    <row r="116447" spans="68:68" customFormat="1">
      <c r="BP116447" s="90"/>
    </row>
    <row r="116448" spans="68:68" customFormat="1">
      <c r="BP116448" s="90"/>
    </row>
    <row r="116449" spans="68:68" customFormat="1">
      <c r="BP116449" s="90"/>
    </row>
    <row r="116450" spans="68:68" customFormat="1">
      <c r="BP116450" s="90"/>
    </row>
    <row r="116451" spans="68:68" customFormat="1">
      <c r="BP116451" s="90"/>
    </row>
    <row r="116452" spans="68:68" customFormat="1">
      <c r="BP116452" s="90"/>
    </row>
    <row r="116453" spans="68:68" customFormat="1">
      <c r="BP116453" s="90"/>
    </row>
    <row r="116454" spans="68:68" customFormat="1">
      <c r="BP116454" s="90"/>
    </row>
    <row r="116455" spans="68:68" customFormat="1">
      <c r="BP116455" s="90"/>
    </row>
    <row r="116456" spans="68:68" customFormat="1">
      <c r="BP116456" s="90"/>
    </row>
    <row r="116457" spans="68:68" customFormat="1">
      <c r="BP116457" s="90"/>
    </row>
    <row r="116458" spans="68:68" customFormat="1">
      <c r="BP116458" s="90"/>
    </row>
    <row r="116459" spans="68:68" customFormat="1">
      <c r="BP116459" s="90"/>
    </row>
    <row r="116460" spans="68:68" customFormat="1">
      <c r="BP116460" s="90"/>
    </row>
    <row r="116461" spans="68:68" customFormat="1">
      <c r="BP116461" s="90"/>
    </row>
    <row r="116462" spans="68:68" customFormat="1">
      <c r="BP116462" s="90"/>
    </row>
    <row r="116463" spans="68:68" customFormat="1">
      <c r="BP116463" s="90"/>
    </row>
    <row r="116464" spans="68:68" customFormat="1">
      <c r="BP116464" s="90"/>
    </row>
    <row r="116465" spans="68:68" customFormat="1">
      <c r="BP116465" s="90"/>
    </row>
    <row r="116466" spans="68:68" customFormat="1">
      <c r="BP116466" s="90"/>
    </row>
    <row r="116467" spans="68:68" customFormat="1">
      <c r="BP116467" s="90"/>
    </row>
    <row r="116468" spans="68:68" customFormat="1">
      <c r="BP116468" s="90"/>
    </row>
    <row r="116469" spans="68:68" customFormat="1">
      <c r="BP116469" s="90"/>
    </row>
    <row r="116470" spans="68:68" customFormat="1">
      <c r="BP116470" s="90"/>
    </row>
    <row r="116471" spans="68:68" customFormat="1">
      <c r="BP116471" s="90"/>
    </row>
    <row r="116472" spans="68:68" customFormat="1">
      <c r="BP116472" s="90"/>
    </row>
    <row r="116473" spans="68:68" customFormat="1">
      <c r="BP116473" s="90"/>
    </row>
    <row r="116474" spans="68:68" customFormat="1">
      <c r="BP116474" s="90"/>
    </row>
    <row r="116475" spans="68:68" customFormat="1">
      <c r="BP116475" s="90"/>
    </row>
    <row r="116476" spans="68:68" customFormat="1">
      <c r="BP116476" s="90"/>
    </row>
    <row r="116477" spans="68:68" customFormat="1">
      <c r="BP116477" s="90"/>
    </row>
    <row r="116478" spans="68:68" customFormat="1">
      <c r="BP116478" s="90"/>
    </row>
    <row r="116479" spans="68:68" customFormat="1">
      <c r="BP116479" s="90"/>
    </row>
    <row r="116480" spans="68:68" customFormat="1">
      <c r="BP116480" s="90"/>
    </row>
    <row r="116481" spans="68:68" customFormat="1">
      <c r="BP116481" s="90"/>
    </row>
    <row r="116482" spans="68:68" customFormat="1">
      <c r="BP116482" s="90"/>
    </row>
    <row r="116483" spans="68:68" customFormat="1">
      <c r="BP116483" s="90"/>
    </row>
    <row r="116484" spans="68:68" customFormat="1">
      <c r="BP116484" s="90"/>
    </row>
    <row r="116485" spans="68:68" customFormat="1">
      <c r="BP116485" s="90"/>
    </row>
    <row r="116486" spans="68:68" customFormat="1">
      <c r="BP116486" s="90"/>
    </row>
    <row r="116487" spans="68:68" customFormat="1">
      <c r="BP116487" s="90"/>
    </row>
    <row r="116488" spans="68:68" customFormat="1">
      <c r="BP116488" s="90"/>
    </row>
    <row r="116489" spans="68:68" customFormat="1">
      <c r="BP116489" s="90"/>
    </row>
    <row r="116490" spans="68:68" customFormat="1">
      <c r="BP116490" s="90"/>
    </row>
    <row r="116491" spans="68:68" customFormat="1">
      <c r="BP116491" s="90"/>
    </row>
    <row r="116492" spans="68:68" customFormat="1">
      <c r="BP116492" s="90"/>
    </row>
    <row r="116493" spans="68:68" customFormat="1">
      <c r="BP116493" s="90"/>
    </row>
    <row r="116494" spans="68:68" customFormat="1">
      <c r="BP116494" s="90"/>
    </row>
    <row r="116495" spans="68:68" customFormat="1">
      <c r="BP116495" s="90"/>
    </row>
    <row r="116496" spans="68:68" customFormat="1">
      <c r="BP116496" s="90"/>
    </row>
    <row r="116497" spans="68:68" customFormat="1">
      <c r="BP116497" s="90"/>
    </row>
    <row r="116498" spans="68:68" customFormat="1">
      <c r="BP116498" s="90"/>
    </row>
    <row r="116499" spans="68:68" customFormat="1">
      <c r="BP116499" s="90"/>
    </row>
    <row r="116500" spans="68:68" customFormat="1">
      <c r="BP116500" s="90"/>
    </row>
    <row r="116501" spans="68:68" customFormat="1">
      <c r="BP116501" s="90"/>
    </row>
    <row r="116502" spans="68:68" customFormat="1">
      <c r="BP116502" s="90"/>
    </row>
    <row r="116503" spans="68:68" customFormat="1">
      <c r="BP116503" s="90"/>
    </row>
    <row r="116504" spans="68:68" customFormat="1">
      <c r="BP116504" s="90"/>
    </row>
    <row r="116505" spans="68:68" customFormat="1">
      <c r="BP116505" s="90"/>
    </row>
    <row r="116506" spans="68:68" customFormat="1">
      <c r="BP116506" s="90"/>
    </row>
    <row r="116507" spans="68:68" customFormat="1">
      <c r="BP116507" s="90"/>
    </row>
    <row r="116508" spans="68:68" customFormat="1">
      <c r="BP116508" s="90"/>
    </row>
    <row r="116509" spans="68:68" customFormat="1">
      <c r="BP116509" s="90"/>
    </row>
    <row r="116510" spans="68:68" customFormat="1">
      <c r="BP116510" s="90"/>
    </row>
    <row r="116511" spans="68:68" customFormat="1">
      <c r="BP116511" s="90"/>
    </row>
    <row r="116512" spans="68:68" customFormat="1">
      <c r="BP116512" s="90"/>
    </row>
    <row r="116513" spans="68:68" customFormat="1">
      <c r="BP116513" s="90"/>
    </row>
    <row r="116514" spans="68:68" customFormat="1">
      <c r="BP116514" s="90"/>
    </row>
    <row r="116515" spans="68:68" customFormat="1">
      <c r="BP116515" s="90"/>
    </row>
    <row r="116516" spans="68:68" customFormat="1">
      <c r="BP116516" s="90"/>
    </row>
    <row r="116517" spans="68:68" customFormat="1">
      <c r="BP116517" s="90"/>
    </row>
    <row r="116518" spans="68:68" customFormat="1">
      <c r="BP116518" s="90"/>
    </row>
    <row r="116519" spans="68:68" customFormat="1">
      <c r="BP116519" s="90"/>
    </row>
    <row r="116520" spans="68:68" customFormat="1">
      <c r="BP116520" s="90"/>
    </row>
    <row r="116521" spans="68:68" customFormat="1">
      <c r="BP116521" s="90"/>
    </row>
    <row r="116522" spans="68:68" customFormat="1">
      <c r="BP116522" s="90"/>
    </row>
    <row r="116523" spans="68:68" customFormat="1">
      <c r="BP116523" s="90"/>
    </row>
    <row r="116524" spans="68:68" customFormat="1">
      <c r="BP116524" s="90"/>
    </row>
    <row r="116525" spans="68:68" customFormat="1">
      <c r="BP116525" s="90"/>
    </row>
    <row r="116526" spans="68:68" customFormat="1">
      <c r="BP116526" s="90"/>
    </row>
    <row r="116527" spans="68:68" customFormat="1">
      <c r="BP116527" s="90"/>
    </row>
    <row r="116528" spans="68:68" customFormat="1">
      <c r="BP116528" s="90"/>
    </row>
    <row r="116529" spans="68:68" customFormat="1">
      <c r="BP116529" s="90"/>
    </row>
    <row r="116530" spans="68:68" customFormat="1">
      <c r="BP116530" s="90"/>
    </row>
    <row r="116531" spans="68:68" customFormat="1">
      <c r="BP116531" s="90"/>
    </row>
    <row r="116532" spans="68:68" customFormat="1">
      <c r="BP116532" s="90"/>
    </row>
    <row r="116533" spans="68:68" customFormat="1">
      <c r="BP116533" s="90"/>
    </row>
    <row r="116534" spans="68:68" customFormat="1">
      <c r="BP116534" s="90"/>
    </row>
    <row r="116535" spans="68:68" customFormat="1">
      <c r="BP116535" s="90"/>
    </row>
    <row r="116536" spans="68:68" customFormat="1">
      <c r="BP116536" s="90"/>
    </row>
    <row r="116537" spans="68:68" customFormat="1">
      <c r="BP116537" s="90"/>
    </row>
    <row r="116538" spans="68:68" customFormat="1">
      <c r="BP116538" s="90"/>
    </row>
    <row r="116539" spans="68:68" customFormat="1">
      <c r="BP116539" s="90"/>
    </row>
    <row r="116540" spans="68:68" customFormat="1">
      <c r="BP116540" s="90"/>
    </row>
    <row r="116541" spans="68:68" customFormat="1">
      <c r="BP116541" s="90"/>
    </row>
    <row r="116542" spans="68:68" customFormat="1">
      <c r="BP116542" s="90"/>
    </row>
    <row r="116543" spans="68:68" customFormat="1">
      <c r="BP116543" s="90"/>
    </row>
    <row r="116544" spans="68:68" customFormat="1">
      <c r="BP116544" s="90"/>
    </row>
    <row r="116545" spans="68:68" customFormat="1">
      <c r="BP116545" s="90"/>
    </row>
    <row r="116546" spans="68:68" customFormat="1">
      <c r="BP116546" s="90"/>
    </row>
    <row r="116547" spans="68:68" customFormat="1">
      <c r="BP116547" s="90"/>
    </row>
    <row r="116548" spans="68:68" customFormat="1">
      <c r="BP116548" s="90"/>
    </row>
    <row r="116549" spans="68:68" customFormat="1">
      <c r="BP116549" s="90"/>
    </row>
    <row r="116550" spans="68:68" customFormat="1">
      <c r="BP116550" s="90"/>
    </row>
    <row r="116551" spans="68:68" customFormat="1">
      <c r="BP116551" s="90"/>
    </row>
    <row r="116552" spans="68:68" customFormat="1">
      <c r="BP116552" s="90"/>
    </row>
    <row r="116553" spans="68:68" customFormat="1">
      <c r="BP116553" s="90"/>
    </row>
    <row r="116554" spans="68:68" customFormat="1">
      <c r="BP116554" s="90"/>
    </row>
    <row r="116555" spans="68:68" customFormat="1">
      <c r="BP116555" s="90"/>
    </row>
    <row r="116556" spans="68:68" customFormat="1">
      <c r="BP116556" s="90"/>
    </row>
    <row r="116557" spans="68:68" customFormat="1">
      <c r="BP116557" s="90"/>
    </row>
    <row r="116558" spans="68:68" customFormat="1">
      <c r="BP116558" s="90"/>
    </row>
    <row r="116559" spans="68:68" customFormat="1">
      <c r="BP116559" s="90"/>
    </row>
    <row r="116560" spans="68:68" customFormat="1">
      <c r="BP116560" s="90"/>
    </row>
    <row r="116561" spans="68:68" customFormat="1">
      <c r="BP116561" s="90"/>
    </row>
    <row r="116562" spans="68:68" customFormat="1">
      <c r="BP116562" s="90"/>
    </row>
    <row r="116563" spans="68:68" customFormat="1">
      <c r="BP116563" s="90"/>
    </row>
    <row r="116564" spans="68:68" customFormat="1">
      <c r="BP116564" s="90"/>
    </row>
    <row r="116565" spans="68:68" customFormat="1">
      <c r="BP116565" s="90"/>
    </row>
    <row r="116566" spans="68:68" customFormat="1">
      <c r="BP116566" s="90"/>
    </row>
    <row r="116567" spans="68:68" customFormat="1">
      <c r="BP116567" s="90"/>
    </row>
    <row r="116568" spans="68:68" customFormat="1">
      <c r="BP116568" s="90"/>
    </row>
    <row r="116569" spans="68:68" customFormat="1">
      <c r="BP116569" s="90"/>
    </row>
    <row r="116570" spans="68:68" customFormat="1">
      <c r="BP116570" s="90"/>
    </row>
    <row r="116571" spans="68:68" customFormat="1">
      <c r="BP116571" s="90"/>
    </row>
    <row r="116572" spans="68:68" customFormat="1">
      <c r="BP116572" s="90"/>
    </row>
    <row r="116573" spans="68:68" customFormat="1">
      <c r="BP116573" s="90"/>
    </row>
    <row r="116574" spans="68:68" customFormat="1">
      <c r="BP116574" s="90"/>
    </row>
    <row r="116575" spans="68:68" customFormat="1">
      <c r="BP116575" s="90"/>
    </row>
    <row r="116576" spans="68:68" customFormat="1">
      <c r="BP116576" s="90"/>
    </row>
    <row r="116577" spans="68:68" customFormat="1">
      <c r="BP116577" s="90"/>
    </row>
    <row r="116578" spans="68:68" customFormat="1">
      <c r="BP116578" s="90"/>
    </row>
    <row r="116579" spans="68:68" customFormat="1">
      <c r="BP116579" s="90"/>
    </row>
    <row r="116580" spans="68:68" customFormat="1">
      <c r="BP116580" s="90"/>
    </row>
    <row r="116581" spans="68:68" customFormat="1">
      <c r="BP116581" s="90"/>
    </row>
    <row r="116582" spans="68:68" customFormat="1">
      <c r="BP116582" s="90"/>
    </row>
    <row r="116583" spans="68:68" customFormat="1">
      <c r="BP116583" s="90"/>
    </row>
    <row r="116584" spans="68:68" customFormat="1">
      <c r="BP116584" s="90"/>
    </row>
    <row r="116585" spans="68:68" customFormat="1">
      <c r="BP116585" s="90"/>
    </row>
    <row r="116586" spans="68:68" customFormat="1">
      <c r="BP116586" s="90"/>
    </row>
    <row r="116587" spans="68:68" customFormat="1">
      <c r="BP116587" s="90"/>
    </row>
    <row r="116588" spans="68:68" customFormat="1">
      <c r="BP116588" s="90"/>
    </row>
    <row r="116589" spans="68:68" customFormat="1">
      <c r="BP116589" s="90"/>
    </row>
    <row r="116590" spans="68:68" customFormat="1">
      <c r="BP116590" s="90"/>
    </row>
    <row r="116591" spans="68:68" customFormat="1">
      <c r="BP116591" s="90"/>
    </row>
    <row r="116592" spans="68:68" customFormat="1">
      <c r="BP116592" s="90"/>
    </row>
    <row r="116593" spans="68:68" customFormat="1">
      <c r="BP116593" s="90"/>
    </row>
    <row r="116594" spans="68:68" customFormat="1">
      <c r="BP116594" s="90"/>
    </row>
    <row r="116595" spans="68:68" customFormat="1">
      <c r="BP116595" s="90"/>
    </row>
    <row r="116596" spans="68:68" customFormat="1">
      <c r="BP116596" s="90"/>
    </row>
    <row r="116597" spans="68:68" customFormat="1">
      <c r="BP116597" s="90"/>
    </row>
    <row r="116598" spans="68:68" customFormat="1">
      <c r="BP116598" s="90"/>
    </row>
    <row r="116599" spans="68:68" customFormat="1">
      <c r="BP116599" s="90"/>
    </row>
    <row r="116600" spans="68:68" customFormat="1">
      <c r="BP116600" s="90"/>
    </row>
    <row r="116601" spans="68:68" customFormat="1">
      <c r="BP116601" s="90"/>
    </row>
    <row r="116602" spans="68:68" customFormat="1">
      <c r="BP116602" s="90"/>
    </row>
    <row r="116603" spans="68:68" customFormat="1">
      <c r="BP116603" s="90"/>
    </row>
    <row r="116604" spans="68:68" customFormat="1">
      <c r="BP116604" s="90"/>
    </row>
    <row r="116605" spans="68:68" customFormat="1">
      <c r="BP116605" s="90"/>
    </row>
    <row r="116606" spans="68:68" customFormat="1">
      <c r="BP116606" s="90"/>
    </row>
    <row r="116607" spans="68:68" customFormat="1">
      <c r="BP116607" s="90"/>
    </row>
    <row r="116608" spans="68:68" customFormat="1">
      <c r="BP116608" s="90"/>
    </row>
    <row r="116609" spans="68:68" customFormat="1">
      <c r="BP116609" s="90"/>
    </row>
    <row r="116610" spans="68:68" customFormat="1">
      <c r="BP116610" s="90"/>
    </row>
    <row r="116611" spans="68:68" customFormat="1">
      <c r="BP116611" s="90"/>
    </row>
    <row r="116612" spans="68:68" customFormat="1">
      <c r="BP116612" s="90"/>
    </row>
    <row r="116613" spans="68:68" customFormat="1">
      <c r="BP116613" s="90"/>
    </row>
    <row r="116614" spans="68:68" customFormat="1">
      <c r="BP116614" s="90"/>
    </row>
    <row r="116615" spans="68:68" customFormat="1">
      <c r="BP116615" s="90"/>
    </row>
    <row r="116616" spans="68:68" customFormat="1">
      <c r="BP116616" s="90"/>
    </row>
    <row r="116617" spans="68:68" customFormat="1">
      <c r="BP116617" s="90"/>
    </row>
    <row r="116618" spans="68:68" customFormat="1">
      <c r="BP116618" s="90"/>
    </row>
    <row r="116619" spans="68:68" customFormat="1">
      <c r="BP116619" s="90"/>
    </row>
    <row r="116620" spans="68:68" customFormat="1">
      <c r="BP116620" s="90"/>
    </row>
    <row r="116621" spans="68:68" customFormat="1">
      <c r="BP116621" s="90"/>
    </row>
    <row r="116622" spans="68:68" customFormat="1">
      <c r="BP116622" s="90"/>
    </row>
    <row r="116623" spans="68:68" customFormat="1">
      <c r="BP116623" s="90"/>
    </row>
    <row r="116624" spans="68:68" customFormat="1">
      <c r="BP116624" s="90"/>
    </row>
    <row r="116625" spans="68:68" customFormat="1">
      <c r="BP116625" s="90"/>
    </row>
    <row r="116626" spans="68:68" customFormat="1">
      <c r="BP116626" s="90"/>
    </row>
    <row r="116627" spans="68:68" customFormat="1">
      <c r="BP116627" s="90"/>
    </row>
    <row r="116628" spans="68:68" customFormat="1">
      <c r="BP116628" s="90"/>
    </row>
    <row r="116629" spans="68:68" customFormat="1">
      <c r="BP116629" s="90"/>
    </row>
    <row r="116630" spans="68:68" customFormat="1">
      <c r="BP116630" s="90"/>
    </row>
    <row r="116631" spans="68:68" customFormat="1">
      <c r="BP116631" s="90"/>
    </row>
    <row r="116632" spans="68:68" customFormat="1">
      <c r="BP116632" s="90"/>
    </row>
    <row r="116633" spans="68:68" customFormat="1">
      <c r="BP116633" s="90"/>
    </row>
    <row r="116634" spans="68:68" customFormat="1">
      <c r="BP116634" s="90"/>
    </row>
    <row r="116635" spans="68:68" customFormat="1">
      <c r="BP116635" s="90"/>
    </row>
    <row r="116636" spans="68:68" customFormat="1">
      <c r="BP116636" s="90"/>
    </row>
    <row r="116637" spans="68:68" customFormat="1">
      <c r="BP116637" s="90"/>
    </row>
    <row r="116638" spans="68:68" customFormat="1">
      <c r="BP116638" s="90"/>
    </row>
    <row r="116639" spans="68:68" customFormat="1">
      <c r="BP116639" s="90"/>
    </row>
    <row r="116640" spans="68:68" customFormat="1">
      <c r="BP116640" s="90"/>
    </row>
    <row r="116641" spans="68:68" customFormat="1">
      <c r="BP116641" s="90"/>
    </row>
    <row r="116642" spans="68:68" customFormat="1">
      <c r="BP116642" s="90"/>
    </row>
    <row r="116643" spans="68:68" customFormat="1">
      <c r="BP116643" s="90"/>
    </row>
    <row r="116644" spans="68:68" customFormat="1">
      <c r="BP116644" s="90"/>
    </row>
    <row r="116645" spans="68:68" customFormat="1">
      <c r="BP116645" s="90"/>
    </row>
    <row r="116646" spans="68:68" customFormat="1">
      <c r="BP116646" s="90"/>
    </row>
    <row r="116647" spans="68:68" customFormat="1">
      <c r="BP116647" s="90"/>
    </row>
    <row r="116648" spans="68:68" customFormat="1">
      <c r="BP116648" s="90"/>
    </row>
    <row r="116649" spans="68:68" customFormat="1">
      <c r="BP116649" s="90"/>
    </row>
    <row r="116650" spans="68:68" customFormat="1">
      <c r="BP116650" s="90"/>
    </row>
    <row r="116651" spans="68:68" customFormat="1">
      <c r="BP116651" s="90"/>
    </row>
    <row r="116652" spans="68:68" customFormat="1">
      <c r="BP116652" s="90"/>
    </row>
    <row r="116653" spans="68:68" customFormat="1">
      <c r="BP116653" s="90"/>
    </row>
    <row r="116654" spans="68:68" customFormat="1">
      <c r="BP116654" s="90"/>
    </row>
    <row r="116655" spans="68:68" customFormat="1">
      <c r="BP116655" s="90"/>
    </row>
    <row r="116656" spans="68:68" customFormat="1">
      <c r="BP116656" s="90"/>
    </row>
    <row r="116657" spans="68:68" customFormat="1">
      <c r="BP116657" s="90"/>
    </row>
    <row r="116658" spans="68:68" customFormat="1">
      <c r="BP116658" s="90"/>
    </row>
    <row r="116659" spans="68:68" customFormat="1">
      <c r="BP116659" s="90"/>
    </row>
    <row r="116660" spans="68:68" customFormat="1">
      <c r="BP116660" s="90"/>
    </row>
    <row r="116661" spans="68:68" customFormat="1">
      <c r="BP116661" s="90"/>
    </row>
    <row r="116662" spans="68:68" customFormat="1">
      <c r="BP116662" s="90"/>
    </row>
    <row r="116663" spans="68:68" customFormat="1">
      <c r="BP116663" s="90"/>
    </row>
    <row r="116664" spans="68:68" customFormat="1">
      <c r="BP116664" s="90"/>
    </row>
    <row r="116665" spans="68:68" customFormat="1">
      <c r="BP116665" s="90"/>
    </row>
    <row r="116666" spans="68:68" customFormat="1">
      <c r="BP116666" s="90"/>
    </row>
    <row r="116667" spans="68:68" customFormat="1">
      <c r="BP116667" s="90"/>
    </row>
    <row r="116668" spans="68:68" customFormat="1">
      <c r="BP116668" s="90"/>
    </row>
    <row r="116669" spans="68:68" customFormat="1">
      <c r="BP116669" s="90"/>
    </row>
    <row r="116670" spans="68:68" customFormat="1">
      <c r="BP116670" s="90"/>
    </row>
    <row r="116671" spans="68:68" customFormat="1">
      <c r="BP116671" s="90"/>
    </row>
    <row r="116672" spans="68:68" customFormat="1">
      <c r="BP116672" s="90"/>
    </row>
    <row r="116673" spans="68:68" customFormat="1">
      <c r="BP116673" s="90"/>
    </row>
    <row r="116674" spans="68:68" customFormat="1">
      <c r="BP116674" s="90"/>
    </row>
    <row r="116675" spans="68:68" customFormat="1">
      <c r="BP116675" s="90"/>
    </row>
    <row r="116676" spans="68:68" customFormat="1">
      <c r="BP116676" s="90"/>
    </row>
    <row r="116677" spans="68:68" customFormat="1">
      <c r="BP116677" s="90"/>
    </row>
    <row r="116678" spans="68:68" customFormat="1">
      <c r="BP116678" s="90"/>
    </row>
    <row r="116679" spans="68:68" customFormat="1">
      <c r="BP116679" s="90"/>
    </row>
    <row r="116680" spans="68:68" customFormat="1">
      <c r="BP116680" s="90"/>
    </row>
    <row r="116681" spans="68:68" customFormat="1">
      <c r="BP116681" s="90"/>
    </row>
    <row r="116682" spans="68:68" customFormat="1">
      <c r="BP116682" s="90"/>
    </row>
    <row r="116683" spans="68:68" customFormat="1">
      <c r="BP116683" s="90"/>
    </row>
    <row r="116684" spans="68:68" customFormat="1">
      <c r="BP116684" s="90"/>
    </row>
    <row r="116685" spans="68:68" customFormat="1">
      <c r="BP116685" s="90"/>
    </row>
    <row r="116686" spans="68:68" customFormat="1">
      <c r="BP116686" s="90"/>
    </row>
    <row r="116687" spans="68:68" customFormat="1">
      <c r="BP116687" s="90"/>
    </row>
    <row r="116688" spans="68:68" customFormat="1">
      <c r="BP116688" s="90"/>
    </row>
    <row r="116689" spans="68:68" customFormat="1">
      <c r="BP116689" s="90"/>
    </row>
    <row r="116690" spans="68:68" customFormat="1">
      <c r="BP116690" s="90"/>
    </row>
    <row r="116691" spans="68:68" customFormat="1">
      <c r="BP116691" s="90"/>
    </row>
    <row r="116692" spans="68:68" customFormat="1">
      <c r="BP116692" s="90"/>
    </row>
    <row r="116693" spans="68:68" customFormat="1">
      <c r="BP116693" s="90"/>
    </row>
    <row r="116694" spans="68:68" customFormat="1">
      <c r="BP116694" s="90"/>
    </row>
    <row r="116695" spans="68:68" customFormat="1">
      <c r="BP116695" s="90"/>
    </row>
    <row r="116696" spans="68:68" customFormat="1">
      <c r="BP116696" s="90"/>
    </row>
    <row r="116697" spans="68:68" customFormat="1">
      <c r="BP116697" s="90"/>
    </row>
    <row r="116698" spans="68:68" customFormat="1">
      <c r="BP116698" s="90"/>
    </row>
    <row r="116699" spans="68:68" customFormat="1">
      <c r="BP116699" s="90"/>
    </row>
    <row r="116700" spans="68:68" customFormat="1">
      <c r="BP116700" s="90"/>
    </row>
    <row r="116701" spans="68:68" customFormat="1">
      <c r="BP116701" s="90"/>
    </row>
    <row r="116702" spans="68:68" customFormat="1">
      <c r="BP116702" s="90"/>
    </row>
    <row r="116703" spans="68:68" customFormat="1">
      <c r="BP116703" s="90"/>
    </row>
    <row r="116704" spans="68:68" customFormat="1">
      <c r="BP116704" s="90"/>
    </row>
    <row r="116705" spans="68:68" customFormat="1">
      <c r="BP116705" s="90"/>
    </row>
    <row r="116706" spans="68:68" customFormat="1">
      <c r="BP116706" s="90"/>
    </row>
    <row r="116707" spans="68:68" customFormat="1">
      <c r="BP116707" s="90"/>
    </row>
    <row r="116708" spans="68:68" customFormat="1">
      <c r="BP116708" s="90"/>
    </row>
    <row r="116709" spans="68:68" customFormat="1">
      <c r="BP116709" s="90"/>
    </row>
    <row r="116710" spans="68:68" customFormat="1">
      <c r="BP116710" s="90"/>
    </row>
    <row r="116711" spans="68:68" customFormat="1">
      <c r="BP116711" s="90"/>
    </row>
    <row r="116712" spans="68:68" customFormat="1">
      <c r="BP116712" s="90"/>
    </row>
    <row r="116713" spans="68:68" customFormat="1">
      <c r="BP116713" s="90"/>
    </row>
    <row r="116714" spans="68:68" customFormat="1">
      <c r="BP116714" s="90"/>
    </row>
    <row r="116715" spans="68:68" customFormat="1">
      <c r="BP116715" s="90"/>
    </row>
    <row r="116716" spans="68:68" customFormat="1">
      <c r="BP116716" s="90"/>
    </row>
    <row r="116717" spans="68:68" customFormat="1">
      <c r="BP116717" s="90"/>
    </row>
    <row r="116718" spans="68:68" customFormat="1">
      <c r="BP116718" s="90"/>
    </row>
    <row r="116719" spans="68:68" customFormat="1">
      <c r="BP116719" s="90"/>
    </row>
    <row r="116720" spans="68:68" customFormat="1">
      <c r="BP116720" s="90"/>
    </row>
    <row r="116721" spans="68:68" customFormat="1">
      <c r="BP116721" s="90"/>
    </row>
    <row r="116722" spans="68:68" customFormat="1">
      <c r="BP116722" s="90"/>
    </row>
    <row r="116723" spans="68:68" customFormat="1">
      <c r="BP116723" s="90"/>
    </row>
    <row r="116724" spans="68:68" customFormat="1">
      <c r="BP116724" s="90"/>
    </row>
    <row r="116725" spans="68:68" customFormat="1">
      <c r="BP116725" s="90"/>
    </row>
    <row r="116726" spans="68:68" customFormat="1">
      <c r="BP116726" s="90"/>
    </row>
    <row r="116727" spans="68:68" customFormat="1">
      <c r="BP116727" s="90"/>
    </row>
    <row r="116728" spans="68:68" customFormat="1">
      <c r="BP116728" s="90"/>
    </row>
    <row r="116729" spans="68:68" customFormat="1">
      <c r="BP116729" s="90"/>
    </row>
    <row r="116730" spans="68:68" customFormat="1">
      <c r="BP116730" s="90"/>
    </row>
    <row r="116731" spans="68:68" customFormat="1">
      <c r="BP116731" s="90"/>
    </row>
    <row r="116732" spans="68:68" customFormat="1">
      <c r="BP116732" s="90"/>
    </row>
    <row r="116733" spans="68:68" customFormat="1">
      <c r="BP116733" s="90"/>
    </row>
    <row r="116734" spans="68:68" customFormat="1">
      <c r="BP116734" s="90"/>
    </row>
    <row r="116735" spans="68:68" customFormat="1">
      <c r="BP116735" s="90"/>
    </row>
    <row r="116736" spans="68:68" customFormat="1">
      <c r="BP116736" s="90"/>
    </row>
    <row r="116737" spans="68:68" customFormat="1">
      <c r="BP116737" s="90"/>
    </row>
    <row r="116738" spans="68:68" customFormat="1">
      <c r="BP116738" s="90"/>
    </row>
    <row r="116739" spans="68:68" customFormat="1">
      <c r="BP116739" s="90"/>
    </row>
    <row r="116740" spans="68:68" customFormat="1">
      <c r="BP116740" s="90"/>
    </row>
    <row r="116741" spans="68:68" customFormat="1">
      <c r="BP116741" s="90"/>
    </row>
    <row r="116742" spans="68:68" customFormat="1">
      <c r="BP116742" s="90"/>
    </row>
    <row r="116743" spans="68:68" customFormat="1">
      <c r="BP116743" s="90"/>
    </row>
    <row r="116744" spans="68:68" customFormat="1">
      <c r="BP116744" s="90"/>
    </row>
    <row r="116745" spans="68:68" customFormat="1">
      <c r="BP116745" s="90"/>
    </row>
    <row r="116746" spans="68:68" customFormat="1">
      <c r="BP116746" s="90"/>
    </row>
    <row r="116747" spans="68:68" customFormat="1">
      <c r="BP116747" s="90"/>
    </row>
    <row r="116748" spans="68:68" customFormat="1">
      <c r="BP116748" s="90"/>
    </row>
    <row r="116749" spans="68:68" customFormat="1">
      <c r="BP116749" s="90"/>
    </row>
    <row r="116750" spans="68:68" customFormat="1">
      <c r="BP116750" s="90"/>
    </row>
    <row r="116751" spans="68:68" customFormat="1">
      <c r="BP116751" s="90"/>
    </row>
    <row r="116752" spans="68:68" customFormat="1">
      <c r="BP116752" s="90"/>
    </row>
    <row r="116753" spans="68:68" customFormat="1">
      <c r="BP116753" s="90"/>
    </row>
    <row r="116754" spans="68:68" customFormat="1">
      <c r="BP116754" s="90"/>
    </row>
    <row r="116755" spans="68:68" customFormat="1">
      <c r="BP116755" s="90"/>
    </row>
    <row r="116756" spans="68:68" customFormat="1">
      <c r="BP116756" s="90"/>
    </row>
    <row r="116757" spans="68:68" customFormat="1">
      <c r="BP116757" s="90"/>
    </row>
    <row r="116758" spans="68:68" customFormat="1">
      <c r="BP116758" s="90"/>
    </row>
    <row r="116759" spans="68:68" customFormat="1">
      <c r="BP116759" s="90"/>
    </row>
    <row r="116760" spans="68:68" customFormat="1">
      <c r="BP116760" s="90"/>
    </row>
    <row r="116761" spans="68:68" customFormat="1">
      <c r="BP116761" s="90"/>
    </row>
    <row r="116762" spans="68:68" customFormat="1">
      <c r="BP116762" s="90"/>
    </row>
    <row r="116763" spans="68:68" customFormat="1">
      <c r="BP116763" s="90"/>
    </row>
    <row r="116764" spans="68:68" customFormat="1">
      <c r="BP116764" s="90"/>
    </row>
    <row r="116765" spans="68:68" customFormat="1">
      <c r="BP116765" s="90"/>
    </row>
    <row r="116766" spans="68:68" customFormat="1">
      <c r="BP116766" s="90"/>
    </row>
    <row r="116767" spans="68:68" customFormat="1">
      <c r="BP116767" s="90"/>
    </row>
    <row r="116768" spans="68:68" customFormat="1">
      <c r="BP116768" s="90"/>
    </row>
    <row r="116769" spans="68:68" customFormat="1">
      <c r="BP116769" s="90"/>
    </row>
    <row r="116770" spans="68:68" customFormat="1">
      <c r="BP116770" s="90"/>
    </row>
    <row r="116771" spans="68:68" customFormat="1">
      <c r="BP116771" s="90"/>
    </row>
    <row r="116772" spans="68:68" customFormat="1">
      <c r="BP116772" s="90"/>
    </row>
    <row r="116773" spans="68:68" customFormat="1">
      <c r="BP116773" s="90"/>
    </row>
    <row r="116774" spans="68:68" customFormat="1">
      <c r="BP116774" s="90"/>
    </row>
    <row r="116775" spans="68:68" customFormat="1">
      <c r="BP116775" s="90"/>
    </row>
    <row r="116776" spans="68:68" customFormat="1">
      <c r="BP116776" s="90"/>
    </row>
    <row r="116777" spans="68:68" customFormat="1">
      <c r="BP116777" s="90"/>
    </row>
    <row r="116778" spans="68:68" customFormat="1">
      <c r="BP116778" s="90"/>
    </row>
    <row r="116779" spans="68:68" customFormat="1">
      <c r="BP116779" s="90"/>
    </row>
    <row r="116780" spans="68:68" customFormat="1">
      <c r="BP116780" s="90"/>
    </row>
    <row r="116781" spans="68:68" customFormat="1">
      <c r="BP116781" s="90"/>
    </row>
    <row r="116782" spans="68:68" customFormat="1">
      <c r="BP116782" s="90"/>
    </row>
    <row r="116783" spans="68:68" customFormat="1">
      <c r="BP116783" s="90"/>
    </row>
    <row r="116784" spans="68:68" customFormat="1">
      <c r="BP116784" s="90"/>
    </row>
    <row r="116785" spans="68:68" customFormat="1">
      <c r="BP116785" s="90"/>
    </row>
    <row r="116786" spans="68:68" customFormat="1">
      <c r="BP116786" s="90"/>
    </row>
    <row r="116787" spans="68:68" customFormat="1">
      <c r="BP116787" s="90"/>
    </row>
    <row r="116788" spans="68:68" customFormat="1">
      <c r="BP116788" s="90"/>
    </row>
    <row r="116789" spans="68:68" customFormat="1">
      <c r="BP116789" s="90"/>
    </row>
    <row r="116790" spans="68:68" customFormat="1">
      <c r="BP116790" s="90"/>
    </row>
    <row r="116791" spans="68:68" customFormat="1">
      <c r="BP116791" s="90"/>
    </row>
    <row r="116792" spans="68:68" customFormat="1">
      <c r="BP116792" s="90"/>
    </row>
    <row r="116793" spans="68:68" customFormat="1">
      <c r="BP116793" s="90"/>
    </row>
    <row r="116794" spans="68:68" customFormat="1">
      <c r="BP116794" s="90"/>
    </row>
    <row r="116795" spans="68:68" customFormat="1">
      <c r="BP116795" s="90"/>
    </row>
    <row r="116796" spans="68:68" customFormat="1">
      <c r="BP116796" s="90"/>
    </row>
    <row r="116797" spans="68:68" customFormat="1">
      <c r="BP116797" s="90"/>
    </row>
    <row r="116798" spans="68:68" customFormat="1">
      <c r="BP116798" s="90"/>
    </row>
    <row r="116799" spans="68:68" customFormat="1">
      <c r="BP116799" s="90"/>
    </row>
    <row r="116800" spans="68:68" customFormat="1">
      <c r="BP116800" s="90"/>
    </row>
    <row r="116801" spans="68:68" customFormat="1">
      <c r="BP116801" s="90"/>
    </row>
    <row r="116802" spans="68:68" customFormat="1">
      <c r="BP116802" s="90"/>
    </row>
    <row r="116803" spans="68:68" customFormat="1">
      <c r="BP116803" s="90"/>
    </row>
    <row r="116804" spans="68:68" customFormat="1">
      <c r="BP116804" s="90"/>
    </row>
    <row r="116805" spans="68:68" customFormat="1">
      <c r="BP116805" s="90"/>
    </row>
    <row r="116806" spans="68:68" customFormat="1">
      <c r="BP116806" s="90"/>
    </row>
    <row r="116807" spans="68:68" customFormat="1">
      <c r="BP116807" s="90"/>
    </row>
    <row r="116808" spans="68:68" customFormat="1">
      <c r="BP116808" s="90"/>
    </row>
    <row r="116809" spans="68:68" customFormat="1">
      <c r="BP116809" s="90"/>
    </row>
    <row r="116810" spans="68:68" customFormat="1">
      <c r="BP116810" s="90"/>
    </row>
    <row r="116811" spans="68:68" customFormat="1">
      <c r="BP116811" s="90"/>
    </row>
    <row r="116812" spans="68:68" customFormat="1">
      <c r="BP116812" s="90"/>
    </row>
    <row r="116813" spans="68:68" customFormat="1">
      <c r="BP116813" s="90"/>
    </row>
    <row r="116814" spans="68:68" customFormat="1">
      <c r="BP116814" s="90"/>
    </row>
    <row r="116815" spans="68:68" customFormat="1">
      <c r="BP116815" s="90"/>
    </row>
    <row r="116816" spans="68:68" customFormat="1">
      <c r="BP116816" s="90"/>
    </row>
    <row r="116817" spans="68:68" customFormat="1">
      <c r="BP116817" s="90"/>
    </row>
    <row r="116818" spans="68:68" customFormat="1">
      <c r="BP116818" s="90"/>
    </row>
    <row r="116819" spans="68:68" customFormat="1">
      <c r="BP116819" s="90"/>
    </row>
    <row r="116820" spans="68:68" customFormat="1">
      <c r="BP116820" s="90"/>
    </row>
    <row r="116821" spans="68:68" customFormat="1">
      <c r="BP116821" s="90"/>
    </row>
    <row r="116822" spans="68:68" customFormat="1">
      <c r="BP116822" s="90"/>
    </row>
    <row r="116823" spans="68:68" customFormat="1">
      <c r="BP116823" s="90"/>
    </row>
    <row r="116824" spans="68:68" customFormat="1">
      <c r="BP116824" s="90"/>
    </row>
    <row r="116825" spans="68:68" customFormat="1">
      <c r="BP116825" s="90"/>
    </row>
    <row r="116826" spans="68:68" customFormat="1">
      <c r="BP116826" s="90"/>
    </row>
    <row r="116827" spans="68:68" customFormat="1">
      <c r="BP116827" s="90"/>
    </row>
    <row r="116828" spans="68:68" customFormat="1">
      <c r="BP116828" s="90"/>
    </row>
    <row r="116829" spans="68:68" customFormat="1">
      <c r="BP116829" s="90"/>
    </row>
    <row r="116830" spans="68:68" customFormat="1">
      <c r="BP116830" s="90"/>
    </row>
    <row r="116831" spans="68:68" customFormat="1">
      <c r="BP116831" s="90"/>
    </row>
    <row r="116832" spans="68:68" customFormat="1">
      <c r="BP116832" s="90"/>
    </row>
    <row r="116833" spans="68:68" customFormat="1">
      <c r="BP116833" s="90"/>
    </row>
    <row r="116834" spans="68:68" customFormat="1">
      <c r="BP116834" s="90"/>
    </row>
    <row r="116835" spans="68:68" customFormat="1">
      <c r="BP116835" s="90"/>
    </row>
    <row r="116836" spans="68:68" customFormat="1">
      <c r="BP116836" s="90"/>
    </row>
    <row r="116837" spans="68:68" customFormat="1">
      <c r="BP116837" s="90"/>
    </row>
    <row r="116838" spans="68:68" customFormat="1">
      <c r="BP116838" s="90"/>
    </row>
    <row r="116839" spans="68:68" customFormat="1">
      <c r="BP116839" s="90"/>
    </row>
    <row r="116840" spans="68:68" customFormat="1">
      <c r="BP116840" s="90"/>
    </row>
    <row r="116841" spans="68:68" customFormat="1">
      <c r="BP116841" s="90"/>
    </row>
    <row r="116842" spans="68:68" customFormat="1">
      <c r="BP116842" s="90"/>
    </row>
    <row r="116843" spans="68:68" customFormat="1">
      <c r="BP116843" s="90"/>
    </row>
    <row r="116844" spans="68:68" customFormat="1">
      <c r="BP116844" s="90"/>
    </row>
    <row r="116845" spans="68:68" customFormat="1">
      <c r="BP116845" s="90"/>
    </row>
    <row r="116846" spans="68:68" customFormat="1">
      <c r="BP116846" s="90"/>
    </row>
    <row r="116847" spans="68:68" customFormat="1">
      <c r="BP116847" s="90"/>
    </row>
    <row r="116848" spans="68:68" customFormat="1">
      <c r="BP116848" s="90"/>
    </row>
    <row r="116849" spans="68:68" customFormat="1">
      <c r="BP116849" s="90"/>
    </row>
    <row r="116850" spans="68:68" customFormat="1">
      <c r="BP116850" s="90"/>
    </row>
    <row r="116851" spans="68:68" customFormat="1">
      <c r="BP116851" s="90"/>
    </row>
    <row r="116852" spans="68:68" customFormat="1">
      <c r="BP116852" s="90"/>
    </row>
    <row r="116853" spans="68:68" customFormat="1">
      <c r="BP116853" s="90"/>
    </row>
    <row r="116854" spans="68:68" customFormat="1">
      <c r="BP116854" s="90"/>
    </row>
    <row r="116855" spans="68:68" customFormat="1">
      <c r="BP116855" s="90"/>
    </row>
    <row r="116856" spans="68:68" customFormat="1">
      <c r="BP116856" s="90"/>
    </row>
    <row r="116857" spans="68:68" customFormat="1">
      <c r="BP116857" s="90"/>
    </row>
    <row r="116858" spans="68:68" customFormat="1">
      <c r="BP116858" s="90"/>
    </row>
    <row r="116859" spans="68:68" customFormat="1">
      <c r="BP116859" s="90"/>
    </row>
    <row r="116860" spans="68:68" customFormat="1">
      <c r="BP116860" s="90"/>
    </row>
    <row r="116861" spans="68:68" customFormat="1">
      <c r="BP116861" s="90"/>
    </row>
    <row r="116862" spans="68:68" customFormat="1">
      <c r="BP116862" s="90"/>
    </row>
    <row r="116863" spans="68:68" customFormat="1">
      <c r="BP116863" s="90"/>
    </row>
    <row r="116864" spans="68:68" customFormat="1">
      <c r="BP116864" s="90"/>
    </row>
    <row r="116865" spans="68:68" customFormat="1">
      <c r="BP116865" s="90"/>
    </row>
    <row r="116866" spans="68:68" customFormat="1">
      <c r="BP116866" s="90"/>
    </row>
    <row r="116867" spans="68:68" customFormat="1">
      <c r="BP116867" s="90"/>
    </row>
    <row r="116868" spans="68:68" customFormat="1">
      <c r="BP116868" s="90"/>
    </row>
    <row r="116869" spans="68:68" customFormat="1">
      <c r="BP116869" s="90"/>
    </row>
    <row r="116870" spans="68:68" customFormat="1">
      <c r="BP116870" s="90"/>
    </row>
    <row r="116871" spans="68:68" customFormat="1">
      <c r="BP116871" s="90"/>
    </row>
    <row r="116872" spans="68:68" customFormat="1">
      <c r="BP116872" s="90"/>
    </row>
    <row r="116873" spans="68:68" customFormat="1">
      <c r="BP116873" s="90"/>
    </row>
    <row r="116874" spans="68:68" customFormat="1">
      <c r="BP116874" s="90"/>
    </row>
    <row r="116875" spans="68:68" customFormat="1">
      <c r="BP116875" s="90"/>
    </row>
    <row r="116876" spans="68:68" customFormat="1">
      <c r="BP116876" s="90"/>
    </row>
    <row r="116877" spans="68:68" customFormat="1">
      <c r="BP116877" s="90"/>
    </row>
    <row r="116878" spans="68:68" customFormat="1">
      <c r="BP116878" s="90"/>
    </row>
    <row r="116879" spans="68:68" customFormat="1">
      <c r="BP116879" s="90"/>
    </row>
    <row r="116880" spans="68:68" customFormat="1">
      <c r="BP116880" s="90"/>
    </row>
    <row r="116881" spans="68:68" customFormat="1">
      <c r="BP116881" s="90"/>
    </row>
    <row r="116882" spans="68:68" customFormat="1">
      <c r="BP116882" s="90"/>
    </row>
    <row r="116883" spans="68:68" customFormat="1">
      <c r="BP116883" s="90"/>
    </row>
    <row r="116884" spans="68:68" customFormat="1">
      <c r="BP116884" s="90"/>
    </row>
    <row r="116885" spans="68:68" customFormat="1">
      <c r="BP116885" s="90"/>
    </row>
    <row r="116886" spans="68:68" customFormat="1">
      <c r="BP116886" s="90"/>
    </row>
    <row r="116887" spans="68:68" customFormat="1">
      <c r="BP116887" s="90"/>
    </row>
    <row r="116888" spans="68:68" customFormat="1">
      <c r="BP116888" s="90"/>
    </row>
    <row r="116889" spans="68:68" customFormat="1">
      <c r="BP116889" s="90"/>
    </row>
    <row r="116890" spans="68:68" customFormat="1">
      <c r="BP116890" s="90"/>
    </row>
    <row r="116891" spans="68:68" customFormat="1">
      <c r="BP116891" s="90"/>
    </row>
    <row r="116892" spans="68:68" customFormat="1">
      <c r="BP116892" s="90"/>
    </row>
    <row r="116893" spans="68:68" customFormat="1">
      <c r="BP116893" s="90"/>
    </row>
    <row r="116894" spans="68:68" customFormat="1">
      <c r="BP116894" s="90"/>
    </row>
    <row r="116895" spans="68:68" customFormat="1">
      <c r="BP116895" s="90"/>
    </row>
    <row r="116896" spans="68:68" customFormat="1">
      <c r="BP116896" s="90"/>
    </row>
    <row r="116897" spans="68:68" customFormat="1">
      <c r="BP116897" s="90"/>
    </row>
    <row r="116898" spans="68:68" customFormat="1">
      <c r="BP116898" s="90"/>
    </row>
    <row r="116899" spans="68:68" customFormat="1">
      <c r="BP116899" s="90"/>
    </row>
    <row r="116900" spans="68:68" customFormat="1">
      <c r="BP116900" s="90"/>
    </row>
    <row r="116901" spans="68:68" customFormat="1">
      <c r="BP116901" s="90"/>
    </row>
    <row r="116902" spans="68:68" customFormat="1">
      <c r="BP116902" s="90"/>
    </row>
    <row r="116903" spans="68:68" customFormat="1">
      <c r="BP116903" s="90"/>
    </row>
    <row r="116904" spans="68:68" customFormat="1">
      <c r="BP116904" s="90"/>
    </row>
    <row r="116905" spans="68:68" customFormat="1">
      <c r="BP116905" s="90"/>
    </row>
    <row r="116906" spans="68:68" customFormat="1">
      <c r="BP116906" s="90"/>
    </row>
    <row r="116907" spans="68:68" customFormat="1">
      <c r="BP116907" s="90"/>
    </row>
    <row r="116908" spans="68:68" customFormat="1">
      <c r="BP116908" s="90"/>
    </row>
    <row r="116909" spans="68:68" customFormat="1">
      <c r="BP116909" s="90"/>
    </row>
    <row r="116910" spans="68:68" customFormat="1">
      <c r="BP116910" s="90"/>
    </row>
    <row r="116911" spans="68:68" customFormat="1">
      <c r="BP116911" s="90"/>
    </row>
    <row r="116912" spans="68:68" customFormat="1">
      <c r="BP116912" s="90"/>
    </row>
    <row r="116913" spans="68:68" customFormat="1">
      <c r="BP116913" s="90"/>
    </row>
    <row r="116914" spans="68:68" customFormat="1">
      <c r="BP116914" s="90"/>
    </row>
    <row r="116915" spans="68:68" customFormat="1">
      <c r="BP116915" s="90"/>
    </row>
    <row r="116916" spans="68:68" customFormat="1">
      <c r="BP116916" s="90"/>
    </row>
    <row r="116917" spans="68:68" customFormat="1">
      <c r="BP116917" s="90"/>
    </row>
    <row r="116918" spans="68:68" customFormat="1">
      <c r="BP116918" s="90"/>
    </row>
    <row r="116919" spans="68:68" customFormat="1">
      <c r="BP116919" s="90"/>
    </row>
    <row r="116920" spans="68:68" customFormat="1">
      <c r="BP116920" s="90"/>
    </row>
    <row r="116921" spans="68:68" customFormat="1">
      <c r="BP116921" s="90"/>
    </row>
    <row r="116922" spans="68:68" customFormat="1">
      <c r="BP116922" s="90"/>
    </row>
    <row r="116923" spans="68:68" customFormat="1">
      <c r="BP116923" s="90"/>
    </row>
    <row r="116924" spans="68:68" customFormat="1">
      <c r="BP116924" s="90"/>
    </row>
    <row r="116925" spans="68:68" customFormat="1">
      <c r="BP116925" s="90"/>
    </row>
    <row r="116926" spans="68:68" customFormat="1">
      <c r="BP116926" s="90"/>
    </row>
    <row r="116927" spans="68:68" customFormat="1">
      <c r="BP116927" s="90"/>
    </row>
    <row r="116928" spans="68:68" customFormat="1">
      <c r="BP116928" s="90"/>
    </row>
    <row r="116929" spans="68:68" customFormat="1">
      <c r="BP116929" s="90"/>
    </row>
    <row r="116930" spans="68:68" customFormat="1">
      <c r="BP116930" s="90"/>
    </row>
    <row r="116931" spans="68:68" customFormat="1">
      <c r="BP116931" s="90"/>
    </row>
    <row r="116932" spans="68:68" customFormat="1">
      <c r="BP116932" s="90"/>
    </row>
    <row r="116933" spans="68:68" customFormat="1">
      <c r="BP116933" s="90"/>
    </row>
    <row r="116934" spans="68:68" customFormat="1">
      <c r="BP116934" s="90"/>
    </row>
    <row r="116935" spans="68:68" customFormat="1">
      <c r="BP116935" s="90"/>
    </row>
    <row r="116936" spans="68:68" customFormat="1">
      <c r="BP116936" s="90"/>
    </row>
    <row r="116937" spans="68:68" customFormat="1">
      <c r="BP116937" s="90"/>
    </row>
    <row r="116938" spans="68:68" customFormat="1">
      <c r="BP116938" s="90"/>
    </row>
    <row r="116939" spans="68:68" customFormat="1">
      <c r="BP116939" s="90"/>
    </row>
    <row r="116940" spans="68:68" customFormat="1">
      <c r="BP116940" s="90"/>
    </row>
    <row r="116941" spans="68:68" customFormat="1">
      <c r="BP116941" s="90"/>
    </row>
    <row r="116942" spans="68:68" customFormat="1">
      <c r="BP116942" s="90"/>
    </row>
    <row r="116943" spans="68:68" customFormat="1">
      <c r="BP116943" s="90"/>
    </row>
    <row r="116944" spans="68:68" customFormat="1">
      <c r="BP116944" s="90"/>
    </row>
    <row r="116945" spans="68:68" customFormat="1">
      <c r="BP116945" s="90"/>
    </row>
    <row r="116946" spans="68:68" customFormat="1">
      <c r="BP116946" s="90"/>
    </row>
    <row r="116947" spans="68:68" customFormat="1">
      <c r="BP116947" s="90"/>
    </row>
    <row r="116948" spans="68:68" customFormat="1">
      <c r="BP116948" s="90"/>
    </row>
    <row r="116949" spans="68:68" customFormat="1">
      <c r="BP116949" s="90"/>
    </row>
    <row r="116950" spans="68:68" customFormat="1">
      <c r="BP116950" s="90"/>
    </row>
    <row r="116951" spans="68:68" customFormat="1">
      <c r="BP116951" s="90"/>
    </row>
    <row r="116952" spans="68:68" customFormat="1">
      <c r="BP116952" s="90"/>
    </row>
    <row r="116953" spans="68:68" customFormat="1">
      <c r="BP116953" s="90"/>
    </row>
    <row r="116954" spans="68:68" customFormat="1">
      <c r="BP116954" s="90"/>
    </row>
    <row r="116955" spans="68:68" customFormat="1">
      <c r="BP116955" s="90"/>
    </row>
    <row r="116956" spans="68:68" customFormat="1">
      <c r="BP116956" s="90"/>
    </row>
    <row r="116957" spans="68:68" customFormat="1">
      <c r="BP116957" s="90"/>
    </row>
    <row r="116958" spans="68:68" customFormat="1">
      <c r="BP116958" s="90"/>
    </row>
    <row r="116959" spans="68:68" customFormat="1">
      <c r="BP116959" s="90"/>
    </row>
    <row r="116960" spans="68:68" customFormat="1">
      <c r="BP116960" s="90"/>
    </row>
    <row r="116961" spans="68:68" customFormat="1">
      <c r="BP116961" s="90"/>
    </row>
    <row r="116962" spans="68:68" customFormat="1">
      <c r="BP116962" s="90"/>
    </row>
    <row r="116963" spans="68:68" customFormat="1">
      <c r="BP116963" s="90"/>
    </row>
    <row r="116964" spans="68:68" customFormat="1">
      <c r="BP116964" s="90"/>
    </row>
    <row r="116965" spans="68:68" customFormat="1">
      <c r="BP116965" s="90"/>
    </row>
    <row r="116966" spans="68:68" customFormat="1">
      <c r="BP116966" s="90"/>
    </row>
    <row r="116967" spans="68:68" customFormat="1">
      <c r="BP116967" s="90"/>
    </row>
    <row r="116968" spans="68:68" customFormat="1">
      <c r="BP116968" s="90"/>
    </row>
    <row r="116969" spans="68:68" customFormat="1">
      <c r="BP116969" s="90"/>
    </row>
    <row r="116970" spans="68:68" customFormat="1">
      <c r="BP116970" s="90"/>
    </row>
    <row r="116971" spans="68:68" customFormat="1">
      <c r="BP116971" s="90"/>
    </row>
    <row r="116972" spans="68:68" customFormat="1">
      <c r="BP116972" s="90"/>
    </row>
    <row r="116973" spans="68:68" customFormat="1">
      <c r="BP116973" s="90"/>
    </row>
    <row r="116974" spans="68:68" customFormat="1">
      <c r="BP116974" s="90"/>
    </row>
    <row r="116975" spans="68:68" customFormat="1">
      <c r="BP116975" s="90"/>
    </row>
    <row r="116976" spans="68:68" customFormat="1">
      <c r="BP116976" s="90"/>
    </row>
    <row r="116977" spans="68:68" customFormat="1">
      <c r="BP116977" s="90"/>
    </row>
    <row r="116978" spans="68:68" customFormat="1">
      <c r="BP116978" s="90"/>
    </row>
    <row r="116979" spans="68:68" customFormat="1">
      <c r="BP116979" s="90"/>
    </row>
    <row r="116980" spans="68:68" customFormat="1">
      <c r="BP116980" s="90"/>
    </row>
    <row r="116981" spans="68:68" customFormat="1">
      <c r="BP116981" s="90"/>
    </row>
    <row r="116982" spans="68:68" customFormat="1">
      <c r="BP116982" s="90"/>
    </row>
    <row r="116983" spans="68:68" customFormat="1">
      <c r="BP116983" s="90"/>
    </row>
    <row r="116984" spans="68:68" customFormat="1">
      <c r="BP116984" s="90"/>
    </row>
    <row r="116985" spans="68:68" customFormat="1">
      <c r="BP116985" s="90"/>
    </row>
    <row r="116986" spans="68:68" customFormat="1">
      <c r="BP116986" s="90"/>
    </row>
    <row r="116987" spans="68:68" customFormat="1">
      <c r="BP116987" s="90"/>
    </row>
    <row r="116988" spans="68:68" customFormat="1">
      <c r="BP116988" s="90"/>
    </row>
    <row r="116989" spans="68:68" customFormat="1">
      <c r="BP116989" s="90"/>
    </row>
    <row r="116990" spans="68:68" customFormat="1">
      <c r="BP116990" s="90"/>
    </row>
    <row r="116991" spans="68:68" customFormat="1">
      <c r="BP116991" s="90"/>
    </row>
    <row r="116992" spans="68:68" customFormat="1">
      <c r="BP116992" s="90"/>
    </row>
    <row r="116993" spans="68:68" customFormat="1">
      <c r="BP116993" s="90"/>
    </row>
    <row r="116994" spans="68:68" customFormat="1">
      <c r="BP116994" s="90"/>
    </row>
    <row r="116995" spans="68:68" customFormat="1">
      <c r="BP116995" s="90"/>
    </row>
    <row r="116996" spans="68:68" customFormat="1">
      <c r="BP116996" s="90"/>
    </row>
    <row r="116997" spans="68:68" customFormat="1">
      <c r="BP116997" s="90"/>
    </row>
    <row r="116998" spans="68:68" customFormat="1">
      <c r="BP116998" s="90"/>
    </row>
    <row r="116999" spans="68:68" customFormat="1">
      <c r="BP116999" s="90"/>
    </row>
    <row r="117000" spans="68:68" customFormat="1">
      <c r="BP117000" s="90"/>
    </row>
    <row r="117001" spans="68:68" customFormat="1">
      <c r="BP117001" s="90"/>
    </row>
    <row r="117002" spans="68:68" customFormat="1">
      <c r="BP117002" s="90"/>
    </row>
    <row r="117003" spans="68:68" customFormat="1">
      <c r="BP117003" s="90"/>
    </row>
    <row r="117004" spans="68:68" customFormat="1">
      <c r="BP117004" s="90"/>
    </row>
    <row r="117005" spans="68:68" customFormat="1">
      <c r="BP117005" s="90"/>
    </row>
    <row r="117006" spans="68:68" customFormat="1">
      <c r="BP117006" s="90"/>
    </row>
    <row r="117007" spans="68:68" customFormat="1">
      <c r="BP117007" s="90"/>
    </row>
    <row r="117008" spans="68:68" customFormat="1">
      <c r="BP117008" s="90"/>
    </row>
    <row r="117009" spans="68:68" customFormat="1">
      <c r="BP117009" s="90"/>
    </row>
    <row r="117010" spans="68:68" customFormat="1">
      <c r="BP117010" s="90"/>
    </row>
    <row r="117011" spans="68:68" customFormat="1">
      <c r="BP117011" s="90"/>
    </row>
    <row r="117012" spans="68:68" customFormat="1">
      <c r="BP117012" s="90"/>
    </row>
    <row r="117013" spans="68:68" customFormat="1">
      <c r="BP117013" s="90"/>
    </row>
    <row r="117014" spans="68:68" customFormat="1">
      <c r="BP117014" s="90"/>
    </row>
    <row r="117015" spans="68:68" customFormat="1">
      <c r="BP117015" s="90"/>
    </row>
    <row r="117016" spans="68:68" customFormat="1">
      <c r="BP117016" s="90"/>
    </row>
    <row r="117017" spans="68:68" customFormat="1">
      <c r="BP117017" s="90"/>
    </row>
    <row r="117018" spans="68:68" customFormat="1">
      <c r="BP117018" s="90"/>
    </row>
    <row r="117019" spans="68:68" customFormat="1">
      <c r="BP117019" s="90"/>
    </row>
    <row r="117020" spans="68:68" customFormat="1">
      <c r="BP117020" s="90"/>
    </row>
    <row r="117021" spans="68:68" customFormat="1">
      <c r="BP117021" s="90"/>
    </row>
    <row r="117022" spans="68:68" customFormat="1">
      <c r="BP117022" s="90"/>
    </row>
    <row r="117023" spans="68:68" customFormat="1">
      <c r="BP117023" s="90"/>
    </row>
    <row r="117024" spans="68:68" customFormat="1">
      <c r="BP117024" s="90"/>
    </row>
    <row r="117025" spans="68:68" customFormat="1">
      <c r="BP117025" s="90"/>
    </row>
    <row r="117026" spans="68:68" customFormat="1">
      <c r="BP117026" s="90"/>
    </row>
    <row r="117027" spans="68:68" customFormat="1">
      <c r="BP117027" s="90"/>
    </row>
    <row r="117028" spans="68:68" customFormat="1">
      <c r="BP117028" s="90"/>
    </row>
    <row r="117029" spans="68:68" customFormat="1">
      <c r="BP117029" s="90"/>
    </row>
    <row r="117030" spans="68:68" customFormat="1">
      <c r="BP117030" s="90"/>
    </row>
    <row r="117031" spans="68:68" customFormat="1">
      <c r="BP117031" s="90"/>
    </row>
    <row r="117032" spans="68:68" customFormat="1">
      <c r="BP117032" s="90"/>
    </row>
    <row r="117033" spans="68:68" customFormat="1">
      <c r="BP117033" s="90"/>
    </row>
    <row r="117034" spans="68:68" customFormat="1">
      <c r="BP117034" s="90"/>
    </row>
    <row r="117035" spans="68:68" customFormat="1">
      <c r="BP117035" s="90"/>
    </row>
    <row r="117036" spans="68:68" customFormat="1">
      <c r="BP117036" s="90"/>
    </row>
    <row r="117037" spans="68:68" customFormat="1">
      <c r="BP117037" s="90"/>
    </row>
    <row r="117038" spans="68:68" customFormat="1">
      <c r="BP117038" s="90"/>
    </row>
    <row r="117039" spans="68:68" customFormat="1">
      <c r="BP117039" s="90"/>
    </row>
    <row r="117040" spans="68:68" customFormat="1">
      <c r="BP117040" s="90"/>
    </row>
    <row r="117041" spans="68:68" customFormat="1">
      <c r="BP117041" s="90"/>
    </row>
    <row r="117042" spans="68:68" customFormat="1">
      <c r="BP117042" s="90"/>
    </row>
    <row r="117043" spans="68:68" customFormat="1">
      <c r="BP117043" s="90"/>
    </row>
    <row r="117044" spans="68:68" customFormat="1">
      <c r="BP117044" s="90"/>
    </row>
    <row r="117045" spans="68:68" customFormat="1">
      <c r="BP117045" s="90"/>
    </row>
    <row r="117046" spans="68:68" customFormat="1">
      <c r="BP117046" s="90"/>
    </row>
    <row r="117047" spans="68:68" customFormat="1">
      <c r="BP117047" s="90"/>
    </row>
    <row r="117048" spans="68:68" customFormat="1">
      <c r="BP117048" s="90"/>
    </row>
    <row r="117049" spans="68:68" customFormat="1">
      <c r="BP117049" s="90"/>
    </row>
    <row r="117050" spans="68:68" customFormat="1">
      <c r="BP117050" s="90"/>
    </row>
    <row r="117051" spans="68:68" customFormat="1">
      <c r="BP117051" s="90"/>
    </row>
    <row r="117052" spans="68:68" customFormat="1">
      <c r="BP117052" s="90"/>
    </row>
    <row r="117053" spans="68:68" customFormat="1">
      <c r="BP117053" s="90"/>
    </row>
    <row r="117054" spans="68:68" customFormat="1">
      <c r="BP117054" s="90"/>
    </row>
    <row r="117055" spans="68:68" customFormat="1">
      <c r="BP117055" s="90"/>
    </row>
    <row r="117056" spans="68:68" customFormat="1">
      <c r="BP117056" s="90"/>
    </row>
    <row r="117057" spans="68:68" customFormat="1">
      <c r="BP117057" s="90"/>
    </row>
    <row r="117058" spans="68:68" customFormat="1">
      <c r="BP117058" s="90"/>
    </row>
    <row r="117059" spans="68:68" customFormat="1">
      <c r="BP117059" s="90"/>
    </row>
    <row r="117060" spans="68:68" customFormat="1">
      <c r="BP117060" s="90"/>
    </row>
    <row r="117061" spans="68:68" customFormat="1">
      <c r="BP117061" s="90"/>
    </row>
    <row r="117062" spans="68:68" customFormat="1">
      <c r="BP117062" s="90"/>
    </row>
    <row r="117063" spans="68:68" customFormat="1">
      <c r="BP117063" s="90"/>
    </row>
    <row r="117064" spans="68:68" customFormat="1">
      <c r="BP117064" s="90"/>
    </row>
    <row r="117065" spans="68:68" customFormat="1">
      <c r="BP117065" s="90"/>
    </row>
    <row r="117066" spans="68:68" customFormat="1">
      <c r="BP117066" s="90"/>
    </row>
    <row r="117067" spans="68:68" customFormat="1">
      <c r="BP117067" s="90"/>
    </row>
    <row r="117068" spans="68:68" customFormat="1">
      <c r="BP117068" s="90"/>
    </row>
    <row r="117069" spans="68:68" customFormat="1">
      <c r="BP117069" s="90"/>
    </row>
    <row r="117070" spans="68:68" customFormat="1">
      <c r="BP117070" s="90"/>
    </row>
    <row r="117071" spans="68:68" customFormat="1">
      <c r="BP117071" s="90"/>
    </row>
    <row r="117072" spans="68:68" customFormat="1">
      <c r="BP117072" s="90"/>
    </row>
    <row r="117073" spans="68:68" customFormat="1">
      <c r="BP117073" s="90"/>
    </row>
    <row r="117074" spans="68:68" customFormat="1">
      <c r="BP117074" s="90"/>
    </row>
    <row r="117075" spans="68:68" customFormat="1">
      <c r="BP117075" s="90"/>
    </row>
    <row r="117076" spans="68:68" customFormat="1">
      <c r="BP117076" s="90"/>
    </row>
    <row r="117077" spans="68:68" customFormat="1">
      <c r="BP117077" s="90"/>
    </row>
    <row r="117078" spans="68:68" customFormat="1">
      <c r="BP117078" s="90"/>
    </row>
    <row r="117079" spans="68:68" customFormat="1">
      <c r="BP117079" s="90"/>
    </row>
    <row r="117080" spans="68:68" customFormat="1">
      <c r="BP117080" s="90"/>
    </row>
    <row r="117081" spans="68:68" customFormat="1">
      <c r="BP117081" s="90"/>
    </row>
    <row r="117082" spans="68:68" customFormat="1">
      <c r="BP117082" s="90"/>
    </row>
    <row r="117083" spans="68:68" customFormat="1">
      <c r="BP117083" s="90"/>
    </row>
    <row r="117084" spans="68:68" customFormat="1">
      <c r="BP117084" s="90"/>
    </row>
    <row r="117085" spans="68:68" customFormat="1">
      <c r="BP117085" s="90"/>
    </row>
    <row r="117086" spans="68:68" customFormat="1">
      <c r="BP117086" s="90"/>
    </row>
    <row r="117087" spans="68:68" customFormat="1">
      <c r="BP117087" s="90"/>
    </row>
    <row r="117088" spans="68:68" customFormat="1">
      <c r="BP117088" s="90"/>
    </row>
    <row r="117089" spans="68:68" customFormat="1">
      <c r="BP117089" s="90"/>
    </row>
    <row r="117090" spans="68:68" customFormat="1">
      <c r="BP117090" s="90"/>
    </row>
    <row r="117091" spans="68:68" customFormat="1">
      <c r="BP117091" s="90"/>
    </row>
    <row r="117092" spans="68:68" customFormat="1">
      <c r="BP117092" s="90"/>
    </row>
    <row r="117093" spans="68:68" customFormat="1">
      <c r="BP117093" s="90"/>
    </row>
    <row r="117094" spans="68:68" customFormat="1">
      <c r="BP117094" s="90"/>
    </row>
    <row r="117095" spans="68:68" customFormat="1">
      <c r="BP117095" s="90"/>
    </row>
    <row r="117096" spans="68:68" customFormat="1">
      <c r="BP117096" s="90"/>
    </row>
    <row r="117097" spans="68:68" customFormat="1">
      <c r="BP117097" s="90"/>
    </row>
    <row r="117098" spans="68:68" customFormat="1">
      <c r="BP117098" s="90"/>
    </row>
    <row r="117099" spans="68:68" customFormat="1">
      <c r="BP117099" s="90"/>
    </row>
    <row r="117100" spans="68:68" customFormat="1">
      <c r="BP117100" s="90"/>
    </row>
    <row r="117101" spans="68:68" customFormat="1">
      <c r="BP117101" s="90"/>
    </row>
    <row r="117102" spans="68:68" customFormat="1">
      <c r="BP117102" s="90"/>
    </row>
    <row r="117103" spans="68:68" customFormat="1">
      <c r="BP117103" s="90"/>
    </row>
    <row r="117104" spans="68:68" customFormat="1">
      <c r="BP117104" s="90"/>
    </row>
    <row r="117105" spans="68:68" customFormat="1">
      <c r="BP117105" s="90"/>
    </row>
    <row r="117106" spans="68:68" customFormat="1">
      <c r="BP117106" s="90"/>
    </row>
    <row r="117107" spans="68:68" customFormat="1">
      <c r="BP117107" s="90"/>
    </row>
    <row r="117108" spans="68:68" customFormat="1">
      <c r="BP117108" s="90"/>
    </row>
    <row r="117109" spans="68:68" customFormat="1">
      <c r="BP117109" s="90"/>
    </row>
    <row r="117110" spans="68:68" customFormat="1">
      <c r="BP117110" s="90"/>
    </row>
    <row r="117111" spans="68:68" customFormat="1">
      <c r="BP117111" s="90"/>
    </row>
    <row r="117112" spans="68:68" customFormat="1">
      <c r="BP117112" s="90"/>
    </row>
    <row r="117113" spans="68:68" customFormat="1">
      <c r="BP117113" s="90"/>
    </row>
    <row r="117114" spans="68:68" customFormat="1">
      <c r="BP117114" s="90"/>
    </row>
    <row r="117115" spans="68:68" customFormat="1">
      <c r="BP117115" s="90"/>
    </row>
    <row r="117116" spans="68:68" customFormat="1">
      <c r="BP117116" s="90"/>
    </row>
    <row r="117117" spans="68:68" customFormat="1">
      <c r="BP117117" s="90"/>
    </row>
    <row r="117118" spans="68:68" customFormat="1">
      <c r="BP117118" s="90"/>
    </row>
    <row r="117119" spans="68:68" customFormat="1">
      <c r="BP117119" s="90"/>
    </row>
    <row r="117120" spans="68:68" customFormat="1">
      <c r="BP117120" s="90"/>
    </row>
    <row r="117121" spans="68:68" customFormat="1">
      <c r="BP117121" s="90"/>
    </row>
    <row r="117122" spans="68:68" customFormat="1">
      <c r="BP117122" s="90"/>
    </row>
    <row r="117123" spans="68:68" customFormat="1">
      <c r="BP117123" s="90"/>
    </row>
    <row r="117124" spans="68:68" customFormat="1">
      <c r="BP117124" s="90"/>
    </row>
    <row r="117125" spans="68:68" customFormat="1">
      <c r="BP117125" s="90"/>
    </row>
    <row r="117126" spans="68:68" customFormat="1">
      <c r="BP117126" s="90"/>
    </row>
    <row r="117127" spans="68:68" customFormat="1">
      <c r="BP117127" s="90"/>
    </row>
    <row r="117128" spans="68:68" customFormat="1">
      <c r="BP117128" s="90"/>
    </row>
    <row r="117129" spans="68:68" customFormat="1">
      <c r="BP117129" s="90"/>
    </row>
    <row r="117130" spans="68:68" customFormat="1">
      <c r="BP117130" s="90"/>
    </row>
    <row r="117131" spans="68:68" customFormat="1">
      <c r="BP117131" s="90"/>
    </row>
    <row r="117132" spans="68:68" customFormat="1">
      <c r="BP117132" s="90"/>
    </row>
    <row r="117133" spans="68:68" customFormat="1">
      <c r="BP117133" s="90"/>
    </row>
    <row r="117134" spans="68:68" customFormat="1">
      <c r="BP117134" s="90"/>
    </row>
    <row r="117135" spans="68:68" customFormat="1">
      <c r="BP117135" s="90"/>
    </row>
    <row r="117136" spans="68:68" customFormat="1">
      <c r="BP117136" s="90"/>
    </row>
    <row r="117137" spans="68:68" customFormat="1">
      <c r="BP117137" s="90"/>
    </row>
    <row r="117138" spans="68:68" customFormat="1">
      <c r="BP117138" s="90"/>
    </row>
    <row r="117139" spans="68:68" customFormat="1">
      <c r="BP117139" s="90"/>
    </row>
    <row r="117140" spans="68:68" customFormat="1">
      <c r="BP117140" s="90"/>
    </row>
    <row r="117141" spans="68:68" customFormat="1">
      <c r="BP117141" s="90"/>
    </row>
    <row r="117142" spans="68:68" customFormat="1">
      <c r="BP117142" s="90"/>
    </row>
    <row r="117143" spans="68:68" customFormat="1">
      <c r="BP117143" s="90"/>
    </row>
    <row r="117144" spans="68:68" customFormat="1">
      <c r="BP117144" s="90"/>
    </row>
    <row r="117145" spans="68:68" customFormat="1">
      <c r="BP117145" s="90"/>
    </row>
    <row r="117146" spans="68:68" customFormat="1">
      <c r="BP117146" s="90"/>
    </row>
    <row r="117147" spans="68:68" customFormat="1">
      <c r="BP117147" s="90"/>
    </row>
    <row r="117148" spans="68:68" customFormat="1">
      <c r="BP117148" s="90"/>
    </row>
    <row r="117149" spans="68:68" customFormat="1">
      <c r="BP117149" s="90"/>
    </row>
    <row r="117150" spans="68:68" customFormat="1">
      <c r="BP117150" s="90"/>
    </row>
    <row r="117151" spans="68:68" customFormat="1">
      <c r="BP117151" s="90"/>
    </row>
    <row r="117152" spans="68:68" customFormat="1">
      <c r="BP117152" s="90"/>
    </row>
    <row r="117153" spans="68:68" customFormat="1">
      <c r="BP117153" s="90"/>
    </row>
    <row r="117154" spans="68:68" customFormat="1">
      <c r="BP117154" s="90"/>
    </row>
    <row r="117155" spans="68:68" customFormat="1">
      <c r="BP117155" s="90"/>
    </row>
    <row r="117156" spans="68:68" customFormat="1">
      <c r="BP117156" s="90"/>
    </row>
    <row r="117157" spans="68:68" customFormat="1">
      <c r="BP117157" s="90"/>
    </row>
    <row r="117158" spans="68:68" customFormat="1">
      <c r="BP117158" s="90"/>
    </row>
    <row r="117159" spans="68:68" customFormat="1">
      <c r="BP117159" s="90"/>
    </row>
    <row r="117160" spans="68:68" customFormat="1">
      <c r="BP117160" s="90"/>
    </row>
    <row r="117161" spans="68:68" customFormat="1">
      <c r="BP117161" s="90"/>
    </row>
    <row r="117162" spans="68:68" customFormat="1">
      <c r="BP117162" s="90"/>
    </row>
    <row r="117163" spans="68:68" customFormat="1">
      <c r="BP117163" s="90"/>
    </row>
    <row r="117164" spans="68:68" customFormat="1">
      <c r="BP117164" s="90"/>
    </row>
    <row r="117165" spans="68:68" customFormat="1">
      <c r="BP117165" s="90"/>
    </row>
    <row r="117166" spans="68:68" customFormat="1">
      <c r="BP117166" s="90"/>
    </row>
    <row r="117167" spans="68:68" customFormat="1">
      <c r="BP117167" s="90"/>
    </row>
    <row r="117168" spans="68:68" customFormat="1">
      <c r="BP117168" s="90"/>
    </row>
    <row r="117169" spans="68:68" customFormat="1">
      <c r="BP117169" s="90"/>
    </row>
    <row r="117170" spans="68:68" customFormat="1">
      <c r="BP117170" s="90"/>
    </row>
    <row r="117171" spans="68:68" customFormat="1">
      <c r="BP117171" s="90"/>
    </row>
    <row r="117172" spans="68:68" customFormat="1">
      <c r="BP117172" s="90"/>
    </row>
    <row r="117173" spans="68:68" customFormat="1">
      <c r="BP117173" s="90"/>
    </row>
    <row r="117174" spans="68:68" customFormat="1">
      <c r="BP117174" s="90"/>
    </row>
    <row r="117175" spans="68:68" customFormat="1">
      <c r="BP117175" s="90"/>
    </row>
    <row r="117176" spans="68:68" customFormat="1">
      <c r="BP117176" s="90"/>
    </row>
    <row r="117177" spans="68:68" customFormat="1">
      <c r="BP117177" s="90"/>
    </row>
    <row r="117178" spans="68:68" customFormat="1">
      <c r="BP117178" s="90"/>
    </row>
    <row r="117179" spans="68:68" customFormat="1">
      <c r="BP117179" s="90"/>
    </row>
    <row r="117180" spans="68:68" customFormat="1">
      <c r="BP117180" s="90"/>
    </row>
    <row r="117181" spans="68:68" customFormat="1">
      <c r="BP117181" s="90"/>
    </row>
    <row r="117182" spans="68:68" customFormat="1">
      <c r="BP117182" s="90"/>
    </row>
    <row r="117183" spans="68:68" customFormat="1">
      <c r="BP117183" s="90"/>
    </row>
    <row r="117184" spans="68:68" customFormat="1">
      <c r="BP117184" s="90"/>
    </row>
    <row r="117185" spans="68:68" customFormat="1">
      <c r="BP117185" s="90"/>
    </row>
    <row r="117186" spans="68:68" customFormat="1">
      <c r="BP117186" s="90"/>
    </row>
    <row r="117187" spans="68:68" customFormat="1">
      <c r="BP117187" s="90"/>
    </row>
    <row r="117188" spans="68:68" customFormat="1">
      <c r="BP117188" s="90"/>
    </row>
    <row r="117189" spans="68:68" customFormat="1">
      <c r="BP117189" s="90"/>
    </row>
    <row r="117190" spans="68:68" customFormat="1">
      <c r="BP117190" s="90"/>
    </row>
    <row r="117191" spans="68:68" customFormat="1">
      <c r="BP117191" s="90"/>
    </row>
    <row r="117192" spans="68:68" customFormat="1">
      <c r="BP117192" s="90"/>
    </row>
    <row r="117193" spans="68:68" customFormat="1">
      <c r="BP117193" s="90"/>
    </row>
    <row r="117194" spans="68:68" customFormat="1">
      <c r="BP117194" s="90"/>
    </row>
    <row r="117195" spans="68:68" customFormat="1">
      <c r="BP117195" s="90"/>
    </row>
    <row r="117196" spans="68:68" customFormat="1">
      <c r="BP117196" s="90"/>
    </row>
    <row r="117197" spans="68:68" customFormat="1">
      <c r="BP117197" s="90"/>
    </row>
    <row r="117198" spans="68:68" customFormat="1">
      <c r="BP117198" s="90"/>
    </row>
    <row r="117199" spans="68:68" customFormat="1">
      <c r="BP117199" s="90"/>
    </row>
    <row r="117200" spans="68:68" customFormat="1">
      <c r="BP117200" s="90"/>
    </row>
    <row r="117201" spans="68:68" customFormat="1">
      <c r="BP117201" s="90"/>
    </row>
    <row r="117202" spans="68:68" customFormat="1">
      <c r="BP117202" s="90"/>
    </row>
    <row r="117203" spans="68:68" customFormat="1">
      <c r="BP117203" s="90"/>
    </row>
    <row r="117204" spans="68:68" customFormat="1">
      <c r="BP117204" s="90"/>
    </row>
    <row r="117205" spans="68:68" customFormat="1">
      <c r="BP117205" s="90"/>
    </row>
    <row r="117206" spans="68:68" customFormat="1">
      <c r="BP117206" s="90"/>
    </row>
    <row r="117207" spans="68:68" customFormat="1">
      <c r="BP117207" s="90"/>
    </row>
    <row r="117208" spans="68:68" customFormat="1">
      <c r="BP117208" s="90"/>
    </row>
    <row r="117209" spans="68:68" customFormat="1">
      <c r="BP117209" s="90"/>
    </row>
    <row r="117210" spans="68:68" customFormat="1">
      <c r="BP117210" s="90"/>
    </row>
    <row r="117211" spans="68:68" customFormat="1">
      <c r="BP117211" s="90"/>
    </row>
    <row r="117212" spans="68:68" customFormat="1">
      <c r="BP117212" s="90"/>
    </row>
    <row r="117213" spans="68:68" customFormat="1">
      <c r="BP117213" s="90"/>
    </row>
    <row r="117214" spans="68:68" customFormat="1">
      <c r="BP117214" s="90"/>
    </row>
    <row r="117215" spans="68:68" customFormat="1">
      <c r="BP117215" s="90"/>
    </row>
    <row r="117216" spans="68:68" customFormat="1">
      <c r="BP117216" s="90"/>
    </row>
    <row r="117217" spans="68:68" customFormat="1">
      <c r="BP117217" s="90"/>
    </row>
    <row r="117218" spans="68:68" customFormat="1">
      <c r="BP117218" s="90"/>
    </row>
    <row r="117219" spans="68:68" customFormat="1">
      <c r="BP117219" s="90"/>
    </row>
    <row r="117220" spans="68:68" customFormat="1">
      <c r="BP117220" s="90"/>
    </row>
    <row r="117221" spans="68:68" customFormat="1">
      <c r="BP117221" s="90"/>
    </row>
    <row r="117222" spans="68:68" customFormat="1">
      <c r="BP117222" s="90"/>
    </row>
    <row r="117223" spans="68:68" customFormat="1">
      <c r="BP117223" s="90"/>
    </row>
    <row r="117224" spans="68:68" customFormat="1">
      <c r="BP117224" s="90"/>
    </row>
    <row r="117225" spans="68:68" customFormat="1">
      <c r="BP117225" s="90"/>
    </row>
    <row r="117226" spans="68:68" customFormat="1">
      <c r="BP117226" s="90"/>
    </row>
    <row r="117227" spans="68:68" customFormat="1">
      <c r="BP117227" s="90"/>
    </row>
    <row r="117228" spans="68:68" customFormat="1">
      <c r="BP117228" s="90"/>
    </row>
    <row r="117229" spans="68:68" customFormat="1">
      <c r="BP117229" s="90"/>
    </row>
    <row r="117230" spans="68:68" customFormat="1">
      <c r="BP117230" s="90"/>
    </row>
    <row r="117231" spans="68:68" customFormat="1">
      <c r="BP117231" s="90"/>
    </row>
    <row r="117232" spans="68:68" customFormat="1">
      <c r="BP117232" s="90"/>
    </row>
    <row r="117233" spans="68:68" customFormat="1">
      <c r="BP117233" s="90"/>
    </row>
    <row r="117234" spans="68:68" customFormat="1">
      <c r="BP117234" s="90"/>
    </row>
    <row r="117235" spans="68:68" customFormat="1">
      <c r="BP117235" s="90"/>
    </row>
    <row r="117236" spans="68:68" customFormat="1">
      <c r="BP117236" s="90"/>
    </row>
    <row r="117237" spans="68:68" customFormat="1">
      <c r="BP117237" s="90"/>
    </row>
    <row r="117238" spans="68:68" customFormat="1">
      <c r="BP117238" s="90"/>
    </row>
    <row r="117239" spans="68:68" customFormat="1">
      <c r="BP117239" s="90"/>
    </row>
    <row r="117240" spans="68:68" customFormat="1">
      <c r="BP117240" s="90"/>
    </row>
    <row r="117241" spans="68:68" customFormat="1">
      <c r="BP117241" s="90"/>
    </row>
    <row r="117242" spans="68:68" customFormat="1">
      <c r="BP117242" s="90"/>
    </row>
    <row r="117243" spans="68:68" customFormat="1">
      <c r="BP117243" s="90"/>
    </row>
    <row r="117244" spans="68:68" customFormat="1">
      <c r="BP117244" s="90"/>
    </row>
    <row r="117245" spans="68:68" customFormat="1">
      <c r="BP117245" s="90"/>
    </row>
    <row r="117246" spans="68:68" customFormat="1">
      <c r="BP117246" s="90"/>
    </row>
    <row r="117247" spans="68:68" customFormat="1">
      <c r="BP117247" s="90"/>
    </row>
    <row r="117248" spans="68:68" customFormat="1">
      <c r="BP117248" s="90"/>
    </row>
    <row r="117249" spans="68:68" customFormat="1">
      <c r="BP117249" s="90"/>
    </row>
    <row r="117250" spans="68:68" customFormat="1">
      <c r="BP117250" s="90"/>
    </row>
    <row r="117251" spans="68:68" customFormat="1">
      <c r="BP117251" s="90"/>
    </row>
    <row r="117252" spans="68:68" customFormat="1">
      <c r="BP117252" s="90"/>
    </row>
    <row r="117253" spans="68:68" customFormat="1">
      <c r="BP117253" s="90"/>
    </row>
    <row r="117254" spans="68:68" customFormat="1">
      <c r="BP117254" s="90"/>
    </row>
    <row r="117255" spans="68:68" customFormat="1">
      <c r="BP117255" s="90"/>
    </row>
    <row r="117256" spans="68:68" customFormat="1">
      <c r="BP117256" s="90"/>
    </row>
    <row r="117257" spans="68:68" customFormat="1">
      <c r="BP117257" s="90"/>
    </row>
    <row r="117258" spans="68:68" customFormat="1">
      <c r="BP117258" s="90"/>
    </row>
    <row r="117259" spans="68:68" customFormat="1">
      <c r="BP117259" s="90"/>
    </row>
    <row r="117260" spans="68:68" customFormat="1">
      <c r="BP117260" s="90"/>
    </row>
    <row r="117261" spans="68:68" customFormat="1">
      <c r="BP117261" s="90"/>
    </row>
    <row r="117262" spans="68:68" customFormat="1">
      <c r="BP117262" s="90"/>
    </row>
    <row r="117263" spans="68:68" customFormat="1">
      <c r="BP117263" s="90"/>
    </row>
    <row r="117264" spans="68:68" customFormat="1">
      <c r="BP117264" s="90"/>
    </row>
    <row r="117265" spans="68:68" customFormat="1">
      <c r="BP117265" s="90"/>
    </row>
    <row r="117266" spans="68:68" customFormat="1">
      <c r="BP117266" s="90"/>
    </row>
    <row r="117267" spans="68:68" customFormat="1">
      <c r="BP117267" s="90"/>
    </row>
    <row r="117268" spans="68:68" customFormat="1">
      <c r="BP117268" s="90"/>
    </row>
    <row r="117269" spans="68:68" customFormat="1">
      <c r="BP117269" s="90"/>
    </row>
    <row r="117270" spans="68:68" customFormat="1">
      <c r="BP117270" s="90"/>
    </row>
    <row r="117271" spans="68:68" customFormat="1">
      <c r="BP117271" s="90"/>
    </row>
    <row r="117272" spans="68:68" customFormat="1">
      <c r="BP117272" s="90"/>
    </row>
    <row r="117273" spans="68:68" customFormat="1">
      <c r="BP117273" s="90"/>
    </row>
    <row r="117274" spans="68:68" customFormat="1">
      <c r="BP117274" s="90"/>
    </row>
    <row r="117275" spans="68:68" customFormat="1">
      <c r="BP117275" s="90"/>
    </row>
    <row r="117276" spans="68:68" customFormat="1">
      <c r="BP117276" s="90"/>
    </row>
    <row r="117277" spans="68:68" customFormat="1">
      <c r="BP117277" s="90"/>
    </row>
    <row r="117278" spans="68:68" customFormat="1">
      <c r="BP117278" s="90"/>
    </row>
    <row r="117279" spans="68:68" customFormat="1">
      <c r="BP117279" s="90"/>
    </row>
    <row r="117280" spans="68:68" customFormat="1">
      <c r="BP117280" s="90"/>
    </row>
    <row r="117281" spans="68:68" customFormat="1">
      <c r="BP117281" s="90"/>
    </row>
    <row r="117282" spans="68:68" customFormat="1">
      <c r="BP117282" s="90"/>
    </row>
    <row r="117283" spans="68:68" customFormat="1">
      <c r="BP117283" s="90"/>
    </row>
    <row r="117284" spans="68:68" customFormat="1">
      <c r="BP117284" s="90"/>
    </row>
    <row r="117285" spans="68:68" customFormat="1">
      <c r="BP117285" s="90"/>
    </row>
    <row r="117286" spans="68:68" customFormat="1">
      <c r="BP117286" s="90"/>
    </row>
    <row r="117287" spans="68:68" customFormat="1">
      <c r="BP117287" s="90"/>
    </row>
    <row r="117288" spans="68:68" customFormat="1">
      <c r="BP117288" s="90"/>
    </row>
    <row r="117289" spans="68:68" customFormat="1">
      <c r="BP117289" s="90"/>
    </row>
    <row r="117290" spans="68:68" customFormat="1">
      <c r="BP117290" s="90"/>
    </row>
    <row r="117291" spans="68:68" customFormat="1">
      <c r="BP117291" s="90"/>
    </row>
    <row r="117292" spans="68:68" customFormat="1">
      <c r="BP117292" s="90"/>
    </row>
    <row r="117293" spans="68:68" customFormat="1">
      <c r="BP117293" s="90"/>
    </row>
    <row r="117294" spans="68:68" customFormat="1">
      <c r="BP117294" s="90"/>
    </row>
    <row r="117295" spans="68:68" customFormat="1">
      <c r="BP117295" s="90"/>
    </row>
    <row r="117296" spans="68:68" customFormat="1">
      <c r="BP117296" s="90"/>
    </row>
    <row r="117297" spans="68:68" customFormat="1">
      <c r="BP117297" s="90"/>
    </row>
    <row r="117298" spans="68:68" customFormat="1">
      <c r="BP117298" s="90"/>
    </row>
    <row r="117299" spans="68:68" customFormat="1">
      <c r="BP117299" s="90"/>
    </row>
    <row r="117300" spans="68:68" customFormat="1">
      <c r="BP117300" s="90"/>
    </row>
    <row r="117301" spans="68:68" customFormat="1">
      <c r="BP117301" s="90"/>
    </row>
    <row r="117302" spans="68:68" customFormat="1">
      <c r="BP117302" s="90"/>
    </row>
    <row r="117303" spans="68:68" customFormat="1">
      <c r="BP117303" s="90"/>
    </row>
    <row r="117304" spans="68:68" customFormat="1">
      <c r="BP117304" s="90"/>
    </row>
    <row r="117305" spans="68:68" customFormat="1">
      <c r="BP117305" s="90"/>
    </row>
    <row r="117306" spans="68:68" customFormat="1">
      <c r="BP117306" s="90"/>
    </row>
    <row r="117307" spans="68:68" customFormat="1">
      <c r="BP117307" s="90"/>
    </row>
    <row r="117308" spans="68:68" customFormat="1">
      <c r="BP117308" s="90"/>
    </row>
    <row r="117309" spans="68:68" customFormat="1">
      <c r="BP117309" s="90"/>
    </row>
    <row r="117310" spans="68:68" customFormat="1">
      <c r="BP117310" s="90"/>
    </row>
    <row r="117311" spans="68:68" customFormat="1">
      <c r="BP117311" s="90"/>
    </row>
    <row r="117312" spans="68:68" customFormat="1">
      <c r="BP117312" s="90"/>
    </row>
    <row r="117313" spans="68:68" customFormat="1">
      <c r="BP117313" s="90"/>
    </row>
    <row r="117314" spans="68:68" customFormat="1">
      <c r="BP117314" s="90"/>
    </row>
    <row r="117315" spans="68:68" customFormat="1">
      <c r="BP117315" s="90"/>
    </row>
    <row r="117316" spans="68:68" customFormat="1">
      <c r="BP117316" s="90"/>
    </row>
    <row r="117317" spans="68:68" customFormat="1">
      <c r="BP117317" s="90"/>
    </row>
    <row r="117318" spans="68:68" customFormat="1">
      <c r="BP117318" s="90"/>
    </row>
    <row r="117319" spans="68:68" customFormat="1">
      <c r="BP117319" s="90"/>
    </row>
    <row r="117320" spans="68:68" customFormat="1">
      <c r="BP117320" s="90"/>
    </row>
    <row r="117321" spans="68:68" customFormat="1">
      <c r="BP117321" s="90"/>
    </row>
    <row r="117322" spans="68:68" customFormat="1">
      <c r="BP117322" s="90"/>
    </row>
    <row r="117323" spans="68:68" customFormat="1">
      <c r="BP117323" s="90"/>
    </row>
    <row r="117324" spans="68:68" customFormat="1">
      <c r="BP117324" s="90"/>
    </row>
    <row r="117325" spans="68:68" customFormat="1">
      <c r="BP117325" s="90"/>
    </row>
    <row r="117326" spans="68:68" customFormat="1">
      <c r="BP117326" s="90"/>
    </row>
    <row r="117327" spans="68:68" customFormat="1">
      <c r="BP117327" s="90"/>
    </row>
    <row r="117328" spans="68:68" customFormat="1">
      <c r="BP117328" s="90"/>
    </row>
    <row r="117329" spans="68:68" customFormat="1">
      <c r="BP117329" s="90"/>
    </row>
    <row r="117330" spans="68:68" customFormat="1">
      <c r="BP117330" s="90"/>
    </row>
    <row r="117331" spans="68:68" customFormat="1">
      <c r="BP117331" s="90"/>
    </row>
    <row r="117332" spans="68:68" customFormat="1">
      <c r="BP117332" s="90"/>
    </row>
    <row r="117333" spans="68:68" customFormat="1">
      <c r="BP117333" s="90"/>
    </row>
    <row r="117334" spans="68:68" customFormat="1">
      <c r="BP117334" s="90"/>
    </row>
    <row r="117335" spans="68:68" customFormat="1">
      <c r="BP117335" s="90"/>
    </row>
    <row r="117336" spans="68:68" customFormat="1">
      <c r="BP117336" s="90"/>
    </row>
    <row r="117337" spans="68:68" customFormat="1">
      <c r="BP117337" s="90"/>
    </row>
    <row r="117338" spans="68:68" customFormat="1">
      <c r="BP117338" s="90"/>
    </row>
    <row r="117339" spans="68:68" customFormat="1">
      <c r="BP117339" s="90"/>
    </row>
    <row r="117340" spans="68:68" customFormat="1">
      <c r="BP117340" s="90"/>
    </row>
    <row r="117341" spans="68:68" customFormat="1">
      <c r="BP117341" s="90"/>
    </row>
    <row r="117342" spans="68:68" customFormat="1">
      <c r="BP117342" s="90"/>
    </row>
    <row r="117343" spans="68:68" customFormat="1">
      <c r="BP117343" s="90"/>
    </row>
    <row r="117344" spans="68:68" customFormat="1">
      <c r="BP117344" s="90"/>
    </row>
    <row r="117345" spans="68:68" customFormat="1">
      <c r="BP117345" s="90"/>
    </row>
    <row r="117346" spans="68:68" customFormat="1">
      <c r="BP117346" s="90"/>
    </row>
    <row r="117347" spans="68:68" customFormat="1">
      <c r="BP117347" s="90"/>
    </row>
    <row r="117348" spans="68:68" customFormat="1">
      <c r="BP117348" s="90"/>
    </row>
    <row r="117349" spans="68:68" customFormat="1">
      <c r="BP117349" s="90"/>
    </row>
    <row r="117350" spans="68:68" customFormat="1">
      <c r="BP117350" s="90"/>
    </row>
    <row r="117351" spans="68:68" customFormat="1">
      <c r="BP117351" s="90"/>
    </row>
    <row r="117352" spans="68:68" customFormat="1">
      <c r="BP117352" s="90"/>
    </row>
    <row r="117353" spans="68:68" customFormat="1">
      <c r="BP117353" s="90"/>
    </row>
    <row r="117354" spans="68:68" customFormat="1">
      <c r="BP117354" s="90"/>
    </row>
    <row r="117355" spans="68:68" customFormat="1">
      <c r="BP117355" s="90"/>
    </row>
    <row r="117356" spans="68:68" customFormat="1">
      <c r="BP117356" s="90"/>
    </row>
    <row r="117357" spans="68:68" customFormat="1">
      <c r="BP117357" s="90"/>
    </row>
    <row r="117358" spans="68:68" customFormat="1">
      <c r="BP117358" s="90"/>
    </row>
    <row r="117359" spans="68:68" customFormat="1">
      <c r="BP117359" s="90"/>
    </row>
    <row r="117360" spans="68:68" customFormat="1">
      <c r="BP117360" s="90"/>
    </row>
    <row r="117361" spans="68:68" customFormat="1">
      <c r="BP117361" s="90"/>
    </row>
    <row r="117362" spans="68:68" customFormat="1">
      <c r="BP117362" s="90"/>
    </row>
    <row r="117363" spans="68:68" customFormat="1">
      <c r="BP117363" s="90"/>
    </row>
    <row r="117364" spans="68:68" customFormat="1">
      <c r="BP117364" s="90"/>
    </row>
    <row r="117365" spans="68:68" customFormat="1">
      <c r="BP117365" s="90"/>
    </row>
    <row r="117366" spans="68:68" customFormat="1">
      <c r="BP117366" s="90"/>
    </row>
    <row r="117367" spans="68:68" customFormat="1">
      <c r="BP117367" s="90"/>
    </row>
    <row r="117368" spans="68:68" customFormat="1">
      <c r="BP117368" s="90"/>
    </row>
    <row r="117369" spans="68:68" customFormat="1">
      <c r="BP117369" s="90"/>
    </row>
    <row r="117370" spans="68:68" customFormat="1">
      <c r="BP117370" s="90"/>
    </row>
    <row r="117371" spans="68:68" customFormat="1">
      <c r="BP117371" s="90"/>
    </row>
    <row r="117372" spans="68:68" customFormat="1">
      <c r="BP117372" s="90"/>
    </row>
    <row r="117373" spans="68:68" customFormat="1">
      <c r="BP117373" s="90"/>
    </row>
    <row r="117374" spans="68:68" customFormat="1">
      <c r="BP117374" s="90"/>
    </row>
    <row r="117375" spans="68:68" customFormat="1">
      <c r="BP117375" s="90"/>
    </row>
    <row r="117376" spans="68:68" customFormat="1">
      <c r="BP117376" s="90"/>
    </row>
    <row r="117377" spans="68:68" customFormat="1">
      <c r="BP117377" s="90"/>
    </row>
    <row r="117378" spans="68:68" customFormat="1">
      <c r="BP117378" s="90"/>
    </row>
    <row r="117379" spans="68:68" customFormat="1">
      <c r="BP117379" s="90"/>
    </row>
    <row r="117380" spans="68:68" customFormat="1">
      <c r="BP117380" s="90"/>
    </row>
    <row r="117381" spans="68:68" customFormat="1">
      <c r="BP117381" s="90"/>
    </row>
    <row r="117382" spans="68:68" customFormat="1">
      <c r="BP117382" s="90"/>
    </row>
    <row r="117383" spans="68:68" customFormat="1">
      <c r="BP117383" s="90"/>
    </row>
    <row r="117384" spans="68:68" customFormat="1">
      <c r="BP117384" s="90"/>
    </row>
    <row r="117385" spans="68:68" customFormat="1">
      <c r="BP117385" s="90"/>
    </row>
    <row r="117386" spans="68:68" customFormat="1">
      <c r="BP117386" s="90"/>
    </row>
    <row r="117387" spans="68:68" customFormat="1">
      <c r="BP117387" s="90"/>
    </row>
    <row r="117388" spans="68:68" customFormat="1">
      <c r="BP117388" s="90"/>
    </row>
    <row r="117389" spans="68:68" customFormat="1">
      <c r="BP117389" s="90"/>
    </row>
    <row r="117390" spans="68:68" customFormat="1">
      <c r="BP117390" s="90"/>
    </row>
    <row r="117391" spans="68:68" customFormat="1">
      <c r="BP117391" s="90"/>
    </row>
    <row r="117392" spans="68:68" customFormat="1">
      <c r="BP117392" s="90"/>
    </row>
    <row r="117393" spans="68:68" customFormat="1">
      <c r="BP117393" s="90"/>
    </row>
    <row r="117394" spans="68:68" customFormat="1">
      <c r="BP117394" s="90"/>
    </row>
    <row r="117395" spans="68:68" customFormat="1">
      <c r="BP117395" s="90"/>
    </row>
    <row r="117396" spans="68:68" customFormat="1">
      <c r="BP117396" s="90"/>
    </row>
    <row r="117397" spans="68:68" customFormat="1">
      <c r="BP117397" s="90"/>
    </row>
    <row r="117398" spans="68:68" customFormat="1">
      <c r="BP117398" s="90"/>
    </row>
    <row r="117399" spans="68:68" customFormat="1">
      <c r="BP117399" s="90"/>
    </row>
    <row r="117400" spans="68:68" customFormat="1">
      <c r="BP117400" s="90"/>
    </row>
    <row r="117401" spans="68:68" customFormat="1">
      <c r="BP117401" s="90"/>
    </row>
    <row r="117402" spans="68:68" customFormat="1">
      <c r="BP117402" s="90"/>
    </row>
    <row r="117403" spans="68:68" customFormat="1">
      <c r="BP117403" s="90"/>
    </row>
    <row r="117404" spans="68:68" customFormat="1">
      <c r="BP117404" s="90"/>
    </row>
    <row r="117405" spans="68:68" customFormat="1">
      <c r="BP117405" s="90"/>
    </row>
    <row r="117406" spans="68:68" customFormat="1">
      <c r="BP117406" s="90"/>
    </row>
    <row r="117407" spans="68:68" customFormat="1">
      <c r="BP117407" s="90"/>
    </row>
    <row r="117408" spans="68:68" customFormat="1">
      <c r="BP117408" s="90"/>
    </row>
    <row r="117409" spans="68:68" customFormat="1">
      <c r="BP117409" s="90"/>
    </row>
    <row r="117410" spans="68:68" customFormat="1">
      <c r="BP117410" s="90"/>
    </row>
    <row r="117411" spans="68:68" customFormat="1">
      <c r="BP117411" s="90"/>
    </row>
    <row r="117412" spans="68:68" customFormat="1">
      <c r="BP117412" s="90"/>
    </row>
    <row r="117413" spans="68:68" customFormat="1">
      <c r="BP117413" s="90"/>
    </row>
    <row r="117414" spans="68:68" customFormat="1">
      <c r="BP117414" s="90"/>
    </row>
    <row r="117415" spans="68:68" customFormat="1">
      <c r="BP117415" s="90"/>
    </row>
    <row r="117416" spans="68:68" customFormat="1">
      <c r="BP117416" s="90"/>
    </row>
    <row r="117417" spans="68:68" customFormat="1">
      <c r="BP117417" s="90"/>
    </row>
    <row r="117418" spans="68:68" customFormat="1">
      <c r="BP117418" s="90"/>
    </row>
    <row r="117419" spans="68:68" customFormat="1">
      <c r="BP117419" s="90"/>
    </row>
    <row r="117420" spans="68:68" customFormat="1">
      <c r="BP117420" s="90"/>
    </row>
    <row r="117421" spans="68:68" customFormat="1">
      <c r="BP117421" s="90"/>
    </row>
    <row r="117422" spans="68:68" customFormat="1">
      <c r="BP117422" s="90"/>
    </row>
    <row r="117423" spans="68:68" customFormat="1">
      <c r="BP117423" s="90"/>
    </row>
    <row r="117424" spans="68:68" customFormat="1">
      <c r="BP117424" s="90"/>
    </row>
    <row r="117425" spans="68:68" customFormat="1">
      <c r="BP117425" s="90"/>
    </row>
    <row r="117426" spans="68:68" customFormat="1">
      <c r="BP117426" s="90"/>
    </row>
    <row r="117427" spans="68:68" customFormat="1">
      <c r="BP117427" s="90"/>
    </row>
    <row r="117428" spans="68:68" customFormat="1">
      <c r="BP117428" s="90"/>
    </row>
    <row r="117429" spans="68:68" customFormat="1">
      <c r="BP117429" s="90"/>
    </row>
    <row r="117430" spans="68:68" customFormat="1">
      <c r="BP117430" s="90"/>
    </row>
    <row r="117431" spans="68:68" customFormat="1">
      <c r="BP117431" s="90"/>
    </row>
    <row r="117432" spans="68:68" customFormat="1">
      <c r="BP117432" s="90"/>
    </row>
    <row r="117433" spans="68:68" customFormat="1">
      <c r="BP117433" s="90"/>
    </row>
    <row r="117434" spans="68:68" customFormat="1">
      <c r="BP117434" s="90"/>
    </row>
    <row r="117435" spans="68:68" customFormat="1">
      <c r="BP117435" s="90"/>
    </row>
    <row r="117436" spans="68:68" customFormat="1">
      <c r="BP117436" s="90"/>
    </row>
    <row r="117437" spans="68:68" customFormat="1">
      <c r="BP117437" s="90"/>
    </row>
    <row r="117438" spans="68:68" customFormat="1">
      <c r="BP117438" s="90"/>
    </row>
    <row r="117439" spans="68:68" customFormat="1">
      <c r="BP117439" s="90"/>
    </row>
    <row r="117440" spans="68:68" customFormat="1">
      <c r="BP117440" s="90"/>
    </row>
    <row r="117441" spans="68:68" customFormat="1">
      <c r="BP117441" s="90"/>
    </row>
    <row r="117442" spans="68:68" customFormat="1">
      <c r="BP117442" s="90"/>
    </row>
    <row r="117443" spans="68:68" customFormat="1">
      <c r="BP117443" s="90"/>
    </row>
    <row r="117444" spans="68:68" customFormat="1">
      <c r="BP117444" s="90"/>
    </row>
    <row r="117445" spans="68:68" customFormat="1">
      <c r="BP117445" s="90"/>
    </row>
    <row r="117446" spans="68:68" customFormat="1">
      <c r="BP117446" s="90"/>
    </row>
    <row r="117447" spans="68:68" customFormat="1">
      <c r="BP117447" s="90"/>
    </row>
    <row r="117448" spans="68:68" customFormat="1">
      <c r="BP117448" s="90"/>
    </row>
    <row r="117449" spans="68:68" customFormat="1">
      <c r="BP117449" s="90"/>
    </row>
    <row r="117450" spans="68:68" customFormat="1">
      <c r="BP117450" s="90"/>
    </row>
    <row r="117451" spans="68:68" customFormat="1">
      <c r="BP117451" s="90"/>
    </row>
    <row r="117452" spans="68:68" customFormat="1">
      <c r="BP117452" s="90"/>
    </row>
    <row r="117453" spans="68:68" customFormat="1">
      <c r="BP117453" s="90"/>
    </row>
    <row r="117454" spans="68:68" customFormat="1">
      <c r="BP117454" s="90"/>
    </row>
    <row r="117455" spans="68:68" customFormat="1">
      <c r="BP117455" s="90"/>
    </row>
    <row r="117456" spans="68:68" customFormat="1">
      <c r="BP117456" s="90"/>
    </row>
    <row r="117457" spans="68:68" customFormat="1">
      <c r="BP117457" s="90"/>
    </row>
    <row r="117458" spans="68:68" customFormat="1">
      <c r="BP117458" s="90"/>
    </row>
    <row r="117459" spans="68:68" customFormat="1">
      <c r="BP117459" s="90"/>
    </row>
    <row r="117460" spans="68:68" customFormat="1">
      <c r="BP117460" s="90"/>
    </row>
    <row r="117461" spans="68:68" customFormat="1">
      <c r="BP117461" s="90"/>
    </row>
    <row r="117462" spans="68:68" customFormat="1">
      <c r="BP117462" s="90"/>
    </row>
    <row r="117463" spans="68:68" customFormat="1">
      <c r="BP117463" s="90"/>
    </row>
    <row r="117464" spans="68:68" customFormat="1">
      <c r="BP117464" s="90"/>
    </row>
    <row r="117465" spans="68:68" customFormat="1">
      <c r="BP117465" s="90"/>
    </row>
    <row r="117466" spans="68:68" customFormat="1">
      <c r="BP117466" s="90"/>
    </row>
    <row r="117467" spans="68:68" customFormat="1">
      <c r="BP117467" s="90"/>
    </row>
    <row r="117468" spans="68:68" customFormat="1">
      <c r="BP117468" s="90"/>
    </row>
    <row r="117469" spans="68:68" customFormat="1">
      <c r="BP117469" s="90"/>
    </row>
    <row r="117470" spans="68:68" customFormat="1">
      <c r="BP117470" s="90"/>
    </row>
    <row r="117471" spans="68:68" customFormat="1">
      <c r="BP117471" s="90"/>
    </row>
    <row r="117472" spans="68:68" customFormat="1">
      <c r="BP117472" s="90"/>
    </row>
    <row r="117473" spans="68:68" customFormat="1">
      <c r="BP117473" s="90"/>
    </row>
    <row r="117474" spans="68:68" customFormat="1">
      <c r="BP117474" s="90"/>
    </row>
    <row r="117475" spans="68:68" customFormat="1">
      <c r="BP117475" s="90"/>
    </row>
    <row r="117476" spans="68:68" customFormat="1">
      <c r="BP117476" s="90"/>
    </row>
    <row r="117477" spans="68:68" customFormat="1">
      <c r="BP117477" s="90"/>
    </row>
    <row r="117478" spans="68:68" customFormat="1">
      <c r="BP117478" s="90"/>
    </row>
    <row r="117479" spans="68:68" customFormat="1">
      <c r="BP117479" s="90"/>
    </row>
    <row r="117480" spans="68:68" customFormat="1">
      <c r="BP117480" s="90"/>
    </row>
    <row r="117481" spans="68:68" customFormat="1">
      <c r="BP117481" s="90"/>
    </row>
    <row r="117482" spans="68:68" customFormat="1">
      <c r="BP117482" s="90"/>
    </row>
    <row r="117483" spans="68:68" customFormat="1">
      <c r="BP117483" s="90"/>
    </row>
    <row r="117484" spans="68:68" customFormat="1">
      <c r="BP117484" s="90"/>
    </row>
    <row r="117485" spans="68:68" customFormat="1">
      <c r="BP117485" s="90"/>
    </row>
    <row r="117486" spans="68:68" customFormat="1">
      <c r="BP117486" s="90"/>
    </row>
    <row r="117487" spans="68:68" customFormat="1">
      <c r="BP117487" s="90"/>
    </row>
    <row r="117488" spans="68:68" customFormat="1">
      <c r="BP117488" s="90"/>
    </row>
    <row r="117489" spans="68:68" customFormat="1">
      <c r="BP117489" s="90"/>
    </row>
    <row r="117490" spans="68:68" customFormat="1">
      <c r="BP117490" s="90"/>
    </row>
    <row r="117491" spans="68:68" customFormat="1">
      <c r="BP117491" s="90"/>
    </row>
    <row r="117492" spans="68:68" customFormat="1">
      <c r="BP117492" s="90"/>
    </row>
    <row r="117493" spans="68:68" customFormat="1">
      <c r="BP117493" s="90"/>
    </row>
    <row r="117494" spans="68:68" customFormat="1">
      <c r="BP117494" s="90"/>
    </row>
    <row r="117495" spans="68:68" customFormat="1">
      <c r="BP117495" s="90"/>
    </row>
    <row r="117496" spans="68:68" customFormat="1">
      <c r="BP117496" s="90"/>
    </row>
    <row r="117497" spans="68:68" customFormat="1">
      <c r="BP117497" s="90"/>
    </row>
    <row r="117498" spans="68:68" customFormat="1">
      <c r="BP117498" s="90"/>
    </row>
    <row r="117499" spans="68:68" customFormat="1">
      <c r="BP117499" s="90"/>
    </row>
    <row r="117500" spans="68:68" customFormat="1">
      <c r="BP117500" s="90"/>
    </row>
    <row r="117501" spans="68:68" customFormat="1">
      <c r="BP117501" s="90"/>
    </row>
    <row r="117502" spans="68:68" customFormat="1">
      <c r="BP117502" s="90"/>
    </row>
    <row r="117503" spans="68:68" customFormat="1">
      <c r="BP117503" s="90"/>
    </row>
    <row r="117504" spans="68:68" customFormat="1">
      <c r="BP117504" s="90"/>
    </row>
    <row r="117505" spans="68:68" customFormat="1">
      <c r="BP117505" s="90"/>
    </row>
    <row r="117506" spans="68:68" customFormat="1">
      <c r="BP117506" s="90"/>
    </row>
    <row r="117507" spans="68:68" customFormat="1">
      <c r="BP117507" s="90"/>
    </row>
    <row r="117508" spans="68:68" customFormat="1">
      <c r="BP117508" s="90"/>
    </row>
    <row r="117509" spans="68:68" customFormat="1">
      <c r="BP117509" s="90"/>
    </row>
    <row r="117510" spans="68:68" customFormat="1">
      <c r="BP117510" s="90"/>
    </row>
    <row r="117511" spans="68:68" customFormat="1">
      <c r="BP117511" s="90"/>
    </row>
    <row r="117512" spans="68:68" customFormat="1">
      <c r="BP117512" s="90"/>
    </row>
    <row r="117513" spans="68:68" customFormat="1">
      <c r="BP117513" s="90"/>
    </row>
    <row r="117514" spans="68:68" customFormat="1">
      <c r="BP117514" s="90"/>
    </row>
    <row r="117515" spans="68:68" customFormat="1">
      <c r="BP117515" s="90"/>
    </row>
    <row r="117516" spans="68:68" customFormat="1">
      <c r="BP117516" s="90"/>
    </row>
    <row r="117517" spans="68:68" customFormat="1">
      <c r="BP117517" s="90"/>
    </row>
    <row r="117518" spans="68:68" customFormat="1">
      <c r="BP117518" s="90"/>
    </row>
    <row r="117519" spans="68:68" customFormat="1">
      <c r="BP117519" s="90"/>
    </row>
    <row r="117520" spans="68:68" customFormat="1">
      <c r="BP117520" s="90"/>
    </row>
    <row r="117521" spans="68:68" customFormat="1">
      <c r="BP117521" s="90"/>
    </row>
    <row r="117522" spans="68:68" customFormat="1">
      <c r="BP117522" s="90"/>
    </row>
    <row r="117523" spans="68:68" customFormat="1">
      <c r="BP117523" s="90"/>
    </row>
    <row r="117524" spans="68:68" customFormat="1">
      <c r="BP117524" s="90"/>
    </row>
    <row r="117525" spans="68:68" customFormat="1">
      <c r="BP117525" s="90"/>
    </row>
    <row r="117526" spans="68:68" customFormat="1">
      <c r="BP117526" s="90"/>
    </row>
    <row r="117527" spans="68:68" customFormat="1">
      <c r="BP117527" s="90"/>
    </row>
    <row r="117528" spans="68:68" customFormat="1">
      <c r="BP117528" s="90"/>
    </row>
    <row r="117529" spans="68:68" customFormat="1">
      <c r="BP117529" s="90"/>
    </row>
    <row r="117530" spans="68:68" customFormat="1">
      <c r="BP117530" s="90"/>
    </row>
    <row r="117531" spans="68:68" customFormat="1">
      <c r="BP117531" s="90"/>
    </row>
    <row r="117532" spans="68:68" customFormat="1">
      <c r="BP117532" s="90"/>
    </row>
    <row r="117533" spans="68:68" customFormat="1">
      <c r="BP117533" s="90"/>
    </row>
    <row r="117534" spans="68:68" customFormat="1">
      <c r="BP117534" s="90"/>
    </row>
    <row r="117535" spans="68:68" customFormat="1">
      <c r="BP117535" s="90"/>
    </row>
    <row r="117536" spans="68:68" customFormat="1">
      <c r="BP117536" s="90"/>
    </row>
    <row r="117537" spans="68:68" customFormat="1">
      <c r="BP117537" s="90"/>
    </row>
    <row r="117538" spans="68:68" customFormat="1">
      <c r="BP117538" s="90"/>
    </row>
    <row r="117539" spans="68:68" customFormat="1">
      <c r="BP117539" s="90"/>
    </row>
    <row r="117540" spans="68:68" customFormat="1">
      <c r="BP117540" s="90"/>
    </row>
    <row r="117541" spans="68:68" customFormat="1">
      <c r="BP117541" s="90"/>
    </row>
    <row r="117542" spans="68:68" customFormat="1">
      <c r="BP117542" s="90"/>
    </row>
    <row r="117543" spans="68:68" customFormat="1">
      <c r="BP117543" s="90"/>
    </row>
    <row r="117544" spans="68:68" customFormat="1">
      <c r="BP117544" s="90"/>
    </row>
    <row r="117545" spans="68:68" customFormat="1">
      <c r="BP117545" s="90"/>
    </row>
    <row r="117546" spans="68:68" customFormat="1">
      <c r="BP117546" s="90"/>
    </row>
    <row r="117547" spans="68:68" customFormat="1">
      <c r="BP117547" s="90"/>
    </row>
    <row r="117548" spans="68:68" customFormat="1">
      <c r="BP117548" s="90"/>
    </row>
    <row r="117549" spans="68:68" customFormat="1">
      <c r="BP117549" s="90"/>
    </row>
    <row r="117550" spans="68:68" customFormat="1">
      <c r="BP117550" s="90"/>
    </row>
    <row r="117551" spans="68:68" customFormat="1">
      <c r="BP117551" s="90"/>
    </row>
    <row r="117552" spans="68:68" customFormat="1">
      <c r="BP117552" s="90"/>
    </row>
    <row r="117553" spans="68:68" customFormat="1">
      <c r="BP117553" s="90"/>
    </row>
    <row r="117554" spans="68:68" customFormat="1">
      <c r="BP117554" s="90"/>
    </row>
    <row r="117555" spans="68:68" customFormat="1">
      <c r="BP117555" s="90"/>
    </row>
    <row r="117556" spans="68:68" customFormat="1">
      <c r="BP117556" s="90"/>
    </row>
    <row r="117557" spans="68:68" customFormat="1">
      <c r="BP117557" s="90"/>
    </row>
    <row r="117558" spans="68:68" customFormat="1">
      <c r="BP117558" s="90"/>
    </row>
    <row r="117559" spans="68:68" customFormat="1">
      <c r="BP117559" s="90"/>
    </row>
    <row r="117560" spans="68:68" customFormat="1">
      <c r="BP117560" s="90"/>
    </row>
    <row r="117561" spans="68:68" customFormat="1">
      <c r="BP117561" s="90"/>
    </row>
    <row r="117562" spans="68:68" customFormat="1">
      <c r="BP117562" s="90"/>
    </row>
    <row r="117563" spans="68:68" customFormat="1">
      <c r="BP117563" s="90"/>
    </row>
    <row r="117564" spans="68:68" customFormat="1">
      <c r="BP117564" s="90"/>
    </row>
    <row r="117565" spans="68:68" customFormat="1">
      <c r="BP117565" s="90"/>
    </row>
    <row r="117566" spans="68:68" customFormat="1">
      <c r="BP117566" s="90"/>
    </row>
    <row r="117567" spans="68:68" customFormat="1">
      <c r="BP117567" s="90"/>
    </row>
    <row r="117568" spans="68:68" customFormat="1">
      <c r="BP117568" s="90"/>
    </row>
    <row r="117569" spans="68:68" customFormat="1">
      <c r="BP117569" s="90"/>
    </row>
    <row r="117570" spans="68:68" customFormat="1">
      <c r="BP117570" s="90"/>
    </row>
    <row r="117571" spans="68:68" customFormat="1">
      <c r="BP117571" s="90"/>
    </row>
    <row r="117572" spans="68:68" customFormat="1">
      <c r="BP117572" s="90"/>
    </row>
    <row r="117573" spans="68:68" customFormat="1">
      <c r="BP117573" s="90"/>
    </row>
    <row r="117574" spans="68:68" customFormat="1">
      <c r="BP117574" s="90"/>
    </row>
    <row r="117575" spans="68:68" customFormat="1">
      <c r="BP117575" s="90"/>
    </row>
    <row r="117576" spans="68:68" customFormat="1">
      <c r="BP117576" s="90"/>
    </row>
    <row r="117577" spans="68:68" customFormat="1">
      <c r="BP117577" s="90"/>
    </row>
    <row r="117578" spans="68:68" customFormat="1">
      <c r="BP117578" s="90"/>
    </row>
    <row r="117579" spans="68:68" customFormat="1">
      <c r="BP117579" s="90"/>
    </row>
    <row r="117580" spans="68:68" customFormat="1">
      <c r="BP117580" s="90"/>
    </row>
    <row r="117581" spans="68:68" customFormat="1">
      <c r="BP117581" s="90"/>
    </row>
    <row r="117582" spans="68:68" customFormat="1">
      <c r="BP117582" s="90"/>
    </row>
    <row r="117583" spans="68:68" customFormat="1">
      <c r="BP117583" s="90"/>
    </row>
    <row r="117584" spans="68:68" customFormat="1">
      <c r="BP117584" s="90"/>
    </row>
    <row r="117585" spans="68:68" customFormat="1">
      <c r="BP117585" s="90"/>
    </row>
    <row r="117586" spans="68:68" customFormat="1">
      <c r="BP117586" s="90"/>
    </row>
    <row r="117587" spans="68:68" customFormat="1">
      <c r="BP117587" s="90"/>
    </row>
    <row r="117588" spans="68:68" customFormat="1">
      <c r="BP117588" s="90"/>
    </row>
    <row r="117589" spans="68:68" customFormat="1">
      <c r="BP117589" s="90"/>
    </row>
    <row r="117590" spans="68:68" customFormat="1">
      <c r="BP117590" s="90"/>
    </row>
    <row r="117591" spans="68:68" customFormat="1">
      <c r="BP117591" s="90"/>
    </row>
    <row r="117592" spans="68:68" customFormat="1">
      <c r="BP117592" s="90"/>
    </row>
    <row r="117593" spans="68:68" customFormat="1">
      <c r="BP117593" s="90"/>
    </row>
    <row r="117594" spans="68:68" customFormat="1">
      <c r="BP117594" s="90"/>
    </row>
    <row r="117595" spans="68:68" customFormat="1">
      <c r="BP117595" s="90"/>
    </row>
    <row r="117596" spans="68:68" customFormat="1">
      <c r="BP117596" s="90"/>
    </row>
    <row r="117597" spans="68:68" customFormat="1">
      <c r="BP117597" s="90"/>
    </row>
    <row r="117598" spans="68:68" customFormat="1">
      <c r="BP117598" s="90"/>
    </row>
    <row r="117599" spans="68:68" customFormat="1">
      <c r="BP117599" s="90"/>
    </row>
    <row r="117600" spans="68:68" customFormat="1">
      <c r="BP117600" s="90"/>
    </row>
    <row r="117601" spans="68:68" customFormat="1">
      <c r="BP117601" s="90"/>
    </row>
    <row r="117602" spans="68:68" customFormat="1">
      <c r="BP117602" s="90"/>
    </row>
    <row r="117603" spans="68:68" customFormat="1">
      <c r="BP117603" s="90"/>
    </row>
    <row r="117604" spans="68:68" customFormat="1">
      <c r="BP117604" s="90"/>
    </row>
    <row r="117605" spans="68:68" customFormat="1">
      <c r="BP117605" s="90"/>
    </row>
    <row r="117606" spans="68:68" customFormat="1">
      <c r="BP117606" s="90"/>
    </row>
    <row r="117607" spans="68:68" customFormat="1">
      <c r="BP117607" s="90"/>
    </row>
    <row r="117608" spans="68:68" customFormat="1">
      <c r="BP117608" s="90"/>
    </row>
    <row r="117609" spans="68:68" customFormat="1">
      <c r="BP117609" s="90"/>
    </row>
    <row r="117610" spans="68:68" customFormat="1">
      <c r="BP117610" s="90"/>
    </row>
    <row r="117611" spans="68:68" customFormat="1">
      <c r="BP117611" s="90"/>
    </row>
    <row r="117612" spans="68:68" customFormat="1">
      <c r="BP117612" s="90"/>
    </row>
    <row r="117613" spans="68:68" customFormat="1">
      <c r="BP117613" s="90"/>
    </row>
    <row r="117614" spans="68:68" customFormat="1">
      <c r="BP117614" s="90"/>
    </row>
    <row r="117615" spans="68:68" customFormat="1">
      <c r="BP117615" s="90"/>
    </row>
    <row r="117616" spans="68:68" customFormat="1">
      <c r="BP117616" s="90"/>
    </row>
    <row r="117617" spans="68:68" customFormat="1">
      <c r="BP117617" s="90"/>
    </row>
    <row r="117618" spans="68:68" customFormat="1">
      <c r="BP117618" s="90"/>
    </row>
    <row r="117619" spans="68:68" customFormat="1">
      <c r="BP117619" s="90"/>
    </row>
    <row r="117620" spans="68:68" customFormat="1">
      <c r="BP117620" s="90"/>
    </row>
    <row r="117621" spans="68:68" customFormat="1">
      <c r="BP117621" s="90"/>
    </row>
    <row r="117622" spans="68:68" customFormat="1">
      <c r="BP117622" s="90"/>
    </row>
    <row r="117623" spans="68:68" customFormat="1">
      <c r="BP117623" s="90"/>
    </row>
    <row r="117624" spans="68:68" customFormat="1">
      <c r="BP117624" s="90"/>
    </row>
    <row r="117625" spans="68:68" customFormat="1">
      <c r="BP117625" s="90"/>
    </row>
    <row r="117626" spans="68:68" customFormat="1">
      <c r="BP117626" s="90"/>
    </row>
    <row r="117627" spans="68:68" customFormat="1">
      <c r="BP117627" s="90"/>
    </row>
    <row r="117628" spans="68:68" customFormat="1">
      <c r="BP117628" s="90"/>
    </row>
    <row r="117629" spans="68:68" customFormat="1">
      <c r="BP117629" s="90"/>
    </row>
    <row r="117630" spans="68:68" customFormat="1">
      <c r="BP117630" s="90"/>
    </row>
    <row r="117631" spans="68:68" customFormat="1">
      <c r="BP117631" s="90"/>
    </row>
    <row r="117632" spans="68:68" customFormat="1">
      <c r="BP117632" s="90"/>
    </row>
    <row r="117633" spans="68:68" customFormat="1">
      <c r="BP117633" s="90"/>
    </row>
    <row r="117634" spans="68:68" customFormat="1">
      <c r="BP117634" s="90"/>
    </row>
    <row r="117635" spans="68:68" customFormat="1">
      <c r="BP117635" s="90"/>
    </row>
    <row r="117636" spans="68:68" customFormat="1">
      <c r="BP117636" s="90"/>
    </row>
    <row r="117637" spans="68:68" customFormat="1">
      <c r="BP117637" s="90"/>
    </row>
    <row r="117638" spans="68:68" customFormat="1">
      <c r="BP117638" s="90"/>
    </row>
    <row r="117639" spans="68:68" customFormat="1">
      <c r="BP117639" s="90"/>
    </row>
    <row r="117640" spans="68:68" customFormat="1">
      <c r="BP117640" s="90"/>
    </row>
    <row r="117641" spans="68:68" customFormat="1">
      <c r="BP117641" s="90"/>
    </row>
    <row r="117642" spans="68:68" customFormat="1">
      <c r="BP117642" s="90"/>
    </row>
    <row r="117643" spans="68:68" customFormat="1">
      <c r="BP117643" s="90"/>
    </row>
    <row r="117644" spans="68:68" customFormat="1">
      <c r="BP117644" s="90"/>
    </row>
    <row r="117645" spans="68:68" customFormat="1">
      <c r="BP117645" s="90"/>
    </row>
    <row r="117646" spans="68:68" customFormat="1">
      <c r="BP117646" s="90"/>
    </row>
    <row r="117647" spans="68:68" customFormat="1">
      <c r="BP117647" s="90"/>
    </row>
    <row r="117648" spans="68:68" customFormat="1">
      <c r="BP117648" s="90"/>
    </row>
    <row r="117649" spans="68:68" customFormat="1">
      <c r="BP117649" s="90"/>
    </row>
    <row r="117650" spans="68:68" customFormat="1">
      <c r="BP117650" s="90"/>
    </row>
    <row r="117651" spans="68:68" customFormat="1">
      <c r="BP117651" s="90"/>
    </row>
    <row r="117652" spans="68:68" customFormat="1">
      <c r="BP117652" s="90"/>
    </row>
    <row r="117653" spans="68:68" customFormat="1">
      <c r="BP117653" s="90"/>
    </row>
    <row r="117654" spans="68:68" customFormat="1">
      <c r="BP117654" s="90"/>
    </row>
    <row r="117655" spans="68:68" customFormat="1">
      <c r="BP117655" s="90"/>
    </row>
    <row r="117656" spans="68:68" customFormat="1">
      <c r="BP117656" s="90"/>
    </row>
    <row r="117657" spans="68:68" customFormat="1">
      <c r="BP117657" s="90"/>
    </row>
    <row r="117658" spans="68:68" customFormat="1">
      <c r="BP117658" s="90"/>
    </row>
    <row r="117659" spans="68:68" customFormat="1">
      <c r="BP117659" s="90"/>
    </row>
    <row r="117660" spans="68:68" customFormat="1">
      <c r="BP117660" s="90"/>
    </row>
    <row r="117661" spans="68:68" customFormat="1">
      <c r="BP117661" s="90"/>
    </row>
    <row r="117662" spans="68:68" customFormat="1">
      <c r="BP117662" s="90"/>
    </row>
    <row r="117663" spans="68:68" customFormat="1">
      <c r="BP117663" s="90"/>
    </row>
    <row r="117664" spans="68:68" customFormat="1">
      <c r="BP117664" s="90"/>
    </row>
    <row r="117665" spans="68:68" customFormat="1">
      <c r="BP117665" s="90"/>
    </row>
    <row r="117666" spans="68:68" customFormat="1">
      <c r="BP117666" s="90"/>
    </row>
    <row r="117667" spans="68:68" customFormat="1">
      <c r="BP117667" s="90"/>
    </row>
    <row r="117668" spans="68:68" customFormat="1">
      <c r="BP117668" s="90"/>
    </row>
    <row r="117669" spans="68:68" customFormat="1">
      <c r="BP117669" s="90"/>
    </row>
    <row r="117670" spans="68:68" customFormat="1">
      <c r="BP117670" s="90"/>
    </row>
    <row r="117671" spans="68:68" customFormat="1">
      <c r="BP117671" s="90"/>
    </row>
    <row r="117672" spans="68:68" customFormat="1">
      <c r="BP117672" s="90"/>
    </row>
    <row r="117673" spans="68:68" customFormat="1">
      <c r="BP117673" s="90"/>
    </row>
    <row r="117674" spans="68:68" customFormat="1">
      <c r="BP117674" s="90"/>
    </row>
    <row r="117675" spans="68:68" customFormat="1">
      <c r="BP117675" s="90"/>
    </row>
    <row r="117676" spans="68:68" customFormat="1">
      <c r="BP117676" s="90"/>
    </row>
    <row r="117677" spans="68:68" customFormat="1">
      <c r="BP117677" s="90"/>
    </row>
    <row r="117678" spans="68:68" customFormat="1">
      <c r="BP117678" s="90"/>
    </row>
    <row r="117679" spans="68:68" customFormat="1">
      <c r="BP117679" s="90"/>
    </row>
    <row r="117680" spans="68:68" customFormat="1">
      <c r="BP117680" s="90"/>
    </row>
    <row r="117681" spans="68:68" customFormat="1">
      <c r="BP117681" s="90"/>
    </row>
    <row r="117682" spans="68:68" customFormat="1">
      <c r="BP117682" s="90"/>
    </row>
    <row r="117683" spans="68:68" customFormat="1">
      <c r="BP117683" s="90"/>
    </row>
    <row r="117684" spans="68:68" customFormat="1">
      <c r="BP117684" s="90"/>
    </row>
    <row r="117685" spans="68:68" customFormat="1">
      <c r="BP117685" s="90"/>
    </row>
    <row r="117686" spans="68:68" customFormat="1">
      <c r="BP117686" s="90"/>
    </row>
    <row r="117687" spans="68:68" customFormat="1">
      <c r="BP117687" s="90"/>
    </row>
    <row r="117688" spans="68:68" customFormat="1">
      <c r="BP117688" s="90"/>
    </row>
    <row r="117689" spans="68:68" customFormat="1">
      <c r="BP117689" s="90"/>
    </row>
    <row r="117690" spans="68:68" customFormat="1">
      <c r="BP117690" s="90"/>
    </row>
    <row r="117691" spans="68:68" customFormat="1">
      <c r="BP117691" s="90"/>
    </row>
    <row r="117692" spans="68:68" customFormat="1">
      <c r="BP117692" s="90"/>
    </row>
    <row r="117693" spans="68:68" customFormat="1">
      <c r="BP117693" s="90"/>
    </row>
    <row r="117694" spans="68:68" customFormat="1">
      <c r="BP117694" s="90"/>
    </row>
    <row r="117695" spans="68:68" customFormat="1">
      <c r="BP117695" s="90"/>
    </row>
    <row r="117696" spans="68:68" customFormat="1">
      <c r="BP117696" s="90"/>
    </row>
    <row r="117697" spans="68:68" customFormat="1">
      <c r="BP117697" s="90"/>
    </row>
    <row r="117698" spans="68:68" customFormat="1">
      <c r="BP117698" s="90"/>
    </row>
    <row r="117699" spans="68:68" customFormat="1">
      <c r="BP117699" s="90"/>
    </row>
    <row r="117700" spans="68:68" customFormat="1">
      <c r="BP117700" s="90"/>
    </row>
    <row r="117701" spans="68:68" customFormat="1">
      <c r="BP117701" s="90"/>
    </row>
    <row r="117702" spans="68:68" customFormat="1">
      <c r="BP117702" s="90"/>
    </row>
    <row r="117703" spans="68:68" customFormat="1">
      <c r="BP117703" s="90"/>
    </row>
    <row r="117704" spans="68:68" customFormat="1">
      <c r="BP117704" s="90"/>
    </row>
    <row r="117705" spans="68:68" customFormat="1">
      <c r="BP117705" s="90"/>
    </row>
    <row r="117706" spans="68:68" customFormat="1">
      <c r="BP117706" s="90"/>
    </row>
    <row r="117707" spans="68:68" customFormat="1">
      <c r="BP117707" s="90"/>
    </row>
    <row r="117708" spans="68:68" customFormat="1">
      <c r="BP117708" s="90"/>
    </row>
    <row r="117709" spans="68:68" customFormat="1">
      <c r="BP117709" s="90"/>
    </row>
    <row r="117710" spans="68:68" customFormat="1">
      <c r="BP117710" s="90"/>
    </row>
    <row r="117711" spans="68:68" customFormat="1">
      <c r="BP117711" s="90"/>
    </row>
    <row r="117712" spans="68:68" customFormat="1">
      <c r="BP117712" s="90"/>
    </row>
    <row r="117713" spans="68:68" customFormat="1">
      <c r="BP117713" s="90"/>
    </row>
    <row r="117714" spans="68:68" customFormat="1">
      <c r="BP117714" s="90"/>
    </row>
    <row r="117715" spans="68:68" customFormat="1">
      <c r="BP117715" s="90"/>
    </row>
    <row r="117716" spans="68:68" customFormat="1">
      <c r="BP117716" s="90"/>
    </row>
    <row r="117717" spans="68:68" customFormat="1">
      <c r="BP117717" s="90"/>
    </row>
    <row r="117718" spans="68:68" customFormat="1">
      <c r="BP117718" s="90"/>
    </row>
    <row r="117719" spans="68:68" customFormat="1">
      <c r="BP117719" s="90"/>
    </row>
    <row r="117720" spans="68:68" customFormat="1">
      <c r="BP117720" s="90"/>
    </row>
    <row r="117721" spans="68:68" customFormat="1">
      <c r="BP117721" s="90"/>
    </row>
    <row r="117722" spans="68:68" customFormat="1">
      <c r="BP117722" s="90"/>
    </row>
    <row r="117723" spans="68:68" customFormat="1">
      <c r="BP117723" s="90"/>
    </row>
    <row r="117724" spans="68:68" customFormat="1">
      <c r="BP117724" s="90"/>
    </row>
    <row r="117725" spans="68:68" customFormat="1">
      <c r="BP117725" s="90"/>
    </row>
    <row r="117726" spans="68:68" customFormat="1">
      <c r="BP117726" s="90"/>
    </row>
    <row r="117727" spans="68:68" customFormat="1">
      <c r="BP117727" s="90"/>
    </row>
    <row r="117728" spans="68:68" customFormat="1">
      <c r="BP117728" s="90"/>
    </row>
    <row r="117729" spans="68:68" customFormat="1">
      <c r="BP117729" s="90"/>
    </row>
    <row r="117730" spans="68:68" customFormat="1">
      <c r="BP117730" s="90"/>
    </row>
    <row r="117731" spans="68:68" customFormat="1">
      <c r="BP117731" s="90"/>
    </row>
    <row r="117732" spans="68:68" customFormat="1">
      <c r="BP117732" s="90"/>
    </row>
    <row r="117733" spans="68:68" customFormat="1">
      <c r="BP117733" s="90"/>
    </row>
    <row r="117734" spans="68:68" customFormat="1">
      <c r="BP117734" s="90"/>
    </row>
    <row r="117735" spans="68:68" customFormat="1">
      <c r="BP117735" s="90"/>
    </row>
    <row r="117736" spans="68:68" customFormat="1">
      <c r="BP117736" s="90"/>
    </row>
    <row r="117737" spans="68:68" customFormat="1">
      <c r="BP117737" s="90"/>
    </row>
    <row r="117738" spans="68:68" customFormat="1">
      <c r="BP117738" s="90"/>
    </row>
    <row r="117739" spans="68:68" customFormat="1">
      <c r="BP117739" s="90"/>
    </row>
    <row r="117740" spans="68:68" customFormat="1">
      <c r="BP117740" s="90"/>
    </row>
    <row r="117741" spans="68:68" customFormat="1">
      <c r="BP117741" s="90"/>
    </row>
    <row r="117742" spans="68:68" customFormat="1">
      <c r="BP117742" s="90"/>
    </row>
    <row r="117743" spans="68:68" customFormat="1">
      <c r="BP117743" s="90"/>
    </row>
    <row r="117744" spans="68:68" customFormat="1">
      <c r="BP117744" s="90"/>
    </row>
    <row r="117745" spans="68:68" customFormat="1">
      <c r="BP117745" s="90"/>
    </row>
    <row r="117746" spans="68:68" customFormat="1">
      <c r="BP117746" s="90"/>
    </row>
    <row r="117747" spans="68:68" customFormat="1">
      <c r="BP117747" s="90"/>
    </row>
    <row r="117748" spans="68:68" customFormat="1">
      <c r="BP117748" s="90"/>
    </row>
    <row r="117749" spans="68:68" customFormat="1">
      <c r="BP117749" s="90"/>
    </row>
    <row r="117750" spans="68:68" customFormat="1">
      <c r="BP117750" s="90"/>
    </row>
    <row r="117751" spans="68:68" customFormat="1">
      <c r="BP117751" s="90"/>
    </row>
    <row r="117752" spans="68:68" customFormat="1">
      <c r="BP117752" s="90"/>
    </row>
    <row r="117753" spans="68:68" customFormat="1">
      <c r="BP117753" s="90"/>
    </row>
    <row r="117754" spans="68:68" customFormat="1">
      <c r="BP117754" s="90"/>
    </row>
    <row r="117755" spans="68:68" customFormat="1">
      <c r="BP117755" s="90"/>
    </row>
    <row r="117756" spans="68:68" customFormat="1">
      <c r="BP117756" s="90"/>
    </row>
    <row r="117757" spans="68:68" customFormat="1">
      <c r="BP117757" s="90"/>
    </row>
    <row r="117758" spans="68:68" customFormat="1">
      <c r="BP117758" s="90"/>
    </row>
    <row r="117759" spans="68:68" customFormat="1">
      <c r="BP117759" s="90"/>
    </row>
    <row r="117760" spans="68:68" customFormat="1">
      <c r="BP117760" s="90"/>
    </row>
    <row r="117761" spans="68:68" customFormat="1">
      <c r="BP117761" s="90"/>
    </row>
    <row r="117762" spans="68:68" customFormat="1">
      <c r="BP117762" s="90"/>
    </row>
    <row r="117763" spans="68:68" customFormat="1">
      <c r="BP117763" s="90"/>
    </row>
    <row r="117764" spans="68:68" customFormat="1">
      <c r="BP117764" s="90"/>
    </row>
    <row r="117765" spans="68:68" customFormat="1">
      <c r="BP117765" s="90"/>
    </row>
    <row r="117766" spans="68:68" customFormat="1">
      <c r="BP117766" s="90"/>
    </row>
    <row r="117767" spans="68:68" customFormat="1">
      <c r="BP117767" s="90"/>
    </row>
    <row r="117768" spans="68:68" customFormat="1">
      <c r="BP117768" s="90"/>
    </row>
    <row r="117769" spans="68:68" customFormat="1">
      <c r="BP117769" s="90"/>
    </row>
    <row r="117770" spans="68:68" customFormat="1">
      <c r="BP117770" s="90"/>
    </row>
    <row r="117771" spans="68:68" customFormat="1">
      <c r="BP117771" s="90"/>
    </row>
    <row r="117772" spans="68:68" customFormat="1">
      <c r="BP117772" s="90"/>
    </row>
    <row r="117773" spans="68:68" customFormat="1">
      <c r="BP117773" s="90"/>
    </row>
    <row r="117774" spans="68:68" customFormat="1">
      <c r="BP117774" s="90"/>
    </row>
    <row r="117775" spans="68:68" customFormat="1">
      <c r="BP117775" s="90"/>
    </row>
    <row r="117776" spans="68:68" customFormat="1">
      <c r="BP117776" s="90"/>
    </row>
    <row r="117777" spans="68:68" customFormat="1">
      <c r="BP117777" s="90"/>
    </row>
    <row r="117778" spans="68:68" customFormat="1">
      <c r="BP117778" s="90"/>
    </row>
    <row r="117779" spans="68:68" customFormat="1">
      <c r="BP117779" s="90"/>
    </row>
    <row r="117780" spans="68:68" customFormat="1">
      <c r="BP117780" s="90"/>
    </row>
    <row r="117781" spans="68:68" customFormat="1">
      <c r="BP117781" s="90"/>
    </row>
    <row r="117782" spans="68:68" customFormat="1">
      <c r="BP117782" s="90"/>
    </row>
    <row r="117783" spans="68:68" customFormat="1">
      <c r="BP117783" s="90"/>
    </row>
    <row r="117784" spans="68:68" customFormat="1">
      <c r="BP117784" s="90"/>
    </row>
    <row r="117785" spans="68:68" customFormat="1">
      <c r="BP117785" s="90"/>
    </row>
    <row r="117786" spans="68:68" customFormat="1">
      <c r="BP117786" s="90"/>
    </row>
    <row r="117787" spans="68:68" customFormat="1">
      <c r="BP117787" s="90"/>
    </row>
    <row r="117788" spans="68:68" customFormat="1">
      <c r="BP117788" s="90"/>
    </row>
    <row r="117789" spans="68:68" customFormat="1">
      <c r="BP117789" s="90"/>
    </row>
    <row r="117790" spans="68:68" customFormat="1">
      <c r="BP117790" s="90"/>
    </row>
    <row r="117791" spans="68:68" customFormat="1">
      <c r="BP117791" s="90"/>
    </row>
    <row r="117792" spans="68:68" customFormat="1">
      <c r="BP117792" s="90"/>
    </row>
    <row r="117793" spans="68:68" customFormat="1">
      <c r="BP117793" s="90"/>
    </row>
    <row r="117794" spans="68:68" customFormat="1">
      <c r="BP117794" s="90"/>
    </row>
    <row r="117795" spans="68:68" customFormat="1">
      <c r="BP117795" s="90"/>
    </row>
    <row r="117796" spans="68:68" customFormat="1">
      <c r="BP117796" s="90"/>
    </row>
    <row r="117797" spans="68:68" customFormat="1">
      <c r="BP117797" s="90"/>
    </row>
    <row r="117798" spans="68:68" customFormat="1">
      <c r="BP117798" s="90"/>
    </row>
    <row r="117799" spans="68:68" customFormat="1">
      <c r="BP117799" s="90"/>
    </row>
    <row r="117800" spans="68:68" customFormat="1">
      <c r="BP117800" s="90"/>
    </row>
    <row r="117801" spans="68:68" customFormat="1">
      <c r="BP117801" s="90"/>
    </row>
    <row r="117802" spans="68:68" customFormat="1">
      <c r="BP117802" s="90"/>
    </row>
    <row r="117803" spans="68:68" customFormat="1">
      <c r="BP117803" s="90"/>
    </row>
    <row r="117804" spans="68:68" customFormat="1">
      <c r="BP117804" s="90"/>
    </row>
    <row r="117805" spans="68:68" customFormat="1">
      <c r="BP117805" s="90"/>
    </row>
    <row r="117806" spans="68:68" customFormat="1">
      <c r="BP117806" s="90"/>
    </row>
    <row r="117807" spans="68:68" customFormat="1">
      <c r="BP117807" s="90"/>
    </row>
    <row r="117808" spans="68:68" customFormat="1">
      <c r="BP117808" s="90"/>
    </row>
    <row r="117809" spans="68:68" customFormat="1">
      <c r="BP117809" s="90"/>
    </row>
    <row r="117810" spans="68:68" customFormat="1">
      <c r="BP117810" s="90"/>
    </row>
    <row r="117811" spans="68:68" customFormat="1">
      <c r="BP117811" s="90"/>
    </row>
    <row r="117812" spans="68:68" customFormat="1">
      <c r="BP117812" s="90"/>
    </row>
    <row r="117813" spans="68:68" customFormat="1">
      <c r="BP117813" s="90"/>
    </row>
    <row r="117814" spans="68:68" customFormat="1">
      <c r="BP117814" s="90"/>
    </row>
    <row r="117815" spans="68:68" customFormat="1">
      <c r="BP117815" s="90"/>
    </row>
    <row r="117816" spans="68:68" customFormat="1">
      <c r="BP117816" s="90"/>
    </row>
    <row r="117817" spans="68:68" customFormat="1">
      <c r="BP117817" s="90"/>
    </row>
    <row r="117818" spans="68:68" customFormat="1">
      <c r="BP117818" s="90"/>
    </row>
    <row r="117819" spans="68:68" customFormat="1">
      <c r="BP117819" s="90"/>
    </row>
    <row r="117820" spans="68:68" customFormat="1">
      <c r="BP117820" s="90"/>
    </row>
    <row r="117821" spans="68:68" customFormat="1">
      <c r="BP117821" s="90"/>
    </row>
    <row r="117822" spans="68:68" customFormat="1">
      <c r="BP117822" s="90"/>
    </row>
    <row r="117823" spans="68:68" customFormat="1">
      <c r="BP117823" s="90"/>
    </row>
    <row r="117824" spans="68:68" customFormat="1">
      <c r="BP117824" s="90"/>
    </row>
    <row r="117825" spans="68:68" customFormat="1">
      <c r="BP117825" s="90"/>
    </row>
    <row r="117826" spans="68:68" customFormat="1">
      <c r="BP117826" s="90"/>
    </row>
    <row r="117827" spans="68:68" customFormat="1">
      <c r="BP117827" s="90"/>
    </row>
    <row r="117828" spans="68:68" customFormat="1">
      <c r="BP117828" s="90"/>
    </row>
    <row r="117829" spans="68:68" customFormat="1">
      <c r="BP117829" s="90"/>
    </row>
    <row r="117830" spans="68:68" customFormat="1">
      <c r="BP117830" s="90"/>
    </row>
    <row r="117831" spans="68:68" customFormat="1">
      <c r="BP117831" s="90"/>
    </row>
    <row r="117832" spans="68:68" customFormat="1">
      <c r="BP117832" s="90"/>
    </row>
    <row r="117833" spans="68:68" customFormat="1">
      <c r="BP117833" s="90"/>
    </row>
    <row r="117834" spans="68:68" customFormat="1">
      <c r="BP117834" s="90"/>
    </row>
    <row r="117835" spans="68:68" customFormat="1">
      <c r="BP117835" s="90"/>
    </row>
    <row r="117836" spans="68:68" customFormat="1">
      <c r="BP117836" s="90"/>
    </row>
    <row r="117837" spans="68:68" customFormat="1">
      <c r="BP117837" s="90"/>
    </row>
    <row r="117838" spans="68:68" customFormat="1">
      <c r="BP117838" s="90"/>
    </row>
    <row r="117839" spans="68:68" customFormat="1">
      <c r="BP117839" s="90"/>
    </row>
    <row r="117840" spans="68:68" customFormat="1">
      <c r="BP117840" s="90"/>
    </row>
    <row r="117841" spans="68:68" customFormat="1">
      <c r="BP117841" s="90"/>
    </row>
    <row r="117842" spans="68:68" customFormat="1">
      <c r="BP117842" s="90"/>
    </row>
    <row r="117843" spans="68:68" customFormat="1">
      <c r="BP117843" s="90"/>
    </row>
    <row r="117844" spans="68:68" customFormat="1">
      <c r="BP117844" s="90"/>
    </row>
    <row r="117845" spans="68:68" customFormat="1">
      <c r="BP117845" s="90"/>
    </row>
    <row r="117846" spans="68:68" customFormat="1">
      <c r="BP117846" s="90"/>
    </row>
    <row r="117847" spans="68:68" customFormat="1">
      <c r="BP117847" s="90"/>
    </row>
    <row r="117848" spans="68:68" customFormat="1">
      <c r="BP117848" s="90"/>
    </row>
    <row r="117849" spans="68:68" customFormat="1">
      <c r="BP117849" s="90"/>
    </row>
    <row r="117850" spans="68:68" customFormat="1">
      <c r="BP117850" s="90"/>
    </row>
    <row r="117851" spans="68:68" customFormat="1">
      <c r="BP117851" s="90"/>
    </row>
    <row r="117852" spans="68:68" customFormat="1">
      <c r="BP117852" s="90"/>
    </row>
    <row r="117853" spans="68:68" customFormat="1">
      <c r="BP117853" s="90"/>
    </row>
    <row r="117854" spans="68:68" customFormat="1">
      <c r="BP117854" s="90"/>
    </row>
    <row r="117855" spans="68:68" customFormat="1">
      <c r="BP117855" s="90"/>
    </row>
    <row r="117856" spans="68:68" customFormat="1">
      <c r="BP117856" s="90"/>
    </row>
    <row r="117857" spans="68:68" customFormat="1">
      <c r="BP117857" s="90"/>
    </row>
    <row r="117858" spans="68:68" customFormat="1">
      <c r="BP117858" s="90"/>
    </row>
    <row r="117859" spans="68:68" customFormat="1">
      <c r="BP117859" s="90"/>
    </row>
    <row r="117860" spans="68:68" customFormat="1">
      <c r="BP117860" s="90"/>
    </row>
    <row r="117861" spans="68:68" customFormat="1">
      <c r="BP117861" s="90"/>
    </row>
    <row r="117862" spans="68:68" customFormat="1">
      <c r="BP117862" s="90"/>
    </row>
    <row r="117863" spans="68:68" customFormat="1">
      <c r="BP117863" s="90"/>
    </row>
    <row r="117864" spans="68:68" customFormat="1">
      <c r="BP117864" s="90"/>
    </row>
    <row r="117865" spans="68:68" customFormat="1">
      <c r="BP117865" s="90"/>
    </row>
    <row r="117866" spans="68:68" customFormat="1">
      <c r="BP117866" s="90"/>
    </row>
    <row r="117867" spans="68:68" customFormat="1">
      <c r="BP117867" s="90"/>
    </row>
    <row r="117868" spans="68:68" customFormat="1">
      <c r="BP117868" s="90"/>
    </row>
    <row r="117869" spans="68:68" customFormat="1">
      <c r="BP117869" s="90"/>
    </row>
    <row r="117870" spans="68:68" customFormat="1">
      <c r="BP117870" s="90"/>
    </row>
    <row r="117871" spans="68:68" customFormat="1">
      <c r="BP117871" s="90"/>
    </row>
    <row r="117872" spans="68:68" customFormat="1">
      <c r="BP117872" s="90"/>
    </row>
    <row r="117873" spans="68:68" customFormat="1">
      <c r="BP117873" s="90"/>
    </row>
    <row r="117874" spans="68:68" customFormat="1">
      <c r="BP117874" s="90"/>
    </row>
    <row r="117875" spans="68:68" customFormat="1">
      <c r="BP117875" s="90"/>
    </row>
    <row r="117876" spans="68:68" customFormat="1">
      <c r="BP117876" s="90"/>
    </row>
    <row r="117877" spans="68:68" customFormat="1">
      <c r="BP117877" s="90"/>
    </row>
    <row r="117878" spans="68:68" customFormat="1">
      <c r="BP117878" s="90"/>
    </row>
    <row r="117879" spans="68:68" customFormat="1">
      <c r="BP117879" s="90"/>
    </row>
    <row r="117880" spans="68:68" customFormat="1">
      <c r="BP117880" s="90"/>
    </row>
    <row r="117881" spans="68:68" customFormat="1">
      <c r="BP117881" s="90"/>
    </row>
    <row r="117882" spans="68:68" customFormat="1">
      <c r="BP117882" s="90"/>
    </row>
    <row r="117883" spans="68:68" customFormat="1">
      <c r="BP117883" s="90"/>
    </row>
    <row r="117884" spans="68:68" customFormat="1">
      <c r="BP117884" s="90"/>
    </row>
    <row r="117885" spans="68:68" customFormat="1">
      <c r="BP117885" s="90"/>
    </row>
    <row r="117886" spans="68:68" customFormat="1">
      <c r="BP117886" s="90"/>
    </row>
    <row r="117887" spans="68:68" customFormat="1">
      <c r="BP117887" s="90"/>
    </row>
    <row r="117888" spans="68:68" customFormat="1">
      <c r="BP117888" s="90"/>
    </row>
    <row r="117889" spans="68:68" customFormat="1">
      <c r="BP117889" s="90"/>
    </row>
    <row r="117890" spans="68:68" customFormat="1">
      <c r="BP117890" s="90"/>
    </row>
    <row r="117891" spans="68:68" customFormat="1">
      <c r="BP117891" s="90"/>
    </row>
    <row r="117892" spans="68:68" customFormat="1">
      <c r="BP117892" s="90"/>
    </row>
    <row r="117893" spans="68:68" customFormat="1">
      <c r="BP117893" s="90"/>
    </row>
    <row r="117894" spans="68:68" customFormat="1">
      <c r="BP117894" s="90"/>
    </row>
    <row r="117895" spans="68:68" customFormat="1">
      <c r="BP117895" s="90"/>
    </row>
    <row r="117896" spans="68:68" customFormat="1">
      <c r="BP117896" s="90"/>
    </row>
    <row r="117897" spans="68:68" customFormat="1">
      <c r="BP117897" s="90"/>
    </row>
    <row r="117898" spans="68:68" customFormat="1">
      <c r="BP117898" s="90"/>
    </row>
    <row r="117899" spans="68:68" customFormat="1">
      <c r="BP117899" s="90"/>
    </row>
    <row r="117900" spans="68:68" customFormat="1">
      <c r="BP117900" s="90"/>
    </row>
    <row r="117901" spans="68:68" customFormat="1">
      <c r="BP117901" s="90"/>
    </row>
    <row r="117902" spans="68:68" customFormat="1">
      <c r="BP117902" s="90"/>
    </row>
    <row r="117903" spans="68:68" customFormat="1">
      <c r="BP117903" s="90"/>
    </row>
    <row r="117904" spans="68:68" customFormat="1">
      <c r="BP117904" s="90"/>
    </row>
    <row r="117905" spans="68:68" customFormat="1">
      <c r="BP117905" s="90"/>
    </row>
    <row r="117906" spans="68:68" customFormat="1">
      <c r="BP117906" s="90"/>
    </row>
    <row r="117907" spans="68:68" customFormat="1">
      <c r="BP117907" s="90"/>
    </row>
    <row r="117908" spans="68:68" customFormat="1">
      <c r="BP117908" s="90"/>
    </row>
    <row r="117909" spans="68:68" customFormat="1">
      <c r="BP117909" s="90"/>
    </row>
    <row r="117910" spans="68:68" customFormat="1">
      <c r="BP117910" s="90"/>
    </row>
    <row r="117911" spans="68:68" customFormat="1">
      <c r="BP117911" s="90"/>
    </row>
    <row r="117912" spans="68:68" customFormat="1">
      <c r="BP117912" s="90"/>
    </row>
    <row r="117913" spans="68:68" customFormat="1">
      <c r="BP117913" s="90"/>
    </row>
    <row r="117914" spans="68:68" customFormat="1">
      <c r="BP117914" s="90"/>
    </row>
    <row r="117915" spans="68:68" customFormat="1">
      <c r="BP117915" s="90"/>
    </row>
    <row r="117916" spans="68:68" customFormat="1">
      <c r="BP117916" s="90"/>
    </row>
    <row r="117917" spans="68:68" customFormat="1">
      <c r="BP117917" s="90"/>
    </row>
    <row r="117918" spans="68:68" customFormat="1">
      <c r="BP117918" s="90"/>
    </row>
    <row r="117919" spans="68:68" customFormat="1">
      <c r="BP117919" s="90"/>
    </row>
    <row r="117920" spans="68:68" customFormat="1">
      <c r="BP117920" s="90"/>
    </row>
    <row r="117921" spans="68:68" customFormat="1">
      <c r="BP117921" s="90"/>
    </row>
    <row r="117922" spans="68:68" customFormat="1">
      <c r="BP117922" s="90"/>
    </row>
    <row r="117923" spans="68:68" customFormat="1">
      <c r="BP117923" s="90"/>
    </row>
    <row r="117924" spans="68:68" customFormat="1">
      <c r="BP117924" s="90"/>
    </row>
    <row r="117925" spans="68:68" customFormat="1">
      <c r="BP117925" s="90"/>
    </row>
    <row r="117926" spans="68:68" customFormat="1">
      <c r="BP117926" s="90"/>
    </row>
    <row r="117927" spans="68:68" customFormat="1">
      <c r="BP117927" s="90"/>
    </row>
    <row r="117928" spans="68:68" customFormat="1">
      <c r="BP117928" s="90"/>
    </row>
    <row r="117929" spans="68:68" customFormat="1">
      <c r="BP117929" s="90"/>
    </row>
    <row r="117930" spans="68:68" customFormat="1">
      <c r="BP117930" s="90"/>
    </row>
    <row r="117931" spans="68:68" customFormat="1">
      <c r="BP117931" s="90"/>
    </row>
    <row r="117932" spans="68:68" customFormat="1">
      <c r="BP117932" s="90"/>
    </row>
    <row r="117933" spans="68:68" customFormat="1">
      <c r="BP117933" s="90"/>
    </row>
    <row r="117934" spans="68:68" customFormat="1">
      <c r="BP117934" s="90"/>
    </row>
    <row r="117935" spans="68:68" customFormat="1">
      <c r="BP117935" s="90"/>
    </row>
    <row r="117936" spans="68:68" customFormat="1">
      <c r="BP117936" s="90"/>
    </row>
    <row r="117937" spans="68:68" customFormat="1">
      <c r="BP117937" s="90"/>
    </row>
    <row r="117938" spans="68:68" customFormat="1">
      <c r="BP117938" s="90"/>
    </row>
    <row r="117939" spans="68:68" customFormat="1">
      <c r="BP117939" s="90"/>
    </row>
    <row r="117940" spans="68:68" customFormat="1">
      <c r="BP117940" s="90"/>
    </row>
    <row r="117941" spans="68:68" customFormat="1">
      <c r="BP117941" s="90"/>
    </row>
    <row r="117942" spans="68:68" customFormat="1">
      <c r="BP117942" s="90"/>
    </row>
    <row r="117943" spans="68:68" customFormat="1">
      <c r="BP117943" s="90"/>
    </row>
    <row r="117944" spans="68:68" customFormat="1">
      <c r="BP117944" s="90"/>
    </row>
    <row r="117945" spans="68:68" customFormat="1">
      <c r="BP117945" s="90"/>
    </row>
    <row r="117946" spans="68:68" customFormat="1">
      <c r="BP117946" s="90"/>
    </row>
    <row r="117947" spans="68:68" customFormat="1">
      <c r="BP117947" s="90"/>
    </row>
    <row r="117948" spans="68:68" customFormat="1">
      <c r="BP117948" s="90"/>
    </row>
    <row r="117949" spans="68:68" customFormat="1">
      <c r="BP117949" s="90"/>
    </row>
    <row r="117950" spans="68:68" customFormat="1">
      <c r="BP117950" s="90"/>
    </row>
    <row r="117951" spans="68:68" customFormat="1">
      <c r="BP117951" s="90"/>
    </row>
    <row r="117952" spans="68:68" customFormat="1">
      <c r="BP117952" s="90"/>
    </row>
    <row r="117953" spans="68:68" customFormat="1">
      <c r="BP117953" s="90"/>
    </row>
    <row r="117954" spans="68:68" customFormat="1">
      <c r="BP117954" s="90"/>
    </row>
    <row r="117955" spans="68:68" customFormat="1">
      <c r="BP117955" s="90"/>
    </row>
    <row r="117956" spans="68:68" customFormat="1">
      <c r="BP117956" s="90"/>
    </row>
    <row r="117957" spans="68:68" customFormat="1">
      <c r="BP117957" s="90"/>
    </row>
    <row r="117958" spans="68:68" customFormat="1">
      <c r="BP117958" s="90"/>
    </row>
    <row r="117959" spans="68:68" customFormat="1">
      <c r="BP117959" s="90"/>
    </row>
    <row r="117960" spans="68:68" customFormat="1">
      <c r="BP117960" s="90"/>
    </row>
    <row r="117961" spans="68:68" customFormat="1">
      <c r="BP117961" s="90"/>
    </row>
    <row r="117962" spans="68:68" customFormat="1">
      <c r="BP117962" s="90"/>
    </row>
    <row r="117963" spans="68:68" customFormat="1">
      <c r="BP117963" s="90"/>
    </row>
    <row r="117964" spans="68:68" customFormat="1">
      <c r="BP117964" s="90"/>
    </row>
    <row r="117965" spans="68:68" customFormat="1">
      <c r="BP117965" s="90"/>
    </row>
    <row r="117966" spans="68:68" customFormat="1">
      <c r="BP117966" s="90"/>
    </row>
    <row r="117967" spans="68:68" customFormat="1">
      <c r="BP117967" s="90"/>
    </row>
    <row r="117968" spans="68:68" customFormat="1">
      <c r="BP117968" s="90"/>
    </row>
    <row r="117969" spans="68:68" customFormat="1">
      <c r="BP117969" s="90"/>
    </row>
    <row r="117970" spans="68:68" customFormat="1">
      <c r="BP117970" s="90"/>
    </row>
    <row r="117971" spans="68:68" customFormat="1">
      <c r="BP117971" s="90"/>
    </row>
    <row r="117972" spans="68:68" customFormat="1">
      <c r="BP117972" s="90"/>
    </row>
    <row r="117973" spans="68:68" customFormat="1">
      <c r="BP117973" s="90"/>
    </row>
    <row r="117974" spans="68:68" customFormat="1">
      <c r="BP117974" s="90"/>
    </row>
    <row r="117975" spans="68:68" customFormat="1">
      <c r="BP117975" s="90"/>
    </row>
    <row r="117976" spans="68:68" customFormat="1">
      <c r="BP117976" s="90"/>
    </row>
    <row r="117977" spans="68:68" customFormat="1">
      <c r="BP117977" s="90"/>
    </row>
    <row r="117978" spans="68:68" customFormat="1">
      <c r="BP117978" s="90"/>
    </row>
    <row r="117979" spans="68:68" customFormat="1">
      <c r="BP117979" s="90"/>
    </row>
    <row r="117980" spans="68:68" customFormat="1">
      <c r="BP117980" s="90"/>
    </row>
    <row r="117981" spans="68:68" customFormat="1">
      <c r="BP117981" s="90"/>
    </row>
    <row r="117982" spans="68:68" customFormat="1">
      <c r="BP117982" s="90"/>
    </row>
    <row r="117983" spans="68:68" customFormat="1">
      <c r="BP117983" s="90"/>
    </row>
    <row r="117984" spans="68:68" customFormat="1">
      <c r="BP117984" s="90"/>
    </row>
    <row r="117985" spans="68:68" customFormat="1">
      <c r="BP117985" s="90"/>
    </row>
    <row r="117986" spans="68:68" customFormat="1">
      <c r="BP117986" s="90"/>
    </row>
    <row r="117987" spans="68:68" customFormat="1">
      <c r="BP117987" s="90"/>
    </row>
    <row r="117988" spans="68:68" customFormat="1">
      <c r="BP117988" s="90"/>
    </row>
    <row r="117989" spans="68:68" customFormat="1">
      <c r="BP117989" s="90"/>
    </row>
    <row r="117990" spans="68:68" customFormat="1">
      <c r="BP117990" s="90"/>
    </row>
    <row r="117991" spans="68:68" customFormat="1">
      <c r="BP117991" s="90"/>
    </row>
    <row r="117992" spans="68:68" customFormat="1">
      <c r="BP117992" s="90"/>
    </row>
    <row r="117993" spans="68:68" customFormat="1">
      <c r="BP117993" s="90"/>
    </row>
    <row r="117994" spans="68:68" customFormat="1">
      <c r="BP117994" s="90"/>
    </row>
    <row r="117995" spans="68:68" customFormat="1">
      <c r="BP117995" s="90"/>
    </row>
    <row r="117996" spans="68:68" customFormat="1">
      <c r="BP117996" s="90"/>
    </row>
    <row r="117997" spans="68:68" customFormat="1">
      <c r="BP117997" s="90"/>
    </row>
    <row r="117998" spans="68:68" customFormat="1">
      <c r="BP117998" s="90"/>
    </row>
    <row r="117999" spans="68:68" customFormat="1">
      <c r="BP117999" s="90"/>
    </row>
    <row r="118000" spans="68:68" customFormat="1">
      <c r="BP118000" s="90"/>
    </row>
    <row r="118001" spans="68:68" customFormat="1">
      <c r="BP118001" s="90"/>
    </row>
    <row r="118002" spans="68:68" customFormat="1">
      <c r="BP118002" s="90"/>
    </row>
    <row r="118003" spans="68:68" customFormat="1">
      <c r="BP118003" s="90"/>
    </row>
    <row r="118004" spans="68:68" customFormat="1">
      <c r="BP118004" s="90"/>
    </row>
    <row r="118005" spans="68:68" customFormat="1">
      <c r="BP118005" s="90"/>
    </row>
    <row r="118006" spans="68:68" customFormat="1">
      <c r="BP118006" s="90"/>
    </row>
    <row r="118007" spans="68:68" customFormat="1">
      <c r="BP118007" s="90"/>
    </row>
    <row r="118008" spans="68:68" customFormat="1">
      <c r="BP118008" s="90"/>
    </row>
    <row r="118009" spans="68:68" customFormat="1">
      <c r="BP118009" s="90"/>
    </row>
    <row r="118010" spans="68:68" customFormat="1">
      <c r="BP118010" s="90"/>
    </row>
    <row r="118011" spans="68:68" customFormat="1">
      <c r="BP118011" s="90"/>
    </row>
    <row r="118012" spans="68:68" customFormat="1">
      <c r="BP118012" s="90"/>
    </row>
    <row r="118013" spans="68:68" customFormat="1">
      <c r="BP118013" s="90"/>
    </row>
    <row r="118014" spans="68:68" customFormat="1">
      <c r="BP118014" s="90"/>
    </row>
    <row r="118015" spans="68:68" customFormat="1">
      <c r="BP118015" s="90"/>
    </row>
    <row r="118016" spans="68:68" customFormat="1">
      <c r="BP118016" s="90"/>
    </row>
    <row r="118017" spans="68:68" customFormat="1">
      <c r="BP118017" s="90"/>
    </row>
    <row r="118018" spans="68:68" customFormat="1">
      <c r="BP118018" s="90"/>
    </row>
    <row r="118019" spans="68:68" customFormat="1">
      <c r="BP118019" s="90"/>
    </row>
    <row r="118020" spans="68:68" customFormat="1">
      <c r="BP118020" s="90"/>
    </row>
    <row r="118021" spans="68:68" customFormat="1">
      <c r="BP118021" s="90"/>
    </row>
    <row r="118022" spans="68:68" customFormat="1">
      <c r="BP118022" s="90"/>
    </row>
    <row r="118023" spans="68:68" customFormat="1">
      <c r="BP118023" s="90"/>
    </row>
    <row r="118024" spans="68:68" customFormat="1">
      <c r="BP118024" s="90"/>
    </row>
    <row r="118025" spans="68:68" customFormat="1">
      <c r="BP118025" s="90"/>
    </row>
    <row r="118026" spans="68:68" customFormat="1">
      <c r="BP118026" s="90"/>
    </row>
    <row r="118027" spans="68:68" customFormat="1">
      <c r="BP118027" s="90"/>
    </row>
    <row r="118028" spans="68:68" customFormat="1">
      <c r="BP118028" s="90"/>
    </row>
    <row r="118029" spans="68:68" customFormat="1">
      <c r="BP118029" s="90"/>
    </row>
    <row r="118030" spans="68:68" customFormat="1">
      <c r="BP118030" s="90"/>
    </row>
    <row r="118031" spans="68:68" customFormat="1">
      <c r="BP118031" s="90"/>
    </row>
    <row r="118032" spans="68:68" customFormat="1">
      <c r="BP118032" s="90"/>
    </row>
    <row r="118033" spans="68:68" customFormat="1">
      <c r="BP118033" s="90"/>
    </row>
    <row r="118034" spans="68:68" customFormat="1">
      <c r="BP118034" s="90"/>
    </row>
    <row r="118035" spans="68:68" customFormat="1">
      <c r="BP118035" s="90"/>
    </row>
    <row r="118036" spans="68:68" customFormat="1">
      <c r="BP118036" s="90"/>
    </row>
    <row r="118037" spans="68:68" customFormat="1">
      <c r="BP118037" s="90"/>
    </row>
    <row r="118038" spans="68:68" customFormat="1">
      <c r="BP118038" s="90"/>
    </row>
    <row r="118039" spans="68:68" customFormat="1">
      <c r="BP118039" s="90"/>
    </row>
    <row r="118040" spans="68:68" customFormat="1">
      <c r="BP118040" s="90"/>
    </row>
    <row r="118041" spans="68:68" customFormat="1">
      <c r="BP118041" s="90"/>
    </row>
    <row r="118042" spans="68:68" customFormat="1">
      <c r="BP118042" s="90"/>
    </row>
    <row r="118043" spans="68:68" customFormat="1">
      <c r="BP118043" s="90"/>
    </row>
    <row r="118044" spans="68:68" customFormat="1">
      <c r="BP118044" s="90"/>
    </row>
    <row r="118045" spans="68:68" customFormat="1">
      <c r="BP118045" s="90"/>
    </row>
    <row r="118046" spans="68:68" customFormat="1">
      <c r="BP118046" s="90"/>
    </row>
    <row r="118047" spans="68:68" customFormat="1">
      <c r="BP118047" s="90"/>
    </row>
    <row r="118048" spans="68:68" customFormat="1">
      <c r="BP118048" s="90"/>
    </row>
    <row r="118049" spans="68:68" customFormat="1">
      <c r="BP118049" s="90"/>
    </row>
    <row r="118050" spans="68:68" customFormat="1">
      <c r="BP118050" s="90"/>
    </row>
    <row r="118051" spans="68:68" customFormat="1">
      <c r="BP118051" s="90"/>
    </row>
    <row r="118052" spans="68:68" customFormat="1">
      <c r="BP118052" s="90"/>
    </row>
    <row r="118053" spans="68:68" customFormat="1">
      <c r="BP118053" s="90"/>
    </row>
    <row r="118054" spans="68:68" customFormat="1">
      <c r="BP118054" s="90"/>
    </row>
    <row r="118055" spans="68:68" customFormat="1">
      <c r="BP118055" s="90"/>
    </row>
    <row r="118056" spans="68:68" customFormat="1">
      <c r="BP118056" s="90"/>
    </row>
    <row r="118057" spans="68:68" customFormat="1">
      <c r="BP118057" s="90"/>
    </row>
    <row r="118058" spans="68:68" customFormat="1">
      <c r="BP118058" s="90"/>
    </row>
    <row r="118059" spans="68:68" customFormat="1">
      <c r="BP118059" s="90"/>
    </row>
    <row r="118060" spans="68:68" customFormat="1">
      <c r="BP118060" s="90"/>
    </row>
    <row r="118061" spans="68:68" customFormat="1">
      <c r="BP118061" s="90"/>
    </row>
    <row r="118062" spans="68:68" customFormat="1">
      <c r="BP118062" s="90"/>
    </row>
    <row r="118063" spans="68:68" customFormat="1">
      <c r="BP118063" s="90"/>
    </row>
    <row r="118064" spans="68:68" customFormat="1">
      <c r="BP118064" s="90"/>
    </row>
    <row r="118065" spans="68:68" customFormat="1">
      <c r="BP118065" s="90"/>
    </row>
    <row r="118066" spans="68:68" customFormat="1">
      <c r="BP118066" s="90"/>
    </row>
    <row r="118067" spans="68:68" customFormat="1">
      <c r="BP118067" s="90"/>
    </row>
    <row r="118068" spans="68:68" customFormat="1">
      <c r="BP118068" s="90"/>
    </row>
    <row r="118069" spans="68:68" customFormat="1">
      <c r="BP118069" s="90"/>
    </row>
    <row r="118070" spans="68:68" customFormat="1">
      <c r="BP118070" s="90"/>
    </row>
    <row r="118071" spans="68:68" customFormat="1">
      <c r="BP118071" s="90"/>
    </row>
    <row r="118072" spans="68:68" customFormat="1">
      <c r="BP118072" s="90"/>
    </row>
    <row r="118073" spans="68:68" customFormat="1">
      <c r="BP118073" s="90"/>
    </row>
    <row r="118074" spans="68:68" customFormat="1">
      <c r="BP118074" s="90"/>
    </row>
    <row r="118075" spans="68:68" customFormat="1">
      <c r="BP118075" s="90"/>
    </row>
    <row r="118076" spans="68:68" customFormat="1">
      <c r="BP118076" s="90"/>
    </row>
    <row r="118077" spans="68:68" customFormat="1">
      <c r="BP118077" s="90"/>
    </row>
    <row r="118078" spans="68:68" customFormat="1">
      <c r="BP118078" s="90"/>
    </row>
    <row r="118079" spans="68:68" customFormat="1">
      <c r="BP118079" s="90"/>
    </row>
    <row r="118080" spans="68:68" customFormat="1">
      <c r="BP118080" s="90"/>
    </row>
    <row r="118081" spans="68:68" customFormat="1">
      <c r="BP118081" s="90"/>
    </row>
    <row r="118082" spans="68:68" customFormat="1">
      <c r="BP118082" s="90"/>
    </row>
    <row r="118083" spans="68:68" customFormat="1">
      <c r="BP118083" s="90"/>
    </row>
    <row r="118084" spans="68:68" customFormat="1">
      <c r="BP118084" s="90"/>
    </row>
    <row r="118085" spans="68:68" customFormat="1">
      <c r="BP118085" s="90"/>
    </row>
    <row r="118086" spans="68:68" customFormat="1">
      <c r="BP118086" s="90"/>
    </row>
    <row r="118087" spans="68:68" customFormat="1">
      <c r="BP118087" s="90"/>
    </row>
    <row r="118088" spans="68:68" customFormat="1">
      <c r="BP118088" s="90"/>
    </row>
    <row r="118089" spans="68:68" customFormat="1">
      <c r="BP118089" s="90"/>
    </row>
    <row r="118090" spans="68:68" customFormat="1">
      <c r="BP118090" s="90"/>
    </row>
    <row r="118091" spans="68:68" customFormat="1">
      <c r="BP118091" s="90"/>
    </row>
    <row r="118092" spans="68:68" customFormat="1">
      <c r="BP118092" s="90"/>
    </row>
    <row r="118093" spans="68:68" customFormat="1">
      <c r="BP118093" s="90"/>
    </row>
    <row r="118094" spans="68:68" customFormat="1">
      <c r="BP118094" s="90"/>
    </row>
    <row r="118095" spans="68:68" customFormat="1">
      <c r="BP118095" s="90"/>
    </row>
    <row r="118096" spans="68:68" customFormat="1">
      <c r="BP118096" s="90"/>
    </row>
    <row r="118097" spans="68:68" customFormat="1">
      <c r="BP118097" s="90"/>
    </row>
    <row r="118098" spans="68:68" customFormat="1">
      <c r="BP118098" s="90"/>
    </row>
    <row r="118099" spans="68:68" customFormat="1">
      <c r="BP118099" s="90"/>
    </row>
    <row r="118100" spans="68:68" customFormat="1">
      <c r="BP118100" s="90"/>
    </row>
    <row r="118101" spans="68:68" customFormat="1">
      <c r="BP118101" s="90"/>
    </row>
    <row r="118102" spans="68:68" customFormat="1">
      <c r="BP118102" s="90"/>
    </row>
    <row r="118103" spans="68:68" customFormat="1">
      <c r="BP118103" s="90"/>
    </row>
    <row r="118104" spans="68:68" customFormat="1">
      <c r="BP118104" s="90"/>
    </row>
    <row r="118105" spans="68:68" customFormat="1">
      <c r="BP118105" s="90"/>
    </row>
    <row r="118106" spans="68:68" customFormat="1">
      <c r="BP118106" s="90"/>
    </row>
    <row r="118107" spans="68:68" customFormat="1">
      <c r="BP118107" s="90"/>
    </row>
    <row r="118108" spans="68:68" customFormat="1">
      <c r="BP118108" s="90"/>
    </row>
    <row r="118109" spans="68:68" customFormat="1">
      <c r="BP118109" s="90"/>
    </row>
    <row r="118110" spans="68:68" customFormat="1">
      <c r="BP118110" s="90"/>
    </row>
    <row r="118111" spans="68:68" customFormat="1">
      <c r="BP118111" s="90"/>
    </row>
    <row r="118112" spans="68:68" customFormat="1">
      <c r="BP118112" s="90"/>
    </row>
    <row r="118113" spans="68:68" customFormat="1">
      <c r="BP118113" s="90"/>
    </row>
    <row r="118114" spans="68:68" customFormat="1">
      <c r="BP118114" s="90"/>
    </row>
    <row r="118115" spans="68:68" customFormat="1">
      <c r="BP118115" s="90"/>
    </row>
    <row r="118116" spans="68:68" customFormat="1">
      <c r="BP118116" s="90"/>
    </row>
    <row r="118117" spans="68:68" customFormat="1">
      <c r="BP118117" s="90"/>
    </row>
    <row r="118118" spans="68:68" customFormat="1">
      <c r="BP118118" s="90"/>
    </row>
    <row r="118119" spans="68:68" customFormat="1">
      <c r="BP118119" s="90"/>
    </row>
    <row r="118120" spans="68:68" customFormat="1">
      <c r="BP118120" s="90"/>
    </row>
    <row r="118121" spans="68:68" customFormat="1">
      <c r="BP118121" s="90"/>
    </row>
    <row r="118122" spans="68:68" customFormat="1">
      <c r="BP118122" s="90"/>
    </row>
    <row r="118123" spans="68:68" customFormat="1">
      <c r="BP118123" s="90"/>
    </row>
    <row r="118124" spans="68:68" customFormat="1">
      <c r="BP118124" s="90"/>
    </row>
    <row r="118125" spans="68:68" customFormat="1">
      <c r="BP118125" s="90"/>
    </row>
    <row r="118126" spans="68:68" customFormat="1">
      <c r="BP118126" s="90"/>
    </row>
    <row r="118127" spans="68:68" customFormat="1">
      <c r="BP118127" s="90"/>
    </row>
    <row r="118128" spans="68:68" customFormat="1">
      <c r="BP118128" s="90"/>
    </row>
    <row r="118129" spans="68:68" customFormat="1">
      <c r="BP118129" s="90"/>
    </row>
    <row r="118130" spans="68:68" customFormat="1">
      <c r="BP118130" s="90"/>
    </row>
    <row r="118131" spans="68:68" customFormat="1">
      <c r="BP118131" s="90"/>
    </row>
    <row r="118132" spans="68:68" customFormat="1">
      <c r="BP118132" s="90"/>
    </row>
    <row r="118133" spans="68:68" customFormat="1">
      <c r="BP118133" s="90"/>
    </row>
    <row r="118134" spans="68:68" customFormat="1">
      <c r="BP118134" s="90"/>
    </row>
    <row r="118135" spans="68:68" customFormat="1">
      <c r="BP118135" s="90"/>
    </row>
    <row r="118136" spans="68:68" customFormat="1">
      <c r="BP118136" s="90"/>
    </row>
    <row r="118137" spans="68:68" customFormat="1">
      <c r="BP118137" s="90"/>
    </row>
    <row r="118138" spans="68:68" customFormat="1">
      <c r="BP118138" s="90"/>
    </row>
    <row r="118139" spans="68:68" customFormat="1">
      <c r="BP118139" s="90"/>
    </row>
    <row r="118140" spans="68:68" customFormat="1">
      <c r="BP118140" s="90"/>
    </row>
    <row r="118141" spans="68:68" customFormat="1">
      <c r="BP118141" s="90"/>
    </row>
    <row r="118142" spans="68:68" customFormat="1">
      <c r="BP118142" s="90"/>
    </row>
    <row r="118143" spans="68:68" customFormat="1">
      <c r="BP118143" s="90"/>
    </row>
    <row r="118144" spans="68:68" customFormat="1">
      <c r="BP118144" s="90"/>
    </row>
    <row r="118145" spans="68:68" customFormat="1">
      <c r="BP118145" s="90"/>
    </row>
    <row r="118146" spans="68:68" customFormat="1">
      <c r="BP118146" s="90"/>
    </row>
    <row r="118147" spans="68:68" customFormat="1">
      <c r="BP118147" s="90"/>
    </row>
    <row r="118148" spans="68:68" customFormat="1">
      <c r="BP118148" s="90"/>
    </row>
    <row r="118149" spans="68:68" customFormat="1">
      <c r="BP118149" s="90"/>
    </row>
    <row r="118150" spans="68:68" customFormat="1">
      <c r="BP118150" s="90"/>
    </row>
    <row r="118151" spans="68:68" customFormat="1">
      <c r="BP118151" s="90"/>
    </row>
    <row r="118152" spans="68:68" customFormat="1">
      <c r="BP118152" s="90"/>
    </row>
    <row r="118153" spans="68:68" customFormat="1">
      <c r="BP118153" s="90"/>
    </row>
    <row r="118154" spans="68:68" customFormat="1">
      <c r="BP118154" s="90"/>
    </row>
    <row r="118155" spans="68:68" customFormat="1">
      <c r="BP118155" s="90"/>
    </row>
    <row r="118156" spans="68:68" customFormat="1">
      <c r="BP118156" s="90"/>
    </row>
    <row r="118157" spans="68:68" customFormat="1">
      <c r="BP118157" s="90"/>
    </row>
    <row r="118158" spans="68:68" customFormat="1">
      <c r="BP118158" s="90"/>
    </row>
    <row r="118159" spans="68:68" customFormat="1">
      <c r="BP118159" s="90"/>
    </row>
    <row r="118160" spans="68:68" customFormat="1">
      <c r="BP118160" s="90"/>
    </row>
    <row r="118161" spans="68:68" customFormat="1">
      <c r="BP118161" s="90"/>
    </row>
    <row r="118162" spans="68:68" customFormat="1">
      <c r="BP118162" s="90"/>
    </row>
    <row r="118163" spans="68:68" customFormat="1">
      <c r="BP118163" s="90"/>
    </row>
    <row r="118164" spans="68:68" customFormat="1">
      <c r="BP118164" s="90"/>
    </row>
    <row r="118165" spans="68:68" customFormat="1">
      <c r="BP118165" s="90"/>
    </row>
    <row r="118166" spans="68:68" customFormat="1">
      <c r="BP118166" s="90"/>
    </row>
    <row r="118167" spans="68:68" customFormat="1">
      <c r="BP118167" s="90"/>
    </row>
    <row r="118168" spans="68:68" customFormat="1">
      <c r="BP118168" s="90"/>
    </row>
    <row r="118169" spans="68:68" customFormat="1">
      <c r="BP118169" s="90"/>
    </row>
    <row r="118170" spans="68:68" customFormat="1">
      <c r="BP118170" s="90"/>
    </row>
    <row r="118171" spans="68:68" customFormat="1">
      <c r="BP118171" s="90"/>
    </row>
    <row r="118172" spans="68:68" customFormat="1">
      <c r="BP118172" s="90"/>
    </row>
    <row r="118173" spans="68:68" customFormat="1">
      <c r="BP118173" s="90"/>
    </row>
    <row r="118174" spans="68:68" customFormat="1">
      <c r="BP118174" s="90"/>
    </row>
    <row r="118175" spans="68:68" customFormat="1">
      <c r="BP118175" s="90"/>
    </row>
    <row r="118176" spans="68:68" customFormat="1">
      <c r="BP118176" s="90"/>
    </row>
    <row r="118177" spans="68:68" customFormat="1">
      <c r="BP118177" s="90"/>
    </row>
    <row r="118178" spans="68:68" customFormat="1">
      <c r="BP118178" s="90"/>
    </row>
    <row r="118179" spans="68:68" customFormat="1">
      <c r="BP118179" s="90"/>
    </row>
    <row r="118180" spans="68:68" customFormat="1">
      <c r="BP118180" s="90"/>
    </row>
    <row r="118181" spans="68:68" customFormat="1">
      <c r="BP118181" s="90"/>
    </row>
    <row r="118182" spans="68:68" customFormat="1">
      <c r="BP118182" s="90"/>
    </row>
    <row r="118183" spans="68:68" customFormat="1">
      <c r="BP118183" s="90"/>
    </row>
    <row r="118184" spans="68:68" customFormat="1">
      <c r="BP118184" s="90"/>
    </row>
    <row r="118185" spans="68:68" customFormat="1">
      <c r="BP118185" s="90"/>
    </row>
    <row r="118186" spans="68:68" customFormat="1">
      <c r="BP118186" s="90"/>
    </row>
    <row r="118187" spans="68:68" customFormat="1">
      <c r="BP118187" s="90"/>
    </row>
    <row r="118188" spans="68:68" customFormat="1">
      <c r="BP118188" s="90"/>
    </row>
    <row r="118189" spans="68:68" customFormat="1">
      <c r="BP118189" s="90"/>
    </row>
    <row r="118190" spans="68:68" customFormat="1">
      <c r="BP118190" s="90"/>
    </row>
    <row r="118191" spans="68:68" customFormat="1">
      <c r="BP118191" s="90"/>
    </row>
    <row r="118192" spans="68:68" customFormat="1">
      <c r="BP118192" s="90"/>
    </row>
    <row r="118193" spans="68:68" customFormat="1">
      <c r="BP118193" s="90"/>
    </row>
    <row r="118194" spans="68:68" customFormat="1">
      <c r="BP118194" s="90"/>
    </row>
    <row r="118195" spans="68:68" customFormat="1">
      <c r="BP118195" s="90"/>
    </row>
    <row r="118196" spans="68:68" customFormat="1">
      <c r="BP118196" s="90"/>
    </row>
    <row r="118197" spans="68:68" customFormat="1">
      <c r="BP118197" s="90"/>
    </row>
    <row r="118198" spans="68:68" customFormat="1">
      <c r="BP118198" s="90"/>
    </row>
    <row r="118199" spans="68:68" customFormat="1">
      <c r="BP118199" s="90"/>
    </row>
    <row r="118200" spans="68:68" customFormat="1">
      <c r="BP118200" s="90"/>
    </row>
    <row r="118201" spans="68:68" customFormat="1">
      <c r="BP118201" s="90"/>
    </row>
    <row r="118202" spans="68:68" customFormat="1">
      <c r="BP118202" s="90"/>
    </row>
    <row r="118203" spans="68:68" customFormat="1">
      <c r="BP118203" s="90"/>
    </row>
    <row r="118204" spans="68:68" customFormat="1">
      <c r="BP118204" s="90"/>
    </row>
    <row r="118205" spans="68:68" customFormat="1">
      <c r="BP118205" s="90"/>
    </row>
    <row r="118206" spans="68:68" customFormat="1">
      <c r="BP118206" s="90"/>
    </row>
    <row r="118207" spans="68:68" customFormat="1">
      <c r="BP118207" s="90"/>
    </row>
    <row r="118208" spans="68:68" customFormat="1">
      <c r="BP118208" s="90"/>
    </row>
    <row r="118209" spans="68:68" customFormat="1">
      <c r="BP118209" s="90"/>
    </row>
    <row r="118210" spans="68:68" customFormat="1">
      <c r="BP118210" s="90"/>
    </row>
    <row r="118211" spans="68:68" customFormat="1">
      <c r="BP118211" s="90"/>
    </row>
    <row r="118212" spans="68:68" customFormat="1">
      <c r="BP118212" s="90"/>
    </row>
    <row r="118213" spans="68:68" customFormat="1">
      <c r="BP118213" s="90"/>
    </row>
    <row r="118214" spans="68:68" customFormat="1">
      <c r="BP118214" s="90"/>
    </row>
    <row r="118215" spans="68:68" customFormat="1">
      <c r="BP118215" s="90"/>
    </row>
    <row r="118216" spans="68:68" customFormat="1">
      <c r="BP118216" s="90"/>
    </row>
    <row r="118217" spans="68:68" customFormat="1">
      <c r="BP118217" s="90"/>
    </row>
    <row r="118218" spans="68:68" customFormat="1">
      <c r="BP118218" s="90"/>
    </row>
    <row r="118219" spans="68:68" customFormat="1">
      <c r="BP118219" s="90"/>
    </row>
    <row r="118220" spans="68:68" customFormat="1">
      <c r="BP118220" s="90"/>
    </row>
    <row r="118221" spans="68:68" customFormat="1">
      <c r="BP118221" s="90"/>
    </row>
    <row r="118222" spans="68:68" customFormat="1">
      <c r="BP118222" s="90"/>
    </row>
    <row r="118223" spans="68:68" customFormat="1">
      <c r="BP118223" s="90"/>
    </row>
    <row r="118224" spans="68:68" customFormat="1">
      <c r="BP118224" s="90"/>
    </row>
    <row r="118225" spans="68:68" customFormat="1">
      <c r="BP118225" s="90"/>
    </row>
    <row r="118226" spans="68:68" customFormat="1">
      <c r="BP118226" s="90"/>
    </row>
    <row r="118227" spans="68:68" customFormat="1">
      <c r="BP118227" s="90"/>
    </row>
    <row r="118228" spans="68:68" customFormat="1">
      <c r="BP118228" s="90"/>
    </row>
    <row r="118229" spans="68:68" customFormat="1">
      <c r="BP118229" s="90"/>
    </row>
    <row r="118230" spans="68:68" customFormat="1">
      <c r="BP118230" s="90"/>
    </row>
    <row r="118231" spans="68:68" customFormat="1">
      <c r="BP118231" s="90"/>
    </row>
    <row r="118232" spans="68:68" customFormat="1">
      <c r="BP118232" s="90"/>
    </row>
    <row r="118233" spans="68:68" customFormat="1">
      <c r="BP118233" s="90"/>
    </row>
    <row r="118234" spans="68:68" customFormat="1">
      <c r="BP118234" s="90"/>
    </row>
    <row r="118235" spans="68:68" customFormat="1">
      <c r="BP118235" s="90"/>
    </row>
    <row r="118236" spans="68:68" customFormat="1">
      <c r="BP118236" s="90"/>
    </row>
    <row r="118237" spans="68:68" customFormat="1">
      <c r="BP118237" s="90"/>
    </row>
    <row r="118238" spans="68:68" customFormat="1">
      <c r="BP118238" s="90"/>
    </row>
    <row r="118239" spans="68:68" customFormat="1">
      <c r="BP118239" s="90"/>
    </row>
    <row r="118240" spans="68:68" customFormat="1">
      <c r="BP118240" s="90"/>
    </row>
    <row r="118241" spans="68:68" customFormat="1">
      <c r="BP118241" s="90"/>
    </row>
    <row r="118242" spans="68:68" customFormat="1">
      <c r="BP118242" s="90"/>
    </row>
    <row r="118243" spans="68:68" customFormat="1">
      <c r="BP118243" s="90"/>
    </row>
    <row r="118244" spans="68:68" customFormat="1">
      <c r="BP118244" s="90"/>
    </row>
    <row r="118245" spans="68:68" customFormat="1">
      <c r="BP118245" s="90"/>
    </row>
    <row r="118246" spans="68:68" customFormat="1">
      <c r="BP118246" s="90"/>
    </row>
    <row r="118247" spans="68:68" customFormat="1">
      <c r="BP118247" s="90"/>
    </row>
    <row r="118248" spans="68:68" customFormat="1">
      <c r="BP118248" s="90"/>
    </row>
    <row r="118249" spans="68:68" customFormat="1">
      <c r="BP118249" s="90"/>
    </row>
    <row r="118250" spans="68:68" customFormat="1">
      <c r="BP118250" s="90"/>
    </row>
    <row r="118251" spans="68:68" customFormat="1">
      <c r="BP118251" s="90"/>
    </row>
    <row r="118252" spans="68:68" customFormat="1">
      <c r="BP118252" s="90"/>
    </row>
    <row r="118253" spans="68:68" customFormat="1">
      <c r="BP118253" s="90"/>
    </row>
    <row r="118254" spans="68:68" customFormat="1">
      <c r="BP118254" s="90"/>
    </row>
    <row r="118255" spans="68:68" customFormat="1">
      <c r="BP118255" s="90"/>
    </row>
    <row r="118256" spans="68:68" customFormat="1">
      <c r="BP118256" s="90"/>
    </row>
    <row r="118257" spans="68:68" customFormat="1">
      <c r="BP118257" s="90"/>
    </row>
    <row r="118258" spans="68:68" customFormat="1">
      <c r="BP118258" s="90"/>
    </row>
    <row r="118259" spans="68:68" customFormat="1">
      <c r="BP118259" s="90"/>
    </row>
    <row r="118260" spans="68:68" customFormat="1">
      <c r="BP118260" s="90"/>
    </row>
    <row r="118261" spans="68:68" customFormat="1">
      <c r="BP118261" s="90"/>
    </row>
    <row r="118262" spans="68:68" customFormat="1">
      <c r="BP118262" s="90"/>
    </row>
    <row r="118263" spans="68:68" customFormat="1">
      <c r="BP118263" s="90"/>
    </row>
    <row r="118264" spans="68:68" customFormat="1">
      <c r="BP118264" s="90"/>
    </row>
    <row r="118265" spans="68:68" customFormat="1">
      <c r="BP118265" s="90"/>
    </row>
    <row r="118266" spans="68:68" customFormat="1">
      <c r="BP118266" s="90"/>
    </row>
    <row r="118267" spans="68:68" customFormat="1">
      <c r="BP118267" s="90"/>
    </row>
    <row r="118268" spans="68:68" customFormat="1">
      <c r="BP118268" s="90"/>
    </row>
    <row r="118269" spans="68:68" customFormat="1">
      <c r="BP118269" s="90"/>
    </row>
    <row r="118270" spans="68:68" customFormat="1">
      <c r="BP118270" s="90"/>
    </row>
    <row r="118271" spans="68:68" customFormat="1">
      <c r="BP118271" s="90"/>
    </row>
    <row r="118272" spans="68:68" customFormat="1">
      <c r="BP118272" s="90"/>
    </row>
    <row r="118273" spans="68:68" customFormat="1">
      <c r="BP118273" s="90"/>
    </row>
    <row r="118274" spans="68:68" customFormat="1">
      <c r="BP118274" s="90"/>
    </row>
    <row r="118275" spans="68:68" customFormat="1">
      <c r="BP118275" s="90"/>
    </row>
    <row r="118276" spans="68:68" customFormat="1">
      <c r="BP118276" s="90"/>
    </row>
    <row r="118277" spans="68:68" customFormat="1">
      <c r="BP118277" s="90"/>
    </row>
    <row r="118278" spans="68:68" customFormat="1">
      <c r="BP118278" s="90"/>
    </row>
    <row r="118279" spans="68:68" customFormat="1">
      <c r="BP118279" s="90"/>
    </row>
    <row r="118280" spans="68:68" customFormat="1">
      <c r="BP118280" s="90"/>
    </row>
    <row r="118281" spans="68:68" customFormat="1">
      <c r="BP118281" s="90"/>
    </row>
    <row r="118282" spans="68:68" customFormat="1">
      <c r="BP118282" s="90"/>
    </row>
    <row r="118283" spans="68:68" customFormat="1">
      <c r="BP118283" s="90"/>
    </row>
    <row r="118284" spans="68:68" customFormat="1">
      <c r="BP118284" s="90"/>
    </row>
    <row r="118285" spans="68:68" customFormat="1">
      <c r="BP118285" s="90"/>
    </row>
    <row r="118286" spans="68:68" customFormat="1">
      <c r="BP118286" s="90"/>
    </row>
    <row r="118287" spans="68:68" customFormat="1">
      <c r="BP118287" s="90"/>
    </row>
    <row r="118288" spans="68:68" customFormat="1">
      <c r="BP118288" s="90"/>
    </row>
    <row r="118289" spans="68:68" customFormat="1">
      <c r="BP118289" s="90"/>
    </row>
    <row r="118290" spans="68:68" customFormat="1">
      <c r="BP118290" s="90"/>
    </row>
    <row r="118291" spans="68:68" customFormat="1">
      <c r="BP118291" s="90"/>
    </row>
    <row r="118292" spans="68:68" customFormat="1">
      <c r="BP118292" s="90"/>
    </row>
    <row r="118293" spans="68:68" customFormat="1">
      <c r="BP118293" s="90"/>
    </row>
    <row r="118294" spans="68:68" customFormat="1">
      <c r="BP118294" s="90"/>
    </row>
    <row r="118295" spans="68:68" customFormat="1">
      <c r="BP118295" s="90"/>
    </row>
    <row r="118296" spans="68:68" customFormat="1">
      <c r="BP118296" s="90"/>
    </row>
    <row r="118297" spans="68:68" customFormat="1">
      <c r="BP118297" s="90"/>
    </row>
    <row r="118298" spans="68:68" customFormat="1">
      <c r="BP118298" s="90"/>
    </row>
    <row r="118299" spans="68:68" customFormat="1">
      <c r="BP118299" s="90"/>
    </row>
    <row r="118300" spans="68:68" customFormat="1">
      <c r="BP118300" s="90"/>
    </row>
    <row r="118301" spans="68:68" customFormat="1">
      <c r="BP118301" s="90"/>
    </row>
    <row r="118302" spans="68:68" customFormat="1">
      <c r="BP118302" s="90"/>
    </row>
    <row r="118303" spans="68:68" customFormat="1">
      <c r="BP118303" s="90"/>
    </row>
    <row r="118304" spans="68:68" customFormat="1">
      <c r="BP118304" s="90"/>
    </row>
    <row r="118305" spans="68:68" customFormat="1">
      <c r="BP118305" s="90"/>
    </row>
    <row r="118306" spans="68:68" customFormat="1">
      <c r="BP118306" s="90"/>
    </row>
    <row r="118307" spans="68:68" customFormat="1">
      <c r="BP118307" s="90"/>
    </row>
    <row r="118308" spans="68:68" customFormat="1">
      <c r="BP118308" s="90"/>
    </row>
    <row r="118309" spans="68:68" customFormat="1">
      <c r="BP118309" s="90"/>
    </row>
    <row r="118310" spans="68:68" customFormat="1">
      <c r="BP118310" s="90"/>
    </row>
    <row r="118311" spans="68:68" customFormat="1">
      <c r="BP118311" s="90"/>
    </row>
    <row r="118312" spans="68:68" customFormat="1">
      <c r="BP118312" s="90"/>
    </row>
    <row r="118313" spans="68:68" customFormat="1">
      <c r="BP118313" s="90"/>
    </row>
    <row r="118314" spans="68:68" customFormat="1">
      <c r="BP118314" s="90"/>
    </row>
    <row r="118315" spans="68:68" customFormat="1">
      <c r="BP118315" s="90"/>
    </row>
    <row r="118316" spans="68:68" customFormat="1">
      <c r="BP118316" s="90"/>
    </row>
    <row r="118317" spans="68:68" customFormat="1">
      <c r="BP118317" s="90"/>
    </row>
    <row r="118318" spans="68:68" customFormat="1">
      <c r="BP118318" s="90"/>
    </row>
    <row r="118319" spans="68:68" customFormat="1">
      <c r="BP118319" s="90"/>
    </row>
    <row r="118320" spans="68:68" customFormat="1">
      <c r="BP118320" s="90"/>
    </row>
    <row r="118321" spans="68:68" customFormat="1">
      <c r="BP118321" s="90"/>
    </row>
    <row r="118322" spans="68:68" customFormat="1">
      <c r="BP118322" s="90"/>
    </row>
    <row r="118323" spans="68:68" customFormat="1">
      <c r="BP118323" s="90"/>
    </row>
    <row r="118324" spans="68:68" customFormat="1">
      <c r="BP118324" s="90"/>
    </row>
    <row r="118325" spans="68:68" customFormat="1">
      <c r="BP118325" s="90"/>
    </row>
    <row r="118326" spans="68:68" customFormat="1">
      <c r="BP118326" s="90"/>
    </row>
    <row r="118327" spans="68:68" customFormat="1">
      <c r="BP118327" s="90"/>
    </row>
    <row r="118328" spans="68:68" customFormat="1">
      <c r="BP118328" s="90"/>
    </row>
    <row r="118329" spans="68:68" customFormat="1">
      <c r="BP118329" s="90"/>
    </row>
    <row r="118330" spans="68:68" customFormat="1">
      <c r="BP118330" s="90"/>
    </row>
    <row r="118331" spans="68:68" customFormat="1">
      <c r="BP118331" s="90"/>
    </row>
    <row r="118332" spans="68:68" customFormat="1">
      <c r="BP118332" s="90"/>
    </row>
    <row r="118333" spans="68:68" customFormat="1">
      <c r="BP118333" s="90"/>
    </row>
    <row r="118334" spans="68:68" customFormat="1">
      <c r="BP118334" s="90"/>
    </row>
    <row r="118335" spans="68:68" customFormat="1">
      <c r="BP118335" s="90"/>
    </row>
    <row r="118336" spans="68:68" customFormat="1">
      <c r="BP118336" s="90"/>
    </row>
    <row r="118337" spans="68:68" customFormat="1">
      <c r="BP118337" s="90"/>
    </row>
    <row r="118338" spans="68:68" customFormat="1">
      <c r="BP118338" s="90"/>
    </row>
    <row r="118339" spans="68:68" customFormat="1">
      <c r="BP118339" s="90"/>
    </row>
    <row r="118340" spans="68:68" customFormat="1">
      <c r="BP118340" s="90"/>
    </row>
    <row r="118341" spans="68:68" customFormat="1">
      <c r="BP118341" s="90"/>
    </row>
    <row r="118342" spans="68:68" customFormat="1">
      <c r="BP118342" s="90"/>
    </row>
    <row r="118343" spans="68:68" customFormat="1">
      <c r="BP118343" s="90"/>
    </row>
    <row r="118344" spans="68:68" customFormat="1">
      <c r="BP118344" s="90"/>
    </row>
    <row r="118345" spans="68:68" customFormat="1">
      <c r="BP118345" s="90"/>
    </row>
    <row r="118346" spans="68:68" customFormat="1">
      <c r="BP118346" s="90"/>
    </row>
    <row r="118347" spans="68:68" customFormat="1">
      <c r="BP118347" s="90"/>
    </row>
    <row r="118348" spans="68:68" customFormat="1">
      <c r="BP118348" s="90"/>
    </row>
    <row r="118349" spans="68:68" customFormat="1">
      <c r="BP118349" s="90"/>
    </row>
    <row r="118350" spans="68:68" customFormat="1">
      <c r="BP118350" s="90"/>
    </row>
    <row r="118351" spans="68:68" customFormat="1">
      <c r="BP118351" s="90"/>
    </row>
    <row r="118352" spans="68:68" customFormat="1">
      <c r="BP118352" s="90"/>
    </row>
    <row r="118353" spans="68:68" customFormat="1">
      <c r="BP118353" s="90"/>
    </row>
    <row r="118354" spans="68:68" customFormat="1">
      <c r="BP118354" s="90"/>
    </row>
    <row r="118355" spans="68:68" customFormat="1">
      <c r="BP118355" s="90"/>
    </row>
    <row r="118356" spans="68:68" customFormat="1">
      <c r="BP118356" s="90"/>
    </row>
    <row r="118357" spans="68:68" customFormat="1">
      <c r="BP118357" s="90"/>
    </row>
    <row r="118358" spans="68:68" customFormat="1">
      <c r="BP118358" s="90"/>
    </row>
    <row r="118359" spans="68:68" customFormat="1">
      <c r="BP118359" s="90"/>
    </row>
    <row r="118360" spans="68:68" customFormat="1">
      <c r="BP118360" s="90"/>
    </row>
    <row r="118361" spans="68:68" customFormat="1">
      <c r="BP118361" s="90"/>
    </row>
    <row r="118362" spans="68:68" customFormat="1">
      <c r="BP118362" s="90"/>
    </row>
    <row r="118363" spans="68:68" customFormat="1">
      <c r="BP118363" s="90"/>
    </row>
    <row r="118364" spans="68:68" customFormat="1">
      <c r="BP118364" s="90"/>
    </row>
    <row r="118365" spans="68:68" customFormat="1">
      <c r="BP118365" s="90"/>
    </row>
    <row r="118366" spans="68:68" customFormat="1">
      <c r="BP118366" s="90"/>
    </row>
    <row r="118367" spans="68:68" customFormat="1">
      <c r="BP118367" s="90"/>
    </row>
    <row r="118368" spans="68:68" customFormat="1">
      <c r="BP118368" s="90"/>
    </row>
    <row r="118369" spans="68:68" customFormat="1">
      <c r="BP118369" s="90"/>
    </row>
    <row r="118370" spans="68:68" customFormat="1">
      <c r="BP118370" s="90"/>
    </row>
    <row r="118371" spans="68:68" customFormat="1">
      <c r="BP118371" s="90"/>
    </row>
    <row r="118372" spans="68:68" customFormat="1">
      <c r="BP118372" s="90"/>
    </row>
    <row r="118373" spans="68:68" customFormat="1">
      <c r="BP118373" s="90"/>
    </row>
    <row r="118374" spans="68:68" customFormat="1">
      <c r="BP118374" s="90"/>
    </row>
    <row r="118375" spans="68:68" customFormat="1">
      <c r="BP118375" s="90"/>
    </row>
    <row r="118376" spans="68:68" customFormat="1">
      <c r="BP118376" s="90"/>
    </row>
    <row r="118377" spans="68:68" customFormat="1">
      <c r="BP118377" s="90"/>
    </row>
    <row r="118378" spans="68:68" customFormat="1">
      <c r="BP118378" s="90"/>
    </row>
    <row r="118379" spans="68:68" customFormat="1">
      <c r="BP118379" s="90"/>
    </row>
    <row r="118380" spans="68:68" customFormat="1">
      <c r="BP118380" s="90"/>
    </row>
    <row r="118381" spans="68:68" customFormat="1">
      <c r="BP118381" s="90"/>
    </row>
    <row r="118382" spans="68:68" customFormat="1">
      <c r="BP118382" s="90"/>
    </row>
    <row r="118383" spans="68:68" customFormat="1">
      <c r="BP118383" s="90"/>
    </row>
    <row r="118384" spans="68:68" customFormat="1">
      <c r="BP118384" s="90"/>
    </row>
    <row r="118385" spans="68:68" customFormat="1">
      <c r="BP118385" s="90"/>
    </row>
    <row r="118386" spans="68:68" customFormat="1">
      <c r="BP118386" s="90"/>
    </row>
    <row r="118387" spans="68:68" customFormat="1">
      <c r="BP118387" s="90"/>
    </row>
    <row r="118388" spans="68:68" customFormat="1">
      <c r="BP118388" s="90"/>
    </row>
    <row r="118389" spans="68:68" customFormat="1">
      <c r="BP118389" s="90"/>
    </row>
    <row r="118390" spans="68:68" customFormat="1">
      <c r="BP118390" s="90"/>
    </row>
    <row r="118391" spans="68:68" customFormat="1">
      <c r="BP118391" s="90"/>
    </row>
    <row r="118392" spans="68:68" customFormat="1">
      <c r="BP118392" s="90"/>
    </row>
    <row r="118393" spans="68:68" customFormat="1">
      <c r="BP118393" s="90"/>
    </row>
    <row r="118394" spans="68:68" customFormat="1">
      <c r="BP118394" s="90"/>
    </row>
    <row r="118395" spans="68:68" customFormat="1">
      <c r="BP118395" s="90"/>
    </row>
    <row r="118396" spans="68:68" customFormat="1">
      <c r="BP118396" s="90"/>
    </row>
    <row r="118397" spans="68:68" customFormat="1">
      <c r="BP118397" s="90"/>
    </row>
    <row r="118398" spans="68:68" customFormat="1">
      <c r="BP118398" s="90"/>
    </row>
    <row r="118399" spans="68:68" customFormat="1">
      <c r="BP118399" s="90"/>
    </row>
    <row r="118400" spans="68:68" customFormat="1">
      <c r="BP118400" s="90"/>
    </row>
    <row r="118401" spans="68:68" customFormat="1">
      <c r="BP118401" s="90"/>
    </row>
    <row r="118402" spans="68:68" customFormat="1">
      <c r="BP118402" s="90"/>
    </row>
    <row r="118403" spans="68:68" customFormat="1">
      <c r="BP118403" s="90"/>
    </row>
    <row r="118404" spans="68:68" customFormat="1">
      <c r="BP118404" s="90"/>
    </row>
    <row r="118405" spans="68:68" customFormat="1">
      <c r="BP118405" s="90"/>
    </row>
    <row r="118406" spans="68:68" customFormat="1">
      <c r="BP118406" s="90"/>
    </row>
    <row r="118407" spans="68:68" customFormat="1">
      <c r="BP118407" s="90"/>
    </row>
    <row r="118408" spans="68:68" customFormat="1">
      <c r="BP118408" s="90"/>
    </row>
    <row r="118409" spans="68:68" customFormat="1">
      <c r="BP118409" s="90"/>
    </row>
    <row r="118410" spans="68:68" customFormat="1">
      <c r="BP118410" s="90"/>
    </row>
    <row r="118411" spans="68:68" customFormat="1">
      <c r="BP118411" s="90"/>
    </row>
    <row r="118412" spans="68:68" customFormat="1">
      <c r="BP118412" s="90"/>
    </row>
    <row r="118413" spans="68:68" customFormat="1">
      <c r="BP118413" s="90"/>
    </row>
    <row r="118414" spans="68:68" customFormat="1">
      <c r="BP118414" s="90"/>
    </row>
    <row r="118415" spans="68:68" customFormat="1">
      <c r="BP118415" s="90"/>
    </row>
    <row r="118416" spans="68:68" customFormat="1">
      <c r="BP118416" s="90"/>
    </row>
    <row r="118417" spans="68:68" customFormat="1">
      <c r="BP118417" s="90"/>
    </row>
    <row r="118418" spans="68:68" customFormat="1">
      <c r="BP118418" s="90"/>
    </row>
    <row r="118419" spans="68:68" customFormat="1">
      <c r="BP118419" s="90"/>
    </row>
    <row r="118420" spans="68:68" customFormat="1">
      <c r="BP118420" s="90"/>
    </row>
    <row r="118421" spans="68:68" customFormat="1">
      <c r="BP118421" s="90"/>
    </row>
    <row r="118422" spans="68:68" customFormat="1">
      <c r="BP118422" s="90"/>
    </row>
    <row r="118423" spans="68:68" customFormat="1">
      <c r="BP118423" s="90"/>
    </row>
    <row r="118424" spans="68:68" customFormat="1">
      <c r="BP118424" s="90"/>
    </row>
    <row r="118425" spans="68:68" customFormat="1">
      <c r="BP118425" s="90"/>
    </row>
    <row r="118426" spans="68:68" customFormat="1">
      <c r="BP118426" s="90"/>
    </row>
    <row r="118427" spans="68:68" customFormat="1">
      <c r="BP118427" s="90"/>
    </row>
    <row r="118428" spans="68:68" customFormat="1">
      <c r="BP118428" s="90"/>
    </row>
    <row r="118429" spans="68:68" customFormat="1">
      <c r="BP118429" s="90"/>
    </row>
    <row r="118430" spans="68:68" customFormat="1">
      <c r="BP118430" s="90"/>
    </row>
    <row r="118431" spans="68:68" customFormat="1">
      <c r="BP118431" s="90"/>
    </row>
    <row r="118432" spans="68:68" customFormat="1">
      <c r="BP118432" s="90"/>
    </row>
    <row r="118433" spans="68:68" customFormat="1">
      <c r="BP118433" s="90"/>
    </row>
    <row r="118434" spans="68:68" customFormat="1">
      <c r="BP118434" s="90"/>
    </row>
    <row r="118435" spans="68:68" customFormat="1">
      <c r="BP118435" s="90"/>
    </row>
    <row r="118436" spans="68:68" customFormat="1">
      <c r="BP118436" s="90"/>
    </row>
    <row r="118437" spans="68:68" customFormat="1">
      <c r="BP118437" s="90"/>
    </row>
    <row r="118438" spans="68:68" customFormat="1">
      <c r="BP118438" s="90"/>
    </row>
    <row r="118439" spans="68:68" customFormat="1">
      <c r="BP118439" s="90"/>
    </row>
    <row r="118440" spans="68:68" customFormat="1">
      <c r="BP118440" s="90"/>
    </row>
    <row r="118441" spans="68:68" customFormat="1">
      <c r="BP118441" s="90"/>
    </row>
    <row r="118442" spans="68:68" customFormat="1">
      <c r="BP118442" s="90"/>
    </row>
    <row r="118443" spans="68:68" customFormat="1">
      <c r="BP118443" s="90"/>
    </row>
    <row r="118444" spans="68:68" customFormat="1">
      <c r="BP118444" s="90"/>
    </row>
    <row r="118445" spans="68:68" customFormat="1">
      <c r="BP118445" s="90"/>
    </row>
    <row r="118446" spans="68:68" customFormat="1">
      <c r="BP118446" s="90"/>
    </row>
    <row r="118447" spans="68:68" customFormat="1">
      <c r="BP118447" s="90"/>
    </row>
    <row r="118448" spans="68:68" customFormat="1">
      <c r="BP118448" s="90"/>
    </row>
    <row r="118449" spans="68:68" customFormat="1">
      <c r="BP118449" s="90"/>
    </row>
    <row r="118450" spans="68:68" customFormat="1">
      <c r="BP118450" s="90"/>
    </row>
    <row r="118451" spans="68:68" customFormat="1">
      <c r="BP118451" s="90"/>
    </row>
    <row r="118452" spans="68:68" customFormat="1">
      <c r="BP118452" s="90"/>
    </row>
    <row r="118453" spans="68:68" customFormat="1">
      <c r="BP118453" s="90"/>
    </row>
    <row r="118454" spans="68:68" customFormat="1">
      <c r="BP118454" s="90"/>
    </row>
    <row r="118455" spans="68:68" customFormat="1">
      <c r="BP118455" s="90"/>
    </row>
    <row r="118456" spans="68:68" customFormat="1">
      <c r="BP118456" s="90"/>
    </row>
    <row r="118457" spans="68:68" customFormat="1">
      <c r="BP118457" s="90"/>
    </row>
    <row r="118458" spans="68:68" customFormat="1">
      <c r="BP118458" s="90"/>
    </row>
    <row r="118459" spans="68:68" customFormat="1">
      <c r="BP118459" s="90"/>
    </row>
    <row r="118460" spans="68:68" customFormat="1">
      <c r="BP118460" s="90"/>
    </row>
    <row r="118461" spans="68:68" customFormat="1">
      <c r="BP118461" s="90"/>
    </row>
    <row r="118462" spans="68:68" customFormat="1">
      <c r="BP118462" s="90"/>
    </row>
    <row r="118463" spans="68:68" customFormat="1">
      <c r="BP118463" s="90"/>
    </row>
    <row r="118464" spans="68:68" customFormat="1">
      <c r="BP118464" s="90"/>
    </row>
    <row r="118465" spans="68:68" customFormat="1">
      <c r="BP118465" s="90"/>
    </row>
    <row r="118466" spans="68:68" customFormat="1">
      <c r="BP118466" s="90"/>
    </row>
    <row r="118467" spans="68:68" customFormat="1">
      <c r="BP118467" s="90"/>
    </row>
    <row r="118468" spans="68:68" customFormat="1">
      <c r="BP118468" s="90"/>
    </row>
    <row r="118469" spans="68:68" customFormat="1">
      <c r="BP118469" s="90"/>
    </row>
    <row r="118470" spans="68:68" customFormat="1">
      <c r="BP118470" s="90"/>
    </row>
    <row r="118471" spans="68:68" customFormat="1">
      <c r="BP118471" s="90"/>
    </row>
    <row r="118472" spans="68:68" customFormat="1">
      <c r="BP118472" s="90"/>
    </row>
    <row r="118473" spans="68:68" customFormat="1">
      <c r="BP118473" s="90"/>
    </row>
    <row r="118474" spans="68:68" customFormat="1">
      <c r="BP118474" s="90"/>
    </row>
    <row r="118475" spans="68:68" customFormat="1">
      <c r="BP118475" s="90"/>
    </row>
    <row r="118476" spans="68:68" customFormat="1">
      <c r="BP118476" s="90"/>
    </row>
    <row r="118477" spans="68:68" customFormat="1">
      <c r="BP118477" s="90"/>
    </row>
    <row r="118478" spans="68:68" customFormat="1">
      <c r="BP118478" s="90"/>
    </row>
    <row r="118479" spans="68:68" customFormat="1">
      <c r="BP118479" s="90"/>
    </row>
    <row r="118480" spans="68:68" customFormat="1">
      <c r="BP118480" s="90"/>
    </row>
    <row r="118481" spans="68:68" customFormat="1">
      <c r="BP118481" s="90"/>
    </row>
    <row r="118482" spans="68:68" customFormat="1">
      <c r="BP118482" s="90"/>
    </row>
    <row r="118483" spans="68:68" customFormat="1">
      <c r="BP118483" s="90"/>
    </row>
    <row r="118484" spans="68:68" customFormat="1">
      <c r="BP118484" s="90"/>
    </row>
    <row r="118485" spans="68:68" customFormat="1">
      <c r="BP118485" s="90"/>
    </row>
    <row r="118486" spans="68:68" customFormat="1">
      <c r="BP118486" s="90"/>
    </row>
    <row r="118487" spans="68:68" customFormat="1">
      <c r="BP118487" s="90"/>
    </row>
    <row r="118488" spans="68:68" customFormat="1">
      <c r="BP118488" s="90"/>
    </row>
    <row r="118489" spans="68:68" customFormat="1">
      <c r="BP118489" s="90"/>
    </row>
    <row r="118490" spans="68:68" customFormat="1">
      <c r="BP118490" s="90"/>
    </row>
    <row r="118491" spans="68:68" customFormat="1">
      <c r="BP118491" s="90"/>
    </row>
    <row r="118492" spans="68:68" customFormat="1">
      <c r="BP118492" s="90"/>
    </row>
    <row r="118493" spans="68:68" customFormat="1">
      <c r="BP118493" s="90"/>
    </row>
    <row r="118494" spans="68:68" customFormat="1">
      <c r="BP118494" s="90"/>
    </row>
    <row r="118495" spans="68:68" customFormat="1">
      <c r="BP118495" s="90"/>
    </row>
    <row r="118496" spans="68:68" customFormat="1">
      <c r="BP118496" s="90"/>
    </row>
    <row r="118497" spans="68:68" customFormat="1">
      <c r="BP118497" s="90"/>
    </row>
    <row r="118498" spans="68:68" customFormat="1">
      <c r="BP118498" s="90"/>
    </row>
    <row r="118499" spans="68:68" customFormat="1">
      <c r="BP118499" s="90"/>
    </row>
    <row r="118500" spans="68:68" customFormat="1">
      <c r="BP118500" s="90"/>
    </row>
    <row r="118501" spans="68:68" customFormat="1">
      <c r="BP118501" s="90"/>
    </row>
    <row r="118502" spans="68:68" customFormat="1">
      <c r="BP118502" s="90"/>
    </row>
    <row r="118503" spans="68:68" customFormat="1">
      <c r="BP118503" s="90"/>
    </row>
    <row r="118504" spans="68:68" customFormat="1">
      <c r="BP118504" s="90"/>
    </row>
    <row r="118505" spans="68:68" customFormat="1">
      <c r="BP118505" s="90"/>
    </row>
    <row r="118506" spans="68:68" customFormat="1">
      <c r="BP118506" s="90"/>
    </row>
    <row r="118507" spans="68:68" customFormat="1">
      <c r="BP118507" s="90"/>
    </row>
    <row r="118508" spans="68:68" customFormat="1">
      <c r="BP118508" s="90"/>
    </row>
    <row r="118509" spans="68:68" customFormat="1">
      <c r="BP118509" s="90"/>
    </row>
    <row r="118510" spans="68:68" customFormat="1">
      <c r="BP118510" s="90"/>
    </row>
    <row r="118511" spans="68:68" customFormat="1">
      <c r="BP118511" s="90"/>
    </row>
    <row r="118512" spans="68:68" customFormat="1">
      <c r="BP118512" s="90"/>
    </row>
    <row r="118513" spans="68:68" customFormat="1">
      <c r="BP118513" s="90"/>
    </row>
    <row r="118514" spans="68:68" customFormat="1">
      <c r="BP118514" s="90"/>
    </row>
    <row r="118515" spans="68:68" customFormat="1">
      <c r="BP118515" s="90"/>
    </row>
    <row r="118516" spans="68:68" customFormat="1">
      <c r="BP118516" s="90"/>
    </row>
    <row r="118517" spans="68:68" customFormat="1">
      <c r="BP118517" s="90"/>
    </row>
    <row r="118518" spans="68:68" customFormat="1">
      <c r="BP118518" s="90"/>
    </row>
    <row r="118519" spans="68:68" customFormat="1">
      <c r="BP118519" s="90"/>
    </row>
    <row r="118520" spans="68:68" customFormat="1">
      <c r="BP118520" s="90"/>
    </row>
    <row r="118521" spans="68:68" customFormat="1">
      <c r="BP118521" s="90"/>
    </row>
    <row r="118522" spans="68:68" customFormat="1">
      <c r="BP118522" s="90"/>
    </row>
    <row r="118523" spans="68:68" customFormat="1">
      <c r="BP118523" s="90"/>
    </row>
    <row r="118524" spans="68:68" customFormat="1">
      <c r="BP118524" s="90"/>
    </row>
    <row r="118525" spans="68:68" customFormat="1">
      <c r="BP118525" s="90"/>
    </row>
    <row r="118526" spans="68:68" customFormat="1">
      <c r="BP118526" s="90"/>
    </row>
    <row r="118527" spans="68:68" customFormat="1">
      <c r="BP118527" s="90"/>
    </row>
    <row r="118528" spans="68:68" customFormat="1">
      <c r="BP118528" s="90"/>
    </row>
    <row r="118529" spans="68:68" customFormat="1">
      <c r="BP118529" s="90"/>
    </row>
    <row r="118530" spans="68:68" customFormat="1">
      <c r="BP118530" s="90"/>
    </row>
    <row r="118531" spans="68:68" customFormat="1">
      <c r="BP118531" s="90"/>
    </row>
    <row r="118532" spans="68:68" customFormat="1">
      <c r="BP118532" s="90"/>
    </row>
    <row r="118533" spans="68:68" customFormat="1">
      <c r="BP118533" s="90"/>
    </row>
    <row r="118534" spans="68:68" customFormat="1">
      <c r="BP118534" s="90"/>
    </row>
    <row r="118535" spans="68:68" customFormat="1">
      <c r="BP118535" s="90"/>
    </row>
    <row r="118536" spans="68:68" customFormat="1">
      <c r="BP118536" s="90"/>
    </row>
    <row r="118537" spans="68:68" customFormat="1">
      <c r="BP118537" s="90"/>
    </row>
    <row r="118538" spans="68:68" customFormat="1">
      <c r="BP118538" s="90"/>
    </row>
    <row r="118539" spans="68:68" customFormat="1">
      <c r="BP118539" s="90"/>
    </row>
    <row r="118540" spans="68:68" customFormat="1">
      <c r="BP118540" s="90"/>
    </row>
    <row r="118541" spans="68:68" customFormat="1">
      <c r="BP118541" s="90"/>
    </row>
    <row r="118542" spans="68:68" customFormat="1">
      <c r="BP118542" s="90"/>
    </row>
    <row r="118543" spans="68:68" customFormat="1">
      <c r="BP118543" s="90"/>
    </row>
    <row r="118544" spans="68:68" customFormat="1">
      <c r="BP118544" s="90"/>
    </row>
    <row r="118545" spans="68:68" customFormat="1">
      <c r="BP118545" s="90"/>
    </row>
    <row r="118546" spans="68:68" customFormat="1">
      <c r="BP118546" s="90"/>
    </row>
    <row r="118547" spans="68:68" customFormat="1">
      <c r="BP118547" s="90"/>
    </row>
    <row r="118548" spans="68:68" customFormat="1">
      <c r="BP118548" s="90"/>
    </row>
    <row r="118549" spans="68:68" customFormat="1">
      <c r="BP118549" s="90"/>
    </row>
    <row r="118550" spans="68:68" customFormat="1">
      <c r="BP118550" s="90"/>
    </row>
    <row r="118551" spans="68:68" customFormat="1">
      <c r="BP118551" s="90"/>
    </row>
    <row r="118552" spans="68:68" customFormat="1">
      <c r="BP118552" s="90"/>
    </row>
    <row r="118553" spans="68:68" customFormat="1">
      <c r="BP118553" s="90"/>
    </row>
    <row r="118554" spans="68:68" customFormat="1">
      <c r="BP118554" s="90"/>
    </row>
    <row r="118555" spans="68:68" customFormat="1">
      <c r="BP118555" s="90"/>
    </row>
    <row r="118556" spans="68:68" customFormat="1">
      <c r="BP118556" s="90"/>
    </row>
    <row r="118557" spans="68:68" customFormat="1">
      <c r="BP118557" s="90"/>
    </row>
    <row r="118558" spans="68:68" customFormat="1">
      <c r="BP118558" s="90"/>
    </row>
    <row r="118559" spans="68:68" customFormat="1">
      <c r="BP118559" s="90"/>
    </row>
    <row r="118560" spans="68:68" customFormat="1">
      <c r="BP118560" s="90"/>
    </row>
    <row r="118561" spans="68:68" customFormat="1">
      <c r="BP118561" s="90"/>
    </row>
    <row r="118562" spans="68:68" customFormat="1">
      <c r="BP118562" s="90"/>
    </row>
    <row r="118563" spans="68:68" customFormat="1">
      <c r="BP118563" s="90"/>
    </row>
    <row r="118564" spans="68:68" customFormat="1">
      <c r="BP118564" s="90"/>
    </row>
    <row r="118565" spans="68:68" customFormat="1">
      <c r="BP118565" s="90"/>
    </row>
    <row r="118566" spans="68:68" customFormat="1">
      <c r="BP118566" s="90"/>
    </row>
    <row r="118567" spans="68:68" customFormat="1">
      <c r="BP118567" s="90"/>
    </row>
    <row r="118568" spans="68:68" customFormat="1">
      <c r="BP118568" s="90"/>
    </row>
    <row r="118569" spans="68:68" customFormat="1">
      <c r="BP118569" s="90"/>
    </row>
    <row r="118570" spans="68:68" customFormat="1">
      <c r="BP118570" s="90"/>
    </row>
    <row r="118571" spans="68:68" customFormat="1">
      <c r="BP118571" s="90"/>
    </row>
    <row r="118572" spans="68:68" customFormat="1">
      <c r="BP118572" s="90"/>
    </row>
    <row r="118573" spans="68:68" customFormat="1">
      <c r="BP118573" s="90"/>
    </row>
    <row r="118574" spans="68:68" customFormat="1">
      <c r="BP118574" s="90"/>
    </row>
    <row r="118575" spans="68:68" customFormat="1">
      <c r="BP118575" s="90"/>
    </row>
    <row r="118576" spans="68:68" customFormat="1">
      <c r="BP118576" s="90"/>
    </row>
    <row r="118577" spans="68:68" customFormat="1">
      <c r="BP118577" s="90"/>
    </row>
    <row r="118578" spans="68:68" customFormat="1">
      <c r="BP118578" s="90"/>
    </row>
    <row r="118579" spans="68:68" customFormat="1">
      <c r="BP118579" s="90"/>
    </row>
    <row r="118580" spans="68:68" customFormat="1">
      <c r="BP118580" s="90"/>
    </row>
    <row r="118581" spans="68:68" customFormat="1">
      <c r="BP118581" s="90"/>
    </row>
    <row r="118582" spans="68:68" customFormat="1">
      <c r="BP118582" s="90"/>
    </row>
    <row r="118583" spans="68:68" customFormat="1">
      <c r="BP118583" s="90"/>
    </row>
    <row r="118584" spans="68:68" customFormat="1">
      <c r="BP118584" s="90"/>
    </row>
    <row r="118585" spans="68:68" customFormat="1">
      <c r="BP118585" s="90"/>
    </row>
    <row r="118586" spans="68:68" customFormat="1">
      <c r="BP118586" s="90"/>
    </row>
    <row r="118587" spans="68:68" customFormat="1">
      <c r="BP118587" s="90"/>
    </row>
    <row r="118588" spans="68:68" customFormat="1">
      <c r="BP118588" s="90"/>
    </row>
    <row r="118589" spans="68:68" customFormat="1">
      <c r="BP118589" s="90"/>
    </row>
    <row r="118590" spans="68:68" customFormat="1">
      <c r="BP118590" s="90"/>
    </row>
    <row r="118591" spans="68:68" customFormat="1">
      <c r="BP118591" s="90"/>
    </row>
    <row r="118592" spans="68:68" customFormat="1">
      <c r="BP118592" s="90"/>
    </row>
    <row r="118593" spans="68:68" customFormat="1">
      <c r="BP118593" s="90"/>
    </row>
    <row r="118594" spans="68:68" customFormat="1">
      <c r="BP118594" s="90"/>
    </row>
    <row r="118595" spans="68:68" customFormat="1">
      <c r="BP118595" s="90"/>
    </row>
    <row r="118596" spans="68:68" customFormat="1">
      <c r="BP118596" s="90"/>
    </row>
    <row r="118597" spans="68:68" customFormat="1">
      <c r="BP118597" s="90"/>
    </row>
    <row r="118598" spans="68:68" customFormat="1">
      <c r="BP118598" s="90"/>
    </row>
    <row r="118599" spans="68:68" customFormat="1">
      <c r="BP118599" s="90"/>
    </row>
    <row r="118600" spans="68:68" customFormat="1">
      <c r="BP118600" s="90"/>
    </row>
    <row r="118601" spans="68:68" customFormat="1">
      <c r="BP118601" s="90"/>
    </row>
    <row r="118602" spans="68:68" customFormat="1">
      <c r="BP118602" s="90"/>
    </row>
    <row r="118603" spans="68:68" customFormat="1">
      <c r="BP118603" s="90"/>
    </row>
    <row r="118604" spans="68:68" customFormat="1">
      <c r="BP118604" s="90"/>
    </row>
    <row r="118605" spans="68:68" customFormat="1">
      <c r="BP118605" s="90"/>
    </row>
    <row r="118606" spans="68:68" customFormat="1">
      <c r="BP118606" s="90"/>
    </row>
    <row r="118607" spans="68:68" customFormat="1">
      <c r="BP118607" s="90"/>
    </row>
    <row r="118608" spans="68:68" customFormat="1">
      <c r="BP118608" s="90"/>
    </row>
    <row r="118609" spans="68:68" customFormat="1">
      <c r="BP118609" s="90"/>
    </row>
    <row r="118610" spans="68:68" customFormat="1">
      <c r="BP118610" s="90"/>
    </row>
    <row r="118611" spans="68:68" customFormat="1">
      <c r="BP118611" s="90"/>
    </row>
    <row r="118612" spans="68:68" customFormat="1">
      <c r="BP118612" s="90"/>
    </row>
    <row r="118613" spans="68:68" customFormat="1">
      <c r="BP118613" s="90"/>
    </row>
    <row r="118614" spans="68:68" customFormat="1">
      <c r="BP118614" s="90"/>
    </row>
    <row r="118615" spans="68:68" customFormat="1">
      <c r="BP118615" s="90"/>
    </row>
    <row r="118616" spans="68:68" customFormat="1">
      <c r="BP118616" s="90"/>
    </row>
    <row r="118617" spans="68:68" customFormat="1">
      <c r="BP118617" s="90"/>
    </row>
    <row r="118618" spans="68:68" customFormat="1">
      <c r="BP118618" s="90"/>
    </row>
    <row r="118619" spans="68:68" customFormat="1">
      <c r="BP118619" s="90"/>
    </row>
    <row r="118620" spans="68:68" customFormat="1">
      <c r="BP118620" s="90"/>
    </row>
    <row r="118621" spans="68:68" customFormat="1">
      <c r="BP118621" s="90"/>
    </row>
    <row r="118622" spans="68:68" customFormat="1">
      <c r="BP118622" s="90"/>
    </row>
    <row r="118623" spans="68:68" customFormat="1">
      <c r="BP118623" s="90"/>
    </row>
    <row r="118624" spans="68:68" customFormat="1">
      <c r="BP118624" s="90"/>
    </row>
    <row r="118625" spans="68:68" customFormat="1">
      <c r="BP118625" s="90"/>
    </row>
    <row r="118626" spans="68:68" customFormat="1">
      <c r="BP118626" s="90"/>
    </row>
    <row r="118627" spans="68:68" customFormat="1">
      <c r="BP118627" s="90"/>
    </row>
    <row r="118628" spans="68:68" customFormat="1">
      <c r="BP118628" s="90"/>
    </row>
    <row r="118629" spans="68:68" customFormat="1">
      <c r="BP118629" s="90"/>
    </row>
    <row r="118630" spans="68:68" customFormat="1">
      <c r="BP118630" s="90"/>
    </row>
    <row r="118631" spans="68:68" customFormat="1">
      <c r="BP118631" s="90"/>
    </row>
    <row r="118632" spans="68:68" customFormat="1">
      <c r="BP118632" s="90"/>
    </row>
    <row r="118633" spans="68:68" customFormat="1">
      <c r="BP118633" s="90"/>
    </row>
    <row r="118634" spans="68:68" customFormat="1">
      <c r="BP118634" s="90"/>
    </row>
    <row r="118635" spans="68:68" customFormat="1">
      <c r="BP118635" s="90"/>
    </row>
    <row r="118636" spans="68:68" customFormat="1">
      <c r="BP118636" s="90"/>
    </row>
    <row r="118637" spans="68:68" customFormat="1">
      <c r="BP118637" s="90"/>
    </row>
    <row r="118638" spans="68:68" customFormat="1">
      <c r="BP118638" s="90"/>
    </row>
    <row r="118639" spans="68:68" customFormat="1">
      <c r="BP118639" s="90"/>
    </row>
    <row r="118640" spans="68:68" customFormat="1">
      <c r="BP118640" s="90"/>
    </row>
    <row r="118641" spans="68:68" customFormat="1">
      <c r="BP118641" s="90"/>
    </row>
    <row r="118642" spans="68:68" customFormat="1">
      <c r="BP118642" s="90"/>
    </row>
    <row r="118643" spans="68:68" customFormat="1">
      <c r="BP118643" s="90"/>
    </row>
    <row r="118644" spans="68:68" customFormat="1">
      <c r="BP118644" s="90"/>
    </row>
    <row r="118645" spans="68:68" customFormat="1">
      <c r="BP118645" s="90"/>
    </row>
    <row r="118646" spans="68:68" customFormat="1">
      <c r="BP118646" s="90"/>
    </row>
    <row r="118647" spans="68:68" customFormat="1">
      <c r="BP118647" s="90"/>
    </row>
    <row r="118648" spans="68:68" customFormat="1">
      <c r="BP118648" s="90"/>
    </row>
    <row r="118649" spans="68:68" customFormat="1">
      <c r="BP118649" s="90"/>
    </row>
    <row r="118650" spans="68:68" customFormat="1">
      <c r="BP118650" s="90"/>
    </row>
    <row r="118651" spans="68:68" customFormat="1">
      <c r="BP118651" s="90"/>
    </row>
    <row r="118652" spans="68:68" customFormat="1">
      <c r="BP118652" s="90"/>
    </row>
    <row r="118653" spans="68:68" customFormat="1">
      <c r="BP118653" s="90"/>
    </row>
    <row r="118654" spans="68:68" customFormat="1">
      <c r="BP118654" s="90"/>
    </row>
    <row r="118655" spans="68:68" customFormat="1">
      <c r="BP118655" s="90"/>
    </row>
    <row r="118656" spans="68:68" customFormat="1">
      <c r="BP118656" s="90"/>
    </row>
    <row r="118657" spans="68:68" customFormat="1">
      <c r="BP118657" s="90"/>
    </row>
    <row r="118658" spans="68:68" customFormat="1">
      <c r="BP118658" s="90"/>
    </row>
    <row r="118659" spans="68:68" customFormat="1">
      <c r="BP118659" s="90"/>
    </row>
    <row r="118660" spans="68:68" customFormat="1">
      <c r="BP118660" s="90"/>
    </row>
    <row r="118661" spans="68:68" customFormat="1">
      <c r="BP118661" s="90"/>
    </row>
    <row r="118662" spans="68:68" customFormat="1">
      <c r="BP118662" s="90"/>
    </row>
    <row r="118663" spans="68:68" customFormat="1">
      <c r="BP118663" s="90"/>
    </row>
    <row r="118664" spans="68:68" customFormat="1">
      <c r="BP118664" s="90"/>
    </row>
    <row r="118665" spans="68:68" customFormat="1">
      <c r="BP118665" s="90"/>
    </row>
    <row r="118666" spans="68:68" customFormat="1">
      <c r="BP118666" s="90"/>
    </row>
    <row r="118667" spans="68:68" customFormat="1">
      <c r="BP118667" s="90"/>
    </row>
    <row r="118668" spans="68:68" customFormat="1">
      <c r="BP118668" s="90"/>
    </row>
    <row r="118669" spans="68:68" customFormat="1">
      <c r="BP118669" s="90"/>
    </row>
    <row r="118670" spans="68:68" customFormat="1">
      <c r="BP118670" s="90"/>
    </row>
    <row r="118671" spans="68:68" customFormat="1">
      <c r="BP118671" s="90"/>
    </row>
    <row r="118672" spans="68:68" customFormat="1">
      <c r="BP118672" s="90"/>
    </row>
    <row r="118673" spans="68:68" customFormat="1">
      <c r="BP118673" s="90"/>
    </row>
    <row r="118674" spans="68:68" customFormat="1">
      <c r="BP118674" s="90"/>
    </row>
    <row r="118675" spans="68:68" customFormat="1">
      <c r="BP118675" s="90"/>
    </row>
    <row r="118676" spans="68:68" customFormat="1">
      <c r="BP118676" s="90"/>
    </row>
    <row r="118677" spans="68:68" customFormat="1">
      <c r="BP118677" s="90"/>
    </row>
    <row r="118678" spans="68:68" customFormat="1">
      <c r="BP118678" s="90"/>
    </row>
    <row r="118679" spans="68:68" customFormat="1">
      <c r="BP118679" s="90"/>
    </row>
    <row r="118680" spans="68:68" customFormat="1">
      <c r="BP118680" s="90"/>
    </row>
    <row r="118681" spans="68:68" customFormat="1">
      <c r="BP118681" s="90"/>
    </row>
    <row r="118682" spans="68:68" customFormat="1">
      <c r="BP118682" s="90"/>
    </row>
    <row r="118683" spans="68:68" customFormat="1">
      <c r="BP118683" s="90"/>
    </row>
    <row r="118684" spans="68:68" customFormat="1">
      <c r="BP118684" s="90"/>
    </row>
    <row r="118685" spans="68:68" customFormat="1">
      <c r="BP118685" s="90"/>
    </row>
    <row r="118686" spans="68:68" customFormat="1">
      <c r="BP118686" s="90"/>
    </row>
    <row r="118687" spans="68:68" customFormat="1">
      <c r="BP118687" s="90"/>
    </row>
    <row r="118688" spans="68:68" customFormat="1">
      <c r="BP118688" s="90"/>
    </row>
    <row r="118689" spans="68:68" customFormat="1">
      <c r="BP118689" s="90"/>
    </row>
    <row r="118690" spans="68:68" customFormat="1">
      <c r="BP118690" s="90"/>
    </row>
    <row r="118691" spans="68:68" customFormat="1">
      <c r="BP118691" s="90"/>
    </row>
    <row r="118692" spans="68:68" customFormat="1">
      <c r="BP118692" s="90"/>
    </row>
    <row r="118693" spans="68:68" customFormat="1">
      <c r="BP118693" s="90"/>
    </row>
    <row r="118694" spans="68:68" customFormat="1">
      <c r="BP118694" s="90"/>
    </row>
    <row r="118695" spans="68:68" customFormat="1">
      <c r="BP118695" s="90"/>
    </row>
    <row r="118696" spans="68:68" customFormat="1">
      <c r="BP118696" s="90"/>
    </row>
    <row r="118697" spans="68:68" customFormat="1">
      <c r="BP118697" s="90"/>
    </row>
    <row r="118698" spans="68:68" customFormat="1">
      <c r="BP118698" s="90"/>
    </row>
    <row r="118699" spans="68:68" customFormat="1">
      <c r="BP118699" s="90"/>
    </row>
    <row r="118700" spans="68:68" customFormat="1">
      <c r="BP118700" s="90"/>
    </row>
    <row r="118701" spans="68:68" customFormat="1">
      <c r="BP118701" s="90"/>
    </row>
    <row r="118702" spans="68:68" customFormat="1">
      <c r="BP118702" s="90"/>
    </row>
    <row r="118703" spans="68:68" customFormat="1">
      <c r="BP118703" s="90"/>
    </row>
    <row r="118704" spans="68:68" customFormat="1">
      <c r="BP118704" s="90"/>
    </row>
    <row r="118705" spans="68:68" customFormat="1">
      <c r="BP118705" s="90"/>
    </row>
    <row r="118706" spans="68:68" customFormat="1">
      <c r="BP118706" s="90"/>
    </row>
    <row r="118707" spans="68:68" customFormat="1">
      <c r="BP118707" s="90"/>
    </row>
    <row r="118708" spans="68:68" customFormat="1">
      <c r="BP118708" s="90"/>
    </row>
    <row r="118709" spans="68:68" customFormat="1">
      <c r="BP118709" s="90"/>
    </row>
    <row r="118710" spans="68:68" customFormat="1">
      <c r="BP118710" s="90"/>
    </row>
    <row r="118711" spans="68:68" customFormat="1">
      <c r="BP118711" s="90"/>
    </row>
    <row r="118712" spans="68:68" customFormat="1">
      <c r="BP118712" s="90"/>
    </row>
    <row r="118713" spans="68:68" customFormat="1">
      <c r="BP118713" s="90"/>
    </row>
    <row r="118714" spans="68:68" customFormat="1">
      <c r="BP118714" s="90"/>
    </row>
    <row r="118715" spans="68:68" customFormat="1">
      <c r="BP118715" s="90"/>
    </row>
    <row r="118716" spans="68:68" customFormat="1">
      <c r="BP118716" s="90"/>
    </row>
    <row r="118717" spans="68:68" customFormat="1">
      <c r="BP118717" s="90"/>
    </row>
    <row r="118718" spans="68:68" customFormat="1">
      <c r="BP118718" s="90"/>
    </row>
    <row r="118719" spans="68:68" customFormat="1">
      <c r="BP118719" s="90"/>
    </row>
    <row r="118720" spans="68:68" customFormat="1">
      <c r="BP118720" s="90"/>
    </row>
    <row r="118721" spans="68:68" customFormat="1">
      <c r="BP118721" s="90"/>
    </row>
    <row r="118722" spans="68:68" customFormat="1">
      <c r="BP118722" s="90"/>
    </row>
    <row r="118723" spans="68:68" customFormat="1">
      <c r="BP118723" s="90"/>
    </row>
    <row r="118724" spans="68:68" customFormat="1">
      <c r="BP118724" s="90"/>
    </row>
    <row r="118725" spans="68:68" customFormat="1">
      <c r="BP118725" s="90"/>
    </row>
    <row r="118726" spans="68:68" customFormat="1">
      <c r="BP118726" s="90"/>
    </row>
    <row r="118727" spans="68:68" customFormat="1">
      <c r="BP118727" s="90"/>
    </row>
    <row r="118728" spans="68:68" customFormat="1">
      <c r="BP118728" s="90"/>
    </row>
    <row r="118729" spans="68:68" customFormat="1">
      <c r="BP118729" s="90"/>
    </row>
    <row r="118730" spans="68:68" customFormat="1">
      <c r="BP118730" s="90"/>
    </row>
    <row r="118731" spans="68:68" customFormat="1">
      <c r="BP118731" s="90"/>
    </row>
    <row r="118732" spans="68:68" customFormat="1">
      <c r="BP118732" s="90"/>
    </row>
    <row r="118733" spans="68:68" customFormat="1">
      <c r="BP118733" s="90"/>
    </row>
    <row r="118734" spans="68:68" customFormat="1">
      <c r="BP118734" s="90"/>
    </row>
    <row r="118735" spans="68:68" customFormat="1">
      <c r="BP118735" s="90"/>
    </row>
    <row r="118736" spans="68:68" customFormat="1">
      <c r="BP118736" s="90"/>
    </row>
    <row r="118737" spans="68:68" customFormat="1">
      <c r="BP118737" s="90"/>
    </row>
    <row r="118738" spans="68:68" customFormat="1">
      <c r="BP118738" s="90"/>
    </row>
    <row r="118739" spans="68:68" customFormat="1">
      <c r="BP118739" s="90"/>
    </row>
    <row r="118740" spans="68:68" customFormat="1">
      <c r="BP118740" s="90"/>
    </row>
    <row r="118741" spans="68:68" customFormat="1">
      <c r="BP118741" s="90"/>
    </row>
    <row r="118742" spans="68:68" customFormat="1">
      <c r="BP118742" s="90"/>
    </row>
    <row r="118743" spans="68:68" customFormat="1">
      <c r="BP118743" s="90"/>
    </row>
    <row r="118744" spans="68:68" customFormat="1">
      <c r="BP118744" s="90"/>
    </row>
    <row r="118745" spans="68:68" customFormat="1">
      <c r="BP118745" s="90"/>
    </row>
    <row r="118746" spans="68:68" customFormat="1">
      <c r="BP118746" s="90"/>
    </row>
    <row r="118747" spans="68:68" customFormat="1">
      <c r="BP118747" s="90"/>
    </row>
    <row r="118748" spans="68:68" customFormat="1">
      <c r="BP118748" s="90"/>
    </row>
    <row r="118749" spans="68:68" customFormat="1">
      <c r="BP118749" s="90"/>
    </row>
    <row r="118750" spans="68:68" customFormat="1">
      <c r="BP118750" s="90"/>
    </row>
    <row r="118751" spans="68:68" customFormat="1">
      <c r="BP118751" s="90"/>
    </row>
    <row r="118752" spans="68:68" customFormat="1">
      <c r="BP118752" s="90"/>
    </row>
    <row r="118753" spans="68:68" customFormat="1">
      <c r="BP118753" s="90"/>
    </row>
    <row r="118754" spans="68:68" customFormat="1">
      <c r="BP118754" s="90"/>
    </row>
    <row r="118755" spans="68:68" customFormat="1">
      <c r="BP118755" s="90"/>
    </row>
    <row r="118756" spans="68:68" customFormat="1">
      <c r="BP118756" s="90"/>
    </row>
    <row r="118757" spans="68:68" customFormat="1">
      <c r="BP118757" s="90"/>
    </row>
    <row r="118758" spans="68:68" customFormat="1">
      <c r="BP118758" s="90"/>
    </row>
    <row r="118759" spans="68:68" customFormat="1">
      <c r="BP118759" s="90"/>
    </row>
    <row r="118760" spans="68:68" customFormat="1">
      <c r="BP118760" s="90"/>
    </row>
    <row r="118761" spans="68:68" customFormat="1">
      <c r="BP118761" s="90"/>
    </row>
    <row r="118762" spans="68:68" customFormat="1">
      <c r="BP118762" s="90"/>
    </row>
    <row r="118763" spans="68:68" customFormat="1">
      <c r="BP118763" s="90"/>
    </row>
    <row r="118764" spans="68:68" customFormat="1">
      <c r="BP118764" s="90"/>
    </row>
    <row r="118765" spans="68:68" customFormat="1">
      <c r="BP118765" s="90"/>
    </row>
    <row r="118766" spans="68:68" customFormat="1">
      <c r="BP118766" s="90"/>
    </row>
    <row r="118767" spans="68:68" customFormat="1">
      <c r="BP118767" s="90"/>
    </row>
    <row r="118768" spans="68:68" customFormat="1">
      <c r="BP118768" s="90"/>
    </row>
    <row r="118769" spans="68:68" customFormat="1">
      <c r="BP118769" s="90"/>
    </row>
    <row r="118770" spans="68:68" customFormat="1">
      <c r="BP118770" s="90"/>
    </row>
    <row r="118771" spans="68:68" customFormat="1">
      <c r="BP118771" s="90"/>
    </row>
    <row r="118772" spans="68:68" customFormat="1">
      <c r="BP118772" s="90"/>
    </row>
    <row r="118773" spans="68:68" customFormat="1">
      <c r="BP118773" s="90"/>
    </row>
    <row r="118774" spans="68:68" customFormat="1">
      <c r="BP118774" s="90"/>
    </row>
    <row r="118775" spans="68:68" customFormat="1">
      <c r="BP118775" s="90"/>
    </row>
    <row r="118776" spans="68:68" customFormat="1">
      <c r="BP118776" s="90"/>
    </row>
    <row r="118777" spans="68:68" customFormat="1">
      <c r="BP118777" s="90"/>
    </row>
    <row r="118778" spans="68:68" customFormat="1">
      <c r="BP118778" s="90"/>
    </row>
    <row r="118779" spans="68:68" customFormat="1">
      <c r="BP118779" s="90"/>
    </row>
    <row r="118780" spans="68:68" customFormat="1">
      <c r="BP118780" s="90"/>
    </row>
    <row r="118781" spans="68:68" customFormat="1">
      <c r="BP118781" s="90"/>
    </row>
    <row r="118782" spans="68:68" customFormat="1">
      <c r="BP118782" s="90"/>
    </row>
    <row r="118783" spans="68:68" customFormat="1">
      <c r="BP118783" s="90"/>
    </row>
    <row r="118784" spans="68:68" customFormat="1">
      <c r="BP118784" s="90"/>
    </row>
    <row r="118785" spans="68:68" customFormat="1">
      <c r="BP118785" s="90"/>
    </row>
    <row r="118786" spans="68:68" customFormat="1">
      <c r="BP118786" s="90"/>
    </row>
    <row r="118787" spans="68:68" customFormat="1">
      <c r="BP118787" s="90"/>
    </row>
    <row r="118788" spans="68:68" customFormat="1">
      <c r="BP118788" s="90"/>
    </row>
    <row r="118789" spans="68:68" customFormat="1">
      <c r="BP118789" s="90"/>
    </row>
    <row r="118790" spans="68:68" customFormat="1">
      <c r="BP118790" s="90"/>
    </row>
    <row r="118791" spans="68:68" customFormat="1">
      <c r="BP118791" s="90"/>
    </row>
    <row r="118792" spans="68:68" customFormat="1">
      <c r="BP118792" s="90"/>
    </row>
    <row r="118793" spans="68:68" customFormat="1">
      <c r="BP118793" s="90"/>
    </row>
    <row r="118794" spans="68:68" customFormat="1">
      <c r="BP118794" s="90"/>
    </row>
    <row r="118795" spans="68:68" customFormat="1">
      <c r="BP118795" s="90"/>
    </row>
    <row r="118796" spans="68:68" customFormat="1">
      <c r="BP118796" s="90"/>
    </row>
    <row r="118797" spans="68:68" customFormat="1">
      <c r="BP118797" s="90"/>
    </row>
    <row r="118798" spans="68:68" customFormat="1">
      <c r="BP118798" s="90"/>
    </row>
    <row r="118799" spans="68:68" customFormat="1">
      <c r="BP118799" s="90"/>
    </row>
    <row r="118800" spans="68:68" customFormat="1">
      <c r="BP118800" s="90"/>
    </row>
    <row r="118801" spans="68:68" customFormat="1">
      <c r="BP118801" s="90"/>
    </row>
    <row r="118802" spans="68:68" customFormat="1">
      <c r="BP118802" s="90"/>
    </row>
    <row r="118803" spans="68:68" customFormat="1">
      <c r="BP118803" s="90"/>
    </row>
    <row r="118804" spans="68:68" customFormat="1">
      <c r="BP118804" s="90"/>
    </row>
    <row r="118805" spans="68:68" customFormat="1">
      <c r="BP118805" s="90"/>
    </row>
    <row r="118806" spans="68:68" customFormat="1">
      <c r="BP118806" s="90"/>
    </row>
    <row r="118807" spans="68:68" customFormat="1">
      <c r="BP118807" s="90"/>
    </row>
    <row r="118808" spans="68:68" customFormat="1">
      <c r="BP118808" s="90"/>
    </row>
    <row r="118809" spans="68:68" customFormat="1">
      <c r="BP118809" s="90"/>
    </row>
    <row r="118810" spans="68:68" customFormat="1">
      <c r="BP118810" s="90"/>
    </row>
    <row r="118811" spans="68:68" customFormat="1">
      <c r="BP118811" s="90"/>
    </row>
    <row r="118812" spans="68:68" customFormat="1">
      <c r="BP118812" s="90"/>
    </row>
    <row r="118813" spans="68:68" customFormat="1">
      <c r="BP118813" s="90"/>
    </row>
    <row r="118814" spans="68:68" customFormat="1">
      <c r="BP118814" s="90"/>
    </row>
    <row r="118815" spans="68:68" customFormat="1">
      <c r="BP118815" s="90"/>
    </row>
    <row r="118816" spans="68:68" customFormat="1">
      <c r="BP118816" s="90"/>
    </row>
    <row r="118817" spans="68:68" customFormat="1">
      <c r="BP118817" s="90"/>
    </row>
    <row r="118818" spans="68:68" customFormat="1">
      <c r="BP118818" s="90"/>
    </row>
    <row r="118819" spans="68:68" customFormat="1">
      <c r="BP118819" s="90"/>
    </row>
    <row r="118820" spans="68:68" customFormat="1">
      <c r="BP118820" s="90"/>
    </row>
    <row r="118821" spans="68:68" customFormat="1">
      <c r="BP118821" s="90"/>
    </row>
    <row r="118822" spans="68:68" customFormat="1">
      <c r="BP118822" s="90"/>
    </row>
    <row r="118823" spans="68:68" customFormat="1">
      <c r="BP118823" s="90"/>
    </row>
    <row r="118824" spans="68:68" customFormat="1">
      <c r="BP118824" s="90"/>
    </row>
    <row r="118825" spans="68:68" customFormat="1">
      <c r="BP118825" s="90"/>
    </row>
    <row r="118826" spans="68:68" customFormat="1">
      <c r="BP118826" s="90"/>
    </row>
    <row r="118827" spans="68:68" customFormat="1">
      <c r="BP118827" s="90"/>
    </row>
    <row r="118828" spans="68:68" customFormat="1">
      <c r="BP118828" s="90"/>
    </row>
    <row r="118829" spans="68:68" customFormat="1">
      <c r="BP118829" s="90"/>
    </row>
    <row r="118830" spans="68:68" customFormat="1">
      <c r="BP118830" s="90"/>
    </row>
    <row r="118831" spans="68:68" customFormat="1">
      <c r="BP118831" s="90"/>
    </row>
    <row r="118832" spans="68:68" customFormat="1">
      <c r="BP118832" s="90"/>
    </row>
    <row r="118833" spans="68:68" customFormat="1">
      <c r="BP118833" s="90"/>
    </row>
    <row r="118834" spans="68:68" customFormat="1">
      <c r="BP118834" s="90"/>
    </row>
    <row r="118835" spans="68:68" customFormat="1">
      <c r="BP118835" s="90"/>
    </row>
    <row r="118836" spans="68:68" customFormat="1">
      <c r="BP118836" s="90"/>
    </row>
    <row r="118837" spans="68:68" customFormat="1">
      <c r="BP118837" s="90"/>
    </row>
    <row r="118838" spans="68:68" customFormat="1">
      <c r="BP118838" s="90"/>
    </row>
    <row r="118839" spans="68:68" customFormat="1">
      <c r="BP118839" s="90"/>
    </row>
    <row r="118840" spans="68:68" customFormat="1">
      <c r="BP118840" s="90"/>
    </row>
    <row r="118841" spans="68:68" customFormat="1">
      <c r="BP118841" s="90"/>
    </row>
    <row r="118842" spans="68:68" customFormat="1">
      <c r="BP118842" s="90"/>
    </row>
    <row r="118843" spans="68:68" customFormat="1">
      <c r="BP118843" s="90"/>
    </row>
    <row r="118844" spans="68:68" customFormat="1">
      <c r="BP118844" s="90"/>
    </row>
    <row r="118845" spans="68:68" customFormat="1">
      <c r="BP118845" s="90"/>
    </row>
    <row r="118846" spans="68:68" customFormat="1">
      <c r="BP118846" s="90"/>
    </row>
    <row r="118847" spans="68:68" customFormat="1">
      <c r="BP118847" s="90"/>
    </row>
    <row r="118848" spans="68:68" customFormat="1">
      <c r="BP118848" s="90"/>
    </row>
    <row r="118849" spans="68:68" customFormat="1">
      <c r="BP118849" s="90"/>
    </row>
    <row r="118850" spans="68:68" customFormat="1">
      <c r="BP118850" s="90"/>
    </row>
    <row r="118851" spans="68:68" customFormat="1">
      <c r="BP118851" s="90"/>
    </row>
    <row r="118852" spans="68:68" customFormat="1">
      <c r="BP118852" s="90"/>
    </row>
    <row r="118853" spans="68:68" customFormat="1">
      <c r="BP118853" s="90"/>
    </row>
    <row r="118854" spans="68:68" customFormat="1">
      <c r="BP118854" s="90"/>
    </row>
    <row r="118855" spans="68:68" customFormat="1">
      <c r="BP118855" s="90"/>
    </row>
    <row r="118856" spans="68:68" customFormat="1">
      <c r="BP118856" s="90"/>
    </row>
    <row r="118857" spans="68:68" customFormat="1">
      <c r="BP118857" s="90"/>
    </row>
    <row r="118858" spans="68:68" customFormat="1">
      <c r="BP118858" s="90"/>
    </row>
    <row r="118859" spans="68:68" customFormat="1">
      <c r="BP118859" s="90"/>
    </row>
    <row r="118860" spans="68:68" customFormat="1">
      <c r="BP118860" s="90"/>
    </row>
    <row r="118861" spans="68:68" customFormat="1">
      <c r="BP118861" s="90"/>
    </row>
    <row r="118862" spans="68:68" customFormat="1">
      <c r="BP118862" s="90"/>
    </row>
    <row r="118863" spans="68:68" customFormat="1">
      <c r="BP118863" s="90"/>
    </row>
    <row r="118864" spans="68:68" customFormat="1">
      <c r="BP118864" s="90"/>
    </row>
    <row r="118865" spans="68:68" customFormat="1">
      <c r="BP118865" s="90"/>
    </row>
    <row r="118866" spans="68:68" customFormat="1">
      <c r="BP118866" s="90"/>
    </row>
    <row r="118867" spans="68:68" customFormat="1">
      <c r="BP118867" s="90"/>
    </row>
    <row r="118868" spans="68:68" customFormat="1">
      <c r="BP118868" s="90"/>
    </row>
    <row r="118869" spans="68:68" customFormat="1">
      <c r="BP118869" s="90"/>
    </row>
    <row r="118870" spans="68:68" customFormat="1">
      <c r="BP118870" s="90"/>
    </row>
    <row r="118871" spans="68:68" customFormat="1">
      <c r="BP118871" s="90"/>
    </row>
    <row r="118872" spans="68:68" customFormat="1">
      <c r="BP118872" s="90"/>
    </row>
    <row r="118873" spans="68:68" customFormat="1">
      <c r="BP118873" s="90"/>
    </row>
    <row r="118874" spans="68:68" customFormat="1">
      <c r="BP118874" s="90"/>
    </row>
    <row r="118875" spans="68:68" customFormat="1">
      <c r="BP118875" s="90"/>
    </row>
    <row r="118876" spans="68:68" customFormat="1">
      <c r="BP118876" s="90"/>
    </row>
    <row r="118877" spans="68:68" customFormat="1">
      <c r="BP118877" s="90"/>
    </row>
    <row r="118878" spans="68:68" customFormat="1">
      <c r="BP118878" s="90"/>
    </row>
    <row r="118879" spans="68:68" customFormat="1">
      <c r="BP118879" s="90"/>
    </row>
    <row r="118880" spans="68:68" customFormat="1">
      <c r="BP118880" s="90"/>
    </row>
    <row r="118881" spans="68:68" customFormat="1">
      <c r="BP118881" s="90"/>
    </row>
    <row r="118882" spans="68:68" customFormat="1">
      <c r="BP118882" s="90"/>
    </row>
    <row r="118883" spans="68:68" customFormat="1">
      <c r="BP118883" s="90"/>
    </row>
    <row r="118884" spans="68:68" customFormat="1">
      <c r="BP118884" s="90"/>
    </row>
    <row r="118885" spans="68:68" customFormat="1">
      <c r="BP118885" s="90"/>
    </row>
    <row r="118886" spans="68:68" customFormat="1">
      <c r="BP118886" s="90"/>
    </row>
    <row r="118887" spans="68:68" customFormat="1">
      <c r="BP118887" s="90"/>
    </row>
    <row r="118888" spans="68:68" customFormat="1">
      <c r="BP118888" s="90"/>
    </row>
    <row r="118889" spans="68:68" customFormat="1">
      <c r="BP118889" s="90"/>
    </row>
    <row r="118890" spans="68:68" customFormat="1">
      <c r="BP118890" s="90"/>
    </row>
    <row r="118891" spans="68:68" customFormat="1">
      <c r="BP118891" s="90"/>
    </row>
    <row r="118892" spans="68:68" customFormat="1">
      <c r="BP118892" s="90"/>
    </row>
    <row r="118893" spans="68:68" customFormat="1">
      <c r="BP118893" s="90"/>
    </row>
    <row r="118894" spans="68:68" customFormat="1">
      <c r="BP118894" s="90"/>
    </row>
    <row r="118895" spans="68:68" customFormat="1">
      <c r="BP118895" s="90"/>
    </row>
    <row r="118896" spans="68:68" customFormat="1">
      <c r="BP118896" s="90"/>
    </row>
    <row r="118897" spans="68:68" customFormat="1">
      <c r="BP118897" s="90"/>
    </row>
    <row r="118898" spans="68:68" customFormat="1">
      <c r="BP118898" s="90"/>
    </row>
    <row r="118899" spans="68:68" customFormat="1">
      <c r="BP118899" s="90"/>
    </row>
    <row r="118900" spans="68:68" customFormat="1">
      <c r="BP118900" s="90"/>
    </row>
    <row r="118901" spans="68:68" customFormat="1">
      <c r="BP118901" s="90"/>
    </row>
    <row r="118902" spans="68:68" customFormat="1">
      <c r="BP118902" s="90"/>
    </row>
    <row r="118903" spans="68:68" customFormat="1">
      <c r="BP118903" s="90"/>
    </row>
    <row r="118904" spans="68:68" customFormat="1">
      <c r="BP118904" s="90"/>
    </row>
    <row r="118905" spans="68:68" customFormat="1">
      <c r="BP118905" s="90"/>
    </row>
    <row r="118906" spans="68:68" customFormat="1">
      <c r="BP118906" s="90"/>
    </row>
    <row r="118907" spans="68:68" customFormat="1">
      <c r="BP118907" s="90"/>
    </row>
    <row r="118908" spans="68:68" customFormat="1">
      <c r="BP118908" s="90"/>
    </row>
    <row r="118909" spans="68:68" customFormat="1">
      <c r="BP118909" s="90"/>
    </row>
    <row r="118910" spans="68:68" customFormat="1">
      <c r="BP118910" s="90"/>
    </row>
    <row r="118911" spans="68:68" customFormat="1">
      <c r="BP118911" s="90"/>
    </row>
    <row r="118912" spans="68:68" customFormat="1">
      <c r="BP118912" s="90"/>
    </row>
    <row r="118913" spans="68:68" customFormat="1">
      <c r="BP118913" s="90"/>
    </row>
    <row r="118914" spans="68:68" customFormat="1">
      <c r="BP118914" s="90"/>
    </row>
    <row r="118915" spans="68:68" customFormat="1">
      <c r="BP118915" s="90"/>
    </row>
    <row r="118916" spans="68:68" customFormat="1">
      <c r="BP118916" s="90"/>
    </row>
    <row r="118917" spans="68:68" customFormat="1">
      <c r="BP118917" s="90"/>
    </row>
    <row r="118918" spans="68:68" customFormat="1">
      <c r="BP118918" s="90"/>
    </row>
    <row r="118919" spans="68:68" customFormat="1">
      <c r="BP118919" s="90"/>
    </row>
    <row r="118920" spans="68:68" customFormat="1">
      <c r="BP118920" s="90"/>
    </row>
    <row r="118921" spans="68:68" customFormat="1">
      <c r="BP118921" s="90"/>
    </row>
    <row r="118922" spans="68:68" customFormat="1">
      <c r="BP118922" s="90"/>
    </row>
    <row r="118923" spans="68:68" customFormat="1">
      <c r="BP118923" s="90"/>
    </row>
    <row r="118924" spans="68:68" customFormat="1">
      <c r="BP118924" s="90"/>
    </row>
    <row r="118925" spans="68:68" customFormat="1">
      <c r="BP118925" s="90"/>
    </row>
    <row r="118926" spans="68:68" customFormat="1">
      <c r="BP118926" s="90"/>
    </row>
    <row r="118927" spans="68:68" customFormat="1">
      <c r="BP118927" s="90"/>
    </row>
    <row r="118928" spans="68:68" customFormat="1">
      <c r="BP118928" s="90"/>
    </row>
    <row r="118929" spans="68:68" customFormat="1">
      <c r="BP118929" s="90"/>
    </row>
    <row r="118930" spans="68:68" customFormat="1">
      <c r="BP118930" s="90"/>
    </row>
    <row r="118931" spans="68:68" customFormat="1">
      <c r="BP118931" s="90"/>
    </row>
    <row r="118932" spans="68:68" customFormat="1">
      <c r="BP118932" s="90"/>
    </row>
    <row r="118933" spans="68:68" customFormat="1">
      <c r="BP118933" s="90"/>
    </row>
    <row r="118934" spans="68:68" customFormat="1">
      <c r="BP118934" s="90"/>
    </row>
    <row r="118935" spans="68:68" customFormat="1">
      <c r="BP118935" s="90"/>
    </row>
    <row r="118936" spans="68:68" customFormat="1">
      <c r="BP118936" s="90"/>
    </row>
    <row r="118937" spans="68:68" customFormat="1">
      <c r="BP118937" s="90"/>
    </row>
    <row r="118938" spans="68:68" customFormat="1">
      <c r="BP118938" s="90"/>
    </row>
    <row r="118939" spans="68:68" customFormat="1">
      <c r="BP118939" s="90"/>
    </row>
    <row r="118940" spans="68:68" customFormat="1">
      <c r="BP118940" s="90"/>
    </row>
    <row r="118941" spans="68:68" customFormat="1">
      <c r="BP118941" s="90"/>
    </row>
    <row r="118942" spans="68:68" customFormat="1">
      <c r="BP118942" s="90"/>
    </row>
    <row r="118943" spans="68:68" customFormat="1">
      <c r="BP118943" s="90"/>
    </row>
    <row r="118944" spans="68:68" customFormat="1">
      <c r="BP118944" s="90"/>
    </row>
    <row r="118945" spans="68:68" customFormat="1">
      <c r="BP118945" s="90"/>
    </row>
    <row r="118946" spans="68:68" customFormat="1">
      <c r="BP118946" s="90"/>
    </row>
    <row r="118947" spans="68:68" customFormat="1">
      <c r="BP118947" s="90"/>
    </row>
    <row r="118948" spans="68:68" customFormat="1">
      <c r="BP118948" s="90"/>
    </row>
    <row r="118949" spans="68:68" customFormat="1">
      <c r="BP118949" s="90"/>
    </row>
    <row r="118950" spans="68:68" customFormat="1">
      <c r="BP118950" s="90"/>
    </row>
    <row r="118951" spans="68:68" customFormat="1">
      <c r="BP118951" s="90"/>
    </row>
    <row r="118952" spans="68:68" customFormat="1">
      <c r="BP118952" s="90"/>
    </row>
    <row r="118953" spans="68:68" customFormat="1">
      <c r="BP118953" s="90"/>
    </row>
    <row r="118954" spans="68:68" customFormat="1">
      <c r="BP118954" s="90"/>
    </row>
    <row r="118955" spans="68:68" customFormat="1">
      <c r="BP118955" s="90"/>
    </row>
    <row r="118956" spans="68:68" customFormat="1">
      <c r="BP118956" s="90"/>
    </row>
    <row r="118957" spans="68:68" customFormat="1">
      <c r="BP118957" s="90"/>
    </row>
    <row r="118958" spans="68:68" customFormat="1">
      <c r="BP118958" s="90"/>
    </row>
    <row r="118959" spans="68:68" customFormat="1">
      <c r="BP118959" s="90"/>
    </row>
    <row r="118960" spans="68:68" customFormat="1">
      <c r="BP118960" s="90"/>
    </row>
    <row r="118961" spans="68:68" customFormat="1">
      <c r="BP118961" s="90"/>
    </row>
    <row r="118962" spans="68:68" customFormat="1">
      <c r="BP118962" s="90"/>
    </row>
    <row r="118963" spans="68:68" customFormat="1">
      <c r="BP118963" s="90"/>
    </row>
    <row r="118964" spans="68:68" customFormat="1">
      <c r="BP118964" s="90"/>
    </row>
    <row r="118965" spans="68:68" customFormat="1">
      <c r="BP118965" s="90"/>
    </row>
    <row r="118966" spans="68:68" customFormat="1">
      <c r="BP118966" s="90"/>
    </row>
    <row r="118967" spans="68:68" customFormat="1">
      <c r="BP118967" s="90"/>
    </row>
    <row r="118968" spans="68:68" customFormat="1">
      <c r="BP118968" s="90"/>
    </row>
    <row r="118969" spans="68:68" customFormat="1">
      <c r="BP118969" s="90"/>
    </row>
    <row r="118970" spans="68:68" customFormat="1">
      <c r="BP118970" s="90"/>
    </row>
    <row r="118971" spans="68:68" customFormat="1">
      <c r="BP118971" s="90"/>
    </row>
    <row r="118972" spans="68:68" customFormat="1">
      <c r="BP118972" s="90"/>
    </row>
    <row r="118973" spans="68:68" customFormat="1">
      <c r="BP118973" s="90"/>
    </row>
    <row r="118974" spans="68:68" customFormat="1">
      <c r="BP118974" s="90"/>
    </row>
    <row r="118975" spans="68:68" customFormat="1">
      <c r="BP118975" s="90"/>
    </row>
    <row r="118976" spans="68:68" customFormat="1">
      <c r="BP118976" s="90"/>
    </row>
    <row r="118977" spans="68:68" customFormat="1">
      <c r="BP118977" s="90"/>
    </row>
    <row r="118978" spans="68:68" customFormat="1">
      <c r="BP118978" s="90"/>
    </row>
    <row r="118979" spans="68:68" customFormat="1">
      <c r="BP118979" s="90"/>
    </row>
    <row r="118980" spans="68:68" customFormat="1">
      <c r="BP118980" s="90"/>
    </row>
    <row r="118981" spans="68:68" customFormat="1">
      <c r="BP118981" s="90"/>
    </row>
    <row r="118982" spans="68:68" customFormat="1">
      <c r="BP118982" s="90"/>
    </row>
    <row r="118983" spans="68:68" customFormat="1">
      <c r="BP118983" s="90"/>
    </row>
    <row r="118984" spans="68:68" customFormat="1">
      <c r="BP118984" s="90"/>
    </row>
    <row r="118985" spans="68:68" customFormat="1">
      <c r="BP118985" s="90"/>
    </row>
    <row r="118986" spans="68:68" customFormat="1">
      <c r="BP118986" s="90"/>
    </row>
    <row r="118987" spans="68:68" customFormat="1">
      <c r="BP118987" s="90"/>
    </row>
    <row r="118988" spans="68:68" customFormat="1">
      <c r="BP118988" s="90"/>
    </row>
    <row r="118989" spans="68:68" customFormat="1">
      <c r="BP118989" s="90"/>
    </row>
    <row r="118990" spans="68:68" customFormat="1">
      <c r="BP118990" s="90"/>
    </row>
    <row r="118991" spans="68:68" customFormat="1">
      <c r="BP118991" s="90"/>
    </row>
    <row r="118992" spans="68:68" customFormat="1">
      <c r="BP118992" s="90"/>
    </row>
    <row r="118993" spans="68:68" customFormat="1">
      <c r="BP118993" s="90"/>
    </row>
    <row r="118994" spans="68:68" customFormat="1">
      <c r="BP118994" s="90"/>
    </row>
    <row r="118995" spans="68:68" customFormat="1">
      <c r="BP118995" s="90"/>
    </row>
    <row r="118996" spans="68:68" customFormat="1">
      <c r="BP118996" s="90"/>
    </row>
    <row r="118997" spans="68:68" customFormat="1">
      <c r="BP118997" s="90"/>
    </row>
    <row r="118998" spans="68:68" customFormat="1">
      <c r="BP118998" s="90"/>
    </row>
    <row r="118999" spans="68:68" customFormat="1">
      <c r="BP118999" s="90"/>
    </row>
    <row r="119000" spans="68:68" customFormat="1">
      <c r="BP119000" s="90"/>
    </row>
    <row r="119001" spans="68:68" customFormat="1">
      <c r="BP119001" s="90"/>
    </row>
    <row r="119002" spans="68:68" customFormat="1">
      <c r="BP119002" s="90"/>
    </row>
    <row r="119003" spans="68:68" customFormat="1">
      <c r="BP119003" s="90"/>
    </row>
    <row r="119004" spans="68:68" customFormat="1">
      <c r="BP119004" s="90"/>
    </row>
    <row r="119005" spans="68:68" customFormat="1">
      <c r="BP119005" s="90"/>
    </row>
    <row r="119006" spans="68:68" customFormat="1">
      <c r="BP119006" s="90"/>
    </row>
    <row r="119007" spans="68:68" customFormat="1">
      <c r="BP119007" s="90"/>
    </row>
    <row r="119008" spans="68:68" customFormat="1">
      <c r="BP119008" s="90"/>
    </row>
    <row r="119009" spans="68:68" customFormat="1">
      <c r="BP119009" s="90"/>
    </row>
    <row r="119010" spans="68:68" customFormat="1">
      <c r="BP119010" s="90"/>
    </row>
    <row r="119011" spans="68:68" customFormat="1">
      <c r="BP119011" s="90"/>
    </row>
    <row r="119012" spans="68:68" customFormat="1">
      <c r="BP119012" s="90"/>
    </row>
    <row r="119013" spans="68:68" customFormat="1">
      <c r="BP119013" s="90"/>
    </row>
    <row r="119014" spans="68:68" customFormat="1">
      <c r="BP119014" s="90"/>
    </row>
    <row r="119015" spans="68:68" customFormat="1">
      <c r="BP119015" s="90"/>
    </row>
    <row r="119016" spans="68:68" customFormat="1">
      <c r="BP119016" s="90"/>
    </row>
    <row r="119017" spans="68:68" customFormat="1">
      <c r="BP119017" s="90"/>
    </row>
    <row r="119018" spans="68:68" customFormat="1">
      <c r="BP119018" s="90"/>
    </row>
    <row r="119019" spans="68:68" customFormat="1">
      <c r="BP119019" s="90"/>
    </row>
    <row r="119020" spans="68:68" customFormat="1">
      <c r="BP119020" s="90"/>
    </row>
    <row r="119021" spans="68:68" customFormat="1">
      <c r="BP119021" s="90"/>
    </row>
    <row r="119022" spans="68:68" customFormat="1">
      <c r="BP119022" s="90"/>
    </row>
    <row r="119023" spans="68:68" customFormat="1">
      <c r="BP119023" s="90"/>
    </row>
    <row r="119024" spans="68:68" customFormat="1">
      <c r="BP119024" s="90"/>
    </row>
    <row r="119025" spans="68:68" customFormat="1">
      <c r="BP119025" s="90"/>
    </row>
    <row r="119026" spans="68:68" customFormat="1">
      <c r="BP119026" s="90"/>
    </row>
    <row r="119027" spans="68:68" customFormat="1">
      <c r="BP119027" s="90"/>
    </row>
    <row r="119028" spans="68:68" customFormat="1">
      <c r="BP119028" s="90"/>
    </row>
    <row r="119029" spans="68:68" customFormat="1">
      <c r="BP119029" s="90"/>
    </row>
    <row r="119030" spans="68:68" customFormat="1">
      <c r="BP119030" s="90"/>
    </row>
    <row r="119031" spans="68:68" customFormat="1">
      <c r="BP119031" s="90"/>
    </row>
    <row r="119032" spans="68:68" customFormat="1">
      <c r="BP119032" s="90"/>
    </row>
    <row r="119033" spans="68:68" customFormat="1">
      <c r="BP119033" s="90"/>
    </row>
    <row r="119034" spans="68:68" customFormat="1">
      <c r="BP119034" s="90"/>
    </row>
    <row r="119035" spans="68:68" customFormat="1">
      <c r="BP119035" s="90"/>
    </row>
    <row r="119036" spans="68:68" customFormat="1">
      <c r="BP119036" s="90"/>
    </row>
    <row r="119037" spans="68:68" customFormat="1">
      <c r="BP119037" s="90"/>
    </row>
    <row r="119038" spans="68:68" customFormat="1">
      <c r="BP119038" s="90"/>
    </row>
    <row r="119039" spans="68:68" customFormat="1">
      <c r="BP119039" s="90"/>
    </row>
    <row r="119040" spans="68:68" customFormat="1">
      <c r="BP119040" s="90"/>
    </row>
    <row r="119041" spans="68:68" customFormat="1">
      <c r="BP119041" s="90"/>
    </row>
    <row r="119042" spans="68:68" customFormat="1">
      <c r="BP119042" s="90"/>
    </row>
    <row r="119043" spans="68:68" customFormat="1">
      <c r="BP119043" s="90"/>
    </row>
    <row r="119044" spans="68:68" customFormat="1">
      <c r="BP119044" s="90"/>
    </row>
    <row r="119045" spans="68:68" customFormat="1">
      <c r="BP119045" s="90"/>
    </row>
    <row r="119046" spans="68:68" customFormat="1">
      <c r="BP119046" s="90"/>
    </row>
    <row r="119047" spans="68:68" customFormat="1">
      <c r="BP119047" s="90"/>
    </row>
    <row r="119048" spans="68:68" customFormat="1">
      <c r="BP119048" s="90"/>
    </row>
    <row r="119049" spans="68:68" customFormat="1">
      <c r="BP119049" s="90"/>
    </row>
    <row r="119050" spans="68:68" customFormat="1">
      <c r="BP119050" s="90"/>
    </row>
    <row r="119051" spans="68:68" customFormat="1">
      <c r="BP119051" s="90"/>
    </row>
    <row r="119052" spans="68:68" customFormat="1">
      <c r="BP119052" s="90"/>
    </row>
    <row r="119053" spans="68:68" customFormat="1">
      <c r="BP119053" s="90"/>
    </row>
    <row r="119054" spans="68:68" customFormat="1">
      <c r="BP119054" s="90"/>
    </row>
    <row r="119055" spans="68:68" customFormat="1">
      <c r="BP119055" s="90"/>
    </row>
    <row r="119056" spans="68:68" customFormat="1">
      <c r="BP119056" s="90"/>
    </row>
    <row r="119057" spans="68:68" customFormat="1">
      <c r="BP119057" s="90"/>
    </row>
    <row r="119058" spans="68:68" customFormat="1">
      <c r="BP119058" s="90"/>
    </row>
    <row r="119059" spans="68:68" customFormat="1">
      <c r="BP119059" s="90"/>
    </row>
    <row r="119060" spans="68:68" customFormat="1">
      <c r="BP119060" s="90"/>
    </row>
    <row r="119061" spans="68:68" customFormat="1">
      <c r="BP119061" s="90"/>
    </row>
    <row r="119062" spans="68:68" customFormat="1">
      <c r="BP119062" s="90"/>
    </row>
    <row r="119063" spans="68:68" customFormat="1">
      <c r="BP119063" s="90"/>
    </row>
    <row r="119064" spans="68:68" customFormat="1">
      <c r="BP119064" s="90"/>
    </row>
    <row r="119065" spans="68:68" customFormat="1">
      <c r="BP119065" s="90"/>
    </row>
    <row r="119066" spans="68:68" customFormat="1">
      <c r="BP119066" s="90"/>
    </row>
    <row r="119067" spans="68:68" customFormat="1">
      <c r="BP119067" s="90"/>
    </row>
    <row r="119068" spans="68:68" customFormat="1">
      <c r="BP119068" s="90"/>
    </row>
    <row r="119069" spans="68:68" customFormat="1">
      <c r="BP119069" s="90"/>
    </row>
    <row r="119070" spans="68:68" customFormat="1">
      <c r="BP119070" s="90"/>
    </row>
    <row r="119071" spans="68:68" customFormat="1">
      <c r="BP119071" s="90"/>
    </row>
    <row r="119072" spans="68:68" customFormat="1">
      <c r="BP119072" s="90"/>
    </row>
    <row r="119073" spans="68:68" customFormat="1">
      <c r="BP119073" s="90"/>
    </row>
    <row r="119074" spans="68:68" customFormat="1">
      <c r="BP119074" s="90"/>
    </row>
    <row r="119075" spans="68:68" customFormat="1">
      <c r="BP119075" s="90"/>
    </row>
    <row r="119076" spans="68:68" customFormat="1">
      <c r="BP119076" s="90"/>
    </row>
    <row r="119077" spans="68:68" customFormat="1">
      <c r="BP119077" s="90"/>
    </row>
    <row r="119078" spans="68:68" customFormat="1">
      <c r="BP119078" s="90"/>
    </row>
    <row r="119079" spans="68:68" customFormat="1">
      <c r="BP119079" s="90"/>
    </row>
    <row r="119080" spans="68:68" customFormat="1">
      <c r="BP119080" s="90"/>
    </row>
    <row r="119081" spans="68:68" customFormat="1">
      <c r="BP119081" s="90"/>
    </row>
    <row r="119082" spans="68:68" customFormat="1">
      <c r="BP119082" s="90"/>
    </row>
    <row r="119083" spans="68:68" customFormat="1">
      <c r="BP119083" s="90"/>
    </row>
    <row r="119084" spans="68:68" customFormat="1">
      <c r="BP119084" s="90"/>
    </row>
    <row r="119085" spans="68:68" customFormat="1">
      <c r="BP119085" s="90"/>
    </row>
    <row r="119086" spans="68:68" customFormat="1">
      <c r="BP119086" s="90"/>
    </row>
    <row r="119087" spans="68:68" customFormat="1">
      <c r="BP119087" s="90"/>
    </row>
    <row r="119088" spans="68:68" customFormat="1">
      <c r="BP119088" s="90"/>
    </row>
    <row r="119089" spans="68:68" customFormat="1">
      <c r="BP119089" s="90"/>
    </row>
    <row r="119090" spans="68:68" customFormat="1">
      <c r="BP119090" s="90"/>
    </row>
    <row r="119091" spans="68:68" customFormat="1">
      <c r="BP119091" s="90"/>
    </row>
    <row r="119092" spans="68:68" customFormat="1">
      <c r="BP119092" s="90"/>
    </row>
    <row r="119093" spans="68:68" customFormat="1">
      <c r="BP119093" s="90"/>
    </row>
    <row r="119094" spans="68:68" customFormat="1">
      <c r="BP119094" s="90"/>
    </row>
    <row r="119095" spans="68:68" customFormat="1">
      <c r="BP119095" s="90"/>
    </row>
    <row r="119096" spans="68:68" customFormat="1">
      <c r="BP119096" s="90"/>
    </row>
    <row r="119097" spans="68:68" customFormat="1">
      <c r="BP119097" s="90"/>
    </row>
    <row r="119098" spans="68:68" customFormat="1">
      <c r="BP119098" s="90"/>
    </row>
    <row r="119099" spans="68:68" customFormat="1">
      <c r="BP119099" s="90"/>
    </row>
    <row r="119100" spans="68:68" customFormat="1">
      <c r="BP119100" s="90"/>
    </row>
    <row r="119101" spans="68:68" customFormat="1">
      <c r="BP119101" s="90"/>
    </row>
    <row r="119102" spans="68:68" customFormat="1">
      <c r="BP119102" s="90"/>
    </row>
    <row r="119103" spans="68:68" customFormat="1">
      <c r="BP119103" s="90"/>
    </row>
    <row r="119104" spans="68:68" customFormat="1">
      <c r="BP119104" s="90"/>
    </row>
    <row r="119105" spans="68:68" customFormat="1">
      <c r="BP119105" s="90"/>
    </row>
    <row r="119106" spans="68:68" customFormat="1">
      <c r="BP119106" s="90"/>
    </row>
    <row r="119107" spans="68:68" customFormat="1">
      <c r="BP119107" s="90"/>
    </row>
    <row r="119108" spans="68:68" customFormat="1">
      <c r="BP119108" s="90"/>
    </row>
    <row r="119109" spans="68:68" customFormat="1">
      <c r="BP119109" s="90"/>
    </row>
    <row r="119110" spans="68:68" customFormat="1">
      <c r="BP119110" s="90"/>
    </row>
    <row r="119111" spans="68:68" customFormat="1">
      <c r="BP119111" s="90"/>
    </row>
    <row r="119112" spans="68:68" customFormat="1">
      <c r="BP119112" s="90"/>
    </row>
    <row r="119113" spans="68:68" customFormat="1">
      <c r="BP119113" s="90"/>
    </row>
    <row r="119114" spans="68:68" customFormat="1">
      <c r="BP119114" s="90"/>
    </row>
    <row r="119115" spans="68:68" customFormat="1">
      <c r="BP119115" s="90"/>
    </row>
    <row r="119116" spans="68:68" customFormat="1">
      <c r="BP119116" s="90"/>
    </row>
    <row r="119117" spans="68:68" customFormat="1">
      <c r="BP119117" s="90"/>
    </row>
    <row r="119118" spans="68:68" customFormat="1">
      <c r="BP119118" s="90"/>
    </row>
    <row r="119119" spans="68:68" customFormat="1">
      <c r="BP119119" s="90"/>
    </row>
    <row r="119120" spans="68:68" customFormat="1">
      <c r="BP119120" s="90"/>
    </row>
    <row r="119121" spans="68:68" customFormat="1">
      <c r="BP119121" s="90"/>
    </row>
    <row r="119122" spans="68:68" customFormat="1">
      <c r="BP119122" s="90"/>
    </row>
    <row r="119123" spans="68:68" customFormat="1">
      <c r="BP119123" s="90"/>
    </row>
    <row r="119124" spans="68:68" customFormat="1">
      <c r="BP119124" s="90"/>
    </row>
    <row r="119125" spans="68:68" customFormat="1">
      <c r="BP119125" s="90"/>
    </row>
    <row r="119126" spans="68:68" customFormat="1">
      <c r="BP119126" s="90"/>
    </row>
    <row r="119127" spans="68:68" customFormat="1">
      <c r="BP119127" s="90"/>
    </row>
    <row r="119128" spans="68:68" customFormat="1">
      <c r="BP119128" s="90"/>
    </row>
    <row r="119129" spans="68:68" customFormat="1">
      <c r="BP119129" s="90"/>
    </row>
    <row r="119130" spans="68:68" customFormat="1">
      <c r="BP119130" s="90"/>
    </row>
    <row r="119131" spans="68:68" customFormat="1">
      <c r="BP119131" s="90"/>
    </row>
    <row r="119132" spans="68:68" customFormat="1">
      <c r="BP119132" s="90"/>
    </row>
    <row r="119133" spans="68:68" customFormat="1">
      <c r="BP119133" s="90"/>
    </row>
    <row r="119134" spans="68:68" customFormat="1">
      <c r="BP119134" s="90"/>
    </row>
    <row r="119135" spans="68:68" customFormat="1">
      <c r="BP119135" s="90"/>
    </row>
    <row r="119136" spans="68:68" customFormat="1">
      <c r="BP119136" s="90"/>
    </row>
    <row r="119137" spans="68:68" customFormat="1">
      <c r="BP119137" s="90"/>
    </row>
    <row r="119138" spans="68:68" customFormat="1">
      <c r="BP119138" s="90"/>
    </row>
    <row r="119139" spans="68:68" customFormat="1">
      <c r="BP119139" s="90"/>
    </row>
    <row r="119140" spans="68:68" customFormat="1">
      <c r="BP119140" s="90"/>
    </row>
    <row r="119141" spans="68:68" customFormat="1">
      <c r="BP119141" s="90"/>
    </row>
    <row r="119142" spans="68:68" customFormat="1">
      <c r="BP119142" s="90"/>
    </row>
    <row r="119143" spans="68:68" customFormat="1">
      <c r="BP119143" s="90"/>
    </row>
    <row r="119144" spans="68:68" customFormat="1">
      <c r="BP119144" s="90"/>
    </row>
    <row r="119145" spans="68:68" customFormat="1">
      <c r="BP119145" s="90"/>
    </row>
    <row r="119146" spans="68:68" customFormat="1">
      <c r="BP119146" s="90"/>
    </row>
    <row r="119147" spans="68:68" customFormat="1">
      <c r="BP119147" s="90"/>
    </row>
    <row r="119148" spans="68:68" customFormat="1">
      <c r="BP119148" s="90"/>
    </row>
    <row r="119149" spans="68:68" customFormat="1">
      <c r="BP119149" s="90"/>
    </row>
    <row r="119150" spans="68:68" customFormat="1">
      <c r="BP119150" s="90"/>
    </row>
    <row r="119151" spans="68:68" customFormat="1">
      <c r="BP119151" s="90"/>
    </row>
    <row r="119152" spans="68:68" customFormat="1">
      <c r="BP119152" s="90"/>
    </row>
    <row r="119153" spans="68:68" customFormat="1">
      <c r="BP119153" s="90"/>
    </row>
    <row r="119154" spans="68:68" customFormat="1">
      <c r="BP119154" s="90"/>
    </row>
    <row r="119155" spans="68:68" customFormat="1">
      <c r="BP119155" s="90"/>
    </row>
    <row r="119156" spans="68:68" customFormat="1">
      <c r="BP119156" s="90"/>
    </row>
    <row r="119157" spans="68:68" customFormat="1">
      <c r="BP119157" s="90"/>
    </row>
    <row r="119158" spans="68:68" customFormat="1">
      <c r="BP119158" s="90"/>
    </row>
    <row r="119159" spans="68:68" customFormat="1">
      <c r="BP119159" s="90"/>
    </row>
    <row r="119160" spans="68:68" customFormat="1">
      <c r="BP119160" s="90"/>
    </row>
    <row r="119161" spans="68:68" customFormat="1">
      <c r="BP119161" s="90"/>
    </row>
    <row r="119162" spans="68:68" customFormat="1">
      <c r="BP119162" s="90"/>
    </row>
    <row r="119163" spans="68:68" customFormat="1">
      <c r="BP119163" s="90"/>
    </row>
    <row r="119164" spans="68:68" customFormat="1">
      <c r="BP119164" s="90"/>
    </row>
    <row r="119165" spans="68:68" customFormat="1">
      <c r="BP119165" s="90"/>
    </row>
    <row r="119166" spans="68:68" customFormat="1">
      <c r="BP119166" s="90"/>
    </row>
    <row r="119167" spans="68:68" customFormat="1">
      <c r="BP119167" s="90"/>
    </row>
    <row r="119168" spans="68:68" customFormat="1">
      <c r="BP119168" s="90"/>
    </row>
    <row r="119169" spans="68:68" customFormat="1">
      <c r="BP119169" s="90"/>
    </row>
    <row r="119170" spans="68:68" customFormat="1">
      <c r="BP119170" s="90"/>
    </row>
    <row r="119171" spans="68:68" customFormat="1">
      <c r="BP119171" s="90"/>
    </row>
    <row r="119172" spans="68:68" customFormat="1">
      <c r="BP119172" s="90"/>
    </row>
    <row r="119173" spans="68:68" customFormat="1">
      <c r="BP119173" s="90"/>
    </row>
    <row r="119174" spans="68:68" customFormat="1">
      <c r="BP119174" s="90"/>
    </row>
    <row r="119175" spans="68:68" customFormat="1">
      <c r="BP119175" s="90"/>
    </row>
    <row r="119176" spans="68:68" customFormat="1">
      <c r="BP119176" s="90"/>
    </row>
    <row r="119177" spans="68:68" customFormat="1">
      <c r="BP119177" s="90"/>
    </row>
    <row r="119178" spans="68:68" customFormat="1">
      <c r="BP119178" s="90"/>
    </row>
    <row r="119179" spans="68:68" customFormat="1">
      <c r="BP119179" s="90"/>
    </row>
    <row r="119180" spans="68:68" customFormat="1">
      <c r="BP119180" s="90"/>
    </row>
    <row r="119181" spans="68:68" customFormat="1">
      <c r="BP119181" s="90"/>
    </row>
    <row r="119182" spans="68:68" customFormat="1">
      <c r="BP119182" s="90"/>
    </row>
    <row r="119183" spans="68:68" customFormat="1">
      <c r="BP119183" s="90"/>
    </row>
    <row r="119184" spans="68:68" customFormat="1">
      <c r="BP119184" s="90"/>
    </row>
    <row r="119185" spans="68:68" customFormat="1">
      <c r="BP119185" s="90"/>
    </row>
    <row r="119186" spans="68:68" customFormat="1">
      <c r="BP119186" s="90"/>
    </row>
    <row r="119187" spans="68:68" customFormat="1">
      <c r="BP119187" s="90"/>
    </row>
    <row r="119188" spans="68:68" customFormat="1">
      <c r="BP119188" s="90"/>
    </row>
    <row r="119189" spans="68:68" customFormat="1">
      <c r="BP119189" s="90"/>
    </row>
    <row r="119190" spans="68:68" customFormat="1">
      <c r="BP119190" s="90"/>
    </row>
    <row r="119191" spans="68:68" customFormat="1">
      <c r="BP119191" s="90"/>
    </row>
    <row r="119192" spans="68:68" customFormat="1">
      <c r="BP119192" s="90"/>
    </row>
    <row r="119193" spans="68:68" customFormat="1">
      <c r="BP119193" s="90"/>
    </row>
    <row r="119194" spans="68:68" customFormat="1">
      <c r="BP119194" s="90"/>
    </row>
    <row r="119195" spans="68:68" customFormat="1">
      <c r="BP119195" s="90"/>
    </row>
    <row r="119196" spans="68:68" customFormat="1">
      <c r="BP119196" s="90"/>
    </row>
    <row r="119197" spans="68:68" customFormat="1">
      <c r="BP119197" s="90"/>
    </row>
    <row r="119198" spans="68:68" customFormat="1">
      <c r="BP119198" s="90"/>
    </row>
    <row r="119199" spans="68:68" customFormat="1">
      <c r="BP119199" s="90"/>
    </row>
    <row r="119200" spans="68:68" customFormat="1">
      <c r="BP119200" s="90"/>
    </row>
    <row r="119201" spans="68:68" customFormat="1">
      <c r="BP119201" s="90"/>
    </row>
    <row r="119202" spans="68:68" customFormat="1">
      <c r="BP119202" s="90"/>
    </row>
    <row r="119203" spans="68:68" customFormat="1">
      <c r="BP119203" s="90"/>
    </row>
    <row r="119204" spans="68:68" customFormat="1">
      <c r="BP119204" s="90"/>
    </row>
    <row r="119205" spans="68:68" customFormat="1">
      <c r="BP119205" s="90"/>
    </row>
    <row r="119206" spans="68:68" customFormat="1">
      <c r="BP119206" s="90"/>
    </row>
    <row r="119207" spans="68:68" customFormat="1">
      <c r="BP119207" s="90"/>
    </row>
    <row r="119208" spans="68:68" customFormat="1">
      <c r="BP119208" s="90"/>
    </row>
    <row r="119209" spans="68:68" customFormat="1">
      <c r="BP119209" s="90"/>
    </row>
    <row r="119210" spans="68:68" customFormat="1">
      <c r="BP119210" s="90"/>
    </row>
    <row r="119211" spans="68:68" customFormat="1">
      <c r="BP119211" s="90"/>
    </row>
    <row r="119212" spans="68:68" customFormat="1">
      <c r="BP119212" s="90"/>
    </row>
    <row r="119213" spans="68:68" customFormat="1">
      <c r="BP119213" s="90"/>
    </row>
    <row r="119214" spans="68:68" customFormat="1">
      <c r="BP119214" s="90"/>
    </row>
    <row r="119215" spans="68:68" customFormat="1">
      <c r="BP119215" s="90"/>
    </row>
    <row r="119216" spans="68:68" customFormat="1">
      <c r="BP119216" s="90"/>
    </row>
    <row r="119217" spans="68:68" customFormat="1">
      <c r="BP119217" s="90"/>
    </row>
    <row r="119218" spans="68:68" customFormat="1">
      <c r="BP119218" s="90"/>
    </row>
    <row r="119219" spans="68:68" customFormat="1">
      <c r="BP119219" s="90"/>
    </row>
    <row r="119220" spans="68:68" customFormat="1">
      <c r="BP119220" s="90"/>
    </row>
    <row r="119221" spans="68:68" customFormat="1">
      <c r="BP119221" s="90"/>
    </row>
    <row r="119222" spans="68:68" customFormat="1">
      <c r="BP119222" s="90"/>
    </row>
    <row r="119223" spans="68:68" customFormat="1">
      <c r="BP119223" s="90"/>
    </row>
    <row r="119224" spans="68:68" customFormat="1">
      <c r="BP119224" s="90"/>
    </row>
    <row r="119225" spans="68:68" customFormat="1">
      <c r="BP119225" s="90"/>
    </row>
    <row r="119226" spans="68:68" customFormat="1">
      <c r="BP119226" s="90"/>
    </row>
    <row r="119227" spans="68:68" customFormat="1">
      <c r="BP119227" s="90"/>
    </row>
    <row r="119228" spans="68:68" customFormat="1">
      <c r="BP119228" s="90"/>
    </row>
    <row r="119229" spans="68:68" customFormat="1">
      <c r="BP119229" s="90"/>
    </row>
    <row r="119230" spans="68:68" customFormat="1">
      <c r="BP119230" s="90"/>
    </row>
    <row r="119231" spans="68:68" customFormat="1">
      <c r="BP119231" s="90"/>
    </row>
    <row r="119232" spans="68:68" customFormat="1">
      <c r="BP119232" s="90"/>
    </row>
    <row r="119233" spans="68:68" customFormat="1">
      <c r="BP119233" s="90"/>
    </row>
    <row r="119234" spans="68:68" customFormat="1">
      <c r="BP119234" s="90"/>
    </row>
    <row r="119235" spans="68:68" customFormat="1">
      <c r="BP119235" s="90"/>
    </row>
    <row r="119236" spans="68:68" customFormat="1">
      <c r="BP119236" s="90"/>
    </row>
    <row r="119237" spans="68:68" customFormat="1">
      <c r="BP119237" s="90"/>
    </row>
    <row r="119238" spans="68:68" customFormat="1">
      <c r="BP119238" s="90"/>
    </row>
    <row r="119239" spans="68:68" customFormat="1">
      <c r="BP119239" s="90"/>
    </row>
    <row r="119240" spans="68:68" customFormat="1">
      <c r="BP119240" s="90"/>
    </row>
    <row r="119241" spans="68:68" customFormat="1">
      <c r="BP119241" s="90"/>
    </row>
    <row r="119242" spans="68:68" customFormat="1">
      <c r="BP119242" s="90"/>
    </row>
    <row r="119243" spans="68:68" customFormat="1">
      <c r="BP119243" s="90"/>
    </row>
    <row r="119244" spans="68:68" customFormat="1">
      <c r="BP119244" s="90"/>
    </row>
    <row r="119245" spans="68:68" customFormat="1">
      <c r="BP119245" s="90"/>
    </row>
    <row r="119246" spans="68:68" customFormat="1">
      <c r="BP119246" s="90"/>
    </row>
    <row r="119247" spans="68:68" customFormat="1">
      <c r="BP119247" s="90"/>
    </row>
    <row r="119248" spans="68:68" customFormat="1">
      <c r="BP119248" s="90"/>
    </row>
    <row r="119249" spans="68:68" customFormat="1">
      <c r="BP119249" s="90"/>
    </row>
    <row r="119250" spans="68:68" customFormat="1">
      <c r="BP119250" s="90"/>
    </row>
    <row r="119251" spans="68:68" customFormat="1">
      <c r="BP119251" s="90"/>
    </row>
    <row r="119252" spans="68:68" customFormat="1">
      <c r="BP119252" s="90"/>
    </row>
    <row r="119253" spans="68:68" customFormat="1">
      <c r="BP119253" s="90"/>
    </row>
    <row r="119254" spans="68:68" customFormat="1">
      <c r="BP119254" s="90"/>
    </row>
    <row r="119255" spans="68:68" customFormat="1">
      <c r="BP119255" s="90"/>
    </row>
    <row r="119256" spans="68:68" customFormat="1">
      <c r="BP119256" s="90"/>
    </row>
    <row r="119257" spans="68:68" customFormat="1">
      <c r="BP119257" s="90"/>
    </row>
    <row r="119258" spans="68:68" customFormat="1">
      <c r="BP119258" s="90"/>
    </row>
    <row r="119259" spans="68:68" customFormat="1">
      <c r="BP119259" s="90"/>
    </row>
    <row r="119260" spans="68:68" customFormat="1">
      <c r="BP119260" s="90"/>
    </row>
    <row r="119261" spans="68:68" customFormat="1">
      <c r="BP119261" s="90"/>
    </row>
    <row r="119262" spans="68:68" customFormat="1">
      <c r="BP119262" s="90"/>
    </row>
    <row r="119263" spans="68:68" customFormat="1">
      <c r="BP119263" s="90"/>
    </row>
    <row r="119264" spans="68:68" customFormat="1">
      <c r="BP119264" s="90"/>
    </row>
    <row r="119265" spans="68:68" customFormat="1">
      <c r="BP119265" s="90"/>
    </row>
    <row r="119266" spans="68:68" customFormat="1">
      <c r="BP119266" s="90"/>
    </row>
    <row r="119267" spans="68:68" customFormat="1">
      <c r="BP119267" s="90"/>
    </row>
    <row r="119268" spans="68:68" customFormat="1">
      <c r="BP119268" s="90"/>
    </row>
    <row r="119269" spans="68:68" customFormat="1">
      <c r="BP119269" s="90"/>
    </row>
    <row r="119270" spans="68:68" customFormat="1">
      <c r="BP119270" s="90"/>
    </row>
    <row r="119271" spans="68:68" customFormat="1">
      <c r="BP119271" s="90"/>
    </row>
    <row r="119272" spans="68:68" customFormat="1">
      <c r="BP119272" s="90"/>
    </row>
    <row r="119273" spans="68:68" customFormat="1">
      <c r="BP119273" s="90"/>
    </row>
    <row r="119274" spans="68:68" customFormat="1">
      <c r="BP119274" s="90"/>
    </row>
    <row r="119275" spans="68:68" customFormat="1">
      <c r="BP119275" s="90"/>
    </row>
    <row r="119276" spans="68:68" customFormat="1">
      <c r="BP119276" s="90"/>
    </row>
    <row r="119277" spans="68:68" customFormat="1">
      <c r="BP119277" s="90"/>
    </row>
    <row r="119278" spans="68:68" customFormat="1">
      <c r="BP119278" s="90"/>
    </row>
    <row r="119279" spans="68:68" customFormat="1">
      <c r="BP119279" s="90"/>
    </row>
    <row r="119280" spans="68:68" customFormat="1">
      <c r="BP119280" s="90"/>
    </row>
    <row r="119281" spans="68:68" customFormat="1">
      <c r="BP119281" s="90"/>
    </row>
    <row r="119282" spans="68:68" customFormat="1">
      <c r="BP119282" s="90"/>
    </row>
    <row r="119283" spans="68:68" customFormat="1">
      <c r="BP119283" s="90"/>
    </row>
    <row r="119284" spans="68:68" customFormat="1">
      <c r="BP119284" s="90"/>
    </row>
    <row r="119285" spans="68:68" customFormat="1">
      <c r="BP119285" s="90"/>
    </row>
    <row r="119286" spans="68:68" customFormat="1">
      <c r="BP119286" s="90"/>
    </row>
    <row r="119287" spans="68:68" customFormat="1">
      <c r="BP119287" s="90"/>
    </row>
    <row r="119288" spans="68:68" customFormat="1">
      <c r="BP119288" s="90"/>
    </row>
    <row r="119289" spans="68:68" customFormat="1">
      <c r="BP119289" s="90"/>
    </row>
    <row r="119290" spans="68:68" customFormat="1">
      <c r="BP119290" s="90"/>
    </row>
    <row r="119291" spans="68:68" customFormat="1">
      <c r="BP119291" s="90"/>
    </row>
    <row r="119292" spans="68:68" customFormat="1">
      <c r="BP119292" s="90"/>
    </row>
    <row r="119293" spans="68:68" customFormat="1">
      <c r="BP119293" s="90"/>
    </row>
    <row r="119294" spans="68:68" customFormat="1">
      <c r="BP119294" s="90"/>
    </row>
    <row r="119295" spans="68:68" customFormat="1">
      <c r="BP119295" s="90"/>
    </row>
    <row r="119296" spans="68:68" customFormat="1">
      <c r="BP119296" s="90"/>
    </row>
    <row r="119297" spans="68:68" customFormat="1">
      <c r="BP119297" s="90"/>
    </row>
    <row r="119298" spans="68:68" customFormat="1">
      <c r="BP119298" s="90"/>
    </row>
    <row r="119299" spans="68:68" customFormat="1">
      <c r="BP119299" s="90"/>
    </row>
    <row r="119300" spans="68:68" customFormat="1">
      <c r="BP119300" s="90"/>
    </row>
    <row r="119301" spans="68:68" customFormat="1">
      <c r="BP119301" s="90"/>
    </row>
    <row r="119302" spans="68:68" customFormat="1">
      <c r="BP119302" s="90"/>
    </row>
    <row r="119303" spans="68:68" customFormat="1">
      <c r="BP119303" s="90"/>
    </row>
    <row r="119304" spans="68:68" customFormat="1">
      <c r="BP119304" s="90"/>
    </row>
    <row r="119305" spans="68:68" customFormat="1">
      <c r="BP119305" s="90"/>
    </row>
    <row r="119306" spans="68:68" customFormat="1">
      <c r="BP119306" s="90"/>
    </row>
    <row r="119307" spans="68:68" customFormat="1">
      <c r="BP119307" s="90"/>
    </row>
    <row r="119308" spans="68:68" customFormat="1">
      <c r="BP119308" s="90"/>
    </row>
    <row r="119309" spans="68:68" customFormat="1">
      <c r="BP119309" s="90"/>
    </row>
    <row r="119310" spans="68:68" customFormat="1">
      <c r="BP119310" s="90"/>
    </row>
    <row r="119311" spans="68:68" customFormat="1">
      <c r="BP119311" s="90"/>
    </row>
    <row r="119312" spans="68:68" customFormat="1">
      <c r="BP119312" s="90"/>
    </row>
    <row r="119313" spans="68:68" customFormat="1">
      <c r="BP119313" s="90"/>
    </row>
    <row r="119314" spans="68:68" customFormat="1">
      <c r="BP119314" s="90"/>
    </row>
    <row r="119315" spans="68:68" customFormat="1">
      <c r="BP119315" s="90"/>
    </row>
    <row r="119316" spans="68:68" customFormat="1">
      <c r="BP119316" s="90"/>
    </row>
    <row r="119317" spans="68:68" customFormat="1">
      <c r="BP119317" s="90"/>
    </row>
    <row r="119318" spans="68:68" customFormat="1">
      <c r="BP119318" s="90"/>
    </row>
    <row r="119319" spans="68:68" customFormat="1">
      <c r="BP119319" s="90"/>
    </row>
    <row r="119320" spans="68:68" customFormat="1">
      <c r="BP119320" s="90"/>
    </row>
    <row r="119321" spans="68:68" customFormat="1">
      <c r="BP119321" s="90"/>
    </row>
    <row r="119322" spans="68:68" customFormat="1">
      <c r="BP119322" s="90"/>
    </row>
    <row r="119323" spans="68:68" customFormat="1">
      <c r="BP119323" s="90"/>
    </row>
    <row r="119324" spans="68:68" customFormat="1">
      <c r="BP119324" s="90"/>
    </row>
    <row r="119325" spans="68:68" customFormat="1">
      <c r="BP119325" s="90"/>
    </row>
    <row r="119326" spans="68:68" customFormat="1">
      <c r="BP119326" s="90"/>
    </row>
    <row r="119327" spans="68:68" customFormat="1">
      <c r="BP119327" s="90"/>
    </row>
    <row r="119328" spans="68:68" customFormat="1">
      <c r="BP119328" s="90"/>
    </row>
    <row r="119329" spans="68:68" customFormat="1">
      <c r="BP119329" s="90"/>
    </row>
    <row r="119330" spans="68:68" customFormat="1">
      <c r="BP119330" s="90"/>
    </row>
    <row r="119331" spans="68:68" customFormat="1">
      <c r="BP119331" s="90"/>
    </row>
    <row r="119332" spans="68:68" customFormat="1">
      <c r="BP119332" s="90"/>
    </row>
    <row r="119333" spans="68:68" customFormat="1">
      <c r="BP119333" s="90"/>
    </row>
    <row r="119334" spans="68:68" customFormat="1">
      <c r="BP119334" s="90"/>
    </row>
    <row r="119335" spans="68:68" customFormat="1">
      <c r="BP119335" s="90"/>
    </row>
    <row r="119336" spans="68:68" customFormat="1">
      <c r="BP119336" s="90"/>
    </row>
    <row r="119337" spans="68:68" customFormat="1">
      <c r="BP119337" s="90"/>
    </row>
    <row r="119338" spans="68:68" customFormat="1">
      <c r="BP119338" s="90"/>
    </row>
    <row r="119339" spans="68:68" customFormat="1">
      <c r="BP119339" s="90"/>
    </row>
    <row r="119340" spans="68:68" customFormat="1">
      <c r="BP119340" s="90"/>
    </row>
    <row r="119341" spans="68:68" customFormat="1">
      <c r="BP119341" s="90"/>
    </row>
    <row r="119342" spans="68:68" customFormat="1">
      <c r="BP119342" s="90"/>
    </row>
    <row r="119343" spans="68:68" customFormat="1">
      <c r="BP119343" s="90"/>
    </row>
    <row r="119344" spans="68:68" customFormat="1">
      <c r="BP119344" s="90"/>
    </row>
    <row r="119345" spans="68:68" customFormat="1">
      <c r="BP119345" s="90"/>
    </row>
    <row r="119346" spans="68:68" customFormat="1">
      <c r="BP119346" s="90"/>
    </row>
    <row r="119347" spans="68:68" customFormat="1">
      <c r="BP119347" s="90"/>
    </row>
    <row r="119348" spans="68:68" customFormat="1">
      <c r="BP119348" s="90"/>
    </row>
    <row r="119349" spans="68:68" customFormat="1">
      <c r="BP119349" s="90"/>
    </row>
    <row r="119350" spans="68:68" customFormat="1">
      <c r="BP119350" s="90"/>
    </row>
    <row r="119351" spans="68:68" customFormat="1">
      <c r="BP119351" s="90"/>
    </row>
    <row r="119352" spans="68:68" customFormat="1">
      <c r="BP119352" s="90"/>
    </row>
    <row r="119353" spans="68:68" customFormat="1">
      <c r="BP119353" s="90"/>
    </row>
    <row r="119354" spans="68:68" customFormat="1">
      <c r="BP119354" s="90"/>
    </row>
    <row r="119355" spans="68:68" customFormat="1">
      <c r="BP119355" s="90"/>
    </row>
    <row r="119356" spans="68:68" customFormat="1">
      <c r="BP119356" s="90"/>
    </row>
    <row r="119357" spans="68:68" customFormat="1">
      <c r="BP119357" s="90"/>
    </row>
    <row r="119358" spans="68:68" customFormat="1">
      <c r="BP119358" s="90"/>
    </row>
    <row r="119359" spans="68:68" customFormat="1">
      <c r="BP119359" s="90"/>
    </row>
    <row r="119360" spans="68:68" customFormat="1">
      <c r="BP119360" s="90"/>
    </row>
    <row r="119361" spans="68:68" customFormat="1">
      <c r="BP119361" s="90"/>
    </row>
    <row r="119362" spans="68:68" customFormat="1">
      <c r="BP119362" s="90"/>
    </row>
    <row r="119363" spans="68:68" customFormat="1">
      <c r="BP119363" s="90"/>
    </row>
    <row r="119364" spans="68:68" customFormat="1">
      <c r="BP119364" s="90"/>
    </row>
    <row r="119365" spans="68:68" customFormat="1">
      <c r="BP119365" s="90"/>
    </row>
    <row r="119366" spans="68:68" customFormat="1">
      <c r="BP119366" s="90"/>
    </row>
    <row r="119367" spans="68:68" customFormat="1">
      <c r="BP119367" s="90"/>
    </row>
    <row r="119368" spans="68:68" customFormat="1">
      <c r="BP119368" s="90"/>
    </row>
    <row r="119369" spans="68:68" customFormat="1">
      <c r="BP119369" s="90"/>
    </row>
    <row r="119370" spans="68:68" customFormat="1">
      <c r="BP119370" s="90"/>
    </row>
    <row r="119371" spans="68:68" customFormat="1">
      <c r="BP119371" s="90"/>
    </row>
    <row r="119372" spans="68:68" customFormat="1">
      <c r="BP119372" s="90"/>
    </row>
    <row r="119373" spans="68:68" customFormat="1">
      <c r="BP119373" s="90"/>
    </row>
    <row r="119374" spans="68:68" customFormat="1">
      <c r="BP119374" s="90"/>
    </row>
    <row r="119375" spans="68:68" customFormat="1">
      <c r="BP119375" s="90"/>
    </row>
    <row r="119376" spans="68:68" customFormat="1">
      <c r="BP119376" s="90"/>
    </row>
    <row r="119377" spans="68:68" customFormat="1">
      <c r="BP119377" s="90"/>
    </row>
    <row r="119378" spans="68:68" customFormat="1">
      <c r="BP119378" s="90"/>
    </row>
    <row r="119379" spans="68:68" customFormat="1">
      <c r="BP119379" s="90"/>
    </row>
    <row r="119380" spans="68:68" customFormat="1">
      <c r="BP119380" s="90"/>
    </row>
    <row r="119381" spans="68:68" customFormat="1">
      <c r="BP119381" s="90"/>
    </row>
    <row r="119382" spans="68:68" customFormat="1">
      <c r="BP119382" s="90"/>
    </row>
    <row r="119383" spans="68:68" customFormat="1">
      <c r="BP119383" s="90"/>
    </row>
    <row r="119384" spans="68:68" customFormat="1">
      <c r="BP119384" s="90"/>
    </row>
    <row r="119385" spans="68:68" customFormat="1">
      <c r="BP119385" s="90"/>
    </row>
    <row r="119386" spans="68:68" customFormat="1">
      <c r="BP119386" s="90"/>
    </row>
    <row r="119387" spans="68:68" customFormat="1">
      <c r="BP119387" s="90"/>
    </row>
    <row r="119388" spans="68:68" customFormat="1">
      <c r="BP119388" s="90"/>
    </row>
    <row r="119389" spans="68:68" customFormat="1">
      <c r="BP119389" s="90"/>
    </row>
    <row r="119390" spans="68:68" customFormat="1">
      <c r="BP119390" s="90"/>
    </row>
    <row r="119391" spans="68:68" customFormat="1">
      <c r="BP119391" s="90"/>
    </row>
    <row r="119392" spans="68:68" customFormat="1">
      <c r="BP119392" s="90"/>
    </row>
    <row r="119393" spans="68:68" customFormat="1">
      <c r="BP119393" s="90"/>
    </row>
    <row r="119394" spans="68:68" customFormat="1">
      <c r="BP119394" s="90"/>
    </row>
    <row r="119395" spans="68:68" customFormat="1">
      <c r="BP119395" s="90"/>
    </row>
    <row r="119396" spans="68:68" customFormat="1">
      <c r="BP119396" s="90"/>
    </row>
    <row r="119397" spans="68:68" customFormat="1">
      <c r="BP119397" s="90"/>
    </row>
    <row r="119398" spans="68:68" customFormat="1">
      <c r="BP119398" s="90"/>
    </row>
    <row r="119399" spans="68:68" customFormat="1">
      <c r="BP119399" s="90"/>
    </row>
    <row r="119400" spans="68:68" customFormat="1">
      <c r="BP119400" s="90"/>
    </row>
    <row r="119401" spans="68:68" customFormat="1">
      <c r="BP119401" s="90"/>
    </row>
    <row r="119402" spans="68:68" customFormat="1">
      <c r="BP119402" s="90"/>
    </row>
    <row r="119403" spans="68:68" customFormat="1">
      <c r="BP119403" s="90"/>
    </row>
    <row r="119404" spans="68:68" customFormat="1">
      <c r="BP119404" s="90"/>
    </row>
    <row r="119405" spans="68:68" customFormat="1">
      <c r="BP119405" s="90"/>
    </row>
    <row r="119406" spans="68:68" customFormat="1">
      <c r="BP119406" s="90"/>
    </row>
    <row r="119407" spans="68:68" customFormat="1">
      <c r="BP119407" s="90"/>
    </row>
    <row r="119408" spans="68:68" customFormat="1">
      <c r="BP119408" s="90"/>
    </row>
    <row r="119409" spans="68:68" customFormat="1">
      <c r="BP119409" s="90"/>
    </row>
    <row r="119410" spans="68:68" customFormat="1">
      <c r="BP119410" s="90"/>
    </row>
    <row r="119411" spans="68:68" customFormat="1">
      <c r="BP119411" s="90"/>
    </row>
    <row r="119412" spans="68:68" customFormat="1">
      <c r="BP119412" s="90"/>
    </row>
    <row r="119413" spans="68:68" customFormat="1">
      <c r="BP119413" s="90"/>
    </row>
    <row r="119414" spans="68:68" customFormat="1">
      <c r="BP119414" s="90"/>
    </row>
    <row r="119415" spans="68:68" customFormat="1">
      <c r="BP119415" s="90"/>
    </row>
    <row r="119416" spans="68:68" customFormat="1">
      <c r="BP119416" s="90"/>
    </row>
    <row r="119417" spans="68:68" customFormat="1">
      <c r="BP119417" s="90"/>
    </row>
    <row r="119418" spans="68:68" customFormat="1">
      <c r="BP119418" s="90"/>
    </row>
    <row r="119419" spans="68:68" customFormat="1">
      <c r="BP119419" s="90"/>
    </row>
    <row r="119420" spans="68:68" customFormat="1">
      <c r="BP119420" s="90"/>
    </row>
    <row r="119421" spans="68:68" customFormat="1">
      <c r="BP119421" s="90"/>
    </row>
    <row r="119422" spans="68:68" customFormat="1">
      <c r="BP119422" s="90"/>
    </row>
    <row r="119423" spans="68:68" customFormat="1">
      <c r="BP119423" s="90"/>
    </row>
    <row r="119424" spans="68:68" customFormat="1">
      <c r="BP119424" s="90"/>
    </row>
    <row r="119425" spans="68:68" customFormat="1">
      <c r="BP119425" s="90"/>
    </row>
    <row r="119426" spans="68:68" customFormat="1">
      <c r="BP119426" s="90"/>
    </row>
    <row r="119427" spans="68:68" customFormat="1">
      <c r="BP119427" s="90"/>
    </row>
    <row r="119428" spans="68:68" customFormat="1">
      <c r="BP119428" s="90"/>
    </row>
    <row r="119429" spans="68:68" customFormat="1">
      <c r="BP119429" s="90"/>
    </row>
    <row r="119430" spans="68:68" customFormat="1">
      <c r="BP119430" s="90"/>
    </row>
    <row r="119431" spans="68:68" customFormat="1">
      <c r="BP119431" s="90"/>
    </row>
    <row r="119432" spans="68:68" customFormat="1">
      <c r="BP119432" s="90"/>
    </row>
    <row r="119433" spans="68:68" customFormat="1">
      <c r="BP119433" s="90"/>
    </row>
    <row r="119434" spans="68:68" customFormat="1">
      <c r="BP119434" s="90"/>
    </row>
    <row r="119435" spans="68:68" customFormat="1">
      <c r="BP119435" s="90"/>
    </row>
    <row r="119436" spans="68:68" customFormat="1">
      <c r="BP119436" s="90"/>
    </row>
    <row r="119437" spans="68:68" customFormat="1">
      <c r="BP119437" s="90"/>
    </row>
    <row r="119438" spans="68:68" customFormat="1">
      <c r="BP119438" s="90"/>
    </row>
    <row r="119439" spans="68:68" customFormat="1">
      <c r="BP119439" s="90"/>
    </row>
    <row r="119440" spans="68:68" customFormat="1">
      <c r="BP119440" s="90"/>
    </row>
    <row r="119441" spans="68:68" customFormat="1">
      <c r="BP119441" s="90"/>
    </row>
    <row r="119442" spans="68:68" customFormat="1">
      <c r="BP119442" s="90"/>
    </row>
    <row r="119443" spans="68:68" customFormat="1">
      <c r="BP119443" s="90"/>
    </row>
    <row r="119444" spans="68:68" customFormat="1">
      <c r="BP119444" s="90"/>
    </row>
    <row r="119445" spans="68:68" customFormat="1">
      <c r="BP119445" s="90"/>
    </row>
    <row r="119446" spans="68:68" customFormat="1">
      <c r="BP119446" s="90"/>
    </row>
    <row r="119447" spans="68:68" customFormat="1">
      <c r="BP119447" s="90"/>
    </row>
    <row r="119448" spans="68:68" customFormat="1">
      <c r="BP119448" s="90"/>
    </row>
    <row r="119449" spans="68:68" customFormat="1">
      <c r="BP119449" s="90"/>
    </row>
    <row r="119450" spans="68:68" customFormat="1">
      <c r="BP119450" s="90"/>
    </row>
    <row r="119451" spans="68:68" customFormat="1">
      <c r="BP119451" s="90"/>
    </row>
    <row r="119452" spans="68:68" customFormat="1">
      <c r="BP119452" s="90"/>
    </row>
    <row r="119453" spans="68:68" customFormat="1">
      <c r="BP119453" s="90"/>
    </row>
    <row r="119454" spans="68:68" customFormat="1">
      <c r="BP119454" s="90"/>
    </row>
    <row r="119455" spans="68:68" customFormat="1">
      <c r="BP119455" s="90"/>
    </row>
    <row r="119456" spans="68:68" customFormat="1">
      <c r="BP119456" s="90"/>
    </row>
    <row r="119457" spans="68:68" customFormat="1">
      <c r="BP119457" s="90"/>
    </row>
    <row r="119458" spans="68:68" customFormat="1">
      <c r="BP119458" s="90"/>
    </row>
    <row r="119459" spans="68:68" customFormat="1">
      <c r="BP119459" s="90"/>
    </row>
    <row r="119460" spans="68:68" customFormat="1">
      <c r="BP119460" s="90"/>
    </row>
    <row r="119461" spans="68:68" customFormat="1">
      <c r="BP119461" s="90"/>
    </row>
    <row r="119462" spans="68:68" customFormat="1">
      <c r="BP119462" s="90"/>
    </row>
    <row r="119463" spans="68:68" customFormat="1">
      <c r="BP119463" s="90"/>
    </row>
    <row r="119464" spans="68:68" customFormat="1">
      <c r="BP119464" s="90"/>
    </row>
    <row r="119465" spans="68:68" customFormat="1">
      <c r="BP119465" s="90"/>
    </row>
    <row r="119466" spans="68:68" customFormat="1">
      <c r="BP119466" s="90"/>
    </row>
    <row r="119467" spans="68:68" customFormat="1">
      <c r="BP119467" s="90"/>
    </row>
    <row r="119468" spans="68:68" customFormat="1">
      <c r="BP119468" s="90"/>
    </row>
    <row r="119469" spans="68:68" customFormat="1">
      <c r="BP119469" s="90"/>
    </row>
    <row r="119470" spans="68:68" customFormat="1">
      <c r="BP119470" s="90"/>
    </row>
    <row r="119471" spans="68:68" customFormat="1">
      <c r="BP119471" s="90"/>
    </row>
    <row r="119472" spans="68:68" customFormat="1">
      <c r="BP119472" s="90"/>
    </row>
    <row r="119473" spans="68:68" customFormat="1">
      <c r="BP119473" s="90"/>
    </row>
    <row r="119474" spans="68:68" customFormat="1">
      <c r="BP119474" s="90"/>
    </row>
    <row r="119475" spans="68:68" customFormat="1">
      <c r="BP119475" s="90"/>
    </row>
    <row r="119476" spans="68:68" customFormat="1">
      <c r="BP119476" s="90"/>
    </row>
    <row r="119477" spans="68:68" customFormat="1">
      <c r="BP119477" s="90"/>
    </row>
    <row r="119478" spans="68:68" customFormat="1">
      <c r="BP119478" s="90"/>
    </row>
    <row r="119479" spans="68:68" customFormat="1">
      <c r="BP119479" s="90"/>
    </row>
    <row r="119480" spans="68:68" customFormat="1">
      <c r="BP119480" s="90"/>
    </row>
    <row r="119481" spans="68:68" customFormat="1">
      <c r="BP119481" s="90"/>
    </row>
    <row r="119482" spans="68:68" customFormat="1">
      <c r="BP119482" s="90"/>
    </row>
    <row r="119483" spans="68:68" customFormat="1">
      <c r="BP119483" s="90"/>
    </row>
    <row r="119484" spans="68:68" customFormat="1">
      <c r="BP119484" s="90"/>
    </row>
    <row r="119485" spans="68:68" customFormat="1">
      <c r="BP119485" s="90"/>
    </row>
    <row r="119486" spans="68:68" customFormat="1">
      <c r="BP119486" s="90"/>
    </row>
    <row r="119487" spans="68:68" customFormat="1">
      <c r="BP119487" s="90"/>
    </row>
    <row r="119488" spans="68:68" customFormat="1">
      <c r="BP119488" s="90"/>
    </row>
    <row r="119489" spans="68:68" customFormat="1">
      <c r="BP119489" s="90"/>
    </row>
    <row r="119490" spans="68:68" customFormat="1">
      <c r="BP119490" s="90"/>
    </row>
    <row r="119491" spans="68:68" customFormat="1">
      <c r="BP119491" s="90"/>
    </row>
    <row r="119492" spans="68:68" customFormat="1">
      <c r="BP119492" s="90"/>
    </row>
    <row r="119493" spans="68:68" customFormat="1">
      <c r="BP119493" s="90"/>
    </row>
    <row r="119494" spans="68:68" customFormat="1">
      <c r="BP119494" s="90"/>
    </row>
    <row r="119495" spans="68:68" customFormat="1">
      <c r="BP119495" s="90"/>
    </row>
    <row r="119496" spans="68:68" customFormat="1">
      <c r="BP119496" s="90"/>
    </row>
    <row r="119497" spans="68:68" customFormat="1">
      <c r="BP119497" s="90"/>
    </row>
    <row r="119498" spans="68:68" customFormat="1">
      <c r="BP119498" s="90"/>
    </row>
    <row r="119499" spans="68:68" customFormat="1">
      <c r="BP119499" s="90"/>
    </row>
    <row r="119500" spans="68:68" customFormat="1">
      <c r="BP119500" s="90"/>
    </row>
    <row r="119501" spans="68:68" customFormat="1">
      <c r="BP119501" s="90"/>
    </row>
    <row r="119502" spans="68:68" customFormat="1">
      <c r="BP119502" s="90"/>
    </row>
    <row r="119503" spans="68:68" customFormat="1">
      <c r="BP119503" s="90"/>
    </row>
    <row r="119504" spans="68:68" customFormat="1">
      <c r="BP119504" s="90"/>
    </row>
    <row r="119505" spans="68:68" customFormat="1">
      <c r="BP119505" s="90"/>
    </row>
    <row r="119506" spans="68:68" customFormat="1">
      <c r="BP119506" s="90"/>
    </row>
    <row r="119507" spans="68:68" customFormat="1">
      <c r="BP119507" s="90"/>
    </row>
    <row r="119508" spans="68:68" customFormat="1">
      <c r="BP119508" s="90"/>
    </row>
    <row r="119509" spans="68:68" customFormat="1">
      <c r="BP119509" s="90"/>
    </row>
    <row r="119510" spans="68:68" customFormat="1">
      <c r="BP119510" s="90"/>
    </row>
    <row r="119511" spans="68:68" customFormat="1">
      <c r="BP119511" s="90"/>
    </row>
    <row r="119512" spans="68:68" customFormat="1">
      <c r="BP119512" s="90"/>
    </row>
    <row r="119513" spans="68:68" customFormat="1">
      <c r="BP119513" s="90"/>
    </row>
    <row r="119514" spans="68:68" customFormat="1">
      <c r="BP119514" s="90"/>
    </row>
    <row r="119515" spans="68:68" customFormat="1">
      <c r="BP119515" s="90"/>
    </row>
    <row r="119516" spans="68:68" customFormat="1">
      <c r="BP119516" s="90"/>
    </row>
    <row r="119517" spans="68:68" customFormat="1">
      <c r="BP119517" s="90"/>
    </row>
    <row r="119518" spans="68:68" customFormat="1">
      <c r="BP119518" s="90"/>
    </row>
    <row r="119519" spans="68:68" customFormat="1">
      <c r="BP119519" s="90"/>
    </row>
    <row r="119520" spans="68:68" customFormat="1">
      <c r="BP119520" s="90"/>
    </row>
    <row r="119521" spans="68:68" customFormat="1">
      <c r="BP119521" s="90"/>
    </row>
    <row r="119522" spans="68:68" customFormat="1">
      <c r="BP119522" s="90"/>
    </row>
    <row r="119523" spans="68:68" customFormat="1">
      <c r="BP119523" s="90"/>
    </row>
    <row r="119524" spans="68:68" customFormat="1">
      <c r="BP119524" s="90"/>
    </row>
    <row r="119525" spans="68:68" customFormat="1">
      <c r="BP119525" s="90"/>
    </row>
    <row r="119526" spans="68:68" customFormat="1">
      <c r="BP119526" s="90"/>
    </row>
    <row r="119527" spans="68:68" customFormat="1">
      <c r="BP119527" s="90"/>
    </row>
    <row r="119528" spans="68:68" customFormat="1">
      <c r="BP119528" s="90"/>
    </row>
    <row r="119529" spans="68:68" customFormat="1">
      <c r="BP119529" s="90"/>
    </row>
    <row r="119530" spans="68:68" customFormat="1">
      <c r="BP119530" s="90"/>
    </row>
    <row r="119531" spans="68:68" customFormat="1">
      <c r="BP119531" s="90"/>
    </row>
    <row r="119532" spans="68:68" customFormat="1">
      <c r="BP119532" s="90"/>
    </row>
    <row r="119533" spans="68:68" customFormat="1">
      <c r="BP119533" s="90"/>
    </row>
    <row r="119534" spans="68:68" customFormat="1">
      <c r="BP119534" s="90"/>
    </row>
    <row r="119535" spans="68:68" customFormat="1">
      <c r="BP119535" s="90"/>
    </row>
    <row r="119536" spans="68:68" customFormat="1">
      <c r="BP119536" s="90"/>
    </row>
    <row r="119537" spans="68:68" customFormat="1">
      <c r="BP119537" s="90"/>
    </row>
    <row r="119538" spans="68:68" customFormat="1">
      <c r="BP119538" s="90"/>
    </row>
    <row r="119539" spans="68:68" customFormat="1">
      <c r="BP119539" s="90"/>
    </row>
    <row r="119540" spans="68:68" customFormat="1">
      <c r="BP119540" s="90"/>
    </row>
    <row r="119541" spans="68:68" customFormat="1">
      <c r="BP119541" s="90"/>
    </row>
    <row r="119542" spans="68:68" customFormat="1">
      <c r="BP119542" s="90"/>
    </row>
    <row r="119543" spans="68:68" customFormat="1">
      <c r="BP119543" s="90"/>
    </row>
    <row r="119544" spans="68:68" customFormat="1">
      <c r="BP119544" s="90"/>
    </row>
    <row r="119545" spans="68:68" customFormat="1">
      <c r="BP119545" s="90"/>
    </row>
    <row r="119546" spans="68:68" customFormat="1">
      <c r="BP119546" s="90"/>
    </row>
    <row r="119547" spans="68:68" customFormat="1">
      <c r="BP119547" s="90"/>
    </row>
    <row r="119548" spans="68:68" customFormat="1">
      <c r="BP119548" s="90"/>
    </row>
    <row r="119549" spans="68:68" customFormat="1">
      <c r="BP119549" s="90"/>
    </row>
    <row r="119550" spans="68:68" customFormat="1">
      <c r="BP119550" s="90"/>
    </row>
    <row r="119551" spans="68:68" customFormat="1">
      <c r="BP119551" s="90"/>
    </row>
    <row r="119552" spans="68:68" customFormat="1">
      <c r="BP119552" s="90"/>
    </row>
    <row r="119553" spans="68:68" customFormat="1">
      <c r="BP119553" s="90"/>
    </row>
    <row r="119554" spans="68:68" customFormat="1">
      <c r="BP119554" s="90"/>
    </row>
    <row r="119555" spans="68:68" customFormat="1">
      <c r="BP119555" s="90"/>
    </row>
    <row r="119556" spans="68:68" customFormat="1">
      <c r="BP119556" s="90"/>
    </row>
    <row r="119557" spans="68:68" customFormat="1">
      <c r="BP119557" s="90"/>
    </row>
    <row r="119558" spans="68:68" customFormat="1">
      <c r="BP119558" s="90"/>
    </row>
    <row r="119559" spans="68:68" customFormat="1">
      <c r="BP119559" s="90"/>
    </row>
    <row r="119560" spans="68:68" customFormat="1">
      <c r="BP119560" s="90"/>
    </row>
    <row r="119561" spans="68:68" customFormat="1">
      <c r="BP119561" s="90"/>
    </row>
    <row r="119562" spans="68:68" customFormat="1">
      <c r="BP119562" s="90"/>
    </row>
    <row r="119563" spans="68:68" customFormat="1">
      <c r="BP119563" s="90"/>
    </row>
    <row r="119564" spans="68:68" customFormat="1">
      <c r="BP119564" s="90"/>
    </row>
    <row r="119565" spans="68:68" customFormat="1">
      <c r="BP119565" s="90"/>
    </row>
    <row r="119566" spans="68:68" customFormat="1">
      <c r="BP119566" s="90"/>
    </row>
    <row r="119567" spans="68:68" customFormat="1">
      <c r="BP119567" s="90"/>
    </row>
    <row r="119568" spans="68:68" customFormat="1">
      <c r="BP119568" s="90"/>
    </row>
    <row r="119569" spans="68:68" customFormat="1">
      <c r="BP119569" s="90"/>
    </row>
    <row r="119570" spans="68:68" customFormat="1">
      <c r="BP119570" s="90"/>
    </row>
    <row r="119571" spans="68:68" customFormat="1">
      <c r="BP119571" s="90"/>
    </row>
    <row r="119572" spans="68:68" customFormat="1">
      <c r="BP119572" s="90"/>
    </row>
    <row r="119573" spans="68:68" customFormat="1">
      <c r="BP119573" s="90"/>
    </row>
    <row r="119574" spans="68:68" customFormat="1">
      <c r="BP119574" s="90"/>
    </row>
    <row r="119575" spans="68:68" customFormat="1">
      <c r="BP119575" s="90"/>
    </row>
    <row r="119576" spans="68:68" customFormat="1">
      <c r="BP119576" s="90"/>
    </row>
    <row r="119577" spans="68:68" customFormat="1">
      <c r="BP119577" s="90"/>
    </row>
    <row r="119578" spans="68:68" customFormat="1">
      <c r="BP119578" s="90"/>
    </row>
    <row r="119579" spans="68:68" customFormat="1">
      <c r="BP119579" s="90"/>
    </row>
    <row r="119580" spans="68:68" customFormat="1">
      <c r="BP119580" s="90"/>
    </row>
    <row r="119581" spans="68:68" customFormat="1">
      <c r="BP119581" s="90"/>
    </row>
    <row r="119582" spans="68:68" customFormat="1">
      <c r="BP119582" s="90"/>
    </row>
    <row r="119583" spans="68:68" customFormat="1">
      <c r="BP119583" s="90"/>
    </row>
    <row r="119584" spans="68:68" customFormat="1">
      <c r="BP119584" s="90"/>
    </row>
    <row r="119585" spans="68:68" customFormat="1">
      <c r="BP119585" s="90"/>
    </row>
    <row r="119586" spans="68:68" customFormat="1">
      <c r="BP119586" s="90"/>
    </row>
    <row r="119587" spans="68:68" customFormat="1">
      <c r="BP119587" s="90"/>
    </row>
    <row r="119588" spans="68:68" customFormat="1">
      <c r="BP119588" s="90"/>
    </row>
    <row r="119589" spans="68:68" customFormat="1">
      <c r="BP119589" s="90"/>
    </row>
    <row r="119590" spans="68:68" customFormat="1">
      <c r="BP119590" s="90"/>
    </row>
    <row r="119591" spans="68:68" customFormat="1">
      <c r="BP119591" s="90"/>
    </row>
    <row r="119592" spans="68:68" customFormat="1">
      <c r="BP119592" s="90"/>
    </row>
    <row r="119593" spans="68:68" customFormat="1">
      <c r="BP119593" s="90"/>
    </row>
    <row r="119594" spans="68:68" customFormat="1">
      <c r="BP119594" s="90"/>
    </row>
    <row r="119595" spans="68:68" customFormat="1">
      <c r="BP119595" s="90"/>
    </row>
    <row r="119596" spans="68:68" customFormat="1">
      <c r="BP119596" s="90"/>
    </row>
    <row r="119597" spans="68:68" customFormat="1">
      <c r="BP119597" s="90"/>
    </row>
    <row r="119598" spans="68:68" customFormat="1">
      <c r="BP119598" s="90"/>
    </row>
    <row r="119599" spans="68:68" customFormat="1">
      <c r="BP119599" s="90"/>
    </row>
    <row r="119600" spans="68:68" customFormat="1">
      <c r="BP119600" s="90"/>
    </row>
    <row r="119601" spans="68:68" customFormat="1">
      <c r="BP119601" s="90"/>
    </row>
    <row r="119602" spans="68:68" customFormat="1">
      <c r="BP119602" s="90"/>
    </row>
    <row r="119603" spans="68:68" customFormat="1">
      <c r="BP119603" s="90"/>
    </row>
    <row r="119604" spans="68:68" customFormat="1">
      <c r="BP119604" s="90"/>
    </row>
    <row r="119605" spans="68:68" customFormat="1">
      <c r="BP119605" s="90"/>
    </row>
    <row r="119606" spans="68:68" customFormat="1">
      <c r="BP119606" s="90"/>
    </row>
    <row r="119607" spans="68:68" customFormat="1">
      <c r="BP119607" s="90"/>
    </row>
    <row r="119608" spans="68:68" customFormat="1">
      <c r="BP119608" s="90"/>
    </row>
    <row r="119609" spans="68:68" customFormat="1">
      <c r="BP119609" s="90"/>
    </row>
    <row r="119610" spans="68:68" customFormat="1">
      <c r="BP119610" s="90"/>
    </row>
    <row r="119611" spans="68:68" customFormat="1">
      <c r="BP119611" s="90"/>
    </row>
    <row r="119612" spans="68:68" customFormat="1">
      <c r="BP119612" s="90"/>
    </row>
    <row r="119613" spans="68:68" customFormat="1">
      <c r="BP119613" s="90"/>
    </row>
    <row r="119614" spans="68:68" customFormat="1">
      <c r="BP119614" s="90"/>
    </row>
    <row r="119615" spans="68:68" customFormat="1">
      <c r="BP119615" s="90"/>
    </row>
    <row r="119616" spans="68:68" customFormat="1">
      <c r="BP119616" s="90"/>
    </row>
    <row r="119617" spans="68:68" customFormat="1">
      <c r="BP119617" s="90"/>
    </row>
    <row r="119618" spans="68:68" customFormat="1">
      <c r="BP119618" s="90"/>
    </row>
    <row r="119619" spans="68:68" customFormat="1">
      <c r="BP119619" s="90"/>
    </row>
    <row r="119620" spans="68:68" customFormat="1">
      <c r="BP119620" s="90"/>
    </row>
    <row r="119621" spans="68:68" customFormat="1">
      <c r="BP119621" s="90"/>
    </row>
    <row r="119622" spans="68:68" customFormat="1">
      <c r="BP119622" s="90"/>
    </row>
    <row r="119623" spans="68:68" customFormat="1">
      <c r="BP119623" s="90"/>
    </row>
    <row r="119624" spans="68:68" customFormat="1">
      <c r="BP119624" s="90"/>
    </row>
    <row r="119625" spans="68:68" customFormat="1">
      <c r="BP119625" s="90"/>
    </row>
    <row r="119626" spans="68:68" customFormat="1">
      <c r="BP119626" s="90"/>
    </row>
    <row r="119627" spans="68:68" customFormat="1">
      <c r="BP119627" s="90"/>
    </row>
    <row r="119628" spans="68:68" customFormat="1">
      <c r="BP119628" s="90"/>
    </row>
    <row r="119629" spans="68:68" customFormat="1">
      <c r="BP119629" s="90"/>
    </row>
    <row r="119630" spans="68:68" customFormat="1">
      <c r="BP119630" s="90"/>
    </row>
    <row r="119631" spans="68:68" customFormat="1">
      <c r="BP119631" s="90"/>
    </row>
    <row r="119632" spans="68:68" customFormat="1">
      <c r="BP119632" s="90"/>
    </row>
    <row r="119633" spans="68:68" customFormat="1">
      <c r="BP119633" s="90"/>
    </row>
    <row r="119634" spans="68:68" customFormat="1">
      <c r="BP119634" s="90"/>
    </row>
    <row r="119635" spans="68:68" customFormat="1">
      <c r="BP119635" s="90"/>
    </row>
    <row r="119636" spans="68:68" customFormat="1">
      <c r="BP119636" s="90"/>
    </row>
    <row r="119637" spans="68:68" customFormat="1">
      <c r="BP119637" s="90"/>
    </row>
    <row r="119638" spans="68:68" customFormat="1">
      <c r="BP119638" s="90"/>
    </row>
    <row r="119639" spans="68:68" customFormat="1">
      <c r="BP119639" s="90"/>
    </row>
    <row r="119640" spans="68:68" customFormat="1">
      <c r="BP119640" s="90"/>
    </row>
    <row r="119641" spans="68:68" customFormat="1">
      <c r="BP119641" s="90"/>
    </row>
    <row r="119642" spans="68:68" customFormat="1">
      <c r="BP119642" s="90"/>
    </row>
    <row r="119643" spans="68:68" customFormat="1">
      <c r="BP119643" s="90"/>
    </row>
    <row r="119644" spans="68:68" customFormat="1">
      <c r="BP119644" s="90"/>
    </row>
    <row r="119645" spans="68:68" customFormat="1">
      <c r="BP119645" s="90"/>
    </row>
    <row r="119646" spans="68:68" customFormat="1">
      <c r="BP119646" s="90"/>
    </row>
    <row r="119647" spans="68:68" customFormat="1">
      <c r="BP119647" s="90"/>
    </row>
    <row r="119648" spans="68:68" customFormat="1">
      <c r="BP119648" s="90"/>
    </row>
    <row r="119649" spans="68:68" customFormat="1">
      <c r="BP119649" s="90"/>
    </row>
    <row r="119650" spans="68:68" customFormat="1">
      <c r="BP119650" s="90"/>
    </row>
    <row r="119651" spans="68:68" customFormat="1">
      <c r="BP119651" s="90"/>
    </row>
    <row r="119652" spans="68:68" customFormat="1">
      <c r="BP119652" s="90"/>
    </row>
    <row r="119653" spans="68:68" customFormat="1">
      <c r="BP119653" s="90"/>
    </row>
    <row r="119654" spans="68:68" customFormat="1">
      <c r="BP119654" s="90"/>
    </row>
    <row r="119655" spans="68:68" customFormat="1">
      <c r="BP119655" s="90"/>
    </row>
    <row r="119656" spans="68:68" customFormat="1">
      <c r="BP119656" s="90"/>
    </row>
    <row r="119657" spans="68:68" customFormat="1">
      <c r="BP119657" s="90"/>
    </row>
    <row r="119658" spans="68:68" customFormat="1">
      <c r="BP119658" s="90"/>
    </row>
    <row r="119659" spans="68:68" customFormat="1">
      <c r="BP119659" s="90"/>
    </row>
    <row r="119660" spans="68:68" customFormat="1">
      <c r="BP119660" s="90"/>
    </row>
    <row r="119661" spans="68:68" customFormat="1">
      <c r="BP119661" s="90"/>
    </row>
    <row r="119662" spans="68:68" customFormat="1">
      <c r="BP119662" s="90"/>
    </row>
    <row r="119663" spans="68:68" customFormat="1">
      <c r="BP119663" s="90"/>
    </row>
    <row r="119664" spans="68:68" customFormat="1">
      <c r="BP119664" s="90"/>
    </row>
    <row r="119665" spans="68:68" customFormat="1">
      <c r="BP119665" s="90"/>
    </row>
    <row r="119666" spans="68:68" customFormat="1">
      <c r="BP119666" s="90"/>
    </row>
    <row r="119667" spans="68:68" customFormat="1">
      <c r="BP119667" s="90"/>
    </row>
    <row r="119668" spans="68:68" customFormat="1">
      <c r="BP119668" s="90"/>
    </row>
    <row r="119669" spans="68:68" customFormat="1">
      <c r="BP119669" s="90"/>
    </row>
    <row r="119670" spans="68:68" customFormat="1">
      <c r="BP119670" s="90"/>
    </row>
    <row r="119671" spans="68:68" customFormat="1">
      <c r="BP119671" s="90"/>
    </row>
    <row r="119672" spans="68:68" customFormat="1">
      <c r="BP119672" s="90"/>
    </row>
    <row r="119673" spans="68:68" customFormat="1">
      <c r="BP119673" s="90"/>
    </row>
    <row r="119674" spans="68:68" customFormat="1">
      <c r="BP119674" s="90"/>
    </row>
    <row r="119675" spans="68:68" customFormat="1">
      <c r="BP119675" s="90"/>
    </row>
    <row r="119676" spans="68:68" customFormat="1">
      <c r="BP119676" s="90"/>
    </row>
    <row r="119677" spans="68:68" customFormat="1">
      <c r="BP119677" s="90"/>
    </row>
    <row r="119678" spans="68:68" customFormat="1">
      <c r="BP119678" s="90"/>
    </row>
    <row r="119679" spans="68:68" customFormat="1">
      <c r="BP119679" s="90"/>
    </row>
    <row r="119680" spans="68:68" customFormat="1">
      <c r="BP119680" s="90"/>
    </row>
    <row r="119681" spans="68:68" customFormat="1">
      <c r="BP119681" s="90"/>
    </row>
    <row r="119682" spans="68:68" customFormat="1">
      <c r="BP119682" s="90"/>
    </row>
    <row r="119683" spans="68:68" customFormat="1">
      <c r="BP119683" s="90"/>
    </row>
    <row r="119684" spans="68:68" customFormat="1">
      <c r="BP119684" s="90"/>
    </row>
    <row r="119685" spans="68:68" customFormat="1">
      <c r="BP119685" s="90"/>
    </row>
    <row r="119686" spans="68:68" customFormat="1">
      <c r="BP119686" s="90"/>
    </row>
    <row r="119687" spans="68:68" customFormat="1">
      <c r="BP119687" s="90"/>
    </row>
    <row r="119688" spans="68:68" customFormat="1">
      <c r="BP119688" s="90"/>
    </row>
    <row r="119689" spans="68:68" customFormat="1">
      <c r="BP119689" s="90"/>
    </row>
    <row r="119690" spans="68:68" customFormat="1">
      <c r="BP119690" s="90"/>
    </row>
    <row r="119691" spans="68:68" customFormat="1">
      <c r="BP119691" s="90"/>
    </row>
    <row r="119692" spans="68:68" customFormat="1">
      <c r="BP119692" s="90"/>
    </row>
    <row r="119693" spans="68:68" customFormat="1">
      <c r="BP119693" s="90"/>
    </row>
    <row r="119694" spans="68:68" customFormat="1">
      <c r="BP119694" s="90"/>
    </row>
    <row r="119695" spans="68:68" customFormat="1">
      <c r="BP119695" s="90"/>
    </row>
    <row r="119696" spans="68:68" customFormat="1">
      <c r="BP119696" s="90"/>
    </row>
    <row r="119697" spans="68:68" customFormat="1">
      <c r="BP119697" s="90"/>
    </row>
    <row r="119698" spans="68:68" customFormat="1">
      <c r="BP119698" s="90"/>
    </row>
    <row r="119699" spans="68:68" customFormat="1">
      <c r="BP119699" s="90"/>
    </row>
    <row r="119700" spans="68:68" customFormat="1">
      <c r="BP119700" s="90"/>
    </row>
    <row r="119701" spans="68:68" customFormat="1">
      <c r="BP119701" s="90"/>
    </row>
    <row r="119702" spans="68:68" customFormat="1">
      <c r="BP119702" s="90"/>
    </row>
    <row r="119703" spans="68:68" customFormat="1">
      <c r="BP119703" s="90"/>
    </row>
    <row r="119704" spans="68:68" customFormat="1">
      <c r="BP119704" s="90"/>
    </row>
    <row r="119705" spans="68:68" customFormat="1">
      <c r="BP119705" s="90"/>
    </row>
    <row r="119706" spans="68:68" customFormat="1">
      <c r="BP119706" s="90"/>
    </row>
    <row r="119707" spans="68:68" customFormat="1">
      <c r="BP119707" s="90"/>
    </row>
    <row r="119708" spans="68:68" customFormat="1">
      <c r="BP119708" s="90"/>
    </row>
    <row r="119709" spans="68:68" customFormat="1">
      <c r="BP119709" s="90"/>
    </row>
    <row r="119710" spans="68:68" customFormat="1">
      <c r="BP119710" s="90"/>
    </row>
    <row r="119711" spans="68:68" customFormat="1">
      <c r="BP119711" s="90"/>
    </row>
    <row r="119712" spans="68:68" customFormat="1">
      <c r="BP119712" s="90"/>
    </row>
    <row r="119713" spans="68:68" customFormat="1">
      <c r="BP119713" s="90"/>
    </row>
    <row r="119714" spans="68:68" customFormat="1">
      <c r="BP119714" s="90"/>
    </row>
    <row r="119715" spans="68:68" customFormat="1">
      <c r="BP119715" s="90"/>
    </row>
    <row r="119716" spans="68:68" customFormat="1">
      <c r="BP119716" s="90"/>
    </row>
    <row r="119717" spans="68:68" customFormat="1">
      <c r="BP119717" s="90"/>
    </row>
    <row r="119718" spans="68:68" customFormat="1">
      <c r="BP119718" s="90"/>
    </row>
    <row r="119719" spans="68:68" customFormat="1">
      <c r="BP119719" s="90"/>
    </row>
    <row r="119720" spans="68:68" customFormat="1">
      <c r="BP119720" s="90"/>
    </row>
    <row r="119721" spans="68:68" customFormat="1">
      <c r="BP119721" s="90"/>
    </row>
    <row r="119722" spans="68:68" customFormat="1">
      <c r="BP119722" s="90"/>
    </row>
    <row r="119723" spans="68:68" customFormat="1">
      <c r="BP119723" s="90"/>
    </row>
    <row r="119724" spans="68:68" customFormat="1">
      <c r="BP119724" s="90"/>
    </row>
    <row r="119725" spans="68:68" customFormat="1">
      <c r="BP119725" s="90"/>
    </row>
    <row r="119726" spans="68:68" customFormat="1">
      <c r="BP119726" s="90"/>
    </row>
    <row r="119727" spans="68:68" customFormat="1">
      <c r="BP119727" s="90"/>
    </row>
    <row r="119728" spans="68:68" customFormat="1">
      <c r="BP119728" s="90"/>
    </row>
    <row r="119729" spans="68:68" customFormat="1">
      <c r="BP119729" s="90"/>
    </row>
    <row r="119730" spans="68:68" customFormat="1">
      <c r="BP119730" s="90"/>
    </row>
    <row r="119731" spans="68:68" customFormat="1">
      <c r="BP119731" s="90"/>
    </row>
    <row r="119732" spans="68:68" customFormat="1">
      <c r="BP119732" s="90"/>
    </row>
    <row r="119733" spans="68:68" customFormat="1">
      <c r="BP119733" s="90"/>
    </row>
    <row r="119734" spans="68:68" customFormat="1">
      <c r="BP119734" s="90"/>
    </row>
    <row r="119735" spans="68:68" customFormat="1">
      <c r="BP119735" s="90"/>
    </row>
    <row r="119736" spans="68:68" customFormat="1">
      <c r="BP119736" s="90"/>
    </row>
    <row r="119737" spans="68:68" customFormat="1">
      <c r="BP119737" s="90"/>
    </row>
    <row r="119738" spans="68:68" customFormat="1">
      <c r="BP119738" s="90"/>
    </row>
    <row r="119739" spans="68:68" customFormat="1">
      <c r="BP119739" s="90"/>
    </row>
    <row r="119740" spans="68:68" customFormat="1">
      <c r="BP119740" s="90"/>
    </row>
    <row r="119741" spans="68:68" customFormat="1">
      <c r="BP119741" s="90"/>
    </row>
    <row r="119742" spans="68:68" customFormat="1">
      <c r="BP119742" s="90"/>
    </row>
    <row r="119743" spans="68:68" customFormat="1">
      <c r="BP119743" s="90"/>
    </row>
    <row r="119744" spans="68:68" customFormat="1">
      <c r="BP119744" s="90"/>
    </row>
    <row r="119745" spans="68:68" customFormat="1">
      <c r="BP119745" s="90"/>
    </row>
    <row r="119746" spans="68:68" customFormat="1">
      <c r="BP119746" s="90"/>
    </row>
    <row r="119747" spans="68:68" customFormat="1">
      <c r="BP119747" s="90"/>
    </row>
    <row r="119748" spans="68:68" customFormat="1">
      <c r="BP119748" s="90"/>
    </row>
    <row r="119749" spans="68:68" customFormat="1">
      <c r="BP119749" s="90"/>
    </row>
    <row r="119750" spans="68:68" customFormat="1">
      <c r="BP119750" s="90"/>
    </row>
    <row r="119751" spans="68:68" customFormat="1">
      <c r="BP119751" s="90"/>
    </row>
    <row r="119752" spans="68:68" customFormat="1">
      <c r="BP119752" s="90"/>
    </row>
    <row r="119753" spans="68:68" customFormat="1">
      <c r="BP119753" s="90"/>
    </row>
    <row r="119754" spans="68:68" customFormat="1">
      <c r="BP119754" s="90"/>
    </row>
    <row r="119755" spans="68:68" customFormat="1">
      <c r="BP119755" s="90"/>
    </row>
    <row r="119756" spans="68:68" customFormat="1">
      <c r="BP119756" s="90"/>
    </row>
    <row r="119757" spans="68:68" customFormat="1">
      <c r="BP119757" s="90"/>
    </row>
    <row r="119758" spans="68:68" customFormat="1">
      <c r="BP119758" s="90"/>
    </row>
    <row r="119759" spans="68:68" customFormat="1">
      <c r="BP119759" s="90"/>
    </row>
    <row r="119760" spans="68:68" customFormat="1">
      <c r="BP119760" s="90"/>
    </row>
    <row r="119761" spans="68:68" customFormat="1">
      <c r="BP119761" s="90"/>
    </row>
    <row r="119762" spans="68:68" customFormat="1">
      <c r="BP119762" s="90"/>
    </row>
    <row r="119763" spans="68:68" customFormat="1">
      <c r="BP119763" s="90"/>
    </row>
    <row r="119764" spans="68:68" customFormat="1">
      <c r="BP119764" s="90"/>
    </row>
    <row r="119765" spans="68:68" customFormat="1">
      <c r="BP119765" s="90"/>
    </row>
    <row r="119766" spans="68:68" customFormat="1">
      <c r="BP119766" s="90"/>
    </row>
    <row r="119767" spans="68:68" customFormat="1">
      <c r="BP119767" s="90"/>
    </row>
    <row r="119768" spans="68:68" customFormat="1">
      <c r="BP119768" s="90"/>
    </row>
    <row r="119769" spans="68:68" customFormat="1">
      <c r="BP119769" s="90"/>
    </row>
    <row r="119770" spans="68:68" customFormat="1">
      <c r="BP119770" s="90"/>
    </row>
    <row r="119771" spans="68:68" customFormat="1">
      <c r="BP119771" s="90"/>
    </row>
    <row r="119772" spans="68:68" customFormat="1">
      <c r="BP119772" s="90"/>
    </row>
    <row r="119773" spans="68:68" customFormat="1">
      <c r="BP119773" s="90"/>
    </row>
    <row r="119774" spans="68:68" customFormat="1">
      <c r="BP119774" s="90"/>
    </row>
    <row r="119775" spans="68:68" customFormat="1">
      <c r="BP119775" s="90"/>
    </row>
    <row r="119776" spans="68:68" customFormat="1">
      <c r="BP119776" s="90"/>
    </row>
    <row r="119777" spans="68:68" customFormat="1">
      <c r="BP119777" s="90"/>
    </row>
    <row r="119778" spans="68:68" customFormat="1">
      <c r="BP119778" s="90"/>
    </row>
    <row r="119779" spans="68:68" customFormat="1">
      <c r="BP119779" s="90"/>
    </row>
    <row r="119780" spans="68:68" customFormat="1">
      <c r="BP119780" s="90"/>
    </row>
    <row r="119781" spans="68:68" customFormat="1">
      <c r="BP119781" s="90"/>
    </row>
    <row r="119782" spans="68:68" customFormat="1">
      <c r="BP119782" s="90"/>
    </row>
    <row r="119783" spans="68:68" customFormat="1">
      <c r="BP119783" s="90"/>
    </row>
    <row r="119784" spans="68:68" customFormat="1">
      <c r="BP119784" s="90"/>
    </row>
    <row r="119785" spans="68:68" customFormat="1">
      <c r="BP119785" s="90"/>
    </row>
    <row r="119786" spans="68:68" customFormat="1">
      <c r="BP119786" s="90"/>
    </row>
    <row r="119787" spans="68:68" customFormat="1">
      <c r="BP119787" s="90"/>
    </row>
    <row r="119788" spans="68:68" customFormat="1">
      <c r="BP119788" s="90"/>
    </row>
    <row r="119789" spans="68:68" customFormat="1">
      <c r="BP119789" s="90"/>
    </row>
    <row r="119790" spans="68:68" customFormat="1">
      <c r="BP119790" s="90"/>
    </row>
    <row r="119791" spans="68:68" customFormat="1">
      <c r="BP119791" s="90"/>
    </row>
    <row r="119792" spans="68:68" customFormat="1">
      <c r="BP119792" s="90"/>
    </row>
    <row r="119793" spans="68:68" customFormat="1">
      <c r="BP119793" s="90"/>
    </row>
    <row r="119794" spans="68:68" customFormat="1">
      <c r="BP119794" s="90"/>
    </row>
    <row r="119795" spans="68:68" customFormat="1">
      <c r="BP119795" s="90"/>
    </row>
    <row r="119796" spans="68:68" customFormat="1">
      <c r="BP119796" s="90"/>
    </row>
    <row r="119797" spans="68:68" customFormat="1">
      <c r="BP119797" s="90"/>
    </row>
    <row r="119798" spans="68:68" customFormat="1">
      <c r="BP119798" s="90"/>
    </row>
    <row r="119799" spans="68:68" customFormat="1">
      <c r="BP119799" s="90"/>
    </row>
    <row r="119800" spans="68:68" customFormat="1">
      <c r="BP119800" s="90"/>
    </row>
    <row r="119801" spans="68:68" customFormat="1">
      <c r="BP119801" s="90"/>
    </row>
    <row r="119802" spans="68:68" customFormat="1">
      <c r="BP119802" s="90"/>
    </row>
    <row r="119803" spans="68:68" customFormat="1">
      <c r="BP119803" s="90"/>
    </row>
    <row r="119804" spans="68:68" customFormat="1">
      <c r="BP119804" s="90"/>
    </row>
    <row r="119805" spans="68:68" customFormat="1">
      <c r="BP119805" s="90"/>
    </row>
    <row r="119806" spans="68:68" customFormat="1">
      <c r="BP119806" s="90"/>
    </row>
    <row r="119807" spans="68:68" customFormat="1">
      <c r="BP119807" s="90"/>
    </row>
    <row r="119808" spans="68:68" customFormat="1">
      <c r="BP119808" s="90"/>
    </row>
    <row r="119809" spans="68:68" customFormat="1">
      <c r="BP119809" s="90"/>
    </row>
    <row r="119810" spans="68:68" customFormat="1">
      <c r="BP119810" s="90"/>
    </row>
    <row r="119811" spans="68:68" customFormat="1">
      <c r="BP119811" s="90"/>
    </row>
    <row r="119812" spans="68:68" customFormat="1">
      <c r="BP119812" s="90"/>
    </row>
    <row r="119813" spans="68:68" customFormat="1">
      <c r="BP119813" s="90"/>
    </row>
    <row r="119814" spans="68:68" customFormat="1">
      <c r="BP119814" s="90"/>
    </row>
    <row r="119815" spans="68:68" customFormat="1">
      <c r="BP119815" s="90"/>
    </row>
    <row r="119816" spans="68:68" customFormat="1">
      <c r="BP119816" s="90"/>
    </row>
    <row r="119817" spans="68:68" customFormat="1">
      <c r="BP119817" s="90"/>
    </row>
    <row r="119818" spans="68:68" customFormat="1">
      <c r="BP119818" s="90"/>
    </row>
    <row r="119819" spans="68:68" customFormat="1">
      <c r="BP119819" s="90"/>
    </row>
    <row r="119820" spans="68:68" customFormat="1">
      <c r="BP119820" s="90"/>
    </row>
    <row r="119821" spans="68:68" customFormat="1">
      <c r="BP119821" s="90"/>
    </row>
    <row r="119822" spans="68:68" customFormat="1">
      <c r="BP119822" s="90"/>
    </row>
    <row r="119823" spans="68:68" customFormat="1">
      <c r="BP119823" s="90"/>
    </row>
    <row r="119824" spans="68:68" customFormat="1">
      <c r="BP119824" s="90"/>
    </row>
    <row r="119825" spans="68:68" customFormat="1">
      <c r="BP119825" s="90"/>
    </row>
    <row r="119826" spans="68:68" customFormat="1">
      <c r="BP119826" s="90"/>
    </row>
    <row r="119827" spans="68:68" customFormat="1">
      <c r="BP119827" s="90"/>
    </row>
    <row r="119828" spans="68:68" customFormat="1">
      <c r="BP119828" s="90"/>
    </row>
    <row r="119829" spans="68:68" customFormat="1">
      <c r="BP119829" s="90"/>
    </row>
    <row r="119830" spans="68:68" customFormat="1">
      <c r="BP119830" s="90"/>
    </row>
    <row r="119831" spans="68:68" customFormat="1">
      <c r="BP119831" s="90"/>
    </row>
    <row r="119832" spans="68:68" customFormat="1">
      <c r="BP119832" s="90"/>
    </row>
    <row r="119833" spans="68:68" customFormat="1">
      <c r="BP119833" s="90"/>
    </row>
    <row r="119834" spans="68:68" customFormat="1">
      <c r="BP119834" s="90"/>
    </row>
    <row r="119835" spans="68:68" customFormat="1">
      <c r="BP119835" s="90"/>
    </row>
    <row r="119836" spans="68:68" customFormat="1">
      <c r="BP119836" s="90"/>
    </row>
    <row r="119837" spans="68:68" customFormat="1">
      <c r="BP119837" s="90"/>
    </row>
    <row r="119838" spans="68:68" customFormat="1">
      <c r="BP119838" s="90"/>
    </row>
    <row r="119839" spans="68:68" customFormat="1">
      <c r="BP119839" s="90"/>
    </row>
    <row r="119840" spans="68:68" customFormat="1">
      <c r="BP119840" s="90"/>
    </row>
    <row r="119841" spans="68:68" customFormat="1">
      <c r="BP119841" s="90"/>
    </row>
    <row r="119842" spans="68:68" customFormat="1">
      <c r="BP119842" s="90"/>
    </row>
    <row r="119843" spans="68:68" customFormat="1">
      <c r="BP119843" s="90"/>
    </row>
    <row r="119844" spans="68:68" customFormat="1">
      <c r="BP119844" s="90"/>
    </row>
    <row r="119845" spans="68:68" customFormat="1">
      <c r="BP119845" s="90"/>
    </row>
    <row r="119846" spans="68:68" customFormat="1">
      <c r="BP119846" s="90"/>
    </row>
    <row r="119847" spans="68:68" customFormat="1">
      <c r="BP119847" s="90"/>
    </row>
    <row r="119848" spans="68:68" customFormat="1">
      <c r="BP119848" s="90"/>
    </row>
    <row r="119849" spans="68:68" customFormat="1">
      <c r="BP119849" s="90"/>
    </row>
    <row r="119850" spans="68:68" customFormat="1">
      <c r="BP119850" s="90"/>
    </row>
    <row r="119851" spans="68:68" customFormat="1">
      <c r="BP119851" s="90"/>
    </row>
    <row r="119852" spans="68:68" customFormat="1">
      <c r="BP119852" s="90"/>
    </row>
    <row r="119853" spans="68:68" customFormat="1">
      <c r="BP119853" s="90"/>
    </row>
    <row r="119854" spans="68:68" customFormat="1">
      <c r="BP119854" s="90"/>
    </row>
    <row r="119855" spans="68:68" customFormat="1">
      <c r="BP119855" s="90"/>
    </row>
    <row r="119856" spans="68:68" customFormat="1">
      <c r="BP119856" s="90"/>
    </row>
    <row r="119857" spans="68:68" customFormat="1">
      <c r="BP119857" s="90"/>
    </row>
    <row r="119858" spans="68:68" customFormat="1">
      <c r="BP119858" s="90"/>
    </row>
    <row r="119859" spans="68:68" customFormat="1">
      <c r="BP119859" s="90"/>
    </row>
    <row r="119860" spans="68:68" customFormat="1">
      <c r="BP119860" s="90"/>
    </row>
    <row r="119861" spans="68:68" customFormat="1">
      <c r="BP119861" s="90"/>
    </row>
    <row r="119862" spans="68:68" customFormat="1">
      <c r="BP119862" s="90"/>
    </row>
    <row r="119863" spans="68:68" customFormat="1">
      <c r="BP119863" s="90"/>
    </row>
    <row r="119864" spans="68:68" customFormat="1">
      <c r="BP119864" s="90"/>
    </row>
    <row r="119865" spans="68:68" customFormat="1">
      <c r="BP119865" s="90"/>
    </row>
    <row r="119866" spans="68:68" customFormat="1">
      <c r="BP119866" s="90"/>
    </row>
    <row r="119867" spans="68:68" customFormat="1">
      <c r="BP119867" s="90"/>
    </row>
    <row r="119868" spans="68:68" customFormat="1">
      <c r="BP119868" s="90"/>
    </row>
    <row r="119869" spans="68:68" customFormat="1">
      <c r="BP119869" s="90"/>
    </row>
    <row r="119870" spans="68:68" customFormat="1">
      <c r="BP119870" s="90"/>
    </row>
    <row r="119871" spans="68:68" customFormat="1">
      <c r="BP119871" s="90"/>
    </row>
    <row r="119872" spans="68:68" customFormat="1">
      <c r="BP119872" s="90"/>
    </row>
    <row r="119873" spans="68:68" customFormat="1">
      <c r="BP119873" s="90"/>
    </row>
    <row r="119874" spans="68:68" customFormat="1">
      <c r="BP119874" s="90"/>
    </row>
    <row r="119875" spans="68:68" customFormat="1">
      <c r="BP119875" s="90"/>
    </row>
    <row r="119876" spans="68:68" customFormat="1">
      <c r="BP119876" s="90"/>
    </row>
    <row r="119877" spans="68:68" customFormat="1">
      <c r="BP119877" s="90"/>
    </row>
    <row r="119878" spans="68:68" customFormat="1">
      <c r="BP119878" s="90"/>
    </row>
    <row r="119879" spans="68:68" customFormat="1">
      <c r="BP119879" s="90"/>
    </row>
    <row r="119880" spans="68:68" customFormat="1">
      <c r="BP119880" s="90"/>
    </row>
    <row r="119881" spans="68:68" customFormat="1">
      <c r="BP119881" s="90"/>
    </row>
    <row r="119882" spans="68:68" customFormat="1">
      <c r="BP119882" s="90"/>
    </row>
    <row r="119883" spans="68:68" customFormat="1">
      <c r="BP119883" s="90"/>
    </row>
    <row r="119884" spans="68:68" customFormat="1">
      <c r="BP119884" s="90"/>
    </row>
    <row r="119885" spans="68:68" customFormat="1">
      <c r="BP119885" s="90"/>
    </row>
    <row r="119886" spans="68:68" customFormat="1">
      <c r="BP119886" s="90"/>
    </row>
    <row r="119887" spans="68:68" customFormat="1">
      <c r="BP119887" s="90"/>
    </row>
    <row r="119888" spans="68:68" customFormat="1">
      <c r="BP119888" s="90"/>
    </row>
    <row r="119889" spans="68:68" customFormat="1">
      <c r="BP119889" s="90"/>
    </row>
    <row r="119890" spans="68:68" customFormat="1">
      <c r="BP119890" s="90"/>
    </row>
    <row r="119891" spans="68:68" customFormat="1">
      <c r="BP119891" s="90"/>
    </row>
    <row r="119892" spans="68:68" customFormat="1">
      <c r="BP119892" s="90"/>
    </row>
    <row r="119893" spans="68:68" customFormat="1">
      <c r="BP119893" s="90"/>
    </row>
    <row r="119894" spans="68:68" customFormat="1">
      <c r="BP119894" s="90"/>
    </row>
    <row r="119895" spans="68:68" customFormat="1">
      <c r="BP119895" s="90"/>
    </row>
    <row r="119896" spans="68:68" customFormat="1">
      <c r="BP119896" s="90"/>
    </row>
    <row r="119897" spans="68:68" customFormat="1">
      <c r="BP119897" s="90"/>
    </row>
    <row r="119898" spans="68:68" customFormat="1">
      <c r="BP119898" s="90"/>
    </row>
    <row r="119899" spans="68:68" customFormat="1">
      <c r="BP119899" s="90"/>
    </row>
    <row r="119900" spans="68:68" customFormat="1">
      <c r="BP119900" s="90"/>
    </row>
    <row r="119901" spans="68:68" customFormat="1">
      <c r="BP119901" s="90"/>
    </row>
    <row r="119902" spans="68:68" customFormat="1">
      <c r="BP119902" s="90"/>
    </row>
    <row r="119903" spans="68:68" customFormat="1">
      <c r="BP119903" s="90"/>
    </row>
    <row r="119904" spans="68:68" customFormat="1">
      <c r="BP119904" s="90"/>
    </row>
    <row r="119905" spans="68:68" customFormat="1">
      <c r="BP119905" s="90"/>
    </row>
    <row r="119906" spans="68:68" customFormat="1">
      <c r="BP119906" s="90"/>
    </row>
    <row r="119907" spans="68:68" customFormat="1">
      <c r="BP119907" s="90"/>
    </row>
    <row r="119908" spans="68:68" customFormat="1">
      <c r="BP119908" s="90"/>
    </row>
    <row r="119909" spans="68:68" customFormat="1">
      <c r="BP119909" s="90"/>
    </row>
    <row r="119910" spans="68:68" customFormat="1">
      <c r="BP119910" s="90"/>
    </row>
    <row r="119911" spans="68:68" customFormat="1">
      <c r="BP119911" s="90"/>
    </row>
    <row r="119912" spans="68:68" customFormat="1">
      <c r="BP119912" s="90"/>
    </row>
    <row r="119913" spans="68:68" customFormat="1">
      <c r="BP119913" s="90"/>
    </row>
    <row r="119914" spans="68:68" customFormat="1">
      <c r="BP119914" s="90"/>
    </row>
    <row r="119915" spans="68:68" customFormat="1">
      <c r="BP119915" s="90"/>
    </row>
    <row r="119916" spans="68:68" customFormat="1">
      <c r="BP119916" s="90"/>
    </row>
    <row r="119917" spans="68:68" customFormat="1">
      <c r="BP119917" s="90"/>
    </row>
    <row r="119918" spans="68:68" customFormat="1">
      <c r="BP119918" s="90"/>
    </row>
    <row r="119919" spans="68:68" customFormat="1">
      <c r="BP119919" s="90"/>
    </row>
    <row r="119920" spans="68:68" customFormat="1">
      <c r="BP119920" s="90"/>
    </row>
    <row r="119921" spans="68:68" customFormat="1">
      <c r="BP119921" s="90"/>
    </row>
    <row r="119922" spans="68:68" customFormat="1">
      <c r="BP119922" s="90"/>
    </row>
    <row r="119923" spans="68:68" customFormat="1">
      <c r="BP119923" s="90"/>
    </row>
    <row r="119924" spans="68:68" customFormat="1">
      <c r="BP119924" s="90"/>
    </row>
    <row r="119925" spans="68:68" customFormat="1">
      <c r="BP119925" s="90"/>
    </row>
    <row r="119926" spans="68:68" customFormat="1">
      <c r="BP119926" s="90"/>
    </row>
    <row r="119927" spans="68:68" customFormat="1">
      <c r="BP119927" s="90"/>
    </row>
    <row r="119928" spans="68:68" customFormat="1">
      <c r="BP119928" s="90"/>
    </row>
    <row r="119929" spans="68:68" customFormat="1">
      <c r="BP119929" s="90"/>
    </row>
    <row r="119930" spans="68:68" customFormat="1">
      <c r="BP119930" s="90"/>
    </row>
    <row r="119931" spans="68:68" customFormat="1">
      <c r="BP119931" s="90"/>
    </row>
    <row r="119932" spans="68:68" customFormat="1">
      <c r="BP119932" s="90"/>
    </row>
    <row r="119933" spans="68:68" customFormat="1">
      <c r="BP119933" s="90"/>
    </row>
    <row r="119934" spans="68:68" customFormat="1">
      <c r="BP119934" s="90"/>
    </row>
    <row r="119935" spans="68:68" customFormat="1">
      <c r="BP119935" s="90"/>
    </row>
    <row r="119936" spans="68:68" customFormat="1">
      <c r="BP119936" s="90"/>
    </row>
    <row r="119937" spans="68:68" customFormat="1">
      <c r="BP119937" s="90"/>
    </row>
    <row r="119938" spans="68:68" customFormat="1">
      <c r="BP119938" s="90"/>
    </row>
    <row r="119939" spans="68:68" customFormat="1">
      <c r="BP119939" s="90"/>
    </row>
    <row r="119940" spans="68:68" customFormat="1">
      <c r="BP119940" s="90"/>
    </row>
    <row r="119941" spans="68:68" customFormat="1">
      <c r="BP119941" s="90"/>
    </row>
    <row r="119942" spans="68:68" customFormat="1">
      <c r="BP119942" s="90"/>
    </row>
    <row r="119943" spans="68:68" customFormat="1">
      <c r="BP119943" s="90"/>
    </row>
    <row r="119944" spans="68:68" customFormat="1">
      <c r="BP119944" s="90"/>
    </row>
    <row r="119945" spans="68:68" customFormat="1">
      <c r="BP119945" s="90"/>
    </row>
    <row r="119946" spans="68:68" customFormat="1">
      <c r="BP119946" s="90"/>
    </row>
    <row r="119947" spans="68:68" customFormat="1">
      <c r="BP119947" s="90"/>
    </row>
    <row r="119948" spans="68:68" customFormat="1">
      <c r="BP119948" s="90"/>
    </row>
    <row r="119949" spans="68:68" customFormat="1">
      <c r="BP119949" s="90"/>
    </row>
    <row r="119950" spans="68:68" customFormat="1">
      <c r="BP119950" s="90"/>
    </row>
    <row r="119951" spans="68:68" customFormat="1">
      <c r="BP119951" s="90"/>
    </row>
    <row r="119952" spans="68:68" customFormat="1">
      <c r="BP119952" s="90"/>
    </row>
    <row r="119953" spans="68:68" customFormat="1">
      <c r="BP119953" s="90"/>
    </row>
    <row r="119954" spans="68:68" customFormat="1">
      <c r="BP119954" s="90"/>
    </row>
    <row r="119955" spans="68:68" customFormat="1">
      <c r="BP119955" s="90"/>
    </row>
    <row r="119956" spans="68:68" customFormat="1">
      <c r="BP119956" s="90"/>
    </row>
    <row r="119957" spans="68:68" customFormat="1">
      <c r="BP119957" s="90"/>
    </row>
    <row r="119958" spans="68:68" customFormat="1">
      <c r="BP119958" s="90"/>
    </row>
    <row r="119959" spans="68:68" customFormat="1">
      <c r="BP119959" s="90"/>
    </row>
    <row r="119960" spans="68:68" customFormat="1">
      <c r="BP119960" s="90"/>
    </row>
    <row r="119961" spans="68:68" customFormat="1">
      <c r="BP119961" s="90"/>
    </row>
    <row r="119962" spans="68:68" customFormat="1">
      <c r="BP119962" s="90"/>
    </row>
    <row r="119963" spans="68:68" customFormat="1">
      <c r="BP119963" s="90"/>
    </row>
    <row r="119964" spans="68:68" customFormat="1">
      <c r="BP119964" s="90"/>
    </row>
    <row r="119965" spans="68:68" customFormat="1">
      <c r="BP119965" s="90"/>
    </row>
    <row r="119966" spans="68:68" customFormat="1">
      <c r="BP119966" s="90"/>
    </row>
    <row r="119967" spans="68:68" customFormat="1">
      <c r="BP119967" s="90"/>
    </row>
    <row r="119968" spans="68:68" customFormat="1">
      <c r="BP119968" s="90"/>
    </row>
    <row r="119969" spans="68:68" customFormat="1">
      <c r="BP119969" s="90"/>
    </row>
    <row r="119970" spans="68:68" customFormat="1">
      <c r="BP119970" s="90"/>
    </row>
    <row r="119971" spans="68:68" customFormat="1">
      <c r="BP119971" s="90"/>
    </row>
    <row r="119972" spans="68:68" customFormat="1">
      <c r="BP119972" s="90"/>
    </row>
    <row r="119973" spans="68:68" customFormat="1">
      <c r="BP119973" s="90"/>
    </row>
    <row r="119974" spans="68:68" customFormat="1">
      <c r="BP119974" s="90"/>
    </row>
    <row r="119975" spans="68:68" customFormat="1">
      <c r="BP119975" s="90"/>
    </row>
    <row r="119976" spans="68:68" customFormat="1">
      <c r="BP119976" s="90"/>
    </row>
    <row r="119977" spans="68:68" customFormat="1">
      <c r="BP119977" s="90"/>
    </row>
    <row r="119978" spans="68:68" customFormat="1">
      <c r="BP119978" s="90"/>
    </row>
    <row r="119979" spans="68:68" customFormat="1">
      <c r="BP119979" s="90"/>
    </row>
    <row r="119980" spans="68:68" customFormat="1">
      <c r="BP119980" s="90"/>
    </row>
    <row r="119981" spans="68:68" customFormat="1">
      <c r="BP119981" s="90"/>
    </row>
    <row r="119982" spans="68:68" customFormat="1">
      <c r="BP119982" s="90"/>
    </row>
    <row r="119983" spans="68:68" customFormat="1">
      <c r="BP119983" s="90"/>
    </row>
    <row r="119984" spans="68:68" customFormat="1">
      <c r="BP119984" s="90"/>
    </row>
    <row r="119985" spans="68:68" customFormat="1">
      <c r="BP119985" s="90"/>
    </row>
    <row r="119986" spans="68:68" customFormat="1">
      <c r="BP119986" s="90"/>
    </row>
    <row r="119987" spans="68:68" customFormat="1">
      <c r="BP119987" s="90"/>
    </row>
    <row r="119988" spans="68:68" customFormat="1">
      <c r="BP119988" s="90"/>
    </row>
    <row r="119989" spans="68:68" customFormat="1">
      <c r="BP119989" s="90"/>
    </row>
    <row r="119990" spans="68:68" customFormat="1">
      <c r="BP119990" s="90"/>
    </row>
    <row r="119991" spans="68:68" customFormat="1">
      <c r="BP119991" s="90"/>
    </row>
    <row r="119992" spans="68:68" customFormat="1">
      <c r="BP119992" s="90"/>
    </row>
    <row r="119993" spans="68:68" customFormat="1">
      <c r="BP119993" s="90"/>
    </row>
    <row r="119994" spans="68:68" customFormat="1">
      <c r="BP119994" s="90"/>
    </row>
    <row r="119995" spans="68:68" customFormat="1">
      <c r="BP119995" s="90"/>
    </row>
    <row r="119996" spans="68:68" customFormat="1">
      <c r="BP119996" s="90"/>
    </row>
    <row r="119997" spans="68:68" customFormat="1">
      <c r="BP119997" s="90"/>
    </row>
    <row r="119998" spans="68:68" customFormat="1">
      <c r="BP119998" s="90"/>
    </row>
    <row r="119999" spans="68:68" customFormat="1">
      <c r="BP119999" s="90"/>
    </row>
    <row r="120000" spans="68:68" customFormat="1">
      <c r="BP120000" s="90"/>
    </row>
    <row r="120001" spans="68:68" customFormat="1">
      <c r="BP120001" s="90"/>
    </row>
    <row r="120002" spans="68:68" customFormat="1">
      <c r="BP120002" s="90"/>
    </row>
    <row r="120003" spans="68:68" customFormat="1">
      <c r="BP120003" s="90"/>
    </row>
    <row r="120004" spans="68:68" customFormat="1">
      <c r="BP120004" s="90"/>
    </row>
    <row r="120005" spans="68:68" customFormat="1">
      <c r="BP120005" s="90"/>
    </row>
    <row r="120006" spans="68:68" customFormat="1">
      <c r="BP120006" s="90"/>
    </row>
    <row r="120007" spans="68:68" customFormat="1">
      <c r="BP120007" s="90"/>
    </row>
    <row r="120008" spans="68:68" customFormat="1">
      <c r="BP120008" s="90"/>
    </row>
    <row r="120009" spans="68:68" customFormat="1">
      <c r="BP120009" s="90"/>
    </row>
    <row r="120010" spans="68:68" customFormat="1">
      <c r="BP120010" s="90"/>
    </row>
    <row r="120011" spans="68:68" customFormat="1">
      <c r="BP120011" s="90"/>
    </row>
    <row r="120012" spans="68:68" customFormat="1">
      <c r="BP120012" s="90"/>
    </row>
    <row r="120013" spans="68:68" customFormat="1">
      <c r="BP120013" s="90"/>
    </row>
    <row r="120014" spans="68:68" customFormat="1">
      <c r="BP120014" s="90"/>
    </row>
    <row r="120015" spans="68:68" customFormat="1">
      <c r="BP120015" s="90"/>
    </row>
    <row r="120016" spans="68:68" customFormat="1">
      <c r="BP120016" s="90"/>
    </row>
    <row r="120017" spans="68:68" customFormat="1">
      <c r="BP120017" s="90"/>
    </row>
    <row r="120018" spans="68:68" customFormat="1">
      <c r="BP120018" s="90"/>
    </row>
    <row r="120019" spans="68:68" customFormat="1">
      <c r="BP120019" s="90"/>
    </row>
    <row r="120020" spans="68:68" customFormat="1">
      <c r="BP120020" s="90"/>
    </row>
    <row r="120021" spans="68:68" customFormat="1">
      <c r="BP120021" s="90"/>
    </row>
    <row r="120022" spans="68:68" customFormat="1">
      <c r="BP120022" s="90"/>
    </row>
    <row r="120023" spans="68:68" customFormat="1">
      <c r="BP120023" s="90"/>
    </row>
    <row r="120024" spans="68:68" customFormat="1">
      <c r="BP120024" s="90"/>
    </row>
    <row r="120025" spans="68:68" customFormat="1">
      <c r="BP120025" s="90"/>
    </row>
    <row r="120026" spans="68:68" customFormat="1">
      <c r="BP120026" s="90"/>
    </row>
    <row r="120027" spans="68:68" customFormat="1">
      <c r="BP120027" s="90"/>
    </row>
    <row r="120028" spans="68:68" customFormat="1">
      <c r="BP120028" s="90"/>
    </row>
    <row r="120029" spans="68:68" customFormat="1">
      <c r="BP120029" s="90"/>
    </row>
    <row r="120030" spans="68:68" customFormat="1">
      <c r="BP120030" s="90"/>
    </row>
    <row r="120031" spans="68:68" customFormat="1">
      <c r="BP120031" s="90"/>
    </row>
    <row r="120032" spans="68:68" customFormat="1">
      <c r="BP120032" s="90"/>
    </row>
    <row r="120033" spans="68:68" customFormat="1">
      <c r="BP120033" s="90"/>
    </row>
    <row r="120034" spans="68:68" customFormat="1">
      <c r="BP120034" s="90"/>
    </row>
    <row r="120035" spans="68:68" customFormat="1">
      <c r="BP120035" s="90"/>
    </row>
    <row r="120036" spans="68:68" customFormat="1">
      <c r="BP120036" s="90"/>
    </row>
    <row r="120037" spans="68:68" customFormat="1">
      <c r="BP120037" s="90"/>
    </row>
    <row r="120038" spans="68:68" customFormat="1">
      <c r="BP120038" s="90"/>
    </row>
    <row r="120039" spans="68:68" customFormat="1">
      <c r="BP120039" s="90"/>
    </row>
    <row r="120040" spans="68:68" customFormat="1">
      <c r="BP120040" s="90"/>
    </row>
    <row r="120041" spans="68:68" customFormat="1">
      <c r="BP120041" s="90"/>
    </row>
    <row r="120042" spans="68:68" customFormat="1">
      <c r="BP120042" s="90"/>
    </row>
    <row r="120043" spans="68:68" customFormat="1">
      <c r="BP120043" s="90"/>
    </row>
    <row r="120044" spans="68:68" customFormat="1">
      <c r="BP120044" s="90"/>
    </row>
    <row r="120045" spans="68:68" customFormat="1">
      <c r="BP120045" s="90"/>
    </row>
    <row r="120046" spans="68:68" customFormat="1">
      <c r="BP120046" s="90"/>
    </row>
    <row r="120047" spans="68:68" customFormat="1">
      <c r="BP120047" s="90"/>
    </row>
    <row r="120048" spans="68:68" customFormat="1">
      <c r="BP120048" s="90"/>
    </row>
    <row r="120049" spans="68:68" customFormat="1">
      <c r="BP120049" s="90"/>
    </row>
    <row r="120050" spans="68:68" customFormat="1">
      <c r="BP120050" s="90"/>
    </row>
    <row r="120051" spans="68:68" customFormat="1">
      <c r="BP120051" s="90"/>
    </row>
    <row r="120052" spans="68:68" customFormat="1">
      <c r="BP120052" s="90"/>
    </row>
    <row r="120053" spans="68:68" customFormat="1">
      <c r="BP120053" s="90"/>
    </row>
    <row r="120054" spans="68:68" customFormat="1">
      <c r="BP120054" s="90"/>
    </row>
    <row r="120055" spans="68:68" customFormat="1">
      <c r="BP120055" s="90"/>
    </row>
    <row r="120056" spans="68:68" customFormat="1">
      <c r="BP120056" s="90"/>
    </row>
    <row r="120057" spans="68:68" customFormat="1">
      <c r="BP120057" s="90"/>
    </row>
    <row r="120058" spans="68:68" customFormat="1">
      <c r="BP120058" s="90"/>
    </row>
    <row r="120059" spans="68:68" customFormat="1">
      <c r="BP120059" s="90"/>
    </row>
    <row r="120060" spans="68:68" customFormat="1">
      <c r="BP120060" s="90"/>
    </row>
    <row r="120061" spans="68:68" customFormat="1">
      <c r="BP120061" s="90"/>
    </row>
    <row r="120062" spans="68:68" customFormat="1">
      <c r="BP120062" s="90"/>
    </row>
    <row r="120063" spans="68:68" customFormat="1">
      <c r="BP120063" s="90"/>
    </row>
    <row r="120064" spans="68:68" customFormat="1">
      <c r="BP120064" s="90"/>
    </row>
    <row r="120065" spans="68:68" customFormat="1">
      <c r="BP120065" s="90"/>
    </row>
    <row r="120066" spans="68:68" customFormat="1">
      <c r="BP120066" s="90"/>
    </row>
    <row r="120067" spans="68:68" customFormat="1">
      <c r="BP120067" s="90"/>
    </row>
    <row r="120068" spans="68:68" customFormat="1">
      <c r="BP120068" s="90"/>
    </row>
    <row r="120069" spans="68:68" customFormat="1">
      <c r="BP120069" s="90"/>
    </row>
    <row r="120070" spans="68:68" customFormat="1">
      <c r="BP120070" s="90"/>
    </row>
    <row r="120071" spans="68:68" customFormat="1">
      <c r="BP120071" s="90"/>
    </row>
    <row r="120072" spans="68:68" customFormat="1">
      <c r="BP120072" s="90"/>
    </row>
    <row r="120073" spans="68:68" customFormat="1">
      <c r="BP120073" s="90"/>
    </row>
    <row r="120074" spans="68:68" customFormat="1">
      <c r="BP120074" s="90"/>
    </row>
    <row r="120075" spans="68:68" customFormat="1">
      <c r="BP120075" s="90"/>
    </row>
    <row r="120076" spans="68:68" customFormat="1">
      <c r="BP120076" s="90"/>
    </row>
    <row r="120077" spans="68:68" customFormat="1">
      <c r="BP120077" s="90"/>
    </row>
    <row r="120078" spans="68:68" customFormat="1">
      <c r="BP120078" s="90"/>
    </row>
    <row r="120079" spans="68:68" customFormat="1">
      <c r="BP120079" s="90"/>
    </row>
    <row r="120080" spans="68:68" customFormat="1">
      <c r="BP120080" s="90"/>
    </row>
    <row r="120081" spans="68:68" customFormat="1">
      <c r="BP120081" s="90"/>
    </row>
    <row r="120082" spans="68:68" customFormat="1">
      <c r="BP120082" s="90"/>
    </row>
    <row r="120083" spans="68:68" customFormat="1">
      <c r="BP120083" s="90"/>
    </row>
    <row r="120084" spans="68:68" customFormat="1">
      <c r="BP120084" s="90"/>
    </row>
    <row r="120085" spans="68:68" customFormat="1">
      <c r="BP120085" s="90"/>
    </row>
    <row r="120086" spans="68:68" customFormat="1">
      <c r="BP120086" s="90"/>
    </row>
    <row r="120087" spans="68:68" customFormat="1">
      <c r="BP120087" s="90"/>
    </row>
    <row r="120088" spans="68:68" customFormat="1">
      <c r="BP120088" s="90"/>
    </row>
    <row r="120089" spans="68:68" customFormat="1">
      <c r="BP120089" s="90"/>
    </row>
    <row r="120090" spans="68:68" customFormat="1">
      <c r="BP120090" s="90"/>
    </row>
    <row r="120091" spans="68:68" customFormat="1">
      <c r="BP120091" s="90"/>
    </row>
    <row r="120092" spans="68:68" customFormat="1">
      <c r="BP120092" s="90"/>
    </row>
    <row r="120093" spans="68:68" customFormat="1">
      <c r="BP120093" s="90"/>
    </row>
    <row r="120094" spans="68:68" customFormat="1">
      <c r="BP120094" s="90"/>
    </row>
    <row r="120095" spans="68:68" customFormat="1">
      <c r="BP120095" s="90"/>
    </row>
    <row r="120096" spans="68:68" customFormat="1">
      <c r="BP120096" s="90"/>
    </row>
    <row r="120097" spans="68:68" customFormat="1">
      <c r="BP120097" s="90"/>
    </row>
    <row r="120098" spans="68:68" customFormat="1">
      <c r="BP120098" s="90"/>
    </row>
    <row r="120099" spans="68:68" customFormat="1">
      <c r="BP120099" s="90"/>
    </row>
    <row r="120100" spans="68:68" customFormat="1">
      <c r="BP120100" s="90"/>
    </row>
    <row r="120101" spans="68:68" customFormat="1">
      <c r="BP120101" s="90"/>
    </row>
    <row r="120102" spans="68:68" customFormat="1">
      <c r="BP120102" s="90"/>
    </row>
    <row r="120103" spans="68:68" customFormat="1">
      <c r="BP120103" s="90"/>
    </row>
    <row r="120104" spans="68:68" customFormat="1">
      <c r="BP120104" s="90"/>
    </row>
    <row r="120105" spans="68:68" customFormat="1">
      <c r="BP120105" s="90"/>
    </row>
    <row r="120106" spans="68:68" customFormat="1">
      <c r="BP120106" s="90"/>
    </row>
    <row r="120107" spans="68:68" customFormat="1">
      <c r="BP120107" s="90"/>
    </row>
    <row r="120108" spans="68:68" customFormat="1">
      <c r="BP120108" s="90"/>
    </row>
    <row r="120109" spans="68:68" customFormat="1">
      <c r="BP120109" s="90"/>
    </row>
    <row r="120110" spans="68:68" customFormat="1">
      <c r="BP120110" s="90"/>
    </row>
    <row r="120111" spans="68:68" customFormat="1">
      <c r="BP120111" s="90"/>
    </row>
    <row r="120112" spans="68:68" customFormat="1">
      <c r="BP120112" s="90"/>
    </row>
    <row r="120113" spans="68:68" customFormat="1">
      <c r="BP120113" s="90"/>
    </row>
    <row r="120114" spans="68:68" customFormat="1">
      <c r="BP120114" s="90"/>
    </row>
    <row r="120115" spans="68:68" customFormat="1">
      <c r="BP120115" s="90"/>
    </row>
    <row r="120116" spans="68:68" customFormat="1">
      <c r="BP120116" s="90"/>
    </row>
    <row r="120117" spans="68:68" customFormat="1">
      <c r="BP120117" s="90"/>
    </row>
    <row r="120118" spans="68:68" customFormat="1">
      <c r="BP120118" s="90"/>
    </row>
    <row r="120119" spans="68:68" customFormat="1">
      <c r="BP120119" s="90"/>
    </row>
    <row r="120120" spans="68:68" customFormat="1">
      <c r="BP120120" s="90"/>
    </row>
    <row r="120121" spans="68:68" customFormat="1">
      <c r="BP120121" s="90"/>
    </row>
    <row r="120122" spans="68:68" customFormat="1">
      <c r="BP120122" s="90"/>
    </row>
    <row r="120123" spans="68:68" customFormat="1">
      <c r="BP120123" s="90"/>
    </row>
    <row r="120124" spans="68:68" customFormat="1">
      <c r="BP120124" s="90"/>
    </row>
    <row r="120125" spans="68:68" customFormat="1">
      <c r="BP120125" s="90"/>
    </row>
    <row r="120126" spans="68:68" customFormat="1">
      <c r="BP120126" s="90"/>
    </row>
    <row r="120127" spans="68:68" customFormat="1">
      <c r="BP120127" s="90"/>
    </row>
    <row r="120128" spans="68:68" customFormat="1">
      <c r="BP120128" s="90"/>
    </row>
    <row r="120129" spans="68:68" customFormat="1">
      <c r="BP120129" s="90"/>
    </row>
    <row r="120130" spans="68:68" customFormat="1">
      <c r="BP120130" s="90"/>
    </row>
    <row r="120131" spans="68:68" customFormat="1">
      <c r="BP120131" s="90"/>
    </row>
    <row r="120132" spans="68:68" customFormat="1">
      <c r="BP120132" s="90"/>
    </row>
    <row r="120133" spans="68:68" customFormat="1">
      <c r="BP120133" s="90"/>
    </row>
    <row r="120134" spans="68:68" customFormat="1">
      <c r="BP120134" s="90"/>
    </row>
    <row r="120135" spans="68:68" customFormat="1">
      <c r="BP120135" s="90"/>
    </row>
    <row r="120136" spans="68:68" customFormat="1">
      <c r="BP120136" s="90"/>
    </row>
    <row r="120137" spans="68:68" customFormat="1">
      <c r="BP120137" s="90"/>
    </row>
    <row r="120138" spans="68:68" customFormat="1">
      <c r="BP120138" s="90"/>
    </row>
    <row r="120139" spans="68:68" customFormat="1">
      <c r="BP120139" s="90"/>
    </row>
    <row r="120140" spans="68:68" customFormat="1">
      <c r="BP120140" s="90"/>
    </row>
    <row r="120141" spans="68:68" customFormat="1">
      <c r="BP120141" s="90"/>
    </row>
    <row r="120142" spans="68:68" customFormat="1">
      <c r="BP120142" s="90"/>
    </row>
    <row r="120143" spans="68:68" customFormat="1">
      <c r="BP120143" s="90"/>
    </row>
    <row r="120144" spans="68:68" customFormat="1">
      <c r="BP120144" s="90"/>
    </row>
    <row r="120145" spans="68:68" customFormat="1">
      <c r="BP120145" s="90"/>
    </row>
    <row r="120146" spans="68:68" customFormat="1">
      <c r="BP120146" s="90"/>
    </row>
    <row r="120147" spans="68:68" customFormat="1">
      <c r="BP120147" s="90"/>
    </row>
    <row r="120148" spans="68:68" customFormat="1">
      <c r="BP120148" s="90"/>
    </row>
    <row r="120149" spans="68:68" customFormat="1">
      <c r="BP120149" s="90"/>
    </row>
    <row r="120150" spans="68:68" customFormat="1">
      <c r="BP120150" s="90"/>
    </row>
    <row r="120151" spans="68:68" customFormat="1">
      <c r="BP120151" s="90"/>
    </row>
    <row r="120152" spans="68:68" customFormat="1">
      <c r="BP120152" s="90"/>
    </row>
    <row r="120153" spans="68:68" customFormat="1">
      <c r="BP120153" s="90"/>
    </row>
    <row r="120154" spans="68:68" customFormat="1">
      <c r="BP120154" s="90"/>
    </row>
    <row r="120155" spans="68:68" customFormat="1">
      <c r="BP120155" s="90"/>
    </row>
    <row r="120156" spans="68:68" customFormat="1">
      <c r="BP120156" s="90"/>
    </row>
    <row r="120157" spans="68:68" customFormat="1">
      <c r="BP120157" s="90"/>
    </row>
    <row r="120158" spans="68:68" customFormat="1">
      <c r="BP120158" s="90"/>
    </row>
    <row r="120159" spans="68:68" customFormat="1">
      <c r="BP120159" s="90"/>
    </row>
    <row r="120160" spans="68:68" customFormat="1">
      <c r="BP120160" s="90"/>
    </row>
    <row r="120161" spans="68:68" customFormat="1">
      <c r="BP120161" s="90"/>
    </row>
    <row r="120162" spans="68:68" customFormat="1">
      <c r="BP120162" s="90"/>
    </row>
    <row r="120163" spans="68:68" customFormat="1">
      <c r="BP120163" s="90"/>
    </row>
    <row r="120164" spans="68:68" customFormat="1">
      <c r="BP120164" s="90"/>
    </row>
    <row r="120165" spans="68:68" customFormat="1">
      <c r="BP120165" s="90"/>
    </row>
    <row r="120166" spans="68:68" customFormat="1">
      <c r="BP120166" s="90"/>
    </row>
    <row r="120167" spans="68:68" customFormat="1">
      <c r="BP120167" s="90"/>
    </row>
    <row r="120168" spans="68:68" customFormat="1">
      <c r="BP120168" s="90"/>
    </row>
    <row r="120169" spans="68:68" customFormat="1">
      <c r="BP120169" s="90"/>
    </row>
    <row r="120170" spans="68:68" customFormat="1">
      <c r="BP120170" s="90"/>
    </row>
    <row r="120171" spans="68:68" customFormat="1">
      <c r="BP120171" s="90"/>
    </row>
    <row r="120172" spans="68:68" customFormat="1">
      <c r="BP120172" s="90"/>
    </row>
    <row r="120173" spans="68:68" customFormat="1">
      <c r="BP120173" s="90"/>
    </row>
    <row r="120174" spans="68:68" customFormat="1">
      <c r="BP120174" s="90"/>
    </row>
    <row r="120175" spans="68:68" customFormat="1">
      <c r="BP120175" s="90"/>
    </row>
    <row r="120176" spans="68:68" customFormat="1">
      <c r="BP120176" s="90"/>
    </row>
    <row r="120177" spans="68:68" customFormat="1">
      <c r="BP120177" s="90"/>
    </row>
    <row r="120178" spans="68:68" customFormat="1">
      <c r="BP120178" s="90"/>
    </row>
    <row r="120179" spans="68:68" customFormat="1">
      <c r="BP120179" s="90"/>
    </row>
    <row r="120180" spans="68:68" customFormat="1">
      <c r="BP120180" s="90"/>
    </row>
    <row r="120181" spans="68:68" customFormat="1">
      <c r="BP120181" s="90"/>
    </row>
    <row r="120182" spans="68:68" customFormat="1">
      <c r="BP120182" s="90"/>
    </row>
    <row r="120183" spans="68:68" customFormat="1">
      <c r="BP120183" s="90"/>
    </row>
    <row r="120184" spans="68:68" customFormat="1">
      <c r="BP120184" s="90"/>
    </row>
    <row r="120185" spans="68:68" customFormat="1">
      <c r="BP120185" s="90"/>
    </row>
    <row r="120186" spans="68:68" customFormat="1">
      <c r="BP120186" s="90"/>
    </row>
    <row r="120187" spans="68:68" customFormat="1">
      <c r="BP120187" s="90"/>
    </row>
    <row r="120188" spans="68:68" customFormat="1">
      <c r="BP120188" s="90"/>
    </row>
    <row r="120189" spans="68:68" customFormat="1">
      <c r="BP120189" s="90"/>
    </row>
    <row r="120190" spans="68:68" customFormat="1">
      <c r="BP120190" s="90"/>
    </row>
    <row r="120191" spans="68:68" customFormat="1">
      <c r="BP120191" s="90"/>
    </row>
    <row r="120192" spans="68:68" customFormat="1">
      <c r="BP120192" s="90"/>
    </row>
    <row r="120193" spans="68:68" customFormat="1">
      <c r="BP120193" s="90"/>
    </row>
    <row r="120194" spans="68:68" customFormat="1">
      <c r="BP120194" s="90"/>
    </row>
    <row r="120195" spans="68:68" customFormat="1">
      <c r="BP120195" s="90"/>
    </row>
    <row r="120196" spans="68:68" customFormat="1">
      <c r="BP120196" s="90"/>
    </row>
    <row r="120197" spans="68:68" customFormat="1">
      <c r="BP120197" s="90"/>
    </row>
    <row r="120198" spans="68:68" customFormat="1">
      <c r="BP120198" s="90"/>
    </row>
    <row r="120199" spans="68:68" customFormat="1">
      <c r="BP120199" s="90"/>
    </row>
    <row r="120200" spans="68:68" customFormat="1">
      <c r="BP120200" s="90"/>
    </row>
    <row r="120201" spans="68:68" customFormat="1">
      <c r="BP120201" s="90"/>
    </row>
    <row r="120202" spans="68:68" customFormat="1">
      <c r="BP120202" s="90"/>
    </row>
    <row r="120203" spans="68:68" customFormat="1">
      <c r="BP120203" s="90"/>
    </row>
    <row r="120204" spans="68:68" customFormat="1">
      <c r="BP120204" s="90"/>
    </row>
    <row r="120205" spans="68:68" customFormat="1">
      <c r="BP120205" s="90"/>
    </row>
    <row r="120206" spans="68:68" customFormat="1">
      <c r="BP120206" s="90"/>
    </row>
    <row r="120207" spans="68:68" customFormat="1">
      <c r="BP120207" s="90"/>
    </row>
    <row r="120208" spans="68:68" customFormat="1">
      <c r="BP120208" s="90"/>
    </row>
    <row r="120209" spans="68:68" customFormat="1">
      <c r="BP120209" s="90"/>
    </row>
    <row r="120210" spans="68:68" customFormat="1">
      <c r="BP120210" s="90"/>
    </row>
    <row r="120211" spans="68:68" customFormat="1">
      <c r="BP120211" s="90"/>
    </row>
    <row r="120212" spans="68:68" customFormat="1">
      <c r="BP120212" s="90"/>
    </row>
    <row r="120213" spans="68:68" customFormat="1">
      <c r="BP120213" s="90"/>
    </row>
    <row r="120214" spans="68:68" customFormat="1">
      <c r="BP120214" s="90"/>
    </row>
    <row r="120215" spans="68:68" customFormat="1">
      <c r="BP120215" s="90"/>
    </row>
    <row r="120216" spans="68:68" customFormat="1">
      <c r="BP120216" s="90"/>
    </row>
    <row r="120217" spans="68:68" customFormat="1">
      <c r="BP120217" s="90"/>
    </row>
    <row r="120218" spans="68:68" customFormat="1">
      <c r="BP120218" s="90"/>
    </row>
    <row r="120219" spans="68:68" customFormat="1">
      <c r="BP120219" s="90"/>
    </row>
    <row r="120220" spans="68:68" customFormat="1">
      <c r="BP120220" s="90"/>
    </row>
    <row r="120221" spans="68:68" customFormat="1">
      <c r="BP120221" s="90"/>
    </row>
    <row r="120222" spans="68:68" customFormat="1">
      <c r="BP120222" s="90"/>
    </row>
    <row r="120223" spans="68:68" customFormat="1">
      <c r="BP120223" s="90"/>
    </row>
    <row r="120224" spans="68:68" customFormat="1">
      <c r="BP120224" s="90"/>
    </row>
    <row r="120225" spans="68:68" customFormat="1">
      <c r="BP120225" s="90"/>
    </row>
    <row r="120226" spans="68:68" customFormat="1">
      <c r="BP120226" s="90"/>
    </row>
    <row r="120227" spans="68:68" customFormat="1">
      <c r="BP120227" s="90"/>
    </row>
    <row r="120228" spans="68:68" customFormat="1">
      <c r="BP120228" s="90"/>
    </row>
    <row r="120229" spans="68:68" customFormat="1">
      <c r="BP120229" s="90"/>
    </row>
    <row r="120230" spans="68:68" customFormat="1">
      <c r="BP120230" s="90"/>
    </row>
    <row r="120231" spans="68:68" customFormat="1">
      <c r="BP120231" s="90"/>
    </row>
    <row r="120232" spans="68:68" customFormat="1">
      <c r="BP120232" s="90"/>
    </row>
    <row r="120233" spans="68:68" customFormat="1">
      <c r="BP120233" s="90"/>
    </row>
    <row r="120234" spans="68:68" customFormat="1">
      <c r="BP120234" s="90"/>
    </row>
    <row r="120235" spans="68:68" customFormat="1">
      <c r="BP120235" s="90"/>
    </row>
    <row r="120236" spans="68:68" customFormat="1">
      <c r="BP120236" s="90"/>
    </row>
    <row r="120237" spans="68:68" customFormat="1">
      <c r="BP120237" s="90"/>
    </row>
    <row r="120238" spans="68:68" customFormat="1">
      <c r="BP120238" s="90"/>
    </row>
    <row r="120239" spans="68:68" customFormat="1">
      <c r="BP120239" s="90"/>
    </row>
    <row r="120240" spans="68:68" customFormat="1">
      <c r="BP120240" s="90"/>
    </row>
    <row r="120241" spans="68:68" customFormat="1">
      <c r="BP120241" s="90"/>
    </row>
    <row r="120242" spans="68:68" customFormat="1">
      <c r="BP120242" s="90"/>
    </row>
    <row r="120243" spans="68:68" customFormat="1">
      <c r="BP120243" s="90"/>
    </row>
    <row r="120244" spans="68:68" customFormat="1">
      <c r="BP120244" s="90"/>
    </row>
    <row r="120245" spans="68:68" customFormat="1">
      <c r="BP120245" s="90"/>
    </row>
    <row r="120246" spans="68:68" customFormat="1">
      <c r="BP120246" s="90"/>
    </row>
    <row r="120247" spans="68:68" customFormat="1">
      <c r="BP120247" s="90"/>
    </row>
    <row r="120248" spans="68:68" customFormat="1">
      <c r="BP120248" s="90"/>
    </row>
    <row r="120249" spans="68:68" customFormat="1">
      <c r="BP120249" s="90"/>
    </row>
    <row r="120250" spans="68:68" customFormat="1">
      <c r="BP120250" s="90"/>
    </row>
    <row r="120251" spans="68:68" customFormat="1">
      <c r="BP120251" s="90"/>
    </row>
    <row r="120252" spans="68:68" customFormat="1">
      <c r="BP120252" s="90"/>
    </row>
    <row r="120253" spans="68:68" customFormat="1">
      <c r="BP120253" s="90"/>
    </row>
    <row r="120254" spans="68:68" customFormat="1">
      <c r="BP120254" s="90"/>
    </row>
    <row r="120255" spans="68:68" customFormat="1">
      <c r="BP120255" s="90"/>
    </row>
    <row r="120256" spans="68:68" customFormat="1">
      <c r="BP120256" s="90"/>
    </row>
    <row r="120257" spans="68:68" customFormat="1">
      <c r="BP120257" s="90"/>
    </row>
    <row r="120258" spans="68:68" customFormat="1">
      <c r="BP120258" s="90"/>
    </row>
    <row r="120259" spans="68:68" customFormat="1">
      <c r="BP120259" s="90"/>
    </row>
    <row r="120260" spans="68:68" customFormat="1">
      <c r="BP120260" s="90"/>
    </row>
    <row r="120261" spans="68:68" customFormat="1">
      <c r="BP120261" s="90"/>
    </row>
    <row r="120262" spans="68:68" customFormat="1">
      <c r="BP120262" s="90"/>
    </row>
    <row r="120263" spans="68:68" customFormat="1">
      <c r="BP120263" s="90"/>
    </row>
    <row r="120264" spans="68:68" customFormat="1">
      <c r="BP120264" s="90"/>
    </row>
    <row r="120265" spans="68:68" customFormat="1">
      <c r="BP120265" s="90"/>
    </row>
    <row r="120266" spans="68:68" customFormat="1">
      <c r="BP120266" s="90"/>
    </row>
    <row r="120267" spans="68:68" customFormat="1">
      <c r="BP120267" s="90"/>
    </row>
    <row r="120268" spans="68:68" customFormat="1">
      <c r="BP120268" s="90"/>
    </row>
    <row r="120269" spans="68:68" customFormat="1">
      <c r="BP120269" s="90"/>
    </row>
    <row r="120270" spans="68:68" customFormat="1">
      <c r="BP120270" s="90"/>
    </row>
    <row r="120271" spans="68:68" customFormat="1">
      <c r="BP120271" s="90"/>
    </row>
    <row r="120272" spans="68:68" customFormat="1">
      <c r="BP120272" s="90"/>
    </row>
    <row r="120273" spans="68:68" customFormat="1">
      <c r="BP120273" s="90"/>
    </row>
    <row r="120274" spans="68:68" customFormat="1">
      <c r="BP120274" s="90"/>
    </row>
    <row r="120275" spans="68:68" customFormat="1">
      <c r="BP120275" s="90"/>
    </row>
    <row r="120276" spans="68:68" customFormat="1">
      <c r="BP120276" s="90"/>
    </row>
    <row r="120277" spans="68:68" customFormat="1">
      <c r="BP120277" s="90"/>
    </row>
    <row r="120278" spans="68:68" customFormat="1">
      <c r="BP120278" s="90"/>
    </row>
    <row r="120279" spans="68:68" customFormat="1">
      <c r="BP120279" s="90"/>
    </row>
    <row r="120280" spans="68:68" customFormat="1">
      <c r="BP120280" s="90"/>
    </row>
    <row r="120281" spans="68:68" customFormat="1">
      <c r="BP120281" s="90"/>
    </row>
    <row r="120282" spans="68:68" customFormat="1">
      <c r="BP120282" s="90"/>
    </row>
    <row r="120283" spans="68:68" customFormat="1">
      <c r="BP120283" s="90"/>
    </row>
    <row r="120284" spans="68:68" customFormat="1">
      <c r="BP120284" s="90"/>
    </row>
    <row r="120285" spans="68:68" customFormat="1">
      <c r="BP120285" s="90"/>
    </row>
    <row r="120286" spans="68:68" customFormat="1">
      <c r="BP120286" s="90"/>
    </row>
    <row r="120287" spans="68:68" customFormat="1">
      <c r="BP120287" s="90"/>
    </row>
    <row r="120288" spans="68:68" customFormat="1">
      <c r="BP120288" s="90"/>
    </row>
    <row r="120289" spans="68:68" customFormat="1">
      <c r="BP120289" s="90"/>
    </row>
    <row r="120290" spans="68:68" customFormat="1">
      <c r="BP120290" s="90"/>
    </row>
    <row r="120291" spans="68:68" customFormat="1">
      <c r="BP120291" s="90"/>
    </row>
    <row r="120292" spans="68:68" customFormat="1">
      <c r="BP120292" s="90"/>
    </row>
    <row r="120293" spans="68:68" customFormat="1">
      <c r="BP120293" s="90"/>
    </row>
    <row r="120294" spans="68:68" customFormat="1">
      <c r="BP120294" s="90"/>
    </row>
    <row r="120295" spans="68:68" customFormat="1">
      <c r="BP120295" s="90"/>
    </row>
    <row r="120296" spans="68:68" customFormat="1">
      <c r="BP120296" s="90"/>
    </row>
    <row r="120297" spans="68:68" customFormat="1">
      <c r="BP120297" s="90"/>
    </row>
    <row r="120298" spans="68:68" customFormat="1">
      <c r="BP120298" s="90"/>
    </row>
    <row r="120299" spans="68:68" customFormat="1">
      <c r="BP120299" s="90"/>
    </row>
    <row r="120300" spans="68:68" customFormat="1">
      <c r="BP120300" s="90"/>
    </row>
    <row r="120301" spans="68:68" customFormat="1">
      <c r="BP120301" s="90"/>
    </row>
    <row r="120302" spans="68:68" customFormat="1">
      <c r="BP120302" s="90"/>
    </row>
    <row r="120303" spans="68:68" customFormat="1">
      <c r="BP120303" s="90"/>
    </row>
    <row r="120304" spans="68:68" customFormat="1">
      <c r="BP120304" s="90"/>
    </row>
    <row r="120305" spans="68:68" customFormat="1">
      <c r="BP120305" s="90"/>
    </row>
    <row r="120306" spans="68:68" customFormat="1">
      <c r="BP120306" s="90"/>
    </row>
    <row r="120307" spans="68:68" customFormat="1">
      <c r="BP120307" s="90"/>
    </row>
    <row r="120308" spans="68:68" customFormat="1">
      <c r="BP120308" s="90"/>
    </row>
    <row r="120309" spans="68:68" customFormat="1">
      <c r="BP120309" s="90"/>
    </row>
    <row r="120310" spans="68:68" customFormat="1">
      <c r="BP120310" s="90"/>
    </row>
    <row r="120311" spans="68:68" customFormat="1">
      <c r="BP120311" s="90"/>
    </row>
    <row r="120312" spans="68:68" customFormat="1">
      <c r="BP120312" s="90"/>
    </row>
    <row r="120313" spans="68:68" customFormat="1">
      <c r="BP120313" s="90"/>
    </row>
    <row r="120314" spans="68:68" customFormat="1">
      <c r="BP120314" s="90"/>
    </row>
    <row r="120315" spans="68:68" customFormat="1">
      <c r="BP120315" s="90"/>
    </row>
    <row r="120316" spans="68:68" customFormat="1">
      <c r="BP120316" s="90"/>
    </row>
    <row r="120317" spans="68:68" customFormat="1">
      <c r="BP120317" s="90"/>
    </row>
    <row r="120318" spans="68:68" customFormat="1">
      <c r="BP120318" s="90"/>
    </row>
    <row r="120319" spans="68:68" customFormat="1">
      <c r="BP120319" s="90"/>
    </row>
    <row r="120320" spans="68:68" customFormat="1">
      <c r="BP120320" s="90"/>
    </row>
    <row r="120321" spans="68:68" customFormat="1">
      <c r="BP120321" s="90"/>
    </row>
    <row r="120322" spans="68:68" customFormat="1">
      <c r="BP120322" s="90"/>
    </row>
    <row r="120323" spans="68:68" customFormat="1">
      <c r="BP120323" s="90"/>
    </row>
    <row r="120324" spans="68:68" customFormat="1">
      <c r="BP120324" s="90"/>
    </row>
    <row r="120325" spans="68:68" customFormat="1">
      <c r="BP120325" s="90"/>
    </row>
    <row r="120326" spans="68:68" customFormat="1">
      <c r="BP120326" s="90"/>
    </row>
    <row r="120327" spans="68:68" customFormat="1">
      <c r="BP120327" s="90"/>
    </row>
    <row r="120328" spans="68:68" customFormat="1">
      <c r="BP120328" s="90"/>
    </row>
    <row r="120329" spans="68:68" customFormat="1">
      <c r="BP120329" s="90"/>
    </row>
    <row r="120330" spans="68:68" customFormat="1">
      <c r="BP120330" s="90"/>
    </row>
    <row r="120331" spans="68:68" customFormat="1">
      <c r="BP120331" s="90"/>
    </row>
    <row r="120332" spans="68:68" customFormat="1">
      <c r="BP120332" s="90"/>
    </row>
    <row r="120333" spans="68:68" customFormat="1">
      <c r="BP120333" s="90"/>
    </row>
    <row r="120334" spans="68:68" customFormat="1">
      <c r="BP120334" s="90"/>
    </row>
    <row r="120335" spans="68:68" customFormat="1">
      <c r="BP120335" s="90"/>
    </row>
    <row r="120336" spans="68:68" customFormat="1">
      <c r="BP120336" s="90"/>
    </row>
    <row r="120337" spans="68:68" customFormat="1">
      <c r="BP120337" s="90"/>
    </row>
    <row r="120338" spans="68:68" customFormat="1">
      <c r="BP120338" s="90"/>
    </row>
    <row r="120339" spans="68:68" customFormat="1">
      <c r="BP120339" s="90"/>
    </row>
    <row r="120340" spans="68:68" customFormat="1">
      <c r="BP120340" s="90"/>
    </row>
    <row r="120341" spans="68:68" customFormat="1">
      <c r="BP120341" s="90"/>
    </row>
    <row r="120342" spans="68:68" customFormat="1">
      <c r="BP120342" s="90"/>
    </row>
    <row r="120343" spans="68:68" customFormat="1">
      <c r="BP120343" s="90"/>
    </row>
    <row r="120344" spans="68:68" customFormat="1">
      <c r="BP120344" s="90"/>
    </row>
    <row r="120345" spans="68:68" customFormat="1">
      <c r="BP120345" s="90"/>
    </row>
    <row r="120346" spans="68:68" customFormat="1">
      <c r="BP120346" s="90"/>
    </row>
    <row r="120347" spans="68:68" customFormat="1">
      <c r="BP120347" s="90"/>
    </row>
    <row r="120348" spans="68:68" customFormat="1">
      <c r="BP120348" s="90"/>
    </row>
    <row r="120349" spans="68:68" customFormat="1">
      <c r="BP120349" s="90"/>
    </row>
    <row r="120350" spans="68:68" customFormat="1">
      <c r="BP120350" s="90"/>
    </row>
    <row r="120351" spans="68:68" customFormat="1">
      <c r="BP120351" s="90"/>
    </row>
    <row r="120352" spans="68:68" customFormat="1">
      <c r="BP120352" s="90"/>
    </row>
    <row r="120353" spans="68:68" customFormat="1">
      <c r="BP120353" s="90"/>
    </row>
    <row r="120354" spans="68:68" customFormat="1">
      <c r="BP120354" s="90"/>
    </row>
    <row r="120355" spans="68:68" customFormat="1">
      <c r="BP120355" s="90"/>
    </row>
    <row r="120356" spans="68:68" customFormat="1">
      <c r="BP120356" s="90"/>
    </row>
    <row r="120357" spans="68:68" customFormat="1">
      <c r="BP120357" s="90"/>
    </row>
    <row r="120358" spans="68:68" customFormat="1">
      <c r="BP120358" s="90"/>
    </row>
    <row r="120359" spans="68:68" customFormat="1">
      <c r="BP120359" s="90"/>
    </row>
    <row r="120360" spans="68:68" customFormat="1">
      <c r="BP120360" s="90"/>
    </row>
    <row r="120361" spans="68:68" customFormat="1">
      <c r="BP120361" s="90"/>
    </row>
    <row r="120362" spans="68:68" customFormat="1">
      <c r="BP120362" s="90"/>
    </row>
    <row r="120363" spans="68:68" customFormat="1">
      <c r="BP120363" s="90"/>
    </row>
    <row r="120364" spans="68:68" customFormat="1">
      <c r="BP120364" s="90"/>
    </row>
    <row r="120365" spans="68:68" customFormat="1">
      <c r="BP120365" s="90"/>
    </row>
    <row r="120366" spans="68:68" customFormat="1">
      <c r="BP120366" s="90"/>
    </row>
    <row r="120367" spans="68:68" customFormat="1">
      <c r="BP120367" s="90"/>
    </row>
    <row r="120368" spans="68:68" customFormat="1">
      <c r="BP120368" s="90"/>
    </row>
    <row r="120369" spans="68:68" customFormat="1">
      <c r="BP120369" s="90"/>
    </row>
    <row r="120370" spans="68:68" customFormat="1">
      <c r="BP120370" s="90"/>
    </row>
    <row r="120371" spans="68:68" customFormat="1">
      <c r="BP120371" s="90"/>
    </row>
    <row r="120372" spans="68:68" customFormat="1">
      <c r="BP120372" s="90"/>
    </row>
    <row r="120373" spans="68:68" customFormat="1">
      <c r="BP120373" s="90"/>
    </row>
    <row r="120374" spans="68:68" customFormat="1">
      <c r="BP120374" s="90"/>
    </row>
    <row r="120375" spans="68:68" customFormat="1">
      <c r="BP120375" s="90"/>
    </row>
    <row r="120376" spans="68:68" customFormat="1">
      <c r="BP120376" s="90"/>
    </row>
    <row r="120377" spans="68:68" customFormat="1">
      <c r="BP120377" s="90"/>
    </row>
    <row r="120378" spans="68:68" customFormat="1">
      <c r="BP120378" s="90"/>
    </row>
    <row r="120379" spans="68:68" customFormat="1">
      <c r="BP120379" s="90"/>
    </row>
    <row r="120380" spans="68:68" customFormat="1">
      <c r="BP120380" s="90"/>
    </row>
    <row r="120381" spans="68:68" customFormat="1">
      <c r="BP120381" s="90"/>
    </row>
    <row r="120382" spans="68:68" customFormat="1">
      <c r="BP120382" s="90"/>
    </row>
    <row r="120383" spans="68:68" customFormat="1">
      <c r="BP120383" s="90"/>
    </row>
    <row r="120384" spans="68:68" customFormat="1">
      <c r="BP120384" s="90"/>
    </row>
    <row r="120385" spans="68:68" customFormat="1">
      <c r="BP120385" s="90"/>
    </row>
    <row r="120386" spans="68:68" customFormat="1">
      <c r="BP120386" s="90"/>
    </row>
    <row r="120387" spans="68:68" customFormat="1">
      <c r="BP120387" s="90"/>
    </row>
    <row r="120388" spans="68:68" customFormat="1">
      <c r="BP120388" s="90"/>
    </row>
    <row r="120389" spans="68:68" customFormat="1">
      <c r="BP120389" s="90"/>
    </row>
    <row r="120390" spans="68:68" customFormat="1">
      <c r="BP120390" s="90"/>
    </row>
    <row r="120391" spans="68:68" customFormat="1">
      <c r="BP120391" s="90"/>
    </row>
    <row r="120392" spans="68:68" customFormat="1">
      <c r="BP120392" s="90"/>
    </row>
    <row r="120393" spans="68:68" customFormat="1">
      <c r="BP120393" s="90"/>
    </row>
    <row r="120394" spans="68:68" customFormat="1">
      <c r="BP120394" s="90"/>
    </row>
    <row r="120395" spans="68:68" customFormat="1">
      <c r="BP120395" s="90"/>
    </row>
    <row r="120396" spans="68:68" customFormat="1">
      <c r="BP120396" s="90"/>
    </row>
    <row r="120397" spans="68:68" customFormat="1">
      <c r="BP120397" s="90"/>
    </row>
    <row r="120398" spans="68:68" customFormat="1">
      <c r="BP120398" s="90"/>
    </row>
    <row r="120399" spans="68:68" customFormat="1">
      <c r="BP120399" s="90"/>
    </row>
    <row r="120400" spans="68:68" customFormat="1">
      <c r="BP120400" s="90"/>
    </row>
    <row r="120401" spans="68:68" customFormat="1">
      <c r="BP120401" s="90"/>
    </row>
    <row r="120402" spans="68:68" customFormat="1">
      <c r="BP120402" s="90"/>
    </row>
    <row r="120403" spans="68:68" customFormat="1">
      <c r="BP120403" s="90"/>
    </row>
    <row r="120404" spans="68:68" customFormat="1">
      <c r="BP120404" s="90"/>
    </row>
    <row r="120405" spans="68:68" customFormat="1">
      <c r="BP120405" s="90"/>
    </row>
    <row r="120406" spans="68:68" customFormat="1">
      <c r="BP120406" s="90"/>
    </row>
    <row r="120407" spans="68:68" customFormat="1">
      <c r="BP120407" s="90"/>
    </row>
    <row r="120408" spans="68:68" customFormat="1">
      <c r="BP120408" s="90"/>
    </row>
    <row r="120409" spans="68:68" customFormat="1">
      <c r="BP120409" s="90"/>
    </row>
    <row r="120410" spans="68:68" customFormat="1">
      <c r="BP120410" s="90"/>
    </row>
    <row r="120411" spans="68:68" customFormat="1">
      <c r="BP120411" s="90"/>
    </row>
    <row r="120412" spans="68:68" customFormat="1">
      <c r="BP120412" s="90"/>
    </row>
    <row r="120413" spans="68:68" customFormat="1">
      <c r="BP120413" s="90"/>
    </row>
    <row r="120414" spans="68:68" customFormat="1">
      <c r="BP120414" s="90"/>
    </row>
    <row r="120415" spans="68:68" customFormat="1">
      <c r="BP120415" s="90"/>
    </row>
    <row r="120416" spans="68:68" customFormat="1">
      <c r="BP120416" s="90"/>
    </row>
    <row r="120417" spans="68:68" customFormat="1">
      <c r="BP120417" s="90"/>
    </row>
    <row r="120418" spans="68:68" customFormat="1">
      <c r="BP120418" s="90"/>
    </row>
    <row r="120419" spans="68:68" customFormat="1">
      <c r="BP120419" s="90"/>
    </row>
    <row r="120420" spans="68:68" customFormat="1">
      <c r="BP120420" s="90"/>
    </row>
    <row r="120421" spans="68:68" customFormat="1">
      <c r="BP120421" s="90"/>
    </row>
    <row r="120422" spans="68:68" customFormat="1">
      <c r="BP120422" s="90"/>
    </row>
    <row r="120423" spans="68:68" customFormat="1">
      <c r="BP120423" s="90"/>
    </row>
    <row r="120424" spans="68:68" customFormat="1">
      <c r="BP120424" s="90"/>
    </row>
    <row r="120425" spans="68:68" customFormat="1">
      <c r="BP120425" s="90"/>
    </row>
    <row r="120426" spans="68:68" customFormat="1">
      <c r="BP120426" s="90"/>
    </row>
    <row r="120427" spans="68:68" customFormat="1">
      <c r="BP120427" s="90"/>
    </row>
    <row r="120428" spans="68:68" customFormat="1">
      <c r="BP120428" s="90"/>
    </row>
    <row r="120429" spans="68:68" customFormat="1">
      <c r="BP120429" s="90"/>
    </row>
    <row r="120430" spans="68:68" customFormat="1">
      <c r="BP120430" s="90"/>
    </row>
    <row r="120431" spans="68:68" customFormat="1">
      <c r="BP120431" s="90"/>
    </row>
    <row r="120432" spans="68:68" customFormat="1">
      <c r="BP120432" s="90"/>
    </row>
    <row r="120433" spans="68:68" customFormat="1">
      <c r="BP120433" s="90"/>
    </row>
    <row r="120434" spans="68:68" customFormat="1">
      <c r="BP120434" s="90"/>
    </row>
    <row r="120435" spans="68:68" customFormat="1">
      <c r="BP120435" s="90"/>
    </row>
    <row r="120436" spans="68:68" customFormat="1">
      <c r="BP120436" s="90"/>
    </row>
    <row r="120437" spans="68:68" customFormat="1">
      <c r="BP120437" s="90"/>
    </row>
    <row r="120438" spans="68:68" customFormat="1">
      <c r="BP120438" s="90"/>
    </row>
    <row r="120439" spans="68:68" customFormat="1">
      <c r="BP120439" s="90"/>
    </row>
    <row r="120440" spans="68:68" customFormat="1">
      <c r="BP120440" s="90"/>
    </row>
    <row r="120441" spans="68:68" customFormat="1">
      <c r="BP120441" s="90"/>
    </row>
    <row r="120442" spans="68:68" customFormat="1">
      <c r="BP120442" s="90"/>
    </row>
    <row r="120443" spans="68:68" customFormat="1">
      <c r="BP120443" s="90"/>
    </row>
    <row r="120444" spans="68:68" customFormat="1">
      <c r="BP120444" s="90"/>
    </row>
    <row r="120445" spans="68:68" customFormat="1">
      <c r="BP120445" s="90"/>
    </row>
    <row r="120446" spans="68:68" customFormat="1">
      <c r="BP120446" s="90"/>
    </row>
    <row r="120447" spans="68:68" customFormat="1">
      <c r="BP120447" s="90"/>
    </row>
    <row r="120448" spans="68:68" customFormat="1">
      <c r="BP120448" s="90"/>
    </row>
    <row r="120449" spans="68:68" customFormat="1">
      <c r="BP120449" s="90"/>
    </row>
    <row r="120450" spans="68:68" customFormat="1">
      <c r="BP120450" s="90"/>
    </row>
    <row r="120451" spans="68:68" customFormat="1">
      <c r="BP120451" s="90"/>
    </row>
    <row r="120452" spans="68:68" customFormat="1">
      <c r="BP120452" s="90"/>
    </row>
    <row r="120453" spans="68:68" customFormat="1">
      <c r="BP120453" s="90"/>
    </row>
    <row r="120454" spans="68:68" customFormat="1">
      <c r="BP120454" s="90"/>
    </row>
    <row r="120455" spans="68:68" customFormat="1">
      <c r="BP120455" s="90"/>
    </row>
    <row r="120456" spans="68:68" customFormat="1">
      <c r="BP120456" s="90"/>
    </row>
    <row r="120457" spans="68:68" customFormat="1">
      <c r="BP120457" s="90"/>
    </row>
    <row r="120458" spans="68:68" customFormat="1">
      <c r="BP120458" s="90"/>
    </row>
    <row r="120459" spans="68:68" customFormat="1">
      <c r="BP120459" s="90"/>
    </row>
    <row r="120460" spans="68:68" customFormat="1">
      <c r="BP120460" s="90"/>
    </row>
    <row r="120461" spans="68:68" customFormat="1">
      <c r="BP120461" s="90"/>
    </row>
    <row r="120462" spans="68:68" customFormat="1">
      <c r="BP120462" s="90"/>
    </row>
    <row r="120463" spans="68:68" customFormat="1">
      <c r="BP120463" s="90"/>
    </row>
    <row r="120464" spans="68:68" customFormat="1">
      <c r="BP120464" s="90"/>
    </row>
    <row r="120465" spans="68:68" customFormat="1">
      <c r="BP120465" s="90"/>
    </row>
    <row r="120466" spans="68:68" customFormat="1">
      <c r="BP120466" s="90"/>
    </row>
    <row r="120467" spans="68:68" customFormat="1">
      <c r="BP120467" s="90"/>
    </row>
    <row r="120468" spans="68:68" customFormat="1">
      <c r="BP120468" s="90"/>
    </row>
    <row r="120469" spans="68:68" customFormat="1">
      <c r="BP120469" s="90"/>
    </row>
    <row r="120470" spans="68:68" customFormat="1">
      <c r="BP120470" s="90"/>
    </row>
    <row r="120471" spans="68:68" customFormat="1">
      <c r="BP120471" s="90"/>
    </row>
    <row r="120472" spans="68:68" customFormat="1">
      <c r="BP120472" s="90"/>
    </row>
    <row r="120473" spans="68:68" customFormat="1">
      <c r="BP120473" s="90"/>
    </row>
    <row r="120474" spans="68:68" customFormat="1">
      <c r="BP120474" s="90"/>
    </row>
    <row r="120475" spans="68:68" customFormat="1">
      <c r="BP120475" s="90"/>
    </row>
    <row r="120476" spans="68:68" customFormat="1">
      <c r="BP120476" s="90"/>
    </row>
    <row r="120477" spans="68:68" customFormat="1">
      <c r="BP120477" s="90"/>
    </row>
    <row r="120478" spans="68:68" customFormat="1">
      <c r="BP120478" s="90"/>
    </row>
    <row r="120479" spans="68:68" customFormat="1">
      <c r="BP120479" s="90"/>
    </row>
    <row r="120480" spans="68:68" customFormat="1">
      <c r="BP120480" s="90"/>
    </row>
    <row r="120481" spans="68:68" customFormat="1">
      <c r="BP120481" s="90"/>
    </row>
    <row r="120482" spans="68:68" customFormat="1">
      <c r="BP120482" s="90"/>
    </row>
    <row r="120483" spans="68:68" customFormat="1">
      <c r="BP120483" s="90"/>
    </row>
    <row r="120484" spans="68:68" customFormat="1">
      <c r="BP120484" s="90"/>
    </row>
    <row r="120485" spans="68:68" customFormat="1">
      <c r="BP120485" s="90"/>
    </row>
    <row r="120486" spans="68:68" customFormat="1">
      <c r="BP120486" s="90"/>
    </row>
    <row r="120487" spans="68:68" customFormat="1">
      <c r="BP120487" s="90"/>
    </row>
    <row r="120488" spans="68:68" customFormat="1">
      <c r="BP120488" s="90"/>
    </row>
    <row r="120489" spans="68:68" customFormat="1">
      <c r="BP120489" s="90"/>
    </row>
    <row r="120490" spans="68:68" customFormat="1">
      <c r="BP120490" s="90"/>
    </row>
    <row r="120491" spans="68:68" customFormat="1">
      <c r="BP120491" s="90"/>
    </row>
    <row r="120492" spans="68:68" customFormat="1">
      <c r="BP120492" s="90"/>
    </row>
    <row r="120493" spans="68:68" customFormat="1">
      <c r="BP120493" s="90"/>
    </row>
    <row r="120494" spans="68:68" customFormat="1">
      <c r="BP120494" s="90"/>
    </row>
    <row r="120495" spans="68:68" customFormat="1">
      <c r="BP120495" s="90"/>
    </row>
    <row r="120496" spans="68:68" customFormat="1">
      <c r="BP120496" s="90"/>
    </row>
    <row r="120497" spans="68:68" customFormat="1">
      <c r="BP120497" s="90"/>
    </row>
    <row r="120498" spans="68:68" customFormat="1">
      <c r="BP120498" s="90"/>
    </row>
    <row r="120499" spans="68:68" customFormat="1">
      <c r="BP120499" s="90"/>
    </row>
    <row r="120500" spans="68:68" customFormat="1">
      <c r="BP120500" s="90"/>
    </row>
    <row r="120501" spans="68:68" customFormat="1">
      <c r="BP120501" s="90"/>
    </row>
    <row r="120502" spans="68:68" customFormat="1">
      <c r="BP120502" s="90"/>
    </row>
    <row r="120503" spans="68:68" customFormat="1">
      <c r="BP120503" s="90"/>
    </row>
    <row r="120504" spans="68:68" customFormat="1">
      <c r="BP120504" s="90"/>
    </row>
    <row r="120505" spans="68:68" customFormat="1">
      <c r="BP120505" s="90"/>
    </row>
    <row r="120506" spans="68:68" customFormat="1">
      <c r="BP120506" s="90"/>
    </row>
    <row r="120507" spans="68:68" customFormat="1">
      <c r="BP120507" s="90"/>
    </row>
    <row r="120508" spans="68:68" customFormat="1">
      <c r="BP120508" s="90"/>
    </row>
    <row r="120509" spans="68:68" customFormat="1">
      <c r="BP120509" s="90"/>
    </row>
    <row r="120510" spans="68:68" customFormat="1">
      <c r="BP120510" s="90"/>
    </row>
    <row r="120511" spans="68:68" customFormat="1">
      <c r="BP120511" s="90"/>
    </row>
    <row r="120512" spans="68:68" customFormat="1">
      <c r="BP120512" s="90"/>
    </row>
    <row r="120513" spans="68:68" customFormat="1">
      <c r="BP120513" s="90"/>
    </row>
    <row r="120514" spans="68:68" customFormat="1">
      <c r="BP120514" s="90"/>
    </row>
    <row r="120515" spans="68:68" customFormat="1">
      <c r="BP120515" s="90"/>
    </row>
    <row r="120516" spans="68:68" customFormat="1">
      <c r="BP120516" s="90"/>
    </row>
    <row r="120517" spans="68:68" customFormat="1">
      <c r="BP120517" s="90"/>
    </row>
    <row r="120518" spans="68:68" customFormat="1">
      <c r="BP120518" s="90"/>
    </row>
    <row r="120519" spans="68:68" customFormat="1">
      <c r="BP120519" s="90"/>
    </row>
    <row r="120520" spans="68:68" customFormat="1">
      <c r="BP120520" s="90"/>
    </row>
    <row r="120521" spans="68:68" customFormat="1">
      <c r="BP120521" s="90"/>
    </row>
    <row r="120522" spans="68:68" customFormat="1">
      <c r="BP120522" s="90"/>
    </row>
    <row r="120523" spans="68:68" customFormat="1">
      <c r="BP120523" s="90"/>
    </row>
    <row r="120524" spans="68:68" customFormat="1">
      <c r="BP120524" s="90"/>
    </row>
    <row r="120525" spans="68:68" customFormat="1">
      <c r="BP120525" s="90"/>
    </row>
    <row r="120526" spans="68:68" customFormat="1">
      <c r="BP120526" s="90"/>
    </row>
    <row r="120527" spans="68:68" customFormat="1">
      <c r="BP120527" s="90"/>
    </row>
    <row r="120528" spans="68:68" customFormat="1">
      <c r="BP120528" s="90"/>
    </row>
    <row r="120529" spans="68:68" customFormat="1">
      <c r="BP120529" s="90"/>
    </row>
    <row r="120530" spans="68:68" customFormat="1">
      <c r="BP120530" s="90"/>
    </row>
    <row r="120531" spans="68:68" customFormat="1">
      <c r="BP120531" s="90"/>
    </row>
    <row r="120532" spans="68:68" customFormat="1">
      <c r="BP120532" s="90"/>
    </row>
    <row r="120533" spans="68:68" customFormat="1">
      <c r="BP120533" s="90"/>
    </row>
    <row r="120534" spans="68:68" customFormat="1">
      <c r="BP120534" s="90"/>
    </row>
    <row r="120535" spans="68:68" customFormat="1">
      <c r="BP120535" s="90"/>
    </row>
    <row r="120536" spans="68:68" customFormat="1">
      <c r="BP120536" s="90"/>
    </row>
    <row r="120537" spans="68:68" customFormat="1">
      <c r="BP120537" s="90"/>
    </row>
    <row r="120538" spans="68:68" customFormat="1">
      <c r="BP120538" s="90"/>
    </row>
    <row r="120539" spans="68:68" customFormat="1">
      <c r="BP120539" s="90"/>
    </row>
    <row r="120540" spans="68:68" customFormat="1">
      <c r="BP120540" s="90"/>
    </row>
    <row r="120541" spans="68:68" customFormat="1">
      <c r="BP120541" s="90"/>
    </row>
    <row r="120542" spans="68:68" customFormat="1">
      <c r="BP120542" s="90"/>
    </row>
    <row r="120543" spans="68:68" customFormat="1">
      <c r="BP120543" s="90"/>
    </row>
    <row r="120544" spans="68:68" customFormat="1">
      <c r="BP120544" s="90"/>
    </row>
    <row r="120545" spans="68:68" customFormat="1">
      <c r="BP120545" s="90"/>
    </row>
    <row r="120546" spans="68:68" customFormat="1">
      <c r="BP120546" s="90"/>
    </row>
    <row r="120547" spans="68:68" customFormat="1">
      <c r="BP120547" s="90"/>
    </row>
    <row r="120548" spans="68:68" customFormat="1">
      <c r="BP120548" s="90"/>
    </row>
    <row r="120549" spans="68:68" customFormat="1">
      <c r="BP120549" s="90"/>
    </row>
    <row r="120550" spans="68:68" customFormat="1">
      <c r="BP120550" s="90"/>
    </row>
    <row r="120551" spans="68:68" customFormat="1">
      <c r="BP120551" s="90"/>
    </row>
    <row r="120552" spans="68:68" customFormat="1">
      <c r="BP120552" s="90"/>
    </row>
    <row r="120553" spans="68:68" customFormat="1">
      <c r="BP120553" s="90"/>
    </row>
    <row r="120554" spans="68:68" customFormat="1">
      <c r="BP120554" s="90"/>
    </row>
    <row r="120555" spans="68:68" customFormat="1">
      <c r="BP120555" s="90"/>
    </row>
    <row r="120556" spans="68:68" customFormat="1">
      <c r="BP120556" s="90"/>
    </row>
    <row r="120557" spans="68:68" customFormat="1">
      <c r="BP120557" s="90"/>
    </row>
    <row r="120558" spans="68:68" customFormat="1">
      <c r="BP120558" s="90"/>
    </row>
    <row r="120559" spans="68:68" customFormat="1">
      <c r="BP120559" s="90"/>
    </row>
    <row r="120560" spans="68:68" customFormat="1">
      <c r="BP120560" s="90"/>
    </row>
    <row r="120561" spans="68:68" customFormat="1">
      <c r="BP120561" s="90"/>
    </row>
    <row r="120562" spans="68:68" customFormat="1">
      <c r="BP120562" s="90"/>
    </row>
    <row r="120563" spans="68:68" customFormat="1">
      <c r="BP120563" s="90"/>
    </row>
    <row r="120564" spans="68:68" customFormat="1">
      <c r="BP120564" s="90"/>
    </row>
    <row r="120565" spans="68:68" customFormat="1">
      <c r="BP120565" s="90"/>
    </row>
    <row r="120566" spans="68:68" customFormat="1">
      <c r="BP120566" s="90"/>
    </row>
    <row r="120567" spans="68:68" customFormat="1">
      <c r="BP120567" s="90"/>
    </row>
    <row r="120568" spans="68:68" customFormat="1">
      <c r="BP120568" s="90"/>
    </row>
    <row r="120569" spans="68:68" customFormat="1">
      <c r="BP120569" s="90"/>
    </row>
    <row r="120570" spans="68:68" customFormat="1">
      <c r="BP120570" s="90"/>
    </row>
    <row r="120571" spans="68:68" customFormat="1">
      <c r="BP120571" s="90"/>
    </row>
    <row r="120572" spans="68:68" customFormat="1">
      <c r="BP120572" s="90"/>
    </row>
    <row r="120573" spans="68:68" customFormat="1">
      <c r="BP120573" s="90"/>
    </row>
    <row r="120574" spans="68:68" customFormat="1">
      <c r="BP120574" s="90"/>
    </row>
    <row r="120575" spans="68:68" customFormat="1">
      <c r="BP120575" s="90"/>
    </row>
    <row r="120576" spans="68:68" customFormat="1">
      <c r="BP120576" s="90"/>
    </row>
    <row r="120577" spans="68:68" customFormat="1">
      <c r="BP120577" s="90"/>
    </row>
    <row r="120578" spans="68:68" customFormat="1">
      <c r="BP120578" s="90"/>
    </row>
    <row r="120579" spans="68:68" customFormat="1">
      <c r="BP120579" s="90"/>
    </row>
    <row r="120580" spans="68:68" customFormat="1">
      <c r="BP120580" s="90"/>
    </row>
    <row r="120581" spans="68:68" customFormat="1">
      <c r="BP120581" s="90"/>
    </row>
    <row r="120582" spans="68:68" customFormat="1">
      <c r="BP120582" s="90"/>
    </row>
    <row r="120583" spans="68:68" customFormat="1">
      <c r="BP120583" s="90"/>
    </row>
    <row r="120584" spans="68:68" customFormat="1">
      <c r="BP120584" s="90"/>
    </row>
    <row r="120585" spans="68:68" customFormat="1">
      <c r="BP120585" s="90"/>
    </row>
    <row r="120586" spans="68:68" customFormat="1">
      <c r="BP120586" s="90"/>
    </row>
    <row r="120587" spans="68:68" customFormat="1">
      <c r="BP120587" s="90"/>
    </row>
    <row r="120588" spans="68:68" customFormat="1">
      <c r="BP120588" s="90"/>
    </row>
    <row r="120589" spans="68:68" customFormat="1">
      <c r="BP120589" s="90"/>
    </row>
    <row r="120590" spans="68:68" customFormat="1">
      <c r="BP120590" s="90"/>
    </row>
    <row r="120591" spans="68:68" customFormat="1">
      <c r="BP120591" s="90"/>
    </row>
    <row r="120592" spans="68:68" customFormat="1">
      <c r="BP120592" s="90"/>
    </row>
    <row r="120593" spans="68:68" customFormat="1">
      <c r="BP120593" s="90"/>
    </row>
    <row r="120594" spans="68:68" customFormat="1">
      <c r="BP120594" s="90"/>
    </row>
    <row r="120595" spans="68:68" customFormat="1">
      <c r="BP120595" s="90"/>
    </row>
    <row r="120596" spans="68:68" customFormat="1">
      <c r="BP120596" s="90"/>
    </row>
    <row r="120597" spans="68:68" customFormat="1">
      <c r="BP120597" s="90"/>
    </row>
    <row r="120598" spans="68:68" customFormat="1">
      <c r="BP120598" s="90"/>
    </row>
    <row r="120599" spans="68:68" customFormat="1">
      <c r="BP120599" s="90"/>
    </row>
    <row r="120600" spans="68:68" customFormat="1">
      <c r="BP120600" s="90"/>
    </row>
    <row r="120601" spans="68:68" customFormat="1">
      <c r="BP120601" s="90"/>
    </row>
    <row r="120602" spans="68:68" customFormat="1">
      <c r="BP120602" s="90"/>
    </row>
    <row r="120603" spans="68:68" customFormat="1">
      <c r="BP120603" s="90"/>
    </row>
    <row r="120604" spans="68:68" customFormat="1">
      <c r="BP120604" s="90"/>
    </row>
    <row r="120605" spans="68:68" customFormat="1">
      <c r="BP120605" s="90"/>
    </row>
    <row r="120606" spans="68:68" customFormat="1">
      <c r="BP120606" s="90"/>
    </row>
    <row r="120607" spans="68:68" customFormat="1">
      <c r="BP120607" s="90"/>
    </row>
    <row r="120608" spans="68:68" customFormat="1">
      <c r="BP120608" s="90"/>
    </row>
    <row r="120609" spans="68:68" customFormat="1">
      <c r="BP120609" s="90"/>
    </row>
    <row r="120610" spans="68:68" customFormat="1">
      <c r="BP120610" s="90"/>
    </row>
    <row r="120611" spans="68:68" customFormat="1">
      <c r="BP120611" s="90"/>
    </row>
    <row r="120612" spans="68:68" customFormat="1">
      <c r="BP120612" s="90"/>
    </row>
    <row r="120613" spans="68:68" customFormat="1">
      <c r="BP120613" s="90"/>
    </row>
    <row r="120614" spans="68:68" customFormat="1">
      <c r="BP120614" s="90"/>
    </row>
    <row r="120615" spans="68:68" customFormat="1">
      <c r="BP120615" s="90"/>
    </row>
    <row r="120616" spans="68:68" customFormat="1">
      <c r="BP120616" s="90"/>
    </row>
    <row r="120617" spans="68:68" customFormat="1">
      <c r="BP120617" s="90"/>
    </row>
    <row r="120618" spans="68:68" customFormat="1">
      <c r="BP120618" s="90"/>
    </row>
    <row r="120619" spans="68:68" customFormat="1">
      <c r="BP120619" s="90"/>
    </row>
    <row r="120620" spans="68:68" customFormat="1">
      <c r="BP120620" s="90"/>
    </row>
    <row r="120621" spans="68:68" customFormat="1">
      <c r="BP120621" s="90"/>
    </row>
    <row r="120622" spans="68:68" customFormat="1">
      <c r="BP120622" s="90"/>
    </row>
    <row r="120623" spans="68:68" customFormat="1">
      <c r="BP120623" s="90"/>
    </row>
    <row r="120624" spans="68:68" customFormat="1">
      <c r="BP120624" s="90"/>
    </row>
    <row r="120625" spans="68:68" customFormat="1">
      <c r="BP120625" s="90"/>
    </row>
    <row r="120626" spans="68:68" customFormat="1">
      <c r="BP120626" s="90"/>
    </row>
    <row r="120627" spans="68:68" customFormat="1">
      <c r="BP120627" s="90"/>
    </row>
    <row r="120628" spans="68:68" customFormat="1">
      <c r="BP120628" s="90"/>
    </row>
    <row r="120629" spans="68:68" customFormat="1">
      <c r="BP120629" s="90"/>
    </row>
    <row r="120630" spans="68:68" customFormat="1">
      <c r="BP120630" s="90"/>
    </row>
    <row r="120631" spans="68:68" customFormat="1">
      <c r="BP120631" s="90"/>
    </row>
    <row r="120632" spans="68:68" customFormat="1">
      <c r="BP120632" s="90"/>
    </row>
    <row r="120633" spans="68:68" customFormat="1">
      <c r="BP120633" s="90"/>
    </row>
    <row r="120634" spans="68:68" customFormat="1">
      <c r="BP120634" s="90"/>
    </row>
    <row r="120635" spans="68:68" customFormat="1">
      <c r="BP120635" s="90"/>
    </row>
    <row r="120636" spans="68:68" customFormat="1">
      <c r="BP120636" s="90"/>
    </row>
    <row r="120637" spans="68:68" customFormat="1">
      <c r="BP120637" s="90"/>
    </row>
    <row r="120638" spans="68:68" customFormat="1">
      <c r="BP120638" s="90"/>
    </row>
    <row r="120639" spans="68:68" customFormat="1">
      <c r="BP120639" s="90"/>
    </row>
    <row r="120640" spans="68:68" customFormat="1">
      <c r="BP120640" s="90"/>
    </row>
    <row r="120641" spans="68:68" customFormat="1">
      <c r="BP120641" s="90"/>
    </row>
    <row r="120642" spans="68:68" customFormat="1">
      <c r="BP120642" s="90"/>
    </row>
    <row r="120643" spans="68:68" customFormat="1">
      <c r="BP120643" s="90"/>
    </row>
    <row r="120644" spans="68:68" customFormat="1">
      <c r="BP120644" s="90"/>
    </row>
    <row r="120645" spans="68:68" customFormat="1">
      <c r="BP120645" s="90"/>
    </row>
    <row r="120646" spans="68:68" customFormat="1">
      <c r="BP120646" s="90"/>
    </row>
    <row r="120647" spans="68:68" customFormat="1">
      <c r="BP120647" s="90"/>
    </row>
    <row r="120648" spans="68:68" customFormat="1">
      <c r="BP120648" s="90"/>
    </row>
    <row r="120649" spans="68:68" customFormat="1">
      <c r="BP120649" s="90"/>
    </row>
    <row r="120650" spans="68:68" customFormat="1">
      <c r="BP120650" s="90"/>
    </row>
    <row r="120651" spans="68:68" customFormat="1">
      <c r="BP120651" s="90"/>
    </row>
    <row r="120652" spans="68:68" customFormat="1">
      <c r="BP120652" s="90"/>
    </row>
    <row r="120653" spans="68:68" customFormat="1">
      <c r="BP120653" s="90"/>
    </row>
    <row r="120654" spans="68:68" customFormat="1">
      <c r="BP120654" s="90"/>
    </row>
    <row r="120655" spans="68:68" customFormat="1">
      <c r="BP120655" s="90"/>
    </row>
    <row r="120656" spans="68:68" customFormat="1">
      <c r="BP120656" s="90"/>
    </row>
    <row r="120657" spans="68:68" customFormat="1">
      <c r="BP120657" s="90"/>
    </row>
    <row r="120658" spans="68:68" customFormat="1">
      <c r="BP120658" s="90"/>
    </row>
    <row r="120659" spans="68:68" customFormat="1">
      <c r="BP120659" s="90"/>
    </row>
    <row r="120660" spans="68:68" customFormat="1">
      <c r="BP120660" s="90"/>
    </row>
    <row r="120661" spans="68:68" customFormat="1">
      <c r="BP120661" s="90"/>
    </row>
    <row r="120662" spans="68:68" customFormat="1">
      <c r="BP120662" s="90"/>
    </row>
    <row r="120663" spans="68:68" customFormat="1">
      <c r="BP120663" s="90"/>
    </row>
    <row r="120664" spans="68:68" customFormat="1">
      <c r="BP120664" s="90"/>
    </row>
    <row r="120665" spans="68:68" customFormat="1">
      <c r="BP120665" s="90"/>
    </row>
    <row r="120666" spans="68:68" customFormat="1">
      <c r="BP120666" s="90"/>
    </row>
    <row r="120667" spans="68:68" customFormat="1">
      <c r="BP120667" s="90"/>
    </row>
    <row r="120668" spans="68:68" customFormat="1">
      <c r="BP120668" s="90"/>
    </row>
    <row r="120669" spans="68:68" customFormat="1">
      <c r="BP120669" s="90"/>
    </row>
    <row r="120670" spans="68:68" customFormat="1">
      <c r="BP120670" s="90"/>
    </row>
    <row r="120671" spans="68:68" customFormat="1">
      <c r="BP120671" s="90"/>
    </row>
    <row r="120672" spans="68:68" customFormat="1">
      <c r="BP120672" s="90"/>
    </row>
    <row r="120673" spans="68:68" customFormat="1">
      <c r="BP120673" s="90"/>
    </row>
    <row r="120674" spans="68:68" customFormat="1">
      <c r="BP120674" s="90"/>
    </row>
    <row r="120675" spans="68:68" customFormat="1">
      <c r="BP120675" s="90"/>
    </row>
    <row r="120676" spans="68:68" customFormat="1">
      <c r="BP120676" s="90"/>
    </row>
    <row r="120677" spans="68:68" customFormat="1">
      <c r="BP120677" s="90"/>
    </row>
    <row r="120678" spans="68:68" customFormat="1">
      <c r="BP120678" s="90"/>
    </row>
    <row r="120679" spans="68:68" customFormat="1">
      <c r="BP120679" s="90"/>
    </row>
    <row r="120680" spans="68:68" customFormat="1">
      <c r="BP120680" s="90"/>
    </row>
    <row r="120681" spans="68:68" customFormat="1">
      <c r="BP120681" s="90"/>
    </row>
    <row r="120682" spans="68:68" customFormat="1">
      <c r="BP120682" s="90"/>
    </row>
    <row r="120683" spans="68:68" customFormat="1">
      <c r="BP120683" s="90"/>
    </row>
    <row r="120684" spans="68:68" customFormat="1">
      <c r="BP120684" s="90"/>
    </row>
    <row r="120685" spans="68:68" customFormat="1">
      <c r="BP120685" s="90"/>
    </row>
    <row r="120686" spans="68:68" customFormat="1">
      <c r="BP120686" s="90"/>
    </row>
    <row r="120687" spans="68:68" customFormat="1">
      <c r="BP120687" s="90"/>
    </row>
    <row r="120688" spans="68:68" customFormat="1">
      <c r="BP120688" s="90"/>
    </row>
    <row r="120689" spans="68:68" customFormat="1">
      <c r="BP120689" s="90"/>
    </row>
    <row r="120690" spans="68:68" customFormat="1">
      <c r="BP120690" s="90"/>
    </row>
    <row r="120691" spans="68:68" customFormat="1">
      <c r="BP120691" s="90"/>
    </row>
    <row r="120692" spans="68:68" customFormat="1">
      <c r="BP120692" s="90"/>
    </row>
    <row r="120693" spans="68:68" customFormat="1">
      <c r="BP120693" s="90"/>
    </row>
    <row r="120694" spans="68:68" customFormat="1">
      <c r="BP120694" s="90"/>
    </row>
    <row r="120695" spans="68:68" customFormat="1">
      <c r="BP120695" s="90"/>
    </row>
    <row r="120696" spans="68:68" customFormat="1">
      <c r="BP120696" s="90"/>
    </row>
    <row r="120697" spans="68:68" customFormat="1">
      <c r="BP120697" s="90"/>
    </row>
    <row r="120698" spans="68:68" customFormat="1">
      <c r="BP120698" s="90"/>
    </row>
    <row r="120699" spans="68:68" customFormat="1">
      <c r="BP120699" s="90"/>
    </row>
    <row r="120700" spans="68:68" customFormat="1">
      <c r="BP120700" s="90"/>
    </row>
    <row r="120701" spans="68:68" customFormat="1">
      <c r="BP120701" s="90"/>
    </row>
    <row r="120702" spans="68:68" customFormat="1">
      <c r="BP120702" s="90"/>
    </row>
    <row r="120703" spans="68:68" customFormat="1">
      <c r="BP120703" s="90"/>
    </row>
    <row r="120704" spans="68:68" customFormat="1">
      <c r="BP120704" s="90"/>
    </row>
    <row r="120705" spans="68:68" customFormat="1">
      <c r="BP120705" s="90"/>
    </row>
    <row r="120706" spans="68:68" customFormat="1">
      <c r="BP120706" s="90"/>
    </row>
    <row r="120707" spans="68:68" customFormat="1">
      <c r="BP120707" s="90"/>
    </row>
    <row r="120708" spans="68:68" customFormat="1">
      <c r="BP120708" s="90"/>
    </row>
    <row r="120709" spans="68:68" customFormat="1">
      <c r="BP120709" s="90"/>
    </row>
    <row r="120710" spans="68:68" customFormat="1">
      <c r="BP120710" s="90"/>
    </row>
    <row r="120711" spans="68:68" customFormat="1">
      <c r="BP120711" s="90"/>
    </row>
    <row r="120712" spans="68:68" customFormat="1">
      <c r="BP120712" s="90"/>
    </row>
    <row r="120713" spans="68:68" customFormat="1">
      <c r="BP120713" s="90"/>
    </row>
    <row r="120714" spans="68:68" customFormat="1">
      <c r="BP120714" s="90"/>
    </row>
    <row r="120715" spans="68:68" customFormat="1">
      <c r="BP120715" s="90"/>
    </row>
    <row r="120716" spans="68:68" customFormat="1">
      <c r="BP120716" s="90"/>
    </row>
    <row r="120717" spans="68:68" customFormat="1">
      <c r="BP120717" s="90"/>
    </row>
    <row r="120718" spans="68:68" customFormat="1">
      <c r="BP120718" s="90"/>
    </row>
    <row r="120719" spans="68:68" customFormat="1">
      <c r="BP120719" s="90"/>
    </row>
    <row r="120720" spans="68:68" customFormat="1">
      <c r="BP120720" s="90"/>
    </row>
    <row r="120721" spans="68:68" customFormat="1">
      <c r="BP120721" s="90"/>
    </row>
    <row r="120722" spans="68:68" customFormat="1">
      <c r="BP120722" s="90"/>
    </row>
    <row r="120723" spans="68:68" customFormat="1">
      <c r="BP120723" s="90"/>
    </row>
    <row r="120724" spans="68:68" customFormat="1">
      <c r="BP120724" s="90"/>
    </row>
    <row r="120725" spans="68:68" customFormat="1">
      <c r="BP120725" s="90"/>
    </row>
    <row r="120726" spans="68:68" customFormat="1">
      <c r="BP120726" s="90"/>
    </row>
    <row r="120727" spans="68:68" customFormat="1">
      <c r="BP120727" s="90"/>
    </row>
    <row r="120728" spans="68:68" customFormat="1">
      <c r="BP120728" s="90"/>
    </row>
    <row r="120729" spans="68:68" customFormat="1">
      <c r="BP120729" s="90"/>
    </row>
    <row r="120730" spans="68:68" customFormat="1">
      <c r="BP120730" s="90"/>
    </row>
    <row r="120731" spans="68:68" customFormat="1">
      <c r="BP120731" s="90"/>
    </row>
    <row r="120732" spans="68:68" customFormat="1">
      <c r="BP120732" s="90"/>
    </row>
    <row r="120733" spans="68:68" customFormat="1">
      <c r="BP120733" s="90"/>
    </row>
    <row r="120734" spans="68:68" customFormat="1">
      <c r="BP120734" s="90"/>
    </row>
    <row r="120735" spans="68:68" customFormat="1">
      <c r="BP120735" s="90"/>
    </row>
    <row r="120736" spans="68:68" customFormat="1">
      <c r="BP120736" s="90"/>
    </row>
    <row r="120737" spans="68:68" customFormat="1">
      <c r="BP120737" s="90"/>
    </row>
    <row r="120738" spans="68:68" customFormat="1">
      <c r="BP120738" s="90"/>
    </row>
    <row r="120739" spans="68:68" customFormat="1">
      <c r="BP120739" s="90"/>
    </row>
    <row r="120740" spans="68:68" customFormat="1">
      <c r="BP120740" s="90"/>
    </row>
    <row r="120741" spans="68:68" customFormat="1">
      <c r="BP120741" s="90"/>
    </row>
    <row r="120742" spans="68:68" customFormat="1">
      <c r="BP120742" s="90"/>
    </row>
    <row r="120743" spans="68:68" customFormat="1">
      <c r="BP120743" s="90"/>
    </row>
    <row r="120744" spans="68:68" customFormat="1">
      <c r="BP120744" s="90"/>
    </row>
    <row r="120745" spans="68:68" customFormat="1">
      <c r="BP120745" s="90"/>
    </row>
    <row r="120746" spans="68:68" customFormat="1">
      <c r="BP120746" s="90"/>
    </row>
    <row r="120747" spans="68:68" customFormat="1">
      <c r="BP120747" s="90"/>
    </row>
    <row r="120748" spans="68:68" customFormat="1">
      <c r="BP120748" s="90"/>
    </row>
    <row r="120749" spans="68:68" customFormat="1">
      <c r="BP120749" s="90"/>
    </row>
    <row r="120750" spans="68:68" customFormat="1">
      <c r="BP120750" s="90"/>
    </row>
    <row r="120751" spans="68:68" customFormat="1">
      <c r="BP120751" s="90"/>
    </row>
    <row r="120752" spans="68:68" customFormat="1">
      <c r="BP120752" s="90"/>
    </row>
    <row r="120753" spans="68:68" customFormat="1">
      <c r="BP120753" s="90"/>
    </row>
    <row r="120754" spans="68:68" customFormat="1">
      <c r="BP120754" s="90"/>
    </row>
    <row r="120755" spans="68:68" customFormat="1">
      <c r="BP120755" s="90"/>
    </row>
    <row r="120756" spans="68:68" customFormat="1">
      <c r="BP120756" s="90"/>
    </row>
    <row r="120757" spans="68:68" customFormat="1">
      <c r="BP120757" s="90"/>
    </row>
    <row r="120758" spans="68:68" customFormat="1">
      <c r="BP120758" s="90"/>
    </row>
    <row r="120759" spans="68:68" customFormat="1">
      <c r="BP120759" s="90"/>
    </row>
    <row r="120760" spans="68:68" customFormat="1">
      <c r="BP120760" s="90"/>
    </row>
    <row r="120761" spans="68:68" customFormat="1">
      <c r="BP120761" s="90"/>
    </row>
    <row r="120762" spans="68:68" customFormat="1">
      <c r="BP120762" s="90"/>
    </row>
    <row r="120763" spans="68:68" customFormat="1">
      <c r="BP120763" s="90"/>
    </row>
    <row r="120764" spans="68:68" customFormat="1">
      <c r="BP120764" s="90"/>
    </row>
    <row r="120765" spans="68:68" customFormat="1">
      <c r="BP120765" s="90"/>
    </row>
    <row r="120766" spans="68:68" customFormat="1">
      <c r="BP120766" s="90"/>
    </row>
    <row r="120767" spans="68:68" customFormat="1">
      <c r="BP120767" s="90"/>
    </row>
    <row r="120768" spans="68:68" customFormat="1">
      <c r="BP120768" s="90"/>
    </row>
    <row r="120769" spans="68:68" customFormat="1">
      <c r="BP120769" s="90"/>
    </row>
    <row r="120770" spans="68:68" customFormat="1">
      <c r="BP120770" s="90"/>
    </row>
    <row r="120771" spans="68:68" customFormat="1">
      <c r="BP120771" s="90"/>
    </row>
    <row r="120772" spans="68:68" customFormat="1">
      <c r="BP120772" s="90"/>
    </row>
    <row r="120773" spans="68:68" customFormat="1">
      <c r="BP120773" s="90"/>
    </row>
    <row r="120774" spans="68:68" customFormat="1">
      <c r="BP120774" s="90"/>
    </row>
    <row r="120775" spans="68:68" customFormat="1">
      <c r="BP120775" s="90"/>
    </row>
    <row r="120776" spans="68:68" customFormat="1">
      <c r="BP120776" s="90"/>
    </row>
    <row r="120777" spans="68:68" customFormat="1">
      <c r="BP120777" s="90"/>
    </row>
    <row r="120778" spans="68:68" customFormat="1">
      <c r="BP120778" s="90"/>
    </row>
    <row r="120779" spans="68:68" customFormat="1">
      <c r="BP120779" s="90"/>
    </row>
    <row r="120780" spans="68:68" customFormat="1">
      <c r="BP120780" s="90"/>
    </row>
    <row r="120781" spans="68:68" customFormat="1">
      <c r="BP120781" s="90"/>
    </row>
    <row r="120782" spans="68:68" customFormat="1">
      <c r="BP120782" s="90"/>
    </row>
    <row r="120783" spans="68:68" customFormat="1">
      <c r="BP120783" s="90"/>
    </row>
    <row r="120784" spans="68:68" customFormat="1">
      <c r="BP120784" s="90"/>
    </row>
    <row r="120785" spans="68:68" customFormat="1">
      <c r="BP120785" s="90"/>
    </row>
    <row r="120786" spans="68:68" customFormat="1">
      <c r="BP120786" s="90"/>
    </row>
    <row r="120787" spans="68:68" customFormat="1">
      <c r="BP120787" s="90"/>
    </row>
    <row r="120788" spans="68:68" customFormat="1">
      <c r="BP120788" s="90"/>
    </row>
    <row r="120789" spans="68:68" customFormat="1">
      <c r="BP120789" s="90"/>
    </row>
    <row r="120790" spans="68:68" customFormat="1">
      <c r="BP120790" s="90"/>
    </row>
    <row r="120791" spans="68:68" customFormat="1">
      <c r="BP120791" s="90"/>
    </row>
    <row r="120792" spans="68:68" customFormat="1">
      <c r="BP120792" s="90"/>
    </row>
    <row r="120793" spans="68:68" customFormat="1">
      <c r="BP120793" s="90"/>
    </row>
    <row r="120794" spans="68:68" customFormat="1">
      <c r="BP120794" s="90"/>
    </row>
    <row r="120795" spans="68:68" customFormat="1">
      <c r="BP120795" s="90"/>
    </row>
    <row r="120796" spans="68:68" customFormat="1">
      <c r="BP120796" s="90"/>
    </row>
    <row r="120797" spans="68:68" customFormat="1">
      <c r="BP120797" s="90"/>
    </row>
    <row r="120798" spans="68:68" customFormat="1">
      <c r="BP120798" s="90"/>
    </row>
    <row r="120799" spans="68:68" customFormat="1">
      <c r="BP120799" s="90"/>
    </row>
    <row r="120800" spans="68:68" customFormat="1">
      <c r="BP120800" s="90"/>
    </row>
    <row r="120801" spans="68:68" customFormat="1">
      <c r="BP120801" s="90"/>
    </row>
    <row r="120802" spans="68:68" customFormat="1">
      <c r="BP120802" s="90"/>
    </row>
    <row r="120803" spans="68:68" customFormat="1">
      <c r="BP120803" s="90"/>
    </row>
    <row r="120804" spans="68:68" customFormat="1">
      <c r="BP120804" s="90"/>
    </row>
    <row r="120805" spans="68:68" customFormat="1">
      <c r="BP120805" s="90"/>
    </row>
    <row r="120806" spans="68:68" customFormat="1">
      <c r="BP120806" s="90"/>
    </row>
    <row r="120807" spans="68:68" customFormat="1">
      <c r="BP120807" s="90"/>
    </row>
    <row r="120808" spans="68:68" customFormat="1">
      <c r="BP120808" s="90"/>
    </row>
    <row r="120809" spans="68:68" customFormat="1">
      <c r="BP120809" s="90"/>
    </row>
    <row r="120810" spans="68:68" customFormat="1">
      <c r="BP120810" s="90"/>
    </row>
    <row r="120811" spans="68:68" customFormat="1">
      <c r="BP120811" s="90"/>
    </row>
    <row r="120812" spans="68:68" customFormat="1">
      <c r="BP120812" s="90"/>
    </row>
    <row r="120813" spans="68:68" customFormat="1">
      <c r="BP120813" s="90"/>
    </row>
    <row r="120814" spans="68:68" customFormat="1">
      <c r="BP120814" s="90"/>
    </row>
    <row r="120815" spans="68:68" customFormat="1">
      <c r="BP120815" s="90"/>
    </row>
    <row r="120816" spans="68:68" customFormat="1">
      <c r="BP120816" s="90"/>
    </row>
    <row r="120817" spans="68:68" customFormat="1">
      <c r="BP120817" s="90"/>
    </row>
    <row r="120818" spans="68:68" customFormat="1">
      <c r="BP120818" s="90"/>
    </row>
    <row r="120819" spans="68:68" customFormat="1">
      <c r="BP120819" s="90"/>
    </row>
    <row r="120820" spans="68:68" customFormat="1">
      <c r="BP120820" s="90"/>
    </row>
    <row r="120821" spans="68:68" customFormat="1">
      <c r="BP120821" s="90"/>
    </row>
    <row r="120822" spans="68:68" customFormat="1">
      <c r="BP120822" s="90"/>
    </row>
    <row r="120823" spans="68:68" customFormat="1">
      <c r="BP120823" s="90"/>
    </row>
    <row r="120824" spans="68:68" customFormat="1">
      <c r="BP120824" s="90"/>
    </row>
    <row r="120825" spans="68:68" customFormat="1">
      <c r="BP120825" s="90"/>
    </row>
    <row r="120826" spans="68:68" customFormat="1">
      <c r="BP120826" s="90"/>
    </row>
    <row r="120827" spans="68:68" customFormat="1">
      <c r="BP120827" s="90"/>
    </row>
    <row r="120828" spans="68:68" customFormat="1">
      <c r="BP120828" s="90"/>
    </row>
    <row r="120829" spans="68:68" customFormat="1">
      <c r="BP120829" s="90"/>
    </row>
    <row r="120830" spans="68:68" customFormat="1">
      <c r="BP120830" s="90"/>
    </row>
    <row r="120831" spans="68:68" customFormat="1">
      <c r="BP120831" s="90"/>
    </row>
    <row r="120832" spans="68:68" customFormat="1">
      <c r="BP120832" s="90"/>
    </row>
    <row r="120833" spans="68:68" customFormat="1">
      <c r="BP120833" s="90"/>
    </row>
    <row r="120834" spans="68:68" customFormat="1">
      <c r="BP120834" s="90"/>
    </row>
    <row r="120835" spans="68:68" customFormat="1">
      <c r="BP120835" s="90"/>
    </row>
    <row r="120836" spans="68:68" customFormat="1">
      <c r="BP120836" s="90"/>
    </row>
    <row r="120837" spans="68:68" customFormat="1">
      <c r="BP120837" s="90"/>
    </row>
    <row r="120838" spans="68:68" customFormat="1">
      <c r="BP120838" s="90"/>
    </row>
    <row r="120839" spans="68:68" customFormat="1">
      <c r="BP120839" s="90"/>
    </row>
    <row r="120840" spans="68:68" customFormat="1">
      <c r="BP120840" s="90"/>
    </row>
    <row r="120841" spans="68:68" customFormat="1">
      <c r="BP120841" s="90"/>
    </row>
    <row r="120842" spans="68:68" customFormat="1">
      <c r="BP120842" s="90"/>
    </row>
    <row r="120843" spans="68:68" customFormat="1">
      <c r="BP120843" s="90"/>
    </row>
    <row r="120844" spans="68:68" customFormat="1">
      <c r="BP120844" s="90"/>
    </row>
    <row r="120845" spans="68:68" customFormat="1">
      <c r="BP120845" s="90"/>
    </row>
    <row r="120846" spans="68:68" customFormat="1">
      <c r="BP120846" s="90"/>
    </row>
    <row r="120847" spans="68:68" customFormat="1">
      <c r="BP120847" s="90"/>
    </row>
    <row r="120848" spans="68:68" customFormat="1">
      <c r="BP120848" s="90"/>
    </row>
    <row r="120849" spans="68:68" customFormat="1">
      <c r="BP120849" s="90"/>
    </row>
    <row r="120850" spans="68:68" customFormat="1">
      <c r="BP120850" s="90"/>
    </row>
    <row r="120851" spans="68:68" customFormat="1">
      <c r="BP120851" s="90"/>
    </row>
    <row r="120852" spans="68:68" customFormat="1">
      <c r="BP120852" s="90"/>
    </row>
    <row r="120853" spans="68:68" customFormat="1">
      <c r="BP120853" s="90"/>
    </row>
    <row r="120854" spans="68:68" customFormat="1">
      <c r="BP120854" s="90"/>
    </row>
    <row r="120855" spans="68:68" customFormat="1">
      <c r="BP120855" s="90"/>
    </row>
    <row r="120856" spans="68:68" customFormat="1">
      <c r="BP120856" s="90"/>
    </row>
    <row r="120857" spans="68:68" customFormat="1">
      <c r="BP120857" s="90"/>
    </row>
    <row r="120858" spans="68:68" customFormat="1">
      <c r="BP120858" s="90"/>
    </row>
    <row r="120859" spans="68:68" customFormat="1">
      <c r="BP120859" s="90"/>
    </row>
    <row r="120860" spans="68:68" customFormat="1">
      <c r="BP120860" s="90"/>
    </row>
    <row r="120861" spans="68:68" customFormat="1">
      <c r="BP120861" s="90"/>
    </row>
    <row r="120862" spans="68:68" customFormat="1">
      <c r="BP120862" s="90"/>
    </row>
    <row r="120863" spans="68:68" customFormat="1">
      <c r="BP120863" s="90"/>
    </row>
    <row r="120864" spans="68:68" customFormat="1">
      <c r="BP120864" s="90"/>
    </row>
    <row r="120865" spans="68:68" customFormat="1">
      <c r="BP120865" s="90"/>
    </row>
    <row r="120866" spans="68:68" customFormat="1">
      <c r="BP120866" s="90"/>
    </row>
    <row r="120867" spans="68:68" customFormat="1">
      <c r="BP120867" s="90"/>
    </row>
    <row r="120868" spans="68:68" customFormat="1">
      <c r="BP120868" s="90"/>
    </row>
    <row r="120869" spans="68:68" customFormat="1">
      <c r="BP120869" s="90"/>
    </row>
    <row r="120870" spans="68:68" customFormat="1">
      <c r="BP120870" s="90"/>
    </row>
    <row r="120871" spans="68:68" customFormat="1">
      <c r="BP120871" s="90"/>
    </row>
    <row r="120872" spans="68:68" customFormat="1">
      <c r="BP120872" s="90"/>
    </row>
    <row r="120873" spans="68:68" customFormat="1">
      <c r="BP120873" s="90"/>
    </row>
    <row r="120874" spans="68:68" customFormat="1">
      <c r="BP120874" s="90"/>
    </row>
    <row r="120875" spans="68:68" customFormat="1">
      <c r="BP120875" s="90"/>
    </row>
    <row r="120876" spans="68:68" customFormat="1">
      <c r="BP120876" s="90"/>
    </row>
    <row r="120877" spans="68:68" customFormat="1">
      <c r="BP120877" s="90"/>
    </row>
    <row r="120878" spans="68:68" customFormat="1">
      <c r="BP120878" s="90"/>
    </row>
    <row r="120879" spans="68:68" customFormat="1">
      <c r="BP120879" s="90"/>
    </row>
    <row r="120880" spans="68:68" customFormat="1">
      <c r="BP120880" s="90"/>
    </row>
    <row r="120881" spans="68:68" customFormat="1">
      <c r="BP120881" s="90"/>
    </row>
    <row r="120882" spans="68:68" customFormat="1">
      <c r="BP120882" s="90"/>
    </row>
    <row r="120883" spans="68:68" customFormat="1">
      <c r="BP120883" s="90"/>
    </row>
    <row r="120884" spans="68:68" customFormat="1">
      <c r="BP120884" s="90"/>
    </row>
    <row r="120885" spans="68:68" customFormat="1">
      <c r="BP120885" s="90"/>
    </row>
    <row r="120886" spans="68:68" customFormat="1">
      <c r="BP120886" s="90"/>
    </row>
    <row r="120887" spans="68:68" customFormat="1">
      <c r="BP120887" s="90"/>
    </row>
    <row r="120888" spans="68:68" customFormat="1">
      <c r="BP120888" s="90"/>
    </row>
    <row r="120889" spans="68:68" customFormat="1">
      <c r="BP120889" s="90"/>
    </row>
    <row r="120890" spans="68:68" customFormat="1">
      <c r="BP120890" s="90"/>
    </row>
    <row r="120891" spans="68:68" customFormat="1">
      <c r="BP120891" s="90"/>
    </row>
    <row r="120892" spans="68:68" customFormat="1">
      <c r="BP120892" s="90"/>
    </row>
    <row r="120893" spans="68:68" customFormat="1">
      <c r="BP120893" s="90"/>
    </row>
    <row r="120894" spans="68:68" customFormat="1">
      <c r="BP120894" s="90"/>
    </row>
    <row r="120895" spans="68:68" customFormat="1">
      <c r="BP120895" s="90"/>
    </row>
    <row r="120896" spans="68:68" customFormat="1">
      <c r="BP120896" s="90"/>
    </row>
    <row r="120897" spans="68:68" customFormat="1">
      <c r="BP120897" s="90"/>
    </row>
    <row r="120898" spans="68:68" customFormat="1">
      <c r="BP120898" s="90"/>
    </row>
    <row r="120899" spans="68:68" customFormat="1">
      <c r="BP120899" s="90"/>
    </row>
    <row r="120900" spans="68:68" customFormat="1">
      <c r="BP120900" s="90"/>
    </row>
    <row r="120901" spans="68:68" customFormat="1">
      <c r="BP120901" s="90"/>
    </row>
    <row r="120902" spans="68:68" customFormat="1">
      <c r="BP120902" s="90"/>
    </row>
    <row r="120903" spans="68:68" customFormat="1">
      <c r="BP120903" s="90"/>
    </row>
    <row r="120904" spans="68:68" customFormat="1">
      <c r="BP120904" s="90"/>
    </row>
    <row r="120905" spans="68:68" customFormat="1">
      <c r="BP120905" s="90"/>
    </row>
    <row r="120906" spans="68:68" customFormat="1">
      <c r="BP120906" s="90"/>
    </row>
    <row r="120907" spans="68:68" customFormat="1">
      <c r="BP120907" s="90"/>
    </row>
    <row r="120908" spans="68:68" customFormat="1">
      <c r="BP120908" s="90"/>
    </row>
    <row r="120909" spans="68:68" customFormat="1">
      <c r="BP120909" s="90"/>
    </row>
    <row r="120910" spans="68:68" customFormat="1">
      <c r="BP120910" s="90"/>
    </row>
    <row r="120911" spans="68:68" customFormat="1">
      <c r="BP120911" s="90"/>
    </row>
    <row r="120912" spans="68:68" customFormat="1">
      <c r="BP120912" s="90"/>
    </row>
    <row r="120913" spans="68:68" customFormat="1">
      <c r="BP120913" s="90"/>
    </row>
    <row r="120914" spans="68:68" customFormat="1">
      <c r="BP120914" s="90"/>
    </row>
    <row r="120915" spans="68:68" customFormat="1">
      <c r="BP120915" s="90"/>
    </row>
    <row r="120916" spans="68:68" customFormat="1">
      <c r="BP120916" s="90"/>
    </row>
    <row r="120917" spans="68:68" customFormat="1">
      <c r="BP120917" s="90"/>
    </row>
    <row r="120918" spans="68:68" customFormat="1">
      <c r="BP120918" s="90"/>
    </row>
    <row r="120919" spans="68:68" customFormat="1">
      <c r="BP120919" s="90"/>
    </row>
    <row r="120920" spans="68:68" customFormat="1">
      <c r="BP120920" s="90"/>
    </row>
    <row r="120921" spans="68:68" customFormat="1">
      <c r="BP120921" s="90"/>
    </row>
    <row r="120922" spans="68:68" customFormat="1">
      <c r="BP120922" s="90"/>
    </row>
    <row r="120923" spans="68:68" customFormat="1">
      <c r="BP120923" s="90"/>
    </row>
    <row r="120924" spans="68:68" customFormat="1">
      <c r="BP120924" s="90"/>
    </row>
    <row r="120925" spans="68:68" customFormat="1">
      <c r="BP120925" s="90"/>
    </row>
    <row r="120926" spans="68:68" customFormat="1">
      <c r="BP120926" s="90"/>
    </row>
    <row r="120927" spans="68:68" customFormat="1">
      <c r="BP120927" s="90"/>
    </row>
    <row r="120928" spans="68:68" customFormat="1">
      <c r="BP120928" s="90"/>
    </row>
    <row r="120929" spans="68:68" customFormat="1">
      <c r="BP120929" s="90"/>
    </row>
    <row r="120930" spans="68:68" customFormat="1">
      <c r="BP120930" s="90"/>
    </row>
    <row r="120931" spans="68:68" customFormat="1">
      <c r="BP120931" s="90"/>
    </row>
    <row r="120932" spans="68:68" customFormat="1">
      <c r="BP120932" s="90"/>
    </row>
    <row r="120933" spans="68:68" customFormat="1">
      <c r="BP120933" s="90"/>
    </row>
    <row r="120934" spans="68:68" customFormat="1">
      <c r="BP120934" s="90"/>
    </row>
    <row r="120935" spans="68:68" customFormat="1">
      <c r="BP120935" s="90"/>
    </row>
    <row r="120936" spans="68:68" customFormat="1">
      <c r="BP120936" s="90"/>
    </row>
    <row r="120937" spans="68:68" customFormat="1">
      <c r="BP120937" s="90"/>
    </row>
    <row r="120938" spans="68:68" customFormat="1">
      <c r="BP120938" s="90"/>
    </row>
    <row r="120939" spans="68:68" customFormat="1">
      <c r="BP120939" s="90"/>
    </row>
    <row r="120940" spans="68:68" customFormat="1">
      <c r="BP120940" s="90"/>
    </row>
    <row r="120941" spans="68:68" customFormat="1">
      <c r="BP120941" s="90"/>
    </row>
    <row r="120942" spans="68:68" customFormat="1">
      <c r="BP120942" s="90"/>
    </row>
    <row r="120943" spans="68:68" customFormat="1">
      <c r="BP120943" s="90"/>
    </row>
    <row r="120944" spans="68:68" customFormat="1">
      <c r="BP120944" s="90"/>
    </row>
    <row r="120945" spans="68:68" customFormat="1">
      <c r="BP120945" s="90"/>
    </row>
    <row r="120946" spans="68:68" customFormat="1">
      <c r="BP120946" s="90"/>
    </row>
    <row r="120947" spans="68:68" customFormat="1">
      <c r="BP120947" s="90"/>
    </row>
    <row r="120948" spans="68:68" customFormat="1">
      <c r="BP120948" s="90"/>
    </row>
    <row r="120949" spans="68:68" customFormat="1">
      <c r="BP120949" s="90"/>
    </row>
    <row r="120950" spans="68:68" customFormat="1">
      <c r="BP120950" s="90"/>
    </row>
    <row r="120951" spans="68:68" customFormat="1">
      <c r="BP120951" s="90"/>
    </row>
    <row r="120952" spans="68:68" customFormat="1">
      <c r="BP120952" s="90"/>
    </row>
    <row r="120953" spans="68:68" customFormat="1">
      <c r="BP120953" s="90"/>
    </row>
    <row r="120954" spans="68:68" customFormat="1">
      <c r="BP120954" s="90"/>
    </row>
    <row r="120955" spans="68:68" customFormat="1">
      <c r="BP120955" s="90"/>
    </row>
    <row r="120956" spans="68:68" customFormat="1">
      <c r="BP120956" s="90"/>
    </row>
    <row r="120957" spans="68:68" customFormat="1">
      <c r="BP120957" s="90"/>
    </row>
    <row r="120958" spans="68:68" customFormat="1">
      <c r="BP120958" s="90"/>
    </row>
    <row r="120959" spans="68:68" customFormat="1">
      <c r="BP120959" s="90"/>
    </row>
    <row r="120960" spans="68:68" customFormat="1">
      <c r="BP120960" s="90"/>
    </row>
    <row r="120961" spans="68:68" customFormat="1">
      <c r="BP120961" s="90"/>
    </row>
    <row r="120962" spans="68:68" customFormat="1">
      <c r="BP120962" s="90"/>
    </row>
    <row r="120963" spans="68:68" customFormat="1">
      <c r="BP120963" s="90"/>
    </row>
    <row r="120964" spans="68:68" customFormat="1">
      <c r="BP120964" s="90"/>
    </row>
    <row r="120965" spans="68:68" customFormat="1">
      <c r="BP120965" s="90"/>
    </row>
    <row r="120966" spans="68:68" customFormat="1">
      <c r="BP120966" s="90"/>
    </row>
    <row r="120967" spans="68:68" customFormat="1">
      <c r="BP120967" s="90"/>
    </row>
    <row r="120968" spans="68:68" customFormat="1">
      <c r="BP120968" s="90"/>
    </row>
    <row r="120969" spans="68:68" customFormat="1">
      <c r="BP120969" s="90"/>
    </row>
    <row r="120970" spans="68:68" customFormat="1">
      <c r="BP120970" s="90"/>
    </row>
    <row r="120971" spans="68:68" customFormat="1">
      <c r="BP120971" s="90"/>
    </row>
    <row r="120972" spans="68:68" customFormat="1">
      <c r="BP120972" s="90"/>
    </row>
    <row r="120973" spans="68:68" customFormat="1">
      <c r="BP120973" s="90"/>
    </row>
    <row r="120974" spans="68:68" customFormat="1">
      <c r="BP120974" s="90"/>
    </row>
    <row r="120975" spans="68:68" customFormat="1">
      <c r="BP120975" s="90"/>
    </row>
    <row r="120976" spans="68:68" customFormat="1">
      <c r="BP120976" s="90"/>
    </row>
    <row r="120977" spans="68:68" customFormat="1">
      <c r="BP120977" s="90"/>
    </row>
    <row r="120978" spans="68:68" customFormat="1">
      <c r="BP120978" s="90"/>
    </row>
    <row r="120979" spans="68:68" customFormat="1">
      <c r="BP120979" s="90"/>
    </row>
    <row r="120980" spans="68:68" customFormat="1">
      <c r="BP120980" s="90"/>
    </row>
    <row r="120981" spans="68:68" customFormat="1">
      <c r="BP120981" s="90"/>
    </row>
    <row r="120982" spans="68:68" customFormat="1">
      <c r="BP120982" s="90"/>
    </row>
    <row r="120983" spans="68:68" customFormat="1">
      <c r="BP120983" s="90"/>
    </row>
    <row r="120984" spans="68:68" customFormat="1">
      <c r="BP120984" s="90"/>
    </row>
    <row r="120985" spans="68:68" customFormat="1">
      <c r="BP120985" s="90"/>
    </row>
    <row r="120986" spans="68:68" customFormat="1">
      <c r="BP120986" s="90"/>
    </row>
    <row r="120987" spans="68:68" customFormat="1">
      <c r="BP120987" s="90"/>
    </row>
    <row r="120988" spans="68:68" customFormat="1">
      <c r="BP120988" s="90"/>
    </row>
    <row r="120989" spans="68:68" customFormat="1">
      <c r="BP120989" s="90"/>
    </row>
    <row r="120990" spans="68:68" customFormat="1">
      <c r="BP120990" s="90"/>
    </row>
    <row r="120991" spans="68:68" customFormat="1">
      <c r="BP120991" s="90"/>
    </row>
    <row r="120992" spans="68:68" customFormat="1">
      <c r="BP120992" s="90"/>
    </row>
    <row r="120993" spans="68:68" customFormat="1">
      <c r="BP120993" s="90"/>
    </row>
    <row r="120994" spans="68:68" customFormat="1">
      <c r="BP120994" s="90"/>
    </row>
    <row r="120995" spans="68:68" customFormat="1">
      <c r="BP120995" s="90"/>
    </row>
    <row r="120996" spans="68:68" customFormat="1">
      <c r="BP120996" s="90"/>
    </row>
    <row r="120997" spans="68:68" customFormat="1">
      <c r="BP120997" s="90"/>
    </row>
    <row r="120998" spans="68:68" customFormat="1">
      <c r="BP120998" s="90"/>
    </row>
    <row r="120999" spans="68:68" customFormat="1">
      <c r="BP120999" s="90"/>
    </row>
    <row r="121000" spans="68:68" customFormat="1">
      <c r="BP121000" s="90"/>
    </row>
    <row r="121001" spans="68:68" customFormat="1">
      <c r="BP121001" s="90"/>
    </row>
    <row r="121002" spans="68:68" customFormat="1">
      <c r="BP121002" s="90"/>
    </row>
    <row r="121003" spans="68:68" customFormat="1">
      <c r="BP121003" s="90"/>
    </row>
    <row r="121004" spans="68:68" customFormat="1">
      <c r="BP121004" s="90"/>
    </row>
    <row r="121005" spans="68:68" customFormat="1">
      <c r="BP121005" s="90"/>
    </row>
    <row r="121006" spans="68:68" customFormat="1">
      <c r="BP121006" s="90"/>
    </row>
    <row r="121007" spans="68:68" customFormat="1">
      <c r="BP121007" s="90"/>
    </row>
    <row r="121008" spans="68:68" customFormat="1">
      <c r="BP121008" s="90"/>
    </row>
    <row r="121009" spans="68:68" customFormat="1">
      <c r="BP121009" s="90"/>
    </row>
    <row r="121010" spans="68:68" customFormat="1">
      <c r="BP121010" s="90"/>
    </row>
    <row r="121011" spans="68:68" customFormat="1">
      <c r="BP121011" s="90"/>
    </row>
    <row r="121012" spans="68:68" customFormat="1">
      <c r="BP121012" s="90"/>
    </row>
    <row r="121013" spans="68:68" customFormat="1">
      <c r="BP121013" s="90"/>
    </row>
    <row r="121014" spans="68:68" customFormat="1">
      <c r="BP121014" s="90"/>
    </row>
    <row r="121015" spans="68:68" customFormat="1">
      <c r="BP121015" s="90"/>
    </row>
    <row r="121016" spans="68:68" customFormat="1">
      <c r="BP121016" s="90"/>
    </row>
    <row r="121017" spans="68:68" customFormat="1">
      <c r="BP121017" s="90"/>
    </row>
    <row r="121018" spans="68:68" customFormat="1">
      <c r="BP121018" s="90"/>
    </row>
    <row r="121019" spans="68:68" customFormat="1">
      <c r="BP121019" s="90"/>
    </row>
    <row r="121020" spans="68:68" customFormat="1">
      <c r="BP121020" s="90"/>
    </row>
    <row r="121021" spans="68:68" customFormat="1">
      <c r="BP121021" s="90"/>
    </row>
    <row r="121022" spans="68:68" customFormat="1">
      <c r="BP121022" s="90"/>
    </row>
    <row r="121023" spans="68:68" customFormat="1">
      <c r="BP121023" s="90"/>
    </row>
    <row r="121024" spans="68:68" customFormat="1">
      <c r="BP121024" s="90"/>
    </row>
    <row r="121025" spans="68:68" customFormat="1">
      <c r="BP121025" s="90"/>
    </row>
    <row r="121026" spans="68:68" customFormat="1">
      <c r="BP121026" s="90"/>
    </row>
    <row r="121027" spans="68:68" customFormat="1">
      <c r="BP121027" s="90"/>
    </row>
    <row r="121028" spans="68:68" customFormat="1">
      <c r="BP121028" s="90"/>
    </row>
    <row r="121029" spans="68:68" customFormat="1">
      <c r="BP121029" s="90"/>
    </row>
    <row r="121030" spans="68:68" customFormat="1">
      <c r="BP121030" s="90"/>
    </row>
    <row r="121031" spans="68:68" customFormat="1">
      <c r="BP121031" s="90"/>
    </row>
    <row r="121032" spans="68:68" customFormat="1">
      <c r="BP121032" s="90"/>
    </row>
    <row r="121033" spans="68:68" customFormat="1">
      <c r="BP121033" s="90"/>
    </row>
    <row r="121034" spans="68:68" customFormat="1">
      <c r="BP121034" s="90"/>
    </row>
    <row r="121035" spans="68:68" customFormat="1">
      <c r="BP121035" s="90"/>
    </row>
    <row r="121036" spans="68:68" customFormat="1">
      <c r="BP121036" s="90"/>
    </row>
    <row r="121037" spans="68:68" customFormat="1">
      <c r="BP121037" s="90"/>
    </row>
    <row r="121038" spans="68:68" customFormat="1">
      <c r="BP121038" s="90"/>
    </row>
    <row r="121039" spans="68:68" customFormat="1">
      <c r="BP121039" s="90"/>
    </row>
    <row r="121040" spans="68:68" customFormat="1">
      <c r="BP121040" s="90"/>
    </row>
    <row r="121041" spans="68:68" customFormat="1">
      <c r="BP121041" s="90"/>
    </row>
    <row r="121042" spans="68:68" customFormat="1">
      <c r="BP121042" s="90"/>
    </row>
    <row r="121043" spans="68:68" customFormat="1">
      <c r="BP121043" s="90"/>
    </row>
    <row r="121044" spans="68:68" customFormat="1">
      <c r="BP121044" s="90"/>
    </row>
    <row r="121045" spans="68:68" customFormat="1">
      <c r="BP121045" s="90"/>
    </row>
    <row r="121046" spans="68:68" customFormat="1">
      <c r="BP121046" s="90"/>
    </row>
    <row r="121047" spans="68:68" customFormat="1">
      <c r="BP121047" s="90"/>
    </row>
    <row r="121048" spans="68:68" customFormat="1">
      <c r="BP121048" s="90"/>
    </row>
    <row r="121049" spans="68:68" customFormat="1">
      <c r="BP121049" s="90"/>
    </row>
    <row r="121050" spans="68:68" customFormat="1">
      <c r="BP121050" s="90"/>
    </row>
    <row r="121051" spans="68:68" customFormat="1">
      <c r="BP121051" s="90"/>
    </row>
    <row r="121052" spans="68:68" customFormat="1">
      <c r="BP121052" s="90"/>
    </row>
    <row r="121053" spans="68:68" customFormat="1">
      <c r="BP121053" s="90"/>
    </row>
    <row r="121054" spans="68:68" customFormat="1">
      <c r="BP121054" s="90"/>
    </row>
    <row r="121055" spans="68:68" customFormat="1">
      <c r="BP121055" s="90"/>
    </row>
    <row r="121056" spans="68:68" customFormat="1">
      <c r="BP121056" s="90"/>
    </row>
    <row r="121057" spans="68:68" customFormat="1">
      <c r="BP121057" s="90"/>
    </row>
    <row r="121058" spans="68:68" customFormat="1">
      <c r="BP121058" s="90"/>
    </row>
    <row r="121059" spans="68:68" customFormat="1">
      <c r="BP121059" s="90"/>
    </row>
    <row r="121060" spans="68:68" customFormat="1">
      <c r="BP121060" s="90"/>
    </row>
    <row r="121061" spans="68:68" customFormat="1">
      <c r="BP121061" s="90"/>
    </row>
    <row r="121062" spans="68:68" customFormat="1">
      <c r="BP121062" s="90"/>
    </row>
    <row r="121063" spans="68:68" customFormat="1">
      <c r="BP121063" s="90"/>
    </row>
    <row r="121064" spans="68:68" customFormat="1">
      <c r="BP121064" s="90"/>
    </row>
    <row r="121065" spans="68:68" customFormat="1">
      <c r="BP121065" s="90"/>
    </row>
    <row r="121066" spans="68:68" customFormat="1">
      <c r="BP121066" s="90"/>
    </row>
    <row r="121067" spans="68:68" customFormat="1">
      <c r="BP121067" s="90"/>
    </row>
    <row r="121068" spans="68:68" customFormat="1">
      <c r="BP121068" s="90"/>
    </row>
    <row r="121069" spans="68:68" customFormat="1">
      <c r="BP121069" s="90"/>
    </row>
    <row r="121070" spans="68:68" customFormat="1">
      <c r="BP121070" s="90"/>
    </row>
    <row r="121071" spans="68:68" customFormat="1">
      <c r="BP121071" s="90"/>
    </row>
    <row r="121072" spans="68:68" customFormat="1">
      <c r="BP121072" s="90"/>
    </row>
    <row r="121073" spans="68:68" customFormat="1">
      <c r="BP121073" s="90"/>
    </row>
    <row r="121074" spans="68:68" customFormat="1">
      <c r="BP121074" s="90"/>
    </row>
    <row r="121075" spans="68:68" customFormat="1">
      <c r="BP121075" s="90"/>
    </row>
    <row r="121076" spans="68:68" customFormat="1">
      <c r="BP121076" s="90"/>
    </row>
    <row r="121077" spans="68:68" customFormat="1">
      <c r="BP121077" s="90"/>
    </row>
    <row r="121078" spans="68:68" customFormat="1">
      <c r="BP121078" s="90"/>
    </row>
    <row r="121079" spans="68:68" customFormat="1">
      <c r="BP121079" s="90"/>
    </row>
    <row r="121080" spans="68:68" customFormat="1">
      <c r="BP121080" s="90"/>
    </row>
    <row r="121081" spans="68:68" customFormat="1">
      <c r="BP121081" s="90"/>
    </row>
    <row r="121082" spans="68:68" customFormat="1">
      <c r="BP121082" s="90"/>
    </row>
    <row r="121083" spans="68:68" customFormat="1">
      <c r="BP121083" s="90"/>
    </row>
    <row r="121084" spans="68:68" customFormat="1">
      <c r="BP121084" s="90"/>
    </row>
    <row r="121085" spans="68:68" customFormat="1">
      <c r="BP121085" s="90"/>
    </row>
    <row r="121086" spans="68:68" customFormat="1">
      <c r="BP121086" s="90"/>
    </row>
    <row r="121087" spans="68:68" customFormat="1">
      <c r="BP121087" s="90"/>
    </row>
    <row r="121088" spans="68:68" customFormat="1">
      <c r="BP121088" s="90"/>
    </row>
    <row r="121089" spans="68:68" customFormat="1">
      <c r="BP121089" s="90"/>
    </row>
    <row r="121090" spans="68:68" customFormat="1">
      <c r="BP121090" s="90"/>
    </row>
    <row r="121091" spans="68:68" customFormat="1">
      <c r="BP121091" s="90"/>
    </row>
    <row r="121092" spans="68:68" customFormat="1">
      <c r="BP121092" s="90"/>
    </row>
    <row r="121093" spans="68:68" customFormat="1">
      <c r="BP121093" s="90"/>
    </row>
    <row r="121094" spans="68:68" customFormat="1">
      <c r="BP121094" s="90"/>
    </row>
    <row r="121095" spans="68:68" customFormat="1">
      <c r="BP121095" s="90"/>
    </row>
    <row r="121096" spans="68:68" customFormat="1">
      <c r="BP121096" s="90"/>
    </row>
    <row r="121097" spans="68:68" customFormat="1">
      <c r="BP121097" s="90"/>
    </row>
    <row r="121098" spans="68:68" customFormat="1">
      <c r="BP121098" s="90"/>
    </row>
    <row r="121099" spans="68:68" customFormat="1">
      <c r="BP121099" s="90"/>
    </row>
    <row r="121100" spans="68:68" customFormat="1">
      <c r="BP121100" s="90"/>
    </row>
    <row r="121101" spans="68:68" customFormat="1">
      <c r="BP121101" s="90"/>
    </row>
    <row r="121102" spans="68:68" customFormat="1">
      <c r="BP121102" s="90"/>
    </row>
    <row r="121103" spans="68:68" customFormat="1">
      <c r="BP121103" s="90"/>
    </row>
    <row r="121104" spans="68:68" customFormat="1">
      <c r="BP121104" s="90"/>
    </row>
    <row r="121105" spans="68:68" customFormat="1">
      <c r="BP121105" s="90"/>
    </row>
    <row r="121106" spans="68:68" customFormat="1">
      <c r="BP121106" s="90"/>
    </row>
    <row r="121107" spans="68:68" customFormat="1">
      <c r="BP121107" s="90"/>
    </row>
    <row r="121108" spans="68:68" customFormat="1">
      <c r="BP121108" s="90"/>
    </row>
    <row r="121109" spans="68:68" customFormat="1">
      <c r="BP121109" s="90"/>
    </row>
    <row r="121110" spans="68:68" customFormat="1">
      <c r="BP121110" s="90"/>
    </row>
    <row r="121111" spans="68:68" customFormat="1">
      <c r="BP121111" s="90"/>
    </row>
    <row r="121112" spans="68:68" customFormat="1">
      <c r="BP121112" s="90"/>
    </row>
    <row r="121113" spans="68:68" customFormat="1">
      <c r="BP121113" s="90"/>
    </row>
    <row r="121114" spans="68:68" customFormat="1">
      <c r="BP121114" s="90"/>
    </row>
    <row r="121115" spans="68:68" customFormat="1">
      <c r="BP121115" s="90"/>
    </row>
    <row r="121116" spans="68:68" customFormat="1">
      <c r="BP121116" s="90"/>
    </row>
    <row r="121117" spans="68:68" customFormat="1">
      <c r="BP121117" s="90"/>
    </row>
    <row r="121118" spans="68:68" customFormat="1">
      <c r="BP121118" s="90"/>
    </row>
    <row r="121119" spans="68:68" customFormat="1">
      <c r="BP121119" s="90"/>
    </row>
    <row r="121120" spans="68:68" customFormat="1">
      <c r="BP121120" s="90"/>
    </row>
    <row r="121121" spans="68:68" customFormat="1">
      <c r="BP121121" s="90"/>
    </row>
    <row r="121122" spans="68:68" customFormat="1">
      <c r="BP121122" s="90"/>
    </row>
    <row r="121123" spans="68:68" customFormat="1">
      <c r="BP121123" s="90"/>
    </row>
    <row r="121124" spans="68:68" customFormat="1">
      <c r="BP121124" s="90"/>
    </row>
    <row r="121125" spans="68:68" customFormat="1">
      <c r="BP121125" s="90"/>
    </row>
    <row r="121126" spans="68:68" customFormat="1">
      <c r="BP121126" s="90"/>
    </row>
    <row r="121127" spans="68:68" customFormat="1">
      <c r="BP121127" s="90"/>
    </row>
    <row r="121128" spans="68:68" customFormat="1">
      <c r="BP121128" s="90"/>
    </row>
    <row r="121129" spans="68:68" customFormat="1">
      <c r="BP121129" s="90"/>
    </row>
    <row r="121130" spans="68:68" customFormat="1">
      <c r="BP121130" s="90"/>
    </row>
    <row r="121131" spans="68:68" customFormat="1">
      <c r="BP121131" s="90"/>
    </row>
    <row r="121132" spans="68:68" customFormat="1">
      <c r="BP121132" s="90"/>
    </row>
    <row r="121133" spans="68:68" customFormat="1">
      <c r="BP121133" s="90"/>
    </row>
    <row r="121134" spans="68:68" customFormat="1">
      <c r="BP121134" s="90"/>
    </row>
    <row r="121135" spans="68:68" customFormat="1">
      <c r="BP121135" s="90"/>
    </row>
    <row r="121136" spans="68:68" customFormat="1">
      <c r="BP121136" s="90"/>
    </row>
    <row r="121137" spans="68:68" customFormat="1">
      <c r="BP121137" s="90"/>
    </row>
    <row r="121138" spans="68:68" customFormat="1">
      <c r="BP121138" s="90"/>
    </row>
    <row r="121139" spans="68:68" customFormat="1">
      <c r="BP121139" s="90"/>
    </row>
    <row r="121140" spans="68:68" customFormat="1">
      <c r="BP121140" s="90"/>
    </row>
    <row r="121141" spans="68:68" customFormat="1">
      <c r="BP121141" s="90"/>
    </row>
    <row r="121142" spans="68:68" customFormat="1">
      <c r="BP121142" s="90"/>
    </row>
    <row r="121143" spans="68:68" customFormat="1">
      <c r="BP121143" s="90"/>
    </row>
    <row r="121144" spans="68:68" customFormat="1">
      <c r="BP121144" s="90"/>
    </row>
    <row r="121145" spans="68:68" customFormat="1">
      <c r="BP121145" s="90"/>
    </row>
    <row r="121146" spans="68:68" customFormat="1">
      <c r="BP121146" s="90"/>
    </row>
    <row r="121147" spans="68:68" customFormat="1">
      <c r="BP121147" s="90"/>
    </row>
    <row r="121148" spans="68:68" customFormat="1">
      <c r="BP121148" s="90"/>
    </row>
    <row r="121149" spans="68:68" customFormat="1">
      <c r="BP121149" s="90"/>
    </row>
    <row r="121150" spans="68:68" customFormat="1">
      <c r="BP121150" s="90"/>
    </row>
    <row r="121151" spans="68:68" customFormat="1">
      <c r="BP121151" s="90"/>
    </row>
    <row r="121152" spans="68:68" customFormat="1">
      <c r="BP121152" s="90"/>
    </row>
    <row r="121153" spans="68:68" customFormat="1">
      <c r="BP121153" s="90"/>
    </row>
    <row r="121154" spans="68:68" customFormat="1">
      <c r="BP121154" s="90"/>
    </row>
    <row r="121155" spans="68:68" customFormat="1">
      <c r="BP121155" s="90"/>
    </row>
    <row r="121156" spans="68:68" customFormat="1">
      <c r="BP121156" s="90"/>
    </row>
    <row r="121157" spans="68:68" customFormat="1">
      <c r="BP121157" s="90"/>
    </row>
    <row r="121158" spans="68:68" customFormat="1">
      <c r="BP121158" s="90"/>
    </row>
    <row r="121159" spans="68:68" customFormat="1">
      <c r="BP121159" s="90"/>
    </row>
    <row r="121160" spans="68:68" customFormat="1">
      <c r="BP121160" s="90"/>
    </row>
    <row r="121161" spans="68:68" customFormat="1">
      <c r="BP121161" s="90"/>
    </row>
    <row r="121162" spans="68:68" customFormat="1">
      <c r="BP121162" s="90"/>
    </row>
    <row r="121163" spans="68:68" customFormat="1">
      <c r="BP121163" s="90"/>
    </row>
    <row r="121164" spans="68:68" customFormat="1">
      <c r="BP121164" s="90"/>
    </row>
    <row r="121165" spans="68:68" customFormat="1">
      <c r="BP121165" s="90"/>
    </row>
    <row r="121166" spans="68:68" customFormat="1">
      <c r="BP121166" s="90"/>
    </row>
    <row r="121167" spans="68:68" customFormat="1">
      <c r="BP121167" s="90"/>
    </row>
    <row r="121168" spans="68:68" customFormat="1">
      <c r="BP121168" s="90"/>
    </row>
    <row r="121169" spans="68:68" customFormat="1">
      <c r="BP121169" s="90"/>
    </row>
    <row r="121170" spans="68:68" customFormat="1">
      <c r="BP121170" s="90"/>
    </row>
    <row r="121171" spans="68:68" customFormat="1">
      <c r="BP121171" s="90"/>
    </row>
    <row r="121172" spans="68:68" customFormat="1">
      <c r="BP121172" s="90"/>
    </row>
    <row r="121173" spans="68:68" customFormat="1">
      <c r="BP121173" s="90"/>
    </row>
    <row r="121174" spans="68:68" customFormat="1">
      <c r="BP121174" s="90"/>
    </row>
    <row r="121175" spans="68:68" customFormat="1">
      <c r="BP121175" s="90"/>
    </row>
    <row r="121176" spans="68:68" customFormat="1">
      <c r="BP121176" s="90"/>
    </row>
    <row r="121177" spans="68:68" customFormat="1">
      <c r="BP121177" s="90"/>
    </row>
    <row r="121178" spans="68:68" customFormat="1">
      <c r="BP121178" s="90"/>
    </row>
    <row r="121179" spans="68:68" customFormat="1">
      <c r="BP121179" s="90"/>
    </row>
    <row r="121180" spans="68:68" customFormat="1">
      <c r="BP121180" s="90"/>
    </row>
    <row r="121181" spans="68:68" customFormat="1">
      <c r="BP121181" s="90"/>
    </row>
    <row r="121182" spans="68:68" customFormat="1">
      <c r="BP121182" s="90"/>
    </row>
    <row r="121183" spans="68:68" customFormat="1">
      <c r="BP121183" s="90"/>
    </row>
    <row r="121184" spans="68:68" customFormat="1">
      <c r="BP121184" s="90"/>
    </row>
    <row r="121185" spans="68:68" customFormat="1">
      <c r="BP121185" s="90"/>
    </row>
    <row r="121186" spans="68:68" customFormat="1">
      <c r="BP121186" s="90"/>
    </row>
    <row r="121187" spans="68:68" customFormat="1">
      <c r="BP121187" s="90"/>
    </row>
    <row r="121188" spans="68:68" customFormat="1">
      <c r="BP121188" s="90"/>
    </row>
    <row r="121189" spans="68:68" customFormat="1">
      <c r="BP121189" s="90"/>
    </row>
    <row r="121190" spans="68:68" customFormat="1">
      <c r="BP121190" s="90"/>
    </row>
    <row r="121191" spans="68:68" customFormat="1">
      <c r="BP121191" s="90"/>
    </row>
    <row r="121192" spans="68:68" customFormat="1">
      <c r="BP121192" s="90"/>
    </row>
    <row r="121193" spans="68:68" customFormat="1">
      <c r="BP121193" s="90"/>
    </row>
    <row r="121194" spans="68:68" customFormat="1">
      <c r="BP121194" s="90"/>
    </row>
    <row r="121195" spans="68:68" customFormat="1">
      <c r="BP121195" s="90"/>
    </row>
    <row r="121196" spans="68:68" customFormat="1">
      <c r="BP121196" s="90"/>
    </row>
    <row r="121197" spans="68:68" customFormat="1">
      <c r="BP121197" s="90"/>
    </row>
    <row r="121198" spans="68:68" customFormat="1">
      <c r="BP121198" s="90"/>
    </row>
    <row r="121199" spans="68:68" customFormat="1">
      <c r="BP121199" s="90"/>
    </row>
    <row r="121200" spans="68:68" customFormat="1">
      <c r="BP121200" s="90"/>
    </row>
    <row r="121201" spans="68:68" customFormat="1">
      <c r="BP121201" s="90"/>
    </row>
    <row r="121202" spans="68:68" customFormat="1">
      <c r="BP121202" s="90"/>
    </row>
    <row r="121203" spans="68:68" customFormat="1">
      <c r="BP121203" s="90"/>
    </row>
    <row r="121204" spans="68:68" customFormat="1">
      <c r="BP121204" s="90"/>
    </row>
    <row r="121205" spans="68:68" customFormat="1">
      <c r="BP121205" s="90"/>
    </row>
    <row r="121206" spans="68:68" customFormat="1">
      <c r="BP121206" s="90"/>
    </row>
    <row r="121207" spans="68:68" customFormat="1">
      <c r="BP121207" s="90"/>
    </row>
    <row r="121208" spans="68:68" customFormat="1">
      <c r="BP121208" s="90"/>
    </row>
    <row r="121209" spans="68:68" customFormat="1">
      <c r="BP121209" s="90"/>
    </row>
    <row r="121210" spans="68:68" customFormat="1">
      <c r="BP121210" s="90"/>
    </row>
    <row r="121211" spans="68:68" customFormat="1">
      <c r="BP121211" s="90"/>
    </row>
    <row r="121212" spans="68:68" customFormat="1">
      <c r="BP121212" s="90"/>
    </row>
    <row r="121213" spans="68:68" customFormat="1">
      <c r="BP121213" s="90"/>
    </row>
    <row r="121214" spans="68:68" customFormat="1">
      <c r="BP121214" s="90"/>
    </row>
    <row r="121215" spans="68:68" customFormat="1">
      <c r="BP121215" s="90"/>
    </row>
    <row r="121216" spans="68:68" customFormat="1">
      <c r="BP121216" s="90"/>
    </row>
    <row r="121217" spans="68:68" customFormat="1">
      <c r="BP121217" s="90"/>
    </row>
    <row r="121218" spans="68:68" customFormat="1">
      <c r="BP121218" s="90"/>
    </row>
    <row r="121219" spans="68:68" customFormat="1">
      <c r="BP121219" s="90"/>
    </row>
    <row r="121220" spans="68:68" customFormat="1">
      <c r="BP121220" s="90"/>
    </row>
    <row r="121221" spans="68:68" customFormat="1">
      <c r="BP121221" s="90"/>
    </row>
    <row r="121222" spans="68:68" customFormat="1">
      <c r="BP121222" s="90"/>
    </row>
    <row r="121223" spans="68:68" customFormat="1">
      <c r="BP121223" s="90"/>
    </row>
    <row r="121224" spans="68:68" customFormat="1">
      <c r="BP121224" s="90"/>
    </row>
    <row r="121225" spans="68:68" customFormat="1">
      <c r="BP121225" s="90"/>
    </row>
    <row r="121226" spans="68:68" customFormat="1">
      <c r="BP121226" s="90"/>
    </row>
    <row r="121227" spans="68:68" customFormat="1">
      <c r="BP121227" s="90"/>
    </row>
    <row r="121228" spans="68:68" customFormat="1">
      <c r="BP121228" s="90"/>
    </row>
    <row r="121229" spans="68:68" customFormat="1">
      <c r="BP121229" s="90"/>
    </row>
    <row r="121230" spans="68:68" customFormat="1">
      <c r="BP121230" s="90"/>
    </row>
    <row r="121231" spans="68:68" customFormat="1">
      <c r="BP121231" s="90"/>
    </row>
    <row r="121232" spans="68:68" customFormat="1">
      <c r="BP121232" s="90"/>
    </row>
    <row r="121233" spans="68:68" customFormat="1">
      <c r="BP121233" s="90"/>
    </row>
    <row r="121234" spans="68:68" customFormat="1">
      <c r="BP121234" s="90"/>
    </row>
    <row r="121235" spans="68:68" customFormat="1">
      <c r="BP121235" s="90"/>
    </row>
    <row r="121236" spans="68:68" customFormat="1">
      <c r="BP121236" s="90"/>
    </row>
    <row r="121237" spans="68:68" customFormat="1">
      <c r="BP121237" s="90"/>
    </row>
    <row r="121238" spans="68:68" customFormat="1">
      <c r="BP121238" s="90"/>
    </row>
    <row r="121239" spans="68:68" customFormat="1">
      <c r="BP121239" s="90"/>
    </row>
    <row r="121240" spans="68:68" customFormat="1">
      <c r="BP121240" s="90"/>
    </row>
    <row r="121241" spans="68:68" customFormat="1">
      <c r="BP121241" s="90"/>
    </row>
    <row r="121242" spans="68:68" customFormat="1">
      <c r="BP121242" s="90"/>
    </row>
    <row r="121243" spans="68:68" customFormat="1">
      <c r="BP121243" s="90"/>
    </row>
    <row r="121244" spans="68:68" customFormat="1">
      <c r="BP121244" s="90"/>
    </row>
    <row r="121245" spans="68:68" customFormat="1">
      <c r="BP121245" s="90"/>
    </row>
    <row r="121246" spans="68:68" customFormat="1">
      <c r="BP121246" s="90"/>
    </row>
    <row r="121247" spans="68:68" customFormat="1">
      <c r="BP121247" s="90"/>
    </row>
    <row r="121248" spans="68:68" customFormat="1">
      <c r="BP121248" s="90"/>
    </row>
    <row r="121249" spans="68:68" customFormat="1">
      <c r="BP121249" s="90"/>
    </row>
    <row r="121250" spans="68:68" customFormat="1">
      <c r="BP121250" s="90"/>
    </row>
    <row r="121251" spans="68:68" customFormat="1">
      <c r="BP121251" s="90"/>
    </row>
    <row r="121252" spans="68:68" customFormat="1">
      <c r="BP121252" s="90"/>
    </row>
    <row r="121253" spans="68:68" customFormat="1">
      <c r="BP121253" s="90"/>
    </row>
    <row r="121254" spans="68:68" customFormat="1">
      <c r="BP121254" s="90"/>
    </row>
    <row r="121255" spans="68:68" customFormat="1">
      <c r="BP121255" s="90"/>
    </row>
    <row r="121256" spans="68:68" customFormat="1">
      <c r="BP121256" s="90"/>
    </row>
    <row r="121257" spans="68:68" customFormat="1">
      <c r="BP121257" s="90"/>
    </row>
    <row r="121258" spans="68:68" customFormat="1">
      <c r="BP121258" s="90"/>
    </row>
    <row r="121259" spans="68:68" customFormat="1">
      <c r="BP121259" s="90"/>
    </row>
    <row r="121260" spans="68:68" customFormat="1">
      <c r="BP121260" s="90"/>
    </row>
    <row r="121261" spans="68:68" customFormat="1">
      <c r="BP121261" s="90"/>
    </row>
    <row r="121262" spans="68:68" customFormat="1">
      <c r="BP121262" s="90"/>
    </row>
    <row r="121263" spans="68:68" customFormat="1">
      <c r="BP121263" s="90"/>
    </row>
    <row r="121264" spans="68:68" customFormat="1">
      <c r="BP121264" s="90"/>
    </row>
    <row r="121265" spans="68:68" customFormat="1">
      <c r="BP121265" s="90"/>
    </row>
    <row r="121266" spans="68:68" customFormat="1">
      <c r="BP121266" s="90"/>
    </row>
    <row r="121267" spans="68:68" customFormat="1">
      <c r="BP121267" s="90"/>
    </row>
    <row r="121268" spans="68:68" customFormat="1">
      <c r="BP121268" s="90"/>
    </row>
    <row r="121269" spans="68:68" customFormat="1">
      <c r="BP121269" s="90"/>
    </row>
    <row r="121270" spans="68:68" customFormat="1">
      <c r="BP121270" s="90"/>
    </row>
    <row r="121271" spans="68:68" customFormat="1">
      <c r="BP121271" s="90"/>
    </row>
    <row r="121272" spans="68:68" customFormat="1">
      <c r="BP121272" s="90"/>
    </row>
    <row r="121273" spans="68:68" customFormat="1">
      <c r="BP121273" s="90"/>
    </row>
    <row r="121274" spans="68:68" customFormat="1">
      <c r="BP121274" s="90"/>
    </row>
    <row r="121275" spans="68:68" customFormat="1">
      <c r="BP121275" s="90"/>
    </row>
    <row r="121276" spans="68:68" customFormat="1">
      <c r="BP121276" s="90"/>
    </row>
    <row r="121277" spans="68:68" customFormat="1">
      <c r="BP121277" s="90"/>
    </row>
    <row r="121278" spans="68:68" customFormat="1">
      <c r="BP121278" s="90"/>
    </row>
    <row r="121279" spans="68:68" customFormat="1">
      <c r="BP121279" s="90"/>
    </row>
    <row r="121280" spans="68:68" customFormat="1">
      <c r="BP121280" s="90"/>
    </row>
    <row r="121281" spans="68:68" customFormat="1">
      <c r="BP121281" s="90"/>
    </row>
    <row r="121282" spans="68:68" customFormat="1">
      <c r="BP121282" s="90"/>
    </row>
    <row r="121283" spans="68:68" customFormat="1">
      <c r="BP121283" s="90"/>
    </row>
    <row r="121284" spans="68:68" customFormat="1">
      <c r="BP121284" s="90"/>
    </row>
    <row r="121285" spans="68:68" customFormat="1">
      <c r="BP121285" s="90"/>
    </row>
    <row r="121286" spans="68:68" customFormat="1">
      <c r="BP121286" s="90"/>
    </row>
    <row r="121287" spans="68:68" customFormat="1">
      <c r="BP121287" s="90"/>
    </row>
    <row r="121288" spans="68:68" customFormat="1">
      <c r="BP121288" s="90"/>
    </row>
    <row r="121289" spans="68:68" customFormat="1">
      <c r="BP121289" s="90"/>
    </row>
    <row r="121290" spans="68:68" customFormat="1">
      <c r="BP121290" s="90"/>
    </row>
    <row r="121291" spans="68:68" customFormat="1">
      <c r="BP121291" s="90"/>
    </row>
    <row r="121292" spans="68:68" customFormat="1">
      <c r="BP121292" s="90"/>
    </row>
    <row r="121293" spans="68:68" customFormat="1">
      <c r="BP121293" s="90"/>
    </row>
    <row r="121294" spans="68:68" customFormat="1">
      <c r="BP121294" s="90"/>
    </row>
    <row r="121295" spans="68:68" customFormat="1">
      <c r="BP121295" s="90"/>
    </row>
    <row r="121296" spans="68:68" customFormat="1">
      <c r="BP121296" s="90"/>
    </row>
    <row r="121297" spans="68:68" customFormat="1">
      <c r="BP121297" s="90"/>
    </row>
    <row r="121298" spans="68:68" customFormat="1">
      <c r="BP121298" s="90"/>
    </row>
    <row r="121299" spans="68:68" customFormat="1">
      <c r="BP121299" s="90"/>
    </row>
    <row r="121300" spans="68:68" customFormat="1">
      <c r="BP121300" s="90"/>
    </row>
    <row r="121301" spans="68:68" customFormat="1">
      <c r="BP121301" s="90"/>
    </row>
    <row r="121302" spans="68:68" customFormat="1">
      <c r="BP121302" s="90"/>
    </row>
    <row r="121303" spans="68:68" customFormat="1">
      <c r="BP121303" s="90"/>
    </row>
    <row r="121304" spans="68:68" customFormat="1">
      <c r="BP121304" s="90"/>
    </row>
    <row r="121305" spans="68:68" customFormat="1">
      <c r="BP121305" s="90"/>
    </row>
    <row r="121306" spans="68:68" customFormat="1">
      <c r="BP121306" s="90"/>
    </row>
    <row r="121307" spans="68:68" customFormat="1">
      <c r="BP121307" s="90"/>
    </row>
    <row r="121308" spans="68:68" customFormat="1">
      <c r="BP121308" s="90"/>
    </row>
    <row r="121309" spans="68:68" customFormat="1">
      <c r="BP121309" s="90"/>
    </row>
    <row r="121310" spans="68:68" customFormat="1">
      <c r="BP121310" s="90"/>
    </row>
    <row r="121311" spans="68:68" customFormat="1">
      <c r="BP121311" s="90"/>
    </row>
    <row r="121312" spans="68:68" customFormat="1">
      <c r="BP121312" s="90"/>
    </row>
    <row r="121313" spans="68:68" customFormat="1">
      <c r="BP121313" s="90"/>
    </row>
    <row r="121314" spans="68:68" customFormat="1">
      <c r="BP121314" s="90"/>
    </row>
    <row r="121315" spans="68:68" customFormat="1">
      <c r="BP121315" s="90"/>
    </row>
    <row r="121316" spans="68:68" customFormat="1">
      <c r="BP121316" s="90"/>
    </row>
    <row r="121317" spans="68:68" customFormat="1">
      <c r="BP121317" s="90"/>
    </row>
    <row r="121318" spans="68:68" customFormat="1">
      <c r="BP121318" s="90"/>
    </row>
    <row r="121319" spans="68:68" customFormat="1">
      <c r="BP121319" s="90"/>
    </row>
    <row r="121320" spans="68:68" customFormat="1">
      <c r="BP121320" s="90"/>
    </row>
    <row r="121321" spans="68:68" customFormat="1">
      <c r="BP121321" s="90"/>
    </row>
    <row r="121322" spans="68:68" customFormat="1">
      <c r="BP121322" s="90"/>
    </row>
    <row r="121323" spans="68:68" customFormat="1">
      <c r="BP121323" s="90"/>
    </row>
    <row r="121324" spans="68:68" customFormat="1">
      <c r="BP121324" s="90"/>
    </row>
    <row r="121325" spans="68:68" customFormat="1">
      <c r="BP121325" s="90"/>
    </row>
    <row r="121326" spans="68:68" customFormat="1">
      <c r="BP121326" s="90"/>
    </row>
    <row r="121327" spans="68:68" customFormat="1">
      <c r="BP121327" s="90"/>
    </row>
    <row r="121328" spans="68:68" customFormat="1">
      <c r="BP121328" s="90"/>
    </row>
    <row r="121329" spans="68:68" customFormat="1">
      <c r="BP121329" s="90"/>
    </row>
    <row r="121330" spans="68:68" customFormat="1">
      <c r="BP121330" s="90"/>
    </row>
    <row r="121331" spans="68:68" customFormat="1">
      <c r="BP121331" s="90"/>
    </row>
    <row r="121332" spans="68:68" customFormat="1">
      <c r="BP121332" s="90"/>
    </row>
    <row r="121333" spans="68:68" customFormat="1">
      <c r="BP121333" s="90"/>
    </row>
    <row r="121334" spans="68:68" customFormat="1">
      <c r="BP121334" s="90"/>
    </row>
    <row r="121335" spans="68:68" customFormat="1">
      <c r="BP121335" s="90"/>
    </row>
    <row r="121336" spans="68:68" customFormat="1">
      <c r="BP121336" s="90"/>
    </row>
    <row r="121337" spans="68:68" customFormat="1">
      <c r="BP121337" s="90"/>
    </row>
    <row r="121338" spans="68:68" customFormat="1">
      <c r="BP121338" s="90"/>
    </row>
    <row r="121339" spans="68:68" customFormat="1">
      <c r="BP121339" s="90"/>
    </row>
    <row r="121340" spans="68:68" customFormat="1">
      <c r="BP121340" s="90"/>
    </row>
    <row r="121341" spans="68:68" customFormat="1">
      <c r="BP121341" s="90"/>
    </row>
    <row r="121342" spans="68:68" customFormat="1">
      <c r="BP121342" s="90"/>
    </row>
    <row r="121343" spans="68:68" customFormat="1">
      <c r="BP121343" s="90"/>
    </row>
    <row r="121344" spans="68:68" customFormat="1">
      <c r="BP121344" s="90"/>
    </row>
    <row r="121345" spans="68:68" customFormat="1">
      <c r="BP121345" s="90"/>
    </row>
    <row r="121346" spans="68:68" customFormat="1">
      <c r="BP121346" s="90"/>
    </row>
    <row r="121347" spans="68:68" customFormat="1">
      <c r="BP121347" s="90"/>
    </row>
    <row r="121348" spans="68:68" customFormat="1">
      <c r="BP121348" s="90"/>
    </row>
    <row r="121349" spans="68:68" customFormat="1">
      <c r="BP121349" s="90"/>
    </row>
    <row r="121350" spans="68:68" customFormat="1">
      <c r="BP121350" s="90"/>
    </row>
    <row r="121351" spans="68:68" customFormat="1">
      <c r="BP121351" s="90"/>
    </row>
    <row r="121352" spans="68:68" customFormat="1">
      <c r="BP121352" s="90"/>
    </row>
    <row r="121353" spans="68:68" customFormat="1">
      <c r="BP121353" s="90"/>
    </row>
    <row r="121354" spans="68:68" customFormat="1">
      <c r="BP121354" s="90"/>
    </row>
    <row r="121355" spans="68:68" customFormat="1">
      <c r="BP121355" s="90"/>
    </row>
    <row r="121356" spans="68:68" customFormat="1">
      <c r="BP121356" s="90"/>
    </row>
    <row r="121357" spans="68:68" customFormat="1">
      <c r="BP121357" s="90"/>
    </row>
    <row r="121358" spans="68:68" customFormat="1">
      <c r="BP121358" s="90"/>
    </row>
    <row r="121359" spans="68:68" customFormat="1">
      <c r="BP121359" s="90"/>
    </row>
    <row r="121360" spans="68:68" customFormat="1">
      <c r="BP121360" s="90"/>
    </row>
    <row r="121361" spans="68:68" customFormat="1">
      <c r="BP121361" s="90"/>
    </row>
    <row r="121362" spans="68:68" customFormat="1">
      <c r="BP121362" s="90"/>
    </row>
    <row r="121363" spans="68:68" customFormat="1">
      <c r="BP121363" s="90"/>
    </row>
    <row r="121364" spans="68:68" customFormat="1">
      <c r="BP121364" s="90"/>
    </row>
    <row r="121365" spans="68:68" customFormat="1">
      <c r="BP121365" s="90"/>
    </row>
    <row r="121366" spans="68:68" customFormat="1">
      <c r="BP121366" s="90"/>
    </row>
    <row r="121367" spans="68:68" customFormat="1">
      <c r="BP121367" s="90"/>
    </row>
    <row r="121368" spans="68:68" customFormat="1">
      <c r="BP121368" s="90"/>
    </row>
    <row r="121369" spans="68:68" customFormat="1">
      <c r="BP121369" s="90"/>
    </row>
    <row r="121370" spans="68:68" customFormat="1">
      <c r="BP121370" s="90"/>
    </row>
    <row r="121371" spans="68:68" customFormat="1">
      <c r="BP121371" s="90"/>
    </row>
    <row r="121372" spans="68:68" customFormat="1">
      <c r="BP121372" s="90"/>
    </row>
    <row r="121373" spans="68:68" customFormat="1">
      <c r="BP121373" s="90"/>
    </row>
    <row r="121374" spans="68:68" customFormat="1">
      <c r="BP121374" s="90"/>
    </row>
    <row r="121375" spans="68:68" customFormat="1">
      <c r="BP121375" s="90"/>
    </row>
    <row r="121376" spans="68:68" customFormat="1">
      <c r="BP121376" s="90"/>
    </row>
    <row r="121377" spans="68:68" customFormat="1">
      <c r="BP121377" s="90"/>
    </row>
    <row r="121378" spans="68:68" customFormat="1">
      <c r="BP121378" s="90"/>
    </row>
    <row r="121379" spans="68:68" customFormat="1">
      <c r="BP121379" s="90"/>
    </row>
    <row r="121380" spans="68:68" customFormat="1">
      <c r="BP121380" s="90"/>
    </row>
    <row r="121381" spans="68:68" customFormat="1">
      <c r="BP121381" s="90"/>
    </row>
    <row r="121382" spans="68:68" customFormat="1">
      <c r="BP121382" s="90"/>
    </row>
    <row r="121383" spans="68:68" customFormat="1">
      <c r="BP121383" s="90"/>
    </row>
    <row r="121384" spans="68:68" customFormat="1">
      <c r="BP121384" s="90"/>
    </row>
    <row r="121385" spans="68:68" customFormat="1">
      <c r="BP121385" s="90"/>
    </row>
    <row r="121386" spans="68:68" customFormat="1">
      <c r="BP121386" s="90"/>
    </row>
    <row r="121387" spans="68:68" customFormat="1">
      <c r="BP121387" s="90"/>
    </row>
    <row r="121388" spans="68:68" customFormat="1">
      <c r="BP121388" s="90"/>
    </row>
    <row r="121389" spans="68:68" customFormat="1">
      <c r="BP121389" s="90"/>
    </row>
    <row r="121390" spans="68:68" customFormat="1">
      <c r="BP121390" s="90"/>
    </row>
    <row r="121391" spans="68:68" customFormat="1">
      <c r="BP121391" s="90"/>
    </row>
    <row r="121392" spans="68:68" customFormat="1">
      <c r="BP121392" s="90"/>
    </row>
    <row r="121393" spans="68:68" customFormat="1">
      <c r="BP121393" s="90"/>
    </row>
    <row r="121394" spans="68:68" customFormat="1">
      <c r="BP121394" s="90"/>
    </row>
    <row r="121395" spans="68:68" customFormat="1">
      <c r="BP121395" s="90"/>
    </row>
    <row r="121396" spans="68:68" customFormat="1">
      <c r="BP121396" s="90"/>
    </row>
    <row r="121397" spans="68:68" customFormat="1">
      <c r="BP121397" s="90"/>
    </row>
    <row r="121398" spans="68:68" customFormat="1">
      <c r="BP121398" s="90"/>
    </row>
    <row r="121399" spans="68:68" customFormat="1">
      <c r="BP121399" s="90"/>
    </row>
    <row r="121400" spans="68:68" customFormat="1">
      <c r="BP121400" s="90"/>
    </row>
    <row r="121401" spans="68:68" customFormat="1">
      <c r="BP121401" s="90"/>
    </row>
    <row r="121402" spans="68:68" customFormat="1">
      <c r="BP121402" s="90"/>
    </row>
    <row r="121403" spans="68:68" customFormat="1">
      <c r="BP121403" s="90"/>
    </row>
    <row r="121404" spans="68:68" customFormat="1">
      <c r="BP121404" s="90"/>
    </row>
    <row r="121405" spans="68:68" customFormat="1">
      <c r="BP121405" s="90"/>
    </row>
    <row r="121406" spans="68:68" customFormat="1">
      <c r="BP121406" s="90"/>
    </row>
    <row r="121407" spans="68:68" customFormat="1">
      <c r="BP121407" s="90"/>
    </row>
    <row r="121408" spans="68:68" customFormat="1">
      <c r="BP121408" s="90"/>
    </row>
    <row r="121409" spans="68:68" customFormat="1">
      <c r="BP121409" s="90"/>
    </row>
    <row r="121410" spans="68:68" customFormat="1">
      <c r="BP121410" s="90"/>
    </row>
    <row r="121411" spans="68:68" customFormat="1">
      <c r="BP121411" s="90"/>
    </row>
    <row r="121412" spans="68:68" customFormat="1">
      <c r="BP121412" s="90"/>
    </row>
    <row r="121413" spans="68:68" customFormat="1">
      <c r="BP121413" s="90"/>
    </row>
    <row r="121414" spans="68:68" customFormat="1">
      <c r="BP121414" s="90"/>
    </row>
    <row r="121415" spans="68:68" customFormat="1">
      <c r="BP121415" s="90"/>
    </row>
    <row r="121416" spans="68:68" customFormat="1">
      <c r="BP121416" s="90"/>
    </row>
    <row r="121417" spans="68:68" customFormat="1">
      <c r="BP121417" s="90"/>
    </row>
    <row r="121418" spans="68:68" customFormat="1">
      <c r="BP121418" s="90"/>
    </row>
    <row r="121419" spans="68:68" customFormat="1">
      <c r="BP121419" s="90"/>
    </row>
    <row r="121420" spans="68:68" customFormat="1">
      <c r="BP121420" s="90"/>
    </row>
    <row r="121421" spans="68:68" customFormat="1">
      <c r="BP121421" s="90"/>
    </row>
    <row r="121422" spans="68:68" customFormat="1">
      <c r="BP121422" s="90"/>
    </row>
    <row r="121423" spans="68:68" customFormat="1">
      <c r="BP121423" s="90"/>
    </row>
    <row r="121424" spans="68:68" customFormat="1">
      <c r="BP121424" s="90"/>
    </row>
    <row r="121425" spans="68:68" customFormat="1">
      <c r="BP121425" s="90"/>
    </row>
    <row r="121426" spans="68:68" customFormat="1">
      <c r="BP121426" s="90"/>
    </row>
    <row r="121427" spans="68:68" customFormat="1">
      <c r="BP121427" s="90"/>
    </row>
    <row r="121428" spans="68:68" customFormat="1">
      <c r="BP121428" s="90"/>
    </row>
    <row r="121429" spans="68:68" customFormat="1">
      <c r="BP121429" s="90"/>
    </row>
    <row r="121430" spans="68:68" customFormat="1">
      <c r="BP121430" s="90"/>
    </row>
    <row r="121431" spans="68:68" customFormat="1">
      <c r="BP121431" s="90"/>
    </row>
    <row r="121432" spans="68:68" customFormat="1">
      <c r="BP121432" s="90"/>
    </row>
    <row r="121433" spans="68:68" customFormat="1">
      <c r="BP121433" s="90"/>
    </row>
    <row r="121434" spans="68:68" customFormat="1">
      <c r="BP121434" s="90"/>
    </row>
    <row r="121435" spans="68:68" customFormat="1">
      <c r="BP121435" s="90"/>
    </row>
    <row r="121436" spans="68:68" customFormat="1">
      <c r="BP121436" s="90"/>
    </row>
    <row r="121437" spans="68:68" customFormat="1">
      <c r="BP121437" s="90"/>
    </row>
    <row r="121438" spans="68:68" customFormat="1">
      <c r="BP121438" s="90"/>
    </row>
    <row r="121439" spans="68:68" customFormat="1">
      <c r="BP121439" s="90"/>
    </row>
    <row r="121440" spans="68:68" customFormat="1">
      <c r="BP121440" s="90"/>
    </row>
    <row r="121441" spans="68:68" customFormat="1">
      <c r="BP121441" s="90"/>
    </row>
    <row r="121442" spans="68:68" customFormat="1">
      <c r="BP121442" s="90"/>
    </row>
    <row r="121443" spans="68:68" customFormat="1">
      <c r="BP121443" s="90"/>
    </row>
    <row r="121444" spans="68:68" customFormat="1">
      <c r="BP121444" s="90"/>
    </row>
    <row r="121445" spans="68:68" customFormat="1">
      <c r="BP121445" s="90"/>
    </row>
    <row r="121446" spans="68:68" customFormat="1">
      <c r="BP121446" s="90"/>
    </row>
    <row r="121447" spans="68:68" customFormat="1">
      <c r="BP121447" s="90"/>
    </row>
    <row r="121448" spans="68:68" customFormat="1">
      <c r="BP121448" s="90"/>
    </row>
    <row r="121449" spans="68:68" customFormat="1">
      <c r="BP121449" s="90"/>
    </row>
    <row r="121450" spans="68:68" customFormat="1">
      <c r="BP121450" s="90"/>
    </row>
    <row r="121451" spans="68:68" customFormat="1">
      <c r="BP121451" s="90"/>
    </row>
    <row r="121452" spans="68:68" customFormat="1">
      <c r="BP121452" s="90"/>
    </row>
    <row r="121453" spans="68:68" customFormat="1">
      <c r="BP121453" s="90"/>
    </row>
    <row r="121454" spans="68:68" customFormat="1">
      <c r="BP121454" s="90"/>
    </row>
    <row r="121455" spans="68:68" customFormat="1">
      <c r="BP121455" s="90"/>
    </row>
    <row r="121456" spans="68:68" customFormat="1">
      <c r="BP121456" s="90"/>
    </row>
    <row r="121457" spans="68:68" customFormat="1">
      <c r="BP121457" s="90"/>
    </row>
    <row r="121458" spans="68:68" customFormat="1">
      <c r="BP121458" s="90"/>
    </row>
    <row r="121459" spans="68:68" customFormat="1">
      <c r="BP121459" s="90"/>
    </row>
    <row r="121460" spans="68:68" customFormat="1">
      <c r="BP121460" s="90"/>
    </row>
    <row r="121461" spans="68:68" customFormat="1">
      <c r="BP121461" s="90"/>
    </row>
    <row r="121462" spans="68:68" customFormat="1">
      <c r="BP121462" s="90"/>
    </row>
    <row r="121463" spans="68:68" customFormat="1">
      <c r="BP121463" s="90"/>
    </row>
    <row r="121464" spans="68:68" customFormat="1">
      <c r="BP121464" s="90"/>
    </row>
    <row r="121465" spans="68:68" customFormat="1">
      <c r="BP121465" s="90"/>
    </row>
    <row r="121466" spans="68:68" customFormat="1">
      <c r="BP121466" s="90"/>
    </row>
    <row r="121467" spans="68:68" customFormat="1">
      <c r="BP121467" s="90"/>
    </row>
    <row r="121468" spans="68:68" customFormat="1">
      <c r="BP121468" s="90"/>
    </row>
    <row r="121469" spans="68:68" customFormat="1">
      <c r="BP121469" s="90"/>
    </row>
    <row r="121470" spans="68:68" customFormat="1">
      <c r="BP121470" s="90"/>
    </row>
    <row r="121471" spans="68:68" customFormat="1">
      <c r="BP121471" s="90"/>
    </row>
    <row r="121472" spans="68:68" customFormat="1">
      <c r="BP121472" s="90"/>
    </row>
    <row r="121473" spans="68:68" customFormat="1">
      <c r="BP121473" s="90"/>
    </row>
    <row r="121474" spans="68:68" customFormat="1">
      <c r="BP121474" s="90"/>
    </row>
    <row r="121475" spans="68:68" customFormat="1">
      <c r="BP121475" s="90"/>
    </row>
    <row r="121476" spans="68:68" customFormat="1">
      <c r="BP121476" s="90"/>
    </row>
    <row r="121477" spans="68:68" customFormat="1">
      <c r="BP121477" s="90"/>
    </row>
    <row r="121478" spans="68:68" customFormat="1">
      <c r="BP121478" s="90"/>
    </row>
    <row r="121479" spans="68:68" customFormat="1">
      <c r="BP121479" s="90"/>
    </row>
    <row r="121480" spans="68:68" customFormat="1">
      <c r="BP121480" s="90"/>
    </row>
    <row r="121481" spans="68:68" customFormat="1">
      <c r="BP121481" s="90"/>
    </row>
    <row r="121482" spans="68:68" customFormat="1">
      <c r="BP121482" s="90"/>
    </row>
    <row r="121483" spans="68:68" customFormat="1">
      <c r="BP121483" s="90"/>
    </row>
    <row r="121484" spans="68:68" customFormat="1">
      <c r="BP121484" s="90"/>
    </row>
    <row r="121485" spans="68:68" customFormat="1">
      <c r="BP121485" s="90"/>
    </row>
    <row r="121486" spans="68:68" customFormat="1">
      <c r="BP121486" s="90"/>
    </row>
    <row r="121487" spans="68:68" customFormat="1">
      <c r="BP121487" s="90"/>
    </row>
    <row r="121488" spans="68:68" customFormat="1">
      <c r="BP121488" s="90"/>
    </row>
    <row r="121489" spans="68:68" customFormat="1">
      <c r="BP121489" s="90"/>
    </row>
    <row r="121490" spans="68:68" customFormat="1">
      <c r="BP121490" s="90"/>
    </row>
    <row r="121491" spans="68:68" customFormat="1">
      <c r="BP121491" s="90"/>
    </row>
    <row r="121492" spans="68:68" customFormat="1">
      <c r="BP121492" s="90"/>
    </row>
    <row r="121493" spans="68:68" customFormat="1">
      <c r="BP121493" s="90"/>
    </row>
    <row r="121494" spans="68:68" customFormat="1">
      <c r="BP121494" s="90"/>
    </row>
    <row r="121495" spans="68:68" customFormat="1">
      <c r="BP121495" s="90"/>
    </row>
    <row r="121496" spans="68:68" customFormat="1">
      <c r="BP121496" s="90"/>
    </row>
    <row r="121497" spans="68:68" customFormat="1">
      <c r="BP121497" s="90"/>
    </row>
    <row r="121498" spans="68:68" customFormat="1">
      <c r="BP121498" s="90"/>
    </row>
    <row r="121499" spans="68:68" customFormat="1">
      <c r="BP121499" s="90"/>
    </row>
    <row r="121500" spans="68:68" customFormat="1">
      <c r="BP121500" s="90"/>
    </row>
    <row r="121501" spans="68:68" customFormat="1">
      <c r="BP121501" s="90"/>
    </row>
    <row r="121502" spans="68:68" customFormat="1">
      <c r="BP121502" s="90"/>
    </row>
    <row r="121503" spans="68:68" customFormat="1">
      <c r="BP121503" s="90"/>
    </row>
    <row r="121504" spans="68:68" customFormat="1">
      <c r="BP121504" s="90"/>
    </row>
    <row r="121505" spans="68:68" customFormat="1">
      <c r="BP121505" s="90"/>
    </row>
    <row r="121506" spans="68:68" customFormat="1">
      <c r="BP121506" s="90"/>
    </row>
    <row r="121507" spans="68:68" customFormat="1">
      <c r="BP121507" s="90"/>
    </row>
    <row r="121508" spans="68:68" customFormat="1">
      <c r="BP121508" s="90"/>
    </row>
    <row r="121509" spans="68:68" customFormat="1">
      <c r="BP121509" s="90"/>
    </row>
    <row r="121510" spans="68:68" customFormat="1">
      <c r="BP121510" s="90"/>
    </row>
    <row r="121511" spans="68:68" customFormat="1">
      <c r="BP121511" s="90"/>
    </row>
    <row r="121512" spans="68:68" customFormat="1">
      <c r="BP121512" s="90"/>
    </row>
    <row r="121513" spans="68:68" customFormat="1">
      <c r="BP121513" s="90"/>
    </row>
    <row r="121514" spans="68:68" customFormat="1">
      <c r="BP121514" s="90"/>
    </row>
    <row r="121515" spans="68:68" customFormat="1">
      <c r="BP121515" s="90"/>
    </row>
    <row r="121516" spans="68:68" customFormat="1">
      <c r="BP121516" s="90"/>
    </row>
    <row r="121517" spans="68:68" customFormat="1">
      <c r="BP121517" s="90"/>
    </row>
    <row r="121518" spans="68:68" customFormat="1">
      <c r="BP121518" s="90"/>
    </row>
    <row r="121519" spans="68:68" customFormat="1">
      <c r="BP121519" s="90"/>
    </row>
    <row r="121520" spans="68:68" customFormat="1">
      <c r="BP121520" s="90"/>
    </row>
    <row r="121521" spans="68:68" customFormat="1">
      <c r="BP121521" s="90"/>
    </row>
    <row r="121522" spans="68:68" customFormat="1">
      <c r="BP121522" s="90"/>
    </row>
    <row r="121523" spans="68:68" customFormat="1">
      <c r="BP121523" s="90"/>
    </row>
    <row r="121524" spans="68:68" customFormat="1">
      <c r="BP121524" s="90"/>
    </row>
    <row r="121525" spans="68:68" customFormat="1">
      <c r="BP121525" s="90"/>
    </row>
    <row r="121526" spans="68:68" customFormat="1">
      <c r="BP121526" s="90"/>
    </row>
    <row r="121527" spans="68:68" customFormat="1">
      <c r="BP121527" s="90"/>
    </row>
    <row r="121528" spans="68:68" customFormat="1">
      <c r="BP121528" s="90"/>
    </row>
    <row r="121529" spans="68:68" customFormat="1">
      <c r="BP121529" s="90"/>
    </row>
    <row r="121530" spans="68:68" customFormat="1">
      <c r="BP121530" s="90"/>
    </row>
    <row r="121531" spans="68:68" customFormat="1">
      <c r="BP121531" s="90"/>
    </row>
    <row r="121532" spans="68:68" customFormat="1">
      <c r="BP121532" s="90"/>
    </row>
    <row r="121533" spans="68:68" customFormat="1">
      <c r="BP121533" s="90"/>
    </row>
    <row r="121534" spans="68:68" customFormat="1">
      <c r="BP121534" s="90"/>
    </row>
    <row r="121535" spans="68:68" customFormat="1">
      <c r="BP121535" s="90"/>
    </row>
    <row r="121536" spans="68:68" customFormat="1">
      <c r="BP121536" s="90"/>
    </row>
    <row r="121537" spans="68:68" customFormat="1">
      <c r="BP121537" s="90"/>
    </row>
    <row r="121538" spans="68:68" customFormat="1">
      <c r="BP121538" s="90"/>
    </row>
    <row r="121539" spans="68:68" customFormat="1">
      <c r="BP121539" s="90"/>
    </row>
    <row r="121540" spans="68:68" customFormat="1">
      <c r="BP121540" s="90"/>
    </row>
    <row r="121541" spans="68:68" customFormat="1">
      <c r="BP121541" s="90"/>
    </row>
    <row r="121542" spans="68:68" customFormat="1">
      <c r="BP121542" s="90"/>
    </row>
    <row r="121543" spans="68:68" customFormat="1">
      <c r="BP121543" s="90"/>
    </row>
    <row r="121544" spans="68:68" customFormat="1">
      <c r="BP121544" s="90"/>
    </row>
    <row r="121545" spans="68:68" customFormat="1">
      <c r="BP121545" s="90"/>
    </row>
    <row r="121546" spans="68:68" customFormat="1">
      <c r="BP121546" s="90"/>
    </row>
    <row r="121547" spans="68:68" customFormat="1">
      <c r="BP121547" s="90"/>
    </row>
    <row r="121548" spans="68:68" customFormat="1">
      <c r="BP121548" s="90"/>
    </row>
    <row r="121549" spans="68:68" customFormat="1">
      <c r="BP121549" s="90"/>
    </row>
    <row r="121550" spans="68:68" customFormat="1">
      <c r="BP121550" s="90"/>
    </row>
    <row r="121551" spans="68:68" customFormat="1">
      <c r="BP121551" s="90"/>
    </row>
    <row r="121552" spans="68:68" customFormat="1">
      <c r="BP121552" s="90"/>
    </row>
    <row r="121553" spans="68:68" customFormat="1">
      <c r="BP121553" s="90"/>
    </row>
    <row r="121554" spans="68:68" customFormat="1">
      <c r="BP121554" s="90"/>
    </row>
    <row r="121555" spans="68:68" customFormat="1">
      <c r="BP121555" s="90"/>
    </row>
    <row r="121556" spans="68:68" customFormat="1">
      <c r="BP121556" s="90"/>
    </row>
    <row r="121557" spans="68:68" customFormat="1">
      <c r="BP121557" s="90"/>
    </row>
    <row r="121558" spans="68:68" customFormat="1">
      <c r="BP121558" s="90"/>
    </row>
    <row r="121559" spans="68:68" customFormat="1">
      <c r="BP121559" s="90"/>
    </row>
    <row r="121560" spans="68:68" customFormat="1">
      <c r="BP121560" s="90"/>
    </row>
    <row r="121561" spans="68:68" customFormat="1">
      <c r="BP121561" s="90"/>
    </row>
    <row r="121562" spans="68:68" customFormat="1">
      <c r="BP121562" s="90"/>
    </row>
    <row r="121563" spans="68:68" customFormat="1">
      <c r="BP121563" s="90"/>
    </row>
    <row r="121564" spans="68:68" customFormat="1">
      <c r="BP121564" s="90"/>
    </row>
    <row r="121565" spans="68:68" customFormat="1">
      <c r="BP121565" s="90"/>
    </row>
    <row r="121566" spans="68:68" customFormat="1">
      <c r="BP121566" s="90"/>
    </row>
    <row r="121567" spans="68:68" customFormat="1">
      <c r="BP121567" s="90"/>
    </row>
    <row r="121568" spans="68:68" customFormat="1">
      <c r="BP121568" s="90"/>
    </row>
    <row r="121569" spans="68:68" customFormat="1">
      <c r="BP121569" s="90"/>
    </row>
    <row r="121570" spans="68:68" customFormat="1">
      <c r="BP121570" s="90"/>
    </row>
    <row r="121571" spans="68:68" customFormat="1">
      <c r="BP121571" s="90"/>
    </row>
    <row r="121572" spans="68:68" customFormat="1">
      <c r="BP121572" s="90"/>
    </row>
    <row r="121573" spans="68:68" customFormat="1">
      <c r="BP121573" s="90"/>
    </row>
    <row r="121574" spans="68:68" customFormat="1">
      <c r="BP121574" s="90"/>
    </row>
    <row r="121575" spans="68:68" customFormat="1">
      <c r="BP121575" s="90"/>
    </row>
    <row r="121576" spans="68:68" customFormat="1">
      <c r="BP121576" s="90"/>
    </row>
    <row r="121577" spans="68:68" customFormat="1">
      <c r="BP121577" s="90"/>
    </row>
    <row r="121578" spans="68:68" customFormat="1">
      <c r="BP121578" s="90"/>
    </row>
    <row r="121579" spans="68:68" customFormat="1">
      <c r="BP121579" s="90"/>
    </row>
    <row r="121580" spans="68:68" customFormat="1">
      <c r="BP121580" s="90"/>
    </row>
    <row r="121581" spans="68:68" customFormat="1">
      <c r="BP121581" s="90"/>
    </row>
    <row r="121582" spans="68:68" customFormat="1">
      <c r="BP121582" s="90"/>
    </row>
    <row r="121583" spans="68:68" customFormat="1">
      <c r="BP121583" s="90"/>
    </row>
    <row r="121584" spans="68:68" customFormat="1">
      <c r="BP121584" s="90"/>
    </row>
    <row r="121585" spans="68:68" customFormat="1">
      <c r="BP121585" s="90"/>
    </row>
    <row r="121586" spans="68:68" customFormat="1">
      <c r="BP121586" s="90"/>
    </row>
    <row r="121587" spans="68:68" customFormat="1">
      <c r="BP121587" s="90"/>
    </row>
    <row r="121588" spans="68:68" customFormat="1">
      <c r="BP121588" s="90"/>
    </row>
    <row r="121589" spans="68:68" customFormat="1">
      <c r="BP121589" s="90"/>
    </row>
    <row r="121590" spans="68:68" customFormat="1">
      <c r="BP121590" s="90"/>
    </row>
    <row r="121591" spans="68:68" customFormat="1">
      <c r="BP121591" s="90"/>
    </row>
    <row r="121592" spans="68:68" customFormat="1">
      <c r="BP121592" s="90"/>
    </row>
    <row r="121593" spans="68:68" customFormat="1">
      <c r="BP121593" s="90"/>
    </row>
    <row r="121594" spans="68:68" customFormat="1">
      <c r="BP121594" s="90"/>
    </row>
    <row r="121595" spans="68:68" customFormat="1">
      <c r="BP121595" s="90"/>
    </row>
    <row r="121596" spans="68:68" customFormat="1">
      <c r="BP121596" s="90"/>
    </row>
    <row r="121597" spans="68:68" customFormat="1">
      <c r="BP121597" s="90"/>
    </row>
    <row r="121598" spans="68:68" customFormat="1">
      <c r="BP121598" s="90"/>
    </row>
    <row r="121599" spans="68:68" customFormat="1">
      <c r="BP121599" s="90"/>
    </row>
    <row r="121600" spans="68:68" customFormat="1">
      <c r="BP121600" s="90"/>
    </row>
    <row r="121601" spans="68:68" customFormat="1">
      <c r="BP121601" s="90"/>
    </row>
    <row r="121602" spans="68:68" customFormat="1">
      <c r="BP121602" s="90"/>
    </row>
    <row r="121603" spans="68:68" customFormat="1">
      <c r="BP121603" s="90"/>
    </row>
    <row r="121604" spans="68:68" customFormat="1">
      <c r="BP121604" s="90"/>
    </row>
    <row r="121605" spans="68:68" customFormat="1">
      <c r="BP121605" s="90"/>
    </row>
    <row r="121606" spans="68:68" customFormat="1">
      <c r="BP121606" s="90"/>
    </row>
    <row r="121607" spans="68:68" customFormat="1">
      <c r="BP121607" s="90"/>
    </row>
    <row r="121608" spans="68:68" customFormat="1">
      <c r="BP121608" s="90"/>
    </row>
    <row r="121609" spans="68:68" customFormat="1">
      <c r="BP121609" s="90"/>
    </row>
    <row r="121610" spans="68:68" customFormat="1">
      <c r="BP121610" s="90"/>
    </row>
    <row r="121611" spans="68:68" customFormat="1">
      <c r="BP121611" s="90"/>
    </row>
    <row r="121612" spans="68:68" customFormat="1">
      <c r="BP121612" s="90"/>
    </row>
    <row r="121613" spans="68:68" customFormat="1">
      <c r="BP121613" s="90"/>
    </row>
    <row r="121614" spans="68:68" customFormat="1">
      <c r="BP121614" s="90"/>
    </row>
    <row r="121615" spans="68:68" customFormat="1">
      <c r="BP121615" s="90"/>
    </row>
    <row r="121616" spans="68:68" customFormat="1">
      <c r="BP121616" s="90"/>
    </row>
    <row r="121617" spans="68:68" customFormat="1">
      <c r="BP121617" s="90"/>
    </row>
    <row r="121618" spans="68:68" customFormat="1">
      <c r="BP121618" s="90"/>
    </row>
    <row r="121619" spans="68:68" customFormat="1">
      <c r="BP121619" s="90"/>
    </row>
    <row r="121620" spans="68:68" customFormat="1">
      <c r="BP121620" s="90"/>
    </row>
    <row r="121621" spans="68:68" customFormat="1">
      <c r="BP121621" s="90"/>
    </row>
    <row r="121622" spans="68:68" customFormat="1">
      <c r="BP121622" s="90"/>
    </row>
    <row r="121623" spans="68:68" customFormat="1">
      <c r="BP121623" s="90"/>
    </row>
    <row r="121624" spans="68:68" customFormat="1">
      <c r="BP121624" s="90"/>
    </row>
    <row r="121625" spans="68:68" customFormat="1">
      <c r="BP121625" s="90"/>
    </row>
    <row r="121626" spans="68:68" customFormat="1">
      <c r="BP121626" s="90"/>
    </row>
    <row r="121627" spans="68:68" customFormat="1">
      <c r="BP121627" s="90"/>
    </row>
    <row r="121628" spans="68:68" customFormat="1">
      <c r="BP121628" s="90"/>
    </row>
    <row r="121629" spans="68:68" customFormat="1">
      <c r="BP121629" s="90"/>
    </row>
    <row r="121630" spans="68:68" customFormat="1">
      <c r="BP121630" s="90"/>
    </row>
    <row r="121631" spans="68:68" customFormat="1">
      <c r="BP121631" s="90"/>
    </row>
    <row r="121632" spans="68:68" customFormat="1">
      <c r="BP121632" s="90"/>
    </row>
    <row r="121633" spans="68:68" customFormat="1">
      <c r="BP121633" s="90"/>
    </row>
    <row r="121634" spans="68:68" customFormat="1">
      <c r="BP121634" s="90"/>
    </row>
    <row r="121635" spans="68:68" customFormat="1">
      <c r="BP121635" s="90"/>
    </row>
    <row r="121636" spans="68:68" customFormat="1">
      <c r="BP121636" s="90"/>
    </row>
    <row r="121637" spans="68:68" customFormat="1">
      <c r="BP121637" s="90"/>
    </row>
    <row r="121638" spans="68:68" customFormat="1">
      <c r="BP121638" s="90"/>
    </row>
    <row r="121639" spans="68:68" customFormat="1">
      <c r="BP121639" s="90"/>
    </row>
    <row r="121640" spans="68:68" customFormat="1">
      <c r="BP121640" s="90"/>
    </row>
    <row r="121641" spans="68:68" customFormat="1">
      <c r="BP121641" s="90"/>
    </row>
    <row r="121642" spans="68:68" customFormat="1">
      <c r="BP121642" s="90"/>
    </row>
    <row r="121643" spans="68:68" customFormat="1">
      <c r="BP121643" s="90"/>
    </row>
    <row r="121644" spans="68:68" customFormat="1">
      <c r="BP121644" s="90"/>
    </row>
    <row r="121645" spans="68:68" customFormat="1">
      <c r="BP121645" s="90"/>
    </row>
    <row r="121646" spans="68:68" customFormat="1">
      <c r="BP121646" s="90"/>
    </row>
    <row r="121647" spans="68:68" customFormat="1">
      <c r="BP121647" s="90"/>
    </row>
    <row r="121648" spans="68:68" customFormat="1">
      <c r="BP121648" s="90"/>
    </row>
    <row r="121649" spans="68:68" customFormat="1">
      <c r="BP121649" s="90"/>
    </row>
    <row r="121650" spans="68:68" customFormat="1">
      <c r="BP121650" s="90"/>
    </row>
    <row r="121651" spans="68:68" customFormat="1">
      <c r="BP121651" s="90"/>
    </row>
    <row r="121652" spans="68:68" customFormat="1">
      <c r="BP121652" s="90"/>
    </row>
    <row r="121653" spans="68:68" customFormat="1">
      <c r="BP121653" s="90"/>
    </row>
    <row r="121654" spans="68:68" customFormat="1">
      <c r="BP121654" s="90"/>
    </row>
    <row r="121655" spans="68:68" customFormat="1">
      <c r="BP121655" s="90"/>
    </row>
    <row r="121656" spans="68:68" customFormat="1">
      <c r="BP121656" s="90"/>
    </row>
    <row r="121657" spans="68:68" customFormat="1">
      <c r="BP121657" s="90"/>
    </row>
    <row r="121658" spans="68:68" customFormat="1">
      <c r="BP121658" s="90"/>
    </row>
    <row r="121659" spans="68:68" customFormat="1">
      <c r="BP121659" s="90"/>
    </row>
    <row r="121660" spans="68:68" customFormat="1">
      <c r="BP121660" s="90"/>
    </row>
    <row r="121661" spans="68:68" customFormat="1">
      <c r="BP121661" s="90"/>
    </row>
    <row r="121662" spans="68:68" customFormat="1">
      <c r="BP121662" s="90"/>
    </row>
    <row r="121663" spans="68:68" customFormat="1">
      <c r="BP121663" s="90"/>
    </row>
    <row r="121664" spans="68:68" customFormat="1">
      <c r="BP121664" s="90"/>
    </row>
    <row r="121665" spans="68:68" customFormat="1">
      <c r="BP121665" s="90"/>
    </row>
    <row r="121666" spans="68:68" customFormat="1">
      <c r="BP121666" s="90"/>
    </row>
    <row r="121667" spans="68:68" customFormat="1">
      <c r="BP121667" s="90"/>
    </row>
    <row r="121668" spans="68:68" customFormat="1">
      <c r="BP121668" s="90"/>
    </row>
    <row r="121669" spans="68:68" customFormat="1">
      <c r="BP121669" s="90"/>
    </row>
    <row r="121670" spans="68:68" customFormat="1">
      <c r="BP121670" s="90"/>
    </row>
    <row r="121671" spans="68:68" customFormat="1">
      <c r="BP121671" s="90"/>
    </row>
    <row r="121672" spans="68:68" customFormat="1">
      <c r="BP121672" s="90"/>
    </row>
    <row r="121673" spans="68:68" customFormat="1">
      <c r="BP121673" s="90"/>
    </row>
    <row r="121674" spans="68:68" customFormat="1">
      <c r="BP121674" s="90"/>
    </row>
    <row r="121675" spans="68:68" customFormat="1">
      <c r="BP121675" s="90"/>
    </row>
    <row r="121676" spans="68:68" customFormat="1">
      <c r="BP121676" s="90"/>
    </row>
    <row r="121677" spans="68:68" customFormat="1">
      <c r="BP121677" s="90"/>
    </row>
    <row r="121678" spans="68:68" customFormat="1">
      <c r="BP121678" s="90"/>
    </row>
    <row r="121679" spans="68:68" customFormat="1">
      <c r="BP121679" s="90"/>
    </row>
    <row r="121680" spans="68:68" customFormat="1">
      <c r="BP121680" s="90"/>
    </row>
    <row r="121681" spans="68:68" customFormat="1">
      <c r="BP121681" s="90"/>
    </row>
    <row r="121682" spans="68:68" customFormat="1">
      <c r="BP121682" s="90"/>
    </row>
    <row r="121683" spans="68:68" customFormat="1">
      <c r="BP121683" s="90"/>
    </row>
    <row r="121684" spans="68:68" customFormat="1">
      <c r="BP121684" s="90"/>
    </row>
    <row r="121685" spans="68:68" customFormat="1">
      <c r="BP121685" s="90"/>
    </row>
    <row r="121686" spans="68:68" customFormat="1">
      <c r="BP121686" s="90"/>
    </row>
    <row r="121687" spans="68:68" customFormat="1">
      <c r="BP121687" s="90"/>
    </row>
    <row r="121688" spans="68:68" customFormat="1">
      <c r="BP121688" s="90"/>
    </row>
    <row r="121689" spans="68:68" customFormat="1">
      <c r="BP121689" s="90"/>
    </row>
    <row r="121690" spans="68:68" customFormat="1">
      <c r="BP121690" s="90"/>
    </row>
    <row r="121691" spans="68:68" customFormat="1">
      <c r="BP121691" s="90"/>
    </row>
    <row r="121692" spans="68:68" customFormat="1">
      <c r="BP121692" s="90"/>
    </row>
    <row r="121693" spans="68:68" customFormat="1">
      <c r="BP121693" s="90"/>
    </row>
    <row r="121694" spans="68:68" customFormat="1">
      <c r="BP121694" s="90"/>
    </row>
    <row r="121695" spans="68:68" customFormat="1">
      <c r="BP121695" s="90"/>
    </row>
    <row r="121696" spans="68:68" customFormat="1">
      <c r="BP121696" s="90"/>
    </row>
    <row r="121697" spans="68:68" customFormat="1">
      <c r="BP121697" s="90"/>
    </row>
    <row r="121698" spans="68:68" customFormat="1">
      <c r="BP121698" s="90"/>
    </row>
    <row r="121699" spans="68:68" customFormat="1">
      <c r="BP121699" s="90"/>
    </row>
    <row r="121700" spans="68:68" customFormat="1">
      <c r="BP121700" s="90"/>
    </row>
    <row r="121701" spans="68:68" customFormat="1">
      <c r="BP121701" s="90"/>
    </row>
    <row r="121702" spans="68:68" customFormat="1">
      <c r="BP121702" s="90"/>
    </row>
    <row r="121703" spans="68:68" customFormat="1">
      <c r="BP121703" s="90"/>
    </row>
    <row r="121704" spans="68:68" customFormat="1">
      <c r="BP121704" s="90"/>
    </row>
    <row r="121705" spans="68:68" customFormat="1">
      <c r="BP121705" s="90"/>
    </row>
    <row r="121706" spans="68:68" customFormat="1">
      <c r="BP121706" s="90"/>
    </row>
    <row r="121707" spans="68:68" customFormat="1">
      <c r="BP121707" s="90"/>
    </row>
    <row r="121708" spans="68:68" customFormat="1">
      <c r="BP121708" s="90"/>
    </row>
    <row r="121709" spans="68:68" customFormat="1">
      <c r="BP121709" s="90"/>
    </row>
    <row r="121710" spans="68:68" customFormat="1">
      <c r="BP121710" s="90"/>
    </row>
    <row r="121711" spans="68:68" customFormat="1">
      <c r="BP121711" s="90"/>
    </row>
    <row r="121712" spans="68:68" customFormat="1">
      <c r="BP121712" s="90"/>
    </row>
    <row r="121713" spans="68:68" customFormat="1">
      <c r="BP121713" s="90"/>
    </row>
    <row r="121714" spans="68:68" customFormat="1">
      <c r="BP121714" s="90"/>
    </row>
    <row r="121715" spans="68:68" customFormat="1">
      <c r="BP121715" s="90"/>
    </row>
    <row r="121716" spans="68:68" customFormat="1">
      <c r="BP121716" s="90"/>
    </row>
    <row r="121717" spans="68:68" customFormat="1">
      <c r="BP121717" s="90"/>
    </row>
    <row r="121718" spans="68:68" customFormat="1">
      <c r="BP121718" s="90"/>
    </row>
    <row r="121719" spans="68:68" customFormat="1">
      <c r="BP121719" s="90"/>
    </row>
    <row r="121720" spans="68:68" customFormat="1">
      <c r="BP121720" s="90"/>
    </row>
    <row r="121721" spans="68:68" customFormat="1">
      <c r="BP121721" s="90"/>
    </row>
    <row r="121722" spans="68:68" customFormat="1">
      <c r="BP121722" s="90"/>
    </row>
    <row r="121723" spans="68:68" customFormat="1">
      <c r="BP121723" s="90"/>
    </row>
    <row r="121724" spans="68:68" customFormat="1">
      <c r="BP121724" s="90"/>
    </row>
    <row r="121725" spans="68:68" customFormat="1">
      <c r="BP121725" s="90"/>
    </row>
    <row r="121726" spans="68:68" customFormat="1">
      <c r="BP121726" s="90"/>
    </row>
    <row r="121727" spans="68:68" customFormat="1">
      <c r="BP121727" s="90"/>
    </row>
    <row r="121728" spans="68:68" customFormat="1">
      <c r="BP121728" s="90"/>
    </row>
    <row r="121729" spans="68:68" customFormat="1">
      <c r="BP121729" s="90"/>
    </row>
    <row r="121730" spans="68:68" customFormat="1">
      <c r="BP121730" s="90"/>
    </row>
    <row r="121731" spans="68:68" customFormat="1">
      <c r="BP121731" s="90"/>
    </row>
    <row r="121732" spans="68:68" customFormat="1">
      <c r="BP121732" s="90"/>
    </row>
    <row r="121733" spans="68:68" customFormat="1">
      <c r="BP121733" s="90"/>
    </row>
    <row r="121734" spans="68:68" customFormat="1">
      <c r="BP121734" s="90"/>
    </row>
    <row r="121735" spans="68:68" customFormat="1">
      <c r="BP121735" s="90"/>
    </row>
    <row r="121736" spans="68:68" customFormat="1">
      <c r="BP121736" s="90"/>
    </row>
    <row r="121737" spans="68:68" customFormat="1">
      <c r="BP121737" s="90"/>
    </row>
    <row r="121738" spans="68:68" customFormat="1">
      <c r="BP121738" s="90"/>
    </row>
    <row r="121739" spans="68:68" customFormat="1">
      <c r="BP121739" s="90"/>
    </row>
    <row r="121740" spans="68:68" customFormat="1">
      <c r="BP121740" s="90"/>
    </row>
    <row r="121741" spans="68:68" customFormat="1">
      <c r="BP121741" s="90"/>
    </row>
    <row r="121742" spans="68:68" customFormat="1">
      <c r="BP121742" s="90"/>
    </row>
    <row r="121743" spans="68:68" customFormat="1">
      <c r="BP121743" s="90"/>
    </row>
    <row r="121744" spans="68:68" customFormat="1">
      <c r="BP121744" s="90"/>
    </row>
    <row r="121745" spans="68:68" customFormat="1">
      <c r="BP121745" s="90"/>
    </row>
    <row r="121746" spans="68:68" customFormat="1">
      <c r="BP121746" s="90"/>
    </row>
    <row r="121747" spans="68:68" customFormat="1">
      <c r="BP121747" s="90"/>
    </row>
    <row r="121748" spans="68:68" customFormat="1">
      <c r="BP121748" s="90"/>
    </row>
    <row r="121749" spans="68:68" customFormat="1">
      <c r="BP121749" s="90"/>
    </row>
    <row r="121750" spans="68:68" customFormat="1">
      <c r="BP121750" s="90"/>
    </row>
    <row r="121751" spans="68:68" customFormat="1">
      <c r="BP121751" s="90"/>
    </row>
    <row r="121752" spans="68:68" customFormat="1">
      <c r="BP121752" s="90"/>
    </row>
    <row r="121753" spans="68:68" customFormat="1">
      <c r="BP121753" s="90"/>
    </row>
    <row r="121754" spans="68:68" customFormat="1">
      <c r="BP121754" s="90"/>
    </row>
    <row r="121755" spans="68:68" customFormat="1">
      <c r="BP121755" s="90"/>
    </row>
    <row r="121756" spans="68:68" customFormat="1">
      <c r="BP121756" s="90"/>
    </row>
    <row r="121757" spans="68:68" customFormat="1">
      <c r="BP121757" s="90"/>
    </row>
    <row r="121758" spans="68:68" customFormat="1">
      <c r="BP121758" s="90"/>
    </row>
    <row r="121759" spans="68:68" customFormat="1">
      <c r="BP121759" s="90"/>
    </row>
    <row r="121760" spans="68:68" customFormat="1">
      <c r="BP121760" s="90"/>
    </row>
    <row r="121761" spans="68:68" customFormat="1">
      <c r="BP121761" s="90"/>
    </row>
    <row r="121762" spans="68:68" customFormat="1">
      <c r="BP121762" s="90"/>
    </row>
    <row r="121763" spans="68:68" customFormat="1">
      <c r="BP121763" s="90"/>
    </row>
    <row r="121764" spans="68:68" customFormat="1">
      <c r="BP121764" s="90"/>
    </row>
    <row r="121765" spans="68:68" customFormat="1">
      <c r="BP121765" s="90"/>
    </row>
    <row r="121766" spans="68:68" customFormat="1">
      <c r="BP121766" s="90"/>
    </row>
    <row r="121767" spans="68:68" customFormat="1">
      <c r="BP121767" s="90"/>
    </row>
    <row r="121768" spans="68:68" customFormat="1">
      <c r="BP121768" s="90"/>
    </row>
    <row r="121769" spans="68:68" customFormat="1">
      <c r="BP121769" s="90"/>
    </row>
    <row r="121770" spans="68:68" customFormat="1">
      <c r="BP121770" s="90"/>
    </row>
    <row r="121771" spans="68:68" customFormat="1">
      <c r="BP121771" s="90"/>
    </row>
    <row r="121772" spans="68:68" customFormat="1">
      <c r="BP121772" s="90"/>
    </row>
    <row r="121773" spans="68:68" customFormat="1">
      <c r="BP121773" s="90"/>
    </row>
    <row r="121774" spans="68:68" customFormat="1">
      <c r="BP121774" s="90"/>
    </row>
    <row r="121775" spans="68:68" customFormat="1">
      <c r="BP121775" s="90"/>
    </row>
    <row r="121776" spans="68:68" customFormat="1">
      <c r="BP121776" s="90"/>
    </row>
    <row r="121777" spans="68:68" customFormat="1">
      <c r="BP121777" s="90"/>
    </row>
    <row r="121778" spans="68:68" customFormat="1">
      <c r="BP121778" s="90"/>
    </row>
    <row r="121779" spans="68:68" customFormat="1">
      <c r="BP121779" s="90"/>
    </row>
    <row r="121780" spans="68:68" customFormat="1">
      <c r="BP121780" s="90"/>
    </row>
    <row r="121781" spans="68:68" customFormat="1">
      <c r="BP121781" s="90"/>
    </row>
    <row r="121782" spans="68:68" customFormat="1">
      <c r="BP121782" s="90"/>
    </row>
    <row r="121783" spans="68:68" customFormat="1">
      <c r="BP121783" s="90"/>
    </row>
    <row r="121784" spans="68:68" customFormat="1">
      <c r="BP121784" s="90"/>
    </row>
    <row r="121785" spans="68:68" customFormat="1">
      <c r="BP121785" s="90"/>
    </row>
    <row r="121786" spans="68:68" customFormat="1">
      <c r="BP121786" s="90"/>
    </row>
    <row r="121787" spans="68:68" customFormat="1">
      <c r="BP121787" s="90"/>
    </row>
    <row r="121788" spans="68:68" customFormat="1">
      <c r="BP121788" s="90"/>
    </row>
    <row r="121789" spans="68:68" customFormat="1">
      <c r="BP121789" s="90"/>
    </row>
    <row r="121790" spans="68:68" customFormat="1">
      <c r="BP121790" s="90"/>
    </row>
    <row r="121791" spans="68:68" customFormat="1">
      <c r="BP121791" s="90"/>
    </row>
    <row r="121792" spans="68:68" customFormat="1">
      <c r="BP121792" s="90"/>
    </row>
    <row r="121793" spans="68:68" customFormat="1">
      <c r="BP121793" s="90"/>
    </row>
    <row r="121794" spans="68:68" customFormat="1">
      <c r="BP121794" s="90"/>
    </row>
    <row r="121795" spans="68:68" customFormat="1">
      <c r="BP121795" s="90"/>
    </row>
    <row r="121796" spans="68:68" customFormat="1">
      <c r="BP121796" s="90"/>
    </row>
    <row r="121797" spans="68:68" customFormat="1">
      <c r="BP121797" s="90"/>
    </row>
    <row r="121798" spans="68:68" customFormat="1">
      <c r="BP121798" s="90"/>
    </row>
    <row r="121799" spans="68:68" customFormat="1">
      <c r="BP121799" s="90"/>
    </row>
    <row r="121800" spans="68:68" customFormat="1">
      <c r="BP121800" s="90"/>
    </row>
    <row r="121801" spans="68:68" customFormat="1">
      <c r="BP121801" s="90"/>
    </row>
    <row r="121802" spans="68:68" customFormat="1">
      <c r="BP121802" s="90"/>
    </row>
    <row r="121803" spans="68:68" customFormat="1">
      <c r="BP121803" s="90"/>
    </row>
    <row r="121804" spans="68:68" customFormat="1">
      <c r="BP121804" s="90"/>
    </row>
    <row r="121805" spans="68:68" customFormat="1">
      <c r="BP121805" s="90"/>
    </row>
    <row r="121806" spans="68:68" customFormat="1">
      <c r="BP121806" s="90"/>
    </row>
    <row r="121807" spans="68:68" customFormat="1">
      <c r="BP121807" s="90"/>
    </row>
    <row r="121808" spans="68:68" customFormat="1">
      <c r="BP121808" s="90"/>
    </row>
    <row r="121809" spans="68:68" customFormat="1">
      <c r="BP121809" s="90"/>
    </row>
    <row r="121810" spans="68:68" customFormat="1">
      <c r="BP121810" s="90"/>
    </row>
    <row r="121811" spans="68:68" customFormat="1">
      <c r="BP121811" s="90"/>
    </row>
    <row r="121812" spans="68:68" customFormat="1">
      <c r="BP121812" s="90"/>
    </row>
    <row r="121813" spans="68:68" customFormat="1">
      <c r="BP121813" s="90"/>
    </row>
    <row r="121814" spans="68:68" customFormat="1">
      <c r="BP121814" s="90"/>
    </row>
    <row r="121815" spans="68:68" customFormat="1">
      <c r="BP121815" s="90"/>
    </row>
    <row r="121816" spans="68:68" customFormat="1">
      <c r="BP121816" s="90"/>
    </row>
    <row r="121817" spans="68:68" customFormat="1">
      <c r="BP121817" s="90"/>
    </row>
    <row r="121818" spans="68:68" customFormat="1">
      <c r="BP121818" s="90"/>
    </row>
    <row r="121819" spans="68:68" customFormat="1">
      <c r="BP121819" s="90"/>
    </row>
    <row r="121820" spans="68:68" customFormat="1">
      <c r="BP121820" s="90"/>
    </row>
    <row r="121821" spans="68:68" customFormat="1">
      <c r="BP121821" s="90"/>
    </row>
    <row r="121822" spans="68:68" customFormat="1">
      <c r="BP121822" s="90"/>
    </row>
    <row r="121823" spans="68:68" customFormat="1">
      <c r="BP121823" s="90"/>
    </row>
    <row r="121824" spans="68:68" customFormat="1">
      <c r="BP121824" s="90"/>
    </row>
    <row r="121825" spans="68:68" customFormat="1">
      <c r="BP121825" s="90"/>
    </row>
    <row r="121826" spans="68:68" customFormat="1">
      <c r="BP121826" s="90"/>
    </row>
    <row r="121827" spans="68:68" customFormat="1">
      <c r="BP121827" s="90"/>
    </row>
    <row r="121828" spans="68:68" customFormat="1">
      <c r="BP121828" s="90"/>
    </row>
    <row r="121829" spans="68:68" customFormat="1">
      <c r="BP121829" s="90"/>
    </row>
    <row r="121830" spans="68:68" customFormat="1">
      <c r="BP121830" s="90"/>
    </row>
    <row r="121831" spans="68:68" customFormat="1">
      <c r="BP121831" s="90"/>
    </row>
    <row r="121832" spans="68:68" customFormat="1">
      <c r="BP121832" s="90"/>
    </row>
    <row r="121833" spans="68:68" customFormat="1">
      <c r="BP121833" s="90"/>
    </row>
    <row r="121834" spans="68:68" customFormat="1">
      <c r="BP121834" s="90"/>
    </row>
    <row r="121835" spans="68:68" customFormat="1">
      <c r="BP121835" s="90"/>
    </row>
    <row r="121836" spans="68:68" customFormat="1">
      <c r="BP121836" s="90"/>
    </row>
    <row r="121837" spans="68:68" customFormat="1">
      <c r="BP121837" s="90"/>
    </row>
    <row r="121838" spans="68:68" customFormat="1">
      <c r="BP121838" s="90"/>
    </row>
    <row r="121839" spans="68:68" customFormat="1">
      <c r="BP121839" s="90"/>
    </row>
    <row r="121840" spans="68:68" customFormat="1">
      <c r="BP121840" s="90"/>
    </row>
    <row r="121841" spans="68:68" customFormat="1">
      <c r="BP121841" s="90"/>
    </row>
    <row r="121842" spans="68:68" customFormat="1">
      <c r="BP121842" s="90"/>
    </row>
    <row r="121843" spans="68:68" customFormat="1">
      <c r="BP121843" s="90"/>
    </row>
    <row r="121844" spans="68:68" customFormat="1">
      <c r="BP121844" s="90"/>
    </row>
    <row r="121845" spans="68:68" customFormat="1">
      <c r="BP121845" s="90"/>
    </row>
    <row r="121846" spans="68:68" customFormat="1">
      <c r="BP121846" s="90"/>
    </row>
    <row r="121847" spans="68:68" customFormat="1">
      <c r="BP121847" s="90"/>
    </row>
    <row r="121848" spans="68:68" customFormat="1">
      <c r="BP121848" s="90"/>
    </row>
    <row r="121849" spans="68:68" customFormat="1">
      <c r="BP121849" s="90"/>
    </row>
    <row r="121850" spans="68:68" customFormat="1">
      <c r="BP121850" s="90"/>
    </row>
    <row r="121851" spans="68:68" customFormat="1">
      <c r="BP121851" s="90"/>
    </row>
    <row r="121852" spans="68:68" customFormat="1">
      <c r="BP121852" s="90"/>
    </row>
    <row r="121853" spans="68:68" customFormat="1">
      <c r="BP121853" s="90"/>
    </row>
    <row r="121854" spans="68:68" customFormat="1">
      <c r="BP121854" s="90"/>
    </row>
    <row r="121855" spans="68:68" customFormat="1">
      <c r="BP121855" s="90"/>
    </row>
    <row r="121856" spans="68:68" customFormat="1">
      <c r="BP121856" s="90"/>
    </row>
    <row r="121857" spans="68:68" customFormat="1">
      <c r="BP121857" s="90"/>
    </row>
    <row r="121858" spans="68:68" customFormat="1">
      <c r="BP121858" s="90"/>
    </row>
    <row r="121859" spans="68:68" customFormat="1">
      <c r="BP121859" s="90"/>
    </row>
    <row r="121860" spans="68:68" customFormat="1">
      <c r="BP121860" s="90"/>
    </row>
    <row r="121861" spans="68:68" customFormat="1">
      <c r="BP121861" s="90"/>
    </row>
    <row r="121862" spans="68:68" customFormat="1">
      <c r="BP121862" s="90"/>
    </row>
    <row r="121863" spans="68:68" customFormat="1">
      <c r="BP121863" s="90"/>
    </row>
    <row r="121864" spans="68:68" customFormat="1">
      <c r="BP121864" s="90"/>
    </row>
    <row r="121865" spans="68:68" customFormat="1">
      <c r="BP121865" s="90"/>
    </row>
    <row r="121866" spans="68:68" customFormat="1">
      <c r="BP121866" s="90"/>
    </row>
    <row r="121867" spans="68:68" customFormat="1">
      <c r="BP121867" s="90"/>
    </row>
    <row r="121868" spans="68:68" customFormat="1">
      <c r="BP121868" s="90"/>
    </row>
    <row r="121869" spans="68:68" customFormat="1">
      <c r="BP121869" s="90"/>
    </row>
    <row r="121870" spans="68:68" customFormat="1">
      <c r="BP121870" s="90"/>
    </row>
    <row r="121871" spans="68:68" customFormat="1">
      <c r="BP121871" s="90"/>
    </row>
    <row r="121872" spans="68:68" customFormat="1">
      <c r="BP121872" s="90"/>
    </row>
    <row r="121873" spans="68:68" customFormat="1">
      <c r="BP121873" s="90"/>
    </row>
    <row r="121874" spans="68:68" customFormat="1">
      <c r="BP121874" s="90"/>
    </row>
    <row r="121875" spans="68:68" customFormat="1">
      <c r="BP121875" s="90"/>
    </row>
    <row r="121876" spans="68:68" customFormat="1">
      <c r="BP121876" s="90"/>
    </row>
    <row r="121877" spans="68:68" customFormat="1">
      <c r="BP121877" s="90"/>
    </row>
    <row r="121878" spans="68:68" customFormat="1">
      <c r="BP121878" s="90"/>
    </row>
    <row r="121879" spans="68:68" customFormat="1">
      <c r="BP121879" s="90"/>
    </row>
    <row r="121880" spans="68:68" customFormat="1">
      <c r="BP121880" s="90"/>
    </row>
    <row r="121881" spans="68:68" customFormat="1">
      <c r="BP121881" s="90"/>
    </row>
    <row r="121882" spans="68:68" customFormat="1">
      <c r="BP121882" s="90"/>
    </row>
    <row r="121883" spans="68:68" customFormat="1">
      <c r="BP121883" s="90"/>
    </row>
    <row r="121884" spans="68:68" customFormat="1">
      <c r="BP121884" s="90"/>
    </row>
    <row r="121885" spans="68:68" customFormat="1">
      <c r="BP121885" s="90"/>
    </row>
    <row r="121886" spans="68:68" customFormat="1">
      <c r="BP121886" s="90"/>
    </row>
    <row r="121887" spans="68:68" customFormat="1">
      <c r="BP121887" s="90"/>
    </row>
    <row r="121888" spans="68:68" customFormat="1">
      <c r="BP121888" s="90"/>
    </row>
    <row r="121889" spans="68:68" customFormat="1">
      <c r="BP121889" s="90"/>
    </row>
    <row r="121890" spans="68:68" customFormat="1">
      <c r="BP121890" s="90"/>
    </row>
    <row r="121891" spans="68:68" customFormat="1">
      <c r="BP121891" s="90"/>
    </row>
    <row r="121892" spans="68:68" customFormat="1">
      <c r="BP121892" s="90"/>
    </row>
    <row r="121893" spans="68:68" customFormat="1">
      <c r="BP121893" s="90"/>
    </row>
    <row r="121894" spans="68:68" customFormat="1">
      <c r="BP121894" s="90"/>
    </row>
    <row r="121895" spans="68:68" customFormat="1">
      <c r="BP121895" s="90"/>
    </row>
    <row r="121896" spans="68:68" customFormat="1">
      <c r="BP121896" s="90"/>
    </row>
    <row r="121897" spans="68:68" customFormat="1">
      <c r="BP121897" s="90"/>
    </row>
    <row r="121898" spans="68:68" customFormat="1">
      <c r="BP121898" s="90"/>
    </row>
    <row r="121899" spans="68:68" customFormat="1">
      <c r="BP121899" s="90"/>
    </row>
    <row r="121900" spans="68:68" customFormat="1">
      <c r="BP121900" s="90"/>
    </row>
    <row r="121901" spans="68:68" customFormat="1">
      <c r="BP121901" s="90"/>
    </row>
    <row r="121902" spans="68:68" customFormat="1">
      <c r="BP121902" s="90"/>
    </row>
    <row r="121903" spans="68:68" customFormat="1">
      <c r="BP121903" s="90"/>
    </row>
    <row r="121904" spans="68:68" customFormat="1">
      <c r="BP121904" s="90"/>
    </row>
    <row r="121905" spans="68:68" customFormat="1">
      <c r="BP121905" s="90"/>
    </row>
    <row r="121906" spans="68:68" customFormat="1">
      <c r="BP121906" s="90"/>
    </row>
    <row r="121907" spans="68:68" customFormat="1">
      <c r="BP121907" s="90"/>
    </row>
    <row r="121908" spans="68:68" customFormat="1">
      <c r="BP121908" s="90"/>
    </row>
    <row r="121909" spans="68:68" customFormat="1">
      <c r="BP121909" s="90"/>
    </row>
    <row r="121910" spans="68:68" customFormat="1">
      <c r="BP121910" s="90"/>
    </row>
    <row r="121911" spans="68:68" customFormat="1">
      <c r="BP121911" s="90"/>
    </row>
    <row r="121912" spans="68:68" customFormat="1">
      <c r="BP121912" s="90"/>
    </row>
    <row r="121913" spans="68:68" customFormat="1">
      <c r="BP121913" s="90"/>
    </row>
    <row r="121914" spans="68:68" customFormat="1">
      <c r="BP121914" s="90"/>
    </row>
    <row r="121915" spans="68:68" customFormat="1">
      <c r="BP121915" s="90"/>
    </row>
    <row r="121916" spans="68:68" customFormat="1">
      <c r="BP121916" s="90"/>
    </row>
    <row r="121917" spans="68:68" customFormat="1">
      <c r="BP121917" s="90"/>
    </row>
    <row r="121918" spans="68:68" customFormat="1">
      <c r="BP121918" s="90"/>
    </row>
    <row r="121919" spans="68:68" customFormat="1">
      <c r="BP121919" s="90"/>
    </row>
    <row r="121920" spans="68:68" customFormat="1">
      <c r="BP121920" s="90"/>
    </row>
    <row r="121921" spans="68:68" customFormat="1">
      <c r="BP121921" s="90"/>
    </row>
    <row r="121922" spans="68:68" customFormat="1">
      <c r="BP121922" s="90"/>
    </row>
    <row r="121923" spans="68:68" customFormat="1">
      <c r="BP121923" s="90"/>
    </row>
    <row r="121924" spans="68:68" customFormat="1">
      <c r="BP121924" s="90"/>
    </row>
    <row r="121925" spans="68:68" customFormat="1">
      <c r="BP121925" s="90"/>
    </row>
    <row r="121926" spans="68:68" customFormat="1">
      <c r="BP121926" s="90"/>
    </row>
    <row r="121927" spans="68:68" customFormat="1">
      <c r="BP121927" s="90"/>
    </row>
    <row r="121928" spans="68:68" customFormat="1">
      <c r="BP121928" s="90"/>
    </row>
    <row r="121929" spans="68:68" customFormat="1">
      <c r="BP121929" s="90"/>
    </row>
    <row r="121930" spans="68:68" customFormat="1">
      <c r="BP121930" s="90"/>
    </row>
    <row r="121931" spans="68:68" customFormat="1">
      <c r="BP121931" s="90"/>
    </row>
    <row r="121932" spans="68:68" customFormat="1">
      <c r="BP121932" s="90"/>
    </row>
    <row r="121933" spans="68:68" customFormat="1">
      <c r="BP121933" s="90"/>
    </row>
    <row r="121934" spans="68:68" customFormat="1">
      <c r="BP121934" s="90"/>
    </row>
    <row r="121935" spans="68:68" customFormat="1">
      <c r="BP121935" s="90"/>
    </row>
    <row r="121936" spans="68:68" customFormat="1">
      <c r="BP121936" s="90"/>
    </row>
    <row r="121937" spans="68:68" customFormat="1">
      <c r="BP121937" s="90"/>
    </row>
    <row r="121938" spans="68:68" customFormat="1">
      <c r="BP121938" s="90"/>
    </row>
    <row r="121939" spans="68:68" customFormat="1">
      <c r="BP121939" s="90"/>
    </row>
    <row r="121940" spans="68:68" customFormat="1">
      <c r="BP121940" s="90"/>
    </row>
    <row r="121941" spans="68:68" customFormat="1">
      <c r="BP121941" s="90"/>
    </row>
    <row r="121942" spans="68:68" customFormat="1">
      <c r="BP121942" s="90"/>
    </row>
    <row r="121943" spans="68:68" customFormat="1">
      <c r="BP121943" s="90"/>
    </row>
    <row r="121944" spans="68:68" customFormat="1">
      <c r="BP121944" s="90"/>
    </row>
    <row r="121945" spans="68:68" customFormat="1">
      <c r="BP121945" s="90"/>
    </row>
    <row r="121946" spans="68:68" customFormat="1">
      <c r="BP121946" s="90"/>
    </row>
    <row r="121947" spans="68:68" customFormat="1">
      <c r="BP121947" s="90"/>
    </row>
    <row r="121948" spans="68:68" customFormat="1">
      <c r="BP121948" s="90"/>
    </row>
    <row r="121949" spans="68:68" customFormat="1">
      <c r="BP121949" s="90"/>
    </row>
    <row r="121950" spans="68:68" customFormat="1">
      <c r="BP121950" s="90"/>
    </row>
    <row r="121951" spans="68:68" customFormat="1">
      <c r="BP121951" s="90"/>
    </row>
    <row r="121952" spans="68:68" customFormat="1">
      <c r="BP121952" s="90"/>
    </row>
    <row r="121953" spans="68:68" customFormat="1">
      <c r="BP121953" s="90"/>
    </row>
    <row r="121954" spans="68:68" customFormat="1">
      <c r="BP121954" s="90"/>
    </row>
    <row r="121955" spans="68:68" customFormat="1">
      <c r="BP121955" s="90"/>
    </row>
    <row r="121956" spans="68:68" customFormat="1">
      <c r="BP121956" s="90"/>
    </row>
    <row r="121957" spans="68:68" customFormat="1">
      <c r="BP121957" s="90"/>
    </row>
    <row r="121958" spans="68:68" customFormat="1">
      <c r="BP121958" s="90"/>
    </row>
    <row r="121959" spans="68:68" customFormat="1">
      <c r="BP121959" s="90"/>
    </row>
    <row r="121960" spans="68:68" customFormat="1">
      <c r="BP121960" s="90"/>
    </row>
    <row r="121961" spans="68:68" customFormat="1">
      <c r="BP121961" s="90"/>
    </row>
    <row r="121962" spans="68:68" customFormat="1">
      <c r="BP121962" s="90"/>
    </row>
    <row r="121963" spans="68:68" customFormat="1">
      <c r="BP121963" s="90"/>
    </row>
    <row r="121964" spans="68:68" customFormat="1">
      <c r="BP121964" s="90"/>
    </row>
    <row r="121965" spans="68:68" customFormat="1">
      <c r="BP121965" s="90"/>
    </row>
    <row r="121966" spans="68:68" customFormat="1">
      <c r="BP121966" s="90"/>
    </row>
    <row r="121967" spans="68:68" customFormat="1">
      <c r="BP121967" s="90"/>
    </row>
    <row r="121968" spans="68:68" customFormat="1">
      <c r="BP121968" s="90"/>
    </row>
    <row r="121969" spans="68:68" customFormat="1">
      <c r="BP121969" s="90"/>
    </row>
    <row r="121970" spans="68:68" customFormat="1">
      <c r="BP121970" s="90"/>
    </row>
    <row r="121971" spans="68:68" customFormat="1">
      <c r="BP121971" s="90"/>
    </row>
    <row r="121972" spans="68:68" customFormat="1">
      <c r="BP121972" s="90"/>
    </row>
    <row r="121973" spans="68:68" customFormat="1">
      <c r="BP121973" s="90"/>
    </row>
    <row r="121974" spans="68:68" customFormat="1">
      <c r="BP121974" s="90"/>
    </row>
    <row r="121975" spans="68:68" customFormat="1">
      <c r="BP121975" s="90"/>
    </row>
    <row r="121976" spans="68:68" customFormat="1">
      <c r="BP121976" s="90"/>
    </row>
    <row r="121977" spans="68:68" customFormat="1">
      <c r="BP121977" s="90"/>
    </row>
    <row r="121978" spans="68:68" customFormat="1">
      <c r="BP121978" s="90"/>
    </row>
    <row r="121979" spans="68:68" customFormat="1">
      <c r="BP121979" s="90"/>
    </row>
    <row r="121980" spans="68:68" customFormat="1">
      <c r="BP121980" s="90"/>
    </row>
    <row r="121981" spans="68:68" customFormat="1">
      <c r="BP121981" s="90"/>
    </row>
    <row r="121982" spans="68:68" customFormat="1">
      <c r="BP121982" s="90"/>
    </row>
    <row r="121983" spans="68:68" customFormat="1">
      <c r="BP121983" s="90"/>
    </row>
    <row r="121984" spans="68:68" customFormat="1">
      <c r="BP121984" s="90"/>
    </row>
    <row r="121985" spans="68:68" customFormat="1">
      <c r="BP121985" s="90"/>
    </row>
    <row r="121986" spans="68:68" customFormat="1">
      <c r="BP121986" s="90"/>
    </row>
    <row r="121987" spans="68:68" customFormat="1">
      <c r="BP121987" s="90"/>
    </row>
    <row r="121988" spans="68:68" customFormat="1">
      <c r="BP121988" s="90"/>
    </row>
    <row r="121989" spans="68:68" customFormat="1">
      <c r="BP121989" s="90"/>
    </row>
    <row r="121990" spans="68:68" customFormat="1">
      <c r="BP121990" s="90"/>
    </row>
    <row r="121991" spans="68:68" customFormat="1">
      <c r="BP121991" s="90"/>
    </row>
    <row r="121992" spans="68:68" customFormat="1">
      <c r="BP121992" s="90"/>
    </row>
    <row r="121993" spans="68:68" customFormat="1">
      <c r="BP121993" s="90"/>
    </row>
    <row r="121994" spans="68:68" customFormat="1">
      <c r="BP121994" s="90"/>
    </row>
    <row r="121995" spans="68:68" customFormat="1">
      <c r="BP121995" s="90"/>
    </row>
    <row r="121996" spans="68:68" customFormat="1">
      <c r="BP121996" s="90"/>
    </row>
    <row r="121997" spans="68:68" customFormat="1">
      <c r="BP121997" s="90"/>
    </row>
    <row r="121998" spans="68:68" customFormat="1">
      <c r="BP121998" s="90"/>
    </row>
    <row r="121999" spans="68:68" customFormat="1">
      <c r="BP121999" s="90"/>
    </row>
    <row r="122000" spans="68:68" customFormat="1">
      <c r="BP122000" s="90"/>
    </row>
    <row r="122001" spans="68:68" customFormat="1">
      <c r="BP122001" s="90"/>
    </row>
    <row r="122002" spans="68:68" customFormat="1">
      <c r="BP122002" s="90"/>
    </row>
    <row r="122003" spans="68:68" customFormat="1">
      <c r="BP122003" s="90"/>
    </row>
    <row r="122004" spans="68:68" customFormat="1">
      <c r="BP122004" s="90"/>
    </row>
    <row r="122005" spans="68:68" customFormat="1">
      <c r="BP122005" s="90"/>
    </row>
    <row r="122006" spans="68:68" customFormat="1">
      <c r="BP122006" s="90"/>
    </row>
    <row r="122007" spans="68:68" customFormat="1">
      <c r="BP122007" s="90"/>
    </row>
    <row r="122008" spans="68:68" customFormat="1">
      <c r="BP122008" s="90"/>
    </row>
    <row r="122009" spans="68:68" customFormat="1">
      <c r="BP122009" s="90"/>
    </row>
    <row r="122010" spans="68:68" customFormat="1">
      <c r="BP122010" s="90"/>
    </row>
    <row r="122011" spans="68:68" customFormat="1">
      <c r="BP122011" s="90"/>
    </row>
    <row r="122012" spans="68:68" customFormat="1">
      <c r="BP122012" s="90"/>
    </row>
    <row r="122013" spans="68:68" customFormat="1">
      <c r="BP122013" s="90"/>
    </row>
    <row r="122014" spans="68:68" customFormat="1">
      <c r="BP122014" s="90"/>
    </row>
    <row r="122015" spans="68:68" customFormat="1">
      <c r="BP122015" s="90"/>
    </row>
    <row r="122016" spans="68:68" customFormat="1">
      <c r="BP122016" s="90"/>
    </row>
    <row r="122017" spans="68:68" customFormat="1">
      <c r="BP122017" s="90"/>
    </row>
    <row r="122018" spans="68:68" customFormat="1">
      <c r="BP122018" s="90"/>
    </row>
    <row r="122019" spans="68:68" customFormat="1">
      <c r="BP122019" s="90"/>
    </row>
    <row r="122020" spans="68:68" customFormat="1">
      <c r="BP122020" s="90"/>
    </row>
    <row r="122021" spans="68:68" customFormat="1">
      <c r="BP122021" s="90"/>
    </row>
    <row r="122022" spans="68:68" customFormat="1">
      <c r="BP122022" s="90"/>
    </row>
    <row r="122023" spans="68:68" customFormat="1">
      <c r="BP122023" s="90"/>
    </row>
    <row r="122024" spans="68:68" customFormat="1">
      <c r="BP122024" s="90"/>
    </row>
    <row r="122025" spans="68:68" customFormat="1">
      <c r="BP122025" s="90"/>
    </row>
    <row r="122026" spans="68:68" customFormat="1">
      <c r="BP122026" s="90"/>
    </row>
    <row r="122027" spans="68:68" customFormat="1">
      <c r="BP122027" s="90"/>
    </row>
    <row r="122028" spans="68:68" customFormat="1">
      <c r="BP122028" s="90"/>
    </row>
    <row r="122029" spans="68:68" customFormat="1">
      <c r="BP122029" s="90"/>
    </row>
    <row r="122030" spans="68:68" customFormat="1">
      <c r="BP122030" s="90"/>
    </row>
    <row r="122031" spans="68:68" customFormat="1">
      <c r="BP122031" s="90"/>
    </row>
    <row r="122032" spans="68:68" customFormat="1">
      <c r="BP122032" s="90"/>
    </row>
    <row r="122033" spans="68:68" customFormat="1">
      <c r="BP122033" s="90"/>
    </row>
    <row r="122034" spans="68:68" customFormat="1">
      <c r="BP122034" s="90"/>
    </row>
    <row r="122035" spans="68:68" customFormat="1">
      <c r="BP122035" s="90"/>
    </row>
    <row r="122036" spans="68:68" customFormat="1">
      <c r="BP122036" s="90"/>
    </row>
    <row r="122037" spans="68:68" customFormat="1">
      <c r="BP122037" s="90"/>
    </row>
    <row r="122038" spans="68:68" customFormat="1">
      <c r="BP122038" s="90"/>
    </row>
    <row r="122039" spans="68:68" customFormat="1">
      <c r="BP122039" s="90"/>
    </row>
    <row r="122040" spans="68:68" customFormat="1">
      <c r="BP122040" s="90"/>
    </row>
    <row r="122041" spans="68:68" customFormat="1">
      <c r="BP122041" s="90"/>
    </row>
    <row r="122042" spans="68:68" customFormat="1">
      <c r="BP122042" s="90"/>
    </row>
    <row r="122043" spans="68:68" customFormat="1">
      <c r="BP122043" s="90"/>
    </row>
    <row r="122044" spans="68:68" customFormat="1">
      <c r="BP122044" s="90"/>
    </row>
    <row r="122045" spans="68:68" customFormat="1">
      <c r="BP122045" s="90"/>
    </row>
    <row r="122046" spans="68:68" customFormat="1">
      <c r="BP122046" s="90"/>
    </row>
    <row r="122047" spans="68:68" customFormat="1">
      <c r="BP122047" s="90"/>
    </row>
    <row r="122048" spans="68:68" customFormat="1">
      <c r="BP122048" s="90"/>
    </row>
    <row r="122049" spans="68:68" customFormat="1">
      <c r="BP122049" s="90"/>
    </row>
    <row r="122050" spans="68:68" customFormat="1">
      <c r="BP122050" s="90"/>
    </row>
    <row r="122051" spans="68:68" customFormat="1">
      <c r="BP122051" s="90"/>
    </row>
    <row r="122052" spans="68:68" customFormat="1">
      <c r="BP122052" s="90"/>
    </row>
    <row r="122053" spans="68:68" customFormat="1">
      <c r="BP122053" s="90"/>
    </row>
    <row r="122054" spans="68:68" customFormat="1">
      <c r="BP122054" s="90"/>
    </row>
    <row r="122055" spans="68:68" customFormat="1">
      <c r="BP122055" s="90"/>
    </row>
    <row r="122056" spans="68:68" customFormat="1">
      <c r="BP122056" s="90"/>
    </row>
    <row r="122057" spans="68:68" customFormat="1">
      <c r="BP122057" s="90"/>
    </row>
    <row r="122058" spans="68:68" customFormat="1">
      <c r="BP122058" s="90"/>
    </row>
    <row r="122059" spans="68:68" customFormat="1">
      <c r="BP122059" s="90"/>
    </row>
    <row r="122060" spans="68:68" customFormat="1">
      <c r="BP122060" s="90"/>
    </row>
    <row r="122061" spans="68:68" customFormat="1">
      <c r="BP122061" s="90"/>
    </row>
    <row r="122062" spans="68:68" customFormat="1">
      <c r="BP122062" s="90"/>
    </row>
    <row r="122063" spans="68:68" customFormat="1">
      <c r="BP122063" s="90"/>
    </row>
    <row r="122064" spans="68:68" customFormat="1">
      <c r="BP122064" s="90"/>
    </row>
    <row r="122065" spans="68:68" customFormat="1">
      <c r="BP122065" s="90"/>
    </row>
    <row r="122066" spans="68:68" customFormat="1">
      <c r="BP122066" s="90"/>
    </row>
    <row r="122067" spans="68:68" customFormat="1">
      <c r="BP122067" s="90"/>
    </row>
    <row r="122068" spans="68:68" customFormat="1">
      <c r="BP122068" s="90"/>
    </row>
    <row r="122069" spans="68:68" customFormat="1">
      <c r="BP122069" s="90"/>
    </row>
    <row r="122070" spans="68:68" customFormat="1">
      <c r="BP122070" s="90"/>
    </row>
    <row r="122071" spans="68:68" customFormat="1">
      <c r="BP122071" s="90"/>
    </row>
    <row r="122072" spans="68:68" customFormat="1">
      <c r="BP122072" s="90"/>
    </row>
    <row r="122073" spans="68:68" customFormat="1">
      <c r="BP122073" s="90"/>
    </row>
    <row r="122074" spans="68:68" customFormat="1">
      <c r="BP122074" s="90"/>
    </row>
    <row r="122075" spans="68:68" customFormat="1">
      <c r="BP122075" s="90"/>
    </row>
    <row r="122076" spans="68:68" customFormat="1">
      <c r="BP122076" s="90"/>
    </row>
    <row r="122077" spans="68:68" customFormat="1">
      <c r="BP122077" s="90"/>
    </row>
    <row r="122078" spans="68:68" customFormat="1">
      <c r="BP122078" s="90"/>
    </row>
    <row r="122079" spans="68:68" customFormat="1">
      <c r="BP122079" s="90"/>
    </row>
    <row r="122080" spans="68:68" customFormat="1">
      <c r="BP122080" s="90"/>
    </row>
    <row r="122081" spans="68:68" customFormat="1">
      <c r="BP122081" s="90"/>
    </row>
    <row r="122082" spans="68:68" customFormat="1">
      <c r="BP122082" s="90"/>
    </row>
    <row r="122083" spans="68:68" customFormat="1">
      <c r="BP122083" s="90"/>
    </row>
    <row r="122084" spans="68:68" customFormat="1">
      <c r="BP122084" s="90"/>
    </row>
    <row r="122085" spans="68:68" customFormat="1">
      <c r="BP122085" s="90"/>
    </row>
    <row r="122086" spans="68:68" customFormat="1">
      <c r="BP122086" s="90"/>
    </row>
    <row r="122087" spans="68:68" customFormat="1">
      <c r="BP122087" s="90"/>
    </row>
    <row r="122088" spans="68:68" customFormat="1">
      <c r="BP122088" s="90"/>
    </row>
    <row r="122089" spans="68:68" customFormat="1">
      <c r="BP122089" s="90"/>
    </row>
    <row r="122090" spans="68:68" customFormat="1">
      <c r="BP122090" s="90"/>
    </row>
    <row r="122091" spans="68:68" customFormat="1">
      <c r="BP122091" s="90"/>
    </row>
    <row r="122092" spans="68:68" customFormat="1">
      <c r="BP122092" s="90"/>
    </row>
    <row r="122093" spans="68:68" customFormat="1">
      <c r="BP122093" s="90"/>
    </row>
    <row r="122094" spans="68:68" customFormat="1">
      <c r="BP122094" s="90"/>
    </row>
    <row r="122095" spans="68:68" customFormat="1">
      <c r="BP122095" s="90"/>
    </row>
    <row r="122096" spans="68:68" customFormat="1">
      <c r="BP122096" s="90"/>
    </row>
    <row r="122097" spans="68:68" customFormat="1">
      <c r="BP122097" s="90"/>
    </row>
    <row r="122098" spans="68:68" customFormat="1">
      <c r="BP122098" s="90"/>
    </row>
    <row r="122099" spans="68:68" customFormat="1">
      <c r="BP122099" s="90"/>
    </row>
    <row r="122100" spans="68:68" customFormat="1">
      <c r="BP122100" s="90"/>
    </row>
    <row r="122101" spans="68:68" customFormat="1">
      <c r="BP122101" s="90"/>
    </row>
    <row r="122102" spans="68:68" customFormat="1">
      <c r="BP122102" s="90"/>
    </row>
    <row r="122103" spans="68:68" customFormat="1">
      <c r="BP122103" s="90"/>
    </row>
    <row r="122104" spans="68:68" customFormat="1">
      <c r="BP122104" s="90"/>
    </row>
    <row r="122105" spans="68:68" customFormat="1">
      <c r="BP122105" s="90"/>
    </row>
    <row r="122106" spans="68:68" customFormat="1">
      <c r="BP122106" s="90"/>
    </row>
    <row r="122107" spans="68:68" customFormat="1">
      <c r="BP122107" s="90"/>
    </row>
    <row r="122108" spans="68:68" customFormat="1">
      <c r="BP122108" s="90"/>
    </row>
    <row r="122109" spans="68:68" customFormat="1">
      <c r="BP122109" s="90"/>
    </row>
    <row r="122110" spans="68:68" customFormat="1">
      <c r="BP122110" s="90"/>
    </row>
    <row r="122111" spans="68:68" customFormat="1">
      <c r="BP122111" s="90"/>
    </row>
    <row r="122112" spans="68:68" customFormat="1">
      <c r="BP122112" s="90"/>
    </row>
    <row r="122113" spans="68:68" customFormat="1">
      <c r="BP122113" s="90"/>
    </row>
    <row r="122114" spans="68:68" customFormat="1">
      <c r="BP122114" s="90"/>
    </row>
    <row r="122115" spans="68:68" customFormat="1">
      <c r="BP122115" s="90"/>
    </row>
    <row r="122116" spans="68:68" customFormat="1">
      <c r="BP122116" s="90"/>
    </row>
    <row r="122117" spans="68:68" customFormat="1">
      <c r="BP122117" s="90"/>
    </row>
    <row r="122118" spans="68:68" customFormat="1">
      <c r="BP122118" s="90"/>
    </row>
    <row r="122119" spans="68:68" customFormat="1">
      <c r="BP122119" s="90"/>
    </row>
    <row r="122120" spans="68:68" customFormat="1">
      <c r="BP122120" s="90"/>
    </row>
    <row r="122121" spans="68:68" customFormat="1">
      <c r="BP122121" s="90"/>
    </row>
    <row r="122122" spans="68:68" customFormat="1">
      <c r="BP122122" s="90"/>
    </row>
    <row r="122123" spans="68:68" customFormat="1">
      <c r="BP122123" s="90"/>
    </row>
    <row r="122124" spans="68:68" customFormat="1">
      <c r="BP122124" s="90"/>
    </row>
    <row r="122125" spans="68:68" customFormat="1">
      <c r="BP122125" s="90"/>
    </row>
    <row r="122126" spans="68:68" customFormat="1">
      <c r="BP122126" s="90"/>
    </row>
    <row r="122127" spans="68:68" customFormat="1">
      <c r="BP122127" s="90"/>
    </row>
    <row r="122128" spans="68:68" customFormat="1">
      <c r="BP122128" s="90"/>
    </row>
    <row r="122129" spans="68:68" customFormat="1">
      <c r="BP122129" s="90"/>
    </row>
    <row r="122130" spans="68:68" customFormat="1">
      <c r="BP122130" s="90"/>
    </row>
    <row r="122131" spans="68:68" customFormat="1">
      <c r="BP122131" s="90"/>
    </row>
    <row r="122132" spans="68:68" customFormat="1">
      <c r="BP122132" s="90"/>
    </row>
    <row r="122133" spans="68:68" customFormat="1">
      <c r="BP122133" s="90"/>
    </row>
    <row r="122134" spans="68:68" customFormat="1">
      <c r="BP122134" s="90"/>
    </row>
    <row r="122135" spans="68:68" customFormat="1">
      <c r="BP122135" s="90"/>
    </row>
    <row r="122136" spans="68:68" customFormat="1">
      <c r="BP122136" s="90"/>
    </row>
    <row r="122137" spans="68:68" customFormat="1">
      <c r="BP122137" s="90"/>
    </row>
    <row r="122138" spans="68:68" customFormat="1">
      <c r="BP122138" s="90"/>
    </row>
    <row r="122139" spans="68:68" customFormat="1">
      <c r="BP122139" s="90"/>
    </row>
    <row r="122140" spans="68:68" customFormat="1">
      <c r="BP122140" s="90"/>
    </row>
    <row r="122141" spans="68:68" customFormat="1">
      <c r="BP122141" s="90"/>
    </row>
    <row r="122142" spans="68:68" customFormat="1">
      <c r="BP122142" s="90"/>
    </row>
    <row r="122143" spans="68:68" customFormat="1">
      <c r="BP122143" s="90"/>
    </row>
    <row r="122144" spans="68:68" customFormat="1">
      <c r="BP122144" s="90"/>
    </row>
    <row r="122145" spans="68:68" customFormat="1">
      <c r="BP122145" s="90"/>
    </row>
    <row r="122146" spans="68:68" customFormat="1">
      <c r="BP122146" s="90"/>
    </row>
    <row r="122147" spans="68:68" customFormat="1">
      <c r="BP122147" s="90"/>
    </row>
    <row r="122148" spans="68:68" customFormat="1">
      <c r="BP122148" s="90"/>
    </row>
    <row r="122149" spans="68:68" customFormat="1">
      <c r="BP122149" s="90"/>
    </row>
    <row r="122150" spans="68:68" customFormat="1">
      <c r="BP122150" s="90"/>
    </row>
    <row r="122151" spans="68:68" customFormat="1">
      <c r="BP122151" s="90"/>
    </row>
    <row r="122152" spans="68:68" customFormat="1">
      <c r="BP122152" s="90"/>
    </row>
    <row r="122153" spans="68:68" customFormat="1">
      <c r="BP122153" s="90"/>
    </row>
    <row r="122154" spans="68:68" customFormat="1">
      <c r="BP122154" s="90"/>
    </row>
    <row r="122155" spans="68:68" customFormat="1">
      <c r="BP122155" s="90"/>
    </row>
    <row r="122156" spans="68:68" customFormat="1">
      <c r="BP122156" s="90"/>
    </row>
    <row r="122157" spans="68:68" customFormat="1">
      <c r="BP122157" s="90"/>
    </row>
    <row r="122158" spans="68:68" customFormat="1">
      <c r="BP122158" s="90"/>
    </row>
    <row r="122159" spans="68:68" customFormat="1">
      <c r="BP122159" s="90"/>
    </row>
    <row r="122160" spans="68:68" customFormat="1">
      <c r="BP122160" s="90"/>
    </row>
    <row r="122161" spans="68:68" customFormat="1">
      <c r="BP122161" s="90"/>
    </row>
    <row r="122162" spans="68:68" customFormat="1">
      <c r="BP122162" s="90"/>
    </row>
    <row r="122163" spans="68:68" customFormat="1">
      <c r="BP122163" s="90"/>
    </row>
    <row r="122164" spans="68:68" customFormat="1">
      <c r="BP122164" s="90"/>
    </row>
    <row r="122165" spans="68:68" customFormat="1">
      <c r="BP122165" s="90"/>
    </row>
    <row r="122166" spans="68:68" customFormat="1">
      <c r="BP122166" s="90"/>
    </row>
    <row r="122167" spans="68:68" customFormat="1">
      <c r="BP122167" s="90"/>
    </row>
    <row r="122168" spans="68:68" customFormat="1">
      <c r="BP122168" s="90"/>
    </row>
    <row r="122169" spans="68:68" customFormat="1">
      <c r="BP122169" s="90"/>
    </row>
    <row r="122170" spans="68:68" customFormat="1">
      <c r="BP122170" s="90"/>
    </row>
    <row r="122171" spans="68:68" customFormat="1">
      <c r="BP122171" s="90"/>
    </row>
    <row r="122172" spans="68:68" customFormat="1">
      <c r="BP122172" s="90"/>
    </row>
    <row r="122173" spans="68:68" customFormat="1">
      <c r="BP122173" s="90"/>
    </row>
    <row r="122174" spans="68:68" customFormat="1">
      <c r="BP122174" s="90"/>
    </row>
    <row r="122175" spans="68:68" customFormat="1">
      <c r="BP122175" s="90"/>
    </row>
    <row r="122176" spans="68:68" customFormat="1">
      <c r="BP122176" s="90"/>
    </row>
    <row r="122177" spans="68:68" customFormat="1">
      <c r="BP122177" s="90"/>
    </row>
    <row r="122178" spans="68:68" customFormat="1">
      <c r="BP122178" s="90"/>
    </row>
    <row r="122179" spans="68:68" customFormat="1">
      <c r="BP122179" s="90"/>
    </row>
    <row r="122180" spans="68:68" customFormat="1">
      <c r="BP122180" s="90"/>
    </row>
    <row r="122181" spans="68:68" customFormat="1">
      <c r="BP122181" s="90"/>
    </row>
    <row r="122182" spans="68:68" customFormat="1">
      <c r="BP122182" s="90"/>
    </row>
    <row r="122183" spans="68:68" customFormat="1">
      <c r="BP122183" s="90"/>
    </row>
    <row r="122184" spans="68:68" customFormat="1">
      <c r="BP122184" s="90"/>
    </row>
    <row r="122185" spans="68:68" customFormat="1">
      <c r="BP122185" s="90"/>
    </row>
    <row r="122186" spans="68:68" customFormat="1">
      <c r="BP122186" s="90"/>
    </row>
    <row r="122187" spans="68:68" customFormat="1">
      <c r="BP122187" s="90"/>
    </row>
    <row r="122188" spans="68:68" customFormat="1">
      <c r="BP122188" s="90"/>
    </row>
    <row r="122189" spans="68:68" customFormat="1">
      <c r="BP122189" s="90"/>
    </row>
    <row r="122190" spans="68:68" customFormat="1">
      <c r="BP122190" s="90"/>
    </row>
    <row r="122191" spans="68:68" customFormat="1">
      <c r="BP122191" s="90"/>
    </row>
    <row r="122192" spans="68:68" customFormat="1">
      <c r="BP122192" s="90"/>
    </row>
    <row r="122193" spans="68:68" customFormat="1">
      <c r="BP122193" s="90"/>
    </row>
    <row r="122194" spans="68:68" customFormat="1">
      <c r="BP122194" s="90"/>
    </row>
    <row r="122195" spans="68:68" customFormat="1">
      <c r="BP122195" s="90"/>
    </row>
    <row r="122196" spans="68:68" customFormat="1">
      <c r="BP122196" s="90"/>
    </row>
    <row r="122197" spans="68:68" customFormat="1">
      <c r="BP122197" s="90"/>
    </row>
    <row r="122198" spans="68:68" customFormat="1">
      <c r="BP122198" s="90"/>
    </row>
    <row r="122199" spans="68:68" customFormat="1">
      <c r="BP122199" s="90"/>
    </row>
    <row r="122200" spans="68:68" customFormat="1">
      <c r="BP122200" s="90"/>
    </row>
    <row r="122201" spans="68:68" customFormat="1">
      <c r="BP122201" s="90"/>
    </row>
    <row r="122202" spans="68:68" customFormat="1">
      <c r="BP122202" s="90"/>
    </row>
    <row r="122203" spans="68:68" customFormat="1">
      <c r="BP122203" s="90"/>
    </row>
    <row r="122204" spans="68:68" customFormat="1">
      <c r="BP122204" s="90"/>
    </row>
    <row r="122205" spans="68:68" customFormat="1">
      <c r="BP122205" s="90"/>
    </row>
    <row r="122206" spans="68:68" customFormat="1">
      <c r="BP122206" s="90"/>
    </row>
    <row r="122207" spans="68:68" customFormat="1">
      <c r="BP122207" s="90"/>
    </row>
    <row r="122208" spans="68:68" customFormat="1">
      <c r="BP122208" s="90"/>
    </row>
    <row r="122209" spans="68:68" customFormat="1">
      <c r="BP122209" s="90"/>
    </row>
    <row r="122210" spans="68:68" customFormat="1">
      <c r="BP122210" s="90"/>
    </row>
    <row r="122211" spans="68:68" customFormat="1">
      <c r="BP122211" s="90"/>
    </row>
    <row r="122212" spans="68:68" customFormat="1">
      <c r="BP122212" s="90"/>
    </row>
    <row r="122213" spans="68:68" customFormat="1">
      <c r="BP122213" s="90"/>
    </row>
    <row r="122214" spans="68:68" customFormat="1">
      <c r="BP122214" s="90"/>
    </row>
    <row r="122215" spans="68:68" customFormat="1">
      <c r="BP122215" s="90"/>
    </row>
    <row r="122216" spans="68:68" customFormat="1">
      <c r="BP122216" s="90"/>
    </row>
    <row r="122217" spans="68:68" customFormat="1">
      <c r="BP122217" s="90"/>
    </row>
    <row r="122218" spans="68:68" customFormat="1">
      <c r="BP122218" s="90"/>
    </row>
    <row r="122219" spans="68:68" customFormat="1">
      <c r="BP122219" s="90"/>
    </row>
    <row r="122220" spans="68:68" customFormat="1">
      <c r="BP122220" s="90"/>
    </row>
    <row r="122221" spans="68:68" customFormat="1">
      <c r="BP122221" s="90"/>
    </row>
    <row r="122222" spans="68:68" customFormat="1">
      <c r="BP122222" s="90"/>
    </row>
    <row r="122223" spans="68:68" customFormat="1">
      <c r="BP122223" s="90"/>
    </row>
    <row r="122224" spans="68:68" customFormat="1">
      <c r="BP122224" s="90"/>
    </row>
    <row r="122225" spans="68:68" customFormat="1">
      <c r="BP122225" s="90"/>
    </row>
    <row r="122226" spans="68:68" customFormat="1">
      <c r="BP122226" s="90"/>
    </row>
    <row r="122227" spans="68:68" customFormat="1">
      <c r="BP122227" s="90"/>
    </row>
    <row r="122228" spans="68:68" customFormat="1">
      <c r="BP122228" s="90"/>
    </row>
    <row r="122229" spans="68:68" customFormat="1">
      <c r="BP122229" s="90"/>
    </row>
    <row r="122230" spans="68:68" customFormat="1">
      <c r="BP122230" s="90"/>
    </row>
    <row r="122231" spans="68:68" customFormat="1">
      <c r="BP122231" s="90"/>
    </row>
    <row r="122232" spans="68:68" customFormat="1">
      <c r="BP122232" s="90"/>
    </row>
    <row r="122233" spans="68:68" customFormat="1">
      <c r="BP122233" s="90"/>
    </row>
    <row r="122234" spans="68:68" customFormat="1">
      <c r="BP122234" s="90"/>
    </row>
    <row r="122235" spans="68:68" customFormat="1">
      <c r="BP122235" s="90"/>
    </row>
    <row r="122236" spans="68:68" customFormat="1">
      <c r="BP122236" s="90"/>
    </row>
    <row r="122237" spans="68:68" customFormat="1">
      <c r="BP122237" s="90"/>
    </row>
    <row r="122238" spans="68:68" customFormat="1">
      <c r="BP122238" s="90"/>
    </row>
    <row r="122239" spans="68:68" customFormat="1">
      <c r="BP122239" s="90"/>
    </row>
    <row r="122240" spans="68:68" customFormat="1">
      <c r="BP122240" s="90"/>
    </row>
    <row r="122241" spans="68:68" customFormat="1">
      <c r="BP122241" s="90"/>
    </row>
    <row r="122242" spans="68:68" customFormat="1">
      <c r="BP122242" s="90"/>
    </row>
    <row r="122243" spans="68:68" customFormat="1">
      <c r="BP122243" s="90"/>
    </row>
    <row r="122244" spans="68:68" customFormat="1">
      <c r="BP122244" s="90"/>
    </row>
    <row r="122245" spans="68:68" customFormat="1">
      <c r="BP122245" s="90"/>
    </row>
    <row r="122246" spans="68:68" customFormat="1">
      <c r="BP122246" s="90"/>
    </row>
    <row r="122247" spans="68:68" customFormat="1">
      <c r="BP122247" s="90"/>
    </row>
    <row r="122248" spans="68:68" customFormat="1">
      <c r="BP122248" s="90"/>
    </row>
    <row r="122249" spans="68:68" customFormat="1">
      <c r="BP122249" s="90"/>
    </row>
    <row r="122250" spans="68:68" customFormat="1">
      <c r="BP122250" s="90"/>
    </row>
    <row r="122251" spans="68:68" customFormat="1">
      <c r="BP122251" s="90"/>
    </row>
    <row r="122252" spans="68:68" customFormat="1">
      <c r="BP122252" s="90"/>
    </row>
    <row r="122253" spans="68:68" customFormat="1">
      <c r="BP122253" s="90"/>
    </row>
    <row r="122254" spans="68:68" customFormat="1">
      <c r="BP122254" s="90"/>
    </row>
    <row r="122255" spans="68:68" customFormat="1">
      <c r="BP122255" s="90"/>
    </row>
    <row r="122256" spans="68:68" customFormat="1">
      <c r="BP122256" s="90"/>
    </row>
    <row r="122257" spans="68:68" customFormat="1">
      <c r="BP122257" s="90"/>
    </row>
    <row r="122258" spans="68:68" customFormat="1">
      <c r="BP122258" s="90"/>
    </row>
    <row r="122259" spans="68:68" customFormat="1">
      <c r="BP122259" s="90"/>
    </row>
    <row r="122260" spans="68:68" customFormat="1">
      <c r="BP122260" s="90"/>
    </row>
    <row r="122261" spans="68:68" customFormat="1">
      <c r="BP122261" s="90"/>
    </row>
    <row r="122262" spans="68:68" customFormat="1">
      <c r="BP122262" s="90"/>
    </row>
    <row r="122263" spans="68:68" customFormat="1">
      <c r="BP122263" s="90"/>
    </row>
    <row r="122264" spans="68:68" customFormat="1">
      <c r="BP122264" s="90"/>
    </row>
    <row r="122265" spans="68:68" customFormat="1">
      <c r="BP122265" s="90"/>
    </row>
    <row r="122266" spans="68:68" customFormat="1">
      <c r="BP122266" s="90"/>
    </row>
    <row r="122267" spans="68:68" customFormat="1">
      <c r="BP122267" s="90"/>
    </row>
    <row r="122268" spans="68:68" customFormat="1">
      <c r="BP122268" s="90"/>
    </row>
    <row r="122269" spans="68:68" customFormat="1">
      <c r="BP122269" s="90"/>
    </row>
    <row r="122270" spans="68:68" customFormat="1">
      <c r="BP122270" s="90"/>
    </row>
    <row r="122271" spans="68:68" customFormat="1">
      <c r="BP122271" s="90"/>
    </row>
    <row r="122272" spans="68:68" customFormat="1">
      <c r="BP122272" s="90"/>
    </row>
    <row r="122273" spans="68:68" customFormat="1">
      <c r="BP122273" s="90"/>
    </row>
    <row r="122274" spans="68:68" customFormat="1">
      <c r="BP122274" s="90"/>
    </row>
    <row r="122275" spans="68:68" customFormat="1">
      <c r="BP122275" s="90"/>
    </row>
    <row r="122276" spans="68:68" customFormat="1">
      <c r="BP122276" s="90"/>
    </row>
    <row r="122277" spans="68:68" customFormat="1">
      <c r="BP122277" s="90"/>
    </row>
    <row r="122278" spans="68:68" customFormat="1">
      <c r="BP122278" s="90"/>
    </row>
    <row r="122279" spans="68:68" customFormat="1">
      <c r="BP122279" s="90"/>
    </row>
    <row r="122280" spans="68:68" customFormat="1">
      <c r="BP122280" s="90"/>
    </row>
    <row r="122281" spans="68:68" customFormat="1">
      <c r="BP122281" s="90"/>
    </row>
    <row r="122282" spans="68:68" customFormat="1">
      <c r="BP122282" s="90"/>
    </row>
    <row r="122283" spans="68:68" customFormat="1">
      <c r="BP122283" s="90"/>
    </row>
    <row r="122284" spans="68:68" customFormat="1">
      <c r="BP122284" s="90"/>
    </row>
    <row r="122285" spans="68:68" customFormat="1">
      <c r="BP122285" s="90"/>
    </row>
    <row r="122286" spans="68:68" customFormat="1">
      <c r="BP122286" s="90"/>
    </row>
    <row r="122287" spans="68:68" customFormat="1">
      <c r="BP122287" s="90"/>
    </row>
    <row r="122288" spans="68:68" customFormat="1">
      <c r="BP122288" s="90"/>
    </row>
    <row r="122289" spans="68:68" customFormat="1">
      <c r="BP122289" s="90"/>
    </row>
    <row r="122290" spans="68:68" customFormat="1">
      <c r="BP122290" s="90"/>
    </row>
    <row r="122291" spans="68:68" customFormat="1">
      <c r="BP122291" s="90"/>
    </row>
    <row r="122292" spans="68:68" customFormat="1">
      <c r="BP122292" s="90"/>
    </row>
    <row r="122293" spans="68:68" customFormat="1">
      <c r="BP122293" s="90"/>
    </row>
    <row r="122294" spans="68:68" customFormat="1">
      <c r="BP122294" s="90"/>
    </row>
    <row r="122295" spans="68:68" customFormat="1">
      <c r="BP122295" s="90"/>
    </row>
    <row r="122296" spans="68:68" customFormat="1">
      <c r="BP122296" s="90"/>
    </row>
    <row r="122297" spans="68:68" customFormat="1">
      <c r="BP122297" s="90"/>
    </row>
    <row r="122298" spans="68:68" customFormat="1">
      <c r="BP122298" s="90"/>
    </row>
    <row r="122299" spans="68:68" customFormat="1">
      <c r="BP122299" s="90"/>
    </row>
    <row r="122300" spans="68:68" customFormat="1">
      <c r="BP122300" s="90"/>
    </row>
    <row r="122301" spans="68:68" customFormat="1">
      <c r="BP122301" s="90"/>
    </row>
    <row r="122302" spans="68:68" customFormat="1">
      <c r="BP122302" s="90"/>
    </row>
    <row r="122303" spans="68:68" customFormat="1">
      <c r="BP122303" s="90"/>
    </row>
    <row r="122304" spans="68:68" customFormat="1">
      <c r="BP122304" s="90"/>
    </row>
    <row r="122305" spans="68:68" customFormat="1">
      <c r="BP122305" s="90"/>
    </row>
    <row r="122306" spans="68:68" customFormat="1">
      <c r="BP122306" s="90"/>
    </row>
    <row r="122307" spans="68:68" customFormat="1">
      <c r="BP122307" s="90"/>
    </row>
    <row r="122308" spans="68:68" customFormat="1">
      <c r="BP122308" s="90"/>
    </row>
    <row r="122309" spans="68:68" customFormat="1">
      <c r="BP122309" s="90"/>
    </row>
    <row r="122310" spans="68:68" customFormat="1">
      <c r="BP122310" s="90"/>
    </row>
    <row r="122311" spans="68:68" customFormat="1">
      <c r="BP122311" s="90"/>
    </row>
    <row r="122312" spans="68:68" customFormat="1">
      <c r="BP122312" s="90"/>
    </row>
    <row r="122313" spans="68:68" customFormat="1">
      <c r="BP122313" s="90"/>
    </row>
    <row r="122314" spans="68:68" customFormat="1">
      <c r="BP122314" s="90"/>
    </row>
    <row r="122315" spans="68:68" customFormat="1">
      <c r="BP122315" s="90"/>
    </row>
    <row r="122316" spans="68:68" customFormat="1">
      <c r="BP122316" s="90"/>
    </row>
    <row r="122317" spans="68:68" customFormat="1">
      <c r="BP122317" s="90"/>
    </row>
    <row r="122318" spans="68:68" customFormat="1">
      <c r="BP122318" s="90"/>
    </row>
    <row r="122319" spans="68:68" customFormat="1">
      <c r="BP122319" s="90"/>
    </row>
    <row r="122320" spans="68:68" customFormat="1">
      <c r="BP122320" s="90"/>
    </row>
    <row r="122321" spans="68:68" customFormat="1">
      <c r="BP122321" s="90"/>
    </row>
    <row r="122322" spans="68:68" customFormat="1">
      <c r="BP122322" s="90"/>
    </row>
    <row r="122323" spans="68:68" customFormat="1">
      <c r="BP122323" s="90"/>
    </row>
    <row r="122324" spans="68:68" customFormat="1">
      <c r="BP122324" s="90"/>
    </row>
    <row r="122325" spans="68:68" customFormat="1">
      <c r="BP122325" s="90"/>
    </row>
    <row r="122326" spans="68:68" customFormat="1">
      <c r="BP122326" s="90"/>
    </row>
    <row r="122327" spans="68:68" customFormat="1">
      <c r="BP122327" s="90"/>
    </row>
    <row r="122328" spans="68:68" customFormat="1">
      <c r="BP122328" s="90"/>
    </row>
    <row r="122329" spans="68:68" customFormat="1">
      <c r="BP122329" s="90"/>
    </row>
    <row r="122330" spans="68:68" customFormat="1">
      <c r="BP122330" s="90"/>
    </row>
    <row r="122331" spans="68:68" customFormat="1">
      <c r="BP122331" s="90"/>
    </row>
    <row r="122332" spans="68:68" customFormat="1">
      <c r="BP122332" s="90"/>
    </row>
    <row r="122333" spans="68:68" customFormat="1">
      <c r="BP122333" s="90"/>
    </row>
    <row r="122334" spans="68:68" customFormat="1">
      <c r="BP122334" s="90"/>
    </row>
    <row r="122335" spans="68:68" customFormat="1">
      <c r="BP122335" s="90"/>
    </row>
    <row r="122336" spans="68:68" customFormat="1">
      <c r="BP122336" s="90"/>
    </row>
    <row r="122337" spans="68:68" customFormat="1">
      <c r="BP122337" s="90"/>
    </row>
    <row r="122338" spans="68:68" customFormat="1">
      <c r="BP122338" s="90"/>
    </row>
    <row r="122339" spans="68:68" customFormat="1">
      <c r="BP122339" s="90"/>
    </row>
    <row r="122340" spans="68:68" customFormat="1">
      <c r="BP122340" s="90"/>
    </row>
    <row r="122341" spans="68:68" customFormat="1">
      <c r="BP122341" s="90"/>
    </row>
    <row r="122342" spans="68:68" customFormat="1">
      <c r="BP122342" s="90"/>
    </row>
    <row r="122343" spans="68:68" customFormat="1">
      <c r="BP122343" s="90"/>
    </row>
    <row r="122344" spans="68:68" customFormat="1">
      <c r="BP122344" s="90"/>
    </row>
    <row r="122345" spans="68:68" customFormat="1">
      <c r="BP122345" s="90"/>
    </row>
    <row r="122346" spans="68:68" customFormat="1">
      <c r="BP122346" s="90"/>
    </row>
    <row r="122347" spans="68:68" customFormat="1">
      <c r="BP122347" s="90"/>
    </row>
    <row r="122348" spans="68:68" customFormat="1">
      <c r="BP122348" s="90"/>
    </row>
    <row r="122349" spans="68:68" customFormat="1">
      <c r="BP122349" s="90"/>
    </row>
    <row r="122350" spans="68:68" customFormat="1">
      <c r="BP122350" s="90"/>
    </row>
    <row r="122351" spans="68:68" customFormat="1">
      <c r="BP122351" s="90"/>
    </row>
    <row r="122352" spans="68:68" customFormat="1">
      <c r="BP122352" s="90"/>
    </row>
    <row r="122353" spans="68:68" customFormat="1">
      <c r="BP122353" s="90"/>
    </row>
    <row r="122354" spans="68:68" customFormat="1">
      <c r="BP122354" s="90"/>
    </row>
    <row r="122355" spans="68:68" customFormat="1">
      <c r="BP122355" s="90"/>
    </row>
    <row r="122356" spans="68:68" customFormat="1">
      <c r="BP122356" s="90"/>
    </row>
    <row r="122357" spans="68:68" customFormat="1">
      <c r="BP122357" s="90"/>
    </row>
    <row r="122358" spans="68:68" customFormat="1">
      <c r="BP122358" s="90"/>
    </row>
    <row r="122359" spans="68:68" customFormat="1">
      <c r="BP122359" s="90"/>
    </row>
    <row r="122360" spans="68:68" customFormat="1">
      <c r="BP122360" s="90"/>
    </row>
    <row r="122361" spans="68:68" customFormat="1">
      <c r="BP122361" s="90"/>
    </row>
    <row r="122362" spans="68:68" customFormat="1">
      <c r="BP122362" s="90"/>
    </row>
    <row r="122363" spans="68:68" customFormat="1">
      <c r="BP122363" s="90"/>
    </row>
    <row r="122364" spans="68:68" customFormat="1">
      <c r="BP122364" s="90"/>
    </row>
    <row r="122365" spans="68:68" customFormat="1">
      <c r="BP122365" s="90"/>
    </row>
    <row r="122366" spans="68:68" customFormat="1">
      <c r="BP122366" s="90"/>
    </row>
    <row r="122367" spans="68:68" customFormat="1">
      <c r="BP122367" s="90"/>
    </row>
    <row r="122368" spans="68:68" customFormat="1">
      <c r="BP122368" s="90"/>
    </row>
    <row r="122369" spans="68:68" customFormat="1">
      <c r="BP122369" s="90"/>
    </row>
    <row r="122370" spans="68:68" customFormat="1">
      <c r="BP122370" s="90"/>
    </row>
    <row r="122371" spans="68:68" customFormat="1">
      <c r="BP122371" s="90"/>
    </row>
    <row r="122372" spans="68:68" customFormat="1">
      <c r="BP122372" s="90"/>
    </row>
    <row r="122373" spans="68:68" customFormat="1">
      <c r="BP122373" s="90"/>
    </row>
    <row r="122374" spans="68:68" customFormat="1">
      <c r="BP122374" s="90"/>
    </row>
    <row r="122375" spans="68:68" customFormat="1">
      <c r="BP122375" s="90"/>
    </row>
    <row r="122376" spans="68:68" customFormat="1">
      <c r="BP122376" s="90"/>
    </row>
    <row r="122377" spans="68:68" customFormat="1">
      <c r="BP122377" s="90"/>
    </row>
    <row r="122378" spans="68:68" customFormat="1">
      <c r="BP122378" s="90"/>
    </row>
    <row r="122379" spans="68:68" customFormat="1">
      <c r="BP122379" s="90"/>
    </row>
    <row r="122380" spans="68:68" customFormat="1">
      <c r="BP122380" s="90"/>
    </row>
    <row r="122381" spans="68:68" customFormat="1">
      <c r="BP122381" s="90"/>
    </row>
    <row r="122382" spans="68:68" customFormat="1">
      <c r="BP122382" s="90"/>
    </row>
    <row r="122383" spans="68:68" customFormat="1">
      <c r="BP122383" s="90"/>
    </row>
    <row r="122384" spans="68:68" customFormat="1">
      <c r="BP122384" s="90"/>
    </row>
    <row r="122385" spans="68:68" customFormat="1">
      <c r="BP122385" s="90"/>
    </row>
    <row r="122386" spans="68:68" customFormat="1">
      <c r="BP122386" s="90"/>
    </row>
    <row r="122387" spans="68:68" customFormat="1">
      <c r="BP122387" s="90"/>
    </row>
    <row r="122388" spans="68:68" customFormat="1">
      <c r="BP122388" s="90"/>
    </row>
    <row r="122389" spans="68:68" customFormat="1">
      <c r="BP122389" s="90"/>
    </row>
    <row r="122390" spans="68:68" customFormat="1">
      <c r="BP122390" s="90"/>
    </row>
    <row r="122391" spans="68:68" customFormat="1">
      <c r="BP122391" s="90"/>
    </row>
    <row r="122392" spans="68:68" customFormat="1">
      <c r="BP122392" s="90"/>
    </row>
    <row r="122393" spans="68:68" customFormat="1">
      <c r="BP122393" s="90"/>
    </row>
    <row r="122394" spans="68:68" customFormat="1">
      <c r="BP122394" s="90"/>
    </row>
    <row r="122395" spans="68:68" customFormat="1">
      <c r="BP122395" s="90"/>
    </row>
    <row r="122396" spans="68:68" customFormat="1">
      <c r="BP122396" s="90"/>
    </row>
    <row r="122397" spans="68:68" customFormat="1">
      <c r="BP122397" s="90"/>
    </row>
    <row r="122398" spans="68:68" customFormat="1">
      <c r="BP122398" s="90"/>
    </row>
    <row r="122399" spans="68:68" customFormat="1">
      <c r="BP122399" s="90"/>
    </row>
    <row r="122400" spans="68:68" customFormat="1">
      <c r="BP122400" s="90"/>
    </row>
    <row r="122401" spans="68:68" customFormat="1">
      <c r="BP122401" s="90"/>
    </row>
    <row r="122402" spans="68:68" customFormat="1">
      <c r="BP122402" s="90"/>
    </row>
    <row r="122403" spans="68:68" customFormat="1">
      <c r="BP122403" s="90"/>
    </row>
    <row r="122404" spans="68:68" customFormat="1">
      <c r="BP122404" s="90"/>
    </row>
    <row r="122405" spans="68:68" customFormat="1">
      <c r="BP122405" s="90"/>
    </row>
    <row r="122406" spans="68:68" customFormat="1">
      <c r="BP122406" s="90"/>
    </row>
    <row r="122407" spans="68:68" customFormat="1">
      <c r="BP122407" s="90"/>
    </row>
    <row r="122408" spans="68:68" customFormat="1">
      <c r="BP122408" s="90"/>
    </row>
    <row r="122409" spans="68:68" customFormat="1">
      <c r="BP122409" s="90"/>
    </row>
    <row r="122410" spans="68:68" customFormat="1">
      <c r="BP122410" s="90"/>
    </row>
    <row r="122411" spans="68:68" customFormat="1">
      <c r="BP122411" s="90"/>
    </row>
    <row r="122412" spans="68:68" customFormat="1">
      <c r="BP122412" s="90"/>
    </row>
    <row r="122413" spans="68:68" customFormat="1">
      <c r="BP122413" s="90"/>
    </row>
    <row r="122414" spans="68:68" customFormat="1">
      <c r="BP122414" s="90"/>
    </row>
    <row r="122415" spans="68:68" customFormat="1">
      <c r="BP122415" s="90"/>
    </row>
    <row r="122416" spans="68:68" customFormat="1">
      <c r="BP122416" s="90"/>
    </row>
    <row r="122417" spans="68:68" customFormat="1">
      <c r="BP122417" s="90"/>
    </row>
    <row r="122418" spans="68:68" customFormat="1">
      <c r="BP122418" s="90"/>
    </row>
    <row r="122419" spans="68:68" customFormat="1">
      <c r="BP122419" s="90"/>
    </row>
    <row r="122420" spans="68:68" customFormat="1">
      <c r="BP122420" s="90"/>
    </row>
    <row r="122421" spans="68:68" customFormat="1">
      <c r="BP122421" s="90"/>
    </row>
    <row r="122422" spans="68:68" customFormat="1">
      <c r="BP122422" s="90"/>
    </row>
    <row r="122423" spans="68:68" customFormat="1">
      <c r="BP122423" s="90"/>
    </row>
    <row r="122424" spans="68:68" customFormat="1">
      <c r="BP122424" s="90"/>
    </row>
    <row r="122425" spans="68:68" customFormat="1">
      <c r="BP122425" s="90"/>
    </row>
    <row r="122426" spans="68:68" customFormat="1">
      <c r="BP122426" s="90"/>
    </row>
    <row r="122427" spans="68:68" customFormat="1">
      <c r="BP122427" s="90"/>
    </row>
    <row r="122428" spans="68:68" customFormat="1">
      <c r="BP122428" s="90"/>
    </row>
    <row r="122429" spans="68:68" customFormat="1">
      <c r="BP122429" s="90"/>
    </row>
    <row r="122430" spans="68:68" customFormat="1">
      <c r="BP122430" s="90"/>
    </row>
    <row r="122431" spans="68:68" customFormat="1">
      <c r="BP122431" s="90"/>
    </row>
    <row r="122432" spans="68:68" customFormat="1">
      <c r="BP122432" s="90"/>
    </row>
    <row r="122433" spans="68:68" customFormat="1">
      <c r="BP122433" s="90"/>
    </row>
    <row r="122434" spans="68:68" customFormat="1">
      <c r="BP122434" s="90"/>
    </row>
    <row r="122435" spans="68:68" customFormat="1">
      <c r="BP122435" s="90"/>
    </row>
    <row r="122436" spans="68:68" customFormat="1">
      <c r="BP122436" s="90"/>
    </row>
    <row r="122437" spans="68:68" customFormat="1">
      <c r="BP122437" s="90"/>
    </row>
    <row r="122438" spans="68:68" customFormat="1">
      <c r="BP122438" s="90"/>
    </row>
    <row r="122439" spans="68:68" customFormat="1">
      <c r="BP122439" s="90"/>
    </row>
    <row r="122440" spans="68:68" customFormat="1">
      <c r="BP122440" s="90"/>
    </row>
    <row r="122441" spans="68:68" customFormat="1">
      <c r="BP122441" s="90"/>
    </row>
    <row r="122442" spans="68:68" customFormat="1">
      <c r="BP122442" s="90"/>
    </row>
    <row r="122443" spans="68:68" customFormat="1">
      <c r="BP122443" s="90"/>
    </row>
    <row r="122444" spans="68:68" customFormat="1">
      <c r="BP122444" s="90"/>
    </row>
    <row r="122445" spans="68:68" customFormat="1">
      <c r="BP122445" s="90"/>
    </row>
    <row r="122446" spans="68:68" customFormat="1">
      <c r="BP122446" s="90"/>
    </row>
    <row r="122447" spans="68:68" customFormat="1">
      <c r="BP122447" s="90"/>
    </row>
    <row r="122448" spans="68:68" customFormat="1">
      <c r="BP122448" s="90"/>
    </row>
    <row r="122449" spans="68:68" customFormat="1">
      <c r="BP122449" s="90"/>
    </row>
    <row r="122450" spans="68:68" customFormat="1">
      <c r="BP122450" s="90"/>
    </row>
    <row r="122451" spans="68:68" customFormat="1">
      <c r="BP122451" s="90"/>
    </row>
    <row r="122452" spans="68:68" customFormat="1">
      <c r="BP122452" s="90"/>
    </row>
    <row r="122453" spans="68:68" customFormat="1">
      <c r="BP122453" s="90"/>
    </row>
    <row r="122454" spans="68:68" customFormat="1">
      <c r="BP122454" s="90"/>
    </row>
    <row r="122455" spans="68:68" customFormat="1">
      <c r="BP122455" s="90"/>
    </row>
    <row r="122456" spans="68:68" customFormat="1">
      <c r="BP122456" s="90"/>
    </row>
    <row r="122457" spans="68:68" customFormat="1">
      <c r="BP122457" s="90"/>
    </row>
    <row r="122458" spans="68:68" customFormat="1">
      <c r="BP122458" s="90"/>
    </row>
    <row r="122459" spans="68:68" customFormat="1">
      <c r="BP122459" s="90"/>
    </row>
    <row r="122460" spans="68:68" customFormat="1">
      <c r="BP122460" s="90"/>
    </row>
    <row r="122461" spans="68:68" customFormat="1">
      <c r="BP122461" s="90"/>
    </row>
    <row r="122462" spans="68:68" customFormat="1">
      <c r="BP122462" s="90"/>
    </row>
    <row r="122463" spans="68:68" customFormat="1">
      <c r="BP122463" s="90"/>
    </row>
    <row r="122464" spans="68:68" customFormat="1">
      <c r="BP122464" s="90"/>
    </row>
    <row r="122465" spans="68:68" customFormat="1">
      <c r="BP122465" s="90"/>
    </row>
    <row r="122466" spans="68:68" customFormat="1">
      <c r="BP122466" s="90"/>
    </row>
    <row r="122467" spans="68:68" customFormat="1">
      <c r="BP122467" s="90"/>
    </row>
    <row r="122468" spans="68:68" customFormat="1">
      <c r="BP122468" s="90"/>
    </row>
    <row r="122469" spans="68:68" customFormat="1">
      <c r="BP122469" s="90"/>
    </row>
    <row r="122470" spans="68:68" customFormat="1">
      <c r="BP122470" s="90"/>
    </row>
    <row r="122471" spans="68:68" customFormat="1">
      <c r="BP122471" s="90"/>
    </row>
    <row r="122472" spans="68:68" customFormat="1">
      <c r="BP122472" s="90"/>
    </row>
    <row r="122473" spans="68:68" customFormat="1">
      <c r="BP122473" s="90"/>
    </row>
    <row r="122474" spans="68:68" customFormat="1">
      <c r="BP122474" s="90"/>
    </row>
    <row r="122475" spans="68:68" customFormat="1">
      <c r="BP122475" s="90"/>
    </row>
    <row r="122476" spans="68:68" customFormat="1">
      <c r="BP122476" s="90"/>
    </row>
    <row r="122477" spans="68:68" customFormat="1">
      <c r="BP122477" s="90"/>
    </row>
    <row r="122478" spans="68:68" customFormat="1">
      <c r="BP122478" s="90"/>
    </row>
    <row r="122479" spans="68:68" customFormat="1">
      <c r="BP122479" s="90"/>
    </row>
    <row r="122480" spans="68:68" customFormat="1">
      <c r="BP122480" s="90"/>
    </row>
    <row r="122481" spans="68:68" customFormat="1">
      <c r="BP122481" s="90"/>
    </row>
    <row r="122482" spans="68:68" customFormat="1">
      <c r="BP122482" s="90"/>
    </row>
    <row r="122483" spans="68:68" customFormat="1">
      <c r="BP122483" s="90"/>
    </row>
    <row r="122484" spans="68:68" customFormat="1">
      <c r="BP122484" s="90"/>
    </row>
    <row r="122485" spans="68:68" customFormat="1">
      <c r="BP122485" s="90"/>
    </row>
    <row r="122486" spans="68:68" customFormat="1">
      <c r="BP122486" s="90"/>
    </row>
    <row r="122487" spans="68:68" customFormat="1">
      <c r="BP122487" s="90"/>
    </row>
    <row r="122488" spans="68:68" customFormat="1">
      <c r="BP122488" s="90"/>
    </row>
    <row r="122489" spans="68:68" customFormat="1">
      <c r="BP122489" s="90"/>
    </row>
    <row r="122490" spans="68:68" customFormat="1">
      <c r="BP122490" s="90"/>
    </row>
    <row r="122491" spans="68:68" customFormat="1">
      <c r="BP122491" s="90"/>
    </row>
    <row r="122492" spans="68:68" customFormat="1">
      <c r="BP122492" s="90"/>
    </row>
    <row r="122493" spans="68:68" customFormat="1">
      <c r="BP122493" s="90"/>
    </row>
    <row r="122494" spans="68:68" customFormat="1">
      <c r="BP122494" s="90"/>
    </row>
    <row r="122495" spans="68:68" customFormat="1">
      <c r="BP122495" s="90"/>
    </row>
    <row r="122496" spans="68:68" customFormat="1">
      <c r="BP122496" s="90"/>
    </row>
    <row r="122497" spans="68:68" customFormat="1">
      <c r="BP122497" s="90"/>
    </row>
    <row r="122498" spans="68:68" customFormat="1">
      <c r="BP122498" s="90"/>
    </row>
    <row r="122499" spans="68:68" customFormat="1">
      <c r="BP122499" s="90"/>
    </row>
    <row r="122500" spans="68:68" customFormat="1">
      <c r="BP122500" s="90"/>
    </row>
    <row r="122501" spans="68:68" customFormat="1">
      <c r="BP122501" s="90"/>
    </row>
    <row r="122502" spans="68:68" customFormat="1">
      <c r="BP122502" s="90"/>
    </row>
    <row r="122503" spans="68:68" customFormat="1">
      <c r="BP122503" s="90"/>
    </row>
    <row r="122504" spans="68:68" customFormat="1">
      <c r="BP122504" s="90"/>
    </row>
    <row r="122505" spans="68:68" customFormat="1">
      <c r="BP122505" s="90"/>
    </row>
    <row r="122506" spans="68:68" customFormat="1">
      <c r="BP122506" s="90"/>
    </row>
    <row r="122507" spans="68:68" customFormat="1">
      <c r="BP122507" s="90"/>
    </row>
    <row r="122508" spans="68:68" customFormat="1">
      <c r="BP122508" s="90"/>
    </row>
    <row r="122509" spans="68:68" customFormat="1">
      <c r="BP122509" s="90"/>
    </row>
    <row r="122510" spans="68:68" customFormat="1">
      <c r="BP122510" s="90"/>
    </row>
    <row r="122511" spans="68:68" customFormat="1">
      <c r="BP122511" s="90"/>
    </row>
    <row r="122512" spans="68:68" customFormat="1">
      <c r="BP122512" s="90"/>
    </row>
    <row r="122513" spans="68:68" customFormat="1">
      <c r="BP122513" s="90"/>
    </row>
    <row r="122514" spans="68:68" customFormat="1">
      <c r="BP122514" s="90"/>
    </row>
    <row r="122515" spans="68:68" customFormat="1">
      <c r="BP122515" s="90"/>
    </row>
    <row r="122516" spans="68:68" customFormat="1">
      <c r="BP122516" s="90"/>
    </row>
    <row r="122517" spans="68:68" customFormat="1">
      <c r="BP122517" s="90"/>
    </row>
    <row r="122518" spans="68:68" customFormat="1">
      <c r="BP122518" s="90"/>
    </row>
    <row r="122519" spans="68:68" customFormat="1">
      <c r="BP122519" s="90"/>
    </row>
    <row r="122520" spans="68:68" customFormat="1">
      <c r="BP122520" s="90"/>
    </row>
    <row r="122521" spans="68:68" customFormat="1">
      <c r="BP122521" s="90"/>
    </row>
    <row r="122522" spans="68:68" customFormat="1">
      <c r="BP122522" s="90"/>
    </row>
    <row r="122523" spans="68:68" customFormat="1">
      <c r="BP122523" s="90"/>
    </row>
    <row r="122524" spans="68:68" customFormat="1">
      <c r="BP122524" s="90"/>
    </row>
    <row r="122525" spans="68:68" customFormat="1">
      <c r="BP122525" s="90"/>
    </row>
    <row r="122526" spans="68:68" customFormat="1">
      <c r="BP122526" s="90"/>
    </row>
    <row r="122527" spans="68:68" customFormat="1">
      <c r="BP122527" s="90"/>
    </row>
    <row r="122528" spans="68:68" customFormat="1">
      <c r="BP122528" s="90"/>
    </row>
    <row r="122529" spans="68:68" customFormat="1">
      <c r="BP122529" s="90"/>
    </row>
    <row r="122530" spans="68:68" customFormat="1">
      <c r="BP122530" s="90"/>
    </row>
    <row r="122531" spans="68:68" customFormat="1">
      <c r="BP122531" s="90"/>
    </row>
    <row r="122532" spans="68:68" customFormat="1">
      <c r="BP122532" s="90"/>
    </row>
    <row r="122533" spans="68:68" customFormat="1">
      <c r="BP122533" s="90"/>
    </row>
    <row r="122534" spans="68:68" customFormat="1">
      <c r="BP122534" s="90"/>
    </row>
    <row r="122535" spans="68:68" customFormat="1">
      <c r="BP122535" s="90"/>
    </row>
    <row r="122536" spans="68:68" customFormat="1">
      <c r="BP122536" s="90"/>
    </row>
    <row r="122537" spans="68:68" customFormat="1">
      <c r="BP122537" s="90"/>
    </row>
    <row r="122538" spans="68:68" customFormat="1">
      <c r="BP122538" s="90"/>
    </row>
    <row r="122539" spans="68:68" customFormat="1">
      <c r="BP122539" s="90"/>
    </row>
    <row r="122540" spans="68:68" customFormat="1">
      <c r="BP122540" s="90"/>
    </row>
    <row r="122541" spans="68:68" customFormat="1">
      <c r="BP122541" s="90"/>
    </row>
    <row r="122542" spans="68:68" customFormat="1">
      <c r="BP122542" s="90"/>
    </row>
    <row r="122543" spans="68:68" customFormat="1">
      <c r="BP122543" s="90"/>
    </row>
    <row r="122544" spans="68:68" customFormat="1">
      <c r="BP122544" s="90"/>
    </row>
    <row r="122545" spans="68:68" customFormat="1">
      <c r="BP122545" s="90"/>
    </row>
    <row r="122546" spans="68:68" customFormat="1">
      <c r="BP122546" s="90"/>
    </row>
    <row r="122547" spans="68:68" customFormat="1">
      <c r="BP122547" s="90"/>
    </row>
    <row r="122548" spans="68:68" customFormat="1">
      <c r="BP122548" s="90"/>
    </row>
    <row r="122549" spans="68:68" customFormat="1">
      <c r="BP122549" s="90"/>
    </row>
    <row r="122550" spans="68:68" customFormat="1">
      <c r="BP122550" s="90"/>
    </row>
    <row r="122551" spans="68:68" customFormat="1">
      <c r="BP122551" s="90"/>
    </row>
    <row r="122552" spans="68:68" customFormat="1">
      <c r="BP122552" s="90"/>
    </row>
    <row r="122553" spans="68:68" customFormat="1">
      <c r="BP122553" s="90"/>
    </row>
    <row r="122554" spans="68:68" customFormat="1">
      <c r="BP122554" s="90"/>
    </row>
    <row r="122555" spans="68:68" customFormat="1">
      <c r="BP122555" s="90"/>
    </row>
    <row r="122556" spans="68:68" customFormat="1">
      <c r="BP122556" s="90"/>
    </row>
    <row r="122557" spans="68:68" customFormat="1">
      <c r="BP122557" s="90"/>
    </row>
    <row r="122558" spans="68:68" customFormat="1">
      <c r="BP122558" s="90"/>
    </row>
    <row r="122559" spans="68:68" customFormat="1">
      <c r="BP122559" s="90"/>
    </row>
    <row r="122560" spans="68:68" customFormat="1">
      <c r="BP122560" s="90"/>
    </row>
    <row r="122561" spans="68:68" customFormat="1">
      <c r="BP122561" s="90"/>
    </row>
    <row r="122562" spans="68:68" customFormat="1">
      <c r="BP122562" s="90"/>
    </row>
    <row r="122563" spans="68:68" customFormat="1">
      <c r="BP122563" s="90"/>
    </row>
    <row r="122564" spans="68:68" customFormat="1">
      <c r="BP122564" s="90"/>
    </row>
    <row r="122565" spans="68:68" customFormat="1">
      <c r="BP122565" s="90"/>
    </row>
    <row r="122566" spans="68:68" customFormat="1">
      <c r="BP122566" s="90"/>
    </row>
    <row r="122567" spans="68:68" customFormat="1">
      <c r="BP122567" s="90"/>
    </row>
    <row r="122568" spans="68:68" customFormat="1">
      <c r="BP122568" s="90"/>
    </row>
    <row r="122569" spans="68:68" customFormat="1">
      <c r="BP122569" s="90"/>
    </row>
    <row r="122570" spans="68:68" customFormat="1">
      <c r="BP122570" s="90"/>
    </row>
    <row r="122571" spans="68:68" customFormat="1">
      <c r="BP122571" s="90"/>
    </row>
    <row r="122572" spans="68:68" customFormat="1">
      <c r="BP122572" s="90"/>
    </row>
    <row r="122573" spans="68:68" customFormat="1">
      <c r="BP122573" s="90"/>
    </row>
    <row r="122574" spans="68:68" customFormat="1">
      <c r="BP122574" s="90"/>
    </row>
    <row r="122575" spans="68:68" customFormat="1">
      <c r="BP122575" s="90"/>
    </row>
    <row r="122576" spans="68:68" customFormat="1">
      <c r="BP122576" s="90"/>
    </row>
    <row r="122577" spans="68:68" customFormat="1">
      <c r="BP122577" s="90"/>
    </row>
    <row r="122578" spans="68:68" customFormat="1">
      <c r="BP122578" s="90"/>
    </row>
    <row r="122579" spans="68:68" customFormat="1">
      <c r="BP122579" s="90"/>
    </row>
    <row r="122580" spans="68:68" customFormat="1">
      <c r="BP122580" s="90"/>
    </row>
    <row r="122581" spans="68:68" customFormat="1">
      <c r="BP122581" s="90"/>
    </row>
    <row r="122582" spans="68:68" customFormat="1">
      <c r="BP122582" s="90"/>
    </row>
    <row r="122583" spans="68:68" customFormat="1">
      <c r="BP122583" s="90"/>
    </row>
    <row r="122584" spans="68:68" customFormat="1">
      <c r="BP122584" s="90"/>
    </row>
    <row r="122585" spans="68:68" customFormat="1">
      <c r="BP122585" s="90"/>
    </row>
    <row r="122586" spans="68:68" customFormat="1">
      <c r="BP122586" s="90"/>
    </row>
    <row r="122587" spans="68:68" customFormat="1">
      <c r="BP122587" s="90"/>
    </row>
    <row r="122588" spans="68:68" customFormat="1">
      <c r="BP122588" s="90"/>
    </row>
    <row r="122589" spans="68:68" customFormat="1">
      <c r="BP122589" s="90"/>
    </row>
    <row r="122590" spans="68:68" customFormat="1">
      <c r="BP122590" s="90"/>
    </row>
    <row r="122591" spans="68:68" customFormat="1">
      <c r="BP122591" s="90"/>
    </row>
    <row r="122592" spans="68:68" customFormat="1">
      <c r="BP122592" s="90"/>
    </row>
    <row r="122593" spans="68:68" customFormat="1">
      <c r="BP122593" s="90"/>
    </row>
    <row r="122594" spans="68:68" customFormat="1">
      <c r="BP122594" s="90"/>
    </row>
    <row r="122595" spans="68:68" customFormat="1">
      <c r="BP122595" s="90"/>
    </row>
    <row r="122596" spans="68:68" customFormat="1">
      <c r="BP122596" s="90"/>
    </row>
    <row r="122597" spans="68:68" customFormat="1">
      <c r="BP122597" s="90"/>
    </row>
    <row r="122598" spans="68:68" customFormat="1">
      <c r="BP122598" s="90"/>
    </row>
    <row r="122599" spans="68:68" customFormat="1">
      <c r="BP122599" s="90"/>
    </row>
    <row r="122600" spans="68:68" customFormat="1">
      <c r="BP122600" s="90"/>
    </row>
    <row r="122601" spans="68:68" customFormat="1">
      <c r="BP122601" s="90"/>
    </row>
    <row r="122602" spans="68:68" customFormat="1">
      <c r="BP122602" s="90"/>
    </row>
    <row r="122603" spans="68:68" customFormat="1">
      <c r="BP122603" s="90"/>
    </row>
    <row r="122604" spans="68:68" customFormat="1">
      <c r="BP122604" s="90"/>
    </row>
    <row r="122605" spans="68:68" customFormat="1">
      <c r="BP122605" s="90"/>
    </row>
    <row r="122606" spans="68:68" customFormat="1">
      <c r="BP122606" s="90"/>
    </row>
    <row r="122607" spans="68:68" customFormat="1">
      <c r="BP122607" s="90"/>
    </row>
    <row r="122608" spans="68:68" customFormat="1">
      <c r="BP122608" s="90"/>
    </row>
    <row r="122609" spans="68:68" customFormat="1">
      <c r="BP122609" s="90"/>
    </row>
    <row r="122610" spans="68:68" customFormat="1">
      <c r="BP122610" s="90"/>
    </row>
    <row r="122611" spans="68:68" customFormat="1">
      <c r="BP122611" s="90"/>
    </row>
    <row r="122612" spans="68:68" customFormat="1">
      <c r="BP122612" s="90"/>
    </row>
    <row r="122613" spans="68:68" customFormat="1">
      <c r="BP122613" s="90"/>
    </row>
    <row r="122614" spans="68:68" customFormat="1">
      <c r="BP122614" s="90"/>
    </row>
    <row r="122615" spans="68:68" customFormat="1">
      <c r="BP122615" s="90"/>
    </row>
    <row r="122616" spans="68:68" customFormat="1">
      <c r="BP122616" s="90"/>
    </row>
    <row r="122617" spans="68:68" customFormat="1">
      <c r="BP122617" s="90"/>
    </row>
    <row r="122618" spans="68:68" customFormat="1">
      <c r="BP122618" s="90"/>
    </row>
    <row r="122619" spans="68:68" customFormat="1">
      <c r="BP122619" s="90"/>
    </row>
    <row r="122620" spans="68:68" customFormat="1">
      <c r="BP122620" s="90"/>
    </row>
    <row r="122621" spans="68:68" customFormat="1">
      <c r="BP122621" s="90"/>
    </row>
    <row r="122622" spans="68:68" customFormat="1">
      <c r="BP122622" s="90"/>
    </row>
    <row r="122623" spans="68:68" customFormat="1">
      <c r="BP122623" s="90"/>
    </row>
    <row r="122624" spans="68:68" customFormat="1">
      <c r="BP122624" s="90"/>
    </row>
    <row r="122625" spans="68:68" customFormat="1">
      <c r="BP122625" s="90"/>
    </row>
    <row r="122626" spans="68:68" customFormat="1">
      <c r="BP122626" s="90"/>
    </row>
    <row r="122627" spans="68:68" customFormat="1">
      <c r="BP122627" s="90"/>
    </row>
    <row r="122628" spans="68:68" customFormat="1">
      <c r="BP122628" s="90"/>
    </row>
    <row r="122629" spans="68:68" customFormat="1">
      <c r="BP122629" s="90"/>
    </row>
    <row r="122630" spans="68:68" customFormat="1">
      <c r="BP122630" s="90"/>
    </row>
    <row r="122631" spans="68:68" customFormat="1">
      <c r="BP122631" s="90"/>
    </row>
    <row r="122632" spans="68:68" customFormat="1">
      <c r="BP122632" s="90"/>
    </row>
    <row r="122633" spans="68:68" customFormat="1">
      <c r="BP122633" s="90"/>
    </row>
    <row r="122634" spans="68:68" customFormat="1">
      <c r="BP122634" s="90"/>
    </row>
    <row r="122635" spans="68:68" customFormat="1">
      <c r="BP122635" s="90"/>
    </row>
    <row r="122636" spans="68:68" customFormat="1">
      <c r="BP122636" s="90"/>
    </row>
    <row r="122637" spans="68:68" customFormat="1">
      <c r="BP122637" s="90"/>
    </row>
    <row r="122638" spans="68:68" customFormat="1">
      <c r="BP122638" s="90"/>
    </row>
    <row r="122639" spans="68:68" customFormat="1">
      <c r="BP122639" s="90"/>
    </row>
    <row r="122640" spans="68:68" customFormat="1">
      <c r="BP122640" s="90"/>
    </row>
    <row r="122641" spans="68:68" customFormat="1">
      <c r="BP122641" s="90"/>
    </row>
    <row r="122642" spans="68:68" customFormat="1">
      <c r="BP122642" s="90"/>
    </row>
    <row r="122643" spans="68:68" customFormat="1">
      <c r="BP122643" s="90"/>
    </row>
    <row r="122644" spans="68:68" customFormat="1">
      <c r="BP122644" s="90"/>
    </row>
    <row r="122645" spans="68:68" customFormat="1">
      <c r="BP122645" s="90"/>
    </row>
    <row r="122646" spans="68:68" customFormat="1">
      <c r="BP122646" s="90"/>
    </row>
    <row r="122647" spans="68:68" customFormat="1">
      <c r="BP122647" s="90"/>
    </row>
    <row r="122648" spans="68:68" customFormat="1">
      <c r="BP122648" s="90"/>
    </row>
    <row r="122649" spans="68:68" customFormat="1">
      <c r="BP122649" s="90"/>
    </row>
    <row r="122650" spans="68:68" customFormat="1">
      <c r="BP122650" s="90"/>
    </row>
    <row r="122651" spans="68:68" customFormat="1">
      <c r="BP122651" s="90"/>
    </row>
    <row r="122652" spans="68:68" customFormat="1">
      <c r="BP122652" s="90"/>
    </row>
    <row r="122653" spans="68:68" customFormat="1">
      <c r="BP122653" s="90"/>
    </row>
    <row r="122654" spans="68:68" customFormat="1">
      <c r="BP122654" s="90"/>
    </row>
    <row r="122655" spans="68:68" customFormat="1">
      <c r="BP122655" s="90"/>
    </row>
    <row r="122656" spans="68:68" customFormat="1">
      <c r="BP122656" s="90"/>
    </row>
    <row r="122657" spans="68:68" customFormat="1">
      <c r="BP122657" s="90"/>
    </row>
    <row r="122658" spans="68:68" customFormat="1">
      <c r="BP122658" s="90"/>
    </row>
    <row r="122659" spans="68:68" customFormat="1">
      <c r="BP122659" s="90"/>
    </row>
    <row r="122660" spans="68:68" customFormat="1">
      <c r="BP122660" s="90"/>
    </row>
    <row r="122661" spans="68:68" customFormat="1">
      <c r="BP122661" s="90"/>
    </row>
    <row r="122662" spans="68:68" customFormat="1">
      <c r="BP122662" s="90"/>
    </row>
    <row r="122663" spans="68:68" customFormat="1">
      <c r="BP122663" s="90"/>
    </row>
    <row r="122664" spans="68:68" customFormat="1">
      <c r="BP122664" s="90"/>
    </row>
    <row r="122665" spans="68:68" customFormat="1">
      <c r="BP122665" s="90"/>
    </row>
    <row r="122666" spans="68:68" customFormat="1">
      <c r="BP122666" s="90"/>
    </row>
    <row r="122667" spans="68:68" customFormat="1">
      <c r="BP122667" s="90"/>
    </row>
    <row r="122668" spans="68:68" customFormat="1">
      <c r="BP122668" s="90"/>
    </row>
    <row r="122669" spans="68:68" customFormat="1">
      <c r="BP122669" s="90"/>
    </row>
    <row r="122670" spans="68:68" customFormat="1">
      <c r="BP122670" s="90"/>
    </row>
    <row r="122671" spans="68:68" customFormat="1">
      <c r="BP122671" s="90"/>
    </row>
    <row r="122672" spans="68:68" customFormat="1">
      <c r="BP122672" s="90"/>
    </row>
    <row r="122673" spans="68:68" customFormat="1">
      <c r="BP122673" s="90"/>
    </row>
    <row r="122674" spans="68:68" customFormat="1">
      <c r="BP122674" s="90"/>
    </row>
    <row r="122675" spans="68:68" customFormat="1">
      <c r="BP122675" s="90"/>
    </row>
    <row r="122676" spans="68:68" customFormat="1">
      <c r="BP122676" s="90"/>
    </row>
    <row r="122677" spans="68:68" customFormat="1">
      <c r="BP122677" s="90"/>
    </row>
    <row r="122678" spans="68:68" customFormat="1">
      <c r="BP122678" s="90"/>
    </row>
    <row r="122679" spans="68:68" customFormat="1">
      <c r="BP122679" s="90"/>
    </row>
    <row r="122680" spans="68:68" customFormat="1">
      <c r="BP122680" s="90"/>
    </row>
    <row r="122681" spans="68:68" customFormat="1">
      <c r="BP122681" s="90"/>
    </row>
    <row r="122682" spans="68:68" customFormat="1">
      <c r="BP122682" s="90"/>
    </row>
    <row r="122683" spans="68:68" customFormat="1">
      <c r="BP122683" s="90"/>
    </row>
    <row r="122684" spans="68:68" customFormat="1">
      <c r="BP122684" s="90"/>
    </row>
    <row r="122685" spans="68:68" customFormat="1">
      <c r="BP122685" s="90"/>
    </row>
    <row r="122686" spans="68:68" customFormat="1">
      <c r="BP122686" s="90"/>
    </row>
    <row r="122687" spans="68:68" customFormat="1">
      <c r="BP122687" s="90"/>
    </row>
    <row r="122688" spans="68:68" customFormat="1">
      <c r="BP122688" s="90"/>
    </row>
    <row r="122689" spans="68:68" customFormat="1">
      <c r="BP122689" s="90"/>
    </row>
    <row r="122690" spans="68:68" customFormat="1">
      <c r="BP122690" s="90"/>
    </row>
    <row r="122691" spans="68:68" customFormat="1">
      <c r="BP122691" s="90"/>
    </row>
    <row r="122692" spans="68:68" customFormat="1">
      <c r="BP122692" s="90"/>
    </row>
    <row r="122693" spans="68:68" customFormat="1">
      <c r="BP122693" s="90"/>
    </row>
    <row r="122694" spans="68:68" customFormat="1">
      <c r="BP122694" s="90"/>
    </row>
    <row r="122695" spans="68:68" customFormat="1">
      <c r="BP122695" s="90"/>
    </row>
    <row r="122696" spans="68:68" customFormat="1">
      <c r="BP122696" s="90"/>
    </row>
    <row r="122697" spans="68:68" customFormat="1">
      <c r="BP122697" s="90"/>
    </row>
    <row r="122698" spans="68:68" customFormat="1">
      <c r="BP122698" s="90"/>
    </row>
    <row r="122699" spans="68:68" customFormat="1">
      <c r="BP122699" s="90"/>
    </row>
    <row r="122700" spans="68:68" customFormat="1">
      <c r="BP122700" s="90"/>
    </row>
    <row r="122701" spans="68:68" customFormat="1">
      <c r="BP122701" s="90"/>
    </row>
    <row r="122702" spans="68:68" customFormat="1">
      <c r="BP122702" s="90"/>
    </row>
    <row r="122703" spans="68:68" customFormat="1">
      <c r="BP122703" s="90"/>
    </row>
    <row r="122704" spans="68:68" customFormat="1">
      <c r="BP122704" s="90"/>
    </row>
    <row r="122705" spans="68:68" customFormat="1">
      <c r="BP122705" s="90"/>
    </row>
    <row r="122706" spans="68:68" customFormat="1">
      <c r="BP122706" s="90"/>
    </row>
    <row r="122707" spans="68:68" customFormat="1">
      <c r="BP122707" s="90"/>
    </row>
    <row r="122708" spans="68:68" customFormat="1">
      <c r="BP122708" s="90"/>
    </row>
    <row r="122709" spans="68:68" customFormat="1">
      <c r="BP122709" s="90"/>
    </row>
    <row r="122710" spans="68:68" customFormat="1">
      <c r="BP122710" s="90"/>
    </row>
    <row r="122711" spans="68:68" customFormat="1">
      <c r="BP122711" s="90"/>
    </row>
    <row r="122712" spans="68:68" customFormat="1">
      <c r="BP122712" s="90"/>
    </row>
    <row r="122713" spans="68:68" customFormat="1">
      <c r="BP122713" s="90"/>
    </row>
    <row r="122714" spans="68:68" customFormat="1">
      <c r="BP122714" s="90"/>
    </row>
    <row r="122715" spans="68:68" customFormat="1">
      <c r="BP122715" s="90"/>
    </row>
    <row r="122716" spans="68:68" customFormat="1">
      <c r="BP122716" s="90"/>
    </row>
    <row r="122717" spans="68:68" customFormat="1">
      <c r="BP122717" s="90"/>
    </row>
    <row r="122718" spans="68:68" customFormat="1">
      <c r="BP122718" s="90"/>
    </row>
    <row r="122719" spans="68:68" customFormat="1">
      <c r="BP122719" s="90"/>
    </row>
    <row r="122720" spans="68:68" customFormat="1">
      <c r="BP122720" s="90"/>
    </row>
    <row r="122721" spans="68:68" customFormat="1">
      <c r="BP122721" s="90"/>
    </row>
    <row r="122722" spans="68:68" customFormat="1">
      <c r="BP122722" s="90"/>
    </row>
    <row r="122723" spans="68:68" customFormat="1">
      <c r="BP122723" s="90"/>
    </row>
    <row r="122724" spans="68:68" customFormat="1">
      <c r="BP122724" s="90"/>
    </row>
    <row r="122725" spans="68:68" customFormat="1">
      <c r="BP122725" s="90"/>
    </row>
    <row r="122726" spans="68:68" customFormat="1">
      <c r="BP122726" s="90"/>
    </row>
    <row r="122727" spans="68:68" customFormat="1">
      <c r="BP122727" s="90"/>
    </row>
    <row r="122728" spans="68:68" customFormat="1">
      <c r="BP122728" s="90"/>
    </row>
    <row r="122729" spans="68:68" customFormat="1">
      <c r="BP122729" s="90"/>
    </row>
    <row r="122730" spans="68:68" customFormat="1">
      <c r="BP122730" s="90"/>
    </row>
    <row r="122731" spans="68:68" customFormat="1">
      <c r="BP122731" s="90"/>
    </row>
    <row r="122732" spans="68:68" customFormat="1">
      <c r="BP122732" s="90"/>
    </row>
    <row r="122733" spans="68:68" customFormat="1">
      <c r="BP122733" s="90"/>
    </row>
    <row r="122734" spans="68:68" customFormat="1">
      <c r="BP122734" s="90"/>
    </row>
    <row r="122735" spans="68:68" customFormat="1">
      <c r="BP122735" s="90"/>
    </row>
    <row r="122736" spans="68:68" customFormat="1">
      <c r="BP122736" s="90"/>
    </row>
    <row r="122737" spans="68:68" customFormat="1">
      <c r="BP122737" s="90"/>
    </row>
    <row r="122738" spans="68:68" customFormat="1">
      <c r="BP122738" s="90"/>
    </row>
    <row r="122739" spans="68:68" customFormat="1">
      <c r="BP122739" s="90"/>
    </row>
    <row r="122740" spans="68:68" customFormat="1">
      <c r="BP122740" s="90"/>
    </row>
    <row r="122741" spans="68:68" customFormat="1">
      <c r="BP122741" s="90"/>
    </row>
    <row r="122742" spans="68:68" customFormat="1">
      <c r="BP122742" s="90"/>
    </row>
    <row r="122743" spans="68:68" customFormat="1">
      <c r="BP122743" s="90"/>
    </row>
    <row r="122744" spans="68:68" customFormat="1">
      <c r="BP122744" s="90"/>
    </row>
    <row r="122745" spans="68:68" customFormat="1">
      <c r="BP122745" s="90"/>
    </row>
    <row r="122746" spans="68:68" customFormat="1">
      <c r="BP122746" s="90"/>
    </row>
    <row r="122747" spans="68:68" customFormat="1">
      <c r="BP122747" s="90"/>
    </row>
    <row r="122748" spans="68:68" customFormat="1">
      <c r="BP122748" s="90"/>
    </row>
    <row r="122749" spans="68:68" customFormat="1">
      <c r="BP122749" s="90"/>
    </row>
    <row r="122750" spans="68:68" customFormat="1">
      <c r="BP122750" s="90"/>
    </row>
    <row r="122751" spans="68:68" customFormat="1">
      <c r="BP122751" s="90"/>
    </row>
    <row r="122752" spans="68:68" customFormat="1">
      <c r="BP122752" s="90"/>
    </row>
    <row r="122753" spans="68:68" customFormat="1">
      <c r="BP122753" s="90"/>
    </row>
    <row r="122754" spans="68:68" customFormat="1">
      <c r="BP122754" s="90"/>
    </row>
    <row r="122755" spans="68:68" customFormat="1">
      <c r="BP122755" s="90"/>
    </row>
    <row r="122756" spans="68:68" customFormat="1">
      <c r="BP122756" s="90"/>
    </row>
    <row r="122757" spans="68:68" customFormat="1">
      <c r="BP122757" s="90"/>
    </row>
    <row r="122758" spans="68:68" customFormat="1">
      <c r="BP122758" s="90"/>
    </row>
    <row r="122759" spans="68:68" customFormat="1">
      <c r="BP122759" s="90"/>
    </row>
    <row r="122760" spans="68:68" customFormat="1">
      <c r="BP122760" s="90"/>
    </row>
    <row r="122761" spans="68:68" customFormat="1">
      <c r="BP122761" s="90"/>
    </row>
    <row r="122762" spans="68:68" customFormat="1">
      <c r="BP122762" s="90"/>
    </row>
    <row r="122763" spans="68:68" customFormat="1">
      <c r="BP122763" s="90"/>
    </row>
    <row r="122764" spans="68:68" customFormat="1">
      <c r="BP122764" s="90"/>
    </row>
    <row r="122765" spans="68:68" customFormat="1">
      <c r="BP122765" s="90"/>
    </row>
    <row r="122766" spans="68:68" customFormat="1">
      <c r="BP122766" s="90"/>
    </row>
    <row r="122767" spans="68:68" customFormat="1">
      <c r="BP122767" s="90"/>
    </row>
    <row r="122768" spans="68:68" customFormat="1">
      <c r="BP122768" s="90"/>
    </row>
    <row r="122769" spans="68:68" customFormat="1">
      <c r="BP122769" s="90"/>
    </row>
    <row r="122770" spans="68:68" customFormat="1">
      <c r="BP122770" s="90"/>
    </row>
    <row r="122771" spans="68:68" customFormat="1">
      <c r="BP122771" s="90"/>
    </row>
    <row r="122772" spans="68:68" customFormat="1">
      <c r="BP122772" s="90"/>
    </row>
    <row r="122773" spans="68:68" customFormat="1">
      <c r="BP122773" s="90"/>
    </row>
    <row r="122774" spans="68:68" customFormat="1">
      <c r="BP122774" s="90"/>
    </row>
    <row r="122775" spans="68:68" customFormat="1">
      <c r="BP122775" s="90"/>
    </row>
    <row r="122776" spans="68:68" customFormat="1">
      <c r="BP122776" s="90"/>
    </row>
    <row r="122777" spans="68:68" customFormat="1">
      <c r="BP122777" s="90"/>
    </row>
    <row r="122778" spans="68:68" customFormat="1">
      <c r="BP122778" s="90"/>
    </row>
    <row r="122779" spans="68:68" customFormat="1">
      <c r="BP122779" s="90"/>
    </row>
    <row r="122780" spans="68:68" customFormat="1">
      <c r="BP122780" s="90"/>
    </row>
    <row r="122781" spans="68:68" customFormat="1">
      <c r="BP122781" s="90"/>
    </row>
    <row r="122782" spans="68:68" customFormat="1">
      <c r="BP122782" s="90"/>
    </row>
    <row r="122783" spans="68:68" customFormat="1">
      <c r="BP122783" s="90"/>
    </row>
    <row r="122784" spans="68:68" customFormat="1">
      <c r="BP122784" s="90"/>
    </row>
    <row r="122785" spans="68:68" customFormat="1">
      <c r="BP122785" s="90"/>
    </row>
    <row r="122786" spans="68:68" customFormat="1">
      <c r="BP122786" s="90"/>
    </row>
    <row r="122787" spans="68:68" customFormat="1">
      <c r="BP122787" s="90"/>
    </row>
    <row r="122788" spans="68:68" customFormat="1">
      <c r="BP122788" s="90"/>
    </row>
    <row r="122789" spans="68:68" customFormat="1">
      <c r="BP122789" s="90"/>
    </row>
    <row r="122790" spans="68:68" customFormat="1">
      <c r="BP122790" s="90"/>
    </row>
    <row r="122791" spans="68:68" customFormat="1">
      <c r="BP122791" s="90"/>
    </row>
    <row r="122792" spans="68:68" customFormat="1">
      <c r="BP122792" s="90"/>
    </row>
    <row r="122793" spans="68:68" customFormat="1">
      <c r="BP122793" s="90"/>
    </row>
    <row r="122794" spans="68:68" customFormat="1">
      <c r="BP122794" s="90"/>
    </row>
    <row r="122795" spans="68:68" customFormat="1">
      <c r="BP122795" s="90"/>
    </row>
    <row r="122796" spans="68:68" customFormat="1">
      <c r="BP122796" s="90"/>
    </row>
    <row r="122797" spans="68:68" customFormat="1">
      <c r="BP122797" s="90"/>
    </row>
    <row r="122798" spans="68:68" customFormat="1">
      <c r="BP122798" s="90"/>
    </row>
    <row r="122799" spans="68:68" customFormat="1">
      <c r="BP122799" s="90"/>
    </row>
    <row r="122800" spans="68:68" customFormat="1">
      <c r="BP122800" s="90"/>
    </row>
    <row r="122801" spans="68:68" customFormat="1">
      <c r="BP122801" s="90"/>
    </row>
    <row r="122802" spans="68:68" customFormat="1">
      <c r="BP122802" s="90"/>
    </row>
    <row r="122803" spans="68:68" customFormat="1">
      <c r="BP122803" s="90"/>
    </row>
    <row r="122804" spans="68:68" customFormat="1">
      <c r="BP122804" s="90"/>
    </row>
    <row r="122805" spans="68:68" customFormat="1">
      <c r="BP122805" s="90"/>
    </row>
    <row r="122806" spans="68:68" customFormat="1">
      <c r="BP122806" s="90"/>
    </row>
    <row r="122807" spans="68:68" customFormat="1">
      <c r="BP122807" s="90"/>
    </row>
    <row r="122808" spans="68:68" customFormat="1">
      <c r="BP122808" s="90"/>
    </row>
    <row r="122809" spans="68:68" customFormat="1">
      <c r="BP122809" s="90"/>
    </row>
    <row r="122810" spans="68:68" customFormat="1">
      <c r="BP122810" s="90"/>
    </row>
    <row r="122811" spans="68:68" customFormat="1">
      <c r="BP122811" s="90"/>
    </row>
    <row r="122812" spans="68:68" customFormat="1">
      <c r="BP122812" s="90"/>
    </row>
    <row r="122813" spans="68:68" customFormat="1">
      <c r="BP122813" s="90"/>
    </row>
    <row r="122814" spans="68:68" customFormat="1">
      <c r="BP122814" s="90"/>
    </row>
    <row r="122815" spans="68:68" customFormat="1">
      <c r="BP122815" s="90"/>
    </row>
    <row r="122816" spans="68:68" customFormat="1">
      <c r="BP122816" s="90"/>
    </row>
    <row r="122817" spans="68:68" customFormat="1">
      <c r="BP122817" s="90"/>
    </row>
    <row r="122818" spans="68:68" customFormat="1">
      <c r="BP122818" s="90"/>
    </row>
    <row r="122819" spans="68:68" customFormat="1">
      <c r="BP122819" s="90"/>
    </row>
    <row r="122820" spans="68:68" customFormat="1">
      <c r="BP122820" s="90"/>
    </row>
    <row r="122821" spans="68:68" customFormat="1">
      <c r="BP122821" s="90"/>
    </row>
    <row r="122822" spans="68:68" customFormat="1">
      <c r="BP122822" s="90"/>
    </row>
    <row r="122823" spans="68:68" customFormat="1">
      <c r="BP122823" s="90"/>
    </row>
    <row r="122824" spans="68:68" customFormat="1">
      <c r="BP122824" s="90"/>
    </row>
    <row r="122825" spans="68:68" customFormat="1">
      <c r="BP122825" s="90"/>
    </row>
    <row r="122826" spans="68:68" customFormat="1">
      <c r="BP122826" s="90"/>
    </row>
    <row r="122827" spans="68:68" customFormat="1">
      <c r="BP122827" s="90"/>
    </row>
    <row r="122828" spans="68:68" customFormat="1">
      <c r="BP122828" s="90"/>
    </row>
    <row r="122829" spans="68:68" customFormat="1">
      <c r="BP122829" s="90"/>
    </row>
    <row r="122830" spans="68:68" customFormat="1">
      <c r="BP122830" s="90"/>
    </row>
    <row r="122831" spans="68:68" customFormat="1">
      <c r="BP122831" s="90"/>
    </row>
    <row r="122832" spans="68:68" customFormat="1">
      <c r="BP122832" s="90"/>
    </row>
    <row r="122833" spans="68:68" customFormat="1">
      <c r="BP122833" s="90"/>
    </row>
    <row r="122834" spans="68:68" customFormat="1">
      <c r="BP122834" s="90"/>
    </row>
    <row r="122835" spans="68:68" customFormat="1">
      <c r="BP122835" s="90"/>
    </row>
    <row r="122836" spans="68:68" customFormat="1">
      <c r="BP122836" s="90"/>
    </row>
    <row r="122837" spans="68:68" customFormat="1">
      <c r="BP122837" s="90"/>
    </row>
    <row r="122838" spans="68:68" customFormat="1">
      <c r="BP122838" s="90"/>
    </row>
    <row r="122839" spans="68:68" customFormat="1">
      <c r="BP122839" s="90"/>
    </row>
    <row r="122840" spans="68:68" customFormat="1">
      <c r="BP122840" s="90"/>
    </row>
    <row r="122841" spans="68:68" customFormat="1">
      <c r="BP122841" s="90"/>
    </row>
    <row r="122842" spans="68:68" customFormat="1">
      <c r="BP122842" s="90"/>
    </row>
    <row r="122843" spans="68:68" customFormat="1">
      <c r="BP122843" s="90"/>
    </row>
    <row r="122844" spans="68:68" customFormat="1">
      <c r="BP122844" s="90"/>
    </row>
    <row r="122845" spans="68:68" customFormat="1">
      <c r="BP122845" s="90"/>
    </row>
    <row r="122846" spans="68:68" customFormat="1">
      <c r="BP122846" s="90"/>
    </row>
    <row r="122847" spans="68:68" customFormat="1">
      <c r="BP122847" s="90"/>
    </row>
    <row r="122848" spans="68:68" customFormat="1">
      <c r="BP122848" s="90"/>
    </row>
    <row r="122849" spans="68:68" customFormat="1">
      <c r="BP122849" s="90"/>
    </row>
    <row r="122850" spans="68:68" customFormat="1">
      <c r="BP122850" s="90"/>
    </row>
    <row r="122851" spans="68:68" customFormat="1">
      <c r="BP122851" s="90"/>
    </row>
    <row r="122852" spans="68:68" customFormat="1">
      <c r="BP122852" s="90"/>
    </row>
    <row r="122853" spans="68:68" customFormat="1">
      <c r="BP122853" s="90"/>
    </row>
    <row r="122854" spans="68:68" customFormat="1">
      <c r="BP122854" s="90"/>
    </row>
    <row r="122855" spans="68:68" customFormat="1">
      <c r="BP122855" s="90"/>
    </row>
    <row r="122856" spans="68:68" customFormat="1">
      <c r="BP122856" s="90"/>
    </row>
    <row r="122857" spans="68:68" customFormat="1">
      <c r="BP122857" s="90"/>
    </row>
    <row r="122858" spans="68:68" customFormat="1">
      <c r="BP122858" s="90"/>
    </row>
    <row r="122859" spans="68:68" customFormat="1">
      <c r="BP122859" s="90"/>
    </row>
    <row r="122860" spans="68:68" customFormat="1">
      <c r="BP122860" s="90"/>
    </row>
    <row r="122861" spans="68:68" customFormat="1">
      <c r="BP122861" s="90"/>
    </row>
    <row r="122862" spans="68:68" customFormat="1">
      <c r="BP122862" s="90"/>
    </row>
    <row r="122863" spans="68:68" customFormat="1">
      <c r="BP122863" s="90"/>
    </row>
    <row r="122864" spans="68:68" customFormat="1">
      <c r="BP122864" s="90"/>
    </row>
    <row r="122865" spans="68:68" customFormat="1">
      <c r="BP122865" s="90"/>
    </row>
    <row r="122866" spans="68:68" customFormat="1">
      <c r="BP122866" s="90"/>
    </row>
    <row r="122867" spans="68:68" customFormat="1">
      <c r="BP122867" s="90"/>
    </row>
    <row r="122868" spans="68:68" customFormat="1">
      <c r="BP122868" s="90"/>
    </row>
    <row r="122869" spans="68:68" customFormat="1">
      <c r="BP122869" s="90"/>
    </row>
    <row r="122870" spans="68:68" customFormat="1">
      <c r="BP122870" s="90"/>
    </row>
    <row r="122871" spans="68:68" customFormat="1">
      <c r="BP122871" s="90"/>
    </row>
    <row r="122872" spans="68:68" customFormat="1">
      <c r="BP122872" s="90"/>
    </row>
    <row r="122873" spans="68:68" customFormat="1">
      <c r="BP122873" s="90"/>
    </row>
    <row r="122874" spans="68:68" customFormat="1">
      <c r="BP122874" s="90"/>
    </row>
    <row r="122875" spans="68:68" customFormat="1">
      <c r="BP122875" s="90"/>
    </row>
    <row r="122876" spans="68:68" customFormat="1">
      <c r="BP122876" s="90"/>
    </row>
    <row r="122877" spans="68:68" customFormat="1">
      <c r="BP122877" s="90"/>
    </row>
    <row r="122878" spans="68:68" customFormat="1">
      <c r="BP122878" s="90"/>
    </row>
    <row r="122879" spans="68:68" customFormat="1">
      <c r="BP122879" s="90"/>
    </row>
    <row r="122880" spans="68:68" customFormat="1">
      <c r="BP122880" s="90"/>
    </row>
    <row r="122881" spans="68:68" customFormat="1">
      <c r="BP122881" s="90"/>
    </row>
    <row r="122882" spans="68:68" customFormat="1">
      <c r="BP122882" s="90"/>
    </row>
    <row r="122883" spans="68:68" customFormat="1">
      <c r="BP122883" s="90"/>
    </row>
    <row r="122884" spans="68:68" customFormat="1">
      <c r="BP122884" s="90"/>
    </row>
    <row r="122885" spans="68:68" customFormat="1">
      <c r="BP122885" s="90"/>
    </row>
    <row r="122886" spans="68:68" customFormat="1">
      <c r="BP122886" s="90"/>
    </row>
    <row r="122887" spans="68:68" customFormat="1">
      <c r="BP122887" s="90"/>
    </row>
    <row r="122888" spans="68:68" customFormat="1">
      <c r="BP122888" s="90"/>
    </row>
    <row r="122889" spans="68:68" customFormat="1">
      <c r="BP122889" s="90"/>
    </row>
    <row r="122890" spans="68:68" customFormat="1">
      <c r="BP122890" s="90"/>
    </row>
    <row r="122891" spans="68:68" customFormat="1">
      <c r="BP122891" s="90"/>
    </row>
    <row r="122892" spans="68:68" customFormat="1">
      <c r="BP122892" s="90"/>
    </row>
    <row r="122893" spans="68:68" customFormat="1">
      <c r="BP122893" s="90"/>
    </row>
    <row r="122894" spans="68:68" customFormat="1">
      <c r="BP122894" s="90"/>
    </row>
    <row r="122895" spans="68:68" customFormat="1">
      <c r="BP122895" s="90"/>
    </row>
    <row r="122896" spans="68:68" customFormat="1">
      <c r="BP122896" s="90"/>
    </row>
    <row r="122897" spans="68:68" customFormat="1">
      <c r="BP122897" s="90"/>
    </row>
    <row r="122898" spans="68:68" customFormat="1">
      <c r="BP122898" s="90"/>
    </row>
    <row r="122899" spans="68:68" customFormat="1">
      <c r="BP122899" s="90"/>
    </row>
    <row r="122900" spans="68:68" customFormat="1">
      <c r="BP122900" s="90"/>
    </row>
    <row r="122901" spans="68:68" customFormat="1">
      <c r="BP122901" s="90"/>
    </row>
    <row r="122902" spans="68:68" customFormat="1">
      <c r="BP122902" s="90"/>
    </row>
    <row r="122903" spans="68:68" customFormat="1">
      <c r="BP122903" s="90"/>
    </row>
    <row r="122904" spans="68:68" customFormat="1">
      <c r="BP122904" s="90"/>
    </row>
    <row r="122905" spans="68:68" customFormat="1">
      <c r="BP122905" s="90"/>
    </row>
    <row r="122906" spans="68:68" customFormat="1">
      <c r="BP122906" s="90"/>
    </row>
    <row r="122907" spans="68:68" customFormat="1">
      <c r="BP122907" s="90"/>
    </row>
    <row r="122908" spans="68:68" customFormat="1">
      <c r="BP122908" s="90"/>
    </row>
    <row r="122909" spans="68:68" customFormat="1">
      <c r="BP122909" s="90"/>
    </row>
    <row r="122910" spans="68:68" customFormat="1">
      <c r="BP122910" s="90"/>
    </row>
    <row r="122911" spans="68:68" customFormat="1">
      <c r="BP122911" s="90"/>
    </row>
    <row r="122912" spans="68:68" customFormat="1">
      <c r="BP122912" s="90"/>
    </row>
    <row r="122913" spans="68:68" customFormat="1">
      <c r="BP122913" s="90"/>
    </row>
    <row r="122914" spans="68:68" customFormat="1">
      <c r="BP122914" s="90"/>
    </row>
    <row r="122915" spans="68:68" customFormat="1">
      <c r="BP122915" s="90"/>
    </row>
    <row r="122916" spans="68:68" customFormat="1">
      <c r="BP122916" s="90"/>
    </row>
    <row r="122917" spans="68:68" customFormat="1">
      <c r="BP122917" s="90"/>
    </row>
    <row r="122918" spans="68:68" customFormat="1">
      <c r="BP122918" s="90"/>
    </row>
    <row r="122919" spans="68:68" customFormat="1">
      <c r="BP122919" s="90"/>
    </row>
    <row r="122920" spans="68:68" customFormat="1">
      <c r="BP122920" s="90"/>
    </row>
    <row r="122921" spans="68:68" customFormat="1">
      <c r="BP122921" s="90"/>
    </row>
    <row r="122922" spans="68:68" customFormat="1">
      <c r="BP122922" s="90"/>
    </row>
    <row r="122923" spans="68:68" customFormat="1">
      <c r="BP122923" s="90"/>
    </row>
    <row r="122924" spans="68:68" customFormat="1">
      <c r="BP122924" s="90"/>
    </row>
    <row r="122925" spans="68:68" customFormat="1">
      <c r="BP122925" s="90"/>
    </row>
    <row r="122926" spans="68:68" customFormat="1">
      <c r="BP122926" s="90"/>
    </row>
    <row r="122927" spans="68:68" customFormat="1">
      <c r="BP122927" s="90"/>
    </row>
    <row r="122928" spans="68:68" customFormat="1">
      <c r="BP122928" s="90"/>
    </row>
    <row r="122929" spans="68:68" customFormat="1">
      <c r="BP122929" s="90"/>
    </row>
    <row r="122930" spans="68:68" customFormat="1">
      <c r="BP122930" s="90"/>
    </row>
    <row r="122931" spans="68:68" customFormat="1">
      <c r="BP122931" s="90"/>
    </row>
    <row r="122932" spans="68:68" customFormat="1">
      <c r="BP122932" s="90"/>
    </row>
    <row r="122933" spans="68:68" customFormat="1">
      <c r="BP122933" s="90"/>
    </row>
    <row r="122934" spans="68:68" customFormat="1">
      <c r="BP122934" s="90"/>
    </row>
    <row r="122935" spans="68:68" customFormat="1">
      <c r="BP122935" s="90"/>
    </row>
    <row r="122936" spans="68:68" customFormat="1">
      <c r="BP122936" s="90"/>
    </row>
    <row r="122937" spans="68:68" customFormat="1">
      <c r="BP122937" s="90"/>
    </row>
    <row r="122938" spans="68:68" customFormat="1">
      <c r="BP122938" s="90"/>
    </row>
    <row r="122939" spans="68:68" customFormat="1">
      <c r="BP122939" s="90"/>
    </row>
    <row r="122940" spans="68:68" customFormat="1">
      <c r="BP122940" s="90"/>
    </row>
    <row r="122941" spans="68:68" customFormat="1">
      <c r="BP122941" s="90"/>
    </row>
    <row r="122942" spans="68:68" customFormat="1">
      <c r="BP122942" s="90"/>
    </row>
    <row r="122943" spans="68:68" customFormat="1">
      <c r="BP122943" s="90"/>
    </row>
    <row r="122944" spans="68:68" customFormat="1">
      <c r="BP122944" s="90"/>
    </row>
    <row r="122945" spans="68:68" customFormat="1">
      <c r="BP122945" s="90"/>
    </row>
    <row r="122946" spans="68:68" customFormat="1">
      <c r="BP122946" s="90"/>
    </row>
    <row r="122947" spans="68:68" customFormat="1">
      <c r="BP122947" s="90"/>
    </row>
    <row r="122948" spans="68:68" customFormat="1">
      <c r="BP122948" s="90"/>
    </row>
    <row r="122949" spans="68:68" customFormat="1">
      <c r="BP122949" s="90"/>
    </row>
    <row r="122950" spans="68:68" customFormat="1">
      <c r="BP122950" s="90"/>
    </row>
    <row r="122951" spans="68:68" customFormat="1">
      <c r="BP122951" s="90"/>
    </row>
    <row r="122952" spans="68:68" customFormat="1">
      <c r="BP122952" s="90"/>
    </row>
    <row r="122953" spans="68:68" customFormat="1">
      <c r="BP122953" s="90"/>
    </row>
    <row r="122954" spans="68:68" customFormat="1">
      <c r="BP122954" s="90"/>
    </row>
    <row r="122955" spans="68:68" customFormat="1">
      <c r="BP122955" s="90"/>
    </row>
    <row r="122956" spans="68:68" customFormat="1">
      <c r="BP122956" s="90"/>
    </row>
    <row r="122957" spans="68:68" customFormat="1">
      <c r="BP122957" s="90"/>
    </row>
    <row r="122958" spans="68:68" customFormat="1">
      <c r="BP122958" s="90"/>
    </row>
    <row r="122959" spans="68:68" customFormat="1">
      <c r="BP122959" s="90"/>
    </row>
    <row r="122960" spans="68:68" customFormat="1">
      <c r="BP122960" s="90"/>
    </row>
    <row r="122961" spans="68:68" customFormat="1">
      <c r="BP122961" s="90"/>
    </row>
    <row r="122962" spans="68:68" customFormat="1">
      <c r="BP122962" s="90"/>
    </row>
    <row r="122963" spans="68:68" customFormat="1">
      <c r="BP122963" s="90"/>
    </row>
    <row r="122964" spans="68:68" customFormat="1">
      <c r="BP122964" s="90"/>
    </row>
    <row r="122965" spans="68:68" customFormat="1">
      <c r="BP122965" s="90"/>
    </row>
    <row r="122966" spans="68:68" customFormat="1">
      <c r="BP122966" s="90"/>
    </row>
    <row r="122967" spans="68:68" customFormat="1">
      <c r="BP122967" s="90"/>
    </row>
    <row r="122968" spans="68:68" customFormat="1">
      <c r="BP122968" s="90"/>
    </row>
    <row r="122969" spans="68:68" customFormat="1">
      <c r="BP122969" s="90"/>
    </row>
    <row r="122970" spans="68:68" customFormat="1">
      <c r="BP122970" s="90"/>
    </row>
    <row r="122971" spans="68:68" customFormat="1">
      <c r="BP122971" s="90"/>
    </row>
    <row r="122972" spans="68:68" customFormat="1">
      <c r="BP122972" s="90"/>
    </row>
    <row r="122973" spans="68:68" customFormat="1">
      <c r="BP122973" s="90"/>
    </row>
    <row r="122974" spans="68:68" customFormat="1">
      <c r="BP122974" s="90"/>
    </row>
    <row r="122975" spans="68:68" customFormat="1">
      <c r="BP122975" s="90"/>
    </row>
    <row r="122976" spans="68:68" customFormat="1">
      <c r="BP122976" s="90"/>
    </row>
    <row r="122977" spans="68:68" customFormat="1">
      <c r="BP122977" s="90"/>
    </row>
    <row r="122978" spans="68:68" customFormat="1">
      <c r="BP122978" s="90"/>
    </row>
    <row r="122979" spans="68:68" customFormat="1">
      <c r="BP122979" s="90"/>
    </row>
    <row r="122980" spans="68:68" customFormat="1">
      <c r="BP122980" s="90"/>
    </row>
    <row r="122981" spans="68:68" customFormat="1">
      <c r="BP122981" s="90"/>
    </row>
    <row r="122982" spans="68:68" customFormat="1">
      <c r="BP122982" s="90"/>
    </row>
    <row r="122983" spans="68:68" customFormat="1">
      <c r="BP122983" s="90"/>
    </row>
    <row r="122984" spans="68:68" customFormat="1">
      <c r="BP122984" s="90"/>
    </row>
    <row r="122985" spans="68:68" customFormat="1">
      <c r="BP122985" s="90"/>
    </row>
    <row r="122986" spans="68:68" customFormat="1">
      <c r="BP122986" s="90"/>
    </row>
    <row r="122987" spans="68:68" customFormat="1">
      <c r="BP122987" s="90"/>
    </row>
    <row r="122988" spans="68:68" customFormat="1">
      <c r="BP122988" s="90"/>
    </row>
    <row r="122989" spans="68:68" customFormat="1">
      <c r="BP122989" s="90"/>
    </row>
    <row r="122990" spans="68:68" customFormat="1">
      <c r="BP122990" s="90"/>
    </row>
    <row r="122991" spans="68:68" customFormat="1">
      <c r="BP122991" s="90"/>
    </row>
    <row r="122992" spans="68:68" customFormat="1">
      <c r="BP122992" s="90"/>
    </row>
    <row r="122993" spans="68:68" customFormat="1">
      <c r="BP122993" s="90"/>
    </row>
    <row r="122994" spans="68:68" customFormat="1">
      <c r="BP122994" s="90"/>
    </row>
    <row r="122995" spans="68:68" customFormat="1">
      <c r="BP122995" s="90"/>
    </row>
    <row r="122996" spans="68:68" customFormat="1">
      <c r="BP122996" s="90"/>
    </row>
    <row r="122997" spans="68:68" customFormat="1">
      <c r="BP122997" s="90"/>
    </row>
    <row r="122998" spans="68:68" customFormat="1">
      <c r="BP122998" s="90"/>
    </row>
    <row r="122999" spans="68:68" customFormat="1">
      <c r="BP122999" s="90"/>
    </row>
    <row r="123000" spans="68:68" customFormat="1">
      <c r="BP123000" s="90"/>
    </row>
    <row r="123001" spans="68:68" customFormat="1">
      <c r="BP123001" s="90"/>
    </row>
    <row r="123002" spans="68:68" customFormat="1">
      <c r="BP123002" s="90"/>
    </row>
    <row r="123003" spans="68:68" customFormat="1">
      <c r="BP123003" s="90"/>
    </row>
    <row r="123004" spans="68:68" customFormat="1">
      <c r="BP123004" s="90"/>
    </row>
    <row r="123005" spans="68:68" customFormat="1">
      <c r="BP123005" s="90"/>
    </row>
    <row r="123006" spans="68:68" customFormat="1">
      <c r="BP123006" s="90"/>
    </row>
    <row r="123007" spans="68:68" customFormat="1">
      <c r="BP123007" s="90"/>
    </row>
    <row r="123008" spans="68:68" customFormat="1">
      <c r="BP123008" s="90"/>
    </row>
    <row r="123009" spans="68:68" customFormat="1">
      <c r="BP123009" s="90"/>
    </row>
    <row r="123010" spans="68:68" customFormat="1">
      <c r="BP123010" s="90"/>
    </row>
    <row r="123011" spans="68:68" customFormat="1">
      <c r="BP123011" s="90"/>
    </row>
    <row r="123012" spans="68:68" customFormat="1">
      <c r="BP123012" s="90"/>
    </row>
    <row r="123013" spans="68:68" customFormat="1">
      <c r="BP123013" s="90"/>
    </row>
    <row r="123014" spans="68:68" customFormat="1">
      <c r="BP123014" s="90"/>
    </row>
    <row r="123015" spans="68:68" customFormat="1">
      <c r="BP123015" s="90"/>
    </row>
    <row r="123016" spans="68:68" customFormat="1">
      <c r="BP123016" s="90"/>
    </row>
    <row r="123017" spans="68:68" customFormat="1">
      <c r="BP123017" s="90"/>
    </row>
    <row r="123018" spans="68:68" customFormat="1">
      <c r="BP123018" s="90"/>
    </row>
    <row r="123019" spans="68:68" customFormat="1">
      <c r="BP123019" s="90"/>
    </row>
    <row r="123020" spans="68:68" customFormat="1">
      <c r="BP123020" s="90"/>
    </row>
    <row r="123021" spans="68:68" customFormat="1">
      <c r="BP123021" s="90"/>
    </row>
    <row r="123022" spans="68:68" customFormat="1">
      <c r="BP123022" s="90"/>
    </row>
    <row r="123023" spans="68:68" customFormat="1">
      <c r="BP123023" s="90"/>
    </row>
    <row r="123024" spans="68:68" customFormat="1">
      <c r="BP123024" s="90"/>
    </row>
    <row r="123025" spans="68:68" customFormat="1">
      <c r="BP123025" s="90"/>
    </row>
    <row r="123026" spans="68:68" customFormat="1">
      <c r="BP123026" s="90"/>
    </row>
    <row r="123027" spans="68:68" customFormat="1">
      <c r="BP123027" s="90"/>
    </row>
    <row r="123028" spans="68:68" customFormat="1">
      <c r="BP123028" s="90"/>
    </row>
    <row r="123029" spans="68:68" customFormat="1">
      <c r="BP123029" s="90"/>
    </row>
    <row r="123030" spans="68:68" customFormat="1">
      <c r="BP123030" s="90"/>
    </row>
    <row r="123031" spans="68:68" customFormat="1">
      <c r="BP123031" s="90"/>
    </row>
    <row r="123032" spans="68:68" customFormat="1">
      <c r="BP123032" s="90"/>
    </row>
    <row r="123033" spans="68:68" customFormat="1">
      <c r="BP123033" s="90"/>
    </row>
    <row r="123034" spans="68:68" customFormat="1">
      <c r="BP123034" s="90"/>
    </row>
    <row r="123035" spans="68:68" customFormat="1">
      <c r="BP123035" s="90"/>
    </row>
    <row r="123036" spans="68:68" customFormat="1">
      <c r="BP123036" s="90"/>
    </row>
    <row r="123037" spans="68:68" customFormat="1">
      <c r="BP123037" s="90"/>
    </row>
    <row r="123038" spans="68:68" customFormat="1">
      <c r="BP123038" s="90"/>
    </row>
    <row r="123039" spans="68:68" customFormat="1">
      <c r="BP123039" s="90"/>
    </row>
    <row r="123040" spans="68:68" customFormat="1">
      <c r="BP123040" s="90"/>
    </row>
    <row r="123041" spans="68:68" customFormat="1">
      <c r="BP123041" s="90"/>
    </row>
    <row r="123042" spans="68:68" customFormat="1">
      <c r="BP123042" s="90"/>
    </row>
    <row r="123043" spans="68:68" customFormat="1">
      <c r="BP123043" s="90"/>
    </row>
    <row r="123044" spans="68:68" customFormat="1">
      <c r="BP123044" s="90"/>
    </row>
    <row r="123045" spans="68:68" customFormat="1">
      <c r="BP123045" s="90"/>
    </row>
    <row r="123046" spans="68:68" customFormat="1">
      <c r="BP123046" s="90"/>
    </row>
    <row r="123047" spans="68:68" customFormat="1">
      <c r="BP123047" s="90"/>
    </row>
    <row r="123048" spans="68:68" customFormat="1">
      <c r="BP123048" s="90"/>
    </row>
    <row r="123049" spans="68:68" customFormat="1">
      <c r="BP123049" s="90"/>
    </row>
    <row r="123050" spans="68:68" customFormat="1">
      <c r="BP123050" s="90"/>
    </row>
    <row r="123051" spans="68:68" customFormat="1">
      <c r="BP123051" s="90"/>
    </row>
    <row r="123052" spans="68:68" customFormat="1">
      <c r="BP123052" s="90"/>
    </row>
    <row r="123053" spans="68:68" customFormat="1">
      <c r="BP123053" s="90"/>
    </row>
    <row r="123054" spans="68:68" customFormat="1">
      <c r="BP123054" s="90"/>
    </row>
    <row r="123055" spans="68:68" customFormat="1">
      <c r="BP123055" s="90"/>
    </row>
    <row r="123056" spans="68:68" customFormat="1">
      <c r="BP123056" s="90"/>
    </row>
    <row r="123057" spans="68:68" customFormat="1">
      <c r="BP123057" s="90"/>
    </row>
    <row r="123058" spans="68:68" customFormat="1">
      <c r="BP123058" s="90"/>
    </row>
    <row r="123059" spans="68:68" customFormat="1">
      <c r="BP123059" s="90"/>
    </row>
    <row r="123060" spans="68:68" customFormat="1">
      <c r="BP123060" s="90"/>
    </row>
    <row r="123061" spans="68:68" customFormat="1">
      <c r="BP123061" s="90"/>
    </row>
    <row r="123062" spans="68:68" customFormat="1">
      <c r="BP123062" s="90"/>
    </row>
    <row r="123063" spans="68:68" customFormat="1">
      <c r="BP123063" s="90"/>
    </row>
    <row r="123064" spans="68:68" customFormat="1">
      <c r="BP123064" s="90"/>
    </row>
    <row r="123065" spans="68:68" customFormat="1">
      <c r="BP123065" s="90"/>
    </row>
    <row r="123066" spans="68:68" customFormat="1">
      <c r="BP123066" s="90"/>
    </row>
    <row r="123067" spans="68:68" customFormat="1">
      <c r="BP123067" s="90"/>
    </row>
    <row r="123068" spans="68:68" customFormat="1">
      <c r="BP123068" s="90"/>
    </row>
    <row r="123069" spans="68:68" customFormat="1">
      <c r="BP123069" s="90"/>
    </row>
    <row r="123070" spans="68:68" customFormat="1">
      <c r="BP123070" s="90"/>
    </row>
    <row r="123071" spans="68:68" customFormat="1">
      <c r="BP123071" s="90"/>
    </row>
    <row r="123072" spans="68:68" customFormat="1">
      <c r="BP123072" s="90"/>
    </row>
    <row r="123073" spans="68:68" customFormat="1">
      <c r="BP123073" s="90"/>
    </row>
    <row r="123074" spans="68:68" customFormat="1">
      <c r="BP123074" s="90"/>
    </row>
    <row r="123075" spans="68:68" customFormat="1">
      <c r="BP123075" s="90"/>
    </row>
    <row r="123076" spans="68:68" customFormat="1">
      <c r="BP123076" s="90"/>
    </row>
    <row r="123077" spans="68:68" customFormat="1">
      <c r="BP123077" s="90"/>
    </row>
    <row r="123078" spans="68:68" customFormat="1">
      <c r="BP123078" s="90"/>
    </row>
    <row r="123079" spans="68:68" customFormat="1">
      <c r="BP123079" s="90"/>
    </row>
    <row r="123080" spans="68:68" customFormat="1">
      <c r="BP123080" s="90"/>
    </row>
    <row r="123081" spans="68:68" customFormat="1">
      <c r="BP123081" s="90"/>
    </row>
    <row r="123082" spans="68:68" customFormat="1">
      <c r="BP123082" s="90"/>
    </row>
    <row r="123083" spans="68:68" customFormat="1">
      <c r="BP123083" s="90"/>
    </row>
    <row r="123084" spans="68:68" customFormat="1">
      <c r="BP123084" s="90"/>
    </row>
    <row r="123085" spans="68:68" customFormat="1">
      <c r="BP123085" s="90"/>
    </row>
    <row r="123086" spans="68:68" customFormat="1">
      <c r="BP123086" s="90"/>
    </row>
    <row r="123087" spans="68:68" customFormat="1">
      <c r="BP123087" s="90"/>
    </row>
    <row r="123088" spans="68:68" customFormat="1">
      <c r="BP123088" s="90"/>
    </row>
    <row r="123089" spans="68:68" customFormat="1">
      <c r="BP123089" s="90"/>
    </row>
    <row r="123090" spans="68:68" customFormat="1">
      <c r="BP123090" s="90"/>
    </row>
    <row r="123091" spans="68:68" customFormat="1">
      <c r="BP123091" s="90"/>
    </row>
    <row r="123092" spans="68:68" customFormat="1">
      <c r="BP123092" s="90"/>
    </row>
    <row r="123093" spans="68:68" customFormat="1">
      <c r="BP123093" s="90"/>
    </row>
    <row r="123094" spans="68:68" customFormat="1">
      <c r="BP123094" s="90"/>
    </row>
    <row r="123095" spans="68:68" customFormat="1">
      <c r="BP123095" s="90"/>
    </row>
    <row r="123096" spans="68:68" customFormat="1">
      <c r="BP123096" s="90"/>
    </row>
    <row r="123097" spans="68:68" customFormat="1">
      <c r="BP123097" s="90"/>
    </row>
    <row r="123098" spans="68:68" customFormat="1">
      <c r="BP123098" s="90"/>
    </row>
    <row r="123099" spans="68:68" customFormat="1">
      <c r="BP123099" s="90"/>
    </row>
    <row r="123100" spans="68:68" customFormat="1">
      <c r="BP123100" s="90"/>
    </row>
    <row r="123101" spans="68:68" customFormat="1">
      <c r="BP123101" s="90"/>
    </row>
    <row r="123102" spans="68:68" customFormat="1">
      <c r="BP123102" s="90"/>
    </row>
    <row r="123103" spans="68:68" customFormat="1">
      <c r="BP123103" s="90"/>
    </row>
    <row r="123104" spans="68:68" customFormat="1">
      <c r="BP123104" s="90"/>
    </row>
    <row r="123105" spans="68:68" customFormat="1">
      <c r="BP123105" s="90"/>
    </row>
    <row r="123106" spans="68:68" customFormat="1">
      <c r="BP123106" s="90"/>
    </row>
    <row r="123107" spans="68:68" customFormat="1">
      <c r="BP123107" s="90"/>
    </row>
    <row r="123108" spans="68:68" customFormat="1">
      <c r="BP123108" s="90"/>
    </row>
    <row r="123109" spans="68:68" customFormat="1">
      <c r="BP123109" s="90"/>
    </row>
    <row r="123110" spans="68:68" customFormat="1">
      <c r="BP123110" s="90"/>
    </row>
    <row r="123111" spans="68:68" customFormat="1">
      <c r="BP123111" s="90"/>
    </row>
    <row r="123112" spans="68:68" customFormat="1">
      <c r="BP123112" s="90"/>
    </row>
    <row r="123113" spans="68:68" customFormat="1">
      <c r="BP123113" s="90"/>
    </row>
    <row r="123114" spans="68:68" customFormat="1">
      <c r="BP123114" s="90"/>
    </row>
    <row r="123115" spans="68:68" customFormat="1">
      <c r="BP123115" s="90"/>
    </row>
    <row r="123116" spans="68:68" customFormat="1">
      <c r="BP123116" s="90"/>
    </row>
    <row r="123117" spans="68:68" customFormat="1">
      <c r="BP123117" s="90"/>
    </row>
    <row r="123118" spans="68:68" customFormat="1">
      <c r="BP123118" s="90"/>
    </row>
    <row r="123119" spans="68:68" customFormat="1">
      <c r="BP123119" s="90"/>
    </row>
    <row r="123120" spans="68:68" customFormat="1">
      <c r="BP123120" s="90"/>
    </row>
    <row r="123121" spans="68:68" customFormat="1">
      <c r="BP123121" s="90"/>
    </row>
    <row r="123122" spans="68:68" customFormat="1">
      <c r="BP123122" s="90"/>
    </row>
    <row r="123123" spans="68:68" customFormat="1">
      <c r="BP123123" s="90"/>
    </row>
    <row r="123124" spans="68:68" customFormat="1">
      <c r="BP123124" s="90"/>
    </row>
    <row r="123125" spans="68:68" customFormat="1">
      <c r="BP123125" s="90"/>
    </row>
    <row r="123126" spans="68:68" customFormat="1">
      <c r="BP123126" s="90"/>
    </row>
    <row r="123127" spans="68:68" customFormat="1">
      <c r="BP123127" s="90"/>
    </row>
    <row r="123128" spans="68:68" customFormat="1">
      <c r="BP123128" s="90"/>
    </row>
    <row r="123129" spans="68:68" customFormat="1">
      <c r="BP123129" s="90"/>
    </row>
    <row r="123130" spans="68:68" customFormat="1">
      <c r="BP123130" s="90"/>
    </row>
    <row r="123131" spans="68:68" customFormat="1">
      <c r="BP123131" s="90"/>
    </row>
    <row r="123132" spans="68:68" customFormat="1">
      <c r="BP123132" s="90"/>
    </row>
    <row r="123133" spans="68:68" customFormat="1">
      <c r="BP123133" s="90"/>
    </row>
    <row r="123134" spans="68:68" customFormat="1">
      <c r="BP123134" s="90"/>
    </row>
    <row r="123135" spans="68:68" customFormat="1">
      <c r="BP123135" s="90"/>
    </row>
    <row r="123136" spans="68:68" customFormat="1">
      <c r="BP123136" s="90"/>
    </row>
    <row r="123137" spans="68:68" customFormat="1">
      <c r="BP123137" s="90"/>
    </row>
    <row r="123138" spans="68:68" customFormat="1">
      <c r="BP123138" s="90"/>
    </row>
    <row r="123139" spans="68:68" customFormat="1">
      <c r="BP123139" s="90"/>
    </row>
    <row r="123140" spans="68:68" customFormat="1">
      <c r="BP123140" s="90"/>
    </row>
    <row r="123141" spans="68:68" customFormat="1">
      <c r="BP123141" s="90"/>
    </row>
    <row r="123142" spans="68:68" customFormat="1">
      <c r="BP123142" s="90"/>
    </row>
    <row r="123143" spans="68:68" customFormat="1">
      <c r="BP123143" s="90"/>
    </row>
    <row r="123144" spans="68:68" customFormat="1">
      <c r="BP123144" s="90"/>
    </row>
    <row r="123145" spans="68:68" customFormat="1">
      <c r="BP123145" s="90"/>
    </row>
    <row r="123146" spans="68:68" customFormat="1">
      <c r="BP123146" s="90"/>
    </row>
    <row r="123147" spans="68:68" customFormat="1">
      <c r="BP123147" s="90"/>
    </row>
    <row r="123148" spans="68:68" customFormat="1">
      <c r="BP123148" s="90"/>
    </row>
    <row r="123149" spans="68:68" customFormat="1">
      <c r="BP123149" s="90"/>
    </row>
    <row r="123150" spans="68:68" customFormat="1">
      <c r="BP123150" s="90"/>
    </row>
    <row r="123151" spans="68:68" customFormat="1">
      <c r="BP123151" s="90"/>
    </row>
    <row r="123152" spans="68:68" customFormat="1">
      <c r="BP123152" s="90"/>
    </row>
    <row r="123153" spans="68:68" customFormat="1">
      <c r="BP123153" s="90"/>
    </row>
    <row r="123154" spans="68:68" customFormat="1">
      <c r="BP123154" s="90"/>
    </row>
    <row r="123155" spans="68:68" customFormat="1">
      <c r="BP123155" s="90"/>
    </row>
    <row r="123156" spans="68:68" customFormat="1">
      <c r="BP123156" s="90"/>
    </row>
    <row r="123157" spans="68:68" customFormat="1">
      <c r="BP123157" s="90"/>
    </row>
    <row r="123158" spans="68:68" customFormat="1">
      <c r="BP123158" s="90"/>
    </row>
    <row r="123159" spans="68:68" customFormat="1">
      <c r="BP123159" s="90"/>
    </row>
    <row r="123160" spans="68:68" customFormat="1">
      <c r="BP123160" s="90"/>
    </row>
    <row r="123161" spans="68:68" customFormat="1">
      <c r="BP123161" s="90"/>
    </row>
    <row r="123162" spans="68:68" customFormat="1">
      <c r="BP123162" s="90"/>
    </row>
    <row r="123163" spans="68:68" customFormat="1">
      <c r="BP123163" s="90"/>
    </row>
    <row r="123164" spans="68:68" customFormat="1">
      <c r="BP123164" s="90"/>
    </row>
    <row r="123165" spans="68:68" customFormat="1">
      <c r="BP123165" s="90"/>
    </row>
    <row r="123166" spans="68:68" customFormat="1">
      <c r="BP123166" s="90"/>
    </row>
    <row r="123167" spans="68:68" customFormat="1">
      <c r="BP123167" s="90"/>
    </row>
    <row r="123168" spans="68:68" customFormat="1">
      <c r="BP123168" s="90"/>
    </row>
    <row r="123169" spans="68:68" customFormat="1">
      <c r="BP123169" s="90"/>
    </row>
    <row r="123170" spans="68:68" customFormat="1">
      <c r="BP123170" s="90"/>
    </row>
    <row r="123171" spans="68:68" customFormat="1">
      <c r="BP123171" s="90"/>
    </row>
    <row r="123172" spans="68:68" customFormat="1">
      <c r="BP123172" s="90"/>
    </row>
    <row r="123173" spans="68:68" customFormat="1">
      <c r="BP123173" s="90"/>
    </row>
    <row r="123174" spans="68:68" customFormat="1">
      <c r="BP123174" s="90"/>
    </row>
    <row r="123175" spans="68:68" customFormat="1">
      <c r="BP123175" s="90"/>
    </row>
    <row r="123176" spans="68:68" customFormat="1">
      <c r="BP123176" s="90"/>
    </row>
    <row r="123177" spans="68:68" customFormat="1">
      <c r="BP123177" s="90"/>
    </row>
    <row r="123178" spans="68:68" customFormat="1">
      <c r="BP123178" s="90"/>
    </row>
    <row r="123179" spans="68:68" customFormat="1">
      <c r="BP123179" s="90"/>
    </row>
    <row r="123180" spans="68:68" customFormat="1">
      <c r="BP123180" s="90"/>
    </row>
    <row r="123181" spans="68:68" customFormat="1">
      <c r="BP123181" s="90"/>
    </row>
    <row r="123182" spans="68:68" customFormat="1">
      <c r="BP123182" s="90"/>
    </row>
    <row r="123183" spans="68:68" customFormat="1">
      <c r="BP123183" s="90"/>
    </row>
    <row r="123184" spans="68:68" customFormat="1">
      <c r="BP123184" s="90"/>
    </row>
    <row r="123185" spans="68:68" customFormat="1">
      <c r="BP123185" s="90"/>
    </row>
    <row r="123186" spans="68:68" customFormat="1">
      <c r="BP123186" s="90"/>
    </row>
    <row r="123187" spans="68:68" customFormat="1">
      <c r="BP123187" s="90"/>
    </row>
    <row r="123188" spans="68:68" customFormat="1">
      <c r="BP123188" s="90"/>
    </row>
    <row r="123189" spans="68:68" customFormat="1">
      <c r="BP123189" s="90"/>
    </row>
    <row r="123190" spans="68:68" customFormat="1">
      <c r="BP123190" s="90"/>
    </row>
    <row r="123191" spans="68:68" customFormat="1">
      <c r="BP123191" s="90"/>
    </row>
    <row r="123192" spans="68:68" customFormat="1">
      <c r="BP123192" s="90"/>
    </row>
    <row r="123193" spans="68:68" customFormat="1">
      <c r="BP123193" s="90"/>
    </row>
    <row r="123194" spans="68:68" customFormat="1">
      <c r="BP123194" s="90"/>
    </row>
    <row r="123195" spans="68:68" customFormat="1">
      <c r="BP123195" s="90"/>
    </row>
    <row r="123196" spans="68:68" customFormat="1">
      <c r="BP123196" s="90"/>
    </row>
    <row r="123197" spans="68:68" customFormat="1">
      <c r="BP123197" s="90"/>
    </row>
    <row r="123198" spans="68:68" customFormat="1">
      <c r="BP123198" s="90"/>
    </row>
    <row r="123199" spans="68:68" customFormat="1">
      <c r="BP123199" s="90"/>
    </row>
    <row r="123200" spans="68:68" customFormat="1">
      <c r="BP123200" s="90"/>
    </row>
    <row r="123201" spans="68:68" customFormat="1">
      <c r="BP123201" s="90"/>
    </row>
    <row r="123202" spans="68:68" customFormat="1">
      <c r="BP123202" s="90"/>
    </row>
    <row r="123203" spans="68:68" customFormat="1">
      <c r="BP123203" s="90"/>
    </row>
    <row r="123204" spans="68:68" customFormat="1">
      <c r="BP123204" s="90"/>
    </row>
    <row r="123205" spans="68:68" customFormat="1">
      <c r="BP123205" s="90"/>
    </row>
    <row r="123206" spans="68:68" customFormat="1">
      <c r="BP123206" s="90"/>
    </row>
    <row r="123207" spans="68:68" customFormat="1">
      <c r="BP123207" s="90"/>
    </row>
    <row r="123208" spans="68:68" customFormat="1">
      <c r="BP123208" s="90"/>
    </row>
    <row r="123209" spans="68:68" customFormat="1">
      <c r="BP123209" s="90"/>
    </row>
    <row r="123210" spans="68:68" customFormat="1">
      <c r="BP123210" s="90"/>
    </row>
    <row r="123211" spans="68:68" customFormat="1">
      <c r="BP123211" s="90"/>
    </row>
    <row r="123212" spans="68:68" customFormat="1">
      <c r="BP123212" s="90"/>
    </row>
    <row r="123213" spans="68:68" customFormat="1">
      <c r="BP123213" s="90"/>
    </row>
    <row r="123214" spans="68:68" customFormat="1">
      <c r="BP123214" s="90"/>
    </row>
    <row r="123215" spans="68:68" customFormat="1">
      <c r="BP123215" s="90"/>
    </row>
    <row r="123216" spans="68:68" customFormat="1">
      <c r="BP123216" s="90"/>
    </row>
    <row r="123217" spans="68:68" customFormat="1">
      <c r="BP123217" s="90"/>
    </row>
    <row r="123218" spans="68:68" customFormat="1">
      <c r="BP123218" s="90"/>
    </row>
    <row r="123219" spans="68:68" customFormat="1">
      <c r="BP123219" s="90"/>
    </row>
    <row r="123220" spans="68:68" customFormat="1">
      <c r="BP123220" s="90"/>
    </row>
    <row r="123221" spans="68:68" customFormat="1">
      <c r="BP123221" s="90"/>
    </row>
    <row r="123222" spans="68:68" customFormat="1">
      <c r="BP123222" s="90"/>
    </row>
    <row r="123223" spans="68:68" customFormat="1">
      <c r="BP123223" s="90"/>
    </row>
    <row r="123224" spans="68:68" customFormat="1">
      <c r="BP123224" s="90"/>
    </row>
    <row r="123225" spans="68:68" customFormat="1">
      <c r="BP123225" s="90"/>
    </row>
    <row r="123226" spans="68:68" customFormat="1">
      <c r="BP123226" s="90"/>
    </row>
    <row r="123227" spans="68:68" customFormat="1">
      <c r="BP123227" s="90"/>
    </row>
    <row r="123228" spans="68:68" customFormat="1">
      <c r="BP123228" s="90"/>
    </row>
    <row r="123229" spans="68:68" customFormat="1">
      <c r="BP123229" s="90"/>
    </row>
    <row r="123230" spans="68:68" customFormat="1">
      <c r="BP123230" s="90"/>
    </row>
    <row r="123231" spans="68:68" customFormat="1">
      <c r="BP123231" s="90"/>
    </row>
    <row r="123232" spans="68:68" customFormat="1">
      <c r="BP123232" s="90"/>
    </row>
    <row r="123233" spans="68:68" customFormat="1">
      <c r="BP123233" s="90"/>
    </row>
    <row r="123234" spans="68:68" customFormat="1">
      <c r="BP123234" s="90"/>
    </row>
    <row r="123235" spans="68:68" customFormat="1">
      <c r="BP123235" s="90"/>
    </row>
    <row r="123236" spans="68:68" customFormat="1">
      <c r="BP123236" s="90"/>
    </row>
    <row r="123237" spans="68:68" customFormat="1">
      <c r="BP123237" s="90"/>
    </row>
    <row r="123238" spans="68:68" customFormat="1">
      <c r="BP123238" s="90"/>
    </row>
    <row r="123239" spans="68:68" customFormat="1">
      <c r="BP123239" s="90"/>
    </row>
    <row r="123240" spans="68:68" customFormat="1">
      <c r="BP123240" s="90"/>
    </row>
    <row r="123241" spans="68:68" customFormat="1">
      <c r="BP123241" s="90"/>
    </row>
    <row r="123242" spans="68:68" customFormat="1">
      <c r="BP123242" s="90"/>
    </row>
    <row r="123243" spans="68:68" customFormat="1">
      <c r="BP123243" s="90"/>
    </row>
    <row r="123244" spans="68:68" customFormat="1">
      <c r="BP123244" s="90"/>
    </row>
    <row r="123245" spans="68:68" customFormat="1">
      <c r="BP123245" s="90"/>
    </row>
    <row r="123246" spans="68:68" customFormat="1">
      <c r="BP123246" s="90"/>
    </row>
    <row r="123247" spans="68:68" customFormat="1">
      <c r="BP123247" s="90"/>
    </row>
    <row r="123248" spans="68:68" customFormat="1">
      <c r="BP123248" s="90"/>
    </row>
    <row r="123249" spans="68:68" customFormat="1">
      <c r="BP123249" s="90"/>
    </row>
    <row r="123250" spans="68:68" customFormat="1">
      <c r="BP123250" s="90"/>
    </row>
    <row r="123251" spans="68:68" customFormat="1">
      <c r="BP123251" s="90"/>
    </row>
    <row r="123252" spans="68:68" customFormat="1">
      <c r="BP123252" s="90"/>
    </row>
    <row r="123253" spans="68:68" customFormat="1">
      <c r="BP123253" s="90"/>
    </row>
    <row r="123254" spans="68:68" customFormat="1">
      <c r="BP123254" s="90"/>
    </row>
    <row r="123255" spans="68:68" customFormat="1">
      <c r="BP123255" s="90"/>
    </row>
    <row r="123256" spans="68:68" customFormat="1">
      <c r="BP123256" s="90"/>
    </row>
    <row r="123257" spans="68:68" customFormat="1">
      <c r="BP123257" s="90"/>
    </row>
    <row r="123258" spans="68:68" customFormat="1">
      <c r="BP123258" s="90"/>
    </row>
    <row r="123259" spans="68:68" customFormat="1">
      <c r="BP123259" s="90"/>
    </row>
    <row r="123260" spans="68:68" customFormat="1">
      <c r="BP123260" s="90"/>
    </row>
    <row r="123261" spans="68:68" customFormat="1">
      <c r="BP123261" s="90"/>
    </row>
    <row r="123262" spans="68:68" customFormat="1">
      <c r="BP123262" s="90"/>
    </row>
    <row r="123263" spans="68:68" customFormat="1">
      <c r="BP123263" s="90"/>
    </row>
    <row r="123264" spans="68:68" customFormat="1">
      <c r="BP123264" s="90"/>
    </row>
    <row r="123265" spans="68:68" customFormat="1">
      <c r="BP123265" s="90"/>
    </row>
    <row r="123266" spans="68:68" customFormat="1">
      <c r="BP123266" s="90"/>
    </row>
    <row r="123267" spans="68:68" customFormat="1">
      <c r="BP123267" s="90"/>
    </row>
    <row r="123268" spans="68:68" customFormat="1">
      <c r="BP123268" s="90"/>
    </row>
    <row r="123269" spans="68:68" customFormat="1">
      <c r="BP123269" s="90"/>
    </row>
    <row r="123270" spans="68:68" customFormat="1">
      <c r="BP123270" s="90"/>
    </row>
    <row r="123271" spans="68:68" customFormat="1">
      <c r="BP123271" s="90"/>
    </row>
    <row r="123272" spans="68:68" customFormat="1">
      <c r="BP123272" s="90"/>
    </row>
    <row r="123273" spans="68:68" customFormat="1">
      <c r="BP123273" s="90"/>
    </row>
    <row r="123274" spans="68:68" customFormat="1">
      <c r="BP123274" s="90"/>
    </row>
    <row r="123275" spans="68:68" customFormat="1">
      <c r="BP123275" s="90"/>
    </row>
    <row r="123276" spans="68:68" customFormat="1">
      <c r="BP123276" s="90"/>
    </row>
    <row r="123277" spans="68:68" customFormat="1">
      <c r="BP123277" s="90"/>
    </row>
    <row r="123278" spans="68:68" customFormat="1">
      <c r="BP123278" s="90"/>
    </row>
    <row r="123279" spans="68:68" customFormat="1">
      <c r="BP123279" s="90"/>
    </row>
    <row r="123280" spans="68:68" customFormat="1">
      <c r="BP123280" s="90"/>
    </row>
    <row r="123281" spans="68:68" customFormat="1">
      <c r="BP123281" s="90"/>
    </row>
    <row r="123282" spans="68:68" customFormat="1">
      <c r="BP123282" s="90"/>
    </row>
    <row r="123283" spans="68:68" customFormat="1">
      <c r="BP123283" s="90"/>
    </row>
    <row r="123284" spans="68:68" customFormat="1">
      <c r="BP123284" s="90"/>
    </row>
    <row r="123285" spans="68:68" customFormat="1">
      <c r="BP123285" s="90"/>
    </row>
    <row r="123286" spans="68:68" customFormat="1">
      <c r="BP123286" s="90"/>
    </row>
    <row r="123287" spans="68:68" customFormat="1">
      <c r="BP123287" s="90"/>
    </row>
    <row r="123288" spans="68:68" customFormat="1">
      <c r="BP123288" s="90"/>
    </row>
    <row r="123289" spans="68:68" customFormat="1">
      <c r="BP123289" s="90"/>
    </row>
    <row r="123290" spans="68:68" customFormat="1">
      <c r="BP123290" s="90"/>
    </row>
    <row r="123291" spans="68:68" customFormat="1">
      <c r="BP123291" s="90"/>
    </row>
    <row r="123292" spans="68:68" customFormat="1">
      <c r="BP123292" s="90"/>
    </row>
    <row r="123293" spans="68:68" customFormat="1">
      <c r="BP123293" s="90"/>
    </row>
    <row r="123294" spans="68:68" customFormat="1">
      <c r="BP123294" s="90"/>
    </row>
    <row r="123295" spans="68:68" customFormat="1">
      <c r="BP123295" s="90"/>
    </row>
    <row r="123296" spans="68:68" customFormat="1">
      <c r="BP123296" s="90"/>
    </row>
    <row r="123297" spans="68:68" customFormat="1">
      <c r="BP123297" s="90"/>
    </row>
    <row r="123298" spans="68:68" customFormat="1">
      <c r="BP123298" s="90"/>
    </row>
    <row r="123299" spans="68:68" customFormat="1">
      <c r="BP123299" s="90"/>
    </row>
    <row r="123300" spans="68:68" customFormat="1">
      <c r="BP123300" s="90"/>
    </row>
    <row r="123301" spans="68:68" customFormat="1">
      <c r="BP123301" s="90"/>
    </row>
    <row r="123302" spans="68:68" customFormat="1">
      <c r="BP123302" s="90"/>
    </row>
    <row r="123303" spans="68:68" customFormat="1">
      <c r="BP123303" s="90"/>
    </row>
    <row r="123304" spans="68:68" customFormat="1">
      <c r="BP123304" s="90"/>
    </row>
    <row r="123305" spans="68:68" customFormat="1">
      <c r="BP123305" s="90"/>
    </row>
    <row r="123306" spans="68:68" customFormat="1">
      <c r="BP123306" s="90"/>
    </row>
    <row r="123307" spans="68:68" customFormat="1">
      <c r="BP123307" s="90"/>
    </row>
    <row r="123308" spans="68:68" customFormat="1">
      <c r="BP123308" s="90"/>
    </row>
    <row r="123309" spans="68:68" customFormat="1">
      <c r="BP123309" s="90"/>
    </row>
    <row r="123310" spans="68:68" customFormat="1">
      <c r="BP123310" s="90"/>
    </row>
    <row r="123311" spans="68:68" customFormat="1">
      <c r="BP123311" s="90"/>
    </row>
    <row r="123312" spans="68:68" customFormat="1">
      <c r="BP123312" s="90"/>
    </row>
    <row r="123313" spans="68:68" customFormat="1">
      <c r="BP123313" s="90"/>
    </row>
    <row r="123314" spans="68:68" customFormat="1">
      <c r="BP123314" s="90"/>
    </row>
    <row r="123315" spans="68:68" customFormat="1">
      <c r="BP123315" s="90"/>
    </row>
    <row r="123316" spans="68:68" customFormat="1">
      <c r="BP123316" s="90"/>
    </row>
    <row r="123317" spans="68:68" customFormat="1">
      <c r="BP123317" s="90"/>
    </row>
    <row r="123318" spans="68:68" customFormat="1">
      <c r="BP123318" s="90"/>
    </row>
    <row r="123319" spans="68:68" customFormat="1">
      <c r="BP123319" s="90"/>
    </row>
    <row r="123320" spans="68:68" customFormat="1">
      <c r="BP123320" s="90"/>
    </row>
    <row r="123321" spans="68:68" customFormat="1">
      <c r="BP123321" s="90"/>
    </row>
    <row r="123322" spans="68:68" customFormat="1">
      <c r="BP123322" s="90"/>
    </row>
    <row r="123323" spans="68:68" customFormat="1">
      <c r="BP123323" s="90"/>
    </row>
    <row r="123324" spans="68:68" customFormat="1">
      <c r="BP123324" s="90"/>
    </row>
    <row r="123325" spans="68:68" customFormat="1">
      <c r="BP123325" s="90"/>
    </row>
    <row r="123326" spans="68:68" customFormat="1">
      <c r="BP123326" s="90"/>
    </row>
    <row r="123327" spans="68:68" customFormat="1">
      <c r="BP123327" s="90"/>
    </row>
    <row r="123328" spans="68:68" customFormat="1">
      <c r="BP123328" s="90"/>
    </row>
    <row r="123329" spans="68:68" customFormat="1">
      <c r="BP123329" s="90"/>
    </row>
    <row r="123330" spans="68:68" customFormat="1">
      <c r="BP123330" s="90"/>
    </row>
    <row r="123331" spans="68:68" customFormat="1">
      <c r="BP123331" s="90"/>
    </row>
    <row r="123332" spans="68:68" customFormat="1">
      <c r="BP123332" s="90"/>
    </row>
    <row r="123333" spans="68:68" customFormat="1">
      <c r="BP123333" s="90"/>
    </row>
    <row r="123334" spans="68:68" customFormat="1">
      <c r="BP123334" s="90"/>
    </row>
    <row r="123335" spans="68:68" customFormat="1">
      <c r="BP123335" s="90"/>
    </row>
    <row r="123336" spans="68:68" customFormat="1">
      <c r="BP123336" s="90"/>
    </row>
    <row r="123337" spans="68:68" customFormat="1">
      <c r="BP123337" s="90"/>
    </row>
    <row r="123338" spans="68:68" customFormat="1">
      <c r="BP123338" s="90"/>
    </row>
    <row r="123339" spans="68:68" customFormat="1">
      <c r="BP123339" s="90"/>
    </row>
    <row r="123340" spans="68:68" customFormat="1">
      <c r="BP123340" s="90"/>
    </row>
    <row r="123341" spans="68:68" customFormat="1">
      <c r="BP123341" s="90"/>
    </row>
    <row r="123342" spans="68:68" customFormat="1">
      <c r="BP123342" s="90"/>
    </row>
    <row r="123343" spans="68:68" customFormat="1">
      <c r="BP123343" s="90"/>
    </row>
    <row r="123344" spans="68:68" customFormat="1">
      <c r="BP123344" s="90"/>
    </row>
    <row r="123345" spans="68:68" customFormat="1">
      <c r="BP123345" s="90"/>
    </row>
    <row r="123346" spans="68:68" customFormat="1">
      <c r="BP123346" s="90"/>
    </row>
    <row r="123347" spans="68:68" customFormat="1">
      <c r="BP123347" s="90"/>
    </row>
    <row r="123348" spans="68:68" customFormat="1">
      <c r="BP123348" s="90"/>
    </row>
    <row r="123349" spans="68:68" customFormat="1">
      <c r="BP123349" s="90"/>
    </row>
    <row r="123350" spans="68:68" customFormat="1">
      <c r="BP123350" s="90"/>
    </row>
    <row r="123351" spans="68:68" customFormat="1">
      <c r="BP123351" s="90"/>
    </row>
    <row r="123352" spans="68:68" customFormat="1">
      <c r="BP123352" s="90"/>
    </row>
    <row r="123353" spans="68:68" customFormat="1">
      <c r="BP123353" s="90"/>
    </row>
    <row r="123354" spans="68:68" customFormat="1">
      <c r="BP123354" s="90"/>
    </row>
    <row r="123355" spans="68:68" customFormat="1">
      <c r="BP123355" s="90"/>
    </row>
    <row r="123356" spans="68:68" customFormat="1">
      <c r="BP123356" s="90"/>
    </row>
    <row r="123357" spans="68:68" customFormat="1">
      <c r="BP123357" s="90"/>
    </row>
    <row r="123358" spans="68:68" customFormat="1">
      <c r="BP123358" s="90"/>
    </row>
    <row r="123359" spans="68:68" customFormat="1">
      <c r="BP123359" s="90"/>
    </row>
    <row r="123360" spans="68:68" customFormat="1">
      <c r="BP123360" s="90"/>
    </row>
    <row r="123361" spans="68:68" customFormat="1">
      <c r="BP123361" s="90"/>
    </row>
    <row r="123362" spans="68:68" customFormat="1">
      <c r="BP123362" s="90"/>
    </row>
    <row r="123363" spans="68:68" customFormat="1">
      <c r="BP123363" s="90"/>
    </row>
    <row r="123364" spans="68:68" customFormat="1">
      <c r="BP123364" s="90"/>
    </row>
    <row r="123365" spans="68:68" customFormat="1">
      <c r="BP123365" s="90"/>
    </row>
    <row r="123366" spans="68:68" customFormat="1">
      <c r="BP123366" s="90"/>
    </row>
    <row r="123367" spans="68:68" customFormat="1">
      <c r="BP123367" s="90"/>
    </row>
    <row r="123368" spans="68:68" customFormat="1">
      <c r="BP123368" s="90"/>
    </row>
    <row r="123369" spans="68:68" customFormat="1">
      <c r="BP123369" s="90"/>
    </row>
    <row r="123370" spans="68:68" customFormat="1">
      <c r="BP123370" s="90"/>
    </row>
    <row r="123371" spans="68:68" customFormat="1">
      <c r="BP123371" s="90"/>
    </row>
    <row r="123372" spans="68:68" customFormat="1">
      <c r="BP123372" s="90"/>
    </row>
    <row r="123373" spans="68:68" customFormat="1">
      <c r="BP123373" s="90"/>
    </row>
    <row r="123374" spans="68:68" customFormat="1">
      <c r="BP123374" s="90"/>
    </row>
    <row r="123375" spans="68:68" customFormat="1">
      <c r="BP123375" s="90"/>
    </row>
    <row r="123376" spans="68:68" customFormat="1">
      <c r="BP123376" s="90"/>
    </row>
    <row r="123377" spans="68:68" customFormat="1">
      <c r="BP123377" s="90"/>
    </row>
    <row r="123378" spans="68:68" customFormat="1">
      <c r="BP123378" s="90"/>
    </row>
    <row r="123379" spans="68:68" customFormat="1">
      <c r="BP123379" s="90"/>
    </row>
    <row r="123380" spans="68:68" customFormat="1">
      <c r="BP123380" s="90"/>
    </row>
    <row r="123381" spans="68:68" customFormat="1">
      <c r="BP123381" s="90"/>
    </row>
    <row r="123382" spans="68:68" customFormat="1">
      <c r="BP123382" s="90"/>
    </row>
    <row r="123383" spans="68:68" customFormat="1">
      <c r="BP123383" s="90"/>
    </row>
    <row r="123384" spans="68:68" customFormat="1">
      <c r="BP123384" s="90"/>
    </row>
    <row r="123385" spans="68:68" customFormat="1">
      <c r="BP123385" s="90"/>
    </row>
    <row r="123386" spans="68:68" customFormat="1">
      <c r="BP123386" s="90"/>
    </row>
    <row r="123387" spans="68:68" customFormat="1">
      <c r="BP123387" s="90"/>
    </row>
    <row r="123388" spans="68:68" customFormat="1">
      <c r="BP123388" s="90"/>
    </row>
    <row r="123389" spans="68:68" customFormat="1">
      <c r="BP123389" s="90"/>
    </row>
    <row r="123390" spans="68:68" customFormat="1">
      <c r="BP123390" s="90"/>
    </row>
    <row r="123391" spans="68:68" customFormat="1">
      <c r="BP123391" s="90"/>
    </row>
    <row r="123392" spans="68:68" customFormat="1">
      <c r="BP123392" s="90"/>
    </row>
    <row r="123393" spans="68:68" customFormat="1">
      <c r="BP123393" s="90"/>
    </row>
    <row r="123394" spans="68:68" customFormat="1">
      <c r="BP123394" s="90"/>
    </row>
    <row r="123395" spans="68:68" customFormat="1">
      <c r="BP123395" s="90"/>
    </row>
    <row r="123396" spans="68:68" customFormat="1">
      <c r="BP123396" s="90"/>
    </row>
    <row r="123397" spans="68:68" customFormat="1">
      <c r="BP123397" s="90"/>
    </row>
    <row r="123398" spans="68:68" customFormat="1">
      <c r="BP123398" s="90"/>
    </row>
    <row r="123399" spans="68:68" customFormat="1">
      <c r="BP123399" s="90"/>
    </row>
    <row r="123400" spans="68:68" customFormat="1">
      <c r="BP123400" s="90"/>
    </row>
    <row r="123401" spans="68:68" customFormat="1">
      <c r="BP123401" s="90"/>
    </row>
    <row r="123402" spans="68:68" customFormat="1">
      <c r="BP123402" s="90"/>
    </row>
    <row r="123403" spans="68:68" customFormat="1">
      <c r="BP123403" s="90"/>
    </row>
    <row r="123404" spans="68:68" customFormat="1">
      <c r="BP123404" s="90"/>
    </row>
    <row r="123405" spans="68:68" customFormat="1">
      <c r="BP123405" s="90"/>
    </row>
    <row r="123406" spans="68:68" customFormat="1">
      <c r="BP123406" s="90"/>
    </row>
    <row r="123407" spans="68:68" customFormat="1">
      <c r="BP123407" s="90"/>
    </row>
    <row r="123408" spans="68:68" customFormat="1">
      <c r="BP123408" s="90"/>
    </row>
    <row r="123409" spans="68:68" customFormat="1">
      <c r="BP123409" s="90"/>
    </row>
    <row r="123410" spans="68:68" customFormat="1">
      <c r="BP123410" s="90"/>
    </row>
    <row r="123411" spans="68:68" customFormat="1">
      <c r="BP123411" s="90"/>
    </row>
    <row r="123412" spans="68:68" customFormat="1">
      <c r="BP123412" s="90"/>
    </row>
    <row r="123413" spans="68:68" customFormat="1">
      <c r="BP123413" s="90"/>
    </row>
    <row r="123414" spans="68:68" customFormat="1">
      <c r="BP123414" s="90"/>
    </row>
    <row r="123415" spans="68:68" customFormat="1">
      <c r="BP123415" s="90"/>
    </row>
    <row r="123416" spans="68:68" customFormat="1">
      <c r="BP123416" s="90"/>
    </row>
    <row r="123417" spans="68:68" customFormat="1">
      <c r="BP123417" s="90"/>
    </row>
    <row r="123418" spans="68:68" customFormat="1">
      <c r="BP123418" s="90"/>
    </row>
    <row r="123419" spans="68:68" customFormat="1">
      <c r="BP123419" s="90"/>
    </row>
    <row r="123420" spans="68:68" customFormat="1">
      <c r="BP123420" s="90"/>
    </row>
    <row r="123421" spans="68:68" customFormat="1">
      <c r="BP123421" s="90"/>
    </row>
    <row r="123422" spans="68:68" customFormat="1">
      <c r="BP123422" s="90"/>
    </row>
    <row r="123423" spans="68:68" customFormat="1">
      <c r="BP123423" s="90"/>
    </row>
    <row r="123424" spans="68:68" customFormat="1">
      <c r="BP123424" s="90"/>
    </row>
    <row r="123425" spans="68:68" customFormat="1">
      <c r="BP123425" s="90"/>
    </row>
    <row r="123426" spans="68:68" customFormat="1">
      <c r="BP123426" s="90"/>
    </row>
    <row r="123427" spans="68:68" customFormat="1">
      <c r="BP123427" s="90"/>
    </row>
    <row r="123428" spans="68:68" customFormat="1">
      <c r="BP123428" s="90"/>
    </row>
    <row r="123429" spans="68:68" customFormat="1">
      <c r="BP123429" s="90"/>
    </row>
    <row r="123430" spans="68:68" customFormat="1">
      <c r="BP123430" s="90"/>
    </row>
    <row r="123431" spans="68:68" customFormat="1">
      <c r="BP123431" s="90"/>
    </row>
    <row r="123432" spans="68:68" customFormat="1">
      <c r="BP123432" s="90"/>
    </row>
    <row r="123433" spans="68:68" customFormat="1">
      <c r="BP123433" s="90"/>
    </row>
    <row r="123434" spans="68:68" customFormat="1">
      <c r="BP123434" s="90"/>
    </row>
    <row r="123435" spans="68:68" customFormat="1">
      <c r="BP123435" s="90"/>
    </row>
    <row r="123436" spans="68:68" customFormat="1">
      <c r="BP123436" s="90"/>
    </row>
    <row r="123437" spans="68:68" customFormat="1">
      <c r="BP123437" s="90"/>
    </row>
    <row r="123438" spans="68:68" customFormat="1">
      <c r="BP123438" s="90"/>
    </row>
    <row r="123439" spans="68:68" customFormat="1">
      <c r="BP123439" s="90"/>
    </row>
    <row r="123440" spans="68:68" customFormat="1">
      <c r="BP123440" s="90"/>
    </row>
    <row r="123441" spans="68:68" customFormat="1">
      <c r="BP123441" s="90"/>
    </row>
    <row r="123442" spans="68:68" customFormat="1">
      <c r="BP123442" s="90"/>
    </row>
    <row r="123443" spans="68:68" customFormat="1">
      <c r="BP123443" s="90"/>
    </row>
    <row r="123444" spans="68:68" customFormat="1">
      <c r="BP123444" s="90"/>
    </row>
    <row r="123445" spans="68:68" customFormat="1">
      <c r="BP123445" s="90"/>
    </row>
    <row r="123446" spans="68:68" customFormat="1">
      <c r="BP123446" s="90"/>
    </row>
    <row r="123447" spans="68:68" customFormat="1">
      <c r="BP123447" s="90"/>
    </row>
    <row r="123448" spans="68:68" customFormat="1">
      <c r="BP123448" s="90"/>
    </row>
    <row r="123449" spans="68:68" customFormat="1">
      <c r="BP123449" s="90"/>
    </row>
    <row r="123450" spans="68:68" customFormat="1">
      <c r="BP123450" s="90"/>
    </row>
    <row r="123451" spans="68:68" customFormat="1">
      <c r="BP123451" s="90"/>
    </row>
    <row r="123452" spans="68:68" customFormat="1">
      <c r="BP123452" s="90"/>
    </row>
    <row r="123453" spans="68:68" customFormat="1">
      <c r="BP123453" s="90"/>
    </row>
    <row r="123454" spans="68:68" customFormat="1">
      <c r="BP123454" s="90"/>
    </row>
    <row r="123455" spans="68:68" customFormat="1">
      <c r="BP123455" s="90"/>
    </row>
    <row r="123456" spans="68:68" customFormat="1">
      <c r="BP123456" s="90"/>
    </row>
    <row r="123457" spans="68:68" customFormat="1">
      <c r="BP123457" s="90"/>
    </row>
    <row r="123458" spans="68:68" customFormat="1">
      <c r="BP123458" s="90"/>
    </row>
    <row r="123459" spans="68:68" customFormat="1">
      <c r="BP123459" s="90"/>
    </row>
    <row r="123460" spans="68:68" customFormat="1">
      <c r="BP123460" s="90"/>
    </row>
    <row r="123461" spans="68:68" customFormat="1">
      <c r="BP123461" s="90"/>
    </row>
    <row r="123462" spans="68:68" customFormat="1">
      <c r="BP123462" s="90"/>
    </row>
    <row r="123463" spans="68:68" customFormat="1">
      <c r="BP123463" s="90"/>
    </row>
    <row r="123464" spans="68:68" customFormat="1">
      <c r="BP123464" s="90"/>
    </row>
    <row r="123465" spans="68:68" customFormat="1">
      <c r="BP123465" s="90"/>
    </row>
    <row r="123466" spans="68:68" customFormat="1">
      <c r="BP123466" s="90"/>
    </row>
    <row r="123467" spans="68:68" customFormat="1">
      <c r="BP123467" s="90"/>
    </row>
    <row r="123468" spans="68:68" customFormat="1">
      <c r="BP123468" s="90"/>
    </row>
    <row r="123469" spans="68:68" customFormat="1">
      <c r="BP123469" s="90"/>
    </row>
    <row r="123470" spans="68:68" customFormat="1">
      <c r="BP123470" s="90"/>
    </row>
    <row r="123471" spans="68:68" customFormat="1">
      <c r="BP123471" s="90"/>
    </row>
    <row r="123472" spans="68:68" customFormat="1">
      <c r="BP123472" s="90"/>
    </row>
    <row r="123473" spans="68:68" customFormat="1">
      <c r="BP123473" s="90"/>
    </row>
    <row r="123474" spans="68:68" customFormat="1">
      <c r="BP123474" s="90"/>
    </row>
    <row r="123475" spans="68:68" customFormat="1">
      <c r="BP123475" s="90"/>
    </row>
    <row r="123476" spans="68:68" customFormat="1">
      <c r="BP123476" s="90"/>
    </row>
    <row r="123477" spans="68:68" customFormat="1">
      <c r="BP123477" s="90"/>
    </row>
    <row r="123478" spans="68:68" customFormat="1">
      <c r="BP123478" s="90"/>
    </row>
    <row r="123479" spans="68:68" customFormat="1">
      <c r="BP123479" s="90"/>
    </row>
    <row r="123480" spans="68:68" customFormat="1">
      <c r="BP123480" s="90"/>
    </row>
    <row r="123481" spans="68:68" customFormat="1">
      <c r="BP123481" s="90"/>
    </row>
    <row r="123482" spans="68:68" customFormat="1">
      <c r="BP123482" s="90"/>
    </row>
    <row r="123483" spans="68:68" customFormat="1">
      <c r="BP123483" s="90"/>
    </row>
    <row r="123484" spans="68:68" customFormat="1">
      <c r="BP123484" s="90"/>
    </row>
    <row r="123485" spans="68:68" customFormat="1">
      <c r="BP123485" s="90"/>
    </row>
    <row r="123486" spans="68:68" customFormat="1">
      <c r="BP123486" s="90"/>
    </row>
    <row r="123487" spans="68:68" customFormat="1">
      <c r="BP123487" s="90"/>
    </row>
    <row r="123488" spans="68:68" customFormat="1">
      <c r="BP123488" s="90"/>
    </row>
    <row r="123489" spans="68:68" customFormat="1">
      <c r="BP123489" s="90"/>
    </row>
    <row r="123490" spans="68:68" customFormat="1">
      <c r="BP123490" s="90"/>
    </row>
    <row r="123491" spans="68:68" customFormat="1">
      <c r="BP123491" s="90"/>
    </row>
    <row r="123492" spans="68:68" customFormat="1">
      <c r="BP123492" s="90"/>
    </row>
    <row r="123493" spans="68:68" customFormat="1">
      <c r="BP123493" s="90"/>
    </row>
    <row r="123494" spans="68:68" customFormat="1">
      <c r="BP123494" s="90"/>
    </row>
    <row r="123495" spans="68:68" customFormat="1">
      <c r="BP123495" s="90"/>
    </row>
    <row r="123496" spans="68:68" customFormat="1">
      <c r="BP123496" s="90"/>
    </row>
    <row r="123497" spans="68:68" customFormat="1">
      <c r="BP123497" s="90"/>
    </row>
    <row r="123498" spans="68:68" customFormat="1">
      <c r="BP123498" s="90"/>
    </row>
    <row r="123499" spans="68:68" customFormat="1">
      <c r="BP123499" s="90"/>
    </row>
    <row r="123500" spans="68:68" customFormat="1">
      <c r="BP123500" s="90"/>
    </row>
    <row r="123501" spans="68:68" customFormat="1">
      <c r="BP123501" s="90"/>
    </row>
    <row r="123502" spans="68:68" customFormat="1">
      <c r="BP123502" s="90"/>
    </row>
    <row r="123503" spans="68:68" customFormat="1">
      <c r="BP123503" s="90"/>
    </row>
    <row r="123504" spans="68:68" customFormat="1">
      <c r="BP123504" s="90"/>
    </row>
    <row r="123505" spans="68:68" customFormat="1">
      <c r="BP123505" s="90"/>
    </row>
    <row r="123506" spans="68:68" customFormat="1">
      <c r="BP123506" s="90"/>
    </row>
    <row r="123507" spans="68:68" customFormat="1">
      <c r="BP123507" s="90"/>
    </row>
    <row r="123508" spans="68:68" customFormat="1">
      <c r="BP123508" s="90"/>
    </row>
    <row r="123509" spans="68:68" customFormat="1">
      <c r="BP123509" s="90"/>
    </row>
    <row r="123510" spans="68:68" customFormat="1">
      <c r="BP123510" s="90"/>
    </row>
    <row r="123511" spans="68:68" customFormat="1">
      <c r="BP123511" s="90"/>
    </row>
    <row r="123512" spans="68:68" customFormat="1">
      <c r="BP123512" s="90"/>
    </row>
    <row r="123513" spans="68:68" customFormat="1">
      <c r="BP123513" s="90"/>
    </row>
    <row r="123514" spans="68:68" customFormat="1">
      <c r="BP123514" s="90"/>
    </row>
    <row r="123515" spans="68:68" customFormat="1">
      <c r="BP123515" s="90"/>
    </row>
    <row r="123516" spans="68:68" customFormat="1">
      <c r="BP123516" s="90"/>
    </row>
    <row r="123517" spans="68:68" customFormat="1">
      <c r="BP123517" s="90"/>
    </row>
    <row r="123518" spans="68:68" customFormat="1">
      <c r="BP123518" s="90"/>
    </row>
    <row r="123519" spans="68:68" customFormat="1">
      <c r="BP123519" s="90"/>
    </row>
    <row r="123520" spans="68:68" customFormat="1">
      <c r="BP123520" s="90"/>
    </row>
    <row r="123521" spans="68:68" customFormat="1">
      <c r="BP123521" s="90"/>
    </row>
    <row r="123522" spans="68:68" customFormat="1">
      <c r="BP123522" s="90"/>
    </row>
    <row r="123523" spans="68:68" customFormat="1">
      <c r="BP123523" s="90"/>
    </row>
    <row r="123524" spans="68:68" customFormat="1">
      <c r="BP123524" s="90"/>
    </row>
    <row r="123525" spans="68:68" customFormat="1">
      <c r="BP123525" s="90"/>
    </row>
    <row r="123526" spans="68:68" customFormat="1">
      <c r="BP123526" s="90"/>
    </row>
    <row r="123527" spans="68:68" customFormat="1">
      <c r="BP123527" s="90"/>
    </row>
    <row r="123528" spans="68:68" customFormat="1">
      <c r="BP123528" s="90"/>
    </row>
    <row r="123529" spans="68:68" customFormat="1">
      <c r="BP123529" s="90"/>
    </row>
    <row r="123530" spans="68:68" customFormat="1">
      <c r="BP123530" s="90"/>
    </row>
    <row r="123531" spans="68:68" customFormat="1">
      <c r="BP123531" s="90"/>
    </row>
    <row r="123532" spans="68:68" customFormat="1">
      <c r="BP123532" s="90"/>
    </row>
    <row r="123533" spans="68:68" customFormat="1">
      <c r="BP123533" s="90"/>
    </row>
    <row r="123534" spans="68:68" customFormat="1">
      <c r="BP123534" s="90"/>
    </row>
    <row r="123535" spans="68:68" customFormat="1">
      <c r="BP123535" s="90"/>
    </row>
    <row r="123536" spans="68:68" customFormat="1">
      <c r="BP123536" s="90"/>
    </row>
    <row r="123537" spans="68:68" customFormat="1">
      <c r="BP123537" s="90"/>
    </row>
    <row r="123538" spans="68:68" customFormat="1">
      <c r="BP123538" s="90"/>
    </row>
    <row r="123539" spans="68:68" customFormat="1">
      <c r="BP123539" s="90"/>
    </row>
    <row r="123540" spans="68:68" customFormat="1">
      <c r="BP123540" s="90"/>
    </row>
    <row r="123541" spans="68:68" customFormat="1">
      <c r="BP123541" s="90"/>
    </row>
    <row r="123542" spans="68:68" customFormat="1">
      <c r="BP123542" s="90"/>
    </row>
    <row r="123543" spans="68:68" customFormat="1">
      <c r="BP123543" s="90"/>
    </row>
    <row r="123544" spans="68:68" customFormat="1">
      <c r="BP123544" s="90"/>
    </row>
    <row r="123545" spans="68:68" customFormat="1">
      <c r="BP123545" s="90"/>
    </row>
    <row r="123546" spans="68:68" customFormat="1">
      <c r="BP123546" s="90"/>
    </row>
    <row r="123547" spans="68:68" customFormat="1">
      <c r="BP123547" s="90"/>
    </row>
    <row r="123548" spans="68:68" customFormat="1">
      <c r="BP123548" s="90"/>
    </row>
    <row r="123549" spans="68:68" customFormat="1">
      <c r="BP123549" s="90"/>
    </row>
    <row r="123550" spans="68:68" customFormat="1">
      <c r="BP123550" s="90"/>
    </row>
    <row r="123551" spans="68:68" customFormat="1">
      <c r="BP123551" s="90"/>
    </row>
    <row r="123552" spans="68:68" customFormat="1">
      <c r="BP123552" s="90"/>
    </row>
    <row r="123553" spans="68:68" customFormat="1">
      <c r="BP123553" s="90"/>
    </row>
    <row r="123554" spans="68:68" customFormat="1">
      <c r="BP123554" s="90"/>
    </row>
    <row r="123555" spans="68:68" customFormat="1">
      <c r="BP123555" s="90"/>
    </row>
    <row r="123556" spans="68:68" customFormat="1">
      <c r="BP123556" s="90"/>
    </row>
    <row r="123557" spans="68:68" customFormat="1">
      <c r="BP123557" s="90"/>
    </row>
    <row r="123558" spans="68:68" customFormat="1">
      <c r="BP123558" s="90"/>
    </row>
    <row r="123559" spans="68:68" customFormat="1">
      <c r="BP123559" s="90"/>
    </row>
    <row r="123560" spans="68:68" customFormat="1">
      <c r="BP123560" s="90"/>
    </row>
    <row r="123561" spans="68:68" customFormat="1">
      <c r="BP123561" s="90"/>
    </row>
    <row r="123562" spans="68:68" customFormat="1">
      <c r="BP123562" s="90"/>
    </row>
    <row r="123563" spans="68:68" customFormat="1">
      <c r="BP123563" s="90"/>
    </row>
    <row r="123564" spans="68:68" customFormat="1">
      <c r="BP123564" s="90"/>
    </row>
    <row r="123565" spans="68:68" customFormat="1">
      <c r="BP123565" s="90"/>
    </row>
    <row r="123566" spans="68:68" customFormat="1">
      <c r="BP123566" s="90"/>
    </row>
    <row r="123567" spans="68:68" customFormat="1">
      <c r="BP123567" s="90"/>
    </row>
    <row r="123568" spans="68:68" customFormat="1">
      <c r="BP123568" s="90"/>
    </row>
    <row r="123569" spans="68:68" customFormat="1">
      <c r="BP123569" s="90"/>
    </row>
    <row r="123570" spans="68:68" customFormat="1">
      <c r="BP123570" s="90"/>
    </row>
    <row r="123571" spans="68:68" customFormat="1">
      <c r="BP123571" s="90"/>
    </row>
    <row r="123572" spans="68:68" customFormat="1">
      <c r="BP123572" s="90"/>
    </row>
    <row r="123573" spans="68:68" customFormat="1">
      <c r="BP123573" s="90"/>
    </row>
    <row r="123574" spans="68:68" customFormat="1">
      <c r="BP123574" s="90"/>
    </row>
    <row r="123575" spans="68:68" customFormat="1">
      <c r="BP123575" s="90"/>
    </row>
    <row r="123576" spans="68:68" customFormat="1">
      <c r="BP123576" s="90"/>
    </row>
    <row r="123577" spans="68:68" customFormat="1">
      <c r="BP123577" s="90"/>
    </row>
    <row r="123578" spans="68:68" customFormat="1">
      <c r="BP123578" s="90"/>
    </row>
    <row r="123579" spans="68:68" customFormat="1">
      <c r="BP123579" s="90"/>
    </row>
    <row r="123580" spans="68:68" customFormat="1">
      <c r="BP123580" s="90"/>
    </row>
    <row r="123581" spans="68:68" customFormat="1">
      <c r="BP123581" s="90"/>
    </row>
    <row r="123582" spans="68:68" customFormat="1">
      <c r="BP123582" s="90"/>
    </row>
    <row r="123583" spans="68:68" customFormat="1">
      <c r="BP123583" s="90"/>
    </row>
    <row r="123584" spans="68:68" customFormat="1">
      <c r="BP123584" s="90"/>
    </row>
    <row r="123585" spans="68:68" customFormat="1">
      <c r="BP123585" s="90"/>
    </row>
    <row r="123586" spans="68:68" customFormat="1">
      <c r="BP123586" s="90"/>
    </row>
    <row r="123587" spans="68:68" customFormat="1">
      <c r="BP123587" s="90"/>
    </row>
    <row r="123588" spans="68:68" customFormat="1">
      <c r="BP123588" s="90"/>
    </row>
    <row r="123589" spans="68:68" customFormat="1">
      <c r="BP123589" s="90"/>
    </row>
    <row r="123590" spans="68:68" customFormat="1">
      <c r="BP123590" s="90"/>
    </row>
    <row r="123591" spans="68:68" customFormat="1">
      <c r="BP123591" s="90"/>
    </row>
    <row r="123592" spans="68:68" customFormat="1">
      <c r="BP123592" s="90"/>
    </row>
    <row r="123593" spans="68:68" customFormat="1">
      <c r="BP123593" s="90"/>
    </row>
    <row r="123594" spans="68:68" customFormat="1">
      <c r="BP123594" s="90"/>
    </row>
    <row r="123595" spans="68:68" customFormat="1">
      <c r="BP123595" s="90"/>
    </row>
    <row r="123596" spans="68:68" customFormat="1">
      <c r="BP123596" s="90"/>
    </row>
    <row r="123597" spans="68:68" customFormat="1">
      <c r="BP123597" s="90"/>
    </row>
    <row r="123598" spans="68:68" customFormat="1">
      <c r="BP123598" s="90"/>
    </row>
    <row r="123599" spans="68:68" customFormat="1">
      <c r="BP123599" s="90"/>
    </row>
    <row r="123600" spans="68:68" customFormat="1">
      <c r="BP123600" s="90"/>
    </row>
    <row r="123601" spans="68:68" customFormat="1">
      <c r="BP123601" s="90"/>
    </row>
    <row r="123602" spans="68:68" customFormat="1">
      <c r="BP123602" s="90"/>
    </row>
    <row r="123603" spans="68:68" customFormat="1">
      <c r="BP123603" s="90"/>
    </row>
    <row r="123604" spans="68:68" customFormat="1">
      <c r="BP123604" s="90"/>
    </row>
    <row r="123605" spans="68:68" customFormat="1">
      <c r="BP123605" s="90"/>
    </row>
    <row r="123606" spans="68:68" customFormat="1">
      <c r="BP123606" s="90"/>
    </row>
    <row r="123607" spans="68:68" customFormat="1">
      <c r="BP123607" s="90"/>
    </row>
    <row r="123608" spans="68:68" customFormat="1">
      <c r="BP123608" s="90"/>
    </row>
    <row r="123609" spans="68:68" customFormat="1">
      <c r="BP123609" s="90"/>
    </row>
    <row r="123610" spans="68:68" customFormat="1">
      <c r="BP123610" s="90"/>
    </row>
    <row r="123611" spans="68:68" customFormat="1">
      <c r="BP123611" s="90"/>
    </row>
    <row r="123612" spans="68:68" customFormat="1">
      <c r="BP123612" s="90"/>
    </row>
    <row r="123613" spans="68:68" customFormat="1">
      <c r="BP123613" s="90"/>
    </row>
    <row r="123614" spans="68:68" customFormat="1">
      <c r="BP123614" s="90"/>
    </row>
    <row r="123615" spans="68:68" customFormat="1">
      <c r="BP123615" s="90"/>
    </row>
    <row r="123616" spans="68:68" customFormat="1">
      <c r="BP123616" s="90"/>
    </row>
    <row r="123617" spans="68:68" customFormat="1">
      <c r="BP123617" s="90"/>
    </row>
    <row r="123618" spans="68:68" customFormat="1">
      <c r="BP123618" s="90"/>
    </row>
    <row r="123619" spans="68:68" customFormat="1">
      <c r="BP123619" s="90"/>
    </row>
    <row r="123620" spans="68:68" customFormat="1">
      <c r="BP123620" s="90"/>
    </row>
    <row r="123621" spans="68:68" customFormat="1">
      <c r="BP123621" s="90"/>
    </row>
    <row r="123622" spans="68:68" customFormat="1">
      <c r="BP123622" s="90"/>
    </row>
    <row r="123623" spans="68:68" customFormat="1">
      <c r="BP123623" s="90"/>
    </row>
    <row r="123624" spans="68:68" customFormat="1">
      <c r="BP123624" s="90"/>
    </row>
    <row r="123625" spans="68:68" customFormat="1">
      <c r="BP123625" s="90"/>
    </row>
    <row r="123626" spans="68:68" customFormat="1">
      <c r="BP123626" s="90"/>
    </row>
    <row r="123627" spans="68:68" customFormat="1">
      <c r="BP123627" s="90"/>
    </row>
    <row r="123628" spans="68:68" customFormat="1">
      <c r="BP123628" s="90"/>
    </row>
    <row r="123629" spans="68:68" customFormat="1">
      <c r="BP123629" s="90"/>
    </row>
    <row r="123630" spans="68:68" customFormat="1">
      <c r="BP123630" s="90"/>
    </row>
    <row r="123631" spans="68:68" customFormat="1">
      <c r="BP123631" s="90"/>
    </row>
    <row r="123632" spans="68:68" customFormat="1">
      <c r="BP123632" s="90"/>
    </row>
    <row r="123633" spans="68:68" customFormat="1">
      <c r="BP123633" s="90"/>
    </row>
    <row r="123634" spans="68:68" customFormat="1">
      <c r="BP123634" s="90"/>
    </row>
    <row r="123635" spans="68:68" customFormat="1">
      <c r="BP123635" s="90"/>
    </row>
    <row r="123636" spans="68:68" customFormat="1">
      <c r="BP123636" s="90"/>
    </row>
    <row r="123637" spans="68:68" customFormat="1">
      <c r="BP123637" s="90"/>
    </row>
    <row r="123638" spans="68:68" customFormat="1">
      <c r="BP123638" s="90"/>
    </row>
    <row r="123639" spans="68:68" customFormat="1">
      <c r="BP123639" s="90"/>
    </row>
    <row r="123640" spans="68:68" customFormat="1">
      <c r="BP123640" s="90"/>
    </row>
    <row r="123641" spans="68:68" customFormat="1">
      <c r="BP123641" s="90"/>
    </row>
    <row r="123642" spans="68:68" customFormat="1">
      <c r="BP123642" s="90"/>
    </row>
    <row r="123643" spans="68:68" customFormat="1">
      <c r="BP123643" s="90"/>
    </row>
    <row r="123644" spans="68:68" customFormat="1">
      <c r="BP123644" s="90"/>
    </row>
    <row r="123645" spans="68:68" customFormat="1">
      <c r="BP123645" s="90"/>
    </row>
    <row r="123646" spans="68:68" customFormat="1">
      <c r="BP123646" s="90"/>
    </row>
    <row r="123647" spans="68:68" customFormat="1">
      <c r="BP123647" s="90"/>
    </row>
    <row r="123648" spans="68:68" customFormat="1">
      <c r="BP123648" s="90"/>
    </row>
    <row r="123649" spans="68:68" customFormat="1">
      <c r="BP123649" s="90"/>
    </row>
    <row r="123650" spans="68:68" customFormat="1">
      <c r="BP123650" s="90"/>
    </row>
    <row r="123651" spans="68:68" customFormat="1">
      <c r="BP123651" s="90"/>
    </row>
    <row r="123652" spans="68:68" customFormat="1">
      <c r="BP123652" s="90"/>
    </row>
    <row r="123653" spans="68:68" customFormat="1">
      <c r="BP123653" s="90"/>
    </row>
    <row r="123654" spans="68:68" customFormat="1">
      <c r="BP123654" s="90"/>
    </row>
    <row r="123655" spans="68:68" customFormat="1">
      <c r="BP123655" s="90"/>
    </row>
    <row r="123656" spans="68:68" customFormat="1">
      <c r="BP123656" s="90"/>
    </row>
    <row r="123657" spans="68:68" customFormat="1">
      <c r="BP123657" s="90"/>
    </row>
    <row r="123658" spans="68:68" customFormat="1">
      <c r="BP123658" s="90"/>
    </row>
    <row r="123659" spans="68:68" customFormat="1">
      <c r="BP123659" s="90"/>
    </row>
    <row r="123660" spans="68:68" customFormat="1">
      <c r="BP123660" s="90"/>
    </row>
    <row r="123661" spans="68:68" customFormat="1">
      <c r="BP123661" s="90"/>
    </row>
    <row r="123662" spans="68:68" customFormat="1">
      <c r="BP123662" s="90"/>
    </row>
    <row r="123663" spans="68:68" customFormat="1">
      <c r="BP123663" s="90"/>
    </row>
    <row r="123664" spans="68:68" customFormat="1">
      <c r="BP123664" s="90"/>
    </row>
    <row r="123665" spans="68:68" customFormat="1">
      <c r="BP123665" s="90"/>
    </row>
    <row r="123666" spans="68:68" customFormat="1">
      <c r="BP123666" s="90"/>
    </row>
    <row r="123667" spans="68:68" customFormat="1">
      <c r="BP123667" s="90"/>
    </row>
    <row r="123668" spans="68:68" customFormat="1">
      <c r="BP123668" s="90"/>
    </row>
    <row r="123669" spans="68:68" customFormat="1">
      <c r="BP123669" s="90"/>
    </row>
    <row r="123670" spans="68:68" customFormat="1">
      <c r="BP123670" s="90"/>
    </row>
    <row r="123671" spans="68:68" customFormat="1">
      <c r="BP123671" s="90"/>
    </row>
    <row r="123672" spans="68:68" customFormat="1">
      <c r="BP123672" s="90"/>
    </row>
    <row r="123673" spans="68:68" customFormat="1">
      <c r="BP123673" s="90"/>
    </row>
    <row r="123674" spans="68:68" customFormat="1">
      <c r="BP123674" s="90"/>
    </row>
    <row r="123675" spans="68:68" customFormat="1">
      <c r="BP123675" s="90"/>
    </row>
    <row r="123676" spans="68:68" customFormat="1">
      <c r="BP123676" s="90"/>
    </row>
    <row r="123677" spans="68:68" customFormat="1">
      <c r="BP123677" s="90"/>
    </row>
    <row r="123678" spans="68:68" customFormat="1">
      <c r="BP123678" s="90"/>
    </row>
    <row r="123679" spans="68:68" customFormat="1">
      <c r="BP123679" s="90"/>
    </row>
    <row r="123680" spans="68:68" customFormat="1">
      <c r="BP123680" s="90"/>
    </row>
    <row r="123681" spans="68:68" customFormat="1">
      <c r="BP123681" s="90"/>
    </row>
    <row r="123682" spans="68:68" customFormat="1">
      <c r="BP123682" s="90"/>
    </row>
    <row r="123683" spans="68:68" customFormat="1">
      <c r="BP123683" s="90"/>
    </row>
    <row r="123684" spans="68:68" customFormat="1">
      <c r="BP123684" s="90"/>
    </row>
    <row r="123685" spans="68:68" customFormat="1">
      <c r="BP123685" s="90"/>
    </row>
    <row r="123686" spans="68:68" customFormat="1">
      <c r="BP123686" s="90"/>
    </row>
    <row r="123687" spans="68:68" customFormat="1">
      <c r="BP123687" s="90"/>
    </row>
    <row r="123688" spans="68:68" customFormat="1">
      <c r="BP123688" s="90"/>
    </row>
    <row r="123689" spans="68:68" customFormat="1">
      <c r="BP123689" s="90"/>
    </row>
    <row r="123690" spans="68:68" customFormat="1">
      <c r="BP123690" s="90"/>
    </row>
    <row r="123691" spans="68:68" customFormat="1">
      <c r="BP123691" s="90"/>
    </row>
    <row r="123692" spans="68:68" customFormat="1">
      <c r="BP123692" s="90"/>
    </row>
    <row r="123693" spans="68:68" customFormat="1">
      <c r="BP123693" s="90"/>
    </row>
    <row r="123694" spans="68:68" customFormat="1">
      <c r="BP123694" s="90"/>
    </row>
    <row r="123695" spans="68:68" customFormat="1">
      <c r="BP123695" s="90"/>
    </row>
    <row r="123696" spans="68:68" customFormat="1">
      <c r="BP123696" s="90"/>
    </row>
    <row r="123697" spans="68:68" customFormat="1">
      <c r="BP123697" s="90"/>
    </row>
    <row r="123698" spans="68:68" customFormat="1">
      <c r="BP123698" s="90"/>
    </row>
    <row r="123699" spans="68:68" customFormat="1">
      <c r="BP123699" s="90"/>
    </row>
    <row r="123700" spans="68:68" customFormat="1">
      <c r="BP123700" s="90"/>
    </row>
    <row r="123701" spans="68:68" customFormat="1">
      <c r="BP123701" s="90"/>
    </row>
    <row r="123702" spans="68:68" customFormat="1">
      <c r="BP123702" s="90"/>
    </row>
    <row r="123703" spans="68:68" customFormat="1">
      <c r="BP123703" s="90"/>
    </row>
    <row r="123704" spans="68:68" customFormat="1">
      <c r="BP123704" s="90"/>
    </row>
    <row r="123705" spans="68:68" customFormat="1">
      <c r="BP123705" s="90"/>
    </row>
    <row r="123706" spans="68:68" customFormat="1">
      <c r="BP123706" s="90"/>
    </row>
    <row r="123707" spans="68:68" customFormat="1">
      <c r="BP123707" s="90"/>
    </row>
    <row r="123708" spans="68:68" customFormat="1">
      <c r="BP123708" s="90"/>
    </row>
    <row r="123709" spans="68:68" customFormat="1">
      <c r="BP123709" s="90"/>
    </row>
    <row r="123710" spans="68:68" customFormat="1">
      <c r="BP123710" s="90"/>
    </row>
    <row r="123711" spans="68:68" customFormat="1">
      <c r="BP123711" s="90"/>
    </row>
    <row r="123712" spans="68:68" customFormat="1">
      <c r="BP123712" s="90"/>
    </row>
    <row r="123713" spans="68:68" customFormat="1">
      <c r="BP123713" s="90"/>
    </row>
    <row r="123714" spans="68:68" customFormat="1">
      <c r="BP123714" s="90"/>
    </row>
    <row r="123715" spans="68:68" customFormat="1">
      <c r="BP123715" s="90"/>
    </row>
    <row r="123716" spans="68:68" customFormat="1">
      <c r="BP123716" s="90"/>
    </row>
    <row r="123717" spans="68:68" customFormat="1">
      <c r="BP123717" s="90"/>
    </row>
    <row r="123718" spans="68:68" customFormat="1">
      <c r="BP123718" s="90"/>
    </row>
    <row r="123719" spans="68:68" customFormat="1">
      <c r="BP123719" s="90"/>
    </row>
    <row r="123720" spans="68:68" customFormat="1">
      <c r="BP123720" s="90"/>
    </row>
    <row r="123721" spans="68:68" customFormat="1">
      <c r="BP123721" s="90"/>
    </row>
    <row r="123722" spans="68:68" customFormat="1">
      <c r="BP123722" s="90"/>
    </row>
    <row r="123723" spans="68:68" customFormat="1">
      <c r="BP123723" s="90"/>
    </row>
    <row r="123724" spans="68:68" customFormat="1">
      <c r="BP123724" s="90"/>
    </row>
    <row r="123725" spans="68:68" customFormat="1">
      <c r="BP123725" s="90"/>
    </row>
    <row r="123726" spans="68:68" customFormat="1">
      <c r="BP123726" s="90"/>
    </row>
    <row r="123727" spans="68:68" customFormat="1">
      <c r="BP123727" s="90"/>
    </row>
    <row r="123728" spans="68:68" customFormat="1">
      <c r="BP123728" s="90"/>
    </row>
    <row r="123729" spans="68:68" customFormat="1">
      <c r="BP123729" s="90"/>
    </row>
    <row r="123730" spans="68:68" customFormat="1">
      <c r="BP123730" s="90"/>
    </row>
    <row r="123731" spans="68:68" customFormat="1">
      <c r="BP123731" s="90"/>
    </row>
    <row r="123732" spans="68:68" customFormat="1">
      <c r="BP123732" s="90"/>
    </row>
    <row r="123733" spans="68:68" customFormat="1">
      <c r="BP123733" s="90"/>
    </row>
    <row r="123734" spans="68:68" customFormat="1">
      <c r="BP123734" s="90"/>
    </row>
    <row r="123735" spans="68:68" customFormat="1">
      <c r="BP123735" s="90"/>
    </row>
    <row r="123736" spans="68:68" customFormat="1">
      <c r="BP123736" s="90"/>
    </row>
    <row r="123737" spans="68:68" customFormat="1">
      <c r="BP123737" s="90"/>
    </row>
    <row r="123738" spans="68:68" customFormat="1">
      <c r="BP123738" s="90"/>
    </row>
    <row r="123739" spans="68:68" customFormat="1">
      <c r="BP123739" s="90"/>
    </row>
    <row r="123740" spans="68:68" customFormat="1">
      <c r="BP123740" s="90"/>
    </row>
    <row r="123741" spans="68:68" customFormat="1">
      <c r="BP123741" s="90"/>
    </row>
    <row r="123742" spans="68:68" customFormat="1">
      <c r="BP123742" s="90"/>
    </row>
    <row r="123743" spans="68:68" customFormat="1">
      <c r="BP123743" s="90"/>
    </row>
    <row r="123744" spans="68:68" customFormat="1">
      <c r="BP123744" s="90"/>
    </row>
    <row r="123745" spans="68:68" customFormat="1">
      <c r="BP123745" s="90"/>
    </row>
    <row r="123746" spans="68:68" customFormat="1">
      <c r="BP123746" s="90"/>
    </row>
    <row r="123747" spans="68:68" customFormat="1">
      <c r="BP123747" s="90"/>
    </row>
    <row r="123748" spans="68:68" customFormat="1">
      <c r="BP123748" s="90"/>
    </row>
    <row r="123749" spans="68:68" customFormat="1">
      <c r="BP123749" s="90"/>
    </row>
    <row r="123750" spans="68:68" customFormat="1">
      <c r="BP123750" s="90"/>
    </row>
    <row r="123751" spans="68:68" customFormat="1">
      <c r="BP123751" s="90"/>
    </row>
    <row r="123752" spans="68:68" customFormat="1">
      <c r="BP123752" s="90"/>
    </row>
    <row r="123753" spans="68:68" customFormat="1">
      <c r="BP123753" s="90"/>
    </row>
    <row r="123754" spans="68:68" customFormat="1">
      <c r="BP123754" s="90"/>
    </row>
    <row r="123755" spans="68:68" customFormat="1">
      <c r="BP123755" s="90"/>
    </row>
    <row r="123756" spans="68:68" customFormat="1">
      <c r="BP123756" s="90"/>
    </row>
    <row r="123757" spans="68:68" customFormat="1">
      <c r="BP123757" s="90"/>
    </row>
    <row r="123758" spans="68:68" customFormat="1">
      <c r="BP123758" s="90"/>
    </row>
    <row r="123759" spans="68:68" customFormat="1">
      <c r="BP123759" s="90"/>
    </row>
    <row r="123760" spans="68:68" customFormat="1">
      <c r="BP123760" s="90"/>
    </row>
    <row r="123761" spans="68:68" customFormat="1">
      <c r="BP123761" s="90"/>
    </row>
    <row r="123762" spans="68:68" customFormat="1">
      <c r="BP123762" s="90"/>
    </row>
    <row r="123763" spans="68:68" customFormat="1">
      <c r="BP123763" s="90"/>
    </row>
    <row r="123764" spans="68:68" customFormat="1">
      <c r="BP123764" s="90"/>
    </row>
    <row r="123765" spans="68:68" customFormat="1">
      <c r="BP123765" s="90"/>
    </row>
    <row r="123766" spans="68:68" customFormat="1">
      <c r="BP123766" s="90"/>
    </row>
    <row r="123767" spans="68:68" customFormat="1">
      <c r="BP123767" s="90"/>
    </row>
    <row r="123768" spans="68:68" customFormat="1">
      <c r="BP123768" s="90"/>
    </row>
    <row r="123769" spans="68:68" customFormat="1">
      <c r="BP123769" s="90"/>
    </row>
    <row r="123770" spans="68:68" customFormat="1">
      <c r="BP123770" s="90"/>
    </row>
    <row r="123771" spans="68:68" customFormat="1">
      <c r="BP123771" s="90"/>
    </row>
    <row r="123772" spans="68:68" customFormat="1">
      <c r="BP123772" s="90"/>
    </row>
    <row r="123773" spans="68:68" customFormat="1">
      <c r="BP123773" s="90"/>
    </row>
    <row r="123774" spans="68:68" customFormat="1">
      <c r="BP123774" s="90"/>
    </row>
    <row r="123775" spans="68:68" customFormat="1">
      <c r="BP123775" s="90"/>
    </row>
    <row r="123776" spans="68:68" customFormat="1">
      <c r="BP123776" s="90"/>
    </row>
    <row r="123777" spans="68:68" customFormat="1">
      <c r="BP123777" s="90"/>
    </row>
    <row r="123778" spans="68:68" customFormat="1">
      <c r="BP123778" s="90"/>
    </row>
    <row r="123779" spans="68:68" customFormat="1">
      <c r="BP123779" s="90"/>
    </row>
    <row r="123780" spans="68:68" customFormat="1">
      <c r="BP123780" s="90"/>
    </row>
    <row r="123781" spans="68:68" customFormat="1">
      <c r="BP123781" s="90"/>
    </row>
    <row r="123782" spans="68:68" customFormat="1">
      <c r="BP123782" s="90"/>
    </row>
    <row r="123783" spans="68:68" customFormat="1">
      <c r="BP123783" s="90"/>
    </row>
    <row r="123784" spans="68:68" customFormat="1">
      <c r="BP123784" s="90"/>
    </row>
    <row r="123785" spans="68:68" customFormat="1">
      <c r="BP123785" s="90"/>
    </row>
    <row r="123786" spans="68:68" customFormat="1">
      <c r="BP123786" s="90"/>
    </row>
    <row r="123787" spans="68:68" customFormat="1">
      <c r="BP123787" s="90"/>
    </row>
    <row r="123788" spans="68:68" customFormat="1">
      <c r="BP123788" s="90"/>
    </row>
    <row r="123789" spans="68:68" customFormat="1">
      <c r="BP123789" s="90"/>
    </row>
    <row r="123790" spans="68:68" customFormat="1">
      <c r="BP123790" s="90"/>
    </row>
    <row r="123791" spans="68:68" customFormat="1">
      <c r="BP123791" s="90"/>
    </row>
    <row r="123792" spans="68:68" customFormat="1">
      <c r="BP123792" s="90"/>
    </row>
    <row r="123793" spans="68:68" customFormat="1">
      <c r="BP123793" s="90"/>
    </row>
    <row r="123794" spans="68:68" customFormat="1">
      <c r="BP123794" s="90"/>
    </row>
    <row r="123795" spans="68:68" customFormat="1">
      <c r="BP123795" s="90"/>
    </row>
    <row r="123796" spans="68:68" customFormat="1">
      <c r="BP123796" s="90"/>
    </row>
    <row r="123797" spans="68:68" customFormat="1">
      <c r="BP123797" s="90"/>
    </row>
    <row r="123798" spans="68:68" customFormat="1">
      <c r="BP123798" s="90"/>
    </row>
    <row r="123799" spans="68:68" customFormat="1">
      <c r="BP123799" s="90"/>
    </row>
    <row r="123800" spans="68:68" customFormat="1">
      <c r="BP123800" s="90"/>
    </row>
    <row r="123801" spans="68:68" customFormat="1">
      <c r="BP123801" s="90"/>
    </row>
    <row r="123802" spans="68:68" customFormat="1">
      <c r="BP123802" s="90"/>
    </row>
    <row r="123803" spans="68:68" customFormat="1">
      <c r="BP123803" s="90"/>
    </row>
    <row r="123804" spans="68:68" customFormat="1">
      <c r="BP123804" s="90"/>
    </row>
    <row r="123805" spans="68:68" customFormat="1">
      <c r="BP123805" s="90"/>
    </row>
    <row r="123806" spans="68:68" customFormat="1">
      <c r="BP123806" s="90"/>
    </row>
    <row r="123807" spans="68:68" customFormat="1">
      <c r="BP123807" s="90"/>
    </row>
    <row r="123808" spans="68:68" customFormat="1">
      <c r="BP123808" s="90"/>
    </row>
    <row r="123809" spans="68:68" customFormat="1">
      <c r="BP123809" s="90"/>
    </row>
    <row r="123810" spans="68:68" customFormat="1">
      <c r="BP123810" s="90"/>
    </row>
    <row r="123811" spans="68:68" customFormat="1">
      <c r="BP123811" s="90"/>
    </row>
    <row r="123812" spans="68:68" customFormat="1">
      <c r="BP123812" s="90"/>
    </row>
    <row r="123813" spans="68:68" customFormat="1">
      <c r="BP123813" s="90"/>
    </row>
    <row r="123814" spans="68:68" customFormat="1">
      <c r="BP123814" s="90"/>
    </row>
    <row r="123815" spans="68:68" customFormat="1">
      <c r="BP123815" s="90"/>
    </row>
    <row r="123816" spans="68:68" customFormat="1">
      <c r="BP123816" s="90"/>
    </row>
    <row r="123817" spans="68:68" customFormat="1">
      <c r="BP123817" s="90"/>
    </row>
    <row r="123818" spans="68:68" customFormat="1">
      <c r="BP123818" s="90"/>
    </row>
    <row r="123819" spans="68:68" customFormat="1">
      <c r="BP123819" s="90"/>
    </row>
    <row r="123820" spans="68:68" customFormat="1">
      <c r="BP123820" s="90"/>
    </row>
    <row r="123821" spans="68:68" customFormat="1">
      <c r="BP123821" s="90"/>
    </row>
    <row r="123822" spans="68:68" customFormat="1">
      <c r="BP123822" s="90"/>
    </row>
    <row r="123823" spans="68:68" customFormat="1">
      <c r="BP123823" s="90"/>
    </row>
    <row r="123824" spans="68:68" customFormat="1">
      <c r="BP123824" s="90"/>
    </row>
    <row r="123825" spans="68:68" customFormat="1">
      <c r="BP123825" s="90"/>
    </row>
    <row r="123826" spans="68:68" customFormat="1">
      <c r="BP123826" s="90"/>
    </row>
    <row r="123827" spans="68:68" customFormat="1">
      <c r="BP123827" s="90"/>
    </row>
    <row r="123828" spans="68:68" customFormat="1">
      <c r="BP123828" s="90"/>
    </row>
    <row r="123829" spans="68:68" customFormat="1">
      <c r="BP123829" s="90"/>
    </row>
    <row r="123830" spans="68:68" customFormat="1">
      <c r="BP123830" s="90"/>
    </row>
    <row r="123831" spans="68:68" customFormat="1">
      <c r="BP123831" s="90"/>
    </row>
    <row r="123832" spans="68:68" customFormat="1">
      <c r="BP123832" s="90"/>
    </row>
    <row r="123833" spans="68:68" customFormat="1">
      <c r="BP123833" s="90"/>
    </row>
    <row r="123834" spans="68:68" customFormat="1">
      <c r="BP123834" s="90"/>
    </row>
    <row r="123835" spans="68:68" customFormat="1">
      <c r="BP123835" s="90"/>
    </row>
    <row r="123836" spans="68:68" customFormat="1">
      <c r="BP123836" s="90"/>
    </row>
    <row r="123837" spans="68:68" customFormat="1">
      <c r="BP123837" s="90"/>
    </row>
    <row r="123838" spans="68:68" customFormat="1">
      <c r="BP123838" s="90"/>
    </row>
    <row r="123839" spans="68:68" customFormat="1">
      <c r="BP123839" s="90"/>
    </row>
    <row r="123840" spans="68:68" customFormat="1">
      <c r="BP123840" s="90"/>
    </row>
    <row r="123841" spans="68:68" customFormat="1">
      <c r="BP123841" s="90"/>
    </row>
    <row r="123842" spans="68:68" customFormat="1">
      <c r="BP123842" s="90"/>
    </row>
    <row r="123843" spans="68:68" customFormat="1">
      <c r="BP123843" s="90"/>
    </row>
    <row r="123844" spans="68:68" customFormat="1">
      <c r="BP123844" s="90"/>
    </row>
    <row r="123845" spans="68:68" customFormat="1">
      <c r="BP123845" s="90"/>
    </row>
    <row r="123846" spans="68:68" customFormat="1">
      <c r="BP123846" s="90"/>
    </row>
    <row r="123847" spans="68:68" customFormat="1">
      <c r="BP123847" s="90"/>
    </row>
    <row r="123848" spans="68:68" customFormat="1">
      <c r="BP123848" s="90"/>
    </row>
    <row r="123849" spans="68:68" customFormat="1">
      <c r="BP123849" s="90"/>
    </row>
    <row r="123850" spans="68:68" customFormat="1">
      <c r="BP123850" s="90"/>
    </row>
    <row r="123851" spans="68:68" customFormat="1">
      <c r="BP123851" s="90"/>
    </row>
    <row r="123852" spans="68:68" customFormat="1">
      <c r="BP123852" s="90"/>
    </row>
    <row r="123853" spans="68:68" customFormat="1">
      <c r="BP123853" s="90"/>
    </row>
    <row r="123854" spans="68:68" customFormat="1">
      <c r="BP123854" s="90"/>
    </row>
    <row r="123855" spans="68:68" customFormat="1">
      <c r="BP123855" s="90"/>
    </row>
    <row r="123856" spans="68:68" customFormat="1">
      <c r="BP123856" s="90"/>
    </row>
    <row r="123857" spans="68:68" customFormat="1">
      <c r="BP123857" s="90"/>
    </row>
    <row r="123858" spans="68:68" customFormat="1">
      <c r="BP123858" s="90"/>
    </row>
    <row r="123859" spans="68:68" customFormat="1">
      <c r="BP123859" s="90"/>
    </row>
    <row r="123860" spans="68:68" customFormat="1">
      <c r="BP123860" s="90"/>
    </row>
    <row r="123861" spans="68:68" customFormat="1">
      <c r="BP123861" s="90"/>
    </row>
    <row r="123862" spans="68:68" customFormat="1">
      <c r="BP123862" s="90"/>
    </row>
    <row r="123863" spans="68:68" customFormat="1">
      <c r="BP123863" s="90"/>
    </row>
    <row r="123864" spans="68:68" customFormat="1">
      <c r="BP123864" s="90"/>
    </row>
    <row r="123865" spans="68:68" customFormat="1">
      <c r="BP123865" s="90"/>
    </row>
    <row r="123866" spans="68:68" customFormat="1">
      <c r="BP123866" s="90"/>
    </row>
    <row r="123867" spans="68:68" customFormat="1">
      <c r="BP123867" s="90"/>
    </row>
    <row r="123868" spans="68:68" customFormat="1">
      <c r="BP123868" s="90"/>
    </row>
    <row r="123869" spans="68:68" customFormat="1">
      <c r="BP123869" s="90"/>
    </row>
    <row r="123870" spans="68:68" customFormat="1">
      <c r="BP123870" s="90"/>
    </row>
    <row r="123871" spans="68:68" customFormat="1">
      <c r="BP123871" s="90"/>
    </row>
    <row r="123872" spans="68:68" customFormat="1">
      <c r="BP123872" s="90"/>
    </row>
    <row r="123873" spans="68:68" customFormat="1">
      <c r="BP123873" s="90"/>
    </row>
    <row r="123874" spans="68:68" customFormat="1">
      <c r="BP123874" s="90"/>
    </row>
    <row r="123875" spans="68:68" customFormat="1">
      <c r="BP123875" s="90"/>
    </row>
    <row r="123876" spans="68:68" customFormat="1">
      <c r="BP123876" s="90"/>
    </row>
    <row r="123877" spans="68:68" customFormat="1">
      <c r="BP123877" s="90"/>
    </row>
    <row r="123878" spans="68:68" customFormat="1">
      <c r="BP123878" s="90"/>
    </row>
    <row r="123879" spans="68:68" customFormat="1">
      <c r="BP123879" s="90"/>
    </row>
    <row r="123880" spans="68:68" customFormat="1">
      <c r="BP123880" s="90"/>
    </row>
    <row r="123881" spans="68:68" customFormat="1">
      <c r="BP123881" s="90"/>
    </row>
    <row r="123882" spans="68:68" customFormat="1">
      <c r="BP123882" s="90"/>
    </row>
    <row r="123883" spans="68:68" customFormat="1">
      <c r="BP123883" s="90"/>
    </row>
    <row r="123884" spans="68:68" customFormat="1">
      <c r="BP123884" s="90"/>
    </row>
    <row r="123885" spans="68:68" customFormat="1">
      <c r="BP123885" s="90"/>
    </row>
    <row r="123886" spans="68:68" customFormat="1">
      <c r="BP123886" s="90"/>
    </row>
    <row r="123887" spans="68:68" customFormat="1">
      <c r="BP123887" s="90"/>
    </row>
    <row r="123888" spans="68:68" customFormat="1">
      <c r="BP123888" s="90"/>
    </row>
    <row r="123889" spans="68:68" customFormat="1">
      <c r="BP123889" s="90"/>
    </row>
    <row r="123890" spans="68:68" customFormat="1">
      <c r="BP123890" s="90"/>
    </row>
    <row r="123891" spans="68:68" customFormat="1">
      <c r="BP123891" s="90"/>
    </row>
    <row r="123892" spans="68:68" customFormat="1">
      <c r="BP123892" s="90"/>
    </row>
    <row r="123893" spans="68:68" customFormat="1">
      <c r="BP123893" s="90"/>
    </row>
    <row r="123894" spans="68:68" customFormat="1">
      <c r="BP123894" s="90"/>
    </row>
    <row r="123895" spans="68:68" customFormat="1">
      <c r="BP123895" s="90"/>
    </row>
    <row r="123896" spans="68:68" customFormat="1">
      <c r="BP123896" s="90"/>
    </row>
    <row r="123897" spans="68:68" customFormat="1">
      <c r="BP123897" s="90"/>
    </row>
    <row r="123898" spans="68:68" customFormat="1">
      <c r="BP123898" s="90"/>
    </row>
    <row r="123899" spans="68:68" customFormat="1">
      <c r="BP123899" s="90"/>
    </row>
    <row r="123900" spans="68:68" customFormat="1">
      <c r="BP123900" s="90"/>
    </row>
    <row r="123901" spans="68:68" customFormat="1">
      <c r="BP123901" s="90"/>
    </row>
    <row r="123902" spans="68:68" customFormat="1">
      <c r="BP123902" s="90"/>
    </row>
    <row r="123903" spans="68:68" customFormat="1">
      <c r="BP123903" s="90"/>
    </row>
    <row r="123904" spans="68:68" customFormat="1">
      <c r="BP123904" s="90"/>
    </row>
    <row r="123905" spans="68:68" customFormat="1">
      <c r="BP123905" s="90"/>
    </row>
    <row r="123906" spans="68:68" customFormat="1">
      <c r="BP123906" s="90"/>
    </row>
    <row r="123907" spans="68:68" customFormat="1">
      <c r="BP123907" s="90"/>
    </row>
    <row r="123908" spans="68:68" customFormat="1">
      <c r="BP123908" s="90"/>
    </row>
    <row r="123909" spans="68:68" customFormat="1">
      <c r="BP123909" s="90"/>
    </row>
    <row r="123910" spans="68:68" customFormat="1">
      <c r="BP123910" s="90"/>
    </row>
    <row r="123911" spans="68:68" customFormat="1">
      <c r="BP123911" s="90"/>
    </row>
    <row r="123912" spans="68:68" customFormat="1">
      <c r="BP123912" s="90"/>
    </row>
    <row r="123913" spans="68:68" customFormat="1">
      <c r="BP123913" s="90"/>
    </row>
    <row r="123914" spans="68:68" customFormat="1">
      <c r="BP123914" s="90"/>
    </row>
    <row r="123915" spans="68:68" customFormat="1">
      <c r="BP123915" s="90"/>
    </row>
    <row r="123916" spans="68:68" customFormat="1">
      <c r="BP123916" s="90"/>
    </row>
    <row r="123917" spans="68:68" customFormat="1">
      <c r="BP123917" s="90"/>
    </row>
    <row r="123918" spans="68:68" customFormat="1">
      <c r="BP123918" s="90"/>
    </row>
    <row r="123919" spans="68:68" customFormat="1">
      <c r="BP123919" s="90"/>
    </row>
    <row r="123920" spans="68:68" customFormat="1">
      <c r="BP123920" s="90"/>
    </row>
    <row r="123921" spans="68:68" customFormat="1">
      <c r="BP123921" s="90"/>
    </row>
    <row r="123922" spans="68:68" customFormat="1">
      <c r="BP123922" s="90"/>
    </row>
    <row r="123923" spans="68:68" customFormat="1">
      <c r="BP123923" s="90"/>
    </row>
    <row r="123924" spans="68:68" customFormat="1">
      <c r="BP123924" s="90"/>
    </row>
    <row r="123925" spans="68:68" customFormat="1">
      <c r="BP123925" s="90"/>
    </row>
    <row r="123926" spans="68:68" customFormat="1">
      <c r="BP123926" s="90"/>
    </row>
    <row r="123927" spans="68:68" customFormat="1">
      <c r="BP123927" s="90"/>
    </row>
    <row r="123928" spans="68:68" customFormat="1">
      <c r="BP123928" s="90"/>
    </row>
    <row r="123929" spans="68:68" customFormat="1">
      <c r="BP123929" s="90"/>
    </row>
    <row r="123930" spans="68:68" customFormat="1">
      <c r="BP123930" s="90"/>
    </row>
    <row r="123931" spans="68:68" customFormat="1">
      <c r="BP123931" s="90"/>
    </row>
    <row r="123932" spans="68:68" customFormat="1">
      <c r="BP123932" s="90"/>
    </row>
    <row r="123933" spans="68:68" customFormat="1">
      <c r="BP123933" s="90"/>
    </row>
    <row r="123934" spans="68:68" customFormat="1">
      <c r="BP123934" s="90"/>
    </row>
    <row r="123935" spans="68:68" customFormat="1">
      <c r="BP123935" s="90"/>
    </row>
    <row r="123936" spans="68:68" customFormat="1">
      <c r="BP123936" s="90"/>
    </row>
    <row r="123937" spans="68:68" customFormat="1">
      <c r="BP123937" s="90"/>
    </row>
    <row r="123938" spans="68:68" customFormat="1">
      <c r="BP123938" s="90"/>
    </row>
    <row r="123939" spans="68:68" customFormat="1">
      <c r="BP123939" s="90"/>
    </row>
    <row r="123940" spans="68:68" customFormat="1">
      <c r="BP123940" s="90"/>
    </row>
    <row r="123941" spans="68:68" customFormat="1">
      <c r="BP123941" s="90"/>
    </row>
    <row r="123942" spans="68:68" customFormat="1">
      <c r="BP123942" s="90"/>
    </row>
    <row r="123943" spans="68:68" customFormat="1">
      <c r="BP123943" s="90"/>
    </row>
    <row r="123944" spans="68:68" customFormat="1">
      <c r="BP123944" s="90"/>
    </row>
    <row r="123945" spans="68:68" customFormat="1">
      <c r="BP123945" s="90"/>
    </row>
    <row r="123946" spans="68:68" customFormat="1">
      <c r="BP123946" s="90"/>
    </row>
    <row r="123947" spans="68:68" customFormat="1">
      <c r="BP123947" s="90"/>
    </row>
    <row r="123948" spans="68:68" customFormat="1">
      <c r="BP123948" s="90"/>
    </row>
    <row r="123949" spans="68:68" customFormat="1">
      <c r="BP123949" s="90"/>
    </row>
    <row r="123950" spans="68:68" customFormat="1">
      <c r="BP123950" s="90"/>
    </row>
    <row r="123951" spans="68:68" customFormat="1">
      <c r="BP123951" s="90"/>
    </row>
    <row r="123952" spans="68:68" customFormat="1">
      <c r="BP123952" s="90"/>
    </row>
    <row r="123953" spans="68:68" customFormat="1">
      <c r="BP123953" s="90"/>
    </row>
    <row r="123954" spans="68:68" customFormat="1">
      <c r="BP123954" s="90"/>
    </row>
    <row r="123955" spans="68:68" customFormat="1">
      <c r="BP123955" s="90"/>
    </row>
    <row r="123956" spans="68:68" customFormat="1">
      <c r="BP123956" s="90"/>
    </row>
    <row r="123957" spans="68:68" customFormat="1">
      <c r="BP123957" s="90"/>
    </row>
    <row r="123958" spans="68:68" customFormat="1">
      <c r="BP123958" s="90"/>
    </row>
    <row r="123959" spans="68:68" customFormat="1">
      <c r="BP123959" s="90"/>
    </row>
    <row r="123960" spans="68:68" customFormat="1">
      <c r="BP123960" s="90"/>
    </row>
    <row r="123961" spans="68:68" customFormat="1">
      <c r="BP123961" s="90"/>
    </row>
    <row r="123962" spans="68:68" customFormat="1">
      <c r="BP123962" s="90"/>
    </row>
    <row r="123963" spans="68:68" customFormat="1">
      <c r="BP123963" s="90"/>
    </row>
    <row r="123964" spans="68:68" customFormat="1">
      <c r="BP123964" s="90"/>
    </row>
    <row r="123965" spans="68:68" customFormat="1">
      <c r="BP123965" s="90"/>
    </row>
    <row r="123966" spans="68:68" customFormat="1">
      <c r="BP123966" s="90"/>
    </row>
    <row r="123967" spans="68:68" customFormat="1">
      <c r="BP123967" s="90"/>
    </row>
    <row r="123968" spans="68:68" customFormat="1">
      <c r="BP123968" s="90"/>
    </row>
    <row r="123969" spans="68:68" customFormat="1">
      <c r="BP123969" s="90"/>
    </row>
    <row r="123970" spans="68:68" customFormat="1">
      <c r="BP123970" s="90"/>
    </row>
    <row r="123971" spans="68:68" customFormat="1">
      <c r="BP123971" s="90"/>
    </row>
    <row r="123972" spans="68:68" customFormat="1">
      <c r="BP123972" s="90"/>
    </row>
    <row r="123973" spans="68:68" customFormat="1">
      <c r="BP123973" s="90"/>
    </row>
    <row r="123974" spans="68:68" customFormat="1">
      <c r="BP123974" s="90"/>
    </row>
    <row r="123975" spans="68:68" customFormat="1">
      <c r="BP123975" s="90"/>
    </row>
    <row r="123976" spans="68:68" customFormat="1">
      <c r="BP123976" s="90"/>
    </row>
    <row r="123977" spans="68:68" customFormat="1">
      <c r="BP123977" s="90"/>
    </row>
    <row r="123978" spans="68:68" customFormat="1">
      <c r="BP123978" s="90"/>
    </row>
    <row r="123979" spans="68:68" customFormat="1">
      <c r="BP123979" s="90"/>
    </row>
    <row r="123980" spans="68:68" customFormat="1">
      <c r="BP123980" s="90"/>
    </row>
    <row r="123981" spans="68:68" customFormat="1">
      <c r="BP123981" s="90"/>
    </row>
    <row r="123982" spans="68:68" customFormat="1">
      <c r="BP123982" s="90"/>
    </row>
    <row r="123983" spans="68:68" customFormat="1">
      <c r="BP123983" s="90"/>
    </row>
    <row r="123984" spans="68:68" customFormat="1">
      <c r="BP123984" s="90"/>
    </row>
    <row r="123985" spans="68:68" customFormat="1">
      <c r="BP123985" s="90"/>
    </row>
    <row r="123986" spans="68:68" customFormat="1">
      <c r="BP123986" s="90"/>
    </row>
    <row r="123987" spans="68:68" customFormat="1">
      <c r="BP123987" s="90"/>
    </row>
    <row r="123988" spans="68:68" customFormat="1">
      <c r="BP123988" s="90"/>
    </row>
    <row r="123989" spans="68:68" customFormat="1">
      <c r="BP123989" s="90"/>
    </row>
    <row r="123990" spans="68:68" customFormat="1">
      <c r="BP123990" s="90"/>
    </row>
    <row r="123991" spans="68:68" customFormat="1">
      <c r="BP123991" s="90"/>
    </row>
    <row r="123992" spans="68:68" customFormat="1">
      <c r="BP123992" s="90"/>
    </row>
    <row r="123993" spans="68:68" customFormat="1">
      <c r="BP123993" s="90"/>
    </row>
    <row r="123994" spans="68:68" customFormat="1">
      <c r="BP123994" s="90"/>
    </row>
    <row r="123995" spans="68:68" customFormat="1">
      <c r="BP123995" s="90"/>
    </row>
    <row r="123996" spans="68:68" customFormat="1">
      <c r="BP123996" s="90"/>
    </row>
    <row r="123997" spans="68:68" customFormat="1">
      <c r="BP123997" s="90"/>
    </row>
    <row r="123998" spans="68:68" customFormat="1">
      <c r="BP123998" s="90"/>
    </row>
    <row r="123999" spans="68:68" customFormat="1">
      <c r="BP123999" s="90"/>
    </row>
    <row r="124000" spans="68:68" customFormat="1">
      <c r="BP124000" s="90"/>
    </row>
    <row r="124001" spans="68:68" customFormat="1">
      <c r="BP124001" s="90"/>
    </row>
    <row r="124002" spans="68:68" customFormat="1">
      <c r="BP124002" s="90"/>
    </row>
    <row r="124003" spans="68:68" customFormat="1">
      <c r="BP124003" s="90"/>
    </row>
    <row r="124004" spans="68:68" customFormat="1">
      <c r="BP124004" s="90"/>
    </row>
    <row r="124005" spans="68:68" customFormat="1">
      <c r="BP124005" s="90"/>
    </row>
    <row r="124006" spans="68:68" customFormat="1">
      <c r="BP124006" s="90"/>
    </row>
    <row r="124007" spans="68:68" customFormat="1">
      <c r="BP124007" s="90"/>
    </row>
    <row r="124008" spans="68:68" customFormat="1">
      <c r="BP124008" s="90"/>
    </row>
    <row r="124009" spans="68:68" customFormat="1">
      <c r="BP124009" s="90"/>
    </row>
    <row r="124010" spans="68:68" customFormat="1">
      <c r="BP124010" s="90"/>
    </row>
    <row r="124011" spans="68:68" customFormat="1">
      <c r="BP124011" s="90"/>
    </row>
    <row r="124012" spans="68:68" customFormat="1">
      <c r="BP124012" s="90"/>
    </row>
    <row r="124013" spans="68:68" customFormat="1">
      <c r="BP124013" s="90"/>
    </row>
    <row r="124014" spans="68:68" customFormat="1">
      <c r="BP124014" s="90"/>
    </row>
    <row r="124015" spans="68:68" customFormat="1">
      <c r="BP124015" s="90"/>
    </row>
    <row r="124016" spans="68:68" customFormat="1">
      <c r="BP124016" s="90"/>
    </row>
    <row r="124017" spans="68:68" customFormat="1">
      <c r="BP124017" s="90"/>
    </row>
    <row r="124018" spans="68:68" customFormat="1">
      <c r="BP124018" s="90"/>
    </row>
    <row r="124019" spans="68:68" customFormat="1">
      <c r="BP124019" s="90"/>
    </row>
    <row r="124020" spans="68:68" customFormat="1">
      <c r="BP124020" s="90"/>
    </row>
    <row r="124021" spans="68:68" customFormat="1">
      <c r="BP124021" s="90"/>
    </row>
    <row r="124022" spans="68:68" customFormat="1">
      <c r="BP124022" s="90"/>
    </row>
    <row r="124023" spans="68:68" customFormat="1">
      <c r="BP124023" s="90"/>
    </row>
    <row r="124024" spans="68:68" customFormat="1">
      <c r="BP124024" s="90"/>
    </row>
    <row r="124025" spans="68:68" customFormat="1">
      <c r="BP124025" s="90"/>
    </row>
    <row r="124026" spans="68:68" customFormat="1">
      <c r="BP124026" s="90"/>
    </row>
    <row r="124027" spans="68:68" customFormat="1">
      <c r="BP124027" s="90"/>
    </row>
    <row r="124028" spans="68:68" customFormat="1">
      <c r="BP124028" s="90"/>
    </row>
    <row r="124029" spans="68:68" customFormat="1">
      <c r="BP124029" s="90"/>
    </row>
    <row r="124030" spans="68:68" customFormat="1">
      <c r="BP124030" s="90"/>
    </row>
    <row r="124031" spans="68:68" customFormat="1">
      <c r="BP124031" s="90"/>
    </row>
    <row r="124032" spans="68:68" customFormat="1">
      <c r="BP124032" s="90"/>
    </row>
    <row r="124033" spans="68:68" customFormat="1">
      <c r="BP124033" s="90"/>
    </row>
    <row r="124034" spans="68:68" customFormat="1">
      <c r="BP124034" s="90"/>
    </row>
    <row r="124035" spans="68:68" customFormat="1">
      <c r="BP124035" s="90"/>
    </row>
    <row r="124036" spans="68:68" customFormat="1">
      <c r="BP124036" s="90"/>
    </row>
    <row r="124037" spans="68:68" customFormat="1">
      <c r="BP124037" s="90"/>
    </row>
    <row r="124038" spans="68:68" customFormat="1">
      <c r="BP124038" s="90"/>
    </row>
    <row r="124039" spans="68:68" customFormat="1">
      <c r="BP124039" s="90"/>
    </row>
    <row r="124040" spans="68:68" customFormat="1">
      <c r="BP124040" s="90"/>
    </row>
    <row r="124041" spans="68:68" customFormat="1">
      <c r="BP124041" s="90"/>
    </row>
    <row r="124042" spans="68:68" customFormat="1">
      <c r="BP124042" s="90"/>
    </row>
    <row r="124043" spans="68:68" customFormat="1">
      <c r="BP124043" s="90"/>
    </row>
    <row r="124044" spans="68:68" customFormat="1">
      <c r="BP124044" s="90"/>
    </row>
    <row r="124045" spans="68:68" customFormat="1">
      <c r="BP124045" s="90"/>
    </row>
    <row r="124046" spans="68:68" customFormat="1">
      <c r="BP124046" s="90"/>
    </row>
    <row r="124047" spans="68:68" customFormat="1">
      <c r="BP124047" s="90"/>
    </row>
    <row r="124048" spans="68:68" customFormat="1">
      <c r="BP124048" s="90"/>
    </row>
    <row r="124049" spans="68:68" customFormat="1">
      <c r="BP124049" s="90"/>
    </row>
    <row r="124050" spans="68:68" customFormat="1">
      <c r="BP124050" s="90"/>
    </row>
    <row r="124051" spans="68:68" customFormat="1">
      <c r="BP124051" s="90"/>
    </row>
    <row r="124052" spans="68:68" customFormat="1">
      <c r="BP124052" s="90"/>
    </row>
    <row r="124053" spans="68:68" customFormat="1">
      <c r="BP124053" s="90"/>
    </row>
    <row r="124054" spans="68:68" customFormat="1">
      <c r="BP124054" s="90"/>
    </row>
    <row r="124055" spans="68:68" customFormat="1">
      <c r="BP124055" s="90"/>
    </row>
    <row r="124056" spans="68:68" customFormat="1">
      <c r="BP124056" s="90"/>
    </row>
    <row r="124057" spans="68:68" customFormat="1">
      <c r="BP124057" s="90"/>
    </row>
    <row r="124058" spans="68:68" customFormat="1">
      <c r="BP124058" s="90"/>
    </row>
    <row r="124059" spans="68:68" customFormat="1">
      <c r="BP124059" s="90"/>
    </row>
    <row r="124060" spans="68:68" customFormat="1">
      <c r="BP124060" s="90"/>
    </row>
    <row r="124061" spans="68:68" customFormat="1">
      <c r="BP124061" s="90"/>
    </row>
    <row r="124062" spans="68:68" customFormat="1">
      <c r="BP124062" s="90"/>
    </row>
    <row r="124063" spans="68:68" customFormat="1">
      <c r="BP124063" s="90"/>
    </row>
    <row r="124064" spans="68:68" customFormat="1">
      <c r="BP124064" s="90"/>
    </row>
    <row r="124065" spans="68:68" customFormat="1">
      <c r="BP124065" s="90"/>
    </row>
    <row r="124066" spans="68:68" customFormat="1">
      <c r="BP124066" s="90"/>
    </row>
    <row r="124067" spans="68:68" customFormat="1">
      <c r="BP124067" s="90"/>
    </row>
    <row r="124068" spans="68:68" customFormat="1">
      <c r="BP124068" s="90"/>
    </row>
    <row r="124069" spans="68:68" customFormat="1">
      <c r="BP124069" s="90"/>
    </row>
    <row r="124070" spans="68:68" customFormat="1">
      <c r="BP124070" s="90"/>
    </row>
    <row r="124071" spans="68:68" customFormat="1">
      <c r="BP124071" s="90"/>
    </row>
    <row r="124072" spans="68:68" customFormat="1">
      <c r="BP124072" s="90"/>
    </row>
    <row r="124073" spans="68:68" customFormat="1">
      <c r="BP124073" s="90"/>
    </row>
    <row r="124074" spans="68:68" customFormat="1">
      <c r="BP124074" s="90"/>
    </row>
    <row r="124075" spans="68:68" customFormat="1">
      <c r="BP124075" s="90"/>
    </row>
    <row r="124076" spans="68:68" customFormat="1">
      <c r="BP124076" s="90"/>
    </row>
    <row r="124077" spans="68:68" customFormat="1">
      <c r="BP124077" s="90"/>
    </row>
    <row r="124078" spans="68:68" customFormat="1">
      <c r="BP124078" s="90"/>
    </row>
    <row r="124079" spans="68:68" customFormat="1">
      <c r="BP124079" s="90"/>
    </row>
    <row r="124080" spans="68:68" customFormat="1">
      <c r="BP124080" s="90"/>
    </row>
    <row r="124081" spans="68:68" customFormat="1">
      <c r="BP124081" s="90"/>
    </row>
    <row r="124082" spans="68:68" customFormat="1">
      <c r="BP124082" s="90"/>
    </row>
    <row r="124083" spans="68:68" customFormat="1">
      <c r="BP124083" s="90"/>
    </row>
    <row r="124084" spans="68:68" customFormat="1">
      <c r="BP124084" s="90"/>
    </row>
    <row r="124085" spans="68:68" customFormat="1">
      <c r="BP124085" s="90"/>
    </row>
    <row r="124086" spans="68:68" customFormat="1">
      <c r="BP124086" s="90"/>
    </row>
    <row r="124087" spans="68:68" customFormat="1">
      <c r="BP124087" s="90"/>
    </row>
    <row r="124088" spans="68:68" customFormat="1">
      <c r="BP124088" s="90"/>
    </row>
    <row r="124089" spans="68:68" customFormat="1">
      <c r="BP124089" s="90"/>
    </row>
    <row r="124090" spans="68:68" customFormat="1">
      <c r="BP124090" s="90"/>
    </row>
    <row r="124091" spans="68:68" customFormat="1">
      <c r="BP124091" s="90"/>
    </row>
    <row r="124092" spans="68:68" customFormat="1">
      <c r="BP124092" s="90"/>
    </row>
    <row r="124093" spans="68:68" customFormat="1">
      <c r="BP124093" s="90"/>
    </row>
    <row r="124094" spans="68:68" customFormat="1">
      <c r="BP124094" s="90"/>
    </row>
    <row r="124095" spans="68:68" customFormat="1">
      <c r="BP124095" s="90"/>
    </row>
    <row r="124096" spans="68:68" customFormat="1">
      <c r="BP124096" s="90"/>
    </row>
    <row r="124097" spans="68:68" customFormat="1">
      <c r="BP124097" s="90"/>
    </row>
    <row r="124098" spans="68:68" customFormat="1">
      <c r="BP124098" s="90"/>
    </row>
    <row r="124099" spans="68:68" customFormat="1">
      <c r="BP124099" s="90"/>
    </row>
    <row r="124100" spans="68:68" customFormat="1">
      <c r="BP124100" s="90"/>
    </row>
    <row r="124101" spans="68:68" customFormat="1">
      <c r="BP124101" s="90"/>
    </row>
    <row r="124102" spans="68:68" customFormat="1">
      <c r="BP124102" s="90"/>
    </row>
    <row r="124103" spans="68:68" customFormat="1">
      <c r="BP124103" s="90"/>
    </row>
    <row r="124104" spans="68:68" customFormat="1">
      <c r="BP124104" s="90"/>
    </row>
    <row r="124105" spans="68:68" customFormat="1">
      <c r="BP124105" s="90"/>
    </row>
    <row r="124106" spans="68:68" customFormat="1">
      <c r="BP124106" s="90"/>
    </row>
    <row r="124107" spans="68:68" customFormat="1">
      <c r="BP124107" s="90"/>
    </row>
    <row r="124108" spans="68:68" customFormat="1">
      <c r="BP124108" s="90"/>
    </row>
    <row r="124109" spans="68:68" customFormat="1">
      <c r="BP124109" s="90"/>
    </row>
    <row r="124110" spans="68:68" customFormat="1">
      <c r="BP124110" s="90"/>
    </row>
    <row r="124111" spans="68:68" customFormat="1">
      <c r="BP124111" s="90"/>
    </row>
    <row r="124112" spans="68:68" customFormat="1">
      <c r="BP124112" s="90"/>
    </row>
    <row r="124113" spans="68:68" customFormat="1">
      <c r="BP124113" s="90"/>
    </row>
    <row r="124114" spans="68:68" customFormat="1">
      <c r="BP124114" s="90"/>
    </row>
    <row r="124115" spans="68:68" customFormat="1">
      <c r="BP124115" s="90"/>
    </row>
    <row r="124116" spans="68:68" customFormat="1">
      <c r="BP124116" s="90"/>
    </row>
    <row r="124117" spans="68:68" customFormat="1">
      <c r="BP124117" s="90"/>
    </row>
    <row r="124118" spans="68:68" customFormat="1">
      <c r="BP124118" s="90"/>
    </row>
    <row r="124119" spans="68:68" customFormat="1">
      <c r="BP124119" s="90"/>
    </row>
    <row r="124120" spans="68:68" customFormat="1">
      <c r="BP124120" s="90"/>
    </row>
    <row r="124121" spans="68:68" customFormat="1">
      <c r="BP124121" s="90"/>
    </row>
    <row r="124122" spans="68:68" customFormat="1">
      <c r="BP124122" s="90"/>
    </row>
    <row r="124123" spans="68:68" customFormat="1">
      <c r="BP124123" s="90"/>
    </row>
    <row r="124124" spans="68:68" customFormat="1">
      <c r="BP124124" s="90"/>
    </row>
    <row r="124125" spans="68:68" customFormat="1">
      <c r="BP124125" s="90"/>
    </row>
    <row r="124126" spans="68:68" customFormat="1">
      <c r="BP124126" s="90"/>
    </row>
    <row r="124127" spans="68:68" customFormat="1">
      <c r="BP124127" s="90"/>
    </row>
    <row r="124128" spans="68:68" customFormat="1">
      <c r="BP124128" s="90"/>
    </row>
    <row r="124129" spans="68:68" customFormat="1">
      <c r="BP124129" s="90"/>
    </row>
    <row r="124130" spans="68:68" customFormat="1">
      <c r="BP124130" s="90"/>
    </row>
    <row r="124131" spans="68:68" customFormat="1">
      <c r="BP124131" s="90"/>
    </row>
    <row r="124132" spans="68:68" customFormat="1">
      <c r="BP124132" s="90"/>
    </row>
    <row r="124133" spans="68:68" customFormat="1">
      <c r="BP124133" s="90"/>
    </row>
    <row r="124134" spans="68:68" customFormat="1">
      <c r="BP124134" s="90"/>
    </row>
    <row r="124135" spans="68:68" customFormat="1">
      <c r="BP124135" s="90"/>
    </row>
    <row r="124136" spans="68:68" customFormat="1">
      <c r="BP124136" s="90"/>
    </row>
    <row r="124137" spans="68:68" customFormat="1">
      <c r="BP124137" s="90"/>
    </row>
    <row r="124138" spans="68:68" customFormat="1">
      <c r="BP124138" s="90"/>
    </row>
    <row r="124139" spans="68:68" customFormat="1">
      <c r="BP124139" s="90"/>
    </row>
    <row r="124140" spans="68:68" customFormat="1">
      <c r="BP124140" s="90"/>
    </row>
    <row r="124141" spans="68:68" customFormat="1">
      <c r="BP124141" s="90"/>
    </row>
    <row r="124142" spans="68:68" customFormat="1">
      <c r="BP124142" s="90"/>
    </row>
    <row r="124143" spans="68:68" customFormat="1">
      <c r="BP124143" s="90"/>
    </row>
    <row r="124144" spans="68:68" customFormat="1">
      <c r="BP124144" s="90"/>
    </row>
    <row r="124145" spans="68:68" customFormat="1">
      <c r="BP124145" s="90"/>
    </row>
    <row r="124146" spans="68:68" customFormat="1">
      <c r="BP124146" s="90"/>
    </row>
    <row r="124147" spans="68:68" customFormat="1">
      <c r="BP124147" s="90"/>
    </row>
    <row r="124148" spans="68:68" customFormat="1">
      <c r="BP124148" s="90"/>
    </row>
    <row r="124149" spans="68:68" customFormat="1">
      <c r="BP124149" s="90"/>
    </row>
    <row r="124150" spans="68:68" customFormat="1">
      <c r="BP124150" s="90"/>
    </row>
    <row r="124151" spans="68:68" customFormat="1">
      <c r="BP124151" s="90"/>
    </row>
    <row r="124152" spans="68:68" customFormat="1">
      <c r="BP124152" s="90"/>
    </row>
    <row r="124153" spans="68:68" customFormat="1">
      <c r="BP124153" s="90"/>
    </row>
    <row r="124154" spans="68:68" customFormat="1">
      <c r="BP124154" s="90"/>
    </row>
    <row r="124155" spans="68:68" customFormat="1">
      <c r="BP124155" s="90"/>
    </row>
    <row r="124156" spans="68:68" customFormat="1">
      <c r="BP124156" s="90"/>
    </row>
    <row r="124157" spans="68:68" customFormat="1">
      <c r="BP124157" s="90"/>
    </row>
    <row r="124158" spans="68:68" customFormat="1">
      <c r="BP124158" s="90"/>
    </row>
    <row r="124159" spans="68:68" customFormat="1">
      <c r="BP124159" s="90"/>
    </row>
    <row r="124160" spans="68:68" customFormat="1">
      <c r="BP124160" s="90"/>
    </row>
    <row r="124161" spans="68:68" customFormat="1">
      <c r="BP124161" s="90"/>
    </row>
    <row r="124162" spans="68:68" customFormat="1">
      <c r="BP124162" s="90"/>
    </row>
    <row r="124163" spans="68:68" customFormat="1">
      <c r="BP124163" s="90"/>
    </row>
    <row r="124164" spans="68:68" customFormat="1">
      <c r="BP124164" s="90"/>
    </row>
    <row r="124165" spans="68:68" customFormat="1">
      <c r="BP124165" s="90"/>
    </row>
    <row r="124166" spans="68:68" customFormat="1">
      <c r="BP124166" s="90"/>
    </row>
    <row r="124167" spans="68:68" customFormat="1">
      <c r="BP124167" s="90"/>
    </row>
    <row r="124168" spans="68:68" customFormat="1">
      <c r="BP124168" s="90"/>
    </row>
    <row r="124169" spans="68:68" customFormat="1">
      <c r="BP124169" s="90"/>
    </row>
    <row r="124170" spans="68:68" customFormat="1">
      <c r="BP124170" s="90"/>
    </row>
    <row r="124171" spans="68:68" customFormat="1">
      <c r="BP124171" s="90"/>
    </row>
    <row r="124172" spans="68:68" customFormat="1">
      <c r="BP124172" s="90"/>
    </row>
    <row r="124173" spans="68:68" customFormat="1">
      <c r="BP124173" s="90"/>
    </row>
    <row r="124174" spans="68:68" customFormat="1">
      <c r="BP124174" s="90"/>
    </row>
    <row r="124175" spans="68:68" customFormat="1">
      <c r="BP124175" s="90"/>
    </row>
    <row r="124176" spans="68:68" customFormat="1">
      <c r="BP124176" s="90"/>
    </row>
    <row r="124177" spans="68:68" customFormat="1">
      <c r="BP124177" s="90"/>
    </row>
    <row r="124178" spans="68:68" customFormat="1">
      <c r="BP124178" s="90"/>
    </row>
    <row r="124179" spans="68:68" customFormat="1">
      <c r="BP124179" s="90"/>
    </row>
    <row r="124180" spans="68:68" customFormat="1">
      <c r="BP124180" s="90"/>
    </row>
    <row r="124181" spans="68:68" customFormat="1">
      <c r="BP124181" s="90"/>
    </row>
    <row r="124182" spans="68:68" customFormat="1">
      <c r="BP124182" s="90"/>
    </row>
    <row r="124183" spans="68:68" customFormat="1">
      <c r="BP124183" s="90"/>
    </row>
    <row r="124184" spans="68:68" customFormat="1">
      <c r="BP124184" s="90"/>
    </row>
    <row r="124185" spans="68:68" customFormat="1">
      <c r="BP124185" s="90"/>
    </row>
    <row r="124186" spans="68:68" customFormat="1">
      <c r="BP124186" s="90"/>
    </row>
    <row r="124187" spans="68:68" customFormat="1">
      <c r="BP124187" s="90"/>
    </row>
    <row r="124188" spans="68:68" customFormat="1">
      <c r="BP124188" s="90"/>
    </row>
    <row r="124189" spans="68:68" customFormat="1">
      <c r="BP124189" s="90"/>
    </row>
    <row r="124190" spans="68:68" customFormat="1">
      <c r="BP124190" s="90"/>
    </row>
    <row r="124191" spans="68:68" customFormat="1">
      <c r="BP124191" s="90"/>
    </row>
    <row r="124192" spans="68:68" customFormat="1">
      <c r="BP124192" s="90"/>
    </row>
    <row r="124193" spans="68:68" customFormat="1">
      <c r="BP124193" s="90"/>
    </row>
    <row r="124194" spans="68:68" customFormat="1">
      <c r="BP124194" s="90"/>
    </row>
    <row r="124195" spans="68:68" customFormat="1">
      <c r="BP124195" s="90"/>
    </row>
    <row r="124196" spans="68:68" customFormat="1">
      <c r="BP124196" s="90"/>
    </row>
    <row r="124197" spans="68:68" customFormat="1">
      <c r="BP124197" s="90"/>
    </row>
    <row r="124198" spans="68:68" customFormat="1">
      <c r="BP124198" s="90"/>
    </row>
    <row r="124199" spans="68:68" customFormat="1">
      <c r="BP124199" s="90"/>
    </row>
    <row r="124200" spans="68:68" customFormat="1">
      <c r="BP124200" s="90"/>
    </row>
    <row r="124201" spans="68:68" customFormat="1">
      <c r="BP124201" s="90"/>
    </row>
    <row r="124202" spans="68:68" customFormat="1">
      <c r="BP124202" s="90"/>
    </row>
    <row r="124203" spans="68:68" customFormat="1">
      <c r="BP124203" s="90"/>
    </row>
    <row r="124204" spans="68:68" customFormat="1">
      <c r="BP124204" s="90"/>
    </row>
    <row r="124205" spans="68:68" customFormat="1">
      <c r="BP124205" s="90"/>
    </row>
    <row r="124206" spans="68:68" customFormat="1">
      <c r="BP124206" s="90"/>
    </row>
    <row r="124207" spans="68:68" customFormat="1">
      <c r="BP124207" s="90"/>
    </row>
    <row r="124208" spans="68:68" customFormat="1">
      <c r="BP124208" s="90"/>
    </row>
    <row r="124209" spans="68:68" customFormat="1">
      <c r="BP124209" s="90"/>
    </row>
    <row r="124210" spans="68:68" customFormat="1">
      <c r="BP124210" s="90"/>
    </row>
    <row r="124211" spans="68:68" customFormat="1">
      <c r="BP124211" s="90"/>
    </row>
    <row r="124212" spans="68:68" customFormat="1">
      <c r="BP124212" s="90"/>
    </row>
    <row r="124213" spans="68:68" customFormat="1">
      <c r="BP124213" s="90"/>
    </row>
    <row r="124214" spans="68:68" customFormat="1">
      <c r="BP124214" s="90"/>
    </row>
    <row r="124215" spans="68:68" customFormat="1">
      <c r="BP124215" s="90"/>
    </row>
    <row r="124216" spans="68:68" customFormat="1">
      <c r="BP124216" s="90"/>
    </row>
    <row r="124217" spans="68:68" customFormat="1">
      <c r="BP124217" s="90"/>
    </row>
    <row r="124218" spans="68:68" customFormat="1">
      <c r="BP124218" s="90"/>
    </row>
    <row r="124219" spans="68:68" customFormat="1">
      <c r="BP124219" s="90"/>
    </row>
    <row r="124220" spans="68:68" customFormat="1">
      <c r="BP124220" s="90"/>
    </row>
    <row r="124221" spans="68:68" customFormat="1">
      <c r="BP124221" s="90"/>
    </row>
    <row r="124222" spans="68:68" customFormat="1">
      <c r="BP124222" s="90"/>
    </row>
    <row r="124223" spans="68:68" customFormat="1">
      <c r="BP124223" s="90"/>
    </row>
    <row r="124224" spans="68:68" customFormat="1">
      <c r="BP124224" s="90"/>
    </row>
    <row r="124225" spans="68:68" customFormat="1">
      <c r="BP124225" s="90"/>
    </row>
    <row r="124226" spans="68:68" customFormat="1">
      <c r="BP124226" s="90"/>
    </row>
    <row r="124227" spans="68:68" customFormat="1">
      <c r="BP124227" s="90"/>
    </row>
    <row r="124228" spans="68:68" customFormat="1">
      <c r="BP124228" s="90"/>
    </row>
    <row r="124229" spans="68:68" customFormat="1">
      <c r="BP124229" s="90"/>
    </row>
    <row r="124230" spans="68:68" customFormat="1">
      <c r="BP124230" s="90"/>
    </row>
    <row r="124231" spans="68:68" customFormat="1">
      <c r="BP124231" s="90"/>
    </row>
    <row r="124232" spans="68:68" customFormat="1">
      <c r="BP124232" s="90"/>
    </row>
    <row r="124233" spans="68:68" customFormat="1">
      <c r="BP124233" s="90"/>
    </row>
    <row r="124234" spans="68:68" customFormat="1">
      <c r="BP124234" s="90"/>
    </row>
    <row r="124235" spans="68:68" customFormat="1">
      <c r="BP124235" s="90"/>
    </row>
    <row r="124236" spans="68:68" customFormat="1">
      <c r="BP124236" s="90"/>
    </row>
    <row r="124237" spans="68:68" customFormat="1">
      <c r="BP124237" s="90"/>
    </row>
    <row r="124238" spans="68:68" customFormat="1">
      <c r="BP124238" s="90"/>
    </row>
    <row r="124239" spans="68:68" customFormat="1">
      <c r="BP124239" s="90"/>
    </row>
    <row r="124240" spans="68:68" customFormat="1">
      <c r="BP124240" s="90"/>
    </row>
    <row r="124241" spans="68:68" customFormat="1">
      <c r="BP124241" s="90"/>
    </row>
    <row r="124242" spans="68:68" customFormat="1">
      <c r="BP124242" s="90"/>
    </row>
    <row r="124243" spans="68:68" customFormat="1">
      <c r="BP124243" s="90"/>
    </row>
    <row r="124244" spans="68:68" customFormat="1">
      <c r="BP124244" s="90"/>
    </row>
    <row r="124245" spans="68:68" customFormat="1">
      <c r="BP124245" s="90"/>
    </row>
    <row r="124246" spans="68:68" customFormat="1">
      <c r="BP124246" s="90"/>
    </row>
    <row r="124247" spans="68:68" customFormat="1">
      <c r="BP124247" s="90"/>
    </row>
    <row r="124248" spans="68:68" customFormat="1">
      <c r="BP124248" s="90"/>
    </row>
    <row r="124249" spans="68:68" customFormat="1">
      <c r="BP124249" s="90"/>
    </row>
    <row r="124250" spans="68:68" customFormat="1">
      <c r="BP124250" s="90"/>
    </row>
    <row r="124251" spans="68:68" customFormat="1">
      <c r="BP124251" s="90"/>
    </row>
    <row r="124252" spans="68:68" customFormat="1">
      <c r="BP124252" s="90"/>
    </row>
    <row r="124253" spans="68:68" customFormat="1">
      <c r="BP124253" s="90"/>
    </row>
    <row r="124254" spans="68:68" customFormat="1">
      <c r="BP124254" s="90"/>
    </row>
    <row r="124255" spans="68:68" customFormat="1">
      <c r="BP124255" s="90"/>
    </row>
    <row r="124256" spans="68:68" customFormat="1">
      <c r="BP124256" s="90"/>
    </row>
    <row r="124257" spans="68:68" customFormat="1">
      <c r="BP124257" s="90"/>
    </row>
    <row r="124258" spans="68:68" customFormat="1">
      <c r="BP124258" s="90"/>
    </row>
    <row r="124259" spans="68:68" customFormat="1">
      <c r="BP124259" s="90"/>
    </row>
    <row r="124260" spans="68:68" customFormat="1">
      <c r="BP124260" s="90"/>
    </row>
    <row r="124261" spans="68:68" customFormat="1">
      <c r="BP124261" s="90"/>
    </row>
    <row r="124262" spans="68:68" customFormat="1">
      <c r="BP124262" s="90"/>
    </row>
    <row r="124263" spans="68:68" customFormat="1">
      <c r="BP124263" s="90"/>
    </row>
    <row r="124264" spans="68:68" customFormat="1">
      <c r="BP124264" s="90"/>
    </row>
    <row r="124265" spans="68:68" customFormat="1">
      <c r="BP124265" s="90"/>
    </row>
    <row r="124266" spans="68:68" customFormat="1">
      <c r="BP124266" s="90"/>
    </row>
    <row r="124267" spans="68:68" customFormat="1">
      <c r="BP124267" s="90"/>
    </row>
    <row r="124268" spans="68:68" customFormat="1">
      <c r="BP124268" s="90"/>
    </row>
    <row r="124269" spans="68:68" customFormat="1">
      <c r="BP124269" s="90"/>
    </row>
    <row r="124270" spans="68:68" customFormat="1">
      <c r="BP124270" s="90"/>
    </row>
    <row r="124271" spans="68:68" customFormat="1">
      <c r="BP124271" s="90"/>
    </row>
    <row r="124272" spans="68:68" customFormat="1">
      <c r="BP124272" s="90"/>
    </row>
    <row r="124273" spans="68:68" customFormat="1">
      <c r="BP124273" s="90"/>
    </row>
    <row r="124274" spans="68:68" customFormat="1">
      <c r="BP124274" s="90"/>
    </row>
    <row r="124275" spans="68:68" customFormat="1">
      <c r="BP124275" s="90"/>
    </row>
    <row r="124276" spans="68:68" customFormat="1">
      <c r="BP124276" s="90"/>
    </row>
    <row r="124277" spans="68:68" customFormat="1">
      <c r="BP124277" s="90"/>
    </row>
    <row r="124278" spans="68:68" customFormat="1">
      <c r="BP124278" s="90"/>
    </row>
    <row r="124279" spans="68:68" customFormat="1">
      <c r="BP124279" s="90"/>
    </row>
    <row r="124280" spans="68:68" customFormat="1">
      <c r="BP124280" s="90"/>
    </row>
    <row r="124281" spans="68:68" customFormat="1">
      <c r="BP124281" s="90"/>
    </row>
    <row r="124282" spans="68:68" customFormat="1">
      <c r="BP124282" s="90"/>
    </row>
    <row r="124283" spans="68:68" customFormat="1">
      <c r="BP124283" s="90"/>
    </row>
    <row r="124284" spans="68:68" customFormat="1">
      <c r="BP124284" s="90"/>
    </row>
    <row r="124285" spans="68:68" customFormat="1">
      <c r="BP124285" s="90"/>
    </row>
    <row r="124286" spans="68:68" customFormat="1">
      <c r="BP124286" s="90"/>
    </row>
    <row r="124287" spans="68:68" customFormat="1">
      <c r="BP124287" s="90"/>
    </row>
    <row r="124288" spans="68:68" customFormat="1">
      <c r="BP124288" s="90"/>
    </row>
    <row r="124289" spans="68:68" customFormat="1">
      <c r="BP124289" s="90"/>
    </row>
    <row r="124290" spans="68:68" customFormat="1">
      <c r="BP124290" s="90"/>
    </row>
    <row r="124291" spans="68:68" customFormat="1">
      <c r="BP124291" s="90"/>
    </row>
    <row r="124292" spans="68:68" customFormat="1">
      <c r="BP124292" s="90"/>
    </row>
    <row r="124293" spans="68:68" customFormat="1">
      <c r="BP124293" s="90"/>
    </row>
    <row r="124294" spans="68:68" customFormat="1">
      <c r="BP124294" s="90"/>
    </row>
    <row r="124295" spans="68:68" customFormat="1">
      <c r="BP124295" s="90"/>
    </row>
    <row r="124296" spans="68:68" customFormat="1">
      <c r="BP124296" s="90"/>
    </row>
    <row r="124297" spans="68:68" customFormat="1">
      <c r="BP124297" s="90"/>
    </row>
    <row r="124298" spans="68:68" customFormat="1">
      <c r="BP124298" s="90"/>
    </row>
    <row r="124299" spans="68:68" customFormat="1">
      <c r="BP124299" s="90"/>
    </row>
    <row r="124300" spans="68:68" customFormat="1">
      <c r="BP124300" s="90"/>
    </row>
    <row r="124301" spans="68:68" customFormat="1">
      <c r="BP124301" s="90"/>
    </row>
    <row r="124302" spans="68:68" customFormat="1">
      <c r="BP124302" s="90"/>
    </row>
    <row r="124303" spans="68:68" customFormat="1">
      <c r="BP124303" s="90"/>
    </row>
    <row r="124304" spans="68:68" customFormat="1">
      <c r="BP124304" s="90"/>
    </row>
    <row r="124305" spans="68:68" customFormat="1">
      <c r="BP124305" s="90"/>
    </row>
    <row r="124306" spans="68:68" customFormat="1">
      <c r="BP124306" s="90"/>
    </row>
    <row r="124307" spans="68:68" customFormat="1">
      <c r="BP124307" s="90"/>
    </row>
    <row r="124308" spans="68:68" customFormat="1">
      <c r="BP124308" s="90"/>
    </row>
    <row r="124309" spans="68:68" customFormat="1">
      <c r="BP124309" s="90"/>
    </row>
    <row r="124310" spans="68:68" customFormat="1">
      <c r="BP124310" s="90"/>
    </row>
    <row r="124311" spans="68:68" customFormat="1">
      <c r="BP124311" s="90"/>
    </row>
    <row r="124312" spans="68:68" customFormat="1">
      <c r="BP124312" s="90"/>
    </row>
    <row r="124313" spans="68:68" customFormat="1">
      <c r="BP124313" s="90"/>
    </row>
    <row r="124314" spans="68:68" customFormat="1">
      <c r="BP124314" s="90"/>
    </row>
    <row r="124315" spans="68:68" customFormat="1">
      <c r="BP124315" s="90"/>
    </row>
    <row r="124316" spans="68:68" customFormat="1">
      <c r="BP124316" s="90"/>
    </row>
    <row r="124317" spans="68:68" customFormat="1">
      <c r="BP124317" s="90"/>
    </row>
    <row r="124318" spans="68:68" customFormat="1">
      <c r="BP124318" s="90"/>
    </row>
    <row r="124319" spans="68:68" customFormat="1">
      <c r="BP124319" s="90"/>
    </row>
    <row r="124320" spans="68:68" customFormat="1">
      <c r="BP124320" s="90"/>
    </row>
    <row r="124321" spans="68:68" customFormat="1">
      <c r="BP124321" s="90"/>
    </row>
    <row r="124322" spans="68:68" customFormat="1">
      <c r="BP124322" s="90"/>
    </row>
    <row r="124323" spans="68:68" customFormat="1">
      <c r="BP124323" s="90"/>
    </row>
    <row r="124324" spans="68:68" customFormat="1">
      <c r="BP124324" s="90"/>
    </row>
    <row r="124325" spans="68:68" customFormat="1">
      <c r="BP124325" s="90"/>
    </row>
    <row r="124326" spans="68:68" customFormat="1">
      <c r="BP124326" s="90"/>
    </row>
    <row r="124327" spans="68:68" customFormat="1">
      <c r="BP124327" s="90"/>
    </row>
    <row r="124328" spans="68:68" customFormat="1">
      <c r="BP124328" s="90"/>
    </row>
    <row r="124329" spans="68:68" customFormat="1">
      <c r="BP124329" s="90"/>
    </row>
    <row r="124330" spans="68:68" customFormat="1">
      <c r="BP124330" s="90"/>
    </row>
    <row r="124331" spans="68:68" customFormat="1">
      <c r="BP124331" s="90"/>
    </row>
    <row r="124332" spans="68:68" customFormat="1">
      <c r="BP124332" s="90"/>
    </row>
    <row r="124333" spans="68:68" customFormat="1">
      <c r="BP124333" s="90"/>
    </row>
    <row r="124334" spans="68:68" customFormat="1">
      <c r="BP124334" s="90"/>
    </row>
    <row r="124335" spans="68:68" customFormat="1">
      <c r="BP124335" s="90"/>
    </row>
    <row r="124336" spans="68:68" customFormat="1">
      <c r="BP124336" s="90"/>
    </row>
    <row r="124337" spans="68:68" customFormat="1">
      <c r="BP124337" s="90"/>
    </row>
    <row r="124338" spans="68:68" customFormat="1">
      <c r="BP124338" s="90"/>
    </row>
    <row r="124339" spans="68:68" customFormat="1">
      <c r="BP124339" s="90"/>
    </row>
    <row r="124340" spans="68:68" customFormat="1">
      <c r="BP124340" s="90"/>
    </row>
    <row r="124341" spans="68:68" customFormat="1">
      <c r="BP124341" s="90"/>
    </row>
    <row r="124342" spans="68:68" customFormat="1">
      <c r="BP124342" s="90"/>
    </row>
    <row r="124343" spans="68:68" customFormat="1">
      <c r="BP124343" s="90"/>
    </row>
    <row r="124344" spans="68:68" customFormat="1">
      <c r="BP124344" s="90"/>
    </row>
    <row r="124345" spans="68:68" customFormat="1">
      <c r="BP124345" s="90"/>
    </row>
    <row r="124346" spans="68:68" customFormat="1">
      <c r="BP124346" s="90"/>
    </row>
    <row r="124347" spans="68:68" customFormat="1">
      <c r="BP124347" s="90"/>
    </row>
    <row r="124348" spans="68:68" customFormat="1">
      <c r="BP124348" s="90"/>
    </row>
    <row r="124349" spans="68:68" customFormat="1">
      <c r="BP124349" s="90"/>
    </row>
    <row r="124350" spans="68:68" customFormat="1">
      <c r="BP124350" s="90"/>
    </row>
    <row r="124351" spans="68:68" customFormat="1">
      <c r="BP124351" s="90"/>
    </row>
    <row r="124352" spans="68:68" customFormat="1">
      <c r="BP124352" s="90"/>
    </row>
    <row r="124353" spans="68:68" customFormat="1">
      <c r="BP124353" s="90"/>
    </row>
    <row r="124354" spans="68:68" customFormat="1">
      <c r="BP124354" s="90"/>
    </row>
    <row r="124355" spans="68:68" customFormat="1">
      <c r="BP124355" s="90"/>
    </row>
    <row r="124356" spans="68:68" customFormat="1">
      <c r="BP124356" s="90"/>
    </row>
    <row r="124357" spans="68:68" customFormat="1">
      <c r="BP124357" s="90"/>
    </row>
    <row r="124358" spans="68:68" customFormat="1">
      <c r="BP124358" s="90"/>
    </row>
    <row r="124359" spans="68:68" customFormat="1">
      <c r="BP124359" s="90"/>
    </row>
    <row r="124360" spans="68:68" customFormat="1">
      <c r="BP124360" s="90"/>
    </row>
    <row r="124361" spans="68:68" customFormat="1">
      <c r="BP124361" s="90"/>
    </row>
    <row r="124362" spans="68:68" customFormat="1">
      <c r="BP124362" s="90"/>
    </row>
    <row r="124363" spans="68:68" customFormat="1">
      <c r="BP124363" s="90"/>
    </row>
    <row r="124364" spans="68:68" customFormat="1">
      <c r="BP124364" s="90"/>
    </row>
    <row r="124365" spans="68:68" customFormat="1">
      <c r="BP124365" s="90"/>
    </row>
    <row r="124366" spans="68:68" customFormat="1">
      <c r="BP124366" s="90"/>
    </row>
    <row r="124367" spans="68:68" customFormat="1">
      <c r="BP124367" s="90"/>
    </row>
    <row r="124368" spans="68:68" customFormat="1">
      <c r="BP124368" s="90"/>
    </row>
    <row r="124369" spans="68:68" customFormat="1">
      <c r="BP124369" s="90"/>
    </row>
    <row r="124370" spans="68:68" customFormat="1">
      <c r="BP124370" s="90"/>
    </row>
    <row r="124371" spans="68:68" customFormat="1">
      <c r="BP124371" s="90"/>
    </row>
    <row r="124372" spans="68:68" customFormat="1">
      <c r="BP124372" s="90"/>
    </row>
    <row r="124373" spans="68:68" customFormat="1">
      <c r="BP124373" s="90"/>
    </row>
    <row r="124374" spans="68:68" customFormat="1">
      <c r="BP124374" s="90"/>
    </row>
    <row r="124375" spans="68:68" customFormat="1">
      <c r="BP124375" s="90"/>
    </row>
    <row r="124376" spans="68:68" customFormat="1">
      <c r="BP124376" s="90"/>
    </row>
    <row r="124377" spans="68:68" customFormat="1">
      <c r="BP124377" s="90"/>
    </row>
    <row r="124378" spans="68:68" customFormat="1">
      <c r="BP124378" s="90"/>
    </row>
    <row r="124379" spans="68:68" customFormat="1">
      <c r="BP124379" s="90"/>
    </row>
    <row r="124380" spans="68:68" customFormat="1">
      <c r="BP124380" s="90"/>
    </row>
    <row r="124381" spans="68:68" customFormat="1">
      <c r="BP124381" s="90"/>
    </row>
    <row r="124382" spans="68:68" customFormat="1">
      <c r="BP124382" s="90"/>
    </row>
    <row r="124383" spans="68:68" customFormat="1">
      <c r="BP124383" s="90"/>
    </row>
    <row r="124384" spans="68:68" customFormat="1">
      <c r="BP124384" s="90"/>
    </row>
    <row r="124385" spans="68:68" customFormat="1">
      <c r="BP124385" s="90"/>
    </row>
    <row r="124386" spans="68:68" customFormat="1">
      <c r="BP124386" s="90"/>
    </row>
    <row r="124387" spans="68:68" customFormat="1">
      <c r="BP124387" s="90"/>
    </row>
    <row r="124388" spans="68:68" customFormat="1">
      <c r="BP124388" s="90"/>
    </row>
    <row r="124389" spans="68:68" customFormat="1">
      <c r="BP124389" s="90"/>
    </row>
    <row r="124390" spans="68:68" customFormat="1">
      <c r="BP124390" s="90"/>
    </row>
    <row r="124391" spans="68:68" customFormat="1">
      <c r="BP124391" s="90"/>
    </row>
    <row r="124392" spans="68:68" customFormat="1">
      <c r="BP124392" s="90"/>
    </row>
    <row r="124393" spans="68:68" customFormat="1">
      <c r="BP124393" s="90"/>
    </row>
    <row r="124394" spans="68:68" customFormat="1">
      <c r="BP124394" s="90"/>
    </row>
    <row r="124395" spans="68:68" customFormat="1">
      <c r="BP124395" s="90"/>
    </row>
    <row r="124396" spans="68:68" customFormat="1">
      <c r="BP124396" s="90"/>
    </row>
    <row r="124397" spans="68:68" customFormat="1">
      <c r="BP124397" s="90"/>
    </row>
    <row r="124398" spans="68:68" customFormat="1">
      <c r="BP124398" s="90"/>
    </row>
    <row r="124399" spans="68:68" customFormat="1">
      <c r="BP124399" s="90"/>
    </row>
    <row r="124400" spans="68:68" customFormat="1">
      <c r="BP124400" s="90"/>
    </row>
    <row r="124401" spans="68:68" customFormat="1">
      <c r="BP124401" s="90"/>
    </row>
    <row r="124402" spans="68:68" customFormat="1">
      <c r="BP124402" s="90"/>
    </row>
    <row r="124403" spans="68:68" customFormat="1">
      <c r="BP124403" s="90"/>
    </row>
    <row r="124404" spans="68:68" customFormat="1">
      <c r="BP124404" s="90"/>
    </row>
    <row r="124405" spans="68:68" customFormat="1">
      <c r="BP124405" s="90"/>
    </row>
    <row r="124406" spans="68:68" customFormat="1">
      <c r="BP124406" s="90"/>
    </row>
    <row r="124407" spans="68:68" customFormat="1">
      <c r="BP124407" s="90"/>
    </row>
    <row r="124408" spans="68:68" customFormat="1">
      <c r="BP124408" s="90"/>
    </row>
    <row r="124409" spans="68:68" customFormat="1">
      <c r="BP124409" s="90"/>
    </row>
    <row r="124410" spans="68:68" customFormat="1">
      <c r="BP124410" s="90"/>
    </row>
    <row r="124411" spans="68:68" customFormat="1">
      <c r="BP124411" s="90"/>
    </row>
    <row r="124412" spans="68:68" customFormat="1">
      <c r="BP124412" s="90"/>
    </row>
    <row r="124413" spans="68:68" customFormat="1">
      <c r="BP124413" s="90"/>
    </row>
    <row r="124414" spans="68:68" customFormat="1">
      <c r="BP124414" s="90"/>
    </row>
    <row r="124415" spans="68:68" customFormat="1">
      <c r="BP124415" s="90"/>
    </row>
    <row r="124416" spans="68:68" customFormat="1">
      <c r="BP124416" s="90"/>
    </row>
    <row r="124417" spans="68:68" customFormat="1">
      <c r="BP124417" s="90"/>
    </row>
    <row r="124418" spans="68:68" customFormat="1">
      <c r="BP124418" s="90"/>
    </row>
    <row r="124419" spans="68:68" customFormat="1">
      <c r="BP124419" s="90"/>
    </row>
    <row r="124420" spans="68:68" customFormat="1">
      <c r="BP124420" s="90"/>
    </row>
    <row r="124421" spans="68:68" customFormat="1">
      <c r="BP124421" s="90"/>
    </row>
    <row r="124422" spans="68:68" customFormat="1">
      <c r="BP124422" s="90"/>
    </row>
    <row r="124423" spans="68:68" customFormat="1">
      <c r="BP124423" s="90"/>
    </row>
    <row r="124424" spans="68:68" customFormat="1">
      <c r="BP124424" s="90"/>
    </row>
    <row r="124425" spans="68:68" customFormat="1">
      <c r="BP124425" s="90"/>
    </row>
    <row r="124426" spans="68:68" customFormat="1">
      <c r="BP124426" s="90"/>
    </row>
    <row r="124427" spans="68:68" customFormat="1">
      <c r="BP124427" s="90"/>
    </row>
    <row r="124428" spans="68:68" customFormat="1">
      <c r="BP124428" s="90"/>
    </row>
    <row r="124429" spans="68:68" customFormat="1">
      <c r="BP124429" s="90"/>
    </row>
    <row r="124430" spans="68:68" customFormat="1">
      <c r="BP124430" s="90"/>
    </row>
    <row r="124431" spans="68:68" customFormat="1">
      <c r="BP124431" s="90"/>
    </row>
    <row r="124432" spans="68:68" customFormat="1">
      <c r="BP124432" s="90"/>
    </row>
    <row r="124433" spans="68:68" customFormat="1">
      <c r="BP124433" s="90"/>
    </row>
    <row r="124434" spans="68:68" customFormat="1">
      <c r="BP124434" s="90"/>
    </row>
    <row r="124435" spans="68:68" customFormat="1">
      <c r="BP124435" s="90"/>
    </row>
    <row r="124436" spans="68:68" customFormat="1">
      <c r="BP124436" s="90"/>
    </row>
    <row r="124437" spans="68:68" customFormat="1">
      <c r="BP124437" s="90"/>
    </row>
    <row r="124438" spans="68:68" customFormat="1">
      <c r="BP124438" s="90"/>
    </row>
    <row r="124439" spans="68:68" customFormat="1">
      <c r="BP124439" s="90"/>
    </row>
    <row r="124440" spans="68:68" customFormat="1">
      <c r="BP124440" s="90"/>
    </row>
    <row r="124441" spans="68:68" customFormat="1">
      <c r="BP124441" s="90"/>
    </row>
    <row r="124442" spans="68:68" customFormat="1">
      <c r="BP124442" s="90"/>
    </row>
    <row r="124443" spans="68:68" customFormat="1">
      <c r="BP124443" s="90"/>
    </row>
    <row r="124444" spans="68:68" customFormat="1">
      <c r="BP124444" s="90"/>
    </row>
    <row r="124445" spans="68:68" customFormat="1">
      <c r="BP124445" s="90"/>
    </row>
    <row r="124446" spans="68:68" customFormat="1">
      <c r="BP124446" s="90"/>
    </row>
    <row r="124447" spans="68:68" customFormat="1">
      <c r="BP124447" s="90"/>
    </row>
    <row r="124448" spans="68:68" customFormat="1">
      <c r="BP124448" s="90"/>
    </row>
    <row r="124449" spans="68:68" customFormat="1">
      <c r="BP124449" s="90"/>
    </row>
    <row r="124450" spans="68:68" customFormat="1">
      <c r="BP124450" s="90"/>
    </row>
    <row r="124451" spans="68:68" customFormat="1">
      <c r="BP124451" s="90"/>
    </row>
    <row r="124452" spans="68:68" customFormat="1">
      <c r="BP124452" s="90"/>
    </row>
    <row r="124453" spans="68:68" customFormat="1">
      <c r="BP124453" s="90"/>
    </row>
    <row r="124454" spans="68:68" customFormat="1">
      <c r="BP124454" s="90"/>
    </row>
    <row r="124455" spans="68:68" customFormat="1">
      <c r="BP124455" s="90"/>
    </row>
    <row r="124456" spans="68:68" customFormat="1">
      <c r="BP124456" s="90"/>
    </row>
    <row r="124457" spans="68:68" customFormat="1">
      <c r="BP124457" s="90"/>
    </row>
    <row r="124458" spans="68:68" customFormat="1">
      <c r="BP124458" s="90"/>
    </row>
    <row r="124459" spans="68:68" customFormat="1">
      <c r="BP124459" s="90"/>
    </row>
    <row r="124460" spans="68:68" customFormat="1">
      <c r="BP124460" s="90"/>
    </row>
    <row r="124461" spans="68:68" customFormat="1">
      <c r="BP124461" s="90"/>
    </row>
    <row r="124462" spans="68:68" customFormat="1">
      <c r="BP124462" s="90"/>
    </row>
    <row r="124463" spans="68:68" customFormat="1">
      <c r="BP124463" s="90"/>
    </row>
    <row r="124464" spans="68:68" customFormat="1">
      <c r="BP124464" s="90"/>
    </row>
    <row r="124465" spans="68:68" customFormat="1">
      <c r="BP124465" s="90"/>
    </row>
    <row r="124466" spans="68:68" customFormat="1">
      <c r="BP124466" s="90"/>
    </row>
    <row r="124467" spans="68:68" customFormat="1">
      <c r="BP124467" s="90"/>
    </row>
    <row r="124468" spans="68:68" customFormat="1">
      <c r="BP124468" s="90"/>
    </row>
    <row r="124469" spans="68:68" customFormat="1">
      <c r="BP124469" s="90"/>
    </row>
    <row r="124470" spans="68:68" customFormat="1">
      <c r="BP124470" s="90"/>
    </row>
    <row r="124471" spans="68:68" customFormat="1">
      <c r="BP124471" s="90"/>
    </row>
    <row r="124472" spans="68:68" customFormat="1">
      <c r="BP124472" s="90"/>
    </row>
    <row r="124473" spans="68:68" customFormat="1">
      <c r="BP124473" s="90"/>
    </row>
    <row r="124474" spans="68:68" customFormat="1">
      <c r="BP124474" s="90"/>
    </row>
    <row r="124475" spans="68:68" customFormat="1">
      <c r="BP124475" s="90"/>
    </row>
    <row r="124476" spans="68:68" customFormat="1">
      <c r="BP124476" s="90"/>
    </row>
    <row r="124477" spans="68:68" customFormat="1">
      <c r="BP124477" s="90"/>
    </row>
    <row r="124478" spans="68:68" customFormat="1">
      <c r="BP124478" s="90"/>
    </row>
    <row r="124479" spans="68:68" customFormat="1">
      <c r="BP124479" s="90"/>
    </row>
    <row r="124480" spans="68:68" customFormat="1">
      <c r="BP124480" s="90"/>
    </row>
    <row r="124481" spans="68:68" customFormat="1">
      <c r="BP124481" s="90"/>
    </row>
    <row r="124482" spans="68:68" customFormat="1">
      <c r="BP124482" s="90"/>
    </row>
    <row r="124483" spans="68:68" customFormat="1">
      <c r="BP124483" s="90"/>
    </row>
    <row r="124484" spans="68:68" customFormat="1">
      <c r="BP124484" s="90"/>
    </row>
    <row r="124485" spans="68:68" customFormat="1">
      <c r="BP124485" s="90"/>
    </row>
    <row r="124486" spans="68:68" customFormat="1">
      <c r="BP124486" s="90"/>
    </row>
    <row r="124487" spans="68:68" customFormat="1">
      <c r="BP124487" s="90"/>
    </row>
    <row r="124488" spans="68:68" customFormat="1">
      <c r="BP124488" s="90"/>
    </row>
    <row r="124489" spans="68:68" customFormat="1">
      <c r="BP124489" s="90"/>
    </row>
    <row r="124490" spans="68:68" customFormat="1">
      <c r="BP124490" s="90"/>
    </row>
    <row r="124491" spans="68:68" customFormat="1">
      <c r="BP124491" s="90"/>
    </row>
    <row r="124492" spans="68:68" customFormat="1">
      <c r="BP124492" s="90"/>
    </row>
    <row r="124493" spans="68:68" customFormat="1">
      <c r="BP124493" s="90"/>
    </row>
    <row r="124494" spans="68:68" customFormat="1">
      <c r="BP124494" s="90"/>
    </row>
    <row r="124495" spans="68:68" customFormat="1">
      <c r="BP124495" s="90"/>
    </row>
    <row r="124496" spans="68:68" customFormat="1">
      <c r="BP124496" s="90"/>
    </row>
    <row r="124497" spans="68:68" customFormat="1">
      <c r="BP124497" s="90"/>
    </row>
    <row r="124498" spans="68:68" customFormat="1">
      <c r="BP124498" s="90"/>
    </row>
    <row r="124499" spans="68:68" customFormat="1">
      <c r="BP124499" s="90"/>
    </row>
    <row r="124500" spans="68:68" customFormat="1">
      <c r="BP124500" s="90"/>
    </row>
    <row r="124501" spans="68:68" customFormat="1">
      <c r="BP124501" s="90"/>
    </row>
    <row r="124502" spans="68:68" customFormat="1">
      <c r="BP124502" s="90"/>
    </row>
    <row r="124503" spans="68:68" customFormat="1">
      <c r="BP124503" s="90"/>
    </row>
    <row r="124504" spans="68:68" customFormat="1">
      <c r="BP124504" s="90"/>
    </row>
    <row r="124505" spans="68:68" customFormat="1">
      <c r="BP124505" s="90"/>
    </row>
    <row r="124506" spans="68:68" customFormat="1">
      <c r="BP124506" s="90"/>
    </row>
    <row r="124507" spans="68:68" customFormat="1">
      <c r="BP124507" s="90"/>
    </row>
    <row r="124508" spans="68:68" customFormat="1">
      <c r="BP124508" s="90"/>
    </row>
    <row r="124509" spans="68:68" customFormat="1">
      <c r="BP124509" s="90"/>
    </row>
    <row r="124510" spans="68:68" customFormat="1">
      <c r="BP124510" s="90"/>
    </row>
    <row r="124511" spans="68:68" customFormat="1">
      <c r="BP124511" s="90"/>
    </row>
    <row r="124512" spans="68:68" customFormat="1">
      <c r="BP124512" s="90"/>
    </row>
    <row r="124513" spans="68:68" customFormat="1">
      <c r="BP124513" s="90"/>
    </row>
    <row r="124514" spans="68:68" customFormat="1">
      <c r="BP124514" s="90"/>
    </row>
    <row r="124515" spans="68:68" customFormat="1">
      <c r="BP124515" s="90"/>
    </row>
    <row r="124516" spans="68:68" customFormat="1">
      <c r="BP124516" s="90"/>
    </row>
    <row r="124517" spans="68:68" customFormat="1">
      <c r="BP124517" s="90"/>
    </row>
    <row r="124518" spans="68:68" customFormat="1">
      <c r="BP124518" s="90"/>
    </row>
    <row r="124519" spans="68:68" customFormat="1">
      <c r="BP124519" s="90"/>
    </row>
    <row r="124520" spans="68:68" customFormat="1">
      <c r="BP124520" s="90"/>
    </row>
    <row r="124521" spans="68:68" customFormat="1">
      <c r="BP124521" s="90"/>
    </row>
    <row r="124522" spans="68:68" customFormat="1">
      <c r="BP124522" s="90"/>
    </row>
    <row r="124523" spans="68:68" customFormat="1">
      <c r="BP124523" s="90"/>
    </row>
    <row r="124524" spans="68:68" customFormat="1">
      <c r="BP124524" s="90"/>
    </row>
    <row r="124525" spans="68:68" customFormat="1">
      <c r="BP124525" s="90"/>
    </row>
    <row r="124526" spans="68:68" customFormat="1">
      <c r="BP124526" s="90"/>
    </row>
    <row r="124527" spans="68:68" customFormat="1">
      <c r="BP124527" s="90"/>
    </row>
    <row r="124528" spans="68:68" customFormat="1">
      <c r="BP124528" s="90"/>
    </row>
    <row r="124529" spans="68:68" customFormat="1">
      <c r="BP124529" s="90"/>
    </row>
    <row r="124530" spans="68:68" customFormat="1">
      <c r="BP124530" s="90"/>
    </row>
    <row r="124531" spans="68:68" customFormat="1">
      <c r="BP124531" s="90"/>
    </row>
    <row r="124532" spans="68:68" customFormat="1">
      <c r="BP124532" s="90"/>
    </row>
    <row r="124533" spans="68:68" customFormat="1">
      <c r="BP124533" s="90"/>
    </row>
    <row r="124534" spans="68:68" customFormat="1">
      <c r="BP124534" s="90"/>
    </row>
    <row r="124535" spans="68:68" customFormat="1">
      <c r="BP124535" s="90"/>
    </row>
    <row r="124536" spans="68:68" customFormat="1">
      <c r="BP124536" s="90"/>
    </row>
    <row r="124537" spans="68:68" customFormat="1">
      <c r="BP124537" s="90"/>
    </row>
    <row r="124538" spans="68:68" customFormat="1">
      <c r="BP124538" s="90"/>
    </row>
    <row r="124539" spans="68:68" customFormat="1">
      <c r="BP124539" s="90"/>
    </row>
    <row r="124540" spans="68:68" customFormat="1">
      <c r="BP124540" s="90"/>
    </row>
    <row r="124541" spans="68:68" customFormat="1">
      <c r="BP124541" s="90"/>
    </row>
    <row r="124542" spans="68:68" customFormat="1">
      <c r="BP124542" s="90"/>
    </row>
    <row r="124543" spans="68:68" customFormat="1">
      <c r="BP124543" s="90"/>
    </row>
    <row r="124544" spans="68:68" customFormat="1">
      <c r="BP124544" s="90"/>
    </row>
    <row r="124545" spans="68:68" customFormat="1">
      <c r="BP124545" s="90"/>
    </row>
    <row r="124546" spans="68:68" customFormat="1">
      <c r="BP124546" s="90"/>
    </row>
    <row r="124547" spans="68:68" customFormat="1">
      <c r="BP124547" s="90"/>
    </row>
    <row r="124548" spans="68:68" customFormat="1">
      <c r="BP124548" s="90"/>
    </row>
    <row r="124549" spans="68:68" customFormat="1">
      <c r="BP124549" s="90"/>
    </row>
    <row r="124550" spans="68:68" customFormat="1">
      <c r="BP124550" s="90"/>
    </row>
    <row r="124551" spans="68:68" customFormat="1">
      <c r="BP124551" s="90"/>
    </row>
    <row r="124552" spans="68:68" customFormat="1">
      <c r="BP124552" s="90"/>
    </row>
    <row r="124553" spans="68:68" customFormat="1">
      <c r="BP124553" s="90"/>
    </row>
    <row r="124554" spans="68:68" customFormat="1">
      <c r="BP124554" s="90"/>
    </row>
    <row r="124555" spans="68:68" customFormat="1">
      <c r="BP124555" s="90"/>
    </row>
    <row r="124556" spans="68:68" customFormat="1">
      <c r="BP124556" s="90"/>
    </row>
    <row r="124557" spans="68:68" customFormat="1">
      <c r="BP124557" s="90"/>
    </row>
    <row r="124558" spans="68:68" customFormat="1">
      <c r="BP124558" s="90"/>
    </row>
    <row r="124559" spans="68:68" customFormat="1">
      <c r="BP124559" s="90"/>
    </row>
    <row r="124560" spans="68:68" customFormat="1">
      <c r="BP124560" s="90"/>
    </row>
    <row r="124561" spans="68:68" customFormat="1">
      <c r="BP124561" s="90"/>
    </row>
    <row r="124562" spans="68:68" customFormat="1">
      <c r="BP124562" s="90"/>
    </row>
    <row r="124563" spans="68:68" customFormat="1">
      <c r="BP124563" s="90"/>
    </row>
    <row r="124564" spans="68:68" customFormat="1">
      <c r="BP124564" s="90"/>
    </row>
    <row r="124565" spans="68:68" customFormat="1">
      <c r="BP124565" s="90"/>
    </row>
    <row r="124566" spans="68:68" customFormat="1">
      <c r="BP124566" s="90"/>
    </row>
    <row r="124567" spans="68:68" customFormat="1">
      <c r="BP124567" s="90"/>
    </row>
    <row r="124568" spans="68:68" customFormat="1">
      <c r="BP124568" s="90"/>
    </row>
    <row r="124569" spans="68:68" customFormat="1">
      <c r="BP124569" s="90"/>
    </row>
    <row r="124570" spans="68:68" customFormat="1">
      <c r="BP124570" s="90"/>
    </row>
    <row r="124571" spans="68:68" customFormat="1">
      <c r="BP124571" s="90"/>
    </row>
    <row r="124572" spans="68:68" customFormat="1">
      <c r="BP124572" s="90"/>
    </row>
    <row r="124573" spans="68:68" customFormat="1">
      <c r="BP124573" s="90"/>
    </row>
    <row r="124574" spans="68:68" customFormat="1">
      <c r="BP124574" s="90"/>
    </row>
    <row r="124575" spans="68:68" customFormat="1">
      <c r="BP124575" s="90"/>
    </row>
    <row r="124576" spans="68:68" customFormat="1">
      <c r="BP124576" s="90"/>
    </row>
    <row r="124577" spans="68:68" customFormat="1">
      <c r="BP124577" s="90"/>
    </row>
    <row r="124578" spans="68:68" customFormat="1">
      <c r="BP124578" s="90"/>
    </row>
    <row r="124579" spans="68:68" customFormat="1">
      <c r="BP124579" s="90"/>
    </row>
    <row r="124580" spans="68:68" customFormat="1">
      <c r="BP124580" s="90"/>
    </row>
    <row r="124581" spans="68:68" customFormat="1">
      <c r="BP124581" s="90"/>
    </row>
    <row r="124582" spans="68:68" customFormat="1">
      <c r="BP124582" s="90"/>
    </row>
    <row r="124583" spans="68:68" customFormat="1">
      <c r="BP124583" s="90"/>
    </row>
    <row r="124584" spans="68:68" customFormat="1">
      <c r="BP124584" s="90"/>
    </row>
    <row r="124585" spans="68:68" customFormat="1">
      <c r="BP124585" s="90"/>
    </row>
    <row r="124586" spans="68:68" customFormat="1">
      <c r="BP124586" s="90"/>
    </row>
    <row r="124587" spans="68:68" customFormat="1">
      <c r="BP124587" s="90"/>
    </row>
    <row r="124588" spans="68:68" customFormat="1">
      <c r="BP124588" s="90"/>
    </row>
    <row r="124589" spans="68:68" customFormat="1">
      <c r="BP124589" s="90"/>
    </row>
    <row r="124590" spans="68:68" customFormat="1">
      <c r="BP124590" s="90"/>
    </row>
    <row r="124591" spans="68:68" customFormat="1">
      <c r="BP124591" s="90"/>
    </row>
    <row r="124592" spans="68:68" customFormat="1">
      <c r="BP124592" s="90"/>
    </row>
    <row r="124593" spans="68:68" customFormat="1">
      <c r="BP124593" s="90"/>
    </row>
    <row r="124594" spans="68:68" customFormat="1">
      <c r="BP124594" s="90"/>
    </row>
    <row r="124595" spans="68:68" customFormat="1">
      <c r="BP124595" s="90"/>
    </row>
    <row r="124596" spans="68:68" customFormat="1">
      <c r="BP124596" s="90"/>
    </row>
    <row r="124597" spans="68:68" customFormat="1">
      <c r="BP124597" s="90"/>
    </row>
    <row r="124598" spans="68:68" customFormat="1">
      <c r="BP124598" s="90"/>
    </row>
    <row r="124599" spans="68:68" customFormat="1">
      <c r="BP124599" s="90"/>
    </row>
    <row r="124600" spans="68:68" customFormat="1">
      <c r="BP124600" s="90"/>
    </row>
    <row r="124601" spans="68:68" customFormat="1">
      <c r="BP124601" s="90"/>
    </row>
    <row r="124602" spans="68:68" customFormat="1">
      <c r="BP124602" s="90"/>
    </row>
    <row r="124603" spans="68:68" customFormat="1">
      <c r="BP124603" s="90"/>
    </row>
    <row r="124604" spans="68:68" customFormat="1">
      <c r="BP124604" s="90"/>
    </row>
    <row r="124605" spans="68:68" customFormat="1">
      <c r="BP124605" s="90"/>
    </row>
    <row r="124606" spans="68:68" customFormat="1">
      <c r="BP124606" s="90"/>
    </row>
    <row r="124607" spans="68:68" customFormat="1">
      <c r="BP124607" s="90"/>
    </row>
    <row r="124608" spans="68:68" customFormat="1">
      <c r="BP124608" s="90"/>
    </row>
    <row r="124609" spans="68:68" customFormat="1">
      <c r="BP124609" s="90"/>
    </row>
    <row r="124610" spans="68:68" customFormat="1">
      <c r="BP124610" s="90"/>
    </row>
    <row r="124611" spans="68:68" customFormat="1">
      <c r="BP124611" s="90"/>
    </row>
    <row r="124612" spans="68:68" customFormat="1">
      <c r="BP124612" s="90"/>
    </row>
    <row r="124613" spans="68:68" customFormat="1">
      <c r="BP124613" s="90"/>
    </row>
    <row r="124614" spans="68:68" customFormat="1">
      <c r="BP124614" s="90"/>
    </row>
    <row r="124615" spans="68:68" customFormat="1">
      <c r="BP124615" s="90"/>
    </row>
    <row r="124616" spans="68:68" customFormat="1">
      <c r="BP124616" s="90"/>
    </row>
    <row r="124617" spans="68:68" customFormat="1">
      <c r="BP124617" s="90"/>
    </row>
    <row r="124618" spans="68:68" customFormat="1">
      <c r="BP124618" s="90"/>
    </row>
    <row r="124619" spans="68:68" customFormat="1">
      <c r="BP124619" s="90"/>
    </row>
    <row r="124620" spans="68:68" customFormat="1">
      <c r="BP124620" s="90"/>
    </row>
    <row r="124621" spans="68:68" customFormat="1">
      <c r="BP124621" s="90"/>
    </row>
    <row r="124622" spans="68:68" customFormat="1">
      <c r="BP124622" s="90"/>
    </row>
    <row r="124623" spans="68:68" customFormat="1">
      <c r="BP124623" s="90"/>
    </row>
    <row r="124624" spans="68:68" customFormat="1">
      <c r="BP124624" s="90"/>
    </row>
    <row r="124625" spans="68:68" customFormat="1">
      <c r="BP124625" s="90"/>
    </row>
    <row r="124626" spans="68:68" customFormat="1">
      <c r="BP124626" s="90"/>
    </row>
    <row r="124627" spans="68:68" customFormat="1">
      <c r="BP124627" s="90"/>
    </row>
    <row r="124628" spans="68:68" customFormat="1">
      <c r="BP124628" s="90"/>
    </row>
    <row r="124629" spans="68:68" customFormat="1">
      <c r="BP124629" s="90"/>
    </row>
    <row r="124630" spans="68:68" customFormat="1">
      <c r="BP124630" s="90"/>
    </row>
    <row r="124631" spans="68:68" customFormat="1">
      <c r="BP124631" s="90"/>
    </row>
    <row r="124632" spans="68:68" customFormat="1">
      <c r="BP124632" s="90"/>
    </row>
    <row r="124633" spans="68:68" customFormat="1">
      <c r="BP124633" s="90"/>
    </row>
    <row r="124634" spans="68:68" customFormat="1">
      <c r="BP124634" s="90"/>
    </row>
    <row r="124635" spans="68:68" customFormat="1">
      <c r="BP124635" s="90"/>
    </row>
    <row r="124636" spans="68:68" customFormat="1">
      <c r="BP124636" s="90"/>
    </row>
    <row r="124637" spans="68:68" customFormat="1">
      <c r="BP124637" s="90"/>
    </row>
    <row r="124638" spans="68:68" customFormat="1">
      <c r="BP124638" s="90"/>
    </row>
    <row r="124639" spans="68:68" customFormat="1">
      <c r="BP124639" s="90"/>
    </row>
    <row r="124640" spans="68:68" customFormat="1">
      <c r="BP124640" s="90"/>
    </row>
    <row r="124641" spans="68:68" customFormat="1">
      <c r="BP124641" s="90"/>
    </row>
    <row r="124642" spans="68:68" customFormat="1">
      <c r="BP124642" s="90"/>
    </row>
    <row r="124643" spans="68:68" customFormat="1">
      <c r="BP124643" s="90"/>
    </row>
    <row r="124644" spans="68:68" customFormat="1">
      <c r="BP124644" s="90"/>
    </row>
    <row r="124645" spans="68:68" customFormat="1">
      <c r="BP124645" s="90"/>
    </row>
    <row r="124646" spans="68:68" customFormat="1">
      <c r="BP124646" s="90"/>
    </row>
    <row r="124647" spans="68:68" customFormat="1">
      <c r="BP124647" s="90"/>
    </row>
    <row r="124648" spans="68:68" customFormat="1">
      <c r="BP124648" s="90"/>
    </row>
    <row r="124649" spans="68:68" customFormat="1">
      <c r="BP124649" s="90"/>
    </row>
    <row r="124650" spans="68:68" customFormat="1">
      <c r="BP124650" s="90"/>
    </row>
    <row r="124651" spans="68:68" customFormat="1">
      <c r="BP124651" s="90"/>
    </row>
    <row r="124652" spans="68:68" customFormat="1">
      <c r="BP124652" s="90"/>
    </row>
    <row r="124653" spans="68:68" customFormat="1">
      <c r="BP124653" s="90"/>
    </row>
    <row r="124654" spans="68:68" customFormat="1">
      <c r="BP124654" s="90"/>
    </row>
    <row r="124655" spans="68:68" customFormat="1">
      <c r="BP124655" s="90"/>
    </row>
    <row r="124656" spans="68:68" customFormat="1">
      <c r="BP124656" s="90"/>
    </row>
    <row r="124657" spans="68:68" customFormat="1">
      <c r="BP124657" s="90"/>
    </row>
    <row r="124658" spans="68:68" customFormat="1">
      <c r="BP124658" s="90"/>
    </row>
    <row r="124659" spans="68:68" customFormat="1">
      <c r="BP124659" s="90"/>
    </row>
    <row r="124660" spans="68:68" customFormat="1">
      <c r="BP124660" s="90"/>
    </row>
    <row r="124661" spans="68:68" customFormat="1">
      <c r="BP124661" s="90"/>
    </row>
    <row r="124662" spans="68:68" customFormat="1">
      <c r="BP124662" s="90"/>
    </row>
    <row r="124663" spans="68:68" customFormat="1">
      <c r="BP124663" s="90"/>
    </row>
    <row r="124664" spans="68:68" customFormat="1">
      <c r="BP124664" s="90"/>
    </row>
    <row r="124665" spans="68:68" customFormat="1">
      <c r="BP124665" s="90"/>
    </row>
    <row r="124666" spans="68:68" customFormat="1">
      <c r="BP124666" s="90"/>
    </row>
    <row r="124667" spans="68:68" customFormat="1">
      <c r="BP124667" s="90"/>
    </row>
    <row r="124668" spans="68:68" customFormat="1">
      <c r="BP124668" s="90"/>
    </row>
    <row r="124669" spans="68:68" customFormat="1">
      <c r="BP124669" s="90"/>
    </row>
    <row r="124670" spans="68:68" customFormat="1">
      <c r="BP124670" s="90"/>
    </row>
    <row r="124671" spans="68:68" customFormat="1">
      <c r="BP124671" s="90"/>
    </row>
    <row r="124672" spans="68:68" customFormat="1">
      <c r="BP124672" s="90"/>
    </row>
    <row r="124673" spans="68:68" customFormat="1">
      <c r="BP124673" s="90"/>
    </row>
    <row r="124674" spans="68:68" customFormat="1">
      <c r="BP124674" s="90"/>
    </row>
    <row r="124675" spans="68:68" customFormat="1">
      <c r="BP124675" s="90"/>
    </row>
    <row r="124676" spans="68:68" customFormat="1">
      <c r="BP124676" s="90"/>
    </row>
    <row r="124677" spans="68:68" customFormat="1">
      <c r="BP124677" s="90"/>
    </row>
    <row r="124678" spans="68:68" customFormat="1">
      <c r="BP124678" s="90"/>
    </row>
    <row r="124679" spans="68:68" customFormat="1">
      <c r="BP124679" s="90"/>
    </row>
    <row r="124680" spans="68:68" customFormat="1">
      <c r="BP124680" s="90"/>
    </row>
    <row r="124681" spans="68:68" customFormat="1">
      <c r="BP124681" s="90"/>
    </row>
    <row r="124682" spans="68:68" customFormat="1">
      <c r="BP124682" s="90"/>
    </row>
    <row r="124683" spans="68:68" customFormat="1">
      <c r="BP124683" s="90"/>
    </row>
    <row r="124684" spans="68:68" customFormat="1">
      <c r="BP124684" s="90"/>
    </row>
    <row r="124685" spans="68:68" customFormat="1">
      <c r="BP124685" s="90"/>
    </row>
    <row r="124686" spans="68:68" customFormat="1">
      <c r="BP124686" s="90"/>
    </row>
    <row r="124687" spans="68:68" customFormat="1">
      <c r="BP124687" s="90"/>
    </row>
    <row r="124688" spans="68:68" customFormat="1">
      <c r="BP124688" s="90"/>
    </row>
    <row r="124689" spans="68:68" customFormat="1">
      <c r="BP124689" s="90"/>
    </row>
    <row r="124690" spans="68:68" customFormat="1">
      <c r="BP124690" s="90"/>
    </row>
    <row r="124691" spans="68:68" customFormat="1">
      <c r="BP124691" s="90"/>
    </row>
    <row r="124692" spans="68:68" customFormat="1">
      <c r="BP124692" s="90"/>
    </row>
    <row r="124693" spans="68:68" customFormat="1">
      <c r="BP124693" s="90"/>
    </row>
    <row r="124694" spans="68:68" customFormat="1">
      <c r="BP124694" s="90"/>
    </row>
    <row r="124695" spans="68:68" customFormat="1">
      <c r="BP124695" s="90"/>
    </row>
    <row r="124696" spans="68:68" customFormat="1">
      <c r="BP124696" s="90"/>
    </row>
    <row r="124697" spans="68:68" customFormat="1">
      <c r="BP124697" s="90"/>
    </row>
    <row r="124698" spans="68:68" customFormat="1">
      <c r="BP124698" s="90"/>
    </row>
    <row r="124699" spans="68:68" customFormat="1">
      <c r="BP124699" s="90"/>
    </row>
    <row r="124700" spans="68:68" customFormat="1">
      <c r="BP124700" s="90"/>
    </row>
    <row r="124701" spans="68:68" customFormat="1">
      <c r="BP124701" s="90"/>
    </row>
    <row r="124702" spans="68:68" customFormat="1">
      <c r="BP124702" s="90"/>
    </row>
    <row r="124703" spans="68:68" customFormat="1">
      <c r="BP124703" s="90"/>
    </row>
    <row r="124704" spans="68:68" customFormat="1">
      <c r="BP124704" s="90"/>
    </row>
    <row r="124705" spans="68:68" customFormat="1">
      <c r="BP124705" s="90"/>
    </row>
    <row r="124706" spans="68:68" customFormat="1">
      <c r="BP124706" s="90"/>
    </row>
    <row r="124707" spans="68:68" customFormat="1">
      <c r="BP124707" s="90"/>
    </row>
    <row r="124708" spans="68:68" customFormat="1">
      <c r="BP124708" s="90"/>
    </row>
    <row r="124709" spans="68:68" customFormat="1">
      <c r="BP124709" s="90"/>
    </row>
    <row r="124710" spans="68:68" customFormat="1">
      <c r="BP124710" s="90"/>
    </row>
    <row r="124711" spans="68:68" customFormat="1">
      <c r="BP124711" s="90"/>
    </row>
    <row r="124712" spans="68:68" customFormat="1">
      <c r="BP124712" s="90"/>
    </row>
    <row r="124713" spans="68:68" customFormat="1">
      <c r="BP124713" s="90"/>
    </row>
    <row r="124714" spans="68:68" customFormat="1">
      <c r="BP124714" s="90"/>
    </row>
    <row r="124715" spans="68:68" customFormat="1">
      <c r="BP124715" s="90"/>
    </row>
    <row r="124716" spans="68:68" customFormat="1">
      <c r="BP124716" s="90"/>
    </row>
    <row r="124717" spans="68:68" customFormat="1">
      <c r="BP124717" s="90"/>
    </row>
    <row r="124718" spans="68:68" customFormat="1">
      <c r="BP124718" s="90"/>
    </row>
    <row r="124719" spans="68:68" customFormat="1">
      <c r="BP124719" s="90"/>
    </row>
    <row r="124720" spans="68:68" customFormat="1">
      <c r="BP124720" s="90"/>
    </row>
    <row r="124721" spans="68:68" customFormat="1">
      <c r="BP124721" s="90"/>
    </row>
    <row r="124722" spans="68:68" customFormat="1">
      <c r="BP124722" s="90"/>
    </row>
    <row r="124723" spans="68:68" customFormat="1">
      <c r="BP124723" s="90"/>
    </row>
    <row r="124724" spans="68:68" customFormat="1">
      <c r="BP124724" s="90"/>
    </row>
    <row r="124725" spans="68:68" customFormat="1">
      <c r="BP124725" s="90"/>
    </row>
    <row r="124726" spans="68:68" customFormat="1">
      <c r="BP124726" s="90"/>
    </row>
    <row r="124727" spans="68:68" customFormat="1">
      <c r="BP124727" s="90"/>
    </row>
    <row r="124728" spans="68:68" customFormat="1">
      <c r="BP124728" s="90"/>
    </row>
    <row r="124729" spans="68:68" customFormat="1">
      <c r="BP124729" s="90"/>
    </row>
    <row r="124730" spans="68:68" customFormat="1">
      <c r="BP124730" s="90"/>
    </row>
    <row r="124731" spans="68:68" customFormat="1">
      <c r="BP124731" s="90"/>
    </row>
    <row r="124732" spans="68:68" customFormat="1">
      <c r="BP124732" s="90"/>
    </row>
    <row r="124733" spans="68:68" customFormat="1">
      <c r="BP124733" s="90"/>
    </row>
    <row r="124734" spans="68:68" customFormat="1">
      <c r="BP124734" s="90"/>
    </row>
    <row r="124735" spans="68:68" customFormat="1">
      <c r="BP124735" s="90"/>
    </row>
    <row r="124736" spans="68:68" customFormat="1">
      <c r="BP124736" s="90"/>
    </row>
    <row r="124737" spans="68:68" customFormat="1">
      <c r="BP124737" s="90"/>
    </row>
    <row r="124738" spans="68:68" customFormat="1">
      <c r="BP124738" s="90"/>
    </row>
    <row r="124739" spans="68:68" customFormat="1">
      <c r="BP124739" s="90"/>
    </row>
    <row r="124740" spans="68:68" customFormat="1">
      <c r="BP124740" s="90"/>
    </row>
    <row r="124741" spans="68:68" customFormat="1">
      <c r="BP124741" s="90"/>
    </row>
    <row r="124742" spans="68:68" customFormat="1">
      <c r="BP124742" s="90"/>
    </row>
    <row r="124743" spans="68:68" customFormat="1">
      <c r="BP124743" s="90"/>
    </row>
    <row r="124744" spans="68:68" customFormat="1">
      <c r="BP124744" s="90"/>
    </row>
    <row r="124745" spans="68:68" customFormat="1">
      <c r="BP124745" s="90"/>
    </row>
    <row r="124746" spans="68:68" customFormat="1">
      <c r="BP124746" s="90"/>
    </row>
    <row r="124747" spans="68:68" customFormat="1">
      <c r="BP124747" s="90"/>
    </row>
    <row r="124748" spans="68:68" customFormat="1">
      <c r="BP124748" s="90"/>
    </row>
    <row r="124749" spans="68:68" customFormat="1">
      <c r="BP124749" s="90"/>
    </row>
    <row r="124750" spans="68:68" customFormat="1">
      <c r="BP124750" s="90"/>
    </row>
    <row r="124751" spans="68:68" customFormat="1">
      <c r="BP124751" s="90"/>
    </row>
    <row r="124752" spans="68:68" customFormat="1">
      <c r="BP124752" s="90"/>
    </row>
    <row r="124753" spans="68:68" customFormat="1">
      <c r="BP124753" s="90"/>
    </row>
    <row r="124754" spans="68:68" customFormat="1">
      <c r="BP124754" s="90"/>
    </row>
    <row r="124755" spans="68:68" customFormat="1">
      <c r="BP124755" s="90"/>
    </row>
    <row r="124756" spans="68:68" customFormat="1">
      <c r="BP124756" s="90"/>
    </row>
    <row r="124757" spans="68:68" customFormat="1">
      <c r="BP124757" s="90"/>
    </row>
    <row r="124758" spans="68:68" customFormat="1">
      <c r="BP124758" s="90"/>
    </row>
    <row r="124759" spans="68:68" customFormat="1">
      <c r="BP124759" s="90"/>
    </row>
    <row r="124760" spans="68:68" customFormat="1">
      <c r="BP124760" s="90"/>
    </row>
    <row r="124761" spans="68:68" customFormat="1">
      <c r="BP124761" s="90"/>
    </row>
    <row r="124762" spans="68:68" customFormat="1">
      <c r="BP124762" s="90"/>
    </row>
    <row r="124763" spans="68:68" customFormat="1">
      <c r="BP124763" s="90"/>
    </row>
    <row r="124764" spans="68:68" customFormat="1">
      <c r="BP124764" s="90"/>
    </row>
    <row r="124765" spans="68:68" customFormat="1">
      <c r="BP124765" s="90"/>
    </row>
    <row r="124766" spans="68:68" customFormat="1">
      <c r="BP124766" s="90"/>
    </row>
    <row r="124767" spans="68:68" customFormat="1">
      <c r="BP124767" s="90"/>
    </row>
    <row r="124768" spans="68:68" customFormat="1">
      <c r="BP124768" s="90"/>
    </row>
    <row r="124769" spans="68:68" customFormat="1">
      <c r="BP124769" s="90"/>
    </row>
    <row r="124770" spans="68:68" customFormat="1">
      <c r="BP124770" s="90"/>
    </row>
    <row r="124771" spans="68:68" customFormat="1">
      <c r="BP124771" s="90"/>
    </row>
    <row r="124772" spans="68:68" customFormat="1">
      <c r="BP124772" s="90"/>
    </row>
    <row r="124773" spans="68:68" customFormat="1">
      <c r="BP124773" s="90"/>
    </row>
    <row r="124774" spans="68:68" customFormat="1">
      <c r="BP124774" s="90"/>
    </row>
    <row r="124775" spans="68:68" customFormat="1">
      <c r="BP124775" s="90"/>
    </row>
    <row r="124776" spans="68:68" customFormat="1">
      <c r="BP124776" s="90"/>
    </row>
    <row r="124777" spans="68:68" customFormat="1">
      <c r="BP124777" s="90"/>
    </row>
    <row r="124778" spans="68:68" customFormat="1">
      <c r="BP124778" s="90"/>
    </row>
    <row r="124779" spans="68:68" customFormat="1">
      <c r="BP124779" s="90"/>
    </row>
    <row r="124780" spans="68:68" customFormat="1">
      <c r="BP124780" s="90"/>
    </row>
    <row r="124781" spans="68:68" customFormat="1">
      <c r="BP124781" s="90"/>
    </row>
    <row r="124782" spans="68:68" customFormat="1">
      <c r="BP124782" s="90"/>
    </row>
    <row r="124783" spans="68:68" customFormat="1">
      <c r="BP124783" s="90"/>
    </row>
    <row r="124784" spans="68:68" customFormat="1">
      <c r="BP124784" s="90"/>
    </row>
    <row r="124785" spans="68:68" customFormat="1">
      <c r="BP124785" s="90"/>
    </row>
    <row r="124786" spans="68:68" customFormat="1">
      <c r="BP124786" s="90"/>
    </row>
    <row r="124787" spans="68:68" customFormat="1">
      <c r="BP124787" s="90"/>
    </row>
    <row r="124788" spans="68:68" customFormat="1">
      <c r="BP124788" s="90"/>
    </row>
    <row r="124789" spans="68:68" customFormat="1">
      <c r="BP124789" s="90"/>
    </row>
    <row r="124790" spans="68:68" customFormat="1">
      <c r="BP124790" s="90"/>
    </row>
    <row r="124791" spans="68:68" customFormat="1">
      <c r="BP124791" s="90"/>
    </row>
    <row r="124792" spans="68:68" customFormat="1">
      <c r="BP124792" s="90"/>
    </row>
    <row r="124793" spans="68:68" customFormat="1">
      <c r="BP124793" s="90"/>
    </row>
    <row r="124794" spans="68:68" customFormat="1">
      <c r="BP124794" s="90"/>
    </row>
    <row r="124795" spans="68:68" customFormat="1">
      <c r="BP124795" s="90"/>
    </row>
    <row r="124796" spans="68:68" customFormat="1">
      <c r="BP124796" s="90"/>
    </row>
    <row r="124797" spans="68:68" customFormat="1">
      <c r="BP124797" s="90"/>
    </row>
    <row r="124798" spans="68:68" customFormat="1">
      <c r="BP124798" s="90"/>
    </row>
    <row r="124799" spans="68:68" customFormat="1">
      <c r="BP124799" s="90"/>
    </row>
    <row r="124800" spans="68:68" customFormat="1">
      <c r="BP124800" s="90"/>
    </row>
    <row r="124801" spans="68:68" customFormat="1">
      <c r="BP124801" s="90"/>
    </row>
    <row r="124802" spans="68:68" customFormat="1">
      <c r="BP124802" s="90"/>
    </row>
    <row r="124803" spans="68:68" customFormat="1">
      <c r="BP124803" s="90"/>
    </row>
    <row r="124804" spans="68:68" customFormat="1">
      <c r="BP124804" s="90"/>
    </row>
    <row r="124805" spans="68:68" customFormat="1">
      <c r="BP124805" s="90"/>
    </row>
    <row r="124806" spans="68:68" customFormat="1">
      <c r="BP124806" s="90"/>
    </row>
    <row r="124807" spans="68:68" customFormat="1">
      <c r="BP124807" s="90"/>
    </row>
    <row r="124808" spans="68:68" customFormat="1">
      <c r="BP124808" s="90"/>
    </row>
    <row r="124809" spans="68:68" customFormat="1">
      <c r="BP124809" s="90"/>
    </row>
    <row r="124810" spans="68:68" customFormat="1">
      <c r="BP124810" s="90"/>
    </row>
    <row r="124811" spans="68:68" customFormat="1">
      <c r="BP124811" s="90"/>
    </row>
    <row r="124812" spans="68:68" customFormat="1">
      <c r="BP124812" s="90"/>
    </row>
    <row r="124813" spans="68:68" customFormat="1">
      <c r="BP124813" s="90"/>
    </row>
    <row r="124814" spans="68:68" customFormat="1">
      <c r="BP124814" s="90"/>
    </row>
    <row r="124815" spans="68:68" customFormat="1">
      <c r="BP124815" s="90"/>
    </row>
    <row r="124816" spans="68:68" customFormat="1">
      <c r="BP124816" s="90"/>
    </row>
    <row r="124817" spans="68:68" customFormat="1">
      <c r="BP124817" s="90"/>
    </row>
    <row r="124818" spans="68:68" customFormat="1">
      <c r="BP124818" s="90"/>
    </row>
    <row r="124819" spans="68:68" customFormat="1">
      <c r="BP124819" s="90"/>
    </row>
    <row r="124820" spans="68:68" customFormat="1">
      <c r="BP124820" s="90"/>
    </row>
    <row r="124821" spans="68:68" customFormat="1">
      <c r="BP124821" s="90"/>
    </row>
    <row r="124822" spans="68:68" customFormat="1">
      <c r="BP124822" s="90"/>
    </row>
    <row r="124823" spans="68:68" customFormat="1">
      <c r="BP124823" s="90"/>
    </row>
    <row r="124824" spans="68:68" customFormat="1">
      <c r="BP124824" s="90"/>
    </row>
    <row r="124825" spans="68:68" customFormat="1">
      <c r="BP124825" s="90"/>
    </row>
    <row r="124826" spans="68:68" customFormat="1">
      <c r="BP124826" s="90"/>
    </row>
    <row r="124827" spans="68:68" customFormat="1">
      <c r="BP124827" s="90"/>
    </row>
    <row r="124828" spans="68:68" customFormat="1">
      <c r="BP124828" s="90"/>
    </row>
    <row r="124829" spans="68:68" customFormat="1">
      <c r="BP124829" s="90"/>
    </row>
    <row r="124830" spans="68:68" customFormat="1">
      <c r="BP124830" s="90"/>
    </row>
    <row r="124831" spans="68:68" customFormat="1">
      <c r="BP124831" s="90"/>
    </row>
    <row r="124832" spans="68:68" customFormat="1">
      <c r="BP124832" s="90"/>
    </row>
    <row r="124833" spans="68:68" customFormat="1">
      <c r="BP124833" s="90"/>
    </row>
    <row r="124834" spans="68:68" customFormat="1">
      <c r="BP124834" s="90"/>
    </row>
    <row r="124835" spans="68:68" customFormat="1">
      <c r="BP124835" s="90"/>
    </row>
    <row r="124836" spans="68:68" customFormat="1">
      <c r="BP124836" s="90"/>
    </row>
    <row r="124837" spans="68:68" customFormat="1">
      <c r="BP124837" s="90"/>
    </row>
    <row r="124838" spans="68:68" customFormat="1">
      <c r="BP124838" s="90"/>
    </row>
    <row r="124839" spans="68:68" customFormat="1">
      <c r="BP124839" s="90"/>
    </row>
    <row r="124840" spans="68:68" customFormat="1">
      <c r="BP124840" s="90"/>
    </row>
    <row r="124841" spans="68:68" customFormat="1">
      <c r="BP124841" s="90"/>
    </row>
    <row r="124842" spans="68:68" customFormat="1">
      <c r="BP124842" s="90"/>
    </row>
    <row r="124843" spans="68:68" customFormat="1">
      <c r="BP124843" s="90"/>
    </row>
    <row r="124844" spans="68:68" customFormat="1">
      <c r="BP124844" s="90"/>
    </row>
    <row r="124845" spans="68:68" customFormat="1">
      <c r="BP124845" s="90"/>
    </row>
    <row r="124846" spans="68:68" customFormat="1">
      <c r="BP124846" s="90"/>
    </row>
    <row r="124847" spans="68:68" customFormat="1">
      <c r="BP124847" s="90"/>
    </row>
    <row r="124848" spans="68:68" customFormat="1">
      <c r="BP124848" s="90"/>
    </row>
    <row r="124849" spans="68:68" customFormat="1">
      <c r="BP124849" s="90"/>
    </row>
    <row r="124850" spans="68:68" customFormat="1">
      <c r="BP124850" s="90"/>
    </row>
    <row r="124851" spans="68:68" customFormat="1">
      <c r="BP124851" s="90"/>
    </row>
    <row r="124852" spans="68:68" customFormat="1">
      <c r="BP124852" s="90"/>
    </row>
    <row r="124853" spans="68:68" customFormat="1">
      <c r="BP124853" s="90"/>
    </row>
    <row r="124854" spans="68:68" customFormat="1">
      <c r="BP124854" s="90"/>
    </row>
    <row r="124855" spans="68:68" customFormat="1">
      <c r="BP124855" s="90"/>
    </row>
    <row r="124856" spans="68:68" customFormat="1">
      <c r="BP124856" s="90"/>
    </row>
    <row r="124857" spans="68:68" customFormat="1">
      <c r="BP124857" s="90"/>
    </row>
    <row r="124858" spans="68:68" customFormat="1">
      <c r="BP124858" s="90"/>
    </row>
    <row r="124859" spans="68:68" customFormat="1">
      <c r="BP124859" s="90"/>
    </row>
    <row r="124860" spans="68:68" customFormat="1">
      <c r="BP124860" s="90"/>
    </row>
    <row r="124861" spans="68:68" customFormat="1">
      <c r="BP124861" s="90"/>
    </row>
    <row r="124862" spans="68:68" customFormat="1">
      <c r="BP124862" s="90"/>
    </row>
    <row r="124863" spans="68:68" customFormat="1">
      <c r="BP124863" s="90"/>
    </row>
    <row r="124864" spans="68:68" customFormat="1">
      <c r="BP124864" s="90"/>
    </row>
    <row r="124865" spans="68:68" customFormat="1">
      <c r="BP124865" s="90"/>
    </row>
    <row r="124866" spans="68:68" customFormat="1">
      <c r="BP124866" s="90"/>
    </row>
    <row r="124867" spans="68:68" customFormat="1">
      <c r="BP124867" s="90"/>
    </row>
    <row r="124868" spans="68:68" customFormat="1">
      <c r="BP124868" s="90"/>
    </row>
    <row r="124869" spans="68:68" customFormat="1">
      <c r="BP124869" s="90"/>
    </row>
    <row r="124870" spans="68:68" customFormat="1">
      <c r="BP124870" s="90"/>
    </row>
    <row r="124871" spans="68:68" customFormat="1">
      <c r="BP124871" s="90"/>
    </row>
    <row r="124872" spans="68:68" customFormat="1">
      <c r="BP124872" s="90"/>
    </row>
    <row r="124873" spans="68:68" customFormat="1">
      <c r="BP124873" s="90"/>
    </row>
    <row r="124874" spans="68:68" customFormat="1">
      <c r="BP124874" s="90"/>
    </row>
    <row r="124875" spans="68:68" customFormat="1">
      <c r="BP124875" s="90"/>
    </row>
    <row r="124876" spans="68:68" customFormat="1">
      <c r="BP124876" s="90"/>
    </row>
    <row r="124877" spans="68:68" customFormat="1">
      <c r="BP124877" s="90"/>
    </row>
    <row r="124878" spans="68:68" customFormat="1">
      <c r="BP124878" s="90"/>
    </row>
    <row r="124879" spans="68:68" customFormat="1">
      <c r="BP124879" s="90"/>
    </row>
    <row r="124880" spans="68:68" customFormat="1">
      <c r="BP124880" s="90"/>
    </row>
    <row r="124881" spans="68:68" customFormat="1">
      <c r="BP124881" s="90"/>
    </row>
    <row r="124882" spans="68:68" customFormat="1">
      <c r="BP124882" s="90"/>
    </row>
    <row r="124883" spans="68:68" customFormat="1">
      <c r="BP124883" s="90"/>
    </row>
    <row r="124884" spans="68:68" customFormat="1">
      <c r="BP124884" s="90"/>
    </row>
    <row r="124885" spans="68:68" customFormat="1">
      <c r="BP124885" s="90"/>
    </row>
    <row r="124886" spans="68:68" customFormat="1">
      <c r="BP124886" s="90"/>
    </row>
    <row r="124887" spans="68:68" customFormat="1">
      <c r="BP124887" s="90"/>
    </row>
    <row r="124888" spans="68:68" customFormat="1">
      <c r="BP124888" s="90"/>
    </row>
    <row r="124889" spans="68:68" customFormat="1">
      <c r="BP124889" s="90"/>
    </row>
    <row r="124890" spans="68:68" customFormat="1">
      <c r="BP124890" s="90"/>
    </row>
    <row r="124891" spans="68:68" customFormat="1">
      <c r="BP124891" s="90"/>
    </row>
    <row r="124892" spans="68:68" customFormat="1">
      <c r="BP124892" s="90"/>
    </row>
    <row r="124893" spans="68:68" customFormat="1">
      <c r="BP124893" s="90"/>
    </row>
    <row r="124894" spans="68:68" customFormat="1">
      <c r="BP124894" s="90"/>
    </row>
    <row r="124895" spans="68:68" customFormat="1">
      <c r="BP124895" s="90"/>
    </row>
    <row r="124896" spans="68:68" customFormat="1">
      <c r="BP124896" s="90"/>
    </row>
    <row r="124897" spans="68:68" customFormat="1">
      <c r="BP124897" s="90"/>
    </row>
    <row r="124898" spans="68:68" customFormat="1">
      <c r="BP124898" s="90"/>
    </row>
    <row r="124899" spans="68:68" customFormat="1">
      <c r="BP124899" s="90"/>
    </row>
    <row r="124900" spans="68:68" customFormat="1">
      <c r="BP124900" s="90"/>
    </row>
    <row r="124901" spans="68:68" customFormat="1">
      <c r="BP124901" s="90"/>
    </row>
    <row r="124902" spans="68:68" customFormat="1">
      <c r="BP124902" s="90"/>
    </row>
    <row r="124903" spans="68:68" customFormat="1">
      <c r="BP124903" s="90"/>
    </row>
    <row r="124904" spans="68:68" customFormat="1">
      <c r="BP124904" s="90"/>
    </row>
    <row r="124905" spans="68:68" customFormat="1">
      <c r="BP124905" s="90"/>
    </row>
    <row r="124906" spans="68:68" customFormat="1">
      <c r="BP124906" s="90"/>
    </row>
    <row r="124907" spans="68:68" customFormat="1">
      <c r="BP124907" s="90"/>
    </row>
    <row r="124908" spans="68:68" customFormat="1">
      <c r="BP124908" s="90"/>
    </row>
    <row r="124909" spans="68:68" customFormat="1">
      <c r="BP124909" s="90"/>
    </row>
    <row r="124910" spans="68:68" customFormat="1">
      <c r="BP124910" s="90"/>
    </row>
    <row r="124911" spans="68:68" customFormat="1">
      <c r="BP124911" s="90"/>
    </row>
    <row r="124912" spans="68:68" customFormat="1">
      <c r="BP124912" s="90"/>
    </row>
    <row r="124913" spans="68:68" customFormat="1">
      <c r="BP124913" s="90"/>
    </row>
    <row r="124914" spans="68:68" customFormat="1">
      <c r="BP124914" s="90"/>
    </row>
    <row r="124915" spans="68:68" customFormat="1">
      <c r="BP124915" s="90"/>
    </row>
    <row r="124916" spans="68:68" customFormat="1">
      <c r="BP124916" s="90"/>
    </row>
    <row r="124917" spans="68:68" customFormat="1">
      <c r="BP124917" s="90"/>
    </row>
    <row r="124918" spans="68:68" customFormat="1">
      <c r="BP124918" s="90"/>
    </row>
    <row r="124919" spans="68:68" customFormat="1">
      <c r="BP124919" s="90"/>
    </row>
    <row r="124920" spans="68:68" customFormat="1">
      <c r="BP124920" s="90"/>
    </row>
    <row r="124921" spans="68:68" customFormat="1">
      <c r="BP124921" s="90"/>
    </row>
    <row r="124922" spans="68:68" customFormat="1">
      <c r="BP124922" s="90"/>
    </row>
    <row r="124923" spans="68:68" customFormat="1">
      <c r="BP124923" s="90"/>
    </row>
    <row r="124924" spans="68:68" customFormat="1">
      <c r="BP124924" s="90"/>
    </row>
    <row r="124925" spans="68:68" customFormat="1">
      <c r="BP124925" s="90"/>
    </row>
    <row r="124926" spans="68:68" customFormat="1">
      <c r="BP124926" s="90"/>
    </row>
    <row r="124927" spans="68:68" customFormat="1">
      <c r="BP124927" s="90"/>
    </row>
    <row r="124928" spans="68:68" customFormat="1">
      <c r="BP124928" s="90"/>
    </row>
    <row r="124929" spans="68:68" customFormat="1">
      <c r="BP124929" s="90"/>
    </row>
    <row r="124930" spans="68:68" customFormat="1">
      <c r="BP124930" s="90"/>
    </row>
    <row r="124931" spans="68:68" customFormat="1">
      <c r="BP124931" s="90"/>
    </row>
    <row r="124932" spans="68:68" customFormat="1">
      <c r="BP124932" s="90"/>
    </row>
    <row r="124933" spans="68:68" customFormat="1">
      <c r="BP124933" s="90"/>
    </row>
    <row r="124934" spans="68:68" customFormat="1">
      <c r="BP124934" s="90"/>
    </row>
    <row r="124935" spans="68:68" customFormat="1">
      <c r="BP124935" s="90"/>
    </row>
    <row r="124936" spans="68:68" customFormat="1">
      <c r="BP124936" s="90"/>
    </row>
    <row r="124937" spans="68:68" customFormat="1">
      <c r="BP124937" s="90"/>
    </row>
    <row r="124938" spans="68:68" customFormat="1">
      <c r="BP124938" s="90"/>
    </row>
    <row r="124939" spans="68:68" customFormat="1">
      <c r="BP124939" s="90"/>
    </row>
    <row r="124940" spans="68:68" customFormat="1">
      <c r="BP124940" s="90"/>
    </row>
    <row r="124941" spans="68:68" customFormat="1">
      <c r="BP124941" s="90"/>
    </row>
    <row r="124942" spans="68:68" customFormat="1">
      <c r="BP124942" s="90"/>
    </row>
    <row r="124943" spans="68:68" customFormat="1">
      <c r="BP124943" s="90"/>
    </row>
    <row r="124944" spans="68:68" customFormat="1">
      <c r="BP124944" s="90"/>
    </row>
    <row r="124945" spans="68:68" customFormat="1">
      <c r="BP124945" s="90"/>
    </row>
    <row r="124946" spans="68:68" customFormat="1">
      <c r="BP124946" s="90"/>
    </row>
    <row r="124947" spans="68:68" customFormat="1">
      <c r="BP124947" s="90"/>
    </row>
    <row r="124948" spans="68:68" customFormat="1">
      <c r="BP124948" s="90"/>
    </row>
    <row r="124949" spans="68:68" customFormat="1">
      <c r="BP124949" s="90"/>
    </row>
    <row r="124950" spans="68:68" customFormat="1">
      <c r="BP124950" s="90"/>
    </row>
    <row r="124951" spans="68:68" customFormat="1">
      <c r="BP124951" s="90"/>
    </row>
    <row r="124952" spans="68:68" customFormat="1">
      <c r="BP124952" s="90"/>
    </row>
    <row r="124953" spans="68:68" customFormat="1">
      <c r="BP124953" s="90"/>
    </row>
    <row r="124954" spans="68:68" customFormat="1">
      <c r="BP124954" s="90"/>
    </row>
    <row r="124955" spans="68:68" customFormat="1">
      <c r="BP124955" s="90"/>
    </row>
    <row r="124956" spans="68:68" customFormat="1">
      <c r="BP124956" s="90"/>
    </row>
    <row r="124957" spans="68:68" customFormat="1">
      <c r="BP124957" s="90"/>
    </row>
    <row r="124958" spans="68:68" customFormat="1">
      <c r="BP124958" s="90"/>
    </row>
    <row r="124959" spans="68:68" customFormat="1">
      <c r="BP124959" s="90"/>
    </row>
    <row r="124960" spans="68:68" customFormat="1">
      <c r="BP124960" s="90"/>
    </row>
    <row r="124961" spans="68:68" customFormat="1">
      <c r="BP124961" s="90"/>
    </row>
    <row r="124962" spans="68:68" customFormat="1">
      <c r="BP124962" s="90"/>
    </row>
    <row r="124963" spans="68:68" customFormat="1">
      <c r="BP124963" s="90"/>
    </row>
    <row r="124964" spans="68:68" customFormat="1">
      <c r="BP124964" s="90"/>
    </row>
    <row r="124965" spans="68:68" customFormat="1">
      <c r="BP124965" s="90"/>
    </row>
    <row r="124966" spans="68:68" customFormat="1">
      <c r="BP124966" s="90"/>
    </row>
    <row r="124967" spans="68:68" customFormat="1">
      <c r="BP124967" s="90"/>
    </row>
    <row r="124968" spans="68:68" customFormat="1">
      <c r="BP124968" s="90"/>
    </row>
    <row r="124969" spans="68:68" customFormat="1">
      <c r="BP124969" s="90"/>
    </row>
    <row r="124970" spans="68:68" customFormat="1">
      <c r="BP124970" s="90"/>
    </row>
    <row r="124971" spans="68:68" customFormat="1">
      <c r="BP124971" s="90"/>
    </row>
    <row r="124972" spans="68:68" customFormat="1">
      <c r="BP124972" s="90"/>
    </row>
    <row r="124973" spans="68:68" customFormat="1">
      <c r="BP124973" s="90"/>
    </row>
    <row r="124974" spans="68:68" customFormat="1">
      <c r="BP124974" s="90"/>
    </row>
    <row r="124975" spans="68:68" customFormat="1">
      <c r="BP124975" s="90"/>
    </row>
    <row r="124976" spans="68:68" customFormat="1">
      <c r="BP124976" s="90"/>
    </row>
    <row r="124977" spans="68:68" customFormat="1">
      <c r="BP124977" s="90"/>
    </row>
    <row r="124978" spans="68:68" customFormat="1">
      <c r="BP124978" s="90"/>
    </row>
    <row r="124979" spans="68:68" customFormat="1">
      <c r="BP124979" s="90"/>
    </row>
    <row r="124980" spans="68:68" customFormat="1">
      <c r="BP124980" s="90"/>
    </row>
    <row r="124981" spans="68:68" customFormat="1">
      <c r="BP124981" s="90"/>
    </row>
    <row r="124982" spans="68:68" customFormat="1">
      <c r="BP124982" s="90"/>
    </row>
    <row r="124983" spans="68:68" customFormat="1">
      <c r="BP124983" s="90"/>
    </row>
    <row r="124984" spans="68:68" customFormat="1">
      <c r="BP124984" s="90"/>
    </row>
    <row r="124985" spans="68:68" customFormat="1">
      <c r="BP124985" s="90"/>
    </row>
    <row r="124986" spans="68:68" customFormat="1">
      <c r="BP124986" s="90"/>
    </row>
    <row r="124987" spans="68:68" customFormat="1">
      <c r="BP124987" s="90"/>
    </row>
    <row r="124988" spans="68:68" customFormat="1">
      <c r="BP124988" s="90"/>
    </row>
    <row r="124989" spans="68:68" customFormat="1">
      <c r="BP124989" s="90"/>
    </row>
    <row r="124990" spans="68:68" customFormat="1">
      <c r="BP124990" s="90"/>
    </row>
    <row r="124991" spans="68:68" customFormat="1">
      <c r="BP124991" s="90"/>
    </row>
    <row r="124992" spans="68:68" customFormat="1">
      <c r="BP124992" s="90"/>
    </row>
    <row r="124993" spans="68:68" customFormat="1">
      <c r="BP124993" s="90"/>
    </row>
    <row r="124994" spans="68:68" customFormat="1">
      <c r="BP124994" s="90"/>
    </row>
    <row r="124995" spans="68:68" customFormat="1">
      <c r="BP124995" s="90"/>
    </row>
    <row r="124996" spans="68:68" customFormat="1">
      <c r="BP124996" s="90"/>
    </row>
    <row r="124997" spans="68:68" customFormat="1">
      <c r="BP124997" s="90"/>
    </row>
    <row r="124998" spans="68:68" customFormat="1">
      <c r="BP124998" s="90"/>
    </row>
    <row r="124999" spans="68:68" customFormat="1">
      <c r="BP124999" s="90"/>
    </row>
    <row r="125000" spans="68:68" customFormat="1">
      <c r="BP125000" s="90"/>
    </row>
    <row r="125001" spans="68:68" customFormat="1">
      <c r="BP125001" s="90"/>
    </row>
    <row r="125002" spans="68:68" customFormat="1">
      <c r="BP125002" s="90"/>
    </row>
    <row r="125003" spans="68:68" customFormat="1">
      <c r="BP125003" s="90"/>
    </row>
    <row r="125004" spans="68:68" customFormat="1">
      <c r="BP125004" s="90"/>
    </row>
    <row r="125005" spans="68:68" customFormat="1">
      <c r="BP125005" s="90"/>
    </row>
    <row r="125006" spans="68:68" customFormat="1">
      <c r="BP125006" s="90"/>
    </row>
    <row r="125007" spans="68:68" customFormat="1">
      <c r="BP125007" s="90"/>
    </row>
    <row r="125008" spans="68:68" customFormat="1">
      <c r="BP125008" s="90"/>
    </row>
    <row r="125009" spans="68:68" customFormat="1">
      <c r="BP125009" s="90"/>
    </row>
    <row r="125010" spans="68:68" customFormat="1">
      <c r="BP125010" s="90"/>
    </row>
    <row r="125011" spans="68:68" customFormat="1">
      <c r="BP125011" s="90"/>
    </row>
    <row r="125012" spans="68:68" customFormat="1">
      <c r="BP125012" s="90"/>
    </row>
    <row r="125013" spans="68:68" customFormat="1">
      <c r="BP125013" s="90"/>
    </row>
    <row r="125014" spans="68:68" customFormat="1">
      <c r="BP125014" s="90"/>
    </row>
    <row r="125015" spans="68:68" customFormat="1">
      <c r="BP125015" s="90"/>
    </row>
    <row r="125016" spans="68:68" customFormat="1">
      <c r="BP125016" s="90"/>
    </row>
    <row r="125017" spans="68:68" customFormat="1">
      <c r="BP125017" s="90"/>
    </row>
    <row r="125018" spans="68:68" customFormat="1">
      <c r="BP125018" s="90"/>
    </row>
    <row r="125019" spans="68:68" customFormat="1">
      <c r="BP125019" s="90"/>
    </row>
    <row r="125020" spans="68:68" customFormat="1">
      <c r="BP125020" s="90"/>
    </row>
    <row r="125021" spans="68:68" customFormat="1">
      <c r="BP125021" s="90"/>
    </row>
    <row r="125022" spans="68:68" customFormat="1">
      <c r="BP125022" s="90"/>
    </row>
    <row r="125023" spans="68:68" customFormat="1">
      <c r="BP125023" s="90"/>
    </row>
    <row r="125024" spans="68:68" customFormat="1">
      <c r="BP125024" s="90"/>
    </row>
    <row r="125025" spans="68:68" customFormat="1">
      <c r="BP125025" s="90"/>
    </row>
    <row r="125026" spans="68:68" customFormat="1">
      <c r="BP125026" s="90"/>
    </row>
    <row r="125027" spans="68:68" customFormat="1">
      <c r="BP125027" s="90"/>
    </row>
    <row r="125028" spans="68:68" customFormat="1">
      <c r="BP125028" s="90"/>
    </row>
    <row r="125029" spans="68:68" customFormat="1">
      <c r="BP125029" s="90"/>
    </row>
    <row r="125030" spans="68:68" customFormat="1">
      <c r="BP125030" s="90"/>
    </row>
    <row r="125031" spans="68:68" customFormat="1">
      <c r="BP125031" s="90"/>
    </row>
    <row r="125032" spans="68:68" customFormat="1">
      <c r="BP125032" s="90"/>
    </row>
    <row r="125033" spans="68:68" customFormat="1">
      <c r="BP125033" s="90"/>
    </row>
    <row r="125034" spans="68:68" customFormat="1">
      <c r="BP125034" s="90"/>
    </row>
    <row r="125035" spans="68:68" customFormat="1">
      <c r="BP125035" s="90"/>
    </row>
    <row r="125036" spans="68:68" customFormat="1">
      <c r="BP125036" s="90"/>
    </row>
    <row r="125037" spans="68:68" customFormat="1">
      <c r="BP125037" s="90"/>
    </row>
    <row r="125038" spans="68:68" customFormat="1">
      <c r="BP125038" s="90"/>
    </row>
    <row r="125039" spans="68:68" customFormat="1">
      <c r="BP125039" s="90"/>
    </row>
    <row r="125040" spans="68:68" customFormat="1">
      <c r="BP125040" s="90"/>
    </row>
    <row r="125041" spans="68:68" customFormat="1">
      <c r="BP125041" s="90"/>
    </row>
    <row r="125042" spans="68:68" customFormat="1">
      <c r="BP125042" s="90"/>
    </row>
    <row r="125043" spans="68:68" customFormat="1">
      <c r="BP125043" s="90"/>
    </row>
    <row r="125044" spans="68:68" customFormat="1">
      <c r="BP125044" s="90"/>
    </row>
    <row r="125045" spans="68:68" customFormat="1">
      <c r="BP125045" s="90"/>
    </row>
    <row r="125046" spans="68:68" customFormat="1">
      <c r="BP125046" s="90"/>
    </row>
    <row r="125047" spans="68:68" customFormat="1">
      <c r="BP125047" s="90"/>
    </row>
    <row r="125048" spans="68:68" customFormat="1">
      <c r="BP125048" s="90"/>
    </row>
    <row r="125049" spans="68:68" customFormat="1">
      <c r="BP125049" s="90"/>
    </row>
    <row r="125050" spans="68:68" customFormat="1">
      <c r="BP125050" s="90"/>
    </row>
    <row r="125051" spans="68:68" customFormat="1">
      <c r="BP125051" s="90"/>
    </row>
    <row r="125052" spans="68:68" customFormat="1">
      <c r="BP125052" s="90"/>
    </row>
    <row r="125053" spans="68:68" customFormat="1">
      <c r="BP125053" s="90"/>
    </row>
    <row r="125054" spans="68:68" customFormat="1">
      <c r="BP125054" s="90"/>
    </row>
    <row r="125055" spans="68:68" customFormat="1">
      <c r="BP125055" s="90"/>
    </row>
    <row r="125056" spans="68:68" customFormat="1">
      <c r="BP125056" s="90"/>
    </row>
    <row r="125057" spans="68:68" customFormat="1">
      <c r="BP125057" s="90"/>
    </row>
    <row r="125058" spans="68:68" customFormat="1">
      <c r="BP125058" s="90"/>
    </row>
    <row r="125059" spans="68:68" customFormat="1">
      <c r="BP125059" s="90"/>
    </row>
    <row r="125060" spans="68:68" customFormat="1">
      <c r="BP125060" s="90"/>
    </row>
    <row r="125061" spans="68:68" customFormat="1">
      <c r="BP125061" s="90"/>
    </row>
    <row r="125062" spans="68:68" customFormat="1">
      <c r="BP125062" s="90"/>
    </row>
    <row r="125063" spans="68:68" customFormat="1">
      <c r="BP125063" s="90"/>
    </row>
    <row r="125064" spans="68:68" customFormat="1">
      <c r="BP125064" s="90"/>
    </row>
    <row r="125065" spans="68:68" customFormat="1">
      <c r="BP125065" s="90"/>
    </row>
    <row r="125066" spans="68:68" customFormat="1">
      <c r="BP125066" s="90"/>
    </row>
    <row r="125067" spans="68:68" customFormat="1">
      <c r="BP125067" s="90"/>
    </row>
    <row r="125068" spans="68:68" customFormat="1">
      <c r="BP125068" s="90"/>
    </row>
    <row r="125069" spans="68:68" customFormat="1">
      <c r="BP125069" s="90"/>
    </row>
    <row r="125070" spans="68:68" customFormat="1">
      <c r="BP125070" s="90"/>
    </row>
    <row r="125071" spans="68:68" customFormat="1">
      <c r="BP125071" s="90"/>
    </row>
    <row r="125072" spans="68:68" customFormat="1">
      <c r="BP125072" s="90"/>
    </row>
    <row r="125073" spans="68:68" customFormat="1">
      <c r="BP125073" s="90"/>
    </row>
    <row r="125074" spans="68:68" customFormat="1">
      <c r="BP125074" s="90"/>
    </row>
    <row r="125075" spans="68:68" customFormat="1">
      <c r="BP125075" s="90"/>
    </row>
    <row r="125076" spans="68:68" customFormat="1">
      <c r="BP125076" s="90"/>
    </row>
    <row r="125077" spans="68:68" customFormat="1">
      <c r="BP125077" s="90"/>
    </row>
    <row r="125078" spans="68:68" customFormat="1">
      <c r="BP125078" s="90"/>
    </row>
    <row r="125079" spans="68:68" customFormat="1">
      <c r="BP125079" s="90"/>
    </row>
    <row r="125080" spans="68:68" customFormat="1">
      <c r="BP125080" s="90"/>
    </row>
    <row r="125081" spans="68:68" customFormat="1">
      <c r="BP125081" s="90"/>
    </row>
    <row r="125082" spans="68:68" customFormat="1">
      <c r="BP125082" s="90"/>
    </row>
    <row r="125083" spans="68:68" customFormat="1">
      <c r="BP125083" s="90"/>
    </row>
    <row r="125084" spans="68:68" customFormat="1">
      <c r="BP125084" s="90"/>
    </row>
    <row r="125085" spans="68:68" customFormat="1">
      <c r="BP125085" s="90"/>
    </row>
    <row r="125086" spans="68:68" customFormat="1">
      <c r="BP125086" s="90"/>
    </row>
    <row r="125087" spans="68:68" customFormat="1">
      <c r="BP125087" s="90"/>
    </row>
    <row r="125088" spans="68:68" customFormat="1">
      <c r="BP125088" s="90"/>
    </row>
    <row r="125089" spans="68:68" customFormat="1">
      <c r="BP125089" s="90"/>
    </row>
    <row r="125090" spans="68:68" customFormat="1">
      <c r="BP125090" s="90"/>
    </row>
    <row r="125091" spans="68:68" customFormat="1">
      <c r="BP125091" s="90"/>
    </row>
    <row r="125092" spans="68:68" customFormat="1">
      <c r="BP125092" s="90"/>
    </row>
    <row r="125093" spans="68:68" customFormat="1">
      <c r="BP125093" s="90"/>
    </row>
    <row r="125094" spans="68:68" customFormat="1">
      <c r="BP125094" s="90"/>
    </row>
    <row r="125095" spans="68:68" customFormat="1">
      <c r="BP125095" s="90"/>
    </row>
    <row r="125096" spans="68:68" customFormat="1">
      <c r="BP125096" s="90"/>
    </row>
    <row r="125097" spans="68:68" customFormat="1">
      <c r="BP125097" s="90"/>
    </row>
    <row r="125098" spans="68:68" customFormat="1">
      <c r="BP125098" s="90"/>
    </row>
    <row r="125099" spans="68:68" customFormat="1">
      <c r="BP125099" s="90"/>
    </row>
    <row r="125100" spans="68:68" customFormat="1">
      <c r="BP125100" s="90"/>
    </row>
    <row r="125101" spans="68:68" customFormat="1">
      <c r="BP125101" s="90"/>
    </row>
    <row r="125102" spans="68:68" customFormat="1">
      <c r="BP125102" s="90"/>
    </row>
    <row r="125103" spans="68:68" customFormat="1">
      <c r="BP125103" s="90"/>
    </row>
    <row r="125104" spans="68:68" customFormat="1">
      <c r="BP125104" s="90"/>
    </row>
    <row r="125105" spans="68:68" customFormat="1">
      <c r="BP125105" s="90"/>
    </row>
    <row r="125106" spans="68:68" customFormat="1">
      <c r="BP125106" s="90"/>
    </row>
    <row r="125107" spans="68:68" customFormat="1">
      <c r="BP125107" s="90"/>
    </row>
    <row r="125108" spans="68:68" customFormat="1">
      <c r="BP125108" s="90"/>
    </row>
    <row r="125109" spans="68:68" customFormat="1">
      <c r="BP125109" s="90"/>
    </row>
    <row r="125110" spans="68:68" customFormat="1">
      <c r="BP125110" s="90"/>
    </row>
    <row r="125111" spans="68:68" customFormat="1">
      <c r="BP125111" s="90"/>
    </row>
    <row r="125112" spans="68:68" customFormat="1">
      <c r="BP125112" s="90"/>
    </row>
    <row r="125113" spans="68:68" customFormat="1">
      <c r="BP125113" s="90"/>
    </row>
    <row r="125114" spans="68:68" customFormat="1">
      <c r="BP125114" s="90"/>
    </row>
    <row r="125115" spans="68:68" customFormat="1">
      <c r="BP125115" s="90"/>
    </row>
    <row r="125116" spans="68:68" customFormat="1">
      <c r="BP125116" s="90"/>
    </row>
    <row r="125117" spans="68:68" customFormat="1">
      <c r="BP125117" s="90"/>
    </row>
    <row r="125118" spans="68:68" customFormat="1">
      <c r="BP125118" s="90"/>
    </row>
    <row r="125119" spans="68:68" customFormat="1">
      <c r="BP125119" s="90"/>
    </row>
    <row r="125120" spans="68:68" customFormat="1">
      <c r="BP125120" s="90"/>
    </row>
    <row r="125121" spans="68:68" customFormat="1">
      <c r="BP125121" s="90"/>
    </row>
    <row r="125122" spans="68:68" customFormat="1">
      <c r="BP125122" s="90"/>
    </row>
    <row r="125123" spans="68:68" customFormat="1">
      <c r="BP125123" s="90"/>
    </row>
    <row r="125124" spans="68:68" customFormat="1">
      <c r="BP125124" s="90"/>
    </row>
    <row r="125125" spans="68:68" customFormat="1">
      <c r="BP125125" s="90"/>
    </row>
    <row r="125126" spans="68:68" customFormat="1">
      <c r="BP125126" s="90"/>
    </row>
    <row r="125127" spans="68:68" customFormat="1">
      <c r="BP125127" s="90"/>
    </row>
    <row r="125128" spans="68:68" customFormat="1">
      <c r="BP125128" s="90"/>
    </row>
    <row r="125129" spans="68:68" customFormat="1">
      <c r="BP125129" s="90"/>
    </row>
    <row r="125130" spans="68:68" customFormat="1">
      <c r="BP125130" s="90"/>
    </row>
    <row r="125131" spans="68:68" customFormat="1">
      <c r="BP125131" s="90"/>
    </row>
    <row r="125132" spans="68:68" customFormat="1">
      <c r="BP125132" s="90"/>
    </row>
    <row r="125133" spans="68:68" customFormat="1">
      <c r="BP125133" s="90"/>
    </row>
    <row r="125134" spans="68:68" customFormat="1">
      <c r="BP125134" s="90"/>
    </row>
    <row r="125135" spans="68:68" customFormat="1">
      <c r="BP125135" s="90"/>
    </row>
    <row r="125136" spans="68:68" customFormat="1">
      <c r="BP125136" s="90"/>
    </row>
    <row r="125137" spans="68:68" customFormat="1">
      <c r="BP125137" s="90"/>
    </row>
    <row r="125138" spans="68:68" customFormat="1">
      <c r="BP125138" s="90"/>
    </row>
    <row r="125139" spans="68:68" customFormat="1">
      <c r="BP125139" s="90"/>
    </row>
    <row r="125140" spans="68:68" customFormat="1">
      <c r="BP125140" s="90"/>
    </row>
    <row r="125141" spans="68:68" customFormat="1">
      <c r="BP125141" s="90"/>
    </row>
    <row r="125142" spans="68:68" customFormat="1">
      <c r="BP125142" s="90"/>
    </row>
    <row r="125143" spans="68:68" customFormat="1">
      <c r="BP125143" s="90"/>
    </row>
    <row r="125144" spans="68:68" customFormat="1">
      <c r="BP125144" s="90"/>
    </row>
    <row r="125145" spans="68:68" customFormat="1">
      <c r="BP125145" s="90"/>
    </row>
    <row r="125146" spans="68:68" customFormat="1">
      <c r="BP125146" s="90"/>
    </row>
    <row r="125147" spans="68:68" customFormat="1">
      <c r="BP125147" s="90"/>
    </row>
    <row r="125148" spans="68:68" customFormat="1">
      <c r="BP125148" s="90"/>
    </row>
    <row r="125149" spans="68:68" customFormat="1">
      <c r="BP125149" s="90"/>
    </row>
    <row r="125150" spans="68:68" customFormat="1">
      <c r="BP125150" s="90"/>
    </row>
    <row r="125151" spans="68:68" customFormat="1">
      <c r="BP125151" s="90"/>
    </row>
    <row r="125152" spans="68:68" customFormat="1">
      <c r="BP125152" s="90"/>
    </row>
    <row r="125153" spans="68:68" customFormat="1">
      <c r="BP125153" s="90"/>
    </row>
    <row r="125154" spans="68:68" customFormat="1">
      <c r="BP125154" s="90"/>
    </row>
    <row r="125155" spans="68:68" customFormat="1">
      <c r="BP125155" s="90"/>
    </row>
    <row r="125156" spans="68:68" customFormat="1">
      <c r="BP125156" s="90"/>
    </row>
    <row r="125157" spans="68:68" customFormat="1">
      <c r="BP125157" s="90"/>
    </row>
    <row r="125158" spans="68:68" customFormat="1">
      <c r="BP125158" s="90"/>
    </row>
    <row r="125159" spans="68:68" customFormat="1">
      <c r="BP125159" s="90"/>
    </row>
    <row r="125160" spans="68:68" customFormat="1">
      <c r="BP125160" s="90"/>
    </row>
    <row r="125161" spans="68:68" customFormat="1">
      <c r="BP125161" s="90"/>
    </row>
    <row r="125162" spans="68:68" customFormat="1">
      <c r="BP125162" s="90"/>
    </row>
    <row r="125163" spans="68:68" customFormat="1">
      <c r="BP125163" s="90"/>
    </row>
    <row r="125164" spans="68:68" customFormat="1">
      <c r="BP125164" s="90"/>
    </row>
    <row r="125165" spans="68:68" customFormat="1">
      <c r="BP125165" s="90"/>
    </row>
    <row r="125166" spans="68:68" customFormat="1">
      <c r="BP125166" s="90"/>
    </row>
    <row r="125167" spans="68:68" customFormat="1">
      <c r="BP125167" s="90"/>
    </row>
    <row r="125168" spans="68:68" customFormat="1">
      <c r="BP125168" s="90"/>
    </row>
    <row r="125169" spans="68:68" customFormat="1">
      <c r="BP125169" s="90"/>
    </row>
    <row r="125170" spans="68:68" customFormat="1">
      <c r="BP125170" s="90"/>
    </row>
    <row r="125171" spans="68:68" customFormat="1">
      <c r="BP125171" s="90"/>
    </row>
    <row r="125172" spans="68:68" customFormat="1">
      <c r="BP125172" s="90"/>
    </row>
    <row r="125173" spans="68:68" customFormat="1">
      <c r="BP125173" s="90"/>
    </row>
    <row r="125174" spans="68:68" customFormat="1">
      <c r="BP125174" s="90"/>
    </row>
    <row r="125175" spans="68:68" customFormat="1">
      <c r="BP125175" s="90"/>
    </row>
    <row r="125176" spans="68:68" customFormat="1">
      <c r="BP125176" s="90"/>
    </row>
    <row r="125177" spans="68:68" customFormat="1">
      <c r="BP125177" s="90"/>
    </row>
    <row r="125178" spans="68:68" customFormat="1">
      <c r="BP125178" s="90"/>
    </row>
    <row r="125179" spans="68:68" customFormat="1">
      <c r="BP125179" s="90"/>
    </row>
    <row r="125180" spans="68:68" customFormat="1">
      <c r="BP125180" s="90"/>
    </row>
    <row r="125181" spans="68:68" customFormat="1">
      <c r="BP125181" s="90"/>
    </row>
    <row r="125182" spans="68:68" customFormat="1">
      <c r="BP125182" s="90"/>
    </row>
    <row r="125183" spans="68:68" customFormat="1">
      <c r="BP125183" s="90"/>
    </row>
    <row r="125184" spans="68:68" customFormat="1">
      <c r="BP125184" s="90"/>
    </row>
    <row r="125185" spans="68:68" customFormat="1">
      <c r="BP125185" s="90"/>
    </row>
    <row r="125186" spans="68:68" customFormat="1">
      <c r="BP125186" s="90"/>
    </row>
    <row r="125187" spans="68:68" customFormat="1">
      <c r="BP125187" s="90"/>
    </row>
    <row r="125188" spans="68:68" customFormat="1">
      <c r="BP125188" s="90"/>
    </row>
    <row r="125189" spans="68:68" customFormat="1">
      <c r="BP125189" s="90"/>
    </row>
    <row r="125190" spans="68:68" customFormat="1">
      <c r="BP125190" s="90"/>
    </row>
    <row r="125191" spans="68:68" customFormat="1">
      <c r="BP125191" s="90"/>
    </row>
    <row r="125192" spans="68:68" customFormat="1">
      <c r="BP125192" s="90"/>
    </row>
    <row r="125193" spans="68:68" customFormat="1">
      <c r="BP125193" s="90"/>
    </row>
    <row r="125194" spans="68:68" customFormat="1">
      <c r="BP125194" s="90"/>
    </row>
    <row r="125195" spans="68:68" customFormat="1">
      <c r="BP125195" s="90"/>
    </row>
    <row r="125196" spans="68:68" customFormat="1">
      <c r="BP125196" s="90"/>
    </row>
    <row r="125197" spans="68:68" customFormat="1">
      <c r="BP125197" s="90"/>
    </row>
    <row r="125198" spans="68:68" customFormat="1">
      <c r="BP125198" s="90"/>
    </row>
    <row r="125199" spans="68:68" customFormat="1">
      <c r="BP125199" s="90"/>
    </row>
    <row r="125200" spans="68:68" customFormat="1">
      <c r="BP125200" s="90"/>
    </row>
    <row r="125201" spans="68:68" customFormat="1">
      <c r="BP125201" s="90"/>
    </row>
    <row r="125202" spans="68:68" customFormat="1">
      <c r="BP125202" s="90"/>
    </row>
    <row r="125203" spans="68:68" customFormat="1">
      <c r="BP125203" s="90"/>
    </row>
    <row r="125204" spans="68:68" customFormat="1">
      <c r="BP125204" s="90"/>
    </row>
    <row r="125205" spans="68:68" customFormat="1">
      <c r="BP125205" s="90"/>
    </row>
    <row r="125206" spans="68:68" customFormat="1">
      <c r="BP125206" s="90"/>
    </row>
    <row r="125207" spans="68:68" customFormat="1">
      <c r="BP125207" s="90"/>
    </row>
    <row r="125208" spans="68:68" customFormat="1">
      <c r="BP125208" s="90"/>
    </row>
    <row r="125209" spans="68:68" customFormat="1">
      <c r="BP125209" s="90"/>
    </row>
    <row r="125210" spans="68:68" customFormat="1">
      <c r="BP125210" s="90"/>
    </row>
    <row r="125211" spans="68:68" customFormat="1">
      <c r="BP125211" s="90"/>
    </row>
    <row r="125212" spans="68:68" customFormat="1">
      <c r="BP125212" s="90"/>
    </row>
    <row r="125213" spans="68:68" customFormat="1">
      <c r="BP125213" s="90"/>
    </row>
    <row r="125214" spans="68:68" customFormat="1">
      <c r="BP125214" s="90"/>
    </row>
    <row r="125215" spans="68:68" customFormat="1">
      <c r="BP125215" s="90"/>
    </row>
    <row r="125216" spans="68:68" customFormat="1">
      <c r="BP125216" s="90"/>
    </row>
    <row r="125217" spans="68:68" customFormat="1">
      <c r="BP125217" s="90"/>
    </row>
    <row r="125218" spans="68:68" customFormat="1">
      <c r="BP125218" s="90"/>
    </row>
    <row r="125219" spans="68:68" customFormat="1">
      <c r="BP125219" s="90"/>
    </row>
    <row r="125220" spans="68:68" customFormat="1">
      <c r="BP125220" s="90"/>
    </row>
    <row r="125221" spans="68:68" customFormat="1">
      <c r="BP125221" s="90"/>
    </row>
    <row r="125222" spans="68:68" customFormat="1">
      <c r="BP125222" s="90"/>
    </row>
    <row r="125223" spans="68:68" customFormat="1">
      <c r="BP125223" s="90"/>
    </row>
    <row r="125224" spans="68:68" customFormat="1">
      <c r="BP125224" s="90"/>
    </row>
    <row r="125225" spans="68:68" customFormat="1">
      <c r="BP125225" s="90"/>
    </row>
    <row r="125226" spans="68:68" customFormat="1">
      <c r="BP125226" s="90"/>
    </row>
    <row r="125227" spans="68:68" customFormat="1">
      <c r="BP125227" s="90"/>
    </row>
    <row r="125228" spans="68:68" customFormat="1">
      <c r="BP125228" s="90"/>
    </row>
    <row r="125229" spans="68:68" customFormat="1">
      <c r="BP125229" s="90"/>
    </row>
    <row r="125230" spans="68:68" customFormat="1">
      <c r="BP125230" s="90"/>
    </row>
    <row r="125231" spans="68:68" customFormat="1">
      <c r="BP125231" s="90"/>
    </row>
    <row r="125232" spans="68:68" customFormat="1">
      <c r="BP125232" s="90"/>
    </row>
    <row r="125233" spans="68:68" customFormat="1">
      <c r="BP125233" s="90"/>
    </row>
    <row r="125234" spans="68:68" customFormat="1">
      <c r="BP125234" s="90"/>
    </row>
    <row r="125235" spans="68:68" customFormat="1">
      <c r="BP125235" s="90"/>
    </row>
    <row r="125236" spans="68:68" customFormat="1">
      <c r="BP125236" s="90"/>
    </row>
    <row r="125237" spans="68:68" customFormat="1">
      <c r="BP125237" s="90"/>
    </row>
    <row r="125238" spans="68:68" customFormat="1">
      <c r="BP125238" s="90"/>
    </row>
    <row r="125239" spans="68:68" customFormat="1">
      <c r="BP125239" s="90"/>
    </row>
    <row r="125240" spans="68:68" customFormat="1">
      <c r="BP125240" s="90"/>
    </row>
    <row r="125241" spans="68:68" customFormat="1">
      <c r="BP125241" s="90"/>
    </row>
    <row r="125242" spans="68:68" customFormat="1">
      <c r="BP125242" s="90"/>
    </row>
    <row r="125243" spans="68:68" customFormat="1">
      <c r="BP125243" s="90"/>
    </row>
    <row r="125244" spans="68:68" customFormat="1">
      <c r="BP125244" s="90"/>
    </row>
    <row r="125245" spans="68:68" customFormat="1">
      <c r="BP125245" s="90"/>
    </row>
    <row r="125246" spans="68:68" customFormat="1">
      <c r="BP125246" s="90"/>
    </row>
    <row r="125247" spans="68:68" customFormat="1">
      <c r="BP125247" s="90"/>
    </row>
    <row r="125248" spans="68:68" customFormat="1">
      <c r="BP125248" s="90"/>
    </row>
    <row r="125249" spans="68:68" customFormat="1">
      <c r="BP125249" s="90"/>
    </row>
    <row r="125250" spans="68:68" customFormat="1">
      <c r="BP125250" s="90"/>
    </row>
    <row r="125251" spans="68:68" customFormat="1">
      <c r="BP125251" s="90"/>
    </row>
    <row r="125252" spans="68:68" customFormat="1">
      <c r="BP125252" s="90"/>
    </row>
    <row r="125253" spans="68:68" customFormat="1">
      <c r="BP125253" s="90"/>
    </row>
    <row r="125254" spans="68:68" customFormat="1">
      <c r="BP125254" s="90"/>
    </row>
    <row r="125255" spans="68:68" customFormat="1">
      <c r="BP125255" s="90"/>
    </row>
    <row r="125256" spans="68:68" customFormat="1">
      <c r="BP125256" s="90"/>
    </row>
    <row r="125257" spans="68:68" customFormat="1">
      <c r="BP125257" s="90"/>
    </row>
    <row r="125258" spans="68:68" customFormat="1">
      <c r="BP125258" s="90"/>
    </row>
    <row r="125259" spans="68:68" customFormat="1">
      <c r="BP125259" s="90"/>
    </row>
    <row r="125260" spans="68:68" customFormat="1">
      <c r="BP125260" s="90"/>
    </row>
    <row r="125261" spans="68:68" customFormat="1">
      <c r="BP125261" s="90"/>
    </row>
    <row r="125262" spans="68:68" customFormat="1">
      <c r="BP125262" s="90"/>
    </row>
    <row r="125263" spans="68:68" customFormat="1">
      <c r="BP125263" s="90"/>
    </row>
    <row r="125264" spans="68:68" customFormat="1">
      <c r="BP125264" s="90"/>
    </row>
    <row r="125265" spans="68:68" customFormat="1">
      <c r="BP125265" s="90"/>
    </row>
    <row r="125266" spans="68:68" customFormat="1">
      <c r="BP125266" s="90"/>
    </row>
    <row r="125267" spans="68:68" customFormat="1">
      <c r="BP125267" s="90"/>
    </row>
    <row r="125268" spans="68:68" customFormat="1">
      <c r="BP125268" s="90"/>
    </row>
    <row r="125269" spans="68:68" customFormat="1">
      <c r="BP125269" s="90"/>
    </row>
    <row r="125270" spans="68:68" customFormat="1">
      <c r="BP125270" s="90"/>
    </row>
    <row r="125271" spans="68:68" customFormat="1">
      <c r="BP125271" s="90"/>
    </row>
    <row r="125272" spans="68:68" customFormat="1">
      <c r="BP125272" s="90"/>
    </row>
    <row r="125273" spans="68:68" customFormat="1">
      <c r="BP125273" s="90"/>
    </row>
    <row r="125274" spans="68:68" customFormat="1">
      <c r="BP125274" s="90"/>
    </row>
    <row r="125275" spans="68:68" customFormat="1">
      <c r="BP125275" s="90"/>
    </row>
    <row r="125276" spans="68:68" customFormat="1">
      <c r="BP125276" s="90"/>
    </row>
    <row r="125277" spans="68:68" customFormat="1">
      <c r="BP125277" s="90"/>
    </row>
    <row r="125278" spans="68:68" customFormat="1">
      <c r="BP125278" s="90"/>
    </row>
    <row r="125279" spans="68:68" customFormat="1">
      <c r="BP125279" s="90"/>
    </row>
    <row r="125280" spans="68:68" customFormat="1">
      <c r="BP125280" s="90"/>
    </row>
    <row r="125281" spans="68:68" customFormat="1">
      <c r="BP125281" s="90"/>
    </row>
    <row r="125282" spans="68:68" customFormat="1">
      <c r="BP125282" s="90"/>
    </row>
    <row r="125283" spans="68:68" customFormat="1">
      <c r="BP125283" s="90"/>
    </row>
    <row r="125284" spans="68:68" customFormat="1">
      <c r="BP125284" s="90"/>
    </row>
    <row r="125285" spans="68:68" customFormat="1">
      <c r="BP125285" s="90"/>
    </row>
    <row r="125286" spans="68:68" customFormat="1">
      <c r="BP125286" s="90"/>
    </row>
    <row r="125287" spans="68:68" customFormat="1">
      <c r="BP125287" s="90"/>
    </row>
    <row r="125288" spans="68:68" customFormat="1">
      <c r="BP125288" s="90"/>
    </row>
    <row r="125289" spans="68:68" customFormat="1">
      <c r="BP125289" s="90"/>
    </row>
    <row r="125290" spans="68:68" customFormat="1">
      <c r="BP125290" s="90"/>
    </row>
    <row r="125291" spans="68:68" customFormat="1">
      <c r="BP125291" s="90"/>
    </row>
    <row r="125292" spans="68:68" customFormat="1">
      <c r="BP125292" s="90"/>
    </row>
    <row r="125293" spans="68:68" customFormat="1">
      <c r="BP125293" s="90"/>
    </row>
    <row r="125294" spans="68:68" customFormat="1">
      <c r="BP125294" s="90"/>
    </row>
    <row r="125295" spans="68:68" customFormat="1">
      <c r="BP125295" s="90"/>
    </row>
    <row r="125296" spans="68:68" customFormat="1">
      <c r="BP125296" s="90"/>
    </row>
    <row r="125297" spans="68:68" customFormat="1">
      <c r="BP125297" s="90"/>
    </row>
    <row r="125298" spans="68:68" customFormat="1">
      <c r="BP125298" s="90"/>
    </row>
    <row r="125299" spans="68:68" customFormat="1">
      <c r="BP125299" s="90"/>
    </row>
    <row r="125300" spans="68:68" customFormat="1">
      <c r="BP125300" s="90"/>
    </row>
    <row r="125301" spans="68:68" customFormat="1">
      <c r="BP125301" s="90"/>
    </row>
    <row r="125302" spans="68:68" customFormat="1">
      <c r="BP125302" s="90"/>
    </row>
    <row r="125303" spans="68:68" customFormat="1">
      <c r="BP125303" s="90"/>
    </row>
    <row r="125304" spans="68:68" customFormat="1">
      <c r="BP125304" s="90"/>
    </row>
    <row r="125305" spans="68:68" customFormat="1">
      <c r="BP125305" s="90"/>
    </row>
    <row r="125306" spans="68:68" customFormat="1">
      <c r="BP125306" s="90"/>
    </row>
    <row r="125307" spans="68:68" customFormat="1">
      <c r="BP125307" s="90"/>
    </row>
    <row r="125308" spans="68:68" customFormat="1">
      <c r="BP125308" s="90"/>
    </row>
    <row r="125309" spans="68:68" customFormat="1">
      <c r="BP125309" s="90"/>
    </row>
    <row r="125310" spans="68:68" customFormat="1">
      <c r="BP125310" s="90"/>
    </row>
    <row r="125311" spans="68:68" customFormat="1">
      <c r="BP125311" s="90"/>
    </row>
    <row r="125312" spans="68:68" customFormat="1">
      <c r="BP125312" s="90"/>
    </row>
    <row r="125313" spans="68:68" customFormat="1">
      <c r="BP125313" s="90"/>
    </row>
    <row r="125314" spans="68:68" customFormat="1">
      <c r="BP125314" s="90"/>
    </row>
    <row r="125315" spans="68:68" customFormat="1">
      <c r="BP125315" s="90"/>
    </row>
    <row r="125316" spans="68:68" customFormat="1">
      <c r="BP125316" s="90"/>
    </row>
    <row r="125317" spans="68:68" customFormat="1">
      <c r="BP125317" s="90"/>
    </row>
    <row r="125318" spans="68:68" customFormat="1">
      <c r="BP125318" s="90"/>
    </row>
    <row r="125319" spans="68:68" customFormat="1">
      <c r="BP125319" s="90"/>
    </row>
    <row r="125320" spans="68:68" customFormat="1">
      <c r="BP125320" s="90"/>
    </row>
    <row r="125321" spans="68:68" customFormat="1">
      <c r="BP125321" s="90"/>
    </row>
    <row r="125322" spans="68:68" customFormat="1">
      <c r="BP125322" s="90"/>
    </row>
    <row r="125323" spans="68:68" customFormat="1">
      <c r="BP125323" s="90"/>
    </row>
    <row r="125324" spans="68:68" customFormat="1">
      <c r="BP125324" s="90"/>
    </row>
    <row r="125325" spans="68:68" customFormat="1">
      <c r="BP125325" s="90"/>
    </row>
    <row r="125326" spans="68:68" customFormat="1">
      <c r="BP125326" s="90"/>
    </row>
    <row r="125327" spans="68:68" customFormat="1">
      <c r="BP125327" s="90"/>
    </row>
    <row r="125328" spans="68:68" customFormat="1">
      <c r="BP125328" s="90"/>
    </row>
    <row r="125329" spans="68:68" customFormat="1">
      <c r="BP125329" s="90"/>
    </row>
    <row r="125330" spans="68:68" customFormat="1">
      <c r="BP125330" s="90"/>
    </row>
    <row r="125331" spans="68:68" customFormat="1">
      <c r="BP125331" s="90"/>
    </row>
    <row r="125332" spans="68:68" customFormat="1">
      <c r="BP125332" s="90"/>
    </row>
    <row r="125333" spans="68:68" customFormat="1">
      <c r="BP125333" s="90"/>
    </row>
    <row r="125334" spans="68:68" customFormat="1">
      <c r="BP125334" s="90"/>
    </row>
    <row r="125335" spans="68:68" customFormat="1">
      <c r="BP125335" s="90"/>
    </row>
    <row r="125336" spans="68:68" customFormat="1">
      <c r="BP125336" s="90"/>
    </row>
    <row r="125337" spans="68:68" customFormat="1">
      <c r="BP125337" s="90"/>
    </row>
    <row r="125338" spans="68:68" customFormat="1">
      <c r="BP125338" s="90"/>
    </row>
    <row r="125339" spans="68:68" customFormat="1">
      <c r="BP125339" s="90"/>
    </row>
    <row r="125340" spans="68:68" customFormat="1">
      <c r="BP125340" s="90"/>
    </row>
    <row r="125341" spans="68:68" customFormat="1">
      <c r="BP125341" s="90"/>
    </row>
    <row r="125342" spans="68:68" customFormat="1">
      <c r="BP125342" s="90"/>
    </row>
    <row r="125343" spans="68:68" customFormat="1">
      <c r="BP125343" s="90"/>
    </row>
    <row r="125344" spans="68:68" customFormat="1">
      <c r="BP125344" s="90"/>
    </row>
    <row r="125345" spans="68:68" customFormat="1">
      <c r="BP125345" s="90"/>
    </row>
    <row r="125346" spans="68:68" customFormat="1">
      <c r="BP125346" s="90"/>
    </row>
    <row r="125347" spans="68:68" customFormat="1">
      <c r="BP125347" s="90"/>
    </row>
    <row r="125348" spans="68:68" customFormat="1">
      <c r="BP125348" s="90"/>
    </row>
    <row r="125349" spans="68:68" customFormat="1">
      <c r="BP125349" s="90"/>
    </row>
    <row r="125350" spans="68:68" customFormat="1">
      <c r="BP125350" s="90"/>
    </row>
    <row r="125351" spans="68:68" customFormat="1">
      <c r="BP125351" s="90"/>
    </row>
    <row r="125352" spans="68:68" customFormat="1">
      <c r="BP125352" s="90"/>
    </row>
    <row r="125353" spans="68:68" customFormat="1">
      <c r="BP125353" s="90"/>
    </row>
    <row r="125354" spans="68:68" customFormat="1">
      <c r="BP125354" s="90"/>
    </row>
    <row r="125355" spans="68:68" customFormat="1">
      <c r="BP125355" s="90"/>
    </row>
    <row r="125356" spans="68:68" customFormat="1">
      <c r="BP125356" s="90"/>
    </row>
    <row r="125357" spans="68:68" customFormat="1">
      <c r="BP125357" s="90"/>
    </row>
    <row r="125358" spans="68:68" customFormat="1">
      <c r="BP125358" s="90"/>
    </row>
    <row r="125359" spans="68:68" customFormat="1">
      <c r="BP125359" s="90"/>
    </row>
    <row r="125360" spans="68:68" customFormat="1">
      <c r="BP125360" s="90"/>
    </row>
    <row r="125361" spans="68:68" customFormat="1">
      <c r="BP125361" s="90"/>
    </row>
    <row r="125362" spans="68:68" customFormat="1">
      <c r="BP125362" s="90"/>
    </row>
    <row r="125363" spans="68:68" customFormat="1">
      <c r="BP125363" s="90"/>
    </row>
    <row r="125364" spans="68:68" customFormat="1">
      <c r="BP125364" s="90"/>
    </row>
    <row r="125365" spans="68:68" customFormat="1">
      <c r="BP125365" s="90"/>
    </row>
    <row r="125366" spans="68:68" customFormat="1">
      <c r="BP125366" s="90"/>
    </row>
    <row r="125367" spans="68:68" customFormat="1">
      <c r="BP125367" s="90"/>
    </row>
    <row r="125368" spans="68:68" customFormat="1">
      <c r="BP125368" s="90"/>
    </row>
    <row r="125369" spans="68:68" customFormat="1">
      <c r="BP125369" s="90"/>
    </row>
    <row r="125370" spans="68:68" customFormat="1">
      <c r="BP125370" s="90"/>
    </row>
    <row r="125371" spans="68:68" customFormat="1">
      <c r="BP125371" s="90"/>
    </row>
    <row r="125372" spans="68:68" customFormat="1">
      <c r="BP125372" s="90"/>
    </row>
    <row r="125373" spans="68:68" customFormat="1">
      <c r="BP125373" s="90"/>
    </row>
    <row r="125374" spans="68:68" customFormat="1">
      <c r="BP125374" s="90"/>
    </row>
    <row r="125375" spans="68:68" customFormat="1">
      <c r="BP125375" s="90"/>
    </row>
    <row r="125376" spans="68:68" customFormat="1">
      <c r="BP125376" s="90"/>
    </row>
    <row r="125377" spans="68:68" customFormat="1">
      <c r="BP125377" s="90"/>
    </row>
    <row r="125378" spans="68:68" customFormat="1">
      <c r="BP125378" s="90"/>
    </row>
    <row r="125379" spans="68:68" customFormat="1">
      <c r="BP125379" s="90"/>
    </row>
    <row r="125380" spans="68:68" customFormat="1">
      <c r="BP125380" s="90"/>
    </row>
    <row r="125381" spans="68:68" customFormat="1">
      <c r="BP125381" s="90"/>
    </row>
    <row r="125382" spans="68:68" customFormat="1">
      <c r="BP125382" s="90"/>
    </row>
    <row r="125383" spans="68:68" customFormat="1">
      <c r="BP125383" s="90"/>
    </row>
    <row r="125384" spans="68:68" customFormat="1">
      <c r="BP125384" s="90"/>
    </row>
    <row r="125385" spans="68:68" customFormat="1">
      <c r="BP125385" s="90"/>
    </row>
    <row r="125386" spans="68:68" customFormat="1">
      <c r="BP125386" s="90"/>
    </row>
    <row r="125387" spans="68:68" customFormat="1">
      <c r="BP125387" s="90"/>
    </row>
    <row r="125388" spans="68:68" customFormat="1">
      <c r="BP125388" s="90"/>
    </row>
    <row r="125389" spans="68:68" customFormat="1">
      <c r="BP125389" s="90"/>
    </row>
    <row r="125390" spans="68:68" customFormat="1">
      <c r="BP125390" s="90"/>
    </row>
    <row r="125391" spans="68:68" customFormat="1">
      <c r="BP125391" s="90"/>
    </row>
    <row r="125392" spans="68:68" customFormat="1">
      <c r="BP125392" s="90"/>
    </row>
    <row r="125393" spans="68:68" customFormat="1">
      <c r="BP125393" s="90"/>
    </row>
    <row r="125394" spans="68:68" customFormat="1">
      <c r="BP125394" s="90"/>
    </row>
    <row r="125395" spans="68:68" customFormat="1">
      <c r="BP125395" s="90"/>
    </row>
    <row r="125396" spans="68:68" customFormat="1">
      <c r="BP125396" s="90"/>
    </row>
    <row r="125397" spans="68:68" customFormat="1">
      <c r="BP125397" s="90"/>
    </row>
    <row r="125398" spans="68:68" customFormat="1">
      <c r="BP125398" s="90"/>
    </row>
    <row r="125399" spans="68:68" customFormat="1">
      <c r="BP125399" s="90"/>
    </row>
    <row r="125400" spans="68:68" customFormat="1">
      <c r="BP125400" s="90"/>
    </row>
    <row r="125401" spans="68:68" customFormat="1">
      <c r="BP125401" s="90"/>
    </row>
    <row r="125402" spans="68:68" customFormat="1">
      <c r="BP125402" s="90"/>
    </row>
    <row r="125403" spans="68:68" customFormat="1">
      <c r="BP125403" s="90"/>
    </row>
    <row r="125404" spans="68:68" customFormat="1">
      <c r="BP125404" s="90"/>
    </row>
    <row r="125405" spans="68:68" customFormat="1">
      <c r="BP125405" s="90"/>
    </row>
    <row r="125406" spans="68:68" customFormat="1">
      <c r="BP125406" s="90"/>
    </row>
    <row r="125407" spans="68:68" customFormat="1">
      <c r="BP125407" s="90"/>
    </row>
    <row r="125408" spans="68:68" customFormat="1">
      <c r="BP125408" s="90"/>
    </row>
    <row r="125409" spans="68:68" customFormat="1">
      <c r="BP125409" s="90"/>
    </row>
    <row r="125410" spans="68:68" customFormat="1">
      <c r="BP125410" s="90"/>
    </row>
    <row r="125411" spans="68:68" customFormat="1">
      <c r="BP125411" s="90"/>
    </row>
    <row r="125412" spans="68:68" customFormat="1">
      <c r="BP125412" s="90"/>
    </row>
    <row r="125413" spans="68:68" customFormat="1">
      <c r="BP125413" s="90"/>
    </row>
    <row r="125414" spans="68:68" customFormat="1">
      <c r="BP125414" s="90"/>
    </row>
    <row r="125415" spans="68:68" customFormat="1">
      <c r="BP125415" s="90"/>
    </row>
    <row r="125416" spans="68:68" customFormat="1">
      <c r="BP125416" s="90"/>
    </row>
    <row r="125417" spans="68:68" customFormat="1">
      <c r="BP125417" s="90"/>
    </row>
    <row r="125418" spans="68:68" customFormat="1">
      <c r="BP125418" s="90"/>
    </row>
    <row r="125419" spans="68:68" customFormat="1">
      <c r="BP125419" s="90"/>
    </row>
    <row r="125420" spans="68:68" customFormat="1">
      <c r="BP125420" s="90"/>
    </row>
    <row r="125421" spans="68:68" customFormat="1">
      <c r="BP125421" s="90"/>
    </row>
    <row r="125422" spans="68:68" customFormat="1">
      <c r="BP125422" s="90"/>
    </row>
    <row r="125423" spans="68:68" customFormat="1">
      <c r="BP125423" s="90"/>
    </row>
    <row r="125424" spans="68:68" customFormat="1">
      <c r="BP125424" s="90"/>
    </row>
    <row r="125425" spans="68:68" customFormat="1">
      <c r="BP125425" s="90"/>
    </row>
    <row r="125426" spans="68:68" customFormat="1">
      <c r="BP125426" s="90"/>
    </row>
    <row r="125427" spans="68:68" customFormat="1">
      <c r="BP125427" s="90"/>
    </row>
    <row r="125428" spans="68:68" customFormat="1">
      <c r="BP125428" s="90"/>
    </row>
    <row r="125429" spans="68:68" customFormat="1">
      <c r="BP125429" s="90"/>
    </row>
    <row r="125430" spans="68:68" customFormat="1">
      <c r="BP125430" s="90"/>
    </row>
    <row r="125431" spans="68:68" customFormat="1">
      <c r="BP125431" s="90"/>
    </row>
    <row r="125432" spans="68:68" customFormat="1">
      <c r="BP125432" s="90"/>
    </row>
    <row r="125433" spans="68:68" customFormat="1">
      <c r="BP125433" s="90"/>
    </row>
    <row r="125434" spans="68:68" customFormat="1">
      <c r="BP125434" s="90"/>
    </row>
    <row r="125435" spans="68:68" customFormat="1">
      <c r="BP125435" s="90"/>
    </row>
    <row r="125436" spans="68:68" customFormat="1">
      <c r="BP125436" s="90"/>
    </row>
    <row r="125437" spans="68:68" customFormat="1">
      <c r="BP125437" s="90"/>
    </row>
    <row r="125438" spans="68:68" customFormat="1">
      <c r="BP125438" s="90"/>
    </row>
    <row r="125439" spans="68:68" customFormat="1">
      <c r="BP125439" s="90"/>
    </row>
    <row r="125440" spans="68:68" customFormat="1">
      <c r="BP125440" s="90"/>
    </row>
    <row r="125441" spans="68:68" customFormat="1">
      <c r="BP125441" s="90"/>
    </row>
    <row r="125442" spans="68:68" customFormat="1">
      <c r="BP125442" s="90"/>
    </row>
    <row r="125443" spans="68:68" customFormat="1">
      <c r="BP125443" s="90"/>
    </row>
    <row r="125444" spans="68:68" customFormat="1">
      <c r="BP125444" s="90"/>
    </row>
    <row r="125445" spans="68:68" customFormat="1">
      <c r="BP125445" s="90"/>
    </row>
    <row r="125446" spans="68:68" customFormat="1">
      <c r="BP125446" s="90"/>
    </row>
    <row r="125447" spans="68:68" customFormat="1">
      <c r="BP125447" s="90"/>
    </row>
    <row r="125448" spans="68:68" customFormat="1">
      <c r="BP125448" s="90"/>
    </row>
    <row r="125449" spans="68:68" customFormat="1">
      <c r="BP125449" s="90"/>
    </row>
    <row r="125450" spans="68:68" customFormat="1">
      <c r="BP125450" s="90"/>
    </row>
    <row r="125451" spans="68:68" customFormat="1">
      <c r="BP125451" s="90"/>
    </row>
    <row r="125452" spans="68:68" customFormat="1">
      <c r="BP125452" s="90"/>
    </row>
    <row r="125453" spans="68:68" customFormat="1">
      <c r="BP125453" s="90"/>
    </row>
    <row r="125454" spans="68:68" customFormat="1">
      <c r="BP125454" s="90"/>
    </row>
    <row r="125455" spans="68:68" customFormat="1">
      <c r="BP125455" s="90"/>
    </row>
    <row r="125456" spans="68:68" customFormat="1">
      <c r="BP125456" s="90"/>
    </row>
    <row r="125457" spans="68:68" customFormat="1">
      <c r="BP125457" s="90"/>
    </row>
    <row r="125458" spans="68:68" customFormat="1">
      <c r="BP125458" s="90"/>
    </row>
    <row r="125459" spans="68:68" customFormat="1">
      <c r="BP125459" s="90"/>
    </row>
    <row r="125460" spans="68:68" customFormat="1">
      <c r="BP125460" s="90"/>
    </row>
    <row r="125461" spans="68:68" customFormat="1">
      <c r="BP125461" s="90"/>
    </row>
    <row r="125462" spans="68:68" customFormat="1">
      <c r="BP125462" s="90"/>
    </row>
    <row r="125463" spans="68:68" customFormat="1">
      <c r="BP125463" s="90"/>
    </row>
    <row r="125464" spans="68:68" customFormat="1">
      <c r="BP125464" s="90"/>
    </row>
    <row r="125465" spans="68:68" customFormat="1">
      <c r="BP125465" s="90"/>
    </row>
    <row r="125466" spans="68:68" customFormat="1">
      <c r="BP125466" s="90"/>
    </row>
    <row r="125467" spans="68:68" customFormat="1">
      <c r="BP125467" s="90"/>
    </row>
    <row r="125468" spans="68:68" customFormat="1">
      <c r="BP125468" s="90"/>
    </row>
    <row r="125469" spans="68:68" customFormat="1">
      <c r="BP125469" s="90"/>
    </row>
    <row r="125470" spans="68:68" customFormat="1">
      <c r="BP125470" s="90"/>
    </row>
    <row r="125471" spans="68:68" customFormat="1">
      <c r="BP125471" s="90"/>
    </row>
    <row r="125472" spans="68:68" customFormat="1">
      <c r="BP125472" s="90"/>
    </row>
    <row r="125473" spans="68:68" customFormat="1">
      <c r="BP125473" s="90"/>
    </row>
    <row r="125474" spans="68:68" customFormat="1">
      <c r="BP125474" s="90"/>
    </row>
    <row r="125475" spans="68:68" customFormat="1">
      <c r="BP125475" s="90"/>
    </row>
    <row r="125476" spans="68:68" customFormat="1">
      <c r="BP125476" s="90"/>
    </row>
    <row r="125477" spans="68:68" customFormat="1">
      <c r="BP125477" s="90"/>
    </row>
    <row r="125478" spans="68:68" customFormat="1">
      <c r="BP125478" s="90"/>
    </row>
    <row r="125479" spans="68:68" customFormat="1">
      <c r="BP125479" s="90"/>
    </row>
    <row r="125480" spans="68:68" customFormat="1">
      <c r="BP125480" s="90"/>
    </row>
    <row r="125481" spans="68:68" customFormat="1">
      <c r="BP125481" s="90"/>
    </row>
    <row r="125482" spans="68:68" customFormat="1">
      <c r="BP125482" s="90"/>
    </row>
    <row r="125483" spans="68:68" customFormat="1">
      <c r="BP125483" s="90"/>
    </row>
    <row r="125484" spans="68:68" customFormat="1">
      <c r="BP125484" s="90"/>
    </row>
    <row r="125485" spans="68:68" customFormat="1">
      <c r="BP125485" s="90"/>
    </row>
    <row r="125486" spans="68:68" customFormat="1">
      <c r="BP125486" s="90"/>
    </row>
    <row r="125487" spans="68:68" customFormat="1">
      <c r="BP125487" s="90"/>
    </row>
    <row r="125488" spans="68:68" customFormat="1">
      <c r="BP125488" s="90"/>
    </row>
    <row r="125489" spans="68:68" customFormat="1">
      <c r="BP125489" s="90"/>
    </row>
    <row r="125490" spans="68:68" customFormat="1">
      <c r="BP125490" s="90"/>
    </row>
    <row r="125491" spans="68:68" customFormat="1">
      <c r="BP125491" s="90"/>
    </row>
    <row r="125492" spans="68:68" customFormat="1">
      <c r="BP125492" s="90"/>
    </row>
    <row r="125493" spans="68:68" customFormat="1">
      <c r="BP125493" s="90"/>
    </row>
    <row r="125494" spans="68:68" customFormat="1">
      <c r="BP125494" s="90"/>
    </row>
    <row r="125495" spans="68:68" customFormat="1">
      <c r="BP125495" s="90"/>
    </row>
    <row r="125496" spans="68:68" customFormat="1">
      <c r="BP125496" s="90"/>
    </row>
    <row r="125497" spans="68:68" customFormat="1">
      <c r="BP125497" s="90"/>
    </row>
    <row r="125498" spans="68:68" customFormat="1">
      <c r="BP125498" s="90"/>
    </row>
    <row r="125499" spans="68:68" customFormat="1">
      <c r="BP125499" s="90"/>
    </row>
    <row r="125500" spans="68:68" customFormat="1">
      <c r="BP125500" s="90"/>
    </row>
    <row r="125501" spans="68:68" customFormat="1">
      <c r="BP125501" s="90"/>
    </row>
    <row r="125502" spans="68:68" customFormat="1">
      <c r="BP125502" s="90"/>
    </row>
    <row r="125503" spans="68:68" customFormat="1">
      <c r="BP125503" s="90"/>
    </row>
    <row r="125504" spans="68:68" customFormat="1">
      <c r="BP125504" s="90"/>
    </row>
    <row r="125505" spans="68:68" customFormat="1">
      <c r="BP125505" s="90"/>
    </row>
    <row r="125506" spans="68:68" customFormat="1">
      <c r="BP125506" s="90"/>
    </row>
    <row r="125507" spans="68:68" customFormat="1">
      <c r="BP125507" s="90"/>
    </row>
    <row r="125508" spans="68:68" customFormat="1">
      <c r="BP125508" s="90"/>
    </row>
    <row r="125509" spans="68:68" customFormat="1">
      <c r="BP125509" s="90"/>
    </row>
    <row r="125510" spans="68:68" customFormat="1">
      <c r="BP125510" s="90"/>
    </row>
    <row r="125511" spans="68:68" customFormat="1">
      <c r="BP125511" s="90"/>
    </row>
    <row r="125512" spans="68:68" customFormat="1">
      <c r="BP125512" s="90"/>
    </row>
    <row r="125513" spans="68:68" customFormat="1">
      <c r="BP125513" s="90"/>
    </row>
    <row r="125514" spans="68:68" customFormat="1">
      <c r="BP125514" s="90"/>
    </row>
    <row r="125515" spans="68:68" customFormat="1">
      <c r="BP125515" s="90"/>
    </row>
    <row r="125516" spans="68:68" customFormat="1">
      <c r="BP125516" s="90"/>
    </row>
    <row r="125517" spans="68:68" customFormat="1">
      <c r="BP125517" s="90"/>
    </row>
    <row r="125518" spans="68:68" customFormat="1">
      <c r="BP125518" s="90"/>
    </row>
    <row r="125519" spans="68:68" customFormat="1">
      <c r="BP125519" s="90"/>
    </row>
    <row r="125520" spans="68:68" customFormat="1">
      <c r="BP125520" s="90"/>
    </row>
    <row r="125521" spans="68:68" customFormat="1">
      <c r="BP125521" s="90"/>
    </row>
    <row r="125522" spans="68:68" customFormat="1">
      <c r="BP125522" s="90"/>
    </row>
    <row r="125523" spans="68:68" customFormat="1">
      <c r="BP125523" s="90"/>
    </row>
    <row r="125524" spans="68:68" customFormat="1">
      <c r="BP125524" s="90"/>
    </row>
    <row r="125525" spans="68:68" customFormat="1">
      <c r="BP125525" s="90"/>
    </row>
    <row r="125526" spans="68:68" customFormat="1">
      <c r="BP125526" s="90"/>
    </row>
    <row r="125527" spans="68:68" customFormat="1">
      <c r="BP125527" s="90"/>
    </row>
    <row r="125528" spans="68:68" customFormat="1">
      <c r="BP125528" s="90"/>
    </row>
    <row r="125529" spans="68:68" customFormat="1">
      <c r="BP125529" s="90"/>
    </row>
    <row r="125530" spans="68:68" customFormat="1">
      <c r="BP125530" s="90"/>
    </row>
    <row r="125531" spans="68:68" customFormat="1">
      <c r="BP125531" s="90"/>
    </row>
    <row r="125532" spans="68:68" customFormat="1">
      <c r="BP125532" s="90"/>
    </row>
    <row r="125533" spans="68:68" customFormat="1">
      <c r="BP125533" s="90"/>
    </row>
    <row r="125534" spans="68:68" customFormat="1">
      <c r="BP125534" s="90"/>
    </row>
    <row r="125535" spans="68:68" customFormat="1">
      <c r="BP125535" s="90"/>
    </row>
    <row r="125536" spans="68:68" customFormat="1">
      <c r="BP125536" s="90"/>
    </row>
    <row r="125537" spans="68:68" customFormat="1">
      <c r="BP125537" s="90"/>
    </row>
    <row r="125538" spans="68:68" customFormat="1">
      <c r="BP125538" s="90"/>
    </row>
    <row r="125539" spans="68:68" customFormat="1">
      <c r="BP125539" s="90"/>
    </row>
    <row r="125540" spans="68:68" customFormat="1">
      <c r="BP125540" s="90"/>
    </row>
    <row r="125541" spans="68:68" customFormat="1">
      <c r="BP125541" s="90"/>
    </row>
    <row r="125542" spans="68:68" customFormat="1">
      <c r="BP125542" s="90"/>
    </row>
    <row r="125543" spans="68:68" customFormat="1">
      <c r="BP125543" s="90"/>
    </row>
    <row r="125544" spans="68:68" customFormat="1">
      <c r="BP125544" s="90"/>
    </row>
    <row r="125545" spans="68:68" customFormat="1">
      <c r="BP125545" s="90"/>
    </row>
    <row r="125546" spans="68:68" customFormat="1">
      <c r="BP125546" s="90"/>
    </row>
    <row r="125547" spans="68:68" customFormat="1">
      <c r="BP125547" s="90"/>
    </row>
    <row r="125548" spans="68:68" customFormat="1">
      <c r="BP125548" s="90"/>
    </row>
    <row r="125549" spans="68:68" customFormat="1">
      <c r="BP125549" s="90"/>
    </row>
    <row r="125550" spans="68:68" customFormat="1">
      <c r="BP125550" s="90"/>
    </row>
    <row r="125551" spans="68:68" customFormat="1">
      <c r="BP125551" s="90"/>
    </row>
    <row r="125552" spans="68:68" customFormat="1">
      <c r="BP125552" s="90"/>
    </row>
    <row r="125553" spans="68:68" customFormat="1">
      <c r="BP125553" s="90"/>
    </row>
    <row r="125554" spans="68:68" customFormat="1">
      <c r="BP125554" s="90"/>
    </row>
    <row r="125555" spans="68:68" customFormat="1">
      <c r="BP125555" s="90"/>
    </row>
    <row r="125556" spans="68:68" customFormat="1">
      <c r="BP125556" s="90"/>
    </row>
    <row r="125557" spans="68:68" customFormat="1">
      <c r="BP125557" s="90"/>
    </row>
    <row r="125558" spans="68:68" customFormat="1">
      <c r="BP125558" s="90"/>
    </row>
    <row r="125559" spans="68:68" customFormat="1">
      <c r="BP125559" s="90"/>
    </row>
    <row r="125560" spans="68:68" customFormat="1">
      <c r="BP125560" s="90"/>
    </row>
    <row r="125561" spans="68:68" customFormat="1">
      <c r="BP125561" s="90"/>
    </row>
    <row r="125562" spans="68:68" customFormat="1">
      <c r="BP125562" s="90"/>
    </row>
    <row r="125563" spans="68:68" customFormat="1">
      <c r="BP125563" s="90"/>
    </row>
    <row r="125564" spans="68:68" customFormat="1">
      <c r="BP125564" s="90"/>
    </row>
    <row r="125565" spans="68:68" customFormat="1">
      <c r="BP125565" s="90"/>
    </row>
    <row r="125566" spans="68:68" customFormat="1">
      <c r="BP125566" s="90"/>
    </row>
    <row r="125567" spans="68:68" customFormat="1">
      <c r="BP125567" s="90"/>
    </row>
    <row r="125568" spans="68:68" customFormat="1">
      <c r="BP125568" s="90"/>
    </row>
    <row r="125569" spans="68:68" customFormat="1">
      <c r="BP125569" s="90"/>
    </row>
    <row r="125570" spans="68:68" customFormat="1">
      <c r="BP125570" s="90"/>
    </row>
    <row r="125571" spans="68:68" customFormat="1">
      <c r="BP125571" s="90"/>
    </row>
    <row r="125572" spans="68:68" customFormat="1">
      <c r="BP125572" s="90"/>
    </row>
    <row r="125573" spans="68:68" customFormat="1">
      <c r="BP125573" s="90"/>
    </row>
    <row r="125574" spans="68:68" customFormat="1">
      <c r="BP125574" s="90"/>
    </row>
    <row r="125575" spans="68:68" customFormat="1">
      <c r="BP125575" s="90"/>
    </row>
    <row r="125576" spans="68:68" customFormat="1">
      <c r="BP125576" s="90"/>
    </row>
    <row r="125577" spans="68:68" customFormat="1">
      <c r="BP125577" s="90"/>
    </row>
    <row r="125578" spans="68:68" customFormat="1">
      <c r="BP125578" s="90"/>
    </row>
    <row r="125579" spans="68:68" customFormat="1">
      <c r="BP125579" s="90"/>
    </row>
    <row r="125580" spans="68:68" customFormat="1">
      <c r="BP125580" s="90"/>
    </row>
    <row r="125581" spans="68:68" customFormat="1">
      <c r="BP125581" s="90"/>
    </row>
    <row r="125582" spans="68:68" customFormat="1">
      <c r="BP125582" s="90"/>
    </row>
    <row r="125583" spans="68:68" customFormat="1">
      <c r="BP125583" s="90"/>
    </row>
    <row r="125584" spans="68:68" customFormat="1">
      <c r="BP125584" s="90"/>
    </row>
    <row r="125585" spans="68:68" customFormat="1">
      <c r="BP125585" s="90"/>
    </row>
    <row r="125586" spans="68:68" customFormat="1">
      <c r="BP125586" s="90"/>
    </row>
    <row r="125587" spans="68:68" customFormat="1">
      <c r="BP125587" s="90"/>
    </row>
    <row r="125588" spans="68:68" customFormat="1">
      <c r="BP125588" s="90"/>
    </row>
    <row r="125589" spans="68:68" customFormat="1">
      <c r="BP125589" s="90"/>
    </row>
    <row r="125590" spans="68:68" customFormat="1">
      <c r="BP125590" s="90"/>
    </row>
    <row r="125591" spans="68:68" customFormat="1">
      <c r="BP125591" s="90"/>
    </row>
    <row r="125592" spans="68:68" customFormat="1">
      <c r="BP125592" s="90"/>
    </row>
    <row r="125593" spans="68:68" customFormat="1">
      <c r="BP125593" s="90"/>
    </row>
    <row r="125594" spans="68:68" customFormat="1">
      <c r="BP125594" s="90"/>
    </row>
    <row r="125595" spans="68:68" customFormat="1">
      <c r="BP125595" s="90"/>
    </row>
    <row r="125596" spans="68:68" customFormat="1">
      <c r="BP125596" s="90"/>
    </row>
    <row r="125597" spans="68:68" customFormat="1">
      <c r="BP125597" s="90"/>
    </row>
    <row r="125598" spans="68:68" customFormat="1">
      <c r="BP125598" s="90"/>
    </row>
    <row r="125599" spans="68:68" customFormat="1">
      <c r="BP125599" s="90"/>
    </row>
    <row r="125600" spans="68:68" customFormat="1">
      <c r="BP125600" s="90"/>
    </row>
    <row r="125601" spans="68:68" customFormat="1">
      <c r="BP125601" s="90"/>
    </row>
    <row r="125602" spans="68:68" customFormat="1">
      <c r="BP125602" s="90"/>
    </row>
    <row r="125603" spans="68:68" customFormat="1">
      <c r="BP125603" s="90"/>
    </row>
    <row r="125604" spans="68:68" customFormat="1">
      <c r="BP125604" s="90"/>
    </row>
    <row r="125605" spans="68:68" customFormat="1">
      <c r="BP125605" s="90"/>
    </row>
    <row r="125606" spans="68:68" customFormat="1">
      <c r="BP125606" s="90"/>
    </row>
    <row r="125607" spans="68:68" customFormat="1">
      <c r="BP125607" s="90"/>
    </row>
    <row r="125608" spans="68:68" customFormat="1">
      <c r="BP125608" s="90"/>
    </row>
    <row r="125609" spans="68:68" customFormat="1">
      <c r="BP125609" s="90"/>
    </row>
    <row r="125610" spans="68:68" customFormat="1">
      <c r="BP125610" s="90"/>
    </row>
    <row r="125611" spans="68:68" customFormat="1">
      <c r="BP125611" s="90"/>
    </row>
    <row r="125612" spans="68:68" customFormat="1">
      <c r="BP125612" s="90"/>
    </row>
    <row r="125613" spans="68:68" customFormat="1">
      <c r="BP125613" s="90"/>
    </row>
    <row r="125614" spans="68:68" customFormat="1">
      <c r="BP125614" s="90"/>
    </row>
    <row r="125615" spans="68:68" customFormat="1">
      <c r="BP125615" s="90"/>
    </row>
    <row r="125616" spans="68:68" customFormat="1">
      <c r="BP125616" s="90"/>
    </row>
    <row r="125617" spans="68:68" customFormat="1">
      <c r="BP125617" s="90"/>
    </row>
    <row r="125618" spans="68:68" customFormat="1">
      <c r="BP125618" s="90"/>
    </row>
    <row r="125619" spans="68:68" customFormat="1">
      <c r="BP125619" s="90"/>
    </row>
    <row r="125620" spans="68:68" customFormat="1">
      <c r="BP125620" s="90"/>
    </row>
    <row r="125621" spans="68:68" customFormat="1">
      <c r="BP125621" s="90"/>
    </row>
    <row r="125622" spans="68:68" customFormat="1">
      <c r="BP125622" s="90"/>
    </row>
    <row r="125623" spans="68:68" customFormat="1">
      <c r="BP125623" s="90"/>
    </row>
    <row r="125624" spans="68:68" customFormat="1">
      <c r="BP125624" s="90"/>
    </row>
    <row r="125625" spans="68:68" customFormat="1">
      <c r="BP125625" s="90"/>
    </row>
    <row r="125626" spans="68:68" customFormat="1">
      <c r="BP125626" s="90"/>
    </row>
    <row r="125627" spans="68:68" customFormat="1">
      <c r="BP125627" s="90"/>
    </row>
    <row r="125628" spans="68:68" customFormat="1">
      <c r="BP125628" s="90"/>
    </row>
    <row r="125629" spans="68:68" customFormat="1">
      <c r="BP125629" s="90"/>
    </row>
    <row r="125630" spans="68:68" customFormat="1">
      <c r="BP125630" s="90"/>
    </row>
    <row r="125631" spans="68:68" customFormat="1">
      <c r="BP125631" s="90"/>
    </row>
    <row r="125632" spans="68:68" customFormat="1">
      <c r="BP125632" s="90"/>
    </row>
    <row r="125633" spans="68:68" customFormat="1">
      <c r="BP125633" s="90"/>
    </row>
    <row r="125634" spans="68:68" customFormat="1">
      <c r="BP125634" s="90"/>
    </row>
    <row r="125635" spans="68:68" customFormat="1">
      <c r="BP125635" s="90"/>
    </row>
    <row r="125636" spans="68:68" customFormat="1">
      <c r="BP125636" s="90"/>
    </row>
    <row r="125637" spans="68:68" customFormat="1">
      <c r="BP125637" s="90"/>
    </row>
    <row r="125638" spans="68:68" customFormat="1">
      <c r="BP125638" s="90"/>
    </row>
    <row r="125639" spans="68:68" customFormat="1">
      <c r="BP125639" s="90"/>
    </row>
    <row r="125640" spans="68:68" customFormat="1">
      <c r="BP125640" s="90"/>
    </row>
    <row r="125641" spans="68:68" customFormat="1">
      <c r="BP125641" s="90"/>
    </row>
    <row r="125642" spans="68:68" customFormat="1">
      <c r="BP125642" s="90"/>
    </row>
    <row r="125643" spans="68:68" customFormat="1">
      <c r="BP125643" s="90"/>
    </row>
    <row r="125644" spans="68:68" customFormat="1">
      <c r="BP125644" s="90"/>
    </row>
    <row r="125645" spans="68:68" customFormat="1">
      <c r="BP125645" s="90"/>
    </row>
    <row r="125646" spans="68:68" customFormat="1">
      <c r="BP125646" s="90"/>
    </row>
    <row r="125647" spans="68:68" customFormat="1">
      <c r="BP125647" s="90"/>
    </row>
    <row r="125648" spans="68:68" customFormat="1">
      <c r="BP125648" s="90"/>
    </row>
    <row r="125649" spans="68:68" customFormat="1">
      <c r="BP125649" s="90"/>
    </row>
    <row r="125650" spans="68:68" customFormat="1">
      <c r="BP125650" s="90"/>
    </row>
    <row r="125651" spans="68:68" customFormat="1">
      <c r="BP125651" s="90"/>
    </row>
    <row r="125652" spans="68:68" customFormat="1">
      <c r="BP125652" s="90"/>
    </row>
    <row r="125653" spans="68:68" customFormat="1">
      <c r="BP125653" s="90"/>
    </row>
    <row r="125654" spans="68:68" customFormat="1">
      <c r="BP125654" s="90"/>
    </row>
    <row r="125655" spans="68:68" customFormat="1">
      <c r="BP125655" s="90"/>
    </row>
    <row r="125656" spans="68:68" customFormat="1">
      <c r="BP125656" s="90"/>
    </row>
    <row r="125657" spans="68:68" customFormat="1">
      <c r="BP125657" s="90"/>
    </row>
    <row r="125658" spans="68:68" customFormat="1">
      <c r="BP125658" s="90"/>
    </row>
    <row r="125659" spans="68:68" customFormat="1">
      <c r="BP125659" s="90"/>
    </row>
    <row r="125660" spans="68:68" customFormat="1">
      <c r="BP125660" s="90"/>
    </row>
    <row r="125661" spans="68:68" customFormat="1">
      <c r="BP125661" s="90"/>
    </row>
    <row r="125662" spans="68:68" customFormat="1">
      <c r="BP125662" s="90"/>
    </row>
    <row r="125663" spans="68:68" customFormat="1">
      <c r="BP125663" s="90"/>
    </row>
    <row r="125664" spans="68:68" customFormat="1">
      <c r="BP125664" s="90"/>
    </row>
    <row r="125665" spans="68:68" customFormat="1">
      <c r="BP125665" s="90"/>
    </row>
    <row r="125666" spans="68:68" customFormat="1">
      <c r="BP125666" s="90"/>
    </row>
    <row r="125667" spans="68:68" customFormat="1">
      <c r="BP125667" s="90"/>
    </row>
    <row r="125668" spans="68:68" customFormat="1">
      <c r="BP125668" s="90"/>
    </row>
    <row r="125669" spans="68:68" customFormat="1">
      <c r="BP125669" s="90"/>
    </row>
    <row r="125670" spans="68:68" customFormat="1">
      <c r="BP125670" s="90"/>
    </row>
    <row r="125671" spans="68:68" customFormat="1">
      <c r="BP125671" s="90"/>
    </row>
    <row r="125672" spans="68:68" customFormat="1">
      <c r="BP125672" s="90"/>
    </row>
    <row r="125673" spans="68:68" customFormat="1">
      <c r="BP125673" s="90"/>
    </row>
    <row r="125674" spans="68:68" customFormat="1">
      <c r="BP125674" s="90"/>
    </row>
    <row r="125675" spans="68:68" customFormat="1">
      <c r="BP125675" s="90"/>
    </row>
    <row r="125676" spans="68:68" customFormat="1">
      <c r="BP125676" s="90"/>
    </row>
    <row r="125677" spans="68:68" customFormat="1">
      <c r="BP125677" s="90"/>
    </row>
    <row r="125678" spans="68:68" customFormat="1">
      <c r="BP125678" s="90"/>
    </row>
    <row r="125679" spans="68:68" customFormat="1">
      <c r="BP125679" s="90"/>
    </row>
    <row r="125680" spans="68:68" customFormat="1">
      <c r="BP125680" s="90"/>
    </row>
    <row r="125681" spans="68:68" customFormat="1">
      <c r="BP125681" s="90"/>
    </row>
    <row r="125682" spans="68:68" customFormat="1">
      <c r="BP125682" s="90"/>
    </row>
    <row r="125683" spans="68:68" customFormat="1">
      <c r="BP125683" s="90"/>
    </row>
    <row r="125684" spans="68:68" customFormat="1">
      <c r="BP125684" s="90"/>
    </row>
    <row r="125685" spans="68:68" customFormat="1">
      <c r="BP125685" s="90"/>
    </row>
    <row r="125686" spans="68:68" customFormat="1">
      <c r="BP125686" s="90"/>
    </row>
    <row r="125687" spans="68:68" customFormat="1">
      <c r="BP125687" s="90"/>
    </row>
    <row r="125688" spans="68:68" customFormat="1">
      <c r="BP125688" s="90"/>
    </row>
    <row r="125689" spans="68:68" customFormat="1">
      <c r="BP125689" s="90"/>
    </row>
    <row r="125690" spans="68:68" customFormat="1">
      <c r="BP125690" s="90"/>
    </row>
    <row r="125691" spans="68:68" customFormat="1">
      <c r="BP125691" s="90"/>
    </row>
    <row r="125692" spans="68:68" customFormat="1">
      <c r="BP125692" s="90"/>
    </row>
    <row r="125693" spans="68:68" customFormat="1">
      <c r="BP125693" s="90"/>
    </row>
    <row r="125694" spans="68:68" customFormat="1">
      <c r="BP125694" s="90"/>
    </row>
    <row r="125695" spans="68:68" customFormat="1">
      <c r="BP125695" s="90"/>
    </row>
    <row r="125696" spans="68:68" customFormat="1">
      <c r="BP125696" s="90"/>
    </row>
    <row r="125697" spans="68:68" customFormat="1">
      <c r="BP125697" s="90"/>
    </row>
    <row r="125698" spans="68:68" customFormat="1">
      <c r="BP125698" s="90"/>
    </row>
    <row r="125699" spans="68:68" customFormat="1">
      <c r="BP125699" s="90"/>
    </row>
    <row r="125700" spans="68:68" customFormat="1">
      <c r="BP125700" s="90"/>
    </row>
    <row r="125701" spans="68:68" customFormat="1">
      <c r="BP125701" s="90"/>
    </row>
    <row r="125702" spans="68:68" customFormat="1">
      <c r="BP125702" s="90"/>
    </row>
    <row r="125703" spans="68:68" customFormat="1">
      <c r="BP125703" s="90"/>
    </row>
    <row r="125704" spans="68:68" customFormat="1">
      <c r="BP125704" s="90"/>
    </row>
    <row r="125705" spans="68:68" customFormat="1">
      <c r="BP125705" s="90"/>
    </row>
    <row r="125706" spans="68:68" customFormat="1">
      <c r="BP125706" s="90"/>
    </row>
    <row r="125707" spans="68:68" customFormat="1">
      <c r="BP125707" s="90"/>
    </row>
    <row r="125708" spans="68:68" customFormat="1">
      <c r="BP125708" s="90"/>
    </row>
    <row r="125709" spans="68:68" customFormat="1">
      <c r="BP125709" s="90"/>
    </row>
    <row r="125710" spans="68:68" customFormat="1">
      <c r="BP125710" s="90"/>
    </row>
    <row r="125711" spans="68:68" customFormat="1">
      <c r="BP125711" s="90"/>
    </row>
    <row r="125712" spans="68:68" customFormat="1">
      <c r="BP125712" s="90"/>
    </row>
    <row r="125713" spans="68:68" customFormat="1">
      <c r="BP125713" s="90"/>
    </row>
    <row r="125714" spans="68:68" customFormat="1">
      <c r="BP125714" s="90"/>
    </row>
    <row r="125715" spans="68:68" customFormat="1">
      <c r="BP125715" s="90"/>
    </row>
    <row r="125716" spans="68:68" customFormat="1">
      <c r="BP125716" s="90"/>
    </row>
    <row r="125717" spans="68:68" customFormat="1">
      <c r="BP125717" s="90"/>
    </row>
    <row r="125718" spans="68:68" customFormat="1">
      <c r="BP125718" s="90"/>
    </row>
    <row r="125719" spans="68:68" customFormat="1">
      <c r="BP125719" s="90"/>
    </row>
    <row r="125720" spans="68:68" customFormat="1">
      <c r="BP125720" s="90"/>
    </row>
    <row r="125721" spans="68:68" customFormat="1">
      <c r="BP125721" s="90"/>
    </row>
    <row r="125722" spans="68:68" customFormat="1">
      <c r="BP125722" s="90"/>
    </row>
    <row r="125723" spans="68:68" customFormat="1">
      <c r="BP125723" s="90"/>
    </row>
    <row r="125724" spans="68:68" customFormat="1">
      <c r="BP125724" s="90"/>
    </row>
    <row r="125725" spans="68:68" customFormat="1">
      <c r="BP125725" s="90"/>
    </row>
    <row r="125726" spans="68:68" customFormat="1">
      <c r="BP125726" s="90"/>
    </row>
    <row r="125727" spans="68:68" customFormat="1">
      <c r="BP125727" s="90"/>
    </row>
    <row r="125728" spans="68:68" customFormat="1">
      <c r="BP125728" s="90"/>
    </row>
    <row r="125729" spans="68:68" customFormat="1">
      <c r="BP125729" s="90"/>
    </row>
    <row r="125730" spans="68:68" customFormat="1">
      <c r="BP125730" s="90"/>
    </row>
    <row r="125731" spans="68:68" customFormat="1">
      <c r="BP125731" s="90"/>
    </row>
    <row r="125732" spans="68:68" customFormat="1">
      <c r="BP125732" s="90"/>
    </row>
    <row r="125733" spans="68:68" customFormat="1">
      <c r="BP125733" s="90"/>
    </row>
    <row r="125734" spans="68:68" customFormat="1">
      <c r="BP125734" s="90"/>
    </row>
    <row r="125735" spans="68:68" customFormat="1">
      <c r="BP125735" s="90"/>
    </row>
    <row r="125736" spans="68:68" customFormat="1">
      <c r="BP125736" s="90"/>
    </row>
    <row r="125737" spans="68:68" customFormat="1">
      <c r="BP125737" s="90"/>
    </row>
    <row r="125738" spans="68:68" customFormat="1">
      <c r="BP125738" s="90"/>
    </row>
    <row r="125739" spans="68:68" customFormat="1">
      <c r="BP125739" s="90"/>
    </row>
    <row r="125740" spans="68:68" customFormat="1">
      <c r="BP125740" s="90"/>
    </row>
    <row r="125741" spans="68:68" customFormat="1">
      <c r="BP125741" s="90"/>
    </row>
    <row r="125742" spans="68:68" customFormat="1">
      <c r="BP125742" s="90"/>
    </row>
    <row r="125743" spans="68:68" customFormat="1">
      <c r="BP125743" s="90"/>
    </row>
    <row r="125744" spans="68:68" customFormat="1">
      <c r="BP125744" s="90"/>
    </row>
    <row r="125745" spans="68:68" customFormat="1">
      <c r="BP125745" s="90"/>
    </row>
    <row r="125746" spans="68:68" customFormat="1">
      <c r="BP125746" s="90"/>
    </row>
    <row r="125747" spans="68:68" customFormat="1">
      <c r="BP125747" s="90"/>
    </row>
    <row r="125748" spans="68:68" customFormat="1">
      <c r="BP125748" s="90"/>
    </row>
    <row r="125749" spans="68:68" customFormat="1">
      <c r="BP125749" s="90"/>
    </row>
    <row r="125750" spans="68:68" customFormat="1">
      <c r="BP125750" s="90"/>
    </row>
    <row r="125751" spans="68:68" customFormat="1">
      <c r="BP125751" s="90"/>
    </row>
    <row r="125752" spans="68:68" customFormat="1">
      <c r="BP125752" s="90"/>
    </row>
    <row r="125753" spans="68:68" customFormat="1">
      <c r="BP125753" s="90"/>
    </row>
    <row r="125754" spans="68:68" customFormat="1">
      <c r="BP125754" s="90"/>
    </row>
    <row r="125755" spans="68:68" customFormat="1">
      <c r="BP125755" s="90"/>
    </row>
    <row r="125756" spans="68:68" customFormat="1">
      <c r="BP125756" s="90"/>
    </row>
    <row r="125757" spans="68:68" customFormat="1">
      <c r="BP125757" s="90"/>
    </row>
    <row r="125758" spans="68:68" customFormat="1">
      <c r="BP125758" s="90"/>
    </row>
    <row r="125759" spans="68:68" customFormat="1">
      <c r="BP125759" s="90"/>
    </row>
    <row r="125760" spans="68:68" customFormat="1">
      <c r="BP125760" s="90"/>
    </row>
    <row r="125761" spans="68:68" customFormat="1">
      <c r="BP125761" s="90"/>
    </row>
    <row r="125762" spans="68:68" customFormat="1">
      <c r="BP125762" s="90"/>
    </row>
    <row r="125763" spans="68:68" customFormat="1">
      <c r="BP125763" s="90"/>
    </row>
    <row r="125764" spans="68:68" customFormat="1">
      <c r="BP125764" s="90"/>
    </row>
    <row r="125765" spans="68:68" customFormat="1">
      <c r="BP125765" s="90"/>
    </row>
    <row r="125766" spans="68:68" customFormat="1">
      <c r="BP125766" s="90"/>
    </row>
    <row r="125767" spans="68:68" customFormat="1">
      <c r="BP125767" s="90"/>
    </row>
    <row r="125768" spans="68:68" customFormat="1">
      <c r="BP125768" s="90"/>
    </row>
    <row r="125769" spans="68:68" customFormat="1">
      <c r="BP125769" s="90"/>
    </row>
    <row r="125770" spans="68:68" customFormat="1">
      <c r="BP125770" s="90"/>
    </row>
    <row r="125771" spans="68:68" customFormat="1">
      <c r="BP125771" s="90"/>
    </row>
    <row r="125772" spans="68:68" customFormat="1">
      <c r="BP125772" s="90"/>
    </row>
    <row r="125773" spans="68:68" customFormat="1">
      <c r="BP125773" s="90"/>
    </row>
    <row r="125774" spans="68:68" customFormat="1">
      <c r="BP125774" s="90"/>
    </row>
    <row r="125775" spans="68:68" customFormat="1">
      <c r="BP125775" s="90"/>
    </row>
    <row r="125776" spans="68:68" customFormat="1">
      <c r="BP125776" s="90"/>
    </row>
    <row r="125777" spans="68:68" customFormat="1">
      <c r="BP125777" s="90"/>
    </row>
    <row r="125778" spans="68:68" customFormat="1">
      <c r="BP125778" s="90"/>
    </row>
    <row r="125779" spans="68:68" customFormat="1">
      <c r="BP125779" s="90"/>
    </row>
    <row r="125780" spans="68:68" customFormat="1">
      <c r="BP125780" s="90"/>
    </row>
    <row r="125781" spans="68:68" customFormat="1">
      <c r="BP125781" s="90"/>
    </row>
    <row r="125782" spans="68:68" customFormat="1">
      <c r="BP125782" s="90"/>
    </row>
    <row r="125783" spans="68:68" customFormat="1">
      <c r="BP125783" s="90"/>
    </row>
    <row r="125784" spans="68:68" customFormat="1">
      <c r="BP125784" s="90"/>
    </row>
    <row r="125785" spans="68:68" customFormat="1">
      <c r="BP125785" s="90"/>
    </row>
    <row r="125786" spans="68:68" customFormat="1">
      <c r="BP125786" s="90"/>
    </row>
    <row r="125787" spans="68:68" customFormat="1">
      <c r="BP125787" s="90"/>
    </row>
    <row r="125788" spans="68:68" customFormat="1">
      <c r="BP125788" s="90"/>
    </row>
    <row r="125789" spans="68:68" customFormat="1">
      <c r="BP125789" s="90"/>
    </row>
    <row r="125790" spans="68:68" customFormat="1">
      <c r="BP125790" s="90"/>
    </row>
    <row r="125791" spans="68:68" customFormat="1">
      <c r="BP125791" s="90"/>
    </row>
    <row r="125792" spans="68:68" customFormat="1">
      <c r="BP125792" s="90"/>
    </row>
    <row r="125793" spans="68:68" customFormat="1">
      <c r="BP125793" s="90"/>
    </row>
    <row r="125794" spans="68:68" customFormat="1">
      <c r="BP125794" s="90"/>
    </row>
    <row r="125795" spans="68:68" customFormat="1">
      <c r="BP125795" s="90"/>
    </row>
    <row r="125796" spans="68:68" customFormat="1">
      <c r="BP125796" s="90"/>
    </row>
    <row r="125797" spans="68:68" customFormat="1">
      <c r="BP125797" s="90"/>
    </row>
    <row r="125798" spans="68:68" customFormat="1">
      <c r="BP125798" s="90"/>
    </row>
    <row r="125799" spans="68:68" customFormat="1">
      <c r="BP125799" s="90"/>
    </row>
    <row r="125800" spans="68:68" customFormat="1">
      <c r="BP125800" s="90"/>
    </row>
    <row r="125801" spans="68:68" customFormat="1">
      <c r="BP125801" s="90"/>
    </row>
    <row r="125802" spans="68:68" customFormat="1">
      <c r="BP125802" s="90"/>
    </row>
    <row r="125803" spans="68:68" customFormat="1">
      <c r="BP125803" s="90"/>
    </row>
    <row r="125804" spans="68:68" customFormat="1">
      <c r="BP125804" s="90"/>
    </row>
    <row r="125805" spans="68:68" customFormat="1">
      <c r="BP125805" s="90"/>
    </row>
    <row r="125806" spans="68:68" customFormat="1">
      <c r="BP125806" s="90"/>
    </row>
    <row r="125807" spans="68:68" customFormat="1">
      <c r="BP125807" s="90"/>
    </row>
    <row r="125808" spans="68:68" customFormat="1">
      <c r="BP125808" s="90"/>
    </row>
    <row r="125809" spans="68:68" customFormat="1">
      <c r="BP125809" s="90"/>
    </row>
    <row r="125810" spans="68:68" customFormat="1">
      <c r="BP125810" s="90"/>
    </row>
    <row r="125811" spans="68:68" customFormat="1">
      <c r="BP125811" s="90"/>
    </row>
    <row r="125812" spans="68:68" customFormat="1">
      <c r="BP125812" s="90"/>
    </row>
    <row r="125813" spans="68:68" customFormat="1">
      <c r="BP125813" s="90"/>
    </row>
    <row r="125814" spans="68:68" customFormat="1">
      <c r="BP125814" s="90"/>
    </row>
    <row r="125815" spans="68:68" customFormat="1">
      <c r="BP125815" s="90"/>
    </row>
    <row r="125816" spans="68:68" customFormat="1">
      <c r="BP125816" s="90"/>
    </row>
    <row r="125817" spans="68:68" customFormat="1">
      <c r="BP125817" s="90"/>
    </row>
    <row r="125818" spans="68:68" customFormat="1">
      <c r="BP125818" s="90"/>
    </row>
    <row r="125819" spans="68:68" customFormat="1">
      <c r="BP125819" s="90"/>
    </row>
    <row r="125820" spans="68:68" customFormat="1">
      <c r="BP125820" s="90"/>
    </row>
    <row r="125821" spans="68:68" customFormat="1">
      <c r="BP125821" s="90"/>
    </row>
    <row r="125822" spans="68:68" customFormat="1">
      <c r="BP125822" s="90"/>
    </row>
    <row r="125823" spans="68:68" customFormat="1">
      <c r="BP125823" s="90"/>
    </row>
    <row r="125824" spans="68:68" customFormat="1">
      <c r="BP125824" s="90"/>
    </row>
    <row r="125825" spans="68:68" customFormat="1">
      <c r="BP125825" s="90"/>
    </row>
    <row r="125826" spans="68:68" customFormat="1">
      <c r="BP125826" s="90"/>
    </row>
    <row r="125827" spans="68:68" customFormat="1">
      <c r="BP125827" s="90"/>
    </row>
    <row r="125828" spans="68:68" customFormat="1">
      <c r="BP125828" s="90"/>
    </row>
    <row r="125829" spans="68:68" customFormat="1">
      <c r="BP125829" s="90"/>
    </row>
    <row r="125830" spans="68:68" customFormat="1">
      <c r="BP125830" s="90"/>
    </row>
    <row r="125831" spans="68:68" customFormat="1">
      <c r="BP125831" s="90"/>
    </row>
    <row r="125832" spans="68:68" customFormat="1">
      <c r="BP125832" s="90"/>
    </row>
    <row r="125833" spans="68:68" customFormat="1">
      <c r="BP125833" s="90"/>
    </row>
    <row r="125834" spans="68:68" customFormat="1">
      <c r="BP125834" s="90"/>
    </row>
    <row r="125835" spans="68:68" customFormat="1">
      <c r="BP125835" s="90"/>
    </row>
    <row r="125836" spans="68:68" customFormat="1">
      <c r="BP125836" s="90"/>
    </row>
    <row r="125837" spans="68:68" customFormat="1">
      <c r="BP125837" s="90"/>
    </row>
    <row r="125838" spans="68:68" customFormat="1">
      <c r="BP125838" s="90"/>
    </row>
    <row r="125839" spans="68:68" customFormat="1">
      <c r="BP125839" s="90"/>
    </row>
    <row r="125840" spans="68:68" customFormat="1">
      <c r="BP125840" s="90"/>
    </row>
    <row r="125841" spans="68:68" customFormat="1">
      <c r="BP125841" s="90"/>
    </row>
    <row r="125842" spans="68:68" customFormat="1">
      <c r="BP125842" s="90"/>
    </row>
    <row r="125843" spans="68:68" customFormat="1">
      <c r="BP125843" s="90"/>
    </row>
    <row r="125844" spans="68:68" customFormat="1">
      <c r="BP125844" s="90"/>
    </row>
    <row r="125845" spans="68:68" customFormat="1">
      <c r="BP125845" s="90"/>
    </row>
    <row r="125846" spans="68:68" customFormat="1">
      <c r="BP125846" s="90"/>
    </row>
    <row r="125847" spans="68:68" customFormat="1">
      <c r="BP125847" s="90"/>
    </row>
    <row r="125848" spans="68:68" customFormat="1">
      <c r="BP125848" s="90"/>
    </row>
    <row r="125849" spans="68:68" customFormat="1">
      <c r="BP125849" s="90"/>
    </row>
    <row r="125850" spans="68:68" customFormat="1">
      <c r="BP125850" s="90"/>
    </row>
    <row r="125851" spans="68:68" customFormat="1">
      <c r="BP125851" s="90"/>
    </row>
    <row r="125852" spans="68:68" customFormat="1">
      <c r="BP125852" s="90"/>
    </row>
    <row r="125853" spans="68:68" customFormat="1">
      <c r="BP125853" s="90"/>
    </row>
    <row r="125854" spans="68:68" customFormat="1">
      <c r="BP125854" s="90"/>
    </row>
    <row r="125855" spans="68:68" customFormat="1">
      <c r="BP125855" s="90"/>
    </row>
    <row r="125856" spans="68:68" customFormat="1">
      <c r="BP125856" s="90"/>
    </row>
    <row r="125857" spans="68:68" customFormat="1">
      <c r="BP125857" s="90"/>
    </row>
    <row r="125858" spans="68:68" customFormat="1">
      <c r="BP125858" s="90"/>
    </row>
    <row r="125859" spans="68:68" customFormat="1">
      <c r="BP125859" s="90"/>
    </row>
    <row r="125860" spans="68:68" customFormat="1">
      <c r="BP125860" s="90"/>
    </row>
    <row r="125861" spans="68:68" customFormat="1">
      <c r="BP125861" s="90"/>
    </row>
    <row r="125862" spans="68:68" customFormat="1">
      <c r="BP125862" s="90"/>
    </row>
    <row r="125863" spans="68:68" customFormat="1">
      <c r="BP125863" s="90"/>
    </row>
    <row r="125864" spans="68:68" customFormat="1">
      <c r="BP125864" s="90"/>
    </row>
    <row r="125865" spans="68:68" customFormat="1">
      <c r="BP125865" s="90"/>
    </row>
    <row r="125866" spans="68:68" customFormat="1">
      <c r="BP125866" s="90"/>
    </row>
    <row r="125867" spans="68:68" customFormat="1">
      <c r="BP125867" s="90"/>
    </row>
    <row r="125868" spans="68:68" customFormat="1">
      <c r="BP125868" s="90"/>
    </row>
    <row r="125869" spans="68:68" customFormat="1">
      <c r="BP125869" s="90"/>
    </row>
    <row r="125870" spans="68:68" customFormat="1">
      <c r="BP125870" s="90"/>
    </row>
    <row r="125871" spans="68:68" customFormat="1">
      <c r="BP125871" s="90"/>
    </row>
    <row r="125872" spans="68:68" customFormat="1">
      <c r="BP125872" s="90"/>
    </row>
    <row r="125873" spans="68:68" customFormat="1">
      <c r="BP125873" s="90"/>
    </row>
    <row r="125874" spans="68:68" customFormat="1">
      <c r="BP125874" s="90"/>
    </row>
    <row r="125875" spans="68:68" customFormat="1">
      <c r="BP125875" s="90"/>
    </row>
    <row r="125876" spans="68:68" customFormat="1">
      <c r="BP125876" s="90"/>
    </row>
    <row r="125877" spans="68:68" customFormat="1">
      <c r="BP125877" s="90"/>
    </row>
    <row r="125878" spans="68:68" customFormat="1">
      <c r="BP125878" s="90"/>
    </row>
    <row r="125879" spans="68:68" customFormat="1">
      <c r="BP125879" s="90"/>
    </row>
    <row r="125880" spans="68:68" customFormat="1">
      <c r="BP125880" s="90"/>
    </row>
    <row r="125881" spans="68:68" customFormat="1">
      <c r="BP125881" s="90"/>
    </row>
    <row r="125882" spans="68:68" customFormat="1">
      <c r="BP125882" s="90"/>
    </row>
    <row r="125883" spans="68:68" customFormat="1">
      <c r="BP125883" s="90"/>
    </row>
    <row r="125884" spans="68:68" customFormat="1">
      <c r="BP125884" s="90"/>
    </row>
    <row r="125885" spans="68:68" customFormat="1">
      <c r="BP125885" s="90"/>
    </row>
    <row r="125886" spans="68:68" customFormat="1">
      <c r="BP125886" s="90"/>
    </row>
    <row r="125887" spans="68:68" customFormat="1">
      <c r="BP125887" s="90"/>
    </row>
    <row r="125888" spans="68:68" customFormat="1">
      <c r="BP125888" s="90"/>
    </row>
    <row r="125889" spans="68:68" customFormat="1">
      <c r="BP125889" s="90"/>
    </row>
    <row r="125890" spans="68:68" customFormat="1">
      <c r="BP125890" s="90"/>
    </row>
    <row r="125891" spans="68:68" customFormat="1">
      <c r="BP125891" s="90"/>
    </row>
    <row r="125892" spans="68:68" customFormat="1">
      <c r="BP125892" s="90"/>
    </row>
    <row r="125893" spans="68:68" customFormat="1">
      <c r="BP125893" s="90"/>
    </row>
    <row r="125894" spans="68:68" customFormat="1">
      <c r="BP125894" s="90"/>
    </row>
    <row r="125895" spans="68:68" customFormat="1">
      <c r="BP125895" s="90"/>
    </row>
    <row r="125896" spans="68:68" customFormat="1">
      <c r="BP125896" s="90"/>
    </row>
    <row r="125897" spans="68:68" customFormat="1">
      <c r="BP125897" s="90"/>
    </row>
    <row r="125898" spans="68:68" customFormat="1">
      <c r="BP125898" s="90"/>
    </row>
    <row r="125899" spans="68:68" customFormat="1">
      <c r="BP125899" s="90"/>
    </row>
    <row r="125900" spans="68:68" customFormat="1">
      <c r="BP125900" s="90"/>
    </row>
    <row r="125901" spans="68:68" customFormat="1">
      <c r="BP125901" s="90"/>
    </row>
    <row r="125902" spans="68:68" customFormat="1">
      <c r="BP125902" s="90"/>
    </row>
    <row r="125903" spans="68:68" customFormat="1">
      <c r="BP125903" s="90"/>
    </row>
    <row r="125904" spans="68:68" customFormat="1">
      <c r="BP125904" s="90"/>
    </row>
    <row r="125905" spans="68:68" customFormat="1">
      <c r="BP125905" s="90"/>
    </row>
    <row r="125906" spans="68:68" customFormat="1">
      <c r="BP125906" s="90"/>
    </row>
    <row r="125907" spans="68:68" customFormat="1">
      <c r="BP125907" s="90"/>
    </row>
    <row r="125908" spans="68:68" customFormat="1">
      <c r="BP125908" s="90"/>
    </row>
    <row r="125909" spans="68:68" customFormat="1">
      <c r="BP125909" s="90"/>
    </row>
    <row r="125910" spans="68:68" customFormat="1">
      <c r="BP125910" s="90"/>
    </row>
    <row r="125911" spans="68:68" customFormat="1">
      <c r="BP125911" s="90"/>
    </row>
    <row r="125912" spans="68:68" customFormat="1">
      <c r="BP125912" s="90"/>
    </row>
    <row r="125913" spans="68:68" customFormat="1">
      <c r="BP125913" s="90"/>
    </row>
    <row r="125914" spans="68:68" customFormat="1">
      <c r="BP125914" s="90"/>
    </row>
    <row r="125915" spans="68:68" customFormat="1">
      <c r="BP125915" s="90"/>
    </row>
    <row r="125916" spans="68:68" customFormat="1">
      <c r="BP125916" s="90"/>
    </row>
    <row r="125917" spans="68:68" customFormat="1">
      <c r="BP125917" s="90"/>
    </row>
    <row r="125918" spans="68:68" customFormat="1">
      <c r="BP125918" s="90"/>
    </row>
    <row r="125919" spans="68:68" customFormat="1">
      <c r="BP125919" s="90"/>
    </row>
    <row r="125920" spans="68:68" customFormat="1">
      <c r="BP125920" s="90"/>
    </row>
    <row r="125921" spans="68:68" customFormat="1">
      <c r="BP125921" s="90"/>
    </row>
    <row r="125922" spans="68:68" customFormat="1">
      <c r="BP125922" s="90"/>
    </row>
    <row r="125923" spans="68:68" customFormat="1">
      <c r="BP125923" s="90"/>
    </row>
    <row r="125924" spans="68:68" customFormat="1">
      <c r="BP125924" s="90"/>
    </row>
    <row r="125925" spans="68:68" customFormat="1">
      <c r="BP125925" s="90"/>
    </row>
    <row r="125926" spans="68:68" customFormat="1">
      <c r="BP125926" s="90"/>
    </row>
    <row r="125927" spans="68:68" customFormat="1">
      <c r="BP125927" s="90"/>
    </row>
    <row r="125928" spans="68:68" customFormat="1">
      <c r="BP125928" s="90"/>
    </row>
    <row r="125929" spans="68:68" customFormat="1">
      <c r="BP125929" s="90"/>
    </row>
    <row r="125930" spans="68:68" customFormat="1">
      <c r="BP125930" s="90"/>
    </row>
    <row r="125931" spans="68:68" customFormat="1">
      <c r="BP125931" s="90"/>
    </row>
    <row r="125932" spans="68:68" customFormat="1">
      <c r="BP125932" s="90"/>
    </row>
    <row r="125933" spans="68:68" customFormat="1">
      <c r="BP125933" s="90"/>
    </row>
    <row r="125934" spans="68:68" customFormat="1">
      <c r="BP125934" s="90"/>
    </row>
    <row r="125935" spans="68:68" customFormat="1">
      <c r="BP125935" s="90"/>
    </row>
    <row r="125936" spans="68:68" customFormat="1">
      <c r="BP125936" s="90"/>
    </row>
    <row r="125937" spans="68:68" customFormat="1">
      <c r="BP125937" s="90"/>
    </row>
    <row r="125938" spans="68:68" customFormat="1">
      <c r="BP125938" s="90"/>
    </row>
    <row r="125939" spans="68:68" customFormat="1">
      <c r="BP125939" s="90"/>
    </row>
    <row r="125940" spans="68:68" customFormat="1">
      <c r="BP125940" s="90"/>
    </row>
    <row r="125941" spans="68:68" customFormat="1">
      <c r="BP125941" s="90"/>
    </row>
    <row r="125942" spans="68:68" customFormat="1">
      <c r="BP125942" s="90"/>
    </row>
    <row r="125943" spans="68:68" customFormat="1">
      <c r="BP125943" s="90"/>
    </row>
    <row r="125944" spans="68:68" customFormat="1">
      <c r="BP125944" s="90"/>
    </row>
    <row r="125945" spans="68:68" customFormat="1">
      <c r="BP125945" s="90"/>
    </row>
    <row r="125946" spans="68:68" customFormat="1">
      <c r="BP125946" s="90"/>
    </row>
    <row r="125947" spans="68:68" customFormat="1">
      <c r="BP125947" s="90"/>
    </row>
    <row r="125948" spans="68:68" customFormat="1">
      <c r="BP125948" s="90"/>
    </row>
    <row r="125949" spans="68:68" customFormat="1">
      <c r="BP125949" s="90"/>
    </row>
    <row r="125950" spans="68:68" customFormat="1">
      <c r="BP125950" s="90"/>
    </row>
    <row r="125951" spans="68:68" customFormat="1">
      <c r="BP125951" s="90"/>
    </row>
    <row r="125952" spans="68:68" customFormat="1">
      <c r="BP125952" s="90"/>
    </row>
    <row r="125953" spans="68:68" customFormat="1">
      <c r="BP125953" s="90"/>
    </row>
    <row r="125954" spans="68:68" customFormat="1">
      <c r="BP125954" s="90"/>
    </row>
    <row r="125955" spans="68:68" customFormat="1">
      <c r="BP125955" s="90"/>
    </row>
    <row r="125956" spans="68:68" customFormat="1">
      <c r="BP125956" s="90"/>
    </row>
    <row r="125957" spans="68:68" customFormat="1">
      <c r="BP125957" s="90"/>
    </row>
    <row r="125958" spans="68:68" customFormat="1">
      <c r="BP125958" s="90"/>
    </row>
    <row r="125959" spans="68:68" customFormat="1">
      <c r="BP125959" s="90"/>
    </row>
    <row r="125960" spans="68:68" customFormat="1">
      <c r="BP125960" s="90"/>
    </row>
    <row r="125961" spans="68:68" customFormat="1">
      <c r="BP125961" s="90"/>
    </row>
    <row r="125962" spans="68:68" customFormat="1">
      <c r="BP125962" s="90"/>
    </row>
    <row r="125963" spans="68:68" customFormat="1">
      <c r="BP125963" s="90"/>
    </row>
    <row r="125964" spans="68:68" customFormat="1">
      <c r="BP125964" s="90"/>
    </row>
    <row r="125965" spans="68:68" customFormat="1">
      <c r="BP125965" s="90"/>
    </row>
    <row r="125966" spans="68:68" customFormat="1">
      <c r="BP125966" s="90"/>
    </row>
    <row r="125967" spans="68:68" customFormat="1">
      <c r="BP125967" s="90"/>
    </row>
    <row r="125968" spans="68:68" customFormat="1">
      <c r="BP125968" s="90"/>
    </row>
    <row r="125969" spans="68:68" customFormat="1">
      <c r="BP125969" s="90"/>
    </row>
    <row r="125970" spans="68:68" customFormat="1">
      <c r="BP125970" s="90"/>
    </row>
    <row r="125971" spans="68:68" customFormat="1">
      <c r="BP125971" s="90"/>
    </row>
    <row r="125972" spans="68:68" customFormat="1">
      <c r="BP125972" s="90"/>
    </row>
    <row r="125973" spans="68:68" customFormat="1">
      <c r="BP125973" s="90"/>
    </row>
    <row r="125974" spans="68:68" customFormat="1">
      <c r="BP125974" s="90"/>
    </row>
    <row r="125975" spans="68:68" customFormat="1">
      <c r="BP125975" s="90"/>
    </row>
    <row r="125976" spans="68:68" customFormat="1">
      <c r="BP125976" s="90"/>
    </row>
    <row r="125977" spans="68:68" customFormat="1">
      <c r="BP125977" s="90"/>
    </row>
    <row r="125978" spans="68:68" customFormat="1">
      <c r="BP125978" s="90"/>
    </row>
    <row r="125979" spans="68:68" customFormat="1">
      <c r="BP125979" s="90"/>
    </row>
    <row r="125980" spans="68:68" customFormat="1">
      <c r="BP125980" s="90"/>
    </row>
    <row r="125981" spans="68:68" customFormat="1">
      <c r="BP125981" s="90"/>
    </row>
    <row r="125982" spans="68:68" customFormat="1">
      <c r="BP125982" s="90"/>
    </row>
    <row r="125983" spans="68:68" customFormat="1">
      <c r="BP125983" s="90"/>
    </row>
    <row r="125984" spans="68:68" customFormat="1">
      <c r="BP125984" s="90"/>
    </row>
    <row r="125985" spans="68:68" customFormat="1">
      <c r="BP125985" s="90"/>
    </row>
    <row r="125986" spans="68:68" customFormat="1">
      <c r="BP125986" s="90"/>
    </row>
    <row r="125987" spans="68:68" customFormat="1">
      <c r="BP125987" s="90"/>
    </row>
    <row r="125988" spans="68:68" customFormat="1">
      <c r="BP125988" s="90"/>
    </row>
    <row r="125989" spans="68:68" customFormat="1">
      <c r="BP125989" s="90"/>
    </row>
    <row r="125990" spans="68:68" customFormat="1">
      <c r="BP125990" s="90"/>
    </row>
    <row r="125991" spans="68:68" customFormat="1">
      <c r="BP125991" s="90"/>
    </row>
    <row r="125992" spans="68:68" customFormat="1">
      <c r="BP125992" s="90"/>
    </row>
    <row r="125993" spans="68:68" customFormat="1">
      <c r="BP125993" s="90"/>
    </row>
    <row r="125994" spans="68:68" customFormat="1">
      <c r="BP125994" s="90"/>
    </row>
    <row r="125995" spans="68:68" customFormat="1">
      <c r="BP125995" s="90"/>
    </row>
    <row r="125996" spans="68:68" customFormat="1">
      <c r="BP125996" s="90"/>
    </row>
    <row r="125997" spans="68:68" customFormat="1">
      <c r="BP125997" s="90"/>
    </row>
    <row r="125998" spans="68:68" customFormat="1">
      <c r="BP125998" s="90"/>
    </row>
    <row r="125999" spans="68:68" customFormat="1">
      <c r="BP125999" s="90"/>
    </row>
    <row r="126000" spans="68:68" customFormat="1">
      <c r="BP126000" s="90"/>
    </row>
    <row r="126001" spans="68:68" customFormat="1">
      <c r="BP126001" s="90"/>
    </row>
    <row r="126002" spans="68:68" customFormat="1">
      <c r="BP126002" s="90"/>
    </row>
    <row r="126003" spans="68:68" customFormat="1">
      <c r="BP126003" s="90"/>
    </row>
    <row r="126004" spans="68:68" customFormat="1">
      <c r="BP126004" s="90"/>
    </row>
    <row r="126005" spans="68:68" customFormat="1">
      <c r="BP126005" s="90"/>
    </row>
    <row r="126006" spans="68:68" customFormat="1">
      <c r="BP126006" s="90"/>
    </row>
    <row r="126007" spans="68:68" customFormat="1">
      <c r="BP126007" s="90"/>
    </row>
    <row r="126008" spans="68:68" customFormat="1">
      <c r="BP126008" s="90"/>
    </row>
    <row r="126009" spans="68:68" customFormat="1">
      <c r="BP126009" s="90"/>
    </row>
    <row r="126010" spans="68:68" customFormat="1">
      <c r="BP126010" s="90"/>
    </row>
    <row r="126011" spans="68:68" customFormat="1">
      <c r="BP126011" s="90"/>
    </row>
    <row r="126012" spans="68:68" customFormat="1">
      <c r="BP126012" s="90"/>
    </row>
    <row r="126013" spans="68:68" customFormat="1">
      <c r="BP126013" s="90"/>
    </row>
    <row r="126014" spans="68:68" customFormat="1">
      <c r="BP126014" s="90"/>
    </row>
    <row r="126015" spans="68:68" customFormat="1">
      <c r="BP126015" s="90"/>
    </row>
    <row r="126016" spans="68:68" customFormat="1">
      <c r="BP126016" s="90"/>
    </row>
    <row r="126017" spans="68:68" customFormat="1">
      <c r="BP126017" s="90"/>
    </row>
    <row r="126018" spans="68:68" customFormat="1">
      <c r="BP126018" s="90"/>
    </row>
    <row r="126019" spans="68:68" customFormat="1">
      <c r="BP126019" s="90"/>
    </row>
    <row r="126020" spans="68:68" customFormat="1">
      <c r="BP126020" s="90"/>
    </row>
    <row r="126021" spans="68:68" customFormat="1">
      <c r="BP126021" s="90"/>
    </row>
    <row r="126022" spans="68:68" customFormat="1">
      <c r="BP126022" s="90"/>
    </row>
    <row r="126023" spans="68:68" customFormat="1">
      <c r="BP126023" s="90"/>
    </row>
    <row r="126024" spans="68:68" customFormat="1">
      <c r="BP126024" s="90"/>
    </row>
    <row r="126025" spans="68:68" customFormat="1">
      <c r="BP126025" s="90"/>
    </row>
    <row r="126026" spans="68:68" customFormat="1">
      <c r="BP126026" s="90"/>
    </row>
    <row r="126027" spans="68:68" customFormat="1">
      <c r="BP126027" s="90"/>
    </row>
    <row r="126028" spans="68:68" customFormat="1">
      <c r="BP126028" s="90"/>
    </row>
    <row r="126029" spans="68:68" customFormat="1">
      <c r="BP126029" s="90"/>
    </row>
    <row r="126030" spans="68:68" customFormat="1">
      <c r="BP126030" s="90"/>
    </row>
    <row r="126031" spans="68:68" customFormat="1">
      <c r="BP126031" s="90"/>
    </row>
    <row r="126032" spans="68:68" customFormat="1">
      <c r="BP126032" s="90"/>
    </row>
    <row r="126033" spans="68:68" customFormat="1">
      <c r="BP126033" s="90"/>
    </row>
    <row r="126034" spans="68:68" customFormat="1">
      <c r="BP126034" s="90"/>
    </row>
    <row r="126035" spans="68:68" customFormat="1">
      <c r="BP126035" s="90"/>
    </row>
    <row r="126036" spans="68:68" customFormat="1">
      <c r="BP126036" s="90"/>
    </row>
    <row r="126037" spans="68:68" customFormat="1">
      <c r="BP126037" s="90"/>
    </row>
    <row r="126038" spans="68:68" customFormat="1">
      <c r="BP126038" s="90"/>
    </row>
    <row r="126039" spans="68:68" customFormat="1">
      <c r="BP126039" s="90"/>
    </row>
    <row r="126040" spans="68:68" customFormat="1">
      <c r="BP126040" s="90"/>
    </row>
    <row r="126041" spans="68:68" customFormat="1">
      <c r="BP126041" s="90"/>
    </row>
    <row r="126042" spans="68:68" customFormat="1">
      <c r="BP126042" s="90"/>
    </row>
    <row r="126043" spans="68:68" customFormat="1">
      <c r="BP126043" s="90"/>
    </row>
    <row r="126044" spans="68:68" customFormat="1">
      <c r="BP126044" s="90"/>
    </row>
    <row r="126045" spans="68:68" customFormat="1">
      <c r="BP126045" s="90"/>
    </row>
    <row r="126046" spans="68:68" customFormat="1">
      <c r="BP126046" s="90"/>
    </row>
    <row r="126047" spans="68:68" customFormat="1">
      <c r="BP126047" s="90"/>
    </row>
    <row r="126048" spans="68:68" customFormat="1">
      <c r="BP126048" s="90"/>
    </row>
    <row r="126049" spans="68:68" customFormat="1">
      <c r="BP126049" s="90"/>
    </row>
    <row r="126050" spans="68:68" customFormat="1">
      <c r="BP126050" s="90"/>
    </row>
    <row r="126051" spans="68:68" customFormat="1">
      <c r="BP126051" s="90"/>
    </row>
    <row r="126052" spans="68:68" customFormat="1">
      <c r="BP126052" s="90"/>
    </row>
    <row r="126053" spans="68:68" customFormat="1">
      <c r="BP126053" s="90"/>
    </row>
    <row r="126054" spans="68:68" customFormat="1">
      <c r="BP126054" s="90"/>
    </row>
    <row r="126055" spans="68:68" customFormat="1">
      <c r="BP126055" s="90"/>
    </row>
    <row r="126056" spans="68:68" customFormat="1">
      <c r="BP126056" s="90"/>
    </row>
    <row r="126057" spans="68:68" customFormat="1">
      <c r="BP126057" s="90"/>
    </row>
    <row r="126058" spans="68:68" customFormat="1">
      <c r="BP126058" s="90"/>
    </row>
    <row r="126059" spans="68:68" customFormat="1">
      <c r="BP126059" s="90"/>
    </row>
    <row r="126060" spans="68:68" customFormat="1">
      <c r="BP126060" s="90"/>
    </row>
    <row r="126061" spans="68:68" customFormat="1">
      <c r="BP126061" s="90"/>
    </row>
    <row r="126062" spans="68:68" customFormat="1">
      <c r="BP126062" s="90"/>
    </row>
    <row r="126063" spans="68:68" customFormat="1">
      <c r="BP126063" s="90"/>
    </row>
    <row r="126064" spans="68:68" customFormat="1">
      <c r="BP126064" s="90"/>
    </row>
    <row r="126065" spans="68:68" customFormat="1">
      <c r="BP126065" s="90"/>
    </row>
    <row r="126066" spans="68:68" customFormat="1">
      <c r="BP126066" s="90"/>
    </row>
    <row r="126067" spans="68:68" customFormat="1">
      <c r="BP126067" s="90"/>
    </row>
    <row r="126068" spans="68:68" customFormat="1">
      <c r="BP126068" s="90"/>
    </row>
    <row r="126069" spans="68:68" customFormat="1">
      <c r="BP126069" s="90"/>
    </row>
    <row r="126070" spans="68:68" customFormat="1">
      <c r="BP126070" s="90"/>
    </row>
    <row r="126071" spans="68:68" customFormat="1">
      <c r="BP126071" s="90"/>
    </row>
    <row r="126072" spans="68:68" customFormat="1">
      <c r="BP126072" s="90"/>
    </row>
    <row r="126073" spans="68:68" customFormat="1">
      <c r="BP126073" s="90"/>
    </row>
    <row r="126074" spans="68:68" customFormat="1">
      <c r="BP126074" s="90"/>
    </row>
    <row r="126075" spans="68:68" customFormat="1">
      <c r="BP126075" s="90"/>
    </row>
    <row r="126076" spans="68:68" customFormat="1">
      <c r="BP126076" s="90"/>
    </row>
    <row r="126077" spans="68:68" customFormat="1">
      <c r="BP126077" s="90"/>
    </row>
    <row r="126078" spans="68:68" customFormat="1">
      <c r="BP126078" s="90"/>
    </row>
    <row r="126079" spans="68:68" customFormat="1">
      <c r="BP126079" s="90"/>
    </row>
    <row r="126080" spans="68:68" customFormat="1">
      <c r="BP126080" s="90"/>
    </row>
    <row r="126081" spans="68:68" customFormat="1">
      <c r="BP126081" s="90"/>
    </row>
    <row r="126082" spans="68:68" customFormat="1">
      <c r="BP126082" s="90"/>
    </row>
    <row r="126083" spans="68:68" customFormat="1">
      <c r="BP126083" s="90"/>
    </row>
    <row r="126084" spans="68:68" customFormat="1">
      <c r="BP126084" s="90"/>
    </row>
    <row r="126085" spans="68:68" customFormat="1">
      <c r="BP126085" s="90"/>
    </row>
    <row r="126086" spans="68:68" customFormat="1">
      <c r="BP126086" s="90"/>
    </row>
    <row r="126087" spans="68:68" customFormat="1">
      <c r="BP126087" s="90"/>
    </row>
    <row r="126088" spans="68:68" customFormat="1">
      <c r="BP126088" s="90"/>
    </row>
    <row r="126089" spans="68:68" customFormat="1">
      <c r="BP126089" s="90"/>
    </row>
    <row r="126090" spans="68:68" customFormat="1">
      <c r="BP126090" s="90"/>
    </row>
    <row r="126091" spans="68:68" customFormat="1">
      <c r="BP126091" s="90"/>
    </row>
    <row r="126092" spans="68:68" customFormat="1">
      <c r="BP126092" s="90"/>
    </row>
    <row r="126093" spans="68:68" customFormat="1">
      <c r="BP126093" s="90"/>
    </row>
    <row r="126094" spans="68:68" customFormat="1">
      <c r="BP126094" s="90"/>
    </row>
    <row r="126095" spans="68:68" customFormat="1">
      <c r="BP126095" s="90"/>
    </row>
    <row r="126096" spans="68:68" customFormat="1">
      <c r="BP126096" s="90"/>
    </row>
    <row r="126097" spans="68:68" customFormat="1">
      <c r="BP126097" s="90"/>
    </row>
    <row r="126098" spans="68:68" customFormat="1">
      <c r="BP126098" s="90"/>
    </row>
    <row r="126099" spans="68:68" customFormat="1">
      <c r="BP126099" s="90"/>
    </row>
    <row r="126100" spans="68:68" customFormat="1">
      <c r="BP126100" s="90"/>
    </row>
    <row r="126101" spans="68:68" customFormat="1">
      <c r="BP126101" s="90"/>
    </row>
    <row r="126102" spans="68:68" customFormat="1">
      <c r="BP126102" s="90"/>
    </row>
    <row r="126103" spans="68:68" customFormat="1">
      <c r="BP126103" s="90"/>
    </row>
    <row r="126104" spans="68:68" customFormat="1">
      <c r="BP126104" s="90"/>
    </row>
    <row r="126105" spans="68:68" customFormat="1">
      <c r="BP126105" s="90"/>
    </row>
    <row r="126106" spans="68:68" customFormat="1">
      <c r="BP126106" s="90"/>
    </row>
    <row r="126107" spans="68:68" customFormat="1">
      <c r="BP126107" s="90"/>
    </row>
    <row r="126108" spans="68:68" customFormat="1">
      <c r="BP126108" s="90"/>
    </row>
    <row r="126109" spans="68:68" customFormat="1">
      <c r="BP126109" s="90"/>
    </row>
    <row r="126110" spans="68:68" customFormat="1">
      <c r="BP126110" s="90"/>
    </row>
    <row r="126111" spans="68:68" customFormat="1">
      <c r="BP126111" s="90"/>
    </row>
    <row r="126112" spans="68:68" customFormat="1">
      <c r="BP126112" s="90"/>
    </row>
    <row r="126113" spans="68:68" customFormat="1">
      <c r="BP126113" s="90"/>
    </row>
    <row r="126114" spans="68:68" customFormat="1">
      <c r="BP126114" s="90"/>
    </row>
    <row r="126115" spans="68:68" customFormat="1">
      <c r="BP126115" s="90"/>
    </row>
    <row r="126116" spans="68:68" customFormat="1">
      <c r="BP126116" s="90"/>
    </row>
    <row r="126117" spans="68:68" customFormat="1">
      <c r="BP126117" s="90"/>
    </row>
    <row r="126118" spans="68:68" customFormat="1">
      <c r="BP126118" s="90"/>
    </row>
    <row r="126119" spans="68:68" customFormat="1">
      <c r="BP126119" s="90"/>
    </row>
    <row r="126120" spans="68:68" customFormat="1">
      <c r="BP126120" s="90"/>
    </row>
    <row r="126121" spans="68:68" customFormat="1">
      <c r="BP126121" s="90"/>
    </row>
    <row r="126122" spans="68:68" customFormat="1">
      <c r="BP126122" s="90"/>
    </row>
    <row r="126123" spans="68:68" customFormat="1">
      <c r="BP126123" s="90"/>
    </row>
    <row r="126124" spans="68:68" customFormat="1">
      <c r="BP126124" s="90"/>
    </row>
    <row r="126125" spans="68:68" customFormat="1">
      <c r="BP126125" s="90"/>
    </row>
    <row r="126126" spans="68:68" customFormat="1">
      <c r="BP126126" s="90"/>
    </row>
    <row r="126127" spans="68:68" customFormat="1">
      <c r="BP126127" s="90"/>
    </row>
    <row r="126128" spans="68:68" customFormat="1">
      <c r="BP126128" s="90"/>
    </row>
    <row r="126129" spans="68:68" customFormat="1">
      <c r="BP126129" s="90"/>
    </row>
    <row r="126130" spans="68:68" customFormat="1">
      <c r="BP126130" s="90"/>
    </row>
    <row r="126131" spans="68:68" customFormat="1">
      <c r="BP126131" s="90"/>
    </row>
    <row r="126132" spans="68:68" customFormat="1">
      <c r="BP126132" s="90"/>
    </row>
    <row r="126133" spans="68:68" customFormat="1">
      <c r="BP126133" s="90"/>
    </row>
    <row r="126134" spans="68:68" customFormat="1">
      <c r="BP126134" s="90"/>
    </row>
    <row r="126135" spans="68:68" customFormat="1">
      <c r="BP126135" s="90"/>
    </row>
    <row r="126136" spans="68:68" customFormat="1">
      <c r="BP126136" s="90"/>
    </row>
    <row r="126137" spans="68:68" customFormat="1">
      <c r="BP126137" s="90"/>
    </row>
    <row r="126138" spans="68:68" customFormat="1">
      <c r="BP126138" s="90"/>
    </row>
    <row r="126139" spans="68:68" customFormat="1">
      <c r="BP126139" s="90"/>
    </row>
    <row r="126140" spans="68:68" customFormat="1">
      <c r="BP126140" s="90"/>
    </row>
    <row r="126141" spans="68:68" customFormat="1">
      <c r="BP126141" s="90"/>
    </row>
    <row r="126142" spans="68:68" customFormat="1">
      <c r="BP126142" s="90"/>
    </row>
    <row r="126143" spans="68:68" customFormat="1">
      <c r="BP126143" s="90"/>
    </row>
    <row r="126144" spans="68:68" customFormat="1">
      <c r="BP126144" s="90"/>
    </row>
    <row r="126145" spans="68:68" customFormat="1">
      <c r="BP126145" s="90"/>
    </row>
    <row r="126146" spans="68:68" customFormat="1">
      <c r="BP126146" s="90"/>
    </row>
    <row r="126147" spans="68:68" customFormat="1">
      <c r="BP126147" s="90"/>
    </row>
    <row r="126148" spans="68:68" customFormat="1">
      <c r="BP126148" s="90"/>
    </row>
    <row r="126149" spans="68:68" customFormat="1">
      <c r="BP126149" s="90"/>
    </row>
    <row r="126150" spans="68:68" customFormat="1">
      <c r="BP126150" s="90"/>
    </row>
    <row r="126151" spans="68:68" customFormat="1">
      <c r="BP126151" s="90"/>
    </row>
    <row r="126152" spans="68:68" customFormat="1">
      <c r="BP126152" s="90"/>
    </row>
    <row r="126153" spans="68:68" customFormat="1">
      <c r="BP126153" s="90"/>
    </row>
    <row r="126154" spans="68:68" customFormat="1">
      <c r="BP126154" s="90"/>
    </row>
    <row r="126155" spans="68:68" customFormat="1">
      <c r="BP126155" s="90"/>
    </row>
    <row r="126156" spans="68:68" customFormat="1">
      <c r="BP126156" s="90"/>
    </row>
    <row r="126157" spans="68:68" customFormat="1">
      <c r="BP126157" s="90"/>
    </row>
    <row r="126158" spans="68:68" customFormat="1">
      <c r="BP126158" s="90"/>
    </row>
    <row r="126159" spans="68:68" customFormat="1">
      <c r="BP126159" s="90"/>
    </row>
    <row r="126160" spans="68:68" customFormat="1">
      <c r="BP126160" s="90"/>
    </row>
    <row r="126161" spans="68:68" customFormat="1">
      <c r="BP126161" s="90"/>
    </row>
    <row r="126162" spans="68:68" customFormat="1">
      <c r="BP126162" s="90"/>
    </row>
    <row r="126163" spans="68:68" customFormat="1">
      <c r="BP126163" s="90"/>
    </row>
    <row r="126164" spans="68:68" customFormat="1">
      <c r="BP126164" s="90"/>
    </row>
    <row r="126165" spans="68:68" customFormat="1">
      <c r="BP126165" s="90"/>
    </row>
    <row r="126166" spans="68:68" customFormat="1">
      <c r="BP126166" s="90"/>
    </row>
    <row r="126167" spans="68:68" customFormat="1">
      <c r="BP126167" s="90"/>
    </row>
    <row r="126168" spans="68:68" customFormat="1">
      <c r="BP126168" s="90"/>
    </row>
    <row r="126169" spans="68:68" customFormat="1">
      <c r="BP126169" s="90"/>
    </row>
    <row r="126170" spans="68:68" customFormat="1">
      <c r="BP126170" s="90"/>
    </row>
    <row r="126171" spans="68:68" customFormat="1">
      <c r="BP126171" s="90"/>
    </row>
    <row r="126172" spans="68:68" customFormat="1">
      <c r="BP126172" s="90"/>
    </row>
    <row r="126173" spans="68:68" customFormat="1">
      <c r="BP126173" s="90"/>
    </row>
    <row r="126174" spans="68:68" customFormat="1">
      <c r="BP126174" s="90"/>
    </row>
    <row r="126175" spans="68:68" customFormat="1">
      <c r="BP126175" s="90"/>
    </row>
    <row r="126176" spans="68:68" customFormat="1">
      <c r="BP126176" s="90"/>
    </row>
    <row r="126177" spans="68:68" customFormat="1">
      <c r="BP126177" s="90"/>
    </row>
    <row r="126178" spans="68:68" customFormat="1">
      <c r="BP126178" s="90"/>
    </row>
    <row r="126179" spans="68:68" customFormat="1">
      <c r="BP126179" s="90"/>
    </row>
    <row r="126180" spans="68:68" customFormat="1">
      <c r="BP126180" s="90"/>
    </row>
    <row r="126181" spans="68:68" customFormat="1">
      <c r="BP126181" s="90"/>
    </row>
    <row r="126182" spans="68:68" customFormat="1">
      <c r="BP126182" s="90"/>
    </row>
    <row r="126183" spans="68:68" customFormat="1">
      <c r="BP126183" s="90"/>
    </row>
    <row r="126184" spans="68:68" customFormat="1">
      <c r="BP126184" s="90"/>
    </row>
    <row r="126185" spans="68:68" customFormat="1">
      <c r="BP126185" s="90"/>
    </row>
    <row r="126186" spans="68:68" customFormat="1">
      <c r="BP126186" s="90"/>
    </row>
    <row r="126187" spans="68:68" customFormat="1">
      <c r="BP126187" s="90"/>
    </row>
    <row r="126188" spans="68:68" customFormat="1">
      <c r="BP126188" s="90"/>
    </row>
    <row r="126189" spans="68:68" customFormat="1">
      <c r="BP126189" s="90"/>
    </row>
    <row r="126190" spans="68:68" customFormat="1">
      <c r="BP126190" s="90"/>
    </row>
    <row r="126191" spans="68:68" customFormat="1">
      <c r="BP126191" s="90"/>
    </row>
    <row r="126192" spans="68:68" customFormat="1">
      <c r="BP126192" s="90"/>
    </row>
    <row r="126193" spans="68:68" customFormat="1">
      <c r="BP126193" s="90"/>
    </row>
    <row r="126194" spans="68:68" customFormat="1">
      <c r="BP126194" s="90"/>
    </row>
    <row r="126195" spans="68:68" customFormat="1">
      <c r="BP126195" s="90"/>
    </row>
    <row r="126196" spans="68:68" customFormat="1">
      <c r="BP126196" s="90"/>
    </row>
    <row r="126197" spans="68:68" customFormat="1">
      <c r="BP126197" s="90"/>
    </row>
    <row r="126198" spans="68:68" customFormat="1">
      <c r="BP126198" s="90"/>
    </row>
    <row r="126199" spans="68:68" customFormat="1">
      <c r="BP126199" s="90"/>
    </row>
    <row r="126200" spans="68:68" customFormat="1">
      <c r="BP126200" s="90"/>
    </row>
    <row r="126201" spans="68:68" customFormat="1">
      <c r="BP126201" s="90"/>
    </row>
    <row r="126202" spans="68:68" customFormat="1">
      <c r="BP126202" s="90"/>
    </row>
    <row r="126203" spans="68:68" customFormat="1">
      <c r="BP126203" s="90"/>
    </row>
    <row r="126204" spans="68:68" customFormat="1">
      <c r="BP126204" s="90"/>
    </row>
    <row r="126205" spans="68:68" customFormat="1">
      <c r="BP126205" s="90"/>
    </row>
    <row r="126206" spans="68:68" customFormat="1">
      <c r="BP126206" s="90"/>
    </row>
    <row r="126207" spans="68:68" customFormat="1">
      <c r="BP126207" s="90"/>
    </row>
    <row r="126208" spans="68:68" customFormat="1">
      <c r="BP126208" s="90"/>
    </row>
    <row r="126209" spans="68:68" customFormat="1">
      <c r="BP126209" s="90"/>
    </row>
    <row r="126210" spans="68:68" customFormat="1">
      <c r="BP126210" s="90"/>
    </row>
    <row r="126211" spans="68:68" customFormat="1">
      <c r="BP126211" s="90"/>
    </row>
    <row r="126212" spans="68:68" customFormat="1">
      <c r="BP126212" s="90"/>
    </row>
    <row r="126213" spans="68:68" customFormat="1">
      <c r="BP126213" s="90"/>
    </row>
    <row r="126214" spans="68:68" customFormat="1">
      <c r="BP126214" s="90"/>
    </row>
    <row r="126215" spans="68:68" customFormat="1">
      <c r="BP126215" s="90"/>
    </row>
    <row r="126216" spans="68:68" customFormat="1">
      <c r="BP126216" s="90"/>
    </row>
    <row r="126217" spans="68:68" customFormat="1">
      <c r="BP126217" s="90"/>
    </row>
    <row r="126218" spans="68:68" customFormat="1">
      <c r="BP126218" s="90"/>
    </row>
    <row r="126219" spans="68:68" customFormat="1">
      <c r="BP126219" s="90"/>
    </row>
    <row r="126220" spans="68:68" customFormat="1">
      <c r="BP126220" s="90"/>
    </row>
    <row r="126221" spans="68:68" customFormat="1">
      <c r="BP126221" s="90"/>
    </row>
    <row r="126222" spans="68:68" customFormat="1">
      <c r="BP126222" s="90"/>
    </row>
    <row r="126223" spans="68:68" customFormat="1">
      <c r="BP126223" s="90"/>
    </row>
    <row r="126224" spans="68:68" customFormat="1">
      <c r="BP126224" s="90"/>
    </row>
    <row r="126225" spans="68:68" customFormat="1">
      <c r="BP126225" s="90"/>
    </row>
    <row r="126226" spans="68:68" customFormat="1">
      <c r="BP126226" s="90"/>
    </row>
    <row r="126227" spans="68:68" customFormat="1">
      <c r="BP126227" s="90"/>
    </row>
    <row r="126228" spans="68:68" customFormat="1">
      <c r="BP126228" s="90"/>
    </row>
    <row r="126229" spans="68:68" customFormat="1">
      <c r="BP126229" s="90"/>
    </row>
    <row r="126230" spans="68:68" customFormat="1">
      <c r="BP126230" s="90"/>
    </row>
    <row r="126231" spans="68:68" customFormat="1">
      <c r="BP126231" s="90"/>
    </row>
    <row r="126232" spans="68:68" customFormat="1">
      <c r="BP126232" s="90"/>
    </row>
    <row r="126233" spans="68:68" customFormat="1">
      <c r="BP126233" s="90"/>
    </row>
    <row r="126234" spans="68:68" customFormat="1">
      <c r="BP126234" s="90"/>
    </row>
    <row r="126235" spans="68:68" customFormat="1">
      <c r="BP126235" s="90"/>
    </row>
    <row r="126236" spans="68:68" customFormat="1">
      <c r="BP126236" s="90"/>
    </row>
    <row r="126237" spans="68:68" customFormat="1">
      <c r="BP126237" s="90"/>
    </row>
    <row r="126238" spans="68:68" customFormat="1">
      <c r="BP126238" s="90"/>
    </row>
    <row r="126239" spans="68:68" customFormat="1">
      <c r="BP126239" s="90"/>
    </row>
    <row r="126240" spans="68:68" customFormat="1">
      <c r="BP126240" s="90"/>
    </row>
    <row r="126241" spans="68:68" customFormat="1">
      <c r="BP126241" s="90"/>
    </row>
    <row r="126242" spans="68:68" customFormat="1">
      <c r="BP126242" s="90"/>
    </row>
    <row r="126243" spans="68:68" customFormat="1">
      <c r="BP126243" s="90"/>
    </row>
    <row r="126244" spans="68:68" customFormat="1">
      <c r="BP126244" s="90"/>
    </row>
    <row r="126245" spans="68:68" customFormat="1">
      <c r="BP126245" s="90"/>
    </row>
    <row r="126246" spans="68:68" customFormat="1">
      <c r="BP126246" s="90"/>
    </row>
    <row r="126247" spans="68:68" customFormat="1">
      <c r="BP126247" s="90"/>
    </row>
    <row r="126248" spans="68:68" customFormat="1">
      <c r="BP126248" s="90"/>
    </row>
    <row r="126249" spans="68:68" customFormat="1">
      <c r="BP126249" s="90"/>
    </row>
    <row r="126250" spans="68:68" customFormat="1">
      <c r="BP126250" s="90"/>
    </row>
    <row r="126251" spans="68:68" customFormat="1">
      <c r="BP126251" s="90"/>
    </row>
    <row r="126252" spans="68:68" customFormat="1">
      <c r="BP126252" s="90"/>
    </row>
    <row r="126253" spans="68:68" customFormat="1">
      <c r="BP126253" s="90"/>
    </row>
    <row r="126254" spans="68:68" customFormat="1">
      <c r="BP126254" s="90"/>
    </row>
    <row r="126255" spans="68:68" customFormat="1">
      <c r="BP126255" s="90"/>
    </row>
    <row r="126256" spans="68:68" customFormat="1">
      <c r="BP126256" s="90"/>
    </row>
    <row r="126257" spans="68:68" customFormat="1">
      <c r="BP126257" s="90"/>
    </row>
    <row r="126258" spans="68:68" customFormat="1">
      <c r="BP126258" s="90"/>
    </row>
    <row r="126259" spans="68:68" customFormat="1">
      <c r="BP126259" s="90"/>
    </row>
    <row r="126260" spans="68:68" customFormat="1">
      <c r="BP126260" s="90"/>
    </row>
    <row r="126261" spans="68:68" customFormat="1">
      <c r="BP126261" s="90"/>
    </row>
    <row r="126262" spans="68:68" customFormat="1">
      <c r="BP126262" s="90"/>
    </row>
    <row r="126263" spans="68:68" customFormat="1">
      <c r="BP126263" s="90"/>
    </row>
    <row r="126264" spans="68:68" customFormat="1">
      <c r="BP126264" s="90"/>
    </row>
    <row r="126265" spans="68:68" customFormat="1">
      <c r="BP126265" s="90"/>
    </row>
    <row r="126266" spans="68:68" customFormat="1">
      <c r="BP126266" s="90"/>
    </row>
    <row r="126267" spans="68:68" customFormat="1">
      <c r="BP126267" s="90"/>
    </row>
    <row r="126268" spans="68:68" customFormat="1">
      <c r="BP126268" s="90"/>
    </row>
    <row r="126269" spans="68:68" customFormat="1">
      <c r="BP126269" s="90"/>
    </row>
    <row r="126270" spans="68:68" customFormat="1">
      <c r="BP126270" s="90"/>
    </row>
    <row r="126271" spans="68:68" customFormat="1">
      <c r="BP126271" s="90"/>
    </row>
    <row r="126272" spans="68:68" customFormat="1">
      <c r="BP126272" s="90"/>
    </row>
    <row r="126273" spans="68:68" customFormat="1">
      <c r="BP126273" s="90"/>
    </row>
    <row r="126274" spans="68:68" customFormat="1">
      <c r="BP126274" s="90"/>
    </row>
    <row r="126275" spans="68:68" customFormat="1">
      <c r="BP126275" s="90"/>
    </row>
    <row r="126276" spans="68:68" customFormat="1">
      <c r="BP126276" s="90"/>
    </row>
    <row r="126277" spans="68:68" customFormat="1">
      <c r="BP126277" s="90"/>
    </row>
    <row r="126278" spans="68:68" customFormat="1">
      <c r="BP126278" s="90"/>
    </row>
    <row r="126279" spans="68:68" customFormat="1">
      <c r="BP126279" s="90"/>
    </row>
    <row r="126280" spans="68:68" customFormat="1">
      <c r="BP126280" s="90"/>
    </row>
    <row r="126281" spans="68:68" customFormat="1">
      <c r="BP126281" s="90"/>
    </row>
    <row r="126282" spans="68:68" customFormat="1">
      <c r="BP126282" s="90"/>
    </row>
    <row r="126283" spans="68:68" customFormat="1">
      <c r="BP126283" s="90"/>
    </row>
    <row r="126284" spans="68:68" customFormat="1">
      <c r="BP126284" s="90"/>
    </row>
    <row r="126285" spans="68:68" customFormat="1">
      <c r="BP126285" s="90"/>
    </row>
    <row r="126286" spans="68:68" customFormat="1">
      <c r="BP126286" s="90"/>
    </row>
    <row r="126287" spans="68:68" customFormat="1">
      <c r="BP126287" s="90"/>
    </row>
    <row r="126288" spans="68:68" customFormat="1">
      <c r="BP126288" s="90"/>
    </row>
    <row r="126289" spans="68:68" customFormat="1">
      <c r="BP126289" s="90"/>
    </row>
    <row r="126290" spans="68:68" customFormat="1">
      <c r="BP126290" s="90"/>
    </row>
    <row r="126291" spans="68:68" customFormat="1">
      <c r="BP126291" s="90"/>
    </row>
    <row r="126292" spans="68:68" customFormat="1">
      <c r="BP126292" s="90"/>
    </row>
    <row r="126293" spans="68:68" customFormat="1">
      <c r="BP126293" s="90"/>
    </row>
    <row r="126294" spans="68:68" customFormat="1">
      <c r="BP126294" s="90"/>
    </row>
    <row r="126295" spans="68:68" customFormat="1">
      <c r="BP126295" s="90"/>
    </row>
    <row r="126296" spans="68:68" customFormat="1">
      <c r="BP126296" s="90"/>
    </row>
    <row r="126297" spans="68:68" customFormat="1">
      <c r="BP126297" s="90"/>
    </row>
    <row r="126298" spans="68:68" customFormat="1">
      <c r="BP126298" s="90"/>
    </row>
    <row r="126299" spans="68:68" customFormat="1">
      <c r="BP126299" s="90"/>
    </row>
    <row r="126300" spans="68:68" customFormat="1">
      <c r="BP126300" s="90"/>
    </row>
    <row r="126301" spans="68:68" customFormat="1">
      <c r="BP126301" s="90"/>
    </row>
    <row r="126302" spans="68:68" customFormat="1">
      <c r="BP126302" s="90"/>
    </row>
    <row r="126303" spans="68:68" customFormat="1">
      <c r="BP126303" s="90"/>
    </row>
    <row r="126304" spans="68:68" customFormat="1">
      <c r="BP126304" s="90"/>
    </row>
    <row r="126305" spans="68:68" customFormat="1">
      <c r="BP126305" s="90"/>
    </row>
    <row r="126306" spans="68:68" customFormat="1">
      <c r="BP126306" s="90"/>
    </row>
    <row r="126307" spans="68:68" customFormat="1">
      <c r="BP126307" s="90"/>
    </row>
    <row r="126308" spans="68:68" customFormat="1">
      <c r="BP126308" s="90"/>
    </row>
    <row r="126309" spans="68:68" customFormat="1">
      <c r="BP126309" s="90"/>
    </row>
    <row r="126310" spans="68:68" customFormat="1">
      <c r="BP126310" s="90"/>
    </row>
    <row r="126311" spans="68:68" customFormat="1">
      <c r="BP126311" s="90"/>
    </row>
    <row r="126312" spans="68:68" customFormat="1">
      <c r="BP126312" s="90"/>
    </row>
    <row r="126313" spans="68:68" customFormat="1">
      <c r="BP126313" s="90"/>
    </row>
    <row r="126314" spans="68:68" customFormat="1">
      <c r="BP126314" s="90"/>
    </row>
    <row r="126315" spans="68:68" customFormat="1">
      <c r="BP126315" s="90"/>
    </row>
    <row r="126316" spans="68:68" customFormat="1">
      <c r="BP126316" s="90"/>
    </row>
    <row r="126317" spans="68:68" customFormat="1">
      <c r="BP126317" s="90"/>
    </row>
    <row r="126318" spans="68:68" customFormat="1">
      <c r="BP126318" s="90"/>
    </row>
    <row r="126319" spans="68:68" customFormat="1">
      <c r="BP126319" s="90"/>
    </row>
    <row r="126320" spans="68:68" customFormat="1">
      <c r="BP126320" s="90"/>
    </row>
    <row r="126321" spans="68:68" customFormat="1">
      <c r="BP126321" s="90"/>
    </row>
    <row r="126322" spans="68:68" customFormat="1">
      <c r="BP126322" s="90"/>
    </row>
    <row r="126323" spans="68:68" customFormat="1">
      <c r="BP126323" s="90"/>
    </row>
    <row r="126324" spans="68:68" customFormat="1">
      <c r="BP126324" s="90"/>
    </row>
    <row r="126325" spans="68:68" customFormat="1">
      <c r="BP126325" s="90"/>
    </row>
    <row r="126326" spans="68:68" customFormat="1">
      <c r="BP126326" s="90"/>
    </row>
    <row r="126327" spans="68:68" customFormat="1">
      <c r="BP126327" s="90"/>
    </row>
    <row r="126328" spans="68:68" customFormat="1">
      <c r="BP126328" s="90"/>
    </row>
    <row r="126329" spans="68:68" customFormat="1">
      <c r="BP126329" s="90"/>
    </row>
    <row r="126330" spans="68:68" customFormat="1">
      <c r="BP126330" s="90"/>
    </row>
    <row r="126331" spans="68:68" customFormat="1">
      <c r="BP126331" s="90"/>
    </row>
    <row r="126332" spans="68:68" customFormat="1">
      <c r="BP126332" s="90"/>
    </row>
    <row r="126333" spans="68:68" customFormat="1">
      <c r="BP126333" s="90"/>
    </row>
    <row r="126334" spans="68:68" customFormat="1">
      <c r="BP126334" s="90"/>
    </row>
    <row r="126335" spans="68:68" customFormat="1">
      <c r="BP126335" s="90"/>
    </row>
    <row r="126336" spans="68:68" customFormat="1">
      <c r="BP126336" s="90"/>
    </row>
    <row r="126337" spans="68:68" customFormat="1">
      <c r="BP126337" s="90"/>
    </row>
    <row r="126338" spans="68:68" customFormat="1">
      <c r="BP126338" s="90"/>
    </row>
    <row r="126339" spans="68:68" customFormat="1">
      <c r="BP126339" s="90"/>
    </row>
    <row r="126340" spans="68:68" customFormat="1">
      <c r="BP126340" s="90"/>
    </row>
    <row r="126341" spans="68:68" customFormat="1">
      <c r="BP126341" s="90"/>
    </row>
    <row r="126342" spans="68:68" customFormat="1">
      <c r="BP126342" s="90"/>
    </row>
    <row r="126343" spans="68:68" customFormat="1">
      <c r="BP126343" s="90"/>
    </row>
    <row r="126344" spans="68:68" customFormat="1">
      <c r="BP126344" s="90"/>
    </row>
    <row r="126345" spans="68:68" customFormat="1">
      <c r="BP126345" s="90"/>
    </row>
    <row r="126346" spans="68:68" customFormat="1">
      <c r="BP126346" s="90"/>
    </row>
    <row r="126347" spans="68:68" customFormat="1">
      <c r="BP126347" s="90"/>
    </row>
    <row r="126348" spans="68:68" customFormat="1">
      <c r="BP126348" s="90"/>
    </row>
    <row r="126349" spans="68:68" customFormat="1">
      <c r="BP126349" s="90"/>
    </row>
    <row r="126350" spans="68:68" customFormat="1">
      <c r="BP126350" s="90"/>
    </row>
    <row r="126351" spans="68:68" customFormat="1">
      <c r="BP126351" s="90"/>
    </row>
    <row r="126352" spans="68:68" customFormat="1">
      <c r="BP126352" s="90"/>
    </row>
    <row r="126353" spans="68:68" customFormat="1">
      <c r="BP126353" s="90"/>
    </row>
    <row r="126354" spans="68:68" customFormat="1">
      <c r="BP126354" s="90"/>
    </row>
    <row r="126355" spans="68:68" customFormat="1">
      <c r="BP126355" s="90"/>
    </row>
    <row r="126356" spans="68:68" customFormat="1">
      <c r="BP126356" s="90"/>
    </row>
    <row r="126357" spans="68:68" customFormat="1">
      <c r="BP126357" s="90"/>
    </row>
    <row r="126358" spans="68:68" customFormat="1">
      <c r="BP126358" s="90"/>
    </row>
    <row r="126359" spans="68:68" customFormat="1">
      <c r="BP126359" s="90"/>
    </row>
    <row r="126360" spans="68:68" customFormat="1">
      <c r="BP126360" s="90"/>
    </row>
    <row r="126361" spans="68:68" customFormat="1">
      <c r="BP126361" s="90"/>
    </row>
    <row r="126362" spans="68:68" customFormat="1">
      <c r="BP126362" s="90"/>
    </row>
    <row r="126363" spans="68:68" customFormat="1">
      <c r="BP126363" s="90"/>
    </row>
    <row r="126364" spans="68:68" customFormat="1">
      <c r="BP126364" s="90"/>
    </row>
    <row r="126365" spans="68:68" customFormat="1">
      <c r="BP126365" s="90"/>
    </row>
    <row r="126366" spans="68:68" customFormat="1">
      <c r="BP126366" s="90"/>
    </row>
    <row r="126367" spans="68:68" customFormat="1">
      <c r="BP126367" s="90"/>
    </row>
    <row r="126368" spans="68:68" customFormat="1">
      <c r="BP126368" s="90"/>
    </row>
    <row r="126369" spans="68:68" customFormat="1">
      <c r="BP126369" s="90"/>
    </row>
    <row r="126370" spans="68:68" customFormat="1">
      <c r="BP126370" s="90"/>
    </row>
    <row r="126371" spans="68:68" customFormat="1">
      <c r="BP126371" s="90"/>
    </row>
    <row r="126372" spans="68:68" customFormat="1">
      <c r="BP126372" s="90"/>
    </row>
    <row r="126373" spans="68:68" customFormat="1">
      <c r="BP126373" s="90"/>
    </row>
    <row r="126374" spans="68:68" customFormat="1">
      <c r="BP126374" s="90"/>
    </row>
    <row r="126375" spans="68:68" customFormat="1">
      <c r="BP126375" s="90"/>
    </row>
    <row r="126376" spans="68:68" customFormat="1">
      <c r="BP126376" s="90"/>
    </row>
    <row r="126377" spans="68:68" customFormat="1">
      <c r="BP126377" s="90"/>
    </row>
    <row r="126378" spans="68:68" customFormat="1">
      <c r="BP126378" s="90"/>
    </row>
    <row r="126379" spans="68:68" customFormat="1">
      <c r="BP126379" s="90"/>
    </row>
    <row r="126380" spans="68:68" customFormat="1">
      <c r="BP126380" s="90"/>
    </row>
    <row r="126381" spans="68:68" customFormat="1">
      <c r="BP126381" s="90"/>
    </row>
    <row r="126382" spans="68:68" customFormat="1">
      <c r="BP126382" s="90"/>
    </row>
    <row r="126383" spans="68:68" customFormat="1">
      <c r="BP126383" s="90"/>
    </row>
    <row r="126384" spans="68:68" customFormat="1">
      <c r="BP126384" s="90"/>
    </row>
    <row r="126385" spans="68:68" customFormat="1">
      <c r="BP126385" s="90"/>
    </row>
    <row r="126386" spans="68:68" customFormat="1">
      <c r="BP126386" s="90"/>
    </row>
    <row r="126387" spans="68:68" customFormat="1">
      <c r="BP126387" s="90"/>
    </row>
    <row r="126388" spans="68:68" customFormat="1">
      <c r="BP126388" s="90"/>
    </row>
    <row r="126389" spans="68:68" customFormat="1">
      <c r="BP126389" s="90"/>
    </row>
    <row r="126390" spans="68:68" customFormat="1">
      <c r="BP126390" s="90"/>
    </row>
    <row r="126391" spans="68:68" customFormat="1">
      <c r="BP126391" s="90"/>
    </row>
    <row r="126392" spans="68:68" customFormat="1">
      <c r="BP126392" s="90"/>
    </row>
    <row r="126393" spans="68:68" customFormat="1">
      <c r="BP126393" s="90"/>
    </row>
    <row r="126394" spans="68:68" customFormat="1">
      <c r="BP126394" s="90"/>
    </row>
    <row r="126395" spans="68:68" customFormat="1">
      <c r="BP126395" s="90"/>
    </row>
    <row r="126396" spans="68:68" customFormat="1">
      <c r="BP126396" s="90"/>
    </row>
    <row r="126397" spans="68:68" customFormat="1">
      <c r="BP126397" s="90"/>
    </row>
    <row r="126398" spans="68:68" customFormat="1">
      <c r="BP126398" s="90"/>
    </row>
    <row r="126399" spans="68:68" customFormat="1">
      <c r="BP126399" s="90"/>
    </row>
    <row r="126400" spans="68:68" customFormat="1">
      <c r="BP126400" s="90"/>
    </row>
    <row r="126401" spans="68:68" customFormat="1">
      <c r="BP126401" s="90"/>
    </row>
    <row r="126402" spans="68:68" customFormat="1">
      <c r="BP126402" s="90"/>
    </row>
    <row r="126403" spans="68:68" customFormat="1">
      <c r="BP126403" s="90"/>
    </row>
    <row r="126404" spans="68:68" customFormat="1">
      <c r="BP126404" s="90"/>
    </row>
    <row r="126405" spans="68:68" customFormat="1">
      <c r="BP126405" s="90"/>
    </row>
    <row r="126406" spans="68:68" customFormat="1">
      <c r="BP126406" s="90"/>
    </row>
    <row r="126407" spans="68:68" customFormat="1">
      <c r="BP126407" s="90"/>
    </row>
    <row r="126408" spans="68:68" customFormat="1">
      <c r="BP126408" s="90"/>
    </row>
    <row r="126409" spans="68:68" customFormat="1">
      <c r="BP126409" s="90"/>
    </row>
    <row r="126410" spans="68:68" customFormat="1">
      <c r="BP126410" s="90"/>
    </row>
    <row r="126411" spans="68:68" customFormat="1">
      <c r="BP126411" s="90"/>
    </row>
    <row r="126412" spans="68:68" customFormat="1">
      <c r="BP126412" s="90"/>
    </row>
    <row r="126413" spans="68:68" customFormat="1">
      <c r="BP126413" s="90"/>
    </row>
    <row r="126414" spans="68:68" customFormat="1">
      <c r="BP126414" s="90"/>
    </row>
    <row r="126415" spans="68:68" customFormat="1">
      <c r="BP126415" s="90"/>
    </row>
    <row r="126416" spans="68:68" customFormat="1">
      <c r="BP126416" s="90"/>
    </row>
    <row r="126417" spans="68:68" customFormat="1">
      <c r="BP126417" s="90"/>
    </row>
    <row r="126418" spans="68:68" customFormat="1">
      <c r="BP126418" s="90"/>
    </row>
    <row r="126419" spans="68:68" customFormat="1">
      <c r="BP126419" s="90"/>
    </row>
    <row r="126420" spans="68:68" customFormat="1">
      <c r="BP126420" s="90"/>
    </row>
    <row r="126421" spans="68:68" customFormat="1">
      <c r="BP126421" s="90"/>
    </row>
    <row r="126422" spans="68:68" customFormat="1">
      <c r="BP126422" s="90"/>
    </row>
    <row r="126423" spans="68:68" customFormat="1">
      <c r="BP126423" s="90"/>
    </row>
    <row r="126424" spans="68:68" customFormat="1">
      <c r="BP126424" s="90"/>
    </row>
    <row r="126425" spans="68:68" customFormat="1">
      <c r="BP126425" s="90"/>
    </row>
    <row r="126426" spans="68:68" customFormat="1">
      <c r="BP126426" s="90"/>
    </row>
    <row r="126427" spans="68:68" customFormat="1">
      <c r="BP126427" s="90"/>
    </row>
    <row r="126428" spans="68:68" customFormat="1">
      <c r="BP126428" s="90"/>
    </row>
    <row r="126429" spans="68:68" customFormat="1">
      <c r="BP126429" s="90"/>
    </row>
    <row r="126430" spans="68:68" customFormat="1">
      <c r="BP126430" s="90"/>
    </row>
    <row r="126431" spans="68:68" customFormat="1">
      <c r="BP126431" s="90"/>
    </row>
    <row r="126432" spans="68:68" customFormat="1">
      <c r="BP126432" s="90"/>
    </row>
    <row r="126433" spans="68:68" customFormat="1">
      <c r="BP126433" s="90"/>
    </row>
    <row r="126434" spans="68:68" customFormat="1">
      <c r="BP126434" s="90"/>
    </row>
    <row r="126435" spans="68:68" customFormat="1">
      <c r="BP126435" s="90"/>
    </row>
    <row r="126436" spans="68:68" customFormat="1">
      <c r="BP126436" s="90"/>
    </row>
    <row r="126437" spans="68:68" customFormat="1">
      <c r="BP126437" s="90"/>
    </row>
    <row r="126438" spans="68:68" customFormat="1">
      <c r="BP126438" s="90"/>
    </row>
    <row r="126439" spans="68:68" customFormat="1">
      <c r="BP126439" s="90"/>
    </row>
    <row r="126440" spans="68:68" customFormat="1">
      <c r="BP126440" s="90"/>
    </row>
    <row r="126441" spans="68:68" customFormat="1">
      <c r="BP126441" s="90"/>
    </row>
    <row r="126442" spans="68:68" customFormat="1">
      <c r="BP126442" s="90"/>
    </row>
    <row r="126443" spans="68:68" customFormat="1">
      <c r="BP126443" s="90"/>
    </row>
    <row r="126444" spans="68:68" customFormat="1">
      <c r="BP126444" s="90"/>
    </row>
    <row r="126445" spans="68:68" customFormat="1">
      <c r="BP126445" s="90"/>
    </row>
    <row r="126446" spans="68:68" customFormat="1">
      <c r="BP126446" s="90"/>
    </row>
    <row r="126447" spans="68:68" customFormat="1">
      <c r="BP126447" s="90"/>
    </row>
    <row r="126448" spans="68:68" customFormat="1">
      <c r="BP126448" s="90"/>
    </row>
    <row r="126449" spans="68:68" customFormat="1">
      <c r="BP126449" s="90"/>
    </row>
    <row r="126450" spans="68:68" customFormat="1">
      <c r="BP126450" s="90"/>
    </row>
    <row r="126451" spans="68:68" customFormat="1">
      <c r="BP126451" s="90"/>
    </row>
    <row r="126452" spans="68:68" customFormat="1">
      <c r="BP126452" s="90"/>
    </row>
    <row r="126453" spans="68:68" customFormat="1">
      <c r="BP126453" s="90"/>
    </row>
    <row r="126454" spans="68:68" customFormat="1">
      <c r="BP126454" s="90"/>
    </row>
    <row r="126455" spans="68:68" customFormat="1">
      <c r="BP126455" s="90"/>
    </row>
    <row r="126456" spans="68:68" customFormat="1">
      <c r="BP126456" s="90"/>
    </row>
    <row r="126457" spans="68:68" customFormat="1">
      <c r="BP126457" s="90"/>
    </row>
    <row r="126458" spans="68:68" customFormat="1">
      <c r="BP126458" s="90"/>
    </row>
    <row r="126459" spans="68:68" customFormat="1">
      <c r="BP126459" s="90"/>
    </row>
    <row r="126460" spans="68:68" customFormat="1">
      <c r="BP126460" s="90"/>
    </row>
    <row r="126461" spans="68:68" customFormat="1">
      <c r="BP126461" s="90"/>
    </row>
    <row r="126462" spans="68:68" customFormat="1">
      <c r="BP126462" s="90"/>
    </row>
    <row r="126463" spans="68:68" customFormat="1">
      <c r="BP126463" s="90"/>
    </row>
    <row r="126464" spans="68:68" customFormat="1">
      <c r="BP126464" s="90"/>
    </row>
    <row r="126465" spans="68:68" customFormat="1">
      <c r="BP126465" s="90"/>
    </row>
    <row r="126466" spans="68:68" customFormat="1">
      <c r="BP126466" s="90"/>
    </row>
    <row r="126467" spans="68:68" customFormat="1">
      <c r="BP126467" s="90"/>
    </row>
    <row r="126468" spans="68:68" customFormat="1">
      <c r="BP126468" s="90"/>
    </row>
    <row r="126469" spans="68:68" customFormat="1">
      <c r="BP126469" s="90"/>
    </row>
    <row r="126470" spans="68:68" customFormat="1">
      <c r="BP126470" s="90"/>
    </row>
    <row r="126471" spans="68:68" customFormat="1">
      <c r="BP126471" s="90"/>
    </row>
    <row r="126472" spans="68:68" customFormat="1">
      <c r="BP126472" s="90"/>
    </row>
    <row r="126473" spans="68:68" customFormat="1">
      <c r="BP126473" s="90"/>
    </row>
    <row r="126474" spans="68:68" customFormat="1">
      <c r="BP126474" s="90"/>
    </row>
    <row r="126475" spans="68:68" customFormat="1">
      <c r="BP126475" s="90"/>
    </row>
    <row r="126476" spans="68:68" customFormat="1">
      <c r="BP126476" s="90"/>
    </row>
    <row r="126477" spans="68:68" customFormat="1">
      <c r="BP126477" s="90"/>
    </row>
    <row r="126478" spans="68:68" customFormat="1">
      <c r="BP126478" s="90"/>
    </row>
    <row r="126479" spans="68:68" customFormat="1">
      <c r="BP126479" s="90"/>
    </row>
    <row r="126480" spans="68:68" customFormat="1">
      <c r="BP126480" s="90"/>
    </row>
    <row r="126481" spans="68:68" customFormat="1">
      <c r="BP126481" s="90"/>
    </row>
    <row r="126482" spans="68:68" customFormat="1">
      <c r="BP126482" s="90"/>
    </row>
    <row r="126483" spans="68:68" customFormat="1">
      <c r="BP126483" s="90"/>
    </row>
    <row r="126484" spans="68:68" customFormat="1">
      <c r="BP126484" s="90"/>
    </row>
    <row r="126485" spans="68:68" customFormat="1">
      <c r="BP126485" s="90"/>
    </row>
    <row r="126486" spans="68:68" customFormat="1">
      <c r="BP126486" s="90"/>
    </row>
    <row r="126487" spans="68:68" customFormat="1">
      <c r="BP126487" s="90"/>
    </row>
    <row r="126488" spans="68:68" customFormat="1">
      <c r="BP126488" s="90"/>
    </row>
    <row r="126489" spans="68:68" customFormat="1">
      <c r="BP126489" s="90"/>
    </row>
    <row r="126490" spans="68:68" customFormat="1">
      <c r="BP126490" s="90"/>
    </row>
    <row r="126491" spans="68:68" customFormat="1">
      <c r="BP126491" s="90"/>
    </row>
    <row r="126492" spans="68:68" customFormat="1">
      <c r="BP126492" s="90"/>
    </row>
    <row r="126493" spans="68:68" customFormat="1">
      <c r="BP126493" s="90"/>
    </row>
    <row r="126494" spans="68:68" customFormat="1">
      <c r="BP126494" s="90"/>
    </row>
    <row r="126495" spans="68:68" customFormat="1">
      <c r="BP126495" s="90"/>
    </row>
    <row r="126496" spans="68:68" customFormat="1">
      <c r="BP126496" s="90"/>
    </row>
    <row r="126497" spans="68:68" customFormat="1">
      <c r="BP126497" s="90"/>
    </row>
    <row r="126498" spans="68:68" customFormat="1">
      <c r="BP126498" s="90"/>
    </row>
    <row r="126499" spans="68:68" customFormat="1">
      <c r="BP126499" s="90"/>
    </row>
    <row r="126500" spans="68:68" customFormat="1">
      <c r="BP126500" s="90"/>
    </row>
    <row r="126501" spans="68:68" customFormat="1">
      <c r="BP126501" s="90"/>
    </row>
    <row r="126502" spans="68:68" customFormat="1">
      <c r="BP126502" s="90"/>
    </row>
    <row r="126503" spans="68:68" customFormat="1">
      <c r="BP126503" s="90"/>
    </row>
    <row r="126504" spans="68:68" customFormat="1">
      <c r="BP126504" s="90"/>
    </row>
    <row r="126505" spans="68:68" customFormat="1">
      <c r="BP126505" s="90"/>
    </row>
    <row r="126506" spans="68:68" customFormat="1">
      <c r="BP126506" s="90"/>
    </row>
    <row r="126507" spans="68:68" customFormat="1">
      <c r="BP126507" s="90"/>
    </row>
    <row r="126508" spans="68:68" customFormat="1">
      <c r="BP126508" s="90"/>
    </row>
    <row r="126509" spans="68:68" customFormat="1">
      <c r="BP126509" s="90"/>
    </row>
    <row r="126510" spans="68:68" customFormat="1">
      <c r="BP126510" s="90"/>
    </row>
    <row r="126511" spans="68:68" customFormat="1">
      <c r="BP126511" s="90"/>
    </row>
    <row r="126512" spans="68:68" customFormat="1">
      <c r="BP126512" s="90"/>
    </row>
    <row r="126513" spans="68:68" customFormat="1">
      <c r="BP126513" s="90"/>
    </row>
    <row r="126514" spans="68:68" customFormat="1">
      <c r="BP126514" s="90"/>
    </row>
    <row r="126515" spans="68:68" customFormat="1">
      <c r="BP126515" s="90"/>
    </row>
    <row r="126516" spans="68:68" customFormat="1">
      <c r="BP126516" s="90"/>
    </row>
    <row r="126517" spans="68:68" customFormat="1">
      <c r="BP126517" s="90"/>
    </row>
    <row r="126518" spans="68:68" customFormat="1">
      <c r="BP126518" s="90"/>
    </row>
    <row r="126519" spans="68:68" customFormat="1">
      <c r="BP126519" s="90"/>
    </row>
    <row r="126520" spans="68:68" customFormat="1">
      <c r="BP126520" s="90"/>
    </row>
    <row r="126521" spans="68:68" customFormat="1">
      <c r="BP126521" s="90"/>
    </row>
    <row r="126522" spans="68:68" customFormat="1">
      <c r="BP126522" s="90"/>
    </row>
    <row r="126523" spans="68:68" customFormat="1">
      <c r="BP126523" s="90"/>
    </row>
    <row r="126524" spans="68:68" customFormat="1">
      <c r="BP126524" s="90"/>
    </row>
    <row r="126525" spans="68:68" customFormat="1">
      <c r="BP126525" s="90"/>
    </row>
    <row r="126526" spans="68:68" customFormat="1">
      <c r="BP126526" s="90"/>
    </row>
    <row r="126527" spans="68:68" customFormat="1">
      <c r="BP126527" s="90"/>
    </row>
    <row r="126528" spans="68:68" customFormat="1">
      <c r="BP126528" s="90"/>
    </row>
    <row r="126529" spans="68:68" customFormat="1">
      <c r="BP126529" s="90"/>
    </row>
    <row r="126530" spans="68:68" customFormat="1">
      <c r="BP126530" s="90"/>
    </row>
    <row r="126531" spans="68:68" customFormat="1">
      <c r="BP126531" s="90"/>
    </row>
    <row r="126532" spans="68:68" customFormat="1">
      <c r="BP126532" s="90"/>
    </row>
    <row r="126533" spans="68:68" customFormat="1">
      <c r="BP126533" s="90"/>
    </row>
    <row r="126534" spans="68:68" customFormat="1">
      <c r="BP126534" s="90"/>
    </row>
    <row r="126535" spans="68:68" customFormat="1">
      <c r="BP126535" s="90"/>
    </row>
    <row r="126536" spans="68:68" customFormat="1">
      <c r="BP126536" s="90"/>
    </row>
    <row r="126537" spans="68:68" customFormat="1">
      <c r="BP126537" s="90"/>
    </row>
    <row r="126538" spans="68:68" customFormat="1">
      <c r="BP126538" s="90"/>
    </row>
    <row r="126539" spans="68:68" customFormat="1">
      <c r="BP126539" s="90"/>
    </row>
    <row r="126540" spans="68:68" customFormat="1">
      <c r="BP126540" s="90"/>
    </row>
    <row r="126541" spans="68:68" customFormat="1">
      <c r="BP126541" s="90"/>
    </row>
    <row r="126542" spans="68:68" customFormat="1">
      <c r="BP126542" s="90"/>
    </row>
    <row r="126543" spans="68:68" customFormat="1">
      <c r="BP126543" s="90"/>
    </row>
    <row r="126544" spans="68:68" customFormat="1">
      <c r="BP126544" s="90"/>
    </row>
    <row r="126545" spans="68:68" customFormat="1">
      <c r="BP126545" s="90"/>
    </row>
    <row r="126546" spans="68:68" customFormat="1">
      <c r="BP126546" s="90"/>
    </row>
    <row r="126547" spans="68:68" customFormat="1">
      <c r="BP126547" s="90"/>
    </row>
    <row r="126548" spans="68:68" customFormat="1">
      <c r="BP126548" s="90"/>
    </row>
    <row r="126549" spans="68:68" customFormat="1">
      <c r="BP126549" s="90"/>
    </row>
    <row r="126550" spans="68:68" customFormat="1">
      <c r="BP126550" s="90"/>
    </row>
    <row r="126551" spans="68:68" customFormat="1">
      <c r="BP126551" s="90"/>
    </row>
    <row r="126552" spans="68:68" customFormat="1">
      <c r="BP126552" s="90"/>
    </row>
    <row r="126553" spans="68:68" customFormat="1">
      <c r="BP126553" s="90"/>
    </row>
    <row r="126554" spans="68:68" customFormat="1">
      <c r="BP126554" s="90"/>
    </row>
    <row r="126555" spans="68:68" customFormat="1">
      <c r="BP126555" s="90"/>
    </row>
    <row r="126556" spans="68:68" customFormat="1">
      <c r="BP126556" s="90"/>
    </row>
    <row r="126557" spans="68:68" customFormat="1">
      <c r="BP126557" s="90"/>
    </row>
    <row r="126558" spans="68:68" customFormat="1">
      <c r="BP126558" s="90"/>
    </row>
    <row r="126559" spans="68:68" customFormat="1">
      <c r="BP126559" s="90"/>
    </row>
    <row r="126560" spans="68:68" customFormat="1">
      <c r="BP126560" s="90"/>
    </row>
    <row r="126561" spans="68:68" customFormat="1">
      <c r="BP126561" s="90"/>
    </row>
    <row r="126562" spans="68:68" customFormat="1">
      <c r="BP126562" s="90"/>
    </row>
    <row r="126563" spans="68:68" customFormat="1">
      <c r="BP126563" s="90"/>
    </row>
    <row r="126564" spans="68:68" customFormat="1">
      <c r="BP126564" s="90"/>
    </row>
    <row r="126565" spans="68:68" customFormat="1">
      <c r="BP126565" s="90"/>
    </row>
    <row r="126566" spans="68:68" customFormat="1">
      <c r="BP126566" s="90"/>
    </row>
    <row r="126567" spans="68:68" customFormat="1">
      <c r="BP126567" s="90"/>
    </row>
    <row r="126568" spans="68:68" customFormat="1">
      <c r="BP126568" s="90"/>
    </row>
    <row r="126569" spans="68:68" customFormat="1">
      <c r="BP126569" s="90"/>
    </row>
    <row r="126570" spans="68:68" customFormat="1">
      <c r="BP126570" s="90"/>
    </row>
    <row r="126571" spans="68:68" customFormat="1">
      <c r="BP126571" s="90"/>
    </row>
    <row r="126572" spans="68:68" customFormat="1">
      <c r="BP126572" s="90"/>
    </row>
    <row r="126573" spans="68:68" customFormat="1">
      <c r="BP126573" s="90"/>
    </row>
    <row r="126574" spans="68:68" customFormat="1">
      <c r="BP126574" s="90"/>
    </row>
    <row r="126575" spans="68:68" customFormat="1">
      <c r="BP126575" s="90"/>
    </row>
    <row r="126576" spans="68:68" customFormat="1">
      <c r="BP126576" s="90"/>
    </row>
    <row r="126577" spans="68:68" customFormat="1">
      <c r="BP126577" s="90"/>
    </row>
    <row r="126578" spans="68:68" customFormat="1">
      <c r="BP126578" s="90"/>
    </row>
    <row r="126579" spans="68:68" customFormat="1">
      <c r="BP126579" s="90"/>
    </row>
    <row r="126580" spans="68:68" customFormat="1">
      <c r="BP126580" s="90"/>
    </row>
    <row r="126581" spans="68:68" customFormat="1">
      <c r="BP126581" s="90"/>
    </row>
    <row r="126582" spans="68:68" customFormat="1">
      <c r="BP126582" s="90"/>
    </row>
    <row r="126583" spans="68:68" customFormat="1">
      <c r="BP126583" s="90"/>
    </row>
    <row r="126584" spans="68:68" customFormat="1">
      <c r="BP126584" s="90"/>
    </row>
    <row r="126585" spans="68:68" customFormat="1">
      <c r="BP126585" s="90"/>
    </row>
    <row r="126586" spans="68:68" customFormat="1">
      <c r="BP126586" s="90"/>
    </row>
    <row r="126587" spans="68:68" customFormat="1">
      <c r="BP126587" s="90"/>
    </row>
    <row r="126588" spans="68:68" customFormat="1">
      <c r="BP126588" s="90"/>
    </row>
    <row r="126589" spans="68:68" customFormat="1">
      <c r="BP126589" s="90"/>
    </row>
    <row r="126590" spans="68:68" customFormat="1">
      <c r="BP126590" s="90"/>
    </row>
    <row r="126591" spans="68:68" customFormat="1">
      <c r="BP126591" s="90"/>
    </row>
    <row r="126592" spans="68:68" customFormat="1">
      <c r="BP126592" s="90"/>
    </row>
    <row r="126593" spans="68:68" customFormat="1">
      <c r="BP126593" s="90"/>
    </row>
    <row r="126594" spans="68:68" customFormat="1">
      <c r="BP126594" s="90"/>
    </row>
    <row r="126595" spans="68:68" customFormat="1">
      <c r="BP126595" s="90"/>
    </row>
    <row r="126596" spans="68:68" customFormat="1">
      <c r="BP126596" s="90"/>
    </row>
    <row r="126597" spans="68:68" customFormat="1">
      <c r="BP126597" s="90"/>
    </row>
    <row r="126598" spans="68:68" customFormat="1">
      <c r="BP126598" s="90"/>
    </row>
    <row r="126599" spans="68:68" customFormat="1">
      <c r="BP126599" s="90"/>
    </row>
    <row r="126600" spans="68:68" customFormat="1">
      <c r="BP126600" s="90"/>
    </row>
    <row r="126601" spans="68:68" customFormat="1">
      <c r="BP126601" s="90"/>
    </row>
    <row r="126602" spans="68:68" customFormat="1">
      <c r="BP126602" s="90"/>
    </row>
    <row r="126603" spans="68:68" customFormat="1">
      <c r="BP126603" s="90"/>
    </row>
    <row r="126604" spans="68:68" customFormat="1">
      <c r="BP126604" s="90"/>
    </row>
    <row r="126605" spans="68:68" customFormat="1">
      <c r="BP126605" s="90"/>
    </row>
    <row r="126606" spans="68:68" customFormat="1">
      <c r="BP126606" s="90"/>
    </row>
    <row r="126607" spans="68:68" customFormat="1">
      <c r="BP126607" s="90"/>
    </row>
    <row r="126608" spans="68:68" customFormat="1">
      <c r="BP126608" s="90"/>
    </row>
    <row r="126609" spans="68:68" customFormat="1">
      <c r="BP126609" s="90"/>
    </row>
    <row r="126610" spans="68:68" customFormat="1">
      <c r="BP126610" s="90"/>
    </row>
    <row r="126611" spans="68:68" customFormat="1">
      <c r="BP126611" s="90"/>
    </row>
    <row r="126612" spans="68:68" customFormat="1">
      <c r="BP126612" s="90"/>
    </row>
    <row r="126613" spans="68:68" customFormat="1">
      <c r="BP126613" s="90"/>
    </row>
    <row r="126614" spans="68:68" customFormat="1">
      <c r="BP126614" s="90"/>
    </row>
    <row r="126615" spans="68:68" customFormat="1">
      <c r="BP126615" s="90"/>
    </row>
    <row r="126616" spans="68:68" customFormat="1">
      <c r="BP126616" s="90"/>
    </row>
    <row r="126617" spans="68:68" customFormat="1">
      <c r="BP126617" s="90"/>
    </row>
    <row r="126618" spans="68:68" customFormat="1">
      <c r="BP126618" s="90"/>
    </row>
    <row r="126619" spans="68:68" customFormat="1">
      <c r="BP126619" s="90"/>
    </row>
    <row r="126620" spans="68:68" customFormat="1">
      <c r="BP126620" s="90"/>
    </row>
    <row r="126621" spans="68:68" customFormat="1">
      <c r="BP126621" s="90"/>
    </row>
    <row r="126622" spans="68:68" customFormat="1">
      <c r="BP126622" s="90"/>
    </row>
    <row r="126623" spans="68:68" customFormat="1">
      <c r="BP126623" s="90"/>
    </row>
    <row r="126624" spans="68:68" customFormat="1">
      <c r="BP126624" s="90"/>
    </row>
    <row r="126625" spans="68:68" customFormat="1">
      <c r="BP126625" s="90"/>
    </row>
    <row r="126626" spans="68:68" customFormat="1">
      <c r="BP126626" s="90"/>
    </row>
    <row r="126627" spans="68:68" customFormat="1">
      <c r="BP126627" s="90"/>
    </row>
    <row r="126628" spans="68:68" customFormat="1">
      <c r="BP126628" s="90"/>
    </row>
    <row r="126629" spans="68:68" customFormat="1">
      <c r="BP126629" s="90"/>
    </row>
    <row r="126630" spans="68:68" customFormat="1">
      <c r="BP126630" s="90"/>
    </row>
    <row r="126631" spans="68:68" customFormat="1">
      <c r="BP126631" s="90"/>
    </row>
    <row r="126632" spans="68:68" customFormat="1">
      <c r="BP126632" s="90"/>
    </row>
    <row r="126633" spans="68:68" customFormat="1">
      <c r="BP126633" s="90"/>
    </row>
    <row r="126634" spans="68:68" customFormat="1">
      <c r="BP126634" s="90"/>
    </row>
    <row r="126635" spans="68:68" customFormat="1">
      <c r="BP126635" s="90"/>
    </row>
    <row r="126636" spans="68:68" customFormat="1">
      <c r="BP126636" s="90"/>
    </row>
    <row r="126637" spans="68:68" customFormat="1">
      <c r="BP126637" s="90"/>
    </row>
    <row r="126638" spans="68:68" customFormat="1">
      <c r="BP126638" s="90"/>
    </row>
    <row r="126639" spans="68:68" customFormat="1">
      <c r="BP126639" s="90"/>
    </row>
    <row r="126640" spans="68:68" customFormat="1">
      <c r="BP126640" s="90"/>
    </row>
    <row r="126641" spans="68:68" customFormat="1">
      <c r="BP126641" s="90"/>
    </row>
    <row r="126642" spans="68:68" customFormat="1">
      <c r="BP126642" s="90"/>
    </row>
    <row r="126643" spans="68:68" customFormat="1">
      <c r="BP126643" s="90"/>
    </row>
    <row r="126644" spans="68:68" customFormat="1">
      <c r="BP126644" s="90"/>
    </row>
    <row r="126645" spans="68:68" customFormat="1">
      <c r="BP126645" s="90"/>
    </row>
    <row r="126646" spans="68:68" customFormat="1">
      <c r="BP126646" s="90"/>
    </row>
    <row r="126647" spans="68:68" customFormat="1">
      <c r="BP126647" s="90"/>
    </row>
    <row r="126648" spans="68:68" customFormat="1">
      <c r="BP126648" s="90"/>
    </row>
    <row r="126649" spans="68:68" customFormat="1">
      <c r="BP126649" s="90"/>
    </row>
    <row r="126650" spans="68:68" customFormat="1">
      <c r="BP126650" s="90"/>
    </row>
    <row r="126651" spans="68:68" customFormat="1">
      <c r="BP126651" s="90"/>
    </row>
    <row r="126652" spans="68:68" customFormat="1">
      <c r="BP126652" s="90"/>
    </row>
    <row r="126653" spans="68:68" customFormat="1">
      <c r="BP126653" s="90"/>
    </row>
    <row r="126654" spans="68:68" customFormat="1">
      <c r="BP126654" s="90"/>
    </row>
    <row r="126655" spans="68:68" customFormat="1">
      <c r="BP126655" s="90"/>
    </row>
    <row r="126656" spans="68:68" customFormat="1">
      <c r="BP126656" s="90"/>
    </row>
    <row r="126657" spans="68:68" customFormat="1">
      <c r="BP126657" s="90"/>
    </row>
    <row r="126658" spans="68:68" customFormat="1">
      <c r="BP126658" s="90"/>
    </row>
    <row r="126659" spans="68:68" customFormat="1">
      <c r="BP126659" s="90"/>
    </row>
    <row r="126660" spans="68:68" customFormat="1">
      <c r="BP126660" s="90"/>
    </row>
    <row r="126661" spans="68:68" customFormat="1">
      <c r="BP126661" s="90"/>
    </row>
    <row r="126662" spans="68:68" customFormat="1">
      <c r="BP126662" s="90"/>
    </row>
    <row r="126663" spans="68:68" customFormat="1">
      <c r="BP126663" s="90"/>
    </row>
    <row r="126664" spans="68:68" customFormat="1">
      <c r="BP126664" s="90"/>
    </row>
    <row r="126665" spans="68:68" customFormat="1">
      <c r="BP126665" s="90"/>
    </row>
    <row r="126666" spans="68:68" customFormat="1">
      <c r="BP126666" s="90"/>
    </row>
    <row r="126667" spans="68:68" customFormat="1">
      <c r="BP126667" s="90"/>
    </row>
    <row r="126668" spans="68:68" customFormat="1">
      <c r="BP126668" s="90"/>
    </row>
    <row r="126669" spans="68:68" customFormat="1">
      <c r="BP126669" s="90"/>
    </row>
    <row r="126670" spans="68:68" customFormat="1">
      <c r="BP126670" s="90"/>
    </row>
    <row r="126671" spans="68:68" customFormat="1">
      <c r="BP126671" s="90"/>
    </row>
    <row r="126672" spans="68:68" customFormat="1">
      <c r="BP126672" s="90"/>
    </row>
    <row r="126673" spans="68:68" customFormat="1">
      <c r="BP126673" s="90"/>
    </row>
    <row r="126674" spans="68:68" customFormat="1">
      <c r="BP126674" s="90"/>
    </row>
    <row r="126675" spans="68:68" customFormat="1">
      <c r="BP126675" s="90"/>
    </row>
    <row r="126676" spans="68:68" customFormat="1">
      <c r="BP126676" s="90"/>
    </row>
    <row r="126677" spans="68:68" customFormat="1">
      <c r="BP126677" s="90"/>
    </row>
    <row r="126678" spans="68:68" customFormat="1">
      <c r="BP126678" s="90"/>
    </row>
    <row r="126679" spans="68:68" customFormat="1">
      <c r="BP126679" s="90"/>
    </row>
    <row r="126680" spans="68:68" customFormat="1">
      <c r="BP126680" s="90"/>
    </row>
    <row r="126681" spans="68:68" customFormat="1">
      <c r="BP126681" s="90"/>
    </row>
    <row r="126682" spans="68:68" customFormat="1">
      <c r="BP126682" s="90"/>
    </row>
    <row r="126683" spans="68:68" customFormat="1">
      <c r="BP126683" s="90"/>
    </row>
    <row r="126684" spans="68:68" customFormat="1">
      <c r="BP126684" s="90"/>
    </row>
    <row r="126685" spans="68:68" customFormat="1">
      <c r="BP126685" s="90"/>
    </row>
    <row r="126686" spans="68:68" customFormat="1">
      <c r="BP126686" s="90"/>
    </row>
    <row r="126687" spans="68:68" customFormat="1">
      <c r="BP126687" s="90"/>
    </row>
    <row r="126688" spans="68:68" customFormat="1">
      <c r="BP126688" s="90"/>
    </row>
    <row r="126689" spans="68:68" customFormat="1">
      <c r="BP126689" s="90"/>
    </row>
    <row r="126690" spans="68:68" customFormat="1">
      <c r="BP126690" s="90"/>
    </row>
    <row r="126691" spans="68:68" customFormat="1">
      <c r="BP126691" s="90"/>
    </row>
    <row r="126692" spans="68:68" customFormat="1">
      <c r="BP126692" s="90"/>
    </row>
    <row r="126693" spans="68:68" customFormat="1">
      <c r="BP126693" s="90"/>
    </row>
    <row r="126694" spans="68:68" customFormat="1">
      <c r="BP126694" s="90"/>
    </row>
    <row r="126695" spans="68:68" customFormat="1">
      <c r="BP126695" s="90"/>
    </row>
    <row r="126696" spans="68:68" customFormat="1">
      <c r="BP126696" s="90"/>
    </row>
    <row r="126697" spans="68:68" customFormat="1">
      <c r="BP126697" s="90"/>
    </row>
    <row r="126698" spans="68:68" customFormat="1">
      <c r="BP126698" s="90"/>
    </row>
    <row r="126699" spans="68:68" customFormat="1">
      <c r="BP126699" s="90"/>
    </row>
    <row r="126700" spans="68:68" customFormat="1">
      <c r="BP126700" s="90"/>
    </row>
    <row r="126701" spans="68:68" customFormat="1">
      <c r="BP126701" s="90"/>
    </row>
    <row r="126702" spans="68:68" customFormat="1">
      <c r="BP126702" s="90"/>
    </row>
    <row r="126703" spans="68:68" customFormat="1">
      <c r="BP126703" s="90"/>
    </row>
    <row r="126704" spans="68:68" customFormat="1">
      <c r="BP126704" s="90"/>
    </row>
    <row r="126705" spans="68:68" customFormat="1">
      <c r="BP126705" s="90"/>
    </row>
    <row r="126706" spans="68:68" customFormat="1">
      <c r="BP126706" s="90"/>
    </row>
    <row r="126707" spans="68:68" customFormat="1">
      <c r="BP126707" s="90"/>
    </row>
    <row r="126708" spans="68:68" customFormat="1">
      <c r="BP126708" s="90"/>
    </row>
    <row r="126709" spans="68:68" customFormat="1">
      <c r="BP126709" s="90"/>
    </row>
    <row r="126710" spans="68:68" customFormat="1">
      <c r="BP126710" s="90"/>
    </row>
    <row r="126711" spans="68:68" customFormat="1">
      <c r="BP126711" s="90"/>
    </row>
    <row r="126712" spans="68:68" customFormat="1">
      <c r="BP126712" s="90"/>
    </row>
    <row r="126713" spans="68:68" customFormat="1">
      <c r="BP126713" s="90"/>
    </row>
    <row r="126714" spans="68:68" customFormat="1">
      <c r="BP126714" s="90"/>
    </row>
    <row r="126715" spans="68:68" customFormat="1">
      <c r="BP126715" s="90"/>
    </row>
    <row r="126716" spans="68:68" customFormat="1">
      <c r="BP126716" s="90"/>
    </row>
    <row r="126717" spans="68:68" customFormat="1">
      <c r="BP126717" s="90"/>
    </row>
    <row r="126718" spans="68:68" customFormat="1">
      <c r="BP126718" s="90"/>
    </row>
    <row r="126719" spans="68:68" customFormat="1">
      <c r="BP126719" s="90"/>
    </row>
    <row r="126720" spans="68:68" customFormat="1">
      <c r="BP126720" s="90"/>
    </row>
    <row r="126721" spans="68:68" customFormat="1">
      <c r="BP126721" s="90"/>
    </row>
    <row r="126722" spans="68:68" customFormat="1">
      <c r="BP126722" s="90"/>
    </row>
    <row r="126723" spans="68:68" customFormat="1">
      <c r="BP126723" s="90"/>
    </row>
    <row r="126724" spans="68:68" customFormat="1">
      <c r="BP126724" s="90"/>
    </row>
    <row r="126725" spans="68:68" customFormat="1">
      <c r="BP126725" s="90"/>
    </row>
    <row r="126726" spans="68:68" customFormat="1">
      <c r="BP126726" s="90"/>
    </row>
    <row r="126727" spans="68:68" customFormat="1">
      <c r="BP126727" s="90"/>
    </row>
    <row r="126728" spans="68:68" customFormat="1">
      <c r="BP126728" s="90"/>
    </row>
    <row r="126729" spans="68:68" customFormat="1">
      <c r="BP126729" s="90"/>
    </row>
    <row r="126730" spans="68:68" customFormat="1">
      <c r="BP126730" s="90"/>
    </row>
    <row r="126731" spans="68:68" customFormat="1">
      <c r="BP126731" s="90"/>
    </row>
    <row r="126732" spans="68:68" customFormat="1">
      <c r="BP126732" s="90"/>
    </row>
    <row r="126733" spans="68:68" customFormat="1">
      <c r="BP126733" s="90"/>
    </row>
    <row r="126734" spans="68:68" customFormat="1">
      <c r="BP126734" s="90"/>
    </row>
    <row r="126735" spans="68:68" customFormat="1">
      <c r="BP126735" s="90"/>
    </row>
    <row r="126736" spans="68:68" customFormat="1">
      <c r="BP126736" s="90"/>
    </row>
    <row r="126737" spans="68:68" customFormat="1">
      <c r="BP126737" s="90"/>
    </row>
    <row r="126738" spans="68:68" customFormat="1">
      <c r="BP126738" s="90"/>
    </row>
    <row r="126739" spans="68:68" customFormat="1">
      <c r="BP126739" s="90"/>
    </row>
    <row r="126740" spans="68:68" customFormat="1">
      <c r="BP126740" s="90"/>
    </row>
    <row r="126741" spans="68:68" customFormat="1">
      <c r="BP126741" s="90"/>
    </row>
    <row r="126742" spans="68:68" customFormat="1">
      <c r="BP126742" s="90"/>
    </row>
    <row r="126743" spans="68:68" customFormat="1">
      <c r="BP126743" s="90"/>
    </row>
    <row r="126744" spans="68:68" customFormat="1">
      <c r="BP126744" s="90"/>
    </row>
    <row r="126745" spans="68:68" customFormat="1">
      <c r="BP126745" s="90"/>
    </row>
    <row r="126746" spans="68:68" customFormat="1">
      <c r="BP126746" s="90"/>
    </row>
    <row r="126747" spans="68:68" customFormat="1">
      <c r="BP126747" s="90"/>
    </row>
    <row r="126748" spans="68:68" customFormat="1">
      <c r="BP126748" s="90"/>
    </row>
    <row r="126749" spans="68:68" customFormat="1">
      <c r="BP126749" s="90"/>
    </row>
    <row r="126750" spans="68:68" customFormat="1">
      <c r="BP126750" s="90"/>
    </row>
    <row r="126751" spans="68:68" customFormat="1">
      <c r="BP126751" s="90"/>
    </row>
    <row r="126752" spans="68:68" customFormat="1">
      <c r="BP126752" s="90"/>
    </row>
    <row r="126753" spans="68:68" customFormat="1">
      <c r="BP126753" s="90"/>
    </row>
    <row r="126754" spans="68:68" customFormat="1">
      <c r="BP126754" s="90"/>
    </row>
    <row r="126755" spans="68:68" customFormat="1">
      <c r="BP126755" s="90"/>
    </row>
    <row r="126756" spans="68:68" customFormat="1">
      <c r="BP126756" s="90"/>
    </row>
    <row r="126757" spans="68:68" customFormat="1">
      <c r="BP126757" s="90"/>
    </row>
    <row r="126758" spans="68:68" customFormat="1">
      <c r="BP126758" s="90"/>
    </row>
    <row r="126759" spans="68:68" customFormat="1">
      <c r="BP126759" s="90"/>
    </row>
    <row r="126760" spans="68:68" customFormat="1">
      <c r="BP126760" s="90"/>
    </row>
    <row r="126761" spans="68:68" customFormat="1">
      <c r="BP126761" s="90"/>
    </row>
    <row r="126762" spans="68:68" customFormat="1">
      <c r="BP126762" s="90"/>
    </row>
    <row r="126763" spans="68:68" customFormat="1">
      <c r="BP126763" s="90"/>
    </row>
    <row r="126764" spans="68:68" customFormat="1">
      <c r="BP126764" s="90"/>
    </row>
    <row r="126765" spans="68:68" customFormat="1">
      <c r="BP126765" s="90"/>
    </row>
    <row r="126766" spans="68:68" customFormat="1">
      <c r="BP126766" s="90"/>
    </row>
    <row r="126767" spans="68:68" customFormat="1">
      <c r="BP126767" s="90"/>
    </row>
    <row r="126768" spans="68:68" customFormat="1">
      <c r="BP126768" s="90"/>
    </row>
    <row r="126769" spans="68:68" customFormat="1">
      <c r="BP126769" s="90"/>
    </row>
    <row r="126770" spans="68:68" customFormat="1">
      <c r="BP126770" s="90"/>
    </row>
    <row r="126771" spans="68:68" customFormat="1">
      <c r="BP126771" s="90"/>
    </row>
    <row r="126772" spans="68:68" customFormat="1">
      <c r="BP126772" s="90"/>
    </row>
    <row r="126773" spans="68:68" customFormat="1">
      <c r="BP126773" s="90"/>
    </row>
    <row r="126774" spans="68:68" customFormat="1">
      <c r="BP126774" s="90"/>
    </row>
    <row r="126775" spans="68:68" customFormat="1">
      <c r="BP126775" s="90"/>
    </row>
    <row r="126776" spans="68:68" customFormat="1">
      <c r="BP126776" s="90"/>
    </row>
    <row r="126777" spans="68:68" customFormat="1">
      <c r="BP126777" s="90"/>
    </row>
    <row r="126778" spans="68:68" customFormat="1">
      <c r="BP126778" s="90"/>
    </row>
    <row r="126779" spans="68:68" customFormat="1">
      <c r="BP126779" s="90"/>
    </row>
    <row r="126780" spans="68:68" customFormat="1">
      <c r="BP126780" s="90"/>
    </row>
    <row r="126781" spans="68:68" customFormat="1">
      <c r="BP126781" s="90"/>
    </row>
    <row r="126782" spans="68:68" customFormat="1">
      <c r="BP126782" s="90"/>
    </row>
    <row r="126783" spans="68:68" customFormat="1">
      <c r="BP126783" s="90"/>
    </row>
    <row r="126784" spans="68:68" customFormat="1">
      <c r="BP126784" s="90"/>
    </row>
    <row r="126785" spans="68:68" customFormat="1">
      <c r="BP126785" s="90"/>
    </row>
    <row r="126786" spans="68:68" customFormat="1">
      <c r="BP126786" s="90"/>
    </row>
    <row r="126787" spans="68:68" customFormat="1">
      <c r="BP126787" s="90"/>
    </row>
    <row r="126788" spans="68:68" customFormat="1">
      <c r="BP126788" s="90"/>
    </row>
    <row r="126789" spans="68:68" customFormat="1">
      <c r="BP126789" s="90"/>
    </row>
    <row r="126790" spans="68:68" customFormat="1">
      <c r="BP126790" s="90"/>
    </row>
    <row r="126791" spans="68:68" customFormat="1">
      <c r="BP126791" s="90"/>
    </row>
    <row r="126792" spans="68:68" customFormat="1">
      <c r="BP126792" s="90"/>
    </row>
    <row r="126793" spans="68:68" customFormat="1">
      <c r="BP126793" s="90"/>
    </row>
    <row r="126794" spans="68:68" customFormat="1">
      <c r="BP126794" s="90"/>
    </row>
    <row r="126795" spans="68:68" customFormat="1">
      <c r="BP126795" s="90"/>
    </row>
    <row r="126796" spans="68:68" customFormat="1">
      <c r="BP126796" s="90"/>
    </row>
    <row r="126797" spans="68:68" customFormat="1">
      <c r="BP126797" s="90"/>
    </row>
    <row r="126798" spans="68:68" customFormat="1">
      <c r="BP126798" s="90"/>
    </row>
    <row r="126799" spans="68:68" customFormat="1">
      <c r="BP126799" s="90"/>
    </row>
    <row r="126800" spans="68:68" customFormat="1">
      <c r="BP126800" s="90"/>
    </row>
    <row r="126801" spans="68:68" customFormat="1">
      <c r="BP126801" s="90"/>
    </row>
    <row r="126802" spans="68:68" customFormat="1">
      <c r="BP126802" s="90"/>
    </row>
    <row r="126803" spans="68:68" customFormat="1">
      <c r="BP126803" s="90"/>
    </row>
    <row r="126804" spans="68:68" customFormat="1">
      <c r="BP126804" s="90"/>
    </row>
    <row r="126805" spans="68:68" customFormat="1">
      <c r="BP126805" s="90"/>
    </row>
    <row r="126806" spans="68:68" customFormat="1">
      <c r="BP126806" s="90"/>
    </row>
    <row r="126807" spans="68:68" customFormat="1">
      <c r="BP126807" s="90"/>
    </row>
    <row r="126808" spans="68:68" customFormat="1">
      <c r="BP126808" s="90"/>
    </row>
    <row r="126809" spans="68:68" customFormat="1">
      <c r="BP126809" s="90"/>
    </row>
    <row r="126810" spans="68:68" customFormat="1">
      <c r="BP126810" s="90"/>
    </row>
    <row r="126811" spans="68:68" customFormat="1">
      <c r="BP126811" s="90"/>
    </row>
    <row r="126812" spans="68:68" customFormat="1">
      <c r="BP126812" s="90"/>
    </row>
    <row r="126813" spans="68:68" customFormat="1">
      <c r="BP126813" s="90"/>
    </row>
    <row r="126814" spans="68:68" customFormat="1">
      <c r="BP126814" s="90"/>
    </row>
    <row r="126815" spans="68:68" customFormat="1">
      <c r="BP126815" s="90"/>
    </row>
    <row r="126816" spans="68:68" customFormat="1">
      <c r="BP126816" s="90"/>
    </row>
    <row r="126817" spans="68:68" customFormat="1">
      <c r="BP126817" s="90"/>
    </row>
    <row r="126818" spans="68:68" customFormat="1">
      <c r="BP126818" s="90"/>
    </row>
    <row r="126819" spans="68:68" customFormat="1">
      <c r="BP126819" s="90"/>
    </row>
    <row r="126820" spans="68:68" customFormat="1">
      <c r="BP126820" s="90"/>
    </row>
    <row r="126821" spans="68:68" customFormat="1">
      <c r="BP126821" s="90"/>
    </row>
    <row r="126822" spans="68:68" customFormat="1">
      <c r="BP126822" s="90"/>
    </row>
    <row r="126823" spans="68:68" customFormat="1">
      <c r="BP126823" s="90"/>
    </row>
    <row r="126824" spans="68:68" customFormat="1">
      <c r="BP126824" s="90"/>
    </row>
    <row r="126825" spans="68:68" customFormat="1">
      <c r="BP126825" s="90"/>
    </row>
    <row r="126826" spans="68:68" customFormat="1">
      <c r="BP126826" s="90"/>
    </row>
    <row r="126827" spans="68:68" customFormat="1">
      <c r="BP126827" s="90"/>
    </row>
    <row r="126828" spans="68:68" customFormat="1">
      <c r="BP126828" s="90"/>
    </row>
    <row r="126829" spans="68:68" customFormat="1">
      <c r="BP126829" s="90"/>
    </row>
    <row r="126830" spans="68:68" customFormat="1">
      <c r="BP126830" s="90"/>
    </row>
    <row r="126831" spans="68:68" customFormat="1">
      <c r="BP126831" s="90"/>
    </row>
    <row r="126832" spans="68:68" customFormat="1">
      <c r="BP126832" s="90"/>
    </row>
    <row r="126833" spans="68:68" customFormat="1">
      <c r="BP126833" s="90"/>
    </row>
    <row r="126834" spans="68:68" customFormat="1">
      <c r="BP126834" s="90"/>
    </row>
    <row r="126835" spans="68:68" customFormat="1">
      <c r="BP126835" s="90"/>
    </row>
    <row r="126836" spans="68:68" customFormat="1">
      <c r="BP126836" s="90"/>
    </row>
    <row r="126837" spans="68:68" customFormat="1">
      <c r="BP126837" s="90"/>
    </row>
    <row r="126838" spans="68:68" customFormat="1">
      <c r="BP126838" s="90"/>
    </row>
    <row r="126839" spans="68:68" customFormat="1">
      <c r="BP126839" s="90"/>
    </row>
    <row r="126840" spans="68:68" customFormat="1">
      <c r="BP126840" s="90"/>
    </row>
    <row r="126841" spans="68:68" customFormat="1">
      <c r="BP126841" s="90"/>
    </row>
    <row r="126842" spans="68:68" customFormat="1">
      <c r="BP126842" s="90"/>
    </row>
    <row r="126843" spans="68:68" customFormat="1">
      <c r="BP126843" s="90"/>
    </row>
    <row r="126844" spans="68:68" customFormat="1">
      <c r="BP126844" s="90"/>
    </row>
    <row r="126845" spans="68:68" customFormat="1">
      <c r="BP126845" s="90"/>
    </row>
    <row r="126846" spans="68:68" customFormat="1">
      <c r="BP126846" s="90"/>
    </row>
    <row r="126847" spans="68:68" customFormat="1">
      <c r="BP126847" s="90"/>
    </row>
    <row r="126848" spans="68:68" customFormat="1">
      <c r="BP126848" s="90"/>
    </row>
    <row r="126849" spans="68:68" customFormat="1">
      <c r="BP126849" s="90"/>
    </row>
    <row r="126850" spans="68:68" customFormat="1">
      <c r="BP126850" s="90"/>
    </row>
    <row r="126851" spans="68:68" customFormat="1">
      <c r="BP126851" s="90"/>
    </row>
    <row r="126852" spans="68:68" customFormat="1">
      <c r="BP126852" s="90"/>
    </row>
    <row r="126853" spans="68:68" customFormat="1">
      <c r="BP126853" s="90"/>
    </row>
    <row r="126854" spans="68:68" customFormat="1">
      <c r="BP126854" s="90"/>
    </row>
    <row r="126855" spans="68:68" customFormat="1">
      <c r="BP126855" s="90"/>
    </row>
    <row r="126856" spans="68:68" customFormat="1">
      <c r="BP126856" s="90"/>
    </row>
    <row r="126857" spans="68:68" customFormat="1">
      <c r="BP126857" s="90"/>
    </row>
    <row r="126858" spans="68:68" customFormat="1">
      <c r="BP126858" s="90"/>
    </row>
    <row r="126859" spans="68:68" customFormat="1">
      <c r="BP126859" s="90"/>
    </row>
    <row r="126860" spans="68:68" customFormat="1">
      <c r="BP126860" s="90"/>
    </row>
    <row r="126861" spans="68:68" customFormat="1">
      <c r="BP126861" s="90"/>
    </row>
    <row r="126862" spans="68:68" customFormat="1">
      <c r="BP126862" s="90"/>
    </row>
    <row r="126863" spans="68:68" customFormat="1">
      <c r="BP126863" s="90"/>
    </row>
    <row r="126864" spans="68:68" customFormat="1">
      <c r="BP126864" s="90"/>
    </row>
    <row r="126865" spans="68:68" customFormat="1">
      <c r="BP126865" s="90"/>
    </row>
    <row r="126866" spans="68:68" customFormat="1">
      <c r="BP126866" s="90"/>
    </row>
    <row r="126867" spans="68:68" customFormat="1">
      <c r="BP126867" s="90"/>
    </row>
    <row r="126868" spans="68:68" customFormat="1">
      <c r="BP126868" s="90"/>
    </row>
    <row r="126869" spans="68:68" customFormat="1">
      <c r="BP126869" s="90"/>
    </row>
    <row r="126870" spans="68:68" customFormat="1">
      <c r="BP126870" s="90"/>
    </row>
    <row r="126871" spans="68:68" customFormat="1">
      <c r="BP126871" s="90"/>
    </row>
    <row r="126872" spans="68:68" customFormat="1">
      <c r="BP126872" s="90"/>
    </row>
    <row r="126873" spans="68:68" customFormat="1">
      <c r="BP126873" s="90"/>
    </row>
    <row r="126874" spans="68:68" customFormat="1">
      <c r="BP126874" s="90"/>
    </row>
    <row r="126875" spans="68:68" customFormat="1">
      <c r="BP126875" s="90"/>
    </row>
    <row r="126876" spans="68:68" customFormat="1">
      <c r="BP126876" s="90"/>
    </row>
    <row r="126877" spans="68:68" customFormat="1">
      <c r="BP126877" s="90"/>
    </row>
    <row r="126878" spans="68:68" customFormat="1">
      <c r="BP126878" s="90"/>
    </row>
    <row r="126879" spans="68:68" customFormat="1">
      <c r="BP126879" s="90"/>
    </row>
    <row r="126880" spans="68:68" customFormat="1">
      <c r="BP126880" s="90"/>
    </row>
    <row r="126881" spans="68:68" customFormat="1">
      <c r="BP126881" s="90"/>
    </row>
    <row r="126882" spans="68:68" customFormat="1">
      <c r="BP126882" s="90"/>
    </row>
    <row r="126883" spans="68:68" customFormat="1">
      <c r="BP126883" s="90"/>
    </row>
    <row r="126884" spans="68:68" customFormat="1">
      <c r="BP126884" s="90"/>
    </row>
    <row r="126885" spans="68:68" customFormat="1">
      <c r="BP126885" s="90"/>
    </row>
    <row r="126886" spans="68:68" customFormat="1">
      <c r="BP126886" s="90"/>
    </row>
    <row r="126887" spans="68:68" customFormat="1">
      <c r="BP126887" s="90"/>
    </row>
    <row r="126888" spans="68:68" customFormat="1">
      <c r="BP126888" s="90"/>
    </row>
    <row r="126889" spans="68:68" customFormat="1">
      <c r="BP126889" s="90"/>
    </row>
    <row r="126890" spans="68:68" customFormat="1">
      <c r="BP126890" s="90"/>
    </row>
    <row r="126891" spans="68:68" customFormat="1">
      <c r="BP126891" s="90"/>
    </row>
    <row r="126892" spans="68:68" customFormat="1">
      <c r="BP126892" s="90"/>
    </row>
    <row r="126893" spans="68:68" customFormat="1">
      <c r="BP126893" s="90"/>
    </row>
    <row r="126894" spans="68:68" customFormat="1">
      <c r="BP126894" s="90"/>
    </row>
    <row r="126895" spans="68:68" customFormat="1">
      <c r="BP126895" s="90"/>
    </row>
    <row r="126896" spans="68:68" customFormat="1">
      <c r="BP126896" s="90"/>
    </row>
    <row r="126897" spans="68:68" customFormat="1">
      <c r="BP126897" s="90"/>
    </row>
    <row r="126898" spans="68:68" customFormat="1">
      <c r="BP126898" s="90"/>
    </row>
    <row r="126899" spans="68:68" customFormat="1">
      <c r="BP126899" s="90"/>
    </row>
    <row r="126900" spans="68:68" customFormat="1">
      <c r="BP126900" s="90"/>
    </row>
    <row r="126901" spans="68:68" customFormat="1">
      <c r="BP126901" s="90"/>
    </row>
    <row r="126902" spans="68:68" customFormat="1">
      <c r="BP126902" s="90"/>
    </row>
    <row r="126903" spans="68:68" customFormat="1">
      <c r="BP126903" s="90"/>
    </row>
    <row r="126904" spans="68:68" customFormat="1">
      <c r="BP126904" s="90"/>
    </row>
    <row r="126905" spans="68:68" customFormat="1">
      <c r="BP126905" s="90"/>
    </row>
    <row r="126906" spans="68:68" customFormat="1">
      <c r="BP126906" s="90"/>
    </row>
    <row r="126907" spans="68:68" customFormat="1">
      <c r="BP126907" s="90"/>
    </row>
    <row r="126908" spans="68:68" customFormat="1">
      <c r="BP126908" s="90"/>
    </row>
    <row r="126909" spans="68:68" customFormat="1">
      <c r="BP126909" s="90"/>
    </row>
    <row r="126910" spans="68:68" customFormat="1">
      <c r="BP126910" s="90"/>
    </row>
    <row r="126911" spans="68:68" customFormat="1">
      <c r="BP126911" s="90"/>
    </row>
    <row r="126912" spans="68:68" customFormat="1">
      <c r="BP126912" s="90"/>
    </row>
    <row r="126913" spans="68:68" customFormat="1">
      <c r="BP126913" s="90"/>
    </row>
    <row r="126914" spans="68:68" customFormat="1">
      <c r="BP126914" s="90"/>
    </row>
    <row r="126915" spans="68:68" customFormat="1">
      <c r="BP126915" s="90"/>
    </row>
    <row r="126916" spans="68:68" customFormat="1">
      <c r="BP126916" s="90"/>
    </row>
    <row r="126917" spans="68:68" customFormat="1">
      <c r="BP126917" s="90"/>
    </row>
    <row r="126918" spans="68:68" customFormat="1">
      <c r="BP126918" s="90"/>
    </row>
    <row r="126919" spans="68:68" customFormat="1">
      <c r="BP126919" s="90"/>
    </row>
    <row r="126920" spans="68:68" customFormat="1">
      <c r="BP126920" s="90"/>
    </row>
    <row r="126921" spans="68:68" customFormat="1">
      <c r="BP126921" s="90"/>
    </row>
    <row r="126922" spans="68:68" customFormat="1">
      <c r="BP126922" s="90"/>
    </row>
    <row r="126923" spans="68:68" customFormat="1">
      <c r="BP126923" s="90"/>
    </row>
    <row r="126924" spans="68:68" customFormat="1">
      <c r="BP126924" s="90"/>
    </row>
    <row r="126925" spans="68:68" customFormat="1">
      <c r="BP126925" s="90"/>
    </row>
    <row r="126926" spans="68:68" customFormat="1">
      <c r="BP126926" s="90"/>
    </row>
    <row r="126927" spans="68:68" customFormat="1">
      <c r="BP126927" s="90"/>
    </row>
    <row r="126928" spans="68:68" customFormat="1">
      <c r="BP126928" s="90"/>
    </row>
    <row r="126929" spans="68:68" customFormat="1">
      <c r="BP126929" s="90"/>
    </row>
    <row r="126930" spans="68:68" customFormat="1">
      <c r="BP126930" s="90"/>
    </row>
    <row r="126931" spans="68:68" customFormat="1">
      <c r="BP126931" s="90"/>
    </row>
    <row r="126932" spans="68:68" customFormat="1">
      <c r="BP126932" s="90"/>
    </row>
    <row r="126933" spans="68:68" customFormat="1">
      <c r="BP126933" s="90"/>
    </row>
    <row r="126934" spans="68:68" customFormat="1">
      <c r="BP126934" s="90"/>
    </row>
    <row r="126935" spans="68:68" customFormat="1">
      <c r="BP126935" s="90"/>
    </row>
    <row r="126936" spans="68:68" customFormat="1">
      <c r="BP126936" s="90"/>
    </row>
    <row r="126937" spans="68:68" customFormat="1">
      <c r="BP126937" s="90"/>
    </row>
    <row r="126938" spans="68:68" customFormat="1">
      <c r="BP126938" s="90"/>
    </row>
    <row r="126939" spans="68:68" customFormat="1">
      <c r="BP126939" s="90"/>
    </row>
    <row r="126940" spans="68:68" customFormat="1">
      <c r="BP126940" s="90"/>
    </row>
    <row r="126941" spans="68:68" customFormat="1">
      <c r="BP126941" s="90"/>
    </row>
    <row r="126942" spans="68:68" customFormat="1">
      <c r="BP126942" s="90"/>
    </row>
    <row r="126943" spans="68:68" customFormat="1">
      <c r="BP126943" s="90"/>
    </row>
    <row r="126944" spans="68:68" customFormat="1">
      <c r="BP126944" s="90"/>
    </row>
    <row r="126945" spans="68:68" customFormat="1">
      <c r="BP126945" s="90"/>
    </row>
    <row r="126946" spans="68:68" customFormat="1">
      <c r="BP126946" s="90"/>
    </row>
    <row r="126947" spans="68:68" customFormat="1">
      <c r="BP126947" s="90"/>
    </row>
    <row r="126948" spans="68:68" customFormat="1">
      <c r="BP126948" s="90"/>
    </row>
    <row r="126949" spans="68:68" customFormat="1">
      <c r="BP126949" s="90"/>
    </row>
    <row r="126950" spans="68:68" customFormat="1">
      <c r="BP126950" s="90"/>
    </row>
    <row r="126951" spans="68:68" customFormat="1">
      <c r="BP126951" s="90"/>
    </row>
    <row r="126952" spans="68:68" customFormat="1">
      <c r="BP126952" s="90"/>
    </row>
    <row r="126953" spans="68:68" customFormat="1">
      <c r="BP126953" s="90"/>
    </row>
    <row r="126954" spans="68:68" customFormat="1">
      <c r="BP126954" s="90"/>
    </row>
    <row r="126955" spans="68:68" customFormat="1">
      <c r="BP126955" s="90"/>
    </row>
    <row r="126956" spans="68:68" customFormat="1">
      <c r="BP126956" s="90"/>
    </row>
    <row r="126957" spans="68:68" customFormat="1">
      <c r="BP126957" s="90"/>
    </row>
    <row r="126958" spans="68:68" customFormat="1">
      <c r="BP126958" s="90"/>
    </row>
    <row r="126959" spans="68:68" customFormat="1">
      <c r="BP126959" s="90"/>
    </row>
    <row r="126960" spans="68:68" customFormat="1">
      <c r="BP126960" s="90"/>
    </row>
    <row r="126961" spans="68:68" customFormat="1">
      <c r="BP126961" s="90"/>
    </row>
    <row r="126962" spans="68:68" customFormat="1">
      <c r="BP126962" s="90"/>
    </row>
    <row r="126963" spans="68:68" customFormat="1">
      <c r="BP126963" s="90"/>
    </row>
    <row r="126964" spans="68:68" customFormat="1">
      <c r="BP126964" s="90"/>
    </row>
    <row r="126965" spans="68:68" customFormat="1">
      <c r="BP126965" s="90"/>
    </row>
    <row r="126966" spans="68:68" customFormat="1">
      <c r="BP126966" s="90"/>
    </row>
    <row r="126967" spans="68:68" customFormat="1">
      <c r="BP126967" s="90"/>
    </row>
    <row r="126968" spans="68:68" customFormat="1">
      <c r="BP126968" s="90"/>
    </row>
    <row r="126969" spans="68:68" customFormat="1">
      <c r="BP126969" s="90"/>
    </row>
    <row r="126970" spans="68:68" customFormat="1">
      <c r="BP126970" s="90"/>
    </row>
    <row r="126971" spans="68:68" customFormat="1">
      <c r="BP126971" s="90"/>
    </row>
    <row r="126972" spans="68:68" customFormat="1">
      <c r="BP126972" s="90"/>
    </row>
    <row r="126973" spans="68:68" customFormat="1">
      <c r="BP126973" s="90"/>
    </row>
    <row r="126974" spans="68:68" customFormat="1">
      <c r="BP126974" s="90"/>
    </row>
    <row r="126975" spans="68:68" customFormat="1">
      <c r="BP126975" s="90"/>
    </row>
    <row r="126976" spans="68:68" customFormat="1">
      <c r="BP126976" s="90"/>
    </row>
    <row r="126977" spans="68:68" customFormat="1">
      <c r="BP126977" s="90"/>
    </row>
    <row r="126978" spans="68:68" customFormat="1">
      <c r="BP126978" s="90"/>
    </row>
    <row r="126979" spans="68:68" customFormat="1">
      <c r="BP126979" s="90"/>
    </row>
    <row r="126980" spans="68:68" customFormat="1">
      <c r="BP126980" s="90"/>
    </row>
    <row r="126981" spans="68:68" customFormat="1">
      <c r="BP126981" s="90"/>
    </row>
    <row r="126982" spans="68:68" customFormat="1">
      <c r="BP126982" s="90"/>
    </row>
    <row r="126983" spans="68:68" customFormat="1">
      <c r="BP126983" s="90"/>
    </row>
    <row r="126984" spans="68:68" customFormat="1">
      <c r="BP126984" s="90"/>
    </row>
    <row r="126985" spans="68:68" customFormat="1">
      <c r="BP126985" s="90"/>
    </row>
    <row r="126986" spans="68:68" customFormat="1">
      <c r="BP126986" s="90"/>
    </row>
    <row r="126987" spans="68:68" customFormat="1">
      <c r="BP126987" s="90"/>
    </row>
    <row r="126988" spans="68:68" customFormat="1">
      <c r="BP126988" s="90"/>
    </row>
    <row r="126989" spans="68:68" customFormat="1">
      <c r="BP126989" s="90"/>
    </row>
    <row r="126990" spans="68:68" customFormat="1">
      <c r="BP126990" s="90"/>
    </row>
    <row r="126991" spans="68:68" customFormat="1">
      <c r="BP126991" s="90"/>
    </row>
    <row r="126992" spans="68:68" customFormat="1">
      <c r="BP126992" s="90"/>
    </row>
    <row r="126993" spans="68:68" customFormat="1">
      <c r="BP126993" s="90"/>
    </row>
    <row r="126994" spans="68:68" customFormat="1">
      <c r="BP126994" s="90"/>
    </row>
    <row r="126995" spans="68:68" customFormat="1">
      <c r="BP126995" s="90"/>
    </row>
    <row r="126996" spans="68:68" customFormat="1">
      <c r="BP126996" s="90"/>
    </row>
    <row r="126997" spans="68:68" customFormat="1">
      <c r="BP126997" s="90"/>
    </row>
    <row r="126998" spans="68:68" customFormat="1">
      <c r="BP126998" s="90"/>
    </row>
    <row r="126999" spans="68:68" customFormat="1">
      <c r="BP126999" s="90"/>
    </row>
    <row r="127000" spans="68:68" customFormat="1">
      <c r="BP127000" s="90"/>
    </row>
    <row r="127001" spans="68:68" customFormat="1">
      <c r="BP127001" s="90"/>
    </row>
    <row r="127002" spans="68:68" customFormat="1">
      <c r="BP127002" s="90"/>
    </row>
    <row r="127003" spans="68:68" customFormat="1">
      <c r="BP127003" s="90"/>
    </row>
    <row r="127004" spans="68:68" customFormat="1">
      <c r="BP127004" s="90"/>
    </row>
    <row r="127005" spans="68:68" customFormat="1">
      <c r="BP127005" s="90"/>
    </row>
    <row r="127006" spans="68:68" customFormat="1">
      <c r="BP127006" s="90"/>
    </row>
    <row r="127007" spans="68:68" customFormat="1">
      <c r="BP127007" s="90"/>
    </row>
    <row r="127008" spans="68:68" customFormat="1">
      <c r="BP127008" s="90"/>
    </row>
    <row r="127009" spans="68:68" customFormat="1">
      <c r="BP127009" s="90"/>
    </row>
    <row r="127010" spans="68:68" customFormat="1">
      <c r="BP127010" s="90"/>
    </row>
    <row r="127011" spans="68:68" customFormat="1">
      <c r="BP127011" s="90"/>
    </row>
    <row r="127012" spans="68:68" customFormat="1">
      <c r="BP127012" s="90"/>
    </row>
    <row r="127013" spans="68:68" customFormat="1">
      <c r="BP127013" s="90"/>
    </row>
    <row r="127014" spans="68:68" customFormat="1">
      <c r="BP127014" s="90"/>
    </row>
    <row r="127015" spans="68:68" customFormat="1">
      <c r="BP127015" s="90"/>
    </row>
    <row r="127016" spans="68:68" customFormat="1">
      <c r="BP127016" s="90"/>
    </row>
    <row r="127017" spans="68:68" customFormat="1">
      <c r="BP127017" s="90"/>
    </row>
    <row r="127018" spans="68:68" customFormat="1">
      <c r="BP127018" s="90"/>
    </row>
    <row r="127019" spans="68:68" customFormat="1">
      <c r="BP127019" s="90"/>
    </row>
    <row r="127020" spans="68:68" customFormat="1">
      <c r="BP127020" s="90"/>
    </row>
    <row r="127021" spans="68:68" customFormat="1">
      <c r="BP127021" s="90"/>
    </row>
    <row r="127022" spans="68:68" customFormat="1">
      <c r="BP127022" s="90"/>
    </row>
    <row r="127023" spans="68:68" customFormat="1">
      <c r="BP127023" s="90"/>
    </row>
    <row r="127024" spans="68:68" customFormat="1">
      <c r="BP127024" s="90"/>
    </row>
    <row r="127025" spans="68:68" customFormat="1">
      <c r="BP127025" s="90"/>
    </row>
    <row r="127026" spans="68:68" customFormat="1">
      <c r="BP127026" s="90"/>
    </row>
    <row r="127027" spans="68:68" customFormat="1">
      <c r="BP127027" s="90"/>
    </row>
    <row r="127028" spans="68:68" customFormat="1">
      <c r="BP127028" s="90"/>
    </row>
    <row r="127029" spans="68:68" customFormat="1">
      <c r="BP127029" s="90"/>
    </row>
    <row r="127030" spans="68:68" customFormat="1">
      <c r="BP127030" s="90"/>
    </row>
    <row r="127031" spans="68:68" customFormat="1">
      <c r="BP127031" s="90"/>
    </row>
    <row r="127032" spans="68:68" customFormat="1">
      <c r="BP127032" s="90"/>
    </row>
    <row r="127033" spans="68:68" customFormat="1">
      <c r="BP127033" s="90"/>
    </row>
    <row r="127034" spans="68:68" customFormat="1">
      <c r="BP127034" s="90"/>
    </row>
    <row r="127035" spans="68:68" customFormat="1">
      <c r="BP127035" s="90"/>
    </row>
    <row r="127036" spans="68:68" customFormat="1">
      <c r="BP127036" s="90"/>
    </row>
    <row r="127037" spans="68:68" customFormat="1">
      <c r="BP127037" s="90"/>
    </row>
    <row r="127038" spans="68:68" customFormat="1">
      <c r="BP127038" s="90"/>
    </row>
    <row r="127039" spans="68:68" customFormat="1">
      <c r="BP127039" s="90"/>
    </row>
    <row r="127040" spans="68:68" customFormat="1">
      <c r="BP127040" s="90"/>
    </row>
    <row r="127041" spans="68:68" customFormat="1">
      <c r="BP127041" s="90"/>
    </row>
    <row r="127042" spans="68:68" customFormat="1">
      <c r="BP127042" s="90"/>
    </row>
    <row r="127043" spans="68:68" customFormat="1">
      <c r="BP127043" s="90"/>
    </row>
    <row r="127044" spans="68:68" customFormat="1">
      <c r="BP127044" s="90"/>
    </row>
    <row r="127045" spans="68:68" customFormat="1">
      <c r="BP127045" s="90"/>
    </row>
    <row r="127046" spans="68:68" customFormat="1">
      <c r="BP127046" s="90"/>
    </row>
    <row r="127047" spans="68:68" customFormat="1">
      <c r="BP127047" s="90"/>
    </row>
    <row r="127048" spans="68:68" customFormat="1">
      <c r="BP127048" s="90"/>
    </row>
    <row r="127049" spans="68:68" customFormat="1">
      <c r="BP127049" s="90"/>
    </row>
    <row r="127050" spans="68:68" customFormat="1">
      <c r="BP127050" s="90"/>
    </row>
    <row r="127051" spans="68:68" customFormat="1">
      <c r="BP127051" s="90"/>
    </row>
    <row r="127052" spans="68:68" customFormat="1">
      <c r="BP127052" s="90"/>
    </row>
    <row r="127053" spans="68:68" customFormat="1">
      <c r="BP127053" s="90"/>
    </row>
    <row r="127054" spans="68:68" customFormat="1">
      <c r="BP127054" s="90"/>
    </row>
    <row r="127055" spans="68:68" customFormat="1">
      <c r="BP127055" s="90"/>
    </row>
    <row r="127056" spans="68:68" customFormat="1">
      <c r="BP127056" s="90"/>
    </row>
    <row r="127057" spans="68:68" customFormat="1">
      <c r="BP127057" s="90"/>
    </row>
    <row r="127058" spans="68:68" customFormat="1">
      <c r="BP127058" s="90"/>
    </row>
    <row r="127059" spans="68:68" customFormat="1">
      <c r="BP127059" s="90"/>
    </row>
    <row r="127060" spans="68:68" customFormat="1">
      <c r="BP127060" s="90"/>
    </row>
    <row r="127061" spans="68:68" customFormat="1">
      <c r="BP127061" s="90"/>
    </row>
    <row r="127062" spans="68:68" customFormat="1">
      <c r="BP127062" s="90"/>
    </row>
    <row r="127063" spans="68:68" customFormat="1">
      <c r="BP127063" s="90"/>
    </row>
    <row r="127064" spans="68:68" customFormat="1">
      <c r="BP127064" s="90"/>
    </row>
    <row r="127065" spans="68:68" customFormat="1">
      <c r="BP127065" s="90"/>
    </row>
    <row r="127066" spans="68:68" customFormat="1">
      <c r="BP127066" s="90"/>
    </row>
    <row r="127067" spans="68:68" customFormat="1">
      <c r="BP127067" s="90"/>
    </row>
    <row r="127068" spans="68:68" customFormat="1">
      <c r="BP127068" s="90"/>
    </row>
    <row r="127069" spans="68:68" customFormat="1">
      <c r="BP127069" s="90"/>
    </row>
    <row r="127070" spans="68:68" customFormat="1">
      <c r="BP127070" s="90"/>
    </row>
    <row r="127071" spans="68:68" customFormat="1">
      <c r="BP127071" s="90"/>
    </row>
    <row r="127072" spans="68:68" customFormat="1">
      <c r="BP127072" s="90"/>
    </row>
    <row r="127073" spans="68:68" customFormat="1">
      <c r="BP127073" s="90"/>
    </row>
    <row r="127074" spans="68:68" customFormat="1">
      <c r="BP127074" s="90"/>
    </row>
    <row r="127075" spans="68:68" customFormat="1">
      <c r="BP127075" s="90"/>
    </row>
    <row r="127076" spans="68:68" customFormat="1">
      <c r="BP127076" s="90"/>
    </row>
    <row r="127077" spans="68:68" customFormat="1">
      <c r="BP127077" s="90"/>
    </row>
    <row r="127078" spans="68:68" customFormat="1">
      <c r="BP127078" s="90"/>
    </row>
    <row r="127079" spans="68:68" customFormat="1">
      <c r="BP127079" s="90"/>
    </row>
    <row r="127080" spans="68:68" customFormat="1">
      <c r="BP127080" s="90"/>
    </row>
    <row r="127081" spans="68:68" customFormat="1">
      <c r="BP127081" s="90"/>
    </row>
    <row r="127082" spans="68:68" customFormat="1">
      <c r="BP127082" s="90"/>
    </row>
    <row r="127083" spans="68:68" customFormat="1">
      <c r="BP127083" s="90"/>
    </row>
    <row r="127084" spans="68:68" customFormat="1">
      <c r="BP127084" s="90"/>
    </row>
    <row r="127085" spans="68:68" customFormat="1">
      <c r="BP127085" s="90"/>
    </row>
    <row r="127086" spans="68:68" customFormat="1">
      <c r="BP127086" s="90"/>
    </row>
    <row r="127087" spans="68:68" customFormat="1">
      <c r="BP127087" s="90"/>
    </row>
    <row r="127088" spans="68:68" customFormat="1">
      <c r="BP127088" s="90"/>
    </row>
    <row r="127089" spans="68:68" customFormat="1">
      <c r="BP127089" s="90"/>
    </row>
    <row r="127090" spans="68:68" customFormat="1">
      <c r="BP127090" s="90"/>
    </row>
    <row r="127091" spans="68:68" customFormat="1">
      <c r="BP127091" s="90"/>
    </row>
    <row r="127092" spans="68:68" customFormat="1">
      <c r="BP127092" s="90"/>
    </row>
    <row r="127093" spans="68:68" customFormat="1">
      <c r="BP127093" s="90"/>
    </row>
    <row r="127094" spans="68:68" customFormat="1">
      <c r="BP127094" s="90"/>
    </row>
    <row r="127095" spans="68:68" customFormat="1">
      <c r="BP127095" s="90"/>
    </row>
    <row r="127096" spans="68:68" customFormat="1">
      <c r="BP127096" s="90"/>
    </row>
    <row r="127097" spans="68:68" customFormat="1">
      <c r="BP127097" s="90"/>
    </row>
    <row r="127098" spans="68:68" customFormat="1">
      <c r="BP127098" s="90"/>
    </row>
    <row r="127099" spans="68:68" customFormat="1">
      <c r="BP127099" s="90"/>
    </row>
    <row r="127100" spans="68:68" customFormat="1">
      <c r="BP127100" s="90"/>
    </row>
    <row r="127101" spans="68:68" customFormat="1">
      <c r="BP127101" s="90"/>
    </row>
    <row r="127102" spans="68:68" customFormat="1">
      <c r="BP127102" s="90"/>
    </row>
    <row r="127103" spans="68:68" customFormat="1">
      <c r="BP127103" s="90"/>
    </row>
    <row r="127104" spans="68:68" customFormat="1">
      <c r="BP127104" s="90"/>
    </row>
    <row r="127105" spans="68:68" customFormat="1">
      <c r="BP127105" s="90"/>
    </row>
    <row r="127106" spans="68:68" customFormat="1">
      <c r="BP127106" s="90"/>
    </row>
    <row r="127107" spans="68:68" customFormat="1">
      <c r="BP127107" s="90"/>
    </row>
    <row r="127108" spans="68:68" customFormat="1">
      <c r="BP127108" s="90"/>
    </row>
    <row r="127109" spans="68:68" customFormat="1">
      <c r="BP127109" s="90"/>
    </row>
    <row r="127110" spans="68:68" customFormat="1">
      <c r="BP127110" s="90"/>
    </row>
    <row r="127111" spans="68:68" customFormat="1">
      <c r="BP127111" s="90"/>
    </row>
    <row r="127112" spans="68:68" customFormat="1">
      <c r="BP127112" s="90"/>
    </row>
    <row r="127113" spans="68:68" customFormat="1">
      <c r="BP127113" s="90"/>
    </row>
    <row r="127114" spans="68:68" customFormat="1">
      <c r="BP127114" s="90"/>
    </row>
    <row r="127115" spans="68:68" customFormat="1">
      <c r="BP127115" s="90"/>
    </row>
    <row r="127116" spans="68:68" customFormat="1">
      <c r="BP127116" s="90"/>
    </row>
    <row r="127117" spans="68:68" customFormat="1">
      <c r="BP127117" s="90"/>
    </row>
    <row r="127118" spans="68:68" customFormat="1">
      <c r="BP127118" s="90"/>
    </row>
    <row r="127119" spans="68:68" customFormat="1">
      <c r="BP127119" s="90"/>
    </row>
    <row r="127120" spans="68:68" customFormat="1">
      <c r="BP127120" s="90"/>
    </row>
    <row r="127121" spans="68:68" customFormat="1">
      <c r="BP127121" s="90"/>
    </row>
    <row r="127122" spans="68:68" customFormat="1">
      <c r="BP127122" s="90"/>
    </row>
    <row r="127123" spans="68:68" customFormat="1">
      <c r="BP127123" s="90"/>
    </row>
    <row r="127124" spans="68:68" customFormat="1">
      <c r="BP127124" s="90"/>
    </row>
    <row r="127125" spans="68:68" customFormat="1">
      <c r="BP127125" s="90"/>
    </row>
    <row r="127126" spans="68:68" customFormat="1">
      <c r="BP127126" s="90"/>
    </row>
    <row r="127127" spans="68:68" customFormat="1">
      <c r="BP127127" s="90"/>
    </row>
    <row r="127128" spans="68:68" customFormat="1">
      <c r="BP127128" s="90"/>
    </row>
    <row r="127129" spans="68:68" customFormat="1">
      <c r="BP127129" s="90"/>
    </row>
    <row r="127130" spans="68:68" customFormat="1">
      <c r="BP127130" s="90"/>
    </row>
    <row r="127131" spans="68:68" customFormat="1">
      <c r="BP127131" s="90"/>
    </row>
    <row r="127132" spans="68:68" customFormat="1">
      <c r="BP127132" s="90"/>
    </row>
    <row r="127133" spans="68:68" customFormat="1">
      <c r="BP127133" s="90"/>
    </row>
    <row r="127134" spans="68:68" customFormat="1">
      <c r="BP127134" s="90"/>
    </row>
    <row r="127135" spans="68:68" customFormat="1">
      <c r="BP127135" s="90"/>
    </row>
    <row r="127136" spans="68:68" customFormat="1">
      <c r="BP127136" s="90"/>
    </row>
    <row r="127137" spans="68:68" customFormat="1">
      <c r="BP127137" s="90"/>
    </row>
    <row r="127138" spans="68:68" customFormat="1">
      <c r="BP127138" s="90"/>
    </row>
    <row r="127139" spans="68:68" customFormat="1">
      <c r="BP127139" s="90"/>
    </row>
    <row r="127140" spans="68:68" customFormat="1">
      <c r="BP127140" s="90"/>
    </row>
    <row r="127141" spans="68:68" customFormat="1">
      <c r="BP127141" s="90"/>
    </row>
    <row r="127142" spans="68:68" customFormat="1">
      <c r="BP127142" s="90"/>
    </row>
    <row r="127143" spans="68:68" customFormat="1">
      <c r="BP127143" s="90"/>
    </row>
    <row r="127144" spans="68:68" customFormat="1">
      <c r="BP127144" s="90"/>
    </row>
    <row r="127145" spans="68:68" customFormat="1">
      <c r="BP127145" s="90"/>
    </row>
    <row r="127146" spans="68:68" customFormat="1">
      <c r="BP127146" s="90"/>
    </row>
    <row r="127147" spans="68:68" customFormat="1">
      <c r="BP127147" s="90"/>
    </row>
    <row r="127148" spans="68:68" customFormat="1">
      <c r="BP127148" s="90"/>
    </row>
    <row r="127149" spans="68:68" customFormat="1">
      <c r="BP127149" s="90"/>
    </row>
    <row r="127150" spans="68:68" customFormat="1">
      <c r="BP127150" s="90"/>
    </row>
    <row r="127151" spans="68:68" customFormat="1">
      <c r="BP127151" s="90"/>
    </row>
    <row r="127152" spans="68:68" customFormat="1">
      <c r="BP127152" s="90"/>
    </row>
    <row r="127153" spans="68:68" customFormat="1">
      <c r="BP127153" s="90"/>
    </row>
    <row r="127154" spans="68:68" customFormat="1">
      <c r="BP127154" s="90"/>
    </row>
    <row r="127155" spans="68:68" customFormat="1">
      <c r="BP127155" s="90"/>
    </row>
    <row r="127156" spans="68:68" customFormat="1">
      <c r="BP127156" s="90"/>
    </row>
    <row r="127157" spans="68:68" customFormat="1">
      <c r="BP127157" s="90"/>
    </row>
    <row r="127158" spans="68:68" customFormat="1">
      <c r="BP127158" s="90"/>
    </row>
    <row r="127159" spans="68:68" customFormat="1">
      <c r="BP127159" s="90"/>
    </row>
    <row r="127160" spans="68:68" customFormat="1">
      <c r="BP127160" s="90"/>
    </row>
    <row r="127161" spans="68:68" customFormat="1">
      <c r="BP127161" s="90"/>
    </row>
    <row r="127162" spans="68:68" customFormat="1">
      <c r="BP127162" s="90"/>
    </row>
    <row r="127163" spans="68:68" customFormat="1">
      <c r="BP127163" s="90"/>
    </row>
    <row r="127164" spans="68:68" customFormat="1">
      <c r="BP127164" s="90"/>
    </row>
    <row r="127165" spans="68:68" customFormat="1">
      <c r="BP127165" s="90"/>
    </row>
    <row r="127166" spans="68:68" customFormat="1">
      <c r="BP127166" s="90"/>
    </row>
    <row r="127167" spans="68:68" customFormat="1">
      <c r="BP127167" s="90"/>
    </row>
    <row r="127168" spans="68:68" customFormat="1">
      <c r="BP127168" s="90"/>
    </row>
    <row r="127169" spans="68:68" customFormat="1">
      <c r="BP127169" s="90"/>
    </row>
    <row r="127170" spans="68:68" customFormat="1">
      <c r="BP127170" s="90"/>
    </row>
    <row r="127171" spans="68:68" customFormat="1">
      <c r="BP127171" s="90"/>
    </row>
    <row r="127172" spans="68:68" customFormat="1">
      <c r="BP127172" s="90"/>
    </row>
    <row r="127173" spans="68:68" customFormat="1">
      <c r="BP127173" s="90"/>
    </row>
    <row r="127174" spans="68:68" customFormat="1">
      <c r="BP127174" s="90"/>
    </row>
    <row r="127175" spans="68:68" customFormat="1">
      <c r="BP127175" s="90"/>
    </row>
    <row r="127176" spans="68:68" customFormat="1">
      <c r="BP127176" s="90"/>
    </row>
    <row r="127177" spans="68:68" customFormat="1">
      <c r="BP127177" s="90"/>
    </row>
    <row r="127178" spans="68:68" customFormat="1">
      <c r="BP127178" s="90"/>
    </row>
    <row r="127179" spans="68:68" customFormat="1">
      <c r="BP127179" s="90"/>
    </row>
    <row r="127180" spans="68:68" customFormat="1">
      <c r="BP127180" s="90"/>
    </row>
    <row r="127181" spans="68:68" customFormat="1">
      <c r="BP127181" s="90"/>
    </row>
    <row r="127182" spans="68:68" customFormat="1">
      <c r="BP127182" s="90"/>
    </row>
    <row r="127183" spans="68:68" customFormat="1">
      <c r="BP127183" s="90"/>
    </row>
    <row r="127184" spans="68:68" customFormat="1">
      <c r="BP127184" s="90"/>
    </row>
    <row r="127185" spans="68:68" customFormat="1">
      <c r="BP127185" s="90"/>
    </row>
    <row r="127186" spans="68:68" customFormat="1">
      <c r="BP127186" s="90"/>
    </row>
    <row r="127187" spans="68:68" customFormat="1">
      <c r="BP127187" s="90"/>
    </row>
    <row r="127188" spans="68:68" customFormat="1">
      <c r="BP127188" s="90"/>
    </row>
    <row r="127189" spans="68:68" customFormat="1">
      <c r="BP127189" s="90"/>
    </row>
    <row r="127190" spans="68:68" customFormat="1">
      <c r="BP127190" s="90"/>
    </row>
    <row r="127191" spans="68:68" customFormat="1">
      <c r="BP127191" s="90"/>
    </row>
    <row r="127192" spans="68:68" customFormat="1">
      <c r="BP127192" s="90"/>
    </row>
    <row r="127193" spans="68:68" customFormat="1">
      <c r="BP127193" s="90"/>
    </row>
    <row r="127194" spans="68:68" customFormat="1">
      <c r="BP127194" s="90"/>
    </row>
    <row r="127195" spans="68:68" customFormat="1">
      <c r="BP127195" s="90"/>
    </row>
    <row r="127196" spans="68:68" customFormat="1">
      <c r="BP127196" s="90"/>
    </row>
    <row r="127197" spans="68:68" customFormat="1">
      <c r="BP127197" s="90"/>
    </row>
    <row r="127198" spans="68:68" customFormat="1">
      <c r="BP127198" s="90"/>
    </row>
    <row r="127199" spans="68:68" customFormat="1">
      <c r="BP127199" s="90"/>
    </row>
    <row r="127200" spans="68:68" customFormat="1">
      <c r="BP127200" s="90"/>
    </row>
    <row r="127201" spans="68:68" customFormat="1">
      <c r="BP127201" s="90"/>
    </row>
    <row r="127202" spans="68:68" customFormat="1">
      <c r="BP127202" s="90"/>
    </row>
    <row r="127203" spans="68:68" customFormat="1">
      <c r="BP127203" s="90"/>
    </row>
    <row r="127204" spans="68:68" customFormat="1">
      <c r="BP127204" s="90"/>
    </row>
    <row r="127205" spans="68:68" customFormat="1">
      <c r="BP127205" s="90"/>
    </row>
    <row r="127206" spans="68:68" customFormat="1">
      <c r="BP127206" s="90"/>
    </row>
    <row r="127207" spans="68:68" customFormat="1">
      <c r="BP127207" s="90"/>
    </row>
    <row r="127208" spans="68:68" customFormat="1">
      <c r="BP127208" s="90"/>
    </row>
    <row r="127209" spans="68:68" customFormat="1">
      <c r="BP127209" s="90"/>
    </row>
    <row r="127210" spans="68:68" customFormat="1">
      <c r="BP127210" s="90"/>
    </row>
    <row r="127211" spans="68:68" customFormat="1">
      <c r="BP127211" s="90"/>
    </row>
    <row r="127212" spans="68:68" customFormat="1">
      <c r="BP127212" s="90"/>
    </row>
    <row r="127213" spans="68:68" customFormat="1">
      <c r="BP127213" s="90"/>
    </row>
    <row r="127214" spans="68:68" customFormat="1">
      <c r="BP127214" s="90"/>
    </row>
    <row r="127215" spans="68:68" customFormat="1">
      <c r="BP127215" s="90"/>
    </row>
    <row r="127216" spans="68:68" customFormat="1">
      <c r="BP127216" s="90"/>
    </row>
    <row r="127217" spans="68:68" customFormat="1">
      <c r="BP127217" s="90"/>
    </row>
    <row r="127218" spans="68:68" customFormat="1">
      <c r="BP127218" s="90"/>
    </row>
    <row r="127219" spans="68:68" customFormat="1">
      <c r="BP127219" s="90"/>
    </row>
    <row r="127220" spans="68:68" customFormat="1">
      <c r="BP127220" s="90"/>
    </row>
    <row r="127221" spans="68:68" customFormat="1">
      <c r="BP127221" s="90"/>
    </row>
    <row r="127222" spans="68:68" customFormat="1">
      <c r="BP127222" s="90"/>
    </row>
    <row r="127223" spans="68:68" customFormat="1">
      <c r="BP127223" s="90"/>
    </row>
    <row r="127224" spans="68:68" customFormat="1">
      <c r="BP127224" s="90"/>
    </row>
    <row r="127225" spans="68:68" customFormat="1">
      <c r="BP127225" s="90"/>
    </row>
    <row r="127226" spans="68:68" customFormat="1">
      <c r="BP127226" s="90"/>
    </row>
    <row r="127227" spans="68:68" customFormat="1">
      <c r="BP127227" s="90"/>
    </row>
    <row r="127228" spans="68:68" customFormat="1">
      <c r="BP127228" s="90"/>
    </row>
    <row r="127229" spans="68:68" customFormat="1">
      <c r="BP127229" s="90"/>
    </row>
    <row r="127230" spans="68:68" customFormat="1">
      <c r="BP127230" s="90"/>
    </row>
    <row r="127231" spans="68:68" customFormat="1">
      <c r="BP127231" s="90"/>
    </row>
    <row r="127232" spans="68:68" customFormat="1">
      <c r="BP127232" s="90"/>
    </row>
    <row r="127233" spans="68:68" customFormat="1">
      <c r="BP127233" s="90"/>
    </row>
    <row r="127234" spans="68:68" customFormat="1">
      <c r="BP127234" s="90"/>
    </row>
    <row r="127235" spans="68:68" customFormat="1">
      <c r="BP127235" s="90"/>
    </row>
    <row r="127236" spans="68:68" customFormat="1">
      <c r="BP127236" s="90"/>
    </row>
    <row r="127237" spans="68:68" customFormat="1">
      <c r="BP127237" s="90"/>
    </row>
    <row r="127238" spans="68:68" customFormat="1">
      <c r="BP127238" s="90"/>
    </row>
    <row r="127239" spans="68:68" customFormat="1">
      <c r="BP127239" s="90"/>
    </row>
    <row r="127240" spans="68:68" customFormat="1">
      <c r="BP127240" s="90"/>
    </row>
    <row r="127241" spans="68:68" customFormat="1">
      <c r="BP127241" s="90"/>
    </row>
    <row r="127242" spans="68:68" customFormat="1">
      <c r="BP127242" s="90"/>
    </row>
    <row r="127243" spans="68:68" customFormat="1">
      <c r="BP127243" s="90"/>
    </row>
    <row r="127244" spans="68:68" customFormat="1">
      <c r="BP127244" s="90"/>
    </row>
    <row r="127245" spans="68:68" customFormat="1">
      <c r="BP127245" s="90"/>
    </row>
    <row r="127246" spans="68:68" customFormat="1">
      <c r="BP127246" s="90"/>
    </row>
    <row r="127247" spans="68:68" customFormat="1">
      <c r="BP127247" s="90"/>
    </row>
    <row r="127248" spans="68:68" customFormat="1">
      <c r="BP127248" s="90"/>
    </row>
    <row r="127249" spans="68:68" customFormat="1">
      <c r="BP127249" s="90"/>
    </row>
    <row r="127250" spans="68:68" customFormat="1">
      <c r="BP127250" s="90"/>
    </row>
    <row r="127251" spans="68:68" customFormat="1">
      <c r="BP127251" s="90"/>
    </row>
    <row r="127252" spans="68:68" customFormat="1">
      <c r="BP127252" s="90"/>
    </row>
    <row r="127253" spans="68:68" customFormat="1">
      <c r="BP127253" s="90"/>
    </row>
    <row r="127254" spans="68:68" customFormat="1">
      <c r="BP127254" s="90"/>
    </row>
    <row r="127255" spans="68:68" customFormat="1">
      <c r="BP127255" s="90"/>
    </row>
    <row r="127256" spans="68:68" customFormat="1">
      <c r="BP127256" s="90"/>
    </row>
    <row r="127257" spans="68:68" customFormat="1">
      <c r="BP127257" s="90"/>
    </row>
    <row r="127258" spans="68:68" customFormat="1">
      <c r="BP127258" s="90"/>
    </row>
    <row r="127259" spans="68:68" customFormat="1">
      <c r="BP127259" s="90"/>
    </row>
    <row r="127260" spans="68:68" customFormat="1">
      <c r="BP127260" s="90"/>
    </row>
    <row r="127261" spans="68:68" customFormat="1">
      <c r="BP127261" s="90"/>
    </row>
    <row r="127262" spans="68:68" customFormat="1">
      <c r="BP127262" s="90"/>
    </row>
    <row r="127263" spans="68:68" customFormat="1">
      <c r="BP127263" s="90"/>
    </row>
    <row r="127264" spans="68:68" customFormat="1">
      <c r="BP127264" s="90"/>
    </row>
    <row r="127265" spans="68:68" customFormat="1">
      <c r="BP127265" s="90"/>
    </row>
    <row r="127266" spans="68:68" customFormat="1">
      <c r="BP127266" s="90"/>
    </row>
    <row r="127267" spans="68:68" customFormat="1">
      <c r="BP127267" s="90"/>
    </row>
    <row r="127268" spans="68:68" customFormat="1">
      <c r="BP127268" s="90"/>
    </row>
    <row r="127269" spans="68:68" customFormat="1">
      <c r="BP127269" s="90"/>
    </row>
    <row r="127270" spans="68:68" customFormat="1">
      <c r="BP127270" s="90"/>
    </row>
    <row r="127271" spans="68:68" customFormat="1">
      <c r="BP127271" s="90"/>
    </row>
    <row r="127272" spans="68:68" customFormat="1">
      <c r="BP127272" s="90"/>
    </row>
    <row r="127273" spans="68:68" customFormat="1">
      <c r="BP127273" s="90"/>
    </row>
    <row r="127274" spans="68:68" customFormat="1">
      <c r="BP127274" s="90"/>
    </row>
    <row r="127275" spans="68:68" customFormat="1">
      <c r="BP127275" s="90"/>
    </row>
    <row r="127276" spans="68:68" customFormat="1">
      <c r="BP127276" s="90"/>
    </row>
    <row r="127277" spans="68:68" customFormat="1">
      <c r="BP127277" s="90"/>
    </row>
    <row r="127278" spans="68:68" customFormat="1">
      <c r="BP127278" s="90"/>
    </row>
    <row r="127279" spans="68:68" customFormat="1">
      <c r="BP127279" s="90"/>
    </row>
    <row r="127280" spans="68:68" customFormat="1">
      <c r="BP127280" s="90"/>
    </row>
    <row r="127281" spans="68:68" customFormat="1">
      <c r="BP127281" s="90"/>
    </row>
    <row r="127282" spans="68:68" customFormat="1">
      <c r="BP127282" s="90"/>
    </row>
    <row r="127283" spans="68:68" customFormat="1">
      <c r="BP127283" s="90"/>
    </row>
    <row r="127284" spans="68:68" customFormat="1">
      <c r="BP127284" s="90"/>
    </row>
    <row r="127285" spans="68:68" customFormat="1">
      <c r="BP127285" s="90"/>
    </row>
    <row r="127286" spans="68:68" customFormat="1">
      <c r="BP127286" s="90"/>
    </row>
    <row r="127287" spans="68:68" customFormat="1">
      <c r="BP127287" s="90"/>
    </row>
    <row r="127288" spans="68:68" customFormat="1">
      <c r="BP127288" s="90"/>
    </row>
    <row r="127289" spans="68:68" customFormat="1">
      <c r="BP127289" s="90"/>
    </row>
    <row r="127290" spans="68:68" customFormat="1">
      <c r="BP127290" s="90"/>
    </row>
    <row r="127291" spans="68:68" customFormat="1">
      <c r="BP127291" s="90"/>
    </row>
    <row r="127292" spans="68:68" customFormat="1">
      <c r="BP127292" s="90"/>
    </row>
    <row r="127293" spans="68:68" customFormat="1">
      <c r="BP127293" s="90"/>
    </row>
    <row r="127294" spans="68:68" customFormat="1">
      <c r="BP127294" s="90"/>
    </row>
    <row r="127295" spans="68:68" customFormat="1">
      <c r="BP127295" s="90"/>
    </row>
    <row r="127296" spans="68:68" customFormat="1">
      <c r="BP127296" s="90"/>
    </row>
    <row r="127297" spans="68:68" customFormat="1">
      <c r="BP127297" s="90"/>
    </row>
    <row r="127298" spans="68:68" customFormat="1">
      <c r="BP127298" s="90"/>
    </row>
    <row r="127299" spans="68:68" customFormat="1">
      <c r="BP127299" s="90"/>
    </row>
    <row r="127300" spans="68:68" customFormat="1">
      <c r="BP127300" s="90"/>
    </row>
    <row r="127301" spans="68:68" customFormat="1">
      <c r="BP127301" s="90"/>
    </row>
    <row r="127302" spans="68:68" customFormat="1">
      <c r="BP127302" s="90"/>
    </row>
    <row r="127303" spans="68:68" customFormat="1">
      <c r="BP127303" s="90"/>
    </row>
    <row r="127304" spans="68:68" customFormat="1">
      <c r="BP127304" s="90"/>
    </row>
    <row r="127305" spans="68:68" customFormat="1">
      <c r="BP127305" s="90"/>
    </row>
    <row r="127306" spans="68:68" customFormat="1">
      <c r="BP127306" s="90"/>
    </row>
    <row r="127307" spans="68:68" customFormat="1">
      <c r="BP127307" s="90"/>
    </row>
    <row r="127308" spans="68:68" customFormat="1">
      <c r="BP127308" s="90"/>
    </row>
    <row r="127309" spans="68:68" customFormat="1">
      <c r="BP127309" s="90"/>
    </row>
    <row r="127310" spans="68:68" customFormat="1">
      <c r="BP127310" s="90"/>
    </row>
    <row r="127311" spans="68:68" customFormat="1">
      <c r="BP127311" s="90"/>
    </row>
    <row r="127312" spans="68:68" customFormat="1">
      <c r="BP127312" s="90"/>
    </row>
    <row r="127313" spans="68:68" customFormat="1">
      <c r="BP127313" s="90"/>
    </row>
    <row r="127314" spans="68:68" customFormat="1">
      <c r="BP127314" s="90"/>
    </row>
    <row r="127315" spans="68:68" customFormat="1">
      <c r="BP127315" s="90"/>
    </row>
    <row r="127316" spans="68:68" customFormat="1">
      <c r="BP127316" s="90"/>
    </row>
    <row r="127317" spans="68:68" customFormat="1">
      <c r="BP127317" s="90"/>
    </row>
    <row r="127318" spans="68:68" customFormat="1">
      <c r="BP127318" s="90"/>
    </row>
    <row r="127319" spans="68:68" customFormat="1">
      <c r="BP127319" s="90"/>
    </row>
    <row r="127320" spans="68:68" customFormat="1">
      <c r="BP127320" s="90"/>
    </row>
    <row r="127321" spans="68:68" customFormat="1">
      <c r="BP127321" s="90"/>
    </row>
    <row r="127322" spans="68:68" customFormat="1">
      <c r="BP127322" s="90"/>
    </row>
    <row r="127323" spans="68:68" customFormat="1">
      <c r="BP127323" s="90"/>
    </row>
    <row r="127324" spans="68:68" customFormat="1">
      <c r="BP127324" s="90"/>
    </row>
    <row r="127325" spans="68:68" customFormat="1">
      <c r="BP127325" s="90"/>
    </row>
    <row r="127326" spans="68:68" customFormat="1">
      <c r="BP127326" s="90"/>
    </row>
    <row r="127327" spans="68:68" customFormat="1">
      <c r="BP127327" s="90"/>
    </row>
    <row r="127328" spans="68:68" customFormat="1">
      <c r="BP127328" s="90"/>
    </row>
    <row r="127329" spans="68:68" customFormat="1">
      <c r="BP127329" s="90"/>
    </row>
    <row r="127330" spans="68:68" customFormat="1">
      <c r="BP127330" s="90"/>
    </row>
    <row r="127331" spans="68:68" customFormat="1">
      <c r="BP127331" s="90"/>
    </row>
    <row r="127332" spans="68:68" customFormat="1">
      <c r="BP127332" s="90"/>
    </row>
    <row r="127333" spans="68:68" customFormat="1">
      <c r="BP127333" s="90"/>
    </row>
    <row r="127334" spans="68:68" customFormat="1">
      <c r="BP127334" s="90"/>
    </row>
    <row r="127335" spans="68:68" customFormat="1">
      <c r="BP127335" s="90"/>
    </row>
    <row r="127336" spans="68:68" customFormat="1">
      <c r="BP127336" s="90"/>
    </row>
    <row r="127337" spans="68:68" customFormat="1">
      <c r="BP127337" s="90"/>
    </row>
    <row r="127338" spans="68:68" customFormat="1">
      <c r="BP127338" s="90"/>
    </row>
    <row r="127339" spans="68:68" customFormat="1">
      <c r="BP127339" s="90"/>
    </row>
    <row r="127340" spans="68:68" customFormat="1">
      <c r="BP127340" s="90"/>
    </row>
    <row r="127341" spans="68:68" customFormat="1">
      <c r="BP127341" s="90"/>
    </row>
    <row r="127342" spans="68:68" customFormat="1">
      <c r="BP127342" s="90"/>
    </row>
    <row r="127343" spans="68:68" customFormat="1">
      <c r="BP127343" s="90"/>
    </row>
    <row r="127344" spans="68:68" customFormat="1">
      <c r="BP127344" s="90"/>
    </row>
    <row r="127345" spans="68:68" customFormat="1">
      <c r="BP127345" s="90"/>
    </row>
    <row r="127346" spans="68:68" customFormat="1">
      <c r="BP127346" s="90"/>
    </row>
    <row r="127347" spans="68:68" customFormat="1">
      <c r="BP127347" s="90"/>
    </row>
    <row r="127348" spans="68:68" customFormat="1">
      <c r="BP127348" s="90"/>
    </row>
    <row r="127349" spans="68:68" customFormat="1">
      <c r="BP127349" s="90"/>
    </row>
    <row r="127350" spans="68:68" customFormat="1">
      <c r="BP127350" s="90"/>
    </row>
    <row r="127351" spans="68:68" customFormat="1">
      <c r="BP127351" s="90"/>
    </row>
    <row r="127352" spans="68:68" customFormat="1">
      <c r="BP127352" s="90"/>
    </row>
    <row r="127353" spans="68:68" customFormat="1">
      <c r="BP127353" s="90"/>
    </row>
    <row r="127354" spans="68:68" customFormat="1">
      <c r="BP127354" s="90"/>
    </row>
    <row r="127355" spans="68:68" customFormat="1">
      <c r="BP127355" s="90"/>
    </row>
    <row r="127356" spans="68:68" customFormat="1">
      <c r="BP127356" s="90"/>
    </row>
    <row r="127357" spans="68:68" customFormat="1">
      <c r="BP127357" s="90"/>
    </row>
    <row r="127358" spans="68:68" customFormat="1">
      <c r="BP127358" s="90"/>
    </row>
    <row r="127359" spans="68:68" customFormat="1">
      <c r="BP127359" s="90"/>
    </row>
    <row r="127360" spans="68:68" customFormat="1">
      <c r="BP127360" s="90"/>
    </row>
    <row r="127361" spans="68:68" customFormat="1">
      <c r="BP127361" s="90"/>
    </row>
    <row r="127362" spans="68:68" customFormat="1">
      <c r="BP127362" s="90"/>
    </row>
    <row r="127363" spans="68:68" customFormat="1">
      <c r="BP127363" s="90"/>
    </row>
    <row r="127364" spans="68:68" customFormat="1">
      <c r="BP127364" s="90"/>
    </row>
    <row r="127365" spans="68:68" customFormat="1">
      <c r="BP127365" s="90"/>
    </row>
    <row r="127366" spans="68:68" customFormat="1">
      <c r="BP127366" s="90"/>
    </row>
    <row r="127367" spans="68:68" customFormat="1">
      <c r="BP127367" s="90"/>
    </row>
    <row r="127368" spans="68:68" customFormat="1">
      <c r="BP127368" s="90"/>
    </row>
    <row r="127369" spans="68:68" customFormat="1">
      <c r="BP127369" s="90"/>
    </row>
    <row r="127370" spans="68:68" customFormat="1">
      <c r="BP127370" s="90"/>
    </row>
    <row r="127371" spans="68:68" customFormat="1">
      <c r="BP127371" s="90"/>
    </row>
    <row r="127372" spans="68:68" customFormat="1">
      <c r="BP127372" s="90"/>
    </row>
    <row r="127373" spans="68:68" customFormat="1">
      <c r="BP127373" s="90"/>
    </row>
    <row r="127374" spans="68:68" customFormat="1">
      <c r="BP127374" s="90"/>
    </row>
    <row r="127375" spans="68:68" customFormat="1">
      <c r="BP127375" s="90"/>
    </row>
    <row r="127376" spans="68:68" customFormat="1">
      <c r="BP127376" s="90"/>
    </row>
    <row r="127377" spans="68:68" customFormat="1">
      <c r="BP127377" s="90"/>
    </row>
    <row r="127378" spans="68:68" customFormat="1">
      <c r="BP127378" s="90"/>
    </row>
    <row r="127379" spans="68:68" customFormat="1">
      <c r="BP127379" s="90"/>
    </row>
    <row r="127380" spans="68:68" customFormat="1">
      <c r="BP127380" s="90"/>
    </row>
    <row r="127381" spans="68:68" customFormat="1">
      <c r="BP127381" s="90"/>
    </row>
    <row r="127382" spans="68:68" customFormat="1">
      <c r="BP127382" s="90"/>
    </row>
    <row r="127383" spans="68:68" customFormat="1">
      <c r="BP127383" s="90"/>
    </row>
    <row r="127384" spans="68:68" customFormat="1">
      <c r="BP127384" s="90"/>
    </row>
    <row r="127385" spans="68:68" customFormat="1">
      <c r="BP127385" s="90"/>
    </row>
    <row r="127386" spans="68:68" customFormat="1">
      <c r="BP127386" s="90"/>
    </row>
    <row r="127387" spans="68:68" customFormat="1">
      <c r="BP127387" s="90"/>
    </row>
    <row r="127388" spans="68:68" customFormat="1">
      <c r="BP127388" s="90"/>
    </row>
    <row r="127389" spans="68:68" customFormat="1">
      <c r="BP127389" s="90"/>
    </row>
    <row r="127390" spans="68:68" customFormat="1">
      <c r="BP127390" s="90"/>
    </row>
    <row r="127391" spans="68:68" customFormat="1">
      <c r="BP127391" s="90"/>
    </row>
    <row r="127392" spans="68:68" customFormat="1">
      <c r="BP127392" s="90"/>
    </row>
    <row r="127393" spans="68:68" customFormat="1">
      <c r="BP127393" s="90"/>
    </row>
    <row r="127394" spans="68:68" customFormat="1">
      <c r="BP127394" s="90"/>
    </row>
    <row r="127395" spans="68:68" customFormat="1">
      <c r="BP127395" s="90"/>
    </row>
    <row r="127396" spans="68:68" customFormat="1">
      <c r="BP127396" s="90"/>
    </row>
    <row r="127397" spans="68:68" customFormat="1">
      <c r="BP127397" s="90"/>
    </row>
    <row r="127398" spans="68:68" customFormat="1">
      <c r="BP127398" s="90"/>
    </row>
    <row r="127399" spans="68:68" customFormat="1">
      <c r="BP127399" s="90"/>
    </row>
    <row r="127400" spans="68:68" customFormat="1">
      <c r="BP127400" s="90"/>
    </row>
    <row r="127401" spans="68:68" customFormat="1">
      <c r="BP127401" s="90"/>
    </row>
    <row r="127402" spans="68:68" customFormat="1">
      <c r="BP127402" s="90"/>
    </row>
    <row r="127403" spans="68:68" customFormat="1">
      <c r="BP127403" s="90"/>
    </row>
    <row r="127404" spans="68:68" customFormat="1">
      <c r="BP127404" s="90"/>
    </row>
    <row r="127405" spans="68:68" customFormat="1">
      <c r="BP127405" s="90"/>
    </row>
    <row r="127406" spans="68:68" customFormat="1">
      <c r="BP127406" s="90"/>
    </row>
    <row r="127407" spans="68:68" customFormat="1">
      <c r="BP127407" s="90"/>
    </row>
    <row r="127408" spans="68:68" customFormat="1">
      <c r="BP127408" s="90"/>
    </row>
    <row r="127409" spans="68:68" customFormat="1">
      <c r="BP127409" s="90"/>
    </row>
    <row r="127410" spans="68:68" customFormat="1">
      <c r="BP127410" s="90"/>
    </row>
    <row r="127411" spans="68:68" customFormat="1">
      <c r="BP127411" s="90"/>
    </row>
    <row r="127412" spans="68:68" customFormat="1">
      <c r="BP127412" s="90"/>
    </row>
    <row r="127413" spans="68:68" customFormat="1">
      <c r="BP127413" s="90"/>
    </row>
    <row r="127414" spans="68:68" customFormat="1">
      <c r="BP127414" s="90"/>
    </row>
    <row r="127415" spans="68:68" customFormat="1">
      <c r="BP127415" s="90"/>
    </row>
    <row r="127416" spans="68:68" customFormat="1">
      <c r="BP127416" s="90"/>
    </row>
    <row r="127417" spans="68:68" customFormat="1">
      <c r="BP127417" s="90"/>
    </row>
    <row r="127418" spans="68:68" customFormat="1">
      <c r="BP127418" s="90"/>
    </row>
    <row r="127419" spans="68:68" customFormat="1">
      <c r="BP127419" s="90"/>
    </row>
    <row r="127420" spans="68:68" customFormat="1">
      <c r="BP127420" s="90"/>
    </row>
    <row r="127421" spans="68:68" customFormat="1">
      <c r="BP127421" s="90"/>
    </row>
    <row r="127422" spans="68:68" customFormat="1">
      <c r="BP127422" s="90"/>
    </row>
    <row r="127423" spans="68:68" customFormat="1">
      <c r="BP127423" s="90"/>
    </row>
    <row r="127424" spans="68:68" customFormat="1">
      <c r="BP127424" s="90"/>
    </row>
    <row r="127425" spans="68:68" customFormat="1">
      <c r="BP127425" s="90"/>
    </row>
    <row r="127426" spans="68:68" customFormat="1">
      <c r="BP127426" s="90"/>
    </row>
    <row r="127427" spans="68:68" customFormat="1">
      <c r="BP127427" s="90"/>
    </row>
    <row r="127428" spans="68:68" customFormat="1">
      <c r="BP127428" s="90"/>
    </row>
    <row r="127429" spans="68:68" customFormat="1">
      <c r="BP127429" s="90"/>
    </row>
    <row r="127430" spans="68:68" customFormat="1">
      <c r="BP127430" s="90"/>
    </row>
    <row r="127431" spans="68:68" customFormat="1">
      <c r="BP127431" s="90"/>
    </row>
    <row r="127432" spans="68:68" customFormat="1">
      <c r="BP127432" s="90"/>
    </row>
    <row r="127433" spans="68:68" customFormat="1">
      <c r="BP127433" s="90"/>
    </row>
    <row r="127434" spans="68:68" customFormat="1">
      <c r="BP127434" s="90"/>
    </row>
    <row r="127435" spans="68:68" customFormat="1">
      <c r="BP127435" s="90"/>
    </row>
    <row r="127436" spans="68:68" customFormat="1">
      <c r="BP127436" s="90"/>
    </row>
    <row r="127437" spans="68:68" customFormat="1">
      <c r="BP127437" s="90"/>
    </row>
    <row r="127438" spans="68:68" customFormat="1">
      <c r="BP127438" s="90"/>
    </row>
    <row r="127439" spans="68:68" customFormat="1">
      <c r="BP127439" s="90"/>
    </row>
    <row r="127440" spans="68:68" customFormat="1">
      <c r="BP127440" s="90"/>
    </row>
    <row r="127441" spans="68:68" customFormat="1">
      <c r="BP127441" s="90"/>
    </row>
    <row r="127442" spans="68:68" customFormat="1">
      <c r="BP127442" s="90"/>
    </row>
    <row r="127443" spans="68:68" customFormat="1">
      <c r="BP127443" s="90"/>
    </row>
    <row r="127444" spans="68:68" customFormat="1">
      <c r="BP127444" s="90"/>
    </row>
    <row r="127445" spans="68:68" customFormat="1">
      <c r="BP127445" s="90"/>
    </row>
    <row r="127446" spans="68:68" customFormat="1">
      <c r="BP127446" s="90"/>
    </row>
    <row r="127447" spans="68:68" customFormat="1">
      <c r="BP127447" s="90"/>
    </row>
    <row r="127448" spans="68:68" customFormat="1">
      <c r="BP127448" s="90"/>
    </row>
    <row r="127449" spans="68:68" customFormat="1">
      <c r="BP127449" s="90"/>
    </row>
    <row r="127450" spans="68:68" customFormat="1">
      <c r="BP127450" s="90"/>
    </row>
    <row r="127451" spans="68:68" customFormat="1">
      <c r="BP127451" s="90"/>
    </row>
    <row r="127452" spans="68:68" customFormat="1">
      <c r="BP127452" s="90"/>
    </row>
    <row r="127453" spans="68:68" customFormat="1">
      <c r="BP127453" s="90"/>
    </row>
    <row r="127454" spans="68:68" customFormat="1">
      <c r="BP127454" s="90"/>
    </row>
    <row r="127455" spans="68:68" customFormat="1">
      <c r="BP127455" s="90"/>
    </row>
    <row r="127456" spans="68:68" customFormat="1">
      <c r="BP127456" s="90"/>
    </row>
    <row r="127457" spans="68:68" customFormat="1">
      <c r="BP127457" s="90"/>
    </row>
    <row r="127458" spans="68:68" customFormat="1">
      <c r="BP127458" s="90"/>
    </row>
    <row r="127459" spans="68:68" customFormat="1">
      <c r="BP127459" s="90"/>
    </row>
    <row r="127460" spans="68:68" customFormat="1">
      <c r="BP127460" s="90"/>
    </row>
    <row r="127461" spans="68:68" customFormat="1">
      <c r="BP127461" s="90"/>
    </row>
    <row r="127462" spans="68:68" customFormat="1">
      <c r="BP127462" s="90"/>
    </row>
    <row r="127463" spans="68:68" customFormat="1">
      <c r="BP127463" s="90"/>
    </row>
    <row r="127464" spans="68:68" customFormat="1">
      <c r="BP127464" s="90"/>
    </row>
    <row r="127465" spans="68:68" customFormat="1">
      <c r="BP127465" s="90"/>
    </row>
    <row r="127466" spans="68:68" customFormat="1">
      <c r="BP127466" s="90"/>
    </row>
    <row r="127467" spans="68:68" customFormat="1">
      <c r="BP127467" s="90"/>
    </row>
    <row r="127468" spans="68:68" customFormat="1">
      <c r="BP127468" s="90"/>
    </row>
    <row r="127469" spans="68:68" customFormat="1">
      <c r="BP127469" s="90"/>
    </row>
    <row r="127470" spans="68:68" customFormat="1">
      <c r="BP127470" s="90"/>
    </row>
    <row r="127471" spans="68:68" customFormat="1">
      <c r="BP127471" s="90"/>
    </row>
    <row r="127472" spans="68:68" customFormat="1">
      <c r="BP127472" s="90"/>
    </row>
    <row r="127473" spans="68:68" customFormat="1">
      <c r="BP127473" s="90"/>
    </row>
    <row r="127474" spans="68:68" customFormat="1">
      <c r="BP127474" s="90"/>
    </row>
    <row r="127475" spans="68:68" customFormat="1">
      <c r="BP127475" s="90"/>
    </row>
    <row r="127476" spans="68:68" customFormat="1">
      <c r="BP127476" s="90"/>
    </row>
    <row r="127477" spans="68:68" customFormat="1">
      <c r="BP127477" s="90"/>
    </row>
    <row r="127478" spans="68:68" customFormat="1">
      <c r="BP127478" s="90"/>
    </row>
    <row r="127479" spans="68:68" customFormat="1">
      <c r="BP127479" s="90"/>
    </row>
    <row r="127480" spans="68:68" customFormat="1">
      <c r="BP127480" s="90"/>
    </row>
    <row r="127481" spans="68:68" customFormat="1">
      <c r="BP127481" s="90"/>
    </row>
    <row r="127482" spans="68:68" customFormat="1">
      <c r="BP127482" s="90"/>
    </row>
    <row r="127483" spans="68:68" customFormat="1">
      <c r="BP127483" s="90"/>
    </row>
    <row r="127484" spans="68:68" customFormat="1">
      <c r="BP127484" s="90"/>
    </row>
    <row r="127485" spans="68:68" customFormat="1">
      <c r="BP127485" s="90"/>
    </row>
    <row r="127486" spans="68:68" customFormat="1">
      <c r="BP127486" s="90"/>
    </row>
    <row r="127487" spans="68:68" customFormat="1">
      <c r="BP127487" s="90"/>
    </row>
    <row r="127488" spans="68:68" customFormat="1">
      <c r="BP127488" s="90"/>
    </row>
    <row r="127489" spans="68:68" customFormat="1">
      <c r="BP127489" s="90"/>
    </row>
    <row r="127490" spans="68:68" customFormat="1">
      <c r="BP127490" s="90"/>
    </row>
    <row r="127491" spans="68:68" customFormat="1">
      <c r="BP127491" s="90"/>
    </row>
    <row r="127492" spans="68:68" customFormat="1">
      <c r="BP127492" s="90"/>
    </row>
    <row r="127493" spans="68:68" customFormat="1">
      <c r="BP127493" s="90"/>
    </row>
    <row r="127494" spans="68:68" customFormat="1">
      <c r="BP127494" s="90"/>
    </row>
    <row r="127495" spans="68:68" customFormat="1">
      <c r="BP127495" s="90"/>
    </row>
    <row r="127496" spans="68:68" customFormat="1">
      <c r="BP127496" s="90"/>
    </row>
    <row r="127497" spans="68:68" customFormat="1">
      <c r="BP127497" s="90"/>
    </row>
    <row r="127498" spans="68:68" customFormat="1">
      <c r="BP127498" s="90"/>
    </row>
    <row r="127499" spans="68:68" customFormat="1">
      <c r="BP127499" s="90"/>
    </row>
    <row r="127500" spans="68:68" customFormat="1">
      <c r="BP127500" s="90"/>
    </row>
    <row r="127501" spans="68:68" customFormat="1">
      <c r="BP127501" s="90"/>
    </row>
    <row r="127502" spans="68:68" customFormat="1">
      <c r="BP127502" s="90"/>
    </row>
    <row r="127503" spans="68:68" customFormat="1">
      <c r="BP127503" s="90"/>
    </row>
    <row r="127504" spans="68:68" customFormat="1">
      <c r="BP127504" s="90"/>
    </row>
    <row r="127505" spans="68:68" customFormat="1">
      <c r="BP127505" s="90"/>
    </row>
    <row r="127506" spans="68:68" customFormat="1">
      <c r="BP127506" s="90"/>
    </row>
    <row r="127507" spans="68:68" customFormat="1">
      <c r="BP127507" s="90"/>
    </row>
    <row r="127508" spans="68:68" customFormat="1">
      <c r="BP127508" s="90"/>
    </row>
    <row r="127509" spans="68:68" customFormat="1">
      <c r="BP127509" s="90"/>
    </row>
    <row r="127510" spans="68:68" customFormat="1">
      <c r="BP127510" s="90"/>
    </row>
    <row r="127511" spans="68:68" customFormat="1">
      <c r="BP127511" s="90"/>
    </row>
    <row r="127512" spans="68:68" customFormat="1">
      <c r="BP127512" s="90"/>
    </row>
    <row r="127513" spans="68:68" customFormat="1">
      <c r="BP127513" s="90"/>
    </row>
    <row r="127514" spans="68:68" customFormat="1">
      <c r="BP127514" s="90"/>
    </row>
    <row r="127515" spans="68:68" customFormat="1">
      <c r="BP127515" s="90"/>
    </row>
    <row r="127516" spans="68:68" customFormat="1">
      <c r="BP127516" s="90"/>
    </row>
    <row r="127517" spans="68:68" customFormat="1">
      <c r="BP127517" s="90"/>
    </row>
    <row r="127518" spans="68:68" customFormat="1">
      <c r="BP127518" s="90"/>
    </row>
    <row r="127519" spans="68:68" customFormat="1">
      <c r="BP127519" s="90"/>
    </row>
    <row r="127520" spans="68:68" customFormat="1">
      <c r="BP127520" s="90"/>
    </row>
    <row r="127521" spans="68:68" customFormat="1">
      <c r="BP127521" s="90"/>
    </row>
    <row r="127522" spans="68:68" customFormat="1">
      <c r="BP127522" s="90"/>
    </row>
    <row r="127523" spans="68:68" customFormat="1">
      <c r="BP127523" s="90"/>
    </row>
    <row r="127524" spans="68:68" customFormat="1">
      <c r="BP127524" s="90"/>
    </row>
    <row r="127525" spans="68:68" customFormat="1">
      <c r="BP127525" s="90"/>
    </row>
    <row r="127526" spans="68:68" customFormat="1">
      <c r="BP127526" s="90"/>
    </row>
    <row r="127527" spans="68:68" customFormat="1">
      <c r="BP127527" s="90"/>
    </row>
    <row r="127528" spans="68:68" customFormat="1">
      <c r="BP127528" s="90"/>
    </row>
    <row r="127529" spans="68:68" customFormat="1">
      <c r="BP127529" s="90"/>
    </row>
    <row r="127530" spans="68:68" customFormat="1">
      <c r="BP127530" s="90"/>
    </row>
    <row r="127531" spans="68:68" customFormat="1">
      <c r="BP127531" s="90"/>
    </row>
    <row r="127532" spans="68:68" customFormat="1">
      <c r="BP127532" s="90"/>
    </row>
    <row r="127533" spans="68:68" customFormat="1">
      <c r="BP127533" s="90"/>
    </row>
    <row r="127534" spans="68:68" customFormat="1">
      <c r="BP127534" s="90"/>
    </row>
    <row r="127535" spans="68:68" customFormat="1">
      <c r="BP127535" s="90"/>
    </row>
    <row r="127536" spans="68:68" customFormat="1">
      <c r="BP127536" s="90"/>
    </row>
    <row r="127537" spans="68:68" customFormat="1">
      <c r="BP127537" s="90"/>
    </row>
    <row r="127538" spans="68:68" customFormat="1">
      <c r="BP127538" s="90"/>
    </row>
    <row r="127539" spans="68:68" customFormat="1">
      <c r="BP127539" s="90"/>
    </row>
    <row r="127540" spans="68:68" customFormat="1">
      <c r="BP127540" s="90"/>
    </row>
    <row r="127541" spans="68:68" customFormat="1">
      <c r="BP127541" s="90"/>
    </row>
    <row r="127542" spans="68:68" customFormat="1">
      <c r="BP127542" s="90"/>
    </row>
    <row r="127543" spans="68:68" customFormat="1">
      <c r="BP127543" s="90"/>
    </row>
    <row r="127544" spans="68:68" customFormat="1">
      <c r="BP127544" s="90"/>
    </row>
    <row r="127545" spans="68:68" customFormat="1">
      <c r="BP127545" s="90"/>
    </row>
    <row r="127546" spans="68:68" customFormat="1">
      <c r="BP127546" s="90"/>
    </row>
    <row r="127547" spans="68:68" customFormat="1">
      <c r="BP127547" s="90"/>
    </row>
    <row r="127548" spans="68:68" customFormat="1">
      <c r="BP127548" s="90"/>
    </row>
    <row r="127549" spans="68:68" customFormat="1">
      <c r="BP127549" s="90"/>
    </row>
    <row r="127550" spans="68:68" customFormat="1">
      <c r="BP127550" s="90"/>
    </row>
    <row r="127551" spans="68:68" customFormat="1">
      <c r="BP127551" s="90"/>
    </row>
    <row r="127552" spans="68:68" customFormat="1">
      <c r="BP127552" s="90"/>
    </row>
    <row r="127553" spans="68:68" customFormat="1">
      <c r="BP127553" s="90"/>
    </row>
    <row r="127554" spans="68:68" customFormat="1">
      <c r="BP127554" s="90"/>
    </row>
    <row r="127555" spans="68:68" customFormat="1">
      <c r="BP127555" s="90"/>
    </row>
    <row r="127556" spans="68:68" customFormat="1">
      <c r="BP127556" s="90"/>
    </row>
    <row r="127557" spans="68:68" customFormat="1">
      <c r="BP127557" s="90"/>
    </row>
    <row r="127558" spans="68:68" customFormat="1">
      <c r="BP127558" s="90"/>
    </row>
    <row r="127559" spans="68:68" customFormat="1">
      <c r="BP127559" s="90"/>
    </row>
    <row r="127560" spans="68:68" customFormat="1">
      <c r="BP127560" s="90"/>
    </row>
    <row r="127561" spans="68:68" customFormat="1">
      <c r="BP127561" s="90"/>
    </row>
    <row r="127562" spans="68:68" customFormat="1">
      <c r="BP127562" s="90"/>
    </row>
    <row r="127563" spans="68:68" customFormat="1">
      <c r="BP127563" s="90"/>
    </row>
    <row r="127564" spans="68:68" customFormat="1">
      <c r="BP127564" s="90"/>
    </row>
    <row r="127565" spans="68:68" customFormat="1">
      <c r="BP127565" s="90"/>
    </row>
    <row r="127566" spans="68:68" customFormat="1">
      <c r="BP127566" s="90"/>
    </row>
    <row r="127567" spans="68:68" customFormat="1">
      <c r="BP127567" s="90"/>
    </row>
    <row r="127568" spans="68:68" customFormat="1">
      <c r="BP127568" s="90"/>
    </row>
    <row r="127569" spans="68:68" customFormat="1">
      <c r="BP127569" s="90"/>
    </row>
    <row r="127570" spans="68:68" customFormat="1">
      <c r="BP127570" s="90"/>
    </row>
    <row r="127571" spans="68:68" customFormat="1">
      <c r="BP127571" s="90"/>
    </row>
    <row r="127572" spans="68:68" customFormat="1">
      <c r="BP127572" s="90"/>
    </row>
    <row r="127573" spans="68:68" customFormat="1">
      <c r="BP127573" s="90"/>
    </row>
    <row r="127574" spans="68:68" customFormat="1">
      <c r="BP127574" s="90"/>
    </row>
    <row r="127575" spans="68:68" customFormat="1">
      <c r="BP127575" s="90"/>
    </row>
    <row r="127576" spans="68:68" customFormat="1">
      <c r="BP127576" s="90"/>
    </row>
    <row r="127577" spans="68:68" customFormat="1">
      <c r="BP127577" s="90"/>
    </row>
    <row r="127578" spans="68:68" customFormat="1">
      <c r="BP127578" s="90"/>
    </row>
    <row r="127579" spans="68:68" customFormat="1">
      <c r="BP127579" s="90"/>
    </row>
    <row r="127580" spans="68:68" customFormat="1">
      <c r="BP127580" s="90"/>
    </row>
    <row r="127581" spans="68:68" customFormat="1">
      <c r="BP127581" s="90"/>
    </row>
    <row r="127582" spans="68:68" customFormat="1">
      <c r="BP127582" s="90"/>
    </row>
    <row r="127583" spans="68:68" customFormat="1">
      <c r="BP127583" s="90"/>
    </row>
    <row r="127584" spans="68:68" customFormat="1">
      <c r="BP127584" s="90"/>
    </row>
    <row r="127585" spans="68:68" customFormat="1">
      <c r="BP127585" s="90"/>
    </row>
    <row r="127586" spans="68:68" customFormat="1">
      <c r="BP127586" s="90"/>
    </row>
    <row r="127587" spans="68:68" customFormat="1">
      <c r="BP127587" s="90"/>
    </row>
    <row r="127588" spans="68:68" customFormat="1">
      <c r="BP127588" s="90"/>
    </row>
    <row r="127589" spans="68:68" customFormat="1">
      <c r="BP127589" s="90"/>
    </row>
    <row r="127590" spans="68:68" customFormat="1">
      <c r="BP127590" s="90"/>
    </row>
    <row r="127591" spans="68:68" customFormat="1">
      <c r="BP127591" s="90"/>
    </row>
    <row r="127592" spans="68:68" customFormat="1">
      <c r="BP127592" s="90"/>
    </row>
    <row r="127593" spans="68:68" customFormat="1">
      <c r="BP127593" s="90"/>
    </row>
    <row r="127594" spans="68:68" customFormat="1">
      <c r="BP127594" s="90"/>
    </row>
    <row r="127595" spans="68:68" customFormat="1">
      <c r="BP127595" s="90"/>
    </row>
    <row r="127596" spans="68:68" customFormat="1">
      <c r="BP127596" s="90"/>
    </row>
    <row r="127597" spans="68:68" customFormat="1">
      <c r="BP127597" s="90"/>
    </row>
    <row r="127598" spans="68:68" customFormat="1">
      <c r="BP127598" s="90"/>
    </row>
    <row r="127599" spans="68:68" customFormat="1">
      <c r="BP127599" s="90"/>
    </row>
    <row r="127600" spans="68:68" customFormat="1">
      <c r="BP127600" s="90"/>
    </row>
    <row r="127601" spans="68:68" customFormat="1">
      <c r="BP127601" s="90"/>
    </row>
    <row r="127602" spans="68:68" customFormat="1">
      <c r="BP127602" s="90"/>
    </row>
    <row r="127603" spans="68:68" customFormat="1">
      <c r="BP127603" s="90"/>
    </row>
    <row r="127604" spans="68:68" customFormat="1">
      <c r="BP127604" s="90"/>
    </row>
    <row r="127605" spans="68:68" customFormat="1">
      <c r="BP127605" s="90"/>
    </row>
    <row r="127606" spans="68:68" customFormat="1">
      <c r="BP127606" s="90"/>
    </row>
    <row r="127607" spans="68:68" customFormat="1">
      <c r="BP127607" s="90"/>
    </row>
    <row r="127608" spans="68:68" customFormat="1">
      <c r="BP127608" s="90"/>
    </row>
    <row r="127609" spans="68:68" customFormat="1">
      <c r="BP127609" s="90"/>
    </row>
    <row r="127610" spans="68:68" customFormat="1">
      <c r="BP127610" s="90"/>
    </row>
    <row r="127611" spans="68:68" customFormat="1">
      <c r="BP127611" s="90"/>
    </row>
    <row r="127612" spans="68:68" customFormat="1">
      <c r="BP127612" s="90"/>
    </row>
    <row r="127613" spans="68:68" customFormat="1">
      <c r="BP127613" s="90"/>
    </row>
    <row r="127614" spans="68:68" customFormat="1">
      <c r="BP127614" s="90"/>
    </row>
    <row r="127615" spans="68:68" customFormat="1">
      <c r="BP127615" s="90"/>
    </row>
    <row r="127616" spans="68:68" customFormat="1">
      <c r="BP127616" s="90"/>
    </row>
    <row r="127617" spans="68:68" customFormat="1">
      <c r="BP127617" s="90"/>
    </row>
    <row r="127618" spans="68:68" customFormat="1">
      <c r="BP127618" s="90"/>
    </row>
    <row r="127619" spans="68:68" customFormat="1">
      <c r="BP127619" s="90"/>
    </row>
    <row r="127620" spans="68:68" customFormat="1">
      <c r="BP127620" s="90"/>
    </row>
    <row r="127621" spans="68:68" customFormat="1">
      <c r="BP127621" s="90"/>
    </row>
    <row r="127622" spans="68:68" customFormat="1">
      <c r="BP127622" s="90"/>
    </row>
    <row r="127623" spans="68:68" customFormat="1">
      <c r="BP127623" s="90"/>
    </row>
    <row r="127624" spans="68:68" customFormat="1">
      <c r="BP127624" s="90"/>
    </row>
    <row r="127625" spans="68:68" customFormat="1">
      <c r="BP127625" s="90"/>
    </row>
    <row r="127626" spans="68:68" customFormat="1">
      <c r="BP127626" s="90"/>
    </row>
    <row r="127627" spans="68:68" customFormat="1">
      <c r="BP127627" s="90"/>
    </row>
    <row r="127628" spans="68:68" customFormat="1">
      <c r="BP127628" s="90"/>
    </row>
    <row r="127629" spans="68:68" customFormat="1">
      <c r="BP127629" s="90"/>
    </row>
    <row r="127630" spans="68:68" customFormat="1">
      <c r="BP127630" s="90"/>
    </row>
    <row r="127631" spans="68:68" customFormat="1">
      <c r="BP127631" s="90"/>
    </row>
    <row r="127632" spans="68:68" customFormat="1">
      <c r="BP127632" s="90"/>
    </row>
    <row r="127633" spans="68:68" customFormat="1">
      <c r="BP127633" s="90"/>
    </row>
    <row r="127634" spans="68:68" customFormat="1">
      <c r="BP127634" s="90"/>
    </row>
    <row r="127635" spans="68:68" customFormat="1">
      <c r="BP127635" s="90"/>
    </row>
    <row r="127636" spans="68:68" customFormat="1">
      <c r="BP127636" s="90"/>
    </row>
    <row r="127637" spans="68:68" customFormat="1">
      <c r="BP127637" s="90"/>
    </row>
    <row r="127638" spans="68:68" customFormat="1">
      <c r="BP127638" s="90"/>
    </row>
    <row r="127639" spans="68:68" customFormat="1">
      <c r="BP127639" s="90"/>
    </row>
    <row r="127640" spans="68:68" customFormat="1">
      <c r="BP127640" s="90"/>
    </row>
    <row r="127641" spans="68:68" customFormat="1">
      <c r="BP127641" s="90"/>
    </row>
    <row r="127642" spans="68:68" customFormat="1">
      <c r="BP127642" s="90"/>
    </row>
    <row r="127643" spans="68:68" customFormat="1">
      <c r="BP127643" s="90"/>
    </row>
    <row r="127644" spans="68:68" customFormat="1">
      <c r="BP127644" s="90"/>
    </row>
    <row r="127645" spans="68:68" customFormat="1">
      <c r="BP127645" s="90"/>
    </row>
    <row r="127646" spans="68:68" customFormat="1">
      <c r="BP127646" s="90"/>
    </row>
    <row r="127647" spans="68:68" customFormat="1">
      <c r="BP127647" s="90"/>
    </row>
    <row r="127648" spans="68:68" customFormat="1">
      <c r="BP127648" s="90"/>
    </row>
    <row r="127649" spans="68:68" customFormat="1">
      <c r="BP127649" s="90"/>
    </row>
    <row r="127650" spans="68:68" customFormat="1">
      <c r="BP127650" s="90"/>
    </row>
    <row r="127651" spans="68:68" customFormat="1">
      <c r="BP127651" s="90"/>
    </row>
    <row r="127652" spans="68:68" customFormat="1">
      <c r="BP127652" s="90"/>
    </row>
    <row r="127653" spans="68:68" customFormat="1">
      <c r="BP127653" s="90"/>
    </row>
    <row r="127654" spans="68:68" customFormat="1">
      <c r="BP127654" s="90"/>
    </row>
    <row r="127655" spans="68:68" customFormat="1">
      <c r="BP127655" s="90"/>
    </row>
    <row r="127656" spans="68:68" customFormat="1">
      <c r="BP127656" s="90"/>
    </row>
    <row r="127657" spans="68:68" customFormat="1">
      <c r="BP127657" s="90"/>
    </row>
    <row r="127658" spans="68:68" customFormat="1">
      <c r="BP127658" s="90"/>
    </row>
    <row r="127659" spans="68:68" customFormat="1">
      <c r="BP127659" s="90"/>
    </row>
    <row r="127660" spans="68:68" customFormat="1">
      <c r="BP127660" s="90"/>
    </row>
    <row r="127661" spans="68:68" customFormat="1">
      <c r="BP127661" s="90"/>
    </row>
    <row r="127662" spans="68:68" customFormat="1">
      <c r="BP127662" s="90"/>
    </row>
    <row r="127663" spans="68:68" customFormat="1">
      <c r="BP127663" s="90"/>
    </row>
    <row r="127664" spans="68:68" customFormat="1">
      <c r="BP127664" s="90"/>
    </row>
    <row r="127665" spans="68:68" customFormat="1">
      <c r="BP127665" s="90"/>
    </row>
    <row r="127666" spans="68:68" customFormat="1">
      <c r="BP127666" s="90"/>
    </row>
    <row r="127667" spans="68:68" customFormat="1">
      <c r="BP127667" s="90"/>
    </row>
    <row r="127668" spans="68:68" customFormat="1">
      <c r="BP127668" s="90"/>
    </row>
    <row r="127669" spans="68:68" customFormat="1">
      <c r="BP127669" s="90"/>
    </row>
    <row r="127670" spans="68:68" customFormat="1">
      <c r="BP127670" s="90"/>
    </row>
    <row r="127671" spans="68:68" customFormat="1">
      <c r="BP127671" s="90"/>
    </row>
    <row r="127672" spans="68:68" customFormat="1">
      <c r="BP127672" s="90"/>
    </row>
    <row r="127673" spans="68:68" customFormat="1">
      <c r="BP127673" s="90"/>
    </row>
    <row r="127674" spans="68:68" customFormat="1">
      <c r="BP127674" s="90"/>
    </row>
    <row r="127675" spans="68:68" customFormat="1">
      <c r="BP127675" s="90"/>
    </row>
    <row r="127676" spans="68:68" customFormat="1">
      <c r="BP127676" s="90"/>
    </row>
    <row r="127677" spans="68:68" customFormat="1">
      <c r="BP127677" s="90"/>
    </row>
    <row r="127678" spans="68:68" customFormat="1">
      <c r="BP127678" s="90"/>
    </row>
    <row r="127679" spans="68:68" customFormat="1">
      <c r="BP127679" s="90"/>
    </row>
    <row r="127680" spans="68:68" customFormat="1">
      <c r="BP127680" s="90"/>
    </row>
    <row r="127681" spans="68:68" customFormat="1">
      <c r="BP127681" s="90"/>
    </row>
    <row r="127682" spans="68:68" customFormat="1">
      <c r="BP127682" s="90"/>
    </row>
    <row r="127683" spans="68:68" customFormat="1">
      <c r="BP127683" s="90"/>
    </row>
    <row r="127684" spans="68:68" customFormat="1">
      <c r="BP127684" s="90"/>
    </row>
    <row r="127685" spans="68:68" customFormat="1">
      <c r="BP127685" s="90"/>
    </row>
    <row r="127686" spans="68:68" customFormat="1">
      <c r="BP127686" s="90"/>
    </row>
    <row r="127687" spans="68:68" customFormat="1">
      <c r="BP127687" s="90"/>
    </row>
    <row r="127688" spans="68:68" customFormat="1">
      <c r="BP127688" s="90"/>
    </row>
    <row r="127689" spans="68:68" customFormat="1">
      <c r="BP127689" s="90"/>
    </row>
    <row r="127690" spans="68:68" customFormat="1">
      <c r="BP127690" s="90"/>
    </row>
    <row r="127691" spans="68:68" customFormat="1">
      <c r="BP127691" s="90"/>
    </row>
    <row r="127692" spans="68:68" customFormat="1">
      <c r="BP127692" s="90"/>
    </row>
    <row r="127693" spans="68:68" customFormat="1">
      <c r="BP127693" s="90"/>
    </row>
    <row r="127694" spans="68:68" customFormat="1">
      <c r="BP127694" s="90"/>
    </row>
    <row r="127695" spans="68:68" customFormat="1">
      <c r="BP127695" s="90"/>
    </row>
    <row r="127696" spans="68:68" customFormat="1">
      <c r="BP127696" s="90"/>
    </row>
    <row r="127697" spans="68:68" customFormat="1">
      <c r="BP127697" s="90"/>
    </row>
    <row r="127698" spans="68:68" customFormat="1">
      <c r="BP127698" s="90"/>
    </row>
    <row r="127699" spans="68:68" customFormat="1">
      <c r="BP127699" s="90"/>
    </row>
    <row r="127700" spans="68:68" customFormat="1">
      <c r="BP127700" s="90"/>
    </row>
    <row r="127701" spans="68:68" customFormat="1">
      <c r="BP127701" s="90"/>
    </row>
    <row r="127702" spans="68:68" customFormat="1">
      <c r="BP127702" s="90"/>
    </row>
    <row r="127703" spans="68:68" customFormat="1">
      <c r="BP127703" s="90"/>
    </row>
    <row r="127704" spans="68:68" customFormat="1">
      <c r="BP127704" s="90"/>
    </row>
    <row r="127705" spans="68:68" customFormat="1">
      <c r="BP127705" s="90"/>
    </row>
    <row r="127706" spans="68:68" customFormat="1">
      <c r="BP127706" s="90"/>
    </row>
    <row r="127707" spans="68:68" customFormat="1">
      <c r="BP127707" s="90"/>
    </row>
    <row r="127708" spans="68:68" customFormat="1">
      <c r="BP127708" s="90"/>
    </row>
    <row r="127709" spans="68:68" customFormat="1">
      <c r="BP127709" s="90"/>
    </row>
    <row r="127710" spans="68:68" customFormat="1">
      <c r="BP127710" s="90"/>
    </row>
    <row r="127711" spans="68:68" customFormat="1">
      <c r="BP127711" s="90"/>
    </row>
    <row r="127712" spans="68:68" customFormat="1">
      <c r="BP127712" s="90"/>
    </row>
    <row r="127713" spans="68:68" customFormat="1">
      <c r="BP127713" s="90"/>
    </row>
    <row r="127714" spans="68:68" customFormat="1">
      <c r="BP127714" s="90"/>
    </row>
    <row r="127715" spans="68:68" customFormat="1">
      <c r="BP127715" s="90"/>
    </row>
    <row r="127716" spans="68:68" customFormat="1">
      <c r="BP127716" s="90"/>
    </row>
    <row r="127717" spans="68:68" customFormat="1">
      <c r="BP127717" s="90"/>
    </row>
    <row r="127718" spans="68:68" customFormat="1">
      <c r="BP127718" s="90"/>
    </row>
    <row r="127719" spans="68:68" customFormat="1">
      <c r="BP127719" s="90"/>
    </row>
    <row r="127720" spans="68:68" customFormat="1">
      <c r="BP127720" s="90"/>
    </row>
    <row r="127721" spans="68:68" customFormat="1">
      <c r="BP127721" s="90"/>
    </row>
    <row r="127722" spans="68:68" customFormat="1">
      <c r="BP127722" s="90"/>
    </row>
    <row r="127723" spans="68:68" customFormat="1">
      <c r="BP127723" s="90"/>
    </row>
    <row r="127724" spans="68:68" customFormat="1">
      <c r="BP127724" s="90"/>
    </row>
    <row r="127725" spans="68:68" customFormat="1">
      <c r="BP127725" s="90"/>
    </row>
    <row r="127726" spans="68:68" customFormat="1">
      <c r="BP127726" s="90"/>
    </row>
    <row r="127727" spans="68:68" customFormat="1">
      <c r="BP127727" s="90"/>
    </row>
    <row r="127728" spans="68:68" customFormat="1">
      <c r="BP127728" s="90"/>
    </row>
    <row r="127729" spans="68:68" customFormat="1">
      <c r="BP127729" s="90"/>
    </row>
    <row r="127730" spans="68:68" customFormat="1">
      <c r="BP127730" s="90"/>
    </row>
    <row r="127731" spans="68:68" customFormat="1">
      <c r="BP127731" s="90"/>
    </row>
    <row r="127732" spans="68:68" customFormat="1">
      <c r="BP127732" s="90"/>
    </row>
    <row r="127733" spans="68:68" customFormat="1">
      <c r="BP127733" s="90"/>
    </row>
    <row r="127734" spans="68:68" customFormat="1">
      <c r="BP127734" s="90"/>
    </row>
    <row r="127735" spans="68:68" customFormat="1">
      <c r="BP127735" s="90"/>
    </row>
    <row r="127736" spans="68:68" customFormat="1">
      <c r="BP127736" s="90"/>
    </row>
    <row r="127737" spans="68:68" customFormat="1">
      <c r="BP127737" s="90"/>
    </row>
    <row r="127738" spans="68:68" customFormat="1">
      <c r="BP127738" s="90"/>
    </row>
    <row r="127739" spans="68:68" customFormat="1">
      <c r="BP127739" s="90"/>
    </row>
    <row r="127740" spans="68:68" customFormat="1">
      <c r="BP127740" s="90"/>
    </row>
    <row r="127741" spans="68:68" customFormat="1">
      <c r="BP127741" s="90"/>
    </row>
    <row r="127742" spans="68:68" customFormat="1">
      <c r="BP127742" s="90"/>
    </row>
    <row r="127743" spans="68:68" customFormat="1">
      <c r="BP127743" s="90"/>
    </row>
    <row r="127744" spans="68:68" customFormat="1">
      <c r="BP127744" s="90"/>
    </row>
    <row r="127745" spans="68:68" customFormat="1">
      <c r="BP127745" s="90"/>
    </row>
    <row r="127746" spans="68:68" customFormat="1">
      <c r="BP127746" s="90"/>
    </row>
    <row r="127747" spans="68:68" customFormat="1">
      <c r="BP127747" s="90"/>
    </row>
    <row r="127748" spans="68:68" customFormat="1">
      <c r="BP127748" s="90"/>
    </row>
    <row r="127749" spans="68:68" customFormat="1">
      <c r="BP127749" s="90"/>
    </row>
    <row r="127750" spans="68:68" customFormat="1">
      <c r="BP127750" s="90"/>
    </row>
    <row r="127751" spans="68:68" customFormat="1">
      <c r="BP127751" s="90"/>
    </row>
    <row r="127752" spans="68:68" customFormat="1">
      <c r="BP127752" s="90"/>
    </row>
    <row r="127753" spans="68:68" customFormat="1">
      <c r="BP127753" s="90"/>
    </row>
    <row r="127754" spans="68:68" customFormat="1">
      <c r="BP127754" s="90"/>
    </row>
    <row r="127755" spans="68:68" customFormat="1">
      <c r="BP127755" s="90"/>
    </row>
    <row r="127756" spans="68:68" customFormat="1">
      <c r="BP127756" s="90"/>
    </row>
    <row r="127757" spans="68:68" customFormat="1">
      <c r="BP127757" s="90"/>
    </row>
    <row r="127758" spans="68:68" customFormat="1">
      <c r="BP127758" s="90"/>
    </row>
    <row r="127759" spans="68:68" customFormat="1">
      <c r="BP127759" s="90"/>
    </row>
    <row r="127760" spans="68:68" customFormat="1">
      <c r="BP127760" s="90"/>
    </row>
    <row r="127761" spans="68:68" customFormat="1">
      <c r="BP127761" s="90"/>
    </row>
    <row r="127762" spans="68:68" customFormat="1">
      <c r="BP127762" s="90"/>
    </row>
    <row r="127763" spans="68:68" customFormat="1">
      <c r="BP127763" s="90"/>
    </row>
    <row r="127764" spans="68:68" customFormat="1">
      <c r="BP127764" s="90"/>
    </row>
    <row r="127765" spans="68:68" customFormat="1">
      <c r="BP127765" s="90"/>
    </row>
    <row r="127766" spans="68:68" customFormat="1">
      <c r="BP127766" s="90"/>
    </row>
    <row r="127767" spans="68:68" customFormat="1">
      <c r="BP127767" s="90"/>
    </row>
    <row r="127768" spans="68:68" customFormat="1">
      <c r="BP127768" s="90"/>
    </row>
    <row r="127769" spans="68:68" customFormat="1">
      <c r="BP127769" s="90"/>
    </row>
    <row r="127770" spans="68:68" customFormat="1">
      <c r="BP127770" s="90"/>
    </row>
    <row r="127771" spans="68:68" customFormat="1">
      <c r="BP127771" s="90"/>
    </row>
    <row r="127772" spans="68:68" customFormat="1">
      <c r="BP127772" s="90"/>
    </row>
    <row r="127773" spans="68:68" customFormat="1">
      <c r="BP127773" s="90"/>
    </row>
    <row r="127774" spans="68:68" customFormat="1">
      <c r="BP127774" s="90"/>
    </row>
    <row r="127775" spans="68:68" customFormat="1">
      <c r="BP127775" s="90"/>
    </row>
    <row r="127776" spans="68:68" customFormat="1">
      <c r="BP127776" s="90"/>
    </row>
    <row r="127777" spans="68:68" customFormat="1">
      <c r="BP127777" s="90"/>
    </row>
    <row r="127778" spans="68:68" customFormat="1">
      <c r="BP127778" s="90"/>
    </row>
    <row r="127779" spans="68:68" customFormat="1">
      <c r="BP127779" s="90"/>
    </row>
    <row r="127780" spans="68:68" customFormat="1">
      <c r="BP127780" s="90"/>
    </row>
    <row r="127781" spans="68:68" customFormat="1">
      <c r="BP127781" s="90"/>
    </row>
    <row r="127782" spans="68:68" customFormat="1">
      <c r="BP127782" s="90"/>
    </row>
    <row r="127783" spans="68:68" customFormat="1">
      <c r="BP127783" s="90"/>
    </row>
    <row r="127784" spans="68:68" customFormat="1">
      <c r="BP127784" s="90"/>
    </row>
    <row r="127785" spans="68:68" customFormat="1">
      <c r="BP127785" s="90"/>
    </row>
    <row r="127786" spans="68:68" customFormat="1">
      <c r="BP127786" s="90"/>
    </row>
    <row r="127787" spans="68:68" customFormat="1">
      <c r="BP127787" s="90"/>
    </row>
    <row r="127788" spans="68:68" customFormat="1">
      <c r="BP127788" s="90"/>
    </row>
    <row r="127789" spans="68:68" customFormat="1">
      <c r="BP127789" s="90"/>
    </row>
    <row r="127790" spans="68:68" customFormat="1">
      <c r="BP127790" s="90"/>
    </row>
    <row r="127791" spans="68:68" customFormat="1">
      <c r="BP127791" s="90"/>
    </row>
    <row r="127792" spans="68:68" customFormat="1">
      <c r="BP127792" s="90"/>
    </row>
    <row r="127793" spans="68:68" customFormat="1">
      <c r="BP127793" s="90"/>
    </row>
    <row r="127794" spans="68:68" customFormat="1">
      <c r="BP127794" s="90"/>
    </row>
    <row r="127795" spans="68:68" customFormat="1">
      <c r="BP127795" s="90"/>
    </row>
    <row r="127796" spans="68:68" customFormat="1">
      <c r="BP127796" s="90"/>
    </row>
    <row r="127797" spans="68:68" customFormat="1">
      <c r="BP127797" s="90"/>
    </row>
    <row r="127798" spans="68:68" customFormat="1">
      <c r="BP127798" s="90"/>
    </row>
    <row r="127799" spans="68:68" customFormat="1">
      <c r="BP127799" s="90"/>
    </row>
    <row r="127800" spans="68:68" customFormat="1">
      <c r="BP127800" s="90"/>
    </row>
    <row r="127801" spans="68:68" customFormat="1">
      <c r="BP127801" s="90"/>
    </row>
    <row r="127802" spans="68:68" customFormat="1">
      <c r="BP127802" s="90"/>
    </row>
    <row r="127803" spans="68:68" customFormat="1">
      <c r="BP127803" s="90"/>
    </row>
    <row r="127804" spans="68:68" customFormat="1">
      <c r="BP127804" s="90"/>
    </row>
    <row r="127805" spans="68:68" customFormat="1">
      <c r="BP127805" s="90"/>
    </row>
    <row r="127806" spans="68:68" customFormat="1">
      <c r="BP127806" s="90"/>
    </row>
    <row r="127807" spans="68:68" customFormat="1">
      <c r="BP127807" s="90"/>
    </row>
    <row r="127808" spans="68:68" customFormat="1">
      <c r="BP127808" s="90"/>
    </row>
    <row r="127809" spans="68:68" customFormat="1">
      <c r="BP127809" s="90"/>
    </row>
    <row r="127810" spans="68:68" customFormat="1">
      <c r="BP127810" s="90"/>
    </row>
    <row r="127811" spans="68:68" customFormat="1">
      <c r="BP127811" s="90"/>
    </row>
    <row r="127812" spans="68:68" customFormat="1">
      <c r="BP127812" s="90"/>
    </row>
    <row r="127813" spans="68:68" customFormat="1">
      <c r="BP127813" s="90"/>
    </row>
    <row r="127814" spans="68:68" customFormat="1">
      <c r="BP127814" s="90"/>
    </row>
    <row r="127815" spans="68:68" customFormat="1">
      <c r="BP127815" s="90"/>
    </row>
    <row r="127816" spans="68:68" customFormat="1">
      <c r="BP127816" s="90"/>
    </row>
    <row r="127817" spans="68:68" customFormat="1">
      <c r="BP127817" s="90"/>
    </row>
    <row r="127818" spans="68:68" customFormat="1">
      <c r="BP127818" s="90"/>
    </row>
    <row r="127819" spans="68:68" customFormat="1">
      <c r="BP127819" s="90"/>
    </row>
    <row r="127820" spans="68:68" customFormat="1">
      <c r="BP127820" s="90"/>
    </row>
    <row r="127821" spans="68:68" customFormat="1">
      <c r="BP127821" s="90"/>
    </row>
    <row r="127822" spans="68:68" customFormat="1">
      <c r="BP127822" s="90"/>
    </row>
    <row r="127823" spans="68:68" customFormat="1">
      <c r="BP127823" s="90"/>
    </row>
    <row r="127824" spans="68:68" customFormat="1">
      <c r="BP127824" s="90"/>
    </row>
    <row r="127825" spans="68:68" customFormat="1">
      <c r="BP127825" s="90"/>
    </row>
    <row r="127826" spans="68:68" customFormat="1">
      <c r="BP127826" s="90"/>
    </row>
    <row r="127827" spans="68:68" customFormat="1">
      <c r="BP127827" s="90"/>
    </row>
    <row r="127828" spans="68:68" customFormat="1">
      <c r="BP127828" s="90"/>
    </row>
    <row r="127829" spans="68:68" customFormat="1">
      <c r="BP127829" s="90"/>
    </row>
    <row r="127830" spans="68:68" customFormat="1">
      <c r="BP127830" s="90"/>
    </row>
    <row r="127831" spans="68:68" customFormat="1">
      <c r="BP127831" s="90"/>
    </row>
    <row r="127832" spans="68:68" customFormat="1">
      <c r="BP127832" s="90"/>
    </row>
    <row r="127833" spans="68:68" customFormat="1">
      <c r="BP127833" s="90"/>
    </row>
    <row r="127834" spans="68:68" customFormat="1">
      <c r="BP127834" s="90"/>
    </row>
    <row r="127835" spans="68:68" customFormat="1">
      <c r="BP127835" s="90"/>
    </row>
    <row r="127836" spans="68:68" customFormat="1">
      <c r="BP127836" s="90"/>
    </row>
    <row r="127837" spans="68:68" customFormat="1">
      <c r="BP127837" s="90"/>
    </row>
    <row r="127838" spans="68:68" customFormat="1">
      <c r="BP127838" s="90"/>
    </row>
    <row r="127839" spans="68:68" customFormat="1">
      <c r="BP127839" s="90"/>
    </row>
    <row r="127840" spans="68:68" customFormat="1">
      <c r="BP127840" s="90"/>
    </row>
    <row r="127841" spans="68:68" customFormat="1">
      <c r="BP127841" s="90"/>
    </row>
    <row r="127842" spans="68:68" customFormat="1">
      <c r="BP127842" s="90"/>
    </row>
    <row r="127843" spans="68:68" customFormat="1">
      <c r="BP127843" s="90"/>
    </row>
    <row r="127844" spans="68:68" customFormat="1">
      <c r="BP127844" s="90"/>
    </row>
    <row r="127845" spans="68:68" customFormat="1">
      <c r="BP127845" s="90"/>
    </row>
    <row r="127846" spans="68:68" customFormat="1">
      <c r="BP127846" s="90"/>
    </row>
    <row r="127847" spans="68:68" customFormat="1">
      <c r="BP127847" s="90"/>
    </row>
    <row r="127848" spans="68:68" customFormat="1">
      <c r="BP127848" s="90"/>
    </row>
    <row r="127849" spans="68:68" customFormat="1">
      <c r="BP127849" s="90"/>
    </row>
    <row r="127850" spans="68:68" customFormat="1">
      <c r="BP127850" s="90"/>
    </row>
    <row r="127851" spans="68:68" customFormat="1">
      <c r="BP127851" s="90"/>
    </row>
    <row r="127852" spans="68:68" customFormat="1">
      <c r="BP127852" s="90"/>
    </row>
    <row r="127853" spans="68:68" customFormat="1">
      <c r="BP127853" s="90"/>
    </row>
    <row r="127854" spans="68:68" customFormat="1">
      <c r="BP127854" s="90"/>
    </row>
    <row r="127855" spans="68:68" customFormat="1">
      <c r="BP127855" s="90"/>
    </row>
    <row r="127856" spans="68:68" customFormat="1">
      <c r="BP127856" s="90"/>
    </row>
    <row r="127857" spans="68:68" customFormat="1">
      <c r="BP127857" s="90"/>
    </row>
    <row r="127858" spans="68:68" customFormat="1">
      <c r="BP127858" s="90"/>
    </row>
    <row r="127859" spans="68:68" customFormat="1">
      <c r="BP127859" s="90"/>
    </row>
    <row r="127860" spans="68:68" customFormat="1">
      <c r="BP127860" s="90"/>
    </row>
    <row r="127861" spans="68:68" customFormat="1">
      <c r="BP127861" s="90"/>
    </row>
    <row r="127862" spans="68:68" customFormat="1">
      <c r="BP127862" s="90"/>
    </row>
    <row r="127863" spans="68:68" customFormat="1">
      <c r="BP127863" s="90"/>
    </row>
    <row r="127864" spans="68:68" customFormat="1">
      <c r="BP127864" s="90"/>
    </row>
    <row r="127865" spans="68:68" customFormat="1">
      <c r="BP127865" s="90"/>
    </row>
    <row r="127866" spans="68:68" customFormat="1">
      <c r="BP127866" s="90"/>
    </row>
    <row r="127867" spans="68:68" customFormat="1">
      <c r="BP127867" s="90"/>
    </row>
    <row r="127868" spans="68:68" customFormat="1">
      <c r="BP127868" s="90"/>
    </row>
    <row r="127869" spans="68:68" customFormat="1">
      <c r="BP127869" s="90"/>
    </row>
    <row r="127870" spans="68:68" customFormat="1">
      <c r="BP127870" s="90"/>
    </row>
    <row r="127871" spans="68:68" customFormat="1">
      <c r="BP127871" s="90"/>
    </row>
    <row r="127872" spans="68:68" customFormat="1">
      <c r="BP127872" s="90"/>
    </row>
    <row r="127873" spans="68:68" customFormat="1">
      <c r="BP127873" s="90"/>
    </row>
    <row r="127874" spans="68:68" customFormat="1">
      <c r="BP127874" s="90"/>
    </row>
    <row r="127875" spans="68:68" customFormat="1">
      <c r="BP127875" s="90"/>
    </row>
    <row r="127876" spans="68:68" customFormat="1">
      <c r="BP127876" s="90"/>
    </row>
    <row r="127877" spans="68:68" customFormat="1">
      <c r="BP127877" s="90"/>
    </row>
    <row r="127878" spans="68:68" customFormat="1">
      <c r="BP127878" s="90"/>
    </row>
    <row r="127879" spans="68:68" customFormat="1">
      <c r="BP127879" s="90"/>
    </row>
    <row r="127880" spans="68:68" customFormat="1">
      <c r="BP127880" s="90"/>
    </row>
    <row r="127881" spans="68:68" customFormat="1">
      <c r="BP127881" s="90"/>
    </row>
    <row r="127882" spans="68:68" customFormat="1">
      <c r="BP127882" s="90"/>
    </row>
    <row r="127883" spans="68:68" customFormat="1">
      <c r="BP127883" s="90"/>
    </row>
    <row r="127884" spans="68:68" customFormat="1">
      <c r="BP127884" s="90"/>
    </row>
    <row r="127885" spans="68:68" customFormat="1">
      <c r="BP127885" s="90"/>
    </row>
    <row r="127886" spans="68:68" customFormat="1">
      <c r="BP127886" s="90"/>
    </row>
    <row r="127887" spans="68:68" customFormat="1">
      <c r="BP127887" s="90"/>
    </row>
    <row r="127888" spans="68:68" customFormat="1">
      <c r="BP127888" s="90"/>
    </row>
    <row r="127889" spans="68:68" customFormat="1">
      <c r="BP127889" s="90"/>
    </row>
    <row r="127890" spans="68:68" customFormat="1">
      <c r="BP127890" s="90"/>
    </row>
    <row r="127891" spans="68:68" customFormat="1">
      <c r="BP127891" s="90"/>
    </row>
    <row r="127892" spans="68:68" customFormat="1">
      <c r="BP127892" s="90"/>
    </row>
    <row r="127893" spans="68:68" customFormat="1">
      <c r="BP127893" s="90"/>
    </row>
    <row r="127894" spans="68:68" customFormat="1">
      <c r="BP127894" s="90"/>
    </row>
    <row r="127895" spans="68:68" customFormat="1">
      <c r="BP127895" s="90"/>
    </row>
    <row r="127896" spans="68:68" customFormat="1">
      <c r="BP127896" s="90"/>
    </row>
    <row r="127897" spans="68:68" customFormat="1">
      <c r="BP127897" s="90"/>
    </row>
    <row r="127898" spans="68:68" customFormat="1">
      <c r="BP127898" s="90"/>
    </row>
    <row r="127899" spans="68:68" customFormat="1">
      <c r="BP127899" s="90"/>
    </row>
    <row r="127900" spans="68:68" customFormat="1">
      <c r="BP127900" s="90"/>
    </row>
    <row r="127901" spans="68:68" customFormat="1">
      <c r="BP127901" s="90"/>
    </row>
    <row r="127902" spans="68:68" customFormat="1">
      <c r="BP127902" s="90"/>
    </row>
    <row r="127903" spans="68:68" customFormat="1">
      <c r="BP127903" s="90"/>
    </row>
    <row r="127904" spans="68:68" customFormat="1">
      <c r="BP127904" s="90"/>
    </row>
    <row r="127905" spans="68:68" customFormat="1">
      <c r="BP127905" s="90"/>
    </row>
    <row r="127906" spans="68:68" customFormat="1">
      <c r="BP127906" s="90"/>
    </row>
    <row r="127907" spans="68:68" customFormat="1">
      <c r="BP127907" s="90"/>
    </row>
    <row r="127908" spans="68:68" customFormat="1">
      <c r="BP127908" s="90"/>
    </row>
    <row r="127909" spans="68:68" customFormat="1">
      <c r="BP127909" s="90"/>
    </row>
    <row r="127910" spans="68:68" customFormat="1">
      <c r="BP127910" s="90"/>
    </row>
    <row r="127911" spans="68:68" customFormat="1">
      <c r="BP127911" s="90"/>
    </row>
    <row r="127912" spans="68:68" customFormat="1">
      <c r="BP127912" s="90"/>
    </row>
    <row r="127913" spans="68:68" customFormat="1">
      <c r="BP127913" s="90"/>
    </row>
    <row r="127914" spans="68:68" customFormat="1">
      <c r="BP127914" s="90"/>
    </row>
    <row r="127915" spans="68:68" customFormat="1">
      <c r="BP127915" s="90"/>
    </row>
    <row r="127916" spans="68:68" customFormat="1">
      <c r="BP127916" s="90"/>
    </row>
    <row r="127917" spans="68:68" customFormat="1">
      <c r="BP127917" s="90"/>
    </row>
    <row r="127918" spans="68:68" customFormat="1">
      <c r="BP127918" s="90"/>
    </row>
    <row r="127919" spans="68:68" customFormat="1">
      <c r="BP127919" s="90"/>
    </row>
    <row r="127920" spans="68:68" customFormat="1">
      <c r="BP127920" s="90"/>
    </row>
    <row r="127921" spans="68:68" customFormat="1">
      <c r="BP127921" s="90"/>
    </row>
    <row r="127922" spans="68:68" customFormat="1">
      <c r="BP127922" s="90"/>
    </row>
    <row r="127923" spans="68:68" customFormat="1">
      <c r="BP127923" s="90"/>
    </row>
    <row r="127924" spans="68:68" customFormat="1">
      <c r="BP127924" s="90"/>
    </row>
    <row r="127925" spans="68:68" customFormat="1">
      <c r="BP127925" s="90"/>
    </row>
    <row r="127926" spans="68:68" customFormat="1">
      <c r="BP127926" s="90"/>
    </row>
    <row r="127927" spans="68:68" customFormat="1">
      <c r="BP127927" s="90"/>
    </row>
    <row r="127928" spans="68:68" customFormat="1">
      <c r="BP127928" s="90"/>
    </row>
    <row r="127929" spans="68:68" customFormat="1">
      <c r="BP127929" s="90"/>
    </row>
    <row r="127930" spans="68:68" customFormat="1">
      <c r="BP127930" s="90"/>
    </row>
    <row r="127931" spans="68:68" customFormat="1">
      <c r="BP127931" s="90"/>
    </row>
    <row r="127932" spans="68:68" customFormat="1">
      <c r="BP127932" s="90"/>
    </row>
    <row r="127933" spans="68:68" customFormat="1">
      <c r="BP127933" s="90"/>
    </row>
    <row r="127934" spans="68:68" customFormat="1">
      <c r="BP127934" s="90"/>
    </row>
    <row r="127935" spans="68:68" customFormat="1">
      <c r="BP127935" s="90"/>
    </row>
    <row r="127936" spans="68:68" customFormat="1">
      <c r="BP127936" s="90"/>
    </row>
    <row r="127937" spans="68:68" customFormat="1">
      <c r="BP127937" s="90"/>
    </row>
    <row r="127938" spans="68:68" customFormat="1">
      <c r="BP127938" s="90"/>
    </row>
    <row r="127939" spans="68:68" customFormat="1">
      <c r="BP127939" s="90"/>
    </row>
    <row r="127940" spans="68:68" customFormat="1">
      <c r="BP127940" s="90"/>
    </row>
    <row r="127941" spans="68:68" customFormat="1">
      <c r="BP127941" s="90"/>
    </row>
    <row r="127942" spans="68:68" customFormat="1">
      <c r="BP127942" s="90"/>
    </row>
    <row r="127943" spans="68:68" customFormat="1">
      <c r="BP127943" s="90"/>
    </row>
    <row r="127944" spans="68:68" customFormat="1">
      <c r="BP127944" s="90"/>
    </row>
    <row r="127945" spans="68:68" customFormat="1">
      <c r="BP127945" s="90"/>
    </row>
    <row r="127946" spans="68:68" customFormat="1">
      <c r="BP127946" s="90"/>
    </row>
    <row r="127947" spans="68:68" customFormat="1">
      <c r="BP127947" s="90"/>
    </row>
    <row r="127948" spans="68:68" customFormat="1">
      <c r="BP127948" s="90"/>
    </row>
    <row r="127949" spans="68:68" customFormat="1">
      <c r="BP127949" s="90"/>
    </row>
    <row r="127950" spans="68:68" customFormat="1">
      <c r="BP127950" s="90"/>
    </row>
    <row r="127951" spans="68:68" customFormat="1">
      <c r="BP127951" s="90"/>
    </row>
    <row r="127952" spans="68:68" customFormat="1">
      <c r="BP127952" s="90"/>
    </row>
    <row r="127953" spans="68:68" customFormat="1">
      <c r="BP127953" s="90"/>
    </row>
    <row r="127954" spans="68:68" customFormat="1">
      <c r="BP127954" s="90"/>
    </row>
    <row r="127955" spans="68:68" customFormat="1">
      <c r="BP127955" s="90"/>
    </row>
    <row r="127956" spans="68:68" customFormat="1">
      <c r="BP127956" s="90"/>
    </row>
    <row r="127957" spans="68:68" customFormat="1">
      <c r="BP127957" s="90"/>
    </row>
    <row r="127958" spans="68:68" customFormat="1">
      <c r="BP127958" s="90"/>
    </row>
    <row r="127959" spans="68:68" customFormat="1">
      <c r="BP127959" s="90"/>
    </row>
    <row r="127960" spans="68:68" customFormat="1">
      <c r="BP127960" s="90"/>
    </row>
    <row r="127961" spans="68:68" customFormat="1">
      <c r="BP127961" s="90"/>
    </row>
    <row r="127962" spans="68:68" customFormat="1">
      <c r="BP127962" s="90"/>
    </row>
    <row r="127963" spans="68:68" customFormat="1">
      <c r="BP127963" s="90"/>
    </row>
    <row r="127964" spans="68:68" customFormat="1">
      <c r="BP127964" s="90"/>
    </row>
    <row r="127965" spans="68:68" customFormat="1">
      <c r="BP127965" s="90"/>
    </row>
    <row r="127966" spans="68:68" customFormat="1">
      <c r="BP127966" s="90"/>
    </row>
    <row r="127967" spans="68:68" customFormat="1">
      <c r="BP127967" s="90"/>
    </row>
    <row r="127968" spans="68:68" customFormat="1">
      <c r="BP127968" s="90"/>
    </row>
    <row r="127969" spans="68:68" customFormat="1">
      <c r="BP127969" s="90"/>
    </row>
    <row r="127970" spans="68:68" customFormat="1">
      <c r="BP127970" s="90"/>
    </row>
    <row r="127971" spans="68:68" customFormat="1">
      <c r="BP127971" s="90"/>
    </row>
    <row r="127972" spans="68:68" customFormat="1">
      <c r="BP127972" s="90"/>
    </row>
    <row r="127973" spans="68:68" customFormat="1">
      <c r="BP127973" s="90"/>
    </row>
    <row r="127974" spans="68:68" customFormat="1">
      <c r="BP127974" s="90"/>
    </row>
    <row r="127975" spans="68:68" customFormat="1">
      <c r="BP127975" s="90"/>
    </row>
    <row r="127976" spans="68:68" customFormat="1">
      <c r="BP127976" s="90"/>
    </row>
    <row r="127977" spans="68:68" customFormat="1">
      <c r="BP127977" s="90"/>
    </row>
    <row r="127978" spans="68:68" customFormat="1">
      <c r="BP127978" s="90"/>
    </row>
    <row r="127979" spans="68:68" customFormat="1">
      <c r="BP127979" s="90"/>
    </row>
    <row r="127980" spans="68:68" customFormat="1">
      <c r="BP127980" s="90"/>
    </row>
    <row r="127981" spans="68:68" customFormat="1">
      <c r="BP127981" s="90"/>
    </row>
    <row r="127982" spans="68:68" customFormat="1">
      <c r="BP127982" s="90"/>
    </row>
    <row r="127983" spans="68:68" customFormat="1">
      <c r="BP127983" s="90"/>
    </row>
    <row r="127984" spans="68:68" customFormat="1">
      <c r="BP127984" s="90"/>
    </row>
    <row r="127985" spans="68:68" customFormat="1">
      <c r="BP127985" s="90"/>
    </row>
    <row r="127986" spans="68:68" customFormat="1">
      <c r="BP127986" s="90"/>
    </row>
    <row r="127987" spans="68:68" customFormat="1">
      <c r="BP127987" s="90"/>
    </row>
    <row r="127988" spans="68:68" customFormat="1">
      <c r="BP127988" s="90"/>
    </row>
    <row r="127989" spans="68:68" customFormat="1">
      <c r="BP127989" s="90"/>
    </row>
    <row r="127990" spans="68:68" customFormat="1">
      <c r="BP127990" s="90"/>
    </row>
    <row r="127991" spans="68:68" customFormat="1">
      <c r="BP127991" s="90"/>
    </row>
    <row r="127992" spans="68:68" customFormat="1">
      <c r="BP127992" s="90"/>
    </row>
    <row r="127993" spans="68:68" customFormat="1">
      <c r="BP127993" s="90"/>
    </row>
    <row r="127994" spans="68:68" customFormat="1">
      <c r="BP127994" s="90"/>
    </row>
    <row r="127995" spans="68:68" customFormat="1">
      <c r="BP127995" s="90"/>
    </row>
    <row r="127996" spans="68:68" customFormat="1">
      <c r="BP127996" s="90"/>
    </row>
    <row r="127997" spans="68:68" customFormat="1">
      <c r="BP127997" s="90"/>
    </row>
    <row r="127998" spans="68:68" customFormat="1">
      <c r="BP127998" s="90"/>
    </row>
    <row r="127999" spans="68:68" customFormat="1">
      <c r="BP127999" s="90"/>
    </row>
    <row r="128000" spans="68:68" customFormat="1">
      <c r="BP128000" s="90"/>
    </row>
    <row r="128001" spans="68:68" customFormat="1">
      <c r="BP128001" s="90"/>
    </row>
    <row r="128002" spans="68:68" customFormat="1">
      <c r="BP128002" s="90"/>
    </row>
    <row r="128003" spans="68:68" customFormat="1">
      <c r="BP128003" s="90"/>
    </row>
    <row r="128004" spans="68:68" customFormat="1">
      <c r="BP128004" s="90"/>
    </row>
    <row r="128005" spans="68:68" customFormat="1">
      <c r="BP128005" s="90"/>
    </row>
    <row r="128006" spans="68:68" customFormat="1">
      <c r="BP128006" s="90"/>
    </row>
    <row r="128007" spans="68:68" customFormat="1">
      <c r="BP128007" s="90"/>
    </row>
    <row r="128008" spans="68:68" customFormat="1">
      <c r="BP128008" s="90"/>
    </row>
    <row r="128009" spans="68:68" customFormat="1">
      <c r="BP128009" s="90"/>
    </row>
    <row r="128010" spans="68:68" customFormat="1">
      <c r="BP128010" s="90"/>
    </row>
    <row r="128011" spans="68:68" customFormat="1">
      <c r="BP128011" s="90"/>
    </row>
    <row r="128012" spans="68:68" customFormat="1">
      <c r="BP128012" s="90"/>
    </row>
    <row r="128013" spans="68:68" customFormat="1">
      <c r="BP128013" s="90"/>
    </row>
    <row r="128014" spans="68:68" customFormat="1">
      <c r="BP128014" s="90"/>
    </row>
    <row r="128015" spans="68:68" customFormat="1">
      <c r="BP128015" s="90"/>
    </row>
    <row r="128016" spans="68:68" customFormat="1">
      <c r="BP128016" s="90"/>
    </row>
    <row r="128017" spans="68:68" customFormat="1">
      <c r="BP128017" s="90"/>
    </row>
    <row r="128018" spans="68:68" customFormat="1">
      <c r="BP128018" s="90"/>
    </row>
    <row r="128019" spans="68:68" customFormat="1">
      <c r="BP128019" s="90"/>
    </row>
    <row r="128020" spans="68:68" customFormat="1">
      <c r="BP128020" s="90"/>
    </row>
    <row r="128021" spans="68:68" customFormat="1">
      <c r="BP128021" s="90"/>
    </row>
    <row r="128022" spans="68:68" customFormat="1">
      <c r="BP128022" s="90"/>
    </row>
    <row r="128023" spans="68:68" customFormat="1">
      <c r="BP128023" s="90"/>
    </row>
    <row r="128024" spans="68:68" customFormat="1">
      <c r="BP128024" s="90"/>
    </row>
    <row r="128025" spans="68:68" customFormat="1">
      <c r="BP128025" s="90"/>
    </row>
    <row r="128026" spans="68:68" customFormat="1">
      <c r="BP128026" s="90"/>
    </row>
    <row r="128027" spans="68:68" customFormat="1">
      <c r="BP128027" s="90"/>
    </row>
    <row r="128028" spans="68:68" customFormat="1">
      <c r="BP128028" s="90"/>
    </row>
    <row r="128029" spans="68:68" customFormat="1">
      <c r="BP128029" s="90"/>
    </row>
    <row r="128030" spans="68:68" customFormat="1">
      <c r="BP128030" s="90"/>
    </row>
    <row r="128031" spans="68:68" customFormat="1">
      <c r="BP128031" s="90"/>
    </row>
    <row r="128032" spans="68:68" customFormat="1">
      <c r="BP128032" s="90"/>
    </row>
    <row r="128033" spans="68:68" customFormat="1">
      <c r="BP128033" s="90"/>
    </row>
    <row r="128034" spans="68:68" customFormat="1">
      <c r="BP128034" s="90"/>
    </row>
    <row r="128035" spans="68:68" customFormat="1">
      <c r="BP128035" s="90"/>
    </row>
    <row r="128036" spans="68:68" customFormat="1">
      <c r="BP128036" s="90"/>
    </row>
    <row r="128037" spans="68:68" customFormat="1">
      <c r="BP128037" s="90"/>
    </row>
    <row r="128038" spans="68:68" customFormat="1">
      <c r="BP128038" s="90"/>
    </row>
    <row r="128039" spans="68:68" customFormat="1">
      <c r="BP128039" s="90"/>
    </row>
    <row r="128040" spans="68:68" customFormat="1">
      <c r="BP128040" s="90"/>
    </row>
    <row r="128041" spans="68:68" customFormat="1">
      <c r="BP128041" s="90"/>
    </row>
    <row r="128042" spans="68:68" customFormat="1">
      <c r="BP128042" s="90"/>
    </row>
    <row r="128043" spans="68:68" customFormat="1">
      <c r="BP128043" s="90"/>
    </row>
    <row r="128044" spans="68:68" customFormat="1">
      <c r="BP128044" s="90"/>
    </row>
    <row r="128045" spans="68:68" customFormat="1">
      <c r="BP128045" s="90"/>
    </row>
    <row r="128046" spans="68:68" customFormat="1">
      <c r="BP128046" s="90"/>
    </row>
    <row r="128047" spans="68:68" customFormat="1">
      <c r="BP128047" s="90"/>
    </row>
    <row r="128048" spans="68:68" customFormat="1">
      <c r="BP128048" s="90"/>
    </row>
    <row r="128049" spans="68:68" customFormat="1">
      <c r="BP128049" s="90"/>
    </row>
    <row r="128050" spans="68:68" customFormat="1">
      <c r="BP128050" s="90"/>
    </row>
    <row r="128051" spans="68:68" customFormat="1">
      <c r="BP128051" s="90"/>
    </row>
    <row r="128052" spans="68:68" customFormat="1">
      <c r="BP128052" s="90"/>
    </row>
    <row r="128053" spans="68:68" customFormat="1">
      <c r="BP128053" s="90"/>
    </row>
    <row r="128054" spans="68:68" customFormat="1">
      <c r="BP128054" s="90"/>
    </row>
    <row r="128055" spans="68:68" customFormat="1">
      <c r="BP128055" s="90"/>
    </row>
    <row r="128056" spans="68:68" customFormat="1">
      <c r="BP128056" s="90"/>
    </row>
    <row r="128057" spans="68:68" customFormat="1">
      <c r="BP128057" s="90"/>
    </row>
    <row r="128058" spans="68:68" customFormat="1">
      <c r="BP128058" s="90"/>
    </row>
    <row r="128059" spans="68:68" customFormat="1">
      <c r="BP128059" s="90"/>
    </row>
    <row r="128060" spans="68:68" customFormat="1">
      <c r="BP128060" s="90"/>
    </row>
    <row r="128061" spans="68:68" customFormat="1">
      <c r="BP128061" s="90"/>
    </row>
    <row r="128062" spans="68:68" customFormat="1">
      <c r="BP128062" s="90"/>
    </row>
    <row r="128063" spans="68:68" customFormat="1">
      <c r="BP128063" s="90"/>
    </row>
    <row r="128064" spans="68:68" customFormat="1">
      <c r="BP128064" s="90"/>
    </row>
    <row r="128065" spans="68:68" customFormat="1">
      <c r="BP128065" s="90"/>
    </row>
    <row r="128066" spans="68:68" customFormat="1">
      <c r="BP128066" s="90"/>
    </row>
    <row r="128067" spans="68:68" customFormat="1">
      <c r="BP128067" s="90"/>
    </row>
    <row r="128068" spans="68:68" customFormat="1">
      <c r="BP128068" s="90"/>
    </row>
    <row r="128069" spans="68:68" customFormat="1">
      <c r="BP128069" s="90"/>
    </row>
    <row r="128070" spans="68:68" customFormat="1">
      <c r="BP128070" s="90"/>
    </row>
    <row r="128071" spans="68:68" customFormat="1">
      <c r="BP128071" s="90"/>
    </row>
    <row r="128072" spans="68:68" customFormat="1">
      <c r="BP128072" s="90"/>
    </row>
    <row r="128073" spans="68:68" customFormat="1">
      <c r="BP128073" s="90"/>
    </row>
    <row r="128074" spans="68:68" customFormat="1">
      <c r="BP128074" s="90"/>
    </row>
    <row r="128075" spans="68:68" customFormat="1">
      <c r="BP128075" s="90"/>
    </row>
    <row r="128076" spans="68:68" customFormat="1">
      <c r="BP128076" s="90"/>
    </row>
    <row r="128077" spans="68:68" customFormat="1">
      <c r="BP128077" s="90"/>
    </row>
    <row r="128078" spans="68:68" customFormat="1">
      <c r="BP128078" s="90"/>
    </row>
    <row r="128079" spans="68:68" customFormat="1">
      <c r="BP128079" s="90"/>
    </row>
    <row r="128080" spans="68:68" customFormat="1">
      <c r="BP128080" s="90"/>
    </row>
    <row r="128081" spans="68:68" customFormat="1">
      <c r="BP128081" s="90"/>
    </row>
    <row r="128082" spans="68:68" customFormat="1">
      <c r="BP128082" s="90"/>
    </row>
    <row r="128083" spans="68:68" customFormat="1">
      <c r="BP128083" s="90"/>
    </row>
    <row r="128084" spans="68:68" customFormat="1">
      <c r="BP128084" s="90"/>
    </row>
    <row r="128085" spans="68:68" customFormat="1">
      <c r="BP128085" s="90"/>
    </row>
    <row r="128086" spans="68:68" customFormat="1">
      <c r="BP128086" s="90"/>
    </row>
    <row r="128087" spans="68:68" customFormat="1">
      <c r="BP128087" s="90"/>
    </row>
    <row r="128088" spans="68:68" customFormat="1">
      <c r="BP128088" s="90"/>
    </row>
    <row r="128089" spans="68:68" customFormat="1">
      <c r="BP128089" s="90"/>
    </row>
    <row r="128090" spans="68:68" customFormat="1">
      <c r="BP128090" s="90"/>
    </row>
    <row r="128091" spans="68:68" customFormat="1">
      <c r="BP128091" s="90"/>
    </row>
    <row r="128092" spans="68:68" customFormat="1">
      <c r="BP128092" s="90"/>
    </row>
    <row r="128093" spans="68:68" customFormat="1">
      <c r="BP128093" s="90"/>
    </row>
    <row r="128094" spans="68:68" customFormat="1">
      <c r="BP128094" s="90"/>
    </row>
    <row r="128095" spans="68:68" customFormat="1">
      <c r="BP128095" s="90"/>
    </row>
    <row r="128096" spans="68:68" customFormat="1">
      <c r="BP128096" s="90"/>
    </row>
    <row r="128097" spans="68:68" customFormat="1">
      <c r="BP128097" s="90"/>
    </row>
    <row r="128098" spans="68:68" customFormat="1">
      <c r="BP128098" s="90"/>
    </row>
    <row r="128099" spans="68:68" customFormat="1">
      <c r="BP128099" s="90"/>
    </row>
    <row r="128100" spans="68:68" customFormat="1">
      <c r="BP128100" s="90"/>
    </row>
    <row r="128101" spans="68:68" customFormat="1">
      <c r="BP128101" s="90"/>
    </row>
    <row r="128102" spans="68:68" customFormat="1">
      <c r="BP128102" s="90"/>
    </row>
    <row r="128103" spans="68:68" customFormat="1">
      <c r="BP128103" s="90"/>
    </row>
    <row r="128104" spans="68:68" customFormat="1">
      <c r="BP128104" s="90"/>
    </row>
    <row r="128105" spans="68:68" customFormat="1">
      <c r="BP128105" s="90"/>
    </row>
    <row r="128106" spans="68:68" customFormat="1">
      <c r="BP128106" s="90"/>
    </row>
    <row r="128107" spans="68:68" customFormat="1">
      <c r="BP128107" s="90"/>
    </row>
    <row r="128108" spans="68:68" customFormat="1">
      <c r="BP128108" s="90"/>
    </row>
    <row r="128109" spans="68:68" customFormat="1">
      <c r="BP128109" s="90"/>
    </row>
    <row r="128110" spans="68:68" customFormat="1">
      <c r="BP128110" s="90"/>
    </row>
    <row r="128111" spans="68:68" customFormat="1">
      <c r="BP128111" s="90"/>
    </row>
    <row r="128112" spans="68:68" customFormat="1">
      <c r="BP128112" s="90"/>
    </row>
    <row r="128113" spans="68:68" customFormat="1">
      <c r="BP128113" s="90"/>
    </row>
    <row r="128114" spans="68:68" customFormat="1">
      <c r="BP128114" s="90"/>
    </row>
    <row r="128115" spans="68:68" customFormat="1">
      <c r="BP128115" s="90"/>
    </row>
    <row r="128116" spans="68:68" customFormat="1">
      <c r="BP128116" s="90"/>
    </row>
    <row r="128117" spans="68:68" customFormat="1">
      <c r="BP128117" s="90"/>
    </row>
    <row r="128118" spans="68:68" customFormat="1">
      <c r="BP128118" s="90"/>
    </row>
    <row r="128119" spans="68:68" customFormat="1">
      <c r="BP128119" s="90"/>
    </row>
    <row r="128120" spans="68:68" customFormat="1">
      <c r="BP128120" s="90"/>
    </row>
    <row r="128121" spans="68:68" customFormat="1">
      <c r="BP128121" s="90"/>
    </row>
    <row r="128122" spans="68:68" customFormat="1">
      <c r="BP128122" s="90"/>
    </row>
    <row r="128123" spans="68:68" customFormat="1">
      <c r="BP128123" s="90"/>
    </row>
    <row r="128124" spans="68:68" customFormat="1">
      <c r="BP128124" s="90"/>
    </row>
    <row r="128125" spans="68:68" customFormat="1">
      <c r="BP128125" s="90"/>
    </row>
    <row r="128126" spans="68:68" customFormat="1">
      <c r="BP128126" s="90"/>
    </row>
    <row r="128127" spans="68:68" customFormat="1">
      <c r="BP128127" s="90"/>
    </row>
    <row r="128128" spans="68:68" customFormat="1">
      <c r="BP128128" s="90"/>
    </row>
    <row r="128129" spans="68:68" customFormat="1">
      <c r="BP128129" s="90"/>
    </row>
    <row r="128130" spans="68:68" customFormat="1">
      <c r="BP128130" s="90"/>
    </row>
    <row r="128131" spans="68:68" customFormat="1">
      <c r="BP128131" s="90"/>
    </row>
    <row r="128132" spans="68:68" customFormat="1">
      <c r="BP128132" s="90"/>
    </row>
    <row r="128133" spans="68:68" customFormat="1">
      <c r="BP128133" s="90"/>
    </row>
    <row r="128134" spans="68:68" customFormat="1">
      <c r="BP128134" s="90"/>
    </row>
    <row r="128135" spans="68:68" customFormat="1">
      <c r="BP128135" s="90"/>
    </row>
    <row r="128136" spans="68:68" customFormat="1">
      <c r="BP128136" s="90"/>
    </row>
    <row r="128137" spans="68:68" customFormat="1">
      <c r="BP128137" s="90"/>
    </row>
    <row r="128138" spans="68:68" customFormat="1">
      <c r="BP128138" s="90"/>
    </row>
    <row r="128139" spans="68:68" customFormat="1">
      <c r="BP128139" s="90"/>
    </row>
    <row r="128140" spans="68:68" customFormat="1">
      <c r="BP128140" s="90"/>
    </row>
    <row r="128141" spans="68:68" customFormat="1">
      <c r="BP128141" s="90"/>
    </row>
    <row r="128142" spans="68:68" customFormat="1">
      <c r="BP128142" s="90"/>
    </row>
    <row r="128143" spans="68:68" customFormat="1">
      <c r="BP128143" s="90"/>
    </row>
    <row r="128144" spans="68:68" customFormat="1">
      <c r="BP128144" s="90"/>
    </row>
    <row r="128145" spans="68:68" customFormat="1">
      <c r="BP128145" s="90"/>
    </row>
    <row r="128146" spans="68:68" customFormat="1">
      <c r="BP128146" s="90"/>
    </row>
    <row r="128147" spans="68:68" customFormat="1">
      <c r="BP128147" s="90"/>
    </row>
    <row r="128148" spans="68:68" customFormat="1">
      <c r="BP128148" s="90"/>
    </row>
    <row r="128149" spans="68:68" customFormat="1">
      <c r="BP128149" s="90"/>
    </row>
    <row r="128150" spans="68:68" customFormat="1">
      <c r="BP128150" s="90"/>
    </row>
    <row r="128151" spans="68:68" customFormat="1">
      <c r="BP128151" s="90"/>
    </row>
    <row r="128152" spans="68:68" customFormat="1">
      <c r="BP128152" s="90"/>
    </row>
    <row r="128153" spans="68:68" customFormat="1">
      <c r="BP128153" s="90"/>
    </row>
    <row r="128154" spans="68:68" customFormat="1">
      <c r="BP128154" s="90"/>
    </row>
    <row r="128155" spans="68:68" customFormat="1">
      <c r="BP128155" s="90"/>
    </row>
    <row r="128156" spans="68:68" customFormat="1">
      <c r="BP128156" s="90"/>
    </row>
    <row r="128157" spans="68:68" customFormat="1">
      <c r="BP128157" s="90"/>
    </row>
    <row r="128158" spans="68:68" customFormat="1">
      <c r="BP128158" s="90"/>
    </row>
    <row r="128159" spans="68:68" customFormat="1">
      <c r="BP128159" s="90"/>
    </row>
    <row r="128160" spans="68:68" customFormat="1">
      <c r="BP128160" s="90"/>
    </row>
    <row r="128161" spans="68:68" customFormat="1">
      <c r="BP128161" s="90"/>
    </row>
    <row r="128162" spans="68:68" customFormat="1">
      <c r="BP128162" s="90"/>
    </row>
    <row r="128163" spans="68:68" customFormat="1">
      <c r="BP128163" s="90"/>
    </row>
    <row r="128164" spans="68:68" customFormat="1">
      <c r="BP128164" s="90"/>
    </row>
    <row r="128165" spans="68:68" customFormat="1">
      <c r="BP128165" s="90"/>
    </row>
    <row r="128166" spans="68:68" customFormat="1">
      <c r="BP128166" s="90"/>
    </row>
    <row r="128167" spans="68:68" customFormat="1">
      <c r="BP128167" s="90"/>
    </row>
    <row r="128168" spans="68:68" customFormat="1">
      <c r="BP128168" s="90"/>
    </row>
    <row r="128169" spans="68:68" customFormat="1">
      <c r="BP128169" s="90"/>
    </row>
    <row r="128170" spans="68:68" customFormat="1">
      <c r="BP128170" s="90"/>
    </row>
    <row r="128171" spans="68:68" customFormat="1">
      <c r="BP128171" s="90"/>
    </row>
    <row r="128172" spans="68:68" customFormat="1">
      <c r="BP128172" s="90"/>
    </row>
    <row r="128173" spans="68:68" customFormat="1">
      <c r="BP128173" s="90"/>
    </row>
    <row r="128174" spans="68:68" customFormat="1">
      <c r="BP128174" s="90"/>
    </row>
    <row r="128175" spans="68:68" customFormat="1">
      <c r="BP128175" s="90"/>
    </row>
    <row r="128176" spans="68:68" customFormat="1">
      <c r="BP128176" s="90"/>
    </row>
    <row r="128177" spans="68:68" customFormat="1">
      <c r="BP128177" s="90"/>
    </row>
    <row r="128178" spans="68:68" customFormat="1">
      <c r="BP128178" s="90"/>
    </row>
    <row r="128179" spans="68:68" customFormat="1">
      <c r="BP128179" s="90"/>
    </row>
    <row r="128180" spans="68:68" customFormat="1">
      <c r="BP128180" s="90"/>
    </row>
    <row r="128181" spans="68:68" customFormat="1">
      <c r="BP128181" s="90"/>
    </row>
    <row r="128182" spans="68:68" customFormat="1">
      <c r="BP128182" s="90"/>
    </row>
    <row r="128183" spans="68:68" customFormat="1">
      <c r="BP128183" s="90"/>
    </row>
    <row r="128184" spans="68:68" customFormat="1">
      <c r="BP128184" s="90"/>
    </row>
    <row r="128185" spans="68:68" customFormat="1">
      <c r="BP128185" s="90"/>
    </row>
    <row r="128186" spans="68:68" customFormat="1">
      <c r="BP128186" s="90"/>
    </row>
    <row r="128187" spans="68:68" customFormat="1">
      <c r="BP128187" s="90"/>
    </row>
    <row r="128188" spans="68:68" customFormat="1">
      <c r="BP128188" s="90"/>
    </row>
    <row r="128189" spans="68:68" customFormat="1">
      <c r="BP128189" s="90"/>
    </row>
    <row r="128190" spans="68:68" customFormat="1">
      <c r="BP128190" s="90"/>
    </row>
    <row r="128191" spans="68:68" customFormat="1">
      <c r="BP128191" s="90"/>
    </row>
    <row r="128192" spans="68:68" customFormat="1">
      <c r="BP128192" s="90"/>
    </row>
    <row r="128193" spans="68:68" customFormat="1">
      <c r="BP128193" s="90"/>
    </row>
    <row r="128194" spans="68:68" customFormat="1">
      <c r="BP128194" s="90"/>
    </row>
    <row r="128195" spans="68:68" customFormat="1">
      <c r="BP128195" s="90"/>
    </row>
    <row r="128196" spans="68:68" customFormat="1">
      <c r="BP128196" s="90"/>
    </row>
    <row r="128197" spans="68:68" customFormat="1">
      <c r="BP128197" s="90"/>
    </row>
    <row r="128198" spans="68:68" customFormat="1">
      <c r="BP128198" s="90"/>
    </row>
    <row r="128199" spans="68:68" customFormat="1">
      <c r="BP128199" s="90"/>
    </row>
    <row r="128200" spans="68:68" customFormat="1">
      <c r="BP128200" s="90"/>
    </row>
    <row r="128201" spans="68:68" customFormat="1">
      <c r="BP128201" s="90"/>
    </row>
    <row r="128202" spans="68:68" customFormat="1">
      <c r="BP128202" s="90"/>
    </row>
    <row r="128203" spans="68:68" customFormat="1">
      <c r="BP128203" s="90"/>
    </row>
    <row r="128204" spans="68:68" customFormat="1">
      <c r="BP128204" s="90"/>
    </row>
    <row r="128205" spans="68:68" customFormat="1">
      <c r="BP128205" s="90"/>
    </row>
    <row r="128206" spans="68:68" customFormat="1">
      <c r="BP128206" s="90"/>
    </row>
    <row r="128207" spans="68:68" customFormat="1">
      <c r="BP128207" s="90"/>
    </row>
    <row r="128208" spans="68:68" customFormat="1">
      <c r="BP128208" s="90"/>
    </row>
    <row r="128209" spans="68:68" customFormat="1">
      <c r="BP128209" s="90"/>
    </row>
    <row r="128210" spans="68:68" customFormat="1">
      <c r="BP128210" s="90"/>
    </row>
    <row r="128211" spans="68:68" customFormat="1">
      <c r="BP128211" s="90"/>
    </row>
    <row r="128212" spans="68:68" customFormat="1">
      <c r="BP128212" s="90"/>
    </row>
    <row r="128213" spans="68:68" customFormat="1">
      <c r="BP128213" s="90"/>
    </row>
    <row r="128214" spans="68:68" customFormat="1">
      <c r="BP128214" s="90"/>
    </row>
    <row r="128215" spans="68:68" customFormat="1">
      <c r="BP128215" s="90"/>
    </row>
    <row r="128216" spans="68:68" customFormat="1">
      <c r="BP128216" s="90"/>
    </row>
    <row r="128217" spans="68:68" customFormat="1">
      <c r="BP128217" s="90"/>
    </row>
    <row r="128218" spans="68:68" customFormat="1">
      <c r="BP128218" s="90"/>
    </row>
    <row r="128219" spans="68:68" customFormat="1">
      <c r="BP128219" s="90"/>
    </row>
    <row r="128220" spans="68:68" customFormat="1">
      <c r="BP128220" s="90"/>
    </row>
    <row r="128221" spans="68:68" customFormat="1">
      <c r="BP128221" s="90"/>
    </row>
    <row r="128222" spans="68:68" customFormat="1">
      <c r="BP128222" s="90"/>
    </row>
    <row r="128223" spans="68:68" customFormat="1">
      <c r="BP128223" s="90"/>
    </row>
    <row r="128224" spans="68:68" customFormat="1">
      <c r="BP128224" s="90"/>
    </row>
    <row r="128225" spans="68:68" customFormat="1">
      <c r="BP128225" s="90"/>
    </row>
    <row r="128226" spans="68:68" customFormat="1">
      <c r="BP128226" s="90"/>
    </row>
    <row r="128227" spans="68:68" customFormat="1">
      <c r="BP128227" s="90"/>
    </row>
    <row r="128228" spans="68:68" customFormat="1">
      <c r="BP128228" s="90"/>
    </row>
    <row r="128229" spans="68:68" customFormat="1">
      <c r="BP128229" s="90"/>
    </row>
    <row r="128230" spans="68:68" customFormat="1">
      <c r="BP128230" s="90"/>
    </row>
    <row r="128231" spans="68:68" customFormat="1">
      <c r="BP128231" s="90"/>
    </row>
    <row r="128232" spans="68:68" customFormat="1">
      <c r="BP128232" s="90"/>
    </row>
    <row r="128233" spans="68:68" customFormat="1">
      <c r="BP128233" s="90"/>
    </row>
    <row r="128234" spans="68:68" customFormat="1">
      <c r="BP128234" s="90"/>
    </row>
    <row r="128235" spans="68:68" customFormat="1">
      <c r="BP128235" s="90"/>
    </row>
    <row r="128236" spans="68:68" customFormat="1">
      <c r="BP128236" s="90"/>
    </row>
    <row r="128237" spans="68:68" customFormat="1">
      <c r="BP128237" s="90"/>
    </row>
    <row r="128238" spans="68:68" customFormat="1">
      <c r="BP128238" s="90"/>
    </row>
    <row r="128239" spans="68:68" customFormat="1">
      <c r="BP128239" s="90"/>
    </row>
    <row r="128240" spans="68:68" customFormat="1">
      <c r="BP128240" s="90"/>
    </row>
    <row r="128241" spans="68:68" customFormat="1">
      <c r="BP128241" s="90"/>
    </row>
    <row r="128242" spans="68:68" customFormat="1">
      <c r="BP128242" s="90"/>
    </row>
    <row r="128243" spans="68:68" customFormat="1">
      <c r="BP128243" s="90"/>
    </row>
    <row r="128244" spans="68:68" customFormat="1">
      <c r="BP128244" s="90"/>
    </row>
    <row r="128245" spans="68:68" customFormat="1">
      <c r="BP128245" s="90"/>
    </row>
    <row r="128246" spans="68:68" customFormat="1">
      <c r="BP128246" s="90"/>
    </row>
    <row r="128247" spans="68:68" customFormat="1">
      <c r="BP128247" s="90"/>
    </row>
    <row r="128248" spans="68:68" customFormat="1">
      <c r="BP128248" s="90"/>
    </row>
    <row r="128249" spans="68:68" customFormat="1">
      <c r="BP128249" s="90"/>
    </row>
    <row r="128250" spans="68:68" customFormat="1">
      <c r="BP128250" s="90"/>
    </row>
    <row r="128251" spans="68:68" customFormat="1">
      <c r="BP128251" s="90"/>
    </row>
    <row r="128252" spans="68:68" customFormat="1">
      <c r="BP128252" s="90"/>
    </row>
    <row r="128253" spans="68:68" customFormat="1">
      <c r="BP128253" s="90"/>
    </row>
    <row r="128254" spans="68:68" customFormat="1">
      <c r="BP128254" s="90"/>
    </row>
    <row r="128255" spans="68:68" customFormat="1">
      <c r="BP128255" s="90"/>
    </row>
    <row r="128256" spans="68:68" customFormat="1">
      <c r="BP128256" s="90"/>
    </row>
    <row r="128257" spans="68:68" customFormat="1">
      <c r="BP128257" s="90"/>
    </row>
    <row r="128258" spans="68:68" customFormat="1">
      <c r="BP128258" s="90"/>
    </row>
    <row r="128259" spans="68:68" customFormat="1">
      <c r="BP128259" s="90"/>
    </row>
    <row r="128260" spans="68:68" customFormat="1">
      <c r="BP128260" s="90"/>
    </row>
    <row r="128261" spans="68:68" customFormat="1">
      <c r="BP128261" s="90"/>
    </row>
    <row r="128262" spans="68:68" customFormat="1">
      <c r="BP128262" s="90"/>
    </row>
    <row r="128263" spans="68:68" customFormat="1">
      <c r="BP128263" s="90"/>
    </row>
    <row r="128264" spans="68:68" customFormat="1">
      <c r="BP128264" s="90"/>
    </row>
    <row r="128265" spans="68:68" customFormat="1">
      <c r="BP128265" s="90"/>
    </row>
    <row r="128266" spans="68:68" customFormat="1">
      <c r="BP128266" s="90"/>
    </row>
    <row r="128267" spans="68:68" customFormat="1">
      <c r="BP128267" s="90"/>
    </row>
    <row r="128268" spans="68:68" customFormat="1">
      <c r="BP128268" s="90"/>
    </row>
    <row r="128269" spans="68:68" customFormat="1">
      <c r="BP128269" s="90"/>
    </row>
    <row r="128270" spans="68:68" customFormat="1">
      <c r="BP128270" s="90"/>
    </row>
    <row r="128271" spans="68:68" customFormat="1">
      <c r="BP128271" s="90"/>
    </row>
    <row r="128272" spans="68:68" customFormat="1">
      <c r="BP128272" s="90"/>
    </row>
    <row r="128273" spans="68:68" customFormat="1">
      <c r="BP128273" s="90"/>
    </row>
    <row r="128274" spans="68:68" customFormat="1">
      <c r="BP128274" s="90"/>
    </row>
    <row r="128275" spans="68:68" customFormat="1">
      <c r="BP128275" s="90"/>
    </row>
    <row r="128276" spans="68:68" customFormat="1">
      <c r="BP128276" s="90"/>
    </row>
    <row r="128277" spans="68:68" customFormat="1">
      <c r="BP128277" s="90"/>
    </row>
    <row r="128278" spans="68:68" customFormat="1">
      <c r="BP128278" s="90"/>
    </row>
    <row r="128279" spans="68:68" customFormat="1">
      <c r="BP128279" s="90"/>
    </row>
    <row r="128280" spans="68:68" customFormat="1">
      <c r="BP128280" s="90"/>
    </row>
    <row r="128281" spans="68:68" customFormat="1">
      <c r="BP128281" s="90"/>
    </row>
    <row r="128282" spans="68:68" customFormat="1">
      <c r="BP128282" s="90"/>
    </row>
    <row r="128283" spans="68:68" customFormat="1">
      <c r="BP128283" s="90"/>
    </row>
    <row r="128284" spans="68:68" customFormat="1">
      <c r="BP128284" s="90"/>
    </row>
    <row r="128285" spans="68:68" customFormat="1">
      <c r="BP128285" s="90"/>
    </row>
    <row r="128286" spans="68:68" customFormat="1">
      <c r="BP128286" s="90"/>
    </row>
    <row r="128287" spans="68:68" customFormat="1">
      <c r="BP128287" s="90"/>
    </row>
    <row r="128288" spans="68:68" customFormat="1">
      <c r="BP128288" s="90"/>
    </row>
    <row r="128289" spans="68:68" customFormat="1">
      <c r="BP128289" s="90"/>
    </row>
    <row r="128290" spans="68:68" customFormat="1">
      <c r="BP128290" s="90"/>
    </row>
    <row r="128291" spans="68:68" customFormat="1">
      <c r="BP128291" s="90"/>
    </row>
    <row r="128292" spans="68:68" customFormat="1">
      <c r="BP128292" s="90"/>
    </row>
    <row r="128293" spans="68:68" customFormat="1">
      <c r="BP128293" s="90"/>
    </row>
    <row r="128294" spans="68:68" customFormat="1">
      <c r="BP128294" s="90"/>
    </row>
    <row r="128295" spans="68:68" customFormat="1">
      <c r="BP128295" s="90"/>
    </row>
    <row r="128296" spans="68:68" customFormat="1">
      <c r="BP128296" s="90"/>
    </row>
    <row r="128297" spans="68:68" customFormat="1">
      <c r="BP128297" s="90"/>
    </row>
    <row r="128298" spans="68:68" customFormat="1">
      <c r="BP128298" s="90"/>
    </row>
    <row r="128299" spans="68:68" customFormat="1">
      <c r="BP128299" s="90"/>
    </row>
    <row r="128300" spans="68:68" customFormat="1">
      <c r="BP128300" s="90"/>
    </row>
    <row r="128301" spans="68:68" customFormat="1">
      <c r="BP128301" s="90"/>
    </row>
    <row r="128302" spans="68:68" customFormat="1">
      <c r="BP128302" s="90"/>
    </row>
    <row r="128303" spans="68:68" customFormat="1">
      <c r="BP128303" s="90"/>
    </row>
    <row r="128304" spans="68:68" customFormat="1">
      <c r="BP128304" s="90"/>
    </row>
    <row r="128305" spans="68:68" customFormat="1">
      <c r="BP128305" s="90"/>
    </row>
    <row r="128306" spans="68:68" customFormat="1">
      <c r="BP128306" s="90"/>
    </row>
    <row r="128307" spans="68:68" customFormat="1">
      <c r="BP128307" s="90"/>
    </row>
    <row r="128308" spans="68:68" customFormat="1">
      <c r="BP128308" s="90"/>
    </row>
    <row r="128309" spans="68:68" customFormat="1">
      <c r="BP128309" s="90"/>
    </row>
    <row r="128310" spans="68:68" customFormat="1">
      <c r="BP128310" s="90"/>
    </row>
    <row r="128311" spans="68:68" customFormat="1">
      <c r="BP128311" s="90"/>
    </row>
    <row r="128312" spans="68:68" customFormat="1">
      <c r="BP128312" s="90"/>
    </row>
    <row r="128313" spans="68:68" customFormat="1">
      <c r="BP128313" s="90"/>
    </row>
    <row r="128314" spans="68:68" customFormat="1">
      <c r="BP128314" s="90"/>
    </row>
    <row r="128315" spans="68:68" customFormat="1">
      <c r="BP128315" s="90"/>
    </row>
    <row r="128316" spans="68:68" customFormat="1">
      <c r="BP128316" s="90"/>
    </row>
    <row r="128317" spans="68:68" customFormat="1">
      <c r="BP128317" s="90"/>
    </row>
    <row r="128318" spans="68:68" customFormat="1">
      <c r="BP128318" s="90"/>
    </row>
    <row r="128319" spans="68:68" customFormat="1">
      <c r="BP128319" s="90"/>
    </row>
    <row r="128320" spans="68:68" customFormat="1">
      <c r="BP128320" s="90"/>
    </row>
    <row r="128321" spans="68:68" customFormat="1">
      <c r="BP128321" s="90"/>
    </row>
    <row r="128322" spans="68:68" customFormat="1">
      <c r="BP128322" s="90"/>
    </row>
    <row r="128323" spans="68:68" customFormat="1">
      <c r="BP128323" s="90"/>
    </row>
    <row r="128324" spans="68:68" customFormat="1">
      <c r="BP128324" s="90"/>
    </row>
    <row r="128325" spans="68:68" customFormat="1">
      <c r="BP128325" s="90"/>
    </row>
    <row r="128326" spans="68:68" customFormat="1">
      <c r="BP128326" s="90"/>
    </row>
    <row r="128327" spans="68:68" customFormat="1">
      <c r="BP128327" s="90"/>
    </row>
    <row r="128328" spans="68:68" customFormat="1">
      <c r="BP128328" s="90"/>
    </row>
    <row r="128329" spans="68:68" customFormat="1">
      <c r="BP128329" s="90"/>
    </row>
    <row r="128330" spans="68:68" customFormat="1">
      <c r="BP128330" s="90"/>
    </row>
    <row r="128331" spans="68:68" customFormat="1">
      <c r="BP128331" s="90"/>
    </row>
    <row r="128332" spans="68:68" customFormat="1">
      <c r="BP128332" s="90"/>
    </row>
    <row r="128333" spans="68:68" customFormat="1">
      <c r="BP128333" s="90"/>
    </row>
    <row r="128334" spans="68:68" customFormat="1">
      <c r="BP128334" s="90"/>
    </row>
    <row r="128335" spans="68:68" customFormat="1">
      <c r="BP128335" s="90"/>
    </row>
    <row r="128336" spans="68:68" customFormat="1">
      <c r="BP128336" s="90"/>
    </row>
    <row r="128337" spans="68:68" customFormat="1">
      <c r="BP128337" s="90"/>
    </row>
    <row r="128338" spans="68:68" customFormat="1">
      <c r="BP128338" s="90"/>
    </row>
    <row r="128339" spans="68:68" customFormat="1">
      <c r="BP128339" s="90"/>
    </row>
    <row r="128340" spans="68:68" customFormat="1">
      <c r="BP128340" s="90"/>
    </row>
    <row r="128341" spans="68:68" customFormat="1">
      <c r="BP128341" s="90"/>
    </row>
    <row r="128342" spans="68:68" customFormat="1">
      <c r="BP128342" s="90"/>
    </row>
    <row r="128343" spans="68:68" customFormat="1">
      <c r="BP128343" s="90"/>
    </row>
    <row r="128344" spans="68:68" customFormat="1">
      <c r="BP128344" s="90"/>
    </row>
    <row r="128345" spans="68:68" customFormat="1">
      <c r="BP128345" s="90"/>
    </row>
    <row r="128346" spans="68:68" customFormat="1">
      <c r="BP128346" s="90"/>
    </row>
    <row r="128347" spans="68:68" customFormat="1">
      <c r="BP128347" s="90"/>
    </row>
    <row r="128348" spans="68:68" customFormat="1">
      <c r="BP128348" s="90"/>
    </row>
    <row r="128349" spans="68:68" customFormat="1">
      <c r="BP128349" s="90"/>
    </row>
    <row r="128350" spans="68:68" customFormat="1">
      <c r="BP128350" s="90"/>
    </row>
    <row r="128351" spans="68:68" customFormat="1">
      <c r="BP128351" s="90"/>
    </row>
    <row r="128352" spans="68:68" customFormat="1">
      <c r="BP128352" s="90"/>
    </row>
    <row r="128353" spans="68:68" customFormat="1">
      <c r="BP128353" s="90"/>
    </row>
    <row r="128354" spans="68:68" customFormat="1">
      <c r="BP128354" s="90"/>
    </row>
    <row r="128355" spans="68:68" customFormat="1">
      <c r="BP128355" s="90"/>
    </row>
    <row r="128356" spans="68:68" customFormat="1">
      <c r="BP128356" s="90"/>
    </row>
    <row r="128357" spans="68:68" customFormat="1">
      <c r="BP128357" s="90"/>
    </row>
    <row r="128358" spans="68:68" customFormat="1">
      <c r="BP128358" s="90"/>
    </row>
    <row r="128359" spans="68:68" customFormat="1">
      <c r="BP128359" s="90"/>
    </row>
    <row r="128360" spans="68:68" customFormat="1">
      <c r="BP128360" s="90"/>
    </row>
    <row r="128361" spans="68:68" customFormat="1">
      <c r="BP128361" s="90"/>
    </row>
    <row r="128362" spans="68:68" customFormat="1">
      <c r="BP128362" s="90"/>
    </row>
    <row r="128363" spans="68:68" customFormat="1">
      <c r="BP128363" s="90"/>
    </row>
    <row r="128364" spans="68:68" customFormat="1">
      <c r="BP128364" s="90"/>
    </row>
    <row r="128365" spans="68:68" customFormat="1">
      <c r="BP128365" s="90"/>
    </row>
    <row r="128366" spans="68:68" customFormat="1">
      <c r="BP128366" s="90"/>
    </row>
    <row r="128367" spans="68:68" customFormat="1">
      <c r="BP128367" s="90"/>
    </row>
    <row r="128368" spans="68:68" customFormat="1">
      <c r="BP128368" s="90"/>
    </row>
    <row r="128369" spans="68:68" customFormat="1">
      <c r="BP128369" s="90"/>
    </row>
    <row r="128370" spans="68:68" customFormat="1">
      <c r="BP128370" s="90"/>
    </row>
    <row r="128371" spans="68:68" customFormat="1">
      <c r="BP128371" s="90"/>
    </row>
    <row r="128372" spans="68:68" customFormat="1">
      <c r="BP128372" s="90"/>
    </row>
    <row r="128373" spans="68:68" customFormat="1">
      <c r="BP128373" s="90"/>
    </row>
    <row r="128374" spans="68:68" customFormat="1">
      <c r="BP128374" s="90"/>
    </row>
    <row r="128375" spans="68:68" customFormat="1">
      <c r="BP128375" s="90"/>
    </row>
    <row r="128376" spans="68:68" customFormat="1">
      <c r="BP128376" s="90"/>
    </row>
    <row r="128377" spans="68:68" customFormat="1">
      <c r="BP128377" s="90"/>
    </row>
    <row r="128378" spans="68:68" customFormat="1">
      <c r="BP128378" s="90"/>
    </row>
    <row r="128379" spans="68:68" customFormat="1">
      <c r="BP128379" s="90"/>
    </row>
    <row r="128380" spans="68:68" customFormat="1">
      <c r="BP128380" s="90"/>
    </row>
    <row r="128381" spans="68:68" customFormat="1">
      <c r="BP128381" s="90"/>
    </row>
    <row r="128382" spans="68:68" customFormat="1">
      <c r="BP128382" s="90"/>
    </row>
    <row r="128383" spans="68:68" customFormat="1">
      <c r="BP128383" s="90"/>
    </row>
    <row r="128384" spans="68:68" customFormat="1">
      <c r="BP128384" s="90"/>
    </row>
    <row r="128385" spans="68:68" customFormat="1">
      <c r="BP128385" s="90"/>
    </row>
    <row r="128386" spans="68:68" customFormat="1">
      <c r="BP128386" s="90"/>
    </row>
    <row r="128387" spans="68:68" customFormat="1">
      <c r="BP128387" s="90"/>
    </row>
    <row r="128388" spans="68:68" customFormat="1">
      <c r="BP128388" s="90"/>
    </row>
    <row r="128389" spans="68:68" customFormat="1">
      <c r="BP128389" s="90"/>
    </row>
    <row r="128390" spans="68:68" customFormat="1">
      <c r="BP128390" s="90"/>
    </row>
    <row r="128391" spans="68:68" customFormat="1">
      <c r="BP128391" s="90"/>
    </row>
    <row r="128392" spans="68:68" customFormat="1">
      <c r="BP128392" s="90"/>
    </row>
    <row r="128393" spans="68:68" customFormat="1">
      <c r="BP128393" s="90"/>
    </row>
    <row r="128394" spans="68:68" customFormat="1">
      <c r="BP128394" s="90"/>
    </row>
    <row r="128395" spans="68:68" customFormat="1">
      <c r="BP128395" s="90"/>
    </row>
    <row r="128396" spans="68:68" customFormat="1">
      <c r="BP128396" s="90"/>
    </row>
    <row r="128397" spans="68:68" customFormat="1">
      <c r="BP128397" s="90"/>
    </row>
    <row r="128398" spans="68:68" customFormat="1">
      <c r="BP128398" s="90"/>
    </row>
    <row r="128399" spans="68:68" customFormat="1">
      <c r="BP128399" s="90"/>
    </row>
    <row r="128400" spans="68:68" customFormat="1">
      <c r="BP128400" s="90"/>
    </row>
    <row r="128401" spans="68:68" customFormat="1">
      <c r="BP128401" s="90"/>
    </row>
    <row r="128402" spans="68:68" customFormat="1">
      <c r="BP128402" s="90"/>
    </row>
    <row r="128403" spans="68:68" customFormat="1">
      <c r="BP128403" s="90"/>
    </row>
    <row r="128404" spans="68:68" customFormat="1">
      <c r="BP128404" s="90"/>
    </row>
    <row r="128405" spans="68:68" customFormat="1">
      <c r="BP128405" s="90"/>
    </row>
    <row r="128406" spans="68:68" customFormat="1">
      <c r="BP128406" s="90"/>
    </row>
    <row r="128407" spans="68:68" customFormat="1">
      <c r="BP128407" s="90"/>
    </row>
    <row r="128408" spans="68:68" customFormat="1">
      <c r="BP128408" s="90"/>
    </row>
    <row r="128409" spans="68:68" customFormat="1">
      <c r="BP128409" s="90"/>
    </row>
    <row r="128410" spans="68:68" customFormat="1">
      <c r="BP128410" s="90"/>
    </row>
    <row r="128411" spans="68:68" customFormat="1">
      <c r="BP128411" s="90"/>
    </row>
    <row r="128412" spans="68:68" customFormat="1">
      <c r="BP128412" s="90"/>
    </row>
    <row r="128413" spans="68:68" customFormat="1">
      <c r="BP128413" s="90"/>
    </row>
    <row r="128414" spans="68:68" customFormat="1">
      <c r="BP128414" s="90"/>
    </row>
    <row r="128415" spans="68:68" customFormat="1">
      <c r="BP128415" s="90"/>
    </row>
    <row r="128416" spans="68:68" customFormat="1">
      <c r="BP128416" s="90"/>
    </row>
    <row r="128417" spans="68:68" customFormat="1">
      <c r="BP128417" s="90"/>
    </row>
    <row r="128418" spans="68:68" customFormat="1">
      <c r="BP128418" s="90"/>
    </row>
    <row r="128419" spans="68:68" customFormat="1">
      <c r="BP128419" s="90"/>
    </row>
    <row r="128420" spans="68:68" customFormat="1">
      <c r="BP128420" s="90"/>
    </row>
    <row r="128421" spans="68:68" customFormat="1">
      <c r="BP128421" s="90"/>
    </row>
    <row r="128422" spans="68:68" customFormat="1">
      <c r="BP128422" s="90"/>
    </row>
    <row r="128423" spans="68:68" customFormat="1">
      <c r="BP128423" s="90"/>
    </row>
    <row r="128424" spans="68:68" customFormat="1">
      <c r="BP128424" s="90"/>
    </row>
    <row r="128425" spans="68:68" customFormat="1">
      <c r="BP128425" s="90"/>
    </row>
    <row r="128426" spans="68:68" customFormat="1">
      <c r="BP128426" s="90"/>
    </row>
    <row r="128427" spans="68:68" customFormat="1">
      <c r="BP128427" s="90"/>
    </row>
    <row r="128428" spans="68:68" customFormat="1">
      <c r="BP128428" s="90"/>
    </row>
    <row r="128429" spans="68:68" customFormat="1">
      <c r="BP128429" s="90"/>
    </row>
    <row r="128430" spans="68:68" customFormat="1">
      <c r="BP128430" s="90"/>
    </row>
    <row r="128431" spans="68:68" customFormat="1">
      <c r="BP128431" s="90"/>
    </row>
    <row r="128432" spans="68:68" customFormat="1">
      <c r="BP128432" s="90"/>
    </row>
    <row r="128433" spans="68:68" customFormat="1">
      <c r="BP128433" s="90"/>
    </row>
    <row r="128434" spans="68:68" customFormat="1">
      <c r="BP128434" s="90"/>
    </row>
    <row r="128435" spans="68:68" customFormat="1">
      <c r="BP128435" s="90"/>
    </row>
    <row r="128436" spans="68:68" customFormat="1">
      <c r="BP128436" s="90"/>
    </row>
    <row r="128437" spans="68:68" customFormat="1">
      <c r="BP128437" s="90"/>
    </row>
    <row r="128438" spans="68:68" customFormat="1">
      <c r="BP128438" s="90"/>
    </row>
    <row r="128439" spans="68:68" customFormat="1">
      <c r="BP128439" s="90"/>
    </row>
    <row r="128440" spans="68:68" customFormat="1">
      <c r="BP128440" s="90"/>
    </row>
    <row r="128441" spans="68:68" customFormat="1">
      <c r="BP128441" s="90"/>
    </row>
    <row r="128442" spans="68:68" customFormat="1">
      <c r="BP128442" s="90"/>
    </row>
    <row r="128443" spans="68:68" customFormat="1">
      <c r="BP128443" s="90"/>
    </row>
    <row r="128444" spans="68:68" customFormat="1">
      <c r="BP128444" s="90"/>
    </row>
    <row r="128445" spans="68:68" customFormat="1">
      <c r="BP128445" s="90"/>
    </row>
    <row r="128446" spans="68:68" customFormat="1">
      <c r="BP128446" s="90"/>
    </row>
    <row r="128447" spans="68:68" customFormat="1">
      <c r="BP128447" s="90"/>
    </row>
    <row r="128448" spans="68:68" customFormat="1">
      <c r="BP128448" s="90"/>
    </row>
    <row r="128449" spans="68:68" customFormat="1">
      <c r="BP128449" s="90"/>
    </row>
    <row r="128450" spans="68:68" customFormat="1">
      <c r="BP128450" s="90"/>
    </row>
    <row r="128451" spans="68:68" customFormat="1">
      <c r="BP128451" s="90"/>
    </row>
    <row r="128452" spans="68:68" customFormat="1">
      <c r="BP128452" s="90"/>
    </row>
    <row r="128453" spans="68:68" customFormat="1">
      <c r="BP128453" s="90"/>
    </row>
    <row r="128454" spans="68:68" customFormat="1">
      <c r="BP128454" s="90"/>
    </row>
    <row r="128455" spans="68:68" customFormat="1">
      <c r="BP128455" s="90"/>
    </row>
    <row r="128456" spans="68:68" customFormat="1">
      <c r="BP128456" s="90"/>
    </row>
    <row r="128457" spans="68:68" customFormat="1">
      <c r="BP128457" s="90"/>
    </row>
    <row r="128458" spans="68:68" customFormat="1">
      <c r="BP128458" s="90"/>
    </row>
    <row r="128459" spans="68:68" customFormat="1">
      <c r="BP128459" s="90"/>
    </row>
    <row r="128460" spans="68:68" customFormat="1">
      <c r="BP128460" s="90"/>
    </row>
    <row r="128461" spans="68:68" customFormat="1">
      <c r="BP128461" s="90"/>
    </row>
    <row r="128462" spans="68:68" customFormat="1">
      <c r="BP128462" s="90"/>
    </row>
    <row r="128463" spans="68:68" customFormat="1">
      <c r="BP128463" s="90"/>
    </row>
    <row r="128464" spans="68:68" customFormat="1">
      <c r="BP128464" s="90"/>
    </row>
    <row r="128465" spans="68:68" customFormat="1">
      <c r="BP128465" s="90"/>
    </row>
    <row r="128466" spans="68:68" customFormat="1">
      <c r="BP128466" s="90"/>
    </row>
    <row r="128467" spans="68:68" customFormat="1">
      <c r="BP128467" s="90"/>
    </row>
    <row r="128468" spans="68:68" customFormat="1">
      <c r="BP128468" s="90"/>
    </row>
    <row r="128469" spans="68:68" customFormat="1">
      <c r="BP128469" s="90"/>
    </row>
    <row r="128470" spans="68:68" customFormat="1">
      <c r="BP128470" s="90"/>
    </row>
    <row r="128471" spans="68:68" customFormat="1">
      <c r="BP128471" s="90"/>
    </row>
    <row r="128472" spans="68:68" customFormat="1">
      <c r="BP128472" s="90"/>
    </row>
    <row r="128473" spans="68:68" customFormat="1">
      <c r="BP128473" s="90"/>
    </row>
    <row r="128474" spans="68:68" customFormat="1">
      <c r="BP128474" s="90"/>
    </row>
    <row r="128475" spans="68:68" customFormat="1">
      <c r="BP128475" s="90"/>
    </row>
    <row r="128476" spans="68:68" customFormat="1">
      <c r="BP128476" s="90"/>
    </row>
    <row r="128477" spans="68:68" customFormat="1">
      <c r="BP128477" s="90"/>
    </row>
    <row r="128478" spans="68:68" customFormat="1">
      <c r="BP128478" s="90"/>
    </row>
    <row r="128479" spans="68:68" customFormat="1">
      <c r="BP128479" s="90"/>
    </row>
    <row r="128480" spans="68:68" customFormat="1">
      <c r="BP128480" s="90"/>
    </row>
    <row r="128481" spans="68:68" customFormat="1">
      <c r="BP128481" s="90"/>
    </row>
    <row r="128482" spans="68:68" customFormat="1">
      <c r="BP128482" s="90"/>
    </row>
    <row r="128483" spans="68:68" customFormat="1">
      <c r="BP128483" s="90"/>
    </row>
    <row r="128484" spans="68:68" customFormat="1">
      <c r="BP128484" s="90"/>
    </row>
    <row r="128485" spans="68:68" customFormat="1">
      <c r="BP128485" s="90"/>
    </row>
    <row r="128486" spans="68:68" customFormat="1">
      <c r="BP128486" s="90"/>
    </row>
    <row r="128487" spans="68:68" customFormat="1">
      <c r="BP128487" s="90"/>
    </row>
    <row r="128488" spans="68:68" customFormat="1">
      <c r="BP128488" s="90"/>
    </row>
    <row r="128489" spans="68:68" customFormat="1">
      <c r="BP128489" s="90"/>
    </row>
    <row r="128490" spans="68:68" customFormat="1">
      <c r="BP128490" s="90"/>
    </row>
    <row r="128491" spans="68:68" customFormat="1">
      <c r="BP128491" s="90"/>
    </row>
    <row r="128492" spans="68:68" customFormat="1">
      <c r="BP128492" s="90"/>
    </row>
    <row r="128493" spans="68:68" customFormat="1">
      <c r="BP128493" s="90"/>
    </row>
    <row r="128494" spans="68:68" customFormat="1">
      <c r="BP128494" s="90"/>
    </row>
    <row r="128495" spans="68:68" customFormat="1">
      <c r="BP128495" s="90"/>
    </row>
    <row r="128496" spans="68:68" customFormat="1">
      <c r="BP128496" s="90"/>
    </row>
    <row r="128497" spans="68:68" customFormat="1">
      <c r="BP128497" s="90"/>
    </row>
    <row r="128498" spans="68:68" customFormat="1">
      <c r="BP128498" s="90"/>
    </row>
    <row r="128499" spans="68:68" customFormat="1">
      <c r="BP128499" s="90"/>
    </row>
    <row r="128500" spans="68:68" customFormat="1">
      <c r="BP128500" s="90"/>
    </row>
    <row r="128501" spans="68:68" customFormat="1">
      <c r="BP128501" s="90"/>
    </row>
    <row r="128502" spans="68:68" customFormat="1">
      <c r="BP128502" s="90"/>
    </row>
    <row r="128503" spans="68:68" customFormat="1">
      <c r="BP128503" s="90"/>
    </row>
    <row r="128504" spans="68:68" customFormat="1">
      <c r="BP128504" s="90"/>
    </row>
    <row r="128505" spans="68:68" customFormat="1">
      <c r="BP128505" s="90"/>
    </row>
    <row r="128506" spans="68:68" customFormat="1">
      <c r="BP128506" s="90"/>
    </row>
    <row r="128507" spans="68:68" customFormat="1">
      <c r="BP128507" s="90"/>
    </row>
    <row r="128508" spans="68:68" customFormat="1">
      <c r="BP128508" s="90"/>
    </row>
    <row r="128509" spans="68:68" customFormat="1">
      <c r="BP128509" s="90"/>
    </row>
    <row r="128510" spans="68:68" customFormat="1">
      <c r="BP128510" s="90"/>
    </row>
    <row r="128511" spans="68:68" customFormat="1">
      <c r="BP128511" s="90"/>
    </row>
    <row r="128512" spans="68:68" customFormat="1">
      <c r="BP128512" s="90"/>
    </row>
    <row r="128513" spans="68:68" customFormat="1">
      <c r="BP128513" s="90"/>
    </row>
    <row r="128514" spans="68:68" customFormat="1">
      <c r="BP128514" s="90"/>
    </row>
    <row r="128515" spans="68:68" customFormat="1">
      <c r="BP128515" s="90"/>
    </row>
    <row r="128516" spans="68:68" customFormat="1">
      <c r="BP128516" s="90"/>
    </row>
    <row r="128517" spans="68:68" customFormat="1">
      <c r="BP128517" s="90"/>
    </row>
    <row r="128518" spans="68:68" customFormat="1">
      <c r="BP128518" s="90"/>
    </row>
    <row r="128519" spans="68:68" customFormat="1">
      <c r="BP128519" s="90"/>
    </row>
    <row r="128520" spans="68:68" customFormat="1">
      <c r="BP128520" s="90"/>
    </row>
    <row r="128521" spans="68:68" customFormat="1">
      <c r="BP128521" s="90"/>
    </row>
    <row r="128522" spans="68:68" customFormat="1">
      <c r="BP128522" s="90"/>
    </row>
    <row r="128523" spans="68:68" customFormat="1">
      <c r="BP128523" s="90"/>
    </row>
    <row r="128524" spans="68:68" customFormat="1">
      <c r="BP128524" s="90"/>
    </row>
    <row r="128525" spans="68:68" customFormat="1">
      <c r="BP128525" s="90"/>
    </row>
    <row r="128526" spans="68:68" customFormat="1">
      <c r="BP128526" s="90"/>
    </row>
    <row r="128527" spans="68:68" customFormat="1">
      <c r="BP128527" s="90"/>
    </row>
    <row r="128528" spans="68:68" customFormat="1">
      <c r="BP128528" s="90"/>
    </row>
    <row r="128529" spans="68:68" customFormat="1">
      <c r="BP128529" s="90"/>
    </row>
    <row r="128530" spans="68:68" customFormat="1">
      <c r="BP128530" s="90"/>
    </row>
    <row r="128531" spans="68:68" customFormat="1">
      <c r="BP128531" s="90"/>
    </row>
    <row r="128532" spans="68:68" customFormat="1">
      <c r="BP128532" s="90"/>
    </row>
    <row r="128533" spans="68:68" customFormat="1">
      <c r="BP128533" s="90"/>
    </row>
    <row r="128534" spans="68:68" customFormat="1">
      <c r="BP128534" s="90"/>
    </row>
    <row r="128535" spans="68:68" customFormat="1">
      <c r="BP128535" s="90"/>
    </row>
    <row r="128536" spans="68:68" customFormat="1">
      <c r="BP128536" s="90"/>
    </row>
    <row r="128537" spans="68:68" customFormat="1">
      <c r="BP128537" s="90"/>
    </row>
    <row r="128538" spans="68:68" customFormat="1">
      <c r="BP128538" s="90"/>
    </row>
    <row r="128539" spans="68:68" customFormat="1">
      <c r="BP128539" s="90"/>
    </row>
    <row r="128540" spans="68:68" customFormat="1">
      <c r="BP128540" s="90"/>
    </row>
    <row r="128541" spans="68:68" customFormat="1">
      <c r="BP128541" s="90"/>
    </row>
    <row r="128542" spans="68:68" customFormat="1">
      <c r="BP128542" s="90"/>
    </row>
    <row r="128543" spans="68:68" customFormat="1">
      <c r="BP128543" s="90"/>
    </row>
    <row r="128544" spans="68:68" customFormat="1">
      <c r="BP128544" s="90"/>
    </row>
    <row r="128545" spans="68:68" customFormat="1">
      <c r="BP128545" s="90"/>
    </row>
    <row r="128546" spans="68:68" customFormat="1">
      <c r="BP128546" s="90"/>
    </row>
    <row r="128547" spans="68:68" customFormat="1">
      <c r="BP128547" s="90"/>
    </row>
    <row r="128548" spans="68:68" customFormat="1">
      <c r="BP128548" s="90"/>
    </row>
    <row r="128549" spans="68:68" customFormat="1">
      <c r="BP128549" s="90"/>
    </row>
    <row r="128550" spans="68:68" customFormat="1">
      <c r="BP128550" s="90"/>
    </row>
    <row r="128551" spans="68:68" customFormat="1">
      <c r="BP128551" s="90"/>
    </row>
    <row r="128552" spans="68:68" customFormat="1">
      <c r="BP128552" s="90"/>
    </row>
    <row r="128553" spans="68:68" customFormat="1">
      <c r="BP128553" s="90"/>
    </row>
    <row r="128554" spans="68:68" customFormat="1">
      <c r="BP128554" s="90"/>
    </row>
    <row r="128555" spans="68:68" customFormat="1">
      <c r="BP128555" s="90"/>
    </row>
    <row r="128556" spans="68:68" customFormat="1">
      <c r="BP128556" s="90"/>
    </row>
    <row r="128557" spans="68:68" customFormat="1">
      <c r="BP128557" s="90"/>
    </row>
    <row r="128558" spans="68:68" customFormat="1">
      <c r="BP128558" s="90"/>
    </row>
    <row r="128559" spans="68:68" customFormat="1">
      <c r="BP128559" s="90"/>
    </row>
    <row r="128560" spans="68:68" customFormat="1">
      <c r="BP128560" s="90"/>
    </row>
    <row r="128561" spans="68:68" customFormat="1">
      <c r="BP128561" s="90"/>
    </row>
    <row r="128562" spans="68:68" customFormat="1">
      <c r="BP128562" s="90"/>
    </row>
    <row r="128563" spans="68:68" customFormat="1">
      <c r="BP128563" s="90"/>
    </row>
    <row r="128564" spans="68:68" customFormat="1">
      <c r="BP128564" s="90"/>
    </row>
    <row r="128565" spans="68:68" customFormat="1">
      <c r="BP128565" s="90"/>
    </row>
    <row r="128566" spans="68:68" customFormat="1">
      <c r="BP128566" s="90"/>
    </row>
    <row r="128567" spans="68:68" customFormat="1">
      <c r="BP128567" s="90"/>
    </row>
    <row r="128568" spans="68:68" customFormat="1">
      <c r="BP128568" s="90"/>
    </row>
    <row r="128569" spans="68:68" customFormat="1">
      <c r="BP128569" s="90"/>
    </row>
    <row r="128570" spans="68:68" customFormat="1">
      <c r="BP128570" s="90"/>
    </row>
    <row r="128571" spans="68:68" customFormat="1">
      <c r="BP128571" s="90"/>
    </row>
    <row r="128572" spans="68:68" customFormat="1">
      <c r="BP128572" s="90"/>
    </row>
    <row r="128573" spans="68:68" customFormat="1">
      <c r="BP128573" s="90"/>
    </row>
    <row r="128574" spans="68:68" customFormat="1">
      <c r="BP128574" s="90"/>
    </row>
    <row r="128575" spans="68:68" customFormat="1">
      <c r="BP128575" s="90"/>
    </row>
    <row r="128576" spans="68:68" customFormat="1">
      <c r="BP128576" s="90"/>
    </row>
    <row r="128577" spans="68:68" customFormat="1">
      <c r="BP128577" s="90"/>
    </row>
    <row r="128578" spans="68:68" customFormat="1">
      <c r="BP128578" s="90"/>
    </row>
    <row r="128579" spans="68:68" customFormat="1">
      <c r="BP128579" s="90"/>
    </row>
    <row r="128580" spans="68:68" customFormat="1">
      <c r="BP128580" s="90"/>
    </row>
    <row r="128581" spans="68:68" customFormat="1">
      <c r="BP128581" s="90"/>
    </row>
    <row r="128582" spans="68:68" customFormat="1">
      <c r="BP128582" s="90"/>
    </row>
    <row r="128583" spans="68:68" customFormat="1">
      <c r="BP128583" s="90"/>
    </row>
    <row r="128584" spans="68:68" customFormat="1">
      <c r="BP128584" s="90"/>
    </row>
    <row r="128585" spans="68:68" customFormat="1">
      <c r="BP128585" s="90"/>
    </row>
    <row r="128586" spans="68:68" customFormat="1">
      <c r="BP128586" s="90"/>
    </row>
    <row r="128587" spans="68:68" customFormat="1">
      <c r="BP128587" s="90"/>
    </row>
    <row r="128588" spans="68:68" customFormat="1">
      <c r="BP128588" s="90"/>
    </row>
    <row r="128589" spans="68:68" customFormat="1">
      <c r="BP128589" s="90"/>
    </row>
    <row r="128590" spans="68:68" customFormat="1">
      <c r="BP128590" s="90"/>
    </row>
    <row r="128591" spans="68:68" customFormat="1">
      <c r="BP128591" s="90"/>
    </row>
    <row r="128592" spans="68:68" customFormat="1">
      <c r="BP128592" s="90"/>
    </row>
    <row r="128593" spans="68:68" customFormat="1">
      <c r="BP128593" s="90"/>
    </row>
    <row r="128594" spans="68:68" customFormat="1">
      <c r="BP128594" s="90"/>
    </row>
    <row r="128595" spans="68:68" customFormat="1">
      <c r="BP128595" s="90"/>
    </row>
    <row r="128596" spans="68:68" customFormat="1">
      <c r="BP128596" s="90"/>
    </row>
    <row r="128597" spans="68:68" customFormat="1">
      <c r="BP128597" s="90"/>
    </row>
    <row r="128598" spans="68:68" customFormat="1">
      <c r="BP128598" s="90"/>
    </row>
    <row r="128599" spans="68:68" customFormat="1">
      <c r="BP128599" s="90"/>
    </row>
    <row r="128600" spans="68:68" customFormat="1">
      <c r="BP128600" s="90"/>
    </row>
    <row r="128601" spans="68:68" customFormat="1">
      <c r="BP128601" s="90"/>
    </row>
    <row r="128602" spans="68:68" customFormat="1">
      <c r="BP128602" s="90"/>
    </row>
    <row r="128603" spans="68:68" customFormat="1">
      <c r="BP128603" s="90"/>
    </row>
    <row r="128604" spans="68:68" customFormat="1">
      <c r="BP128604" s="90"/>
    </row>
    <row r="128605" spans="68:68" customFormat="1">
      <c r="BP128605" s="90"/>
    </row>
    <row r="128606" spans="68:68" customFormat="1">
      <c r="BP128606" s="90"/>
    </row>
    <row r="128607" spans="68:68" customFormat="1">
      <c r="BP128607" s="90"/>
    </row>
    <row r="128608" spans="68:68" customFormat="1">
      <c r="BP128608" s="90"/>
    </row>
    <row r="128609" spans="68:68" customFormat="1">
      <c r="BP128609" s="90"/>
    </row>
    <row r="128610" spans="68:68" customFormat="1">
      <c r="BP128610" s="90"/>
    </row>
    <row r="128611" spans="68:68" customFormat="1">
      <c r="BP128611" s="90"/>
    </row>
    <row r="128612" spans="68:68" customFormat="1">
      <c r="BP128612" s="90"/>
    </row>
    <row r="128613" spans="68:68" customFormat="1">
      <c r="BP128613" s="90"/>
    </row>
    <row r="128614" spans="68:68" customFormat="1">
      <c r="BP128614" s="90"/>
    </row>
    <row r="128615" spans="68:68" customFormat="1">
      <c r="BP128615" s="90"/>
    </row>
    <row r="128616" spans="68:68" customFormat="1">
      <c r="BP128616" s="90"/>
    </row>
    <row r="128617" spans="68:68" customFormat="1">
      <c r="BP128617" s="90"/>
    </row>
    <row r="128618" spans="68:68" customFormat="1">
      <c r="BP128618" s="90"/>
    </row>
    <row r="128619" spans="68:68" customFormat="1">
      <c r="BP128619" s="90"/>
    </row>
    <row r="128620" spans="68:68" customFormat="1">
      <c r="BP128620" s="90"/>
    </row>
    <row r="128621" spans="68:68" customFormat="1">
      <c r="BP128621" s="90"/>
    </row>
    <row r="128622" spans="68:68" customFormat="1">
      <c r="BP128622" s="90"/>
    </row>
    <row r="128623" spans="68:68" customFormat="1">
      <c r="BP128623" s="90"/>
    </row>
    <row r="128624" spans="68:68" customFormat="1">
      <c r="BP128624" s="90"/>
    </row>
    <row r="128625" spans="68:68" customFormat="1">
      <c r="BP128625" s="90"/>
    </row>
    <row r="128626" spans="68:68" customFormat="1">
      <c r="BP128626" s="90"/>
    </row>
    <row r="128627" spans="68:68" customFormat="1">
      <c r="BP128627" s="90"/>
    </row>
    <row r="128628" spans="68:68" customFormat="1">
      <c r="BP128628" s="90"/>
    </row>
    <row r="128629" spans="68:68" customFormat="1">
      <c r="BP128629" s="90"/>
    </row>
    <row r="128630" spans="68:68" customFormat="1">
      <c r="BP128630" s="90"/>
    </row>
    <row r="128631" spans="68:68" customFormat="1">
      <c r="BP128631" s="90"/>
    </row>
    <row r="128632" spans="68:68" customFormat="1">
      <c r="BP128632" s="90"/>
    </row>
    <row r="128633" spans="68:68" customFormat="1">
      <c r="BP128633" s="90"/>
    </row>
    <row r="128634" spans="68:68" customFormat="1">
      <c r="BP128634" s="90"/>
    </row>
    <row r="128635" spans="68:68" customFormat="1">
      <c r="BP128635" s="90"/>
    </row>
    <row r="128636" spans="68:68" customFormat="1">
      <c r="BP128636" s="90"/>
    </row>
    <row r="128637" spans="68:68" customFormat="1">
      <c r="BP128637" s="90"/>
    </row>
    <row r="128638" spans="68:68" customFormat="1">
      <c r="BP128638" s="90"/>
    </row>
    <row r="128639" spans="68:68" customFormat="1">
      <c r="BP128639" s="90"/>
    </row>
    <row r="128640" spans="68:68" customFormat="1">
      <c r="BP128640" s="90"/>
    </row>
    <row r="128641" spans="68:68" customFormat="1">
      <c r="BP128641" s="90"/>
    </row>
    <row r="128642" spans="68:68" customFormat="1">
      <c r="BP128642" s="90"/>
    </row>
    <row r="128643" spans="68:68" customFormat="1">
      <c r="BP128643" s="90"/>
    </row>
    <row r="128644" spans="68:68" customFormat="1">
      <c r="BP128644" s="90"/>
    </row>
    <row r="128645" spans="68:68" customFormat="1">
      <c r="BP128645" s="90"/>
    </row>
    <row r="128646" spans="68:68" customFormat="1">
      <c r="BP128646" s="90"/>
    </row>
    <row r="128647" spans="68:68" customFormat="1">
      <c r="BP128647" s="90"/>
    </row>
    <row r="128648" spans="68:68" customFormat="1">
      <c r="BP128648" s="90"/>
    </row>
    <row r="128649" spans="68:68" customFormat="1">
      <c r="BP128649" s="90"/>
    </row>
    <row r="128650" spans="68:68" customFormat="1">
      <c r="BP128650" s="90"/>
    </row>
    <row r="128651" spans="68:68" customFormat="1">
      <c r="BP128651" s="90"/>
    </row>
    <row r="128652" spans="68:68" customFormat="1">
      <c r="BP128652" s="90"/>
    </row>
    <row r="128653" spans="68:68" customFormat="1">
      <c r="BP128653" s="90"/>
    </row>
    <row r="128654" spans="68:68" customFormat="1">
      <c r="BP128654" s="90"/>
    </row>
    <row r="128655" spans="68:68" customFormat="1">
      <c r="BP128655" s="90"/>
    </row>
    <row r="128656" spans="68:68" customFormat="1">
      <c r="BP128656" s="90"/>
    </row>
    <row r="128657" spans="68:68" customFormat="1">
      <c r="BP128657" s="90"/>
    </row>
    <row r="128658" spans="68:68" customFormat="1">
      <c r="BP128658" s="90"/>
    </row>
    <row r="128659" spans="68:68" customFormat="1">
      <c r="BP128659" s="90"/>
    </row>
    <row r="128660" spans="68:68" customFormat="1">
      <c r="BP128660" s="90"/>
    </row>
    <row r="128661" spans="68:68" customFormat="1">
      <c r="BP128661" s="90"/>
    </row>
    <row r="128662" spans="68:68" customFormat="1">
      <c r="BP128662" s="90"/>
    </row>
    <row r="128663" spans="68:68" customFormat="1">
      <c r="BP128663" s="90"/>
    </row>
    <row r="128664" spans="68:68" customFormat="1">
      <c r="BP128664" s="90"/>
    </row>
    <row r="128665" spans="68:68" customFormat="1">
      <c r="BP128665" s="90"/>
    </row>
    <row r="128666" spans="68:68" customFormat="1">
      <c r="BP128666" s="90"/>
    </row>
    <row r="128667" spans="68:68" customFormat="1">
      <c r="BP128667" s="90"/>
    </row>
    <row r="128668" spans="68:68" customFormat="1">
      <c r="BP128668" s="90"/>
    </row>
    <row r="128669" spans="68:68" customFormat="1">
      <c r="BP128669" s="90"/>
    </row>
    <row r="128670" spans="68:68" customFormat="1">
      <c r="BP128670" s="90"/>
    </row>
    <row r="128671" spans="68:68" customFormat="1">
      <c r="BP128671" s="90"/>
    </row>
    <row r="128672" spans="68:68" customFormat="1">
      <c r="BP128672" s="90"/>
    </row>
    <row r="128673" spans="68:68" customFormat="1">
      <c r="BP128673" s="90"/>
    </row>
    <row r="128674" spans="68:68" customFormat="1">
      <c r="BP128674" s="90"/>
    </row>
    <row r="128675" spans="68:68" customFormat="1">
      <c r="BP128675" s="90"/>
    </row>
    <row r="128676" spans="68:68" customFormat="1">
      <c r="BP128676" s="90"/>
    </row>
    <row r="128677" spans="68:68" customFormat="1">
      <c r="BP128677" s="90"/>
    </row>
    <row r="128678" spans="68:68" customFormat="1">
      <c r="BP128678" s="90"/>
    </row>
    <row r="128679" spans="68:68" customFormat="1">
      <c r="BP128679" s="90"/>
    </row>
    <row r="128680" spans="68:68" customFormat="1">
      <c r="BP128680" s="90"/>
    </row>
    <row r="128681" spans="68:68" customFormat="1">
      <c r="BP128681" s="90"/>
    </row>
    <row r="128682" spans="68:68" customFormat="1">
      <c r="BP128682" s="90"/>
    </row>
    <row r="128683" spans="68:68" customFormat="1">
      <c r="BP128683" s="90"/>
    </row>
    <row r="128684" spans="68:68" customFormat="1">
      <c r="BP128684" s="90"/>
    </row>
    <row r="128685" spans="68:68" customFormat="1">
      <c r="BP128685" s="90"/>
    </row>
    <row r="128686" spans="68:68" customFormat="1">
      <c r="BP128686" s="90"/>
    </row>
    <row r="128687" spans="68:68" customFormat="1">
      <c r="BP128687" s="90"/>
    </row>
    <row r="128688" spans="68:68" customFormat="1">
      <c r="BP128688" s="90"/>
    </row>
    <row r="128689" spans="68:68" customFormat="1">
      <c r="BP128689" s="90"/>
    </row>
    <row r="128690" spans="68:68" customFormat="1">
      <c r="BP128690" s="90"/>
    </row>
    <row r="128691" spans="68:68" customFormat="1">
      <c r="BP128691" s="90"/>
    </row>
    <row r="128692" spans="68:68" customFormat="1">
      <c r="BP128692" s="90"/>
    </row>
    <row r="128693" spans="68:68" customFormat="1">
      <c r="BP128693" s="90"/>
    </row>
    <row r="128694" spans="68:68" customFormat="1">
      <c r="BP128694" s="90"/>
    </row>
    <row r="128695" spans="68:68" customFormat="1">
      <c r="BP128695" s="90"/>
    </row>
    <row r="128696" spans="68:68" customFormat="1">
      <c r="BP128696" s="90"/>
    </row>
    <row r="128697" spans="68:68" customFormat="1">
      <c r="BP128697" s="90"/>
    </row>
    <row r="128698" spans="68:68" customFormat="1">
      <c r="BP128698" s="90"/>
    </row>
    <row r="128699" spans="68:68" customFormat="1">
      <c r="BP128699" s="90"/>
    </row>
    <row r="128700" spans="68:68" customFormat="1">
      <c r="BP128700" s="90"/>
    </row>
    <row r="128701" spans="68:68" customFormat="1">
      <c r="BP128701" s="90"/>
    </row>
    <row r="128702" spans="68:68" customFormat="1">
      <c r="BP128702" s="90"/>
    </row>
    <row r="128703" spans="68:68" customFormat="1">
      <c r="BP128703" s="90"/>
    </row>
    <row r="128704" spans="68:68" customFormat="1">
      <c r="BP128704" s="90"/>
    </row>
    <row r="128705" spans="68:68" customFormat="1">
      <c r="BP128705" s="90"/>
    </row>
    <row r="128706" spans="68:68" customFormat="1">
      <c r="BP128706" s="90"/>
    </row>
    <row r="128707" spans="68:68" customFormat="1">
      <c r="BP128707" s="90"/>
    </row>
    <row r="128708" spans="68:68" customFormat="1">
      <c r="BP128708" s="90"/>
    </row>
    <row r="128709" spans="68:68" customFormat="1">
      <c r="BP128709" s="90"/>
    </row>
    <row r="128710" spans="68:68" customFormat="1">
      <c r="BP128710" s="90"/>
    </row>
    <row r="128711" spans="68:68" customFormat="1">
      <c r="BP128711" s="90"/>
    </row>
    <row r="128712" spans="68:68" customFormat="1">
      <c r="BP128712" s="90"/>
    </row>
    <row r="128713" spans="68:68" customFormat="1">
      <c r="BP128713" s="90"/>
    </row>
    <row r="128714" spans="68:68" customFormat="1">
      <c r="BP128714" s="90"/>
    </row>
    <row r="128715" spans="68:68" customFormat="1">
      <c r="BP128715" s="90"/>
    </row>
    <row r="128716" spans="68:68" customFormat="1">
      <c r="BP128716" s="90"/>
    </row>
    <row r="128717" spans="68:68" customFormat="1">
      <c r="BP128717" s="90"/>
    </row>
    <row r="128718" spans="68:68" customFormat="1">
      <c r="BP128718" s="90"/>
    </row>
    <row r="128719" spans="68:68" customFormat="1">
      <c r="BP128719" s="90"/>
    </row>
    <row r="128720" spans="68:68" customFormat="1">
      <c r="BP128720" s="90"/>
    </row>
    <row r="128721" spans="68:68" customFormat="1">
      <c r="BP128721" s="90"/>
    </row>
    <row r="128722" spans="68:68" customFormat="1">
      <c r="BP128722" s="90"/>
    </row>
    <row r="128723" spans="68:68" customFormat="1">
      <c r="BP128723" s="90"/>
    </row>
    <row r="128724" spans="68:68" customFormat="1">
      <c r="BP128724" s="90"/>
    </row>
    <row r="128725" spans="68:68" customFormat="1">
      <c r="BP128725" s="90"/>
    </row>
    <row r="128726" spans="68:68" customFormat="1">
      <c r="BP128726" s="90"/>
    </row>
    <row r="128727" spans="68:68" customFormat="1">
      <c r="BP128727" s="90"/>
    </row>
    <row r="128728" spans="68:68" customFormat="1">
      <c r="BP128728" s="90"/>
    </row>
    <row r="128729" spans="68:68" customFormat="1">
      <c r="BP128729" s="90"/>
    </row>
    <row r="128730" spans="68:68" customFormat="1">
      <c r="BP128730" s="90"/>
    </row>
    <row r="128731" spans="68:68" customFormat="1">
      <c r="BP128731" s="90"/>
    </row>
    <row r="128732" spans="68:68" customFormat="1">
      <c r="BP128732" s="90"/>
    </row>
    <row r="128733" spans="68:68" customFormat="1">
      <c r="BP128733" s="90"/>
    </row>
    <row r="128734" spans="68:68" customFormat="1">
      <c r="BP128734" s="90"/>
    </row>
    <row r="128735" spans="68:68" customFormat="1">
      <c r="BP128735" s="90"/>
    </row>
    <row r="128736" spans="68:68" customFormat="1">
      <c r="BP128736" s="90"/>
    </row>
    <row r="128737" spans="68:68" customFormat="1">
      <c r="BP128737" s="90"/>
    </row>
    <row r="128738" spans="68:68" customFormat="1">
      <c r="BP128738" s="90"/>
    </row>
    <row r="128739" spans="68:68" customFormat="1">
      <c r="BP128739" s="90"/>
    </row>
    <row r="128740" spans="68:68" customFormat="1">
      <c r="BP128740" s="90"/>
    </row>
    <row r="128741" spans="68:68" customFormat="1">
      <c r="BP128741" s="90"/>
    </row>
    <row r="128742" spans="68:68" customFormat="1">
      <c r="BP128742" s="90"/>
    </row>
    <row r="128743" spans="68:68" customFormat="1">
      <c r="BP128743" s="90"/>
    </row>
    <row r="128744" spans="68:68" customFormat="1">
      <c r="BP128744" s="90"/>
    </row>
    <row r="128745" spans="68:68" customFormat="1">
      <c r="BP128745" s="90"/>
    </row>
    <row r="128746" spans="68:68" customFormat="1">
      <c r="BP128746" s="90"/>
    </row>
    <row r="128747" spans="68:68" customFormat="1">
      <c r="BP128747" s="90"/>
    </row>
    <row r="128748" spans="68:68" customFormat="1">
      <c r="BP128748" s="90"/>
    </row>
    <row r="128749" spans="68:68" customFormat="1">
      <c r="BP128749" s="90"/>
    </row>
    <row r="128750" spans="68:68" customFormat="1">
      <c r="BP128750" s="90"/>
    </row>
    <row r="128751" spans="68:68" customFormat="1">
      <c r="BP128751" s="90"/>
    </row>
    <row r="128752" spans="68:68" customFormat="1">
      <c r="BP128752" s="90"/>
    </row>
    <row r="128753" spans="68:68" customFormat="1">
      <c r="BP128753" s="90"/>
    </row>
    <row r="128754" spans="68:68" customFormat="1">
      <c r="BP128754" s="90"/>
    </row>
    <row r="128755" spans="68:68" customFormat="1">
      <c r="BP128755" s="90"/>
    </row>
    <row r="128756" spans="68:68" customFormat="1">
      <c r="BP128756" s="90"/>
    </row>
    <row r="128757" spans="68:68" customFormat="1">
      <c r="BP128757" s="90"/>
    </row>
    <row r="128758" spans="68:68" customFormat="1">
      <c r="BP128758" s="90"/>
    </row>
    <row r="128759" spans="68:68" customFormat="1">
      <c r="BP128759" s="90"/>
    </row>
    <row r="128760" spans="68:68" customFormat="1">
      <c r="BP128760" s="90"/>
    </row>
    <row r="128761" spans="68:68" customFormat="1">
      <c r="BP128761" s="90"/>
    </row>
    <row r="128762" spans="68:68" customFormat="1">
      <c r="BP128762" s="90"/>
    </row>
    <row r="128763" spans="68:68" customFormat="1">
      <c r="BP128763" s="90"/>
    </row>
    <row r="128764" spans="68:68" customFormat="1">
      <c r="BP128764" s="90"/>
    </row>
    <row r="128765" spans="68:68" customFormat="1">
      <c r="BP128765" s="90"/>
    </row>
    <row r="128766" spans="68:68" customFormat="1">
      <c r="BP128766" s="90"/>
    </row>
    <row r="128767" spans="68:68" customFormat="1">
      <c r="BP128767" s="90"/>
    </row>
    <row r="128768" spans="68:68" customFormat="1">
      <c r="BP128768" s="90"/>
    </row>
    <row r="128769" spans="68:68" customFormat="1">
      <c r="BP128769" s="90"/>
    </row>
    <row r="128770" spans="68:68" customFormat="1">
      <c r="BP128770" s="90"/>
    </row>
    <row r="128771" spans="68:68" customFormat="1">
      <c r="BP128771" s="90"/>
    </row>
    <row r="128772" spans="68:68" customFormat="1">
      <c r="BP128772" s="90"/>
    </row>
    <row r="128773" spans="68:68" customFormat="1">
      <c r="BP128773" s="90"/>
    </row>
    <row r="128774" spans="68:68" customFormat="1">
      <c r="BP128774" s="90"/>
    </row>
    <row r="128775" spans="68:68" customFormat="1">
      <c r="BP128775" s="90"/>
    </row>
    <row r="128776" spans="68:68" customFormat="1">
      <c r="BP128776" s="90"/>
    </row>
    <row r="128777" spans="68:68" customFormat="1">
      <c r="BP128777" s="90"/>
    </row>
    <row r="128778" spans="68:68" customFormat="1">
      <c r="BP128778" s="90"/>
    </row>
    <row r="128779" spans="68:68" customFormat="1">
      <c r="BP128779" s="90"/>
    </row>
    <row r="128780" spans="68:68" customFormat="1">
      <c r="BP128780" s="90"/>
    </row>
    <row r="128781" spans="68:68" customFormat="1">
      <c r="BP128781" s="90"/>
    </row>
    <row r="128782" spans="68:68" customFormat="1">
      <c r="BP128782" s="90"/>
    </row>
    <row r="128783" spans="68:68" customFormat="1">
      <c r="BP128783" s="90"/>
    </row>
    <row r="128784" spans="68:68" customFormat="1">
      <c r="BP128784" s="90"/>
    </row>
    <row r="128785" spans="68:68" customFormat="1">
      <c r="BP128785" s="90"/>
    </row>
    <row r="128786" spans="68:68" customFormat="1">
      <c r="BP128786" s="90"/>
    </row>
    <row r="128787" spans="68:68" customFormat="1">
      <c r="BP128787" s="90"/>
    </row>
    <row r="128788" spans="68:68" customFormat="1">
      <c r="BP128788" s="90"/>
    </row>
    <row r="128789" spans="68:68" customFormat="1">
      <c r="BP128789" s="90"/>
    </row>
    <row r="128790" spans="68:68" customFormat="1">
      <c r="BP128790" s="90"/>
    </row>
    <row r="128791" spans="68:68" customFormat="1">
      <c r="BP128791" s="90"/>
    </row>
    <row r="128792" spans="68:68" customFormat="1">
      <c r="BP128792" s="90"/>
    </row>
    <row r="128793" spans="68:68" customFormat="1">
      <c r="BP128793" s="90"/>
    </row>
    <row r="128794" spans="68:68" customFormat="1">
      <c r="BP128794" s="90"/>
    </row>
    <row r="128795" spans="68:68" customFormat="1">
      <c r="BP128795" s="90"/>
    </row>
    <row r="128796" spans="68:68" customFormat="1">
      <c r="BP128796" s="90"/>
    </row>
    <row r="128797" spans="68:68" customFormat="1">
      <c r="BP128797" s="90"/>
    </row>
    <row r="128798" spans="68:68" customFormat="1">
      <c r="BP128798" s="90"/>
    </row>
    <row r="128799" spans="68:68" customFormat="1">
      <c r="BP128799" s="90"/>
    </row>
    <row r="128800" spans="68:68" customFormat="1">
      <c r="BP128800" s="90"/>
    </row>
    <row r="128801" spans="68:68" customFormat="1">
      <c r="BP128801" s="90"/>
    </row>
    <row r="128802" spans="68:68" customFormat="1">
      <c r="BP128802" s="90"/>
    </row>
    <row r="128803" spans="68:68" customFormat="1">
      <c r="BP128803" s="90"/>
    </row>
    <row r="128804" spans="68:68" customFormat="1">
      <c r="BP128804" s="90"/>
    </row>
    <row r="128805" spans="68:68" customFormat="1">
      <c r="BP128805" s="90"/>
    </row>
    <row r="128806" spans="68:68" customFormat="1">
      <c r="BP128806" s="90"/>
    </row>
    <row r="128807" spans="68:68" customFormat="1">
      <c r="BP128807" s="90"/>
    </row>
    <row r="128808" spans="68:68" customFormat="1">
      <c r="BP128808" s="90"/>
    </row>
    <row r="128809" spans="68:68" customFormat="1">
      <c r="BP128809" s="90"/>
    </row>
    <row r="128810" spans="68:68" customFormat="1">
      <c r="BP128810" s="90"/>
    </row>
    <row r="128811" spans="68:68" customFormat="1">
      <c r="BP128811" s="90"/>
    </row>
    <row r="128812" spans="68:68" customFormat="1">
      <c r="BP128812" s="90"/>
    </row>
    <row r="128813" spans="68:68" customFormat="1">
      <c r="BP128813" s="90"/>
    </row>
    <row r="128814" spans="68:68" customFormat="1">
      <c r="BP128814" s="90"/>
    </row>
    <row r="128815" spans="68:68" customFormat="1">
      <c r="BP128815" s="90"/>
    </row>
    <row r="128816" spans="68:68" customFormat="1">
      <c r="BP128816" s="90"/>
    </row>
    <row r="128817" spans="68:68" customFormat="1">
      <c r="BP128817" s="90"/>
    </row>
    <row r="128818" spans="68:68" customFormat="1">
      <c r="BP128818" s="90"/>
    </row>
    <row r="128819" spans="68:68" customFormat="1">
      <c r="BP128819" s="90"/>
    </row>
    <row r="128820" spans="68:68" customFormat="1">
      <c r="BP128820" s="90"/>
    </row>
    <row r="128821" spans="68:68" customFormat="1">
      <c r="BP128821" s="90"/>
    </row>
    <row r="128822" spans="68:68" customFormat="1">
      <c r="BP128822" s="90"/>
    </row>
    <row r="128823" spans="68:68" customFormat="1">
      <c r="BP128823" s="90"/>
    </row>
    <row r="128824" spans="68:68" customFormat="1">
      <c r="BP128824" s="90"/>
    </row>
    <row r="128825" spans="68:68" customFormat="1">
      <c r="BP128825" s="90"/>
    </row>
    <row r="128826" spans="68:68" customFormat="1">
      <c r="BP128826" s="90"/>
    </row>
    <row r="128827" spans="68:68" customFormat="1">
      <c r="BP128827" s="90"/>
    </row>
    <row r="128828" spans="68:68" customFormat="1">
      <c r="BP128828" s="90"/>
    </row>
    <row r="128829" spans="68:68" customFormat="1">
      <c r="BP128829" s="90"/>
    </row>
    <row r="128830" spans="68:68" customFormat="1">
      <c r="BP128830" s="90"/>
    </row>
    <row r="128831" spans="68:68" customFormat="1">
      <c r="BP128831" s="90"/>
    </row>
    <row r="128832" spans="68:68" customFormat="1">
      <c r="BP128832" s="90"/>
    </row>
    <row r="128833" spans="68:68" customFormat="1">
      <c r="BP128833" s="90"/>
    </row>
    <row r="128834" spans="68:68" customFormat="1">
      <c r="BP128834" s="90"/>
    </row>
    <row r="128835" spans="68:68" customFormat="1">
      <c r="BP128835" s="90"/>
    </row>
    <row r="128836" spans="68:68" customFormat="1">
      <c r="BP128836" s="90"/>
    </row>
    <row r="128837" spans="68:68" customFormat="1">
      <c r="BP128837" s="90"/>
    </row>
    <row r="128838" spans="68:68" customFormat="1">
      <c r="BP128838" s="90"/>
    </row>
    <row r="128839" spans="68:68" customFormat="1">
      <c r="BP128839" s="90"/>
    </row>
    <row r="128840" spans="68:68" customFormat="1">
      <c r="BP128840" s="90"/>
    </row>
    <row r="128841" spans="68:68" customFormat="1">
      <c r="BP128841" s="90"/>
    </row>
    <row r="128842" spans="68:68" customFormat="1">
      <c r="BP128842" s="90"/>
    </row>
    <row r="128843" spans="68:68" customFormat="1">
      <c r="BP128843" s="90"/>
    </row>
    <row r="128844" spans="68:68" customFormat="1">
      <c r="BP128844" s="90"/>
    </row>
    <row r="128845" spans="68:68" customFormat="1">
      <c r="BP128845" s="90"/>
    </row>
    <row r="128846" spans="68:68" customFormat="1">
      <c r="BP128846" s="90"/>
    </row>
    <row r="128847" spans="68:68" customFormat="1">
      <c r="BP128847" s="90"/>
    </row>
    <row r="128848" spans="68:68" customFormat="1">
      <c r="BP128848" s="90"/>
    </row>
    <row r="128849" spans="68:68" customFormat="1">
      <c r="BP128849" s="90"/>
    </row>
    <row r="128850" spans="68:68" customFormat="1">
      <c r="BP128850" s="90"/>
    </row>
    <row r="128851" spans="68:68" customFormat="1">
      <c r="BP128851" s="90"/>
    </row>
    <row r="128852" spans="68:68" customFormat="1">
      <c r="BP128852" s="90"/>
    </row>
    <row r="128853" spans="68:68" customFormat="1">
      <c r="BP128853" s="90"/>
    </row>
    <row r="128854" spans="68:68" customFormat="1">
      <c r="BP128854" s="90"/>
    </row>
    <row r="128855" spans="68:68" customFormat="1">
      <c r="BP128855" s="90"/>
    </row>
    <row r="128856" spans="68:68" customFormat="1">
      <c r="BP128856" s="90"/>
    </row>
    <row r="128857" spans="68:68" customFormat="1">
      <c r="BP128857" s="90"/>
    </row>
    <row r="128858" spans="68:68" customFormat="1">
      <c r="BP128858" s="90"/>
    </row>
    <row r="128859" spans="68:68" customFormat="1">
      <c r="BP128859" s="90"/>
    </row>
    <row r="128860" spans="68:68" customFormat="1">
      <c r="BP128860" s="90"/>
    </row>
    <row r="128861" spans="68:68" customFormat="1">
      <c r="BP128861" s="90"/>
    </row>
    <row r="128862" spans="68:68" customFormat="1">
      <c r="BP128862" s="90"/>
    </row>
    <row r="128863" spans="68:68" customFormat="1">
      <c r="BP128863" s="90"/>
    </row>
    <row r="128864" spans="68:68" customFormat="1">
      <c r="BP128864" s="90"/>
    </row>
    <row r="128865" spans="68:68" customFormat="1">
      <c r="BP128865" s="90"/>
    </row>
    <row r="128866" spans="68:68" customFormat="1">
      <c r="BP128866" s="90"/>
    </row>
    <row r="128867" spans="68:68" customFormat="1">
      <c r="BP128867" s="90"/>
    </row>
    <row r="128868" spans="68:68" customFormat="1">
      <c r="BP128868" s="90"/>
    </row>
    <row r="128869" spans="68:68" customFormat="1">
      <c r="BP128869" s="90"/>
    </row>
    <row r="128870" spans="68:68" customFormat="1">
      <c r="BP128870" s="90"/>
    </row>
    <row r="128871" spans="68:68" customFormat="1">
      <c r="BP128871" s="90"/>
    </row>
    <row r="128872" spans="68:68" customFormat="1">
      <c r="BP128872" s="90"/>
    </row>
    <row r="128873" spans="68:68" customFormat="1">
      <c r="BP128873" s="90"/>
    </row>
    <row r="128874" spans="68:68" customFormat="1">
      <c r="BP128874" s="90"/>
    </row>
    <row r="128875" spans="68:68" customFormat="1">
      <c r="BP128875" s="90"/>
    </row>
    <row r="128876" spans="68:68" customFormat="1">
      <c r="BP128876" s="90"/>
    </row>
    <row r="128877" spans="68:68" customFormat="1">
      <c r="BP128877" s="90"/>
    </row>
    <row r="128878" spans="68:68" customFormat="1">
      <c r="BP128878" s="90"/>
    </row>
    <row r="128879" spans="68:68" customFormat="1">
      <c r="BP128879" s="90"/>
    </row>
    <row r="128880" spans="68:68" customFormat="1">
      <c r="BP128880" s="90"/>
    </row>
    <row r="128881" spans="68:68" customFormat="1">
      <c r="BP128881" s="90"/>
    </row>
    <row r="128882" spans="68:68" customFormat="1">
      <c r="BP128882" s="90"/>
    </row>
    <row r="128883" spans="68:68" customFormat="1">
      <c r="BP128883" s="90"/>
    </row>
    <row r="128884" spans="68:68" customFormat="1">
      <c r="BP128884" s="90"/>
    </row>
    <row r="128885" spans="68:68" customFormat="1">
      <c r="BP128885" s="90"/>
    </row>
    <row r="128886" spans="68:68" customFormat="1">
      <c r="BP128886" s="90"/>
    </row>
    <row r="128887" spans="68:68" customFormat="1">
      <c r="BP128887" s="90"/>
    </row>
    <row r="128888" spans="68:68" customFormat="1">
      <c r="BP128888" s="90"/>
    </row>
    <row r="128889" spans="68:68" customFormat="1">
      <c r="BP128889" s="90"/>
    </row>
    <row r="128890" spans="68:68" customFormat="1">
      <c r="BP128890" s="90"/>
    </row>
    <row r="128891" spans="68:68" customFormat="1">
      <c r="BP128891" s="90"/>
    </row>
    <row r="128892" spans="68:68" customFormat="1">
      <c r="BP128892" s="90"/>
    </row>
    <row r="128893" spans="68:68" customFormat="1">
      <c r="BP128893" s="90"/>
    </row>
    <row r="128894" spans="68:68" customFormat="1">
      <c r="BP128894" s="90"/>
    </row>
    <row r="128895" spans="68:68" customFormat="1">
      <c r="BP128895" s="90"/>
    </row>
    <row r="128896" spans="68:68" customFormat="1">
      <c r="BP128896" s="90"/>
    </row>
    <row r="128897" spans="68:68" customFormat="1">
      <c r="BP128897" s="90"/>
    </row>
    <row r="128898" spans="68:68" customFormat="1">
      <c r="BP128898" s="90"/>
    </row>
    <row r="128899" spans="68:68" customFormat="1">
      <c r="BP128899" s="90"/>
    </row>
    <row r="128900" spans="68:68" customFormat="1">
      <c r="BP128900" s="90"/>
    </row>
    <row r="128901" spans="68:68" customFormat="1">
      <c r="BP128901" s="90"/>
    </row>
    <row r="128902" spans="68:68" customFormat="1">
      <c r="BP128902" s="90"/>
    </row>
    <row r="128903" spans="68:68" customFormat="1">
      <c r="BP128903" s="90"/>
    </row>
    <row r="128904" spans="68:68" customFormat="1">
      <c r="BP128904" s="90"/>
    </row>
    <row r="128905" spans="68:68" customFormat="1">
      <c r="BP128905" s="90"/>
    </row>
    <row r="128906" spans="68:68" customFormat="1">
      <c r="BP128906" s="90"/>
    </row>
    <row r="128907" spans="68:68" customFormat="1">
      <c r="BP128907" s="90"/>
    </row>
    <row r="128908" spans="68:68" customFormat="1">
      <c r="BP128908" s="90"/>
    </row>
    <row r="128909" spans="68:68" customFormat="1">
      <c r="BP128909" s="90"/>
    </row>
    <row r="128910" spans="68:68" customFormat="1">
      <c r="BP128910" s="90"/>
    </row>
    <row r="128911" spans="68:68" customFormat="1">
      <c r="BP128911" s="90"/>
    </row>
    <row r="128912" spans="68:68" customFormat="1">
      <c r="BP128912" s="90"/>
    </row>
    <row r="128913" spans="68:68" customFormat="1">
      <c r="BP128913" s="90"/>
    </row>
    <row r="128914" spans="68:68" customFormat="1">
      <c r="BP128914" s="90"/>
    </row>
    <row r="128915" spans="68:68" customFormat="1">
      <c r="BP128915" s="90"/>
    </row>
    <row r="128916" spans="68:68" customFormat="1">
      <c r="BP128916" s="90"/>
    </row>
    <row r="128917" spans="68:68" customFormat="1">
      <c r="BP128917" s="90"/>
    </row>
    <row r="128918" spans="68:68" customFormat="1">
      <c r="BP128918" s="90"/>
    </row>
    <row r="128919" spans="68:68" customFormat="1">
      <c r="BP128919" s="90"/>
    </row>
    <row r="128920" spans="68:68" customFormat="1">
      <c r="BP128920" s="90"/>
    </row>
    <row r="128921" spans="68:68" customFormat="1">
      <c r="BP128921" s="90"/>
    </row>
    <row r="128922" spans="68:68" customFormat="1">
      <c r="BP128922" s="90"/>
    </row>
    <row r="128923" spans="68:68" customFormat="1">
      <c r="BP128923" s="90"/>
    </row>
    <row r="128924" spans="68:68" customFormat="1">
      <c r="BP128924" s="90"/>
    </row>
    <row r="128925" spans="68:68" customFormat="1">
      <c r="BP128925" s="90"/>
    </row>
    <row r="128926" spans="68:68" customFormat="1">
      <c r="BP128926" s="90"/>
    </row>
    <row r="128927" spans="68:68" customFormat="1">
      <c r="BP128927" s="90"/>
    </row>
    <row r="128928" spans="68:68" customFormat="1">
      <c r="BP128928" s="90"/>
    </row>
    <row r="128929" spans="68:68" customFormat="1">
      <c r="BP128929" s="90"/>
    </row>
    <row r="128930" spans="68:68" customFormat="1">
      <c r="BP128930" s="90"/>
    </row>
    <row r="128931" spans="68:68" customFormat="1">
      <c r="BP128931" s="90"/>
    </row>
    <row r="128932" spans="68:68" customFormat="1">
      <c r="BP128932" s="90"/>
    </row>
    <row r="128933" spans="68:68" customFormat="1">
      <c r="BP128933" s="90"/>
    </row>
    <row r="128934" spans="68:68" customFormat="1">
      <c r="BP128934" s="90"/>
    </row>
    <row r="128935" spans="68:68" customFormat="1">
      <c r="BP128935" s="90"/>
    </row>
    <row r="128936" spans="68:68" customFormat="1">
      <c r="BP128936" s="90"/>
    </row>
    <row r="128937" spans="68:68" customFormat="1">
      <c r="BP128937" s="90"/>
    </row>
    <row r="128938" spans="68:68" customFormat="1">
      <c r="BP128938" s="90"/>
    </row>
    <row r="128939" spans="68:68" customFormat="1">
      <c r="BP128939" s="90"/>
    </row>
    <row r="128940" spans="68:68" customFormat="1">
      <c r="BP128940" s="90"/>
    </row>
    <row r="128941" spans="68:68" customFormat="1">
      <c r="BP128941" s="90"/>
    </row>
    <row r="128942" spans="68:68" customFormat="1">
      <c r="BP128942" s="90"/>
    </row>
    <row r="128943" spans="68:68" customFormat="1">
      <c r="BP128943" s="90"/>
    </row>
    <row r="128944" spans="68:68" customFormat="1">
      <c r="BP128944" s="90"/>
    </row>
    <row r="128945" spans="68:68" customFormat="1">
      <c r="BP128945" s="90"/>
    </row>
    <row r="128946" spans="68:68" customFormat="1">
      <c r="BP128946" s="90"/>
    </row>
    <row r="128947" spans="68:68" customFormat="1">
      <c r="BP128947" s="90"/>
    </row>
    <row r="128948" spans="68:68" customFormat="1">
      <c r="BP128948" s="90"/>
    </row>
    <row r="128949" spans="68:68" customFormat="1">
      <c r="BP128949" s="90"/>
    </row>
    <row r="128950" spans="68:68" customFormat="1">
      <c r="BP128950" s="90"/>
    </row>
    <row r="128951" spans="68:68" customFormat="1">
      <c r="BP128951" s="90"/>
    </row>
    <row r="128952" spans="68:68" customFormat="1">
      <c r="BP128952" s="90"/>
    </row>
    <row r="128953" spans="68:68" customFormat="1">
      <c r="BP128953" s="90"/>
    </row>
    <row r="128954" spans="68:68" customFormat="1">
      <c r="BP128954" s="90"/>
    </row>
    <row r="128955" spans="68:68" customFormat="1">
      <c r="BP128955" s="90"/>
    </row>
    <row r="128956" spans="68:68" customFormat="1">
      <c r="BP128956" s="90"/>
    </row>
    <row r="128957" spans="68:68" customFormat="1">
      <c r="BP128957" s="90"/>
    </row>
    <row r="128958" spans="68:68" customFormat="1">
      <c r="BP128958" s="90"/>
    </row>
    <row r="128959" spans="68:68" customFormat="1">
      <c r="BP128959" s="90"/>
    </row>
    <row r="128960" spans="68:68" customFormat="1">
      <c r="BP128960" s="90"/>
    </row>
    <row r="128961" spans="68:68" customFormat="1">
      <c r="BP128961" s="90"/>
    </row>
    <row r="128962" spans="68:68" customFormat="1">
      <c r="BP128962" s="90"/>
    </row>
    <row r="128963" spans="68:68" customFormat="1">
      <c r="BP128963" s="90"/>
    </row>
    <row r="128964" spans="68:68" customFormat="1">
      <c r="BP128964" s="90"/>
    </row>
    <row r="128965" spans="68:68" customFormat="1">
      <c r="BP128965" s="90"/>
    </row>
    <row r="128966" spans="68:68" customFormat="1">
      <c r="BP128966" s="90"/>
    </row>
    <row r="128967" spans="68:68" customFormat="1">
      <c r="BP128967" s="90"/>
    </row>
    <row r="128968" spans="68:68" customFormat="1">
      <c r="BP128968" s="90"/>
    </row>
    <row r="128969" spans="68:68" customFormat="1">
      <c r="BP128969" s="90"/>
    </row>
    <row r="128970" spans="68:68" customFormat="1">
      <c r="BP128970" s="90"/>
    </row>
    <row r="128971" spans="68:68" customFormat="1">
      <c r="BP128971" s="90"/>
    </row>
    <row r="128972" spans="68:68" customFormat="1">
      <c r="BP128972" s="90"/>
    </row>
    <row r="128973" spans="68:68" customFormat="1">
      <c r="BP128973" s="90"/>
    </row>
    <row r="128974" spans="68:68" customFormat="1">
      <c r="BP128974" s="90"/>
    </row>
    <row r="128975" spans="68:68" customFormat="1">
      <c r="BP128975" s="90"/>
    </row>
    <row r="128976" spans="68:68" customFormat="1">
      <c r="BP128976" s="90"/>
    </row>
    <row r="128977" spans="68:68" customFormat="1">
      <c r="BP128977" s="90"/>
    </row>
    <row r="128978" spans="68:68" customFormat="1">
      <c r="BP128978" s="90"/>
    </row>
    <row r="128979" spans="68:68" customFormat="1">
      <c r="BP128979" s="90"/>
    </row>
    <row r="128980" spans="68:68" customFormat="1">
      <c r="BP128980" s="90"/>
    </row>
    <row r="128981" spans="68:68" customFormat="1">
      <c r="BP128981" s="90"/>
    </row>
    <row r="128982" spans="68:68" customFormat="1">
      <c r="BP128982" s="90"/>
    </row>
    <row r="128983" spans="68:68" customFormat="1">
      <c r="BP128983" s="90"/>
    </row>
    <row r="128984" spans="68:68" customFormat="1">
      <c r="BP128984" s="90"/>
    </row>
    <row r="128985" spans="68:68" customFormat="1">
      <c r="BP128985" s="90"/>
    </row>
    <row r="128986" spans="68:68" customFormat="1">
      <c r="BP128986" s="90"/>
    </row>
    <row r="128987" spans="68:68" customFormat="1">
      <c r="BP128987" s="90"/>
    </row>
    <row r="128988" spans="68:68" customFormat="1">
      <c r="BP128988" s="90"/>
    </row>
    <row r="128989" spans="68:68" customFormat="1">
      <c r="BP128989" s="90"/>
    </row>
    <row r="128990" spans="68:68" customFormat="1">
      <c r="BP128990" s="90"/>
    </row>
    <row r="128991" spans="68:68" customFormat="1">
      <c r="BP128991" s="90"/>
    </row>
    <row r="128992" spans="68:68" customFormat="1">
      <c r="BP128992" s="90"/>
    </row>
    <row r="128993" spans="68:68" customFormat="1">
      <c r="BP128993" s="90"/>
    </row>
    <row r="128994" spans="68:68" customFormat="1">
      <c r="BP128994" s="90"/>
    </row>
    <row r="128995" spans="68:68" customFormat="1">
      <c r="BP128995" s="90"/>
    </row>
    <row r="128996" spans="68:68" customFormat="1">
      <c r="BP128996" s="90"/>
    </row>
    <row r="128997" spans="68:68" customFormat="1">
      <c r="BP128997" s="90"/>
    </row>
    <row r="128998" spans="68:68" customFormat="1">
      <c r="BP128998" s="90"/>
    </row>
    <row r="128999" spans="68:68" customFormat="1">
      <c r="BP128999" s="90"/>
    </row>
    <row r="129000" spans="68:68" customFormat="1">
      <c r="BP129000" s="90"/>
    </row>
    <row r="129001" spans="68:68" customFormat="1">
      <c r="BP129001" s="90"/>
    </row>
    <row r="129002" spans="68:68" customFormat="1">
      <c r="BP129002" s="90"/>
    </row>
    <row r="129003" spans="68:68" customFormat="1">
      <c r="BP129003" s="90"/>
    </row>
    <row r="129004" spans="68:68" customFormat="1">
      <c r="BP129004" s="90"/>
    </row>
    <row r="129005" spans="68:68" customFormat="1">
      <c r="BP129005" s="90"/>
    </row>
    <row r="129006" spans="68:68" customFormat="1">
      <c r="BP129006" s="90"/>
    </row>
    <row r="129007" spans="68:68" customFormat="1">
      <c r="BP129007" s="90"/>
    </row>
    <row r="129008" spans="68:68" customFormat="1">
      <c r="BP129008" s="90"/>
    </row>
    <row r="129009" spans="68:68" customFormat="1">
      <c r="BP129009" s="90"/>
    </row>
    <row r="129010" spans="68:68" customFormat="1">
      <c r="BP129010" s="90"/>
    </row>
    <row r="129011" spans="68:68" customFormat="1">
      <c r="BP129011" s="90"/>
    </row>
    <row r="129012" spans="68:68" customFormat="1">
      <c r="BP129012" s="90"/>
    </row>
    <row r="129013" spans="68:68" customFormat="1">
      <c r="BP129013" s="90"/>
    </row>
    <row r="129014" spans="68:68" customFormat="1">
      <c r="BP129014" s="90"/>
    </row>
    <row r="129015" spans="68:68" customFormat="1">
      <c r="BP129015" s="90"/>
    </row>
    <row r="129016" spans="68:68" customFormat="1">
      <c r="BP129016" s="90"/>
    </row>
    <row r="129017" spans="68:68" customFormat="1">
      <c r="BP129017" s="90"/>
    </row>
    <row r="129018" spans="68:68" customFormat="1">
      <c r="BP129018" s="90"/>
    </row>
    <row r="129019" spans="68:68" customFormat="1">
      <c r="BP129019" s="90"/>
    </row>
    <row r="129020" spans="68:68" customFormat="1">
      <c r="BP129020" s="90"/>
    </row>
    <row r="129021" spans="68:68" customFormat="1">
      <c r="BP129021" s="90"/>
    </row>
    <row r="129022" spans="68:68" customFormat="1">
      <c r="BP129022" s="90"/>
    </row>
    <row r="129023" spans="68:68" customFormat="1">
      <c r="BP129023" s="90"/>
    </row>
    <row r="129024" spans="68:68" customFormat="1">
      <c r="BP129024" s="90"/>
    </row>
    <row r="129025" spans="68:68" customFormat="1">
      <c r="BP129025" s="90"/>
    </row>
    <row r="129026" spans="68:68" customFormat="1">
      <c r="BP129026" s="90"/>
    </row>
    <row r="129027" spans="68:68" customFormat="1">
      <c r="BP129027" s="90"/>
    </row>
    <row r="129028" spans="68:68" customFormat="1">
      <c r="BP129028" s="90"/>
    </row>
    <row r="129029" spans="68:68" customFormat="1">
      <c r="BP129029" s="90"/>
    </row>
    <row r="129030" spans="68:68" customFormat="1">
      <c r="BP129030" s="90"/>
    </row>
    <row r="129031" spans="68:68" customFormat="1">
      <c r="BP129031" s="90"/>
    </row>
    <row r="129032" spans="68:68" customFormat="1">
      <c r="BP129032" s="90"/>
    </row>
    <row r="129033" spans="68:68" customFormat="1">
      <c r="BP129033" s="90"/>
    </row>
    <row r="129034" spans="68:68" customFormat="1">
      <c r="BP129034" s="90"/>
    </row>
    <row r="129035" spans="68:68" customFormat="1">
      <c r="BP129035" s="90"/>
    </row>
    <row r="129036" spans="68:68" customFormat="1">
      <c r="BP129036" s="90"/>
    </row>
    <row r="129037" spans="68:68" customFormat="1">
      <c r="BP129037" s="90"/>
    </row>
    <row r="129038" spans="68:68" customFormat="1">
      <c r="BP129038" s="90"/>
    </row>
    <row r="129039" spans="68:68" customFormat="1">
      <c r="BP129039" s="90"/>
    </row>
    <row r="129040" spans="68:68" customFormat="1">
      <c r="BP129040" s="90"/>
    </row>
    <row r="129041" spans="68:68" customFormat="1">
      <c r="BP129041" s="90"/>
    </row>
    <row r="129042" spans="68:68" customFormat="1">
      <c r="BP129042" s="90"/>
    </row>
    <row r="129043" spans="68:68" customFormat="1">
      <c r="BP129043" s="90"/>
    </row>
    <row r="129044" spans="68:68" customFormat="1">
      <c r="BP129044" s="90"/>
    </row>
    <row r="129045" spans="68:68" customFormat="1">
      <c r="BP129045" s="90"/>
    </row>
    <row r="129046" spans="68:68" customFormat="1">
      <c r="BP129046" s="90"/>
    </row>
    <row r="129047" spans="68:68" customFormat="1">
      <c r="BP129047" s="90"/>
    </row>
    <row r="129048" spans="68:68" customFormat="1">
      <c r="BP129048" s="90"/>
    </row>
    <row r="129049" spans="68:68" customFormat="1">
      <c r="BP129049" s="90"/>
    </row>
    <row r="129050" spans="68:68" customFormat="1">
      <c r="BP129050" s="90"/>
    </row>
    <row r="129051" spans="68:68" customFormat="1">
      <c r="BP129051" s="90"/>
    </row>
    <row r="129052" spans="68:68" customFormat="1">
      <c r="BP129052" s="90"/>
    </row>
    <row r="129053" spans="68:68" customFormat="1">
      <c r="BP129053" s="90"/>
    </row>
    <row r="129054" spans="68:68" customFormat="1">
      <c r="BP129054" s="90"/>
    </row>
    <row r="129055" spans="68:68" customFormat="1">
      <c r="BP129055" s="90"/>
    </row>
    <row r="129056" spans="68:68" customFormat="1">
      <c r="BP129056" s="90"/>
    </row>
    <row r="129057" spans="68:68" customFormat="1">
      <c r="BP129057" s="90"/>
    </row>
    <row r="129058" spans="68:68" customFormat="1">
      <c r="BP129058" s="90"/>
    </row>
    <row r="129059" spans="68:68" customFormat="1">
      <c r="BP129059" s="90"/>
    </row>
    <row r="129060" spans="68:68" customFormat="1">
      <c r="BP129060" s="90"/>
    </row>
    <row r="129061" spans="68:68" customFormat="1">
      <c r="BP129061" s="90"/>
    </row>
    <row r="129062" spans="68:68" customFormat="1">
      <c r="BP129062" s="90"/>
    </row>
    <row r="129063" spans="68:68" customFormat="1">
      <c r="BP129063" s="90"/>
    </row>
    <row r="129064" spans="68:68" customFormat="1">
      <c r="BP129064" s="90"/>
    </row>
    <row r="129065" spans="68:68" customFormat="1">
      <c r="BP129065" s="90"/>
    </row>
    <row r="129066" spans="68:68" customFormat="1">
      <c r="BP129066" s="90"/>
    </row>
    <row r="129067" spans="68:68" customFormat="1">
      <c r="BP129067" s="90"/>
    </row>
    <row r="129068" spans="68:68" customFormat="1">
      <c r="BP129068" s="90"/>
    </row>
    <row r="129069" spans="68:68" customFormat="1">
      <c r="BP129069" s="90"/>
    </row>
    <row r="129070" spans="68:68" customFormat="1">
      <c r="BP129070" s="90"/>
    </row>
    <row r="129071" spans="68:68" customFormat="1">
      <c r="BP129071" s="90"/>
    </row>
    <row r="129072" spans="68:68" customFormat="1">
      <c r="BP129072" s="90"/>
    </row>
    <row r="129073" spans="68:68" customFormat="1">
      <c r="BP129073" s="90"/>
    </row>
    <row r="129074" spans="68:68" customFormat="1">
      <c r="BP129074" s="90"/>
    </row>
    <row r="129075" spans="68:68" customFormat="1">
      <c r="BP129075" s="90"/>
    </row>
    <row r="129076" spans="68:68" customFormat="1">
      <c r="BP129076" s="90"/>
    </row>
    <row r="129077" spans="68:68" customFormat="1">
      <c r="BP129077" s="90"/>
    </row>
    <row r="129078" spans="68:68" customFormat="1">
      <c r="BP129078" s="90"/>
    </row>
    <row r="129079" spans="68:68" customFormat="1">
      <c r="BP129079" s="90"/>
    </row>
    <row r="129080" spans="68:68" customFormat="1">
      <c r="BP129080" s="90"/>
    </row>
    <row r="129081" spans="68:68" customFormat="1">
      <c r="BP129081" s="90"/>
    </row>
    <row r="129082" spans="68:68" customFormat="1">
      <c r="BP129082" s="90"/>
    </row>
    <row r="129083" spans="68:68" customFormat="1">
      <c r="BP129083" s="90"/>
    </row>
    <row r="129084" spans="68:68" customFormat="1">
      <c r="BP129084" s="90"/>
    </row>
    <row r="129085" spans="68:68" customFormat="1">
      <c r="BP129085" s="90"/>
    </row>
    <row r="129086" spans="68:68" customFormat="1">
      <c r="BP129086" s="90"/>
    </row>
    <row r="129087" spans="68:68" customFormat="1">
      <c r="BP129087" s="90"/>
    </row>
    <row r="129088" spans="68:68" customFormat="1">
      <c r="BP129088" s="90"/>
    </row>
    <row r="129089" spans="68:68" customFormat="1">
      <c r="BP129089" s="90"/>
    </row>
    <row r="129090" spans="68:68" customFormat="1">
      <c r="BP129090" s="90"/>
    </row>
    <row r="129091" spans="68:68" customFormat="1">
      <c r="BP129091" s="90"/>
    </row>
    <row r="129092" spans="68:68" customFormat="1">
      <c r="BP129092" s="90"/>
    </row>
    <row r="129093" spans="68:68" customFormat="1">
      <c r="BP129093" s="90"/>
    </row>
    <row r="129094" spans="68:68" customFormat="1">
      <c r="BP129094" s="90"/>
    </row>
    <row r="129095" spans="68:68" customFormat="1">
      <c r="BP129095" s="90"/>
    </row>
    <row r="129096" spans="68:68" customFormat="1">
      <c r="BP129096" s="90"/>
    </row>
    <row r="129097" spans="68:68" customFormat="1">
      <c r="BP129097" s="90"/>
    </row>
    <row r="129098" spans="68:68" customFormat="1">
      <c r="BP129098" s="90"/>
    </row>
    <row r="129099" spans="68:68" customFormat="1">
      <c r="BP129099" s="90"/>
    </row>
    <row r="129100" spans="68:68" customFormat="1">
      <c r="BP129100" s="90"/>
    </row>
    <row r="129101" spans="68:68" customFormat="1">
      <c r="BP129101" s="90"/>
    </row>
    <row r="129102" spans="68:68" customFormat="1">
      <c r="BP129102" s="90"/>
    </row>
    <row r="129103" spans="68:68" customFormat="1">
      <c r="BP129103" s="90"/>
    </row>
    <row r="129104" spans="68:68" customFormat="1">
      <c r="BP129104" s="90"/>
    </row>
    <row r="129105" spans="68:68" customFormat="1">
      <c r="BP129105" s="90"/>
    </row>
    <row r="129106" spans="68:68" customFormat="1">
      <c r="BP129106" s="90"/>
    </row>
    <row r="129107" spans="68:68" customFormat="1">
      <c r="BP129107" s="90"/>
    </row>
    <row r="129108" spans="68:68" customFormat="1">
      <c r="BP129108" s="90"/>
    </row>
    <row r="129109" spans="68:68" customFormat="1">
      <c r="BP129109" s="90"/>
    </row>
    <row r="129110" spans="68:68" customFormat="1">
      <c r="BP129110" s="90"/>
    </row>
    <row r="129111" spans="68:68" customFormat="1">
      <c r="BP129111" s="90"/>
    </row>
    <row r="129112" spans="68:68" customFormat="1">
      <c r="BP129112" s="90"/>
    </row>
    <row r="129113" spans="68:68" customFormat="1">
      <c r="BP129113" s="90"/>
    </row>
    <row r="129114" spans="68:68" customFormat="1">
      <c r="BP129114" s="90"/>
    </row>
    <row r="129115" spans="68:68" customFormat="1">
      <c r="BP129115" s="90"/>
    </row>
    <row r="129116" spans="68:68" customFormat="1">
      <c r="BP129116" s="90"/>
    </row>
    <row r="129117" spans="68:68" customFormat="1">
      <c r="BP129117" s="90"/>
    </row>
    <row r="129118" spans="68:68" customFormat="1">
      <c r="BP129118" s="90"/>
    </row>
    <row r="129119" spans="68:68" customFormat="1">
      <c r="BP129119" s="90"/>
    </row>
    <row r="129120" spans="68:68" customFormat="1">
      <c r="BP129120" s="90"/>
    </row>
    <row r="129121" spans="68:68" customFormat="1">
      <c r="BP129121" s="90"/>
    </row>
    <row r="129122" spans="68:68" customFormat="1">
      <c r="BP129122" s="90"/>
    </row>
    <row r="129123" spans="68:68" customFormat="1">
      <c r="BP129123" s="90"/>
    </row>
    <row r="129124" spans="68:68" customFormat="1">
      <c r="BP129124" s="90"/>
    </row>
    <row r="129125" spans="68:68" customFormat="1">
      <c r="BP129125" s="90"/>
    </row>
    <row r="129126" spans="68:68" customFormat="1">
      <c r="BP129126" s="90"/>
    </row>
    <row r="129127" spans="68:68" customFormat="1">
      <c r="BP129127" s="90"/>
    </row>
    <row r="129128" spans="68:68" customFormat="1">
      <c r="BP129128" s="90"/>
    </row>
    <row r="129129" spans="68:68" customFormat="1">
      <c r="BP129129" s="90"/>
    </row>
    <row r="129130" spans="68:68" customFormat="1">
      <c r="BP129130" s="90"/>
    </row>
    <row r="129131" spans="68:68" customFormat="1">
      <c r="BP129131" s="90"/>
    </row>
    <row r="129132" spans="68:68" customFormat="1">
      <c r="BP129132" s="90"/>
    </row>
    <row r="129133" spans="68:68" customFormat="1">
      <c r="BP129133" s="90"/>
    </row>
    <row r="129134" spans="68:68" customFormat="1">
      <c r="BP129134" s="90"/>
    </row>
    <row r="129135" spans="68:68" customFormat="1">
      <c r="BP129135" s="90"/>
    </row>
    <row r="129136" spans="68:68" customFormat="1">
      <c r="BP129136" s="90"/>
    </row>
    <row r="129137" spans="68:68" customFormat="1">
      <c r="BP129137" s="90"/>
    </row>
    <row r="129138" spans="68:68" customFormat="1">
      <c r="BP129138" s="90"/>
    </row>
    <row r="129139" spans="68:68" customFormat="1">
      <c r="BP129139" s="90"/>
    </row>
    <row r="129140" spans="68:68" customFormat="1">
      <c r="BP129140" s="90"/>
    </row>
    <row r="129141" spans="68:68" customFormat="1">
      <c r="BP129141" s="90"/>
    </row>
    <row r="129142" spans="68:68" customFormat="1">
      <c r="BP129142" s="90"/>
    </row>
    <row r="129143" spans="68:68" customFormat="1">
      <c r="BP129143" s="90"/>
    </row>
    <row r="129144" spans="68:68" customFormat="1">
      <c r="BP129144" s="90"/>
    </row>
    <row r="129145" spans="68:68" customFormat="1">
      <c r="BP129145" s="90"/>
    </row>
    <row r="129146" spans="68:68" customFormat="1">
      <c r="BP129146" s="90"/>
    </row>
    <row r="129147" spans="68:68" customFormat="1">
      <c r="BP129147" s="90"/>
    </row>
    <row r="129148" spans="68:68" customFormat="1">
      <c r="BP129148" s="90"/>
    </row>
    <row r="129149" spans="68:68" customFormat="1">
      <c r="BP129149" s="90"/>
    </row>
    <row r="129150" spans="68:68" customFormat="1">
      <c r="BP129150" s="90"/>
    </row>
    <row r="129151" spans="68:68" customFormat="1">
      <c r="BP129151" s="90"/>
    </row>
    <row r="129152" spans="68:68" customFormat="1">
      <c r="BP129152" s="90"/>
    </row>
    <row r="129153" spans="68:68" customFormat="1">
      <c r="BP129153" s="90"/>
    </row>
    <row r="129154" spans="68:68" customFormat="1">
      <c r="BP129154" s="90"/>
    </row>
    <row r="129155" spans="68:68" customFormat="1">
      <c r="BP129155" s="90"/>
    </row>
    <row r="129156" spans="68:68" customFormat="1">
      <c r="BP129156" s="90"/>
    </row>
    <row r="129157" spans="68:68" customFormat="1">
      <c r="BP129157" s="90"/>
    </row>
    <row r="129158" spans="68:68" customFormat="1">
      <c r="BP129158" s="90"/>
    </row>
    <row r="129159" spans="68:68" customFormat="1">
      <c r="BP129159" s="90"/>
    </row>
    <row r="129160" spans="68:68" customFormat="1">
      <c r="BP129160" s="90"/>
    </row>
    <row r="129161" spans="68:68" customFormat="1">
      <c r="BP129161" s="90"/>
    </row>
    <row r="129162" spans="68:68" customFormat="1">
      <c r="BP129162" s="90"/>
    </row>
    <row r="129163" spans="68:68" customFormat="1">
      <c r="BP129163" s="90"/>
    </row>
    <row r="129164" spans="68:68" customFormat="1">
      <c r="BP129164" s="90"/>
    </row>
    <row r="129165" spans="68:68" customFormat="1">
      <c r="BP129165" s="90"/>
    </row>
    <row r="129166" spans="68:68" customFormat="1">
      <c r="BP129166" s="90"/>
    </row>
    <row r="129167" spans="68:68" customFormat="1">
      <c r="BP129167" s="90"/>
    </row>
    <row r="129168" spans="68:68" customFormat="1">
      <c r="BP129168" s="90"/>
    </row>
    <row r="129169" spans="68:68" customFormat="1">
      <c r="BP129169" s="90"/>
    </row>
    <row r="129170" spans="68:68" customFormat="1">
      <c r="BP129170" s="90"/>
    </row>
    <row r="129171" spans="68:68" customFormat="1">
      <c r="BP129171" s="90"/>
    </row>
    <row r="129172" spans="68:68" customFormat="1">
      <c r="BP129172" s="90"/>
    </row>
    <row r="129173" spans="68:68" customFormat="1">
      <c r="BP129173" s="90"/>
    </row>
    <row r="129174" spans="68:68" customFormat="1">
      <c r="BP129174" s="90"/>
    </row>
    <row r="129175" spans="68:68" customFormat="1">
      <c r="BP129175" s="90"/>
    </row>
    <row r="129176" spans="68:68" customFormat="1">
      <c r="BP129176" s="90"/>
    </row>
    <row r="129177" spans="68:68" customFormat="1">
      <c r="BP129177" s="90"/>
    </row>
    <row r="129178" spans="68:68" customFormat="1">
      <c r="BP129178" s="90"/>
    </row>
    <row r="129179" spans="68:68" customFormat="1">
      <c r="BP129179" s="90"/>
    </row>
    <row r="129180" spans="68:68" customFormat="1">
      <c r="BP129180" s="90"/>
    </row>
    <row r="129181" spans="68:68" customFormat="1">
      <c r="BP129181" s="90"/>
    </row>
    <row r="129182" spans="68:68" customFormat="1">
      <c r="BP129182" s="90"/>
    </row>
    <row r="129183" spans="68:68" customFormat="1">
      <c r="BP129183" s="90"/>
    </row>
    <row r="129184" spans="68:68" customFormat="1">
      <c r="BP129184" s="90"/>
    </row>
    <row r="129185" spans="68:68" customFormat="1">
      <c r="BP129185" s="90"/>
    </row>
    <row r="129186" spans="68:68" customFormat="1">
      <c r="BP129186" s="90"/>
    </row>
    <row r="129187" spans="68:68" customFormat="1">
      <c r="BP129187" s="90"/>
    </row>
    <row r="129188" spans="68:68" customFormat="1">
      <c r="BP129188" s="90"/>
    </row>
    <row r="129189" spans="68:68" customFormat="1">
      <c r="BP129189" s="90"/>
    </row>
    <row r="129190" spans="68:68" customFormat="1">
      <c r="BP129190" s="90"/>
    </row>
    <row r="129191" spans="68:68" customFormat="1">
      <c r="BP129191" s="90"/>
    </row>
    <row r="129192" spans="68:68" customFormat="1">
      <c r="BP129192" s="90"/>
    </row>
    <row r="129193" spans="68:68" customFormat="1">
      <c r="BP129193" s="90"/>
    </row>
    <row r="129194" spans="68:68" customFormat="1">
      <c r="BP129194" s="90"/>
    </row>
    <row r="129195" spans="68:68" customFormat="1">
      <c r="BP129195" s="90"/>
    </row>
    <row r="129196" spans="68:68" customFormat="1">
      <c r="BP129196" s="90"/>
    </row>
    <row r="129197" spans="68:68" customFormat="1">
      <c r="BP129197" s="90"/>
    </row>
    <row r="129198" spans="68:68" customFormat="1">
      <c r="BP129198" s="90"/>
    </row>
    <row r="129199" spans="68:68" customFormat="1">
      <c r="BP129199" s="90"/>
    </row>
    <row r="129200" spans="68:68" customFormat="1">
      <c r="BP129200" s="90"/>
    </row>
    <row r="129201" spans="68:68" customFormat="1">
      <c r="BP129201" s="90"/>
    </row>
    <row r="129202" spans="68:68" customFormat="1">
      <c r="BP129202" s="90"/>
    </row>
    <row r="129203" spans="68:68" customFormat="1">
      <c r="BP129203" s="90"/>
    </row>
    <row r="129204" spans="68:68" customFormat="1">
      <c r="BP129204" s="90"/>
    </row>
    <row r="129205" spans="68:68" customFormat="1">
      <c r="BP129205" s="90"/>
    </row>
    <row r="129206" spans="68:68" customFormat="1">
      <c r="BP129206" s="90"/>
    </row>
    <row r="129207" spans="68:68" customFormat="1">
      <c r="BP129207" s="90"/>
    </row>
    <row r="129208" spans="68:68" customFormat="1">
      <c r="BP129208" s="90"/>
    </row>
    <row r="129209" spans="68:68" customFormat="1">
      <c r="BP129209" s="90"/>
    </row>
    <row r="129210" spans="68:68" customFormat="1">
      <c r="BP129210" s="90"/>
    </row>
    <row r="129211" spans="68:68" customFormat="1">
      <c r="BP129211" s="90"/>
    </row>
    <row r="129212" spans="68:68" customFormat="1">
      <c r="BP129212" s="90"/>
    </row>
    <row r="129213" spans="68:68" customFormat="1">
      <c r="BP129213" s="90"/>
    </row>
    <row r="129214" spans="68:68" customFormat="1">
      <c r="BP129214" s="90"/>
    </row>
    <row r="129215" spans="68:68" customFormat="1">
      <c r="BP129215" s="90"/>
    </row>
    <row r="129216" spans="68:68" customFormat="1">
      <c r="BP129216" s="90"/>
    </row>
    <row r="129217" spans="68:68" customFormat="1">
      <c r="BP129217" s="90"/>
    </row>
    <row r="129218" spans="68:68" customFormat="1">
      <c r="BP129218" s="90"/>
    </row>
    <row r="129219" spans="68:68" customFormat="1">
      <c r="BP129219" s="90"/>
    </row>
    <row r="129220" spans="68:68" customFormat="1">
      <c r="BP129220" s="90"/>
    </row>
    <row r="129221" spans="68:68" customFormat="1">
      <c r="BP129221" s="90"/>
    </row>
    <row r="129222" spans="68:68" customFormat="1">
      <c r="BP129222" s="90"/>
    </row>
    <row r="129223" spans="68:68" customFormat="1">
      <c r="BP129223" s="90"/>
    </row>
    <row r="129224" spans="68:68" customFormat="1">
      <c r="BP129224" s="90"/>
    </row>
    <row r="129225" spans="68:68" customFormat="1">
      <c r="BP129225" s="90"/>
    </row>
    <row r="129226" spans="68:68" customFormat="1">
      <c r="BP129226" s="90"/>
    </row>
    <row r="129227" spans="68:68" customFormat="1">
      <c r="BP129227" s="90"/>
    </row>
    <row r="129228" spans="68:68" customFormat="1">
      <c r="BP129228" s="90"/>
    </row>
    <row r="129229" spans="68:68" customFormat="1">
      <c r="BP129229" s="90"/>
    </row>
    <row r="129230" spans="68:68" customFormat="1">
      <c r="BP129230" s="90"/>
    </row>
    <row r="129231" spans="68:68" customFormat="1">
      <c r="BP129231" s="90"/>
    </row>
    <row r="129232" spans="68:68" customFormat="1">
      <c r="BP129232" s="90"/>
    </row>
    <row r="129233" spans="68:68" customFormat="1">
      <c r="BP129233" s="90"/>
    </row>
    <row r="129234" spans="68:68" customFormat="1">
      <c r="BP129234" s="90"/>
    </row>
    <row r="129235" spans="68:68" customFormat="1">
      <c r="BP129235" s="90"/>
    </row>
    <row r="129236" spans="68:68" customFormat="1">
      <c r="BP129236" s="90"/>
    </row>
    <row r="129237" spans="68:68" customFormat="1">
      <c r="BP129237" s="90"/>
    </row>
    <row r="129238" spans="68:68" customFormat="1">
      <c r="BP129238" s="90"/>
    </row>
    <row r="129239" spans="68:68" customFormat="1">
      <c r="BP129239" s="90"/>
    </row>
    <row r="129240" spans="68:68" customFormat="1">
      <c r="BP129240" s="90"/>
    </row>
    <row r="129241" spans="68:68" customFormat="1">
      <c r="BP129241" s="90"/>
    </row>
    <row r="129242" spans="68:68" customFormat="1">
      <c r="BP129242" s="90"/>
    </row>
    <row r="129243" spans="68:68" customFormat="1">
      <c r="BP129243" s="90"/>
    </row>
    <row r="129244" spans="68:68" customFormat="1">
      <c r="BP129244" s="90"/>
    </row>
    <row r="129245" spans="68:68" customFormat="1">
      <c r="BP129245" s="90"/>
    </row>
    <row r="129246" spans="68:68" customFormat="1">
      <c r="BP129246" s="90"/>
    </row>
    <row r="129247" spans="68:68" customFormat="1">
      <c r="BP129247" s="90"/>
    </row>
    <row r="129248" spans="68:68" customFormat="1">
      <c r="BP129248" s="90"/>
    </row>
    <row r="129249" spans="68:68" customFormat="1">
      <c r="BP129249" s="90"/>
    </row>
    <row r="129250" spans="68:68" customFormat="1">
      <c r="BP129250" s="90"/>
    </row>
    <row r="129251" spans="68:68" customFormat="1">
      <c r="BP129251" s="90"/>
    </row>
    <row r="129252" spans="68:68" customFormat="1">
      <c r="BP129252" s="90"/>
    </row>
    <row r="129253" spans="68:68" customFormat="1">
      <c r="BP129253" s="90"/>
    </row>
    <row r="129254" spans="68:68" customFormat="1">
      <c r="BP129254" s="90"/>
    </row>
    <row r="129255" spans="68:68" customFormat="1">
      <c r="BP129255" s="90"/>
    </row>
    <row r="129256" spans="68:68" customFormat="1">
      <c r="BP129256" s="90"/>
    </row>
    <row r="129257" spans="68:68" customFormat="1">
      <c r="BP129257" s="90"/>
    </row>
    <row r="129258" spans="68:68" customFormat="1">
      <c r="BP129258" s="90"/>
    </row>
    <row r="129259" spans="68:68" customFormat="1">
      <c r="BP129259" s="90"/>
    </row>
    <row r="129260" spans="68:68" customFormat="1">
      <c r="BP129260" s="90"/>
    </row>
    <row r="129261" spans="68:68" customFormat="1">
      <c r="BP129261" s="90"/>
    </row>
    <row r="129262" spans="68:68" customFormat="1">
      <c r="BP129262" s="90"/>
    </row>
    <row r="129263" spans="68:68" customFormat="1">
      <c r="BP129263" s="90"/>
    </row>
    <row r="129264" spans="68:68" customFormat="1">
      <c r="BP129264" s="90"/>
    </row>
    <row r="129265" spans="68:68" customFormat="1">
      <c r="BP129265" s="90"/>
    </row>
    <row r="129266" spans="68:68" customFormat="1">
      <c r="BP129266" s="90"/>
    </row>
    <row r="129267" spans="68:68" customFormat="1">
      <c r="BP129267" s="90"/>
    </row>
    <row r="129268" spans="68:68" customFormat="1">
      <c r="BP129268" s="90"/>
    </row>
    <row r="129269" spans="68:68" customFormat="1">
      <c r="BP129269" s="90"/>
    </row>
    <row r="129270" spans="68:68" customFormat="1">
      <c r="BP129270" s="90"/>
    </row>
    <row r="129271" spans="68:68" customFormat="1">
      <c r="BP129271" s="90"/>
    </row>
    <row r="129272" spans="68:68" customFormat="1">
      <c r="BP129272" s="90"/>
    </row>
    <row r="129273" spans="68:68" customFormat="1">
      <c r="BP129273" s="90"/>
    </row>
    <row r="129274" spans="68:68" customFormat="1">
      <c r="BP129274" s="90"/>
    </row>
    <row r="129275" spans="68:68" customFormat="1">
      <c r="BP129275" s="90"/>
    </row>
    <row r="129276" spans="68:68" customFormat="1">
      <c r="BP129276" s="90"/>
    </row>
    <row r="129277" spans="68:68" customFormat="1">
      <c r="BP129277" s="90"/>
    </row>
    <row r="129278" spans="68:68" customFormat="1">
      <c r="BP129278" s="90"/>
    </row>
    <row r="129279" spans="68:68" customFormat="1">
      <c r="BP129279" s="90"/>
    </row>
    <row r="129280" spans="68:68" customFormat="1">
      <c r="BP129280" s="90"/>
    </row>
    <row r="129281" spans="68:68" customFormat="1">
      <c r="BP129281" s="90"/>
    </row>
    <row r="129282" spans="68:68" customFormat="1">
      <c r="BP129282" s="90"/>
    </row>
    <row r="129283" spans="68:68" customFormat="1">
      <c r="BP129283" s="90"/>
    </row>
    <row r="129284" spans="68:68" customFormat="1">
      <c r="BP129284" s="90"/>
    </row>
    <row r="129285" spans="68:68" customFormat="1">
      <c r="BP129285" s="90"/>
    </row>
    <row r="129286" spans="68:68" customFormat="1">
      <c r="BP129286" s="90"/>
    </row>
    <row r="129287" spans="68:68" customFormat="1">
      <c r="BP129287" s="90"/>
    </row>
    <row r="129288" spans="68:68" customFormat="1">
      <c r="BP129288" s="90"/>
    </row>
    <row r="129289" spans="68:68" customFormat="1">
      <c r="BP129289" s="90"/>
    </row>
    <row r="129290" spans="68:68" customFormat="1">
      <c r="BP129290" s="90"/>
    </row>
    <row r="129291" spans="68:68" customFormat="1">
      <c r="BP129291" s="90"/>
    </row>
    <row r="129292" spans="68:68" customFormat="1">
      <c r="BP129292" s="90"/>
    </row>
    <row r="129293" spans="68:68" customFormat="1">
      <c r="BP129293" s="90"/>
    </row>
    <row r="129294" spans="68:68" customFormat="1">
      <c r="BP129294" s="90"/>
    </row>
    <row r="129295" spans="68:68" customFormat="1">
      <c r="BP129295" s="90"/>
    </row>
    <row r="129296" spans="68:68" customFormat="1">
      <c r="BP129296" s="90"/>
    </row>
    <row r="129297" spans="68:68" customFormat="1">
      <c r="BP129297" s="90"/>
    </row>
    <row r="129298" spans="68:68" customFormat="1">
      <c r="BP129298" s="90"/>
    </row>
    <row r="129299" spans="68:68" customFormat="1">
      <c r="BP129299" s="90"/>
    </row>
    <row r="129300" spans="68:68" customFormat="1">
      <c r="BP129300" s="90"/>
    </row>
    <row r="129301" spans="68:68" customFormat="1">
      <c r="BP129301" s="90"/>
    </row>
    <row r="129302" spans="68:68" customFormat="1">
      <c r="BP129302" s="90"/>
    </row>
    <row r="129303" spans="68:68" customFormat="1">
      <c r="BP129303" s="90"/>
    </row>
    <row r="129304" spans="68:68" customFormat="1">
      <c r="BP129304" s="90"/>
    </row>
    <row r="129305" spans="68:68" customFormat="1">
      <c r="BP129305" s="90"/>
    </row>
    <row r="129306" spans="68:68" customFormat="1">
      <c r="BP129306" s="90"/>
    </row>
    <row r="129307" spans="68:68" customFormat="1">
      <c r="BP129307" s="90"/>
    </row>
    <row r="129308" spans="68:68" customFormat="1">
      <c r="BP129308" s="90"/>
    </row>
    <row r="129309" spans="68:68" customFormat="1">
      <c r="BP129309" s="90"/>
    </row>
    <row r="129310" spans="68:68" customFormat="1">
      <c r="BP129310" s="90"/>
    </row>
    <row r="129311" spans="68:68" customFormat="1">
      <c r="BP129311" s="90"/>
    </row>
    <row r="129312" spans="68:68" customFormat="1">
      <c r="BP129312" s="90"/>
    </row>
    <row r="129313" spans="68:68" customFormat="1">
      <c r="BP129313" s="90"/>
    </row>
    <row r="129314" spans="68:68" customFormat="1">
      <c r="BP129314" s="90"/>
    </row>
    <row r="129315" spans="68:68" customFormat="1">
      <c r="BP129315" s="90"/>
    </row>
    <row r="129316" spans="68:68" customFormat="1">
      <c r="BP129316" s="90"/>
    </row>
    <row r="129317" spans="68:68" customFormat="1">
      <c r="BP129317" s="90"/>
    </row>
    <row r="129318" spans="68:68" customFormat="1">
      <c r="BP129318" s="90"/>
    </row>
    <row r="129319" spans="68:68" customFormat="1">
      <c r="BP129319" s="90"/>
    </row>
    <row r="129320" spans="68:68" customFormat="1">
      <c r="BP129320" s="90"/>
    </row>
    <row r="129321" spans="68:68" customFormat="1">
      <c r="BP129321" s="90"/>
    </row>
    <row r="129322" spans="68:68" customFormat="1">
      <c r="BP129322" s="90"/>
    </row>
    <row r="129323" spans="68:68" customFormat="1">
      <c r="BP129323" s="90"/>
    </row>
    <row r="129324" spans="68:68" customFormat="1">
      <c r="BP129324" s="90"/>
    </row>
    <row r="129325" spans="68:68" customFormat="1">
      <c r="BP129325" s="90"/>
    </row>
    <row r="129326" spans="68:68" customFormat="1">
      <c r="BP129326" s="90"/>
    </row>
    <row r="129327" spans="68:68" customFormat="1">
      <c r="BP129327" s="90"/>
    </row>
    <row r="129328" spans="68:68" customFormat="1">
      <c r="BP129328" s="90"/>
    </row>
    <row r="129329" spans="68:68" customFormat="1">
      <c r="BP129329" s="90"/>
    </row>
    <row r="129330" spans="68:68" customFormat="1">
      <c r="BP129330" s="90"/>
    </row>
    <row r="129331" spans="68:68" customFormat="1">
      <c r="BP129331" s="90"/>
    </row>
    <row r="129332" spans="68:68" customFormat="1">
      <c r="BP129332" s="90"/>
    </row>
    <row r="129333" spans="68:68" customFormat="1">
      <c r="BP129333" s="90"/>
    </row>
    <row r="129334" spans="68:68" customFormat="1">
      <c r="BP129334" s="90"/>
    </row>
    <row r="129335" spans="68:68" customFormat="1">
      <c r="BP129335" s="90"/>
    </row>
    <row r="129336" spans="68:68" customFormat="1">
      <c r="BP129336" s="90"/>
    </row>
    <row r="129337" spans="68:68" customFormat="1">
      <c r="BP129337" s="90"/>
    </row>
    <row r="129338" spans="68:68" customFormat="1">
      <c r="BP129338" s="90"/>
    </row>
    <row r="129339" spans="68:68" customFormat="1">
      <c r="BP129339" s="90"/>
    </row>
    <row r="129340" spans="68:68" customFormat="1">
      <c r="BP129340" s="90"/>
    </row>
    <row r="129341" spans="68:68" customFormat="1">
      <c r="BP129341" s="90"/>
    </row>
    <row r="129342" spans="68:68" customFormat="1">
      <c r="BP129342" s="90"/>
    </row>
    <row r="129343" spans="68:68" customFormat="1">
      <c r="BP129343" s="90"/>
    </row>
    <row r="129344" spans="68:68" customFormat="1">
      <c r="BP129344" s="90"/>
    </row>
    <row r="129345" spans="68:68" customFormat="1">
      <c r="BP129345" s="90"/>
    </row>
    <row r="129346" spans="68:68" customFormat="1">
      <c r="BP129346" s="90"/>
    </row>
    <row r="129347" spans="68:68" customFormat="1">
      <c r="BP129347" s="90"/>
    </row>
    <row r="129348" spans="68:68" customFormat="1">
      <c r="BP129348" s="90"/>
    </row>
    <row r="129349" spans="68:68" customFormat="1">
      <c r="BP129349" s="90"/>
    </row>
    <row r="129350" spans="68:68" customFormat="1">
      <c r="BP129350" s="90"/>
    </row>
    <row r="129351" spans="68:68" customFormat="1">
      <c r="BP129351" s="90"/>
    </row>
    <row r="129352" spans="68:68" customFormat="1">
      <c r="BP129352" s="90"/>
    </row>
    <row r="129353" spans="68:68" customFormat="1">
      <c r="BP129353" s="90"/>
    </row>
    <row r="129354" spans="68:68" customFormat="1">
      <c r="BP129354" s="90"/>
    </row>
    <row r="129355" spans="68:68" customFormat="1">
      <c r="BP129355" s="90"/>
    </row>
    <row r="129356" spans="68:68" customFormat="1">
      <c r="BP129356" s="90"/>
    </row>
    <row r="129357" spans="68:68" customFormat="1">
      <c r="BP129357" s="90"/>
    </row>
    <row r="129358" spans="68:68" customFormat="1">
      <c r="BP129358" s="90"/>
    </row>
    <row r="129359" spans="68:68" customFormat="1">
      <c r="BP129359" s="90"/>
    </row>
    <row r="129360" spans="68:68" customFormat="1">
      <c r="BP129360" s="90"/>
    </row>
    <row r="129361" spans="68:68" customFormat="1">
      <c r="BP129361" s="90"/>
    </row>
    <row r="129362" spans="68:68" customFormat="1">
      <c r="BP129362" s="90"/>
    </row>
    <row r="129363" spans="68:68" customFormat="1">
      <c r="BP129363" s="90"/>
    </row>
    <row r="129364" spans="68:68" customFormat="1">
      <c r="BP129364" s="90"/>
    </row>
    <row r="129365" spans="68:68" customFormat="1">
      <c r="BP129365" s="90"/>
    </row>
    <row r="129366" spans="68:68" customFormat="1">
      <c r="BP129366" s="90"/>
    </row>
    <row r="129367" spans="68:68" customFormat="1">
      <c r="BP129367" s="90"/>
    </row>
    <row r="129368" spans="68:68" customFormat="1">
      <c r="BP129368" s="90"/>
    </row>
    <row r="129369" spans="68:68" customFormat="1">
      <c r="BP129369" s="90"/>
    </row>
    <row r="129370" spans="68:68" customFormat="1">
      <c r="BP129370" s="90"/>
    </row>
    <row r="129371" spans="68:68" customFormat="1">
      <c r="BP129371" s="90"/>
    </row>
    <row r="129372" spans="68:68" customFormat="1">
      <c r="BP129372" s="90"/>
    </row>
    <row r="129373" spans="68:68" customFormat="1">
      <c r="BP129373" s="90"/>
    </row>
    <row r="129374" spans="68:68" customFormat="1">
      <c r="BP129374" s="90"/>
    </row>
    <row r="129375" spans="68:68" customFormat="1">
      <c r="BP129375" s="90"/>
    </row>
    <row r="129376" spans="68:68" customFormat="1">
      <c r="BP129376" s="90"/>
    </row>
    <row r="129377" spans="68:68" customFormat="1">
      <c r="BP129377" s="90"/>
    </row>
    <row r="129378" spans="68:68" customFormat="1">
      <c r="BP129378" s="90"/>
    </row>
    <row r="129379" spans="68:68" customFormat="1">
      <c r="BP129379" s="90"/>
    </row>
    <row r="129380" spans="68:68" customFormat="1">
      <c r="BP129380" s="90"/>
    </row>
    <row r="129381" spans="68:68" customFormat="1">
      <c r="BP129381" s="90"/>
    </row>
    <row r="129382" spans="68:68" customFormat="1">
      <c r="BP129382" s="90"/>
    </row>
    <row r="129383" spans="68:68" customFormat="1">
      <c r="BP129383" s="90"/>
    </row>
    <row r="129384" spans="68:68" customFormat="1">
      <c r="BP129384" s="90"/>
    </row>
    <row r="129385" spans="68:68" customFormat="1">
      <c r="BP129385" s="90"/>
    </row>
    <row r="129386" spans="68:68" customFormat="1">
      <c r="BP129386" s="90"/>
    </row>
    <row r="129387" spans="68:68" customFormat="1">
      <c r="BP129387" s="90"/>
    </row>
    <row r="129388" spans="68:68" customFormat="1">
      <c r="BP129388" s="90"/>
    </row>
    <row r="129389" spans="68:68" customFormat="1">
      <c r="BP129389" s="90"/>
    </row>
    <row r="129390" spans="68:68" customFormat="1">
      <c r="BP129390" s="90"/>
    </row>
    <row r="129391" spans="68:68" customFormat="1">
      <c r="BP129391" s="90"/>
    </row>
    <row r="129392" spans="68:68" customFormat="1">
      <c r="BP129392" s="90"/>
    </row>
    <row r="129393" spans="68:68" customFormat="1">
      <c r="BP129393" s="90"/>
    </row>
    <row r="129394" spans="68:68" customFormat="1">
      <c r="BP129394" s="90"/>
    </row>
    <row r="129395" spans="68:68" customFormat="1">
      <c r="BP129395" s="90"/>
    </row>
    <row r="129396" spans="68:68" customFormat="1">
      <c r="BP129396" s="90"/>
    </row>
    <row r="129397" spans="68:68" customFormat="1">
      <c r="BP129397" s="90"/>
    </row>
    <row r="129398" spans="68:68" customFormat="1">
      <c r="BP129398" s="90"/>
    </row>
    <row r="129399" spans="68:68" customFormat="1">
      <c r="BP129399" s="90"/>
    </row>
    <row r="129400" spans="68:68" customFormat="1">
      <c r="BP129400" s="90"/>
    </row>
    <row r="129401" spans="68:68" customFormat="1">
      <c r="BP129401" s="90"/>
    </row>
    <row r="129402" spans="68:68" customFormat="1">
      <c r="BP129402" s="90"/>
    </row>
    <row r="129403" spans="68:68" customFormat="1">
      <c r="BP129403" s="90"/>
    </row>
    <row r="129404" spans="68:68" customFormat="1">
      <c r="BP129404" s="90"/>
    </row>
    <row r="129405" spans="68:68" customFormat="1">
      <c r="BP129405" s="90"/>
    </row>
    <row r="129406" spans="68:68" customFormat="1">
      <c r="BP129406" s="90"/>
    </row>
    <row r="129407" spans="68:68" customFormat="1">
      <c r="BP129407" s="90"/>
    </row>
    <row r="129408" spans="68:68" customFormat="1">
      <c r="BP129408" s="90"/>
    </row>
    <row r="129409" spans="68:68" customFormat="1">
      <c r="BP129409" s="90"/>
    </row>
    <row r="129410" spans="68:68" customFormat="1">
      <c r="BP129410" s="90"/>
    </row>
    <row r="129411" spans="68:68" customFormat="1">
      <c r="BP129411" s="90"/>
    </row>
    <row r="129412" spans="68:68" customFormat="1">
      <c r="BP129412" s="90"/>
    </row>
    <row r="129413" spans="68:68" customFormat="1">
      <c r="BP129413" s="90"/>
    </row>
    <row r="129414" spans="68:68" customFormat="1">
      <c r="BP129414" s="90"/>
    </row>
    <row r="129415" spans="68:68" customFormat="1">
      <c r="BP129415" s="90"/>
    </row>
    <row r="129416" spans="68:68" customFormat="1">
      <c r="BP129416" s="90"/>
    </row>
    <row r="129417" spans="68:68" customFormat="1">
      <c r="BP129417" s="90"/>
    </row>
    <row r="129418" spans="68:68" customFormat="1">
      <c r="BP129418" s="90"/>
    </row>
    <row r="129419" spans="68:68" customFormat="1">
      <c r="BP129419" s="90"/>
    </row>
    <row r="129420" spans="68:68" customFormat="1">
      <c r="BP129420" s="90"/>
    </row>
    <row r="129421" spans="68:68" customFormat="1">
      <c r="BP129421" s="90"/>
    </row>
    <row r="129422" spans="68:68" customFormat="1">
      <c r="BP129422" s="90"/>
    </row>
    <row r="129423" spans="68:68" customFormat="1">
      <c r="BP129423" s="90"/>
    </row>
    <row r="129424" spans="68:68" customFormat="1">
      <c r="BP129424" s="90"/>
    </row>
    <row r="129425" spans="68:68" customFormat="1">
      <c r="BP129425" s="90"/>
    </row>
    <row r="129426" spans="68:68" customFormat="1">
      <c r="BP129426" s="90"/>
    </row>
    <row r="129427" spans="68:68" customFormat="1">
      <c r="BP129427" s="90"/>
    </row>
    <row r="129428" spans="68:68" customFormat="1">
      <c r="BP129428" s="90"/>
    </row>
    <row r="129429" spans="68:68" customFormat="1">
      <c r="BP129429" s="90"/>
    </row>
    <row r="129430" spans="68:68" customFormat="1">
      <c r="BP129430" s="90"/>
    </row>
    <row r="129431" spans="68:68" customFormat="1">
      <c r="BP129431" s="90"/>
    </row>
    <row r="129432" spans="68:68" customFormat="1">
      <c r="BP129432" s="90"/>
    </row>
    <row r="129433" spans="68:68" customFormat="1">
      <c r="BP129433" s="90"/>
    </row>
    <row r="129434" spans="68:68" customFormat="1">
      <c r="BP129434" s="90"/>
    </row>
    <row r="129435" spans="68:68" customFormat="1">
      <c r="BP129435" s="90"/>
    </row>
    <row r="129436" spans="68:68" customFormat="1">
      <c r="BP129436" s="90"/>
    </row>
    <row r="129437" spans="68:68" customFormat="1">
      <c r="BP129437" s="90"/>
    </row>
    <row r="129438" spans="68:68" customFormat="1">
      <c r="BP129438" s="90"/>
    </row>
    <row r="129439" spans="68:68" customFormat="1">
      <c r="BP129439" s="90"/>
    </row>
    <row r="129440" spans="68:68" customFormat="1">
      <c r="BP129440" s="90"/>
    </row>
    <row r="129441" spans="68:68" customFormat="1">
      <c r="BP129441" s="90"/>
    </row>
    <row r="129442" spans="68:68" customFormat="1">
      <c r="BP129442" s="90"/>
    </row>
    <row r="129443" spans="68:68" customFormat="1">
      <c r="BP129443" s="90"/>
    </row>
    <row r="129444" spans="68:68" customFormat="1">
      <c r="BP129444" s="90"/>
    </row>
    <row r="129445" spans="68:68" customFormat="1">
      <c r="BP129445" s="90"/>
    </row>
    <row r="129446" spans="68:68" customFormat="1">
      <c r="BP129446" s="90"/>
    </row>
    <row r="129447" spans="68:68" customFormat="1">
      <c r="BP129447" s="90"/>
    </row>
    <row r="129448" spans="68:68" customFormat="1">
      <c r="BP129448" s="90"/>
    </row>
    <row r="129449" spans="68:68" customFormat="1">
      <c r="BP129449" s="90"/>
    </row>
    <row r="129450" spans="68:68" customFormat="1">
      <c r="BP129450" s="90"/>
    </row>
    <row r="129451" spans="68:68" customFormat="1">
      <c r="BP129451" s="90"/>
    </row>
    <row r="129452" spans="68:68" customFormat="1">
      <c r="BP129452" s="90"/>
    </row>
    <row r="129453" spans="68:68" customFormat="1">
      <c r="BP129453" s="90"/>
    </row>
    <row r="129454" spans="68:68" customFormat="1">
      <c r="BP129454" s="90"/>
    </row>
    <row r="129455" spans="68:68" customFormat="1">
      <c r="BP129455" s="90"/>
    </row>
    <row r="129456" spans="68:68" customFormat="1">
      <c r="BP129456" s="90"/>
    </row>
    <row r="129457" spans="68:68" customFormat="1">
      <c r="BP129457" s="90"/>
    </row>
    <row r="129458" spans="68:68" customFormat="1">
      <c r="BP129458" s="90"/>
    </row>
    <row r="129459" spans="68:68" customFormat="1">
      <c r="BP129459" s="90"/>
    </row>
    <row r="129460" spans="68:68" customFormat="1">
      <c r="BP129460" s="90"/>
    </row>
    <row r="129461" spans="68:68" customFormat="1">
      <c r="BP129461" s="90"/>
    </row>
    <row r="129462" spans="68:68" customFormat="1">
      <c r="BP129462" s="90"/>
    </row>
    <row r="129463" spans="68:68" customFormat="1">
      <c r="BP129463" s="90"/>
    </row>
    <row r="129464" spans="68:68" customFormat="1">
      <c r="BP129464" s="90"/>
    </row>
    <row r="129465" spans="68:68" customFormat="1">
      <c r="BP129465" s="90"/>
    </row>
    <row r="129466" spans="68:68" customFormat="1">
      <c r="BP129466" s="90"/>
    </row>
    <row r="129467" spans="68:68" customFormat="1">
      <c r="BP129467" s="90"/>
    </row>
    <row r="129468" spans="68:68" customFormat="1">
      <c r="BP129468" s="90"/>
    </row>
    <row r="129469" spans="68:68" customFormat="1">
      <c r="BP129469" s="90"/>
    </row>
    <row r="129470" spans="68:68" customFormat="1">
      <c r="BP129470" s="90"/>
    </row>
    <row r="129471" spans="68:68" customFormat="1">
      <c r="BP129471" s="90"/>
    </row>
    <row r="129472" spans="68:68" customFormat="1">
      <c r="BP129472" s="90"/>
    </row>
    <row r="129473" spans="68:68" customFormat="1">
      <c r="BP129473" s="90"/>
    </row>
    <row r="129474" spans="68:68" customFormat="1">
      <c r="BP129474" s="90"/>
    </row>
    <row r="129475" spans="68:68" customFormat="1">
      <c r="BP129475" s="90"/>
    </row>
    <row r="129476" spans="68:68" customFormat="1">
      <c r="BP129476" s="90"/>
    </row>
    <row r="129477" spans="68:68" customFormat="1">
      <c r="BP129477" s="90"/>
    </row>
    <row r="129478" spans="68:68" customFormat="1">
      <c r="BP129478" s="90"/>
    </row>
    <row r="129479" spans="68:68" customFormat="1">
      <c r="BP129479" s="90"/>
    </row>
    <row r="129480" spans="68:68" customFormat="1">
      <c r="BP129480" s="90"/>
    </row>
    <row r="129481" spans="68:68" customFormat="1">
      <c r="BP129481" s="90"/>
    </row>
    <row r="129482" spans="68:68" customFormat="1">
      <c r="BP129482" s="90"/>
    </row>
    <row r="129483" spans="68:68" customFormat="1">
      <c r="BP129483" s="90"/>
    </row>
    <row r="129484" spans="68:68" customFormat="1">
      <c r="BP129484" s="90"/>
    </row>
    <row r="129485" spans="68:68" customFormat="1">
      <c r="BP129485" s="90"/>
    </row>
    <row r="129486" spans="68:68" customFormat="1">
      <c r="BP129486" s="90"/>
    </row>
    <row r="129487" spans="68:68" customFormat="1">
      <c r="BP129487" s="90"/>
    </row>
    <row r="129488" spans="68:68" customFormat="1">
      <c r="BP129488" s="90"/>
    </row>
    <row r="129489" spans="68:68" customFormat="1">
      <c r="BP129489" s="90"/>
    </row>
    <row r="129490" spans="68:68" customFormat="1">
      <c r="BP129490" s="90"/>
    </row>
    <row r="129491" spans="68:68" customFormat="1">
      <c r="BP129491" s="90"/>
    </row>
    <row r="129492" spans="68:68" customFormat="1">
      <c r="BP129492" s="90"/>
    </row>
    <row r="129493" spans="68:68" customFormat="1">
      <c r="BP129493" s="90"/>
    </row>
    <row r="129494" spans="68:68" customFormat="1">
      <c r="BP129494" s="90"/>
    </row>
    <row r="129495" spans="68:68" customFormat="1">
      <c r="BP129495" s="90"/>
    </row>
    <row r="129496" spans="68:68" customFormat="1">
      <c r="BP129496" s="90"/>
    </row>
    <row r="129497" spans="68:68" customFormat="1">
      <c r="BP129497" s="90"/>
    </row>
    <row r="129498" spans="68:68" customFormat="1">
      <c r="BP129498" s="90"/>
    </row>
    <row r="129499" spans="68:68" customFormat="1">
      <c r="BP129499" s="90"/>
    </row>
    <row r="129500" spans="68:68" customFormat="1">
      <c r="BP129500" s="90"/>
    </row>
    <row r="129501" spans="68:68" customFormat="1">
      <c r="BP129501" s="90"/>
    </row>
    <row r="129502" spans="68:68" customFormat="1">
      <c r="BP129502" s="90"/>
    </row>
    <row r="129503" spans="68:68" customFormat="1">
      <c r="BP129503" s="90"/>
    </row>
    <row r="129504" spans="68:68" customFormat="1">
      <c r="BP129504" s="90"/>
    </row>
    <row r="129505" spans="68:68" customFormat="1">
      <c r="BP129505" s="90"/>
    </row>
    <row r="129506" spans="68:68" customFormat="1">
      <c r="BP129506" s="90"/>
    </row>
    <row r="129507" spans="68:68" customFormat="1">
      <c r="BP129507" s="90"/>
    </row>
    <row r="129508" spans="68:68" customFormat="1">
      <c r="BP129508" s="90"/>
    </row>
    <row r="129509" spans="68:68" customFormat="1">
      <c r="BP129509" s="90"/>
    </row>
    <row r="129510" spans="68:68" customFormat="1">
      <c r="BP129510" s="90"/>
    </row>
    <row r="129511" spans="68:68" customFormat="1">
      <c r="BP129511" s="90"/>
    </row>
    <row r="129512" spans="68:68" customFormat="1">
      <c r="BP129512" s="90"/>
    </row>
    <row r="129513" spans="68:68" customFormat="1">
      <c r="BP129513" s="90"/>
    </row>
    <row r="129514" spans="68:68" customFormat="1">
      <c r="BP129514" s="90"/>
    </row>
    <row r="129515" spans="68:68" customFormat="1">
      <c r="BP129515" s="90"/>
    </row>
    <row r="129516" spans="68:68" customFormat="1">
      <c r="BP129516" s="90"/>
    </row>
    <row r="129517" spans="68:68" customFormat="1">
      <c r="BP129517" s="90"/>
    </row>
    <row r="129518" spans="68:68" customFormat="1">
      <c r="BP129518" s="90"/>
    </row>
    <row r="129519" spans="68:68" customFormat="1">
      <c r="BP129519" s="90"/>
    </row>
    <row r="129520" spans="68:68" customFormat="1">
      <c r="BP129520" s="90"/>
    </row>
    <row r="129521" spans="68:68" customFormat="1">
      <c r="BP129521" s="90"/>
    </row>
    <row r="129522" spans="68:68" customFormat="1">
      <c r="BP129522" s="90"/>
    </row>
    <row r="129523" spans="68:68" customFormat="1">
      <c r="BP129523" s="90"/>
    </row>
    <row r="129524" spans="68:68" customFormat="1">
      <c r="BP129524" s="90"/>
    </row>
    <row r="129525" spans="68:68" customFormat="1">
      <c r="BP129525" s="90"/>
    </row>
    <row r="129526" spans="68:68" customFormat="1">
      <c r="BP129526" s="90"/>
    </row>
    <row r="129527" spans="68:68" customFormat="1">
      <c r="BP129527" s="90"/>
    </row>
    <row r="129528" spans="68:68" customFormat="1">
      <c r="BP129528" s="90"/>
    </row>
    <row r="129529" spans="68:68" customFormat="1">
      <c r="BP129529" s="90"/>
    </row>
    <row r="129530" spans="68:68" customFormat="1">
      <c r="BP129530" s="90"/>
    </row>
    <row r="129531" spans="68:68" customFormat="1">
      <c r="BP129531" s="90"/>
    </row>
    <row r="129532" spans="68:68" customFormat="1">
      <c r="BP129532" s="90"/>
    </row>
    <row r="129533" spans="68:68" customFormat="1">
      <c r="BP129533" s="90"/>
    </row>
    <row r="129534" spans="68:68" customFormat="1">
      <c r="BP129534" s="90"/>
    </row>
    <row r="129535" spans="68:68" customFormat="1">
      <c r="BP129535" s="90"/>
    </row>
    <row r="129536" spans="68:68" customFormat="1">
      <c r="BP129536" s="90"/>
    </row>
    <row r="129537" spans="68:68" customFormat="1">
      <c r="BP129537" s="90"/>
    </row>
    <row r="129538" spans="68:68" customFormat="1">
      <c r="BP129538" s="90"/>
    </row>
    <row r="129539" spans="68:68" customFormat="1">
      <c r="BP129539" s="90"/>
    </row>
    <row r="129540" spans="68:68" customFormat="1">
      <c r="BP129540" s="90"/>
    </row>
    <row r="129541" spans="68:68" customFormat="1">
      <c r="BP129541" s="90"/>
    </row>
    <row r="129542" spans="68:68" customFormat="1">
      <c r="BP129542" s="90"/>
    </row>
    <row r="129543" spans="68:68" customFormat="1">
      <c r="BP129543" s="90"/>
    </row>
    <row r="129544" spans="68:68" customFormat="1">
      <c r="BP129544" s="90"/>
    </row>
    <row r="129545" spans="68:68" customFormat="1">
      <c r="BP129545" s="90"/>
    </row>
    <row r="129546" spans="68:68" customFormat="1">
      <c r="BP129546" s="90"/>
    </row>
    <row r="129547" spans="68:68" customFormat="1">
      <c r="BP129547" s="90"/>
    </row>
    <row r="129548" spans="68:68" customFormat="1">
      <c r="BP129548" s="90"/>
    </row>
    <row r="129549" spans="68:68" customFormat="1">
      <c r="BP129549" s="90"/>
    </row>
    <row r="129550" spans="68:68" customFormat="1">
      <c r="BP129550" s="90"/>
    </row>
    <row r="129551" spans="68:68" customFormat="1">
      <c r="BP129551" s="90"/>
    </row>
    <row r="129552" spans="68:68" customFormat="1">
      <c r="BP129552" s="90"/>
    </row>
    <row r="129553" spans="68:68" customFormat="1">
      <c r="BP129553" s="90"/>
    </row>
    <row r="129554" spans="68:68" customFormat="1">
      <c r="BP129554" s="90"/>
    </row>
    <row r="129555" spans="68:68" customFormat="1">
      <c r="BP129555" s="90"/>
    </row>
    <row r="129556" spans="68:68" customFormat="1">
      <c r="BP129556" s="90"/>
    </row>
    <row r="129557" spans="68:68" customFormat="1">
      <c r="BP129557" s="90"/>
    </row>
    <row r="129558" spans="68:68" customFormat="1">
      <c r="BP129558" s="90"/>
    </row>
    <row r="129559" spans="68:68" customFormat="1">
      <c r="BP129559" s="90"/>
    </row>
    <row r="129560" spans="68:68" customFormat="1">
      <c r="BP129560" s="90"/>
    </row>
    <row r="129561" spans="68:68" customFormat="1">
      <c r="BP129561" s="90"/>
    </row>
    <row r="129562" spans="68:68" customFormat="1">
      <c r="BP129562" s="90"/>
    </row>
    <row r="129563" spans="68:68" customFormat="1">
      <c r="BP129563" s="90"/>
    </row>
    <row r="129564" spans="68:68" customFormat="1">
      <c r="BP129564" s="90"/>
    </row>
    <row r="129565" spans="68:68" customFormat="1">
      <c r="BP129565" s="90"/>
    </row>
    <row r="129566" spans="68:68" customFormat="1">
      <c r="BP129566" s="90"/>
    </row>
    <row r="129567" spans="68:68" customFormat="1">
      <c r="BP129567" s="90"/>
    </row>
    <row r="129568" spans="68:68" customFormat="1">
      <c r="BP129568" s="90"/>
    </row>
    <row r="129569" spans="68:68" customFormat="1">
      <c r="BP129569" s="90"/>
    </row>
    <row r="129570" spans="68:68" customFormat="1">
      <c r="BP129570" s="90"/>
    </row>
    <row r="129571" spans="68:68" customFormat="1">
      <c r="BP129571" s="90"/>
    </row>
    <row r="129572" spans="68:68" customFormat="1">
      <c r="BP129572" s="90"/>
    </row>
    <row r="129573" spans="68:68" customFormat="1">
      <c r="BP129573" s="90"/>
    </row>
    <row r="129574" spans="68:68" customFormat="1">
      <c r="BP129574" s="90"/>
    </row>
    <row r="129575" spans="68:68" customFormat="1">
      <c r="BP129575" s="90"/>
    </row>
    <row r="129576" spans="68:68" customFormat="1">
      <c r="BP129576" s="90"/>
    </row>
    <row r="129577" spans="68:68" customFormat="1">
      <c r="BP129577" s="90"/>
    </row>
    <row r="129578" spans="68:68" customFormat="1">
      <c r="BP129578" s="90"/>
    </row>
    <row r="129579" spans="68:68" customFormat="1">
      <c r="BP129579" s="90"/>
    </row>
    <row r="129580" spans="68:68" customFormat="1">
      <c r="BP129580" s="90"/>
    </row>
    <row r="129581" spans="68:68" customFormat="1">
      <c r="BP129581" s="90"/>
    </row>
    <row r="129582" spans="68:68" customFormat="1">
      <c r="BP129582" s="90"/>
    </row>
    <row r="129583" spans="68:68" customFormat="1">
      <c r="BP129583" s="90"/>
    </row>
    <row r="129584" spans="68:68" customFormat="1">
      <c r="BP129584" s="90"/>
    </row>
    <row r="129585" spans="68:68" customFormat="1">
      <c r="BP129585" s="90"/>
    </row>
    <row r="129586" spans="68:68" customFormat="1">
      <c r="BP129586" s="90"/>
    </row>
    <row r="129587" spans="68:68" customFormat="1">
      <c r="BP129587" s="90"/>
    </row>
    <row r="129588" spans="68:68" customFormat="1">
      <c r="BP129588" s="90"/>
    </row>
    <row r="129589" spans="68:68" customFormat="1">
      <c r="BP129589" s="90"/>
    </row>
    <row r="129590" spans="68:68" customFormat="1">
      <c r="BP129590" s="90"/>
    </row>
    <row r="129591" spans="68:68" customFormat="1">
      <c r="BP129591" s="90"/>
    </row>
    <row r="129592" spans="68:68" customFormat="1">
      <c r="BP129592" s="90"/>
    </row>
    <row r="129593" spans="68:68" customFormat="1">
      <c r="BP129593" s="90"/>
    </row>
    <row r="129594" spans="68:68" customFormat="1">
      <c r="BP129594" s="90"/>
    </row>
    <row r="129595" spans="68:68" customFormat="1">
      <c r="BP129595" s="90"/>
    </row>
    <row r="129596" spans="68:68" customFormat="1">
      <c r="BP129596" s="90"/>
    </row>
    <row r="129597" spans="68:68" customFormat="1">
      <c r="BP129597" s="90"/>
    </row>
    <row r="129598" spans="68:68" customFormat="1">
      <c r="BP129598" s="90"/>
    </row>
    <row r="129599" spans="68:68" customFormat="1">
      <c r="BP129599" s="90"/>
    </row>
    <row r="129600" spans="68:68" customFormat="1">
      <c r="BP129600" s="90"/>
    </row>
    <row r="129601" spans="68:68" customFormat="1">
      <c r="BP129601" s="90"/>
    </row>
    <row r="129602" spans="68:68" customFormat="1">
      <c r="BP129602" s="90"/>
    </row>
    <row r="129603" spans="68:68" customFormat="1">
      <c r="BP129603" s="90"/>
    </row>
    <row r="129604" spans="68:68" customFormat="1">
      <c r="BP129604" s="90"/>
    </row>
    <row r="129605" spans="68:68" customFormat="1">
      <c r="BP129605" s="90"/>
    </row>
    <row r="129606" spans="68:68" customFormat="1">
      <c r="BP129606" s="90"/>
    </row>
    <row r="129607" spans="68:68" customFormat="1">
      <c r="BP129607" s="90"/>
    </row>
    <row r="129608" spans="68:68" customFormat="1">
      <c r="BP129608" s="90"/>
    </row>
    <row r="129609" spans="68:68" customFormat="1">
      <c r="BP129609" s="90"/>
    </row>
    <row r="129610" spans="68:68" customFormat="1">
      <c r="BP129610" s="90"/>
    </row>
    <row r="129611" spans="68:68" customFormat="1">
      <c r="BP129611" s="90"/>
    </row>
    <row r="129612" spans="68:68" customFormat="1">
      <c r="BP129612" s="90"/>
    </row>
    <row r="129613" spans="68:68" customFormat="1">
      <c r="BP129613" s="90"/>
    </row>
    <row r="129614" spans="68:68" customFormat="1">
      <c r="BP129614" s="90"/>
    </row>
    <row r="129615" spans="68:68" customFormat="1">
      <c r="BP129615" s="90"/>
    </row>
    <row r="129616" spans="68:68" customFormat="1">
      <c r="BP129616" s="90"/>
    </row>
    <row r="129617" spans="68:68" customFormat="1">
      <c r="BP129617" s="90"/>
    </row>
    <row r="129618" spans="68:68" customFormat="1">
      <c r="BP129618" s="90"/>
    </row>
    <row r="129619" spans="68:68" customFormat="1">
      <c r="BP129619" s="90"/>
    </row>
    <row r="129620" spans="68:68" customFormat="1">
      <c r="BP129620" s="90"/>
    </row>
    <row r="129621" spans="68:68" customFormat="1">
      <c r="BP129621" s="90"/>
    </row>
    <row r="129622" spans="68:68" customFormat="1">
      <c r="BP129622" s="90"/>
    </row>
    <row r="129623" spans="68:68" customFormat="1">
      <c r="BP129623" s="90"/>
    </row>
    <row r="129624" spans="68:68" customFormat="1">
      <c r="BP129624" s="90"/>
    </row>
    <row r="129625" spans="68:68" customFormat="1">
      <c r="BP129625" s="90"/>
    </row>
    <row r="129626" spans="68:68" customFormat="1">
      <c r="BP129626" s="90"/>
    </row>
    <row r="129627" spans="68:68" customFormat="1">
      <c r="BP129627" s="90"/>
    </row>
    <row r="129628" spans="68:68" customFormat="1">
      <c r="BP129628" s="90"/>
    </row>
    <row r="129629" spans="68:68" customFormat="1">
      <c r="BP129629" s="90"/>
    </row>
    <row r="129630" spans="68:68" customFormat="1">
      <c r="BP129630" s="90"/>
    </row>
    <row r="129631" spans="68:68" customFormat="1">
      <c r="BP129631" s="90"/>
    </row>
    <row r="129632" spans="68:68" customFormat="1">
      <c r="BP129632" s="90"/>
    </row>
    <row r="129633" spans="68:68" customFormat="1">
      <c r="BP129633" s="90"/>
    </row>
    <row r="129634" spans="68:68" customFormat="1">
      <c r="BP129634" s="90"/>
    </row>
    <row r="129635" spans="68:68" customFormat="1">
      <c r="BP129635" s="90"/>
    </row>
    <row r="129636" spans="68:68" customFormat="1">
      <c r="BP129636" s="90"/>
    </row>
    <row r="129637" spans="68:68" customFormat="1">
      <c r="BP129637" s="90"/>
    </row>
    <row r="129638" spans="68:68" customFormat="1">
      <c r="BP129638" s="90"/>
    </row>
    <row r="129639" spans="68:68" customFormat="1">
      <c r="BP129639" s="90"/>
    </row>
    <row r="129640" spans="68:68" customFormat="1">
      <c r="BP129640" s="90"/>
    </row>
    <row r="129641" spans="68:68" customFormat="1">
      <c r="BP129641" s="90"/>
    </row>
    <row r="129642" spans="68:68" customFormat="1">
      <c r="BP129642" s="90"/>
    </row>
    <row r="129643" spans="68:68" customFormat="1">
      <c r="BP129643" s="90"/>
    </row>
    <row r="129644" spans="68:68" customFormat="1">
      <c r="BP129644" s="90"/>
    </row>
    <row r="129645" spans="68:68" customFormat="1">
      <c r="BP129645" s="90"/>
    </row>
    <row r="129646" spans="68:68" customFormat="1">
      <c r="BP129646" s="90"/>
    </row>
    <row r="129647" spans="68:68" customFormat="1">
      <c r="BP129647" s="90"/>
    </row>
    <row r="129648" spans="68:68" customFormat="1">
      <c r="BP129648" s="90"/>
    </row>
    <row r="129649" spans="68:68" customFormat="1">
      <c r="BP129649" s="90"/>
    </row>
    <row r="129650" spans="68:68" customFormat="1">
      <c r="BP129650" s="90"/>
    </row>
    <row r="129651" spans="68:68" customFormat="1">
      <c r="BP129651" s="90"/>
    </row>
    <row r="129652" spans="68:68" customFormat="1">
      <c r="BP129652" s="90"/>
    </row>
    <row r="129653" spans="68:68" customFormat="1">
      <c r="BP129653" s="90"/>
    </row>
    <row r="129654" spans="68:68" customFormat="1">
      <c r="BP129654" s="90"/>
    </row>
    <row r="129655" spans="68:68" customFormat="1">
      <c r="BP129655" s="90"/>
    </row>
    <row r="129656" spans="68:68" customFormat="1">
      <c r="BP129656" s="90"/>
    </row>
    <row r="129657" spans="68:68" customFormat="1">
      <c r="BP129657" s="90"/>
    </row>
    <row r="129658" spans="68:68" customFormat="1">
      <c r="BP129658" s="90"/>
    </row>
    <row r="129659" spans="68:68" customFormat="1">
      <c r="BP129659" s="90"/>
    </row>
    <row r="129660" spans="68:68" customFormat="1">
      <c r="BP129660" s="90"/>
    </row>
    <row r="129661" spans="68:68" customFormat="1">
      <c r="BP129661" s="90"/>
    </row>
    <row r="129662" spans="68:68" customFormat="1">
      <c r="BP129662" s="90"/>
    </row>
    <row r="129663" spans="68:68" customFormat="1">
      <c r="BP129663" s="90"/>
    </row>
    <row r="129664" spans="68:68" customFormat="1">
      <c r="BP129664" s="90"/>
    </row>
    <row r="129665" spans="68:68" customFormat="1">
      <c r="BP129665" s="90"/>
    </row>
    <row r="129666" spans="68:68" customFormat="1">
      <c r="BP129666" s="90"/>
    </row>
    <row r="129667" spans="68:68" customFormat="1">
      <c r="BP129667" s="90"/>
    </row>
    <row r="129668" spans="68:68" customFormat="1">
      <c r="BP129668" s="90"/>
    </row>
    <row r="129669" spans="68:68" customFormat="1">
      <c r="BP129669" s="90"/>
    </row>
    <row r="129670" spans="68:68" customFormat="1">
      <c r="BP129670" s="90"/>
    </row>
    <row r="129671" spans="68:68" customFormat="1">
      <c r="BP129671" s="90"/>
    </row>
    <row r="129672" spans="68:68" customFormat="1">
      <c r="BP129672" s="90"/>
    </row>
    <row r="129673" spans="68:68" customFormat="1">
      <c r="BP129673" s="90"/>
    </row>
    <row r="129674" spans="68:68" customFormat="1">
      <c r="BP129674" s="90"/>
    </row>
    <row r="129675" spans="68:68" customFormat="1">
      <c r="BP129675" s="90"/>
    </row>
    <row r="129676" spans="68:68" customFormat="1">
      <c r="BP129676" s="90"/>
    </row>
    <row r="129677" spans="68:68" customFormat="1">
      <c r="BP129677" s="90"/>
    </row>
    <row r="129678" spans="68:68" customFormat="1">
      <c r="BP129678" s="90"/>
    </row>
    <row r="129679" spans="68:68" customFormat="1">
      <c r="BP129679" s="90"/>
    </row>
    <row r="129680" spans="68:68" customFormat="1">
      <c r="BP129680" s="90"/>
    </row>
    <row r="129681" spans="68:68" customFormat="1">
      <c r="BP129681" s="90"/>
    </row>
    <row r="129682" spans="68:68" customFormat="1">
      <c r="BP129682" s="90"/>
    </row>
    <row r="129683" spans="68:68" customFormat="1">
      <c r="BP129683" s="90"/>
    </row>
    <row r="129684" spans="68:68" customFormat="1">
      <c r="BP129684" s="90"/>
    </row>
    <row r="129685" spans="68:68" customFormat="1">
      <c r="BP129685" s="90"/>
    </row>
    <row r="129686" spans="68:68" customFormat="1">
      <c r="BP129686" s="90"/>
    </row>
    <row r="129687" spans="68:68" customFormat="1">
      <c r="BP129687" s="90"/>
    </row>
    <row r="129688" spans="68:68" customFormat="1">
      <c r="BP129688" s="90"/>
    </row>
    <row r="129689" spans="68:68" customFormat="1">
      <c r="BP129689" s="90"/>
    </row>
    <row r="129690" spans="68:68" customFormat="1">
      <c r="BP129690" s="90"/>
    </row>
    <row r="129691" spans="68:68" customFormat="1">
      <c r="BP129691" s="90"/>
    </row>
    <row r="129692" spans="68:68" customFormat="1">
      <c r="BP129692" s="90"/>
    </row>
    <row r="129693" spans="68:68" customFormat="1">
      <c r="BP129693" s="90"/>
    </row>
    <row r="129694" spans="68:68" customFormat="1">
      <c r="BP129694" s="90"/>
    </row>
    <row r="129695" spans="68:68" customFormat="1">
      <c r="BP129695" s="90"/>
    </row>
    <row r="129696" spans="68:68" customFormat="1">
      <c r="BP129696" s="90"/>
    </row>
    <row r="129697" spans="68:68" customFormat="1">
      <c r="BP129697" s="90"/>
    </row>
    <row r="129698" spans="68:68" customFormat="1">
      <c r="BP129698" s="90"/>
    </row>
    <row r="129699" spans="68:68" customFormat="1">
      <c r="BP129699" s="90"/>
    </row>
    <row r="129700" spans="68:68" customFormat="1">
      <c r="BP129700" s="90"/>
    </row>
    <row r="129701" spans="68:68" customFormat="1">
      <c r="BP129701" s="90"/>
    </row>
    <row r="129702" spans="68:68" customFormat="1">
      <c r="BP129702" s="90"/>
    </row>
    <row r="129703" spans="68:68" customFormat="1">
      <c r="BP129703" s="90"/>
    </row>
    <row r="129704" spans="68:68" customFormat="1">
      <c r="BP129704" s="90"/>
    </row>
    <row r="129705" spans="68:68" customFormat="1">
      <c r="BP129705" s="90"/>
    </row>
    <row r="129706" spans="68:68" customFormat="1">
      <c r="BP129706" s="90"/>
    </row>
    <row r="129707" spans="68:68" customFormat="1">
      <c r="BP129707" s="90"/>
    </row>
    <row r="129708" spans="68:68" customFormat="1">
      <c r="BP129708" s="90"/>
    </row>
    <row r="129709" spans="68:68" customFormat="1">
      <c r="BP129709" s="90"/>
    </row>
    <row r="129710" spans="68:68" customFormat="1">
      <c r="BP129710" s="90"/>
    </row>
    <row r="129711" spans="68:68" customFormat="1">
      <c r="BP129711" s="90"/>
    </row>
    <row r="129712" spans="68:68" customFormat="1">
      <c r="BP129712" s="90"/>
    </row>
    <row r="129713" spans="68:68" customFormat="1">
      <c r="BP129713" s="90"/>
    </row>
    <row r="129714" spans="68:68" customFormat="1">
      <c r="BP129714" s="90"/>
    </row>
    <row r="129715" spans="68:68" customFormat="1">
      <c r="BP129715" s="90"/>
    </row>
    <row r="129716" spans="68:68" customFormat="1">
      <c r="BP129716" s="90"/>
    </row>
    <row r="129717" spans="68:68" customFormat="1">
      <c r="BP129717" s="90"/>
    </row>
    <row r="129718" spans="68:68" customFormat="1">
      <c r="BP129718" s="90"/>
    </row>
    <row r="129719" spans="68:68" customFormat="1">
      <c r="BP129719" s="90"/>
    </row>
    <row r="129720" spans="68:68" customFormat="1">
      <c r="BP129720" s="90"/>
    </row>
    <row r="129721" spans="68:68" customFormat="1">
      <c r="BP129721" s="90"/>
    </row>
    <row r="129722" spans="68:68" customFormat="1">
      <c r="BP129722" s="90"/>
    </row>
    <row r="129723" spans="68:68" customFormat="1">
      <c r="BP129723" s="90"/>
    </row>
    <row r="129724" spans="68:68" customFormat="1">
      <c r="BP129724" s="90"/>
    </row>
    <row r="129725" spans="68:68" customFormat="1">
      <c r="BP129725" s="90"/>
    </row>
    <row r="129726" spans="68:68" customFormat="1">
      <c r="BP129726" s="90"/>
    </row>
    <row r="129727" spans="68:68" customFormat="1">
      <c r="BP129727" s="90"/>
    </row>
    <row r="129728" spans="68:68" customFormat="1">
      <c r="BP129728" s="90"/>
    </row>
    <row r="129729" spans="68:68" customFormat="1">
      <c r="BP129729" s="90"/>
    </row>
    <row r="129730" spans="68:68" customFormat="1">
      <c r="BP129730" s="90"/>
    </row>
    <row r="129731" spans="68:68" customFormat="1">
      <c r="BP129731" s="90"/>
    </row>
    <row r="129732" spans="68:68" customFormat="1">
      <c r="BP129732" s="90"/>
    </row>
    <row r="129733" spans="68:68" customFormat="1">
      <c r="BP129733" s="90"/>
    </row>
    <row r="129734" spans="68:68" customFormat="1">
      <c r="BP129734" s="90"/>
    </row>
    <row r="129735" spans="68:68" customFormat="1">
      <c r="BP129735" s="90"/>
    </row>
    <row r="129736" spans="68:68" customFormat="1">
      <c r="BP129736" s="90"/>
    </row>
    <row r="129737" spans="68:68" customFormat="1">
      <c r="BP129737" s="90"/>
    </row>
    <row r="129738" spans="68:68" customFormat="1">
      <c r="BP129738" s="90"/>
    </row>
    <row r="129739" spans="68:68" customFormat="1">
      <c r="BP129739" s="90"/>
    </row>
    <row r="129740" spans="68:68" customFormat="1">
      <c r="BP129740" s="90"/>
    </row>
    <row r="129741" spans="68:68" customFormat="1">
      <c r="BP129741" s="90"/>
    </row>
    <row r="129742" spans="68:68" customFormat="1">
      <c r="BP129742" s="90"/>
    </row>
    <row r="129743" spans="68:68" customFormat="1">
      <c r="BP129743" s="90"/>
    </row>
    <row r="129744" spans="68:68" customFormat="1">
      <c r="BP129744" s="90"/>
    </row>
    <row r="129745" spans="68:68" customFormat="1">
      <c r="BP129745" s="90"/>
    </row>
    <row r="129746" spans="68:68" customFormat="1">
      <c r="BP129746" s="90"/>
    </row>
    <row r="129747" spans="68:68" customFormat="1">
      <c r="BP129747" s="90"/>
    </row>
    <row r="129748" spans="68:68" customFormat="1">
      <c r="BP129748" s="90"/>
    </row>
    <row r="129749" spans="68:68" customFormat="1">
      <c r="BP129749" s="90"/>
    </row>
    <row r="129750" spans="68:68" customFormat="1">
      <c r="BP129750" s="90"/>
    </row>
    <row r="129751" spans="68:68" customFormat="1">
      <c r="BP129751" s="90"/>
    </row>
    <row r="129752" spans="68:68" customFormat="1">
      <c r="BP129752" s="90"/>
    </row>
    <row r="129753" spans="68:68" customFormat="1">
      <c r="BP129753" s="90"/>
    </row>
    <row r="129754" spans="68:68" customFormat="1">
      <c r="BP129754" s="90"/>
    </row>
    <row r="129755" spans="68:68" customFormat="1">
      <c r="BP129755" s="90"/>
    </row>
    <row r="129756" spans="68:68" customFormat="1">
      <c r="BP129756" s="90"/>
    </row>
    <row r="129757" spans="68:68" customFormat="1">
      <c r="BP129757" s="90"/>
    </row>
    <row r="129758" spans="68:68" customFormat="1">
      <c r="BP129758" s="90"/>
    </row>
    <row r="129759" spans="68:68" customFormat="1">
      <c r="BP129759" s="90"/>
    </row>
    <row r="129760" spans="68:68" customFormat="1">
      <c r="BP129760" s="90"/>
    </row>
    <row r="129761" spans="68:68" customFormat="1">
      <c r="BP129761" s="90"/>
    </row>
    <row r="129762" spans="68:68" customFormat="1">
      <c r="BP129762" s="90"/>
    </row>
    <row r="129763" spans="68:68" customFormat="1">
      <c r="BP129763" s="90"/>
    </row>
    <row r="129764" spans="68:68" customFormat="1">
      <c r="BP129764" s="90"/>
    </row>
    <row r="129765" spans="68:68" customFormat="1">
      <c r="BP129765" s="90"/>
    </row>
    <row r="129766" spans="68:68" customFormat="1">
      <c r="BP129766" s="90"/>
    </row>
    <row r="129767" spans="68:68" customFormat="1">
      <c r="BP129767" s="90"/>
    </row>
    <row r="129768" spans="68:68" customFormat="1">
      <c r="BP129768" s="90"/>
    </row>
    <row r="129769" spans="68:68" customFormat="1">
      <c r="BP129769" s="90"/>
    </row>
    <row r="129770" spans="68:68" customFormat="1">
      <c r="BP129770" s="90"/>
    </row>
    <row r="129771" spans="68:68" customFormat="1">
      <c r="BP129771" s="90"/>
    </row>
    <row r="129772" spans="68:68" customFormat="1">
      <c r="BP129772" s="90"/>
    </row>
    <row r="129773" spans="68:68" customFormat="1">
      <c r="BP129773" s="90"/>
    </row>
    <row r="129774" spans="68:68" customFormat="1">
      <c r="BP129774" s="90"/>
    </row>
    <row r="129775" spans="68:68" customFormat="1">
      <c r="BP129775" s="90"/>
    </row>
    <row r="129776" spans="68:68" customFormat="1">
      <c r="BP129776" s="90"/>
    </row>
    <row r="129777" spans="68:68" customFormat="1">
      <c r="BP129777" s="90"/>
    </row>
    <row r="129778" spans="68:68" customFormat="1">
      <c r="BP129778" s="90"/>
    </row>
    <row r="129779" spans="68:68" customFormat="1">
      <c r="BP129779" s="90"/>
    </row>
    <row r="129780" spans="68:68" customFormat="1">
      <c r="BP129780" s="90"/>
    </row>
    <row r="129781" spans="68:68" customFormat="1">
      <c r="BP129781" s="90"/>
    </row>
    <row r="129782" spans="68:68" customFormat="1">
      <c r="BP129782" s="90"/>
    </row>
    <row r="129783" spans="68:68" customFormat="1">
      <c r="BP129783" s="90"/>
    </row>
    <row r="129784" spans="68:68" customFormat="1">
      <c r="BP129784" s="90"/>
    </row>
    <row r="129785" spans="68:68" customFormat="1">
      <c r="BP129785" s="90"/>
    </row>
    <row r="129786" spans="68:68" customFormat="1">
      <c r="BP129786" s="90"/>
    </row>
    <row r="129787" spans="68:68" customFormat="1">
      <c r="BP129787" s="90"/>
    </row>
    <row r="129788" spans="68:68" customFormat="1">
      <c r="BP129788" s="90"/>
    </row>
    <row r="129789" spans="68:68" customFormat="1">
      <c r="BP129789" s="90"/>
    </row>
    <row r="129790" spans="68:68" customFormat="1">
      <c r="BP129790" s="90"/>
    </row>
    <row r="129791" spans="68:68" customFormat="1">
      <c r="BP129791" s="90"/>
    </row>
    <row r="129792" spans="68:68" customFormat="1">
      <c r="BP129792" s="90"/>
    </row>
    <row r="129793" spans="68:68" customFormat="1">
      <c r="BP129793" s="90"/>
    </row>
    <row r="129794" spans="68:68" customFormat="1">
      <c r="BP129794" s="90"/>
    </row>
    <row r="129795" spans="68:68" customFormat="1">
      <c r="BP129795" s="90"/>
    </row>
    <row r="129796" spans="68:68" customFormat="1">
      <c r="BP129796" s="90"/>
    </row>
    <row r="129797" spans="68:68" customFormat="1">
      <c r="BP129797" s="90"/>
    </row>
    <row r="129798" spans="68:68" customFormat="1">
      <c r="BP129798" s="90"/>
    </row>
    <row r="129799" spans="68:68" customFormat="1">
      <c r="BP129799" s="90"/>
    </row>
    <row r="129800" spans="68:68" customFormat="1">
      <c r="BP129800" s="90"/>
    </row>
    <row r="129801" spans="68:68" customFormat="1">
      <c r="BP129801" s="90"/>
    </row>
    <row r="129802" spans="68:68" customFormat="1">
      <c r="BP129802" s="90"/>
    </row>
    <row r="129803" spans="68:68" customFormat="1">
      <c r="BP129803" s="90"/>
    </row>
    <row r="129804" spans="68:68" customFormat="1">
      <c r="BP129804" s="90"/>
    </row>
    <row r="129805" spans="68:68" customFormat="1">
      <c r="BP129805" s="90"/>
    </row>
    <row r="129806" spans="68:68" customFormat="1">
      <c r="BP129806" s="90"/>
    </row>
    <row r="129807" spans="68:68" customFormat="1">
      <c r="BP129807" s="90"/>
    </row>
    <row r="129808" spans="68:68" customFormat="1">
      <c r="BP129808" s="90"/>
    </row>
    <row r="129809" spans="68:68" customFormat="1">
      <c r="BP129809" s="90"/>
    </row>
    <row r="129810" spans="68:68" customFormat="1">
      <c r="BP129810" s="90"/>
    </row>
    <row r="129811" spans="68:68" customFormat="1">
      <c r="BP129811" s="90"/>
    </row>
    <row r="129812" spans="68:68" customFormat="1">
      <c r="BP129812" s="90"/>
    </row>
    <row r="129813" spans="68:68" customFormat="1">
      <c r="BP129813" s="90"/>
    </row>
    <row r="129814" spans="68:68" customFormat="1">
      <c r="BP129814" s="90"/>
    </row>
    <row r="129815" spans="68:68" customFormat="1">
      <c r="BP129815" s="90"/>
    </row>
    <row r="129816" spans="68:68" customFormat="1">
      <c r="BP129816" s="90"/>
    </row>
    <row r="129817" spans="68:68" customFormat="1">
      <c r="BP129817" s="90"/>
    </row>
    <row r="129818" spans="68:68" customFormat="1">
      <c r="BP129818" s="90"/>
    </row>
    <row r="129819" spans="68:68" customFormat="1">
      <c r="BP129819" s="90"/>
    </row>
    <row r="129820" spans="68:68" customFormat="1">
      <c r="BP129820" s="90"/>
    </row>
    <row r="129821" spans="68:68" customFormat="1">
      <c r="BP129821" s="90"/>
    </row>
    <row r="129822" spans="68:68" customFormat="1">
      <c r="BP129822" s="90"/>
    </row>
    <row r="129823" spans="68:68" customFormat="1">
      <c r="BP129823" s="90"/>
    </row>
    <row r="129824" spans="68:68" customFormat="1">
      <c r="BP129824" s="90"/>
    </row>
    <row r="129825" spans="68:68" customFormat="1">
      <c r="BP129825" s="90"/>
    </row>
    <row r="129826" spans="68:68" customFormat="1">
      <c r="BP129826" s="90"/>
    </row>
    <row r="129827" spans="68:68" customFormat="1">
      <c r="BP129827" s="90"/>
    </row>
    <row r="129828" spans="68:68" customFormat="1">
      <c r="BP129828" s="90"/>
    </row>
    <row r="129829" spans="68:68" customFormat="1">
      <c r="BP129829" s="90"/>
    </row>
    <row r="129830" spans="68:68" customFormat="1">
      <c r="BP129830" s="90"/>
    </row>
    <row r="129831" spans="68:68" customFormat="1">
      <c r="BP129831" s="90"/>
    </row>
    <row r="129832" spans="68:68" customFormat="1">
      <c r="BP129832" s="90"/>
    </row>
    <row r="129833" spans="68:68" customFormat="1">
      <c r="BP129833" s="90"/>
    </row>
    <row r="129834" spans="68:68" customFormat="1">
      <c r="BP129834" s="90"/>
    </row>
    <row r="129835" spans="68:68" customFormat="1">
      <c r="BP129835" s="90"/>
    </row>
    <row r="129836" spans="68:68" customFormat="1">
      <c r="BP129836" s="90"/>
    </row>
    <row r="129837" spans="68:68" customFormat="1">
      <c r="BP129837" s="90"/>
    </row>
    <row r="129838" spans="68:68" customFormat="1">
      <c r="BP129838" s="90"/>
    </row>
    <row r="129839" spans="68:68" customFormat="1">
      <c r="BP129839" s="90"/>
    </row>
    <row r="129840" spans="68:68" customFormat="1">
      <c r="BP129840" s="90"/>
    </row>
    <row r="129841" spans="68:68" customFormat="1">
      <c r="BP129841" s="90"/>
    </row>
    <row r="129842" spans="68:68" customFormat="1">
      <c r="BP129842" s="90"/>
    </row>
    <row r="129843" spans="68:68" customFormat="1">
      <c r="BP129843" s="90"/>
    </row>
    <row r="129844" spans="68:68" customFormat="1">
      <c r="BP129844" s="90"/>
    </row>
    <row r="129845" spans="68:68" customFormat="1">
      <c r="BP129845" s="90"/>
    </row>
    <row r="129846" spans="68:68" customFormat="1">
      <c r="BP129846" s="90"/>
    </row>
    <row r="129847" spans="68:68" customFormat="1">
      <c r="BP129847" s="90"/>
    </row>
    <row r="129848" spans="68:68" customFormat="1">
      <c r="BP129848" s="90"/>
    </row>
    <row r="129849" spans="68:68" customFormat="1">
      <c r="BP129849" s="90"/>
    </row>
    <row r="129850" spans="68:68" customFormat="1">
      <c r="BP129850" s="90"/>
    </row>
    <row r="129851" spans="68:68" customFormat="1">
      <c r="BP129851" s="90"/>
    </row>
    <row r="129852" spans="68:68" customFormat="1">
      <c r="BP129852" s="90"/>
    </row>
    <row r="129853" spans="68:68" customFormat="1">
      <c r="BP129853" s="90"/>
    </row>
    <row r="129854" spans="68:68" customFormat="1">
      <c r="BP129854" s="90"/>
    </row>
    <row r="129855" spans="68:68" customFormat="1">
      <c r="BP129855" s="90"/>
    </row>
    <row r="129856" spans="68:68" customFormat="1">
      <c r="BP129856" s="90"/>
    </row>
    <row r="129857" spans="68:68" customFormat="1">
      <c r="BP129857" s="90"/>
    </row>
    <row r="129858" spans="68:68" customFormat="1">
      <c r="BP129858" s="90"/>
    </row>
    <row r="129859" spans="68:68" customFormat="1">
      <c r="BP129859" s="90"/>
    </row>
    <row r="129860" spans="68:68" customFormat="1">
      <c r="BP129860" s="90"/>
    </row>
    <row r="129861" spans="68:68" customFormat="1">
      <c r="BP129861" s="90"/>
    </row>
    <row r="129862" spans="68:68" customFormat="1">
      <c r="BP129862" s="90"/>
    </row>
    <row r="129863" spans="68:68" customFormat="1">
      <c r="BP129863" s="90"/>
    </row>
    <row r="129864" spans="68:68" customFormat="1">
      <c r="BP129864" s="90"/>
    </row>
    <row r="129865" spans="68:68" customFormat="1">
      <c r="BP129865" s="90"/>
    </row>
    <row r="129866" spans="68:68" customFormat="1">
      <c r="BP129866" s="90"/>
    </row>
    <row r="129867" spans="68:68" customFormat="1">
      <c r="BP129867" s="90"/>
    </row>
    <row r="129868" spans="68:68" customFormat="1">
      <c r="BP129868" s="90"/>
    </row>
    <row r="129869" spans="68:68" customFormat="1">
      <c r="BP129869" s="90"/>
    </row>
    <row r="129870" spans="68:68" customFormat="1">
      <c r="BP129870" s="90"/>
    </row>
    <row r="129871" spans="68:68" customFormat="1">
      <c r="BP129871" s="90"/>
    </row>
    <row r="129872" spans="68:68" customFormat="1">
      <c r="BP129872" s="90"/>
    </row>
    <row r="129873" spans="68:68" customFormat="1">
      <c r="BP129873" s="90"/>
    </row>
    <row r="129874" spans="68:68" customFormat="1">
      <c r="BP129874" s="90"/>
    </row>
    <row r="129875" spans="68:68" customFormat="1">
      <c r="BP129875" s="90"/>
    </row>
    <row r="129876" spans="68:68" customFormat="1">
      <c r="BP129876" s="90"/>
    </row>
    <row r="129877" spans="68:68" customFormat="1">
      <c r="BP129877" s="90"/>
    </row>
    <row r="129878" spans="68:68" customFormat="1">
      <c r="BP129878" s="90"/>
    </row>
    <row r="129879" spans="68:68" customFormat="1">
      <c r="BP129879" s="90"/>
    </row>
    <row r="129880" spans="68:68" customFormat="1">
      <c r="BP129880" s="90"/>
    </row>
    <row r="129881" spans="68:68" customFormat="1">
      <c r="BP129881" s="90"/>
    </row>
    <row r="129882" spans="68:68" customFormat="1">
      <c r="BP129882" s="90"/>
    </row>
    <row r="129883" spans="68:68" customFormat="1">
      <c r="BP129883" s="90"/>
    </row>
    <row r="129884" spans="68:68" customFormat="1">
      <c r="BP129884" s="90"/>
    </row>
    <row r="129885" spans="68:68" customFormat="1">
      <c r="BP129885" s="90"/>
    </row>
    <row r="129886" spans="68:68" customFormat="1">
      <c r="BP129886" s="90"/>
    </row>
    <row r="129887" spans="68:68" customFormat="1">
      <c r="BP129887" s="90"/>
    </row>
    <row r="129888" spans="68:68" customFormat="1">
      <c r="BP129888" s="90"/>
    </row>
    <row r="129889" spans="68:68" customFormat="1">
      <c r="BP129889" s="90"/>
    </row>
    <row r="129890" spans="68:68" customFormat="1">
      <c r="BP129890" s="90"/>
    </row>
    <row r="129891" spans="68:68" customFormat="1">
      <c r="BP129891" s="90"/>
    </row>
    <row r="129892" spans="68:68" customFormat="1">
      <c r="BP129892" s="90"/>
    </row>
    <row r="129893" spans="68:68" customFormat="1">
      <c r="BP129893" s="90"/>
    </row>
    <row r="129894" spans="68:68" customFormat="1">
      <c r="BP129894" s="90"/>
    </row>
    <row r="129895" spans="68:68" customFormat="1">
      <c r="BP129895" s="90"/>
    </row>
    <row r="129896" spans="68:68" customFormat="1">
      <c r="BP129896" s="90"/>
    </row>
    <row r="129897" spans="68:68" customFormat="1">
      <c r="BP129897" s="90"/>
    </row>
    <row r="129898" spans="68:68" customFormat="1">
      <c r="BP129898" s="90"/>
    </row>
    <row r="129899" spans="68:68" customFormat="1">
      <c r="BP129899" s="90"/>
    </row>
    <row r="129900" spans="68:68" customFormat="1">
      <c r="BP129900" s="90"/>
    </row>
    <row r="129901" spans="68:68" customFormat="1">
      <c r="BP129901" s="90"/>
    </row>
    <row r="129902" spans="68:68" customFormat="1">
      <c r="BP129902" s="90"/>
    </row>
    <row r="129903" spans="68:68" customFormat="1">
      <c r="BP129903" s="90"/>
    </row>
    <row r="129904" spans="68:68" customFormat="1">
      <c r="BP129904" s="90"/>
    </row>
    <row r="129905" spans="68:68" customFormat="1">
      <c r="BP129905" s="90"/>
    </row>
    <row r="129906" spans="68:68" customFormat="1">
      <c r="BP129906" s="90"/>
    </row>
    <row r="129907" spans="68:68" customFormat="1">
      <c r="BP129907" s="90"/>
    </row>
    <row r="129908" spans="68:68" customFormat="1">
      <c r="BP129908" s="90"/>
    </row>
    <row r="129909" spans="68:68" customFormat="1">
      <c r="BP129909" s="90"/>
    </row>
    <row r="129910" spans="68:68" customFormat="1">
      <c r="BP129910" s="90"/>
    </row>
    <row r="129911" spans="68:68" customFormat="1">
      <c r="BP129911" s="90"/>
    </row>
    <row r="129912" spans="68:68" customFormat="1">
      <c r="BP129912" s="90"/>
    </row>
    <row r="129913" spans="68:68" customFormat="1">
      <c r="BP129913" s="90"/>
    </row>
    <row r="129914" spans="68:68" customFormat="1">
      <c r="BP129914" s="90"/>
    </row>
    <row r="129915" spans="68:68" customFormat="1">
      <c r="BP129915" s="90"/>
    </row>
    <row r="129916" spans="68:68" customFormat="1">
      <c r="BP129916" s="90"/>
    </row>
    <row r="129917" spans="68:68" customFormat="1">
      <c r="BP129917" s="90"/>
    </row>
    <row r="129918" spans="68:68" customFormat="1">
      <c r="BP129918" s="90"/>
    </row>
    <row r="129919" spans="68:68" customFormat="1">
      <c r="BP129919" s="90"/>
    </row>
    <row r="129920" spans="68:68" customFormat="1">
      <c r="BP129920" s="90"/>
    </row>
    <row r="129921" spans="68:68" customFormat="1">
      <c r="BP129921" s="90"/>
    </row>
    <row r="129922" spans="68:68" customFormat="1">
      <c r="BP129922" s="90"/>
    </row>
    <row r="129923" spans="68:68" customFormat="1">
      <c r="BP129923" s="90"/>
    </row>
    <row r="129924" spans="68:68" customFormat="1">
      <c r="BP129924" s="90"/>
    </row>
    <row r="129925" spans="68:68" customFormat="1">
      <c r="BP129925" s="90"/>
    </row>
    <row r="129926" spans="68:68" customFormat="1">
      <c r="BP129926" s="90"/>
    </row>
    <row r="129927" spans="68:68" customFormat="1">
      <c r="BP129927" s="90"/>
    </row>
    <row r="129928" spans="68:68" customFormat="1">
      <c r="BP129928" s="90"/>
    </row>
    <row r="129929" spans="68:68" customFormat="1">
      <c r="BP129929" s="90"/>
    </row>
    <row r="129930" spans="68:68" customFormat="1">
      <c r="BP129930" s="90"/>
    </row>
    <row r="129931" spans="68:68" customFormat="1">
      <c r="BP129931" s="90"/>
    </row>
    <row r="129932" spans="68:68" customFormat="1">
      <c r="BP129932" s="90"/>
    </row>
    <row r="129933" spans="68:68" customFormat="1">
      <c r="BP129933" s="90"/>
    </row>
    <row r="129934" spans="68:68" customFormat="1">
      <c r="BP129934" s="90"/>
    </row>
    <row r="129935" spans="68:68" customFormat="1">
      <c r="BP129935" s="90"/>
    </row>
    <row r="129936" spans="68:68" customFormat="1">
      <c r="BP129936" s="90"/>
    </row>
    <row r="129937" spans="68:68" customFormat="1">
      <c r="BP129937" s="90"/>
    </row>
    <row r="129938" spans="68:68" customFormat="1">
      <c r="BP129938" s="90"/>
    </row>
    <row r="129939" spans="68:68" customFormat="1">
      <c r="BP129939" s="90"/>
    </row>
    <row r="129940" spans="68:68" customFormat="1">
      <c r="BP129940" s="90"/>
    </row>
    <row r="129941" spans="68:68" customFormat="1">
      <c r="BP129941" s="90"/>
    </row>
    <row r="129942" spans="68:68" customFormat="1">
      <c r="BP129942" s="90"/>
    </row>
    <row r="129943" spans="68:68" customFormat="1">
      <c r="BP129943" s="90"/>
    </row>
    <row r="129944" spans="68:68" customFormat="1">
      <c r="BP129944" s="90"/>
    </row>
    <row r="129945" spans="68:68" customFormat="1">
      <c r="BP129945" s="90"/>
    </row>
    <row r="129946" spans="68:68" customFormat="1">
      <c r="BP129946" s="90"/>
    </row>
    <row r="129947" spans="68:68" customFormat="1">
      <c r="BP129947" s="90"/>
    </row>
    <row r="129948" spans="68:68" customFormat="1">
      <c r="BP129948" s="90"/>
    </row>
    <row r="129949" spans="68:68" customFormat="1">
      <c r="BP129949" s="90"/>
    </row>
    <row r="129950" spans="68:68" customFormat="1">
      <c r="BP129950" s="90"/>
    </row>
    <row r="129951" spans="68:68" customFormat="1">
      <c r="BP129951" s="90"/>
    </row>
    <row r="129952" spans="68:68" customFormat="1">
      <c r="BP129952" s="90"/>
    </row>
    <row r="129953" spans="68:68" customFormat="1">
      <c r="BP129953" s="90"/>
    </row>
    <row r="129954" spans="68:68" customFormat="1">
      <c r="BP129954" s="90"/>
    </row>
    <row r="129955" spans="68:68" customFormat="1">
      <c r="BP129955" s="90"/>
    </row>
    <row r="129956" spans="68:68" customFormat="1">
      <c r="BP129956" s="90"/>
    </row>
    <row r="129957" spans="68:68" customFormat="1">
      <c r="BP129957" s="90"/>
    </row>
    <row r="129958" spans="68:68" customFormat="1">
      <c r="BP129958" s="90"/>
    </row>
    <row r="129959" spans="68:68" customFormat="1">
      <c r="BP129959" s="90"/>
    </row>
    <row r="129960" spans="68:68" customFormat="1">
      <c r="BP129960" s="90"/>
    </row>
    <row r="129961" spans="68:68" customFormat="1">
      <c r="BP129961" s="90"/>
    </row>
    <row r="129962" spans="68:68" customFormat="1">
      <c r="BP129962" s="90"/>
    </row>
    <row r="129963" spans="68:68" customFormat="1">
      <c r="BP129963" s="90"/>
    </row>
    <row r="129964" spans="68:68" customFormat="1">
      <c r="BP129964" s="90"/>
    </row>
    <row r="129965" spans="68:68" customFormat="1">
      <c r="BP129965" s="90"/>
    </row>
    <row r="129966" spans="68:68" customFormat="1">
      <c r="BP129966" s="90"/>
    </row>
    <row r="129967" spans="68:68" customFormat="1">
      <c r="BP129967" s="90"/>
    </row>
    <row r="129968" spans="68:68" customFormat="1">
      <c r="BP129968" s="90"/>
    </row>
    <row r="129969" spans="68:68" customFormat="1">
      <c r="BP129969" s="90"/>
    </row>
    <row r="129970" spans="68:68" customFormat="1">
      <c r="BP129970" s="90"/>
    </row>
    <row r="129971" spans="68:68" customFormat="1">
      <c r="BP129971" s="90"/>
    </row>
    <row r="129972" spans="68:68" customFormat="1">
      <c r="BP129972" s="90"/>
    </row>
    <row r="129973" spans="68:68" customFormat="1">
      <c r="BP129973" s="90"/>
    </row>
    <row r="129974" spans="68:68" customFormat="1">
      <c r="BP129974" s="90"/>
    </row>
    <row r="129975" spans="68:68" customFormat="1">
      <c r="BP129975" s="90"/>
    </row>
    <row r="129976" spans="68:68" customFormat="1">
      <c r="BP129976" s="90"/>
    </row>
    <row r="129977" spans="68:68" customFormat="1">
      <c r="BP129977" s="90"/>
    </row>
    <row r="129978" spans="68:68" customFormat="1">
      <c r="BP129978" s="90"/>
    </row>
    <row r="129979" spans="68:68" customFormat="1">
      <c r="BP129979" s="90"/>
    </row>
    <row r="129980" spans="68:68" customFormat="1">
      <c r="BP129980" s="90"/>
    </row>
    <row r="129981" spans="68:68" customFormat="1">
      <c r="BP129981" s="90"/>
    </row>
    <row r="129982" spans="68:68" customFormat="1">
      <c r="BP129982" s="90"/>
    </row>
    <row r="129983" spans="68:68" customFormat="1">
      <c r="BP129983" s="90"/>
    </row>
    <row r="129984" spans="68:68" customFormat="1">
      <c r="BP129984" s="90"/>
    </row>
    <row r="129985" spans="68:68" customFormat="1">
      <c r="BP129985" s="90"/>
    </row>
    <row r="129986" spans="68:68" customFormat="1">
      <c r="BP129986" s="90"/>
    </row>
    <row r="129987" spans="68:68" customFormat="1">
      <c r="BP129987" s="90"/>
    </row>
    <row r="129988" spans="68:68" customFormat="1">
      <c r="BP129988" s="90"/>
    </row>
    <row r="129989" spans="68:68" customFormat="1">
      <c r="BP129989" s="90"/>
    </row>
    <row r="129990" spans="68:68" customFormat="1">
      <c r="BP129990" s="90"/>
    </row>
    <row r="129991" spans="68:68" customFormat="1">
      <c r="BP129991" s="90"/>
    </row>
    <row r="129992" spans="68:68" customFormat="1">
      <c r="BP129992" s="90"/>
    </row>
    <row r="129993" spans="68:68" customFormat="1">
      <c r="BP129993" s="90"/>
    </row>
    <row r="129994" spans="68:68" customFormat="1">
      <c r="BP129994" s="90"/>
    </row>
    <row r="129995" spans="68:68" customFormat="1">
      <c r="BP129995" s="90"/>
    </row>
    <row r="129996" spans="68:68" customFormat="1">
      <c r="BP129996" s="90"/>
    </row>
    <row r="129997" spans="68:68" customFormat="1">
      <c r="BP129997" s="90"/>
    </row>
    <row r="129998" spans="68:68" customFormat="1">
      <c r="BP129998" s="90"/>
    </row>
    <row r="129999" spans="68:68" customFormat="1">
      <c r="BP129999" s="90"/>
    </row>
    <row r="130000" spans="68:68" customFormat="1">
      <c r="BP130000" s="90"/>
    </row>
    <row r="130001" spans="68:68" customFormat="1">
      <c r="BP130001" s="90"/>
    </row>
    <row r="130002" spans="68:68" customFormat="1">
      <c r="BP130002" s="90"/>
    </row>
    <row r="130003" spans="68:68" customFormat="1">
      <c r="BP130003" s="90"/>
    </row>
    <row r="130004" spans="68:68" customFormat="1">
      <c r="BP130004" s="90"/>
    </row>
    <row r="130005" spans="68:68" customFormat="1">
      <c r="BP130005" s="90"/>
    </row>
    <row r="130006" spans="68:68" customFormat="1">
      <c r="BP130006" s="90"/>
    </row>
    <row r="130007" spans="68:68" customFormat="1">
      <c r="BP130007" s="90"/>
    </row>
    <row r="130008" spans="68:68" customFormat="1">
      <c r="BP130008" s="90"/>
    </row>
    <row r="130009" spans="68:68" customFormat="1">
      <c r="BP130009" s="90"/>
    </row>
    <row r="130010" spans="68:68" customFormat="1">
      <c r="BP130010" s="90"/>
    </row>
    <row r="130011" spans="68:68" customFormat="1">
      <c r="BP130011" s="90"/>
    </row>
    <row r="130012" spans="68:68" customFormat="1">
      <c r="BP130012" s="90"/>
    </row>
    <row r="130013" spans="68:68" customFormat="1">
      <c r="BP130013" s="90"/>
    </row>
    <row r="130014" spans="68:68" customFormat="1">
      <c r="BP130014" s="90"/>
    </row>
    <row r="130015" spans="68:68" customFormat="1">
      <c r="BP130015" s="90"/>
    </row>
    <row r="130016" spans="68:68" customFormat="1">
      <c r="BP130016" s="90"/>
    </row>
    <row r="130017" spans="68:68" customFormat="1">
      <c r="BP130017" s="90"/>
    </row>
    <row r="130018" spans="68:68" customFormat="1">
      <c r="BP130018" s="90"/>
    </row>
    <row r="130019" spans="68:68" customFormat="1">
      <c r="BP130019" s="90"/>
    </row>
    <row r="130020" spans="68:68" customFormat="1">
      <c r="BP130020" s="90"/>
    </row>
    <row r="130021" spans="68:68" customFormat="1">
      <c r="BP130021" s="90"/>
    </row>
    <row r="130022" spans="68:68" customFormat="1">
      <c r="BP130022" s="90"/>
    </row>
    <row r="130023" spans="68:68" customFormat="1">
      <c r="BP130023" s="90"/>
    </row>
    <row r="130024" spans="68:68" customFormat="1">
      <c r="BP130024" s="90"/>
    </row>
    <row r="130025" spans="68:68" customFormat="1">
      <c r="BP130025" s="90"/>
    </row>
    <row r="130026" spans="68:68" customFormat="1">
      <c r="BP130026" s="90"/>
    </row>
    <row r="130027" spans="68:68" customFormat="1">
      <c r="BP130027" s="90"/>
    </row>
    <row r="130028" spans="68:68" customFormat="1">
      <c r="BP130028" s="90"/>
    </row>
    <row r="130029" spans="68:68" customFormat="1">
      <c r="BP130029" s="90"/>
    </row>
    <row r="130030" spans="68:68" customFormat="1">
      <c r="BP130030" s="90"/>
    </row>
    <row r="130031" spans="68:68" customFormat="1">
      <c r="BP130031" s="90"/>
    </row>
    <row r="130032" spans="68:68" customFormat="1">
      <c r="BP130032" s="90"/>
    </row>
    <row r="130033" spans="68:68" customFormat="1">
      <c r="BP130033" s="90"/>
    </row>
    <row r="130034" spans="68:68" customFormat="1">
      <c r="BP130034" s="90"/>
    </row>
    <row r="130035" spans="68:68" customFormat="1">
      <c r="BP130035" s="90"/>
    </row>
    <row r="130036" spans="68:68" customFormat="1">
      <c r="BP130036" s="90"/>
    </row>
    <row r="130037" spans="68:68" customFormat="1">
      <c r="BP130037" s="90"/>
    </row>
    <row r="130038" spans="68:68" customFormat="1">
      <c r="BP130038" s="90"/>
    </row>
    <row r="130039" spans="68:68" customFormat="1">
      <c r="BP130039" s="90"/>
    </row>
    <row r="130040" spans="68:68" customFormat="1">
      <c r="BP130040" s="90"/>
    </row>
    <row r="130041" spans="68:68" customFormat="1">
      <c r="BP130041" s="90"/>
    </row>
    <row r="130042" spans="68:68" customFormat="1">
      <c r="BP130042" s="90"/>
    </row>
    <row r="130043" spans="68:68" customFormat="1">
      <c r="BP130043" s="90"/>
    </row>
    <row r="130044" spans="68:68" customFormat="1">
      <c r="BP130044" s="90"/>
    </row>
    <row r="130045" spans="68:68" customFormat="1">
      <c r="BP130045" s="90"/>
    </row>
    <row r="130046" spans="68:68" customFormat="1">
      <c r="BP130046" s="90"/>
    </row>
    <row r="130047" spans="68:68" customFormat="1">
      <c r="BP130047" s="90"/>
    </row>
    <row r="130048" spans="68:68" customFormat="1">
      <c r="BP130048" s="90"/>
    </row>
    <row r="130049" spans="68:68" customFormat="1">
      <c r="BP130049" s="90"/>
    </row>
    <row r="130050" spans="68:68" customFormat="1">
      <c r="BP130050" s="90"/>
    </row>
    <row r="130051" spans="68:68" customFormat="1">
      <c r="BP130051" s="90"/>
    </row>
    <row r="130052" spans="68:68" customFormat="1">
      <c r="BP130052" s="90"/>
    </row>
    <row r="130053" spans="68:68" customFormat="1">
      <c r="BP130053" s="90"/>
    </row>
    <row r="130054" spans="68:68" customFormat="1">
      <c r="BP130054" s="90"/>
    </row>
    <row r="130055" spans="68:68" customFormat="1">
      <c r="BP130055" s="90"/>
    </row>
    <row r="130056" spans="68:68" customFormat="1">
      <c r="BP130056" s="90"/>
    </row>
    <row r="130057" spans="68:68" customFormat="1">
      <c r="BP130057" s="90"/>
    </row>
    <row r="130058" spans="68:68" customFormat="1">
      <c r="BP130058" s="90"/>
    </row>
    <row r="130059" spans="68:68" customFormat="1">
      <c r="BP130059" s="90"/>
    </row>
    <row r="130060" spans="68:68" customFormat="1">
      <c r="BP130060" s="90"/>
    </row>
    <row r="130061" spans="68:68" customFormat="1">
      <c r="BP130061" s="90"/>
    </row>
    <row r="130062" spans="68:68" customFormat="1">
      <c r="BP130062" s="90"/>
    </row>
    <row r="130063" spans="68:68" customFormat="1">
      <c r="BP130063" s="90"/>
    </row>
    <row r="130064" spans="68:68" customFormat="1">
      <c r="BP130064" s="90"/>
    </row>
    <row r="130065" spans="68:68" customFormat="1">
      <c r="BP130065" s="90"/>
    </row>
    <row r="130066" spans="68:68" customFormat="1">
      <c r="BP130066" s="90"/>
    </row>
    <row r="130067" spans="68:68" customFormat="1">
      <c r="BP130067" s="90"/>
    </row>
    <row r="130068" spans="68:68" customFormat="1">
      <c r="BP130068" s="90"/>
    </row>
    <row r="130069" spans="68:68" customFormat="1">
      <c r="BP130069" s="90"/>
    </row>
    <row r="130070" spans="68:68" customFormat="1">
      <c r="BP130070" s="90"/>
    </row>
    <row r="130071" spans="68:68" customFormat="1">
      <c r="BP130071" s="90"/>
    </row>
    <row r="130072" spans="68:68" customFormat="1">
      <c r="BP130072" s="90"/>
    </row>
    <row r="130073" spans="68:68" customFormat="1">
      <c r="BP130073" s="90"/>
    </row>
    <row r="130074" spans="68:68" customFormat="1">
      <c r="BP130074" s="90"/>
    </row>
    <row r="130075" spans="68:68" customFormat="1">
      <c r="BP130075" s="90"/>
    </row>
    <row r="130076" spans="68:68" customFormat="1">
      <c r="BP130076" s="90"/>
    </row>
    <row r="130077" spans="68:68" customFormat="1">
      <c r="BP130077" s="90"/>
    </row>
    <row r="130078" spans="68:68" customFormat="1">
      <c r="BP130078" s="90"/>
    </row>
    <row r="130079" spans="68:68" customFormat="1">
      <c r="BP130079" s="90"/>
    </row>
    <row r="130080" spans="68:68" customFormat="1">
      <c r="BP130080" s="90"/>
    </row>
    <row r="130081" spans="68:68" customFormat="1">
      <c r="BP130081" s="90"/>
    </row>
    <row r="130082" spans="68:68" customFormat="1">
      <c r="BP130082" s="90"/>
    </row>
    <row r="130083" spans="68:68" customFormat="1">
      <c r="BP130083" s="90"/>
    </row>
    <row r="130084" spans="68:68" customFormat="1">
      <c r="BP130084" s="90"/>
    </row>
    <row r="130085" spans="68:68" customFormat="1">
      <c r="BP130085" s="90"/>
    </row>
    <row r="130086" spans="68:68" customFormat="1">
      <c r="BP130086" s="90"/>
    </row>
    <row r="130087" spans="68:68" customFormat="1">
      <c r="BP130087" s="90"/>
    </row>
    <row r="130088" spans="68:68" customFormat="1">
      <c r="BP130088" s="90"/>
    </row>
    <row r="130089" spans="68:68" customFormat="1">
      <c r="BP130089" s="90"/>
    </row>
    <row r="130090" spans="68:68" customFormat="1">
      <c r="BP130090" s="90"/>
    </row>
    <row r="130091" spans="68:68" customFormat="1">
      <c r="BP130091" s="90"/>
    </row>
    <row r="130092" spans="68:68" customFormat="1">
      <c r="BP130092" s="90"/>
    </row>
    <row r="130093" spans="68:68" customFormat="1">
      <c r="BP130093" s="90"/>
    </row>
    <row r="130094" spans="68:68" customFormat="1">
      <c r="BP130094" s="90"/>
    </row>
    <row r="130095" spans="68:68" customFormat="1">
      <c r="BP130095" s="90"/>
    </row>
    <row r="130096" spans="68:68" customFormat="1">
      <c r="BP130096" s="90"/>
    </row>
    <row r="130097" spans="68:68" customFormat="1">
      <c r="BP130097" s="90"/>
    </row>
    <row r="130098" spans="68:68" customFormat="1">
      <c r="BP130098" s="90"/>
    </row>
    <row r="130099" spans="68:68" customFormat="1">
      <c r="BP130099" s="90"/>
    </row>
    <row r="130100" spans="68:68" customFormat="1">
      <c r="BP130100" s="90"/>
    </row>
    <row r="130101" spans="68:68" customFormat="1">
      <c r="BP130101" s="90"/>
    </row>
    <row r="130102" spans="68:68" customFormat="1">
      <c r="BP130102" s="90"/>
    </row>
    <row r="130103" spans="68:68" customFormat="1">
      <c r="BP130103" s="90"/>
    </row>
    <row r="130104" spans="68:68" customFormat="1">
      <c r="BP130104" s="90"/>
    </row>
    <row r="130105" spans="68:68" customFormat="1">
      <c r="BP130105" s="90"/>
    </row>
    <row r="130106" spans="68:68" customFormat="1">
      <c r="BP130106" s="90"/>
    </row>
    <row r="130107" spans="68:68" customFormat="1">
      <c r="BP130107" s="90"/>
    </row>
    <row r="130108" spans="68:68" customFormat="1">
      <c r="BP130108" s="90"/>
    </row>
    <row r="130109" spans="68:68" customFormat="1">
      <c r="BP130109" s="90"/>
    </row>
    <row r="130110" spans="68:68" customFormat="1">
      <c r="BP130110" s="90"/>
    </row>
    <row r="130111" spans="68:68" customFormat="1">
      <c r="BP130111" s="90"/>
    </row>
    <row r="130112" spans="68:68" customFormat="1">
      <c r="BP130112" s="90"/>
    </row>
    <row r="130113" spans="68:68" customFormat="1">
      <c r="BP130113" s="90"/>
    </row>
    <row r="130114" spans="68:68" customFormat="1">
      <c r="BP130114" s="90"/>
    </row>
    <row r="130115" spans="68:68" customFormat="1">
      <c r="BP130115" s="90"/>
    </row>
    <row r="130116" spans="68:68" customFormat="1">
      <c r="BP130116" s="90"/>
    </row>
    <row r="130117" spans="68:68" customFormat="1">
      <c r="BP130117" s="90"/>
    </row>
    <row r="130118" spans="68:68" customFormat="1">
      <c r="BP130118" s="90"/>
    </row>
    <row r="130119" spans="68:68" customFormat="1">
      <c r="BP130119" s="90"/>
    </row>
    <row r="130120" spans="68:68" customFormat="1">
      <c r="BP130120" s="90"/>
    </row>
    <row r="130121" spans="68:68" customFormat="1">
      <c r="BP130121" s="90"/>
    </row>
    <row r="130122" spans="68:68" customFormat="1">
      <c r="BP130122" s="90"/>
    </row>
    <row r="130123" spans="68:68" customFormat="1">
      <c r="BP130123" s="90"/>
    </row>
    <row r="130124" spans="68:68" customFormat="1">
      <c r="BP130124" s="90"/>
    </row>
    <row r="130125" spans="68:68" customFormat="1">
      <c r="BP130125" s="90"/>
    </row>
    <row r="130126" spans="68:68" customFormat="1">
      <c r="BP130126" s="90"/>
    </row>
    <row r="130127" spans="68:68" customFormat="1">
      <c r="BP130127" s="90"/>
    </row>
    <row r="130128" spans="68:68" customFormat="1">
      <c r="BP130128" s="90"/>
    </row>
    <row r="130129" spans="68:68" customFormat="1">
      <c r="BP130129" s="90"/>
    </row>
    <row r="130130" spans="68:68" customFormat="1">
      <c r="BP130130" s="90"/>
    </row>
    <row r="130131" spans="68:68" customFormat="1">
      <c r="BP130131" s="90"/>
    </row>
    <row r="130132" spans="68:68" customFormat="1">
      <c r="BP130132" s="90"/>
    </row>
    <row r="130133" spans="68:68" customFormat="1">
      <c r="BP130133" s="90"/>
    </row>
    <row r="130134" spans="68:68" customFormat="1">
      <c r="BP130134" s="90"/>
    </row>
    <row r="130135" spans="68:68" customFormat="1">
      <c r="BP130135" s="90"/>
    </row>
    <row r="130136" spans="68:68" customFormat="1">
      <c r="BP130136" s="90"/>
    </row>
    <row r="130137" spans="68:68" customFormat="1">
      <c r="BP130137" s="90"/>
    </row>
    <row r="130138" spans="68:68" customFormat="1">
      <c r="BP130138" s="90"/>
    </row>
    <row r="130139" spans="68:68" customFormat="1">
      <c r="BP130139" s="90"/>
    </row>
    <row r="130140" spans="68:68" customFormat="1">
      <c r="BP130140" s="90"/>
    </row>
    <row r="130141" spans="68:68" customFormat="1">
      <c r="BP130141" s="90"/>
    </row>
    <row r="130142" spans="68:68" customFormat="1">
      <c r="BP130142" s="90"/>
    </row>
    <row r="130143" spans="68:68" customFormat="1">
      <c r="BP130143" s="90"/>
    </row>
    <row r="130144" spans="68:68" customFormat="1">
      <c r="BP130144" s="90"/>
    </row>
    <row r="130145" spans="68:68" customFormat="1">
      <c r="BP130145" s="90"/>
    </row>
    <row r="130146" spans="68:68" customFormat="1">
      <c r="BP130146" s="90"/>
    </row>
    <row r="130147" spans="68:68" customFormat="1">
      <c r="BP130147" s="90"/>
    </row>
    <row r="130148" spans="68:68" customFormat="1">
      <c r="BP130148" s="90"/>
    </row>
    <row r="130149" spans="68:68" customFormat="1">
      <c r="BP130149" s="90"/>
    </row>
    <row r="130150" spans="68:68" customFormat="1">
      <c r="BP130150" s="90"/>
    </row>
    <row r="130151" spans="68:68" customFormat="1">
      <c r="BP130151" s="90"/>
    </row>
    <row r="130152" spans="68:68" customFormat="1">
      <c r="BP130152" s="90"/>
    </row>
    <row r="130153" spans="68:68" customFormat="1">
      <c r="BP130153" s="90"/>
    </row>
    <row r="130154" spans="68:68" customFormat="1">
      <c r="BP130154" s="90"/>
    </row>
    <row r="130155" spans="68:68" customFormat="1">
      <c r="BP130155" s="90"/>
    </row>
    <row r="130156" spans="68:68" customFormat="1">
      <c r="BP130156" s="90"/>
    </row>
    <row r="130157" spans="68:68" customFormat="1">
      <c r="BP130157" s="90"/>
    </row>
    <row r="130158" spans="68:68" customFormat="1">
      <c r="BP130158" s="90"/>
    </row>
    <row r="130159" spans="68:68" customFormat="1">
      <c r="BP130159" s="90"/>
    </row>
    <row r="130160" spans="68:68" customFormat="1">
      <c r="BP130160" s="90"/>
    </row>
    <row r="130161" spans="68:68" customFormat="1">
      <c r="BP130161" s="90"/>
    </row>
    <row r="130162" spans="68:68" customFormat="1">
      <c r="BP130162" s="90"/>
    </row>
    <row r="130163" spans="68:68" customFormat="1">
      <c r="BP130163" s="90"/>
    </row>
    <row r="130164" spans="68:68" customFormat="1">
      <c r="BP130164" s="90"/>
    </row>
    <row r="130165" spans="68:68" customFormat="1">
      <c r="BP130165" s="90"/>
    </row>
    <row r="130166" spans="68:68" customFormat="1">
      <c r="BP130166" s="90"/>
    </row>
    <row r="130167" spans="68:68" customFormat="1">
      <c r="BP130167" s="90"/>
    </row>
    <row r="130168" spans="68:68" customFormat="1">
      <c r="BP130168" s="90"/>
    </row>
    <row r="130169" spans="68:68" customFormat="1">
      <c r="BP130169" s="90"/>
    </row>
    <row r="130170" spans="68:68" customFormat="1">
      <c r="BP130170" s="90"/>
    </row>
    <row r="130171" spans="68:68" customFormat="1">
      <c r="BP130171" s="90"/>
    </row>
    <row r="130172" spans="68:68" customFormat="1">
      <c r="BP130172" s="90"/>
    </row>
    <row r="130173" spans="68:68" customFormat="1">
      <c r="BP130173" s="90"/>
    </row>
    <row r="130174" spans="68:68" customFormat="1">
      <c r="BP130174" s="90"/>
    </row>
    <row r="130175" spans="68:68" customFormat="1">
      <c r="BP130175" s="90"/>
    </row>
    <row r="130176" spans="68:68" customFormat="1">
      <c r="BP130176" s="90"/>
    </row>
    <row r="130177" spans="68:68" customFormat="1">
      <c r="BP130177" s="90"/>
    </row>
    <row r="130178" spans="68:68" customFormat="1">
      <c r="BP130178" s="90"/>
    </row>
    <row r="130179" spans="68:68" customFormat="1">
      <c r="BP130179" s="90"/>
    </row>
    <row r="130180" spans="68:68" customFormat="1">
      <c r="BP130180" s="90"/>
    </row>
    <row r="130181" spans="68:68" customFormat="1">
      <c r="BP130181" s="90"/>
    </row>
    <row r="130182" spans="68:68" customFormat="1">
      <c r="BP130182" s="90"/>
    </row>
    <row r="130183" spans="68:68" customFormat="1">
      <c r="BP130183" s="90"/>
    </row>
    <row r="130184" spans="68:68" customFormat="1">
      <c r="BP130184" s="90"/>
    </row>
    <row r="130185" spans="68:68" customFormat="1">
      <c r="BP130185" s="90"/>
    </row>
    <row r="130186" spans="68:68" customFormat="1">
      <c r="BP130186" s="90"/>
    </row>
    <row r="130187" spans="68:68" customFormat="1">
      <c r="BP130187" s="90"/>
    </row>
    <row r="130188" spans="68:68" customFormat="1">
      <c r="BP130188" s="90"/>
    </row>
    <row r="130189" spans="68:68" customFormat="1">
      <c r="BP130189" s="90"/>
    </row>
    <row r="130190" spans="68:68" customFormat="1">
      <c r="BP130190" s="90"/>
    </row>
    <row r="130191" spans="68:68" customFormat="1">
      <c r="BP130191" s="90"/>
    </row>
    <row r="130192" spans="68:68" customFormat="1">
      <c r="BP130192" s="90"/>
    </row>
    <row r="130193" spans="68:68" customFormat="1">
      <c r="BP130193" s="90"/>
    </row>
    <row r="130194" spans="68:68" customFormat="1">
      <c r="BP130194" s="90"/>
    </row>
    <row r="130195" spans="68:68" customFormat="1">
      <c r="BP130195" s="90"/>
    </row>
    <row r="130196" spans="68:68" customFormat="1">
      <c r="BP130196" s="90"/>
    </row>
    <row r="130197" spans="68:68" customFormat="1">
      <c r="BP130197" s="90"/>
    </row>
    <row r="130198" spans="68:68" customFormat="1">
      <c r="BP130198" s="90"/>
    </row>
    <row r="130199" spans="68:68" customFormat="1">
      <c r="BP130199" s="90"/>
    </row>
    <row r="130200" spans="68:68" customFormat="1">
      <c r="BP130200" s="90"/>
    </row>
    <row r="130201" spans="68:68" customFormat="1">
      <c r="BP130201" s="90"/>
    </row>
    <row r="130202" spans="68:68" customFormat="1">
      <c r="BP130202" s="90"/>
    </row>
    <row r="130203" spans="68:68" customFormat="1">
      <c r="BP130203" s="90"/>
    </row>
    <row r="130204" spans="68:68" customFormat="1">
      <c r="BP130204" s="90"/>
    </row>
    <row r="130205" spans="68:68" customFormat="1">
      <c r="BP130205" s="90"/>
    </row>
    <row r="130206" spans="68:68" customFormat="1">
      <c r="BP130206" s="90"/>
    </row>
    <row r="130207" spans="68:68" customFormat="1">
      <c r="BP130207" s="90"/>
    </row>
    <row r="130208" spans="68:68" customFormat="1">
      <c r="BP130208" s="90"/>
    </row>
    <row r="130209" spans="68:68" customFormat="1">
      <c r="BP130209" s="90"/>
    </row>
    <row r="130210" spans="68:68" customFormat="1">
      <c r="BP130210" s="90"/>
    </row>
    <row r="130211" spans="68:68" customFormat="1">
      <c r="BP130211" s="90"/>
    </row>
    <row r="130212" spans="68:68" customFormat="1">
      <c r="BP130212" s="90"/>
    </row>
    <row r="130213" spans="68:68" customFormat="1">
      <c r="BP130213" s="90"/>
    </row>
    <row r="130214" spans="68:68" customFormat="1">
      <c r="BP130214" s="90"/>
    </row>
    <row r="130215" spans="68:68" customFormat="1">
      <c r="BP130215" s="90"/>
    </row>
    <row r="130216" spans="68:68" customFormat="1">
      <c r="BP130216" s="90"/>
    </row>
    <row r="130217" spans="68:68" customFormat="1">
      <c r="BP130217" s="90"/>
    </row>
    <row r="130218" spans="68:68" customFormat="1">
      <c r="BP130218" s="90"/>
    </row>
    <row r="130219" spans="68:68" customFormat="1">
      <c r="BP130219" s="90"/>
    </row>
    <row r="130220" spans="68:68" customFormat="1">
      <c r="BP130220" s="90"/>
    </row>
    <row r="130221" spans="68:68" customFormat="1">
      <c r="BP130221" s="90"/>
    </row>
    <row r="130222" spans="68:68" customFormat="1">
      <c r="BP130222" s="90"/>
    </row>
    <row r="130223" spans="68:68" customFormat="1">
      <c r="BP130223" s="90"/>
    </row>
    <row r="130224" spans="68:68" customFormat="1">
      <c r="BP130224" s="90"/>
    </row>
    <row r="130225" spans="68:68" customFormat="1">
      <c r="BP130225" s="90"/>
    </row>
    <row r="130226" spans="68:68" customFormat="1">
      <c r="BP130226" s="90"/>
    </row>
    <row r="130227" spans="68:68" customFormat="1">
      <c r="BP130227" s="90"/>
    </row>
    <row r="130228" spans="68:68" customFormat="1">
      <c r="BP130228" s="90"/>
    </row>
    <row r="130229" spans="68:68" customFormat="1">
      <c r="BP130229" s="90"/>
    </row>
    <row r="130230" spans="68:68" customFormat="1">
      <c r="BP130230" s="90"/>
    </row>
    <row r="130231" spans="68:68" customFormat="1">
      <c r="BP130231" s="90"/>
    </row>
    <row r="130232" spans="68:68" customFormat="1">
      <c r="BP130232" s="90"/>
    </row>
    <row r="130233" spans="68:68" customFormat="1">
      <c r="BP130233" s="90"/>
    </row>
    <row r="130234" spans="68:68" customFormat="1">
      <c r="BP130234" s="90"/>
    </row>
    <row r="130235" spans="68:68" customFormat="1">
      <c r="BP130235" s="90"/>
    </row>
    <row r="130236" spans="68:68" customFormat="1">
      <c r="BP130236" s="90"/>
    </row>
    <row r="130237" spans="68:68" customFormat="1">
      <c r="BP130237" s="90"/>
    </row>
    <row r="130238" spans="68:68" customFormat="1">
      <c r="BP130238" s="90"/>
    </row>
    <row r="130239" spans="68:68" customFormat="1">
      <c r="BP130239" s="90"/>
    </row>
    <row r="130240" spans="68:68" customFormat="1">
      <c r="BP130240" s="90"/>
    </row>
    <row r="130241" spans="68:68" customFormat="1">
      <c r="BP130241" s="90"/>
    </row>
    <row r="130242" spans="68:68" customFormat="1">
      <c r="BP130242" s="90"/>
    </row>
    <row r="130243" spans="68:68" customFormat="1">
      <c r="BP130243" s="90"/>
    </row>
    <row r="130244" spans="68:68" customFormat="1">
      <c r="BP130244" s="90"/>
    </row>
    <row r="130245" spans="68:68" customFormat="1">
      <c r="BP130245" s="90"/>
    </row>
    <row r="130246" spans="68:68" customFormat="1">
      <c r="BP130246" s="90"/>
    </row>
    <row r="130247" spans="68:68" customFormat="1">
      <c r="BP130247" s="90"/>
    </row>
    <row r="130248" spans="68:68" customFormat="1">
      <c r="BP130248" s="90"/>
    </row>
    <row r="130249" spans="68:68" customFormat="1">
      <c r="BP130249" s="90"/>
    </row>
    <row r="130250" spans="68:68" customFormat="1">
      <c r="BP130250" s="90"/>
    </row>
    <row r="130251" spans="68:68" customFormat="1">
      <c r="BP130251" s="90"/>
    </row>
    <row r="130252" spans="68:68" customFormat="1">
      <c r="BP130252" s="90"/>
    </row>
    <row r="130253" spans="68:68" customFormat="1">
      <c r="BP130253" s="90"/>
    </row>
    <row r="130254" spans="68:68" customFormat="1">
      <c r="BP130254" s="90"/>
    </row>
    <row r="130255" spans="68:68" customFormat="1">
      <c r="BP130255" s="90"/>
    </row>
    <row r="130256" spans="68:68" customFormat="1">
      <c r="BP130256" s="90"/>
    </row>
    <row r="130257" spans="68:68" customFormat="1">
      <c r="BP130257" s="90"/>
    </row>
    <row r="130258" spans="68:68" customFormat="1">
      <c r="BP130258" s="90"/>
    </row>
    <row r="130259" spans="68:68" customFormat="1">
      <c r="BP130259" s="90"/>
    </row>
    <row r="130260" spans="68:68" customFormat="1">
      <c r="BP130260" s="90"/>
    </row>
    <row r="130261" spans="68:68" customFormat="1">
      <c r="BP130261" s="90"/>
    </row>
    <row r="130262" spans="68:68" customFormat="1">
      <c r="BP130262" s="90"/>
    </row>
    <row r="130263" spans="68:68" customFormat="1">
      <c r="BP130263" s="90"/>
    </row>
    <row r="130264" spans="68:68" customFormat="1">
      <c r="BP130264" s="90"/>
    </row>
    <row r="130265" spans="68:68" customFormat="1">
      <c r="BP130265" s="90"/>
    </row>
    <row r="130266" spans="68:68" customFormat="1">
      <c r="BP130266" s="90"/>
    </row>
    <row r="130267" spans="68:68" customFormat="1">
      <c r="BP130267" s="90"/>
    </row>
    <row r="130268" spans="68:68" customFormat="1">
      <c r="BP130268" s="90"/>
    </row>
    <row r="130269" spans="68:68" customFormat="1">
      <c r="BP130269" s="90"/>
    </row>
    <row r="130270" spans="68:68" customFormat="1">
      <c r="BP130270" s="90"/>
    </row>
    <row r="130271" spans="68:68" customFormat="1">
      <c r="BP130271" s="90"/>
    </row>
    <row r="130272" spans="68:68" customFormat="1">
      <c r="BP130272" s="90"/>
    </row>
    <row r="130273" spans="68:68" customFormat="1">
      <c r="BP130273" s="90"/>
    </row>
    <row r="130274" spans="68:68" customFormat="1">
      <c r="BP130274" s="90"/>
    </row>
    <row r="130275" spans="68:68" customFormat="1">
      <c r="BP130275" s="90"/>
    </row>
    <row r="130276" spans="68:68" customFormat="1">
      <c r="BP130276" s="90"/>
    </row>
    <row r="130277" spans="68:68" customFormat="1">
      <c r="BP130277" s="90"/>
    </row>
    <row r="130278" spans="68:68" customFormat="1">
      <c r="BP130278" s="90"/>
    </row>
    <row r="130279" spans="68:68" customFormat="1">
      <c r="BP130279" s="90"/>
    </row>
    <row r="130280" spans="68:68" customFormat="1">
      <c r="BP130280" s="90"/>
    </row>
    <row r="130281" spans="68:68" customFormat="1">
      <c r="BP130281" s="90"/>
    </row>
    <row r="130282" spans="68:68" customFormat="1">
      <c r="BP130282" s="90"/>
    </row>
    <row r="130283" spans="68:68" customFormat="1">
      <c r="BP130283" s="90"/>
    </row>
    <row r="130284" spans="68:68" customFormat="1">
      <c r="BP130284" s="90"/>
    </row>
    <row r="130285" spans="68:68" customFormat="1">
      <c r="BP130285" s="90"/>
    </row>
    <row r="130286" spans="68:68" customFormat="1">
      <c r="BP130286" s="90"/>
    </row>
    <row r="130287" spans="68:68" customFormat="1">
      <c r="BP130287" s="90"/>
    </row>
    <row r="130288" spans="68:68" customFormat="1">
      <c r="BP130288" s="90"/>
    </row>
    <row r="130289" spans="68:68" customFormat="1">
      <c r="BP130289" s="90"/>
    </row>
    <row r="130290" spans="68:68" customFormat="1">
      <c r="BP130290" s="90"/>
    </row>
    <row r="130291" spans="68:68" customFormat="1">
      <c r="BP130291" s="90"/>
    </row>
    <row r="130292" spans="68:68" customFormat="1">
      <c r="BP130292" s="90"/>
    </row>
    <row r="130293" spans="68:68" customFormat="1">
      <c r="BP130293" s="90"/>
    </row>
    <row r="130294" spans="68:68" customFormat="1">
      <c r="BP130294" s="90"/>
    </row>
    <row r="130295" spans="68:68" customFormat="1">
      <c r="BP130295" s="90"/>
    </row>
    <row r="130296" spans="68:68" customFormat="1">
      <c r="BP130296" s="90"/>
    </row>
    <row r="130297" spans="68:68" customFormat="1">
      <c r="BP130297" s="90"/>
    </row>
    <row r="130298" spans="68:68" customFormat="1">
      <c r="BP130298" s="90"/>
    </row>
    <row r="130299" spans="68:68" customFormat="1">
      <c r="BP130299" s="90"/>
    </row>
    <row r="130300" spans="68:68" customFormat="1">
      <c r="BP130300" s="90"/>
    </row>
    <row r="130301" spans="68:68" customFormat="1">
      <c r="BP130301" s="90"/>
    </row>
    <row r="130302" spans="68:68" customFormat="1">
      <c r="BP130302" s="90"/>
    </row>
    <row r="130303" spans="68:68" customFormat="1">
      <c r="BP130303" s="90"/>
    </row>
    <row r="130304" spans="68:68" customFormat="1">
      <c r="BP130304" s="90"/>
    </row>
    <row r="130305" spans="68:68" customFormat="1">
      <c r="BP130305" s="90"/>
    </row>
    <row r="130306" spans="68:68" customFormat="1">
      <c r="BP130306" s="90"/>
    </row>
    <row r="130307" spans="68:68" customFormat="1">
      <c r="BP130307" s="90"/>
    </row>
    <row r="130308" spans="68:68" customFormat="1">
      <c r="BP130308" s="90"/>
    </row>
    <row r="130309" spans="68:68" customFormat="1">
      <c r="BP130309" s="90"/>
    </row>
    <row r="130310" spans="68:68" customFormat="1">
      <c r="BP130310" s="90"/>
    </row>
    <row r="130311" spans="68:68" customFormat="1">
      <c r="BP130311" s="90"/>
    </row>
    <row r="130312" spans="68:68" customFormat="1">
      <c r="BP130312" s="90"/>
    </row>
    <row r="130313" spans="68:68" customFormat="1">
      <c r="BP130313" s="90"/>
    </row>
    <row r="130314" spans="68:68" customFormat="1">
      <c r="BP130314" s="90"/>
    </row>
    <row r="130315" spans="68:68" customFormat="1">
      <c r="BP130315" s="90"/>
    </row>
    <row r="130316" spans="68:68" customFormat="1">
      <c r="BP130316" s="90"/>
    </row>
    <row r="130317" spans="68:68" customFormat="1">
      <c r="BP130317" s="90"/>
    </row>
    <row r="130318" spans="68:68" customFormat="1">
      <c r="BP130318" s="90"/>
    </row>
    <row r="130319" spans="68:68" customFormat="1">
      <c r="BP130319" s="90"/>
    </row>
    <row r="130320" spans="68:68" customFormat="1">
      <c r="BP130320" s="90"/>
    </row>
    <row r="130321" spans="68:68" customFormat="1">
      <c r="BP130321" s="90"/>
    </row>
    <row r="130322" spans="68:68" customFormat="1">
      <c r="BP130322" s="90"/>
    </row>
    <row r="130323" spans="68:68" customFormat="1">
      <c r="BP130323" s="90"/>
    </row>
    <row r="130324" spans="68:68" customFormat="1">
      <c r="BP130324" s="90"/>
    </row>
    <row r="130325" spans="68:68" customFormat="1">
      <c r="BP130325" s="90"/>
    </row>
    <row r="130326" spans="68:68" customFormat="1">
      <c r="BP130326" s="90"/>
    </row>
    <row r="130327" spans="68:68" customFormat="1">
      <c r="BP130327" s="90"/>
    </row>
    <row r="130328" spans="68:68" customFormat="1">
      <c r="BP130328" s="90"/>
    </row>
    <row r="130329" spans="68:68" customFormat="1">
      <c r="BP130329" s="90"/>
    </row>
    <row r="130330" spans="68:68" customFormat="1">
      <c r="BP130330" s="90"/>
    </row>
    <row r="130331" spans="68:68" customFormat="1">
      <c r="BP130331" s="90"/>
    </row>
    <row r="130332" spans="68:68" customFormat="1">
      <c r="BP130332" s="90"/>
    </row>
    <row r="130333" spans="68:68" customFormat="1">
      <c r="BP130333" s="90"/>
    </row>
    <row r="130334" spans="68:68" customFormat="1">
      <c r="BP130334" s="90"/>
    </row>
    <row r="130335" spans="68:68" customFormat="1">
      <c r="BP130335" s="90"/>
    </row>
    <row r="130336" spans="68:68" customFormat="1">
      <c r="BP130336" s="90"/>
    </row>
    <row r="130337" spans="68:68" customFormat="1">
      <c r="BP130337" s="90"/>
    </row>
    <row r="130338" spans="68:68" customFormat="1">
      <c r="BP130338" s="90"/>
    </row>
    <row r="130339" spans="68:68" customFormat="1">
      <c r="BP130339" s="90"/>
    </row>
    <row r="130340" spans="68:68" customFormat="1">
      <c r="BP130340" s="90"/>
    </row>
    <row r="130341" spans="68:68" customFormat="1">
      <c r="BP130341" s="90"/>
    </row>
    <row r="130342" spans="68:68" customFormat="1">
      <c r="BP130342" s="90"/>
    </row>
    <row r="130343" spans="68:68" customFormat="1">
      <c r="BP130343" s="90"/>
    </row>
    <row r="130344" spans="68:68" customFormat="1">
      <c r="BP130344" s="90"/>
    </row>
    <row r="130345" spans="68:68" customFormat="1">
      <c r="BP130345" s="90"/>
    </row>
    <row r="130346" spans="68:68" customFormat="1">
      <c r="BP130346" s="90"/>
    </row>
    <row r="130347" spans="68:68" customFormat="1">
      <c r="BP130347" s="90"/>
    </row>
    <row r="130348" spans="68:68" customFormat="1">
      <c r="BP130348" s="90"/>
    </row>
    <row r="130349" spans="68:68" customFormat="1">
      <c r="BP130349" s="90"/>
    </row>
    <row r="130350" spans="68:68" customFormat="1">
      <c r="BP130350" s="90"/>
    </row>
    <row r="130351" spans="68:68" customFormat="1">
      <c r="BP130351" s="90"/>
    </row>
    <row r="130352" spans="68:68" customFormat="1">
      <c r="BP130352" s="90"/>
    </row>
    <row r="130353" spans="68:68" customFormat="1">
      <c r="BP130353" s="90"/>
    </row>
    <row r="130354" spans="68:68" customFormat="1">
      <c r="BP130354" s="90"/>
    </row>
    <row r="130355" spans="68:68" customFormat="1">
      <c r="BP130355" s="90"/>
    </row>
    <row r="130356" spans="68:68" customFormat="1">
      <c r="BP130356" s="90"/>
    </row>
    <row r="130357" spans="68:68" customFormat="1">
      <c r="BP130357" s="90"/>
    </row>
    <row r="130358" spans="68:68" customFormat="1">
      <c r="BP130358" s="90"/>
    </row>
    <row r="130359" spans="68:68" customFormat="1">
      <c r="BP130359" s="90"/>
    </row>
    <row r="130360" spans="68:68" customFormat="1">
      <c r="BP130360" s="90"/>
    </row>
    <row r="130361" spans="68:68" customFormat="1">
      <c r="BP130361" s="90"/>
    </row>
    <row r="130362" spans="68:68" customFormat="1">
      <c r="BP130362" s="90"/>
    </row>
    <row r="130363" spans="68:68" customFormat="1">
      <c r="BP130363" s="90"/>
    </row>
    <row r="130364" spans="68:68" customFormat="1">
      <c r="BP130364" s="90"/>
    </row>
    <row r="130365" spans="68:68" customFormat="1">
      <c r="BP130365" s="90"/>
    </row>
    <row r="130366" spans="68:68" customFormat="1">
      <c r="BP130366" s="90"/>
    </row>
    <row r="130367" spans="68:68" customFormat="1">
      <c r="BP130367" s="90"/>
    </row>
    <row r="130368" spans="68:68" customFormat="1">
      <c r="BP130368" s="90"/>
    </row>
    <row r="130369" spans="68:68" customFormat="1">
      <c r="BP130369" s="90"/>
    </row>
    <row r="130370" spans="68:68" customFormat="1">
      <c r="BP130370" s="90"/>
    </row>
    <row r="130371" spans="68:68" customFormat="1">
      <c r="BP130371" s="90"/>
    </row>
    <row r="130372" spans="68:68" customFormat="1">
      <c r="BP130372" s="90"/>
    </row>
    <row r="130373" spans="68:68" customFormat="1">
      <c r="BP130373" s="90"/>
    </row>
    <row r="130374" spans="68:68" customFormat="1">
      <c r="BP130374" s="90"/>
    </row>
    <row r="130375" spans="68:68" customFormat="1">
      <c r="BP130375" s="90"/>
    </row>
    <row r="130376" spans="68:68" customFormat="1">
      <c r="BP130376" s="90"/>
    </row>
    <row r="130377" spans="68:68" customFormat="1">
      <c r="BP130377" s="90"/>
    </row>
    <row r="130378" spans="68:68" customFormat="1">
      <c r="BP130378" s="90"/>
    </row>
    <row r="130379" spans="68:68" customFormat="1">
      <c r="BP130379" s="90"/>
    </row>
    <row r="130380" spans="68:68" customFormat="1">
      <c r="BP130380" s="90"/>
    </row>
    <row r="130381" spans="68:68" customFormat="1">
      <c r="BP130381" s="90"/>
    </row>
    <row r="130382" spans="68:68" customFormat="1">
      <c r="BP130382" s="90"/>
    </row>
    <row r="130383" spans="68:68" customFormat="1">
      <c r="BP130383" s="90"/>
    </row>
    <row r="130384" spans="68:68" customFormat="1">
      <c r="BP130384" s="90"/>
    </row>
    <row r="130385" spans="68:68" customFormat="1">
      <c r="BP130385" s="90"/>
    </row>
    <row r="130386" spans="68:68" customFormat="1">
      <c r="BP130386" s="90"/>
    </row>
    <row r="130387" spans="68:68" customFormat="1">
      <c r="BP130387" s="90"/>
    </row>
    <row r="130388" spans="68:68" customFormat="1">
      <c r="BP130388" s="90"/>
    </row>
    <row r="130389" spans="68:68" customFormat="1">
      <c r="BP130389" s="90"/>
    </row>
    <row r="130390" spans="68:68" customFormat="1">
      <c r="BP130390" s="90"/>
    </row>
    <row r="130391" spans="68:68" customFormat="1">
      <c r="BP130391" s="90"/>
    </row>
    <row r="130392" spans="68:68" customFormat="1">
      <c r="BP130392" s="90"/>
    </row>
    <row r="130393" spans="68:68" customFormat="1">
      <c r="BP130393" s="90"/>
    </row>
    <row r="130394" spans="68:68" customFormat="1">
      <c r="BP130394" s="90"/>
    </row>
    <row r="130395" spans="68:68" customFormat="1">
      <c r="BP130395" s="90"/>
    </row>
    <row r="130396" spans="68:68" customFormat="1">
      <c r="BP130396" s="90"/>
    </row>
    <row r="130397" spans="68:68" customFormat="1">
      <c r="BP130397" s="90"/>
    </row>
    <row r="130398" spans="68:68" customFormat="1">
      <c r="BP130398" s="90"/>
    </row>
    <row r="130399" spans="68:68" customFormat="1">
      <c r="BP130399" s="90"/>
    </row>
    <row r="130400" spans="68:68" customFormat="1">
      <c r="BP130400" s="90"/>
    </row>
    <row r="130401" spans="68:68" customFormat="1">
      <c r="BP130401" s="90"/>
    </row>
    <row r="130402" spans="68:68" customFormat="1">
      <c r="BP130402" s="90"/>
    </row>
    <row r="130403" spans="68:68" customFormat="1">
      <c r="BP130403" s="90"/>
    </row>
    <row r="130404" spans="68:68" customFormat="1">
      <c r="BP130404" s="90"/>
    </row>
    <row r="130405" spans="68:68" customFormat="1">
      <c r="BP130405" s="90"/>
    </row>
    <row r="130406" spans="68:68" customFormat="1">
      <c r="BP130406" s="90"/>
    </row>
    <row r="130407" spans="68:68" customFormat="1">
      <c r="BP130407" s="90"/>
    </row>
    <row r="130408" spans="68:68" customFormat="1">
      <c r="BP130408" s="90"/>
    </row>
    <row r="130409" spans="68:68" customFormat="1">
      <c r="BP130409" s="90"/>
    </row>
    <row r="130410" spans="68:68" customFormat="1">
      <c r="BP130410" s="90"/>
    </row>
    <row r="130411" spans="68:68" customFormat="1">
      <c r="BP130411" s="90"/>
    </row>
    <row r="130412" spans="68:68" customFormat="1">
      <c r="BP130412" s="90"/>
    </row>
    <row r="130413" spans="68:68" customFormat="1">
      <c r="BP130413" s="90"/>
    </row>
    <row r="130414" spans="68:68" customFormat="1">
      <c r="BP130414" s="90"/>
    </row>
    <row r="130415" spans="68:68" customFormat="1">
      <c r="BP130415" s="90"/>
    </row>
    <row r="130416" spans="68:68" customFormat="1">
      <c r="BP130416" s="90"/>
    </row>
    <row r="130417" spans="68:68" customFormat="1">
      <c r="BP130417" s="90"/>
    </row>
    <row r="130418" spans="68:68" customFormat="1">
      <c r="BP130418" s="90"/>
    </row>
    <row r="130419" spans="68:68" customFormat="1">
      <c r="BP130419" s="90"/>
    </row>
    <row r="130420" spans="68:68" customFormat="1">
      <c r="BP130420" s="90"/>
    </row>
    <row r="130421" spans="68:68" customFormat="1">
      <c r="BP130421" s="90"/>
    </row>
    <row r="130422" spans="68:68" customFormat="1">
      <c r="BP130422" s="90"/>
    </row>
    <row r="130423" spans="68:68" customFormat="1">
      <c r="BP130423" s="90"/>
    </row>
    <row r="130424" spans="68:68" customFormat="1">
      <c r="BP130424" s="90"/>
    </row>
    <row r="130425" spans="68:68" customFormat="1">
      <c r="BP130425" s="90"/>
    </row>
    <row r="130426" spans="68:68" customFormat="1">
      <c r="BP130426" s="90"/>
    </row>
    <row r="130427" spans="68:68" customFormat="1">
      <c r="BP130427" s="90"/>
    </row>
    <row r="130428" spans="68:68" customFormat="1">
      <c r="BP130428" s="90"/>
    </row>
    <row r="130429" spans="68:68" customFormat="1">
      <c r="BP130429" s="90"/>
    </row>
    <row r="130430" spans="68:68" customFormat="1">
      <c r="BP130430" s="90"/>
    </row>
    <row r="130431" spans="68:68" customFormat="1">
      <c r="BP130431" s="90"/>
    </row>
    <row r="130432" spans="68:68" customFormat="1">
      <c r="BP130432" s="90"/>
    </row>
    <row r="130433" spans="68:68" customFormat="1">
      <c r="BP130433" s="90"/>
    </row>
    <row r="130434" spans="68:68" customFormat="1">
      <c r="BP130434" s="90"/>
    </row>
    <row r="130435" spans="68:68" customFormat="1">
      <c r="BP130435" s="90"/>
    </row>
    <row r="130436" spans="68:68" customFormat="1">
      <c r="BP130436" s="90"/>
    </row>
    <row r="130437" spans="68:68" customFormat="1">
      <c r="BP130437" s="90"/>
    </row>
    <row r="130438" spans="68:68" customFormat="1">
      <c r="BP130438" s="90"/>
    </row>
    <row r="130439" spans="68:68" customFormat="1">
      <c r="BP130439" s="90"/>
    </row>
    <row r="130440" spans="68:68" customFormat="1">
      <c r="BP130440" s="90"/>
    </row>
    <row r="130441" spans="68:68" customFormat="1">
      <c r="BP130441" s="90"/>
    </row>
    <row r="130442" spans="68:68" customFormat="1">
      <c r="BP130442" s="90"/>
    </row>
    <row r="130443" spans="68:68" customFormat="1">
      <c r="BP130443" s="90"/>
    </row>
    <row r="130444" spans="68:68" customFormat="1">
      <c r="BP130444" s="90"/>
    </row>
    <row r="130445" spans="68:68" customFormat="1">
      <c r="BP130445" s="90"/>
    </row>
    <row r="130446" spans="68:68" customFormat="1">
      <c r="BP130446" s="90"/>
    </row>
    <row r="130447" spans="68:68" customFormat="1">
      <c r="BP130447" s="90"/>
    </row>
    <row r="130448" spans="68:68" customFormat="1">
      <c r="BP130448" s="90"/>
    </row>
    <row r="130449" spans="68:68" customFormat="1">
      <c r="BP130449" s="90"/>
    </row>
    <row r="130450" spans="68:68" customFormat="1">
      <c r="BP130450" s="90"/>
    </row>
    <row r="130451" spans="68:68" customFormat="1">
      <c r="BP130451" s="90"/>
    </row>
    <row r="130452" spans="68:68" customFormat="1">
      <c r="BP130452" s="90"/>
    </row>
    <row r="130453" spans="68:68" customFormat="1">
      <c r="BP130453" s="90"/>
    </row>
    <row r="130454" spans="68:68" customFormat="1">
      <c r="BP130454" s="90"/>
    </row>
    <row r="130455" spans="68:68" customFormat="1">
      <c r="BP130455" s="90"/>
    </row>
    <row r="130456" spans="68:68" customFormat="1">
      <c r="BP130456" s="90"/>
    </row>
    <row r="130457" spans="68:68" customFormat="1">
      <c r="BP130457" s="90"/>
    </row>
    <row r="130458" spans="68:68" customFormat="1">
      <c r="BP130458" s="90"/>
    </row>
    <row r="130459" spans="68:68" customFormat="1">
      <c r="BP130459" s="90"/>
    </row>
    <row r="130460" spans="68:68" customFormat="1">
      <c r="BP130460" s="90"/>
    </row>
    <row r="130461" spans="68:68" customFormat="1">
      <c r="BP130461" s="90"/>
    </row>
    <row r="130462" spans="68:68" customFormat="1">
      <c r="BP130462" s="90"/>
    </row>
    <row r="130463" spans="68:68" customFormat="1">
      <c r="BP130463" s="90"/>
    </row>
    <row r="130464" spans="68:68" customFormat="1">
      <c r="BP130464" s="90"/>
    </row>
    <row r="130465" spans="68:68" customFormat="1">
      <c r="BP130465" s="90"/>
    </row>
    <row r="130466" spans="68:68" customFormat="1">
      <c r="BP130466" s="90"/>
    </row>
    <row r="130467" spans="68:68" customFormat="1">
      <c r="BP130467" s="90"/>
    </row>
    <row r="130468" spans="68:68" customFormat="1">
      <c r="BP130468" s="90"/>
    </row>
    <row r="130469" spans="68:68" customFormat="1">
      <c r="BP130469" s="90"/>
    </row>
    <row r="130470" spans="68:68" customFormat="1">
      <c r="BP130470" s="90"/>
    </row>
    <row r="130471" spans="68:68" customFormat="1">
      <c r="BP130471" s="90"/>
    </row>
    <row r="130472" spans="68:68" customFormat="1">
      <c r="BP130472" s="90"/>
    </row>
    <row r="130473" spans="68:68" customFormat="1">
      <c r="BP130473" s="90"/>
    </row>
    <row r="130474" spans="68:68" customFormat="1">
      <c r="BP130474" s="90"/>
    </row>
    <row r="130475" spans="68:68" customFormat="1">
      <c r="BP130475" s="90"/>
    </row>
    <row r="130476" spans="68:68" customFormat="1">
      <c r="BP130476" s="90"/>
    </row>
    <row r="130477" spans="68:68" customFormat="1">
      <c r="BP130477" s="90"/>
    </row>
    <row r="130478" spans="68:68" customFormat="1">
      <c r="BP130478" s="90"/>
    </row>
    <row r="130479" spans="68:68" customFormat="1">
      <c r="BP130479" s="90"/>
    </row>
    <row r="130480" spans="68:68" customFormat="1">
      <c r="BP130480" s="90"/>
    </row>
    <row r="130481" spans="68:68" customFormat="1">
      <c r="BP130481" s="90"/>
    </row>
    <row r="130482" spans="68:68" customFormat="1">
      <c r="BP130482" s="90"/>
    </row>
    <row r="130483" spans="68:68" customFormat="1">
      <c r="BP130483" s="90"/>
    </row>
    <row r="130484" spans="68:68" customFormat="1">
      <c r="BP130484" s="90"/>
    </row>
    <row r="130485" spans="68:68" customFormat="1">
      <c r="BP130485" s="90"/>
    </row>
    <row r="130486" spans="68:68" customFormat="1">
      <c r="BP130486" s="90"/>
    </row>
    <row r="130487" spans="68:68" customFormat="1">
      <c r="BP130487" s="90"/>
    </row>
    <row r="130488" spans="68:68" customFormat="1">
      <c r="BP130488" s="90"/>
    </row>
    <row r="130489" spans="68:68" customFormat="1">
      <c r="BP130489" s="90"/>
    </row>
    <row r="130490" spans="68:68" customFormat="1">
      <c r="BP130490" s="90"/>
    </row>
    <row r="130491" spans="68:68" customFormat="1">
      <c r="BP130491" s="90"/>
    </row>
    <row r="130492" spans="68:68" customFormat="1">
      <c r="BP130492" s="90"/>
    </row>
    <row r="130493" spans="68:68" customFormat="1">
      <c r="BP130493" s="90"/>
    </row>
    <row r="130494" spans="68:68" customFormat="1">
      <c r="BP130494" s="90"/>
    </row>
    <row r="130495" spans="68:68" customFormat="1">
      <c r="BP130495" s="90"/>
    </row>
    <row r="130496" spans="68:68" customFormat="1">
      <c r="BP130496" s="90"/>
    </row>
    <row r="130497" spans="68:68" customFormat="1">
      <c r="BP130497" s="90"/>
    </row>
    <row r="130498" spans="68:68" customFormat="1">
      <c r="BP130498" s="90"/>
    </row>
    <row r="130499" spans="68:68" customFormat="1">
      <c r="BP130499" s="90"/>
    </row>
    <row r="130500" spans="68:68" customFormat="1">
      <c r="BP130500" s="90"/>
    </row>
    <row r="130501" spans="68:68" customFormat="1">
      <c r="BP130501" s="90"/>
    </row>
    <row r="130502" spans="68:68" customFormat="1">
      <c r="BP130502" s="90"/>
    </row>
    <row r="130503" spans="68:68" customFormat="1">
      <c r="BP130503" s="90"/>
    </row>
    <row r="130504" spans="68:68" customFormat="1">
      <c r="BP130504" s="90"/>
    </row>
    <row r="130505" spans="68:68" customFormat="1">
      <c r="BP130505" s="90"/>
    </row>
    <row r="130506" spans="68:68" customFormat="1">
      <c r="BP130506" s="90"/>
    </row>
    <row r="130507" spans="68:68" customFormat="1">
      <c r="BP130507" s="90"/>
    </row>
    <row r="130508" spans="68:68" customFormat="1">
      <c r="BP130508" s="90"/>
    </row>
    <row r="130509" spans="68:68" customFormat="1">
      <c r="BP130509" s="90"/>
    </row>
    <row r="130510" spans="68:68" customFormat="1">
      <c r="BP130510" s="90"/>
    </row>
    <row r="130511" spans="68:68" customFormat="1">
      <c r="BP130511" s="90"/>
    </row>
    <row r="130512" spans="68:68" customFormat="1">
      <c r="BP130512" s="90"/>
    </row>
    <row r="130513" spans="68:68" customFormat="1">
      <c r="BP130513" s="90"/>
    </row>
    <row r="130514" spans="68:68" customFormat="1">
      <c r="BP130514" s="90"/>
    </row>
    <row r="130515" spans="68:68" customFormat="1">
      <c r="BP130515" s="90"/>
    </row>
    <row r="130516" spans="68:68" customFormat="1">
      <c r="BP130516" s="90"/>
    </row>
    <row r="130517" spans="68:68" customFormat="1">
      <c r="BP130517" s="90"/>
    </row>
    <row r="130518" spans="68:68" customFormat="1">
      <c r="BP130518" s="90"/>
    </row>
    <row r="130519" spans="68:68" customFormat="1">
      <c r="BP130519" s="90"/>
    </row>
    <row r="130520" spans="68:68" customFormat="1">
      <c r="BP130520" s="90"/>
    </row>
    <row r="130521" spans="68:68" customFormat="1">
      <c r="BP130521" s="90"/>
    </row>
    <row r="130522" spans="68:68" customFormat="1">
      <c r="BP130522" s="90"/>
    </row>
    <row r="130523" spans="68:68" customFormat="1">
      <c r="BP130523" s="90"/>
    </row>
    <row r="130524" spans="68:68" customFormat="1">
      <c r="BP130524" s="90"/>
    </row>
    <row r="130525" spans="68:68" customFormat="1">
      <c r="BP130525" s="90"/>
    </row>
    <row r="130526" spans="68:68" customFormat="1">
      <c r="BP130526" s="90"/>
    </row>
    <row r="130527" spans="68:68" customFormat="1">
      <c r="BP130527" s="90"/>
    </row>
    <row r="130528" spans="68:68" customFormat="1">
      <c r="BP130528" s="90"/>
    </row>
    <row r="130529" spans="68:68" customFormat="1">
      <c r="BP130529" s="90"/>
    </row>
    <row r="130530" spans="68:68" customFormat="1">
      <c r="BP130530" s="90"/>
    </row>
    <row r="130531" spans="68:68" customFormat="1">
      <c r="BP130531" s="90"/>
    </row>
    <row r="130532" spans="68:68" customFormat="1">
      <c r="BP130532" s="90"/>
    </row>
    <row r="130533" spans="68:68" customFormat="1">
      <c r="BP130533" s="90"/>
    </row>
    <row r="130534" spans="68:68" customFormat="1">
      <c r="BP130534" s="90"/>
    </row>
    <row r="130535" spans="68:68" customFormat="1">
      <c r="BP130535" s="90"/>
    </row>
    <row r="130536" spans="68:68" customFormat="1">
      <c r="BP130536" s="90"/>
    </row>
    <row r="130537" spans="68:68" customFormat="1">
      <c r="BP130537" s="90"/>
    </row>
    <row r="130538" spans="68:68" customFormat="1">
      <c r="BP130538" s="90"/>
    </row>
    <row r="130539" spans="68:68" customFormat="1">
      <c r="BP130539" s="90"/>
    </row>
    <row r="130540" spans="68:68" customFormat="1">
      <c r="BP130540" s="90"/>
    </row>
    <row r="130541" spans="68:68" customFormat="1">
      <c r="BP130541" s="90"/>
    </row>
    <row r="130542" spans="68:68" customFormat="1">
      <c r="BP130542" s="90"/>
    </row>
    <row r="130543" spans="68:68" customFormat="1">
      <c r="BP130543" s="90"/>
    </row>
    <row r="130544" spans="68:68" customFormat="1">
      <c r="BP130544" s="90"/>
    </row>
    <row r="130545" spans="68:68" customFormat="1">
      <c r="BP130545" s="90"/>
    </row>
    <row r="130546" spans="68:68" customFormat="1">
      <c r="BP130546" s="90"/>
    </row>
    <row r="130547" spans="68:68" customFormat="1">
      <c r="BP130547" s="90"/>
    </row>
    <row r="130548" spans="68:68" customFormat="1">
      <c r="BP130548" s="90"/>
    </row>
    <row r="130549" spans="68:68" customFormat="1">
      <c r="BP130549" s="90"/>
    </row>
    <row r="130550" spans="68:68" customFormat="1">
      <c r="BP130550" s="90"/>
    </row>
    <row r="130551" spans="68:68" customFormat="1">
      <c r="BP130551" s="90"/>
    </row>
    <row r="130552" spans="68:68" customFormat="1">
      <c r="BP130552" s="90"/>
    </row>
    <row r="130553" spans="68:68" customFormat="1">
      <c r="BP130553" s="90"/>
    </row>
    <row r="130554" spans="68:68" customFormat="1">
      <c r="BP130554" s="90"/>
    </row>
    <row r="130555" spans="68:68" customFormat="1">
      <c r="BP130555" s="90"/>
    </row>
    <row r="130556" spans="68:68" customFormat="1">
      <c r="BP130556" s="90"/>
    </row>
    <row r="130557" spans="68:68" customFormat="1">
      <c r="BP130557" s="90"/>
    </row>
    <row r="130558" spans="68:68" customFormat="1">
      <c r="BP130558" s="90"/>
    </row>
    <row r="130559" spans="68:68" customFormat="1">
      <c r="BP130559" s="90"/>
    </row>
    <row r="130560" spans="68:68" customFormat="1">
      <c r="BP130560" s="90"/>
    </row>
    <row r="130561" spans="68:68" customFormat="1">
      <c r="BP130561" s="90"/>
    </row>
    <row r="130562" spans="68:68" customFormat="1">
      <c r="BP130562" s="90"/>
    </row>
    <row r="130563" spans="68:68" customFormat="1">
      <c r="BP130563" s="90"/>
    </row>
    <row r="130564" spans="68:68" customFormat="1">
      <c r="BP130564" s="90"/>
    </row>
    <row r="130565" spans="68:68" customFormat="1">
      <c r="BP130565" s="90"/>
    </row>
    <row r="130566" spans="68:68" customFormat="1">
      <c r="BP130566" s="90"/>
    </row>
    <row r="130567" spans="68:68" customFormat="1">
      <c r="BP130567" s="90"/>
    </row>
    <row r="130568" spans="68:68" customFormat="1">
      <c r="BP130568" s="90"/>
    </row>
    <row r="130569" spans="68:68" customFormat="1">
      <c r="BP130569" s="90"/>
    </row>
    <row r="130570" spans="68:68" customFormat="1">
      <c r="BP130570" s="90"/>
    </row>
    <row r="130571" spans="68:68" customFormat="1">
      <c r="BP130571" s="90"/>
    </row>
    <row r="130572" spans="68:68" customFormat="1">
      <c r="BP130572" s="90"/>
    </row>
    <row r="130573" spans="68:68" customFormat="1">
      <c r="BP130573" s="90"/>
    </row>
    <row r="130574" spans="68:68" customFormat="1">
      <c r="BP130574" s="90"/>
    </row>
    <row r="130575" spans="68:68" customFormat="1">
      <c r="BP130575" s="90"/>
    </row>
    <row r="130576" spans="68:68" customFormat="1">
      <c r="BP130576" s="90"/>
    </row>
    <row r="130577" spans="68:68" customFormat="1">
      <c r="BP130577" s="90"/>
    </row>
    <row r="130578" spans="68:68" customFormat="1">
      <c r="BP130578" s="90"/>
    </row>
    <row r="130579" spans="68:68" customFormat="1">
      <c r="BP130579" s="90"/>
    </row>
    <row r="130580" spans="68:68" customFormat="1">
      <c r="BP130580" s="90"/>
    </row>
    <row r="130581" spans="68:68" customFormat="1">
      <c r="BP130581" s="90"/>
    </row>
    <row r="130582" spans="68:68" customFormat="1">
      <c r="BP130582" s="90"/>
    </row>
    <row r="130583" spans="68:68" customFormat="1">
      <c r="BP130583" s="90"/>
    </row>
    <row r="130584" spans="68:68" customFormat="1">
      <c r="BP130584" s="90"/>
    </row>
    <row r="130585" spans="68:68" customFormat="1">
      <c r="BP130585" s="90"/>
    </row>
    <row r="130586" spans="68:68" customFormat="1">
      <c r="BP130586" s="90"/>
    </row>
    <row r="130587" spans="68:68" customFormat="1">
      <c r="BP130587" s="90"/>
    </row>
    <row r="130588" spans="68:68" customFormat="1">
      <c r="BP130588" s="90"/>
    </row>
    <row r="130589" spans="68:68" customFormat="1">
      <c r="BP130589" s="90"/>
    </row>
    <row r="130590" spans="68:68" customFormat="1">
      <c r="BP130590" s="90"/>
    </row>
    <row r="130591" spans="68:68" customFormat="1">
      <c r="BP130591" s="90"/>
    </row>
    <row r="130592" spans="68:68" customFormat="1">
      <c r="BP130592" s="90"/>
    </row>
    <row r="130593" spans="68:68" customFormat="1">
      <c r="BP130593" s="90"/>
    </row>
    <row r="130594" spans="68:68" customFormat="1">
      <c r="BP130594" s="90"/>
    </row>
    <row r="130595" spans="68:68" customFormat="1">
      <c r="BP130595" s="90"/>
    </row>
    <row r="130596" spans="68:68" customFormat="1">
      <c r="BP130596" s="90"/>
    </row>
    <row r="130597" spans="68:68" customFormat="1">
      <c r="BP130597" s="90"/>
    </row>
    <row r="130598" spans="68:68" customFormat="1">
      <c r="BP130598" s="90"/>
    </row>
    <row r="130599" spans="68:68" customFormat="1">
      <c r="BP130599" s="90"/>
    </row>
    <row r="130600" spans="68:68" customFormat="1">
      <c r="BP130600" s="90"/>
    </row>
    <row r="130601" spans="68:68" customFormat="1">
      <c r="BP130601" s="90"/>
    </row>
    <row r="130602" spans="68:68" customFormat="1">
      <c r="BP130602" s="90"/>
    </row>
    <row r="130603" spans="68:68" customFormat="1">
      <c r="BP130603" s="90"/>
    </row>
    <row r="130604" spans="68:68" customFormat="1">
      <c r="BP130604" s="90"/>
    </row>
    <row r="130605" spans="68:68" customFormat="1">
      <c r="BP130605" s="90"/>
    </row>
    <row r="130606" spans="68:68" customFormat="1">
      <c r="BP130606" s="90"/>
    </row>
    <row r="130607" spans="68:68" customFormat="1">
      <c r="BP130607" s="90"/>
    </row>
    <row r="130608" spans="68:68" customFormat="1">
      <c r="BP130608" s="90"/>
    </row>
    <row r="130609" spans="68:68" customFormat="1">
      <c r="BP130609" s="90"/>
    </row>
    <row r="130610" spans="68:68" customFormat="1">
      <c r="BP130610" s="90"/>
    </row>
    <row r="130611" spans="68:68" customFormat="1">
      <c r="BP130611" s="90"/>
    </row>
    <row r="130612" spans="68:68" customFormat="1">
      <c r="BP130612" s="90"/>
    </row>
    <row r="130613" spans="68:68" customFormat="1">
      <c r="BP130613" s="90"/>
    </row>
    <row r="130614" spans="68:68" customFormat="1">
      <c r="BP130614" s="90"/>
    </row>
    <row r="130615" spans="68:68" customFormat="1">
      <c r="BP130615" s="90"/>
    </row>
    <row r="130616" spans="68:68" customFormat="1">
      <c r="BP130616" s="90"/>
    </row>
    <row r="130617" spans="68:68" customFormat="1">
      <c r="BP130617" s="90"/>
    </row>
    <row r="130618" spans="68:68" customFormat="1">
      <c r="BP130618" s="90"/>
    </row>
    <row r="130619" spans="68:68" customFormat="1">
      <c r="BP130619" s="90"/>
    </row>
    <row r="130620" spans="68:68" customFormat="1">
      <c r="BP130620" s="90"/>
    </row>
    <row r="130621" spans="68:68" customFormat="1">
      <c r="BP130621" s="90"/>
    </row>
    <row r="130622" spans="68:68" customFormat="1">
      <c r="BP130622" s="90"/>
    </row>
    <row r="130623" spans="68:68" customFormat="1">
      <c r="BP130623" s="90"/>
    </row>
    <row r="130624" spans="68:68" customFormat="1">
      <c r="BP130624" s="90"/>
    </row>
    <row r="130625" spans="68:68" customFormat="1">
      <c r="BP130625" s="90"/>
    </row>
    <row r="130626" spans="68:68" customFormat="1">
      <c r="BP130626" s="90"/>
    </row>
    <row r="130627" spans="68:68" customFormat="1">
      <c r="BP130627" s="90"/>
    </row>
    <row r="130628" spans="68:68" customFormat="1">
      <c r="BP130628" s="90"/>
    </row>
    <row r="130629" spans="68:68" customFormat="1">
      <c r="BP130629" s="90"/>
    </row>
    <row r="130630" spans="68:68" customFormat="1">
      <c r="BP130630" s="90"/>
    </row>
    <row r="130631" spans="68:68" customFormat="1">
      <c r="BP130631" s="90"/>
    </row>
    <row r="130632" spans="68:68" customFormat="1">
      <c r="BP130632" s="90"/>
    </row>
    <row r="130633" spans="68:68" customFormat="1">
      <c r="BP130633" s="90"/>
    </row>
    <row r="130634" spans="68:68" customFormat="1">
      <c r="BP130634" s="90"/>
    </row>
    <row r="130635" spans="68:68" customFormat="1">
      <c r="BP130635" s="90"/>
    </row>
    <row r="130636" spans="68:68" customFormat="1">
      <c r="BP130636" s="90"/>
    </row>
    <row r="130637" spans="68:68" customFormat="1">
      <c r="BP130637" s="90"/>
    </row>
    <row r="130638" spans="68:68" customFormat="1">
      <c r="BP130638" s="90"/>
    </row>
    <row r="130639" spans="68:68" customFormat="1">
      <c r="BP130639" s="90"/>
    </row>
    <row r="130640" spans="68:68" customFormat="1">
      <c r="BP130640" s="90"/>
    </row>
    <row r="130641" spans="68:68" customFormat="1">
      <c r="BP130641" s="90"/>
    </row>
    <row r="130642" spans="68:68" customFormat="1">
      <c r="BP130642" s="90"/>
    </row>
    <row r="130643" spans="68:68" customFormat="1">
      <c r="BP130643" s="90"/>
    </row>
    <row r="130644" spans="68:68" customFormat="1">
      <c r="BP130644" s="90"/>
    </row>
    <row r="130645" spans="68:68" customFormat="1">
      <c r="BP130645" s="90"/>
    </row>
    <row r="130646" spans="68:68" customFormat="1">
      <c r="BP130646" s="90"/>
    </row>
    <row r="130647" spans="68:68" customFormat="1">
      <c r="BP130647" s="90"/>
    </row>
    <row r="130648" spans="68:68" customFormat="1">
      <c r="BP130648" s="90"/>
    </row>
    <row r="130649" spans="68:68" customFormat="1">
      <c r="BP130649" s="90"/>
    </row>
    <row r="130650" spans="68:68" customFormat="1">
      <c r="BP130650" s="90"/>
    </row>
    <row r="130651" spans="68:68" customFormat="1">
      <c r="BP130651" s="90"/>
    </row>
    <row r="130652" spans="68:68" customFormat="1">
      <c r="BP130652" s="90"/>
    </row>
    <row r="130653" spans="68:68" customFormat="1">
      <c r="BP130653" s="90"/>
    </row>
    <row r="130654" spans="68:68" customFormat="1">
      <c r="BP130654" s="90"/>
    </row>
    <row r="130655" spans="68:68" customFormat="1">
      <c r="BP130655" s="90"/>
    </row>
    <row r="130656" spans="68:68" customFormat="1">
      <c r="BP130656" s="90"/>
    </row>
    <row r="130657" spans="68:68" customFormat="1">
      <c r="BP130657" s="90"/>
    </row>
    <row r="130658" spans="68:68" customFormat="1">
      <c r="BP130658" s="90"/>
    </row>
    <row r="130659" spans="68:68" customFormat="1">
      <c r="BP130659" s="90"/>
    </row>
    <row r="130660" spans="68:68" customFormat="1">
      <c r="BP130660" s="90"/>
    </row>
    <row r="130661" spans="68:68" customFormat="1">
      <c r="BP130661" s="90"/>
    </row>
    <row r="130662" spans="68:68" customFormat="1">
      <c r="BP130662" s="90"/>
    </row>
    <row r="130663" spans="68:68" customFormat="1">
      <c r="BP130663" s="90"/>
    </row>
    <row r="130664" spans="68:68" customFormat="1">
      <c r="BP130664" s="90"/>
    </row>
    <row r="130665" spans="68:68" customFormat="1">
      <c r="BP130665" s="90"/>
    </row>
    <row r="130666" spans="68:68" customFormat="1">
      <c r="BP130666" s="90"/>
    </row>
    <row r="130667" spans="68:68" customFormat="1">
      <c r="BP130667" s="90"/>
    </row>
    <row r="130668" spans="68:68" customFormat="1">
      <c r="BP130668" s="90"/>
    </row>
    <row r="130669" spans="68:68" customFormat="1">
      <c r="BP130669" s="90"/>
    </row>
    <row r="130670" spans="68:68" customFormat="1">
      <c r="BP130670" s="90"/>
    </row>
    <row r="130671" spans="68:68" customFormat="1">
      <c r="BP130671" s="90"/>
    </row>
    <row r="130672" spans="68:68" customFormat="1">
      <c r="BP130672" s="90"/>
    </row>
    <row r="130673" spans="68:68" customFormat="1">
      <c r="BP130673" s="90"/>
    </row>
    <row r="130674" spans="68:68" customFormat="1">
      <c r="BP130674" s="90"/>
    </row>
    <row r="130675" spans="68:68" customFormat="1">
      <c r="BP130675" s="90"/>
    </row>
    <row r="130676" spans="68:68" customFormat="1">
      <c r="BP130676" s="90"/>
    </row>
    <row r="130677" spans="68:68" customFormat="1">
      <c r="BP130677" s="90"/>
    </row>
    <row r="130678" spans="68:68" customFormat="1">
      <c r="BP130678" s="90"/>
    </row>
    <row r="130679" spans="68:68" customFormat="1">
      <c r="BP130679" s="90"/>
    </row>
    <row r="130680" spans="68:68" customFormat="1">
      <c r="BP130680" s="90"/>
    </row>
    <row r="130681" spans="68:68" customFormat="1">
      <c r="BP130681" s="90"/>
    </row>
    <row r="130682" spans="68:68" customFormat="1">
      <c r="BP130682" s="90"/>
    </row>
    <row r="130683" spans="68:68" customFormat="1">
      <c r="BP130683" s="90"/>
    </row>
    <row r="130684" spans="68:68" customFormat="1">
      <c r="BP130684" s="90"/>
    </row>
    <row r="130685" spans="68:68" customFormat="1">
      <c r="BP130685" s="90"/>
    </row>
    <row r="130686" spans="68:68" customFormat="1">
      <c r="BP130686" s="90"/>
    </row>
    <row r="130687" spans="68:68" customFormat="1">
      <c r="BP130687" s="90"/>
    </row>
    <row r="130688" spans="68:68" customFormat="1">
      <c r="BP130688" s="90"/>
    </row>
    <row r="130689" spans="68:68" customFormat="1">
      <c r="BP130689" s="90"/>
    </row>
    <row r="130690" spans="68:68" customFormat="1">
      <c r="BP130690" s="90"/>
    </row>
    <row r="130691" spans="68:68" customFormat="1">
      <c r="BP130691" s="90"/>
    </row>
    <row r="130692" spans="68:68" customFormat="1">
      <c r="BP130692" s="90"/>
    </row>
    <row r="130693" spans="68:68" customFormat="1">
      <c r="BP130693" s="90"/>
    </row>
    <row r="130694" spans="68:68" customFormat="1">
      <c r="BP130694" s="90"/>
    </row>
    <row r="130695" spans="68:68" customFormat="1">
      <c r="BP130695" s="90"/>
    </row>
    <row r="130696" spans="68:68" customFormat="1">
      <c r="BP130696" s="90"/>
    </row>
    <row r="130697" spans="68:68" customFormat="1">
      <c r="BP130697" s="90"/>
    </row>
    <row r="130698" spans="68:68" customFormat="1">
      <c r="BP130698" s="90"/>
    </row>
    <row r="130699" spans="68:68" customFormat="1">
      <c r="BP130699" s="90"/>
    </row>
    <row r="130700" spans="68:68" customFormat="1">
      <c r="BP130700" s="90"/>
    </row>
    <row r="130701" spans="68:68" customFormat="1">
      <c r="BP130701" s="90"/>
    </row>
    <row r="130702" spans="68:68" customFormat="1">
      <c r="BP130702" s="90"/>
    </row>
    <row r="130703" spans="68:68" customFormat="1">
      <c r="BP130703" s="90"/>
    </row>
    <row r="130704" spans="68:68" customFormat="1">
      <c r="BP130704" s="90"/>
    </row>
    <row r="130705" spans="68:68" customFormat="1">
      <c r="BP130705" s="90"/>
    </row>
    <row r="130706" spans="68:68" customFormat="1">
      <c r="BP130706" s="90"/>
    </row>
    <row r="130707" spans="68:68" customFormat="1">
      <c r="BP130707" s="90"/>
    </row>
    <row r="130708" spans="68:68" customFormat="1">
      <c r="BP130708" s="90"/>
    </row>
    <row r="130709" spans="68:68" customFormat="1">
      <c r="BP130709" s="90"/>
    </row>
    <row r="130710" spans="68:68" customFormat="1">
      <c r="BP130710" s="90"/>
    </row>
    <row r="130711" spans="68:68" customFormat="1">
      <c r="BP130711" s="90"/>
    </row>
    <row r="130712" spans="68:68" customFormat="1">
      <c r="BP130712" s="90"/>
    </row>
    <row r="130713" spans="68:68" customFormat="1">
      <c r="BP130713" s="90"/>
    </row>
    <row r="130714" spans="68:68" customFormat="1">
      <c r="BP130714" s="90"/>
    </row>
    <row r="130715" spans="68:68" customFormat="1">
      <c r="BP130715" s="90"/>
    </row>
    <row r="130716" spans="68:68" customFormat="1">
      <c r="BP130716" s="90"/>
    </row>
    <row r="130717" spans="68:68" customFormat="1">
      <c r="BP130717" s="90"/>
    </row>
    <row r="130718" spans="68:68" customFormat="1">
      <c r="BP130718" s="90"/>
    </row>
    <row r="130719" spans="68:68" customFormat="1">
      <c r="BP130719" s="90"/>
    </row>
    <row r="130720" spans="68:68" customFormat="1">
      <c r="BP130720" s="90"/>
    </row>
    <row r="130721" spans="68:68" customFormat="1">
      <c r="BP130721" s="90"/>
    </row>
    <row r="130722" spans="68:68" customFormat="1">
      <c r="BP130722" s="90"/>
    </row>
    <row r="130723" spans="68:68" customFormat="1">
      <c r="BP130723" s="90"/>
    </row>
    <row r="130724" spans="68:68" customFormat="1">
      <c r="BP130724" s="90"/>
    </row>
    <row r="130725" spans="68:68" customFormat="1">
      <c r="BP130725" s="90"/>
    </row>
    <row r="130726" spans="68:68" customFormat="1">
      <c r="BP130726" s="90"/>
    </row>
    <row r="130727" spans="68:68" customFormat="1">
      <c r="BP130727" s="90"/>
    </row>
    <row r="130728" spans="68:68" customFormat="1">
      <c r="BP130728" s="90"/>
    </row>
    <row r="130729" spans="68:68" customFormat="1">
      <c r="BP130729" s="90"/>
    </row>
    <row r="130730" spans="68:68" customFormat="1">
      <c r="BP130730" s="90"/>
    </row>
    <row r="130731" spans="68:68" customFormat="1">
      <c r="BP130731" s="90"/>
    </row>
    <row r="130732" spans="68:68" customFormat="1">
      <c r="BP130732" s="90"/>
    </row>
    <row r="130733" spans="68:68" customFormat="1">
      <c r="BP130733" s="90"/>
    </row>
    <row r="130734" spans="68:68" customFormat="1">
      <c r="BP130734" s="90"/>
    </row>
    <row r="130735" spans="68:68" customFormat="1">
      <c r="BP130735" s="90"/>
    </row>
    <row r="130736" spans="68:68" customFormat="1">
      <c r="BP130736" s="90"/>
    </row>
    <row r="130737" spans="68:68" customFormat="1">
      <c r="BP130737" s="90"/>
    </row>
    <row r="130738" spans="68:68" customFormat="1">
      <c r="BP130738" s="90"/>
    </row>
    <row r="130739" spans="68:68" customFormat="1">
      <c r="BP130739" s="90"/>
    </row>
    <row r="130740" spans="68:68" customFormat="1">
      <c r="BP130740" s="90"/>
    </row>
    <row r="130741" spans="68:68" customFormat="1">
      <c r="BP130741" s="90"/>
    </row>
    <row r="130742" spans="68:68" customFormat="1">
      <c r="BP130742" s="90"/>
    </row>
    <row r="130743" spans="68:68" customFormat="1">
      <c r="BP130743" s="90"/>
    </row>
    <row r="130744" spans="68:68" customFormat="1">
      <c r="BP130744" s="90"/>
    </row>
    <row r="130745" spans="68:68" customFormat="1">
      <c r="BP130745" s="90"/>
    </row>
    <row r="130746" spans="68:68" customFormat="1">
      <c r="BP130746" s="90"/>
    </row>
    <row r="130747" spans="68:68" customFormat="1">
      <c r="BP130747" s="90"/>
    </row>
    <row r="130748" spans="68:68" customFormat="1">
      <c r="BP130748" s="90"/>
    </row>
    <row r="130749" spans="68:68" customFormat="1">
      <c r="BP130749" s="90"/>
    </row>
    <row r="130750" spans="68:68" customFormat="1">
      <c r="BP130750" s="90"/>
    </row>
    <row r="130751" spans="68:68" customFormat="1">
      <c r="BP130751" s="90"/>
    </row>
    <row r="130752" spans="68:68" customFormat="1">
      <c r="BP130752" s="90"/>
    </row>
    <row r="130753" spans="68:68" customFormat="1">
      <c r="BP130753" s="90"/>
    </row>
    <row r="130754" spans="68:68" customFormat="1">
      <c r="BP130754" s="90"/>
    </row>
    <row r="130755" spans="68:68" customFormat="1">
      <c r="BP130755" s="90"/>
    </row>
    <row r="130756" spans="68:68" customFormat="1">
      <c r="BP130756" s="90"/>
    </row>
    <row r="130757" spans="68:68" customFormat="1">
      <c r="BP130757" s="90"/>
    </row>
    <row r="130758" spans="68:68" customFormat="1">
      <c r="BP130758" s="90"/>
    </row>
    <row r="130759" spans="68:68" customFormat="1">
      <c r="BP130759" s="90"/>
    </row>
    <row r="130760" spans="68:68" customFormat="1">
      <c r="BP130760" s="90"/>
    </row>
    <row r="130761" spans="68:68" customFormat="1">
      <c r="BP130761" s="90"/>
    </row>
    <row r="130762" spans="68:68" customFormat="1">
      <c r="BP130762" s="90"/>
    </row>
    <row r="130763" spans="68:68" customFormat="1">
      <c r="BP130763" s="90"/>
    </row>
    <row r="130764" spans="68:68" customFormat="1">
      <c r="BP130764" s="90"/>
    </row>
    <row r="130765" spans="68:68" customFormat="1">
      <c r="BP130765" s="90"/>
    </row>
    <row r="130766" spans="68:68" customFormat="1">
      <c r="BP130766" s="90"/>
    </row>
    <row r="130767" spans="68:68" customFormat="1">
      <c r="BP130767" s="90"/>
    </row>
    <row r="130768" spans="68:68" customFormat="1">
      <c r="BP130768" s="90"/>
    </row>
    <row r="130769" spans="68:68" customFormat="1">
      <c r="BP130769" s="90"/>
    </row>
    <row r="130770" spans="68:68" customFormat="1">
      <c r="BP130770" s="90"/>
    </row>
    <row r="130771" spans="68:68" customFormat="1">
      <c r="BP130771" s="90"/>
    </row>
    <row r="130772" spans="68:68" customFormat="1">
      <c r="BP130772" s="90"/>
    </row>
    <row r="130773" spans="68:68" customFormat="1">
      <c r="BP130773" s="90"/>
    </row>
    <row r="130774" spans="68:68" customFormat="1">
      <c r="BP130774" s="90"/>
    </row>
    <row r="130775" spans="68:68" customFormat="1">
      <c r="BP130775" s="90"/>
    </row>
    <row r="130776" spans="68:68" customFormat="1">
      <c r="BP130776" s="90"/>
    </row>
    <row r="130777" spans="68:68" customFormat="1">
      <c r="BP130777" s="90"/>
    </row>
    <row r="130778" spans="68:68" customFormat="1">
      <c r="BP130778" s="90"/>
    </row>
    <row r="130779" spans="68:68" customFormat="1">
      <c r="BP130779" s="90"/>
    </row>
    <row r="130780" spans="68:68" customFormat="1">
      <c r="BP130780" s="90"/>
    </row>
    <row r="130781" spans="68:68" customFormat="1">
      <c r="BP130781" s="90"/>
    </row>
    <row r="130782" spans="68:68" customFormat="1">
      <c r="BP130782" s="90"/>
    </row>
    <row r="130783" spans="68:68" customFormat="1">
      <c r="BP130783" s="90"/>
    </row>
    <row r="130784" spans="68:68" customFormat="1">
      <c r="BP130784" s="90"/>
    </row>
    <row r="130785" spans="68:68" customFormat="1">
      <c r="BP130785" s="90"/>
    </row>
    <row r="130786" spans="68:68" customFormat="1">
      <c r="BP130786" s="90"/>
    </row>
    <row r="130787" spans="68:68" customFormat="1">
      <c r="BP130787" s="90"/>
    </row>
    <row r="130788" spans="68:68" customFormat="1">
      <c r="BP130788" s="90"/>
    </row>
    <row r="130789" spans="68:68" customFormat="1">
      <c r="BP130789" s="90"/>
    </row>
    <row r="130790" spans="68:68" customFormat="1">
      <c r="BP130790" s="90"/>
    </row>
    <row r="130791" spans="68:68" customFormat="1">
      <c r="BP130791" s="90"/>
    </row>
    <row r="130792" spans="68:68" customFormat="1">
      <c r="BP130792" s="90"/>
    </row>
    <row r="130793" spans="68:68" customFormat="1">
      <c r="BP130793" s="90"/>
    </row>
    <row r="130794" spans="68:68" customFormat="1">
      <c r="BP130794" s="90"/>
    </row>
    <row r="130795" spans="68:68" customFormat="1">
      <c r="BP130795" s="90"/>
    </row>
    <row r="130796" spans="68:68" customFormat="1">
      <c r="BP130796" s="90"/>
    </row>
    <row r="130797" spans="68:68" customFormat="1">
      <c r="BP130797" s="90"/>
    </row>
    <row r="130798" spans="68:68" customFormat="1">
      <c r="BP130798" s="90"/>
    </row>
    <row r="130799" spans="68:68" customFormat="1">
      <c r="BP130799" s="90"/>
    </row>
    <row r="130800" spans="68:68" customFormat="1">
      <c r="BP130800" s="90"/>
    </row>
    <row r="130801" spans="68:68" customFormat="1">
      <c r="BP130801" s="90"/>
    </row>
    <row r="130802" spans="68:68" customFormat="1">
      <c r="BP130802" s="90"/>
    </row>
    <row r="130803" spans="68:68" customFormat="1">
      <c r="BP130803" s="90"/>
    </row>
    <row r="130804" spans="68:68" customFormat="1">
      <c r="BP130804" s="90"/>
    </row>
    <row r="130805" spans="68:68" customFormat="1">
      <c r="BP130805" s="90"/>
    </row>
    <row r="130806" spans="68:68" customFormat="1">
      <c r="BP130806" s="90"/>
    </row>
    <row r="130807" spans="68:68" customFormat="1">
      <c r="BP130807" s="90"/>
    </row>
    <row r="130808" spans="68:68" customFormat="1">
      <c r="BP130808" s="90"/>
    </row>
    <row r="130809" spans="68:68" customFormat="1">
      <c r="BP130809" s="90"/>
    </row>
    <row r="130810" spans="68:68" customFormat="1">
      <c r="BP130810" s="90"/>
    </row>
    <row r="130811" spans="68:68" customFormat="1">
      <c r="BP130811" s="90"/>
    </row>
    <row r="130812" spans="68:68" customFormat="1">
      <c r="BP130812" s="90"/>
    </row>
    <row r="130813" spans="68:68" customFormat="1">
      <c r="BP130813" s="90"/>
    </row>
    <row r="130814" spans="68:68" customFormat="1">
      <c r="BP130814" s="90"/>
    </row>
    <row r="130815" spans="68:68" customFormat="1">
      <c r="BP130815" s="90"/>
    </row>
    <row r="130816" spans="68:68" customFormat="1">
      <c r="BP130816" s="90"/>
    </row>
    <row r="130817" spans="68:68" customFormat="1">
      <c r="BP130817" s="90"/>
    </row>
    <row r="130818" spans="68:68" customFormat="1">
      <c r="BP130818" s="90"/>
    </row>
    <row r="130819" spans="68:68" customFormat="1">
      <c r="BP130819" s="90"/>
    </row>
    <row r="130820" spans="68:68" customFormat="1">
      <c r="BP130820" s="90"/>
    </row>
    <row r="130821" spans="68:68" customFormat="1">
      <c r="BP130821" s="90"/>
    </row>
    <row r="130822" spans="68:68" customFormat="1">
      <c r="BP130822" s="90"/>
    </row>
    <row r="130823" spans="68:68" customFormat="1">
      <c r="BP130823" s="90"/>
    </row>
    <row r="130824" spans="68:68" customFormat="1">
      <c r="BP130824" s="90"/>
    </row>
    <row r="130825" spans="68:68" customFormat="1">
      <c r="BP130825" s="90"/>
    </row>
    <row r="130826" spans="68:68" customFormat="1">
      <c r="BP130826" s="90"/>
    </row>
    <row r="130827" spans="68:68" customFormat="1">
      <c r="BP130827" s="90"/>
    </row>
    <row r="130828" spans="68:68" customFormat="1">
      <c r="BP130828" s="90"/>
    </row>
    <row r="130829" spans="68:68" customFormat="1">
      <c r="BP130829" s="90"/>
    </row>
    <row r="130830" spans="68:68" customFormat="1">
      <c r="BP130830" s="90"/>
    </row>
    <row r="130831" spans="68:68" customFormat="1">
      <c r="BP130831" s="90"/>
    </row>
    <row r="130832" spans="68:68" customFormat="1">
      <c r="BP130832" s="90"/>
    </row>
    <row r="130833" spans="68:68" customFormat="1">
      <c r="BP130833" s="90"/>
    </row>
    <row r="130834" spans="68:68" customFormat="1">
      <c r="BP130834" s="90"/>
    </row>
    <row r="130835" spans="68:68" customFormat="1">
      <c r="BP130835" s="90"/>
    </row>
    <row r="130836" spans="68:68" customFormat="1">
      <c r="BP130836" s="90"/>
    </row>
    <row r="130837" spans="68:68" customFormat="1">
      <c r="BP130837" s="90"/>
    </row>
    <row r="130838" spans="68:68" customFormat="1">
      <c r="BP130838" s="90"/>
    </row>
    <row r="130839" spans="68:68" customFormat="1">
      <c r="BP130839" s="90"/>
    </row>
    <row r="130840" spans="68:68" customFormat="1">
      <c r="BP130840" s="90"/>
    </row>
    <row r="130841" spans="68:68" customFormat="1">
      <c r="BP130841" s="90"/>
    </row>
    <row r="130842" spans="68:68" customFormat="1">
      <c r="BP130842" s="90"/>
    </row>
    <row r="130843" spans="68:68" customFormat="1">
      <c r="BP130843" s="90"/>
    </row>
    <row r="130844" spans="68:68" customFormat="1">
      <c r="BP130844" s="90"/>
    </row>
    <row r="130845" spans="68:68" customFormat="1">
      <c r="BP130845" s="90"/>
    </row>
    <row r="130846" spans="68:68" customFormat="1">
      <c r="BP130846" s="90"/>
    </row>
    <row r="130847" spans="68:68" customFormat="1">
      <c r="BP130847" s="90"/>
    </row>
    <row r="130848" spans="68:68" customFormat="1">
      <c r="BP130848" s="90"/>
    </row>
    <row r="130849" spans="68:68" customFormat="1">
      <c r="BP130849" s="90"/>
    </row>
    <row r="130850" spans="68:68" customFormat="1">
      <c r="BP130850" s="90"/>
    </row>
    <row r="130851" spans="68:68" customFormat="1">
      <c r="BP130851" s="90"/>
    </row>
    <row r="130852" spans="68:68" customFormat="1">
      <c r="BP130852" s="90"/>
    </row>
    <row r="130853" spans="68:68" customFormat="1">
      <c r="BP130853" s="90"/>
    </row>
    <row r="130854" spans="68:68" customFormat="1">
      <c r="BP130854" s="90"/>
    </row>
    <row r="130855" spans="68:68" customFormat="1">
      <c r="BP130855" s="90"/>
    </row>
    <row r="130856" spans="68:68" customFormat="1">
      <c r="BP130856" s="90"/>
    </row>
    <row r="130857" spans="68:68" customFormat="1">
      <c r="BP130857" s="90"/>
    </row>
    <row r="130858" spans="68:68" customFormat="1">
      <c r="BP130858" s="90"/>
    </row>
    <row r="130859" spans="68:68" customFormat="1">
      <c r="BP130859" s="90"/>
    </row>
    <row r="130860" spans="68:68" customFormat="1">
      <c r="BP130860" s="90"/>
    </row>
    <row r="130861" spans="68:68" customFormat="1">
      <c r="BP130861" s="90"/>
    </row>
    <row r="130862" spans="68:68" customFormat="1">
      <c r="BP130862" s="90"/>
    </row>
    <row r="130863" spans="68:68" customFormat="1">
      <c r="BP130863" s="90"/>
    </row>
    <row r="130864" spans="68:68" customFormat="1">
      <c r="BP130864" s="90"/>
    </row>
    <row r="130865" spans="68:68" customFormat="1">
      <c r="BP130865" s="90"/>
    </row>
    <row r="130866" spans="68:68" customFormat="1">
      <c r="BP130866" s="90"/>
    </row>
    <row r="130867" spans="68:68" customFormat="1">
      <c r="BP130867" s="90"/>
    </row>
    <row r="130868" spans="68:68" customFormat="1">
      <c r="BP130868" s="90"/>
    </row>
    <row r="130869" spans="68:68" customFormat="1">
      <c r="BP130869" s="90"/>
    </row>
    <row r="130870" spans="68:68" customFormat="1">
      <c r="BP130870" s="90"/>
    </row>
    <row r="130871" spans="68:68" customFormat="1">
      <c r="BP130871" s="90"/>
    </row>
    <row r="130872" spans="68:68" customFormat="1">
      <c r="BP130872" s="90"/>
    </row>
    <row r="130873" spans="68:68" customFormat="1">
      <c r="BP130873" s="90"/>
    </row>
    <row r="130874" spans="68:68" customFormat="1">
      <c r="BP130874" s="90"/>
    </row>
    <row r="130875" spans="68:68" customFormat="1">
      <c r="BP130875" s="90"/>
    </row>
    <row r="130876" spans="68:68" customFormat="1">
      <c r="BP130876" s="90"/>
    </row>
    <row r="130877" spans="68:68" customFormat="1">
      <c r="BP130877" s="90"/>
    </row>
    <row r="130878" spans="68:68" customFormat="1">
      <c r="BP130878" s="90"/>
    </row>
    <row r="130879" spans="68:68" customFormat="1">
      <c r="BP130879" s="90"/>
    </row>
    <row r="130880" spans="68:68" customFormat="1">
      <c r="BP130880" s="90"/>
    </row>
    <row r="130881" spans="68:68" customFormat="1">
      <c r="BP130881" s="90"/>
    </row>
    <row r="130882" spans="68:68" customFormat="1">
      <c r="BP130882" s="90"/>
    </row>
    <row r="130883" spans="68:68" customFormat="1">
      <c r="BP130883" s="90"/>
    </row>
    <row r="130884" spans="68:68" customFormat="1">
      <c r="BP130884" s="90"/>
    </row>
    <row r="130885" spans="68:68" customFormat="1">
      <c r="BP130885" s="90"/>
    </row>
    <row r="130886" spans="68:68" customFormat="1">
      <c r="BP130886" s="90"/>
    </row>
    <row r="130887" spans="68:68" customFormat="1">
      <c r="BP130887" s="90"/>
    </row>
    <row r="130888" spans="68:68" customFormat="1">
      <c r="BP130888" s="90"/>
    </row>
    <row r="130889" spans="68:68" customFormat="1">
      <c r="BP130889" s="90"/>
    </row>
    <row r="130890" spans="68:68" customFormat="1">
      <c r="BP130890" s="90"/>
    </row>
    <row r="130891" spans="68:68" customFormat="1">
      <c r="BP130891" s="90"/>
    </row>
    <row r="130892" spans="68:68" customFormat="1">
      <c r="BP130892" s="90"/>
    </row>
    <row r="130893" spans="68:68" customFormat="1">
      <c r="BP130893" s="90"/>
    </row>
    <row r="130894" spans="68:68" customFormat="1">
      <c r="BP130894" s="90"/>
    </row>
    <row r="130895" spans="68:68" customFormat="1">
      <c r="BP130895" s="90"/>
    </row>
    <row r="130896" spans="68:68" customFormat="1">
      <c r="BP130896" s="90"/>
    </row>
    <row r="130897" spans="68:68" customFormat="1">
      <c r="BP130897" s="90"/>
    </row>
    <row r="130898" spans="68:68" customFormat="1">
      <c r="BP130898" s="90"/>
    </row>
    <row r="130899" spans="68:68" customFormat="1">
      <c r="BP130899" s="90"/>
    </row>
    <row r="130900" spans="68:68" customFormat="1">
      <c r="BP130900" s="90"/>
    </row>
    <row r="130901" spans="68:68" customFormat="1">
      <c r="BP130901" s="90"/>
    </row>
    <row r="130902" spans="68:68" customFormat="1">
      <c r="BP130902" s="90"/>
    </row>
    <row r="130903" spans="68:68" customFormat="1">
      <c r="BP130903" s="90"/>
    </row>
    <row r="130904" spans="68:68" customFormat="1">
      <c r="BP130904" s="90"/>
    </row>
    <row r="130905" spans="68:68" customFormat="1">
      <c r="BP130905" s="90"/>
    </row>
    <row r="130906" spans="68:68" customFormat="1">
      <c r="BP130906" s="90"/>
    </row>
    <row r="130907" spans="68:68" customFormat="1">
      <c r="BP130907" s="90"/>
    </row>
    <row r="130908" spans="68:68" customFormat="1">
      <c r="BP130908" s="90"/>
    </row>
    <row r="130909" spans="68:68" customFormat="1">
      <c r="BP130909" s="90"/>
    </row>
    <row r="130910" spans="68:68" customFormat="1">
      <c r="BP130910" s="90"/>
    </row>
    <row r="130911" spans="68:68" customFormat="1">
      <c r="BP130911" s="90"/>
    </row>
    <row r="130912" spans="68:68" customFormat="1">
      <c r="BP130912" s="90"/>
    </row>
    <row r="130913" spans="68:68" customFormat="1">
      <c r="BP130913" s="90"/>
    </row>
    <row r="130914" spans="68:68" customFormat="1">
      <c r="BP130914" s="90"/>
    </row>
    <row r="130915" spans="68:68" customFormat="1">
      <c r="BP130915" s="90"/>
    </row>
    <row r="130916" spans="68:68" customFormat="1">
      <c r="BP130916" s="90"/>
    </row>
    <row r="130917" spans="68:68" customFormat="1">
      <c r="BP130917" s="90"/>
    </row>
    <row r="130918" spans="68:68" customFormat="1">
      <c r="BP130918" s="90"/>
    </row>
    <row r="130919" spans="68:68" customFormat="1">
      <c r="BP130919" s="90"/>
    </row>
    <row r="130920" spans="68:68" customFormat="1">
      <c r="BP130920" s="90"/>
    </row>
    <row r="130921" spans="68:68" customFormat="1">
      <c r="BP130921" s="90"/>
    </row>
    <row r="130922" spans="68:68" customFormat="1">
      <c r="BP130922" s="90"/>
    </row>
    <row r="130923" spans="68:68" customFormat="1">
      <c r="BP130923" s="90"/>
    </row>
    <row r="130924" spans="68:68" customFormat="1">
      <c r="BP130924" s="90"/>
    </row>
    <row r="130925" spans="68:68" customFormat="1">
      <c r="BP130925" s="90"/>
    </row>
    <row r="130926" spans="68:68" customFormat="1">
      <c r="BP130926" s="90"/>
    </row>
    <row r="130927" spans="68:68" customFormat="1">
      <c r="BP130927" s="90"/>
    </row>
    <row r="130928" spans="68:68" customFormat="1">
      <c r="BP130928" s="90"/>
    </row>
    <row r="130929" spans="68:68" customFormat="1">
      <c r="BP130929" s="90"/>
    </row>
    <row r="130930" spans="68:68" customFormat="1">
      <c r="BP130930" s="90"/>
    </row>
    <row r="130931" spans="68:68" customFormat="1">
      <c r="BP130931" s="90"/>
    </row>
    <row r="130932" spans="68:68" customFormat="1">
      <c r="BP130932" s="90"/>
    </row>
    <row r="130933" spans="68:68" customFormat="1">
      <c r="BP130933" s="90"/>
    </row>
    <row r="130934" spans="68:68" customFormat="1">
      <c r="BP130934" s="90"/>
    </row>
    <row r="130935" spans="68:68" customFormat="1">
      <c r="BP130935" s="90"/>
    </row>
    <row r="130936" spans="68:68" customFormat="1">
      <c r="BP130936" s="90"/>
    </row>
    <row r="130937" spans="68:68" customFormat="1">
      <c r="BP130937" s="90"/>
    </row>
    <row r="130938" spans="68:68" customFormat="1">
      <c r="BP130938" s="90"/>
    </row>
    <row r="130939" spans="68:68" customFormat="1">
      <c r="BP130939" s="90"/>
    </row>
    <row r="130940" spans="68:68" customFormat="1">
      <c r="BP130940" s="90"/>
    </row>
    <row r="130941" spans="68:68" customFormat="1">
      <c r="BP130941" s="90"/>
    </row>
    <row r="130942" spans="68:68" customFormat="1">
      <c r="BP130942" s="90"/>
    </row>
    <row r="130943" spans="68:68" customFormat="1">
      <c r="BP130943" s="90"/>
    </row>
    <row r="130944" spans="68:68" customFormat="1">
      <c r="BP130944" s="90"/>
    </row>
    <row r="130945" spans="68:68" customFormat="1">
      <c r="BP130945" s="90"/>
    </row>
    <row r="130946" spans="68:68" customFormat="1">
      <c r="BP130946" s="90"/>
    </row>
    <row r="130947" spans="68:68" customFormat="1">
      <c r="BP130947" s="90"/>
    </row>
    <row r="130948" spans="68:68" customFormat="1">
      <c r="BP130948" s="90"/>
    </row>
    <row r="130949" spans="68:68" customFormat="1">
      <c r="BP130949" s="90"/>
    </row>
    <row r="130950" spans="68:68" customFormat="1">
      <c r="BP130950" s="90"/>
    </row>
    <row r="130951" spans="68:68" customFormat="1">
      <c r="BP130951" s="90"/>
    </row>
    <row r="130952" spans="68:68" customFormat="1">
      <c r="BP130952" s="90"/>
    </row>
    <row r="130953" spans="68:68" customFormat="1">
      <c r="BP130953" s="90"/>
    </row>
    <row r="130954" spans="68:68" customFormat="1">
      <c r="BP130954" s="90"/>
    </row>
    <row r="130955" spans="68:68" customFormat="1">
      <c r="BP130955" s="90"/>
    </row>
    <row r="130956" spans="68:68" customFormat="1">
      <c r="BP130956" s="90"/>
    </row>
    <row r="130957" spans="68:68" customFormat="1">
      <c r="BP130957" s="90"/>
    </row>
    <row r="130958" spans="68:68" customFormat="1">
      <c r="BP130958" s="90"/>
    </row>
    <row r="130959" spans="68:68" customFormat="1">
      <c r="BP130959" s="90"/>
    </row>
    <row r="130960" spans="68:68" customFormat="1">
      <c r="BP130960" s="90"/>
    </row>
    <row r="130961" spans="68:68" customFormat="1">
      <c r="BP130961" s="90"/>
    </row>
    <row r="130962" spans="68:68" customFormat="1">
      <c r="BP130962" s="90"/>
    </row>
    <row r="130963" spans="68:68" customFormat="1">
      <c r="BP130963" s="90"/>
    </row>
    <row r="130964" spans="68:68" customFormat="1">
      <c r="BP130964" s="90"/>
    </row>
    <row r="130965" spans="68:68" customFormat="1">
      <c r="BP130965" s="90"/>
    </row>
    <row r="130966" spans="68:68" customFormat="1">
      <c r="BP130966" s="90"/>
    </row>
    <row r="130967" spans="68:68" customFormat="1">
      <c r="BP130967" s="90"/>
    </row>
    <row r="130968" spans="68:68" customFormat="1">
      <c r="BP130968" s="90"/>
    </row>
    <row r="130969" spans="68:68" customFormat="1">
      <c r="BP130969" s="90"/>
    </row>
    <row r="130970" spans="68:68" customFormat="1">
      <c r="BP130970" s="90"/>
    </row>
    <row r="130971" spans="68:68" customFormat="1">
      <c r="BP130971" s="90"/>
    </row>
    <row r="130972" spans="68:68" customFormat="1">
      <c r="BP130972" s="90"/>
    </row>
    <row r="130973" spans="68:68" customFormat="1">
      <c r="BP130973" s="90"/>
    </row>
    <row r="130974" spans="68:68" customFormat="1">
      <c r="BP130974" s="90"/>
    </row>
    <row r="130975" spans="68:68" customFormat="1">
      <c r="BP130975" s="90"/>
    </row>
    <row r="130976" spans="68:68" customFormat="1">
      <c r="BP130976" s="90"/>
    </row>
    <row r="130977" spans="68:68" customFormat="1">
      <c r="BP130977" s="90"/>
    </row>
    <row r="130978" spans="68:68" customFormat="1">
      <c r="BP130978" s="90"/>
    </row>
    <row r="130979" spans="68:68" customFormat="1">
      <c r="BP130979" s="90"/>
    </row>
    <row r="130980" spans="68:68" customFormat="1">
      <c r="BP130980" s="90"/>
    </row>
    <row r="130981" spans="68:68" customFormat="1">
      <c r="BP130981" s="90"/>
    </row>
    <row r="130982" spans="68:68" customFormat="1">
      <c r="BP130982" s="90"/>
    </row>
    <row r="130983" spans="68:68" customFormat="1">
      <c r="BP130983" s="90"/>
    </row>
    <row r="130984" spans="68:68" customFormat="1">
      <c r="BP130984" s="90"/>
    </row>
    <row r="130985" spans="68:68" customFormat="1">
      <c r="BP130985" s="90"/>
    </row>
    <row r="130986" spans="68:68" customFormat="1">
      <c r="BP130986" s="90"/>
    </row>
    <row r="130987" spans="68:68" customFormat="1">
      <c r="BP130987" s="90"/>
    </row>
    <row r="130988" spans="68:68" customFormat="1">
      <c r="BP130988" s="90"/>
    </row>
    <row r="130989" spans="68:68" customFormat="1">
      <c r="BP130989" s="90"/>
    </row>
    <row r="130990" spans="68:68" customFormat="1">
      <c r="BP130990" s="90"/>
    </row>
    <row r="130991" spans="68:68" customFormat="1">
      <c r="BP130991" s="90"/>
    </row>
    <row r="130992" spans="68:68" customFormat="1">
      <c r="BP130992" s="90"/>
    </row>
    <row r="130993" spans="68:68" customFormat="1">
      <c r="BP130993" s="90"/>
    </row>
    <row r="130994" spans="68:68" customFormat="1">
      <c r="BP130994" s="90"/>
    </row>
    <row r="130995" spans="68:68" customFormat="1">
      <c r="BP130995" s="90"/>
    </row>
    <row r="130996" spans="68:68" customFormat="1">
      <c r="BP130996" s="90"/>
    </row>
    <row r="130997" spans="68:68" customFormat="1">
      <c r="BP130997" s="90"/>
    </row>
    <row r="130998" spans="68:68" customFormat="1">
      <c r="BP130998" s="90"/>
    </row>
    <row r="130999" spans="68:68" customFormat="1">
      <c r="BP130999" s="90"/>
    </row>
    <row r="131000" spans="68:68" customFormat="1">
      <c r="BP131000" s="90"/>
    </row>
    <row r="131001" spans="68:68" customFormat="1">
      <c r="BP131001" s="90"/>
    </row>
    <row r="131002" spans="68:68" customFormat="1">
      <c r="BP131002" s="90"/>
    </row>
    <row r="131003" spans="68:68" customFormat="1">
      <c r="BP131003" s="90"/>
    </row>
    <row r="131004" spans="68:68" customFormat="1">
      <c r="BP131004" s="90"/>
    </row>
    <row r="131005" spans="68:68" customFormat="1">
      <c r="BP131005" s="90"/>
    </row>
    <row r="131006" spans="68:68" customFormat="1">
      <c r="BP131006" s="90"/>
    </row>
    <row r="131007" spans="68:68" customFormat="1">
      <c r="BP131007" s="90"/>
    </row>
    <row r="131008" spans="68:68" customFormat="1">
      <c r="BP131008" s="90"/>
    </row>
    <row r="131009" spans="68:68" customFormat="1">
      <c r="BP131009" s="90"/>
    </row>
    <row r="131010" spans="68:68" customFormat="1">
      <c r="BP131010" s="90"/>
    </row>
    <row r="131011" spans="68:68" customFormat="1">
      <c r="BP131011" s="90"/>
    </row>
    <row r="131012" spans="68:68" customFormat="1">
      <c r="BP131012" s="90"/>
    </row>
    <row r="131013" spans="68:68" customFormat="1">
      <c r="BP131013" s="90"/>
    </row>
    <row r="131014" spans="68:68" customFormat="1">
      <c r="BP131014" s="90"/>
    </row>
    <row r="131015" spans="68:68" customFormat="1">
      <c r="BP131015" s="90"/>
    </row>
    <row r="131016" spans="68:68" customFormat="1">
      <c r="BP131016" s="90"/>
    </row>
    <row r="131017" spans="68:68" customFormat="1">
      <c r="BP131017" s="90"/>
    </row>
    <row r="131018" spans="68:68" customFormat="1">
      <c r="BP131018" s="90"/>
    </row>
    <row r="131019" spans="68:68" customFormat="1">
      <c r="BP131019" s="90"/>
    </row>
    <row r="131020" spans="68:68" customFormat="1">
      <c r="BP131020" s="90"/>
    </row>
    <row r="131021" spans="68:68" customFormat="1">
      <c r="BP131021" s="90"/>
    </row>
    <row r="131022" spans="68:68" customFormat="1">
      <c r="BP131022" s="90"/>
    </row>
    <row r="131023" spans="68:68" customFormat="1">
      <c r="BP131023" s="90"/>
    </row>
    <row r="131024" spans="68:68" customFormat="1">
      <c r="BP131024" s="90"/>
    </row>
    <row r="131025" spans="68:68" customFormat="1">
      <c r="BP131025" s="90"/>
    </row>
    <row r="131026" spans="68:68" customFormat="1">
      <c r="BP131026" s="90"/>
    </row>
    <row r="131027" spans="68:68" customFormat="1">
      <c r="BP131027" s="90"/>
    </row>
    <row r="131028" spans="68:68" customFormat="1">
      <c r="BP131028" s="90"/>
    </row>
    <row r="131029" spans="68:68" customFormat="1">
      <c r="BP131029" s="90"/>
    </row>
    <row r="131030" spans="68:68" customFormat="1">
      <c r="BP131030" s="90"/>
    </row>
    <row r="131031" spans="68:68" customFormat="1">
      <c r="BP131031" s="90"/>
    </row>
    <row r="131032" spans="68:68" customFormat="1">
      <c r="BP131032" s="90"/>
    </row>
    <row r="131033" spans="68:68" customFormat="1">
      <c r="BP131033" s="90"/>
    </row>
    <row r="131034" spans="68:68" customFormat="1">
      <c r="BP131034" s="90"/>
    </row>
    <row r="131035" spans="68:68" customFormat="1">
      <c r="BP131035" s="90"/>
    </row>
    <row r="131036" spans="68:68" customFormat="1">
      <c r="BP131036" s="90"/>
    </row>
    <row r="131037" spans="68:68" customFormat="1">
      <c r="BP131037" s="90"/>
    </row>
    <row r="131038" spans="68:68" customFormat="1">
      <c r="BP131038" s="90"/>
    </row>
    <row r="131039" spans="68:68" customFormat="1">
      <c r="BP131039" s="90"/>
    </row>
    <row r="131040" spans="68:68" customFormat="1">
      <c r="BP131040" s="90"/>
    </row>
    <row r="131041" spans="68:68" customFormat="1">
      <c r="BP131041" s="90"/>
    </row>
    <row r="131042" spans="68:68" customFormat="1">
      <c r="BP131042" s="90"/>
    </row>
    <row r="131043" spans="68:68" customFormat="1">
      <c r="BP131043" s="90"/>
    </row>
    <row r="131044" spans="68:68" customFormat="1">
      <c r="BP131044" s="90"/>
    </row>
    <row r="131045" spans="68:68" customFormat="1">
      <c r="BP131045" s="90"/>
    </row>
    <row r="131046" spans="68:68" customFormat="1">
      <c r="BP131046" s="90"/>
    </row>
    <row r="131047" spans="68:68" customFormat="1">
      <c r="BP131047" s="90"/>
    </row>
    <row r="131048" spans="68:68" customFormat="1">
      <c r="BP131048" s="90"/>
    </row>
    <row r="131049" spans="68:68" customFormat="1">
      <c r="BP131049" s="90"/>
    </row>
    <row r="131050" spans="68:68" customFormat="1">
      <c r="BP131050" s="90"/>
    </row>
    <row r="131051" spans="68:68" customFormat="1">
      <c r="BP131051" s="90"/>
    </row>
    <row r="131052" spans="68:68" customFormat="1">
      <c r="BP131052" s="90"/>
    </row>
    <row r="131053" spans="68:68" customFormat="1">
      <c r="BP131053" s="90"/>
    </row>
    <row r="131054" spans="68:68" customFormat="1">
      <c r="BP131054" s="90"/>
    </row>
    <row r="131055" spans="68:68" customFormat="1">
      <c r="BP131055" s="90"/>
    </row>
    <row r="131056" spans="68:68" customFormat="1">
      <c r="BP131056" s="90"/>
    </row>
    <row r="131057" spans="68:68" customFormat="1">
      <c r="BP131057" s="90"/>
    </row>
    <row r="131058" spans="68:68" customFormat="1">
      <c r="BP131058" s="90"/>
    </row>
    <row r="131059" spans="68:68" customFormat="1">
      <c r="BP131059" s="90"/>
    </row>
    <row r="131060" spans="68:68" customFormat="1">
      <c r="BP131060" s="90"/>
    </row>
    <row r="131061" spans="68:68" customFormat="1">
      <c r="BP131061" s="90"/>
    </row>
    <row r="131062" spans="68:68" customFormat="1">
      <c r="BP131062" s="90"/>
    </row>
    <row r="131063" spans="68:68" customFormat="1">
      <c r="BP131063" s="90"/>
    </row>
    <row r="131064" spans="68:68" customFormat="1">
      <c r="BP131064" s="90"/>
    </row>
    <row r="131065" spans="68:68" customFormat="1">
      <c r="BP131065" s="90"/>
    </row>
    <row r="131066" spans="68:68" customFormat="1">
      <c r="BP131066" s="90"/>
    </row>
    <row r="131067" spans="68:68" customFormat="1">
      <c r="BP131067" s="90"/>
    </row>
    <row r="131068" spans="68:68" customFormat="1">
      <c r="BP131068" s="90"/>
    </row>
    <row r="131069" spans="68:68" customFormat="1">
      <c r="BP131069" s="90"/>
    </row>
    <row r="131070" spans="68:68" customFormat="1">
      <c r="BP131070" s="90"/>
    </row>
    <row r="131071" spans="68:68" customFormat="1">
      <c r="BP131071" s="90"/>
    </row>
    <row r="131072" spans="68:68" customFormat="1">
      <c r="BP131072" s="90"/>
    </row>
    <row r="131073" spans="68:68" customFormat="1">
      <c r="BP131073" s="90"/>
    </row>
    <row r="131074" spans="68:68" customFormat="1">
      <c r="BP131074" s="90"/>
    </row>
    <row r="131075" spans="68:68" customFormat="1">
      <c r="BP131075" s="90"/>
    </row>
    <row r="131076" spans="68:68" customFormat="1">
      <c r="BP131076" s="90"/>
    </row>
    <row r="131077" spans="68:68" customFormat="1">
      <c r="BP131077" s="90"/>
    </row>
    <row r="131078" spans="68:68" customFormat="1">
      <c r="BP131078" s="90"/>
    </row>
    <row r="131079" spans="68:68" customFormat="1">
      <c r="BP131079" s="90"/>
    </row>
    <row r="131080" spans="68:68" customFormat="1">
      <c r="BP131080" s="90"/>
    </row>
    <row r="131081" spans="68:68" customFormat="1">
      <c r="BP131081" s="90"/>
    </row>
    <row r="131082" spans="68:68" customFormat="1">
      <c r="BP131082" s="90"/>
    </row>
    <row r="131083" spans="68:68" customFormat="1">
      <c r="BP131083" s="90"/>
    </row>
    <row r="131084" spans="68:68" customFormat="1">
      <c r="BP131084" s="90"/>
    </row>
    <row r="131085" spans="68:68" customFormat="1">
      <c r="BP131085" s="90"/>
    </row>
    <row r="131086" spans="68:68" customFormat="1">
      <c r="BP131086" s="90"/>
    </row>
    <row r="131087" spans="68:68" customFormat="1">
      <c r="BP131087" s="90"/>
    </row>
    <row r="131088" spans="68:68" customFormat="1">
      <c r="BP131088" s="90"/>
    </row>
    <row r="131089" spans="68:68" customFormat="1">
      <c r="BP131089" s="90"/>
    </row>
    <row r="131090" spans="68:68" customFormat="1">
      <c r="BP131090" s="90"/>
    </row>
    <row r="131091" spans="68:68" customFormat="1">
      <c r="BP131091" s="90"/>
    </row>
    <row r="131092" spans="68:68" customFormat="1">
      <c r="BP131092" s="90"/>
    </row>
    <row r="131093" spans="68:68" customFormat="1">
      <c r="BP131093" s="90"/>
    </row>
    <row r="131094" spans="68:68" customFormat="1">
      <c r="BP131094" s="90"/>
    </row>
    <row r="131095" spans="68:68" customFormat="1">
      <c r="BP131095" s="90"/>
    </row>
    <row r="131096" spans="68:68" customFormat="1">
      <c r="BP131096" s="90"/>
    </row>
    <row r="131097" spans="68:68" customFormat="1">
      <c r="BP131097" s="90"/>
    </row>
    <row r="131098" spans="68:68" customFormat="1">
      <c r="BP131098" s="90"/>
    </row>
    <row r="131099" spans="68:68" customFormat="1">
      <c r="BP131099" s="90"/>
    </row>
    <row r="131100" spans="68:68" customFormat="1">
      <c r="BP131100" s="90"/>
    </row>
    <row r="131101" spans="68:68" customFormat="1">
      <c r="BP131101" s="90"/>
    </row>
    <row r="131102" spans="68:68" customFormat="1">
      <c r="BP131102" s="90"/>
    </row>
    <row r="131103" spans="68:68" customFormat="1">
      <c r="BP131103" s="90"/>
    </row>
    <row r="131104" spans="68:68" customFormat="1">
      <c r="BP131104" s="90"/>
    </row>
    <row r="131105" spans="68:68" customFormat="1">
      <c r="BP131105" s="90"/>
    </row>
    <row r="131106" spans="68:68" customFormat="1">
      <c r="BP131106" s="90"/>
    </row>
    <row r="131107" spans="68:68" customFormat="1">
      <c r="BP131107" s="90"/>
    </row>
    <row r="131108" spans="68:68" customFormat="1">
      <c r="BP131108" s="90"/>
    </row>
    <row r="131109" spans="68:68" customFormat="1">
      <c r="BP131109" s="90"/>
    </row>
    <row r="131110" spans="68:68" customFormat="1">
      <c r="BP131110" s="90"/>
    </row>
    <row r="131111" spans="68:68" customFormat="1">
      <c r="BP131111" s="90"/>
    </row>
    <row r="131112" spans="68:68" customFormat="1">
      <c r="BP131112" s="90"/>
    </row>
    <row r="131113" spans="68:68" customFormat="1">
      <c r="BP131113" s="90"/>
    </row>
    <row r="131114" spans="68:68" customFormat="1">
      <c r="BP131114" s="90"/>
    </row>
    <row r="131115" spans="68:68" customFormat="1">
      <c r="BP131115" s="90"/>
    </row>
    <row r="131116" spans="68:68" customFormat="1">
      <c r="BP131116" s="90"/>
    </row>
    <row r="131117" spans="68:68" customFormat="1">
      <c r="BP131117" s="90"/>
    </row>
    <row r="131118" spans="68:68" customFormat="1">
      <c r="BP131118" s="90"/>
    </row>
    <row r="131119" spans="68:68" customFormat="1">
      <c r="BP131119" s="90"/>
    </row>
    <row r="131120" spans="68:68" customFormat="1">
      <c r="BP131120" s="90"/>
    </row>
    <row r="131121" spans="68:68" customFormat="1">
      <c r="BP131121" s="90"/>
    </row>
    <row r="131122" spans="68:68" customFormat="1">
      <c r="BP131122" s="90"/>
    </row>
    <row r="131123" spans="68:68" customFormat="1">
      <c r="BP131123" s="90"/>
    </row>
    <row r="131124" spans="68:68" customFormat="1">
      <c r="BP131124" s="90"/>
    </row>
    <row r="131125" spans="68:68" customFormat="1">
      <c r="BP131125" s="90"/>
    </row>
    <row r="131126" spans="68:68" customFormat="1">
      <c r="BP131126" s="90"/>
    </row>
    <row r="131127" spans="68:68" customFormat="1">
      <c r="BP131127" s="90"/>
    </row>
    <row r="131128" spans="68:68" customFormat="1">
      <c r="BP131128" s="90"/>
    </row>
    <row r="131129" spans="68:68" customFormat="1">
      <c r="BP131129" s="90"/>
    </row>
    <row r="131130" spans="68:68" customFormat="1">
      <c r="BP131130" s="90"/>
    </row>
    <row r="131131" spans="68:68" customFormat="1">
      <c r="BP131131" s="90"/>
    </row>
    <row r="131132" spans="68:68" customFormat="1">
      <c r="BP131132" s="90"/>
    </row>
    <row r="131133" spans="68:68" customFormat="1">
      <c r="BP131133" s="90"/>
    </row>
    <row r="131134" spans="68:68" customFormat="1">
      <c r="BP131134" s="90"/>
    </row>
    <row r="131135" spans="68:68" customFormat="1">
      <c r="BP131135" s="90"/>
    </row>
    <row r="131136" spans="68:68" customFormat="1">
      <c r="BP131136" s="90"/>
    </row>
    <row r="131137" spans="68:68" customFormat="1">
      <c r="BP131137" s="90"/>
    </row>
    <row r="131138" spans="68:68" customFormat="1">
      <c r="BP131138" s="90"/>
    </row>
    <row r="131139" spans="68:68" customFormat="1">
      <c r="BP131139" s="90"/>
    </row>
    <row r="131140" spans="68:68" customFormat="1">
      <c r="BP131140" s="90"/>
    </row>
    <row r="131141" spans="68:68" customFormat="1">
      <c r="BP131141" s="90"/>
    </row>
    <row r="131142" spans="68:68" customFormat="1">
      <c r="BP131142" s="90"/>
    </row>
    <row r="131143" spans="68:68" customFormat="1">
      <c r="BP131143" s="90"/>
    </row>
    <row r="131144" spans="68:68" customFormat="1">
      <c r="BP131144" s="90"/>
    </row>
    <row r="131145" spans="68:68" customFormat="1">
      <c r="BP131145" s="90"/>
    </row>
    <row r="131146" spans="68:68" customFormat="1">
      <c r="BP131146" s="90"/>
    </row>
    <row r="131147" spans="68:68" customFormat="1">
      <c r="BP131147" s="90"/>
    </row>
    <row r="131148" spans="68:68" customFormat="1">
      <c r="BP131148" s="90"/>
    </row>
    <row r="131149" spans="68:68" customFormat="1">
      <c r="BP131149" s="90"/>
    </row>
    <row r="131150" spans="68:68" customFormat="1">
      <c r="BP131150" s="90"/>
    </row>
    <row r="131151" spans="68:68" customFormat="1">
      <c r="BP131151" s="90"/>
    </row>
    <row r="131152" spans="68:68" customFormat="1">
      <c r="BP131152" s="90"/>
    </row>
    <row r="131153" spans="68:68" customFormat="1">
      <c r="BP131153" s="90"/>
    </row>
    <row r="131154" spans="68:68" customFormat="1">
      <c r="BP131154" s="90"/>
    </row>
    <row r="131155" spans="68:68" customFormat="1">
      <c r="BP131155" s="90"/>
    </row>
    <row r="131156" spans="68:68" customFormat="1">
      <c r="BP131156" s="90"/>
    </row>
    <row r="131157" spans="68:68" customFormat="1">
      <c r="BP131157" s="90"/>
    </row>
    <row r="131158" spans="68:68" customFormat="1">
      <c r="BP131158" s="90"/>
    </row>
    <row r="131159" spans="68:68" customFormat="1">
      <c r="BP131159" s="90"/>
    </row>
    <row r="131160" spans="68:68" customFormat="1">
      <c r="BP131160" s="90"/>
    </row>
    <row r="131161" spans="68:68" customFormat="1">
      <c r="BP131161" s="90"/>
    </row>
    <row r="131162" spans="68:68" customFormat="1">
      <c r="BP131162" s="90"/>
    </row>
    <row r="131163" spans="68:68" customFormat="1">
      <c r="BP131163" s="90"/>
    </row>
    <row r="131164" spans="68:68" customFormat="1">
      <c r="BP131164" s="90"/>
    </row>
    <row r="131165" spans="68:68" customFormat="1">
      <c r="BP131165" s="90"/>
    </row>
    <row r="131166" spans="68:68" customFormat="1">
      <c r="BP131166" s="90"/>
    </row>
    <row r="131167" spans="68:68" customFormat="1">
      <c r="BP131167" s="90"/>
    </row>
    <row r="131168" spans="68:68" customFormat="1">
      <c r="BP131168" s="90"/>
    </row>
    <row r="131169" spans="68:68" customFormat="1">
      <c r="BP131169" s="90"/>
    </row>
    <row r="131170" spans="68:68" customFormat="1">
      <c r="BP131170" s="90"/>
    </row>
    <row r="131171" spans="68:68" customFormat="1">
      <c r="BP131171" s="90"/>
    </row>
    <row r="131172" spans="68:68" customFormat="1">
      <c r="BP131172" s="90"/>
    </row>
    <row r="131173" spans="68:68" customFormat="1">
      <c r="BP131173" s="90"/>
    </row>
    <row r="131174" spans="68:68" customFormat="1">
      <c r="BP131174" s="90"/>
    </row>
    <row r="131175" spans="68:68" customFormat="1">
      <c r="BP131175" s="90"/>
    </row>
    <row r="131176" spans="68:68" customFormat="1">
      <c r="BP131176" s="90"/>
    </row>
    <row r="131177" spans="68:68" customFormat="1">
      <c r="BP131177" s="90"/>
    </row>
    <row r="131178" spans="68:68" customFormat="1">
      <c r="BP131178" s="90"/>
    </row>
    <row r="131179" spans="68:68" customFormat="1">
      <c r="BP131179" s="90"/>
    </row>
    <row r="131180" spans="68:68" customFormat="1">
      <c r="BP131180" s="90"/>
    </row>
    <row r="131181" spans="68:68" customFormat="1">
      <c r="BP131181" s="90"/>
    </row>
    <row r="131182" spans="68:68" customFormat="1">
      <c r="BP131182" s="90"/>
    </row>
    <row r="131183" spans="68:68" customFormat="1">
      <c r="BP131183" s="90"/>
    </row>
    <row r="131184" spans="68:68" customFormat="1">
      <c r="BP131184" s="90"/>
    </row>
    <row r="131185" spans="68:68" customFormat="1">
      <c r="BP131185" s="90"/>
    </row>
    <row r="131186" spans="68:68" customFormat="1">
      <c r="BP131186" s="90"/>
    </row>
    <row r="131187" spans="68:68" customFormat="1">
      <c r="BP131187" s="90"/>
    </row>
    <row r="131188" spans="68:68" customFormat="1">
      <c r="BP131188" s="90"/>
    </row>
    <row r="131189" spans="68:68" customFormat="1">
      <c r="BP131189" s="90"/>
    </row>
    <row r="131190" spans="68:68" customFormat="1">
      <c r="BP131190" s="90"/>
    </row>
    <row r="131191" spans="68:68" customFormat="1">
      <c r="BP131191" s="90"/>
    </row>
    <row r="131192" spans="68:68" customFormat="1">
      <c r="BP131192" s="90"/>
    </row>
    <row r="131193" spans="68:68" customFormat="1">
      <c r="BP131193" s="90"/>
    </row>
    <row r="131194" spans="68:68" customFormat="1">
      <c r="BP131194" s="90"/>
    </row>
    <row r="131195" spans="68:68" customFormat="1">
      <c r="BP131195" s="90"/>
    </row>
    <row r="131196" spans="68:68" customFormat="1">
      <c r="BP131196" s="90"/>
    </row>
    <row r="131197" spans="68:68" customFormat="1">
      <c r="BP131197" s="90"/>
    </row>
    <row r="131198" spans="68:68" customFormat="1">
      <c r="BP131198" s="90"/>
    </row>
    <row r="131199" spans="68:68" customFormat="1">
      <c r="BP131199" s="90"/>
    </row>
    <row r="131200" spans="68:68" customFormat="1">
      <c r="BP131200" s="90"/>
    </row>
    <row r="131201" spans="68:68" customFormat="1">
      <c r="BP131201" s="90"/>
    </row>
    <row r="131202" spans="68:68" customFormat="1">
      <c r="BP131202" s="90"/>
    </row>
    <row r="131203" spans="68:68" customFormat="1">
      <c r="BP131203" s="90"/>
    </row>
    <row r="131204" spans="68:68" customFormat="1">
      <c r="BP131204" s="90"/>
    </row>
    <row r="131205" spans="68:68" customFormat="1">
      <c r="BP131205" s="90"/>
    </row>
    <row r="131206" spans="68:68" customFormat="1">
      <c r="BP131206" s="90"/>
    </row>
    <row r="131207" spans="68:68" customFormat="1">
      <c r="BP131207" s="90"/>
    </row>
    <row r="131208" spans="68:68" customFormat="1">
      <c r="BP131208" s="90"/>
    </row>
    <row r="131209" spans="68:68" customFormat="1">
      <c r="BP131209" s="90"/>
    </row>
    <row r="131210" spans="68:68" customFormat="1">
      <c r="BP131210" s="90"/>
    </row>
    <row r="131211" spans="68:68" customFormat="1">
      <c r="BP131211" s="90"/>
    </row>
    <row r="131212" spans="68:68" customFormat="1">
      <c r="BP131212" s="90"/>
    </row>
    <row r="131213" spans="68:68" customFormat="1">
      <c r="BP131213" s="90"/>
    </row>
    <row r="131214" spans="68:68" customFormat="1">
      <c r="BP131214" s="90"/>
    </row>
    <row r="131215" spans="68:68" customFormat="1">
      <c r="BP131215" s="90"/>
    </row>
    <row r="131216" spans="68:68" customFormat="1">
      <c r="BP131216" s="90"/>
    </row>
    <row r="131217" spans="68:68" customFormat="1">
      <c r="BP131217" s="90"/>
    </row>
    <row r="131218" spans="68:68" customFormat="1">
      <c r="BP131218" s="90"/>
    </row>
    <row r="131219" spans="68:68" customFormat="1">
      <c r="BP131219" s="90"/>
    </row>
    <row r="131220" spans="68:68" customFormat="1">
      <c r="BP131220" s="90"/>
    </row>
    <row r="131221" spans="68:68" customFormat="1">
      <c r="BP131221" s="90"/>
    </row>
    <row r="131222" spans="68:68" customFormat="1">
      <c r="BP131222" s="90"/>
    </row>
    <row r="131223" spans="68:68" customFormat="1">
      <c r="BP131223" s="90"/>
    </row>
    <row r="131224" spans="68:68" customFormat="1">
      <c r="BP131224" s="90"/>
    </row>
    <row r="131225" spans="68:68" customFormat="1">
      <c r="BP131225" s="90"/>
    </row>
    <row r="131226" spans="68:68" customFormat="1">
      <c r="BP131226" s="90"/>
    </row>
    <row r="131227" spans="68:68" customFormat="1">
      <c r="BP131227" s="90"/>
    </row>
    <row r="131228" spans="68:68" customFormat="1">
      <c r="BP131228" s="90"/>
    </row>
    <row r="131229" spans="68:68" customFormat="1">
      <c r="BP131229" s="90"/>
    </row>
    <row r="131230" spans="68:68" customFormat="1">
      <c r="BP131230" s="90"/>
    </row>
    <row r="131231" spans="68:68" customFormat="1">
      <c r="BP131231" s="90"/>
    </row>
    <row r="131232" spans="68:68" customFormat="1">
      <c r="BP131232" s="90"/>
    </row>
    <row r="131233" spans="68:68" customFormat="1">
      <c r="BP131233" s="90"/>
    </row>
    <row r="131234" spans="68:68" customFormat="1">
      <c r="BP131234" s="90"/>
    </row>
    <row r="131235" spans="68:68" customFormat="1">
      <c r="BP131235" s="90"/>
    </row>
    <row r="131236" spans="68:68" customFormat="1">
      <c r="BP131236" s="90"/>
    </row>
    <row r="131237" spans="68:68" customFormat="1">
      <c r="BP131237" s="90"/>
    </row>
    <row r="131238" spans="68:68" customFormat="1">
      <c r="BP131238" s="90"/>
    </row>
    <row r="131239" spans="68:68" customFormat="1">
      <c r="BP131239" s="90"/>
    </row>
    <row r="131240" spans="68:68" customFormat="1">
      <c r="BP131240" s="90"/>
    </row>
    <row r="131241" spans="68:68" customFormat="1">
      <c r="BP131241" s="90"/>
    </row>
    <row r="131242" spans="68:68" customFormat="1">
      <c r="BP131242" s="90"/>
    </row>
    <row r="131243" spans="68:68" customFormat="1">
      <c r="BP131243" s="90"/>
    </row>
    <row r="131244" spans="68:68" customFormat="1">
      <c r="BP131244" s="90"/>
    </row>
    <row r="131245" spans="68:68" customFormat="1">
      <c r="BP131245" s="90"/>
    </row>
    <row r="131246" spans="68:68" customFormat="1">
      <c r="BP131246" s="90"/>
    </row>
    <row r="131247" spans="68:68" customFormat="1">
      <c r="BP131247" s="90"/>
    </row>
    <row r="131248" spans="68:68" customFormat="1">
      <c r="BP131248" s="90"/>
    </row>
    <row r="131249" spans="68:68" customFormat="1">
      <c r="BP131249" s="90"/>
    </row>
    <row r="131250" spans="68:68" customFormat="1">
      <c r="BP131250" s="90"/>
    </row>
    <row r="131251" spans="68:68" customFormat="1">
      <c r="BP131251" s="90"/>
    </row>
    <row r="131252" spans="68:68" customFormat="1">
      <c r="BP131252" s="90"/>
    </row>
    <row r="131253" spans="68:68" customFormat="1">
      <c r="BP131253" s="90"/>
    </row>
    <row r="131254" spans="68:68" customFormat="1">
      <c r="BP131254" s="90"/>
    </row>
    <row r="131255" spans="68:68" customFormat="1">
      <c r="BP131255" s="90"/>
    </row>
    <row r="131256" spans="68:68" customFormat="1">
      <c r="BP131256" s="90"/>
    </row>
    <row r="131257" spans="68:68" customFormat="1">
      <c r="BP131257" s="90"/>
    </row>
    <row r="131258" spans="68:68" customFormat="1">
      <c r="BP131258" s="90"/>
    </row>
    <row r="131259" spans="68:68" customFormat="1">
      <c r="BP131259" s="90"/>
    </row>
    <row r="131260" spans="68:68" customFormat="1">
      <c r="BP131260" s="90"/>
    </row>
    <row r="131261" spans="68:68" customFormat="1">
      <c r="BP131261" s="90"/>
    </row>
    <row r="131262" spans="68:68" customFormat="1">
      <c r="BP131262" s="90"/>
    </row>
    <row r="131263" spans="68:68" customFormat="1">
      <c r="BP131263" s="90"/>
    </row>
    <row r="131264" spans="68:68" customFormat="1">
      <c r="BP131264" s="90"/>
    </row>
    <row r="131265" spans="68:68" customFormat="1">
      <c r="BP131265" s="90"/>
    </row>
    <row r="131266" spans="68:68" customFormat="1">
      <c r="BP131266" s="90"/>
    </row>
    <row r="131267" spans="68:68" customFormat="1">
      <c r="BP131267" s="90"/>
    </row>
    <row r="131268" spans="68:68" customFormat="1">
      <c r="BP131268" s="90"/>
    </row>
    <row r="131269" spans="68:68" customFormat="1">
      <c r="BP131269" s="90"/>
    </row>
    <row r="131270" spans="68:68" customFormat="1">
      <c r="BP131270" s="90"/>
    </row>
    <row r="131271" spans="68:68" customFormat="1">
      <c r="BP131271" s="90"/>
    </row>
    <row r="131272" spans="68:68" customFormat="1">
      <c r="BP131272" s="90"/>
    </row>
    <row r="131273" spans="68:68" customFormat="1">
      <c r="BP131273" s="90"/>
    </row>
    <row r="131274" spans="68:68" customFormat="1">
      <c r="BP131274" s="90"/>
    </row>
    <row r="131275" spans="68:68" customFormat="1">
      <c r="BP131275" s="90"/>
    </row>
    <row r="131276" spans="68:68" customFormat="1">
      <c r="BP131276" s="90"/>
    </row>
    <row r="131277" spans="68:68" customFormat="1">
      <c r="BP131277" s="90"/>
    </row>
    <row r="131278" spans="68:68" customFormat="1">
      <c r="BP131278" s="90"/>
    </row>
    <row r="131279" spans="68:68" customFormat="1">
      <c r="BP131279" s="90"/>
    </row>
    <row r="131280" spans="68:68" customFormat="1">
      <c r="BP131280" s="90"/>
    </row>
    <row r="131281" spans="68:68" customFormat="1">
      <c r="BP131281" s="90"/>
    </row>
    <row r="131282" spans="68:68" customFormat="1">
      <c r="BP131282" s="90"/>
    </row>
    <row r="131283" spans="68:68" customFormat="1">
      <c r="BP131283" s="90"/>
    </row>
    <row r="131284" spans="68:68" customFormat="1">
      <c r="BP131284" s="90"/>
    </row>
    <row r="131285" spans="68:68" customFormat="1">
      <c r="BP131285" s="90"/>
    </row>
    <row r="131286" spans="68:68" customFormat="1">
      <c r="BP131286" s="90"/>
    </row>
    <row r="131287" spans="68:68" customFormat="1">
      <c r="BP131287" s="90"/>
    </row>
    <row r="131288" spans="68:68" customFormat="1">
      <c r="BP131288" s="90"/>
    </row>
    <row r="131289" spans="68:68" customFormat="1">
      <c r="BP131289" s="90"/>
    </row>
    <row r="131290" spans="68:68" customFormat="1">
      <c r="BP131290" s="90"/>
    </row>
    <row r="131291" spans="68:68" customFormat="1">
      <c r="BP131291" s="90"/>
    </row>
    <row r="131292" spans="68:68" customFormat="1">
      <c r="BP131292" s="90"/>
    </row>
    <row r="131293" spans="68:68" customFormat="1">
      <c r="BP131293" s="90"/>
    </row>
    <row r="131294" spans="68:68" customFormat="1">
      <c r="BP131294" s="90"/>
    </row>
    <row r="131295" spans="68:68" customFormat="1">
      <c r="BP131295" s="90"/>
    </row>
    <row r="131296" spans="68:68" customFormat="1">
      <c r="BP131296" s="90"/>
    </row>
    <row r="131297" spans="68:68" customFormat="1">
      <c r="BP131297" s="90"/>
    </row>
    <row r="131298" spans="68:68" customFormat="1">
      <c r="BP131298" s="90"/>
    </row>
    <row r="131299" spans="68:68" customFormat="1">
      <c r="BP131299" s="90"/>
    </row>
    <row r="131300" spans="68:68" customFormat="1">
      <c r="BP131300" s="90"/>
    </row>
    <row r="131301" spans="68:68" customFormat="1">
      <c r="BP131301" s="90"/>
    </row>
    <row r="131302" spans="68:68" customFormat="1">
      <c r="BP131302" s="90"/>
    </row>
    <row r="131303" spans="68:68" customFormat="1">
      <c r="BP131303" s="90"/>
    </row>
    <row r="131304" spans="68:68" customFormat="1">
      <c r="BP131304" s="90"/>
    </row>
    <row r="131305" spans="68:68" customFormat="1">
      <c r="BP131305" s="90"/>
    </row>
    <row r="131306" spans="68:68" customFormat="1">
      <c r="BP131306" s="90"/>
    </row>
    <row r="131307" spans="68:68" customFormat="1">
      <c r="BP131307" s="90"/>
    </row>
    <row r="131308" spans="68:68" customFormat="1">
      <c r="BP131308" s="90"/>
    </row>
    <row r="131309" spans="68:68" customFormat="1">
      <c r="BP131309" s="90"/>
    </row>
    <row r="131310" spans="68:68" customFormat="1">
      <c r="BP131310" s="90"/>
    </row>
    <row r="131311" spans="68:68" customFormat="1">
      <c r="BP131311" s="90"/>
    </row>
    <row r="131312" spans="68:68" customFormat="1">
      <c r="BP131312" s="90"/>
    </row>
    <row r="131313" spans="68:68" customFormat="1">
      <c r="BP131313" s="90"/>
    </row>
    <row r="131314" spans="68:68" customFormat="1">
      <c r="BP131314" s="90"/>
    </row>
    <row r="131315" spans="68:68" customFormat="1">
      <c r="BP131315" s="90"/>
    </row>
    <row r="131316" spans="68:68" customFormat="1">
      <c r="BP131316" s="90"/>
    </row>
    <row r="131317" spans="68:68" customFormat="1">
      <c r="BP131317" s="90"/>
    </row>
    <row r="131318" spans="68:68" customFormat="1">
      <c r="BP131318" s="90"/>
    </row>
    <row r="131319" spans="68:68" customFormat="1">
      <c r="BP131319" s="90"/>
    </row>
    <row r="131320" spans="68:68" customFormat="1">
      <c r="BP131320" s="90"/>
    </row>
    <row r="131321" spans="68:68" customFormat="1">
      <c r="BP131321" s="90"/>
    </row>
    <row r="131322" spans="68:68" customFormat="1">
      <c r="BP131322" s="90"/>
    </row>
    <row r="131323" spans="68:68" customFormat="1">
      <c r="BP131323" s="90"/>
    </row>
    <row r="131324" spans="68:68" customFormat="1">
      <c r="BP131324" s="90"/>
    </row>
    <row r="131325" spans="68:68" customFormat="1">
      <c r="BP131325" s="90"/>
    </row>
    <row r="131326" spans="68:68" customFormat="1">
      <c r="BP131326" s="90"/>
    </row>
    <row r="131327" spans="68:68" customFormat="1">
      <c r="BP131327" s="90"/>
    </row>
    <row r="131328" spans="68:68" customFormat="1">
      <c r="BP131328" s="90"/>
    </row>
    <row r="131329" spans="68:68" customFormat="1">
      <c r="BP131329" s="90"/>
    </row>
    <row r="131330" spans="68:68" customFormat="1">
      <c r="BP131330" s="90"/>
    </row>
    <row r="131331" spans="68:68" customFormat="1">
      <c r="BP131331" s="90"/>
    </row>
    <row r="131332" spans="68:68" customFormat="1">
      <c r="BP131332" s="90"/>
    </row>
    <row r="131333" spans="68:68" customFormat="1">
      <c r="BP131333" s="90"/>
    </row>
    <row r="131334" spans="68:68" customFormat="1">
      <c r="BP131334" s="90"/>
    </row>
    <row r="131335" spans="68:68" customFormat="1">
      <c r="BP131335" s="90"/>
    </row>
    <row r="131336" spans="68:68" customFormat="1">
      <c r="BP131336" s="90"/>
    </row>
    <row r="131337" spans="68:68" customFormat="1">
      <c r="BP131337" s="90"/>
    </row>
    <row r="131338" spans="68:68" customFormat="1">
      <c r="BP131338" s="90"/>
    </row>
    <row r="131339" spans="68:68" customFormat="1">
      <c r="BP131339" s="90"/>
    </row>
    <row r="131340" spans="68:68" customFormat="1">
      <c r="BP131340" s="90"/>
    </row>
    <row r="131341" spans="68:68" customFormat="1">
      <c r="BP131341" s="90"/>
    </row>
    <row r="131342" spans="68:68" customFormat="1">
      <c r="BP131342" s="90"/>
    </row>
    <row r="131343" spans="68:68" customFormat="1">
      <c r="BP131343" s="90"/>
    </row>
    <row r="131344" spans="68:68" customFormat="1">
      <c r="BP131344" s="90"/>
    </row>
    <row r="131345" spans="68:68" customFormat="1">
      <c r="BP131345" s="90"/>
    </row>
    <row r="131346" spans="68:68" customFormat="1">
      <c r="BP131346" s="90"/>
    </row>
    <row r="131347" spans="68:68" customFormat="1">
      <c r="BP131347" s="90"/>
    </row>
    <row r="131348" spans="68:68" customFormat="1">
      <c r="BP131348" s="90"/>
    </row>
    <row r="131349" spans="68:68" customFormat="1">
      <c r="BP131349" s="90"/>
    </row>
    <row r="131350" spans="68:68" customFormat="1">
      <c r="BP131350" s="90"/>
    </row>
    <row r="131351" spans="68:68" customFormat="1">
      <c r="BP131351" s="90"/>
    </row>
    <row r="131352" spans="68:68" customFormat="1">
      <c r="BP131352" s="90"/>
    </row>
    <row r="131353" spans="68:68" customFormat="1">
      <c r="BP131353" s="90"/>
    </row>
    <row r="131354" spans="68:68" customFormat="1">
      <c r="BP131354" s="90"/>
    </row>
    <row r="131355" spans="68:68" customFormat="1">
      <c r="BP131355" s="90"/>
    </row>
    <row r="131356" spans="68:68" customFormat="1">
      <c r="BP131356" s="90"/>
    </row>
    <row r="131357" spans="68:68" customFormat="1">
      <c r="BP131357" s="90"/>
    </row>
    <row r="131358" spans="68:68" customFormat="1">
      <c r="BP131358" s="90"/>
    </row>
    <row r="131359" spans="68:68" customFormat="1">
      <c r="BP131359" s="90"/>
    </row>
    <row r="131360" spans="68:68" customFormat="1">
      <c r="BP131360" s="90"/>
    </row>
    <row r="131361" spans="68:68" customFormat="1">
      <c r="BP131361" s="90"/>
    </row>
    <row r="131362" spans="68:68" customFormat="1">
      <c r="BP131362" s="90"/>
    </row>
    <row r="131363" spans="68:68" customFormat="1">
      <c r="BP131363" s="90"/>
    </row>
    <row r="131364" spans="68:68" customFormat="1">
      <c r="BP131364" s="90"/>
    </row>
    <row r="131365" spans="68:68" customFormat="1">
      <c r="BP131365" s="90"/>
    </row>
    <row r="131366" spans="68:68" customFormat="1">
      <c r="BP131366" s="90"/>
    </row>
    <row r="131367" spans="68:68" customFormat="1">
      <c r="BP131367" s="90"/>
    </row>
    <row r="131368" spans="68:68" customFormat="1">
      <c r="BP131368" s="90"/>
    </row>
    <row r="131369" spans="68:68" customFormat="1">
      <c r="BP131369" s="90"/>
    </row>
    <row r="131370" spans="68:68" customFormat="1">
      <c r="BP131370" s="90"/>
    </row>
    <row r="131371" spans="68:68" customFormat="1">
      <c r="BP131371" s="90"/>
    </row>
    <row r="131372" spans="68:68" customFormat="1">
      <c r="BP131372" s="90"/>
    </row>
    <row r="131373" spans="68:68" customFormat="1">
      <c r="BP131373" s="90"/>
    </row>
    <row r="131374" spans="68:68" customFormat="1">
      <c r="BP131374" s="90"/>
    </row>
    <row r="131375" spans="68:68" customFormat="1">
      <c r="BP131375" s="90"/>
    </row>
    <row r="131376" spans="68:68" customFormat="1">
      <c r="BP131376" s="90"/>
    </row>
    <row r="131377" spans="68:68" customFormat="1">
      <c r="BP131377" s="90"/>
    </row>
    <row r="131378" spans="68:68" customFormat="1">
      <c r="BP131378" s="90"/>
    </row>
    <row r="131379" spans="68:68" customFormat="1">
      <c r="BP131379" s="90"/>
    </row>
    <row r="131380" spans="68:68" customFormat="1">
      <c r="BP131380" s="90"/>
    </row>
    <row r="131381" spans="68:68" customFormat="1">
      <c r="BP131381" s="90"/>
    </row>
    <row r="131382" spans="68:68" customFormat="1">
      <c r="BP131382" s="90"/>
    </row>
    <row r="131383" spans="68:68" customFormat="1">
      <c r="BP131383" s="90"/>
    </row>
    <row r="131384" spans="68:68" customFormat="1">
      <c r="BP131384" s="90"/>
    </row>
    <row r="131385" spans="68:68" customFormat="1">
      <c r="BP131385" s="90"/>
    </row>
    <row r="131386" spans="68:68" customFormat="1">
      <c r="BP131386" s="90"/>
    </row>
    <row r="131387" spans="68:68" customFormat="1">
      <c r="BP131387" s="90"/>
    </row>
    <row r="131388" spans="68:68" customFormat="1">
      <c r="BP131388" s="90"/>
    </row>
    <row r="131389" spans="68:68" customFormat="1">
      <c r="BP131389" s="90"/>
    </row>
    <row r="131390" spans="68:68" customFormat="1">
      <c r="BP131390" s="90"/>
    </row>
    <row r="131391" spans="68:68" customFormat="1">
      <c r="BP131391" s="90"/>
    </row>
    <row r="131392" spans="68:68" customFormat="1">
      <c r="BP131392" s="90"/>
    </row>
    <row r="131393" spans="68:68" customFormat="1">
      <c r="BP131393" s="90"/>
    </row>
    <row r="131394" spans="68:68" customFormat="1">
      <c r="BP131394" s="90"/>
    </row>
    <row r="131395" spans="68:68" customFormat="1">
      <c r="BP131395" s="90"/>
    </row>
    <row r="131396" spans="68:68" customFormat="1">
      <c r="BP131396" s="90"/>
    </row>
    <row r="131397" spans="68:68" customFormat="1">
      <c r="BP131397" s="90"/>
    </row>
    <row r="131398" spans="68:68" customFormat="1">
      <c r="BP131398" s="90"/>
    </row>
    <row r="131399" spans="68:68" customFormat="1">
      <c r="BP131399" s="90"/>
    </row>
    <row r="131400" spans="68:68" customFormat="1">
      <c r="BP131400" s="90"/>
    </row>
    <row r="131401" spans="68:68" customFormat="1">
      <c r="BP131401" s="90"/>
    </row>
    <row r="131402" spans="68:68" customFormat="1">
      <c r="BP131402" s="90"/>
    </row>
    <row r="131403" spans="68:68" customFormat="1">
      <c r="BP131403" s="90"/>
    </row>
    <row r="131404" spans="68:68" customFormat="1">
      <c r="BP131404" s="90"/>
    </row>
    <row r="131405" spans="68:68" customFormat="1">
      <c r="BP131405" s="90"/>
    </row>
    <row r="131406" spans="68:68" customFormat="1">
      <c r="BP131406" s="90"/>
    </row>
    <row r="131407" spans="68:68" customFormat="1">
      <c r="BP131407" s="90"/>
    </row>
    <row r="131408" spans="68:68" customFormat="1">
      <c r="BP131408" s="90"/>
    </row>
    <row r="131409" spans="68:68" customFormat="1">
      <c r="BP131409" s="90"/>
    </row>
    <row r="131410" spans="68:68" customFormat="1">
      <c r="BP131410" s="90"/>
    </row>
    <row r="131411" spans="68:68" customFormat="1">
      <c r="BP131411" s="90"/>
    </row>
    <row r="131412" spans="68:68" customFormat="1">
      <c r="BP131412" s="90"/>
    </row>
    <row r="131413" spans="68:68" customFormat="1">
      <c r="BP131413" s="90"/>
    </row>
    <row r="131414" spans="68:68" customFormat="1">
      <c r="BP131414" s="90"/>
    </row>
    <row r="131415" spans="68:68" customFormat="1">
      <c r="BP131415" s="90"/>
    </row>
    <row r="131416" spans="68:68" customFormat="1">
      <c r="BP131416" s="90"/>
    </row>
    <row r="131417" spans="68:68" customFormat="1">
      <c r="BP131417" s="90"/>
    </row>
    <row r="131418" spans="68:68" customFormat="1">
      <c r="BP131418" s="90"/>
    </row>
    <row r="131419" spans="68:68" customFormat="1">
      <c r="BP131419" s="90"/>
    </row>
    <row r="131420" spans="68:68" customFormat="1">
      <c r="BP131420" s="90"/>
    </row>
    <row r="131421" spans="68:68" customFormat="1">
      <c r="BP131421" s="90"/>
    </row>
    <row r="131422" spans="68:68" customFormat="1">
      <c r="BP131422" s="90"/>
    </row>
    <row r="131423" spans="68:68" customFormat="1">
      <c r="BP131423" s="90"/>
    </row>
    <row r="131424" spans="68:68" customFormat="1">
      <c r="BP131424" s="90"/>
    </row>
    <row r="131425" spans="68:68" customFormat="1">
      <c r="BP131425" s="90"/>
    </row>
    <row r="131426" spans="68:68" customFormat="1">
      <c r="BP131426" s="90"/>
    </row>
    <row r="131427" spans="68:68" customFormat="1">
      <c r="BP131427" s="90"/>
    </row>
    <row r="131428" spans="68:68" customFormat="1">
      <c r="BP131428" s="90"/>
    </row>
    <row r="131429" spans="68:68" customFormat="1">
      <c r="BP131429" s="90"/>
    </row>
    <row r="131430" spans="68:68" customFormat="1">
      <c r="BP131430" s="90"/>
    </row>
    <row r="131431" spans="68:68" customFormat="1">
      <c r="BP131431" s="90"/>
    </row>
    <row r="131432" spans="68:68" customFormat="1">
      <c r="BP131432" s="90"/>
    </row>
    <row r="131433" spans="68:68" customFormat="1">
      <c r="BP131433" s="90"/>
    </row>
    <row r="131434" spans="68:68" customFormat="1">
      <c r="BP131434" s="90"/>
    </row>
    <row r="131435" spans="68:68" customFormat="1">
      <c r="BP131435" s="90"/>
    </row>
    <row r="131436" spans="68:68" customFormat="1">
      <c r="BP131436" s="90"/>
    </row>
    <row r="131437" spans="68:68" customFormat="1">
      <c r="BP131437" s="90"/>
    </row>
    <row r="131438" spans="68:68" customFormat="1">
      <c r="BP131438" s="90"/>
    </row>
    <row r="131439" spans="68:68" customFormat="1">
      <c r="BP131439" s="90"/>
    </row>
    <row r="131440" spans="68:68" customFormat="1">
      <c r="BP131440" s="90"/>
    </row>
    <row r="131441" spans="68:68" customFormat="1">
      <c r="BP131441" s="90"/>
    </row>
    <row r="131442" spans="68:68" customFormat="1">
      <c r="BP131442" s="90"/>
    </row>
    <row r="131443" spans="68:68" customFormat="1">
      <c r="BP131443" s="90"/>
    </row>
    <row r="131444" spans="68:68" customFormat="1">
      <c r="BP131444" s="90"/>
    </row>
    <row r="131445" spans="68:68" customFormat="1">
      <c r="BP131445" s="90"/>
    </row>
    <row r="131446" spans="68:68" customFormat="1">
      <c r="BP131446" s="90"/>
    </row>
    <row r="131447" spans="68:68" customFormat="1">
      <c r="BP131447" s="90"/>
    </row>
    <row r="131448" spans="68:68" customFormat="1">
      <c r="BP131448" s="90"/>
    </row>
    <row r="131449" spans="68:68" customFormat="1">
      <c r="BP131449" s="90"/>
    </row>
    <row r="131450" spans="68:68" customFormat="1">
      <c r="BP131450" s="90"/>
    </row>
    <row r="131451" spans="68:68" customFormat="1">
      <c r="BP131451" s="90"/>
    </row>
    <row r="131452" spans="68:68" customFormat="1">
      <c r="BP131452" s="90"/>
    </row>
    <row r="131453" spans="68:68" customFormat="1">
      <c r="BP131453" s="90"/>
    </row>
    <row r="131454" spans="68:68" customFormat="1">
      <c r="BP131454" s="90"/>
    </row>
    <row r="131455" spans="68:68" customFormat="1">
      <c r="BP131455" s="90"/>
    </row>
    <row r="131456" spans="68:68" customFormat="1">
      <c r="BP131456" s="90"/>
    </row>
    <row r="131457" spans="68:68" customFormat="1">
      <c r="BP131457" s="90"/>
    </row>
    <row r="131458" spans="68:68" customFormat="1">
      <c r="BP131458" s="90"/>
    </row>
    <row r="131459" spans="68:68" customFormat="1">
      <c r="BP131459" s="90"/>
    </row>
    <row r="131460" spans="68:68" customFormat="1">
      <c r="BP131460" s="90"/>
    </row>
    <row r="131461" spans="68:68" customFormat="1">
      <c r="BP131461" s="90"/>
    </row>
    <row r="131462" spans="68:68" customFormat="1">
      <c r="BP131462" s="90"/>
    </row>
    <row r="131463" spans="68:68" customFormat="1">
      <c r="BP131463" s="90"/>
    </row>
    <row r="131464" spans="68:68" customFormat="1">
      <c r="BP131464" s="90"/>
    </row>
    <row r="131465" spans="68:68" customFormat="1">
      <c r="BP131465" s="90"/>
    </row>
    <row r="131466" spans="68:68" customFormat="1">
      <c r="BP131466" s="90"/>
    </row>
    <row r="131467" spans="68:68" customFormat="1">
      <c r="BP131467" s="90"/>
    </row>
    <row r="131468" spans="68:68" customFormat="1">
      <c r="BP131468" s="90"/>
    </row>
    <row r="131469" spans="68:68" customFormat="1">
      <c r="BP131469" s="90"/>
    </row>
    <row r="131470" spans="68:68" customFormat="1">
      <c r="BP131470" s="90"/>
    </row>
    <row r="131471" spans="68:68" customFormat="1">
      <c r="BP131471" s="90"/>
    </row>
    <row r="131472" spans="68:68" customFormat="1">
      <c r="BP131472" s="90"/>
    </row>
    <row r="131473" spans="68:68" customFormat="1">
      <c r="BP131473" s="90"/>
    </row>
    <row r="131474" spans="68:68" customFormat="1">
      <c r="BP131474" s="90"/>
    </row>
    <row r="131475" spans="68:68" customFormat="1">
      <c r="BP131475" s="90"/>
    </row>
    <row r="131476" spans="68:68" customFormat="1">
      <c r="BP131476" s="90"/>
    </row>
    <row r="131477" spans="68:68" customFormat="1">
      <c r="BP131477" s="90"/>
    </row>
    <row r="131478" spans="68:68" customFormat="1">
      <c r="BP131478" s="90"/>
    </row>
    <row r="131479" spans="68:68" customFormat="1">
      <c r="BP131479" s="90"/>
    </row>
    <row r="131480" spans="68:68" customFormat="1">
      <c r="BP131480" s="90"/>
    </row>
    <row r="131481" spans="68:68" customFormat="1">
      <c r="BP131481" s="90"/>
    </row>
    <row r="131482" spans="68:68" customFormat="1">
      <c r="BP131482" s="90"/>
    </row>
    <row r="131483" spans="68:68" customFormat="1">
      <c r="BP131483" s="90"/>
    </row>
    <row r="131484" spans="68:68" customFormat="1">
      <c r="BP131484" s="90"/>
    </row>
    <row r="131485" spans="68:68" customFormat="1">
      <c r="BP131485" s="90"/>
    </row>
    <row r="131486" spans="68:68" customFormat="1">
      <c r="BP131486" s="90"/>
    </row>
    <row r="131487" spans="68:68" customFormat="1">
      <c r="BP131487" s="90"/>
    </row>
    <row r="131488" spans="68:68" customFormat="1">
      <c r="BP131488" s="90"/>
    </row>
    <row r="131489" spans="68:68" customFormat="1">
      <c r="BP131489" s="90"/>
    </row>
    <row r="131490" spans="68:68" customFormat="1">
      <c r="BP131490" s="90"/>
    </row>
    <row r="131491" spans="68:68" customFormat="1">
      <c r="BP131491" s="90"/>
    </row>
    <row r="131492" spans="68:68" customFormat="1">
      <c r="BP131492" s="90"/>
    </row>
    <row r="131493" spans="68:68" customFormat="1">
      <c r="BP131493" s="90"/>
    </row>
    <row r="131494" spans="68:68" customFormat="1">
      <c r="BP131494" s="90"/>
    </row>
    <row r="131495" spans="68:68" customFormat="1">
      <c r="BP131495" s="90"/>
    </row>
    <row r="131496" spans="68:68" customFormat="1">
      <c r="BP131496" s="90"/>
    </row>
    <row r="131497" spans="68:68" customFormat="1">
      <c r="BP131497" s="90"/>
    </row>
    <row r="131498" spans="68:68" customFormat="1">
      <c r="BP131498" s="90"/>
    </row>
    <row r="131499" spans="68:68" customFormat="1">
      <c r="BP131499" s="90"/>
    </row>
    <row r="131500" spans="68:68" customFormat="1">
      <c r="BP131500" s="90"/>
    </row>
    <row r="131501" spans="68:68" customFormat="1">
      <c r="BP131501" s="90"/>
    </row>
    <row r="131502" spans="68:68" customFormat="1">
      <c r="BP131502" s="90"/>
    </row>
    <row r="131503" spans="68:68" customFormat="1">
      <c r="BP131503" s="90"/>
    </row>
    <row r="131504" spans="68:68" customFormat="1">
      <c r="BP131504" s="90"/>
    </row>
    <row r="131505" spans="68:68" customFormat="1">
      <c r="BP131505" s="90"/>
    </row>
    <row r="131506" spans="68:68" customFormat="1">
      <c r="BP131506" s="90"/>
    </row>
    <row r="131507" spans="68:68" customFormat="1">
      <c r="BP131507" s="90"/>
    </row>
    <row r="131508" spans="68:68" customFormat="1">
      <c r="BP131508" s="90"/>
    </row>
    <row r="131509" spans="68:68" customFormat="1">
      <c r="BP131509" s="90"/>
    </row>
    <row r="131510" spans="68:68" customFormat="1">
      <c r="BP131510" s="90"/>
    </row>
    <row r="131511" spans="68:68" customFormat="1">
      <c r="BP131511" s="90"/>
    </row>
    <row r="131512" spans="68:68" customFormat="1">
      <c r="BP131512" s="90"/>
    </row>
    <row r="131513" spans="68:68" customFormat="1">
      <c r="BP131513" s="90"/>
    </row>
    <row r="131514" spans="68:68" customFormat="1">
      <c r="BP131514" s="90"/>
    </row>
    <row r="131515" spans="68:68" customFormat="1">
      <c r="BP131515" s="90"/>
    </row>
    <row r="131516" spans="68:68" customFormat="1">
      <c r="BP131516" s="90"/>
    </row>
    <row r="131517" spans="68:68" customFormat="1">
      <c r="BP131517" s="90"/>
    </row>
    <row r="131518" spans="68:68" customFormat="1">
      <c r="BP131518" s="90"/>
    </row>
    <row r="131519" spans="68:68" customFormat="1">
      <c r="BP131519" s="90"/>
    </row>
    <row r="131520" spans="68:68" customFormat="1">
      <c r="BP131520" s="90"/>
    </row>
    <row r="131521" spans="68:68" customFormat="1">
      <c r="BP131521" s="90"/>
    </row>
    <row r="131522" spans="68:68" customFormat="1">
      <c r="BP131522" s="90"/>
    </row>
    <row r="131523" spans="68:68" customFormat="1">
      <c r="BP131523" s="90"/>
    </row>
    <row r="131524" spans="68:68" customFormat="1">
      <c r="BP131524" s="90"/>
    </row>
    <row r="131525" spans="68:68" customFormat="1">
      <c r="BP131525" s="90"/>
    </row>
    <row r="131526" spans="68:68" customFormat="1">
      <c r="BP131526" s="90"/>
    </row>
    <row r="131527" spans="68:68" customFormat="1">
      <c r="BP131527" s="90"/>
    </row>
    <row r="131528" spans="68:68" customFormat="1">
      <c r="BP131528" s="90"/>
    </row>
    <row r="131529" spans="68:68" customFormat="1">
      <c r="BP131529" s="90"/>
    </row>
    <row r="131530" spans="68:68" customFormat="1">
      <c r="BP131530" s="90"/>
    </row>
    <row r="131531" spans="68:68" customFormat="1">
      <c r="BP131531" s="90"/>
    </row>
    <row r="131532" spans="68:68" customFormat="1">
      <c r="BP131532" s="90"/>
    </row>
    <row r="131533" spans="68:68" customFormat="1">
      <c r="BP131533" s="90"/>
    </row>
    <row r="131534" spans="68:68" customFormat="1">
      <c r="BP131534" s="90"/>
    </row>
    <row r="131535" spans="68:68" customFormat="1">
      <c r="BP131535" s="90"/>
    </row>
    <row r="131536" spans="68:68" customFormat="1">
      <c r="BP131536" s="90"/>
    </row>
    <row r="131537" spans="68:68" customFormat="1">
      <c r="BP131537" s="90"/>
    </row>
    <row r="131538" spans="68:68" customFormat="1">
      <c r="BP131538" s="90"/>
    </row>
    <row r="131539" spans="68:68" customFormat="1">
      <c r="BP131539" s="90"/>
    </row>
    <row r="131540" spans="68:68" customFormat="1">
      <c r="BP131540" s="90"/>
    </row>
    <row r="131541" spans="68:68" customFormat="1">
      <c r="BP131541" s="90"/>
    </row>
    <row r="131542" spans="68:68" customFormat="1">
      <c r="BP131542" s="90"/>
    </row>
    <row r="131543" spans="68:68" customFormat="1">
      <c r="BP131543" s="90"/>
    </row>
    <row r="131544" spans="68:68" customFormat="1">
      <c r="BP131544" s="90"/>
    </row>
    <row r="131545" spans="68:68" customFormat="1">
      <c r="BP131545" s="90"/>
    </row>
    <row r="131546" spans="68:68" customFormat="1">
      <c r="BP131546" s="90"/>
    </row>
    <row r="131547" spans="68:68" customFormat="1">
      <c r="BP131547" s="90"/>
    </row>
    <row r="131548" spans="68:68" customFormat="1">
      <c r="BP131548" s="90"/>
    </row>
    <row r="131549" spans="68:68" customFormat="1">
      <c r="BP131549" s="90"/>
    </row>
    <row r="131550" spans="68:68" customFormat="1">
      <c r="BP131550" s="90"/>
    </row>
    <row r="131551" spans="68:68" customFormat="1">
      <c r="BP131551" s="90"/>
    </row>
    <row r="131552" spans="68:68" customFormat="1">
      <c r="BP131552" s="90"/>
    </row>
    <row r="131553" spans="68:68" customFormat="1">
      <c r="BP131553" s="90"/>
    </row>
    <row r="131554" spans="68:68" customFormat="1">
      <c r="BP131554" s="90"/>
    </row>
    <row r="131555" spans="68:68" customFormat="1">
      <c r="BP131555" s="90"/>
    </row>
    <row r="131556" spans="68:68" customFormat="1">
      <c r="BP131556" s="90"/>
    </row>
    <row r="131557" spans="68:68" customFormat="1">
      <c r="BP131557" s="90"/>
    </row>
    <row r="131558" spans="68:68" customFormat="1">
      <c r="BP131558" s="90"/>
    </row>
    <row r="131559" spans="68:68" customFormat="1">
      <c r="BP131559" s="90"/>
    </row>
    <row r="131560" spans="68:68" customFormat="1">
      <c r="BP131560" s="90"/>
    </row>
    <row r="131561" spans="68:68" customFormat="1">
      <c r="BP131561" s="90"/>
    </row>
    <row r="131562" spans="68:68" customFormat="1">
      <c r="BP131562" s="90"/>
    </row>
    <row r="131563" spans="68:68" customFormat="1">
      <c r="BP131563" s="90"/>
    </row>
    <row r="131564" spans="68:68" customFormat="1">
      <c r="BP131564" s="90"/>
    </row>
    <row r="131565" spans="68:68" customFormat="1">
      <c r="BP131565" s="90"/>
    </row>
    <row r="131566" spans="68:68" customFormat="1">
      <c r="BP131566" s="90"/>
    </row>
    <row r="131567" spans="68:68" customFormat="1">
      <c r="BP131567" s="90"/>
    </row>
    <row r="131568" spans="68:68" customFormat="1">
      <c r="BP131568" s="90"/>
    </row>
    <row r="131569" spans="68:68" customFormat="1">
      <c r="BP131569" s="90"/>
    </row>
    <row r="131570" spans="68:68" customFormat="1">
      <c r="BP131570" s="90"/>
    </row>
    <row r="131571" spans="68:68" customFormat="1">
      <c r="BP131571" s="90"/>
    </row>
    <row r="131572" spans="68:68" customFormat="1">
      <c r="BP131572" s="90"/>
    </row>
    <row r="131573" spans="68:68" customFormat="1">
      <c r="BP131573" s="90"/>
    </row>
    <row r="131574" spans="68:68" customFormat="1">
      <c r="BP131574" s="90"/>
    </row>
    <row r="131575" spans="68:68" customFormat="1">
      <c r="BP131575" s="90"/>
    </row>
    <row r="131576" spans="68:68" customFormat="1">
      <c r="BP131576" s="90"/>
    </row>
    <row r="131577" spans="68:68" customFormat="1">
      <c r="BP131577" s="90"/>
    </row>
    <row r="131578" spans="68:68" customFormat="1">
      <c r="BP131578" s="90"/>
    </row>
    <row r="131579" spans="68:68" customFormat="1">
      <c r="BP131579" s="90"/>
    </row>
    <row r="131580" spans="68:68" customFormat="1">
      <c r="BP131580" s="90"/>
    </row>
    <row r="131581" spans="68:68" customFormat="1">
      <c r="BP131581" s="90"/>
    </row>
    <row r="131582" spans="68:68" customFormat="1">
      <c r="BP131582" s="90"/>
    </row>
    <row r="131583" spans="68:68" customFormat="1">
      <c r="BP131583" s="90"/>
    </row>
    <row r="131584" spans="68:68" customFormat="1">
      <c r="BP131584" s="90"/>
    </row>
    <row r="131585" spans="68:68" customFormat="1">
      <c r="BP131585" s="90"/>
    </row>
    <row r="131586" spans="68:68" customFormat="1">
      <c r="BP131586" s="90"/>
    </row>
    <row r="131587" spans="68:68" customFormat="1">
      <c r="BP131587" s="90"/>
    </row>
    <row r="131588" spans="68:68" customFormat="1">
      <c r="BP131588" s="90"/>
    </row>
    <row r="131589" spans="68:68" customFormat="1">
      <c r="BP131589" s="90"/>
    </row>
    <row r="131590" spans="68:68" customFormat="1">
      <c r="BP131590" s="90"/>
    </row>
    <row r="131591" spans="68:68" customFormat="1">
      <c r="BP131591" s="90"/>
    </row>
    <row r="131592" spans="68:68" customFormat="1">
      <c r="BP131592" s="90"/>
    </row>
    <row r="131593" spans="68:68" customFormat="1">
      <c r="BP131593" s="90"/>
    </row>
    <row r="131594" spans="68:68" customFormat="1">
      <c r="BP131594" s="90"/>
    </row>
    <row r="131595" spans="68:68" customFormat="1">
      <c r="BP131595" s="90"/>
    </row>
    <row r="131596" spans="68:68" customFormat="1">
      <c r="BP131596" s="90"/>
    </row>
    <row r="131597" spans="68:68" customFormat="1">
      <c r="BP131597" s="90"/>
    </row>
    <row r="131598" spans="68:68" customFormat="1">
      <c r="BP131598" s="90"/>
    </row>
    <row r="131599" spans="68:68" customFormat="1">
      <c r="BP131599" s="90"/>
    </row>
    <row r="131600" spans="68:68" customFormat="1">
      <c r="BP131600" s="90"/>
    </row>
    <row r="131601" spans="68:68" customFormat="1">
      <c r="BP131601" s="90"/>
    </row>
    <row r="131602" spans="68:68" customFormat="1">
      <c r="BP131602" s="90"/>
    </row>
    <row r="131603" spans="68:68" customFormat="1">
      <c r="BP131603" s="90"/>
    </row>
    <row r="131604" spans="68:68" customFormat="1">
      <c r="BP131604" s="90"/>
    </row>
    <row r="131605" spans="68:68" customFormat="1">
      <c r="BP131605" s="90"/>
    </row>
    <row r="131606" spans="68:68" customFormat="1">
      <c r="BP131606" s="90"/>
    </row>
    <row r="131607" spans="68:68" customFormat="1">
      <c r="BP131607" s="90"/>
    </row>
    <row r="131608" spans="68:68" customFormat="1">
      <c r="BP131608" s="90"/>
    </row>
    <row r="131609" spans="68:68" customFormat="1">
      <c r="BP131609" s="90"/>
    </row>
    <row r="131610" spans="68:68" customFormat="1">
      <c r="BP131610" s="90"/>
    </row>
    <row r="131611" spans="68:68" customFormat="1">
      <c r="BP131611" s="90"/>
    </row>
    <row r="131612" spans="68:68" customFormat="1">
      <c r="BP131612" s="90"/>
    </row>
    <row r="131613" spans="68:68" customFormat="1">
      <c r="BP131613" s="90"/>
    </row>
    <row r="131614" spans="68:68" customFormat="1">
      <c r="BP131614" s="90"/>
    </row>
    <row r="131615" spans="68:68" customFormat="1">
      <c r="BP131615" s="90"/>
    </row>
    <row r="131616" spans="68:68" customFormat="1">
      <c r="BP131616" s="90"/>
    </row>
    <row r="131617" spans="68:68" customFormat="1">
      <c r="BP131617" s="90"/>
    </row>
    <row r="131618" spans="68:68" customFormat="1">
      <c r="BP131618" s="90"/>
    </row>
    <row r="131619" spans="68:68" customFormat="1">
      <c r="BP131619" s="90"/>
    </row>
    <row r="131620" spans="68:68" customFormat="1">
      <c r="BP131620" s="90"/>
    </row>
    <row r="131621" spans="68:68" customFormat="1">
      <c r="BP131621" s="90"/>
    </row>
    <row r="131622" spans="68:68" customFormat="1">
      <c r="BP131622" s="90"/>
    </row>
    <row r="131623" spans="68:68" customFormat="1">
      <c r="BP131623" s="90"/>
    </row>
    <row r="131624" spans="68:68" customFormat="1">
      <c r="BP131624" s="90"/>
    </row>
    <row r="131625" spans="68:68" customFormat="1">
      <c r="BP131625" s="90"/>
    </row>
    <row r="131626" spans="68:68" customFormat="1">
      <c r="BP131626" s="90"/>
    </row>
    <row r="131627" spans="68:68" customFormat="1">
      <c r="BP131627" s="90"/>
    </row>
    <row r="131628" spans="68:68" customFormat="1">
      <c r="BP131628" s="90"/>
    </row>
    <row r="131629" spans="68:68" customFormat="1">
      <c r="BP131629" s="90"/>
    </row>
    <row r="131630" spans="68:68" customFormat="1">
      <c r="BP131630" s="90"/>
    </row>
    <row r="131631" spans="68:68" customFormat="1">
      <c r="BP131631" s="90"/>
    </row>
    <row r="131632" spans="68:68" customFormat="1">
      <c r="BP131632" s="90"/>
    </row>
    <row r="131633" spans="68:68" customFormat="1">
      <c r="BP131633" s="90"/>
    </row>
    <row r="131634" spans="68:68" customFormat="1">
      <c r="BP131634" s="90"/>
    </row>
    <row r="131635" spans="68:68" customFormat="1">
      <c r="BP131635" s="90"/>
    </row>
    <row r="131636" spans="68:68" customFormat="1">
      <c r="BP131636" s="90"/>
    </row>
    <row r="131637" spans="68:68" customFormat="1">
      <c r="BP131637" s="90"/>
    </row>
    <row r="131638" spans="68:68" customFormat="1">
      <c r="BP131638" s="90"/>
    </row>
    <row r="131639" spans="68:68" customFormat="1">
      <c r="BP131639" s="90"/>
    </row>
    <row r="131640" spans="68:68" customFormat="1">
      <c r="BP131640" s="90"/>
    </row>
    <row r="131641" spans="68:68" customFormat="1">
      <c r="BP131641" s="90"/>
    </row>
    <row r="131642" spans="68:68" customFormat="1">
      <c r="BP131642" s="90"/>
    </row>
    <row r="131643" spans="68:68" customFormat="1">
      <c r="BP131643" s="90"/>
    </row>
    <row r="131644" spans="68:68" customFormat="1">
      <c r="BP131644" s="90"/>
    </row>
    <row r="131645" spans="68:68" customFormat="1">
      <c r="BP131645" s="90"/>
    </row>
    <row r="131646" spans="68:68" customFormat="1">
      <c r="BP131646" s="90"/>
    </row>
    <row r="131647" spans="68:68" customFormat="1">
      <c r="BP131647" s="90"/>
    </row>
    <row r="131648" spans="68:68" customFormat="1">
      <c r="BP131648" s="90"/>
    </row>
    <row r="131649" spans="68:68" customFormat="1">
      <c r="BP131649" s="90"/>
    </row>
    <row r="131650" spans="68:68" customFormat="1">
      <c r="BP131650" s="90"/>
    </row>
    <row r="131651" spans="68:68" customFormat="1">
      <c r="BP131651" s="90"/>
    </row>
    <row r="131652" spans="68:68" customFormat="1">
      <c r="BP131652" s="90"/>
    </row>
    <row r="131653" spans="68:68" customFormat="1">
      <c r="BP131653" s="90"/>
    </row>
    <row r="131654" spans="68:68" customFormat="1">
      <c r="BP131654" s="90"/>
    </row>
    <row r="131655" spans="68:68" customFormat="1">
      <c r="BP131655" s="90"/>
    </row>
    <row r="131656" spans="68:68" customFormat="1">
      <c r="BP131656" s="90"/>
    </row>
    <row r="131657" spans="68:68" customFormat="1">
      <c r="BP131657" s="90"/>
    </row>
    <row r="131658" spans="68:68" customFormat="1">
      <c r="BP131658" s="90"/>
    </row>
    <row r="131659" spans="68:68" customFormat="1">
      <c r="BP131659" s="90"/>
    </row>
    <row r="131660" spans="68:68" customFormat="1">
      <c r="BP131660" s="90"/>
    </row>
    <row r="131661" spans="68:68" customFormat="1">
      <c r="BP131661" s="90"/>
    </row>
    <row r="131662" spans="68:68" customFormat="1">
      <c r="BP131662" s="90"/>
    </row>
    <row r="131663" spans="68:68" customFormat="1">
      <c r="BP131663" s="90"/>
    </row>
    <row r="131664" spans="68:68" customFormat="1">
      <c r="BP131664" s="90"/>
    </row>
    <row r="131665" spans="68:68" customFormat="1">
      <c r="BP131665" s="90"/>
    </row>
    <row r="131666" spans="68:68" customFormat="1">
      <c r="BP131666" s="90"/>
    </row>
    <row r="131667" spans="68:68" customFormat="1">
      <c r="BP131667" s="90"/>
    </row>
    <row r="131668" spans="68:68" customFormat="1">
      <c r="BP131668" s="90"/>
    </row>
    <row r="131669" spans="68:68" customFormat="1">
      <c r="BP131669" s="90"/>
    </row>
    <row r="131670" spans="68:68" customFormat="1">
      <c r="BP131670" s="90"/>
    </row>
    <row r="131671" spans="68:68" customFormat="1">
      <c r="BP131671" s="90"/>
    </row>
    <row r="131672" spans="68:68" customFormat="1">
      <c r="BP131672" s="90"/>
    </row>
    <row r="131673" spans="68:68" customFormat="1">
      <c r="BP131673" s="90"/>
    </row>
    <row r="131674" spans="68:68" customFormat="1">
      <c r="BP131674" s="90"/>
    </row>
    <row r="131675" spans="68:68" customFormat="1">
      <c r="BP131675" s="90"/>
    </row>
    <row r="131676" spans="68:68" customFormat="1">
      <c r="BP131676" s="90"/>
    </row>
    <row r="131677" spans="68:68" customFormat="1">
      <c r="BP131677" s="90"/>
    </row>
    <row r="131678" spans="68:68" customFormat="1">
      <c r="BP131678" s="90"/>
    </row>
    <row r="131679" spans="68:68" customFormat="1">
      <c r="BP131679" s="90"/>
    </row>
    <row r="131680" spans="68:68" customFormat="1">
      <c r="BP131680" s="90"/>
    </row>
    <row r="131681" spans="68:68" customFormat="1">
      <c r="BP131681" s="90"/>
    </row>
    <row r="131682" spans="68:68" customFormat="1">
      <c r="BP131682" s="90"/>
    </row>
    <row r="131683" spans="68:68" customFormat="1">
      <c r="BP131683" s="90"/>
    </row>
    <row r="131684" spans="68:68" customFormat="1">
      <c r="BP131684" s="90"/>
    </row>
    <row r="131685" spans="68:68" customFormat="1">
      <c r="BP131685" s="90"/>
    </row>
    <row r="131686" spans="68:68" customFormat="1">
      <c r="BP131686" s="90"/>
    </row>
    <row r="131687" spans="68:68" customFormat="1">
      <c r="BP131687" s="90"/>
    </row>
    <row r="131688" spans="68:68" customFormat="1">
      <c r="BP131688" s="90"/>
    </row>
    <row r="131689" spans="68:68" customFormat="1">
      <c r="BP131689" s="90"/>
    </row>
    <row r="131690" spans="68:68" customFormat="1">
      <c r="BP131690" s="90"/>
    </row>
    <row r="131691" spans="68:68" customFormat="1">
      <c r="BP131691" s="90"/>
    </row>
    <row r="131692" spans="68:68" customFormat="1">
      <c r="BP131692" s="90"/>
    </row>
    <row r="131693" spans="68:68" customFormat="1">
      <c r="BP131693" s="90"/>
    </row>
    <row r="131694" spans="68:68" customFormat="1">
      <c r="BP131694" s="90"/>
    </row>
    <row r="131695" spans="68:68" customFormat="1">
      <c r="BP131695" s="90"/>
    </row>
    <row r="131696" spans="68:68" customFormat="1">
      <c r="BP131696" s="90"/>
    </row>
    <row r="131697" spans="68:68" customFormat="1">
      <c r="BP131697" s="90"/>
    </row>
    <row r="131698" spans="68:68" customFormat="1">
      <c r="BP131698" s="90"/>
    </row>
    <row r="131699" spans="68:68" customFormat="1">
      <c r="BP131699" s="90"/>
    </row>
    <row r="131700" spans="68:68" customFormat="1">
      <c r="BP131700" s="90"/>
    </row>
    <row r="131701" spans="68:68" customFormat="1">
      <c r="BP131701" s="90"/>
    </row>
    <row r="131702" spans="68:68" customFormat="1">
      <c r="BP131702" s="90"/>
    </row>
    <row r="131703" spans="68:68" customFormat="1">
      <c r="BP131703" s="90"/>
    </row>
    <row r="131704" spans="68:68" customFormat="1">
      <c r="BP131704" s="90"/>
    </row>
    <row r="131705" spans="68:68" customFormat="1">
      <c r="BP131705" s="90"/>
    </row>
    <row r="131706" spans="68:68" customFormat="1">
      <c r="BP131706" s="90"/>
    </row>
    <row r="131707" spans="68:68" customFormat="1">
      <c r="BP131707" s="90"/>
    </row>
    <row r="131708" spans="68:68" customFormat="1">
      <c r="BP131708" s="90"/>
    </row>
    <row r="131709" spans="68:68" customFormat="1">
      <c r="BP131709" s="90"/>
    </row>
    <row r="131710" spans="68:68" customFormat="1">
      <c r="BP131710" s="90"/>
    </row>
    <row r="131711" spans="68:68" customFormat="1">
      <c r="BP131711" s="90"/>
    </row>
    <row r="131712" spans="68:68" customFormat="1">
      <c r="BP131712" s="90"/>
    </row>
    <row r="131713" spans="68:68" customFormat="1">
      <c r="BP131713" s="90"/>
    </row>
    <row r="131714" spans="68:68" customFormat="1">
      <c r="BP131714" s="90"/>
    </row>
    <row r="131715" spans="68:68" customFormat="1">
      <c r="BP131715" s="90"/>
    </row>
    <row r="131716" spans="68:68" customFormat="1">
      <c r="BP131716" s="90"/>
    </row>
    <row r="131717" spans="68:68" customFormat="1">
      <c r="BP131717" s="90"/>
    </row>
    <row r="131718" spans="68:68" customFormat="1">
      <c r="BP131718" s="90"/>
    </row>
    <row r="131719" spans="68:68" customFormat="1">
      <c r="BP131719" s="90"/>
    </row>
    <row r="131720" spans="68:68" customFormat="1">
      <c r="BP131720" s="90"/>
    </row>
    <row r="131721" spans="68:68" customFormat="1">
      <c r="BP131721" s="90"/>
    </row>
    <row r="131722" spans="68:68" customFormat="1">
      <c r="BP131722" s="90"/>
    </row>
    <row r="131723" spans="68:68" customFormat="1">
      <c r="BP131723" s="90"/>
    </row>
    <row r="131724" spans="68:68" customFormat="1">
      <c r="BP131724" s="90"/>
    </row>
    <row r="131725" spans="68:68" customFormat="1">
      <c r="BP131725" s="90"/>
    </row>
    <row r="131726" spans="68:68" customFormat="1">
      <c r="BP131726" s="90"/>
    </row>
    <row r="131727" spans="68:68" customFormat="1">
      <c r="BP131727" s="90"/>
    </row>
    <row r="131728" spans="68:68" customFormat="1">
      <c r="BP131728" s="90"/>
    </row>
    <row r="131729" spans="68:68" customFormat="1">
      <c r="BP131729" s="90"/>
    </row>
    <row r="131730" spans="68:68" customFormat="1">
      <c r="BP131730" s="90"/>
    </row>
    <row r="131731" spans="68:68" customFormat="1">
      <c r="BP131731" s="90"/>
    </row>
    <row r="131732" spans="68:68" customFormat="1">
      <c r="BP131732" s="90"/>
    </row>
    <row r="131733" spans="68:68" customFormat="1">
      <c r="BP131733" s="90"/>
    </row>
    <row r="131734" spans="68:68" customFormat="1">
      <c r="BP131734" s="90"/>
    </row>
    <row r="131735" spans="68:68" customFormat="1">
      <c r="BP131735" s="90"/>
    </row>
    <row r="131736" spans="68:68" customFormat="1">
      <c r="BP131736" s="90"/>
    </row>
    <row r="131737" spans="68:68" customFormat="1">
      <c r="BP131737" s="90"/>
    </row>
    <row r="131738" spans="68:68" customFormat="1">
      <c r="BP131738" s="90"/>
    </row>
    <row r="131739" spans="68:68" customFormat="1">
      <c r="BP131739" s="90"/>
    </row>
    <row r="131740" spans="68:68" customFormat="1">
      <c r="BP131740" s="90"/>
    </row>
    <row r="131741" spans="68:68" customFormat="1">
      <c r="BP131741" s="90"/>
    </row>
    <row r="131742" spans="68:68" customFormat="1">
      <c r="BP131742" s="90"/>
    </row>
    <row r="131743" spans="68:68" customFormat="1">
      <c r="BP131743" s="90"/>
    </row>
    <row r="131744" spans="68:68" customFormat="1">
      <c r="BP131744" s="90"/>
    </row>
    <row r="131745" spans="68:68" customFormat="1">
      <c r="BP131745" s="90"/>
    </row>
    <row r="131746" spans="68:68" customFormat="1">
      <c r="BP131746" s="90"/>
    </row>
    <row r="131747" spans="68:68" customFormat="1">
      <c r="BP131747" s="90"/>
    </row>
    <row r="131748" spans="68:68" customFormat="1">
      <c r="BP131748" s="90"/>
    </row>
    <row r="131749" spans="68:68" customFormat="1">
      <c r="BP131749" s="90"/>
    </row>
    <row r="131750" spans="68:68" customFormat="1">
      <c r="BP131750" s="90"/>
    </row>
    <row r="131751" spans="68:68" customFormat="1">
      <c r="BP131751" s="90"/>
    </row>
    <row r="131752" spans="68:68" customFormat="1">
      <c r="BP131752" s="90"/>
    </row>
    <row r="131753" spans="68:68" customFormat="1">
      <c r="BP131753" s="90"/>
    </row>
    <row r="131754" spans="68:68" customFormat="1">
      <c r="BP131754" s="90"/>
    </row>
    <row r="131755" spans="68:68" customFormat="1">
      <c r="BP131755" s="90"/>
    </row>
    <row r="131756" spans="68:68" customFormat="1">
      <c r="BP131756" s="90"/>
    </row>
    <row r="131757" spans="68:68" customFormat="1">
      <c r="BP131757" s="90"/>
    </row>
    <row r="131758" spans="68:68" customFormat="1">
      <c r="BP131758" s="90"/>
    </row>
    <row r="131759" spans="68:68" customFormat="1">
      <c r="BP131759" s="90"/>
    </row>
    <row r="131760" spans="68:68" customFormat="1">
      <c r="BP131760" s="90"/>
    </row>
    <row r="131761" spans="68:68" customFormat="1">
      <c r="BP131761" s="90"/>
    </row>
    <row r="131762" spans="68:68" customFormat="1">
      <c r="BP131762" s="90"/>
    </row>
    <row r="131763" spans="68:68" customFormat="1">
      <c r="BP131763" s="90"/>
    </row>
    <row r="131764" spans="68:68" customFormat="1">
      <c r="BP131764" s="90"/>
    </row>
    <row r="131765" spans="68:68" customFormat="1">
      <c r="BP131765" s="90"/>
    </row>
    <row r="131766" spans="68:68" customFormat="1">
      <c r="BP131766" s="90"/>
    </row>
    <row r="131767" spans="68:68" customFormat="1">
      <c r="BP131767" s="90"/>
    </row>
    <row r="131768" spans="68:68" customFormat="1">
      <c r="BP131768" s="90"/>
    </row>
    <row r="131769" spans="68:68" customFormat="1">
      <c r="BP131769" s="90"/>
    </row>
    <row r="131770" spans="68:68" customFormat="1">
      <c r="BP131770" s="90"/>
    </row>
    <row r="131771" spans="68:68" customFormat="1">
      <c r="BP131771" s="90"/>
    </row>
    <row r="131772" spans="68:68" customFormat="1">
      <c r="BP131772" s="90"/>
    </row>
    <row r="131773" spans="68:68" customFormat="1">
      <c r="BP131773" s="90"/>
    </row>
    <row r="131774" spans="68:68" customFormat="1">
      <c r="BP131774" s="90"/>
    </row>
    <row r="131775" spans="68:68" customFormat="1">
      <c r="BP131775" s="90"/>
    </row>
    <row r="131776" spans="68:68" customFormat="1">
      <c r="BP131776" s="90"/>
    </row>
    <row r="131777" spans="68:68" customFormat="1">
      <c r="BP131777" s="90"/>
    </row>
    <row r="131778" spans="68:68" customFormat="1">
      <c r="BP131778" s="90"/>
    </row>
    <row r="131779" spans="68:68" customFormat="1">
      <c r="BP131779" s="90"/>
    </row>
    <row r="131780" spans="68:68" customFormat="1">
      <c r="BP131780" s="90"/>
    </row>
    <row r="131781" spans="68:68" customFormat="1">
      <c r="BP131781" s="90"/>
    </row>
    <row r="131782" spans="68:68" customFormat="1">
      <c r="BP131782" s="90"/>
    </row>
    <row r="131783" spans="68:68" customFormat="1">
      <c r="BP131783" s="90"/>
    </row>
    <row r="131784" spans="68:68" customFormat="1">
      <c r="BP131784" s="90"/>
    </row>
    <row r="131785" spans="68:68" customFormat="1">
      <c r="BP131785" s="90"/>
    </row>
    <row r="131786" spans="68:68" customFormat="1">
      <c r="BP131786" s="90"/>
    </row>
    <row r="131787" spans="68:68" customFormat="1">
      <c r="BP131787" s="90"/>
    </row>
    <row r="131788" spans="68:68" customFormat="1">
      <c r="BP131788" s="90"/>
    </row>
    <row r="131789" spans="68:68" customFormat="1">
      <c r="BP131789" s="90"/>
    </row>
    <row r="131790" spans="68:68" customFormat="1">
      <c r="BP131790" s="90"/>
    </row>
    <row r="131791" spans="68:68" customFormat="1">
      <c r="BP131791" s="90"/>
    </row>
    <row r="131792" spans="68:68" customFormat="1">
      <c r="BP131792" s="90"/>
    </row>
    <row r="131793" spans="68:68" customFormat="1">
      <c r="BP131793" s="90"/>
    </row>
    <row r="131794" spans="68:68" customFormat="1">
      <c r="BP131794" s="90"/>
    </row>
    <row r="131795" spans="68:68" customFormat="1">
      <c r="BP131795" s="90"/>
    </row>
    <row r="131796" spans="68:68" customFormat="1">
      <c r="BP131796" s="90"/>
    </row>
    <row r="131797" spans="68:68" customFormat="1">
      <c r="BP131797" s="90"/>
    </row>
    <row r="131798" spans="68:68" customFormat="1">
      <c r="BP131798" s="90"/>
    </row>
    <row r="131799" spans="68:68" customFormat="1">
      <c r="BP131799" s="90"/>
    </row>
    <row r="131800" spans="68:68" customFormat="1">
      <c r="BP131800" s="90"/>
    </row>
    <row r="131801" spans="68:68" customFormat="1">
      <c r="BP131801" s="90"/>
    </row>
    <row r="131802" spans="68:68" customFormat="1">
      <c r="BP131802" s="90"/>
    </row>
    <row r="131803" spans="68:68" customFormat="1">
      <c r="BP131803" s="90"/>
    </row>
    <row r="131804" spans="68:68" customFormat="1">
      <c r="BP131804" s="90"/>
    </row>
    <row r="131805" spans="68:68" customFormat="1">
      <c r="BP131805" s="90"/>
    </row>
    <row r="131806" spans="68:68" customFormat="1">
      <c r="BP131806" s="90"/>
    </row>
    <row r="131807" spans="68:68" customFormat="1">
      <c r="BP131807" s="90"/>
    </row>
    <row r="131808" spans="68:68" customFormat="1">
      <c r="BP131808" s="90"/>
    </row>
    <row r="131809" spans="68:68" customFormat="1">
      <c r="BP131809" s="90"/>
    </row>
    <row r="131810" spans="68:68" customFormat="1">
      <c r="BP131810" s="90"/>
    </row>
    <row r="131811" spans="68:68" customFormat="1">
      <c r="BP131811" s="90"/>
    </row>
    <row r="131812" spans="68:68" customFormat="1">
      <c r="BP131812" s="90"/>
    </row>
    <row r="131813" spans="68:68" customFormat="1">
      <c r="BP131813" s="90"/>
    </row>
    <row r="131814" spans="68:68" customFormat="1">
      <c r="BP131814" s="90"/>
    </row>
    <row r="131815" spans="68:68" customFormat="1">
      <c r="BP131815" s="90"/>
    </row>
    <row r="131816" spans="68:68" customFormat="1">
      <c r="BP131816" s="90"/>
    </row>
    <row r="131817" spans="68:68" customFormat="1">
      <c r="BP131817" s="90"/>
    </row>
    <row r="131818" spans="68:68" customFormat="1">
      <c r="BP131818" s="90"/>
    </row>
    <row r="131819" spans="68:68" customFormat="1">
      <c r="BP131819" s="90"/>
    </row>
    <row r="131820" spans="68:68" customFormat="1">
      <c r="BP131820" s="90"/>
    </row>
    <row r="131821" spans="68:68" customFormat="1">
      <c r="BP131821" s="90"/>
    </row>
    <row r="131822" spans="68:68" customFormat="1">
      <c r="BP131822" s="90"/>
    </row>
    <row r="131823" spans="68:68" customFormat="1">
      <c r="BP131823" s="90"/>
    </row>
    <row r="131824" spans="68:68" customFormat="1">
      <c r="BP131824" s="90"/>
    </row>
    <row r="131825" spans="68:68" customFormat="1">
      <c r="BP131825" s="90"/>
    </row>
    <row r="131826" spans="68:68" customFormat="1">
      <c r="BP131826" s="90"/>
    </row>
    <row r="131827" spans="68:68" customFormat="1">
      <c r="BP131827" s="90"/>
    </row>
    <row r="131828" spans="68:68" customFormat="1">
      <c r="BP131828" s="90"/>
    </row>
    <row r="131829" spans="68:68" customFormat="1">
      <c r="BP131829" s="90"/>
    </row>
    <row r="131830" spans="68:68" customFormat="1">
      <c r="BP131830" s="90"/>
    </row>
    <row r="131831" spans="68:68" customFormat="1">
      <c r="BP131831" s="90"/>
    </row>
    <row r="131832" spans="68:68" customFormat="1">
      <c r="BP131832" s="90"/>
    </row>
    <row r="131833" spans="68:68" customFormat="1">
      <c r="BP131833" s="90"/>
    </row>
    <row r="131834" spans="68:68" customFormat="1">
      <c r="BP131834" s="90"/>
    </row>
    <row r="131835" spans="68:68" customFormat="1">
      <c r="BP131835" s="90"/>
    </row>
    <row r="131836" spans="68:68" customFormat="1">
      <c r="BP131836" s="90"/>
    </row>
    <row r="131837" spans="68:68" customFormat="1">
      <c r="BP131837" s="90"/>
    </row>
    <row r="131838" spans="68:68" customFormat="1">
      <c r="BP131838" s="90"/>
    </row>
    <row r="131839" spans="68:68" customFormat="1">
      <c r="BP131839" s="90"/>
    </row>
    <row r="131840" spans="68:68" customFormat="1">
      <c r="BP131840" s="90"/>
    </row>
    <row r="131841" spans="68:68" customFormat="1">
      <c r="BP131841" s="90"/>
    </row>
    <row r="131842" spans="68:68" customFormat="1">
      <c r="BP131842" s="90"/>
    </row>
    <row r="131843" spans="68:68" customFormat="1">
      <c r="BP131843" s="90"/>
    </row>
    <row r="131844" spans="68:68" customFormat="1">
      <c r="BP131844" s="90"/>
    </row>
    <row r="131845" spans="68:68" customFormat="1">
      <c r="BP131845" s="90"/>
    </row>
    <row r="131846" spans="68:68" customFormat="1">
      <c r="BP131846" s="90"/>
    </row>
    <row r="131847" spans="68:68" customFormat="1">
      <c r="BP131847" s="90"/>
    </row>
    <row r="131848" spans="68:68" customFormat="1">
      <c r="BP131848" s="90"/>
    </row>
    <row r="131849" spans="68:68" customFormat="1">
      <c r="BP131849" s="90"/>
    </row>
    <row r="131850" spans="68:68" customFormat="1">
      <c r="BP131850" s="90"/>
    </row>
    <row r="131851" spans="68:68" customFormat="1">
      <c r="BP131851" s="90"/>
    </row>
    <row r="131852" spans="68:68" customFormat="1">
      <c r="BP131852" s="90"/>
    </row>
    <row r="131853" spans="68:68" customFormat="1">
      <c r="BP131853" s="90"/>
    </row>
    <row r="131854" spans="68:68" customFormat="1">
      <c r="BP131854" s="90"/>
    </row>
    <row r="131855" spans="68:68" customFormat="1">
      <c r="BP131855" s="90"/>
    </row>
    <row r="131856" spans="68:68" customFormat="1">
      <c r="BP131856" s="90"/>
    </row>
    <row r="131857" spans="68:68" customFormat="1">
      <c r="BP131857" s="90"/>
    </row>
    <row r="131858" spans="68:68" customFormat="1">
      <c r="BP131858" s="90"/>
    </row>
    <row r="131859" spans="68:68" customFormat="1">
      <c r="BP131859" s="90"/>
    </row>
    <row r="131860" spans="68:68" customFormat="1">
      <c r="BP131860" s="90"/>
    </row>
    <row r="131861" spans="68:68" customFormat="1">
      <c r="BP131861" s="90"/>
    </row>
    <row r="131862" spans="68:68" customFormat="1">
      <c r="BP131862" s="90"/>
    </row>
    <row r="131863" spans="68:68" customFormat="1">
      <c r="BP131863" s="90"/>
    </row>
    <row r="131864" spans="68:68" customFormat="1">
      <c r="BP131864" s="90"/>
    </row>
    <row r="131865" spans="68:68" customFormat="1">
      <c r="BP131865" s="90"/>
    </row>
    <row r="131866" spans="68:68" customFormat="1">
      <c r="BP131866" s="90"/>
    </row>
    <row r="131867" spans="68:68" customFormat="1">
      <c r="BP131867" s="90"/>
    </row>
    <row r="131868" spans="68:68" customFormat="1">
      <c r="BP131868" s="90"/>
    </row>
    <row r="131869" spans="68:68" customFormat="1">
      <c r="BP131869" s="90"/>
    </row>
    <row r="131870" spans="68:68" customFormat="1">
      <c r="BP131870" s="90"/>
    </row>
    <row r="131871" spans="68:68" customFormat="1">
      <c r="BP131871" s="90"/>
    </row>
    <row r="131872" spans="68:68" customFormat="1">
      <c r="BP131872" s="90"/>
    </row>
    <row r="131873" spans="68:68" customFormat="1">
      <c r="BP131873" s="90"/>
    </row>
    <row r="131874" spans="68:68" customFormat="1">
      <c r="BP131874" s="90"/>
    </row>
    <row r="131875" spans="68:68" customFormat="1">
      <c r="BP131875" s="90"/>
    </row>
    <row r="131876" spans="68:68" customFormat="1">
      <c r="BP131876" s="90"/>
    </row>
    <row r="131877" spans="68:68" customFormat="1">
      <c r="BP131877" s="90"/>
    </row>
    <row r="131878" spans="68:68" customFormat="1">
      <c r="BP131878" s="90"/>
    </row>
    <row r="131879" spans="68:68" customFormat="1">
      <c r="BP131879" s="90"/>
    </row>
    <row r="131880" spans="68:68" customFormat="1">
      <c r="BP131880" s="90"/>
    </row>
    <row r="131881" spans="68:68" customFormat="1">
      <c r="BP131881" s="90"/>
    </row>
    <row r="131882" spans="68:68" customFormat="1">
      <c r="BP131882" s="90"/>
    </row>
    <row r="131883" spans="68:68" customFormat="1">
      <c r="BP131883" s="90"/>
    </row>
    <row r="131884" spans="68:68" customFormat="1">
      <c r="BP131884" s="90"/>
    </row>
    <row r="131885" spans="68:68" customFormat="1">
      <c r="BP131885" s="90"/>
    </row>
    <row r="131886" spans="68:68" customFormat="1">
      <c r="BP131886" s="90"/>
    </row>
    <row r="131887" spans="68:68" customFormat="1">
      <c r="BP131887" s="90"/>
    </row>
    <row r="131888" spans="68:68" customFormat="1">
      <c r="BP131888" s="90"/>
    </row>
    <row r="131889" spans="68:68" customFormat="1">
      <c r="BP131889" s="90"/>
    </row>
    <row r="131890" spans="68:68" customFormat="1">
      <c r="BP131890" s="90"/>
    </row>
    <row r="131891" spans="68:68" customFormat="1">
      <c r="BP131891" s="90"/>
    </row>
    <row r="131892" spans="68:68" customFormat="1">
      <c r="BP131892" s="90"/>
    </row>
    <row r="131893" spans="68:68" customFormat="1">
      <c r="BP131893" s="90"/>
    </row>
    <row r="131894" spans="68:68" customFormat="1">
      <c r="BP131894" s="90"/>
    </row>
    <row r="131895" spans="68:68" customFormat="1">
      <c r="BP131895" s="90"/>
    </row>
    <row r="131896" spans="68:68" customFormat="1">
      <c r="BP131896" s="90"/>
    </row>
    <row r="131897" spans="68:68" customFormat="1">
      <c r="BP131897" s="90"/>
    </row>
    <row r="131898" spans="68:68" customFormat="1">
      <c r="BP131898" s="90"/>
    </row>
    <row r="131899" spans="68:68" customFormat="1">
      <c r="BP131899" s="90"/>
    </row>
    <row r="131900" spans="68:68" customFormat="1">
      <c r="BP131900" s="90"/>
    </row>
    <row r="131901" spans="68:68" customFormat="1">
      <c r="BP131901" s="90"/>
    </row>
    <row r="131902" spans="68:68" customFormat="1">
      <c r="BP131902" s="90"/>
    </row>
    <row r="131903" spans="68:68" customFormat="1">
      <c r="BP131903" s="90"/>
    </row>
    <row r="131904" spans="68:68" customFormat="1">
      <c r="BP131904" s="90"/>
    </row>
    <row r="131905" spans="68:68" customFormat="1">
      <c r="BP131905" s="90"/>
    </row>
    <row r="131906" spans="68:68" customFormat="1">
      <c r="BP131906" s="90"/>
    </row>
    <row r="131907" spans="68:68" customFormat="1">
      <c r="BP131907" s="90"/>
    </row>
    <row r="131908" spans="68:68" customFormat="1">
      <c r="BP131908" s="90"/>
    </row>
    <row r="131909" spans="68:68" customFormat="1">
      <c r="BP131909" s="90"/>
    </row>
    <row r="131910" spans="68:68" customFormat="1">
      <c r="BP131910" s="90"/>
    </row>
    <row r="131911" spans="68:68" customFormat="1">
      <c r="BP131911" s="90"/>
    </row>
    <row r="131912" spans="68:68" customFormat="1">
      <c r="BP131912" s="90"/>
    </row>
    <row r="131913" spans="68:68" customFormat="1">
      <c r="BP131913" s="90"/>
    </row>
    <row r="131914" spans="68:68" customFormat="1">
      <c r="BP131914" s="90"/>
    </row>
    <row r="131915" spans="68:68" customFormat="1">
      <c r="BP131915" s="90"/>
    </row>
    <row r="131916" spans="68:68" customFormat="1">
      <c r="BP131916" s="90"/>
    </row>
    <row r="131917" spans="68:68" customFormat="1">
      <c r="BP131917" s="90"/>
    </row>
    <row r="131918" spans="68:68" customFormat="1">
      <c r="BP131918" s="90"/>
    </row>
    <row r="131919" spans="68:68" customFormat="1">
      <c r="BP131919" s="90"/>
    </row>
    <row r="131920" spans="68:68" customFormat="1">
      <c r="BP131920" s="90"/>
    </row>
    <row r="131921" spans="68:68" customFormat="1">
      <c r="BP131921" s="90"/>
    </row>
    <row r="131922" spans="68:68" customFormat="1">
      <c r="BP131922" s="90"/>
    </row>
    <row r="131923" spans="68:68" customFormat="1">
      <c r="BP131923" s="90"/>
    </row>
    <row r="131924" spans="68:68" customFormat="1">
      <c r="BP131924" s="90"/>
    </row>
    <row r="131925" spans="68:68" customFormat="1">
      <c r="BP131925" s="90"/>
    </row>
    <row r="131926" spans="68:68" customFormat="1">
      <c r="BP131926" s="90"/>
    </row>
    <row r="131927" spans="68:68" customFormat="1">
      <c r="BP131927" s="90"/>
    </row>
    <row r="131928" spans="68:68" customFormat="1">
      <c r="BP131928" s="90"/>
    </row>
    <row r="131929" spans="68:68" customFormat="1">
      <c r="BP131929" s="90"/>
    </row>
    <row r="131930" spans="68:68" customFormat="1">
      <c r="BP131930" s="90"/>
    </row>
    <row r="131931" spans="68:68" customFormat="1">
      <c r="BP131931" s="90"/>
    </row>
    <row r="131932" spans="68:68" customFormat="1">
      <c r="BP131932" s="90"/>
    </row>
    <row r="131933" spans="68:68" customFormat="1">
      <c r="BP131933" s="90"/>
    </row>
    <row r="131934" spans="68:68" customFormat="1">
      <c r="BP131934" s="90"/>
    </row>
    <row r="131935" spans="68:68" customFormat="1">
      <c r="BP131935" s="90"/>
    </row>
    <row r="131936" spans="68:68" customFormat="1">
      <c r="BP131936" s="90"/>
    </row>
    <row r="131937" spans="68:68" customFormat="1">
      <c r="BP131937" s="90"/>
    </row>
    <row r="131938" spans="68:68" customFormat="1">
      <c r="BP131938" s="90"/>
    </row>
    <row r="131939" spans="68:68" customFormat="1">
      <c r="BP131939" s="90"/>
    </row>
    <row r="131940" spans="68:68" customFormat="1">
      <c r="BP131940" s="90"/>
    </row>
    <row r="131941" spans="68:68" customFormat="1">
      <c r="BP131941" s="90"/>
    </row>
    <row r="131942" spans="68:68" customFormat="1">
      <c r="BP131942" s="90"/>
    </row>
    <row r="131943" spans="68:68" customFormat="1">
      <c r="BP131943" s="90"/>
    </row>
    <row r="131944" spans="68:68" customFormat="1">
      <c r="BP131944" s="90"/>
    </row>
    <row r="131945" spans="68:68" customFormat="1">
      <c r="BP131945" s="90"/>
    </row>
    <row r="131946" spans="68:68" customFormat="1">
      <c r="BP131946" s="90"/>
    </row>
    <row r="131947" spans="68:68" customFormat="1">
      <c r="BP131947" s="90"/>
    </row>
    <row r="131948" spans="68:68" customFormat="1">
      <c r="BP131948" s="90"/>
    </row>
    <row r="131949" spans="68:68" customFormat="1">
      <c r="BP131949" s="90"/>
    </row>
    <row r="131950" spans="68:68" customFormat="1">
      <c r="BP131950" s="90"/>
    </row>
    <row r="131951" spans="68:68" customFormat="1">
      <c r="BP131951" s="90"/>
    </row>
    <row r="131952" spans="68:68" customFormat="1">
      <c r="BP131952" s="90"/>
    </row>
    <row r="131953" spans="68:68" customFormat="1">
      <c r="BP131953" s="90"/>
    </row>
    <row r="131954" spans="68:68" customFormat="1">
      <c r="BP131954" s="90"/>
    </row>
    <row r="131955" spans="68:68" customFormat="1">
      <c r="BP131955" s="90"/>
    </row>
    <row r="131956" spans="68:68" customFormat="1">
      <c r="BP131956" s="90"/>
    </row>
    <row r="131957" spans="68:68" customFormat="1">
      <c r="BP131957" s="90"/>
    </row>
    <row r="131958" spans="68:68" customFormat="1">
      <c r="BP131958" s="90"/>
    </row>
    <row r="131959" spans="68:68" customFormat="1">
      <c r="BP131959" s="90"/>
    </row>
    <row r="131960" spans="68:68" customFormat="1">
      <c r="BP131960" s="90"/>
    </row>
    <row r="131961" spans="68:68" customFormat="1">
      <c r="BP131961" s="90"/>
    </row>
    <row r="131962" spans="68:68" customFormat="1">
      <c r="BP131962" s="90"/>
    </row>
    <row r="131963" spans="68:68" customFormat="1">
      <c r="BP131963" s="90"/>
    </row>
    <row r="131964" spans="68:68" customFormat="1">
      <c r="BP131964" s="90"/>
    </row>
    <row r="131965" spans="68:68" customFormat="1">
      <c r="BP131965" s="90"/>
    </row>
    <row r="131966" spans="68:68" customFormat="1">
      <c r="BP131966" s="90"/>
    </row>
    <row r="131967" spans="68:68" customFormat="1">
      <c r="BP131967" s="90"/>
    </row>
    <row r="131968" spans="68:68" customFormat="1">
      <c r="BP131968" s="90"/>
    </row>
    <row r="131969" spans="68:68" customFormat="1">
      <c r="BP131969" s="90"/>
    </row>
    <row r="131970" spans="68:68" customFormat="1">
      <c r="BP131970" s="90"/>
    </row>
    <row r="131971" spans="68:68" customFormat="1">
      <c r="BP131971" s="90"/>
    </row>
    <row r="131972" spans="68:68" customFormat="1">
      <c r="BP131972" s="90"/>
    </row>
    <row r="131973" spans="68:68" customFormat="1">
      <c r="BP131973" s="90"/>
    </row>
    <row r="131974" spans="68:68" customFormat="1">
      <c r="BP131974" s="90"/>
    </row>
    <row r="131975" spans="68:68" customFormat="1">
      <c r="BP131975" s="90"/>
    </row>
    <row r="131976" spans="68:68" customFormat="1">
      <c r="BP131976" s="90"/>
    </row>
    <row r="131977" spans="68:68" customFormat="1">
      <c r="BP131977" s="90"/>
    </row>
    <row r="131978" spans="68:68" customFormat="1">
      <c r="BP131978" s="90"/>
    </row>
    <row r="131979" spans="68:68" customFormat="1">
      <c r="BP131979" s="90"/>
    </row>
    <row r="131980" spans="68:68" customFormat="1">
      <c r="BP131980" s="90"/>
    </row>
    <row r="131981" spans="68:68" customFormat="1">
      <c r="BP131981" s="90"/>
    </row>
    <row r="131982" spans="68:68" customFormat="1">
      <c r="BP131982" s="90"/>
    </row>
    <row r="131983" spans="68:68" customFormat="1">
      <c r="BP131983" s="90"/>
    </row>
    <row r="131984" spans="68:68" customFormat="1">
      <c r="BP131984" s="90"/>
    </row>
    <row r="131985" spans="68:68" customFormat="1">
      <c r="BP131985" s="90"/>
    </row>
    <row r="131986" spans="68:68" customFormat="1">
      <c r="BP131986" s="90"/>
    </row>
    <row r="131987" spans="68:68" customFormat="1">
      <c r="BP131987" s="90"/>
    </row>
    <row r="131988" spans="68:68" customFormat="1">
      <c r="BP131988" s="90"/>
    </row>
    <row r="131989" spans="68:68" customFormat="1">
      <c r="BP131989" s="90"/>
    </row>
    <row r="131990" spans="68:68" customFormat="1">
      <c r="BP131990" s="90"/>
    </row>
    <row r="131991" spans="68:68" customFormat="1">
      <c r="BP131991" s="90"/>
    </row>
    <row r="131992" spans="68:68" customFormat="1">
      <c r="BP131992" s="90"/>
    </row>
    <row r="131993" spans="68:68" customFormat="1">
      <c r="BP131993" s="90"/>
    </row>
    <row r="131994" spans="68:68" customFormat="1">
      <c r="BP131994" s="90"/>
    </row>
    <row r="131995" spans="68:68" customFormat="1">
      <c r="BP131995" s="90"/>
    </row>
    <row r="131996" spans="68:68" customFormat="1">
      <c r="BP131996" s="90"/>
    </row>
    <row r="131997" spans="68:68" customFormat="1">
      <c r="BP131997" s="90"/>
    </row>
    <row r="131998" spans="68:68" customFormat="1">
      <c r="BP131998" s="90"/>
    </row>
    <row r="131999" spans="68:68" customFormat="1">
      <c r="BP131999" s="90"/>
    </row>
    <row r="132000" spans="68:68" customFormat="1">
      <c r="BP132000" s="90"/>
    </row>
    <row r="132001" spans="68:68" customFormat="1">
      <c r="BP132001" s="90"/>
    </row>
    <row r="132002" spans="68:68" customFormat="1">
      <c r="BP132002" s="90"/>
    </row>
    <row r="132003" spans="68:68" customFormat="1">
      <c r="BP132003" s="90"/>
    </row>
    <row r="132004" spans="68:68" customFormat="1">
      <c r="BP132004" s="90"/>
    </row>
    <row r="132005" spans="68:68" customFormat="1">
      <c r="BP132005" s="90"/>
    </row>
    <row r="132006" spans="68:68" customFormat="1">
      <c r="BP132006" s="90"/>
    </row>
    <row r="132007" spans="68:68" customFormat="1">
      <c r="BP132007" s="90"/>
    </row>
    <row r="132008" spans="68:68" customFormat="1">
      <c r="BP132008" s="90"/>
    </row>
    <row r="132009" spans="68:68" customFormat="1">
      <c r="BP132009" s="90"/>
    </row>
    <row r="132010" spans="68:68" customFormat="1">
      <c r="BP132010" s="90"/>
    </row>
    <row r="132011" spans="68:68" customFormat="1">
      <c r="BP132011" s="90"/>
    </row>
    <row r="132012" spans="68:68" customFormat="1">
      <c r="BP132012" s="90"/>
    </row>
    <row r="132013" spans="68:68" customFormat="1">
      <c r="BP132013" s="90"/>
    </row>
    <row r="132014" spans="68:68" customFormat="1">
      <c r="BP132014" s="90"/>
    </row>
    <row r="132015" spans="68:68" customFormat="1">
      <c r="BP132015" s="90"/>
    </row>
    <row r="132016" spans="68:68" customFormat="1">
      <c r="BP132016" s="90"/>
    </row>
    <row r="132017" spans="68:68" customFormat="1">
      <c r="BP132017" s="90"/>
    </row>
    <row r="132018" spans="68:68" customFormat="1">
      <c r="BP132018" s="90"/>
    </row>
    <row r="132019" spans="68:68" customFormat="1">
      <c r="BP132019" s="90"/>
    </row>
    <row r="132020" spans="68:68" customFormat="1">
      <c r="BP132020" s="90"/>
    </row>
    <row r="132021" spans="68:68" customFormat="1">
      <c r="BP132021" s="90"/>
    </row>
    <row r="132022" spans="68:68" customFormat="1">
      <c r="BP132022" s="90"/>
    </row>
    <row r="132023" spans="68:68" customFormat="1">
      <c r="BP132023" s="90"/>
    </row>
    <row r="132024" spans="68:68" customFormat="1">
      <c r="BP132024" s="90"/>
    </row>
    <row r="132025" spans="68:68" customFormat="1">
      <c r="BP132025" s="90"/>
    </row>
    <row r="132026" spans="68:68" customFormat="1">
      <c r="BP132026" s="90"/>
    </row>
    <row r="132027" spans="68:68" customFormat="1">
      <c r="BP132027" s="90"/>
    </row>
    <row r="132028" spans="68:68" customFormat="1">
      <c r="BP132028" s="90"/>
    </row>
    <row r="132029" spans="68:68" customFormat="1">
      <c r="BP132029" s="90"/>
    </row>
    <row r="132030" spans="68:68" customFormat="1">
      <c r="BP132030" s="90"/>
    </row>
    <row r="132031" spans="68:68" customFormat="1">
      <c r="BP132031" s="90"/>
    </row>
    <row r="132032" spans="68:68" customFormat="1">
      <c r="BP132032" s="90"/>
    </row>
    <row r="132033" spans="68:68" customFormat="1">
      <c r="BP132033" s="90"/>
    </row>
    <row r="132034" spans="68:68" customFormat="1">
      <c r="BP132034" s="90"/>
    </row>
    <row r="132035" spans="68:68" customFormat="1">
      <c r="BP132035" s="90"/>
    </row>
    <row r="132036" spans="68:68" customFormat="1">
      <c r="BP132036" s="90"/>
    </row>
    <row r="132037" spans="68:68" customFormat="1">
      <c r="BP132037" s="90"/>
    </row>
    <row r="132038" spans="68:68" customFormat="1">
      <c r="BP132038" s="90"/>
    </row>
    <row r="132039" spans="68:68" customFormat="1">
      <c r="BP132039" s="90"/>
    </row>
    <row r="132040" spans="68:68" customFormat="1">
      <c r="BP132040" s="90"/>
    </row>
    <row r="132041" spans="68:68" customFormat="1">
      <c r="BP132041" s="90"/>
    </row>
    <row r="132042" spans="68:68" customFormat="1">
      <c r="BP132042" s="90"/>
    </row>
    <row r="132043" spans="68:68" customFormat="1">
      <c r="BP132043" s="90"/>
    </row>
    <row r="132044" spans="68:68" customFormat="1">
      <c r="BP132044" s="90"/>
    </row>
    <row r="132045" spans="68:68" customFormat="1">
      <c r="BP132045" s="90"/>
    </row>
    <row r="132046" spans="68:68" customFormat="1">
      <c r="BP132046" s="90"/>
    </row>
    <row r="132047" spans="68:68" customFormat="1">
      <c r="BP132047" s="90"/>
    </row>
    <row r="132048" spans="68:68" customFormat="1">
      <c r="BP132048" s="90"/>
    </row>
    <row r="132049" spans="68:68" customFormat="1">
      <c r="BP132049" s="90"/>
    </row>
    <row r="132050" spans="68:68" customFormat="1">
      <c r="BP132050" s="90"/>
    </row>
    <row r="132051" spans="68:68" customFormat="1">
      <c r="BP132051" s="90"/>
    </row>
    <row r="132052" spans="68:68" customFormat="1">
      <c r="BP132052" s="90"/>
    </row>
    <row r="132053" spans="68:68" customFormat="1">
      <c r="BP132053" s="90"/>
    </row>
    <row r="132054" spans="68:68" customFormat="1">
      <c r="BP132054" s="90"/>
    </row>
    <row r="132055" spans="68:68" customFormat="1">
      <c r="BP132055" s="90"/>
    </row>
    <row r="132056" spans="68:68" customFormat="1">
      <c r="BP132056" s="90"/>
    </row>
    <row r="132057" spans="68:68" customFormat="1">
      <c r="BP132057" s="90"/>
    </row>
    <row r="132058" spans="68:68" customFormat="1">
      <c r="BP132058" s="90"/>
    </row>
    <row r="132059" spans="68:68" customFormat="1">
      <c r="BP132059" s="90"/>
    </row>
    <row r="132060" spans="68:68" customFormat="1">
      <c r="BP132060" s="90"/>
    </row>
    <row r="132061" spans="68:68" customFormat="1">
      <c r="BP132061" s="90"/>
    </row>
    <row r="132062" spans="68:68" customFormat="1">
      <c r="BP132062" s="90"/>
    </row>
    <row r="132063" spans="68:68" customFormat="1">
      <c r="BP132063" s="90"/>
    </row>
    <row r="132064" spans="68:68" customFormat="1">
      <c r="BP132064" s="90"/>
    </row>
    <row r="132065" spans="68:68" customFormat="1">
      <c r="BP132065" s="90"/>
    </row>
    <row r="132066" spans="68:68" customFormat="1">
      <c r="BP132066" s="90"/>
    </row>
    <row r="132067" spans="68:68" customFormat="1">
      <c r="BP132067" s="90"/>
    </row>
    <row r="132068" spans="68:68" customFormat="1">
      <c r="BP132068" s="90"/>
    </row>
    <row r="132069" spans="68:68" customFormat="1">
      <c r="BP132069" s="90"/>
    </row>
    <row r="132070" spans="68:68" customFormat="1">
      <c r="BP132070" s="90"/>
    </row>
    <row r="132071" spans="68:68" customFormat="1">
      <c r="BP132071" s="90"/>
    </row>
    <row r="132072" spans="68:68" customFormat="1">
      <c r="BP132072" s="90"/>
    </row>
    <row r="132073" spans="68:68" customFormat="1">
      <c r="BP132073" s="90"/>
    </row>
    <row r="132074" spans="68:68" customFormat="1">
      <c r="BP132074" s="90"/>
    </row>
    <row r="132075" spans="68:68" customFormat="1">
      <c r="BP132075" s="90"/>
    </row>
    <row r="132076" spans="68:68" customFormat="1">
      <c r="BP132076" s="90"/>
    </row>
    <row r="132077" spans="68:68" customFormat="1">
      <c r="BP132077" s="90"/>
    </row>
    <row r="132078" spans="68:68" customFormat="1">
      <c r="BP132078" s="90"/>
    </row>
    <row r="132079" spans="68:68" customFormat="1">
      <c r="BP132079" s="90"/>
    </row>
    <row r="132080" spans="68:68" customFormat="1">
      <c r="BP132080" s="90"/>
    </row>
    <row r="132081" spans="68:68" customFormat="1">
      <c r="BP132081" s="90"/>
    </row>
    <row r="132082" spans="68:68" customFormat="1">
      <c r="BP132082" s="90"/>
    </row>
    <row r="132083" spans="68:68" customFormat="1">
      <c r="BP132083" s="90"/>
    </row>
    <row r="132084" spans="68:68" customFormat="1">
      <c r="BP132084" s="90"/>
    </row>
    <row r="132085" spans="68:68" customFormat="1">
      <c r="BP132085" s="90"/>
    </row>
    <row r="132086" spans="68:68" customFormat="1">
      <c r="BP132086" s="90"/>
    </row>
    <row r="132087" spans="68:68" customFormat="1">
      <c r="BP132087" s="90"/>
    </row>
    <row r="132088" spans="68:68" customFormat="1">
      <c r="BP132088" s="90"/>
    </row>
    <row r="132089" spans="68:68" customFormat="1">
      <c r="BP132089" s="90"/>
    </row>
    <row r="132090" spans="68:68" customFormat="1">
      <c r="BP132090" s="90"/>
    </row>
    <row r="132091" spans="68:68" customFormat="1">
      <c r="BP132091" s="90"/>
    </row>
    <row r="132092" spans="68:68" customFormat="1">
      <c r="BP132092" s="90"/>
    </row>
    <row r="132093" spans="68:68" customFormat="1">
      <c r="BP132093" s="90"/>
    </row>
    <row r="132094" spans="68:68" customFormat="1">
      <c r="BP132094" s="90"/>
    </row>
    <row r="132095" spans="68:68" customFormat="1">
      <c r="BP132095" s="90"/>
    </row>
    <row r="132096" spans="68:68" customFormat="1">
      <c r="BP132096" s="90"/>
    </row>
    <row r="132097" spans="68:68" customFormat="1">
      <c r="BP132097" s="90"/>
    </row>
    <row r="132098" spans="68:68" customFormat="1">
      <c r="BP132098" s="90"/>
    </row>
    <row r="132099" spans="68:68" customFormat="1">
      <c r="BP132099" s="90"/>
    </row>
    <row r="132100" spans="68:68" customFormat="1">
      <c r="BP132100" s="90"/>
    </row>
    <row r="132101" spans="68:68" customFormat="1">
      <c r="BP132101" s="90"/>
    </row>
    <row r="132102" spans="68:68" customFormat="1">
      <c r="BP132102" s="90"/>
    </row>
    <row r="132103" spans="68:68" customFormat="1">
      <c r="BP132103" s="90"/>
    </row>
    <row r="132104" spans="68:68" customFormat="1">
      <c r="BP132104" s="90"/>
    </row>
    <row r="132105" spans="68:68" customFormat="1">
      <c r="BP132105" s="90"/>
    </row>
    <row r="132106" spans="68:68" customFormat="1">
      <c r="BP132106" s="90"/>
    </row>
    <row r="132107" spans="68:68" customFormat="1">
      <c r="BP132107" s="90"/>
    </row>
    <row r="132108" spans="68:68" customFormat="1">
      <c r="BP132108" s="90"/>
    </row>
    <row r="132109" spans="68:68" customFormat="1">
      <c r="BP132109" s="90"/>
    </row>
    <row r="132110" spans="68:68" customFormat="1">
      <c r="BP132110" s="90"/>
    </row>
    <row r="132111" spans="68:68" customFormat="1">
      <c r="BP132111" s="90"/>
    </row>
    <row r="132112" spans="68:68" customFormat="1">
      <c r="BP132112" s="90"/>
    </row>
    <row r="132113" spans="68:68" customFormat="1">
      <c r="BP132113" s="90"/>
    </row>
    <row r="132114" spans="68:68" customFormat="1">
      <c r="BP132114" s="90"/>
    </row>
    <row r="132115" spans="68:68" customFormat="1">
      <c r="BP132115" s="90"/>
    </row>
    <row r="132116" spans="68:68" customFormat="1">
      <c r="BP132116" s="90"/>
    </row>
    <row r="132117" spans="68:68" customFormat="1">
      <c r="BP132117" s="90"/>
    </row>
    <row r="132118" spans="68:68" customFormat="1">
      <c r="BP132118" s="90"/>
    </row>
    <row r="132119" spans="68:68" customFormat="1">
      <c r="BP132119" s="90"/>
    </row>
    <row r="132120" spans="68:68" customFormat="1">
      <c r="BP132120" s="90"/>
    </row>
    <row r="132121" spans="68:68" customFormat="1">
      <c r="BP132121" s="90"/>
    </row>
    <row r="132122" spans="68:68" customFormat="1">
      <c r="BP132122" s="90"/>
    </row>
    <row r="132123" spans="68:68" customFormat="1">
      <c r="BP132123" s="90"/>
    </row>
    <row r="132124" spans="68:68" customFormat="1">
      <c r="BP132124" s="90"/>
    </row>
    <row r="132125" spans="68:68" customFormat="1">
      <c r="BP132125" s="90"/>
    </row>
    <row r="132126" spans="68:68" customFormat="1">
      <c r="BP132126" s="90"/>
    </row>
    <row r="132127" spans="68:68" customFormat="1">
      <c r="BP132127" s="90"/>
    </row>
    <row r="132128" spans="68:68" customFormat="1">
      <c r="BP132128" s="90"/>
    </row>
    <row r="132129" spans="68:68" customFormat="1">
      <c r="BP132129" s="90"/>
    </row>
    <row r="132130" spans="68:68" customFormat="1">
      <c r="BP132130" s="90"/>
    </row>
    <row r="132131" spans="68:68" customFormat="1">
      <c r="BP132131" s="90"/>
    </row>
    <row r="132132" spans="68:68" customFormat="1">
      <c r="BP132132" s="90"/>
    </row>
    <row r="132133" spans="68:68" customFormat="1">
      <c r="BP132133" s="90"/>
    </row>
    <row r="132134" spans="68:68" customFormat="1">
      <c r="BP132134" s="90"/>
    </row>
    <row r="132135" spans="68:68" customFormat="1">
      <c r="BP132135" s="90"/>
    </row>
    <row r="132136" spans="68:68" customFormat="1">
      <c r="BP132136" s="90"/>
    </row>
    <row r="132137" spans="68:68" customFormat="1">
      <c r="BP132137" s="90"/>
    </row>
    <row r="132138" spans="68:68" customFormat="1">
      <c r="BP132138" s="90"/>
    </row>
    <row r="132139" spans="68:68" customFormat="1">
      <c r="BP132139" s="90"/>
    </row>
    <row r="132140" spans="68:68" customFormat="1">
      <c r="BP132140" s="90"/>
    </row>
    <row r="132141" spans="68:68" customFormat="1">
      <c r="BP132141" s="90"/>
    </row>
    <row r="132142" spans="68:68" customFormat="1">
      <c r="BP132142" s="90"/>
    </row>
    <row r="132143" spans="68:68" customFormat="1">
      <c r="BP132143" s="90"/>
    </row>
    <row r="132144" spans="68:68" customFormat="1">
      <c r="BP132144" s="90"/>
    </row>
    <row r="132145" spans="68:68" customFormat="1">
      <c r="BP132145" s="90"/>
    </row>
    <row r="132146" spans="68:68" customFormat="1">
      <c r="BP132146" s="90"/>
    </row>
    <row r="132147" spans="68:68" customFormat="1">
      <c r="BP132147" s="90"/>
    </row>
    <row r="132148" spans="68:68" customFormat="1">
      <c r="BP132148" s="90"/>
    </row>
    <row r="132149" spans="68:68" customFormat="1">
      <c r="BP132149" s="90"/>
    </row>
    <row r="132150" spans="68:68" customFormat="1">
      <c r="BP132150" s="90"/>
    </row>
    <row r="132151" spans="68:68" customFormat="1">
      <c r="BP132151" s="90"/>
    </row>
    <row r="132152" spans="68:68" customFormat="1">
      <c r="BP132152" s="90"/>
    </row>
    <row r="132153" spans="68:68" customFormat="1">
      <c r="BP132153" s="90"/>
    </row>
    <row r="132154" spans="68:68" customFormat="1">
      <c r="BP132154" s="90"/>
    </row>
    <row r="132155" spans="68:68" customFormat="1">
      <c r="BP132155" s="90"/>
    </row>
    <row r="132156" spans="68:68" customFormat="1">
      <c r="BP132156" s="90"/>
    </row>
    <row r="132157" spans="68:68" customFormat="1">
      <c r="BP132157" s="90"/>
    </row>
    <row r="132158" spans="68:68" customFormat="1">
      <c r="BP132158" s="90"/>
    </row>
    <row r="132159" spans="68:68" customFormat="1">
      <c r="BP132159" s="90"/>
    </row>
    <row r="132160" spans="68:68" customFormat="1">
      <c r="BP132160" s="90"/>
    </row>
    <row r="132161" spans="68:68" customFormat="1">
      <c r="BP132161" s="90"/>
    </row>
    <row r="132162" spans="68:68" customFormat="1">
      <c r="BP132162" s="90"/>
    </row>
    <row r="132163" spans="68:68" customFormat="1">
      <c r="BP132163" s="90"/>
    </row>
    <row r="132164" spans="68:68" customFormat="1">
      <c r="BP132164" s="90"/>
    </row>
    <row r="132165" spans="68:68" customFormat="1">
      <c r="BP132165" s="90"/>
    </row>
    <row r="132166" spans="68:68" customFormat="1">
      <c r="BP132166" s="90"/>
    </row>
    <row r="132167" spans="68:68" customFormat="1">
      <c r="BP132167" s="90"/>
    </row>
    <row r="132168" spans="68:68" customFormat="1">
      <c r="BP132168" s="90"/>
    </row>
    <row r="132169" spans="68:68" customFormat="1">
      <c r="BP132169" s="90"/>
    </row>
    <row r="132170" spans="68:68" customFormat="1">
      <c r="BP132170" s="90"/>
    </row>
    <row r="132171" spans="68:68" customFormat="1">
      <c r="BP132171" s="90"/>
    </row>
    <row r="132172" spans="68:68" customFormat="1">
      <c r="BP132172" s="90"/>
    </row>
    <row r="132173" spans="68:68" customFormat="1">
      <c r="BP132173" s="90"/>
    </row>
    <row r="132174" spans="68:68" customFormat="1">
      <c r="BP132174" s="90"/>
    </row>
    <row r="132175" spans="68:68" customFormat="1">
      <c r="BP132175" s="90"/>
    </row>
    <row r="132176" spans="68:68" customFormat="1">
      <c r="BP132176" s="90"/>
    </row>
    <row r="132177" spans="68:68" customFormat="1">
      <c r="BP132177" s="90"/>
    </row>
    <row r="132178" spans="68:68" customFormat="1">
      <c r="BP132178" s="90"/>
    </row>
    <row r="132179" spans="68:68" customFormat="1">
      <c r="BP132179" s="90"/>
    </row>
    <row r="132180" spans="68:68" customFormat="1">
      <c r="BP132180" s="90"/>
    </row>
    <row r="132181" spans="68:68" customFormat="1">
      <c r="BP132181" s="90"/>
    </row>
    <row r="132182" spans="68:68" customFormat="1">
      <c r="BP132182" s="90"/>
    </row>
    <row r="132183" spans="68:68" customFormat="1">
      <c r="BP132183" s="90"/>
    </row>
    <row r="132184" spans="68:68" customFormat="1">
      <c r="BP132184" s="90"/>
    </row>
    <row r="132185" spans="68:68" customFormat="1">
      <c r="BP132185" s="90"/>
    </row>
    <row r="132186" spans="68:68" customFormat="1">
      <c r="BP132186" s="90"/>
    </row>
    <row r="132187" spans="68:68" customFormat="1">
      <c r="BP132187" s="90"/>
    </row>
    <row r="132188" spans="68:68" customFormat="1">
      <c r="BP132188" s="90"/>
    </row>
    <row r="132189" spans="68:68" customFormat="1">
      <c r="BP132189" s="90"/>
    </row>
    <row r="132190" spans="68:68" customFormat="1">
      <c r="BP132190" s="90"/>
    </row>
    <row r="132191" spans="68:68" customFormat="1">
      <c r="BP132191" s="90"/>
    </row>
    <row r="132192" spans="68:68" customFormat="1">
      <c r="BP132192" s="90"/>
    </row>
    <row r="132193" spans="68:68" customFormat="1">
      <c r="BP132193" s="90"/>
    </row>
    <row r="132194" spans="68:68" customFormat="1">
      <c r="BP132194" s="90"/>
    </row>
    <row r="132195" spans="68:68" customFormat="1">
      <c r="BP132195" s="90"/>
    </row>
    <row r="132196" spans="68:68" customFormat="1">
      <c r="BP132196" s="90"/>
    </row>
    <row r="132197" spans="68:68" customFormat="1">
      <c r="BP132197" s="90"/>
    </row>
    <row r="132198" spans="68:68" customFormat="1">
      <c r="BP132198" s="90"/>
    </row>
    <row r="132199" spans="68:68" customFormat="1">
      <c r="BP132199" s="90"/>
    </row>
    <row r="132200" spans="68:68" customFormat="1">
      <c r="BP132200" s="90"/>
    </row>
    <row r="132201" spans="68:68" customFormat="1">
      <c r="BP132201" s="90"/>
    </row>
    <row r="132202" spans="68:68" customFormat="1">
      <c r="BP132202" s="90"/>
    </row>
    <row r="132203" spans="68:68" customFormat="1">
      <c r="BP132203" s="90"/>
    </row>
    <row r="132204" spans="68:68" customFormat="1">
      <c r="BP132204" s="90"/>
    </row>
    <row r="132205" spans="68:68" customFormat="1">
      <c r="BP132205" s="90"/>
    </row>
    <row r="132206" spans="68:68" customFormat="1">
      <c r="BP132206" s="90"/>
    </row>
    <row r="132207" spans="68:68" customFormat="1">
      <c r="BP132207" s="90"/>
    </row>
    <row r="132208" spans="68:68" customFormat="1">
      <c r="BP132208" s="90"/>
    </row>
    <row r="132209" spans="68:68" customFormat="1">
      <c r="BP132209" s="90"/>
    </row>
    <row r="132210" spans="68:68" customFormat="1">
      <c r="BP132210" s="90"/>
    </row>
    <row r="132211" spans="68:68" customFormat="1">
      <c r="BP132211" s="90"/>
    </row>
    <row r="132212" spans="68:68" customFormat="1">
      <c r="BP132212" s="90"/>
    </row>
    <row r="132213" spans="68:68" customFormat="1">
      <c r="BP132213" s="90"/>
    </row>
    <row r="132214" spans="68:68" customFormat="1">
      <c r="BP132214" s="90"/>
    </row>
    <row r="132215" spans="68:68" customFormat="1">
      <c r="BP132215" s="90"/>
    </row>
    <row r="132216" spans="68:68" customFormat="1">
      <c r="BP132216" s="90"/>
    </row>
    <row r="132217" spans="68:68" customFormat="1">
      <c r="BP132217" s="90"/>
    </row>
    <row r="132218" spans="68:68" customFormat="1">
      <c r="BP132218" s="90"/>
    </row>
    <row r="132219" spans="68:68" customFormat="1">
      <c r="BP132219" s="90"/>
    </row>
    <row r="132220" spans="68:68" customFormat="1">
      <c r="BP132220" s="90"/>
    </row>
    <row r="132221" spans="68:68" customFormat="1">
      <c r="BP132221" s="90"/>
    </row>
    <row r="132222" spans="68:68" customFormat="1">
      <c r="BP132222" s="90"/>
    </row>
    <row r="132223" spans="68:68" customFormat="1">
      <c r="BP132223" s="90"/>
    </row>
    <row r="132224" spans="68:68" customFormat="1">
      <c r="BP132224" s="90"/>
    </row>
    <row r="132225" spans="68:68" customFormat="1">
      <c r="BP132225" s="90"/>
    </row>
    <row r="132226" spans="68:68" customFormat="1">
      <c r="BP132226" s="90"/>
    </row>
    <row r="132227" spans="68:68" customFormat="1">
      <c r="BP132227" s="90"/>
    </row>
    <row r="132228" spans="68:68" customFormat="1">
      <c r="BP132228" s="90"/>
    </row>
    <row r="132229" spans="68:68" customFormat="1">
      <c r="BP132229" s="90"/>
    </row>
    <row r="132230" spans="68:68" customFormat="1">
      <c r="BP132230" s="90"/>
    </row>
    <row r="132231" spans="68:68" customFormat="1">
      <c r="BP132231" s="90"/>
    </row>
    <row r="132232" spans="68:68" customFormat="1">
      <c r="BP132232" s="90"/>
    </row>
    <row r="132233" spans="68:68" customFormat="1">
      <c r="BP132233" s="90"/>
    </row>
    <row r="132234" spans="68:68" customFormat="1">
      <c r="BP132234" s="90"/>
    </row>
    <row r="132235" spans="68:68" customFormat="1">
      <c r="BP132235" s="90"/>
    </row>
    <row r="132236" spans="68:68" customFormat="1">
      <c r="BP132236" s="90"/>
    </row>
    <row r="132237" spans="68:68" customFormat="1">
      <c r="BP132237" s="90"/>
    </row>
    <row r="132238" spans="68:68" customFormat="1">
      <c r="BP132238" s="90"/>
    </row>
    <row r="132239" spans="68:68" customFormat="1">
      <c r="BP132239" s="90"/>
    </row>
    <row r="132240" spans="68:68" customFormat="1">
      <c r="BP132240" s="90"/>
    </row>
    <row r="132241" spans="68:68" customFormat="1">
      <c r="BP132241" s="90"/>
    </row>
    <row r="132242" spans="68:68" customFormat="1">
      <c r="BP132242" s="90"/>
    </row>
    <row r="132243" spans="68:68" customFormat="1">
      <c r="BP132243" s="90"/>
    </row>
    <row r="132244" spans="68:68" customFormat="1">
      <c r="BP132244" s="90"/>
    </row>
    <row r="132245" spans="68:68" customFormat="1">
      <c r="BP132245" s="90"/>
    </row>
    <row r="132246" spans="68:68" customFormat="1">
      <c r="BP132246" s="90"/>
    </row>
    <row r="132247" spans="68:68" customFormat="1">
      <c r="BP132247" s="90"/>
    </row>
    <row r="132248" spans="68:68" customFormat="1">
      <c r="BP132248" s="90"/>
    </row>
    <row r="132249" spans="68:68" customFormat="1">
      <c r="BP132249" s="90"/>
    </row>
    <row r="132250" spans="68:68" customFormat="1">
      <c r="BP132250" s="90"/>
    </row>
    <row r="132251" spans="68:68" customFormat="1">
      <c r="BP132251" s="90"/>
    </row>
    <row r="132252" spans="68:68" customFormat="1">
      <c r="BP132252" s="90"/>
    </row>
    <row r="132253" spans="68:68" customFormat="1">
      <c r="BP132253" s="90"/>
    </row>
    <row r="132254" spans="68:68" customFormat="1">
      <c r="BP132254" s="90"/>
    </row>
    <row r="132255" spans="68:68" customFormat="1">
      <c r="BP132255" s="90"/>
    </row>
    <row r="132256" spans="68:68" customFormat="1">
      <c r="BP132256" s="90"/>
    </row>
    <row r="132257" spans="68:68" customFormat="1">
      <c r="BP132257" s="90"/>
    </row>
    <row r="132258" spans="68:68" customFormat="1">
      <c r="BP132258" s="90"/>
    </row>
    <row r="132259" spans="68:68" customFormat="1">
      <c r="BP132259" s="90"/>
    </row>
    <row r="132260" spans="68:68" customFormat="1">
      <c r="BP132260" s="90"/>
    </row>
    <row r="132261" spans="68:68" customFormat="1">
      <c r="BP132261" s="90"/>
    </row>
    <row r="132262" spans="68:68" customFormat="1">
      <c r="BP132262" s="90"/>
    </row>
    <row r="132263" spans="68:68" customFormat="1">
      <c r="BP132263" s="90"/>
    </row>
    <row r="132264" spans="68:68" customFormat="1">
      <c r="BP132264" s="90"/>
    </row>
    <row r="132265" spans="68:68" customFormat="1">
      <c r="BP132265" s="90"/>
    </row>
    <row r="132266" spans="68:68" customFormat="1">
      <c r="BP132266" s="90"/>
    </row>
    <row r="132267" spans="68:68" customFormat="1">
      <c r="BP132267" s="90"/>
    </row>
    <row r="132268" spans="68:68" customFormat="1">
      <c r="BP132268" s="90"/>
    </row>
    <row r="132269" spans="68:68" customFormat="1">
      <c r="BP132269" s="90"/>
    </row>
    <row r="132270" spans="68:68" customFormat="1">
      <c r="BP132270" s="90"/>
    </row>
    <row r="132271" spans="68:68" customFormat="1">
      <c r="BP132271" s="90"/>
    </row>
    <row r="132272" spans="68:68" customFormat="1">
      <c r="BP132272" s="90"/>
    </row>
    <row r="132273" spans="68:68" customFormat="1">
      <c r="BP132273" s="90"/>
    </row>
    <row r="132274" spans="68:68" customFormat="1">
      <c r="BP132274" s="90"/>
    </row>
    <row r="132275" spans="68:68" customFormat="1">
      <c r="BP132275" s="90"/>
    </row>
    <row r="132276" spans="68:68" customFormat="1">
      <c r="BP132276" s="90"/>
    </row>
    <row r="132277" spans="68:68" customFormat="1">
      <c r="BP132277" s="90"/>
    </row>
    <row r="132278" spans="68:68" customFormat="1">
      <c r="BP132278" s="90"/>
    </row>
    <row r="132279" spans="68:68" customFormat="1">
      <c r="BP132279" s="90"/>
    </row>
    <row r="132280" spans="68:68" customFormat="1">
      <c r="BP132280" s="90"/>
    </row>
    <row r="132281" spans="68:68" customFormat="1">
      <c r="BP132281" s="90"/>
    </row>
    <row r="132282" spans="68:68" customFormat="1">
      <c r="BP132282" s="90"/>
    </row>
    <row r="132283" spans="68:68" customFormat="1">
      <c r="BP132283" s="90"/>
    </row>
    <row r="132284" spans="68:68" customFormat="1">
      <c r="BP132284" s="90"/>
    </row>
    <row r="132285" spans="68:68" customFormat="1">
      <c r="BP132285" s="90"/>
    </row>
    <row r="132286" spans="68:68" customFormat="1">
      <c r="BP132286" s="90"/>
    </row>
    <row r="132287" spans="68:68" customFormat="1">
      <c r="BP132287" s="90"/>
    </row>
    <row r="132288" spans="68:68" customFormat="1">
      <c r="BP132288" s="90"/>
    </row>
    <row r="132289" spans="68:68" customFormat="1">
      <c r="BP132289" s="90"/>
    </row>
    <row r="132290" spans="68:68" customFormat="1">
      <c r="BP132290" s="90"/>
    </row>
    <row r="132291" spans="68:68" customFormat="1">
      <c r="BP132291" s="90"/>
    </row>
    <row r="132292" spans="68:68" customFormat="1">
      <c r="BP132292" s="90"/>
    </row>
    <row r="132293" spans="68:68" customFormat="1">
      <c r="BP132293" s="90"/>
    </row>
    <row r="132294" spans="68:68" customFormat="1">
      <c r="BP132294" s="90"/>
    </row>
    <row r="132295" spans="68:68" customFormat="1">
      <c r="BP132295" s="90"/>
    </row>
    <row r="132296" spans="68:68" customFormat="1">
      <c r="BP132296" s="90"/>
    </row>
    <row r="132297" spans="68:68" customFormat="1">
      <c r="BP132297" s="90"/>
    </row>
    <row r="132298" spans="68:68" customFormat="1">
      <c r="BP132298" s="90"/>
    </row>
    <row r="132299" spans="68:68" customFormat="1">
      <c r="BP132299" s="90"/>
    </row>
    <row r="132300" spans="68:68" customFormat="1">
      <c r="BP132300" s="90"/>
    </row>
    <row r="132301" spans="68:68" customFormat="1">
      <c r="BP132301" s="90"/>
    </row>
    <row r="132302" spans="68:68" customFormat="1">
      <c r="BP132302" s="90"/>
    </row>
    <row r="132303" spans="68:68" customFormat="1">
      <c r="BP132303" s="90"/>
    </row>
    <row r="132304" spans="68:68" customFormat="1">
      <c r="BP132304" s="90"/>
    </row>
    <row r="132305" spans="68:68" customFormat="1">
      <c r="BP132305" s="90"/>
    </row>
    <row r="132306" spans="68:68" customFormat="1">
      <c r="BP132306" s="90"/>
    </row>
    <row r="132307" spans="68:68" customFormat="1">
      <c r="BP132307" s="90"/>
    </row>
    <row r="132308" spans="68:68" customFormat="1">
      <c r="BP132308" s="90"/>
    </row>
    <row r="132309" spans="68:68" customFormat="1">
      <c r="BP132309" s="90"/>
    </row>
    <row r="132310" spans="68:68" customFormat="1">
      <c r="BP132310" s="90"/>
    </row>
    <row r="132311" spans="68:68" customFormat="1">
      <c r="BP132311" s="90"/>
    </row>
    <row r="132312" spans="68:68" customFormat="1">
      <c r="BP132312" s="90"/>
    </row>
    <row r="132313" spans="68:68" customFormat="1">
      <c r="BP132313" s="90"/>
    </row>
    <row r="132314" spans="68:68" customFormat="1">
      <c r="BP132314" s="90"/>
    </row>
    <row r="132315" spans="68:68" customFormat="1">
      <c r="BP132315" s="90"/>
    </row>
    <row r="132316" spans="68:68" customFormat="1">
      <c r="BP132316" s="90"/>
    </row>
    <row r="132317" spans="68:68" customFormat="1">
      <c r="BP132317" s="90"/>
    </row>
    <row r="132318" spans="68:68" customFormat="1">
      <c r="BP132318" s="90"/>
    </row>
    <row r="132319" spans="68:68" customFormat="1">
      <c r="BP132319" s="90"/>
    </row>
    <row r="132320" spans="68:68" customFormat="1">
      <c r="BP132320" s="90"/>
    </row>
    <row r="132321" spans="68:68" customFormat="1">
      <c r="BP132321" s="90"/>
    </row>
    <row r="132322" spans="68:68" customFormat="1">
      <c r="BP132322" s="90"/>
    </row>
    <row r="132323" spans="68:68" customFormat="1">
      <c r="BP132323" s="90"/>
    </row>
    <row r="132324" spans="68:68" customFormat="1">
      <c r="BP132324" s="90"/>
    </row>
    <row r="132325" spans="68:68" customFormat="1">
      <c r="BP132325" s="90"/>
    </row>
    <row r="132326" spans="68:68" customFormat="1">
      <c r="BP132326" s="90"/>
    </row>
    <row r="132327" spans="68:68" customFormat="1">
      <c r="BP132327" s="90"/>
    </row>
    <row r="132328" spans="68:68" customFormat="1">
      <c r="BP132328" s="90"/>
    </row>
    <row r="132329" spans="68:68" customFormat="1">
      <c r="BP132329" s="90"/>
    </row>
    <row r="132330" spans="68:68" customFormat="1">
      <c r="BP132330" s="90"/>
    </row>
    <row r="132331" spans="68:68" customFormat="1">
      <c r="BP132331" s="90"/>
    </row>
    <row r="132332" spans="68:68" customFormat="1">
      <c r="BP132332" s="90"/>
    </row>
    <row r="132333" spans="68:68" customFormat="1">
      <c r="BP132333" s="90"/>
    </row>
    <row r="132334" spans="68:68" customFormat="1">
      <c r="BP132334" s="90"/>
    </row>
    <row r="132335" spans="68:68" customFormat="1">
      <c r="BP132335" s="90"/>
    </row>
    <row r="132336" spans="68:68" customFormat="1">
      <c r="BP132336" s="90"/>
    </row>
    <row r="132337" spans="68:68" customFormat="1">
      <c r="BP132337" s="90"/>
    </row>
    <row r="132338" spans="68:68" customFormat="1">
      <c r="BP132338" s="90"/>
    </row>
    <row r="132339" spans="68:68" customFormat="1">
      <c r="BP132339" s="90"/>
    </row>
    <row r="132340" spans="68:68" customFormat="1">
      <c r="BP132340" s="90"/>
    </row>
    <row r="132341" spans="68:68" customFormat="1">
      <c r="BP132341" s="90"/>
    </row>
    <row r="132342" spans="68:68" customFormat="1">
      <c r="BP132342" s="90"/>
    </row>
    <row r="132343" spans="68:68" customFormat="1">
      <c r="BP132343" s="90"/>
    </row>
    <row r="132344" spans="68:68" customFormat="1">
      <c r="BP132344" s="90"/>
    </row>
    <row r="132345" spans="68:68" customFormat="1">
      <c r="BP132345" s="90"/>
    </row>
    <row r="132346" spans="68:68" customFormat="1">
      <c r="BP132346" s="90"/>
    </row>
    <row r="132347" spans="68:68" customFormat="1">
      <c r="BP132347" s="90"/>
    </row>
    <row r="132348" spans="68:68" customFormat="1">
      <c r="BP132348" s="90"/>
    </row>
    <row r="132349" spans="68:68" customFormat="1">
      <c r="BP132349" s="90"/>
    </row>
    <row r="132350" spans="68:68" customFormat="1">
      <c r="BP132350" s="90"/>
    </row>
    <row r="132351" spans="68:68" customFormat="1">
      <c r="BP132351" s="90"/>
    </row>
    <row r="132352" spans="68:68" customFormat="1">
      <c r="BP132352" s="90"/>
    </row>
    <row r="132353" spans="68:68" customFormat="1">
      <c r="BP132353" s="90"/>
    </row>
    <row r="132354" spans="68:68" customFormat="1">
      <c r="BP132354" s="90"/>
    </row>
    <row r="132355" spans="68:68" customFormat="1">
      <c r="BP132355" s="90"/>
    </row>
    <row r="132356" spans="68:68" customFormat="1">
      <c r="BP132356" s="90"/>
    </row>
    <row r="132357" spans="68:68" customFormat="1">
      <c r="BP132357" s="90"/>
    </row>
    <row r="132358" spans="68:68" customFormat="1">
      <c r="BP132358" s="90"/>
    </row>
    <row r="132359" spans="68:68" customFormat="1">
      <c r="BP132359" s="90"/>
    </row>
    <row r="132360" spans="68:68" customFormat="1">
      <c r="BP132360" s="90"/>
    </row>
    <row r="132361" spans="68:68" customFormat="1">
      <c r="BP132361" s="90"/>
    </row>
    <row r="132362" spans="68:68" customFormat="1">
      <c r="BP132362" s="90"/>
    </row>
    <row r="132363" spans="68:68" customFormat="1">
      <c r="BP132363" s="90"/>
    </row>
    <row r="132364" spans="68:68" customFormat="1">
      <c r="BP132364" s="90"/>
    </row>
    <row r="132365" spans="68:68" customFormat="1">
      <c r="BP132365" s="90"/>
    </row>
    <row r="132366" spans="68:68" customFormat="1">
      <c r="BP132366" s="90"/>
    </row>
    <row r="132367" spans="68:68" customFormat="1">
      <c r="BP132367" s="90"/>
    </row>
    <row r="132368" spans="68:68" customFormat="1">
      <c r="BP132368" s="90"/>
    </row>
    <row r="132369" spans="68:68" customFormat="1">
      <c r="BP132369" s="90"/>
    </row>
    <row r="132370" spans="68:68" customFormat="1">
      <c r="BP132370" s="90"/>
    </row>
    <row r="132371" spans="68:68" customFormat="1">
      <c r="BP132371" s="90"/>
    </row>
    <row r="132372" spans="68:68" customFormat="1">
      <c r="BP132372" s="90"/>
    </row>
    <row r="132373" spans="68:68" customFormat="1">
      <c r="BP132373" s="90"/>
    </row>
    <row r="132374" spans="68:68" customFormat="1">
      <c r="BP132374" s="90"/>
    </row>
    <row r="132375" spans="68:68" customFormat="1">
      <c r="BP132375" s="90"/>
    </row>
    <row r="132376" spans="68:68" customFormat="1">
      <c r="BP132376" s="90"/>
    </row>
    <row r="132377" spans="68:68" customFormat="1">
      <c r="BP132377" s="90"/>
    </row>
    <row r="132378" spans="68:68" customFormat="1">
      <c r="BP132378" s="90"/>
    </row>
    <row r="132379" spans="68:68" customFormat="1">
      <c r="BP132379" s="90"/>
    </row>
    <row r="132380" spans="68:68" customFormat="1">
      <c r="BP132380" s="90"/>
    </row>
    <row r="132381" spans="68:68" customFormat="1">
      <c r="BP132381" s="90"/>
    </row>
    <row r="132382" spans="68:68" customFormat="1">
      <c r="BP132382" s="90"/>
    </row>
    <row r="132383" spans="68:68" customFormat="1">
      <c r="BP132383" s="90"/>
    </row>
    <row r="132384" spans="68:68" customFormat="1">
      <c r="BP132384" s="90"/>
    </row>
    <row r="132385" spans="68:68" customFormat="1">
      <c r="BP132385" s="90"/>
    </row>
    <row r="132386" spans="68:68" customFormat="1">
      <c r="BP132386" s="90"/>
    </row>
    <row r="132387" spans="68:68" customFormat="1">
      <c r="BP132387" s="90"/>
    </row>
    <row r="132388" spans="68:68" customFormat="1">
      <c r="BP132388" s="90"/>
    </row>
    <row r="132389" spans="68:68" customFormat="1">
      <c r="BP132389" s="90"/>
    </row>
    <row r="132390" spans="68:68" customFormat="1">
      <c r="BP132390" s="90"/>
    </row>
    <row r="132391" spans="68:68" customFormat="1">
      <c r="BP132391" s="90"/>
    </row>
    <row r="132392" spans="68:68" customFormat="1">
      <c r="BP132392" s="90"/>
    </row>
    <row r="132393" spans="68:68" customFormat="1">
      <c r="BP132393" s="90"/>
    </row>
    <row r="132394" spans="68:68" customFormat="1">
      <c r="BP132394" s="90"/>
    </row>
    <row r="132395" spans="68:68" customFormat="1">
      <c r="BP132395" s="90"/>
    </row>
    <row r="132396" spans="68:68" customFormat="1">
      <c r="BP132396" s="90"/>
    </row>
    <row r="132397" spans="68:68" customFormat="1">
      <c r="BP132397" s="90"/>
    </row>
    <row r="132398" spans="68:68" customFormat="1">
      <c r="BP132398" s="90"/>
    </row>
    <row r="132399" spans="68:68" customFormat="1">
      <c r="BP132399" s="90"/>
    </row>
    <row r="132400" spans="68:68" customFormat="1">
      <c r="BP132400" s="90"/>
    </row>
    <row r="132401" spans="68:68" customFormat="1">
      <c r="BP132401" s="90"/>
    </row>
    <row r="132402" spans="68:68" customFormat="1">
      <c r="BP132402" s="90"/>
    </row>
    <row r="132403" spans="68:68" customFormat="1">
      <c r="BP132403" s="90"/>
    </row>
    <row r="132404" spans="68:68" customFormat="1">
      <c r="BP132404" s="90"/>
    </row>
    <row r="132405" spans="68:68" customFormat="1">
      <c r="BP132405" s="90"/>
    </row>
    <row r="132406" spans="68:68" customFormat="1">
      <c r="BP132406" s="90"/>
    </row>
    <row r="132407" spans="68:68" customFormat="1">
      <c r="BP132407" s="90"/>
    </row>
    <row r="132408" spans="68:68" customFormat="1">
      <c r="BP132408" s="90"/>
    </row>
    <row r="132409" spans="68:68" customFormat="1">
      <c r="BP132409" s="90"/>
    </row>
    <row r="132410" spans="68:68" customFormat="1">
      <c r="BP132410" s="90"/>
    </row>
    <row r="132411" spans="68:68" customFormat="1">
      <c r="BP132411" s="90"/>
    </row>
    <row r="132412" spans="68:68" customFormat="1">
      <c r="BP132412" s="90"/>
    </row>
    <row r="132413" spans="68:68" customFormat="1">
      <c r="BP132413" s="90"/>
    </row>
    <row r="132414" spans="68:68" customFormat="1">
      <c r="BP132414" s="90"/>
    </row>
    <row r="132415" spans="68:68" customFormat="1">
      <c r="BP132415" s="90"/>
    </row>
    <row r="132416" spans="68:68" customFormat="1">
      <c r="BP132416" s="90"/>
    </row>
    <row r="132417" spans="68:68" customFormat="1">
      <c r="BP132417" s="90"/>
    </row>
    <row r="132418" spans="68:68" customFormat="1">
      <c r="BP132418" s="90"/>
    </row>
    <row r="132419" spans="68:68" customFormat="1">
      <c r="BP132419" s="90"/>
    </row>
    <row r="132420" spans="68:68" customFormat="1">
      <c r="BP132420" s="90"/>
    </row>
    <row r="132421" spans="68:68" customFormat="1">
      <c r="BP132421" s="90"/>
    </row>
    <row r="132422" spans="68:68" customFormat="1">
      <c r="BP132422" s="90"/>
    </row>
    <row r="132423" spans="68:68" customFormat="1">
      <c r="BP132423" s="90"/>
    </row>
    <row r="132424" spans="68:68" customFormat="1">
      <c r="BP132424" s="90"/>
    </row>
    <row r="132425" spans="68:68" customFormat="1">
      <c r="BP132425" s="90"/>
    </row>
    <row r="132426" spans="68:68" customFormat="1">
      <c r="BP132426" s="90"/>
    </row>
    <row r="132427" spans="68:68" customFormat="1">
      <c r="BP132427" s="90"/>
    </row>
    <row r="132428" spans="68:68" customFormat="1">
      <c r="BP132428" s="90"/>
    </row>
    <row r="132429" spans="68:68" customFormat="1">
      <c r="BP132429" s="90"/>
    </row>
    <row r="132430" spans="68:68" customFormat="1">
      <c r="BP132430" s="90"/>
    </row>
    <row r="132431" spans="68:68" customFormat="1">
      <c r="BP132431" s="90"/>
    </row>
    <row r="132432" spans="68:68" customFormat="1">
      <c r="BP132432" s="90"/>
    </row>
    <row r="132433" spans="68:68" customFormat="1">
      <c r="BP132433" s="90"/>
    </row>
    <row r="132434" spans="68:68" customFormat="1">
      <c r="BP132434" s="90"/>
    </row>
    <row r="132435" spans="68:68" customFormat="1">
      <c r="BP132435" s="90"/>
    </row>
    <row r="132436" spans="68:68" customFormat="1">
      <c r="BP132436" s="90"/>
    </row>
    <row r="132437" spans="68:68" customFormat="1">
      <c r="BP132437" s="90"/>
    </row>
    <row r="132438" spans="68:68" customFormat="1">
      <c r="BP132438" s="90"/>
    </row>
    <row r="132439" spans="68:68" customFormat="1">
      <c r="BP132439" s="90"/>
    </row>
    <row r="132440" spans="68:68" customFormat="1">
      <c r="BP132440" s="90"/>
    </row>
    <row r="132441" spans="68:68" customFormat="1">
      <c r="BP132441" s="90"/>
    </row>
    <row r="132442" spans="68:68" customFormat="1">
      <c r="BP132442" s="90"/>
    </row>
    <row r="132443" spans="68:68" customFormat="1">
      <c r="BP132443" s="90"/>
    </row>
    <row r="132444" spans="68:68" customFormat="1">
      <c r="BP132444" s="90"/>
    </row>
    <row r="132445" spans="68:68" customFormat="1">
      <c r="BP132445" s="90"/>
    </row>
    <row r="132446" spans="68:68" customFormat="1">
      <c r="BP132446" s="90"/>
    </row>
    <row r="132447" spans="68:68" customFormat="1">
      <c r="BP132447" s="90"/>
    </row>
    <row r="132448" spans="68:68" customFormat="1">
      <c r="BP132448" s="90"/>
    </row>
    <row r="132449" spans="68:68" customFormat="1">
      <c r="BP132449" s="90"/>
    </row>
    <row r="132450" spans="68:68" customFormat="1">
      <c r="BP132450" s="90"/>
    </row>
    <row r="132451" spans="68:68" customFormat="1">
      <c r="BP132451" s="90"/>
    </row>
    <row r="132452" spans="68:68" customFormat="1">
      <c r="BP132452" s="90"/>
    </row>
    <row r="132453" spans="68:68" customFormat="1">
      <c r="BP132453" s="90"/>
    </row>
    <row r="132454" spans="68:68" customFormat="1">
      <c r="BP132454" s="90"/>
    </row>
    <row r="132455" spans="68:68" customFormat="1">
      <c r="BP132455" s="90"/>
    </row>
    <row r="132456" spans="68:68" customFormat="1">
      <c r="BP132456" s="90"/>
    </row>
    <row r="132457" spans="68:68" customFormat="1">
      <c r="BP132457" s="90"/>
    </row>
    <row r="132458" spans="68:68" customFormat="1">
      <c r="BP132458" s="90"/>
    </row>
    <row r="132459" spans="68:68" customFormat="1">
      <c r="BP132459" s="90"/>
    </row>
    <row r="132460" spans="68:68" customFormat="1">
      <c r="BP132460" s="90"/>
    </row>
    <row r="132461" spans="68:68" customFormat="1">
      <c r="BP132461" s="90"/>
    </row>
    <row r="132462" spans="68:68" customFormat="1">
      <c r="BP132462" s="90"/>
    </row>
    <row r="132463" spans="68:68" customFormat="1">
      <c r="BP132463" s="90"/>
    </row>
    <row r="132464" spans="68:68" customFormat="1">
      <c r="BP132464" s="90"/>
    </row>
    <row r="132465" spans="68:68" customFormat="1">
      <c r="BP132465" s="90"/>
    </row>
    <row r="132466" spans="68:68" customFormat="1">
      <c r="BP132466" s="90"/>
    </row>
    <row r="132467" spans="68:68" customFormat="1">
      <c r="BP132467" s="90"/>
    </row>
    <row r="132468" spans="68:68" customFormat="1">
      <c r="BP132468" s="90"/>
    </row>
    <row r="132469" spans="68:68" customFormat="1">
      <c r="BP132469" s="90"/>
    </row>
    <row r="132470" spans="68:68" customFormat="1">
      <c r="BP132470" s="90"/>
    </row>
    <row r="132471" spans="68:68" customFormat="1">
      <c r="BP132471" s="90"/>
    </row>
    <row r="132472" spans="68:68" customFormat="1">
      <c r="BP132472" s="90"/>
    </row>
    <row r="132473" spans="68:68" customFormat="1">
      <c r="BP132473" s="90"/>
    </row>
    <row r="132474" spans="68:68" customFormat="1">
      <c r="BP132474" s="90"/>
    </row>
    <row r="132475" spans="68:68" customFormat="1">
      <c r="BP132475" s="90"/>
    </row>
    <row r="132476" spans="68:68" customFormat="1">
      <c r="BP132476" s="90"/>
    </row>
    <row r="132477" spans="68:68" customFormat="1">
      <c r="BP132477" s="90"/>
    </row>
    <row r="132478" spans="68:68" customFormat="1">
      <c r="BP132478" s="90"/>
    </row>
    <row r="132479" spans="68:68" customFormat="1">
      <c r="BP132479" s="90"/>
    </row>
    <row r="132480" spans="68:68" customFormat="1">
      <c r="BP132480" s="90"/>
    </row>
    <row r="132481" spans="68:68" customFormat="1">
      <c r="BP132481" s="90"/>
    </row>
    <row r="132482" spans="68:68" customFormat="1">
      <c r="BP132482" s="90"/>
    </row>
    <row r="132483" spans="68:68" customFormat="1">
      <c r="BP132483" s="90"/>
    </row>
    <row r="132484" spans="68:68" customFormat="1">
      <c r="BP132484" s="90"/>
    </row>
    <row r="132485" spans="68:68" customFormat="1">
      <c r="BP132485" s="90"/>
    </row>
    <row r="132486" spans="68:68" customFormat="1">
      <c r="BP132486" s="90"/>
    </row>
    <row r="132487" spans="68:68" customFormat="1">
      <c r="BP132487" s="90"/>
    </row>
    <row r="132488" spans="68:68" customFormat="1">
      <c r="BP132488" s="90"/>
    </row>
    <row r="132489" spans="68:68" customFormat="1">
      <c r="BP132489" s="90"/>
    </row>
    <row r="132490" spans="68:68" customFormat="1">
      <c r="BP132490" s="90"/>
    </row>
    <row r="132491" spans="68:68" customFormat="1">
      <c r="BP132491" s="90"/>
    </row>
    <row r="132492" spans="68:68" customFormat="1">
      <c r="BP132492" s="90"/>
    </row>
    <row r="132493" spans="68:68" customFormat="1">
      <c r="BP132493" s="90"/>
    </row>
    <row r="132494" spans="68:68" customFormat="1">
      <c r="BP132494" s="90"/>
    </row>
    <row r="132495" spans="68:68" customFormat="1">
      <c r="BP132495" s="90"/>
    </row>
    <row r="132496" spans="68:68" customFormat="1">
      <c r="BP132496" s="90"/>
    </row>
    <row r="132497" spans="68:68" customFormat="1">
      <c r="BP132497" s="90"/>
    </row>
    <row r="132498" spans="68:68" customFormat="1">
      <c r="BP132498" s="90"/>
    </row>
    <row r="132499" spans="68:68" customFormat="1">
      <c r="BP132499" s="90"/>
    </row>
    <row r="132500" spans="68:68" customFormat="1">
      <c r="BP132500" s="90"/>
    </row>
    <row r="132501" spans="68:68" customFormat="1">
      <c r="BP132501" s="90"/>
    </row>
    <row r="132502" spans="68:68" customFormat="1">
      <c r="BP132502" s="90"/>
    </row>
    <row r="132503" spans="68:68" customFormat="1">
      <c r="BP132503" s="90"/>
    </row>
    <row r="132504" spans="68:68" customFormat="1">
      <c r="BP132504" s="90"/>
    </row>
    <row r="132505" spans="68:68" customFormat="1">
      <c r="BP132505" s="90"/>
    </row>
    <row r="132506" spans="68:68" customFormat="1">
      <c r="BP132506" s="90"/>
    </row>
    <row r="132507" spans="68:68" customFormat="1">
      <c r="BP132507" s="90"/>
    </row>
    <row r="132508" spans="68:68" customFormat="1">
      <c r="BP132508" s="90"/>
    </row>
    <row r="132509" spans="68:68" customFormat="1">
      <c r="BP132509" s="90"/>
    </row>
    <row r="132510" spans="68:68" customFormat="1">
      <c r="BP132510" s="90"/>
    </row>
    <row r="132511" spans="68:68" customFormat="1">
      <c r="BP132511" s="90"/>
    </row>
    <row r="132512" spans="68:68" customFormat="1">
      <c r="BP132512" s="90"/>
    </row>
    <row r="132513" spans="68:68" customFormat="1">
      <c r="BP132513" s="90"/>
    </row>
    <row r="132514" spans="68:68" customFormat="1">
      <c r="BP132514" s="90"/>
    </row>
    <row r="132515" spans="68:68" customFormat="1">
      <c r="BP132515" s="90"/>
    </row>
    <row r="132516" spans="68:68" customFormat="1">
      <c r="BP132516" s="90"/>
    </row>
    <row r="132517" spans="68:68" customFormat="1">
      <c r="BP132517" s="90"/>
    </row>
    <row r="132518" spans="68:68" customFormat="1">
      <c r="BP132518" s="90"/>
    </row>
    <row r="132519" spans="68:68" customFormat="1">
      <c r="BP132519" s="90"/>
    </row>
    <row r="132520" spans="68:68" customFormat="1">
      <c r="BP132520" s="90"/>
    </row>
    <row r="132521" spans="68:68" customFormat="1">
      <c r="BP132521" s="90"/>
    </row>
    <row r="132522" spans="68:68" customFormat="1">
      <c r="BP132522" s="90"/>
    </row>
    <row r="132523" spans="68:68" customFormat="1">
      <c r="BP132523" s="90"/>
    </row>
    <row r="132524" spans="68:68" customFormat="1">
      <c r="BP132524" s="90"/>
    </row>
    <row r="132525" spans="68:68" customFormat="1">
      <c r="BP132525" s="90"/>
    </row>
    <row r="132526" spans="68:68" customFormat="1">
      <c r="BP132526" s="90"/>
    </row>
    <row r="132527" spans="68:68" customFormat="1">
      <c r="BP132527" s="90"/>
    </row>
    <row r="132528" spans="68:68" customFormat="1">
      <c r="BP132528" s="90"/>
    </row>
    <row r="132529" spans="68:68" customFormat="1">
      <c r="BP132529" s="90"/>
    </row>
    <row r="132530" spans="68:68" customFormat="1">
      <c r="BP132530" s="90"/>
    </row>
    <row r="132531" spans="68:68" customFormat="1">
      <c r="BP132531" s="90"/>
    </row>
    <row r="132532" spans="68:68" customFormat="1">
      <c r="BP132532" s="90"/>
    </row>
    <row r="132533" spans="68:68" customFormat="1">
      <c r="BP132533" s="90"/>
    </row>
    <row r="132534" spans="68:68" customFormat="1">
      <c r="BP132534" s="90"/>
    </row>
    <row r="132535" spans="68:68" customFormat="1">
      <c r="BP132535" s="90"/>
    </row>
    <row r="132536" spans="68:68" customFormat="1">
      <c r="BP132536" s="90"/>
    </row>
    <row r="132537" spans="68:68" customFormat="1">
      <c r="BP132537" s="90"/>
    </row>
    <row r="132538" spans="68:68" customFormat="1">
      <c r="BP132538" s="90"/>
    </row>
    <row r="132539" spans="68:68" customFormat="1">
      <c r="BP132539" s="90"/>
    </row>
    <row r="132540" spans="68:68" customFormat="1">
      <c r="BP132540" s="90"/>
    </row>
    <row r="132541" spans="68:68" customFormat="1">
      <c r="BP132541" s="90"/>
    </row>
    <row r="132542" spans="68:68" customFormat="1">
      <c r="BP132542" s="90"/>
    </row>
    <row r="132543" spans="68:68" customFormat="1">
      <c r="BP132543" s="90"/>
    </row>
    <row r="132544" spans="68:68" customFormat="1">
      <c r="BP132544" s="90"/>
    </row>
    <row r="132545" spans="68:68" customFormat="1">
      <c r="BP132545" s="90"/>
    </row>
    <row r="132546" spans="68:68" customFormat="1">
      <c r="BP132546" s="90"/>
    </row>
    <row r="132547" spans="68:68" customFormat="1">
      <c r="BP132547" s="90"/>
    </row>
    <row r="132548" spans="68:68" customFormat="1">
      <c r="BP132548" s="90"/>
    </row>
    <row r="132549" spans="68:68" customFormat="1">
      <c r="BP132549" s="90"/>
    </row>
    <row r="132550" spans="68:68" customFormat="1">
      <c r="BP132550" s="90"/>
    </row>
    <row r="132551" spans="68:68" customFormat="1">
      <c r="BP132551" s="90"/>
    </row>
    <row r="132552" spans="68:68" customFormat="1">
      <c r="BP132552" s="90"/>
    </row>
    <row r="132553" spans="68:68" customFormat="1">
      <c r="BP132553" s="90"/>
    </row>
    <row r="132554" spans="68:68" customFormat="1">
      <c r="BP132554" s="90"/>
    </row>
    <row r="132555" spans="68:68" customFormat="1">
      <c r="BP132555" s="90"/>
    </row>
    <row r="132556" spans="68:68" customFormat="1">
      <c r="BP132556" s="90"/>
    </row>
    <row r="132557" spans="68:68" customFormat="1">
      <c r="BP132557" s="90"/>
    </row>
    <row r="132558" spans="68:68" customFormat="1">
      <c r="BP132558" s="90"/>
    </row>
    <row r="132559" spans="68:68" customFormat="1">
      <c r="BP132559" s="90"/>
    </row>
    <row r="132560" spans="68:68" customFormat="1">
      <c r="BP132560" s="90"/>
    </row>
    <row r="132561" spans="68:68" customFormat="1">
      <c r="BP132561" s="90"/>
    </row>
    <row r="132562" spans="68:68" customFormat="1">
      <c r="BP132562" s="90"/>
    </row>
    <row r="132563" spans="68:68" customFormat="1">
      <c r="BP132563" s="90"/>
    </row>
    <row r="132564" spans="68:68" customFormat="1">
      <c r="BP132564" s="90"/>
    </row>
    <row r="132565" spans="68:68" customFormat="1">
      <c r="BP132565" s="90"/>
    </row>
    <row r="132566" spans="68:68" customFormat="1">
      <c r="BP132566" s="90"/>
    </row>
    <row r="132567" spans="68:68" customFormat="1">
      <c r="BP132567" s="90"/>
    </row>
    <row r="132568" spans="68:68" customFormat="1">
      <c r="BP132568" s="90"/>
    </row>
    <row r="132569" spans="68:68" customFormat="1">
      <c r="BP132569" s="90"/>
    </row>
    <row r="132570" spans="68:68" customFormat="1">
      <c r="BP132570" s="90"/>
    </row>
    <row r="132571" spans="68:68" customFormat="1">
      <c r="BP132571" s="90"/>
    </row>
    <row r="132572" spans="68:68" customFormat="1">
      <c r="BP132572" s="90"/>
    </row>
    <row r="132573" spans="68:68" customFormat="1">
      <c r="BP132573" s="90"/>
    </row>
    <row r="132574" spans="68:68" customFormat="1">
      <c r="BP132574" s="90"/>
    </row>
    <row r="132575" spans="68:68" customFormat="1">
      <c r="BP132575" s="90"/>
    </row>
    <row r="132576" spans="68:68" customFormat="1">
      <c r="BP132576" s="90"/>
    </row>
    <row r="132577" spans="68:68" customFormat="1">
      <c r="BP132577" s="90"/>
    </row>
    <row r="132578" spans="68:68" customFormat="1">
      <c r="BP132578" s="90"/>
    </row>
    <row r="132579" spans="68:68" customFormat="1">
      <c r="BP132579" s="90"/>
    </row>
    <row r="132580" spans="68:68" customFormat="1">
      <c r="BP132580" s="90"/>
    </row>
    <row r="132581" spans="68:68" customFormat="1">
      <c r="BP132581" s="90"/>
    </row>
    <row r="132582" spans="68:68" customFormat="1">
      <c r="BP132582" s="90"/>
    </row>
    <row r="132583" spans="68:68" customFormat="1">
      <c r="BP132583" s="90"/>
    </row>
    <row r="132584" spans="68:68" customFormat="1">
      <c r="BP132584" s="90"/>
    </row>
    <row r="132585" spans="68:68" customFormat="1">
      <c r="BP132585" s="90"/>
    </row>
    <row r="132586" spans="68:68" customFormat="1">
      <c r="BP132586" s="90"/>
    </row>
    <row r="132587" spans="68:68" customFormat="1">
      <c r="BP132587" s="90"/>
    </row>
    <row r="132588" spans="68:68" customFormat="1">
      <c r="BP132588" s="90"/>
    </row>
    <row r="132589" spans="68:68" customFormat="1">
      <c r="BP132589" s="90"/>
    </row>
    <row r="132590" spans="68:68" customFormat="1">
      <c r="BP132590" s="90"/>
    </row>
    <row r="132591" spans="68:68" customFormat="1">
      <c r="BP132591" s="90"/>
    </row>
    <row r="132592" spans="68:68" customFormat="1">
      <c r="BP132592" s="90"/>
    </row>
    <row r="132593" spans="68:68" customFormat="1">
      <c r="BP132593" s="90"/>
    </row>
    <row r="132594" spans="68:68" customFormat="1">
      <c r="BP132594" s="90"/>
    </row>
    <row r="132595" spans="68:68" customFormat="1">
      <c r="BP132595" s="90"/>
    </row>
    <row r="132596" spans="68:68" customFormat="1">
      <c r="BP132596" s="90"/>
    </row>
    <row r="132597" spans="68:68" customFormat="1">
      <c r="BP132597" s="90"/>
    </row>
    <row r="132598" spans="68:68" customFormat="1">
      <c r="BP132598" s="90"/>
    </row>
    <row r="132599" spans="68:68" customFormat="1">
      <c r="BP132599" s="90"/>
    </row>
    <row r="132600" spans="68:68" customFormat="1">
      <c r="BP132600" s="90"/>
    </row>
    <row r="132601" spans="68:68" customFormat="1">
      <c r="BP132601" s="90"/>
    </row>
    <row r="132602" spans="68:68" customFormat="1">
      <c r="BP132602" s="90"/>
    </row>
    <row r="132603" spans="68:68" customFormat="1">
      <c r="BP132603" s="90"/>
    </row>
    <row r="132604" spans="68:68" customFormat="1">
      <c r="BP132604" s="90"/>
    </row>
    <row r="132605" spans="68:68" customFormat="1">
      <c r="BP132605" s="90"/>
    </row>
    <row r="132606" spans="68:68" customFormat="1">
      <c r="BP132606" s="90"/>
    </row>
    <row r="132607" spans="68:68" customFormat="1">
      <c r="BP132607" s="90"/>
    </row>
    <row r="132608" spans="68:68" customFormat="1">
      <c r="BP132608" s="90"/>
    </row>
    <row r="132609" spans="68:68" customFormat="1">
      <c r="BP132609" s="90"/>
    </row>
    <row r="132610" spans="68:68" customFormat="1">
      <c r="BP132610" s="90"/>
    </row>
    <row r="132611" spans="68:68" customFormat="1">
      <c r="BP132611" s="90"/>
    </row>
    <row r="132612" spans="68:68" customFormat="1">
      <c r="BP132612" s="90"/>
    </row>
    <row r="132613" spans="68:68" customFormat="1">
      <c r="BP132613" s="90"/>
    </row>
    <row r="132614" spans="68:68" customFormat="1">
      <c r="BP132614" s="90"/>
    </row>
    <row r="132615" spans="68:68" customFormat="1">
      <c r="BP132615" s="90"/>
    </row>
    <row r="132616" spans="68:68" customFormat="1">
      <c r="BP132616" s="90"/>
    </row>
    <row r="132617" spans="68:68" customFormat="1">
      <c r="BP132617" s="90"/>
    </row>
    <row r="132618" spans="68:68" customFormat="1">
      <c r="BP132618" s="90"/>
    </row>
    <row r="132619" spans="68:68" customFormat="1">
      <c r="BP132619" s="90"/>
    </row>
    <row r="132620" spans="68:68" customFormat="1">
      <c r="BP132620" s="90"/>
    </row>
    <row r="132621" spans="68:68" customFormat="1">
      <c r="BP132621" s="90"/>
    </row>
    <row r="132622" spans="68:68" customFormat="1">
      <c r="BP132622" s="90"/>
    </row>
    <row r="132623" spans="68:68" customFormat="1">
      <c r="BP132623" s="90"/>
    </row>
    <row r="132624" spans="68:68" customFormat="1">
      <c r="BP132624" s="90"/>
    </row>
    <row r="132625" spans="68:68" customFormat="1">
      <c r="BP132625" s="90"/>
    </row>
    <row r="132626" spans="68:68" customFormat="1">
      <c r="BP132626" s="90"/>
    </row>
    <row r="132627" spans="68:68" customFormat="1">
      <c r="BP132627" s="90"/>
    </row>
    <row r="132628" spans="68:68" customFormat="1">
      <c r="BP132628" s="90"/>
    </row>
    <row r="132629" spans="68:68" customFormat="1">
      <c r="BP132629" s="90"/>
    </row>
    <row r="132630" spans="68:68" customFormat="1">
      <c r="BP132630" s="90"/>
    </row>
    <row r="132631" spans="68:68" customFormat="1">
      <c r="BP132631" s="90"/>
    </row>
    <row r="132632" spans="68:68" customFormat="1">
      <c r="BP132632" s="90"/>
    </row>
    <row r="132633" spans="68:68" customFormat="1">
      <c r="BP132633" s="90"/>
    </row>
    <row r="132634" spans="68:68" customFormat="1">
      <c r="BP132634" s="90"/>
    </row>
    <row r="132635" spans="68:68" customFormat="1">
      <c r="BP132635" s="90"/>
    </row>
    <row r="132636" spans="68:68" customFormat="1">
      <c r="BP132636" s="90"/>
    </row>
    <row r="132637" spans="68:68" customFormat="1">
      <c r="BP132637" s="90"/>
    </row>
    <row r="132638" spans="68:68" customFormat="1">
      <c r="BP132638" s="90"/>
    </row>
    <row r="132639" spans="68:68" customFormat="1">
      <c r="BP132639" s="90"/>
    </row>
    <row r="132640" spans="68:68" customFormat="1">
      <c r="BP132640" s="90"/>
    </row>
    <row r="132641" spans="68:68" customFormat="1">
      <c r="BP132641" s="90"/>
    </row>
    <row r="132642" spans="68:68" customFormat="1">
      <c r="BP132642" s="90"/>
    </row>
    <row r="132643" spans="68:68" customFormat="1">
      <c r="BP132643" s="90"/>
    </row>
    <row r="132644" spans="68:68" customFormat="1">
      <c r="BP132644" s="90"/>
    </row>
    <row r="132645" spans="68:68" customFormat="1">
      <c r="BP132645" s="90"/>
    </row>
    <row r="132646" spans="68:68" customFormat="1">
      <c r="BP132646" s="90"/>
    </row>
    <row r="132647" spans="68:68" customFormat="1">
      <c r="BP132647" s="90"/>
    </row>
    <row r="132648" spans="68:68" customFormat="1">
      <c r="BP132648" s="90"/>
    </row>
    <row r="132649" spans="68:68" customFormat="1">
      <c r="BP132649" s="90"/>
    </row>
    <row r="132650" spans="68:68" customFormat="1">
      <c r="BP132650" s="90"/>
    </row>
    <row r="132651" spans="68:68" customFormat="1">
      <c r="BP132651" s="90"/>
    </row>
    <row r="132652" spans="68:68" customFormat="1">
      <c r="BP132652" s="90"/>
    </row>
    <row r="132653" spans="68:68" customFormat="1">
      <c r="BP132653" s="90"/>
    </row>
    <row r="132654" spans="68:68" customFormat="1">
      <c r="BP132654" s="90"/>
    </row>
    <row r="132655" spans="68:68" customFormat="1">
      <c r="BP132655" s="90"/>
    </row>
    <row r="132656" spans="68:68" customFormat="1">
      <c r="BP132656" s="90"/>
    </row>
    <row r="132657" spans="68:68" customFormat="1">
      <c r="BP132657" s="90"/>
    </row>
    <row r="132658" spans="68:68" customFormat="1">
      <c r="BP132658" s="90"/>
    </row>
    <row r="132659" spans="68:68" customFormat="1">
      <c r="BP132659" s="90"/>
    </row>
    <row r="132660" spans="68:68" customFormat="1">
      <c r="BP132660" s="90"/>
    </row>
    <row r="132661" spans="68:68" customFormat="1">
      <c r="BP132661" s="90"/>
    </row>
    <row r="132662" spans="68:68" customFormat="1">
      <c r="BP132662" s="90"/>
    </row>
    <row r="132663" spans="68:68" customFormat="1">
      <c r="BP132663" s="90"/>
    </row>
    <row r="132664" spans="68:68" customFormat="1">
      <c r="BP132664" s="90"/>
    </row>
    <row r="132665" spans="68:68" customFormat="1">
      <c r="BP132665" s="90"/>
    </row>
    <row r="132666" spans="68:68" customFormat="1">
      <c r="BP132666" s="90"/>
    </row>
    <row r="132667" spans="68:68" customFormat="1">
      <c r="BP132667" s="90"/>
    </row>
    <row r="132668" spans="68:68" customFormat="1">
      <c r="BP132668" s="90"/>
    </row>
    <row r="132669" spans="68:68" customFormat="1">
      <c r="BP132669" s="90"/>
    </row>
    <row r="132670" spans="68:68" customFormat="1">
      <c r="BP132670" s="90"/>
    </row>
    <row r="132671" spans="68:68" customFormat="1">
      <c r="BP132671" s="90"/>
    </row>
    <row r="132672" spans="68:68" customFormat="1">
      <c r="BP132672" s="90"/>
    </row>
    <row r="132673" spans="68:68" customFormat="1">
      <c r="BP132673" s="90"/>
    </row>
    <row r="132674" spans="68:68" customFormat="1">
      <c r="BP132674" s="90"/>
    </row>
    <row r="132675" spans="68:68" customFormat="1">
      <c r="BP132675" s="90"/>
    </row>
    <row r="132676" spans="68:68" customFormat="1">
      <c r="BP132676" s="90"/>
    </row>
    <row r="132677" spans="68:68" customFormat="1">
      <c r="BP132677" s="90"/>
    </row>
    <row r="132678" spans="68:68" customFormat="1">
      <c r="BP132678" s="90"/>
    </row>
    <row r="132679" spans="68:68" customFormat="1">
      <c r="BP132679" s="90"/>
    </row>
    <row r="132680" spans="68:68" customFormat="1">
      <c r="BP132680" s="90"/>
    </row>
    <row r="132681" spans="68:68" customFormat="1">
      <c r="BP132681" s="90"/>
    </row>
    <row r="132682" spans="68:68" customFormat="1">
      <c r="BP132682" s="90"/>
    </row>
    <row r="132683" spans="68:68" customFormat="1">
      <c r="BP132683" s="90"/>
    </row>
    <row r="132684" spans="68:68" customFormat="1">
      <c r="BP132684" s="90"/>
    </row>
    <row r="132685" spans="68:68" customFormat="1">
      <c r="BP132685" s="90"/>
    </row>
    <row r="132686" spans="68:68" customFormat="1">
      <c r="BP132686" s="90"/>
    </row>
    <row r="132687" spans="68:68" customFormat="1">
      <c r="BP132687" s="90"/>
    </row>
    <row r="132688" spans="68:68" customFormat="1">
      <c r="BP132688" s="90"/>
    </row>
    <row r="132689" spans="68:68" customFormat="1">
      <c r="BP132689" s="90"/>
    </row>
    <row r="132690" spans="68:68" customFormat="1">
      <c r="BP132690" s="90"/>
    </row>
    <row r="132691" spans="68:68" customFormat="1">
      <c r="BP132691" s="90"/>
    </row>
    <row r="132692" spans="68:68" customFormat="1">
      <c r="BP132692" s="90"/>
    </row>
    <row r="132693" spans="68:68" customFormat="1">
      <c r="BP132693" s="90"/>
    </row>
    <row r="132694" spans="68:68" customFormat="1">
      <c r="BP132694" s="90"/>
    </row>
    <row r="132695" spans="68:68" customFormat="1">
      <c r="BP132695" s="90"/>
    </row>
    <row r="132696" spans="68:68" customFormat="1">
      <c r="BP132696" s="90"/>
    </row>
    <row r="132697" spans="68:68" customFormat="1">
      <c r="BP132697" s="90"/>
    </row>
    <row r="132698" spans="68:68" customFormat="1">
      <c r="BP132698" s="90"/>
    </row>
    <row r="132699" spans="68:68" customFormat="1">
      <c r="BP132699" s="90"/>
    </row>
    <row r="132700" spans="68:68" customFormat="1">
      <c r="BP132700" s="90"/>
    </row>
    <row r="132701" spans="68:68" customFormat="1">
      <c r="BP132701" s="90"/>
    </row>
    <row r="132702" spans="68:68" customFormat="1">
      <c r="BP132702" s="90"/>
    </row>
    <row r="132703" spans="68:68" customFormat="1">
      <c r="BP132703" s="90"/>
    </row>
    <row r="132704" spans="68:68" customFormat="1">
      <c r="BP132704" s="90"/>
    </row>
    <row r="132705" spans="68:68" customFormat="1">
      <c r="BP132705" s="90"/>
    </row>
    <row r="132706" spans="68:68" customFormat="1">
      <c r="BP132706" s="90"/>
    </row>
    <row r="132707" spans="68:68" customFormat="1">
      <c r="BP132707" s="90"/>
    </row>
    <row r="132708" spans="68:68" customFormat="1">
      <c r="BP132708" s="90"/>
    </row>
    <row r="132709" spans="68:68" customFormat="1">
      <c r="BP132709" s="90"/>
    </row>
    <row r="132710" spans="68:68" customFormat="1">
      <c r="BP132710" s="90"/>
    </row>
    <row r="132711" spans="68:68" customFormat="1">
      <c r="BP132711" s="90"/>
    </row>
    <row r="132712" spans="68:68" customFormat="1">
      <c r="BP132712" s="90"/>
    </row>
    <row r="132713" spans="68:68" customFormat="1">
      <c r="BP132713" s="90"/>
    </row>
    <row r="132714" spans="68:68" customFormat="1">
      <c r="BP132714" s="90"/>
    </row>
    <row r="132715" spans="68:68" customFormat="1">
      <c r="BP132715" s="90"/>
    </row>
    <row r="132716" spans="68:68" customFormat="1">
      <c r="BP132716" s="90"/>
    </row>
    <row r="132717" spans="68:68" customFormat="1">
      <c r="BP132717" s="90"/>
    </row>
    <row r="132718" spans="68:68" customFormat="1">
      <c r="BP132718" s="90"/>
    </row>
    <row r="132719" spans="68:68" customFormat="1">
      <c r="BP132719" s="90"/>
    </row>
    <row r="132720" spans="68:68" customFormat="1">
      <c r="BP132720" s="90"/>
    </row>
    <row r="132721" spans="68:68" customFormat="1">
      <c r="BP132721" s="90"/>
    </row>
    <row r="132722" spans="68:68" customFormat="1">
      <c r="BP132722" s="90"/>
    </row>
    <row r="132723" spans="68:68" customFormat="1">
      <c r="BP132723" s="90"/>
    </row>
    <row r="132724" spans="68:68" customFormat="1">
      <c r="BP132724" s="90"/>
    </row>
    <row r="132725" spans="68:68" customFormat="1">
      <c r="BP132725" s="90"/>
    </row>
    <row r="132726" spans="68:68" customFormat="1">
      <c r="BP132726" s="90"/>
    </row>
    <row r="132727" spans="68:68" customFormat="1">
      <c r="BP132727" s="90"/>
    </row>
    <row r="132728" spans="68:68" customFormat="1">
      <c r="BP132728" s="90"/>
    </row>
    <row r="132729" spans="68:68" customFormat="1">
      <c r="BP132729" s="90"/>
    </row>
    <row r="132730" spans="68:68" customFormat="1">
      <c r="BP132730" s="90"/>
    </row>
    <row r="132731" spans="68:68" customFormat="1">
      <c r="BP132731" s="90"/>
    </row>
    <row r="132732" spans="68:68" customFormat="1">
      <c r="BP132732" s="90"/>
    </row>
    <row r="132733" spans="68:68" customFormat="1">
      <c r="BP132733" s="90"/>
    </row>
    <row r="132734" spans="68:68" customFormat="1">
      <c r="BP132734" s="90"/>
    </row>
    <row r="132735" spans="68:68" customFormat="1">
      <c r="BP132735" s="90"/>
    </row>
    <row r="132736" spans="68:68" customFormat="1">
      <c r="BP132736" s="90"/>
    </row>
    <row r="132737" spans="68:68" customFormat="1">
      <c r="BP132737" s="90"/>
    </row>
    <row r="132738" spans="68:68" customFormat="1">
      <c r="BP132738" s="90"/>
    </row>
    <row r="132739" spans="68:68" customFormat="1">
      <c r="BP132739" s="90"/>
    </row>
    <row r="132740" spans="68:68" customFormat="1">
      <c r="BP132740" s="90"/>
    </row>
    <row r="132741" spans="68:68" customFormat="1">
      <c r="BP132741" s="90"/>
    </row>
    <row r="132742" spans="68:68" customFormat="1">
      <c r="BP132742" s="90"/>
    </row>
    <row r="132743" spans="68:68" customFormat="1">
      <c r="BP132743" s="90"/>
    </row>
    <row r="132744" spans="68:68" customFormat="1">
      <c r="BP132744" s="90"/>
    </row>
    <row r="132745" spans="68:68" customFormat="1">
      <c r="BP132745" s="90"/>
    </row>
    <row r="132746" spans="68:68" customFormat="1">
      <c r="BP132746" s="90"/>
    </row>
    <row r="132747" spans="68:68" customFormat="1">
      <c r="BP132747" s="90"/>
    </row>
    <row r="132748" spans="68:68" customFormat="1">
      <c r="BP132748" s="90"/>
    </row>
    <row r="132749" spans="68:68" customFormat="1">
      <c r="BP132749" s="90"/>
    </row>
    <row r="132750" spans="68:68" customFormat="1">
      <c r="BP132750" s="90"/>
    </row>
    <row r="132751" spans="68:68" customFormat="1">
      <c r="BP132751" s="90"/>
    </row>
    <row r="132752" spans="68:68" customFormat="1">
      <c r="BP132752" s="90"/>
    </row>
    <row r="132753" spans="68:68" customFormat="1">
      <c r="BP132753" s="90"/>
    </row>
    <row r="132754" spans="68:68" customFormat="1">
      <c r="BP132754" s="90"/>
    </row>
    <row r="132755" spans="68:68" customFormat="1">
      <c r="BP132755" s="90"/>
    </row>
    <row r="132756" spans="68:68" customFormat="1">
      <c r="BP132756" s="90"/>
    </row>
    <row r="132757" spans="68:68" customFormat="1">
      <c r="BP132757" s="90"/>
    </row>
    <row r="132758" spans="68:68" customFormat="1">
      <c r="BP132758" s="90"/>
    </row>
    <row r="132759" spans="68:68" customFormat="1">
      <c r="BP132759" s="90"/>
    </row>
    <row r="132760" spans="68:68" customFormat="1">
      <c r="BP132760" s="90"/>
    </row>
    <row r="132761" spans="68:68" customFormat="1">
      <c r="BP132761" s="90"/>
    </row>
    <row r="132762" spans="68:68" customFormat="1">
      <c r="BP132762" s="90"/>
    </row>
    <row r="132763" spans="68:68" customFormat="1">
      <c r="BP132763" s="90"/>
    </row>
    <row r="132764" spans="68:68" customFormat="1">
      <c r="BP132764" s="90"/>
    </row>
    <row r="132765" spans="68:68" customFormat="1">
      <c r="BP132765" s="90"/>
    </row>
    <row r="132766" spans="68:68" customFormat="1">
      <c r="BP132766" s="90"/>
    </row>
    <row r="132767" spans="68:68" customFormat="1">
      <c r="BP132767" s="90"/>
    </row>
    <row r="132768" spans="68:68" customFormat="1">
      <c r="BP132768" s="90"/>
    </row>
    <row r="132769" spans="68:68" customFormat="1">
      <c r="BP132769" s="90"/>
    </row>
    <row r="132770" spans="68:68" customFormat="1">
      <c r="BP132770" s="90"/>
    </row>
    <row r="132771" spans="68:68" customFormat="1">
      <c r="BP132771" s="90"/>
    </row>
    <row r="132772" spans="68:68" customFormat="1">
      <c r="BP132772" s="90"/>
    </row>
    <row r="132773" spans="68:68" customFormat="1">
      <c r="BP132773" s="90"/>
    </row>
    <row r="132774" spans="68:68" customFormat="1">
      <c r="BP132774" s="90"/>
    </row>
    <row r="132775" spans="68:68" customFormat="1">
      <c r="BP132775" s="90"/>
    </row>
    <row r="132776" spans="68:68" customFormat="1">
      <c r="BP132776" s="90"/>
    </row>
    <row r="132777" spans="68:68" customFormat="1">
      <c r="BP132777" s="90"/>
    </row>
    <row r="132778" spans="68:68" customFormat="1">
      <c r="BP132778" s="90"/>
    </row>
    <row r="132779" spans="68:68" customFormat="1">
      <c r="BP132779" s="90"/>
    </row>
    <row r="132780" spans="68:68" customFormat="1">
      <c r="BP132780" s="90"/>
    </row>
    <row r="132781" spans="68:68" customFormat="1">
      <c r="BP132781" s="90"/>
    </row>
    <row r="132782" spans="68:68" customFormat="1">
      <c r="BP132782" s="90"/>
    </row>
    <row r="132783" spans="68:68" customFormat="1">
      <c r="BP132783" s="90"/>
    </row>
    <row r="132784" spans="68:68" customFormat="1">
      <c r="BP132784" s="90"/>
    </row>
    <row r="132785" spans="68:68" customFormat="1">
      <c r="BP132785" s="90"/>
    </row>
    <row r="132786" spans="68:68" customFormat="1">
      <c r="BP132786" s="90"/>
    </row>
    <row r="132787" spans="68:68" customFormat="1">
      <c r="BP132787" s="90"/>
    </row>
    <row r="132788" spans="68:68" customFormat="1">
      <c r="BP132788" s="90"/>
    </row>
    <row r="132789" spans="68:68" customFormat="1">
      <c r="BP132789" s="90"/>
    </row>
    <row r="132790" spans="68:68" customFormat="1">
      <c r="BP132790" s="90"/>
    </row>
    <row r="132791" spans="68:68" customFormat="1">
      <c r="BP132791" s="90"/>
    </row>
    <row r="132792" spans="68:68" customFormat="1">
      <c r="BP132792" s="90"/>
    </row>
    <row r="132793" spans="68:68" customFormat="1">
      <c r="BP132793" s="90"/>
    </row>
    <row r="132794" spans="68:68" customFormat="1">
      <c r="BP132794" s="90"/>
    </row>
    <row r="132795" spans="68:68" customFormat="1">
      <c r="BP132795" s="90"/>
    </row>
    <row r="132796" spans="68:68" customFormat="1">
      <c r="BP132796" s="90"/>
    </row>
    <row r="132797" spans="68:68" customFormat="1">
      <c r="BP132797" s="90"/>
    </row>
    <row r="132798" spans="68:68" customFormat="1">
      <c r="BP132798" s="90"/>
    </row>
    <row r="132799" spans="68:68" customFormat="1">
      <c r="BP132799" s="90"/>
    </row>
    <row r="132800" spans="68:68" customFormat="1">
      <c r="BP132800" s="90"/>
    </row>
    <row r="132801" spans="68:68" customFormat="1">
      <c r="BP132801" s="90"/>
    </row>
    <row r="132802" spans="68:68" customFormat="1">
      <c r="BP132802" s="90"/>
    </row>
    <row r="132803" spans="68:68" customFormat="1">
      <c r="BP132803" s="90"/>
    </row>
    <row r="132804" spans="68:68" customFormat="1">
      <c r="BP132804" s="90"/>
    </row>
    <row r="132805" spans="68:68" customFormat="1">
      <c r="BP132805" s="90"/>
    </row>
    <row r="132806" spans="68:68" customFormat="1">
      <c r="BP132806" s="90"/>
    </row>
    <row r="132807" spans="68:68" customFormat="1">
      <c r="BP132807" s="90"/>
    </row>
    <row r="132808" spans="68:68" customFormat="1">
      <c r="BP132808" s="90"/>
    </row>
    <row r="132809" spans="68:68" customFormat="1">
      <c r="BP132809" s="90"/>
    </row>
    <row r="132810" spans="68:68" customFormat="1">
      <c r="BP132810" s="90"/>
    </row>
    <row r="132811" spans="68:68" customFormat="1">
      <c r="BP132811" s="90"/>
    </row>
    <row r="132812" spans="68:68" customFormat="1">
      <c r="BP132812" s="90"/>
    </row>
    <row r="132813" spans="68:68" customFormat="1">
      <c r="BP132813" s="90"/>
    </row>
    <row r="132814" spans="68:68" customFormat="1">
      <c r="BP132814" s="90"/>
    </row>
    <row r="132815" spans="68:68" customFormat="1">
      <c r="BP132815" s="90"/>
    </row>
    <row r="132816" spans="68:68" customFormat="1">
      <c r="BP132816" s="90"/>
    </row>
    <row r="132817" spans="68:68" customFormat="1">
      <c r="BP132817" s="90"/>
    </row>
    <row r="132818" spans="68:68" customFormat="1">
      <c r="BP132818" s="90"/>
    </row>
    <row r="132819" spans="68:68" customFormat="1">
      <c r="BP132819" s="90"/>
    </row>
    <row r="132820" spans="68:68" customFormat="1">
      <c r="BP132820" s="90"/>
    </row>
    <row r="132821" spans="68:68" customFormat="1">
      <c r="BP132821" s="90"/>
    </row>
    <row r="132822" spans="68:68" customFormat="1">
      <c r="BP132822" s="90"/>
    </row>
    <row r="132823" spans="68:68" customFormat="1">
      <c r="BP132823" s="90"/>
    </row>
    <row r="132824" spans="68:68" customFormat="1">
      <c r="BP132824" s="90"/>
    </row>
    <row r="132825" spans="68:68" customFormat="1">
      <c r="BP132825" s="90"/>
    </row>
    <row r="132826" spans="68:68" customFormat="1">
      <c r="BP132826" s="90"/>
    </row>
    <row r="132827" spans="68:68" customFormat="1">
      <c r="BP132827" s="90"/>
    </row>
    <row r="132828" spans="68:68" customFormat="1">
      <c r="BP132828" s="90"/>
    </row>
    <row r="132829" spans="68:68" customFormat="1">
      <c r="BP132829" s="90"/>
    </row>
    <row r="132830" spans="68:68" customFormat="1">
      <c r="BP132830" s="90"/>
    </row>
    <row r="132831" spans="68:68" customFormat="1">
      <c r="BP132831" s="90"/>
    </row>
    <row r="132832" spans="68:68" customFormat="1">
      <c r="BP132832" s="90"/>
    </row>
    <row r="132833" spans="68:68" customFormat="1">
      <c r="BP132833" s="90"/>
    </row>
    <row r="132834" spans="68:68" customFormat="1">
      <c r="BP132834" s="90"/>
    </row>
    <row r="132835" spans="68:68" customFormat="1">
      <c r="BP132835" s="90"/>
    </row>
    <row r="132836" spans="68:68" customFormat="1">
      <c r="BP132836" s="90"/>
    </row>
    <row r="132837" spans="68:68" customFormat="1">
      <c r="BP132837" s="90"/>
    </row>
    <row r="132838" spans="68:68" customFormat="1">
      <c r="BP132838" s="90"/>
    </row>
    <row r="132839" spans="68:68" customFormat="1">
      <c r="BP132839" s="90"/>
    </row>
    <row r="132840" spans="68:68" customFormat="1">
      <c r="BP132840" s="90"/>
    </row>
    <row r="132841" spans="68:68" customFormat="1">
      <c r="BP132841" s="90"/>
    </row>
    <row r="132842" spans="68:68" customFormat="1">
      <c r="BP132842" s="90"/>
    </row>
    <row r="132843" spans="68:68" customFormat="1">
      <c r="BP132843" s="90"/>
    </row>
    <row r="132844" spans="68:68" customFormat="1">
      <c r="BP132844" s="90"/>
    </row>
    <row r="132845" spans="68:68" customFormat="1">
      <c r="BP132845" s="90"/>
    </row>
    <row r="132846" spans="68:68" customFormat="1">
      <c r="BP132846" s="90"/>
    </row>
    <row r="132847" spans="68:68" customFormat="1">
      <c r="BP132847" s="90"/>
    </row>
    <row r="132848" spans="68:68" customFormat="1">
      <c r="BP132848" s="90"/>
    </row>
    <row r="132849" spans="68:68" customFormat="1">
      <c r="BP132849" s="90"/>
    </row>
    <row r="132850" spans="68:68" customFormat="1">
      <c r="BP132850" s="90"/>
    </row>
    <row r="132851" spans="68:68" customFormat="1">
      <c r="BP132851" s="90"/>
    </row>
    <row r="132852" spans="68:68" customFormat="1">
      <c r="BP132852" s="90"/>
    </row>
    <row r="132853" spans="68:68" customFormat="1">
      <c r="BP132853" s="90"/>
    </row>
    <row r="132854" spans="68:68" customFormat="1">
      <c r="BP132854" s="90"/>
    </row>
    <row r="132855" spans="68:68" customFormat="1">
      <c r="BP132855" s="90"/>
    </row>
    <row r="132856" spans="68:68" customFormat="1">
      <c r="BP132856" s="90"/>
    </row>
    <row r="132857" spans="68:68" customFormat="1">
      <c r="BP132857" s="90"/>
    </row>
    <row r="132858" spans="68:68" customFormat="1">
      <c r="BP132858" s="90"/>
    </row>
    <row r="132859" spans="68:68" customFormat="1">
      <c r="BP132859" s="90"/>
    </row>
    <row r="132860" spans="68:68" customFormat="1">
      <c r="BP132860" s="90"/>
    </row>
    <row r="132861" spans="68:68" customFormat="1">
      <c r="BP132861" s="90"/>
    </row>
    <row r="132862" spans="68:68" customFormat="1">
      <c r="BP132862" s="90"/>
    </row>
    <row r="132863" spans="68:68" customFormat="1">
      <c r="BP132863" s="90"/>
    </row>
    <row r="132864" spans="68:68" customFormat="1">
      <c r="BP132864" s="90"/>
    </row>
    <row r="132865" spans="68:68" customFormat="1">
      <c r="BP132865" s="90"/>
    </row>
    <row r="132866" spans="68:68" customFormat="1">
      <c r="BP132866" s="90"/>
    </row>
    <row r="132867" spans="68:68" customFormat="1">
      <c r="BP132867" s="90"/>
    </row>
    <row r="132868" spans="68:68" customFormat="1">
      <c r="BP132868" s="90"/>
    </row>
    <row r="132869" spans="68:68" customFormat="1">
      <c r="BP132869" s="90"/>
    </row>
    <row r="132870" spans="68:68" customFormat="1">
      <c r="BP132870" s="90"/>
    </row>
    <row r="132871" spans="68:68" customFormat="1">
      <c r="BP132871" s="90"/>
    </row>
    <row r="132872" spans="68:68" customFormat="1">
      <c r="BP132872" s="90"/>
    </row>
    <row r="132873" spans="68:68" customFormat="1">
      <c r="BP132873" s="90"/>
    </row>
    <row r="132874" spans="68:68" customFormat="1">
      <c r="BP132874" s="90"/>
    </row>
    <row r="132875" spans="68:68" customFormat="1">
      <c r="BP132875" s="90"/>
    </row>
    <row r="132876" spans="68:68" customFormat="1">
      <c r="BP132876" s="90"/>
    </row>
    <row r="132877" spans="68:68" customFormat="1">
      <c r="BP132877" s="90"/>
    </row>
    <row r="132878" spans="68:68" customFormat="1">
      <c r="BP132878" s="90"/>
    </row>
    <row r="132879" spans="68:68" customFormat="1">
      <c r="BP132879" s="90"/>
    </row>
    <row r="132880" spans="68:68" customFormat="1">
      <c r="BP132880" s="90"/>
    </row>
    <row r="132881" spans="68:68" customFormat="1">
      <c r="BP132881" s="90"/>
    </row>
    <row r="132882" spans="68:68" customFormat="1">
      <c r="BP132882" s="90"/>
    </row>
    <row r="132883" spans="68:68" customFormat="1">
      <c r="BP132883" s="90"/>
    </row>
    <row r="132884" spans="68:68" customFormat="1">
      <c r="BP132884" s="90"/>
    </row>
    <row r="132885" spans="68:68" customFormat="1">
      <c r="BP132885" s="90"/>
    </row>
    <row r="132886" spans="68:68" customFormat="1">
      <c r="BP132886" s="90"/>
    </row>
    <row r="132887" spans="68:68" customFormat="1">
      <c r="BP132887" s="90"/>
    </row>
    <row r="132888" spans="68:68" customFormat="1">
      <c r="BP132888" s="90"/>
    </row>
    <row r="132889" spans="68:68" customFormat="1">
      <c r="BP132889" s="90"/>
    </row>
    <row r="132890" spans="68:68" customFormat="1">
      <c r="BP132890" s="90"/>
    </row>
    <row r="132891" spans="68:68" customFormat="1">
      <c r="BP132891" s="90"/>
    </row>
    <row r="132892" spans="68:68" customFormat="1">
      <c r="BP132892" s="90"/>
    </row>
    <row r="132893" spans="68:68" customFormat="1">
      <c r="BP132893" s="90"/>
    </row>
    <row r="132894" spans="68:68" customFormat="1">
      <c r="BP132894" s="90"/>
    </row>
    <row r="132895" spans="68:68" customFormat="1">
      <c r="BP132895" s="90"/>
    </row>
    <row r="132896" spans="68:68" customFormat="1">
      <c r="BP132896" s="90"/>
    </row>
    <row r="132897" spans="68:68" customFormat="1">
      <c r="BP132897" s="90"/>
    </row>
    <row r="132898" spans="68:68" customFormat="1">
      <c r="BP132898" s="90"/>
    </row>
    <row r="132899" spans="68:68" customFormat="1">
      <c r="BP132899" s="90"/>
    </row>
    <row r="132900" spans="68:68" customFormat="1">
      <c r="BP132900" s="90"/>
    </row>
    <row r="132901" spans="68:68" customFormat="1">
      <c r="BP132901" s="90"/>
    </row>
    <row r="132902" spans="68:68" customFormat="1">
      <c r="BP132902" s="90"/>
    </row>
    <row r="132903" spans="68:68" customFormat="1">
      <c r="BP132903" s="90"/>
    </row>
    <row r="132904" spans="68:68" customFormat="1">
      <c r="BP132904" s="90"/>
    </row>
    <row r="132905" spans="68:68" customFormat="1">
      <c r="BP132905" s="90"/>
    </row>
    <row r="132906" spans="68:68" customFormat="1">
      <c r="BP132906" s="90"/>
    </row>
    <row r="132907" spans="68:68" customFormat="1">
      <c r="BP132907" s="90"/>
    </row>
    <row r="132908" spans="68:68" customFormat="1">
      <c r="BP132908" s="90"/>
    </row>
    <row r="132909" spans="68:68" customFormat="1">
      <c r="BP132909" s="90"/>
    </row>
    <row r="132910" spans="68:68" customFormat="1">
      <c r="BP132910" s="90"/>
    </row>
    <row r="132911" spans="68:68" customFormat="1">
      <c r="BP132911" s="90"/>
    </row>
    <row r="132912" spans="68:68" customFormat="1">
      <c r="BP132912" s="90"/>
    </row>
    <row r="132913" spans="68:68" customFormat="1">
      <c r="BP132913" s="90"/>
    </row>
    <row r="132914" spans="68:68" customFormat="1">
      <c r="BP132914" s="90"/>
    </row>
    <row r="132915" spans="68:68" customFormat="1">
      <c r="BP132915" s="90"/>
    </row>
    <row r="132916" spans="68:68" customFormat="1">
      <c r="BP132916" s="90"/>
    </row>
    <row r="132917" spans="68:68" customFormat="1">
      <c r="BP132917" s="90"/>
    </row>
    <row r="132918" spans="68:68" customFormat="1">
      <c r="BP132918" s="90"/>
    </row>
    <row r="132919" spans="68:68" customFormat="1">
      <c r="BP132919" s="90"/>
    </row>
    <row r="132920" spans="68:68" customFormat="1">
      <c r="BP132920" s="90"/>
    </row>
    <row r="132921" spans="68:68" customFormat="1">
      <c r="BP132921" s="90"/>
    </row>
    <row r="132922" spans="68:68" customFormat="1">
      <c r="BP132922" s="90"/>
    </row>
    <row r="132923" spans="68:68" customFormat="1">
      <c r="BP132923" s="90"/>
    </row>
    <row r="132924" spans="68:68" customFormat="1">
      <c r="BP132924" s="90"/>
    </row>
    <row r="132925" spans="68:68" customFormat="1">
      <c r="BP132925" s="90"/>
    </row>
    <row r="132926" spans="68:68" customFormat="1">
      <c r="BP132926" s="90"/>
    </row>
    <row r="132927" spans="68:68" customFormat="1">
      <c r="BP132927" s="90"/>
    </row>
    <row r="132928" spans="68:68" customFormat="1">
      <c r="BP132928" s="90"/>
    </row>
    <row r="132929" spans="68:68" customFormat="1">
      <c r="BP132929" s="90"/>
    </row>
    <row r="132930" spans="68:68" customFormat="1">
      <c r="BP132930" s="90"/>
    </row>
    <row r="132931" spans="68:68" customFormat="1">
      <c r="BP132931" s="90"/>
    </row>
    <row r="132932" spans="68:68" customFormat="1">
      <c r="BP132932" s="90"/>
    </row>
    <row r="132933" spans="68:68" customFormat="1">
      <c r="BP132933" s="90"/>
    </row>
    <row r="132934" spans="68:68" customFormat="1">
      <c r="BP132934" s="90"/>
    </row>
    <row r="132935" spans="68:68" customFormat="1">
      <c r="BP132935" s="90"/>
    </row>
    <row r="132936" spans="68:68" customFormat="1">
      <c r="BP132936" s="90"/>
    </row>
    <row r="132937" spans="68:68" customFormat="1">
      <c r="BP132937" s="90"/>
    </row>
    <row r="132938" spans="68:68" customFormat="1">
      <c r="BP132938" s="90"/>
    </row>
    <row r="132939" spans="68:68" customFormat="1">
      <c r="BP132939" s="90"/>
    </row>
    <row r="132940" spans="68:68" customFormat="1">
      <c r="BP132940" s="90"/>
    </row>
    <row r="132941" spans="68:68" customFormat="1">
      <c r="BP132941" s="90"/>
    </row>
    <row r="132942" spans="68:68" customFormat="1">
      <c r="BP132942" s="90"/>
    </row>
    <row r="132943" spans="68:68" customFormat="1">
      <c r="BP132943" s="90"/>
    </row>
    <row r="132944" spans="68:68" customFormat="1">
      <c r="BP132944" s="90"/>
    </row>
    <row r="132945" spans="68:68" customFormat="1">
      <c r="BP132945" s="90"/>
    </row>
    <row r="132946" spans="68:68" customFormat="1">
      <c r="BP132946" s="90"/>
    </row>
    <row r="132947" spans="68:68" customFormat="1">
      <c r="BP132947" s="90"/>
    </row>
    <row r="132948" spans="68:68" customFormat="1">
      <c r="BP132948" s="90"/>
    </row>
    <row r="132949" spans="68:68" customFormat="1">
      <c r="BP132949" s="90"/>
    </row>
    <row r="132950" spans="68:68" customFormat="1">
      <c r="BP132950" s="90"/>
    </row>
    <row r="132951" spans="68:68" customFormat="1">
      <c r="BP132951" s="90"/>
    </row>
    <row r="132952" spans="68:68" customFormat="1">
      <c r="BP132952" s="90"/>
    </row>
    <row r="132953" spans="68:68" customFormat="1">
      <c r="BP132953" s="90"/>
    </row>
    <row r="132954" spans="68:68" customFormat="1">
      <c r="BP132954" s="90"/>
    </row>
    <row r="132955" spans="68:68" customFormat="1">
      <c r="BP132955" s="90"/>
    </row>
    <row r="132956" spans="68:68" customFormat="1">
      <c r="BP132956" s="90"/>
    </row>
    <row r="132957" spans="68:68" customFormat="1">
      <c r="BP132957" s="90"/>
    </row>
    <row r="132958" spans="68:68" customFormat="1">
      <c r="BP132958" s="90"/>
    </row>
    <row r="132959" spans="68:68" customFormat="1">
      <c r="BP132959" s="90"/>
    </row>
    <row r="132960" spans="68:68" customFormat="1">
      <c r="BP132960" s="90"/>
    </row>
    <row r="132961" spans="68:68" customFormat="1">
      <c r="BP132961" s="90"/>
    </row>
    <row r="132962" spans="68:68" customFormat="1">
      <c r="BP132962" s="90"/>
    </row>
    <row r="132963" spans="68:68" customFormat="1">
      <c r="BP132963" s="90"/>
    </row>
    <row r="132964" spans="68:68" customFormat="1">
      <c r="BP132964" s="90"/>
    </row>
    <row r="132965" spans="68:68" customFormat="1">
      <c r="BP132965" s="90"/>
    </row>
    <row r="132966" spans="68:68" customFormat="1">
      <c r="BP132966" s="90"/>
    </row>
    <row r="132967" spans="68:68" customFormat="1">
      <c r="BP132967" s="90"/>
    </row>
    <row r="132968" spans="68:68" customFormat="1">
      <c r="BP132968" s="90"/>
    </row>
    <row r="132969" spans="68:68" customFormat="1">
      <c r="BP132969" s="90"/>
    </row>
    <row r="132970" spans="68:68" customFormat="1">
      <c r="BP132970" s="90"/>
    </row>
    <row r="132971" spans="68:68" customFormat="1">
      <c r="BP132971" s="90"/>
    </row>
    <row r="132972" spans="68:68" customFormat="1">
      <c r="BP132972" s="90"/>
    </row>
    <row r="132973" spans="68:68" customFormat="1">
      <c r="BP132973" s="90"/>
    </row>
    <row r="132974" spans="68:68" customFormat="1">
      <c r="BP132974" s="90"/>
    </row>
    <row r="132975" spans="68:68" customFormat="1">
      <c r="BP132975" s="90"/>
    </row>
    <row r="132976" spans="68:68" customFormat="1">
      <c r="BP132976" s="90"/>
    </row>
    <row r="132977" spans="68:68" customFormat="1">
      <c r="BP132977" s="90"/>
    </row>
    <row r="132978" spans="68:68" customFormat="1">
      <c r="BP132978" s="90"/>
    </row>
    <row r="132979" spans="68:68" customFormat="1">
      <c r="BP132979" s="90"/>
    </row>
    <row r="132980" spans="68:68" customFormat="1">
      <c r="BP132980" s="90"/>
    </row>
    <row r="132981" spans="68:68" customFormat="1">
      <c r="BP132981" s="90"/>
    </row>
    <row r="132982" spans="68:68" customFormat="1">
      <c r="BP132982" s="90"/>
    </row>
    <row r="132983" spans="68:68" customFormat="1">
      <c r="BP132983" s="90"/>
    </row>
    <row r="132984" spans="68:68" customFormat="1">
      <c r="BP132984" s="90"/>
    </row>
    <row r="132985" spans="68:68" customFormat="1">
      <c r="BP132985" s="90"/>
    </row>
    <row r="132986" spans="68:68" customFormat="1">
      <c r="BP132986" s="90"/>
    </row>
    <row r="132987" spans="68:68" customFormat="1">
      <c r="BP132987" s="90"/>
    </row>
    <row r="132988" spans="68:68" customFormat="1">
      <c r="BP132988" s="90"/>
    </row>
    <row r="132989" spans="68:68" customFormat="1">
      <c r="BP132989" s="90"/>
    </row>
    <row r="132990" spans="68:68" customFormat="1">
      <c r="BP132990" s="90"/>
    </row>
    <row r="132991" spans="68:68" customFormat="1">
      <c r="BP132991" s="90"/>
    </row>
    <row r="132992" spans="68:68" customFormat="1">
      <c r="BP132992" s="90"/>
    </row>
    <row r="132993" spans="68:68" customFormat="1">
      <c r="BP132993" s="90"/>
    </row>
    <row r="132994" spans="68:68" customFormat="1">
      <c r="BP132994" s="90"/>
    </row>
    <row r="132995" spans="68:68" customFormat="1">
      <c r="BP132995" s="90"/>
    </row>
    <row r="132996" spans="68:68" customFormat="1">
      <c r="BP132996" s="90"/>
    </row>
    <row r="132997" spans="68:68" customFormat="1">
      <c r="BP132997" s="90"/>
    </row>
    <row r="132998" spans="68:68" customFormat="1">
      <c r="BP132998" s="90"/>
    </row>
    <row r="132999" spans="68:68" customFormat="1">
      <c r="BP132999" s="90"/>
    </row>
    <row r="133000" spans="68:68" customFormat="1">
      <c r="BP133000" s="90"/>
    </row>
    <row r="133001" spans="68:68" customFormat="1">
      <c r="BP133001" s="90"/>
    </row>
    <row r="133002" spans="68:68" customFormat="1">
      <c r="BP133002" s="90"/>
    </row>
    <row r="133003" spans="68:68" customFormat="1">
      <c r="BP133003" s="90"/>
    </row>
    <row r="133004" spans="68:68" customFormat="1">
      <c r="BP133004" s="90"/>
    </row>
    <row r="133005" spans="68:68" customFormat="1">
      <c r="BP133005" s="90"/>
    </row>
    <row r="133006" spans="68:68" customFormat="1">
      <c r="BP133006" s="90"/>
    </row>
    <row r="133007" spans="68:68" customFormat="1">
      <c r="BP133007" s="90"/>
    </row>
    <row r="133008" spans="68:68" customFormat="1">
      <c r="BP133008" s="90"/>
    </row>
    <row r="133009" spans="68:68" customFormat="1">
      <c r="BP133009" s="90"/>
    </row>
    <row r="133010" spans="68:68" customFormat="1">
      <c r="BP133010" s="90"/>
    </row>
    <row r="133011" spans="68:68" customFormat="1">
      <c r="BP133011" s="90"/>
    </row>
    <row r="133012" spans="68:68" customFormat="1">
      <c r="BP133012" s="90"/>
    </row>
    <row r="133013" spans="68:68" customFormat="1">
      <c r="BP133013" s="90"/>
    </row>
    <row r="133014" spans="68:68" customFormat="1">
      <c r="BP133014" s="90"/>
    </row>
    <row r="133015" spans="68:68" customFormat="1">
      <c r="BP133015" s="90"/>
    </row>
    <row r="133016" spans="68:68" customFormat="1">
      <c r="BP133016" s="90"/>
    </row>
    <row r="133017" spans="68:68" customFormat="1">
      <c r="BP133017" s="90"/>
    </row>
    <row r="133018" spans="68:68" customFormat="1">
      <c r="BP133018" s="90"/>
    </row>
    <row r="133019" spans="68:68" customFormat="1">
      <c r="BP133019" s="90"/>
    </row>
    <row r="133020" spans="68:68" customFormat="1">
      <c r="BP133020" s="90"/>
    </row>
    <row r="133021" spans="68:68" customFormat="1">
      <c r="BP133021" s="90"/>
    </row>
    <row r="133022" spans="68:68" customFormat="1">
      <c r="BP133022" s="90"/>
    </row>
    <row r="133023" spans="68:68" customFormat="1">
      <c r="BP133023" s="90"/>
    </row>
    <row r="133024" spans="68:68" customFormat="1">
      <c r="BP133024" s="90"/>
    </row>
    <row r="133025" spans="68:68" customFormat="1">
      <c r="BP133025" s="90"/>
    </row>
    <row r="133026" spans="68:68" customFormat="1">
      <c r="BP133026" s="90"/>
    </row>
    <row r="133027" spans="68:68" customFormat="1">
      <c r="BP133027" s="90"/>
    </row>
    <row r="133028" spans="68:68" customFormat="1">
      <c r="BP133028" s="90"/>
    </row>
    <row r="133029" spans="68:68" customFormat="1">
      <c r="BP133029" s="90"/>
    </row>
    <row r="133030" spans="68:68" customFormat="1">
      <c r="BP133030" s="90"/>
    </row>
    <row r="133031" spans="68:68" customFormat="1">
      <c r="BP133031" s="90"/>
    </row>
    <row r="133032" spans="68:68" customFormat="1">
      <c r="BP133032" s="90"/>
    </row>
    <row r="133033" spans="68:68" customFormat="1">
      <c r="BP133033" s="90"/>
    </row>
    <row r="133034" spans="68:68" customFormat="1">
      <c r="BP133034" s="90"/>
    </row>
    <row r="133035" spans="68:68" customFormat="1">
      <c r="BP133035" s="90"/>
    </row>
    <row r="133036" spans="68:68" customFormat="1">
      <c r="BP133036" s="90"/>
    </row>
    <row r="133037" spans="68:68" customFormat="1">
      <c r="BP133037" s="90"/>
    </row>
    <row r="133038" spans="68:68" customFormat="1">
      <c r="BP133038" s="90"/>
    </row>
    <row r="133039" spans="68:68" customFormat="1">
      <c r="BP133039" s="90"/>
    </row>
    <row r="133040" spans="68:68" customFormat="1">
      <c r="BP133040" s="90"/>
    </row>
    <row r="133041" spans="68:68" customFormat="1">
      <c r="BP133041" s="90"/>
    </row>
    <row r="133042" spans="68:68" customFormat="1">
      <c r="BP133042" s="90"/>
    </row>
    <row r="133043" spans="68:68" customFormat="1">
      <c r="BP133043" s="90"/>
    </row>
    <row r="133044" spans="68:68" customFormat="1">
      <c r="BP133044" s="90"/>
    </row>
    <row r="133045" spans="68:68" customFormat="1">
      <c r="BP133045" s="90"/>
    </row>
    <row r="133046" spans="68:68" customFormat="1">
      <c r="BP133046" s="90"/>
    </row>
    <row r="133047" spans="68:68" customFormat="1">
      <c r="BP133047" s="90"/>
    </row>
    <row r="133048" spans="68:68" customFormat="1">
      <c r="BP133048" s="90"/>
    </row>
    <row r="133049" spans="68:68" customFormat="1">
      <c r="BP133049" s="90"/>
    </row>
    <row r="133050" spans="68:68" customFormat="1">
      <c r="BP133050" s="90"/>
    </row>
    <row r="133051" spans="68:68" customFormat="1">
      <c r="BP133051" s="90"/>
    </row>
    <row r="133052" spans="68:68" customFormat="1">
      <c r="BP133052" s="90"/>
    </row>
    <row r="133053" spans="68:68" customFormat="1">
      <c r="BP133053" s="90"/>
    </row>
    <row r="133054" spans="68:68" customFormat="1">
      <c r="BP133054" s="90"/>
    </row>
    <row r="133055" spans="68:68" customFormat="1">
      <c r="BP133055" s="90"/>
    </row>
    <row r="133056" spans="68:68" customFormat="1">
      <c r="BP133056" s="90"/>
    </row>
    <row r="133057" spans="68:68" customFormat="1">
      <c r="BP133057" s="90"/>
    </row>
    <row r="133058" spans="68:68" customFormat="1">
      <c r="BP133058" s="90"/>
    </row>
    <row r="133059" spans="68:68" customFormat="1">
      <c r="BP133059" s="90"/>
    </row>
    <row r="133060" spans="68:68" customFormat="1">
      <c r="BP133060" s="90"/>
    </row>
    <row r="133061" spans="68:68" customFormat="1">
      <c r="BP133061" s="90"/>
    </row>
    <row r="133062" spans="68:68" customFormat="1">
      <c r="BP133062" s="90"/>
    </row>
    <row r="133063" spans="68:68" customFormat="1">
      <c r="BP133063" s="90"/>
    </row>
    <row r="133064" spans="68:68" customFormat="1">
      <c r="BP133064" s="90"/>
    </row>
    <row r="133065" spans="68:68" customFormat="1">
      <c r="BP133065" s="90"/>
    </row>
    <row r="133066" spans="68:68" customFormat="1">
      <c r="BP133066" s="90"/>
    </row>
    <row r="133067" spans="68:68" customFormat="1">
      <c r="BP133067" s="90"/>
    </row>
    <row r="133068" spans="68:68" customFormat="1">
      <c r="BP133068" s="90"/>
    </row>
    <row r="133069" spans="68:68" customFormat="1">
      <c r="BP133069" s="90"/>
    </row>
    <row r="133070" spans="68:68" customFormat="1">
      <c r="BP133070" s="90"/>
    </row>
    <row r="133071" spans="68:68" customFormat="1">
      <c r="BP133071" s="90"/>
    </row>
    <row r="133072" spans="68:68" customFormat="1">
      <c r="BP133072" s="90"/>
    </row>
    <row r="133073" spans="68:68" customFormat="1">
      <c r="BP133073" s="90"/>
    </row>
    <row r="133074" spans="68:68" customFormat="1">
      <c r="BP133074" s="90"/>
    </row>
    <row r="133075" spans="68:68" customFormat="1">
      <c r="BP133075" s="90"/>
    </row>
    <row r="133076" spans="68:68" customFormat="1">
      <c r="BP133076" s="90"/>
    </row>
    <row r="133077" spans="68:68" customFormat="1">
      <c r="BP133077" s="90"/>
    </row>
    <row r="133078" spans="68:68" customFormat="1">
      <c r="BP133078" s="90"/>
    </row>
    <row r="133079" spans="68:68" customFormat="1">
      <c r="BP133079" s="90"/>
    </row>
    <row r="133080" spans="68:68" customFormat="1">
      <c r="BP133080" s="90"/>
    </row>
    <row r="133081" spans="68:68" customFormat="1">
      <c r="BP133081" s="90"/>
    </row>
    <row r="133082" spans="68:68" customFormat="1">
      <c r="BP133082" s="90"/>
    </row>
    <row r="133083" spans="68:68" customFormat="1">
      <c r="BP133083" s="90"/>
    </row>
    <row r="133084" spans="68:68" customFormat="1">
      <c r="BP133084" s="90"/>
    </row>
    <row r="133085" spans="68:68" customFormat="1">
      <c r="BP133085" s="90"/>
    </row>
    <row r="133086" spans="68:68" customFormat="1">
      <c r="BP133086" s="90"/>
    </row>
    <row r="133087" spans="68:68" customFormat="1">
      <c r="BP133087" s="90"/>
    </row>
    <row r="133088" spans="68:68" customFormat="1">
      <c r="BP133088" s="90"/>
    </row>
    <row r="133089" spans="68:68" customFormat="1">
      <c r="BP133089" s="90"/>
    </row>
    <row r="133090" spans="68:68" customFormat="1">
      <c r="BP133090" s="90"/>
    </row>
    <row r="133091" spans="68:68" customFormat="1">
      <c r="BP133091" s="90"/>
    </row>
    <row r="133092" spans="68:68" customFormat="1">
      <c r="BP133092" s="90"/>
    </row>
    <row r="133093" spans="68:68" customFormat="1">
      <c r="BP133093" s="90"/>
    </row>
    <row r="133094" spans="68:68" customFormat="1">
      <c r="BP133094" s="90"/>
    </row>
    <row r="133095" spans="68:68" customFormat="1">
      <c r="BP133095" s="90"/>
    </row>
    <row r="133096" spans="68:68" customFormat="1">
      <c r="BP133096" s="90"/>
    </row>
    <row r="133097" spans="68:68" customFormat="1">
      <c r="BP133097" s="90"/>
    </row>
    <row r="133098" spans="68:68" customFormat="1">
      <c r="BP133098" s="90"/>
    </row>
    <row r="133099" spans="68:68" customFormat="1">
      <c r="BP133099" s="90"/>
    </row>
    <row r="133100" spans="68:68" customFormat="1">
      <c r="BP133100" s="90"/>
    </row>
    <row r="133101" spans="68:68" customFormat="1">
      <c r="BP133101" s="90"/>
    </row>
    <row r="133102" spans="68:68" customFormat="1">
      <c r="BP133102" s="90"/>
    </row>
    <row r="133103" spans="68:68" customFormat="1">
      <c r="BP133103" s="90"/>
    </row>
    <row r="133104" spans="68:68" customFormat="1">
      <c r="BP133104" s="90"/>
    </row>
    <row r="133105" spans="68:68" customFormat="1">
      <c r="BP133105" s="90"/>
    </row>
    <row r="133106" spans="68:68" customFormat="1">
      <c r="BP133106" s="90"/>
    </row>
    <row r="133107" spans="68:68" customFormat="1">
      <c r="BP133107" s="90"/>
    </row>
    <row r="133108" spans="68:68" customFormat="1">
      <c r="BP133108" s="90"/>
    </row>
    <row r="133109" spans="68:68" customFormat="1">
      <c r="BP133109" s="90"/>
    </row>
    <row r="133110" spans="68:68" customFormat="1">
      <c r="BP133110" s="90"/>
    </row>
    <row r="133111" spans="68:68" customFormat="1">
      <c r="BP133111" s="90"/>
    </row>
    <row r="133112" spans="68:68" customFormat="1">
      <c r="BP133112" s="90"/>
    </row>
    <row r="133113" spans="68:68" customFormat="1">
      <c r="BP133113" s="90"/>
    </row>
    <row r="133114" spans="68:68" customFormat="1">
      <c r="BP133114" s="90"/>
    </row>
    <row r="133115" spans="68:68" customFormat="1">
      <c r="BP133115" s="90"/>
    </row>
    <row r="133116" spans="68:68" customFormat="1">
      <c r="BP133116" s="90"/>
    </row>
    <row r="133117" spans="68:68" customFormat="1">
      <c r="BP133117" s="90"/>
    </row>
    <row r="133118" spans="68:68" customFormat="1">
      <c r="BP133118" s="90"/>
    </row>
    <row r="133119" spans="68:68" customFormat="1">
      <c r="BP133119" s="90"/>
    </row>
    <row r="133120" spans="68:68" customFormat="1">
      <c r="BP133120" s="90"/>
    </row>
    <row r="133121" spans="68:68" customFormat="1">
      <c r="BP133121" s="90"/>
    </row>
    <row r="133122" spans="68:68" customFormat="1">
      <c r="BP133122" s="90"/>
    </row>
    <row r="133123" spans="68:68" customFormat="1">
      <c r="BP133123" s="90"/>
    </row>
    <row r="133124" spans="68:68" customFormat="1">
      <c r="BP133124" s="90"/>
    </row>
    <row r="133125" spans="68:68" customFormat="1">
      <c r="BP133125" s="90"/>
    </row>
    <row r="133126" spans="68:68" customFormat="1">
      <c r="BP133126" s="90"/>
    </row>
    <row r="133127" spans="68:68" customFormat="1">
      <c r="BP133127" s="90"/>
    </row>
    <row r="133128" spans="68:68" customFormat="1">
      <c r="BP133128" s="90"/>
    </row>
    <row r="133129" spans="68:68" customFormat="1">
      <c r="BP133129" s="90"/>
    </row>
    <row r="133130" spans="68:68" customFormat="1">
      <c r="BP133130" s="90"/>
    </row>
    <row r="133131" spans="68:68" customFormat="1">
      <c r="BP133131" s="90"/>
    </row>
    <row r="133132" spans="68:68" customFormat="1">
      <c r="BP133132" s="90"/>
    </row>
    <row r="133133" spans="68:68" customFormat="1">
      <c r="BP133133" s="90"/>
    </row>
    <row r="133134" spans="68:68" customFormat="1">
      <c r="BP133134" s="90"/>
    </row>
    <row r="133135" spans="68:68" customFormat="1">
      <c r="BP133135" s="90"/>
    </row>
    <row r="133136" spans="68:68" customFormat="1">
      <c r="BP133136" s="90"/>
    </row>
    <row r="133137" spans="68:68" customFormat="1">
      <c r="BP133137" s="90"/>
    </row>
    <row r="133138" spans="68:68" customFormat="1">
      <c r="BP133138" s="90"/>
    </row>
    <row r="133139" spans="68:68" customFormat="1">
      <c r="BP133139" s="90"/>
    </row>
    <row r="133140" spans="68:68" customFormat="1">
      <c r="BP133140" s="90"/>
    </row>
    <row r="133141" spans="68:68" customFormat="1">
      <c r="BP133141" s="90"/>
    </row>
    <row r="133142" spans="68:68" customFormat="1">
      <c r="BP133142" s="90"/>
    </row>
    <row r="133143" spans="68:68" customFormat="1">
      <c r="BP133143" s="90"/>
    </row>
    <row r="133144" spans="68:68" customFormat="1">
      <c r="BP133144" s="90"/>
    </row>
    <row r="133145" spans="68:68" customFormat="1">
      <c r="BP133145" s="90"/>
    </row>
    <row r="133146" spans="68:68" customFormat="1">
      <c r="BP133146" s="90"/>
    </row>
    <row r="133147" spans="68:68" customFormat="1">
      <c r="BP133147" s="90"/>
    </row>
    <row r="133148" spans="68:68" customFormat="1">
      <c r="BP133148" s="90"/>
    </row>
    <row r="133149" spans="68:68" customFormat="1">
      <c r="BP133149" s="90"/>
    </row>
    <row r="133150" spans="68:68" customFormat="1">
      <c r="BP133150" s="90"/>
    </row>
    <row r="133151" spans="68:68" customFormat="1">
      <c r="BP133151" s="90"/>
    </row>
    <row r="133152" spans="68:68" customFormat="1">
      <c r="BP133152" s="90"/>
    </row>
    <row r="133153" spans="68:68" customFormat="1">
      <c r="BP133153" s="90"/>
    </row>
    <row r="133154" spans="68:68" customFormat="1">
      <c r="BP133154" s="90"/>
    </row>
    <row r="133155" spans="68:68" customFormat="1">
      <c r="BP133155" s="90"/>
    </row>
    <row r="133156" spans="68:68" customFormat="1">
      <c r="BP133156" s="90"/>
    </row>
    <row r="133157" spans="68:68" customFormat="1">
      <c r="BP133157" s="90"/>
    </row>
    <row r="133158" spans="68:68" customFormat="1">
      <c r="BP133158" s="90"/>
    </row>
    <row r="133159" spans="68:68" customFormat="1">
      <c r="BP133159" s="90"/>
    </row>
    <row r="133160" spans="68:68" customFormat="1">
      <c r="BP133160" s="90"/>
    </row>
    <row r="133161" spans="68:68" customFormat="1">
      <c r="BP133161" s="90"/>
    </row>
    <row r="133162" spans="68:68" customFormat="1">
      <c r="BP133162" s="90"/>
    </row>
    <row r="133163" spans="68:68" customFormat="1">
      <c r="BP133163" s="90"/>
    </row>
    <row r="133164" spans="68:68" customFormat="1">
      <c r="BP133164" s="90"/>
    </row>
    <row r="133165" spans="68:68" customFormat="1">
      <c r="BP133165" s="90"/>
    </row>
    <row r="133166" spans="68:68" customFormat="1">
      <c r="BP133166" s="90"/>
    </row>
    <row r="133167" spans="68:68" customFormat="1">
      <c r="BP133167" s="90"/>
    </row>
    <row r="133168" spans="68:68" customFormat="1">
      <c r="BP133168" s="90"/>
    </row>
    <row r="133169" spans="68:68" customFormat="1">
      <c r="BP133169" s="90"/>
    </row>
    <row r="133170" spans="68:68" customFormat="1">
      <c r="BP133170" s="90"/>
    </row>
    <row r="133171" spans="68:68" customFormat="1">
      <c r="BP133171" s="90"/>
    </row>
    <row r="133172" spans="68:68" customFormat="1">
      <c r="BP133172" s="90"/>
    </row>
    <row r="133173" spans="68:68" customFormat="1">
      <c r="BP133173" s="90"/>
    </row>
    <row r="133174" spans="68:68" customFormat="1">
      <c r="BP133174" s="90"/>
    </row>
    <row r="133175" spans="68:68" customFormat="1">
      <c r="BP133175" s="90"/>
    </row>
    <row r="133176" spans="68:68" customFormat="1">
      <c r="BP133176" s="90"/>
    </row>
    <row r="133177" spans="68:68" customFormat="1">
      <c r="BP133177" s="90"/>
    </row>
    <row r="133178" spans="68:68" customFormat="1">
      <c r="BP133178" s="90"/>
    </row>
    <row r="133179" spans="68:68" customFormat="1">
      <c r="BP133179" s="90"/>
    </row>
    <row r="133180" spans="68:68" customFormat="1">
      <c r="BP133180" s="90"/>
    </row>
    <row r="133181" spans="68:68" customFormat="1">
      <c r="BP133181" s="90"/>
    </row>
    <row r="133182" spans="68:68" customFormat="1">
      <c r="BP133182" s="90"/>
    </row>
    <row r="133183" spans="68:68" customFormat="1">
      <c r="BP133183" s="90"/>
    </row>
    <row r="133184" spans="68:68" customFormat="1">
      <c r="BP133184" s="90"/>
    </row>
    <row r="133185" spans="68:68" customFormat="1">
      <c r="BP133185" s="90"/>
    </row>
    <row r="133186" spans="68:68" customFormat="1">
      <c r="BP133186" s="90"/>
    </row>
    <row r="133187" spans="68:68" customFormat="1">
      <c r="BP133187" s="90"/>
    </row>
    <row r="133188" spans="68:68" customFormat="1">
      <c r="BP133188" s="90"/>
    </row>
    <row r="133189" spans="68:68" customFormat="1">
      <c r="BP133189" s="90"/>
    </row>
    <row r="133190" spans="68:68" customFormat="1">
      <c r="BP133190" s="90"/>
    </row>
    <row r="133191" spans="68:68" customFormat="1">
      <c r="BP133191" s="90"/>
    </row>
    <row r="133192" spans="68:68" customFormat="1">
      <c r="BP133192" s="90"/>
    </row>
    <row r="133193" spans="68:68" customFormat="1">
      <c r="BP133193" s="90"/>
    </row>
    <row r="133194" spans="68:68" customFormat="1">
      <c r="BP133194" s="90"/>
    </row>
    <row r="133195" spans="68:68" customFormat="1">
      <c r="BP133195" s="90"/>
    </row>
    <row r="133196" spans="68:68" customFormat="1">
      <c r="BP133196" s="90"/>
    </row>
    <row r="133197" spans="68:68" customFormat="1">
      <c r="BP133197" s="90"/>
    </row>
    <row r="133198" spans="68:68" customFormat="1">
      <c r="BP133198" s="90"/>
    </row>
    <row r="133199" spans="68:68" customFormat="1">
      <c r="BP133199" s="90"/>
    </row>
    <row r="133200" spans="68:68" customFormat="1">
      <c r="BP133200" s="90"/>
    </row>
    <row r="133201" spans="68:68" customFormat="1">
      <c r="BP133201" s="90"/>
    </row>
    <row r="133202" spans="68:68" customFormat="1">
      <c r="BP133202" s="90"/>
    </row>
    <row r="133203" spans="68:68" customFormat="1">
      <c r="BP133203" s="90"/>
    </row>
    <row r="133204" spans="68:68" customFormat="1">
      <c r="BP133204" s="90"/>
    </row>
    <row r="133205" spans="68:68" customFormat="1">
      <c r="BP133205" s="90"/>
    </row>
    <row r="133206" spans="68:68" customFormat="1">
      <c r="BP133206" s="90"/>
    </row>
    <row r="133207" spans="68:68" customFormat="1">
      <c r="BP133207" s="90"/>
    </row>
    <row r="133208" spans="68:68" customFormat="1">
      <c r="BP133208" s="90"/>
    </row>
    <row r="133209" spans="68:68" customFormat="1">
      <c r="BP133209" s="90"/>
    </row>
    <row r="133210" spans="68:68" customFormat="1">
      <c r="BP133210" s="90"/>
    </row>
    <row r="133211" spans="68:68" customFormat="1">
      <c r="BP133211" s="90"/>
    </row>
    <row r="133212" spans="68:68" customFormat="1">
      <c r="BP133212" s="90"/>
    </row>
    <row r="133213" spans="68:68" customFormat="1">
      <c r="BP133213" s="90"/>
    </row>
    <row r="133214" spans="68:68" customFormat="1">
      <c r="BP133214" s="90"/>
    </row>
    <row r="133215" spans="68:68" customFormat="1">
      <c r="BP133215" s="90"/>
    </row>
    <row r="133216" spans="68:68" customFormat="1">
      <c r="BP133216" s="90"/>
    </row>
    <row r="133217" spans="68:68" customFormat="1">
      <c r="BP133217" s="90"/>
    </row>
    <row r="133218" spans="68:68" customFormat="1">
      <c r="BP133218" s="90"/>
    </row>
    <row r="133219" spans="68:68" customFormat="1">
      <c r="BP133219" s="90"/>
    </row>
    <row r="133220" spans="68:68" customFormat="1">
      <c r="BP133220" s="90"/>
    </row>
    <row r="133221" spans="68:68" customFormat="1">
      <c r="BP133221" s="90"/>
    </row>
    <row r="133222" spans="68:68" customFormat="1">
      <c r="BP133222" s="90"/>
    </row>
    <row r="133223" spans="68:68" customFormat="1">
      <c r="BP133223" s="90"/>
    </row>
    <row r="133224" spans="68:68" customFormat="1">
      <c r="BP133224" s="90"/>
    </row>
    <row r="133225" spans="68:68" customFormat="1">
      <c r="BP133225" s="90"/>
    </row>
    <row r="133226" spans="68:68" customFormat="1">
      <c r="BP133226" s="90"/>
    </row>
    <row r="133227" spans="68:68" customFormat="1">
      <c r="BP133227" s="90"/>
    </row>
    <row r="133228" spans="68:68" customFormat="1">
      <c r="BP133228" s="90"/>
    </row>
    <row r="133229" spans="68:68" customFormat="1">
      <c r="BP133229" s="90"/>
    </row>
    <row r="133230" spans="68:68" customFormat="1">
      <c r="BP133230" s="90"/>
    </row>
    <row r="133231" spans="68:68" customFormat="1">
      <c r="BP133231" s="90"/>
    </row>
    <row r="133232" spans="68:68" customFormat="1">
      <c r="BP133232" s="90"/>
    </row>
    <row r="133233" spans="68:68" customFormat="1">
      <c r="BP133233" s="90"/>
    </row>
    <row r="133234" spans="68:68" customFormat="1">
      <c r="BP133234" s="90"/>
    </row>
    <row r="133235" spans="68:68" customFormat="1">
      <c r="BP133235" s="90"/>
    </row>
    <row r="133236" spans="68:68" customFormat="1">
      <c r="BP133236" s="90"/>
    </row>
    <row r="133237" spans="68:68" customFormat="1">
      <c r="BP133237" s="90"/>
    </row>
    <row r="133238" spans="68:68" customFormat="1">
      <c r="BP133238" s="90"/>
    </row>
    <row r="133239" spans="68:68" customFormat="1">
      <c r="BP133239" s="90"/>
    </row>
    <row r="133240" spans="68:68" customFormat="1">
      <c r="BP133240" s="90"/>
    </row>
    <row r="133241" spans="68:68" customFormat="1">
      <c r="BP133241" s="90"/>
    </row>
    <row r="133242" spans="68:68" customFormat="1">
      <c r="BP133242" s="90"/>
    </row>
    <row r="133243" spans="68:68" customFormat="1">
      <c r="BP133243" s="90"/>
    </row>
    <row r="133244" spans="68:68" customFormat="1">
      <c r="BP133244" s="90"/>
    </row>
    <row r="133245" spans="68:68" customFormat="1">
      <c r="BP133245" s="90"/>
    </row>
    <row r="133246" spans="68:68" customFormat="1">
      <c r="BP133246" s="90"/>
    </row>
    <row r="133247" spans="68:68" customFormat="1">
      <c r="BP133247" s="90"/>
    </row>
    <row r="133248" spans="68:68" customFormat="1">
      <c r="BP133248" s="90"/>
    </row>
    <row r="133249" spans="68:68" customFormat="1">
      <c r="BP133249" s="90"/>
    </row>
    <row r="133250" spans="68:68" customFormat="1">
      <c r="BP133250" s="90"/>
    </row>
    <row r="133251" spans="68:68" customFormat="1">
      <c r="BP133251" s="90"/>
    </row>
    <row r="133252" spans="68:68" customFormat="1">
      <c r="BP133252" s="90"/>
    </row>
    <row r="133253" spans="68:68" customFormat="1">
      <c r="BP133253" s="90"/>
    </row>
    <row r="133254" spans="68:68" customFormat="1">
      <c r="BP133254" s="90"/>
    </row>
    <row r="133255" spans="68:68" customFormat="1">
      <c r="BP133255" s="90"/>
    </row>
    <row r="133256" spans="68:68" customFormat="1">
      <c r="BP133256" s="90"/>
    </row>
    <row r="133257" spans="68:68" customFormat="1">
      <c r="BP133257" s="90"/>
    </row>
    <row r="133258" spans="68:68" customFormat="1">
      <c r="BP133258" s="90"/>
    </row>
    <row r="133259" spans="68:68" customFormat="1">
      <c r="BP133259" s="90"/>
    </row>
    <row r="133260" spans="68:68" customFormat="1">
      <c r="BP133260" s="90"/>
    </row>
    <row r="133261" spans="68:68" customFormat="1">
      <c r="BP133261" s="90"/>
    </row>
    <row r="133262" spans="68:68" customFormat="1">
      <c r="BP133262" s="90"/>
    </row>
    <row r="133263" spans="68:68" customFormat="1">
      <c r="BP133263" s="90"/>
    </row>
    <row r="133264" spans="68:68" customFormat="1">
      <c r="BP133264" s="90"/>
    </row>
    <row r="133265" spans="68:68" customFormat="1">
      <c r="BP133265" s="90"/>
    </row>
    <row r="133266" spans="68:68" customFormat="1">
      <c r="BP133266" s="90"/>
    </row>
    <row r="133267" spans="68:68" customFormat="1">
      <c r="BP133267" s="90"/>
    </row>
    <row r="133268" spans="68:68" customFormat="1">
      <c r="BP133268" s="90"/>
    </row>
    <row r="133269" spans="68:68" customFormat="1">
      <c r="BP133269" s="90"/>
    </row>
    <row r="133270" spans="68:68" customFormat="1">
      <c r="BP133270" s="90"/>
    </row>
    <row r="133271" spans="68:68" customFormat="1">
      <c r="BP133271" s="90"/>
    </row>
    <row r="133272" spans="68:68" customFormat="1">
      <c r="BP133272" s="90"/>
    </row>
    <row r="133273" spans="68:68" customFormat="1">
      <c r="BP133273" s="90"/>
    </row>
    <row r="133274" spans="68:68" customFormat="1">
      <c r="BP133274" s="90"/>
    </row>
    <row r="133275" spans="68:68" customFormat="1">
      <c r="BP133275" s="90"/>
    </row>
    <row r="133276" spans="68:68" customFormat="1">
      <c r="BP133276" s="90"/>
    </row>
    <row r="133277" spans="68:68" customFormat="1">
      <c r="BP133277" s="90"/>
    </row>
    <row r="133278" spans="68:68" customFormat="1">
      <c r="BP133278" s="90"/>
    </row>
    <row r="133279" spans="68:68" customFormat="1">
      <c r="BP133279" s="90"/>
    </row>
    <row r="133280" spans="68:68" customFormat="1">
      <c r="BP133280" s="90"/>
    </row>
    <row r="133281" spans="68:68" customFormat="1">
      <c r="BP133281" s="90"/>
    </row>
    <row r="133282" spans="68:68" customFormat="1">
      <c r="BP133282" s="90"/>
    </row>
    <row r="133283" spans="68:68" customFormat="1">
      <c r="BP133283" s="90"/>
    </row>
    <row r="133284" spans="68:68" customFormat="1">
      <c r="BP133284" s="90"/>
    </row>
    <row r="133285" spans="68:68" customFormat="1">
      <c r="BP133285" s="90"/>
    </row>
    <row r="133286" spans="68:68" customFormat="1">
      <c r="BP133286" s="90"/>
    </row>
    <row r="133287" spans="68:68" customFormat="1">
      <c r="BP133287" s="90"/>
    </row>
    <row r="133288" spans="68:68" customFormat="1">
      <c r="BP133288" s="90"/>
    </row>
    <row r="133289" spans="68:68" customFormat="1">
      <c r="BP133289" s="90"/>
    </row>
    <row r="133290" spans="68:68" customFormat="1">
      <c r="BP133290" s="90"/>
    </row>
    <row r="133291" spans="68:68" customFormat="1">
      <c r="BP133291" s="90"/>
    </row>
    <row r="133292" spans="68:68" customFormat="1">
      <c r="BP133292" s="90"/>
    </row>
    <row r="133293" spans="68:68" customFormat="1">
      <c r="BP133293" s="90"/>
    </row>
    <row r="133294" spans="68:68" customFormat="1">
      <c r="BP133294" s="90"/>
    </row>
    <row r="133295" spans="68:68" customFormat="1">
      <c r="BP133295" s="90"/>
    </row>
    <row r="133296" spans="68:68" customFormat="1">
      <c r="BP133296" s="90"/>
    </row>
    <row r="133297" spans="68:68" customFormat="1">
      <c r="BP133297" s="90"/>
    </row>
    <row r="133298" spans="68:68" customFormat="1">
      <c r="BP133298" s="90"/>
    </row>
    <row r="133299" spans="68:68" customFormat="1">
      <c r="BP133299" s="90"/>
    </row>
    <row r="133300" spans="68:68" customFormat="1">
      <c r="BP133300" s="90"/>
    </row>
    <row r="133301" spans="68:68" customFormat="1">
      <c r="BP133301" s="90"/>
    </row>
    <row r="133302" spans="68:68" customFormat="1">
      <c r="BP133302" s="90"/>
    </row>
    <row r="133303" spans="68:68" customFormat="1">
      <c r="BP133303" s="90"/>
    </row>
    <row r="133304" spans="68:68" customFormat="1">
      <c r="BP133304" s="90"/>
    </row>
    <row r="133305" spans="68:68" customFormat="1">
      <c r="BP133305" s="90"/>
    </row>
    <row r="133306" spans="68:68" customFormat="1">
      <c r="BP133306" s="90"/>
    </row>
    <row r="133307" spans="68:68" customFormat="1">
      <c r="BP133307" s="90"/>
    </row>
    <row r="133308" spans="68:68" customFormat="1">
      <c r="BP133308" s="90"/>
    </row>
    <row r="133309" spans="68:68" customFormat="1">
      <c r="BP133309" s="90"/>
    </row>
    <row r="133310" spans="68:68" customFormat="1">
      <c r="BP133310" s="90"/>
    </row>
    <row r="133311" spans="68:68" customFormat="1">
      <c r="BP133311" s="90"/>
    </row>
    <row r="133312" spans="68:68" customFormat="1">
      <c r="BP133312" s="90"/>
    </row>
    <row r="133313" spans="68:68" customFormat="1">
      <c r="BP133313" s="90"/>
    </row>
    <row r="133314" spans="68:68" customFormat="1">
      <c r="BP133314" s="90"/>
    </row>
    <row r="133315" spans="68:68" customFormat="1">
      <c r="BP133315" s="90"/>
    </row>
    <row r="133316" spans="68:68" customFormat="1">
      <c r="BP133316" s="90"/>
    </row>
    <row r="133317" spans="68:68" customFormat="1">
      <c r="BP133317" s="90"/>
    </row>
    <row r="133318" spans="68:68" customFormat="1">
      <c r="BP133318" s="90"/>
    </row>
    <row r="133319" spans="68:68" customFormat="1">
      <c r="BP133319" s="90"/>
    </row>
    <row r="133320" spans="68:68" customFormat="1">
      <c r="BP133320" s="90"/>
    </row>
    <row r="133321" spans="68:68" customFormat="1">
      <c r="BP133321" s="90"/>
    </row>
    <row r="133322" spans="68:68" customFormat="1">
      <c r="BP133322" s="90"/>
    </row>
    <row r="133323" spans="68:68" customFormat="1">
      <c r="BP133323" s="90"/>
    </row>
    <row r="133324" spans="68:68" customFormat="1">
      <c r="BP133324" s="90"/>
    </row>
    <row r="133325" spans="68:68" customFormat="1">
      <c r="BP133325" s="90"/>
    </row>
    <row r="133326" spans="68:68" customFormat="1">
      <c r="BP133326" s="90"/>
    </row>
    <row r="133327" spans="68:68" customFormat="1">
      <c r="BP133327" s="90"/>
    </row>
    <row r="133328" spans="68:68" customFormat="1">
      <c r="BP133328" s="90"/>
    </row>
    <row r="133329" spans="68:68" customFormat="1">
      <c r="BP133329" s="90"/>
    </row>
    <row r="133330" spans="68:68" customFormat="1">
      <c r="BP133330" s="90"/>
    </row>
    <row r="133331" spans="68:68" customFormat="1">
      <c r="BP133331" s="90"/>
    </row>
    <row r="133332" spans="68:68" customFormat="1">
      <c r="BP133332" s="90"/>
    </row>
    <row r="133333" spans="68:68" customFormat="1">
      <c r="BP133333" s="90"/>
    </row>
    <row r="133334" spans="68:68" customFormat="1">
      <c r="BP133334" s="90"/>
    </row>
    <row r="133335" spans="68:68" customFormat="1">
      <c r="BP133335" s="90"/>
    </row>
    <row r="133336" spans="68:68" customFormat="1">
      <c r="BP133336" s="90"/>
    </row>
    <row r="133337" spans="68:68" customFormat="1">
      <c r="BP133337" s="90"/>
    </row>
    <row r="133338" spans="68:68" customFormat="1">
      <c r="BP133338" s="90"/>
    </row>
    <row r="133339" spans="68:68" customFormat="1">
      <c r="BP133339" s="90"/>
    </row>
    <row r="133340" spans="68:68" customFormat="1">
      <c r="BP133340" s="90"/>
    </row>
    <row r="133341" spans="68:68" customFormat="1">
      <c r="BP133341" s="90"/>
    </row>
    <row r="133342" spans="68:68" customFormat="1">
      <c r="BP133342" s="90"/>
    </row>
    <row r="133343" spans="68:68" customFormat="1">
      <c r="BP133343" s="90"/>
    </row>
    <row r="133344" spans="68:68" customFormat="1">
      <c r="BP133344" s="90"/>
    </row>
    <row r="133345" spans="68:68" customFormat="1">
      <c r="BP133345" s="90"/>
    </row>
    <row r="133346" spans="68:68" customFormat="1">
      <c r="BP133346" s="90"/>
    </row>
    <row r="133347" spans="68:68" customFormat="1">
      <c r="BP133347" s="90"/>
    </row>
    <row r="133348" spans="68:68" customFormat="1">
      <c r="BP133348" s="90"/>
    </row>
    <row r="133349" spans="68:68" customFormat="1">
      <c r="BP133349" s="90"/>
    </row>
    <row r="133350" spans="68:68" customFormat="1">
      <c r="BP133350" s="90"/>
    </row>
    <row r="133351" spans="68:68" customFormat="1">
      <c r="BP133351" s="90"/>
    </row>
    <row r="133352" spans="68:68" customFormat="1">
      <c r="BP133352" s="90"/>
    </row>
    <row r="133353" spans="68:68" customFormat="1">
      <c r="BP133353" s="90"/>
    </row>
    <row r="133354" spans="68:68" customFormat="1">
      <c r="BP133354" s="90"/>
    </row>
    <row r="133355" spans="68:68" customFormat="1">
      <c r="BP133355" s="90"/>
    </row>
    <row r="133356" spans="68:68" customFormat="1">
      <c r="BP133356" s="90"/>
    </row>
    <row r="133357" spans="68:68" customFormat="1">
      <c r="BP133357" s="90"/>
    </row>
    <row r="133358" spans="68:68" customFormat="1">
      <c r="BP133358" s="90"/>
    </row>
    <row r="133359" spans="68:68" customFormat="1">
      <c r="BP133359" s="90"/>
    </row>
    <row r="133360" spans="68:68" customFormat="1">
      <c r="BP133360" s="90"/>
    </row>
    <row r="133361" spans="68:68" customFormat="1">
      <c r="BP133361" s="90"/>
    </row>
    <row r="133362" spans="68:68" customFormat="1">
      <c r="BP133362" s="90"/>
    </row>
    <row r="133363" spans="68:68" customFormat="1">
      <c r="BP133363" s="90"/>
    </row>
    <row r="133364" spans="68:68" customFormat="1">
      <c r="BP133364" s="90"/>
    </row>
    <row r="133365" spans="68:68" customFormat="1">
      <c r="BP133365" s="90"/>
    </row>
    <row r="133366" spans="68:68" customFormat="1">
      <c r="BP133366" s="90"/>
    </row>
    <row r="133367" spans="68:68" customFormat="1">
      <c r="BP133367" s="90"/>
    </row>
    <row r="133368" spans="68:68" customFormat="1">
      <c r="BP133368" s="90"/>
    </row>
    <row r="133369" spans="68:68" customFormat="1">
      <c r="BP133369" s="90"/>
    </row>
    <row r="133370" spans="68:68" customFormat="1">
      <c r="BP133370" s="90"/>
    </row>
    <row r="133371" spans="68:68" customFormat="1">
      <c r="BP133371" s="90"/>
    </row>
    <row r="133372" spans="68:68" customFormat="1">
      <c r="BP133372" s="90"/>
    </row>
    <row r="133373" spans="68:68" customFormat="1">
      <c r="BP133373" s="90"/>
    </row>
    <row r="133374" spans="68:68" customFormat="1">
      <c r="BP133374" s="90"/>
    </row>
    <row r="133375" spans="68:68" customFormat="1">
      <c r="BP133375" s="90"/>
    </row>
    <row r="133376" spans="68:68" customFormat="1">
      <c r="BP133376" s="90"/>
    </row>
    <row r="133377" spans="68:68" customFormat="1">
      <c r="BP133377" s="90"/>
    </row>
    <row r="133378" spans="68:68" customFormat="1">
      <c r="BP133378" s="90"/>
    </row>
    <row r="133379" spans="68:68" customFormat="1">
      <c r="BP133379" s="90"/>
    </row>
    <row r="133380" spans="68:68" customFormat="1">
      <c r="BP133380" s="90"/>
    </row>
    <row r="133381" spans="68:68" customFormat="1">
      <c r="BP133381" s="90"/>
    </row>
    <row r="133382" spans="68:68" customFormat="1">
      <c r="BP133382" s="90"/>
    </row>
    <row r="133383" spans="68:68" customFormat="1">
      <c r="BP133383" s="90"/>
    </row>
    <row r="133384" spans="68:68" customFormat="1">
      <c r="BP133384" s="90"/>
    </row>
    <row r="133385" spans="68:68" customFormat="1">
      <c r="BP133385" s="90"/>
    </row>
    <row r="133386" spans="68:68" customFormat="1">
      <c r="BP133386" s="90"/>
    </row>
    <row r="133387" spans="68:68" customFormat="1">
      <c r="BP133387" s="90"/>
    </row>
    <row r="133388" spans="68:68" customFormat="1">
      <c r="BP133388" s="90"/>
    </row>
    <row r="133389" spans="68:68" customFormat="1">
      <c r="BP133389" s="90"/>
    </row>
    <row r="133390" spans="68:68" customFormat="1">
      <c r="BP133390" s="90"/>
    </row>
    <row r="133391" spans="68:68" customFormat="1">
      <c r="BP133391" s="90"/>
    </row>
    <row r="133392" spans="68:68" customFormat="1">
      <c r="BP133392" s="90"/>
    </row>
    <row r="133393" spans="68:68" customFormat="1">
      <c r="BP133393" s="90"/>
    </row>
    <row r="133394" spans="68:68" customFormat="1">
      <c r="BP133394" s="90"/>
    </row>
    <row r="133395" spans="68:68" customFormat="1">
      <c r="BP133395" s="90"/>
    </row>
    <row r="133396" spans="68:68" customFormat="1">
      <c r="BP133396" s="90"/>
    </row>
    <row r="133397" spans="68:68" customFormat="1">
      <c r="BP133397" s="90"/>
    </row>
    <row r="133398" spans="68:68" customFormat="1">
      <c r="BP133398" s="90"/>
    </row>
    <row r="133399" spans="68:68" customFormat="1">
      <c r="BP133399" s="90"/>
    </row>
    <row r="133400" spans="68:68" customFormat="1">
      <c r="BP133400" s="90"/>
    </row>
    <row r="133401" spans="68:68" customFormat="1">
      <c r="BP133401" s="90"/>
    </row>
    <row r="133402" spans="68:68" customFormat="1">
      <c r="BP133402" s="90"/>
    </row>
    <row r="133403" spans="68:68" customFormat="1">
      <c r="BP133403" s="90"/>
    </row>
    <row r="133404" spans="68:68" customFormat="1">
      <c r="BP133404" s="90"/>
    </row>
    <row r="133405" spans="68:68" customFormat="1">
      <c r="BP133405" s="90"/>
    </row>
    <row r="133406" spans="68:68" customFormat="1">
      <c r="BP133406" s="90"/>
    </row>
    <row r="133407" spans="68:68" customFormat="1">
      <c r="BP133407" s="90"/>
    </row>
    <row r="133408" spans="68:68" customFormat="1">
      <c r="BP133408" s="90"/>
    </row>
    <row r="133409" spans="68:68" customFormat="1">
      <c r="BP133409" s="90"/>
    </row>
    <row r="133410" spans="68:68" customFormat="1">
      <c r="BP133410" s="90"/>
    </row>
    <row r="133411" spans="68:68" customFormat="1">
      <c r="BP133411" s="90"/>
    </row>
    <row r="133412" spans="68:68" customFormat="1">
      <c r="BP133412" s="90"/>
    </row>
    <row r="133413" spans="68:68" customFormat="1">
      <c r="BP133413" s="90"/>
    </row>
    <row r="133414" spans="68:68" customFormat="1">
      <c r="BP133414" s="90"/>
    </row>
    <row r="133415" spans="68:68" customFormat="1">
      <c r="BP133415" s="90"/>
    </row>
    <row r="133416" spans="68:68" customFormat="1">
      <c r="BP133416" s="90"/>
    </row>
    <row r="133417" spans="68:68" customFormat="1">
      <c r="BP133417" s="90"/>
    </row>
    <row r="133418" spans="68:68" customFormat="1">
      <c r="BP133418" s="90"/>
    </row>
    <row r="133419" spans="68:68" customFormat="1">
      <c r="BP133419" s="90"/>
    </row>
    <row r="133420" spans="68:68" customFormat="1">
      <c r="BP133420" s="90"/>
    </row>
    <row r="133421" spans="68:68" customFormat="1">
      <c r="BP133421" s="90"/>
    </row>
    <row r="133422" spans="68:68" customFormat="1">
      <c r="BP133422" s="90"/>
    </row>
    <row r="133423" spans="68:68" customFormat="1">
      <c r="BP133423" s="90"/>
    </row>
    <row r="133424" spans="68:68" customFormat="1">
      <c r="BP133424" s="90"/>
    </row>
    <row r="133425" spans="68:68" customFormat="1">
      <c r="BP133425" s="90"/>
    </row>
    <row r="133426" spans="68:68" customFormat="1">
      <c r="BP133426" s="90"/>
    </row>
    <row r="133427" spans="68:68" customFormat="1">
      <c r="BP133427" s="90"/>
    </row>
    <row r="133428" spans="68:68" customFormat="1">
      <c r="BP133428" s="90"/>
    </row>
    <row r="133429" spans="68:68" customFormat="1">
      <c r="BP133429" s="90"/>
    </row>
    <row r="133430" spans="68:68" customFormat="1">
      <c r="BP133430" s="90"/>
    </row>
    <row r="133431" spans="68:68" customFormat="1">
      <c r="BP133431" s="90"/>
    </row>
    <row r="133432" spans="68:68" customFormat="1">
      <c r="BP133432" s="90"/>
    </row>
    <row r="133433" spans="68:68" customFormat="1">
      <c r="BP133433" s="90"/>
    </row>
    <row r="133434" spans="68:68" customFormat="1">
      <c r="BP133434" s="90"/>
    </row>
    <row r="133435" spans="68:68" customFormat="1">
      <c r="BP133435" s="90"/>
    </row>
    <row r="133436" spans="68:68" customFormat="1">
      <c r="BP133436" s="90"/>
    </row>
    <row r="133437" spans="68:68" customFormat="1">
      <c r="BP133437" s="90"/>
    </row>
    <row r="133438" spans="68:68" customFormat="1">
      <c r="BP133438" s="90"/>
    </row>
    <row r="133439" spans="68:68" customFormat="1">
      <c r="BP133439" s="90"/>
    </row>
    <row r="133440" spans="68:68" customFormat="1">
      <c r="BP133440" s="90"/>
    </row>
    <row r="133441" spans="68:68" customFormat="1">
      <c r="BP133441" s="90"/>
    </row>
    <row r="133442" spans="68:68" customFormat="1">
      <c r="BP133442" s="90"/>
    </row>
    <row r="133443" spans="68:68" customFormat="1">
      <c r="BP133443" s="90"/>
    </row>
    <row r="133444" spans="68:68" customFormat="1">
      <c r="BP133444" s="90"/>
    </row>
    <row r="133445" spans="68:68" customFormat="1">
      <c r="BP133445" s="90"/>
    </row>
    <row r="133446" spans="68:68" customFormat="1">
      <c r="BP133446" s="90"/>
    </row>
    <row r="133447" spans="68:68" customFormat="1">
      <c r="BP133447" s="90"/>
    </row>
    <row r="133448" spans="68:68" customFormat="1">
      <c r="BP133448" s="90"/>
    </row>
    <row r="133449" spans="68:68" customFormat="1">
      <c r="BP133449" s="90"/>
    </row>
    <row r="133450" spans="68:68" customFormat="1">
      <c r="BP133450" s="90"/>
    </row>
    <row r="133451" spans="68:68" customFormat="1">
      <c r="BP133451" s="90"/>
    </row>
    <row r="133452" spans="68:68" customFormat="1">
      <c r="BP133452" s="90"/>
    </row>
    <row r="133453" spans="68:68" customFormat="1">
      <c r="BP133453" s="90"/>
    </row>
    <row r="133454" spans="68:68" customFormat="1">
      <c r="BP133454" s="90"/>
    </row>
    <row r="133455" spans="68:68" customFormat="1">
      <c r="BP133455" s="90"/>
    </row>
    <row r="133456" spans="68:68" customFormat="1">
      <c r="BP133456" s="90"/>
    </row>
    <row r="133457" spans="68:68" customFormat="1">
      <c r="BP133457" s="90"/>
    </row>
    <row r="133458" spans="68:68" customFormat="1">
      <c r="BP133458" s="90"/>
    </row>
    <row r="133459" spans="68:68" customFormat="1">
      <c r="BP133459" s="90"/>
    </row>
    <row r="133460" spans="68:68" customFormat="1">
      <c r="BP133460" s="90"/>
    </row>
    <row r="133461" spans="68:68" customFormat="1">
      <c r="BP133461" s="90"/>
    </row>
    <row r="133462" spans="68:68" customFormat="1">
      <c r="BP133462" s="90"/>
    </row>
    <row r="133463" spans="68:68" customFormat="1">
      <c r="BP133463" s="90"/>
    </row>
    <row r="133464" spans="68:68" customFormat="1">
      <c r="BP133464" s="90"/>
    </row>
    <row r="133465" spans="68:68" customFormat="1">
      <c r="BP133465" s="90"/>
    </row>
    <row r="133466" spans="68:68" customFormat="1">
      <c r="BP133466" s="90"/>
    </row>
    <row r="133467" spans="68:68" customFormat="1">
      <c r="BP133467" s="90"/>
    </row>
    <row r="133468" spans="68:68" customFormat="1">
      <c r="BP133468" s="90"/>
    </row>
    <row r="133469" spans="68:68" customFormat="1">
      <c r="BP133469" s="90"/>
    </row>
    <row r="133470" spans="68:68" customFormat="1">
      <c r="BP133470" s="90"/>
    </row>
    <row r="133471" spans="68:68" customFormat="1">
      <c r="BP133471" s="90"/>
    </row>
    <row r="133472" spans="68:68" customFormat="1">
      <c r="BP133472" s="90"/>
    </row>
    <row r="133473" spans="68:68" customFormat="1">
      <c r="BP133473" s="90"/>
    </row>
    <row r="133474" spans="68:68" customFormat="1">
      <c r="BP133474" s="90"/>
    </row>
    <row r="133475" spans="68:68" customFormat="1">
      <c r="BP133475" s="90"/>
    </row>
    <row r="133476" spans="68:68" customFormat="1">
      <c r="BP133476" s="90"/>
    </row>
    <row r="133477" spans="68:68" customFormat="1">
      <c r="BP133477" s="90"/>
    </row>
    <row r="133478" spans="68:68" customFormat="1">
      <c r="BP133478" s="90"/>
    </row>
    <row r="133479" spans="68:68" customFormat="1">
      <c r="BP133479" s="90"/>
    </row>
    <row r="133480" spans="68:68" customFormat="1">
      <c r="BP133480" s="90"/>
    </row>
    <row r="133481" spans="68:68" customFormat="1">
      <c r="BP133481" s="90"/>
    </row>
    <row r="133482" spans="68:68" customFormat="1">
      <c r="BP133482" s="90"/>
    </row>
    <row r="133483" spans="68:68" customFormat="1">
      <c r="BP133483" s="90"/>
    </row>
    <row r="133484" spans="68:68" customFormat="1">
      <c r="BP133484" s="90"/>
    </row>
    <row r="133485" spans="68:68" customFormat="1">
      <c r="BP133485" s="90"/>
    </row>
    <row r="133486" spans="68:68" customFormat="1">
      <c r="BP133486" s="90"/>
    </row>
    <row r="133487" spans="68:68" customFormat="1">
      <c r="BP133487" s="90"/>
    </row>
    <row r="133488" spans="68:68" customFormat="1">
      <c r="BP133488" s="90"/>
    </row>
    <row r="133489" spans="68:68" customFormat="1">
      <c r="BP133489" s="90"/>
    </row>
    <row r="133490" spans="68:68" customFormat="1">
      <c r="BP133490" s="90"/>
    </row>
    <row r="133491" spans="68:68" customFormat="1">
      <c r="BP133491" s="90"/>
    </row>
    <row r="133492" spans="68:68" customFormat="1">
      <c r="BP133492" s="90"/>
    </row>
    <row r="133493" spans="68:68" customFormat="1">
      <c r="BP133493" s="90"/>
    </row>
    <row r="133494" spans="68:68" customFormat="1">
      <c r="BP133494" s="90"/>
    </row>
    <row r="133495" spans="68:68" customFormat="1">
      <c r="BP133495" s="90"/>
    </row>
    <row r="133496" spans="68:68" customFormat="1">
      <c r="BP133496" s="90"/>
    </row>
    <row r="133497" spans="68:68" customFormat="1">
      <c r="BP133497" s="90"/>
    </row>
    <row r="133498" spans="68:68" customFormat="1">
      <c r="BP133498" s="90"/>
    </row>
    <row r="133499" spans="68:68" customFormat="1">
      <c r="BP133499" s="90"/>
    </row>
    <row r="133500" spans="68:68" customFormat="1">
      <c r="BP133500" s="90"/>
    </row>
    <row r="133501" spans="68:68" customFormat="1">
      <c r="BP133501" s="90"/>
    </row>
    <row r="133502" spans="68:68" customFormat="1">
      <c r="BP133502" s="90"/>
    </row>
    <row r="133503" spans="68:68" customFormat="1">
      <c r="BP133503" s="90"/>
    </row>
    <row r="133504" spans="68:68" customFormat="1">
      <c r="BP133504" s="90"/>
    </row>
    <row r="133505" spans="68:68" customFormat="1">
      <c r="BP133505" s="90"/>
    </row>
    <row r="133506" spans="68:68" customFormat="1">
      <c r="BP133506" s="90"/>
    </row>
    <row r="133507" spans="68:68" customFormat="1">
      <c r="BP133507" s="90"/>
    </row>
    <row r="133508" spans="68:68" customFormat="1">
      <c r="BP133508" s="90"/>
    </row>
    <row r="133509" spans="68:68" customFormat="1">
      <c r="BP133509" s="90"/>
    </row>
    <row r="133510" spans="68:68" customFormat="1">
      <c r="BP133510" s="90"/>
    </row>
    <row r="133511" spans="68:68" customFormat="1">
      <c r="BP133511" s="90"/>
    </row>
    <row r="133512" spans="68:68" customFormat="1">
      <c r="BP133512" s="90"/>
    </row>
    <row r="133513" spans="68:68" customFormat="1">
      <c r="BP133513" s="90"/>
    </row>
    <row r="133514" spans="68:68" customFormat="1">
      <c r="BP133514" s="90"/>
    </row>
    <row r="133515" spans="68:68" customFormat="1">
      <c r="BP133515" s="90"/>
    </row>
    <row r="133516" spans="68:68" customFormat="1">
      <c r="BP133516" s="90"/>
    </row>
    <row r="133517" spans="68:68" customFormat="1">
      <c r="BP133517" s="90"/>
    </row>
    <row r="133518" spans="68:68" customFormat="1">
      <c r="BP133518" s="90"/>
    </row>
    <row r="133519" spans="68:68" customFormat="1">
      <c r="BP133519" s="90"/>
    </row>
    <row r="133520" spans="68:68" customFormat="1">
      <c r="BP133520" s="90"/>
    </row>
    <row r="133521" spans="68:68" customFormat="1">
      <c r="BP133521" s="90"/>
    </row>
    <row r="133522" spans="68:68" customFormat="1">
      <c r="BP133522" s="90"/>
    </row>
    <row r="133523" spans="68:68" customFormat="1">
      <c r="BP133523" s="90"/>
    </row>
    <row r="133524" spans="68:68" customFormat="1">
      <c r="BP133524" s="90"/>
    </row>
    <row r="133525" spans="68:68" customFormat="1">
      <c r="BP133525" s="90"/>
    </row>
    <row r="133526" spans="68:68" customFormat="1">
      <c r="BP133526" s="90"/>
    </row>
    <row r="133527" spans="68:68" customFormat="1">
      <c r="BP133527" s="90"/>
    </row>
    <row r="133528" spans="68:68" customFormat="1">
      <c r="BP133528" s="90"/>
    </row>
    <row r="133529" spans="68:68" customFormat="1">
      <c r="BP133529" s="90"/>
    </row>
    <row r="133530" spans="68:68" customFormat="1">
      <c r="BP133530" s="90"/>
    </row>
    <row r="133531" spans="68:68" customFormat="1">
      <c r="BP133531" s="90"/>
    </row>
    <row r="133532" spans="68:68" customFormat="1">
      <c r="BP133532" s="90"/>
    </row>
    <row r="133533" spans="68:68" customFormat="1">
      <c r="BP133533" s="90"/>
    </row>
    <row r="133534" spans="68:68" customFormat="1">
      <c r="BP133534" s="90"/>
    </row>
    <row r="133535" spans="68:68" customFormat="1">
      <c r="BP133535" s="90"/>
    </row>
    <row r="133536" spans="68:68" customFormat="1">
      <c r="BP133536" s="90"/>
    </row>
    <row r="133537" spans="68:68" customFormat="1">
      <c r="BP133537" s="90"/>
    </row>
    <row r="133538" spans="68:68" customFormat="1">
      <c r="BP133538" s="90"/>
    </row>
    <row r="133539" spans="68:68" customFormat="1">
      <c r="BP133539" s="90"/>
    </row>
    <row r="133540" spans="68:68" customFormat="1">
      <c r="BP133540" s="90"/>
    </row>
    <row r="133541" spans="68:68" customFormat="1">
      <c r="BP133541" s="90"/>
    </row>
    <row r="133542" spans="68:68" customFormat="1">
      <c r="BP133542" s="90"/>
    </row>
    <row r="133543" spans="68:68" customFormat="1">
      <c r="BP133543" s="90"/>
    </row>
    <row r="133544" spans="68:68" customFormat="1">
      <c r="BP133544" s="90"/>
    </row>
    <row r="133545" spans="68:68" customFormat="1">
      <c r="BP133545" s="90"/>
    </row>
    <row r="133546" spans="68:68" customFormat="1">
      <c r="BP133546" s="90"/>
    </row>
    <row r="133547" spans="68:68" customFormat="1">
      <c r="BP133547" s="90"/>
    </row>
    <row r="133548" spans="68:68" customFormat="1">
      <c r="BP133548" s="90"/>
    </row>
    <row r="133549" spans="68:68" customFormat="1">
      <c r="BP133549" s="90"/>
    </row>
    <row r="133550" spans="68:68" customFormat="1">
      <c r="BP133550" s="90"/>
    </row>
    <row r="133551" spans="68:68" customFormat="1">
      <c r="BP133551" s="90"/>
    </row>
    <row r="133552" spans="68:68" customFormat="1">
      <c r="BP133552" s="90"/>
    </row>
    <row r="133553" spans="68:68" customFormat="1">
      <c r="BP133553" s="90"/>
    </row>
    <row r="133554" spans="68:68" customFormat="1">
      <c r="BP133554" s="90"/>
    </row>
    <row r="133555" spans="68:68" customFormat="1">
      <c r="BP133555" s="90"/>
    </row>
    <row r="133556" spans="68:68" customFormat="1">
      <c r="BP133556" s="90"/>
    </row>
    <row r="133557" spans="68:68" customFormat="1">
      <c r="BP133557" s="90"/>
    </row>
    <row r="133558" spans="68:68" customFormat="1">
      <c r="BP133558" s="90"/>
    </row>
    <row r="133559" spans="68:68" customFormat="1">
      <c r="BP133559" s="90"/>
    </row>
    <row r="133560" spans="68:68" customFormat="1">
      <c r="BP133560" s="90"/>
    </row>
    <row r="133561" spans="68:68" customFormat="1">
      <c r="BP133561" s="90"/>
    </row>
    <row r="133562" spans="68:68" customFormat="1">
      <c r="BP133562" s="90"/>
    </row>
    <row r="133563" spans="68:68" customFormat="1">
      <c r="BP133563" s="90"/>
    </row>
    <row r="133564" spans="68:68" customFormat="1">
      <c r="BP133564" s="90"/>
    </row>
    <row r="133565" spans="68:68" customFormat="1">
      <c r="BP133565" s="90"/>
    </row>
    <row r="133566" spans="68:68" customFormat="1">
      <c r="BP133566" s="90"/>
    </row>
    <row r="133567" spans="68:68" customFormat="1">
      <c r="BP133567" s="90"/>
    </row>
    <row r="133568" spans="68:68" customFormat="1">
      <c r="BP133568" s="90"/>
    </row>
    <row r="133569" spans="68:68" customFormat="1">
      <c r="BP133569" s="90"/>
    </row>
    <row r="133570" spans="68:68" customFormat="1">
      <c r="BP133570" s="90"/>
    </row>
    <row r="133571" spans="68:68" customFormat="1">
      <c r="BP133571" s="90"/>
    </row>
    <row r="133572" spans="68:68" customFormat="1">
      <c r="BP133572" s="90"/>
    </row>
    <row r="133573" spans="68:68" customFormat="1">
      <c r="BP133573" s="90"/>
    </row>
    <row r="133574" spans="68:68" customFormat="1">
      <c r="BP133574" s="90"/>
    </row>
    <row r="133575" spans="68:68" customFormat="1">
      <c r="BP133575" s="90"/>
    </row>
    <row r="133576" spans="68:68" customFormat="1">
      <c r="BP133576" s="90"/>
    </row>
    <row r="133577" spans="68:68" customFormat="1">
      <c r="BP133577" s="90"/>
    </row>
    <row r="133578" spans="68:68" customFormat="1">
      <c r="BP133578" s="90"/>
    </row>
    <row r="133579" spans="68:68" customFormat="1">
      <c r="BP133579" s="90"/>
    </row>
    <row r="133580" spans="68:68" customFormat="1">
      <c r="BP133580" s="90"/>
    </row>
    <row r="133581" spans="68:68" customFormat="1">
      <c r="BP133581" s="90"/>
    </row>
    <row r="133582" spans="68:68" customFormat="1">
      <c r="BP133582" s="90"/>
    </row>
    <row r="133583" spans="68:68" customFormat="1">
      <c r="BP133583" s="90"/>
    </row>
    <row r="133584" spans="68:68" customFormat="1">
      <c r="BP133584" s="90"/>
    </row>
    <row r="133585" spans="68:68" customFormat="1">
      <c r="BP133585" s="90"/>
    </row>
    <row r="133586" spans="68:68" customFormat="1">
      <c r="BP133586" s="90"/>
    </row>
    <row r="133587" spans="68:68" customFormat="1">
      <c r="BP133587" s="90"/>
    </row>
    <row r="133588" spans="68:68" customFormat="1">
      <c r="BP133588" s="90"/>
    </row>
    <row r="133589" spans="68:68" customFormat="1">
      <c r="BP133589" s="90"/>
    </row>
    <row r="133590" spans="68:68" customFormat="1">
      <c r="BP133590" s="90"/>
    </row>
    <row r="133591" spans="68:68" customFormat="1">
      <c r="BP133591" s="90"/>
    </row>
    <row r="133592" spans="68:68" customFormat="1">
      <c r="BP133592" s="90"/>
    </row>
    <row r="133593" spans="68:68" customFormat="1">
      <c r="BP133593" s="90"/>
    </row>
    <row r="133594" spans="68:68" customFormat="1">
      <c r="BP133594" s="90"/>
    </row>
    <row r="133595" spans="68:68" customFormat="1">
      <c r="BP133595" s="90"/>
    </row>
    <row r="133596" spans="68:68" customFormat="1">
      <c r="BP133596" s="90"/>
    </row>
    <row r="133597" spans="68:68" customFormat="1">
      <c r="BP133597" s="90"/>
    </row>
    <row r="133598" spans="68:68" customFormat="1">
      <c r="BP133598" s="90"/>
    </row>
    <row r="133599" spans="68:68" customFormat="1">
      <c r="BP133599" s="90"/>
    </row>
    <row r="133600" spans="68:68" customFormat="1">
      <c r="BP133600" s="90"/>
    </row>
    <row r="133601" spans="68:68" customFormat="1">
      <c r="BP133601" s="90"/>
    </row>
    <row r="133602" spans="68:68" customFormat="1">
      <c r="BP133602" s="90"/>
    </row>
    <row r="133603" spans="68:68" customFormat="1">
      <c r="BP133603" s="90"/>
    </row>
    <row r="133604" spans="68:68" customFormat="1">
      <c r="BP133604" s="90"/>
    </row>
    <row r="133605" spans="68:68" customFormat="1">
      <c r="BP133605" s="90"/>
    </row>
    <row r="133606" spans="68:68" customFormat="1">
      <c r="BP133606" s="90"/>
    </row>
    <row r="133607" spans="68:68" customFormat="1">
      <c r="BP133607" s="90"/>
    </row>
    <row r="133608" spans="68:68" customFormat="1">
      <c r="BP133608" s="90"/>
    </row>
    <row r="133609" spans="68:68" customFormat="1">
      <c r="BP133609" s="90"/>
    </row>
    <row r="133610" spans="68:68" customFormat="1">
      <c r="BP133610" s="90"/>
    </row>
    <row r="133611" spans="68:68" customFormat="1">
      <c r="BP133611" s="90"/>
    </row>
    <row r="133612" spans="68:68" customFormat="1">
      <c r="BP133612" s="90"/>
    </row>
    <row r="133613" spans="68:68" customFormat="1">
      <c r="BP133613" s="90"/>
    </row>
    <row r="133614" spans="68:68" customFormat="1">
      <c r="BP133614" s="90"/>
    </row>
    <row r="133615" spans="68:68" customFormat="1">
      <c r="BP133615" s="90"/>
    </row>
    <row r="133616" spans="68:68" customFormat="1">
      <c r="BP133616" s="90"/>
    </row>
    <row r="133617" spans="68:68" customFormat="1">
      <c r="BP133617" s="90"/>
    </row>
    <row r="133618" spans="68:68" customFormat="1">
      <c r="BP133618" s="90"/>
    </row>
    <row r="133619" spans="68:68" customFormat="1">
      <c r="BP133619" s="90"/>
    </row>
    <row r="133620" spans="68:68" customFormat="1">
      <c r="BP133620" s="90"/>
    </row>
    <row r="133621" spans="68:68" customFormat="1">
      <c r="BP133621" s="90"/>
    </row>
    <row r="133622" spans="68:68" customFormat="1">
      <c r="BP133622" s="90"/>
    </row>
    <row r="133623" spans="68:68" customFormat="1">
      <c r="BP133623" s="90"/>
    </row>
    <row r="133624" spans="68:68" customFormat="1">
      <c r="BP133624" s="90"/>
    </row>
    <row r="133625" spans="68:68" customFormat="1">
      <c r="BP133625" s="90"/>
    </row>
    <row r="133626" spans="68:68" customFormat="1">
      <c r="BP133626" s="90"/>
    </row>
    <row r="133627" spans="68:68" customFormat="1">
      <c r="BP133627" s="90"/>
    </row>
    <row r="133628" spans="68:68" customFormat="1">
      <c r="BP133628" s="90"/>
    </row>
    <row r="133629" spans="68:68" customFormat="1">
      <c r="BP133629" s="90"/>
    </row>
    <row r="133630" spans="68:68" customFormat="1">
      <c r="BP133630" s="90"/>
    </row>
    <row r="133631" spans="68:68" customFormat="1">
      <c r="BP133631" s="90"/>
    </row>
    <row r="133632" spans="68:68" customFormat="1">
      <c r="BP133632" s="90"/>
    </row>
    <row r="133633" spans="68:68" customFormat="1">
      <c r="BP133633" s="90"/>
    </row>
    <row r="133634" spans="68:68" customFormat="1">
      <c r="BP133634" s="90"/>
    </row>
    <row r="133635" spans="68:68" customFormat="1">
      <c r="BP133635" s="90"/>
    </row>
    <row r="133636" spans="68:68" customFormat="1">
      <c r="BP133636" s="90"/>
    </row>
    <row r="133637" spans="68:68" customFormat="1">
      <c r="BP133637" s="90"/>
    </row>
    <row r="133638" spans="68:68" customFormat="1">
      <c r="BP133638" s="90"/>
    </row>
    <row r="133639" spans="68:68" customFormat="1">
      <c r="BP133639" s="90"/>
    </row>
    <row r="133640" spans="68:68" customFormat="1">
      <c r="BP133640" s="90"/>
    </row>
    <row r="133641" spans="68:68" customFormat="1">
      <c r="BP133641" s="90"/>
    </row>
    <row r="133642" spans="68:68" customFormat="1">
      <c r="BP133642" s="90"/>
    </row>
    <row r="133643" spans="68:68" customFormat="1">
      <c r="BP133643" s="90"/>
    </row>
    <row r="133644" spans="68:68" customFormat="1">
      <c r="BP133644" s="90"/>
    </row>
    <row r="133645" spans="68:68" customFormat="1">
      <c r="BP133645" s="90"/>
    </row>
    <row r="133646" spans="68:68" customFormat="1">
      <c r="BP133646" s="90"/>
    </row>
    <row r="133647" spans="68:68" customFormat="1">
      <c r="BP133647" s="90"/>
    </row>
    <row r="133648" spans="68:68" customFormat="1">
      <c r="BP133648" s="90"/>
    </row>
    <row r="133649" spans="68:68" customFormat="1">
      <c r="BP133649" s="90"/>
    </row>
    <row r="133650" spans="68:68" customFormat="1">
      <c r="BP133650" s="90"/>
    </row>
    <row r="133651" spans="68:68" customFormat="1">
      <c r="BP133651" s="90"/>
    </row>
    <row r="133652" spans="68:68" customFormat="1">
      <c r="BP133652" s="90"/>
    </row>
    <row r="133653" spans="68:68" customFormat="1">
      <c r="BP133653" s="90"/>
    </row>
    <row r="133654" spans="68:68" customFormat="1">
      <c r="BP133654" s="90"/>
    </row>
    <row r="133655" spans="68:68" customFormat="1">
      <c r="BP133655" s="90"/>
    </row>
    <row r="133656" spans="68:68" customFormat="1">
      <c r="BP133656" s="90"/>
    </row>
    <row r="133657" spans="68:68" customFormat="1">
      <c r="BP133657" s="90"/>
    </row>
    <row r="133658" spans="68:68" customFormat="1">
      <c r="BP133658" s="90"/>
    </row>
    <row r="133659" spans="68:68" customFormat="1">
      <c r="BP133659" s="90"/>
    </row>
    <row r="133660" spans="68:68" customFormat="1">
      <c r="BP133660" s="90"/>
    </row>
    <row r="133661" spans="68:68" customFormat="1">
      <c r="BP133661" s="90"/>
    </row>
    <row r="133662" spans="68:68" customFormat="1">
      <c r="BP133662" s="90"/>
    </row>
    <row r="133663" spans="68:68" customFormat="1">
      <c r="BP133663" s="90"/>
    </row>
    <row r="133664" spans="68:68" customFormat="1">
      <c r="BP133664" s="90"/>
    </row>
    <row r="133665" spans="68:68" customFormat="1">
      <c r="BP133665" s="90"/>
    </row>
    <row r="133666" spans="68:68" customFormat="1">
      <c r="BP133666" s="90"/>
    </row>
    <row r="133667" spans="68:68" customFormat="1">
      <c r="BP133667" s="90"/>
    </row>
    <row r="133668" spans="68:68" customFormat="1">
      <c r="BP133668" s="90"/>
    </row>
    <row r="133669" spans="68:68" customFormat="1">
      <c r="BP133669" s="90"/>
    </row>
    <row r="133670" spans="68:68" customFormat="1">
      <c r="BP133670" s="90"/>
    </row>
    <row r="133671" spans="68:68" customFormat="1">
      <c r="BP133671" s="90"/>
    </row>
    <row r="133672" spans="68:68" customFormat="1">
      <c r="BP133672" s="90"/>
    </row>
    <row r="133673" spans="68:68" customFormat="1">
      <c r="BP133673" s="90"/>
    </row>
    <row r="133674" spans="68:68" customFormat="1">
      <c r="BP133674" s="90"/>
    </row>
    <row r="133675" spans="68:68" customFormat="1">
      <c r="BP133675" s="90"/>
    </row>
    <row r="133676" spans="68:68" customFormat="1">
      <c r="BP133676" s="90"/>
    </row>
    <row r="133677" spans="68:68" customFormat="1">
      <c r="BP133677" s="90"/>
    </row>
    <row r="133678" spans="68:68" customFormat="1">
      <c r="BP133678" s="90"/>
    </row>
    <row r="133679" spans="68:68" customFormat="1">
      <c r="BP133679" s="90"/>
    </row>
    <row r="133680" spans="68:68" customFormat="1">
      <c r="BP133680" s="90"/>
    </row>
    <row r="133681" spans="68:68" customFormat="1">
      <c r="BP133681" s="90"/>
    </row>
    <row r="133682" spans="68:68" customFormat="1">
      <c r="BP133682" s="90"/>
    </row>
    <row r="133683" spans="68:68" customFormat="1">
      <c r="BP133683" s="90"/>
    </row>
    <row r="133684" spans="68:68" customFormat="1">
      <c r="BP133684" s="90"/>
    </row>
    <row r="133685" spans="68:68" customFormat="1">
      <c r="BP133685" s="90"/>
    </row>
    <row r="133686" spans="68:68" customFormat="1">
      <c r="BP133686" s="90"/>
    </row>
    <row r="133687" spans="68:68" customFormat="1">
      <c r="BP133687" s="90"/>
    </row>
    <row r="133688" spans="68:68" customFormat="1">
      <c r="BP133688" s="90"/>
    </row>
    <row r="133689" spans="68:68" customFormat="1">
      <c r="BP133689" s="90"/>
    </row>
    <row r="133690" spans="68:68" customFormat="1">
      <c r="BP133690" s="90"/>
    </row>
    <row r="133691" spans="68:68" customFormat="1">
      <c r="BP133691" s="90"/>
    </row>
    <row r="133692" spans="68:68" customFormat="1">
      <c r="BP133692" s="90"/>
    </row>
    <row r="133693" spans="68:68" customFormat="1">
      <c r="BP133693" s="90"/>
    </row>
    <row r="133694" spans="68:68" customFormat="1">
      <c r="BP133694" s="90"/>
    </row>
    <row r="133695" spans="68:68" customFormat="1">
      <c r="BP133695" s="90"/>
    </row>
    <row r="133696" spans="68:68" customFormat="1">
      <c r="BP133696" s="90"/>
    </row>
    <row r="133697" spans="68:68" customFormat="1">
      <c r="BP133697" s="90"/>
    </row>
    <row r="133698" spans="68:68" customFormat="1">
      <c r="BP133698" s="90"/>
    </row>
    <row r="133699" spans="68:68" customFormat="1">
      <c r="BP133699" s="90"/>
    </row>
    <row r="133700" spans="68:68" customFormat="1">
      <c r="BP133700" s="90"/>
    </row>
    <row r="133701" spans="68:68" customFormat="1">
      <c r="BP133701" s="90"/>
    </row>
    <row r="133702" spans="68:68" customFormat="1">
      <c r="BP133702" s="90"/>
    </row>
    <row r="133703" spans="68:68" customFormat="1">
      <c r="BP133703" s="90"/>
    </row>
    <row r="133704" spans="68:68" customFormat="1">
      <c r="BP133704" s="90"/>
    </row>
    <row r="133705" spans="68:68" customFormat="1">
      <c r="BP133705" s="90"/>
    </row>
    <row r="133706" spans="68:68" customFormat="1">
      <c r="BP133706" s="90"/>
    </row>
    <row r="133707" spans="68:68" customFormat="1">
      <c r="BP133707" s="90"/>
    </row>
    <row r="133708" spans="68:68" customFormat="1">
      <c r="BP133708" s="90"/>
    </row>
    <row r="133709" spans="68:68" customFormat="1">
      <c r="BP133709" s="90"/>
    </row>
    <row r="133710" spans="68:68" customFormat="1">
      <c r="BP133710" s="90"/>
    </row>
    <row r="133711" spans="68:68" customFormat="1">
      <c r="BP133711" s="90"/>
    </row>
    <row r="133712" spans="68:68" customFormat="1">
      <c r="BP133712" s="90"/>
    </row>
    <row r="133713" spans="68:68" customFormat="1">
      <c r="BP133713" s="90"/>
    </row>
    <row r="133714" spans="68:68" customFormat="1">
      <c r="BP133714" s="90"/>
    </row>
    <row r="133715" spans="68:68" customFormat="1">
      <c r="BP133715" s="90"/>
    </row>
    <row r="133716" spans="68:68" customFormat="1">
      <c r="BP133716" s="90"/>
    </row>
    <row r="133717" spans="68:68" customFormat="1">
      <c r="BP133717" s="90"/>
    </row>
    <row r="133718" spans="68:68" customFormat="1">
      <c r="BP133718" s="90"/>
    </row>
    <row r="133719" spans="68:68" customFormat="1">
      <c r="BP133719" s="90"/>
    </row>
    <row r="133720" spans="68:68" customFormat="1">
      <c r="BP133720" s="90"/>
    </row>
    <row r="133721" spans="68:68" customFormat="1">
      <c r="BP133721" s="90"/>
    </row>
    <row r="133722" spans="68:68" customFormat="1">
      <c r="BP133722" s="90"/>
    </row>
    <row r="133723" spans="68:68" customFormat="1">
      <c r="BP133723" s="90"/>
    </row>
    <row r="133724" spans="68:68" customFormat="1">
      <c r="BP133724" s="90"/>
    </row>
    <row r="133725" spans="68:68" customFormat="1">
      <c r="BP133725" s="90"/>
    </row>
    <row r="133726" spans="68:68" customFormat="1">
      <c r="BP133726" s="90"/>
    </row>
    <row r="133727" spans="68:68" customFormat="1">
      <c r="BP133727" s="90"/>
    </row>
    <row r="133728" spans="68:68" customFormat="1">
      <c r="BP133728" s="90"/>
    </row>
    <row r="133729" spans="68:68" customFormat="1">
      <c r="BP133729" s="90"/>
    </row>
    <row r="133730" spans="68:68" customFormat="1">
      <c r="BP133730" s="90"/>
    </row>
    <row r="133731" spans="68:68" customFormat="1">
      <c r="BP133731" s="90"/>
    </row>
    <row r="133732" spans="68:68" customFormat="1">
      <c r="BP133732" s="90"/>
    </row>
    <row r="133733" spans="68:68" customFormat="1">
      <c r="BP133733" s="90"/>
    </row>
    <row r="133734" spans="68:68" customFormat="1">
      <c r="BP133734" s="90"/>
    </row>
    <row r="133735" spans="68:68" customFormat="1">
      <c r="BP133735" s="90"/>
    </row>
    <row r="133736" spans="68:68" customFormat="1">
      <c r="BP133736" s="90"/>
    </row>
    <row r="133737" spans="68:68" customFormat="1">
      <c r="BP133737" s="90"/>
    </row>
    <row r="133738" spans="68:68" customFormat="1">
      <c r="BP133738" s="90"/>
    </row>
    <row r="133739" spans="68:68" customFormat="1">
      <c r="BP133739" s="90"/>
    </row>
    <row r="133740" spans="68:68" customFormat="1">
      <c r="BP133740" s="90"/>
    </row>
    <row r="133741" spans="68:68" customFormat="1">
      <c r="BP133741" s="90"/>
    </row>
    <row r="133742" spans="68:68" customFormat="1">
      <c r="BP133742" s="90"/>
    </row>
    <row r="133743" spans="68:68" customFormat="1">
      <c r="BP133743" s="90"/>
    </row>
    <row r="133744" spans="68:68" customFormat="1">
      <c r="BP133744" s="90"/>
    </row>
    <row r="133745" spans="68:68" customFormat="1">
      <c r="BP133745" s="90"/>
    </row>
    <row r="133746" spans="68:68" customFormat="1">
      <c r="BP133746" s="90"/>
    </row>
    <row r="133747" spans="68:68" customFormat="1">
      <c r="BP133747" s="90"/>
    </row>
    <row r="133748" spans="68:68" customFormat="1">
      <c r="BP133748" s="90"/>
    </row>
    <row r="133749" spans="68:68" customFormat="1">
      <c r="BP133749" s="90"/>
    </row>
    <row r="133750" spans="68:68" customFormat="1">
      <c r="BP133750" s="90"/>
    </row>
    <row r="133751" spans="68:68" customFormat="1">
      <c r="BP133751" s="90"/>
    </row>
    <row r="133752" spans="68:68" customFormat="1">
      <c r="BP133752" s="90"/>
    </row>
    <row r="133753" spans="68:68" customFormat="1">
      <c r="BP133753" s="90"/>
    </row>
    <row r="133754" spans="68:68" customFormat="1">
      <c r="BP133754" s="90"/>
    </row>
    <row r="133755" spans="68:68" customFormat="1">
      <c r="BP133755" s="90"/>
    </row>
    <row r="133756" spans="68:68" customFormat="1">
      <c r="BP133756" s="90"/>
    </row>
    <row r="133757" spans="68:68" customFormat="1">
      <c r="BP133757" s="90"/>
    </row>
    <row r="133758" spans="68:68" customFormat="1">
      <c r="BP133758" s="90"/>
    </row>
    <row r="133759" spans="68:68" customFormat="1">
      <c r="BP133759" s="90"/>
    </row>
    <row r="133760" spans="68:68" customFormat="1">
      <c r="BP133760" s="90"/>
    </row>
    <row r="133761" spans="68:68" customFormat="1">
      <c r="BP133761" s="90"/>
    </row>
    <row r="133762" spans="68:68" customFormat="1">
      <c r="BP133762" s="90"/>
    </row>
    <row r="133763" spans="68:68" customFormat="1">
      <c r="BP133763" s="90"/>
    </row>
    <row r="133764" spans="68:68" customFormat="1">
      <c r="BP133764" s="90"/>
    </row>
    <row r="133765" spans="68:68" customFormat="1">
      <c r="BP133765" s="90"/>
    </row>
    <row r="133766" spans="68:68" customFormat="1">
      <c r="BP133766" s="90"/>
    </row>
    <row r="133767" spans="68:68" customFormat="1">
      <c r="BP133767" s="90"/>
    </row>
    <row r="133768" spans="68:68" customFormat="1">
      <c r="BP133768" s="90"/>
    </row>
    <row r="133769" spans="68:68" customFormat="1">
      <c r="BP133769" s="90"/>
    </row>
    <row r="133770" spans="68:68" customFormat="1">
      <c r="BP133770" s="90"/>
    </row>
    <row r="133771" spans="68:68" customFormat="1">
      <c r="BP133771" s="90"/>
    </row>
    <row r="133772" spans="68:68" customFormat="1">
      <c r="BP133772" s="90"/>
    </row>
    <row r="133773" spans="68:68" customFormat="1">
      <c r="BP133773" s="90"/>
    </row>
    <row r="133774" spans="68:68" customFormat="1">
      <c r="BP133774" s="90"/>
    </row>
    <row r="133775" spans="68:68" customFormat="1">
      <c r="BP133775" s="90"/>
    </row>
    <row r="133776" spans="68:68" customFormat="1">
      <c r="BP133776" s="90"/>
    </row>
    <row r="133777" spans="68:68" customFormat="1">
      <c r="BP133777" s="90"/>
    </row>
    <row r="133778" spans="68:68" customFormat="1">
      <c r="BP133778" s="90"/>
    </row>
    <row r="133779" spans="68:68" customFormat="1">
      <c r="BP133779" s="90"/>
    </row>
    <row r="133780" spans="68:68" customFormat="1">
      <c r="BP133780" s="90"/>
    </row>
    <row r="133781" spans="68:68" customFormat="1">
      <c r="BP133781" s="90"/>
    </row>
    <row r="133782" spans="68:68" customFormat="1">
      <c r="BP133782" s="90"/>
    </row>
    <row r="133783" spans="68:68" customFormat="1">
      <c r="BP133783" s="90"/>
    </row>
    <row r="133784" spans="68:68" customFormat="1">
      <c r="BP133784" s="90"/>
    </row>
    <row r="133785" spans="68:68" customFormat="1">
      <c r="BP133785" s="90"/>
    </row>
    <row r="133786" spans="68:68" customFormat="1">
      <c r="BP133786" s="90"/>
    </row>
    <row r="133787" spans="68:68" customFormat="1">
      <c r="BP133787" s="90"/>
    </row>
    <row r="133788" spans="68:68" customFormat="1">
      <c r="BP133788" s="90"/>
    </row>
    <row r="133789" spans="68:68" customFormat="1">
      <c r="BP133789" s="90"/>
    </row>
    <row r="133790" spans="68:68" customFormat="1">
      <c r="BP133790" s="90"/>
    </row>
    <row r="133791" spans="68:68" customFormat="1">
      <c r="BP133791" s="90"/>
    </row>
    <row r="133792" spans="68:68" customFormat="1">
      <c r="BP133792" s="90"/>
    </row>
    <row r="133793" spans="68:68" customFormat="1">
      <c r="BP133793" s="90"/>
    </row>
    <row r="133794" spans="68:68" customFormat="1">
      <c r="BP133794" s="90"/>
    </row>
    <row r="133795" spans="68:68" customFormat="1">
      <c r="BP133795" s="90"/>
    </row>
    <row r="133796" spans="68:68" customFormat="1">
      <c r="BP133796" s="90"/>
    </row>
    <row r="133797" spans="68:68" customFormat="1">
      <c r="BP133797" s="90"/>
    </row>
    <row r="133798" spans="68:68" customFormat="1">
      <c r="BP133798" s="90"/>
    </row>
    <row r="133799" spans="68:68" customFormat="1">
      <c r="BP133799" s="90"/>
    </row>
    <row r="133800" spans="68:68" customFormat="1">
      <c r="BP133800" s="90"/>
    </row>
    <row r="133801" spans="68:68" customFormat="1">
      <c r="BP133801" s="90"/>
    </row>
    <row r="133802" spans="68:68" customFormat="1">
      <c r="BP133802" s="90"/>
    </row>
    <row r="133803" spans="68:68" customFormat="1">
      <c r="BP133803" s="90"/>
    </row>
    <row r="133804" spans="68:68" customFormat="1">
      <c r="BP133804" s="90"/>
    </row>
    <row r="133805" spans="68:68" customFormat="1">
      <c r="BP133805" s="90"/>
    </row>
    <row r="133806" spans="68:68" customFormat="1">
      <c r="BP133806" s="90"/>
    </row>
    <row r="133807" spans="68:68" customFormat="1">
      <c r="BP133807" s="90"/>
    </row>
    <row r="133808" spans="68:68" customFormat="1">
      <c r="BP133808" s="90"/>
    </row>
    <row r="133809" spans="68:68" customFormat="1">
      <c r="BP133809" s="90"/>
    </row>
    <row r="133810" spans="68:68" customFormat="1">
      <c r="BP133810" s="90"/>
    </row>
    <row r="133811" spans="68:68" customFormat="1">
      <c r="BP133811" s="90"/>
    </row>
    <row r="133812" spans="68:68" customFormat="1">
      <c r="BP133812" s="90"/>
    </row>
    <row r="133813" spans="68:68" customFormat="1">
      <c r="BP133813" s="90"/>
    </row>
    <row r="133814" spans="68:68" customFormat="1">
      <c r="BP133814" s="90"/>
    </row>
    <row r="133815" spans="68:68" customFormat="1">
      <c r="BP133815" s="90"/>
    </row>
    <row r="133816" spans="68:68" customFormat="1">
      <c r="BP133816" s="90"/>
    </row>
    <row r="133817" spans="68:68" customFormat="1">
      <c r="BP133817" s="90"/>
    </row>
    <row r="133818" spans="68:68" customFormat="1">
      <c r="BP133818" s="90"/>
    </row>
    <row r="133819" spans="68:68" customFormat="1">
      <c r="BP133819" s="90"/>
    </row>
    <row r="133820" spans="68:68" customFormat="1">
      <c r="BP133820" s="90"/>
    </row>
    <row r="133821" spans="68:68" customFormat="1">
      <c r="BP133821" s="90"/>
    </row>
    <row r="133822" spans="68:68" customFormat="1">
      <c r="BP133822" s="90"/>
    </row>
    <row r="133823" spans="68:68" customFormat="1">
      <c r="BP133823" s="90"/>
    </row>
    <row r="133824" spans="68:68" customFormat="1">
      <c r="BP133824" s="90"/>
    </row>
    <row r="133825" spans="68:68" customFormat="1">
      <c r="BP133825" s="90"/>
    </row>
    <row r="133826" spans="68:68" customFormat="1">
      <c r="BP133826" s="90"/>
    </row>
    <row r="133827" spans="68:68" customFormat="1">
      <c r="BP133827" s="90"/>
    </row>
    <row r="133828" spans="68:68" customFormat="1">
      <c r="BP133828" s="90"/>
    </row>
    <row r="133829" spans="68:68" customFormat="1">
      <c r="BP133829" s="90"/>
    </row>
    <row r="133830" spans="68:68" customFormat="1">
      <c r="BP133830" s="90"/>
    </row>
    <row r="133831" spans="68:68" customFormat="1">
      <c r="BP133831" s="90"/>
    </row>
    <row r="133832" spans="68:68" customFormat="1">
      <c r="BP133832" s="90"/>
    </row>
    <row r="133833" spans="68:68" customFormat="1">
      <c r="BP133833" s="90"/>
    </row>
    <row r="133834" spans="68:68" customFormat="1">
      <c r="BP133834" s="90"/>
    </row>
    <row r="133835" spans="68:68" customFormat="1">
      <c r="BP133835" s="90"/>
    </row>
    <row r="133836" spans="68:68" customFormat="1">
      <c r="BP133836" s="90"/>
    </row>
    <row r="133837" spans="68:68" customFormat="1">
      <c r="BP133837" s="90"/>
    </row>
    <row r="133838" spans="68:68" customFormat="1">
      <c r="BP133838" s="90"/>
    </row>
    <row r="133839" spans="68:68" customFormat="1">
      <c r="BP133839" s="90"/>
    </row>
    <row r="133840" spans="68:68" customFormat="1">
      <c r="BP133840" s="90"/>
    </row>
    <row r="133841" spans="68:68" customFormat="1">
      <c r="BP133841" s="90"/>
    </row>
    <row r="133842" spans="68:68" customFormat="1">
      <c r="BP133842" s="90"/>
    </row>
    <row r="133843" spans="68:68" customFormat="1">
      <c r="BP133843" s="90"/>
    </row>
    <row r="133844" spans="68:68" customFormat="1">
      <c r="BP133844" s="90"/>
    </row>
    <row r="133845" spans="68:68" customFormat="1">
      <c r="BP133845" s="90"/>
    </row>
    <row r="133846" spans="68:68" customFormat="1">
      <c r="BP133846" s="90"/>
    </row>
    <row r="133847" spans="68:68" customFormat="1">
      <c r="BP133847" s="90"/>
    </row>
    <row r="133848" spans="68:68" customFormat="1">
      <c r="BP133848" s="90"/>
    </row>
    <row r="133849" spans="68:68" customFormat="1">
      <c r="BP133849" s="90"/>
    </row>
    <row r="133850" spans="68:68" customFormat="1">
      <c r="BP133850" s="90"/>
    </row>
    <row r="133851" spans="68:68" customFormat="1">
      <c r="BP133851" s="90"/>
    </row>
    <row r="133852" spans="68:68" customFormat="1">
      <c r="BP133852" s="90"/>
    </row>
    <row r="133853" spans="68:68" customFormat="1">
      <c r="BP133853" s="90"/>
    </row>
    <row r="133854" spans="68:68" customFormat="1">
      <c r="BP133854" s="90"/>
    </row>
    <row r="133855" spans="68:68" customFormat="1">
      <c r="BP133855" s="90"/>
    </row>
    <row r="133856" spans="68:68" customFormat="1">
      <c r="BP133856" s="90"/>
    </row>
    <row r="133857" spans="68:68" customFormat="1">
      <c r="BP133857" s="90"/>
    </row>
    <row r="133858" spans="68:68" customFormat="1">
      <c r="BP133858" s="90"/>
    </row>
    <row r="133859" spans="68:68" customFormat="1">
      <c r="BP133859" s="90"/>
    </row>
    <row r="133860" spans="68:68" customFormat="1">
      <c r="BP133860" s="90"/>
    </row>
    <row r="133861" spans="68:68" customFormat="1">
      <c r="BP133861" s="90"/>
    </row>
    <row r="133862" spans="68:68" customFormat="1">
      <c r="BP133862" s="90"/>
    </row>
    <row r="133863" spans="68:68" customFormat="1">
      <c r="BP133863" s="90"/>
    </row>
    <row r="133864" spans="68:68" customFormat="1">
      <c r="BP133864" s="90"/>
    </row>
    <row r="133865" spans="68:68" customFormat="1">
      <c r="BP133865" s="90"/>
    </row>
    <row r="133866" spans="68:68" customFormat="1">
      <c r="BP133866" s="90"/>
    </row>
    <row r="133867" spans="68:68" customFormat="1">
      <c r="BP133867" s="90"/>
    </row>
    <row r="133868" spans="68:68" customFormat="1">
      <c r="BP133868" s="90"/>
    </row>
    <row r="133869" spans="68:68" customFormat="1">
      <c r="BP133869" s="90"/>
    </row>
    <row r="133870" spans="68:68" customFormat="1">
      <c r="BP133870" s="90"/>
    </row>
    <row r="133871" spans="68:68" customFormat="1">
      <c r="BP133871" s="90"/>
    </row>
    <row r="133872" spans="68:68" customFormat="1">
      <c r="BP133872" s="90"/>
    </row>
    <row r="133873" spans="68:68" customFormat="1">
      <c r="BP133873" s="90"/>
    </row>
    <row r="133874" spans="68:68" customFormat="1">
      <c r="BP133874" s="90"/>
    </row>
    <row r="133875" spans="68:68" customFormat="1">
      <c r="BP133875" s="90"/>
    </row>
    <row r="133876" spans="68:68" customFormat="1">
      <c r="BP133876" s="90"/>
    </row>
    <row r="133877" spans="68:68" customFormat="1">
      <c r="BP133877" s="90"/>
    </row>
    <row r="133878" spans="68:68" customFormat="1">
      <c r="BP133878" s="90"/>
    </row>
    <row r="133879" spans="68:68" customFormat="1">
      <c r="BP133879" s="90"/>
    </row>
    <row r="133880" spans="68:68" customFormat="1">
      <c r="BP133880" s="90"/>
    </row>
    <row r="133881" spans="68:68" customFormat="1">
      <c r="BP133881" s="90"/>
    </row>
    <row r="133882" spans="68:68" customFormat="1">
      <c r="BP133882" s="90"/>
    </row>
    <row r="133883" spans="68:68" customFormat="1">
      <c r="BP133883" s="90"/>
    </row>
    <row r="133884" spans="68:68" customFormat="1">
      <c r="BP133884" s="90"/>
    </row>
    <row r="133885" spans="68:68" customFormat="1">
      <c r="BP133885" s="90"/>
    </row>
    <row r="133886" spans="68:68" customFormat="1">
      <c r="BP133886" s="90"/>
    </row>
    <row r="133887" spans="68:68" customFormat="1">
      <c r="BP133887" s="90"/>
    </row>
    <row r="133888" spans="68:68" customFormat="1">
      <c r="BP133888" s="90"/>
    </row>
    <row r="133889" spans="68:68" customFormat="1">
      <c r="BP133889" s="90"/>
    </row>
    <row r="133890" spans="68:68" customFormat="1">
      <c r="BP133890" s="90"/>
    </row>
    <row r="133891" spans="68:68" customFormat="1">
      <c r="BP133891" s="90"/>
    </row>
    <row r="133892" spans="68:68" customFormat="1">
      <c r="BP133892" s="90"/>
    </row>
    <row r="133893" spans="68:68" customFormat="1">
      <c r="BP133893" s="90"/>
    </row>
    <row r="133894" spans="68:68" customFormat="1">
      <c r="BP133894" s="90"/>
    </row>
    <row r="133895" spans="68:68" customFormat="1">
      <c r="BP133895" s="90"/>
    </row>
    <row r="133896" spans="68:68" customFormat="1">
      <c r="BP133896" s="90"/>
    </row>
    <row r="133897" spans="68:68" customFormat="1">
      <c r="BP133897" s="90"/>
    </row>
    <row r="133898" spans="68:68" customFormat="1">
      <c r="BP133898" s="90"/>
    </row>
    <row r="133899" spans="68:68" customFormat="1">
      <c r="BP133899" s="90"/>
    </row>
    <row r="133900" spans="68:68" customFormat="1">
      <c r="BP133900" s="90"/>
    </row>
    <row r="133901" spans="68:68" customFormat="1">
      <c r="BP133901" s="90"/>
    </row>
    <row r="133902" spans="68:68" customFormat="1">
      <c r="BP133902" s="90"/>
    </row>
    <row r="133903" spans="68:68" customFormat="1">
      <c r="BP133903" s="90"/>
    </row>
    <row r="133904" spans="68:68" customFormat="1">
      <c r="BP133904" s="90"/>
    </row>
    <row r="133905" spans="68:68" customFormat="1">
      <c r="BP133905" s="90"/>
    </row>
    <row r="133906" spans="68:68" customFormat="1">
      <c r="BP133906" s="90"/>
    </row>
    <row r="133907" spans="68:68" customFormat="1">
      <c r="BP133907" s="90"/>
    </row>
    <row r="133908" spans="68:68" customFormat="1">
      <c r="BP133908" s="90"/>
    </row>
    <row r="133909" spans="68:68" customFormat="1">
      <c r="BP133909" s="90"/>
    </row>
    <row r="133910" spans="68:68" customFormat="1">
      <c r="BP133910" s="90"/>
    </row>
    <row r="133911" spans="68:68" customFormat="1">
      <c r="BP133911" s="90"/>
    </row>
    <row r="133912" spans="68:68" customFormat="1">
      <c r="BP133912" s="90"/>
    </row>
    <row r="133913" spans="68:68" customFormat="1">
      <c r="BP133913" s="90"/>
    </row>
    <row r="133914" spans="68:68" customFormat="1">
      <c r="BP133914" s="90"/>
    </row>
    <row r="133915" spans="68:68" customFormat="1">
      <c r="BP133915" s="90"/>
    </row>
    <row r="133916" spans="68:68" customFormat="1">
      <c r="BP133916" s="90"/>
    </row>
    <row r="133917" spans="68:68" customFormat="1">
      <c r="BP133917" s="90"/>
    </row>
    <row r="133918" spans="68:68" customFormat="1">
      <c r="BP133918" s="90"/>
    </row>
    <row r="133919" spans="68:68" customFormat="1">
      <c r="BP133919" s="90"/>
    </row>
    <row r="133920" spans="68:68" customFormat="1">
      <c r="BP133920" s="90"/>
    </row>
    <row r="133921" spans="68:68" customFormat="1">
      <c r="BP133921" s="90"/>
    </row>
    <row r="133922" spans="68:68" customFormat="1">
      <c r="BP133922" s="90"/>
    </row>
    <row r="133923" spans="68:68" customFormat="1">
      <c r="BP133923" s="90"/>
    </row>
    <row r="133924" spans="68:68" customFormat="1">
      <c r="BP133924" s="90"/>
    </row>
    <row r="133925" spans="68:68" customFormat="1">
      <c r="BP133925" s="90"/>
    </row>
    <row r="133926" spans="68:68" customFormat="1">
      <c r="BP133926" s="90"/>
    </row>
    <row r="133927" spans="68:68" customFormat="1">
      <c r="BP133927" s="90"/>
    </row>
    <row r="133928" spans="68:68" customFormat="1">
      <c r="BP133928" s="90"/>
    </row>
    <row r="133929" spans="68:68" customFormat="1">
      <c r="BP133929" s="90"/>
    </row>
    <row r="133930" spans="68:68" customFormat="1">
      <c r="BP133930" s="90"/>
    </row>
    <row r="133931" spans="68:68" customFormat="1">
      <c r="BP133931" s="90"/>
    </row>
    <row r="133932" spans="68:68" customFormat="1">
      <c r="BP133932" s="90"/>
    </row>
    <row r="133933" spans="68:68" customFormat="1">
      <c r="BP133933" s="90"/>
    </row>
    <row r="133934" spans="68:68" customFormat="1">
      <c r="BP133934" s="90"/>
    </row>
    <row r="133935" spans="68:68" customFormat="1">
      <c r="BP133935" s="90"/>
    </row>
    <row r="133936" spans="68:68" customFormat="1">
      <c r="BP133936" s="90"/>
    </row>
    <row r="133937" spans="68:68" customFormat="1">
      <c r="BP133937" s="90"/>
    </row>
    <row r="133938" spans="68:68" customFormat="1">
      <c r="BP133938" s="90"/>
    </row>
    <row r="133939" spans="68:68" customFormat="1">
      <c r="BP133939" s="90"/>
    </row>
    <row r="133940" spans="68:68" customFormat="1">
      <c r="BP133940" s="90"/>
    </row>
    <row r="133941" spans="68:68" customFormat="1">
      <c r="BP133941" s="90"/>
    </row>
    <row r="133942" spans="68:68" customFormat="1">
      <c r="BP133942" s="90"/>
    </row>
    <row r="133943" spans="68:68" customFormat="1">
      <c r="BP133943" s="90"/>
    </row>
    <row r="133944" spans="68:68" customFormat="1">
      <c r="BP133944" s="90"/>
    </row>
    <row r="133945" spans="68:68" customFormat="1">
      <c r="BP133945" s="90"/>
    </row>
    <row r="133946" spans="68:68" customFormat="1">
      <c r="BP133946" s="90"/>
    </row>
    <row r="133947" spans="68:68" customFormat="1">
      <c r="BP133947" s="90"/>
    </row>
    <row r="133948" spans="68:68" customFormat="1">
      <c r="BP133948" s="90"/>
    </row>
    <row r="133949" spans="68:68" customFormat="1">
      <c r="BP133949" s="90"/>
    </row>
    <row r="133950" spans="68:68" customFormat="1">
      <c r="BP133950" s="90"/>
    </row>
    <row r="133951" spans="68:68" customFormat="1">
      <c r="BP133951" s="90"/>
    </row>
    <row r="133952" spans="68:68" customFormat="1">
      <c r="BP133952" s="90"/>
    </row>
    <row r="133953" spans="68:68" customFormat="1">
      <c r="BP133953" s="90"/>
    </row>
    <row r="133954" spans="68:68" customFormat="1">
      <c r="BP133954" s="90"/>
    </row>
    <row r="133955" spans="68:68" customFormat="1">
      <c r="BP133955" s="90"/>
    </row>
    <row r="133956" spans="68:68" customFormat="1">
      <c r="BP133956" s="90"/>
    </row>
    <row r="133957" spans="68:68" customFormat="1">
      <c r="BP133957" s="90"/>
    </row>
    <row r="133958" spans="68:68" customFormat="1">
      <c r="BP133958" s="90"/>
    </row>
    <row r="133959" spans="68:68" customFormat="1">
      <c r="BP133959" s="90"/>
    </row>
    <row r="133960" spans="68:68" customFormat="1">
      <c r="BP133960" s="90"/>
    </row>
    <row r="133961" spans="68:68" customFormat="1">
      <c r="BP133961" s="90"/>
    </row>
    <row r="133962" spans="68:68" customFormat="1">
      <c r="BP133962" s="90"/>
    </row>
    <row r="133963" spans="68:68" customFormat="1">
      <c r="BP133963" s="90"/>
    </row>
    <row r="133964" spans="68:68" customFormat="1">
      <c r="BP133964" s="90"/>
    </row>
    <row r="133965" spans="68:68" customFormat="1">
      <c r="BP133965" s="90"/>
    </row>
    <row r="133966" spans="68:68" customFormat="1">
      <c r="BP133966" s="90"/>
    </row>
    <row r="133967" spans="68:68" customFormat="1">
      <c r="BP133967" s="90"/>
    </row>
    <row r="133968" spans="68:68" customFormat="1">
      <c r="BP133968" s="90"/>
    </row>
    <row r="133969" spans="68:68" customFormat="1">
      <c r="BP133969" s="90"/>
    </row>
    <row r="133970" spans="68:68" customFormat="1">
      <c r="BP133970" s="90"/>
    </row>
    <row r="133971" spans="68:68" customFormat="1">
      <c r="BP133971" s="90"/>
    </row>
    <row r="133972" spans="68:68" customFormat="1">
      <c r="BP133972" s="90"/>
    </row>
    <row r="133973" spans="68:68" customFormat="1">
      <c r="BP133973" s="90"/>
    </row>
    <row r="133974" spans="68:68" customFormat="1">
      <c r="BP133974" s="90"/>
    </row>
    <row r="133975" spans="68:68" customFormat="1">
      <c r="BP133975" s="90"/>
    </row>
    <row r="133976" spans="68:68" customFormat="1">
      <c r="BP133976" s="90"/>
    </row>
    <row r="133977" spans="68:68" customFormat="1">
      <c r="BP133977" s="90"/>
    </row>
    <row r="133978" spans="68:68" customFormat="1">
      <c r="BP133978" s="90"/>
    </row>
    <row r="133979" spans="68:68" customFormat="1">
      <c r="BP133979" s="90"/>
    </row>
    <row r="133980" spans="68:68" customFormat="1">
      <c r="BP133980" s="90"/>
    </row>
    <row r="133981" spans="68:68" customFormat="1">
      <c r="BP133981" s="90"/>
    </row>
    <row r="133982" spans="68:68" customFormat="1">
      <c r="BP133982" s="90"/>
    </row>
    <row r="133983" spans="68:68" customFormat="1">
      <c r="BP133983" s="90"/>
    </row>
    <row r="133984" spans="68:68" customFormat="1">
      <c r="BP133984" s="90"/>
    </row>
    <row r="133985" spans="68:68" customFormat="1">
      <c r="BP133985" s="90"/>
    </row>
    <row r="133986" spans="68:68" customFormat="1">
      <c r="BP133986" s="90"/>
    </row>
    <row r="133987" spans="68:68" customFormat="1">
      <c r="BP133987" s="90"/>
    </row>
    <row r="133988" spans="68:68" customFormat="1">
      <c r="BP133988" s="90"/>
    </row>
    <row r="133989" spans="68:68" customFormat="1">
      <c r="BP133989" s="90"/>
    </row>
    <row r="133990" spans="68:68" customFormat="1">
      <c r="BP133990" s="90"/>
    </row>
    <row r="133991" spans="68:68" customFormat="1">
      <c r="BP133991" s="90"/>
    </row>
    <row r="133992" spans="68:68" customFormat="1">
      <c r="BP133992" s="90"/>
    </row>
    <row r="133993" spans="68:68" customFormat="1">
      <c r="BP133993" s="90"/>
    </row>
    <row r="133994" spans="68:68" customFormat="1">
      <c r="BP133994" s="90"/>
    </row>
    <row r="133995" spans="68:68" customFormat="1">
      <c r="BP133995" s="90"/>
    </row>
    <row r="133996" spans="68:68" customFormat="1">
      <c r="BP133996" s="90"/>
    </row>
    <row r="133997" spans="68:68" customFormat="1">
      <c r="BP133997" s="90"/>
    </row>
    <row r="133998" spans="68:68" customFormat="1">
      <c r="BP133998" s="90"/>
    </row>
    <row r="133999" spans="68:68" customFormat="1">
      <c r="BP133999" s="90"/>
    </row>
    <row r="134000" spans="68:68" customFormat="1">
      <c r="BP134000" s="90"/>
    </row>
    <row r="134001" spans="68:68" customFormat="1">
      <c r="BP134001" s="90"/>
    </row>
    <row r="134002" spans="68:68" customFormat="1">
      <c r="BP134002" s="90"/>
    </row>
    <row r="134003" spans="68:68" customFormat="1">
      <c r="BP134003" s="90"/>
    </row>
    <row r="134004" spans="68:68" customFormat="1">
      <c r="BP134004" s="90"/>
    </row>
    <row r="134005" spans="68:68" customFormat="1">
      <c r="BP134005" s="90"/>
    </row>
    <row r="134006" spans="68:68" customFormat="1">
      <c r="BP134006" s="90"/>
    </row>
    <row r="134007" spans="68:68" customFormat="1">
      <c r="BP134007" s="90"/>
    </row>
    <row r="134008" spans="68:68" customFormat="1">
      <c r="BP134008" s="90"/>
    </row>
    <row r="134009" spans="68:68" customFormat="1">
      <c r="BP134009" s="90"/>
    </row>
    <row r="134010" spans="68:68" customFormat="1">
      <c r="BP134010" s="90"/>
    </row>
    <row r="134011" spans="68:68" customFormat="1">
      <c r="BP134011" s="90"/>
    </row>
    <row r="134012" spans="68:68" customFormat="1">
      <c r="BP134012" s="90"/>
    </row>
    <row r="134013" spans="68:68" customFormat="1">
      <c r="BP134013" s="90"/>
    </row>
    <row r="134014" spans="68:68" customFormat="1">
      <c r="BP134014" s="90"/>
    </row>
    <row r="134015" spans="68:68" customFormat="1">
      <c r="BP134015" s="90"/>
    </row>
    <row r="134016" spans="68:68" customFormat="1">
      <c r="BP134016" s="90"/>
    </row>
    <row r="134017" spans="68:68" customFormat="1">
      <c r="BP134017" s="90"/>
    </row>
    <row r="134018" spans="68:68" customFormat="1">
      <c r="BP134018" s="90"/>
    </row>
    <row r="134019" spans="68:68" customFormat="1">
      <c r="BP134019" s="90"/>
    </row>
    <row r="134020" spans="68:68" customFormat="1">
      <c r="BP134020" s="90"/>
    </row>
    <row r="134021" spans="68:68" customFormat="1">
      <c r="BP134021" s="90"/>
    </row>
    <row r="134022" spans="68:68" customFormat="1">
      <c r="BP134022" s="90"/>
    </row>
    <row r="134023" spans="68:68" customFormat="1">
      <c r="BP134023" s="90"/>
    </row>
    <row r="134024" spans="68:68" customFormat="1">
      <c r="BP134024" s="90"/>
    </row>
    <row r="134025" spans="68:68" customFormat="1">
      <c r="BP134025" s="90"/>
    </row>
    <row r="134026" spans="68:68" customFormat="1">
      <c r="BP134026" s="90"/>
    </row>
    <row r="134027" spans="68:68" customFormat="1">
      <c r="BP134027" s="90"/>
    </row>
    <row r="134028" spans="68:68" customFormat="1">
      <c r="BP134028" s="90"/>
    </row>
    <row r="134029" spans="68:68" customFormat="1">
      <c r="BP134029" s="90"/>
    </row>
    <row r="134030" spans="68:68" customFormat="1">
      <c r="BP134030" s="90"/>
    </row>
    <row r="134031" spans="68:68" customFormat="1">
      <c r="BP134031" s="90"/>
    </row>
    <row r="134032" spans="68:68" customFormat="1">
      <c r="BP134032" s="90"/>
    </row>
    <row r="134033" spans="68:68" customFormat="1">
      <c r="BP134033" s="90"/>
    </row>
    <row r="134034" spans="68:68" customFormat="1">
      <c r="BP134034" s="90"/>
    </row>
    <row r="134035" spans="68:68" customFormat="1">
      <c r="BP134035" s="90"/>
    </row>
    <row r="134036" spans="68:68" customFormat="1">
      <c r="BP134036" s="90"/>
    </row>
    <row r="134037" spans="68:68" customFormat="1">
      <c r="BP134037" s="90"/>
    </row>
    <row r="134038" spans="68:68" customFormat="1">
      <c r="BP134038" s="90"/>
    </row>
    <row r="134039" spans="68:68" customFormat="1">
      <c r="BP134039" s="90"/>
    </row>
    <row r="134040" spans="68:68" customFormat="1">
      <c r="BP134040" s="90"/>
    </row>
    <row r="134041" spans="68:68" customFormat="1">
      <c r="BP134041" s="90"/>
    </row>
    <row r="134042" spans="68:68" customFormat="1">
      <c r="BP134042" s="90"/>
    </row>
    <row r="134043" spans="68:68" customFormat="1">
      <c r="BP134043" s="90"/>
    </row>
    <row r="134044" spans="68:68" customFormat="1">
      <c r="BP134044" s="90"/>
    </row>
    <row r="134045" spans="68:68" customFormat="1">
      <c r="BP134045" s="90"/>
    </row>
    <row r="134046" spans="68:68" customFormat="1">
      <c r="BP134046" s="90"/>
    </row>
    <row r="134047" spans="68:68" customFormat="1">
      <c r="BP134047" s="90"/>
    </row>
    <row r="134048" spans="68:68" customFormat="1">
      <c r="BP134048" s="90"/>
    </row>
    <row r="134049" spans="68:68" customFormat="1">
      <c r="BP134049" s="90"/>
    </row>
    <row r="134050" spans="68:68" customFormat="1">
      <c r="BP134050" s="90"/>
    </row>
    <row r="134051" spans="68:68" customFormat="1">
      <c r="BP134051" s="90"/>
    </row>
    <row r="134052" spans="68:68" customFormat="1">
      <c r="BP134052" s="90"/>
    </row>
    <row r="134053" spans="68:68" customFormat="1">
      <c r="BP134053" s="90"/>
    </row>
    <row r="134054" spans="68:68" customFormat="1">
      <c r="BP134054" s="90"/>
    </row>
    <row r="134055" spans="68:68" customFormat="1">
      <c r="BP134055" s="90"/>
    </row>
    <row r="134056" spans="68:68" customFormat="1">
      <c r="BP134056" s="90"/>
    </row>
    <row r="134057" spans="68:68" customFormat="1">
      <c r="BP134057" s="90"/>
    </row>
    <row r="134058" spans="68:68" customFormat="1">
      <c r="BP134058" s="90"/>
    </row>
    <row r="134059" spans="68:68" customFormat="1">
      <c r="BP134059" s="90"/>
    </row>
    <row r="134060" spans="68:68" customFormat="1">
      <c r="BP134060" s="90"/>
    </row>
    <row r="134061" spans="68:68" customFormat="1">
      <c r="BP134061" s="90"/>
    </row>
    <row r="134062" spans="68:68" customFormat="1">
      <c r="BP134062" s="90"/>
    </row>
    <row r="134063" spans="68:68" customFormat="1">
      <c r="BP134063" s="90"/>
    </row>
    <row r="134064" spans="68:68" customFormat="1">
      <c r="BP134064" s="90"/>
    </row>
    <row r="134065" spans="68:68" customFormat="1">
      <c r="BP134065" s="90"/>
    </row>
    <row r="134066" spans="68:68" customFormat="1">
      <c r="BP134066" s="90"/>
    </row>
    <row r="134067" spans="68:68" customFormat="1">
      <c r="BP134067" s="90"/>
    </row>
    <row r="134068" spans="68:68" customFormat="1">
      <c r="BP134068" s="90"/>
    </row>
    <row r="134069" spans="68:68" customFormat="1">
      <c r="BP134069" s="90"/>
    </row>
    <row r="134070" spans="68:68" customFormat="1">
      <c r="BP134070" s="90"/>
    </row>
    <row r="134071" spans="68:68" customFormat="1">
      <c r="BP134071" s="90"/>
    </row>
    <row r="134072" spans="68:68" customFormat="1">
      <c r="BP134072" s="90"/>
    </row>
    <row r="134073" spans="68:68" customFormat="1">
      <c r="BP134073" s="90"/>
    </row>
    <row r="134074" spans="68:68" customFormat="1">
      <c r="BP134074" s="90"/>
    </row>
    <row r="134075" spans="68:68" customFormat="1">
      <c r="BP134075" s="90"/>
    </row>
    <row r="134076" spans="68:68" customFormat="1">
      <c r="BP134076" s="90"/>
    </row>
    <row r="134077" spans="68:68" customFormat="1">
      <c r="BP134077" s="90"/>
    </row>
    <row r="134078" spans="68:68" customFormat="1">
      <c r="BP134078" s="90"/>
    </row>
    <row r="134079" spans="68:68" customFormat="1">
      <c r="BP134079" s="90"/>
    </row>
    <row r="134080" spans="68:68" customFormat="1">
      <c r="BP134080" s="90"/>
    </row>
    <row r="134081" spans="68:68" customFormat="1">
      <c r="BP134081" s="90"/>
    </row>
    <row r="134082" spans="68:68" customFormat="1">
      <c r="BP134082" s="90"/>
    </row>
    <row r="134083" spans="68:68" customFormat="1">
      <c r="BP134083" s="90"/>
    </row>
    <row r="134084" spans="68:68" customFormat="1">
      <c r="BP134084" s="90"/>
    </row>
    <row r="134085" spans="68:68" customFormat="1">
      <c r="BP134085" s="90"/>
    </row>
    <row r="134086" spans="68:68" customFormat="1">
      <c r="BP134086" s="90"/>
    </row>
    <row r="134087" spans="68:68" customFormat="1">
      <c r="BP134087" s="90"/>
    </row>
    <row r="134088" spans="68:68" customFormat="1">
      <c r="BP134088" s="90"/>
    </row>
    <row r="134089" spans="68:68" customFormat="1">
      <c r="BP134089" s="90"/>
    </row>
    <row r="134090" spans="68:68" customFormat="1">
      <c r="BP134090" s="90"/>
    </row>
    <row r="134091" spans="68:68" customFormat="1">
      <c r="BP134091" s="90"/>
    </row>
    <row r="134092" spans="68:68" customFormat="1">
      <c r="BP134092" s="90"/>
    </row>
    <row r="134093" spans="68:68" customFormat="1">
      <c r="BP134093" s="90"/>
    </row>
    <row r="134094" spans="68:68" customFormat="1">
      <c r="BP134094" s="90"/>
    </row>
    <row r="134095" spans="68:68" customFormat="1">
      <c r="BP134095" s="90"/>
    </row>
    <row r="134096" spans="68:68" customFormat="1">
      <c r="BP134096" s="90"/>
    </row>
    <row r="134097" spans="68:68" customFormat="1">
      <c r="BP134097" s="90"/>
    </row>
    <row r="134098" spans="68:68" customFormat="1">
      <c r="BP134098" s="90"/>
    </row>
    <row r="134099" spans="68:68" customFormat="1">
      <c r="BP134099" s="90"/>
    </row>
    <row r="134100" spans="68:68" customFormat="1">
      <c r="BP134100" s="90"/>
    </row>
    <row r="134101" spans="68:68" customFormat="1">
      <c r="BP134101" s="90"/>
    </row>
    <row r="134102" spans="68:68" customFormat="1">
      <c r="BP134102" s="90"/>
    </row>
    <row r="134103" spans="68:68" customFormat="1">
      <c r="BP134103" s="90"/>
    </row>
    <row r="134104" spans="68:68" customFormat="1">
      <c r="BP134104" s="90"/>
    </row>
    <row r="134105" spans="68:68" customFormat="1">
      <c r="BP134105" s="90"/>
    </row>
    <row r="134106" spans="68:68" customFormat="1">
      <c r="BP134106" s="90"/>
    </row>
    <row r="134107" spans="68:68" customFormat="1">
      <c r="BP134107" s="90"/>
    </row>
    <row r="134108" spans="68:68" customFormat="1">
      <c r="BP134108" s="90"/>
    </row>
    <row r="134109" spans="68:68" customFormat="1">
      <c r="BP134109" s="90"/>
    </row>
    <row r="134110" spans="68:68" customFormat="1">
      <c r="BP134110" s="90"/>
    </row>
    <row r="134111" spans="68:68" customFormat="1">
      <c r="BP134111" s="90"/>
    </row>
    <row r="134112" spans="68:68" customFormat="1">
      <c r="BP134112" s="90"/>
    </row>
    <row r="134113" spans="68:68" customFormat="1">
      <c r="BP134113" s="90"/>
    </row>
    <row r="134114" spans="68:68" customFormat="1">
      <c r="BP134114" s="90"/>
    </row>
    <row r="134115" spans="68:68" customFormat="1">
      <c r="BP134115" s="90"/>
    </row>
    <row r="134116" spans="68:68" customFormat="1">
      <c r="BP134116" s="90"/>
    </row>
    <row r="134117" spans="68:68" customFormat="1">
      <c r="BP134117" s="90"/>
    </row>
    <row r="134118" spans="68:68" customFormat="1">
      <c r="BP134118" s="90"/>
    </row>
    <row r="134119" spans="68:68" customFormat="1">
      <c r="BP134119" s="90"/>
    </row>
    <row r="134120" spans="68:68" customFormat="1">
      <c r="BP134120" s="90"/>
    </row>
    <row r="134121" spans="68:68" customFormat="1">
      <c r="BP134121" s="90"/>
    </row>
    <row r="134122" spans="68:68" customFormat="1">
      <c r="BP134122" s="90"/>
    </row>
    <row r="134123" spans="68:68" customFormat="1">
      <c r="BP134123" s="90"/>
    </row>
    <row r="134124" spans="68:68" customFormat="1">
      <c r="BP134124" s="90"/>
    </row>
    <row r="134125" spans="68:68" customFormat="1">
      <c r="BP134125" s="90"/>
    </row>
    <row r="134126" spans="68:68" customFormat="1">
      <c r="BP134126" s="90"/>
    </row>
    <row r="134127" spans="68:68" customFormat="1">
      <c r="BP134127" s="90"/>
    </row>
    <row r="134128" spans="68:68" customFormat="1">
      <c r="BP134128" s="90"/>
    </row>
    <row r="134129" spans="68:68" customFormat="1">
      <c r="BP134129" s="90"/>
    </row>
    <row r="134130" spans="68:68" customFormat="1">
      <c r="BP134130" s="90"/>
    </row>
    <row r="134131" spans="68:68" customFormat="1">
      <c r="BP134131" s="90"/>
    </row>
    <row r="134132" spans="68:68" customFormat="1">
      <c r="BP134132" s="90"/>
    </row>
    <row r="134133" spans="68:68" customFormat="1">
      <c r="BP134133" s="90"/>
    </row>
    <row r="134134" spans="68:68" customFormat="1">
      <c r="BP134134" s="90"/>
    </row>
    <row r="134135" spans="68:68" customFormat="1">
      <c r="BP134135" s="90"/>
    </row>
    <row r="134136" spans="68:68" customFormat="1">
      <c r="BP134136" s="90"/>
    </row>
    <row r="134137" spans="68:68" customFormat="1">
      <c r="BP134137" s="90"/>
    </row>
    <row r="134138" spans="68:68" customFormat="1">
      <c r="BP134138" s="90"/>
    </row>
    <row r="134139" spans="68:68" customFormat="1">
      <c r="BP134139" s="90"/>
    </row>
    <row r="134140" spans="68:68" customFormat="1">
      <c r="BP134140" s="90"/>
    </row>
    <row r="134141" spans="68:68" customFormat="1">
      <c r="BP134141" s="90"/>
    </row>
    <row r="134142" spans="68:68" customFormat="1">
      <c r="BP134142" s="90"/>
    </row>
    <row r="134143" spans="68:68" customFormat="1">
      <c r="BP134143" s="90"/>
    </row>
    <row r="134144" spans="68:68" customFormat="1">
      <c r="BP134144" s="90"/>
    </row>
    <row r="134145" spans="68:68" customFormat="1">
      <c r="BP134145" s="90"/>
    </row>
    <row r="134146" spans="68:68" customFormat="1">
      <c r="BP134146" s="90"/>
    </row>
    <row r="134147" spans="68:68" customFormat="1">
      <c r="BP134147" s="90"/>
    </row>
    <row r="134148" spans="68:68" customFormat="1">
      <c r="BP134148" s="90"/>
    </row>
    <row r="134149" spans="68:68" customFormat="1">
      <c r="BP134149" s="90"/>
    </row>
    <row r="134150" spans="68:68" customFormat="1">
      <c r="BP134150" s="90"/>
    </row>
    <row r="134151" spans="68:68" customFormat="1">
      <c r="BP134151" s="90"/>
    </row>
    <row r="134152" spans="68:68" customFormat="1">
      <c r="BP134152" s="90"/>
    </row>
    <row r="134153" spans="68:68" customFormat="1">
      <c r="BP134153" s="90"/>
    </row>
    <row r="134154" spans="68:68" customFormat="1">
      <c r="BP134154" s="90"/>
    </row>
    <row r="134155" spans="68:68" customFormat="1">
      <c r="BP134155" s="90"/>
    </row>
    <row r="134156" spans="68:68" customFormat="1">
      <c r="BP134156" s="90"/>
    </row>
    <row r="134157" spans="68:68" customFormat="1">
      <c r="BP134157" s="90"/>
    </row>
    <row r="134158" spans="68:68" customFormat="1">
      <c r="BP134158" s="90"/>
    </row>
    <row r="134159" spans="68:68" customFormat="1">
      <c r="BP134159" s="90"/>
    </row>
    <row r="134160" spans="68:68" customFormat="1">
      <c r="BP134160" s="90"/>
    </row>
    <row r="134161" spans="68:68" customFormat="1">
      <c r="BP134161" s="90"/>
    </row>
    <row r="134162" spans="68:68" customFormat="1">
      <c r="BP134162" s="90"/>
    </row>
    <row r="134163" spans="68:68" customFormat="1">
      <c r="BP134163" s="90"/>
    </row>
    <row r="134164" spans="68:68" customFormat="1">
      <c r="BP134164" s="90"/>
    </row>
    <row r="134165" spans="68:68" customFormat="1">
      <c r="BP134165" s="90"/>
    </row>
    <row r="134166" spans="68:68" customFormat="1">
      <c r="BP134166" s="90"/>
    </row>
    <row r="134167" spans="68:68" customFormat="1">
      <c r="BP134167" s="90"/>
    </row>
    <row r="134168" spans="68:68" customFormat="1">
      <c r="BP134168" s="90"/>
    </row>
    <row r="134169" spans="68:68" customFormat="1">
      <c r="BP134169" s="90"/>
    </row>
    <row r="134170" spans="68:68" customFormat="1">
      <c r="BP134170" s="90"/>
    </row>
    <row r="134171" spans="68:68" customFormat="1">
      <c r="BP134171" s="90"/>
    </row>
    <row r="134172" spans="68:68" customFormat="1">
      <c r="BP134172" s="90"/>
    </row>
    <row r="134173" spans="68:68" customFormat="1">
      <c r="BP134173" s="90"/>
    </row>
    <row r="134174" spans="68:68" customFormat="1">
      <c r="BP134174" s="90"/>
    </row>
    <row r="134175" spans="68:68" customFormat="1">
      <c r="BP134175" s="90"/>
    </row>
    <row r="134176" spans="68:68" customFormat="1">
      <c r="BP134176" s="90"/>
    </row>
    <row r="134177" spans="68:68" customFormat="1">
      <c r="BP134177" s="90"/>
    </row>
    <row r="134178" spans="68:68" customFormat="1">
      <c r="BP134178" s="90"/>
    </row>
    <row r="134179" spans="68:68" customFormat="1">
      <c r="BP134179" s="90"/>
    </row>
    <row r="134180" spans="68:68" customFormat="1">
      <c r="BP134180" s="90"/>
    </row>
    <row r="134181" spans="68:68" customFormat="1">
      <c r="BP134181" s="90"/>
    </row>
    <row r="134182" spans="68:68" customFormat="1">
      <c r="BP134182" s="90"/>
    </row>
    <row r="134183" spans="68:68" customFormat="1">
      <c r="BP134183" s="90"/>
    </row>
    <row r="134184" spans="68:68" customFormat="1">
      <c r="BP134184" s="90"/>
    </row>
    <row r="134185" spans="68:68" customFormat="1">
      <c r="BP134185" s="90"/>
    </row>
    <row r="134186" spans="68:68" customFormat="1">
      <c r="BP134186" s="90"/>
    </row>
    <row r="134187" spans="68:68" customFormat="1">
      <c r="BP134187" s="90"/>
    </row>
    <row r="134188" spans="68:68" customFormat="1">
      <c r="BP134188" s="90"/>
    </row>
    <row r="134189" spans="68:68" customFormat="1">
      <c r="BP134189" s="90"/>
    </row>
    <row r="134190" spans="68:68" customFormat="1">
      <c r="BP134190" s="90"/>
    </row>
    <row r="134191" spans="68:68" customFormat="1">
      <c r="BP134191" s="90"/>
    </row>
    <row r="134192" spans="68:68" customFormat="1">
      <c r="BP134192" s="90"/>
    </row>
    <row r="134193" spans="68:68" customFormat="1">
      <c r="BP134193" s="90"/>
    </row>
    <row r="134194" spans="68:68" customFormat="1">
      <c r="BP134194" s="90"/>
    </row>
    <row r="134195" spans="68:68" customFormat="1">
      <c r="BP134195" s="90"/>
    </row>
    <row r="134196" spans="68:68" customFormat="1">
      <c r="BP134196" s="90"/>
    </row>
    <row r="134197" spans="68:68" customFormat="1">
      <c r="BP134197" s="90"/>
    </row>
    <row r="134198" spans="68:68" customFormat="1">
      <c r="BP134198" s="90"/>
    </row>
    <row r="134199" spans="68:68" customFormat="1">
      <c r="BP134199" s="90"/>
    </row>
    <row r="134200" spans="68:68" customFormat="1">
      <c r="BP134200" s="90"/>
    </row>
    <row r="134201" spans="68:68" customFormat="1">
      <c r="BP134201" s="90"/>
    </row>
    <row r="134202" spans="68:68" customFormat="1">
      <c r="BP134202" s="90"/>
    </row>
    <row r="134203" spans="68:68" customFormat="1">
      <c r="BP134203" s="90"/>
    </row>
    <row r="134204" spans="68:68" customFormat="1">
      <c r="BP134204" s="90"/>
    </row>
    <row r="134205" spans="68:68" customFormat="1">
      <c r="BP134205" s="90"/>
    </row>
    <row r="134206" spans="68:68" customFormat="1">
      <c r="BP134206" s="90"/>
    </row>
    <row r="134207" spans="68:68" customFormat="1">
      <c r="BP134207" s="90"/>
    </row>
    <row r="134208" spans="68:68" customFormat="1">
      <c r="BP134208" s="90"/>
    </row>
    <row r="134209" spans="68:68" customFormat="1">
      <c r="BP134209" s="90"/>
    </row>
    <row r="134210" spans="68:68" customFormat="1">
      <c r="BP134210" s="90"/>
    </row>
    <row r="134211" spans="68:68" customFormat="1">
      <c r="BP134211" s="90"/>
    </row>
    <row r="134212" spans="68:68" customFormat="1">
      <c r="BP134212" s="90"/>
    </row>
    <row r="134213" spans="68:68" customFormat="1">
      <c r="BP134213" s="90"/>
    </row>
    <row r="134214" spans="68:68" customFormat="1">
      <c r="BP134214" s="90"/>
    </row>
    <row r="134215" spans="68:68" customFormat="1">
      <c r="BP134215" s="90"/>
    </row>
    <row r="134216" spans="68:68" customFormat="1">
      <c r="BP134216" s="90"/>
    </row>
    <row r="134217" spans="68:68" customFormat="1">
      <c r="BP134217" s="90"/>
    </row>
    <row r="134218" spans="68:68" customFormat="1">
      <c r="BP134218" s="90"/>
    </row>
    <row r="134219" spans="68:68" customFormat="1">
      <c r="BP134219" s="90"/>
    </row>
    <row r="134220" spans="68:68" customFormat="1">
      <c r="BP134220" s="90"/>
    </row>
    <row r="134221" spans="68:68" customFormat="1">
      <c r="BP134221" s="90"/>
    </row>
    <row r="134222" spans="68:68" customFormat="1">
      <c r="BP134222" s="90"/>
    </row>
    <row r="134223" spans="68:68" customFormat="1">
      <c r="BP134223" s="90"/>
    </row>
    <row r="134224" spans="68:68" customFormat="1">
      <c r="BP134224" s="90"/>
    </row>
    <row r="134225" spans="68:68" customFormat="1">
      <c r="BP134225" s="90"/>
    </row>
    <row r="134226" spans="68:68" customFormat="1">
      <c r="BP134226" s="90"/>
    </row>
    <row r="134227" spans="68:68" customFormat="1">
      <c r="BP134227" s="90"/>
    </row>
    <row r="134228" spans="68:68" customFormat="1">
      <c r="BP134228" s="90"/>
    </row>
    <row r="134229" spans="68:68" customFormat="1">
      <c r="BP134229" s="90"/>
    </row>
    <row r="134230" spans="68:68" customFormat="1">
      <c r="BP134230" s="90"/>
    </row>
    <row r="134231" spans="68:68" customFormat="1">
      <c r="BP134231" s="90"/>
    </row>
    <row r="134232" spans="68:68" customFormat="1">
      <c r="BP134232" s="90"/>
    </row>
    <row r="134233" spans="68:68" customFormat="1">
      <c r="BP134233" s="90"/>
    </row>
    <row r="134234" spans="68:68" customFormat="1">
      <c r="BP134234" s="90"/>
    </row>
    <row r="134235" spans="68:68" customFormat="1">
      <c r="BP134235" s="90"/>
    </row>
    <row r="134236" spans="68:68" customFormat="1">
      <c r="BP134236" s="90"/>
    </row>
    <row r="134237" spans="68:68" customFormat="1">
      <c r="BP134237" s="90"/>
    </row>
    <row r="134238" spans="68:68" customFormat="1">
      <c r="BP134238" s="90"/>
    </row>
    <row r="134239" spans="68:68" customFormat="1">
      <c r="BP134239" s="90"/>
    </row>
    <row r="134240" spans="68:68" customFormat="1">
      <c r="BP134240" s="90"/>
    </row>
    <row r="134241" spans="68:68" customFormat="1">
      <c r="BP134241" s="90"/>
    </row>
    <row r="134242" spans="68:68" customFormat="1">
      <c r="BP134242" s="90"/>
    </row>
    <row r="134243" spans="68:68" customFormat="1">
      <c r="BP134243" s="90"/>
    </row>
    <row r="134244" spans="68:68" customFormat="1">
      <c r="BP134244" s="90"/>
    </row>
    <row r="134245" spans="68:68" customFormat="1">
      <c r="BP134245" s="90"/>
    </row>
    <row r="134246" spans="68:68" customFormat="1">
      <c r="BP134246" s="90"/>
    </row>
    <row r="134247" spans="68:68" customFormat="1">
      <c r="BP134247" s="90"/>
    </row>
    <row r="134248" spans="68:68" customFormat="1">
      <c r="BP134248" s="90"/>
    </row>
    <row r="134249" spans="68:68" customFormat="1">
      <c r="BP134249" s="90"/>
    </row>
    <row r="134250" spans="68:68" customFormat="1">
      <c r="BP134250" s="90"/>
    </row>
    <row r="134251" spans="68:68" customFormat="1">
      <c r="BP134251" s="90"/>
    </row>
    <row r="134252" spans="68:68" customFormat="1">
      <c r="BP134252" s="90"/>
    </row>
    <row r="134253" spans="68:68" customFormat="1">
      <c r="BP134253" s="90"/>
    </row>
    <row r="134254" spans="68:68" customFormat="1">
      <c r="BP134254" s="90"/>
    </row>
    <row r="134255" spans="68:68" customFormat="1">
      <c r="BP134255" s="90"/>
    </row>
    <row r="134256" spans="68:68" customFormat="1">
      <c r="BP134256" s="90"/>
    </row>
    <row r="134257" spans="68:68" customFormat="1">
      <c r="BP134257" s="90"/>
    </row>
    <row r="134258" spans="68:68" customFormat="1">
      <c r="BP134258" s="90"/>
    </row>
    <row r="134259" spans="68:68" customFormat="1">
      <c r="BP134259" s="90"/>
    </row>
    <row r="134260" spans="68:68" customFormat="1">
      <c r="BP134260" s="90"/>
    </row>
    <row r="134261" spans="68:68" customFormat="1">
      <c r="BP134261" s="90"/>
    </row>
    <row r="134262" spans="68:68" customFormat="1">
      <c r="BP134262" s="90"/>
    </row>
    <row r="134263" spans="68:68" customFormat="1">
      <c r="BP134263" s="90"/>
    </row>
    <row r="134264" spans="68:68" customFormat="1">
      <c r="BP134264" s="90"/>
    </row>
    <row r="134265" spans="68:68" customFormat="1">
      <c r="BP134265" s="90"/>
    </row>
    <row r="134266" spans="68:68" customFormat="1">
      <c r="BP134266" s="90"/>
    </row>
    <row r="134267" spans="68:68" customFormat="1">
      <c r="BP134267" s="90"/>
    </row>
    <row r="134268" spans="68:68" customFormat="1">
      <c r="BP134268" s="90"/>
    </row>
    <row r="134269" spans="68:68" customFormat="1">
      <c r="BP134269" s="90"/>
    </row>
    <row r="134270" spans="68:68" customFormat="1">
      <c r="BP134270" s="90"/>
    </row>
    <row r="134271" spans="68:68" customFormat="1">
      <c r="BP134271" s="90"/>
    </row>
    <row r="134272" spans="68:68" customFormat="1">
      <c r="BP134272" s="90"/>
    </row>
    <row r="134273" spans="68:68" customFormat="1">
      <c r="BP134273" s="90"/>
    </row>
    <row r="134274" spans="68:68" customFormat="1">
      <c r="BP134274" s="90"/>
    </row>
    <row r="134275" spans="68:68" customFormat="1">
      <c r="BP134275" s="90"/>
    </row>
    <row r="134276" spans="68:68" customFormat="1">
      <c r="BP134276" s="90"/>
    </row>
    <row r="134277" spans="68:68" customFormat="1">
      <c r="BP134277" s="90"/>
    </row>
    <row r="134278" spans="68:68" customFormat="1">
      <c r="BP134278" s="90"/>
    </row>
    <row r="134279" spans="68:68" customFormat="1">
      <c r="BP134279" s="90"/>
    </row>
    <row r="134280" spans="68:68" customFormat="1">
      <c r="BP134280" s="90"/>
    </row>
    <row r="134281" spans="68:68" customFormat="1">
      <c r="BP134281" s="90"/>
    </row>
    <row r="134282" spans="68:68" customFormat="1">
      <c r="BP134282" s="90"/>
    </row>
    <row r="134283" spans="68:68" customFormat="1">
      <c r="BP134283" s="90"/>
    </row>
    <row r="134284" spans="68:68" customFormat="1">
      <c r="BP134284" s="90"/>
    </row>
    <row r="134285" spans="68:68" customFormat="1">
      <c r="BP134285" s="90"/>
    </row>
    <row r="134286" spans="68:68" customFormat="1">
      <c r="BP134286" s="90"/>
    </row>
    <row r="134287" spans="68:68" customFormat="1">
      <c r="BP134287" s="90"/>
    </row>
    <row r="134288" spans="68:68" customFormat="1">
      <c r="BP134288" s="90"/>
    </row>
    <row r="134289" spans="68:68" customFormat="1">
      <c r="BP134289" s="90"/>
    </row>
    <row r="134290" spans="68:68" customFormat="1">
      <c r="BP134290" s="90"/>
    </row>
    <row r="134291" spans="68:68" customFormat="1">
      <c r="BP134291" s="90"/>
    </row>
    <row r="134292" spans="68:68" customFormat="1">
      <c r="BP134292" s="90"/>
    </row>
    <row r="134293" spans="68:68" customFormat="1">
      <c r="BP134293" s="90"/>
    </row>
    <row r="134294" spans="68:68" customFormat="1">
      <c r="BP134294" s="90"/>
    </row>
    <row r="134295" spans="68:68" customFormat="1">
      <c r="BP134295" s="90"/>
    </row>
    <row r="134296" spans="68:68" customFormat="1">
      <c r="BP134296" s="90"/>
    </row>
    <row r="134297" spans="68:68" customFormat="1">
      <c r="BP134297" s="90"/>
    </row>
    <row r="134298" spans="68:68" customFormat="1">
      <c r="BP134298" s="90"/>
    </row>
    <row r="134299" spans="68:68" customFormat="1">
      <c r="BP134299" s="90"/>
    </row>
    <row r="134300" spans="68:68" customFormat="1">
      <c r="BP134300" s="90"/>
    </row>
    <row r="134301" spans="68:68" customFormat="1">
      <c r="BP134301" s="90"/>
    </row>
    <row r="134302" spans="68:68" customFormat="1">
      <c r="BP134302" s="90"/>
    </row>
    <row r="134303" spans="68:68" customFormat="1">
      <c r="BP134303" s="90"/>
    </row>
    <row r="134304" spans="68:68" customFormat="1">
      <c r="BP134304" s="90"/>
    </row>
    <row r="134305" spans="68:68" customFormat="1">
      <c r="BP134305" s="90"/>
    </row>
    <row r="134306" spans="68:68" customFormat="1">
      <c r="BP134306" s="90"/>
    </row>
    <row r="134307" spans="68:68" customFormat="1">
      <c r="BP134307" s="90"/>
    </row>
    <row r="134308" spans="68:68" customFormat="1">
      <c r="BP134308" s="90"/>
    </row>
    <row r="134309" spans="68:68" customFormat="1">
      <c r="BP134309" s="90"/>
    </row>
    <row r="134310" spans="68:68" customFormat="1">
      <c r="BP134310" s="90"/>
    </row>
    <row r="134311" spans="68:68" customFormat="1">
      <c r="BP134311" s="90"/>
    </row>
    <row r="134312" spans="68:68" customFormat="1">
      <c r="BP134312" s="90"/>
    </row>
    <row r="134313" spans="68:68" customFormat="1">
      <c r="BP134313" s="90"/>
    </row>
    <row r="134314" spans="68:68" customFormat="1">
      <c r="BP134314" s="90"/>
    </row>
    <row r="134315" spans="68:68" customFormat="1">
      <c r="BP134315" s="90"/>
    </row>
    <row r="134316" spans="68:68" customFormat="1">
      <c r="BP134316" s="90"/>
    </row>
    <row r="134317" spans="68:68" customFormat="1">
      <c r="BP134317" s="90"/>
    </row>
    <row r="134318" spans="68:68" customFormat="1">
      <c r="BP134318" s="90"/>
    </row>
    <row r="134319" spans="68:68" customFormat="1">
      <c r="BP134319" s="90"/>
    </row>
    <row r="134320" spans="68:68" customFormat="1">
      <c r="BP134320" s="90"/>
    </row>
    <row r="134321" spans="68:68" customFormat="1">
      <c r="BP134321" s="90"/>
    </row>
    <row r="134322" spans="68:68" customFormat="1">
      <c r="BP134322" s="90"/>
    </row>
    <row r="134323" spans="68:68" customFormat="1">
      <c r="BP134323" s="90"/>
    </row>
    <row r="134324" spans="68:68" customFormat="1">
      <c r="BP134324" s="90"/>
    </row>
    <row r="134325" spans="68:68" customFormat="1">
      <c r="BP134325" s="90"/>
    </row>
    <row r="134326" spans="68:68" customFormat="1">
      <c r="BP134326" s="90"/>
    </row>
    <row r="134327" spans="68:68" customFormat="1">
      <c r="BP134327" s="90"/>
    </row>
    <row r="134328" spans="68:68" customFormat="1">
      <c r="BP134328" s="90"/>
    </row>
    <row r="134329" spans="68:68" customFormat="1">
      <c r="BP134329" s="90"/>
    </row>
    <row r="134330" spans="68:68" customFormat="1">
      <c r="BP134330" s="90"/>
    </row>
    <row r="134331" spans="68:68" customFormat="1">
      <c r="BP134331" s="90"/>
    </row>
    <row r="134332" spans="68:68" customFormat="1">
      <c r="BP134332" s="90"/>
    </row>
    <row r="134333" spans="68:68" customFormat="1">
      <c r="BP134333" s="90"/>
    </row>
    <row r="134334" spans="68:68" customFormat="1">
      <c r="BP134334" s="90"/>
    </row>
    <row r="134335" spans="68:68" customFormat="1">
      <c r="BP134335" s="90"/>
    </row>
    <row r="134336" spans="68:68" customFormat="1">
      <c r="BP134336" s="90"/>
    </row>
    <row r="134337" spans="68:68" customFormat="1">
      <c r="BP134337" s="90"/>
    </row>
    <row r="134338" spans="68:68" customFormat="1">
      <c r="BP134338" s="90"/>
    </row>
    <row r="134339" spans="68:68" customFormat="1">
      <c r="BP134339" s="90"/>
    </row>
    <row r="134340" spans="68:68" customFormat="1">
      <c r="BP134340" s="90"/>
    </row>
    <row r="134341" spans="68:68" customFormat="1">
      <c r="BP134341" s="90"/>
    </row>
    <row r="134342" spans="68:68" customFormat="1">
      <c r="BP134342" s="90"/>
    </row>
    <row r="134343" spans="68:68" customFormat="1">
      <c r="BP134343" s="90"/>
    </row>
    <row r="134344" spans="68:68" customFormat="1">
      <c r="BP134344" s="90"/>
    </row>
    <row r="134345" spans="68:68" customFormat="1">
      <c r="BP134345" s="90"/>
    </row>
    <row r="134346" spans="68:68" customFormat="1">
      <c r="BP134346" s="90"/>
    </row>
    <row r="134347" spans="68:68" customFormat="1">
      <c r="BP134347" s="90"/>
    </row>
    <row r="134348" spans="68:68" customFormat="1">
      <c r="BP134348" s="90"/>
    </row>
    <row r="134349" spans="68:68" customFormat="1">
      <c r="BP134349" s="90"/>
    </row>
    <row r="134350" spans="68:68" customFormat="1">
      <c r="BP134350" s="90"/>
    </row>
    <row r="134351" spans="68:68" customFormat="1">
      <c r="BP134351" s="90"/>
    </row>
    <row r="134352" spans="68:68" customFormat="1">
      <c r="BP134352" s="90"/>
    </row>
    <row r="134353" spans="68:68" customFormat="1">
      <c r="BP134353" s="90"/>
    </row>
    <row r="134354" spans="68:68" customFormat="1">
      <c r="BP134354" s="90"/>
    </row>
    <row r="134355" spans="68:68" customFormat="1">
      <c r="BP134355" s="90"/>
    </row>
    <row r="134356" spans="68:68" customFormat="1">
      <c r="BP134356" s="90"/>
    </row>
    <row r="134357" spans="68:68" customFormat="1">
      <c r="BP134357" s="90"/>
    </row>
    <row r="134358" spans="68:68" customFormat="1">
      <c r="BP134358" s="90"/>
    </row>
    <row r="134359" spans="68:68" customFormat="1">
      <c r="BP134359" s="90"/>
    </row>
    <row r="134360" spans="68:68" customFormat="1">
      <c r="BP134360" s="90"/>
    </row>
    <row r="134361" spans="68:68" customFormat="1">
      <c r="BP134361" s="90"/>
    </row>
    <row r="134362" spans="68:68" customFormat="1">
      <c r="BP134362" s="90"/>
    </row>
    <row r="134363" spans="68:68" customFormat="1">
      <c r="BP134363" s="90"/>
    </row>
    <row r="134364" spans="68:68" customFormat="1">
      <c r="BP134364" s="90"/>
    </row>
    <row r="134365" spans="68:68" customFormat="1">
      <c r="BP134365" s="90"/>
    </row>
    <row r="134366" spans="68:68" customFormat="1">
      <c r="BP134366" s="90"/>
    </row>
    <row r="134367" spans="68:68" customFormat="1">
      <c r="BP134367" s="90"/>
    </row>
    <row r="134368" spans="68:68" customFormat="1">
      <c r="BP134368" s="90"/>
    </row>
    <row r="134369" spans="68:68" customFormat="1">
      <c r="BP134369" s="90"/>
    </row>
    <row r="134370" spans="68:68" customFormat="1">
      <c r="BP134370" s="90"/>
    </row>
    <row r="134371" spans="68:68" customFormat="1">
      <c r="BP134371" s="90"/>
    </row>
    <row r="134372" spans="68:68" customFormat="1">
      <c r="BP134372" s="90"/>
    </row>
    <row r="134373" spans="68:68" customFormat="1">
      <c r="BP134373" s="90"/>
    </row>
    <row r="134374" spans="68:68" customFormat="1">
      <c r="BP134374" s="90"/>
    </row>
    <row r="134375" spans="68:68" customFormat="1">
      <c r="BP134375" s="90"/>
    </row>
    <row r="134376" spans="68:68" customFormat="1">
      <c r="BP134376" s="90"/>
    </row>
    <row r="134377" spans="68:68" customFormat="1">
      <c r="BP134377" s="90"/>
    </row>
    <row r="134378" spans="68:68" customFormat="1">
      <c r="BP134378" s="90"/>
    </row>
    <row r="134379" spans="68:68" customFormat="1">
      <c r="BP134379" s="90"/>
    </row>
    <row r="134380" spans="68:68" customFormat="1">
      <c r="BP134380" s="90"/>
    </row>
    <row r="134381" spans="68:68" customFormat="1">
      <c r="BP134381" s="90"/>
    </row>
    <row r="134382" spans="68:68" customFormat="1">
      <c r="BP134382" s="90"/>
    </row>
    <row r="134383" spans="68:68" customFormat="1">
      <c r="BP134383" s="90"/>
    </row>
    <row r="134384" spans="68:68" customFormat="1">
      <c r="BP134384" s="90"/>
    </row>
    <row r="134385" spans="68:68" customFormat="1">
      <c r="BP134385" s="90"/>
    </row>
    <row r="134386" spans="68:68" customFormat="1">
      <c r="BP134386" s="90"/>
    </row>
    <row r="134387" spans="68:68" customFormat="1">
      <c r="BP134387" s="90"/>
    </row>
    <row r="134388" spans="68:68" customFormat="1">
      <c r="BP134388" s="90"/>
    </row>
    <row r="134389" spans="68:68" customFormat="1">
      <c r="BP134389" s="90"/>
    </row>
    <row r="134390" spans="68:68" customFormat="1">
      <c r="BP134390" s="90"/>
    </row>
    <row r="134391" spans="68:68" customFormat="1">
      <c r="BP134391" s="90"/>
    </row>
    <row r="134392" spans="68:68" customFormat="1">
      <c r="BP134392" s="90"/>
    </row>
    <row r="134393" spans="68:68" customFormat="1">
      <c r="BP134393" s="90"/>
    </row>
    <row r="134394" spans="68:68" customFormat="1">
      <c r="BP134394" s="90"/>
    </row>
    <row r="134395" spans="68:68" customFormat="1">
      <c r="BP134395" s="90"/>
    </row>
    <row r="134396" spans="68:68" customFormat="1">
      <c r="BP134396" s="90"/>
    </row>
    <row r="134397" spans="68:68" customFormat="1">
      <c r="BP134397" s="90"/>
    </row>
    <row r="134398" spans="68:68" customFormat="1">
      <c r="BP134398" s="90"/>
    </row>
    <row r="134399" spans="68:68" customFormat="1">
      <c r="BP134399" s="90"/>
    </row>
    <row r="134400" spans="68:68" customFormat="1">
      <c r="BP134400" s="90"/>
    </row>
    <row r="134401" spans="68:68" customFormat="1">
      <c r="BP134401" s="90"/>
    </row>
    <row r="134402" spans="68:68" customFormat="1">
      <c r="BP134402" s="90"/>
    </row>
    <row r="134403" spans="68:68" customFormat="1">
      <c r="BP134403" s="90"/>
    </row>
    <row r="134404" spans="68:68" customFormat="1">
      <c r="BP134404" s="90"/>
    </row>
    <row r="134405" spans="68:68" customFormat="1">
      <c r="BP134405" s="90"/>
    </row>
    <row r="134406" spans="68:68" customFormat="1">
      <c r="BP134406" s="90"/>
    </row>
    <row r="134407" spans="68:68" customFormat="1">
      <c r="BP134407" s="90"/>
    </row>
    <row r="134408" spans="68:68" customFormat="1">
      <c r="BP134408" s="90"/>
    </row>
    <row r="134409" spans="68:68" customFormat="1">
      <c r="BP134409" s="90"/>
    </row>
    <row r="134410" spans="68:68" customFormat="1">
      <c r="BP134410" s="90"/>
    </row>
    <row r="134411" spans="68:68" customFormat="1">
      <c r="BP134411" s="90"/>
    </row>
    <row r="134412" spans="68:68" customFormat="1">
      <c r="BP134412" s="90"/>
    </row>
    <row r="134413" spans="68:68" customFormat="1">
      <c r="BP134413" s="90"/>
    </row>
    <row r="134414" spans="68:68" customFormat="1">
      <c r="BP134414" s="90"/>
    </row>
    <row r="134415" spans="68:68" customFormat="1">
      <c r="BP134415" s="90"/>
    </row>
    <row r="134416" spans="68:68" customFormat="1">
      <c r="BP134416" s="90"/>
    </row>
    <row r="134417" spans="68:68" customFormat="1">
      <c r="BP134417" s="90"/>
    </row>
    <row r="134418" spans="68:68" customFormat="1">
      <c r="BP134418" s="90"/>
    </row>
    <row r="134419" spans="68:68" customFormat="1">
      <c r="BP134419" s="90"/>
    </row>
    <row r="134420" spans="68:68" customFormat="1">
      <c r="BP134420" s="90"/>
    </row>
    <row r="134421" spans="68:68" customFormat="1">
      <c r="BP134421" s="90"/>
    </row>
    <row r="134422" spans="68:68" customFormat="1">
      <c r="BP134422" s="90"/>
    </row>
    <row r="134423" spans="68:68" customFormat="1">
      <c r="BP134423" s="90"/>
    </row>
    <row r="134424" spans="68:68" customFormat="1">
      <c r="BP134424" s="90"/>
    </row>
    <row r="134425" spans="68:68" customFormat="1">
      <c r="BP134425" s="90"/>
    </row>
    <row r="134426" spans="68:68" customFormat="1">
      <c r="BP134426" s="90"/>
    </row>
    <row r="134427" spans="68:68" customFormat="1">
      <c r="BP134427" s="90"/>
    </row>
    <row r="134428" spans="68:68" customFormat="1">
      <c r="BP134428" s="90"/>
    </row>
    <row r="134429" spans="68:68" customFormat="1">
      <c r="BP134429" s="90"/>
    </row>
    <row r="134430" spans="68:68" customFormat="1">
      <c r="BP134430" s="90"/>
    </row>
    <row r="134431" spans="68:68" customFormat="1">
      <c r="BP134431" s="90"/>
    </row>
    <row r="134432" spans="68:68" customFormat="1">
      <c r="BP134432" s="90"/>
    </row>
    <row r="134433" spans="68:68" customFormat="1">
      <c r="BP134433" s="90"/>
    </row>
    <row r="134434" spans="68:68" customFormat="1">
      <c r="BP134434" s="90"/>
    </row>
    <row r="134435" spans="68:68" customFormat="1">
      <c r="BP134435" s="90"/>
    </row>
    <row r="134436" spans="68:68" customFormat="1">
      <c r="BP134436" s="90"/>
    </row>
    <row r="134437" spans="68:68" customFormat="1">
      <c r="BP134437" s="90"/>
    </row>
    <row r="134438" spans="68:68" customFormat="1">
      <c r="BP134438" s="90"/>
    </row>
    <row r="134439" spans="68:68" customFormat="1">
      <c r="BP134439" s="90"/>
    </row>
    <row r="134440" spans="68:68" customFormat="1">
      <c r="BP134440" s="90"/>
    </row>
    <row r="134441" spans="68:68" customFormat="1">
      <c r="BP134441" s="90"/>
    </row>
    <row r="134442" spans="68:68" customFormat="1">
      <c r="BP134442" s="90"/>
    </row>
    <row r="134443" spans="68:68" customFormat="1">
      <c r="BP134443" s="90"/>
    </row>
    <row r="134444" spans="68:68" customFormat="1">
      <c r="BP134444" s="90"/>
    </row>
    <row r="134445" spans="68:68" customFormat="1">
      <c r="BP134445" s="90"/>
    </row>
    <row r="134446" spans="68:68" customFormat="1">
      <c r="BP134446" s="90"/>
    </row>
    <row r="134447" spans="68:68" customFormat="1">
      <c r="BP134447" s="90"/>
    </row>
    <row r="134448" spans="68:68" customFormat="1">
      <c r="BP134448" s="90"/>
    </row>
    <row r="134449" spans="68:68" customFormat="1">
      <c r="BP134449" s="90"/>
    </row>
    <row r="134450" spans="68:68" customFormat="1">
      <c r="BP134450" s="90"/>
    </row>
    <row r="134451" spans="68:68" customFormat="1">
      <c r="BP134451" s="90"/>
    </row>
    <row r="134452" spans="68:68" customFormat="1">
      <c r="BP134452" s="90"/>
    </row>
    <row r="134453" spans="68:68" customFormat="1">
      <c r="BP134453" s="90"/>
    </row>
    <row r="134454" spans="68:68" customFormat="1">
      <c r="BP134454" s="90"/>
    </row>
    <row r="134455" spans="68:68" customFormat="1">
      <c r="BP134455" s="90"/>
    </row>
    <row r="134456" spans="68:68" customFormat="1">
      <c r="BP134456" s="90"/>
    </row>
    <row r="134457" spans="68:68" customFormat="1">
      <c r="BP134457" s="90"/>
    </row>
    <row r="134458" spans="68:68" customFormat="1">
      <c r="BP134458" s="90"/>
    </row>
    <row r="134459" spans="68:68" customFormat="1">
      <c r="BP134459" s="90"/>
    </row>
    <row r="134460" spans="68:68" customFormat="1">
      <c r="BP134460" s="90"/>
    </row>
    <row r="134461" spans="68:68" customFormat="1">
      <c r="BP134461" s="90"/>
    </row>
    <row r="134462" spans="68:68" customFormat="1">
      <c r="BP134462" s="90"/>
    </row>
    <row r="134463" spans="68:68" customFormat="1">
      <c r="BP134463" s="90"/>
    </row>
    <row r="134464" spans="68:68" customFormat="1">
      <c r="BP134464" s="90"/>
    </row>
    <row r="134465" spans="68:68" customFormat="1">
      <c r="BP134465" s="90"/>
    </row>
    <row r="134466" spans="68:68" customFormat="1">
      <c r="BP134466" s="90"/>
    </row>
    <row r="134467" spans="68:68" customFormat="1">
      <c r="BP134467" s="90"/>
    </row>
    <row r="134468" spans="68:68" customFormat="1">
      <c r="BP134468" s="90"/>
    </row>
    <row r="134469" spans="68:68" customFormat="1">
      <c r="BP134469" s="90"/>
    </row>
    <row r="134470" spans="68:68" customFormat="1">
      <c r="BP134470" s="90"/>
    </row>
    <row r="134471" spans="68:68" customFormat="1">
      <c r="BP134471" s="90"/>
    </row>
    <row r="134472" spans="68:68" customFormat="1">
      <c r="BP134472" s="90"/>
    </row>
    <row r="134473" spans="68:68" customFormat="1">
      <c r="BP134473" s="90"/>
    </row>
    <row r="134474" spans="68:68" customFormat="1">
      <c r="BP134474" s="90"/>
    </row>
    <row r="134475" spans="68:68" customFormat="1">
      <c r="BP134475" s="90"/>
    </row>
    <row r="134476" spans="68:68" customFormat="1">
      <c r="BP134476" s="90"/>
    </row>
    <row r="134477" spans="68:68" customFormat="1">
      <c r="BP134477" s="90"/>
    </row>
    <row r="134478" spans="68:68" customFormat="1">
      <c r="BP134478" s="90"/>
    </row>
    <row r="134479" spans="68:68" customFormat="1">
      <c r="BP134479" s="90"/>
    </row>
    <row r="134480" spans="68:68" customFormat="1">
      <c r="BP134480" s="90"/>
    </row>
    <row r="134481" spans="68:68" customFormat="1">
      <c r="BP134481" s="90"/>
    </row>
    <row r="134482" spans="68:68" customFormat="1">
      <c r="BP134482" s="90"/>
    </row>
    <row r="134483" spans="68:68" customFormat="1">
      <c r="BP134483" s="90"/>
    </row>
    <row r="134484" spans="68:68" customFormat="1">
      <c r="BP134484" s="90"/>
    </row>
    <row r="134485" spans="68:68" customFormat="1">
      <c r="BP134485" s="90"/>
    </row>
    <row r="134486" spans="68:68" customFormat="1">
      <c r="BP134486" s="90"/>
    </row>
    <row r="134487" spans="68:68" customFormat="1">
      <c r="BP134487" s="90"/>
    </row>
    <row r="134488" spans="68:68" customFormat="1">
      <c r="BP134488" s="90"/>
    </row>
    <row r="134489" spans="68:68" customFormat="1">
      <c r="BP134489" s="90"/>
    </row>
    <row r="134490" spans="68:68" customFormat="1">
      <c r="BP134490" s="90"/>
    </row>
    <row r="134491" spans="68:68" customFormat="1">
      <c r="BP134491" s="90"/>
    </row>
    <row r="134492" spans="68:68" customFormat="1">
      <c r="BP134492" s="90"/>
    </row>
    <row r="134493" spans="68:68" customFormat="1">
      <c r="BP134493" s="90"/>
    </row>
    <row r="134494" spans="68:68" customFormat="1">
      <c r="BP134494" s="90"/>
    </row>
    <row r="134495" spans="68:68" customFormat="1">
      <c r="BP134495" s="90"/>
    </row>
    <row r="134496" spans="68:68" customFormat="1">
      <c r="BP134496" s="90"/>
    </row>
    <row r="134497" spans="68:68" customFormat="1">
      <c r="BP134497" s="90"/>
    </row>
    <row r="134498" spans="68:68" customFormat="1">
      <c r="BP134498" s="90"/>
    </row>
    <row r="134499" spans="68:68" customFormat="1">
      <c r="BP134499" s="90"/>
    </row>
    <row r="134500" spans="68:68" customFormat="1">
      <c r="BP134500" s="90"/>
    </row>
    <row r="134501" spans="68:68" customFormat="1">
      <c r="BP134501" s="90"/>
    </row>
    <row r="134502" spans="68:68" customFormat="1">
      <c r="BP134502" s="90"/>
    </row>
    <row r="134503" spans="68:68" customFormat="1">
      <c r="BP134503" s="90"/>
    </row>
    <row r="134504" spans="68:68" customFormat="1">
      <c r="BP134504" s="90"/>
    </row>
    <row r="134505" spans="68:68" customFormat="1">
      <c r="BP134505" s="90"/>
    </row>
    <row r="134506" spans="68:68" customFormat="1">
      <c r="BP134506" s="90"/>
    </row>
    <row r="134507" spans="68:68" customFormat="1">
      <c r="BP134507" s="90"/>
    </row>
    <row r="134508" spans="68:68" customFormat="1">
      <c r="BP134508" s="90"/>
    </row>
    <row r="134509" spans="68:68" customFormat="1">
      <c r="BP134509" s="90"/>
    </row>
    <row r="134510" spans="68:68" customFormat="1">
      <c r="BP134510" s="90"/>
    </row>
    <row r="134511" spans="68:68" customFormat="1">
      <c r="BP134511" s="90"/>
    </row>
    <row r="134512" spans="68:68" customFormat="1">
      <c r="BP134512" s="90"/>
    </row>
    <row r="134513" spans="68:68" customFormat="1">
      <c r="BP134513" s="90"/>
    </row>
    <row r="134514" spans="68:68" customFormat="1">
      <c r="BP134514" s="90"/>
    </row>
    <row r="134515" spans="68:68" customFormat="1">
      <c r="BP134515" s="90"/>
    </row>
    <row r="134516" spans="68:68" customFormat="1">
      <c r="BP134516" s="90"/>
    </row>
    <row r="134517" spans="68:68" customFormat="1">
      <c r="BP134517" s="90"/>
    </row>
    <row r="134518" spans="68:68" customFormat="1">
      <c r="BP134518" s="90"/>
    </row>
    <row r="134519" spans="68:68" customFormat="1">
      <c r="BP134519" s="90"/>
    </row>
    <row r="134520" spans="68:68" customFormat="1">
      <c r="BP134520" s="90"/>
    </row>
    <row r="134521" spans="68:68" customFormat="1">
      <c r="BP134521" s="90"/>
    </row>
    <row r="134522" spans="68:68" customFormat="1">
      <c r="BP134522" s="90"/>
    </row>
    <row r="134523" spans="68:68" customFormat="1">
      <c r="BP134523" s="90"/>
    </row>
    <row r="134524" spans="68:68" customFormat="1">
      <c r="BP134524" s="90"/>
    </row>
    <row r="134525" spans="68:68" customFormat="1">
      <c r="BP134525" s="90"/>
    </row>
    <row r="134526" spans="68:68" customFormat="1">
      <c r="BP134526" s="90"/>
    </row>
    <row r="134527" spans="68:68" customFormat="1">
      <c r="BP134527" s="90"/>
    </row>
    <row r="134528" spans="68:68" customFormat="1">
      <c r="BP134528" s="90"/>
    </row>
    <row r="134529" spans="68:68" customFormat="1">
      <c r="BP134529" s="90"/>
    </row>
    <row r="134530" spans="68:68" customFormat="1">
      <c r="BP134530" s="90"/>
    </row>
    <row r="134531" spans="68:68" customFormat="1">
      <c r="BP134531" s="90"/>
    </row>
    <row r="134532" spans="68:68" customFormat="1">
      <c r="BP134532" s="90"/>
    </row>
    <row r="134533" spans="68:68" customFormat="1">
      <c r="BP134533" s="90"/>
    </row>
    <row r="134534" spans="68:68" customFormat="1">
      <c r="BP134534" s="90"/>
    </row>
    <row r="134535" spans="68:68" customFormat="1">
      <c r="BP134535" s="90"/>
    </row>
    <row r="134536" spans="68:68" customFormat="1">
      <c r="BP134536" s="90"/>
    </row>
    <row r="134537" spans="68:68" customFormat="1">
      <c r="BP134537" s="90"/>
    </row>
    <row r="134538" spans="68:68" customFormat="1">
      <c r="BP134538" s="90"/>
    </row>
    <row r="134539" spans="68:68" customFormat="1">
      <c r="BP134539" s="90"/>
    </row>
    <row r="134540" spans="68:68" customFormat="1">
      <c r="BP134540" s="90"/>
    </row>
    <row r="134541" spans="68:68" customFormat="1">
      <c r="BP134541" s="90"/>
    </row>
    <row r="134542" spans="68:68" customFormat="1">
      <c r="BP134542" s="90"/>
    </row>
    <row r="134543" spans="68:68" customFormat="1">
      <c r="BP134543" s="90"/>
    </row>
    <row r="134544" spans="68:68" customFormat="1">
      <c r="BP134544" s="90"/>
    </row>
    <row r="134545" spans="68:68" customFormat="1">
      <c r="BP134545" s="90"/>
    </row>
    <row r="134546" spans="68:68" customFormat="1">
      <c r="BP134546" s="90"/>
    </row>
    <row r="134547" spans="68:68" customFormat="1">
      <c r="BP134547" s="90"/>
    </row>
    <row r="134548" spans="68:68" customFormat="1">
      <c r="BP134548" s="90"/>
    </row>
    <row r="134549" spans="68:68" customFormat="1">
      <c r="BP134549" s="90"/>
    </row>
    <row r="134550" spans="68:68" customFormat="1">
      <c r="BP134550" s="90"/>
    </row>
    <row r="134551" spans="68:68" customFormat="1">
      <c r="BP134551" s="90"/>
    </row>
    <row r="134552" spans="68:68" customFormat="1">
      <c r="BP134552" s="90"/>
    </row>
    <row r="134553" spans="68:68" customFormat="1">
      <c r="BP134553" s="90"/>
    </row>
    <row r="134554" spans="68:68" customFormat="1">
      <c r="BP134554" s="90"/>
    </row>
    <row r="134555" spans="68:68" customFormat="1">
      <c r="BP134555" s="90"/>
    </row>
    <row r="134556" spans="68:68" customFormat="1">
      <c r="BP134556" s="90"/>
    </row>
    <row r="134557" spans="68:68" customFormat="1">
      <c r="BP134557" s="90"/>
    </row>
    <row r="134558" spans="68:68" customFormat="1">
      <c r="BP134558" s="90"/>
    </row>
    <row r="134559" spans="68:68" customFormat="1">
      <c r="BP134559" s="90"/>
    </row>
    <row r="134560" spans="68:68" customFormat="1">
      <c r="BP134560" s="90"/>
    </row>
    <row r="134561" spans="68:68" customFormat="1">
      <c r="BP134561" s="90"/>
    </row>
    <row r="134562" spans="68:68" customFormat="1">
      <c r="BP134562" s="90"/>
    </row>
    <row r="134563" spans="68:68" customFormat="1">
      <c r="BP134563" s="90"/>
    </row>
    <row r="134564" spans="68:68" customFormat="1">
      <c r="BP134564" s="90"/>
    </row>
    <row r="134565" spans="68:68" customFormat="1">
      <c r="BP134565" s="90"/>
    </row>
    <row r="134566" spans="68:68" customFormat="1">
      <c r="BP134566" s="90"/>
    </row>
    <row r="134567" spans="68:68" customFormat="1">
      <c r="BP134567" s="90"/>
    </row>
    <row r="134568" spans="68:68" customFormat="1">
      <c r="BP134568" s="90"/>
    </row>
    <row r="134569" spans="68:68" customFormat="1">
      <c r="BP134569" s="90"/>
    </row>
    <row r="134570" spans="68:68" customFormat="1">
      <c r="BP134570" s="90"/>
    </row>
    <row r="134571" spans="68:68" customFormat="1">
      <c r="BP134571" s="90"/>
    </row>
    <row r="134572" spans="68:68" customFormat="1">
      <c r="BP134572" s="90"/>
    </row>
    <row r="134573" spans="68:68" customFormat="1">
      <c r="BP134573" s="90"/>
    </row>
    <row r="134574" spans="68:68" customFormat="1">
      <c r="BP134574" s="90"/>
    </row>
    <row r="134575" spans="68:68" customFormat="1">
      <c r="BP134575" s="90"/>
    </row>
    <row r="134576" spans="68:68" customFormat="1">
      <c r="BP134576" s="90"/>
    </row>
    <row r="134577" spans="68:68" customFormat="1">
      <c r="BP134577" s="90"/>
    </row>
    <row r="134578" spans="68:68" customFormat="1">
      <c r="BP134578" s="90"/>
    </row>
    <row r="134579" spans="68:68" customFormat="1">
      <c r="BP134579" s="90"/>
    </row>
    <row r="134580" spans="68:68" customFormat="1">
      <c r="BP134580" s="90"/>
    </row>
    <row r="134581" spans="68:68" customFormat="1">
      <c r="BP134581" s="90"/>
    </row>
    <row r="134582" spans="68:68" customFormat="1">
      <c r="BP134582" s="90"/>
    </row>
    <row r="134583" spans="68:68" customFormat="1">
      <c r="BP134583" s="90"/>
    </row>
    <row r="134584" spans="68:68" customFormat="1">
      <c r="BP134584" s="90"/>
    </row>
    <row r="134585" spans="68:68" customFormat="1">
      <c r="BP134585" s="90"/>
    </row>
    <row r="134586" spans="68:68" customFormat="1">
      <c r="BP134586" s="90"/>
    </row>
    <row r="134587" spans="68:68" customFormat="1">
      <c r="BP134587" s="90"/>
    </row>
    <row r="134588" spans="68:68" customFormat="1">
      <c r="BP134588" s="90"/>
    </row>
    <row r="134589" spans="68:68" customFormat="1">
      <c r="BP134589" s="90"/>
    </row>
    <row r="134590" spans="68:68" customFormat="1">
      <c r="BP134590" s="90"/>
    </row>
    <row r="134591" spans="68:68" customFormat="1">
      <c r="BP134591" s="90"/>
    </row>
    <row r="134592" spans="68:68" customFormat="1">
      <c r="BP134592" s="90"/>
    </row>
    <row r="134593" spans="68:68" customFormat="1">
      <c r="BP134593" s="90"/>
    </row>
    <row r="134594" spans="68:68" customFormat="1">
      <c r="BP134594" s="90"/>
    </row>
    <row r="134595" spans="68:68" customFormat="1">
      <c r="BP134595" s="90"/>
    </row>
    <row r="134596" spans="68:68" customFormat="1">
      <c r="BP134596" s="90"/>
    </row>
    <row r="134597" spans="68:68" customFormat="1">
      <c r="BP134597" s="90"/>
    </row>
    <row r="134598" spans="68:68" customFormat="1">
      <c r="BP134598" s="90"/>
    </row>
    <row r="134599" spans="68:68" customFormat="1">
      <c r="BP134599" s="90"/>
    </row>
    <row r="134600" spans="68:68" customFormat="1">
      <c r="BP134600" s="90"/>
    </row>
    <row r="134601" spans="68:68" customFormat="1">
      <c r="BP134601" s="90"/>
    </row>
    <row r="134602" spans="68:68" customFormat="1">
      <c r="BP134602" s="90"/>
    </row>
    <row r="134603" spans="68:68" customFormat="1">
      <c r="BP134603" s="90"/>
    </row>
    <row r="134604" spans="68:68" customFormat="1">
      <c r="BP134604" s="90"/>
    </row>
    <row r="134605" spans="68:68" customFormat="1">
      <c r="BP134605" s="90"/>
    </row>
    <row r="134606" spans="68:68" customFormat="1">
      <c r="BP134606" s="90"/>
    </row>
    <row r="134607" spans="68:68" customFormat="1">
      <c r="BP134607" s="90"/>
    </row>
    <row r="134608" spans="68:68" customFormat="1">
      <c r="BP134608" s="90"/>
    </row>
    <row r="134609" spans="68:68" customFormat="1">
      <c r="BP134609" s="90"/>
    </row>
    <row r="134610" spans="68:68" customFormat="1">
      <c r="BP134610" s="90"/>
    </row>
    <row r="134611" spans="68:68" customFormat="1">
      <c r="BP134611" s="90"/>
    </row>
    <row r="134612" spans="68:68" customFormat="1">
      <c r="BP134612" s="90"/>
    </row>
    <row r="134613" spans="68:68" customFormat="1">
      <c r="BP134613" s="90"/>
    </row>
    <row r="134614" spans="68:68" customFormat="1">
      <c r="BP134614" s="90"/>
    </row>
    <row r="134615" spans="68:68" customFormat="1">
      <c r="BP134615" s="90"/>
    </row>
    <row r="134616" spans="68:68" customFormat="1">
      <c r="BP134616" s="90"/>
    </row>
    <row r="134617" spans="68:68" customFormat="1">
      <c r="BP134617" s="90"/>
    </row>
    <row r="134618" spans="68:68" customFormat="1">
      <c r="BP134618" s="90"/>
    </row>
    <row r="134619" spans="68:68" customFormat="1">
      <c r="BP134619" s="90"/>
    </row>
    <row r="134620" spans="68:68" customFormat="1">
      <c r="BP134620" s="90"/>
    </row>
    <row r="134621" spans="68:68" customFormat="1">
      <c r="BP134621" s="90"/>
    </row>
    <row r="134622" spans="68:68" customFormat="1">
      <c r="BP134622" s="90"/>
    </row>
    <row r="134623" spans="68:68" customFormat="1">
      <c r="BP134623" s="90"/>
    </row>
    <row r="134624" spans="68:68" customFormat="1">
      <c r="BP134624" s="90"/>
    </row>
    <row r="134625" spans="68:68" customFormat="1">
      <c r="BP134625" s="90"/>
    </row>
    <row r="134626" spans="68:68" customFormat="1">
      <c r="BP134626" s="90"/>
    </row>
    <row r="134627" spans="68:68" customFormat="1">
      <c r="BP134627" s="90"/>
    </row>
    <row r="134628" spans="68:68" customFormat="1">
      <c r="BP134628" s="90"/>
    </row>
    <row r="134629" spans="68:68" customFormat="1">
      <c r="BP134629" s="90"/>
    </row>
    <row r="134630" spans="68:68" customFormat="1">
      <c r="BP134630" s="90"/>
    </row>
    <row r="134631" spans="68:68" customFormat="1">
      <c r="BP134631" s="90"/>
    </row>
    <row r="134632" spans="68:68" customFormat="1">
      <c r="BP134632" s="90"/>
    </row>
    <row r="134633" spans="68:68" customFormat="1">
      <c r="BP134633" s="90"/>
    </row>
    <row r="134634" spans="68:68" customFormat="1">
      <c r="BP134634" s="90"/>
    </row>
    <row r="134635" spans="68:68" customFormat="1">
      <c r="BP134635" s="90"/>
    </row>
    <row r="134636" spans="68:68" customFormat="1">
      <c r="BP134636" s="90"/>
    </row>
    <row r="134637" spans="68:68" customFormat="1">
      <c r="BP134637" s="90"/>
    </row>
    <row r="134638" spans="68:68" customFormat="1">
      <c r="BP134638" s="90"/>
    </row>
    <row r="134639" spans="68:68" customFormat="1">
      <c r="BP134639" s="90"/>
    </row>
    <row r="134640" spans="68:68" customFormat="1">
      <c r="BP134640" s="90"/>
    </row>
    <row r="134641" spans="68:68" customFormat="1">
      <c r="BP134641" s="90"/>
    </row>
    <row r="134642" spans="68:68" customFormat="1">
      <c r="BP134642" s="90"/>
    </row>
    <row r="134643" spans="68:68" customFormat="1">
      <c r="BP134643" s="90"/>
    </row>
    <row r="134644" spans="68:68" customFormat="1">
      <c r="BP134644" s="90"/>
    </row>
    <row r="134645" spans="68:68" customFormat="1">
      <c r="BP134645" s="90"/>
    </row>
    <row r="134646" spans="68:68" customFormat="1">
      <c r="BP134646" s="90"/>
    </row>
    <row r="134647" spans="68:68" customFormat="1">
      <c r="BP134647" s="90"/>
    </row>
    <row r="134648" spans="68:68" customFormat="1">
      <c r="BP134648" s="90"/>
    </row>
    <row r="134649" spans="68:68" customFormat="1">
      <c r="BP134649" s="90"/>
    </row>
    <row r="134650" spans="68:68" customFormat="1">
      <c r="BP134650" s="90"/>
    </row>
    <row r="134651" spans="68:68" customFormat="1">
      <c r="BP134651" s="90"/>
    </row>
    <row r="134652" spans="68:68" customFormat="1">
      <c r="BP134652" s="90"/>
    </row>
    <row r="134653" spans="68:68" customFormat="1">
      <c r="BP134653" s="90"/>
    </row>
    <row r="134654" spans="68:68" customFormat="1">
      <c r="BP134654" s="90"/>
    </row>
    <row r="134655" spans="68:68" customFormat="1">
      <c r="BP134655" s="90"/>
    </row>
    <row r="134656" spans="68:68" customFormat="1">
      <c r="BP134656" s="90"/>
    </row>
    <row r="134657" spans="68:68" customFormat="1">
      <c r="BP134657" s="90"/>
    </row>
    <row r="134658" spans="68:68" customFormat="1">
      <c r="BP134658" s="90"/>
    </row>
    <row r="134659" spans="68:68" customFormat="1">
      <c r="BP134659" s="90"/>
    </row>
    <row r="134660" spans="68:68" customFormat="1">
      <c r="BP134660" s="90"/>
    </row>
    <row r="134661" spans="68:68" customFormat="1">
      <c r="BP134661" s="90"/>
    </row>
    <row r="134662" spans="68:68" customFormat="1">
      <c r="BP134662" s="90"/>
    </row>
    <row r="134663" spans="68:68" customFormat="1">
      <c r="BP134663" s="90"/>
    </row>
    <row r="134664" spans="68:68" customFormat="1">
      <c r="BP134664" s="90"/>
    </row>
    <row r="134665" spans="68:68" customFormat="1">
      <c r="BP134665" s="90"/>
    </row>
    <row r="134666" spans="68:68" customFormat="1">
      <c r="BP134666" s="90"/>
    </row>
    <row r="134667" spans="68:68" customFormat="1">
      <c r="BP134667" s="90"/>
    </row>
    <row r="134668" spans="68:68" customFormat="1">
      <c r="BP134668" s="90"/>
    </row>
    <row r="134669" spans="68:68" customFormat="1">
      <c r="BP134669" s="90"/>
    </row>
    <row r="134670" spans="68:68" customFormat="1">
      <c r="BP134670" s="90"/>
    </row>
    <row r="134671" spans="68:68" customFormat="1">
      <c r="BP134671" s="90"/>
    </row>
    <row r="134672" spans="68:68" customFormat="1">
      <c r="BP134672" s="90"/>
    </row>
    <row r="134673" spans="68:68" customFormat="1">
      <c r="BP134673" s="90"/>
    </row>
    <row r="134674" spans="68:68" customFormat="1">
      <c r="BP134674" s="90"/>
    </row>
    <row r="134675" spans="68:68" customFormat="1">
      <c r="BP134675" s="90"/>
    </row>
    <row r="134676" spans="68:68" customFormat="1">
      <c r="BP134676" s="90"/>
    </row>
    <row r="134677" spans="68:68" customFormat="1">
      <c r="BP134677" s="90"/>
    </row>
    <row r="134678" spans="68:68" customFormat="1">
      <c r="BP134678" s="90"/>
    </row>
    <row r="134679" spans="68:68" customFormat="1">
      <c r="BP134679" s="90"/>
    </row>
    <row r="134680" spans="68:68" customFormat="1">
      <c r="BP134680" s="90"/>
    </row>
    <row r="134681" spans="68:68" customFormat="1">
      <c r="BP134681" s="90"/>
    </row>
    <row r="134682" spans="68:68" customFormat="1">
      <c r="BP134682" s="90"/>
    </row>
    <row r="134683" spans="68:68" customFormat="1">
      <c r="BP134683" s="90"/>
    </row>
    <row r="134684" spans="68:68" customFormat="1">
      <c r="BP134684" s="90"/>
    </row>
    <row r="134685" spans="68:68" customFormat="1">
      <c r="BP134685" s="90"/>
    </row>
    <row r="134686" spans="68:68" customFormat="1">
      <c r="BP134686" s="90"/>
    </row>
    <row r="134687" spans="68:68" customFormat="1">
      <c r="BP134687" s="90"/>
    </row>
    <row r="134688" spans="68:68" customFormat="1">
      <c r="BP134688" s="90"/>
    </row>
    <row r="134689" spans="68:68" customFormat="1">
      <c r="BP134689" s="90"/>
    </row>
    <row r="134690" spans="68:68" customFormat="1">
      <c r="BP134690" s="90"/>
    </row>
    <row r="134691" spans="68:68" customFormat="1">
      <c r="BP134691" s="90"/>
    </row>
    <row r="134692" spans="68:68" customFormat="1">
      <c r="BP134692" s="90"/>
    </row>
    <row r="134693" spans="68:68" customFormat="1">
      <c r="BP134693" s="90"/>
    </row>
    <row r="134694" spans="68:68" customFormat="1">
      <c r="BP134694" s="90"/>
    </row>
    <row r="134695" spans="68:68" customFormat="1">
      <c r="BP134695" s="90"/>
    </row>
    <row r="134696" spans="68:68" customFormat="1">
      <c r="BP134696" s="90"/>
    </row>
    <row r="134697" spans="68:68" customFormat="1">
      <c r="BP134697" s="90"/>
    </row>
    <row r="134698" spans="68:68" customFormat="1">
      <c r="BP134698" s="90"/>
    </row>
    <row r="134699" spans="68:68" customFormat="1">
      <c r="BP134699" s="90"/>
    </row>
    <row r="134700" spans="68:68" customFormat="1">
      <c r="BP134700" s="90"/>
    </row>
    <row r="134701" spans="68:68" customFormat="1">
      <c r="BP134701" s="90"/>
    </row>
    <row r="134702" spans="68:68" customFormat="1">
      <c r="BP134702" s="90"/>
    </row>
    <row r="134703" spans="68:68" customFormat="1">
      <c r="BP134703" s="90"/>
    </row>
    <row r="134704" spans="68:68" customFormat="1">
      <c r="BP134704" s="90"/>
    </row>
    <row r="134705" spans="68:68" customFormat="1">
      <c r="BP134705" s="90"/>
    </row>
    <row r="134706" spans="68:68" customFormat="1">
      <c r="BP134706" s="90"/>
    </row>
    <row r="134707" spans="68:68" customFormat="1">
      <c r="BP134707" s="90"/>
    </row>
    <row r="134708" spans="68:68" customFormat="1">
      <c r="BP134708" s="90"/>
    </row>
    <row r="134709" spans="68:68" customFormat="1">
      <c r="BP134709" s="90"/>
    </row>
    <row r="134710" spans="68:68" customFormat="1">
      <c r="BP134710" s="90"/>
    </row>
    <row r="134711" spans="68:68" customFormat="1">
      <c r="BP134711" s="90"/>
    </row>
    <row r="134712" spans="68:68" customFormat="1">
      <c r="BP134712" s="90"/>
    </row>
    <row r="134713" spans="68:68" customFormat="1">
      <c r="BP134713" s="90"/>
    </row>
    <row r="134714" spans="68:68" customFormat="1">
      <c r="BP134714" s="90"/>
    </row>
    <row r="134715" spans="68:68" customFormat="1">
      <c r="BP134715" s="90"/>
    </row>
    <row r="134716" spans="68:68" customFormat="1">
      <c r="BP134716" s="90"/>
    </row>
    <row r="134717" spans="68:68" customFormat="1">
      <c r="BP134717" s="90"/>
    </row>
    <row r="134718" spans="68:68" customFormat="1">
      <c r="BP134718" s="90"/>
    </row>
    <row r="134719" spans="68:68" customFormat="1">
      <c r="BP134719" s="90"/>
    </row>
    <row r="134720" spans="68:68" customFormat="1">
      <c r="BP134720" s="90"/>
    </row>
    <row r="134721" spans="68:68" customFormat="1">
      <c r="BP134721" s="90"/>
    </row>
    <row r="134722" spans="68:68" customFormat="1">
      <c r="BP134722" s="90"/>
    </row>
    <row r="134723" spans="68:68" customFormat="1">
      <c r="BP134723" s="90"/>
    </row>
    <row r="134724" spans="68:68" customFormat="1">
      <c r="BP134724" s="90"/>
    </row>
    <row r="134725" spans="68:68" customFormat="1">
      <c r="BP134725" s="90"/>
    </row>
    <row r="134726" spans="68:68" customFormat="1">
      <c r="BP134726" s="90"/>
    </row>
    <row r="134727" spans="68:68" customFormat="1">
      <c r="BP134727" s="90"/>
    </row>
    <row r="134728" spans="68:68" customFormat="1">
      <c r="BP134728" s="90"/>
    </row>
    <row r="134729" spans="68:68" customFormat="1">
      <c r="BP134729" s="90"/>
    </row>
    <row r="134730" spans="68:68" customFormat="1">
      <c r="BP134730" s="90"/>
    </row>
    <row r="134731" spans="68:68" customFormat="1">
      <c r="BP134731" s="90"/>
    </row>
    <row r="134732" spans="68:68" customFormat="1">
      <c r="BP134732" s="90"/>
    </row>
    <row r="134733" spans="68:68" customFormat="1">
      <c r="BP134733" s="90"/>
    </row>
    <row r="134734" spans="68:68" customFormat="1">
      <c r="BP134734" s="90"/>
    </row>
    <row r="134735" spans="68:68" customFormat="1">
      <c r="BP134735" s="90"/>
    </row>
    <row r="134736" spans="68:68" customFormat="1">
      <c r="BP134736" s="90"/>
    </row>
    <row r="134737" spans="68:68" customFormat="1">
      <c r="BP134737" s="90"/>
    </row>
    <row r="134738" spans="68:68" customFormat="1">
      <c r="BP134738" s="90"/>
    </row>
    <row r="134739" spans="68:68" customFormat="1">
      <c r="BP134739" s="90"/>
    </row>
    <row r="134740" spans="68:68" customFormat="1">
      <c r="BP134740" s="90"/>
    </row>
    <row r="134741" spans="68:68" customFormat="1">
      <c r="BP134741" s="90"/>
    </row>
    <row r="134742" spans="68:68" customFormat="1">
      <c r="BP134742" s="90"/>
    </row>
    <row r="134743" spans="68:68" customFormat="1">
      <c r="BP134743" s="90"/>
    </row>
    <row r="134744" spans="68:68" customFormat="1">
      <c r="BP134744" s="90"/>
    </row>
    <row r="134745" spans="68:68" customFormat="1">
      <c r="BP134745" s="90"/>
    </row>
    <row r="134746" spans="68:68" customFormat="1">
      <c r="BP134746" s="90"/>
    </row>
    <row r="134747" spans="68:68" customFormat="1">
      <c r="BP134747" s="90"/>
    </row>
    <row r="134748" spans="68:68" customFormat="1">
      <c r="BP134748" s="90"/>
    </row>
    <row r="134749" spans="68:68" customFormat="1">
      <c r="BP134749" s="90"/>
    </row>
    <row r="134750" spans="68:68" customFormat="1">
      <c r="BP134750" s="90"/>
    </row>
    <row r="134751" spans="68:68" customFormat="1">
      <c r="BP134751" s="90"/>
    </row>
    <row r="134752" spans="68:68" customFormat="1">
      <c r="BP134752" s="90"/>
    </row>
    <row r="134753" spans="68:68" customFormat="1">
      <c r="BP134753" s="90"/>
    </row>
    <row r="134754" spans="68:68" customFormat="1">
      <c r="BP134754" s="90"/>
    </row>
    <row r="134755" spans="68:68" customFormat="1">
      <c r="BP134755" s="90"/>
    </row>
    <row r="134756" spans="68:68" customFormat="1">
      <c r="BP134756" s="90"/>
    </row>
    <row r="134757" spans="68:68" customFormat="1">
      <c r="BP134757" s="90"/>
    </row>
    <row r="134758" spans="68:68" customFormat="1">
      <c r="BP134758" s="90"/>
    </row>
    <row r="134759" spans="68:68" customFormat="1">
      <c r="BP134759" s="90"/>
    </row>
    <row r="134760" spans="68:68" customFormat="1">
      <c r="BP134760" s="90"/>
    </row>
    <row r="134761" spans="68:68" customFormat="1">
      <c r="BP134761" s="90"/>
    </row>
    <row r="134762" spans="68:68" customFormat="1">
      <c r="BP134762" s="90"/>
    </row>
    <row r="134763" spans="68:68" customFormat="1">
      <c r="BP134763" s="90"/>
    </row>
    <row r="134764" spans="68:68" customFormat="1">
      <c r="BP134764" s="90"/>
    </row>
    <row r="134765" spans="68:68" customFormat="1">
      <c r="BP134765" s="90"/>
    </row>
    <row r="134766" spans="68:68" customFormat="1">
      <c r="BP134766" s="90"/>
    </row>
    <row r="134767" spans="68:68" customFormat="1">
      <c r="BP134767" s="90"/>
    </row>
    <row r="134768" spans="68:68" customFormat="1">
      <c r="BP134768" s="90"/>
    </row>
    <row r="134769" spans="68:68" customFormat="1">
      <c r="BP134769" s="90"/>
    </row>
    <row r="134770" spans="68:68" customFormat="1">
      <c r="BP134770" s="90"/>
    </row>
    <row r="134771" spans="68:68" customFormat="1">
      <c r="BP134771" s="90"/>
    </row>
    <row r="134772" spans="68:68" customFormat="1">
      <c r="BP134772" s="90"/>
    </row>
    <row r="134773" spans="68:68" customFormat="1">
      <c r="BP134773" s="90"/>
    </row>
    <row r="134774" spans="68:68" customFormat="1">
      <c r="BP134774" s="90"/>
    </row>
    <row r="134775" spans="68:68" customFormat="1">
      <c r="BP134775" s="90"/>
    </row>
    <row r="134776" spans="68:68" customFormat="1">
      <c r="BP134776" s="90"/>
    </row>
    <row r="134777" spans="68:68" customFormat="1">
      <c r="BP134777" s="90"/>
    </row>
    <row r="134778" spans="68:68" customFormat="1">
      <c r="BP134778" s="90"/>
    </row>
    <row r="134779" spans="68:68" customFormat="1">
      <c r="BP134779" s="90"/>
    </row>
    <row r="134780" spans="68:68" customFormat="1">
      <c r="BP134780" s="90"/>
    </row>
    <row r="134781" spans="68:68" customFormat="1">
      <c r="BP134781" s="90"/>
    </row>
    <row r="134782" spans="68:68" customFormat="1">
      <c r="BP134782" s="90"/>
    </row>
    <row r="134783" spans="68:68" customFormat="1">
      <c r="BP134783" s="90"/>
    </row>
    <row r="134784" spans="68:68" customFormat="1">
      <c r="BP134784" s="90"/>
    </row>
    <row r="134785" spans="68:68" customFormat="1">
      <c r="BP134785" s="90"/>
    </row>
    <row r="134786" spans="68:68" customFormat="1">
      <c r="BP134786" s="90"/>
    </row>
    <row r="134787" spans="68:68" customFormat="1">
      <c r="BP134787" s="90"/>
    </row>
    <row r="134788" spans="68:68" customFormat="1">
      <c r="BP134788" s="90"/>
    </row>
    <row r="134789" spans="68:68" customFormat="1">
      <c r="BP134789" s="90"/>
    </row>
    <row r="134790" spans="68:68" customFormat="1">
      <c r="BP134790" s="90"/>
    </row>
    <row r="134791" spans="68:68" customFormat="1">
      <c r="BP134791" s="90"/>
    </row>
    <row r="134792" spans="68:68" customFormat="1">
      <c r="BP134792" s="90"/>
    </row>
    <row r="134793" spans="68:68" customFormat="1">
      <c r="BP134793" s="90"/>
    </row>
    <row r="134794" spans="68:68" customFormat="1">
      <c r="BP134794" s="90"/>
    </row>
    <row r="134795" spans="68:68" customFormat="1">
      <c r="BP134795" s="90"/>
    </row>
    <row r="134796" spans="68:68" customFormat="1">
      <c r="BP134796" s="90"/>
    </row>
    <row r="134797" spans="68:68" customFormat="1">
      <c r="BP134797" s="90"/>
    </row>
    <row r="134798" spans="68:68" customFormat="1">
      <c r="BP134798" s="90"/>
    </row>
    <row r="134799" spans="68:68" customFormat="1">
      <c r="BP134799" s="90"/>
    </row>
    <row r="134800" spans="68:68" customFormat="1">
      <c r="BP134800" s="90"/>
    </row>
    <row r="134801" spans="68:68" customFormat="1">
      <c r="BP134801" s="90"/>
    </row>
    <row r="134802" spans="68:68" customFormat="1">
      <c r="BP134802" s="90"/>
    </row>
    <row r="134803" spans="68:68" customFormat="1">
      <c r="BP134803" s="90"/>
    </row>
    <row r="134804" spans="68:68" customFormat="1">
      <c r="BP134804" s="90"/>
    </row>
    <row r="134805" spans="68:68" customFormat="1">
      <c r="BP134805" s="90"/>
    </row>
    <row r="134806" spans="68:68" customFormat="1">
      <c r="BP134806" s="90"/>
    </row>
    <row r="134807" spans="68:68" customFormat="1">
      <c r="BP134807" s="90"/>
    </row>
    <row r="134808" spans="68:68" customFormat="1">
      <c r="BP134808" s="90"/>
    </row>
    <row r="134809" spans="68:68" customFormat="1">
      <c r="BP134809" s="90"/>
    </row>
    <row r="134810" spans="68:68" customFormat="1">
      <c r="BP134810" s="90"/>
    </row>
    <row r="134811" spans="68:68" customFormat="1">
      <c r="BP134811" s="90"/>
    </row>
    <row r="134812" spans="68:68" customFormat="1">
      <c r="BP134812" s="90"/>
    </row>
    <row r="134813" spans="68:68" customFormat="1">
      <c r="BP134813" s="90"/>
    </row>
    <row r="134814" spans="68:68" customFormat="1">
      <c r="BP134814" s="90"/>
    </row>
    <row r="134815" spans="68:68" customFormat="1">
      <c r="BP134815" s="90"/>
    </row>
    <row r="134816" spans="68:68" customFormat="1">
      <c r="BP134816" s="90"/>
    </row>
    <row r="134817" spans="68:68" customFormat="1">
      <c r="BP134817" s="90"/>
    </row>
    <row r="134818" spans="68:68" customFormat="1">
      <c r="BP134818" s="90"/>
    </row>
    <row r="134819" spans="68:68" customFormat="1">
      <c r="BP134819" s="90"/>
    </row>
    <row r="134820" spans="68:68" customFormat="1">
      <c r="BP134820" s="90"/>
    </row>
    <row r="134821" spans="68:68" customFormat="1">
      <c r="BP134821" s="90"/>
    </row>
    <row r="134822" spans="68:68" customFormat="1">
      <c r="BP134822" s="90"/>
    </row>
    <row r="134823" spans="68:68" customFormat="1">
      <c r="BP134823" s="90"/>
    </row>
    <row r="134824" spans="68:68" customFormat="1">
      <c r="BP134824" s="90"/>
    </row>
    <row r="134825" spans="68:68" customFormat="1">
      <c r="BP134825" s="90"/>
    </row>
    <row r="134826" spans="68:68" customFormat="1">
      <c r="BP134826" s="90"/>
    </row>
    <row r="134827" spans="68:68" customFormat="1">
      <c r="BP134827" s="90"/>
    </row>
    <row r="134828" spans="68:68" customFormat="1">
      <c r="BP134828" s="90"/>
    </row>
    <row r="134829" spans="68:68" customFormat="1">
      <c r="BP134829" s="90"/>
    </row>
    <row r="134830" spans="68:68" customFormat="1">
      <c r="BP134830" s="90"/>
    </row>
    <row r="134831" spans="68:68" customFormat="1">
      <c r="BP134831" s="90"/>
    </row>
    <row r="134832" spans="68:68" customFormat="1">
      <c r="BP134832" s="90"/>
    </row>
    <row r="134833" spans="68:68" customFormat="1">
      <c r="BP134833" s="90"/>
    </row>
    <row r="134834" spans="68:68" customFormat="1">
      <c r="BP134834" s="90"/>
    </row>
    <row r="134835" spans="68:68" customFormat="1">
      <c r="BP134835" s="90"/>
    </row>
    <row r="134836" spans="68:68" customFormat="1">
      <c r="BP134836" s="90"/>
    </row>
    <row r="134837" spans="68:68" customFormat="1">
      <c r="BP134837" s="90"/>
    </row>
    <row r="134838" spans="68:68" customFormat="1">
      <c r="BP134838" s="90"/>
    </row>
    <row r="134839" spans="68:68" customFormat="1">
      <c r="BP134839" s="90"/>
    </row>
    <row r="134840" spans="68:68" customFormat="1">
      <c r="BP134840" s="90"/>
    </row>
    <row r="134841" spans="68:68" customFormat="1">
      <c r="BP134841" s="90"/>
    </row>
    <row r="134842" spans="68:68" customFormat="1">
      <c r="BP134842" s="90"/>
    </row>
    <row r="134843" spans="68:68" customFormat="1">
      <c r="BP134843" s="90"/>
    </row>
    <row r="134844" spans="68:68" customFormat="1">
      <c r="BP134844" s="90"/>
    </row>
    <row r="134845" spans="68:68" customFormat="1">
      <c r="BP134845" s="90"/>
    </row>
    <row r="134846" spans="68:68" customFormat="1">
      <c r="BP134846" s="90"/>
    </row>
    <row r="134847" spans="68:68" customFormat="1">
      <c r="BP134847" s="90"/>
    </row>
    <row r="134848" spans="68:68" customFormat="1">
      <c r="BP134848" s="90"/>
    </row>
    <row r="134849" spans="68:68" customFormat="1">
      <c r="BP134849" s="90"/>
    </row>
    <row r="134850" spans="68:68" customFormat="1">
      <c r="BP134850" s="90"/>
    </row>
    <row r="134851" spans="68:68" customFormat="1">
      <c r="BP134851" s="90"/>
    </row>
    <row r="134852" spans="68:68" customFormat="1">
      <c r="BP134852" s="90"/>
    </row>
    <row r="134853" spans="68:68" customFormat="1">
      <c r="BP134853" s="90"/>
    </row>
    <row r="134854" spans="68:68" customFormat="1">
      <c r="BP134854" s="90"/>
    </row>
    <row r="134855" spans="68:68" customFormat="1">
      <c r="BP134855" s="90"/>
    </row>
    <row r="134856" spans="68:68" customFormat="1">
      <c r="BP134856" s="90"/>
    </row>
    <row r="134857" spans="68:68" customFormat="1">
      <c r="BP134857" s="90"/>
    </row>
    <row r="134858" spans="68:68" customFormat="1">
      <c r="BP134858" s="90"/>
    </row>
    <row r="134859" spans="68:68" customFormat="1">
      <c r="BP134859" s="90"/>
    </row>
    <row r="134860" spans="68:68" customFormat="1">
      <c r="BP134860" s="90"/>
    </row>
    <row r="134861" spans="68:68" customFormat="1">
      <c r="BP134861" s="90"/>
    </row>
    <row r="134862" spans="68:68" customFormat="1">
      <c r="BP134862" s="90"/>
    </row>
    <row r="134863" spans="68:68" customFormat="1">
      <c r="BP134863" s="90"/>
    </row>
    <row r="134864" spans="68:68" customFormat="1">
      <c r="BP134864" s="90"/>
    </row>
    <row r="134865" spans="68:68" customFormat="1">
      <c r="BP134865" s="90"/>
    </row>
    <row r="134866" spans="68:68" customFormat="1">
      <c r="BP134866" s="90"/>
    </row>
    <row r="134867" spans="68:68" customFormat="1">
      <c r="BP134867" s="90"/>
    </row>
    <row r="134868" spans="68:68" customFormat="1">
      <c r="BP134868" s="90"/>
    </row>
    <row r="134869" spans="68:68" customFormat="1">
      <c r="BP134869" s="90"/>
    </row>
    <row r="134870" spans="68:68" customFormat="1">
      <c r="BP134870" s="90"/>
    </row>
    <row r="134871" spans="68:68" customFormat="1">
      <c r="BP134871" s="90"/>
    </row>
    <row r="134872" spans="68:68" customFormat="1">
      <c r="BP134872" s="90"/>
    </row>
    <row r="134873" spans="68:68" customFormat="1">
      <c r="BP134873" s="90"/>
    </row>
    <row r="134874" spans="68:68" customFormat="1">
      <c r="BP134874" s="90"/>
    </row>
    <row r="134875" spans="68:68" customFormat="1">
      <c r="BP134875" s="90"/>
    </row>
    <row r="134876" spans="68:68" customFormat="1">
      <c r="BP134876" s="90"/>
    </row>
    <row r="134877" spans="68:68" customFormat="1">
      <c r="BP134877" s="90"/>
    </row>
    <row r="134878" spans="68:68" customFormat="1">
      <c r="BP134878" s="90"/>
    </row>
    <row r="134879" spans="68:68" customFormat="1">
      <c r="BP134879" s="90"/>
    </row>
    <row r="134880" spans="68:68" customFormat="1">
      <c r="BP134880" s="90"/>
    </row>
    <row r="134881" spans="68:68" customFormat="1">
      <c r="BP134881" s="90"/>
    </row>
    <row r="134882" spans="68:68" customFormat="1">
      <c r="BP134882" s="90"/>
    </row>
    <row r="134883" spans="68:68" customFormat="1">
      <c r="BP134883" s="90"/>
    </row>
    <row r="134884" spans="68:68" customFormat="1">
      <c r="BP134884" s="90"/>
    </row>
    <row r="134885" spans="68:68" customFormat="1">
      <c r="BP134885" s="90"/>
    </row>
    <row r="134886" spans="68:68" customFormat="1">
      <c r="BP134886" s="90"/>
    </row>
    <row r="134887" spans="68:68" customFormat="1">
      <c r="BP134887" s="90"/>
    </row>
    <row r="134888" spans="68:68" customFormat="1">
      <c r="BP134888" s="90"/>
    </row>
    <row r="134889" spans="68:68" customFormat="1">
      <c r="BP134889" s="90"/>
    </row>
    <row r="134890" spans="68:68" customFormat="1">
      <c r="BP134890" s="90"/>
    </row>
    <row r="134891" spans="68:68" customFormat="1">
      <c r="BP134891" s="90"/>
    </row>
    <row r="134892" spans="68:68" customFormat="1">
      <c r="BP134892" s="90"/>
    </row>
    <row r="134893" spans="68:68" customFormat="1">
      <c r="BP134893" s="90"/>
    </row>
    <row r="134894" spans="68:68" customFormat="1">
      <c r="BP134894" s="90"/>
    </row>
    <row r="134895" spans="68:68" customFormat="1">
      <c r="BP134895" s="90"/>
    </row>
    <row r="134896" spans="68:68" customFormat="1">
      <c r="BP134896" s="90"/>
    </row>
    <row r="134897" spans="68:68" customFormat="1">
      <c r="BP134897" s="90"/>
    </row>
    <row r="134898" spans="68:68" customFormat="1">
      <c r="BP134898" s="90"/>
    </row>
    <row r="134899" spans="68:68" customFormat="1">
      <c r="BP134899" s="90"/>
    </row>
    <row r="134900" spans="68:68" customFormat="1">
      <c r="BP134900" s="90"/>
    </row>
    <row r="134901" spans="68:68" customFormat="1">
      <c r="BP134901" s="90"/>
    </row>
    <row r="134902" spans="68:68" customFormat="1">
      <c r="BP134902" s="90"/>
    </row>
    <row r="134903" spans="68:68" customFormat="1">
      <c r="BP134903" s="90"/>
    </row>
    <row r="134904" spans="68:68" customFormat="1">
      <c r="BP134904" s="90"/>
    </row>
    <row r="134905" spans="68:68" customFormat="1">
      <c r="BP134905" s="90"/>
    </row>
    <row r="134906" spans="68:68" customFormat="1">
      <c r="BP134906" s="90"/>
    </row>
    <row r="134907" spans="68:68" customFormat="1">
      <c r="BP134907" s="90"/>
    </row>
    <row r="134908" spans="68:68" customFormat="1">
      <c r="BP134908" s="90"/>
    </row>
    <row r="134909" spans="68:68" customFormat="1">
      <c r="BP134909" s="90"/>
    </row>
    <row r="134910" spans="68:68" customFormat="1">
      <c r="BP134910" s="90"/>
    </row>
    <row r="134911" spans="68:68" customFormat="1">
      <c r="BP134911" s="90"/>
    </row>
    <row r="134912" spans="68:68" customFormat="1">
      <c r="BP134912" s="90"/>
    </row>
    <row r="134913" spans="68:68" customFormat="1">
      <c r="BP134913" s="90"/>
    </row>
    <row r="134914" spans="68:68" customFormat="1">
      <c r="BP134914" s="90"/>
    </row>
    <row r="134915" spans="68:68" customFormat="1">
      <c r="BP134915" s="90"/>
    </row>
    <row r="134916" spans="68:68" customFormat="1">
      <c r="BP134916" s="90"/>
    </row>
    <row r="134917" spans="68:68" customFormat="1">
      <c r="BP134917" s="90"/>
    </row>
    <row r="134918" spans="68:68" customFormat="1">
      <c r="BP134918" s="90"/>
    </row>
    <row r="134919" spans="68:68" customFormat="1">
      <c r="BP134919" s="90"/>
    </row>
    <row r="134920" spans="68:68" customFormat="1">
      <c r="BP134920" s="90"/>
    </row>
    <row r="134921" spans="68:68" customFormat="1">
      <c r="BP134921" s="90"/>
    </row>
    <row r="134922" spans="68:68" customFormat="1">
      <c r="BP134922" s="90"/>
    </row>
    <row r="134923" spans="68:68" customFormat="1">
      <c r="BP134923" s="90"/>
    </row>
    <row r="134924" spans="68:68" customFormat="1">
      <c r="BP134924" s="90"/>
    </row>
    <row r="134925" spans="68:68" customFormat="1">
      <c r="BP134925" s="90"/>
    </row>
    <row r="134926" spans="68:68" customFormat="1">
      <c r="BP134926" s="90"/>
    </row>
    <row r="134927" spans="68:68" customFormat="1">
      <c r="BP134927" s="90"/>
    </row>
    <row r="134928" spans="68:68" customFormat="1">
      <c r="BP134928" s="90"/>
    </row>
    <row r="134929" spans="68:68" customFormat="1">
      <c r="BP134929" s="90"/>
    </row>
    <row r="134930" spans="68:68" customFormat="1">
      <c r="BP134930" s="90"/>
    </row>
    <row r="134931" spans="68:68" customFormat="1">
      <c r="BP134931" s="90"/>
    </row>
    <row r="134932" spans="68:68" customFormat="1">
      <c r="BP134932" s="90"/>
    </row>
    <row r="134933" spans="68:68" customFormat="1">
      <c r="BP134933" s="90"/>
    </row>
    <row r="134934" spans="68:68" customFormat="1">
      <c r="BP134934" s="90"/>
    </row>
    <row r="134935" spans="68:68" customFormat="1">
      <c r="BP134935" s="90"/>
    </row>
    <row r="134936" spans="68:68" customFormat="1">
      <c r="BP134936" s="90"/>
    </row>
    <row r="134937" spans="68:68" customFormat="1">
      <c r="BP134937" s="90"/>
    </row>
    <row r="134938" spans="68:68" customFormat="1">
      <c r="BP134938" s="90"/>
    </row>
    <row r="134939" spans="68:68" customFormat="1">
      <c r="BP134939" s="90"/>
    </row>
    <row r="134940" spans="68:68" customFormat="1">
      <c r="BP134940" s="90"/>
    </row>
    <row r="134941" spans="68:68" customFormat="1">
      <c r="BP134941" s="90"/>
    </row>
    <row r="134942" spans="68:68" customFormat="1">
      <c r="BP134942" s="90"/>
    </row>
    <row r="134943" spans="68:68" customFormat="1">
      <c r="BP134943" s="90"/>
    </row>
    <row r="134944" spans="68:68" customFormat="1">
      <c r="BP134944" s="90"/>
    </row>
    <row r="134945" spans="68:68" customFormat="1">
      <c r="BP134945" s="90"/>
    </row>
    <row r="134946" spans="68:68" customFormat="1">
      <c r="BP134946" s="90"/>
    </row>
    <row r="134947" spans="68:68" customFormat="1">
      <c r="BP134947" s="90"/>
    </row>
    <row r="134948" spans="68:68" customFormat="1">
      <c r="BP134948" s="90"/>
    </row>
    <row r="134949" spans="68:68" customFormat="1">
      <c r="BP134949" s="90"/>
    </row>
    <row r="134950" spans="68:68" customFormat="1">
      <c r="BP134950" s="90"/>
    </row>
    <row r="134951" spans="68:68" customFormat="1">
      <c r="BP134951" s="90"/>
    </row>
    <row r="134952" spans="68:68" customFormat="1">
      <c r="BP134952" s="90"/>
    </row>
    <row r="134953" spans="68:68" customFormat="1">
      <c r="BP134953" s="90"/>
    </row>
    <row r="134954" spans="68:68" customFormat="1">
      <c r="BP134954" s="90"/>
    </row>
    <row r="134955" spans="68:68" customFormat="1">
      <c r="BP134955" s="90"/>
    </row>
    <row r="134956" spans="68:68" customFormat="1">
      <c r="BP134956" s="90"/>
    </row>
    <row r="134957" spans="68:68" customFormat="1">
      <c r="BP134957" s="90"/>
    </row>
    <row r="134958" spans="68:68" customFormat="1">
      <c r="BP134958" s="90"/>
    </row>
    <row r="134959" spans="68:68" customFormat="1">
      <c r="BP134959" s="90"/>
    </row>
    <row r="134960" spans="68:68" customFormat="1">
      <c r="BP134960" s="90"/>
    </row>
    <row r="134961" spans="68:68" customFormat="1">
      <c r="BP134961" s="90"/>
    </row>
    <row r="134962" spans="68:68" customFormat="1">
      <c r="BP134962" s="90"/>
    </row>
    <row r="134963" spans="68:68" customFormat="1">
      <c r="BP134963" s="90"/>
    </row>
    <row r="134964" spans="68:68" customFormat="1">
      <c r="BP134964" s="90"/>
    </row>
    <row r="134965" spans="68:68" customFormat="1">
      <c r="BP134965" s="90"/>
    </row>
    <row r="134966" spans="68:68" customFormat="1">
      <c r="BP134966" s="90"/>
    </row>
    <row r="134967" spans="68:68" customFormat="1">
      <c r="BP134967" s="90"/>
    </row>
    <row r="134968" spans="68:68" customFormat="1">
      <c r="BP134968" s="90"/>
    </row>
    <row r="134969" spans="68:68" customFormat="1">
      <c r="BP134969" s="90"/>
    </row>
    <row r="134970" spans="68:68" customFormat="1">
      <c r="BP134970" s="90"/>
    </row>
    <row r="134971" spans="68:68" customFormat="1">
      <c r="BP134971" s="90"/>
    </row>
    <row r="134972" spans="68:68" customFormat="1">
      <c r="BP134972" s="90"/>
    </row>
    <row r="134973" spans="68:68" customFormat="1">
      <c r="BP134973" s="90"/>
    </row>
    <row r="134974" spans="68:68" customFormat="1">
      <c r="BP134974" s="90"/>
    </row>
    <row r="134975" spans="68:68" customFormat="1">
      <c r="BP134975" s="90"/>
    </row>
    <row r="134976" spans="68:68" customFormat="1">
      <c r="BP134976" s="90"/>
    </row>
    <row r="134977" spans="68:68" customFormat="1">
      <c r="BP134977" s="90"/>
    </row>
    <row r="134978" spans="68:68" customFormat="1">
      <c r="BP134978" s="90"/>
    </row>
    <row r="134979" spans="68:68" customFormat="1">
      <c r="BP134979" s="90"/>
    </row>
    <row r="134980" spans="68:68" customFormat="1">
      <c r="BP134980" s="90"/>
    </row>
    <row r="134981" spans="68:68" customFormat="1">
      <c r="BP134981" s="90"/>
    </row>
    <row r="134982" spans="68:68" customFormat="1">
      <c r="BP134982" s="90"/>
    </row>
    <row r="134983" spans="68:68" customFormat="1">
      <c r="BP134983" s="90"/>
    </row>
    <row r="134984" spans="68:68" customFormat="1">
      <c r="BP134984" s="90"/>
    </row>
    <row r="134985" spans="68:68" customFormat="1">
      <c r="BP134985" s="90"/>
    </row>
    <row r="134986" spans="68:68" customFormat="1">
      <c r="BP134986" s="90"/>
    </row>
    <row r="134987" spans="68:68" customFormat="1">
      <c r="BP134987" s="90"/>
    </row>
    <row r="134988" spans="68:68" customFormat="1">
      <c r="BP134988" s="90"/>
    </row>
    <row r="134989" spans="68:68" customFormat="1">
      <c r="BP134989" s="90"/>
    </row>
    <row r="134990" spans="68:68" customFormat="1">
      <c r="BP134990" s="90"/>
    </row>
    <row r="134991" spans="68:68" customFormat="1">
      <c r="BP134991" s="90"/>
    </row>
    <row r="134992" spans="68:68" customFormat="1">
      <c r="BP134992" s="90"/>
    </row>
    <row r="134993" spans="68:68" customFormat="1">
      <c r="BP134993" s="90"/>
    </row>
    <row r="134994" spans="68:68" customFormat="1">
      <c r="BP134994" s="90"/>
    </row>
    <row r="134995" spans="68:68" customFormat="1">
      <c r="BP134995" s="90"/>
    </row>
    <row r="134996" spans="68:68" customFormat="1">
      <c r="BP134996" s="90"/>
    </row>
    <row r="134997" spans="68:68" customFormat="1">
      <c r="BP134997" s="90"/>
    </row>
    <row r="134998" spans="68:68" customFormat="1">
      <c r="BP134998" s="90"/>
    </row>
    <row r="134999" spans="68:68" customFormat="1">
      <c r="BP134999" s="90"/>
    </row>
    <row r="135000" spans="68:68" customFormat="1">
      <c r="BP135000" s="90"/>
    </row>
    <row r="135001" spans="68:68" customFormat="1">
      <c r="BP135001" s="90"/>
    </row>
    <row r="135002" spans="68:68" customFormat="1">
      <c r="BP135002" s="90"/>
    </row>
    <row r="135003" spans="68:68" customFormat="1">
      <c r="BP135003" s="90"/>
    </row>
    <row r="135004" spans="68:68" customFormat="1">
      <c r="BP135004" s="90"/>
    </row>
    <row r="135005" spans="68:68" customFormat="1">
      <c r="BP135005" s="90"/>
    </row>
    <row r="135006" spans="68:68" customFormat="1">
      <c r="BP135006" s="90"/>
    </row>
    <row r="135007" spans="68:68" customFormat="1">
      <c r="BP135007" s="90"/>
    </row>
    <row r="135008" spans="68:68" customFormat="1">
      <c r="BP135008" s="90"/>
    </row>
    <row r="135009" spans="68:68" customFormat="1">
      <c r="BP135009" s="90"/>
    </row>
    <row r="135010" spans="68:68" customFormat="1">
      <c r="BP135010" s="90"/>
    </row>
    <row r="135011" spans="68:68" customFormat="1">
      <c r="BP135011" s="90"/>
    </row>
    <row r="135012" spans="68:68" customFormat="1">
      <c r="BP135012" s="90"/>
    </row>
    <row r="135013" spans="68:68" customFormat="1">
      <c r="BP135013" s="90"/>
    </row>
    <row r="135014" spans="68:68" customFormat="1">
      <c r="BP135014" s="90"/>
    </row>
    <row r="135015" spans="68:68" customFormat="1">
      <c r="BP135015" s="90"/>
    </row>
    <row r="135016" spans="68:68" customFormat="1">
      <c r="BP135016" s="90"/>
    </row>
    <row r="135017" spans="68:68" customFormat="1">
      <c r="BP135017" s="90"/>
    </row>
    <row r="135018" spans="68:68" customFormat="1">
      <c r="BP135018" s="90"/>
    </row>
    <row r="135019" spans="68:68" customFormat="1">
      <c r="BP135019" s="90"/>
    </row>
    <row r="135020" spans="68:68" customFormat="1">
      <c r="BP135020" s="90"/>
    </row>
    <row r="135021" spans="68:68" customFormat="1">
      <c r="BP135021" s="90"/>
    </row>
    <row r="135022" spans="68:68" customFormat="1">
      <c r="BP135022" s="90"/>
    </row>
    <row r="135023" spans="68:68" customFormat="1">
      <c r="BP135023" s="90"/>
    </row>
    <row r="135024" spans="68:68" customFormat="1">
      <c r="BP135024" s="90"/>
    </row>
    <row r="135025" spans="68:68" customFormat="1">
      <c r="BP135025" s="90"/>
    </row>
    <row r="135026" spans="68:68" customFormat="1">
      <c r="BP135026" s="90"/>
    </row>
    <row r="135027" spans="68:68" customFormat="1">
      <c r="BP135027" s="90"/>
    </row>
    <row r="135028" spans="68:68" customFormat="1">
      <c r="BP135028" s="90"/>
    </row>
    <row r="135029" spans="68:68" customFormat="1">
      <c r="BP135029" s="90"/>
    </row>
    <row r="135030" spans="68:68" customFormat="1">
      <c r="BP135030" s="90"/>
    </row>
    <row r="135031" spans="68:68" customFormat="1">
      <c r="BP135031" s="90"/>
    </row>
    <row r="135032" spans="68:68" customFormat="1">
      <c r="BP135032" s="90"/>
    </row>
    <row r="135033" spans="68:68" customFormat="1">
      <c r="BP135033" s="90"/>
    </row>
    <row r="135034" spans="68:68" customFormat="1">
      <c r="BP135034" s="90"/>
    </row>
    <row r="135035" spans="68:68" customFormat="1">
      <c r="BP135035" s="90"/>
    </row>
    <row r="135036" spans="68:68" customFormat="1">
      <c r="BP135036" s="90"/>
    </row>
    <row r="135037" spans="68:68" customFormat="1">
      <c r="BP135037" s="90"/>
    </row>
    <row r="135038" spans="68:68" customFormat="1">
      <c r="BP135038" s="90"/>
    </row>
    <row r="135039" spans="68:68" customFormat="1">
      <c r="BP135039" s="90"/>
    </row>
    <row r="135040" spans="68:68" customFormat="1">
      <c r="BP135040" s="90"/>
    </row>
    <row r="135041" spans="68:68" customFormat="1">
      <c r="BP135041" s="90"/>
    </row>
    <row r="135042" spans="68:68" customFormat="1">
      <c r="BP135042" s="90"/>
    </row>
    <row r="135043" spans="68:68" customFormat="1">
      <c r="BP135043" s="90"/>
    </row>
    <row r="135044" spans="68:68" customFormat="1">
      <c r="BP135044" s="90"/>
    </row>
    <row r="135045" spans="68:68" customFormat="1">
      <c r="BP135045" s="90"/>
    </row>
    <row r="135046" spans="68:68" customFormat="1">
      <c r="BP135046" s="90"/>
    </row>
    <row r="135047" spans="68:68" customFormat="1">
      <c r="BP135047" s="90"/>
    </row>
    <row r="135048" spans="68:68" customFormat="1">
      <c r="BP135048" s="90"/>
    </row>
    <row r="135049" spans="68:68" customFormat="1">
      <c r="BP135049" s="90"/>
    </row>
    <row r="135050" spans="68:68" customFormat="1">
      <c r="BP135050" s="90"/>
    </row>
    <row r="135051" spans="68:68" customFormat="1">
      <c r="BP135051" s="90"/>
    </row>
    <row r="135052" spans="68:68" customFormat="1">
      <c r="BP135052" s="90"/>
    </row>
    <row r="135053" spans="68:68" customFormat="1">
      <c r="BP135053" s="90"/>
    </row>
    <row r="135054" spans="68:68" customFormat="1">
      <c r="BP135054" s="90"/>
    </row>
    <row r="135055" spans="68:68" customFormat="1">
      <c r="BP135055" s="90"/>
    </row>
    <row r="135056" spans="68:68" customFormat="1">
      <c r="BP135056" s="90"/>
    </row>
    <row r="135057" spans="68:68" customFormat="1">
      <c r="BP135057" s="90"/>
    </row>
    <row r="135058" spans="68:68" customFormat="1">
      <c r="BP135058" s="90"/>
    </row>
    <row r="135059" spans="68:68" customFormat="1">
      <c r="BP135059" s="90"/>
    </row>
    <row r="135060" spans="68:68" customFormat="1">
      <c r="BP135060" s="90"/>
    </row>
    <row r="135061" spans="68:68" customFormat="1">
      <c r="BP135061" s="90"/>
    </row>
    <row r="135062" spans="68:68" customFormat="1">
      <c r="BP135062" s="90"/>
    </row>
    <row r="135063" spans="68:68" customFormat="1">
      <c r="BP135063" s="90"/>
    </row>
    <row r="135064" spans="68:68" customFormat="1">
      <c r="BP135064" s="90"/>
    </row>
    <row r="135065" spans="68:68" customFormat="1">
      <c r="BP135065" s="90"/>
    </row>
    <row r="135066" spans="68:68" customFormat="1">
      <c r="BP135066" s="90"/>
    </row>
    <row r="135067" spans="68:68" customFormat="1">
      <c r="BP135067" s="90"/>
    </row>
    <row r="135068" spans="68:68" customFormat="1">
      <c r="BP135068" s="90"/>
    </row>
    <row r="135069" spans="68:68" customFormat="1">
      <c r="BP135069" s="90"/>
    </row>
    <row r="135070" spans="68:68" customFormat="1">
      <c r="BP135070" s="90"/>
    </row>
    <row r="135071" spans="68:68" customFormat="1">
      <c r="BP135071" s="90"/>
    </row>
    <row r="135072" spans="68:68" customFormat="1">
      <c r="BP135072" s="90"/>
    </row>
    <row r="135073" spans="68:68" customFormat="1">
      <c r="BP135073" s="90"/>
    </row>
    <row r="135074" spans="68:68" customFormat="1">
      <c r="BP135074" s="90"/>
    </row>
    <row r="135075" spans="68:68" customFormat="1">
      <c r="BP135075" s="90"/>
    </row>
    <row r="135076" spans="68:68" customFormat="1">
      <c r="BP135076" s="90"/>
    </row>
    <row r="135077" spans="68:68" customFormat="1">
      <c r="BP135077" s="90"/>
    </row>
    <row r="135078" spans="68:68" customFormat="1">
      <c r="BP135078" s="90"/>
    </row>
    <row r="135079" spans="68:68" customFormat="1">
      <c r="BP135079" s="90"/>
    </row>
    <row r="135080" spans="68:68" customFormat="1">
      <c r="BP135080" s="90"/>
    </row>
    <row r="135081" spans="68:68" customFormat="1">
      <c r="BP135081" s="90"/>
    </row>
    <row r="135082" spans="68:68" customFormat="1">
      <c r="BP135082" s="90"/>
    </row>
    <row r="135083" spans="68:68" customFormat="1">
      <c r="BP135083" s="90"/>
    </row>
    <row r="135084" spans="68:68" customFormat="1">
      <c r="BP135084" s="90"/>
    </row>
    <row r="135085" spans="68:68" customFormat="1">
      <c r="BP135085" s="90"/>
    </row>
    <row r="135086" spans="68:68" customFormat="1">
      <c r="BP135086" s="90"/>
    </row>
    <row r="135087" spans="68:68" customFormat="1">
      <c r="BP135087" s="90"/>
    </row>
    <row r="135088" spans="68:68" customFormat="1">
      <c r="BP135088" s="90"/>
    </row>
    <row r="135089" spans="68:68" customFormat="1">
      <c r="BP135089" s="90"/>
    </row>
    <row r="135090" spans="68:68" customFormat="1">
      <c r="BP135090" s="90"/>
    </row>
    <row r="135091" spans="68:68" customFormat="1">
      <c r="BP135091" s="90"/>
    </row>
    <row r="135092" spans="68:68" customFormat="1">
      <c r="BP135092" s="90"/>
    </row>
    <row r="135093" spans="68:68" customFormat="1">
      <c r="BP135093" s="90"/>
    </row>
    <row r="135094" spans="68:68" customFormat="1">
      <c r="BP135094" s="90"/>
    </row>
    <row r="135095" spans="68:68" customFormat="1">
      <c r="BP135095" s="90"/>
    </row>
    <row r="135096" spans="68:68" customFormat="1">
      <c r="BP135096" s="90"/>
    </row>
    <row r="135097" spans="68:68" customFormat="1">
      <c r="BP135097" s="90"/>
    </row>
    <row r="135098" spans="68:68" customFormat="1">
      <c r="BP135098" s="90"/>
    </row>
    <row r="135099" spans="68:68" customFormat="1">
      <c r="BP135099" s="90"/>
    </row>
    <row r="135100" spans="68:68" customFormat="1">
      <c r="BP135100" s="90"/>
    </row>
    <row r="135101" spans="68:68" customFormat="1">
      <c r="BP135101" s="90"/>
    </row>
    <row r="135102" spans="68:68" customFormat="1">
      <c r="BP135102" s="90"/>
    </row>
    <row r="135103" spans="68:68" customFormat="1">
      <c r="BP135103" s="90"/>
    </row>
    <row r="135104" spans="68:68" customFormat="1">
      <c r="BP135104" s="90"/>
    </row>
    <row r="135105" spans="68:68" customFormat="1">
      <c r="BP135105" s="90"/>
    </row>
    <row r="135106" spans="68:68" customFormat="1">
      <c r="BP135106" s="90"/>
    </row>
    <row r="135107" spans="68:68" customFormat="1">
      <c r="BP135107" s="90"/>
    </row>
    <row r="135108" spans="68:68" customFormat="1">
      <c r="BP135108" s="90"/>
    </row>
    <row r="135109" spans="68:68" customFormat="1">
      <c r="BP135109" s="90"/>
    </row>
    <row r="135110" spans="68:68" customFormat="1">
      <c r="BP135110" s="90"/>
    </row>
    <row r="135111" spans="68:68" customFormat="1">
      <c r="BP135111" s="90"/>
    </row>
    <row r="135112" spans="68:68" customFormat="1">
      <c r="BP135112" s="90"/>
    </row>
    <row r="135113" spans="68:68" customFormat="1">
      <c r="BP135113" s="90"/>
    </row>
    <row r="135114" spans="68:68" customFormat="1">
      <c r="BP135114" s="90"/>
    </row>
    <row r="135115" spans="68:68" customFormat="1">
      <c r="BP135115" s="90"/>
    </row>
    <row r="135116" spans="68:68" customFormat="1">
      <c r="BP135116" s="90"/>
    </row>
    <row r="135117" spans="68:68" customFormat="1">
      <c r="BP135117" s="90"/>
    </row>
    <row r="135118" spans="68:68" customFormat="1">
      <c r="BP135118" s="90"/>
    </row>
    <row r="135119" spans="68:68" customFormat="1">
      <c r="BP135119" s="90"/>
    </row>
    <row r="135120" spans="68:68" customFormat="1">
      <c r="BP135120" s="90"/>
    </row>
    <row r="135121" spans="68:68" customFormat="1">
      <c r="BP135121" s="90"/>
    </row>
    <row r="135122" spans="68:68" customFormat="1">
      <c r="BP135122" s="90"/>
    </row>
    <row r="135123" spans="68:68" customFormat="1">
      <c r="BP135123" s="90"/>
    </row>
    <row r="135124" spans="68:68" customFormat="1">
      <c r="BP135124" s="90"/>
    </row>
    <row r="135125" spans="68:68" customFormat="1">
      <c r="BP135125" s="90"/>
    </row>
    <row r="135126" spans="68:68" customFormat="1">
      <c r="BP135126" s="90"/>
    </row>
    <row r="135127" spans="68:68" customFormat="1">
      <c r="BP135127" s="90"/>
    </row>
    <row r="135128" spans="68:68" customFormat="1">
      <c r="BP135128" s="90"/>
    </row>
    <row r="135129" spans="68:68" customFormat="1">
      <c r="BP135129" s="90"/>
    </row>
    <row r="135130" spans="68:68" customFormat="1">
      <c r="BP135130" s="90"/>
    </row>
    <row r="135131" spans="68:68" customFormat="1">
      <c r="BP135131" s="90"/>
    </row>
    <row r="135132" spans="68:68" customFormat="1">
      <c r="BP135132" s="90"/>
    </row>
    <row r="135133" spans="68:68" customFormat="1">
      <c r="BP135133" s="90"/>
    </row>
    <row r="135134" spans="68:68" customFormat="1">
      <c r="BP135134" s="90"/>
    </row>
    <row r="135135" spans="68:68" customFormat="1">
      <c r="BP135135" s="90"/>
    </row>
    <row r="135136" spans="68:68" customFormat="1">
      <c r="BP135136" s="90"/>
    </row>
    <row r="135137" spans="68:68" customFormat="1">
      <c r="BP135137" s="90"/>
    </row>
    <row r="135138" spans="68:68" customFormat="1">
      <c r="BP135138" s="90"/>
    </row>
    <row r="135139" spans="68:68" customFormat="1">
      <c r="BP135139" s="90"/>
    </row>
    <row r="135140" spans="68:68" customFormat="1">
      <c r="BP135140" s="90"/>
    </row>
    <row r="135141" spans="68:68" customFormat="1">
      <c r="BP135141" s="90"/>
    </row>
    <row r="135142" spans="68:68" customFormat="1">
      <c r="BP135142" s="90"/>
    </row>
    <row r="135143" spans="68:68" customFormat="1">
      <c r="BP135143" s="90"/>
    </row>
    <row r="135144" spans="68:68" customFormat="1">
      <c r="BP135144" s="90"/>
    </row>
    <row r="135145" spans="68:68" customFormat="1">
      <c r="BP135145" s="90"/>
    </row>
    <row r="135146" spans="68:68" customFormat="1">
      <c r="BP135146" s="90"/>
    </row>
    <row r="135147" spans="68:68" customFormat="1">
      <c r="BP135147" s="90"/>
    </row>
    <row r="135148" spans="68:68" customFormat="1">
      <c r="BP135148" s="90"/>
    </row>
    <row r="135149" spans="68:68" customFormat="1">
      <c r="BP135149" s="90"/>
    </row>
    <row r="135150" spans="68:68" customFormat="1">
      <c r="BP135150" s="90"/>
    </row>
    <row r="135151" spans="68:68" customFormat="1">
      <c r="BP135151" s="90"/>
    </row>
    <row r="135152" spans="68:68" customFormat="1">
      <c r="BP135152" s="90"/>
    </row>
    <row r="135153" spans="68:68" customFormat="1">
      <c r="BP135153" s="90"/>
    </row>
    <row r="135154" spans="68:68" customFormat="1">
      <c r="BP135154" s="90"/>
    </row>
    <row r="135155" spans="68:68" customFormat="1">
      <c r="BP135155" s="90"/>
    </row>
    <row r="135156" spans="68:68" customFormat="1">
      <c r="BP135156" s="90"/>
    </row>
    <row r="135157" spans="68:68" customFormat="1">
      <c r="BP135157" s="90"/>
    </row>
    <row r="135158" spans="68:68" customFormat="1">
      <c r="BP135158" s="90"/>
    </row>
    <row r="135159" spans="68:68" customFormat="1">
      <c r="BP135159" s="90"/>
    </row>
    <row r="135160" spans="68:68" customFormat="1">
      <c r="BP135160" s="90"/>
    </row>
    <row r="135161" spans="68:68" customFormat="1">
      <c r="BP135161" s="90"/>
    </row>
    <row r="135162" spans="68:68" customFormat="1">
      <c r="BP135162" s="90"/>
    </row>
    <row r="135163" spans="68:68" customFormat="1">
      <c r="BP135163" s="90"/>
    </row>
    <row r="135164" spans="68:68" customFormat="1">
      <c r="BP135164" s="90"/>
    </row>
    <row r="135165" spans="68:68" customFormat="1">
      <c r="BP135165" s="90"/>
    </row>
    <row r="135166" spans="68:68" customFormat="1">
      <c r="BP135166" s="90"/>
    </row>
    <row r="135167" spans="68:68" customFormat="1">
      <c r="BP135167" s="90"/>
    </row>
    <row r="135168" spans="68:68" customFormat="1">
      <c r="BP135168" s="90"/>
    </row>
    <row r="135169" spans="68:68" customFormat="1">
      <c r="BP135169" s="90"/>
    </row>
    <row r="135170" spans="68:68" customFormat="1">
      <c r="BP135170" s="90"/>
    </row>
    <row r="135171" spans="68:68" customFormat="1">
      <c r="BP135171" s="90"/>
    </row>
    <row r="135172" spans="68:68" customFormat="1">
      <c r="BP135172" s="90"/>
    </row>
    <row r="135173" spans="68:68" customFormat="1">
      <c r="BP135173" s="90"/>
    </row>
    <row r="135174" spans="68:68" customFormat="1">
      <c r="BP135174" s="90"/>
    </row>
    <row r="135175" spans="68:68" customFormat="1">
      <c r="BP135175" s="90"/>
    </row>
    <row r="135176" spans="68:68" customFormat="1">
      <c r="BP135176" s="90"/>
    </row>
    <row r="135177" spans="68:68" customFormat="1">
      <c r="BP135177" s="90"/>
    </row>
    <row r="135178" spans="68:68" customFormat="1">
      <c r="BP135178" s="90"/>
    </row>
    <row r="135179" spans="68:68" customFormat="1">
      <c r="BP135179" s="90"/>
    </row>
    <row r="135180" spans="68:68" customFormat="1">
      <c r="BP135180" s="90"/>
    </row>
    <row r="135181" spans="68:68" customFormat="1">
      <c r="BP135181" s="90"/>
    </row>
    <row r="135182" spans="68:68" customFormat="1">
      <c r="BP135182" s="90"/>
    </row>
    <row r="135183" spans="68:68" customFormat="1">
      <c r="BP135183" s="90"/>
    </row>
    <row r="135184" spans="68:68" customFormat="1">
      <c r="BP135184" s="90"/>
    </row>
    <row r="135185" spans="68:68" customFormat="1">
      <c r="BP135185" s="90"/>
    </row>
    <row r="135186" spans="68:68" customFormat="1">
      <c r="BP135186" s="90"/>
    </row>
    <row r="135187" spans="68:68" customFormat="1">
      <c r="BP135187" s="90"/>
    </row>
    <row r="135188" spans="68:68" customFormat="1">
      <c r="BP135188" s="90"/>
    </row>
    <row r="135189" spans="68:68" customFormat="1">
      <c r="BP135189" s="90"/>
    </row>
    <row r="135190" spans="68:68" customFormat="1">
      <c r="BP135190" s="90"/>
    </row>
    <row r="135191" spans="68:68" customFormat="1">
      <c r="BP135191" s="90"/>
    </row>
    <row r="135192" spans="68:68" customFormat="1">
      <c r="BP135192" s="90"/>
    </row>
    <row r="135193" spans="68:68" customFormat="1">
      <c r="BP135193" s="90"/>
    </row>
    <row r="135194" spans="68:68" customFormat="1">
      <c r="BP135194" s="90"/>
    </row>
    <row r="135195" spans="68:68" customFormat="1">
      <c r="BP135195" s="90"/>
    </row>
    <row r="135196" spans="68:68" customFormat="1">
      <c r="BP135196" s="90"/>
    </row>
    <row r="135197" spans="68:68" customFormat="1">
      <c r="BP135197" s="90"/>
    </row>
    <row r="135198" spans="68:68" customFormat="1">
      <c r="BP135198" s="90"/>
    </row>
    <row r="135199" spans="68:68" customFormat="1">
      <c r="BP135199" s="90"/>
    </row>
    <row r="135200" spans="68:68" customFormat="1">
      <c r="BP135200" s="90"/>
    </row>
    <row r="135201" spans="68:68" customFormat="1">
      <c r="BP135201" s="90"/>
    </row>
    <row r="135202" spans="68:68" customFormat="1">
      <c r="BP135202" s="90"/>
    </row>
    <row r="135203" spans="68:68" customFormat="1">
      <c r="BP135203" s="90"/>
    </row>
    <row r="135204" spans="68:68" customFormat="1">
      <c r="BP135204" s="90"/>
    </row>
    <row r="135205" spans="68:68" customFormat="1">
      <c r="BP135205" s="90"/>
    </row>
    <row r="135206" spans="68:68" customFormat="1">
      <c r="BP135206" s="90"/>
    </row>
    <row r="135207" spans="68:68" customFormat="1">
      <c r="BP135207" s="90"/>
    </row>
    <row r="135208" spans="68:68" customFormat="1">
      <c r="BP135208" s="90"/>
    </row>
    <row r="135209" spans="68:68" customFormat="1">
      <c r="BP135209" s="90"/>
    </row>
    <row r="135210" spans="68:68" customFormat="1">
      <c r="BP135210" s="90"/>
    </row>
    <row r="135211" spans="68:68" customFormat="1">
      <c r="BP135211" s="90"/>
    </row>
    <row r="135212" spans="68:68" customFormat="1">
      <c r="BP135212" s="90"/>
    </row>
    <row r="135213" spans="68:68" customFormat="1">
      <c r="BP135213" s="90"/>
    </row>
    <row r="135214" spans="68:68" customFormat="1">
      <c r="BP135214" s="90"/>
    </row>
    <row r="135215" spans="68:68" customFormat="1">
      <c r="BP135215" s="90"/>
    </row>
    <row r="135216" spans="68:68" customFormat="1">
      <c r="BP135216" s="90"/>
    </row>
    <row r="135217" spans="68:68" customFormat="1">
      <c r="BP135217" s="90"/>
    </row>
    <row r="135218" spans="68:68" customFormat="1">
      <c r="BP135218" s="90"/>
    </row>
    <row r="135219" spans="68:68" customFormat="1">
      <c r="BP135219" s="90"/>
    </row>
    <row r="135220" spans="68:68" customFormat="1">
      <c r="BP135220" s="90"/>
    </row>
    <row r="135221" spans="68:68" customFormat="1">
      <c r="BP135221" s="90"/>
    </row>
    <row r="135222" spans="68:68" customFormat="1">
      <c r="BP135222" s="90"/>
    </row>
    <row r="135223" spans="68:68" customFormat="1">
      <c r="BP135223" s="90"/>
    </row>
    <row r="135224" spans="68:68" customFormat="1">
      <c r="BP135224" s="90"/>
    </row>
    <row r="135225" spans="68:68" customFormat="1">
      <c r="BP135225" s="90"/>
    </row>
    <row r="135226" spans="68:68" customFormat="1">
      <c r="BP135226" s="90"/>
    </row>
    <row r="135227" spans="68:68" customFormat="1">
      <c r="BP135227" s="90"/>
    </row>
    <row r="135228" spans="68:68" customFormat="1">
      <c r="BP135228" s="90"/>
    </row>
    <row r="135229" spans="68:68" customFormat="1">
      <c r="BP135229" s="90"/>
    </row>
    <row r="135230" spans="68:68" customFormat="1">
      <c r="BP135230" s="90"/>
    </row>
    <row r="135231" spans="68:68" customFormat="1">
      <c r="BP135231" s="90"/>
    </row>
    <row r="135232" spans="68:68" customFormat="1">
      <c r="BP135232" s="90"/>
    </row>
    <row r="135233" spans="68:68" customFormat="1">
      <c r="BP135233" s="90"/>
    </row>
    <row r="135234" spans="68:68" customFormat="1">
      <c r="BP135234" s="90"/>
    </row>
    <row r="135235" spans="68:68" customFormat="1">
      <c r="BP135235" s="90"/>
    </row>
    <row r="135236" spans="68:68" customFormat="1">
      <c r="BP135236" s="90"/>
    </row>
    <row r="135237" spans="68:68" customFormat="1">
      <c r="BP135237" s="90"/>
    </row>
    <row r="135238" spans="68:68" customFormat="1">
      <c r="BP135238" s="90"/>
    </row>
    <row r="135239" spans="68:68" customFormat="1">
      <c r="BP135239" s="90"/>
    </row>
    <row r="135240" spans="68:68" customFormat="1">
      <c r="BP135240" s="90"/>
    </row>
    <row r="135241" spans="68:68" customFormat="1">
      <c r="BP135241" s="90"/>
    </row>
    <row r="135242" spans="68:68" customFormat="1">
      <c r="BP135242" s="90"/>
    </row>
    <row r="135243" spans="68:68" customFormat="1">
      <c r="BP135243" s="90"/>
    </row>
    <row r="135244" spans="68:68" customFormat="1">
      <c r="BP135244" s="90"/>
    </row>
    <row r="135245" spans="68:68" customFormat="1">
      <c r="BP135245" s="90"/>
    </row>
    <row r="135246" spans="68:68" customFormat="1">
      <c r="BP135246" s="90"/>
    </row>
    <row r="135247" spans="68:68" customFormat="1">
      <c r="BP135247" s="90"/>
    </row>
    <row r="135248" spans="68:68" customFormat="1">
      <c r="BP135248" s="90"/>
    </row>
    <row r="135249" spans="68:68" customFormat="1">
      <c r="BP135249" s="90"/>
    </row>
    <row r="135250" spans="68:68" customFormat="1">
      <c r="BP135250" s="90"/>
    </row>
    <row r="135251" spans="68:68" customFormat="1">
      <c r="BP135251" s="90"/>
    </row>
    <row r="135252" spans="68:68" customFormat="1">
      <c r="BP135252" s="90"/>
    </row>
    <row r="135253" spans="68:68" customFormat="1">
      <c r="BP135253" s="90"/>
    </row>
    <row r="135254" spans="68:68" customFormat="1">
      <c r="BP135254" s="90"/>
    </row>
    <row r="135255" spans="68:68" customFormat="1">
      <c r="BP135255" s="90"/>
    </row>
    <row r="135256" spans="68:68" customFormat="1">
      <c r="BP135256" s="90"/>
    </row>
    <row r="135257" spans="68:68" customFormat="1">
      <c r="BP135257" s="90"/>
    </row>
    <row r="135258" spans="68:68" customFormat="1">
      <c r="BP135258" s="90"/>
    </row>
    <row r="135259" spans="68:68" customFormat="1">
      <c r="BP135259" s="90"/>
    </row>
    <row r="135260" spans="68:68" customFormat="1">
      <c r="BP135260" s="90"/>
    </row>
    <row r="135261" spans="68:68" customFormat="1">
      <c r="BP135261" s="90"/>
    </row>
    <row r="135262" spans="68:68" customFormat="1">
      <c r="BP135262" s="90"/>
    </row>
    <row r="135263" spans="68:68" customFormat="1">
      <c r="BP135263" s="90"/>
    </row>
    <row r="135264" spans="68:68" customFormat="1">
      <c r="BP135264" s="90"/>
    </row>
    <row r="135265" spans="68:68" customFormat="1">
      <c r="BP135265" s="90"/>
    </row>
    <row r="135266" spans="68:68" customFormat="1">
      <c r="BP135266" s="90"/>
    </row>
    <row r="135267" spans="68:68" customFormat="1">
      <c r="BP135267" s="90"/>
    </row>
    <row r="135268" spans="68:68" customFormat="1">
      <c r="BP135268" s="90"/>
    </row>
    <row r="135269" spans="68:68" customFormat="1">
      <c r="BP135269" s="90"/>
    </row>
    <row r="135270" spans="68:68" customFormat="1">
      <c r="BP135270" s="90"/>
    </row>
    <row r="135271" spans="68:68" customFormat="1">
      <c r="BP135271" s="90"/>
    </row>
    <row r="135272" spans="68:68" customFormat="1">
      <c r="BP135272" s="90"/>
    </row>
    <row r="135273" spans="68:68" customFormat="1">
      <c r="BP135273" s="90"/>
    </row>
    <row r="135274" spans="68:68" customFormat="1">
      <c r="BP135274" s="90"/>
    </row>
    <row r="135275" spans="68:68" customFormat="1">
      <c r="BP135275" s="90"/>
    </row>
    <row r="135276" spans="68:68" customFormat="1">
      <c r="BP135276" s="90"/>
    </row>
    <row r="135277" spans="68:68" customFormat="1">
      <c r="BP135277" s="90"/>
    </row>
    <row r="135278" spans="68:68" customFormat="1">
      <c r="BP135278" s="90"/>
    </row>
    <row r="135279" spans="68:68" customFormat="1">
      <c r="BP135279" s="90"/>
    </row>
    <row r="135280" spans="68:68" customFormat="1">
      <c r="BP135280" s="90"/>
    </row>
    <row r="135281" spans="68:68" customFormat="1">
      <c r="BP135281" s="90"/>
    </row>
    <row r="135282" spans="68:68" customFormat="1">
      <c r="BP135282" s="90"/>
    </row>
    <row r="135283" spans="68:68" customFormat="1">
      <c r="BP135283" s="90"/>
    </row>
    <row r="135284" spans="68:68" customFormat="1">
      <c r="BP135284" s="90"/>
    </row>
    <row r="135285" spans="68:68" customFormat="1">
      <c r="BP135285" s="90"/>
    </row>
    <row r="135286" spans="68:68" customFormat="1">
      <c r="BP135286" s="90"/>
    </row>
    <row r="135287" spans="68:68" customFormat="1">
      <c r="BP135287" s="90"/>
    </row>
    <row r="135288" spans="68:68" customFormat="1">
      <c r="BP135288" s="90"/>
    </row>
    <row r="135289" spans="68:68" customFormat="1">
      <c r="BP135289" s="90"/>
    </row>
    <row r="135290" spans="68:68" customFormat="1">
      <c r="BP135290" s="90"/>
    </row>
    <row r="135291" spans="68:68" customFormat="1">
      <c r="BP135291" s="90"/>
    </row>
    <row r="135292" spans="68:68" customFormat="1">
      <c r="BP135292" s="90"/>
    </row>
    <row r="135293" spans="68:68" customFormat="1">
      <c r="BP135293" s="90"/>
    </row>
    <row r="135294" spans="68:68" customFormat="1">
      <c r="BP135294" s="90"/>
    </row>
    <row r="135295" spans="68:68" customFormat="1">
      <c r="BP135295" s="90"/>
    </row>
    <row r="135296" spans="68:68" customFormat="1">
      <c r="BP135296" s="90"/>
    </row>
    <row r="135297" spans="68:68" customFormat="1">
      <c r="BP135297" s="90"/>
    </row>
    <row r="135298" spans="68:68" customFormat="1">
      <c r="BP135298" s="90"/>
    </row>
    <row r="135299" spans="68:68" customFormat="1">
      <c r="BP135299" s="90"/>
    </row>
    <row r="135300" spans="68:68" customFormat="1">
      <c r="BP135300" s="90"/>
    </row>
    <row r="135301" spans="68:68" customFormat="1">
      <c r="BP135301" s="90"/>
    </row>
    <row r="135302" spans="68:68" customFormat="1">
      <c r="BP135302" s="90"/>
    </row>
    <row r="135303" spans="68:68" customFormat="1">
      <c r="BP135303" s="90"/>
    </row>
    <row r="135304" spans="68:68" customFormat="1">
      <c r="BP135304" s="90"/>
    </row>
    <row r="135305" spans="68:68" customFormat="1">
      <c r="BP135305" s="90"/>
    </row>
    <row r="135306" spans="68:68" customFormat="1">
      <c r="BP135306" s="90"/>
    </row>
    <row r="135307" spans="68:68" customFormat="1">
      <c r="BP135307" s="90"/>
    </row>
    <row r="135308" spans="68:68" customFormat="1">
      <c r="BP135308" s="90"/>
    </row>
    <row r="135309" spans="68:68" customFormat="1">
      <c r="BP135309" s="90"/>
    </row>
    <row r="135310" spans="68:68" customFormat="1">
      <c r="BP135310" s="90"/>
    </row>
    <row r="135311" spans="68:68" customFormat="1">
      <c r="BP135311" s="90"/>
    </row>
    <row r="135312" spans="68:68" customFormat="1">
      <c r="BP135312" s="90"/>
    </row>
    <row r="135313" spans="68:68" customFormat="1">
      <c r="BP135313" s="90"/>
    </row>
    <row r="135314" spans="68:68" customFormat="1">
      <c r="BP135314" s="90"/>
    </row>
    <row r="135315" spans="68:68" customFormat="1">
      <c r="BP135315" s="90"/>
    </row>
    <row r="135316" spans="68:68" customFormat="1">
      <c r="BP135316" s="90"/>
    </row>
    <row r="135317" spans="68:68" customFormat="1">
      <c r="BP135317" s="90"/>
    </row>
    <row r="135318" spans="68:68" customFormat="1">
      <c r="BP135318" s="90"/>
    </row>
    <row r="135319" spans="68:68" customFormat="1">
      <c r="BP135319" s="90"/>
    </row>
    <row r="135320" spans="68:68" customFormat="1">
      <c r="BP135320" s="90"/>
    </row>
    <row r="135321" spans="68:68" customFormat="1">
      <c r="BP135321" s="90"/>
    </row>
    <row r="135322" spans="68:68" customFormat="1">
      <c r="BP135322" s="90"/>
    </row>
    <row r="135323" spans="68:68" customFormat="1">
      <c r="BP135323" s="90"/>
    </row>
    <row r="135324" spans="68:68" customFormat="1">
      <c r="BP135324" s="90"/>
    </row>
    <row r="135325" spans="68:68" customFormat="1">
      <c r="BP135325" s="90"/>
    </row>
    <row r="135326" spans="68:68" customFormat="1">
      <c r="BP135326" s="90"/>
    </row>
    <row r="135327" spans="68:68" customFormat="1">
      <c r="BP135327" s="90"/>
    </row>
    <row r="135328" spans="68:68" customFormat="1">
      <c r="BP135328" s="90"/>
    </row>
    <row r="135329" spans="68:68" customFormat="1">
      <c r="BP135329" s="90"/>
    </row>
    <row r="135330" spans="68:68" customFormat="1">
      <c r="BP135330" s="90"/>
    </row>
    <row r="135331" spans="68:68" customFormat="1">
      <c r="BP135331" s="90"/>
    </row>
    <row r="135332" spans="68:68" customFormat="1">
      <c r="BP135332" s="90"/>
    </row>
    <row r="135333" spans="68:68" customFormat="1">
      <c r="BP135333" s="90"/>
    </row>
    <row r="135334" spans="68:68" customFormat="1">
      <c r="BP135334" s="90"/>
    </row>
    <row r="135335" spans="68:68" customFormat="1">
      <c r="BP135335" s="90"/>
    </row>
    <row r="135336" spans="68:68" customFormat="1">
      <c r="BP135336" s="90"/>
    </row>
    <row r="135337" spans="68:68" customFormat="1">
      <c r="BP135337" s="90"/>
    </row>
    <row r="135338" spans="68:68" customFormat="1">
      <c r="BP135338" s="90"/>
    </row>
    <row r="135339" spans="68:68" customFormat="1">
      <c r="BP135339" s="90"/>
    </row>
    <row r="135340" spans="68:68" customFormat="1">
      <c r="BP135340" s="90"/>
    </row>
    <row r="135341" spans="68:68" customFormat="1">
      <c r="BP135341" s="90"/>
    </row>
    <row r="135342" spans="68:68" customFormat="1">
      <c r="BP135342" s="90"/>
    </row>
    <row r="135343" spans="68:68" customFormat="1">
      <c r="BP135343" s="90"/>
    </row>
    <row r="135344" spans="68:68" customFormat="1">
      <c r="BP135344" s="90"/>
    </row>
    <row r="135345" spans="68:68" customFormat="1">
      <c r="BP135345" s="90"/>
    </row>
    <row r="135346" spans="68:68" customFormat="1">
      <c r="BP135346" s="90"/>
    </row>
    <row r="135347" spans="68:68" customFormat="1">
      <c r="BP135347" s="90"/>
    </row>
    <row r="135348" spans="68:68" customFormat="1">
      <c r="BP135348" s="90"/>
    </row>
    <row r="135349" spans="68:68" customFormat="1">
      <c r="BP135349" s="90"/>
    </row>
    <row r="135350" spans="68:68" customFormat="1">
      <c r="BP135350" s="90"/>
    </row>
    <row r="135351" spans="68:68" customFormat="1">
      <c r="BP135351" s="90"/>
    </row>
    <row r="135352" spans="68:68" customFormat="1">
      <c r="BP135352" s="90"/>
    </row>
    <row r="135353" spans="68:68" customFormat="1">
      <c r="BP135353" s="90"/>
    </row>
    <row r="135354" spans="68:68" customFormat="1">
      <c r="BP135354" s="90"/>
    </row>
    <row r="135355" spans="68:68" customFormat="1">
      <c r="BP135355" s="90"/>
    </row>
    <row r="135356" spans="68:68" customFormat="1">
      <c r="BP135356" s="90"/>
    </row>
    <row r="135357" spans="68:68" customFormat="1">
      <c r="BP135357" s="90"/>
    </row>
    <row r="135358" spans="68:68" customFormat="1">
      <c r="BP135358" s="90"/>
    </row>
    <row r="135359" spans="68:68" customFormat="1">
      <c r="BP135359" s="90"/>
    </row>
    <row r="135360" spans="68:68" customFormat="1">
      <c r="BP135360" s="90"/>
    </row>
    <row r="135361" spans="68:68" customFormat="1">
      <c r="BP135361" s="90"/>
    </row>
    <row r="135362" spans="68:68" customFormat="1">
      <c r="BP135362" s="90"/>
    </row>
    <row r="135363" spans="68:68" customFormat="1">
      <c r="BP135363" s="90"/>
    </row>
    <row r="135364" spans="68:68" customFormat="1">
      <c r="BP135364" s="90"/>
    </row>
    <row r="135365" spans="68:68" customFormat="1">
      <c r="BP135365" s="90"/>
    </row>
    <row r="135366" spans="68:68" customFormat="1">
      <c r="BP135366" s="90"/>
    </row>
    <row r="135367" spans="68:68" customFormat="1">
      <c r="BP135367" s="90"/>
    </row>
    <row r="135368" spans="68:68" customFormat="1">
      <c r="BP135368" s="90"/>
    </row>
    <row r="135369" spans="68:68" customFormat="1">
      <c r="BP135369" s="90"/>
    </row>
    <row r="135370" spans="68:68" customFormat="1">
      <c r="BP135370" s="90"/>
    </row>
    <row r="135371" spans="68:68" customFormat="1">
      <c r="BP135371" s="90"/>
    </row>
    <row r="135372" spans="68:68" customFormat="1">
      <c r="BP135372" s="90"/>
    </row>
    <row r="135373" spans="68:68" customFormat="1">
      <c r="BP135373" s="90"/>
    </row>
    <row r="135374" spans="68:68" customFormat="1">
      <c r="BP135374" s="90"/>
    </row>
    <row r="135375" spans="68:68" customFormat="1">
      <c r="BP135375" s="90"/>
    </row>
    <row r="135376" spans="68:68" customFormat="1">
      <c r="BP135376" s="90"/>
    </row>
    <row r="135377" spans="68:68" customFormat="1">
      <c r="BP135377" s="90"/>
    </row>
    <row r="135378" spans="68:68" customFormat="1">
      <c r="BP135378" s="90"/>
    </row>
    <row r="135379" spans="68:68" customFormat="1">
      <c r="BP135379" s="90"/>
    </row>
    <row r="135380" spans="68:68" customFormat="1">
      <c r="BP135380" s="90"/>
    </row>
    <row r="135381" spans="68:68" customFormat="1">
      <c r="BP135381" s="90"/>
    </row>
    <row r="135382" spans="68:68" customFormat="1">
      <c r="BP135382" s="90"/>
    </row>
    <row r="135383" spans="68:68" customFormat="1">
      <c r="BP135383" s="90"/>
    </row>
    <row r="135384" spans="68:68" customFormat="1">
      <c r="BP135384" s="90"/>
    </row>
    <row r="135385" spans="68:68" customFormat="1">
      <c r="BP135385" s="90"/>
    </row>
    <row r="135386" spans="68:68" customFormat="1">
      <c r="BP135386" s="90"/>
    </row>
    <row r="135387" spans="68:68" customFormat="1">
      <c r="BP135387" s="90"/>
    </row>
    <row r="135388" spans="68:68" customFormat="1">
      <c r="BP135388" s="90"/>
    </row>
    <row r="135389" spans="68:68" customFormat="1">
      <c r="BP135389" s="90"/>
    </row>
    <row r="135390" spans="68:68" customFormat="1">
      <c r="BP135390" s="90"/>
    </row>
    <row r="135391" spans="68:68" customFormat="1">
      <c r="BP135391" s="90"/>
    </row>
    <row r="135392" spans="68:68" customFormat="1">
      <c r="BP135392" s="90"/>
    </row>
    <row r="135393" spans="68:68" customFormat="1">
      <c r="BP135393" s="90"/>
    </row>
    <row r="135394" spans="68:68" customFormat="1">
      <c r="BP135394" s="90"/>
    </row>
    <row r="135395" spans="68:68" customFormat="1">
      <c r="BP135395" s="90"/>
    </row>
    <row r="135396" spans="68:68" customFormat="1">
      <c r="BP135396" s="90"/>
    </row>
    <row r="135397" spans="68:68" customFormat="1">
      <c r="BP135397" s="90"/>
    </row>
    <row r="135398" spans="68:68" customFormat="1">
      <c r="BP135398" s="90"/>
    </row>
    <row r="135399" spans="68:68" customFormat="1">
      <c r="BP135399" s="90"/>
    </row>
    <row r="135400" spans="68:68" customFormat="1">
      <c r="BP135400" s="90"/>
    </row>
    <row r="135401" spans="68:68" customFormat="1">
      <c r="BP135401" s="90"/>
    </row>
    <row r="135402" spans="68:68" customFormat="1">
      <c r="BP135402" s="90"/>
    </row>
    <row r="135403" spans="68:68" customFormat="1">
      <c r="BP135403" s="90"/>
    </row>
    <row r="135404" spans="68:68" customFormat="1">
      <c r="BP135404" s="90"/>
    </row>
    <row r="135405" spans="68:68" customFormat="1">
      <c r="BP135405" s="90"/>
    </row>
    <row r="135406" spans="68:68" customFormat="1">
      <c r="BP135406" s="90"/>
    </row>
    <row r="135407" spans="68:68" customFormat="1">
      <c r="BP135407" s="90"/>
    </row>
    <row r="135408" spans="68:68" customFormat="1">
      <c r="BP135408" s="90"/>
    </row>
    <row r="135409" spans="68:68" customFormat="1">
      <c r="BP135409" s="90"/>
    </row>
    <row r="135410" spans="68:68" customFormat="1">
      <c r="BP135410" s="90"/>
    </row>
    <row r="135411" spans="68:68" customFormat="1">
      <c r="BP135411" s="90"/>
    </row>
    <row r="135412" spans="68:68" customFormat="1">
      <c r="BP135412" s="90"/>
    </row>
    <row r="135413" spans="68:68" customFormat="1">
      <c r="BP135413" s="90"/>
    </row>
    <row r="135414" spans="68:68" customFormat="1">
      <c r="BP135414" s="90"/>
    </row>
    <row r="135415" spans="68:68" customFormat="1">
      <c r="BP135415" s="90"/>
    </row>
    <row r="135416" spans="68:68" customFormat="1">
      <c r="BP135416" s="90"/>
    </row>
    <row r="135417" spans="68:68" customFormat="1">
      <c r="BP135417" s="90"/>
    </row>
    <row r="135418" spans="68:68" customFormat="1">
      <c r="BP135418" s="90"/>
    </row>
    <row r="135419" spans="68:68" customFormat="1">
      <c r="BP135419" s="90"/>
    </row>
    <row r="135420" spans="68:68" customFormat="1">
      <c r="BP135420" s="90"/>
    </row>
    <row r="135421" spans="68:68" customFormat="1">
      <c r="BP135421" s="90"/>
    </row>
    <row r="135422" spans="68:68" customFormat="1">
      <c r="BP135422" s="90"/>
    </row>
    <row r="135423" spans="68:68" customFormat="1">
      <c r="BP135423" s="90"/>
    </row>
    <row r="135424" spans="68:68" customFormat="1">
      <c r="BP135424" s="90"/>
    </row>
    <row r="135425" spans="68:68" customFormat="1">
      <c r="BP135425" s="90"/>
    </row>
    <row r="135426" spans="68:68" customFormat="1">
      <c r="BP135426" s="90"/>
    </row>
    <row r="135427" spans="68:68" customFormat="1">
      <c r="BP135427" s="90"/>
    </row>
    <row r="135428" spans="68:68" customFormat="1">
      <c r="BP135428" s="90"/>
    </row>
    <row r="135429" spans="68:68" customFormat="1">
      <c r="BP135429" s="90"/>
    </row>
    <row r="135430" spans="68:68" customFormat="1">
      <c r="BP135430" s="90"/>
    </row>
    <row r="135431" spans="68:68" customFormat="1">
      <c r="BP135431" s="90"/>
    </row>
    <row r="135432" spans="68:68" customFormat="1">
      <c r="BP135432" s="90"/>
    </row>
    <row r="135433" spans="68:68" customFormat="1">
      <c r="BP135433" s="90"/>
    </row>
    <row r="135434" spans="68:68" customFormat="1">
      <c r="BP135434" s="90"/>
    </row>
    <row r="135435" spans="68:68" customFormat="1">
      <c r="BP135435" s="90"/>
    </row>
    <row r="135436" spans="68:68" customFormat="1">
      <c r="BP135436" s="90"/>
    </row>
    <row r="135437" spans="68:68" customFormat="1">
      <c r="BP135437" s="90"/>
    </row>
    <row r="135438" spans="68:68" customFormat="1">
      <c r="BP135438" s="90"/>
    </row>
    <row r="135439" spans="68:68" customFormat="1">
      <c r="BP135439" s="90"/>
    </row>
    <row r="135440" spans="68:68" customFormat="1">
      <c r="BP135440" s="90"/>
    </row>
    <row r="135441" spans="68:68" customFormat="1">
      <c r="BP135441" s="90"/>
    </row>
    <row r="135442" spans="68:68" customFormat="1">
      <c r="BP135442" s="90"/>
    </row>
    <row r="135443" spans="68:68" customFormat="1">
      <c r="BP135443" s="90"/>
    </row>
    <row r="135444" spans="68:68" customFormat="1">
      <c r="BP135444" s="90"/>
    </row>
    <row r="135445" spans="68:68" customFormat="1">
      <c r="BP135445" s="90"/>
    </row>
    <row r="135446" spans="68:68" customFormat="1">
      <c r="BP135446" s="90"/>
    </row>
    <row r="135447" spans="68:68" customFormat="1">
      <c r="BP135447" s="90"/>
    </row>
    <row r="135448" spans="68:68" customFormat="1">
      <c r="BP135448" s="90"/>
    </row>
    <row r="135449" spans="68:68" customFormat="1">
      <c r="BP135449" s="90"/>
    </row>
    <row r="135450" spans="68:68" customFormat="1">
      <c r="BP135450" s="90"/>
    </row>
    <row r="135451" spans="68:68" customFormat="1">
      <c r="BP135451" s="90"/>
    </row>
    <row r="135452" spans="68:68" customFormat="1">
      <c r="BP135452" s="90"/>
    </row>
    <row r="135453" spans="68:68" customFormat="1">
      <c r="BP135453" s="90"/>
    </row>
    <row r="135454" spans="68:68" customFormat="1">
      <c r="BP135454" s="90"/>
    </row>
    <row r="135455" spans="68:68" customFormat="1">
      <c r="BP135455" s="90"/>
    </row>
    <row r="135456" spans="68:68" customFormat="1">
      <c r="BP135456" s="90"/>
    </row>
    <row r="135457" spans="68:68" customFormat="1">
      <c r="BP135457" s="90"/>
    </row>
    <row r="135458" spans="68:68" customFormat="1">
      <c r="BP135458" s="90"/>
    </row>
    <row r="135459" spans="68:68" customFormat="1">
      <c r="BP135459" s="90"/>
    </row>
    <row r="135460" spans="68:68" customFormat="1">
      <c r="BP135460" s="90"/>
    </row>
    <row r="135461" spans="68:68" customFormat="1">
      <c r="BP135461" s="90"/>
    </row>
    <row r="135462" spans="68:68" customFormat="1">
      <c r="BP135462" s="90"/>
    </row>
    <row r="135463" spans="68:68" customFormat="1">
      <c r="BP135463" s="90"/>
    </row>
    <row r="135464" spans="68:68" customFormat="1">
      <c r="BP135464" s="90"/>
    </row>
    <row r="135465" spans="68:68" customFormat="1">
      <c r="BP135465" s="90"/>
    </row>
    <row r="135466" spans="68:68" customFormat="1">
      <c r="BP135466" s="90"/>
    </row>
    <row r="135467" spans="68:68" customFormat="1">
      <c r="BP135467" s="90"/>
    </row>
    <row r="135468" spans="68:68" customFormat="1">
      <c r="BP135468" s="90"/>
    </row>
    <row r="135469" spans="68:68" customFormat="1">
      <c r="BP135469" s="90"/>
    </row>
    <row r="135470" spans="68:68" customFormat="1">
      <c r="BP135470" s="90"/>
    </row>
    <row r="135471" spans="68:68" customFormat="1">
      <c r="BP135471" s="90"/>
    </row>
    <row r="135472" spans="68:68" customFormat="1">
      <c r="BP135472" s="90"/>
    </row>
    <row r="135473" spans="68:68" customFormat="1">
      <c r="BP135473" s="90"/>
    </row>
    <row r="135474" spans="68:68" customFormat="1">
      <c r="BP135474" s="90"/>
    </row>
    <row r="135475" spans="68:68" customFormat="1">
      <c r="BP135475" s="90"/>
    </row>
    <row r="135476" spans="68:68" customFormat="1">
      <c r="BP135476" s="90"/>
    </row>
    <row r="135477" spans="68:68" customFormat="1">
      <c r="BP135477" s="90"/>
    </row>
    <row r="135478" spans="68:68" customFormat="1">
      <c r="BP135478" s="90"/>
    </row>
    <row r="135479" spans="68:68" customFormat="1">
      <c r="BP135479" s="90"/>
    </row>
    <row r="135480" spans="68:68" customFormat="1">
      <c r="BP135480" s="90"/>
    </row>
    <row r="135481" spans="68:68" customFormat="1">
      <c r="BP135481" s="90"/>
    </row>
    <row r="135482" spans="68:68" customFormat="1">
      <c r="BP135482" s="90"/>
    </row>
    <row r="135483" spans="68:68" customFormat="1">
      <c r="BP135483" s="90"/>
    </row>
    <row r="135484" spans="68:68" customFormat="1">
      <c r="BP135484" s="90"/>
    </row>
    <row r="135485" spans="68:68" customFormat="1">
      <c r="BP135485" s="90"/>
    </row>
    <row r="135486" spans="68:68" customFormat="1">
      <c r="BP135486" s="90"/>
    </row>
    <row r="135487" spans="68:68" customFormat="1">
      <c r="BP135487" s="90"/>
    </row>
    <row r="135488" spans="68:68" customFormat="1">
      <c r="BP135488" s="90"/>
    </row>
    <row r="135489" spans="68:68" customFormat="1">
      <c r="BP135489" s="90"/>
    </row>
    <row r="135490" spans="68:68" customFormat="1">
      <c r="BP135490" s="90"/>
    </row>
    <row r="135491" spans="68:68" customFormat="1">
      <c r="BP135491" s="90"/>
    </row>
    <row r="135492" spans="68:68" customFormat="1">
      <c r="BP135492" s="90"/>
    </row>
    <row r="135493" spans="68:68" customFormat="1">
      <c r="BP135493" s="90"/>
    </row>
    <row r="135494" spans="68:68" customFormat="1">
      <c r="BP135494" s="90"/>
    </row>
    <row r="135495" spans="68:68" customFormat="1">
      <c r="BP135495" s="90"/>
    </row>
    <row r="135496" spans="68:68" customFormat="1">
      <c r="BP135496" s="90"/>
    </row>
    <row r="135497" spans="68:68" customFormat="1">
      <c r="BP135497" s="90"/>
    </row>
    <row r="135498" spans="68:68" customFormat="1">
      <c r="BP135498" s="90"/>
    </row>
    <row r="135499" spans="68:68" customFormat="1">
      <c r="BP135499" s="90"/>
    </row>
    <row r="135500" spans="68:68" customFormat="1">
      <c r="BP135500" s="90"/>
    </row>
    <row r="135501" spans="68:68" customFormat="1">
      <c r="BP135501" s="90"/>
    </row>
    <row r="135502" spans="68:68" customFormat="1">
      <c r="BP135502" s="90"/>
    </row>
    <row r="135503" spans="68:68" customFormat="1">
      <c r="BP135503" s="90"/>
    </row>
    <row r="135504" spans="68:68" customFormat="1">
      <c r="BP135504" s="90"/>
    </row>
    <row r="135505" spans="68:68" customFormat="1">
      <c r="BP135505" s="90"/>
    </row>
    <row r="135506" spans="68:68" customFormat="1">
      <c r="BP135506" s="90"/>
    </row>
    <row r="135507" spans="68:68" customFormat="1">
      <c r="BP135507" s="90"/>
    </row>
    <row r="135508" spans="68:68" customFormat="1">
      <c r="BP135508" s="90"/>
    </row>
    <row r="135509" spans="68:68" customFormat="1">
      <c r="BP135509" s="90"/>
    </row>
    <row r="135510" spans="68:68" customFormat="1">
      <c r="BP135510" s="90"/>
    </row>
    <row r="135511" spans="68:68" customFormat="1">
      <c r="BP135511" s="90"/>
    </row>
    <row r="135512" spans="68:68" customFormat="1">
      <c r="BP135512" s="90"/>
    </row>
    <row r="135513" spans="68:68" customFormat="1">
      <c r="BP135513" s="90"/>
    </row>
    <row r="135514" spans="68:68" customFormat="1">
      <c r="BP135514" s="90"/>
    </row>
    <row r="135515" spans="68:68" customFormat="1">
      <c r="BP135515" s="90"/>
    </row>
    <row r="135516" spans="68:68" customFormat="1">
      <c r="BP135516" s="90"/>
    </row>
    <row r="135517" spans="68:68" customFormat="1">
      <c r="BP135517" s="90"/>
    </row>
    <row r="135518" spans="68:68" customFormat="1">
      <c r="BP135518" s="90"/>
    </row>
    <row r="135519" spans="68:68" customFormat="1">
      <c r="BP135519" s="90"/>
    </row>
    <row r="135520" spans="68:68" customFormat="1">
      <c r="BP135520" s="90"/>
    </row>
    <row r="135521" spans="68:68" customFormat="1">
      <c r="BP135521" s="90"/>
    </row>
    <row r="135522" spans="68:68" customFormat="1">
      <c r="BP135522" s="90"/>
    </row>
    <row r="135523" spans="68:68" customFormat="1">
      <c r="BP135523" s="90"/>
    </row>
    <row r="135524" spans="68:68" customFormat="1">
      <c r="BP135524" s="90"/>
    </row>
    <row r="135525" spans="68:68" customFormat="1">
      <c r="BP135525" s="90"/>
    </row>
    <row r="135526" spans="68:68" customFormat="1">
      <c r="BP135526" s="90"/>
    </row>
    <row r="135527" spans="68:68" customFormat="1">
      <c r="BP135527" s="90"/>
    </row>
    <row r="135528" spans="68:68" customFormat="1">
      <c r="BP135528" s="90"/>
    </row>
    <row r="135529" spans="68:68" customFormat="1">
      <c r="BP135529" s="90"/>
    </row>
    <row r="135530" spans="68:68" customFormat="1">
      <c r="BP135530" s="90"/>
    </row>
    <row r="135531" spans="68:68" customFormat="1">
      <c r="BP135531" s="90"/>
    </row>
    <row r="135532" spans="68:68" customFormat="1">
      <c r="BP135532" s="90"/>
    </row>
    <row r="135533" spans="68:68" customFormat="1">
      <c r="BP135533" s="90"/>
    </row>
    <row r="135534" spans="68:68" customFormat="1">
      <c r="BP135534" s="90"/>
    </row>
    <row r="135535" spans="68:68" customFormat="1">
      <c r="BP135535" s="90"/>
    </row>
    <row r="135536" spans="68:68" customFormat="1">
      <c r="BP135536" s="90"/>
    </row>
    <row r="135537" spans="68:68" customFormat="1">
      <c r="BP135537" s="90"/>
    </row>
    <row r="135538" spans="68:68" customFormat="1">
      <c r="BP135538" s="90"/>
    </row>
    <row r="135539" spans="68:68" customFormat="1">
      <c r="BP135539" s="90"/>
    </row>
    <row r="135540" spans="68:68" customFormat="1">
      <c r="BP135540" s="90"/>
    </row>
    <row r="135541" spans="68:68" customFormat="1">
      <c r="BP135541" s="90"/>
    </row>
    <row r="135542" spans="68:68" customFormat="1">
      <c r="BP135542" s="90"/>
    </row>
    <row r="135543" spans="68:68" customFormat="1">
      <c r="BP135543" s="90"/>
    </row>
    <row r="135544" spans="68:68" customFormat="1">
      <c r="BP135544" s="90"/>
    </row>
    <row r="135545" spans="68:68" customFormat="1">
      <c r="BP135545" s="90"/>
    </row>
    <row r="135546" spans="68:68" customFormat="1">
      <c r="BP135546" s="90"/>
    </row>
    <row r="135547" spans="68:68" customFormat="1">
      <c r="BP135547" s="90"/>
    </row>
    <row r="135548" spans="68:68" customFormat="1">
      <c r="BP135548" s="90"/>
    </row>
    <row r="135549" spans="68:68" customFormat="1">
      <c r="BP135549" s="90"/>
    </row>
    <row r="135550" spans="68:68" customFormat="1">
      <c r="BP135550" s="90"/>
    </row>
    <row r="135551" spans="68:68" customFormat="1">
      <c r="BP135551" s="90"/>
    </row>
    <row r="135552" spans="68:68" customFormat="1">
      <c r="BP135552" s="90"/>
    </row>
    <row r="135553" spans="68:68" customFormat="1">
      <c r="BP135553" s="90"/>
    </row>
    <row r="135554" spans="68:68" customFormat="1">
      <c r="BP135554" s="90"/>
    </row>
    <row r="135555" spans="68:68" customFormat="1">
      <c r="BP135555" s="90"/>
    </row>
    <row r="135556" spans="68:68" customFormat="1">
      <c r="BP135556" s="90"/>
    </row>
    <row r="135557" spans="68:68" customFormat="1">
      <c r="BP135557" s="90"/>
    </row>
    <row r="135558" spans="68:68" customFormat="1">
      <c r="BP135558" s="90"/>
    </row>
    <row r="135559" spans="68:68" customFormat="1">
      <c r="BP135559" s="90"/>
    </row>
    <row r="135560" spans="68:68" customFormat="1">
      <c r="BP135560" s="90"/>
    </row>
    <row r="135561" spans="68:68" customFormat="1">
      <c r="BP135561" s="90"/>
    </row>
    <row r="135562" spans="68:68" customFormat="1">
      <c r="BP135562" s="90"/>
    </row>
    <row r="135563" spans="68:68" customFormat="1">
      <c r="BP135563" s="90"/>
    </row>
    <row r="135564" spans="68:68" customFormat="1">
      <c r="BP135564" s="90"/>
    </row>
    <row r="135565" spans="68:68" customFormat="1">
      <c r="BP135565" s="90"/>
    </row>
    <row r="135566" spans="68:68" customFormat="1">
      <c r="BP135566" s="90"/>
    </row>
    <row r="135567" spans="68:68" customFormat="1">
      <c r="BP135567" s="90"/>
    </row>
    <row r="135568" spans="68:68" customFormat="1">
      <c r="BP135568" s="90"/>
    </row>
    <row r="135569" spans="68:68" customFormat="1">
      <c r="BP135569" s="90"/>
    </row>
    <row r="135570" spans="68:68" customFormat="1">
      <c r="BP135570" s="90"/>
    </row>
    <row r="135571" spans="68:68" customFormat="1">
      <c r="BP135571" s="90"/>
    </row>
    <row r="135572" spans="68:68" customFormat="1">
      <c r="BP135572" s="90"/>
    </row>
    <row r="135573" spans="68:68" customFormat="1">
      <c r="BP135573" s="90"/>
    </row>
    <row r="135574" spans="68:68" customFormat="1">
      <c r="BP135574" s="90"/>
    </row>
    <row r="135575" spans="68:68" customFormat="1">
      <c r="BP135575" s="90"/>
    </row>
    <row r="135576" spans="68:68" customFormat="1">
      <c r="BP135576" s="90"/>
    </row>
    <row r="135577" spans="68:68" customFormat="1">
      <c r="BP135577" s="90"/>
    </row>
    <row r="135578" spans="68:68" customFormat="1">
      <c r="BP135578" s="90"/>
    </row>
    <row r="135579" spans="68:68" customFormat="1">
      <c r="BP135579" s="90"/>
    </row>
    <row r="135580" spans="68:68" customFormat="1">
      <c r="BP135580" s="90"/>
    </row>
    <row r="135581" spans="68:68" customFormat="1">
      <c r="BP135581" s="90"/>
    </row>
    <row r="135582" spans="68:68" customFormat="1">
      <c r="BP135582" s="90"/>
    </row>
    <row r="135583" spans="68:68" customFormat="1">
      <c r="BP135583" s="90"/>
    </row>
    <row r="135584" spans="68:68" customFormat="1">
      <c r="BP135584" s="90"/>
    </row>
    <row r="135585" spans="68:68" customFormat="1">
      <c r="BP135585" s="90"/>
    </row>
    <row r="135586" spans="68:68" customFormat="1">
      <c r="BP135586" s="90"/>
    </row>
    <row r="135587" spans="68:68" customFormat="1">
      <c r="BP135587" s="90"/>
    </row>
    <row r="135588" spans="68:68" customFormat="1">
      <c r="BP135588" s="90"/>
    </row>
    <row r="135589" spans="68:68" customFormat="1">
      <c r="BP135589" s="90"/>
    </row>
    <row r="135590" spans="68:68" customFormat="1">
      <c r="BP135590" s="90"/>
    </row>
    <row r="135591" spans="68:68" customFormat="1">
      <c r="BP135591" s="90"/>
    </row>
    <row r="135592" spans="68:68" customFormat="1">
      <c r="BP135592" s="90"/>
    </row>
    <row r="135593" spans="68:68" customFormat="1">
      <c r="BP135593" s="90"/>
    </row>
    <row r="135594" spans="68:68" customFormat="1">
      <c r="BP135594" s="90"/>
    </row>
    <row r="135595" spans="68:68" customFormat="1">
      <c r="BP135595" s="90"/>
    </row>
    <row r="135596" spans="68:68" customFormat="1">
      <c r="BP135596" s="90"/>
    </row>
    <row r="135597" spans="68:68" customFormat="1">
      <c r="BP135597" s="90"/>
    </row>
    <row r="135598" spans="68:68" customFormat="1">
      <c r="BP135598" s="90"/>
    </row>
    <row r="135599" spans="68:68" customFormat="1">
      <c r="BP135599" s="90"/>
    </row>
    <row r="135600" spans="68:68" customFormat="1">
      <c r="BP135600" s="90"/>
    </row>
    <row r="135601" spans="68:68" customFormat="1">
      <c r="BP135601" s="90"/>
    </row>
    <row r="135602" spans="68:68" customFormat="1">
      <c r="BP135602" s="90"/>
    </row>
    <row r="135603" spans="68:68" customFormat="1">
      <c r="BP135603" s="90"/>
    </row>
    <row r="135604" spans="68:68" customFormat="1">
      <c r="BP135604" s="90"/>
    </row>
    <row r="135605" spans="68:68" customFormat="1">
      <c r="BP135605" s="90"/>
    </row>
    <row r="135606" spans="68:68" customFormat="1">
      <c r="BP135606" s="90"/>
    </row>
    <row r="135607" spans="68:68" customFormat="1">
      <c r="BP135607" s="90"/>
    </row>
    <row r="135608" spans="68:68" customFormat="1">
      <c r="BP135608" s="90"/>
    </row>
    <row r="135609" spans="68:68" customFormat="1">
      <c r="BP135609" s="90"/>
    </row>
    <row r="135610" spans="68:68" customFormat="1">
      <c r="BP135610" s="90"/>
    </row>
    <row r="135611" spans="68:68" customFormat="1">
      <c r="BP135611" s="90"/>
    </row>
    <row r="135612" spans="68:68" customFormat="1">
      <c r="BP135612" s="90"/>
    </row>
    <row r="135613" spans="68:68" customFormat="1">
      <c r="BP135613" s="90"/>
    </row>
    <row r="135614" spans="68:68" customFormat="1">
      <c r="BP135614" s="90"/>
    </row>
    <row r="135615" spans="68:68" customFormat="1">
      <c r="BP135615" s="90"/>
    </row>
    <row r="135616" spans="68:68" customFormat="1">
      <c r="BP135616" s="90"/>
    </row>
    <row r="135617" spans="68:68" customFormat="1">
      <c r="BP135617" s="90"/>
    </row>
    <row r="135618" spans="68:68" customFormat="1">
      <c r="BP135618" s="90"/>
    </row>
    <row r="135619" spans="68:68" customFormat="1">
      <c r="BP135619" s="90"/>
    </row>
    <row r="135620" spans="68:68" customFormat="1">
      <c r="BP135620" s="90"/>
    </row>
    <row r="135621" spans="68:68" customFormat="1">
      <c r="BP135621" s="90"/>
    </row>
    <row r="135622" spans="68:68" customFormat="1">
      <c r="BP135622" s="90"/>
    </row>
    <row r="135623" spans="68:68" customFormat="1">
      <c r="BP135623" s="90"/>
    </row>
    <row r="135624" spans="68:68" customFormat="1">
      <c r="BP135624" s="90"/>
    </row>
    <row r="135625" spans="68:68" customFormat="1">
      <c r="BP135625" s="90"/>
    </row>
    <row r="135626" spans="68:68" customFormat="1">
      <c r="BP135626" s="90"/>
    </row>
    <row r="135627" spans="68:68" customFormat="1">
      <c r="BP135627" s="90"/>
    </row>
    <row r="135628" spans="68:68" customFormat="1">
      <c r="BP135628" s="90"/>
    </row>
    <row r="135629" spans="68:68" customFormat="1">
      <c r="BP135629" s="90"/>
    </row>
    <row r="135630" spans="68:68" customFormat="1">
      <c r="BP135630" s="90"/>
    </row>
    <row r="135631" spans="68:68" customFormat="1">
      <c r="BP135631" s="90"/>
    </row>
    <row r="135632" spans="68:68" customFormat="1">
      <c r="BP135632" s="90"/>
    </row>
    <row r="135633" spans="68:68" customFormat="1">
      <c r="BP135633" s="90"/>
    </row>
    <row r="135634" spans="68:68" customFormat="1">
      <c r="BP135634" s="90"/>
    </row>
    <row r="135635" spans="68:68" customFormat="1">
      <c r="BP135635" s="90"/>
    </row>
    <row r="135636" spans="68:68" customFormat="1">
      <c r="BP135636" s="90"/>
    </row>
    <row r="135637" spans="68:68" customFormat="1">
      <c r="BP135637" s="90"/>
    </row>
    <row r="135638" spans="68:68" customFormat="1">
      <c r="BP135638" s="90"/>
    </row>
    <row r="135639" spans="68:68" customFormat="1">
      <c r="BP135639" s="90"/>
    </row>
    <row r="135640" spans="68:68" customFormat="1">
      <c r="BP135640" s="90"/>
    </row>
    <row r="135641" spans="68:68" customFormat="1">
      <c r="BP135641" s="90"/>
    </row>
    <row r="135642" spans="68:68" customFormat="1">
      <c r="BP135642" s="90"/>
    </row>
    <row r="135643" spans="68:68" customFormat="1">
      <c r="BP135643" s="90"/>
    </row>
    <row r="135644" spans="68:68" customFormat="1">
      <c r="BP135644" s="90"/>
    </row>
    <row r="135645" spans="68:68" customFormat="1">
      <c r="BP135645" s="90"/>
    </row>
    <row r="135646" spans="68:68" customFormat="1">
      <c r="BP135646" s="90"/>
    </row>
    <row r="135647" spans="68:68" customFormat="1">
      <c r="BP135647" s="90"/>
    </row>
    <row r="135648" spans="68:68" customFormat="1">
      <c r="BP135648" s="90"/>
    </row>
    <row r="135649" spans="68:68" customFormat="1">
      <c r="BP135649" s="90"/>
    </row>
    <row r="135650" spans="68:68" customFormat="1">
      <c r="BP135650" s="90"/>
    </row>
    <row r="135651" spans="68:68" customFormat="1">
      <c r="BP135651" s="90"/>
    </row>
    <row r="135652" spans="68:68" customFormat="1">
      <c r="BP135652" s="90"/>
    </row>
    <row r="135653" spans="68:68" customFormat="1">
      <c r="BP135653" s="90"/>
    </row>
    <row r="135654" spans="68:68" customFormat="1">
      <c r="BP135654" s="90"/>
    </row>
    <row r="135655" spans="68:68" customFormat="1">
      <c r="BP135655" s="90"/>
    </row>
    <row r="135656" spans="68:68" customFormat="1">
      <c r="BP135656" s="90"/>
    </row>
    <row r="135657" spans="68:68" customFormat="1">
      <c r="BP135657" s="90"/>
    </row>
    <row r="135658" spans="68:68" customFormat="1">
      <c r="BP135658" s="90"/>
    </row>
    <row r="135659" spans="68:68" customFormat="1">
      <c r="BP135659" s="90"/>
    </row>
    <row r="135660" spans="68:68" customFormat="1">
      <c r="BP135660" s="90"/>
    </row>
    <row r="135661" spans="68:68" customFormat="1">
      <c r="BP135661" s="90"/>
    </row>
    <row r="135662" spans="68:68" customFormat="1">
      <c r="BP135662" s="90"/>
    </row>
    <row r="135663" spans="68:68" customFormat="1">
      <c r="BP135663" s="90"/>
    </row>
    <row r="135664" spans="68:68" customFormat="1">
      <c r="BP135664" s="90"/>
    </row>
    <row r="135665" spans="68:68" customFormat="1">
      <c r="BP135665" s="90"/>
    </row>
    <row r="135666" spans="68:68" customFormat="1">
      <c r="BP135666" s="90"/>
    </row>
    <row r="135667" spans="68:68" customFormat="1">
      <c r="BP135667" s="90"/>
    </row>
    <row r="135668" spans="68:68" customFormat="1">
      <c r="BP135668" s="90"/>
    </row>
    <row r="135669" spans="68:68" customFormat="1">
      <c r="BP135669" s="90"/>
    </row>
    <row r="135670" spans="68:68" customFormat="1">
      <c r="BP135670" s="90"/>
    </row>
    <row r="135671" spans="68:68" customFormat="1">
      <c r="BP135671" s="90"/>
    </row>
    <row r="135672" spans="68:68" customFormat="1">
      <c r="BP135672" s="90"/>
    </row>
    <row r="135673" spans="68:68" customFormat="1">
      <c r="BP135673" s="90"/>
    </row>
    <row r="135674" spans="68:68" customFormat="1">
      <c r="BP135674" s="90"/>
    </row>
    <row r="135675" spans="68:68" customFormat="1">
      <c r="BP135675" s="90"/>
    </row>
    <row r="135676" spans="68:68" customFormat="1">
      <c r="BP135676" s="90"/>
    </row>
    <row r="135677" spans="68:68" customFormat="1">
      <c r="BP135677" s="90"/>
    </row>
    <row r="135678" spans="68:68" customFormat="1">
      <c r="BP135678" s="90"/>
    </row>
    <row r="135679" spans="68:68" customFormat="1">
      <c r="BP135679" s="90"/>
    </row>
    <row r="135680" spans="68:68" customFormat="1">
      <c r="BP135680" s="90"/>
    </row>
    <row r="135681" spans="68:68" customFormat="1">
      <c r="BP135681" s="90"/>
    </row>
    <row r="135682" spans="68:68" customFormat="1">
      <c r="BP135682" s="90"/>
    </row>
    <row r="135683" spans="68:68" customFormat="1">
      <c r="BP135683" s="90"/>
    </row>
    <row r="135684" spans="68:68" customFormat="1">
      <c r="BP135684" s="90"/>
    </row>
    <row r="135685" spans="68:68" customFormat="1">
      <c r="BP135685" s="90"/>
    </row>
    <row r="135686" spans="68:68" customFormat="1">
      <c r="BP135686" s="90"/>
    </row>
    <row r="135687" spans="68:68" customFormat="1">
      <c r="BP135687" s="90"/>
    </row>
    <row r="135688" spans="68:68" customFormat="1">
      <c r="BP135688" s="90"/>
    </row>
    <row r="135689" spans="68:68" customFormat="1">
      <c r="BP135689" s="90"/>
    </row>
    <row r="135690" spans="68:68" customFormat="1">
      <c r="BP135690" s="90"/>
    </row>
    <row r="135691" spans="68:68" customFormat="1">
      <c r="BP135691" s="90"/>
    </row>
    <row r="135692" spans="68:68" customFormat="1">
      <c r="BP135692" s="90"/>
    </row>
    <row r="135693" spans="68:68" customFormat="1">
      <c r="BP135693" s="90"/>
    </row>
    <row r="135694" spans="68:68" customFormat="1">
      <c r="BP135694" s="90"/>
    </row>
    <row r="135695" spans="68:68" customFormat="1">
      <c r="BP135695" s="90"/>
    </row>
    <row r="135696" spans="68:68" customFormat="1">
      <c r="BP135696" s="90"/>
    </row>
    <row r="135697" spans="68:68" customFormat="1">
      <c r="BP135697" s="90"/>
    </row>
    <row r="135698" spans="68:68" customFormat="1">
      <c r="BP135698" s="90"/>
    </row>
    <row r="135699" spans="68:68" customFormat="1">
      <c r="BP135699" s="90"/>
    </row>
    <row r="135700" spans="68:68" customFormat="1">
      <c r="BP135700" s="90"/>
    </row>
    <row r="135701" spans="68:68" customFormat="1">
      <c r="BP135701" s="90"/>
    </row>
    <row r="135702" spans="68:68" customFormat="1">
      <c r="BP135702" s="90"/>
    </row>
    <row r="135703" spans="68:68" customFormat="1">
      <c r="BP135703" s="90"/>
    </row>
    <row r="135704" spans="68:68" customFormat="1">
      <c r="BP135704" s="90"/>
    </row>
    <row r="135705" spans="68:68" customFormat="1">
      <c r="BP135705" s="90"/>
    </row>
    <row r="135706" spans="68:68" customFormat="1">
      <c r="BP135706" s="90"/>
    </row>
    <row r="135707" spans="68:68" customFormat="1">
      <c r="BP135707" s="90"/>
    </row>
    <row r="135708" spans="68:68" customFormat="1">
      <c r="BP135708" s="90"/>
    </row>
    <row r="135709" spans="68:68" customFormat="1">
      <c r="BP135709" s="90"/>
    </row>
    <row r="135710" spans="68:68" customFormat="1">
      <c r="BP135710" s="90"/>
    </row>
    <row r="135711" spans="68:68" customFormat="1">
      <c r="BP135711" s="90"/>
    </row>
    <row r="135712" spans="68:68" customFormat="1">
      <c r="BP135712" s="90"/>
    </row>
    <row r="135713" spans="68:68" customFormat="1">
      <c r="BP135713" s="90"/>
    </row>
    <row r="135714" spans="68:68" customFormat="1">
      <c r="BP135714" s="90"/>
    </row>
    <row r="135715" spans="68:68" customFormat="1">
      <c r="BP135715" s="90"/>
    </row>
    <row r="135716" spans="68:68" customFormat="1">
      <c r="BP135716" s="90"/>
    </row>
    <row r="135717" spans="68:68" customFormat="1">
      <c r="BP135717" s="90"/>
    </row>
    <row r="135718" spans="68:68" customFormat="1">
      <c r="BP135718" s="90"/>
    </row>
    <row r="135719" spans="68:68" customFormat="1">
      <c r="BP135719" s="90"/>
    </row>
    <row r="135720" spans="68:68" customFormat="1">
      <c r="BP135720" s="90"/>
    </row>
    <row r="135721" spans="68:68" customFormat="1">
      <c r="BP135721" s="90"/>
    </row>
    <row r="135722" spans="68:68" customFormat="1">
      <c r="BP135722" s="90"/>
    </row>
    <row r="135723" spans="68:68" customFormat="1">
      <c r="BP135723" s="90"/>
    </row>
    <row r="135724" spans="68:68" customFormat="1">
      <c r="BP135724" s="90"/>
    </row>
    <row r="135725" spans="68:68" customFormat="1">
      <c r="BP135725" s="90"/>
    </row>
    <row r="135726" spans="68:68" customFormat="1">
      <c r="BP135726" s="90"/>
    </row>
    <row r="135727" spans="68:68" customFormat="1">
      <c r="BP135727" s="90"/>
    </row>
    <row r="135728" spans="68:68" customFormat="1">
      <c r="BP135728" s="90"/>
    </row>
    <row r="135729" spans="68:68" customFormat="1">
      <c r="BP135729" s="90"/>
    </row>
    <row r="135730" spans="68:68" customFormat="1">
      <c r="BP135730" s="90"/>
    </row>
    <row r="135731" spans="68:68" customFormat="1">
      <c r="BP135731" s="90"/>
    </row>
    <row r="135732" spans="68:68" customFormat="1">
      <c r="BP135732" s="90"/>
    </row>
    <row r="135733" spans="68:68" customFormat="1">
      <c r="BP135733" s="90"/>
    </row>
    <row r="135734" spans="68:68" customFormat="1">
      <c r="BP135734" s="90"/>
    </row>
    <row r="135735" spans="68:68" customFormat="1">
      <c r="BP135735" s="90"/>
    </row>
    <row r="135736" spans="68:68" customFormat="1">
      <c r="BP135736" s="90"/>
    </row>
    <row r="135737" spans="68:68" customFormat="1">
      <c r="BP135737" s="90"/>
    </row>
    <row r="135738" spans="68:68" customFormat="1">
      <c r="BP135738" s="90"/>
    </row>
    <row r="135739" spans="68:68" customFormat="1">
      <c r="BP135739" s="90"/>
    </row>
    <row r="135740" spans="68:68" customFormat="1">
      <c r="BP135740" s="90"/>
    </row>
    <row r="135741" spans="68:68" customFormat="1">
      <c r="BP135741" s="90"/>
    </row>
    <row r="135742" spans="68:68" customFormat="1">
      <c r="BP135742" s="90"/>
    </row>
    <row r="135743" spans="68:68" customFormat="1">
      <c r="BP135743" s="90"/>
    </row>
    <row r="135744" spans="68:68" customFormat="1">
      <c r="BP135744" s="90"/>
    </row>
    <row r="135745" spans="68:68" customFormat="1">
      <c r="BP135745" s="90"/>
    </row>
    <row r="135746" spans="68:68" customFormat="1">
      <c r="BP135746" s="90"/>
    </row>
    <row r="135747" spans="68:68" customFormat="1">
      <c r="BP135747" s="90"/>
    </row>
    <row r="135748" spans="68:68" customFormat="1">
      <c r="BP135748" s="90"/>
    </row>
    <row r="135749" spans="68:68" customFormat="1">
      <c r="BP135749" s="90"/>
    </row>
    <row r="135750" spans="68:68" customFormat="1">
      <c r="BP135750" s="90"/>
    </row>
    <row r="135751" spans="68:68" customFormat="1">
      <c r="BP135751" s="90"/>
    </row>
    <row r="135752" spans="68:68" customFormat="1">
      <c r="BP135752" s="90"/>
    </row>
    <row r="135753" spans="68:68" customFormat="1">
      <c r="BP135753" s="90"/>
    </row>
    <row r="135754" spans="68:68" customFormat="1">
      <c r="BP135754" s="90"/>
    </row>
    <row r="135755" spans="68:68" customFormat="1">
      <c r="BP135755" s="90"/>
    </row>
    <row r="135756" spans="68:68" customFormat="1">
      <c r="BP135756" s="90"/>
    </row>
    <row r="135757" spans="68:68" customFormat="1">
      <c r="BP135757" s="90"/>
    </row>
    <row r="135758" spans="68:68" customFormat="1">
      <c r="BP135758" s="90"/>
    </row>
    <row r="135759" spans="68:68" customFormat="1">
      <c r="BP135759" s="90"/>
    </row>
    <row r="135760" spans="68:68" customFormat="1">
      <c r="BP135760" s="90"/>
    </row>
    <row r="135761" spans="68:68" customFormat="1">
      <c r="BP135761" s="90"/>
    </row>
    <row r="135762" spans="68:68" customFormat="1">
      <c r="BP135762" s="90"/>
    </row>
    <row r="135763" spans="68:68" customFormat="1">
      <c r="BP135763" s="90"/>
    </row>
    <row r="135764" spans="68:68" customFormat="1">
      <c r="BP135764" s="90"/>
    </row>
    <row r="135765" spans="68:68" customFormat="1">
      <c r="BP135765" s="90"/>
    </row>
    <row r="135766" spans="68:68" customFormat="1">
      <c r="BP135766" s="90"/>
    </row>
    <row r="135767" spans="68:68" customFormat="1">
      <c r="BP135767" s="90"/>
    </row>
    <row r="135768" spans="68:68" customFormat="1">
      <c r="BP135768" s="90"/>
    </row>
    <row r="135769" spans="68:68" customFormat="1">
      <c r="BP135769" s="90"/>
    </row>
    <row r="135770" spans="68:68" customFormat="1">
      <c r="BP135770" s="90"/>
    </row>
    <row r="135771" spans="68:68" customFormat="1">
      <c r="BP135771" s="90"/>
    </row>
    <row r="135772" spans="68:68" customFormat="1">
      <c r="BP135772" s="90"/>
    </row>
    <row r="135773" spans="68:68" customFormat="1">
      <c r="BP135773" s="90"/>
    </row>
    <row r="135774" spans="68:68" customFormat="1">
      <c r="BP135774" s="90"/>
    </row>
    <row r="135775" spans="68:68" customFormat="1">
      <c r="BP135775" s="90"/>
    </row>
    <row r="135776" spans="68:68" customFormat="1">
      <c r="BP135776" s="90"/>
    </row>
    <row r="135777" spans="68:68" customFormat="1">
      <c r="BP135777" s="90"/>
    </row>
    <row r="135778" spans="68:68" customFormat="1">
      <c r="BP135778" s="90"/>
    </row>
    <row r="135779" spans="68:68" customFormat="1">
      <c r="BP135779" s="90"/>
    </row>
    <row r="135780" spans="68:68" customFormat="1">
      <c r="BP135780" s="90"/>
    </row>
    <row r="135781" spans="68:68" customFormat="1">
      <c r="BP135781" s="90"/>
    </row>
    <row r="135782" spans="68:68" customFormat="1">
      <c r="BP135782" s="90"/>
    </row>
    <row r="135783" spans="68:68" customFormat="1">
      <c r="BP135783" s="90"/>
    </row>
    <row r="135784" spans="68:68" customFormat="1">
      <c r="BP135784" s="90"/>
    </row>
    <row r="135785" spans="68:68" customFormat="1">
      <c r="BP135785" s="90"/>
    </row>
    <row r="135786" spans="68:68" customFormat="1">
      <c r="BP135786" s="90"/>
    </row>
    <row r="135787" spans="68:68" customFormat="1">
      <c r="BP135787" s="90"/>
    </row>
    <row r="135788" spans="68:68" customFormat="1">
      <c r="BP135788" s="90"/>
    </row>
    <row r="135789" spans="68:68" customFormat="1">
      <c r="BP135789" s="90"/>
    </row>
    <row r="135790" spans="68:68" customFormat="1">
      <c r="BP135790" s="90"/>
    </row>
    <row r="135791" spans="68:68" customFormat="1">
      <c r="BP135791" s="90"/>
    </row>
    <row r="135792" spans="68:68" customFormat="1">
      <c r="BP135792" s="90"/>
    </row>
    <row r="135793" spans="68:68" customFormat="1">
      <c r="BP135793" s="90"/>
    </row>
    <row r="135794" spans="68:68" customFormat="1">
      <c r="BP135794" s="90"/>
    </row>
    <row r="135795" spans="68:68" customFormat="1">
      <c r="BP135795" s="90"/>
    </row>
    <row r="135796" spans="68:68" customFormat="1">
      <c r="BP135796" s="90"/>
    </row>
    <row r="135797" spans="68:68" customFormat="1">
      <c r="BP135797" s="90"/>
    </row>
    <row r="135798" spans="68:68" customFormat="1">
      <c r="BP135798" s="90"/>
    </row>
    <row r="135799" spans="68:68" customFormat="1">
      <c r="BP135799" s="90"/>
    </row>
    <row r="135800" spans="68:68" customFormat="1">
      <c r="BP135800" s="90"/>
    </row>
    <row r="135801" spans="68:68" customFormat="1">
      <c r="BP135801" s="90"/>
    </row>
    <row r="135802" spans="68:68" customFormat="1">
      <c r="BP135802" s="90"/>
    </row>
    <row r="135803" spans="68:68" customFormat="1">
      <c r="BP135803" s="90"/>
    </row>
    <row r="135804" spans="68:68" customFormat="1">
      <c r="BP135804" s="90"/>
    </row>
    <row r="135805" spans="68:68" customFormat="1">
      <c r="BP135805" s="90"/>
    </row>
    <row r="135806" spans="68:68" customFormat="1">
      <c r="BP135806" s="90"/>
    </row>
    <row r="135807" spans="68:68" customFormat="1">
      <c r="BP135807" s="90"/>
    </row>
    <row r="135808" spans="68:68" customFormat="1">
      <c r="BP135808" s="90"/>
    </row>
    <row r="135809" spans="68:68" customFormat="1">
      <c r="BP135809" s="90"/>
    </row>
    <row r="135810" spans="68:68" customFormat="1">
      <c r="BP135810" s="90"/>
    </row>
    <row r="135811" spans="68:68" customFormat="1">
      <c r="BP135811" s="90"/>
    </row>
    <row r="135812" spans="68:68" customFormat="1">
      <c r="BP135812" s="90"/>
    </row>
    <row r="135813" spans="68:68" customFormat="1">
      <c r="BP135813" s="90"/>
    </row>
    <row r="135814" spans="68:68" customFormat="1">
      <c r="BP135814" s="90"/>
    </row>
    <row r="135815" spans="68:68" customFormat="1">
      <c r="BP135815" s="90"/>
    </row>
    <row r="135816" spans="68:68" customFormat="1">
      <c r="BP135816" s="90"/>
    </row>
    <row r="135817" spans="68:68" customFormat="1">
      <c r="BP135817" s="90"/>
    </row>
    <row r="135818" spans="68:68" customFormat="1">
      <c r="BP135818" s="90"/>
    </row>
    <row r="135819" spans="68:68" customFormat="1">
      <c r="BP135819" s="90"/>
    </row>
    <row r="135820" spans="68:68" customFormat="1">
      <c r="BP135820" s="90"/>
    </row>
    <row r="135821" spans="68:68" customFormat="1">
      <c r="BP135821" s="90"/>
    </row>
    <row r="135822" spans="68:68" customFormat="1">
      <c r="BP135822" s="90"/>
    </row>
    <row r="135823" spans="68:68" customFormat="1">
      <c r="BP135823" s="90"/>
    </row>
    <row r="135824" spans="68:68" customFormat="1">
      <c r="BP135824" s="90"/>
    </row>
    <row r="135825" spans="68:68" customFormat="1">
      <c r="BP135825" s="90"/>
    </row>
    <row r="135826" spans="68:68" customFormat="1">
      <c r="BP135826" s="90"/>
    </row>
    <row r="135827" spans="68:68" customFormat="1">
      <c r="BP135827" s="90"/>
    </row>
    <row r="135828" spans="68:68" customFormat="1">
      <c r="BP135828" s="90"/>
    </row>
    <row r="135829" spans="68:68" customFormat="1">
      <c r="BP135829" s="90"/>
    </row>
    <row r="135830" spans="68:68" customFormat="1">
      <c r="BP135830" s="90"/>
    </row>
    <row r="135831" spans="68:68" customFormat="1">
      <c r="BP135831" s="90"/>
    </row>
    <row r="135832" spans="68:68" customFormat="1">
      <c r="BP135832" s="90"/>
    </row>
    <row r="135833" spans="68:68" customFormat="1">
      <c r="BP135833" s="90"/>
    </row>
    <row r="135834" spans="68:68" customFormat="1">
      <c r="BP135834" s="90"/>
    </row>
    <row r="135835" spans="68:68" customFormat="1">
      <c r="BP135835" s="90"/>
    </row>
    <row r="135836" spans="68:68" customFormat="1">
      <c r="BP135836" s="90"/>
    </row>
    <row r="135837" spans="68:68" customFormat="1">
      <c r="BP135837" s="90"/>
    </row>
    <row r="135838" spans="68:68" customFormat="1">
      <c r="BP135838" s="90"/>
    </row>
    <row r="135839" spans="68:68" customFormat="1">
      <c r="BP135839" s="90"/>
    </row>
    <row r="135840" spans="68:68" customFormat="1">
      <c r="BP135840" s="90"/>
    </row>
    <row r="135841" spans="68:68" customFormat="1">
      <c r="BP135841" s="90"/>
    </row>
    <row r="135842" spans="68:68" customFormat="1">
      <c r="BP135842" s="90"/>
    </row>
    <row r="135843" spans="68:68" customFormat="1">
      <c r="BP135843" s="90"/>
    </row>
    <row r="135844" spans="68:68" customFormat="1">
      <c r="BP135844" s="90"/>
    </row>
    <row r="135845" spans="68:68" customFormat="1">
      <c r="BP135845" s="90"/>
    </row>
    <row r="135846" spans="68:68" customFormat="1">
      <c r="BP135846" s="90"/>
    </row>
    <row r="135847" spans="68:68" customFormat="1">
      <c r="BP135847" s="90"/>
    </row>
    <row r="135848" spans="68:68" customFormat="1">
      <c r="BP135848" s="90"/>
    </row>
    <row r="135849" spans="68:68" customFormat="1">
      <c r="BP135849" s="90"/>
    </row>
    <row r="135850" spans="68:68" customFormat="1">
      <c r="BP135850" s="90"/>
    </row>
    <row r="135851" spans="68:68" customFormat="1">
      <c r="BP135851" s="90"/>
    </row>
    <row r="135852" spans="68:68" customFormat="1">
      <c r="BP135852" s="90"/>
    </row>
    <row r="135853" spans="68:68" customFormat="1">
      <c r="BP135853" s="90"/>
    </row>
    <row r="135854" spans="68:68" customFormat="1">
      <c r="BP135854" s="90"/>
    </row>
    <row r="135855" spans="68:68" customFormat="1">
      <c r="BP135855" s="90"/>
    </row>
    <row r="135856" spans="68:68" customFormat="1">
      <c r="BP135856" s="90"/>
    </row>
    <row r="135857" spans="68:68" customFormat="1">
      <c r="BP135857" s="90"/>
    </row>
    <row r="135858" spans="68:68" customFormat="1">
      <c r="BP135858" s="90"/>
    </row>
    <row r="135859" spans="68:68" customFormat="1">
      <c r="BP135859" s="90"/>
    </row>
    <row r="135860" spans="68:68" customFormat="1">
      <c r="BP135860" s="90"/>
    </row>
    <row r="135861" spans="68:68" customFormat="1">
      <c r="BP135861" s="90"/>
    </row>
    <row r="135862" spans="68:68" customFormat="1">
      <c r="BP135862" s="90"/>
    </row>
    <row r="135863" spans="68:68" customFormat="1">
      <c r="BP135863" s="90"/>
    </row>
    <row r="135864" spans="68:68" customFormat="1">
      <c r="BP135864" s="90"/>
    </row>
    <row r="135865" spans="68:68" customFormat="1">
      <c r="BP135865" s="90"/>
    </row>
    <row r="135866" spans="68:68" customFormat="1">
      <c r="BP135866" s="90"/>
    </row>
    <row r="135867" spans="68:68" customFormat="1">
      <c r="BP135867" s="90"/>
    </row>
    <row r="135868" spans="68:68" customFormat="1">
      <c r="BP135868" s="90"/>
    </row>
    <row r="135869" spans="68:68" customFormat="1">
      <c r="BP135869" s="90"/>
    </row>
    <row r="135870" spans="68:68" customFormat="1">
      <c r="BP135870" s="90"/>
    </row>
    <row r="135871" spans="68:68" customFormat="1">
      <c r="BP135871" s="90"/>
    </row>
    <row r="135872" spans="68:68" customFormat="1">
      <c r="BP135872" s="90"/>
    </row>
    <row r="135873" spans="68:68" customFormat="1">
      <c r="BP135873" s="90"/>
    </row>
    <row r="135874" spans="68:68" customFormat="1">
      <c r="BP135874" s="90"/>
    </row>
    <row r="135875" spans="68:68" customFormat="1">
      <c r="BP135875" s="90"/>
    </row>
    <row r="135876" spans="68:68" customFormat="1">
      <c r="BP135876" s="90"/>
    </row>
    <row r="135877" spans="68:68" customFormat="1">
      <c r="BP135877" s="90"/>
    </row>
    <row r="135878" spans="68:68" customFormat="1">
      <c r="BP135878" s="90"/>
    </row>
    <row r="135879" spans="68:68" customFormat="1">
      <c r="BP135879" s="90"/>
    </row>
    <row r="135880" spans="68:68" customFormat="1">
      <c r="BP135880" s="90"/>
    </row>
    <row r="135881" spans="68:68" customFormat="1">
      <c r="BP135881" s="90"/>
    </row>
    <row r="135882" spans="68:68" customFormat="1">
      <c r="BP135882" s="90"/>
    </row>
    <row r="135883" spans="68:68" customFormat="1">
      <c r="BP135883" s="90"/>
    </row>
    <row r="135884" spans="68:68" customFormat="1">
      <c r="BP135884" s="90"/>
    </row>
    <row r="135885" spans="68:68" customFormat="1">
      <c r="BP135885" s="90"/>
    </row>
    <row r="135886" spans="68:68" customFormat="1">
      <c r="BP135886" s="90"/>
    </row>
    <row r="135887" spans="68:68" customFormat="1">
      <c r="BP135887" s="90"/>
    </row>
    <row r="135888" spans="68:68" customFormat="1">
      <c r="BP135888" s="90"/>
    </row>
    <row r="135889" spans="68:68" customFormat="1">
      <c r="BP135889" s="90"/>
    </row>
    <row r="135890" spans="68:68" customFormat="1">
      <c r="BP135890" s="90"/>
    </row>
    <row r="135891" spans="68:68" customFormat="1">
      <c r="BP135891" s="90"/>
    </row>
    <row r="135892" spans="68:68" customFormat="1">
      <c r="BP135892" s="90"/>
    </row>
    <row r="135893" spans="68:68" customFormat="1">
      <c r="BP135893" s="90"/>
    </row>
    <row r="135894" spans="68:68" customFormat="1">
      <c r="BP135894" s="90"/>
    </row>
    <row r="135895" spans="68:68" customFormat="1">
      <c r="BP135895" s="90"/>
    </row>
    <row r="135896" spans="68:68" customFormat="1">
      <c r="BP135896" s="90"/>
    </row>
    <row r="135897" spans="68:68" customFormat="1">
      <c r="BP135897" s="90"/>
    </row>
    <row r="135898" spans="68:68" customFormat="1">
      <c r="BP135898" s="90"/>
    </row>
    <row r="135899" spans="68:68" customFormat="1">
      <c r="BP135899" s="90"/>
    </row>
    <row r="135900" spans="68:68" customFormat="1">
      <c r="BP135900" s="90"/>
    </row>
    <row r="135901" spans="68:68" customFormat="1">
      <c r="BP135901" s="90"/>
    </row>
    <row r="135902" spans="68:68" customFormat="1">
      <c r="BP135902" s="90"/>
    </row>
    <row r="135903" spans="68:68" customFormat="1">
      <c r="BP135903" s="90"/>
    </row>
    <row r="135904" spans="68:68" customFormat="1">
      <c r="BP135904" s="90"/>
    </row>
    <row r="135905" spans="68:68" customFormat="1">
      <c r="BP135905" s="90"/>
    </row>
    <row r="135906" spans="68:68" customFormat="1">
      <c r="BP135906" s="90"/>
    </row>
    <row r="135907" spans="68:68" customFormat="1">
      <c r="BP135907" s="90"/>
    </row>
    <row r="135908" spans="68:68" customFormat="1">
      <c r="BP135908" s="90"/>
    </row>
    <row r="135909" spans="68:68" customFormat="1">
      <c r="BP135909" s="90"/>
    </row>
    <row r="135910" spans="68:68" customFormat="1">
      <c r="BP135910" s="90"/>
    </row>
    <row r="135911" spans="68:68" customFormat="1">
      <c r="BP135911" s="90"/>
    </row>
    <row r="135912" spans="68:68" customFormat="1">
      <c r="BP135912" s="90"/>
    </row>
    <row r="135913" spans="68:68" customFormat="1">
      <c r="BP135913" s="90"/>
    </row>
    <row r="135914" spans="68:68" customFormat="1">
      <c r="BP135914" s="90"/>
    </row>
    <row r="135915" spans="68:68" customFormat="1">
      <c r="BP135915" s="90"/>
    </row>
    <row r="135916" spans="68:68" customFormat="1">
      <c r="BP135916" s="90"/>
    </row>
    <row r="135917" spans="68:68" customFormat="1">
      <c r="BP135917" s="90"/>
    </row>
    <row r="135918" spans="68:68" customFormat="1">
      <c r="BP135918" s="90"/>
    </row>
    <row r="135919" spans="68:68" customFormat="1">
      <c r="BP135919" s="90"/>
    </row>
    <row r="135920" spans="68:68" customFormat="1">
      <c r="BP135920" s="90"/>
    </row>
    <row r="135921" spans="68:68" customFormat="1">
      <c r="BP135921" s="90"/>
    </row>
    <row r="135922" spans="68:68" customFormat="1">
      <c r="BP135922" s="90"/>
    </row>
    <row r="135923" spans="68:68" customFormat="1">
      <c r="BP135923" s="90"/>
    </row>
    <row r="135924" spans="68:68" customFormat="1">
      <c r="BP135924" s="90"/>
    </row>
    <row r="135925" spans="68:68" customFormat="1">
      <c r="BP135925" s="90"/>
    </row>
    <row r="135926" spans="68:68" customFormat="1">
      <c r="BP135926" s="90"/>
    </row>
    <row r="135927" spans="68:68" customFormat="1">
      <c r="BP135927" s="90"/>
    </row>
    <row r="135928" spans="68:68" customFormat="1">
      <c r="BP135928" s="90"/>
    </row>
    <row r="135929" spans="68:68" customFormat="1">
      <c r="BP135929" s="90"/>
    </row>
    <row r="135930" spans="68:68" customFormat="1">
      <c r="BP135930" s="90"/>
    </row>
    <row r="135931" spans="68:68" customFormat="1">
      <c r="BP135931" s="90"/>
    </row>
    <row r="135932" spans="68:68" customFormat="1">
      <c r="BP135932" s="90"/>
    </row>
    <row r="135933" spans="68:68" customFormat="1">
      <c r="BP135933" s="90"/>
    </row>
    <row r="135934" spans="68:68" customFormat="1">
      <c r="BP135934" s="90"/>
    </row>
    <row r="135935" spans="68:68" customFormat="1">
      <c r="BP135935" s="90"/>
    </row>
    <row r="135936" spans="68:68" customFormat="1">
      <c r="BP135936" s="90"/>
    </row>
    <row r="135937" spans="68:68" customFormat="1">
      <c r="BP135937" s="90"/>
    </row>
    <row r="135938" spans="68:68" customFormat="1">
      <c r="BP135938" s="90"/>
    </row>
    <row r="135939" spans="68:68" customFormat="1">
      <c r="BP135939" s="90"/>
    </row>
    <row r="135940" spans="68:68" customFormat="1">
      <c r="BP135940" s="90"/>
    </row>
    <row r="135941" spans="68:68" customFormat="1">
      <c r="BP135941" s="90"/>
    </row>
    <row r="135942" spans="68:68" customFormat="1">
      <c r="BP135942" s="90"/>
    </row>
    <row r="135943" spans="68:68" customFormat="1">
      <c r="BP135943" s="90"/>
    </row>
    <row r="135944" spans="68:68" customFormat="1">
      <c r="BP135944" s="90"/>
    </row>
    <row r="135945" spans="68:68" customFormat="1">
      <c r="BP135945" s="90"/>
    </row>
    <row r="135946" spans="68:68" customFormat="1">
      <c r="BP135946" s="90"/>
    </row>
    <row r="135947" spans="68:68" customFormat="1">
      <c r="BP135947" s="90"/>
    </row>
    <row r="135948" spans="68:68" customFormat="1">
      <c r="BP135948" s="90"/>
    </row>
    <row r="135949" spans="68:68" customFormat="1">
      <c r="BP135949" s="90"/>
    </row>
    <row r="135950" spans="68:68" customFormat="1">
      <c r="BP135950" s="90"/>
    </row>
    <row r="135951" spans="68:68" customFormat="1">
      <c r="BP135951" s="90"/>
    </row>
    <row r="135952" spans="68:68" customFormat="1">
      <c r="BP135952" s="90"/>
    </row>
    <row r="135953" spans="68:68" customFormat="1">
      <c r="BP135953" s="90"/>
    </row>
    <row r="135954" spans="68:68" customFormat="1">
      <c r="BP135954" s="90"/>
    </row>
    <row r="135955" spans="68:68" customFormat="1">
      <c r="BP135955" s="90"/>
    </row>
    <row r="135956" spans="68:68" customFormat="1">
      <c r="BP135956" s="90"/>
    </row>
    <row r="135957" spans="68:68" customFormat="1">
      <c r="BP135957" s="90"/>
    </row>
    <row r="135958" spans="68:68" customFormat="1">
      <c r="BP135958" s="90"/>
    </row>
    <row r="135959" spans="68:68" customFormat="1">
      <c r="BP135959" s="90"/>
    </row>
    <row r="135960" spans="68:68" customFormat="1">
      <c r="BP135960" s="90"/>
    </row>
    <row r="135961" spans="68:68" customFormat="1">
      <c r="BP135961" s="90"/>
    </row>
    <row r="135962" spans="68:68" customFormat="1">
      <c r="BP135962" s="90"/>
    </row>
    <row r="135963" spans="68:68" customFormat="1">
      <c r="BP135963" s="90"/>
    </row>
    <row r="135964" spans="68:68" customFormat="1">
      <c r="BP135964" s="90"/>
    </row>
    <row r="135965" spans="68:68" customFormat="1">
      <c r="BP135965" s="90"/>
    </row>
    <row r="135966" spans="68:68" customFormat="1">
      <c r="BP135966" s="90"/>
    </row>
    <row r="135967" spans="68:68" customFormat="1">
      <c r="BP135967" s="90"/>
    </row>
    <row r="135968" spans="68:68" customFormat="1">
      <c r="BP135968" s="90"/>
    </row>
    <row r="135969" spans="68:68" customFormat="1">
      <c r="BP135969" s="90"/>
    </row>
    <row r="135970" spans="68:68" customFormat="1">
      <c r="BP135970" s="90"/>
    </row>
    <row r="135971" spans="68:68" customFormat="1">
      <c r="BP135971" s="90"/>
    </row>
    <row r="135972" spans="68:68" customFormat="1">
      <c r="BP135972" s="90"/>
    </row>
    <row r="135973" spans="68:68" customFormat="1">
      <c r="BP135973" s="90"/>
    </row>
    <row r="135974" spans="68:68" customFormat="1">
      <c r="BP135974" s="90"/>
    </row>
    <row r="135975" spans="68:68" customFormat="1">
      <c r="BP135975" s="90"/>
    </row>
    <row r="135976" spans="68:68" customFormat="1">
      <c r="BP135976" s="90"/>
    </row>
    <row r="135977" spans="68:68" customFormat="1">
      <c r="BP135977" s="90"/>
    </row>
    <row r="135978" spans="68:68" customFormat="1">
      <c r="BP135978" s="90"/>
    </row>
    <row r="135979" spans="68:68" customFormat="1">
      <c r="BP135979" s="90"/>
    </row>
    <row r="135980" spans="68:68" customFormat="1">
      <c r="BP135980" s="90"/>
    </row>
    <row r="135981" spans="68:68" customFormat="1">
      <c r="BP135981" s="90"/>
    </row>
    <row r="135982" spans="68:68" customFormat="1">
      <c r="BP135982" s="90"/>
    </row>
    <row r="135983" spans="68:68" customFormat="1">
      <c r="BP135983" s="90"/>
    </row>
    <row r="135984" spans="68:68" customFormat="1">
      <c r="BP135984" s="90"/>
    </row>
    <row r="135985" spans="68:68" customFormat="1">
      <c r="BP135985" s="90"/>
    </row>
    <row r="135986" spans="68:68" customFormat="1">
      <c r="BP135986" s="90"/>
    </row>
    <row r="135987" spans="68:68" customFormat="1">
      <c r="BP135987" s="90"/>
    </row>
    <row r="135988" spans="68:68" customFormat="1">
      <c r="BP135988" s="90"/>
    </row>
    <row r="135989" spans="68:68" customFormat="1">
      <c r="BP135989" s="90"/>
    </row>
    <row r="135990" spans="68:68" customFormat="1">
      <c r="BP135990" s="90"/>
    </row>
    <row r="135991" spans="68:68" customFormat="1">
      <c r="BP135991" s="90"/>
    </row>
    <row r="135992" spans="68:68" customFormat="1">
      <c r="BP135992" s="90"/>
    </row>
    <row r="135993" spans="68:68" customFormat="1">
      <c r="BP135993" s="90"/>
    </row>
    <row r="135994" spans="68:68" customFormat="1">
      <c r="BP135994" s="90"/>
    </row>
    <row r="135995" spans="68:68" customFormat="1">
      <c r="BP135995" s="90"/>
    </row>
    <row r="135996" spans="68:68" customFormat="1">
      <c r="BP135996" s="90"/>
    </row>
    <row r="135997" spans="68:68" customFormat="1">
      <c r="BP135997" s="90"/>
    </row>
    <row r="135998" spans="68:68" customFormat="1">
      <c r="BP135998" s="90"/>
    </row>
    <row r="135999" spans="68:68" customFormat="1">
      <c r="BP135999" s="90"/>
    </row>
    <row r="136000" spans="68:68" customFormat="1">
      <c r="BP136000" s="90"/>
    </row>
    <row r="136001" spans="68:68" customFormat="1">
      <c r="BP136001" s="90"/>
    </row>
    <row r="136002" spans="68:68" customFormat="1">
      <c r="BP136002" s="90"/>
    </row>
    <row r="136003" spans="68:68" customFormat="1">
      <c r="BP136003" s="90"/>
    </row>
    <row r="136004" spans="68:68" customFormat="1">
      <c r="BP136004" s="90"/>
    </row>
    <row r="136005" spans="68:68" customFormat="1">
      <c r="BP136005" s="90"/>
    </row>
    <row r="136006" spans="68:68" customFormat="1">
      <c r="BP136006" s="90"/>
    </row>
    <row r="136007" spans="68:68" customFormat="1">
      <c r="BP136007" s="90"/>
    </row>
    <row r="136008" spans="68:68" customFormat="1">
      <c r="BP136008" s="90"/>
    </row>
    <row r="136009" spans="68:68" customFormat="1">
      <c r="BP136009" s="90"/>
    </row>
    <row r="136010" spans="68:68" customFormat="1">
      <c r="BP136010" s="90"/>
    </row>
    <row r="136011" spans="68:68" customFormat="1">
      <c r="BP136011" s="90"/>
    </row>
    <row r="136012" spans="68:68" customFormat="1">
      <c r="BP136012" s="90"/>
    </row>
    <row r="136013" spans="68:68" customFormat="1">
      <c r="BP136013" s="90"/>
    </row>
    <row r="136014" spans="68:68" customFormat="1">
      <c r="BP136014" s="90"/>
    </row>
    <row r="136015" spans="68:68" customFormat="1">
      <c r="BP136015" s="90"/>
    </row>
    <row r="136016" spans="68:68" customFormat="1">
      <c r="BP136016" s="90"/>
    </row>
    <row r="136017" spans="68:68" customFormat="1">
      <c r="BP136017" s="90"/>
    </row>
    <row r="136018" spans="68:68" customFormat="1">
      <c r="BP136018" s="90"/>
    </row>
    <row r="136019" spans="68:68" customFormat="1">
      <c r="BP136019" s="90"/>
    </row>
    <row r="136020" spans="68:68" customFormat="1">
      <c r="BP136020" s="90"/>
    </row>
    <row r="136021" spans="68:68" customFormat="1">
      <c r="BP136021" s="90"/>
    </row>
    <row r="136022" spans="68:68" customFormat="1">
      <c r="BP136022" s="90"/>
    </row>
    <row r="136023" spans="68:68" customFormat="1">
      <c r="BP136023" s="90"/>
    </row>
    <row r="136024" spans="68:68" customFormat="1">
      <c r="BP136024" s="90"/>
    </row>
    <row r="136025" spans="68:68" customFormat="1">
      <c r="BP136025" s="90"/>
    </row>
    <row r="136026" spans="68:68" customFormat="1">
      <c r="BP136026" s="90"/>
    </row>
    <row r="136027" spans="68:68" customFormat="1">
      <c r="BP136027" s="90"/>
    </row>
    <row r="136028" spans="68:68" customFormat="1">
      <c r="BP136028" s="90"/>
    </row>
    <row r="136029" spans="68:68" customFormat="1">
      <c r="BP136029" s="90"/>
    </row>
    <row r="136030" spans="68:68" customFormat="1">
      <c r="BP136030" s="90"/>
    </row>
    <row r="136031" spans="68:68" customFormat="1">
      <c r="BP136031" s="90"/>
    </row>
    <row r="136032" spans="68:68" customFormat="1">
      <c r="BP136032" s="90"/>
    </row>
    <row r="136033" spans="68:68" customFormat="1">
      <c r="BP136033" s="90"/>
    </row>
    <row r="136034" spans="68:68" customFormat="1">
      <c r="BP136034" s="90"/>
    </row>
    <row r="136035" spans="68:68" customFormat="1">
      <c r="BP136035" s="90"/>
    </row>
    <row r="136036" spans="68:68" customFormat="1">
      <c r="BP136036" s="90"/>
    </row>
    <row r="136037" spans="68:68" customFormat="1">
      <c r="BP136037" s="90"/>
    </row>
    <row r="136038" spans="68:68" customFormat="1">
      <c r="BP136038" s="90"/>
    </row>
    <row r="136039" spans="68:68" customFormat="1">
      <c r="BP136039" s="90"/>
    </row>
    <row r="136040" spans="68:68" customFormat="1">
      <c r="BP136040" s="90"/>
    </row>
    <row r="136041" spans="68:68" customFormat="1">
      <c r="BP136041" s="90"/>
    </row>
    <row r="136042" spans="68:68" customFormat="1">
      <c r="BP136042" s="90"/>
    </row>
    <row r="136043" spans="68:68" customFormat="1">
      <c r="BP136043" s="90"/>
    </row>
    <row r="136044" spans="68:68" customFormat="1">
      <c r="BP136044" s="90"/>
    </row>
    <row r="136045" spans="68:68" customFormat="1">
      <c r="BP136045" s="90"/>
    </row>
    <row r="136046" spans="68:68" customFormat="1">
      <c r="BP136046" s="90"/>
    </row>
    <row r="136047" spans="68:68" customFormat="1">
      <c r="BP136047" s="90"/>
    </row>
    <row r="136048" spans="68:68" customFormat="1">
      <c r="BP136048" s="90"/>
    </row>
    <row r="136049" spans="68:68" customFormat="1">
      <c r="BP136049" s="90"/>
    </row>
    <row r="136050" spans="68:68" customFormat="1">
      <c r="BP136050" s="90"/>
    </row>
    <row r="136051" spans="68:68" customFormat="1">
      <c r="BP136051" s="90"/>
    </row>
    <row r="136052" spans="68:68" customFormat="1">
      <c r="BP136052" s="90"/>
    </row>
    <row r="136053" spans="68:68" customFormat="1">
      <c r="BP136053" s="90"/>
    </row>
    <row r="136054" spans="68:68" customFormat="1">
      <c r="BP136054" s="90"/>
    </row>
    <row r="136055" spans="68:68" customFormat="1">
      <c r="BP136055" s="90"/>
    </row>
    <row r="136056" spans="68:68" customFormat="1">
      <c r="BP136056" s="90"/>
    </row>
    <row r="136057" spans="68:68" customFormat="1">
      <c r="BP136057" s="90"/>
    </row>
    <row r="136058" spans="68:68" customFormat="1">
      <c r="BP136058" s="90"/>
    </row>
    <row r="136059" spans="68:68" customFormat="1">
      <c r="BP136059" s="90"/>
    </row>
    <row r="136060" spans="68:68" customFormat="1">
      <c r="BP136060" s="90"/>
    </row>
    <row r="136061" spans="68:68" customFormat="1">
      <c r="BP136061" s="90"/>
    </row>
    <row r="136062" spans="68:68" customFormat="1">
      <c r="BP136062" s="90"/>
    </row>
    <row r="136063" spans="68:68" customFormat="1">
      <c r="BP136063" s="90"/>
    </row>
    <row r="136064" spans="68:68" customFormat="1">
      <c r="BP136064" s="90"/>
    </row>
    <row r="136065" spans="68:68" customFormat="1">
      <c r="BP136065" s="90"/>
    </row>
    <row r="136066" spans="68:68" customFormat="1">
      <c r="BP136066" s="90"/>
    </row>
    <row r="136067" spans="68:68" customFormat="1">
      <c r="BP136067" s="90"/>
    </row>
    <row r="136068" spans="68:68" customFormat="1">
      <c r="BP136068" s="90"/>
    </row>
    <row r="136069" spans="68:68" customFormat="1">
      <c r="BP136069" s="90"/>
    </row>
    <row r="136070" spans="68:68" customFormat="1">
      <c r="BP136070" s="90"/>
    </row>
    <row r="136071" spans="68:68" customFormat="1">
      <c r="BP136071" s="90"/>
    </row>
    <row r="136072" spans="68:68" customFormat="1">
      <c r="BP136072" s="90"/>
    </row>
    <row r="136073" spans="68:68" customFormat="1">
      <c r="BP136073" s="90"/>
    </row>
    <row r="136074" spans="68:68" customFormat="1">
      <c r="BP136074" s="90"/>
    </row>
    <row r="136075" spans="68:68" customFormat="1">
      <c r="BP136075" s="90"/>
    </row>
    <row r="136076" spans="68:68" customFormat="1">
      <c r="BP136076" s="90"/>
    </row>
    <row r="136077" spans="68:68" customFormat="1">
      <c r="BP136077" s="90"/>
    </row>
    <row r="136078" spans="68:68" customFormat="1">
      <c r="BP136078" s="90"/>
    </row>
    <row r="136079" spans="68:68" customFormat="1">
      <c r="BP136079" s="90"/>
    </row>
    <row r="136080" spans="68:68" customFormat="1">
      <c r="BP136080" s="90"/>
    </row>
    <row r="136081" spans="68:68" customFormat="1">
      <c r="BP136081" s="90"/>
    </row>
    <row r="136082" spans="68:68" customFormat="1">
      <c r="BP136082" s="90"/>
    </row>
    <row r="136083" spans="68:68" customFormat="1">
      <c r="BP136083" s="90"/>
    </row>
    <row r="136084" spans="68:68" customFormat="1">
      <c r="BP136084" s="90"/>
    </row>
    <row r="136085" spans="68:68" customFormat="1">
      <c r="BP136085" s="90"/>
    </row>
    <row r="136086" spans="68:68" customFormat="1">
      <c r="BP136086" s="90"/>
    </row>
    <row r="136087" spans="68:68" customFormat="1">
      <c r="BP136087" s="90"/>
    </row>
    <row r="136088" spans="68:68" customFormat="1">
      <c r="BP136088" s="90"/>
    </row>
    <row r="136089" spans="68:68" customFormat="1">
      <c r="BP136089" s="90"/>
    </row>
    <row r="136090" spans="68:68" customFormat="1">
      <c r="BP136090" s="90"/>
    </row>
    <row r="136091" spans="68:68" customFormat="1">
      <c r="BP136091" s="90"/>
    </row>
    <row r="136092" spans="68:68" customFormat="1">
      <c r="BP136092" s="90"/>
    </row>
    <row r="136093" spans="68:68" customFormat="1">
      <c r="BP136093" s="90"/>
    </row>
    <row r="136094" spans="68:68" customFormat="1">
      <c r="BP136094" s="90"/>
    </row>
    <row r="136095" spans="68:68" customFormat="1">
      <c r="BP136095" s="90"/>
    </row>
    <row r="136096" spans="68:68" customFormat="1">
      <c r="BP136096" s="90"/>
    </row>
    <row r="136097" spans="68:68" customFormat="1">
      <c r="BP136097" s="90"/>
    </row>
    <row r="136098" spans="68:68" customFormat="1">
      <c r="BP136098" s="90"/>
    </row>
    <row r="136099" spans="68:68" customFormat="1">
      <c r="BP136099" s="90"/>
    </row>
    <row r="136100" spans="68:68" customFormat="1">
      <c r="BP136100" s="90"/>
    </row>
    <row r="136101" spans="68:68" customFormat="1">
      <c r="BP136101" s="90"/>
    </row>
    <row r="136102" spans="68:68" customFormat="1">
      <c r="BP136102" s="90"/>
    </row>
    <row r="136103" spans="68:68" customFormat="1">
      <c r="BP136103" s="90"/>
    </row>
    <row r="136104" spans="68:68" customFormat="1">
      <c r="BP136104" s="90"/>
    </row>
    <row r="136105" spans="68:68" customFormat="1">
      <c r="BP136105" s="90"/>
    </row>
    <row r="136106" spans="68:68" customFormat="1">
      <c r="BP136106" s="90"/>
    </row>
    <row r="136107" spans="68:68" customFormat="1">
      <c r="BP136107" s="90"/>
    </row>
    <row r="136108" spans="68:68" customFormat="1">
      <c r="BP136108" s="90"/>
    </row>
    <row r="136109" spans="68:68" customFormat="1">
      <c r="BP136109" s="90"/>
    </row>
    <row r="136110" spans="68:68" customFormat="1">
      <c r="BP136110" s="90"/>
    </row>
    <row r="136111" spans="68:68" customFormat="1">
      <c r="BP136111" s="90"/>
    </row>
    <row r="136112" spans="68:68" customFormat="1">
      <c r="BP136112" s="90"/>
    </row>
    <row r="136113" spans="68:68" customFormat="1">
      <c r="BP136113" s="90"/>
    </row>
    <row r="136114" spans="68:68" customFormat="1">
      <c r="BP136114" s="90"/>
    </row>
    <row r="136115" spans="68:68" customFormat="1">
      <c r="BP136115" s="90"/>
    </row>
    <row r="136116" spans="68:68" customFormat="1">
      <c r="BP136116" s="90"/>
    </row>
    <row r="136117" spans="68:68" customFormat="1">
      <c r="BP136117" s="90"/>
    </row>
    <row r="136118" spans="68:68" customFormat="1">
      <c r="BP136118" s="90"/>
    </row>
    <row r="136119" spans="68:68" customFormat="1">
      <c r="BP136119" s="90"/>
    </row>
    <row r="136120" spans="68:68" customFormat="1">
      <c r="BP136120" s="90"/>
    </row>
    <row r="136121" spans="68:68" customFormat="1">
      <c r="BP136121" s="90"/>
    </row>
    <row r="136122" spans="68:68" customFormat="1">
      <c r="BP136122" s="90"/>
    </row>
    <row r="136123" spans="68:68" customFormat="1">
      <c r="BP136123" s="90"/>
    </row>
    <row r="136124" spans="68:68" customFormat="1">
      <c r="BP136124" s="90"/>
    </row>
    <row r="136125" spans="68:68" customFormat="1">
      <c r="BP136125" s="90"/>
    </row>
    <row r="136126" spans="68:68" customFormat="1">
      <c r="BP136126" s="90"/>
    </row>
    <row r="136127" spans="68:68" customFormat="1">
      <c r="BP136127" s="90"/>
    </row>
    <row r="136128" spans="68:68" customFormat="1">
      <c r="BP136128" s="90"/>
    </row>
    <row r="136129" spans="68:68" customFormat="1">
      <c r="BP136129" s="90"/>
    </row>
    <row r="136130" spans="68:68" customFormat="1">
      <c r="BP136130" s="90"/>
    </row>
    <row r="136131" spans="68:68" customFormat="1">
      <c r="BP136131" s="90"/>
    </row>
    <row r="136132" spans="68:68" customFormat="1">
      <c r="BP136132" s="90"/>
    </row>
    <row r="136133" spans="68:68" customFormat="1">
      <c r="BP136133" s="90"/>
    </row>
    <row r="136134" spans="68:68" customFormat="1">
      <c r="BP136134" s="90"/>
    </row>
    <row r="136135" spans="68:68" customFormat="1">
      <c r="BP136135" s="90"/>
    </row>
    <row r="136136" spans="68:68" customFormat="1">
      <c r="BP136136" s="90"/>
    </row>
    <row r="136137" spans="68:68" customFormat="1">
      <c r="BP136137" s="90"/>
    </row>
    <row r="136138" spans="68:68" customFormat="1">
      <c r="BP136138" s="90"/>
    </row>
    <row r="136139" spans="68:68" customFormat="1">
      <c r="BP136139" s="90"/>
    </row>
    <row r="136140" spans="68:68" customFormat="1">
      <c r="BP136140" s="90"/>
    </row>
    <row r="136141" spans="68:68" customFormat="1">
      <c r="BP136141" s="90"/>
    </row>
    <row r="136142" spans="68:68" customFormat="1">
      <c r="BP136142" s="90"/>
    </row>
    <row r="136143" spans="68:68" customFormat="1">
      <c r="BP136143" s="90"/>
    </row>
    <row r="136144" spans="68:68" customFormat="1">
      <c r="BP136144" s="90"/>
    </row>
    <row r="136145" spans="68:68" customFormat="1">
      <c r="BP136145" s="90"/>
    </row>
    <row r="136146" spans="68:68" customFormat="1">
      <c r="BP136146" s="90"/>
    </row>
    <row r="136147" spans="68:68" customFormat="1">
      <c r="BP136147" s="90"/>
    </row>
    <row r="136148" spans="68:68" customFormat="1">
      <c r="BP136148" s="90"/>
    </row>
    <row r="136149" spans="68:68" customFormat="1">
      <c r="BP136149" s="90"/>
    </row>
    <row r="136150" spans="68:68" customFormat="1">
      <c r="BP136150" s="90"/>
    </row>
    <row r="136151" spans="68:68" customFormat="1">
      <c r="BP136151" s="90"/>
    </row>
    <row r="136152" spans="68:68" customFormat="1">
      <c r="BP136152" s="90"/>
    </row>
    <row r="136153" spans="68:68" customFormat="1">
      <c r="BP136153" s="90"/>
    </row>
    <row r="136154" spans="68:68" customFormat="1">
      <c r="BP136154" s="90"/>
    </row>
    <row r="136155" spans="68:68" customFormat="1">
      <c r="BP136155" s="90"/>
    </row>
    <row r="136156" spans="68:68" customFormat="1">
      <c r="BP136156" s="90"/>
    </row>
    <row r="136157" spans="68:68" customFormat="1">
      <c r="BP136157" s="90"/>
    </row>
    <row r="136158" spans="68:68" customFormat="1">
      <c r="BP136158" s="90"/>
    </row>
    <row r="136159" spans="68:68" customFormat="1">
      <c r="BP136159" s="90"/>
    </row>
    <row r="136160" spans="68:68" customFormat="1">
      <c r="BP136160" s="90"/>
    </row>
    <row r="136161" spans="68:68" customFormat="1">
      <c r="BP136161" s="90"/>
    </row>
    <row r="136162" spans="68:68" customFormat="1">
      <c r="BP136162" s="90"/>
    </row>
    <row r="136163" spans="68:68" customFormat="1">
      <c r="BP136163" s="90"/>
    </row>
    <row r="136164" spans="68:68" customFormat="1">
      <c r="BP136164" s="90"/>
    </row>
    <row r="136165" spans="68:68" customFormat="1">
      <c r="BP136165" s="90"/>
    </row>
    <row r="136166" spans="68:68" customFormat="1">
      <c r="BP136166" s="90"/>
    </row>
    <row r="136167" spans="68:68" customFormat="1">
      <c r="BP136167" s="90"/>
    </row>
    <row r="136168" spans="68:68" customFormat="1">
      <c r="BP136168" s="90"/>
    </row>
    <row r="136169" spans="68:68" customFormat="1">
      <c r="BP136169" s="90"/>
    </row>
    <row r="136170" spans="68:68" customFormat="1">
      <c r="BP136170" s="90"/>
    </row>
    <row r="136171" spans="68:68" customFormat="1">
      <c r="BP136171" s="90"/>
    </row>
    <row r="136172" spans="68:68" customFormat="1">
      <c r="BP136172" s="90"/>
    </row>
    <row r="136173" spans="68:68" customFormat="1">
      <c r="BP136173" s="90"/>
    </row>
    <row r="136174" spans="68:68" customFormat="1">
      <c r="BP136174" s="90"/>
    </row>
    <row r="136175" spans="68:68" customFormat="1">
      <c r="BP136175" s="90"/>
    </row>
    <row r="136176" spans="68:68" customFormat="1">
      <c r="BP136176" s="90"/>
    </row>
    <row r="136177" spans="68:68" customFormat="1">
      <c r="BP136177" s="90"/>
    </row>
    <row r="136178" spans="68:68" customFormat="1">
      <c r="BP136178" s="90"/>
    </row>
    <row r="136179" spans="68:68" customFormat="1">
      <c r="BP136179" s="90"/>
    </row>
    <row r="136180" spans="68:68" customFormat="1">
      <c r="BP136180" s="90"/>
    </row>
    <row r="136181" spans="68:68" customFormat="1">
      <c r="BP136181" s="90"/>
    </row>
    <row r="136182" spans="68:68" customFormat="1">
      <c r="BP136182" s="90"/>
    </row>
    <row r="136183" spans="68:68" customFormat="1">
      <c r="BP136183" s="90"/>
    </row>
    <row r="136184" spans="68:68" customFormat="1">
      <c r="BP136184" s="90"/>
    </row>
    <row r="136185" spans="68:68" customFormat="1">
      <c r="BP136185" s="90"/>
    </row>
    <row r="136186" spans="68:68" customFormat="1">
      <c r="BP136186" s="90"/>
    </row>
    <row r="136187" spans="68:68" customFormat="1">
      <c r="BP136187" s="90"/>
    </row>
    <row r="136188" spans="68:68" customFormat="1">
      <c r="BP136188" s="90"/>
    </row>
    <row r="136189" spans="68:68" customFormat="1">
      <c r="BP136189" s="90"/>
    </row>
    <row r="136190" spans="68:68" customFormat="1">
      <c r="BP136190" s="90"/>
    </row>
    <row r="136191" spans="68:68" customFormat="1">
      <c r="BP136191" s="90"/>
    </row>
    <row r="136192" spans="68:68" customFormat="1">
      <c r="BP136192" s="90"/>
    </row>
    <row r="136193" spans="68:68" customFormat="1">
      <c r="BP136193" s="90"/>
    </row>
    <row r="136194" spans="68:68" customFormat="1">
      <c r="BP136194" s="90"/>
    </row>
    <row r="136195" spans="68:68" customFormat="1">
      <c r="BP136195" s="90"/>
    </row>
    <row r="136196" spans="68:68" customFormat="1">
      <c r="BP136196" s="90"/>
    </row>
    <row r="136197" spans="68:68" customFormat="1">
      <c r="BP136197" s="90"/>
    </row>
    <row r="136198" spans="68:68" customFormat="1">
      <c r="BP136198" s="90"/>
    </row>
    <row r="136199" spans="68:68" customFormat="1">
      <c r="BP136199" s="90"/>
    </row>
    <row r="136200" spans="68:68" customFormat="1">
      <c r="BP136200" s="90"/>
    </row>
    <row r="136201" spans="68:68" customFormat="1">
      <c r="BP136201" s="90"/>
    </row>
    <row r="136202" spans="68:68" customFormat="1">
      <c r="BP136202" s="90"/>
    </row>
    <row r="136203" spans="68:68" customFormat="1">
      <c r="BP136203" s="90"/>
    </row>
    <row r="136204" spans="68:68" customFormat="1">
      <c r="BP136204" s="90"/>
    </row>
    <row r="136205" spans="68:68" customFormat="1">
      <c r="BP136205" s="90"/>
    </row>
    <row r="136206" spans="68:68" customFormat="1">
      <c r="BP136206" s="90"/>
    </row>
    <row r="136207" spans="68:68" customFormat="1">
      <c r="BP136207" s="90"/>
    </row>
    <row r="136208" spans="68:68" customFormat="1">
      <c r="BP136208" s="90"/>
    </row>
    <row r="136209" spans="68:68" customFormat="1">
      <c r="BP136209" s="90"/>
    </row>
    <row r="136210" spans="68:68" customFormat="1">
      <c r="BP136210" s="90"/>
    </row>
    <row r="136211" spans="68:68" customFormat="1">
      <c r="BP136211" s="90"/>
    </row>
    <row r="136212" spans="68:68" customFormat="1">
      <c r="BP136212" s="90"/>
    </row>
    <row r="136213" spans="68:68" customFormat="1">
      <c r="BP136213" s="90"/>
    </row>
    <row r="136214" spans="68:68" customFormat="1">
      <c r="BP136214" s="90"/>
    </row>
    <row r="136215" spans="68:68" customFormat="1">
      <c r="BP136215" s="90"/>
    </row>
    <row r="136216" spans="68:68" customFormat="1">
      <c r="BP136216" s="90"/>
    </row>
    <row r="136217" spans="68:68" customFormat="1">
      <c r="BP136217" s="90"/>
    </row>
    <row r="136218" spans="68:68" customFormat="1">
      <c r="BP136218" s="90"/>
    </row>
    <row r="136219" spans="68:68" customFormat="1">
      <c r="BP136219" s="90"/>
    </row>
    <row r="136220" spans="68:68" customFormat="1">
      <c r="BP136220" s="90"/>
    </row>
    <row r="136221" spans="68:68" customFormat="1">
      <c r="BP136221" s="90"/>
    </row>
    <row r="136222" spans="68:68" customFormat="1">
      <c r="BP136222" s="90"/>
    </row>
    <row r="136223" spans="68:68" customFormat="1">
      <c r="BP136223" s="90"/>
    </row>
    <row r="136224" spans="68:68" customFormat="1">
      <c r="BP136224" s="90"/>
    </row>
    <row r="136225" spans="68:68" customFormat="1">
      <c r="BP136225" s="90"/>
    </row>
    <row r="136226" spans="68:68" customFormat="1">
      <c r="BP136226" s="90"/>
    </row>
    <row r="136227" spans="68:68" customFormat="1">
      <c r="BP136227" s="90"/>
    </row>
    <row r="136228" spans="68:68" customFormat="1">
      <c r="BP136228" s="90"/>
    </row>
    <row r="136229" spans="68:68" customFormat="1">
      <c r="BP136229" s="90"/>
    </row>
    <row r="136230" spans="68:68" customFormat="1">
      <c r="BP136230" s="90"/>
    </row>
    <row r="136231" spans="68:68" customFormat="1">
      <c r="BP136231" s="90"/>
    </row>
    <row r="136232" spans="68:68" customFormat="1">
      <c r="BP136232" s="90"/>
    </row>
    <row r="136233" spans="68:68" customFormat="1">
      <c r="BP136233" s="90"/>
    </row>
    <row r="136234" spans="68:68" customFormat="1">
      <c r="BP136234" s="90"/>
    </row>
    <row r="136235" spans="68:68" customFormat="1">
      <c r="BP136235" s="90"/>
    </row>
    <row r="136236" spans="68:68" customFormat="1">
      <c r="BP136236" s="90"/>
    </row>
    <row r="136237" spans="68:68" customFormat="1">
      <c r="BP136237" s="90"/>
    </row>
    <row r="136238" spans="68:68" customFormat="1">
      <c r="BP136238" s="90"/>
    </row>
    <row r="136239" spans="68:68" customFormat="1">
      <c r="BP136239" s="90"/>
    </row>
    <row r="136240" spans="68:68" customFormat="1">
      <c r="BP136240" s="90"/>
    </row>
    <row r="136241" spans="68:68" customFormat="1">
      <c r="BP136241" s="90"/>
    </row>
    <row r="136242" spans="68:68" customFormat="1">
      <c r="BP136242" s="90"/>
    </row>
    <row r="136243" spans="68:68" customFormat="1">
      <c r="BP136243" s="90"/>
    </row>
    <row r="136244" spans="68:68" customFormat="1">
      <c r="BP136244" s="90"/>
    </row>
    <row r="136245" spans="68:68" customFormat="1">
      <c r="BP136245" s="90"/>
    </row>
    <row r="136246" spans="68:68" customFormat="1">
      <c r="BP136246" s="90"/>
    </row>
    <row r="136247" spans="68:68" customFormat="1">
      <c r="BP136247" s="90"/>
    </row>
    <row r="136248" spans="68:68" customFormat="1">
      <c r="BP136248" s="90"/>
    </row>
    <row r="136249" spans="68:68" customFormat="1">
      <c r="BP136249" s="90"/>
    </row>
    <row r="136250" spans="68:68" customFormat="1">
      <c r="BP136250" s="90"/>
    </row>
    <row r="136251" spans="68:68" customFormat="1">
      <c r="BP136251" s="90"/>
    </row>
    <row r="136252" spans="68:68" customFormat="1">
      <c r="BP136252" s="90"/>
    </row>
    <row r="136253" spans="68:68" customFormat="1">
      <c r="BP136253" s="90"/>
    </row>
    <row r="136254" spans="68:68" customFormat="1">
      <c r="BP136254" s="90"/>
    </row>
    <row r="136255" spans="68:68" customFormat="1">
      <c r="BP136255" s="90"/>
    </row>
    <row r="136256" spans="68:68" customFormat="1">
      <c r="BP136256" s="90"/>
    </row>
    <row r="136257" spans="68:68" customFormat="1">
      <c r="BP136257" s="90"/>
    </row>
    <row r="136258" spans="68:68" customFormat="1">
      <c r="BP136258" s="90"/>
    </row>
    <row r="136259" spans="68:68" customFormat="1">
      <c r="BP136259" s="90"/>
    </row>
    <row r="136260" spans="68:68" customFormat="1">
      <c r="BP136260" s="90"/>
    </row>
    <row r="136261" spans="68:68" customFormat="1">
      <c r="BP136261" s="90"/>
    </row>
    <row r="136262" spans="68:68" customFormat="1">
      <c r="BP136262" s="90"/>
    </row>
    <row r="136263" spans="68:68" customFormat="1">
      <c r="BP136263" s="90"/>
    </row>
    <row r="136264" spans="68:68" customFormat="1">
      <c r="BP136264" s="90"/>
    </row>
    <row r="136265" spans="68:68" customFormat="1">
      <c r="BP136265" s="90"/>
    </row>
    <row r="136266" spans="68:68" customFormat="1">
      <c r="BP136266" s="90"/>
    </row>
    <row r="136267" spans="68:68" customFormat="1">
      <c r="BP136267" s="90"/>
    </row>
    <row r="136268" spans="68:68" customFormat="1">
      <c r="BP136268" s="90"/>
    </row>
    <row r="136269" spans="68:68" customFormat="1">
      <c r="BP136269" s="90"/>
    </row>
    <row r="136270" spans="68:68" customFormat="1">
      <c r="BP136270" s="90"/>
    </row>
    <row r="136271" spans="68:68" customFormat="1">
      <c r="BP136271" s="90"/>
    </row>
    <row r="136272" spans="68:68" customFormat="1">
      <c r="BP136272" s="90"/>
    </row>
    <row r="136273" spans="68:68" customFormat="1">
      <c r="BP136273" s="90"/>
    </row>
    <row r="136274" spans="68:68" customFormat="1">
      <c r="BP136274" s="90"/>
    </row>
    <row r="136275" spans="68:68" customFormat="1">
      <c r="BP136275" s="90"/>
    </row>
    <row r="136276" spans="68:68" customFormat="1">
      <c r="BP136276" s="90"/>
    </row>
    <row r="136277" spans="68:68" customFormat="1">
      <c r="BP136277" s="90"/>
    </row>
    <row r="136278" spans="68:68" customFormat="1">
      <c r="BP136278" s="90"/>
    </row>
    <row r="136279" spans="68:68" customFormat="1">
      <c r="BP136279" s="90"/>
    </row>
    <row r="136280" spans="68:68" customFormat="1">
      <c r="BP136280" s="90"/>
    </row>
    <row r="136281" spans="68:68" customFormat="1">
      <c r="BP136281" s="90"/>
    </row>
    <row r="136282" spans="68:68" customFormat="1">
      <c r="BP136282" s="90"/>
    </row>
    <row r="136283" spans="68:68" customFormat="1">
      <c r="BP136283" s="90"/>
    </row>
    <row r="136284" spans="68:68" customFormat="1">
      <c r="BP136284" s="90"/>
    </row>
    <row r="136285" spans="68:68" customFormat="1">
      <c r="BP136285" s="90"/>
    </row>
    <row r="136286" spans="68:68" customFormat="1">
      <c r="BP136286" s="90"/>
    </row>
    <row r="136287" spans="68:68" customFormat="1">
      <c r="BP136287" s="90"/>
    </row>
    <row r="136288" spans="68:68" customFormat="1">
      <c r="BP136288" s="90"/>
    </row>
    <row r="136289" spans="68:68" customFormat="1">
      <c r="BP136289" s="90"/>
    </row>
    <row r="136290" spans="68:68" customFormat="1">
      <c r="BP136290" s="90"/>
    </row>
    <row r="136291" spans="68:68" customFormat="1">
      <c r="BP136291" s="90"/>
    </row>
    <row r="136292" spans="68:68" customFormat="1">
      <c r="BP136292" s="90"/>
    </row>
    <row r="136293" spans="68:68" customFormat="1">
      <c r="BP136293" s="90"/>
    </row>
    <row r="136294" spans="68:68" customFormat="1">
      <c r="BP136294" s="90"/>
    </row>
    <row r="136295" spans="68:68" customFormat="1">
      <c r="BP136295" s="90"/>
    </row>
    <row r="136296" spans="68:68" customFormat="1">
      <c r="BP136296" s="90"/>
    </row>
    <row r="136297" spans="68:68" customFormat="1">
      <c r="BP136297" s="90"/>
    </row>
    <row r="136298" spans="68:68" customFormat="1">
      <c r="BP136298" s="90"/>
    </row>
    <row r="136299" spans="68:68" customFormat="1">
      <c r="BP136299" s="90"/>
    </row>
    <row r="136300" spans="68:68" customFormat="1">
      <c r="BP136300" s="90"/>
    </row>
    <row r="136301" spans="68:68" customFormat="1">
      <c r="BP136301" s="90"/>
    </row>
    <row r="136302" spans="68:68" customFormat="1">
      <c r="BP136302" s="90"/>
    </row>
    <row r="136303" spans="68:68" customFormat="1">
      <c r="BP136303" s="90"/>
    </row>
    <row r="136304" spans="68:68" customFormat="1">
      <c r="BP136304" s="90"/>
    </row>
    <row r="136305" spans="68:68" customFormat="1">
      <c r="BP136305" s="90"/>
    </row>
    <row r="136306" spans="68:68" customFormat="1">
      <c r="BP136306" s="90"/>
    </row>
    <row r="136307" spans="68:68" customFormat="1">
      <c r="BP136307" s="90"/>
    </row>
    <row r="136308" spans="68:68" customFormat="1">
      <c r="BP136308" s="90"/>
    </row>
    <row r="136309" spans="68:68" customFormat="1">
      <c r="BP136309" s="90"/>
    </row>
    <row r="136310" spans="68:68" customFormat="1">
      <c r="BP136310" s="90"/>
    </row>
    <row r="136311" spans="68:68" customFormat="1">
      <c r="BP136311" s="90"/>
    </row>
    <row r="136312" spans="68:68" customFormat="1">
      <c r="BP136312" s="90"/>
    </row>
    <row r="136313" spans="68:68" customFormat="1">
      <c r="BP136313" s="90"/>
    </row>
    <row r="136314" spans="68:68" customFormat="1">
      <c r="BP136314" s="90"/>
    </row>
    <row r="136315" spans="68:68" customFormat="1">
      <c r="BP136315" s="90"/>
    </row>
    <row r="136316" spans="68:68" customFormat="1">
      <c r="BP136316" s="90"/>
    </row>
    <row r="136317" spans="68:68" customFormat="1">
      <c r="BP136317" s="90"/>
    </row>
    <row r="136318" spans="68:68" customFormat="1">
      <c r="BP136318" s="90"/>
    </row>
    <row r="136319" spans="68:68" customFormat="1">
      <c r="BP136319" s="90"/>
    </row>
    <row r="136320" spans="68:68" customFormat="1">
      <c r="BP136320" s="90"/>
    </row>
    <row r="136321" spans="68:68" customFormat="1">
      <c r="BP136321" s="90"/>
    </row>
    <row r="136322" spans="68:68" customFormat="1">
      <c r="BP136322" s="90"/>
    </row>
    <row r="136323" spans="68:68" customFormat="1">
      <c r="BP136323" s="90"/>
    </row>
    <row r="136324" spans="68:68" customFormat="1">
      <c r="BP136324" s="90"/>
    </row>
    <row r="136325" spans="68:68" customFormat="1">
      <c r="BP136325" s="90"/>
    </row>
    <row r="136326" spans="68:68" customFormat="1">
      <c r="BP136326" s="90"/>
    </row>
    <row r="136327" spans="68:68" customFormat="1">
      <c r="BP136327" s="90"/>
    </row>
    <row r="136328" spans="68:68" customFormat="1">
      <c r="BP136328" s="90"/>
    </row>
    <row r="136329" spans="68:68" customFormat="1">
      <c r="BP136329" s="90"/>
    </row>
    <row r="136330" spans="68:68" customFormat="1">
      <c r="BP136330" s="90"/>
    </row>
    <row r="136331" spans="68:68" customFormat="1">
      <c r="BP136331" s="90"/>
    </row>
    <row r="136332" spans="68:68" customFormat="1">
      <c r="BP136332" s="90"/>
    </row>
    <row r="136333" spans="68:68" customFormat="1">
      <c r="BP136333" s="90"/>
    </row>
    <row r="136334" spans="68:68" customFormat="1">
      <c r="BP136334" s="90"/>
    </row>
    <row r="136335" spans="68:68" customFormat="1">
      <c r="BP136335" s="90"/>
    </row>
    <row r="136336" spans="68:68" customFormat="1">
      <c r="BP136336" s="90"/>
    </row>
    <row r="136337" spans="68:68" customFormat="1">
      <c r="BP136337" s="90"/>
    </row>
    <row r="136338" spans="68:68" customFormat="1">
      <c r="BP136338" s="90"/>
    </row>
    <row r="136339" spans="68:68" customFormat="1">
      <c r="BP136339" s="90"/>
    </row>
    <row r="136340" spans="68:68" customFormat="1">
      <c r="BP136340" s="90"/>
    </row>
    <row r="136341" spans="68:68" customFormat="1">
      <c r="BP136341" s="90"/>
    </row>
    <row r="136342" spans="68:68" customFormat="1">
      <c r="BP136342" s="90"/>
    </row>
    <row r="136343" spans="68:68" customFormat="1">
      <c r="BP136343" s="90"/>
    </row>
    <row r="136344" spans="68:68" customFormat="1">
      <c r="BP136344" s="90"/>
    </row>
    <row r="136345" spans="68:68" customFormat="1">
      <c r="BP136345" s="90"/>
    </row>
    <row r="136346" spans="68:68" customFormat="1">
      <c r="BP136346" s="90"/>
    </row>
    <row r="136347" spans="68:68" customFormat="1">
      <c r="BP136347" s="90"/>
    </row>
    <row r="136348" spans="68:68" customFormat="1">
      <c r="BP136348" s="90"/>
    </row>
    <row r="136349" spans="68:68" customFormat="1">
      <c r="BP136349" s="90"/>
    </row>
    <row r="136350" spans="68:68" customFormat="1">
      <c r="BP136350" s="90"/>
    </row>
    <row r="136351" spans="68:68" customFormat="1">
      <c r="BP136351" s="90"/>
    </row>
    <row r="136352" spans="68:68" customFormat="1">
      <c r="BP136352" s="90"/>
    </row>
    <row r="136353" spans="68:68" customFormat="1">
      <c r="BP136353" s="90"/>
    </row>
    <row r="136354" spans="68:68" customFormat="1">
      <c r="BP136354" s="90"/>
    </row>
    <row r="136355" spans="68:68" customFormat="1">
      <c r="BP136355" s="90"/>
    </row>
    <row r="136356" spans="68:68" customFormat="1">
      <c r="BP136356" s="90"/>
    </row>
    <row r="136357" spans="68:68" customFormat="1">
      <c r="BP136357" s="90"/>
    </row>
    <row r="136358" spans="68:68" customFormat="1">
      <c r="BP136358" s="90"/>
    </row>
    <row r="136359" spans="68:68" customFormat="1">
      <c r="BP136359" s="90"/>
    </row>
    <row r="136360" spans="68:68" customFormat="1">
      <c r="BP136360" s="90"/>
    </row>
    <row r="136361" spans="68:68" customFormat="1">
      <c r="BP136361" s="90"/>
    </row>
    <row r="136362" spans="68:68" customFormat="1">
      <c r="BP136362" s="90"/>
    </row>
    <row r="136363" spans="68:68" customFormat="1">
      <c r="BP136363" s="90"/>
    </row>
    <row r="136364" spans="68:68" customFormat="1">
      <c r="BP136364" s="90"/>
    </row>
    <row r="136365" spans="68:68" customFormat="1">
      <c r="BP136365" s="90"/>
    </row>
    <row r="136366" spans="68:68" customFormat="1">
      <c r="BP136366" s="90"/>
    </row>
    <row r="136367" spans="68:68" customFormat="1">
      <c r="BP136367" s="90"/>
    </row>
    <row r="136368" spans="68:68" customFormat="1">
      <c r="BP136368" s="90"/>
    </row>
    <row r="136369" spans="68:68" customFormat="1">
      <c r="BP136369" s="90"/>
    </row>
    <row r="136370" spans="68:68" customFormat="1">
      <c r="BP136370" s="90"/>
    </row>
    <row r="136371" spans="68:68" customFormat="1">
      <c r="BP136371" s="90"/>
    </row>
    <row r="136372" spans="68:68" customFormat="1">
      <c r="BP136372" s="90"/>
    </row>
    <row r="136373" spans="68:68" customFormat="1">
      <c r="BP136373" s="90"/>
    </row>
    <row r="136374" spans="68:68" customFormat="1">
      <c r="BP136374" s="90"/>
    </row>
    <row r="136375" spans="68:68" customFormat="1">
      <c r="BP136375" s="90"/>
    </row>
    <row r="136376" spans="68:68" customFormat="1">
      <c r="BP136376" s="90"/>
    </row>
    <row r="136377" spans="68:68" customFormat="1">
      <c r="BP136377" s="90"/>
    </row>
    <row r="136378" spans="68:68" customFormat="1">
      <c r="BP136378" s="90"/>
    </row>
    <row r="136379" spans="68:68" customFormat="1">
      <c r="BP136379" s="90"/>
    </row>
    <row r="136380" spans="68:68" customFormat="1">
      <c r="BP136380" s="90"/>
    </row>
    <row r="136381" spans="68:68" customFormat="1">
      <c r="BP136381" s="90"/>
    </row>
    <row r="136382" spans="68:68" customFormat="1">
      <c r="BP136382" s="90"/>
    </row>
    <row r="136383" spans="68:68" customFormat="1">
      <c r="BP136383" s="90"/>
    </row>
    <row r="136384" spans="68:68" customFormat="1">
      <c r="BP136384" s="90"/>
    </row>
    <row r="136385" spans="68:68" customFormat="1">
      <c r="BP136385" s="90"/>
    </row>
    <row r="136386" spans="68:68" customFormat="1">
      <c r="BP136386" s="90"/>
    </row>
    <row r="136387" spans="68:68" customFormat="1">
      <c r="BP136387" s="90"/>
    </row>
    <row r="136388" spans="68:68" customFormat="1">
      <c r="BP136388" s="90"/>
    </row>
    <row r="136389" spans="68:68" customFormat="1">
      <c r="BP136389" s="90"/>
    </row>
    <row r="136390" spans="68:68" customFormat="1">
      <c r="BP136390" s="90"/>
    </row>
    <row r="136391" spans="68:68" customFormat="1">
      <c r="BP136391" s="90"/>
    </row>
    <row r="136392" spans="68:68" customFormat="1">
      <c r="BP136392" s="90"/>
    </row>
    <row r="136393" spans="68:68" customFormat="1">
      <c r="BP136393" s="90"/>
    </row>
    <row r="136394" spans="68:68" customFormat="1">
      <c r="BP136394" s="90"/>
    </row>
    <row r="136395" spans="68:68" customFormat="1">
      <c r="BP136395" s="90"/>
    </row>
    <row r="136396" spans="68:68" customFormat="1">
      <c r="BP136396" s="90"/>
    </row>
    <row r="136397" spans="68:68" customFormat="1">
      <c r="BP136397" s="90"/>
    </row>
    <row r="136398" spans="68:68" customFormat="1">
      <c r="BP136398" s="90"/>
    </row>
    <row r="136399" spans="68:68" customFormat="1">
      <c r="BP136399" s="90"/>
    </row>
    <row r="136400" spans="68:68" customFormat="1">
      <c r="BP136400" s="90"/>
    </row>
    <row r="136401" spans="68:68" customFormat="1">
      <c r="BP136401" s="90"/>
    </row>
    <row r="136402" spans="68:68" customFormat="1">
      <c r="BP136402" s="90"/>
    </row>
    <row r="136403" spans="68:68" customFormat="1">
      <c r="BP136403" s="90"/>
    </row>
    <row r="136404" spans="68:68" customFormat="1">
      <c r="BP136404" s="90"/>
    </row>
    <row r="136405" spans="68:68" customFormat="1">
      <c r="BP136405" s="90"/>
    </row>
    <row r="136406" spans="68:68" customFormat="1">
      <c r="BP136406" s="90"/>
    </row>
    <row r="136407" spans="68:68" customFormat="1">
      <c r="BP136407" s="90"/>
    </row>
    <row r="136408" spans="68:68" customFormat="1">
      <c r="BP136408" s="90"/>
    </row>
    <row r="136409" spans="68:68" customFormat="1">
      <c r="BP136409" s="90"/>
    </row>
    <row r="136410" spans="68:68" customFormat="1">
      <c r="BP136410" s="90"/>
    </row>
    <row r="136411" spans="68:68" customFormat="1">
      <c r="BP136411" s="90"/>
    </row>
    <row r="136412" spans="68:68" customFormat="1">
      <c r="BP136412" s="90"/>
    </row>
    <row r="136413" spans="68:68" customFormat="1">
      <c r="BP136413" s="90"/>
    </row>
    <row r="136414" spans="68:68" customFormat="1">
      <c r="BP136414" s="90"/>
    </row>
    <row r="136415" spans="68:68" customFormat="1">
      <c r="BP136415" s="90"/>
    </row>
    <row r="136416" spans="68:68" customFormat="1">
      <c r="BP136416" s="90"/>
    </row>
    <row r="136417" spans="68:68" customFormat="1">
      <c r="BP136417" s="90"/>
    </row>
    <row r="136418" spans="68:68" customFormat="1">
      <c r="BP136418" s="90"/>
    </row>
    <row r="136419" spans="68:68" customFormat="1">
      <c r="BP136419" s="90"/>
    </row>
    <row r="136420" spans="68:68" customFormat="1">
      <c r="BP136420" s="90"/>
    </row>
    <row r="136421" spans="68:68" customFormat="1">
      <c r="BP136421" s="90"/>
    </row>
    <row r="136422" spans="68:68" customFormat="1">
      <c r="BP136422" s="90"/>
    </row>
    <row r="136423" spans="68:68" customFormat="1">
      <c r="BP136423" s="90"/>
    </row>
    <row r="136424" spans="68:68" customFormat="1">
      <c r="BP136424" s="90"/>
    </row>
    <row r="136425" spans="68:68" customFormat="1">
      <c r="BP136425" s="90"/>
    </row>
    <row r="136426" spans="68:68" customFormat="1">
      <c r="BP136426" s="90"/>
    </row>
    <row r="136427" spans="68:68" customFormat="1">
      <c r="BP136427" s="90"/>
    </row>
    <row r="136428" spans="68:68" customFormat="1">
      <c r="BP136428" s="90"/>
    </row>
    <row r="136429" spans="68:68" customFormat="1">
      <c r="BP136429" s="90"/>
    </row>
    <row r="136430" spans="68:68" customFormat="1">
      <c r="BP136430" s="90"/>
    </row>
    <row r="136431" spans="68:68" customFormat="1">
      <c r="BP136431" s="90"/>
    </row>
    <row r="136432" spans="68:68" customFormat="1">
      <c r="BP136432" s="90"/>
    </row>
    <row r="136433" spans="68:68" customFormat="1">
      <c r="BP136433" s="90"/>
    </row>
    <row r="136434" spans="68:68" customFormat="1">
      <c r="BP136434" s="90"/>
    </row>
    <row r="136435" spans="68:68" customFormat="1">
      <c r="BP136435" s="90"/>
    </row>
    <row r="136436" spans="68:68" customFormat="1">
      <c r="BP136436" s="90"/>
    </row>
    <row r="136437" spans="68:68" customFormat="1">
      <c r="BP136437" s="90"/>
    </row>
    <row r="136438" spans="68:68" customFormat="1">
      <c r="BP136438" s="90"/>
    </row>
    <row r="136439" spans="68:68" customFormat="1">
      <c r="BP136439" s="90"/>
    </row>
    <row r="136440" spans="68:68" customFormat="1">
      <c r="BP136440" s="90"/>
    </row>
    <row r="136441" spans="68:68" customFormat="1">
      <c r="BP136441" s="90"/>
    </row>
    <row r="136442" spans="68:68" customFormat="1">
      <c r="BP136442" s="90"/>
    </row>
    <row r="136443" spans="68:68" customFormat="1">
      <c r="BP136443" s="90"/>
    </row>
    <row r="136444" spans="68:68" customFormat="1">
      <c r="BP136444" s="90"/>
    </row>
    <row r="136445" spans="68:68" customFormat="1">
      <c r="BP136445" s="90"/>
    </row>
    <row r="136446" spans="68:68" customFormat="1">
      <c r="BP136446" s="90"/>
    </row>
    <row r="136447" spans="68:68" customFormat="1">
      <c r="BP136447" s="90"/>
    </row>
    <row r="136448" spans="68:68" customFormat="1">
      <c r="BP136448" s="90"/>
    </row>
    <row r="136449" spans="68:68" customFormat="1">
      <c r="BP136449" s="90"/>
    </row>
    <row r="136450" spans="68:68" customFormat="1">
      <c r="BP136450" s="90"/>
    </row>
    <row r="136451" spans="68:68" customFormat="1">
      <c r="BP136451" s="90"/>
    </row>
    <row r="136452" spans="68:68" customFormat="1">
      <c r="BP136452" s="90"/>
    </row>
    <row r="136453" spans="68:68" customFormat="1">
      <c r="BP136453" s="90"/>
    </row>
    <row r="136454" spans="68:68" customFormat="1">
      <c r="BP136454" s="90"/>
    </row>
    <row r="136455" spans="68:68" customFormat="1">
      <c r="BP136455" s="90"/>
    </row>
    <row r="136456" spans="68:68" customFormat="1">
      <c r="BP136456" s="90"/>
    </row>
    <row r="136457" spans="68:68" customFormat="1">
      <c r="BP136457" s="90"/>
    </row>
    <row r="136458" spans="68:68" customFormat="1">
      <c r="BP136458" s="90"/>
    </row>
    <row r="136459" spans="68:68" customFormat="1">
      <c r="BP136459" s="90"/>
    </row>
    <row r="136460" spans="68:68" customFormat="1">
      <c r="BP136460" s="90"/>
    </row>
    <row r="136461" spans="68:68" customFormat="1">
      <c r="BP136461" s="90"/>
    </row>
    <row r="136462" spans="68:68" customFormat="1">
      <c r="BP136462" s="90"/>
    </row>
    <row r="136463" spans="68:68" customFormat="1">
      <c r="BP136463" s="90"/>
    </row>
    <row r="136464" spans="68:68" customFormat="1">
      <c r="BP136464" s="90"/>
    </row>
    <row r="136465" spans="68:68" customFormat="1">
      <c r="BP136465" s="90"/>
    </row>
    <row r="136466" spans="68:68" customFormat="1">
      <c r="BP136466" s="90"/>
    </row>
    <row r="136467" spans="68:68" customFormat="1">
      <c r="BP136467" s="90"/>
    </row>
    <row r="136468" spans="68:68" customFormat="1">
      <c r="BP136468" s="90"/>
    </row>
    <row r="136469" spans="68:68" customFormat="1">
      <c r="BP136469" s="90"/>
    </row>
    <row r="136470" spans="68:68" customFormat="1">
      <c r="BP136470" s="90"/>
    </row>
    <row r="136471" spans="68:68" customFormat="1">
      <c r="BP136471" s="90"/>
    </row>
    <row r="136472" spans="68:68" customFormat="1">
      <c r="BP136472" s="90"/>
    </row>
    <row r="136473" spans="68:68" customFormat="1">
      <c r="BP136473" s="90"/>
    </row>
    <row r="136474" spans="68:68" customFormat="1">
      <c r="BP136474" s="90"/>
    </row>
    <row r="136475" spans="68:68" customFormat="1">
      <c r="BP136475" s="90"/>
    </row>
    <row r="136476" spans="68:68" customFormat="1">
      <c r="BP136476" s="90"/>
    </row>
    <row r="136477" spans="68:68" customFormat="1">
      <c r="BP136477" s="90"/>
    </row>
    <row r="136478" spans="68:68" customFormat="1">
      <c r="BP136478" s="90"/>
    </row>
    <row r="136479" spans="68:68" customFormat="1">
      <c r="BP136479" s="90"/>
    </row>
    <row r="136480" spans="68:68" customFormat="1">
      <c r="BP136480" s="90"/>
    </row>
    <row r="136481" spans="68:68" customFormat="1">
      <c r="BP136481" s="90"/>
    </row>
    <row r="136482" spans="68:68" customFormat="1">
      <c r="BP136482" s="90"/>
    </row>
    <row r="136483" spans="68:68" customFormat="1">
      <c r="BP136483" s="90"/>
    </row>
    <row r="136484" spans="68:68" customFormat="1">
      <c r="BP136484" s="90"/>
    </row>
    <row r="136485" spans="68:68" customFormat="1">
      <c r="BP136485" s="90"/>
    </row>
    <row r="136486" spans="68:68" customFormat="1">
      <c r="BP136486" s="90"/>
    </row>
    <row r="136487" spans="68:68" customFormat="1">
      <c r="BP136487" s="90"/>
    </row>
    <row r="136488" spans="68:68" customFormat="1">
      <c r="BP136488" s="90"/>
    </row>
    <row r="136489" spans="68:68" customFormat="1">
      <c r="BP136489" s="90"/>
    </row>
    <row r="136490" spans="68:68" customFormat="1">
      <c r="BP136490" s="90"/>
    </row>
    <row r="136491" spans="68:68" customFormat="1">
      <c r="BP136491" s="90"/>
    </row>
    <row r="136492" spans="68:68" customFormat="1">
      <c r="BP136492" s="90"/>
    </row>
    <row r="136493" spans="68:68" customFormat="1">
      <c r="BP136493" s="90"/>
    </row>
    <row r="136494" spans="68:68" customFormat="1">
      <c r="BP136494" s="90"/>
    </row>
    <row r="136495" spans="68:68" customFormat="1">
      <c r="BP136495" s="90"/>
    </row>
    <row r="136496" spans="68:68" customFormat="1">
      <c r="BP136496" s="90"/>
    </row>
    <row r="136497" spans="68:68" customFormat="1">
      <c r="BP136497" s="90"/>
    </row>
    <row r="136498" spans="68:68" customFormat="1">
      <c r="BP136498" s="90"/>
    </row>
    <row r="136499" spans="68:68" customFormat="1">
      <c r="BP136499" s="90"/>
    </row>
    <row r="136500" spans="68:68" customFormat="1">
      <c r="BP136500" s="90"/>
    </row>
    <row r="136501" spans="68:68" customFormat="1">
      <c r="BP136501" s="90"/>
    </row>
    <row r="136502" spans="68:68" customFormat="1">
      <c r="BP136502" s="90"/>
    </row>
    <row r="136503" spans="68:68" customFormat="1">
      <c r="BP136503" s="90"/>
    </row>
    <row r="136504" spans="68:68" customFormat="1">
      <c r="BP136504" s="90"/>
    </row>
    <row r="136505" spans="68:68" customFormat="1">
      <c r="BP136505" s="90"/>
    </row>
    <row r="136506" spans="68:68" customFormat="1">
      <c r="BP136506" s="90"/>
    </row>
    <row r="136507" spans="68:68" customFormat="1">
      <c r="BP136507" s="90"/>
    </row>
    <row r="136508" spans="68:68" customFormat="1">
      <c r="BP136508" s="90"/>
    </row>
    <row r="136509" spans="68:68" customFormat="1">
      <c r="BP136509" s="90"/>
    </row>
    <row r="136510" spans="68:68" customFormat="1">
      <c r="BP136510" s="90"/>
    </row>
    <row r="136511" spans="68:68" customFormat="1">
      <c r="BP136511" s="90"/>
    </row>
    <row r="136512" spans="68:68" customFormat="1">
      <c r="BP136512" s="90"/>
    </row>
    <row r="136513" spans="68:68" customFormat="1">
      <c r="BP136513" s="90"/>
    </row>
    <row r="136514" spans="68:68" customFormat="1">
      <c r="BP136514" s="90"/>
    </row>
    <row r="136515" spans="68:68" customFormat="1">
      <c r="BP136515" s="90"/>
    </row>
    <row r="136516" spans="68:68" customFormat="1">
      <c r="BP136516" s="90"/>
    </row>
    <row r="136517" spans="68:68" customFormat="1">
      <c r="BP136517" s="90"/>
    </row>
    <row r="136518" spans="68:68" customFormat="1">
      <c r="BP136518" s="90"/>
    </row>
    <row r="136519" spans="68:68" customFormat="1">
      <c r="BP136519" s="90"/>
    </row>
    <row r="136520" spans="68:68" customFormat="1">
      <c r="BP136520" s="90"/>
    </row>
    <row r="136521" spans="68:68" customFormat="1">
      <c r="BP136521" s="90"/>
    </row>
    <row r="136522" spans="68:68" customFormat="1">
      <c r="BP136522" s="90"/>
    </row>
    <row r="136523" spans="68:68" customFormat="1">
      <c r="BP136523" s="90"/>
    </row>
    <row r="136524" spans="68:68" customFormat="1">
      <c r="BP136524" s="90"/>
    </row>
    <row r="136525" spans="68:68" customFormat="1">
      <c r="BP136525" s="90"/>
    </row>
    <row r="136526" spans="68:68" customFormat="1">
      <c r="BP136526" s="90"/>
    </row>
    <row r="136527" spans="68:68" customFormat="1">
      <c r="BP136527" s="90"/>
    </row>
    <row r="136528" spans="68:68" customFormat="1">
      <c r="BP136528" s="90"/>
    </row>
    <row r="136529" spans="68:68" customFormat="1">
      <c r="BP136529" s="90"/>
    </row>
    <row r="136530" spans="68:68" customFormat="1">
      <c r="BP136530" s="90"/>
    </row>
    <row r="136531" spans="68:68" customFormat="1">
      <c r="BP136531" s="90"/>
    </row>
    <row r="136532" spans="68:68" customFormat="1">
      <c r="BP136532" s="90"/>
    </row>
    <row r="136533" spans="68:68" customFormat="1">
      <c r="BP136533" s="90"/>
    </row>
    <row r="136534" spans="68:68" customFormat="1">
      <c r="BP136534" s="90"/>
    </row>
    <row r="136535" spans="68:68" customFormat="1">
      <c r="BP136535" s="90"/>
    </row>
    <row r="136536" spans="68:68" customFormat="1">
      <c r="BP136536" s="90"/>
    </row>
    <row r="136537" spans="68:68" customFormat="1">
      <c r="BP136537" s="90"/>
    </row>
    <row r="136538" spans="68:68" customFormat="1">
      <c r="BP136538" s="90"/>
    </row>
    <row r="136539" spans="68:68" customFormat="1">
      <c r="BP136539" s="90"/>
    </row>
    <row r="136540" spans="68:68" customFormat="1">
      <c r="BP136540" s="90"/>
    </row>
    <row r="136541" spans="68:68" customFormat="1">
      <c r="BP136541" s="90"/>
    </row>
    <row r="136542" spans="68:68" customFormat="1">
      <c r="BP136542" s="90"/>
    </row>
    <row r="136543" spans="68:68" customFormat="1">
      <c r="BP136543" s="90"/>
    </row>
    <row r="136544" spans="68:68" customFormat="1">
      <c r="BP136544" s="90"/>
    </row>
    <row r="136545" spans="68:68" customFormat="1">
      <c r="BP136545" s="90"/>
    </row>
    <row r="136546" spans="68:68" customFormat="1">
      <c r="BP136546" s="90"/>
    </row>
    <row r="136547" spans="68:68" customFormat="1">
      <c r="BP136547" s="90"/>
    </row>
    <row r="136548" spans="68:68" customFormat="1">
      <c r="BP136548" s="90"/>
    </row>
    <row r="136549" spans="68:68" customFormat="1">
      <c r="BP136549" s="90"/>
    </row>
    <row r="136550" spans="68:68" customFormat="1">
      <c r="BP136550" s="90"/>
    </row>
    <row r="136551" spans="68:68" customFormat="1">
      <c r="BP136551" s="90"/>
    </row>
    <row r="136552" spans="68:68" customFormat="1">
      <c r="BP136552" s="90"/>
    </row>
    <row r="136553" spans="68:68" customFormat="1">
      <c r="BP136553" s="90"/>
    </row>
    <row r="136554" spans="68:68" customFormat="1">
      <c r="BP136554" s="90"/>
    </row>
    <row r="136555" spans="68:68" customFormat="1">
      <c r="BP136555" s="90"/>
    </row>
    <row r="136556" spans="68:68" customFormat="1">
      <c r="BP136556" s="90"/>
    </row>
    <row r="136557" spans="68:68" customFormat="1">
      <c r="BP136557" s="90"/>
    </row>
    <row r="136558" spans="68:68" customFormat="1">
      <c r="BP136558" s="90"/>
    </row>
    <row r="136559" spans="68:68" customFormat="1">
      <c r="BP136559" s="90"/>
    </row>
    <row r="136560" spans="68:68" customFormat="1">
      <c r="BP136560" s="90"/>
    </row>
    <row r="136561" spans="68:68" customFormat="1">
      <c r="BP136561" s="90"/>
    </row>
    <row r="136562" spans="68:68" customFormat="1">
      <c r="BP136562" s="90"/>
    </row>
    <row r="136563" spans="68:68" customFormat="1">
      <c r="BP136563" s="90"/>
    </row>
    <row r="136564" spans="68:68" customFormat="1">
      <c r="BP136564" s="90"/>
    </row>
    <row r="136565" spans="68:68" customFormat="1">
      <c r="BP136565" s="90"/>
    </row>
    <row r="136566" spans="68:68" customFormat="1">
      <c r="BP136566" s="90"/>
    </row>
    <row r="136567" spans="68:68" customFormat="1">
      <c r="BP136567" s="90"/>
    </row>
    <row r="136568" spans="68:68" customFormat="1">
      <c r="BP136568" s="90"/>
    </row>
    <row r="136569" spans="68:68" customFormat="1">
      <c r="BP136569" s="90"/>
    </row>
    <row r="136570" spans="68:68" customFormat="1">
      <c r="BP136570" s="90"/>
    </row>
    <row r="136571" spans="68:68" customFormat="1">
      <c r="BP136571" s="90"/>
    </row>
    <row r="136572" spans="68:68" customFormat="1">
      <c r="BP136572" s="90"/>
    </row>
    <row r="136573" spans="68:68" customFormat="1">
      <c r="BP136573" s="90"/>
    </row>
    <row r="136574" spans="68:68" customFormat="1">
      <c r="BP136574" s="90"/>
    </row>
    <row r="136575" spans="68:68" customFormat="1">
      <c r="BP136575" s="90"/>
    </row>
    <row r="136576" spans="68:68" customFormat="1">
      <c r="BP136576" s="90"/>
    </row>
    <row r="136577" spans="68:68" customFormat="1">
      <c r="BP136577" s="90"/>
    </row>
    <row r="136578" spans="68:68" customFormat="1">
      <c r="BP136578" s="90"/>
    </row>
    <row r="136579" spans="68:68" customFormat="1">
      <c r="BP136579" s="90"/>
    </row>
    <row r="136580" spans="68:68" customFormat="1">
      <c r="BP136580" s="90"/>
    </row>
    <row r="136581" spans="68:68" customFormat="1">
      <c r="BP136581" s="90"/>
    </row>
    <row r="136582" spans="68:68" customFormat="1">
      <c r="BP136582" s="90"/>
    </row>
    <row r="136583" spans="68:68" customFormat="1">
      <c r="BP136583" s="90"/>
    </row>
    <row r="136584" spans="68:68" customFormat="1">
      <c r="BP136584" s="90"/>
    </row>
    <row r="136585" spans="68:68" customFormat="1">
      <c r="BP136585" s="90"/>
    </row>
    <row r="136586" spans="68:68" customFormat="1">
      <c r="BP136586" s="90"/>
    </row>
    <row r="136587" spans="68:68" customFormat="1">
      <c r="BP136587" s="90"/>
    </row>
    <row r="136588" spans="68:68" customFormat="1">
      <c r="BP136588" s="90"/>
    </row>
    <row r="136589" spans="68:68" customFormat="1">
      <c r="BP136589" s="90"/>
    </row>
    <row r="136590" spans="68:68" customFormat="1">
      <c r="BP136590" s="90"/>
    </row>
    <row r="136591" spans="68:68" customFormat="1">
      <c r="BP136591" s="90"/>
    </row>
    <row r="136592" spans="68:68" customFormat="1">
      <c r="BP136592" s="90"/>
    </row>
    <row r="136593" spans="68:68" customFormat="1">
      <c r="BP136593" s="90"/>
    </row>
    <row r="136594" spans="68:68" customFormat="1">
      <c r="BP136594" s="90"/>
    </row>
    <row r="136595" spans="68:68" customFormat="1">
      <c r="BP136595" s="90"/>
    </row>
    <row r="136596" spans="68:68" customFormat="1">
      <c r="BP136596" s="90"/>
    </row>
    <row r="136597" spans="68:68" customFormat="1">
      <c r="BP136597" s="90"/>
    </row>
    <row r="136598" spans="68:68" customFormat="1">
      <c r="BP136598" s="90"/>
    </row>
    <row r="136599" spans="68:68" customFormat="1">
      <c r="BP136599" s="90"/>
    </row>
    <row r="136600" spans="68:68" customFormat="1">
      <c r="BP136600" s="90"/>
    </row>
    <row r="136601" spans="68:68" customFormat="1">
      <c r="BP136601" s="90"/>
    </row>
    <row r="136602" spans="68:68" customFormat="1">
      <c r="BP136602" s="90"/>
    </row>
    <row r="136603" spans="68:68" customFormat="1">
      <c r="BP136603" s="90"/>
    </row>
    <row r="136604" spans="68:68" customFormat="1">
      <c r="BP136604" s="90"/>
    </row>
    <row r="136605" spans="68:68" customFormat="1">
      <c r="BP136605" s="90"/>
    </row>
    <row r="136606" spans="68:68" customFormat="1">
      <c r="BP136606" s="90"/>
    </row>
    <row r="136607" spans="68:68" customFormat="1">
      <c r="BP136607" s="90"/>
    </row>
    <row r="136608" spans="68:68" customFormat="1">
      <c r="BP136608" s="90"/>
    </row>
    <row r="136609" spans="68:68" customFormat="1">
      <c r="BP136609" s="90"/>
    </row>
    <row r="136610" spans="68:68" customFormat="1">
      <c r="BP136610" s="90"/>
    </row>
    <row r="136611" spans="68:68" customFormat="1">
      <c r="BP136611" s="90"/>
    </row>
    <row r="136612" spans="68:68" customFormat="1">
      <c r="BP136612" s="90"/>
    </row>
    <row r="136613" spans="68:68" customFormat="1">
      <c r="BP136613" s="90"/>
    </row>
    <row r="136614" spans="68:68" customFormat="1">
      <c r="BP136614" s="90"/>
    </row>
    <row r="136615" spans="68:68" customFormat="1">
      <c r="BP136615" s="90"/>
    </row>
    <row r="136616" spans="68:68" customFormat="1">
      <c r="BP136616" s="90"/>
    </row>
    <row r="136617" spans="68:68" customFormat="1">
      <c r="BP136617" s="90"/>
    </row>
    <row r="136618" spans="68:68" customFormat="1">
      <c r="BP136618" s="90"/>
    </row>
    <row r="136619" spans="68:68" customFormat="1">
      <c r="BP136619" s="90"/>
    </row>
    <row r="136620" spans="68:68" customFormat="1">
      <c r="BP136620" s="90"/>
    </row>
    <row r="136621" spans="68:68" customFormat="1">
      <c r="BP136621" s="90"/>
    </row>
    <row r="136622" spans="68:68" customFormat="1">
      <c r="BP136622" s="90"/>
    </row>
    <row r="136623" spans="68:68" customFormat="1">
      <c r="BP136623" s="90"/>
    </row>
    <row r="136624" spans="68:68" customFormat="1">
      <c r="BP136624" s="90"/>
    </row>
    <row r="136625" spans="68:68" customFormat="1">
      <c r="BP136625" s="90"/>
    </row>
    <row r="136626" spans="68:68" customFormat="1">
      <c r="BP136626" s="90"/>
    </row>
    <row r="136627" spans="68:68" customFormat="1">
      <c r="BP136627" s="90"/>
    </row>
    <row r="136628" spans="68:68" customFormat="1">
      <c r="BP136628" s="90"/>
    </row>
    <row r="136629" spans="68:68" customFormat="1">
      <c r="BP136629" s="90"/>
    </row>
    <row r="136630" spans="68:68" customFormat="1">
      <c r="BP136630" s="90"/>
    </row>
    <row r="136631" spans="68:68" customFormat="1">
      <c r="BP136631" s="90"/>
    </row>
    <row r="136632" spans="68:68" customFormat="1">
      <c r="BP136632" s="90"/>
    </row>
    <row r="136633" spans="68:68" customFormat="1">
      <c r="BP136633" s="90"/>
    </row>
    <row r="136634" spans="68:68" customFormat="1">
      <c r="BP136634" s="90"/>
    </row>
    <row r="136635" spans="68:68" customFormat="1">
      <c r="BP136635" s="90"/>
    </row>
    <row r="136636" spans="68:68" customFormat="1">
      <c r="BP136636" s="90"/>
    </row>
    <row r="136637" spans="68:68" customFormat="1">
      <c r="BP136637" s="90"/>
    </row>
    <row r="136638" spans="68:68" customFormat="1">
      <c r="BP136638" s="90"/>
    </row>
    <row r="136639" spans="68:68" customFormat="1">
      <c r="BP136639" s="90"/>
    </row>
    <row r="136640" spans="68:68" customFormat="1">
      <c r="BP136640" s="90"/>
    </row>
    <row r="136641" spans="68:68" customFormat="1">
      <c r="BP136641" s="90"/>
    </row>
    <row r="136642" spans="68:68" customFormat="1">
      <c r="BP136642" s="90"/>
    </row>
    <row r="136643" spans="68:68" customFormat="1">
      <c r="BP136643" s="90"/>
    </row>
    <row r="136644" spans="68:68" customFormat="1">
      <c r="BP136644" s="90"/>
    </row>
    <row r="136645" spans="68:68" customFormat="1">
      <c r="BP136645" s="90"/>
    </row>
    <row r="136646" spans="68:68" customFormat="1">
      <c r="BP136646" s="90"/>
    </row>
    <row r="136647" spans="68:68" customFormat="1">
      <c r="BP136647" s="90"/>
    </row>
    <row r="136648" spans="68:68" customFormat="1">
      <c r="BP136648" s="90"/>
    </row>
    <row r="136649" spans="68:68" customFormat="1">
      <c r="BP136649" s="90"/>
    </row>
    <row r="136650" spans="68:68" customFormat="1">
      <c r="BP136650" s="90"/>
    </row>
    <row r="136651" spans="68:68" customFormat="1">
      <c r="BP136651" s="90"/>
    </row>
    <row r="136652" spans="68:68" customFormat="1">
      <c r="BP136652" s="90"/>
    </row>
    <row r="136653" spans="68:68" customFormat="1">
      <c r="BP136653" s="90"/>
    </row>
    <row r="136654" spans="68:68" customFormat="1">
      <c r="BP136654" s="90"/>
    </row>
    <row r="136655" spans="68:68" customFormat="1">
      <c r="BP136655" s="90"/>
    </row>
    <row r="136656" spans="68:68" customFormat="1">
      <c r="BP136656" s="90"/>
    </row>
    <row r="136657" spans="68:68" customFormat="1">
      <c r="BP136657" s="90"/>
    </row>
    <row r="136658" spans="68:68" customFormat="1">
      <c r="BP136658" s="90"/>
    </row>
    <row r="136659" spans="68:68" customFormat="1">
      <c r="BP136659" s="90"/>
    </row>
    <row r="136660" spans="68:68" customFormat="1">
      <c r="BP136660" s="90"/>
    </row>
    <row r="136661" spans="68:68" customFormat="1">
      <c r="BP136661" s="90"/>
    </row>
    <row r="136662" spans="68:68" customFormat="1">
      <c r="BP136662" s="90"/>
    </row>
    <row r="136663" spans="68:68" customFormat="1">
      <c r="BP136663" s="90"/>
    </row>
    <row r="136664" spans="68:68" customFormat="1">
      <c r="BP136664" s="90"/>
    </row>
    <row r="136665" spans="68:68" customFormat="1">
      <c r="BP136665" s="90"/>
    </row>
    <row r="136666" spans="68:68" customFormat="1">
      <c r="BP136666" s="90"/>
    </row>
    <row r="136667" spans="68:68" customFormat="1">
      <c r="BP136667" s="90"/>
    </row>
    <row r="136668" spans="68:68" customFormat="1">
      <c r="BP136668" s="90"/>
    </row>
    <row r="136669" spans="68:68" customFormat="1">
      <c r="BP136669" s="90"/>
    </row>
    <row r="136670" spans="68:68" customFormat="1">
      <c r="BP136670" s="90"/>
    </row>
    <row r="136671" spans="68:68" customFormat="1">
      <c r="BP136671" s="90"/>
    </row>
    <row r="136672" spans="68:68" customFormat="1">
      <c r="BP136672" s="90"/>
    </row>
    <row r="136673" spans="68:68" customFormat="1">
      <c r="BP136673" s="90"/>
    </row>
    <row r="136674" spans="68:68" customFormat="1">
      <c r="BP136674" s="90"/>
    </row>
    <row r="136675" spans="68:68" customFormat="1">
      <c r="BP136675" s="90"/>
    </row>
    <row r="136676" spans="68:68" customFormat="1">
      <c r="BP136676" s="90"/>
    </row>
    <row r="136677" spans="68:68" customFormat="1">
      <c r="BP136677" s="90"/>
    </row>
    <row r="136678" spans="68:68" customFormat="1">
      <c r="BP136678" s="90"/>
    </row>
    <row r="136679" spans="68:68" customFormat="1">
      <c r="BP136679" s="90"/>
    </row>
    <row r="136680" spans="68:68" customFormat="1">
      <c r="BP136680" s="90"/>
    </row>
    <row r="136681" spans="68:68" customFormat="1">
      <c r="BP136681" s="90"/>
    </row>
    <row r="136682" spans="68:68" customFormat="1">
      <c r="BP136682" s="90"/>
    </row>
    <row r="136683" spans="68:68" customFormat="1">
      <c r="BP136683" s="90"/>
    </row>
    <row r="136684" spans="68:68" customFormat="1">
      <c r="BP136684" s="90"/>
    </row>
    <row r="136685" spans="68:68" customFormat="1">
      <c r="BP136685" s="90"/>
    </row>
    <row r="136686" spans="68:68" customFormat="1">
      <c r="BP136686" s="90"/>
    </row>
    <row r="136687" spans="68:68" customFormat="1">
      <c r="BP136687" s="90"/>
    </row>
    <row r="136688" spans="68:68" customFormat="1">
      <c r="BP136688" s="90"/>
    </row>
    <row r="136689" spans="68:68" customFormat="1">
      <c r="BP136689" s="90"/>
    </row>
    <row r="136690" spans="68:68" customFormat="1">
      <c r="BP136690" s="90"/>
    </row>
    <row r="136691" spans="68:68" customFormat="1">
      <c r="BP136691" s="90"/>
    </row>
    <row r="136692" spans="68:68" customFormat="1">
      <c r="BP136692" s="90"/>
    </row>
    <row r="136693" spans="68:68" customFormat="1">
      <c r="BP136693" s="90"/>
    </row>
    <row r="136694" spans="68:68" customFormat="1">
      <c r="BP136694" s="90"/>
    </row>
    <row r="136695" spans="68:68" customFormat="1">
      <c r="BP136695" s="90"/>
    </row>
    <row r="136696" spans="68:68" customFormat="1">
      <c r="BP136696" s="90"/>
    </row>
    <row r="136697" spans="68:68" customFormat="1">
      <c r="BP136697" s="90"/>
    </row>
    <row r="136698" spans="68:68" customFormat="1">
      <c r="BP136698" s="90"/>
    </row>
    <row r="136699" spans="68:68" customFormat="1">
      <c r="BP136699" s="90"/>
    </row>
    <row r="136700" spans="68:68" customFormat="1">
      <c r="BP136700" s="90"/>
    </row>
    <row r="136701" spans="68:68" customFormat="1">
      <c r="BP136701" s="90"/>
    </row>
    <row r="136702" spans="68:68" customFormat="1">
      <c r="BP136702" s="90"/>
    </row>
    <row r="136703" spans="68:68" customFormat="1">
      <c r="BP136703" s="90"/>
    </row>
    <row r="136704" spans="68:68" customFormat="1">
      <c r="BP136704" s="90"/>
    </row>
    <row r="136705" spans="68:68" customFormat="1">
      <c r="BP136705" s="90"/>
    </row>
    <row r="136706" spans="68:68" customFormat="1">
      <c r="BP136706" s="90"/>
    </row>
    <row r="136707" spans="68:68" customFormat="1">
      <c r="BP136707" s="90"/>
    </row>
    <row r="136708" spans="68:68" customFormat="1">
      <c r="BP136708" s="90"/>
    </row>
    <row r="136709" spans="68:68" customFormat="1">
      <c r="BP136709" s="90"/>
    </row>
    <row r="136710" spans="68:68" customFormat="1">
      <c r="BP136710" s="90"/>
    </row>
    <row r="136711" spans="68:68" customFormat="1">
      <c r="BP136711" s="90"/>
    </row>
    <row r="136712" spans="68:68" customFormat="1">
      <c r="BP136712" s="90"/>
    </row>
    <row r="136713" spans="68:68" customFormat="1">
      <c r="BP136713" s="90"/>
    </row>
    <row r="136714" spans="68:68" customFormat="1">
      <c r="BP136714" s="90"/>
    </row>
    <row r="136715" spans="68:68" customFormat="1">
      <c r="BP136715" s="90"/>
    </row>
    <row r="136716" spans="68:68" customFormat="1">
      <c r="BP136716" s="90"/>
    </row>
    <row r="136717" spans="68:68" customFormat="1">
      <c r="BP136717" s="90"/>
    </row>
    <row r="136718" spans="68:68" customFormat="1">
      <c r="BP136718" s="90"/>
    </row>
    <row r="136719" spans="68:68" customFormat="1">
      <c r="BP136719" s="90"/>
    </row>
    <row r="136720" spans="68:68" customFormat="1">
      <c r="BP136720" s="90"/>
    </row>
    <row r="136721" spans="68:68" customFormat="1">
      <c r="BP136721" s="90"/>
    </row>
    <row r="136722" spans="68:68" customFormat="1">
      <c r="BP136722" s="90"/>
    </row>
    <row r="136723" spans="68:68" customFormat="1">
      <c r="BP136723" s="90"/>
    </row>
    <row r="136724" spans="68:68" customFormat="1">
      <c r="BP136724" s="90"/>
    </row>
    <row r="136725" spans="68:68" customFormat="1">
      <c r="BP136725" s="90"/>
    </row>
    <row r="136726" spans="68:68" customFormat="1">
      <c r="BP136726" s="90"/>
    </row>
    <row r="136727" spans="68:68" customFormat="1">
      <c r="BP136727" s="90"/>
    </row>
    <row r="136728" spans="68:68" customFormat="1">
      <c r="BP136728" s="90"/>
    </row>
    <row r="136729" spans="68:68" customFormat="1">
      <c r="BP136729" s="90"/>
    </row>
    <row r="136730" spans="68:68" customFormat="1">
      <c r="BP136730" s="90"/>
    </row>
    <row r="136731" spans="68:68" customFormat="1">
      <c r="BP136731" s="90"/>
    </row>
    <row r="136732" spans="68:68" customFormat="1">
      <c r="BP136732" s="90"/>
    </row>
    <row r="136733" spans="68:68" customFormat="1">
      <c r="BP136733" s="90"/>
    </row>
    <row r="136734" spans="68:68" customFormat="1">
      <c r="BP136734" s="90"/>
    </row>
    <row r="136735" spans="68:68" customFormat="1">
      <c r="BP136735" s="90"/>
    </row>
    <row r="136736" spans="68:68" customFormat="1">
      <c r="BP136736" s="90"/>
    </row>
    <row r="136737" spans="68:68" customFormat="1">
      <c r="BP136737" s="90"/>
    </row>
    <row r="136738" spans="68:68" customFormat="1">
      <c r="BP136738" s="90"/>
    </row>
    <row r="136739" spans="68:68" customFormat="1">
      <c r="BP136739" s="90"/>
    </row>
    <row r="136740" spans="68:68" customFormat="1">
      <c r="BP136740" s="90"/>
    </row>
    <row r="136741" spans="68:68" customFormat="1">
      <c r="BP136741" s="90"/>
    </row>
    <row r="136742" spans="68:68" customFormat="1">
      <c r="BP136742" s="90"/>
    </row>
    <row r="136743" spans="68:68" customFormat="1">
      <c r="BP136743" s="90"/>
    </row>
    <row r="136744" spans="68:68" customFormat="1">
      <c r="BP136744" s="90"/>
    </row>
    <row r="136745" spans="68:68" customFormat="1">
      <c r="BP136745" s="90"/>
    </row>
    <row r="136746" spans="68:68" customFormat="1">
      <c r="BP136746" s="90"/>
    </row>
    <row r="136747" spans="68:68" customFormat="1">
      <c r="BP136747" s="90"/>
    </row>
    <row r="136748" spans="68:68" customFormat="1">
      <c r="BP136748" s="90"/>
    </row>
    <row r="136749" spans="68:68" customFormat="1">
      <c r="BP136749" s="90"/>
    </row>
    <row r="136750" spans="68:68" customFormat="1">
      <c r="BP136750" s="90"/>
    </row>
    <row r="136751" spans="68:68" customFormat="1">
      <c r="BP136751" s="90"/>
    </row>
    <row r="136752" spans="68:68" customFormat="1">
      <c r="BP136752" s="90"/>
    </row>
    <row r="136753" spans="68:68" customFormat="1">
      <c r="BP136753" s="90"/>
    </row>
    <row r="136754" spans="68:68" customFormat="1">
      <c r="BP136754" s="90"/>
    </row>
    <row r="136755" spans="68:68" customFormat="1">
      <c r="BP136755" s="90"/>
    </row>
    <row r="136756" spans="68:68" customFormat="1">
      <c r="BP136756" s="90"/>
    </row>
    <row r="136757" spans="68:68" customFormat="1">
      <c r="BP136757" s="90"/>
    </row>
    <row r="136758" spans="68:68" customFormat="1">
      <c r="BP136758" s="90"/>
    </row>
    <row r="136759" spans="68:68" customFormat="1">
      <c r="BP136759" s="90"/>
    </row>
    <row r="136760" spans="68:68" customFormat="1">
      <c r="BP136760" s="90"/>
    </row>
    <row r="136761" spans="68:68" customFormat="1">
      <c r="BP136761" s="90"/>
    </row>
    <row r="136762" spans="68:68" customFormat="1">
      <c r="BP136762" s="90"/>
    </row>
    <row r="136763" spans="68:68" customFormat="1">
      <c r="BP136763" s="90"/>
    </row>
    <row r="136764" spans="68:68" customFormat="1">
      <c r="BP136764" s="90"/>
    </row>
    <row r="136765" spans="68:68" customFormat="1">
      <c r="BP136765" s="90"/>
    </row>
    <row r="136766" spans="68:68" customFormat="1">
      <c r="BP136766" s="90"/>
    </row>
    <row r="136767" spans="68:68" customFormat="1">
      <c r="BP136767" s="90"/>
    </row>
    <row r="136768" spans="68:68" customFormat="1">
      <c r="BP136768" s="90"/>
    </row>
    <row r="136769" spans="68:68" customFormat="1">
      <c r="BP136769" s="90"/>
    </row>
    <row r="136770" spans="68:68" customFormat="1">
      <c r="BP136770" s="90"/>
    </row>
    <row r="136771" spans="68:68" customFormat="1">
      <c r="BP136771" s="90"/>
    </row>
    <row r="136772" spans="68:68" customFormat="1">
      <c r="BP136772" s="90"/>
    </row>
    <row r="136773" spans="68:68" customFormat="1">
      <c r="BP136773" s="90"/>
    </row>
    <row r="136774" spans="68:68" customFormat="1">
      <c r="BP136774" s="90"/>
    </row>
    <row r="136775" spans="68:68" customFormat="1">
      <c r="BP136775" s="90"/>
    </row>
    <row r="136776" spans="68:68" customFormat="1">
      <c r="BP136776" s="90"/>
    </row>
    <row r="136777" spans="68:68" customFormat="1">
      <c r="BP136777" s="90"/>
    </row>
    <row r="136778" spans="68:68" customFormat="1">
      <c r="BP136778" s="90"/>
    </row>
    <row r="136779" spans="68:68" customFormat="1">
      <c r="BP136779" s="90"/>
    </row>
    <row r="136780" spans="68:68" customFormat="1">
      <c r="BP136780" s="90"/>
    </row>
    <row r="136781" spans="68:68" customFormat="1">
      <c r="BP136781" s="90"/>
    </row>
    <row r="136782" spans="68:68" customFormat="1">
      <c r="BP136782" s="90"/>
    </row>
    <row r="136783" spans="68:68" customFormat="1">
      <c r="BP136783" s="90"/>
    </row>
    <row r="136784" spans="68:68" customFormat="1">
      <c r="BP136784" s="90"/>
    </row>
    <row r="136785" spans="68:68" customFormat="1">
      <c r="BP136785" s="90"/>
    </row>
    <row r="136786" spans="68:68" customFormat="1">
      <c r="BP136786" s="90"/>
    </row>
    <row r="136787" spans="68:68" customFormat="1">
      <c r="BP136787" s="90"/>
    </row>
    <row r="136788" spans="68:68" customFormat="1">
      <c r="BP136788" s="90"/>
    </row>
    <row r="136789" spans="68:68" customFormat="1">
      <c r="BP136789" s="90"/>
    </row>
    <row r="136790" spans="68:68" customFormat="1">
      <c r="BP136790" s="90"/>
    </row>
    <row r="136791" spans="68:68" customFormat="1">
      <c r="BP136791" s="90"/>
    </row>
    <row r="136792" spans="68:68" customFormat="1">
      <c r="BP136792" s="90"/>
    </row>
    <row r="136793" spans="68:68" customFormat="1">
      <c r="BP136793" s="90"/>
    </row>
    <row r="136794" spans="68:68" customFormat="1">
      <c r="BP136794" s="90"/>
    </row>
    <row r="136795" spans="68:68" customFormat="1">
      <c r="BP136795" s="90"/>
    </row>
    <row r="136796" spans="68:68" customFormat="1">
      <c r="BP136796" s="90"/>
    </row>
    <row r="136797" spans="68:68" customFormat="1">
      <c r="BP136797" s="90"/>
    </row>
    <row r="136798" spans="68:68" customFormat="1">
      <c r="BP136798" s="90"/>
    </row>
    <row r="136799" spans="68:68" customFormat="1">
      <c r="BP136799" s="90"/>
    </row>
    <row r="136800" spans="68:68" customFormat="1">
      <c r="BP136800" s="90"/>
    </row>
    <row r="136801" spans="68:68" customFormat="1">
      <c r="BP136801" s="90"/>
    </row>
    <row r="136802" spans="68:68" customFormat="1">
      <c r="BP136802" s="90"/>
    </row>
    <row r="136803" spans="68:68" customFormat="1">
      <c r="BP136803" s="90"/>
    </row>
    <row r="136804" spans="68:68" customFormat="1">
      <c r="BP136804" s="90"/>
    </row>
    <row r="136805" spans="68:68" customFormat="1">
      <c r="BP136805" s="90"/>
    </row>
    <row r="136806" spans="68:68" customFormat="1">
      <c r="BP136806" s="90"/>
    </row>
    <row r="136807" spans="68:68" customFormat="1">
      <c r="BP136807" s="90"/>
    </row>
    <row r="136808" spans="68:68" customFormat="1">
      <c r="BP136808" s="90"/>
    </row>
    <row r="136809" spans="68:68" customFormat="1">
      <c r="BP136809" s="90"/>
    </row>
    <row r="136810" spans="68:68" customFormat="1">
      <c r="BP136810" s="90"/>
    </row>
    <row r="136811" spans="68:68" customFormat="1">
      <c r="BP136811" s="90"/>
    </row>
    <row r="136812" spans="68:68" customFormat="1">
      <c r="BP136812" s="90"/>
    </row>
    <row r="136813" spans="68:68" customFormat="1">
      <c r="BP136813" s="90"/>
    </row>
    <row r="136814" spans="68:68" customFormat="1">
      <c r="BP136814" s="90"/>
    </row>
    <row r="136815" spans="68:68" customFormat="1">
      <c r="BP136815" s="90"/>
    </row>
    <row r="136816" spans="68:68" customFormat="1">
      <c r="BP136816" s="90"/>
    </row>
    <row r="136817" spans="68:68" customFormat="1">
      <c r="BP136817" s="90"/>
    </row>
    <row r="136818" spans="68:68" customFormat="1">
      <c r="BP136818" s="90"/>
    </row>
    <row r="136819" spans="68:68" customFormat="1">
      <c r="BP136819" s="90"/>
    </row>
    <row r="136820" spans="68:68" customFormat="1">
      <c r="BP136820" s="90"/>
    </row>
    <row r="136821" spans="68:68" customFormat="1">
      <c r="BP136821" s="90"/>
    </row>
    <row r="136822" spans="68:68" customFormat="1">
      <c r="BP136822" s="90"/>
    </row>
    <row r="136823" spans="68:68" customFormat="1">
      <c r="BP136823" s="90"/>
    </row>
    <row r="136824" spans="68:68" customFormat="1">
      <c r="BP136824" s="90"/>
    </row>
    <row r="136825" spans="68:68" customFormat="1">
      <c r="BP136825" s="90"/>
    </row>
    <row r="136826" spans="68:68" customFormat="1">
      <c r="BP136826" s="90"/>
    </row>
    <row r="136827" spans="68:68" customFormat="1">
      <c r="BP136827" s="90"/>
    </row>
    <row r="136828" spans="68:68" customFormat="1">
      <c r="BP136828" s="90"/>
    </row>
    <row r="136829" spans="68:68" customFormat="1">
      <c r="BP136829" s="90"/>
    </row>
    <row r="136830" spans="68:68" customFormat="1">
      <c r="BP136830" s="90"/>
    </row>
    <row r="136831" spans="68:68" customFormat="1">
      <c r="BP136831" s="90"/>
    </row>
    <row r="136832" spans="68:68" customFormat="1">
      <c r="BP136832" s="90"/>
    </row>
    <row r="136833" spans="68:68" customFormat="1">
      <c r="BP136833" s="90"/>
    </row>
    <row r="136834" spans="68:68" customFormat="1">
      <c r="BP136834" s="90"/>
    </row>
    <row r="136835" spans="68:68" customFormat="1">
      <c r="BP136835" s="90"/>
    </row>
    <row r="136836" spans="68:68" customFormat="1">
      <c r="BP136836" s="90"/>
    </row>
    <row r="136837" spans="68:68" customFormat="1">
      <c r="BP136837" s="90"/>
    </row>
    <row r="136838" spans="68:68" customFormat="1">
      <c r="BP136838" s="90"/>
    </row>
    <row r="136839" spans="68:68" customFormat="1">
      <c r="BP136839" s="90"/>
    </row>
    <row r="136840" spans="68:68" customFormat="1">
      <c r="BP136840" s="90"/>
    </row>
    <row r="136841" spans="68:68" customFormat="1">
      <c r="BP136841" s="90"/>
    </row>
    <row r="136842" spans="68:68" customFormat="1">
      <c r="BP136842" s="90"/>
    </row>
    <row r="136843" spans="68:68" customFormat="1">
      <c r="BP136843" s="90"/>
    </row>
    <row r="136844" spans="68:68" customFormat="1">
      <c r="BP136844" s="90"/>
    </row>
    <row r="136845" spans="68:68" customFormat="1">
      <c r="BP136845" s="90"/>
    </row>
    <row r="136846" spans="68:68" customFormat="1">
      <c r="BP136846" s="90"/>
    </row>
    <row r="136847" spans="68:68" customFormat="1">
      <c r="BP136847" s="90"/>
    </row>
    <row r="136848" spans="68:68" customFormat="1">
      <c r="BP136848" s="90"/>
    </row>
    <row r="136849" spans="68:68" customFormat="1">
      <c r="BP136849" s="90"/>
    </row>
    <row r="136850" spans="68:68" customFormat="1">
      <c r="BP136850" s="90"/>
    </row>
    <row r="136851" spans="68:68" customFormat="1">
      <c r="BP136851" s="90"/>
    </row>
    <row r="136852" spans="68:68" customFormat="1">
      <c r="BP136852" s="90"/>
    </row>
    <row r="136853" spans="68:68" customFormat="1">
      <c r="BP136853" s="90"/>
    </row>
    <row r="136854" spans="68:68" customFormat="1">
      <c r="BP136854" s="90"/>
    </row>
    <row r="136855" spans="68:68" customFormat="1">
      <c r="BP136855" s="90"/>
    </row>
    <row r="136856" spans="68:68" customFormat="1">
      <c r="BP136856" s="90"/>
    </row>
    <row r="136857" spans="68:68" customFormat="1">
      <c r="BP136857" s="90"/>
    </row>
    <row r="136858" spans="68:68" customFormat="1">
      <c r="BP136858" s="90"/>
    </row>
    <row r="136859" spans="68:68" customFormat="1">
      <c r="BP136859" s="90"/>
    </row>
    <row r="136860" spans="68:68" customFormat="1">
      <c r="BP136860" s="90"/>
    </row>
    <row r="136861" spans="68:68" customFormat="1">
      <c r="BP136861" s="90"/>
    </row>
    <row r="136862" spans="68:68" customFormat="1">
      <c r="BP136862" s="90"/>
    </row>
    <row r="136863" spans="68:68" customFormat="1">
      <c r="BP136863" s="90"/>
    </row>
    <row r="136864" spans="68:68" customFormat="1">
      <c r="BP136864" s="90"/>
    </row>
    <row r="136865" spans="68:68" customFormat="1">
      <c r="BP136865" s="90"/>
    </row>
    <row r="136866" spans="68:68" customFormat="1">
      <c r="BP136866" s="90"/>
    </row>
    <row r="136867" spans="68:68" customFormat="1">
      <c r="BP136867" s="90"/>
    </row>
    <row r="136868" spans="68:68" customFormat="1">
      <c r="BP136868" s="90"/>
    </row>
    <row r="136869" spans="68:68" customFormat="1">
      <c r="BP136869" s="90"/>
    </row>
    <row r="136870" spans="68:68" customFormat="1">
      <c r="BP136870" s="90"/>
    </row>
    <row r="136871" spans="68:68" customFormat="1">
      <c r="BP136871" s="90"/>
    </row>
    <row r="136872" spans="68:68" customFormat="1">
      <c r="BP136872" s="90"/>
    </row>
    <row r="136873" spans="68:68" customFormat="1">
      <c r="BP136873" s="90"/>
    </row>
    <row r="136874" spans="68:68" customFormat="1">
      <c r="BP136874" s="90"/>
    </row>
    <row r="136875" spans="68:68" customFormat="1">
      <c r="BP136875" s="90"/>
    </row>
    <row r="136876" spans="68:68" customFormat="1">
      <c r="BP136876" s="90"/>
    </row>
    <row r="136877" spans="68:68" customFormat="1">
      <c r="BP136877" s="90"/>
    </row>
    <row r="136878" spans="68:68" customFormat="1">
      <c r="BP136878" s="90"/>
    </row>
    <row r="136879" spans="68:68" customFormat="1">
      <c r="BP136879" s="90"/>
    </row>
    <row r="136880" spans="68:68" customFormat="1">
      <c r="BP136880" s="90"/>
    </row>
    <row r="136881" spans="68:68" customFormat="1">
      <c r="BP136881" s="90"/>
    </row>
    <row r="136882" spans="68:68" customFormat="1">
      <c r="BP136882" s="90"/>
    </row>
    <row r="136883" spans="68:68" customFormat="1">
      <c r="BP136883" s="90"/>
    </row>
    <row r="136884" spans="68:68" customFormat="1">
      <c r="BP136884" s="90"/>
    </row>
    <row r="136885" spans="68:68" customFormat="1">
      <c r="BP136885" s="90"/>
    </row>
    <row r="136886" spans="68:68" customFormat="1">
      <c r="BP136886" s="90"/>
    </row>
    <row r="136887" spans="68:68" customFormat="1">
      <c r="BP136887" s="90"/>
    </row>
    <row r="136888" spans="68:68" customFormat="1">
      <c r="BP136888" s="90"/>
    </row>
    <row r="136889" spans="68:68" customFormat="1">
      <c r="BP136889" s="90"/>
    </row>
    <row r="136890" spans="68:68" customFormat="1">
      <c r="BP136890" s="90"/>
    </row>
    <row r="136891" spans="68:68" customFormat="1">
      <c r="BP136891" s="90"/>
    </row>
    <row r="136892" spans="68:68" customFormat="1">
      <c r="BP136892" s="90"/>
    </row>
    <row r="136893" spans="68:68" customFormat="1">
      <c r="BP136893" s="90"/>
    </row>
    <row r="136894" spans="68:68" customFormat="1">
      <c r="BP136894" s="90"/>
    </row>
    <row r="136895" spans="68:68" customFormat="1">
      <c r="BP136895" s="90"/>
    </row>
    <row r="136896" spans="68:68" customFormat="1">
      <c r="BP136896" s="90"/>
    </row>
    <row r="136897" spans="68:68" customFormat="1">
      <c r="BP136897" s="90"/>
    </row>
    <row r="136898" spans="68:68" customFormat="1">
      <c r="BP136898" s="90"/>
    </row>
    <row r="136899" spans="68:68" customFormat="1">
      <c r="BP136899" s="90"/>
    </row>
    <row r="136900" spans="68:68" customFormat="1">
      <c r="BP136900" s="90"/>
    </row>
    <row r="136901" spans="68:68" customFormat="1">
      <c r="BP136901" s="90"/>
    </row>
    <row r="136902" spans="68:68" customFormat="1">
      <c r="BP136902" s="90"/>
    </row>
    <row r="136903" spans="68:68" customFormat="1">
      <c r="BP136903" s="90"/>
    </row>
    <row r="136904" spans="68:68" customFormat="1">
      <c r="BP136904" s="90"/>
    </row>
    <row r="136905" spans="68:68" customFormat="1">
      <c r="BP136905" s="90"/>
    </row>
    <row r="136906" spans="68:68" customFormat="1">
      <c r="BP136906" s="90"/>
    </row>
    <row r="136907" spans="68:68" customFormat="1">
      <c r="BP136907" s="90"/>
    </row>
    <row r="136908" spans="68:68" customFormat="1">
      <c r="BP136908" s="90"/>
    </row>
    <row r="136909" spans="68:68" customFormat="1">
      <c r="BP136909" s="90"/>
    </row>
    <row r="136910" spans="68:68" customFormat="1">
      <c r="BP136910" s="90"/>
    </row>
    <row r="136911" spans="68:68" customFormat="1">
      <c r="BP136911" s="90"/>
    </row>
    <row r="136912" spans="68:68" customFormat="1">
      <c r="BP136912" s="90"/>
    </row>
    <row r="136913" spans="68:68" customFormat="1">
      <c r="BP136913" s="90"/>
    </row>
    <row r="136914" spans="68:68" customFormat="1">
      <c r="BP136914" s="90"/>
    </row>
    <row r="136915" spans="68:68" customFormat="1">
      <c r="BP136915" s="90"/>
    </row>
    <row r="136916" spans="68:68" customFormat="1">
      <c r="BP136916" s="90"/>
    </row>
    <row r="136917" spans="68:68" customFormat="1">
      <c r="BP136917" s="90"/>
    </row>
    <row r="136918" spans="68:68" customFormat="1">
      <c r="BP136918" s="90"/>
    </row>
    <row r="136919" spans="68:68" customFormat="1">
      <c r="BP136919" s="90"/>
    </row>
    <row r="136920" spans="68:68" customFormat="1">
      <c r="BP136920" s="90"/>
    </row>
    <row r="136921" spans="68:68" customFormat="1">
      <c r="BP136921" s="90"/>
    </row>
    <row r="136922" spans="68:68" customFormat="1">
      <c r="BP136922" s="90"/>
    </row>
    <row r="136923" spans="68:68" customFormat="1">
      <c r="BP136923" s="90"/>
    </row>
    <row r="136924" spans="68:68" customFormat="1">
      <c r="BP136924" s="90"/>
    </row>
    <row r="136925" spans="68:68" customFormat="1">
      <c r="BP136925" s="90"/>
    </row>
    <row r="136926" spans="68:68" customFormat="1">
      <c r="BP136926" s="90"/>
    </row>
    <row r="136927" spans="68:68" customFormat="1">
      <c r="BP136927" s="90"/>
    </row>
    <row r="136928" spans="68:68" customFormat="1">
      <c r="BP136928" s="90"/>
    </row>
    <row r="136929" spans="68:68" customFormat="1">
      <c r="BP136929" s="90"/>
    </row>
    <row r="136930" spans="68:68" customFormat="1">
      <c r="BP136930" s="90"/>
    </row>
    <row r="136931" spans="68:68" customFormat="1">
      <c r="BP136931" s="90"/>
    </row>
    <row r="136932" spans="68:68" customFormat="1">
      <c r="BP136932" s="90"/>
    </row>
    <row r="136933" spans="68:68" customFormat="1">
      <c r="BP136933" s="90"/>
    </row>
    <row r="136934" spans="68:68" customFormat="1">
      <c r="BP136934" s="90"/>
    </row>
    <row r="136935" spans="68:68" customFormat="1">
      <c r="BP136935" s="90"/>
    </row>
    <row r="136936" spans="68:68" customFormat="1">
      <c r="BP136936" s="90"/>
    </row>
    <row r="136937" spans="68:68" customFormat="1">
      <c r="BP136937" s="90"/>
    </row>
    <row r="136938" spans="68:68" customFormat="1">
      <c r="BP136938" s="90"/>
    </row>
    <row r="136939" spans="68:68" customFormat="1">
      <c r="BP136939" s="90"/>
    </row>
    <row r="136940" spans="68:68" customFormat="1">
      <c r="BP136940" s="90"/>
    </row>
    <row r="136941" spans="68:68" customFormat="1">
      <c r="BP136941" s="90"/>
    </row>
    <row r="136942" spans="68:68" customFormat="1">
      <c r="BP136942" s="90"/>
    </row>
    <row r="136943" spans="68:68" customFormat="1">
      <c r="BP136943" s="90"/>
    </row>
    <row r="136944" spans="68:68" customFormat="1">
      <c r="BP136944" s="90"/>
    </row>
    <row r="136945" spans="68:68" customFormat="1">
      <c r="BP136945" s="90"/>
    </row>
    <row r="136946" spans="68:68" customFormat="1">
      <c r="BP136946" s="90"/>
    </row>
    <row r="136947" spans="68:68" customFormat="1">
      <c r="BP136947" s="90"/>
    </row>
    <row r="136948" spans="68:68" customFormat="1">
      <c r="BP136948" s="90"/>
    </row>
    <row r="136949" spans="68:68" customFormat="1">
      <c r="BP136949" s="90"/>
    </row>
    <row r="136950" spans="68:68" customFormat="1">
      <c r="BP136950" s="90"/>
    </row>
    <row r="136951" spans="68:68" customFormat="1">
      <c r="BP136951" s="90"/>
    </row>
    <row r="136952" spans="68:68" customFormat="1">
      <c r="BP136952" s="90"/>
    </row>
    <row r="136953" spans="68:68" customFormat="1">
      <c r="BP136953" s="90"/>
    </row>
    <row r="136954" spans="68:68" customFormat="1">
      <c r="BP136954" s="90"/>
    </row>
    <row r="136955" spans="68:68" customFormat="1">
      <c r="BP136955" s="90"/>
    </row>
    <row r="136956" spans="68:68" customFormat="1">
      <c r="BP136956" s="90"/>
    </row>
    <row r="136957" spans="68:68" customFormat="1">
      <c r="BP136957" s="90"/>
    </row>
    <row r="136958" spans="68:68" customFormat="1">
      <c r="BP136958" s="90"/>
    </row>
    <row r="136959" spans="68:68" customFormat="1">
      <c r="BP136959" s="90"/>
    </row>
    <row r="136960" spans="68:68" customFormat="1">
      <c r="BP136960" s="90"/>
    </row>
    <row r="136961" spans="68:68" customFormat="1">
      <c r="BP136961" s="90"/>
    </row>
    <row r="136962" spans="68:68" customFormat="1">
      <c r="BP136962" s="90"/>
    </row>
    <row r="136963" spans="68:68" customFormat="1">
      <c r="BP136963" s="90"/>
    </row>
    <row r="136964" spans="68:68" customFormat="1">
      <c r="BP136964" s="90"/>
    </row>
    <row r="136965" spans="68:68" customFormat="1">
      <c r="BP136965" s="90"/>
    </row>
    <row r="136966" spans="68:68" customFormat="1">
      <c r="BP136966" s="90"/>
    </row>
    <row r="136967" spans="68:68" customFormat="1">
      <c r="BP136967" s="90"/>
    </row>
    <row r="136968" spans="68:68" customFormat="1">
      <c r="BP136968" s="90"/>
    </row>
    <row r="136969" spans="68:68" customFormat="1">
      <c r="BP136969" s="90"/>
    </row>
    <row r="136970" spans="68:68" customFormat="1">
      <c r="BP136970" s="90"/>
    </row>
    <row r="136971" spans="68:68" customFormat="1">
      <c r="BP136971" s="90"/>
    </row>
    <row r="136972" spans="68:68" customFormat="1">
      <c r="BP136972" s="90"/>
    </row>
    <row r="136973" spans="68:68" customFormat="1">
      <c r="BP136973" s="90"/>
    </row>
    <row r="136974" spans="68:68" customFormat="1">
      <c r="BP136974" s="90"/>
    </row>
    <row r="136975" spans="68:68" customFormat="1">
      <c r="BP136975" s="90"/>
    </row>
    <row r="136976" spans="68:68" customFormat="1">
      <c r="BP136976" s="90"/>
    </row>
    <row r="136977" spans="68:68" customFormat="1">
      <c r="BP136977" s="90"/>
    </row>
    <row r="136978" spans="68:68" customFormat="1">
      <c r="BP136978" s="90"/>
    </row>
    <row r="136979" spans="68:68" customFormat="1">
      <c r="BP136979" s="90"/>
    </row>
    <row r="136980" spans="68:68" customFormat="1">
      <c r="BP136980" s="90"/>
    </row>
    <row r="136981" spans="68:68" customFormat="1">
      <c r="BP136981" s="90"/>
    </row>
    <row r="136982" spans="68:68" customFormat="1">
      <c r="BP136982" s="90"/>
    </row>
    <row r="136983" spans="68:68" customFormat="1">
      <c r="BP136983" s="90"/>
    </row>
    <row r="136984" spans="68:68" customFormat="1">
      <c r="BP136984" s="90"/>
    </row>
    <row r="136985" spans="68:68" customFormat="1">
      <c r="BP136985" s="90"/>
    </row>
    <row r="136986" spans="68:68" customFormat="1">
      <c r="BP136986" s="90"/>
    </row>
    <row r="136987" spans="68:68" customFormat="1">
      <c r="BP136987" s="90"/>
    </row>
    <row r="136988" spans="68:68" customFormat="1">
      <c r="BP136988" s="90"/>
    </row>
    <row r="136989" spans="68:68" customFormat="1">
      <c r="BP136989" s="90"/>
    </row>
    <row r="136990" spans="68:68" customFormat="1">
      <c r="BP136990" s="90"/>
    </row>
    <row r="136991" spans="68:68" customFormat="1">
      <c r="BP136991" s="90"/>
    </row>
    <row r="136992" spans="68:68" customFormat="1">
      <c r="BP136992" s="90"/>
    </row>
    <row r="136993" spans="68:68" customFormat="1">
      <c r="BP136993" s="90"/>
    </row>
    <row r="136994" spans="68:68" customFormat="1">
      <c r="BP136994" s="90"/>
    </row>
    <row r="136995" spans="68:68" customFormat="1">
      <c r="BP136995" s="90"/>
    </row>
    <row r="136996" spans="68:68" customFormat="1">
      <c r="BP136996" s="90"/>
    </row>
    <row r="136997" spans="68:68" customFormat="1">
      <c r="BP136997" s="90"/>
    </row>
    <row r="136998" spans="68:68" customFormat="1">
      <c r="BP136998" s="90"/>
    </row>
    <row r="136999" spans="68:68" customFormat="1">
      <c r="BP136999" s="90"/>
    </row>
    <row r="137000" spans="68:68" customFormat="1">
      <c r="BP137000" s="90"/>
    </row>
    <row r="137001" spans="68:68" customFormat="1">
      <c r="BP137001" s="90"/>
    </row>
    <row r="137002" spans="68:68" customFormat="1">
      <c r="BP137002" s="90"/>
    </row>
    <row r="137003" spans="68:68" customFormat="1">
      <c r="BP137003" s="90"/>
    </row>
    <row r="137004" spans="68:68" customFormat="1">
      <c r="BP137004" s="90"/>
    </row>
    <row r="137005" spans="68:68" customFormat="1">
      <c r="BP137005" s="90"/>
    </row>
    <row r="137006" spans="68:68" customFormat="1">
      <c r="BP137006" s="90"/>
    </row>
    <row r="137007" spans="68:68" customFormat="1">
      <c r="BP137007" s="90"/>
    </row>
    <row r="137008" spans="68:68" customFormat="1">
      <c r="BP137008" s="90"/>
    </row>
    <row r="137009" spans="68:68" customFormat="1">
      <c r="BP137009" s="90"/>
    </row>
    <row r="137010" spans="68:68" customFormat="1">
      <c r="BP137010" s="90"/>
    </row>
    <row r="137011" spans="68:68" customFormat="1">
      <c r="BP137011" s="90"/>
    </row>
    <row r="137012" spans="68:68" customFormat="1">
      <c r="BP137012" s="90"/>
    </row>
    <row r="137013" spans="68:68" customFormat="1">
      <c r="BP137013" s="90"/>
    </row>
    <row r="137014" spans="68:68" customFormat="1">
      <c r="BP137014" s="90"/>
    </row>
    <row r="137015" spans="68:68" customFormat="1">
      <c r="BP137015" s="90"/>
    </row>
    <row r="137016" spans="68:68" customFormat="1">
      <c r="BP137016" s="90"/>
    </row>
    <row r="137017" spans="68:68" customFormat="1">
      <c r="BP137017" s="90"/>
    </row>
    <row r="137018" spans="68:68" customFormat="1">
      <c r="BP137018" s="90"/>
    </row>
    <row r="137019" spans="68:68" customFormat="1">
      <c r="BP137019" s="90"/>
    </row>
    <row r="137020" spans="68:68" customFormat="1">
      <c r="BP137020" s="90"/>
    </row>
    <row r="137021" spans="68:68" customFormat="1">
      <c r="BP137021" s="90"/>
    </row>
    <row r="137022" spans="68:68" customFormat="1">
      <c r="BP137022" s="90"/>
    </row>
    <row r="137023" spans="68:68" customFormat="1">
      <c r="BP137023" s="90"/>
    </row>
    <row r="137024" spans="68:68" customFormat="1">
      <c r="BP137024" s="90"/>
    </row>
    <row r="137025" spans="68:68" customFormat="1">
      <c r="BP137025" s="90"/>
    </row>
    <row r="137026" spans="68:68" customFormat="1">
      <c r="BP137026" s="90"/>
    </row>
    <row r="137027" spans="68:68" customFormat="1">
      <c r="BP137027" s="90"/>
    </row>
    <row r="137028" spans="68:68" customFormat="1">
      <c r="BP137028" s="90"/>
    </row>
    <row r="137029" spans="68:68" customFormat="1">
      <c r="BP137029" s="90"/>
    </row>
    <row r="137030" spans="68:68" customFormat="1">
      <c r="BP137030" s="90"/>
    </row>
    <row r="137031" spans="68:68" customFormat="1">
      <c r="BP137031" s="90"/>
    </row>
    <row r="137032" spans="68:68" customFormat="1">
      <c r="BP137032" s="90"/>
    </row>
    <row r="137033" spans="68:68" customFormat="1">
      <c r="BP137033" s="90"/>
    </row>
    <row r="137034" spans="68:68" customFormat="1">
      <c r="BP137034" s="90"/>
    </row>
    <row r="137035" spans="68:68" customFormat="1">
      <c r="BP137035" s="90"/>
    </row>
    <row r="137036" spans="68:68" customFormat="1">
      <c r="BP137036" s="90"/>
    </row>
    <row r="137037" spans="68:68" customFormat="1">
      <c r="BP137037" s="90"/>
    </row>
    <row r="137038" spans="68:68" customFormat="1">
      <c r="BP137038" s="90"/>
    </row>
    <row r="137039" spans="68:68" customFormat="1">
      <c r="BP137039" s="90"/>
    </row>
    <row r="137040" spans="68:68" customFormat="1">
      <c r="BP137040" s="90"/>
    </row>
    <row r="137041" spans="68:68" customFormat="1">
      <c r="BP137041" s="90"/>
    </row>
    <row r="137042" spans="68:68" customFormat="1">
      <c r="BP137042" s="90"/>
    </row>
    <row r="137043" spans="68:68" customFormat="1">
      <c r="BP137043" s="90"/>
    </row>
    <row r="137044" spans="68:68" customFormat="1">
      <c r="BP137044" s="90"/>
    </row>
    <row r="137045" spans="68:68" customFormat="1">
      <c r="BP137045" s="90"/>
    </row>
    <row r="137046" spans="68:68" customFormat="1">
      <c r="BP137046" s="90"/>
    </row>
    <row r="137047" spans="68:68" customFormat="1">
      <c r="BP137047" s="90"/>
    </row>
    <row r="137048" spans="68:68" customFormat="1">
      <c r="BP137048" s="90"/>
    </row>
    <row r="137049" spans="68:68" customFormat="1">
      <c r="BP137049" s="90"/>
    </row>
    <row r="137050" spans="68:68" customFormat="1">
      <c r="BP137050" s="90"/>
    </row>
    <row r="137051" spans="68:68" customFormat="1">
      <c r="BP137051" s="90"/>
    </row>
    <row r="137052" spans="68:68" customFormat="1">
      <c r="BP137052" s="90"/>
    </row>
    <row r="137053" spans="68:68" customFormat="1">
      <c r="BP137053" s="90"/>
    </row>
    <row r="137054" spans="68:68" customFormat="1">
      <c r="BP137054" s="90"/>
    </row>
    <row r="137055" spans="68:68" customFormat="1">
      <c r="BP137055" s="90"/>
    </row>
    <row r="137056" spans="68:68" customFormat="1">
      <c r="BP137056" s="90"/>
    </row>
    <row r="137057" spans="68:68" customFormat="1">
      <c r="BP137057" s="90"/>
    </row>
    <row r="137058" spans="68:68" customFormat="1">
      <c r="BP137058" s="90"/>
    </row>
    <row r="137059" spans="68:68" customFormat="1">
      <c r="BP137059" s="90"/>
    </row>
    <row r="137060" spans="68:68" customFormat="1">
      <c r="BP137060" s="90"/>
    </row>
    <row r="137061" spans="68:68" customFormat="1">
      <c r="BP137061" s="90"/>
    </row>
    <row r="137062" spans="68:68" customFormat="1">
      <c r="BP137062" s="90"/>
    </row>
    <row r="137063" spans="68:68" customFormat="1">
      <c r="BP137063" s="90"/>
    </row>
    <row r="137064" spans="68:68" customFormat="1">
      <c r="BP137064" s="90"/>
    </row>
    <row r="137065" spans="68:68" customFormat="1">
      <c r="BP137065" s="90"/>
    </row>
    <row r="137066" spans="68:68" customFormat="1">
      <c r="BP137066" s="90"/>
    </row>
    <row r="137067" spans="68:68" customFormat="1">
      <c r="BP137067" s="90"/>
    </row>
    <row r="137068" spans="68:68" customFormat="1">
      <c r="BP137068" s="90"/>
    </row>
    <row r="137069" spans="68:68" customFormat="1">
      <c r="BP137069" s="90"/>
    </row>
    <row r="137070" spans="68:68" customFormat="1">
      <c r="BP137070" s="90"/>
    </row>
    <row r="137071" spans="68:68" customFormat="1">
      <c r="BP137071" s="90"/>
    </row>
    <row r="137072" spans="68:68" customFormat="1">
      <c r="BP137072" s="90"/>
    </row>
    <row r="137073" spans="68:68" customFormat="1">
      <c r="BP137073" s="90"/>
    </row>
    <row r="137074" spans="68:68" customFormat="1">
      <c r="BP137074" s="90"/>
    </row>
    <row r="137075" spans="68:68" customFormat="1">
      <c r="BP137075" s="90"/>
    </row>
    <row r="137076" spans="68:68" customFormat="1">
      <c r="BP137076" s="90"/>
    </row>
    <row r="137077" spans="68:68" customFormat="1">
      <c r="BP137077" s="90"/>
    </row>
    <row r="137078" spans="68:68" customFormat="1">
      <c r="BP137078" s="90"/>
    </row>
    <row r="137079" spans="68:68" customFormat="1">
      <c r="BP137079" s="90"/>
    </row>
    <row r="137080" spans="68:68" customFormat="1">
      <c r="BP137080" s="90"/>
    </row>
    <row r="137081" spans="68:68" customFormat="1">
      <c r="BP137081" s="90"/>
    </row>
    <row r="137082" spans="68:68" customFormat="1">
      <c r="BP137082" s="90"/>
    </row>
    <row r="137083" spans="68:68" customFormat="1">
      <c r="BP137083" s="90"/>
    </row>
    <row r="137084" spans="68:68" customFormat="1">
      <c r="BP137084" s="90"/>
    </row>
    <row r="137085" spans="68:68" customFormat="1">
      <c r="BP137085" s="90"/>
    </row>
    <row r="137086" spans="68:68" customFormat="1">
      <c r="BP137086" s="90"/>
    </row>
    <row r="137087" spans="68:68" customFormat="1">
      <c r="BP137087" s="90"/>
    </row>
    <row r="137088" spans="68:68" customFormat="1">
      <c r="BP137088" s="90"/>
    </row>
    <row r="137089" spans="68:68" customFormat="1">
      <c r="BP137089" s="90"/>
    </row>
    <row r="137090" spans="68:68" customFormat="1">
      <c r="BP137090" s="90"/>
    </row>
    <row r="137091" spans="68:68" customFormat="1">
      <c r="BP137091" s="90"/>
    </row>
    <row r="137092" spans="68:68" customFormat="1">
      <c r="BP137092" s="90"/>
    </row>
    <row r="137093" spans="68:68" customFormat="1">
      <c r="BP137093" s="90"/>
    </row>
    <row r="137094" spans="68:68" customFormat="1">
      <c r="BP137094" s="90"/>
    </row>
    <row r="137095" spans="68:68" customFormat="1">
      <c r="BP137095" s="90"/>
    </row>
    <row r="137096" spans="68:68" customFormat="1">
      <c r="BP137096" s="90"/>
    </row>
    <row r="137097" spans="68:68" customFormat="1">
      <c r="BP137097" s="90"/>
    </row>
    <row r="137098" spans="68:68" customFormat="1">
      <c r="BP137098" s="90"/>
    </row>
    <row r="137099" spans="68:68" customFormat="1">
      <c r="BP137099" s="90"/>
    </row>
    <row r="137100" spans="68:68" customFormat="1">
      <c r="BP137100" s="90"/>
    </row>
    <row r="137101" spans="68:68" customFormat="1">
      <c r="BP137101" s="90"/>
    </row>
    <row r="137102" spans="68:68" customFormat="1">
      <c r="BP137102" s="90"/>
    </row>
    <row r="137103" spans="68:68" customFormat="1">
      <c r="BP137103" s="90"/>
    </row>
    <row r="137104" spans="68:68" customFormat="1">
      <c r="BP137104" s="90"/>
    </row>
    <row r="137105" spans="68:68" customFormat="1">
      <c r="BP137105" s="90"/>
    </row>
    <row r="137106" spans="68:68" customFormat="1">
      <c r="BP137106" s="90"/>
    </row>
    <row r="137107" spans="68:68" customFormat="1">
      <c r="BP137107" s="90"/>
    </row>
    <row r="137108" spans="68:68" customFormat="1">
      <c r="BP137108" s="90"/>
    </row>
    <row r="137109" spans="68:68" customFormat="1">
      <c r="BP137109" s="90"/>
    </row>
    <row r="137110" spans="68:68" customFormat="1">
      <c r="BP137110" s="90"/>
    </row>
    <row r="137111" spans="68:68" customFormat="1">
      <c r="BP137111" s="90"/>
    </row>
    <row r="137112" spans="68:68" customFormat="1">
      <c r="BP137112" s="90"/>
    </row>
    <row r="137113" spans="68:68" customFormat="1">
      <c r="BP137113" s="90"/>
    </row>
    <row r="137114" spans="68:68" customFormat="1">
      <c r="BP137114" s="90"/>
    </row>
    <row r="137115" spans="68:68" customFormat="1">
      <c r="BP137115" s="90"/>
    </row>
    <row r="137116" spans="68:68" customFormat="1">
      <c r="BP137116" s="90"/>
    </row>
    <row r="137117" spans="68:68" customFormat="1">
      <c r="BP137117" s="90"/>
    </row>
    <row r="137118" spans="68:68" customFormat="1">
      <c r="BP137118" s="90"/>
    </row>
    <row r="137119" spans="68:68" customFormat="1">
      <c r="BP137119" s="90"/>
    </row>
    <row r="137120" spans="68:68" customFormat="1">
      <c r="BP137120" s="90"/>
    </row>
    <row r="137121" spans="68:68" customFormat="1">
      <c r="BP137121" s="90"/>
    </row>
    <row r="137122" spans="68:68" customFormat="1">
      <c r="BP137122" s="90"/>
    </row>
    <row r="137123" spans="68:68" customFormat="1">
      <c r="BP137123" s="90"/>
    </row>
    <row r="137124" spans="68:68" customFormat="1">
      <c r="BP137124" s="90"/>
    </row>
    <row r="137125" spans="68:68" customFormat="1">
      <c r="BP137125" s="90"/>
    </row>
    <row r="137126" spans="68:68" customFormat="1">
      <c r="BP137126" s="90"/>
    </row>
    <row r="137127" spans="68:68" customFormat="1">
      <c r="BP137127" s="90"/>
    </row>
    <row r="137128" spans="68:68" customFormat="1">
      <c r="BP137128" s="90"/>
    </row>
    <row r="137129" spans="68:68" customFormat="1">
      <c r="BP137129" s="90"/>
    </row>
    <row r="137130" spans="68:68" customFormat="1">
      <c r="BP137130" s="90"/>
    </row>
    <row r="137131" spans="68:68" customFormat="1">
      <c r="BP137131" s="90"/>
    </row>
    <row r="137132" spans="68:68" customFormat="1">
      <c r="BP137132" s="90"/>
    </row>
    <row r="137133" spans="68:68" customFormat="1">
      <c r="BP137133" s="90"/>
    </row>
    <row r="137134" spans="68:68" customFormat="1">
      <c r="BP137134" s="90"/>
    </row>
    <row r="137135" spans="68:68" customFormat="1">
      <c r="BP137135" s="90"/>
    </row>
    <row r="137136" spans="68:68" customFormat="1">
      <c r="BP137136" s="90"/>
    </row>
    <row r="137137" spans="68:68" customFormat="1">
      <c r="BP137137" s="90"/>
    </row>
    <row r="137138" spans="68:68" customFormat="1">
      <c r="BP137138" s="90"/>
    </row>
    <row r="137139" spans="68:68" customFormat="1">
      <c r="BP137139" s="90"/>
    </row>
    <row r="137140" spans="68:68" customFormat="1">
      <c r="BP137140" s="90"/>
    </row>
    <row r="137141" spans="68:68" customFormat="1">
      <c r="BP137141" s="90"/>
    </row>
    <row r="137142" spans="68:68" customFormat="1">
      <c r="BP137142" s="90"/>
    </row>
    <row r="137143" spans="68:68" customFormat="1">
      <c r="BP137143" s="90"/>
    </row>
    <row r="137144" spans="68:68" customFormat="1">
      <c r="BP137144" s="90"/>
    </row>
    <row r="137145" spans="68:68" customFormat="1">
      <c r="BP137145" s="90"/>
    </row>
    <row r="137146" spans="68:68" customFormat="1">
      <c r="BP137146" s="90"/>
    </row>
    <row r="137147" spans="68:68" customFormat="1">
      <c r="BP137147" s="90"/>
    </row>
    <row r="137148" spans="68:68" customFormat="1">
      <c r="BP137148" s="90"/>
    </row>
    <row r="137149" spans="68:68" customFormat="1">
      <c r="BP137149" s="90"/>
    </row>
    <row r="137150" spans="68:68" customFormat="1">
      <c r="BP137150" s="90"/>
    </row>
    <row r="137151" spans="68:68" customFormat="1">
      <c r="BP137151" s="90"/>
    </row>
    <row r="137152" spans="68:68" customFormat="1">
      <c r="BP137152" s="90"/>
    </row>
    <row r="137153" spans="68:68" customFormat="1">
      <c r="BP137153" s="90"/>
    </row>
    <row r="137154" spans="68:68" customFormat="1">
      <c r="BP137154" s="90"/>
    </row>
    <row r="137155" spans="68:68" customFormat="1">
      <c r="BP137155" s="90"/>
    </row>
    <row r="137156" spans="68:68" customFormat="1">
      <c r="BP137156" s="90"/>
    </row>
    <row r="137157" spans="68:68" customFormat="1">
      <c r="BP137157" s="90"/>
    </row>
    <row r="137158" spans="68:68" customFormat="1">
      <c r="BP137158" s="90"/>
    </row>
    <row r="137159" spans="68:68" customFormat="1">
      <c r="BP137159" s="90"/>
    </row>
    <row r="137160" spans="68:68" customFormat="1">
      <c r="BP137160" s="90"/>
    </row>
    <row r="137161" spans="68:68" customFormat="1">
      <c r="BP137161" s="90"/>
    </row>
    <row r="137162" spans="68:68" customFormat="1">
      <c r="BP137162" s="90"/>
    </row>
    <row r="137163" spans="68:68" customFormat="1">
      <c r="BP137163" s="90"/>
    </row>
    <row r="137164" spans="68:68" customFormat="1">
      <c r="BP137164" s="90"/>
    </row>
    <row r="137165" spans="68:68" customFormat="1">
      <c r="BP137165" s="90"/>
    </row>
    <row r="137166" spans="68:68" customFormat="1">
      <c r="BP137166" s="90"/>
    </row>
    <row r="137167" spans="68:68" customFormat="1">
      <c r="BP137167" s="90"/>
    </row>
    <row r="137168" spans="68:68" customFormat="1">
      <c r="BP137168" s="90"/>
    </row>
    <row r="137169" spans="68:68" customFormat="1">
      <c r="BP137169" s="90"/>
    </row>
    <row r="137170" spans="68:68" customFormat="1">
      <c r="BP137170" s="90"/>
    </row>
    <row r="137171" spans="68:68" customFormat="1">
      <c r="BP137171" s="90"/>
    </row>
    <row r="137172" spans="68:68" customFormat="1">
      <c r="BP137172" s="90"/>
    </row>
    <row r="137173" spans="68:68" customFormat="1">
      <c r="BP137173" s="90"/>
    </row>
    <row r="137174" spans="68:68" customFormat="1">
      <c r="BP137174" s="90"/>
    </row>
    <row r="137175" spans="68:68" customFormat="1">
      <c r="BP137175" s="90"/>
    </row>
    <row r="137176" spans="68:68" customFormat="1">
      <c r="BP137176" s="90"/>
    </row>
    <row r="137177" spans="68:68" customFormat="1">
      <c r="BP137177" s="90"/>
    </row>
    <row r="137178" spans="68:68" customFormat="1">
      <c r="BP137178" s="90"/>
    </row>
    <row r="137179" spans="68:68" customFormat="1">
      <c r="BP137179" s="90"/>
    </row>
    <row r="137180" spans="68:68" customFormat="1">
      <c r="BP137180" s="90"/>
    </row>
    <row r="137181" spans="68:68" customFormat="1">
      <c r="BP137181" s="90"/>
    </row>
    <row r="137182" spans="68:68" customFormat="1">
      <c r="BP137182" s="90"/>
    </row>
    <row r="137183" spans="68:68" customFormat="1">
      <c r="BP137183" s="90"/>
    </row>
    <row r="137184" spans="68:68" customFormat="1">
      <c r="BP137184" s="90"/>
    </row>
    <row r="137185" spans="68:68" customFormat="1">
      <c r="BP137185" s="90"/>
    </row>
    <row r="137186" spans="68:68" customFormat="1">
      <c r="BP137186" s="90"/>
    </row>
    <row r="137187" spans="68:68" customFormat="1">
      <c r="BP137187" s="90"/>
    </row>
    <row r="137188" spans="68:68" customFormat="1">
      <c r="BP137188" s="90"/>
    </row>
    <row r="137189" spans="68:68" customFormat="1">
      <c r="BP137189" s="90"/>
    </row>
    <row r="137190" spans="68:68" customFormat="1">
      <c r="BP137190" s="90"/>
    </row>
    <row r="137191" spans="68:68" customFormat="1">
      <c r="BP137191" s="90"/>
    </row>
    <row r="137192" spans="68:68" customFormat="1">
      <c r="BP137192" s="90"/>
    </row>
    <row r="137193" spans="68:68" customFormat="1">
      <c r="BP137193" s="90"/>
    </row>
    <row r="137194" spans="68:68" customFormat="1">
      <c r="BP137194" s="90"/>
    </row>
    <row r="137195" spans="68:68" customFormat="1">
      <c r="BP137195" s="90"/>
    </row>
    <row r="137196" spans="68:68" customFormat="1">
      <c r="BP137196" s="90"/>
    </row>
    <row r="137197" spans="68:68" customFormat="1">
      <c r="BP137197" s="90"/>
    </row>
    <row r="137198" spans="68:68" customFormat="1">
      <c r="BP137198" s="90"/>
    </row>
    <row r="137199" spans="68:68" customFormat="1">
      <c r="BP137199" s="90"/>
    </row>
    <row r="137200" spans="68:68" customFormat="1">
      <c r="BP137200" s="90"/>
    </row>
    <row r="137201" spans="68:68" customFormat="1">
      <c r="BP137201" s="90"/>
    </row>
    <row r="137202" spans="68:68" customFormat="1">
      <c r="BP137202" s="90"/>
    </row>
    <row r="137203" spans="68:68" customFormat="1">
      <c r="BP137203" s="90"/>
    </row>
    <row r="137204" spans="68:68" customFormat="1">
      <c r="BP137204" s="90"/>
    </row>
    <row r="137205" spans="68:68" customFormat="1">
      <c r="BP137205" s="90"/>
    </row>
    <row r="137206" spans="68:68" customFormat="1">
      <c r="BP137206" s="90"/>
    </row>
    <row r="137207" spans="68:68" customFormat="1">
      <c r="BP137207" s="90"/>
    </row>
    <row r="137208" spans="68:68" customFormat="1">
      <c r="BP137208" s="90"/>
    </row>
    <row r="137209" spans="68:68" customFormat="1">
      <c r="BP137209" s="90"/>
    </row>
    <row r="137210" spans="68:68" customFormat="1">
      <c r="BP137210" s="90"/>
    </row>
    <row r="137211" spans="68:68" customFormat="1">
      <c r="BP137211" s="90"/>
    </row>
    <row r="137212" spans="68:68" customFormat="1">
      <c r="BP137212" s="90"/>
    </row>
    <row r="137213" spans="68:68" customFormat="1">
      <c r="BP137213" s="90"/>
    </row>
    <row r="137214" spans="68:68" customFormat="1">
      <c r="BP137214" s="90"/>
    </row>
    <row r="137215" spans="68:68" customFormat="1">
      <c r="BP137215" s="90"/>
    </row>
    <row r="137216" spans="68:68" customFormat="1">
      <c r="BP137216" s="90"/>
    </row>
    <row r="137217" spans="68:68" customFormat="1">
      <c r="BP137217" s="90"/>
    </row>
    <row r="137218" spans="68:68" customFormat="1">
      <c r="BP137218" s="90"/>
    </row>
    <row r="137219" spans="68:68" customFormat="1">
      <c r="BP137219" s="90"/>
    </row>
    <row r="137220" spans="68:68" customFormat="1">
      <c r="BP137220" s="90"/>
    </row>
    <row r="137221" spans="68:68" customFormat="1">
      <c r="BP137221" s="90"/>
    </row>
    <row r="137222" spans="68:68" customFormat="1">
      <c r="BP137222" s="90"/>
    </row>
    <row r="137223" spans="68:68" customFormat="1">
      <c r="BP137223" s="90"/>
    </row>
    <row r="137224" spans="68:68" customFormat="1">
      <c r="BP137224" s="90"/>
    </row>
    <row r="137225" spans="68:68" customFormat="1">
      <c r="BP137225" s="90"/>
    </row>
    <row r="137226" spans="68:68" customFormat="1">
      <c r="BP137226" s="90"/>
    </row>
    <row r="137227" spans="68:68" customFormat="1">
      <c r="BP137227" s="90"/>
    </row>
    <row r="137228" spans="68:68" customFormat="1">
      <c r="BP137228" s="90"/>
    </row>
    <row r="137229" spans="68:68" customFormat="1">
      <c r="BP137229" s="90"/>
    </row>
    <row r="137230" spans="68:68" customFormat="1">
      <c r="BP137230" s="90"/>
    </row>
    <row r="137231" spans="68:68" customFormat="1">
      <c r="BP137231" s="90"/>
    </row>
    <row r="137232" spans="68:68" customFormat="1">
      <c r="BP137232" s="90"/>
    </row>
    <row r="137233" spans="68:68" customFormat="1">
      <c r="BP137233" s="90"/>
    </row>
    <row r="137234" spans="68:68" customFormat="1">
      <c r="BP137234" s="90"/>
    </row>
    <row r="137235" spans="68:68" customFormat="1">
      <c r="BP137235" s="90"/>
    </row>
    <row r="137236" spans="68:68" customFormat="1">
      <c r="BP137236" s="90"/>
    </row>
    <row r="137237" spans="68:68" customFormat="1">
      <c r="BP137237" s="90"/>
    </row>
    <row r="137238" spans="68:68" customFormat="1">
      <c r="BP137238" s="90"/>
    </row>
    <row r="137239" spans="68:68" customFormat="1">
      <c r="BP137239" s="90"/>
    </row>
    <row r="137240" spans="68:68" customFormat="1">
      <c r="BP137240" s="90"/>
    </row>
    <row r="137241" spans="68:68" customFormat="1">
      <c r="BP137241" s="90"/>
    </row>
    <row r="137242" spans="68:68" customFormat="1">
      <c r="BP137242" s="90"/>
    </row>
    <row r="137243" spans="68:68" customFormat="1">
      <c r="BP137243" s="90"/>
    </row>
    <row r="137244" spans="68:68" customFormat="1">
      <c r="BP137244" s="90"/>
    </row>
    <row r="137245" spans="68:68" customFormat="1">
      <c r="BP137245" s="90"/>
    </row>
    <row r="137246" spans="68:68" customFormat="1">
      <c r="BP137246" s="90"/>
    </row>
    <row r="137247" spans="68:68" customFormat="1">
      <c r="BP137247" s="90"/>
    </row>
    <row r="137248" spans="68:68" customFormat="1">
      <c r="BP137248" s="90"/>
    </row>
    <row r="137249" spans="68:68" customFormat="1">
      <c r="BP137249" s="90"/>
    </row>
    <row r="137250" spans="68:68" customFormat="1">
      <c r="BP137250" s="90"/>
    </row>
    <row r="137251" spans="68:68" customFormat="1">
      <c r="BP137251" s="90"/>
    </row>
    <row r="137252" spans="68:68" customFormat="1">
      <c r="BP137252" s="90"/>
    </row>
    <row r="137253" spans="68:68" customFormat="1">
      <c r="BP137253" s="90"/>
    </row>
    <row r="137254" spans="68:68" customFormat="1">
      <c r="BP137254" s="90"/>
    </row>
    <row r="137255" spans="68:68" customFormat="1">
      <c r="BP137255" s="90"/>
    </row>
    <row r="137256" spans="68:68" customFormat="1">
      <c r="BP137256" s="90"/>
    </row>
    <row r="137257" spans="68:68" customFormat="1">
      <c r="BP137257" s="90"/>
    </row>
    <row r="137258" spans="68:68" customFormat="1">
      <c r="BP137258" s="90"/>
    </row>
    <row r="137259" spans="68:68" customFormat="1">
      <c r="BP137259" s="90"/>
    </row>
    <row r="137260" spans="68:68" customFormat="1">
      <c r="BP137260" s="90"/>
    </row>
    <row r="137261" spans="68:68" customFormat="1">
      <c r="BP137261" s="90"/>
    </row>
    <row r="137262" spans="68:68" customFormat="1">
      <c r="BP137262" s="90"/>
    </row>
    <row r="137263" spans="68:68" customFormat="1">
      <c r="BP137263" s="90"/>
    </row>
    <row r="137264" spans="68:68" customFormat="1">
      <c r="BP137264" s="90"/>
    </row>
    <row r="137265" spans="68:68" customFormat="1">
      <c r="BP137265" s="90"/>
    </row>
    <row r="137266" spans="68:68" customFormat="1">
      <c r="BP137266" s="90"/>
    </row>
    <row r="137267" spans="68:68" customFormat="1">
      <c r="BP137267" s="90"/>
    </row>
    <row r="137268" spans="68:68" customFormat="1">
      <c r="BP137268" s="90"/>
    </row>
    <row r="137269" spans="68:68" customFormat="1">
      <c r="BP137269" s="90"/>
    </row>
    <row r="137270" spans="68:68" customFormat="1">
      <c r="BP137270" s="90"/>
    </row>
    <row r="137271" spans="68:68" customFormat="1">
      <c r="BP137271" s="90"/>
    </row>
    <row r="137272" spans="68:68" customFormat="1">
      <c r="BP137272" s="90"/>
    </row>
    <row r="137273" spans="68:68" customFormat="1">
      <c r="BP137273" s="90"/>
    </row>
    <row r="137274" spans="68:68" customFormat="1">
      <c r="BP137274" s="90"/>
    </row>
    <row r="137275" spans="68:68" customFormat="1">
      <c r="BP137275" s="90"/>
    </row>
    <row r="137276" spans="68:68" customFormat="1">
      <c r="BP137276" s="90"/>
    </row>
    <row r="137277" spans="68:68" customFormat="1">
      <c r="BP137277" s="90"/>
    </row>
    <row r="137278" spans="68:68" customFormat="1">
      <c r="BP137278" s="90"/>
    </row>
    <row r="137279" spans="68:68" customFormat="1">
      <c r="BP137279" s="90"/>
    </row>
    <row r="137280" spans="68:68" customFormat="1">
      <c r="BP137280" s="90"/>
    </row>
    <row r="137281" spans="68:68" customFormat="1">
      <c r="BP137281" s="90"/>
    </row>
    <row r="137282" spans="68:68" customFormat="1">
      <c r="BP137282" s="90"/>
    </row>
    <row r="137283" spans="68:68" customFormat="1">
      <c r="BP137283" s="90"/>
    </row>
    <row r="137284" spans="68:68" customFormat="1">
      <c r="BP137284" s="90"/>
    </row>
    <row r="137285" spans="68:68" customFormat="1">
      <c r="BP137285" s="90"/>
    </row>
    <row r="137286" spans="68:68" customFormat="1">
      <c r="BP137286" s="90"/>
    </row>
    <row r="137287" spans="68:68" customFormat="1">
      <c r="BP137287" s="90"/>
    </row>
    <row r="137288" spans="68:68" customFormat="1">
      <c r="BP137288" s="90"/>
    </row>
    <row r="137289" spans="68:68" customFormat="1">
      <c r="BP137289" s="90"/>
    </row>
    <row r="137290" spans="68:68" customFormat="1">
      <c r="BP137290" s="90"/>
    </row>
    <row r="137291" spans="68:68" customFormat="1">
      <c r="BP137291" s="90"/>
    </row>
    <row r="137292" spans="68:68" customFormat="1">
      <c r="BP137292" s="90"/>
    </row>
    <row r="137293" spans="68:68" customFormat="1">
      <c r="BP137293" s="90"/>
    </row>
    <row r="137294" spans="68:68" customFormat="1">
      <c r="BP137294" s="90"/>
    </row>
    <row r="137295" spans="68:68" customFormat="1">
      <c r="BP137295" s="90"/>
    </row>
    <row r="137296" spans="68:68" customFormat="1">
      <c r="BP137296" s="90"/>
    </row>
    <row r="137297" spans="68:68" customFormat="1">
      <c r="BP137297" s="90"/>
    </row>
    <row r="137298" spans="68:68" customFormat="1">
      <c r="BP137298" s="90"/>
    </row>
    <row r="137299" spans="68:68" customFormat="1">
      <c r="BP137299" s="90"/>
    </row>
    <row r="137300" spans="68:68" customFormat="1">
      <c r="BP137300" s="90"/>
    </row>
    <row r="137301" spans="68:68" customFormat="1">
      <c r="BP137301" s="90"/>
    </row>
    <row r="137302" spans="68:68" customFormat="1">
      <c r="BP137302" s="90"/>
    </row>
    <row r="137303" spans="68:68" customFormat="1">
      <c r="BP137303" s="90"/>
    </row>
    <row r="137304" spans="68:68" customFormat="1">
      <c r="BP137304" s="90"/>
    </row>
    <row r="137305" spans="68:68" customFormat="1">
      <c r="BP137305" s="90"/>
    </row>
    <row r="137306" spans="68:68" customFormat="1">
      <c r="BP137306" s="90"/>
    </row>
    <row r="137307" spans="68:68" customFormat="1">
      <c r="BP137307" s="90"/>
    </row>
    <row r="137308" spans="68:68" customFormat="1">
      <c r="BP137308" s="90"/>
    </row>
    <row r="137309" spans="68:68" customFormat="1">
      <c r="BP137309" s="90"/>
    </row>
    <row r="137310" spans="68:68" customFormat="1">
      <c r="BP137310" s="90"/>
    </row>
    <row r="137311" spans="68:68" customFormat="1">
      <c r="BP137311" s="90"/>
    </row>
    <row r="137312" spans="68:68" customFormat="1">
      <c r="BP137312" s="90"/>
    </row>
    <row r="137313" spans="68:68" customFormat="1">
      <c r="BP137313" s="90"/>
    </row>
    <row r="137314" spans="68:68" customFormat="1">
      <c r="BP137314" s="90"/>
    </row>
    <row r="137315" spans="68:68" customFormat="1">
      <c r="BP137315" s="90"/>
    </row>
    <row r="137316" spans="68:68" customFormat="1">
      <c r="BP137316" s="90"/>
    </row>
    <row r="137317" spans="68:68" customFormat="1">
      <c r="BP137317" s="90"/>
    </row>
    <row r="137318" spans="68:68" customFormat="1">
      <c r="BP137318" s="90"/>
    </row>
    <row r="137319" spans="68:68" customFormat="1">
      <c r="BP137319" s="90"/>
    </row>
    <row r="137320" spans="68:68" customFormat="1">
      <c r="BP137320" s="90"/>
    </row>
    <row r="137321" spans="68:68" customFormat="1">
      <c r="BP137321" s="90"/>
    </row>
    <row r="137322" spans="68:68" customFormat="1">
      <c r="BP137322" s="90"/>
    </row>
    <row r="137323" spans="68:68" customFormat="1">
      <c r="BP137323" s="90"/>
    </row>
    <row r="137324" spans="68:68" customFormat="1">
      <c r="BP137324" s="90"/>
    </row>
    <row r="137325" spans="68:68" customFormat="1">
      <c r="BP137325" s="90"/>
    </row>
    <row r="137326" spans="68:68" customFormat="1">
      <c r="BP137326" s="90"/>
    </row>
    <row r="137327" spans="68:68" customFormat="1">
      <c r="BP137327" s="90"/>
    </row>
    <row r="137328" spans="68:68" customFormat="1">
      <c r="BP137328" s="90"/>
    </row>
    <row r="137329" spans="68:68" customFormat="1">
      <c r="BP137329" s="90"/>
    </row>
    <row r="137330" spans="68:68" customFormat="1">
      <c r="BP137330" s="90"/>
    </row>
    <row r="137331" spans="68:68" customFormat="1">
      <c r="BP137331" s="90"/>
    </row>
    <row r="137332" spans="68:68" customFormat="1">
      <c r="BP137332" s="90"/>
    </row>
    <row r="137333" spans="68:68" customFormat="1">
      <c r="BP137333" s="90"/>
    </row>
    <row r="137334" spans="68:68" customFormat="1">
      <c r="BP137334" s="90"/>
    </row>
    <row r="137335" spans="68:68" customFormat="1">
      <c r="BP137335" s="90"/>
    </row>
    <row r="137336" spans="68:68" customFormat="1">
      <c r="BP137336" s="90"/>
    </row>
    <row r="137337" spans="68:68" customFormat="1">
      <c r="BP137337" s="90"/>
    </row>
    <row r="137338" spans="68:68" customFormat="1">
      <c r="BP137338" s="90"/>
    </row>
    <row r="137339" spans="68:68" customFormat="1">
      <c r="BP137339" s="90"/>
    </row>
    <row r="137340" spans="68:68" customFormat="1">
      <c r="BP137340" s="90"/>
    </row>
    <row r="137341" spans="68:68" customFormat="1">
      <c r="BP137341" s="90"/>
    </row>
    <row r="137342" spans="68:68" customFormat="1">
      <c r="BP137342" s="90"/>
    </row>
    <row r="137343" spans="68:68" customFormat="1">
      <c r="BP137343" s="90"/>
    </row>
    <row r="137344" spans="68:68" customFormat="1">
      <c r="BP137344" s="90"/>
    </row>
    <row r="137345" spans="68:68" customFormat="1">
      <c r="BP137345" s="90"/>
    </row>
    <row r="137346" spans="68:68" customFormat="1">
      <c r="BP137346" s="90"/>
    </row>
    <row r="137347" spans="68:68" customFormat="1">
      <c r="BP137347" s="90"/>
    </row>
    <row r="137348" spans="68:68" customFormat="1">
      <c r="BP137348" s="90"/>
    </row>
    <row r="137349" spans="68:68" customFormat="1">
      <c r="BP137349" s="90"/>
    </row>
    <row r="137350" spans="68:68" customFormat="1">
      <c r="BP137350" s="90"/>
    </row>
    <row r="137351" spans="68:68" customFormat="1">
      <c r="BP137351" s="90"/>
    </row>
    <row r="137352" spans="68:68" customFormat="1">
      <c r="BP137352" s="90"/>
    </row>
    <row r="137353" spans="68:68" customFormat="1">
      <c r="BP137353" s="90"/>
    </row>
    <row r="137354" spans="68:68" customFormat="1">
      <c r="BP137354" s="90"/>
    </row>
    <row r="137355" spans="68:68" customFormat="1">
      <c r="BP137355" s="90"/>
    </row>
    <row r="137356" spans="68:68" customFormat="1">
      <c r="BP137356" s="90"/>
    </row>
    <row r="137357" spans="68:68" customFormat="1">
      <c r="BP137357" s="90"/>
    </row>
    <row r="137358" spans="68:68" customFormat="1">
      <c r="BP137358" s="90"/>
    </row>
    <row r="137359" spans="68:68" customFormat="1">
      <c r="BP137359" s="90"/>
    </row>
    <row r="137360" spans="68:68" customFormat="1">
      <c r="BP137360" s="90"/>
    </row>
    <row r="137361" spans="68:68" customFormat="1">
      <c r="BP137361" s="90"/>
    </row>
    <row r="137362" spans="68:68" customFormat="1">
      <c r="BP137362" s="90"/>
    </row>
    <row r="137363" spans="68:68" customFormat="1">
      <c r="BP137363" s="90"/>
    </row>
    <row r="137364" spans="68:68" customFormat="1">
      <c r="BP137364" s="90"/>
    </row>
    <row r="137365" spans="68:68" customFormat="1">
      <c r="BP137365" s="90"/>
    </row>
    <row r="137366" spans="68:68" customFormat="1">
      <c r="BP137366" s="90"/>
    </row>
    <row r="137367" spans="68:68" customFormat="1">
      <c r="BP137367" s="90"/>
    </row>
    <row r="137368" spans="68:68" customFormat="1">
      <c r="BP137368" s="90"/>
    </row>
    <row r="137369" spans="68:68" customFormat="1">
      <c r="BP137369" s="90"/>
    </row>
    <row r="137370" spans="68:68" customFormat="1">
      <c r="BP137370" s="90"/>
    </row>
    <row r="137371" spans="68:68" customFormat="1">
      <c r="BP137371" s="90"/>
    </row>
    <row r="137372" spans="68:68" customFormat="1">
      <c r="BP137372" s="90"/>
    </row>
    <row r="137373" spans="68:68" customFormat="1">
      <c r="BP137373" s="90"/>
    </row>
    <row r="137374" spans="68:68" customFormat="1">
      <c r="BP137374" s="90"/>
    </row>
    <row r="137375" spans="68:68" customFormat="1">
      <c r="BP137375" s="90"/>
    </row>
    <row r="137376" spans="68:68" customFormat="1">
      <c r="BP137376" s="90"/>
    </row>
    <row r="137377" spans="68:68" customFormat="1">
      <c r="BP137377" s="90"/>
    </row>
    <row r="137378" spans="68:68" customFormat="1">
      <c r="BP137378" s="90"/>
    </row>
    <row r="137379" spans="68:68" customFormat="1">
      <c r="BP137379" s="90"/>
    </row>
    <row r="137380" spans="68:68" customFormat="1">
      <c r="BP137380" s="90"/>
    </row>
    <row r="137381" spans="68:68" customFormat="1">
      <c r="BP137381" s="90"/>
    </row>
    <row r="137382" spans="68:68" customFormat="1">
      <c r="BP137382" s="90"/>
    </row>
    <row r="137383" spans="68:68" customFormat="1">
      <c r="BP137383" s="90"/>
    </row>
    <row r="137384" spans="68:68" customFormat="1">
      <c r="BP137384" s="90"/>
    </row>
    <row r="137385" spans="68:68" customFormat="1">
      <c r="BP137385" s="90"/>
    </row>
    <row r="137386" spans="68:68" customFormat="1">
      <c r="BP137386" s="90"/>
    </row>
    <row r="137387" spans="68:68" customFormat="1">
      <c r="BP137387" s="90"/>
    </row>
    <row r="137388" spans="68:68" customFormat="1">
      <c r="BP137388" s="90"/>
    </row>
    <row r="137389" spans="68:68" customFormat="1">
      <c r="BP137389" s="90"/>
    </row>
    <row r="137390" spans="68:68" customFormat="1">
      <c r="BP137390" s="90"/>
    </row>
    <row r="137391" spans="68:68" customFormat="1">
      <c r="BP137391" s="90"/>
    </row>
    <row r="137392" spans="68:68" customFormat="1">
      <c r="BP137392" s="90"/>
    </row>
    <row r="137393" spans="68:68" customFormat="1">
      <c r="BP137393" s="90"/>
    </row>
    <row r="137394" spans="68:68" customFormat="1">
      <c r="BP137394" s="90"/>
    </row>
    <row r="137395" spans="68:68" customFormat="1">
      <c r="BP137395" s="90"/>
    </row>
    <row r="137396" spans="68:68" customFormat="1">
      <c r="BP137396" s="90"/>
    </row>
    <row r="137397" spans="68:68" customFormat="1">
      <c r="BP137397" s="90"/>
    </row>
    <row r="137398" spans="68:68" customFormat="1">
      <c r="BP137398" s="90"/>
    </row>
    <row r="137399" spans="68:68" customFormat="1">
      <c r="BP137399" s="90"/>
    </row>
    <row r="137400" spans="68:68" customFormat="1">
      <c r="BP137400" s="90"/>
    </row>
    <row r="137401" spans="68:68" customFormat="1">
      <c r="BP137401" s="90"/>
    </row>
    <row r="137402" spans="68:68" customFormat="1">
      <c r="BP137402" s="90"/>
    </row>
    <row r="137403" spans="68:68" customFormat="1">
      <c r="BP137403" s="90"/>
    </row>
    <row r="137404" spans="68:68" customFormat="1">
      <c r="BP137404" s="90"/>
    </row>
    <row r="137405" spans="68:68" customFormat="1">
      <c r="BP137405" s="90"/>
    </row>
    <row r="137406" spans="68:68" customFormat="1">
      <c r="BP137406" s="90"/>
    </row>
    <row r="137407" spans="68:68" customFormat="1">
      <c r="BP137407" s="90"/>
    </row>
    <row r="137408" spans="68:68" customFormat="1">
      <c r="BP137408" s="90"/>
    </row>
    <row r="137409" spans="68:68" customFormat="1">
      <c r="BP137409" s="90"/>
    </row>
    <row r="137410" spans="68:68" customFormat="1">
      <c r="BP137410" s="90"/>
    </row>
    <row r="137411" spans="68:68" customFormat="1">
      <c r="BP137411" s="90"/>
    </row>
    <row r="137412" spans="68:68" customFormat="1">
      <c r="BP137412" s="90"/>
    </row>
    <row r="137413" spans="68:68" customFormat="1">
      <c r="BP137413" s="90"/>
    </row>
    <row r="137414" spans="68:68" customFormat="1">
      <c r="BP137414" s="90"/>
    </row>
    <row r="137415" spans="68:68" customFormat="1">
      <c r="BP137415" s="90"/>
    </row>
    <row r="137416" spans="68:68" customFormat="1">
      <c r="BP137416" s="90"/>
    </row>
    <row r="137417" spans="68:68" customFormat="1">
      <c r="BP137417" s="90"/>
    </row>
    <row r="137418" spans="68:68" customFormat="1">
      <c r="BP137418" s="90"/>
    </row>
    <row r="137419" spans="68:68" customFormat="1">
      <c r="BP137419" s="90"/>
    </row>
    <row r="137420" spans="68:68" customFormat="1">
      <c r="BP137420" s="90"/>
    </row>
    <row r="137421" spans="68:68" customFormat="1">
      <c r="BP137421" s="90"/>
    </row>
    <row r="137422" spans="68:68" customFormat="1">
      <c r="BP137422" s="90"/>
    </row>
    <row r="137423" spans="68:68" customFormat="1">
      <c r="BP137423" s="90"/>
    </row>
    <row r="137424" spans="68:68" customFormat="1">
      <c r="BP137424" s="90"/>
    </row>
    <row r="137425" spans="68:68" customFormat="1">
      <c r="BP137425" s="90"/>
    </row>
    <row r="137426" spans="68:68" customFormat="1">
      <c r="BP137426" s="90"/>
    </row>
    <row r="137427" spans="68:68" customFormat="1">
      <c r="BP137427" s="90"/>
    </row>
    <row r="137428" spans="68:68" customFormat="1">
      <c r="BP137428" s="90"/>
    </row>
    <row r="137429" spans="68:68" customFormat="1">
      <c r="BP137429" s="90"/>
    </row>
    <row r="137430" spans="68:68" customFormat="1">
      <c r="BP137430" s="90"/>
    </row>
    <row r="137431" spans="68:68" customFormat="1">
      <c r="BP137431" s="90"/>
    </row>
    <row r="137432" spans="68:68" customFormat="1">
      <c r="BP137432" s="90"/>
    </row>
    <row r="137433" spans="68:68" customFormat="1">
      <c r="BP137433" s="90"/>
    </row>
    <row r="137434" spans="68:68" customFormat="1">
      <c r="BP137434" s="90"/>
    </row>
    <row r="137435" spans="68:68" customFormat="1">
      <c r="BP137435" s="90"/>
    </row>
    <row r="137436" spans="68:68" customFormat="1">
      <c r="BP137436" s="90"/>
    </row>
    <row r="137437" spans="68:68" customFormat="1">
      <c r="BP137437" s="90"/>
    </row>
    <row r="137438" spans="68:68" customFormat="1">
      <c r="BP137438" s="90"/>
    </row>
    <row r="137439" spans="68:68" customFormat="1">
      <c r="BP137439" s="90"/>
    </row>
    <row r="137440" spans="68:68" customFormat="1">
      <c r="BP137440" s="90"/>
    </row>
    <row r="137441" spans="68:68" customFormat="1">
      <c r="BP137441" s="90"/>
    </row>
    <row r="137442" spans="68:68" customFormat="1">
      <c r="BP137442" s="90"/>
    </row>
    <row r="137443" spans="68:68" customFormat="1">
      <c r="BP137443" s="90"/>
    </row>
    <row r="137444" spans="68:68" customFormat="1">
      <c r="BP137444" s="90"/>
    </row>
    <row r="137445" spans="68:68" customFormat="1">
      <c r="BP137445" s="90"/>
    </row>
    <row r="137446" spans="68:68" customFormat="1">
      <c r="BP137446" s="90"/>
    </row>
    <row r="137447" spans="68:68" customFormat="1">
      <c r="BP137447" s="90"/>
    </row>
    <row r="137448" spans="68:68" customFormat="1">
      <c r="BP137448" s="90"/>
    </row>
    <row r="137449" spans="68:68" customFormat="1">
      <c r="BP137449" s="90"/>
    </row>
    <row r="137450" spans="68:68" customFormat="1">
      <c r="BP137450" s="90"/>
    </row>
    <row r="137451" spans="68:68" customFormat="1">
      <c r="BP137451" s="90"/>
    </row>
    <row r="137452" spans="68:68" customFormat="1">
      <c r="BP137452" s="90"/>
    </row>
    <row r="137453" spans="68:68" customFormat="1">
      <c r="BP137453" s="90"/>
    </row>
    <row r="137454" spans="68:68" customFormat="1">
      <c r="BP137454" s="90"/>
    </row>
    <row r="137455" spans="68:68" customFormat="1">
      <c r="BP137455" s="90"/>
    </row>
    <row r="137456" spans="68:68" customFormat="1">
      <c r="BP137456" s="90"/>
    </row>
    <row r="137457" spans="68:68" customFormat="1">
      <c r="BP137457" s="90"/>
    </row>
    <row r="137458" spans="68:68" customFormat="1">
      <c r="BP137458" s="90"/>
    </row>
    <row r="137459" spans="68:68" customFormat="1">
      <c r="BP137459" s="90"/>
    </row>
    <row r="137460" spans="68:68" customFormat="1">
      <c r="BP137460" s="90"/>
    </row>
    <row r="137461" spans="68:68" customFormat="1">
      <c r="BP137461" s="90"/>
    </row>
    <row r="137462" spans="68:68" customFormat="1">
      <c r="BP137462" s="90"/>
    </row>
    <row r="137463" spans="68:68" customFormat="1">
      <c r="BP137463" s="90"/>
    </row>
    <row r="137464" spans="68:68" customFormat="1">
      <c r="BP137464" s="90"/>
    </row>
    <row r="137465" spans="68:68" customFormat="1">
      <c r="BP137465" s="90"/>
    </row>
    <row r="137466" spans="68:68" customFormat="1">
      <c r="BP137466" s="90"/>
    </row>
    <row r="137467" spans="68:68" customFormat="1">
      <c r="BP137467" s="90"/>
    </row>
    <row r="137468" spans="68:68" customFormat="1">
      <c r="BP137468" s="90"/>
    </row>
    <row r="137469" spans="68:68" customFormat="1">
      <c r="BP137469" s="90"/>
    </row>
    <row r="137470" spans="68:68" customFormat="1">
      <c r="BP137470" s="90"/>
    </row>
    <row r="137471" spans="68:68" customFormat="1">
      <c r="BP137471" s="90"/>
    </row>
    <row r="137472" spans="68:68" customFormat="1">
      <c r="BP137472" s="90"/>
    </row>
    <row r="137473" spans="68:68" customFormat="1">
      <c r="BP137473" s="90"/>
    </row>
    <row r="137474" spans="68:68" customFormat="1">
      <c r="BP137474" s="90"/>
    </row>
    <row r="137475" spans="68:68" customFormat="1">
      <c r="BP137475" s="90"/>
    </row>
    <row r="137476" spans="68:68" customFormat="1">
      <c r="BP137476" s="90"/>
    </row>
    <row r="137477" spans="68:68" customFormat="1">
      <c r="BP137477" s="90"/>
    </row>
    <row r="137478" spans="68:68" customFormat="1">
      <c r="BP137478" s="90"/>
    </row>
    <row r="137479" spans="68:68" customFormat="1">
      <c r="BP137479" s="90"/>
    </row>
    <row r="137480" spans="68:68" customFormat="1">
      <c r="BP137480" s="90"/>
    </row>
    <row r="137481" spans="68:68" customFormat="1">
      <c r="BP137481" s="90"/>
    </row>
    <row r="137482" spans="68:68" customFormat="1">
      <c r="BP137482" s="90"/>
    </row>
    <row r="137483" spans="68:68" customFormat="1">
      <c r="BP137483" s="90"/>
    </row>
    <row r="137484" spans="68:68" customFormat="1">
      <c r="BP137484" s="90"/>
    </row>
    <row r="137485" spans="68:68" customFormat="1">
      <c r="BP137485" s="90"/>
    </row>
    <row r="137486" spans="68:68" customFormat="1">
      <c r="BP137486" s="90"/>
    </row>
    <row r="137487" spans="68:68" customFormat="1">
      <c r="BP137487" s="90"/>
    </row>
    <row r="137488" spans="68:68" customFormat="1">
      <c r="BP137488" s="90"/>
    </row>
    <row r="137489" spans="68:68" customFormat="1">
      <c r="BP137489" s="90"/>
    </row>
    <row r="137490" spans="68:68" customFormat="1">
      <c r="BP137490" s="90"/>
    </row>
    <row r="137491" spans="68:68" customFormat="1">
      <c r="BP137491" s="90"/>
    </row>
    <row r="137492" spans="68:68" customFormat="1">
      <c r="BP137492" s="90"/>
    </row>
    <row r="137493" spans="68:68" customFormat="1">
      <c r="BP137493" s="90"/>
    </row>
    <row r="137494" spans="68:68" customFormat="1">
      <c r="BP137494" s="90"/>
    </row>
    <row r="137495" spans="68:68" customFormat="1">
      <c r="BP137495" s="90"/>
    </row>
    <row r="137496" spans="68:68" customFormat="1">
      <c r="BP137496" s="90"/>
    </row>
    <row r="137497" spans="68:68" customFormat="1">
      <c r="BP137497" s="90"/>
    </row>
    <row r="137498" spans="68:68" customFormat="1">
      <c r="BP137498" s="90"/>
    </row>
    <row r="137499" spans="68:68" customFormat="1">
      <c r="BP137499" s="90"/>
    </row>
    <row r="137500" spans="68:68" customFormat="1">
      <c r="BP137500" s="90"/>
    </row>
    <row r="137501" spans="68:68" customFormat="1">
      <c r="BP137501" s="90"/>
    </row>
    <row r="137502" spans="68:68" customFormat="1">
      <c r="BP137502" s="90"/>
    </row>
    <row r="137503" spans="68:68" customFormat="1">
      <c r="BP137503" s="90"/>
    </row>
    <row r="137504" spans="68:68" customFormat="1">
      <c r="BP137504" s="90"/>
    </row>
    <row r="137505" spans="68:68" customFormat="1">
      <c r="BP137505" s="90"/>
    </row>
    <row r="137506" spans="68:68" customFormat="1">
      <c r="BP137506" s="90"/>
    </row>
    <row r="137507" spans="68:68" customFormat="1">
      <c r="BP137507" s="90"/>
    </row>
    <row r="137508" spans="68:68" customFormat="1">
      <c r="BP137508" s="90"/>
    </row>
    <row r="137509" spans="68:68" customFormat="1">
      <c r="BP137509" s="90"/>
    </row>
    <row r="137510" spans="68:68" customFormat="1">
      <c r="BP137510" s="90"/>
    </row>
    <row r="137511" spans="68:68" customFormat="1">
      <c r="BP137511" s="90"/>
    </row>
    <row r="137512" spans="68:68" customFormat="1">
      <c r="BP137512" s="90"/>
    </row>
    <row r="137513" spans="68:68" customFormat="1">
      <c r="BP137513" s="90"/>
    </row>
    <row r="137514" spans="68:68" customFormat="1">
      <c r="BP137514" s="90"/>
    </row>
    <row r="137515" spans="68:68" customFormat="1">
      <c r="BP137515" s="90"/>
    </row>
    <row r="137516" spans="68:68" customFormat="1">
      <c r="BP137516" s="90"/>
    </row>
    <row r="137517" spans="68:68" customFormat="1">
      <c r="BP137517" s="90"/>
    </row>
    <row r="137518" spans="68:68" customFormat="1">
      <c r="BP137518" s="90"/>
    </row>
    <row r="137519" spans="68:68" customFormat="1">
      <c r="BP137519" s="90"/>
    </row>
    <row r="137520" spans="68:68" customFormat="1">
      <c r="BP137520" s="90"/>
    </row>
    <row r="137521" spans="68:68" customFormat="1">
      <c r="BP137521" s="90"/>
    </row>
    <row r="137522" spans="68:68" customFormat="1">
      <c r="BP137522" s="90"/>
    </row>
    <row r="137523" spans="68:68" customFormat="1">
      <c r="BP137523" s="90"/>
    </row>
    <row r="137524" spans="68:68" customFormat="1">
      <c r="BP137524" s="90"/>
    </row>
    <row r="137525" spans="68:68" customFormat="1">
      <c r="BP137525" s="90"/>
    </row>
    <row r="137526" spans="68:68" customFormat="1">
      <c r="BP137526" s="90"/>
    </row>
    <row r="137527" spans="68:68" customFormat="1">
      <c r="BP137527" s="90"/>
    </row>
    <row r="137528" spans="68:68" customFormat="1">
      <c r="BP137528" s="90"/>
    </row>
    <row r="137529" spans="68:68" customFormat="1">
      <c r="BP137529" s="90"/>
    </row>
    <row r="137530" spans="68:68" customFormat="1">
      <c r="BP137530" s="90"/>
    </row>
    <row r="137531" spans="68:68" customFormat="1">
      <c r="BP137531" s="90"/>
    </row>
    <row r="137532" spans="68:68" customFormat="1">
      <c r="BP137532" s="90"/>
    </row>
    <row r="137533" spans="68:68" customFormat="1">
      <c r="BP137533" s="90"/>
    </row>
    <row r="137534" spans="68:68" customFormat="1">
      <c r="BP137534" s="90"/>
    </row>
    <row r="137535" spans="68:68" customFormat="1">
      <c r="BP137535" s="90"/>
    </row>
    <row r="137536" spans="68:68" customFormat="1">
      <c r="BP137536" s="90"/>
    </row>
    <row r="137537" spans="68:68" customFormat="1">
      <c r="BP137537" s="90"/>
    </row>
    <row r="137538" spans="68:68" customFormat="1">
      <c r="BP137538" s="90"/>
    </row>
    <row r="137539" spans="68:68" customFormat="1">
      <c r="BP137539" s="90"/>
    </row>
    <row r="137540" spans="68:68" customFormat="1">
      <c r="BP137540" s="90"/>
    </row>
    <row r="137541" spans="68:68" customFormat="1">
      <c r="BP137541" s="90"/>
    </row>
    <row r="137542" spans="68:68" customFormat="1">
      <c r="BP137542" s="90"/>
    </row>
    <row r="137543" spans="68:68" customFormat="1">
      <c r="BP137543" s="90"/>
    </row>
    <row r="137544" spans="68:68" customFormat="1">
      <c r="BP137544" s="90"/>
    </row>
    <row r="137545" spans="68:68" customFormat="1">
      <c r="BP137545" s="90"/>
    </row>
    <row r="137546" spans="68:68" customFormat="1">
      <c r="BP137546" s="90"/>
    </row>
    <row r="137547" spans="68:68" customFormat="1">
      <c r="BP137547" s="90"/>
    </row>
    <row r="137548" spans="68:68" customFormat="1">
      <c r="BP137548" s="90"/>
    </row>
    <row r="137549" spans="68:68" customFormat="1">
      <c r="BP137549" s="90"/>
    </row>
    <row r="137550" spans="68:68" customFormat="1">
      <c r="BP137550" s="90"/>
    </row>
    <row r="137551" spans="68:68" customFormat="1">
      <c r="BP137551" s="90"/>
    </row>
    <row r="137552" spans="68:68" customFormat="1">
      <c r="BP137552" s="90"/>
    </row>
    <row r="137553" spans="68:68" customFormat="1">
      <c r="BP137553" s="90"/>
    </row>
    <row r="137554" spans="68:68" customFormat="1">
      <c r="BP137554" s="90"/>
    </row>
    <row r="137555" spans="68:68" customFormat="1">
      <c r="BP137555" s="90"/>
    </row>
    <row r="137556" spans="68:68" customFormat="1">
      <c r="BP137556" s="90"/>
    </row>
    <row r="137557" spans="68:68" customFormat="1">
      <c r="BP137557" s="90"/>
    </row>
    <row r="137558" spans="68:68" customFormat="1">
      <c r="BP137558" s="90"/>
    </row>
    <row r="137559" spans="68:68" customFormat="1">
      <c r="BP137559" s="90"/>
    </row>
    <row r="137560" spans="68:68" customFormat="1">
      <c r="BP137560" s="90"/>
    </row>
    <row r="137561" spans="68:68" customFormat="1">
      <c r="BP137561" s="90"/>
    </row>
    <row r="137562" spans="68:68" customFormat="1">
      <c r="BP137562" s="90"/>
    </row>
    <row r="137563" spans="68:68" customFormat="1">
      <c r="BP137563" s="90"/>
    </row>
    <row r="137564" spans="68:68" customFormat="1">
      <c r="BP137564" s="90"/>
    </row>
    <row r="137565" spans="68:68" customFormat="1">
      <c r="BP137565" s="90"/>
    </row>
    <row r="137566" spans="68:68" customFormat="1">
      <c r="BP137566" s="90"/>
    </row>
    <row r="137567" spans="68:68" customFormat="1">
      <c r="BP137567" s="90"/>
    </row>
    <row r="137568" spans="68:68" customFormat="1">
      <c r="BP137568" s="90"/>
    </row>
    <row r="137569" spans="68:68" customFormat="1">
      <c r="BP137569" s="90"/>
    </row>
    <row r="137570" spans="68:68" customFormat="1">
      <c r="BP137570" s="90"/>
    </row>
    <row r="137571" spans="68:68" customFormat="1">
      <c r="BP137571" s="90"/>
    </row>
    <row r="137572" spans="68:68" customFormat="1">
      <c r="BP137572" s="90"/>
    </row>
    <row r="137573" spans="68:68" customFormat="1">
      <c r="BP137573" s="90"/>
    </row>
    <row r="137574" spans="68:68" customFormat="1">
      <c r="BP137574" s="90"/>
    </row>
    <row r="137575" spans="68:68" customFormat="1">
      <c r="BP137575" s="90"/>
    </row>
    <row r="137576" spans="68:68" customFormat="1">
      <c r="BP137576" s="90"/>
    </row>
    <row r="137577" spans="68:68" customFormat="1">
      <c r="BP137577" s="90"/>
    </row>
    <row r="137578" spans="68:68" customFormat="1">
      <c r="BP137578" s="90"/>
    </row>
    <row r="137579" spans="68:68" customFormat="1">
      <c r="BP137579" s="90"/>
    </row>
    <row r="137580" spans="68:68" customFormat="1">
      <c r="BP137580" s="90"/>
    </row>
    <row r="137581" spans="68:68" customFormat="1">
      <c r="BP137581" s="90"/>
    </row>
    <row r="137582" spans="68:68" customFormat="1">
      <c r="BP137582" s="90"/>
    </row>
    <row r="137583" spans="68:68" customFormat="1">
      <c r="BP137583" s="90"/>
    </row>
    <row r="137584" spans="68:68" customFormat="1">
      <c r="BP137584" s="90"/>
    </row>
    <row r="137585" spans="68:68" customFormat="1">
      <c r="BP137585" s="90"/>
    </row>
    <row r="137586" spans="68:68" customFormat="1">
      <c r="BP137586" s="90"/>
    </row>
    <row r="137587" spans="68:68" customFormat="1">
      <c r="BP137587" s="90"/>
    </row>
    <row r="137588" spans="68:68" customFormat="1">
      <c r="BP137588" s="90"/>
    </row>
    <row r="137589" spans="68:68" customFormat="1">
      <c r="BP137589" s="90"/>
    </row>
    <row r="137590" spans="68:68" customFormat="1">
      <c r="BP137590" s="90"/>
    </row>
    <row r="137591" spans="68:68" customFormat="1">
      <c r="BP137591" s="90"/>
    </row>
    <row r="137592" spans="68:68" customFormat="1">
      <c r="BP137592" s="90"/>
    </row>
    <row r="137593" spans="68:68" customFormat="1">
      <c r="BP137593" s="90"/>
    </row>
    <row r="137594" spans="68:68" customFormat="1">
      <c r="BP137594" s="90"/>
    </row>
    <row r="137595" spans="68:68" customFormat="1">
      <c r="BP137595" s="90"/>
    </row>
    <row r="137596" spans="68:68" customFormat="1">
      <c r="BP137596" s="90"/>
    </row>
    <row r="137597" spans="68:68" customFormat="1">
      <c r="BP137597" s="90"/>
    </row>
    <row r="137598" spans="68:68" customFormat="1">
      <c r="BP137598" s="90"/>
    </row>
    <row r="137599" spans="68:68" customFormat="1">
      <c r="BP137599" s="90"/>
    </row>
    <row r="137600" spans="68:68" customFormat="1">
      <c r="BP137600" s="90"/>
    </row>
    <row r="137601" spans="68:68" customFormat="1">
      <c r="BP137601" s="90"/>
    </row>
    <row r="137602" spans="68:68" customFormat="1">
      <c r="BP137602" s="90"/>
    </row>
    <row r="137603" spans="68:68" customFormat="1">
      <c r="BP137603" s="90"/>
    </row>
    <row r="137604" spans="68:68" customFormat="1">
      <c r="BP137604" s="90"/>
    </row>
    <row r="137605" spans="68:68" customFormat="1">
      <c r="BP137605" s="90"/>
    </row>
    <row r="137606" spans="68:68" customFormat="1">
      <c r="BP137606" s="90"/>
    </row>
    <row r="137607" spans="68:68" customFormat="1">
      <c r="BP137607" s="90"/>
    </row>
    <row r="137608" spans="68:68" customFormat="1">
      <c r="BP137608" s="90"/>
    </row>
    <row r="137609" spans="68:68" customFormat="1">
      <c r="BP137609" s="90"/>
    </row>
    <row r="137610" spans="68:68" customFormat="1">
      <c r="BP137610" s="90"/>
    </row>
    <row r="137611" spans="68:68" customFormat="1">
      <c r="BP137611" s="90"/>
    </row>
    <row r="137612" spans="68:68" customFormat="1">
      <c r="BP137612" s="90"/>
    </row>
    <row r="137613" spans="68:68" customFormat="1">
      <c r="BP137613" s="90"/>
    </row>
    <row r="137614" spans="68:68" customFormat="1">
      <c r="BP137614" s="90"/>
    </row>
    <row r="137615" spans="68:68" customFormat="1">
      <c r="BP137615" s="90"/>
    </row>
    <row r="137616" spans="68:68" customFormat="1">
      <c r="BP137616" s="90"/>
    </row>
    <row r="137617" spans="68:68" customFormat="1">
      <c r="BP137617" s="90"/>
    </row>
    <row r="137618" spans="68:68" customFormat="1">
      <c r="BP137618" s="90"/>
    </row>
    <row r="137619" spans="68:68" customFormat="1">
      <c r="BP137619" s="90"/>
    </row>
    <row r="137620" spans="68:68" customFormat="1">
      <c r="BP137620" s="90"/>
    </row>
    <row r="137621" spans="68:68" customFormat="1">
      <c r="BP137621" s="90"/>
    </row>
    <row r="137622" spans="68:68" customFormat="1">
      <c r="BP137622" s="90"/>
    </row>
    <row r="137623" spans="68:68" customFormat="1">
      <c r="BP137623" s="90"/>
    </row>
    <row r="137624" spans="68:68" customFormat="1">
      <c r="BP137624" s="90"/>
    </row>
    <row r="137625" spans="68:68" customFormat="1">
      <c r="BP137625" s="90"/>
    </row>
    <row r="137626" spans="68:68" customFormat="1">
      <c r="BP137626" s="90"/>
    </row>
    <row r="137627" spans="68:68" customFormat="1">
      <c r="BP137627" s="90"/>
    </row>
    <row r="137628" spans="68:68" customFormat="1">
      <c r="BP137628" s="90"/>
    </row>
    <row r="137629" spans="68:68" customFormat="1">
      <c r="BP137629" s="90"/>
    </row>
    <row r="137630" spans="68:68" customFormat="1">
      <c r="BP137630" s="90"/>
    </row>
    <row r="137631" spans="68:68" customFormat="1">
      <c r="BP137631" s="90"/>
    </row>
    <row r="137632" spans="68:68" customFormat="1">
      <c r="BP137632" s="90"/>
    </row>
    <row r="137633" spans="68:68" customFormat="1">
      <c r="BP137633" s="90"/>
    </row>
    <row r="137634" spans="68:68" customFormat="1">
      <c r="BP137634" s="90"/>
    </row>
    <row r="137635" spans="68:68" customFormat="1">
      <c r="BP137635" s="90"/>
    </row>
    <row r="137636" spans="68:68" customFormat="1">
      <c r="BP137636" s="90"/>
    </row>
    <row r="137637" spans="68:68" customFormat="1">
      <c r="BP137637" s="90"/>
    </row>
    <row r="137638" spans="68:68" customFormat="1">
      <c r="BP137638" s="90"/>
    </row>
    <row r="137639" spans="68:68" customFormat="1">
      <c r="BP137639" s="90"/>
    </row>
    <row r="137640" spans="68:68" customFormat="1">
      <c r="BP137640" s="90"/>
    </row>
    <row r="137641" spans="68:68" customFormat="1">
      <c r="BP137641" s="90"/>
    </row>
    <row r="137642" spans="68:68" customFormat="1">
      <c r="BP137642" s="90"/>
    </row>
    <row r="137643" spans="68:68" customFormat="1">
      <c r="BP137643" s="90"/>
    </row>
    <row r="137644" spans="68:68" customFormat="1">
      <c r="BP137644" s="90"/>
    </row>
    <row r="137645" spans="68:68" customFormat="1">
      <c r="BP137645" s="90"/>
    </row>
    <row r="137646" spans="68:68" customFormat="1">
      <c r="BP137646" s="90"/>
    </row>
    <row r="137647" spans="68:68" customFormat="1">
      <c r="BP137647" s="90"/>
    </row>
    <row r="137648" spans="68:68" customFormat="1">
      <c r="BP137648" s="90"/>
    </row>
    <row r="137649" spans="68:68" customFormat="1">
      <c r="BP137649" s="90"/>
    </row>
    <row r="137650" spans="68:68" customFormat="1">
      <c r="BP137650" s="90"/>
    </row>
    <row r="137651" spans="68:68" customFormat="1">
      <c r="BP137651" s="90"/>
    </row>
    <row r="137652" spans="68:68" customFormat="1">
      <c r="BP137652" s="90"/>
    </row>
    <row r="137653" spans="68:68" customFormat="1">
      <c r="BP137653" s="90"/>
    </row>
    <row r="137654" spans="68:68" customFormat="1">
      <c r="BP137654" s="90"/>
    </row>
    <row r="137655" spans="68:68" customFormat="1">
      <c r="BP137655" s="90"/>
    </row>
    <row r="137656" spans="68:68" customFormat="1">
      <c r="BP137656" s="90"/>
    </row>
    <row r="137657" spans="68:68" customFormat="1">
      <c r="BP137657" s="90"/>
    </row>
    <row r="137658" spans="68:68" customFormat="1">
      <c r="BP137658" s="90"/>
    </row>
    <row r="137659" spans="68:68" customFormat="1">
      <c r="BP137659" s="90"/>
    </row>
    <row r="137660" spans="68:68" customFormat="1">
      <c r="BP137660" s="90"/>
    </row>
    <row r="137661" spans="68:68" customFormat="1">
      <c r="BP137661" s="90"/>
    </row>
    <row r="137662" spans="68:68" customFormat="1">
      <c r="BP137662" s="90"/>
    </row>
    <row r="137663" spans="68:68" customFormat="1">
      <c r="BP137663" s="90"/>
    </row>
    <row r="137664" spans="68:68" customFormat="1">
      <c r="BP137664" s="90"/>
    </row>
    <row r="137665" spans="68:68" customFormat="1">
      <c r="BP137665" s="90"/>
    </row>
    <row r="137666" spans="68:68" customFormat="1">
      <c r="BP137666" s="90"/>
    </row>
    <row r="137667" spans="68:68" customFormat="1">
      <c r="BP137667" s="90"/>
    </row>
    <row r="137668" spans="68:68" customFormat="1">
      <c r="BP137668" s="90"/>
    </row>
    <row r="137669" spans="68:68" customFormat="1">
      <c r="BP137669" s="90"/>
    </row>
    <row r="137670" spans="68:68" customFormat="1">
      <c r="BP137670" s="90"/>
    </row>
    <row r="137671" spans="68:68" customFormat="1">
      <c r="BP137671" s="90"/>
    </row>
    <row r="137672" spans="68:68" customFormat="1">
      <c r="BP137672" s="90"/>
    </row>
    <row r="137673" spans="68:68" customFormat="1">
      <c r="BP137673" s="90"/>
    </row>
    <row r="137674" spans="68:68" customFormat="1">
      <c r="BP137674" s="90"/>
    </row>
    <row r="137675" spans="68:68" customFormat="1">
      <c r="BP137675" s="90"/>
    </row>
    <row r="137676" spans="68:68" customFormat="1">
      <c r="BP137676" s="90"/>
    </row>
    <row r="137677" spans="68:68" customFormat="1">
      <c r="BP137677" s="90"/>
    </row>
    <row r="137678" spans="68:68" customFormat="1">
      <c r="BP137678" s="90"/>
    </row>
    <row r="137679" spans="68:68" customFormat="1">
      <c r="BP137679" s="90"/>
    </row>
    <row r="137680" spans="68:68" customFormat="1">
      <c r="BP137680" s="90"/>
    </row>
    <row r="137681" spans="68:68" customFormat="1">
      <c r="BP137681" s="90"/>
    </row>
    <row r="137682" spans="68:68" customFormat="1">
      <c r="BP137682" s="90"/>
    </row>
    <row r="137683" spans="68:68" customFormat="1">
      <c r="BP137683" s="90"/>
    </row>
    <row r="137684" spans="68:68" customFormat="1">
      <c r="BP137684" s="90"/>
    </row>
    <row r="137685" spans="68:68" customFormat="1">
      <c r="BP137685" s="90"/>
    </row>
    <row r="137686" spans="68:68" customFormat="1">
      <c r="BP137686" s="90"/>
    </row>
    <row r="137687" spans="68:68" customFormat="1">
      <c r="BP137687" s="90"/>
    </row>
    <row r="137688" spans="68:68" customFormat="1">
      <c r="BP137688" s="90"/>
    </row>
    <row r="137689" spans="68:68" customFormat="1">
      <c r="BP137689" s="90"/>
    </row>
    <row r="137690" spans="68:68" customFormat="1">
      <c r="BP137690" s="90"/>
    </row>
    <row r="137691" spans="68:68" customFormat="1">
      <c r="BP137691" s="90"/>
    </row>
    <row r="137692" spans="68:68" customFormat="1">
      <c r="BP137692" s="90"/>
    </row>
    <row r="137693" spans="68:68" customFormat="1">
      <c r="BP137693" s="90"/>
    </row>
    <row r="137694" spans="68:68" customFormat="1">
      <c r="BP137694" s="90"/>
    </row>
    <row r="137695" spans="68:68" customFormat="1">
      <c r="BP137695" s="90"/>
    </row>
    <row r="137696" spans="68:68" customFormat="1">
      <c r="BP137696" s="90"/>
    </row>
    <row r="137697" spans="68:68" customFormat="1">
      <c r="BP137697" s="90"/>
    </row>
    <row r="137698" spans="68:68" customFormat="1">
      <c r="BP137698" s="90"/>
    </row>
    <row r="137699" spans="68:68" customFormat="1">
      <c r="BP137699" s="90"/>
    </row>
    <row r="137700" spans="68:68" customFormat="1">
      <c r="BP137700" s="90"/>
    </row>
    <row r="137701" spans="68:68" customFormat="1">
      <c r="BP137701" s="90"/>
    </row>
    <row r="137702" spans="68:68" customFormat="1">
      <c r="BP137702" s="90"/>
    </row>
    <row r="137703" spans="68:68" customFormat="1">
      <c r="BP137703" s="90"/>
    </row>
    <row r="137704" spans="68:68" customFormat="1">
      <c r="BP137704" s="90"/>
    </row>
    <row r="137705" spans="68:68" customFormat="1">
      <c r="BP137705" s="90"/>
    </row>
    <row r="137706" spans="68:68" customFormat="1">
      <c r="BP137706" s="90"/>
    </row>
    <row r="137707" spans="68:68" customFormat="1">
      <c r="BP137707" s="90"/>
    </row>
    <row r="137708" spans="68:68" customFormat="1">
      <c r="BP137708" s="90"/>
    </row>
    <row r="137709" spans="68:68" customFormat="1">
      <c r="BP137709" s="90"/>
    </row>
    <row r="137710" spans="68:68" customFormat="1">
      <c r="BP137710" s="90"/>
    </row>
    <row r="137711" spans="68:68" customFormat="1">
      <c r="BP137711" s="90"/>
    </row>
    <row r="137712" spans="68:68" customFormat="1">
      <c r="BP137712" s="90"/>
    </row>
    <row r="137713" spans="68:68" customFormat="1">
      <c r="BP137713" s="90"/>
    </row>
    <row r="137714" spans="68:68" customFormat="1">
      <c r="BP137714" s="90"/>
    </row>
    <row r="137715" spans="68:68" customFormat="1">
      <c r="BP137715" s="90"/>
    </row>
    <row r="137716" spans="68:68" customFormat="1">
      <c r="BP137716" s="90"/>
    </row>
    <row r="137717" spans="68:68" customFormat="1">
      <c r="BP137717" s="90"/>
    </row>
    <row r="137718" spans="68:68" customFormat="1">
      <c r="BP137718" s="90"/>
    </row>
    <row r="137719" spans="68:68" customFormat="1">
      <c r="BP137719" s="90"/>
    </row>
    <row r="137720" spans="68:68" customFormat="1">
      <c r="BP137720" s="90"/>
    </row>
    <row r="137721" spans="68:68" customFormat="1">
      <c r="BP137721" s="90"/>
    </row>
    <row r="137722" spans="68:68" customFormat="1">
      <c r="BP137722" s="90"/>
    </row>
    <row r="137723" spans="68:68" customFormat="1">
      <c r="BP137723" s="90"/>
    </row>
    <row r="137724" spans="68:68" customFormat="1">
      <c r="BP137724" s="90"/>
    </row>
    <row r="137725" spans="68:68" customFormat="1">
      <c r="BP137725" s="90"/>
    </row>
    <row r="137726" spans="68:68" customFormat="1">
      <c r="BP137726" s="90"/>
    </row>
    <row r="137727" spans="68:68" customFormat="1">
      <c r="BP137727" s="90"/>
    </row>
    <row r="137728" spans="68:68" customFormat="1">
      <c r="BP137728" s="90"/>
    </row>
    <row r="137729" spans="68:68" customFormat="1">
      <c r="BP137729" s="90"/>
    </row>
    <row r="137730" spans="68:68" customFormat="1">
      <c r="BP137730" s="90"/>
    </row>
    <row r="137731" spans="68:68" customFormat="1">
      <c r="BP137731" s="90"/>
    </row>
    <row r="137732" spans="68:68" customFormat="1">
      <c r="BP137732" s="90"/>
    </row>
    <row r="137733" spans="68:68" customFormat="1">
      <c r="BP137733" s="90"/>
    </row>
    <row r="137734" spans="68:68" customFormat="1">
      <c r="BP137734" s="90"/>
    </row>
    <row r="137735" spans="68:68" customFormat="1">
      <c r="BP137735" s="90"/>
    </row>
    <row r="137736" spans="68:68" customFormat="1">
      <c r="BP137736" s="90"/>
    </row>
    <row r="137737" spans="68:68" customFormat="1">
      <c r="BP137737" s="90"/>
    </row>
    <row r="137738" spans="68:68" customFormat="1">
      <c r="BP137738" s="90"/>
    </row>
    <row r="137739" spans="68:68" customFormat="1">
      <c r="BP137739" s="90"/>
    </row>
    <row r="137740" spans="68:68" customFormat="1">
      <c r="BP137740" s="90"/>
    </row>
    <row r="137741" spans="68:68" customFormat="1">
      <c r="BP137741" s="90"/>
    </row>
    <row r="137742" spans="68:68" customFormat="1">
      <c r="BP137742" s="90"/>
    </row>
    <row r="137743" spans="68:68" customFormat="1">
      <c r="BP137743" s="90"/>
    </row>
    <row r="137744" spans="68:68" customFormat="1">
      <c r="BP137744" s="90"/>
    </row>
    <row r="137745" spans="68:68" customFormat="1">
      <c r="BP137745" s="90"/>
    </row>
    <row r="137746" spans="68:68" customFormat="1">
      <c r="BP137746" s="90"/>
    </row>
    <row r="137747" spans="68:68" customFormat="1">
      <c r="BP137747" s="90"/>
    </row>
    <row r="137748" spans="68:68" customFormat="1">
      <c r="BP137748" s="90"/>
    </row>
    <row r="137749" spans="68:68" customFormat="1">
      <c r="BP137749" s="90"/>
    </row>
    <row r="137750" spans="68:68" customFormat="1">
      <c r="BP137750" s="90"/>
    </row>
    <row r="137751" spans="68:68" customFormat="1">
      <c r="BP137751" s="90"/>
    </row>
    <row r="137752" spans="68:68" customFormat="1">
      <c r="BP137752" s="90"/>
    </row>
    <row r="137753" spans="68:68" customFormat="1">
      <c r="BP137753" s="90"/>
    </row>
    <row r="137754" spans="68:68" customFormat="1">
      <c r="BP137754" s="90"/>
    </row>
    <row r="137755" spans="68:68" customFormat="1">
      <c r="BP137755" s="90"/>
    </row>
    <row r="137756" spans="68:68" customFormat="1">
      <c r="BP137756" s="90"/>
    </row>
    <row r="137757" spans="68:68" customFormat="1">
      <c r="BP137757" s="90"/>
    </row>
    <row r="137758" spans="68:68" customFormat="1">
      <c r="BP137758" s="90"/>
    </row>
    <row r="137759" spans="68:68" customFormat="1">
      <c r="BP137759" s="90"/>
    </row>
    <row r="137760" spans="68:68" customFormat="1">
      <c r="BP137760" s="90"/>
    </row>
    <row r="137761" spans="68:68" customFormat="1">
      <c r="BP137761" s="90"/>
    </row>
    <row r="137762" spans="68:68" customFormat="1">
      <c r="BP137762" s="90"/>
    </row>
    <row r="137763" spans="68:68" customFormat="1">
      <c r="BP137763" s="90"/>
    </row>
    <row r="137764" spans="68:68" customFormat="1">
      <c r="BP137764" s="90"/>
    </row>
    <row r="137765" spans="68:68" customFormat="1">
      <c r="BP137765" s="90"/>
    </row>
    <row r="137766" spans="68:68" customFormat="1">
      <c r="BP137766" s="90"/>
    </row>
    <row r="137767" spans="68:68" customFormat="1">
      <c r="BP137767" s="90"/>
    </row>
    <row r="137768" spans="68:68" customFormat="1">
      <c r="BP137768" s="90"/>
    </row>
    <row r="137769" spans="68:68" customFormat="1">
      <c r="BP137769" s="90"/>
    </row>
    <row r="137770" spans="68:68" customFormat="1">
      <c r="BP137770" s="90"/>
    </row>
    <row r="137771" spans="68:68" customFormat="1">
      <c r="BP137771" s="90"/>
    </row>
    <row r="137772" spans="68:68" customFormat="1">
      <c r="BP137772" s="90"/>
    </row>
    <row r="137773" spans="68:68" customFormat="1">
      <c r="BP137773" s="90"/>
    </row>
    <row r="137774" spans="68:68" customFormat="1">
      <c r="BP137774" s="90"/>
    </row>
    <row r="137775" spans="68:68" customFormat="1">
      <c r="BP137775" s="90"/>
    </row>
    <row r="137776" spans="68:68" customFormat="1">
      <c r="BP137776" s="90"/>
    </row>
    <row r="137777" spans="68:68" customFormat="1">
      <c r="BP137777" s="90"/>
    </row>
    <row r="137778" spans="68:68" customFormat="1">
      <c r="BP137778" s="90"/>
    </row>
    <row r="137779" spans="68:68" customFormat="1">
      <c r="BP137779" s="90"/>
    </row>
    <row r="137780" spans="68:68" customFormat="1">
      <c r="BP137780" s="90"/>
    </row>
    <row r="137781" spans="68:68" customFormat="1">
      <c r="BP137781" s="90"/>
    </row>
    <row r="137782" spans="68:68" customFormat="1">
      <c r="BP137782" s="90"/>
    </row>
    <row r="137783" spans="68:68" customFormat="1">
      <c r="BP137783" s="90"/>
    </row>
    <row r="137784" spans="68:68" customFormat="1">
      <c r="BP137784" s="90"/>
    </row>
    <row r="137785" spans="68:68" customFormat="1">
      <c r="BP137785" s="90"/>
    </row>
    <row r="137786" spans="68:68" customFormat="1">
      <c r="BP137786" s="90"/>
    </row>
    <row r="137787" spans="68:68" customFormat="1">
      <c r="BP137787" s="90"/>
    </row>
    <row r="137788" spans="68:68" customFormat="1">
      <c r="BP137788" s="90"/>
    </row>
    <row r="137789" spans="68:68" customFormat="1">
      <c r="BP137789" s="90"/>
    </row>
    <row r="137790" spans="68:68" customFormat="1">
      <c r="BP137790" s="90"/>
    </row>
    <row r="137791" spans="68:68" customFormat="1">
      <c r="BP137791" s="90"/>
    </row>
    <row r="137792" spans="68:68" customFormat="1">
      <c r="BP137792" s="90"/>
    </row>
    <row r="137793" spans="68:68" customFormat="1">
      <c r="BP137793" s="90"/>
    </row>
    <row r="137794" spans="68:68" customFormat="1">
      <c r="BP137794" s="90"/>
    </row>
    <row r="137795" spans="68:68" customFormat="1">
      <c r="BP137795" s="90"/>
    </row>
    <row r="137796" spans="68:68" customFormat="1">
      <c r="BP137796" s="90"/>
    </row>
    <row r="137797" spans="68:68" customFormat="1">
      <c r="BP137797" s="90"/>
    </row>
    <row r="137798" spans="68:68" customFormat="1">
      <c r="BP137798" s="90"/>
    </row>
    <row r="137799" spans="68:68" customFormat="1">
      <c r="BP137799" s="90"/>
    </row>
    <row r="137800" spans="68:68" customFormat="1">
      <c r="BP137800" s="90"/>
    </row>
    <row r="137801" spans="68:68" customFormat="1">
      <c r="BP137801" s="90"/>
    </row>
    <row r="137802" spans="68:68" customFormat="1">
      <c r="BP137802" s="90"/>
    </row>
    <row r="137803" spans="68:68" customFormat="1">
      <c r="BP137803" s="90"/>
    </row>
    <row r="137804" spans="68:68" customFormat="1">
      <c r="BP137804" s="90"/>
    </row>
    <row r="137805" spans="68:68" customFormat="1">
      <c r="BP137805" s="90"/>
    </row>
    <row r="137806" spans="68:68" customFormat="1">
      <c r="BP137806" s="90"/>
    </row>
    <row r="137807" spans="68:68" customFormat="1">
      <c r="BP137807" s="90"/>
    </row>
    <row r="137808" spans="68:68" customFormat="1">
      <c r="BP137808" s="90"/>
    </row>
    <row r="137809" spans="68:68" customFormat="1">
      <c r="BP137809" s="90"/>
    </row>
    <row r="137810" spans="68:68" customFormat="1">
      <c r="BP137810" s="90"/>
    </row>
    <row r="137811" spans="68:68" customFormat="1">
      <c r="BP137811" s="90"/>
    </row>
    <row r="137812" spans="68:68" customFormat="1">
      <c r="BP137812" s="90"/>
    </row>
    <row r="137813" spans="68:68" customFormat="1">
      <c r="BP137813" s="90"/>
    </row>
    <row r="137814" spans="68:68" customFormat="1">
      <c r="BP137814" s="90"/>
    </row>
    <row r="137815" spans="68:68" customFormat="1">
      <c r="BP137815" s="90"/>
    </row>
    <row r="137816" spans="68:68" customFormat="1">
      <c r="BP137816" s="90"/>
    </row>
    <row r="137817" spans="68:68" customFormat="1">
      <c r="BP137817" s="90"/>
    </row>
    <row r="137818" spans="68:68" customFormat="1">
      <c r="BP137818" s="90"/>
    </row>
    <row r="137819" spans="68:68" customFormat="1">
      <c r="BP137819" s="90"/>
    </row>
    <row r="137820" spans="68:68" customFormat="1">
      <c r="BP137820" s="90"/>
    </row>
    <row r="137821" spans="68:68" customFormat="1">
      <c r="BP137821" s="90"/>
    </row>
    <row r="137822" spans="68:68" customFormat="1">
      <c r="BP137822" s="90"/>
    </row>
    <row r="137823" spans="68:68" customFormat="1">
      <c r="BP137823" s="90"/>
    </row>
    <row r="137824" spans="68:68" customFormat="1">
      <c r="BP137824" s="90"/>
    </row>
    <row r="137825" spans="68:68" customFormat="1">
      <c r="BP137825" s="90"/>
    </row>
    <row r="137826" spans="68:68" customFormat="1">
      <c r="BP137826" s="90"/>
    </row>
    <row r="137827" spans="68:68" customFormat="1">
      <c r="BP137827" s="90"/>
    </row>
    <row r="137828" spans="68:68" customFormat="1">
      <c r="BP137828" s="90"/>
    </row>
    <row r="137829" spans="68:68" customFormat="1">
      <c r="BP137829" s="90"/>
    </row>
    <row r="137830" spans="68:68" customFormat="1">
      <c r="BP137830" s="90"/>
    </row>
    <row r="137831" spans="68:68" customFormat="1">
      <c r="BP137831" s="90"/>
    </row>
    <row r="137832" spans="68:68" customFormat="1">
      <c r="BP137832" s="90"/>
    </row>
    <row r="137833" spans="68:68" customFormat="1">
      <c r="BP137833" s="90"/>
    </row>
    <row r="137834" spans="68:68" customFormat="1">
      <c r="BP137834" s="90"/>
    </row>
    <row r="137835" spans="68:68" customFormat="1">
      <c r="BP137835" s="90"/>
    </row>
    <row r="137836" spans="68:68" customFormat="1">
      <c r="BP137836" s="90"/>
    </row>
    <row r="137837" spans="68:68" customFormat="1">
      <c r="BP137837" s="90"/>
    </row>
    <row r="137838" spans="68:68" customFormat="1">
      <c r="BP137838" s="90"/>
    </row>
    <row r="137839" spans="68:68" customFormat="1">
      <c r="BP137839" s="90"/>
    </row>
    <row r="137840" spans="68:68" customFormat="1">
      <c r="BP137840" s="90"/>
    </row>
    <row r="137841" spans="68:68" customFormat="1">
      <c r="BP137841" s="90"/>
    </row>
    <row r="137842" spans="68:68" customFormat="1">
      <c r="BP137842" s="90"/>
    </row>
    <row r="137843" spans="68:68" customFormat="1">
      <c r="BP137843" s="90"/>
    </row>
    <row r="137844" spans="68:68" customFormat="1">
      <c r="BP137844" s="90"/>
    </row>
    <row r="137845" spans="68:68" customFormat="1">
      <c r="BP137845" s="90"/>
    </row>
    <row r="137846" spans="68:68" customFormat="1">
      <c r="BP137846" s="90"/>
    </row>
    <row r="137847" spans="68:68" customFormat="1">
      <c r="BP137847" s="90"/>
    </row>
    <row r="137848" spans="68:68" customFormat="1">
      <c r="BP137848" s="90"/>
    </row>
    <row r="137849" spans="68:68" customFormat="1">
      <c r="BP137849" s="90"/>
    </row>
    <row r="137850" spans="68:68" customFormat="1">
      <c r="BP137850" s="90"/>
    </row>
    <row r="137851" spans="68:68" customFormat="1">
      <c r="BP137851" s="90"/>
    </row>
    <row r="137852" spans="68:68" customFormat="1">
      <c r="BP137852" s="90"/>
    </row>
    <row r="137853" spans="68:68" customFormat="1">
      <c r="BP137853" s="90"/>
    </row>
    <row r="137854" spans="68:68" customFormat="1">
      <c r="BP137854" s="90"/>
    </row>
    <row r="137855" spans="68:68" customFormat="1">
      <c r="BP137855" s="90"/>
    </row>
    <row r="137856" spans="68:68" customFormat="1">
      <c r="BP137856" s="90"/>
    </row>
    <row r="137857" spans="68:68" customFormat="1">
      <c r="BP137857" s="90"/>
    </row>
    <row r="137858" spans="68:68" customFormat="1">
      <c r="BP137858" s="90"/>
    </row>
    <row r="137859" spans="68:68" customFormat="1">
      <c r="BP137859" s="90"/>
    </row>
    <row r="137860" spans="68:68" customFormat="1">
      <c r="BP137860" s="90"/>
    </row>
    <row r="137861" spans="68:68" customFormat="1">
      <c r="BP137861" s="90"/>
    </row>
    <row r="137862" spans="68:68" customFormat="1">
      <c r="BP137862" s="90"/>
    </row>
    <row r="137863" spans="68:68" customFormat="1">
      <c r="BP137863" s="90"/>
    </row>
    <row r="137864" spans="68:68" customFormat="1">
      <c r="BP137864" s="90"/>
    </row>
    <row r="137865" spans="68:68" customFormat="1">
      <c r="BP137865" s="90"/>
    </row>
    <row r="137866" spans="68:68" customFormat="1">
      <c r="BP137866" s="90"/>
    </row>
    <row r="137867" spans="68:68" customFormat="1">
      <c r="BP137867" s="90"/>
    </row>
    <row r="137868" spans="68:68" customFormat="1">
      <c r="BP137868" s="90"/>
    </row>
    <row r="137869" spans="68:68" customFormat="1">
      <c r="BP137869" s="90"/>
    </row>
    <row r="137870" spans="68:68" customFormat="1">
      <c r="BP137870" s="90"/>
    </row>
    <row r="137871" spans="68:68" customFormat="1">
      <c r="BP137871" s="90"/>
    </row>
    <row r="137872" spans="68:68" customFormat="1">
      <c r="BP137872" s="90"/>
    </row>
    <row r="137873" spans="68:68" customFormat="1">
      <c r="BP137873" s="90"/>
    </row>
    <row r="137874" spans="68:68" customFormat="1">
      <c r="BP137874" s="90"/>
    </row>
    <row r="137875" spans="68:68" customFormat="1">
      <c r="BP137875" s="90"/>
    </row>
    <row r="137876" spans="68:68" customFormat="1">
      <c r="BP137876" s="90"/>
    </row>
    <row r="137877" spans="68:68" customFormat="1">
      <c r="BP137877" s="90"/>
    </row>
    <row r="137878" spans="68:68" customFormat="1">
      <c r="BP137878" s="90"/>
    </row>
    <row r="137879" spans="68:68" customFormat="1">
      <c r="BP137879" s="90"/>
    </row>
    <row r="137880" spans="68:68" customFormat="1">
      <c r="BP137880" s="90"/>
    </row>
    <row r="137881" spans="68:68" customFormat="1">
      <c r="BP137881" s="90"/>
    </row>
    <row r="137882" spans="68:68" customFormat="1">
      <c r="BP137882" s="90"/>
    </row>
    <row r="137883" spans="68:68" customFormat="1">
      <c r="BP137883" s="90"/>
    </row>
    <row r="137884" spans="68:68" customFormat="1">
      <c r="BP137884" s="90"/>
    </row>
    <row r="137885" spans="68:68" customFormat="1">
      <c r="BP137885" s="90"/>
    </row>
    <row r="137886" spans="68:68" customFormat="1">
      <c r="BP137886" s="90"/>
    </row>
    <row r="137887" spans="68:68" customFormat="1">
      <c r="BP137887" s="90"/>
    </row>
    <row r="137888" spans="68:68" customFormat="1">
      <c r="BP137888" s="90"/>
    </row>
    <row r="137889" spans="68:68" customFormat="1">
      <c r="BP137889" s="90"/>
    </row>
    <row r="137890" spans="68:68" customFormat="1">
      <c r="BP137890" s="90"/>
    </row>
    <row r="137891" spans="68:68" customFormat="1">
      <c r="BP137891" s="90"/>
    </row>
    <row r="137892" spans="68:68" customFormat="1">
      <c r="BP137892" s="90"/>
    </row>
    <row r="137893" spans="68:68" customFormat="1">
      <c r="BP137893" s="90"/>
    </row>
    <row r="137894" spans="68:68" customFormat="1">
      <c r="BP137894" s="90"/>
    </row>
    <row r="137895" spans="68:68" customFormat="1">
      <c r="BP137895" s="90"/>
    </row>
    <row r="137896" spans="68:68" customFormat="1">
      <c r="BP137896" s="90"/>
    </row>
    <row r="137897" spans="68:68" customFormat="1">
      <c r="BP137897" s="90"/>
    </row>
    <row r="137898" spans="68:68" customFormat="1">
      <c r="BP137898" s="90"/>
    </row>
    <row r="137899" spans="68:68" customFormat="1">
      <c r="BP137899" s="90"/>
    </row>
    <row r="137900" spans="68:68" customFormat="1">
      <c r="BP137900" s="90"/>
    </row>
    <row r="137901" spans="68:68" customFormat="1">
      <c r="BP137901" s="90"/>
    </row>
    <row r="137902" spans="68:68" customFormat="1">
      <c r="BP137902" s="90"/>
    </row>
    <row r="137903" spans="68:68" customFormat="1">
      <c r="BP137903" s="90"/>
    </row>
    <row r="137904" spans="68:68" customFormat="1">
      <c r="BP137904" s="90"/>
    </row>
    <row r="137905" spans="68:68" customFormat="1">
      <c r="BP137905" s="90"/>
    </row>
    <row r="137906" spans="68:68" customFormat="1">
      <c r="BP137906" s="90"/>
    </row>
    <row r="137907" spans="68:68" customFormat="1">
      <c r="BP137907" s="90"/>
    </row>
    <row r="137908" spans="68:68" customFormat="1">
      <c r="BP137908" s="90"/>
    </row>
    <row r="137909" spans="68:68" customFormat="1">
      <c r="BP137909" s="90"/>
    </row>
    <row r="137910" spans="68:68" customFormat="1">
      <c r="BP137910" s="90"/>
    </row>
    <row r="137911" spans="68:68" customFormat="1">
      <c r="BP137911" s="90"/>
    </row>
    <row r="137912" spans="68:68" customFormat="1">
      <c r="BP137912" s="90"/>
    </row>
    <row r="137913" spans="68:68" customFormat="1">
      <c r="BP137913" s="90"/>
    </row>
    <row r="137914" spans="68:68" customFormat="1">
      <c r="BP137914" s="90"/>
    </row>
    <row r="137915" spans="68:68" customFormat="1">
      <c r="BP137915" s="90"/>
    </row>
    <row r="137916" spans="68:68" customFormat="1">
      <c r="BP137916" s="90"/>
    </row>
    <row r="137917" spans="68:68" customFormat="1">
      <c r="BP137917" s="90"/>
    </row>
    <row r="137918" spans="68:68" customFormat="1">
      <c r="BP137918" s="90"/>
    </row>
    <row r="137919" spans="68:68" customFormat="1">
      <c r="BP137919" s="90"/>
    </row>
    <row r="137920" spans="68:68" customFormat="1">
      <c r="BP137920" s="90"/>
    </row>
    <row r="137921" spans="68:68" customFormat="1">
      <c r="BP137921" s="90"/>
    </row>
    <row r="137922" spans="68:68" customFormat="1">
      <c r="BP137922" s="90"/>
    </row>
    <row r="137923" spans="68:68" customFormat="1">
      <c r="BP137923" s="90"/>
    </row>
    <row r="137924" spans="68:68" customFormat="1">
      <c r="BP137924" s="90"/>
    </row>
    <row r="137925" spans="68:68" customFormat="1">
      <c r="BP137925" s="90"/>
    </row>
    <row r="137926" spans="68:68" customFormat="1">
      <c r="BP137926" s="90"/>
    </row>
    <row r="137927" spans="68:68" customFormat="1">
      <c r="BP137927" s="90"/>
    </row>
    <row r="137928" spans="68:68" customFormat="1">
      <c r="BP137928" s="90"/>
    </row>
    <row r="137929" spans="68:68" customFormat="1">
      <c r="BP137929" s="90"/>
    </row>
    <row r="137930" spans="68:68" customFormat="1">
      <c r="BP137930" s="90"/>
    </row>
    <row r="137931" spans="68:68" customFormat="1">
      <c r="BP137931" s="90"/>
    </row>
    <row r="137932" spans="68:68" customFormat="1">
      <c r="BP137932" s="90"/>
    </row>
    <row r="137933" spans="68:68" customFormat="1">
      <c r="BP137933" s="90"/>
    </row>
    <row r="137934" spans="68:68" customFormat="1">
      <c r="BP137934" s="90"/>
    </row>
    <row r="137935" spans="68:68" customFormat="1">
      <c r="BP137935" s="90"/>
    </row>
    <row r="137936" spans="68:68" customFormat="1">
      <c r="BP137936" s="90"/>
    </row>
    <row r="137937" spans="68:68" customFormat="1">
      <c r="BP137937" s="90"/>
    </row>
    <row r="137938" spans="68:68" customFormat="1">
      <c r="BP137938" s="90"/>
    </row>
    <row r="137939" spans="68:68" customFormat="1">
      <c r="BP137939" s="90"/>
    </row>
    <row r="137940" spans="68:68" customFormat="1">
      <c r="BP137940" s="90"/>
    </row>
    <row r="137941" spans="68:68" customFormat="1">
      <c r="BP137941" s="90"/>
    </row>
    <row r="137942" spans="68:68" customFormat="1">
      <c r="BP137942" s="90"/>
    </row>
    <row r="137943" spans="68:68" customFormat="1">
      <c r="BP137943" s="90"/>
    </row>
    <row r="137944" spans="68:68" customFormat="1">
      <c r="BP137944" s="90"/>
    </row>
    <row r="137945" spans="68:68" customFormat="1">
      <c r="BP137945" s="90"/>
    </row>
    <row r="137946" spans="68:68" customFormat="1">
      <c r="BP137946" s="90"/>
    </row>
    <row r="137947" spans="68:68" customFormat="1">
      <c r="BP137947" s="90"/>
    </row>
    <row r="137948" spans="68:68" customFormat="1">
      <c r="BP137948" s="90"/>
    </row>
    <row r="137949" spans="68:68" customFormat="1">
      <c r="BP137949" s="90"/>
    </row>
    <row r="137950" spans="68:68" customFormat="1">
      <c r="BP137950" s="90"/>
    </row>
    <row r="137951" spans="68:68" customFormat="1">
      <c r="BP137951" s="90"/>
    </row>
    <row r="137952" spans="68:68" customFormat="1">
      <c r="BP137952" s="90"/>
    </row>
    <row r="137953" spans="68:68" customFormat="1">
      <c r="BP137953" s="90"/>
    </row>
    <row r="137954" spans="68:68" customFormat="1">
      <c r="BP137954" s="90"/>
    </row>
    <row r="137955" spans="68:68" customFormat="1">
      <c r="BP137955" s="90"/>
    </row>
    <row r="137956" spans="68:68" customFormat="1">
      <c r="BP137956" s="90"/>
    </row>
    <row r="137957" spans="68:68" customFormat="1">
      <c r="BP137957" s="90"/>
    </row>
    <row r="137958" spans="68:68" customFormat="1">
      <c r="BP137958" s="90"/>
    </row>
    <row r="137959" spans="68:68" customFormat="1">
      <c r="BP137959" s="90"/>
    </row>
    <row r="137960" spans="68:68" customFormat="1">
      <c r="BP137960" s="90"/>
    </row>
    <row r="137961" spans="68:68" customFormat="1">
      <c r="BP137961" s="90"/>
    </row>
    <row r="137962" spans="68:68" customFormat="1">
      <c r="BP137962" s="90"/>
    </row>
    <row r="137963" spans="68:68" customFormat="1">
      <c r="BP137963" s="90"/>
    </row>
    <row r="137964" spans="68:68" customFormat="1">
      <c r="BP137964" s="90"/>
    </row>
    <row r="137965" spans="68:68" customFormat="1">
      <c r="BP137965" s="90"/>
    </row>
    <row r="137966" spans="68:68" customFormat="1">
      <c r="BP137966" s="90"/>
    </row>
    <row r="137967" spans="68:68" customFormat="1">
      <c r="BP137967" s="90"/>
    </row>
    <row r="137968" spans="68:68" customFormat="1">
      <c r="BP137968" s="90"/>
    </row>
    <row r="137969" spans="68:68" customFormat="1">
      <c r="BP137969" s="90"/>
    </row>
    <row r="137970" spans="68:68" customFormat="1">
      <c r="BP137970" s="90"/>
    </row>
    <row r="137971" spans="68:68" customFormat="1">
      <c r="BP137971" s="90"/>
    </row>
    <row r="137972" spans="68:68" customFormat="1">
      <c r="BP137972" s="90"/>
    </row>
    <row r="137973" spans="68:68" customFormat="1">
      <c r="BP137973" s="90"/>
    </row>
    <row r="137974" spans="68:68" customFormat="1">
      <c r="BP137974" s="90"/>
    </row>
    <row r="137975" spans="68:68" customFormat="1">
      <c r="BP137975" s="90"/>
    </row>
    <row r="137976" spans="68:68" customFormat="1">
      <c r="BP137976" s="90"/>
    </row>
    <row r="137977" spans="68:68" customFormat="1">
      <c r="BP137977" s="90"/>
    </row>
    <row r="137978" spans="68:68" customFormat="1">
      <c r="BP137978" s="90"/>
    </row>
    <row r="137979" spans="68:68" customFormat="1">
      <c r="BP137979" s="90"/>
    </row>
    <row r="137980" spans="68:68" customFormat="1">
      <c r="BP137980" s="90"/>
    </row>
    <row r="137981" spans="68:68" customFormat="1">
      <c r="BP137981" s="90"/>
    </row>
    <row r="137982" spans="68:68" customFormat="1">
      <c r="BP137982" s="90"/>
    </row>
    <row r="137983" spans="68:68" customFormat="1">
      <c r="BP137983" s="90"/>
    </row>
    <row r="137984" spans="68:68" customFormat="1">
      <c r="BP137984" s="90"/>
    </row>
    <row r="137985" spans="68:68" customFormat="1">
      <c r="BP137985" s="90"/>
    </row>
    <row r="137986" spans="68:68" customFormat="1">
      <c r="BP137986" s="90"/>
    </row>
    <row r="137987" spans="68:68" customFormat="1">
      <c r="BP137987" s="90"/>
    </row>
    <row r="137988" spans="68:68" customFormat="1">
      <c r="BP137988" s="90"/>
    </row>
    <row r="137989" spans="68:68" customFormat="1">
      <c r="BP137989" s="90"/>
    </row>
    <row r="137990" spans="68:68" customFormat="1">
      <c r="BP137990" s="90"/>
    </row>
    <row r="137991" spans="68:68" customFormat="1">
      <c r="BP137991" s="90"/>
    </row>
    <row r="137992" spans="68:68" customFormat="1">
      <c r="BP137992" s="90"/>
    </row>
    <row r="137993" spans="68:68" customFormat="1">
      <c r="BP137993" s="90"/>
    </row>
    <row r="137994" spans="68:68" customFormat="1">
      <c r="BP137994" s="90"/>
    </row>
    <row r="137995" spans="68:68" customFormat="1">
      <c r="BP137995" s="90"/>
    </row>
    <row r="137996" spans="68:68" customFormat="1">
      <c r="BP137996" s="90"/>
    </row>
    <row r="137997" spans="68:68" customFormat="1">
      <c r="BP137997" s="90"/>
    </row>
    <row r="137998" spans="68:68" customFormat="1">
      <c r="BP137998" s="90"/>
    </row>
    <row r="137999" spans="68:68" customFormat="1">
      <c r="BP137999" s="90"/>
    </row>
    <row r="138000" spans="68:68" customFormat="1">
      <c r="BP138000" s="90"/>
    </row>
    <row r="138001" spans="68:68" customFormat="1">
      <c r="BP138001" s="90"/>
    </row>
    <row r="138002" spans="68:68" customFormat="1">
      <c r="BP138002" s="90"/>
    </row>
    <row r="138003" spans="68:68" customFormat="1">
      <c r="BP138003" s="90"/>
    </row>
    <row r="138004" spans="68:68" customFormat="1">
      <c r="BP138004" s="90"/>
    </row>
    <row r="138005" spans="68:68" customFormat="1">
      <c r="BP138005" s="90"/>
    </row>
    <row r="138006" spans="68:68" customFormat="1">
      <c r="BP138006" s="90"/>
    </row>
    <row r="138007" spans="68:68" customFormat="1">
      <c r="BP138007" s="90"/>
    </row>
    <row r="138008" spans="68:68" customFormat="1">
      <c r="BP138008" s="90"/>
    </row>
    <row r="138009" spans="68:68" customFormat="1">
      <c r="BP138009" s="90"/>
    </row>
    <row r="138010" spans="68:68" customFormat="1">
      <c r="BP138010" s="90"/>
    </row>
    <row r="138011" spans="68:68" customFormat="1">
      <c r="BP138011" s="90"/>
    </row>
    <row r="138012" spans="68:68" customFormat="1">
      <c r="BP138012" s="90"/>
    </row>
    <row r="138013" spans="68:68" customFormat="1">
      <c r="BP138013" s="90"/>
    </row>
    <row r="138014" spans="68:68" customFormat="1">
      <c r="BP138014" s="90"/>
    </row>
    <row r="138015" spans="68:68" customFormat="1">
      <c r="BP138015" s="90"/>
    </row>
    <row r="138016" spans="68:68" customFormat="1">
      <c r="BP138016" s="90"/>
    </row>
    <row r="138017" spans="68:68" customFormat="1">
      <c r="BP138017" s="90"/>
    </row>
    <row r="138018" spans="68:68" customFormat="1">
      <c r="BP138018" s="90"/>
    </row>
    <row r="138019" spans="68:68" customFormat="1">
      <c r="BP138019" s="90"/>
    </row>
    <row r="138020" spans="68:68" customFormat="1">
      <c r="BP138020" s="90"/>
    </row>
    <row r="138021" spans="68:68" customFormat="1">
      <c r="BP138021" s="90"/>
    </row>
    <row r="138022" spans="68:68" customFormat="1">
      <c r="BP138022" s="90"/>
    </row>
    <row r="138023" spans="68:68" customFormat="1">
      <c r="BP138023" s="90"/>
    </row>
    <row r="138024" spans="68:68" customFormat="1">
      <c r="BP138024" s="90"/>
    </row>
    <row r="138025" spans="68:68" customFormat="1">
      <c r="BP138025" s="90"/>
    </row>
    <row r="138026" spans="68:68" customFormat="1">
      <c r="BP138026" s="90"/>
    </row>
    <row r="138027" spans="68:68" customFormat="1">
      <c r="BP138027" s="90"/>
    </row>
    <row r="138028" spans="68:68" customFormat="1">
      <c r="BP138028" s="90"/>
    </row>
    <row r="138029" spans="68:68" customFormat="1">
      <c r="BP138029" s="90"/>
    </row>
    <row r="138030" spans="68:68" customFormat="1">
      <c r="BP138030" s="90"/>
    </row>
    <row r="138031" spans="68:68" customFormat="1">
      <c r="BP138031" s="90"/>
    </row>
    <row r="138032" spans="68:68" customFormat="1">
      <c r="BP138032" s="90"/>
    </row>
    <row r="138033" spans="68:68" customFormat="1">
      <c r="BP138033" s="90"/>
    </row>
    <row r="138034" spans="68:68" customFormat="1">
      <c r="BP138034" s="90"/>
    </row>
    <row r="138035" spans="68:68" customFormat="1">
      <c r="BP138035" s="90"/>
    </row>
    <row r="138036" spans="68:68" customFormat="1">
      <c r="BP138036" s="90"/>
    </row>
    <row r="138037" spans="68:68" customFormat="1">
      <c r="BP138037" s="90"/>
    </row>
    <row r="138038" spans="68:68" customFormat="1">
      <c r="BP138038" s="90"/>
    </row>
    <row r="138039" spans="68:68" customFormat="1">
      <c r="BP138039" s="90"/>
    </row>
    <row r="138040" spans="68:68" customFormat="1">
      <c r="BP138040" s="90"/>
    </row>
    <row r="138041" spans="68:68" customFormat="1">
      <c r="BP138041" s="90"/>
    </row>
    <row r="138042" spans="68:68" customFormat="1">
      <c r="BP138042" s="90"/>
    </row>
    <row r="138043" spans="68:68" customFormat="1">
      <c r="BP138043" s="90"/>
    </row>
    <row r="138044" spans="68:68" customFormat="1">
      <c r="BP138044" s="90"/>
    </row>
    <row r="138045" spans="68:68" customFormat="1">
      <c r="BP138045" s="90"/>
    </row>
    <row r="138046" spans="68:68" customFormat="1">
      <c r="BP138046" s="90"/>
    </row>
    <row r="138047" spans="68:68" customFormat="1">
      <c r="BP138047" s="90"/>
    </row>
    <row r="138048" spans="68:68" customFormat="1">
      <c r="BP138048" s="90"/>
    </row>
    <row r="138049" spans="68:68" customFormat="1">
      <c r="BP138049" s="90"/>
    </row>
    <row r="138050" spans="68:68" customFormat="1">
      <c r="BP138050" s="90"/>
    </row>
    <row r="138051" spans="68:68" customFormat="1">
      <c r="BP138051" s="90"/>
    </row>
    <row r="138052" spans="68:68" customFormat="1">
      <c r="BP138052" s="90"/>
    </row>
    <row r="138053" spans="68:68" customFormat="1">
      <c r="BP138053" s="90"/>
    </row>
    <row r="138054" spans="68:68" customFormat="1">
      <c r="BP138054" s="90"/>
    </row>
    <row r="138055" spans="68:68" customFormat="1">
      <c r="BP138055" s="90"/>
    </row>
    <row r="138056" spans="68:68" customFormat="1">
      <c r="BP138056" s="90"/>
    </row>
    <row r="138057" spans="68:68" customFormat="1">
      <c r="BP138057" s="90"/>
    </row>
    <row r="138058" spans="68:68" customFormat="1">
      <c r="BP138058" s="90"/>
    </row>
    <row r="138059" spans="68:68" customFormat="1">
      <c r="BP138059" s="90"/>
    </row>
    <row r="138060" spans="68:68" customFormat="1">
      <c r="BP138060" s="90"/>
    </row>
    <row r="138061" spans="68:68" customFormat="1">
      <c r="BP138061" s="90"/>
    </row>
    <row r="138062" spans="68:68" customFormat="1">
      <c r="BP138062" s="90"/>
    </row>
    <row r="138063" spans="68:68" customFormat="1">
      <c r="BP138063" s="90"/>
    </row>
    <row r="138064" spans="68:68" customFormat="1">
      <c r="BP138064" s="90"/>
    </row>
    <row r="138065" spans="68:68" customFormat="1">
      <c r="BP138065" s="90"/>
    </row>
    <row r="138066" spans="68:68" customFormat="1">
      <c r="BP138066" s="90"/>
    </row>
    <row r="138067" spans="68:68" customFormat="1">
      <c r="BP138067" s="90"/>
    </row>
    <row r="138068" spans="68:68" customFormat="1">
      <c r="BP138068" s="90"/>
    </row>
    <row r="138069" spans="68:68" customFormat="1">
      <c r="BP138069" s="90"/>
    </row>
    <row r="138070" spans="68:68" customFormat="1">
      <c r="BP138070" s="90"/>
    </row>
    <row r="138071" spans="68:68" customFormat="1">
      <c r="BP138071" s="90"/>
    </row>
    <row r="138072" spans="68:68" customFormat="1">
      <c r="BP138072" s="90"/>
    </row>
    <row r="138073" spans="68:68" customFormat="1">
      <c r="BP138073" s="90"/>
    </row>
    <row r="138074" spans="68:68" customFormat="1">
      <c r="BP138074" s="90"/>
    </row>
    <row r="138075" spans="68:68" customFormat="1">
      <c r="BP138075" s="90"/>
    </row>
    <row r="138076" spans="68:68" customFormat="1">
      <c r="BP138076" s="90"/>
    </row>
    <row r="138077" spans="68:68" customFormat="1">
      <c r="BP138077" s="90"/>
    </row>
    <row r="138078" spans="68:68" customFormat="1">
      <c r="BP138078" s="90"/>
    </row>
    <row r="138079" spans="68:68" customFormat="1">
      <c r="BP138079" s="90"/>
    </row>
    <row r="138080" spans="68:68" customFormat="1">
      <c r="BP138080" s="90"/>
    </row>
    <row r="138081" spans="68:68" customFormat="1">
      <c r="BP138081" s="90"/>
    </row>
    <row r="138082" spans="68:68" customFormat="1">
      <c r="BP138082" s="90"/>
    </row>
    <row r="138083" spans="68:68" customFormat="1">
      <c r="BP138083" s="90"/>
    </row>
    <row r="138084" spans="68:68" customFormat="1">
      <c r="BP138084" s="90"/>
    </row>
    <row r="138085" spans="68:68" customFormat="1">
      <c r="BP138085" s="90"/>
    </row>
    <row r="138086" spans="68:68" customFormat="1">
      <c r="BP138086" s="90"/>
    </row>
    <row r="138087" spans="68:68" customFormat="1">
      <c r="BP138087" s="90"/>
    </row>
    <row r="138088" spans="68:68" customFormat="1">
      <c r="BP138088" s="90"/>
    </row>
    <row r="138089" spans="68:68" customFormat="1">
      <c r="BP138089" s="90"/>
    </row>
    <row r="138090" spans="68:68" customFormat="1">
      <c r="BP138090" s="90"/>
    </row>
    <row r="138091" spans="68:68" customFormat="1">
      <c r="BP138091" s="90"/>
    </row>
    <row r="138092" spans="68:68" customFormat="1">
      <c r="BP138092" s="90"/>
    </row>
    <row r="138093" spans="68:68" customFormat="1">
      <c r="BP138093" s="90"/>
    </row>
    <row r="138094" spans="68:68" customFormat="1">
      <c r="BP138094" s="90"/>
    </row>
    <row r="138095" spans="68:68" customFormat="1">
      <c r="BP138095" s="90"/>
    </row>
    <row r="138096" spans="68:68" customFormat="1">
      <c r="BP138096" s="90"/>
    </row>
    <row r="138097" spans="68:68" customFormat="1">
      <c r="BP138097" s="90"/>
    </row>
    <row r="138098" spans="68:68" customFormat="1">
      <c r="BP138098" s="90"/>
    </row>
    <row r="138099" spans="68:68" customFormat="1">
      <c r="BP138099" s="90"/>
    </row>
    <row r="138100" spans="68:68" customFormat="1">
      <c r="BP138100" s="90"/>
    </row>
    <row r="138101" spans="68:68" customFormat="1">
      <c r="BP138101" s="90"/>
    </row>
    <row r="138102" spans="68:68" customFormat="1">
      <c r="BP138102" s="90"/>
    </row>
    <row r="138103" spans="68:68" customFormat="1">
      <c r="BP138103" s="90"/>
    </row>
    <row r="138104" spans="68:68" customFormat="1">
      <c r="BP138104" s="90"/>
    </row>
    <row r="138105" spans="68:68" customFormat="1">
      <c r="BP138105" s="90"/>
    </row>
    <row r="138106" spans="68:68" customFormat="1">
      <c r="BP138106" s="90"/>
    </row>
    <row r="138107" spans="68:68" customFormat="1">
      <c r="BP138107" s="90"/>
    </row>
    <row r="138108" spans="68:68" customFormat="1">
      <c r="BP138108" s="90"/>
    </row>
    <row r="138109" spans="68:68" customFormat="1">
      <c r="BP138109" s="90"/>
    </row>
    <row r="138110" spans="68:68" customFormat="1">
      <c r="BP138110" s="90"/>
    </row>
    <row r="138111" spans="68:68" customFormat="1">
      <c r="BP138111" s="90"/>
    </row>
    <row r="138112" spans="68:68" customFormat="1">
      <c r="BP138112" s="90"/>
    </row>
    <row r="138113" spans="68:68" customFormat="1">
      <c r="BP138113" s="90"/>
    </row>
    <row r="138114" spans="68:68" customFormat="1">
      <c r="BP138114" s="90"/>
    </row>
    <row r="138115" spans="68:68" customFormat="1">
      <c r="BP138115" s="90"/>
    </row>
    <row r="138116" spans="68:68" customFormat="1">
      <c r="BP138116" s="90"/>
    </row>
    <row r="138117" spans="68:68" customFormat="1">
      <c r="BP138117" s="90"/>
    </row>
    <row r="138118" spans="68:68" customFormat="1">
      <c r="BP138118" s="90"/>
    </row>
    <row r="138119" spans="68:68" customFormat="1">
      <c r="BP138119" s="90"/>
    </row>
    <row r="138120" spans="68:68" customFormat="1">
      <c r="BP138120" s="90"/>
    </row>
    <row r="138121" spans="68:68" customFormat="1">
      <c r="BP138121" s="90"/>
    </row>
    <row r="138122" spans="68:68" customFormat="1">
      <c r="BP138122" s="90"/>
    </row>
    <row r="138123" spans="68:68" customFormat="1">
      <c r="BP138123" s="90"/>
    </row>
    <row r="138124" spans="68:68" customFormat="1">
      <c r="BP138124" s="90"/>
    </row>
    <row r="138125" spans="68:68" customFormat="1">
      <c r="BP138125" s="90"/>
    </row>
    <row r="138126" spans="68:68" customFormat="1">
      <c r="BP138126" s="90"/>
    </row>
    <row r="138127" spans="68:68" customFormat="1">
      <c r="BP138127" s="90"/>
    </row>
    <row r="138128" spans="68:68" customFormat="1">
      <c r="BP138128" s="90"/>
    </row>
    <row r="138129" spans="68:68" customFormat="1">
      <c r="BP138129" s="90"/>
    </row>
    <row r="138130" spans="68:68" customFormat="1">
      <c r="BP138130" s="90"/>
    </row>
    <row r="138131" spans="68:68" customFormat="1">
      <c r="BP138131" s="90"/>
    </row>
    <row r="138132" spans="68:68" customFormat="1">
      <c r="BP138132" s="90"/>
    </row>
    <row r="138133" spans="68:68" customFormat="1">
      <c r="BP138133" s="90"/>
    </row>
    <row r="138134" spans="68:68" customFormat="1">
      <c r="BP138134" s="90"/>
    </row>
    <row r="138135" spans="68:68" customFormat="1">
      <c r="BP138135" s="90"/>
    </row>
    <row r="138136" spans="68:68" customFormat="1">
      <c r="BP138136" s="90"/>
    </row>
    <row r="138137" spans="68:68" customFormat="1">
      <c r="BP138137" s="90"/>
    </row>
    <row r="138138" spans="68:68" customFormat="1">
      <c r="BP138138" s="90"/>
    </row>
    <row r="138139" spans="68:68" customFormat="1">
      <c r="BP138139" s="90"/>
    </row>
    <row r="138140" spans="68:68" customFormat="1">
      <c r="BP138140" s="90"/>
    </row>
    <row r="138141" spans="68:68" customFormat="1">
      <c r="BP138141" s="90"/>
    </row>
    <row r="138142" spans="68:68" customFormat="1">
      <c r="BP138142" s="90"/>
    </row>
    <row r="138143" spans="68:68" customFormat="1">
      <c r="BP138143" s="90"/>
    </row>
    <row r="138144" spans="68:68" customFormat="1">
      <c r="BP138144" s="90"/>
    </row>
    <row r="138145" spans="68:68" customFormat="1">
      <c r="BP138145" s="90"/>
    </row>
    <row r="138146" spans="68:68" customFormat="1">
      <c r="BP138146" s="90"/>
    </row>
    <row r="138147" spans="68:68" customFormat="1">
      <c r="BP138147" s="90"/>
    </row>
    <row r="138148" spans="68:68" customFormat="1">
      <c r="BP138148" s="90"/>
    </row>
    <row r="138149" spans="68:68" customFormat="1">
      <c r="BP138149" s="90"/>
    </row>
    <row r="138150" spans="68:68" customFormat="1">
      <c r="BP138150" s="90"/>
    </row>
    <row r="138151" spans="68:68" customFormat="1">
      <c r="BP138151" s="90"/>
    </row>
    <row r="138152" spans="68:68" customFormat="1">
      <c r="BP138152" s="90"/>
    </row>
    <row r="138153" spans="68:68" customFormat="1">
      <c r="BP138153" s="90"/>
    </row>
    <row r="138154" spans="68:68" customFormat="1">
      <c r="BP138154" s="90"/>
    </row>
    <row r="138155" spans="68:68" customFormat="1">
      <c r="BP138155" s="90"/>
    </row>
    <row r="138156" spans="68:68" customFormat="1">
      <c r="BP138156" s="90"/>
    </row>
    <row r="138157" spans="68:68" customFormat="1">
      <c r="BP138157" s="90"/>
    </row>
    <row r="138158" spans="68:68" customFormat="1">
      <c r="BP138158" s="90"/>
    </row>
    <row r="138159" spans="68:68" customFormat="1">
      <c r="BP138159" s="90"/>
    </row>
    <row r="138160" spans="68:68" customFormat="1">
      <c r="BP138160" s="90"/>
    </row>
    <row r="138161" spans="68:68" customFormat="1">
      <c r="BP138161" s="90"/>
    </row>
    <row r="138162" spans="68:68" customFormat="1">
      <c r="BP138162" s="90"/>
    </row>
    <row r="138163" spans="68:68" customFormat="1">
      <c r="BP138163" s="90"/>
    </row>
    <row r="138164" spans="68:68" customFormat="1">
      <c r="BP138164" s="90"/>
    </row>
    <row r="138165" spans="68:68" customFormat="1">
      <c r="BP138165" s="90"/>
    </row>
    <row r="138166" spans="68:68" customFormat="1">
      <c r="BP138166" s="90"/>
    </row>
    <row r="138167" spans="68:68" customFormat="1">
      <c r="BP138167" s="90"/>
    </row>
    <row r="138168" spans="68:68" customFormat="1">
      <c r="BP138168" s="90"/>
    </row>
    <row r="138169" spans="68:68" customFormat="1">
      <c r="BP138169" s="90"/>
    </row>
    <row r="138170" spans="68:68" customFormat="1">
      <c r="BP138170" s="90"/>
    </row>
    <row r="138171" spans="68:68" customFormat="1">
      <c r="BP138171" s="90"/>
    </row>
    <row r="138172" spans="68:68" customFormat="1">
      <c r="BP138172" s="90"/>
    </row>
    <row r="138173" spans="68:68" customFormat="1">
      <c r="BP138173" s="90"/>
    </row>
    <row r="138174" spans="68:68" customFormat="1">
      <c r="BP138174" s="90"/>
    </row>
    <row r="138175" spans="68:68" customFormat="1">
      <c r="BP138175" s="90"/>
    </row>
    <row r="138176" spans="68:68" customFormat="1">
      <c r="BP138176" s="90"/>
    </row>
    <row r="138177" spans="68:68" customFormat="1">
      <c r="BP138177" s="90"/>
    </row>
    <row r="138178" spans="68:68" customFormat="1">
      <c r="BP138178" s="90"/>
    </row>
    <row r="138179" spans="68:68" customFormat="1">
      <c r="BP138179" s="90"/>
    </row>
    <row r="138180" spans="68:68" customFormat="1">
      <c r="BP138180" s="90"/>
    </row>
    <row r="138181" spans="68:68" customFormat="1">
      <c r="BP138181" s="90"/>
    </row>
    <row r="138182" spans="68:68" customFormat="1">
      <c r="BP138182" s="90"/>
    </row>
    <row r="138183" spans="68:68" customFormat="1">
      <c r="BP138183" s="90"/>
    </row>
    <row r="138184" spans="68:68" customFormat="1">
      <c r="BP138184" s="90"/>
    </row>
    <row r="138185" spans="68:68" customFormat="1">
      <c r="BP138185" s="90"/>
    </row>
    <row r="138186" spans="68:68" customFormat="1">
      <c r="BP138186" s="90"/>
    </row>
    <row r="138187" spans="68:68" customFormat="1">
      <c r="BP138187" s="90"/>
    </row>
    <row r="138188" spans="68:68" customFormat="1">
      <c r="BP138188" s="90"/>
    </row>
    <row r="138189" spans="68:68" customFormat="1">
      <c r="BP138189" s="90"/>
    </row>
    <row r="138190" spans="68:68" customFormat="1">
      <c r="BP138190" s="90"/>
    </row>
    <row r="138191" spans="68:68" customFormat="1">
      <c r="BP138191" s="90"/>
    </row>
    <row r="138192" spans="68:68" customFormat="1">
      <c r="BP138192" s="90"/>
    </row>
    <row r="138193" spans="68:68" customFormat="1">
      <c r="BP138193" s="90"/>
    </row>
    <row r="138194" spans="68:68" customFormat="1">
      <c r="BP138194" s="90"/>
    </row>
    <row r="138195" spans="68:68" customFormat="1">
      <c r="BP138195" s="90"/>
    </row>
    <row r="138196" spans="68:68" customFormat="1">
      <c r="BP138196" s="90"/>
    </row>
    <row r="138197" spans="68:68" customFormat="1">
      <c r="BP138197" s="90"/>
    </row>
    <row r="138198" spans="68:68" customFormat="1">
      <c r="BP138198" s="90"/>
    </row>
    <row r="138199" spans="68:68" customFormat="1">
      <c r="BP138199" s="90"/>
    </row>
    <row r="138200" spans="68:68" customFormat="1">
      <c r="BP138200" s="90"/>
    </row>
    <row r="138201" spans="68:68" customFormat="1">
      <c r="BP138201" s="90"/>
    </row>
    <row r="138202" spans="68:68" customFormat="1">
      <c r="BP138202" s="90"/>
    </row>
    <row r="138203" spans="68:68" customFormat="1">
      <c r="BP138203" s="90"/>
    </row>
    <row r="138204" spans="68:68" customFormat="1">
      <c r="BP138204" s="90"/>
    </row>
    <row r="138205" spans="68:68" customFormat="1">
      <c r="BP138205" s="90"/>
    </row>
    <row r="138206" spans="68:68" customFormat="1">
      <c r="BP138206" s="90"/>
    </row>
    <row r="138207" spans="68:68" customFormat="1">
      <c r="BP138207" s="90"/>
    </row>
    <row r="138208" spans="68:68" customFormat="1">
      <c r="BP138208" s="90"/>
    </row>
    <row r="138209" spans="68:68" customFormat="1">
      <c r="BP138209" s="90"/>
    </row>
    <row r="138210" spans="68:68" customFormat="1">
      <c r="BP138210" s="90"/>
    </row>
    <row r="138211" spans="68:68" customFormat="1">
      <c r="BP138211" s="90"/>
    </row>
    <row r="138212" spans="68:68" customFormat="1">
      <c r="BP138212" s="90"/>
    </row>
    <row r="138213" spans="68:68" customFormat="1">
      <c r="BP138213" s="90"/>
    </row>
    <row r="138214" spans="68:68" customFormat="1">
      <c r="BP138214" s="90"/>
    </row>
    <row r="138215" spans="68:68" customFormat="1">
      <c r="BP138215" s="90"/>
    </row>
    <row r="138216" spans="68:68" customFormat="1">
      <c r="BP138216" s="90"/>
    </row>
    <row r="138217" spans="68:68" customFormat="1">
      <c r="BP138217" s="90"/>
    </row>
    <row r="138218" spans="68:68" customFormat="1">
      <c r="BP138218" s="90"/>
    </row>
    <row r="138219" spans="68:68" customFormat="1">
      <c r="BP138219" s="90"/>
    </row>
    <row r="138220" spans="68:68" customFormat="1">
      <c r="BP138220" s="90"/>
    </row>
    <row r="138221" spans="68:68" customFormat="1">
      <c r="BP138221" s="90"/>
    </row>
    <row r="138222" spans="68:68" customFormat="1">
      <c r="BP138222" s="90"/>
    </row>
    <row r="138223" spans="68:68" customFormat="1">
      <c r="BP138223" s="90"/>
    </row>
    <row r="138224" spans="68:68" customFormat="1">
      <c r="BP138224" s="90"/>
    </row>
    <row r="138225" spans="68:68" customFormat="1">
      <c r="BP138225" s="90"/>
    </row>
    <row r="138226" spans="68:68" customFormat="1">
      <c r="BP138226" s="90"/>
    </row>
    <row r="138227" spans="68:68" customFormat="1">
      <c r="BP138227" s="90"/>
    </row>
    <row r="138228" spans="68:68" customFormat="1">
      <c r="BP138228" s="90"/>
    </row>
    <row r="138229" spans="68:68" customFormat="1">
      <c r="BP138229" s="90"/>
    </row>
    <row r="138230" spans="68:68" customFormat="1">
      <c r="BP138230" s="90"/>
    </row>
    <row r="138231" spans="68:68" customFormat="1">
      <c r="BP138231" s="90"/>
    </row>
    <row r="138232" spans="68:68" customFormat="1">
      <c r="BP138232" s="90"/>
    </row>
    <row r="138233" spans="68:68" customFormat="1">
      <c r="BP138233" s="90"/>
    </row>
    <row r="138234" spans="68:68" customFormat="1">
      <c r="BP138234" s="90"/>
    </row>
    <row r="138235" spans="68:68" customFormat="1">
      <c r="BP138235" s="90"/>
    </row>
    <row r="138236" spans="68:68" customFormat="1">
      <c r="BP138236" s="90"/>
    </row>
    <row r="138237" spans="68:68" customFormat="1">
      <c r="BP138237" s="90"/>
    </row>
    <row r="138238" spans="68:68" customFormat="1">
      <c r="BP138238" s="90"/>
    </row>
    <row r="138239" spans="68:68" customFormat="1">
      <c r="BP138239" s="90"/>
    </row>
    <row r="138240" spans="68:68" customFormat="1">
      <c r="BP138240" s="90"/>
    </row>
    <row r="138241" spans="68:68" customFormat="1">
      <c r="BP138241" s="90"/>
    </row>
    <row r="138242" spans="68:68" customFormat="1">
      <c r="BP138242" s="90"/>
    </row>
    <row r="138243" spans="68:68" customFormat="1">
      <c r="BP138243" s="90"/>
    </row>
    <row r="138244" spans="68:68" customFormat="1">
      <c r="BP138244" s="90"/>
    </row>
    <row r="138245" spans="68:68" customFormat="1">
      <c r="BP138245" s="90"/>
    </row>
    <row r="138246" spans="68:68" customFormat="1">
      <c r="BP138246" s="90"/>
    </row>
    <row r="138247" spans="68:68" customFormat="1">
      <c r="BP138247" s="90"/>
    </row>
    <row r="138248" spans="68:68" customFormat="1">
      <c r="BP138248" s="90"/>
    </row>
    <row r="138249" spans="68:68" customFormat="1">
      <c r="BP138249" s="90"/>
    </row>
    <row r="138250" spans="68:68" customFormat="1">
      <c r="BP138250" s="90"/>
    </row>
    <row r="138251" spans="68:68" customFormat="1">
      <c r="BP138251" s="90"/>
    </row>
    <row r="138252" spans="68:68" customFormat="1">
      <c r="BP138252" s="90"/>
    </row>
    <row r="138253" spans="68:68" customFormat="1">
      <c r="BP138253" s="90"/>
    </row>
    <row r="138254" spans="68:68" customFormat="1">
      <c r="BP138254" s="90"/>
    </row>
    <row r="138255" spans="68:68" customFormat="1">
      <c r="BP138255" s="90"/>
    </row>
    <row r="138256" spans="68:68" customFormat="1">
      <c r="BP138256" s="90"/>
    </row>
    <row r="138257" spans="68:68" customFormat="1">
      <c r="BP138257" s="90"/>
    </row>
    <row r="138258" spans="68:68" customFormat="1">
      <c r="BP138258" s="90"/>
    </row>
    <row r="138259" spans="68:68" customFormat="1">
      <c r="BP138259" s="90"/>
    </row>
    <row r="138260" spans="68:68" customFormat="1">
      <c r="BP138260" s="90"/>
    </row>
    <row r="138261" spans="68:68" customFormat="1">
      <c r="BP138261" s="90"/>
    </row>
    <row r="138262" spans="68:68" customFormat="1">
      <c r="BP138262" s="90"/>
    </row>
    <row r="138263" spans="68:68" customFormat="1">
      <c r="BP138263" s="90"/>
    </row>
    <row r="138264" spans="68:68" customFormat="1">
      <c r="BP138264" s="90"/>
    </row>
    <row r="138265" spans="68:68" customFormat="1">
      <c r="BP138265" s="90"/>
    </row>
    <row r="138266" spans="68:68" customFormat="1">
      <c r="BP138266" s="90"/>
    </row>
    <row r="138267" spans="68:68" customFormat="1">
      <c r="BP138267" s="90"/>
    </row>
    <row r="138268" spans="68:68" customFormat="1">
      <c r="BP138268" s="90"/>
    </row>
    <row r="138269" spans="68:68" customFormat="1">
      <c r="BP138269" s="90"/>
    </row>
    <row r="138270" spans="68:68" customFormat="1">
      <c r="BP138270" s="90"/>
    </row>
    <row r="138271" spans="68:68" customFormat="1">
      <c r="BP138271" s="90"/>
    </row>
    <row r="138272" spans="68:68" customFormat="1">
      <c r="BP138272" s="90"/>
    </row>
    <row r="138273" spans="68:68" customFormat="1">
      <c r="BP138273" s="90"/>
    </row>
    <row r="138274" spans="68:68" customFormat="1">
      <c r="BP138274" s="90"/>
    </row>
    <row r="138275" spans="68:68" customFormat="1">
      <c r="BP138275" s="90"/>
    </row>
    <row r="138276" spans="68:68" customFormat="1">
      <c r="BP138276" s="90"/>
    </row>
    <row r="138277" spans="68:68" customFormat="1">
      <c r="BP138277" s="90"/>
    </row>
    <row r="138278" spans="68:68" customFormat="1">
      <c r="BP138278" s="90"/>
    </row>
    <row r="138279" spans="68:68" customFormat="1">
      <c r="BP138279" s="90"/>
    </row>
    <row r="138280" spans="68:68" customFormat="1">
      <c r="BP138280" s="90"/>
    </row>
    <row r="138281" spans="68:68" customFormat="1">
      <c r="BP138281" s="90"/>
    </row>
    <row r="138282" spans="68:68" customFormat="1">
      <c r="BP138282" s="90"/>
    </row>
    <row r="138283" spans="68:68" customFormat="1">
      <c r="BP138283" s="90"/>
    </row>
    <row r="138284" spans="68:68" customFormat="1">
      <c r="BP138284" s="90"/>
    </row>
    <row r="138285" spans="68:68" customFormat="1">
      <c r="BP138285" s="90"/>
    </row>
    <row r="138286" spans="68:68" customFormat="1">
      <c r="BP138286" s="90"/>
    </row>
    <row r="138287" spans="68:68" customFormat="1">
      <c r="BP138287" s="90"/>
    </row>
    <row r="138288" spans="68:68" customFormat="1">
      <c r="BP138288" s="90"/>
    </row>
    <row r="138289" spans="68:68" customFormat="1">
      <c r="BP138289" s="90"/>
    </row>
    <row r="138290" spans="68:68" customFormat="1">
      <c r="BP138290" s="90"/>
    </row>
    <row r="138291" spans="68:68" customFormat="1">
      <c r="BP138291" s="90"/>
    </row>
    <row r="138292" spans="68:68" customFormat="1">
      <c r="BP138292" s="90"/>
    </row>
    <row r="138293" spans="68:68" customFormat="1">
      <c r="BP138293" s="90"/>
    </row>
    <row r="138294" spans="68:68" customFormat="1">
      <c r="BP138294" s="90"/>
    </row>
    <row r="138295" spans="68:68" customFormat="1">
      <c r="BP138295" s="90"/>
    </row>
    <row r="138296" spans="68:68" customFormat="1">
      <c r="BP138296" s="90"/>
    </row>
    <row r="138297" spans="68:68" customFormat="1">
      <c r="BP138297" s="90"/>
    </row>
    <row r="138298" spans="68:68" customFormat="1">
      <c r="BP138298" s="90"/>
    </row>
    <row r="138299" spans="68:68" customFormat="1">
      <c r="BP138299" s="90"/>
    </row>
    <row r="138300" spans="68:68" customFormat="1">
      <c r="BP138300" s="90"/>
    </row>
    <row r="138301" spans="68:68" customFormat="1">
      <c r="BP138301" s="90"/>
    </row>
    <row r="138302" spans="68:68" customFormat="1">
      <c r="BP138302" s="90"/>
    </row>
    <row r="138303" spans="68:68" customFormat="1">
      <c r="BP138303" s="90"/>
    </row>
    <row r="138304" spans="68:68" customFormat="1">
      <c r="BP138304" s="90"/>
    </row>
    <row r="138305" spans="68:68" customFormat="1">
      <c r="BP138305" s="90"/>
    </row>
    <row r="138306" spans="68:68" customFormat="1">
      <c r="BP138306" s="90"/>
    </row>
    <row r="138307" spans="68:68" customFormat="1">
      <c r="BP138307" s="90"/>
    </row>
    <row r="138308" spans="68:68" customFormat="1">
      <c r="BP138308" s="90"/>
    </row>
    <row r="138309" spans="68:68" customFormat="1">
      <c r="BP138309" s="90"/>
    </row>
    <row r="138310" spans="68:68" customFormat="1">
      <c r="BP138310" s="90"/>
    </row>
    <row r="138311" spans="68:68" customFormat="1">
      <c r="BP138311" s="90"/>
    </row>
    <row r="138312" spans="68:68" customFormat="1">
      <c r="BP138312" s="90"/>
    </row>
    <row r="138313" spans="68:68" customFormat="1">
      <c r="BP138313" s="90"/>
    </row>
    <row r="138314" spans="68:68" customFormat="1">
      <c r="BP138314" s="90"/>
    </row>
    <row r="138315" spans="68:68" customFormat="1">
      <c r="BP138315" s="90"/>
    </row>
    <row r="138316" spans="68:68" customFormat="1">
      <c r="BP138316" s="90"/>
    </row>
    <row r="138317" spans="68:68" customFormat="1">
      <c r="BP138317" s="90"/>
    </row>
    <row r="138318" spans="68:68" customFormat="1">
      <c r="BP138318" s="90"/>
    </row>
    <row r="138319" spans="68:68" customFormat="1">
      <c r="BP138319" s="90"/>
    </row>
    <row r="138320" spans="68:68" customFormat="1">
      <c r="BP138320" s="90"/>
    </row>
    <row r="138321" spans="68:68" customFormat="1">
      <c r="BP138321" s="90"/>
    </row>
    <row r="138322" spans="68:68" customFormat="1">
      <c r="BP138322" s="90"/>
    </row>
    <row r="138323" spans="68:68" customFormat="1">
      <c r="BP138323" s="90"/>
    </row>
    <row r="138324" spans="68:68" customFormat="1">
      <c r="BP138324" s="90"/>
    </row>
    <row r="138325" spans="68:68" customFormat="1">
      <c r="BP138325" s="90"/>
    </row>
    <row r="138326" spans="68:68" customFormat="1">
      <c r="BP138326" s="90"/>
    </row>
    <row r="138327" spans="68:68" customFormat="1">
      <c r="BP138327" s="90"/>
    </row>
    <row r="138328" spans="68:68" customFormat="1">
      <c r="BP138328" s="90"/>
    </row>
    <row r="138329" spans="68:68" customFormat="1">
      <c r="BP138329" s="90"/>
    </row>
    <row r="138330" spans="68:68" customFormat="1">
      <c r="BP138330" s="90"/>
    </row>
    <row r="138331" spans="68:68" customFormat="1">
      <c r="BP138331" s="90"/>
    </row>
    <row r="138332" spans="68:68" customFormat="1">
      <c r="BP138332" s="90"/>
    </row>
    <row r="138333" spans="68:68" customFormat="1">
      <c r="BP138333" s="90"/>
    </row>
    <row r="138334" spans="68:68" customFormat="1">
      <c r="BP138334" s="90"/>
    </row>
    <row r="138335" spans="68:68" customFormat="1">
      <c r="BP138335" s="90"/>
    </row>
    <row r="138336" spans="68:68" customFormat="1">
      <c r="BP138336" s="90"/>
    </row>
    <row r="138337" spans="68:68" customFormat="1">
      <c r="BP138337" s="90"/>
    </row>
    <row r="138338" spans="68:68" customFormat="1">
      <c r="BP138338" s="90"/>
    </row>
    <row r="138339" spans="68:68" customFormat="1">
      <c r="BP138339" s="90"/>
    </row>
    <row r="138340" spans="68:68" customFormat="1">
      <c r="BP138340" s="90"/>
    </row>
    <row r="138341" spans="68:68" customFormat="1">
      <c r="BP138341" s="90"/>
    </row>
    <row r="138342" spans="68:68" customFormat="1">
      <c r="BP138342" s="90"/>
    </row>
    <row r="138343" spans="68:68" customFormat="1">
      <c r="BP138343" s="90"/>
    </row>
    <row r="138344" spans="68:68" customFormat="1">
      <c r="BP138344" s="90"/>
    </row>
    <row r="138345" spans="68:68" customFormat="1">
      <c r="BP138345" s="90"/>
    </row>
    <row r="138346" spans="68:68" customFormat="1">
      <c r="BP138346" s="90"/>
    </row>
    <row r="138347" spans="68:68" customFormat="1">
      <c r="BP138347" s="90"/>
    </row>
    <row r="138348" spans="68:68" customFormat="1">
      <c r="BP138348" s="90"/>
    </row>
    <row r="138349" spans="68:68" customFormat="1">
      <c r="BP138349" s="90"/>
    </row>
    <row r="138350" spans="68:68" customFormat="1">
      <c r="BP138350" s="90"/>
    </row>
    <row r="138351" spans="68:68" customFormat="1">
      <c r="BP138351" s="90"/>
    </row>
    <row r="138352" spans="68:68" customFormat="1">
      <c r="BP138352" s="90"/>
    </row>
    <row r="138353" spans="68:68" customFormat="1">
      <c r="BP138353" s="90"/>
    </row>
    <row r="138354" spans="68:68" customFormat="1">
      <c r="BP138354" s="90"/>
    </row>
    <row r="138355" spans="68:68" customFormat="1">
      <c r="BP138355" s="90"/>
    </row>
    <row r="138356" spans="68:68" customFormat="1">
      <c r="BP138356" s="90"/>
    </row>
    <row r="138357" spans="68:68" customFormat="1">
      <c r="BP138357" s="90"/>
    </row>
    <row r="138358" spans="68:68" customFormat="1">
      <c r="BP138358" s="90"/>
    </row>
    <row r="138359" spans="68:68" customFormat="1">
      <c r="BP138359" s="90"/>
    </row>
    <row r="138360" spans="68:68" customFormat="1">
      <c r="BP138360" s="90"/>
    </row>
    <row r="138361" spans="68:68" customFormat="1">
      <c r="BP138361" s="90"/>
    </row>
    <row r="138362" spans="68:68" customFormat="1">
      <c r="BP138362" s="90"/>
    </row>
    <row r="138363" spans="68:68" customFormat="1">
      <c r="BP138363" s="90"/>
    </row>
    <row r="138364" spans="68:68" customFormat="1">
      <c r="BP138364" s="90"/>
    </row>
    <row r="138365" spans="68:68" customFormat="1">
      <c r="BP138365" s="90"/>
    </row>
    <row r="138366" spans="68:68" customFormat="1">
      <c r="BP138366" s="90"/>
    </row>
    <row r="138367" spans="68:68" customFormat="1">
      <c r="BP138367" s="90"/>
    </row>
    <row r="138368" spans="68:68" customFormat="1">
      <c r="BP138368" s="90"/>
    </row>
    <row r="138369" spans="68:68" customFormat="1">
      <c r="BP138369" s="90"/>
    </row>
    <row r="138370" spans="68:68" customFormat="1">
      <c r="BP138370" s="90"/>
    </row>
    <row r="138371" spans="68:68" customFormat="1">
      <c r="BP138371" s="90"/>
    </row>
    <row r="138372" spans="68:68" customFormat="1">
      <c r="BP138372" s="90"/>
    </row>
    <row r="138373" spans="68:68" customFormat="1">
      <c r="BP138373" s="90"/>
    </row>
    <row r="138374" spans="68:68" customFormat="1">
      <c r="BP138374" s="90"/>
    </row>
    <row r="138375" spans="68:68" customFormat="1">
      <c r="BP138375" s="90"/>
    </row>
    <row r="138376" spans="68:68" customFormat="1">
      <c r="BP138376" s="90"/>
    </row>
    <row r="138377" spans="68:68" customFormat="1">
      <c r="BP138377" s="90"/>
    </row>
    <row r="138378" spans="68:68" customFormat="1">
      <c r="BP138378" s="90"/>
    </row>
    <row r="138379" spans="68:68" customFormat="1">
      <c r="BP138379" s="90"/>
    </row>
    <row r="138380" spans="68:68" customFormat="1">
      <c r="BP138380" s="90"/>
    </row>
    <row r="138381" spans="68:68" customFormat="1">
      <c r="BP138381" s="90"/>
    </row>
    <row r="138382" spans="68:68" customFormat="1">
      <c r="BP138382" s="90"/>
    </row>
    <row r="138383" spans="68:68" customFormat="1">
      <c r="BP138383" s="90"/>
    </row>
    <row r="138384" spans="68:68" customFormat="1">
      <c r="BP138384" s="90"/>
    </row>
    <row r="138385" spans="68:68" customFormat="1">
      <c r="BP138385" s="90"/>
    </row>
    <row r="138386" spans="68:68" customFormat="1">
      <c r="BP138386" s="90"/>
    </row>
    <row r="138387" spans="68:68" customFormat="1">
      <c r="BP138387" s="90"/>
    </row>
    <row r="138388" spans="68:68" customFormat="1">
      <c r="BP138388" s="90"/>
    </row>
    <row r="138389" spans="68:68" customFormat="1">
      <c r="BP138389" s="90"/>
    </row>
    <row r="138390" spans="68:68" customFormat="1">
      <c r="BP138390" s="90"/>
    </row>
    <row r="138391" spans="68:68" customFormat="1">
      <c r="BP138391" s="90"/>
    </row>
    <row r="138392" spans="68:68" customFormat="1">
      <c r="BP138392" s="90"/>
    </row>
    <row r="138393" spans="68:68" customFormat="1">
      <c r="BP138393" s="90"/>
    </row>
    <row r="138394" spans="68:68" customFormat="1">
      <c r="BP138394" s="90"/>
    </row>
    <row r="138395" spans="68:68" customFormat="1">
      <c r="BP138395" s="90"/>
    </row>
    <row r="138396" spans="68:68" customFormat="1">
      <c r="BP138396" s="90"/>
    </row>
    <row r="138397" spans="68:68" customFormat="1">
      <c r="BP138397" s="90"/>
    </row>
    <row r="138398" spans="68:68" customFormat="1">
      <c r="BP138398" s="90"/>
    </row>
    <row r="138399" spans="68:68" customFormat="1">
      <c r="BP138399" s="90"/>
    </row>
    <row r="138400" spans="68:68" customFormat="1">
      <c r="BP138400" s="90"/>
    </row>
    <row r="138401" spans="68:68" customFormat="1">
      <c r="BP138401" s="90"/>
    </row>
    <row r="138402" spans="68:68" customFormat="1">
      <c r="BP138402" s="90"/>
    </row>
    <row r="138403" spans="68:68" customFormat="1">
      <c r="BP138403" s="90"/>
    </row>
    <row r="138404" spans="68:68" customFormat="1">
      <c r="BP138404" s="90"/>
    </row>
    <row r="138405" spans="68:68" customFormat="1">
      <c r="BP138405" s="90"/>
    </row>
    <row r="138406" spans="68:68" customFormat="1">
      <c r="BP138406" s="90"/>
    </row>
    <row r="138407" spans="68:68" customFormat="1">
      <c r="BP138407" s="90"/>
    </row>
    <row r="138408" spans="68:68" customFormat="1">
      <c r="BP138408" s="90"/>
    </row>
    <row r="138409" spans="68:68" customFormat="1">
      <c r="BP138409" s="90"/>
    </row>
    <row r="138410" spans="68:68" customFormat="1">
      <c r="BP138410" s="90"/>
    </row>
    <row r="138411" spans="68:68" customFormat="1">
      <c r="BP138411" s="90"/>
    </row>
    <row r="138412" spans="68:68" customFormat="1">
      <c r="BP138412" s="90"/>
    </row>
    <row r="138413" spans="68:68" customFormat="1">
      <c r="BP138413" s="90"/>
    </row>
    <row r="138414" spans="68:68" customFormat="1">
      <c r="BP138414" s="90"/>
    </row>
    <row r="138415" spans="68:68" customFormat="1">
      <c r="BP138415" s="90"/>
    </row>
    <row r="138416" spans="68:68" customFormat="1">
      <c r="BP138416" s="90"/>
    </row>
    <row r="138417" spans="68:68" customFormat="1">
      <c r="BP138417" s="90"/>
    </row>
    <row r="138418" spans="68:68" customFormat="1">
      <c r="BP138418" s="90"/>
    </row>
    <row r="138419" spans="68:68" customFormat="1">
      <c r="BP138419" s="90"/>
    </row>
    <row r="138420" spans="68:68" customFormat="1">
      <c r="BP138420" s="90"/>
    </row>
    <row r="138421" spans="68:68" customFormat="1">
      <c r="BP138421" s="90"/>
    </row>
    <row r="138422" spans="68:68" customFormat="1">
      <c r="BP138422" s="90"/>
    </row>
    <row r="138423" spans="68:68" customFormat="1">
      <c r="BP138423" s="90"/>
    </row>
    <row r="138424" spans="68:68" customFormat="1">
      <c r="BP138424" s="90"/>
    </row>
    <row r="138425" spans="68:68" customFormat="1">
      <c r="BP138425" s="90"/>
    </row>
    <row r="138426" spans="68:68" customFormat="1">
      <c r="BP138426" s="90"/>
    </row>
    <row r="138427" spans="68:68" customFormat="1">
      <c r="BP138427" s="90"/>
    </row>
    <row r="138428" spans="68:68" customFormat="1">
      <c r="BP138428" s="90"/>
    </row>
    <row r="138429" spans="68:68" customFormat="1">
      <c r="BP138429" s="90"/>
    </row>
    <row r="138430" spans="68:68" customFormat="1">
      <c r="BP138430" s="90"/>
    </row>
    <row r="138431" spans="68:68" customFormat="1">
      <c r="BP138431" s="90"/>
    </row>
    <row r="138432" spans="68:68" customFormat="1">
      <c r="BP138432" s="90"/>
    </row>
    <row r="138433" spans="68:68" customFormat="1">
      <c r="BP138433" s="90"/>
    </row>
    <row r="138434" spans="68:68" customFormat="1">
      <c r="BP138434" s="90"/>
    </row>
    <row r="138435" spans="68:68" customFormat="1">
      <c r="BP138435" s="90"/>
    </row>
    <row r="138436" spans="68:68" customFormat="1">
      <c r="BP138436" s="90"/>
    </row>
    <row r="138437" spans="68:68" customFormat="1">
      <c r="BP138437" s="90"/>
    </row>
    <row r="138438" spans="68:68" customFormat="1">
      <c r="BP138438" s="90"/>
    </row>
    <row r="138439" spans="68:68" customFormat="1">
      <c r="BP138439" s="90"/>
    </row>
    <row r="138440" spans="68:68" customFormat="1">
      <c r="BP138440" s="90"/>
    </row>
    <row r="138441" spans="68:68" customFormat="1">
      <c r="BP138441" s="90"/>
    </row>
    <row r="138442" spans="68:68" customFormat="1">
      <c r="BP138442" s="90"/>
    </row>
    <row r="138443" spans="68:68" customFormat="1">
      <c r="BP138443" s="90"/>
    </row>
    <row r="138444" spans="68:68" customFormat="1">
      <c r="BP138444" s="90"/>
    </row>
    <row r="138445" spans="68:68" customFormat="1">
      <c r="BP138445" s="90"/>
    </row>
    <row r="138446" spans="68:68" customFormat="1">
      <c r="BP138446" s="90"/>
    </row>
    <row r="138447" spans="68:68" customFormat="1">
      <c r="BP138447" s="90"/>
    </row>
    <row r="138448" spans="68:68" customFormat="1">
      <c r="BP138448" s="90"/>
    </row>
    <row r="138449" spans="68:68" customFormat="1">
      <c r="BP138449" s="90"/>
    </row>
    <row r="138450" spans="68:68" customFormat="1">
      <c r="BP138450" s="90"/>
    </row>
    <row r="138451" spans="68:68" customFormat="1">
      <c r="BP138451" s="90"/>
    </row>
    <row r="138452" spans="68:68" customFormat="1">
      <c r="BP138452" s="90"/>
    </row>
    <row r="138453" spans="68:68" customFormat="1">
      <c r="BP138453" s="90"/>
    </row>
    <row r="138454" spans="68:68" customFormat="1">
      <c r="BP138454" s="90"/>
    </row>
    <row r="138455" spans="68:68" customFormat="1">
      <c r="BP138455" s="90"/>
    </row>
    <row r="138456" spans="68:68" customFormat="1">
      <c r="BP138456" s="90"/>
    </row>
    <row r="138457" spans="68:68" customFormat="1">
      <c r="BP138457" s="90"/>
    </row>
    <row r="138458" spans="68:68" customFormat="1">
      <c r="BP138458" s="90"/>
    </row>
    <row r="138459" spans="68:68" customFormat="1">
      <c r="BP138459" s="90"/>
    </row>
    <row r="138460" spans="68:68" customFormat="1">
      <c r="BP138460" s="90"/>
    </row>
    <row r="138461" spans="68:68" customFormat="1">
      <c r="BP138461" s="90"/>
    </row>
    <row r="138462" spans="68:68" customFormat="1">
      <c r="BP138462" s="90"/>
    </row>
    <row r="138463" spans="68:68" customFormat="1">
      <c r="BP138463" s="90"/>
    </row>
    <row r="138464" spans="68:68" customFormat="1">
      <c r="BP138464" s="90"/>
    </row>
    <row r="138465" spans="68:68" customFormat="1">
      <c r="BP138465" s="90"/>
    </row>
    <row r="138466" spans="68:68" customFormat="1">
      <c r="BP138466" s="90"/>
    </row>
    <row r="138467" spans="68:68" customFormat="1">
      <c r="BP138467" s="90"/>
    </row>
    <row r="138468" spans="68:68" customFormat="1">
      <c r="BP138468" s="90"/>
    </row>
    <row r="138469" spans="68:68" customFormat="1">
      <c r="BP138469" s="90"/>
    </row>
    <row r="138470" spans="68:68" customFormat="1">
      <c r="BP138470" s="90"/>
    </row>
    <row r="138471" spans="68:68" customFormat="1">
      <c r="BP138471" s="90"/>
    </row>
    <row r="138472" spans="68:68" customFormat="1">
      <c r="BP138472" s="90"/>
    </row>
    <row r="138473" spans="68:68" customFormat="1">
      <c r="BP138473" s="90"/>
    </row>
    <row r="138474" spans="68:68" customFormat="1">
      <c r="BP138474" s="90"/>
    </row>
    <row r="138475" spans="68:68" customFormat="1">
      <c r="BP138475" s="90"/>
    </row>
    <row r="138476" spans="68:68" customFormat="1">
      <c r="BP138476" s="90"/>
    </row>
    <row r="138477" spans="68:68" customFormat="1">
      <c r="BP138477" s="90"/>
    </row>
    <row r="138478" spans="68:68" customFormat="1">
      <c r="BP138478" s="90"/>
    </row>
    <row r="138479" spans="68:68" customFormat="1">
      <c r="BP138479" s="90"/>
    </row>
    <row r="138480" spans="68:68" customFormat="1">
      <c r="BP138480" s="90"/>
    </row>
    <row r="138481" spans="68:68" customFormat="1">
      <c r="BP138481" s="90"/>
    </row>
    <row r="138482" spans="68:68" customFormat="1">
      <c r="BP138482" s="90"/>
    </row>
    <row r="138483" spans="68:68" customFormat="1">
      <c r="BP138483" s="90"/>
    </row>
    <row r="138484" spans="68:68" customFormat="1">
      <c r="BP138484" s="90"/>
    </row>
    <row r="138485" spans="68:68" customFormat="1">
      <c r="BP138485" s="90"/>
    </row>
    <row r="138486" spans="68:68" customFormat="1">
      <c r="BP138486" s="90"/>
    </row>
    <row r="138487" spans="68:68" customFormat="1">
      <c r="BP138487" s="90"/>
    </row>
    <row r="138488" spans="68:68" customFormat="1">
      <c r="BP138488" s="90"/>
    </row>
    <row r="138489" spans="68:68" customFormat="1">
      <c r="BP138489" s="90"/>
    </row>
    <row r="138490" spans="68:68" customFormat="1">
      <c r="BP138490" s="90"/>
    </row>
    <row r="138491" spans="68:68" customFormat="1">
      <c r="BP138491" s="90"/>
    </row>
    <row r="138492" spans="68:68" customFormat="1">
      <c r="BP138492" s="90"/>
    </row>
    <row r="138493" spans="68:68" customFormat="1">
      <c r="BP138493" s="90"/>
    </row>
    <row r="138494" spans="68:68" customFormat="1">
      <c r="BP138494" s="90"/>
    </row>
    <row r="138495" spans="68:68" customFormat="1">
      <c r="BP138495" s="90"/>
    </row>
    <row r="138496" spans="68:68" customFormat="1">
      <c r="BP138496" s="90"/>
    </row>
    <row r="138497" spans="68:68" customFormat="1">
      <c r="BP138497" s="90"/>
    </row>
    <row r="138498" spans="68:68" customFormat="1">
      <c r="BP138498" s="90"/>
    </row>
    <row r="138499" spans="68:68" customFormat="1">
      <c r="BP138499" s="90"/>
    </row>
    <row r="138500" spans="68:68" customFormat="1">
      <c r="BP138500" s="90"/>
    </row>
    <row r="138501" spans="68:68" customFormat="1">
      <c r="BP138501" s="90"/>
    </row>
    <row r="138502" spans="68:68" customFormat="1">
      <c r="BP138502" s="90"/>
    </row>
    <row r="138503" spans="68:68" customFormat="1">
      <c r="BP138503" s="90"/>
    </row>
    <row r="138504" spans="68:68" customFormat="1">
      <c r="BP138504" s="90"/>
    </row>
    <row r="138505" spans="68:68" customFormat="1">
      <c r="BP138505" s="90"/>
    </row>
    <row r="138506" spans="68:68" customFormat="1">
      <c r="BP138506" s="90"/>
    </row>
    <row r="138507" spans="68:68" customFormat="1">
      <c r="BP138507" s="90"/>
    </row>
    <row r="138508" spans="68:68" customFormat="1">
      <c r="BP138508" s="90"/>
    </row>
    <row r="138509" spans="68:68" customFormat="1">
      <c r="BP138509" s="90"/>
    </row>
    <row r="138510" spans="68:68" customFormat="1">
      <c r="BP138510" s="90"/>
    </row>
    <row r="138511" spans="68:68" customFormat="1">
      <c r="BP138511" s="90"/>
    </row>
    <row r="138512" spans="68:68" customFormat="1">
      <c r="BP138512" s="90"/>
    </row>
    <row r="138513" spans="68:68" customFormat="1">
      <c r="BP138513" s="90"/>
    </row>
    <row r="138514" spans="68:68" customFormat="1">
      <c r="BP138514" s="90"/>
    </row>
    <row r="138515" spans="68:68" customFormat="1">
      <c r="BP138515" s="90"/>
    </row>
    <row r="138516" spans="68:68" customFormat="1">
      <c r="BP138516" s="90"/>
    </row>
    <row r="138517" spans="68:68" customFormat="1">
      <c r="BP138517" s="90"/>
    </row>
    <row r="138518" spans="68:68" customFormat="1">
      <c r="BP138518" s="90"/>
    </row>
    <row r="138519" spans="68:68" customFormat="1">
      <c r="BP138519" s="90"/>
    </row>
    <row r="138520" spans="68:68" customFormat="1">
      <c r="BP138520" s="90"/>
    </row>
    <row r="138521" spans="68:68" customFormat="1">
      <c r="BP138521" s="90"/>
    </row>
    <row r="138522" spans="68:68" customFormat="1">
      <c r="BP138522" s="90"/>
    </row>
    <row r="138523" spans="68:68" customFormat="1">
      <c r="BP138523" s="90"/>
    </row>
    <row r="138524" spans="68:68" customFormat="1">
      <c r="BP138524" s="90"/>
    </row>
    <row r="138525" spans="68:68" customFormat="1">
      <c r="BP138525" s="90"/>
    </row>
    <row r="138526" spans="68:68" customFormat="1">
      <c r="BP138526" s="90"/>
    </row>
    <row r="138527" spans="68:68" customFormat="1">
      <c r="BP138527" s="90"/>
    </row>
    <row r="138528" spans="68:68" customFormat="1">
      <c r="BP138528" s="90"/>
    </row>
    <row r="138529" spans="68:68" customFormat="1">
      <c r="BP138529" s="90"/>
    </row>
    <row r="138530" spans="68:68" customFormat="1">
      <c r="BP138530" s="90"/>
    </row>
    <row r="138531" spans="68:68" customFormat="1">
      <c r="BP138531" s="90"/>
    </row>
    <row r="138532" spans="68:68" customFormat="1">
      <c r="BP138532" s="90"/>
    </row>
    <row r="138533" spans="68:68" customFormat="1">
      <c r="BP138533" s="90"/>
    </row>
    <row r="138534" spans="68:68" customFormat="1">
      <c r="BP138534" s="90"/>
    </row>
    <row r="138535" spans="68:68" customFormat="1">
      <c r="BP138535" s="90"/>
    </row>
    <row r="138536" spans="68:68" customFormat="1">
      <c r="BP138536" s="90"/>
    </row>
    <row r="138537" spans="68:68" customFormat="1">
      <c r="BP138537" s="90"/>
    </row>
    <row r="138538" spans="68:68" customFormat="1">
      <c r="BP138538" s="90"/>
    </row>
    <row r="138539" spans="68:68" customFormat="1">
      <c r="BP138539" s="90"/>
    </row>
    <row r="138540" spans="68:68" customFormat="1">
      <c r="BP138540" s="90"/>
    </row>
    <row r="138541" spans="68:68" customFormat="1">
      <c r="BP138541" s="90"/>
    </row>
    <row r="138542" spans="68:68" customFormat="1">
      <c r="BP138542" s="90"/>
    </row>
    <row r="138543" spans="68:68" customFormat="1">
      <c r="BP138543" s="90"/>
    </row>
    <row r="138544" spans="68:68" customFormat="1">
      <c r="BP138544" s="90"/>
    </row>
    <row r="138545" spans="68:68" customFormat="1">
      <c r="BP138545" s="90"/>
    </row>
    <row r="138546" spans="68:68" customFormat="1">
      <c r="BP138546" s="90"/>
    </row>
    <row r="138547" spans="68:68" customFormat="1">
      <c r="BP138547" s="90"/>
    </row>
    <row r="138548" spans="68:68" customFormat="1">
      <c r="BP138548" s="90"/>
    </row>
    <row r="138549" spans="68:68" customFormat="1">
      <c r="BP138549" s="90"/>
    </row>
    <row r="138550" spans="68:68" customFormat="1">
      <c r="BP138550" s="90"/>
    </row>
    <row r="138551" spans="68:68" customFormat="1">
      <c r="BP138551" s="90"/>
    </row>
    <row r="138552" spans="68:68" customFormat="1">
      <c r="BP138552" s="90"/>
    </row>
    <row r="138553" spans="68:68" customFormat="1">
      <c r="BP138553" s="90"/>
    </row>
    <row r="138554" spans="68:68" customFormat="1">
      <c r="BP138554" s="90"/>
    </row>
    <row r="138555" spans="68:68" customFormat="1">
      <c r="BP138555" s="90"/>
    </row>
    <row r="138556" spans="68:68" customFormat="1">
      <c r="BP138556" s="90"/>
    </row>
    <row r="138557" spans="68:68" customFormat="1">
      <c r="BP138557" s="90"/>
    </row>
    <row r="138558" spans="68:68" customFormat="1">
      <c r="BP138558" s="90"/>
    </row>
    <row r="138559" spans="68:68" customFormat="1">
      <c r="BP138559" s="90"/>
    </row>
    <row r="138560" spans="68:68" customFormat="1">
      <c r="BP138560" s="90"/>
    </row>
    <row r="138561" spans="68:68" customFormat="1">
      <c r="BP138561" s="90"/>
    </row>
    <row r="138562" spans="68:68" customFormat="1">
      <c r="BP138562" s="90"/>
    </row>
    <row r="138563" spans="68:68" customFormat="1">
      <c r="BP138563" s="90"/>
    </row>
    <row r="138564" spans="68:68" customFormat="1">
      <c r="BP138564" s="90"/>
    </row>
    <row r="138565" spans="68:68" customFormat="1">
      <c r="BP138565" s="90"/>
    </row>
    <row r="138566" spans="68:68" customFormat="1">
      <c r="BP138566" s="90"/>
    </row>
    <row r="138567" spans="68:68" customFormat="1">
      <c r="BP138567" s="90"/>
    </row>
    <row r="138568" spans="68:68" customFormat="1">
      <c r="BP138568" s="90"/>
    </row>
    <row r="138569" spans="68:68" customFormat="1">
      <c r="BP138569" s="90"/>
    </row>
    <row r="138570" spans="68:68" customFormat="1">
      <c r="BP138570" s="90"/>
    </row>
    <row r="138571" spans="68:68" customFormat="1">
      <c r="BP138571" s="90"/>
    </row>
    <row r="138572" spans="68:68" customFormat="1">
      <c r="BP138572" s="90"/>
    </row>
    <row r="138573" spans="68:68" customFormat="1">
      <c r="BP138573" s="90"/>
    </row>
    <row r="138574" spans="68:68" customFormat="1">
      <c r="BP138574" s="90"/>
    </row>
    <row r="138575" spans="68:68" customFormat="1">
      <c r="BP138575" s="90"/>
    </row>
    <row r="138576" spans="68:68" customFormat="1">
      <c r="BP138576" s="90"/>
    </row>
    <row r="138577" spans="68:68" customFormat="1">
      <c r="BP138577" s="90"/>
    </row>
    <row r="138578" spans="68:68" customFormat="1">
      <c r="BP138578" s="90"/>
    </row>
    <row r="138579" spans="68:68" customFormat="1">
      <c r="BP138579" s="90"/>
    </row>
    <row r="138580" spans="68:68" customFormat="1">
      <c r="BP138580" s="90"/>
    </row>
    <row r="138581" spans="68:68" customFormat="1">
      <c r="BP138581" s="90"/>
    </row>
    <row r="138582" spans="68:68" customFormat="1">
      <c r="BP138582" s="90"/>
    </row>
    <row r="138583" spans="68:68" customFormat="1">
      <c r="BP138583" s="90"/>
    </row>
    <row r="138584" spans="68:68" customFormat="1">
      <c r="BP138584" s="90"/>
    </row>
    <row r="138585" spans="68:68" customFormat="1">
      <c r="BP138585" s="90"/>
    </row>
    <row r="138586" spans="68:68" customFormat="1">
      <c r="BP138586" s="90"/>
    </row>
    <row r="138587" spans="68:68" customFormat="1">
      <c r="BP138587" s="90"/>
    </row>
    <row r="138588" spans="68:68" customFormat="1">
      <c r="BP138588" s="90"/>
    </row>
    <row r="138589" spans="68:68" customFormat="1">
      <c r="BP138589" s="90"/>
    </row>
    <row r="138590" spans="68:68" customFormat="1">
      <c r="BP138590" s="90"/>
    </row>
    <row r="138591" spans="68:68" customFormat="1">
      <c r="BP138591" s="90"/>
    </row>
    <row r="138592" spans="68:68" customFormat="1">
      <c r="BP138592" s="90"/>
    </row>
    <row r="138593" spans="68:68" customFormat="1">
      <c r="BP138593" s="90"/>
    </row>
    <row r="138594" spans="68:68" customFormat="1">
      <c r="BP138594" s="90"/>
    </row>
    <row r="138595" spans="68:68" customFormat="1">
      <c r="BP138595" s="90"/>
    </row>
    <row r="138596" spans="68:68" customFormat="1">
      <c r="BP138596" s="90"/>
    </row>
    <row r="138597" spans="68:68" customFormat="1">
      <c r="BP138597" s="90"/>
    </row>
    <row r="138598" spans="68:68" customFormat="1">
      <c r="BP138598" s="90"/>
    </row>
    <row r="138599" spans="68:68" customFormat="1">
      <c r="BP138599" s="90"/>
    </row>
    <row r="138600" spans="68:68" customFormat="1">
      <c r="BP138600" s="90"/>
    </row>
    <row r="138601" spans="68:68" customFormat="1">
      <c r="BP138601" s="90"/>
    </row>
    <row r="138602" spans="68:68" customFormat="1">
      <c r="BP138602" s="90"/>
    </row>
    <row r="138603" spans="68:68" customFormat="1">
      <c r="BP138603" s="90"/>
    </row>
    <row r="138604" spans="68:68" customFormat="1">
      <c r="BP138604" s="90"/>
    </row>
    <row r="138605" spans="68:68" customFormat="1">
      <c r="BP138605" s="90"/>
    </row>
    <row r="138606" spans="68:68" customFormat="1">
      <c r="BP138606" s="90"/>
    </row>
    <row r="138607" spans="68:68" customFormat="1">
      <c r="BP138607" s="90"/>
    </row>
    <row r="138608" spans="68:68" customFormat="1">
      <c r="BP138608" s="90"/>
    </row>
    <row r="138609" spans="68:68" customFormat="1">
      <c r="BP138609" s="90"/>
    </row>
    <row r="138610" spans="68:68" customFormat="1">
      <c r="BP138610" s="90"/>
    </row>
    <row r="138611" spans="68:68" customFormat="1">
      <c r="BP138611" s="90"/>
    </row>
    <row r="138612" spans="68:68" customFormat="1">
      <c r="BP138612" s="90"/>
    </row>
    <row r="138613" spans="68:68" customFormat="1">
      <c r="BP138613" s="90"/>
    </row>
    <row r="138614" spans="68:68" customFormat="1">
      <c r="BP138614" s="90"/>
    </row>
    <row r="138615" spans="68:68" customFormat="1">
      <c r="BP138615" s="90"/>
    </row>
    <row r="138616" spans="68:68" customFormat="1">
      <c r="BP138616" s="90"/>
    </row>
    <row r="138617" spans="68:68" customFormat="1">
      <c r="BP138617" s="90"/>
    </row>
    <row r="138618" spans="68:68" customFormat="1">
      <c r="BP138618" s="90"/>
    </row>
    <row r="138619" spans="68:68" customFormat="1">
      <c r="BP138619" s="90"/>
    </row>
    <row r="138620" spans="68:68" customFormat="1">
      <c r="BP138620" s="90"/>
    </row>
    <row r="138621" spans="68:68" customFormat="1">
      <c r="BP138621" s="90"/>
    </row>
    <row r="138622" spans="68:68" customFormat="1">
      <c r="BP138622" s="90"/>
    </row>
    <row r="138623" spans="68:68" customFormat="1">
      <c r="BP138623" s="90"/>
    </row>
    <row r="138624" spans="68:68" customFormat="1">
      <c r="BP138624" s="90"/>
    </row>
    <row r="138625" spans="68:68" customFormat="1">
      <c r="BP138625" s="90"/>
    </row>
    <row r="138626" spans="68:68" customFormat="1">
      <c r="BP138626" s="90"/>
    </row>
    <row r="138627" spans="68:68" customFormat="1">
      <c r="BP138627" s="90"/>
    </row>
    <row r="138628" spans="68:68" customFormat="1">
      <c r="BP138628" s="90"/>
    </row>
    <row r="138629" spans="68:68" customFormat="1">
      <c r="BP138629" s="90"/>
    </row>
    <row r="138630" spans="68:68" customFormat="1">
      <c r="BP138630" s="90"/>
    </row>
    <row r="138631" spans="68:68" customFormat="1">
      <c r="BP138631" s="90"/>
    </row>
    <row r="138632" spans="68:68" customFormat="1">
      <c r="BP138632" s="90"/>
    </row>
    <row r="138633" spans="68:68" customFormat="1">
      <c r="BP138633" s="90"/>
    </row>
    <row r="138634" spans="68:68" customFormat="1">
      <c r="BP138634" s="90"/>
    </row>
    <row r="138635" spans="68:68" customFormat="1">
      <c r="BP138635" s="90"/>
    </row>
    <row r="138636" spans="68:68" customFormat="1">
      <c r="BP138636" s="90"/>
    </row>
    <row r="138637" spans="68:68" customFormat="1">
      <c r="BP138637" s="90"/>
    </row>
    <row r="138638" spans="68:68" customFormat="1">
      <c r="BP138638" s="90"/>
    </row>
    <row r="138639" spans="68:68" customFormat="1">
      <c r="BP138639" s="90"/>
    </row>
    <row r="138640" spans="68:68" customFormat="1">
      <c r="BP138640" s="90"/>
    </row>
    <row r="138641" spans="68:68" customFormat="1">
      <c r="BP138641" s="90"/>
    </row>
    <row r="138642" spans="68:68" customFormat="1">
      <c r="BP138642" s="90"/>
    </row>
    <row r="138643" spans="68:68" customFormat="1">
      <c r="BP138643" s="90"/>
    </row>
    <row r="138644" spans="68:68" customFormat="1">
      <c r="BP138644" s="90"/>
    </row>
    <row r="138645" spans="68:68" customFormat="1">
      <c r="BP138645" s="90"/>
    </row>
    <row r="138646" spans="68:68" customFormat="1">
      <c r="BP138646" s="90"/>
    </row>
    <row r="138647" spans="68:68" customFormat="1">
      <c r="BP138647" s="90"/>
    </row>
    <row r="138648" spans="68:68" customFormat="1">
      <c r="BP138648" s="90"/>
    </row>
    <row r="138649" spans="68:68" customFormat="1">
      <c r="BP138649" s="90"/>
    </row>
    <row r="138650" spans="68:68" customFormat="1">
      <c r="BP138650" s="90"/>
    </row>
    <row r="138651" spans="68:68" customFormat="1">
      <c r="BP138651" s="90"/>
    </row>
    <row r="138652" spans="68:68" customFormat="1">
      <c r="BP138652" s="90"/>
    </row>
    <row r="138653" spans="68:68" customFormat="1">
      <c r="BP138653" s="90"/>
    </row>
    <row r="138654" spans="68:68" customFormat="1">
      <c r="BP138654" s="90"/>
    </row>
    <row r="138655" spans="68:68" customFormat="1">
      <c r="BP138655" s="90"/>
    </row>
    <row r="138656" spans="68:68" customFormat="1">
      <c r="BP138656" s="90"/>
    </row>
    <row r="138657" spans="68:68" customFormat="1">
      <c r="BP138657" s="90"/>
    </row>
    <row r="138658" spans="68:68" customFormat="1">
      <c r="BP138658" s="90"/>
    </row>
    <row r="138659" spans="68:68" customFormat="1">
      <c r="BP138659" s="90"/>
    </row>
    <row r="138660" spans="68:68" customFormat="1">
      <c r="BP138660" s="90"/>
    </row>
    <row r="138661" spans="68:68" customFormat="1">
      <c r="BP138661" s="90"/>
    </row>
    <row r="138662" spans="68:68" customFormat="1">
      <c r="BP138662" s="90"/>
    </row>
    <row r="138663" spans="68:68" customFormat="1">
      <c r="BP138663" s="90"/>
    </row>
    <row r="138664" spans="68:68" customFormat="1">
      <c r="BP138664" s="90"/>
    </row>
    <row r="138665" spans="68:68" customFormat="1">
      <c r="BP138665" s="90"/>
    </row>
    <row r="138666" spans="68:68" customFormat="1">
      <c r="BP138666" s="90"/>
    </row>
    <row r="138667" spans="68:68" customFormat="1">
      <c r="BP138667" s="90"/>
    </row>
    <row r="138668" spans="68:68" customFormat="1">
      <c r="BP138668" s="90"/>
    </row>
    <row r="138669" spans="68:68" customFormat="1">
      <c r="BP138669" s="90"/>
    </row>
    <row r="138670" spans="68:68" customFormat="1">
      <c r="BP138670" s="90"/>
    </row>
    <row r="138671" spans="68:68" customFormat="1">
      <c r="BP138671" s="90"/>
    </row>
    <row r="138672" spans="68:68" customFormat="1">
      <c r="BP138672" s="90"/>
    </row>
    <row r="138673" spans="68:68" customFormat="1">
      <c r="BP138673" s="90"/>
    </row>
    <row r="138674" spans="68:68" customFormat="1">
      <c r="BP138674" s="90"/>
    </row>
    <row r="138675" spans="68:68" customFormat="1">
      <c r="BP138675" s="90"/>
    </row>
    <row r="138676" spans="68:68" customFormat="1">
      <c r="BP138676" s="90"/>
    </row>
    <row r="138677" spans="68:68" customFormat="1">
      <c r="BP138677" s="90"/>
    </row>
    <row r="138678" spans="68:68" customFormat="1">
      <c r="BP138678" s="90"/>
    </row>
    <row r="138679" spans="68:68" customFormat="1">
      <c r="BP138679" s="90"/>
    </row>
    <row r="138680" spans="68:68" customFormat="1">
      <c r="BP138680" s="90"/>
    </row>
    <row r="138681" spans="68:68" customFormat="1">
      <c r="BP138681" s="90"/>
    </row>
    <row r="138682" spans="68:68" customFormat="1">
      <c r="BP138682" s="90"/>
    </row>
    <row r="138683" spans="68:68" customFormat="1">
      <c r="BP138683" s="90"/>
    </row>
    <row r="138684" spans="68:68" customFormat="1">
      <c r="BP138684" s="90"/>
    </row>
    <row r="138685" spans="68:68" customFormat="1">
      <c r="BP138685" s="90"/>
    </row>
    <row r="138686" spans="68:68" customFormat="1">
      <c r="BP138686" s="90"/>
    </row>
    <row r="138687" spans="68:68" customFormat="1">
      <c r="BP138687" s="90"/>
    </row>
    <row r="138688" spans="68:68" customFormat="1">
      <c r="BP138688" s="90"/>
    </row>
    <row r="138689" spans="68:68" customFormat="1">
      <c r="BP138689" s="90"/>
    </row>
    <row r="138690" spans="68:68" customFormat="1">
      <c r="BP138690" s="90"/>
    </row>
    <row r="138691" spans="68:68" customFormat="1">
      <c r="BP138691" s="90"/>
    </row>
    <row r="138692" spans="68:68" customFormat="1">
      <c r="BP138692" s="90"/>
    </row>
    <row r="138693" spans="68:68" customFormat="1">
      <c r="BP138693" s="90"/>
    </row>
    <row r="138694" spans="68:68" customFormat="1">
      <c r="BP138694" s="90"/>
    </row>
    <row r="138695" spans="68:68" customFormat="1">
      <c r="BP138695" s="90"/>
    </row>
    <row r="138696" spans="68:68" customFormat="1">
      <c r="BP138696" s="90"/>
    </row>
    <row r="138697" spans="68:68" customFormat="1">
      <c r="BP138697" s="90"/>
    </row>
    <row r="138698" spans="68:68" customFormat="1">
      <c r="BP138698" s="90"/>
    </row>
    <row r="138699" spans="68:68" customFormat="1">
      <c r="BP138699" s="90"/>
    </row>
    <row r="138700" spans="68:68" customFormat="1">
      <c r="BP138700" s="90"/>
    </row>
    <row r="138701" spans="68:68" customFormat="1">
      <c r="BP138701" s="90"/>
    </row>
    <row r="138702" spans="68:68" customFormat="1">
      <c r="BP138702" s="90"/>
    </row>
    <row r="138703" spans="68:68" customFormat="1">
      <c r="BP138703" s="90"/>
    </row>
    <row r="138704" spans="68:68" customFormat="1">
      <c r="BP138704" s="90"/>
    </row>
    <row r="138705" spans="68:68" customFormat="1">
      <c r="BP138705" s="90"/>
    </row>
    <row r="138706" spans="68:68" customFormat="1">
      <c r="BP138706" s="90"/>
    </row>
    <row r="138707" spans="68:68" customFormat="1">
      <c r="BP138707" s="90"/>
    </row>
    <row r="138708" spans="68:68" customFormat="1">
      <c r="BP138708" s="90"/>
    </row>
    <row r="138709" spans="68:68" customFormat="1">
      <c r="BP138709" s="90"/>
    </row>
    <row r="138710" spans="68:68" customFormat="1">
      <c r="BP138710" s="90"/>
    </row>
    <row r="138711" spans="68:68" customFormat="1">
      <c r="BP138711" s="90"/>
    </row>
    <row r="138712" spans="68:68" customFormat="1">
      <c r="BP138712" s="90"/>
    </row>
    <row r="138713" spans="68:68" customFormat="1">
      <c r="BP138713" s="90"/>
    </row>
    <row r="138714" spans="68:68" customFormat="1">
      <c r="BP138714" s="90"/>
    </row>
    <row r="138715" spans="68:68" customFormat="1">
      <c r="BP138715" s="90"/>
    </row>
    <row r="138716" spans="68:68" customFormat="1">
      <c r="BP138716" s="90"/>
    </row>
    <row r="138717" spans="68:68" customFormat="1">
      <c r="BP138717" s="90"/>
    </row>
    <row r="138718" spans="68:68" customFormat="1">
      <c r="BP138718" s="90"/>
    </row>
    <row r="138719" spans="68:68" customFormat="1">
      <c r="BP138719" s="90"/>
    </row>
    <row r="138720" spans="68:68" customFormat="1">
      <c r="BP138720" s="90"/>
    </row>
    <row r="138721" spans="68:68" customFormat="1">
      <c r="BP138721" s="90"/>
    </row>
    <row r="138722" spans="68:68" customFormat="1">
      <c r="BP138722" s="90"/>
    </row>
    <row r="138723" spans="68:68" customFormat="1">
      <c r="BP138723" s="90"/>
    </row>
    <row r="138724" spans="68:68" customFormat="1">
      <c r="BP138724" s="90"/>
    </row>
    <row r="138725" spans="68:68" customFormat="1">
      <c r="BP138725" s="90"/>
    </row>
    <row r="138726" spans="68:68" customFormat="1">
      <c r="BP138726" s="90"/>
    </row>
    <row r="138727" spans="68:68" customFormat="1">
      <c r="BP138727" s="90"/>
    </row>
    <row r="138728" spans="68:68" customFormat="1">
      <c r="BP138728" s="90"/>
    </row>
    <row r="138729" spans="68:68" customFormat="1">
      <c r="BP138729" s="90"/>
    </row>
    <row r="138730" spans="68:68" customFormat="1">
      <c r="BP138730" s="90"/>
    </row>
    <row r="138731" spans="68:68" customFormat="1">
      <c r="BP138731" s="90"/>
    </row>
    <row r="138732" spans="68:68" customFormat="1">
      <c r="BP138732" s="90"/>
    </row>
    <row r="138733" spans="68:68" customFormat="1">
      <c r="BP138733" s="90"/>
    </row>
    <row r="138734" spans="68:68" customFormat="1">
      <c r="BP138734" s="90"/>
    </row>
    <row r="138735" spans="68:68" customFormat="1">
      <c r="BP138735" s="90"/>
    </row>
    <row r="138736" spans="68:68" customFormat="1">
      <c r="BP138736" s="90"/>
    </row>
    <row r="138737" spans="68:68" customFormat="1">
      <c r="BP138737" s="90"/>
    </row>
    <row r="138738" spans="68:68" customFormat="1">
      <c r="BP138738" s="90"/>
    </row>
    <row r="138739" spans="68:68" customFormat="1">
      <c r="BP138739" s="90"/>
    </row>
    <row r="138740" spans="68:68" customFormat="1">
      <c r="BP138740" s="90"/>
    </row>
    <row r="138741" spans="68:68" customFormat="1">
      <c r="BP138741" s="90"/>
    </row>
    <row r="138742" spans="68:68" customFormat="1">
      <c r="BP138742" s="90"/>
    </row>
    <row r="138743" spans="68:68" customFormat="1">
      <c r="BP138743" s="90"/>
    </row>
    <row r="138744" spans="68:68" customFormat="1">
      <c r="BP138744" s="90"/>
    </row>
    <row r="138745" spans="68:68" customFormat="1">
      <c r="BP138745" s="90"/>
    </row>
    <row r="138746" spans="68:68" customFormat="1">
      <c r="BP138746" s="90"/>
    </row>
    <row r="138747" spans="68:68" customFormat="1">
      <c r="BP138747" s="90"/>
    </row>
    <row r="138748" spans="68:68" customFormat="1">
      <c r="BP138748" s="90"/>
    </row>
    <row r="138749" spans="68:68" customFormat="1">
      <c r="BP138749" s="90"/>
    </row>
    <row r="138750" spans="68:68" customFormat="1">
      <c r="BP138750" s="90"/>
    </row>
    <row r="138751" spans="68:68" customFormat="1">
      <c r="BP138751" s="90"/>
    </row>
    <row r="138752" spans="68:68" customFormat="1">
      <c r="BP138752" s="90"/>
    </row>
    <row r="138753" spans="68:68" customFormat="1">
      <c r="BP138753" s="90"/>
    </row>
    <row r="138754" spans="68:68" customFormat="1">
      <c r="BP138754" s="90"/>
    </row>
    <row r="138755" spans="68:68" customFormat="1">
      <c r="BP138755" s="90"/>
    </row>
    <row r="138756" spans="68:68" customFormat="1">
      <c r="BP138756" s="90"/>
    </row>
    <row r="138757" spans="68:68" customFormat="1">
      <c r="BP138757" s="90"/>
    </row>
    <row r="138758" spans="68:68" customFormat="1">
      <c r="BP138758" s="90"/>
    </row>
    <row r="138759" spans="68:68" customFormat="1">
      <c r="BP138759" s="90"/>
    </row>
    <row r="138760" spans="68:68" customFormat="1">
      <c r="BP138760" s="90"/>
    </row>
    <row r="138761" spans="68:68" customFormat="1">
      <c r="BP138761" s="90"/>
    </row>
    <row r="138762" spans="68:68" customFormat="1">
      <c r="BP138762" s="90"/>
    </row>
    <row r="138763" spans="68:68" customFormat="1">
      <c r="BP138763" s="90"/>
    </row>
    <row r="138764" spans="68:68" customFormat="1">
      <c r="BP138764" s="90"/>
    </row>
    <row r="138765" spans="68:68" customFormat="1">
      <c r="BP138765" s="90"/>
    </row>
    <row r="138766" spans="68:68" customFormat="1">
      <c r="BP138766" s="90"/>
    </row>
    <row r="138767" spans="68:68" customFormat="1">
      <c r="BP138767" s="90"/>
    </row>
    <row r="138768" spans="68:68" customFormat="1">
      <c r="BP138768" s="90"/>
    </row>
    <row r="138769" spans="68:68" customFormat="1">
      <c r="BP138769" s="90"/>
    </row>
    <row r="138770" spans="68:68" customFormat="1">
      <c r="BP138770" s="90"/>
    </row>
    <row r="138771" spans="68:68" customFormat="1">
      <c r="BP138771" s="90"/>
    </row>
    <row r="138772" spans="68:68" customFormat="1">
      <c r="BP138772" s="90"/>
    </row>
    <row r="138773" spans="68:68" customFormat="1">
      <c r="BP138773" s="90"/>
    </row>
    <row r="138774" spans="68:68" customFormat="1">
      <c r="BP138774" s="90"/>
    </row>
    <row r="138775" spans="68:68" customFormat="1">
      <c r="BP138775" s="90"/>
    </row>
    <row r="138776" spans="68:68" customFormat="1">
      <c r="BP138776" s="90"/>
    </row>
    <row r="138777" spans="68:68" customFormat="1">
      <c r="BP138777" s="90"/>
    </row>
    <row r="138778" spans="68:68" customFormat="1">
      <c r="BP138778" s="90"/>
    </row>
    <row r="138779" spans="68:68" customFormat="1">
      <c r="BP138779" s="90"/>
    </row>
    <row r="138780" spans="68:68" customFormat="1">
      <c r="BP138780" s="90"/>
    </row>
    <row r="138781" spans="68:68" customFormat="1">
      <c r="BP138781" s="90"/>
    </row>
    <row r="138782" spans="68:68" customFormat="1">
      <c r="BP138782" s="90"/>
    </row>
    <row r="138783" spans="68:68" customFormat="1">
      <c r="BP138783" s="90"/>
    </row>
    <row r="138784" spans="68:68" customFormat="1">
      <c r="BP138784" s="90"/>
    </row>
    <row r="138785" spans="68:68" customFormat="1">
      <c r="BP138785" s="90"/>
    </row>
    <row r="138786" spans="68:68" customFormat="1">
      <c r="BP138786" s="90"/>
    </row>
    <row r="138787" spans="68:68" customFormat="1">
      <c r="BP138787" s="90"/>
    </row>
    <row r="138788" spans="68:68" customFormat="1">
      <c r="BP138788" s="90"/>
    </row>
    <row r="138789" spans="68:68" customFormat="1">
      <c r="BP138789" s="90"/>
    </row>
    <row r="138790" spans="68:68" customFormat="1">
      <c r="BP138790" s="90"/>
    </row>
    <row r="138791" spans="68:68" customFormat="1">
      <c r="BP138791" s="90"/>
    </row>
    <row r="138792" spans="68:68" customFormat="1">
      <c r="BP138792" s="90"/>
    </row>
    <row r="138793" spans="68:68" customFormat="1">
      <c r="BP138793" s="90"/>
    </row>
    <row r="138794" spans="68:68" customFormat="1">
      <c r="BP138794" s="90"/>
    </row>
    <row r="138795" spans="68:68" customFormat="1">
      <c r="BP138795" s="90"/>
    </row>
    <row r="138796" spans="68:68" customFormat="1">
      <c r="BP138796" s="90"/>
    </row>
    <row r="138797" spans="68:68" customFormat="1">
      <c r="BP138797" s="90"/>
    </row>
    <row r="138798" spans="68:68" customFormat="1">
      <c r="BP138798" s="90"/>
    </row>
    <row r="138799" spans="68:68" customFormat="1">
      <c r="BP138799" s="90"/>
    </row>
    <row r="138800" spans="68:68" customFormat="1">
      <c r="BP138800" s="90"/>
    </row>
    <row r="138801" spans="68:68" customFormat="1">
      <c r="BP138801" s="90"/>
    </row>
    <row r="138802" spans="68:68" customFormat="1">
      <c r="BP138802" s="90"/>
    </row>
    <row r="138803" spans="68:68" customFormat="1">
      <c r="BP138803" s="90"/>
    </row>
    <row r="138804" spans="68:68" customFormat="1">
      <c r="BP138804" s="90"/>
    </row>
    <row r="138805" spans="68:68" customFormat="1">
      <c r="BP138805" s="90"/>
    </row>
    <row r="138806" spans="68:68" customFormat="1">
      <c r="BP138806" s="90"/>
    </row>
    <row r="138807" spans="68:68" customFormat="1">
      <c r="BP138807" s="90"/>
    </row>
    <row r="138808" spans="68:68" customFormat="1">
      <c r="BP138808" s="90"/>
    </row>
    <row r="138809" spans="68:68" customFormat="1">
      <c r="BP138809" s="90"/>
    </row>
    <row r="138810" spans="68:68" customFormat="1">
      <c r="BP138810" s="90"/>
    </row>
    <row r="138811" spans="68:68" customFormat="1">
      <c r="BP138811" s="90"/>
    </row>
    <row r="138812" spans="68:68" customFormat="1">
      <c r="BP138812" s="90"/>
    </row>
    <row r="138813" spans="68:68" customFormat="1">
      <c r="BP138813" s="90"/>
    </row>
    <row r="138814" spans="68:68" customFormat="1">
      <c r="BP138814" s="90"/>
    </row>
    <row r="138815" spans="68:68" customFormat="1">
      <c r="BP138815" s="90"/>
    </row>
    <row r="138816" spans="68:68" customFormat="1">
      <c r="BP138816" s="90"/>
    </row>
    <row r="138817" spans="68:68" customFormat="1">
      <c r="BP138817" s="90"/>
    </row>
    <row r="138818" spans="68:68" customFormat="1">
      <c r="BP138818" s="90"/>
    </row>
    <row r="138819" spans="68:68" customFormat="1">
      <c r="BP138819" s="90"/>
    </row>
    <row r="138820" spans="68:68" customFormat="1">
      <c r="BP138820" s="90"/>
    </row>
    <row r="138821" spans="68:68" customFormat="1">
      <c r="BP138821" s="90"/>
    </row>
    <row r="138822" spans="68:68" customFormat="1">
      <c r="BP138822" s="90"/>
    </row>
    <row r="138823" spans="68:68" customFormat="1">
      <c r="BP138823" s="90"/>
    </row>
    <row r="138824" spans="68:68" customFormat="1">
      <c r="BP138824" s="90"/>
    </row>
    <row r="138825" spans="68:68" customFormat="1">
      <c r="BP138825" s="90"/>
    </row>
    <row r="138826" spans="68:68" customFormat="1">
      <c r="BP138826" s="90"/>
    </row>
    <row r="138827" spans="68:68" customFormat="1">
      <c r="BP138827" s="90"/>
    </row>
    <row r="138828" spans="68:68" customFormat="1">
      <c r="BP138828" s="90"/>
    </row>
    <row r="138829" spans="68:68" customFormat="1">
      <c r="BP138829" s="90"/>
    </row>
    <row r="138830" spans="68:68" customFormat="1">
      <c r="BP138830" s="90"/>
    </row>
    <row r="138831" spans="68:68" customFormat="1">
      <c r="BP138831" s="90"/>
    </row>
    <row r="138832" spans="68:68" customFormat="1">
      <c r="BP138832" s="90"/>
    </row>
    <row r="138833" spans="68:68" customFormat="1">
      <c r="BP138833" s="90"/>
    </row>
    <row r="138834" spans="68:68" customFormat="1">
      <c r="BP138834" s="90"/>
    </row>
    <row r="138835" spans="68:68" customFormat="1">
      <c r="BP138835" s="90"/>
    </row>
    <row r="138836" spans="68:68" customFormat="1">
      <c r="BP138836" s="90"/>
    </row>
    <row r="138837" spans="68:68" customFormat="1">
      <c r="BP138837" s="90"/>
    </row>
    <row r="138838" spans="68:68" customFormat="1">
      <c r="BP138838" s="90"/>
    </row>
    <row r="138839" spans="68:68" customFormat="1">
      <c r="BP138839" s="90"/>
    </row>
    <row r="138840" spans="68:68" customFormat="1">
      <c r="BP138840" s="90"/>
    </row>
    <row r="138841" spans="68:68" customFormat="1">
      <c r="BP138841" s="90"/>
    </row>
    <row r="138842" spans="68:68" customFormat="1">
      <c r="BP138842" s="90"/>
    </row>
    <row r="138843" spans="68:68" customFormat="1">
      <c r="BP138843" s="90"/>
    </row>
    <row r="138844" spans="68:68" customFormat="1">
      <c r="BP138844" s="90"/>
    </row>
    <row r="138845" spans="68:68" customFormat="1">
      <c r="BP138845" s="90"/>
    </row>
    <row r="138846" spans="68:68" customFormat="1">
      <c r="BP138846" s="90"/>
    </row>
    <row r="138847" spans="68:68" customFormat="1">
      <c r="BP138847" s="90"/>
    </row>
    <row r="138848" spans="68:68" customFormat="1">
      <c r="BP138848" s="90"/>
    </row>
    <row r="138849" spans="68:68" customFormat="1">
      <c r="BP138849" s="90"/>
    </row>
    <row r="138850" spans="68:68" customFormat="1">
      <c r="BP138850" s="90"/>
    </row>
    <row r="138851" spans="68:68" customFormat="1">
      <c r="BP138851" s="90"/>
    </row>
    <row r="138852" spans="68:68" customFormat="1">
      <c r="BP138852" s="90"/>
    </row>
    <row r="138853" spans="68:68" customFormat="1">
      <c r="BP138853" s="90"/>
    </row>
    <row r="138854" spans="68:68" customFormat="1">
      <c r="BP138854" s="90"/>
    </row>
    <row r="138855" spans="68:68" customFormat="1">
      <c r="BP138855" s="90"/>
    </row>
    <row r="138856" spans="68:68" customFormat="1">
      <c r="BP138856" s="90"/>
    </row>
    <row r="138857" spans="68:68" customFormat="1">
      <c r="BP138857" s="90"/>
    </row>
    <row r="138858" spans="68:68" customFormat="1">
      <c r="BP138858" s="90"/>
    </row>
    <row r="138859" spans="68:68" customFormat="1">
      <c r="BP138859" s="90"/>
    </row>
    <row r="138860" spans="68:68" customFormat="1">
      <c r="BP138860" s="90"/>
    </row>
    <row r="138861" spans="68:68" customFormat="1">
      <c r="BP138861" s="90"/>
    </row>
    <row r="138862" spans="68:68" customFormat="1">
      <c r="BP138862" s="90"/>
    </row>
    <row r="138863" spans="68:68" customFormat="1">
      <c r="BP138863" s="90"/>
    </row>
    <row r="138864" spans="68:68" customFormat="1">
      <c r="BP138864" s="90"/>
    </row>
    <row r="138865" spans="68:68" customFormat="1">
      <c r="BP138865" s="90"/>
    </row>
    <row r="138866" spans="68:68" customFormat="1">
      <c r="BP138866" s="90"/>
    </row>
    <row r="138867" spans="68:68" customFormat="1">
      <c r="BP138867" s="90"/>
    </row>
    <row r="138868" spans="68:68" customFormat="1">
      <c r="BP138868" s="90"/>
    </row>
    <row r="138869" spans="68:68" customFormat="1">
      <c r="BP138869" s="90"/>
    </row>
    <row r="138870" spans="68:68" customFormat="1">
      <c r="BP138870" s="90"/>
    </row>
    <row r="138871" spans="68:68" customFormat="1">
      <c r="BP138871" s="90"/>
    </row>
    <row r="138872" spans="68:68" customFormat="1">
      <c r="BP138872" s="90"/>
    </row>
    <row r="138873" spans="68:68" customFormat="1">
      <c r="BP138873" s="90"/>
    </row>
    <row r="138874" spans="68:68" customFormat="1">
      <c r="BP138874" s="90"/>
    </row>
    <row r="138875" spans="68:68" customFormat="1">
      <c r="BP138875" s="90"/>
    </row>
    <row r="138876" spans="68:68" customFormat="1">
      <c r="BP138876" s="90"/>
    </row>
    <row r="138877" spans="68:68" customFormat="1">
      <c r="BP138877" s="90"/>
    </row>
    <row r="138878" spans="68:68" customFormat="1">
      <c r="BP138878" s="90"/>
    </row>
    <row r="138879" spans="68:68" customFormat="1">
      <c r="BP138879" s="90"/>
    </row>
    <row r="138880" spans="68:68" customFormat="1">
      <c r="BP138880" s="90"/>
    </row>
    <row r="138881" spans="68:68" customFormat="1">
      <c r="BP138881" s="90"/>
    </row>
    <row r="138882" spans="68:68" customFormat="1">
      <c r="BP138882" s="90"/>
    </row>
    <row r="138883" spans="68:68" customFormat="1">
      <c r="BP138883" s="90"/>
    </row>
    <row r="138884" spans="68:68" customFormat="1">
      <c r="BP138884" s="90"/>
    </row>
    <row r="138885" spans="68:68" customFormat="1">
      <c r="BP138885" s="90"/>
    </row>
    <row r="138886" spans="68:68" customFormat="1">
      <c r="BP138886" s="90"/>
    </row>
    <row r="138887" spans="68:68" customFormat="1">
      <c r="BP138887" s="90"/>
    </row>
    <row r="138888" spans="68:68" customFormat="1">
      <c r="BP138888" s="90"/>
    </row>
    <row r="138889" spans="68:68" customFormat="1">
      <c r="BP138889" s="90"/>
    </row>
    <row r="138890" spans="68:68" customFormat="1">
      <c r="BP138890" s="90"/>
    </row>
    <row r="138891" spans="68:68" customFormat="1">
      <c r="BP138891" s="90"/>
    </row>
    <row r="138892" spans="68:68" customFormat="1">
      <c r="BP138892" s="90"/>
    </row>
    <row r="138893" spans="68:68" customFormat="1">
      <c r="BP138893" s="90"/>
    </row>
    <row r="138894" spans="68:68" customFormat="1">
      <c r="BP138894" s="90"/>
    </row>
    <row r="138895" spans="68:68" customFormat="1">
      <c r="BP138895" s="90"/>
    </row>
    <row r="138896" spans="68:68" customFormat="1">
      <c r="BP138896" s="90"/>
    </row>
    <row r="138897" spans="68:68" customFormat="1">
      <c r="BP138897" s="90"/>
    </row>
    <row r="138898" spans="68:68" customFormat="1">
      <c r="BP138898" s="90"/>
    </row>
    <row r="138899" spans="68:68" customFormat="1">
      <c r="BP138899" s="90"/>
    </row>
    <row r="138900" spans="68:68" customFormat="1">
      <c r="BP138900" s="90"/>
    </row>
    <row r="138901" spans="68:68" customFormat="1">
      <c r="BP138901" s="90"/>
    </row>
    <row r="138902" spans="68:68" customFormat="1">
      <c r="BP138902" s="90"/>
    </row>
    <row r="138903" spans="68:68" customFormat="1">
      <c r="BP138903" s="90"/>
    </row>
    <row r="138904" spans="68:68" customFormat="1">
      <c r="BP138904" s="90"/>
    </row>
    <row r="138905" spans="68:68" customFormat="1">
      <c r="BP138905" s="90"/>
    </row>
    <row r="138906" spans="68:68" customFormat="1">
      <c r="BP138906" s="90"/>
    </row>
    <row r="138907" spans="68:68" customFormat="1">
      <c r="BP138907" s="90"/>
    </row>
    <row r="138908" spans="68:68" customFormat="1">
      <c r="BP138908" s="90"/>
    </row>
    <row r="138909" spans="68:68" customFormat="1">
      <c r="BP138909" s="90"/>
    </row>
    <row r="138910" spans="68:68" customFormat="1">
      <c r="BP138910" s="90"/>
    </row>
    <row r="138911" spans="68:68" customFormat="1">
      <c r="BP138911" s="90"/>
    </row>
    <row r="138912" spans="68:68" customFormat="1">
      <c r="BP138912" s="90"/>
    </row>
    <row r="138913" spans="68:68" customFormat="1">
      <c r="BP138913" s="90"/>
    </row>
    <row r="138914" spans="68:68" customFormat="1">
      <c r="BP138914" s="90"/>
    </row>
    <row r="138915" spans="68:68" customFormat="1">
      <c r="BP138915" s="90"/>
    </row>
    <row r="138916" spans="68:68" customFormat="1">
      <c r="BP138916" s="90"/>
    </row>
    <row r="138917" spans="68:68" customFormat="1">
      <c r="BP138917" s="90"/>
    </row>
    <row r="138918" spans="68:68" customFormat="1">
      <c r="BP138918" s="90"/>
    </row>
    <row r="138919" spans="68:68" customFormat="1">
      <c r="BP138919" s="90"/>
    </row>
    <row r="138920" spans="68:68" customFormat="1">
      <c r="BP138920" s="90"/>
    </row>
    <row r="138921" spans="68:68" customFormat="1">
      <c r="BP138921" s="90"/>
    </row>
    <row r="138922" spans="68:68" customFormat="1">
      <c r="BP138922" s="90"/>
    </row>
    <row r="138923" spans="68:68" customFormat="1">
      <c r="BP138923" s="90"/>
    </row>
    <row r="138924" spans="68:68" customFormat="1">
      <c r="BP138924" s="90"/>
    </row>
    <row r="138925" spans="68:68" customFormat="1">
      <c r="BP138925" s="90"/>
    </row>
    <row r="138926" spans="68:68" customFormat="1">
      <c r="BP138926" s="90"/>
    </row>
    <row r="138927" spans="68:68" customFormat="1">
      <c r="BP138927" s="90"/>
    </row>
    <row r="138928" spans="68:68" customFormat="1">
      <c r="BP138928" s="90"/>
    </row>
    <row r="138929" spans="68:68" customFormat="1">
      <c r="BP138929" s="90"/>
    </row>
    <row r="138930" spans="68:68" customFormat="1">
      <c r="BP138930" s="90"/>
    </row>
    <row r="138931" spans="68:68" customFormat="1">
      <c r="BP138931" s="90"/>
    </row>
    <row r="138932" spans="68:68" customFormat="1">
      <c r="BP138932" s="90"/>
    </row>
    <row r="138933" spans="68:68" customFormat="1">
      <c r="BP138933" s="90"/>
    </row>
    <row r="138934" spans="68:68" customFormat="1">
      <c r="BP138934" s="90"/>
    </row>
    <row r="138935" spans="68:68" customFormat="1">
      <c r="BP138935" s="90"/>
    </row>
    <row r="138936" spans="68:68" customFormat="1">
      <c r="BP138936" s="90"/>
    </row>
    <row r="138937" spans="68:68" customFormat="1">
      <c r="BP138937" s="90"/>
    </row>
    <row r="138938" spans="68:68" customFormat="1">
      <c r="BP138938" s="90"/>
    </row>
    <row r="138939" spans="68:68" customFormat="1">
      <c r="BP138939" s="90"/>
    </row>
    <row r="138940" spans="68:68" customFormat="1">
      <c r="BP138940" s="90"/>
    </row>
    <row r="138941" spans="68:68" customFormat="1">
      <c r="BP138941" s="90"/>
    </row>
    <row r="138942" spans="68:68" customFormat="1">
      <c r="BP138942" s="90"/>
    </row>
    <row r="138943" spans="68:68" customFormat="1">
      <c r="BP138943" s="90"/>
    </row>
    <row r="138944" spans="68:68" customFormat="1">
      <c r="BP138944" s="90"/>
    </row>
    <row r="138945" spans="68:68" customFormat="1">
      <c r="BP138945" s="90"/>
    </row>
    <row r="138946" spans="68:68" customFormat="1">
      <c r="BP138946" s="90"/>
    </row>
    <row r="138947" spans="68:68" customFormat="1">
      <c r="BP138947" s="90"/>
    </row>
    <row r="138948" spans="68:68" customFormat="1">
      <c r="BP138948" s="90"/>
    </row>
    <row r="138949" spans="68:68" customFormat="1">
      <c r="BP138949" s="90"/>
    </row>
    <row r="138950" spans="68:68" customFormat="1">
      <c r="BP138950" s="90"/>
    </row>
    <row r="138951" spans="68:68" customFormat="1">
      <c r="BP138951" s="90"/>
    </row>
    <row r="138952" spans="68:68" customFormat="1">
      <c r="BP138952" s="90"/>
    </row>
    <row r="138953" spans="68:68" customFormat="1">
      <c r="BP138953" s="90"/>
    </row>
    <row r="138954" spans="68:68" customFormat="1">
      <c r="BP138954" s="90"/>
    </row>
    <row r="138955" spans="68:68" customFormat="1">
      <c r="BP138955" s="90"/>
    </row>
    <row r="138956" spans="68:68" customFormat="1">
      <c r="BP138956" s="90"/>
    </row>
    <row r="138957" spans="68:68" customFormat="1">
      <c r="BP138957" s="90"/>
    </row>
    <row r="138958" spans="68:68" customFormat="1">
      <c r="BP138958" s="90"/>
    </row>
    <row r="138959" spans="68:68" customFormat="1">
      <c r="BP138959" s="90"/>
    </row>
    <row r="138960" spans="68:68" customFormat="1">
      <c r="BP138960" s="90"/>
    </row>
    <row r="138961" spans="68:68" customFormat="1">
      <c r="BP138961" s="90"/>
    </row>
    <row r="138962" spans="68:68" customFormat="1">
      <c r="BP138962" s="90"/>
    </row>
    <row r="138963" spans="68:68" customFormat="1">
      <c r="BP138963" s="90"/>
    </row>
    <row r="138964" spans="68:68" customFormat="1">
      <c r="BP138964" s="90"/>
    </row>
    <row r="138965" spans="68:68" customFormat="1">
      <c r="BP138965" s="90"/>
    </row>
    <row r="138966" spans="68:68" customFormat="1">
      <c r="BP138966" s="90"/>
    </row>
    <row r="138967" spans="68:68" customFormat="1">
      <c r="BP138967" s="90"/>
    </row>
    <row r="138968" spans="68:68" customFormat="1">
      <c r="BP138968" s="90"/>
    </row>
    <row r="138969" spans="68:68" customFormat="1">
      <c r="BP138969" s="90"/>
    </row>
    <row r="138970" spans="68:68" customFormat="1">
      <c r="BP138970" s="90"/>
    </row>
    <row r="138971" spans="68:68" customFormat="1">
      <c r="BP138971" s="90"/>
    </row>
    <row r="138972" spans="68:68" customFormat="1">
      <c r="BP138972" s="90"/>
    </row>
    <row r="138973" spans="68:68" customFormat="1">
      <c r="BP138973" s="90"/>
    </row>
    <row r="138974" spans="68:68" customFormat="1">
      <c r="BP138974" s="90"/>
    </row>
    <row r="138975" spans="68:68" customFormat="1">
      <c r="BP138975" s="90"/>
    </row>
    <row r="138976" spans="68:68" customFormat="1">
      <c r="BP138976" s="90"/>
    </row>
    <row r="138977" spans="68:68" customFormat="1">
      <c r="BP138977" s="90"/>
    </row>
    <row r="138978" spans="68:68" customFormat="1">
      <c r="BP138978" s="90"/>
    </row>
    <row r="138979" spans="68:68" customFormat="1">
      <c r="BP138979" s="90"/>
    </row>
    <row r="138980" spans="68:68" customFormat="1">
      <c r="BP138980" s="90"/>
    </row>
    <row r="138981" spans="68:68" customFormat="1">
      <c r="BP138981" s="90"/>
    </row>
    <row r="138982" spans="68:68" customFormat="1">
      <c r="BP138982" s="90"/>
    </row>
    <row r="138983" spans="68:68" customFormat="1">
      <c r="BP138983" s="90"/>
    </row>
    <row r="138984" spans="68:68" customFormat="1">
      <c r="BP138984" s="90"/>
    </row>
    <row r="138985" spans="68:68" customFormat="1">
      <c r="BP138985" s="90"/>
    </row>
    <row r="138986" spans="68:68" customFormat="1">
      <c r="BP138986" s="90"/>
    </row>
    <row r="138987" spans="68:68" customFormat="1">
      <c r="BP138987" s="90"/>
    </row>
    <row r="138988" spans="68:68" customFormat="1">
      <c r="BP138988" s="90"/>
    </row>
    <row r="138989" spans="68:68" customFormat="1">
      <c r="BP138989" s="90"/>
    </row>
    <row r="138990" spans="68:68" customFormat="1">
      <c r="BP138990" s="90"/>
    </row>
    <row r="138991" spans="68:68" customFormat="1">
      <c r="BP138991" s="90"/>
    </row>
    <row r="138992" spans="68:68" customFormat="1">
      <c r="BP138992" s="90"/>
    </row>
    <row r="138993" spans="68:68" customFormat="1">
      <c r="BP138993" s="90"/>
    </row>
    <row r="138994" spans="68:68" customFormat="1">
      <c r="BP138994" s="90"/>
    </row>
    <row r="138995" spans="68:68" customFormat="1">
      <c r="BP138995" s="90"/>
    </row>
    <row r="138996" spans="68:68" customFormat="1">
      <c r="BP138996" s="90"/>
    </row>
    <row r="138997" spans="68:68" customFormat="1">
      <c r="BP138997" s="90"/>
    </row>
    <row r="138998" spans="68:68" customFormat="1">
      <c r="BP138998" s="90"/>
    </row>
    <row r="138999" spans="68:68" customFormat="1">
      <c r="BP138999" s="90"/>
    </row>
    <row r="139000" spans="68:68" customFormat="1">
      <c r="BP139000" s="90"/>
    </row>
    <row r="139001" spans="68:68" customFormat="1">
      <c r="BP139001" s="90"/>
    </row>
    <row r="139002" spans="68:68" customFormat="1">
      <c r="BP139002" s="90"/>
    </row>
    <row r="139003" spans="68:68" customFormat="1">
      <c r="BP139003" s="90"/>
    </row>
    <row r="139004" spans="68:68" customFormat="1">
      <c r="BP139004" s="90"/>
    </row>
    <row r="139005" spans="68:68" customFormat="1">
      <c r="BP139005" s="90"/>
    </row>
    <row r="139006" spans="68:68" customFormat="1">
      <c r="BP139006" s="90"/>
    </row>
    <row r="139007" spans="68:68" customFormat="1">
      <c r="BP139007" s="90"/>
    </row>
    <row r="139008" spans="68:68" customFormat="1">
      <c r="BP139008" s="90"/>
    </row>
    <row r="139009" spans="68:68" customFormat="1">
      <c r="BP139009" s="90"/>
    </row>
    <row r="139010" spans="68:68" customFormat="1">
      <c r="BP139010" s="90"/>
    </row>
    <row r="139011" spans="68:68" customFormat="1">
      <c r="BP139011" s="90"/>
    </row>
    <row r="139012" spans="68:68" customFormat="1">
      <c r="BP139012" s="90"/>
    </row>
    <row r="139013" spans="68:68" customFormat="1">
      <c r="BP139013" s="90"/>
    </row>
    <row r="139014" spans="68:68" customFormat="1">
      <c r="BP139014" s="90"/>
    </row>
    <row r="139015" spans="68:68" customFormat="1">
      <c r="BP139015" s="90"/>
    </row>
    <row r="139016" spans="68:68" customFormat="1">
      <c r="BP139016" s="90"/>
    </row>
    <row r="139017" spans="68:68" customFormat="1">
      <c r="BP139017" s="90"/>
    </row>
    <row r="139018" spans="68:68" customFormat="1">
      <c r="BP139018" s="90"/>
    </row>
    <row r="139019" spans="68:68" customFormat="1">
      <c r="BP139019" s="90"/>
    </row>
    <row r="139020" spans="68:68" customFormat="1">
      <c r="BP139020" s="90"/>
    </row>
    <row r="139021" spans="68:68" customFormat="1">
      <c r="BP139021" s="90"/>
    </row>
    <row r="139022" spans="68:68" customFormat="1">
      <c r="BP139022" s="90"/>
    </row>
    <row r="139023" spans="68:68" customFormat="1">
      <c r="BP139023" s="90"/>
    </row>
    <row r="139024" spans="68:68" customFormat="1">
      <c r="BP139024" s="90"/>
    </row>
    <row r="139025" spans="68:68" customFormat="1">
      <c r="BP139025" s="90"/>
    </row>
    <row r="139026" spans="68:68" customFormat="1">
      <c r="BP139026" s="90"/>
    </row>
    <row r="139027" spans="68:68" customFormat="1">
      <c r="BP139027" s="90"/>
    </row>
    <row r="139028" spans="68:68" customFormat="1">
      <c r="BP139028" s="90"/>
    </row>
    <row r="139029" spans="68:68" customFormat="1">
      <c r="BP139029" s="90"/>
    </row>
    <row r="139030" spans="68:68" customFormat="1">
      <c r="BP139030" s="90"/>
    </row>
    <row r="139031" spans="68:68" customFormat="1">
      <c r="BP139031" s="90"/>
    </row>
    <row r="139032" spans="68:68" customFormat="1">
      <c r="BP139032" s="90"/>
    </row>
    <row r="139033" spans="68:68" customFormat="1">
      <c r="BP139033" s="90"/>
    </row>
    <row r="139034" spans="68:68" customFormat="1">
      <c r="BP139034" s="90"/>
    </row>
    <row r="139035" spans="68:68" customFormat="1">
      <c r="BP139035" s="90"/>
    </row>
    <row r="139036" spans="68:68" customFormat="1">
      <c r="BP139036" s="90"/>
    </row>
    <row r="139037" spans="68:68" customFormat="1">
      <c r="BP139037" s="90"/>
    </row>
    <row r="139038" spans="68:68" customFormat="1">
      <c r="BP139038" s="90"/>
    </row>
    <row r="139039" spans="68:68" customFormat="1">
      <c r="BP139039" s="90"/>
    </row>
    <row r="139040" spans="68:68" customFormat="1">
      <c r="BP139040" s="90"/>
    </row>
    <row r="139041" spans="68:68" customFormat="1">
      <c r="BP139041" s="90"/>
    </row>
    <row r="139042" spans="68:68" customFormat="1">
      <c r="BP139042" s="90"/>
    </row>
    <row r="139043" spans="68:68" customFormat="1">
      <c r="BP139043" s="90"/>
    </row>
    <row r="139044" spans="68:68" customFormat="1">
      <c r="BP139044" s="90"/>
    </row>
    <row r="139045" spans="68:68" customFormat="1">
      <c r="BP139045" s="90"/>
    </row>
    <row r="139046" spans="68:68" customFormat="1">
      <c r="BP139046" s="90"/>
    </row>
    <row r="139047" spans="68:68" customFormat="1">
      <c r="BP139047" s="90"/>
    </row>
    <row r="139048" spans="68:68" customFormat="1">
      <c r="BP139048" s="90"/>
    </row>
    <row r="139049" spans="68:68" customFormat="1">
      <c r="BP139049" s="90"/>
    </row>
    <row r="139050" spans="68:68" customFormat="1">
      <c r="BP139050" s="90"/>
    </row>
    <row r="139051" spans="68:68" customFormat="1">
      <c r="BP139051" s="90"/>
    </row>
    <row r="139052" spans="68:68" customFormat="1">
      <c r="BP139052" s="90"/>
    </row>
    <row r="139053" spans="68:68" customFormat="1">
      <c r="BP139053" s="90"/>
    </row>
    <row r="139054" spans="68:68" customFormat="1">
      <c r="BP139054" s="90"/>
    </row>
    <row r="139055" spans="68:68" customFormat="1">
      <c r="BP139055" s="90"/>
    </row>
    <row r="139056" spans="68:68" customFormat="1">
      <c r="BP139056" s="90"/>
    </row>
    <row r="139057" spans="68:68" customFormat="1">
      <c r="BP139057" s="90"/>
    </row>
    <row r="139058" spans="68:68" customFormat="1">
      <c r="BP139058" s="90"/>
    </row>
    <row r="139059" spans="68:68" customFormat="1">
      <c r="BP139059" s="90"/>
    </row>
    <row r="139060" spans="68:68" customFormat="1">
      <c r="BP139060" s="90"/>
    </row>
    <row r="139061" spans="68:68" customFormat="1">
      <c r="BP139061" s="90"/>
    </row>
    <row r="139062" spans="68:68" customFormat="1">
      <c r="BP139062" s="90"/>
    </row>
    <row r="139063" spans="68:68" customFormat="1">
      <c r="BP139063" s="90"/>
    </row>
    <row r="139064" spans="68:68" customFormat="1">
      <c r="BP139064" s="90"/>
    </row>
    <row r="139065" spans="68:68" customFormat="1">
      <c r="BP139065" s="90"/>
    </row>
    <row r="139066" spans="68:68" customFormat="1">
      <c r="BP139066" s="90"/>
    </row>
    <row r="139067" spans="68:68" customFormat="1">
      <c r="BP139067" s="90"/>
    </row>
    <row r="139068" spans="68:68" customFormat="1">
      <c r="BP139068" s="90"/>
    </row>
    <row r="139069" spans="68:68" customFormat="1">
      <c r="BP139069" s="90"/>
    </row>
    <row r="139070" spans="68:68" customFormat="1">
      <c r="BP139070" s="90"/>
    </row>
    <row r="139071" spans="68:68" customFormat="1">
      <c r="BP139071" s="90"/>
    </row>
    <row r="139072" spans="68:68" customFormat="1">
      <c r="BP139072" s="90"/>
    </row>
    <row r="139073" spans="68:68" customFormat="1">
      <c r="BP139073" s="90"/>
    </row>
    <row r="139074" spans="68:68" customFormat="1">
      <c r="BP139074" s="90"/>
    </row>
    <row r="139075" spans="68:68" customFormat="1">
      <c r="BP139075" s="90"/>
    </row>
    <row r="139076" spans="68:68" customFormat="1">
      <c r="BP139076" s="90"/>
    </row>
    <row r="139077" spans="68:68" customFormat="1">
      <c r="BP139077" s="90"/>
    </row>
    <row r="139078" spans="68:68" customFormat="1">
      <c r="BP139078" s="90"/>
    </row>
    <row r="139079" spans="68:68" customFormat="1">
      <c r="BP139079" s="90"/>
    </row>
    <row r="139080" spans="68:68" customFormat="1">
      <c r="BP139080" s="90"/>
    </row>
    <row r="139081" spans="68:68" customFormat="1">
      <c r="BP139081" s="90"/>
    </row>
    <row r="139082" spans="68:68" customFormat="1">
      <c r="BP139082" s="90"/>
    </row>
    <row r="139083" spans="68:68" customFormat="1">
      <c r="BP139083" s="90"/>
    </row>
    <row r="139084" spans="68:68" customFormat="1">
      <c r="BP139084" s="90"/>
    </row>
    <row r="139085" spans="68:68" customFormat="1">
      <c r="BP139085" s="90"/>
    </row>
    <row r="139086" spans="68:68" customFormat="1">
      <c r="BP139086" s="90"/>
    </row>
    <row r="139087" spans="68:68" customFormat="1">
      <c r="BP139087" s="90"/>
    </row>
    <row r="139088" spans="68:68" customFormat="1">
      <c r="BP139088" s="90"/>
    </row>
    <row r="139089" spans="68:68" customFormat="1">
      <c r="BP139089" s="90"/>
    </row>
    <row r="139090" spans="68:68" customFormat="1">
      <c r="BP139090" s="90"/>
    </row>
    <row r="139091" spans="68:68" customFormat="1">
      <c r="BP139091" s="90"/>
    </row>
    <row r="139092" spans="68:68" customFormat="1">
      <c r="BP139092" s="90"/>
    </row>
    <row r="139093" spans="68:68" customFormat="1">
      <c r="BP139093" s="90"/>
    </row>
    <row r="139094" spans="68:68" customFormat="1">
      <c r="BP139094" s="90"/>
    </row>
    <row r="139095" spans="68:68" customFormat="1">
      <c r="BP139095" s="90"/>
    </row>
    <row r="139096" spans="68:68" customFormat="1">
      <c r="BP139096" s="90"/>
    </row>
    <row r="139097" spans="68:68" customFormat="1">
      <c r="BP139097" s="90"/>
    </row>
    <row r="139098" spans="68:68" customFormat="1">
      <c r="BP139098" s="90"/>
    </row>
    <row r="139099" spans="68:68" customFormat="1">
      <c r="BP139099" s="90"/>
    </row>
    <row r="139100" spans="68:68" customFormat="1">
      <c r="BP139100" s="90"/>
    </row>
    <row r="139101" spans="68:68" customFormat="1">
      <c r="BP139101" s="90"/>
    </row>
    <row r="139102" spans="68:68" customFormat="1">
      <c r="BP139102" s="90"/>
    </row>
    <row r="139103" spans="68:68" customFormat="1">
      <c r="BP139103" s="90"/>
    </row>
    <row r="139104" spans="68:68" customFormat="1">
      <c r="BP139104" s="90"/>
    </row>
    <row r="139105" spans="68:68" customFormat="1">
      <c r="BP139105" s="90"/>
    </row>
    <row r="139106" spans="68:68" customFormat="1">
      <c r="BP139106" s="90"/>
    </row>
    <row r="139107" spans="68:68" customFormat="1">
      <c r="BP139107" s="90"/>
    </row>
    <row r="139108" spans="68:68" customFormat="1">
      <c r="BP139108" s="90"/>
    </row>
    <row r="139109" spans="68:68" customFormat="1">
      <c r="BP139109" s="90"/>
    </row>
    <row r="139110" spans="68:68" customFormat="1">
      <c r="BP139110" s="90"/>
    </row>
    <row r="139111" spans="68:68" customFormat="1">
      <c r="BP139111" s="90"/>
    </row>
    <row r="139112" spans="68:68" customFormat="1">
      <c r="BP139112" s="90"/>
    </row>
    <row r="139113" spans="68:68" customFormat="1">
      <c r="BP139113" s="90"/>
    </row>
    <row r="139114" spans="68:68" customFormat="1">
      <c r="BP139114" s="90"/>
    </row>
    <row r="139115" spans="68:68" customFormat="1">
      <c r="BP139115" s="90"/>
    </row>
    <row r="139116" spans="68:68" customFormat="1">
      <c r="BP139116" s="90"/>
    </row>
    <row r="139117" spans="68:68" customFormat="1">
      <c r="BP139117" s="90"/>
    </row>
    <row r="139118" spans="68:68" customFormat="1">
      <c r="BP139118" s="90"/>
    </row>
    <row r="139119" spans="68:68" customFormat="1">
      <c r="BP139119" s="90"/>
    </row>
    <row r="139120" spans="68:68" customFormat="1">
      <c r="BP139120" s="90"/>
    </row>
    <row r="139121" spans="68:68" customFormat="1">
      <c r="BP139121" s="90"/>
    </row>
    <row r="139122" spans="68:68" customFormat="1">
      <c r="BP139122" s="90"/>
    </row>
    <row r="139123" spans="68:68" customFormat="1">
      <c r="BP139123" s="90"/>
    </row>
    <row r="139124" spans="68:68" customFormat="1">
      <c r="BP139124" s="90"/>
    </row>
    <row r="139125" spans="68:68" customFormat="1">
      <c r="BP139125" s="90"/>
    </row>
    <row r="139126" spans="68:68" customFormat="1">
      <c r="BP139126" s="90"/>
    </row>
    <row r="139127" spans="68:68" customFormat="1">
      <c r="BP139127" s="90"/>
    </row>
    <row r="139128" spans="68:68" customFormat="1">
      <c r="BP139128" s="90"/>
    </row>
    <row r="139129" spans="68:68" customFormat="1">
      <c r="BP139129" s="90"/>
    </row>
    <row r="139130" spans="68:68" customFormat="1">
      <c r="BP139130" s="90"/>
    </row>
    <row r="139131" spans="68:68" customFormat="1">
      <c r="BP139131" s="90"/>
    </row>
    <row r="139132" spans="68:68" customFormat="1">
      <c r="BP139132" s="90"/>
    </row>
    <row r="139133" spans="68:68" customFormat="1">
      <c r="BP139133" s="90"/>
    </row>
    <row r="139134" spans="68:68" customFormat="1">
      <c r="BP139134" s="90"/>
    </row>
    <row r="139135" spans="68:68" customFormat="1">
      <c r="BP139135" s="90"/>
    </row>
    <row r="139136" spans="68:68" customFormat="1">
      <c r="BP139136" s="90"/>
    </row>
    <row r="139137" spans="68:68" customFormat="1">
      <c r="BP139137" s="90"/>
    </row>
    <row r="139138" spans="68:68" customFormat="1">
      <c r="BP139138" s="90"/>
    </row>
    <row r="139139" spans="68:68" customFormat="1">
      <c r="BP139139" s="90"/>
    </row>
    <row r="139140" spans="68:68" customFormat="1">
      <c r="BP139140" s="90"/>
    </row>
    <row r="139141" spans="68:68" customFormat="1">
      <c r="BP139141" s="90"/>
    </row>
    <row r="139142" spans="68:68" customFormat="1">
      <c r="BP139142" s="90"/>
    </row>
    <row r="139143" spans="68:68" customFormat="1">
      <c r="BP139143" s="90"/>
    </row>
    <row r="139144" spans="68:68" customFormat="1">
      <c r="BP139144" s="90"/>
    </row>
    <row r="139145" spans="68:68" customFormat="1">
      <c r="BP139145" s="90"/>
    </row>
    <row r="139146" spans="68:68" customFormat="1">
      <c r="BP139146" s="90"/>
    </row>
    <row r="139147" spans="68:68" customFormat="1">
      <c r="BP139147" s="90"/>
    </row>
    <row r="139148" spans="68:68" customFormat="1">
      <c r="BP139148" s="90"/>
    </row>
    <row r="139149" spans="68:68" customFormat="1">
      <c r="BP139149" s="90"/>
    </row>
    <row r="139150" spans="68:68" customFormat="1">
      <c r="BP139150" s="90"/>
    </row>
    <row r="139151" spans="68:68" customFormat="1">
      <c r="BP139151" s="90"/>
    </row>
    <row r="139152" spans="68:68" customFormat="1">
      <c r="BP139152" s="90"/>
    </row>
    <row r="139153" spans="68:68" customFormat="1">
      <c r="BP139153" s="90"/>
    </row>
    <row r="139154" spans="68:68" customFormat="1">
      <c r="BP139154" s="90"/>
    </row>
    <row r="139155" spans="68:68" customFormat="1">
      <c r="BP139155" s="90"/>
    </row>
    <row r="139156" spans="68:68" customFormat="1">
      <c r="BP139156" s="90"/>
    </row>
    <row r="139157" spans="68:68" customFormat="1">
      <c r="BP139157" s="90"/>
    </row>
    <row r="139158" spans="68:68" customFormat="1">
      <c r="BP139158" s="90"/>
    </row>
    <row r="139159" spans="68:68" customFormat="1">
      <c r="BP139159" s="90"/>
    </row>
    <row r="139160" spans="68:68" customFormat="1">
      <c r="BP139160" s="90"/>
    </row>
    <row r="139161" spans="68:68" customFormat="1">
      <c r="BP139161" s="90"/>
    </row>
    <row r="139162" spans="68:68" customFormat="1">
      <c r="BP139162" s="90"/>
    </row>
    <row r="139163" spans="68:68" customFormat="1">
      <c r="BP139163" s="90"/>
    </row>
    <row r="139164" spans="68:68" customFormat="1">
      <c r="BP139164" s="90"/>
    </row>
    <row r="139165" spans="68:68" customFormat="1">
      <c r="BP139165" s="90"/>
    </row>
    <row r="139166" spans="68:68" customFormat="1">
      <c r="BP139166" s="90"/>
    </row>
    <row r="139167" spans="68:68" customFormat="1">
      <c r="BP139167" s="90"/>
    </row>
    <row r="139168" spans="68:68" customFormat="1">
      <c r="BP139168" s="90"/>
    </row>
    <row r="139169" spans="68:68" customFormat="1">
      <c r="BP139169" s="90"/>
    </row>
    <row r="139170" spans="68:68" customFormat="1">
      <c r="BP139170" s="90"/>
    </row>
    <row r="139171" spans="68:68" customFormat="1">
      <c r="BP139171" s="90"/>
    </row>
    <row r="139172" spans="68:68" customFormat="1">
      <c r="BP139172" s="90"/>
    </row>
    <row r="139173" spans="68:68" customFormat="1">
      <c r="BP139173" s="90"/>
    </row>
    <row r="139174" spans="68:68" customFormat="1">
      <c r="BP139174" s="90"/>
    </row>
    <row r="139175" spans="68:68" customFormat="1">
      <c r="BP139175" s="90"/>
    </row>
    <row r="139176" spans="68:68" customFormat="1">
      <c r="BP139176" s="90"/>
    </row>
    <row r="139177" spans="68:68" customFormat="1">
      <c r="BP139177" s="90"/>
    </row>
    <row r="139178" spans="68:68" customFormat="1">
      <c r="BP139178" s="90"/>
    </row>
    <row r="139179" spans="68:68" customFormat="1">
      <c r="BP139179" s="90"/>
    </row>
    <row r="139180" spans="68:68" customFormat="1">
      <c r="BP139180" s="90"/>
    </row>
    <row r="139181" spans="68:68" customFormat="1">
      <c r="BP139181" s="90"/>
    </row>
    <row r="139182" spans="68:68" customFormat="1">
      <c r="BP139182" s="90"/>
    </row>
    <row r="139183" spans="68:68" customFormat="1">
      <c r="BP139183" s="90"/>
    </row>
    <row r="139184" spans="68:68" customFormat="1">
      <c r="BP139184" s="90"/>
    </row>
    <row r="139185" spans="68:68" customFormat="1">
      <c r="BP139185" s="90"/>
    </row>
    <row r="139186" spans="68:68" customFormat="1">
      <c r="BP139186" s="90"/>
    </row>
    <row r="139187" spans="68:68" customFormat="1">
      <c r="BP139187" s="90"/>
    </row>
    <row r="139188" spans="68:68" customFormat="1">
      <c r="BP139188" s="90"/>
    </row>
    <row r="139189" spans="68:68" customFormat="1">
      <c r="BP139189" s="90"/>
    </row>
    <row r="139190" spans="68:68" customFormat="1">
      <c r="BP139190" s="90"/>
    </row>
    <row r="139191" spans="68:68" customFormat="1">
      <c r="BP139191" s="90"/>
    </row>
    <row r="139192" spans="68:68" customFormat="1">
      <c r="BP139192" s="90"/>
    </row>
    <row r="139193" spans="68:68" customFormat="1">
      <c r="BP139193" s="90"/>
    </row>
    <row r="139194" spans="68:68" customFormat="1">
      <c r="BP139194" s="90"/>
    </row>
    <row r="139195" spans="68:68" customFormat="1">
      <c r="BP139195" s="90"/>
    </row>
    <row r="139196" spans="68:68" customFormat="1">
      <c r="BP139196" s="90"/>
    </row>
    <row r="139197" spans="68:68" customFormat="1">
      <c r="BP139197" s="90"/>
    </row>
    <row r="139198" spans="68:68" customFormat="1">
      <c r="BP139198" s="90"/>
    </row>
    <row r="139199" spans="68:68" customFormat="1">
      <c r="BP139199" s="90"/>
    </row>
    <row r="139200" spans="68:68" customFormat="1">
      <c r="BP139200" s="90"/>
    </row>
    <row r="139201" spans="68:68" customFormat="1">
      <c r="BP139201" s="90"/>
    </row>
    <row r="139202" spans="68:68" customFormat="1">
      <c r="BP139202" s="90"/>
    </row>
    <row r="139203" spans="68:68" customFormat="1">
      <c r="BP139203" s="90"/>
    </row>
    <row r="139204" spans="68:68" customFormat="1">
      <c r="BP139204" s="90"/>
    </row>
    <row r="139205" spans="68:68" customFormat="1">
      <c r="BP139205" s="90"/>
    </row>
    <row r="139206" spans="68:68" customFormat="1">
      <c r="BP139206" s="90"/>
    </row>
    <row r="139207" spans="68:68" customFormat="1">
      <c r="BP139207" s="90"/>
    </row>
    <row r="139208" spans="68:68" customFormat="1">
      <c r="BP139208" s="90"/>
    </row>
    <row r="139209" spans="68:68" customFormat="1">
      <c r="BP139209" s="90"/>
    </row>
    <row r="139210" spans="68:68" customFormat="1">
      <c r="BP139210" s="90"/>
    </row>
    <row r="139211" spans="68:68" customFormat="1">
      <c r="BP139211" s="90"/>
    </row>
    <row r="139212" spans="68:68" customFormat="1">
      <c r="BP139212" s="90"/>
    </row>
    <row r="139213" spans="68:68" customFormat="1">
      <c r="BP139213" s="90"/>
    </row>
    <row r="139214" spans="68:68" customFormat="1">
      <c r="BP139214" s="90"/>
    </row>
    <row r="139215" spans="68:68" customFormat="1">
      <c r="BP139215" s="90"/>
    </row>
    <row r="139216" spans="68:68" customFormat="1">
      <c r="BP139216" s="90"/>
    </row>
    <row r="139217" spans="68:68" customFormat="1">
      <c r="BP139217" s="90"/>
    </row>
    <row r="139218" spans="68:68" customFormat="1">
      <c r="BP139218" s="90"/>
    </row>
    <row r="139219" spans="68:68" customFormat="1">
      <c r="BP139219" s="90"/>
    </row>
    <row r="139220" spans="68:68" customFormat="1">
      <c r="BP139220" s="90"/>
    </row>
    <row r="139221" spans="68:68" customFormat="1">
      <c r="BP139221" s="90"/>
    </row>
    <row r="139222" spans="68:68" customFormat="1">
      <c r="BP139222" s="90"/>
    </row>
    <row r="139223" spans="68:68" customFormat="1">
      <c r="BP139223" s="90"/>
    </row>
    <row r="139224" spans="68:68" customFormat="1">
      <c r="BP139224" s="90"/>
    </row>
    <row r="139225" spans="68:68" customFormat="1">
      <c r="BP139225" s="90"/>
    </row>
    <row r="139226" spans="68:68" customFormat="1">
      <c r="BP139226" s="90"/>
    </row>
    <row r="139227" spans="68:68" customFormat="1">
      <c r="BP139227" s="90"/>
    </row>
    <row r="139228" spans="68:68" customFormat="1">
      <c r="BP139228" s="90"/>
    </row>
    <row r="139229" spans="68:68" customFormat="1">
      <c r="BP139229" s="90"/>
    </row>
    <row r="139230" spans="68:68" customFormat="1">
      <c r="BP139230" s="90"/>
    </row>
    <row r="139231" spans="68:68" customFormat="1">
      <c r="BP139231" s="90"/>
    </row>
    <row r="139232" spans="68:68" customFormat="1">
      <c r="BP139232" s="90"/>
    </row>
    <row r="139233" spans="68:68" customFormat="1">
      <c r="BP139233" s="90"/>
    </row>
    <row r="139234" spans="68:68" customFormat="1">
      <c r="BP139234" s="90"/>
    </row>
    <row r="139235" spans="68:68" customFormat="1">
      <c r="BP139235" s="90"/>
    </row>
    <row r="139236" spans="68:68" customFormat="1">
      <c r="BP139236" s="90"/>
    </row>
    <row r="139237" spans="68:68" customFormat="1">
      <c r="BP139237" s="90"/>
    </row>
    <row r="139238" spans="68:68" customFormat="1">
      <c r="BP139238" s="90"/>
    </row>
    <row r="139239" spans="68:68" customFormat="1">
      <c r="BP139239" s="90"/>
    </row>
    <row r="139240" spans="68:68" customFormat="1">
      <c r="BP139240" s="90"/>
    </row>
    <row r="139241" spans="68:68" customFormat="1">
      <c r="BP139241" s="90"/>
    </row>
    <row r="139242" spans="68:68" customFormat="1">
      <c r="BP139242" s="90"/>
    </row>
    <row r="139243" spans="68:68" customFormat="1">
      <c r="BP139243" s="90"/>
    </row>
    <row r="139244" spans="68:68" customFormat="1">
      <c r="BP139244" s="90"/>
    </row>
    <row r="139245" spans="68:68" customFormat="1">
      <c r="BP139245" s="90"/>
    </row>
    <row r="139246" spans="68:68" customFormat="1">
      <c r="BP139246" s="90"/>
    </row>
    <row r="139247" spans="68:68" customFormat="1">
      <c r="BP139247" s="90"/>
    </row>
    <row r="139248" spans="68:68" customFormat="1">
      <c r="BP139248" s="90"/>
    </row>
    <row r="139249" spans="68:68" customFormat="1">
      <c r="BP139249" s="90"/>
    </row>
    <row r="139250" spans="68:68" customFormat="1">
      <c r="BP139250" s="90"/>
    </row>
    <row r="139251" spans="68:68" customFormat="1">
      <c r="BP139251" s="90"/>
    </row>
    <row r="139252" spans="68:68" customFormat="1">
      <c r="BP139252" s="90"/>
    </row>
    <row r="139253" spans="68:68" customFormat="1">
      <c r="BP139253" s="90"/>
    </row>
    <row r="139254" spans="68:68" customFormat="1">
      <c r="BP139254" s="90"/>
    </row>
    <row r="139255" spans="68:68" customFormat="1">
      <c r="BP139255" s="90"/>
    </row>
    <row r="139256" spans="68:68" customFormat="1">
      <c r="BP139256" s="90"/>
    </row>
    <row r="139257" spans="68:68" customFormat="1">
      <c r="BP139257" s="90"/>
    </row>
    <row r="139258" spans="68:68" customFormat="1">
      <c r="BP139258" s="90"/>
    </row>
    <row r="139259" spans="68:68" customFormat="1">
      <c r="BP139259" s="90"/>
    </row>
    <row r="139260" spans="68:68" customFormat="1">
      <c r="BP139260" s="90"/>
    </row>
    <row r="139261" spans="68:68" customFormat="1">
      <c r="BP139261" s="90"/>
    </row>
    <row r="139262" spans="68:68" customFormat="1">
      <c r="BP139262" s="90"/>
    </row>
    <row r="139263" spans="68:68" customFormat="1">
      <c r="BP139263" s="90"/>
    </row>
    <row r="139264" spans="68:68" customFormat="1">
      <c r="BP139264" s="90"/>
    </row>
    <row r="139265" spans="68:68" customFormat="1">
      <c r="BP139265" s="90"/>
    </row>
    <row r="139266" spans="68:68" customFormat="1">
      <c r="BP139266" s="90"/>
    </row>
    <row r="139267" spans="68:68" customFormat="1">
      <c r="BP139267" s="90"/>
    </row>
    <row r="139268" spans="68:68" customFormat="1">
      <c r="BP139268" s="90"/>
    </row>
    <row r="139269" spans="68:68" customFormat="1">
      <c r="BP139269" s="90"/>
    </row>
    <row r="139270" spans="68:68" customFormat="1">
      <c r="BP139270" s="90"/>
    </row>
    <row r="139271" spans="68:68" customFormat="1">
      <c r="BP139271" s="90"/>
    </row>
    <row r="139272" spans="68:68" customFormat="1">
      <c r="BP139272" s="90"/>
    </row>
    <row r="139273" spans="68:68" customFormat="1">
      <c r="BP139273" s="90"/>
    </row>
    <row r="139274" spans="68:68" customFormat="1">
      <c r="BP139274" s="90"/>
    </row>
    <row r="139275" spans="68:68" customFormat="1">
      <c r="BP139275" s="90"/>
    </row>
    <row r="139276" spans="68:68" customFormat="1">
      <c r="BP139276" s="90"/>
    </row>
    <row r="139277" spans="68:68" customFormat="1">
      <c r="BP139277" s="90"/>
    </row>
    <row r="139278" spans="68:68" customFormat="1">
      <c r="BP139278" s="90"/>
    </row>
    <row r="139279" spans="68:68" customFormat="1">
      <c r="BP139279" s="90"/>
    </row>
    <row r="139280" spans="68:68" customFormat="1">
      <c r="BP139280" s="90"/>
    </row>
    <row r="139281" spans="68:68" customFormat="1">
      <c r="BP139281" s="90"/>
    </row>
    <row r="139282" spans="68:68" customFormat="1">
      <c r="BP139282" s="90"/>
    </row>
    <row r="139283" spans="68:68" customFormat="1">
      <c r="BP139283" s="90"/>
    </row>
    <row r="139284" spans="68:68" customFormat="1">
      <c r="BP139284" s="90"/>
    </row>
    <row r="139285" spans="68:68" customFormat="1">
      <c r="BP139285" s="90"/>
    </row>
    <row r="139286" spans="68:68" customFormat="1">
      <c r="BP139286" s="90"/>
    </row>
    <row r="139287" spans="68:68" customFormat="1">
      <c r="BP139287" s="90"/>
    </row>
    <row r="139288" spans="68:68" customFormat="1">
      <c r="BP139288" s="90"/>
    </row>
    <row r="139289" spans="68:68" customFormat="1">
      <c r="BP139289" s="90"/>
    </row>
    <row r="139290" spans="68:68" customFormat="1">
      <c r="BP139290" s="90"/>
    </row>
    <row r="139291" spans="68:68" customFormat="1">
      <c r="BP139291" s="90"/>
    </row>
    <row r="139292" spans="68:68" customFormat="1">
      <c r="BP139292" s="90"/>
    </row>
    <row r="139293" spans="68:68" customFormat="1">
      <c r="BP139293" s="90"/>
    </row>
    <row r="139294" spans="68:68" customFormat="1">
      <c r="BP139294" s="90"/>
    </row>
    <row r="139295" spans="68:68" customFormat="1">
      <c r="BP139295" s="90"/>
    </row>
    <row r="139296" spans="68:68" customFormat="1">
      <c r="BP139296" s="90"/>
    </row>
    <row r="139297" spans="68:68" customFormat="1">
      <c r="BP139297" s="90"/>
    </row>
    <row r="139298" spans="68:68" customFormat="1">
      <c r="BP139298" s="90"/>
    </row>
    <row r="139299" spans="68:68" customFormat="1">
      <c r="BP139299" s="90"/>
    </row>
    <row r="139300" spans="68:68" customFormat="1">
      <c r="BP139300" s="90"/>
    </row>
    <row r="139301" spans="68:68" customFormat="1">
      <c r="BP139301" s="90"/>
    </row>
    <row r="139302" spans="68:68" customFormat="1">
      <c r="BP139302" s="90"/>
    </row>
    <row r="139303" spans="68:68" customFormat="1">
      <c r="BP139303" s="90"/>
    </row>
    <row r="139304" spans="68:68" customFormat="1">
      <c r="BP139304" s="90"/>
    </row>
    <row r="139305" spans="68:68" customFormat="1">
      <c r="BP139305" s="90"/>
    </row>
    <row r="139306" spans="68:68" customFormat="1">
      <c r="BP139306" s="90"/>
    </row>
    <row r="139307" spans="68:68" customFormat="1">
      <c r="BP139307" s="90"/>
    </row>
    <row r="139308" spans="68:68" customFormat="1">
      <c r="BP139308" s="90"/>
    </row>
    <row r="139309" spans="68:68" customFormat="1">
      <c r="BP139309" s="90"/>
    </row>
    <row r="139310" spans="68:68" customFormat="1">
      <c r="BP139310" s="90"/>
    </row>
    <row r="139311" spans="68:68" customFormat="1">
      <c r="BP139311" s="90"/>
    </row>
    <row r="139312" spans="68:68" customFormat="1">
      <c r="BP139312" s="90"/>
    </row>
    <row r="139313" spans="68:68" customFormat="1">
      <c r="BP139313" s="90"/>
    </row>
    <row r="139314" spans="68:68" customFormat="1">
      <c r="BP139314" s="90"/>
    </row>
    <row r="139315" spans="68:68" customFormat="1">
      <c r="BP139315" s="90"/>
    </row>
    <row r="139316" spans="68:68" customFormat="1">
      <c r="BP139316" s="90"/>
    </row>
    <row r="139317" spans="68:68" customFormat="1">
      <c r="BP139317" s="90"/>
    </row>
    <row r="139318" spans="68:68" customFormat="1">
      <c r="BP139318" s="90"/>
    </row>
    <row r="139319" spans="68:68" customFormat="1">
      <c r="BP139319" s="90"/>
    </row>
    <row r="139320" spans="68:68" customFormat="1">
      <c r="BP139320" s="90"/>
    </row>
    <row r="139321" spans="68:68" customFormat="1">
      <c r="BP139321" s="90"/>
    </row>
    <row r="139322" spans="68:68" customFormat="1">
      <c r="BP139322" s="90"/>
    </row>
    <row r="139323" spans="68:68" customFormat="1">
      <c r="BP139323" s="90"/>
    </row>
    <row r="139324" spans="68:68" customFormat="1">
      <c r="BP139324" s="90"/>
    </row>
    <row r="139325" spans="68:68" customFormat="1">
      <c r="BP139325" s="90"/>
    </row>
    <row r="139326" spans="68:68" customFormat="1">
      <c r="BP139326" s="90"/>
    </row>
    <row r="139327" spans="68:68" customFormat="1">
      <c r="BP139327" s="90"/>
    </row>
    <row r="139328" spans="68:68" customFormat="1">
      <c r="BP139328" s="90"/>
    </row>
    <row r="139329" spans="68:68" customFormat="1">
      <c r="BP139329" s="90"/>
    </row>
    <row r="139330" spans="68:68" customFormat="1">
      <c r="BP139330" s="90"/>
    </row>
    <row r="139331" spans="68:68" customFormat="1">
      <c r="BP139331" s="90"/>
    </row>
    <row r="139332" spans="68:68" customFormat="1">
      <c r="BP139332" s="90"/>
    </row>
    <row r="139333" spans="68:68" customFormat="1">
      <c r="BP139333" s="90"/>
    </row>
    <row r="139334" spans="68:68" customFormat="1">
      <c r="BP139334" s="90"/>
    </row>
    <row r="139335" spans="68:68" customFormat="1">
      <c r="BP139335" s="90"/>
    </row>
    <row r="139336" spans="68:68" customFormat="1">
      <c r="BP139336" s="90"/>
    </row>
    <row r="139337" spans="68:68" customFormat="1">
      <c r="BP139337" s="90"/>
    </row>
    <row r="139338" spans="68:68" customFormat="1">
      <c r="BP139338" s="90"/>
    </row>
    <row r="139339" spans="68:68" customFormat="1">
      <c r="BP139339" s="90"/>
    </row>
    <row r="139340" spans="68:68" customFormat="1">
      <c r="BP139340" s="90"/>
    </row>
    <row r="139341" spans="68:68" customFormat="1">
      <c r="BP139341" s="90"/>
    </row>
    <row r="139342" spans="68:68" customFormat="1">
      <c r="BP139342" s="90"/>
    </row>
    <row r="139343" spans="68:68" customFormat="1">
      <c r="BP139343" s="90"/>
    </row>
    <row r="139344" spans="68:68" customFormat="1">
      <c r="BP139344" s="90"/>
    </row>
    <row r="139345" spans="68:68" customFormat="1">
      <c r="BP139345" s="90"/>
    </row>
    <row r="139346" spans="68:68" customFormat="1">
      <c r="BP139346" s="90"/>
    </row>
    <row r="139347" spans="68:68" customFormat="1">
      <c r="BP139347" s="90"/>
    </row>
    <row r="139348" spans="68:68" customFormat="1">
      <c r="BP139348" s="90"/>
    </row>
    <row r="139349" spans="68:68" customFormat="1">
      <c r="BP139349" s="90"/>
    </row>
    <row r="139350" spans="68:68" customFormat="1">
      <c r="BP139350" s="90"/>
    </row>
    <row r="139351" spans="68:68" customFormat="1">
      <c r="BP139351" s="90"/>
    </row>
    <row r="139352" spans="68:68" customFormat="1">
      <c r="BP139352" s="90"/>
    </row>
    <row r="139353" spans="68:68" customFormat="1">
      <c r="BP139353" s="90"/>
    </row>
    <row r="139354" spans="68:68" customFormat="1">
      <c r="BP139354" s="90"/>
    </row>
    <row r="139355" spans="68:68" customFormat="1">
      <c r="BP139355" s="90"/>
    </row>
    <row r="139356" spans="68:68" customFormat="1">
      <c r="BP139356" s="90"/>
    </row>
    <row r="139357" spans="68:68" customFormat="1">
      <c r="BP139357" s="90"/>
    </row>
    <row r="139358" spans="68:68" customFormat="1">
      <c r="BP139358" s="90"/>
    </row>
    <row r="139359" spans="68:68" customFormat="1">
      <c r="BP139359" s="90"/>
    </row>
    <row r="139360" spans="68:68" customFormat="1">
      <c r="BP139360" s="90"/>
    </row>
    <row r="139361" spans="68:68" customFormat="1">
      <c r="BP139361" s="90"/>
    </row>
    <row r="139362" spans="68:68" customFormat="1">
      <c r="BP139362" s="90"/>
    </row>
    <row r="139363" spans="68:68" customFormat="1">
      <c r="BP139363" s="90"/>
    </row>
    <row r="139364" spans="68:68" customFormat="1">
      <c r="BP139364" s="90"/>
    </row>
    <row r="139365" spans="68:68" customFormat="1">
      <c r="BP139365" s="90"/>
    </row>
    <row r="139366" spans="68:68" customFormat="1">
      <c r="BP139366" s="90"/>
    </row>
    <row r="139367" spans="68:68" customFormat="1">
      <c r="BP139367" s="90"/>
    </row>
    <row r="139368" spans="68:68" customFormat="1">
      <c r="BP139368" s="90"/>
    </row>
    <row r="139369" spans="68:68" customFormat="1">
      <c r="BP139369" s="90"/>
    </row>
    <row r="139370" spans="68:68" customFormat="1">
      <c r="BP139370" s="90"/>
    </row>
    <row r="139371" spans="68:68" customFormat="1">
      <c r="BP139371" s="90"/>
    </row>
    <row r="139372" spans="68:68" customFormat="1">
      <c r="BP139372" s="90"/>
    </row>
    <row r="139373" spans="68:68" customFormat="1">
      <c r="BP139373" s="90"/>
    </row>
    <row r="139374" spans="68:68" customFormat="1">
      <c r="BP139374" s="90"/>
    </row>
    <row r="139375" spans="68:68" customFormat="1">
      <c r="BP139375" s="90"/>
    </row>
    <row r="139376" spans="68:68" customFormat="1">
      <c r="BP139376" s="90"/>
    </row>
    <row r="139377" spans="68:68" customFormat="1">
      <c r="BP139377" s="90"/>
    </row>
    <row r="139378" spans="68:68" customFormat="1">
      <c r="BP139378" s="90"/>
    </row>
    <row r="139379" spans="68:68" customFormat="1">
      <c r="BP139379" s="90"/>
    </row>
    <row r="139380" spans="68:68" customFormat="1">
      <c r="BP139380" s="90"/>
    </row>
    <row r="139381" spans="68:68" customFormat="1">
      <c r="BP139381" s="90"/>
    </row>
    <row r="139382" spans="68:68" customFormat="1">
      <c r="BP139382" s="90"/>
    </row>
    <row r="139383" spans="68:68" customFormat="1">
      <c r="BP139383" s="90"/>
    </row>
    <row r="139384" spans="68:68" customFormat="1">
      <c r="BP139384" s="90"/>
    </row>
    <row r="139385" spans="68:68" customFormat="1">
      <c r="BP139385" s="90"/>
    </row>
    <row r="139386" spans="68:68" customFormat="1">
      <c r="BP139386" s="90"/>
    </row>
    <row r="139387" spans="68:68" customFormat="1">
      <c r="BP139387" s="90"/>
    </row>
    <row r="139388" spans="68:68" customFormat="1">
      <c r="BP139388" s="90"/>
    </row>
    <row r="139389" spans="68:68" customFormat="1">
      <c r="BP139389" s="90"/>
    </row>
    <row r="139390" spans="68:68" customFormat="1">
      <c r="BP139390" s="90"/>
    </row>
    <row r="139391" spans="68:68" customFormat="1">
      <c r="BP139391" s="90"/>
    </row>
    <row r="139392" spans="68:68" customFormat="1">
      <c r="BP139392" s="90"/>
    </row>
    <row r="139393" spans="68:68" customFormat="1">
      <c r="BP139393" s="90"/>
    </row>
    <row r="139394" spans="68:68" customFormat="1">
      <c r="BP139394" s="90"/>
    </row>
    <row r="139395" spans="68:68" customFormat="1">
      <c r="BP139395" s="90"/>
    </row>
    <row r="139396" spans="68:68" customFormat="1">
      <c r="BP139396" s="90"/>
    </row>
    <row r="139397" spans="68:68" customFormat="1">
      <c r="BP139397" s="90"/>
    </row>
    <row r="139398" spans="68:68" customFormat="1">
      <c r="BP139398" s="90"/>
    </row>
    <row r="139399" spans="68:68" customFormat="1">
      <c r="BP139399" s="90"/>
    </row>
    <row r="139400" spans="68:68" customFormat="1">
      <c r="BP139400" s="90"/>
    </row>
    <row r="139401" spans="68:68" customFormat="1">
      <c r="BP139401" s="90"/>
    </row>
    <row r="139402" spans="68:68" customFormat="1">
      <c r="BP139402" s="90"/>
    </row>
    <row r="139403" spans="68:68" customFormat="1">
      <c r="BP139403" s="90"/>
    </row>
    <row r="139404" spans="68:68" customFormat="1">
      <c r="BP139404" s="90"/>
    </row>
    <row r="139405" spans="68:68" customFormat="1">
      <c r="BP139405" s="90"/>
    </row>
    <row r="139406" spans="68:68" customFormat="1">
      <c r="BP139406" s="90"/>
    </row>
    <row r="139407" spans="68:68" customFormat="1">
      <c r="BP139407" s="90"/>
    </row>
    <row r="139408" spans="68:68" customFormat="1">
      <c r="BP139408" s="90"/>
    </row>
    <row r="139409" spans="68:68" customFormat="1">
      <c r="BP139409" s="90"/>
    </row>
    <row r="139410" spans="68:68" customFormat="1">
      <c r="BP139410" s="90"/>
    </row>
    <row r="139411" spans="68:68" customFormat="1">
      <c r="BP139411" s="90"/>
    </row>
    <row r="139412" spans="68:68" customFormat="1">
      <c r="BP139412" s="90"/>
    </row>
    <row r="139413" spans="68:68" customFormat="1">
      <c r="BP139413" s="90"/>
    </row>
    <row r="139414" spans="68:68" customFormat="1">
      <c r="BP139414" s="90"/>
    </row>
    <row r="139415" spans="68:68" customFormat="1">
      <c r="BP139415" s="90"/>
    </row>
    <row r="139416" spans="68:68" customFormat="1">
      <c r="BP139416" s="90"/>
    </row>
    <row r="139417" spans="68:68" customFormat="1">
      <c r="BP139417" s="90"/>
    </row>
    <row r="139418" spans="68:68" customFormat="1">
      <c r="BP139418" s="90"/>
    </row>
    <row r="139419" spans="68:68" customFormat="1">
      <c r="BP139419" s="90"/>
    </row>
    <row r="139420" spans="68:68" customFormat="1">
      <c r="BP139420" s="90"/>
    </row>
    <row r="139421" spans="68:68" customFormat="1">
      <c r="BP139421" s="90"/>
    </row>
    <row r="139422" spans="68:68" customFormat="1">
      <c r="BP139422" s="90"/>
    </row>
    <row r="139423" spans="68:68" customFormat="1">
      <c r="BP139423" s="90"/>
    </row>
    <row r="139424" spans="68:68" customFormat="1">
      <c r="BP139424" s="90"/>
    </row>
    <row r="139425" spans="68:68" customFormat="1">
      <c r="BP139425" s="90"/>
    </row>
    <row r="139426" spans="68:68" customFormat="1">
      <c r="BP139426" s="90"/>
    </row>
    <row r="139427" spans="68:68" customFormat="1">
      <c r="BP139427" s="90"/>
    </row>
    <row r="139428" spans="68:68" customFormat="1">
      <c r="BP139428" s="90"/>
    </row>
    <row r="139429" spans="68:68" customFormat="1">
      <c r="BP139429" s="90"/>
    </row>
    <row r="139430" spans="68:68" customFormat="1">
      <c r="BP139430" s="90"/>
    </row>
    <row r="139431" spans="68:68" customFormat="1">
      <c r="BP139431" s="90"/>
    </row>
    <row r="139432" spans="68:68" customFormat="1">
      <c r="BP139432" s="90"/>
    </row>
    <row r="139433" spans="68:68" customFormat="1">
      <c r="BP139433" s="90"/>
    </row>
    <row r="139434" spans="68:68" customFormat="1">
      <c r="BP139434" s="90"/>
    </row>
    <row r="139435" spans="68:68" customFormat="1">
      <c r="BP139435" s="90"/>
    </row>
    <row r="139436" spans="68:68" customFormat="1">
      <c r="BP139436" s="90"/>
    </row>
    <row r="139437" spans="68:68" customFormat="1">
      <c r="BP139437" s="90"/>
    </row>
    <row r="139438" spans="68:68" customFormat="1">
      <c r="BP139438" s="90"/>
    </row>
    <row r="139439" spans="68:68" customFormat="1">
      <c r="BP139439" s="90"/>
    </row>
    <row r="139440" spans="68:68" customFormat="1">
      <c r="BP139440" s="90"/>
    </row>
    <row r="139441" spans="68:68" customFormat="1">
      <c r="BP139441" s="90"/>
    </row>
    <row r="139442" spans="68:68" customFormat="1">
      <c r="BP139442" s="90"/>
    </row>
    <row r="139443" spans="68:68" customFormat="1">
      <c r="BP139443" s="90"/>
    </row>
    <row r="139444" spans="68:68" customFormat="1">
      <c r="BP139444" s="90"/>
    </row>
    <row r="139445" spans="68:68" customFormat="1">
      <c r="BP139445" s="90"/>
    </row>
    <row r="139446" spans="68:68" customFormat="1">
      <c r="BP139446" s="90"/>
    </row>
    <row r="139447" spans="68:68" customFormat="1">
      <c r="BP139447" s="90"/>
    </row>
    <row r="139448" spans="68:68" customFormat="1">
      <c r="BP139448" s="90"/>
    </row>
    <row r="139449" spans="68:68" customFormat="1">
      <c r="BP139449" s="90"/>
    </row>
    <row r="139450" spans="68:68" customFormat="1">
      <c r="BP139450" s="90"/>
    </row>
    <row r="139451" spans="68:68" customFormat="1">
      <c r="BP139451" s="90"/>
    </row>
    <row r="139452" spans="68:68" customFormat="1">
      <c r="BP139452" s="90"/>
    </row>
    <row r="139453" spans="68:68" customFormat="1">
      <c r="BP139453" s="90"/>
    </row>
    <row r="139454" spans="68:68" customFormat="1">
      <c r="BP139454" s="90"/>
    </row>
    <row r="139455" spans="68:68" customFormat="1">
      <c r="BP139455" s="90"/>
    </row>
    <row r="139456" spans="68:68" customFormat="1">
      <c r="BP139456" s="90"/>
    </row>
    <row r="139457" spans="68:68" customFormat="1">
      <c r="BP139457" s="90"/>
    </row>
    <row r="139458" spans="68:68" customFormat="1">
      <c r="BP139458" s="90"/>
    </row>
    <row r="139459" spans="68:68" customFormat="1">
      <c r="BP139459" s="90"/>
    </row>
    <row r="139460" spans="68:68" customFormat="1">
      <c r="BP139460" s="90"/>
    </row>
    <row r="139461" spans="68:68" customFormat="1">
      <c r="BP139461" s="90"/>
    </row>
    <row r="139462" spans="68:68" customFormat="1">
      <c r="BP139462" s="90"/>
    </row>
    <row r="139463" spans="68:68" customFormat="1">
      <c r="BP139463" s="90"/>
    </row>
    <row r="139464" spans="68:68" customFormat="1">
      <c r="BP139464" s="90"/>
    </row>
    <row r="139465" spans="68:68" customFormat="1">
      <c r="BP139465" s="90"/>
    </row>
    <row r="139466" spans="68:68" customFormat="1">
      <c r="BP139466" s="90"/>
    </row>
    <row r="139467" spans="68:68" customFormat="1">
      <c r="BP139467" s="90"/>
    </row>
    <row r="139468" spans="68:68" customFormat="1">
      <c r="BP139468" s="90"/>
    </row>
    <row r="139469" spans="68:68" customFormat="1">
      <c r="BP139469" s="90"/>
    </row>
    <row r="139470" spans="68:68" customFormat="1">
      <c r="BP139470" s="90"/>
    </row>
    <row r="139471" spans="68:68" customFormat="1">
      <c r="BP139471" s="90"/>
    </row>
    <row r="139472" spans="68:68" customFormat="1">
      <c r="BP139472" s="90"/>
    </row>
    <row r="139473" spans="68:68" customFormat="1">
      <c r="BP139473" s="90"/>
    </row>
    <row r="139474" spans="68:68" customFormat="1">
      <c r="BP139474" s="90"/>
    </row>
    <row r="139475" spans="68:68" customFormat="1">
      <c r="BP139475" s="90"/>
    </row>
    <row r="139476" spans="68:68" customFormat="1">
      <c r="BP139476" s="90"/>
    </row>
    <row r="139477" spans="68:68" customFormat="1">
      <c r="BP139477" s="90"/>
    </row>
    <row r="139478" spans="68:68" customFormat="1">
      <c r="BP139478" s="90"/>
    </row>
    <row r="139479" spans="68:68" customFormat="1">
      <c r="BP139479" s="90"/>
    </row>
    <row r="139480" spans="68:68" customFormat="1">
      <c r="BP139480" s="90"/>
    </row>
    <row r="139481" spans="68:68" customFormat="1">
      <c r="BP139481" s="90"/>
    </row>
    <row r="139482" spans="68:68" customFormat="1">
      <c r="BP139482" s="90"/>
    </row>
    <row r="139483" spans="68:68" customFormat="1">
      <c r="BP139483" s="90"/>
    </row>
    <row r="139484" spans="68:68" customFormat="1">
      <c r="BP139484" s="90"/>
    </row>
    <row r="139485" spans="68:68" customFormat="1">
      <c r="BP139485" s="90"/>
    </row>
    <row r="139486" spans="68:68" customFormat="1">
      <c r="BP139486" s="90"/>
    </row>
    <row r="139487" spans="68:68" customFormat="1">
      <c r="BP139487" s="90"/>
    </row>
    <row r="139488" spans="68:68" customFormat="1">
      <c r="BP139488" s="90"/>
    </row>
    <row r="139489" spans="68:68" customFormat="1">
      <c r="BP139489" s="90"/>
    </row>
    <row r="139490" spans="68:68" customFormat="1">
      <c r="BP139490" s="90"/>
    </row>
    <row r="139491" spans="68:68" customFormat="1">
      <c r="BP139491" s="90"/>
    </row>
    <row r="139492" spans="68:68" customFormat="1">
      <c r="BP139492" s="90"/>
    </row>
    <row r="139493" spans="68:68" customFormat="1">
      <c r="BP139493" s="90"/>
    </row>
    <row r="139494" spans="68:68" customFormat="1">
      <c r="BP139494" s="90"/>
    </row>
    <row r="139495" spans="68:68" customFormat="1">
      <c r="BP139495" s="90"/>
    </row>
    <row r="139496" spans="68:68" customFormat="1">
      <c r="BP139496" s="90"/>
    </row>
    <row r="139497" spans="68:68" customFormat="1">
      <c r="BP139497" s="90"/>
    </row>
    <row r="139498" spans="68:68" customFormat="1">
      <c r="BP139498" s="90"/>
    </row>
    <row r="139499" spans="68:68" customFormat="1">
      <c r="BP139499" s="90"/>
    </row>
    <row r="139500" spans="68:68" customFormat="1">
      <c r="BP139500" s="90"/>
    </row>
    <row r="139501" spans="68:68" customFormat="1">
      <c r="BP139501" s="90"/>
    </row>
    <row r="139502" spans="68:68" customFormat="1">
      <c r="BP139502" s="90"/>
    </row>
    <row r="139503" spans="68:68" customFormat="1">
      <c r="BP139503" s="90"/>
    </row>
    <row r="139504" spans="68:68" customFormat="1">
      <c r="BP139504" s="90"/>
    </row>
    <row r="139505" spans="68:68" customFormat="1">
      <c r="BP139505" s="90"/>
    </row>
    <row r="139506" spans="68:68" customFormat="1">
      <c r="BP139506" s="90"/>
    </row>
    <row r="139507" spans="68:68" customFormat="1">
      <c r="BP139507" s="90"/>
    </row>
    <row r="139508" spans="68:68" customFormat="1">
      <c r="BP139508" s="90"/>
    </row>
    <row r="139509" spans="68:68" customFormat="1">
      <c r="BP139509" s="90"/>
    </row>
    <row r="139510" spans="68:68" customFormat="1">
      <c r="BP139510" s="90"/>
    </row>
    <row r="139511" spans="68:68" customFormat="1">
      <c r="BP139511" s="90"/>
    </row>
    <row r="139512" spans="68:68" customFormat="1">
      <c r="BP139512" s="90"/>
    </row>
    <row r="139513" spans="68:68" customFormat="1">
      <c r="BP139513" s="90"/>
    </row>
    <row r="139514" spans="68:68" customFormat="1">
      <c r="BP139514" s="90"/>
    </row>
    <row r="139515" spans="68:68" customFormat="1">
      <c r="BP139515" s="90"/>
    </row>
    <row r="139516" spans="68:68" customFormat="1">
      <c r="BP139516" s="90"/>
    </row>
    <row r="139517" spans="68:68" customFormat="1">
      <c r="BP139517" s="90"/>
    </row>
    <row r="139518" spans="68:68" customFormat="1">
      <c r="BP139518" s="90"/>
    </row>
    <row r="139519" spans="68:68" customFormat="1">
      <c r="BP139519" s="90"/>
    </row>
    <row r="139520" spans="68:68" customFormat="1">
      <c r="BP139520" s="90"/>
    </row>
    <row r="139521" spans="68:68" customFormat="1">
      <c r="BP139521" s="90"/>
    </row>
    <row r="139522" spans="68:68" customFormat="1">
      <c r="BP139522" s="90"/>
    </row>
    <row r="139523" spans="68:68" customFormat="1">
      <c r="BP139523" s="90"/>
    </row>
    <row r="139524" spans="68:68" customFormat="1">
      <c r="BP139524" s="90"/>
    </row>
    <row r="139525" spans="68:68" customFormat="1">
      <c r="BP139525" s="90"/>
    </row>
    <row r="139526" spans="68:68" customFormat="1">
      <c r="BP139526" s="90"/>
    </row>
    <row r="139527" spans="68:68" customFormat="1">
      <c r="BP139527" s="90"/>
    </row>
    <row r="139528" spans="68:68" customFormat="1">
      <c r="BP139528" s="90"/>
    </row>
    <row r="139529" spans="68:68" customFormat="1">
      <c r="BP139529" s="90"/>
    </row>
    <row r="139530" spans="68:68" customFormat="1">
      <c r="BP139530" s="90"/>
    </row>
    <row r="139531" spans="68:68" customFormat="1">
      <c r="BP139531" s="90"/>
    </row>
    <row r="139532" spans="68:68" customFormat="1">
      <c r="BP139532" s="90"/>
    </row>
    <row r="139533" spans="68:68" customFormat="1">
      <c r="BP139533" s="90"/>
    </row>
    <row r="139534" spans="68:68" customFormat="1">
      <c r="BP139534" s="90"/>
    </row>
    <row r="139535" spans="68:68" customFormat="1">
      <c r="BP139535" s="90"/>
    </row>
    <row r="139536" spans="68:68" customFormat="1">
      <c r="BP139536" s="90"/>
    </row>
    <row r="139537" spans="68:68" customFormat="1">
      <c r="BP139537" s="90"/>
    </row>
    <row r="139538" spans="68:68" customFormat="1">
      <c r="BP139538" s="90"/>
    </row>
    <row r="139539" spans="68:68" customFormat="1">
      <c r="BP139539" s="90"/>
    </row>
    <row r="139540" spans="68:68" customFormat="1">
      <c r="BP139540" s="90"/>
    </row>
    <row r="139541" spans="68:68" customFormat="1">
      <c r="BP139541" s="90"/>
    </row>
    <row r="139542" spans="68:68" customFormat="1">
      <c r="BP139542" s="90"/>
    </row>
    <row r="139543" spans="68:68" customFormat="1">
      <c r="BP139543" s="90"/>
    </row>
    <row r="139544" spans="68:68" customFormat="1">
      <c r="BP139544" s="90"/>
    </row>
    <row r="139545" spans="68:68" customFormat="1">
      <c r="BP139545" s="90"/>
    </row>
    <row r="139546" spans="68:68" customFormat="1">
      <c r="BP139546" s="90"/>
    </row>
    <row r="139547" spans="68:68" customFormat="1">
      <c r="BP139547" s="90"/>
    </row>
    <row r="139548" spans="68:68" customFormat="1">
      <c r="BP139548" s="90"/>
    </row>
    <row r="139549" spans="68:68" customFormat="1">
      <c r="BP139549" s="90"/>
    </row>
    <row r="139550" spans="68:68" customFormat="1">
      <c r="BP139550" s="90"/>
    </row>
    <row r="139551" spans="68:68" customFormat="1">
      <c r="BP139551" s="90"/>
    </row>
    <row r="139552" spans="68:68" customFormat="1">
      <c r="BP139552" s="90"/>
    </row>
    <row r="139553" spans="68:68" customFormat="1">
      <c r="BP139553" s="90"/>
    </row>
    <row r="139554" spans="68:68" customFormat="1">
      <c r="BP139554" s="90"/>
    </row>
    <row r="139555" spans="68:68" customFormat="1">
      <c r="BP139555" s="90"/>
    </row>
    <row r="139556" spans="68:68" customFormat="1">
      <c r="BP139556" s="90"/>
    </row>
    <row r="139557" spans="68:68" customFormat="1">
      <c r="BP139557" s="90"/>
    </row>
    <row r="139558" spans="68:68" customFormat="1">
      <c r="BP139558" s="90"/>
    </row>
    <row r="139559" spans="68:68" customFormat="1">
      <c r="BP139559" s="90"/>
    </row>
    <row r="139560" spans="68:68" customFormat="1">
      <c r="BP139560" s="90"/>
    </row>
    <row r="139561" spans="68:68" customFormat="1">
      <c r="BP139561" s="90"/>
    </row>
    <row r="139562" spans="68:68" customFormat="1">
      <c r="BP139562" s="90"/>
    </row>
    <row r="139563" spans="68:68" customFormat="1">
      <c r="BP139563" s="90"/>
    </row>
    <row r="139564" spans="68:68" customFormat="1">
      <c r="BP139564" s="90"/>
    </row>
    <row r="139565" spans="68:68" customFormat="1">
      <c r="BP139565" s="90"/>
    </row>
    <row r="139566" spans="68:68" customFormat="1">
      <c r="BP139566" s="90"/>
    </row>
    <row r="139567" spans="68:68" customFormat="1">
      <c r="BP139567" s="90"/>
    </row>
    <row r="139568" spans="68:68" customFormat="1">
      <c r="BP139568" s="90"/>
    </row>
    <row r="139569" spans="68:68" customFormat="1">
      <c r="BP139569" s="90"/>
    </row>
    <row r="139570" spans="68:68" customFormat="1">
      <c r="BP139570" s="90"/>
    </row>
    <row r="139571" spans="68:68" customFormat="1">
      <c r="BP139571" s="90"/>
    </row>
    <row r="139572" spans="68:68" customFormat="1">
      <c r="BP139572" s="90"/>
    </row>
    <row r="139573" spans="68:68" customFormat="1">
      <c r="BP139573" s="90"/>
    </row>
    <row r="139574" spans="68:68" customFormat="1">
      <c r="BP139574" s="90"/>
    </row>
    <row r="139575" spans="68:68" customFormat="1">
      <c r="BP139575" s="90"/>
    </row>
    <row r="139576" spans="68:68" customFormat="1">
      <c r="BP139576" s="90"/>
    </row>
    <row r="139577" spans="68:68" customFormat="1">
      <c r="BP139577" s="90"/>
    </row>
    <row r="139578" spans="68:68" customFormat="1">
      <c r="BP139578" s="90"/>
    </row>
    <row r="139579" spans="68:68" customFormat="1">
      <c r="BP139579" s="90"/>
    </row>
    <row r="139580" spans="68:68" customFormat="1">
      <c r="BP139580" s="90"/>
    </row>
    <row r="139581" spans="68:68" customFormat="1">
      <c r="BP139581" s="90"/>
    </row>
    <row r="139582" spans="68:68" customFormat="1">
      <c r="BP139582" s="90"/>
    </row>
    <row r="139583" spans="68:68" customFormat="1">
      <c r="BP139583" s="90"/>
    </row>
    <row r="139584" spans="68:68" customFormat="1">
      <c r="BP139584" s="90"/>
    </row>
    <row r="139585" spans="68:68" customFormat="1">
      <c r="BP139585" s="90"/>
    </row>
    <row r="139586" spans="68:68" customFormat="1">
      <c r="BP139586" s="90"/>
    </row>
    <row r="139587" spans="68:68" customFormat="1">
      <c r="BP139587" s="90"/>
    </row>
    <row r="139588" spans="68:68" customFormat="1">
      <c r="BP139588" s="90"/>
    </row>
    <row r="139589" spans="68:68" customFormat="1">
      <c r="BP139589" s="90"/>
    </row>
    <row r="139590" spans="68:68" customFormat="1">
      <c r="BP139590" s="90"/>
    </row>
    <row r="139591" spans="68:68" customFormat="1">
      <c r="BP139591" s="90"/>
    </row>
    <row r="139592" spans="68:68" customFormat="1">
      <c r="BP139592" s="90"/>
    </row>
    <row r="139593" spans="68:68" customFormat="1">
      <c r="BP139593" s="90"/>
    </row>
    <row r="139594" spans="68:68" customFormat="1">
      <c r="BP139594" s="90"/>
    </row>
    <row r="139595" spans="68:68" customFormat="1">
      <c r="BP139595" s="90"/>
    </row>
    <row r="139596" spans="68:68" customFormat="1">
      <c r="BP139596" s="90"/>
    </row>
    <row r="139597" spans="68:68" customFormat="1">
      <c r="BP139597" s="90"/>
    </row>
    <row r="139598" spans="68:68" customFormat="1">
      <c r="BP139598" s="90"/>
    </row>
    <row r="139599" spans="68:68" customFormat="1">
      <c r="BP139599" s="90"/>
    </row>
    <row r="139600" spans="68:68" customFormat="1">
      <c r="BP139600" s="90"/>
    </row>
    <row r="139601" spans="68:68" customFormat="1">
      <c r="BP139601" s="90"/>
    </row>
    <row r="139602" spans="68:68" customFormat="1">
      <c r="BP139602" s="90"/>
    </row>
    <row r="139603" spans="68:68" customFormat="1">
      <c r="BP139603" s="90"/>
    </row>
    <row r="139604" spans="68:68" customFormat="1">
      <c r="BP139604" s="90"/>
    </row>
    <row r="139605" spans="68:68" customFormat="1">
      <c r="BP139605" s="90"/>
    </row>
    <row r="139606" spans="68:68" customFormat="1">
      <c r="BP139606" s="90"/>
    </row>
    <row r="139607" spans="68:68" customFormat="1">
      <c r="BP139607" s="90"/>
    </row>
    <row r="139608" spans="68:68" customFormat="1">
      <c r="BP139608" s="90"/>
    </row>
    <row r="139609" spans="68:68" customFormat="1">
      <c r="BP139609" s="90"/>
    </row>
    <row r="139610" spans="68:68" customFormat="1">
      <c r="BP139610" s="90"/>
    </row>
    <row r="139611" spans="68:68" customFormat="1">
      <c r="BP139611" s="90"/>
    </row>
    <row r="139612" spans="68:68" customFormat="1">
      <c r="BP139612" s="90"/>
    </row>
    <row r="139613" spans="68:68" customFormat="1">
      <c r="BP139613" s="90"/>
    </row>
    <row r="139614" spans="68:68" customFormat="1">
      <c r="BP139614" s="90"/>
    </row>
    <row r="139615" spans="68:68" customFormat="1">
      <c r="BP139615" s="90"/>
    </row>
    <row r="139616" spans="68:68" customFormat="1">
      <c r="BP139616" s="90"/>
    </row>
    <row r="139617" spans="68:68" customFormat="1">
      <c r="BP139617" s="90"/>
    </row>
    <row r="139618" spans="68:68" customFormat="1">
      <c r="BP139618" s="90"/>
    </row>
    <row r="139619" spans="68:68" customFormat="1">
      <c r="BP139619" s="90"/>
    </row>
    <row r="139620" spans="68:68" customFormat="1">
      <c r="BP139620" s="90"/>
    </row>
    <row r="139621" spans="68:68" customFormat="1">
      <c r="BP139621" s="90"/>
    </row>
    <row r="139622" spans="68:68" customFormat="1">
      <c r="BP139622" s="90"/>
    </row>
    <row r="139623" spans="68:68" customFormat="1">
      <c r="BP139623" s="90"/>
    </row>
    <row r="139624" spans="68:68" customFormat="1">
      <c r="BP139624" s="90"/>
    </row>
    <row r="139625" spans="68:68" customFormat="1">
      <c r="BP139625" s="90"/>
    </row>
    <row r="139626" spans="68:68" customFormat="1">
      <c r="BP139626" s="90"/>
    </row>
    <row r="139627" spans="68:68" customFormat="1">
      <c r="BP139627" s="90"/>
    </row>
    <row r="139628" spans="68:68" customFormat="1">
      <c r="BP139628" s="90"/>
    </row>
    <row r="139629" spans="68:68" customFormat="1">
      <c r="BP139629" s="90"/>
    </row>
    <row r="139630" spans="68:68" customFormat="1">
      <c r="BP139630" s="90"/>
    </row>
    <row r="139631" spans="68:68" customFormat="1">
      <c r="BP139631" s="90"/>
    </row>
    <row r="139632" spans="68:68" customFormat="1">
      <c r="BP139632" s="90"/>
    </row>
    <row r="139633" spans="68:68" customFormat="1">
      <c r="BP139633" s="90"/>
    </row>
    <row r="139634" spans="68:68" customFormat="1">
      <c r="BP139634" s="90"/>
    </row>
    <row r="139635" spans="68:68" customFormat="1">
      <c r="BP139635" s="90"/>
    </row>
    <row r="139636" spans="68:68" customFormat="1">
      <c r="BP139636" s="90"/>
    </row>
    <row r="139637" spans="68:68" customFormat="1">
      <c r="BP139637" s="90"/>
    </row>
    <row r="139638" spans="68:68" customFormat="1">
      <c r="BP139638" s="90"/>
    </row>
    <row r="139639" spans="68:68" customFormat="1">
      <c r="BP139639" s="90"/>
    </row>
    <row r="139640" spans="68:68" customFormat="1">
      <c r="BP139640" s="90"/>
    </row>
    <row r="139641" spans="68:68" customFormat="1">
      <c r="BP139641" s="90"/>
    </row>
    <row r="139642" spans="68:68" customFormat="1">
      <c r="BP139642" s="90"/>
    </row>
    <row r="139643" spans="68:68" customFormat="1">
      <c r="BP139643" s="90"/>
    </row>
    <row r="139644" spans="68:68" customFormat="1">
      <c r="BP139644" s="90"/>
    </row>
    <row r="139645" spans="68:68" customFormat="1">
      <c r="BP139645" s="90"/>
    </row>
    <row r="139646" spans="68:68" customFormat="1">
      <c r="BP139646" s="90"/>
    </row>
    <row r="139647" spans="68:68" customFormat="1">
      <c r="BP139647" s="90"/>
    </row>
    <row r="139648" spans="68:68" customFormat="1">
      <c r="BP139648" s="90"/>
    </row>
    <row r="139649" spans="68:68" customFormat="1">
      <c r="BP139649" s="90"/>
    </row>
    <row r="139650" spans="68:68" customFormat="1">
      <c r="BP139650" s="90"/>
    </row>
    <row r="139651" spans="68:68" customFormat="1">
      <c r="BP139651" s="90"/>
    </row>
    <row r="139652" spans="68:68" customFormat="1">
      <c r="BP139652" s="90"/>
    </row>
    <row r="139653" spans="68:68" customFormat="1">
      <c r="BP139653" s="90"/>
    </row>
    <row r="139654" spans="68:68" customFormat="1">
      <c r="BP139654" s="90"/>
    </row>
    <row r="139655" spans="68:68" customFormat="1">
      <c r="BP139655" s="90"/>
    </row>
    <row r="139656" spans="68:68" customFormat="1">
      <c r="BP139656" s="90"/>
    </row>
    <row r="139657" spans="68:68" customFormat="1">
      <c r="BP139657" s="90"/>
    </row>
    <row r="139658" spans="68:68" customFormat="1">
      <c r="BP139658" s="90"/>
    </row>
    <row r="139659" spans="68:68" customFormat="1">
      <c r="BP139659" s="90"/>
    </row>
    <row r="139660" spans="68:68" customFormat="1">
      <c r="BP139660" s="90"/>
    </row>
    <row r="139661" spans="68:68" customFormat="1">
      <c r="BP139661" s="90"/>
    </row>
    <row r="139662" spans="68:68" customFormat="1">
      <c r="BP139662" s="90"/>
    </row>
    <row r="139663" spans="68:68" customFormat="1">
      <c r="BP139663" s="90"/>
    </row>
    <row r="139664" spans="68:68" customFormat="1">
      <c r="BP139664" s="90"/>
    </row>
    <row r="139665" spans="68:68" customFormat="1">
      <c r="BP139665" s="90"/>
    </row>
    <row r="139666" spans="68:68" customFormat="1">
      <c r="BP139666" s="90"/>
    </row>
    <row r="139667" spans="68:68" customFormat="1">
      <c r="BP139667" s="90"/>
    </row>
    <row r="139668" spans="68:68" customFormat="1">
      <c r="BP139668" s="90"/>
    </row>
    <row r="139669" spans="68:68" customFormat="1">
      <c r="BP139669" s="90"/>
    </row>
    <row r="139670" spans="68:68" customFormat="1">
      <c r="BP139670" s="90"/>
    </row>
    <row r="139671" spans="68:68" customFormat="1">
      <c r="BP139671" s="90"/>
    </row>
    <row r="139672" spans="68:68" customFormat="1">
      <c r="BP139672" s="90"/>
    </row>
    <row r="139673" spans="68:68" customFormat="1">
      <c r="BP139673" s="90"/>
    </row>
    <row r="139674" spans="68:68" customFormat="1">
      <c r="BP139674" s="90"/>
    </row>
    <row r="139675" spans="68:68" customFormat="1">
      <c r="BP139675" s="90"/>
    </row>
    <row r="139676" spans="68:68" customFormat="1">
      <c r="BP139676" s="90"/>
    </row>
    <row r="139677" spans="68:68" customFormat="1">
      <c r="BP139677" s="90"/>
    </row>
    <row r="139678" spans="68:68" customFormat="1">
      <c r="BP139678" s="90"/>
    </row>
    <row r="139679" spans="68:68" customFormat="1">
      <c r="BP139679" s="90"/>
    </row>
    <row r="139680" spans="68:68" customFormat="1">
      <c r="BP139680" s="90"/>
    </row>
    <row r="139681" spans="68:68" customFormat="1">
      <c r="BP139681" s="90"/>
    </row>
    <row r="139682" spans="68:68" customFormat="1">
      <c r="BP139682" s="90"/>
    </row>
    <row r="139683" spans="68:68" customFormat="1">
      <c r="BP139683" s="90"/>
    </row>
    <row r="139684" spans="68:68" customFormat="1">
      <c r="BP139684" s="90"/>
    </row>
    <row r="139685" spans="68:68" customFormat="1">
      <c r="BP139685" s="90"/>
    </row>
    <row r="139686" spans="68:68" customFormat="1">
      <c r="BP139686" s="90"/>
    </row>
    <row r="139687" spans="68:68" customFormat="1">
      <c r="BP139687" s="90"/>
    </row>
    <row r="139688" spans="68:68" customFormat="1">
      <c r="BP139688" s="90"/>
    </row>
    <row r="139689" spans="68:68" customFormat="1">
      <c r="BP139689" s="90"/>
    </row>
    <row r="139690" spans="68:68" customFormat="1">
      <c r="BP139690" s="90"/>
    </row>
    <row r="139691" spans="68:68" customFormat="1">
      <c r="BP139691" s="90"/>
    </row>
    <row r="139692" spans="68:68" customFormat="1">
      <c r="BP139692" s="90"/>
    </row>
    <row r="139693" spans="68:68" customFormat="1">
      <c r="BP139693" s="90"/>
    </row>
    <row r="139694" spans="68:68" customFormat="1">
      <c r="BP139694" s="90"/>
    </row>
    <row r="139695" spans="68:68" customFormat="1">
      <c r="BP139695" s="90"/>
    </row>
    <row r="139696" spans="68:68" customFormat="1">
      <c r="BP139696" s="90"/>
    </row>
    <row r="139697" spans="68:68" customFormat="1">
      <c r="BP139697" s="90"/>
    </row>
    <row r="139698" spans="68:68" customFormat="1">
      <c r="BP139698" s="90"/>
    </row>
    <row r="139699" spans="68:68" customFormat="1">
      <c r="BP139699" s="90"/>
    </row>
    <row r="139700" spans="68:68" customFormat="1">
      <c r="BP139700" s="90"/>
    </row>
    <row r="139701" spans="68:68" customFormat="1">
      <c r="BP139701" s="90"/>
    </row>
    <row r="139702" spans="68:68" customFormat="1">
      <c r="BP139702" s="90"/>
    </row>
    <row r="139703" spans="68:68" customFormat="1">
      <c r="BP139703" s="90"/>
    </row>
    <row r="139704" spans="68:68" customFormat="1">
      <c r="BP139704" s="90"/>
    </row>
    <row r="139705" spans="68:68" customFormat="1">
      <c r="BP139705" s="90"/>
    </row>
    <row r="139706" spans="68:68" customFormat="1">
      <c r="BP139706" s="90"/>
    </row>
    <row r="139707" spans="68:68" customFormat="1">
      <c r="BP139707" s="90"/>
    </row>
    <row r="139708" spans="68:68" customFormat="1">
      <c r="BP139708" s="90"/>
    </row>
    <row r="139709" spans="68:68" customFormat="1">
      <c r="BP139709" s="90"/>
    </row>
    <row r="139710" spans="68:68" customFormat="1">
      <c r="BP139710" s="90"/>
    </row>
    <row r="139711" spans="68:68" customFormat="1">
      <c r="BP139711" s="90"/>
    </row>
    <row r="139712" spans="68:68" customFormat="1">
      <c r="BP139712" s="90"/>
    </row>
    <row r="139713" spans="68:68" customFormat="1">
      <c r="BP139713" s="90"/>
    </row>
    <row r="139714" spans="68:68" customFormat="1">
      <c r="BP139714" s="90"/>
    </row>
    <row r="139715" spans="68:68" customFormat="1">
      <c r="BP139715" s="90"/>
    </row>
    <row r="139716" spans="68:68" customFormat="1">
      <c r="BP139716" s="90"/>
    </row>
    <row r="139717" spans="68:68" customFormat="1">
      <c r="BP139717" s="90"/>
    </row>
    <row r="139718" spans="68:68" customFormat="1">
      <c r="BP139718" s="90"/>
    </row>
    <row r="139719" spans="68:68" customFormat="1">
      <c r="BP139719" s="90"/>
    </row>
    <row r="139720" spans="68:68" customFormat="1">
      <c r="BP139720" s="90"/>
    </row>
    <row r="139721" spans="68:68" customFormat="1">
      <c r="BP139721" s="90"/>
    </row>
    <row r="139722" spans="68:68" customFormat="1">
      <c r="BP139722" s="90"/>
    </row>
    <row r="139723" spans="68:68" customFormat="1">
      <c r="BP139723" s="90"/>
    </row>
    <row r="139724" spans="68:68" customFormat="1">
      <c r="BP139724" s="90"/>
    </row>
    <row r="139725" spans="68:68" customFormat="1">
      <c r="BP139725" s="90"/>
    </row>
    <row r="139726" spans="68:68" customFormat="1">
      <c r="BP139726" s="90"/>
    </row>
    <row r="139727" spans="68:68" customFormat="1">
      <c r="BP139727" s="90"/>
    </row>
    <row r="139728" spans="68:68" customFormat="1">
      <c r="BP139728" s="90"/>
    </row>
    <row r="139729" spans="68:68" customFormat="1">
      <c r="BP139729" s="90"/>
    </row>
    <row r="139730" spans="68:68" customFormat="1">
      <c r="BP139730" s="90"/>
    </row>
    <row r="139731" spans="68:68" customFormat="1">
      <c r="BP139731" s="90"/>
    </row>
    <row r="139732" spans="68:68" customFormat="1">
      <c r="BP139732" s="90"/>
    </row>
    <row r="139733" spans="68:68" customFormat="1">
      <c r="BP139733" s="90"/>
    </row>
    <row r="139734" spans="68:68" customFormat="1">
      <c r="BP139734" s="90"/>
    </row>
    <row r="139735" spans="68:68" customFormat="1">
      <c r="BP139735" s="90"/>
    </row>
    <row r="139736" spans="68:68" customFormat="1">
      <c r="BP139736" s="90"/>
    </row>
    <row r="139737" spans="68:68" customFormat="1">
      <c r="BP139737" s="90"/>
    </row>
    <row r="139738" spans="68:68" customFormat="1">
      <c r="BP139738" s="90"/>
    </row>
    <row r="139739" spans="68:68" customFormat="1">
      <c r="BP139739" s="90"/>
    </row>
    <row r="139740" spans="68:68" customFormat="1">
      <c r="BP139740" s="90"/>
    </row>
    <row r="139741" spans="68:68" customFormat="1">
      <c r="BP139741" s="90"/>
    </row>
    <row r="139742" spans="68:68" customFormat="1">
      <c r="BP139742" s="90"/>
    </row>
    <row r="139743" spans="68:68" customFormat="1">
      <c r="BP139743" s="90"/>
    </row>
    <row r="139744" spans="68:68" customFormat="1">
      <c r="BP139744" s="90"/>
    </row>
    <row r="139745" spans="68:68" customFormat="1">
      <c r="BP139745" s="90"/>
    </row>
    <row r="139746" spans="68:68" customFormat="1">
      <c r="BP139746" s="90"/>
    </row>
    <row r="139747" spans="68:68" customFormat="1">
      <c r="BP139747" s="90"/>
    </row>
    <row r="139748" spans="68:68" customFormat="1">
      <c r="BP139748" s="90"/>
    </row>
    <row r="139749" spans="68:68" customFormat="1">
      <c r="BP139749" s="90"/>
    </row>
    <row r="139750" spans="68:68" customFormat="1">
      <c r="BP139750" s="90"/>
    </row>
    <row r="139751" spans="68:68" customFormat="1">
      <c r="BP139751" s="90"/>
    </row>
    <row r="139752" spans="68:68" customFormat="1">
      <c r="BP139752" s="90"/>
    </row>
    <row r="139753" spans="68:68" customFormat="1">
      <c r="BP139753" s="90"/>
    </row>
    <row r="139754" spans="68:68" customFormat="1">
      <c r="BP139754" s="90"/>
    </row>
    <row r="139755" spans="68:68" customFormat="1">
      <c r="BP139755" s="90"/>
    </row>
    <row r="139756" spans="68:68" customFormat="1">
      <c r="BP139756" s="90"/>
    </row>
    <row r="139757" spans="68:68" customFormat="1">
      <c r="BP139757" s="90"/>
    </row>
    <row r="139758" spans="68:68" customFormat="1">
      <c r="BP139758" s="90"/>
    </row>
    <row r="139759" spans="68:68" customFormat="1">
      <c r="BP139759" s="90"/>
    </row>
    <row r="139760" spans="68:68" customFormat="1">
      <c r="BP139760" s="90"/>
    </row>
    <row r="139761" spans="68:68" customFormat="1">
      <c r="BP139761" s="90"/>
    </row>
    <row r="139762" spans="68:68" customFormat="1">
      <c r="BP139762" s="90"/>
    </row>
    <row r="139763" spans="68:68" customFormat="1">
      <c r="BP139763" s="90"/>
    </row>
    <row r="139764" spans="68:68" customFormat="1">
      <c r="BP139764" s="90"/>
    </row>
    <row r="139765" spans="68:68" customFormat="1">
      <c r="BP139765" s="90"/>
    </row>
    <row r="139766" spans="68:68" customFormat="1">
      <c r="BP139766" s="90"/>
    </row>
    <row r="139767" spans="68:68" customFormat="1">
      <c r="BP139767" s="90"/>
    </row>
    <row r="139768" spans="68:68" customFormat="1">
      <c r="BP139768" s="90"/>
    </row>
    <row r="139769" spans="68:68" customFormat="1">
      <c r="BP139769" s="90"/>
    </row>
    <row r="139770" spans="68:68" customFormat="1">
      <c r="BP139770" s="90"/>
    </row>
    <row r="139771" spans="68:68" customFormat="1">
      <c r="BP139771" s="90"/>
    </row>
    <row r="139772" spans="68:68" customFormat="1">
      <c r="BP139772" s="90"/>
    </row>
    <row r="139773" spans="68:68" customFormat="1">
      <c r="BP139773" s="90"/>
    </row>
    <row r="139774" spans="68:68" customFormat="1">
      <c r="BP139774" s="90"/>
    </row>
    <row r="139775" spans="68:68" customFormat="1">
      <c r="BP139775" s="90"/>
    </row>
    <row r="139776" spans="68:68" customFormat="1">
      <c r="BP139776" s="90"/>
    </row>
    <row r="139777" spans="68:68" customFormat="1">
      <c r="BP139777" s="90"/>
    </row>
    <row r="139778" spans="68:68" customFormat="1">
      <c r="BP139778" s="90"/>
    </row>
    <row r="139779" spans="68:68" customFormat="1">
      <c r="BP139779" s="90"/>
    </row>
    <row r="139780" spans="68:68" customFormat="1">
      <c r="BP139780" s="90"/>
    </row>
    <row r="139781" spans="68:68" customFormat="1">
      <c r="BP139781" s="90"/>
    </row>
    <row r="139782" spans="68:68" customFormat="1">
      <c r="BP139782" s="90"/>
    </row>
    <row r="139783" spans="68:68" customFormat="1">
      <c r="BP139783" s="90"/>
    </row>
    <row r="139784" spans="68:68" customFormat="1">
      <c r="BP139784" s="90"/>
    </row>
    <row r="139785" spans="68:68" customFormat="1">
      <c r="BP139785" s="90"/>
    </row>
    <row r="139786" spans="68:68" customFormat="1">
      <c r="BP139786" s="90"/>
    </row>
    <row r="139787" spans="68:68" customFormat="1">
      <c r="BP139787" s="90"/>
    </row>
    <row r="139788" spans="68:68" customFormat="1">
      <c r="BP139788" s="90"/>
    </row>
    <row r="139789" spans="68:68" customFormat="1">
      <c r="BP139789" s="90"/>
    </row>
    <row r="139790" spans="68:68" customFormat="1">
      <c r="BP139790" s="90"/>
    </row>
    <row r="139791" spans="68:68" customFormat="1">
      <c r="BP139791" s="90"/>
    </row>
    <row r="139792" spans="68:68" customFormat="1">
      <c r="BP139792" s="90"/>
    </row>
    <row r="139793" spans="68:68" customFormat="1">
      <c r="BP139793" s="90"/>
    </row>
    <row r="139794" spans="68:68" customFormat="1">
      <c r="BP139794" s="90"/>
    </row>
    <row r="139795" spans="68:68" customFormat="1">
      <c r="BP139795" s="90"/>
    </row>
    <row r="139796" spans="68:68" customFormat="1">
      <c r="BP139796" s="90"/>
    </row>
    <row r="139797" spans="68:68" customFormat="1">
      <c r="BP139797" s="90"/>
    </row>
    <row r="139798" spans="68:68" customFormat="1">
      <c r="BP139798" s="90"/>
    </row>
    <row r="139799" spans="68:68" customFormat="1">
      <c r="BP139799" s="90"/>
    </row>
    <row r="139800" spans="68:68" customFormat="1">
      <c r="BP139800" s="90"/>
    </row>
    <row r="139801" spans="68:68" customFormat="1">
      <c r="BP139801" s="90"/>
    </row>
    <row r="139802" spans="68:68" customFormat="1">
      <c r="BP139802" s="90"/>
    </row>
    <row r="139803" spans="68:68" customFormat="1">
      <c r="BP139803" s="90"/>
    </row>
    <row r="139804" spans="68:68" customFormat="1">
      <c r="BP139804" s="90"/>
    </row>
    <row r="139805" spans="68:68" customFormat="1">
      <c r="BP139805" s="90"/>
    </row>
    <row r="139806" spans="68:68" customFormat="1">
      <c r="BP139806" s="90"/>
    </row>
    <row r="139807" spans="68:68" customFormat="1">
      <c r="BP139807" s="90"/>
    </row>
    <row r="139808" spans="68:68" customFormat="1">
      <c r="BP139808" s="90"/>
    </row>
    <row r="139809" spans="68:68" customFormat="1">
      <c r="BP139809" s="90"/>
    </row>
    <row r="139810" spans="68:68" customFormat="1">
      <c r="BP139810" s="90"/>
    </row>
    <row r="139811" spans="68:68" customFormat="1">
      <c r="BP139811" s="90"/>
    </row>
    <row r="139812" spans="68:68" customFormat="1">
      <c r="BP139812" s="90"/>
    </row>
    <row r="139813" spans="68:68" customFormat="1">
      <c r="BP139813" s="90"/>
    </row>
    <row r="139814" spans="68:68" customFormat="1">
      <c r="BP139814" s="90"/>
    </row>
    <row r="139815" spans="68:68" customFormat="1">
      <c r="BP139815" s="90"/>
    </row>
    <row r="139816" spans="68:68" customFormat="1">
      <c r="BP139816" s="90"/>
    </row>
    <row r="139817" spans="68:68" customFormat="1">
      <c r="BP139817" s="90"/>
    </row>
    <row r="139818" spans="68:68" customFormat="1">
      <c r="BP139818" s="90"/>
    </row>
    <row r="139819" spans="68:68" customFormat="1">
      <c r="BP139819" s="90"/>
    </row>
    <row r="139820" spans="68:68" customFormat="1">
      <c r="BP139820" s="90"/>
    </row>
    <row r="139821" spans="68:68" customFormat="1">
      <c r="BP139821" s="90"/>
    </row>
    <row r="139822" spans="68:68" customFormat="1">
      <c r="BP139822" s="90"/>
    </row>
    <row r="139823" spans="68:68" customFormat="1">
      <c r="BP139823" s="90"/>
    </row>
    <row r="139824" spans="68:68" customFormat="1">
      <c r="BP139824" s="90"/>
    </row>
    <row r="139825" spans="68:68" customFormat="1">
      <c r="BP139825" s="90"/>
    </row>
    <row r="139826" spans="68:68" customFormat="1">
      <c r="BP139826" s="90"/>
    </row>
    <row r="139827" spans="68:68" customFormat="1">
      <c r="BP139827" s="90"/>
    </row>
    <row r="139828" spans="68:68" customFormat="1">
      <c r="BP139828" s="90"/>
    </row>
    <row r="139829" spans="68:68" customFormat="1">
      <c r="BP139829" s="90"/>
    </row>
    <row r="139830" spans="68:68" customFormat="1">
      <c r="BP139830" s="90"/>
    </row>
    <row r="139831" spans="68:68" customFormat="1">
      <c r="BP139831" s="90"/>
    </row>
    <row r="139832" spans="68:68" customFormat="1">
      <c r="BP139832" s="90"/>
    </row>
    <row r="139833" spans="68:68" customFormat="1">
      <c r="BP139833" s="90"/>
    </row>
    <row r="139834" spans="68:68" customFormat="1">
      <c r="BP139834" s="90"/>
    </row>
    <row r="139835" spans="68:68" customFormat="1">
      <c r="BP139835" s="90"/>
    </row>
    <row r="139836" spans="68:68" customFormat="1">
      <c r="BP139836" s="90"/>
    </row>
    <row r="139837" spans="68:68" customFormat="1">
      <c r="BP139837" s="90"/>
    </row>
    <row r="139838" spans="68:68" customFormat="1">
      <c r="BP139838" s="90"/>
    </row>
    <row r="139839" spans="68:68" customFormat="1">
      <c r="BP139839" s="90"/>
    </row>
    <row r="139840" spans="68:68" customFormat="1">
      <c r="BP139840" s="90"/>
    </row>
    <row r="139841" spans="68:68" customFormat="1">
      <c r="BP139841" s="90"/>
    </row>
    <row r="139842" spans="68:68" customFormat="1">
      <c r="BP139842" s="90"/>
    </row>
    <row r="139843" spans="68:68" customFormat="1">
      <c r="BP139843" s="90"/>
    </row>
    <row r="139844" spans="68:68" customFormat="1">
      <c r="BP139844" s="90"/>
    </row>
    <row r="139845" spans="68:68" customFormat="1">
      <c r="BP139845" s="90"/>
    </row>
    <row r="139846" spans="68:68" customFormat="1">
      <c r="BP139846" s="90"/>
    </row>
    <row r="139847" spans="68:68" customFormat="1">
      <c r="BP139847" s="90"/>
    </row>
    <row r="139848" spans="68:68" customFormat="1">
      <c r="BP139848" s="90"/>
    </row>
    <row r="139849" spans="68:68" customFormat="1">
      <c r="BP139849" s="90"/>
    </row>
    <row r="139850" spans="68:68" customFormat="1">
      <c r="BP139850" s="90"/>
    </row>
    <row r="139851" spans="68:68" customFormat="1">
      <c r="BP139851" s="90"/>
    </row>
    <row r="139852" spans="68:68" customFormat="1">
      <c r="BP139852" s="90"/>
    </row>
    <row r="139853" spans="68:68" customFormat="1">
      <c r="BP139853" s="90"/>
    </row>
    <row r="139854" spans="68:68" customFormat="1">
      <c r="BP139854" s="90"/>
    </row>
    <row r="139855" spans="68:68" customFormat="1">
      <c r="BP139855" s="90"/>
    </row>
    <row r="139856" spans="68:68" customFormat="1">
      <c r="BP139856" s="90"/>
    </row>
    <row r="139857" spans="68:68" customFormat="1">
      <c r="BP139857" s="90"/>
    </row>
    <row r="139858" spans="68:68" customFormat="1">
      <c r="BP139858" s="90"/>
    </row>
    <row r="139859" spans="68:68" customFormat="1">
      <c r="BP139859" s="90"/>
    </row>
    <row r="139860" spans="68:68" customFormat="1">
      <c r="BP139860" s="90"/>
    </row>
    <row r="139861" spans="68:68" customFormat="1">
      <c r="BP139861" s="90"/>
    </row>
    <row r="139862" spans="68:68" customFormat="1">
      <c r="BP139862" s="90"/>
    </row>
    <row r="139863" spans="68:68" customFormat="1">
      <c r="BP139863" s="90"/>
    </row>
    <row r="139864" spans="68:68" customFormat="1">
      <c r="BP139864" s="90"/>
    </row>
    <row r="139865" spans="68:68" customFormat="1">
      <c r="BP139865" s="90"/>
    </row>
    <row r="139866" spans="68:68" customFormat="1">
      <c r="BP139866" s="90"/>
    </row>
    <row r="139867" spans="68:68" customFormat="1">
      <c r="BP139867" s="90"/>
    </row>
    <row r="139868" spans="68:68" customFormat="1">
      <c r="BP139868" s="90"/>
    </row>
    <row r="139869" spans="68:68" customFormat="1">
      <c r="BP139869" s="90"/>
    </row>
    <row r="139870" spans="68:68" customFormat="1">
      <c r="BP139870" s="90"/>
    </row>
    <row r="139871" spans="68:68" customFormat="1">
      <c r="BP139871" s="90"/>
    </row>
    <row r="139872" spans="68:68" customFormat="1">
      <c r="BP139872" s="90"/>
    </row>
    <row r="139873" spans="68:68" customFormat="1">
      <c r="BP139873" s="90"/>
    </row>
    <row r="139874" spans="68:68" customFormat="1">
      <c r="BP139874" s="90"/>
    </row>
    <row r="139875" spans="68:68" customFormat="1">
      <c r="BP139875" s="90"/>
    </row>
    <row r="139876" spans="68:68" customFormat="1">
      <c r="BP139876" s="90"/>
    </row>
    <row r="139877" spans="68:68" customFormat="1">
      <c r="BP139877" s="90"/>
    </row>
    <row r="139878" spans="68:68" customFormat="1">
      <c r="BP139878" s="90"/>
    </row>
    <row r="139879" spans="68:68" customFormat="1">
      <c r="BP139879" s="90"/>
    </row>
    <row r="139880" spans="68:68" customFormat="1">
      <c r="BP139880" s="90"/>
    </row>
    <row r="139881" spans="68:68" customFormat="1">
      <c r="BP139881" s="90"/>
    </row>
    <row r="139882" spans="68:68" customFormat="1">
      <c r="BP139882" s="90"/>
    </row>
    <row r="139883" spans="68:68" customFormat="1">
      <c r="BP139883" s="90"/>
    </row>
    <row r="139884" spans="68:68" customFormat="1">
      <c r="BP139884" s="90"/>
    </row>
    <row r="139885" spans="68:68" customFormat="1">
      <c r="BP139885" s="90"/>
    </row>
    <row r="139886" spans="68:68" customFormat="1">
      <c r="BP139886" s="90"/>
    </row>
    <row r="139887" spans="68:68" customFormat="1">
      <c r="BP139887" s="90"/>
    </row>
    <row r="139888" spans="68:68" customFormat="1">
      <c r="BP139888" s="90"/>
    </row>
    <row r="139889" spans="68:68" customFormat="1">
      <c r="BP139889" s="90"/>
    </row>
    <row r="139890" spans="68:68" customFormat="1">
      <c r="BP139890" s="90"/>
    </row>
    <row r="139891" spans="68:68" customFormat="1">
      <c r="BP139891" s="90"/>
    </row>
    <row r="139892" spans="68:68" customFormat="1">
      <c r="BP139892" s="90"/>
    </row>
    <row r="139893" spans="68:68" customFormat="1">
      <c r="BP139893" s="90"/>
    </row>
    <row r="139894" spans="68:68" customFormat="1">
      <c r="BP139894" s="90"/>
    </row>
    <row r="139895" spans="68:68" customFormat="1">
      <c r="BP139895" s="90"/>
    </row>
    <row r="139896" spans="68:68" customFormat="1">
      <c r="BP139896" s="90"/>
    </row>
    <row r="139897" spans="68:68" customFormat="1">
      <c r="BP139897" s="90"/>
    </row>
    <row r="139898" spans="68:68" customFormat="1">
      <c r="BP139898" s="90"/>
    </row>
    <row r="139899" spans="68:68" customFormat="1">
      <c r="BP139899" s="90"/>
    </row>
    <row r="139900" spans="68:68" customFormat="1">
      <c r="BP139900" s="90"/>
    </row>
    <row r="139901" spans="68:68" customFormat="1">
      <c r="BP139901" s="90"/>
    </row>
    <row r="139902" spans="68:68" customFormat="1">
      <c r="BP139902" s="90"/>
    </row>
    <row r="139903" spans="68:68" customFormat="1">
      <c r="BP139903" s="90"/>
    </row>
    <row r="139904" spans="68:68" customFormat="1">
      <c r="BP139904" s="90"/>
    </row>
    <row r="139905" spans="68:68" customFormat="1">
      <c r="BP139905" s="90"/>
    </row>
    <row r="139906" spans="68:68" customFormat="1">
      <c r="BP139906" s="90"/>
    </row>
    <row r="139907" spans="68:68" customFormat="1">
      <c r="BP139907" s="90"/>
    </row>
    <row r="139908" spans="68:68" customFormat="1">
      <c r="BP139908" s="90"/>
    </row>
    <row r="139909" spans="68:68" customFormat="1">
      <c r="BP139909" s="90"/>
    </row>
    <row r="139910" spans="68:68" customFormat="1">
      <c r="BP139910" s="90"/>
    </row>
    <row r="139911" spans="68:68" customFormat="1">
      <c r="BP139911" s="90"/>
    </row>
    <row r="139912" spans="68:68" customFormat="1">
      <c r="BP139912" s="90"/>
    </row>
    <row r="139913" spans="68:68" customFormat="1">
      <c r="BP139913" s="90"/>
    </row>
    <row r="139914" spans="68:68" customFormat="1">
      <c r="BP139914" s="90"/>
    </row>
    <row r="139915" spans="68:68" customFormat="1">
      <c r="BP139915" s="90"/>
    </row>
    <row r="139916" spans="68:68" customFormat="1">
      <c r="BP139916" s="90"/>
    </row>
    <row r="139917" spans="68:68" customFormat="1">
      <c r="BP139917" s="90"/>
    </row>
    <row r="139918" spans="68:68" customFormat="1">
      <c r="BP139918" s="90"/>
    </row>
    <row r="139919" spans="68:68" customFormat="1">
      <c r="BP139919" s="90"/>
    </row>
    <row r="139920" spans="68:68" customFormat="1">
      <c r="BP139920" s="90"/>
    </row>
    <row r="139921" spans="68:68" customFormat="1">
      <c r="BP139921" s="90"/>
    </row>
    <row r="139922" spans="68:68" customFormat="1">
      <c r="BP139922" s="90"/>
    </row>
    <row r="139923" spans="68:68" customFormat="1">
      <c r="BP139923" s="90"/>
    </row>
    <row r="139924" spans="68:68" customFormat="1">
      <c r="BP139924" s="90"/>
    </row>
    <row r="139925" spans="68:68" customFormat="1">
      <c r="BP139925" s="90"/>
    </row>
    <row r="139926" spans="68:68" customFormat="1">
      <c r="BP139926" s="90"/>
    </row>
    <row r="139927" spans="68:68" customFormat="1">
      <c r="BP139927" s="90"/>
    </row>
    <row r="139928" spans="68:68" customFormat="1">
      <c r="BP139928" s="90"/>
    </row>
    <row r="139929" spans="68:68" customFormat="1">
      <c r="BP139929" s="90"/>
    </row>
    <row r="139930" spans="68:68" customFormat="1">
      <c r="BP139930" s="90"/>
    </row>
    <row r="139931" spans="68:68" customFormat="1">
      <c r="BP139931" s="90"/>
    </row>
    <row r="139932" spans="68:68" customFormat="1">
      <c r="BP139932" s="90"/>
    </row>
    <row r="139933" spans="68:68" customFormat="1">
      <c r="BP139933" s="90"/>
    </row>
    <row r="139934" spans="68:68" customFormat="1">
      <c r="BP139934" s="90"/>
    </row>
    <row r="139935" spans="68:68" customFormat="1">
      <c r="BP139935" s="90"/>
    </row>
    <row r="139936" spans="68:68" customFormat="1">
      <c r="BP139936" s="90"/>
    </row>
    <row r="139937" spans="68:68" customFormat="1">
      <c r="BP139937" s="90"/>
    </row>
    <row r="139938" spans="68:68" customFormat="1">
      <c r="BP139938" s="90"/>
    </row>
    <row r="139939" spans="68:68" customFormat="1">
      <c r="BP139939" s="90"/>
    </row>
    <row r="139940" spans="68:68" customFormat="1">
      <c r="BP139940" s="90"/>
    </row>
    <row r="139941" spans="68:68" customFormat="1">
      <c r="BP139941" s="90"/>
    </row>
    <row r="139942" spans="68:68" customFormat="1">
      <c r="BP139942" s="90"/>
    </row>
    <row r="139943" spans="68:68" customFormat="1">
      <c r="BP139943" s="90"/>
    </row>
    <row r="139944" spans="68:68" customFormat="1">
      <c r="BP139944" s="90"/>
    </row>
    <row r="139945" spans="68:68" customFormat="1">
      <c r="BP139945" s="90"/>
    </row>
    <row r="139946" spans="68:68" customFormat="1">
      <c r="BP139946" s="90"/>
    </row>
    <row r="139947" spans="68:68" customFormat="1">
      <c r="BP139947" s="90"/>
    </row>
    <row r="139948" spans="68:68" customFormat="1">
      <c r="BP139948" s="90"/>
    </row>
    <row r="139949" spans="68:68" customFormat="1">
      <c r="BP139949" s="90"/>
    </row>
    <row r="139950" spans="68:68" customFormat="1">
      <c r="BP139950" s="90"/>
    </row>
    <row r="139951" spans="68:68" customFormat="1">
      <c r="BP139951" s="90"/>
    </row>
    <row r="139952" spans="68:68" customFormat="1">
      <c r="BP139952" s="90"/>
    </row>
    <row r="139953" spans="68:68" customFormat="1">
      <c r="BP139953" s="90"/>
    </row>
    <row r="139954" spans="68:68" customFormat="1">
      <c r="BP139954" s="90"/>
    </row>
    <row r="139955" spans="68:68" customFormat="1">
      <c r="BP139955" s="90"/>
    </row>
    <row r="139956" spans="68:68" customFormat="1">
      <c r="BP139956" s="90"/>
    </row>
    <row r="139957" spans="68:68" customFormat="1">
      <c r="BP139957" s="90"/>
    </row>
    <row r="139958" spans="68:68" customFormat="1">
      <c r="BP139958" s="90"/>
    </row>
    <row r="139959" spans="68:68" customFormat="1">
      <c r="BP139959" s="90"/>
    </row>
    <row r="139960" spans="68:68" customFormat="1">
      <c r="BP139960" s="90"/>
    </row>
    <row r="139961" spans="68:68" customFormat="1">
      <c r="BP139961" s="90"/>
    </row>
    <row r="139962" spans="68:68" customFormat="1">
      <c r="BP139962" s="90"/>
    </row>
    <row r="139963" spans="68:68" customFormat="1">
      <c r="BP139963" s="90"/>
    </row>
    <row r="139964" spans="68:68" customFormat="1">
      <c r="BP139964" s="90"/>
    </row>
    <row r="139965" spans="68:68" customFormat="1">
      <c r="BP139965" s="90"/>
    </row>
    <row r="139966" spans="68:68" customFormat="1">
      <c r="BP139966" s="90"/>
    </row>
    <row r="139967" spans="68:68" customFormat="1">
      <c r="BP139967" s="90"/>
    </row>
    <row r="139968" spans="68:68" customFormat="1">
      <c r="BP139968" s="90"/>
    </row>
    <row r="139969" spans="68:68" customFormat="1">
      <c r="BP139969" s="90"/>
    </row>
    <row r="139970" spans="68:68" customFormat="1">
      <c r="BP139970" s="90"/>
    </row>
    <row r="139971" spans="68:68" customFormat="1">
      <c r="BP139971" s="90"/>
    </row>
    <row r="139972" spans="68:68" customFormat="1">
      <c r="BP139972" s="90"/>
    </row>
    <row r="139973" spans="68:68" customFormat="1">
      <c r="BP139973" s="90"/>
    </row>
    <row r="139974" spans="68:68" customFormat="1">
      <c r="BP139974" s="90"/>
    </row>
    <row r="139975" spans="68:68" customFormat="1">
      <c r="BP139975" s="90"/>
    </row>
    <row r="139976" spans="68:68" customFormat="1">
      <c r="BP139976" s="90"/>
    </row>
    <row r="139977" spans="68:68" customFormat="1">
      <c r="BP139977" s="90"/>
    </row>
    <row r="139978" spans="68:68" customFormat="1">
      <c r="BP139978" s="90"/>
    </row>
    <row r="139979" spans="68:68" customFormat="1">
      <c r="BP139979" s="90"/>
    </row>
    <row r="139980" spans="68:68" customFormat="1">
      <c r="BP139980" s="90"/>
    </row>
    <row r="139981" spans="68:68" customFormat="1">
      <c r="BP139981" s="90"/>
    </row>
    <row r="139982" spans="68:68" customFormat="1">
      <c r="BP139982" s="90"/>
    </row>
    <row r="139983" spans="68:68" customFormat="1">
      <c r="BP139983" s="90"/>
    </row>
    <row r="139984" spans="68:68" customFormat="1">
      <c r="BP139984" s="90"/>
    </row>
    <row r="139985" spans="68:68" customFormat="1">
      <c r="BP139985" s="90"/>
    </row>
    <row r="139986" spans="68:68" customFormat="1">
      <c r="BP139986" s="90"/>
    </row>
    <row r="139987" spans="68:68" customFormat="1">
      <c r="BP139987" s="90"/>
    </row>
    <row r="139988" spans="68:68" customFormat="1">
      <c r="BP139988" s="90"/>
    </row>
    <row r="139989" spans="68:68" customFormat="1">
      <c r="BP139989" s="90"/>
    </row>
    <row r="139990" spans="68:68" customFormat="1">
      <c r="BP139990" s="90"/>
    </row>
    <row r="139991" spans="68:68" customFormat="1">
      <c r="BP139991" s="90"/>
    </row>
    <row r="139992" spans="68:68" customFormat="1">
      <c r="BP139992" s="90"/>
    </row>
    <row r="139993" spans="68:68" customFormat="1">
      <c r="BP139993" s="90"/>
    </row>
    <row r="139994" spans="68:68" customFormat="1">
      <c r="BP139994" s="90"/>
    </row>
    <row r="139995" spans="68:68" customFormat="1">
      <c r="BP139995" s="90"/>
    </row>
    <row r="139996" spans="68:68" customFormat="1">
      <c r="BP139996" s="90"/>
    </row>
    <row r="139997" spans="68:68" customFormat="1">
      <c r="BP139997" s="90"/>
    </row>
    <row r="139998" spans="68:68" customFormat="1">
      <c r="BP139998" s="90"/>
    </row>
    <row r="139999" spans="68:68" customFormat="1">
      <c r="BP139999" s="90"/>
    </row>
    <row r="140000" spans="68:68" customFormat="1">
      <c r="BP140000" s="90"/>
    </row>
    <row r="140001" spans="68:68" customFormat="1">
      <c r="BP140001" s="90"/>
    </row>
    <row r="140002" spans="68:68" customFormat="1">
      <c r="BP140002" s="90"/>
    </row>
    <row r="140003" spans="68:68" customFormat="1">
      <c r="BP140003" s="90"/>
    </row>
    <row r="140004" spans="68:68" customFormat="1">
      <c r="BP140004" s="90"/>
    </row>
    <row r="140005" spans="68:68" customFormat="1">
      <c r="BP140005" s="90"/>
    </row>
    <row r="140006" spans="68:68" customFormat="1">
      <c r="BP140006" s="90"/>
    </row>
    <row r="140007" spans="68:68" customFormat="1">
      <c r="BP140007" s="90"/>
    </row>
    <row r="140008" spans="68:68" customFormat="1">
      <c r="BP140008" s="90"/>
    </row>
    <row r="140009" spans="68:68" customFormat="1">
      <c r="BP140009" s="90"/>
    </row>
    <row r="140010" spans="68:68" customFormat="1">
      <c r="BP140010" s="90"/>
    </row>
    <row r="140011" spans="68:68" customFormat="1">
      <c r="BP140011" s="90"/>
    </row>
    <row r="140012" spans="68:68" customFormat="1">
      <c r="BP140012" s="90"/>
    </row>
    <row r="140013" spans="68:68" customFormat="1">
      <c r="BP140013" s="90"/>
    </row>
    <row r="140014" spans="68:68" customFormat="1">
      <c r="BP140014" s="90"/>
    </row>
    <row r="140015" spans="68:68" customFormat="1">
      <c r="BP140015" s="90"/>
    </row>
    <row r="140016" spans="68:68" customFormat="1">
      <c r="BP140016" s="90"/>
    </row>
    <row r="140017" spans="68:68" customFormat="1">
      <c r="BP140017" s="90"/>
    </row>
    <row r="140018" spans="68:68" customFormat="1">
      <c r="BP140018" s="90"/>
    </row>
    <row r="140019" spans="68:68" customFormat="1">
      <c r="BP140019" s="90"/>
    </row>
    <row r="140020" spans="68:68" customFormat="1">
      <c r="BP140020" s="90"/>
    </row>
    <row r="140021" spans="68:68" customFormat="1">
      <c r="BP140021" s="90"/>
    </row>
    <row r="140022" spans="68:68" customFormat="1">
      <c r="BP140022" s="90"/>
    </row>
    <row r="140023" spans="68:68" customFormat="1">
      <c r="BP140023" s="90"/>
    </row>
    <row r="140024" spans="68:68" customFormat="1">
      <c r="BP140024" s="90"/>
    </row>
    <row r="140025" spans="68:68" customFormat="1">
      <c r="BP140025" s="90"/>
    </row>
    <row r="140026" spans="68:68" customFormat="1">
      <c r="BP140026" s="90"/>
    </row>
    <row r="140027" spans="68:68" customFormat="1">
      <c r="BP140027" s="90"/>
    </row>
    <row r="140028" spans="68:68" customFormat="1">
      <c r="BP140028" s="90"/>
    </row>
    <row r="140029" spans="68:68" customFormat="1">
      <c r="BP140029" s="90"/>
    </row>
    <row r="140030" spans="68:68" customFormat="1">
      <c r="BP140030" s="90"/>
    </row>
    <row r="140031" spans="68:68" customFormat="1">
      <c r="BP140031" s="90"/>
    </row>
    <row r="140032" spans="68:68" customFormat="1">
      <c r="BP140032" s="90"/>
    </row>
    <row r="140033" spans="68:68" customFormat="1">
      <c r="BP140033" s="90"/>
    </row>
    <row r="140034" spans="68:68" customFormat="1">
      <c r="BP140034" s="90"/>
    </row>
    <row r="140035" spans="68:68" customFormat="1">
      <c r="BP140035" s="90"/>
    </row>
    <row r="140036" spans="68:68" customFormat="1">
      <c r="BP140036" s="90"/>
    </row>
    <row r="140037" spans="68:68" customFormat="1">
      <c r="BP140037" s="90"/>
    </row>
    <row r="140038" spans="68:68" customFormat="1">
      <c r="BP140038" s="90"/>
    </row>
    <row r="140039" spans="68:68" customFormat="1">
      <c r="BP140039" s="90"/>
    </row>
    <row r="140040" spans="68:68" customFormat="1">
      <c r="BP140040" s="90"/>
    </row>
    <row r="140041" spans="68:68" customFormat="1">
      <c r="BP140041" s="90"/>
    </row>
    <row r="140042" spans="68:68" customFormat="1">
      <c r="BP140042" s="90"/>
    </row>
    <row r="140043" spans="68:68" customFormat="1">
      <c r="BP140043" s="90"/>
    </row>
    <row r="140044" spans="68:68" customFormat="1">
      <c r="BP140044" s="90"/>
    </row>
    <row r="140045" spans="68:68" customFormat="1">
      <c r="BP140045" s="90"/>
    </row>
    <row r="140046" spans="68:68" customFormat="1">
      <c r="BP140046" s="90"/>
    </row>
    <row r="140047" spans="68:68" customFormat="1">
      <c r="BP140047" s="90"/>
    </row>
    <row r="140048" spans="68:68" customFormat="1">
      <c r="BP140048" s="90"/>
    </row>
    <row r="140049" spans="68:68" customFormat="1">
      <c r="BP140049" s="90"/>
    </row>
    <row r="140050" spans="68:68" customFormat="1">
      <c r="BP140050" s="90"/>
    </row>
    <row r="140051" spans="68:68" customFormat="1">
      <c r="BP140051" s="90"/>
    </row>
    <row r="140052" spans="68:68" customFormat="1">
      <c r="BP140052" s="90"/>
    </row>
    <row r="140053" spans="68:68" customFormat="1">
      <c r="BP140053" s="90"/>
    </row>
    <row r="140054" spans="68:68" customFormat="1">
      <c r="BP140054" s="90"/>
    </row>
    <row r="140055" spans="68:68" customFormat="1">
      <c r="BP140055" s="90"/>
    </row>
    <row r="140056" spans="68:68" customFormat="1">
      <c r="BP140056" s="90"/>
    </row>
    <row r="140057" spans="68:68" customFormat="1">
      <c r="BP140057" s="90"/>
    </row>
    <row r="140058" spans="68:68" customFormat="1">
      <c r="BP140058" s="90"/>
    </row>
    <row r="140059" spans="68:68" customFormat="1">
      <c r="BP140059" s="90"/>
    </row>
    <row r="140060" spans="68:68" customFormat="1">
      <c r="BP140060" s="90"/>
    </row>
    <row r="140061" spans="68:68" customFormat="1">
      <c r="BP140061" s="90"/>
    </row>
    <row r="140062" spans="68:68" customFormat="1">
      <c r="BP140062" s="90"/>
    </row>
    <row r="140063" spans="68:68" customFormat="1">
      <c r="BP140063" s="90"/>
    </row>
    <row r="140064" spans="68:68" customFormat="1">
      <c r="BP140064" s="90"/>
    </row>
    <row r="140065" spans="68:68" customFormat="1">
      <c r="BP140065" s="90"/>
    </row>
    <row r="140066" spans="68:68" customFormat="1">
      <c r="BP140066" s="90"/>
    </row>
    <row r="140067" spans="68:68" customFormat="1">
      <c r="BP140067" s="90"/>
    </row>
    <row r="140068" spans="68:68" customFormat="1">
      <c r="BP140068" s="90"/>
    </row>
    <row r="140069" spans="68:68" customFormat="1">
      <c r="BP140069" s="90"/>
    </row>
    <row r="140070" spans="68:68" customFormat="1">
      <c r="BP140070" s="90"/>
    </row>
    <row r="140071" spans="68:68" customFormat="1">
      <c r="BP140071" s="90"/>
    </row>
    <row r="140072" spans="68:68" customFormat="1">
      <c r="BP140072" s="90"/>
    </row>
    <row r="140073" spans="68:68" customFormat="1">
      <c r="BP140073" s="90"/>
    </row>
    <row r="140074" spans="68:68" customFormat="1">
      <c r="BP140074" s="90"/>
    </row>
    <row r="140075" spans="68:68" customFormat="1">
      <c r="BP140075" s="90"/>
    </row>
    <row r="140076" spans="68:68" customFormat="1">
      <c r="BP140076" s="90"/>
    </row>
    <row r="140077" spans="68:68" customFormat="1">
      <c r="BP140077" s="90"/>
    </row>
    <row r="140078" spans="68:68" customFormat="1">
      <c r="BP140078" s="90"/>
    </row>
    <row r="140079" spans="68:68" customFormat="1">
      <c r="BP140079" s="90"/>
    </row>
    <row r="140080" spans="68:68" customFormat="1">
      <c r="BP140080" s="90"/>
    </row>
    <row r="140081" spans="68:68" customFormat="1">
      <c r="BP140081" s="90"/>
    </row>
    <row r="140082" spans="68:68" customFormat="1">
      <c r="BP140082" s="90"/>
    </row>
    <row r="140083" spans="68:68" customFormat="1">
      <c r="BP140083" s="90"/>
    </row>
    <row r="140084" spans="68:68" customFormat="1">
      <c r="BP140084" s="90"/>
    </row>
    <row r="140085" spans="68:68" customFormat="1">
      <c r="BP140085" s="90"/>
    </row>
    <row r="140086" spans="68:68" customFormat="1">
      <c r="BP140086" s="90"/>
    </row>
    <row r="140087" spans="68:68" customFormat="1">
      <c r="BP140087" s="90"/>
    </row>
    <row r="140088" spans="68:68" customFormat="1">
      <c r="BP140088" s="90"/>
    </row>
    <row r="140089" spans="68:68" customFormat="1">
      <c r="BP140089" s="90"/>
    </row>
    <row r="140090" spans="68:68" customFormat="1">
      <c r="BP140090" s="90"/>
    </row>
    <row r="140091" spans="68:68" customFormat="1">
      <c r="BP140091" s="90"/>
    </row>
    <row r="140092" spans="68:68" customFormat="1">
      <c r="BP140092" s="90"/>
    </row>
    <row r="140093" spans="68:68" customFormat="1">
      <c r="BP140093" s="90"/>
    </row>
    <row r="140094" spans="68:68" customFormat="1">
      <c r="BP140094" s="90"/>
    </row>
    <row r="140095" spans="68:68" customFormat="1">
      <c r="BP140095" s="90"/>
    </row>
    <row r="140096" spans="68:68" customFormat="1">
      <c r="BP140096" s="90"/>
    </row>
    <row r="140097" spans="68:68" customFormat="1">
      <c r="BP140097" s="90"/>
    </row>
    <row r="140098" spans="68:68" customFormat="1">
      <c r="BP140098" s="90"/>
    </row>
    <row r="140099" spans="68:68" customFormat="1">
      <c r="BP140099" s="90"/>
    </row>
    <row r="140100" spans="68:68" customFormat="1">
      <c r="BP140100" s="90"/>
    </row>
    <row r="140101" spans="68:68" customFormat="1">
      <c r="BP140101" s="90"/>
    </row>
    <row r="140102" spans="68:68" customFormat="1">
      <c r="BP140102" s="90"/>
    </row>
    <row r="140103" spans="68:68" customFormat="1">
      <c r="BP140103" s="90"/>
    </row>
    <row r="140104" spans="68:68" customFormat="1">
      <c r="BP140104" s="90"/>
    </row>
    <row r="140105" spans="68:68" customFormat="1">
      <c r="BP140105" s="90"/>
    </row>
    <row r="140106" spans="68:68" customFormat="1">
      <c r="BP140106" s="90"/>
    </row>
    <row r="140107" spans="68:68" customFormat="1">
      <c r="BP140107" s="90"/>
    </row>
    <row r="140108" spans="68:68" customFormat="1">
      <c r="BP140108" s="90"/>
    </row>
    <row r="140109" spans="68:68" customFormat="1">
      <c r="BP140109" s="90"/>
    </row>
    <row r="140110" spans="68:68" customFormat="1">
      <c r="BP140110" s="90"/>
    </row>
    <row r="140111" spans="68:68" customFormat="1">
      <c r="BP140111" s="90"/>
    </row>
    <row r="140112" spans="68:68" customFormat="1">
      <c r="BP140112" s="90"/>
    </row>
    <row r="140113" spans="68:68" customFormat="1">
      <c r="BP140113" s="90"/>
    </row>
    <row r="140114" spans="68:68" customFormat="1">
      <c r="BP140114" s="90"/>
    </row>
    <row r="140115" spans="68:68" customFormat="1">
      <c r="BP140115" s="90"/>
    </row>
    <row r="140116" spans="68:68" customFormat="1">
      <c r="BP140116" s="90"/>
    </row>
    <row r="140117" spans="68:68" customFormat="1">
      <c r="BP140117" s="90"/>
    </row>
    <row r="140118" spans="68:68" customFormat="1">
      <c r="BP140118" s="90"/>
    </row>
    <row r="140119" spans="68:68" customFormat="1">
      <c r="BP140119" s="90"/>
    </row>
    <row r="140120" spans="68:68" customFormat="1">
      <c r="BP140120" s="90"/>
    </row>
    <row r="140121" spans="68:68" customFormat="1">
      <c r="BP140121" s="90"/>
    </row>
    <row r="140122" spans="68:68" customFormat="1">
      <c r="BP140122" s="90"/>
    </row>
    <row r="140123" spans="68:68" customFormat="1">
      <c r="BP140123" s="90"/>
    </row>
    <row r="140124" spans="68:68" customFormat="1">
      <c r="BP140124" s="90"/>
    </row>
    <row r="140125" spans="68:68" customFormat="1">
      <c r="BP140125" s="90"/>
    </row>
    <row r="140126" spans="68:68" customFormat="1">
      <c r="BP140126" s="90"/>
    </row>
    <row r="140127" spans="68:68" customFormat="1">
      <c r="BP140127" s="90"/>
    </row>
    <row r="140128" spans="68:68" customFormat="1">
      <c r="BP140128" s="90"/>
    </row>
    <row r="140129" spans="68:68" customFormat="1">
      <c r="BP140129" s="90"/>
    </row>
    <row r="140130" spans="68:68" customFormat="1">
      <c r="BP140130" s="90"/>
    </row>
    <row r="140131" spans="68:68" customFormat="1">
      <c r="BP140131" s="90"/>
    </row>
    <row r="140132" spans="68:68" customFormat="1">
      <c r="BP140132" s="90"/>
    </row>
    <row r="140133" spans="68:68" customFormat="1">
      <c r="BP140133" s="90"/>
    </row>
    <row r="140134" spans="68:68" customFormat="1">
      <c r="BP140134" s="90"/>
    </row>
    <row r="140135" spans="68:68" customFormat="1">
      <c r="BP140135" s="90"/>
    </row>
    <row r="140136" spans="68:68" customFormat="1">
      <c r="BP140136" s="90"/>
    </row>
    <row r="140137" spans="68:68" customFormat="1">
      <c r="BP140137" s="90"/>
    </row>
    <row r="140138" spans="68:68" customFormat="1">
      <c r="BP140138" s="90"/>
    </row>
    <row r="140139" spans="68:68" customFormat="1">
      <c r="BP140139" s="90"/>
    </row>
    <row r="140140" spans="68:68" customFormat="1">
      <c r="BP140140" s="90"/>
    </row>
    <row r="140141" spans="68:68" customFormat="1">
      <c r="BP140141" s="90"/>
    </row>
    <row r="140142" spans="68:68" customFormat="1">
      <c r="BP140142" s="90"/>
    </row>
    <row r="140143" spans="68:68" customFormat="1">
      <c r="BP140143" s="90"/>
    </row>
    <row r="140144" spans="68:68" customFormat="1">
      <c r="BP140144" s="90"/>
    </row>
    <row r="140145" spans="68:68" customFormat="1">
      <c r="BP140145" s="90"/>
    </row>
    <row r="140146" spans="68:68" customFormat="1">
      <c r="BP140146" s="90"/>
    </row>
    <row r="140147" spans="68:68" customFormat="1">
      <c r="BP140147" s="90"/>
    </row>
    <row r="140148" spans="68:68" customFormat="1">
      <c r="BP140148" s="90"/>
    </row>
    <row r="140149" spans="68:68" customFormat="1">
      <c r="BP140149" s="90"/>
    </row>
    <row r="140150" spans="68:68" customFormat="1">
      <c r="BP140150" s="90"/>
    </row>
    <row r="140151" spans="68:68" customFormat="1">
      <c r="BP140151" s="90"/>
    </row>
    <row r="140152" spans="68:68" customFormat="1">
      <c r="BP140152" s="90"/>
    </row>
    <row r="140153" spans="68:68" customFormat="1">
      <c r="BP140153" s="90"/>
    </row>
    <row r="140154" spans="68:68" customFormat="1">
      <c r="BP140154" s="90"/>
    </row>
    <row r="140155" spans="68:68" customFormat="1">
      <c r="BP140155" s="90"/>
    </row>
    <row r="140156" spans="68:68" customFormat="1">
      <c r="BP140156" s="90"/>
    </row>
    <row r="140157" spans="68:68" customFormat="1">
      <c r="BP140157" s="90"/>
    </row>
    <row r="140158" spans="68:68" customFormat="1">
      <c r="BP140158" s="90"/>
    </row>
    <row r="140159" spans="68:68" customFormat="1">
      <c r="BP140159" s="90"/>
    </row>
    <row r="140160" spans="68:68" customFormat="1">
      <c r="BP140160" s="90"/>
    </row>
    <row r="140161" spans="68:68" customFormat="1">
      <c r="BP140161" s="90"/>
    </row>
    <row r="140162" spans="68:68" customFormat="1">
      <c r="BP140162" s="90"/>
    </row>
    <row r="140163" spans="68:68" customFormat="1">
      <c r="BP140163" s="90"/>
    </row>
    <row r="140164" spans="68:68" customFormat="1">
      <c r="BP140164" s="90"/>
    </row>
    <row r="140165" spans="68:68" customFormat="1">
      <c r="BP140165" s="90"/>
    </row>
    <row r="140166" spans="68:68" customFormat="1">
      <c r="BP140166" s="90"/>
    </row>
    <row r="140167" spans="68:68" customFormat="1">
      <c r="BP140167" s="90"/>
    </row>
    <row r="140168" spans="68:68" customFormat="1">
      <c r="BP140168" s="90"/>
    </row>
    <row r="140169" spans="68:68" customFormat="1">
      <c r="BP140169" s="90"/>
    </row>
    <row r="140170" spans="68:68" customFormat="1">
      <c r="BP140170" s="90"/>
    </row>
    <row r="140171" spans="68:68" customFormat="1">
      <c r="BP140171" s="90"/>
    </row>
    <row r="140172" spans="68:68" customFormat="1">
      <c r="BP140172" s="90"/>
    </row>
    <row r="140173" spans="68:68" customFormat="1">
      <c r="BP140173" s="90"/>
    </row>
    <row r="140174" spans="68:68" customFormat="1">
      <c r="BP140174" s="90"/>
    </row>
    <row r="140175" spans="68:68" customFormat="1">
      <c r="BP140175" s="90"/>
    </row>
    <row r="140176" spans="68:68" customFormat="1">
      <c r="BP140176" s="90"/>
    </row>
    <row r="140177" spans="68:68" customFormat="1">
      <c r="BP140177" s="90"/>
    </row>
    <row r="140178" spans="68:68" customFormat="1">
      <c r="BP140178" s="90"/>
    </row>
    <row r="140179" spans="68:68" customFormat="1">
      <c r="BP140179" s="90"/>
    </row>
    <row r="140180" spans="68:68" customFormat="1">
      <c r="BP140180" s="90"/>
    </row>
    <row r="140181" spans="68:68" customFormat="1">
      <c r="BP140181" s="90"/>
    </row>
    <row r="140182" spans="68:68" customFormat="1">
      <c r="BP140182" s="90"/>
    </row>
    <row r="140183" spans="68:68" customFormat="1">
      <c r="BP140183" s="90"/>
    </row>
    <row r="140184" spans="68:68" customFormat="1">
      <c r="BP140184" s="90"/>
    </row>
    <row r="140185" spans="68:68" customFormat="1">
      <c r="BP140185" s="90"/>
    </row>
    <row r="140186" spans="68:68" customFormat="1">
      <c r="BP140186" s="90"/>
    </row>
    <row r="140187" spans="68:68" customFormat="1">
      <c r="BP140187" s="90"/>
    </row>
    <row r="140188" spans="68:68" customFormat="1">
      <c r="BP140188" s="90"/>
    </row>
    <row r="140189" spans="68:68" customFormat="1">
      <c r="BP140189" s="90"/>
    </row>
    <row r="140190" spans="68:68" customFormat="1">
      <c r="BP140190" s="90"/>
    </row>
    <row r="140191" spans="68:68" customFormat="1">
      <c r="BP140191" s="90"/>
    </row>
    <row r="140192" spans="68:68" customFormat="1">
      <c r="BP140192" s="90"/>
    </row>
    <row r="140193" spans="68:68" customFormat="1">
      <c r="BP140193" s="90"/>
    </row>
    <row r="140194" spans="68:68" customFormat="1">
      <c r="BP140194" s="90"/>
    </row>
    <row r="140195" spans="68:68" customFormat="1">
      <c r="BP140195" s="90"/>
    </row>
    <row r="140196" spans="68:68" customFormat="1">
      <c r="BP140196" s="90"/>
    </row>
    <row r="140197" spans="68:68" customFormat="1">
      <c r="BP140197" s="90"/>
    </row>
    <row r="140198" spans="68:68" customFormat="1">
      <c r="BP140198" s="90"/>
    </row>
    <row r="140199" spans="68:68" customFormat="1">
      <c r="BP140199" s="90"/>
    </row>
    <row r="140200" spans="68:68" customFormat="1">
      <c r="BP140200" s="90"/>
    </row>
    <row r="140201" spans="68:68" customFormat="1">
      <c r="BP140201" s="90"/>
    </row>
    <row r="140202" spans="68:68" customFormat="1">
      <c r="BP140202" s="90"/>
    </row>
    <row r="140203" spans="68:68" customFormat="1">
      <c r="BP140203" s="90"/>
    </row>
    <row r="140204" spans="68:68" customFormat="1">
      <c r="BP140204" s="90"/>
    </row>
    <row r="140205" spans="68:68" customFormat="1">
      <c r="BP140205" s="90"/>
    </row>
    <row r="140206" spans="68:68" customFormat="1">
      <c r="BP140206" s="90"/>
    </row>
    <row r="140207" spans="68:68" customFormat="1">
      <c r="BP140207" s="90"/>
    </row>
    <row r="140208" spans="68:68" customFormat="1">
      <c r="BP140208" s="90"/>
    </row>
    <row r="140209" spans="68:68" customFormat="1">
      <c r="BP140209" s="90"/>
    </row>
    <row r="140210" spans="68:68" customFormat="1">
      <c r="BP140210" s="90"/>
    </row>
    <row r="140211" spans="68:68" customFormat="1">
      <c r="BP140211" s="90"/>
    </row>
    <row r="140212" spans="68:68" customFormat="1">
      <c r="BP140212" s="90"/>
    </row>
    <row r="140213" spans="68:68" customFormat="1">
      <c r="BP140213" s="90"/>
    </row>
    <row r="140214" spans="68:68" customFormat="1">
      <c r="BP140214" s="90"/>
    </row>
    <row r="140215" spans="68:68" customFormat="1">
      <c r="BP140215" s="90"/>
    </row>
    <row r="140216" spans="68:68" customFormat="1">
      <c r="BP140216" s="90"/>
    </row>
    <row r="140217" spans="68:68" customFormat="1">
      <c r="BP140217" s="90"/>
    </row>
    <row r="140218" spans="68:68" customFormat="1">
      <c r="BP140218" s="90"/>
    </row>
    <row r="140219" spans="68:68" customFormat="1">
      <c r="BP140219" s="90"/>
    </row>
    <row r="140220" spans="68:68" customFormat="1">
      <c r="BP140220" s="90"/>
    </row>
    <row r="140221" spans="68:68" customFormat="1">
      <c r="BP140221" s="90"/>
    </row>
    <row r="140222" spans="68:68" customFormat="1">
      <c r="BP140222" s="90"/>
    </row>
    <row r="140223" spans="68:68" customFormat="1">
      <c r="BP140223" s="90"/>
    </row>
    <row r="140224" spans="68:68" customFormat="1">
      <c r="BP140224" s="90"/>
    </row>
    <row r="140225" spans="68:68" customFormat="1">
      <c r="BP140225" s="90"/>
    </row>
    <row r="140226" spans="68:68" customFormat="1">
      <c r="BP140226" s="90"/>
    </row>
    <row r="140227" spans="68:68" customFormat="1">
      <c r="BP140227" s="90"/>
    </row>
    <row r="140228" spans="68:68" customFormat="1">
      <c r="BP140228" s="90"/>
    </row>
    <row r="140229" spans="68:68" customFormat="1">
      <c r="BP140229" s="90"/>
    </row>
    <row r="140230" spans="68:68" customFormat="1">
      <c r="BP140230" s="90"/>
    </row>
    <row r="140231" spans="68:68" customFormat="1">
      <c r="BP140231" s="90"/>
    </row>
    <row r="140232" spans="68:68" customFormat="1">
      <c r="BP140232" s="90"/>
    </row>
    <row r="140233" spans="68:68" customFormat="1">
      <c r="BP140233" s="90"/>
    </row>
    <row r="140234" spans="68:68" customFormat="1">
      <c r="BP140234" s="90"/>
    </row>
    <row r="140235" spans="68:68" customFormat="1">
      <c r="BP140235" s="90"/>
    </row>
    <row r="140236" spans="68:68" customFormat="1">
      <c r="BP140236" s="90"/>
    </row>
    <row r="140237" spans="68:68" customFormat="1">
      <c r="BP140237" s="90"/>
    </row>
    <row r="140238" spans="68:68" customFormat="1">
      <c r="BP140238" s="90"/>
    </row>
    <row r="140239" spans="68:68" customFormat="1">
      <c r="BP140239" s="90"/>
    </row>
    <row r="140240" spans="68:68" customFormat="1">
      <c r="BP140240" s="90"/>
    </row>
    <row r="140241" spans="68:68" customFormat="1">
      <c r="BP140241" s="90"/>
    </row>
    <row r="140242" spans="68:68" customFormat="1">
      <c r="BP140242" s="90"/>
    </row>
    <row r="140243" spans="68:68" customFormat="1">
      <c r="BP140243" s="90"/>
    </row>
    <row r="140244" spans="68:68" customFormat="1">
      <c r="BP140244" s="90"/>
    </row>
    <row r="140245" spans="68:68" customFormat="1">
      <c r="BP140245" s="90"/>
    </row>
    <row r="140246" spans="68:68" customFormat="1">
      <c r="BP140246" s="90"/>
    </row>
    <row r="140247" spans="68:68" customFormat="1">
      <c r="BP140247" s="90"/>
    </row>
    <row r="140248" spans="68:68" customFormat="1">
      <c r="BP140248" s="90"/>
    </row>
    <row r="140249" spans="68:68" customFormat="1">
      <c r="BP140249" s="90"/>
    </row>
    <row r="140250" spans="68:68" customFormat="1">
      <c r="BP140250" s="90"/>
    </row>
    <row r="140251" spans="68:68" customFormat="1">
      <c r="BP140251" s="90"/>
    </row>
    <row r="140252" spans="68:68" customFormat="1">
      <c r="BP140252" s="90"/>
    </row>
    <row r="140253" spans="68:68" customFormat="1">
      <c r="BP140253" s="90"/>
    </row>
    <row r="140254" spans="68:68" customFormat="1">
      <c r="BP140254" s="90"/>
    </row>
    <row r="140255" spans="68:68" customFormat="1">
      <c r="BP140255" s="90"/>
    </row>
    <row r="140256" spans="68:68" customFormat="1">
      <c r="BP140256" s="90"/>
    </row>
    <row r="140257" spans="68:68" customFormat="1">
      <c r="BP140257" s="90"/>
    </row>
    <row r="140258" spans="68:68" customFormat="1">
      <c r="BP140258" s="90"/>
    </row>
    <row r="140259" spans="68:68" customFormat="1">
      <c r="BP140259" s="90"/>
    </row>
    <row r="140260" spans="68:68" customFormat="1">
      <c r="BP140260" s="90"/>
    </row>
    <row r="140261" spans="68:68" customFormat="1">
      <c r="BP140261" s="90"/>
    </row>
    <row r="140262" spans="68:68" customFormat="1">
      <c r="BP140262" s="90"/>
    </row>
    <row r="140263" spans="68:68" customFormat="1">
      <c r="BP140263" s="90"/>
    </row>
    <row r="140264" spans="68:68" customFormat="1">
      <c r="BP140264" s="90"/>
    </row>
    <row r="140265" spans="68:68" customFormat="1">
      <c r="BP140265" s="90"/>
    </row>
    <row r="140266" spans="68:68" customFormat="1">
      <c r="BP140266" s="90"/>
    </row>
    <row r="140267" spans="68:68" customFormat="1">
      <c r="BP140267" s="90"/>
    </row>
    <row r="140268" spans="68:68" customFormat="1">
      <c r="BP140268" s="90"/>
    </row>
    <row r="140269" spans="68:68" customFormat="1">
      <c r="BP140269" s="90"/>
    </row>
    <row r="140270" spans="68:68" customFormat="1">
      <c r="BP140270" s="90"/>
    </row>
    <row r="140271" spans="68:68" customFormat="1">
      <c r="BP140271" s="90"/>
    </row>
    <row r="140272" spans="68:68" customFormat="1">
      <c r="BP140272" s="90"/>
    </row>
    <row r="140273" spans="68:68" customFormat="1">
      <c r="BP140273" s="90"/>
    </row>
    <row r="140274" spans="68:68" customFormat="1">
      <c r="BP140274" s="90"/>
    </row>
    <row r="140275" spans="68:68" customFormat="1">
      <c r="BP140275" s="90"/>
    </row>
    <row r="140276" spans="68:68" customFormat="1">
      <c r="BP140276" s="90"/>
    </row>
    <row r="140277" spans="68:68" customFormat="1">
      <c r="BP140277" s="90"/>
    </row>
    <row r="140278" spans="68:68" customFormat="1">
      <c r="BP140278" s="90"/>
    </row>
    <row r="140279" spans="68:68" customFormat="1">
      <c r="BP140279" s="90"/>
    </row>
    <row r="140280" spans="68:68" customFormat="1">
      <c r="BP140280" s="90"/>
    </row>
    <row r="140281" spans="68:68" customFormat="1">
      <c r="BP140281" s="90"/>
    </row>
    <row r="140282" spans="68:68" customFormat="1">
      <c r="BP140282" s="90"/>
    </row>
    <row r="140283" spans="68:68" customFormat="1">
      <c r="BP140283" s="90"/>
    </row>
    <row r="140284" spans="68:68" customFormat="1">
      <c r="BP140284" s="90"/>
    </row>
    <row r="140285" spans="68:68" customFormat="1">
      <c r="BP140285" s="90"/>
    </row>
    <row r="140286" spans="68:68" customFormat="1">
      <c r="BP140286" s="90"/>
    </row>
    <row r="140287" spans="68:68" customFormat="1">
      <c r="BP140287" s="90"/>
    </row>
    <row r="140288" spans="68:68" customFormat="1">
      <c r="BP140288" s="90"/>
    </row>
    <row r="140289" spans="68:68" customFormat="1">
      <c r="BP140289" s="90"/>
    </row>
    <row r="140290" spans="68:68" customFormat="1">
      <c r="BP140290" s="90"/>
    </row>
    <row r="140291" spans="68:68" customFormat="1">
      <c r="BP140291" s="90"/>
    </row>
    <row r="140292" spans="68:68" customFormat="1">
      <c r="BP140292" s="90"/>
    </row>
    <row r="140293" spans="68:68" customFormat="1">
      <c r="BP140293" s="90"/>
    </row>
    <row r="140294" spans="68:68" customFormat="1">
      <c r="BP140294" s="90"/>
    </row>
    <row r="140295" spans="68:68" customFormat="1">
      <c r="BP140295" s="90"/>
    </row>
    <row r="140296" spans="68:68" customFormat="1">
      <c r="BP140296" s="90"/>
    </row>
    <row r="140297" spans="68:68" customFormat="1">
      <c r="BP140297" s="90"/>
    </row>
    <row r="140298" spans="68:68" customFormat="1">
      <c r="BP140298" s="90"/>
    </row>
    <row r="140299" spans="68:68" customFormat="1">
      <c r="BP140299" s="90"/>
    </row>
    <row r="140300" spans="68:68" customFormat="1">
      <c r="BP140300" s="90"/>
    </row>
    <row r="140301" spans="68:68" customFormat="1">
      <c r="BP140301" s="90"/>
    </row>
    <row r="140302" spans="68:68" customFormat="1">
      <c r="BP140302" s="90"/>
    </row>
    <row r="140303" spans="68:68" customFormat="1">
      <c r="BP140303" s="90"/>
    </row>
    <row r="140304" spans="68:68" customFormat="1">
      <c r="BP140304" s="90"/>
    </row>
    <row r="140305" spans="68:68" customFormat="1">
      <c r="BP140305" s="90"/>
    </row>
    <row r="140306" spans="68:68" customFormat="1">
      <c r="BP140306" s="90"/>
    </row>
    <row r="140307" spans="68:68" customFormat="1">
      <c r="BP140307" s="90"/>
    </row>
    <row r="140308" spans="68:68" customFormat="1">
      <c r="BP140308" s="90"/>
    </row>
    <row r="140309" spans="68:68" customFormat="1">
      <c r="BP140309" s="90"/>
    </row>
    <row r="140310" spans="68:68" customFormat="1">
      <c r="BP140310" s="90"/>
    </row>
    <row r="140311" spans="68:68" customFormat="1">
      <c r="BP140311" s="90"/>
    </row>
    <row r="140312" spans="68:68" customFormat="1">
      <c r="BP140312" s="90"/>
    </row>
    <row r="140313" spans="68:68" customFormat="1">
      <c r="BP140313" s="90"/>
    </row>
    <row r="140314" spans="68:68" customFormat="1">
      <c r="BP140314" s="90"/>
    </row>
    <row r="140315" spans="68:68" customFormat="1">
      <c r="BP140315" s="90"/>
    </row>
    <row r="140316" spans="68:68" customFormat="1">
      <c r="BP140316" s="90"/>
    </row>
    <row r="140317" spans="68:68" customFormat="1">
      <c r="BP140317" s="90"/>
    </row>
    <row r="140318" spans="68:68" customFormat="1">
      <c r="BP140318" s="90"/>
    </row>
    <row r="140319" spans="68:68" customFormat="1">
      <c r="BP140319" s="90"/>
    </row>
    <row r="140320" spans="68:68" customFormat="1">
      <c r="BP140320" s="90"/>
    </row>
    <row r="140321" spans="68:68" customFormat="1">
      <c r="BP140321" s="90"/>
    </row>
    <row r="140322" spans="68:68" customFormat="1">
      <c r="BP140322" s="90"/>
    </row>
    <row r="140323" spans="68:68" customFormat="1">
      <c r="BP140323" s="90"/>
    </row>
    <row r="140324" spans="68:68" customFormat="1">
      <c r="BP140324" s="90"/>
    </row>
    <row r="140325" spans="68:68" customFormat="1">
      <c r="BP140325" s="90"/>
    </row>
    <row r="140326" spans="68:68" customFormat="1">
      <c r="BP140326" s="90"/>
    </row>
    <row r="140327" spans="68:68" customFormat="1">
      <c r="BP140327" s="90"/>
    </row>
    <row r="140328" spans="68:68" customFormat="1">
      <c r="BP140328" s="90"/>
    </row>
    <row r="140329" spans="68:68" customFormat="1">
      <c r="BP140329" s="90"/>
    </row>
    <row r="140330" spans="68:68" customFormat="1">
      <c r="BP140330" s="90"/>
    </row>
    <row r="140331" spans="68:68" customFormat="1">
      <c r="BP140331" s="90"/>
    </row>
    <row r="140332" spans="68:68" customFormat="1">
      <c r="BP140332" s="90"/>
    </row>
    <row r="140333" spans="68:68" customFormat="1">
      <c r="BP140333" s="90"/>
    </row>
    <row r="140334" spans="68:68" customFormat="1">
      <c r="BP140334" s="90"/>
    </row>
    <row r="140335" spans="68:68" customFormat="1">
      <c r="BP140335" s="90"/>
    </row>
    <row r="140336" spans="68:68" customFormat="1">
      <c r="BP140336" s="90"/>
    </row>
    <row r="140337" spans="68:68" customFormat="1">
      <c r="BP140337" s="90"/>
    </row>
    <row r="140338" spans="68:68" customFormat="1">
      <c r="BP140338" s="90"/>
    </row>
    <row r="140339" spans="68:68" customFormat="1">
      <c r="BP140339" s="90"/>
    </row>
    <row r="140340" spans="68:68" customFormat="1">
      <c r="BP140340" s="90"/>
    </row>
    <row r="140341" spans="68:68" customFormat="1">
      <c r="BP140341" s="90"/>
    </row>
    <row r="140342" spans="68:68" customFormat="1">
      <c r="BP140342" s="90"/>
    </row>
    <row r="140343" spans="68:68" customFormat="1">
      <c r="BP140343" s="90"/>
    </row>
    <row r="140344" spans="68:68" customFormat="1">
      <c r="BP140344" s="90"/>
    </row>
    <row r="140345" spans="68:68" customFormat="1">
      <c r="BP140345" s="90"/>
    </row>
    <row r="140346" spans="68:68" customFormat="1">
      <c r="BP140346" s="90"/>
    </row>
    <row r="140347" spans="68:68" customFormat="1">
      <c r="BP140347" s="90"/>
    </row>
    <row r="140348" spans="68:68" customFormat="1">
      <c r="BP140348" s="90"/>
    </row>
    <row r="140349" spans="68:68" customFormat="1">
      <c r="BP140349" s="90"/>
    </row>
    <row r="140350" spans="68:68" customFormat="1">
      <c r="BP140350" s="90"/>
    </row>
    <row r="140351" spans="68:68" customFormat="1">
      <c r="BP140351" s="90"/>
    </row>
    <row r="140352" spans="68:68" customFormat="1">
      <c r="BP140352" s="90"/>
    </row>
    <row r="140353" spans="68:68" customFormat="1">
      <c r="BP140353" s="90"/>
    </row>
    <row r="140354" spans="68:68" customFormat="1">
      <c r="BP140354" s="90"/>
    </row>
    <row r="140355" spans="68:68" customFormat="1">
      <c r="BP140355" s="90"/>
    </row>
    <row r="140356" spans="68:68" customFormat="1">
      <c r="BP140356" s="90"/>
    </row>
    <row r="140357" spans="68:68" customFormat="1">
      <c r="BP140357" s="90"/>
    </row>
    <row r="140358" spans="68:68" customFormat="1">
      <c r="BP140358" s="90"/>
    </row>
    <row r="140359" spans="68:68" customFormat="1">
      <c r="BP140359" s="90"/>
    </row>
    <row r="140360" spans="68:68" customFormat="1">
      <c r="BP140360" s="90"/>
    </row>
    <row r="140361" spans="68:68" customFormat="1">
      <c r="BP140361" s="90"/>
    </row>
    <row r="140362" spans="68:68" customFormat="1">
      <c r="BP140362" s="90"/>
    </row>
    <row r="140363" spans="68:68" customFormat="1">
      <c r="BP140363" s="90"/>
    </row>
    <row r="140364" spans="68:68" customFormat="1">
      <c r="BP140364" s="90"/>
    </row>
    <row r="140365" spans="68:68" customFormat="1">
      <c r="BP140365" s="90"/>
    </row>
    <row r="140366" spans="68:68" customFormat="1">
      <c r="BP140366" s="90"/>
    </row>
    <row r="140367" spans="68:68" customFormat="1">
      <c r="BP140367" s="90"/>
    </row>
    <row r="140368" spans="68:68" customFormat="1">
      <c r="BP140368" s="90"/>
    </row>
    <row r="140369" spans="68:68" customFormat="1">
      <c r="BP140369" s="90"/>
    </row>
    <row r="140370" spans="68:68" customFormat="1">
      <c r="BP140370" s="90"/>
    </row>
    <row r="140371" spans="68:68" customFormat="1">
      <c r="BP140371" s="90"/>
    </row>
    <row r="140372" spans="68:68" customFormat="1">
      <c r="BP140372" s="90"/>
    </row>
    <row r="140373" spans="68:68" customFormat="1">
      <c r="BP140373" s="90"/>
    </row>
    <row r="140374" spans="68:68" customFormat="1">
      <c r="BP140374" s="90"/>
    </row>
    <row r="140375" spans="68:68" customFormat="1">
      <c r="BP140375" s="90"/>
    </row>
    <row r="140376" spans="68:68" customFormat="1">
      <c r="BP140376" s="90"/>
    </row>
    <row r="140377" spans="68:68" customFormat="1">
      <c r="BP140377" s="90"/>
    </row>
    <row r="140378" spans="68:68" customFormat="1">
      <c r="BP140378" s="90"/>
    </row>
    <row r="140379" spans="68:68" customFormat="1">
      <c r="BP140379" s="90"/>
    </row>
    <row r="140380" spans="68:68" customFormat="1">
      <c r="BP140380" s="90"/>
    </row>
    <row r="140381" spans="68:68" customFormat="1">
      <c r="BP140381" s="90"/>
    </row>
    <row r="140382" spans="68:68" customFormat="1">
      <c r="BP140382" s="90"/>
    </row>
    <row r="140383" spans="68:68" customFormat="1">
      <c r="BP140383" s="90"/>
    </row>
    <row r="140384" spans="68:68" customFormat="1">
      <c r="BP140384" s="90"/>
    </row>
    <row r="140385" spans="68:68" customFormat="1">
      <c r="BP140385" s="90"/>
    </row>
    <row r="140386" spans="68:68" customFormat="1">
      <c r="BP140386" s="90"/>
    </row>
    <row r="140387" spans="68:68" customFormat="1">
      <c r="BP140387" s="90"/>
    </row>
    <row r="140388" spans="68:68" customFormat="1">
      <c r="BP140388" s="90"/>
    </row>
    <row r="140389" spans="68:68" customFormat="1">
      <c r="BP140389" s="90"/>
    </row>
    <row r="140390" spans="68:68" customFormat="1">
      <c r="BP140390" s="90"/>
    </row>
    <row r="140391" spans="68:68" customFormat="1">
      <c r="BP140391" s="90"/>
    </row>
    <row r="140392" spans="68:68" customFormat="1">
      <c r="BP140392" s="90"/>
    </row>
    <row r="140393" spans="68:68" customFormat="1">
      <c r="BP140393" s="90"/>
    </row>
    <row r="140394" spans="68:68" customFormat="1">
      <c r="BP140394" s="90"/>
    </row>
    <row r="140395" spans="68:68" customFormat="1">
      <c r="BP140395" s="90"/>
    </row>
    <row r="140396" spans="68:68" customFormat="1">
      <c r="BP140396" s="90"/>
    </row>
    <row r="140397" spans="68:68" customFormat="1">
      <c r="BP140397" s="90"/>
    </row>
    <row r="140398" spans="68:68" customFormat="1">
      <c r="BP140398" s="90"/>
    </row>
    <row r="140399" spans="68:68" customFormat="1">
      <c r="BP140399" s="90"/>
    </row>
    <row r="140400" spans="68:68" customFormat="1">
      <c r="BP140400" s="90"/>
    </row>
    <row r="140401" spans="68:68" customFormat="1">
      <c r="BP140401" s="90"/>
    </row>
    <row r="140402" spans="68:68" customFormat="1">
      <c r="BP140402" s="90"/>
    </row>
    <row r="140403" spans="68:68" customFormat="1">
      <c r="BP140403" s="90"/>
    </row>
    <row r="140404" spans="68:68" customFormat="1">
      <c r="BP140404" s="90"/>
    </row>
    <row r="140405" spans="68:68" customFormat="1">
      <c r="BP140405" s="90"/>
    </row>
    <row r="140406" spans="68:68" customFormat="1">
      <c r="BP140406" s="90"/>
    </row>
    <row r="140407" spans="68:68" customFormat="1">
      <c r="BP140407" s="90"/>
    </row>
    <row r="140408" spans="68:68" customFormat="1">
      <c r="BP140408" s="90"/>
    </row>
    <row r="140409" spans="68:68" customFormat="1">
      <c r="BP140409" s="90"/>
    </row>
    <row r="140410" spans="68:68" customFormat="1">
      <c r="BP140410" s="90"/>
    </row>
    <row r="140411" spans="68:68" customFormat="1">
      <c r="BP140411" s="90"/>
    </row>
    <row r="140412" spans="68:68" customFormat="1">
      <c r="BP140412" s="90"/>
    </row>
    <row r="140413" spans="68:68" customFormat="1">
      <c r="BP140413" s="90"/>
    </row>
    <row r="140414" spans="68:68" customFormat="1">
      <c r="BP140414" s="90"/>
    </row>
    <row r="140415" spans="68:68" customFormat="1">
      <c r="BP140415" s="90"/>
    </row>
    <row r="140416" spans="68:68" customFormat="1">
      <c r="BP140416" s="90"/>
    </row>
    <row r="140417" spans="68:68" customFormat="1">
      <c r="BP140417" s="90"/>
    </row>
    <row r="140418" spans="68:68" customFormat="1">
      <c r="BP140418" s="90"/>
    </row>
    <row r="140419" spans="68:68" customFormat="1">
      <c r="BP140419" s="90"/>
    </row>
    <row r="140420" spans="68:68" customFormat="1">
      <c r="BP140420" s="90"/>
    </row>
    <row r="140421" spans="68:68" customFormat="1">
      <c r="BP140421" s="90"/>
    </row>
    <row r="140422" spans="68:68" customFormat="1">
      <c r="BP140422" s="90"/>
    </row>
    <row r="140423" spans="68:68" customFormat="1">
      <c r="BP140423" s="90"/>
    </row>
    <row r="140424" spans="68:68" customFormat="1">
      <c r="BP140424" s="90"/>
    </row>
    <row r="140425" spans="68:68" customFormat="1">
      <c r="BP140425" s="90"/>
    </row>
    <row r="140426" spans="68:68" customFormat="1">
      <c r="BP140426" s="90"/>
    </row>
    <row r="140427" spans="68:68" customFormat="1">
      <c r="BP140427" s="90"/>
    </row>
    <row r="140428" spans="68:68" customFormat="1">
      <c r="BP140428" s="90"/>
    </row>
    <row r="140429" spans="68:68" customFormat="1">
      <c r="BP140429" s="90"/>
    </row>
    <row r="140430" spans="68:68" customFormat="1">
      <c r="BP140430" s="90"/>
    </row>
    <row r="140431" spans="68:68" customFormat="1">
      <c r="BP140431" s="90"/>
    </row>
    <row r="140432" spans="68:68" customFormat="1">
      <c r="BP140432" s="90"/>
    </row>
    <row r="140433" spans="68:68" customFormat="1">
      <c r="BP140433" s="90"/>
    </row>
    <row r="140434" spans="68:68" customFormat="1">
      <c r="BP140434" s="90"/>
    </row>
    <row r="140435" spans="68:68" customFormat="1">
      <c r="BP140435" s="90"/>
    </row>
    <row r="140436" spans="68:68" customFormat="1">
      <c r="BP140436" s="90"/>
    </row>
    <row r="140437" spans="68:68" customFormat="1">
      <c r="BP140437" s="90"/>
    </row>
    <row r="140438" spans="68:68" customFormat="1">
      <c r="BP140438" s="90"/>
    </row>
    <row r="140439" spans="68:68" customFormat="1">
      <c r="BP140439" s="90"/>
    </row>
    <row r="140440" spans="68:68" customFormat="1">
      <c r="BP140440" s="90"/>
    </row>
    <row r="140441" spans="68:68" customFormat="1">
      <c r="BP140441" s="90"/>
    </row>
    <row r="140442" spans="68:68" customFormat="1">
      <c r="BP140442" s="90"/>
    </row>
    <row r="140443" spans="68:68" customFormat="1">
      <c r="BP140443" s="90"/>
    </row>
    <row r="140444" spans="68:68" customFormat="1">
      <c r="BP140444" s="90"/>
    </row>
    <row r="140445" spans="68:68" customFormat="1">
      <c r="BP140445" s="90"/>
    </row>
    <row r="140446" spans="68:68" customFormat="1">
      <c r="BP140446" s="90"/>
    </row>
    <row r="140447" spans="68:68" customFormat="1">
      <c r="BP140447" s="90"/>
    </row>
    <row r="140448" spans="68:68" customFormat="1">
      <c r="BP140448" s="90"/>
    </row>
    <row r="140449" spans="68:68" customFormat="1">
      <c r="BP140449" s="90"/>
    </row>
    <row r="140450" spans="68:68" customFormat="1">
      <c r="BP140450" s="90"/>
    </row>
    <row r="140451" spans="68:68" customFormat="1">
      <c r="BP140451" s="90"/>
    </row>
    <row r="140452" spans="68:68" customFormat="1">
      <c r="BP140452" s="90"/>
    </row>
    <row r="140453" spans="68:68" customFormat="1">
      <c r="BP140453" s="90"/>
    </row>
    <row r="140454" spans="68:68" customFormat="1">
      <c r="BP140454" s="90"/>
    </row>
    <row r="140455" spans="68:68" customFormat="1">
      <c r="BP140455" s="90"/>
    </row>
    <row r="140456" spans="68:68" customFormat="1">
      <c r="BP140456" s="90"/>
    </row>
    <row r="140457" spans="68:68" customFormat="1">
      <c r="BP140457" s="90"/>
    </row>
    <row r="140458" spans="68:68" customFormat="1">
      <c r="BP140458" s="90"/>
    </row>
    <row r="140459" spans="68:68" customFormat="1">
      <c r="BP140459" s="90"/>
    </row>
    <row r="140460" spans="68:68" customFormat="1">
      <c r="BP140460" s="90"/>
    </row>
    <row r="140461" spans="68:68" customFormat="1">
      <c r="BP140461" s="90"/>
    </row>
    <row r="140462" spans="68:68" customFormat="1">
      <c r="BP140462" s="90"/>
    </row>
    <row r="140463" spans="68:68" customFormat="1">
      <c r="BP140463" s="90"/>
    </row>
    <row r="140464" spans="68:68" customFormat="1">
      <c r="BP140464" s="90"/>
    </row>
    <row r="140465" spans="68:68" customFormat="1">
      <c r="BP140465" s="90"/>
    </row>
    <row r="140466" spans="68:68" customFormat="1">
      <c r="BP140466" s="90"/>
    </row>
    <row r="140467" spans="68:68" customFormat="1">
      <c r="BP140467" s="90"/>
    </row>
    <row r="140468" spans="68:68" customFormat="1">
      <c r="BP140468" s="90"/>
    </row>
    <row r="140469" spans="68:68" customFormat="1">
      <c r="BP140469" s="90"/>
    </row>
    <row r="140470" spans="68:68" customFormat="1">
      <c r="BP140470" s="90"/>
    </row>
    <row r="140471" spans="68:68" customFormat="1">
      <c r="BP140471" s="90"/>
    </row>
    <row r="140472" spans="68:68" customFormat="1">
      <c r="BP140472" s="90"/>
    </row>
    <row r="140473" spans="68:68" customFormat="1">
      <c r="BP140473" s="90"/>
    </row>
    <row r="140474" spans="68:68" customFormat="1">
      <c r="BP140474" s="90"/>
    </row>
    <row r="140475" spans="68:68" customFormat="1">
      <c r="BP140475" s="90"/>
    </row>
    <row r="140476" spans="68:68" customFormat="1">
      <c r="BP140476" s="90"/>
    </row>
    <row r="140477" spans="68:68" customFormat="1">
      <c r="BP140477" s="90"/>
    </row>
    <row r="140478" spans="68:68" customFormat="1">
      <c r="BP140478" s="90"/>
    </row>
    <row r="140479" spans="68:68" customFormat="1">
      <c r="BP140479" s="90"/>
    </row>
    <row r="140480" spans="68:68" customFormat="1">
      <c r="BP140480" s="90"/>
    </row>
    <row r="140481" spans="68:68" customFormat="1">
      <c r="BP140481" s="90"/>
    </row>
    <row r="140482" spans="68:68" customFormat="1">
      <c r="BP140482" s="90"/>
    </row>
    <row r="140483" spans="68:68" customFormat="1">
      <c r="BP140483" s="90"/>
    </row>
    <row r="140484" spans="68:68" customFormat="1">
      <c r="BP140484" s="90"/>
    </row>
    <row r="140485" spans="68:68" customFormat="1">
      <c r="BP140485" s="90"/>
    </row>
    <row r="140486" spans="68:68" customFormat="1">
      <c r="BP140486" s="90"/>
    </row>
    <row r="140487" spans="68:68" customFormat="1">
      <c r="BP140487" s="90"/>
    </row>
    <row r="140488" spans="68:68" customFormat="1">
      <c r="BP140488" s="90"/>
    </row>
    <row r="140489" spans="68:68" customFormat="1">
      <c r="BP140489" s="90"/>
    </row>
    <row r="140490" spans="68:68" customFormat="1">
      <c r="BP140490" s="90"/>
    </row>
    <row r="140491" spans="68:68" customFormat="1">
      <c r="BP140491" s="90"/>
    </row>
    <row r="140492" spans="68:68" customFormat="1">
      <c r="BP140492" s="90"/>
    </row>
    <row r="140493" spans="68:68" customFormat="1">
      <c r="BP140493" s="90"/>
    </row>
    <row r="140494" spans="68:68" customFormat="1">
      <c r="BP140494" s="90"/>
    </row>
    <row r="140495" spans="68:68" customFormat="1">
      <c r="BP140495" s="90"/>
    </row>
    <row r="140496" spans="68:68" customFormat="1">
      <c r="BP140496" s="90"/>
    </row>
    <row r="140497" spans="68:68" customFormat="1">
      <c r="BP140497" s="90"/>
    </row>
    <row r="140498" spans="68:68" customFormat="1">
      <c r="BP140498" s="90"/>
    </row>
    <row r="140499" spans="68:68" customFormat="1">
      <c r="BP140499" s="90"/>
    </row>
    <row r="140500" spans="68:68" customFormat="1">
      <c r="BP140500" s="90"/>
    </row>
    <row r="140501" spans="68:68" customFormat="1">
      <c r="BP140501" s="90"/>
    </row>
    <row r="140502" spans="68:68" customFormat="1">
      <c r="BP140502" s="90"/>
    </row>
    <row r="140503" spans="68:68" customFormat="1">
      <c r="BP140503" s="90"/>
    </row>
    <row r="140504" spans="68:68" customFormat="1">
      <c r="BP140504" s="90"/>
    </row>
    <row r="140505" spans="68:68" customFormat="1">
      <c r="BP140505" s="90"/>
    </row>
    <row r="140506" spans="68:68" customFormat="1">
      <c r="BP140506" s="90"/>
    </row>
    <row r="140507" spans="68:68" customFormat="1">
      <c r="BP140507" s="90"/>
    </row>
    <row r="140508" spans="68:68" customFormat="1">
      <c r="BP140508" s="90"/>
    </row>
    <row r="140509" spans="68:68" customFormat="1">
      <c r="BP140509" s="90"/>
    </row>
    <row r="140510" spans="68:68" customFormat="1">
      <c r="BP140510" s="90"/>
    </row>
    <row r="140511" spans="68:68" customFormat="1">
      <c r="BP140511" s="90"/>
    </row>
    <row r="140512" spans="68:68" customFormat="1">
      <c r="BP140512" s="90"/>
    </row>
    <row r="140513" spans="68:68" customFormat="1">
      <c r="BP140513" s="90"/>
    </row>
    <row r="140514" spans="68:68" customFormat="1">
      <c r="BP140514" s="90"/>
    </row>
    <row r="140515" spans="68:68" customFormat="1">
      <c r="BP140515" s="90"/>
    </row>
    <row r="140516" spans="68:68" customFormat="1">
      <c r="BP140516" s="90"/>
    </row>
    <row r="140517" spans="68:68" customFormat="1">
      <c r="BP140517" s="90"/>
    </row>
    <row r="140518" spans="68:68" customFormat="1">
      <c r="BP140518" s="90"/>
    </row>
    <row r="140519" spans="68:68" customFormat="1">
      <c r="BP140519" s="90"/>
    </row>
    <row r="140520" spans="68:68" customFormat="1">
      <c r="BP140520" s="90"/>
    </row>
    <row r="140521" spans="68:68" customFormat="1">
      <c r="BP140521" s="90"/>
    </row>
    <row r="140522" spans="68:68" customFormat="1">
      <c r="BP140522" s="90"/>
    </row>
    <row r="140523" spans="68:68" customFormat="1">
      <c r="BP140523" s="90"/>
    </row>
    <row r="140524" spans="68:68" customFormat="1">
      <c r="BP140524" s="90"/>
    </row>
    <row r="140525" spans="68:68" customFormat="1">
      <c r="BP140525" s="90"/>
    </row>
    <row r="140526" spans="68:68" customFormat="1">
      <c r="BP140526" s="90"/>
    </row>
    <row r="140527" spans="68:68" customFormat="1">
      <c r="BP140527" s="90"/>
    </row>
    <row r="140528" spans="68:68" customFormat="1">
      <c r="BP140528" s="90"/>
    </row>
    <row r="140529" spans="68:68" customFormat="1">
      <c r="BP140529" s="90"/>
    </row>
    <row r="140530" spans="68:68" customFormat="1">
      <c r="BP140530" s="90"/>
    </row>
    <row r="140531" spans="68:68" customFormat="1">
      <c r="BP140531" s="90"/>
    </row>
    <row r="140532" spans="68:68" customFormat="1">
      <c r="BP140532" s="90"/>
    </row>
    <row r="140533" spans="68:68" customFormat="1">
      <c r="BP140533" s="90"/>
    </row>
    <row r="140534" spans="68:68" customFormat="1">
      <c r="BP140534" s="90"/>
    </row>
    <row r="140535" spans="68:68" customFormat="1">
      <c r="BP140535" s="90"/>
    </row>
    <row r="140536" spans="68:68" customFormat="1">
      <c r="BP140536" s="90"/>
    </row>
    <row r="140537" spans="68:68" customFormat="1">
      <c r="BP140537" s="90"/>
    </row>
    <row r="140538" spans="68:68" customFormat="1">
      <c r="BP140538" s="90"/>
    </row>
    <row r="140539" spans="68:68" customFormat="1">
      <c r="BP140539" s="90"/>
    </row>
    <row r="140540" spans="68:68" customFormat="1">
      <c r="BP140540" s="90"/>
    </row>
    <row r="140541" spans="68:68" customFormat="1">
      <c r="BP140541" s="90"/>
    </row>
    <row r="140542" spans="68:68" customFormat="1">
      <c r="BP140542" s="90"/>
    </row>
    <row r="140543" spans="68:68" customFormat="1">
      <c r="BP140543" s="90"/>
    </row>
    <row r="140544" spans="68:68" customFormat="1">
      <c r="BP140544" s="90"/>
    </row>
    <row r="140545" spans="68:68" customFormat="1">
      <c r="BP140545" s="90"/>
    </row>
    <row r="140546" spans="68:68" customFormat="1">
      <c r="BP140546" s="90"/>
    </row>
    <row r="140547" spans="68:68" customFormat="1">
      <c r="BP140547" s="90"/>
    </row>
    <row r="140548" spans="68:68" customFormat="1">
      <c r="BP140548" s="90"/>
    </row>
    <row r="140549" spans="68:68" customFormat="1">
      <c r="BP140549" s="90"/>
    </row>
    <row r="140550" spans="68:68" customFormat="1">
      <c r="BP140550" s="90"/>
    </row>
    <row r="140551" spans="68:68" customFormat="1">
      <c r="BP140551" s="90"/>
    </row>
    <row r="140552" spans="68:68" customFormat="1">
      <c r="BP140552" s="90"/>
    </row>
    <row r="140553" spans="68:68" customFormat="1">
      <c r="BP140553" s="90"/>
    </row>
    <row r="140554" spans="68:68" customFormat="1">
      <c r="BP140554" s="90"/>
    </row>
    <row r="140555" spans="68:68" customFormat="1">
      <c r="BP140555" s="90"/>
    </row>
    <row r="140556" spans="68:68" customFormat="1">
      <c r="BP140556" s="90"/>
    </row>
    <row r="140557" spans="68:68" customFormat="1">
      <c r="BP140557" s="90"/>
    </row>
    <row r="140558" spans="68:68" customFormat="1">
      <c r="BP140558" s="90"/>
    </row>
    <row r="140559" spans="68:68" customFormat="1">
      <c r="BP140559" s="90"/>
    </row>
    <row r="140560" spans="68:68" customFormat="1">
      <c r="BP140560" s="90"/>
    </row>
    <row r="140561" spans="68:68" customFormat="1">
      <c r="BP140561" s="90"/>
    </row>
    <row r="140562" spans="68:68" customFormat="1">
      <c r="BP140562" s="90"/>
    </row>
    <row r="140563" spans="68:68" customFormat="1">
      <c r="BP140563" s="90"/>
    </row>
    <row r="140564" spans="68:68" customFormat="1">
      <c r="BP140564" s="90"/>
    </row>
    <row r="140565" spans="68:68" customFormat="1">
      <c r="BP140565" s="90"/>
    </row>
    <row r="140566" spans="68:68" customFormat="1">
      <c r="BP140566" s="90"/>
    </row>
    <row r="140567" spans="68:68" customFormat="1">
      <c r="BP140567" s="90"/>
    </row>
    <row r="140568" spans="68:68" customFormat="1">
      <c r="BP140568" s="90"/>
    </row>
    <row r="140569" spans="68:68" customFormat="1">
      <c r="BP140569" s="90"/>
    </row>
    <row r="140570" spans="68:68" customFormat="1">
      <c r="BP140570" s="90"/>
    </row>
    <row r="140571" spans="68:68" customFormat="1">
      <c r="BP140571" s="90"/>
    </row>
    <row r="140572" spans="68:68" customFormat="1">
      <c r="BP140572" s="90"/>
    </row>
    <row r="140573" spans="68:68" customFormat="1">
      <c r="BP140573" s="90"/>
    </row>
    <row r="140574" spans="68:68" customFormat="1">
      <c r="BP140574" s="90"/>
    </row>
    <row r="140575" spans="68:68" customFormat="1">
      <c r="BP140575" s="90"/>
    </row>
    <row r="140576" spans="68:68" customFormat="1">
      <c r="BP140576" s="90"/>
    </row>
    <row r="140577" spans="68:68" customFormat="1">
      <c r="BP140577" s="90"/>
    </row>
    <row r="140578" spans="68:68" customFormat="1">
      <c r="BP140578" s="90"/>
    </row>
    <row r="140579" spans="68:68" customFormat="1">
      <c r="BP140579" s="90"/>
    </row>
    <row r="140580" spans="68:68" customFormat="1">
      <c r="BP140580" s="90"/>
    </row>
    <row r="140581" spans="68:68" customFormat="1">
      <c r="BP140581" s="90"/>
    </row>
    <row r="140582" spans="68:68" customFormat="1">
      <c r="BP140582" s="90"/>
    </row>
    <row r="140583" spans="68:68" customFormat="1">
      <c r="BP140583" s="90"/>
    </row>
    <row r="140584" spans="68:68" customFormat="1">
      <c r="BP140584" s="90"/>
    </row>
    <row r="140585" spans="68:68" customFormat="1">
      <c r="BP140585" s="90"/>
    </row>
    <row r="140586" spans="68:68" customFormat="1">
      <c r="BP140586" s="90"/>
    </row>
    <row r="140587" spans="68:68" customFormat="1">
      <c r="BP140587" s="90"/>
    </row>
    <row r="140588" spans="68:68" customFormat="1">
      <c r="BP140588" s="90"/>
    </row>
    <row r="140589" spans="68:68" customFormat="1">
      <c r="BP140589" s="90"/>
    </row>
    <row r="140590" spans="68:68" customFormat="1">
      <c r="BP140590" s="90"/>
    </row>
    <row r="140591" spans="68:68" customFormat="1">
      <c r="BP140591" s="90"/>
    </row>
    <row r="140592" spans="68:68" customFormat="1">
      <c r="BP140592" s="90"/>
    </row>
    <row r="140593" spans="68:68" customFormat="1">
      <c r="BP140593" s="90"/>
    </row>
    <row r="140594" spans="68:68" customFormat="1">
      <c r="BP140594" s="90"/>
    </row>
    <row r="140595" spans="68:68" customFormat="1">
      <c r="BP140595" s="90"/>
    </row>
    <row r="140596" spans="68:68" customFormat="1">
      <c r="BP140596" s="90"/>
    </row>
    <row r="140597" spans="68:68" customFormat="1">
      <c r="BP140597" s="90"/>
    </row>
    <row r="140598" spans="68:68" customFormat="1">
      <c r="BP140598" s="90"/>
    </row>
    <row r="140599" spans="68:68" customFormat="1">
      <c r="BP140599" s="90"/>
    </row>
    <row r="140600" spans="68:68" customFormat="1">
      <c r="BP140600" s="90"/>
    </row>
    <row r="140601" spans="68:68" customFormat="1">
      <c r="BP140601" s="90"/>
    </row>
    <row r="140602" spans="68:68" customFormat="1">
      <c r="BP140602" s="90"/>
    </row>
    <row r="140603" spans="68:68" customFormat="1">
      <c r="BP140603" s="90"/>
    </row>
    <row r="140604" spans="68:68" customFormat="1">
      <c r="BP140604" s="90"/>
    </row>
    <row r="140605" spans="68:68" customFormat="1">
      <c r="BP140605" s="90"/>
    </row>
    <row r="140606" spans="68:68" customFormat="1">
      <c r="BP140606" s="90"/>
    </row>
    <row r="140607" spans="68:68" customFormat="1">
      <c r="BP140607" s="90"/>
    </row>
    <row r="140608" spans="68:68" customFormat="1">
      <c r="BP140608" s="90"/>
    </row>
    <row r="140609" spans="68:68" customFormat="1">
      <c r="BP140609" s="90"/>
    </row>
    <row r="140610" spans="68:68" customFormat="1">
      <c r="BP140610" s="90"/>
    </row>
    <row r="140611" spans="68:68" customFormat="1">
      <c r="BP140611" s="90"/>
    </row>
    <row r="140612" spans="68:68" customFormat="1">
      <c r="BP140612" s="90"/>
    </row>
    <row r="140613" spans="68:68" customFormat="1">
      <c r="BP140613" s="90"/>
    </row>
    <row r="140614" spans="68:68" customFormat="1">
      <c r="BP140614" s="90"/>
    </row>
    <row r="140615" spans="68:68" customFormat="1">
      <c r="BP140615" s="90"/>
    </row>
    <row r="140616" spans="68:68" customFormat="1">
      <c r="BP140616" s="90"/>
    </row>
    <row r="140617" spans="68:68" customFormat="1">
      <c r="BP140617" s="90"/>
    </row>
    <row r="140618" spans="68:68" customFormat="1">
      <c r="BP140618" s="90"/>
    </row>
    <row r="140619" spans="68:68" customFormat="1">
      <c r="BP140619" s="90"/>
    </row>
    <row r="140620" spans="68:68" customFormat="1">
      <c r="BP140620" s="90"/>
    </row>
    <row r="140621" spans="68:68" customFormat="1">
      <c r="BP140621" s="90"/>
    </row>
    <row r="140622" spans="68:68" customFormat="1">
      <c r="BP140622" s="90"/>
    </row>
    <row r="140623" spans="68:68" customFormat="1">
      <c r="BP140623" s="90"/>
    </row>
    <row r="140624" spans="68:68" customFormat="1">
      <c r="BP140624" s="90"/>
    </row>
    <row r="140625" spans="68:68" customFormat="1">
      <c r="BP140625" s="90"/>
    </row>
    <row r="140626" spans="68:68" customFormat="1">
      <c r="BP140626" s="90"/>
    </row>
    <row r="140627" spans="68:68" customFormat="1">
      <c r="BP140627" s="90"/>
    </row>
    <row r="140628" spans="68:68" customFormat="1">
      <c r="BP140628" s="90"/>
    </row>
    <row r="140629" spans="68:68" customFormat="1">
      <c r="BP140629" s="90"/>
    </row>
    <row r="140630" spans="68:68" customFormat="1">
      <c r="BP140630" s="90"/>
    </row>
    <row r="140631" spans="68:68" customFormat="1">
      <c r="BP140631" s="90"/>
    </row>
    <row r="140632" spans="68:68" customFormat="1">
      <c r="BP140632" s="90"/>
    </row>
    <row r="140633" spans="68:68" customFormat="1">
      <c r="BP140633" s="90"/>
    </row>
    <row r="140634" spans="68:68" customFormat="1">
      <c r="BP140634" s="90"/>
    </row>
    <row r="140635" spans="68:68" customFormat="1">
      <c r="BP140635" s="90"/>
    </row>
    <row r="140636" spans="68:68" customFormat="1">
      <c r="BP140636" s="90"/>
    </row>
    <row r="140637" spans="68:68" customFormat="1">
      <c r="BP140637" s="90"/>
    </row>
    <row r="140638" spans="68:68" customFormat="1">
      <c r="BP140638" s="90"/>
    </row>
    <row r="140639" spans="68:68" customFormat="1">
      <c r="BP140639" s="90"/>
    </row>
    <row r="140640" spans="68:68" customFormat="1">
      <c r="BP140640" s="90"/>
    </row>
    <row r="140641" spans="68:68" customFormat="1">
      <c r="BP140641" s="90"/>
    </row>
    <row r="140642" spans="68:68" customFormat="1">
      <c r="BP140642" s="90"/>
    </row>
    <row r="140643" spans="68:68" customFormat="1">
      <c r="BP140643" s="90"/>
    </row>
    <row r="140644" spans="68:68" customFormat="1">
      <c r="BP140644" s="90"/>
    </row>
    <row r="140645" spans="68:68" customFormat="1">
      <c r="BP140645" s="90"/>
    </row>
    <row r="140646" spans="68:68" customFormat="1">
      <c r="BP140646" s="90"/>
    </row>
    <row r="140647" spans="68:68" customFormat="1">
      <c r="BP140647" s="90"/>
    </row>
    <row r="140648" spans="68:68" customFormat="1">
      <c r="BP140648" s="90"/>
    </row>
    <row r="140649" spans="68:68" customFormat="1">
      <c r="BP140649" s="90"/>
    </row>
    <row r="140650" spans="68:68" customFormat="1">
      <c r="BP140650" s="90"/>
    </row>
    <row r="140651" spans="68:68" customFormat="1">
      <c r="BP140651" s="90"/>
    </row>
    <row r="140652" spans="68:68" customFormat="1">
      <c r="BP140652" s="90"/>
    </row>
    <row r="140653" spans="68:68" customFormat="1">
      <c r="BP140653" s="90"/>
    </row>
    <row r="140654" spans="68:68" customFormat="1">
      <c r="BP140654" s="90"/>
    </row>
    <row r="140655" spans="68:68" customFormat="1">
      <c r="BP140655" s="90"/>
    </row>
    <row r="140656" spans="68:68" customFormat="1">
      <c r="BP140656" s="90"/>
    </row>
    <row r="140657" spans="68:68" customFormat="1">
      <c r="BP140657" s="90"/>
    </row>
    <row r="140658" spans="68:68" customFormat="1">
      <c r="BP140658" s="90"/>
    </row>
    <row r="140659" spans="68:68" customFormat="1">
      <c r="BP140659" s="90"/>
    </row>
    <row r="140660" spans="68:68" customFormat="1">
      <c r="BP140660" s="90"/>
    </row>
    <row r="140661" spans="68:68" customFormat="1">
      <c r="BP140661" s="90"/>
    </row>
    <row r="140662" spans="68:68" customFormat="1">
      <c r="BP140662" s="90"/>
    </row>
    <row r="140663" spans="68:68" customFormat="1">
      <c r="BP140663" s="90"/>
    </row>
    <row r="140664" spans="68:68" customFormat="1">
      <c r="BP140664" s="90"/>
    </row>
    <row r="140665" spans="68:68" customFormat="1">
      <c r="BP140665" s="90"/>
    </row>
    <row r="140666" spans="68:68" customFormat="1">
      <c r="BP140666" s="90"/>
    </row>
    <row r="140667" spans="68:68" customFormat="1">
      <c r="BP140667" s="90"/>
    </row>
    <row r="140668" spans="68:68" customFormat="1">
      <c r="BP140668" s="90"/>
    </row>
    <row r="140669" spans="68:68" customFormat="1">
      <c r="BP140669" s="90"/>
    </row>
    <row r="140670" spans="68:68" customFormat="1">
      <c r="BP140670" s="90"/>
    </row>
    <row r="140671" spans="68:68" customFormat="1">
      <c r="BP140671" s="90"/>
    </row>
    <row r="140672" spans="68:68" customFormat="1">
      <c r="BP140672" s="90"/>
    </row>
    <row r="140673" spans="68:68" customFormat="1">
      <c r="BP140673" s="90"/>
    </row>
    <row r="140674" spans="68:68" customFormat="1">
      <c r="BP140674" s="90"/>
    </row>
    <row r="140675" spans="68:68" customFormat="1">
      <c r="BP140675" s="90"/>
    </row>
    <row r="140676" spans="68:68" customFormat="1">
      <c r="BP140676" s="90"/>
    </row>
    <row r="140677" spans="68:68" customFormat="1">
      <c r="BP140677" s="90"/>
    </row>
    <row r="140678" spans="68:68" customFormat="1">
      <c r="BP140678" s="90"/>
    </row>
    <row r="140679" spans="68:68" customFormat="1">
      <c r="BP140679" s="90"/>
    </row>
    <row r="140680" spans="68:68" customFormat="1">
      <c r="BP140680" s="90"/>
    </row>
    <row r="140681" spans="68:68" customFormat="1">
      <c r="BP140681" s="90"/>
    </row>
    <row r="140682" spans="68:68" customFormat="1">
      <c r="BP140682" s="90"/>
    </row>
    <row r="140683" spans="68:68" customFormat="1">
      <c r="BP140683" s="90"/>
    </row>
    <row r="140684" spans="68:68" customFormat="1">
      <c r="BP140684" s="90"/>
    </row>
    <row r="140685" spans="68:68" customFormat="1">
      <c r="BP140685" s="90"/>
    </row>
    <row r="140686" spans="68:68" customFormat="1">
      <c r="BP140686" s="90"/>
    </row>
    <row r="140687" spans="68:68" customFormat="1">
      <c r="BP140687" s="90"/>
    </row>
    <row r="140688" spans="68:68" customFormat="1">
      <c r="BP140688" s="90"/>
    </row>
    <row r="140689" spans="68:68" customFormat="1">
      <c r="BP140689" s="90"/>
    </row>
    <row r="140690" spans="68:68" customFormat="1">
      <c r="BP140690" s="90"/>
    </row>
    <row r="140691" spans="68:68" customFormat="1">
      <c r="BP140691" s="90"/>
    </row>
    <row r="140692" spans="68:68" customFormat="1">
      <c r="BP140692" s="90"/>
    </row>
    <row r="140693" spans="68:68" customFormat="1">
      <c r="BP140693" s="90"/>
    </row>
    <row r="140694" spans="68:68" customFormat="1">
      <c r="BP140694" s="90"/>
    </row>
    <row r="140695" spans="68:68" customFormat="1">
      <c r="BP140695" s="90"/>
    </row>
    <row r="140696" spans="68:68" customFormat="1">
      <c r="BP140696" s="90"/>
    </row>
    <row r="140697" spans="68:68" customFormat="1">
      <c r="BP140697" s="90"/>
    </row>
    <row r="140698" spans="68:68" customFormat="1">
      <c r="BP140698" s="90"/>
    </row>
    <row r="140699" spans="68:68" customFormat="1">
      <c r="BP140699" s="90"/>
    </row>
    <row r="140700" spans="68:68" customFormat="1">
      <c r="BP140700" s="90"/>
    </row>
    <row r="140701" spans="68:68" customFormat="1">
      <c r="BP140701" s="90"/>
    </row>
    <row r="140702" spans="68:68" customFormat="1">
      <c r="BP140702" s="90"/>
    </row>
    <row r="140703" spans="68:68" customFormat="1">
      <c r="BP140703" s="90"/>
    </row>
    <row r="140704" spans="68:68" customFormat="1">
      <c r="BP140704" s="90"/>
    </row>
    <row r="140705" spans="68:68" customFormat="1">
      <c r="BP140705" s="90"/>
    </row>
    <row r="140706" spans="68:68" customFormat="1">
      <c r="BP140706" s="90"/>
    </row>
    <row r="140707" spans="68:68" customFormat="1">
      <c r="BP140707" s="90"/>
    </row>
    <row r="140708" spans="68:68" customFormat="1">
      <c r="BP140708" s="90"/>
    </row>
    <row r="140709" spans="68:68" customFormat="1">
      <c r="BP140709" s="90"/>
    </row>
    <row r="140710" spans="68:68" customFormat="1">
      <c r="BP140710" s="90"/>
    </row>
    <row r="140711" spans="68:68" customFormat="1">
      <c r="BP140711" s="90"/>
    </row>
    <row r="140712" spans="68:68" customFormat="1">
      <c r="BP140712" s="90"/>
    </row>
    <row r="140713" spans="68:68" customFormat="1">
      <c r="BP140713" s="90"/>
    </row>
    <row r="140714" spans="68:68" customFormat="1">
      <c r="BP140714" s="90"/>
    </row>
    <row r="140715" spans="68:68" customFormat="1">
      <c r="BP140715" s="90"/>
    </row>
    <row r="140716" spans="68:68" customFormat="1">
      <c r="BP140716" s="90"/>
    </row>
    <row r="140717" spans="68:68" customFormat="1">
      <c r="BP140717" s="90"/>
    </row>
    <row r="140718" spans="68:68" customFormat="1">
      <c r="BP140718" s="90"/>
    </row>
    <row r="140719" spans="68:68" customFormat="1">
      <c r="BP140719" s="90"/>
    </row>
    <row r="140720" spans="68:68" customFormat="1">
      <c r="BP140720" s="90"/>
    </row>
    <row r="140721" spans="68:68" customFormat="1">
      <c r="BP140721" s="90"/>
    </row>
    <row r="140722" spans="68:68" customFormat="1">
      <c r="BP140722" s="90"/>
    </row>
    <row r="140723" spans="68:68" customFormat="1">
      <c r="BP140723" s="90"/>
    </row>
    <row r="140724" spans="68:68" customFormat="1">
      <c r="BP140724" s="90"/>
    </row>
    <row r="140725" spans="68:68" customFormat="1">
      <c r="BP140725" s="90"/>
    </row>
    <row r="140726" spans="68:68" customFormat="1">
      <c r="BP140726" s="90"/>
    </row>
    <row r="140727" spans="68:68" customFormat="1">
      <c r="BP140727" s="90"/>
    </row>
    <row r="140728" spans="68:68" customFormat="1">
      <c r="BP140728" s="90"/>
    </row>
    <row r="140729" spans="68:68" customFormat="1">
      <c r="BP140729" s="90"/>
    </row>
    <row r="140730" spans="68:68" customFormat="1">
      <c r="BP140730" s="90"/>
    </row>
    <row r="140731" spans="68:68" customFormat="1">
      <c r="BP140731" s="90"/>
    </row>
    <row r="140732" spans="68:68" customFormat="1">
      <c r="BP140732" s="90"/>
    </row>
    <row r="140733" spans="68:68" customFormat="1">
      <c r="BP140733" s="90"/>
    </row>
    <row r="140734" spans="68:68" customFormat="1">
      <c r="BP140734" s="90"/>
    </row>
    <row r="140735" spans="68:68" customFormat="1">
      <c r="BP140735" s="90"/>
    </row>
    <row r="140736" spans="68:68" customFormat="1">
      <c r="BP140736" s="90"/>
    </row>
    <row r="140737" spans="68:68" customFormat="1">
      <c r="BP140737" s="90"/>
    </row>
    <row r="140738" spans="68:68" customFormat="1">
      <c r="BP140738" s="90"/>
    </row>
    <row r="140739" spans="68:68" customFormat="1">
      <c r="BP140739" s="90"/>
    </row>
    <row r="140740" spans="68:68" customFormat="1">
      <c r="BP140740" s="90"/>
    </row>
    <row r="140741" spans="68:68" customFormat="1">
      <c r="BP140741" s="90"/>
    </row>
    <row r="140742" spans="68:68" customFormat="1">
      <c r="BP140742" s="90"/>
    </row>
    <row r="140743" spans="68:68" customFormat="1">
      <c r="BP140743" s="90"/>
    </row>
    <row r="140744" spans="68:68" customFormat="1">
      <c r="BP140744" s="90"/>
    </row>
    <row r="140745" spans="68:68" customFormat="1">
      <c r="BP140745" s="90"/>
    </row>
    <row r="140746" spans="68:68" customFormat="1">
      <c r="BP140746" s="90"/>
    </row>
    <row r="140747" spans="68:68" customFormat="1">
      <c r="BP140747" s="90"/>
    </row>
    <row r="140748" spans="68:68" customFormat="1">
      <c r="BP140748" s="90"/>
    </row>
    <row r="140749" spans="68:68" customFormat="1">
      <c r="BP140749" s="90"/>
    </row>
    <row r="140750" spans="68:68" customFormat="1">
      <c r="BP140750" s="90"/>
    </row>
    <row r="140751" spans="68:68" customFormat="1">
      <c r="BP140751" s="90"/>
    </row>
    <row r="140752" spans="68:68" customFormat="1">
      <c r="BP140752" s="90"/>
    </row>
    <row r="140753" spans="68:68" customFormat="1">
      <c r="BP140753" s="90"/>
    </row>
    <row r="140754" spans="68:68" customFormat="1">
      <c r="BP140754" s="90"/>
    </row>
    <row r="140755" spans="68:68" customFormat="1">
      <c r="BP140755" s="90"/>
    </row>
    <row r="140756" spans="68:68" customFormat="1">
      <c r="BP140756" s="90"/>
    </row>
    <row r="140757" spans="68:68" customFormat="1">
      <c r="BP140757" s="90"/>
    </row>
    <row r="140758" spans="68:68" customFormat="1">
      <c r="BP140758" s="90"/>
    </row>
    <row r="140759" spans="68:68" customFormat="1">
      <c r="BP140759" s="90"/>
    </row>
    <row r="140760" spans="68:68" customFormat="1">
      <c r="BP140760" s="90"/>
    </row>
    <row r="140761" spans="68:68" customFormat="1">
      <c r="BP140761" s="90"/>
    </row>
    <row r="140762" spans="68:68" customFormat="1">
      <c r="BP140762" s="90"/>
    </row>
    <row r="140763" spans="68:68" customFormat="1">
      <c r="BP140763" s="90"/>
    </row>
    <row r="140764" spans="68:68" customFormat="1">
      <c r="BP140764" s="90"/>
    </row>
    <row r="140765" spans="68:68" customFormat="1">
      <c r="BP140765" s="90"/>
    </row>
    <row r="140766" spans="68:68" customFormat="1">
      <c r="BP140766" s="90"/>
    </row>
    <row r="140767" spans="68:68" customFormat="1">
      <c r="BP140767" s="90"/>
    </row>
    <row r="140768" spans="68:68" customFormat="1">
      <c r="BP140768" s="90"/>
    </row>
    <row r="140769" spans="68:68" customFormat="1">
      <c r="BP140769" s="90"/>
    </row>
    <row r="140770" spans="68:68" customFormat="1">
      <c r="BP140770" s="90"/>
    </row>
    <row r="140771" spans="68:68" customFormat="1">
      <c r="BP140771" s="90"/>
    </row>
    <row r="140772" spans="68:68" customFormat="1">
      <c r="BP140772" s="90"/>
    </row>
    <row r="140773" spans="68:68" customFormat="1">
      <c r="BP140773" s="90"/>
    </row>
    <row r="140774" spans="68:68" customFormat="1">
      <c r="BP140774" s="90"/>
    </row>
    <row r="140775" spans="68:68" customFormat="1">
      <c r="BP140775" s="90"/>
    </row>
    <row r="140776" spans="68:68" customFormat="1">
      <c r="BP140776" s="90"/>
    </row>
    <row r="140777" spans="68:68" customFormat="1">
      <c r="BP140777" s="90"/>
    </row>
    <row r="140778" spans="68:68" customFormat="1">
      <c r="BP140778" s="90"/>
    </row>
    <row r="140779" spans="68:68" customFormat="1">
      <c r="BP140779" s="90"/>
    </row>
    <row r="140780" spans="68:68" customFormat="1">
      <c r="BP140780" s="90"/>
    </row>
    <row r="140781" spans="68:68" customFormat="1">
      <c r="BP140781" s="90"/>
    </row>
    <row r="140782" spans="68:68" customFormat="1">
      <c r="BP140782" s="90"/>
    </row>
    <row r="140783" spans="68:68" customFormat="1">
      <c r="BP140783" s="90"/>
    </row>
    <row r="140784" spans="68:68" customFormat="1">
      <c r="BP140784" s="90"/>
    </row>
    <row r="140785" spans="68:68" customFormat="1">
      <c r="BP140785" s="90"/>
    </row>
    <row r="140786" spans="68:68" customFormat="1">
      <c r="BP140786" s="90"/>
    </row>
    <row r="140787" spans="68:68" customFormat="1">
      <c r="BP140787" s="90"/>
    </row>
    <row r="140788" spans="68:68" customFormat="1">
      <c r="BP140788" s="90"/>
    </row>
    <row r="140789" spans="68:68" customFormat="1">
      <c r="BP140789" s="90"/>
    </row>
    <row r="140790" spans="68:68" customFormat="1">
      <c r="BP140790" s="90"/>
    </row>
    <row r="140791" spans="68:68" customFormat="1">
      <c r="BP140791" s="90"/>
    </row>
    <row r="140792" spans="68:68" customFormat="1">
      <c r="BP140792" s="90"/>
    </row>
    <row r="140793" spans="68:68" customFormat="1">
      <c r="BP140793" s="90"/>
    </row>
    <row r="140794" spans="68:68" customFormat="1">
      <c r="BP140794" s="90"/>
    </row>
    <row r="140795" spans="68:68" customFormat="1">
      <c r="BP140795" s="90"/>
    </row>
    <row r="140796" spans="68:68" customFormat="1">
      <c r="BP140796" s="90"/>
    </row>
    <row r="140797" spans="68:68" customFormat="1">
      <c r="BP140797" s="90"/>
    </row>
    <row r="140798" spans="68:68" customFormat="1">
      <c r="BP140798" s="90"/>
    </row>
    <row r="140799" spans="68:68" customFormat="1">
      <c r="BP140799" s="90"/>
    </row>
    <row r="140800" spans="68:68" customFormat="1">
      <c r="BP140800" s="90"/>
    </row>
    <row r="140801" spans="68:68" customFormat="1">
      <c r="BP140801" s="90"/>
    </row>
    <row r="140802" spans="68:68" customFormat="1">
      <c r="BP140802" s="90"/>
    </row>
    <row r="140803" spans="68:68" customFormat="1">
      <c r="BP140803" s="90"/>
    </row>
    <row r="140804" spans="68:68" customFormat="1">
      <c r="BP140804" s="90"/>
    </row>
    <row r="140805" spans="68:68" customFormat="1">
      <c r="BP140805" s="90"/>
    </row>
    <row r="140806" spans="68:68" customFormat="1">
      <c r="BP140806" s="90"/>
    </row>
    <row r="140807" spans="68:68" customFormat="1">
      <c r="BP140807" s="90"/>
    </row>
    <row r="140808" spans="68:68" customFormat="1">
      <c r="BP140808" s="90"/>
    </row>
    <row r="140809" spans="68:68" customFormat="1">
      <c r="BP140809" s="90"/>
    </row>
    <row r="140810" spans="68:68" customFormat="1">
      <c r="BP140810" s="90"/>
    </row>
    <row r="140811" spans="68:68" customFormat="1">
      <c r="BP140811" s="90"/>
    </row>
    <row r="140812" spans="68:68" customFormat="1">
      <c r="BP140812" s="90"/>
    </row>
    <row r="140813" spans="68:68" customFormat="1">
      <c r="BP140813" s="90"/>
    </row>
    <row r="140814" spans="68:68" customFormat="1">
      <c r="BP140814" s="90"/>
    </row>
    <row r="140815" spans="68:68" customFormat="1">
      <c r="BP140815" s="90"/>
    </row>
    <row r="140816" spans="68:68" customFormat="1">
      <c r="BP140816" s="90"/>
    </row>
    <row r="140817" spans="68:68" customFormat="1">
      <c r="BP140817" s="90"/>
    </row>
    <row r="140818" spans="68:68" customFormat="1">
      <c r="BP140818" s="90"/>
    </row>
    <row r="140819" spans="68:68" customFormat="1">
      <c r="BP140819" s="90"/>
    </row>
    <row r="140820" spans="68:68" customFormat="1">
      <c r="BP140820" s="90"/>
    </row>
    <row r="140821" spans="68:68" customFormat="1">
      <c r="BP140821" s="90"/>
    </row>
    <row r="140822" spans="68:68" customFormat="1">
      <c r="BP140822" s="90"/>
    </row>
    <row r="140823" spans="68:68" customFormat="1">
      <c r="BP140823" s="90"/>
    </row>
    <row r="140824" spans="68:68" customFormat="1">
      <c r="BP140824" s="90"/>
    </row>
    <row r="140825" spans="68:68" customFormat="1">
      <c r="BP140825" s="90"/>
    </row>
    <row r="140826" spans="68:68" customFormat="1">
      <c r="BP140826" s="90"/>
    </row>
    <row r="140827" spans="68:68" customFormat="1">
      <c r="BP140827" s="90"/>
    </row>
    <row r="140828" spans="68:68" customFormat="1">
      <c r="BP140828" s="90"/>
    </row>
    <row r="140829" spans="68:68" customFormat="1">
      <c r="BP140829" s="90"/>
    </row>
    <row r="140830" spans="68:68" customFormat="1">
      <c r="BP140830" s="90"/>
    </row>
    <row r="140831" spans="68:68" customFormat="1">
      <c r="BP140831" s="90"/>
    </row>
    <row r="140832" spans="68:68" customFormat="1">
      <c r="BP140832" s="90"/>
    </row>
    <row r="140833" spans="68:68" customFormat="1">
      <c r="BP140833" s="90"/>
    </row>
    <row r="140834" spans="68:68" customFormat="1">
      <c r="BP140834" s="90"/>
    </row>
    <row r="140835" spans="68:68" customFormat="1">
      <c r="BP140835" s="90"/>
    </row>
    <row r="140836" spans="68:68" customFormat="1">
      <c r="BP140836" s="90"/>
    </row>
    <row r="140837" spans="68:68" customFormat="1">
      <c r="BP140837" s="90"/>
    </row>
    <row r="140838" spans="68:68" customFormat="1">
      <c r="BP140838" s="90"/>
    </row>
    <row r="140839" spans="68:68" customFormat="1">
      <c r="BP140839" s="90"/>
    </row>
    <row r="140840" spans="68:68" customFormat="1">
      <c r="BP140840" s="90"/>
    </row>
    <row r="140841" spans="68:68" customFormat="1">
      <c r="BP140841" s="90"/>
    </row>
    <row r="140842" spans="68:68" customFormat="1">
      <c r="BP140842" s="90"/>
    </row>
    <row r="140843" spans="68:68" customFormat="1">
      <c r="BP140843" s="90"/>
    </row>
    <row r="140844" spans="68:68" customFormat="1">
      <c r="BP140844" s="90"/>
    </row>
    <row r="140845" spans="68:68" customFormat="1">
      <c r="BP140845" s="90"/>
    </row>
    <row r="140846" spans="68:68" customFormat="1">
      <c r="BP140846" s="90"/>
    </row>
    <row r="140847" spans="68:68" customFormat="1">
      <c r="BP140847" s="90"/>
    </row>
    <row r="140848" spans="68:68" customFormat="1">
      <c r="BP140848" s="90"/>
    </row>
    <row r="140849" spans="68:68" customFormat="1">
      <c r="BP140849" s="90"/>
    </row>
    <row r="140850" spans="68:68" customFormat="1">
      <c r="BP140850" s="90"/>
    </row>
    <row r="140851" spans="68:68" customFormat="1">
      <c r="BP140851" s="90"/>
    </row>
    <row r="140852" spans="68:68" customFormat="1">
      <c r="BP140852" s="90"/>
    </row>
    <row r="140853" spans="68:68" customFormat="1">
      <c r="BP140853" s="90"/>
    </row>
    <row r="140854" spans="68:68" customFormat="1">
      <c r="BP140854" s="90"/>
    </row>
    <row r="140855" spans="68:68" customFormat="1">
      <c r="BP140855" s="90"/>
    </row>
    <row r="140856" spans="68:68" customFormat="1">
      <c r="BP140856" s="90"/>
    </row>
    <row r="140857" spans="68:68" customFormat="1">
      <c r="BP140857" s="90"/>
    </row>
    <row r="140858" spans="68:68" customFormat="1">
      <c r="BP140858" s="90"/>
    </row>
    <row r="140859" spans="68:68" customFormat="1">
      <c r="BP140859" s="90"/>
    </row>
    <row r="140860" spans="68:68" customFormat="1">
      <c r="BP140860" s="90"/>
    </row>
    <row r="140861" spans="68:68" customFormat="1">
      <c r="BP140861" s="90"/>
    </row>
    <row r="140862" spans="68:68" customFormat="1">
      <c r="BP140862" s="90"/>
    </row>
    <row r="140863" spans="68:68" customFormat="1">
      <c r="BP140863" s="90"/>
    </row>
    <row r="140864" spans="68:68" customFormat="1">
      <c r="BP140864" s="90"/>
    </row>
    <row r="140865" spans="68:68" customFormat="1">
      <c r="BP140865" s="90"/>
    </row>
    <row r="140866" spans="68:68" customFormat="1">
      <c r="BP140866" s="90"/>
    </row>
    <row r="140867" spans="68:68" customFormat="1">
      <c r="BP140867" s="90"/>
    </row>
    <row r="140868" spans="68:68" customFormat="1">
      <c r="BP140868" s="90"/>
    </row>
    <row r="140869" spans="68:68" customFormat="1">
      <c r="BP140869" s="90"/>
    </row>
    <row r="140870" spans="68:68" customFormat="1">
      <c r="BP140870" s="90"/>
    </row>
    <row r="140871" spans="68:68" customFormat="1">
      <c r="BP140871" s="90"/>
    </row>
    <row r="140872" spans="68:68" customFormat="1">
      <c r="BP140872" s="90"/>
    </row>
    <row r="140873" spans="68:68" customFormat="1">
      <c r="BP140873" s="90"/>
    </row>
    <row r="140874" spans="68:68" customFormat="1">
      <c r="BP140874" s="90"/>
    </row>
    <row r="140875" spans="68:68" customFormat="1">
      <c r="BP140875" s="90"/>
    </row>
    <row r="140876" spans="68:68" customFormat="1">
      <c r="BP140876" s="90"/>
    </row>
    <row r="140877" spans="68:68" customFormat="1">
      <c r="BP140877" s="90"/>
    </row>
    <row r="140878" spans="68:68" customFormat="1">
      <c r="BP140878" s="90"/>
    </row>
    <row r="140879" spans="68:68" customFormat="1">
      <c r="BP140879" s="90"/>
    </row>
    <row r="140880" spans="68:68" customFormat="1">
      <c r="BP140880" s="90"/>
    </row>
    <row r="140881" spans="68:68" customFormat="1">
      <c r="BP140881" s="90"/>
    </row>
    <row r="140882" spans="68:68" customFormat="1">
      <c r="BP140882" s="90"/>
    </row>
    <row r="140883" spans="68:68" customFormat="1">
      <c r="BP140883" s="90"/>
    </row>
    <row r="140884" spans="68:68" customFormat="1">
      <c r="BP140884" s="90"/>
    </row>
    <row r="140885" spans="68:68" customFormat="1">
      <c r="BP140885" s="90"/>
    </row>
    <row r="140886" spans="68:68" customFormat="1">
      <c r="BP140886" s="90"/>
    </row>
    <row r="140887" spans="68:68" customFormat="1">
      <c r="BP140887" s="90"/>
    </row>
    <row r="140888" spans="68:68" customFormat="1">
      <c r="BP140888" s="90"/>
    </row>
    <row r="140889" spans="68:68" customFormat="1">
      <c r="BP140889" s="90"/>
    </row>
    <row r="140890" spans="68:68" customFormat="1">
      <c r="BP140890" s="90"/>
    </row>
    <row r="140891" spans="68:68" customFormat="1">
      <c r="BP140891" s="90"/>
    </row>
    <row r="140892" spans="68:68" customFormat="1">
      <c r="BP140892" s="90"/>
    </row>
    <row r="140893" spans="68:68" customFormat="1">
      <c r="BP140893" s="90"/>
    </row>
    <row r="140894" spans="68:68" customFormat="1">
      <c r="BP140894" s="90"/>
    </row>
    <row r="140895" spans="68:68" customFormat="1">
      <c r="BP140895" s="90"/>
    </row>
    <row r="140896" spans="68:68" customFormat="1">
      <c r="BP140896" s="90"/>
    </row>
    <row r="140897" spans="68:68" customFormat="1">
      <c r="BP140897" s="90"/>
    </row>
    <row r="140898" spans="68:68" customFormat="1">
      <c r="BP140898" s="90"/>
    </row>
    <row r="140899" spans="68:68" customFormat="1">
      <c r="BP140899" s="90"/>
    </row>
    <row r="140900" spans="68:68" customFormat="1">
      <c r="BP140900" s="90"/>
    </row>
    <row r="140901" spans="68:68" customFormat="1">
      <c r="BP140901" s="90"/>
    </row>
    <row r="140902" spans="68:68" customFormat="1">
      <c r="BP140902" s="90"/>
    </row>
    <row r="140903" spans="68:68" customFormat="1">
      <c r="BP140903" s="90"/>
    </row>
    <row r="140904" spans="68:68" customFormat="1">
      <c r="BP140904" s="90"/>
    </row>
    <row r="140905" spans="68:68" customFormat="1">
      <c r="BP140905" s="90"/>
    </row>
    <row r="140906" spans="68:68" customFormat="1">
      <c r="BP140906" s="90"/>
    </row>
    <row r="140907" spans="68:68" customFormat="1">
      <c r="BP140907" s="90"/>
    </row>
    <row r="140908" spans="68:68" customFormat="1">
      <c r="BP140908" s="90"/>
    </row>
    <row r="140909" spans="68:68" customFormat="1">
      <c r="BP140909" s="90"/>
    </row>
    <row r="140910" spans="68:68" customFormat="1">
      <c r="BP140910" s="90"/>
    </row>
    <row r="140911" spans="68:68" customFormat="1">
      <c r="BP140911" s="90"/>
    </row>
    <row r="140912" spans="68:68" customFormat="1">
      <c r="BP140912" s="90"/>
    </row>
    <row r="140913" spans="68:68" customFormat="1">
      <c r="BP140913" s="90"/>
    </row>
    <row r="140914" spans="68:68" customFormat="1">
      <c r="BP140914" s="90"/>
    </row>
    <row r="140915" spans="68:68" customFormat="1">
      <c r="BP140915" s="90"/>
    </row>
    <row r="140916" spans="68:68" customFormat="1">
      <c r="BP140916" s="90"/>
    </row>
    <row r="140917" spans="68:68" customFormat="1">
      <c r="BP140917" s="90"/>
    </row>
    <row r="140918" spans="68:68" customFormat="1">
      <c r="BP140918" s="90"/>
    </row>
    <row r="140919" spans="68:68" customFormat="1">
      <c r="BP140919" s="90"/>
    </row>
    <row r="140920" spans="68:68" customFormat="1">
      <c r="BP140920" s="90"/>
    </row>
    <row r="140921" spans="68:68" customFormat="1">
      <c r="BP140921" s="90"/>
    </row>
    <row r="140922" spans="68:68" customFormat="1">
      <c r="BP140922" s="90"/>
    </row>
    <row r="140923" spans="68:68" customFormat="1">
      <c r="BP140923" s="90"/>
    </row>
    <row r="140924" spans="68:68" customFormat="1">
      <c r="BP140924" s="90"/>
    </row>
    <row r="140925" spans="68:68" customFormat="1">
      <c r="BP140925" s="90"/>
    </row>
    <row r="140926" spans="68:68" customFormat="1">
      <c r="BP140926" s="90"/>
    </row>
    <row r="140927" spans="68:68" customFormat="1">
      <c r="BP140927" s="90"/>
    </row>
    <row r="140928" spans="68:68" customFormat="1">
      <c r="BP140928" s="90"/>
    </row>
    <row r="140929" spans="68:68" customFormat="1">
      <c r="BP140929" s="90"/>
    </row>
    <row r="140930" spans="68:68" customFormat="1">
      <c r="BP140930" s="90"/>
    </row>
    <row r="140931" spans="68:68" customFormat="1">
      <c r="BP140931" s="90"/>
    </row>
    <row r="140932" spans="68:68" customFormat="1">
      <c r="BP140932" s="90"/>
    </row>
    <row r="140933" spans="68:68" customFormat="1">
      <c r="BP140933" s="90"/>
    </row>
    <row r="140934" spans="68:68" customFormat="1">
      <c r="BP140934" s="90"/>
    </row>
    <row r="140935" spans="68:68" customFormat="1">
      <c r="BP140935" s="90"/>
    </row>
    <row r="140936" spans="68:68" customFormat="1">
      <c r="BP140936" s="90"/>
    </row>
    <row r="140937" spans="68:68" customFormat="1">
      <c r="BP140937" s="90"/>
    </row>
    <row r="140938" spans="68:68" customFormat="1">
      <c r="BP140938" s="90"/>
    </row>
    <row r="140939" spans="68:68" customFormat="1">
      <c r="BP140939" s="90"/>
    </row>
    <row r="140940" spans="68:68" customFormat="1">
      <c r="BP140940" s="90"/>
    </row>
    <row r="140941" spans="68:68" customFormat="1">
      <c r="BP140941" s="90"/>
    </row>
    <row r="140942" spans="68:68" customFormat="1">
      <c r="BP140942" s="90"/>
    </row>
    <row r="140943" spans="68:68" customFormat="1">
      <c r="BP140943" s="90"/>
    </row>
    <row r="140944" spans="68:68" customFormat="1">
      <c r="BP140944" s="90"/>
    </row>
    <row r="140945" spans="68:68" customFormat="1">
      <c r="BP140945" s="90"/>
    </row>
    <row r="140946" spans="68:68" customFormat="1">
      <c r="BP140946" s="90"/>
    </row>
    <row r="140947" spans="68:68" customFormat="1">
      <c r="BP140947" s="90"/>
    </row>
    <row r="140948" spans="68:68" customFormat="1">
      <c r="BP140948" s="90"/>
    </row>
    <row r="140949" spans="68:68" customFormat="1">
      <c r="BP140949" s="90"/>
    </row>
    <row r="140950" spans="68:68" customFormat="1">
      <c r="BP140950" s="90"/>
    </row>
    <row r="140951" spans="68:68" customFormat="1">
      <c r="BP140951" s="90"/>
    </row>
    <row r="140952" spans="68:68" customFormat="1">
      <c r="BP140952" s="90"/>
    </row>
    <row r="140953" spans="68:68" customFormat="1">
      <c r="BP140953" s="90"/>
    </row>
    <row r="140954" spans="68:68" customFormat="1">
      <c r="BP140954" s="90"/>
    </row>
    <row r="140955" spans="68:68" customFormat="1">
      <c r="BP140955" s="90"/>
    </row>
    <row r="140956" spans="68:68" customFormat="1">
      <c r="BP140956" s="90"/>
    </row>
    <row r="140957" spans="68:68" customFormat="1">
      <c r="BP140957" s="90"/>
    </row>
    <row r="140958" spans="68:68" customFormat="1">
      <c r="BP140958" s="90"/>
    </row>
    <row r="140959" spans="68:68" customFormat="1">
      <c r="BP140959" s="90"/>
    </row>
    <row r="140960" spans="68:68" customFormat="1">
      <c r="BP140960" s="90"/>
    </row>
    <row r="140961" spans="68:68" customFormat="1">
      <c r="BP140961" s="90"/>
    </row>
    <row r="140962" spans="68:68" customFormat="1">
      <c r="BP140962" s="90"/>
    </row>
    <row r="140963" spans="68:68" customFormat="1">
      <c r="BP140963" s="90"/>
    </row>
    <row r="140964" spans="68:68" customFormat="1">
      <c r="BP140964" s="90"/>
    </row>
    <row r="140965" spans="68:68" customFormat="1">
      <c r="BP140965" s="90"/>
    </row>
    <row r="140966" spans="68:68" customFormat="1">
      <c r="BP140966" s="90"/>
    </row>
    <row r="140967" spans="68:68" customFormat="1">
      <c r="BP140967" s="90"/>
    </row>
    <row r="140968" spans="68:68" customFormat="1">
      <c r="BP140968" s="90"/>
    </row>
    <row r="140969" spans="68:68" customFormat="1">
      <c r="BP140969" s="90"/>
    </row>
    <row r="140970" spans="68:68" customFormat="1">
      <c r="BP140970" s="90"/>
    </row>
    <row r="140971" spans="68:68" customFormat="1">
      <c r="BP140971" s="90"/>
    </row>
    <row r="140972" spans="68:68" customFormat="1">
      <c r="BP140972" s="90"/>
    </row>
    <row r="140973" spans="68:68" customFormat="1">
      <c r="BP140973" s="90"/>
    </row>
    <row r="140974" spans="68:68" customFormat="1">
      <c r="BP140974" s="90"/>
    </row>
    <row r="140975" spans="68:68" customFormat="1">
      <c r="BP140975" s="90"/>
    </row>
    <row r="140976" spans="68:68" customFormat="1">
      <c r="BP140976" s="90"/>
    </row>
    <row r="140977" spans="68:68" customFormat="1">
      <c r="BP140977" s="90"/>
    </row>
    <row r="140978" spans="68:68" customFormat="1">
      <c r="BP140978" s="90"/>
    </row>
    <row r="140979" spans="68:68" customFormat="1">
      <c r="BP140979" s="90"/>
    </row>
    <row r="140980" spans="68:68" customFormat="1">
      <c r="BP140980" s="90"/>
    </row>
    <row r="140981" spans="68:68" customFormat="1">
      <c r="BP140981" s="90"/>
    </row>
    <row r="140982" spans="68:68" customFormat="1">
      <c r="BP140982" s="90"/>
    </row>
    <row r="140983" spans="68:68" customFormat="1">
      <c r="BP140983" s="90"/>
    </row>
    <row r="140984" spans="68:68" customFormat="1">
      <c r="BP140984" s="90"/>
    </row>
    <row r="140985" spans="68:68" customFormat="1">
      <c r="BP140985" s="90"/>
    </row>
    <row r="140986" spans="68:68" customFormat="1">
      <c r="BP140986" s="90"/>
    </row>
    <row r="140987" spans="68:68" customFormat="1">
      <c r="BP140987" s="90"/>
    </row>
    <row r="140988" spans="68:68" customFormat="1">
      <c r="BP140988" s="90"/>
    </row>
    <row r="140989" spans="68:68" customFormat="1">
      <c r="BP140989" s="90"/>
    </row>
    <row r="140990" spans="68:68" customFormat="1">
      <c r="BP140990" s="90"/>
    </row>
    <row r="140991" spans="68:68" customFormat="1">
      <c r="BP140991" s="90"/>
    </row>
    <row r="140992" spans="68:68" customFormat="1">
      <c r="BP140992" s="90"/>
    </row>
    <row r="140993" spans="68:68" customFormat="1">
      <c r="BP140993" s="90"/>
    </row>
    <row r="140994" spans="68:68" customFormat="1">
      <c r="BP140994" s="90"/>
    </row>
    <row r="140995" spans="68:68" customFormat="1">
      <c r="BP140995" s="90"/>
    </row>
    <row r="140996" spans="68:68" customFormat="1">
      <c r="BP140996" s="90"/>
    </row>
    <row r="140997" spans="68:68" customFormat="1">
      <c r="BP140997" s="90"/>
    </row>
    <row r="140998" spans="68:68" customFormat="1">
      <c r="BP140998" s="90"/>
    </row>
    <row r="140999" spans="68:68" customFormat="1">
      <c r="BP140999" s="90"/>
    </row>
    <row r="141000" spans="68:68" customFormat="1">
      <c r="BP141000" s="90"/>
    </row>
    <row r="141001" spans="68:68" customFormat="1">
      <c r="BP141001" s="90"/>
    </row>
    <row r="141002" spans="68:68" customFormat="1">
      <c r="BP141002" s="90"/>
    </row>
    <row r="141003" spans="68:68" customFormat="1">
      <c r="BP141003" s="90"/>
    </row>
    <row r="141004" spans="68:68" customFormat="1">
      <c r="BP141004" s="90"/>
    </row>
    <row r="141005" spans="68:68" customFormat="1">
      <c r="BP141005" s="90"/>
    </row>
    <row r="141006" spans="68:68" customFormat="1">
      <c r="BP141006" s="90"/>
    </row>
    <row r="141007" spans="68:68" customFormat="1">
      <c r="BP141007" s="90"/>
    </row>
    <row r="141008" spans="68:68" customFormat="1">
      <c r="BP141008" s="90"/>
    </row>
    <row r="141009" spans="68:68" customFormat="1">
      <c r="BP141009" s="90"/>
    </row>
    <row r="141010" spans="68:68" customFormat="1">
      <c r="BP141010" s="90"/>
    </row>
    <row r="141011" spans="68:68" customFormat="1">
      <c r="BP141011" s="90"/>
    </row>
    <row r="141012" spans="68:68" customFormat="1">
      <c r="BP141012" s="90"/>
    </row>
    <row r="141013" spans="68:68" customFormat="1">
      <c r="BP141013" s="90"/>
    </row>
    <row r="141014" spans="68:68" customFormat="1">
      <c r="BP141014" s="90"/>
    </row>
    <row r="141015" spans="68:68" customFormat="1">
      <c r="BP141015" s="90"/>
    </row>
    <row r="141016" spans="68:68" customFormat="1">
      <c r="BP141016" s="90"/>
    </row>
    <row r="141017" spans="68:68" customFormat="1">
      <c r="BP141017" s="90"/>
    </row>
    <row r="141018" spans="68:68" customFormat="1">
      <c r="BP141018" s="90"/>
    </row>
    <row r="141019" spans="68:68" customFormat="1">
      <c r="BP141019" s="90"/>
    </row>
    <row r="141020" spans="68:68" customFormat="1">
      <c r="BP141020" s="90"/>
    </row>
    <row r="141021" spans="68:68" customFormat="1">
      <c r="BP141021" s="90"/>
    </row>
    <row r="141022" spans="68:68" customFormat="1">
      <c r="BP141022" s="90"/>
    </row>
    <row r="141023" spans="68:68" customFormat="1">
      <c r="BP141023" s="90"/>
    </row>
    <row r="141024" spans="68:68" customFormat="1">
      <c r="BP141024" s="90"/>
    </row>
    <row r="141025" spans="68:68" customFormat="1">
      <c r="BP141025" s="90"/>
    </row>
    <row r="141026" spans="68:68" customFormat="1">
      <c r="BP141026" s="90"/>
    </row>
    <row r="141027" spans="68:68" customFormat="1">
      <c r="BP141027" s="90"/>
    </row>
    <row r="141028" spans="68:68" customFormat="1">
      <c r="BP141028" s="90"/>
    </row>
    <row r="141029" spans="68:68" customFormat="1">
      <c r="BP141029" s="90"/>
    </row>
    <row r="141030" spans="68:68" customFormat="1">
      <c r="BP141030" s="90"/>
    </row>
    <row r="141031" spans="68:68" customFormat="1">
      <c r="BP141031" s="90"/>
    </row>
    <row r="141032" spans="68:68" customFormat="1">
      <c r="BP141032" s="90"/>
    </row>
    <row r="141033" spans="68:68" customFormat="1">
      <c r="BP141033" s="90"/>
    </row>
    <row r="141034" spans="68:68" customFormat="1">
      <c r="BP141034" s="90"/>
    </row>
    <row r="141035" spans="68:68" customFormat="1">
      <c r="BP141035" s="90"/>
    </row>
    <row r="141036" spans="68:68" customFormat="1">
      <c r="BP141036" s="90"/>
    </row>
    <row r="141037" spans="68:68" customFormat="1">
      <c r="BP141037" s="90"/>
    </row>
    <row r="141038" spans="68:68" customFormat="1">
      <c r="BP141038" s="90"/>
    </row>
    <row r="141039" spans="68:68" customFormat="1">
      <c r="BP141039" s="90"/>
    </row>
    <row r="141040" spans="68:68" customFormat="1">
      <c r="BP141040" s="90"/>
    </row>
    <row r="141041" spans="68:68" customFormat="1">
      <c r="BP141041" s="90"/>
    </row>
    <row r="141042" spans="68:68" customFormat="1">
      <c r="BP141042" s="90"/>
    </row>
    <row r="141043" spans="68:68" customFormat="1">
      <c r="BP141043" s="90"/>
    </row>
    <row r="141044" spans="68:68" customFormat="1">
      <c r="BP141044" s="90"/>
    </row>
    <row r="141045" spans="68:68" customFormat="1">
      <c r="BP141045" s="90"/>
    </row>
    <row r="141046" spans="68:68" customFormat="1">
      <c r="BP141046" s="90"/>
    </row>
    <row r="141047" spans="68:68" customFormat="1">
      <c r="BP141047" s="90"/>
    </row>
    <row r="141048" spans="68:68" customFormat="1">
      <c r="BP141048" s="90"/>
    </row>
    <row r="141049" spans="68:68" customFormat="1">
      <c r="BP141049" s="90"/>
    </row>
    <row r="141050" spans="68:68" customFormat="1">
      <c r="BP141050" s="90"/>
    </row>
    <row r="141051" spans="68:68" customFormat="1">
      <c r="BP141051" s="90"/>
    </row>
    <row r="141052" spans="68:68" customFormat="1">
      <c r="BP141052" s="90"/>
    </row>
    <row r="141053" spans="68:68" customFormat="1">
      <c r="BP141053" s="90"/>
    </row>
    <row r="141054" spans="68:68" customFormat="1">
      <c r="BP141054" s="90"/>
    </row>
    <row r="141055" spans="68:68" customFormat="1">
      <c r="BP141055" s="90"/>
    </row>
    <row r="141056" spans="68:68" customFormat="1">
      <c r="BP141056" s="90"/>
    </row>
    <row r="141057" spans="68:68" customFormat="1">
      <c r="BP141057" s="90"/>
    </row>
    <row r="141058" spans="68:68" customFormat="1">
      <c r="BP141058" s="90"/>
    </row>
    <row r="141059" spans="68:68" customFormat="1">
      <c r="BP141059" s="90"/>
    </row>
    <row r="141060" spans="68:68" customFormat="1">
      <c r="BP141060" s="90"/>
    </row>
    <row r="141061" spans="68:68" customFormat="1">
      <c r="BP141061" s="90"/>
    </row>
    <row r="141062" spans="68:68" customFormat="1">
      <c r="BP141062" s="90"/>
    </row>
    <row r="141063" spans="68:68" customFormat="1">
      <c r="BP141063" s="90"/>
    </row>
    <row r="141064" spans="68:68" customFormat="1">
      <c r="BP141064" s="90"/>
    </row>
    <row r="141065" spans="68:68" customFormat="1">
      <c r="BP141065" s="90"/>
    </row>
    <row r="141066" spans="68:68" customFormat="1">
      <c r="BP141066" s="90"/>
    </row>
    <row r="141067" spans="68:68" customFormat="1">
      <c r="BP141067" s="90"/>
    </row>
    <row r="141068" spans="68:68" customFormat="1">
      <c r="BP141068" s="90"/>
    </row>
    <row r="141069" spans="68:68" customFormat="1">
      <c r="BP141069" s="90"/>
    </row>
    <row r="141070" spans="68:68" customFormat="1">
      <c r="BP141070" s="90"/>
    </row>
    <row r="141071" spans="68:68" customFormat="1">
      <c r="BP141071" s="90"/>
    </row>
    <row r="141072" spans="68:68" customFormat="1">
      <c r="BP141072" s="90"/>
    </row>
    <row r="141073" spans="68:68" customFormat="1">
      <c r="BP141073" s="90"/>
    </row>
    <row r="141074" spans="68:68" customFormat="1">
      <c r="BP141074" s="90"/>
    </row>
    <row r="141075" spans="68:68" customFormat="1">
      <c r="BP141075" s="90"/>
    </row>
    <row r="141076" spans="68:68" customFormat="1">
      <c r="BP141076" s="90"/>
    </row>
    <row r="141077" spans="68:68" customFormat="1">
      <c r="BP141077" s="90"/>
    </row>
    <row r="141078" spans="68:68" customFormat="1">
      <c r="BP141078" s="90"/>
    </row>
    <row r="141079" spans="68:68" customFormat="1">
      <c r="BP141079" s="90"/>
    </row>
    <row r="141080" spans="68:68" customFormat="1">
      <c r="BP141080" s="90"/>
    </row>
    <row r="141081" spans="68:68" customFormat="1">
      <c r="BP141081" s="90"/>
    </row>
    <row r="141082" spans="68:68" customFormat="1">
      <c r="BP141082" s="90"/>
    </row>
    <row r="141083" spans="68:68" customFormat="1">
      <c r="BP141083" s="90"/>
    </row>
    <row r="141084" spans="68:68" customFormat="1">
      <c r="BP141084" s="90"/>
    </row>
    <row r="141085" spans="68:68" customFormat="1">
      <c r="BP141085" s="90"/>
    </row>
    <row r="141086" spans="68:68" customFormat="1">
      <c r="BP141086" s="90"/>
    </row>
    <row r="141087" spans="68:68" customFormat="1">
      <c r="BP141087" s="90"/>
    </row>
    <row r="141088" spans="68:68" customFormat="1">
      <c r="BP141088" s="90"/>
    </row>
    <row r="141089" spans="68:68" customFormat="1">
      <c r="BP141089" s="90"/>
    </row>
    <row r="141090" spans="68:68" customFormat="1">
      <c r="BP141090" s="90"/>
    </row>
    <row r="141091" spans="68:68" customFormat="1">
      <c r="BP141091" s="90"/>
    </row>
    <row r="141092" spans="68:68" customFormat="1">
      <c r="BP141092" s="90"/>
    </row>
    <row r="141093" spans="68:68" customFormat="1">
      <c r="BP141093" s="90"/>
    </row>
    <row r="141094" spans="68:68" customFormat="1">
      <c r="BP141094" s="90"/>
    </row>
    <row r="141095" spans="68:68" customFormat="1">
      <c r="BP141095" s="90"/>
    </row>
    <row r="141096" spans="68:68" customFormat="1">
      <c r="BP141096" s="90"/>
    </row>
    <row r="141097" spans="68:68" customFormat="1">
      <c r="BP141097" s="90"/>
    </row>
    <row r="141098" spans="68:68" customFormat="1">
      <c r="BP141098" s="90"/>
    </row>
    <row r="141099" spans="68:68" customFormat="1">
      <c r="BP141099" s="90"/>
    </row>
    <row r="141100" spans="68:68" customFormat="1">
      <c r="BP141100" s="90"/>
    </row>
    <row r="141101" spans="68:68" customFormat="1">
      <c r="BP141101" s="90"/>
    </row>
    <row r="141102" spans="68:68" customFormat="1">
      <c r="BP141102" s="90"/>
    </row>
    <row r="141103" spans="68:68" customFormat="1">
      <c r="BP141103" s="90"/>
    </row>
    <row r="141104" spans="68:68" customFormat="1">
      <c r="BP141104" s="90"/>
    </row>
    <row r="141105" spans="68:68" customFormat="1">
      <c r="BP141105" s="90"/>
    </row>
    <row r="141106" spans="68:68" customFormat="1">
      <c r="BP141106" s="90"/>
    </row>
    <row r="141107" spans="68:68" customFormat="1">
      <c r="BP141107" s="90"/>
    </row>
    <row r="141108" spans="68:68" customFormat="1">
      <c r="BP141108" s="90"/>
    </row>
    <row r="141109" spans="68:68" customFormat="1">
      <c r="BP141109" s="90"/>
    </row>
    <row r="141110" spans="68:68" customFormat="1">
      <c r="BP141110" s="90"/>
    </row>
    <row r="141111" spans="68:68" customFormat="1">
      <c r="BP141111" s="90"/>
    </row>
    <row r="141112" spans="68:68" customFormat="1">
      <c r="BP141112" s="90"/>
    </row>
    <row r="141113" spans="68:68" customFormat="1">
      <c r="BP141113" s="90"/>
    </row>
    <row r="141114" spans="68:68" customFormat="1">
      <c r="BP141114" s="90"/>
    </row>
    <row r="141115" spans="68:68" customFormat="1">
      <c r="BP141115" s="90"/>
    </row>
    <row r="141116" spans="68:68" customFormat="1">
      <c r="BP141116" s="90"/>
    </row>
    <row r="141117" spans="68:68" customFormat="1">
      <c r="BP141117" s="90"/>
    </row>
    <row r="141118" spans="68:68" customFormat="1">
      <c r="BP141118" s="90"/>
    </row>
    <row r="141119" spans="68:68" customFormat="1">
      <c r="BP141119" s="90"/>
    </row>
    <row r="141120" spans="68:68" customFormat="1">
      <c r="BP141120" s="90"/>
    </row>
    <row r="141121" spans="68:68" customFormat="1">
      <c r="BP141121" s="90"/>
    </row>
    <row r="141122" spans="68:68" customFormat="1">
      <c r="BP141122" s="90"/>
    </row>
    <row r="141123" spans="68:68" customFormat="1">
      <c r="BP141123" s="90"/>
    </row>
    <row r="141124" spans="68:68" customFormat="1">
      <c r="BP141124" s="90"/>
    </row>
    <row r="141125" spans="68:68" customFormat="1">
      <c r="BP141125" s="90"/>
    </row>
    <row r="141126" spans="68:68" customFormat="1">
      <c r="BP141126" s="90"/>
    </row>
    <row r="141127" spans="68:68" customFormat="1">
      <c r="BP141127" s="90"/>
    </row>
    <row r="141128" spans="68:68" customFormat="1">
      <c r="BP141128" s="90"/>
    </row>
    <row r="141129" spans="68:68" customFormat="1">
      <c r="BP141129" s="90"/>
    </row>
    <row r="141130" spans="68:68" customFormat="1">
      <c r="BP141130" s="90"/>
    </row>
    <row r="141131" spans="68:68" customFormat="1">
      <c r="BP141131" s="90"/>
    </row>
    <row r="141132" spans="68:68" customFormat="1">
      <c r="BP141132" s="90"/>
    </row>
    <row r="141133" spans="68:68" customFormat="1">
      <c r="BP141133" s="90"/>
    </row>
    <row r="141134" spans="68:68" customFormat="1">
      <c r="BP141134" s="90"/>
    </row>
    <row r="141135" spans="68:68" customFormat="1">
      <c r="BP141135" s="90"/>
    </row>
    <row r="141136" spans="68:68" customFormat="1">
      <c r="BP141136" s="90"/>
    </row>
    <row r="141137" spans="68:68" customFormat="1">
      <c r="BP141137" s="90"/>
    </row>
    <row r="141138" spans="68:68" customFormat="1">
      <c r="BP141138" s="90"/>
    </row>
    <row r="141139" spans="68:68" customFormat="1">
      <c r="BP141139" s="90"/>
    </row>
    <row r="141140" spans="68:68" customFormat="1">
      <c r="BP141140" s="90"/>
    </row>
    <row r="141141" spans="68:68" customFormat="1">
      <c r="BP141141" s="90"/>
    </row>
    <row r="141142" spans="68:68" customFormat="1">
      <c r="BP141142" s="90"/>
    </row>
    <row r="141143" spans="68:68" customFormat="1">
      <c r="BP141143" s="90"/>
    </row>
    <row r="141144" spans="68:68" customFormat="1">
      <c r="BP141144" s="90"/>
    </row>
    <row r="141145" spans="68:68" customFormat="1">
      <c r="BP141145" s="90"/>
    </row>
    <row r="141146" spans="68:68" customFormat="1">
      <c r="BP141146" s="90"/>
    </row>
    <row r="141147" spans="68:68" customFormat="1">
      <c r="BP141147" s="90"/>
    </row>
    <row r="141148" spans="68:68" customFormat="1">
      <c r="BP141148" s="90"/>
    </row>
    <row r="141149" spans="68:68" customFormat="1">
      <c r="BP141149" s="90"/>
    </row>
    <row r="141150" spans="68:68" customFormat="1">
      <c r="BP141150" s="90"/>
    </row>
    <row r="141151" spans="68:68" customFormat="1">
      <c r="BP141151" s="90"/>
    </row>
    <row r="141152" spans="68:68" customFormat="1">
      <c r="BP141152" s="90"/>
    </row>
    <row r="141153" spans="68:68" customFormat="1">
      <c r="BP141153" s="90"/>
    </row>
    <row r="141154" spans="68:68" customFormat="1">
      <c r="BP141154" s="90"/>
    </row>
    <row r="141155" spans="68:68" customFormat="1">
      <c r="BP141155" s="90"/>
    </row>
    <row r="141156" spans="68:68" customFormat="1">
      <c r="BP141156" s="90"/>
    </row>
    <row r="141157" spans="68:68" customFormat="1">
      <c r="BP141157" s="90"/>
    </row>
    <row r="141158" spans="68:68" customFormat="1">
      <c r="BP141158" s="90"/>
    </row>
    <row r="141159" spans="68:68" customFormat="1">
      <c r="BP141159" s="90"/>
    </row>
    <row r="141160" spans="68:68" customFormat="1">
      <c r="BP141160" s="90"/>
    </row>
    <row r="141161" spans="68:68" customFormat="1">
      <c r="BP141161" s="90"/>
    </row>
    <row r="141162" spans="68:68" customFormat="1">
      <c r="BP141162" s="90"/>
    </row>
    <row r="141163" spans="68:68" customFormat="1">
      <c r="BP141163" s="90"/>
    </row>
    <row r="141164" spans="68:68" customFormat="1">
      <c r="BP141164" s="90"/>
    </row>
    <row r="141165" spans="68:68" customFormat="1">
      <c r="BP141165" s="90"/>
    </row>
    <row r="141166" spans="68:68" customFormat="1">
      <c r="BP141166" s="90"/>
    </row>
    <row r="141167" spans="68:68" customFormat="1">
      <c r="BP141167" s="90"/>
    </row>
    <row r="141168" spans="68:68" customFormat="1">
      <c r="BP141168" s="90"/>
    </row>
    <row r="141169" spans="68:68" customFormat="1">
      <c r="BP141169" s="90"/>
    </row>
    <row r="141170" spans="68:68" customFormat="1">
      <c r="BP141170" s="90"/>
    </row>
    <row r="141171" spans="68:68" customFormat="1">
      <c r="BP141171" s="90"/>
    </row>
    <row r="141172" spans="68:68" customFormat="1">
      <c r="BP141172" s="90"/>
    </row>
    <row r="141173" spans="68:68" customFormat="1">
      <c r="BP141173" s="90"/>
    </row>
    <row r="141174" spans="68:68" customFormat="1">
      <c r="BP141174" s="90"/>
    </row>
    <row r="141175" spans="68:68" customFormat="1">
      <c r="BP141175" s="90"/>
    </row>
    <row r="141176" spans="68:68" customFormat="1">
      <c r="BP141176" s="90"/>
    </row>
    <row r="141177" spans="68:68" customFormat="1">
      <c r="BP141177" s="90"/>
    </row>
    <row r="141178" spans="68:68" customFormat="1">
      <c r="BP141178" s="90"/>
    </row>
    <row r="141179" spans="68:68" customFormat="1">
      <c r="BP141179" s="90"/>
    </row>
    <row r="141180" spans="68:68" customFormat="1">
      <c r="BP141180" s="90"/>
    </row>
    <row r="141181" spans="68:68" customFormat="1">
      <c r="BP141181" s="90"/>
    </row>
    <row r="141182" spans="68:68" customFormat="1">
      <c r="BP141182" s="90"/>
    </row>
    <row r="141183" spans="68:68" customFormat="1">
      <c r="BP141183" s="90"/>
    </row>
    <row r="141184" spans="68:68" customFormat="1">
      <c r="BP141184" s="90"/>
    </row>
    <row r="141185" spans="68:68" customFormat="1">
      <c r="BP141185" s="90"/>
    </row>
    <row r="141186" spans="68:68" customFormat="1">
      <c r="BP141186" s="90"/>
    </row>
    <row r="141187" spans="68:68" customFormat="1">
      <c r="BP141187" s="90"/>
    </row>
    <row r="141188" spans="68:68" customFormat="1">
      <c r="BP141188" s="90"/>
    </row>
    <row r="141189" spans="68:68" customFormat="1">
      <c r="BP141189" s="90"/>
    </row>
    <row r="141190" spans="68:68" customFormat="1">
      <c r="BP141190" s="90"/>
    </row>
    <row r="141191" spans="68:68" customFormat="1">
      <c r="BP141191" s="90"/>
    </row>
    <row r="141192" spans="68:68" customFormat="1">
      <c r="BP141192" s="90"/>
    </row>
    <row r="141193" spans="68:68" customFormat="1">
      <c r="BP141193" s="90"/>
    </row>
    <row r="141194" spans="68:68" customFormat="1">
      <c r="BP141194" s="90"/>
    </row>
    <row r="141195" spans="68:68" customFormat="1">
      <c r="BP141195" s="90"/>
    </row>
    <row r="141196" spans="68:68" customFormat="1">
      <c r="BP141196" s="90"/>
    </row>
    <row r="141197" spans="68:68" customFormat="1">
      <c r="BP141197" s="90"/>
    </row>
    <row r="141198" spans="68:68" customFormat="1">
      <c r="BP141198" s="90"/>
    </row>
    <row r="141199" spans="68:68" customFormat="1">
      <c r="BP141199" s="90"/>
    </row>
    <row r="141200" spans="68:68" customFormat="1">
      <c r="BP141200" s="90"/>
    </row>
    <row r="141201" spans="68:68" customFormat="1">
      <c r="BP141201" s="90"/>
    </row>
    <row r="141202" spans="68:68" customFormat="1">
      <c r="BP141202" s="90"/>
    </row>
    <row r="141203" spans="68:68" customFormat="1">
      <c r="BP141203" s="90"/>
    </row>
    <row r="141204" spans="68:68" customFormat="1">
      <c r="BP141204" s="90"/>
    </row>
    <row r="141205" spans="68:68" customFormat="1">
      <c r="BP141205" s="90"/>
    </row>
    <row r="141206" spans="68:68" customFormat="1">
      <c r="BP141206" s="90"/>
    </row>
    <row r="141207" spans="68:68" customFormat="1">
      <c r="BP141207" s="90"/>
    </row>
    <row r="141208" spans="68:68" customFormat="1">
      <c r="BP141208" s="90"/>
    </row>
    <row r="141209" spans="68:68" customFormat="1">
      <c r="BP141209" s="90"/>
    </row>
    <row r="141210" spans="68:68" customFormat="1">
      <c r="BP141210" s="90"/>
    </row>
    <row r="141211" spans="68:68" customFormat="1">
      <c r="BP141211" s="90"/>
    </row>
    <row r="141212" spans="68:68" customFormat="1">
      <c r="BP141212" s="90"/>
    </row>
    <row r="141213" spans="68:68" customFormat="1">
      <c r="BP141213" s="90"/>
    </row>
    <row r="141214" spans="68:68" customFormat="1">
      <c r="BP141214" s="90"/>
    </row>
    <row r="141215" spans="68:68" customFormat="1">
      <c r="BP141215" s="90"/>
    </row>
    <row r="141216" spans="68:68" customFormat="1">
      <c r="BP141216" s="90"/>
    </row>
    <row r="141217" spans="68:68" customFormat="1">
      <c r="BP141217" s="90"/>
    </row>
    <row r="141218" spans="68:68" customFormat="1">
      <c r="BP141218" s="90"/>
    </row>
    <row r="141219" spans="68:68" customFormat="1">
      <c r="BP141219" s="90"/>
    </row>
    <row r="141220" spans="68:68" customFormat="1">
      <c r="BP141220" s="90"/>
    </row>
    <row r="141221" spans="68:68" customFormat="1">
      <c r="BP141221" s="90"/>
    </row>
    <row r="141222" spans="68:68" customFormat="1">
      <c r="BP141222" s="90"/>
    </row>
    <row r="141223" spans="68:68" customFormat="1">
      <c r="BP141223" s="90"/>
    </row>
    <row r="141224" spans="68:68" customFormat="1">
      <c r="BP141224" s="90"/>
    </row>
    <row r="141225" spans="68:68" customFormat="1">
      <c r="BP141225" s="90"/>
    </row>
    <row r="141226" spans="68:68" customFormat="1">
      <c r="BP141226" s="90"/>
    </row>
    <row r="141227" spans="68:68" customFormat="1">
      <c r="BP141227" s="90"/>
    </row>
    <row r="141228" spans="68:68" customFormat="1">
      <c r="BP141228" s="90"/>
    </row>
    <row r="141229" spans="68:68" customFormat="1">
      <c r="BP141229" s="90"/>
    </row>
    <row r="141230" spans="68:68" customFormat="1">
      <c r="BP141230" s="90"/>
    </row>
    <row r="141231" spans="68:68" customFormat="1">
      <c r="BP141231" s="90"/>
    </row>
    <row r="141232" spans="68:68" customFormat="1">
      <c r="BP141232" s="90"/>
    </row>
    <row r="141233" spans="68:68" customFormat="1">
      <c r="BP141233" s="90"/>
    </row>
    <row r="141234" spans="68:68" customFormat="1">
      <c r="BP141234" s="90"/>
    </row>
    <row r="141235" spans="68:68" customFormat="1">
      <c r="BP141235" s="90"/>
    </row>
    <row r="141236" spans="68:68" customFormat="1">
      <c r="BP141236" s="90"/>
    </row>
    <row r="141237" spans="68:68" customFormat="1">
      <c r="BP141237" s="90"/>
    </row>
    <row r="141238" spans="68:68" customFormat="1">
      <c r="BP141238" s="90"/>
    </row>
    <row r="141239" spans="68:68" customFormat="1">
      <c r="BP141239" s="90"/>
    </row>
    <row r="141240" spans="68:68" customFormat="1">
      <c r="BP141240" s="90"/>
    </row>
    <row r="141241" spans="68:68" customFormat="1">
      <c r="BP141241" s="90"/>
    </row>
    <row r="141242" spans="68:68" customFormat="1">
      <c r="BP141242" s="90"/>
    </row>
    <row r="141243" spans="68:68" customFormat="1">
      <c r="BP141243" s="90"/>
    </row>
    <row r="141244" spans="68:68" customFormat="1">
      <c r="BP141244" s="90"/>
    </row>
    <row r="141245" spans="68:68" customFormat="1">
      <c r="BP141245" s="90"/>
    </row>
    <row r="141246" spans="68:68" customFormat="1">
      <c r="BP141246" s="90"/>
    </row>
    <row r="141247" spans="68:68" customFormat="1">
      <c r="BP141247" s="90"/>
    </row>
    <row r="141248" spans="68:68" customFormat="1">
      <c r="BP141248" s="90"/>
    </row>
    <row r="141249" spans="68:68" customFormat="1">
      <c r="BP141249" s="90"/>
    </row>
    <row r="141250" spans="68:68" customFormat="1">
      <c r="BP141250" s="90"/>
    </row>
    <row r="141251" spans="68:68" customFormat="1">
      <c r="BP141251" s="90"/>
    </row>
    <row r="141252" spans="68:68" customFormat="1">
      <c r="BP141252" s="90"/>
    </row>
    <row r="141253" spans="68:68" customFormat="1">
      <c r="BP141253" s="90"/>
    </row>
    <row r="141254" spans="68:68" customFormat="1">
      <c r="BP141254" s="90"/>
    </row>
    <row r="141255" spans="68:68" customFormat="1">
      <c r="BP141255" s="90"/>
    </row>
    <row r="141256" spans="68:68" customFormat="1">
      <c r="BP141256" s="90"/>
    </row>
    <row r="141257" spans="68:68" customFormat="1">
      <c r="BP141257" s="90"/>
    </row>
    <row r="141258" spans="68:68" customFormat="1">
      <c r="BP141258" s="90"/>
    </row>
    <row r="141259" spans="68:68" customFormat="1">
      <c r="BP141259" s="90"/>
    </row>
    <row r="141260" spans="68:68" customFormat="1">
      <c r="BP141260" s="90"/>
    </row>
    <row r="141261" spans="68:68" customFormat="1">
      <c r="BP141261" s="90"/>
    </row>
    <row r="141262" spans="68:68" customFormat="1">
      <c r="BP141262" s="90"/>
    </row>
    <row r="141263" spans="68:68" customFormat="1">
      <c r="BP141263" s="90"/>
    </row>
    <row r="141264" spans="68:68" customFormat="1">
      <c r="BP141264" s="90"/>
    </row>
    <row r="141265" spans="68:68" customFormat="1">
      <c r="BP141265" s="90"/>
    </row>
    <row r="141266" spans="68:68" customFormat="1">
      <c r="BP141266" s="90"/>
    </row>
    <row r="141267" spans="68:68" customFormat="1">
      <c r="BP141267" s="90"/>
    </row>
    <row r="141268" spans="68:68" customFormat="1">
      <c r="BP141268" s="90"/>
    </row>
    <row r="141269" spans="68:68" customFormat="1">
      <c r="BP141269" s="90"/>
    </row>
    <row r="141270" spans="68:68" customFormat="1">
      <c r="BP141270" s="90"/>
    </row>
    <row r="141271" spans="68:68" customFormat="1">
      <c r="BP141271" s="90"/>
    </row>
    <row r="141272" spans="68:68" customFormat="1">
      <c r="BP141272" s="90"/>
    </row>
    <row r="141273" spans="68:68" customFormat="1">
      <c r="BP141273" s="90"/>
    </row>
    <row r="141274" spans="68:68" customFormat="1">
      <c r="BP141274" s="90"/>
    </row>
    <row r="141275" spans="68:68" customFormat="1">
      <c r="BP141275" s="90"/>
    </row>
    <row r="141276" spans="68:68" customFormat="1">
      <c r="BP141276" s="90"/>
    </row>
    <row r="141277" spans="68:68" customFormat="1">
      <c r="BP141277" s="90"/>
    </row>
    <row r="141278" spans="68:68" customFormat="1">
      <c r="BP141278" s="90"/>
    </row>
    <row r="141279" spans="68:68" customFormat="1">
      <c r="BP141279" s="90"/>
    </row>
    <row r="141280" spans="68:68" customFormat="1">
      <c r="BP141280" s="90"/>
    </row>
    <row r="141281" spans="68:68" customFormat="1">
      <c r="BP141281" s="90"/>
    </row>
    <row r="141282" spans="68:68" customFormat="1">
      <c r="BP141282" s="90"/>
    </row>
    <row r="141283" spans="68:68" customFormat="1">
      <c r="BP141283" s="90"/>
    </row>
    <row r="141284" spans="68:68" customFormat="1">
      <c r="BP141284" s="90"/>
    </row>
    <row r="141285" spans="68:68" customFormat="1">
      <c r="BP141285" s="90"/>
    </row>
    <row r="141286" spans="68:68" customFormat="1">
      <c r="BP141286" s="90"/>
    </row>
    <row r="141287" spans="68:68" customFormat="1">
      <c r="BP141287" s="90"/>
    </row>
    <row r="141288" spans="68:68" customFormat="1">
      <c r="BP141288" s="90"/>
    </row>
    <row r="141289" spans="68:68" customFormat="1">
      <c r="BP141289" s="90"/>
    </row>
    <row r="141290" spans="68:68" customFormat="1">
      <c r="BP141290" s="90"/>
    </row>
    <row r="141291" spans="68:68" customFormat="1">
      <c r="BP141291" s="90"/>
    </row>
    <row r="141292" spans="68:68" customFormat="1">
      <c r="BP141292" s="90"/>
    </row>
    <row r="141293" spans="68:68" customFormat="1">
      <c r="BP141293" s="90"/>
    </row>
    <row r="141294" spans="68:68" customFormat="1">
      <c r="BP141294" s="90"/>
    </row>
    <row r="141295" spans="68:68" customFormat="1">
      <c r="BP141295" s="90"/>
    </row>
    <row r="141296" spans="68:68" customFormat="1">
      <c r="BP141296" s="90"/>
    </row>
    <row r="141297" spans="68:68" customFormat="1">
      <c r="BP141297" s="90"/>
    </row>
    <row r="141298" spans="68:68" customFormat="1">
      <c r="BP141298" s="90"/>
    </row>
    <row r="141299" spans="68:68" customFormat="1">
      <c r="BP141299" s="90"/>
    </row>
    <row r="141300" spans="68:68" customFormat="1">
      <c r="BP141300" s="90"/>
    </row>
    <row r="141301" spans="68:68" customFormat="1">
      <c r="BP141301" s="90"/>
    </row>
    <row r="141302" spans="68:68" customFormat="1">
      <c r="BP141302" s="90"/>
    </row>
    <row r="141303" spans="68:68" customFormat="1">
      <c r="BP141303" s="90"/>
    </row>
    <row r="141304" spans="68:68" customFormat="1">
      <c r="BP141304" s="90"/>
    </row>
    <row r="141305" spans="68:68" customFormat="1">
      <c r="BP141305" s="90"/>
    </row>
    <row r="141306" spans="68:68" customFormat="1">
      <c r="BP141306" s="90"/>
    </row>
    <row r="141307" spans="68:68" customFormat="1">
      <c r="BP141307" s="90"/>
    </row>
    <row r="141308" spans="68:68" customFormat="1">
      <c r="BP141308" s="90"/>
    </row>
    <row r="141309" spans="68:68" customFormat="1">
      <c r="BP141309" s="90"/>
    </row>
    <row r="141310" spans="68:68" customFormat="1">
      <c r="BP141310" s="90"/>
    </row>
    <row r="141311" spans="68:68" customFormat="1">
      <c r="BP141311" s="90"/>
    </row>
    <row r="141312" spans="68:68" customFormat="1">
      <c r="BP141312" s="90"/>
    </row>
    <row r="141313" spans="68:68" customFormat="1">
      <c r="BP141313" s="90"/>
    </row>
    <row r="141314" spans="68:68" customFormat="1">
      <c r="BP141314" s="90"/>
    </row>
    <row r="141315" spans="68:68" customFormat="1">
      <c r="BP141315" s="90"/>
    </row>
    <row r="141316" spans="68:68" customFormat="1">
      <c r="BP141316" s="90"/>
    </row>
    <row r="141317" spans="68:68" customFormat="1">
      <c r="BP141317" s="90"/>
    </row>
    <row r="141318" spans="68:68" customFormat="1">
      <c r="BP141318" s="90"/>
    </row>
    <row r="141319" spans="68:68" customFormat="1">
      <c r="BP141319" s="90"/>
    </row>
    <row r="141320" spans="68:68" customFormat="1">
      <c r="BP141320" s="90"/>
    </row>
    <row r="141321" spans="68:68" customFormat="1">
      <c r="BP141321" s="90"/>
    </row>
    <row r="141322" spans="68:68" customFormat="1">
      <c r="BP141322" s="90"/>
    </row>
    <row r="141323" spans="68:68" customFormat="1">
      <c r="BP141323" s="90"/>
    </row>
    <row r="141324" spans="68:68" customFormat="1">
      <c r="BP141324" s="90"/>
    </row>
    <row r="141325" spans="68:68" customFormat="1">
      <c r="BP141325" s="90"/>
    </row>
    <row r="141326" spans="68:68" customFormat="1">
      <c r="BP141326" s="90"/>
    </row>
    <row r="141327" spans="68:68" customFormat="1">
      <c r="BP141327" s="90"/>
    </row>
    <row r="141328" spans="68:68" customFormat="1">
      <c r="BP141328" s="90"/>
    </row>
    <row r="141329" spans="68:68" customFormat="1">
      <c r="BP141329" s="90"/>
    </row>
    <row r="141330" spans="68:68" customFormat="1">
      <c r="BP141330" s="90"/>
    </row>
    <row r="141331" spans="68:68" customFormat="1">
      <c r="BP141331" s="90"/>
    </row>
    <row r="141332" spans="68:68" customFormat="1">
      <c r="BP141332" s="90"/>
    </row>
    <row r="141333" spans="68:68" customFormat="1">
      <c r="BP141333" s="90"/>
    </row>
    <row r="141334" spans="68:68" customFormat="1">
      <c r="BP141334" s="90"/>
    </row>
    <row r="141335" spans="68:68" customFormat="1">
      <c r="BP141335" s="90"/>
    </row>
    <row r="141336" spans="68:68" customFormat="1">
      <c r="BP141336" s="90"/>
    </row>
    <row r="141337" spans="68:68" customFormat="1">
      <c r="BP141337" s="90"/>
    </row>
    <row r="141338" spans="68:68" customFormat="1">
      <c r="BP141338" s="90"/>
    </row>
    <row r="141339" spans="68:68" customFormat="1">
      <c r="BP141339" s="90"/>
    </row>
    <row r="141340" spans="68:68" customFormat="1">
      <c r="BP141340" s="90"/>
    </row>
    <row r="141341" spans="68:68" customFormat="1">
      <c r="BP141341" s="90"/>
    </row>
    <row r="141342" spans="68:68" customFormat="1">
      <c r="BP141342" s="90"/>
    </row>
    <row r="141343" spans="68:68" customFormat="1">
      <c r="BP141343" s="90"/>
    </row>
    <row r="141344" spans="68:68" customFormat="1">
      <c r="BP141344" s="90"/>
    </row>
    <row r="141345" spans="68:68" customFormat="1">
      <c r="BP141345" s="90"/>
    </row>
    <row r="141346" spans="68:68" customFormat="1">
      <c r="BP141346" s="90"/>
    </row>
    <row r="141347" spans="68:68" customFormat="1">
      <c r="BP141347" s="90"/>
    </row>
    <row r="141348" spans="68:68" customFormat="1">
      <c r="BP141348" s="90"/>
    </row>
    <row r="141349" spans="68:68" customFormat="1">
      <c r="BP141349" s="90"/>
    </row>
    <row r="141350" spans="68:68" customFormat="1">
      <c r="BP141350" s="90"/>
    </row>
    <row r="141351" spans="68:68" customFormat="1">
      <c r="BP141351" s="90"/>
    </row>
    <row r="141352" spans="68:68" customFormat="1">
      <c r="BP141352" s="90"/>
    </row>
    <row r="141353" spans="68:68" customFormat="1">
      <c r="BP141353" s="90"/>
    </row>
    <row r="141354" spans="68:68" customFormat="1">
      <c r="BP141354" s="90"/>
    </row>
    <row r="141355" spans="68:68" customFormat="1">
      <c r="BP141355" s="90"/>
    </row>
    <row r="141356" spans="68:68" customFormat="1">
      <c r="BP141356" s="90"/>
    </row>
    <row r="141357" spans="68:68" customFormat="1">
      <c r="BP141357" s="90"/>
    </row>
    <row r="141358" spans="68:68" customFormat="1">
      <c r="BP141358" s="90"/>
    </row>
    <row r="141359" spans="68:68" customFormat="1">
      <c r="BP141359" s="90"/>
    </row>
    <row r="141360" spans="68:68" customFormat="1">
      <c r="BP141360" s="90"/>
    </row>
    <row r="141361" spans="68:68" customFormat="1">
      <c r="BP141361" s="90"/>
    </row>
    <row r="141362" spans="68:68" customFormat="1">
      <c r="BP141362" s="90"/>
    </row>
    <row r="141363" spans="68:68" customFormat="1">
      <c r="BP141363" s="90"/>
    </row>
    <row r="141364" spans="68:68" customFormat="1">
      <c r="BP141364" s="90"/>
    </row>
    <row r="141365" spans="68:68" customFormat="1">
      <c r="BP141365" s="90"/>
    </row>
    <row r="141366" spans="68:68" customFormat="1">
      <c r="BP141366" s="90"/>
    </row>
    <row r="141367" spans="68:68" customFormat="1">
      <c r="BP141367" s="90"/>
    </row>
    <row r="141368" spans="68:68" customFormat="1">
      <c r="BP141368" s="90"/>
    </row>
    <row r="141369" spans="68:68" customFormat="1">
      <c r="BP141369" s="90"/>
    </row>
    <row r="141370" spans="68:68" customFormat="1">
      <c r="BP141370" s="90"/>
    </row>
    <row r="141371" spans="68:68" customFormat="1">
      <c r="BP141371" s="90"/>
    </row>
    <row r="141372" spans="68:68" customFormat="1">
      <c r="BP141372" s="90"/>
    </row>
    <row r="141373" spans="68:68" customFormat="1">
      <c r="BP141373" s="90"/>
    </row>
    <row r="141374" spans="68:68" customFormat="1">
      <c r="BP141374" s="90"/>
    </row>
    <row r="141375" spans="68:68" customFormat="1">
      <c r="BP141375" s="90"/>
    </row>
    <row r="141376" spans="68:68" customFormat="1">
      <c r="BP141376" s="90"/>
    </row>
    <row r="141377" spans="68:68" customFormat="1">
      <c r="BP141377" s="90"/>
    </row>
    <row r="141378" spans="68:68" customFormat="1">
      <c r="BP141378" s="90"/>
    </row>
    <row r="141379" spans="68:68" customFormat="1">
      <c r="BP141379" s="90"/>
    </row>
    <row r="141380" spans="68:68" customFormat="1">
      <c r="BP141380" s="90"/>
    </row>
    <row r="141381" spans="68:68" customFormat="1">
      <c r="BP141381" s="90"/>
    </row>
    <row r="141382" spans="68:68" customFormat="1">
      <c r="BP141382" s="90"/>
    </row>
    <row r="141383" spans="68:68" customFormat="1">
      <c r="BP141383" s="90"/>
    </row>
    <row r="141384" spans="68:68" customFormat="1">
      <c r="BP141384" s="90"/>
    </row>
    <row r="141385" spans="68:68" customFormat="1">
      <c r="BP141385" s="90"/>
    </row>
    <row r="141386" spans="68:68" customFormat="1">
      <c r="BP141386" s="90"/>
    </row>
    <row r="141387" spans="68:68" customFormat="1">
      <c r="BP141387" s="90"/>
    </row>
    <row r="141388" spans="68:68" customFormat="1">
      <c r="BP141388" s="90"/>
    </row>
    <row r="141389" spans="68:68" customFormat="1">
      <c r="BP141389" s="90"/>
    </row>
    <row r="141390" spans="68:68" customFormat="1">
      <c r="BP141390" s="90"/>
    </row>
    <row r="141391" spans="68:68" customFormat="1">
      <c r="BP141391" s="90"/>
    </row>
    <row r="141392" spans="68:68" customFormat="1">
      <c r="BP141392" s="90"/>
    </row>
    <row r="141393" spans="68:68" customFormat="1">
      <c r="BP141393" s="90"/>
    </row>
    <row r="141394" spans="68:68" customFormat="1">
      <c r="BP141394" s="90"/>
    </row>
    <row r="141395" spans="68:68" customFormat="1">
      <c r="BP141395" s="90"/>
    </row>
    <row r="141396" spans="68:68" customFormat="1">
      <c r="BP141396" s="90"/>
    </row>
    <row r="141397" spans="68:68" customFormat="1">
      <c r="BP141397" s="90"/>
    </row>
    <row r="141398" spans="68:68" customFormat="1">
      <c r="BP141398" s="90"/>
    </row>
    <row r="141399" spans="68:68" customFormat="1">
      <c r="BP141399" s="90"/>
    </row>
    <row r="141400" spans="68:68" customFormat="1">
      <c r="BP141400" s="90"/>
    </row>
    <row r="141401" spans="68:68" customFormat="1">
      <c r="BP141401" s="90"/>
    </row>
    <row r="141402" spans="68:68" customFormat="1">
      <c r="BP141402" s="90"/>
    </row>
    <row r="141403" spans="68:68" customFormat="1">
      <c r="BP141403" s="90"/>
    </row>
    <row r="141404" spans="68:68" customFormat="1">
      <c r="BP141404" s="90"/>
    </row>
    <row r="141405" spans="68:68" customFormat="1">
      <c r="BP141405" s="90"/>
    </row>
    <row r="141406" spans="68:68" customFormat="1">
      <c r="BP141406" s="90"/>
    </row>
    <row r="141407" spans="68:68" customFormat="1">
      <c r="BP141407" s="90"/>
    </row>
    <row r="141408" spans="68:68" customFormat="1">
      <c r="BP141408" s="90"/>
    </row>
    <row r="141409" spans="68:68" customFormat="1">
      <c r="BP141409" s="90"/>
    </row>
    <row r="141410" spans="68:68" customFormat="1">
      <c r="BP141410" s="90"/>
    </row>
    <row r="141411" spans="68:68" customFormat="1">
      <c r="BP141411" s="90"/>
    </row>
    <row r="141412" spans="68:68" customFormat="1">
      <c r="BP141412" s="90"/>
    </row>
    <row r="141413" spans="68:68" customFormat="1">
      <c r="BP141413" s="90"/>
    </row>
    <row r="141414" spans="68:68" customFormat="1">
      <c r="BP141414" s="90"/>
    </row>
    <row r="141415" spans="68:68" customFormat="1">
      <c r="BP141415" s="90"/>
    </row>
    <row r="141416" spans="68:68" customFormat="1">
      <c r="BP141416" s="90"/>
    </row>
    <row r="141417" spans="68:68" customFormat="1">
      <c r="BP141417" s="90"/>
    </row>
    <row r="141418" spans="68:68" customFormat="1">
      <c r="BP141418" s="90"/>
    </row>
    <row r="141419" spans="68:68" customFormat="1">
      <c r="BP141419" s="90"/>
    </row>
    <row r="141420" spans="68:68" customFormat="1">
      <c r="BP141420" s="90"/>
    </row>
    <row r="141421" spans="68:68" customFormat="1">
      <c r="BP141421" s="90"/>
    </row>
    <row r="141422" spans="68:68" customFormat="1">
      <c r="BP141422" s="90"/>
    </row>
    <row r="141423" spans="68:68" customFormat="1">
      <c r="BP141423" s="90"/>
    </row>
    <row r="141424" spans="68:68" customFormat="1">
      <c r="BP141424" s="90"/>
    </row>
    <row r="141425" spans="68:68" customFormat="1">
      <c r="BP141425" s="90"/>
    </row>
    <row r="141426" spans="68:68" customFormat="1">
      <c r="BP141426" s="90"/>
    </row>
    <row r="141427" spans="68:68" customFormat="1">
      <c r="BP141427" s="90"/>
    </row>
    <row r="141428" spans="68:68" customFormat="1">
      <c r="BP141428" s="90"/>
    </row>
    <row r="141429" spans="68:68" customFormat="1">
      <c r="BP141429" s="90"/>
    </row>
    <row r="141430" spans="68:68" customFormat="1">
      <c r="BP141430" s="90"/>
    </row>
    <row r="141431" spans="68:68" customFormat="1">
      <c r="BP141431" s="90"/>
    </row>
    <row r="141432" spans="68:68" customFormat="1">
      <c r="BP141432" s="90"/>
    </row>
    <row r="141433" spans="68:68" customFormat="1">
      <c r="BP141433" s="90"/>
    </row>
    <row r="141434" spans="68:68" customFormat="1">
      <c r="BP141434" s="90"/>
    </row>
    <row r="141435" spans="68:68" customFormat="1">
      <c r="BP141435" s="90"/>
    </row>
    <row r="141436" spans="68:68" customFormat="1">
      <c r="BP141436" s="90"/>
    </row>
    <row r="141437" spans="68:68" customFormat="1">
      <c r="BP141437" s="90"/>
    </row>
    <row r="141438" spans="68:68" customFormat="1">
      <c r="BP141438" s="90"/>
    </row>
    <row r="141439" spans="68:68" customFormat="1">
      <c r="BP141439" s="90"/>
    </row>
    <row r="141440" spans="68:68" customFormat="1">
      <c r="BP141440" s="90"/>
    </row>
    <row r="141441" spans="68:68" customFormat="1">
      <c r="BP141441" s="90"/>
    </row>
    <row r="141442" spans="68:68" customFormat="1">
      <c r="BP141442" s="90"/>
    </row>
    <row r="141443" spans="68:68" customFormat="1">
      <c r="BP141443" s="90"/>
    </row>
    <row r="141444" spans="68:68" customFormat="1">
      <c r="BP141444" s="90"/>
    </row>
    <row r="141445" spans="68:68" customFormat="1">
      <c r="BP141445" s="90"/>
    </row>
    <row r="141446" spans="68:68" customFormat="1">
      <c r="BP141446" s="90"/>
    </row>
    <row r="141447" spans="68:68" customFormat="1">
      <c r="BP141447" s="90"/>
    </row>
    <row r="141448" spans="68:68" customFormat="1">
      <c r="BP141448" s="90"/>
    </row>
    <row r="141449" spans="68:68" customFormat="1">
      <c r="BP141449" s="90"/>
    </row>
    <row r="141450" spans="68:68" customFormat="1">
      <c r="BP141450" s="90"/>
    </row>
    <row r="141451" spans="68:68" customFormat="1">
      <c r="BP141451" s="90"/>
    </row>
    <row r="141452" spans="68:68" customFormat="1">
      <c r="BP141452" s="90"/>
    </row>
    <row r="141453" spans="68:68" customFormat="1">
      <c r="BP141453" s="90"/>
    </row>
    <row r="141454" spans="68:68" customFormat="1">
      <c r="BP141454" s="90"/>
    </row>
    <row r="141455" spans="68:68" customFormat="1">
      <c r="BP141455" s="90"/>
    </row>
    <row r="141456" spans="68:68" customFormat="1">
      <c r="BP141456" s="90"/>
    </row>
    <row r="141457" spans="68:68" customFormat="1">
      <c r="BP141457" s="90"/>
    </row>
    <row r="141458" spans="68:68" customFormat="1">
      <c r="BP141458" s="90"/>
    </row>
    <row r="141459" spans="68:68" customFormat="1">
      <c r="BP141459" s="90"/>
    </row>
    <row r="141460" spans="68:68" customFormat="1">
      <c r="BP141460" s="90"/>
    </row>
    <row r="141461" spans="68:68" customFormat="1">
      <c r="BP141461" s="90"/>
    </row>
    <row r="141462" spans="68:68" customFormat="1">
      <c r="BP141462" s="90"/>
    </row>
    <row r="141463" spans="68:68" customFormat="1">
      <c r="BP141463" s="90"/>
    </row>
    <row r="141464" spans="68:68" customFormat="1">
      <c r="BP141464" s="90"/>
    </row>
    <row r="141465" spans="68:68" customFormat="1">
      <c r="BP141465" s="90"/>
    </row>
    <row r="141466" spans="68:68" customFormat="1">
      <c r="BP141466" s="90"/>
    </row>
    <row r="141467" spans="68:68" customFormat="1">
      <c r="BP141467" s="90"/>
    </row>
    <row r="141468" spans="68:68" customFormat="1">
      <c r="BP141468" s="90"/>
    </row>
    <row r="141469" spans="68:68" customFormat="1">
      <c r="BP141469" s="90"/>
    </row>
    <row r="141470" spans="68:68" customFormat="1">
      <c r="BP141470" s="90"/>
    </row>
    <row r="141471" spans="68:68" customFormat="1">
      <c r="BP141471" s="90"/>
    </row>
    <row r="141472" spans="68:68" customFormat="1">
      <c r="BP141472" s="90"/>
    </row>
    <row r="141473" spans="68:68" customFormat="1">
      <c r="BP141473" s="90"/>
    </row>
    <row r="141474" spans="68:68" customFormat="1">
      <c r="BP141474" s="90"/>
    </row>
    <row r="141475" spans="68:68" customFormat="1">
      <c r="BP141475" s="90"/>
    </row>
    <row r="141476" spans="68:68" customFormat="1">
      <c r="BP141476" s="90"/>
    </row>
    <row r="141477" spans="68:68" customFormat="1">
      <c r="BP141477" s="90"/>
    </row>
    <row r="141478" spans="68:68" customFormat="1">
      <c r="BP141478" s="90"/>
    </row>
    <row r="141479" spans="68:68" customFormat="1">
      <c r="BP141479" s="90"/>
    </row>
    <row r="141480" spans="68:68" customFormat="1">
      <c r="BP141480" s="90"/>
    </row>
    <row r="141481" spans="68:68" customFormat="1">
      <c r="BP141481" s="90"/>
    </row>
    <row r="141482" spans="68:68" customFormat="1">
      <c r="BP141482" s="90"/>
    </row>
    <row r="141483" spans="68:68" customFormat="1">
      <c r="BP141483" s="90"/>
    </row>
    <row r="141484" spans="68:68" customFormat="1">
      <c r="BP141484" s="90"/>
    </row>
    <row r="141485" spans="68:68" customFormat="1">
      <c r="BP141485" s="90"/>
    </row>
    <row r="141486" spans="68:68" customFormat="1">
      <c r="BP141486" s="90"/>
    </row>
    <row r="141487" spans="68:68" customFormat="1">
      <c r="BP141487" s="90"/>
    </row>
    <row r="141488" spans="68:68" customFormat="1">
      <c r="BP141488" s="90"/>
    </row>
    <row r="141489" spans="68:68" customFormat="1">
      <c r="BP141489" s="90"/>
    </row>
    <row r="141490" spans="68:68" customFormat="1">
      <c r="BP141490" s="90"/>
    </row>
    <row r="141491" spans="68:68" customFormat="1">
      <c r="BP141491" s="90"/>
    </row>
    <row r="141492" spans="68:68" customFormat="1">
      <c r="BP141492" s="90"/>
    </row>
    <row r="141493" spans="68:68" customFormat="1">
      <c r="BP141493" s="90"/>
    </row>
    <row r="141494" spans="68:68" customFormat="1">
      <c r="BP141494" s="90"/>
    </row>
    <row r="141495" spans="68:68" customFormat="1">
      <c r="BP141495" s="90"/>
    </row>
    <row r="141496" spans="68:68" customFormat="1">
      <c r="BP141496" s="90"/>
    </row>
    <row r="141497" spans="68:68" customFormat="1">
      <c r="BP141497" s="90"/>
    </row>
    <row r="141498" spans="68:68" customFormat="1">
      <c r="BP141498" s="90"/>
    </row>
    <row r="141499" spans="68:68" customFormat="1">
      <c r="BP141499" s="90"/>
    </row>
    <row r="141500" spans="68:68" customFormat="1">
      <c r="BP141500" s="90"/>
    </row>
    <row r="141501" spans="68:68" customFormat="1">
      <c r="BP141501" s="90"/>
    </row>
    <row r="141502" spans="68:68" customFormat="1">
      <c r="BP141502" s="90"/>
    </row>
    <row r="141503" spans="68:68" customFormat="1">
      <c r="BP141503" s="90"/>
    </row>
    <row r="141504" spans="68:68" customFormat="1">
      <c r="BP141504" s="90"/>
    </row>
    <row r="141505" spans="68:68" customFormat="1">
      <c r="BP141505" s="90"/>
    </row>
    <row r="141506" spans="68:68" customFormat="1">
      <c r="BP141506" s="90"/>
    </row>
    <row r="141507" spans="68:68" customFormat="1">
      <c r="BP141507" s="90"/>
    </row>
    <row r="141508" spans="68:68" customFormat="1">
      <c r="BP141508" s="90"/>
    </row>
    <row r="141509" spans="68:68" customFormat="1">
      <c r="BP141509" s="90"/>
    </row>
    <row r="141510" spans="68:68" customFormat="1">
      <c r="BP141510" s="90"/>
    </row>
    <row r="141511" spans="68:68" customFormat="1">
      <c r="BP141511" s="90"/>
    </row>
    <row r="141512" spans="68:68" customFormat="1">
      <c r="BP141512" s="90"/>
    </row>
    <row r="141513" spans="68:68" customFormat="1">
      <c r="BP141513" s="90"/>
    </row>
    <row r="141514" spans="68:68" customFormat="1">
      <c r="BP141514" s="90"/>
    </row>
    <row r="141515" spans="68:68" customFormat="1">
      <c r="BP141515" s="90"/>
    </row>
    <row r="141516" spans="68:68" customFormat="1">
      <c r="BP141516" s="90"/>
    </row>
    <row r="141517" spans="68:68" customFormat="1">
      <c r="BP141517" s="90"/>
    </row>
    <row r="141518" spans="68:68" customFormat="1">
      <c r="BP141518" s="90"/>
    </row>
    <row r="141519" spans="68:68" customFormat="1">
      <c r="BP141519" s="90"/>
    </row>
    <row r="141520" spans="68:68" customFormat="1">
      <c r="BP141520" s="90"/>
    </row>
    <row r="141521" spans="68:68" customFormat="1">
      <c r="BP141521" s="90"/>
    </row>
    <row r="141522" spans="68:68" customFormat="1">
      <c r="BP141522" s="90"/>
    </row>
    <row r="141523" spans="68:68" customFormat="1">
      <c r="BP141523" s="90"/>
    </row>
    <row r="141524" spans="68:68" customFormat="1">
      <c r="BP141524" s="90"/>
    </row>
    <row r="141525" spans="68:68" customFormat="1">
      <c r="BP141525" s="90"/>
    </row>
    <row r="141526" spans="68:68" customFormat="1">
      <c r="BP141526" s="90"/>
    </row>
    <row r="141527" spans="68:68" customFormat="1">
      <c r="BP141527" s="90"/>
    </row>
    <row r="141528" spans="68:68" customFormat="1">
      <c r="BP141528" s="90"/>
    </row>
    <row r="141529" spans="68:68" customFormat="1">
      <c r="BP141529" s="90"/>
    </row>
    <row r="141530" spans="68:68" customFormat="1">
      <c r="BP141530" s="90"/>
    </row>
    <row r="141531" spans="68:68" customFormat="1">
      <c r="BP141531" s="90"/>
    </row>
    <row r="141532" spans="68:68" customFormat="1">
      <c r="BP141532" s="90"/>
    </row>
    <row r="141533" spans="68:68" customFormat="1">
      <c r="BP141533" s="90"/>
    </row>
    <row r="141534" spans="68:68" customFormat="1">
      <c r="BP141534" s="90"/>
    </row>
    <row r="141535" spans="68:68" customFormat="1">
      <c r="BP141535" s="90"/>
    </row>
    <row r="141536" spans="68:68" customFormat="1">
      <c r="BP141536" s="90"/>
    </row>
    <row r="141537" spans="68:68" customFormat="1">
      <c r="BP141537" s="90"/>
    </row>
    <row r="141538" spans="68:68" customFormat="1">
      <c r="BP141538" s="90"/>
    </row>
    <row r="141539" spans="68:68" customFormat="1">
      <c r="BP141539" s="90"/>
    </row>
    <row r="141540" spans="68:68" customFormat="1">
      <c r="BP141540" s="90"/>
    </row>
    <row r="141541" spans="68:68" customFormat="1">
      <c r="BP141541" s="90"/>
    </row>
    <row r="141542" spans="68:68" customFormat="1">
      <c r="BP141542" s="90"/>
    </row>
    <row r="141543" spans="68:68" customFormat="1">
      <c r="BP141543" s="90"/>
    </row>
    <row r="141544" spans="68:68" customFormat="1">
      <c r="BP141544" s="90"/>
    </row>
    <row r="141545" spans="68:68" customFormat="1">
      <c r="BP141545" s="90"/>
    </row>
    <row r="141546" spans="68:68" customFormat="1">
      <c r="BP141546" s="90"/>
    </row>
    <row r="141547" spans="68:68" customFormat="1">
      <c r="BP141547" s="90"/>
    </row>
    <row r="141548" spans="68:68" customFormat="1">
      <c r="BP141548" s="90"/>
    </row>
    <row r="141549" spans="68:68" customFormat="1">
      <c r="BP141549" s="90"/>
    </row>
    <row r="141550" spans="68:68" customFormat="1">
      <c r="BP141550" s="90"/>
    </row>
    <row r="141551" spans="68:68" customFormat="1">
      <c r="BP141551" s="90"/>
    </row>
    <row r="141552" spans="68:68" customFormat="1">
      <c r="BP141552" s="90"/>
    </row>
    <row r="141553" spans="68:68" customFormat="1">
      <c r="BP141553" s="90"/>
    </row>
    <row r="141554" spans="68:68" customFormat="1">
      <c r="BP141554" s="90"/>
    </row>
    <row r="141555" spans="68:68" customFormat="1">
      <c r="BP141555" s="90"/>
    </row>
    <row r="141556" spans="68:68" customFormat="1">
      <c r="BP141556" s="90"/>
    </row>
    <row r="141557" spans="68:68" customFormat="1">
      <c r="BP141557" s="90"/>
    </row>
    <row r="141558" spans="68:68" customFormat="1">
      <c r="BP141558" s="90"/>
    </row>
    <row r="141559" spans="68:68" customFormat="1">
      <c r="BP141559" s="90"/>
    </row>
    <row r="141560" spans="68:68" customFormat="1">
      <c r="BP141560" s="90"/>
    </row>
    <row r="141561" spans="68:68" customFormat="1">
      <c r="BP141561" s="90"/>
    </row>
    <row r="141562" spans="68:68" customFormat="1">
      <c r="BP141562" s="90"/>
    </row>
    <row r="141563" spans="68:68" customFormat="1">
      <c r="BP141563" s="90"/>
    </row>
    <row r="141564" spans="68:68" customFormat="1">
      <c r="BP141564" s="90"/>
    </row>
    <row r="141565" spans="68:68" customFormat="1">
      <c r="BP141565" s="90"/>
    </row>
    <row r="141566" spans="68:68" customFormat="1">
      <c r="BP141566" s="90"/>
    </row>
    <row r="141567" spans="68:68" customFormat="1">
      <c r="BP141567" s="90"/>
    </row>
    <row r="141568" spans="68:68" customFormat="1">
      <c r="BP141568" s="90"/>
    </row>
    <row r="141569" spans="68:68" customFormat="1">
      <c r="BP141569" s="90"/>
    </row>
    <row r="141570" spans="68:68" customFormat="1">
      <c r="BP141570" s="90"/>
    </row>
    <row r="141571" spans="68:68" customFormat="1">
      <c r="BP141571" s="90"/>
    </row>
    <row r="141572" spans="68:68" customFormat="1">
      <c r="BP141572" s="90"/>
    </row>
    <row r="141573" spans="68:68" customFormat="1">
      <c r="BP141573" s="90"/>
    </row>
    <row r="141574" spans="68:68" customFormat="1">
      <c r="BP141574" s="90"/>
    </row>
    <row r="141575" spans="68:68" customFormat="1">
      <c r="BP141575" s="90"/>
    </row>
    <row r="141576" spans="68:68" customFormat="1">
      <c r="BP141576" s="90"/>
    </row>
    <row r="141577" spans="68:68" customFormat="1">
      <c r="BP141577" s="90"/>
    </row>
    <row r="141578" spans="68:68" customFormat="1">
      <c r="BP141578" s="90"/>
    </row>
    <row r="141579" spans="68:68" customFormat="1">
      <c r="BP141579" s="90"/>
    </row>
    <row r="141580" spans="68:68" customFormat="1">
      <c r="BP141580" s="90"/>
    </row>
    <row r="141581" spans="68:68" customFormat="1">
      <c r="BP141581" s="90"/>
    </row>
    <row r="141582" spans="68:68" customFormat="1">
      <c r="BP141582" s="90"/>
    </row>
    <row r="141583" spans="68:68" customFormat="1">
      <c r="BP141583" s="90"/>
    </row>
    <row r="141584" spans="68:68" customFormat="1">
      <c r="BP141584" s="90"/>
    </row>
    <row r="141585" spans="68:68" customFormat="1">
      <c r="BP141585" s="90"/>
    </row>
    <row r="141586" spans="68:68" customFormat="1">
      <c r="BP141586" s="90"/>
    </row>
    <row r="141587" spans="68:68" customFormat="1">
      <c r="BP141587" s="90"/>
    </row>
    <row r="141588" spans="68:68" customFormat="1">
      <c r="BP141588" s="90"/>
    </row>
    <row r="141589" spans="68:68" customFormat="1">
      <c r="BP141589" s="90"/>
    </row>
    <row r="141590" spans="68:68" customFormat="1">
      <c r="BP141590" s="90"/>
    </row>
    <row r="141591" spans="68:68" customFormat="1">
      <c r="BP141591" s="90"/>
    </row>
    <row r="141592" spans="68:68" customFormat="1">
      <c r="BP141592" s="90"/>
    </row>
    <row r="141593" spans="68:68" customFormat="1">
      <c r="BP141593" s="90"/>
    </row>
    <row r="141594" spans="68:68" customFormat="1">
      <c r="BP141594" s="90"/>
    </row>
    <row r="141595" spans="68:68" customFormat="1">
      <c r="BP141595" s="90"/>
    </row>
    <row r="141596" spans="68:68" customFormat="1">
      <c r="BP141596" s="90"/>
    </row>
    <row r="141597" spans="68:68" customFormat="1">
      <c r="BP141597" s="90"/>
    </row>
    <row r="141598" spans="68:68" customFormat="1">
      <c r="BP141598" s="90"/>
    </row>
    <row r="141599" spans="68:68" customFormat="1">
      <c r="BP141599" s="90"/>
    </row>
    <row r="141600" spans="68:68" customFormat="1">
      <c r="BP141600" s="90"/>
    </row>
    <row r="141601" spans="68:68" customFormat="1">
      <c r="BP141601" s="90"/>
    </row>
    <row r="141602" spans="68:68" customFormat="1">
      <c r="BP141602" s="90"/>
    </row>
    <row r="141603" spans="68:68" customFormat="1">
      <c r="BP141603" s="90"/>
    </row>
    <row r="141604" spans="68:68" customFormat="1">
      <c r="BP141604" s="90"/>
    </row>
    <row r="141605" spans="68:68" customFormat="1">
      <c r="BP141605" s="90"/>
    </row>
    <row r="141606" spans="68:68" customFormat="1">
      <c r="BP141606" s="90"/>
    </row>
    <row r="141607" spans="68:68" customFormat="1">
      <c r="BP141607" s="90"/>
    </row>
    <row r="141608" spans="68:68" customFormat="1">
      <c r="BP141608" s="90"/>
    </row>
    <row r="141609" spans="68:68" customFormat="1">
      <c r="BP141609" s="90"/>
    </row>
    <row r="141610" spans="68:68" customFormat="1">
      <c r="BP141610" s="90"/>
    </row>
    <row r="141611" spans="68:68" customFormat="1">
      <c r="BP141611" s="90"/>
    </row>
    <row r="141612" spans="68:68" customFormat="1">
      <c r="BP141612" s="90"/>
    </row>
    <row r="141613" spans="68:68" customFormat="1">
      <c r="BP141613" s="90"/>
    </row>
    <row r="141614" spans="68:68" customFormat="1">
      <c r="BP141614" s="90"/>
    </row>
    <row r="141615" spans="68:68" customFormat="1">
      <c r="BP141615" s="90"/>
    </row>
    <row r="141616" spans="68:68" customFormat="1">
      <c r="BP141616" s="90"/>
    </row>
    <row r="141617" spans="68:68" customFormat="1">
      <c r="BP141617" s="90"/>
    </row>
    <row r="141618" spans="68:68" customFormat="1">
      <c r="BP141618" s="90"/>
    </row>
    <row r="141619" spans="68:68" customFormat="1">
      <c r="BP141619" s="90"/>
    </row>
    <row r="141620" spans="68:68" customFormat="1">
      <c r="BP141620" s="90"/>
    </row>
    <row r="141621" spans="68:68" customFormat="1">
      <c r="BP141621" s="90"/>
    </row>
    <row r="141622" spans="68:68" customFormat="1">
      <c r="BP141622" s="90"/>
    </row>
    <row r="141623" spans="68:68" customFormat="1">
      <c r="BP141623" s="90"/>
    </row>
    <row r="141624" spans="68:68" customFormat="1">
      <c r="BP141624" s="90"/>
    </row>
    <row r="141625" spans="68:68" customFormat="1">
      <c r="BP141625" s="90"/>
    </row>
    <row r="141626" spans="68:68" customFormat="1">
      <c r="BP141626" s="90"/>
    </row>
    <row r="141627" spans="68:68" customFormat="1">
      <c r="BP141627" s="90"/>
    </row>
    <row r="141628" spans="68:68" customFormat="1">
      <c r="BP141628" s="90"/>
    </row>
    <row r="141629" spans="68:68" customFormat="1">
      <c r="BP141629" s="90"/>
    </row>
    <row r="141630" spans="68:68" customFormat="1">
      <c r="BP141630" s="90"/>
    </row>
    <row r="141631" spans="68:68" customFormat="1">
      <c r="BP141631" s="90"/>
    </row>
    <row r="141632" spans="68:68" customFormat="1">
      <c r="BP141632" s="90"/>
    </row>
    <row r="141633" spans="68:68" customFormat="1">
      <c r="BP141633" s="90"/>
    </row>
    <row r="141634" spans="68:68" customFormat="1">
      <c r="BP141634" s="90"/>
    </row>
    <row r="141635" spans="68:68" customFormat="1">
      <c r="BP141635" s="90"/>
    </row>
    <row r="141636" spans="68:68" customFormat="1">
      <c r="BP141636" s="90"/>
    </row>
    <row r="141637" spans="68:68" customFormat="1">
      <c r="BP141637" s="90"/>
    </row>
    <row r="141638" spans="68:68" customFormat="1">
      <c r="BP141638" s="90"/>
    </row>
    <row r="141639" spans="68:68" customFormat="1">
      <c r="BP141639" s="90"/>
    </row>
    <row r="141640" spans="68:68" customFormat="1">
      <c r="BP141640" s="90"/>
    </row>
    <row r="141641" spans="68:68" customFormat="1">
      <c r="BP141641" s="90"/>
    </row>
    <row r="141642" spans="68:68" customFormat="1">
      <c r="BP141642" s="90"/>
    </row>
    <row r="141643" spans="68:68" customFormat="1">
      <c r="BP141643" s="90"/>
    </row>
    <row r="141644" spans="68:68" customFormat="1">
      <c r="BP141644" s="90"/>
    </row>
    <row r="141645" spans="68:68" customFormat="1">
      <c r="BP141645" s="90"/>
    </row>
    <row r="141646" spans="68:68" customFormat="1">
      <c r="BP141646" s="90"/>
    </row>
    <row r="141647" spans="68:68" customFormat="1">
      <c r="BP141647" s="90"/>
    </row>
    <row r="141648" spans="68:68" customFormat="1">
      <c r="BP141648" s="90"/>
    </row>
    <row r="141649" spans="68:68" customFormat="1">
      <c r="BP141649" s="90"/>
    </row>
    <row r="141650" spans="68:68" customFormat="1">
      <c r="BP141650" s="90"/>
    </row>
    <row r="141651" spans="68:68" customFormat="1">
      <c r="BP141651" s="90"/>
    </row>
    <row r="141652" spans="68:68" customFormat="1">
      <c r="BP141652" s="90"/>
    </row>
    <row r="141653" spans="68:68" customFormat="1">
      <c r="BP141653" s="90"/>
    </row>
    <row r="141654" spans="68:68" customFormat="1">
      <c r="BP141654" s="90"/>
    </row>
    <row r="141655" spans="68:68" customFormat="1">
      <c r="BP141655" s="90"/>
    </row>
    <row r="141656" spans="68:68" customFormat="1">
      <c r="BP141656" s="90"/>
    </row>
    <row r="141657" spans="68:68" customFormat="1">
      <c r="BP141657" s="90"/>
    </row>
    <row r="141658" spans="68:68" customFormat="1">
      <c r="BP141658" s="90"/>
    </row>
    <row r="141659" spans="68:68" customFormat="1">
      <c r="BP141659" s="90"/>
    </row>
    <row r="141660" spans="68:68" customFormat="1">
      <c r="BP141660" s="90"/>
    </row>
    <row r="141661" spans="68:68" customFormat="1">
      <c r="BP141661" s="90"/>
    </row>
    <row r="141662" spans="68:68" customFormat="1">
      <c r="BP141662" s="90"/>
    </row>
    <row r="141663" spans="68:68" customFormat="1">
      <c r="BP141663" s="90"/>
    </row>
    <row r="141664" spans="68:68" customFormat="1">
      <c r="BP141664" s="90"/>
    </row>
    <row r="141665" spans="68:68" customFormat="1">
      <c r="BP141665" s="90"/>
    </row>
    <row r="141666" spans="68:68" customFormat="1">
      <c r="BP141666" s="90"/>
    </row>
    <row r="141667" spans="68:68" customFormat="1">
      <c r="BP141667" s="90"/>
    </row>
    <row r="141668" spans="68:68" customFormat="1">
      <c r="BP141668" s="90"/>
    </row>
    <row r="141669" spans="68:68" customFormat="1">
      <c r="BP141669" s="90"/>
    </row>
    <row r="141670" spans="68:68" customFormat="1">
      <c r="BP141670" s="90"/>
    </row>
    <row r="141671" spans="68:68" customFormat="1">
      <c r="BP141671" s="90"/>
    </row>
    <row r="141672" spans="68:68" customFormat="1">
      <c r="BP141672" s="90"/>
    </row>
    <row r="141673" spans="68:68" customFormat="1">
      <c r="BP141673" s="90"/>
    </row>
    <row r="141674" spans="68:68" customFormat="1">
      <c r="BP141674" s="90"/>
    </row>
    <row r="141675" spans="68:68" customFormat="1">
      <c r="BP141675" s="90"/>
    </row>
    <row r="141676" spans="68:68" customFormat="1">
      <c r="BP141676" s="90"/>
    </row>
    <row r="141677" spans="68:68" customFormat="1">
      <c r="BP141677" s="90"/>
    </row>
    <row r="141678" spans="68:68" customFormat="1">
      <c r="BP141678" s="90"/>
    </row>
    <row r="141679" spans="68:68" customFormat="1">
      <c r="BP141679" s="90"/>
    </row>
    <row r="141680" spans="68:68" customFormat="1">
      <c r="BP141680" s="90"/>
    </row>
    <row r="141681" spans="68:68" customFormat="1">
      <c r="BP141681" s="90"/>
    </row>
    <row r="141682" spans="68:68" customFormat="1">
      <c r="BP141682" s="90"/>
    </row>
    <row r="141683" spans="68:68" customFormat="1">
      <c r="BP141683" s="90"/>
    </row>
    <row r="141684" spans="68:68" customFormat="1">
      <c r="BP141684" s="90"/>
    </row>
    <row r="141685" spans="68:68" customFormat="1">
      <c r="BP141685" s="90"/>
    </row>
    <row r="141686" spans="68:68" customFormat="1">
      <c r="BP141686" s="90"/>
    </row>
    <row r="141687" spans="68:68" customFormat="1">
      <c r="BP141687" s="90"/>
    </row>
    <row r="141688" spans="68:68" customFormat="1">
      <c r="BP141688" s="90"/>
    </row>
    <row r="141689" spans="68:68" customFormat="1">
      <c r="BP141689" s="90"/>
    </row>
    <row r="141690" spans="68:68" customFormat="1">
      <c r="BP141690" s="90"/>
    </row>
    <row r="141691" spans="68:68" customFormat="1">
      <c r="BP141691" s="90"/>
    </row>
    <row r="141692" spans="68:68" customFormat="1">
      <c r="BP141692" s="90"/>
    </row>
    <row r="141693" spans="68:68" customFormat="1">
      <c r="BP141693" s="90"/>
    </row>
    <row r="141694" spans="68:68" customFormat="1">
      <c r="BP141694" s="90"/>
    </row>
    <row r="141695" spans="68:68" customFormat="1">
      <c r="BP141695" s="90"/>
    </row>
    <row r="141696" spans="68:68" customFormat="1">
      <c r="BP141696" s="90"/>
    </row>
    <row r="141697" spans="68:68" customFormat="1">
      <c r="BP141697" s="90"/>
    </row>
    <row r="141698" spans="68:68" customFormat="1">
      <c r="BP141698" s="90"/>
    </row>
    <row r="141699" spans="68:68" customFormat="1">
      <c r="BP141699" s="90"/>
    </row>
    <row r="141700" spans="68:68" customFormat="1">
      <c r="BP141700" s="90"/>
    </row>
    <row r="141701" spans="68:68" customFormat="1">
      <c r="BP141701" s="90"/>
    </row>
    <row r="141702" spans="68:68" customFormat="1">
      <c r="BP141702" s="90"/>
    </row>
    <row r="141703" spans="68:68" customFormat="1">
      <c r="BP141703" s="90"/>
    </row>
    <row r="141704" spans="68:68" customFormat="1">
      <c r="BP141704" s="90"/>
    </row>
    <row r="141705" spans="68:68" customFormat="1">
      <c r="BP141705" s="90"/>
    </row>
    <row r="141706" spans="68:68" customFormat="1">
      <c r="BP141706" s="90"/>
    </row>
    <row r="141707" spans="68:68" customFormat="1">
      <c r="BP141707" s="90"/>
    </row>
    <row r="141708" spans="68:68" customFormat="1">
      <c r="BP141708" s="90"/>
    </row>
    <row r="141709" spans="68:68" customFormat="1">
      <c r="BP141709" s="90"/>
    </row>
    <row r="141710" spans="68:68" customFormat="1">
      <c r="BP141710" s="90"/>
    </row>
    <row r="141711" spans="68:68" customFormat="1">
      <c r="BP141711" s="90"/>
    </row>
    <row r="141712" spans="68:68" customFormat="1">
      <c r="BP141712" s="90"/>
    </row>
    <row r="141713" spans="68:68" customFormat="1">
      <c r="BP141713" s="90"/>
    </row>
    <row r="141714" spans="68:68" customFormat="1">
      <c r="BP141714" s="90"/>
    </row>
    <row r="141715" spans="68:68" customFormat="1">
      <c r="BP141715" s="90"/>
    </row>
    <row r="141716" spans="68:68" customFormat="1">
      <c r="BP141716" s="90"/>
    </row>
    <row r="141717" spans="68:68" customFormat="1">
      <c r="BP141717" s="90"/>
    </row>
    <row r="141718" spans="68:68" customFormat="1">
      <c r="BP141718" s="90"/>
    </row>
    <row r="141719" spans="68:68" customFormat="1">
      <c r="BP141719" s="90"/>
    </row>
    <row r="141720" spans="68:68" customFormat="1">
      <c r="BP141720" s="90"/>
    </row>
    <row r="141721" spans="68:68" customFormat="1">
      <c r="BP141721" s="90"/>
    </row>
    <row r="141722" spans="68:68" customFormat="1">
      <c r="BP141722" s="90"/>
    </row>
    <row r="141723" spans="68:68" customFormat="1">
      <c r="BP141723" s="90"/>
    </row>
    <row r="141724" spans="68:68" customFormat="1">
      <c r="BP141724" s="90"/>
    </row>
    <row r="141725" spans="68:68" customFormat="1">
      <c r="BP141725" s="90"/>
    </row>
    <row r="141726" spans="68:68" customFormat="1">
      <c r="BP141726" s="90"/>
    </row>
    <row r="141727" spans="68:68" customFormat="1">
      <c r="BP141727" s="90"/>
    </row>
    <row r="141728" spans="68:68" customFormat="1">
      <c r="BP141728" s="90"/>
    </row>
    <row r="141729" spans="68:68" customFormat="1">
      <c r="BP141729" s="90"/>
    </row>
    <row r="141730" spans="68:68" customFormat="1">
      <c r="BP141730" s="90"/>
    </row>
    <row r="141731" spans="68:68" customFormat="1">
      <c r="BP141731" s="90"/>
    </row>
    <row r="141732" spans="68:68" customFormat="1">
      <c r="BP141732" s="90"/>
    </row>
    <row r="141733" spans="68:68" customFormat="1">
      <c r="BP141733" s="90"/>
    </row>
    <row r="141734" spans="68:68" customFormat="1">
      <c r="BP141734" s="90"/>
    </row>
    <row r="141735" spans="68:68" customFormat="1">
      <c r="BP141735" s="90"/>
    </row>
    <row r="141736" spans="68:68" customFormat="1">
      <c r="BP141736" s="90"/>
    </row>
    <row r="141737" spans="68:68" customFormat="1">
      <c r="BP141737" s="90"/>
    </row>
    <row r="141738" spans="68:68" customFormat="1">
      <c r="BP141738" s="90"/>
    </row>
    <row r="141739" spans="68:68" customFormat="1">
      <c r="BP141739" s="90"/>
    </row>
    <row r="141740" spans="68:68" customFormat="1">
      <c r="BP141740" s="90"/>
    </row>
    <row r="141741" spans="68:68" customFormat="1">
      <c r="BP141741" s="90"/>
    </row>
    <row r="141742" spans="68:68" customFormat="1">
      <c r="BP141742" s="90"/>
    </row>
    <row r="141743" spans="68:68" customFormat="1">
      <c r="BP141743" s="90"/>
    </row>
    <row r="141744" spans="68:68" customFormat="1">
      <c r="BP141744" s="90"/>
    </row>
    <row r="141745" spans="68:68" customFormat="1">
      <c r="BP141745" s="90"/>
    </row>
    <row r="141746" spans="68:68" customFormat="1">
      <c r="BP141746" s="90"/>
    </row>
    <row r="141747" spans="68:68" customFormat="1">
      <c r="BP141747" s="90"/>
    </row>
    <row r="141748" spans="68:68" customFormat="1">
      <c r="BP141748" s="90"/>
    </row>
    <row r="141749" spans="68:68" customFormat="1">
      <c r="BP141749" s="90"/>
    </row>
    <row r="141750" spans="68:68" customFormat="1">
      <c r="BP141750" s="90"/>
    </row>
    <row r="141751" spans="68:68" customFormat="1">
      <c r="BP141751" s="90"/>
    </row>
    <row r="141752" spans="68:68" customFormat="1">
      <c r="BP141752" s="90"/>
    </row>
    <row r="141753" spans="68:68" customFormat="1">
      <c r="BP141753" s="90"/>
    </row>
    <row r="141754" spans="68:68" customFormat="1">
      <c r="BP141754" s="90"/>
    </row>
    <row r="141755" spans="68:68" customFormat="1">
      <c r="BP141755" s="90"/>
    </row>
    <row r="141756" spans="68:68" customFormat="1">
      <c r="BP141756" s="90"/>
    </row>
    <row r="141757" spans="68:68" customFormat="1">
      <c r="BP141757" s="90"/>
    </row>
    <row r="141758" spans="68:68" customFormat="1">
      <c r="BP141758" s="90"/>
    </row>
    <row r="141759" spans="68:68" customFormat="1">
      <c r="BP141759" s="90"/>
    </row>
    <row r="141760" spans="68:68" customFormat="1">
      <c r="BP141760" s="90"/>
    </row>
    <row r="141761" spans="68:68" customFormat="1">
      <c r="BP141761" s="90"/>
    </row>
    <row r="141762" spans="68:68" customFormat="1">
      <c r="BP141762" s="90"/>
    </row>
    <row r="141763" spans="68:68" customFormat="1">
      <c r="BP141763" s="90"/>
    </row>
    <row r="141764" spans="68:68" customFormat="1">
      <c r="BP141764" s="90"/>
    </row>
    <row r="141765" spans="68:68" customFormat="1">
      <c r="BP141765" s="90"/>
    </row>
    <row r="141766" spans="68:68" customFormat="1">
      <c r="BP141766" s="90"/>
    </row>
    <row r="141767" spans="68:68" customFormat="1">
      <c r="BP141767" s="90"/>
    </row>
    <row r="141768" spans="68:68" customFormat="1">
      <c r="BP141768" s="90"/>
    </row>
    <row r="141769" spans="68:68" customFormat="1">
      <c r="BP141769" s="90"/>
    </row>
    <row r="141770" spans="68:68" customFormat="1">
      <c r="BP141770" s="90"/>
    </row>
    <row r="141771" spans="68:68" customFormat="1">
      <c r="BP141771" s="90"/>
    </row>
    <row r="141772" spans="68:68" customFormat="1">
      <c r="BP141772" s="90"/>
    </row>
    <row r="141773" spans="68:68" customFormat="1">
      <c r="BP141773" s="90"/>
    </row>
    <row r="141774" spans="68:68" customFormat="1">
      <c r="BP141774" s="90"/>
    </row>
    <row r="141775" spans="68:68" customFormat="1">
      <c r="BP141775" s="90"/>
    </row>
    <row r="141776" spans="68:68" customFormat="1">
      <c r="BP141776" s="90"/>
    </row>
    <row r="141777" spans="68:68" customFormat="1">
      <c r="BP141777" s="90"/>
    </row>
    <row r="141778" spans="68:68" customFormat="1">
      <c r="BP141778" s="90"/>
    </row>
    <row r="141779" spans="68:68" customFormat="1">
      <c r="BP141779" s="90"/>
    </row>
    <row r="141780" spans="68:68" customFormat="1">
      <c r="BP141780" s="90"/>
    </row>
    <row r="141781" spans="68:68" customFormat="1">
      <c r="BP141781" s="90"/>
    </row>
    <row r="141782" spans="68:68" customFormat="1">
      <c r="BP141782" s="90"/>
    </row>
    <row r="141783" spans="68:68" customFormat="1">
      <c r="BP141783" s="90"/>
    </row>
    <row r="141784" spans="68:68" customFormat="1">
      <c r="BP141784" s="90"/>
    </row>
    <row r="141785" spans="68:68" customFormat="1">
      <c r="BP141785" s="90"/>
    </row>
    <row r="141786" spans="68:68" customFormat="1">
      <c r="BP141786" s="90"/>
    </row>
    <row r="141787" spans="68:68" customFormat="1">
      <c r="BP141787" s="90"/>
    </row>
    <row r="141788" spans="68:68" customFormat="1">
      <c r="BP141788" s="90"/>
    </row>
    <row r="141789" spans="68:68" customFormat="1">
      <c r="BP141789" s="90"/>
    </row>
    <row r="141790" spans="68:68" customFormat="1">
      <c r="BP141790" s="90"/>
    </row>
    <row r="141791" spans="68:68" customFormat="1">
      <c r="BP141791" s="90"/>
    </row>
    <row r="141792" spans="68:68" customFormat="1">
      <c r="BP141792" s="90"/>
    </row>
    <row r="141793" spans="68:68" customFormat="1">
      <c r="BP141793" s="90"/>
    </row>
    <row r="141794" spans="68:68" customFormat="1">
      <c r="BP141794" s="90"/>
    </row>
    <row r="141795" spans="68:68" customFormat="1">
      <c r="BP141795" s="90"/>
    </row>
    <row r="141796" spans="68:68" customFormat="1">
      <c r="BP141796" s="90"/>
    </row>
    <row r="141797" spans="68:68" customFormat="1">
      <c r="BP141797" s="90"/>
    </row>
    <row r="141798" spans="68:68" customFormat="1">
      <c r="BP141798" s="90"/>
    </row>
    <row r="141799" spans="68:68" customFormat="1">
      <c r="BP141799" s="90"/>
    </row>
    <row r="141800" spans="68:68" customFormat="1">
      <c r="BP141800" s="90"/>
    </row>
    <row r="141801" spans="68:68" customFormat="1">
      <c r="BP141801" s="90"/>
    </row>
    <row r="141802" spans="68:68" customFormat="1">
      <c r="BP141802" s="90"/>
    </row>
    <row r="141803" spans="68:68" customFormat="1">
      <c r="BP141803" s="90"/>
    </row>
    <row r="141804" spans="68:68" customFormat="1">
      <c r="BP141804" s="90"/>
    </row>
    <row r="141805" spans="68:68" customFormat="1">
      <c r="BP141805" s="90"/>
    </row>
    <row r="141806" spans="68:68" customFormat="1">
      <c r="BP141806" s="90"/>
    </row>
    <row r="141807" spans="68:68" customFormat="1">
      <c r="BP141807" s="90"/>
    </row>
    <row r="141808" spans="68:68" customFormat="1">
      <c r="BP141808" s="90"/>
    </row>
    <row r="141809" spans="68:68" customFormat="1">
      <c r="BP141809" s="90"/>
    </row>
    <row r="141810" spans="68:68" customFormat="1">
      <c r="BP141810" s="90"/>
    </row>
    <row r="141811" spans="68:68" customFormat="1">
      <c r="BP141811" s="90"/>
    </row>
    <row r="141812" spans="68:68" customFormat="1">
      <c r="BP141812" s="90"/>
    </row>
    <row r="141813" spans="68:68" customFormat="1">
      <c r="BP141813" s="90"/>
    </row>
    <row r="141814" spans="68:68" customFormat="1">
      <c r="BP141814" s="90"/>
    </row>
    <row r="141815" spans="68:68" customFormat="1">
      <c r="BP141815" s="90"/>
    </row>
    <row r="141816" spans="68:68" customFormat="1">
      <c r="BP141816" s="90"/>
    </row>
    <row r="141817" spans="68:68" customFormat="1">
      <c r="BP141817" s="90"/>
    </row>
    <row r="141818" spans="68:68" customFormat="1">
      <c r="BP141818" s="90"/>
    </row>
    <row r="141819" spans="68:68" customFormat="1">
      <c r="BP141819" s="90"/>
    </row>
    <row r="141820" spans="68:68" customFormat="1">
      <c r="BP141820" s="90"/>
    </row>
    <row r="141821" spans="68:68" customFormat="1">
      <c r="BP141821" s="90"/>
    </row>
    <row r="141822" spans="68:68" customFormat="1">
      <c r="BP141822" s="90"/>
    </row>
    <row r="141823" spans="68:68" customFormat="1">
      <c r="BP141823" s="90"/>
    </row>
    <row r="141824" spans="68:68" customFormat="1">
      <c r="BP141824" s="90"/>
    </row>
    <row r="141825" spans="68:68" customFormat="1">
      <c r="BP141825" s="90"/>
    </row>
    <row r="141826" spans="68:68" customFormat="1">
      <c r="BP141826" s="90"/>
    </row>
    <row r="141827" spans="68:68" customFormat="1">
      <c r="BP141827" s="90"/>
    </row>
    <row r="141828" spans="68:68" customFormat="1">
      <c r="BP141828" s="90"/>
    </row>
    <row r="141829" spans="68:68" customFormat="1">
      <c r="BP141829" s="90"/>
    </row>
    <row r="141830" spans="68:68" customFormat="1">
      <c r="BP141830" s="90"/>
    </row>
    <row r="141831" spans="68:68" customFormat="1">
      <c r="BP141831" s="90"/>
    </row>
    <row r="141832" spans="68:68" customFormat="1">
      <c r="BP141832" s="90"/>
    </row>
    <row r="141833" spans="68:68" customFormat="1">
      <c r="BP141833" s="90"/>
    </row>
    <row r="141834" spans="68:68" customFormat="1">
      <c r="BP141834" s="90"/>
    </row>
    <row r="141835" spans="68:68" customFormat="1">
      <c r="BP141835" s="90"/>
    </row>
    <row r="141836" spans="68:68" customFormat="1">
      <c r="BP141836" s="90"/>
    </row>
    <row r="141837" spans="68:68" customFormat="1">
      <c r="BP141837" s="90"/>
    </row>
    <row r="141838" spans="68:68" customFormat="1">
      <c r="BP141838" s="90"/>
    </row>
    <row r="141839" spans="68:68" customFormat="1">
      <c r="BP141839" s="90"/>
    </row>
    <row r="141840" spans="68:68" customFormat="1">
      <c r="BP141840" s="90"/>
    </row>
    <row r="141841" spans="68:68" customFormat="1">
      <c r="BP141841" s="90"/>
    </row>
    <row r="141842" spans="68:68" customFormat="1">
      <c r="BP141842" s="90"/>
    </row>
    <row r="141843" spans="68:68" customFormat="1">
      <c r="BP141843" s="90"/>
    </row>
    <row r="141844" spans="68:68" customFormat="1">
      <c r="BP141844" s="90"/>
    </row>
    <row r="141845" spans="68:68" customFormat="1">
      <c r="BP141845" s="90"/>
    </row>
    <row r="141846" spans="68:68" customFormat="1">
      <c r="BP141846" s="90"/>
    </row>
    <row r="141847" spans="68:68" customFormat="1">
      <c r="BP141847" s="90"/>
    </row>
    <row r="141848" spans="68:68" customFormat="1">
      <c r="BP141848" s="90"/>
    </row>
    <row r="141849" spans="68:68" customFormat="1">
      <c r="BP141849" s="90"/>
    </row>
    <row r="141850" spans="68:68" customFormat="1">
      <c r="BP141850" s="90"/>
    </row>
    <row r="141851" spans="68:68" customFormat="1">
      <c r="BP141851" s="90"/>
    </row>
    <row r="141852" spans="68:68" customFormat="1">
      <c r="BP141852" s="90"/>
    </row>
    <row r="141853" spans="68:68" customFormat="1">
      <c r="BP141853" s="90"/>
    </row>
    <row r="141854" spans="68:68" customFormat="1">
      <c r="BP141854" s="90"/>
    </row>
    <row r="141855" spans="68:68" customFormat="1">
      <c r="BP141855" s="90"/>
    </row>
    <row r="141856" spans="68:68" customFormat="1">
      <c r="BP141856" s="90"/>
    </row>
    <row r="141857" spans="68:68" customFormat="1">
      <c r="BP141857" s="90"/>
    </row>
    <row r="141858" spans="68:68" customFormat="1">
      <c r="BP141858" s="90"/>
    </row>
    <row r="141859" spans="68:68" customFormat="1">
      <c r="BP141859" s="90"/>
    </row>
    <row r="141860" spans="68:68" customFormat="1">
      <c r="BP141860" s="90"/>
    </row>
    <row r="141861" spans="68:68" customFormat="1">
      <c r="BP141861" s="90"/>
    </row>
    <row r="141862" spans="68:68" customFormat="1">
      <c r="BP141862" s="90"/>
    </row>
    <row r="141863" spans="68:68" customFormat="1">
      <c r="BP141863" s="90"/>
    </row>
    <row r="141864" spans="68:68" customFormat="1">
      <c r="BP141864" s="90"/>
    </row>
    <row r="141865" spans="68:68" customFormat="1">
      <c r="BP141865" s="90"/>
    </row>
    <row r="141866" spans="68:68" customFormat="1">
      <c r="BP141866" s="90"/>
    </row>
    <row r="141867" spans="68:68" customFormat="1">
      <c r="BP141867" s="90"/>
    </row>
    <row r="141868" spans="68:68" customFormat="1">
      <c r="BP141868" s="90"/>
    </row>
    <row r="141869" spans="68:68" customFormat="1">
      <c r="BP141869" s="90"/>
    </row>
    <row r="141870" spans="68:68" customFormat="1">
      <c r="BP141870" s="90"/>
    </row>
    <row r="141871" spans="68:68" customFormat="1">
      <c r="BP141871" s="90"/>
    </row>
    <row r="141872" spans="68:68" customFormat="1">
      <c r="BP141872" s="90"/>
    </row>
    <row r="141873" spans="68:68" customFormat="1">
      <c r="BP141873" s="90"/>
    </row>
    <row r="141874" spans="68:68" customFormat="1">
      <c r="BP141874" s="90"/>
    </row>
    <row r="141875" spans="68:68" customFormat="1">
      <c r="BP141875" s="90"/>
    </row>
    <row r="141876" spans="68:68" customFormat="1">
      <c r="BP141876" s="90"/>
    </row>
    <row r="141877" spans="68:68" customFormat="1">
      <c r="BP141877" s="90"/>
    </row>
    <row r="141878" spans="68:68" customFormat="1">
      <c r="BP141878" s="90"/>
    </row>
    <row r="141879" spans="68:68" customFormat="1">
      <c r="BP141879" s="90"/>
    </row>
    <row r="141880" spans="68:68" customFormat="1">
      <c r="BP141880" s="90"/>
    </row>
    <row r="141881" spans="68:68" customFormat="1">
      <c r="BP141881" s="90"/>
    </row>
    <row r="141882" spans="68:68" customFormat="1">
      <c r="BP141882" s="90"/>
    </row>
    <row r="141883" spans="68:68" customFormat="1">
      <c r="BP141883" s="90"/>
    </row>
    <row r="141884" spans="68:68" customFormat="1">
      <c r="BP141884" s="90"/>
    </row>
    <row r="141885" spans="68:68" customFormat="1">
      <c r="BP141885" s="90"/>
    </row>
    <row r="141886" spans="68:68" customFormat="1">
      <c r="BP141886" s="90"/>
    </row>
    <row r="141887" spans="68:68" customFormat="1">
      <c r="BP141887" s="90"/>
    </row>
    <row r="141888" spans="68:68" customFormat="1">
      <c r="BP141888" s="90"/>
    </row>
    <row r="141889" spans="68:68" customFormat="1">
      <c r="BP141889" s="90"/>
    </row>
    <row r="141890" spans="68:68" customFormat="1">
      <c r="BP141890" s="90"/>
    </row>
    <row r="141891" spans="68:68" customFormat="1">
      <c r="BP141891" s="90"/>
    </row>
    <row r="141892" spans="68:68" customFormat="1">
      <c r="BP141892" s="90"/>
    </row>
    <row r="141893" spans="68:68" customFormat="1">
      <c r="BP141893" s="90"/>
    </row>
    <row r="141894" spans="68:68" customFormat="1">
      <c r="BP141894" s="90"/>
    </row>
    <row r="141895" spans="68:68" customFormat="1">
      <c r="BP141895" s="90"/>
    </row>
    <row r="141896" spans="68:68" customFormat="1">
      <c r="BP141896" s="90"/>
    </row>
    <row r="141897" spans="68:68" customFormat="1">
      <c r="BP141897" s="90"/>
    </row>
    <row r="141898" spans="68:68" customFormat="1">
      <c r="BP141898" s="90"/>
    </row>
    <row r="141899" spans="68:68" customFormat="1">
      <c r="BP141899" s="90"/>
    </row>
    <row r="141900" spans="68:68" customFormat="1">
      <c r="BP141900" s="90"/>
    </row>
    <row r="141901" spans="68:68" customFormat="1">
      <c r="BP141901" s="90"/>
    </row>
    <row r="141902" spans="68:68" customFormat="1">
      <c r="BP141902" s="90"/>
    </row>
    <row r="141903" spans="68:68" customFormat="1">
      <c r="BP141903" s="90"/>
    </row>
    <row r="141904" spans="68:68" customFormat="1">
      <c r="BP141904" s="90"/>
    </row>
    <row r="141905" spans="68:68" customFormat="1">
      <c r="BP141905" s="90"/>
    </row>
    <row r="141906" spans="68:68" customFormat="1">
      <c r="BP141906" s="90"/>
    </row>
    <row r="141907" spans="68:68" customFormat="1">
      <c r="BP141907" s="90"/>
    </row>
    <row r="141908" spans="68:68" customFormat="1">
      <c r="BP141908" s="90"/>
    </row>
    <row r="141909" spans="68:68" customFormat="1">
      <c r="BP141909" s="90"/>
    </row>
    <row r="141910" spans="68:68" customFormat="1">
      <c r="BP141910" s="90"/>
    </row>
    <row r="141911" spans="68:68" customFormat="1">
      <c r="BP141911" s="90"/>
    </row>
    <row r="141912" spans="68:68" customFormat="1">
      <c r="BP141912" s="90"/>
    </row>
    <row r="141913" spans="68:68" customFormat="1">
      <c r="BP141913" s="90"/>
    </row>
    <row r="141914" spans="68:68" customFormat="1">
      <c r="BP141914" s="90"/>
    </row>
    <row r="141915" spans="68:68" customFormat="1">
      <c r="BP141915" s="90"/>
    </row>
    <row r="141916" spans="68:68" customFormat="1">
      <c r="BP141916" s="90"/>
    </row>
    <row r="141917" spans="68:68" customFormat="1">
      <c r="BP141917" s="90"/>
    </row>
    <row r="141918" spans="68:68" customFormat="1">
      <c r="BP141918" s="90"/>
    </row>
    <row r="141919" spans="68:68" customFormat="1">
      <c r="BP141919" s="90"/>
    </row>
    <row r="141920" spans="68:68" customFormat="1">
      <c r="BP141920" s="90"/>
    </row>
    <row r="141921" spans="68:68" customFormat="1">
      <c r="BP141921" s="90"/>
    </row>
    <row r="141922" spans="68:68" customFormat="1">
      <c r="BP141922" s="90"/>
    </row>
    <row r="141923" spans="68:68" customFormat="1">
      <c r="BP141923" s="90"/>
    </row>
    <row r="141924" spans="68:68" customFormat="1">
      <c r="BP141924" s="90"/>
    </row>
    <row r="141925" spans="68:68" customFormat="1">
      <c r="BP141925" s="90"/>
    </row>
    <row r="141926" spans="68:68" customFormat="1">
      <c r="BP141926" s="90"/>
    </row>
    <row r="141927" spans="68:68" customFormat="1">
      <c r="BP141927" s="90"/>
    </row>
    <row r="141928" spans="68:68" customFormat="1">
      <c r="BP141928" s="90"/>
    </row>
    <row r="141929" spans="68:68" customFormat="1">
      <c r="BP141929" s="90"/>
    </row>
    <row r="141930" spans="68:68" customFormat="1">
      <c r="BP141930" s="90"/>
    </row>
    <row r="141931" spans="68:68" customFormat="1">
      <c r="BP141931" s="90"/>
    </row>
    <row r="141932" spans="68:68" customFormat="1">
      <c r="BP141932" s="90"/>
    </row>
    <row r="141933" spans="68:68" customFormat="1">
      <c r="BP141933" s="90"/>
    </row>
    <row r="141934" spans="68:68" customFormat="1">
      <c r="BP141934" s="90"/>
    </row>
    <row r="141935" spans="68:68" customFormat="1">
      <c r="BP141935" s="90"/>
    </row>
    <row r="141936" spans="68:68" customFormat="1">
      <c r="BP141936" s="90"/>
    </row>
    <row r="141937" spans="68:68" customFormat="1">
      <c r="BP141937" s="90"/>
    </row>
    <row r="141938" spans="68:68" customFormat="1">
      <c r="BP141938" s="90"/>
    </row>
    <row r="141939" spans="68:68" customFormat="1">
      <c r="BP141939" s="90"/>
    </row>
    <row r="141940" spans="68:68" customFormat="1">
      <c r="BP141940" s="90"/>
    </row>
    <row r="141941" spans="68:68" customFormat="1">
      <c r="BP141941" s="90"/>
    </row>
    <row r="141942" spans="68:68" customFormat="1">
      <c r="BP141942" s="90"/>
    </row>
    <row r="141943" spans="68:68" customFormat="1">
      <c r="BP141943" s="90"/>
    </row>
    <row r="141944" spans="68:68" customFormat="1">
      <c r="BP141944" s="90"/>
    </row>
    <row r="141945" spans="68:68" customFormat="1">
      <c r="BP141945" s="90"/>
    </row>
    <row r="141946" spans="68:68" customFormat="1">
      <c r="BP141946" s="90"/>
    </row>
    <row r="141947" spans="68:68" customFormat="1">
      <c r="BP141947" s="90"/>
    </row>
    <row r="141948" spans="68:68" customFormat="1">
      <c r="BP141948" s="90"/>
    </row>
    <row r="141949" spans="68:68" customFormat="1">
      <c r="BP141949" s="90"/>
    </row>
    <row r="141950" spans="68:68" customFormat="1">
      <c r="BP141950" s="90"/>
    </row>
    <row r="141951" spans="68:68" customFormat="1">
      <c r="BP141951" s="90"/>
    </row>
    <row r="141952" spans="68:68" customFormat="1">
      <c r="BP141952" s="90"/>
    </row>
    <row r="141953" spans="68:68" customFormat="1">
      <c r="BP141953" s="90"/>
    </row>
    <row r="141954" spans="68:68" customFormat="1">
      <c r="BP141954" s="90"/>
    </row>
    <row r="141955" spans="68:68" customFormat="1">
      <c r="BP141955" s="90"/>
    </row>
    <row r="141956" spans="68:68" customFormat="1">
      <c r="BP141956" s="90"/>
    </row>
    <row r="141957" spans="68:68" customFormat="1">
      <c r="BP141957" s="90"/>
    </row>
    <row r="141958" spans="68:68" customFormat="1">
      <c r="BP141958" s="90"/>
    </row>
    <row r="141959" spans="68:68" customFormat="1">
      <c r="BP141959" s="90"/>
    </row>
    <row r="141960" spans="68:68" customFormat="1">
      <c r="BP141960" s="90"/>
    </row>
    <row r="141961" spans="68:68" customFormat="1">
      <c r="BP141961" s="90"/>
    </row>
    <row r="141962" spans="68:68" customFormat="1">
      <c r="BP141962" s="90"/>
    </row>
    <row r="141963" spans="68:68" customFormat="1">
      <c r="BP141963" s="90"/>
    </row>
    <row r="141964" spans="68:68" customFormat="1">
      <c r="BP141964" s="90"/>
    </row>
    <row r="141965" spans="68:68" customFormat="1">
      <c r="BP141965" s="90"/>
    </row>
    <row r="141966" spans="68:68" customFormat="1">
      <c r="BP141966" s="90"/>
    </row>
    <row r="141967" spans="68:68" customFormat="1">
      <c r="BP141967" s="90"/>
    </row>
    <row r="141968" spans="68:68" customFormat="1">
      <c r="BP141968" s="90"/>
    </row>
    <row r="141969" spans="68:68" customFormat="1">
      <c r="BP141969" s="90"/>
    </row>
    <row r="141970" spans="68:68" customFormat="1">
      <c r="BP141970" s="90"/>
    </row>
    <row r="141971" spans="68:68" customFormat="1">
      <c r="BP141971" s="90"/>
    </row>
    <row r="141972" spans="68:68" customFormat="1">
      <c r="BP141972" s="90"/>
    </row>
    <row r="141973" spans="68:68" customFormat="1">
      <c r="BP141973" s="90"/>
    </row>
    <row r="141974" spans="68:68" customFormat="1">
      <c r="BP141974" s="90"/>
    </row>
    <row r="141975" spans="68:68" customFormat="1">
      <c r="BP141975" s="90"/>
    </row>
    <row r="141976" spans="68:68" customFormat="1">
      <c r="BP141976" s="90"/>
    </row>
    <row r="141977" spans="68:68" customFormat="1">
      <c r="BP141977" s="90"/>
    </row>
    <row r="141978" spans="68:68" customFormat="1">
      <c r="BP141978" s="90"/>
    </row>
    <row r="141979" spans="68:68" customFormat="1">
      <c r="BP141979" s="90"/>
    </row>
    <row r="141980" spans="68:68" customFormat="1">
      <c r="BP141980" s="90"/>
    </row>
    <row r="141981" spans="68:68" customFormat="1">
      <c r="BP141981" s="90"/>
    </row>
    <row r="141982" spans="68:68" customFormat="1">
      <c r="BP141982" s="90"/>
    </row>
    <row r="141983" spans="68:68" customFormat="1">
      <c r="BP141983" s="90"/>
    </row>
    <row r="141984" spans="68:68" customFormat="1">
      <c r="BP141984" s="90"/>
    </row>
    <row r="141985" spans="68:68" customFormat="1">
      <c r="BP141985" s="90"/>
    </row>
    <row r="141986" spans="68:68" customFormat="1">
      <c r="BP141986" s="90"/>
    </row>
    <row r="141987" spans="68:68" customFormat="1">
      <c r="BP141987" s="90"/>
    </row>
    <row r="141988" spans="68:68" customFormat="1">
      <c r="BP141988" s="90"/>
    </row>
    <row r="141989" spans="68:68" customFormat="1">
      <c r="BP141989" s="90"/>
    </row>
    <row r="141990" spans="68:68" customFormat="1">
      <c r="BP141990" s="90"/>
    </row>
    <row r="141991" spans="68:68" customFormat="1">
      <c r="BP141991" s="90"/>
    </row>
    <row r="141992" spans="68:68" customFormat="1">
      <c r="BP141992" s="90"/>
    </row>
    <row r="141993" spans="68:68" customFormat="1">
      <c r="BP141993" s="90"/>
    </row>
    <row r="141994" spans="68:68" customFormat="1">
      <c r="BP141994" s="90"/>
    </row>
    <row r="141995" spans="68:68" customFormat="1">
      <c r="BP141995" s="90"/>
    </row>
    <row r="141996" spans="68:68" customFormat="1">
      <c r="BP141996" s="90"/>
    </row>
    <row r="141997" spans="68:68" customFormat="1">
      <c r="BP141997" s="90"/>
    </row>
    <row r="141998" spans="68:68" customFormat="1">
      <c r="BP141998" s="90"/>
    </row>
    <row r="141999" spans="68:68" customFormat="1">
      <c r="BP141999" s="90"/>
    </row>
    <row r="142000" spans="68:68" customFormat="1">
      <c r="BP142000" s="90"/>
    </row>
    <row r="142001" spans="68:68" customFormat="1">
      <c r="BP142001" s="90"/>
    </row>
    <row r="142002" spans="68:68" customFormat="1">
      <c r="BP142002" s="90"/>
    </row>
    <row r="142003" spans="68:68" customFormat="1">
      <c r="BP142003" s="90"/>
    </row>
    <row r="142004" spans="68:68" customFormat="1">
      <c r="BP142004" s="90"/>
    </row>
    <row r="142005" spans="68:68" customFormat="1">
      <c r="BP142005" s="90"/>
    </row>
    <row r="142006" spans="68:68" customFormat="1">
      <c r="BP142006" s="90"/>
    </row>
    <row r="142007" spans="68:68" customFormat="1">
      <c r="BP142007" s="90"/>
    </row>
    <row r="142008" spans="68:68" customFormat="1">
      <c r="BP142008" s="90"/>
    </row>
    <row r="142009" spans="68:68" customFormat="1">
      <c r="BP142009" s="90"/>
    </row>
    <row r="142010" spans="68:68" customFormat="1">
      <c r="BP142010" s="90"/>
    </row>
    <row r="142011" spans="68:68" customFormat="1">
      <c r="BP142011" s="90"/>
    </row>
    <row r="142012" spans="68:68" customFormat="1">
      <c r="BP142012" s="90"/>
    </row>
    <row r="142013" spans="68:68" customFormat="1">
      <c r="BP142013" s="90"/>
    </row>
    <row r="142014" spans="68:68" customFormat="1">
      <c r="BP142014" s="90"/>
    </row>
    <row r="142015" spans="68:68" customFormat="1">
      <c r="BP142015" s="90"/>
    </row>
    <row r="142016" spans="68:68" customFormat="1">
      <c r="BP142016" s="90"/>
    </row>
    <row r="142017" spans="68:68" customFormat="1">
      <c r="BP142017" s="90"/>
    </row>
    <row r="142018" spans="68:68" customFormat="1">
      <c r="BP142018" s="90"/>
    </row>
    <row r="142019" spans="68:68" customFormat="1">
      <c r="BP142019" s="90"/>
    </row>
    <row r="142020" spans="68:68" customFormat="1">
      <c r="BP142020" s="90"/>
    </row>
    <row r="142021" spans="68:68" customFormat="1">
      <c r="BP142021" s="90"/>
    </row>
    <row r="142022" spans="68:68" customFormat="1">
      <c r="BP142022" s="90"/>
    </row>
    <row r="142023" spans="68:68" customFormat="1">
      <c r="BP142023" s="90"/>
    </row>
    <row r="142024" spans="68:68" customFormat="1">
      <c r="BP142024" s="90"/>
    </row>
    <row r="142025" spans="68:68" customFormat="1">
      <c r="BP142025" s="90"/>
    </row>
    <row r="142026" spans="68:68" customFormat="1">
      <c r="BP142026" s="90"/>
    </row>
    <row r="142027" spans="68:68" customFormat="1">
      <c r="BP142027" s="90"/>
    </row>
    <row r="142028" spans="68:68" customFormat="1">
      <c r="BP142028" s="90"/>
    </row>
    <row r="142029" spans="68:68" customFormat="1">
      <c r="BP142029" s="90"/>
    </row>
    <row r="142030" spans="68:68" customFormat="1">
      <c r="BP142030" s="90"/>
    </row>
    <row r="142031" spans="68:68" customFormat="1">
      <c r="BP142031" s="90"/>
    </row>
    <row r="142032" spans="68:68" customFormat="1">
      <c r="BP142032" s="90"/>
    </row>
    <row r="142033" spans="68:68" customFormat="1">
      <c r="BP142033" s="90"/>
    </row>
    <row r="142034" spans="68:68" customFormat="1">
      <c r="BP142034" s="90"/>
    </row>
    <row r="142035" spans="68:68" customFormat="1">
      <c r="BP142035" s="90"/>
    </row>
    <row r="142036" spans="68:68" customFormat="1">
      <c r="BP142036" s="90"/>
    </row>
    <row r="142037" spans="68:68" customFormat="1">
      <c r="BP142037" s="90"/>
    </row>
    <row r="142038" spans="68:68" customFormat="1">
      <c r="BP142038" s="90"/>
    </row>
    <row r="142039" spans="68:68" customFormat="1">
      <c r="BP142039" s="90"/>
    </row>
    <row r="142040" spans="68:68" customFormat="1">
      <c r="BP142040" s="90"/>
    </row>
    <row r="142041" spans="68:68" customFormat="1">
      <c r="BP142041" s="90"/>
    </row>
    <row r="142042" spans="68:68" customFormat="1">
      <c r="BP142042" s="90"/>
    </row>
    <row r="142043" spans="68:68" customFormat="1">
      <c r="BP142043" s="90"/>
    </row>
    <row r="142044" spans="68:68" customFormat="1">
      <c r="BP142044" s="90"/>
    </row>
    <row r="142045" spans="68:68" customFormat="1">
      <c r="BP142045" s="90"/>
    </row>
    <row r="142046" spans="68:68" customFormat="1">
      <c r="BP142046" s="90"/>
    </row>
    <row r="142047" spans="68:68" customFormat="1">
      <c r="BP142047" s="90"/>
    </row>
    <row r="142048" spans="68:68" customFormat="1">
      <c r="BP142048" s="90"/>
    </row>
    <row r="142049" spans="68:68" customFormat="1">
      <c r="BP142049" s="90"/>
    </row>
    <row r="142050" spans="68:68" customFormat="1">
      <c r="BP142050" s="90"/>
    </row>
    <row r="142051" spans="68:68" customFormat="1">
      <c r="BP142051" s="90"/>
    </row>
    <row r="142052" spans="68:68" customFormat="1">
      <c r="BP142052" s="90"/>
    </row>
    <row r="142053" spans="68:68" customFormat="1">
      <c r="BP142053" s="90"/>
    </row>
    <row r="142054" spans="68:68" customFormat="1">
      <c r="BP142054" s="90"/>
    </row>
    <row r="142055" spans="68:68" customFormat="1">
      <c r="BP142055" s="90"/>
    </row>
    <row r="142056" spans="68:68" customFormat="1">
      <c r="BP142056" s="90"/>
    </row>
    <row r="142057" spans="68:68" customFormat="1">
      <c r="BP142057" s="90"/>
    </row>
    <row r="142058" spans="68:68" customFormat="1">
      <c r="BP142058" s="90"/>
    </row>
    <row r="142059" spans="68:68" customFormat="1">
      <c r="BP142059" s="90"/>
    </row>
    <row r="142060" spans="68:68" customFormat="1">
      <c r="BP142060" s="90"/>
    </row>
    <row r="142061" spans="68:68" customFormat="1">
      <c r="BP142061" s="90"/>
    </row>
    <row r="142062" spans="68:68" customFormat="1">
      <c r="BP142062" s="90"/>
    </row>
    <row r="142063" spans="68:68" customFormat="1">
      <c r="BP142063" s="90"/>
    </row>
    <row r="142064" spans="68:68" customFormat="1">
      <c r="BP142064" s="90"/>
    </row>
    <row r="142065" spans="68:68" customFormat="1">
      <c r="BP142065" s="90"/>
    </row>
    <row r="142066" spans="68:68" customFormat="1">
      <c r="BP142066" s="90"/>
    </row>
    <row r="142067" spans="68:68" customFormat="1">
      <c r="BP142067" s="90"/>
    </row>
    <row r="142068" spans="68:68" customFormat="1">
      <c r="BP142068" s="90"/>
    </row>
    <row r="142069" spans="68:68" customFormat="1">
      <c r="BP142069" s="90"/>
    </row>
    <row r="142070" spans="68:68" customFormat="1">
      <c r="BP142070" s="90"/>
    </row>
    <row r="142071" spans="68:68" customFormat="1">
      <c r="BP142071" s="90"/>
    </row>
    <row r="142072" spans="68:68" customFormat="1">
      <c r="BP142072" s="90"/>
    </row>
    <row r="142073" spans="68:68" customFormat="1">
      <c r="BP142073" s="90"/>
    </row>
    <row r="142074" spans="68:68" customFormat="1">
      <c r="BP142074" s="90"/>
    </row>
    <row r="142075" spans="68:68" customFormat="1">
      <c r="BP142075" s="90"/>
    </row>
    <row r="142076" spans="68:68" customFormat="1">
      <c r="BP142076" s="90"/>
    </row>
    <row r="142077" spans="68:68" customFormat="1">
      <c r="BP142077" s="90"/>
    </row>
    <row r="142078" spans="68:68" customFormat="1">
      <c r="BP142078" s="90"/>
    </row>
    <row r="142079" spans="68:68" customFormat="1">
      <c r="BP142079" s="90"/>
    </row>
    <row r="142080" spans="68:68" customFormat="1">
      <c r="BP142080" s="90"/>
    </row>
    <row r="142081" spans="68:68" customFormat="1">
      <c r="BP142081" s="90"/>
    </row>
    <row r="142082" spans="68:68" customFormat="1">
      <c r="BP142082" s="90"/>
    </row>
    <row r="142083" spans="68:68" customFormat="1">
      <c r="BP142083" s="90"/>
    </row>
    <row r="142084" spans="68:68" customFormat="1">
      <c r="BP142084" s="90"/>
    </row>
    <row r="142085" spans="68:68" customFormat="1">
      <c r="BP142085" s="90"/>
    </row>
    <row r="142086" spans="68:68" customFormat="1">
      <c r="BP142086" s="90"/>
    </row>
    <row r="142087" spans="68:68" customFormat="1">
      <c r="BP142087" s="90"/>
    </row>
    <row r="142088" spans="68:68" customFormat="1">
      <c r="BP142088" s="90"/>
    </row>
    <row r="142089" spans="68:68" customFormat="1">
      <c r="BP142089" s="90"/>
    </row>
    <row r="142090" spans="68:68" customFormat="1">
      <c r="BP142090" s="90"/>
    </row>
    <row r="142091" spans="68:68" customFormat="1">
      <c r="BP142091" s="90"/>
    </row>
    <row r="142092" spans="68:68" customFormat="1">
      <c r="BP142092" s="90"/>
    </row>
    <row r="142093" spans="68:68" customFormat="1">
      <c r="BP142093" s="90"/>
    </row>
    <row r="142094" spans="68:68" customFormat="1">
      <c r="BP142094" s="90"/>
    </row>
    <row r="142095" spans="68:68" customFormat="1">
      <c r="BP142095" s="90"/>
    </row>
    <row r="142096" spans="68:68" customFormat="1">
      <c r="BP142096" s="90"/>
    </row>
    <row r="142097" spans="68:68" customFormat="1">
      <c r="BP142097" s="90"/>
    </row>
    <row r="142098" spans="68:68" customFormat="1">
      <c r="BP142098" s="90"/>
    </row>
    <row r="142099" spans="68:68" customFormat="1">
      <c r="BP142099" s="90"/>
    </row>
    <row r="142100" spans="68:68" customFormat="1">
      <c r="BP142100" s="90"/>
    </row>
    <row r="142101" spans="68:68" customFormat="1">
      <c r="BP142101" s="90"/>
    </row>
    <row r="142102" spans="68:68" customFormat="1">
      <c r="BP142102" s="90"/>
    </row>
    <row r="142103" spans="68:68" customFormat="1">
      <c r="BP142103" s="90"/>
    </row>
    <row r="142104" spans="68:68" customFormat="1">
      <c r="BP142104" s="90"/>
    </row>
    <row r="142105" spans="68:68" customFormat="1">
      <c r="BP142105" s="90"/>
    </row>
    <row r="142106" spans="68:68" customFormat="1">
      <c r="BP142106" s="90"/>
    </row>
    <row r="142107" spans="68:68" customFormat="1">
      <c r="BP142107" s="90"/>
    </row>
    <row r="142108" spans="68:68" customFormat="1">
      <c r="BP142108" s="90"/>
    </row>
    <row r="142109" spans="68:68" customFormat="1">
      <c r="BP142109" s="90"/>
    </row>
    <row r="142110" spans="68:68" customFormat="1">
      <c r="BP142110" s="90"/>
    </row>
    <row r="142111" spans="68:68" customFormat="1">
      <c r="BP142111" s="90"/>
    </row>
    <row r="142112" spans="68:68" customFormat="1">
      <c r="BP142112" s="90"/>
    </row>
    <row r="142113" spans="68:68" customFormat="1">
      <c r="BP142113" s="90"/>
    </row>
    <row r="142114" spans="68:68" customFormat="1">
      <c r="BP142114" s="90"/>
    </row>
    <row r="142115" spans="68:68" customFormat="1">
      <c r="BP142115" s="90"/>
    </row>
    <row r="142116" spans="68:68" customFormat="1">
      <c r="BP142116" s="90"/>
    </row>
    <row r="142117" spans="68:68" customFormat="1">
      <c r="BP142117" s="90"/>
    </row>
    <row r="142118" spans="68:68" customFormat="1">
      <c r="BP142118" s="90"/>
    </row>
    <row r="142119" spans="68:68" customFormat="1">
      <c r="BP142119" s="90"/>
    </row>
    <row r="142120" spans="68:68" customFormat="1">
      <c r="BP142120" s="90"/>
    </row>
    <row r="142121" spans="68:68" customFormat="1">
      <c r="BP142121" s="90"/>
    </row>
    <row r="142122" spans="68:68" customFormat="1">
      <c r="BP142122" s="90"/>
    </row>
    <row r="142123" spans="68:68" customFormat="1">
      <c r="BP142123" s="90"/>
    </row>
    <row r="142124" spans="68:68" customFormat="1">
      <c r="BP142124" s="90"/>
    </row>
    <row r="142125" spans="68:68" customFormat="1">
      <c r="BP142125" s="90"/>
    </row>
    <row r="142126" spans="68:68" customFormat="1">
      <c r="BP142126" s="90"/>
    </row>
    <row r="142127" spans="68:68" customFormat="1">
      <c r="BP142127" s="90"/>
    </row>
    <row r="142128" spans="68:68" customFormat="1">
      <c r="BP142128" s="90"/>
    </row>
    <row r="142129" spans="68:68" customFormat="1">
      <c r="BP142129" s="90"/>
    </row>
    <row r="142130" spans="68:68" customFormat="1">
      <c r="BP142130" s="90"/>
    </row>
    <row r="142131" spans="68:68" customFormat="1">
      <c r="BP142131" s="90"/>
    </row>
    <row r="142132" spans="68:68" customFormat="1">
      <c r="BP142132" s="90"/>
    </row>
    <row r="142133" spans="68:68" customFormat="1">
      <c r="BP142133" s="90"/>
    </row>
    <row r="142134" spans="68:68" customFormat="1">
      <c r="BP142134" s="90"/>
    </row>
    <row r="142135" spans="68:68" customFormat="1">
      <c r="BP142135" s="90"/>
    </row>
    <row r="142136" spans="68:68" customFormat="1">
      <c r="BP142136" s="90"/>
    </row>
    <row r="142137" spans="68:68" customFormat="1">
      <c r="BP142137" s="90"/>
    </row>
    <row r="142138" spans="68:68" customFormat="1">
      <c r="BP142138" s="90"/>
    </row>
    <row r="142139" spans="68:68" customFormat="1">
      <c r="BP142139" s="90"/>
    </row>
    <row r="142140" spans="68:68" customFormat="1">
      <c r="BP142140" s="90"/>
    </row>
    <row r="142141" spans="68:68" customFormat="1">
      <c r="BP142141" s="90"/>
    </row>
    <row r="142142" spans="68:68" customFormat="1">
      <c r="BP142142" s="90"/>
    </row>
    <row r="142143" spans="68:68" customFormat="1">
      <c r="BP142143" s="90"/>
    </row>
    <row r="142144" spans="68:68" customFormat="1">
      <c r="BP142144" s="90"/>
    </row>
    <row r="142145" spans="68:68" customFormat="1">
      <c r="BP142145" s="90"/>
    </row>
    <row r="142146" spans="68:68" customFormat="1">
      <c r="BP142146" s="90"/>
    </row>
    <row r="142147" spans="68:68" customFormat="1">
      <c r="BP142147" s="90"/>
    </row>
    <row r="142148" spans="68:68" customFormat="1">
      <c r="BP142148" s="90"/>
    </row>
    <row r="142149" spans="68:68" customFormat="1">
      <c r="BP142149" s="90"/>
    </row>
    <row r="142150" spans="68:68" customFormat="1">
      <c r="BP142150" s="90"/>
    </row>
    <row r="142151" spans="68:68" customFormat="1">
      <c r="BP142151" s="90"/>
    </row>
    <row r="142152" spans="68:68" customFormat="1">
      <c r="BP142152" s="90"/>
    </row>
    <row r="142153" spans="68:68" customFormat="1">
      <c r="BP142153" s="90"/>
    </row>
    <row r="142154" spans="68:68" customFormat="1">
      <c r="BP142154" s="90"/>
    </row>
    <row r="142155" spans="68:68" customFormat="1">
      <c r="BP142155" s="90"/>
    </row>
    <row r="142156" spans="68:68" customFormat="1">
      <c r="BP142156" s="90"/>
    </row>
    <row r="142157" spans="68:68" customFormat="1">
      <c r="BP142157" s="90"/>
    </row>
    <row r="142158" spans="68:68" customFormat="1">
      <c r="BP142158" s="90"/>
    </row>
    <row r="142159" spans="68:68" customFormat="1">
      <c r="BP142159" s="90"/>
    </row>
    <row r="142160" spans="68:68" customFormat="1">
      <c r="BP142160" s="90"/>
    </row>
    <row r="142161" spans="68:68" customFormat="1">
      <c r="BP142161" s="90"/>
    </row>
    <row r="142162" spans="68:68" customFormat="1">
      <c r="BP142162" s="90"/>
    </row>
    <row r="142163" spans="68:68" customFormat="1">
      <c r="BP142163" s="90"/>
    </row>
    <row r="142164" spans="68:68" customFormat="1">
      <c r="BP142164" s="90"/>
    </row>
    <row r="142165" spans="68:68" customFormat="1">
      <c r="BP142165" s="90"/>
    </row>
    <row r="142166" spans="68:68" customFormat="1">
      <c r="BP142166" s="90"/>
    </row>
    <row r="142167" spans="68:68" customFormat="1">
      <c r="BP142167" s="90"/>
    </row>
    <row r="142168" spans="68:68" customFormat="1">
      <c r="BP142168" s="90"/>
    </row>
    <row r="142169" spans="68:68" customFormat="1">
      <c r="BP142169" s="90"/>
    </row>
    <row r="142170" spans="68:68" customFormat="1">
      <c r="BP142170" s="90"/>
    </row>
    <row r="142171" spans="68:68" customFormat="1">
      <c r="BP142171" s="90"/>
    </row>
    <row r="142172" spans="68:68" customFormat="1">
      <c r="BP142172" s="90"/>
    </row>
    <row r="142173" spans="68:68" customFormat="1">
      <c r="BP142173" s="90"/>
    </row>
    <row r="142174" spans="68:68" customFormat="1">
      <c r="BP142174" s="90"/>
    </row>
    <row r="142175" spans="68:68" customFormat="1">
      <c r="BP142175" s="90"/>
    </row>
    <row r="142176" spans="68:68" customFormat="1">
      <c r="BP142176" s="90"/>
    </row>
    <row r="142177" spans="68:68" customFormat="1">
      <c r="BP142177" s="90"/>
    </row>
    <row r="142178" spans="68:68" customFormat="1">
      <c r="BP142178" s="90"/>
    </row>
    <row r="142179" spans="68:68" customFormat="1">
      <c r="BP142179" s="90"/>
    </row>
    <row r="142180" spans="68:68" customFormat="1">
      <c r="BP142180" s="90"/>
    </row>
    <row r="142181" spans="68:68" customFormat="1">
      <c r="BP142181" s="90"/>
    </row>
    <row r="142182" spans="68:68" customFormat="1">
      <c r="BP142182" s="90"/>
    </row>
    <row r="142183" spans="68:68" customFormat="1">
      <c r="BP142183" s="90"/>
    </row>
    <row r="142184" spans="68:68" customFormat="1">
      <c r="BP142184" s="90"/>
    </row>
    <row r="142185" spans="68:68" customFormat="1">
      <c r="BP142185" s="90"/>
    </row>
    <row r="142186" spans="68:68" customFormat="1">
      <c r="BP142186" s="90"/>
    </row>
    <row r="142187" spans="68:68" customFormat="1">
      <c r="BP142187" s="90"/>
    </row>
    <row r="142188" spans="68:68" customFormat="1">
      <c r="BP142188" s="90"/>
    </row>
    <row r="142189" spans="68:68" customFormat="1">
      <c r="BP142189" s="90"/>
    </row>
    <row r="142190" spans="68:68" customFormat="1">
      <c r="BP142190" s="90"/>
    </row>
    <row r="142191" spans="68:68" customFormat="1">
      <c r="BP142191" s="90"/>
    </row>
    <row r="142192" spans="68:68" customFormat="1">
      <c r="BP142192" s="90"/>
    </row>
    <row r="142193" spans="68:68" customFormat="1">
      <c r="BP142193" s="90"/>
    </row>
    <row r="142194" spans="68:68" customFormat="1">
      <c r="BP142194" s="90"/>
    </row>
    <row r="142195" spans="68:68" customFormat="1">
      <c r="BP142195" s="90"/>
    </row>
    <row r="142196" spans="68:68" customFormat="1">
      <c r="BP142196" s="90"/>
    </row>
    <row r="142197" spans="68:68" customFormat="1">
      <c r="BP142197" s="90"/>
    </row>
    <row r="142198" spans="68:68" customFormat="1">
      <c r="BP142198" s="90"/>
    </row>
    <row r="142199" spans="68:68" customFormat="1">
      <c r="BP142199" s="90"/>
    </row>
    <row r="142200" spans="68:68" customFormat="1">
      <c r="BP142200" s="90"/>
    </row>
    <row r="142201" spans="68:68" customFormat="1">
      <c r="BP142201" s="90"/>
    </row>
    <row r="142202" spans="68:68" customFormat="1">
      <c r="BP142202" s="90"/>
    </row>
    <row r="142203" spans="68:68" customFormat="1">
      <c r="BP142203" s="90"/>
    </row>
    <row r="142204" spans="68:68" customFormat="1">
      <c r="BP142204" s="90"/>
    </row>
    <row r="142205" spans="68:68" customFormat="1">
      <c r="BP142205" s="90"/>
    </row>
    <row r="142206" spans="68:68" customFormat="1">
      <c r="BP142206" s="90"/>
    </row>
    <row r="142207" spans="68:68" customFormat="1">
      <c r="BP142207" s="90"/>
    </row>
    <row r="142208" spans="68:68" customFormat="1">
      <c r="BP142208" s="90"/>
    </row>
    <row r="142209" spans="68:68" customFormat="1">
      <c r="BP142209" s="90"/>
    </row>
    <row r="142210" spans="68:68" customFormat="1">
      <c r="BP142210" s="90"/>
    </row>
    <row r="142211" spans="68:68" customFormat="1">
      <c r="BP142211" s="90"/>
    </row>
    <row r="142212" spans="68:68" customFormat="1">
      <c r="BP142212" s="90"/>
    </row>
    <row r="142213" spans="68:68" customFormat="1">
      <c r="BP142213" s="90"/>
    </row>
    <row r="142214" spans="68:68" customFormat="1">
      <c r="BP142214" s="90"/>
    </row>
    <row r="142215" spans="68:68" customFormat="1">
      <c r="BP142215" s="90"/>
    </row>
    <row r="142216" spans="68:68" customFormat="1">
      <c r="BP142216" s="90"/>
    </row>
    <row r="142217" spans="68:68" customFormat="1">
      <c r="BP142217" s="90"/>
    </row>
    <row r="142218" spans="68:68" customFormat="1">
      <c r="BP142218" s="90"/>
    </row>
    <row r="142219" spans="68:68" customFormat="1">
      <c r="BP142219" s="90"/>
    </row>
    <row r="142220" spans="68:68" customFormat="1">
      <c r="BP142220" s="90"/>
    </row>
    <row r="142221" spans="68:68" customFormat="1">
      <c r="BP142221" s="90"/>
    </row>
    <row r="142222" spans="68:68" customFormat="1">
      <c r="BP142222" s="90"/>
    </row>
    <row r="142223" spans="68:68" customFormat="1">
      <c r="BP142223" s="90"/>
    </row>
    <row r="142224" spans="68:68" customFormat="1">
      <c r="BP142224" s="90"/>
    </row>
    <row r="142225" spans="68:68" customFormat="1">
      <c r="BP142225" s="90"/>
    </row>
    <row r="142226" spans="68:68" customFormat="1">
      <c r="BP142226" s="90"/>
    </row>
    <row r="142227" spans="68:68" customFormat="1">
      <c r="BP142227" s="90"/>
    </row>
    <row r="142228" spans="68:68" customFormat="1">
      <c r="BP142228" s="90"/>
    </row>
    <row r="142229" spans="68:68" customFormat="1">
      <c r="BP142229" s="90"/>
    </row>
    <row r="142230" spans="68:68" customFormat="1">
      <c r="BP142230" s="90"/>
    </row>
    <row r="142231" spans="68:68" customFormat="1">
      <c r="BP142231" s="90"/>
    </row>
    <row r="142232" spans="68:68" customFormat="1">
      <c r="BP142232" s="90"/>
    </row>
    <row r="142233" spans="68:68" customFormat="1">
      <c r="BP142233" s="90"/>
    </row>
    <row r="142234" spans="68:68" customFormat="1">
      <c r="BP142234" s="90"/>
    </row>
    <row r="142235" spans="68:68" customFormat="1">
      <c r="BP142235" s="90"/>
    </row>
    <row r="142236" spans="68:68" customFormat="1">
      <c r="BP142236" s="90"/>
    </row>
    <row r="142237" spans="68:68" customFormat="1">
      <c r="BP142237" s="90"/>
    </row>
    <row r="142238" spans="68:68" customFormat="1">
      <c r="BP142238" s="90"/>
    </row>
    <row r="142239" spans="68:68" customFormat="1">
      <c r="BP142239" s="90"/>
    </row>
    <row r="142240" spans="68:68" customFormat="1">
      <c r="BP142240" s="90"/>
    </row>
    <row r="142241" spans="68:68" customFormat="1">
      <c r="BP142241" s="90"/>
    </row>
    <row r="142242" spans="68:68" customFormat="1">
      <c r="BP142242" s="90"/>
    </row>
    <row r="142243" spans="68:68" customFormat="1">
      <c r="BP142243" s="90"/>
    </row>
    <row r="142244" spans="68:68" customFormat="1">
      <c r="BP142244" s="90"/>
    </row>
    <row r="142245" spans="68:68" customFormat="1">
      <c r="BP142245" s="90"/>
    </row>
    <row r="142246" spans="68:68" customFormat="1">
      <c r="BP142246" s="90"/>
    </row>
    <row r="142247" spans="68:68" customFormat="1">
      <c r="BP142247" s="90"/>
    </row>
    <row r="142248" spans="68:68" customFormat="1">
      <c r="BP142248" s="90"/>
    </row>
    <row r="142249" spans="68:68" customFormat="1">
      <c r="BP142249" s="90"/>
    </row>
    <row r="142250" spans="68:68" customFormat="1">
      <c r="BP142250" s="90"/>
    </row>
    <row r="142251" spans="68:68" customFormat="1">
      <c r="BP142251" s="90"/>
    </row>
    <row r="142252" spans="68:68" customFormat="1">
      <c r="BP142252" s="90"/>
    </row>
    <row r="142253" spans="68:68" customFormat="1">
      <c r="BP142253" s="90"/>
    </row>
    <row r="142254" spans="68:68" customFormat="1">
      <c r="BP142254" s="90"/>
    </row>
    <row r="142255" spans="68:68" customFormat="1">
      <c r="BP142255" s="90"/>
    </row>
    <row r="142256" spans="68:68" customFormat="1">
      <c r="BP142256" s="90"/>
    </row>
    <row r="142257" spans="68:68" customFormat="1">
      <c r="BP142257" s="90"/>
    </row>
    <row r="142258" spans="68:68" customFormat="1">
      <c r="BP142258" s="90"/>
    </row>
    <row r="142259" spans="68:68" customFormat="1">
      <c r="BP142259" s="90"/>
    </row>
    <row r="142260" spans="68:68" customFormat="1">
      <c r="BP142260" s="90"/>
    </row>
    <row r="142261" spans="68:68" customFormat="1">
      <c r="BP142261" s="90"/>
    </row>
    <row r="142262" spans="68:68" customFormat="1">
      <c r="BP142262" s="90"/>
    </row>
    <row r="142263" spans="68:68" customFormat="1">
      <c r="BP142263" s="90"/>
    </row>
    <row r="142264" spans="68:68" customFormat="1">
      <c r="BP142264" s="90"/>
    </row>
    <row r="142265" spans="68:68" customFormat="1">
      <c r="BP142265" s="90"/>
    </row>
    <row r="142266" spans="68:68" customFormat="1">
      <c r="BP142266" s="90"/>
    </row>
    <row r="142267" spans="68:68" customFormat="1">
      <c r="BP142267" s="90"/>
    </row>
    <row r="142268" spans="68:68" customFormat="1">
      <c r="BP142268" s="90"/>
    </row>
    <row r="142269" spans="68:68" customFormat="1">
      <c r="BP142269" s="90"/>
    </row>
    <row r="142270" spans="68:68" customFormat="1">
      <c r="BP142270" s="90"/>
    </row>
    <row r="142271" spans="68:68" customFormat="1">
      <c r="BP142271" s="90"/>
    </row>
    <row r="142272" spans="68:68" customFormat="1">
      <c r="BP142272" s="90"/>
    </row>
    <row r="142273" spans="68:68" customFormat="1">
      <c r="BP142273" s="90"/>
    </row>
    <row r="142274" spans="68:68" customFormat="1">
      <c r="BP142274" s="90"/>
    </row>
    <row r="142275" spans="68:68" customFormat="1">
      <c r="BP142275" s="90"/>
    </row>
    <row r="142276" spans="68:68" customFormat="1">
      <c r="BP142276" s="90"/>
    </row>
    <row r="142277" spans="68:68" customFormat="1">
      <c r="BP142277" s="90"/>
    </row>
    <row r="142278" spans="68:68" customFormat="1">
      <c r="BP142278" s="90"/>
    </row>
    <row r="142279" spans="68:68" customFormat="1">
      <c r="BP142279" s="90"/>
    </row>
    <row r="142280" spans="68:68" customFormat="1">
      <c r="BP142280" s="90"/>
    </row>
    <row r="142281" spans="68:68" customFormat="1">
      <c r="BP142281" s="90"/>
    </row>
    <row r="142282" spans="68:68" customFormat="1">
      <c r="BP142282" s="90"/>
    </row>
    <row r="142283" spans="68:68" customFormat="1">
      <c r="BP142283" s="90"/>
    </row>
    <row r="142284" spans="68:68" customFormat="1">
      <c r="BP142284" s="90"/>
    </row>
    <row r="142285" spans="68:68" customFormat="1">
      <c r="BP142285" s="90"/>
    </row>
    <row r="142286" spans="68:68" customFormat="1">
      <c r="BP142286" s="90"/>
    </row>
    <row r="142287" spans="68:68" customFormat="1">
      <c r="BP142287" s="90"/>
    </row>
    <row r="142288" spans="68:68" customFormat="1">
      <c r="BP142288" s="90"/>
    </row>
    <row r="142289" spans="68:68" customFormat="1">
      <c r="BP142289" s="90"/>
    </row>
    <row r="142290" spans="68:68" customFormat="1">
      <c r="BP142290" s="90"/>
    </row>
    <row r="142291" spans="68:68" customFormat="1">
      <c r="BP142291" s="90"/>
    </row>
    <row r="142292" spans="68:68" customFormat="1">
      <c r="BP142292" s="90"/>
    </row>
    <row r="142293" spans="68:68" customFormat="1">
      <c r="BP142293" s="90"/>
    </row>
    <row r="142294" spans="68:68" customFormat="1">
      <c r="BP142294" s="90"/>
    </row>
    <row r="142295" spans="68:68" customFormat="1">
      <c r="BP142295" s="90"/>
    </row>
    <row r="142296" spans="68:68" customFormat="1">
      <c r="BP142296" s="90"/>
    </row>
    <row r="142297" spans="68:68" customFormat="1">
      <c r="BP142297" s="90"/>
    </row>
    <row r="142298" spans="68:68" customFormat="1">
      <c r="BP142298" s="90"/>
    </row>
    <row r="142299" spans="68:68" customFormat="1">
      <c r="BP142299" s="90"/>
    </row>
    <row r="142300" spans="68:68" customFormat="1">
      <c r="BP142300" s="90"/>
    </row>
    <row r="142301" spans="68:68" customFormat="1">
      <c r="BP142301" s="90"/>
    </row>
    <row r="142302" spans="68:68" customFormat="1">
      <c r="BP142302" s="90"/>
    </row>
    <row r="142303" spans="68:68" customFormat="1">
      <c r="BP142303" s="90"/>
    </row>
    <row r="142304" spans="68:68" customFormat="1">
      <c r="BP142304" s="90"/>
    </row>
    <row r="142305" spans="68:68" customFormat="1">
      <c r="BP142305" s="90"/>
    </row>
    <row r="142306" spans="68:68" customFormat="1">
      <c r="BP142306" s="90"/>
    </row>
    <row r="142307" spans="68:68" customFormat="1">
      <c r="BP142307" s="90"/>
    </row>
    <row r="142308" spans="68:68" customFormat="1">
      <c r="BP142308" s="90"/>
    </row>
    <row r="142309" spans="68:68" customFormat="1">
      <c r="BP142309" s="90"/>
    </row>
    <row r="142310" spans="68:68" customFormat="1">
      <c r="BP142310" s="90"/>
    </row>
    <row r="142311" spans="68:68" customFormat="1">
      <c r="BP142311" s="90"/>
    </row>
    <row r="142312" spans="68:68" customFormat="1">
      <c r="BP142312" s="90"/>
    </row>
    <row r="142313" spans="68:68" customFormat="1">
      <c r="BP142313" s="90"/>
    </row>
    <row r="142314" spans="68:68" customFormat="1">
      <c r="BP142314" s="90"/>
    </row>
    <row r="142315" spans="68:68" customFormat="1">
      <c r="BP142315" s="90"/>
    </row>
    <row r="142316" spans="68:68" customFormat="1">
      <c r="BP142316" s="90"/>
    </row>
    <row r="142317" spans="68:68" customFormat="1">
      <c r="BP142317" s="90"/>
    </row>
    <row r="142318" spans="68:68" customFormat="1">
      <c r="BP142318" s="90"/>
    </row>
    <row r="142319" spans="68:68" customFormat="1">
      <c r="BP142319" s="90"/>
    </row>
    <row r="142320" spans="68:68" customFormat="1">
      <c r="BP142320" s="90"/>
    </row>
    <row r="142321" spans="68:68" customFormat="1">
      <c r="BP142321" s="90"/>
    </row>
    <row r="142322" spans="68:68" customFormat="1">
      <c r="BP142322" s="90"/>
    </row>
    <row r="142323" spans="68:68" customFormat="1">
      <c r="BP142323" s="90"/>
    </row>
    <row r="142324" spans="68:68" customFormat="1">
      <c r="BP142324" s="90"/>
    </row>
    <row r="142325" spans="68:68" customFormat="1">
      <c r="BP142325" s="90"/>
    </row>
    <row r="142326" spans="68:68" customFormat="1">
      <c r="BP142326" s="90"/>
    </row>
    <row r="142327" spans="68:68" customFormat="1">
      <c r="BP142327" s="90"/>
    </row>
    <row r="142328" spans="68:68" customFormat="1">
      <c r="BP142328" s="90"/>
    </row>
    <row r="142329" spans="68:68" customFormat="1">
      <c r="BP142329" s="90"/>
    </row>
    <row r="142330" spans="68:68" customFormat="1">
      <c r="BP142330" s="90"/>
    </row>
    <row r="142331" spans="68:68" customFormat="1">
      <c r="BP142331" s="90"/>
    </row>
    <row r="142332" spans="68:68" customFormat="1">
      <c r="BP142332" s="90"/>
    </row>
    <row r="142333" spans="68:68" customFormat="1">
      <c r="BP142333" s="90"/>
    </row>
    <row r="142334" spans="68:68" customFormat="1">
      <c r="BP142334" s="90"/>
    </row>
    <row r="142335" spans="68:68" customFormat="1">
      <c r="BP142335" s="90"/>
    </row>
    <row r="142336" spans="68:68" customFormat="1">
      <c r="BP142336" s="90"/>
    </row>
    <row r="142337" spans="68:68" customFormat="1">
      <c r="BP142337" s="90"/>
    </row>
    <row r="142338" spans="68:68" customFormat="1">
      <c r="BP142338" s="90"/>
    </row>
    <row r="142339" spans="68:68" customFormat="1">
      <c r="BP142339" s="90"/>
    </row>
    <row r="142340" spans="68:68" customFormat="1">
      <c r="BP142340" s="90"/>
    </row>
    <row r="142341" spans="68:68" customFormat="1">
      <c r="BP142341" s="90"/>
    </row>
    <row r="142342" spans="68:68" customFormat="1">
      <c r="BP142342" s="90"/>
    </row>
    <row r="142343" spans="68:68" customFormat="1">
      <c r="BP142343" s="90"/>
    </row>
    <row r="142344" spans="68:68" customFormat="1">
      <c r="BP142344" s="90"/>
    </row>
    <row r="142345" spans="68:68" customFormat="1">
      <c r="BP142345" s="90"/>
    </row>
    <row r="142346" spans="68:68" customFormat="1">
      <c r="BP142346" s="90"/>
    </row>
    <row r="142347" spans="68:68" customFormat="1">
      <c r="BP142347" s="90"/>
    </row>
    <row r="142348" spans="68:68" customFormat="1">
      <c r="BP142348" s="90"/>
    </row>
    <row r="142349" spans="68:68" customFormat="1">
      <c r="BP142349" s="90"/>
    </row>
    <row r="142350" spans="68:68" customFormat="1">
      <c r="BP142350" s="90"/>
    </row>
    <row r="142351" spans="68:68" customFormat="1">
      <c r="BP142351" s="90"/>
    </row>
    <row r="142352" spans="68:68" customFormat="1">
      <c r="BP142352" s="90"/>
    </row>
    <row r="142353" spans="68:68" customFormat="1">
      <c r="BP142353" s="90"/>
    </row>
    <row r="142354" spans="68:68" customFormat="1">
      <c r="BP142354" s="90"/>
    </row>
    <row r="142355" spans="68:68" customFormat="1">
      <c r="BP142355" s="90"/>
    </row>
    <row r="142356" spans="68:68" customFormat="1">
      <c r="BP142356" s="90"/>
    </row>
    <row r="142357" spans="68:68" customFormat="1">
      <c r="BP142357" s="90"/>
    </row>
    <row r="142358" spans="68:68" customFormat="1">
      <c r="BP142358" s="90"/>
    </row>
    <row r="142359" spans="68:68" customFormat="1">
      <c r="BP142359" s="90"/>
    </row>
    <row r="142360" spans="68:68" customFormat="1">
      <c r="BP142360" s="90"/>
    </row>
    <row r="142361" spans="68:68" customFormat="1">
      <c r="BP142361" s="90"/>
    </row>
    <row r="142362" spans="68:68" customFormat="1">
      <c r="BP142362" s="90"/>
    </row>
    <row r="142363" spans="68:68" customFormat="1">
      <c r="BP142363" s="90"/>
    </row>
    <row r="142364" spans="68:68" customFormat="1">
      <c r="BP142364" s="90"/>
    </row>
    <row r="142365" spans="68:68" customFormat="1">
      <c r="BP142365" s="90"/>
    </row>
    <row r="142366" spans="68:68" customFormat="1">
      <c r="BP142366" s="90"/>
    </row>
    <row r="142367" spans="68:68" customFormat="1">
      <c r="BP142367" s="90"/>
    </row>
    <row r="142368" spans="68:68" customFormat="1">
      <c r="BP142368" s="90"/>
    </row>
    <row r="142369" spans="68:68" customFormat="1">
      <c r="BP142369" s="90"/>
    </row>
    <row r="142370" spans="68:68" customFormat="1">
      <c r="BP142370" s="90"/>
    </row>
    <row r="142371" spans="68:68" customFormat="1">
      <c r="BP142371" s="90"/>
    </row>
    <row r="142372" spans="68:68" customFormat="1">
      <c r="BP142372" s="90"/>
    </row>
    <row r="142373" spans="68:68" customFormat="1">
      <c r="BP142373" s="90"/>
    </row>
    <row r="142374" spans="68:68" customFormat="1">
      <c r="BP142374" s="90"/>
    </row>
    <row r="142375" spans="68:68" customFormat="1">
      <c r="BP142375" s="90"/>
    </row>
    <row r="142376" spans="68:68" customFormat="1">
      <c r="BP142376" s="90"/>
    </row>
    <row r="142377" spans="68:68" customFormat="1">
      <c r="BP142377" s="90"/>
    </row>
    <row r="142378" spans="68:68" customFormat="1">
      <c r="BP142378" s="90"/>
    </row>
    <row r="142379" spans="68:68" customFormat="1">
      <c r="BP142379" s="90"/>
    </row>
    <row r="142380" spans="68:68" customFormat="1">
      <c r="BP142380" s="90"/>
    </row>
    <row r="142381" spans="68:68" customFormat="1">
      <c r="BP142381" s="90"/>
    </row>
    <row r="142382" spans="68:68" customFormat="1">
      <c r="BP142382" s="90"/>
    </row>
    <row r="142383" spans="68:68" customFormat="1">
      <c r="BP142383" s="90"/>
    </row>
    <row r="142384" spans="68:68" customFormat="1">
      <c r="BP142384" s="90"/>
    </row>
    <row r="142385" spans="68:68" customFormat="1">
      <c r="BP142385" s="90"/>
    </row>
    <row r="142386" spans="68:68" customFormat="1">
      <c r="BP142386" s="90"/>
    </row>
    <row r="142387" spans="68:68" customFormat="1">
      <c r="BP142387" s="90"/>
    </row>
    <row r="142388" spans="68:68" customFormat="1">
      <c r="BP142388" s="90"/>
    </row>
    <row r="142389" spans="68:68" customFormat="1">
      <c r="BP142389" s="90"/>
    </row>
    <row r="142390" spans="68:68" customFormat="1">
      <c r="BP142390" s="90"/>
    </row>
    <row r="142391" spans="68:68" customFormat="1">
      <c r="BP142391" s="90"/>
    </row>
    <row r="142392" spans="68:68" customFormat="1">
      <c r="BP142392" s="90"/>
    </row>
    <row r="142393" spans="68:68" customFormat="1">
      <c r="BP142393" s="90"/>
    </row>
    <row r="142394" spans="68:68" customFormat="1">
      <c r="BP142394" s="90"/>
    </row>
    <row r="142395" spans="68:68" customFormat="1">
      <c r="BP142395" s="90"/>
    </row>
    <row r="142396" spans="68:68" customFormat="1">
      <c r="BP142396" s="90"/>
    </row>
    <row r="142397" spans="68:68" customFormat="1">
      <c r="BP142397" s="90"/>
    </row>
    <row r="142398" spans="68:68" customFormat="1">
      <c r="BP142398" s="90"/>
    </row>
    <row r="142399" spans="68:68" customFormat="1">
      <c r="BP142399" s="90"/>
    </row>
    <row r="142400" spans="68:68" customFormat="1">
      <c r="BP142400" s="90"/>
    </row>
    <row r="142401" spans="68:68" customFormat="1">
      <c r="BP142401" s="90"/>
    </row>
    <row r="142402" spans="68:68" customFormat="1">
      <c r="BP142402" s="90"/>
    </row>
    <row r="142403" spans="68:68" customFormat="1">
      <c r="BP142403" s="90"/>
    </row>
    <row r="142404" spans="68:68" customFormat="1">
      <c r="BP142404" s="90"/>
    </row>
    <row r="142405" spans="68:68" customFormat="1">
      <c r="BP142405" s="90"/>
    </row>
    <row r="142406" spans="68:68" customFormat="1">
      <c r="BP142406" s="90"/>
    </row>
    <row r="142407" spans="68:68" customFormat="1">
      <c r="BP142407" s="90"/>
    </row>
    <row r="142408" spans="68:68" customFormat="1">
      <c r="BP142408" s="90"/>
    </row>
    <row r="142409" spans="68:68" customFormat="1">
      <c r="BP142409" s="90"/>
    </row>
    <row r="142410" spans="68:68" customFormat="1">
      <c r="BP142410" s="90"/>
    </row>
    <row r="142411" spans="68:68" customFormat="1">
      <c r="BP142411" s="90"/>
    </row>
    <row r="142412" spans="68:68" customFormat="1">
      <c r="BP142412" s="90"/>
    </row>
    <row r="142413" spans="68:68" customFormat="1">
      <c r="BP142413" s="90"/>
    </row>
    <row r="142414" spans="68:68" customFormat="1">
      <c r="BP142414" s="90"/>
    </row>
    <row r="142415" spans="68:68" customFormat="1">
      <c r="BP142415" s="90"/>
    </row>
    <row r="142416" spans="68:68" customFormat="1">
      <c r="BP142416" s="90"/>
    </row>
    <row r="142417" spans="68:68" customFormat="1">
      <c r="BP142417" s="90"/>
    </row>
    <row r="142418" spans="68:68" customFormat="1">
      <c r="BP142418" s="90"/>
    </row>
    <row r="142419" spans="68:68" customFormat="1">
      <c r="BP142419" s="90"/>
    </row>
    <row r="142420" spans="68:68" customFormat="1">
      <c r="BP142420" s="90"/>
    </row>
    <row r="142421" spans="68:68" customFormat="1">
      <c r="BP142421" s="90"/>
    </row>
    <row r="142422" spans="68:68" customFormat="1">
      <c r="BP142422" s="90"/>
    </row>
    <row r="142423" spans="68:68" customFormat="1">
      <c r="BP142423" s="90"/>
    </row>
    <row r="142424" spans="68:68" customFormat="1">
      <c r="BP142424" s="90"/>
    </row>
    <row r="142425" spans="68:68" customFormat="1">
      <c r="BP142425" s="90"/>
    </row>
    <row r="142426" spans="68:68" customFormat="1">
      <c r="BP142426" s="90"/>
    </row>
    <row r="142427" spans="68:68" customFormat="1">
      <c r="BP142427" s="90"/>
    </row>
    <row r="142428" spans="68:68" customFormat="1">
      <c r="BP142428" s="90"/>
    </row>
    <row r="142429" spans="68:68" customFormat="1">
      <c r="BP142429" s="90"/>
    </row>
    <row r="142430" spans="68:68" customFormat="1">
      <c r="BP142430" s="90"/>
    </row>
    <row r="142431" spans="68:68" customFormat="1">
      <c r="BP142431" s="90"/>
    </row>
    <row r="142432" spans="68:68" customFormat="1">
      <c r="BP142432" s="90"/>
    </row>
    <row r="142433" spans="68:68" customFormat="1">
      <c r="BP142433" s="90"/>
    </row>
    <row r="142434" spans="68:68" customFormat="1">
      <c r="BP142434" s="90"/>
    </row>
    <row r="142435" spans="68:68" customFormat="1">
      <c r="BP142435" s="90"/>
    </row>
    <row r="142436" spans="68:68" customFormat="1">
      <c r="BP142436" s="90"/>
    </row>
    <row r="142437" spans="68:68" customFormat="1">
      <c r="BP142437" s="90"/>
    </row>
    <row r="142438" spans="68:68" customFormat="1">
      <c r="BP142438" s="90"/>
    </row>
    <row r="142439" spans="68:68" customFormat="1">
      <c r="BP142439" s="90"/>
    </row>
    <row r="142440" spans="68:68" customFormat="1">
      <c r="BP142440" s="90"/>
    </row>
    <row r="142441" spans="68:68" customFormat="1">
      <c r="BP142441" s="90"/>
    </row>
    <row r="142442" spans="68:68" customFormat="1">
      <c r="BP142442" s="90"/>
    </row>
    <row r="142443" spans="68:68" customFormat="1">
      <c r="BP142443" s="90"/>
    </row>
    <row r="142444" spans="68:68" customFormat="1">
      <c r="BP142444" s="90"/>
    </row>
    <row r="142445" spans="68:68" customFormat="1">
      <c r="BP142445" s="90"/>
    </row>
    <row r="142446" spans="68:68" customFormat="1">
      <c r="BP142446" s="90"/>
    </row>
    <row r="142447" spans="68:68" customFormat="1">
      <c r="BP142447" s="90"/>
    </row>
    <row r="142448" spans="68:68" customFormat="1">
      <c r="BP142448" s="90"/>
    </row>
    <row r="142449" spans="68:68" customFormat="1">
      <c r="BP142449" s="90"/>
    </row>
    <row r="142450" spans="68:68" customFormat="1">
      <c r="BP142450" s="90"/>
    </row>
    <row r="142451" spans="68:68" customFormat="1">
      <c r="BP142451" s="90"/>
    </row>
    <row r="142452" spans="68:68" customFormat="1">
      <c r="BP142452" s="90"/>
    </row>
    <row r="142453" spans="68:68" customFormat="1">
      <c r="BP142453" s="90"/>
    </row>
    <row r="142454" spans="68:68" customFormat="1">
      <c r="BP142454" s="90"/>
    </row>
    <row r="142455" spans="68:68" customFormat="1">
      <c r="BP142455" s="90"/>
    </row>
    <row r="142456" spans="68:68" customFormat="1">
      <c r="BP142456" s="90"/>
    </row>
    <row r="142457" spans="68:68" customFormat="1">
      <c r="BP142457" s="90"/>
    </row>
    <row r="142458" spans="68:68" customFormat="1">
      <c r="BP142458" s="90"/>
    </row>
    <row r="142459" spans="68:68" customFormat="1">
      <c r="BP142459" s="90"/>
    </row>
    <row r="142460" spans="68:68" customFormat="1">
      <c r="BP142460" s="90"/>
    </row>
    <row r="142461" spans="68:68" customFormat="1">
      <c r="BP142461" s="90"/>
    </row>
    <row r="142462" spans="68:68" customFormat="1">
      <c r="BP142462" s="90"/>
    </row>
    <row r="142463" spans="68:68" customFormat="1">
      <c r="BP142463" s="90"/>
    </row>
    <row r="142464" spans="68:68" customFormat="1">
      <c r="BP142464" s="90"/>
    </row>
    <row r="142465" spans="68:68" customFormat="1">
      <c r="BP142465" s="90"/>
    </row>
    <row r="142466" spans="68:68" customFormat="1">
      <c r="BP142466" s="90"/>
    </row>
    <row r="142467" spans="68:68" customFormat="1">
      <c r="BP142467" s="90"/>
    </row>
    <row r="142468" spans="68:68" customFormat="1">
      <c r="BP142468" s="90"/>
    </row>
    <row r="142469" spans="68:68" customFormat="1">
      <c r="BP142469" s="90"/>
    </row>
    <row r="142470" spans="68:68" customFormat="1">
      <c r="BP142470" s="90"/>
    </row>
    <row r="142471" spans="68:68" customFormat="1">
      <c r="BP142471" s="90"/>
    </row>
    <row r="142472" spans="68:68" customFormat="1">
      <c r="BP142472" s="90"/>
    </row>
    <row r="142473" spans="68:68" customFormat="1">
      <c r="BP142473" s="90"/>
    </row>
    <row r="142474" spans="68:68" customFormat="1">
      <c r="BP142474" s="90"/>
    </row>
    <row r="142475" spans="68:68" customFormat="1">
      <c r="BP142475" s="90"/>
    </row>
    <row r="142476" spans="68:68" customFormat="1">
      <c r="BP142476" s="90"/>
    </row>
    <row r="142477" spans="68:68" customFormat="1">
      <c r="BP142477" s="90"/>
    </row>
    <row r="142478" spans="68:68" customFormat="1">
      <c r="BP142478" s="90"/>
    </row>
    <row r="142479" spans="68:68" customFormat="1">
      <c r="BP142479" s="90"/>
    </row>
    <row r="142480" spans="68:68" customFormat="1">
      <c r="BP142480" s="90"/>
    </row>
    <row r="142481" spans="68:68" customFormat="1">
      <c r="BP142481" s="90"/>
    </row>
    <row r="142482" spans="68:68" customFormat="1">
      <c r="BP142482" s="90"/>
    </row>
    <row r="142483" spans="68:68" customFormat="1">
      <c r="BP142483" s="90"/>
    </row>
    <row r="142484" spans="68:68" customFormat="1">
      <c r="BP142484" s="90"/>
    </row>
    <row r="142485" spans="68:68" customFormat="1">
      <c r="BP142485" s="90"/>
    </row>
    <row r="142486" spans="68:68" customFormat="1">
      <c r="BP142486" s="90"/>
    </row>
    <row r="142487" spans="68:68" customFormat="1">
      <c r="BP142487" s="90"/>
    </row>
    <row r="142488" spans="68:68" customFormat="1">
      <c r="BP142488" s="90"/>
    </row>
    <row r="142489" spans="68:68" customFormat="1">
      <c r="BP142489" s="90"/>
    </row>
    <row r="142490" spans="68:68" customFormat="1">
      <c r="BP142490" s="90"/>
    </row>
    <row r="142491" spans="68:68" customFormat="1">
      <c r="BP142491" s="90"/>
    </row>
    <row r="142492" spans="68:68" customFormat="1">
      <c r="BP142492" s="90"/>
    </row>
    <row r="142493" spans="68:68" customFormat="1">
      <c r="BP142493" s="90"/>
    </row>
    <row r="142494" spans="68:68" customFormat="1">
      <c r="BP142494" s="90"/>
    </row>
    <row r="142495" spans="68:68" customFormat="1">
      <c r="BP142495" s="90"/>
    </row>
    <row r="142496" spans="68:68" customFormat="1">
      <c r="BP142496" s="90"/>
    </row>
    <row r="142497" spans="68:68" customFormat="1">
      <c r="BP142497" s="90"/>
    </row>
    <row r="142498" spans="68:68" customFormat="1">
      <c r="BP142498" s="90"/>
    </row>
    <row r="142499" spans="68:68" customFormat="1">
      <c r="BP142499" s="90"/>
    </row>
    <row r="142500" spans="68:68" customFormat="1">
      <c r="BP142500" s="90"/>
    </row>
    <row r="142501" spans="68:68" customFormat="1">
      <c r="BP142501" s="90"/>
    </row>
    <row r="142502" spans="68:68" customFormat="1">
      <c r="BP142502" s="90"/>
    </row>
    <row r="142503" spans="68:68" customFormat="1">
      <c r="BP142503" s="90"/>
    </row>
    <row r="142504" spans="68:68" customFormat="1">
      <c r="BP142504" s="90"/>
    </row>
    <row r="142505" spans="68:68" customFormat="1">
      <c r="BP142505" s="90"/>
    </row>
    <row r="142506" spans="68:68" customFormat="1">
      <c r="BP142506" s="90"/>
    </row>
    <row r="142507" spans="68:68" customFormat="1">
      <c r="BP142507" s="90"/>
    </row>
    <row r="142508" spans="68:68" customFormat="1">
      <c r="BP142508" s="90"/>
    </row>
    <row r="142509" spans="68:68" customFormat="1">
      <c r="BP142509" s="90"/>
    </row>
    <row r="142510" spans="68:68" customFormat="1">
      <c r="BP142510" s="90"/>
    </row>
    <row r="142511" spans="68:68" customFormat="1">
      <c r="BP142511" s="90"/>
    </row>
    <row r="142512" spans="68:68" customFormat="1">
      <c r="BP142512" s="90"/>
    </row>
    <row r="142513" spans="68:68" customFormat="1">
      <c r="BP142513" s="90"/>
    </row>
    <row r="142514" spans="68:68" customFormat="1">
      <c r="BP142514" s="90"/>
    </row>
    <row r="142515" spans="68:68" customFormat="1">
      <c r="BP142515" s="90"/>
    </row>
    <row r="142516" spans="68:68" customFormat="1">
      <c r="BP142516" s="90"/>
    </row>
    <row r="142517" spans="68:68" customFormat="1">
      <c r="BP142517" s="90"/>
    </row>
    <row r="142518" spans="68:68" customFormat="1">
      <c r="BP142518" s="90"/>
    </row>
    <row r="142519" spans="68:68" customFormat="1">
      <c r="BP142519" s="90"/>
    </row>
    <row r="142520" spans="68:68" customFormat="1">
      <c r="BP142520" s="90"/>
    </row>
    <row r="142521" spans="68:68" customFormat="1">
      <c r="BP142521" s="90"/>
    </row>
    <row r="142522" spans="68:68" customFormat="1">
      <c r="BP142522" s="90"/>
    </row>
    <row r="142523" spans="68:68" customFormat="1">
      <c r="BP142523" s="90"/>
    </row>
    <row r="142524" spans="68:68" customFormat="1">
      <c r="BP142524" s="90"/>
    </row>
    <row r="142525" spans="68:68" customFormat="1">
      <c r="BP142525" s="90"/>
    </row>
    <row r="142526" spans="68:68" customFormat="1">
      <c r="BP142526" s="90"/>
    </row>
    <row r="142527" spans="68:68" customFormat="1">
      <c r="BP142527" s="90"/>
    </row>
    <row r="142528" spans="68:68" customFormat="1">
      <c r="BP142528" s="90"/>
    </row>
    <row r="142529" spans="68:68" customFormat="1">
      <c r="BP142529" s="90"/>
    </row>
    <row r="142530" spans="68:68" customFormat="1">
      <c r="BP142530" s="90"/>
    </row>
    <row r="142531" spans="68:68" customFormat="1">
      <c r="BP142531" s="90"/>
    </row>
    <row r="142532" spans="68:68" customFormat="1">
      <c r="BP142532" s="90"/>
    </row>
    <row r="142533" spans="68:68" customFormat="1">
      <c r="BP142533" s="90"/>
    </row>
    <row r="142534" spans="68:68" customFormat="1">
      <c r="BP142534" s="90"/>
    </row>
    <row r="142535" spans="68:68" customFormat="1">
      <c r="BP142535" s="90"/>
    </row>
    <row r="142536" spans="68:68" customFormat="1">
      <c r="BP142536" s="90"/>
    </row>
    <row r="142537" spans="68:68" customFormat="1">
      <c r="BP142537" s="90"/>
    </row>
    <row r="142538" spans="68:68" customFormat="1">
      <c r="BP142538" s="90"/>
    </row>
    <row r="142539" spans="68:68" customFormat="1">
      <c r="BP142539" s="90"/>
    </row>
    <row r="142540" spans="68:68" customFormat="1">
      <c r="BP142540" s="90"/>
    </row>
    <row r="142541" spans="68:68" customFormat="1">
      <c r="BP142541" s="90"/>
    </row>
    <row r="142542" spans="68:68" customFormat="1">
      <c r="BP142542" s="90"/>
    </row>
    <row r="142543" spans="68:68" customFormat="1">
      <c r="BP142543" s="90"/>
    </row>
    <row r="142544" spans="68:68" customFormat="1">
      <c r="BP142544" s="90"/>
    </row>
    <row r="142545" spans="68:68" customFormat="1">
      <c r="BP142545" s="90"/>
    </row>
    <row r="142546" spans="68:68" customFormat="1">
      <c r="BP142546" s="90"/>
    </row>
    <row r="142547" spans="68:68" customFormat="1">
      <c r="BP142547" s="90"/>
    </row>
    <row r="142548" spans="68:68" customFormat="1">
      <c r="BP142548" s="90"/>
    </row>
    <row r="142549" spans="68:68" customFormat="1">
      <c r="BP142549" s="90"/>
    </row>
    <row r="142550" spans="68:68" customFormat="1">
      <c r="BP142550" s="90"/>
    </row>
    <row r="142551" spans="68:68" customFormat="1">
      <c r="BP142551" s="90"/>
    </row>
    <row r="142552" spans="68:68" customFormat="1">
      <c r="BP142552" s="90"/>
    </row>
    <row r="142553" spans="68:68" customFormat="1">
      <c r="BP142553" s="90"/>
    </row>
    <row r="142554" spans="68:68" customFormat="1">
      <c r="BP142554" s="90"/>
    </row>
    <row r="142555" spans="68:68" customFormat="1">
      <c r="BP142555" s="90"/>
    </row>
    <row r="142556" spans="68:68" customFormat="1">
      <c r="BP142556" s="90"/>
    </row>
    <row r="142557" spans="68:68" customFormat="1">
      <c r="BP142557" s="90"/>
    </row>
    <row r="142558" spans="68:68" customFormat="1">
      <c r="BP142558" s="90"/>
    </row>
    <row r="142559" spans="68:68" customFormat="1">
      <c r="BP142559" s="90"/>
    </row>
    <row r="142560" spans="68:68" customFormat="1">
      <c r="BP142560" s="90"/>
    </row>
    <row r="142561" spans="68:68" customFormat="1">
      <c r="BP142561" s="90"/>
    </row>
    <row r="142562" spans="68:68" customFormat="1">
      <c r="BP142562" s="90"/>
    </row>
    <row r="142563" spans="68:68" customFormat="1">
      <c r="BP142563" s="90"/>
    </row>
    <row r="142564" spans="68:68" customFormat="1">
      <c r="BP142564" s="90"/>
    </row>
    <row r="142565" spans="68:68" customFormat="1">
      <c r="BP142565" s="90"/>
    </row>
    <row r="142566" spans="68:68" customFormat="1">
      <c r="BP142566" s="90"/>
    </row>
    <row r="142567" spans="68:68" customFormat="1">
      <c r="BP142567" s="90"/>
    </row>
    <row r="142568" spans="68:68" customFormat="1">
      <c r="BP142568" s="90"/>
    </row>
    <row r="142569" spans="68:68" customFormat="1">
      <c r="BP142569" s="90"/>
    </row>
    <row r="142570" spans="68:68" customFormat="1">
      <c r="BP142570" s="90"/>
    </row>
    <row r="142571" spans="68:68" customFormat="1">
      <c r="BP142571" s="90"/>
    </row>
    <row r="142572" spans="68:68" customFormat="1">
      <c r="BP142572" s="90"/>
    </row>
    <row r="142573" spans="68:68" customFormat="1">
      <c r="BP142573" s="90"/>
    </row>
    <row r="142574" spans="68:68" customFormat="1">
      <c r="BP142574" s="90"/>
    </row>
    <row r="142575" spans="68:68" customFormat="1">
      <c r="BP142575" s="90"/>
    </row>
    <row r="142576" spans="68:68" customFormat="1">
      <c r="BP142576" s="90"/>
    </row>
    <row r="142577" spans="68:68" customFormat="1">
      <c r="BP142577" s="90"/>
    </row>
    <row r="142578" spans="68:68" customFormat="1">
      <c r="BP142578" s="90"/>
    </row>
    <row r="142579" spans="68:68" customFormat="1">
      <c r="BP142579" s="90"/>
    </row>
    <row r="142580" spans="68:68" customFormat="1">
      <c r="BP142580" s="90"/>
    </row>
    <row r="142581" spans="68:68" customFormat="1">
      <c r="BP142581" s="90"/>
    </row>
    <row r="142582" spans="68:68" customFormat="1">
      <c r="BP142582" s="90"/>
    </row>
    <row r="142583" spans="68:68" customFormat="1">
      <c r="BP142583" s="90"/>
    </row>
    <row r="142584" spans="68:68" customFormat="1">
      <c r="BP142584" s="90"/>
    </row>
    <row r="142585" spans="68:68" customFormat="1">
      <c r="BP142585" s="90"/>
    </row>
    <row r="142586" spans="68:68" customFormat="1">
      <c r="BP142586" s="90"/>
    </row>
    <row r="142587" spans="68:68" customFormat="1">
      <c r="BP142587" s="90"/>
    </row>
    <row r="142588" spans="68:68" customFormat="1">
      <c r="BP142588" s="90"/>
    </row>
    <row r="142589" spans="68:68" customFormat="1">
      <c r="BP142589" s="90"/>
    </row>
    <row r="142590" spans="68:68" customFormat="1">
      <c r="BP142590" s="90"/>
    </row>
    <row r="142591" spans="68:68" customFormat="1">
      <c r="BP142591" s="90"/>
    </row>
    <row r="142592" spans="68:68" customFormat="1">
      <c r="BP142592" s="90"/>
    </row>
    <row r="142593" spans="68:68" customFormat="1">
      <c r="BP142593" s="90"/>
    </row>
    <row r="142594" spans="68:68" customFormat="1">
      <c r="BP142594" s="90"/>
    </row>
    <row r="142595" spans="68:68" customFormat="1">
      <c r="BP142595" s="90"/>
    </row>
    <row r="142596" spans="68:68" customFormat="1">
      <c r="BP142596" s="90"/>
    </row>
    <row r="142597" spans="68:68" customFormat="1">
      <c r="BP142597" s="90"/>
    </row>
    <row r="142598" spans="68:68" customFormat="1">
      <c r="BP142598" s="90"/>
    </row>
    <row r="142599" spans="68:68" customFormat="1">
      <c r="BP142599" s="90"/>
    </row>
    <row r="142600" spans="68:68" customFormat="1">
      <c r="BP142600" s="90"/>
    </row>
    <row r="142601" spans="68:68" customFormat="1">
      <c r="BP142601" s="90"/>
    </row>
    <row r="142602" spans="68:68" customFormat="1">
      <c r="BP142602" s="90"/>
    </row>
    <row r="142603" spans="68:68" customFormat="1">
      <c r="BP142603" s="90"/>
    </row>
    <row r="142604" spans="68:68" customFormat="1">
      <c r="BP142604" s="90"/>
    </row>
    <row r="142605" spans="68:68" customFormat="1">
      <c r="BP142605" s="90"/>
    </row>
    <row r="142606" spans="68:68" customFormat="1">
      <c r="BP142606" s="90"/>
    </row>
    <row r="142607" spans="68:68" customFormat="1">
      <c r="BP142607" s="90"/>
    </row>
    <row r="142608" spans="68:68" customFormat="1">
      <c r="BP142608" s="90"/>
    </row>
    <row r="142609" spans="68:68" customFormat="1">
      <c r="BP142609" s="90"/>
    </row>
    <row r="142610" spans="68:68" customFormat="1">
      <c r="BP142610" s="90"/>
    </row>
    <row r="142611" spans="68:68" customFormat="1">
      <c r="BP142611" s="90"/>
    </row>
    <row r="142612" spans="68:68" customFormat="1">
      <c r="BP142612" s="90"/>
    </row>
    <row r="142613" spans="68:68" customFormat="1">
      <c r="BP142613" s="90"/>
    </row>
    <row r="142614" spans="68:68" customFormat="1">
      <c r="BP142614" s="90"/>
    </row>
    <row r="142615" spans="68:68" customFormat="1">
      <c r="BP142615" s="90"/>
    </row>
    <row r="142616" spans="68:68" customFormat="1">
      <c r="BP142616" s="90"/>
    </row>
    <row r="142617" spans="68:68" customFormat="1">
      <c r="BP142617" s="90"/>
    </row>
    <row r="142618" spans="68:68" customFormat="1">
      <c r="BP142618" s="90"/>
    </row>
    <row r="142619" spans="68:68" customFormat="1">
      <c r="BP142619" s="90"/>
    </row>
    <row r="142620" spans="68:68" customFormat="1">
      <c r="BP142620" s="90"/>
    </row>
    <row r="142621" spans="68:68" customFormat="1">
      <c r="BP142621" s="90"/>
    </row>
    <row r="142622" spans="68:68" customFormat="1">
      <c r="BP142622" s="90"/>
    </row>
    <row r="142623" spans="68:68" customFormat="1">
      <c r="BP142623" s="90"/>
    </row>
    <row r="142624" spans="68:68" customFormat="1">
      <c r="BP142624" s="90"/>
    </row>
    <row r="142625" spans="68:68" customFormat="1">
      <c r="BP142625" s="90"/>
    </row>
    <row r="142626" spans="68:68" customFormat="1">
      <c r="BP142626" s="90"/>
    </row>
    <row r="142627" spans="68:68" customFormat="1">
      <c r="BP142627" s="90"/>
    </row>
    <row r="142628" spans="68:68" customFormat="1">
      <c r="BP142628" s="90"/>
    </row>
    <row r="142629" spans="68:68" customFormat="1">
      <c r="BP142629" s="90"/>
    </row>
    <row r="142630" spans="68:68" customFormat="1">
      <c r="BP142630" s="90"/>
    </row>
    <row r="142631" spans="68:68" customFormat="1">
      <c r="BP142631" s="90"/>
    </row>
    <row r="142632" spans="68:68" customFormat="1">
      <c r="BP142632" s="90"/>
    </row>
    <row r="142633" spans="68:68" customFormat="1">
      <c r="BP142633" s="90"/>
    </row>
    <row r="142634" spans="68:68" customFormat="1">
      <c r="BP142634" s="90"/>
    </row>
    <row r="142635" spans="68:68" customFormat="1">
      <c r="BP142635" s="90"/>
    </row>
    <row r="142636" spans="68:68" customFormat="1">
      <c r="BP142636" s="90"/>
    </row>
    <row r="142637" spans="68:68" customFormat="1">
      <c r="BP142637" s="90"/>
    </row>
    <row r="142638" spans="68:68" customFormat="1">
      <c r="BP142638" s="90"/>
    </row>
    <row r="142639" spans="68:68" customFormat="1">
      <c r="BP142639" s="90"/>
    </row>
    <row r="142640" spans="68:68" customFormat="1">
      <c r="BP142640" s="90"/>
    </row>
    <row r="142641" spans="68:68" customFormat="1">
      <c r="BP142641" s="90"/>
    </row>
    <row r="142642" spans="68:68" customFormat="1">
      <c r="BP142642" s="90"/>
    </row>
    <row r="142643" spans="68:68" customFormat="1">
      <c r="BP142643" s="90"/>
    </row>
    <row r="142644" spans="68:68" customFormat="1">
      <c r="BP142644" s="90"/>
    </row>
    <row r="142645" spans="68:68" customFormat="1">
      <c r="BP142645" s="90"/>
    </row>
    <row r="142646" spans="68:68" customFormat="1">
      <c r="BP142646" s="90"/>
    </row>
    <row r="142647" spans="68:68" customFormat="1">
      <c r="BP142647" s="90"/>
    </row>
    <row r="142648" spans="68:68" customFormat="1">
      <c r="BP142648" s="90"/>
    </row>
    <row r="142649" spans="68:68" customFormat="1">
      <c r="BP142649" s="90"/>
    </row>
    <row r="142650" spans="68:68" customFormat="1">
      <c r="BP142650" s="90"/>
    </row>
    <row r="142651" spans="68:68" customFormat="1">
      <c r="BP142651" s="90"/>
    </row>
    <row r="142652" spans="68:68" customFormat="1">
      <c r="BP142652" s="90"/>
    </row>
    <row r="142653" spans="68:68" customFormat="1">
      <c r="BP142653" s="90"/>
    </row>
    <row r="142654" spans="68:68" customFormat="1">
      <c r="BP142654" s="90"/>
    </row>
    <row r="142655" spans="68:68" customFormat="1">
      <c r="BP142655" s="90"/>
    </row>
    <row r="142656" spans="68:68" customFormat="1">
      <c r="BP142656" s="90"/>
    </row>
    <row r="142657" spans="68:68" customFormat="1">
      <c r="BP142657" s="90"/>
    </row>
    <row r="142658" spans="68:68" customFormat="1">
      <c r="BP142658" s="90"/>
    </row>
    <row r="142659" spans="68:68" customFormat="1">
      <c r="BP142659" s="90"/>
    </row>
    <row r="142660" spans="68:68" customFormat="1">
      <c r="BP142660" s="90"/>
    </row>
    <row r="142661" spans="68:68" customFormat="1">
      <c r="BP142661" s="90"/>
    </row>
    <row r="142662" spans="68:68" customFormat="1">
      <c r="BP142662" s="90"/>
    </row>
    <row r="142663" spans="68:68" customFormat="1">
      <c r="BP142663" s="90"/>
    </row>
    <row r="142664" spans="68:68" customFormat="1">
      <c r="BP142664" s="90"/>
    </row>
    <row r="142665" spans="68:68" customFormat="1">
      <c r="BP142665" s="90"/>
    </row>
    <row r="142666" spans="68:68" customFormat="1">
      <c r="BP142666" s="90"/>
    </row>
    <row r="142667" spans="68:68" customFormat="1">
      <c r="BP142667" s="90"/>
    </row>
    <row r="142668" spans="68:68" customFormat="1">
      <c r="BP142668" s="90"/>
    </row>
    <row r="142669" spans="68:68" customFormat="1">
      <c r="BP142669" s="90"/>
    </row>
    <row r="142670" spans="68:68" customFormat="1">
      <c r="BP142670" s="90"/>
    </row>
    <row r="142671" spans="68:68" customFormat="1">
      <c r="BP142671" s="90"/>
    </row>
    <row r="142672" spans="68:68" customFormat="1">
      <c r="BP142672" s="90"/>
    </row>
    <row r="142673" spans="68:68" customFormat="1">
      <c r="BP142673" s="90"/>
    </row>
    <row r="142674" spans="68:68" customFormat="1">
      <c r="BP142674" s="90"/>
    </row>
    <row r="142675" spans="68:68" customFormat="1">
      <c r="BP142675" s="90"/>
    </row>
    <row r="142676" spans="68:68" customFormat="1">
      <c r="BP142676" s="90"/>
    </row>
    <row r="142677" spans="68:68" customFormat="1">
      <c r="BP142677" s="90"/>
    </row>
    <row r="142678" spans="68:68" customFormat="1">
      <c r="BP142678" s="90"/>
    </row>
    <row r="142679" spans="68:68" customFormat="1">
      <c r="BP142679" s="90"/>
    </row>
    <row r="142680" spans="68:68" customFormat="1">
      <c r="BP142680" s="90"/>
    </row>
    <row r="142681" spans="68:68" customFormat="1">
      <c r="BP142681" s="90"/>
    </row>
    <row r="142682" spans="68:68" customFormat="1">
      <c r="BP142682" s="90"/>
    </row>
    <row r="142683" spans="68:68" customFormat="1">
      <c r="BP142683" s="90"/>
    </row>
    <row r="142684" spans="68:68" customFormat="1">
      <c r="BP142684" s="90"/>
    </row>
    <row r="142685" spans="68:68" customFormat="1">
      <c r="BP142685" s="90"/>
    </row>
    <row r="142686" spans="68:68" customFormat="1">
      <c r="BP142686" s="90"/>
    </row>
    <row r="142687" spans="68:68" customFormat="1">
      <c r="BP142687" s="90"/>
    </row>
    <row r="142688" spans="68:68" customFormat="1">
      <c r="BP142688" s="90"/>
    </row>
    <row r="142689" spans="68:68" customFormat="1">
      <c r="BP142689" s="90"/>
    </row>
    <row r="142690" spans="68:68" customFormat="1">
      <c r="BP142690" s="90"/>
    </row>
    <row r="142691" spans="68:68" customFormat="1">
      <c r="BP142691" s="90"/>
    </row>
    <row r="142692" spans="68:68" customFormat="1">
      <c r="BP142692" s="90"/>
    </row>
    <row r="142693" spans="68:68" customFormat="1">
      <c r="BP142693" s="90"/>
    </row>
    <row r="142694" spans="68:68" customFormat="1">
      <c r="BP142694" s="90"/>
    </row>
    <row r="142695" spans="68:68" customFormat="1">
      <c r="BP142695" s="90"/>
    </row>
    <row r="142696" spans="68:68" customFormat="1">
      <c r="BP142696" s="90"/>
    </row>
    <row r="142697" spans="68:68" customFormat="1">
      <c r="BP142697" s="90"/>
    </row>
    <row r="142698" spans="68:68" customFormat="1">
      <c r="BP142698" s="90"/>
    </row>
    <row r="142699" spans="68:68" customFormat="1">
      <c r="BP142699" s="90"/>
    </row>
    <row r="142700" spans="68:68" customFormat="1">
      <c r="BP142700" s="90"/>
    </row>
    <row r="142701" spans="68:68" customFormat="1">
      <c r="BP142701" s="90"/>
    </row>
    <row r="142702" spans="68:68" customFormat="1">
      <c r="BP142702" s="90"/>
    </row>
    <row r="142703" spans="68:68" customFormat="1">
      <c r="BP142703" s="90"/>
    </row>
    <row r="142704" spans="68:68" customFormat="1">
      <c r="BP142704" s="90"/>
    </row>
    <row r="142705" spans="68:68" customFormat="1">
      <c r="BP142705" s="90"/>
    </row>
    <row r="142706" spans="68:68" customFormat="1">
      <c r="BP142706" s="90"/>
    </row>
    <row r="142707" spans="68:68" customFormat="1">
      <c r="BP142707" s="90"/>
    </row>
    <row r="142708" spans="68:68" customFormat="1">
      <c r="BP142708" s="90"/>
    </row>
    <row r="142709" spans="68:68" customFormat="1">
      <c r="BP142709" s="90"/>
    </row>
    <row r="142710" spans="68:68" customFormat="1">
      <c r="BP142710" s="90"/>
    </row>
    <row r="142711" spans="68:68" customFormat="1">
      <c r="BP142711" s="90"/>
    </row>
    <row r="142712" spans="68:68" customFormat="1">
      <c r="BP142712" s="90"/>
    </row>
    <row r="142713" spans="68:68" customFormat="1">
      <c r="BP142713" s="90"/>
    </row>
    <row r="142714" spans="68:68" customFormat="1">
      <c r="BP142714" s="90"/>
    </row>
    <row r="142715" spans="68:68" customFormat="1">
      <c r="BP142715" s="90"/>
    </row>
    <row r="142716" spans="68:68" customFormat="1">
      <c r="BP142716" s="90"/>
    </row>
    <row r="142717" spans="68:68" customFormat="1">
      <c r="BP142717" s="90"/>
    </row>
    <row r="142718" spans="68:68" customFormat="1">
      <c r="BP142718" s="90"/>
    </row>
    <row r="142719" spans="68:68" customFormat="1">
      <c r="BP142719" s="90"/>
    </row>
    <row r="142720" spans="68:68" customFormat="1">
      <c r="BP142720" s="90"/>
    </row>
    <row r="142721" spans="68:68" customFormat="1">
      <c r="BP142721" s="90"/>
    </row>
    <row r="142722" spans="68:68" customFormat="1">
      <c r="BP142722" s="90"/>
    </row>
    <row r="142723" spans="68:68" customFormat="1">
      <c r="BP142723" s="90"/>
    </row>
    <row r="142724" spans="68:68" customFormat="1">
      <c r="BP142724" s="90"/>
    </row>
    <row r="142725" spans="68:68" customFormat="1">
      <c r="BP142725" s="90"/>
    </row>
    <row r="142726" spans="68:68" customFormat="1">
      <c r="BP142726" s="90"/>
    </row>
    <row r="142727" spans="68:68" customFormat="1">
      <c r="BP142727" s="90"/>
    </row>
    <row r="142728" spans="68:68" customFormat="1">
      <c r="BP142728" s="90"/>
    </row>
    <row r="142729" spans="68:68" customFormat="1">
      <c r="BP142729" s="90"/>
    </row>
    <row r="142730" spans="68:68" customFormat="1">
      <c r="BP142730" s="90"/>
    </row>
    <row r="142731" spans="68:68" customFormat="1">
      <c r="BP142731" s="90"/>
    </row>
    <row r="142732" spans="68:68" customFormat="1">
      <c r="BP142732" s="90"/>
    </row>
    <row r="142733" spans="68:68" customFormat="1">
      <c r="BP142733" s="90"/>
    </row>
    <row r="142734" spans="68:68" customFormat="1">
      <c r="BP142734" s="90"/>
    </row>
    <row r="142735" spans="68:68" customFormat="1">
      <c r="BP142735" s="90"/>
    </row>
    <row r="142736" spans="68:68" customFormat="1">
      <c r="BP142736" s="90"/>
    </row>
    <row r="142737" spans="68:68" customFormat="1">
      <c r="BP142737" s="90"/>
    </row>
    <row r="142738" spans="68:68" customFormat="1">
      <c r="BP142738" s="90"/>
    </row>
    <row r="142739" spans="68:68" customFormat="1">
      <c r="BP142739" s="90"/>
    </row>
    <row r="142740" spans="68:68" customFormat="1">
      <c r="BP142740" s="90"/>
    </row>
    <row r="142741" spans="68:68" customFormat="1">
      <c r="BP142741" s="90"/>
    </row>
    <row r="142742" spans="68:68" customFormat="1">
      <c r="BP142742" s="90"/>
    </row>
    <row r="142743" spans="68:68" customFormat="1">
      <c r="BP142743" s="90"/>
    </row>
    <row r="142744" spans="68:68" customFormat="1">
      <c r="BP142744" s="90"/>
    </row>
    <row r="142745" spans="68:68" customFormat="1">
      <c r="BP142745" s="90"/>
    </row>
    <row r="142746" spans="68:68" customFormat="1">
      <c r="BP142746" s="90"/>
    </row>
    <row r="142747" spans="68:68" customFormat="1">
      <c r="BP142747" s="90"/>
    </row>
    <row r="142748" spans="68:68" customFormat="1">
      <c r="BP142748" s="90"/>
    </row>
    <row r="142749" spans="68:68" customFormat="1">
      <c r="BP142749" s="90"/>
    </row>
    <row r="142750" spans="68:68" customFormat="1">
      <c r="BP142750" s="90"/>
    </row>
    <row r="142751" spans="68:68" customFormat="1">
      <c r="BP142751" s="90"/>
    </row>
    <row r="142752" spans="68:68" customFormat="1">
      <c r="BP142752" s="90"/>
    </row>
    <row r="142753" spans="68:68" customFormat="1">
      <c r="BP142753" s="90"/>
    </row>
    <row r="142754" spans="68:68" customFormat="1">
      <c r="BP142754" s="90"/>
    </row>
    <row r="142755" spans="68:68" customFormat="1">
      <c r="BP142755" s="90"/>
    </row>
    <row r="142756" spans="68:68" customFormat="1">
      <c r="BP142756" s="90"/>
    </row>
    <row r="142757" spans="68:68" customFormat="1">
      <c r="BP142757" s="90"/>
    </row>
    <row r="142758" spans="68:68" customFormat="1">
      <c r="BP142758" s="90"/>
    </row>
    <row r="142759" spans="68:68" customFormat="1">
      <c r="BP142759" s="90"/>
    </row>
    <row r="142760" spans="68:68" customFormat="1">
      <c r="BP142760" s="90"/>
    </row>
    <row r="142761" spans="68:68" customFormat="1">
      <c r="BP142761" s="90"/>
    </row>
    <row r="142762" spans="68:68" customFormat="1">
      <c r="BP142762" s="90"/>
    </row>
    <row r="142763" spans="68:68" customFormat="1">
      <c r="BP142763" s="90"/>
    </row>
    <row r="142764" spans="68:68" customFormat="1">
      <c r="BP142764" s="90"/>
    </row>
    <row r="142765" spans="68:68" customFormat="1">
      <c r="BP142765" s="90"/>
    </row>
    <row r="142766" spans="68:68" customFormat="1">
      <c r="BP142766" s="90"/>
    </row>
    <row r="142767" spans="68:68" customFormat="1">
      <c r="BP142767" s="90"/>
    </row>
    <row r="142768" spans="68:68" customFormat="1">
      <c r="BP142768" s="90"/>
    </row>
    <row r="142769" spans="68:68" customFormat="1">
      <c r="BP142769" s="90"/>
    </row>
    <row r="142770" spans="68:68" customFormat="1">
      <c r="BP142770" s="90"/>
    </row>
    <row r="142771" spans="68:68" customFormat="1">
      <c r="BP142771" s="90"/>
    </row>
    <row r="142772" spans="68:68" customFormat="1">
      <c r="BP142772" s="90"/>
    </row>
    <row r="142773" spans="68:68" customFormat="1">
      <c r="BP142773" s="90"/>
    </row>
    <row r="142774" spans="68:68" customFormat="1">
      <c r="BP142774" s="90"/>
    </row>
    <row r="142775" spans="68:68" customFormat="1">
      <c r="BP142775" s="90"/>
    </row>
    <row r="142776" spans="68:68" customFormat="1">
      <c r="BP142776" s="90"/>
    </row>
    <row r="142777" spans="68:68" customFormat="1">
      <c r="BP142777" s="90"/>
    </row>
    <row r="142778" spans="68:68" customFormat="1">
      <c r="BP142778" s="90"/>
    </row>
    <row r="142779" spans="68:68" customFormat="1">
      <c r="BP142779" s="90"/>
    </row>
    <row r="142780" spans="68:68" customFormat="1">
      <c r="BP142780" s="90"/>
    </row>
    <row r="142781" spans="68:68" customFormat="1">
      <c r="BP142781" s="90"/>
    </row>
    <row r="142782" spans="68:68" customFormat="1">
      <c r="BP142782" s="90"/>
    </row>
    <row r="142783" spans="68:68" customFormat="1">
      <c r="BP142783" s="90"/>
    </row>
    <row r="142784" spans="68:68" customFormat="1">
      <c r="BP142784" s="90"/>
    </row>
    <row r="142785" spans="68:68" customFormat="1">
      <c r="BP142785" s="90"/>
    </row>
    <row r="142786" spans="68:68" customFormat="1">
      <c r="BP142786" s="90"/>
    </row>
    <row r="142787" spans="68:68" customFormat="1">
      <c r="BP142787" s="90"/>
    </row>
    <row r="142788" spans="68:68" customFormat="1">
      <c r="BP142788" s="90"/>
    </row>
    <row r="142789" spans="68:68" customFormat="1">
      <c r="BP142789" s="90"/>
    </row>
    <row r="142790" spans="68:68" customFormat="1">
      <c r="BP142790" s="90"/>
    </row>
    <row r="142791" spans="68:68" customFormat="1">
      <c r="BP142791" s="90"/>
    </row>
    <row r="142792" spans="68:68" customFormat="1">
      <c r="BP142792" s="90"/>
    </row>
    <row r="142793" spans="68:68" customFormat="1">
      <c r="BP142793" s="90"/>
    </row>
    <row r="142794" spans="68:68" customFormat="1">
      <c r="BP142794" s="90"/>
    </row>
    <row r="142795" spans="68:68" customFormat="1">
      <c r="BP142795" s="90"/>
    </row>
    <row r="142796" spans="68:68" customFormat="1">
      <c r="BP142796" s="90"/>
    </row>
    <row r="142797" spans="68:68" customFormat="1">
      <c r="BP142797" s="90"/>
    </row>
    <row r="142798" spans="68:68" customFormat="1">
      <c r="BP142798" s="90"/>
    </row>
    <row r="142799" spans="68:68" customFormat="1">
      <c r="BP142799" s="90"/>
    </row>
    <row r="142800" spans="68:68" customFormat="1">
      <c r="BP142800" s="90"/>
    </row>
    <row r="142801" spans="68:68" customFormat="1">
      <c r="BP142801" s="90"/>
    </row>
    <row r="142802" spans="68:68" customFormat="1">
      <c r="BP142802" s="90"/>
    </row>
    <row r="142803" spans="68:68" customFormat="1">
      <c r="BP142803" s="90"/>
    </row>
    <row r="142804" spans="68:68" customFormat="1">
      <c r="BP142804" s="90"/>
    </row>
    <row r="142805" spans="68:68" customFormat="1">
      <c r="BP142805" s="90"/>
    </row>
    <row r="142806" spans="68:68" customFormat="1">
      <c r="BP142806" s="90"/>
    </row>
    <row r="142807" spans="68:68" customFormat="1">
      <c r="BP142807" s="90"/>
    </row>
    <row r="142808" spans="68:68" customFormat="1">
      <c r="BP142808" s="90"/>
    </row>
    <row r="142809" spans="68:68" customFormat="1">
      <c r="BP142809" s="90"/>
    </row>
    <row r="142810" spans="68:68" customFormat="1">
      <c r="BP142810" s="90"/>
    </row>
    <row r="142811" spans="68:68" customFormat="1">
      <c r="BP142811" s="90"/>
    </row>
    <row r="142812" spans="68:68" customFormat="1">
      <c r="BP142812" s="90"/>
    </row>
    <row r="142813" spans="68:68" customFormat="1">
      <c r="BP142813" s="90"/>
    </row>
    <row r="142814" spans="68:68" customFormat="1">
      <c r="BP142814" s="90"/>
    </row>
    <row r="142815" spans="68:68" customFormat="1">
      <c r="BP142815" s="90"/>
    </row>
    <row r="142816" spans="68:68" customFormat="1">
      <c r="BP142816" s="90"/>
    </row>
    <row r="142817" spans="68:68" customFormat="1">
      <c r="BP142817" s="90"/>
    </row>
    <row r="142818" spans="68:68" customFormat="1">
      <c r="BP142818" s="90"/>
    </row>
    <row r="142819" spans="68:68" customFormat="1">
      <c r="BP142819" s="90"/>
    </row>
    <row r="142820" spans="68:68" customFormat="1">
      <c r="BP142820" s="90"/>
    </row>
    <row r="142821" spans="68:68" customFormat="1">
      <c r="BP142821" s="90"/>
    </row>
    <row r="142822" spans="68:68" customFormat="1">
      <c r="BP142822" s="90"/>
    </row>
    <row r="142823" spans="68:68" customFormat="1">
      <c r="BP142823" s="90"/>
    </row>
    <row r="142824" spans="68:68" customFormat="1">
      <c r="BP142824" s="90"/>
    </row>
    <row r="142825" spans="68:68" customFormat="1">
      <c r="BP142825" s="90"/>
    </row>
    <row r="142826" spans="68:68" customFormat="1">
      <c r="BP142826" s="90"/>
    </row>
    <row r="142827" spans="68:68" customFormat="1">
      <c r="BP142827" s="90"/>
    </row>
    <row r="142828" spans="68:68" customFormat="1">
      <c r="BP142828" s="90"/>
    </row>
    <row r="142829" spans="68:68" customFormat="1">
      <c r="BP142829" s="90"/>
    </row>
    <row r="142830" spans="68:68" customFormat="1">
      <c r="BP142830" s="90"/>
    </row>
    <row r="142831" spans="68:68" customFormat="1">
      <c r="BP142831" s="90"/>
    </row>
    <row r="142832" spans="68:68" customFormat="1">
      <c r="BP142832" s="90"/>
    </row>
    <row r="142833" spans="68:68" customFormat="1">
      <c r="BP142833" s="90"/>
    </row>
    <row r="142834" spans="68:68" customFormat="1">
      <c r="BP142834" s="90"/>
    </row>
    <row r="142835" spans="68:68" customFormat="1">
      <c r="BP142835" s="90"/>
    </row>
    <row r="142836" spans="68:68" customFormat="1">
      <c r="BP142836" s="90"/>
    </row>
    <row r="142837" spans="68:68" customFormat="1">
      <c r="BP142837" s="90"/>
    </row>
    <row r="142838" spans="68:68" customFormat="1">
      <c r="BP142838" s="90"/>
    </row>
    <row r="142839" spans="68:68" customFormat="1">
      <c r="BP142839" s="90"/>
    </row>
    <row r="142840" spans="68:68" customFormat="1">
      <c r="BP142840" s="90"/>
    </row>
    <row r="142841" spans="68:68" customFormat="1">
      <c r="BP142841" s="90"/>
    </row>
    <row r="142842" spans="68:68" customFormat="1">
      <c r="BP142842" s="90"/>
    </row>
    <row r="142843" spans="68:68" customFormat="1">
      <c r="BP142843" s="90"/>
    </row>
    <row r="142844" spans="68:68" customFormat="1">
      <c r="BP142844" s="90"/>
    </row>
    <row r="142845" spans="68:68" customFormat="1">
      <c r="BP142845" s="90"/>
    </row>
    <row r="142846" spans="68:68" customFormat="1">
      <c r="BP142846" s="90"/>
    </row>
    <row r="142847" spans="68:68" customFormat="1">
      <c r="BP142847" s="90"/>
    </row>
    <row r="142848" spans="68:68" customFormat="1">
      <c r="BP142848" s="90"/>
    </row>
    <row r="142849" spans="68:68" customFormat="1">
      <c r="BP142849" s="90"/>
    </row>
    <row r="142850" spans="68:68" customFormat="1">
      <c r="BP142850" s="90"/>
    </row>
    <row r="142851" spans="68:68" customFormat="1">
      <c r="BP142851" s="90"/>
    </row>
    <row r="142852" spans="68:68" customFormat="1">
      <c r="BP142852" s="90"/>
    </row>
    <row r="142853" spans="68:68" customFormat="1">
      <c r="BP142853" s="90"/>
    </row>
    <row r="142854" spans="68:68" customFormat="1">
      <c r="BP142854" s="90"/>
    </row>
    <row r="142855" spans="68:68" customFormat="1">
      <c r="BP142855" s="90"/>
    </row>
    <row r="142856" spans="68:68" customFormat="1">
      <c r="BP142856" s="90"/>
    </row>
    <row r="142857" spans="68:68" customFormat="1">
      <c r="BP142857" s="90"/>
    </row>
    <row r="142858" spans="68:68" customFormat="1">
      <c r="BP142858" s="90"/>
    </row>
    <row r="142859" spans="68:68" customFormat="1">
      <c r="BP142859" s="90"/>
    </row>
    <row r="142860" spans="68:68" customFormat="1">
      <c r="BP142860" s="90"/>
    </row>
    <row r="142861" spans="68:68" customFormat="1">
      <c r="BP142861" s="90"/>
    </row>
    <row r="142862" spans="68:68" customFormat="1">
      <c r="BP142862" s="90"/>
    </row>
    <row r="142863" spans="68:68" customFormat="1">
      <c r="BP142863" s="90"/>
    </row>
    <row r="142864" spans="68:68" customFormat="1">
      <c r="BP142864" s="90"/>
    </row>
    <row r="142865" spans="68:68" customFormat="1">
      <c r="BP142865" s="90"/>
    </row>
    <row r="142866" spans="68:68" customFormat="1">
      <c r="BP142866" s="90"/>
    </row>
    <row r="142867" spans="68:68" customFormat="1">
      <c r="BP142867" s="90"/>
    </row>
    <row r="142868" spans="68:68" customFormat="1">
      <c r="BP142868" s="90"/>
    </row>
    <row r="142869" spans="68:68" customFormat="1">
      <c r="BP142869" s="90"/>
    </row>
    <row r="142870" spans="68:68" customFormat="1">
      <c r="BP142870" s="90"/>
    </row>
    <row r="142871" spans="68:68" customFormat="1">
      <c r="BP142871" s="90"/>
    </row>
    <row r="142872" spans="68:68" customFormat="1">
      <c r="BP142872" s="90"/>
    </row>
    <row r="142873" spans="68:68" customFormat="1">
      <c r="BP142873" s="90"/>
    </row>
    <row r="142874" spans="68:68" customFormat="1">
      <c r="BP142874" s="90"/>
    </row>
    <row r="142875" spans="68:68" customFormat="1">
      <c r="BP142875" s="90"/>
    </row>
    <row r="142876" spans="68:68" customFormat="1">
      <c r="BP142876" s="90"/>
    </row>
    <row r="142877" spans="68:68" customFormat="1">
      <c r="BP142877" s="90"/>
    </row>
    <row r="142878" spans="68:68" customFormat="1">
      <c r="BP142878" s="90"/>
    </row>
    <row r="142879" spans="68:68" customFormat="1">
      <c r="BP142879" s="90"/>
    </row>
    <row r="142880" spans="68:68" customFormat="1">
      <c r="BP142880" s="90"/>
    </row>
    <row r="142881" spans="68:68" customFormat="1">
      <c r="BP142881" s="90"/>
    </row>
    <row r="142882" spans="68:68" customFormat="1">
      <c r="BP142882" s="90"/>
    </row>
    <row r="142883" spans="68:68" customFormat="1">
      <c r="BP142883" s="90"/>
    </row>
    <row r="142884" spans="68:68" customFormat="1">
      <c r="BP142884" s="90"/>
    </row>
    <row r="142885" spans="68:68" customFormat="1">
      <c r="BP142885" s="90"/>
    </row>
    <row r="142886" spans="68:68" customFormat="1">
      <c r="BP142886" s="90"/>
    </row>
    <row r="142887" spans="68:68" customFormat="1">
      <c r="BP142887" s="90"/>
    </row>
    <row r="142888" spans="68:68" customFormat="1">
      <c r="BP142888" s="90"/>
    </row>
    <row r="142889" spans="68:68" customFormat="1">
      <c r="BP142889" s="90"/>
    </row>
    <row r="142890" spans="68:68" customFormat="1">
      <c r="BP142890" s="90"/>
    </row>
    <row r="142891" spans="68:68" customFormat="1">
      <c r="BP142891" s="90"/>
    </row>
    <row r="142892" spans="68:68" customFormat="1">
      <c r="BP142892" s="90"/>
    </row>
    <row r="142893" spans="68:68" customFormat="1">
      <c r="BP142893" s="90"/>
    </row>
    <row r="142894" spans="68:68" customFormat="1">
      <c r="BP142894" s="90"/>
    </row>
    <row r="142895" spans="68:68" customFormat="1">
      <c r="BP142895" s="90"/>
    </row>
    <row r="142896" spans="68:68" customFormat="1">
      <c r="BP142896" s="90"/>
    </row>
    <row r="142897" spans="68:68" customFormat="1">
      <c r="BP142897" s="90"/>
    </row>
    <row r="142898" spans="68:68" customFormat="1">
      <c r="BP142898" s="90"/>
    </row>
    <row r="142899" spans="68:68" customFormat="1">
      <c r="BP142899" s="90"/>
    </row>
    <row r="142900" spans="68:68" customFormat="1">
      <c r="BP142900" s="90"/>
    </row>
    <row r="142901" spans="68:68" customFormat="1">
      <c r="BP142901" s="90"/>
    </row>
    <row r="142902" spans="68:68" customFormat="1">
      <c r="BP142902" s="90"/>
    </row>
    <row r="142903" spans="68:68" customFormat="1">
      <c r="BP142903" s="90"/>
    </row>
    <row r="142904" spans="68:68" customFormat="1">
      <c r="BP142904" s="90"/>
    </row>
    <row r="142905" spans="68:68" customFormat="1">
      <c r="BP142905" s="90"/>
    </row>
    <row r="142906" spans="68:68" customFormat="1">
      <c r="BP142906" s="90"/>
    </row>
    <row r="142907" spans="68:68" customFormat="1">
      <c r="BP142907" s="90"/>
    </row>
    <row r="142908" spans="68:68" customFormat="1">
      <c r="BP142908" s="90"/>
    </row>
    <row r="142909" spans="68:68" customFormat="1">
      <c r="BP142909" s="90"/>
    </row>
    <row r="142910" spans="68:68" customFormat="1">
      <c r="BP142910" s="90"/>
    </row>
    <row r="142911" spans="68:68" customFormat="1">
      <c r="BP142911" s="90"/>
    </row>
    <row r="142912" spans="68:68" customFormat="1">
      <c r="BP142912" s="90"/>
    </row>
    <row r="142913" spans="68:68" customFormat="1">
      <c r="BP142913" s="90"/>
    </row>
    <row r="142914" spans="68:68" customFormat="1">
      <c r="BP142914" s="90"/>
    </row>
    <row r="142915" spans="68:68" customFormat="1">
      <c r="BP142915" s="90"/>
    </row>
    <row r="142916" spans="68:68" customFormat="1">
      <c r="BP142916" s="90"/>
    </row>
    <row r="142917" spans="68:68" customFormat="1">
      <c r="BP142917" s="90"/>
    </row>
    <row r="142918" spans="68:68" customFormat="1">
      <c r="BP142918" s="90"/>
    </row>
    <row r="142919" spans="68:68" customFormat="1">
      <c r="BP142919" s="90"/>
    </row>
    <row r="142920" spans="68:68" customFormat="1">
      <c r="BP142920" s="90"/>
    </row>
    <row r="142921" spans="68:68" customFormat="1">
      <c r="BP142921" s="90"/>
    </row>
    <row r="142922" spans="68:68" customFormat="1">
      <c r="BP142922" s="90"/>
    </row>
    <row r="142923" spans="68:68" customFormat="1">
      <c r="BP142923" s="90"/>
    </row>
    <row r="142924" spans="68:68" customFormat="1">
      <c r="BP142924" s="90"/>
    </row>
    <row r="142925" spans="68:68" customFormat="1">
      <c r="BP142925" s="90"/>
    </row>
    <row r="142926" spans="68:68" customFormat="1">
      <c r="BP142926" s="90"/>
    </row>
    <row r="142927" spans="68:68" customFormat="1">
      <c r="BP142927" s="90"/>
    </row>
    <row r="142928" spans="68:68" customFormat="1">
      <c r="BP142928" s="90"/>
    </row>
    <row r="142929" spans="68:68" customFormat="1">
      <c r="BP142929" s="90"/>
    </row>
    <row r="142930" spans="68:68" customFormat="1">
      <c r="BP142930" s="90"/>
    </row>
    <row r="142931" spans="68:68" customFormat="1">
      <c r="BP142931" s="90"/>
    </row>
    <row r="142932" spans="68:68" customFormat="1">
      <c r="BP142932" s="90"/>
    </row>
    <row r="142933" spans="68:68" customFormat="1">
      <c r="BP142933" s="90"/>
    </row>
    <row r="142934" spans="68:68" customFormat="1">
      <c r="BP142934" s="90"/>
    </row>
    <row r="142935" spans="68:68" customFormat="1">
      <c r="BP142935" s="90"/>
    </row>
    <row r="142936" spans="68:68" customFormat="1">
      <c r="BP142936" s="90"/>
    </row>
    <row r="142937" spans="68:68" customFormat="1">
      <c r="BP142937" s="90"/>
    </row>
    <row r="142938" spans="68:68" customFormat="1">
      <c r="BP142938" s="90"/>
    </row>
    <row r="142939" spans="68:68" customFormat="1">
      <c r="BP142939" s="90"/>
    </row>
    <row r="142940" spans="68:68" customFormat="1">
      <c r="BP142940" s="90"/>
    </row>
    <row r="142941" spans="68:68" customFormat="1">
      <c r="BP142941" s="90"/>
    </row>
    <row r="142942" spans="68:68" customFormat="1">
      <c r="BP142942" s="90"/>
    </row>
    <row r="142943" spans="68:68" customFormat="1">
      <c r="BP142943" s="90"/>
    </row>
    <row r="142944" spans="68:68" customFormat="1">
      <c r="BP142944" s="90"/>
    </row>
    <row r="142945" spans="68:68" customFormat="1">
      <c r="BP142945" s="90"/>
    </row>
    <row r="142946" spans="68:68" customFormat="1">
      <c r="BP142946" s="90"/>
    </row>
    <row r="142947" spans="68:68" customFormat="1">
      <c r="BP142947" s="90"/>
    </row>
    <row r="142948" spans="68:68" customFormat="1">
      <c r="BP142948" s="90"/>
    </row>
    <row r="142949" spans="68:68" customFormat="1">
      <c r="BP142949" s="90"/>
    </row>
    <row r="142950" spans="68:68" customFormat="1">
      <c r="BP142950" s="90"/>
    </row>
    <row r="142951" spans="68:68" customFormat="1">
      <c r="BP142951" s="90"/>
    </row>
    <row r="142952" spans="68:68" customFormat="1">
      <c r="BP142952" s="90"/>
    </row>
    <row r="142953" spans="68:68" customFormat="1">
      <c r="BP142953" s="90"/>
    </row>
    <row r="142954" spans="68:68" customFormat="1">
      <c r="BP142954" s="90"/>
    </row>
    <row r="142955" spans="68:68" customFormat="1">
      <c r="BP142955" s="90"/>
    </row>
    <row r="142956" spans="68:68" customFormat="1">
      <c r="BP142956" s="90"/>
    </row>
    <row r="142957" spans="68:68" customFormat="1">
      <c r="BP142957" s="90"/>
    </row>
    <row r="142958" spans="68:68" customFormat="1">
      <c r="BP142958" s="90"/>
    </row>
    <row r="142959" spans="68:68" customFormat="1">
      <c r="BP142959" s="90"/>
    </row>
    <row r="142960" spans="68:68" customFormat="1">
      <c r="BP142960" s="90"/>
    </row>
    <row r="142961" spans="68:68" customFormat="1">
      <c r="BP142961" s="90"/>
    </row>
    <row r="142962" spans="68:68" customFormat="1">
      <c r="BP142962" s="90"/>
    </row>
    <row r="142963" spans="68:68" customFormat="1">
      <c r="BP142963" s="90"/>
    </row>
    <row r="142964" spans="68:68" customFormat="1">
      <c r="BP142964" s="90"/>
    </row>
    <row r="142965" spans="68:68" customFormat="1">
      <c r="BP142965" s="90"/>
    </row>
    <row r="142966" spans="68:68" customFormat="1">
      <c r="BP142966" s="90"/>
    </row>
    <row r="142967" spans="68:68" customFormat="1">
      <c r="BP142967" s="90"/>
    </row>
    <row r="142968" spans="68:68" customFormat="1">
      <c r="BP142968" s="90"/>
    </row>
    <row r="142969" spans="68:68" customFormat="1">
      <c r="BP142969" s="90"/>
    </row>
    <row r="142970" spans="68:68" customFormat="1">
      <c r="BP142970" s="90"/>
    </row>
    <row r="142971" spans="68:68" customFormat="1">
      <c r="BP142971" s="90"/>
    </row>
    <row r="142972" spans="68:68" customFormat="1">
      <c r="BP142972" s="90"/>
    </row>
    <row r="142973" spans="68:68" customFormat="1">
      <c r="BP142973" s="90"/>
    </row>
    <row r="142974" spans="68:68" customFormat="1">
      <c r="BP142974" s="90"/>
    </row>
    <row r="142975" spans="68:68" customFormat="1">
      <c r="BP142975" s="90"/>
    </row>
    <row r="142976" spans="68:68" customFormat="1">
      <c r="BP142976" s="90"/>
    </row>
    <row r="142977" spans="68:68" customFormat="1">
      <c r="BP142977" s="90"/>
    </row>
    <row r="142978" spans="68:68" customFormat="1">
      <c r="BP142978" s="90"/>
    </row>
    <row r="142979" spans="68:68" customFormat="1">
      <c r="BP142979" s="90"/>
    </row>
    <row r="142980" spans="68:68" customFormat="1">
      <c r="BP142980" s="90"/>
    </row>
    <row r="142981" spans="68:68" customFormat="1">
      <c r="BP142981" s="90"/>
    </row>
    <row r="142982" spans="68:68" customFormat="1">
      <c r="BP142982" s="90"/>
    </row>
    <row r="142983" spans="68:68" customFormat="1">
      <c r="BP142983" s="90"/>
    </row>
    <row r="142984" spans="68:68" customFormat="1">
      <c r="BP142984" s="90"/>
    </row>
    <row r="142985" spans="68:68" customFormat="1">
      <c r="BP142985" s="90"/>
    </row>
    <row r="142986" spans="68:68" customFormat="1">
      <c r="BP142986" s="90"/>
    </row>
    <row r="142987" spans="68:68" customFormat="1">
      <c r="BP142987" s="90"/>
    </row>
    <row r="142988" spans="68:68" customFormat="1">
      <c r="BP142988" s="90"/>
    </row>
    <row r="142989" spans="68:68" customFormat="1">
      <c r="BP142989" s="90"/>
    </row>
    <row r="142990" spans="68:68" customFormat="1">
      <c r="BP142990" s="90"/>
    </row>
    <row r="142991" spans="68:68" customFormat="1">
      <c r="BP142991" s="90"/>
    </row>
    <row r="142992" spans="68:68" customFormat="1">
      <c r="BP142992" s="90"/>
    </row>
    <row r="142993" spans="68:68" customFormat="1">
      <c r="BP142993" s="90"/>
    </row>
    <row r="142994" spans="68:68" customFormat="1">
      <c r="BP142994" s="90"/>
    </row>
    <row r="142995" spans="68:68" customFormat="1">
      <c r="BP142995" s="90"/>
    </row>
    <row r="142996" spans="68:68" customFormat="1">
      <c r="BP142996" s="90"/>
    </row>
    <row r="142997" spans="68:68" customFormat="1">
      <c r="BP142997" s="90"/>
    </row>
    <row r="142998" spans="68:68" customFormat="1">
      <c r="BP142998" s="90"/>
    </row>
    <row r="142999" spans="68:68" customFormat="1">
      <c r="BP142999" s="90"/>
    </row>
    <row r="143000" spans="68:68" customFormat="1">
      <c r="BP143000" s="90"/>
    </row>
    <row r="143001" spans="68:68" customFormat="1">
      <c r="BP143001" s="90"/>
    </row>
    <row r="143002" spans="68:68" customFormat="1">
      <c r="BP143002" s="90"/>
    </row>
    <row r="143003" spans="68:68" customFormat="1">
      <c r="BP143003" s="90"/>
    </row>
    <row r="143004" spans="68:68" customFormat="1">
      <c r="BP143004" s="90"/>
    </row>
    <row r="143005" spans="68:68" customFormat="1">
      <c r="BP143005" s="90"/>
    </row>
    <row r="143006" spans="68:68" customFormat="1">
      <c r="BP143006" s="90"/>
    </row>
    <row r="143007" spans="68:68" customFormat="1">
      <c r="BP143007" s="90"/>
    </row>
    <row r="143008" spans="68:68" customFormat="1">
      <c r="BP143008" s="90"/>
    </row>
    <row r="143009" spans="68:68" customFormat="1">
      <c r="BP143009" s="90"/>
    </row>
    <row r="143010" spans="68:68" customFormat="1">
      <c r="BP143010" s="90"/>
    </row>
    <row r="143011" spans="68:68" customFormat="1">
      <c r="BP143011" s="90"/>
    </row>
    <row r="143012" spans="68:68" customFormat="1">
      <c r="BP143012" s="90"/>
    </row>
    <row r="143013" spans="68:68" customFormat="1">
      <c r="BP143013" s="90"/>
    </row>
    <row r="143014" spans="68:68" customFormat="1">
      <c r="BP143014" s="90"/>
    </row>
    <row r="143015" spans="68:68" customFormat="1">
      <c r="BP143015" s="90"/>
    </row>
    <row r="143016" spans="68:68" customFormat="1">
      <c r="BP143016" s="90"/>
    </row>
    <row r="143017" spans="68:68" customFormat="1">
      <c r="BP143017" s="90"/>
    </row>
    <row r="143018" spans="68:68" customFormat="1">
      <c r="BP143018" s="90"/>
    </row>
    <row r="143019" spans="68:68" customFormat="1">
      <c r="BP143019" s="90"/>
    </row>
    <row r="143020" spans="68:68" customFormat="1">
      <c r="BP143020" s="90"/>
    </row>
    <row r="143021" spans="68:68" customFormat="1">
      <c r="BP143021" s="90"/>
    </row>
    <row r="143022" spans="68:68" customFormat="1">
      <c r="BP143022" s="90"/>
    </row>
    <row r="143023" spans="68:68" customFormat="1">
      <c r="BP143023" s="90"/>
    </row>
    <row r="143024" spans="68:68" customFormat="1">
      <c r="BP143024" s="90"/>
    </row>
    <row r="143025" spans="68:68" customFormat="1">
      <c r="BP143025" s="90"/>
    </row>
    <row r="143026" spans="68:68" customFormat="1">
      <c r="BP143026" s="90"/>
    </row>
    <row r="143027" spans="68:68" customFormat="1">
      <c r="BP143027" s="90"/>
    </row>
    <row r="143028" spans="68:68" customFormat="1">
      <c r="BP143028" s="90"/>
    </row>
    <row r="143029" spans="68:68" customFormat="1">
      <c r="BP143029" s="90"/>
    </row>
    <row r="143030" spans="68:68" customFormat="1">
      <c r="BP143030" s="90"/>
    </row>
    <row r="143031" spans="68:68" customFormat="1">
      <c r="BP143031" s="90"/>
    </row>
    <row r="143032" spans="68:68" customFormat="1">
      <c r="BP143032" s="90"/>
    </row>
    <row r="143033" spans="68:68" customFormat="1">
      <c r="BP143033" s="90"/>
    </row>
    <row r="143034" spans="68:68" customFormat="1">
      <c r="BP143034" s="90"/>
    </row>
    <row r="143035" spans="68:68" customFormat="1">
      <c r="BP143035" s="90"/>
    </row>
    <row r="143036" spans="68:68" customFormat="1">
      <c r="BP143036" s="90"/>
    </row>
    <row r="143037" spans="68:68" customFormat="1">
      <c r="BP143037" s="90"/>
    </row>
    <row r="143038" spans="68:68" customFormat="1">
      <c r="BP143038" s="90"/>
    </row>
    <row r="143039" spans="68:68" customFormat="1">
      <c r="BP143039" s="90"/>
    </row>
    <row r="143040" spans="68:68" customFormat="1">
      <c r="BP143040" s="90"/>
    </row>
    <row r="143041" spans="68:68" customFormat="1">
      <c r="BP143041" s="90"/>
    </row>
    <row r="143042" spans="68:68" customFormat="1">
      <c r="BP143042" s="90"/>
    </row>
    <row r="143043" spans="68:68" customFormat="1">
      <c r="BP143043" s="90"/>
    </row>
    <row r="143044" spans="68:68" customFormat="1">
      <c r="BP143044" s="90"/>
    </row>
    <row r="143045" spans="68:68" customFormat="1">
      <c r="BP143045" s="90"/>
    </row>
    <row r="143046" spans="68:68" customFormat="1">
      <c r="BP143046" s="90"/>
    </row>
    <row r="143047" spans="68:68" customFormat="1">
      <c r="BP143047" s="90"/>
    </row>
    <row r="143048" spans="68:68" customFormat="1">
      <c r="BP143048" s="90"/>
    </row>
    <row r="143049" spans="68:68" customFormat="1">
      <c r="BP143049" s="90"/>
    </row>
    <row r="143050" spans="68:68" customFormat="1">
      <c r="BP143050" s="90"/>
    </row>
    <row r="143051" spans="68:68" customFormat="1">
      <c r="BP143051" s="90"/>
    </row>
    <row r="143052" spans="68:68" customFormat="1">
      <c r="BP143052" s="90"/>
    </row>
    <row r="143053" spans="68:68" customFormat="1">
      <c r="BP143053" s="90"/>
    </row>
    <row r="143054" spans="68:68" customFormat="1">
      <c r="BP143054" s="90"/>
    </row>
    <row r="143055" spans="68:68" customFormat="1">
      <c r="BP143055" s="90"/>
    </row>
    <row r="143056" spans="68:68" customFormat="1">
      <c r="BP143056" s="90"/>
    </row>
    <row r="143057" spans="68:68" customFormat="1">
      <c r="BP143057" s="90"/>
    </row>
    <row r="143058" spans="68:68" customFormat="1">
      <c r="BP143058" s="90"/>
    </row>
    <row r="143059" spans="68:68" customFormat="1">
      <c r="BP143059" s="90"/>
    </row>
    <row r="143060" spans="68:68" customFormat="1">
      <c r="BP143060" s="90"/>
    </row>
    <row r="143061" spans="68:68" customFormat="1">
      <c r="BP143061" s="90"/>
    </row>
    <row r="143062" spans="68:68" customFormat="1">
      <c r="BP143062" s="90"/>
    </row>
    <row r="143063" spans="68:68" customFormat="1">
      <c r="BP143063" s="90"/>
    </row>
    <row r="143064" spans="68:68" customFormat="1">
      <c r="BP143064" s="90"/>
    </row>
    <row r="143065" spans="68:68" customFormat="1">
      <c r="BP143065" s="90"/>
    </row>
    <row r="143066" spans="68:68" customFormat="1">
      <c r="BP143066" s="90"/>
    </row>
    <row r="143067" spans="68:68" customFormat="1">
      <c r="BP143067" s="90"/>
    </row>
    <row r="143068" spans="68:68" customFormat="1">
      <c r="BP143068" s="90"/>
    </row>
    <row r="143069" spans="68:68" customFormat="1">
      <c r="BP143069" s="90"/>
    </row>
    <row r="143070" spans="68:68" customFormat="1">
      <c r="BP143070" s="90"/>
    </row>
    <row r="143071" spans="68:68" customFormat="1">
      <c r="BP143071" s="90"/>
    </row>
    <row r="143072" spans="68:68" customFormat="1">
      <c r="BP143072" s="90"/>
    </row>
    <row r="143073" spans="68:68" customFormat="1">
      <c r="BP143073" s="90"/>
    </row>
    <row r="143074" spans="68:68" customFormat="1">
      <c r="BP143074" s="90"/>
    </row>
    <row r="143075" spans="68:68" customFormat="1">
      <c r="BP143075" s="90"/>
    </row>
    <row r="143076" spans="68:68" customFormat="1">
      <c r="BP143076" s="90"/>
    </row>
    <row r="143077" spans="68:68" customFormat="1">
      <c r="BP143077" s="90"/>
    </row>
    <row r="143078" spans="68:68" customFormat="1">
      <c r="BP143078" s="90"/>
    </row>
    <row r="143079" spans="68:68" customFormat="1">
      <c r="BP143079" s="90"/>
    </row>
    <row r="143080" spans="68:68" customFormat="1">
      <c r="BP143080" s="90"/>
    </row>
    <row r="143081" spans="68:68" customFormat="1">
      <c r="BP143081" s="90"/>
    </row>
    <row r="143082" spans="68:68" customFormat="1">
      <c r="BP143082" s="90"/>
    </row>
    <row r="143083" spans="68:68" customFormat="1">
      <c r="BP143083" s="90"/>
    </row>
    <row r="143084" spans="68:68" customFormat="1">
      <c r="BP143084" s="90"/>
    </row>
    <row r="143085" spans="68:68" customFormat="1">
      <c r="BP143085" s="90"/>
    </row>
    <row r="143086" spans="68:68" customFormat="1">
      <c r="BP143086" s="90"/>
    </row>
    <row r="143087" spans="68:68" customFormat="1">
      <c r="BP143087" s="90"/>
    </row>
    <row r="143088" spans="68:68" customFormat="1">
      <c r="BP143088" s="90"/>
    </row>
    <row r="143089" spans="68:68" customFormat="1">
      <c r="BP143089" s="90"/>
    </row>
    <row r="143090" spans="68:68" customFormat="1">
      <c r="BP143090" s="90"/>
    </row>
    <row r="143091" spans="68:68" customFormat="1">
      <c r="BP143091" s="90"/>
    </row>
    <row r="143092" spans="68:68" customFormat="1">
      <c r="BP143092" s="90"/>
    </row>
    <row r="143093" spans="68:68" customFormat="1">
      <c r="BP143093" s="90"/>
    </row>
    <row r="143094" spans="68:68" customFormat="1">
      <c r="BP143094" s="90"/>
    </row>
    <row r="143095" spans="68:68" customFormat="1">
      <c r="BP143095" s="90"/>
    </row>
    <row r="143096" spans="68:68" customFormat="1">
      <c r="BP143096" s="90"/>
    </row>
    <row r="143097" spans="68:68" customFormat="1">
      <c r="BP143097" s="90"/>
    </row>
    <row r="143098" spans="68:68" customFormat="1">
      <c r="BP143098" s="90"/>
    </row>
    <row r="143099" spans="68:68" customFormat="1">
      <c r="BP143099" s="90"/>
    </row>
    <row r="143100" spans="68:68" customFormat="1">
      <c r="BP143100" s="90"/>
    </row>
    <row r="143101" spans="68:68" customFormat="1">
      <c r="BP143101" s="90"/>
    </row>
    <row r="143102" spans="68:68" customFormat="1">
      <c r="BP143102" s="90"/>
    </row>
    <row r="143103" spans="68:68" customFormat="1">
      <c r="BP143103" s="90"/>
    </row>
    <row r="143104" spans="68:68" customFormat="1">
      <c r="BP143104" s="90"/>
    </row>
    <row r="143105" spans="68:68" customFormat="1">
      <c r="BP143105" s="90"/>
    </row>
    <row r="143106" spans="68:68" customFormat="1">
      <c r="BP143106" s="90"/>
    </row>
    <row r="143107" spans="68:68" customFormat="1">
      <c r="BP143107" s="90"/>
    </row>
    <row r="143108" spans="68:68" customFormat="1">
      <c r="BP143108" s="90"/>
    </row>
    <row r="143109" spans="68:68" customFormat="1">
      <c r="BP143109" s="90"/>
    </row>
    <row r="143110" spans="68:68" customFormat="1">
      <c r="BP143110" s="90"/>
    </row>
    <row r="143111" spans="68:68" customFormat="1">
      <c r="BP143111" s="90"/>
    </row>
    <row r="143112" spans="68:68" customFormat="1">
      <c r="BP143112" s="90"/>
    </row>
    <row r="143113" spans="68:68" customFormat="1">
      <c r="BP143113" s="90"/>
    </row>
    <row r="143114" spans="68:68" customFormat="1">
      <c r="BP143114" s="90"/>
    </row>
    <row r="143115" spans="68:68" customFormat="1">
      <c r="BP143115" s="90"/>
    </row>
    <row r="143116" spans="68:68" customFormat="1">
      <c r="BP143116" s="90"/>
    </row>
    <row r="143117" spans="68:68" customFormat="1">
      <c r="BP143117" s="90"/>
    </row>
    <row r="143118" spans="68:68" customFormat="1">
      <c r="BP143118" s="90"/>
    </row>
    <row r="143119" spans="68:68" customFormat="1">
      <c r="BP143119" s="90"/>
    </row>
    <row r="143120" spans="68:68" customFormat="1">
      <c r="BP143120" s="90"/>
    </row>
    <row r="143121" spans="68:68" customFormat="1">
      <c r="BP143121" s="90"/>
    </row>
    <row r="143122" spans="68:68" customFormat="1">
      <c r="BP143122" s="90"/>
    </row>
    <row r="143123" spans="68:68" customFormat="1">
      <c r="BP143123" s="90"/>
    </row>
    <row r="143124" spans="68:68" customFormat="1">
      <c r="BP143124" s="90"/>
    </row>
    <row r="143125" spans="68:68" customFormat="1">
      <c r="BP143125" s="90"/>
    </row>
    <row r="143126" spans="68:68" customFormat="1">
      <c r="BP143126" s="90"/>
    </row>
    <row r="143127" spans="68:68" customFormat="1">
      <c r="BP143127" s="90"/>
    </row>
    <row r="143128" spans="68:68" customFormat="1">
      <c r="BP143128" s="90"/>
    </row>
    <row r="143129" spans="68:68" customFormat="1">
      <c r="BP143129" s="90"/>
    </row>
    <row r="143130" spans="68:68" customFormat="1">
      <c r="BP143130" s="90"/>
    </row>
    <row r="143131" spans="68:68" customFormat="1">
      <c r="BP143131" s="90"/>
    </row>
    <row r="143132" spans="68:68" customFormat="1">
      <c r="BP143132" s="90"/>
    </row>
    <row r="143133" spans="68:68" customFormat="1">
      <c r="BP143133" s="90"/>
    </row>
    <row r="143134" spans="68:68" customFormat="1">
      <c r="BP143134" s="90"/>
    </row>
    <row r="143135" spans="68:68" customFormat="1">
      <c r="BP143135" s="90"/>
    </row>
    <row r="143136" spans="68:68" customFormat="1">
      <c r="BP143136" s="90"/>
    </row>
    <row r="143137" spans="68:68" customFormat="1">
      <c r="BP143137" s="90"/>
    </row>
    <row r="143138" spans="68:68" customFormat="1">
      <c r="BP143138" s="90"/>
    </row>
    <row r="143139" spans="68:68" customFormat="1">
      <c r="BP143139" s="90"/>
    </row>
    <row r="143140" spans="68:68" customFormat="1">
      <c r="BP143140" s="90"/>
    </row>
    <row r="143141" spans="68:68" customFormat="1">
      <c r="BP143141" s="90"/>
    </row>
    <row r="143142" spans="68:68" customFormat="1">
      <c r="BP143142" s="90"/>
    </row>
    <row r="143143" spans="68:68" customFormat="1">
      <c r="BP143143" s="90"/>
    </row>
    <row r="143144" spans="68:68" customFormat="1">
      <c r="BP143144" s="90"/>
    </row>
    <row r="143145" spans="68:68" customFormat="1">
      <c r="BP143145" s="90"/>
    </row>
    <row r="143146" spans="68:68" customFormat="1">
      <c r="BP143146" s="90"/>
    </row>
    <row r="143147" spans="68:68" customFormat="1">
      <c r="BP143147" s="90"/>
    </row>
    <row r="143148" spans="68:68" customFormat="1">
      <c r="BP143148" s="90"/>
    </row>
    <row r="143149" spans="68:68" customFormat="1">
      <c r="BP143149" s="90"/>
    </row>
    <row r="143150" spans="68:68" customFormat="1">
      <c r="BP143150" s="90"/>
    </row>
    <row r="143151" spans="68:68" customFormat="1">
      <c r="BP143151" s="90"/>
    </row>
    <row r="143152" spans="68:68" customFormat="1">
      <c r="BP143152" s="90"/>
    </row>
    <row r="143153" spans="68:68" customFormat="1">
      <c r="BP143153" s="90"/>
    </row>
    <row r="143154" spans="68:68" customFormat="1">
      <c r="BP143154" s="90"/>
    </row>
    <row r="143155" spans="68:68" customFormat="1">
      <c r="BP143155" s="90"/>
    </row>
    <row r="143156" spans="68:68" customFormat="1">
      <c r="BP143156" s="90"/>
    </row>
    <row r="143157" spans="68:68" customFormat="1">
      <c r="BP143157" s="90"/>
    </row>
    <row r="143158" spans="68:68" customFormat="1">
      <c r="BP143158" s="90"/>
    </row>
    <row r="143159" spans="68:68" customFormat="1">
      <c r="BP143159" s="90"/>
    </row>
    <row r="143160" spans="68:68" customFormat="1">
      <c r="BP143160" s="90"/>
    </row>
    <row r="143161" spans="68:68" customFormat="1">
      <c r="BP143161" s="90"/>
    </row>
    <row r="143162" spans="68:68" customFormat="1">
      <c r="BP143162" s="90"/>
    </row>
    <row r="143163" spans="68:68" customFormat="1">
      <c r="BP143163" s="90"/>
    </row>
    <row r="143164" spans="68:68" customFormat="1">
      <c r="BP143164" s="90"/>
    </row>
    <row r="143165" spans="68:68" customFormat="1">
      <c r="BP143165" s="90"/>
    </row>
    <row r="143166" spans="68:68" customFormat="1">
      <c r="BP143166" s="90"/>
    </row>
    <row r="143167" spans="68:68" customFormat="1">
      <c r="BP143167" s="90"/>
    </row>
    <row r="143168" spans="68:68" customFormat="1">
      <c r="BP143168" s="90"/>
    </row>
    <row r="143169" spans="68:68" customFormat="1">
      <c r="BP143169" s="90"/>
    </row>
    <row r="143170" spans="68:68" customFormat="1">
      <c r="BP143170" s="90"/>
    </row>
    <row r="143171" spans="68:68" customFormat="1">
      <c r="BP143171" s="90"/>
    </row>
    <row r="143172" spans="68:68" customFormat="1">
      <c r="BP143172" s="90"/>
    </row>
    <row r="143173" spans="68:68" customFormat="1">
      <c r="BP143173" s="90"/>
    </row>
    <row r="143174" spans="68:68" customFormat="1">
      <c r="BP143174" s="90"/>
    </row>
    <row r="143175" spans="68:68" customFormat="1">
      <c r="BP143175" s="90"/>
    </row>
    <row r="143176" spans="68:68" customFormat="1">
      <c r="BP143176" s="90"/>
    </row>
    <row r="143177" spans="68:68" customFormat="1">
      <c r="BP143177" s="90"/>
    </row>
    <row r="143178" spans="68:68" customFormat="1">
      <c r="BP143178" s="90"/>
    </row>
    <row r="143179" spans="68:68" customFormat="1">
      <c r="BP143179" s="90"/>
    </row>
    <row r="143180" spans="68:68" customFormat="1">
      <c r="BP143180" s="90"/>
    </row>
    <row r="143181" spans="68:68" customFormat="1">
      <c r="BP143181" s="90"/>
    </row>
    <row r="143182" spans="68:68" customFormat="1">
      <c r="BP143182" s="90"/>
    </row>
    <row r="143183" spans="68:68" customFormat="1">
      <c r="BP143183" s="90"/>
    </row>
    <row r="143184" spans="68:68" customFormat="1">
      <c r="BP143184" s="90"/>
    </row>
    <row r="143185" spans="68:68" customFormat="1">
      <c r="BP143185" s="90"/>
    </row>
    <row r="143186" spans="68:68" customFormat="1">
      <c r="BP143186" s="90"/>
    </row>
    <row r="143187" spans="68:68" customFormat="1">
      <c r="BP143187" s="90"/>
    </row>
    <row r="143188" spans="68:68" customFormat="1">
      <c r="BP143188" s="90"/>
    </row>
    <row r="143189" spans="68:68" customFormat="1">
      <c r="BP143189" s="90"/>
    </row>
    <row r="143190" spans="68:68" customFormat="1">
      <c r="BP143190" s="90"/>
    </row>
    <row r="143191" spans="68:68" customFormat="1">
      <c r="BP143191" s="90"/>
    </row>
    <row r="143192" spans="68:68" customFormat="1">
      <c r="BP143192" s="90"/>
    </row>
    <row r="143193" spans="68:68" customFormat="1">
      <c r="BP143193" s="90"/>
    </row>
    <row r="143194" spans="68:68" customFormat="1">
      <c r="BP143194" s="90"/>
    </row>
    <row r="143195" spans="68:68" customFormat="1">
      <c r="BP143195" s="90"/>
    </row>
    <row r="143196" spans="68:68" customFormat="1">
      <c r="BP143196" s="90"/>
    </row>
    <row r="143197" spans="68:68" customFormat="1">
      <c r="BP143197" s="90"/>
    </row>
    <row r="143198" spans="68:68" customFormat="1">
      <c r="BP143198" s="90"/>
    </row>
    <row r="143199" spans="68:68" customFormat="1">
      <c r="BP143199" s="90"/>
    </row>
    <row r="143200" spans="68:68" customFormat="1">
      <c r="BP143200" s="90"/>
    </row>
    <row r="143201" spans="68:68" customFormat="1">
      <c r="BP143201" s="90"/>
    </row>
    <row r="143202" spans="68:68" customFormat="1">
      <c r="BP143202" s="90"/>
    </row>
    <row r="143203" spans="68:68" customFormat="1">
      <c r="BP143203" s="90"/>
    </row>
    <row r="143204" spans="68:68" customFormat="1">
      <c r="BP143204" s="90"/>
    </row>
    <row r="143205" spans="68:68" customFormat="1">
      <c r="BP143205" s="90"/>
    </row>
    <row r="143206" spans="68:68" customFormat="1">
      <c r="BP143206" s="90"/>
    </row>
    <row r="143207" spans="68:68" customFormat="1">
      <c r="BP143207" s="90"/>
    </row>
    <row r="143208" spans="68:68" customFormat="1">
      <c r="BP143208" s="90"/>
    </row>
    <row r="143209" spans="68:68" customFormat="1">
      <c r="BP143209" s="90"/>
    </row>
    <row r="143210" spans="68:68" customFormat="1">
      <c r="BP143210" s="90"/>
    </row>
    <row r="143211" spans="68:68" customFormat="1">
      <c r="BP143211" s="90"/>
    </row>
    <row r="143212" spans="68:68" customFormat="1">
      <c r="BP143212" s="90"/>
    </row>
    <row r="143213" spans="68:68" customFormat="1">
      <c r="BP143213" s="90"/>
    </row>
    <row r="143214" spans="68:68" customFormat="1">
      <c r="BP143214" s="90"/>
    </row>
    <row r="143215" spans="68:68" customFormat="1">
      <c r="BP143215" s="90"/>
    </row>
    <row r="143216" spans="68:68" customFormat="1">
      <c r="BP143216" s="90"/>
    </row>
    <row r="143217" spans="68:68" customFormat="1">
      <c r="BP143217" s="90"/>
    </row>
    <row r="143218" spans="68:68" customFormat="1">
      <c r="BP143218" s="90"/>
    </row>
    <row r="143219" spans="68:68" customFormat="1">
      <c r="BP143219" s="90"/>
    </row>
    <row r="143220" spans="68:68" customFormat="1">
      <c r="BP143220" s="90"/>
    </row>
    <row r="143221" spans="68:68" customFormat="1">
      <c r="BP143221" s="90"/>
    </row>
    <row r="143222" spans="68:68" customFormat="1">
      <c r="BP143222" s="90"/>
    </row>
    <row r="143223" spans="68:68" customFormat="1">
      <c r="BP143223" s="90"/>
    </row>
    <row r="143224" spans="68:68" customFormat="1">
      <c r="BP143224" s="90"/>
    </row>
    <row r="143225" spans="68:68" customFormat="1">
      <c r="BP143225" s="90"/>
    </row>
    <row r="143226" spans="68:68" customFormat="1">
      <c r="BP143226" s="90"/>
    </row>
    <row r="143227" spans="68:68" customFormat="1">
      <c r="BP143227" s="90"/>
    </row>
    <row r="143228" spans="68:68" customFormat="1">
      <c r="BP143228" s="90"/>
    </row>
    <row r="143229" spans="68:68" customFormat="1">
      <c r="BP143229" s="90"/>
    </row>
    <row r="143230" spans="68:68" customFormat="1">
      <c r="BP143230" s="90"/>
    </row>
    <row r="143231" spans="68:68" customFormat="1">
      <c r="BP143231" s="90"/>
    </row>
    <row r="143232" spans="68:68" customFormat="1">
      <c r="BP143232" s="90"/>
    </row>
    <row r="143233" spans="68:68" customFormat="1">
      <c r="BP143233" s="90"/>
    </row>
    <row r="143234" spans="68:68" customFormat="1">
      <c r="BP143234" s="90"/>
    </row>
    <row r="143235" spans="68:68" customFormat="1">
      <c r="BP143235" s="90"/>
    </row>
    <row r="143236" spans="68:68" customFormat="1">
      <c r="BP143236" s="90"/>
    </row>
    <row r="143237" spans="68:68" customFormat="1">
      <c r="BP143237" s="90"/>
    </row>
    <row r="143238" spans="68:68" customFormat="1">
      <c r="BP143238" s="90"/>
    </row>
    <row r="143239" spans="68:68" customFormat="1">
      <c r="BP143239" s="90"/>
    </row>
    <row r="143240" spans="68:68" customFormat="1">
      <c r="BP143240" s="90"/>
    </row>
    <row r="143241" spans="68:68" customFormat="1">
      <c r="BP143241" s="90"/>
    </row>
    <row r="143242" spans="68:68" customFormat="1">
      <c r="BP143242" s="90"/>
    </row>
    <row r="143243" spans="68:68" customFormat="1">
      <c r="BP143243" s="90"/>
    </row>
    <row r="143244" spans="68:68" customFormat="1">
      <c r="BP143244" s="90"/>
    </row>
    <row r="143245" spans="68:68" customFormat="1">
      <c r="BP143245" s="90"/>
    </row>
    <row r="143246" spans="68:68" customFormat="1">
      <c r="BP143246" s="90"/>
    </row>
    <row r="143247" spans="68:68" customFormat="1">
      <c r="BP143247" s="90"/>
    </row>
    <row r="143248" spans="68:68" customFormat="1">
      <c r="BP143248" s="90"/>
    </row>
    <row r="143249" spans="68:68" customFormat="1">
      <c r="BP143249" s="90"/>
    </row>
    <row r="143250" spans="68:68" customFormat="1">
      <c r="BP143250" s="90"/>
    </row>
    <row r="143251" spans="68:68" customFormat="1">
      <c r="BP143251" s="90"/>
    </row>
    <row r="143252" spans="68:68" customFormat="1">
      <c r="BP143252" s="90"/>
    </row>
    <row r="143253" spans="68:68" customFormat="1">
      <c r="BP143253" s="90"/>
    </row>
    <row r="143254" spans="68:68" customFormat="1">
      <c r="BP143254" s="90"/>
    </row>
    <row r="143255" spans="68:68" customFormat="1">
      <c r="BP143255" s="90"/>
    </row>
    <row r="143256" spans="68:68" customFormat="1">
      <c r="BP143256" s="90"/>
    </row>
    <row r="143257" spans="68:68" customFormat="1">
      <c r="BP143257" s="90"/>
    </row>
    <row r="143258" spans="68:68" customFormat="1">
      <c r="BP143258" s="90"/>
    </row>
    <row r="143259" spans="68:68" customFormat="1">
      <c r="BP143259" s="90"/>
    </row>
    <row r="143260" spans="68:68" customFormat="1">
      <c r="BP143260" s="90"/>
    </row>
    <row r="143261" spans="68:68" customFormat="1">
      <c r="BP143261" s="90"/>
    </row>
    <row r="143262" spans="68:68" customFormat="1">
      <c r="BP143262" s="90"/>
    </row>
    <row r="143263" spans="68:68" customFormat="1">
      <c r="BP143263" s="90"/>
    </row>
    <row r="143264" spans="68:68" customFormat="1">
      <c r="BP143264" s="90"/>
    </row>
    <row r="143265" spans="68:68" customFormat="1">
      <c r="BP143265" s="90"/>
    </row>
    <row r="143266" spans="68:68" customFormat="1">
      <c r="BP143266" s="90"/>
    </row>
    <row r="143267" spans="68:68" customFormat="1">
      <c r="BP143267" s="90"/>
    </row>
    <row r="143268" spans="68:68" customFormat="1">
      <c r="BP143268" s="90"/>
    </row>
    <row r="143269" spans="68:68" customFormat="1">
      <c r="BP143269" s="90"/>
    </row>
    <row r="143270" spans="68:68" customFormat="1">
      <c r="BP143270" s="90"/>
    </row>
    <row r="143271" spans="68:68" customFormat="1">
      <c r="BP143271" s="90"/>
    </row>
    <row r="143272" spans="68:68" customFormat="1">
      <c r="BP143272" s="90"/>
    </row>
    <row r="143273" spans="68:68" customFormat="1">
      <c r="BP143273" s="90"/>
    </row>
    <row r="143274" spans="68:68" customFormat="1">
      <c r="BP143274" s="90"/>
    </row>
    <row r="143275" spans="68:68" customFormat="1">
      <c r="BP143275" s="90"/>
    </row>
    <row r="143276" spans="68:68" customFormat="1">
      <c r="BP143276" s="90"/>
    </row>
    <row r="143277" spans="68:68" customFormat="1">
      <c r="BP143277" s="90"/>
    </row>
    <row r="143278" spans="68:68" customFormat="1">
      <c r="BP143278" s="90"/>
    </row>
    <row r="143279" spans="68:68" customFormat="1">
      <c r="BP143279" s="90"/>
    </row>
    <row r="143280" spans="68:68" customFormat="1">
      <c r="BP143280" s="90"/>
    </row>
    <row r="143281" spans="68:68" customFormat="1">
      <c r="BP143281" s="90"/>
    </row>
    <row r="143282" spans="68:68" customFormat="1">
      <c r="BP143282" s="90"/>
    </row>
    <row r="143283" spans="68:68" customFormat="1">
      <c r="BP143283" s="90"/>
    </row>
    <row r="143284" spans="68:68" customFormat="1">
      <c r="BP143284" s="90"/>
    </row>
    <row r="143285" spans="68:68" customFormat="1">
      <c r="BP143285" s="90"/>
    </row>
    <row r="143286" spans="68:68" customFormat="1">
      <c r="BP143286" s="90"/>
    </row>
    <row r="143287" spans="68:68" customFormat="1">
      <c r="BP143287" s="90"/>
    </row>
    <row r="143288" spans="68:68" customFormat="1">
      <c r="BP143288" s="90"/>
    </row>
    <row r="143289" spans="68:68" customFormat="1">
      <c r="BP143289" s="90"/>
    </row>
    <row r="143290" spans="68:68" customFormat="1">
      <c r="BP143290" s="90"/>
    </row>
    <row r="143291" spans="68:68" customFormat="1">
      <c r="BP143291" s="90"/>
    </row>
    <row r="143292" spans="68:68" customFormat="1">
      <c r="BP143292" s="90"/>
    </row>
    <row r="143293" spans="68:68" customFormat="1">
      <c r="BP143293" s="90"/>
    </row>
    <row r="143294" spans="68:68" customFormat="1">
      <c r="BP143294" s="90"/>
    </row>
    <row r="143295" spans="68:68" customFormat="1">
      <c r="BP143295" s="90"/>
    </row>
    <row r="143296" spans="68:68" customFormat="1">
      <c r="BP143296" s="90"/>
    </row>
    <row r="143297" spans="68:68" customFormat="1">
      <c r="BP143297" s="90"/>
    </row>
    <row r="143298" spans="68:68" customFormat="1">
      <c r="BP143298" s="90"/>
    </row>
    <row r="143299" spans="68:68" customFormat="1">
      <c r="BP143299" s="90"/>
    </row>
    <row r="143300" spans="68:68" customFormat="1">
      <c r="BP143300" s="90"/>
    </row>
    <row r="143301" spans="68:68" customFormat="1">
      <c r="BP143301" s="90"/>
    </row>
    <row r="143302" spans="68:68" customFormat="1">
      <c r="BP143302" s="90"/>
    </row>
    <row r="143303" spans="68:68" customFormat="1">
      <c r="BP143303" s="90"/>
    </row>
    <row r="143304" spans="68:68" customFormat="1">
      <c r="BP143304" s="90"/>
    </row>
    <row r="143305" spans="68:68" customFormat="1">
      <c r="BP143305" s="90"/>
    </row>
    <row r="143306" spans="68:68" customFormat="1">
      <c r="BP143306" s="90"/>
    </row>
    <row r="143307" spans="68:68" customFormat="1">
      <c r="BP143307" s="90"/>
    </row>
    <row r="143308" spans="68:68" customFormat="1">
      <c r="BP143308" s="90"/>
    </row>
    <row r="143309" spans="68:68" customFormat="1">
      <c r="BP143309" s="90"/>
    </row>
    <row r="143310" spans="68:68" customFormat="1">
      <c r="BP143310" s="90"/>
    </row>
    <row r="143311" spans="68:68" customFormat="1">
      <c r="BP143311" s="90"/>
    </row>
    <row r="143312" spans="68:68" customFormat="1">
      <c r="BP143312" s="90"/>
    </row>
    <row r="143313" spans="68:68" customFormat="1">
      <c r="BP143313" s="90"/>
    </row>
    <row r="143314" spans="68:68" customFormat="1">
      <c r="BP143314" s="90"/>
    </row>
    <row r="143315" spans="68:68" customFormat="1">
      <c r="BP143315" s="90"/>
    </row>
    <row r="143316" spans="68:68" customFormat="1">
      <c r="BP143316" s="90"/>
    </row>
    <row r="143317" spans="68:68" customFormat="1">
      <c r="BP143317" s="90"/>
    </row>
    <row r="143318" spans="68:68" customFormat="1">
      <c r="BP143318" s="90"/>
    </row>
    <row r="143319" spans="68:68" customFormat="1">
      <c r="BP143319" s="90"/>
    </row>
    <row r="143320" spans="68:68" customFormat="1">
      <c r="BP143320" s="90"/>
    </row>
    <row r="143321" spans="68:68" customFormat="1">
      <c r="BP143321" s="90"/>
    </row>
    <row r="143322" spans="68:68" customFormat="1">
      <c r="BP143322" s="90"/>
    </row>
    <row r="143323" spans="68:68" customFormat="1">
      <c r="BP143323" s="90"/>
    </row>
    <row r="143324" spans="68:68" customFormat="1">
      <c r="BP143324" s="90"/>
    </row>
    <row r="143325" spans="68:68" customFormat="1">
      <c r="BP143325" s="90"/>
    </row>
    <row r="143326" spans="68:68" customFormat="1">
      <c r="BP143326" s="90"/>
    </row>
    <row r="143327" spans="68:68" customFormat="1">
      <c r="BP143327" s="90"/>
    </row>
    <row r="143328" spans="68:68" customFormat="1">
      <c r="BP143328" s="90"/>
    </row>
    <row r="143329" spans="68:68" customFormat="1">
      <c r="BP143329" s="90"/>
    </row>
    <row r="143330" spans="68:68" customFormat="1">
      <c r="BP143330" s="90"/>
    </row>
    <row r="143331" spans="68:68" customFormat="1">
      <c r="BP143331" s="90"/>
    </row>
    <row r="143332" spans="68:68" customFormat="1">
      <c r="BP143332" s="90"/>
    </row>
    <row r="143333" spans="68:68" customFormat="1">
      <c r="BP143333" s="90"/>
    </row>
    <row r="143334" spans="68:68" customFormat="1">
      <c r="BP143334" s="90"/>
    </row>
    <row r="143335" spans="68:68" customFormat="1">
      <c r="BP143335" s="90"/>
    </row>
    <row r="143336" spans="68:68" customFormat="1">
      <c r="BP143336" s="90"/>
    </row>
    <row r="143337" spans="68:68" customFormat="1">
      <c r="BP143337" s="90"/>
    </row>
    <row r="143338" spans="68:68" customFormat="1">
      <c r="BP143338" s="90"/>
    </row>
    <row r="143339" spans="68:68" customFormat="1">
      <c r="BP143339" s="90"/>
    </row>
    <row r="143340" spans="68:68" customFormat="1">
      <c r="BP143340" s="90"/>
    </row>
    <row r="143341" spans="68:68" customFormat="1">
      <c r="BP143341" s="90"/>
    </row>
    <row r="143342" spans="68:68" customFormat="1">
      <c r="BP143342" s="90"/>
    </row>
    <row r="143343" spans="68:68" customFormat="1">
      <c r="BP143343" s="90"/>
    </row>
    <row r="143344" spans="68:68" customFormat="1">
      <c r="BP143344" s="90"/>
    </row>
    <row r="143345" spans="68:68" customFormat="1">
      <c r="BP143345" s="90"/>
    </row>
    <row r="143346" spans="68:68" customFormat="1">
      <c r="BP143346" s="90"/>
    </row>
    <row r="143347" spans="68:68" customFormat="1">
      <c r="BP143347" s="90"/>
    </row>
    <row r="143348" spans="68:68" customFormat="1">
      <c r="BP143348" s="90"/>
    </row>
    <row r="143349" spans="68:68" customFormat="1">
      <c r="BP143349" s="90"/>
    </row>
    <row r="143350" spans="68:68" customFormat="1">
      <c r="BP143350" s="90"/>
    </row>
    <row r="143351" spans="68:68" customFormat="1">
      <c r="BP143351" s="90"/>
    </row>
    <row r="143352" spans="68:68" customFormat="1">
      <c r="BP143352" s="90"/>
    </row>
    <row r="143353" spans="68:68" customFormat="1">
      <c r="BP143353" s="90"/>
    </row>
    <row r="143354" spans="68:68" customFormat="1">
      <c r="BP143354" s="90"/>
    </row>
    <row r="143355" spans="68:68" customFormat="1">
      <c r="BP143355" s="90"/>
    </row>
    <row r="143356" spans="68:68" customFormat="1">
      <c r="BP143356" s="90"/>
    </row>
    <row r="143357" spans="68:68" customFormat="1">
      <c r="BP143357" s="90"/>
    </row>
    <row r="143358" spans="68:68" customFormat="1">
      <c r="BP143358" s="90"/>
    </row>
    <row r="143359" spans="68:68" customFormat="1">
      <c r="BP143359" s="90"/>
    </row>
    <row r="143360" spans="68:68" customFormat="1">
      <c r="BP143360" s="90"/>
    </row>
    <row r="143361" spans="68:68" customFormat="1">
      <c r="BP143361" s="90"/>
    </row>
    <row r="143362" spans="68:68" customFormat="1">
      <c r="BP143362" s="90"/>
    </row>
    <row r="143363" spans="68:68" customFormat="1">
      <c r="BP143363" s="90"/>
    </row>
    <row r="143364" spans="68:68" customFormat="1">
      <c r="BP143364" s="90"/>
    </row>
    <row r="143365" spans="68:68" customFormat="1">
      <c r="BP143365" s="90"/>
    </row>
    <row r="143366" spans="68:68" customFormat="1">
      <c r="BP143366" s="90"/>
    </row>
    <row r="143367" spans="68:68" customFormat="1">
      <c r="BP143367" s="90"/>
    </row>
    <row r="143368" spans="68:68" customFormat="1">
      <c r="BP143368" s="90"/>
    </row>
    <row r="143369" spans="68:68" customFormat="1">
      <c r="BP143369" s="90"/>
    </row>
    <row r="143370" spans="68:68" customFormat="1">
      <c r="BP143370" s="90"/>
    </row>
    <row r="143371" spans="68:68" customFormat="1">
      <c r="BP143371" s="90"/>
    </row>
    <row r="143372" spans="68:68" customFormat="1">
      <c r="BP143372" s="90"/>
    </row>
    <row r="143373" spans="68:68" customFormat="1">
      <c r="BP143373" s="90"/>
    </row>
    <row r="143374" spans="68:68" customFormat="1">
      <c r="BP143374" s="90"/>
    </row>
    <row r="143375" spans="68:68" customFormat="1">
      <c r="BP143375" s="90"/>
    </row>
    <row r="143376" spans="68:68" customFormat="1">
      <c r="BP143376" s="90"/>
    </row>
    <row r="143377" spans="68:68" customFormat="1">
      <c r="BP143377" s="90"/>
    </row>
    <row r="143378" spans="68:68" customFormat="1">
      <c r="BP143378" s="90"/>
    </row>
    <row r="143379" spans="68:68" customFormat="1">
      <c r="BP143379" s="90"/>
    </row>
    <row r="143380" spans="68:68" customFormat="1">
      <c r="BP143380" s="90"/>
    </row>
    <row r="143381" spans="68:68" customFormat="1">
      <c r="BP143381" s="90"/>
    </row>
    <row r="143382" spans="68:68" customFormat="1">
      <c r="BP143382" s="90"/>
    </row>
    <row r="143383" spans="68:68" customFormat="1">
      <c r="BP143383" s="90"/>
    </row>
    <row r="143384" spans="68:68" customFormat="1">
      <c r="BP143384" s="90"/>
    </row>
    <row r="143385" spans="68:68" customFormat="1">
      <c r="BP143385" s="90"/>
    </row>
    <row r="143386" spans="68:68" customFormat="1">
      <c r="BP143386" s="90"/>
    </row>
    <row r="143387" spans="68:68" customFormat="1">
      <c r="BP143387" s="90"/>
    </row>
    <row r="143388" spans="68:68" customFormat="1">
      <c r="BP143388" s="90"/>
    </row>
    <row r="143389" spans="68:68" customFormat="1">
      <c r="BP143389" s="90"/>
    </row>
    <row r="143390" spans="68:68" customFormat="1">
      <c r="BP143390" s="90"/>
    </row>
    <row r="143391" spans="68:68" customFormat="1">
      <c r="BP143391" s="90"/>
    </row>
    <row r="143392" spans="68:68" customFormat="1">
      <c r="BP143392" s="90"/>
    </row>
    <row r="143393" spans="68:68" customFormat="1">
      <c r="BP143393" s="90"/>
    </row>
    <row r="143394" spans="68:68" customFormat="1">
      <c r="BP143394" s="90"/>
    </row>
    <row r="143395" spans="68:68" customFormat="1">
      <c r="BP143395" s="90"/>
    </row>
    <row r="143396" spans="68:68" customFormat="1">
      <c r="BP143396" s="90"/>
    </row>
    <row r="143397" spans="68:68" customFormat="1">
      <c r="BP143397" s="90"/>
    </row>
    <row r="143398" spans="68:68" customFormat="1">
      <c r="BP143398" s="90"/>
    </row>
    <row r="143399" spans="68:68" customFormat="1">
      <c r="BP143399" s="90"/>
    </row>
    <row r="143400" spans="68:68" customFormat="1">
      <c r="BP143400" s="90"/>
    </row>
    <row r="143401" spans="68:68" customFormat="1">
      <c r="BP143401" s="90"/>
    </row>
    <row r="143402" spans="68:68" customFormat="1">
      <c r="BP143402" s="90"/>
    </row>
    <row r="143403" spans="68:68" customFormat="1">
      <c r="BP143403" s="90"/>
    </row>
    <row r="143404" spans="68:68" customFormat="1">
      <c r="BP143404" s="90"/>
    </row>
    <row r="143405" spans="68:68" customFormat="1">
      <c r="BP143405" s="90"/>
    </row>
    <row r="143406" spans="68:68" customFormat="1">
      <c r="BP143406" s="90"/>
    </row>
    <row r="143407" spans="68:68" customFormat="1">
      <c r="BP143407" s="90"/>
    </row>
    <row r="143408" spans="68:68" customFormat="1">
      <c r="BP143408" s="90"/>
    </row>
    <row r="143409" spans="68:68" customFormat="1">
      <c r="BP143409" s="90"/>
    </row>
    <row r="143410" spans="68:68" customFormat="1">
      <c r="BP143410" s="90"/>
    </row>
    <row r="143411" spans="68:68" customFormat="1">
      <c r="BP143411" s="90"/>
    </row>
    <row r="143412" spans="68:68" customFormat="1">
      <c r="BP143412" s="90"/>
    </row>
    <row r="143413" spans="68:68" customFormat="1">
      <c r="BP143413" s="90"/>
    </row>
    <row r="143414" spans="68:68" customFormat="1">
      <c r="BP143414" s="90"/>
    </row>
    <row r="143415" spans="68:68" customFormat="1">
      <c r="BP143415" s="90"/>
    </row>
    <row r="143416" spans="68:68" customFormat="1">
      <c r="BP143416" s="90"/>
    </row>
    <row r="143417" spans="68:68" customFormat="1">
      <c r="BP143417" s="90"/>
    </row>
    <row r="143418" spans="68:68" customFormat="1">
      <c r="BP143418" s="90"/>
    </row>
    <row r="143419" spans="68:68" customFormat="1">
      <c r="BP143419" s="90"/>
    </row>
    <row r="143420" spans="68:68" customFormat="1">
      <c r="BP143420" s="90"/>
    </row>
    <row r="143421" spans="68:68" customFormat="1">
      <c r="BP143421" s="90"/>
    </row>
    <row r="143422" spans="68:68" customFormat="1">
      <c r="BP143422" s="90"/>
    </row>
    <row r="143423" spans="68:68" customFormat="1">
      <c r="BP143423" s="90"/>
    </row>
    <row r="143424" spans="68:68" customFormat="1">
      <c r="BP143424" s="90"/>
    </row>
    <row r="143425" spans="68:68" customFormat="1">
      <c r="BP143425" s="90"/>
    </row>
    <row r="143426" spans="68:68" customFormat="1">
      <c r="BP143426" s="90"/>
    </row>
    <row r="143427" spans="68:68" customFormat="1">
      <c r="BP143427" s="90"/>
    </row>
    <row r="143428" spans="68:68" customFormat="1">
      <c r="BP143428" s="90"/>
    </row>
    <row r="143429" spans="68:68" customFormat="1">
      <c r="BP143429" s="90"/>
    </row>
    <row r="143430" spans="68:68" customFormat="1">
      <c r="BP143430" s="90"/>
    </row>
    <row r="143431" spans="68:68" customFormat="1">
      <c r="BP143431" s="90"/>
    </row>
    <row r="143432" spans="68:68" customFormat="1">
      <c r="BP143432" s="90"/>
    </row>
    <row r="143433" spans="68:68" customFormat="1">
      <c r="BP143433" s="90"/>
    </row>
    <row r="143434" spans="68:68" customFormat="1">
      <c r="BP143434" s="90"/>
    </row>
    <row r="143435" spans="68:68" customFormat="1">
      <c r="BP143435" s="90"/>
    </row>
    <row r="143436" spans="68:68" customFormat="1">
      <c r="BP143436" s="90"/>
    </row>
    <row r="143437" spans="68:68" customFormat="1">
      <c r="BP143437" s="90"/>
    </row>
    <row r="143438" spans="68:68" customFormat="1">
      <c r="BP143438" s="90"/>
    </row>
    <row r="143439" spans="68:68" customFormat="1">
      <c r="BP143439" s="90"/>
    </row>
    <row r="143440" spans="68:68" customFormat="1">
      <c r="BP143440" s="90"/>
    </row>
    <row r="143441" spans="68:68" customFormat="1">
      <c r="BP143441" s="90"/>
    </row>
    <row r="143442" spans="68:68" customFormat="1">
      <c r="BP143442" s="90"/>
    </row>
    <row r="143443" spans="68:68" customFormat="1">
      <c r="BP143443" s="90"/>
    </row>
    <row r="143444" spans="68:68" customFormat="1">
      <c r="BP143444" s="90"/>
    </row>
    <row r="143445" spans="68:68" customFormat="1">
      <c r="BP143445" s="90"/>
    </row>
    <row r="143446" spans="68:68" customFormat="1">
      <c r="BP143446" s="90"/>
    </row>
    <row r="143447" spans="68:68" customFormat="1">
      <c r="BP143447" s="90"/>
    </row>
    <row r="143448" spans="68:68" customFormat="1">
      <c r="BP143448" s="90"/>
    </row>
    <row r="143449" spans="68:68" customFormat="1">
      <c r="BP143449" s="90"/>
    </row>
    <row r="143450" spans="68:68" customFormat="1">
      <c r="BP143450" s="90"/>
    </row>
    <row r="143451" spans="68:68" customFormat="1">
      <c r="BP143451" s="90"/>
    </row>
    <row r="143452" spans="68:68" customFormat="1">
      <c r="BP143452" s="90"/>
    </row>
    <row r="143453" spans="68:68" customFormat="1">
      <c r="BP143453" s="90"/>
    </row>
    <row r="143454" spans="68:68" customFormat="1">
      <c r="BP143454" s="90"/>
    </row>
    <row r="143455" spans="68:68" customFormat="1">
      <c r="BP143455" s="90"/>
    </row>
    <row r="143456" spans="68:68" customFormat="1">
      <c r="BP143456" s="90"/>
    </row>
    <row r="143457" spans="68:68" customFormat="1">
      <c r="BP143457" s="90"/>
    </row>
    <row r="143458" spans="68:68" customFormat="1">
      <c r="BP143458" s="90"/>
    </row>
    <row r="143459" spans="68:68" customFormat="1">
      <c r="BP143459" s="90"/>
    </row>
    <row r="143460" spans="68:68" customFormat="1">
      <c r="BP143460" s="90"/>
    </row>
    <row r="143461" spans="68:68" customFormat="1">
      <c r="BP143461" s="90"/>
    </row>
    <row r="143462" spans="68:68" customFormat="1">
      <c r="BP143462" s="90"/>
    </row>
    <row r="143463" spans="68:68" customFormat="1">
      <c r="BP143463" s="90"/>
    </row>
    <row r="143464" spans="68:68" customFormat="1">
      <c r="BP143464" s="90"/>
    </row>
    <row r="143465" spans="68:68" customFormat="1">
      <c r="BP143465" s="90"/>
    </row>
    <row r="143466" spans="68:68" customFormat="1">
      <c r="BP143466" s="90"/>
    </row>
    <row r="143467" spans="68:68" customFormat="1">
      <c r="BP143467" s="90"/>
    </row>
    <row r="143468" spans="68:68" customFormat="1">
      <c r="BP143468" s="90"/>
    </row>
    <row r="143469" spans="68:68" customFormat="1">
      <c r="BP143469" s="90"/>
    </row>
    <row r="143470" spans="68:68" customFormat="1">
      <c r="BP143470" s="90"/>
    </row>
    <row r="143471" spans="68:68" customFormat="1">
      <c r="BP143471" s="90"/>
    </row>
    <row r="143472" spans="68:68" customFormat="1">
      <c r="BP143472" s="90"/>
    </row>
    <row r="143473" spans="68:68" customFormat="1">
      <c r="BP143473" s="90"/>
    </row>
    <row r="143474" spans="68:68" customFormat="1">
      <c r="BP143474" s="90"/>
    </row>
    <row r="143475" spans="68:68" customFormat="1">
      <c r="BP143475" s="90"/>
    </row>
    <row r="143476" spans="68:68" customFormat="1">
      <c r="BP143476" s="90"/>
    </row>
    <row r="143477" spans="68:68" customFormat="1">
      <c r="BP143477" s="90"/>
    </row>
    <row r="143478" spans="68:68" customFormat="1">
      <c r="BP143478" s="90"/>
    </row>
    <row r="143479" spans="68:68" customFormat="1">
      <c r="BP143479" s="90"/>
    </row>
    <row r="143480" spans="68:68" customFormat="1">
      <c r="BP143480" s="90"/>
    </row>
    <row r="143481" spans="68:68" customFormat="1">
      <c r="BP143481" s="90"/>
    </row>
    <row r="143482" spans="68:68" customFormat="1">
      <c r="BP143482" s="90"/>
    </row>
    <row r="143483" spans="68:68" customFormat="1">
      <c r="BP143483" s="90"/>
    </row>
    <row r="143484" spans="68:68" customFormat="1">
      <c r="BP143484" s="90"/>
    </row>
    <row r="143485" spans="68:68" customFormat="1">
      <c r="BP143485" s="90"/>
    </row>
    <row r="143486" spans="68:68" customFormat="1">
      <c r="BP143486" s="90"/>
    </row>
    <row r="143487" spans="68:68" customFormat="1">
      <c r="BP143487" s="90"/>
    </row>
    <row r="143488" spans="68:68" customFormat="1">
      <c r="BP143488" s="90"/>
    </row>
    <row r="143489" spans="68:68" customFormat="1">
      <c r="BP143489" s="90"/>
    </row>
    <row r="143490" spans="68:68" customFormat="1">
      <c r="BP143490" s="90"/>
    </row>
    <row r="143491" spans="68:68" customFormat="1">
      <c r="BP143491" s="90"/>
    </row>
    <row r="143492" spans="68:68" customFormat="1">
      <c r="BP143492" s="90"/>
    </row>
    <row r="143493" spans="68:68" customFormat="1">
      <c r="BP143493" s="90"/>
    </row>
    <row r="143494" spans="68:68" customFormat="1">
      <c r="BP143494" s="90"/>
    </row>
    <row r="143495" spans="68:68" customFormat="1">
      <c r="BP143495" s="90"/>
    </row>
    <row r="143496" spans="68:68" customFormat="1">
      <c r="BP143496" s="90"/>
    </row>
    <row r="143497" spans="68:68" customFormat="1">
      <c r="BP143497" s="90"/>
    </row>
    <row r="143498" spans="68:68" customFormat="1">
      <c r="BP143498" s="90"/>
    </row>
    <row r="143499" spans="68:68" customFormat="1">
      <c r="BP143499" s="90"/>
    </row>
    <row r="143500" spans="68:68" customFormat="1">
      <c r="BP143500" s="90"/>
    </row>
    <row r="143501" spans="68:68" customFormat="1">
      <c r="BP143501" s="90"/>
    </row>
    <row r="143502" spans="68:68" customFormat="1">
      <c r="BP143502" s="90"/>
    </row>
    <row r="143503" spans="68:68" customFormat="1">
      <c r="BP143503" s="90"/>
    </row>
    <row r="143504" spans="68:68" customFormat="1">
      <c r="BP143504" s="90"/>
    </row>
    <row r="143505" spans="68:68" customFormat="1">
      <c r="BP143505" s="90"/>
    </row>
    <row r="143506" spans="68:68" customFormat="1">
      <c r="BP143506" s="90"/>
    </row>
    <row r="143507" spans="68:68" customFormat="1">
      <c r="BP143507" s="90"/>
    </row>
    <row r="143508" spans="68:68" customFormat="1">
      <c r="BP143508" s="90"/>
    </row>
    <row r="143509" spans="68:68" customFormat="1">
      <c r="BP143509" s="90"/>
    </row>
    <row r="143510" spans="68:68" customFormat="1">
      <c r="BP143510" s="90"/>
    </row>
    <row r="143511" spans="68:68" customFormat="1">
      <c r="BP143511" s="90"/>
    </row>
    <row r="143512" spans="68:68" customFormat="1">
      <c r="BP143512" s="90"/>
    </row>
    <row r="143513" spans="68:68" customFormat="1">
      <c r="BP143513" s="90"/>
    </row>
    <row r="143514" spans="68:68" customFormat="1">
      <c r="BP143514" s="90"/>
    </row>
    <row r="143515" spans="68:68" customFormat="1">
      <c r="BP143515" s="90"/>
    </row>
    <row r="143516" spans="68:68" customFormat="1">
      <c r="BP143516" s="90"/>
    </row>
    <row r="143517" spans="68:68" customFormat="1">
      <c r="BP143517" s="90"/>
    </row>
    <row r="143518" spans="68:68" customFormat="1">
      <c r="BP143518" s="90"/>
    </row>
    <row r="143519" spans="68:68" customFormat="1">
      <c r="BP143519" s="90"/>
    </row>
    <row r="143520" spans="68:68" customFormat="1">
      <c r="BP143520" s="90"/>
    </row>
    <row r="143521" spans="68:68" customFormat="1">
      <c r="BP143521" s="90"/>
    </row>
    <row r="143522" spans="68:68" customFormat="1">
      <c r="BP143522" s="90"/>
    </row>
    <row r="143523" spans="68:68" customFormat="1">
      <c r="BP143523" s="90"/>
    </row>
    <row r="143524" spans="68:68" customFormat="1">
      <c r="BP143524" s="90"/>
    </row>
    <row r="143525" spans="68:68" customFormat="1">
      <c r="BP143525" s="90"/>
    </row>
    <row r="143526" spans="68:68" customFormat="1">
      <c r="BP143526" s="90"/>
    </row>
    <row r="143527" spans="68:68" customFormat="1">
      <c r="BP143527" s="90"/>
    </row>
    <row r="143528" spans="68:68" customFormat="1">
      <c r="BP143528" s="90"/>
    </row>
    <row r="143529" spans="68:68" customFormat="1">
      <c r="BP143529" s="90"/>
    </row>
    <row r="143530" spans="68:68" customFormat="1">
      <c r="BP143530" s="90"/>
    </row>
    <row r="143531" spans="68:68" customFormat="1">
      <c r="BP143531" s="90"/>
    </row>
    <row r="143532" spans="68:68" customFormat="1">
      <c r="BP143532" s="90"/>
    </row>
    <row r="143533" spans="68:68" customFormat="1">
      <c r="BP143533" s="90"/>
    </row>
    <row r="143534" spans="68:68" customFormat="1">
      <c r="BP143534" s="90"/>
    </row>
    <row r="143535" spans="68:68" customFormat="1">
      <c r="BP143535" s="90"/>
    </row>
    <row r="143536" spans="68:68" customFormat="1">
      <c r="BP143536" s="90"/>
    </row>
    <row r="143537" spans="68:68" customFormat="1">
      <c r="BP143537" s="90"/>
    </row>
    <row r="143538" spans="68:68" customFormat="1">
      <c r="BP143538" s="90"/>
    </row>
    <row r="143539" spans="68:68" customFormat="1">
      <c r="BP143539" s="90"/>
    </row>
    <row r="143540" spans="68:68" customFormat="1">
      <c r="BP143540" s="90"/>
    </row>
    <row r="143541" spans="68:68" customFormat="1">
      <c r="BP143541" s="90"/>
    </row>
    <row r="143542" spans="68:68" customFormat="1">
      <c r="BP143542" s="90"/>
    </row>
    <row r="143543" spans="68:68" customFormat="1">
      <c r="BP143543" s="90"/>
    </row>
    <row r="143544" spans="68:68" customFormat="1">
      <c r="BP143544" s="90"/>
    </row>
    <row r="143545" spans="68:68" customFormat="1">
      <c r="BP143545" s="90"/>
    </row>
    <row r="143546" spans="68:68" customFormat="1">
      <c r="BP143546" s="90"/>
    </row>
    <row r="143547" spans="68:68" customFormat="1">
      <c r="BP143547" s="90"/>
    </row>
    <row r="143548" spans="68:68" customFormat="1">
      <c r="BP143548" s="90"/>
    </row>
    <row r="143549" spans="68:68" customFormat="1">
      <c r="BP143549" s="90"/>
    </row>
    <row r="143550" spans="68:68" customFormat="1">
      <c r="BP143550" s="90"/>
    </row>
    <row r="143551" spans="68:68" customFormat="1">
      <c r="BP143551" s="90"/>
    </row>
    <row r="143552" spans="68:68" customFormat="1">
      <c r="BP143552" s="90"/>
    </row>
    <row r="143553" spans="68:68" customFormat="1">
      <c r="BP143553" s="90"/>
    </row>
    <row r="143554" spans="68:68" customFormat="1">
      <c r="BP143554" s="90"/>
    </row>
    <row r="143555" spans="68:68" customFormat="1">
      <c r="BP143555" s="90"/>
    </row>
    <row r="143556" spans="68:68" customFormat="1">
      <c r="BP143556" s="90"/>
    </row>
    <row r="143557" spans="68:68" customFormat="1">
      <c r="BP143557" s="90"/>
    </row>
    <row r="143558" spans="68:68" customFormat="1">
      <c r="BP143558" s="90"/>
    </row>
    <row r="143559" spans="68:68" customFormat="1">
      <c r="BP143559" s="90"/>
    </row>
    <row r="143560" spans="68:68" customFormat="1">
      <c r="BP143560" s="90"/>
    </row>
    <row r="143561" spans="68:68" customFormat="1">
      <c r="BP143561" s="90"/>
    </row>
    <row r="143562" spans="68:68" customFormat="1">
      <c r="BP143562" s="90"/>
    </row>
    <row r="143563" spans="68:68" customFormat="1">
      <c r="BP143563" s="90"/>
    </row>
    <row r="143564" spans="68:68" customFormat="1">
      <c r="BP143564" s="90"/>
    </row>
    <row r="143565" spans="68:68" customFormat="1">
      <c r="BP143565" s="90"/>
    </row>
    <row r="143566" spans="68:68" customFormat="1">
      <c r="BP143566" s="90"/>
    </row>
    <row r="143567" spans="68:68" customFormat="1">
      <c r="BP143567" s="90"/>
    </row>
    <row r="143568" spans="68:68" customFormat="1">
      <c r="BP143568" s="90"/>
    </row>
    <row r="143569" spans="68:68" customFormat="1">
      <c r="BP143569" s="90"/>
    </row>
    <row r="143570" spans="68:68" customFormat="1">
      <c r="BP143570" s="90"/>
    </row>
    <row r="143571" spans="68:68" customFormat="1">
      <c r="BP143571" s="90"/>
    </row>
    <row r="143572" spans="68:68" customFormat="1">
      <c r="BP143572" s="90"/>
    </row>
    <row r="143573" spans="68:68" customFormat="1">
      <c r="BP143573" s="90"/>
    </row>
    <row r="143574" spans="68:68" customFormat="1">
      <c r="BP143574" s="90"/>
    </row>
    <row r="143575" spans="68:68" customFormat="1">
      <c r="BP143575" s="90"/>
    </row>
    <row r="143576" spans="68:68" customFormat="1">
      <c r="BP143576" s="90"/>
    </row>
    <row r="143577" spans="68:68" customFormat="1">
      <c r="BP143577" s="90"/>
    </row>
    <row r="143578" spans="68:68" customFormat="1">
      <c r="BP143578" s="90"/>
    </row>
    <row r="143579" spans="68:68" customFormat="1">
      <c r="BP143579" s="90"/>
    </row>
    <row r="143580" spans="68:68" customFormat="1">
      <c r="BP143580" s="90"/>
    </row>
    <row r="143581" spans="68:68" customFormat="1">
      <c r="BP143581" s="90"/>
    </row>
    <row r="143582" spans="68:68" customFormat="1">
      <c r="BP143582" s="90"/>
    </row>
    <row r="143583" spans="68:68" customFormat="1">
      <c r="BP143583" s="90"/>
    </row>
    <row r="143584" spans="68:68" customFormat="1">
      <c r="BP143584" s="90"/>
    </row>
    <row r="143585" spans="68:68" customFormat="1">
      <c r="BP143585" s="90"/>
    </row>
    <row r="143586" spans="68:68" customFormat="1">
      <c r="BP143586" s="90"/>
    </row>
    <row r="143587" spans="68:68" customFormat="1">
      <c r="BP143587" s="90"/>
    </row>
    <row r="143588" spans="68:68" customFormat="1">
      <c r="BP143588" s="90"/>
    </row>
    <row r="143589" spans="68:68" customFormat="1">
      <c r="BP143589" s="90"/>
    </row>
    <row r="143590" spans="68:68" customFormat="1">
      <c r="BP143590" s="90"/>
    </row>
    <row r="143591" spans="68:68" customFormat="1">
      <c r="BP143591" s="90"/>
    </row>
    <row r="143592" spans="68:68" customFormat="1">
      <c r="BP143592" s="90"/>
    </row>
    <row r="143593" spans="68:68" customFormat="1">
      <c r="BP143593" s="90"/>
    </row>
    <row r="143594" spans="68:68" customFormat="1">
      <c r="BP143594" s="90"/>
    </row>
    <row r="143595" spans="68:68" customFormat="1">
      <c r="BP143595" s="90"/>
    </row>
    <row r="143596" spans="68:68" customFormat="1">
      <c r="BP143596" s="90"/>
    </row>
    <row r="143597" spans="68:68" customFormat="1">
      <c r="BP143597" s="90"/>
    </row>
    <row r="143598" spans="68:68" customFormat="1">
      <c r="BP143598" s="90"/>
    </row>
    <row r="143599" spans="68:68" customFormat="1">
      <c r="BP143599" s="90"/>
    </row>
    <row r="143600" spans="68:68" customFormat="1">
      <c r="BP143600" s="90"/>
    </row>
    <row r="143601" spans="68:68" customFormat="1">
      <c r="BP143601" s="90"/>
    </row>
    <row r="143602" spans="68:68" customFormat="1">
      <c r="BP143602" s="90"/>
    </row>
    <row r="143603" spans="68:68" customFormat="1">
      <c r="BP143603" s="90"/>
    </row>
    <row r="143604" spans="68:68" customFormat="1">
      <c r="BP143604" s="90"/>
    </row>
    <row r="143605" spans="68:68" customFormat="1">
      <c r="BP143605" s="90"/>
    </row>
    <row r="143606" spans="68:68" customFormat="1">
      <c r="BP143606" s="90"/>
    </row>
    <row r="143607" spans="68:68" customFormat="1">
      <c r="BP143607" s="90"/>
    </row>
    <row r="143608" spans="68:68" customFormat="1">
      <c r="BP143608" s="90"/>
    </row>
    <row r="143609" spans="68:68" customFormat="1">
      <c r="BP143609" s="90"/>
    </row>
    <row r="143610" spans="68:68" customFormat="1">
      <c r="BP143610" s="90"/>
    </row>
    <row r="143611" spans="68:68" customFormat="1">
      <c r="BP143611" s="90"/>
    </row>
    <row r="143612" spans="68:68" customFormat="1">
      <c r="BP143612" s="90"/>
    </row>
    <row r="143613" spans="68:68" customFormat="1">
      <c r="BP143613" s="90"/>
    </row>
    <row r="143614" spans="68:68" customFormat="1">
      <c r="BP143614" s="90"/>
    </row>
    <row r="143615" spans="68:68" customFormat="1">
      <c r="BP143615" s="90"/>
    </row>
    <row r="143616" spans="68:68" customFormat="1">
      <c r="BP143616" s="90"/>
    </row>
    <row r="143617" spans="68:68" customFormat="1">
      <c r="BP143617" s="90"/>
    </row>
    <row r="143618" spans="68:68" customFormat="1">
      <c r="BP143618" s="90"/>
    </row>
    <row r="143619" spans="68:68" customFormat="1">
      <c r="BP143619" s="90"/>
    </row>
    <row r="143620" spans="68:68" customFormat="1">
      <c r="BP143620" s="90"/>
    </row>
    <row r="143621" spans="68:68" customFormat="1">
      <c r="BP143621" s="90"/>
    </row>
    <row r="143622" spans="68:68" customFormat="1">
      <c r="BP143622" s="90"/>
    </row>
    <row r="143623" spans="68:68" customFormat="1">
      <c r="BP143623" s="90"/>
    </row>
    <row r="143624" spans="68:68" customFormat="1">
      <c r="BP143624" s="90"/>
    </row>
    <row r="143625" spans="68:68" customFormat="1">
      <c r="BP143625" s="90"/>
    </row>
    <row r="143626" spans="68:68" customFormat="1">
      <c r="BP143626" s="90"/>
    </row>
    <row r="143627" spans="68:68" customFormat="1">
      <c r="BP143627" s="90"/>
    </row>
    <row r="143628" spans="68:68" customFormat="1">
      <c r="BP143628" s="90"/>
    </row>
    <row r="143629" spans="68:68" customFormat="1">
      <c r="BP143629" s="90"/>
    </row>
    <row r="143630" spans="68:68" customFormat="1">
      <c r="BP143630" s="90"/>
    </row>
    <row r="143631" spans="68:68" customFormat="1">
      <c r="BP143631" s="90"/>
    </row>
    <row r="143632" spans="68:68" customFormat="1">
      <c r="BP143632" s="90"/>
    </row>
    <row r="143633" spans="68:68" customFormat="1">
      <c r="BP143633" s="90"/>
    </row>
    <row r="143634" spans="68:68" customFormat="1">
      <c r="BP143634" s="90"/>
    </row>
    <row r="143635" spans="68:68" customFormat="1">
      <c r="BP143635" s="90"/>
    </row>
    <row r="143636" spans="68:68" customFormat="1">
      <c r="BP143636" s="90"/>
    </row>
    <row r="143637" spans="68:68" customFormat="1">
      <c r="BP143637" s="90"/>
    </row>
    <row r="143638" spans="68:68" customFormat="1">
      <c r="BP143638" s="90"/>
    </row>
    <row r="143639" spans="68:68" customFormat="1">
      <c r="BP143639" s="90"/>
    </row>
    <row r="143640" spans="68:68" customFormat="1">
      <c r="BP143640" s="90"/>
    </row>
    <row r="143641" spans="68:68" customFormat="1">
      <c r="BP143641" s="90"/>
    </row>
    <row r="143642" spans="68:68" customFormat="1">
      <c r="BP143642" s="90"/>
    </row>
    <row r="143643" spans="68:68" customFormat="1">
      <c r="BP143643" s="90"/>
    </row>
    <row r="143644" spans="68:68" customFormat="1">
      <c r="BP143644" s="90"/>
    </row>
    <row r="143645" spans="68:68" customFormat="1">
      <c r="BP143645" s="90"/>
    </row>
    <row r="143646" spans="68:68" customFormat="1">
      <c r="BP143646" s="90"/>
    </row>
    <row r="143647" spans="68:68" customFormat="1">
      <c r="BP143647" s="90"/>
    </row>
    <row r="143648" spans="68:68" customFormat="1">
      <c r="BP143648" s="90"/>
    </row>
    <row r="143649" spans="68:68" customFormat="1">
      <c r="BP143649" s="90"/>
    </row>
    <row r="143650" spans="68:68" customFormat="1">
      <c r="BP143650" s="90"/>
    </row>
    <row r="143651" spans="68:68" customFormat="1">
      <c r="BP143651" s="90"/>
    </row>
    <row r="143652" spans="68:68" customFormat="1">
      <c r="BP143652" s="90"/>
    </row>
    <row r="143653" spans="68:68" customFormat="1">
      <c r="BP143653" s="90"/>
    </row>
    <row r="143654" spans="68:68" customFormat="1">
      <c r="BP143654" s="90"/>
    </row>
    <row r="143655" spans="68:68" customFormat="1">
      <c r="BP143655" s="90"/>
    </row>
    <row r="143656" spans="68:68" customFormat="1">
      <c r="BP143656" s="90"/>
    </row>
    <row r="143657" spans="68:68" customFormat="1">
      <c r="BP143657" s="90"/>
    </row>
    <row r="143658" spans="68:68" customFormat="1">
      <c r="BP143658" s="90"/>
    </row>
    <row r="143659" spans="68:68" customFormat="1">
      <c r="BP143659" s="90"/>
    </row>
    <row r="143660" spans="68:68" customFormat="1">
      <c r="BP143660" s="90"/>
    </row>
    <row r="143661" spans="68:68" customFormat="1">
      <c r="BP143661" s="90"/>
    </row>
    <row r="143662" spans="68:68" customFormat="1">
      <c r="BP143662" s="90"/>
    </row>
    <row r="143663" spans="68:68" customFormat="1">
      <c r="BP143663" s="90"/>
    </row>
    <row r="143664" spans="68:68" customFormat="1">
      <c r="BP143664" s="90"/>
    </row>
    <row r="143665" spans="68:68" customFormat="1">
      <c r="BP143665" s="90"/>
    </row>
    <row r="143666" spans="68:68" customFormat="1">
      <c r="BP143666" s="90"/>
    </row>
    <row r="143667" spans="68:68" customFormat="1">
      <c r="BP143667" s="90"/>
    </row>
    <row r="143668" spans="68:68" customFormat="1">
      <c r="BP143668" s="90"/>
    </row>
    <row r="143669" spans="68:68" customFormat="1">
      <c r="BP143669" s="90"/>
    </row>
    <row r="143670" spans="68:68" customFormat="1">
      <c r="BP143670" s="90"/>
    </row>
    <row r="143671" spans="68:68" customFormat="1">
      <c r="BP143671" s="90"/>
    </row>
    <row r="143672" spans="68:68" customFormat="1">
      <c r="BP143672" s="90"/>
    </row>
    <row r="143673" spans="68:68" customFormat="1">
      <c r="BP143673" s="90"/>
    </row>
    <row r="143674" spans="68:68" customFormat="1">
      <c r="BP143674" s="90"/>
    </row>
    <row r="143675" spans="68:68" customFormat="1">
      <c r="BP143675" s="90"/>
    </row>
    <row r="143676" spans="68:68" customFormat="1">
      <c r="BP143676" s="90"/>
    </row>
    <row r="143677" spans="68:68" customFormat="1">
      <c r="BP143677" s="90"/>
    </row>
    <row r="143678" spans="68:68" customFormat="1">
      <c r="BP143678" s="90"/>
    </row>
    <row r="143679" spans="68:68" customFormat="1">
      <c r="BP143679" s="90"/>
    </row>
    <row r="143680" spans="68:68" customFormat="1">
      <c r="BP143680" s="90"/>
    </row>
    <row r="143681" spans="68:68" customFormat="1">
      <c r="BP143681" s="90"/>
    </row>
    <row r="143682" spans="68:68" customFormat="1">
      <c r="BP143682" s="90"/>
    </row>
    <row r="143683" spans="68:68" customFormat="1">
      <c r="BP143683" s="90"/>
    </row>
    <row r="143684" spans="68:68" customFormat="1">
      <c r="BP143684" s="90"/>
    </row>
    <row r="143685" spans="68:68" customFormat="1">
      <c r="BP143685" s="90"/>
    </row>
    <row r="143686" spans="68:68" customFormat="1">
      <c r="BP143686" s="90"/>
    </row>
    <row r="143687" spans="68:68" customFormat="1">
      <c r="BP143687" s="90"/>
    </row>
    <row r="143688" spans="68:68" customFormat="1">
      <c r="BP143688" s="90"/>
    </row>
    <row r="143689" spans="68:68" customFormat="1">
      <c r="BP143689" s="90"/>
    </row>
    <row r="143690" spans="68:68" customFormat="1">
      <c r="BP143690" s="90"/>
    </row>
    <row r="143691" spans="68:68" customFormat="1">
      <c r="BP143691" s="90"/>
    </row>
    <row r="143692" spans="68:68" customFormat="1">
      <c r="BP143692" s="90"/>
    </row>
    <row r="143693" spans="68:68" customFormat="1">
      <c r="BP143693" s="90"/>
    </row>
    <row r="143694" spans="68:68" customFormat="1">
      <c r="BP143694" s="90"/>
    </row>
    <row r="143695" spans="68:68" customFormat="1">
      <c r="BP143695" s="90"/>
    </row>
    <row r="143696" spans="68:68" customFormat="1">
      <c r="BP143696" s="90"/>
    </row>
    <row r="143697" spans="68:68" customFormat="1">
      <c r="BP143697" s="90"/>
    </row>
    <row r="143698" spans="68:68" customFormat="1">
      <c r="BP143698" s="90"/>
    </row>
    <row r="143699" spans="68:68" customFormat="1">
      <c r="BP143699" s="90"/>
    </row>
    <row r="143700" spans="68:68" customFormat="1">
      <c r="BP143700" s="90"/>
    </row>
    <row r="143701" spans="68:68" customFormat="1">
      <c r="BP143701" s="90"/>
    </row>
    <row r="143702" spans="68:68" customFormat="1">
      <c r="BP143702" s="90"/>
    </row>
    <row r="143703" spans="68:68" customFormat="1">
      <c r="BP143703" s="90"/>
    </row>
    <row r="143704" spans="68:68" customFormat="1">
      <c r="BP143704" s="90"/>
    </row>
    <row r="143705" spans="68:68" customFormat="1">
      <c r="BP143705" s="90"/>
    </row>
    <row r="143706" spans="68:68" customFormat="1">
      <c r="BP143706" s="90"/>
    </row>
    <row r="143707" spans="68:68" customFormat="1">
      <c r="BP143707" s="90"/>
    </row>
    <row r="143708" spans="68:68" customFormat="1">
      <c r="BP143708" s="90"/>
    </row>
    <row r="143709" spans="68:68" customFormat="1">
      <c r="BP143709" s="90"/>
    </row>
    <row r="143710" spans="68:68" customFormat="1">
      <c r="BP143710" s="90"/>
    </row>
    <row r="143711" spans="68:68" customFormat="1">
      <c r="BP143711" s="90"/>
    </row>
    <row r="143712" spans="68:68" customFormat="1">
      <c r="BP143712" s="90"/>
    </row>
    <row r="143713" spans="68:68" customFormat="1">
      <c r="BP143713" s="90"/>
    </row>
    <row r="143714" spans="68:68" customFormat="1">
      <c r="BP143714" s="90"/>
    </row>
    <row r="143715" spans="68:68" customFormat="1">
      <c r="BP143715" s="90"/>
    </row>
    <row r="143716" spans="68:68" customFormat="1">
      <c r="BP143716" s="90"/>
    </row>
    <row r="143717" spans="68:68" customFormat="1">
      <c r="BP143717" s="90"/>
    </row>
    <row r="143718" spans="68:68" customFormat="1">
      <c r="BP143718" s="90"/>
    </row>
    <row r="143719" spans="68:68" customFormat="1">
      <c r="BP143719" s="90"/>
    </row>
    <row r="143720" spans="68:68" customFormat="1">
      <c r="BP143720" s="90"/>
    </row>
    <row r="143721" spans="68:68" customFormat="1">
      <c r="BP143721" s="90"/>
    </row>
    <row r="143722" spans="68:68" customFormat="1">
      <c r="BP143722" s="90"/>
    </row>
    <row r="143723" spans="68:68" customFormat="1">
      <c r="BP143723" s="90"/>
    </row>
    <row r="143724" spans="68:68" customFormat="1">
      <c r="BP143724" s="90"/>
    </row>
    <row r="143725" spans="68:68" customFormat="1">
      <c r="BP143725" s="90"/>
    </row>
    <row r="143726" spans="68:68" customFormat="1">
      <c r="BP143726" s="90"/>
    </row>
    <row r="143727" spans="68:68" customFormat="1">
      <c r="BP143727" s="90"/>
    </row>
    <row r="143728" spans="68:68" customFormat="1">
      <c r="BP143728" s="90"/>
    </row>
    <row r="143729" spans="68:68" customFormat="1">
      <c r="BP143729" s="90"/>
    </row>
    <row r="143730" spans="68:68" customFormat="1">
      <c r="BP143730" s="90"/>
    </row>
    <row r="143731" spans="68:68" customFormat="1">
      <c r="BP143731" s="90"/>
    </row>
    <row r="143732" spans="68:68" customFormat="1">
      <c r="BP143732" s="90"/>
    </row>
    <row r="143733" spans="68:68" customFormat="1">
      <c r="BP143733" s="90"/>
    </row>
    <row r="143734" spans="68:68" customFormat="1">
      <c r="BP143734" s="90"/>
    </row>
    <row r="143735" spans="68:68" customFormat="1">
      <c r="BP143735" s="90"/>
    </row>
    <row r="143736" spans="68:68" customFormat="1">
      <c r="BP143736" s="90"/>
    </row>
    <row r="143737" spans="68:68" customFormat="1">
      <c r="BP143737" s="90"/>
    </row>
    <row r="143738" spans="68:68" customFormat="1">
      <c r="BP143738" s="90"/>
    </row>
    <row r="143739" spans="68:68" customFormat="1">
      <c r="BP143739" s="90"/>
    </row>
    <row r="143740" spans="68:68" customFormat="1">
      <c r="BP143740" s="90"/>
    </row>
    <row r="143741" spans="68:68" customFormat="1">
      <c r="BP143741" s="90"/>
    </row>
    <row r="143742" spans="68:68" customFormat="1">
      <c r="BP143742" s="90"/>
    </row>
    <row r="143743" spans="68:68" customFormat="1">
      <c r="BP143743" s="90"/>
    </row>
    <row r="143744" spans="68:68" customFormat="1">
      <c r="BP143744" s="90"/>
    </row>
    <row r="143745" spans="68:68" customFormat="1">
      <c r="BP143745" s="90"/>
    </row>
    <row r="143746" spans="68:68" customFormat="1">
      <c r="BP143746" s="90"/>
    </row>
    <row r="143747" spans="68:68" customFormat="1">
      <c r="BP143747" s="90"/>
    </row>
    <row r="143748" spans="68:68" customFormat="1">
      <c r="BP143748" s="90"/>
    </row>
    <row r="143749" spans="68:68" customFormat="1">
      <c r="BP143749" s="90"/>
    </row>
    <row r="143750" spans="68:68" customFormat="1">
      <c r="BP143750" s="90"/>
    </row>
    <row r="143751" spans="68:68" customFormat="1">
      <c r="BP143751" s="90"/>
    </row>
    <row r="143752" spans="68:68" customFormat="1">
      <c r="BP143752" s="90"/>
    </row>
    <row r="143753" spans="68:68" customFormat="1">
      <c r="BP143753" s="90"/>
    </row>
    <row r="143754" spans="68:68" customFormat="1">
      <c r="BP143754" s="90"/>
    </row>
    <row r="143755" spans="68:68" customFormat="1">
      <c r="BP143755" s="90"/>
    </row>
    <row r="143756" spans="68:68" customFormat="1">
      <c r="BP143756" s="90"/>
    </row>
    <row r="143757" spans="68:68" customFormat="1">
      <c r="BP143757" s="90"/>
    </row>
    <row r="143758" spans="68:68" customFormat="1">
      <c r="BP143758" s="90"/>
    </row>
    <row r="143759" spans="68:68" customFormat="1">
      <c r="BP143759" s="90"/>
    </row>
    <row r="143760" spans="68:68" customFormat="1">
      <c r="BP143760" s="90"/>
    </row>
    <row r="143761" spans="68:68" customFormat="1">
      <c r="BP143761" s="90"/>
    </row>
    <row r="143762" spans="68:68" customFormat="1">
      <c r="BP143762" s="90"/>
    </row>
    <row r="143763" spans="68:68" customFormat="1">
      <c r="BP143763" s="90"/>
    </row>
    <row r="143764" spans="68:68" customFormat="1">
      <c r="BP143764" s="90"/>
    </row>
    <row r="143765" spans="68:68" customFormat="1">
      <c r="BP143765" s="90"/>
    </row>
    <row r="143766" spans="68:68" customFormat="1">
      <c r="BP143766" s="90"/>
    </row>
    <row r="143767" spans="68:68" customFormat="1">
      <c r="BP143767" s="90"/>
    </row>
    <row r="143768" spans="68:68" customFormat="1">
      <c r="BP143768" s="90"/>
    </row>
    <row r="143769" spans="68:68" customFormat="1">
      <c r="BP143769" s="90"/>
    </row>
    <row r="143770" spans="68:68" customFormat="1">
      <c r="BP143770" s="90"/>
    </row>
    <row r="143771" spans="68:68" customFormat="1">
      <c r="BP143771" s="90"/>
    </row>
    <row r="143772" spans="68:68" customFormat="1">
      <c r="BP143772" s="90"/>
    </row>
    <row r="143773" spans="68:68" customFormat="1">
      <c r="BP143773" s="90"/>
    </row>
    <row r="143774" spans="68:68" customFormat="1">
      <c r="BP143774" s="90"/>
    </row>
    <row r="143775" spans="68:68" customFormat="1">
      <c r="BP143775" s="90"/>
    </row>
    <row r="143776" spans="68:68" customFormat="1">
      <c r="BP143776" s="90"/>
    </row>
    <row r="143777" spans="68:68" customFormat="1">
      <c r="BP143777" s="90"/>
    </row>
    <row r="143778" spans="68:68" customFormat="1">
      <c r="BP143778" s="90"/>
    </row>
    <row r="143779" spans="68:68" customFormat="1">
      <c r="BP143779" s="90"/>
    </row>
    <row r="143780" spans="68:68" customFormat="1">
      <c r="BP143780" s="90"/>
    </row>
    <row r="143781" spans="68:68" customFormat="1">
      <c r="BP143781" s="90"/>
    </row>
    <row r="143782" spans="68:68" customFormat="1">
      <c r="BP143782" s="90"/>
    </row>
    <row r="143783" spans="68:68" customFormat="1">
      <c r="BP143783" s="90"/>
    </row>
    <row r="143784" spans="68:68" customFormat="1">
      <c r="BP143784" s="90"/>
    </row>
    <row r="143785" spans="68:68" customFormat="1">
      <c r="BP143785" s="90"/>
    </row>
    <row r="143786" spans="68:68" customFormat="1">
      <c r="BP143786" s="90"/>
    </row>
    <row r="143787" spans="68:68" customFormat="1">
      <c r="BP143787" s="90"/>
    </row>
    <row r="143788" spans="68:68" customFormat="1">
      <c r="BP143788" s="90"/>
    </row>
    <row r="143789" spans="68:68" customFormat="1">
      <c r="BP143789" s="90"/>
    </row>
    <row r="143790" spans="68:68" customFormat="1">
      <c r="BP143790" s="90"/>
    </row>
    <row r="143791" spans="68:68" customFormat="1">
      <c r="BP143791" s="90"/>
    </row>
    <row r="143792" spans="68:68" customFormat="1">
      <c r="BP143792" s="90"/>
    </row>
    <row r="143793" spans="68:68" customFormat="1">
      <c r="BP143793" s="90"/>
    </row>
    <row r="143794" spans="68:68" customFormat="1">
      <c r="BP143794" s="90"/>
    </row>
    <row r="143795" spans="68:68" customFormat="1">
      <c r="BP143795" s="90"/>
    </row>
    <row r="143796" spans="68:68" customFormat="1">
      <c r="BP143796" s="90"/>
    </row>
    <row r="143797" spans="68:68" customFormat="1">
      <c r="BP143797" s="90"/>
    </row>
    <row r="143798" spans="68:68" customFormat="1">
      <c r="BP143798" s="90"/>
    </row>
    <row r="143799" spans="68:68" customFormat="1">
      <c r="BP143799" s="90"/>
    </row>
    <row r="143800" spans="68:68" customFormat="1">
      <c r="BP143800" s="90"/>
    </row>
    <row r="143801" spans="68:68" customFormat="1">
      <c r="BP143801" s="90"/>
    </row>
    <row r="143802" spans="68:68" customFormat="1">
      <c r="BP143802" s="90"/>
    </row>
    <row r="143803" spans="68:68" customFormat="1">
      <c r="BP143803" s="90"/>
    </row>
    <row r="143804" spans="68:68" customFormat="1">
      <c r="BP143804" s="90"/>
    </row>
    <row r="143805" spans="68:68" customFormat="1">
      <c r="BP143805" s="90"/>
    </row>
    <row r="143806" spans="68:68" customFormat="1">
      <c r="BP143806" s="90"/>
    </row>
    <row r="143807" spans="68:68" customFormat="1">
      <c r="BP143807" s="90"/>
    </row>
    <row r="143808" spans="68:68" customFormat="1">
      <c r="BP143808" s="90"/>
    </row>
    <row r="143809" spans="68:68" customFormat="1">
      <c r="BP143809" s="90"/>
    </row>
    <row r="143810" spans="68:68" customFormat="1">
      <c r="BP143810" s="90"/>
    </row>
    <row r="143811" spans="68:68" customFormat="1">
      <c r="BP143811" s="90"/>
    </row>
    <row r="143812" spans="68:68" customFormat="1">
      <c r="BP143812" s="90"/>
    </row>
    <row r="143813" spans="68:68" customFormat="1">
      <c r="BP143813" s="90"/>
    </row>
    <row r="143814" spans="68:68" customFormat="1">
      <c r="BP143814" s="90"/>
    </row>
    <row r="143815" spans="68:68" customFormat="1">
      <c r="BP143815" s="90"/>
    </row>
    <row r="143816" spans="68:68" customFormat="1">
      <c r="BP143816" s="90"/>
    </row>
    <row r="143817" spans="68:68" customFormat="1">
      <c r="BP143817" s="90"/>
    </row>
    <row r="143818" spans="68:68" customFormat="1">
      <c r="BP143818" s="90"/>
    </row>
    <row r="143819" spans="68:68" customFormat="1">
      <c r="BP143819" s="90"/>
    </row>
    <row r="143820" spans="68:68" customFormat="1">
      <c r="BP143820" s="90"/>
    </row>
    <row r="143821" spans="68:68" customFormat="1">
      <c r="BP143821" s="90"/>
    </row>
    <row r="143822" spans="68:68" customFormat="1">
      <c r="BP143822" s="90"/>
    </row>
    <row r="143823" spans="68:68" customFormat="1">
      <c r="BP143823" s="90"/>
    </row>
    <row r="143824" spans="68:68" customFormat="1">
      <c r="BP143824" s="90"/>
    </row>
    <row r="143825" spans="68:68" customFormat="1">
      <c r="BP143825" s="90"/>
    </row>
    <row r="143826" spans="68:68" customFormat="1">
      <c r="BP143826" s="90"/>
    </row>
    <row r="143827" spans="68:68" customFormat="1">
      <c r="BP143827" s="90"/>
    </row>
    <row r="143828" spans="68:68" customFormat="1">
      <c r="BP143828" s="90"/>
    </row>
    <row r="143829" spans="68:68" customFormat="1">
      <c r="BP143829" s="90"/>
    </row>
    <row r="143830" spans="68:68" customFormat="1">
      <c r="BP143830" s="90"/>
    </row>
    <row r="143831" spans="68:68" customFormat="1">
      <c r="BP143831" s="90"/>
    </row>
    <row r="143832" spans="68:68" customFormat="1">
      <c r="BP143832" s="90"/>
    </row>
    <row r="143833" spans="68:68" customFormat="1">
      <c r="BP143833" s="90"/>
    </row>
    <row r="143834" spans="68:68" customFormat="1">
      <c r="BP143834" s="90"/>
    </row>
    <row r="143835" spans="68:68" customFormat="1">
      <c r="BP143835" s="90"/>
    </row>
    <row r="143836" spans="68:68" customFormat="1">
      <c r="BP143836" s="90"/>
    </row>
    <row r="143837" spans="68:68" customFormat="1">
      <c r="BP143837" s="90"/>
    </row>
    <row r="143838" spans="68:68" customFormat="1">
      <c r="BP143838" s="90"/>
    </row>
    <row r="143839" spans="68:68" customFormat="1">
      <c r="BP143839" s="90"/>
    </row>
    <row r="143840" spans="68:68" customFormat="1">
      <c r="BP143840" s="90"/>
    </row>
    <row r="143841" spans="68:68" customFormat="1">
      <c r="BP143841" s="90"/>
    </row>
    <row r="143842" spans="68:68" customFormat="1">
      <c r="BP143842" s="90"/>
    </row>
    <row r="143843" spans="68:68" customFormat="1">
      <c r="BP143843" s="90"/>
    </row>
    <row r="143844" spans="68:68" customFormat="1">
      <c r="BP143844" s="90"/>
    </row>
    <row r="143845" spans="68:68" customFormat="1">
      <c r="BP143845" s="90"/>
    </row>
    <row r="143846" spans="68:68" customFormat="1">
      <c r="BP143846" s="90"/>
    </row>
    <row r="143847" spans="68:68" customFormat="1">
      <c r="BP143847" s="90"/>
    </row>
    <row r="143848" spans="68:68" customFormat="1">
      <c r="BP143848" s="90"/>
    </row>
    <row r="143849" spans="68:68" customFormat="1">
      <c r="BP143849" s="90"/>
    </row>
    <row r="143850" spans="68:68" customFormat="1">
      <c r="BP143850" s="90"/>
    </row>
    <row r="143851" spans="68:68" customFormat="1">
      <c r="BP143851" s="90"/>
    </row>
    <row r="143852" spans="68:68" customFormat="1">
      <c r="BP143852" s="90"/>
    </row>
    <row r="143853" spans="68:68" customFormat="1">
      <c r="BP143853" s="90"/>
    </row>
    <row r="143854" spans="68:68" customFormat="1">
      <c r="BP143854" s="90"/>
    </row>
    <row r="143855" spans="68:68" customFormat="1">
      <c r="BP143855" s="90"/>
    </row>
    <row r="143856" spans="68:68" customFormat="1">
      <c r="BP143856" s="90"/>
    </row>
    <row r="143857" spans="68:68" customFormat="1">
      <c r="BP143857" s="90"/>
    </row>
    <row r="143858" spans="68:68" customFormat="1">
      <c r="BP143858" s="90"/>
    </row>
    <row r="143859" spans="68:68" customFormat="1">
      <c r="BP143859" s="90"/>
    </row>
    <row r="143860" spans="68:68" customFormat="1">
      <c r="BP143860" s="90"/>
    </row>
    <row r="143861" spans="68:68" customFormat="1">
      <c r="BP143861" s="90"/>
    </row>
    <row r="143862" spans="68:68" customFormat="1">
      <c r="BP143862" s="90"/>
    </row>
    <row r="143863" spans="68:68" customFormat="1">
      <c r="BP143863" s="90"/>
    </row>
    <row r="143864" spans="68:68" customFormat="1">
      <c r="BP143864" s="90"/>
    </row>
    <row r="143865" spans="68:68" customFormat="1">
      <c r="BP143865" s="90"/>
    </row>
    <row r="143866" spans="68:68" customFormat="1">
      <c r="BP143866" s="90"/>
    </row>
    <row r="143867" spans="68:68" customFormat="1">
      <c r="BP143867" s="90"/>
    </row>
    <row r="143868" spans="68:68" customFormat="1">
      <c r="BP143868" s="90"/>
    </row>
    <row r="143869" spans="68:68" customFormat="1">
      <c r="BP143869" s="90"/>
    </row>
    <row r="143870" spans="68:68" customFormat="1">
      <c r="BP143870" s="90"/>
    </row>
    <row r="143871" spans="68:68" customFormat="1">
      <c r="BP143871" s="90"/>
    </row>
    <row r="143872" spans="68:68" customFormat="1">
      <c r="BP143872" s="90"/>
    </row>
    <row r="143873" spans="68:68" customFormat="1">
      <c r="BP143873" s="90"/>
    </row>
    <row r="143874" spans="68:68" customFormat="1">
      <c r="BP143874" s="90"/>
    </row>
    <row r="143875" spans="68:68" customFormat="1">
      <c r="BP143875" s="90"/>
    </row>
    <row r="143876" spans="68:68" customFormat="1">
      <c r="BP143876" s="90"/>
    </row>
    <row r="143877" spans="68:68" customFormat="1">
      <c r="BP143877" s="90"/>
    </row>
    <row r="143878" spans="68:68" customFormat="1">
      <c r="BP143878" s="90"/>
    </row>
    <row r="143879" spans="68:68" customFormat="1">
      <c r="BP143879" s="90"/>
    </row>
    <row r="143880" spans="68:68" customFormat="1">
      <c r="BP143880" s="90"/>
    </row>
    <row r="143881" spans="68:68" customFormat="1">
      <c r="BP143881" s="90"/>
    </row>
    <row r="143882" spans="68:68" customFormat="1">
      <c r="BP143882" s="90"/>
    </row>
    <row r="143883" spans="68:68" customFormat="1">
      <c r="BP143883" s="90"/>
    </row>
    <row r="143884" spans="68:68" customFormat="1">
      <c r="BP143884" s="90"/>
    </row>
    <row r="143885" spans="68:68" customFormat="1">
      <c r="BP143885" s="90"/>
    </row>
    <row r="143886" spans="68:68" customFormat="1">
      <c r="BP143886" s="90"/>
    </row>
    <row r="143887" spans="68:68" customFormat="1">
      <c r="BP143887" s="90"/>
    </row>
    <row r="143888" spans="68:68" customFormat="1">
      <c r="BP143888" s="90"/>
    </row>
    <row r="143889" spans="68:68" customFormat="1">
      <c r="BP143889" s="90"/>
    </row>
    <row r="143890" spans="68:68" customFormat="1">
      <c r="BP143890" s="90"/>
    </row>
    <row r="143891" spans="68:68" customFormat="1">
      <c r="BP143891" s="90"/>
    </row>
    <row r="143892" spans="68:68" customFormat="1">
      <c r="BP143892" s="90"/>
    </row>
    <row r="143893" spans="68:68" customFormat="1">
      <c r="BP143893" s="90"/>
    </row>
    <row r="143894" spans="68:68" customFormat="1">
      <c r="BP143894" s="90"/>
    </row>
    <row r="143895" spans="68:68" customFormat="1">
      <c r="BP143895" s="90"/>
    </row>
    <row r="143896" spans="68:68" customFormat="1">
      <c r="BP143896" s="90"/>
    </row>
    <row r="143897" spans="68:68" customFormat="1">
      <c r="BP143897" s="90"/>
    </row>
    <row r="143898" spans="68:68" customFormat="1">
      <c r="BP143898" s="90"/>
    </row>
    <row r="143899" spans="68:68" customFormat="1">
      <c r="BP143899" s="90"/>
    </row>
    <row r="143900" spans="68:68" customFormat="1">
      <c r="BP143900" s="90"/>
    </row>
    <row r="143901" spans="68:68" customFormat="1">
      <c r="BP143901" s="90"/>
    </row>
    <row r="143902" spans="68:68" customFormat="1">
      <c r="BP143902" s="90"/>
    </row>
    <row r="143903" spans="68:68" customFormat="1">
      <c r="BP143903" s="90"/>
    </row>
    <row r="143904" spans="68:68" customFormat="1">
      <c r="BP143904" s="90"/>
    </row>
    <row r="143905" spans="68:68" customFormat="1">
      <c r="BP143905" s="90"/>
    </row>
    <row r="143906" spans="68:68" customFormat="1">
      <c r="BP143906" s="90"/>
    </row>
    <row r="143907" spans="68:68" customFormat="1">
      <c r="BP143907" s="90"/>
    </row>
    <row r="143908" spans="68:68" customFormat="1">
      <c r="BP143908" s="90"/>
    </row>
    <row r="143909" spans="68:68" customFormat="1">
      <c r="BP143909" s="90"/>
    </row>
    <row r="143910" spans="68:68" customFormat="1">
      <c r="BP143910" s="90"/>
    </row>
    <row r="143911" spans="68:68" customFormat="1">
      <c r="BP143911" s="90"/>
    </row>
    <row r="143912" spans="68:68" customFormat="1">
      <c r="BP143912" s="90"/>
    </row>
    <row r="143913" spans="68:68" customFormat="1">
      <c r="BP143913" s="90"/>
    </row>
    <row r="143914" spans="68:68" customFormat="1">
      <c r="BP143914" s="90"/>
    </row>
    <row r="143915" spans="68:68" customFormat="1">
      <c r="BP143915" s="90"/>
    </row>
    <row r="143916" spans="68:68" customFormat="1">
      <c r="BP143916" s="90"/>
    </row>
    <row r="143917" spans="68:68" customFormat="1">
      <c r="BP143917" s="90"/>
    </row>
    <row r="143918" spans="68:68" customFormat="1">
      <c r="BP143918" s="90"/>
    </row>
    <row r="143919" spans="68:68" customFormat="1">
      <c r="BP143919" s="90"/>
    </row>
    <row r="143920" spans="68:68" customFormat="1">
      <c r="BP143920" s="90"/>
    </row>
    <row r="143921" spans="68:68" customFormat="1">
      <c r="BP143921" s="90"/>
    </row>
    <row r="143922" spans="68:68" customFormat="1">
      <c r="BP143922" s="90"/>
    </row>
    <row r="143923" spans="68:68" customFormat="1">
      <c r="BP143923" s="90"/>
    </row>
    <row r="143924" spans="68:68" customFormat="1">
      <c r="BP143924" s="90"/>
    </row>
    <row r="143925" spans="68:68" customFormat="1">
      <c r="BP143925" s="90"/>
    </row>
    <row r="143926" spans="68:68" customFormat="1">
      <c r="BP143926" s="90"/>
    </row>
    <row r="143927" spans="68:68" customFormat="1">
      <c r="BP143927" s="90"/>
    </row>
    <row r="143928" spans="68:68" customFormat="1">
      <c r="BP143928" s="90"/>
    </row>
    <row r="143929" spans="68:68" customFormat="1">
      <c r="BP143929" s="90"/>
    </row>
    <row r="143930" spans="68:68" customFormat="1">
      <c r="BP143930" s="90"/>
    </row>
    <row r="143931" spans="68:68" customFormat="1">
      <c r="BP143931" s="90"/>
    </row>
    <row r="143932" spans="68:68" customFormat="1">
      <c r="BP143932" s="90"/>
    </row>
    <row r="143933" spans="68:68" customFormat="1">
      <c r="BP143933" s="90"/>
    </row>
    <row r="143934" spans="68:68" customFormat="1">
      <c r="BP143934" s="90"/>
    </row>
    <row r="143935" spans="68:68" customFormat="1">
      <c r="BP143935" s="90"/>
    </row>
    <row r="143936" spans="68:68" customFormat="1">
      <c r="BP143936" s="90"/>
    </row>
    <row r="143937" spans="68:68" customFormat="1">
      <c r="BP143937" s="90"/>
    </row>
    <row r="143938" spans="68:68" customFormat="1">
      <c r="BP143938" s="90"/>
    </row>
    <row r="143939" spans="68:68" customFormat="1">
      <c r="BP143939" s="90"/>
    </row>
    <row r="143940" spans="68:68" customFormat="1">
      <c r="BP143940" s="90"/>
    </row>
    <row r="143941" spans="68:68" customFormat="1">
      <c r="BP143941" s="90"/>
    </row>
    <row r="143942" spans="68:68" customFormat="1">
      <c r="BP143942" s="90"/>
    </row>
    <row r="143943" spans="68:68" customFormat="1">
      <c r="BP143943" s="90"/>
    </row>
    <row r="143944" spans="68:68" customFormat="1">
      <c r="BP143944" s="90"/>
    </row>
    <row r="143945" spans="68:68" customFormat="1">
      <c r="BP143945" s="90"/>
    </row>
    <row r="143946" spans="68:68" customFormat="1">
      <c r="BP143946" s="90"/>
    </row>
    <row r="143947" spans="68:68" customFormat="1">
      <c r="BP143947" s="90"/>
    </row>
    <row r="143948" spans="68:68" customFormat="1">
      <c r="BP143948" s="90"/>
    </row>
    <row r="143949" spans="68:68" customFormat="1">
      <c r="BP143949" s="90"/>
    </row>
    <row r="143950" spans="68:68" customFormat="1">
      <c r="BP143950" s="90"/>
    </row>
    <row r="143951" spans="68:68" customFormat="1">
      <c r="BP143951" s="90"/>
    </row>
    <row r="143952" spans="68:68" customFormat="1">
      <c r="BP143952" s="90"/>
    </row>
    <row r="143953" spans="68:68" customFormat="1">
      <c r="BP143953" s="90"/>
    </row>
    <row r="143954" spans="68:68" customFormat="1">
      <c r="BP143954" s="90"/>
    </row>
    <row r="143955" spans="68:68" customFormat="1">
      <c r="BP143955" s="90"/>
    </row>
    <row r="143956" spans="68:68" customFormat="1">
      <c r="BP143956" s="90"/>
    </row>
    <row r="143957" spans="68:68" customFormat="1">
      <c r="BP143957" s="90"/>
    </row>
    <row r="143958" spans="68:68" customFormat="1">
      <c r="BP143958" s="90"/>
    </row>
    <row r="143959" spans="68:68" customFormat="1">
      <c r="BP143959" s="90"/>
    </row>
    <row r="143960" spans="68:68" customFormat="1">
      <c r="BP143960" s="90"/>
    </row>
    <row r="143961" spans="68:68" customFormat="1">
      <c r="BP143961" s="90"/>
    </row>
    <row r="143962" spans="68:68" customFormat="1">
      <c r="BP143962" s="90"/>
    </row>
    <row r="143963" spans="68:68" customFormat="1">
      <c r="BP143963" s="90"/>
    </row>
    <row r="143964" spans="68:68" customFormat="1">
      <c r="BP143964" s="90"/>
    </row>
    <row r="143965" spans="68:68" customFormat="1">
      <c r="BP143965" s="90"/>
    </row>
    <row r="143966" spans="68:68" customFormat="1">
      <c r="BP143966" s="90"/>
    </row>
    <row r="143967" spans="68:68" customFormat="1">
      <c r="BP143967" s="90"/>
    </row>
    <row r="143968" spans="68:68" customFormat="1">
      <c r="BP143968" s="90"/>
    </row>
    <row r="143969" spans="68:68" customFormat="1">
      <c r="BP143969" s="90"/>
    </row>
    <row r="143970" spans="68:68" customFormat="1">
      <c r="BP143970" s="90"/>
    </row>
    <row r="143971" spans="68:68" customFormat="1">
      <c r="BP143971" s="90"/>
    </row>
    <row r="143972" spans="68:68" customFormat="1">
      <c r="BP143972" s="90"/>
    </row>
    <row r="143973" spans="68:68" customFormat="1">
      <c r="BP143973" s="90"/>
    </row>
    <row r="143974" spans="68:68" customFormat="1">
      <c r="BP143974" s="90"/>
    </row>
    <row r="143975" spans="68:68" customFormat="1">
      <c r="BP143975" s="90"/>
    </row>
    <row r="143976" spans="68:68" customFormat="1">
      <c r="BP143976" s="90"/>
    </row>
    <row r="143977" spans="68:68" customFormat="1">
      <c r="BP143977" s="90"/>
    </row>
    <row r="143978" spans="68:68" customFormat="1">
      <c r="BP143978" s="90"/>
    </row>
    <row r="143979" spans="68:68" customFormat="1">
      <c r="BP143979" s="90"/>
    </row>
    <row r="143980" spans="68:68" customFormat="1">
      <c r="BP143980" s="90"/>
    </row>
    <row r="143981" spans="68:68" customFormat="1">
      <c r="BP143981" s="90"/>
    </row>
    <row r="143982" spans="68:68" customFormat="1">
      <c r="BP143982" s="90"/>
    </row>
    <row r="143983" spans="68:68" customFormat="1">
      <c r="BP143983" s="90"/>
    </row>
    <row r="143984" spans="68:68" customFormat="1">
      <c r="BP143984" s="90"/>
    </row>
    <row r="143985" spans="68:68" customFormat="1">
      <c r="BP143985" s="90"/>
    </row>
    <row r="143986" spans="68:68" customFormat="1">
      <c r="BP143986" s="90"/>
    </row>
    <row r="143987" spans="68:68" customFormat="1">
      <c r="BP143987" s="90"/>
    </row>
    <row r="143988" spans="68:68" customFormat="1">
      <c r="BP143988" s="90"/>
    </row>
    <row r="143989" spans="68:68" customFormat="1">
      <c r="BP143989" s="90"/>
    </row>
    <row r="143990" spans="68:68" customFormat="1">
      <c r="BP143990" s="90"/>
    </row>
    <row r="143991" spans="68:68" customFormat="1">
      <c r="BP143991" s="90"/>
    </row>
    <row r="143992" spans="68:68" customFormat="1">
      <c r="BP143992" s="90"/>
    </row>
    <row r="143993" spans="68:68" customFormat="1">
      <c r="BP143993" s="90"/>
    </row>
    <row r="143994" spans="68:68" customFormat="1">
      <c r="BP143994" s="90"/>
    </row>
    <row r="143995" spans="68:68" customFormat="1">
      <c r="BP143995" s="90"/>
    </row>
    <row r="143996" spans="68:68" customFormat="1">
      <c r="BP143996" s="90"/>
    </row>
    <row r="143997" spans="68:68" customFormat="1">
      <c r="BP143997" s="90"/>
    </row>
    <row r="143998" spans="68:68" customFormat="1">
      <c r="BP143998" s="90"/>
    </row>
    <row r="143999" spans="68:68" customFormat="1">
      <c r="BP143999" s="90"/>
    </row>
    <row r="144000" spans="68:68" customFormat="1">
      <c r="BP144000" s="90"/>
    </row>
    <row r="144001" spans="68:68" customFormat="1">
      <c r="BP144001" s="90"/>
    </row>
    <row r="144002" spans="68:68" customFormat="1">
      <c r="BP144002" s="90"/>
    </row>
    <row r="144003" spans="68:68" customFormat="1">
      <c r="BP144003" s="90"/>
    </row>
    <row r="144004" spans="68:68" customFormat="1">
      <c r="BP144004" s="90"/>
    </row>
    <row r="144005" spans="68:68" customFormat="1">
      <c r="BP144005" s="90"/>
    </row>
    <row r="144006" spans="68:68" customFormat="1">
      <c r="BP144006" s="90"/>
    </row>
    <row r="144007" spans="68:68" customFormat="1">
      <c r="BP144007" s="90"/>
    </row>
    <row r="144008" spans="68:68" customFormat="1">
      <c r="BP144008" s="90"/>
    </row>
    <row r="144009" spans="68:68" customFormat="1">
      <c r="BP144009" s="90"/>
    </row>
    <row r="144010" spans="68:68" customFormat="1">
      <c r="BP144010" s="90"/>
    </row>
    <row r="144011" spans="68:68" customFormat="1">
      <c r="BP144011" s="90"/>
    </row>
    <row r="144012" spans="68:68" customFormat="1">
      <c r="BP144012" s="90"/>
    </row>
    <row r="144013" spans="68:68" customFormat="1">
      <c r="BP144013" s="90"/>
    </row>
    <row r="144014" spans="68:68" customFormat="1">
      <c r="BP144014" s="90"/>
    </row>
    <row r="144015" spans="68:68" customFormat="1">
      <c r="BP144015" s="90"/>
    </row>
    <row r="144016" spans="68:68" customFormat="1">
      <c r="BP144016" s="90"/>
    </row>
    <row r="144017" spans="68:68" customFormat="1">
      <c r="BP144017" s="90"/>
    </row>
    <row r="144018" spans="68:68" customFormat="1">
      <c r="BP144018" s="90"/>
    </row>
    <row r="144019" spans="68:68" customFormat="1">
      <c r="BP144019" s="90"/>
    </row>
    <row r="144020" spans="68:68" customFormat="1">
      <c r="BP144020" s="90"/>
    </row>
    <row r="144021" spans="68:68" customFormat="1">
      <c r="BP144021" s="90"/>
    </row>
    <row r="144022" spans="68:68" customFormat="1">
      <c r="BP144022" s="90"/>
    </row>
    <row r="144023" spans="68:68" customFormat="1">
      <c r="BP144023" s="90"/>
    </row>
    <row r="144024" spans="68:68" customFormat="1">
      <c r="BP144024" s="90"/>
    </row>
    <row r="144025" spans="68:68" customFormat="1">
      <c r="BP144025" s="90"/>
    </row>
    <row r="144026" spans="68:68" customFormat="1">
      <c r="BP144026" s="90"/>
    </row>
    <row r="144027" spans="68:68" customFormat="1">
      <c r="BP144027" s="90"/>
    </row>
    <row r="144028" spans="68:68" customFormat="1">
      <c r="BP144028" s="90"/>
    </row>
    <row r="144029" spans="68:68" customFormat="1">
      <c r="BP144029" s="90"/>
    </row>
    <row r="144030" spans="68:68" customFormat="1">
      <c r="BP144030" s="90"/>
    </row>
    <row r="144031" spans="68:68" customFormat="1">
      <c r="BP144031" s="90"/>
    </row>
    <row r="144032" spans="68:68" customFormat="1">
      <c r="BP144032" s="90"/>
    </row>
    <row r="144033" spans="68:68" customFormat="1">
      <c r="BP144033" s="90"/>
    </row>
    <row r="144034" spans="68:68" customFormat="1">
      <c r="BP144034" s="90"/>
    </row>
    <row r="144035" spans="68:68" customFormat="1">
      <c r="BP144035" s="90"/>
    </row>
    <row r="144036" spans="68:68" customFormat="1">
      <c r="BP144036" s="90"/>
    </row>
    <row r="144037" spans="68:68" customFormat="1">
      <c r="BP144037" s="90"/>
    </row>
    <row r="144038" spans="68:68" customFormat="1">
      <c r="BP144038" s="90"/>
    </row>
    <row r="144039" spans="68:68" customFormat="1">
      <c r="BP144039" s="90"/>
    </row>
    <row r="144040" spans="68:68" customFormat="1">
      <c r="BP144040" s="90"/>
    </row>
    <row r="144041" spans="68:68" customFormat="1">
      <c r="BP144041" s="90"/>
    </row>
    <row r="144042" spans="68:68" customFormat="1">
      <c r="BP144042" s="90"/>
    </row>
    <row r="144043" spans="68:68" customFormat="1">
      <c r="BP144043" s="90"/>
    </row>
    <row r="144044" spans="68:68" customFormat="1">
      <c r="BP144044" s="90"/>
    </row>
    <row r="144045" spans="68:68" customFormat="1">
      <c r="BP144045" s="90"/>
    </row>
    <row r="144046" spans="68:68" customFormat="1">
      <c r="BP144046" s="90"/>
    </row>
    <row r="144047" spans="68:68" customFormat="1">
      <c r="BP144047" s="90"/>
    </row>
    <row r="144048" spans="68:68" customFormat="1">
      <c r="BP144048" s="90"/>
    </row>
    <row r="144049" spans="68:68" customFormat="1">
      <c r="BP144049" s="90"/>
    </row>
    <row r="144050" spans="68:68" customFormat="1">
      <c r="BP144050" s="90"/>
    </row>
    <row r="144051" spans="68:68" customFormat="1">
      <c r="BP144051" s="90"/>
    </row>
    <row r="144052" spans="68:68" customFormat="1">
      <c r="BP144052" s="90"/>
    </row>
    <row r="144053" spans="68:68" customFormat="1">
      <c r="BP144053" s="90"/>
    </row>
    <row r="144054" spans="68:68" customFormat="1">
      <c r="BP144054" s="90"/>
    </row>
    <row r="144055" spans="68:68" customFormat="1">
      <c r="BP144055" s="90"/>
    </row>
    <row r="144056" spans="68:68" customFormat="1">
      <c r="BP144056" s="90"/>
    </row>
    <row r="144057" spans="68:68" customFormat="1">
      <c r="BP144057" s="90"/>
    </row>
    <row r="144058" spans="68:68" customFormat="1">
      <c r="BP144058" s="90"/>
    </row>
    <row r="144059" spans="68:68" customFormat="1">
      <c r="BP144059" s="90"/>
    </row>
    <row r="144060" spans="68:68" customFormat="1">
      <c r="BP144060" s="90"/>
    </row>
    <row r="144061" spans="68:68" customFormat="1">
      <c r="BP144061" s="90"/>
    </row>
    <row r="144062" spans="68:68" customFormat="1">
      <c r="BP144062" s="90"/>
    </row>
    <row r="144063" spans="68:68" customFormat="1">
      <c r="BP144063" s="90"/>
    </row>
    <row r="144064" spans="68:68" customFormat="1">
      <c r="BP144064" s="90"/>
    </row>
    <row r="144065" spans="68:68" customFormat="1">
      <c r="BP144065" s="90"/>
    </row>
    <row r="144066" spans="68:68" customFormat="1">
      <c r="BP144066" s="90"/>
    </row>
    <row r="144067" spans="68:68" customFormat="1">
      <c r="BP144067" s="90"/>
    </row>
    <row r="144068" spans="68:68" customFormat="1">
      <c r="BP144068" s="90"/>
    </row>
    <row r="144069" spans="68:68" customFormat="1">
      <c r="BP144069" s="90"/>
    </row>
    <row r="144070" spans="68:68" customFormat="1">
      <c r="BP144070" s="90"/>
    </row>
    <row r="144071" spans="68:68" customFormat="1">
      <c r="BP144071" s="90"/>
    </row>
    <row r="144072" spans="68:68" customFormat="1">
      <c r="BP144072" s="90"/>
    </row>
    <row r="144073" spans="68:68" customFormat="1">
      <c r="BP144073" s="90"/>
    </row>
    <row r="144074" spans="68:68" customFormat="1">
      <c r="BP144074" s="90"/>
    </row>
    <row r="144075" spans="68:68" customFormat="1">
      <c r="BP144075" s="90"/>
    </row>
    <row r="144076" spans="68:68" customFormat="1">
      <c r="BP144076" s="90"/>
    </row>
    <row r="144077" spans="68:68" customFormat="1">
      <c r="BP144077" s="90"/>
    </row>
    <row r="144078" spans="68:68" customFormat="1">
      <c r="BP144078" s="90"/>
    </row>
    <row r="144079" spans="68:68" customFormat="1">
      <c r="BP144079" s="90"/>
    </row>
    <row r="144080" spans="68:68" customFormat="1">
      <c r="BP144080" s="90"/>
    </row>
    <row r="144081" spans="68:68" customFormat="1">
      <c r="BP144081" s="90"/>
    </row>
    <row r="144082" spans="68:68" customFormat="1">
      <c r="BP144082" s="90"/>
    </row>
    <row r="144083" spans="68:68" customFormat="1">
      <c r="BP144083" s="90"/>
    </row>
    <row r="144084" spans="68:68" customFormat="1">
      <c r="BP144084" s="90"/>
    </row>
    <row r="144085" spans="68:68" customFormat="1">
      <c r="BP144085" s="90"/>
    </row>
    <row r="144086" spans="68:68" customFormat="1">
      <c r="BP144086" s="90"/>
    </row>
    <row r="144087" spans="68:68" customFormat="1">
      <c r="BP144087" s="90"/>
    </row>
    <row r="144088" spans="68:68" customFormat="1">
      <c r="BP144088" s="90"/>
    </row>
    <row r="144089" spans="68:68" customFormat="1">
      <c r="BP144089" s="90"/>
    </row>
    <row r="144090" spans="68:68" customFormat="1">
      <c r="BP144090" s="90"/>
    </row>
    <row r="144091" spans="68:68" customFormat="1">
      <c r="BP144091" s="90"/>
    </row>
    <row r="144092" spans="68:68" customFormat="1">
      <c r="BP144092" s="90"/>
    </row>
    <row r="144093" spans="68:68" customFormat="1">
      <c r="BP144093" s="90"/>
    </row>
    <row r="144094" spans="68:68" customFormat="1">
      <c r="BP144094" s="90"/>
    </row>
    <row r="144095" spans="68:68" customFormat="1">
      <c r="BP144095" s="90"/>
    </row>
    <row r="144096" spans="68:68" customFormat="1">
      <c r="BP144096" s="90"/>
    </row>
    <row r="144097" spans="68:68" customFormat="1">
      <c r="BP144097" s="90"/>
    </row>
    <row r="144098" spans="68:68" customFormat="1">
      <c r="BP144098" s="90"/>
    </row>
    <row r="144099" spans="68:68" customFormat="1">
      <c r="BP144099" s="90"/>
    </row>
    <row r="144100" spans="68:68" customFormat="1">
      <c r="BP144100" s="90"/>
    </row>
    <row r="144101" spans="68:68" customFormat="1">
      <c r="BP144101" s="90"/>
    </row>
    <row r="144102" spans="68:68" customFormat="1">
      <c r="BP144102" s="90"/>
    </row>
    <row r="144103" spans="68:68" customFormat="1">
      <c r="BP144103" s="90"/>
    </row>
    <row r="144104" spans="68:68" customFormat="1">
      <c r="BP144104" s="90"/>
    </row>
    <row r="144105" spans="68:68" customFormat="1">
      <c r="BP144105" s="90"/>
    </row>
    <row r="144106" spans="68:68" customFormat="1">
      <c r="BP144106" s="90"/>
    </row>
    <row r="144107" spans="68:68" customFormat="1">
      <c r="BP144107" s="90"/>
    </row>
    <row r="144108" spans="68:68" customFormat="1">
      <c r="BP144108" s="90"/>
    </row>
    <row r="144109" spans="68:68" customFormat="1">
      <c r="BP144109" s="90"/>
    </row>
    <row r="144110" spans="68:68" customFormat="1">
      <c r="BP144110" s="90"/>
    </row>
    <row r="144111" spans="68:68" customFormat="1">
      <c r="BP144111" s="90"/>
    </row>
    <row r="144112" spans="68:68" customFormat="1">
      <c r="BP144112" s="90"/>
    </row>
    <row r="144113" spans="68:68" customFormat="1">
      <c r="BP144113" s="90"/>
    </row>
    <row r="144114" spans="68:68" customFormat="1">
      <c r="BP144114" s="90"/>
    </row>
    <row r="144115" spans="68:68" customFormat="1">
      <c r="BP144115" s="90"/>
    </row>
    <row r="144116" spans="68:68" customFormat="1">
      <c r="BP144116" s="90"/>
    </row>
    <row r="144117" spans="68:68" customFormat="1">
      <c r="BP144117" s="90"/>
    </row>
    <row r="144118" spans="68:68" customFormat="1">
      <c r="BP144118" s="90"/>
    </row>
    <row r="144119" spans="68:68" customFormat="1">
      <c r="BP144119" s="90"/>
    </row>
    <row r="144120" spans="68:68" customFormat="1">
      <c r="BP144120" s="90"/>
    </row>
    <row r="144121" spans="68:68" customFormat="1">
      <c r="BP144121" s="90"/>
    </row>
    <row r="144122" spans="68:68" customFormat="1">
      <c r="BP144122" s="90"/>
    </row>
    <row r="144123" spans="68:68" customFormat="1">
      <c r="BP144123" s="90"/>
    </row>
    <row r="144124" spans="68:68" customFormat="1">
      <c r="BP144124" s="90"/>
    </row>
    <row r="144125" spans="68:68" customFormat="1">
      <c r="BP144125" s="90"/>
    </row>
    <row r="144126" spans="68:68" customFormat="1">
      <c r="BP144126" s="90"/>
    </row>
    <row r="144127" spans="68:68" customFormat="1">
      <c r="BP144127" s="90"/>
    </row>
    <row r="144128" spans="68:68" customFormat="1">
      <c r="BP144128" s="90"/>
    </row>
    <row r="144129" spans="68:68" customFormat="1">
      <c r="BP144129" s="90"/>
    </row>
    <row r="144130" spans="68:68" customFormat="1">
      <c r="BP144130" s="90"/>
    </row>
    <row r="144131" spans="68:68" customFormat="1">
      <c r="BP144131" s="90"/>
    </row>
    <row r="144132" spans="68:68" customFormat="1">
      <c r="BP144132" s="90"/>
    </row>
    <row r="144133" spans="68:68" customFormat="1">
      <c r="BP144133" s="90"/>
    </row>
    <row r="144134" spans="68:68" customFormat="1">
      <c r="BP144134" s="90"/>
    </row>
    <row r="144135" spans="68:68" customFormat="1">
      <c r="BP144135" s="90"/>
    </row>
    <row r="144136" spans="68:68" customFormat="1">
      <c r="BP144136" s="90"/>
    </row>
    <row r="144137" spans="68:68" customFormat="1">
      <c r="BP144137" s="90"/>
    </row>
    <row r="144138" spans="68:68" customFormat="1">
      <c r="BP144138" s="90"/>
    </row>
    <row r="144139" spans="68:68" customFormat="1">
      <c r="BP144139" s="90"/>
    </row>
    <row r="144140" spans="68:68" customFormat="1">
      <c r="BP144140" s="90"/>
    </row>
    <row r="144141" spans="68:68" customFormat="1">
      <c r="BP144141" s="90"/>
    </row>
    <row r="144142" spans="68:68" customFormat="1">
      <c r="BP144142" s="90"/>
    </row>
    <row r="144143" spans="68:68" customFormat="1">
      <c r="BP144143" s="90"/>
    </row>
    <row r="144144" spans="68:68" customFormat="1">
      <c r="BP144144" s="90"/>
    </row>
    <row r="144145" spans="68:68" customFormat="1">
      <c r="BP144145" s="90"/>
    </row>
    <row r="144146" spans="68:68" customFormat="1">
      <c r="BP144146" s="90"/>
    </row>
    <row r="144147" spans="68:68" customFormat="1">
      <c r="BP144147" s="90"/>
    </row>
    <row r="144148" spans="68:68" customFormat="1">
      <c r="BP144148" s="90"/>
    </row>
    <row r="144149" spans="68:68" customFormat="1">
      <c r="BP144149" s="90"/>
    </row>
    <row r="144150" spans="68:68" customFormat="1">
      <c r="BP144150" s="90"/>
    </row>
    <row r="144151" spans="68:68" customFormat="1">
      <c r="BP144151" s="90"/>
    </row>
    <row r="144152" spans="68:68" customFormat="1">
      <c r="BP144152" s="90"/>
    </row>
    <row r="144153" spans="68:68" customFormat="1">
      <c r="BP144153" s="90"/>
    </row>
    <row r="144154" spans="68:68" customFormat="1">
      <c r="BP144154" s="90"/>
    </row>
    <row r="144155" spans="68:68" customFormat="1">
      <c r="BP144155" s="90"/>
    </row>
    <row r="144156" spans="68:68" customFormat="1">
      <c r="BP144156" s="90"/>
    </row>
    <row r="144157" spans="68:68" customFormat="1">
      <c r="BP144157" s="90"/>
    </row>
    <row r="144158" spans="68:68" customFormat="1">
      <c r="BP144158" s="90"/>
    </row>
    <row r="144159" spans="68:68" customFormat="1">
      <c r="BP144159" s="90"/>
    </row>
    <row r="144160" spans="68:68" customFormat="1">
      <c r="BP144160" s="90"/>
    </row>
    <row r="144161" spans="68:68" customFormat="1">
      <c r="BP144161" s="90"/>
    </row>
    <row r="144162" spans="68:68" customFormat="1">
      <c r="BP144162" s="90"/>
    </row>
    <row r="144163" spans="68:68" customFormat="1">
      <c r="BP144163" s="90"/>
    </row>
    <row r="144164" spans="68:68" customFormat="1">
      <c r="BP144164" s="90"/>
    </row>
    <row r="144165" spans="68:68" customFormat="1">
      <c r="BP144165" s="90"/>
    </row>
    <row r="144166" spans="68:68" customFormat="1">
      <c r="BP144166" s="90"/>
    </row>
    <row r="144167" spans="68:68" customFormat="1">
      <c r="BP144167" s="90"/>
    </row>
    <row r="144168" spans="68:68" customFormat="1">
      <c r="BP144168" s="90"/>
    </row>
    <row r="144169" spans="68:68" customFormat="1">
      <c r="BP144169" s="90"/>
    </row>
    <row r="144170" spans="68:68" customFormat="1">
      <c r="BP144170" s="90"/>
    </row>
    <row r="144171" spans="68:68" customFormat="1">
      <c r="BP144171" s="90"/>
    </row>
    <row r="144172" spans="68:68" customFormat="1">
      <c r="BP144172" s="90"/>
    </row>
    <row r="144173" spans="68:68" customFormat="1">
      <c r="BP144173" s="90"/>
    </row>
    <row r="144174" spans="68:68" customFormat="1">
      <c r="BP144174" s="90"/>
    </row>
    <row r="144175" spans="68:68" customFormat="1">
      <c r="BP144175" s="90"/>
    </row>
    <row r="144176" spans="68:68" customFormat="1">
      <c r="BP144176" s="90"/>
    </row>
    <row r="144177" spans="68:68" customFormat="1">
      <c r="BP144177" s="90"/>
    </row>
    <row r="144178" spans="68:68" customFormat="1">
      <c r="BP144178" s="90"/>
    </row>
    <row r="144179" spans="68:68" customFormat="1">
      <c r="BP144179" s="90"/>
    </row>
    <row r="144180" spans="68:68" customFormat="1">
      <c r="BP144180" s="90"/>
    </row>
    <row r="144181" spans="68:68" customFormat="1">
      <c r="BP144181" s="90"/>
    </row>
    <row r="144182" spans="68:68" customFormat="1">
      <c r="BP144182" s="90"/>
    </row>
    <row r="144183" spans="68:68" customFormat="1">
      <c r="BP144183" s="90"/>
    </row>
    <row r="144184" spans="68:68" customFormat="1">
      <c r="BP144184" s="90"/>
    </row>
    <row r="144185" spans="68:68" customFormat="1">
      <c r="BP144185" s="90"/>
    </row>
    <row r="144186" spans="68:68" customFormat="1">
      <c r="BP144186" s="90"/>
    </row>
    <row r="144187" spans="68:68" customFormat="1">
      <c r="BP144187" s="90"/>
    </row>
    <row r="144188" spans="68:68" customFormat="1">
      <c r="BP144188" s="90"/>
    </row>
    <row r="144189" spans="68:68" customFormat="1">
      <c r="BP144189" s="90"/>
    </row>
    <row r="144190" spans="68:68" customFormat="1">
      <c r="BP144190" s="90"/>
    </row>
    <row r="144191" spans="68:68" customFormat="1">
      <c r="BP144191" s="90"/>
    </row>
    <row r="144192" spans="68:68" customFormat="1">
      <c r="BP144192" s="90"/>
    </row>
    <row r="144193" spans="68:68" customFormat="1">
      <c r="BP144193" s="90"/>
    </row>
    <row r="144194" spans="68:68" customFormat="1">
      <c r="BP144194" s="90"/>
    </row>
    <row r="144195" spans="68:68" customFormat="1">
      <c r="BP144195" s="90"/>
    </row>
    <row r="144196" spans="68:68" customFormat="1">
      <c r="BP144196" s="90"/>
    </row>
    <row r="144197" spans="68:68" customFormat="1">
      <c r="BP144197" s="90"/>
    </row>
    <row r="144198" spans="68:68" customFormat="1">
      <c r="BP144198" s="90"/>
    </row>
    <row r="144199" spans="68:68" customFormat="1">
      <c r="BP144199" s="90"/>
    </row>
    <row r="144200" spans="68:68" customFormat="1">
      <c r="BP144200" s="90"/>
    </row>
    <row r="144201" spans="68:68" customFormat="1">
      <c r="BP144201" s="90"/>
    </row>
    <row r="144202" spans="68:68" customFormat="1">
      <c r="BP144202" s="90"/>
    </row>
    <row r="144203" spans="68:68" customFormat="1">
      <c r="BP144203" s="90"/>
    </row>
    <row r="144204" spans="68:68" customFormat="1">
      <c r="BP144204" s="90"/>
    </row>
    <row r="144205" spans="68:68" customFormat="1">
      <c r="BP144205" s="90"/>
    </row>
    <row r="144206" spans="68:68" customFormat="1">
      <c r="BP144206" s="90"/>
    </row>
    <row r="144207" spans="68:68" customFormat="1">
      <c r="BP144207" s="90"/>
    </row>
    <row r="144208" spans="68:68" customFormat="1">
      <c r="BP144208" s="90"/>
    </row>
    <row r="144209" spans="68:68" customFormat="1">
      <c r="BP144209" s="90"/>
    </row>
    <row r="144210" spans="68:68" customFormat="1">
      <c r="BP144210" s="90"/>
    </row>
    <row r="144211" spans="68:68" customFormat="1">
      <c r="BP144211" s="90"/>
    </row>
    <row r="144212" spans="68:68" customFormat="1">
      <c r="BP144212" s="90"/>
    </row>
    <row r="144213" spans="68:68" customFormat="1">
      <c r="BP144213" s="90"/>
    </row>
    <row r="144214" spans="68:68" customFormat="1">
      <c r="BP144214" s="90"/>
    </row>
    <row r="144215" spans="68:68" customFormat="1">
      <c r="BP144215" s="90"/>
    </row>
    <row r="144216" spans="68:68" customFormat="1">
      <c r="BP144216" s="90"/>
    </row>
    <row r="144217" spans="68:68" customFormat="1">
      <c r="BP144217" s="90"/>
    </row>
    <row r="144218" spans="68:68" customFormat="1">
      <c r="BP144218" s="90"/>
    </row>
    <row r="144219" spans="68:68" customFormat="1">
      <c r="BP144219" s="90"/>
    </row>
    <row r="144220" spans="68:68" customFormat="1">
      <c r="BP144220" s="90"/>
    </row>
    <row r="144221" spans="68:68" customFormat="1">
      <c r="BP144221" s="90"/>
    </row>
    <row r="144222" spans="68:68" customFormat="1">
      <c r="BP144222" s="90"/>
    </row>
    <row r="144223" spans="68:68" customFormat="1">
      <c r="BP144223" s="90"/>
    </row>
    <row r="144224" spans="68:68" customFormat="1">
      <c r="BP144224" s="90"/>
    </row>
    <row r="144225" spans="68:68" customFormat="1">
      <c r="BP144225" s="90"/>
    </row>
    <row r="144226" spans="68:68" customFormat="1">
      <c r="BP144226" s="90"/>
    </row>
    <row r="144227" spans="68:68" customFormat="1">
      <c r="BP144227" s="90"/>
    </row>
    <row r="144228" spans="68:68" customFormat="1">
      <c r="BP144228" s="90"/>
    </row>
    <row r="144229" spans="68:68" customFormat="1">
      <c r="BP144229" s="90"/>
    </row>
    <row r="144230" spans="68:68" customFormat="1">
      <c r="BP144230" s="90"/>
    </row>
    <row r="144231" spans="68:68" customFormat="1">
      <c r="BP144231" s="90"/>
    </row>
    <row r="144232" spans="68:68" customFormat="1">
      <c r="BP144232" s="90"/>
    </row>
    <row r="144233" spans="68:68" customFormat="1">
      <c r="BP144233" s="90"/>
    </row>
    <row r="144234" spans="68:68" customFormat="1">
      <c r="BP144234" s="90"/>
    </row>
    <row r="144235" spans="68:68" customFormat="1">
      <c r="BP144235" s="90"/>
    </row>
    <row r="144236" spans="68:68" customFormat="1">
      <c r="BP144236" s="90"/>
    </row>
    <row r="144237" spans="68:68" customFormat="1">
      <c r="BP144237" s="90"/>
    </row>
    <row r="144238" spans="68:68" customFormat="1">
      <c r="BP144238" s="90"/>
    </row>
    <row r="144239" spans="68:68" customFormat="1">
      <c r="BP144239" s="90"/>
    </row>
    <row r="144240" spans="68:68" customFormat="1">
      <c r="BP144240" s="90"/>
    </row>
    <row r="144241" spans="68:68" customFormat="1">
      <c r="BP144241" s="90"/>
    </row>
    <row r="144242" spans="68:68" customFormat="1">
      <c r="BP144242" s="90"/>
    </row>
    <row r="144243" spans="68:68" customFormat="1">
      <c r="BP144243" s="90"/>
    </row>
    <row r="144244" spans="68:68" customFormat="1">
      <c r="BP144244" s="90"/>
    </row>
    <row r="144245" spans="68:68" customFormat="1">
      <c r="BP144245" s="90"/>
    </row>
    <row r="144246" spans="68:68" customFormat="1">
      <c r="BP144246" s="90"/>
    </row>
    <row r="144247" spans="68:68" customFormat="1">
      <c r="BP144247" s="90"/>
    </row>
    <row r="144248" spans="68:68" customFormat="1">
      <c r="BP144248" s="90"/>
    </row>
    <row r="144249" spans="68:68" customFormat="1">
      <c r="BP144249" s="90"/>
    </row>
    <row r="144250" spans="68:68" customFormat="1">
      <c r="BP144250" s="90"/>
    </row>
    <row r="144251" spans="68:68" customFormat="1">
      <c r="BP144251" s="90"/>
    </row>
    <row r="144252" spans="68:68" customFormat="1">
      <c r="BP144252" s="90"/>
    </row>
    <row r="144253" spans="68:68" customFormat="1">
      <c r="BP144253" s="90"/>
    </row>
    <row r="144254" spans="68:68" customFormat="1">
      <c r="BP144254" s="90"/>
    </row>
    <row r="144255" spans="68:68" customFormat="1">
      <c r="BP144255" s="90"/>
    </row>
    <row r="144256" spans="68:68" customFormat="1">
      <c r="BP144256" s="90"/>
    </row>
    <row r="144257" spans="68:68" customFormat="1">
      <c r="BP144257" s="90"/>
    </row>
    <row r="144258" spans="68:68" customFormat="1">
      <c r="BP144258" s="90"/>
    </row>
    <row r="144259" spans="68:68" customFormat="1">
      <c r="BP144259" s="90"/>
    </row>
    <row r="144260" spans="68:68" customFormat="1">
      <c r="BP144260" s="90"/>
    </row>
    <row r="144261" spans="68:68" customFormat="1">
      <c r="BP144261" s="90"/>
    </row>
    <row r="144262" spans="68:68" customFormat="1">
      <c r="BP144262" s="90"/>
    </row>
    <row r="144263" spans="68:68" customFormat="1">
      <c r="BP144263" s="90"/>
    </row>
    <row r="144264" spans="68:68" customFormat="1">
      <c r="BP144264" s="90"/>
    </row>
    <row r="144265" spans="68:68" customFormat="1">
      <c r="BP144265" s="90"/>
    </row>
    <row r="144266" spans="68:68" customFormat="1">
      <c r="BP144266" s="90"/>
    </row>
    <row r="144267" spans="68:68" customFormat="1">
      <c r="BP144267" s="90"/>
    </row>
    <row r="144268" spans="68:68" customFormat="1">
      <c r="BP144268" s="90"/>
    </row>
    <row r="144269" spans="68:68" customFormat="1">
      <c r="BP144269" s="90"/>
    </row>
    <row r="144270" spans="68:68" customFormat="1">
      <c r="BP144270" s="90"/>
    </row>
    <row r="144271" spans="68:68" customFormat="1">
      <c r="BP144271" s="90"/>
    </row>
    <row r="144272" spans="68:68" customFormat="1">
      <c r="BP144272" s="90"/>
    </row>
    <row r="144273" spans="68:68" customFormat="1">
      <c r="BP144273" s="90"/>
    </row>
    <row r="144274" spans="68:68" customFormat="1">
      <c r="BP144274" s="90"/>
    </row>
    <row r="144275" spans="68:68" customFormat="1">
      <c r="BP144275" s="90"/>
    </row>
    <row r="144276" spans="68:68" customFormat="1">
      <c r="BP144276" s="90"/>
    </row>
    <row r="144277" spans="68:68" customFormat="1">
      <c r="BP144277" s="90"/>
    </row>
    <row r="144278" spans="68:68" customFormat="1">
      <c r="BP144278" s="90"/>
    </row>
    <row r="144279" spans="68:68" customFormat="1">
      <c r="BP144279" s="90"/>
    </row>
    <row r="144280" spans="68:68" customFormat="1">
      <c r="BP144280" s="90"/>
    </row>
    <row r="144281" spans="68:68" customFormat="1">
      <c r="BP144281" s="90"/>
    </row>
    <row r="144282" spans="68:68" customFormat="1">
      <c r="BP144282" s="90"/>
    </row>
    <row r="144283" spans="68:68" customFormat="1">
      <c r="BP144283" s="90"/>
    </row>
    <row r="144284" spans="68:68" customFormat="1">
      <c r="BP144284" s="90"/>
    </row>
    <row r="144285" spans="68:68" customFormat="1">
      <c r="BP144285" s="90"/>
    </row>
    <row r="144286" spans="68:68" customFormat="1">
      <c r="BP144286" s="90"/>
    </row>
    <row r="144287" spans="68:68" customFormat="1">
      <c r="BP144287" s="90"/>
    </row>
    <row r="144288" spans="68:68" customFormat="1">
      <c r="BP144288" s="90"/>
    </row>
    <row r="144289" spans="68:68" customFormat="1">
      <c r="BP144289" s="90"/>
    </row>
    <row r="144290" spans="68:68" customFormat="1">
      <c r="BP144290" s="90"/>
    </row>
    <row r="144291" spans="68:68" customFormat="1">
      <c r="BP144291" s="90"/>
    </row>
    <row r="144292" spans="68:68" customFormat="1">
      <c r="BP144292" s="90"/>
    </row>
    <row r="144293" spans="68:68" customFormat="1">
      <c r="BP144293" s="90"/>
    </row>
    <row r="144294" spans="68:68" customFormat="1">
      <c r="BP144294" s="90"/>
    </row>
    <row r="144295" spans="68:68" customFormat="1">
      <c r="BP144295" s="90"/>
    </row>
    <row r="144296" spans="68:68" customFormat="1">
      <c r="BP144296" s="90"/>
    </row>
    <row r="144297" spans="68:68" customFormat="1">
      <c r="BP144297" s="90"/>
    </row>
    <row r="144298" spans="68:68" customFormat="1">
      <c r="BP144298" s="90"/>
    </row>
    <row r="144299" spans="68:68" customFormat="1">
      <c r="BP144299" s="90"/>
    </row>
    <row r="144300" spans="68:68" customFormat="1">
      <c r="BP144300" s="90"/>
    </row>
    <row r="144301" spans="68:68" customFormat="1">
      <c r="BP144301" s="90"/>
    </row>
    <row r="144302" spans="68:68" customFormat="1">
      <c r="BP144302" s="90"/>
    </row>
    <row r="144303" spans="68:68" customFormat="1">
      <c r="BP144303" s="90"/>
    </row>
    <row r="144304" spans="68:68" customFormat="1">
      <c r="BP144304" s="90"/>
    </row>
    <row r="144305" spans="68:68" customFormat="1">
      <c r="BP144305" s="90"/>
    </row>
    <row r="144306" spans="68:68" customFormat="1">
      <c r="BP144306" s="90"/>
    </row>
    <row r="144307" spans="68:68" customFormat="1">
      <c r="BP144307" s="90"/>
    </row>
    <row r="144308" spans="68:68" customFormat="1">
      <c r="BP144308" s="90"/>
    </row>
    <row r="144309" spans="68:68" customFormat="1">
      <c r="BP144309" s="90"/>
    </row>
    <row r="144310" spans="68:68" customFormat="1">
      <c r="BP144310" s="90"/>
    </row>
    <row r="144311" spans="68:68" customFormat="1">
      <c r="BP144311" s="90"/>
    </row>
    <row r="144312" spans="68:68" customFormat="1">
      <c r="BP144312" s="90"/>
    </row>
    <row r="144313" spans="68:68" customFormat="1">
      <c r="BP144313" s="90"/>
    </row>
    <row r="144314" spans="68:68" customFormat="1">
      <c r="BP144314" s="90"/>
    </row>
    <row r="144315" spans="68:68" customFormat="1">
      <c r="BP144315" s="90"/>
    </row>
    <row r="144316" spans="68:68" customFormat="1">
      <c r="BP144316" s="90"/>
    </row>
    <row r="144317" spans="68:68" customFormat="1">
      <c r="BP144317" s="90"/>
    </row>
    <row r="144318" spans="68:68" customFormat="1">
      <c r="BP144318" s="90"/>
    </row>
    <row r="144319" spans="68:68" customFormat="1">
      <c r="BP144319" s="90"/>
    </row>
    <row r="144320" spans="68:68" customFormat="1">
      <c r="BP144320" s="90"/>
    </row>
    <row r="144321" spans="68:68" customFormat="1">
      <c r="BP144321" s="90"/>
    </row>
    <row r="144322" spans="68:68" customFormat="1">
      <c r="BP144322" s="90"/>
    </row>
    <row r="144323" spans="68:68" customFormat="1">
      <c r="BP144323" s="90"/>
    </row>
    <row r="144324" spans="68:68" customFormat="1">
      <c r="BP144324" s="90"/>
    </row>
    <row r="144325" spans="68:68" customFormat="1">
      <c r="BP144325" s="90"/>
    </row>
    <row r="144326" spans="68:68" customFormat="1">
      <c r="BP144326" s="90"/>
    </row>
    <row r="144327" spans="68:68" customFormat="1">
      <c r="BP144327" s="90"/>
    </row>
    <row r="144328" spans="68:68" customFormat="1">
      <c r="BP144328" s="90"/>
    </row>
    <row r="144329" spans="68:68" customFormat="1">
      <c r="BP144329" s="90"/>
    </row>
    <row r="144330" spans="68:68" customFormat="1">
      <c r="BP144330" s="90"/>
    </row>
    <row r="144331" spans="68:68" customFormat="1">
      <c r="BP144331" s="90"/>
    </row>
    <row r="144332" spans="68:68" customFormat="1">
      <c r="BP144332" s="90"/>
    </row>
    <row r="144333" spans="68:68" customFormat="1">
      <c r="BP144333" s="90"/>
    </row>
    <row r="144334" spans="68:68" customFormat="1">
      <c r="BP144334" s="90"/>
    </row>
    <row r="144335" spans="68:68" customFormat="1">
      <c r="BP144335" s="90"/>
    </row>
    <row r="144336" spans="68:68" customFormat="1">
      <c r="BP144336" s="90"/>
    </row>
    <row r="144337" spans="68:68" customFormat="1">
      <c r="BP144337" s="90"/>
    </row>
    <row r="144338" spans="68:68" customFormat="1">
      <c r="BP144338" s="90"/>
    </row>
    <row r="144339" spans="68:68" customFormat="1">
      <c r="BP144339" s="90"/>
    </row>
    <row r="144340" spans="68:68" customFormat="1">
      <c r="BP144340" s="90"/>
    </row>
    <row r="144341" spans="68:68" customFormat="1">
      <c r="BP144341" s="90"/>
    </row>
    <row r="144342" spans="68:68" customFormat="1">
      <c r="BP144342" s="90"/>
    </row>
    <row r="144343" spans="68:68" customFormat="1">
      <c r="BP144343" s="90"/>
    </row>
    <row r="144344" spans="68:68" customFormat="1">
      <c r="BP144344" s="90"/>
    </row>
    <row r="144345" spans="68:68" customFormat="1">
      <c r="BP144345" s="90"/>
    </row>
    <row r="144346" spans="68:68" customFormat="1">
      <c r="BP144346" s="90"/>
    </row>
    <row r="144347" spans="68:68" customFormat="1">
      <c r="BP144347" s="90"/>
    </row>
    <row r="144348" spans="68:68" customFormat="1">
      <c r="BP144348" s="90"/>
    </row>
    <row r="144349" spans="68:68" customFormat="1">
      <c r="BP144349" s="90"/>
    </row>
    <row r="144350" spans="68:68" customFormat="1">
      <c r="BP144350" s="90"/>
    </row>
    <row r="144351" spans="68:68" customFormat="1">
      <c r="BP144351" s="90"/>
    </row>
    <row r="144352" spans="68:68" customFormat="1">
      <c r="BP144352" s="90"/>
    </row>
    <row r="144353" spans="68:68" customFormat="1">
      <c r="BP144353" s="90"/>
    </row>
    <row r="144354" spans="68:68" customFormat="1">
      <c r="BP144354" s="90"/>
    </row>
    <row r="144355" spans="68:68" customFormat="1">
      <c r="BP144355" s="90"/>
    </row>
    <row r="144356" spans="68:68" customFormat="1">
      <c r="BP144356" s="90"/>
    </row>
    <row r="144357" spans="68:68" customFormat="1">
      <c r="BP144357" s="90"/>
    </row>
    <row r="144358" spans="68:68" customFormat="1">
      <c r="BP144358" s="90"/>
    </row>
    <row r="144359" spans="68:68" customFormat="1">
      <c r="BP144359" s="90"/>
    </row>
    <row r="144360" spans="68:68" customFormat="1">
      <c r="BP144360" s="90"/>
    </row>
    <row r="144361" spans="68:68" customFormat="1">
      <c r="BP144361" s="90"/>
    </row>
    <row r="144362" spans="68:68" customFormat="1">
      <c r="BP144362" s="90"/>
    </row>
    <row r="144363" spans="68:68" customFormat="1">
      <c r="BP144363" s="90"/>
    </row>
    <row r="144364" spans="68:68" customFormat="1">
      <c r="BP144364" s="90"/>
    </row>
    <row r="144365" spans="68:68" customFormat="1">
      <c r="BP144365" s="90"/>
    </row>
    <row r="144366" spans="68:68" customFormat="1">
      <c r="BP144366" s="90"/>
    </row>
    <row r="144367" spans="68:68" customFormat="1">
      <c r="BP144367" s="90"/>
    </row>
    <row r="144368" spans="68:68" customFormat="1">
      <c r="BP144368" s="90"/>
    </row>
    <row r="144369" spans="68:68" customFormat="1">
      <c r="BP144369" s="90"/>
    </row>
    <row r="144370" spans="68:68" customFormat="1">
      <c r="BP144370" s="90"/>
    </row>
    <row r="144371" spans="68:68" customFormat="1">
      <c r="BP144371" s="90"/>
    </row>
    <row r="144372" spans="68:68" customFormat="1">
      <c r="BP144372" s="90"/>
    </row>
    <row r="144373" spans="68:68" customFormat="1">
      <c r="BP144373" s="90"/>
    </row>
    <row r="144374" spans="68:68" customFormat="1">
      <c r="BP144374" s="90"/>
    </row>
    <row r="144375" spans="68:68" customFormat="1">
      <c r="BP144375" s="90"/>
    </row>
    <row r="144376" spans="68:68" customFormat="1">
      <c r="BP144376" s="90"/>
    </row>
    <row r="144377" spans="68:68" customFormat="1">
      <c r="BP144377" s="90"/>
    </row>
    <row r="144378" spans="68:68" customFormat="1">
      <c r="BP144378" s="90"/>
    </row>
    <row r="144379" spans="68:68" customFormat="1">
      <c r="BP144379" s="90"/>
    </row>
    <row r="144380" spans="68:68" customFormat="1">
      <c r="BP144380" s="90"/>
    </row>
    <row r="144381" spans="68:68" customFormat="1">
      <c r="BP144381" s="90"/>
    </row>
    <row r="144382" spans="68:68" customFormat="1">
      <c r="BP144382" s="90"/>
    </row>
    <row r="144383" spans="68:68" customFormat="1">
      <c r="BP144383" s="90"/>
    </row>
    <row r="144384" spans="68:68" customFormat="1">
      <c r="BP144384" s="90"/>
    </row>
    <row r="144385" spans="68:68" customFormat="1">
      <c r="BP144385" s="90"/>
    </row>
    <row r="144386" spans="68:68" customFormat="1">
      <c r="BP144386" s="90"/>
    </row>
    <row r="144387" spans="68:68" customFormat="1">
      <c r="BP144387" s="90"/>
    </row>
    <row r="144388" spans="68:68" customFormat="1">
      <c r="BP144388" s="90"/>
    </row>
    <row r="144389" spans="68:68" customFormat="1">
      <c r="BP144389" s="90"/>
    </row>
    <row r="144390" spans="68:68" customFormat="1">
      <c r="BP144390" s="90"/>
    </row>
    <row r="144391" spans="68:68" customFormat="1">
      <c r="BP144391" s="90"/>
    </row>
    <row r="144392" spans="68:68" customFormat="1">
      <c r="BP144392" s="90"/>
    </row>
    <row r="144393" spans="68:68" customFormat="1">
      <c r="BP144393" s="90"/>
    </row>
    <row r="144394" spans="68:68" customFormat="1">
      <c r="BP144394" s="90"/>
    </row>
    <row r="144395" spans="68:68" customFormat="1">
      <c r="BP144395" s="90"/>
    </row>
    <row r="144396" spans="68:68" customFormat="1">
      <c r="BP144396" s="90"/>
    </row>
    <row r="144397" spans="68:68" customFormat="1">
      <c r="BP144397" s="90"/>
    </row>
    <row r="144398" spans="68:68" customFormat="1">
      <c r="BP144398" s="90"/>
    </row>
    <row r="144399" spans="68:68" customFormat="1">
      <c r="BP144399" s="90"/>
    </row>
    <row r="144400" spans="68:68" customFormat="1">
      <c r="BP144400" s="90"/>
    </row>
    <row r="144401" spans="68:68" customFormat="1">
      <c r="BP144401" s="90"/>
    </row>
    <row r="144402" spans="68:68" customFormat="1">
      <c r="BP144402" s="90"/>
    </row>
    <row r="144403" spans="68:68" customFormat="1">
      <c r="BP144403" s="90"/>
    </row>
    <row r="144404" spans="68:68" customFormat="1">
      <c r="BP144404" s="90"/>
    </row>
    <row r="144405" spans="68:68" customFormat="1">
      <c r="BP144405" s="90"/>
    </row>
    <row r="144406" spans="68:68" customFormat="1">
      <c r="BP144406" s="90"/>
    </row>
    <row r="144407" spans="68:68" customFormat="1">
      <c r="BP144407" s="90"/>
    </row>
    <row r="144408" spans="68:68" customFormat="1">
      <c r="BP144408" s="90"/>
    </row>
    <row r="144409" spans="68:68" customFormat="1">
      <c r="BP144409" s="90"/>
    </row>
    <row r="144410" spans="68:68" customFormat="1">
      <c r="BP144410" s="90"/>
    </row>
    <row r="144411" spans="68:68" customFormat="1">
      <c r="BP144411" s="90"/>
    </row>
    <row r="144412" spans="68:68" customFormat="1">
      <c r="BP144412" s="90"/>
    </row>
    <row r="144413" spans="68:68" customFormat="1">
      <c r="BP144413" s="90"/>
    </row>
    <row r="144414" spans="68:68" customFormat="1">
      <c r="BP144414" s="90"/>
    </row>
    <row r="144415" spans="68:68" customFormat="1">
      <c r="BP144415" s="90"/>
    </row>
    <row r="144416" spans="68:68" customFormat="1">
      <c r="BP144416" s="90"/>
    </row>
    <row r="144417" spans="68:68" customFormat="1">
      <c r="BP144417" s="90"/>
    </row>
    <row r="144418" spans="68:68" customFormat="1">
      <c r="BP144418" s="90"/>
    </row>
    <row r="144419" spans="68:68" customFormat="1">
      <c r="BP144419" s="90"/>
    </row>
    <row r="144420" spans="68:68" customFormat="1">
      <c r="BP144420" s="90"/>
    </row>
    <row r="144421" spans="68:68" customFormat="1">
      <c r="BP144421" s="90"/>
    </row>
    <row r="144422" spans="68:68" customFormat="1">
      <c r="BP144422" s="90"/>
    </row>
    <row r="144423" spans="68:68" customFormat="1">
      <c r="BP144423" s="90"/>
    </row>
    <row r="144424" spans="68:68" customFormat="1">
      <c r="BP144424" s="90"/>
    </row>
    <row r="144425" spans="68:68" customFormat="1">
      <c r="BP144425" s="90"/>
    </row>
    <row r="144426" spans="68:68" customFormat="1">
      <c r="BP144426" s="90"/>
    </row>
    <row r="144427" spans="68:68" customFormat="1">
      <c r="BP144427" s="90"/>
    </row>
    <row r="144428" spans="68:68" customFormat="1">
      <c r="BP144428" s="90"/>
    </row>
    <row r="144429" spans="68:68" customFormat="1">
      <c r="BP144429" s="90"/>
    </row>
    <row r="144430" spans="68:68" customFormat="1">
      <c r="BP144430" s="90"/>
    </row>
    <row r="144431" spans="68:68" customFormat="1">
      <c r="BP144431" s="90"/>
    </row>
    <row r="144432" spans="68:68" customFormat="1">
      <c r="BP144432" s="90"/>
    </row>
    <row r="144433" spans="68:68" customFormat="1">
      <c r="BP144433" s="90"/>
    </row>
    <row r="144434" spans="68:68" customFormat="1">
      <c r="BP144434" s="90"/>
    </row>
    <row r="144435" spans="68:68" customFormat="1">
      <c r="BP144435" s="90"/>
    </row>
    <row r="144436" spans="68:68" customFormat="1">
      <c r="BP144436" s="90"/>
    </row>
    <row r="144437" spans="68:68" customFormat="1">
      <c r="BP144437" s="90"/>
    </row>
    <row r="144438" spans="68:68" customFormat="1">
      <c r="BP144438" s="90"/>
    </row>
    <row r="144439" spans="68:68" customFormat="1">
      <c r="BP144439" s="90"/>
    </row>
    <row r="144440" spans="68:68" customFormat="1">
      <c r="BP144440" s="90"/>
    </row>
    <row r="144441" spans="68:68" customFormat="1">
      <c r="BP144441" s="90"/>
    </row>
    <row r="144442" spans="68:68" customFormat="1">
      <c r="BP144442" s="90"/>
    </row>
    <row r="144443" spans="68:68" customFormat="1">
      <c r="BP144443" s="90"/>
    </row>
    <row r="144444" spans="68:68" customFormat="1">
      <c r="BP144444" s="90"/>
    </row>
    <row r="144445" spans="68:68" customFormat="1">
      <c r="BP144445" s="90"/>
    </row>
    <row r="144446" spans="68:68" customFormat="1">
      <c r="BP144446" s="90"/>
    </row>
    <row r="144447" spans="68:68" customFormat="1">
      <c r="BP144447" s="90"/>
    </row>
    <row r="144448" spans="68:68" customFormat="1">
      <c r="BP144448" s="90"/>
    </row>
    <row r="144449" spans="68:68" customFormat="1">
      <c r="BP144449" s="90"/>
    </row>
    <row r="144450" spans="68:68" customFormat="1">
      <c r="BP144450" s="90"/>
    </row>
    <row r="144451" spans="68:68" customFormat="1">
      <c r="BP144451" s="90"/>
    </row>
    <row r="144452" spans="68:68" customFormat="1">
      <c r="BP144452" s="90"/>
    </row>
    <row r="144453" spans="68:68" customFormat="1">
      <c r="BP144453" s="90"/>
    </row>
    <row r="144454" spans="68:68" customFormat="1">
      <c r="BP144454" s="90"/>
    </row>
    <row r="144455" spans="68:68" customFormat="1">
      <c r="BP144455" s="90"/>
    </row>
    <row r="144456" spans="68:68" customFormat="1">
      <c r="BP144456" s="90"/>
    </row>
    <row r="144457" spans="68:68" customFormat="1">
      <c r="BP144457" s="90"/>
    </row>
    <row r="144458" spans="68:68" customFormat="1">
      <c r="BP144458" s="90"/>
    </row>
    <row r="144459" spans="68:68" customFormat="1">
      <c r="BP144459" s="90"/>
    </row>
    <row r="144460" spans="68:68" customFormat="1">
      <c r="BP144460" s="90"/>
    </row>
    <row r="144461" spans="68:68" customFormat="1">
      <c r="BP144461" s="90"/>
    </row>
    <row r="144462" spans="68:68" customFormat="1">
      <c r="BP144462" s="90"/>
    </row>
    <row r="144463" spans="68:68" customFormat="1">
      <c r="BP144463" s="90"/>
    </row>
    <row r="144464" spans="68:68" customFormat="1">
      <c r="BP144464" s="90"/>
    </row>
    <row r="144465" spans="68:68" customFormat="1">
      <c r="BP144465" s="90"/>
    </row>
    <row r="144466" spans="68:68" customFormat="1">
      <c r="BP144466" s="90"/>
    </row>
    <row r="144467" spans="68:68" customFormat="1">
      <c r="BP144467" s="90"/>
    </row>
    <row r="144468" spans="68:68" customFormat="1">
      <c r="BP144468" s="90"/>
    </row>
    <row r="144469" spans="68:68" customFormat="1">
      <c r="BP144469" s="90"/>
    </row>
    <row r="144470" spans="68:68" customFormat="1">
      <c r="BP144470" s="90"/>
    </row>
    <row r="144471" spans="68:68" customFormat="1">
      <c r="BP144471" s="90"/>
    </row>
    <row r="144472" spans="68:68" customFormat="1">
      <c r="BP144472" s="90"/>
    </row>
    <row r="144473" spans="68:68" customFormat="1">
      <c r="BP144473" s="90"/>
    </row>
    <row r="144474" spans="68:68" customFormat="1">
      <c r="BP144474" s="90"/>
    </row>
    <row r="144475" spans="68:68" customFormat="1">
      <c r="BP144475" s="90"/>
    </row>
    <row r="144476" spans="68:68" customFormat="1">
      <c r="BP144476" s="90"/>
    </row>
    <row r="144477" spans="68:68" customFormat="1">
      <c r="BP144477" s="90"/>
    </row>
    <row r="144478" spans="68:68" customFormat="1">
      <c r="BP144478" s="90"/>
    </row>
    <row r="144479" spans="68:68" customFormat="1">
      <c r="BP144479" s="90"/>
    </row>
    <row r="144480" spans="68:68" customFormat="1">
      <c r="BP144480" s="90"/>
    </row>
    <row r="144481" spans="68:68" customFormat="1">
      <c r="BP144481" s="90"/>
    </row>
    <row r="144482" spans="68:68" customFormat="1">
      <c r="BP144482" s="90"/>
    </row>
    <row r="144483" spans="68:68" customFormat="1">
      <c r="BP144483" s="90"/>
    </row>
    <row r="144484" spans="68:68" customFormat="1">
      <c r="BP144484" s="90"/>
    </row>
    <row r="144485" spans="68:68" customFormat="1">
      <c r="BP144485" s="90"/>
    </row>
    <row r="144486" spans="68:68" customFormat="1">
      <c r="BP144486" s="90"/>
    </row>
    <row r="144487" spans="68:68" customFormat="1">
      <c r="BP144487" s="90"/>
    </row>
    <row r="144488" spans="68:68" customFormat="1">
      <c r="BP144488" s="90"/>
    </row>
    <row r="144489" spans="68:68" customFormat="1">
      <c r="BP144489" s="90"/>
    </row>
    <row r="144490" spans="68:68" customFormat="1">
      <c r="BP144490" s="90"/>
    </row>
    <row r="144491" spans="68:68" customFormat="1">
      <c r="BP144491" s="90"/>
    </row>
    <row r="144492" spans="68:68" customFormat="1">
      <c r="BP144492" s="90"/>
    </row>
    <row r="144493" spans="68:68" customFormat="1">
      <c r="BP144493" s="90"/>
    </row>
    <row r="144494" spans="68:68" customFormat="1">
      <c r="BP144494" s="90"/>
    </row>
    <row r="144495" spans="68:68" customFormat="1">
      <c r="BP144495" s="90"/>
    </row>
    <row r="144496" spans="68:68" customFormat="1">
      <c r="BP144496" s="90"/>
    </row>
    <row r="144497" spans="68:68" customFormat="1">
      <c r="BP144497" s="90"/>
    </row>
    <row r="144498" spans="68:68" customFormat="1">
      <c r="BP144498" s="90"/>
    </row>
    <row r="144499" spans="68:68" customFormat="1">
      <c r="BP144499" s="90"/>
    </row>
    <row r="144500" spans="68:68" customFormat="1">
      <c r="BP144500" s="90"/>
    </row>
    <row r="144501" spans="68:68" customFormat="1">
      <c r="BP144501" s="90"/>
    </row>
    <row r="144502" spans="68:68" customFormat="1">
      <c r="BP144502" s="90"/>
    </row>
    <row r="144503" spans="68:68" customFormat="1">
      <c r="BP144503" s="90"/>
    </row>
    <row r="144504" spans="68:68" customFormat="1">
      <c r="BP144504" s="90"/>
    </row>
    <row r="144505" spans="68:68" customFormat="1">
      <c r="BP144505" s="90"/>
    </row>
    <row r="144506" spans="68:68" customFormat="1">
      <c r="BP144506" s="90"/>
    </row>
    <row r="144507" spans="68:68" customFormat="1">
      <c r="BP144507" s="90"/>
    </row>
    <row r="144508" spans="68:68" customFormat="1">
      <c r="BP144508" s="90"/>
    </row>
    <row r="144509" spans="68:68" customFormat="1">
      <c r="BP144509" s="90"/>
    </row>
    <row r="144510" spans="68:68" customFormat="1">
      <c r="BP144510" s="90"/>
    </row>
    <row r="144511" spans="68:68" customFormat="1">
      <c r="BP144511" s="90"/>
    </row>
    <row r="144512" spans="68:68" customFormat="1">
      <c r="BP144512" s="90"/>
    </row>
    <row r="144513" spans="68:68" customFormat="1">
      <c r="BP144513" s="90"/>
    </row>
    <row r="144514" spans="68:68" customFormat="1">
      <c r="BP144514" s="90"/>
    </row>
    <row r="144515" spans="68:68" customFormat="1">
      <c r="BP144515" s="90"/>
    </row>
    <row r="144516" spans="68:68" customFormat="1">
      <c r="BP144516" s="90"/>
    </row>
    <row r="144517" spans="68:68" customFormat="1">
      <c r="BP144517" s="90"/>
    </row>
    <row r="144518" spans="68:68" customFormat="1">
      <c r="BP144518" s="90"/>
    </row>
    <row r="144519" spans="68:68" customFormat="1">
      <c r="BP144519" s="90"/>
    </row>
    <row r="144520" spans="68:68" customFormat="1">
      <c r="BP144520" s="90"/>
    </row>
    <row r="144521" spans="68:68" customFormat="1">
      <c r="BP144521" s="90"/>
    </row>
    <row r="144522" spans="68:68" customFormat="1">
      <c r="BP144522" s="90"/>
    </row>
    <row r="144523" spans="68:68" customFormat="1">
      <c r="BP144523" s="90"/>
    </row>
    <row r="144524" spans="68:68" customFormat="1">
      <c r="BP144524" s="90"/>
    </row>
    <row r="144525" spans="68:68" customFormat="1">
      <c r="BP144525" s="90"/>
    </row>
    <row r="144526" spans="68:68" customFormat="1">
      <c r="BP144526" s="90"/>
    </row>
    <row r="144527" spans="68:68" customFormat="1">
      <c r="BP144527" s="90"/>
    </row>
    <row r="144528" spans="68:68" customFormat="1">
      <c r="BP144528" s="90"/>
    </row>
    <row r="144529" spans="68:68" customFormat="1">
      <c r="BP144529" s="90"/>
    </row>
    <row r="144530" spans="68:68" customFormat="1">
      <c r="BP144530" s="90"/>
    </row>
    <row r="144531" spans="68:68" customFormat="1">
      <c r="BP144531" s="90"/>
    </row>
    <row r="144532" spans="68:68" customFormat="1">
      <c r="BP144532" s="90"/>
    </row>
    <row r="144533" spans="68:68" customFormat="1">
      <c r="BP144533" s="90"/>
    </row>
    <row r="144534" spans="68:68" customFormat="1">
      <c r="BP144534" s="90"/>
    </row>
    <row r="144535" spans="68:68" customFormat="1">
      <c r="BP144535" s="90"/>
    </row>
    <row r="144536" spans="68:68" customFormat="1">
      <c r="BP144536" s="90"/>
    </row>
    <row r="144537" spans="68:68" customFormat="1">
      <c r="BP144537" s="90"/>
    </row>
    <row r="144538" spans="68:68" customFormat="1">
      <c r="BP144538" s="90"/>
    </row>
    <row r="144539" spans="68:68" customFormat="1">
      <c r="BP144539" s="90"/>
    </row>
    <row r="144540" spans="68:68" customFormat="1">
      <c r="BP144540" s="90"/>
    </row>
    <row r="144541" spans="68:68" customFormat="1">
      <c r="BP144541" s="90"/>
    </row>
    <row r="144542" spans="68:68" customFormat="1">
      <c r="BP144542" s="90"/>
    </row>
    <row r="144543" spans="68:68" customFormat="1">
      <c r="BP144543" s="90"/>
    </row>
    <row r="144544" spans="68:68" customFormat="1">
      <c r="BP144544" s="90"/>
    </row>
    <row r="144545" spans="68:68" customFormat="1">
      <c r="BP144545" s="90"/>
    </row>
    <row r="144546" spans="68:68" customFormat="1">
      <c r="BP144546" s="90"/>
    </row>
    <row r="144547" spans="68:68" customFormat="1">
      <c r="BP144547" s="90"/>
    </row>
    <row r="144548" spans="68:68" customFormat="1">
      <c r="BP144548" s="90"/>
    </row>
    <row r="144549" spans="68:68" customFormat="1">
      <c r="BP144549" s="90"/>
    </row>
    <row r="144550" spans="68:68" customFormat="1">
      <c r="BP144550" s="90"/>
    </row>
    <row r="144551" spans="68:68" customFormat="1">
      <c r="BP144551" s="90"/>
    </row>
    <row r="144552" spans="68:68" customFormat="1">
      <c r="BP144552" s="90"/>
    </row>
    <row r="144553" spans="68:68" customFormat="1">
      <c r="BP144553" s="90"/>
    </row>
    <row r="144554" spans="68:68" customFormat="1">
      <c r="BP144554" s="90"/>
    </row>
    <row r="144555" spans="68:68" customFormat="1">
      <c r="BP144555" s="90"/>
    </row>
    <row r="144556" spans="68:68" customFormat="1">
      <c r="BP144556" s="90"/>
    </row>
    <row r="144557" spans="68:68" customFormat="1">
      <c r="BP144557" s="90"/>
    </row>
    <row r="144558" spans="68:68" customFormat="1">
      <c r="BP144558" s="90"/>
    </row>
    <row r="144559" spans="68:68" customFormat="1">
      <c r="BP144559" s="90"/>
    </row>
    <row r="144560" spans="68:68" customFormat="1">
      <c r="BP144560" s="90"/>
    </row>
    <row r="144561" spans="68:68" customFormat="1">
      <c r="BP144561" s="90"/>
    </row>
    <row r="144562" spans="68:68" customFormat="1">
      <c r="BP144562" s="90"/>
    </row>
    <row r="144563" spans="68:68" customFormat="1">
      <c r="BP144563" s="90"/>
    </row>
    <row r="144564" spans="68:68" customFormat="1">
      <c r="BP144564" s="90"/>
    </row>
    <row r="144565" spans="68:68" customFormat="1">
      <c r="BP144565" s="90"/>
    </row>
    <row r="144566" spans="68:68" customFormat="1">
      <c r="BP144566" s="90"/>
    </row>
    <row r="144567" spans="68:68" customFormat="1">
      <c r="BP144567" s="90"/>
    </row>
    <row r="144568" spans="68:68" customFormat="1">
      <c r="BP144568" s="90"/>
    </row>
    <row r="144569" spans="68:68" customFormat="1">
      <c r="BP144569" s="90"/>
    </row>
    <row r="144570" spans="68:68" customFormat="1">
      <c r="BP144570" s="90"/>
    </row>
    <row r="144571" spans="68:68" customFormat="1">
      <c r="BP144571" s="90"/>
    </row>
    <row r="144572" spans="68:68" customFormat="1">
      <c r="BP144572" s="90"/>
    </row>
    <row r="144573" spans="68:68" customFormat="1">
      <c r="BP144573" s="90"/>
    </row>
    <row r="144574" spans="68:68" customFormat="1">
      <c r="BP144574" s="90"/>
    </row>
    <row r="144575" spans="68:68" customFormat="1">
      <c r="BP144575" s="90"/>
    </row>
    <row r="144576" spans="68:68" customFormat="1">
      <c r="BP144576" s="90"/>
    </row>
    <row r="144577" spans="68:68" customFormat="1">
      <c r="BP144577" s="90"/>
    </row>
    <row r="144578" spans="68:68" customFormat="1">
      <c r="BP144578" s="90"/>
    </row>
    <row r="144579" spans="68:68" customFormat="1">
      <c r="BP144579" s="90"/>
    </row>
    <row r="144580" spans="68:68" customFormat="1">
      <c r="BP144580" s="90"/>
    </row>
    <row r="144581" spans="68:68" customFormat="1">
      <c r="BP144581" s="90"/>
    </row>
    <row r="144582" spans="68:68" customFormat="1">
      <c r="BP144582" s="90"/>
    </row>
    <row r="144583" spans="68:68" customFormat="1">
      <c r="BP144583" s="90"/>
    </row>
    <row r="144584" spans="68:68" customFormat="1">
      <c r="BP144584" s="90"/>
    </row>
    <row r="144585" spans="68:68" customFormat="1">
      <c r="BP144585" s="90"/>
    </row>
    <row r="144586" spans="68:68" customFormat="1">
      <c r="BP144586" s="90"/>
    </row>
    <row r="144587" spans="68:68" customFormat="1">
      <c r="BP144587" s="90"/>
    </row>
    <row r="144588" spans="68:68" customFormat="1">
      <c r="BP144588" s="90"/>
    </row>
    <row r="144589" spans="68:68" customFormat="1">
      <c r="BP144589" s="90"/>
    </row>
    <row r="144590" spans="68:68" customFormat="1">
      <c r="BP144590" s="90"/>
    </row>
    <row r="144591" spans="68:68" customFormat="1">
      <c r="BP144591" s="90"/>
    </row>
    <row r="144592" spans="68:68" customFormat="1">
      <c r="BP144592" s="90"/>
    </row>
    <row r="144593" spans="68:68" customFormat="1">
      <c r="BP144593" s="90"/>
    </row>
    <row r="144594" spans="68:68" customFormat="1">
      <c r="BP144594" s="90"/>
    </row>
    <row r="144595" spans="68:68" customFormat="1">
      <c r="BP144595" s="90"/>
    </row>
    <row r="144596" spans="68:68" customFormat="1">
      <c r="BP144596" s="90"/>
    </row>
    <row r="144597" spans="68:68" customFormat="1">
      <c r="BP144597" s="90"/>
    </row>
    <row r="144598" spans="68:68" customFormat="1">
      <c r="BP144598" s="90"/>
    </row>
    <row r="144599" spans="68:68" customFormat="1">
      <c r="BP144599" s="90"/>
    </row>
    <row r="144600" spans="68:68" customFormat="1">
      <c r="BP144600" s="90"/>
    </row>
    <row r="144601" spans="68:68" customFormat="1">
      <c r="BP144601" s="90"/>
    </row>
    <row r="144602" spans="68:68" customFormat="1">
      <c r="BP144602" s="90"/>
    </row>
    <row r="144603" spans="68:68" customFormat="1">
      <c r="BP144603" s="90"/>
    </row>
    <row r="144604" spans="68:68" customFormat="1">
      <c r="BP144604" s="90"/>
    </row>
    <row r="144605" spans="68:68" customFormat="1">
      <c r="BP144605" s="90"/>
    </row>
    <row r="144606" spans="68:68" customFormat="1">
      <c r="BP144606" s="90"/>
    </row>
    <row r="144607" spans="68:68" customFormat="1">
      <c r="BP144607" s="90"/>
    </row>
    <row r="144608" spans="68:68" customFormat="1">
      <c r="BP144608" s="90"/>
    </row>
    <row r="144609" spans="68:68" customFormat="1">
      <c r="BP144609" s="90"/>
    </row>
    <row r="144610" spans="68:68" customFormat="1">
      <c r="BP144610" s="90"/>
    </row>
    <row r="144611" spans="68:68" customFormat="1">
      <c r="BP144611" s="90"/>
    </row>
    <row r="144612" spans="68:68" customFormat="1">
      <c r="BP144612" s="90"/>
    </row>
    <row r="144613" spans="68:68" customFormat="1">
      <c r="BP144613" s="90"/>
    </row>
    <row r="144614" spans="68:68" customFormat="1">
      <c r="BP144614" s="90"/>
    </row>
    <row r="144615" spans="68:68" customFormat="1">
      <c r="BP144615" s="90"/>
    </row>
    <row r="144616" spans="68:68" customFormat="1">
      <c r="BP144616" s="90"/>
    </row>
    <row r="144617" spans="68:68" customFormat="1">
      <c r="BP144617" s="90"/>
    </row>
    <row r="144618" spans="68:68" customFormat="1">
      <c r="BP144618" s="90"/>
    </row>
    <row r="144619" spans="68:68" customFormat="1">
      <c r="BP144619" s="90"/>
    </row>
    <row r="144620" spans="68:68" customFormat="1">
      <c r="BP144620" s="90"/>
    </row>
    <row r="144621" spans="68:68" customFormat="1">
      <c r="BP144621" s="90"/>
    </row>
    <row r="144622" spans="68:68" customFormat="1">
      <c r="BP144622" s="90"/>
    </row>
    <row r="144623" spans="68:68" customFormat="1">
      <c r="BP144623" s="90"/>
    </row>
    <row r="144624" spans="68:68" customFormat="1">
      <c r="BP144624" s="90"/>
    </row>
    <row r="144625" spans="68:68" customFormat="1">
      <c r="BP144625" s="90"/>
    </row>
    <row r="144626" spans="68:68" customFormat="1">
      <c r="BP144626" s="90"/>
    </row>
    <row r="144627" spans="68:68" customFormat="1">
      <c r="BP144627" s="90"/>
    </row>
    <row r="144628" spans="68:68" customFormat="1">
      <c r="BP144628" s="90"/>
    </row>
    <row r="144629" spans="68:68" customFormat="1">
      <c r="BP144629" s="90"/>
    </row>
    <row r="144630" spans="68:68" customFormat="1">
      <c r="BP144630" s="90"/>
    </row>
    <row r="144631" spans="68:68" customFormat="1">
      <c r="BP144631" s="90"/>
    </row>
    <row r="144632" spans="68:68" customFormat="1">
      <c r="BP144632" s="90"/>
    </row>
    <row r="144633" spans="68:68" customFormat="1">
      <c r="BP144633" s="90"/>
    </row>
    <row r="144634" spans="68:68" customFormat="1">
      <c r="BP144634" s="90"/>
    </row>
    <row r="144635" spans="68:68" customFormat="1">
      <c r="BP144635" s="90"/>
    </row>
    <row r="144636" spans="68:68" customFormat="1">
      <c r="BP144636" s="90"/>
    </row>
    <row r="144637" spans="68:68" customFormat="1">
      <c r="BP144637" s="90"/>
    </row>
    <row r="144638" spans="68:68" customFormat="1">
      <c r="BP144638" s="90"/>
    </row>
    <row r="144639" spans="68:68" customFormat="1">
      <c r="BP144639" s="90"/>
    </row>
    <row r="144640" spans="68:68" customFormat="1">
      <c r="BP144640" s="90"/>
    </row>
    <row r="144641" spans="68:68" customFormat="1">
      <c r="BP144641" s="90"/>
    </row>
    <row r="144642" spans="68:68" customFormat="1">
      <c r="BP144642" s="90"/>
    </row>
    <row r="144643" spans="68:68" customFormat="1">
      <c r="BP144643" s="90"/>
    </row>
    <row r="144644" spans="68:68" customFormat="1">
      <c r="BP144644" s="90"/>
    </row>
    <row r="144645" spans="68:68" customFormat="1">
      <c r="BP144645" s="90"/>
    </row>
    <row r="144646" spans="68:68" customFormat="1">
      <c r="BP144646" s="90"/>
    </row>
    <row r="144647" spans="68:68" customFormat="1">
      <c r="BP144647" s="90"/>
    </row>
    <row r="144648" spans="68:68" customFormat="1">
      <c r="BP144648" s="90"/>
    </row>
    <row r="144649" spans="68:68" customFormat="1">
      <c r="BP144649" s="90"/>
    </row>
    <row r="144650" spans="68:68" customFormat="1">
      <c r="BP144650" s="90"/>
    </row>
    <row r="144651" spans="68:68" customFormat="1">
      <c r="BP144651" s="90"/>
    </row>
    <row r="144652" spans="68:68" customFormat="1">
      <c r="BP144652" s="90"/>
    </row>
    <row r="144653" spans="68:68" customFormat="1">
      <c r="BP144653" s="90"/>
    </row>
    <row r="144654" spans="68:68" customFormat="1">
      <c r="BP144654" s="90"/>
    </row>
    <row r="144655" spans="68:68" customFormat="1">
      <c r="BP144655" s="90"/>
    </row>
    <row r="144656" spans="68:68" customFormat="1">
      <c r="BP144656" s="90"/>
    </row>
    <row r="144657" spans="68:68" customFormat="1">
      <c r="BP144657" s="90"/>
    </row>
    <row r="144658" spans="68:68" customFormat="1">
      <c r="BP144658" s="90"/>
    </row>
    <row r="144659" spans="68:68" customFormat="1">
      <c r="BP144659" s="90"/>
    </row>
    <row r="144660" spans="68:68" customFormat="1">
      <c r="BP144660" s="90"/>
    </row>
    <row r="144661" spans="68:68" customFormat="1">
      <c r="BP144661" s="90"/>
    </row>
    <row r="144662" spans="68:68" customFormat="1">
      <c r="BP144662" s="90"/>
    </row>
    <row r="144663" spans="68:68" customFormat="1">
      <c r="BP144663" s="90"/>
    </row>
    <row r="144664" spans="68:68" customFormat="1">
      <c r="BP144664" s="90"/>
    </row>
    <row r="144665" spans="68:68" customFormat="1">
      <c r="BP144665" s="90"/>
    </row>
    <row r="144666" spans="68:68" customFormat="1">
      <c r="BP144666" s="90"/>
    </row>
    <row r="144667" spans="68:68" customFormat="1">
      <c r="BP144667" s="90"/>
    </row>
    <row r="144668" spans="68:68" customFormat="1">
      <c r="BP144668" s="90"/>
    </row>
    <row r="144669" spans="68:68" customFormat="1">
      <c r="BP144669" s="90"/>
    </row>
    <row r="144670" spans="68:68" customFormat="1">
      <c r="BP144670" s="90"/>
    </row>
    <row r="144671" spans="68:68" customFormat="1">
      <c r="BP144671" s="90"/>
    </row>
    <row r="144672" spans="68:68" customFormat="1">
      <c r="BP144672" s="90"/>
    </row>
    <row r="144673" spans="68:68" customFormat="1">
      <c r="BP144673" s="90"/>
    </row>
    <row r="144674" spans="68:68" customFormat="1">
      <c r="BP144674" s="90"/>
    </row>
    <row r="144675" spans="68:68" customFormat="1">
      <c r="BP144675" s="90"/>
    </row>
    <row r="144676" spans="68:68" customFormat="1">
      <c r="BP144676" s="90"/>
    </row>
    <row r="144677" spans="68:68" customFormat="1">
      <c r="BP144677" s="90"/>
    </row>
    <row r="144678" spans="68:68" customFormat="1">
      <c r="BP144678" s="90"/>
    </row>
    <row r="144679" spans="68:68" customFormat="1">
      <c r="BP144679" s="90"/>
    </row>
    <row r="144680" spans="68:68" customFormat="1">
      <c r="BP144680" s="90"/>
    </row>
    <row r="144681" spans="68:68" customFormat="1">
      <c r="BP144681" s="90"/>
    </row>
    <row r="144682" spans="68:68" customFormat="1">
      <c r="BP144682" s="90"/>
    </row>
    <row r="144683" spans="68:68" customFormat="1">
      <c r="BP144683" s="90"/>
    </row>
    <row r="144684" spans="68:68" customFormat="1">
      <c r="BP144684" s="90"/>
    </row>
    <row r="144685" spans="68:68" customFormat="1">
      <c r="BP144685" s="90"/>
    </row>
    <row r="144686" spans="68:68" customFormat="1">
      <c r="BP144686" s="90"/>
    </row>
    <row r="144687" spans="68:68" customFormat="1">
      <c r="BP144687" s="90"/>
    </row>
    <row r="144688" spans="68:68" customFormat="1">
      <c r="BP144688" s="90"/>
    </row>
    <row r="144689" spans="68:68" customFormat="1">
      <c r="BP144689" s="90"/>
    </row>
    <row r="144690" spans="68:68" customFormat="1">
      <c r="BP144690" s="90"/>
    </row>
    <row r="144691" spans="68:68" customFormat="1">
      <c r="BP144691" s="90"/>
    </row>
    <row r="144692" spans="68:68" customFormat="1">
      <c r="BP144692" s="90"/>
    </row>
    <row r="144693" spans="68:68" customFormat="1">
      <c r="BP144693" s="90"/>
    </row>
    <row r="144694" spans="68:68" customFormat="1">
      <c r="BP144694" s="90"/>
    </row>
    <row r="144695" spans="68:68" customFormat="1">
      <c r="BP144695" s="90"/>
    </row>
    <row r="144696" spans="68:68" customFormat="1">
      <c r="BP144696" s="90"/>
    </row>
    <row r="144697" spans="68:68" customFormat="1">
      <c r="BP144697" s="90"/>
    </row>
    <row r="144698" spans="68:68" customFormat="1">
      <c r="BP144698" s="90"/>
    </row>
    <row r="144699" spans="68:68" customFormat="1">
      <c r="BP144699" s="90"/>
    </row>
    <row r="144700" spans="68:68" customFormat="1">
      <c r="BP144700" s="90"/>
    </row>
    <row r="144701" spans="68:68" customFormat="1">
      <c r="BP144701" s="90"/>
    </row>
    <row r="144702" spans="68:68" customFormat="1">
      <c r="BP144702" s="90"/>
    </row>
    <row r="144703" spans="68:68" customFormat="1">
      <c r="BP144703" s="90"/>
    </row>
    <row r="144704" spans="68:68" customFormat="1">
      <c r="BP144704" s="90"/>
    </row>
    <row r="144705" spans="68:68" customFormat="1">
      <c r="BP144705" s="90"/>
    </row>
    <row r="144706" spans="68:68" customFormat="1">
      <c r="BP144706" s="90"/>
    </row>
    <row r="144707" spans="68:68" customFormat="1">
      <c r="BP144707" s="90"/>
    </row>
    <row r="144708" spans="68:68" customFormat="1">
      <c r="BP144708" s="90"/>
    </row>
    <row r="144709" spans="68:68" customFormat="1">
      <c r="BP144709" s="90"/>
    </row>
    <row r="144710" spans="68:68" customFormat="1">
      <c r="BP144710" s="90"/>
    </row>
    <row r="144711" spans="68:68" customFormat="1">
      <c r="BP144711" s="90"/>
    </row>
    <row r="144712" spans="68:68" customFormat="1">
      <c r="BP144712" s="90"/>
    </row>
    <row r="144713" spans="68:68" customFormat="1">
      <c r="BP144713" s="90"/>
    </row>
    <row r="144714" spans="68:68" customFormat="1">
      <c r="BP144714" s="90"/>
    </row>
    <row r="144715" spans="68:68" customFormat="1">
      <c r="BP144715" s="90"/>
    </row>
    <row r="144716" spans="68:68" customFormat="1">
      <c r="BP144716" s="90"/>
    </row>
    <row r="144717" spans="68:68" customFormat="1">
      <c r="BP144717" s="90"/>
    </row>
    <row r="144718" spans="68:68" customFormat="1">
      <c r="BP144718" s="90"/>
    </row>
    <row r="144719" spans="68:68" customFormat="1">
      <c r="BP144719" s="90"/>
    </row>
    <row r="144720" spans="68:68" customFormat="1">
      <c r="BP144720" s="90"/>
    </row>
    <row r="144721" spans="68:68" customFormat="1">
      <c r="BP144721" s="90"/>
    </row>
    <row r="144722" spans="68:68" customFormat="1">
      <c r="BP144722" s="90"/>
    </row>
    <row r="144723" spans="68:68" customFormat="1">
      <c r="BP144723" s="90"/>
    </row>
    <row r="144724" spans="68:68" customFormat="1">
      <c r="BP144724" s="90"/>
    </row>
    <row r="144725" spans="68:68" customFormat="1">
      <c r="BP144725" s="90"/>
    </row>
    <row r="144726" spans="68:68" customFormat="1">
      <c r="BP144726" s="90"/>
    </row>
    <row r="144727" spans="68:68" customFormat="1">
      <c r="BP144727" s="90"/>
    </row>
    <row r="144728" spans="68:68" customFormat="1">
      <c r="BP144728" s="90"/>
    </row>
    <row r="144729" spans="68:68" customFormat="1">
      <c r="BP144729" s="90"/>
    </row>
    <row r="144730" spans="68:68" customFormat="1">
      <c r="BP144730" s="90"/>
    </row>
    <row r="144731" spans="68:68" customFormat="1">
      <c r="BP144731" s="90"/>
    </row>
    <row r="144732" spans="68:68" customFormat="1">
      <c r="BP144732" s="90"/>
    </row>
    <row r="144733" spans="68:68" customFormat="1">
      <c r="BP144733" s="90"/>
    </row>
    <row r="144734" spans="68:68" customFormat="1">
      <c r="BP144734" s="90"/>
    </row>
    <row r="144735" spans="68:68" customFormat="1">
      <c r="BP144735" s="90"/>
    </row>
    <row r="144736" spans="68:68" customFormat="1">
      <c r="BP144736" s="90"/>
    </row>
    <row r="144737" spans="68:68" customFormat="1">
      <c r="BP144737" s="90"/>
    </row>
    <row r="144738" spans="68:68" customFormat="1">
      <c r="BP144738" s="90"/>
    </row>
    <row r="144739" spans="68:68" customFormat="1">
      <c r="BP144739" s="90"/>
    </row>
    <row r="144740" spans="68:68" customFormat="1">
      <c r="BP144740" s="90"/>
    </row>
    <row r="144741" spans="68:68" customFormat="1">
      <c r="BP144741" s="90"/>
    </row>
    <row r="144742" spans="68:68" customFormat="1">
      <c r="BP144742" s="90"/>
    </row>
    <row r="144743" spans="68:68" customFormat="1">
      <c r="BP144743" s="90"/>
    </row>
    <row r="144744" spans="68:68" customFormat="1">
      <c r="BP144744" s="90"/>
    </row>
    <row r="144745" spans="68:68" customFormat="1">
      <c r="BP144745" s="90"/>
    </row>
    <row r="144746" spans="68:68" customFormat="1">
      <c r="BP144746" s="90"/>
    </row>
    <row r="144747" spans="68:68" customFormat="1">
      <c r="BP144747" s="90"/>
    </row>
    <row r="144748" spans="68:68" customFormat="1">
      <c r="BP144748" s="90"/>
    </row>
    <row r="144749" spans="68:68" customFormat="1">
      <c r="BP144749" s="90"/>
    </row>
    <row r="144750" spans="68:68" customFormat="1">
      <c r="BP144750" s="90"/>
    </row>
    <row r="144751" spans="68:68" customFormat="1">
      <c r="BP144751" s="90"/>
    </row>
    <row r="144752" spans="68:68" customFormat="1">
      <c r="BP144752" s="90"/>
    </row>
    <row r="144753" spans="68:68" customFormat="1">
      <c r="BP144753" s="90"/>
    </row>
    <row r="144754" spans="68:68" customFormat="1">
      <c r="BP144754" s="90"/>
    </row>
    <row r="144755" spans="68:68" customFormat="1">
      <c r="BP144755" s="90"/>
    </row>
    <row r="144756" spans="68:68" customFormat="1">
      <c r="BP144756" s="90"/>
    </row>
    <row r="144757" spans="68:68" customFormat="1">
      <c r="BP144757" s="90"/>
    </row>
    <row r="144758" spans="68:68" customFormat="1">
      <c r="BP144758" s="90"/>
    </row>
    <row r="144759" spans="68:68" customFormat="1">
      <c r="BP144759" s="90"/>
    </row>
    <row r="144760" spans="68:68" customFormat="1">
      <c r="BP144760" s="90"/>
    </row>
    <row r="144761" spans="68:68" customFormat="1">
      <c r="BP144761" s="90"/>
    </row>
    <row r="144762" spans="68:68" customFormat="1">
      <c r="BP144762" s="90"/>
    </row>
    <row r="144763" spans="68:68" customFormat="1">
      <c r="BP144763" s="90"/>
    </row>
    <row r="144764" spans="68:68" customFormat="1">
      <c r="BP144764" s="90"/>
    </row>
    <row r="144765" spans="68:68" customFormat="1">
      <c r="BP144765" s="90"/>
    </row>
    <row r="144766" spans="68:68" customFormat="1">
      <c r="BP144766" s="90"/>
    </row>
    <row r="144767" spans="68:68" customFormat="1">
      <c r="BP144767" s="90"/>
    </row>
    <row r="144768" spans="68:68" customFormat="1">
      <c r="BP144768" s="90"/>
    </row>
    <row r="144769" spans="68:68" customFormat="1">
      <c r="BP144769" s="90"/>
    </row>
    <row r="144770" spans="68:68" customFormat="1">
      <c r="BP144770" s="90"/>
    </row>
    <row r="144771" spans="68:68" customFormat="1">
      <c r="BP144771" s="90"/>
    </row>
    <row r="144772" spans="68:68" customFormat="1">
      <c r="BP144772" s="90"/>
    </row>
    <row r="144773" spans="68:68" customFormat="1">
      <c r="BP144773" s="90"/>
    </row>
    <row r="144774" spans="68:68" customFormat="1">
      <c r="BP144774" s="90"/>
    </row>
    <row r="144775" spans="68:68" customFormat="1">
      <c r="BP144775" s="90"/>
    </row>
    <row r="144776" spans="68:68" customFormat="1">
      <c r="BP144776" s="90"/>
    </row>
    <row r="144777" spans="68:68" customFormat="1">
      <c r="BP144777" s="90"/>
    </row>
    <row r="144778" spans="68:68" customFormat="1">
      <c r="BP144778" s="90"/>
    </row>
    <row r="144779" spans="68:68" customFormat="1">
      <c r="BP144779" s="90"/>
    </row>
    <row r="144780" spans="68:68" customFormat="1">
      <c r="BP144780" s="90"/>
    </row>
    <row r="144781" spans="68:68" customFormat="1">
      <c r="BP144781" s="90"/>
    </row>
    <row r="144782" spans="68:68" customFormat="1">
      <c r="BP144782" s="90"/>
    </row>
    <row r="144783" spans="68:68" customFormat="1">
      <c r="BP144783" s="90"/>
    </row>
    <row r="144784" spans="68:68" customFormat="1">
      <c r="BP144784" s="90"/>
    </row>
    <row r="144785" spans="68:68" customFormat="1">
      <c r="BP144785" s="90"/>
    </row>
    <row r="144786" spans="68:68" customFormat="1">
      <c r="BP144786" s="90"/>
    </row>
    <row r="144787" spans="68:68" customFormat="1">
      <c r="BP144787" s="90"/>
    </row>
    <row r="144788" spans="68:68" customFormat="1">
      <c r="BP144788" s="90"/>
    </row>
    <row r="144789" spans="68:68" customFormat="1">
      <c r="BP144789" s="90"/>
    </row>
    <row r="144790" spans="68:68" customFormat="1">
      <c r="BP144790" s="90"/>
    </row>
    <row r="144791" spans="68:68" customFormat="1">
      <c r="BP144791" s="90"/>
    </row>
    <row r="144792" spans="68:68" customFormat="1">
      <c r="BP144792" s="90"/>
    </row>
    <row r="144793" spans="68:68" customFormat="1">
      <c r="BP144793" s="90"/>
    </row>
    <row r="144794" spans="68:68" customFormat="1">
      <c r="BP144794" s="90"/>
    </row>
    <row r="144795" spans="68:68" customFormat="1">
      <c r="BP144795" s="90"/>
    </row>
    <row r="144796" spans="68:68" customFormat="1">
      <c r="BP144796" s="90"/>
    </row>
    <row r="144797" spans="68:68" customFormat="1">
      <c r="BP144797" s="90"/>
    </row>
    <row r="144798" spans="68:68" customFormat="1">
      <c r="BP144798" s="90"/>
    </row>
    <row r="144799" spans="68:68" customFormat="1">
      <c r="BP144799" s="90"/>
    </row>
    <row r="144800" spans="68:68" customFormat="1">
      <c r="BP144800" s="90"/>
    </row>
    <row r="144801" spans="68:68" customFormat="1">
      <c r="BP144801" s="90"/>
    </row>
    <row r="144802" spans="68:68" customFormat="1">
      <c r="BP144802" s="90"/>
    </row>
    <row r="144803" spans="68:68" customFormat="1">
      <c r="BP144803" s="90"/>
    </row>
    <row r="144804" spans="68:68" customFormat="1">
      <c r="BP144804" s="90"/>
    </row>
    <row r="144805" spans="68:68" customFormat="1">
      <c r="BP144805" s="90"/>
    </row>
    <row r="144806" spans="68:68" customFormat="1">
      <c r="BP144806" s="90"/>
    </row>
    <row r="144807" spans="68:68" customFormat="1">
      <c r="BP144807" s="90"/>
    </row>
    <row r="144808" spans="68:68" customFormat="1">
      <c r="BP144808" s="90"/>
    </row>
    <row r="144809" spans="68:68" customFormat="1">
      <c r="BP144809" s="90"/>
    </row>
    <row r="144810" spans="68:68" customFormat="1">
      <c r="BP144810" s="90"/>
    </row>
    <row r="144811" spans="68:68" customFormat="1">
      <c r="BP144811" s="90"/>
    </row>
    <row r="144812" spans="68:68" customFormat="1">
      <c r="BP144812" s="90"/>
    </row>
    <row r="144813" spans="68:68" customFormat="1">
      <c r="BP144813" s="90"/>
    </row>
    <row r="144814" spans="68:68" customFormat="1">
      <c r="BP144814" s="90"/>
    </row>
    <row r="144815" spans="68:68" customFormat="1">
      <c r="BP144815" s="90"/>
    </row>
    <row r="144816" spans="68:68" customFormat="1">
      <c r="BP144816" s="90"/>
    </row>
    <row r="144817" spans="68:68" customFormat="1">
      <c r="BP144817" s="90"/>
    </row>
    <row r="144818" spans="68:68" customFormat="1">
      <c r="BP144818" s="90"/>
    </row>
    <row r="144819" spans="68:68" customFormat="1">
      <c r="BP144819" s="90"/>
    </row>
    <row r="144820" spans="68:68" customFormat="1">
      <c r="BP144820" s="90"/>
    </row>
    <row r="144821" spans="68:68" customFormat="1">
      <c r="BP144821" s="90"/>
    </row>
    <row r="144822" spans="68:68" customFormat="1">
      <c r="BP144822" s="90"/>
    </row>
    <row r="144823" spans="68:68" customFormat="1">
      <c r="BP144823" s="90"/>
    </row>
    <row r="144824" spans="68:68" customFormat="1">
      <c r="BP144824" s="90"/>
    </row>
    <row r="144825" spans="68:68" customFormat="1">
      <c r="BP144825" s="90"/>
    </row>
    <row r="144826" spans="68:68" customFormat="1">
      <c r="BP144826" s="90"/>
    </row>
    <row r="144827" spans="68:68" customFormat="1">
      <c r="BP144827" s="90"/>
    </row>
    <row r="144828" spans="68:68" customFormat="1">
      <c r="BP144828" s="90"/>
    </row>
    <row r="144829" spans="68:68" customFormat="1">
      <c r="BP144829" s="90"/>
    </row>
    <row r="144830" spans="68:68" customFormat="1">
      <c r="BP144830" s="90"/>
    </row>
    <row r="144831" spans="68:68" customFormat="1">
      <c r="BP144831" s="90"/>
    </row>
    <row r="144832" spans="68:68" customFormat="1">
      <c r="BP144832" s="90"/>
    </row>
    <row r="144833" spans="68:68" customFormat="1">
      <c r="BP144833" s="90"/>
    </row>
    <row r="144834" spans="68:68" customFormat="1">
      <c r="BP144834" s="90"/>
    </row>
    <row r="144835" spans="68:68" customFormat="1">
      <c r="BP144835" s="90"/>
    </row>
    <row r="144836" spans="68:68" customFormat="1">
      <c r="BP144836" s="90"/>
    </row>
    <row r="144837" spans="68:68" customFormat="1">
      <c r="BP144837" s="90"/>
    </row>
    <row r="144838" spans="68:68" customFormat="1">
      <c r="BP144838" s="90"/>
    </row>
    <row r="144839" spans="68:68" customFormat="1">
      <c r="BP144839" s="90"/>
    </row>
    <row r="144840" spans="68:68" customFormat="1">
      <c r="BP144840" s="90"/>
    </row>
    <row r="144841" spans="68:68" customFormat="1">
      <c r="BP144841" s="90"/>
    </row>
    <row r="144842" spans="68:68" customFormat="1">
      <c r="BP144842" s="90"/>
    </row>
    <row r="144843" spans="68:68" customFormat="1">
      <c r="BP144843" s="90"/>
    </row>
    <row r="144844" spans="68:68" customFormat="1">
      <c r="BP144844" s="90"/>
    </row>
    <row r="144845" spans="68:68" customFormat="1">
      <c r="BP144845" s="90"/>
    </row>
    <row r="144846" spans="68:68" customFormat="1">
      <c r="BP144846" s="90"/>
    </row>
    <row r="144847" spans="68:68" customFormat="1">
      <c r="BP144847" s="90"/>
    </row>
    <row r="144848" spans="68:68" customFormat="1">
      <c r="BP144848" s="90"/>
    </row>
    <row r="144849" spans="68:68" customFormat="1">
      <c r="BP144849" s="90"/>
    </row>
    <row r="144850" spans="68:68" customFormat="1">
      <c r="BP144850" s="90"/>
    </row>
    <row r="144851" spans="68:68" customFormat="1">
      <c r="BP144851" s="90"/>
    </row>
    <row r="144852" spans="68:68" customFormat="1">
      <c r="BP144852" s="90"/>
    </row>
    <row r="144853" spans="68:68" customFormat="1">
      <c r="BP144853" s="90"/>
    </row>
    <row r="144854" spans="68:68" customFormat="1">
      <c r="BP144854" s="90"/>
    </row>
    <row r="144855" spans="68:68" customFormat="1">
      <c r="BP144855" s="90"/>
    </row>
    <row r="144856" spans="68:68" customFormat="1">
      <c r="BP144856" s="90"/>
    </row>
    <row r="144857" spans="68:68" customFormat="1">
      <c r="BP144857" s="90"/>
    </row>
    <row r="144858" spans="68:68" customFormat="1">
      <c r="BP144858" s="90"/>
    </row>
    <row r="144859" spans="68:68" customFormat="1">
      <c r="BP144859" s="90"/>
    </row>
    <row r="144860" spans="68:68" customFormat="1">
      <c r="BP144860" s="90"/>
    </row>
    <row r="144861" spans="68:68" customFormat="1">
      <c r="BP144861" s="90"/>
    </row>
    <row r="144862" spans="68:68" customFormat="1">
      <c r="BP144862" s="90"/>
    </row>
    <row r="144863" spans="68:68" customFormat="1">
      <c r="BP144863" s="90"/>
    </row>
    <row r="144864" spans="68:68" customFormat="1">
      <c r="BP144864" s="90"/>
    </row>
    <row r="144865" spans="68:68" customFormat="1">
      <c r="BP144865" s="90"/>
    </row>
    <row r="144866" spans="68:68" customFormat="1">
      <c r="BP144866" s="90"/>
    </row>
    <row r="144867" spans="68:68" customFormat="1">
      <c r="BP144867" s="90"/>
    </row>
    <row r="144868" spans="68:68" customFormat="1">
      <c r="BP144868" s="90"/>
    </row>
    <row r="144869" spans="68:68" customFormat="1">
      <c r="BP144869" s="90"/>
    </row>
    <row r="144870" spans="68:68" customFormat="1">
      <c r="BP144870" s="90"/>
    </row>
    <row r="144871" spans="68:68" customFormat="1">
      <c r="BP144871" s="90"/>
    </row>
    <row r="144872" spans="68:68" customFormat="1">
      <c r="BP144872" s="90"/>
    </row>
    <row r="144873" spans="68:68" customFormat="1">
      <c r="BP144873" s="90"/>
    </row>
    <row r="144874" spans="68:68" customFormat="1">
      <c r="BP144874" s="90"/>
    </row>
    <row r="144875" spans="68:68" customFormat="1">
      <c r="BP144875" s="90"/>
    </row>
    <row r="144876" spans="68:68" customFormat="1">
      <c r="BP144876" s="90"/>
    </row>
    <row r="144877" spans="68:68" customFormat="1">
      <c r="BP144877" s="90"/>
    </row>
    <row r="144878" spans="68:68" customFormat="1">
      <c r="BP144878" s="90"/>
    </row>
    <row r="144879" spans="68:68" customFormat="1">
      <c r="BP144879" s="90"/>
    </row>
    <row r="144880" spans="68:68" customFormat="1">
      <c r="BP144880" s="90"/>
    </row>
    <row r="144881" spans="68:68" customFormat="1">
      <c r="BP144881" s="90"/>
    </row>
    <row r="144882" spans="68:68" customFormat="1">
      <c r="BP144882" s="90"/>
    </row>
    <row r="144883" spans="68:68" customFormat="1">
      <c r="BP144883" s="90"/>
    </row>
    <row r="144884" spans="68:68" customFormat="1">
      <c r="BP144884" s="90"/>
    </row>
    <row r="144885" spans="68:68" customFormat="1">
      <c r="BP144885" s="90"/>
    </row>
    <row r="144886" spans="68:68" customFormat="1">
      <c r="BP144886" s="90"/>
    </row>
    <row r="144887" spans="68:68" customFormat="1">
      <c r="BP144887" s="90"/>
    </row>
    <row r="144888" spans="68:68" customFormat="1">
      <c r="BP144888" s="90"/>
    </row>
    <row r="144889" spans="68:68" customFormat="1">
      <c r="BP144889" s="90"/>
    </row>
    <row r="144890" spans="68:68" customFormat="1">
      <c r="BP144890" s="90"/>
    </row>
    <row r="144891" spans="68:68" customFormat="1">
      <c r="BP144891" s="90"/>
    </row>
    <row r="144892" spans="68:68" customFormat="1">
      <c r="BP144892" s="90"/>
    </row>
    <row r="144893" spans="68:68" customFormat="1">
      <c r="BP144893" s="90"/>
    </row>
    <row r="144894" spans="68:68" customFormat="1">
      <c r="BP144894" s="90"/>
    </row>
    <row r="144895" spans="68:68" customFormat="1">
      <c r="BP144895" s="90"/>
    </row>
    <row r="144896" spans="68:68" customFormat="1">
      <c r="BP144896" s="90"/>
    </row>
    <row r="144897" spans="68:68" customFormat="1">
      <c r="BP144897" s="90"/>
    </row>
    <row r="144898" spans="68:68" customFormat="1">
      <c r="BP144898" s="90"/>
    </row>
    <row r="144899" spans="68:68" customFormat="1">
      <c r="BP144899" s="90"/>
    </row>
    <row r="144900" spans="68:68" customFormat="1">
      <c r="BP144900" s="90"/>
    </row>
    <row r="144901" spans="68:68" customFormat="1">
      <c r="BP144901" s="90"/>
    </row>
    <row r="144902" spans="68:68" customFormat="1">
      <c r="BP144902" s="90"/>
    </row>
    <row r="144903" spans="68:68" customFormat="1">
      <c r="BP144903" s="90"/>
    </row>
    <row r="144904" spans="68:68" customFormat="1">
      <c r="BP144904" s="90"/>
    </row>
    <row r="144905" spans="68:68" customFormat="1">
      <c r="BP144905" s="90"/>
    </row>
    <row r="144906" spans="68:68" customFormat="1">
      <c r="BP144906" s="90"/>
    </row>
    <row r="144907" spans="68:68" customFormat="1">
      <c r="BP144907" s="90"/>
    </row>
    <row r="144908" spans="68:68" customFormat="1">
      <c r="BP144908" s="90"/>
    </row>
    <row r="144909" spans="68:68" customFormat="1">
      <c r="BP144909" s="90"/>
    </row>
    <row r="144910" spans="68:68" customFormat="1">
      <c r="BP144910" s="90"/>
    </row>
    <row r="144911" spans="68:68" customFormat="1">
      <c r="BP144911" s="90"/>
    </row>
    <row r="144912" spans="68:68" customFormat="1">
      <c r="BP144912" s="90"/>
    </row>
    <row r="144913" spans="68:68" customFormat="1">
      <c r="BP144913" s="90"/>
    </row>
    <row r="144914" spans="68:68" customFormat="1">
      <c r="BP144914" s="90"/>
    </row>
    <row r="144915" spans="68:68" customFormat="1">
      <c r="BP144915" s="90"/>
    </row>
    <row r="144916" spans="68:68" customFormat="1">
      <c r="BP144916" s="90"/>
    </row>
    <row r="144917" spans="68:68" customFormat="1">
      <c r="BP144917" s="90"/>
    </row>
    <row r="144918" spans="68:68" customFormat="1">
      <c r="BP144918" s="90"/>
    </row>
    <row r="144919" spans="68:68" customFormat="1">
      <c r="BP144919" s="90"/>
    </row>
    <row r="144920" spans="68:68" customFormat="1">
      <c r="BP144920" s="90"/>
    </row>
    <row r="144921" spans="68:68" customFormat="1">
      <c r="BP144921" s="90"/>
    </row>
    <row r="144922" spans="68:68" customFormat="1">
      <c r="BP144922" s="90"/>
    </row>
    <row r="144923" spans="68:68" customFormat="1">
      <c r="BP144923" s="90"/>
    </row>
    <row r="144924" spans="68:68" customFormat="1">
      <c r="BP144924" s="90"/>
    </row>
    <row r="144925" spans="68:68" customFormat="1">
      <c r="BP144925" s="90"/>
    </row>
    <row r="144926" spans="68:68" customFormat="1">
      <c r="BP144926" s="90"/>
    </row>
    <row r="144927" spans="68:68" customFormat="1">
      <c r="BP144927" s="90"/>
    </row>
    <row r="144928" spans="68:68" customFormat="1">
      <c r="BP144928" s="90"/>
    </row>
    <row r="144929" spans="68:68" customFormat="1">
      <c r="BP144929" s="90"/>
    </row>
    <row r="144930" spans="68:68" customFormat="1">
      <c r="BP144930" s="90"/>
    </row>
    <row r="144931" spans="68:68" customFormat="1">
      <c r="BP144931" s="90"/>
    </row>
    <row r="144932" spans="68:68" customFormat="1">
      <c r="BP144932" s="90"/>
    </row>
    <row r="144933" spans="68:68" customFormat="1">
      <c r="BP144933" s="90"/>
    </row>
    <row r="144934" spans="68:68" customFormat="1">
      <c r="BP144934" s="90"/>
    </row>
    <row r="144935" spans="68:68" customFormat="1">
      <c r="BP144935" s="90"/>
    </row>
    <row r="144936" spans="68:68" customFormat="1">
      <c r="BP144936" s="90"/>
    </row>
    <row r="144937" spans="68:68" customFormat="1">
      <c r="BP144937" s="90"/>
    </row>
    <row r="144938" spans="68:68" customFormat="1">
      <c r="BP144938" s="90"/>
    </row>
    <row r="144939" spans="68:68" customFormat="1">
      <c r="BP144939" s="90"/>
    </row>
    <row r="144940" spans="68:68" customFormat="1">
      <c r="BP144940" s="90"/>
    </row>
    <row r="144941" spans="68:68" customFormat="1">
      <c r="BP144941" s="90"/>
    </row>
    <row r="144942" spans="68:68" customFormat="1">
      <c r="BP144942" s="90"/>
    </row>
    <row r="144943" spans="68:68" customFormat="1">
      <c r="BP144943" s="90"/>
    </row>
    <row r="144944" spans="68:68" customFormat="1">
      <c r="BP144944" s="90"/>
    </row>
    <row r="144945" spans="68:68" customFormat="1">
      <c r="BP144945" s="90"/>
    </row>
    <row r="144946" spans="68:68" customFormat="1">
      <c r="BP144946" s="90"/>
    </row>
    <row r="144947" spans="68:68" customFormat="1">
      <c r="BP144947" s="90"/>
    </row>
    <row r="144948" spans="68:68" customFormat="1">
      <c r="BP144948" s="90"/>
    </row>
    <row r="144949" spans="68:68" customFormat="1">
      <c r="BP144949" s="90"/>
    </row>
    <row r="144950" spans="68:68" customFormat="1">
      <c r="BP144950" s="90"/>
    </row>
    <row r="144951" spans="68:68" customFormat="1">
      <c r="BP144951" s="90"/>
    </row>
    <row r="144952" spans="68:68" customFormat="1">
      <c r="BP144952" s="90"/>
    </row>
    <row r="144953" spans="68:68" customFormat="1">
      <c r="BP144953" s="90"/>
    </row>
    <row r="144954" spans="68:68" customFormat="1">
      <c r="BP144954" s="90"/>
    </row>
    <row r="144955" spans="68:68" customFormat="1">
      <c r="BP144955" s="90"/>
    </row>
    <row r="144956" spans="68:68" customFormat="1">
      <c r="BP144956" s="90"/>
    </row>
    <row r="144957" spans="68:68" customFormat="1">
      <c r="BP144957" s="90"/>
    </row>
    <row r="144958" spans="68:68" customFormat="1">
      <c r="BP144958" s="90"/>
    </row>
    <row r="144959" spans="68:68" customFormat="1">
      <c r="BP144959" s="90"/>
    </row>
    <row r="144960" spans="68:68" customFormat="1">
      <c r="BP144960" s="90"/>
    </row>
    <row r="144961" spans="68:68" customFormat="1">
      <c r="BP144961" s="90"/>
    </row>
    <row r="144962" spans="68:68" customFormat="1">
      <c r="BP144962" s="90"/>
    </row>
    <row r="144963" spans="68:68" customFormat="1">
      <c r="BP144963" s="90"/>
    </row>
    <row r="144964" spans="68:68" customFormat="1">
      <c r="BP144964" s="90"/>
    </row>
    <row r="144965" spans="68:68" customFormat="1">
      <c r="BP144965" s="90"/>
    </row>
    <row r="144966" spans="68:68" customFormat="1">
      <c r="BP144966" s="90"/>
    </row>
    <row r="144967" spans="68:68" customFormat="1">
      <c r="BP144967" s="90"/>
    </row>
    <row r="144968" spans="68:68" customFormat="1">
      <c r="BP144968" s="90"/>
    </row>
    <row r="144969" spans="68:68" customFormat="1">
      <c r="BP144969" s="90"/>
    </row>
    <row r="144970" spans="68:68" customFormat="1">
      <c r="BP144970" s="90"/>
    </row>
    <row r="144971" spans="68:68" customFormat="1">
      <c r="BP144971" s="90"/>
    </row>
    <row r="144972" spans="68:68" customFormat="1">
      <c r="BP144972" s="90"/>
    </row>
    <row r="144973" spans="68:68" customFormat="1">
      <c r="BP144973" s="90"/>
    </row>
    <row r="144974" spans="68:68" customFormat="1">
      <c r="BP144974" s="90"/>
    </row>
    <row r="144975" spans="68:68" customFormat="1">
      <c r="BP144975" s="90"/>
    </row>
    <row r="144976" spans="68:68" customFormat="1">
      <c r="BP144976" s="90"/>
    </row>
    <row r="144977" spans="68:68" customFormat="1">
      <c r="BP144977" s="90"/>
    </row>
    <row r="144978" spans="68:68" customFormat="1">
      <c r="BP144978" s="90"/>
    </row>
    <row r="144979" spans="68:68" customFormat="1">
      <c r="BP144979" s="90"/>
    </row>
    <row r="144980" spans="68:68" customFormat="1">
      <c r="BP144980" s="90"/>
    </row>
    <row r="144981" spans="68:68" customFormat="1">
      <c r="BP144981" s="90"/>
    </row>
    <row r="144982" spans="68:68" customFormat="1">
      <c r="BP144982" s="90"/>
    </row>
    <row r="144983" spans="68:68" customFormat="1">
      <c r="BP144983" s="90"/>
    </row>
    <row r="144984" spans="68:68" customFormat="1">
      <c r="BP144984" s="90"/>
    </row>
    <row r="144985" spans="68:68" customFormat="1">
      <c r="BP144985" s="90"/>
    </row>
    <row r="144986" spans="68:68" customFormat="1">
      <c r="BP144986" s="90"/>
    </row>
    <row r="144987" spans="68:68" customFormat="1">
      <c r="BP144987" s="90"/>
    </row>
    <row r="144988" spans="68:68" customFormat="1">
      <c r="BP144988" s="90"/>
    </row>
    <row r="144989" spans="68:68" customFormat="1">
      <c r="BP144989" s="90"/>
    </row>
    <row r="144990" spans="68:68" customFormat="1">
      <c r="BP144990" s="90"/>
    </row>
    <row r="144991" spans="68:68" customFormat="1">
      <c r="BP144991" s="90"/>
    </row>
    <row r="144992" spans="68:68" customFormat="1">
      <c r="BP144992" s="90"/>
    </row>
    <row r="144993" spans="68:68" customFormat="1">
      <c r="BP144993" s="90"/>
    </row>
    <row r="144994" spans="68:68" customFormat="1">
      <c r="BP144994" s="90"/>
    </row>
    <row r="144995" spans="68:68" customFormat="1">
      <c r="BP144995" s="90"/>
    </row>
    <row r="144996" spans="68:68" customFormat="1">
      <c r="BP144996" s="90"/>
    </row>
    <row r="144997" spans="68:68" customFormat="1">
      <c r="BP144997" s="90"/>
    </row>
    <row r="144998" spans="68:68" customFormat="1">
      <c r="BP144998" s="90"/>
    </row>
    <row r="144999" spans="68:68" customFormat="1">
      <c r="BP144999" s="90"/>
    </row>
    <row r="145000" spans="68:68" customFormat="1">
      <c r="BP145000" s="90"/>
    </row>
    <row r="145001" spans="68:68" customFormat="1">
      <c r="BP145001" s="90"/>
    </row>
    <row r="145002" spans="68:68" customFormat="1">
      <c r="BP145002" s="90"/>
    </row>
    <row r="145003" spans="68:68" customFormat="1">
      <c r="BP145003" s="90"/>
    </row>
    <row r="145004" spans="68:68" customFormat="1">
      <c r="BP145004" s="90"/>
    </row>
    <row r="145005" spans="68:68" customFormat="1">
      <c r="BP145005" s="90"/>
    </row>
    <row r="145006" spans="68:68" customFormat="1">
      <c r="BP145006" s="90"/>
    </row>
    <row r="145007" spans="68:68" customFormat="1">
      <c r="BP145007" s="90"/>
    </row>
    <row r="145008" spans="68:68" customFormat="1">
      <c r="BP145008" s="90"/>
    </row>
    <row r="145009" spans="68:68" customFormat="1">
      <c r="BP145009" s="90"/>
    </row>
    <row r="145010" spans="68:68" customFormat="1">
      <c r="BP145010" s="90"/>
    </row>
    <row r="145011" spans="68:68" customFormat="1">
      <c r="BP145011" s="90"/>
    </row>
    <row r="145012" spans="68:68" customFormat="1">
      <c r="BP145012" s="90"/>
    </row>
    <row r="145013" spans="68:68" customFormat="1">
      <c r="BP145013" s="90"/>
    </row>
    <row r="145014" spans="68:68" customFormat="1">
      <c r="BP145014" s="90"/>
    </row>
    <row r="145015" spans="68:68" customFormat="1">
      <c r="BP145015" s="90"/>
    </row>
    <row r="145016" spans="68:68" customFormat="1">
      <c r="BP145016" s="90"/>
    </row>
    <row r="145017" spans="68:68" customFormat="1">
      <c r="BP145017" s="90"/>
    </row>
    <row r="145018" spans="68:68" customFormat="1">
      <c r="BP145018" s="90"/>
    </row>
    <row r="145019" spans="68:68" customFormat="1">
      <c r="BP145019" s="90"/>
    </row>
    <row r="145020" spans="68:68" customFormat="1">
      <c r="BP145020" s="90"/>
    </row>
    <row r="145021" spans="68:68" customFormat="1">
      <c r="BP145021" s="90"/>
    </row>
    <row r="145022" spans="68:68" customFormat="1">
      <c r="BP145022" s="90"/>
    </row>
    <row r="145023" spans="68:68" customFormat="1">
      <c r="BP145023" s="90"/>
    </row>
    <row r="145024" spans="68:68" customFormat="1">
      <c r="BP145024" s="90"/>
    </row>
    <row r="145025" spans="68:68" customFormat="1">
      <c r="BP145025" s="90"/>
    </row>
    <row r="145026" spans="68:68" customFormat="1">
      <c r="BP145026" s="90"/>
    </row>
    <row r="145027" spans="68:68" customFormat="1">
      <c r="BP145027" s="90"/>
    </row>
    <row r="145028" spans="68:68" customFormat="1">
      <c r="BP145028" s="90"/>
    </row>
    <row r="145029" spans="68:68" customFormat="1">
      <c r="BP145029" s="90"/>
    </row>
    <row r="145030" spans="68:68" customFormat="1">
      <c r="BP145030" s="90"/>
    </row>
    <row r="145031" spans="68:68" customFormat="1">
      <c r="BP145031" s="90"/>
    </row>
    <row r="145032" spans="68:68" customFormat="1">
      <c r="BP145032" s="90"/>
    </row>
    <row r="145033" spans="68:68" customFormat="1">
      <c r="BP145033" s="90"/>
    </row>
    <row r="145034" spans="68:68" customFormat="1">
      <c r="BP145034" s="90"/>
    </row>
    <row r="145035" spans="68:68" customFormat="1">
      <c r="BP145035" s="90"/>
    </row>
    <row r="145036" spans="68:68" customFormat="1">
      <c r="BP145036" s="90"/>
    </row>
    <row r="145037" spans="68:68" customFormat="1">
      <c r="BP145037" s="90"/>
    </row>
    <row r="145038" spans="68:68" customFormat="1">
      <c r="BP145038" s="90"/>
    </row>
    <row r="145039" spans="68:68" customFormat="1">
      <c r="BP145039" s="90"/>
    </row>
    <row r="145040" spans="68:68" customFormat="1">
      <c r="BP145040" s="90"/>
    </row>
    <row r="145041" spans="68:68" customFormat="1">
      <c r="BP145041" s="90"/>
    </row>
    <row r="145042" spans="68:68" customFormat="1">
      <c r="BP145042" s="90"/>
    </row>
    <row r="145043" spans="68:68" customFormat="1">
      <c r="BP145043" s="90"/>
    </row>
    <row r="145044" spans="68:68" customFormat="1">
      <c r="BP145044" s="90"/>
    </row>
    <row r="145045" spans="68:68" customFormat="1">
      <c r="BP145045" s="90"/>
    </row>
    <row r="145046" spans="68:68" customFormat="1">
      <c r="BP145046" s="90"/>
    </row>
    <row r="145047" spans="68:68" customFormat="1">
      <c r="BP145047" s="90"/>
    </row>
    <row r="145048" spans="68:68" customFormat="1">
      <c r="BP145048" s="90"/>
    </row>
    <row r="145049" spans="68:68" customFormat="1">
      <c r="BP145049" s="90"/>
    </row>
    <row r="145050" spans="68:68" customFormat="1">
      <c r="BP145050" s="90"/>
    </row>
    <row r="145051" spans="68:68" customFormat="1">
      <c r="BP145051" s="90"/>
    </row>
    <row r="145052" spans="68:68" customFormat="1">
      <c r="BP145052" s="90"/>
    </row>
    <row r="145053" spans="68:68" customFormat="1">
      <c r="BP145053" s="90"/>
    </row>
    <row r="145054" spans="68:68" customFormat="1">
      <c r="BP145054" s="90"/>
    </row>
    <row r="145055" spans="68:68" customFormat="1">
      <c r="BP145055" s="90"/>
    </row>
    <row r="145056" spans="68:68" customFormat="1">
      <c r="BP145056" s="90"/>
    </row>
    <row r="145057" spans="68:68" customFormat="1">
      <c r="BP145057" s="90"/>
    </row>
    <row r="145058" spans="68:68" customFormat="1">
      <c r="BP145058" s="90"/>
    </row>
    <row r="145059" spans="68:68" customFormat="1">
      <c r="BP145059" s="90"/>
    </row>
    <row r="145060" spans="68:68" customFormat="1">
      <c r="BP145060" s="90"/>
    </row>
    <row r="145061" spans="68:68" customFormat="1">
      <c r="BP145061" s="90"/>
    </row>
    <row r="145062" spans="68:68" customFormat="1">
      <c r="BP145062" s="90"/>
    </row>
    <row r="145063" spans="68:68" customFormat="1">
      <c r="BP145063" s="90"/>
    </row>
    <row r="145064" spans="68:68" customFormat="1">
      <c r="BP145064" s="90"/>
    </row>
    <row r="145065" spans="68:68" customFormat="1">
      <c r="BP145065" s="90"/>
    </row>
    <row r="145066" spans="68:68" customFormat="1">
      <c r="BP145066" s="90"/>
    </row>
    <row r="145067" spans="68:68" customFormat="1">
      <c r="BP145067" s="90"/>
    </row>
    <row r="145068" spans="68:68" customFormat="1">
      <c r="BP145068" s="90"/>
    </row>
    <row r="145069" spans="68:68" customFormat="1">
      <c r="BP145069" s="90"/>
    </row>
    <row r="145070" spans="68:68" customFormat="1">
      <c r="BP145070" s="90"/>
    </row>
    <row r="145071" spans="68:68" customFormat="1">
      <c r="BP145071" s="90"/>
    </row>
    <row r="145072" spans="68:68" customFormat="1">
      <c r="BP145072" s="90"/>
    </row>
    <row r="145073" spans="68:68" customFormat="1">
      <c r="BP145073" s="90"/>
    </row>
    <row r="145074" spans="68:68" customFormat="1">
      <c r="BP145074" s="90"/>
    </row>
    <row r="145075" spans="68:68" customFormat="1">
      <c r="BP145075" s="90"/>
    </row>
    <row r="145076" spans="68:68" customFormat="1">
      <c r="BP145076" s="90"/>
    </row>
    <row r="145077" spans="68:68" customFormat="1">
      <c r="BP145077" s="90"/>
    </row>
    <row r="145078" spans="68:68" customFormat="1">
      <c r="BP145078" s="90"/>
    </row>
    <row r="145079" spans="68:68" customFormat="1">
      <c r="BP145079" s="90"/>
    </row>
    <row r="145080" spans="68:68" customFormat="1">
      <c r="BP145080" s="90"/>
    </row>
    <row r="145081" spans="68:68" customFormat="1">
      <c r="BP145081" s="90"/>
    </row>
    <row r="145082" spans="68:68" customFormat="1">
      <c r="BP145082" s="90"/>
    </row>
    <row r="145083" spans="68:68" customFormat="1">
      <c r="BP145083" s="90"/>
    </row>
    <row r="145084" spans="68:68" customFormat="1">
      <c r="BP145084" s="90"/>
    </row>
    <row r="145085" spans="68:68" customFormat="1">
      <c r="BP145085" s="90"/>
    </row>
    <row r="145086" spans="68:68" customFormat="1">
      <c r="BP145086" s="90"/>
    </row>
    <row r="145087" spans="68:68" customFormat="1">
      <c r="BP145087" s="90"/>
    </row>
    <row r="145088" spans="68:68" customFormat="1">
      <c r="BP145088" s="90"/>
    </row>
    <row r="145089" spans="68:68" customFormat="1">
      <c r="BP145089" s="90"/>
    </row>
    <row r="145090" spans="68:68" customFormat="1">
      <c r="BP145090" s="90"/>
    </row>
    <row r="145091" spans="68:68" customFormat="1">
      <c r="BP145091" s="90"/>
    </row>
    <row r="145092" spans="68:68" customFormat="1">
      <c r="BP145092" s="90"/>
    </row>
    <row r="145093" spans="68:68" customFormat="1">
      <c r="BP145093" s="90"/>
    </row>
    <row r="145094" spans="68:68" customFormat="1">
      <c r="BP145094" s="90"/>
    </row>
    <row r="145095" spans="68:68" customFormat="1">
      <c r="BP145095" s="90"/>
    </row>
    <row r="145096" spans="68:68" customFormat="1">
      <c r="BP145096" s="90"/>
    </row>
    <row r="145097" spans="68:68" customFormat="1">
      <c r="BP145097" s="90"/>
    </row>
    <row r="145098" spans="68:68" customFormat="1">
      <c r="BP145098" s="90"/>
    </row>
    <row r="145099" spans="68:68" customFormat="1">
      <c r="BP145099" s="90"/>
    </row>
    <row r="145100" spans="68:68" customFormat="1">
      <c r="BP145100" s="90"/>
    </row>
    <row r="145101" spans="68:68" customFormat="1">
      <c r="BP145101" s="90"/>
    </row>
    <row r="145102" spans="68:68" customFormat="1">
      <c r="BP145102" s="90"/>
    </row>
    <row r="145103" spans="68:68" customFormat="1">
      <c r="BP145103" s="90"/>
    </row>
    <row r="145104" spans="68:68" customFormat="1">
      <c r="BP145104" s="90"/>
    </row>
    <row r="145105" spans="68:68" customFormat="1">
      <c r="BP145105" s="90"/>
    </row>
    <row r="145106" spans="68:68" customFormat="1">
      <c r="BP145106" s="90"/>
    </row>
    <row r="145107" spans="68:68" customFormat="1">
      <c r="BP145107" s="90"/>
    </row>
    <row r="145108" spans="68:68" customFormat="1">
      <c r="BP145108" s="90"/>
    </row>
    <row r="145109" spans="68:68" customFormat="1">
      <c r="BP145109" s="90"/>
    </row>
    <row r="145110" spans="68:68" customFormat="1">
      <c r="BP145110" s="90"/>
    </row>
    <row r="145111" spans="68:68" customFormat="1">
      <c r="BP145111" s="90"/>
    </row>
    <row r="145112" spans="68:68" customFormat="1">
      <c r="BP145112" s="90"/>
    </row>
    <row r="145113" spans="68:68" customFormat="1">
      <c r="BP145113" s="90"/>
    </row>
    <row r="145114" spans="68:68" customFormat="1">
      <c r="BP145114" s="90"/>
    </row>
    <row r="145115" spans="68:68" customFormat="1">
      <c r="BP145115" s="90"/>
    </row>
    <row r="145116" spans="68:68" customFormat="1">
      <c r="BP145116" s="90"/>
    </row>
    <row r="145117" spans="68:68" customFormat="1">
      <c r="BP145117" s="90"/>
    </row>
    <row r="145118" spans="68:68" customFormat="1">
      <c r="BP145118" s="90"/>
    </row>
    <row r="145119" spans="68:68" customFormat="1">
      <c r="BP145119" s="90"/>
    </row>
    <row r="145120" spans="68:68" customFormat="1">
      <c r="BP145120" s="90"/>
    </row>
    <row r="145121" spans="68:68" customFormat="1">
      <c r="BP145121" s="90"/>
    </row>
    <row r="145122" spans="68:68" customFormat="1">
      <c r="BP145122" s="90"/>
    </row>
    <row r="145123" spans="68:68" customFormat="1">
      <c r="BP145123" s="90"/>
    </row>
    <row r="145124" spans="68:68" customFormat="1">
      <c r="BP145124" s="90"/>
    </row>
    <row r="145125" spans="68:68" customFormat="1">
      <c r="BP145125" s="90"/>
    </row>
    <row r="145126" spans="68:68" customFormat="1">
      <c r="BP145126" s="90"/>
    </row>
    <row r="145127" spans="68:68" customFormat="1">
      <c r="BP145127" s="90"/>
    </row>
    <row r="145128" spans="68:68" customFormat="1">
      <c r="BP145128" s="90"/>
    </row>
    <row r="145129" spans="68:68" customFormat="1">
      <c r="BP145129" s="90"/>
    </row>
    <row r="145130" spans="68:68" customFormat="1">
      <c r="BP145130" s="90"/>
    </row>
    <row r="145131" spans="68:68" customFormat="1">
      <c r="BP145131" s="90"/>
    </row>
    <row r="145132" spans="68:68" customFormat="1">
      <c r="BP145132" s="90"/>
    </row>
    <row r="145133" spans="68:68" customFormat="1">
      <c r="BP145133" s="90"/>
    </row>
    <row r="145134" spans="68:68" customFormat="1">
      <c r="BP145134" s="90"/>
    </row>
    <row r="145135" spans="68:68" customFormat="1">
      <c r="BP145135" s="90"/>
    </row>
    <row r="145136" spans="68:68" customFormat="1">
      <c r="BP145136" s="90"/>
    </row>
    <row r="145137" spans="68:68" customFormat="1">
      <c r="BP145137" s="90"/>
    </row>
    <row r="145138" spans="68:68" customFormat="1">
      <c r="BP145138" s="90"/>
    </row>
    <row r="145139" spans="68:68" customFormat="1">
      <c r="BP145139" s="90"/>
    </row>
    <row r="145140" spans="68:68" customFormat="1">
      <c r="BP145140" s="90"/>
    </row>
    <row r="145141" spans="68:68" customFormat="1">
      <c r="BP145141" s="90"/>
    </row>
    <row r="145142" spans="68:68" customFormat="1">
      <c r="BP145142" s="90"/>
    </row>
    <row r="145143" spans="68:68" customFormat="1">
      <c r="BP145143" s="90"/>
    </row>
    <row r="145144" spans="68:68" customFormat="1">
      <c r="BP145144" s="90"/>
    </row>
    <row r="145145" spans="68:68" customFormat="1">
      <c r="BP145145" s="90"/>
    </row>
    <row r="145146" spans="68:68" customFormat="1">
      <c r="BP145146" s="90"/>
    </row>
    <row r="145147" spans="68:68" customFormat="1">
      <c r="BP145147" s="90"/>
    </row>
    <row r="145148" spans="68:68" customFormat="1">
      <c r="BP145148" s="90"/>
    </row>
    <row r="145149" spans="68:68" customFormat="1">
      <c r="BP145149" s="90"/>
    </row>
    <row r="145150" spans="68:68" customFormat="1">
      <c r="BP145150" s="90"/>
    </row>
    <row r="145151" spans="68:68" customFormat="1">
      <c r="BP145151" s="90"/>
    </row>
    <row r="145152" spans="68:68" customFormat="1">
      <c r="BP145152" s="90"/>
    </row>
    <row r="145153" spans="68:68" customFormat="1">
      <c r="BP145153" s="90"/>
    </row>
    <row r="145154" spans="68:68" customFormat="1">
      <c r="BP145154" s="90"/>
    </row>
    <row r="145155" spans="68:68" customFormat="1">
      <c r="BP145155" s="90"/>
    </row>
    <row r="145156" spans="68:68" customFormat="1">
      <c r="BP145156" s="90"/>
    </row>
    <row r="145157" spans="68:68" customFormat="1">
      <c r="BP145157" s="90"/>
    </row>
    <row r="145158" spans="68:68" customFormat="1">
      <c r="BP145158" s="90"/>
    </row>
    <row r="145159" spans="68:68" customFormat="1">
      <c r="BP145159" s="90"/>
    </row>
    <row r="145160" spans="68:68" customFormat="1">
      <c r="BP145160" s="90"/>
    </row>
    <row r="145161" spans="68:68" customFormat="1">
      <c r="BP145161" s="90"/>
    </row>
    <row r="145162" spans="68:68" customFormat="1">
      <c r="BP145162" s="90"/>
    </row>
    <row r="145163" spans="68:68" customFormat="1">
      <c r="BP145163" s="90"/>
    </row>
    <row r="145164" spans="68:68" customFormat="1">
      <c r="BP145164" s="90"/>
    </row>
    <row r="145165" spans="68:68" customFormat="1">
      <c r="BP145165" s="90"/>
    </row>
    <row r="145166" spans="68:68" customFormat="1">
      <c r="BP145166" s="90"/>
    </row>
    <row r="145167" spans="68:68" customFormat="1">
      <c r="BP145167" s="90"/>
    </row>
    <row r="145168" spans="68:68" customFormat="1">
      <c r="BP145168" s="90"/>
    </row>
    <row r="145169" spans="68:68" customFormat="1">
      <c r="BP145169" s="90"/>
    </row>
    <row r="145170" spans="68:68" customFormat="1">
      <c r="BP145170" s="90"/>
    </row>
    <row r="145171" spans="68:68" customFormat="1">
      <c r="BP145171" s="90"/>
    </row>
    <row r="145172" spans="68:68" customFormat="1">
      <c r="BP145172" s="90"/>
    </row>
    <row r="145173" spans="68:68" customFormat="1">
      <c r="BP145173" s="90"/>
    </row>
    <row r="145174" spans="68:68" customFormat="1">
      <c r="BP145174" s="90"/>
    </row>
    <row r="145175" spans="68:68" customFormat="1">
      <c r="BP145175" s="90"/>
    </row>
    <row r="145176" spans="68:68" customFormat="1">
      <c r="BP145176" s="90"/>
    </row>
    <row r="145177" spans="68:68" customFormat="1">
      <c r="BP145177" s="90"/>
    </row>
    <row r="145178" spans="68:68" customFormat="1">
      <c r="BP145178" s="90"/>
    </row>
    <row r="145179" spans="68:68" customFormat="1">
      <c r="BP145179" s="90"/>
    </row>
    <row r="145180" spans="68:68" customFormat="1">
      <c r="BP145180" s="90"/>
    </row>
    <row r="145181" spans="68:68" customFormat="1">
      <c r="BP145181" s="90"/>
    </row>
    <row r="145182" spans="68:68" customFormat="1">
      <c r="BP145182" s="90"/>
    </row>
    <row r="145183" spans="68:68" customFormat="1">
      <c r="BP145183" s="90"/>
    </row>
    <row r="145184" spans="68:68" customFormat="1">
      <c r="BP145184" s="90"/>
    </row>
    <row r="145185" spans="68:68" customFormat="1">
      <c r="BP145185" s="90"/>
    </row>
    <row r="145186" spans="68:68" customFormat="1">
      <c r="BP145186" s="90"/>
    </row>
    <row r="145187" spans="68:68" customFormat="1">
      <c r="BP145187" s="90"/>
    </row>
    <row r="145188" spans="68:68" customFormat="1">
      <c r="BP145188" s="90"/>
    </row>
    <row r="145189" spans="68:68" customFormat="1">
      <c r="BP145189" s="90"/>
    </row>
    <row r="145190" spans="68:68" customFormat="1">
      <c r="BP145190" s="90"/>
    </row>
    <row r="145191" spans="68:68" customFormat="1">
      <c r="BP145191" s="90"/>
    </row>
    <row r="145192" spans="68:68" customFormat="1">
      <c r="BP145192" s="90"/>
    </row>
    <row r="145193" spans="68:68" customFormat="1">
      <c r="BP145193" s="90"/>
    </row>
    <row r="145194" spans="68:68" customFormat="1">
      <c r="BP145194" s="90"/>
    </row>
    <row r="145195" spans="68:68" customFormat="1">
      <c r="BP145195" s="90"/>
    </row>
    <row r="145196" spans="68:68" customFormat="1">
      <c r="BP145196" s="90"/>
    </row>
    <row r="145197" spans="68:68" customFormat="1">
      <c r="BP145197" s="90"/>
    </row>
    <row r="145198" spans="68:68" customFormat="1">
      <c r="BP145198" s="90"/>
    </row>
    <row r="145199" spans="68:68" customFormat="1">
      <c r="BP145199" s="90"/>
    </row>
    <row r="145200" spans="68:68" customFormat="1">
      <c r="BP145200" s="90"/>
    </row>
    <row r="145201" spans="68:68" customFormat="1">
      <c r="BP145201" s="90"/>
    </row>
    <row r="145202" spans="68:68" customFormat="1">
      <c r="BP145202" s="90"/>
    </row>
    <row r="145203" spans="68:68" customFormat="1">
      <c r="BP145203" s="90"/>
    </row>
    <row r="145204" spans="68:68" customFormat="1">
      <c r="BP145204" s="90"/>
    </row>
    <row r="145205" spans="68:68" customFormat="1">
      <c r="BP145205" s="90"/>
    </row>
    <row r="145206" spans="68:68" customFormat="1">
      <c r="BP145206" s="90"/>
    </row>
    <row r="145207" spans="68:68" customFormat="1">
      <c r="BP145207" s="90"/>
    </row>
    <row r="145208" spans="68:68" customFormat="1">
      <c r="BP145208" s="90"/>
    </row>
    <row r="145209" spans="68:68" customFormat="1">
      <c r="BP145209" s="90"/>
    </row>
    <row r="145210" spans="68:68" customFormat="1">
      <c r="BP145210" s="90"/>
    </row>
    <row r="145211" spans="68:68" customFormat="1">
      <c r="BP145211" s="90"/>
    </row>
    <row r="145212" spans="68:68" customFormat="1">
      <c r="BP145212" s="90"/>
    </row>
    <row r="145213" spans="68:68" customFormat="1">
      <c r="BP145213" s="90"/>
    </row>
    <row r="145214" spans="68:68" customFormat="1">
      <c r="BP145214" s="90"/>
    </row>
    <row r="145215" spans="68:68" customFormat="1">
      <c r="BP145215" s="90"/>
    </row>
    <row r="145216" spans="68:68" customFormat="1">
      <c r="BP145216" s="90"/>
    </row>
    <row r="145217" spans="68:68" customFormat="1">
      <c r="BP145217" s="90"/>
    </row>
    <row r="145218" spans="68:68" customFormat="1">
      <c r="BP145218" s="90"/>
    </row>
    <row r="145219" spans="68:68" customFormat="1">
      <c r="BP145219" s="90"/>
    </row>
    <row r="145220" spans="68:68" customFormat="1">
      <c r="BP145220" s="90"/>
    </row>
    <row r="145221" spans="68:68" customFormat="1">
      <c r="BP145221" s="90"/>
    </row>
    <row r="145222" spans="68:68" customFormat="1">
      <c r="BP145222" s="90"/>
    </row>
    <row r="145223" spans="68:68" customFormat="1">
      <c r="BP145223" s="90"/>
    </row>
    <row r="145224" spans="68:68" customFormat="1">
      <c r="BP145224" s="90"/>
    </row>
    <row r="145225" spans="68:68" customFormat="1">
      <c r="BP145225" s="90"/>
    </row>
    <row r="145226" spans="68:68" customFormat="1">
      <c r="BP145226" s="90"/>
    </row>
    <row r="145227" spans="68:68" customFormat="1">
      <c r="BP145227" s="90"/>
    </row>
    <row r="145228" spans="68:68" customFormat="1">
      <c r="BP145228" s="90"/>
    </row>
    <row r="145229" spans="68:68" customFormat="1">
      <c r="BP145229" s="90"/>
    </row>
    <row r="145230" spans="68:68" customFormat="1">
      <c r="BP145230" s="90"/>
    </row>
    <row r="145231" spans="68:68" customFormat="1">
      <c r="BP145231" s="90"/>
    </row>
    <row r="145232" spans="68:68" customFormat="1">
      <c r="BP145232" s="90"/>
    </row>
    <row r="145233" spans="68:68" customFormat="1">
      <c r="BP145233" s="90"/>
    </row>
    <row r="145234" spans="68:68" customFormat="1">
      <c r="BP145234" s="90"/>
    </row>
    <row r="145235" spans="68:68" customFormat="1">
      <c r="BP145235" s="90"/>
    </row>
    <row r="145236" spans="68:68" customFormat="1">
      <c r="BP145236" s="90"/>
    </row>
    <row r="145237" spans="68:68" customFormat="1">
      <c r="BP145237" s="90"/>
    </row>
    <row r="145238" spans="68:68" customFormat="1">
      <c r="BP145238" s="90"/>
    </row>
    <row r="145239" spans="68:68" customFormat="1">
      <c r="BP145239" s="90"/>
    </row>
    <row r="145240" spans="68:68" customFormat="1">
      <c r="BP145240" s="90"/>
    </row>
    <row r="145241" spans="68:68" customFormat="1">
      <c r="BP145241" s="90"/>
    </row>
    <row r="145242" spans="68:68" customFormat="1">
      <c r="BP145242" s="90"/>
    </row>
    <row r="145243" spans="68:68" customFormat="1">
      <c r="BP145243" s="90"/>
    </row>
    <row r="145244" spans="68:68" customFormat="1">
      <c r="BP145244" s="90"/>
    </row>
    <row r="145245" spans="68:68" customFormat="1">
      <c r="BP145245" s="90"/>
    </row>
    <row r="145246" spans="68:68" customFormat="1">
      <c r="BP145246" s="90"/>
    </row>
    <row r="145247" spans="68:68" customFormat="1">
      <c r="BP145247" s="90"/>
    </row>
    <row r="145248" spans="68:68" customFormat="1">
      <c r="BP145248" s="90"/>
    </row>
    <row r="145249" spans="68:68" customFormat="1">
      <c r="BP145249" s="90"/>
    </row>
    <row r="145250" spans="68:68" customFormat="1">
      <c r="BP145250" s="90"/>
    </row>
    <row r="145251" spans="68:68" customFormat="1">
      <c r="BP145251" s="90"/>
    </row>
    <row r="145252" spans="68:68" customFormat="1">
      <c r="BP145252" s="90"/>
    </row>
    <row r="145253" spans="68:68" customFormat="1">
      <c r="BP145253" s="90"/>
    </row>
    <row r="145254" spans="68:68" customFormat="1">
      <c r="BP145254" s="90"/>
    </row>
    <row r="145255" spans="68:68" customFormat="1">
      <c r="BP145255" s="90"/>
    </row>
    <row r="145256" spans="68:68" customFormat="1">
      <c r="BP145256" s="90"/>
    </row>
    <row r="145257" spans="68:68" customFormat="1">
      <c r="BP145257" s="90"/>
    </row>
    <row r="145258" spans="68:68" customFormat="1">
      <c r="BP145258" s="90"/>
    </row>
    <row r="145259" spans="68:68" customFormat="1">
      <c r="BP145259" s="90"/>
    </row>
    <row r="145260" spans="68:68" customFormat="1">
      <c r="BP145260" s="90"/>
    </row>
    <row r="145261" spans="68:68" customFormat="1">
      <c r="BP145261" s="90"/>
    </row>
    <row r="145262" spans="68:68" customFormat="1">
      <c r="BP145262" s="90"/>
    </row>
    <row r="145263" spans="68:68" customFormat="1">
      <c r="BP145263" s="90"/>
    </row>
    <row r="145264" spans="68:68" customFormat="1">
      <c r="BP145264" s="90"/>
    </row>
    <row r="145265" spans="68:68" customFormat="1">
      <c r="BP145265" s="90"/>
    </row>
    <row r="145266" spans="68:68" customFormat="1">
      <c r="BP145266" s="90"/>
    </row>
    <row r="145267" spans="68:68" customFormat="1">
      <c r="BP145267" s="90"/>
    </row>
    <row r="145268" spans="68:68" customFormat="1">
      <c r="BP145268" s="90"/>
    </row>
    <row r="145269" spans="68:68" customFormat="1">
      <c r="BP145269" s="90"/>
    </row>
    <row r="145270" spans="68:68" customFormat="1">
      <c r="BP145270" s="90"/>
    </row>
    <row r="145271" spans="68:68" customFormat="1">
      <c r="BP145271" s="90"/>
    </row>
    <row r="145272" spans="68:68" customFormat="1">
      <c r="BP145272" s="90"/>
    </row>
    <row r="145273" spans="68:68" customFormat="1">
      <c r="BP145273" s="90"/>
    </row>
    <row r="145274" spans="68:68" customFormat="1">
      <c r="BP145274" s="90"/>
    </row>
    <row r="145275" spans="68:68" customFormat="1">
      <c r="BP145275" s="90"/>
    </row>
    <row r="145276" spans="68:68" customFormat="1">
      <c r="BP145276" s="90"/>
    </row>
    <row r="145277" spans="68:68" customFormat="1">
      <c r="BP145277" s="90"/>
    </row>
    <row r="145278" spans="68:68" customFormat="1">
      <c r="BP145278" s="90"/>
    </row>
    <row r="145279" spans="68:68" customFormat="1">
      <c r="BP145279" s="90"/>
    </row>
    <row r="145280" spans="68:68" customFormat="1">
      <c r="BP145280" s="90"/>
    </row>
    <row r="145281" spans="68:68" customFormat="1">
      <c r="BP145281" s="90"/>
    </row>
    <row r="145282" spans="68:68" customFormat="1">
      <c r="BP145282" s="90"/>
    </row>
    <row r="145283" spans="68:68" customFormat="1">
      <c r="BP145283" s="90"/>
    </row>
    <row r="145284" spans="68:68" customFormat="1">
      <c r="BP145284" s="90"/>
    </row>
    <row r="145285" spans="68:68" customFormat="1">
      <c r="BP145285" s="90"/>
    </row>
    <row r="145286" spans="68:68" customFormat="1">
      <c r="BP145286" s="90"/>
    </row>
    <row r="145287" spans="68:68" customFormat="1">
      <c r="BP145287" s="90"/>
    </row>
    <row r="145288" spans="68:68" customFormat="1">
      <c r="BP145288" s="90"/>
    </row>
    <row r="145289" spans="68:68" customFormat="1">
      <c r="BP145289" s="90"/>
    </row>
    <row r="145290" spans="68:68" customFormat="1">
      <c r="BP145290" s="90"/>
    </row>
    <row r="145291" spans="68:68" customFormat="1">
      <c r="BP145291" s="90"/>
    </row>
    <row r="145292" spans="68:68" customFormat="1">
      <c r="BP145292" s="90"/>
    </row>
    <row r="145293" spans="68:68" customFormat="1">
      <c r="BP145293" s="90"/>
    </row>
    <row r="145294" spans="68:68" customFormat="1">
      <c r="BP145294" s="90"/>
    </row>
    <row r="145295" spans="68:68" customFormat="1">
      <c r="BP145295" s="90"/>
    </row>
    <row r="145296" spans="68:68" customFormat="1">
      <c r="BP145296" s="90"/>
    </row>
    <row r="145297" spans="68:68" customFormat="1">
      <c r="BP145297" s="90"/>
    </row>
    <row r="145298" spans="68:68" customFormat="1">
      <c r="BP145298" s="90"/>
    </row>
    <row r="145299" spans="68:68" customFormat="1">
      <c r="BP145299" s="90"/>
    </row>
    <row r="145300" spans="68:68" customFormat="1">
      <c r="BP145300" s="90"/>
    </row>
    <row r="145301" spans="68:68" customFormat="1">
      <c r="BP145301" s="90"/>
    </row>
    <row r="145302" spans="68:68" customFormat="1">
      <c r="BP145302" s="90"/>
    </row>
    <row r="145303" spans="68:68" customFormat="1">
      <c r="BP145303" s="90"/>
    </row>
    <row r="145304" spans="68:68" customFormat="1">
      <c r="BP145304" s="90"/>
    </row>
    <row r="145305" spans="68:68" customFormat="1">
      <c r="BP145305" s="90"/>
    </row>
    <row r="145306" spans="68:68" customFormat="1">
      <c r="BP145306" s="90"/>
    </row>
    <row r="145307" spans="68:68" customFormat="1">
      <c r="BP145307" s="90"/>
    </row>
    <row r="145308" spans="68:68" customFormat="1">
      <c r="BP145308" s="90"/>
    </row>
    <row r="145309" spans="68:68" customFormat="1">
      <c r="BP145309" s="90"/>
    </row>
    <row r="145310" spans="68:68" customFormat="1">
      <c r="BP145310" s="90"/>
    </row>
    <row r="145311" spans="68:68" customFormat="1">
      <c r="BP145311" s="90"/>
    </row>
    <row r="145312" spans="68:68" customFormat="1">
      <c r="BP145312" s="90"/>
    </row>
    <row r="145313" spans="68:68" customFormat="1">
      <c r="BP145313" s="90"/>
    </row>
    <row r="145314" spans="68:68" customFormat="1">
      <c r="BP145314" s="90"/>
    </row>
    <row r="145315" spans="68:68" customFormat="1">
      <c r="BP145315" s="90"/>
    </row>
    <row r="145316" spans="68:68" customFormat="1">
      <c r="BP145316" s="90"/>
    </row>
    <row r="145317" spans="68:68" customFormat="1">
      <c r="BP145317" s="90"/>
    </row>
    <row r="145318" spans="68:68" customFormat="1">
      <c r="BP145318" s="90"/>
    </row>
    <row r="145319" spans="68:68" customFormat="1">
      <c r="BP145319" s="90"/>
    </row>
    <row r="145320" spans="68:68" customFormat="1">
      <c r="BP145320" s="90"/>
    </row>
    <row r="145321" spans="68:68" customFormat="1">
      <c r="BP145321" s="90"/>
    </row>
    <row r="145322" spans="68:68" customFormat="1">
      <c r="BP145322" s="90"/>
    </row>
    <row r="145323" spans="68:68" customFormat="1">
      <c r="BP145323" s="90"/>
    </row>
    <row r="145324" spans="68:68" customFormat="1">
      <c r="BP145324" s="90"/>
    </row>
    <row r="145325" spans="68:68" customFormat="1">
      <c r="BP145325" s="90"/>
    </row>
    <row r="145326" spans="68:68" customFormat="1">
      <c r="BP145326" s="90"/>
    </row>
    <row r="145327" spans="68:68" customFormat="1">
      <c r="BP145327" s="90"/>
    </row>
    <row r="145328" spans="68:68" customFormat="1">
      <c r="BP145328" s="90"/>
    </row>
    <row r="145329" spans="68:68" customFormat="1">
      <c r="BP145329" s="90"/>
    </row>
    <row r="145330" spans="68:68" customFormat="1">
      <c r="BP145330" s="90"/>
    </row>
    <row r="145331" spans="68:68" customFormat="1">
      <c r="BP145331" s="90"/>
    </row>
    <row r="145332" spans="68:68" customFormat="1">
      <c r="BP145332" s="90"/>
    </row>
    <row r="145333" spans="68:68" customFormat="1">
      <c r="BP145333" s="90"/>
    </row>
    <row r="145334" spans="68:68" customFormat="1">
      <c r="BP145334" s="90"/>
    </row>
    <row r="145335" spans="68:68" customFormat="1">
      <c r="BP145335" s="90"/>
    </row>
    <row r="145336" spans="68:68" customFormat="1">
      <c r="BP145336" s="90"/>
    </row>
    <row r="145337" spans="68:68" customFormat="1">
      <c r="BP145337" s="90"/>
    </row>
    <row r="145338" spans="68:68" customFormat="1">
      <c r="BP145338" s="90"/>
    </row>
    <row r="145339" spans="68:68" customFormat="1">
      <c r="BP145339" s="90"/>
    </row>
    <row r="145340" spans="68:68" customFormat="1">
      <c r="BP145340" s="90"/>
    </row>
    <row r="145341" spans="68:68" customFormat="1">
      <c r="BP145341" s="90"/>
    </row>
    <row r="145342" spans="68:68" customFormat="1">
      <c r="BP145342" s="90"/>
    </row>
    <row r="145343" spans="68:68" customFormat="1">
      <c r="BP145343" s="90"/>
    </row>
    <row r="145344" spans="68:68" customFormat="1">
      <c r="BP145344" s="90"/>
    </row>
    <row r="145345" spans="68:68" customFormat="1">
      <c r="BP145345" s="90"/>
    </row>
    <row r="145346" spans="68:68" customFormat="1">
      <c r="BP145346" s="90"/>
    </row>
    <row r="145347" spans="68:68" customFormat="1">
      <c r="BP145347" s="90"/>
    </row>
    <row r="145348" spans="68:68" customFormat="1">
      <c r="BP145348" s="90"/>
    </row>
    <row r="145349" spans="68:68" customFormat="1">
      <c r="BP145349" s="90"/>
    </row>
    <row r="145350" spans="68:68" customFormat="1">
      <c r="BP145350" s="90"/>
    </row>
    <row r="145351" spans="68:68" customFormat="1">
      <c r="BP145351" s="90"/>
    </row>
    <row r="145352" spans="68:68" customFormat="1">
      <c r="BP145352" s="90"/>
    </row>
    <row r="145353" spans="68:68" customFormat="1">
      <c r="BP145353" s="90"/>
    </row>
    <row r="145354" spans="68:68" customFormat="1">
      <c r="BP145354" s="90"/>
    </row>
    <row r="145355" spans="68:68" customFormat="1">
      <c r="BP145355" s="90"/>
    </row>
    <row r="145356" spans="68:68" customFormat="1">
      <c r="BP145356" s="90"/>
    </row>
    <row r="145357" spans="68:68" customFormat="1">
      <c r="BP145357" s="90"/>
    </row>
    <row r="145358" spans="68:68" customFormat="1">
      <c r="BP145358" s="90"/>
    </row>
    <row r="145359" spans="68:68" customFormat="1">
      <c r="BP145359" s="90"/>
    </row>
    <row r="145360" spans="68:68" customFormat="1">
      <c r="BP145360" s="90"/>
    </row>
    <row r="145361" spans="68:68" customFormat="1">
      <c r="BP145361" s="90"/>
    </row>
    <row r="145362" spans="68:68" customFormat="1">
      <c r="BP145362" s="90"/>
    </row>
    <row r="145363" spans="68:68" customFormat="1">
      <c r="BP145363" s="90"/>
    </row>
    <row r="145364" spans="68:68" customFormat="1">
      <c r="BP145364" s="90"/>
    </row>
    <row r="145365" spans="68:68" customFormat="1">
      <c r="BP145365" s="90"/>
    </row>
    <row r="145366" spans="68:68" customFormat="1">
      <c r="BP145366" s="90"/>
    </row>
    <row r="145367" spans="68:68" customFormat="1">
      <c r="BP145367" s="90"/>
    </row>
    <row r="145368" spans="68:68" customFormat="1">
      <c r="BP145368" s="90"/>
    </row>
    <row r="145369" spans="68:68" customFormat="1">
      <c r="BP145369" s="90"/>
    </row>
    <row r="145370" spans="68:68" customFormat="1">
      <c r="BP145370" s="90"/>
    </row>
    <row r="145371" spans="68:68" customFormat="1">
      <c r="BP145371" s="90"/>
    </row>
    <row r="145372" spans="68:68" customFormat="1">
      <c r="BP145372" s="90"/>
    </row>
    <row r="145373" spans="68:68" customFormat="1">
      <c r="BP145373" s="90"/>
    </row>
    <row r="145374" spans="68:68" customFormat="1">
      <c r="BP145374" s="90"/>
    </row>
    <row r="145375" spans="68:68" customFormat="1">
      <c r="BP145375" s="90"/>
    </row>
    <row r="145376" spans="68:68" customFormat="1">
      <c r="BP145376" s="90"/>
    </row>
    <row r="145377" spans="68:68" customFormat="1">
      <c r="BP145377" s="90"/>
    </row>
    <row r="145378" spans="68:68" customFormat="1">
      <c r="BP145378" s="90"/>
    </row>
    <row r="145379" spans="68:68" customFormat="1">
      <c r="BP145379" s="90"/>
    </row>
    <row r="145380" spans="68:68" customFormat="1">
      <c r="BP145380" s="90"/>
    </row>
    <row r="145381" spans="68:68" customFormat="1">
      <c r="BP145381" s="90"/>
    </row>
    <row r="145382" spans="68:68" customFormat="1">
      <c r="BP145382" s="90"/>
    </row>
    <row r="145383" spans="68:68" customFormat="1">
      <c r="BP145383" s="90"/>
    </row>
    <row r="145384" spans="68:68" customFormat="1">
      <c r="BP145384" s="90"/>
    </row>
    <row r="145385" spans="68:68" customFormat="1">
      <c r="BP145385" s="90"/>
    </row>
    <row r="145386" spans="68:68" customFormat="1">
      <c r="BP145386" s="90"/>
    </row>
    <row r="145387" spans="68:68" customFormat="1">
      <c r="BP145387" s="90"/>
    </row>
    <row r="145388" spans="68:68" customFormat="1">
      <c r="BP145388" s="90"/>
    </row>
    <row r="145389" spans="68:68" customFormat="1">
      <c r="BP145389" s="90"/>
    </row>
    <row r="145390" spans="68:68" customFormat="1">
      <c r="BP145390" s="90"/>
    </row>
    <row r="145391" spans="68:68" customFormat="1">
      <c r="BP145391" s="90"/>
    </row>
    <row r="145392" spans="68:68" customFormat="1">
      <c r="BP145392" s="90"/>
    </row>
    <row r="145393" spans="68:68" customFormat="1">
      <c r="BP145393" s="90"/>
    </row>
    <row r="145394" spans="68:68" customFormat="1">
      <c r="BP145394" s="90"/>
    </row>
    <row r="145395" spans="68:68" customFormat="1">
      <c r="BP145395" s="90"/>
    </row>
    <row r="145396" spans="68:68" customFormat="1">
      <c r="BP145396" s="90"/>
    </row>
    <row r="145397" spans="68:68" customFormat="1">
      <c r="BP145397" s="90"/>
    </row>
    <row r="145398" spans="68:68" customFormat="1">
      <c r="BP145398" s="90"/>
    </row>
    <row r="145399" spans="68:68" customFormat="1">
      <c r="BP145399" s="90"/>
    </row>
    <row r="145400" spans="68:68" customFormat="1">
      <c r="BP145400" s="90"/>
    </row>
    <row r="145401" spans="68:68" customFormat="1">
      <c r="BP145401" s="90"/>
    </row>
    <row r="145402" spans="68:68" customFormat="1">
      <c r="BP145402" s="90"/>
    </row>
    <row r="145403" spans="68:68" customFormat="1">
      <c r="BP145403" s="90"/>
    </row>
    <row r="145404" spans="68:68" customFormat="1">
      <c r="BP145404" s="90"/>
    </row>
    <row r="145405" spans="68:68" customFormat="1">
      <c r="BP145405" s="90"/>
    </row>
    <row r="145406" spans="68:68" customFormat="1">
      <c r="BP145406" s="90"/>
    </row>
    <row r="145407" spans="68:68" customFormat="1">
      <c r="BP145407" s="90"/>
    </row>
    <row r="145408" spans="68:68" customFormat="1">
      <c r="BP145408" s="90"/>
    </row>
    <row r="145409" spans="68:68" customFormat="1">
      <c r="BP145409" s="90"/>
    </row>
    <row r="145410" spans="68:68" customFormat="1">
      <c r="BP145410" s="90"/>
    </row>
    <row r="145411" spans="68:68" customFormat="1">
      <c r="BP145411" s="90"/>
    </row>
    <row r="145412" spans="68:68" customFormat="1">
      <c r="BP145412" s="90"/>
    </row>
    <row r="145413" spans="68:68" customFormat="1">
      <c r="BP145413" s="90"/>
    </row>
    <row r="145414" spans="68:68" customFormat="1">
      <c r="BP145414" s="90"/>
    </row>
    <row r="145415" spans="68:68" customFormat="1">
      <c r="BP145415" s="90"/>
    </row>
    <row r="145416" spans="68:68" customFormat="1">
      <c r="BP145416" s="90"/>
    </row>
    <row r="145417" spans="68:68" customFormat="1">
      <c r="BP145417" s="90"/>
    </row>
    <row r="145418" spans="68:68" customFormat="1">
      <c r="BP145418" s="90"/>
    </row>
    <row r="145419" spans="68:68" customFormat="1">
      <c r="BP145419" s="90"/>
    </row>
    <row r="145420" spans="68:68" customFormat="1">
      <c r="BP145420" s="90"/>
    </row>
    <row r="145421" spans="68:68" customFormat="1">
      <c r="BP145421" s="90"/>
    </row>
    <row r="145422" spans="68:68" customFormat="1">
      <c r="BP145422" s="90"/>
    </row>
    <row r="145423" spans="68:68" customFormat="1">
      <c r="BP145423" s="90"/>
    </row>
    <row r="145424" spans="68:68" customFormat="1">
      <c r="BP145424" s="90"/>
    </row>
    <row r="145425" spans="68:68" customFormat="1">
      <c r="BP145425" s="90"/>
    </row>
    <row r="145426" spans="68:68" customFormat="1">
      <c r="BP145426" s="90"/>
    </row>
    <row r="145427" spans="68:68" customFormat="1">
      <c r="BP145427" s="90"/>
    </row>
    <row r="145428" spans="68:68" customFormat="1">
      <c r="BP145428" s="90"/>
    </row>
    <row r="145429" spans="68:68" customFormat="1">
      <c r="BP145429" s="90"/>
    </row>
    <row r="145430" spans="68:68" customFormat="1">
      <c r="BP145430" s="90"/>
    </row>
    <row r="145431" spans="68:68" customFormat="1">
      <c r="BP145431" s="90"/>
    </row>
    <row r="145432" spans="68:68" customFormat="1">
      <c r="BP145432" s="90"/>
    </row>
    <row r="145433" spans="68:68" customFormat="1">
      <c r="BP145433" s="90"/>
    </row>
    <row r="145434" spans="68:68" customFormat="1">
      <c r="BP145434" s="90"/>
    </row>
    <row r="145435" spans="68:68" customFormat="1">
      <c r="BP145435" s="90"/>
    </row>
    <row r="145436" spans="68:68" customFormat="1">
      <c r="BP145436" s="90"/>
    </row>
    <row r="145437" spans="68:68" customFormat="1">
      <c r="BP145437" s="90"/>
    </row>
    <row r="145438" spans="68:68" customFormat="1">
      <c r="BP145438" s="90"/>
    </row>
    <row r="145439" spans="68:68" customFormat="1">
      <c r="BP145439" s="90"/>
    </row>
    <row r="145440" spans="68:68" customFormat="1">
      <c r="BP145440" s="90"/>
    </row>
    <row r="145441" spans="68:68" customFormat="1">
      <c r="BP145441" s="90"/>
    </row>
    <row r="145442" spans="68:68" customFormat="1">
      <c r="BP145442" s="90"/>
    </row>
    <row r="145443" spans="68:68" customFormat="1">
      <c r="BP145443" s="90"/>
    </row>
    <row r="145444" spans="68:68" customFormat="1">
      <c r="BP145444" s="90"/>
    </row>
    <row r="145445" spans="68:68" customFormat="1">
      <c r="BP145445" s="90"/>
    </row>
    <row r="145446" spans="68:68" customFormat="1">
      <c r="BP145446" s="90"/>
    </row>
    <row r="145447" spans="68:68" customFormat="1">
      <c r="BP145447" s="90"/>
    </row>
    <row r="145448" spans="68:68" customFormat="1">
      <c r="BP145448" s="90"/>
    </row>
    <row r="145449" spans="68:68" customFormat="1">
      <c r="BP145449" s="90"/>
    </row>
    <row r="145450" spans="68:68" customFormat="1">
      <c r="BP145450" s="90"/>
    </row>
    <row r="145451" spans="68:68" customFormat="1">
      <c r="BP145451" s="90"/>
    </row>
    <row r="145452" spans="68:68" customFormat="1">
      <c r="BP145452" s="90"/>
    </row>
    <row r="145453" spans="68:68" customFormat="1">
      <c r="BP145453" s="90"/>
    </row>
    <row r="145454" spans="68:68" customFormat="1">
      <c r="BP145454" s="90"/>
    </row>
    <row r="145455" spans="68:68" customFormat="1">
      <c r="BP145455" s="90"/>
    </row>
    <row r="145456" spans="68:68" customFormat="1">
      <c r="BP145456" s="90"/>
    </row>
    <row r="145457" spans="68:68" customFormat="1">
      <c r="BP145457" s="90"/>
    </row>
    <row r="145458" spans="68:68" customFormat="1">
      <c r="BP145458" s="90"/>
    </row>
    <row r="145459" spans="68:68" customFormat="1">
      <c r="BP145459" s="90"/>
    </row>
    <row r="145460" spans="68:68" customFormat="1">
      <c r="BP145460" s="90"/>
    </row>
    <row r="145461" spans="68:68" customFormat="1">
      <c r="BP145461" s="90"/>
    </row>
    <row r="145462" spans="68:68" customFormat="1">
      <c r="BP145462" s="90"/>
    </row>
    <row r="145463" spans="68:68" customFormat="1">
      <c r="BP145463" s="90"/>
    </row>
    <row r="145464" spans="68:68" customFormat="1">
      <c r="BP145464" s="90"/>
    </row>
    <row r="145465" spans="68:68" customFormat="1">
      <c r="BP145465" s="90"/>
    </row>
    <row r="145466" spans="68:68" customFormat="1">
      <c r="BP145466" s="90"/>
    </row>
    <row r="145467" spans="68:68" customFormat="1">
      <c r="BP145467" s="90"/>
    </row>
    <row r="145468" spans="68:68" customFormat="1">
      <c r="BP145468" s="90"/>
    </row>
    <row r="145469" spans="68:68" customFormat="1">
      <c r="BP145469" s="90"/>
    </row>
    <row r="145470" spans="68:68" customFormat="1">
      <c r="BP145470" s="90"/>
    </row>
    <row r="145471" spans="68:68" customFormat="1">
      <c r="BP145471" s="90"/>
    </row>
    <row r="145472" spans="68:68" customFormat="1">
      <c r="BP145472" s="90"/>
    </row>
    <row r="145473" spans="68:68" customFormat="1">
      <c r="BP145473" s="90"/>
    </row>
    <row r="145474" spans="68:68" customFormat="1">
      <c r="BP145474" s="90"/>
    </row>
    <row r="145475" spans="68:68" customFormat="1">
      <c r="BP145475" s="90"/>
    </row>
    <row r="145476" spans="68:68" customFormat="1">
      <c r="BP145476" s="90"/>
    </row>
    <row r="145477" spans="68:68" customFormat="1">
      <c r="BP145477" s="90"/>
    </row>
    <row r="145478" spans="68:68" customFormat="1">
      <c r="BP145478" s="90"/>
    </row>
    <row r="145479" spans="68:68" customFormat="1">
      <c r="BP145479" s="90"/>
    </row>
    <row r="145480" spans="68:68" customFormat="1">
      <c r="BP145480" s="90"/>
    </row>
    <row r="145481" spans="68:68" customFormat="1">
      <c r="BP145481" s="90"/>
    </row>
    <row r="145482" spans="68:68" customFormat="1">
      <c r="BP145482" s="90"/>
    </row>
    <row r="145483" spans="68:68" customFormat="1">
      <c r="BP145483" s="90"/>
    </row>
    <row r="145484" spans="68:68" customFormat="1">
      <c r="BP145484" s="90"/>
    </row>
    <row r="145485" spans="68:68" customFormat="1">
      <c r="BP145485" s="90"/>
    </row>
    <row r="145486" spans="68:68" customFormat="1">
      <c r="BP145486" s="90"/>
    </row>
    <row r="145487" spans="68:68" customFormat="1">
      <c r="BP145487" s="90"/>
    </row>
    <row r="145488" spans="68:68" customFormat="1">
      <c r="BP145488" s="90"/>
    </row>
    <row r="145489" spans="68:68" customFormat="1">
      <c r="BP145489" s="90"/>
    </row>
    <row r="145490" spans="68:68" customFormat="1">
      <c r="BP145490" s="90"/>
    </row>
    <row r="145491" spans="68:68" customFormat="1">
      <c r="BP145491" s="90"/>
    </row>
    <row r="145492" spans="68:68" customFormat="1">
      <c r="BP145492" s="90"/>
    </row>
    <row r="145493" spans="68:68" customFormat="1">
      <c r="BP145493" s="90"/>
    </row>
    <row r="145494" spans="68:68" customFormat="1">
      <c r="BP145494" s="90"/>
    </row>
    <row r="145495" spans="68:68" customFormat="1">
      <c r="BP145495" s="90"/>
    </row>
    <row r="145496" spans="68:68" customFormat="1">
      <c r="BP145496" s="90"/>
    </row>
    <row r="145497" spans="68:68" customFormat="1">
      <c r="BP145497" s="90"/>
    </row>
    <row r="145498" spans="68:68" customFormat="1">
      <c r="BP145498" s="90"/>
    </row>
    <row r="145499" spans="68:68" customFormat="1">
      <c r="BP145499" s="90"/>
    </row>
    <row r="145500" spans="68:68" customFormat="1">
      <c r="BP145500" s="90"/>
    </row>
    <row r="145501" spans="68:68" customFormat="1">
      <c r="BP145501" s="90"/>
    </row>
    <row r="145502" spans="68:68" customFormat="1">
      <c r="BP145502" s="90"/>
    </row>
    <row r="145503" spans="68:68" customFormat="1">
      <c r="BP145503" s="90"/>
    </row>
    <row r="145504" spans="68:68" customFormat="1">
      <c r="BP145504" s="90"/>
    </row>
    <row r="145505" spans="68:68" customFormat="1">
      <c r="BP145505" s="90"/>
    </row>
    <row r="145506" spans="68:68" customFormat="1">
      <c r="BP145506" s="90"/>
    </row>
    <row r="145507" spans="68:68" customFormat="1">
      <c r="BP145507" s="90"/>
    </row>
    <row r="145508" spans="68:68" customFormat="1">
      <c r="BP145508" s="90"/>
    </row>
    <row r="145509" spans="68:68" customFormat="1">
      <c r="BP145509" s="90"/>
    </row>
    <row r="145510" spans="68:68" customFormat="1">
      <c r="BP145510" s="90"/>
    </row>
    <row r="145511" spans="68:68" customFormat="1">
      <c r="BP145511" s="90"/>
    </row>
    <row r="145512" spans="68:68" customFormat="1">
      <c r="BP145512" s="90"/>
    </row>
    <row r="145513" spans="68:68" customFormat="1">
      <c r="BP145513" s="90"/>
    </row>
    <row r="145514" spans="68:68" customFormat="1">
      <c r="BP145514" s="90"/>
    </row>
    <row r="145515" spans="68:68" customFormat="1">
      <c r="BP145515" s="90"/>
    </row>
    <row r="145516" spans="68:68" customFormat="1">
      <c r="BP145516" s="90"/>
    </row>
    <row r="145517" spans="68:68" customFormat="1">
      <c r="BP145517" s="90"/>
    </row>
    <row r="145518" spans="68:68" customFormat="1">
      <c r="BP145518" s="90"/>
    </row>
    <row r="145519" spans="68:68" customFormat="1">
      <c r="BP145519" s="90"/>
    </row>
    <row r="145520" spans="68:68" customFormat="1">
      <c r="BP145520" s="90"/>
    </row>
    <row r="145521" spans="68:68" customFormat="1">
      <c r="BP145521" s="90"/>
    </row>
    <row r="145522" spans="68:68" customFormat="1">
      <c r="BP145522" s="90"/>
    </row>
    <row r="145523" spans="68:68" customFormat="1">
      <c r="BP145523" s="90"/>
    </row>
    <row r="145524" spans="68:68" customFormat="1">
      <c r="BP145524" s="90"/>
    </row>
    <row r="145525" spans="68:68" customFormat="1">
      <c r="BP145525" s="90"/>
    </row>
    <row r="145526" spans="68:68" customFormat="1">
      <c r="BP145526" s="90"/>
    </row>
    <row r="145527" spans="68:68" customFormat="1">
      <c r="BP145527" s="90"/>
    </row>
    <row r="145528" spans="68:68" customFormat="1">
      <c r="BP145528" s="90"/>
    </row>
    <row r="145529" spans="68:68" customFormat="1">
      <c r="BP145529" s="90"/>
    </row>
    <row r="145530" spans="68:68" customFormat="1">
      <c r="BP145530" s="90"/>
    </row>
    <row r="145531" spans="68:68" customFormat="1">
      <c r="BP145531" s="90"/>
    </row>
    <row r="145532" spans="68:68" customFormat="1">
      <c r="BP145532" s="90"/>
    </row>
    <row r="145533" spans="68:68" customFormat="1">
      <c r="BP145533" s="90"/>
    </row>
    <row r="145534" spans="68:68" customFormat="1">
      <c r="BP145534" s="90"/>
    </row>
    <row r="145535" spans="68:68" customFormat="1">
      <c r="BP145535" s="90"/>
    </row>
    <row r="145536" spans="68:68" customFormat="1">
      <c r="BP145536" s="90"/>
    </row>
    <row r="145537" spans="68:68" customFormat="1">
      <c r="BP145537" s="90"/>
    </row>
    <row r="145538" spans="68:68" customFormat="1">
      <c r="BP145538" s="90"/>
    </row>
    <row r="145539" spans="68:68" customFormat="1">
      <c r="BP145539" s="90"/>
    </row>
    <row r="145540" spans="68:68" customFormat="1">
      <c r="BP145540" s="90"/>
    </row>
    <row r="145541" spans="68:68" customFormat="1">
      <c r="BP145541" s="90"/>
    </row>
    <row r="145542" spans="68:68" customFormat="1">
      <c r="BP145542" s="90"/>
    </row>
    <row r="145543" spans="68:68" customFormat="1">
      <c r="BP145543" s="90"/>
    </row>
    <row r="145544" spans="68:68" customFormat="1">
      <c r="BP145544" s="90"/>
    </row>
    <row r="145545" spans="68:68" customFormat="1">
      <c r="BP145545" s="90"/>
    </row>
    <row r="145546" spans="68:68" customFormat="1">
      <c r="BP145546" s="90"/>
    </row>
    <row r="145547" spans="68:68" customFormat="1">
      <c r="BP145547" s="90"/>
    </row>
    <row r="145548" spans="68:68" customFormat="1">
      <c r="BP145548" s="90"/>
    </row>
    <row r="145549" spans="68:68" customFormat="1">
      <c r="BP145549" s="90"/>
    </row>
    <row r="145550" spans="68:68" customFormat="1">
      <c r="BP145550" s="90"/>
    </row>
    <row r="145551" spans="68:68" customFormat="1">
      <c r="BP145551" s="90"/>
    </row>
    <row r="145552" spans="68:68" customFormat="1">
      <c r="BP145552" s="90"/>
    </row>
    <row r="145553" spans="68:68" customFormat="1">
      <c r="BP145553" s="90"/>
    </row>
    <row r="145554" spans="68:68" customFormat="1">
      <c r="BP145554" s="90"/>
    </row>
    <row r="145555" spans="68:68" customFormat="1">
      <c r="BP145555" s="90"/>
    </row>
    <row r="145556" spans="68:68" customFormat="1">
      <c r="BP145556" s="90"/>
    </row>
    <row r="145557" spans="68:68" customFormat="1">
      <c r="BP145557" s="90"/>
    </row>
    <row r="145558" spans="68:68" customFormat="1">
      <c r="BP145558" s="90"/>
    </row>
    <row r="145559" spans="68:68" customFormat="1">
      <c r="BP145559" s="90"/>
    </row>
    <row r="145560" spans="68:68" customFormat="1">
      <c r="BP145560" s="90"/>
    </row>
    <row r="145561" spans="68:68" customFormat="1">
      <c r="BP145561" s="90"/>
    </row>
    <row r="145562" spans="68:68" customFormat="1">
      <c r="BP145562" s="90"/>
    </row>
    <row r="145563" spans="68:68" customFormat="1">
      <c r="BP145563" s="90"/>
    </row>
    <row r="145564" spans="68:68" customFormat="1">
      <c r="BP145564" s="90"/>
    </row>
    <row r="145565" spans="68:68" customFormat="1">
      <c r="BP145565" s="90"/>
    </row>
    <row r="145566" spans="68:68" customFormat="1">
      <c r="BP145566" s="90"/>
    </row>
    <row r="145567" spans="68:68" customFormat="1">
      <c r="BP145567" s="90"/>
    </row>
    <row r="145568" spans="68:68" customFormat="1">
      <c r="BP145568" s="90"/>
    </row>
    <row r="145569" spans="68:68" customFormat="1">
      <c r="BP145569" s="90"/>
    </row>
    <row r="145570" spans="68:68" customFormat="1">
      <c r="BP145570" s="90"/>
    </row>
    <row r="145571" spans="68:68" customFormat="1">
      <c r="BP145571" s="90"/>
    </row>
    <row r="145572" spans="68:68" customFormat="1">
      <c r="BP145572" s="90"/>
    </row>
    <row r="145573" spans="68:68" customFormat="1">
      <c r="BP145573" s="90"/>
    </row>
    <row r="145574" spans="68:68" customFormat="1">
      <c r="BP145574" s="90"/>
    </row>
    <row r="145575" spans="68:68" customFormat="1">
      <c r="BP145575" s="90"/>
    </row>
    <row r="145576" spans="68:68" customFormat="1">
      <c r="BP145576" s="90"/>
    </row>
    <row r="145577" spans="68:68" customFormat="1">
      <c r="BP145577" s="90"/>
    </row>
    <row r="145578" spans="68:68" customFormat="1">
      <c r="BP145578" s="90"/>
    </row>
    <row r="145579" spans="68:68" customFormat="1">
      <c r="BP145579" s="90"/>
    </row>
    <row r="145580" spans="68:68" customFormat="1">
      <c r="BP145580" s="90"/>
    </row>
    <row r="145581" spans="68:68" customFormat="1">
      <c r="BP145581" s="90"/>
    </row>
    <row r="145582" spans="68:68" customFormat="1">
      <c r="BP145582" s="90"/>
    </row>
    <row r="145583" spans="68:68" customFormat="1">
      <c r="BP145583" s="90"/>
    </row>
    <row r="145584" spans="68:68" customFormat="1">
      <c r="BP145584" s="90"/>
    </row>
    <row r="145585" spans="68:68" customFormat="1">
      <c r="BP145585" s="90"/>
    </row>
    <row r="145586" spans="68:68" customFormat="1">
      <c r="BP145586" s="90"/>
    </row>
    <row r="145587" spans="68:68" customFormat="1">
      <c r="BP145587" s="90"/>
    </row>
    <row r="145588" spans="68:68" customFormat="1">
      <c r="BP145588" s="90"/>
    </row>
    <row r="145589" spans="68:68" customFormat="1">
      <c r="BP145589" s="90"/>
    </row>
    <row r="145590" spans="68:68" customFormat="1">
      <c r="BP145590" s="90"/>
    </row>
    <row r="145591" spans="68:68" customFormat="1">
      <c r="BP145591" s="90"/>
    </row>
    <row r="145592" spans="68:68" customFormat="1">
      <c r="BP145592" s="90"/>
    </row>
    <row r="145593" spans="68:68" customFormat="1">
      <c r="BP145593" s="90"/>
    </row>
    <row r="145594" spans="68:68" customFormat="1">
      <c r="BP145594" s="90"/>
    </row>
    <row r="145595" spans="68:68" customFormat="1">
      <c r="BP145595" s="90"/>
    </row>
    <row r="145596" spans="68:68" customFormat="1">
      <c r="BP145596" s="90"/>
    </row>
    <row r="145597" spans="68:68" customFormat="1">
      <c r="BP145597" s="90"/>
    </row>
    <row r="145598" spans="68:68" customFormat="1">
      <c r="BP145598" s="90"/>
    </row>
    <row r="145599" spans="68:68" customFormat="1">
      <c r="BP145599" s="90"/>
    </row>
    <row r="145600" spans="68:68" customFormat="1">
      <c r="BP145600" s="90"/>
    </row>
    <row r="145601" spans="68:68" customFormat="1">
      <c r="BP145601" s="90"/>
    </row>
    <row r="145602" spans="68:68" customFormat="1">
      <c r="BP145602" s="90"/>
    </row>
    <row r="145603" spans="68:68" customFormat="1">
      <c r="BP145603" s="90"/>
    </row>
    <row r="145604" spans="68:68" customFormat="1">
      <c r="BP145604" s="90"/>
    </row>
    <row r="145605" spans="68:68" customFormat="1">
      <c r="BP145605" s="90"/>
    </row>
    <row r="145606" spans="68:68" customFormat="1">
      <c r="BP145606" s="90"/>
    </row>
    <row r="145607" spans="68:68" customFormat="1">
      <c r="BP145607" s="90"/>
    </row>
    <row r="145608" spans="68:68" customFormat="1">
      <c r="BP145608" s="90"/>
    </row>
    <row r="145609" spans="68:68" customFormat="1">
      <c r="BP145609" s="90"/>
    </row>
    <row r="145610" spans="68:68" customFormat="1">
      <c r="BP145610" s="90"/>
    </row>
    <row r="145611" spans="68:68" customFormat="1">
      <c r="BP145611" s="90"/>
    </row>
    <row r="145612" spans="68:68" customFormat="1">
      <c r="BP145612" s="90"/>
    </row>
    <row r="145613" spans="68:68" customFormat="1">
      <c r="BP145613" s="90"/>
    </row>
    <row r="145614" spans="68:68" customFormat="1">
      <c r="BP145614" s="90"/>
    </row>
    <row r="145615" spans="68:68" customFormat="1">
      <c r="BP145615" s="90"/>
    </row>
    <row r="145616" spans="68:68" customFormat="1">
      <c r="BP145616" s="90"/>
    </row>
    <row r="145617" spans="68:68" customFormat="1">
      <c r="BP145617" s="90"/>
    </row>
    <row r="145618" spans="68:68" customFormat="1">
      <c r="BP145618" s="90"/>
    </row>
    <row r="145619" spans="68:68" customFormat="1">
      <c r="BP145619" s="90"/>
    </row>
    <row r="145620" spans="68:68" customFormat="1">
      <c r="BP145620" s="90"/>
    </row>
    <row r="145621" spans="68:68" customFormat="1">
      <c r="BP145621" s="90"/>
    </row>
    <row r="145622" spans="68:68" customFormat="1">
      <c r="BP145622" s="90"/>
    </row>
    <row r="145623" spans="68:68" customFormat="1">
      <c r="BP145623" s="90"/>
    </row>
    <row r="145624" spans="68:68" customFormat="1">
      <c r="BP145624" s="90"/>
    </row>
    <row r="145625" spans="68:68" customFormat="1">
      <c r="BP145625" s="90"/>
    </row>
    <row r="145626" spans="68:68" customFormat="1">
      <c r="BP145626" s="90"/>
    </row>
    <row r="145627" spans="68:68" customFormat="1">
      <c r="BP145627" s="90"/>
    </row>
    <row r="145628" spans="68:68" customFormat="1">
      <c r="BP145628" s="90"/>
    </row>
    <row r="145629" spans="68:68" customFormat="1">
      <c r="BP145629" s="90"/>
    </row>
    <row r="145630" spans="68:68" customFormat="1">
      <c r="BP145630" s="90"/>
    </row>
    <row r="145631" spans="68:68" customFormat="1">
      <c r="BP145631" s="90"/>
    </row>
    <row r="145632" spans="68:68" customFormat="1">
      <c r="BP145632" s="90"/>
    </row>
    <row r="145633" spans="68:68" customFormat="1">
      <c r="BP145633" s="90"/>
    </row>
    <row r="145634" spans="68:68" customFormat="1">
      <c r="BP145634" s="90"/>
    </row>
    <row r="145635" spans="68:68" customFormat="1">
      <c r="BP145635" s="90"/>
    </row>
    <row r="145636" spans="68:68" customFormat="1">
      <c r="BP145636" s="90"/>
    </row>
    <row r="145637" spans="68:68" customFormat="1">
      <c r="BP145637" s="90"/>
    </row>
    <row r="145638" spans="68:68" customFormat="1">
      <c r="BP145638" s="90"/>
    </row>
    <row r="145639" spans="68:68" customFormat="1">
      <c r="BP145639" s="90"/>
    </row>
    <row r="145640" spans="68:68" customFormat="1">
      <c r="BP145640" s="90"/>
    </row>
    <row r="145641" spans="68:68" customFormat="1">
      <c r="BP145641" s="90"/>
    </row>
    <row r="145642" spans="68:68" customFormat="1">
      <c r="BP145642" s="90"/>
    </row>
    <row r="145643" spans="68:68" customFormat="1">
      <c r="BP145643" s="90"/>
    </row>
    <row r="145644" spans="68:68" customFormat="1">
      <c r="BP145644" s="90"/>
    </row>
    <row r="145645" spans="68:68" customFormat="1">
      <c r="BP145645" s="90"/>
    </row>
    <row r="145646" spans="68:68" customFormat="1">
      <c r="BP145646" s="90"/>
    </row>
    <row r="145647" spans="68:68" customFormat="1">
      <c r="BP145647" s="90"/>
    </row>
    <row r="145648" spans="68:68" customFormat="1">
      <c r="BP145648" s="90"/>
    </row>
    <row r="145649" spans="68:68" customFormat="1">
      <c r="BP145649" s="90"/>
    </row>
    <row r="145650" spans="68:68" customFormat="1">
      <c r="BP145650" s="90"/>
    </row>
    <row r="145651" spans="68:68" customFormat="1">
      <c r="BP145651" s="90"/>
    </row>
    <row r="145652" spans="68:68" customFormat="1">
      <c r="BP145652" s="90"/>
    </row>
    <row r="145653" spans="68:68" customFormat="1">
      <c r="BP145653" s="90"/>
    </row>
    <row r="145654" spans="68:68" customFormat="1">
      <c r="BP145654" s="90"/>
    </row>
    <row r="145655" spans="68:68" customFormat="1">
      <c r="BP145655" s="90"/>
    </row>
    <row r="145656" spans="68:68" customFormat="1">
      <c r="BP145656" s="90"/>
    </row>
    <row r="145657" spans="68:68" customFormat="1">
      <c r="BP145657" s="90"/>
    </row>
    <row r="145658" spans="68:68" customFormat="1">
      <c r="BP145658" s="90"/>
    </row>
    <row r="145659" spans="68:68" customFormat="1">
      <c r="BP145659" s="90"/>
    </row>
    <row r="145660" spans="68:68" customFormat="1">
      <c r="BP145660" s="90"/>
    </row>
    <row r="145661" spans="68:68" customFormat="1">
      <c r="BP145661" s="90"/>
    </row>
    <row r="145662" spans="68:68" customFormat="1">
      <c r="BP145662" s="90"/>
    </row>
    <row r="145663" spans="68:68" customFormat="1">
      <c r="BP145663" s="90"/>
    </row>
    <row r="145664" spans="68:68" customFormat="1">
      <c r="BP145664" s="90"/>
    </row>
    <row r="145665" spans="68:68" customFormat="1">
      <c r="BP145665" s="90"/>
    </row>
    <row r="145666" spans="68:68" customFormat="1">
      <c r="BP145666" s="90"/>
    </row>
    <row r="145667" spans="68:68" customFormat="1">
      <c r="BP145667" s="90"/>
    </row>
    <row r="145668" spans="68:68" customFormat="1">
      <c r="BP145668" s="90"/>
    </row>
    <row r="145669" spans="68:68" customFormat="1">
      <c r="BP145669" s="90"/>
    </row>
    <row r="145670" spans="68:68" customFormat="1">
      <c r="BP145670" s="90"/>
    </row>
    <row r="145671" spans="68:68" customFormat="1">
      <c r="BP145671" s="90"/>
    </row>
    <row r="145672" spans="68:68" customFormat="1">
      <c r="BP145672" s="90"/>
    </row>
    <row r="145673" spans="68:68" customFormat="1">
      <c r="BP145673" s="90"/>
    </row>
    <row r="145674" spans="68:68" customFormat="1">
      <c r="BP145674" s="90"/>
    </row>
    <row r="145675" spans="68:68" customFormat="1">
      <c r="BP145675" s="90"/>
    </row>
    <row r="145676" spans="68:68" customFormat="1">
      <c r="BP145676" s="90"/>
    </row>
    <row r="145677" spans="68:68" customFormat="1">
      <c r="BP145677" s="90"/>
    </row>
    <row r="145678" spans="68:68" customFormat="1">
      <c r="BP145678" s="90"/>
    </row>
    <row r="145679" spans="68:68" customFormat="1">
      <c r="BP145679" s="90"/>
    </row>
    <row r="145680" spans="68:68" customFormat="1">
      <c r="BP145680" s="90"/>
    </row>
    <row r="145681" spans="68:68" customFormat="1">
      <c r="BP145681" s="90"/>
    </row>
    <row r="145682" spans="68:68" customFormat="1">
      <c r="BP145682" s="90"/>
    </row>
    <row r="145683" spans="68:68" customFormat="1">
      <c r="BP145683" s="90"/>
    </row>
    <row r="145684" spans="68:68" customFormat="1">
      <c r="BP145684" s="90"/>
    </row>
    <row r="145685" spans="68:68" customFormat="1">
      <c r="BP145685" s="90"/>
    </row>
    <row r="145686" spans="68:68" customFormat="1">
      <c r="BP145686" s="90"/>
    </row>
    <row r="145687" spans="68:68" customFormat="1">
      <c r="BP145687" s="90"/>
    </row>
    <row r="145688" spans="68:68" customFormat="1">
      <c r="BP145688" s="90"/>
    </row>
    <row r="145689" spans="68:68" customFormat="1">
      <c r="BP145689" s="90"/>
    </row>
    <row r="145690" spans="68:68" customFormat="1">
      <c r="BP145690" s="90"/>
    </row>
    <row r="145691" spans="68:68" customFormat="1">
      <c r="BP145691" s="90"/>
    </row>
    <row r="145692" spans="68:68" customFormat="1">
      <c r="BP145692" s="90"/>
    </row>
    <row r="145693" spans="68:68" customFormat="1">
      <c r="BP145693" s="90"/>
    </row>
    <row r="145694" spans="68:68" customFormat="1">
      <c r="BP145694" s="90"/>
    </row>
    <row r="145695" spans="68:68" customFormat="1">
      <c r="BP145695" s="90"/>
    </row>
    <row r="145696" spans="68:68" customFormat="1">
      <c r="BP145696" s="90"/>
    </row>
    <row r="145697" spans="68:68" customFormat="1">
      <c r="BP145697" s="90"/>
    </row>
    <row r="145698" spans="68:68" customFormat="1">
      <c r="BP145698" s="90"/>
    </row>
    <row r="145699" spans="68:68" customFormat="1">
      <c r="BP145699" s="90"/>
    </row>
    <row r="145700" spans="68:68" customFormat="1">
      <c r="BP145700" s="90"/>
    </row>
    <row r="145701" spans="68:68" customFormat="1">
      <c r="BP145701" s="90"/>
    </row>
    <row r="145702" spans="68:68" customFormat="1">
      <c r="BP145702" s="90"/>
    </row>
    <row r="145703" spans="68:68" customFormat="1">
      <c r="BP145703" s="90"/>
    </row>
    <row r="145704" spans="68:68" customFormat="1">
      <c r="BP145704" s="90"/>
    </row>
    <row r="145705" spans="68:68" customFormat="1">
      <c r="BP145705" s="90"/>
    </row>
    <row r="145706" spans="68:68" customFormat="1">
      <c r="BP145706" s="90"/>
    </row>
    <row r="145707" spans="68:68" customFormat="1">
      <c r="BP145707" s="90"/>
    </row>
    <row r="145708" spans="68:68" customFormat="1">
      <c r="BP145708" s="90"/>
    </row>
    <row r="145709" spans="68:68" customFormat="1">
      <c r="BP145709" s="90"/>
    </row>
    <row r="145710" spans="68:68" customFormat="1">
      <c r="BP145710" s="90"/>
    </row>
    <row r="145711" spans="68:68" customFormat="1">
      <c r="BP145711" s="90"/>
    </row>
    <row r="145712" spans="68:68" customFormat="1">
      <c r="BP145712" s="90"/>
    </row>
    <row r="145713" spans="68:68" customFormat="1">
      <c r="BP145713" s="90"/>
    </row>
    <row r="145714" spans="68:68" customFormat="1">
      <c r="BP145714" s="90"/>
    </row>
    <row r="145715" spans="68:68" customFormat="1">
      <c r="BP145715" s="90"/>
    </row>
    <row r="145716" spans="68:68" customFormat="1">
      <c r="BP145716" s="90"/>
    </row>
    <row r="145717" spans="68:68" customFormat="1">
      <c r="BP145717" s="90"/>
    </row>
    <row r="145718" spans="68:68" customFormat="1">
      <c r="BP145718" s="90"/>
    </row>
    <row r="145719" spans="68:68" customFormat="1">
      <c r="BP145719" s="90"/>
    </row>
    <row r="145720" spans="68:68" customFormat="1">
      <c r="BP145720" s="90"/>
    </row>
    <row r="145721" spans="68:68" customFormat="1">
      <c r="BP145721" s="90"/>
    </row>
    <row r="145722" spans="68:68" customFormat="1">
      <c r="BP145722" s="90"/>
    </row>
    <row r="145723" spans="68:68" customFormat="1">
      <c r="BP145723" s="90"/>
    </row>
    <row r="145724" spans="68:68" customFormat="1">
      <c r="BP145724" s="90"/>
    </row>
    <row r="145725" spans="68:68" customFormat="1">
      <c r="BP145725" s="90"/>
    </row>
    <row r="145726" spans="68:68" customFormat="1">
      <c r="BP145726" s="90"/>
    </row>
    <row r="145727" spans="68:68" customFormat="1">
      <c r="BP145727" s="90"/>
    </row>
    <row r="145728" spans="68:68" customFormat="1">
      <c r="BP145728" s="90"/>
    </row>
    <row r="145729" spans="68:68" customFormat="1">
      <c r="BP145729" s="90"/>
    </row>
    <row r="145730" spans="68:68" customFormat="1">
      <c r="BP145730" s="90"/>
    </row>
    <row r="145731" spans="68:68" customFormat="1">
      <c r="BP145731" s="90"/>
    </row>
    <row r="145732" spans="68:68" customFormat="1">
      <c r="BP145732" s="90"/>
    </row>
    <row r="145733" spans="68:68" customFormat="1">
      <c r="BP145733" s="90"/>
    </row>
    <row r="145734" spans="68:68" customFormat="1">
      <c r="BP145734" s="90"/>
    </row>
    <row r="145735" spans="68:68" customFormat="1">
      <c r="BP145735" s="90"/>
    </row>
    <row r="145736" spans="68:68" customFormat="1">
      <c r="BP145736" s="90"/>
    </row>
    <row r="145737" spans="68:68" customFormat="1">
      <c r="BP145737" s="90"/>
    </row>
    <row r="145738" spans="68:68" customFormat="1">
      <c r="BP145738" s="90"/>
    </row>
    <row r="145739" spans="68:68" customFormat="1">
      <c r="BP145739" s="90"/>
    </row>
    <row r="145740" spans="68:68" customFormat="1">
      <c r="BP145740" s="90"/>
    </row>
    <row r="145741" spans="68:68" customFormat="1">
      <c r="BP145741" s="90"/>
    </row>
    <row r="145742" spans="68:68" customFormat="1">
      <c r="BP145742" s="90"/>
    </row>
    <row r="145743" spans="68:68" customFormat="1">
      <c r="BP145743" s="90"/>
    </row>
    <row r="145744" spans="68:68" customFormat="1">
      <c r="BP145744" s="90"/>
    </row>
    <row r="145745" spans="68:68" customFormat="1">
      <c r="BP145745" s="90"/>
    </row>
    <row r="145746" spans="68:68" customFormat="1">
      <c r="BP145746" s="90"/>
    </row>
    <row r="145747" spans="68:68" customFormat="1">
      <c r="BP145747" s="90"/>
    </row>
    <row r="145748" spans="68:68" customFormat="1">
      <c r="BP145748" s="90"/>
    </row>
    <row r="145749" spans="68:68" customFormat="1">
      <c r="BP145749" s="90"/>
    </row>
    <row r="145750" spans="68:68" customFormat="1">
      <c r="BP145750" s="90"/>
    </row>
    <row r="145751" spans="68:68" customFormat="1">
      <c r="BP145751" s="90"/>
    </row>
    <row r="145752" spans="68:68" customFormat="1">
      <c r="BP145752" s="90"/>
    </row>
    <row r="145753" spans="68:68" customFormat="1">
      <c r="BP145753" s="90"/>
    </row>
    <row r="145754" spans="68:68" customFormat="1">
      <c r="BP145754" s="90"/>
    </row>
    <row r="145755" spans="68:68" customFormat="1">
      <c r="BP145755" s="90"/>
    </row>
    <row r="145756" spans="68:68" customFormat="1">
      <c r="BP145756" s="90"/>
    </row>
    <row r="145757" spans="68:68" customFormat="1">
      <c r="BP145757" s="90"/>
    </row>
    <row r="145758" spans="68:68" customFormat="1">
      <c r="BP145758" s="90"/>
    </row>
    <row r="145759" spans="68:68" customFormat="1">
      <c r="BP145759" s="90"/>
    </row>
    <row r="145760" spans="68:68" customFormat="1">
      <c r="BP145760" s="90"/>
    </row>
    <row r="145761" spans="68:68" customFormat="1">
      <c r="BP145761" s="90"/>
    </row>
    <row r="145762" spans="68:68" customFormat="1">
      <c r="BP145762" s="90"/>
    </row>
    <row r="145763" spans="68:68" customFormat="1">
      <c r="BP145763" s="90"/>
    </row>
    <row r="145764" spans="68:68" customFormat="1">
      <c r="BP145764" s="90"/>
    </row>
    <row r="145765" spans="68:68" customFormat="1">
      <c r="BP145765" s="90"/>
    </row>
    <row r="145766" spans="68:68" customFormat="1">
      <c r="BP145766" s="90"/>
    </row>
    <row r="145767" spans="68:68" customFormat="1">
      <c r="BP145767" s="90"/>
    </row>
    <row r="145768" spans="68:68" customFormat="1">
      <c r="BP145768" s="90"/>
    </row>
    <row r="145769" spans="68:68" customFormat="1">
      <c r="BP145769" s="90"/>
    </row>
    <row r="145770" spans="68:68" customFormat="1">
      <c r="BP145770" s="90"/>
    </row>
    <row r="145771" spans="68:68" customFormat="1">
      <c r="BP145771" s="90"/>
    </row>
    <row r="145772" spans="68:68" customFormat="1">
      <c r="BP145772" s="90"/>
    </row>
    <row r="145773" spans="68:68" customFormat="1">
      <c r="BP145773" s="90"/>
    </row>
    <row r="145774" spans="68:68" customFormat="1">
      <c r="BP145774" s="90"/>
    </row>
    <row r="145775" spans="68:68" customFormat="1">
      <c r="BP145775" s="90"/>
    </row>
    <row r="145776" spans="68:68" customFormat="1">
      <c r="BP145776" s="90"/>
    </row>
    <row r="145777" spans="68:68" customFormat="1">
      <c r="BP145777" s="90"/>
    </row>
    <row r="145778" spans="68:68" customFormat="1">
      <c r="BP145778" s="90"/>
    </row>
    <row r="145779" spans="68:68" customFormat="1">
      <c r="BP145779" s="90"/>
    </row>
    <row r="145780" spans="68:68" customFormat="1">
      <c r="BP145780" s="90"/>
    </row>
    <row r="145781" spans="68:68" customFormat="1">
      <c r="BP145781" s="90"/>
    </row>
    <row r="145782" spans="68:68" customFormat="1">
      <c r="BP145782" s="90"/>
    </row>
    <row r="145783" spans="68:68" customFormat="1">
      <c r="BP145783" s="90"/>
    </row>
    <row r="145784" spans="68:68" customFormat="1">
      <c r="BP145784" s="90"/>
    </row>
    <row r="145785" spans="68:68" customFormat="1">
      <c r="BP145785" s="90"/>
    </row>
    <row r="145786" spans="68:68" customFormat="1">
      <c r="BP145786" s="90"/>
    </row>
    <row r="145787" spans="68:68" customFormat="1">
      <c r="BP145787" s="90"/>
    </row>
    <row r="145788" spans="68:68" customFormat="1">
      <c r="BP145788" s="90"/>
    </row>
    <row r="145789" spans="68:68" customFormat="1">
      <c r="BP145789" s="90"/>
    </row>
    <row r="145790" spans="68:68" customFormat="1">
      <c r="BP145790" s="90"/>
    </row>
    <row r="145791" spans="68:68" customFormat="1">
      <c r="BP145791" s="90"/>
    </row>
    <row r="145792" spans="68:68" customFormat="1">
      <c r="BP145792" s="90"/>
    </row>
    <row r="145793" spans="68:68" customFormat="1">
      <c r="BP145793" s="90"/>
    </row>
    <row r="145794" spans="68:68" customFormat="1">
      <c r="BP145794" s="90"/>
    </row>
    <row r="145795" spans="68:68" customFormat="1">
      <c r="BP145795" s="90"/>
    </row>
    <row r="145796" spans="68:68" customFormat="1">
      <c r="BP145796" s="90"/>
    </row>
    <row r="145797" spans="68:68" customFormat="1">
      <c r="BP145797" s="90"/>
    </row>
    <row r="145798" spans="68:68" customFormat="1">
      <c r="BP145798" s="90"/>
    </row>
    <row r="145799" spans="68:68" customFormat="1">
      <c r="BP145799" s="90"/>
    </row>
    <row r="145800" spans="68:68" customFormat="1">
      <c r="BP145800" s="90"/>
    </row>
    <row r="145801" spans="68:68" customFormat="1">
      <c r="BP145801" s="90"/>
    </row>
    <row r="145802" spans="68:68" customFormat="1">
      <c r="BP145802" s="90"/>
    </row>
    <row r="145803" spans="68:68" customFormat="1">
      <c r="BP145803" s="90"/>
    </row>
    <row r="145804" spans="68:68" customFormat="1">
      <c r="BP145804" s="90"/>
    </row>
    <row r="145805" spans="68:68" customFormat="1">
      <c r="BP145805" s="90"/>
    </row>
    <row r="145806" spans="68:68" customFormat="1">
      <c r="BP145806" s="90"/>
    </row>
    <row r="145807" spans="68:68" customFormat="1">
      <c r="BP145807" s="90"/>
    </row>
    <row r="145808" spans="68:68" customFormat="1">
      <c r="BP145808" s="90"/>
    </row>
    <row r="145809" spans="68:68" customFormat="1">
      <c r="BP145809" s="90"/>
    </row>
    <row r="145810" spans="68:68" customFormat="1">
      <c r="BP145810" s="90"/>
    </row>
    <row r="145811" spans="68:68" customFormat="1">
      <c r="BP145811" s="90"/>
    </row>
    <row r="145812" spans="68:68" customFormat="1">
      <c r="BP145812" s="90"/>
    </row>
    <row r="145813" spans="68:68" customFormat="1">
      <c r="BP145813" s="90"/>
    </row>
    <row r="145814" spans="68:68" customFormat="1">
      <c r="BP145814" s="90"/>
    </row>
    <row r="145815" spans="68:68" customFormat="1">
      <c r="BP145815" s="90"/>
    </row>
    <row r="145816" spans="68:68" customFormat="1">
      <c r="BP145816" s="90"/>
    </row>
    <row r="145817" spans="68:68" customFormat="1">
      <c r="BP145817" s="90"/>
    </row>
    <row r="145818" spans="68:68" customFormat="1">
      <c r="BP145818" s="90"/>
    </row>
    <row r="145819" spans="68:68" customFormat="1">
      <c r="BP145819" s="90"/>
    </row>
    <row r="145820" spans="68:68" customFormat="1">
      <c r="BP145820" s="90"/>
    </row>
    <row r="145821" spans="68:68" customFormat="1">
      <c r="BP145821" s="90"/>
    </row>
    <row r="145822" spans="68:68" customFormat="1">
      <c r="BP145822" s="90"/>
    </row>
    <row r="145823" spans="68:68" customFormat="1">
      <c r="BP145823" s="90"/>
    </row>
    <row r="145824" spans="68:68" customFormat="1">
      <c r="BP145824" s="90"/>
    </row>
    <row r="145825" spans="68:68" customFormat="1">
      <c r="BP145825" s="90"/>
    </row>
    <row r="145826" spans="68:68" customFormat="1">
      <c r="BP145826" s="90"/>
    </row>
    <row r="145827" spans="68:68" customFormat="1">
      <c r="BP145827" s="90"/>
    </row>
    <row r="145828" spans="68:68" customFormat="1">
      <c r="BP145828" s="90"/>
    </row>
    <row r="145829" spans="68:68" customFormat="1">
      <c r="BP145829" s="90"/>
    </row>
    <row r="145830" spans="68:68" customFormat="1">
      <c r="BP145830" s="90"/>
    </row>
    <row r="145831" spans="68:68" customFormat="1">
      <c r="BP145831" s="90"/>
    </row>
    <row r="145832" spans="68:68" customFormat="1">
      <c r="BP145832" s="90"/>
    </row>
    <row r="145833" spans="68:68" customFormat="1">
      <c r="BP145833" s="90"/>
    </row>
    <row r="145834" spans="68:68" customFormat="1">
      <c r="BP145834" s="90"/>
    </row>
    <row r="145835" spans="68:68" customFormat="1">
      <c r="BP145835" s="90"/>
    </row>
    <row r="145836" spans="68:68" customFormat="1">
      <c r="BP145836" s="90"/>
    </row>
    <row r="145837" spans="68:68" customFormat="1">
      <c r="BP145837" s="90"/>
    </row>
    <row r="145838" spans="68:68" customFormat="1">
      <c r="BP145838" s="90"/>
    </row>
    <row r="145839" spans="68:68" customFormat="1">
      <c r="BP145839" s="90"/>
    </row>
    <row r="145840" spans="68:68" customFormat="1">
      <c r="BP145840" s="90"/>
    </row>
    <row r="145841" spans="68:68" customFormat="1">
      <c r="BP145841" s="90"/>
    </row>
    <row r="145842" spans="68:68" customFormat="1">
      <c r="BP145842" s="90"/>
    </row>
    <row r="145843" spans="68:68" customFormat="1">
      <c r="BP145843" s="90"/>
    </row>
    <row r="145844" spans="68:68" customFormat="1">
      <c r="BP145844" s="90"/>
    </row>
    <row r="145845" spans="68:68" customFormat="1">
      <c r="BP145845" s="90"/>
    </row>
    <row r="145846" spans="68:68" customFormat="1">
      <c r="BP145846" s="90"/>
    </row>
    <row r="145847" spans="68:68" customFormat="1">
      <c r="BP145847" s="90"/>
    </row>
    <row r="145848" spans="68:68" customFormat="1">
      <c r="BP145848" s="90"/>
    </row>
    <row r="145849" spans="68:68" customFormat="1">
      <c r="BP145849" s="90"/>
    </row>
    <row r="145850" spans="68:68" customFormat="1">
      <c r="BP145850" s="90"/>
    </row>
    <row r="145851" spans="68:68" customFormat="1">
      <c r="BP145851" s="90"/>
    </row>
    <row r="145852" spans="68:68" customFormat="1">
      <c r="BP145852" s="90"/>
    </row>
    <row r="145853" spans="68:68" customFormat="1">
      <c r="BP145853" s="90"/>
    </row>
    <row r="145854" spans="68:68" customFormat="1">
      <c r="BP145854" s="90"/>
    </row>
    <row r="145855" spans="68:68" customFormat="1">
      <c r="BP145855" s="90"/>
    </row>
    <row r="145856" spans="68:68" customFormat="1">
      <c r="BP145856" s="90"/>
    </row>
    <row r="145857" spans="68:68" customFormat="1">
      <c r="BP145857" s="90"/>
    </row>
    <row r="145858" spans="68:68" customFormat="1">
      <c r="BP145858" s="90"/>
    </row>
    <row r="145859" spans="68:68" customFormat="1">
      <c r="BP145859" s="90"/>
    </row>
    <row r="145860" spans="68:68" customFormat="1">
      <c r="BP145860" s="90"/>
    </row>
    <row r="145861" spans="68:68" customFormat="1">
      <c r="BP145861" s="90"/>
    </row>
    <row r="145862" spans="68:68" customFormat="1">
      <c r="BP145862" s="90"/>
    </row>
    <row r="145863" spans="68:68" customFormat="1">
      <c r="BP145863" s="90"/>
    </row>
    <row r="145864" spans="68:68" customFormat="1">
      <c r="BP145864" s="90"/>
    </row>
    <row r="145865" spans="68:68" customFormat="1">
      <c r="BP145865" s="90"/>
    </row>
    <row r="145866" spans="68:68" customFormat="1">
      <c r="BP145866" s="90"/>
    </row>
    <row r="145867" spans="68:68" customFormat="1">
      <c r="BP145867" s="90"/>
    </row>
    <row r="145868" spans="68:68" customFormat="1">
      <c r="BP145868" s="90"/>
    </row>
    <row r="145869" spans="68:68" customFormat="1">
      <c r="BP145869" s="90"/>
    </row>
    <row r="145870" spans="68:68" customFormat="1">
      <c r="BP145870" s="90"/>
    </row>
    <row r="145871" spans="68:68" customFormat="1">
      <c r="BP145871" s="90"/>
    </row>
    <row r="145872" spans="68:68" customFormat="1">
      <c r="BP145872" s="90"/>
    </row>
    <row r="145873" spans="68:68" customFormat="1">
      <c r="BP145873" s="90"/>
    </row>
    <row r="145874" spans="68:68" customFormat="1">
      <c r="BP145874" s="90"/>
    </row>
    <row r="145875" spans="68:68" customFormat="1">
      <c r="BP145875" s="90"/>
    </row>
    <row r="145876" spans="68:68" customFormat="1">
      <c r="BP145876" s="90"/>
    </row>
    <row r="145877" spans="68:68" customFormat="1">
      <c r="BP145877" s="90"/>
    </row>
    <row r="145878" spans="68:68" customFormat="1">
      <c r="BP145878" s="90"/>
    </row>
    <row r="145879" spans="68:68" customFormat="1">
      <c r="BP145879" s="90"/>
    </row>
    <row r="145880" spans="68:68" customFormat="1">
      <c r="BP145880" s="90"/>
    </row>
    <row r="145881" spans="68:68" customFormat="1">
      <c r="BP145881" s="90"/>
    </row>
    <row r="145882" spans="68:68" customFormat="1">
      <c r="BP145882" s="90"/>
    </row>
    <row r="145883" spans="68:68" customFormat="1">
      <c r="BP145883" s="90"/>
    </row>
    <row r="145884" spans="68:68" customFormat="1">
      <c r="BP145884" s="90"/>
    </row>
    <row r="145885" spans="68:68" customFormat="1">
      <c r="BP145885" s="90"/>
    </row>
    <row r="145886" spans="68:68" customFormat="1">
      <c r="BP145886" s="90"/>
    </row>
    <row r="145887" spans="68:68" customFormat="1">
      <c r="BP145887" s="90"/>
    </row>
    <row r="145888" spans="68:68" customFormat="1">
      <c r="BP145888" s="90"/>
    </row>
    <row r="145889" spans="68:68" customFormat="1">
      <c r="BP145889" s="90"/>
    </row>
    <row r="145890" spans="68:68" customFormat="1">
      <c r="BP145890" s="90"/>
    </row>
    <row r="145891" spans="68:68" customFormat="1">
      <c r="BP145891" s="90"/>
    </row>
    <row r="145892" spans="68:68" customFormat="1">
      <c r="BP145892" s="90"/>
    </row>
    <row r="145893" spans="68:68" customFormat="1">
      <c r="BP145893" s="90"/>
    </row>
    <row r="145894" spans="68:68" customFormat="1">
      <c r="BP145894" s="90"/>
    </row>
    <row r="145895" spans="68:68" customFormat="1">
      <c r="BP145895" s="90"/>
    </row>
    <row r="145896" spans="68:68" customFormat="1">
      <c r="BP145896" s="90"/>
    </row>
    <row r="145897" spans="68:68" customFormat="1">
      <c r="BP145897" s="90"/>
    </row>
    <row r="145898" spans="68:68" customFormat="1">
      <c r="BP145898" s="90"/>
    </row>
    <row r="145899" spans="68:68" customFormat="1">
      <c r="BP145899" s="90"/>
    </row>
    <row r="145900" spans="68:68" customFormat="1">
      <c r="BP145900" s="90"/>
    </row>
    <row r="145901" spans="68:68" customFormat="1">
      <c r="BP145901" s="90"/>
    </row>
    <row r="145902" spans="68:68" customFormat="1">
      <c r="BP145902" s="90"/>
    </row>
    <row r="145903" spans="68:68" customFormat="1">
      <c r="BP145903" s="90"/>
    </row>
    <row r="145904" spans="68:68" customFormat="1">
      <c r="BP145904" s="90"/>
    </row>
    <row r="145905" spans="68:68" customFormat="1">
      <c r="BP145905" s="90"/>
    </row>
    <row r="145906" spans="68:68" customFormat="1">
      <c r="BP145906" s="90"/>
    </row>
    <row r="145907" spans="68:68" customFormat="1">
      <c r="BP145907" s="90"/>
    </row>
    <row r="145908" spans="68:68" customFormat="1">
      <c r="BP145908" s="90"/>
    </row>
    <row r="145909" spans="68:68" customFormat="1">
      <c r="BP145909" s="90"/>
    </row>
    <row r="145910" spans="68:68" customFormat="1">
      <c r="BP145910" s="90"/>
    </row>
    <row r="145911" spans="68:68" customFormat="1">
      <c r="BP145911" s="90"/>
    </row>
    <row r="145912" spans="68:68" customFormat="1">
      <c r="BP145912" s="90"/>
    </row>
    <row r="145913" spans="68:68" customFormat="1">
      <c r="BP145913" s="90"/>
    </row>
    <row r="145914" spans="68:68" customFormat="1">
      <c r="BP145914" s="90"/>
    </row>
    <row r="145915" spans="68:68" customFormat="1">
      <c r="BP145915" s="90"/>
    </row>
    <row r="145916" spans="68:68" customFormat="1">
      <c r="BP145916" s="90"/>
    </row>
    <row r="145917" spans="68:68" customFormat="1">
      <c r="BP145917" s="90"/>
    </row>
    <row r="145918" spans="68:68" customFormat="1">
      <c r="BP145918" s="90"/>
    </row>
    <row r="145919" spans="68:68" customFormat="1">
      <c r="BP145919" s="90"/>
    </row>
    <row r="145920" spans="68:68" customFormat="1">
      <c r="BP145920" s="90"/>
    </row>
    <row r="145921" spans="68:68" customFormat="1">
      <c r="BP145921" s="90"/>
    </row>
    <row r="145922" spans="68:68" customFormat="1">
      <c r="BP145922" s="90"/>
    </row>
    <row r="145923" spans="68:68" customFormat="1">
      <c r="BP145923" s="90"/>
    </row>
    <row r="145924" spans="68:68" customFormat="1">
      <c r="BP145924" s="90"/>
    </row>
    <row r="145925" spans="68:68" customFormat="1">
      <c r="BP145925" s="90"/>
    </row>
    <row r="145926" spans="68:68" customFormat="1">
      <c r="BP145926" s="90"/>
    </row>
    <row r="145927" spans="68:68" customFormat="1">
      <c r="BP145927" s="90"/>
    </row>
    <row r="145928" spans="68:68" customFormat="1">
      <c r="BP145928" s="90"/>
    </row>
    <row r="145929" spans="68:68" customFormat="1">
      <c r="BP145929" s="90"/>
    </row>
    <row r="145930" spans="68:68" customFormat="1">
      <c r="BP145930" s="90"/>
    </row>
    <row r="145931" spans="68:68" customFormat="1">
      <c r="BP145931" s="90"/>
    </row>
    <row r="145932" spans="68:68" customFormat="1">
      <c r="BP145932" s="90"/>
    </row>
    <row r="145933" spans="68:68" customFormat="1">
      <c r="BP145933" s="90"/>
    </row>
    <row r="145934" spans="68:68" customFormat="1">
      <c r="BP145934" s="90"/>
    </row>
    <row r="145935" spans="68:68" customFormat="1">
      <c r="BP145935" s="90"/>
    </row>
    <row r="145936" spans="68:68" customFormat="1">
      <c r="BP145936" s="90"/>
    </row>
    <row r="145937" spans="68:68" customFormat="1">
      <c r="BP145937" s="90"/>
    </row>
    <row r="145938" spans="68:68" customFormat="1">
      <c r="BP145938" s="90"/>
    </row>
    <row r="145939" spans="68:68" customFormat="1">
      <c r="BP145939" s="90"/>
    </row>
    <row r="145940" spans="68:68" customFormat="1">
      <c r="BP145940" s="90"/>
    </row>
    <row r="145941" spans="68:68" customFormat="1">
      <c r="BP145941" s="90"/>
    </row>
    <row r="145942" spans="68:68" customFormat="1">
      <c r="BP145942" s="90"/>
    </row>
    <row r="145943" spans="68:68" customFormat="1">
      <c r="BP145943" s="90"/>
    </row>
    <row r="145944" spans="68:68" customFormat="1">
      <c r="BP145944" s="90"/>
    </row>
    <row r="145945" spans="68:68" customFormat="1">
      <c r="BP145945" s="90"/>
    </row>
    <row r="145946" spans="68:68" customFormat="1">
      <c r="BP145946" s="90"/>
    </row>
    <row r="145947" spans="68:68" customFormat="1">
      <c r="BP145947" s="90"/>
    </row>
    <row r="145948" spans="68:68" customFormat="1">
      <c r="BP145948" s="90"/>
    </row>
    <row r="145949" spans="68:68" customFormat="1">
      <c r="BP145949" s="90"/>
    </row>
    <row r="145950" spans="68:68" customFormat="1">
      <c r="BP145950" s="90"/>
    </row>
    <row r="145951" spans="68:68" customFormat="1">
      <c r="BP145951" s="90"/>
    </row>
    <row r="145952" spans="68:68" customFormat="1">
      <c r="BP145952" s="90"/>
    </row>
    <row r="145953" spans="68:68" customFormat="1">
      <c r="BP145953" s="90"/>
    </row>
    <row r="145954" spans="68:68" customFormat="1">
      <c r="BP145954" s="90"/>
    </row>
    <row r="145955" spans="68:68" customFormat="1">
      <c r="BP145955" s="90"/>
    </row>
    <row r="145956" spans="68:68" customFormat="1">
      <c r="BP145956" s="90"/>
    </row>
    <row r="145957" spans="68:68" customFormat="1">
      <c r="BP145957" s="90"/>
    </row>
    <row r="145958" spans="68:68" customFormat="1">
      <c r="BP145958" s="90"/>
    </row>
    <row r="145959" spans="68:68" customFormat="1">
      <c r="BP145959" s="90"/>
    </row>
    <row r="145960" spans="68:68" customFormat="1">
      <c r="BP145960" s="90"/>
    </row>
    <row r="145961" spans="68:68" customFormat="1">
      <c r="BP145961" s="90"/>
    </row>
    <row r="145962" spans="68:68" customFormat="1">
      <c r="BP145962" s="90"/>
    </row>
    <row r="145963" spans="68:68" customFormat="1">
      <c r="BP145963" s="90"/>
    </row>
    <row r="145964" spans="68:68" customFormat="1">
      <c r="BP145964" s="90"/>
    </row>
    <row r="145965" spans="68:68" customFormat="1">
      <c r="BP145965" s="90"/>
    </row>
    <row r="145966" spans="68:68" customFormat="1">
      <c r="BP145966" s="90"/>
    </row>
    <row r="145967" spans="68:68" customFormat="1">
      <c r="BP145967" s="90"/>
    </row>
    <row r="145968" spans="68:68" customFormat="1">
      <c r="BP145968" s="90"/>
    </row>
    <row r="145969" spans="68:68" customFormat="1">
      <c r="BP145969" s="90"/>
    </row>
    <row r="145970" spans="68:68" customFormat="1">
      <c r="BP145970" s="90"/>
    </row>
    <row r="145971" spans="68:68" customFormat="1">
      <c r="BP145971" s="90"/>
    </row>
    <row r="145972" spans="68:68" customFormat="1">
      <c r="BP145972" s="90"/>
    </row>
    <row r="145973" spans="68:68" customFormat="1">
      <c r="BP145973" s="90"/>
    </row>
    <row r="145974" spans="68:68" customFormat="1">
      <c r="BP145974" s="90"/>
    </row>
    <row r="145975" spans="68:68" customFormat="1">
      <c r="BP145975" s="90"/>
    </row>
    <row r="145976" spans="68:68" customFormat="1">
      <c r="BP145976" s="90"/>
    </row>
    <row r="145977" spans="68:68" customFormat="1">
      <c r="BP145977" s="90"/>
    </row>
    <row r="145978" spans="68:68" customFormat="1">
      <c r="BP145978" s="90"/>
    </row>
    <row r="145979" spans="68:68" customFormat="1">
      <c r="BP145979" s="90"/>
    </row>
    <row r="145980" spans="68:68" customFormat="1">
      <c r="BP145980" s="90"/>
    </row>
    <row r="145981" spans="68:68" customFormat="1">
      <c r="BP145981" s="90"/>
    </row>
    <row r="145982" spans="68:68" customFormat="1">
      <c r="BP145982" s="90"/>
    </row>
    <row r="145983" spans="68:68" customFormat="1">
      <c r="BP145983" s="90"/>
    </row>
    <row r="145984" spans="68:68" customFormat="1">
      <c r="BP145984" s="90"/>
    </row>
    <row r="145985" spans="68:68" customFormat="1">
      <c r="BP145985" s="90"/>
    </row>
    <row r="145986" spans="68:68" customFormat="1">
      <c r="BP145986" s="90"/>
    </row>
    <row r="145987" spans="68:68" customFormat="1">
      <c r="BP145987" s="90"/>
    </row>
    <row r="145988" spans="68:68" customFormat="1">
      <c r="BP145988" s="90"/>
    </row>
    <row r="145989" spans="68:68" customFormat="1">
      <c r="BP145989" s="90"/>
    </row>
    <row r="145990" spans="68:68" customFormat="1">
      <c r="BP145990" s="90"/>
    </row>
    <row r="145991" spans="68:68" customFormat="1">
      <c r="BP145991" s="90"/>
    </row>
    <row r="145992" spans="68:68" customFormat="1">
      <c r="BP145992" s="90"/>
    </row>
    <row r="145993" spans="68:68" customFormat="1">
      <c r="BP145993" s="90"/>
    </row>
    <row r="145994" spans="68:68" customFormat="1">
      <c r="BP145994" s="90"/>
    </row>
    <row r="145995" spans="68:68" customFormat="1">
      <c r="BP145995" s="90"/>
    </row>
    <row r="145996" spans="68:68" customFormat="1">
      <c r="BP145996" s="90"/>
    </row>
    <row r="145997" spans="68:68" customFormat="1">
      <c r="BP145997" s="90"/>
    </row>
    <row r="145998" spans="68:68" customFormat="1">
      <c r="BP145998" s="90"/>
    </row>
    <row r="145999" spans="68:68" customFormat="1">
      <c r="BP145999" s="90"/>
    </row>
    <row r="146000" spans="68:68" customFormat="1">
      <c r="BP146000" s="90"/>
    </row>
    <row r="146001" spans="68:68" customFormat="1">
      <c r="BP146001" s="90"/>
    </row>
    <row r="146002" spans="68:68" customFormat="1">
      <c r="BP146002" s="90"/>
    </row>
    <row r="146003" spans="68:68" customFormat="1">
      <c r="BP146003" s="90"/>
    </row>
    <row r="146004" spans="68:68" customFormat="1">
      <c r="BP146004" s="90"/>
    </row>
    <row r="146005" spans="68:68" customFormat="1">
      <c r="BP146005" s="90"/>
    </row>
    <row r="146006" spans="68:68" customFormat="1">
      <c r="BP146006" s="90"/>
    </row>
    <row r="146007" spans="68:68" customFormat="1">
      <c r="BP146007" s="90"/>
    </row>
    <row r="146008" spans="68:68" customFormat="1">
      <c r="BP146008" s="90"/>
    </row>
    <row r="146009" spans="68:68" customFormat="1">
      <c r="BP146009" s="90"/>
    </row>
    <row r="146010" spans="68:68" customFormat="1">
      <c r="BP146010" s="90"/>
    </row>
    <row r="146011" spans="68:68" customFormat="1">
      <c r="BP146011" s="90"/>
    </row>
    <row r="146012" spans="68:68" customFormat="1">
      <c r="BP146012" s="90"/>
    </row>
    <row r="146013" spans="68:68" customFormat="1">
      <c r="BP146013" s="90"/>
    </row>
    <row r="146014" spans="68:68" customFormat="1">
      <c r="BP146014" s="90"/>
    </row>
    <row r="146015" spans="68:68" customFormat="1">
      <c r="BP146015" s="90"/>
    </row>
    <row r="146016" spans="68:68" customFormat="1">
      <c r="BP146016" s="90"/>
    </row>
    <row r="146017" spans="68:68" customFormat="1">
      <c r="BP146017" s="90"/>
    </row>
    <row r="146018" spans="68:68" customFormat="1">
      <c r="BP146018" s="90"/>
    </row>
    <row r="146019" spans="68:68" customFormat="1">
      <c r="BP146019" s="90"/>
    </row>
    <row r="146020" spans="68:68" customFormat="1">
      <c r="BP146020" s="90"/>
    </row>
    <row r="146021" spans="68:68" customFormat="1">
      <c r="BP146021" s="90"/>
    </row>
    <row r="146022" spans="68:68" customFormat="1">
      <c r="BP146022" s="90"/>
    </row>
    <row r="146023" spans="68:68" customFormat="1">
      <c r="BP146023" s="90"/>
    </row>
    <row r="146024" spans="68:68" customFormat="1">
      <c r="BP146024" s="90"/>
    </row>
    <row r="146025" spans="68:68" customFormat="1">
      <c r="BP146025" s="90"/>
    </row>
    <row r="146026" spans="68:68" customFormat="1">
      <c r="BP146026" s="90"/>
    </row>
    <row r="146027" spans="68:68" customFormat="1">
      <c r="BP146027" s="90"/>
    </row>
    <row r="146028" spans="68:68" customFormat="1">
      <c r="BP146028" s="90"/>
    </row>
    <row r="146029" spans="68:68" customFormat="1">
      <c r="BP146029" s="90"/>
    </row>
    <row r="146030" spans="68:68" customFormat="1">
      <c r="BP146030" s="90"/>
    </row>
    <row r="146031" spans="68:68" customFormat="1">
      <c r="BP146031" s="90"/>
    </row>
    <row r="146032" spans="68:68" customFormat="1">
      <c r="BP146032" s="90"/>
    </row>
    <row r="146033" spans="68:68" customFormat="1">
      <c r="BP146033" s="90"/>
    </row>
    <row r="146034" spans="68:68" customFormat="1">
      <c r="BP146034" s="90"/>
    </row>
    <row r="146035" spans="68:68" customFormat="1">
      <c r="BP146035" s="90"/>
    </row>
    <row r="146036" spans="68:68" customFormat="1">
      <c r="BP146036" s="90"/>
    </row>
    <row r="146037" spans="68:68" customFormat="1">
      <c r="BP146037" s="90"/>
    </row>
    <row r="146038" spans="68:68" customFormat="1">
      <c r="BP146038" s="90"/>
    </row>
    <row r="146039" spans="68:68" customFormat="1">
      <c r="BP146039" s="90"/>
    </row>
    <row r="146040" spans="68:68" customFormat="1">
      <c r="BP146040" s="90"/>
    </row>
    <row r="146041" spans="68:68" customFormat="1">
      <c r="BP146041" s="90"/>
    </row>
    <row r="146042" spans="68:68" customFormat="1">
      <c r="BP146042" s="90"/>
    </row>
    <row r="146043" spans="68:68" customFormat="1">
      <c r="BP146043" s="90"/>
    </row>
    <row r="146044" spans="68:68" customFormat="1">
      <c r="BP146044" s="90"/>
    </row>
    <row r="146045" spans="68:68" customFormat="1">
      <c r="BP146045" s="90"/>
    </row>
    <row r="146046" spans="68:68" customFormat="1">
      <c r="BP146046" s="90"/>
    </row>
    <row r="146047" spans="68:68" customFormat="1">
      <c r="BP146047" s="90"/>
    </row>
    <row r="146048" spans="68:68" customFormat="1">
      <c r="BP146048" s="90"/>
    </row>
    <row r="146049" spans="68:68" customFormat="1">
      <c r="BP146049" s="90"/>
    </row>
    <row r="146050" spans="68:68" customFormat="1">
      <c r="BP146050" s="90"/>
    </row>
    <row r="146051" spans="68:68" customFormat="1">
      <c r="BP146051" s="90"/>
    </row>
    <row r="146052" spans="68:68" customFormat="1">
      <c r="BP146052" s="90"/>
    </row>
    <row r="146053" spans="68:68" customFormat="1">
      <c r="BP146053" s="90"/>
    </row>
    <row r="146054" spans="68:68" customFormat="1">
      <c r="BP146054" s="90"/>
    </row>
    <row r="146055" spans="68:68" customFormat="1">
      <c r="BP146055" s="90"/>
    </row>
    <row r="146056" spans="68:68" customFormat="1">
      <c r="BP146056" s="90"/>
    </row>
    <row r="146057" spans="68:68" customFormat="1">
      <c r="BP146057" s="90"/>
    </row>
    <row r="146058" spans="68:68" customFormat="1">
      <c r="BP146058" s="90"/>
    </row>
    <row r="146059" spans="68:68" customFormat="1">
      <c r="BP146059" s="90"/>
    </row>
    <row r="146060" spans="68:68" customFormat="1">
      <c r="BP146060" s="90"/>
    </row>
    <row r="146061" spans="68:68" customFormat="1">
      <c r="BP146061" s="90"/>
    </row>
    <row r="146062" spans="68:68" customFormat="1">
      <c r="BP146062" s="90"/>
    </row>
    <row r="146063" spans="68:68" customFormat="1">
      <c r="BP146063" s="90"/>
    </row>
    <row r="146064" spans="68:68" customFormat="1">
      <c r="BP146064" s="90"/>
    </row>
    <row r="146065" spans="68:68" customFormat="1">
      <c r="BP146065" s="90"/>
    </row>
    <row r="146066" spans="68:68" customFormat="1">
      <c r="BP146066" s="90"/>
    </row>
    <row r="146067" spans="68:68" customFormat="1">
      <c r="BP146067" s="90"/>
    </row>
    <row r="146068" spans="68:68" customFormat="1">
      <c r="BP146068" s="90"/>
    </row>
    <row r="146069" spans="68:68" customFormat="1">
      <c r="BP146069" s="90"/>
    </row>
    <row r="146070" spans="68:68" customFormat="1">
      <c r="BP146070" s="90"/>
    </row>
    <row r="146071" spans="68:68" customFormat="1">
      <c r="BP146071" s="90"/>
    </row>
    <row r="146072" spans="68:68" customFormat="1">
      <c r="BP146072" s="90"/>
    </row>
    <row r="146073" spans="68:68" customFormat="1">
      <c r="BP146073" s="90"/>
    </row>
    <row r="146074" spans="68:68" customFormat="1">
      <c r="BP146074" s="90"/>
    </row>
    <row r="146075" spans="68:68" customFormat="1">
      <c r="BP146075" s="90"/>
    </row>
    <row r="146076" spans="68:68" customFormat="1">
      <c r="BP146076" s="90"/>
    </row>
    <row r="146077" spans="68:68" customFormat="1">
      <c r="BP146077" s="90"/>
    </row>
    <row r="146078" spans="68:68" customFormat="1">
      <c r="BP146078" s="90"/>
    </row>
    <row r="146079" spans="68:68" customFormat="1">
      <c r="BP146079" s="90"/>
    </row>
    <row r="146080" spans="68:68" customFormat="1">
      <c r="BP146080" s="90"/>
    </row>
    <row r="146081" spans="68:68" customFormat="1">
      <c r="BP146081" s="90"/>
    </row>
    <row r="146082" spans="68:68" customFormat="1">
      <c r="BP146082" s="90"/>
    </row>
    <row r="146083" spans="68:68" customFormat="1">
      <c r="BP146083" s="90"/>
    </row>
    <row r="146084" spans="68:68" customFormat="1">
      <c r="BP146084" s="90"/>
    </row>
    <row r="146085" spans="68:68" customFormat="1">
      <c r="BP146085" s="90"/>
    </row>
    <row r="146086" spans="68:68" customFormat="1">
      <c r="BP146086" s="90"/>
    </row>
    <row r="146087" spans="68:68" customFormat="1">
      <c r="BP146087" s="90"/>
    </row>
    <row r="146088" spans="68:68" customFormat="1">
      <c r="BP146088" s="90"/>
    </row>
    <row r="146089" spans="68:68" customFormat="1">
      <c r="BP146089" s="90"/>
    </row>
    <row r="146090" spans="68:68" customFormat="1">
      <c r="BP146090" s="90"/>
    </row>
    <row r="146091" spans="68:68" customFormat="1">
      <c r="BP146091" s="90"/>
    </row>
    <row r="146092" spans="68:68" customFormat="1">
      <c r="BP146092" s="90"/>
    </row>
    <row r="146093" spans="68:68" customFormat="1">
      <c r="BP146093" s="90"/>
    </row>
    <row r="146094" spans="68:68" customFormat="1">
      <c r="BP146094" s="90"/>
    </row>
    <row r="146095" spans="68:68" customFormat="1">
      <c r="BP146095" s="90"/>
    </row>
    <row r="146096" spans="68:68" customFormat="1">
      <c r="BP146096" s="90"/>
    </row>
    <row r="146097" spans="68:68" customFormat="1">
      <c r="BP146097" s="90"/>
    </row>
    <row r="146098" spans="68:68" customFormat="1">
      <c r="BP146098" s="90"/>
    </row>
    <row r="146099" spans="68:68" customFormat="1">
      <c r="BP146099" s="90"/>
    </row>
    <row r="146100" spans="68:68" customFormat="1">
      <c r="BP146100" s="90"/>
    </row>
    <row r="146101" spans="68:68" customFormat="1">
      <c r="BP146101" s="90"/>
    </row>
    <row r="146102" spans="68:68" customFormat="1">
      <c r="BP146102" s="90"/>
    </row>
    <row r="146103" spans="68:68" customFormat="1">
      <c r="BP146103" s="90"/>
    </row>
    <row r="146104" spans="68:68" customFormat="1">
      <c r="BP146104" s="90"/>
    </row>
    <row r="146105" spans="68:68" customFormat="1">
      <c r="BP146105" s="90"/>
    </row>
    <row r="146106" spans="68:68" customFormat="1">
      <c r="BP146106" s="90"/>
    </row>
    <row r="146107" spans="68:68" customFormat="1">
      <c r="BP146107" s="90"/>
    </row>
    <row r="146108" spans="68:68" customFormat="1">
      <c r="BP146108" s="90"/>
    </row>
    <row r="146109" spans="68:68" customFormat="1">
      <c r="BP146109" s="90"/>
    </row>
    <row r="146110" spans="68:68" customFormat="1">
      <c r="BP146110" s="90"/>
    </row>
    <row r="146111" spans="68:68" customFormat="1">
      <c r="BP146111" s="90"/>
    </row>
    <row r="146112" spans="68:68" customFormat="1">
      <c r="BP146112" s="90"/>
    </row>
    <row r="146113" spans="68:68" customFormat="1">
      <c r="BP146113" s="90"/>
    </row>
    <row r="146114" spans="68:68" customFormat="1">
      <c r="BP146114" s="90"/>
    </row>
    <row r="146115" spans="68:68" customFormat="1">
      <c r="BP146115" s="90"/>
    </row>
    <row r="146116" spans="68:68" customFormat="1">
      <c r="BP146116" s="90"/>
    </row>
    <row r="146117" spans="68:68" customFormat="1">
      <c r="BP146117" s="90"/>
    </row>
    <row r="146118" spans="68:68" customFormat="1">
      <c r="BP146118" s="90"/>
    </row>
    <row r="146119" spans="68:68" customFormat="1">
      <c r="BP146119" s="90"/>
    </row>
    <row r="146120" spans="68:68" customFormat="1">
      <c r="BP146120" s="90"/>
    </row>
    <row r="146121" spans="68:68" customFormat="1">
      <c r="BP146121" s="90"/>
    </row>
    <row r="146122" spans="68:68" customFormat="1">
      <c r="BP146122" s="90"/>
    </row>
    <row r="146123" spans="68:68" customFormat="1">
      <c r="BP146123" s="90"/>
    </row>
    <row r="146124" spans="68:68" customFormat="1">
      <c r="BP146124" s="90"/>
    </row>
    <row r="146125" spans="68:68" customFormat="1">
      <c r="BP146125" s="90"/>
    </row>
    <row r="146126" spans="68:68" customFormat="1">
      <c r="BP146126" s="90"/>
    </row>
    <row r="146127" spans="68:68" customFormat="1">
      <c r="BP146127" s="90"/>
    </row>
    <row r="146128" spans="68:68" customFormat="1">
      <c r="BP146128" s="90"/>
    </row>
    <row r="146129" spans="68:68" customFormat="1">
      <c r="BP146129" s="90"/>
    </row>
    <row r="146130" spans="68:68" customFormat="1">
      <c r="BP146130" s="90"/>
    </row>
    <row r="146131" spans="68:68" customFormat="1">
      <c r="BP146131" s="90"/>
    </row>
    <row r="146132" spans="68:68" customFormat="1">
      <c r="BP146132" s="90"/>
    </row>
    <row r="146133" spans="68:68" customFormat="1">
      <c r="BP146133" s="90"/>
    </row>
    <row r="146134" spans="68:68" customFormat="1">
      <c r="BP146134" s="90"/>
    </row>
    <row r="146135" spans="68:68" customFormat="1">
      <c r="BP146135" s="90"/>
    </row>
    <row r="146136" spans="68:68" customFormat="1">
      <c r="BP146136" s="90"/>
    </row>
    <row r="146137" spans="68:68" customFormat="1">
      <c r="BP146137" s="90"/>
    </row>
    <row r="146138" spans="68:68" customFormat="1">
      <c r="BP146138" s="90"/>
    </row>
    <row r="146139" spans="68:68" customFormat="1">
      <c r="BP146139" s="90"/>
    </row>
    <row r="146140" spans="68:68" customFormat="1">
      <c r="BP146140" s="90"/>
    </row>
    <row r="146141" spans="68:68" customFormat="1">
      <c r="BP146141" s="90"/>
    </row>
    <row r="146142" spans="68:68" customFormat="1">
      <c r="BP146142" s="90"/>
    </row>
    <row r="146143" spans="68:68" customFormat="1">
      <c r="BP146143" s="90"/>
    </row>
    <row r="146144" spans="68:68" customFormat="1">
      <c r="BP146144" s="90"/>
    </row>
    <row r="146145" spans="68:68" customFormat="1">
      <c r="BP146145" s="90"/>
    </row>
    <row r="146146" spans="68:68" customFormat="1">
      <c r="BP146146" s="90"/>
    </row>
    <row r="146147" spans="68:68" customFormat="1">
      <c r="BP146147" s="90"/>
    </row>
    <row r="146148" spans="68:68" customFormat="1">
      <c r="BP146148" s="90"/>
    </row>
    <row r="146149" spans="68:68" customFormat="1">
      <c r="BP146149" s="90"/>
    </row>
    <row r="146150" spans="68:68" customFormat="1">
      <c r="BP146150" s="90"/>
    </row>
    <row r="146151" spans="68:68" customFormat="1">
      <c r="BP146151" s="90"/>
    </row>
    <row r="146152" spans="68:68" customFormat="1">
      <c r="BP146152" s="90"/>
    </row>
    <row r="146153" spans="68:68" customFormat="1">
      <c r="BP146153" s="90"/>
    </row>
    <row r="146154" spans="68:68" customFormat="1">
      <c r="BP146154" s="90"/>
    </row>
    <row r="146155" spans="68:68" customFormat="1">
      <c r="BP146155" s="90"/>
    </row>
    <row r="146156" spans="68:68" customFormat="1">
      <c r="BP146156" s="90"/>
    </row>
    <row r="146157" spans="68:68" customFormat="1">
      <c r="BP146157" s="90"/>
    </row>
    <row r="146158" spans="68:68" customFormat="1">
      <c r="BP146158" s="90"/>
    </row>
    <row r="146159" spans="68:68" customFormat="1">
      <c r="BP146159" s="90"/>
    </row>
    <row r="146160" spans="68:68" customFormat="1">
      <c r="BP146160" s="90"/>
    </row>
    <row r="146161" spans="68:68" customFormat="1">
      <c r="BP146161" s="90"/>
    </row>
    <row r="146162" spans="68:68" customFormat="1">
      <c r="BP146162" s="90"/>
    </row>
    <row r="146163" spans="68:68" customFormat="1">
      <c r="BP146163" s="90"/>
    </row>
    <row r="146164" spans="68:68" customFormat="1">
      <c r="BP146164" s="90"/>
    </row>
    <row r="146165" spans="68:68" customFormat="1">
      <c r="BP146165" s="90"/>
    </row>
    <row r="146166" spans="68:68" customFormat="1">
      <c r="BP146166" s="90"/>
    </row>
    <row r="146167" spans="68:68" customFormat="1">
      <c r="BP146167" s="90"/>
    </row>
    <row r="146168" spans="68:68" customFormat="1">
      <c r="BP146168" s="90"/>
    </row>
    <row r="146169" spans="68:68" customFormat="1">
      <c r="BP146169" s="90"/>
    </row>
    <row r="146170" spans="68:68" customFormat="1">
      <c r="BP146170" s="90"/>
    </row>
    <row r="146171" spans="68:68" customFormat="1">
      <c r="BP146171" s="90"/>
    </row>
    <row r="146172" spans="68:68" customFormat="1">
      <c r="BP146172" s="90"/>
    </row>
    <row r="146173" spans="68:68" customFormat="1">
      <c r="BP146173" s="90"/>
    </row>
    <row r="146174" spans="68:68" customFormat="1">
      <c r="BP146174" s="90"/>
    </row>
    <row r="146175" spans="68:68" customFormat="1">
      <c r="BP146175" s="90"/>
    </row>
    <row r="146176" spans="68:68" customFormat="1">
      <c r="BP146176" s="90"/>
    </row>
    <row r="146177" spans="68:68" customFormat="1">
      <c r="BP146177" s="90"/>
    </row>
    <row r="146178" spans="68:68" customFormat="1">
      <c r="BP146178" s="90"/>
    </row>
    <row r="146179" spans="68:68" customFormat="1">
      <c r="BP146179" s="90"/>
    </row>
    <row r="146180" spans="68:68" customFormat="1">
      <c r="BP146180" s="90"/>
    </row>
    <row r="146181" spans="68:68" customFormat="1">
      <c r="BP146181" s="90"/>
    </row>
    <row r="146182" spans="68:68" customFormat="1">
      <c r="BP146182" s="90"/>
    </row>
    <row r="146183" spans="68:68" customFormat="1">
      <c r="BP146183" s="90"/>
    </row>
    <row r="146184" spans="68:68" customFormat="1">
      <c r="BP146184" s="90"/>
    </row>
    <row r="146185" spans="68:68" customFormat="1">
      <c r="BP146185" s="90"/>
    </row>
    <row r="146186" spans="68:68" customFormat="1">
      <c r="BP146186" s="90"/>
    </row>
    <row r="146187" spans="68:68" customFormat="1">
      <c r="BP146187" s="90"/>
    </row>
    <row r="146188" spans="68:68" customFormat="1">
      <c r="BP146188" s="90"/>
    </row>
    <row r="146189" spans="68:68" customFormat="1">
      <c r="BP146189" s="90"/>
    </row>
    <row r="146190" spans="68:68" customFormat="1">
      <c r="BP146190" s="90"/>
    </row>
    <row r="146191" spans="68:68" customFormat="1">
      <c r="BP146191" s="90"/>
    </row>
    <row r="146192" spans="68:68" customFormat="1">
      <c r="BP146192" s="90"/>
    </row>
    <row r="146193" spans="68:68" customFormat="1">
      <c r="BP146193" s="90"/>
    </row>
    <row r="146194" spans="68:68" customFormat="1">
      <c r="BP146194" s="90"/>
    </row>
    <row r="146195" spans="68:68" customFormat="1">
      <c r="BP146195" s="90"/>
    </row>
    <row r="146196" spans="68:68" customFormat="1">
      <c r="BP146196" s="90"/>
    </row>
    <row r="146197" spans="68:68" customFormat="1">
      <c r="BP146197" s="90"/>
    </row>
    <row r="146198" spans="68:68" customFormat="1">
      <c r="BP146198" s="90"/>
    </row>
    <row r="146199" spans="68:68" customFormat="1">
      <c r="BP146199" s="90"/>
    </row>
    <row r="146200" spans="68:68" customFormat="1">
      <c r="BP146200" s="90"/>
    </row>
    <row r="146201" spans="68:68" customFormat="1">
      <c r="BP146201" s="90"/>
    </row>
    <row r="146202" spans="68:68" customFormat="1">
      <c r="BP146202" s="90"/>
    </row>
    <row r="146203" spans="68:68" customFormat="1">
      <c r="BP146203" s="90"/>
    </row>
    <row r="146204" spans="68:68" customFormat="1">
      <c r="BP146204" s="90"/>
    </row>
    <row r="146205" spans="68:68" customFormat="1">
      <c r="BP146205" s="90"/>
    </row>
    <row r="146206" spans="68:68" customFormat="1">
      <c r="BP146206" s="90"/>
    </row>
    <row r="146207" spans="68:68" customFormat="1">
      <c r="BP146207" s="90"/>
    </row>
    <row r="146208" spans="68:68" customFormat="1">
      <c r="BP146208" s="90"/>
    </row>
    <row r="146209" spans="68:68" customFormat="1">
      <c r="BP146209" s="90"/>
    </row>
    <row r="146210" spans="68:68" customFormat="1">
      <c r="BP146210" s="90"/>
    </row>
    <row r="146211" spans="68:68" customFormat="1">
      <c r="BP146211" s="90"/>
    </row>
    <row r="146212" spans="68:68" customFormat="1">
      <c r="BP146212" s="90"/>
    </row>
    <row r="146213" spans="68:68" customFormat="1">
      <c r="BP146213" s="90"/>
    </row>
    <row r="146214" spans="68:68" customFormat="1">
      <c r="BP146214" s="90"/>
    </row>
    <row r="146215" spans="68:68" customFormat="1">
      <c r="BP146215" s="90"/>
    </row>
    <row r="146216" spans="68:68" customFormat="1">
      <c r="BP146216" s="90"/>
    </row>
    <row r="146217" spans="68:68" customFormat="1">
      <c r="BP146217" s="90"/>
    </row>
    <row r="146218" spans="68:68" customFormat="1">
      <c r="BP146218" s="90"/>
    </row>
    <row r="146219" spans="68:68" customFormat="1">
      <c r="BP146219" s="90"/>
    </row>
    <row r="146220" spans="68:68" customFormat="1">
      <c r="BP146220" s="90"/>
    </row>
    <row r="146221" spans="68:68" customFormat="1">
      <c r="BP146221" s="90"/>
    </row>
    <row r="146222" spans="68:68" customFormat="1">
      <c r="BP146222" s="90"/>
    </row>
    <row r="146223" spans="68:68" customFormat="1">
      <c r="BP146223" s="90"/>
    </row>
    <row r="146224" spans="68:68" customFormat="1">
      <c r="BP146224" s="90"/>
    </row>
    <row r="146225" spans="68:68" customFormat="1">
      <c r="BP146225" s="90"/>
    </row>
    <row r="146226" spans="68:68" customFormat="1">
      <c r="BP146226" s="90"/>
    </row>
    <row r="146227" spans="68:68" customFormat="1">
      <c r="BP146227" s="90"/>
    </row>
    <row r="146228" spans="68:68" customFormat="1">
      <c r="BP146228" s="90"/>
    </row>
    <row r="146229" spans="68:68" customFormat="1">
      <c r="BP146229" s="90"/>
    </row>
    <row r="146230" spans="68:68" customFormat="1">
      <c r="BP146230" s="90"/>
    </row>
    <row r="146231" spans="68:68" customFormat="1">
      <c r="BP146231" s="90"/>
    </row>
    <row r="146232" spans="68:68" customFormat="1">
      <c r="BP146232" s="90"/>
    </row>
    <row r="146233" spans="68:68" customFormat="1">
      <c r="BP146233" s="90"/>
    </row>
    <row r="146234" spans="68:68" customFormat="1">
      <c r="BP146234" s="90"/>
    </row>
    <row r="146235" spans="68:68" customFormat="1">
      <c r="BP146235" s="90"/>
    </row>
    <row r="146236" spans="68:68" customFormat="1">
      <c r="BP146236" s="90"/>
    </row>
    <row r="146237" spans="68:68" customFormat="1">
      <c r="BP146237" s="90"/>
    </row>
    <row r="146238" spans="68:68" customFormat="1">
      <c r="BP146238" s="90"/>
    </row>
    <row r="146239" spans="68:68" customFormat="1">
      <c r="BP146239" s="90"/>
    </row>
    <row r="146240" spans="68:68" customFormat="1">
      <c r="BP146240" s="90"/>
    </row>
    <row r="146241" spans="68:68" customFormat="1">
      <c r="BP146241" s="90"/>
    </row>
    <row r="146242" spans="68:68" customFormat="1">
      <c r="BP146242" s="90"/>
    </row>
    <row r="146243" spans="68:68" customFormat="1">
      <c r="BP146243" s="90"/>
    </row>
    <row r="146244" spans="68:68" customFormat="1">
      <c r="BP146244" s="90"/>
    </row>
    <row r="146245" spans="68:68" customFormat="1">
      <c r="BP146245" s="90"/>
    </row>
    <row r="146246" spans="68:68" customFormat="1">
      <c r="BP146246" s="90"/>
    </row>
    <row r="146247" spans="68:68" customFormat="1">
      <c r="BP146247" s="90"/>
    </row>
    <row r="146248" spans="68:68" customFormat="1">
      <c r="BP146248" s="90"/>
    </row>
    <row r="146249" spans="68:68" customFormat="1">
      <c r="BP146249" s="90"/>
    </row>
    <row r="146250" spans="68:68" customFormat="1">
      <c r="BP146250" s="90"/>
    </row>
    <row r="146251" spans="68:68" customFormat="1">
      <c r="BP146251" s="90"/>
    </row>
    <row r="146252" spans="68:68" customFormat="1">
      <c r="BP146252" s="90"/>
    </row>
    <row r="146253" spans="68:68" customFormat="1">
      <c r="BP146253" s="90"/>
    </row>
    <row r="146254" spans="68:68" customFormat="1">
      <c r="BP146254" s="90"/>
    </row>
    <row r="146255" spans="68:68" customFormat="1">
      <c r="BP146255" s="90"/>
    </row>
    <row r="146256" spans="68:68" customFormat="1">
      <c r="BP146256" s="90"/>
    </row>
    <row r="146257" spans="68:68" customFormat="1">
      <c r="BP146257" s="90"/>
    </row>
    <row r="146258" spans="68:68" customFormat="1">
      <c r="BP146258" s="90"/>
    </row>
    <row r="146259" spans="68:68" customFormat="1">
      <c r="BP146259" s="90"/>
    </row>
    <row r="146260" spans="68:68" customFormat="1">
      <c r="BP146260" s="90"/>
    </row>
    <row r="146261" spans="68:68" customFormat="1">
      <c r="BP146261" s="90"/>
    </row>
    <row r="146262" spans="68:68" customFormat="1">
      <c r="BP146262" s="90"/>
    </row>
    <row r="146263" spans="68:68" customFormat="1">
      <c r="BP146263" s="90"/>
    </row>
    <row r="146264" spans="68:68" customFormat="1">
      <c r="BP146264" s="90"/>
    </row>
    <row r="146265" spans="68:68" customFormat="1">
      <c r="BP146265" s="90"/>
    </row>
    <row r="146266" spans="68:68" customFormat="1">
      <c r="BP146266" s="90"/>
    </row>
    <row r="146267" spans="68:68" customFormat="1">
      <c r="BP146267" s="90"/>
    </row>
    <row r="146268" spans="68:68" customFormat="1">
      <c r="BP146268" s="90"/>
    </row>
    <row r="146269" spans="68:68" customFormat="1">
      <c r="BP146269" s="90"/>
    </row>
    <row r="146270" spans="68:68" customFormat="1">
      <c r="BP146270" s="90"/>
    </row>
    <row r="146271" spans="68:68" customFormat="1">
      <c r="BP146271" s="90"/>
    </row>
    <row r="146272" spans="68:68" customFormat="1">
      <c r="BP146272" s="90"/>
    </row>
    <row r="146273" spans="68:68" customFormat="1">
      <c r="BP146273" s="90"/>
    </row>
    <row r="146274" spans="68:68" customFormat="1">
      <c r="BP146274" s="90"/>
    </row>
    <row r="146275" spans="68:68" customFormat="1">
      <c r="BP146275" s="90"/>
    </row>
    <row r="146276" spans="68:68" customFormat="1">
      <c r="BP146276" s="90"/>
    </row>
    <row r="146277" spans="68:68" customFormat="1">
      <c r="BP146277" s="90"/>
    </row>
    <row r="146278" spans="68:68" customFormat="1">
      <c r="BP146278" s="90"/>
    </row>
    <row r="146279" spans="68:68" customFormat="1">
      <c r="BP146279" s="90"/>
    </row>
    <row r="146280" spans="68:68" customFormat="1">
      <c r="BP146280" s="90"/>
    </row>
    <row r="146281" spans="68:68" customFormat="1">
      <c r="BP146281" s="90"/>
    </row>
    <row r="146282" spans="68:68" customFormat="1">
      <c r="BP146282" s="90"/>
    </row>
    <row r="146283" spans="68:68" customFormat="1">
      <c r="BP146283" s="90"/>
    </row>
    <row r="146284" spans="68:68" customFormat="1">
      <c r="BP146284" s="90"/>
    </row>
    <row r="146285" spans="68:68" customFormat="1">
      <c r="BP146285" s="90"/>
    </row>
    <row r="146286" spans="68:68" customFormat="1">
      <c r="BP146286" s="90"/>
    </row>
    <row r="146287" spans="68:68" customFormat="1">
      <c r="BP146287" s="90"/>
    </row>
    <row r="146288" spans="68:68" customFormat="1">
      <c r="BP146288" s="90"/>
    </row>
    <row r="146289" spans="68:68" customFormat="1">
      <c r="BP146289" s="90"/>
    </row>
    <row r="146290" spans="68:68" customFormat="1">
      <c r="BP146290" s="90"/>
    </row>
    <row r="146291" spans="68:68" customFormat="1">
      <c r="BP146291" s="90"/>
    </row>
    <row r="146292" spans="68:68" customFormat="1">
      <c r="BP146292" s="90"/>
    </row>
    <row r="146293" spans="68:68" customFormat="1">
      <c r="BP146293" s="90"/>
    </row>
    <row r="146294" spans="68:68" customFormat="1">
      <c r="BP146294" s="90"/>
    </row>
    <row r="146295" spans="68:68" customFormat="1">
      <c r="BP146295" s="90"/>
    </row>
    <row r="146296" spans="68:68" customFormat="1">
      <c r="BP146296" s="90"/>
    </row>
    <row r="146297" spans="68:68" customFormat="1">
      <c r="BP146297" s="90"/>
    </row>
    <row r="146298" spans="68:68" customFormat="1">
      <c r="BP146298" s="90"/>
    </row>
    <row r="146299" spans="68:68" customFormat="1">
      <c r="BP146299" s="90"/>
    </row>
    <row r="146300" spans="68:68" customFormat="1">
      <c r="BP146300" s="90"/>
    </row>
    <row r="146301" spans="68:68" customFormat="1">
      <c r="BP146301" s="90"/>
    </row>
    <row r="146302" spans="68:68" customFormat="1">
      <c r="BP146302" s="90"/>
    </row>
    <row r="146303" spans="68:68" customFormat="1">
      <c r="BP146303" s="90"/>
    </row>
    <row r="146304" spans="68:68" customFormat="1">
      <c r="BP146304" s="90"/>
    </row>
    <row r="146305" spans="68:68" customFormat="1">
      <c r="BP146305" s="90"/>
    </row>
    <row r="146306" spans="68:68" customFormat="1">
      <c r="BP146306" s="90"/>
    </row>
    <row r="146307" spans="68:68" customFormat="1">
      <c r="BP146307" s="90"/>
    </row>
    <row r="146308" spans="68:68" customFormat="1">
      <c r="BP146308" s="90"/>
    </row>
    <row r="146309" spans="68:68" customFormat="1">
      <c r="BP146309" s="90"/>
    </row>
    <row r="146310" spans="68:68" customFormat="1">
      <c r="BP146310" s="90"/>
    </row>
    <row r="146311" spans="68:68" customFormat="1">
      <c r="BP146311" s="90"/>
    </row>
    <row r="146312" spans="68:68" customFormat="1">
      <c r="BP146312" s="90"/>
    </row>
    <row r="146313" spans="68:68" customFormat="1">
      <c r="BP146313" s="90"/>
    </row>
    <row r="146314" spans="68:68" customFormat="1">
      <c r="BP146314" s="90"/>
    </row>
    <row r="146315" spans="68:68" customFormat="1">
      <c r="BP146315" s="90"/>
    </row>
    <row r="146316" spans="68:68" customFormat="1">
      <c r="BP146316" s="90"/>
    </row>
    <row r="146317" spans="68:68" customFormat="1">
      <c r="BP146317" s="90"/>
    </row>
    <row r="146318" spans="68:68" customFormat="1">
      <c r="BP146318" s="90"/>
    </row>
    <row r="146319" spans="68:68" customFormat="1">
      <c r="BP146319" s="90"/>
    </row>
    <row r="146320" spans="68:68" customFormat="1">
      <c r="BP146320" s="90"/>
    </row>
    <row r="146321" spans="68:68" customFormat="1">
      <c r="BP146321" s="90"/>
    </row>
    <row r="146322" spans="68:68" customFormat="1">
      <c r="BP146322" s="90"/>
    </row>
    <row r="146323" spans="68:68" customFormat="1">
      <c r="BP146323" s="90"/>
    </row>
    <row r="146324" spans="68:68" customFormat="1">
      <c r="BP146324" s="90"/>
    </row>
    <row r="146325" spans="68:68" customFormat="1">
      <c r="BP146325" s="90"/>
    </row>
    <row r="146326" spans="68:68" customFormat="1">
      <c r="BP146326" s="90"/>
    </row>
    <row r="146327" spans="68:68" customFormat="1">
      <c r="BP146327" s="90"/>
    </row>
    <row r="146328" spans="68:68" customFormat="1">
      <c r="BP146328" s="90"/>
    </row>
    <row r="146329" spans="68:68" customFormat="1">
      <c r="BP146329" s="90"/>
    </row>
    <row r="146330" spans="68:68" customFormat="1">
      <c r="BP146330" s="90"/>
    </row>
    <row r="146331" spans="68:68" customFormat="1">
      <c r="BP146331" s="90"/>
    </row>
    <row r="146332" spans="68:68" customFormat="1">
      <c r="BP146332" s="90"/>
    </row>
    <row r="146333" spans="68:68" customFormat="1">
      <c r="BP146333" s="90"/>
    </row>
    <row r="146334" spans="68:68" customFormat="1">
      <c r="BP146334" s="90"/>
    </row>
    <row r="146335" spans="68:68" customFormat="1">
      <c r="BP146335" s="90"/>
    </row>
    <row r="146336" spans="68:68" customFormat="1">
      <c r="BP146336" s="90"/>
    </row>
    <row r="146337" spans="68:68" customFormat="1">
      <c r="BP146337" s="90"/>
    </row>
    <row r="146338" spans="68:68" customFormat="1">
      <c r="BP146338" s="90"/>
    </row>
    <row r="146339" spans="68:68" customFormat="1">
      <c r="BP146339" s="90"/>
    </row>
    <row r="146340" spans="68:68" customFormat="1">
      <c r="BP146340" s="90"/>
    </row>
    <row r="146341" spans="68:68" customFormat="1">
      <c r="BP146341" s="90"/>
    </row>
    <row r="146342" spans="68:68" customFormat="1">
      <c r="BP146342" s="90"/>
    </row>
    <row r="146343" spans="68:68" customFormat="1">
      <c r="BP146343" s="90"/>
    </row>
    <row r="146344" spans="68:68" customFormat="1">
      <c r="BP146344" s="90"/>
    </row>
    <row r="146345" spans="68:68" customFormat="1">
      <c r="BP146345" s="90"/>
    </row>
    <row r="146346" spans="68:68" customFormat="1">
      <c r="BP146346" s="90"/>
    </row>
    <row r="146347" spans="68:68" customFormat="1">
      <c r="BP146347" s="90"/>
    </row>
    <row r="146348" spans="68:68" customFormat="1">
      <c r="BP146348" s="90"/>
    </row>
    <row r="146349" spans="68:68" customFormat="1">
      <c r="BP146349" s="90"/>
    </row>
    <row r="146350" spans="68:68" customFormat="1">
      <c r="BP146350" s="90"/>
    </row>
    <row r="146351" spans="68:68" customFormat="1">
      <c r="BP146351" s="90"/>
    </row>
    <row r="146352" spans="68:68" customFormat="1">
      <c r="BP146352" s="90"/>
    </row>
    <row r="146353" spans="68:68" customFormat="1">
      <c r="BP146353" s="90"/>
    </row>
    <row r="146354" spans="68:68" customFormat="1">
      <c r="BP146354" s="90"/>
    </row>
    <row r="146355" spans="68:68" customFormat="1">
      <c r="BP146355" s="90"/>
    </row>
    <row r="146356" spans="68:68" customFormat="1">
      <c r="BP146356" s="90"/>
    </row>
    <row r="146357" spans="68:68" customFormat="1">
      <c r="BP146357" s="90"/>
    </row>
    <row r="146358" spans="68:68" customFormat="1">
      <c r="BP146358" s="90"/>
    </row>
    <row r="146359" spans="68:68" customFormat="1">
      <c r="BP146359" s="90"/>
    </row>
    <row r="146360" spans="68:68" customFormat="1">
      <c r="BP146360" s="90"/>
    </row>
    <row r="146361" spans="68:68" customFormat="1">
      <c r="BP146361" s="90"/>
    </row>
    <row r="146362" spans="68:68" customFormat="1">
      <c r="BP146362" s="90"/>
    </row>
    <row r="146363" spans="68:68" customFormat="1">
      <c r="BP146363" s="90"/>
    </row>
    <row r="146364" spans="68:68" customFormat="1">
      <c r="BP146364" s="90"/>
    </row>
    <row r="146365" spans="68:68" customFormat="1">
      <c r="BP146365" s="90"/>
    </row>
    <row r="146366" spans="68:68" customFormat="1">
      <c r="BP146366" s="90"/>
    </row>
    <row r="146367" spans="68:68" customFormat="1">
      <c r="BP146367" s="90"/>
    </row>
    <row r="146368" spans="68:68" customFormat="1">
      <c r="BP146368" s="90"/>
    </row>
    <row r="146369" spans="68:68" customFormat="1">
      <c r="BP146369" s="90"/>
    </row>
    <row r="146370" spans="68:68" customFormat="1">
      <c r="BP146370" s="90"/>
    </row>
    <row r="146371" spans="68:68" customFormat="1">
      <c r="BP146371" s="90"/>
    </row>
    <row r="146372" spans="68:68" customFormat="1">
      <c r="BP146372" s="90"/>
    </row>
    <row r="146373" spans="68:68" customFormat="1">
      <c r="BP146373" s="90"/>
    </row>
    <row r="146374" spans="68:68" customFormat="1">
      <c r="BP146374" s="90"/>
    </row>
    <row r="146375" spans="68:68" customFormat="1">
      <c r="BP146375" s="90"/>
    </row>
    <row r="146376" spans="68:68" customFormat="1">
      <c r="BP146376" s="90"/>
    </row>
    <row r="146377" spans="68:68" customFormat="1">
      <c r="BP146377" s="90"/>
    </row>
    <row r="146378" spans="68:68" customFormat="1">
      <c r="BP146378" s="90"/>
    </row>
    <row r="146379" spans="68:68" customFormat="1">
      <c r="BP146379" s="90"/>
    </row>
    <row r="146380" spans="68:68" customFormat="1">
      <c r="BP146380" s="90"/>
    </row>
    <row r="146381" spans="68:68" customFormat="1">
      <c r="BP146381" s="90"/>
    </row>
    <row r="146382" spans="68:68" customFormat="1">
      <c r="BP146382" s="90"/>
    </row>
    <row r="146383" spans="68:68" customFormat="1">
      <c r="BP146383" s="90"/>
    </row>
    <row r="146384" spans="68:68" customFormat="1">
      <c r="BP146384" s="90"/>
    </row>
    <row r="146385" spans="68:68" customFormat="1">
      <c r="BP146385" s="90"/>
    </row>
    <row r="146386" spans="68:68" customFormat="1">
      <c r="BP146386" s="90"/>
    </row>
    <row r="146387" spans="68:68" customFormat="1">
      <c r="BP146387" s="90"/>
    </row>
    <row r="146388" spans="68:68" customFormat="1">
      <c r="BP146388" s="90"/>
    </row>
    <row r="146389" spans="68:68" customFormat="1">
      <c r="BP146389" s="90"/>
    </row>
    <row r="146390" spans="68:68" customFormat="1">
      <c r="BP146390" s="90"/>
    </row>
    <row r="146391" spans="68:68" customFormat="1">
      <c r="BP146391" s="90"/>
    </row>
    <row r="146392" spans="68:68" customFormat="1">
      <c r="BP146392" s="90"/>
    </row>
    <row r="146393" spans="68:68" customFormat="1">
      <c r="BP146393" s="90"/>
    </row>
    <row r="146394" spans="68:68" customFormat="1">
      <c r="BP146394" s="90"/>
    </row>
    <row r="146395" spans="68:68" customFormat="1">
      <c r="BP146395" s="90"/>
    </row>
    <row r="146396" spans="68:68" customFormat="1">
      <c r="BP146396" s="90"/>
    </row>
    <row r="146397" spans="68:68" customFormat="1">
      <c r="BP146397" s="90"/>
    </row>
    <row r="146398" spans="68:68" customFormat="1">
      <c r="BP146398" s="90"/>
    </row>
    <row r="146399" spans="68:68" customFormat="1">
      <c r="BP146399" s="90"/>
    </row>
    <row r="146400" spans="68:68" customFormat="1">
      <c r="BP146400" s="90"/>
    </row>
    <row r="146401" spans="68:68" customFormat="1">
      <c r="BP146401" s="90"/>
    </row>
    <row r="146402" spans="68:68" customFormat="1">
      <c r="BP146402" s="90"/>
    </row>
    <row r="146403" spans="68:68" customFormat="1">
      <c r="BP146403" s="90"/>
    </row>
    <row r="146404" spans="68:68" customFormat="1">
      <c r="BP146404" s="90"/>
    </row>
    <row r="146405" spans="68:68" customFormat="1">
      <c r="BP146405" s="90"/>
    </row>
    <row r="146406" spans="68:68" customFormat="1">
      <c r="BP146406" s="90"/>
    </row>
    <row r="146407" spans="68:68" customFormat="1">
      <c r="BP146407" s="90"/>
    </row>
    <row r="146408" spans="68:68" customFormat="1">
      <c r="BP146408" s="90"/>
    </row>
    <row r="146409" spans="68:68" customFormat="1">
      <c r="BP146409" s="90"/>
    </row>
    <row r="146410" spans="68:68" customFormat="1">
      <c r="BP146410" s="90"/>
    </row>
    <row r="146411" spans="68:68" customFormat="1">
      <c r="BP146411" s="90"/>
    </row>
    <row r="146412" spans="68:68" customFormat="1">
      <c r="BP146412" s="90"/>
    </row>
    <row r="146413" spans="68:68" customFormat="1">
      <c r="BP146413" s="90"/>
    </row>
    <row r="146414" spans="68:68" customFormat="1">
      <c r="BP146414" s="90"/>
    </row>
    <row r="146415" spans="68:68" customFormat="1">
      <c r="BP146415" s="90"/>
    </row>
    <row r="146416" spans="68:68" customFormat="1">
      <c r="BP146416" s="90"/>
    </row>
    <row r="146417" spans="68:68" customFormat="1">
      <c r="BP146417" s="90"/>
    </row>
    <row r="146418" spans="68:68" customFormat="1">
      <c r="BP146418" s="90"/>
    </row>
    <row r="146419" spans="68:68" customFormat="1">
      <c r="BP146419" s="90"/>
    </row>
    <row r="146420" spans="68:68" customFormat="1">
      <c r="BP146420" s="90"/>
    </row>
    <row r="146421" spans="68:68" customFormat="1">
      <c r="BP146421" s="90"/>
    </row>
    <row r="146422" spans="68:68" customFormat="1">
      <c r="BP146422" s="90"/>
    </row>
    <row r="146423" spans="68:68" customFormat="1">
      <c r="BP146423" s="90"/>
    </row>
    <row r="146424" spans="68:68" customFormat="1">
      <c r="BP146424" s="90"/>
    </row>
    <row r="146425" spans="68:68" customFormat="1">
      <c r="BP146425" s="90"/>
    </row>
    <row r="146426" spans="68:68" customFormat="1">
      <c r="BP146426" s="90"/>
    </row>
    <row r="146427" spans="68:68" customFormat="1">
      <c r="BP146427" s="90"/>
    </row>
    <row r="146428" spans="68:68" customFormat="1">
      <c r="BP146428" s="90"/>
    </row>
    <row r="146429" spans="68:68" customFormat="1">
      <c r="BP146429" s="90"/>
    </row>
    <row r="146430" spans="68:68" customFormat="1">
      <c r="BP146430" s="90"/>
    </row>
    <row r="146431" spans="68:68" customFormat="1">
      <c r="BP146431" s="90"/>
    </row>
    <row r="146432" spans="68:68" customFormat="1">
      <c r="BP146432" s="90"/>
    </row>
    <row r="146433" spans="68:68" customFormat="1">
      <c r="BP146433" s="90"/>
    </row>
    <row r="146434" spans="68:68" customFormat="1">
      <c r="BP146434" s="90"/>
    </row>
    <row r="146435" spans="68:68" customFormat="1">
      <c r="BP146435" s="90"/>
    </row>
    <row r="146436" spans="68:68" customFormat="1">
      <c r="BP146436" s="90"/>
    </row>
    <row r="146437" spans="68:68" customFormat="1">
      <c r="BP146437" s="90"/>
    </row>
    <row r="146438" spans="68:68" customFormat="1">
      <c r="BP146438" s="90"/>
    </row>
    <row r="146439" spans="68:68" customFormat="1">
      <c r="BP146439" s="90"/>
    </row>
    <row r="146440" spans="68:68" customFormat="1">
      <c r="BP146440" s="90"/>
    </row>
    <row r="146441" spans="68:68" customFormat="1">
      <c r="BP146441" s="90"/>
    </row>
    <row r="146442" spans="68:68" customFormat="1">
      <c r="BP146442" s="90"/>
    </row>
    <row r="146443" spans="68:68" customFormat="1">
      <c r="BP146443" s="90"/>
    </row>
    <row r="146444" spans="68:68" customFormat="1">
      <c r="BP146444" s="90"/>
    </row>
    <row r="146445" spans="68:68" customFormat="1">
      <c r="BP146445" s="90"/>
    </row>
    <row r="146446" spans="68:68" customFormat="1">
      <c r="BP146446" s="90"/>
    </row>
    <row r="146447" spans="68:68" customFormat="1">
      <c r="BP146447" s="90"/>
    </row>
    <row r="146448" spans="68:68" customFormat="1">
      <c r="BP146448" s="90"/>
    </row>
    <row r="146449" spans="68:68" customFormat="1">
      <c r="BP146449" s="90"/>
    </row>
    <row r="146450" spans="68:68" customFormat="1">
      <c r="BP146450" s="90"/>
    </row>
    <row r="146451" spans="68:68" customFormat="1">
      <c r="BP146451" s="90"/>
    </row>
    <row r="146452" spans="68:68" customFormat="1">
      <c r="BP146452" s="90"/>
    </row>
    <row r="146453" spans="68:68" customFormat="1">
      <c r="BP146453" s="90"/>
    </row>
    <row r="146454" spans="68:68" customFormat="1">
      <c r="BP146454" s="90"/>
    </row>
    <row r="146455" spans="68:68" customFormat="1">
      <c r="BP146455" s="90"/>
    </row>
    <row r="146456" spans="68:68" customFormat="1">
      <c r="BP146456" s="90"/>
    </row>
    <row r="146457" spans="68:68" customFormat="1">
      <c r="BP146457" s="90"/>
    </row>
    <row r="146458" spans="68:68" customFormat="1">
      <c r="BP146458" s="90"/>
    </row>
    <row r="146459" spans="68:68" customFormat="1">
      <c r="BP146459" s="90"/>
    </row>
    <row r="146460" spans="68:68" customFormat="1">
      <c r="BP146460" s="90"/>
    </row>
    <row r="146461" spans="68:68" customFormat="1">
      <c r="BP146461" s="90"/>
    </row>
    <row r="146462" spans="68:68" customFormat="1">
      <c r="BP146462" s="90"/>
    </row>
    <row r="146463" spans="68:68" customFormat="1">
      <c r="BP146463" s="90"/>
    </row>
    <row r="146464" spans="68:68" customFormat="1">
      <c r="BP146464" s="90"/>
    </row>
    <row r="146465" spans="68:68" customFormat="1">
      <c r="BP146465" s="90"/>
    </row>
    <row r="146466" spans="68:68" customFormat="1">
      <c r="BP146466" s="90"/>
    </row>
    <row r="146467" spans="68:68" customFormat="1">
      <c r="BP146467" s="90"/>
    </row>
    <row r="146468" spans="68:68" customFormat="1">
      <c r="BP146468" s="90"/>
    </row>
    <row r="146469" spans="68:68" customFormat="1">
      <c r="BP146469" s="90"/>
    </row>
    <row r="146470" spans="68:68" customFormat="1">
      <c r="BP146470" s="90"/>
    </row>
    <row r="146471" spans="68:68" customFormat="1">
      <c r="BP146471" s="90"/>
    </row>
    <row r="146472" spans="68:68" customFormat="1">
      <c r="BP146472" s="90"/>
    </row>
    <row r="146473" spans="68:68" customFormat="1">
      <c r="BP146473" s="90"/>
    </row>
    <row r="146474" spans="68:68" customFormat="1">
      <c r="BP146474" s="90"/>
    </row>
    <row r="146475" spans="68:68" customFormat="1">
      <c r="BP146475" s="90"/>
    </row>
    <row r="146476" spans="68:68" customFormat="1">
      <c r="BP146476" s="90"/>
    </row>
    <row r="146477" spans="68:68" customFormat="1">
      <c r="BP146477" s="90"/>
    </row>
    <row r="146478" spans="68:68" customFormat="1">
      <c r="BP146478" s="90"/>
    </row>
    <row r="146479" spans="68:68" customFormat="1">
      <c r="BP146479" s="90"/>
    </row>
    <row r="146480" spans="68:68" customFormat="1">
      <c r="BP146480" s="90"/>
    </row>
    <row r="146481" spans="68:68" customFormat="1">
      <c r="BP146481" s="90"/>
    </row>
    <row r="146482" spans="68:68" customFormat="1">
      <c r="BP146482" s="90"/>
    </row>
    <row r="146483" spans="68:68" customFormat="1">
      <c r="BP146483" s="90"/>
    </row>
    <row r="146484" spans="68:68" customFormat="1">
      <c r="BP146484" s="90"/>
    </row>
    <row r="146485" spans="68:68" customFormat="1">
      <c r="BP146485" s="90"/>
    </row>
    <row r="146486" spans="68:68" customFormat="1">
      <c r="BP146486" s="90"/>
    </row>
    <row r="146487" spans="68:68" customFormat="1">
      <c r="BP146487" s="90"/>
    </row>
    <row r="146488" spans="68:68" customFormat="1">
      <c r="BP146488" s="90"/>
    </row>
    <row r="146489" spans="68:68" customFormat="1">
      <c r="BP146489" s="90"/>
    </row>
    <row r="146490" spans="68:68" customFormat="1">
      <c r="BP146490" s="90"/>
    </row>
    <row r="146491" spans="68:68" customFormat="1">
      <c r="BP146491" s="90"/>
    </row>
    <row r="146492" spans="68:68" customFormat="1">
      <c r="BP146492" s="90"/>
    </row>
    <row r="146493" spans="68:68" customFormat="1">
      <c r="BP146493" s="90"/>
    </row>
    <row r="146494" spans="68:68" customFormat="1">
      <c r="BP146494" s="90"/>
    </row>
    <row r="146495" spans="68:68" customFormat="1">
      <c r="BP146495" s="90"/>
    </row>
    <row r="146496" spans="68:68" customFormat="1">
      <c r="BP146496" s="90"/>
    </row>
    <row r="146497" spans="68:68" customFormat="1">
      <c r="BP146497" s="90"/>
    </row>
    <row r="146498" spans="68:68" customFormat="1">
      <c r="BP146498" s="90"/>
    </row>
    <row r="146499" spans="68:68" customFormat="1">
      <c r="BP146499" s="90"/>
    </row>
    <row r="146500" spans="68:68" customFormat="1">
      <c r="BP146500" s="90"/>
    </row>
    <row r="146501" spans="68:68" customFormat="1">
      <c r="BP146501" s="90"/>
    </row>
    <row r="146502" spans="68:68" customFormat="1">
      <c r="BP146502" s="90"/>
    </row>
    <row r="146503" spans="68:68" customFormat="1">
      <c r="BP146503" s="90"/>
    </row>
    <row r="146504" spans="68:68" customFormat="1">
      <c r="BP146504" s="90"/>
    </row>
    <row r="146505" spans="68:68" customFormat="1">
      <c r="BP146505" s="90"/>
    </row>
    <row r="146506" spans="68:68" customFormat="1">
      <c r="BP146506" s="90"/>
    </row>
    <row r="146507" spans="68:68" customFormat="1">
      <c r="BP146507" s="90"/>
    </row>
    <row r="146508" spans="68:68" customFormat="1">
      <c r="BP146508" s="90"/>
    </row>
    <row r="146509" spans="68:68" customFormat="1">
      <c r="BP146509" s="90"/>
    </row>
    <row r="146510" spans="68:68" customFormat="1">
      <c r="BP146510" s="90"/>
    </row>
    <row r="146511" spans="68:68" customFormat="1">
      <c r="BP146511" s="90"/>
    </row>
    <row r="146512" spans="68:68" customFormat="1">
      <c r="BP146512" s="90"/>
    </row>
    <row r="146513" spans="68:68" customFormat="1">
      <c r="BP146513" s="90"/>
    </row>
    <row r="146514" spans="68:68" customFormat="1">
      <c r="BP146514" s="90"/>
    </row>
    <row r="146515" spans="68:68" customFormat="1">
      <c r="BP146515" s="90"/>
    </row>
    <row r="146516" spans="68:68" customFormat="1">
      <c r="BP146516" s="90"/>
    </row>
    <row r="146517" spans="68:68" customFormat="1">
      <c r="BP146517" s="90"/>
    </row>
    <row r="146518" spans="68:68" customFormat="1">
      <c r="BP146518" s="90"/>
    </row>
    <row r="146519" spans="68:68" customFormat="1">
      <c r="BP146519" s="90"/>
    </row>
    <row r="146520" spans="68:68" customFormat="1">
      <c r="BP146520" s="90"/>
    </row>
    <row r="146521" spans="68:68" customFormat="1">
      <c r="BP146521" s="90"/>
    </row>
    <row r="146522" spans="68:68" customFormat="1">
      <c r="BP146522" s="90"/>
    </row>
    <row r="146523" spans="68:68" customFormat="1">
      <c r="BP146523" s="90"/>
    </row>
    <row r="146524" spans="68:68" customFormat="1">
      <c r="BP146524" s="90"/>
    </row>
    <row r="146525" spans="68:68" customFormat="1">
      <c r="BP146525" s="90"/>
    </row>
    <row r="146526" spans="68:68" customFormat="1">
      <c r="BP146526" s="90"/>
    </row>
    <row r="146527" spans="68:68" customFormat="1">
      <c r="BP146527" s="90"/>
    </row>
    <row r="146528" spans="68:68" customFormat="1">
      <c r="BP146528" s="90"/>
    </row>
    <row r="146529" spans="68:68" customFormat="1">
      <c r="BP146529" s="90"/>
    </row>
    <row r="146530" spans="68:68" customFormat="1">
      <c r="BP146530" s="90"/>
    </row>
    <row r="146531" spans="68:68" customFormat="1">
      <c r="BP146531" s="90"/>
    </row>
    <row r="146532" spans="68:68" customFormat="1">
      <c r="BP146532" s="90"/>
    </row>
    <row r="146533" spans="68:68" customFormat="1">
      <c r="BP146533" s="90"/>
    </row>
    <row r="146534" spans="68:68" customFormat="1">
      <c r="BP146534" s="90"/>
    </row>
    <row r="146535" spans="68:68" customFormat="1">
      <c r="BP146535" s="90"/>
    </row>
    <row r="146536" spans="68:68" customFormat="1">
      <c r="BP146536" s="90"/>
    </row>
    <row r="146537" spans="68:68" customFormat="1">
      <c r="BP146537" s="90"/>
    </row>
    <row r="146538" spans="68:68" customFormat="1">
      <c r="BP146538" s="90"/>
    </row>
    <row r="146539" spans="68:68" customFormat="1">
      <c r="BP146539" s="90"/>
    </row>
    <row r="146540" spans="68:68" customFormat="1">
      <c r="BP146540" s="90"/>
    </row>
    <row r="146541" spans="68:68" customFormat="1">
      <c r="BP146541" s="90"/>
    </row>
    <row r="146542" spans="68:68" customFormat="1">
      <c r="BP146542" s="90"/>
    </row>
    <row r="146543" spans="68:68" customFormat="1">
      <c r="BP146543" s="90"/>
    </row>
    <row r="146544" spans="68:68" customFormat="1">
      <c r="BP146544" s="90"/>
    </row>
    <row r="146545" spans="68:68" customFormat="1">
      <c r="BP146545" s="90"/>
    </row>
    <row r="146546" spans="68:68" customFormat="1">
      <c r="BP146546" s="90"/>
    </row>
    <row r="146547" spans="68:68" customFormat="1">
      <c r="BP146547" s="90"/>
    </row>
    <row r="146548" spans="68:68" customFormat="1">
      <c r="BP146548" s="90"/>
    </row>
    <row r="146549" spans="68:68" customFormat="1">
      <c r="BP146549" s="90"/>
    </row>
    <row r="146550" spans="68:68" customFormat="1">
      <c r="BP146550" s="90"/>
    </row>
    <row r="146551" spans="68:68" customFormat="1">
      <c r="BP146551" s="90"/>
    </row>
    <row r="146552" spans="68:68" customFormat="1">
      <c r="BP146552" s="90"/>
    </row>
    <row r="146553" spans="68:68" customFormat="1">
      <c r="BP146553" s="90"/>
    </row>
    <row r="146554" spans="68:68" customFormat="1">
      <c r="BP146554" s="90"/>
    </row>
    <row r="146555" spans="68:68" customFormat="1">
      <c r="BP146555" s="90"/>
    </row>
    <row r="146556" spans="68:68" customFormat="1">
      <c r="BP146556" s="90"/>
    </row>
    <row r="146557" spans="68:68" customFormat="1">
      <c r="BP146557" s="90"/>
    </row>
    <row r="146558" spans="68:68" customFormat="1">
      <c r="BP146558" s="90"/>
    </row>
    <row r="146559" spans="68:68" customFormat="1">
      <c r="BP146559" s="90"/>
    </row>
    <row r="146560" spans="68:68" customFormat="1">
      <c r="BP146560" s="90"/>
    </row>
    <row r="146561" spans="68:68" customFormat="1">
      <c r="BP146561" s="90"/>
    </row>
    <row r="146562" spans="68:68" customFormat="1">
      <c r="BP146562" s="90"/>
    </row>
    <row r="146563" spans="68:68" customFormat="1">
      <c r="BP146563" s="90"/>
    </row>
    <row r="146564" spans="68:68" customFormat="1">
      <c r="BP146564" s="90"/>
    </row>
    <row r="146565" spans="68:68" customFormat="1">
      <c r="BP146565" s="90"/>
    </row>
    <row r="146566" spans="68:68" customFormat="1">
      <c r="BP146566" s="90"/>
    </row>
    <row r="146567" spans="68:68" customFormat="1">
      <c r="BP146567" s="90"/>
    </row>
    <row r="146568" spans="68:68" customFormat="1">
      <c r="BP146568" s="90"/>
    </row>
    <row r="146569" spans="68:68" customFormat="1">
      <c r="BP146569" s="90"/>
    </row>
    <row r="146570" spans="68:68" customFormat="1">
      <c r="BP146570" s="90"/>
    </row>
    <row r="146571" spans="68:68" customFormat="1">
      <c r="BP146571" s="90"/>
    </row>
    <row r="146572" spans="68:68" customFormat="1">
      <c r="BP146572" s="90"/>
    </row>
    <row r="146573" spans="68:68" customFormat="1">
      <c r="BP146573" s="90"/>
    </row>
    <row r="146574" spans="68:68" customFormat="1">
      <c r="BP146574" s="90"/>
    </row>
    <row r="146575" spans="68:68" customFormat="1">
      <c r="BP146575" s="90"/>
    </row>
    <row r="146576" spans="68:68" customFormat="1">
      <c r="BP146576" s="90"/>
    </row>
    <row r="146577" spans="68:68" customFormat="1">
      <c r="BP146577" s="90"/>
    </row>
    <row r="146578" spans="68:68" customFormat="1">
      <c r="BP146578" s="90"/>
    </row>
    <row r="146579" spans="68:68" customFormat="1">
      <c r="BP146579" s="90"/>
    </row>
    <row r="146580" spans="68:68" customFormat="1">
      <c r="BP146580" s="90"/>
    </row>
    <row r="146581" spans="68:68" customFormat="1">
      <c r="BP146581" s="90"/>
    </row>
    <row r="146582" spans="68:68" customFormat="1">
      <c r="BP146582" s="90"/>
    </row>
    <row r="146583" spans="68:68" customFormat="1">
      <c r="BP146583" s="90"/>
    </row>
    <row r="146584" spans="68:68" customFormat="1">
      <c r="BP146584" s="90"/>
    </row>
    <row r="146585" spans="68:68" customFormat="1">
      <c r="BP146585" s="90"/>
    </row>
    <row r="146586" spans="68:68" customFormat="1">
      <c r="BP146586" s="90"/>
    </row>
    <row r="146587" spans="68:68" customFormat="1">
      <c r="BP146587" s="90"/>
    </row>
    <row r="146588" spans="68:68" customFormat="1">
      <c r="BP146588" s="90"/>
    </row>
    <row r="146589" spans="68:68" customFormat="1">
      <c r="BP146589" s="90"/>
    </row>
    <row r="146590" spans="68:68" customFormat="1">
      <c r="BP146590" s="90"/>
    </row>
    <row r="146591" spans="68:68" customFormat="1">
      <c r="BP146591" s="90"/>
    </row>
    <row r="146592" spans="68:68" customFormat="1">
      <c r="BP146592" s="90"/>
    </row>
    <row r="146593" spans="68:68" customFormat="1">
      <c r="BP146593" s="90"/>
    </row>
    <row r="146594" spans="68:68" customFormat="1">
      <c r="BP146594" s="90"/>
    </row>
    <row r="146595" spans="68:68" customFormat="1">
      <c r="BP146595" s="90"/>
    </row>
    <row r="146596" spans="68:68" customFormat="1">
      <c r="BP146596" s="90"/>
    </row>
    <row r="146597" spans="68:68" customFormat="1">
      <c r="BP146597" s="90"/>
    </row>
    <row r="146598" spans="68:68" customFormat="1">
      <c r="BP146598" s="90"/>
    </row>
    <row r="146599" spans="68:68" customFormat="1">
      <c r="BP146599" s="90"/>
    </row>
    <row r="146600" spans="68:68" customFormat="1">
      <c r="BP146600" s="90"/>
    </row>
    <row r="146601" spans="68:68" customFormat="1">
      <c r="BP146601" s="90"/>
    </row>
    <row r="146602" spans="68:68" customFormat="1">
      <c r="BP146602" s="90"/>
    </row>
    <row r="146603" spans="68:68" customFormat="1">
      <c r="BP146603" s="90"/>
    </row>
    <row r="146604" spans="68:68" customFormat="1">
      <c r="BP146604" s="90"/>
    </row>
    <row r="146605" spans="68:68" customFormat="1">
      <c r="BP146605" s="90"/>
    </row>
    <row r="146606" spans="68:68" customFormat="1">
      <c r="BP146606" s="90"/>
    </row>
    <row r="146607" spans="68:68" customFormat="1">
      <c r="BP146607" s="90"/>
    </row>
    <row r="146608" spans="68:68" customFormat="1">
      <c r="BP146608" s="90"/>
    </row>
    <row r="146609" spans="68:68" customFormat="1">
      <c r="BP146609" s="90"/>
    </row>
    <row r="146610" spans="68:68" customFormat="1">
      <c r="BP146610" s="90"/>
    </row>
    <row r="146611" spans="68:68" customFormat="1">
      <c r="BP146611" s="90"/>
    </row>
    <row r="146612" spans="68:68" customFormat="1">
      <c r="BP146612" s="90"/>
    </row>
    <row r="146613" spans="68:68" customFormat="1">
      <c r="BP146613" s="90"/>
    </row>
    <row r="146614" spans="68:68" customFormat="1">
      <c r="BP146614" s="90"/>
    </row>
    <row r="146615" spans="68:68" customFormat="1">
      <c r="BP146615" s="90"/>
    </row>
    <row r="146616" spans="68:68" customFormat="1">
      <c r="BP146616" s="90"/>
    </row>
    <row r="146617" spans="68:68" customFormat="1">
      <c r="BP146617" s="90"/>
    </row>
    <row r="146618" spans="68:68" customFormat="1">
      <c r="BP146618" s="90"/>
    </row>
    <row r="146619" spans="68:68" customFormat="1">
      <c r="BP146619" s="90"/>
    </row>
    <row r="146620" spans="68:68" customFormat="1">
      <c r="BP146620" s="90"/>
    </row>
    <row r="146621" spans="68:68" customFormat="1">
      <c r="BP146621" s="90"/>
    </row>
    <row r="146622" spans="68:68" customFormat="1">
      <c r="BP146622" s="90"/>
    </row>
    <row r="146623" spans="68:68" customFormat="1">
      <c r="BP146623" s="90"/>
    </row>
    <row r="146624" spans="68:68" customFormat="1">
      <c r="BP146624" s="90"/>
    </row>
    <row r="146625" spans="68:68" customFormat="1">
      <c r="BP146625" s="90"/>
    </row>
    <row r="146626" spans="68:68" customFormat="1">
      <c r="BP146626" s="90"/>
    </row>
    <row r="146627" spans="68:68" customFormat="1">
      <c r="BP146627" s="90"/>
    </row>
    <row r="146628" spans="68:68" customFormat="1">
      <c r="BP146628" s="90"/>
    </row>
    <row r="146629" spans="68:68" customFormat="1">
      <c r="BP146629" s="90"/>
    </row>
    <row r="146630" spans="68:68" customFormat="1">
      <c r="BP146630" s="90"/>
    </row>
    <row r="146631" spans="68:68" customFormat="1">
      <c r="BP146631" s="90"/>
    </row>
    <row r="146632" spans="68:68" customFormat="1">
      <c r="BP146632" s="90"/>
    </row>
    <row r="146633" spans="68:68" customFormat="1">
      <c r="BP146633" s="90"/>
    </row>
    <row r="146634" spans="68:68" customFormat="1">
      <c r="BP146634" s="90"/>
    </row>
    <row r="146635" spans="68:68" customFormat="1">
      <c r="BP146635" s="90"/>
    </row>
    <row r="146636" spans="68:68" customFormat="1">
      <c r="BP146636" s="90"/>
    </row>
    <row r="146637" spans="68:68" customFormat="1">
      <c r="BP146637" s="90"/>
    </row>
    <row r="146638" spans="68:68" customFormat="1">
      <c r="BP146638" s="90"/>
    </row>
    <row r="146639" spans="68:68" customFormat="1">
      <c r="BP146639" s="90"/>
    </row>
    <row r="146640" spans="68:68" customFormat="1">
      <c r="BP146640" s="90"/>
    </row>
    <row r="146641" spans="68:68" customFormat="1">
      <c r="BP146641" s="90"/>
    </row>
    <row r="146642" spans="68:68" customFormat="1">
      <c r="BP146642" s="90"/>
    </row>
    <row r="146643" spans="68:68" customFormat="1">
      <c r="BP146643" s="90"/>
    </row>
    <row r="146644" spans="68:68" customFormat="1">
      <c r="BP146644" s="90"/>
    </row>
    <row r="146645" spans="68:68" customFormat="1">
      <c r="BP146645" s="90"/>
    </row>
    <row r="146646" spans="68:68" customFormat="1">
      <c r="BP146646" s="90"/>
    </row>
    <row r="146647" spans="68:68" customFormat="1">
      <c r="BP146647" s="90"/>
    </row>
    <row r="146648" spans="68:68" customFormat="1">
      <c r="BP146648" s="90"/>
    </row>
    <row r="146649" spans="68:68" customFormat="1">
      <c r="BP146649" s="90"/>
    </row>
    <row r="146650" spans="68:68" customFormat="1">
      <c r="BP146650" s="90"/>
    </row>
    <row r="146651" spans="68:68" customFormat="1">
      <c r="BP146651" s="90"/>
    </row>
    <row r="146652" spans="68:68" customFormat="1">
      <c r="BP146652" s="90"/>
    </row>
    <row r="146653" spans="68:68" customFormat="1">
      <c r="BP146653" s="90"/>
    </row>
    <row r="146654" spans="68:68" customFormat="1">
      <c r="BP146654" s="90"/>
    </row>
    <row r="146655" spans="68:68" customFormat="1">
      <c r="BP146655" s="90"/>
    </row>
    <row r="146656" spans="68:68" customFormat="1">
      <c r="BP146656" s="90"/>
    </row>
    <row r="146657" spans="68:68" customFormat="1">
      <c r="BP146657" s="90"/>
    </row>
    <row r="146658" spans="68:68" customFormat="1">
      <c r="BP146658" s="90"/>
    </row>
    <row r="146659" spans="68:68" customFormat="1">
      <c r="BP146659" s="90"/>
    </row>
    <row r="146660" spans="68:68" customFormat="1">
      <c r="BP146660" s="90"/>
    </row>
    <row r="146661" spans="68:68" customFormat="1">
      <c r="BP146661" s="90"/>
    </row>
    <row r="146662" spans="68:68" customFormat="1">
      <c r="BP146662" s="90"/>
    </row>
    <row r="146663" spans="68:68" customFormat="1">
      <c r="BP146663" s="90"/>
    </row>
    <row r="146664" spans="68:68" customFormat="1">
      <c r="BP146664" s="90"/>
    </row>
    <row r="146665" spans="68:68" customFormat="1">
      <c r="BP146665" s="90"/>
    </row>
    <row r="146666" spans="68:68" customFormat="1">
      <c r="BP146666" s="90"/>
    </row>
    <row r="146667" spans="68:68" customFormat="1">
      <c r="BP146667" s="90"/>
    </row>
    <row r="146668" spans="68:68" customFormat="1">
      <c r="BP146668" s="90"/>
    </row>
    <row r="146669" spans="68:68" customFormat="1">
      <c r="BP146669" s="90"/>
    </row>
    <row r="146670" spans="68:68" customFormat="1">
      <c r="BP146670" s="90"/>
    </row>
    <row r="146671" spans="68:68" customFormat="1">
      <c r="BP146671" s="90"/>
    </row>
    <row r="146672" spans="68:68" customFormat="1">
      <c r="BP146672" s="90"/>
    </row>
    <row r="146673" spans="68:68" customFormat="1">
      <c r="BP146673" s="90"/>
    </row>
    <row r="146674" spans="68:68" customFormat="1">
      <c r="BP146674" s="90"/>
    </row>
    <row r="146675" spans="68:68" customFormat="1">
      <c r="BP146675" s="90"/>
    </row>
    <row r="146676" spans="68:68" customFormat="1">
      <c r="BP146676" s="90"/>
    </row>
    <row r="146677" spans="68:68" customFormat="1">
      <c r="BP146677" s="90"/>
    </row>
    <row r="146678" spans="68:68" customFormat="1">
      <c r="BP146678" s="90"/>
    </row>
    <row r="146679" spans="68:68" customFormat="1">
      <c r="BP146679" s="90"/>
    </row>
    <row r="146680" spans="68:68" customFormat="1">
      <c r="BP146680" s="90"/>
    </row>
    <row r="146681" spans="68:68" customFormat="1">
      <c r="BP146681" s="90"/>
    </row>
    <row r="146682" spans="68:68" customFormat="1">
      <c r="BP146682" s="90"/>
    </row>
    <row r="146683" spans="68:68" customFormat="1">
      <c r="BP146683" s="90"/>
    </row>
    <row r="146684" spans="68:68" customFormat="1">
      <c r="BP146684" s="90"/>
    </row>
    <row r="146685" spans="68:68" customFormat="1">
      <c r="BP146685" s="90"/>
    </row>
    <row r="146686" spans="68:68" customFormat="1">
      <c r="BP146686" s="90"/>
    </row>
    <row r="146687" spans="68:68" customFormat="1">
      <c r="BP146687" s="90"/>
    </row>
    <row r="146688" spans="68:68" customFormat="1">
      <c r="BP146688" s="90"/>
    </row>
    <row r="146689" spans="68:68" customFormat="1">
      <c r="BP146689" s="90"/>
    </row>
    <row r="146690" spans="68:68" customFormat="1">
      <c r="BP146690" s="90"/>
    </row>
    <row r="146691" spans="68:68" customFormat="1">
      <c r="BP146691" s="90"/>
    </row>
    <row r="146692" spans="68:68" customFormat="1">
      <c r="BP146692" s="90"/>
    </row>
    <row r="146693" spans="68:68" customFormat="1">
      <c r="BP146693" s="90"/>
    </row>
    <row r="146694" spans="68:68" customFormat="1">
      <c r="BP146694" s="90"/>
    </row>
    <row r="146695" spans="68:68" customFormat="1">
      <c r="BP146695" s="90"/>
    </row>
    <row r="146696" spans="68:68" customFormat="1">
      <c r="BP146696" s="90"/>
    </row>
    <row r="146697" spans="68:68" customFormat="1">
      <c r="BP146697" s="90"/>
    </row>
    <row r="146698" spans="68:68" customFormat="1">
      <c r="BP146698" s="90"/>
    </row>
    <row r="146699" spans="68:68" customFormat="1">
      <c r="BP146699" s="90"/>
    </row>
    <row r="146700" spans="68:68" customFormat="1">
      <c r="BP146700" s="90"/>
    </row>
    <row r="146701" spans="68:68" customFormat="1">
      <c r="BP146701" s="90"/>
    </row>
    <row r="146702" spans="68:68" customFormat="1">
      <c r="BP146702" s="90"/>
    </row>
    <row r="146703" spans="68:68" customFormat="1">
      <c r="BP146703" s="90"/>
    </row>
    <row r="146704" spans="68:68" customFormat="1">
      <c r="BP146704" s="90"/>
    </row>
    <row r="146705" spans="68:68" customFormat="1">
      <c r="BP146705" s="90"/>
    </row>
    <row r="146706" spans="68:68" customFormat="1">
      <c r="BP146706" s="90"/>
    </row>
    <row r="146707" spans="68:68" customFormat="1">
      <c r="BP146707" s="90"/>
    </row>
    <row r="146708" spans="68:68" customFormat="1">
      <c r="BP146708" s="90"/>
    </row>
    <row r="146709" spans="68:68" customFormat="1">
      <c r="BP146709" s="90"/>
    </row>
    <row r="146710" spans="68:68" customFormat="1">
      <c r="BP146710" s="90"/>
    </row>
    <row r="146711" spans="68:68" customFormat="1">
      <c r="BP146711" s="90"/>
    </row>
    <row r="146712" spans="68:68" customFormat="1">
      <c r="BP146712" s="90"/>
    </row>
    <row r="146713" spans="68:68" customFormat="1">
      <c r="BP146713" s="90"/>
    </row>
    <row r="146714" spans="68:68" customFormat="1">
      <c r="BP146714" s="90"/>
    </row>
    <row r="146715" spans="68:68" customFormat="1">
      <c r="BP146715" s="90"/>
    </row>
    <row r="146716" spans="68:68" customFormat="1">
      <c r="BP146716" s="90"/>
    </row>
    <row r="146717" spans="68:68" customFormat="1">
      <c r="BP146717" s="90"/>
    </row>
    <row r="146718" spans="68:68" customFormat="1">
      <c r="BP146718" s="90"/>
    </row>
    <row r="146719" spans="68:68" customFormat="1">
      <c r="BP146719" s="90"/>
    </row>
    <row r="146720" spans="68:68" customFormat="1">
      <c r="BP146720" s="90"/>
    </row>
    <row r="146721" spans="68:68" customFormat="1">
      <c r="BP146721" s="90"/>
    </row>
    <row r="146722" spans="68:68" customFormat="1">
      <c r="BP146722" s="90"/>
    </row>
    <row r="146723" spans="68:68" customFormat="1">
      <c r="BP146723" s="90"/>
    </row>
    <row r="146724" spans="68:68" customFormat="1">
      <c r="BP146724" s="90"/>
    </row>
    <row r="146725" spans="68:68" customFormat="1">
      <c r="BP146725" s="90"/>
    </row>
    <row r="146726" spans="68:68" customFormat="1">
      <c r="BP146726" s="90"/>
    </row>
    <row r="146727" spans="68:68" customFormat="1">
      <c r="BP146727" s="90"/>
    </row>
    <row r="146728" spans="68:68" customFormat="1">
      <c r="BP146728" s="90"/>
    </row>
    <row r="146729" spans="68:68" customFormat="1">
      <c r="BP146729" s="90"/>
    </row>
    <row r="146730" spans="68:68" customFormat="1">
      <c r="BP146730" s="90"/>
    </row>
    <row r="146731" spans="68:68" customFormat="1">
      <c r="BP146731" s="90"/>
    </row>
    <row r="146732" spans="68:68" customFormat="1">
      <c r="BP146732" s="90"/>
    </row>
    <row r="146733" spans="68:68" customFormat="1">
      <c r="BP146733" s="90"/>
    </row>
    <row r="146734" spans="68:68" customFormat="1">
      <c r="BP146734" s="90"/>
    </row>
    <row r="146735" spans="68:68" customFormat="1">
      <c r="BP146735" s="90"/>
    </row>
    <row r="146736" spans="68:68" customFormat="1">
      <c r="BP146736" s="90"/>
    </row>
    <row r="146737" spans="68:68" customFormat="1">
      <c r="BP146737" s="90"/>
    </row>
    <row r="146738" spans="68:68" customFormat="1">
      <c r="BP146738" s="90"/>
    </row>
    <row r="146739" spans="68:68" customFormat="1">
      <c r="BP146739" s="90"/>
    </row>
    <row r="146740" spans="68:68" customFormat="1">
      <c r="BP146740" s="90"/>
    </row>
    <row r="146741" spans="68:68" customFormat="1">
      <c r="BP146741" s="90"/>
    </row>
    <row r="146742" spans="68:68" customFormat="1">
      <c r="BP146742" s="90"/>
    </row>
    <row r="146743" spans="68:68" customFormat="1">
      <c r="BP146743" s="90"/>
    </row>
    <row r="146744" spans="68:68" customFormat="1">
      <c r="BP146744" s="90"/>
    </row>
    <row r="146745" spans="68:68" customFormat="1">
      <c r="BP146745" s="90"/>
    </row>
    <row r="146746" spans="68:68" customFormat="1">
      <c r="BP146746" s="90"/>
    </row>
    <row r="146747" spans="68:68" customFormat="1">
      <c r="BP146747" s="90"/>
    </row>
    <row r="146748" spans="68:68" customFormat="1">
      <c r="BP146748" s="90"/>
    </row>
    <row r="146749" spans="68:68" customFormat="1">
      <c r="BP146749" s="90"/>
    </row>
    <row r="146750" spans="68:68" customFormat="1">
      <c r="BP146750" s="90"/>
    </row>
    <row r="146751" spans="68:68" customFormat="1">
      <c r="BP146751" s="90"/>
    </row>
    <row r="146752" spans="68:68" customFormat="1">
      <c r="BP146752" s="90"/>
    </row>
    <row r="146753" spans="68:68" customFormat="1">
      <c r="BP146753" s="90"/>
    </row>
    <row r="146754" spans="68:68" customFormat="1">
      <c r="BP146754" s="90"/>
    </row>
    <row r="146755" spans="68:68" customFormat="1">
      <c r="BP146755" s="90"/>
    </row>
    <row r="146756" spans="68:68" customFormat="1">
      <c r="BP146756" s="90"/>
    </row>
    <row r="146757" spans="68:68" customFormat="1">
      <c r="BP146757" s="90"/>
    </row>
    <row r="146758" spans="68:68" customFormat="1">
      <c r="BP146758" s="90"/>
    </row>
    <row r="146759" spans="68:68" customFormat="1">
      <c r="BP146759" s="90"/>
    </row>
    <row r="146760" spans="68:68" customFormat="1">
      <c r="BP146760" s="90"/>
    </row>
    <row r="146761" spans="68:68" customFormat="1">
      <c r="BP146761" s="90"/>
    </row>
    <row r="146762" spans="68:68" customFormat="1">
      <c r="BP146762" s="90"/>
    </row>
    <row r="146763" spans="68:68" customFormat="1">
      <c r="BP146763" s="90"/>
    </row>
    <row r="146764" spans="68:68" customFormat="1">
      <c r="BP146764" s="90"/>
    </row>
    <row r="146765" spans="68:68" customFormat="1">
      <c r="BP146765" s="90"/>
    </row>
    <row r="146766" spans="68:68" customFormat="1">
      <c r="BP146766" s="90"/>
    </row>
    <row r="146767" spans="68:68" customFormat="1">
      <c r="BP146767" s="90"/>
    </row>
    <row r="146768" spans="68:68" customFormat="1">
      <c r="BP146768" s="90"/>
    </row>
    <row r="146769" spans="68:68" customFormat="1">
      <c r="BP146769" s="90"/>
    </row>
    <row r="146770" spans="68:68" customFormat="1">
      <c r="BP146770" s="90"/>
    </row>
    <row r="146771" spans="68:68" customFormat="1">
      <c r="BP146771" s="90"/>
    </row>
    <row r="146772" spans="68:68" customFormat="1">
      <c r="BP146772" s="90"/>
    </row>
    <row r="146773" spans="68:68" customFormat="1">
      <c r="BP146773" s="90"/>
    </row>
    <row r="146774" spans="68:68" customFormat="1">
      <c r="BP146774" s="90"/>
    </row>
    <row r="146775" spans="68:68" customFormat="1">
      <c r="BP146775" s="90"/>
    </row>
    <row r="146776" spans="68:68" customFormat="1">
      <c r="BP146776" s="90"/>
    </row>
    <row r="146777" spans="68:68" customFormat="1">
      <c r="BP146777" s="90"/>
    </row>
    <row r="146778" spans="68:68" customFormat="1">
      <c r="BP146778" s="90"/>
    </row>
    <row r="146779" spans="68:68" customFormat="1">
      <c r="BP146779" s="90"/>
    </row>
    <row r="146780" spans="68:68" customFormat="1">
      <c r="BP146780" s="90"/>
    </row>
    <row r="146781" spans="68:68" customFormat="1">
      <c r="BP146781" s="90"/>
    </row>
    <row r="146782" spans="68:68" customFormat="1">
      <c r="BP146782" s="90"/>
    </row>
    <row r="146783" spans="68:68" customFormat="1">
      <c r="BP146783" s="90"/>
    </row>
    <row r="146784" spans="68:68" customFormat="1">
      <c r="BP146784" s="90"/>
    </row>
    <row r="146785" spans="68:68" customFormat="1">
      <c r="BP146785" s="90"/>
    </row>
    <row r="146786" spans="68:68" customFormat="1">
      <c r="BP146786" s="90"/>
    </row>
    <row r="146787" spans="68:68" customFormat="1">
      <c r="BP146787" s="90"/>
    </row>
    <row r="146788" spans="68:68" customFormat="1">
      <c r="BP146788" s="90"/>
    </row>
    <row r="146789" spans="68:68" customFormat="1">
      <c r="BP146789" s="90"/>
    </row>
    <row r="146790" spans="68:68" customFormat="1">
      <c r="BP146790" s="90"/>
    </row>
    <row r="146791" spans="68:68" customFormat="1">
      <c r="BP146791" s="90"/>
    </row>
    <row r="146792" spans="68:68" customFormat="1">
      <c r="BP146792" s="90"/>
    </row>
    <row r="146793" spans="68:68" customFormat="1">
      <c r="BP146793" s="90"/>
    </row>
    <row r="146794" spans="68:68" customFormat="1">
      <c r="BP146794" s="90"/>
    </row>
    <row r="146795" spans="68:68" customFormat="1">
      <c r="BP146795" s="90"/>
    </row>
    <row r="146796" spans="68:68" customFormat="1">
      <c r="BP146796" s="90"/>
    </row>
    <row r="146797" spans="68:68" customFormat="1">
      <c r="BP146797" s="90"/>
    </row>
    <row r="146798" spans="68:68" customFormat="1">
      <c r="BP146798" s="90"/>
    </row>
    <row r="146799" spans="68:68" customFormat="1">
      <c r="BP146799" s="90"/>
    </row>
    <row r="146800" spans="68:68" customFormat="1">
      <c r="BP146800" s="90"/>
    </row>
    <row r="146801" spans="68:68" customFormat="1">
      <c r="BP146801" s="90"/>
    </row>
    <row r="146802" spans="68:68" customFormat="1">
      <c r="BP146802" s="90"/>
    </row>
    <row r="146803" spans="68:68" customFormat="1">
      <c r="BP146803" s="90"/>
    </row>
    <row r="146804" spans="68:68" customFormat="1">
      <c r="BP146804" s="90"/>
    </row>
    <row r="146805" spans="68:68" customFormat="1">
      <c r="BP146805" s="90"/>
    </row>
    <row r="146806" spans="68:68" customFormat="1">
      <c r="BP146806" s="90"/>
    </row>
    <row r="146807" spans="68:68" customFormat="1">
      <c r="BP146807" s="90"/>
    </row>
    <row r="146808" spans="68:68" customFormat="1">
      <c r="BP146808" s="90"/>
    </row>
    <row r="146809" spans="68:68" customFormat="1">
      <c r="BP146809" s="90"/>
    </row>
    <row r="146810" spans="68:68" customFormat="1">
      <c r="BP146810" s="90"/>
    </row>
    <row r="146811" spans="68:68" customFormat="1">
      <c r="BP146811" s="90"/>
    </row>
    <row r="146812" spans="68:68" customFormat="1">
      <c r="BP146812" s="90"/>
    </row>
    <row r="146813" spans="68:68" customFormat="1">
      <c r="BP146813" s="90"/>
    </row>
    <row r="146814" spans="68:68" customFormat="1">
      <c r="BP146814" s="90"/>
    </row>
    <row r="146815" spans="68:68" customFormat="1">
      <c r="BP146815" s="90"/>
    </row>
    <row r="146816" spans="68:68" customFormat="1">
      <c r="BP146816" s="90"/>
    </row>
    <row r="146817" spans="68:68" customFormat="1">
      <c r="BP146817" s="90"/>
    </row>
    <row r="146818" spans="68:68" customFormat="1">
      <c r="BP146818" s="90"/>
    </row>
    <row r="146819" spans="68:68" customFormat="1">
      <c r="BP146819" s="90"/>
    </row>
    <row r="146820" spans="68:68" customFormat="1">
      <c r="BP146820" s="90"/>
    </row>
    <row r="146821" spans="68:68" customFormat="1">
      <c r="BP146821" s="90"/>
    </row>
    <row r="146822" spans="68:68" customFormat="1">
      <c r="BP146822" s="90"/>
    </row>
    <row r="146823" spans="68:68" customFormat="1">
      <c r="BP146823" s="90"/>
    </row>
    <row r="146824" spans="68:68" customFormat="1">
      <c r="BP146824" s="90"/>
    </row>
    <row r="146825" spans="68:68" customFormat="1">
      <c r="BP146825" s="90"/>
    </row>
    <row r="146826" spans="68:68" customFormat="1">
      <c r="BP146826" s="90"/>
    </row>
    <row r="146827" spans="68:68" customFormat="1">
      <c r="BP146827" s="90"/>
    </row>
    <row r="146828" spans="68:68" customFormat="1">
      <c r="BP146828" s="90"/>
    </row>
    <row r="146829" spans="68:68" customFormat="1">
      <c r="BP146829" s="90"/>
    </row>
    <row r="146830" spans="68:68" customFormat="1">
      <c r="BP146830" s="90"/>
    </row>
    <row r="146831" spans="68:68" customFormat="1">
      <c r="BP146831" s="90"/>
    </row>
    <row r="146832" spans="68:68" customFormat="1">
      <c r="BP146832" s="90"/>
    </row>
    <row r="146833" spans="68:68" customFormat="1">
      <c r="BP146833" s="90"/>
    </row>
    <row r="146834" spans="68:68" customFormat="1">
      <c r="BP146834" s="90"/>
    </row>
    <row r="146835" spans="68:68" customFormat="1">
      <c r="BP146835" s="90"/>
    </row>
    <row r="146836" spans="68:68" customFormat="1">
      <c r="BP146836" s="90"/>
    </row>
    <row r="146837" spans="68:68" customFormat="1">
      <c r="BP146837" s="90"/>
    </row>
    <row r="146838" spans="68:68" customFormat="1">
      <c r="BP146838" s="90"/>
    </row>
    <row r="146839" spans="68:68" customFormat="1">
      <c r="BP146839" s="90"/>
    </row>
    <row r="146840" spans="68:68" customFormat="1">
      <c r="BP146840" s="90"/>
    </row>
    <row r="146841" spans="68:68" customFormat="1">
      <c r="BP146841" s="90"/>
    </row>
    <row r="146842" spans="68:68" customFormat="1">
      <c r="BP146842" s="90"/>
    </row>
    <row r="146843" spans="68:68" customFormat="1">
      <c r="BP146843" s="90"/>
    </row>
    <row r="146844" spans="68:68" customFormat="1">
      <c r="BP146844" s="90"/>
    </row>
    <row r="146845" spans="68:68" customFormat="1">
      <c r="BP146845" s="90"/>
    </row>
    <row r="146846" spans="68:68" customFormat="1">
      <c r="BP146846" s="90"/>
    </row>
    <row r="146847" spans="68:68" customFormat="1">
      <c r="BP146847" s="90"/>
    </row>
    <row r="146848" spans="68:68" customFormat="1">
      <c r="BP146848" s="90"/>
    </row>
    <row r="146849" spans="68:68" customFormat="1">
      <c r="BP146849" s="90"/>
    </row>
    <row r="146850" spans="68:68" customFormat="1">
      <c r="BP146850" s="90"/>
    </row>
    <row r="146851" spans="68:68" customFormat="1">
      <c r="BP146851" s="90"/>
    </row>
    <row r="146852" spans="68:68" customFormat="1">
      <c r="BP146852" s="90"/>
    </row>
    <row r="146853" spans="68:68" customFormat="1">
      <c r="BP146853" s="90"/>
    </row>
    <row r="146854" spans="68:68" customFormat="1">
      <c r="BP146854" s="90"/>
    </row>
    <row r="146855" spans="68:68" customFormat="1">
      <c r="BP146855" s="90"/>
    </row>
    <row r="146856" spans="68:68" customFormat="1">
      <c r="BP146856" s="90"/>
    </row>
    <row r="146857" spans="68:68" customFormat="1">
      <c r="BP146857" s="90"/>
    </row>
    <row r="146858" spans="68:68" customFormat="1">
      <c r="BP146858" s="90"/>
    </row>
    <row r="146859" spans="68:68" customFormat="1">
      <c r="BP146859" s="90"/>
    </row>
    <row r="146860" spans="68:68" customFormat="1">
      <c r="BP146860" s="90"/>
    </row>
    <row r="146861" spans="68:68" customFormat="1">
      <c r="BP146861" s="90"/>
    </row>
    <row r="146862" spans="68:68" customFormat="1">
      <c r="BP146862" s="90"/>
    </row>
    <row r="146863" spans="68:68" customFormat="1">
      <c r="BP146863" s="90"/>
    </row>
    <row r="146864" spans="68:68" customFormat="1">
      <c r="BP146864" s="90"/>
    </row>
    <row r="146865" spans="68:68" customFormat="1">
      <c r="BP146865" s="90"/>
    </row>
    <row r="146866" spans="68:68" customFormat="1">
      <c r="BP146866" s="90"/>
    </row>
    <row r="146867" spans="68:68" customFormat="1">
      <c r="BP146867" s="90"/>
    </row>
    <row r="146868" spans="68:68" customFormat="1">
      <c r="BP146868" s="90"/>
    </row>
    <row r="146869" spans="68:68" customFormat="1">
      <c r="BP146869" s="90"/>
    </row>
    <row r="146870" spans="68:68" customFormat="1">
      <c r="BP146870" s="90"/>
    </row>
    <row r="146871" spans="68:68" customFormat="1">
      <c r="BP146871" s="90"/>
    </row>
    <row r="146872" spans="68:68" customFormat="1">
      <c r="BP146872" s="90"/>
    </row>
    <row r="146873" spans="68:68" customFormat="1">
      <c r="BP146873" s="90"/>
    </row>
    <row r="146874" spans="68:68" customFormat="1">
      <c r="BP146874" s="90"/>
    </row>
    <row r="146875" spans="68:68" customFormat="1">
      <c r="BP146875" s="90"/>
    </row>
    <row r="146876" spans="68:68" customFormat="1">
      <c r="BP146876" s="90"/>
    </row>
    <row r="146877" spans="68:68" customFormat="1">
      <c r="BP146877" s="90"/>
    </row>
    <row r="146878" spans="68:68" customFormat="1">
      <c r="BP146878" s="90"/>
    </row>
    <row r="146879" spans="68:68" customFormat="1">
      <c r="BP146879" s="90"/>
    </row>
    <row r="146880" spans="68:68" customFormat="1">
      <c r="BP146880" s="90"/>
    </row>
    <row r="146881" spans="68:68" customFormat="1">
      <c r="BP146881" s="90"/>
    </row>
    <row r="146882" spans="68:68" customFormat="1">
      <c r="BP146882" s="90"/>
    </row>
    <row r="146883" spans="68:68" customFormat="1">
      <c r="BP146883" s="90"/>
    </row>
    <row r="146884" spans="68:68" customFormat="1">
      <c r="BP146884" s="90"/>
    </row>
    <row r="146885" spans="68:68" customFormat="1">
      <c r="BP146885" s="90"/>
    </row>
    <row r="146886" spans="68:68" customFormat="1">
      <c r="BP146886" s="90"/>
    </row>
    <row r="146887" spans="68:68" customFormat="1">
      <c r="BP146887" s="90"/>
    </row>
    <row r="146888" spans="68:68" customFormat="1">
      <c r="BP146888" s="90"/>
    </row>
    <row r="146889" spans="68:68" customFormat="1">
      <c r="BP146889" s="90"/>
    </row>
    <row r="146890" spans="68:68" customFormat="1">
      <c r="BP146890" s="90"/>
    </row>
    <row r="146891" spans="68:68" customFormat="1">
      <c r="BP146891" s="90"/>
    </row>
    <row r="146892" spans="68:68" customFormat="1">
      <c r="BP146892" s="90"/>
    </row>
    <row r="146893" spans="68:68" customFormat="1">
      <c r="BP146893" s="90"/>
    </row>
    <row r="146894" spans="68:68" customFormat="1">
      <c r="BP146894" s="90"/>
    </row>
    <row r="146895" spans="68:68" customFormat="1">
      <c r="BP146895" s="90"/>
    </row>
    <row r="146896" spans="68:68" customFormat="1">
      <c r="BP146896" s="90"/>
    </row>
    <row r="146897" spans="68:68" customFormat="1">
      <c r="BP146897" s="90"/>
    </row>
    <row r="146898" spans="68:68" customFormat="1">
      <c r="BP146898" s="90"/>
    </row>
    <row r="146899" spans="68:68" customFormat="1">
      <c r="BP146899" s="90"/>
    </row>
    <row r="146900" spans="68:68" customFormat="1">
      <c r="BP146900" s="90"/>
    </row>
    <row r="146901" spans="68:68" customFormat="1">
      <c r="BP146901" s="90"/>
    </row>
    <row r="146902" spans="68:68" customFormat="1">
      <c r="BP146902" s="90"/>
    </row>
    <row r="146903" spans="68:68" customFormat="1">
      <c r="BP146903" s="90"/>
    </row>
    <row r="146904" spans="68:68" customFormat="1">
      <c r="BP146904" s="90"/>
    </row>
    <row r="146905" spans="68:68" customFormat="1">
      <c r="BP146905" s="90"/>
    </row>
    <row r="146906" spans="68:68" customFormat="1">
      <c r="BP146906" s="90"/>
    </row>
    <row r="146907" spans="68:68" customFormat="1">
      <c r="BP146907" s="90"/>
    </row>
    <row r="146908" spans="68:68" customFormat="1">
      <c r="BP146908" s="90"/>
    </row>
    <row r="146909" spans="68:68" customFormat="1">
      <c r="BP146909" s="90"/>
    </row>
    <row r="146910" spans="68:68" customFormat="1">
      <c r="BP146910" s="90"/>
    </row>
    <row r="146911" spans="68:68" customFormat="1">
      <c r="BP146911" s="90"/>
    </row>
    <row r="146912" spans="68:68" customFormat="1">
      <c r="BP146912" s="90"/>
    </row>
    <row r="146913" spans="68:68" customFormat="1">
      <c r="BP146913" s="90"/>
    </row>
    <row r="146914" spans="68:68" customFormat="1">
      <c r="BP146914" s="90"/>
    </row>
    <row r="146915" spans="68:68" customFormat="1">
      <c r="BP146915" s="90"/>
    </row>
    <row r="146916" spans="68:68" customFormat="1">
      <c r="BP146916" s="90"/>
    </row>
    <row r="146917" spans="68:68" customFormat="1">
      <c r="BP146917" s="90"/>
    </row>
    <row r="146918" spans="68:68" customFormat="1">
      <c r="BP146918" s="90"/>
    </row>
    <row r="146919" spans="68:68" customFormat="1">
      <c r="BP146919" s="90"/>
    </row>
    <row r="146920" spans="68:68" customFormat="1">
      <c r="BP146920" s="90"/>
    </row>
    <row r="146921" spans="68:68" customFormat="1">
      <c r="BP146921" s="90"/>
    </row>
    <row r="146922" spans="68:68" customFormat="1">
      <c r="BP146922" s="90"/>
    </row>
    <row r="146923" spans="68:68" customFormat="1">
      <c r="BP146923" s="90"/>
    </row>
    <row r="146924" spans="68:68" customFormat="1">
      <c r="BP146924" s="90"/>
    </row>
    <row r="146925" spans="68:68" customFormat="1">
      <c r="BP146925" s="90"/>
    </row>
    <row r="146926" spans="68:68" customFormat="1">
      <c r="BP146926" s="90"/>
    </row>
    <row r="146927" spans="68:68" customFormat="1">
      <c r="BP146927" s="90"/>
    </row>
    <row r="146928" spans="68:68" customFormat="1">
      <c r="BP146928" s="90"/>
    </row>
    <row r="146929" spans="68:68" customFormat="1">
      <c r="BP146929" s="90"/>
    </row>
    <row r="146930" spans="68:68" customFormat="1">
      <c r="BP146930" s="90"/>
    </row>
    <row r="146931" spans="68:68" customFormat="1">
      <c r="BP146931" s="90"/>
    </row>
    <row r="146932" spans="68:68" customFormat="1">
      <c r="BP146932" s="90"/>
    </row>
    <row r="146933" spans="68:68" customFormat="1">
      <c r="BP146933" s="90"/>
    </row>
    <row r="146934" spans="68:68" customFormat="1">
      <c r="BP146934" s="90"/>
    </row>
    <row r="146935" spans="68:68" customFormat="1">
      <c r="BP146935" s="90"/>
    </row>
    <row r="146936" spans="68:68" customFormat="1">
      <c r="BP146936" s="90"/>
    </row>
    <row r="146937" spans="68:68" customFormat="1">
      <c r="BP146937" s="90"/>
    </row>
    <row r="146938" spans="68:68" customFormat="1">
      <c r="BP146938" s="90"/>
    </row>
    <row r="146939" spans="68:68" customFormat="1">
      <c r="BP146939" s="90"/>
    </row>
    <row r="146940" spans="68:68" customFormat="1">
      <c r="BP146940" s="90"/>
    </row>
    <row r="146941" spans="68:68" customFormat="1">
      <c r="BP146941" s="90"/>
    </row>
    <row r="146942" spans="68:68" customFormat="1">
      <c r="BP146942" s="90"/>
    </row>
    <row r="146943" spans="68:68" customFormat="1">
      <c r="BP146943" s="90"/>
    </row>
    <row r="146944" spans="68:68" customFormat="1">
      <c r="BP146944" s="90"/>
    </row>
    <row r="146945" spans="68:68" customFormat="1">
      <c r="BP146945" s="90"/>
    </row>
    <row r="146946" spans="68:68" customFormat="1">
      <c r="BP146946" s="90"/>
    </row>
    <row r="146947" spans="68:68" customFormat="1">
      <c r="BP146947" s="90"/>
    </row>
    <row r="146948" spans="68:68" customFormat="1">
      <c r="BP146948" s="90"/>
    </row>
    <row r="146949" spans="68:68" customFormat="1">
      <c r="BP146949" s="90"/>
    </row>
    <row r="146950" spans="68:68" customFormat="1">
      <c r="BP146950" s="90"/>
    </row>
    <row r="146951" spans="68:68" customFormat="1">
      <c r="BP146951" s="90"/>
    </row>
    <row r="146952" spans="68:68" customFormat="1">
      <c r="BP146952" s="90"/>
    </row>
    <row r="146953" spans="68:68" customFormat="1">
      <c r="BP146953" s="90"/>
    </row>
    <row r="146954" spans="68:68" customFormat="1">
      <c r="BP146954" s="90"/>
    </row>
    <row r="146955" spans="68:68" customFormat="1">
      <c r="BP146955" s="90"/>
    </row>
    <row r="146956" spans="68:68" customFormat="1">
      <c r="BP146956" s="90"/>
    </row>
    <row r="146957" spans="68:68" customFormat="1">
      <c r="BP146957" s="90"/>
    </row>
    <row r="146958" spans="68:68" customFormat="1">
      <c r="BP146958" s="90"/>
    </row>
    <row r="146959" spans="68:68" customFormat="1">
      <c r="BP146959" s="90"/>
    </row>
    <row r="146960" spans="68:68" customFormat="1">
      <c r="BP146960" s="90"/>
    </row>
    <row r="146961" spans="68:68" customFormat="1">
      <c r="BP146961" s="90"/>
    </row>
    <row r="146962" spans="68:68" customFormat="1">
      <c r="BP146962" s="90"/>
    </row>
    <row r="146963" spans="68:68" customFormat="1">
      <c r="BP146963" s="90"/>
    </row>
    <row r="146964" spans="68:68" customFormat="1">
      <c r="BP146964" s="90"/>
    </row>
    <row r="146965" spans="68:68" customFormat="1">
      <c r="BP146965" s="90"/>
    </row>
    <row r="146966" spans="68:68" customFormat="1">
      <c r="BP146966" s="90"/>
    </row>
    <row r="146967" spans="68:68" customFormat="1">
      <c r="BP146967" s="90"/>
    </row>
    <row r="146968" spans="68:68" customFormat="1">
      <c r="BP146968" s="90"/>
    </row>
    <row r="146969" spans="68:68" customFormat="1">
      <c r="BP146969" s="90"/>
    </row>
    <row r="146970" spans="68:68" customFormat="1">
      <c r="BP146970" s="90"/>
    </row>
    <row r="146971" spans="68:68" customFormat="1">
      <c r="BP146971" s="90"/>
    </row>
    <row r="146972" spans="68:68" customFormat="1">
      <c r="BP146972" s="90"/>
    </row>
    <row r="146973" spans="68:68" customFormat="1">
      <c r="BP146973" s="90"/>
    </row>
    <row r="146974" spans="68:68" customFormat="1">
      <c r="BP146974" s="90"/>
    </row>
    <row r="146975" spans="68:68" customFormat="1">
      <c r="BP146975" s="90"/>
    </row>
    <row r="146976" spans="68:68" customFormat="1">
      <c r="BP146976" s="90"/>
    </row>
    <row r="146977" spans="68:68" customFormat="1">
      <c r="BP146977" s="90"/>
    </row>
    <row r="146978" spans="68:68" customFormat="1">
      <c r="BP146978" s="90"/>
    </row>
    <row r="146979" spans="68:68" customFormat="1">
      <c r="BP146979" s="90"/>
    </row>
    <row r="146980" spans="68:68" customFormat="1">
      <c r="BP146980" s="90"/>
    </row>
    <row r="146981" spans="68:68" customFormat="1">
      <c r="BP146981" s="90"/>
    </row>
    <row r="146982" spans="68:68" customFormat="1">
      <c r="BP146982" s="90"/>
    </row>
    <row r="146983" spans="68:68" customFormat="1">
      <c r="BP146983" s="90"/>
    </row>
    <row r="146984" spans="68:68" customFormat="1">
      <c r="BP146984" s="90"/>
    </row>
    <row r="146985" spans="68:68" customFormat="1">
      <c r="BP146985" s="90"/>
    </row>
    <row r="146986" spans="68:68" customFormat="1">
      <c r="BP146986" s="90"/>
    </row>
    <row r="146987" spans="68:68" customFormat="1">
      <c r="BP146987" s="90"/>
    </row>
    <row r="146988" spans="68:68" customFormat="1">
      <c r="BP146988" s="90"/>
    </row>
    <row r="146989" spans="68:68" customFormat="1">
      <c r="BP146989" s="90"/>
    </row>
    <row r="146990" spans="68:68" customFormat="1">
      <c r="BP146990" s="90"/>
    </row>
    <row r="146991" spans="68:68" customFormat="1">
      <c r="BP146991" s="90"/>
    </row>
    <row r="146992" spans="68:68" customFormat="1">
      <c r="BP146992" s="90"/>
    </row>
    <row r="146993" spans="68:68" customFormat="1">
      <c r="BP146993" s="90"/>
    </row>
    <row r="146994" spans="68:68" customFormat="1">
      <c r="BP146994" s="90"/>
    </row>
    <row r="146995" spans="68:68" customFormat="1">
      <c r="BP146995" s="90"/>
    </row>
    <row r="146996" spans="68:68" customFormat="1">
      <c r="BP146996" s="90"/>
    </row>
    <row r="146997" spans="68:68" customFormat="1">
      <c r="BP146997" s="90"/>
    </row>
    <row r="146998" spans="68:68" customFormat="1">
      <c r="BP146998" s="90"/>
    </row>
    <row r="146999" spans="68:68" customFormat="1">
      <c r="BP146999" s="90"/>
    </row>
    <row r="147000" spans="68:68" customFormat="1">
      <c r="BP147000" s="90"/>
    </row>
    <row r="147001" spans="68:68" customFormat="1">
      <c r="BP147001" s="90"/>
    </row>
    <row r="147002" spans="68:68" customFormat="1">
      <c r="BP147002" s="90"/>
    </row>
    <row r="147003" spans="68:68" customFormat="1">
      <c r="BP147003" s="90"/>
    </row>
    <row r="147004" spans="68:68" customFormat="1">
      <c r="BP147004" s="90"/>
    </row>
    <row r="147005" spans="68:68" customFormat="1">
      <c r="BP147005" s="90"/>
    </row>
    <row r="147006" spans="68:68" customFormat="1">
      <c r="BP147006" s="90"/>
    </row>
    <row r="147007" spans="68:68" customFormat="1">
      <c r="BP147007" s="90"/>
    </row>
    <row r="147008" spans="68:68" customFormat="1">
      <c r="BP147008" s="90"/>
    </row>
    <row r="147009" spans="68:68" customFormat="1">
      <c r="BP147009" s="90"/>
    </row>
    <row r="147010" spans="68:68" customFormat="1">
      <c r="BP147010" s="90"/>
    </row>
    <row r="147011" spans="68:68" customFormat="1">
      <c r="BP147011" s="90"/>
    </row>
    <row r="147012" spans="68:68" customFormat="1">
      <c r="BP147012" s="90"/>
    </row>
    <row r="147013" spans="68:68" customFormat="1">
      <c r="BP147013" s="90"/>
    </row>
    <row r="147014" spans="68:68" customFormat="1">
      <c r="BP147014" s="90"/>
    </row>
    <row r="147015" spans="68:68" customFormat="1">
      <c r="BP147015" s="90"/>
    </row>
    <row r="147016" spans="68:68" customFormat="1">
      <c r="BP147016" s="90"/>
    </row>
    <row r="147017" spans="68:68" customFormat="1">
      <c r="BP147017" s="90"/>
    </row>
    <row r="147018" spans="68:68" customFormat="1">
      <c r="BP147018" s="90"/>
    </row>
    <row r="147019" spans="68:68" customFormat="1">
      <c r="BP147019" s="90"/>
    </row>
    <row r="147020" spans="68:68" customFormat="1">
      <c r="BP147020" s="90"/>
    </row>
    <row r="147021" spans="68:68" customFormat="1">
      <c r="BP147021" s="90"/>
    </row>
    <row r="147022" spans="68:68" customFormat="1">
      <c r="BP147022" s="90"/>
    </row>
    <row r="147023" spans="68:68" customFormat="1">
      <c r="BP147023" s="90"/>
    </row>
    <row r="147024" spans="68:68" customFormat="1">
      <c r="BP147024" s="90"/>
    </row>
    <row r="147025" spans="68:68" customFormat="1">
      <c r="BP147025" s="90"/>
    </row>
    <row r="147026" spans="68:68" customFormat="1">
      <c r="BP147026" s="90"/>
    </row>
    <row r="147027" spans="68:68" customFormat="1">
      <c r="BP147027" s="90"/>
    </row>
    <row r="147028" spans="68:68" customFormat="1">
      <c r="BP147028" s="90"/>
    </row>
    <row r="147029" spans="68:68" customFormat="1">
      <c r="BP147029" s="90"/>
    </row>
    <row r="147030" spans="68:68" customFormat="1">
      <c r="BP147030" s="90"/>
    </row>
    <row r="147031" spans="68:68" customFormat="1">
      <c r="BP147031" s="90"/>
    </row>
    <row r="147032" spans="68:68" customFormat="1">
      <c r="BP147032" s="90"/>
    </row>
    <row r="147033" spans="68:68" customFormat="1">
      <c r="BP147033" s="90"/>
    </row>
    <row r="147034" spans="68:68" customFormat="1">
      <c r="BP147034" s="90"/>
    </row>
    <row r="147035" spans="68:68" customFormat="1">
      <c r="BP147035" s="90"/>
    </row>
    <row r="147036" spans="68:68" customFormat="1">
      <c r="BP147036" s="90"/>
    </row>
    <row r="147037" spans="68:68" customFormat="1">
      <c r="BP147037" s="90"/>
    </row>
    <row r="147038" spans="68:68" customFormat="1">
      <c r="BP147038" s="90"/>
    </row>
    <row r="147039" spans="68:68" customFormat="1">
      <c r="BP147039" s="90"/>
    </row>
    <row r="147040" spans="68:68" customFormat="1">
      <c r="BP147040" s="90"/>
    </row>
    <row r="147041" spans="68:68" customFormat="1">
      <c r="BP147041" s="90"/>
    </row>
    <row r="147042" spans="68:68" customFormat="1">
      <c r="BP147042" s="90"/>
    </row>
    <row r="147043" spans="68:68" customFormat="1">
      <c r="BP147043" s="90"/>
    </row>
    <row r="147044" spans="68:68" customFormat="1">
      <c r="BP147044" s="90"/>
    </row>
    <row r="147045" spans="68:68" customFormat="1">
      <c r="BP147045" s="90"/>
    </row>
    <row r="147046" spans="68:68" customFormat="1">
      <c r="BP147046" s="90"/>
    </row>
    <row r="147047" spans="68:68" customFormat="1">
      <c r="BP147047" s="90"/>
    </row>
    <row r="147048" spans="68:68" customFormat="1">
      <c r="BP147048" s="90"/>
    </row>
    <row r="147049" spans="68:68" customFormat="1">
      <c r="BP147049" s="90"/>
    </row>
    <row r="147050" spans="68:68" customFormat="1">
      <c r="BP147050" s="90"/>
    </row>
    <row r="147051" spans="68:68" customFormat="1">
      <c r="BP147051" s="90"/>
    </row>
    <row r="147052" spans="68:68" customFormat="1">
      <c r="BP147052" s="90"/>
    </row>
    <row r="147053" spans="68:68" customFormat="1">
      <c r="BP147053" s="90"/>
    </row>
    <row r="147054" spans="68:68" customFormat="1">
      <c r="BP147054" s="90"/>
    </row>
    <row r="147055" spans="68:68" customFormat="1">
      <c r="BP147055" s="90"/>
    </row>
    <row r="147056" spans="68:68" customFormat="1">
      <c r="BP147056" s="90"/>
    </row>
    <row r="147057" spans="68:68" customFormat="1">
      <c r="BP147057" s="90"/>
    </row>
    <row r="147058" spans="68:68" customFormat="1">
      <c r="BP147058" s="90"/>
    </row>
    <row r="147059" spans="68:68" customFormat="1">
      <c r="BP147059" s="90"/>
    </row>
    <row r="147060" spans="68:68" customFormat="1">
      <c r="BP147060" s="90"/>
    </row>
    <row r="147061" spans="68:68" customFormat="1">
      <c r="BP147061" s="90"/>
    </row>
    <row r="147062" spans="68:68" customFormat="1">
      <c r="BP147062" s="90"/>
    </row>
    <row r="147063" spans="68:68" customFormat="1">
      <c r="BP147063" s="90"/>
    </row>
    <row r="147064" spans="68:68" customFormat="1">
      <c r="BP147064" s="90"/>
    </row>
    <row r="147065" spans="68:68" customFormat="1">
      <c r="BP147065" s="90"/>
    </row>
    <row r="147066" spans="68:68" customFormat="1">
      <c r="BP147066" s="90"/>
    </row>
    <row r="147067" spans="68:68" customFormat="1">
      <c r="BP147067" s="90"/>
    </row>
    <row r="147068" spans="68:68" customFormat="1">
      <c r="BP147068" s="90"/>
    </row>
    <row r="147069" spans="68:68" customFormat="1">
      <c r="BP147069" s="90"/>
    </row>
    <row r="147070" spans="68:68" customFormat="1">
      <c r="BP147070" s="90"/>
    </row>
    <row r="147071" spans="68:68" customFormat="1">
      <c r="BP147071" s="90"/>
    </row>
    <row r="147072" spans="68:68" customFormat="1">
      <c r="BP147072" s="90"/>
    </row>
    <row r="147073" spans="68:68" customFormat="1">
      <c r="BP147073" s="90"/>
    </row>
    <row r="147074" spans="68:68" customFormat="1">
      <c r="BP147074" s="90"/>
    </row>
    <row r="147075" spans="68:68" customFormat="1">
      <c r="BP147075" s="90"/>
    </row>
    <row r="147076" spans="68:68" customFormat="1">
      <c r="BP147076" s="90"/>
    </row>
    <row r="147077" spans="68:68" customFormat="1">
      <c r="BP147077" s="90"/>
    </row>
    <row r="147078" spans="68:68" customFormat="1">
      <c r="BP147078" s="90"/>
    </row>
    <row r="147079" spans="68:68" customFormat="1">
      <c r="BP147079" s="90"/>
    </row>
    <row r="147080" spans="68:68" customFormat="1">
      <c r="BP147080" s="90"/>
    </row>
    <row r="147081" spans="68:68" customFormat="1">
      <c r="BP147081" s="90"/>
    </row>
    <row r="147082" spans="68:68" customFormat="1">
      <c r="BP147082" s="90"/>
    </row>
    <row r="147083" spans="68:68" customFormat="1">
      <c r="BP147083" s="90"/>
    </row>
    <row r="147084" spans="68:68" customFormat="1">
      <c r="BP147084" s="90"/>
    </row>
    <row r="147085" spans="68:68" customFormat="1">
      <c r="BP147085" s="90"/>
    </row>
    <row r="147086" spans="68:68" customFormat="1">
      <c r="BP147086" s="90"/>
    </row>
    <row r="147087" spans="68:68" customFormat="1">
      <c r="BP147087" s="90"/>
    </row>
    <row r="147088" spans="68:68" customFormat="1">
      <c r="BP147088" s="90"/>
    </row>
    <row r="147089" spans="68:68" customFormat="1">
      <c r="BP147089" s="90"/>
    </row>
    <row r="147090" spans="68:68" customFormat="1">
      <c r="BP147090" s="90"/>
    </row>
    <row r="147091" spans="68:68" customFormat="1">
      <c r="BP147091" s="90"/>
    </row>
    <row r="147092" spans="68:68" customFormat="1">
      <c r="BP147092" s="90"/>
    </row>
    <row r="147093" spans="68:68" customFormat="1">
      <c r="BP147093" s="90"/>
    </row>
    <row r="147094" spans="68:68" customFormat="1">
      <c r="BP147094" s="90"/>
    </row>
    <row r="147095" spans="68:68" customFormat="1">
      <c r="BP147095" s="90"/>
    </row>
    <row r="147096" spans="68:68" customFormat="1">
      <c r="BP147096" s="90"/>
    </row>
    <row r="147097" spans="68:68" customFormat="1">
      <c r="BP147097" s="90"/>
    </row>
    <row r="147098" spans="68:68" customFormat="1">
      <c r="BP147098" s="90"/>
    </row>
    <row r="147099" spans="68:68" customFormat="1">
      <c r="BP147099" s="90"/>
    </row>
    <row r="147100" spans="68:68" customFormat="1">
      <c r="BP147100" s="90"/>
    </row>
    <row r="147101" spans="68:68" customFormat="1">
      <c r="BP147101" s="90"/>
    </row>
    <row r="147102" spans="68:68" customFormat="1">
      <c r="BP147102" s="90"/>
    </row>
    <row r="147103" spans="68:68" customFormat="1">
      <c r="BP147103" s="90"/>
    </row>
    <row r="147104" spans="68:68" customFormat="1">
      <c r="BP147104" s="90"/>
    </row>
    <row r="147105" spans="68:68" customFormat="1">
      <c r="BP147105" s="90"/>
    </row>
    <row r="147106" spans="68:68" customFormat="1">
      <c r="BP147106" s="90"/>
    </row>
    <row r="147107" spans="68:68" customFormat="1">
      <c r="BP147107" s="90"/>
    </row>
    <row r="147108" spans="68:68" customFormat="1">
      <c r="BP147108" s="90"/>
    </row>
    <row r="147109" spans="68:68" customFormat="1">
      <c r="BP147109" s="90"/>
    </row>
    <row r="147110" spans="68:68" customFormat="1">
      <c r="BP147110" s="90"/>
    </row>
    <row r="147111" spans="68:68" customFormat="1">
      <c r="BP147111" s="90"/>
    </row>
    <row r="147112" spans="68:68" customFormat="1">
      <c r="BP147112" s="90"/>
    </row>
    <row r="147113" spans="68:68" customFormat="1">
      <c r="BP147113" s="90"/>
    </row>
    <row r="147114" spans="68:68" customFormat="1">
      <c r="BP147114" s="90"/>
    </row>
    <row r="147115" spans="68:68" customFormat="1">
      <c r="BP147115" s="90"/>
    </row>
    <row r="147116" spans="68:68" customFormat="1">
      <c r="BP147116" s="90"/>
    </row>
    <row r="147117" spans="68:68" customFormat="1">
      <c r="BP147117" s="90"/>
    </row>
    <row r="147118" spans="68:68" customFormat="1">
      <c r="BP147118" s="90"/>
    </row>
    <row r="147119" spans="68:68" customFormat="1">
      <c r="BP147119" s="90"/>
    </row>
    <row r="147120" spans="68:68" customFormat="1">
      <c r="BP147120" s="90"/>
    </row>
    <row r="147121" spans="68:68" customFormat="1">
      <c r="BP147121" s="90"/>
    </row>
    <row r="147122" spans="68:68" customFormat="1">
      <c r="BP147122" s="90"/>
    </row>
    <row r="147123" spans="68:68" customFormat="1">
      <c r="BP147123" s="90"/>
    </row>
    <row r="147124" spans="68:68" customFormat="1">
      <c r="BP147124" s="90"/>
    </row>
    <row r="147125" spans="68:68" customFormat="1">
      <c r="BP147125" s="90"/>
    </row>
    <row r="147126" spans="68:68" customFormat="1">
      <c r="BP147126" s="90"/>
    </row>
    <row r="147127" spans="68:68" customFormat="1">
      <c r="BP147127" s="90"/>
    </row>
    <row r="147128" spans="68:68" customFormat="1">
      <c r="BP147128" s="90"/>
    </row>
    <row r="147129" spans="68:68" customFormat="1">
      <c r="BP147129" s="90"/>
    </row>
    <row r="147130" spans="68:68" customFormat="1">
      <c r="BP147130" s="90"/>
    </row>
    <row r="147131" spans="68:68" customFormat="1">
      <c r="BP147131" s="90"/>
    </row>
    <row r="147132" spans="68:68" customFormat="1">
      <c r="BP147132" s="90"/>
    </row>
    <row r="147133" spans="68:68" customFormat="1">
      <c r="BP147133" s="90"/>
    </row>
    <row r="147134" spans="68:68" customFormat="1">
      <c r="BP147134" s="90"/>
    </row>
    <row r="147135" spans="68:68" customFormat="1">
      <c r="BP147135" s="90"/>
    </row>
    <row r="147136" spans="68:68" customFormat="1">
      <c r="BP147136" s="90"/>
    </row>
    <row r="147137" spans="68:68" customFormat="1">
      <c r="BP147137" s="90"/>
    </row>
    <row r="147138" spans="68:68" customFormat="1">
      <c r="BP147138" s="90"/>
    </row>
    <row r="147139" spans="68:68" customFormat="1">
      <c r="BP147139" s="90"/>
    </row>
    <row r="147140" spans="68:68" customFormat="1">
      <c r="BP147140" s="90"/>
    </row>
    <row r="147141" spans="68:68" customFormat="1">
      <c r="BP147141" s="90"/>
    </row>
    <row r="147142" spans="68:68" customFormat="1">
      <c r="BP147142" s="90"/>
    </row>
    <row r="147143" spans="68:68" customFormat="1">
      <c r="BP147143" s="90"/>
    </row>
    <row r="147144" spans="68:68" customFormat="1">
      <c r="BP147144" s="90"/>
    </row>
    <row r="147145" spans="68:68" customFormat="1">
      <c r="BP147145" s="90"/>
    </row>
    <row r="147146" spans="68:68" customFormat="1">
      <c r="BP147146" s="90"/>
    </row>
    <row r="147147" spans="68:68" customFormat="1">
      <c r="BP147147" s="90"/>
    </row>
    <row r="147148" spans="68:68" customFormat="1">
      <c r="BP147148" s="90"/>
    </row>
    <row r="147149" spans="68:68" customFormat="1">
      <c r="BP147149" s="90"/>
    </row>
    <row r="147150" spans="68:68" customFormat="1">
      <c r="BP147150" s="90"/>
    </row>
    <row r="147151" spans="68:68" customFormat="1">
      <c r="BP147151" s="90"/>
    </row>
    <row r="147152" spans="68:68" customFormat="1">
      <c r="BP147152" s="90"/>
    </row>
    <row r="147153" spans="68:68" customFormat="1">
      <c r="BP147153" s="90"/>
    </row>
    <row r="147154" spans="68:68" customFormat="1">
      <c r="BP147154" s="90"/>
    </row>
    <row r="147155" spans="68:68" customFormat="1">
      <c r="BP147155" s="90"/>
    </row>
    <row r="147156" spans="68:68" customFormat="1">
      <c r="BP147156" s="90"/>
    </row>
    <row r="147157" spans="68:68" customFormat="1">
      <c r="BP147157" s="90"/>
    </row>
    <row r="147158" spans="68:68" customFormat="1">
      <c r="BP147158" s="90"/>
    </row>
    <row r="147159" spans="68:68" customFormat="1">
      <c r="BP147159" s="90"/>
    </row>
    <row r="147160" spans="68:68" customFormat="1">
      <c r="BP147160" s="90"/>
    </row>
    <row r="147161" spans="68:68" customFormat="1">
      <c r="BP147161" s="90"/>
    </row>
    <row r="147162" spans="68:68" customFormat="1">
      <c r="BP147162" s="90"/>
    </row>
    <row r="147163" spans="68:68" customFormat="1">
      <c r="BP147163" s="90"/>
    </row>
    <row r="147164" spans="68:68" customFormat="1">
      <c r="BP147164" s="90"/>
    </row>
    <row r="147165" spans="68:68" customFormat="1">
      <c r="BP147165" s="90"/>
    </row>
    <row r="147166" spans="68:68" customFormat="1">
      <c r="BP147166" s="90"/>
    </row>
    <row r="147167" spans="68:68" customFormat="1">
      <c r="BP147167" s="90"/>
    </row>
    <row r="147168" spans="68:68" customFormat="1">
      <c r="BP147168" s="90"/>
    </row>
    <row r="147169" spans="68:68" customFormat="1">
      <c r="BP147169" s="90"/>
    </row>
    <row r="147170" spans="68:68" customFormat="1">
      <c r="BP147170" s="90"/>
    </row>
    <row r="147171" spans="68:68" customFormat="1">
      <c r="BP147171" s="90"/>
    </row>
    <row r="147172" spans="68:68" customFormat="1">
      <c r="BP147172" s="90"/>
    </row>
    <row r="147173" spans="68:68" customFormat="1">
      <c r="BP147173" s="90"/>
    </row>
    <row r="147174" spans="68:68" customFormat="1">
      <c r="BP147174" s="90"/>
    </row>
    <row r="147175" spans="68:68" customFormat="1">
      <c r="BP147175" s="90"/>
    </row>
    <row r="147176" spans="68:68" customFormat="1">
      <c r="BP147176" s="90"/>
    </row>
    <row r="147177" spans="68:68" customFormat="1">
      <c r="BP147177" s="90"/>
    </row>
    <row r="147178" spans="68:68" customFormat="1">
      <c r="BP147178" s="90"/>
    </row>
    <row r="147179" spans="68:68" customFormat="1">
      <c r="BP147179" s="90"/>
    </row>
    <row r="147180" spans="68:68" customFormat="1">
      <c r="BP147180" s="90"/>
    </row>
    <row r="147181" spans="68:68" customFormat="1">
      <c r="BP147181" s="90"/>
    </row>
    <row r="147182" spans="68:68" customFormat="1">
      <c r="BP147182" s="90"/>
    </row>
    <row r="147183" spans="68:68" customFormat="1">
      <c r="BP147183" s="90"/>
    </row>
    <row r="147184" spans="68:68" customFormat="1">
      <c r="BP147184" s="90"/>
    </row>
    <row r="147185" spans="68:68" customFormat="1">
      <c r="BP147185" s="90"/>
    </row>
    <row r="147186" spans="68:68" customFormat="1">
      <c r="BP147186" s="90"/>
    </row>
    <row r="147187" spans="68:68" customFormat="1">
      <c r="BP147187" s="90"/>
    </row>
    <row r="147188" spans="68:68" customFormat="1">
      <c r="BP147188" s="90"/>
    </row>
    <row r="147189" spans="68:68" customFormat="1">
      <c r="BP147189" s="90"/>
    </row>
    <row r="147190" spans="68:68" customFormat="1">
      <c r="BP147190" s="90"/>
    </row>
    <row r="147191" spans="68:68" customFormat="1">
      <c r="BP147191" s="90"/>
    </row>
    <row r="147192" spans="68:68" customFormat="1">
      <c r="BP147192" s="90"/>
    </row>
    <row r="147193" spans="68:68" customFormat="1">
      <c r="BP147193" s="90"/>
    </row>
    <row r="147194" spans="68:68" customFormat="1">
      <c r="BP147194" s="90"/>
    </row>
    <row r="147195" spans="68:68" customFormat="1">
      <c r="BP147195" s="90"/>
    </row>
    <row r="147196" spans="68:68" customFormat="1">
      <c r="BP147196" s="90"/>
    </row>
    <row r="147197" spans="68:68" customFormat="1">
      <c r="BP147197" s="90"/>
    </row>
    <row r="147198" spans="68:68" customFormat="1">
      <c r="BP147198" s="90"/>
    </row>
    <row r="147199" spans="68:68" customFormat="1">
      <c r="BP147199" s="90"/>
    </row>
    <row r="147200" spans="68:68" customFormat="1">
      <c r="BP147200" s="90"/>
    </row>
    <row r="147201" spans="68:68" customFormat="1">
      <c r="BP147201" s="90"/>
    </row>
    <row r="147202" spans="68:68" customFormat="1">
      <c r="BP147202" s="90"/>
    </row>
    <row r="147203" spans="68:68" customFormat="1">
      <c r="BP147203" s="90"/>
    </row>
    <row r="147204" spans="68:68" customFormat="1">
      <c r="BP147204" s="90"/>
    </row>
    <row r="147205" spans="68:68" customFormat="1">
      <c r="BP147205" s="90"/>
    </row>
    <row r="147206" spans="68:68" customFormat="1">
      <c r="BP147206" s="90"/>
    </row>
    <row r="147207" spans="68:68" customFormat="1">
      <c r="BP147207" s="90"/>
    </row>
    <row r="147208" spans="68:68" customFormat="1">
      <c r="BP147208" s="90"/>
    </row>
    <row r="147209" spans="68:68" customFormat="1">
      <c r="BP147209" s="90"/>
    </row>
    <row r="147210" spans="68:68" customFormat="1">
      <c r="BP147210" s="90"/>
    </row>
    <row r="147211" spans="68:68" customFormat="1">
      <c r="BP147211" s="90"/>
    </row>
    <row r="147212" spans="68:68" customFormat="1">
      <c r="BP147212" s="90"/>
    </row>
    <row r="147213" spans="68:68" customFormat="1">
      <c r="BP147213" s="90"/>
    </row>
    <row r="147214" spans="68:68" customFormat="1">
      <c r="BP147214" s="90"/>
    </row>
    <row r="147215" spans="68:68" customFormat="1">
      <c r="BP147215" s="90"/>
    </row>
    <row r="147216" spans="68:68" customFormat="1">
      <c r="BP147216" s="90"/>
    </row>
    <row r="147217" spans="68:68" customFormat="1">
      <c r="BP147217" s="90"/>
    </row>
    <row r="147218" spans="68:68" customFormat="1">
      <c r="BP147218" s="90"/>
    </row>
    <row r="147219" spans="68:68" customFormat="1">
      <c r="BP147219" s="90"/>
    </row>
    <row r="147220" spans="68:68" customFormat="1">
      <c r="BP147220" s="90"/>
    </row>
    <row r="147221" spans="68:68" customFormat="1">
      <c r="BP147221" s="90"/>
    </row>
    <row r="147222" spans="68:68" customFormat="1">
      <c r="BP147222" s="90"/>
    </row>
    <row r="147223" spans="68:68" customFormat="1">
      <c r="BP147223" s="90"/>
    </row>
    <row r="147224" spans="68:68" customFormat="1">
      <c r="BP147224" s="90"/>
    </row>
    <row r="147225" spans="68:68" customFormat="1">
      <c r="BP147225" s="90"/>
    </row>
    <row r="147226" spans="68:68" customFormat="1">
      <c r="BP147226" s="90"/>
    </row>
    <row r="147227" spans="68:68" customFormat="1">
      <c r="BP147227" s="90"/>
    </row>
    <row r="147228" spans="68:68" customFormat="1">
      <c r="BP147228" s="90"/>
    </row>
    <row r="147229" spans="68:68" customFormat="1">
      <c r="BP147229" s="90"/>
    </row>
    <row r="147230" spans="68:68" customFormat="1">
      <c r="BP147230" s="90"/>
    </row>
    <row r="147231" spans="68:68" customFormat="1">
      <c r="BP147231" s="90"/>
    </row>
    <row r="147232" spans="68:68" customFormat="1">
      <c r="BP147232" s="90"/>
    </row>
    <row r="147233" spans="68:68" customFormat="1">
      <c r="BP147233" s="90"/>
    </row>
    <row r="147234" spans="68:68" customFormat="1">
      <c r="BP147234" s="90"/>
    </row>
    <row r="147235" spans="68:68" customFormat="1">
      <c r="BP147235" s="90"/>
    </row>
    <row r="147236" spans="68:68" customFormat="1">
      <c r="BP147236" s="90"/>
    </row>
    <row r="147237" spans="68:68" customFormat="1">
      <c r="BP147237" s="90"/>
    </row>
    <row r="147238" spans="68:68" customFormat="1">
      <c r="BP147238" s="90"/>
    </row>
    <row r="147239" spans="68:68" customFormat="1">
      <c r="BP147239" s="90"/>
    </row>
    <row r="147240" spans="68:68" customFormat="1">
      <c r="BP147240" s="90"/>
    </row>
    <row r="147241" spans="68:68" customFormat="1">
      <c r="BP147241" s="90"/>
    </row>
    <row r="147242" spans="68:68" customFormat="1">
      <c r="BP147242" s="90"/>
    </row>
    <row r="147243" spans="68:68" customFormat="1">
      <c r="BP147243" s="90"/>
    </row>
    <row r="147244" spans="68:68" customFormat="1">
      <c r="BP147244" s="90"/>
    </row>
    <row r="147245" spans="68:68" customFormat="1">
      <c r="BP147245" s="90"/>
    </row>
    <row r="147246" spans="68:68" customFormat="1">
      <c r="BP147246" s="90"/>
    </row>
    <row r="147247" spans="68:68" customFormat="1">
      <c r="BP147247" s="90"/>
    </row>
    <row r="147248" spans="68:68" customFormat="1">
      <c r="BP147248" s="90"/>
    </row>
    <row r="147249" spans="68:68" customFormat="1">
      <c r="BP147249" s="90"/>
    </row>
    <row r="147250" spans="68:68" customFormat="1">
      <c r="BP147250" s="90"/>
    </row>
    <row r="147251" spans="68:68" customFormat="1">
      <c r="BP147251" s="90"/>
    </row>
    <row r="147252" spans="68:68" customFormat="1">
      <c r="BP147252" s="90"/>
    </row>
    <row r="147253" spans="68:68" customFormat="1">
      <c r="BP147253" s="90"/>
    </row>
    <row r="147254" spans="68:68" customFormat="1">
      <c r="BP147254" s="90"/>
    </row>
    <row r="147255" spans="68:68" customFormat="1">
      <c r="BP147255" s="90"/>
    </row>
    <row r="147256" spans="68:68" customFormat="1">
      <c r="BP147256" s="90"/>
    </row>
    <row r="147257" spans="68:68" customFormat="1">
      <c r="BP147257" s="90"/>
    </row>
    <row r="147258" spans="68:68" customFormat="1">
      <c r="BP147258" s="90"/>
    </row>
    <row r="147259" spans="68:68" customFormat="1">
      <c r="BP147259" s="90"/>
    </row>
    <row r="147260" spans="68:68" customFormat="1">
      <c r="BP147260" s="90"/>
    </row>
    <row r="147261" spans="68:68" customFormat="1">
      <c r="BP147261" s="90"/>
    </row>
    <row r="147262" spans="68:68" customFormat="1">
      <c r="BP147262" s="90"/>
    </row>
    <row r="147263" spans="68:68" customFormat="1">
      <c r="BP147263" s="90"/>
    </row>
    <row r="147264" spans="68:68" customFormat="1">
      <c r="BP147264" s="90"/>
    </row>
    <row r="147265" spans="68:68" customFormat="1">
      <c r="BP147265" s="90"/>
    </row>
    <row r="147266" spans="68:68" customFormat="1">
      <c r="BP147266" s="90"/>
    </row>
    <row r="147267" spans="68:68" customFormat="1">
      <c r="BP147267" s="90"/>
    </row>
    <row r="147268" spans="68:68" customFormat="1">
      <c r="BP147268" s="90"/>
    </row>
    <row r="147269" spans="68:68" customFormat="1">
      <c r="BP147269" s="90"/>
    </row>
    <row r="147270" spans="68:68" customFormat="1">
      <c r="BP147270" s="90"/>
    </row>
    <row r="147271" spans="68:68" customFormat="1">
      <c r="BP147271" s="90"/>
    </row>
    <row r="147272" spans="68:68" customFormat="1">
      <c r="BP147272" s="90"/>
    </row>
    <row r="147273" spans="68:68" customFormat="1">
      <c r="BP147273" s="90"/>
    </row>
    <row r="147274" spans="68:68" customFormat="1">
      <c r="BP147274" s="90"/>
    </row>
    <row r="147275" spans="68:68" customFormat="1">
      <c r="BP147275" s="90"/>
    </row>
    <row r="147276" spans="68:68" customFormat="1">
      <c r="BP147276" s="90"/>
    </row>
    <row r="147277" spans="68:68" customFormat="1">
      <c r="BP147277" s="90"/>
    </row>
    <row r="147278" spans="68:68" customFormat="1">
      <c r="BP147278" s="90"/>
    </row>
    <row r="147279" spans="68:68" customFormat="1">
      <c r="BP147279" s="90"/>
    </row>
    <row r="147280" spans="68:68" customFormat="1">
      <c r="BP147280" s="90"/>
    </row>
    <row r="147281" spans="68:68" customFormat="1">
      <c r="BP147281" s="90"/>
    </row>
    <row r="147282" spans="68:68" customFormat="1">
      <c r="BP147282" s="90"/>
    </row>
    <row r="147283" spans="68:68" customFormat="1">
      <c r="BP147283" s="90"/>
    </row>
    <row r="147284" spans="68:68" customFormat="1">
      <c r="BP147284" s="90"/>
    </row>
    <row r="147285" spans="68:68" customFormat="1">
      <c r="BP147285" s="90"/>
    </row>
    <row r="147286" spans="68:68" customFormat="1">
      <c r="BP147286" s="90"/>
    </row>
    <row r="147287" spans="68:68" customFormat="1">
      <c r="BP147287" s="90"/>
    </row>
    <row r="147288" spans="68:68" customFormat="1">
      <c r="BP147288" s="90"/>
    </row>
    <row r="147289" spans="68:68" customFormat="1">
      <c r="BP147289" s="90"/>
    </row>
    <row r="147290" spans="68:68" customFormat="1">
      <c r="BP147290" s="90"/>
    </row>
    <row r="147291" spans="68:68" customFormat="1">
      <c r="BP147291" s="90"/>
    </row>
    <row r="147292" spans="68:68" customFormat="1">
      <c r="BP147292" s="90"/>
    </row>
    <row r="147293" spans="68:68" customFormat="1">
      <c r="BP147293" s="90"/>
    </row>
    <row r="147294" spans="68:68" customFormat="1">
      <c r="BP147294" s="90"/>
    </row>
    <row r="147295" spans="68:68" customFormat="1">
      <c r="BP147295" s="90"/>
    </row>
    <row r="147296" spans="68:68" customFormat="1">
      <c r="BP147296" s="90"/>
    </row>
    <row r="147297" spans="68:68" customFormat="1">
      <c r="BP147297" s="90"/>
    </row>
    <row r="147298" spans="68:68" customFormat="1">
      <c r="BP147298" s="90"/>
    </row>
    <row r="147299" spans="68:68" customFormat="1">
      <c r="BP147299" s="90"/>
    </row>
    <row r="147300" spans="68:68" customFormat="1">
      <c r="BP147300" s="90"/>
    </row>
    <row r="147301" spans="68:68" customFormat="1">
      <c r="BP147301" s="90"/>
    </row>
    <row r="147302" spans="68:68" customFormat="1">
      <c r="BP147302" s="90"/>
    </row>
    <row r="147303" spans="68:68" customFormat="1">
      <c r="BP147303" s="90"/>
    </row>
    <row r="147304" spans="68:68" customFormat="1">
      <c r="BP147304" s="90"/>
    </row>
    <row r="147305" spans="68:68" customFormat="1">
      <c r="BP147305" s="90"/>
    </row>
    <row r="147306" spans="68:68" customFormat="1">
      <c r="BP147306" s="90"/>
    </row>
    <row r="147307" spans="68:68" customFormat="1">
      <c r="BP147307" s="90"/>
    </row>
    <row r="147308" spans="68:68" customFormat="1">
      <c r="BP147308" s="90"/>
    </row>
    <row r="147309" spans="68:68" customFormat="1">
      <c r="BP147309" s="90"/>
    </row>
    <row r="147310" spans="68:68" customFormat="1">
      <c r="BP147310" s="90"/>
    </row>
    <row r="147311" spans="68:68" customFormat="1">
      <c r="BP147311" s="90"/>
    </row>
    <row r="147312" spans="68:68" customFormat="1">
      <c r="BP147312" s="90"/>
    </row>
    <row r="147313" spans="68:68" customFormat="1">
      <c r="BP147313" s="90"/>
    </row>
    <row r="147314" spans="68:68" customFormat="1">
      <c r="BP147314" s="90"/>
    </row>
    <row r="147315" spans="68:68" customFormat="1">
      <c r="BP147315" s="90"/>
    </row>
    <row r="147316" spans="68:68" customFormat="1">
      <c r="BP147316" s="90"/>
    </row>
    <row r="147317" spans="68:68" customFormat="1">
      <c r="BP147317" s="90"/>
    </row>
    <row r="147318" spans="68:68" customFormat="1">
      <c r="BP147318" s="90"/>
    </row>
    <row r="147319" spans="68:68" customFormat="1">
      <c r="BP147319" s="90"/>
    </row>
    <row r="147320" spans="68:68" customFormat="1">
      <c r="BP147320" s="90"/>
    </row>
    <row r="147321" spans="68:68" customFormat="1">
      <c r="BP147321" s="90"/>
    </row>
    <row r="147322" spans="68:68" customFormat="1">
      <c r="BP147322" s="90"/>
    </row>
    <row r="147323" spans="68:68" customFormat="1">
      <c r="BP147323" s="90"/>
    </row>
    <row r="147324" spans="68:68" customFormat="1">
      <c r="BP147324" s="90"/>
    </row>
    <row r="147325" spans="68:68" customFormat="1">
      <c r="BP147325" s="90"/>
    </row>
    <row r="147326" spans="68:68" customFormat="1">
      <c r="BP147326" s="90"/>
    </row>
    <row r="147327" spans="68:68" customFormat="1">
      <c r="BP147327" s="90"/>
    </row>
    <row r="147328" spans="68:68" customFormat="1">
      <c r="BP147328" s="90"/>
    </row>
    <row r="147329" spans="68:68" customFormat="1">
      <c r="BP147329" s="90"/>
    </row>
    <row r="147330" spans="68:68" customFormat="1">
      <c r="BP147330" s="90"/>
    </row>
    <row r="147331" spans="68:68" customFormat="1">
      <c r="BP147331" s="90"/>
    </row>
    <row r="147332" spans="68:68" customFormat="1">
      <c r="BP147332" s="90"/>
    </row>
    <row r="147333" spans="68:68" customFormat="1">
      <c r="BP147333" s="90"/>
    </row>
    <row r="147334" spans="68:68" customFormat="1">
      <c r="BP147334" s="90"/>
    </row>
    <row r="147335" spans="68:68" customFormat="1">
      <c r="BP147335" s="90"/>
    </row>
    <row r="147336" spans="68:68" customFormat="1">
      <c r="BP147336" s="90"/>
    </row>
    <row r="147337" spans="68:68" customFormat="1">
      <c r="BP147337" s="90"/>
    </row>
    <row r="147338" spans="68:68" customFormat="1">
      <c r="BP147338" s="90"/>
    </row>
    <row r="147339" spans="68:68" customFormat="1">
      <c r="BP147339" s="90"/>
    </row>
    <row r="147340" spans="68:68" customFormat="1">
      <c r="BP147340" s="90"/>
    </row>
    <row r="147341" spans="68:68" customFormat="1">
      <c r="BP147341" s="90"/>
    </row>
    <row r="147342" spans="68:68" customFormat="1">
      <c r="BP147342" s="90"/>
    </row>
    <row r="147343" spans="68:68" customFormat="1">
      <c r="BP147343" s="90"/>
    </row>
    <row r="147344" spans="68:68" customFormat="1">
      <c r="BP147344" s="90"/>
    </row>
    <row r="147345" spans="68:68" customFormat="1">
      <c r="BP147345" s="90"/>
    </row>
    <row r="147346" spans="68:68" customFormat="1">
      <c r="BP147346" s="90"/>
    </row>
    <row r="147347" spans="68:68" customFormat="1">
      <c r="BP147347" s="90"/>
    </row>
    <row r="147348" spans="68:68" customFormat="1">
      <c r="BP147348" s="90"/>
    </row>
    <row r="147349" spans="68:68" customFormat="1">
      <c r="BP147349" s="90"/>
    </row>
    <row r="147350" spans="68:68" customFormat="1">
      <c r="BP147350" s="90"/>
    </row>
    <row r="147351" spans="68:68" customFormat="1">
      <c r="BP147351" s="90"/>
    </row>
    <row r="147352" spans="68:68" customFormat="1">
      <c r="BP147352" s="90"/>
    </row>
    <row r="147353" spans="68:68" customFormat="1">
      <c r="BP147353" s="90"/>
    </row>
    <row r="147354" spans="68:68" customFormat="1">
      <c r="BP147354" s="90"/>
    </row>
    <row r="147355" spans="68:68" customFormat="1">
      <c r="BP147355" s="90"/>
    </row>
    <row r="147356" spans="68:68" customFormat="1">
      <c r="BP147356" s="90"/>
    </row>
    <row r="147357" spans="68:68" customFormat="1">
      <c r="BP147357" s="90"/>
    </row>
    <row r="147358" spans="68:68" customFormat="1">
      <c r="BP147358" s="90"/>
    </row>
    <row r="147359" spans="68:68" customFormat="1">
      <c r="BP147359" s="90"/>
    </row>
    <row r="147360" spans="68:68" customFormat="1">
      <c r="BP147360" s="90"/>
    </row>
    <row r="147361" spans="68:68" customFormat="1">
      <c r="BP147361" s="90"/>
    </row>
    <row r="147362" spans="68:68" customFormat="1">
      <c r="BP147362" s="90"/>
    </row>
    <row r="147363" spans="68:68" customFormat="1">
      <c r="BP147363" s="90"/>
    </row>
    <row r="147364" spans="68:68" customFormat="1">
      <c r="BP147364" s="90"/>
    </row>
    <row r="147365" spans="68:68" customFormat="1">
      <c r="BP147365" s="90"/>
    </row>
    <row r="147366" spans="68:68" customFormat="1">
      <c r="BP147366" s="90"/>
    </row>
    <row r="147367" spans="68:68" customFormat="1">
      <c r="BP147367" s="90"/>
    </row>
    <row r="147368" spans="68:68" customFormat="1">
      <c r="BP147368" s="90"/>
    </row>
    <row r="147369" spans="68:68" customFormat="1">
      <c r="BP147369" s="90"/>
    </row>
    <row r="147370" spans="68:68" customFormat="1">
      <c r="BP147370" s="90"/>
    </row>
    <row r="147371" spans="68:68" customFormat="1">
      <c r="BP147371" s="90"/>
    </row>
    <row r="147372" spans="68:68" customFormat="1">
      <c r="BP147372" s="90"/>
    </row>
    <row r="147373" spans="68:68" customFormat="1">
      <c r="BP147373" s="90"/>
    </row>
    <row r="147374" spans="68:68" customFormat="1">
      <c r="BP147374" s="90"/>
    </row>
    <row r="147375" spans="68:68" customFormat="1">
      <c r="BP147375" s="90"/>
    </row>
    <row r="147376" spans="68:68" customFormat="1">
      <c r="BP147376" s="90"/>
    </row>
    <row r="147377" spans="68:68" customFormat="1">
      <c r="BP147377" s="90"/>
    </row>
    <row r="147378" spans="68:68" customFormat="1">
      <c r="BP147378" s="90"/>
    </row>
    <row r="147379" spans="68:68" customFormat="1">
      <c r="BP147379" s="90"/>
    </row>
    <row r="147380" spans="68:68" customFormat="1">
      <c r="BP147380" s="90"/>
    </row>
    <row r="147381" spans="68:68" customFormat="1">
      <c r="BP147381" s="90"/>
    </row>
    <row r="147382" spans="68:68" customFormat="1">
      <c r="BP147382" s="90"/>
    </row>
    <row r="147383" spans="68:68" customFormat="1">
      <c r="BP147383" s="90"/>
    </row>
    <row r="147384" spans="68:68" customFormat="1">
      <c r="BP147384" s="90"/>
    </row>
    <row r="147385" spans="68:68" customFormat="1">
      <c r="BP147385" s="90"/>
    </row>
    <row r="147386" spans="68:68" customFormat="1">
      <c r="BP147386" s="90"/>
    </row>
    <row r="147387" spans="68:68" customFormat="1">
      <c r="BP147387" s="90"/>
    </row>
    <row r="147388" spans="68:68" customFormat="1">
      <c r="BP147388" s="90"/>
    </row>
    <row r="147389" spans="68:68" customFormat="1">
      <c r="BP147389" s="90"/>
    </row>
    <row r="147390" spans="68:68" customFormat="1">
      <c r="BP147390" s="90"/>
    </row>
    <row r="147391" spans="68:68" customFormat="1">
      <c r="BP147391" s="90"/>
    </row>
    <row r="147392" spans="68:68" customFormat="1">
      <c r="BP147392" s="90"/>
    </row>
    <row r="147393" spans="68:68" customFormat="1">
      <c r="BP147393" s="90"/>
    </row>
    <row r="147394" spans="68:68" customFormat="1">
      <c r="BP147394" s="90"/>
    </row>
    <row r="147395" spans="68:68" customFormat="1">
      <c r="BP147395" s="90"/>
    </row>
    <row r="147396" spans="68:68" customFormat="1">
      <c r="BP147396" s="90"/>
    </row>
    <row r="147397" spans="68:68" customFormat="1">
      <c r="BP147397" s="90"/>
    </row>
    <row r="147398" spans="68:68" customFormat="1">
      <c r="BP147398" s="90"/>
    </row>
    <row r="147399" spans="68:68" customFormat="1">
      <c r="BP147399" s="90"/>
    </row>
    <row r="147400" spans="68:68" customFormat="1">
      <c r="BP147400" s="90"/>
    </row>
    <row r="147401" spans="68:68" customFormat="1">
      <c r="BP147401" s="90"/>
    </row>
    <row r="147402" spans="68:68" customFormat="1">
      <c r="BP147402" s="90"/>
    </row>
    <row r="147403" spans="68:68" customFormat="1">
      <c r="BP147403" s="90"/>
    </row>
    <row r="147404" spans="68:68" customFormat="1">
      <c r="BP147404" s="90"/>
    </row>
    <row r="147405" spans="68:68" customFormat="1">
      <c r="BP147405" s="90"/>
    </row>
    <row r="147406" spans="68:68" customFormat="1">
      <c r="BP147406" s="90"/>
    </row>
    <row r="147407" spans="68:68" customFormat="1">
      <c r="BP147407" s="90"/>
    </row>
    <row r="147408" spans="68:68" customFormat="1">
      <c r="BP147408" s="90"/>
    </row>
    <row r="147409" spans="68:68" customFormat="1">
      <c r="BP147409" s="90"/>
    </row>
    <row r="147410" spans="68:68" customFormat="1">
      <c r="BP147410" s="90"/>
    </row>
    <row r="147411" spans="68:68" customFormat="1">
      <c r="BP147411" s="90"/>
    </row>
    <row r="147412" spans="68:68" customFormat="1">
      <c r="BP147412" s="90"/>
    </row>
    <row r="147413" spans="68:68" customFormat="1">
      <c r="BP147413" s="90"/>
    </row>
    <row r="147414" spans="68:68" customFormat="1">
      <c r="BP147414" s="90"/>
    </row>
    <row r="147415" spans="68:68" customFormat="1">
      <c r="BP147415" s="90"/>
    </row>
    <row r="147416" spans="68:68" customFormat="1">
      <c r="BP147416" s="90"/>
    </row>
    <row r="147417" spans="68:68" customFormat="1">
      <c r="BP147417" s="90"/>
    </row>
    <row r="147418" spans="68:68" customFormat="1">
      <c r="BP147418" s="90"/>
    </row>
    <row r="147419" spans="68:68" customFormat="1">
      <c r="BP147419" s="90"/>
    </row>
    <row r="147420" spans="68:68" customFormat="1">
      <c r="BP147420" s="90"/>
    </row>
    <row r="147421" spans="68:68" customFormat="1">
      <c r="BP147421" s="90"/>
    </row>
    <row r="147422" spans="68:68" customFormat="1">
      <c r="BP147422" s="90"/>
    </row>
    <row r="147423" spans="68:68" customFormat="1">
      <c r="BP147423" s="90"/>
    </row>
    <row r="147424" spans="68:68" customFormat="1">
      <c r="BP147424" s="90"/>
    </row>
    <row r="147425" spans="68:68" customFormat="1">
      <c r="BP147425" s="90"/>
    </row>
    <row r="147426" spans="68:68" customFormat="1">
      <c r="BP147426" s="90"/>
    </row>
    <row r="147427" spans="68:68" customFormat="1">
      <c r="BP147427" s="90"/>
    </row>
    <row r="147428" spans="68:68" customFormat="1">
      <c r="BP147428" s="90"/>
    </row>
    <row r="147429" spans="68:68" customFormat="1">
      <c r="BP147429" s="90"/>
    </row>
    <row r="147430" spans="68:68" customFormat="1">
      <c r="BP147430" s="90"/>
    </row>
    <row r="147431" spans="68:68" customFormat="1">
      <c r="BP147431" s="90"/>
    </row>
    <row r="147432" spans="68:68" customFormat="1">
      <c r="BP147432" s="90"/>
    </row>
    <row r="147433" spans="68:68" customFormat="1">
      <c r="BP147433" s="90"/>
    </row>
    <row r="147434" spans="68:68" customFormat="1">
      <c r="BP147434" s="90"/>
    </row>
    <row r="147435" spans="68:68" customFormat="1">
      <c r="BP147435" s="90"/>
    </row>
    <row r="147436" spans="68:68" customFormat="1">
      <c r="BP147436" s="90"/>
    </row>
    <row r="147437" spans="68:68" customFormat="1">
      <c r="BP147437" s="90"/>
    </row>
    <row r="147438" spans="68:68" customFormat="1">
      <c r="BP147438" s="90"/>
    </row>
    <row r="147439" spans="68:68" customFormat="1">
      <c r="BP147439" s="90"/>
    </row>
    <row r="147440" spans="68:68" customFormat="1">
      <c r="BP147440" s="90"/>
    </row>
    <row r="147441" spans="68:68" customFormat="1">
      <c r="BP147441" s="90"/>
    </row>
    <row r="147442" spans="68:68" customFormat="1">
      <c r="BP147442" s="90"/>
    </row>
    <row r="147443" spans="68:68" customFormat="1">
      <c r="BP147443" s="90"/>
    </row>
    <row r="147444" spans="68:68" customFormat="1">
      <c r="BP147444" s="90"/>
    </row>
    <row r="147445" spans="68:68" customFormat="1">
      <c r="BP147445" s="90"/>
    </row>
    <row r="147446" spans="68:68" customFormat="1">
      <c r="BP147446" s="90"/>
    </row>
    <row r="147447" spans="68:68" customFormat="1">
      <c r="BP147447" s="90"/>
    </row>
    <row r="147448" spans="68:68" customFormat="1">
      <c r="BP147448" s="90"/>
    </row>
    <row r="147449" spans="68:68" customFormat="1">
      <c r="BP147449" s="90"/>
    </row>
    <row r="147450" spans="68:68" customFormat="1">
      <c r="BP147450" s="90"/>
    </row>
    <row r="147451" spans="68:68" customFormat="1">
      <c r="BP147451" s="90"/>
    </row>
    <row r="147452" spans="68:68" customFormat="1">
      <c r="BP147452" s="90"/>
    </row>
    <row r="147453" spans="68:68" customFormat="1">
      <c r="BP147453" s="90"/>
    </row>
    <row r="147454" spans="68:68" customFormat="1">
      <c r="BP147454" s="90"/>
    </row>
    <row r="147455" spans="68:68" customFormat="1">
      <c r="BP147455" s="90"/>
    </row>
    <row r="147456" spans="68:68" customFormat="1">
      <c r="BP147456" s="90"/>
    </row>
    <row r="147457" spans="68:68" customFormat="1">
      <c r="BP147457" s="90"/>
    </row>
    <row r="147458" spans="68:68" customFormat="1">
      <c r="BP147458" s="90"/>
    </row>
    <row r="147459" spans="68:68" customFormat="1">
      <c r="BP147459" s="90"/>
    </row>
    <row r="147460" spans="68:68" customFormat="1">
      <c r="BP147460" s="90"/>
    </row>
    <row r="147461" spans="68:68" customFormat="1">
      <c r="BP147461" s="90"/>
    </row>
    <row r="147462" spans="68:68" customFormat="1">
      <c r="BP147462" s="90"/>
    </row>
    <row r="147463" spans="68:68" customFormat="1">
      <c r="BP147463" s="90"/>
    </row>
    <row r="147464" spans="68:68" customFormat="1">
      <c r="BP147464" s="90"/>
    </row>
    <row r="147465" spans="68:68" customFormat="1">
      <c r="BP147465" s="90"/>
    </row>
    <row r="147466" spans="68:68" customFormat="1">
      <c r="BP147466" s="90"/>
    </row>
    <row r="147467" spans="68:68" customFormat="1">
      <c r="BP147467" s="90"/>
    </row>
    <row r="147468" spans="68:68" customFormat="1">
      <c r="BP147468" s="90"/>
    </row>
    <row r="147469" spans="68:68" customFormat="1">
      <c r="BP147469" s="90"/>
    </row>
    <row r="147470" spans="68:68" customFormat="1">
      <c r="BP147470" s="90"/>
    </row>
    <row r="147471" spans="68:68" customFormat="1">
      <c r="BP147471" s="90"/>
    </row>
    <row r="147472" spans="68:68" customFormat="1">
      <c r="BP147472" s="90"/>
    </row>
    <row r="147473" spans="68:68" customFormat="1">
      <c r="BP147473" s="90"/>
    </row>
    <row r="147474" spans="68:68" customFormat="1">
      <c r="BP147474" s="90"/>
    </row>
    <row r="147475" spans="68:68" customFormat="1">
      <c r="BP147475" s="90"/>
    </row>
    <row r="147476" spans="68:68" customFormat="1">
      <c r="BP147476" s="90"/>
    </row>
    <row r="147477" spans="68:68" customFormat="1">
      <c r="BP147477" s="90"/>
    </row>
    <row r="147478" spans="68:68" customFormat="1">
      <c r="BP147478" s="90"/>
    </row>
    <row r="147479" spans="68:68" customFormat="1">
      <c r="BP147479" s="90"/>
    </row>
    <row r="147480" spans="68:68" customFormat="1">
      <c r="BP147480" s="90"/>
    </row>
    <row r="147481" spans="68:68" customFormat="1">
      <c r="BP147481" s="90"/>
    </row>
    <row r="147482" spans="68:68" customFormat="1">
      <c r="BP147482" s="90"/>
    </row>
    <row r="147483" spans="68:68" customFormat="1">
      <c r="BP147483" s="90"/>
    </row>
    <row r="147484" spans="68:68" customFormat="1">
      <c r="BP147484" s="90"/>
    </row>
    <row r="147485" spans="68:68" customFormat="1">
      <c r="BP147485" s="90"/>
    </row>
    <row r="147486" spans="68:68" customFormat="1">
      <c r="BP147486" s="90"/>
    </row>
    <row r="147487" spans="68:68" customFormat="1">
      <c r="BP147487" s="90"/>
    </row>
    <row r="147488" spans="68:68" customFormat="1">
      <c r="BP147488" s="90"/>
    </row>
    <row r="147489" spans="68:68" customFormat="1">
      <c r="BP147489" s="90"/>
    </row>
    <row r="147490" spans="68:68" customFormat="1">
      <c r="BP147490" s="90"/>
    </row>
    <row r="147491" spans="68:68" customFormat="1">
      <c r="BP147491" s="90"/>
    </row>
    <row r="147492" spans="68:68" customFormat="1">
      <c r="BP147492" s="90"/>
    </row>
    <row r="147493" spans="68:68" customFormat="1">
      <c r="BP147493" s="90"/>
    </row>
    <row r="147494" spans="68:68" customFormat="1">
      <c r="BP147494" s="90"/>
    </row>
    <row r="147495" spans="68:68" customFormat="1">
      <c r="BP147495" s="90"/>
    </row>
    <row r="147496" spans="68:68" customFormat="1">
      <c r="BP147496" s="90"/>
    </row>
    <row r="147497" spans="68:68" customFormat="1">
      <c r="BP147497" s="90"/>
    </row>
    <row r="147498" spans="68:68" customFormat="1">
      <c r="BP147498" s="90"/>
    </row>
    <row r="147499" spans="68:68" customFormat="1">
      <c r="BP147499" s="90"/>
    </row>
    <row r="147500" spans="68:68" customFormat="1">
      <c r="BP147500" s="90"/>
    </row>
    <row r="147501" spans="68:68" customFormat="1">
      <c r="BP147501" s="90"/>
    </row>
    <row r="147502" spans="68:68" customFormat="1">
      <c r="BP147502" s="90"/>
    </row>
    <row r="147503" spans="68:68" customFormat="1">
      <c r="BP147503" s="90"/>
    </row>
    <row r="147504" spans="68:68" customFormat="1">
      <c r="BP147504" s="90"/>
    </row>
    <row r="147505" spans="68:68" customFormat="1">
      <c r="BP147505" s="90"/>
    </row>
    <row r="147506" spans="68:68" customFormat="1">
      <c r="BP147506" s="90"/>
    </row>
    <row r="147507" spans="68:68" customFormat="1">
      <c r="BP147507" s="90"/>
    </row>
    <row r="147508" spans="68:68" customFormat="1">
      <c r="BP147508" s="90"/>
    </row>
    <row r="147509" spans="68:68" customFormat="1">
      <c r="BP147509" s="90"/>
    </row>
    <row r="147510" spans="68:68" customFormat="1">
      <c r="BP147510" s="90"/>
    </row>
    <row r="147511" spans="68:68" customFormat="1">
      <c r="BP147511" s="90"/>
    </row>
    <row r="147512" spans="68:68" customFormat="1">
      <c r="BP147512" s="90"/>
    </row>
    <row r="147513" spans="68:68" customFormat="1">
      <c r="BP147513" s="90"/>
    </row>
    <row r="147514" spans="68:68" customFormat="1">
      <c r="BP147514" s="90"/>
    </row>
    <row r="147515" spans="68:68" customFormat="1">
      <c r="BP147515" s="90"/>
    </row>
    <row r="147516" spans="68:68" customFormat="1">
      <c r="BP147516" s="90"/>
    </row>
    <row r="147517" spans="68:68" customFormat="1">
      <c r="BP147517" s="90"/>
    </row>
    <row r="147518" spans="68:68" customFormat="1">
      <c r="BP147518" s="90"/>
    </row>
    <row r="147519" spans="68:68" customFormat="1">
      <c r="BP147519" s="90"/>
    </row>
    <row r="147520" spans="68:68" customFormat="1">
      <c r="BP147520" s="90"/>
    </row>
    <row r="147521" spans="68:68" customFormat="1">
      <c r="BP147521" s="90"/>
    </row>
    <row r="147522" spans="68:68" customFormat="1">
      <c r="BP147522" s="90"/>
    </row>
    <row r="147523" spans="68:68" customFormat="1">
      <c r="BP147523" s="90"/>
    </row>
    <row r="147524" spans="68:68" customFormat="1">
      <c r="BP147524" s="90"/>
    </row>
    <row r="147525" spans="68:68" customFormat="1">
      <c r="BP147525" s="90"/>
    </row>
    <row r="147526" spans="68:68" customFormat="1">
      <c r="BP147526" s="90"/>
    </row>
    <row r="147527" spans="68:68" customFormat="1">
      <c r="BP147527" s="90"/>
    </row>
    <row r="147528" spans="68:68" customFormat="1">
      <c r="BP147528" s="90"/>
    </row>
    <row r="147529" spans="68:68" customFormat="1">
      <c r="BP147529" s="90"/>
    </row>
    <row r="147530" spans="68:68" customFormat="1">
      <c r="BP147530" s="90"/>
    </row>
    <row r="147531" spans="68:68" customFormat="1">
      <c r="BP147531" s="90"/>
    </row>
    <row r="147532" spans="68:68" customFormat="1">
      <c r="BP147532" s="90"/>
    </row>
    <row r="147533" spans="68:68" customFormat="1">
      <c r="BP147533" s="90"/>
    </row>
    <row r="147534" spans="68:68" customFormat="1">
      <c r="BP147534" s="90"/>
    </row>
    <row r="147535" spans="68:68" customFormat="1">
      <c r="BP147535" s="90"/>
    </row>
    <row r="147536" spans="68:68" customFormat="1">
      <c r="BP147536" s="90"/>
    </row>
    <row r="147537" spans="68:68" customFormat="1">
      <c r="BP147537" s="90"/>
    </row>
    <row r="147538" spans="68:68" customFormat="1">
      <c r="BP147538" s="90"/>
    </row>
    <row r="147539" spans="68:68" customFormat="1">
      <c r="BP147539" s="90"/>
    </row>
    <row r="147540" spans="68:68" customFormat="1">
      <c r="BP147540" s="90"/>
    </row>
    <row r="147541" spans="68:68" customFormat="1">
      <c r="BP147541" s="90"/>
    </row>
    <row r="147542" spans="68:68" customFormat="1">
      <c r="BP147542" s="90"/>
    </row>
    <row r="147543" spans="68:68" customFormat="1">
      <c r="BP147543" s="90"/>
    </row>
    <row r="147544" spans="68:68" customFormat="1">
      <c r="BP147544" s="90"/>
    </row>
    <row r="147545" spans="68:68" customFormat="1">
      <c r="BP147545" s="90"/>
    </row>
    <row r="147546" spans="68:68" customFormat="1">
      <c r="BP147546" s="90"/>
    </row>
    <row r="147547" spans="68:68" customFormat="1">
      <c r="BP147547" s="90"/>
    </row>
    <row r="147548" spans="68:68" customFormat="1">
      <c r="BP147548" s="90"/>
    </row>
    <row r="147549" spans="68:68" customFormat="1">
      <c r="BP147549" s="90"/>
    </row>
    <row r="147550" spans="68:68" customFormat="1">
      <c r="BP147550" s="90"/>
    </row>
    <row r="147551" spans="68:68" customFormat="1">
      <c r="BP147551" s="90"/>
    </row>
    <row r="147552" spans="68:68" customFormat="1">
      <c r="BP147552" s="90"/>
    </row>
    <row r="147553" spans="68:68" customFormat="1">
      <c r="BP147553" s="90"/>
    </row>
    <row r="147554" spans="68:68" customFormat="1">
      <c r="BP147554" s="90"/>
    </row>
    <row r="147555" spans="68:68" customFormat="1">
      <c r="BP147555" s="90"/>
    </row>
    <row r="147556" spans="68:68" customFormat="1">
      <c r="BP147556" s="90"/>
    </row>
    <row r="147557" spans="68:68" customFormat="1">
      <c r="BP147557" s="90"/>
    </row>
    <row r="147558" spans="68:68" customFormat="1">
      <c r="BP147558" s="90"/>
    </row>
    <row r="147559" spans="68:68" customFormat="1">
      <c r="BP147559" s="90"/>
    </row>
    <row r="147560" spans="68:68" customFormat="1">
      <c r="BP147560" s="90"/>
    </row>
    <row r="147561" spans="68:68" customFormat="1">
      <c r="BP147561" s="90"/>
    </row>
    <row r="147562" spans="68:68" customFormat="1">
      <c r="BP147562" s="90"/>
    </row>
    <row r="147563" spans="68:68" customFormat="1">
      <c r="BP147563" s="90"/>
    </row>
    <row r="147564" spans="68:68" customFormat="1">
      <c r="BP147564" s="90"/>
    </row>
    <row r="147565" spans="68:68" customFormat="1">
      <c r="BP147565" s="90"/>
    </row>
    <row r="147566" spans="68:68" customFormat="1">
      <c r="BP147566" s="90"/>
    </row>
    <row r="147567" spans="68:68" customFormat="1">
      <c r="BP147567" s="90"/>
    </row>
    <row r="147568" spans="68:68" customFormat="1">
      <c r="BP147568" s="90"/>
    </row>
    <row r="147569" spans="68:68" customFormat="1">
      <c r="BP147569" s="90"/>
    </row>
    <row r="147570" spans="68:68" customFormat="1">
      <c r="BP147570" s="90"/>
    </row>
    <row r="147571" spans="68:68" customFormat="1">
      <c r="BP147571" s="90"/>
    </row>
    <row r="147572" spans="68:68" customFormat="1">
      <c r="BP147572" s="90"/>
    </row>
    <row r="147573" spans="68:68" customFormat="1">
      <c r="BP147573" s="90"/>
    </row>
    <row r="147574" spans="68:68" customFormat="1">
      <c r="BP147574" s="90"/>
    </row>
    <row r="147575" spans="68:68" customFormat="1">
      <c r="BP147575" s="90"/>
    </row>
    <row r="147576" spans="68:68" customFormat="1">
      <c r="BP147576" s="90"/>
    </row>
    <row r="147577" spans="68:68" customFormat="1">
      <c r="BP147577" s="90"/>
    </row>
    <row r="147578" spans="68:68" customFormat="1">
      <c r="BP147578" s="90"/>
    </row>
    <row r="147579" spans="68:68" customFormat="1">
      <c r="BP147579" s="90"/>
    </row>
    <row r="147580" spans="68:68" customFormat="1">
      <c r="BP147580" s="90"/>
    </row>
    <row r="147581" spans="68:68" customFormat="1">
      <c r="BP147581" s="90"/>
    </row>
    <row r="147582" spans="68:68" customFormat="1">
      <c r="BP147582" s="90"/>
    </row>
    <row r="147583" spans="68:68" customFormat="1">
      <c r="BP147583" s="90"/>
    </row>
    <row r="147584" spans="68:68" customFormat="1">
      <c r="BP147584" s="90"/>
    </row>
    <row r="147585" spans="68:68" customFormat="1">
      <c r="BP147585" s="90"/>
    </row>
    <row r="147586" spans="68:68" customFormat="1">
      <c r="BP147586" s="90"/>
    </row>
    <row r="147587" spans="68:68" customFormat="1">
      <c r="BP147587" s="90"/>
    </row>
    <row r="147588" spans="68:68" customFormat="1">
      <c r="BP147588" s="90"/>
    </row>
    <row r="147589" spans="68:68" customFormat="1">
      <c r="BP147589" s="90"/>
    </row>
    <row r="147590" spans="68:68" customFormat="1">
      <c r="BP147590" s="90"/>
    </row>
    <row r="147591" spans="68:68" customFormat="1">
      <c r="BP147591" s="90"/>
    </row>
    <row r="147592" spans="68:68" customFormat="1">
      <c r="BP147592" s="90"/>
    </row>
    <row r="147593" spans="68:68" customFormat="1">
      <c r="BP147593" s="90"/>
    </row>
    <row r="147594" spans="68:68" customFormat="1">
      <c r="BP147594" s="90"/>
    </row>
    <row r="147595" spans="68:68" customFormat="1">
      <c r="BP147595" s="90"/>
    </row>
    <row r="147596" spans="68:68" customFormat="1">
      <c r="BP147596" s="90"/>
    </row>
    <row r="147597" spans="68:68" customFormat="1">
      <c r="BP147597" s="90"/>
    </row>
    <row r="147598" spans="68:68" customFormat="1">
      <c r="BP147598" s="90"/>
    </row>
    <row r="147599" spans="68:68" customFormat="1">
      <c r="BP147599" s="90"/>
    </row>
    <row r="147600" spans="68:68" customFormat="1">
      <c r="BP147600" s="90"/>
    </row>
    <row r="147601" spans="68:68" customFormat="1">
      <c r="BP147601" s="90"/>
    </row>
    <row r="147602" spans="68:68" customFormat="1">
      <c r="BP147602" s="90"/>
    </row>
    <row r="147603" spans="68:68" customFormat="1">
      <c r="BP147603" s="90"/>
    </row>
    <row r="147604" spans="68:68" customFormat="1">
      <c r="BP147604" s="90"/>
    </row>
    <row r="147605" spans="68:68" customFormat="1">
      <c r="BP147605" s="90"/>
    </row>
    <row r="147606" spans="68:68" customFormat="1">
      <c r="BP147606" s="90"/>
    </row>
    <row r="147607" spans="68:68" customFormat="1">
      <c r="BP147607" s="90"/>
    </row>
    <row r="147608" spans="68:68" customFormat="1">
      <c r="BP147608" s="90"/>
    </row>
    <row r="147609" spans="68:68" customFormat="1">
      <c r="BP147609" s="90"/>
    </row>
    <row r="147610" spans="68:68" customFormat="1">
      <c r="BP147610" s="90"/>
    </row>
    <row r="147611" spans="68:68" customFormat="1">
      <c r="BP147611" s="90"/>
    </row>
    <row r="147612" spans="68:68" customFormat="1">
      <c r="BP147612" s="90"/>
    </row>
    <row r="147613" spans="68:68" customFormat="1">
      <c r="BP147613" s="90"/>
    </row>
    <row r="147614" spans="68:68" customFormat="1">
      <c r="BP147614" s="90"/>
    </row>
    <row r="147615" spans="68:68" customFormat="1">
      <c r="BP147615" s="90"/>
    </row>
    <row r="147616" spans="68:68" customFormat="1">
      <c r="BP147616" s="90"/>
    </row>
    <row r="147617" spans="68:68" customFormat="1">
      <c r="BP147617" s="90"/>
    </row>
    <row r="147618" spans="68:68" customFormat="1">
      <c r="BP147618" s="90"/>
    </row>
    <row r="147619" spans="68:68" customFormat="1">
      <c r="BP147619" s="90"/>
    </row>
    <row r="147620" spans="68:68" customFormat="1">
      <c r="BP147620" s="90"/>
    </row>
    <row r="147621" spans="68:68" customFormat="1">
      <c r="BP147621" s="90"/>
    </row>
    <row r="147622" spans="68:68" customFormat="1">
      <c r="BP147622" s="90"/>
    </row>
    <row r="147623" spans="68:68" customFormat="1">
      <c r="BP147623" s="90"/>
    </row>
    <row r="147624" spans="68:68" customFormat="1">
      <c r="BP147624" s="90"/>
    </row>
    <row r="147625" spans="68:68" customFormat="1">
      <c r="BP147625" s="90"/>
    </row>
    <row r="147626" spans="68:68" customFormat="1">
      <c r="BP147626" s="90"/>
    </row>
    <row r="147627" spans="68:68" customFormat="1">
      <c r="BP147627" s="90"/>
    </row>
    <row r="147628" spans="68:68" customFormat="1">
      <c r="BP147628" s="90"/>
    </row>
    <row r="147629" spans="68:68" customFormat="1">
      <c r="BP147629" s="90"/>
    </row>
    <row r="147630" spans="68:68" customFormat="1">
      <c r="BP147630" s="90"/>
    </row>
    <row r="147631" spans="68:68" customFormat="1">
      <c r="BP147631" s="90"/>
    </row>
    <row r="147632" spans="68:68" customFormat="1">
      <c r="BP147632" s="90"/>
    </row>
    <row r="147633" spans="68:68" customFormat="1">
      <c r="BP147633" s="90"/>
    </row>
    <row r="147634" spans="68:68" customFormat="1">
      <c r="BP147634" s="90"/>
    </row>
    <row r="147635" spans="68:68" customFormat="1">
      <c r="BP147635" s="90"/>
    </row>
    <row r="147636" spans="68:68" customFormat="1">
      <c r="BP147636" s="90"/>
    </row>
    <row r="147637" spans="68:68" customFormat="1">
      <c r="BP147637" s="90"/>
    </row>
    <row r="147638" spans="68:68" customFormat="1">
      <c r="BP147638" s="90"/>
    </row>
    <row r="147639" spans="68:68" customFormat="1">
      <c r="BP147639" s="90"/>
    </row>
    <row r="147640" spans="68:68" customFormat="1">
      <c r="BP147640" s="90"/>
    </row>
    <row r="147641" spans="68:68" customFormat="1">
      <c r="BP147641" s="90"/>
    </row>
    <row r="147642" spans="68:68" customFormat="1">
      <c r="BP147642" s="90"/>
    </row>
    <row r="147643" spans="68:68" customFormat="1">
      <c r="BP147643" s="90"/>
    </row>
    <row r="147644" spans="68:68" customFormat="1">
      <c r="BP147644" s="90"/>
    </row>
    <row r="147645" spans="68:68" customFormat="1">
      <c r="BP147645" s="90"/>
    </row>
    <row r="147646" spans="68:68" customFormat="1">
      <c r="BP147646" s="90"/>
    </row>
    <row r="147647" spans="68:68" customFormat="1">
      <c r="BP147647" s="90"/>
    </row>
    <row r="147648" spans="68:68" customFormat="1">
      <c r="BP147648" s="90"/>
    </row>
    <row r="147649" spans="68:68" customFormat="1">
      <c r="BP147649" s="90"/>
    </row>
    <row r="147650" spans="68:68" customFormat="1">
      <c r="BP147650" s="90"/>
    </row>
    <row r="147651" spans="68:68" customFormat="1">
      <c r="BP147651" s="90"/>
    </row>
    <row r="147652" spans="68:68" customFormat="1">
      <c r="BP147652" s="90"/>
    </row>
    <row r="147653" spans="68:68" customFormat="1">
      <c r="BP147653" s="90"/>
    </row>
    <row r="147654" spans="68:68" customFormat="1">
      <c r="BP147654" s="90"/>
    </row>
    <row r="147655" spans="68:68" customFormat="1">
      <c r="BP147655" s="90"/>
    </row>
    <row r="147656" spans="68:68" customFormat="1">
      <c r="BP147656" s="90"/>
    </row>
    <row r="147657" spans="68:68" customFormat="1">
      <c r="BP147657" s="90"/>
    </row>
    <row r="147658" spans="68:68" customFormat="1">
      <c r="BP147658" s="90"/>
    </row>
    <row r="147659" spans="68:68" customFormat="1">
      <c r="BP147659" s="90"/>
    </row>
    <row r="147660" spans="68:68" customFormat="1">
      <c r="BP147660" s="90"/>
    </row>
    <row r="147661" spans="68:68" customFormat="1">
      <c r="BP147661" s="90"/>
    </row>
    <row r="147662" spans="68:68" customFormat="1">
      <c r="BP147662" s="90"/>
    </row>
    <row r="147663" spans="68:68" customFormat="1">
      <c r="BP147663" s="90"/>
    </row>
    <row r="147664" spans="68:68" customFormat="1">
      <c r="BP147664" s="90"/>
    </row>
    <row r="147665" spans="68:68" customFormat="1">
      <c r="BP147665" s="90"/>
    </row>
    <row r="147666" spans="68:68" customFormat="1">
      <c r="BP147666" s="90"/>
    </row>
    <row r="147667" spans="68:68" customFormat="1">
      <c r="BP147667" s="90"/>
    </row>
    <row r="147668" spans="68:68" customFormat="1">
      <c r="BP147668" s="90"/>
    </row>
    <row r="147669" spans="68:68" customFormat="1">
      <c r="BP147669" s="90"/>
    </row>
    <row r="147670" spans="68:68" customFormat="1">
      <c r="BP147670" s="90"/>
    </row>
    <row r="147671" spans="68:68" customFormat="1">
      <c r="BP147671" s="90"/>
    </row>
    <row r="147672" spans="68:68" customFormat="1">
      <c r="BP147672" s="90"/>
    </row>
    <row r="147673" spans="68:68" customFormat="1">
      <c r="BP147673" s="90"/>
    </row>
    <row r="147674" spans="68:68" customFormat="1">
      <c r="BP147674" s="90"/>
    </row>
    <row r="147675" spans="68:68" customFormat="1">
      <c r="BP147675" s="90"/>
    </row>
    <row r="147676" spans="68:68" customFormat="1">
      <c r="BP147676" s="90"/>
    </row>
    <row r="147677" spans="68:68" customFormat="1">
      <c r="BP147677" s="90"/>
    </row>
    <row r="147678" spans="68:68" customFormat="1">
      <c r="BP147678" s="90"/>
    </row>
    <row r="147679" spans="68:68" customFormat="1">
      <c r="BP147679" s="90"/>
    </row>
    <row r="147680" spans="68:68" customFormat="1">
      <c r="BP147680" s="90"/>
    </row>
    <row r="147681" spans="68:68" customFormat="1">
      <c r="BP147681" s="90"/>
    </row>
    <row r="147682" spans="68:68" customFormat="1">
      <c r="BP147682" s="90"/>
    </row>
    <row r="147683" spans="68:68" customFormat="1">
      <c r="BP147683" s="90"/>
    </row>
    <row r="147684" spans="68:68" customFormat="1">
      <c r="BP147684" s="90"/>
    </row>
    <row r="147685" spans="68:68" customFormat="1">
      <c r="BP147685" s="90"/>
    </row>
    <row r="147686" spans="68:68" customFormat="1">
      <c r="BP147686" s="90"/>
    </row>
    <row r="147687" spans="68:68" customFormat="1">
      <c r="BP147687" s="90"/>
    </row>
    <row r="147688" spans="68:68" customFormat="1">
      <c r="BP147688" s="90"/>
    </row>
    <row r="147689" spans="68:68" customFormat="1">
      <c r="BP147689" s="90"/>
    </row>
    <row r="147690" spans="68:68" customFormat="1">
      <c r="BP147690" s="90"/>
    </row>
    <row r="147691" spans="68:68" customFormat="1">
      <c r="BP147691" s="90"/>
    </row>
    <row r="147692" spans="68:68" customFormat="1">
      <c r="BP147692" s="90"/>
    </row>
    <row r="147693" spans="68:68" customFormat="1">
      <c r="BP147693" s="90"/>
    </row>
    <row r="147694" spans="68:68" customFormat="1">
      <c r="BP147694" s="90"/>
    </row>
    <row r="147695" spans="68:68" customFormat="1">
      <c r="BP147695" s="90"/>
    </row>
    <row r="147696" spans="68:68" customFormat="1">
      <c r="BP147696" s="90"/>
    </row>
    <row r="147697" spans="68:68" customFormat="1">
      <c r="BP147697" s="90"/>
    </row>
    <row r="147698" spans="68:68" customFormat="1">
      <c r="BP147698" s="90"/>
    </row>
    <row r="147699" spans="68:68" customFormat="1">
      <c r="BP147699" s="90"/>
    </row>
    <row r="147700" spans="68:68" customFormat="1">
      <c r="BP147700" s="90"/>
    </row>
    <row r="147701" spans="68:68" customFormat="1">
      <c r="BP147701" s="90"/>
    </row>
    <row r="147702" spans="68:68" customFormat="1">
      <c r="BP147702" s="90"/>
    </row>
    <row r="147703" spans="68:68" customFormat="1">
      <c r="BP147703" s="90"/>
    </row>
    <row r="147704" spans="68:68" customFormat="1">
      <c r="BP147704" s="90"/>
    </row>
    <row r="147705" spans="68:68" customFormat="1">
      <c r="BP147705" s="90"/>
    </row>
    <row r="147706" spans="68:68" customFormat="1">
      <c r="BP147706" s="90"/>
    </row>
    <row r="147707" spans="68:68" customFormat="1">
      <c r="BP147707" s="90"/>
    </row>
    <row r="147708" spans="68:68" customFormat="1">
      <c r="BP147708" s="90"/>
    </row>
    <row r="147709" spans="68:68" customFormat="1">
      <c r="BP147709" s="90"/>
    </row>
    <row r="147710" spans="68:68" customFormat="1">
      <c r="BP147710" s="90"/>
    </row>
    <row r="147711" spans="68:68" customFormat="1">
      <c r="BP147711" s="90"/>
    </row>
    <row r="147712" spans="68:68" customFormat="1">
      <c r="BP147712" s="90"/>
    </row>
    <row r="147713" spans="68:68" customFormat="1">
      <c r="BP147713" s="90"/>
    </row>
    <row r="147714" spans="68:68" customFormat="1">
      <c r="BP147714" s="90"/>
    </row>
    <row r="147715" spans="68:68" customFormat="1">
      <c r="BP147715" s="90"/>
    </row>
    <row r="147716" spans="68:68" customFormat="1">
      <c r="BP147716" s="90"/>
    </row>
    <row r="147717" spans="68:68" customFormat="1">
      <c r="BP147717" s="90"/>
    </row>
    <row r="147718" spans="68:68" customFormat="1">
      <c r="BP147718" s="90"/>
    </row>
    <row r="147719" spans="68:68" customFormat="1">
      <c r="BP147719" s="90"/>
    </row>
    <row r="147720" spans="68:68" customFormat="1">
      <c r="BP147720" s="90"/>
    </row>
    <row r="147721" spans="68:68" customFormat="1">
      <c r="BP147721" s="90"/>
    </row>
    <row r="147722" spans="68:68" customFormat="1">
      <c r="BP147722" s="90"/>
    </row>
    <row r="147723" spans="68:68" customFormat="1">
      <c r="BP147723" s="90"/>
    </row>
    <row r="147724" spans="68:68" customFormat="1">
      <c r="BP147724" s="90"/>
    </row>
    <row r="147725" spans="68:68" customFormat="1">
      <c r="BP147725" s="90"/>
    </row>
    <row r="147726" spans="68:68" customFormat="1">
      <c r="BP147726" s="90"/>
    </row>
    <row r="147727" spans="68:68" customFormat="1">
      <c r="BP147727" s="90"/>
    </row>
    <row r="147728" spans="68:68" customFormat="1">
      <c r="BP147728" s="90"/>
    </row>
    <row r="147729" spans="68:68" customFormat="1">
      <c r="BP147729" s="90"/>
    </row>
    <row r="147730" spans="68:68" customFormat="1">
      <c r="BP147730" s="90"/>
    </row>
    <row r="147731" spans="68:68" customFormat="1">
      <c r="BP147731" s="90"/>
    </row>
    <row r="147732" spans="68:68" customFormat="1">
      <c r="BP147732" s="90"/>
    </row>
    <row r="147733" spans="68:68" customFormat="1">
      <c r="BP147733" s="90"/>
    </row>
    <row r="147734" spans="68:68" customFormat="1">
      <c r="BP147734" s="90"/>
    </row>
    <row r="147735" spans="68:68" customFormat="1">
      <c r="BP147735" s="90"/>
    </row>
    <row r="147736" spans="68:68" customFormat="1">
      <c r="BP147736" s="90"/>
    </row>
    <row r="147737" spans="68:68" customFormat="1">
      <c r="BP147737" s="90"/>
    </row>
    <row r="147738" spans="68:68" customFormat="1">
      <c r="BP147738" s="90"/>
    </row>
    <row r="147739" spans="68:68" customFormat="1">
      <c r="BP147739" s="90"/>
    </row>
    <row r="147740" spans="68:68" customFormat="1">
      <c r="BP147740" s="90"/>
    </row>
    <row r="147741" spans="68:68" customFormat="1">
      <c r="BP147741" s="90"/>
    </row>
    <row r="147742" spans="68:68" customFormat="1">
      <c r="BP147742" s="90"/>
    </row>
    <row r="147743" spans="68:68" customFormat="1">
      <c r="BP147743" s="90"/>
    </row>
    <row r="147744" spans="68:68" customFormat="1">
      <c r="BP147744" s="90"/>
    </row>
    <row r="147745" spans="68:68" customFormat="1">
      <c r="BP147745" s="90"/>
    </row>
    <row r="147746" spans="68:68" customFormat="1">
      <c r="BP147746" s="90"/>
    </row>
    <row r="147747" spans="68:68" customFormat="1">
      <c r="BP147747" s="90"/>
    </row>
    <row r="147748" spans="68:68" customFormat="1">
      <c r="BP147748" s="90"/>
    </row>
    <row r="147749" spans="68:68" customFormat="1">
      <c r="BP147749" s="90"/>
    </row>
    <row r="147750" spans="68:68" customFormat="1">
      <c r="BP147750" s="90"/>
    </row>
    <row r="147751" spans="68:68" customFormat="1">
      <c r="BP147751" s="90"/>
    </row>
    <row r="147752" spans="68:68" customFormat="1">
      <c r="BP147752" s="90"/>
    </row>
    <row r="147753" spans="68:68" customFormat="1">
      <c r="BP147753" s="90"/>
    </row>
    <row r="147754" spans="68:68" customFormat="1">
      <c r="BP147754" s="90"/>
    </row>
    <row r="147755" spans="68:68" customFormat="1">
      <c r="BP147755" s="90"/>
    </row>
    <row r="147756" spans="68:68" customFormat="1">
      <c r="BP147756" s="90"/>
    </row>
    <row r="147757" spans="68:68" customFormat="1">
      <c r="BP147757" s="90"/>
    </row>
    <row r="147758" spans="68:68" customFormat="1">
      <c r="BP147758" s="90"/>
    </row>
    <row r="147759" spans="68:68" customFormat="1">
      <c r="BP147759" s="90"/>
    </row>
    <row r="147760" spans="68:68" customFormat="1">
      <c r="BP147760" s="90"/>
    </row>
    <row r="147761" spans="68:68" customFormat="1">
      <c r="BP147761" s="90"/>
    </row>
    <row r="147762" spans="68:68" customFormat="1">
      <c r="BP147762" s="90"/>
    </row>
    <row r="147763" spans="68:68" customFormat="1">
      <c r="BP147763" s="90"/>
    </row>
    <row r="147764" spans="68:68" customFormat="1">
      <c r="BP147764" s="90"/>
    </row>
    <row r="147765" spans="68:68" customFormat="1">
      <c r="BP147765" s="90"/>
    </row>
    <row r="147766" spans="68:68" customFormat="1">
      <c r="BP147766" s="90"/>
    </row>
    <row r="147767" spans="68:68" customFormat="1">
      <c r="BP147767" s="90"/>
    </row>
    <row r="147768" spans="68:68" customFormat="1">
      <c r="BP147768" s="90"/>
    </row>
    <row r="147769" spans="68:68" customFormat="1">
      <c r="BP147769" s="90"/>
    </row>
    <row r="147770" spans="68:68" customFormat="1">
      <c r="BP147770" s="90"/>
    </row>
    <row r="147771" spans="68:68" customFormat="1">
      <c r="BP147771" s="90"/>
    </row>
    <row r="147772" spans="68:68" customFormat="1">
      <c r="BP147772" s="90"/>
    </row>
    <row r="147773" spans="68:68" customFormat="1">
      <c r="BP147773" s="90"/>
    </row>
    <row r="147774" spans="68:68" customFormat="1">
      <c r="BP147774" s="90"/>
    </row>
    <row r="147775" spans="68:68" customFormat="1">
      <c r="BP147775" s="90"/>
    </row>
    <row r="147776" spans="68:68" customFormat="1">
      <c r="BP147776" s="90"/>
    </row>
    <row r="147777" spans="68:68" customFormat="1">
      <c r="BP147777" s="90"/>
    </row>
    <row r="147778" spans="68:68" customFormat="1">
      <c r="BP147778" s="90"/>
    </row>
    <row r="147779" spans="68:68" customFormat="1">
      <c r="BP147779" s="90"/>
    </row>
    <row r="147780" spans="68:68" customFormat="1">
      <c r="BP147780" s="90"/>
    </row>
    <row r="147781" spans="68:68" customFormat="1">
      <c r="BP147781" s="90"/>
    </row>
    <row r="147782" spans="68:68" customFormat="1">
      <c r="BP147782" s="90"/>
    </row>
    <row r="147783" spans="68:68" customFormat="1">
      <c r="BP147783" s="90"/>
    </row>
    <row r="147784" spans="68:68" customFormat="1">
      <c r="BP147784" s="90"/>
    </row>
    <row r="147785" spans="68:68" customFormat="1">
      <c r="BP147785" s="90"/>
    </row>
    <row r="147786" spans="68:68" customFormat="1">
      <c r="BP147786" s="90"/>
    </row>
    <row r="147787" spans="68:68" customFormat="1">
      <c r="BP147787" s="90"/>
    </row>
    <row r="147788" spans="68:68" customFormat="1">
      <c r="BP147788" s="90"/>
    </row>
    <row r="147789" spans="68:68" customFormat="1">
      <c r="BP147789" s="90"/>
    </row>
    <row r="147790" spans="68:68" customFormat="1">
      <c r="BP147790" s="90"/>
    </row>
    <row r="147791" spans="68:68" customFormat="1">
      <c r="BP147791" s="90"/>
    </row>
    <row r="147792" spans="68:68" customFormat="1">
      <c r="BP147792" s="90"/>
    </row>
    <row r="147793" spans="68:68" customFormat="1">
      <c r="BP147793" s="90"/>
    </row>
    <row r="147794" spans="68:68" customFormat="1">
      <c r="BP147794" s="90"/>
    </row>
    <row r="147795" spans="68:68" customFormat="1">
      <c r="BP147795" s="90"/>
    </row>
    <row r="147796" spans="68:68" customFormat="1">
      <c r="BP147796" s="90"/>
    </row>
    <row r="147797" spans="68:68" customFormat="1">
      <c r="BP147797" s="90"/>
    </row>
    <row r="147798" spans="68:68" customFormat="1">
      <c r="BP147798" s="90"/>
    </row>
    <row r="147799" spans="68:68" customFormat="1">
      <c r="BP147799" s="90"/>
    </row>
    <row r="147800" spans="68:68" customFormat="1">
      <c r="BP147800" s="90"/>
    </row>
    <row r="147801" spans="68:68" customFormat="1">
      <c r="BP147801" s="90"/>
    </row>
    <row r="147802" spans="68:68" customFormat="1">
      <c r="BP147802" s="90"/>
    </row>
    <row r="147803" spans="68:68" customFormat="1">
      <c r="BP147803" s="90"/>
    </row>
    <row r="147804" spans="68:68" customFormat="1">
      <c r="BP147804" s="90"/>
    </row>
    <row r="147805" spans="68:68" customFormat="1">
      <c r="BP147805" s="90"/>
    </row>
    <row r="147806" spans="68:68" customFormat="1">
      <c r="BP147806" s="90"/>
    </row>
    <row r="147807" spans="68:68" customFormat="1">
      <c r="BP147807" s="90"/>
    </row>
    <row r="147808" spans="68:68" customFormat="1">
      <c r="BP147808" s="90"/>
    </row>
    <row r="147809" spans="68:68" customFormat="1">
      <c r="BP147809" s="90"/>
    </row>
    <row r="147810" spans="68:68" customFormat="1">
      <c r="BP147810" s="90"/>
    </row>
    <row r="147811" spans="68:68" customFormat="1">
      <c r="BP147811" s="90"/>
    </row>
    <row r="147812" spans="68:68" customFormat="1">
      <c r="BP147812" s="90"/>
    </row>
    <row r="147813" spans="68:68" customFormat="1">
      <c r="BP147813" s="90"/>
    </row>
    <row r="147814" spans="68:68" customFormat="1">
      <c r="BP147814" s="90"/>
    </row>
    <row r="147815" spans="68:68" customFormat="1">
      <c r="BP147815" s="90"/>
    </row>
    <row r="147816" spans="68:68" customFormat="1">
      <c r="BP147816" s="90"/>
    </row>
    <row r="147817" spans="68:68" customFormat="1">
      <c r="BP147817" s="90"/>
    </row>
    <row r="147818" spans="68:68" customFormat="1">
      <c r="BP147818" s="90"/>
    </row>
    <row r="147819" spans="68:68" customFormat="1">
      <c r="BP147819" s="90"/>
    </row>
    <row r="147820" spans="68:68" customFormat="1">
      <c r="BP147820" s="90"/>
    </row>
    <row r="147821" spans="68:68" customFormat="1">
      <c r="BP147821" s="90"/>
    </row>
    <row r="147822" spans="68:68" customFormat="1">
      <c r="BP147822" s="90"/>
    </row>
    <row r="147823" spans="68:68" customFormat="1">
      <c r="BP147823" s="90"/>
    </row>
    <row r="147824" spans="68:68" customFormat="1">
      <c r="BP147824" s="90"/>
    </row>
    <row r="147825" spans="68:68" customFormat="1">
      <c r="BP147825" s="90"/>
    </row>
    <row r="147826" spans="68:68" customFormat="1">
      <c r="BP147826" s="90"/>
    </row>
    <row r="147827" spans="68:68" customFormat="1">
      <c r="BP147827" s="90"/>
    </row>
    <row r="147828" spans="68:68" customFormat="1">
      <c r="BP147828" s="90"/>
    </row>
    <row r="147829" spans="68:68" customFormat="1">
      <c r="BP147829" s="90"/>
    </row>
    <row r="147830" spans="68:68" customFormat="1">
      <c r="BP147830" s="90"/>
    </row>
    <row r="147831" spans="68:68" customFormat="1">
      <c r="BP147831" s="90"/>
    </row>
    <row r="147832" spans="68:68" customFormat="1">
      <c r="BP147832" s="90"/>
    </row>
    <row r="147833" spans="68:68" customFormat="1">
      <c r="BP147833" s="90"/>
    </row>
    <row r="147834" spans="68:68" customFormat="1">
      <c r="BP147834" s="90"/>
    </row>
    <row r="147835" spans="68:68" customFormat="1">
      <c r="BP147835" s="90"/>
    </row>
    <row r="147836" spans="68:68" customFormat="1">
      <c r="BP147836" s="90"/>
    </row>
    <row r="147837" spans="68:68" customFormat="1">
      <c r="BP147837" s="90"/>
    </row>
    <row r="147838" spans="68:68" customFormat="1">
      <c r="BP147838" s="90"/>
    </row>
    <row r="147839" spans="68:68" customFormat="1">
      <c r="BP147839" s="90"/>
    </row>
    <row r="147840" spans="68:68" customFormat="1">
      <c r="BP147840" s="90"/>
    </row>
    <row r="147841" spans="68:68" customFormat="1">
      <c r="BP147841" s="90"/>
    </row>
    <row r="147842" spans="68:68" customFormat="1">
      <c r="BP147842" s="90"/>
    </row>
    <row r="147843" spans="68:68" customFormat="1">
      <c r="BP147843" s="90"/>
    </row>
    <row r="147844" spans="68:68" customFormat="1">
      <c r="BP147844" s="90"/>
    </row>
    <row r="147845" spans="68:68" customFormat="1">
      <c r="BP147845" s="90"/>
    </row>
    <row r="147846" spans="68:68" customFormat="1">
      <c r="BP147846" s="90"/>
    </row>
    <row r="147847" spans="68:68" customFormat="1">
      <c r="BP147847" s="90"/>
    </row>
    <row r="147848" spans="68:68" customFormat="1">
      <c r="BP147848" s="90"/>
    </row>
    <row r="147849" spans="68:68" customFormat="1">
      <c r="BP147849" s="90"/>
    </row>
    <row r="147850" spans="68:68" customFormat="1">
      <c r="BP147850" s="90"/>
    </row>
    <row r="147851" spans="68:68" customFormat="1">
      <c r="BP147851" s="90"/>
    </row>
    <row r="147852" spans="68:68" customFormat="1">
      <c r="BP147852" s="90"/>
    </row>
    <row r="147853" spans="68:68" customFormat="1">
      <c r="BP147853" s="90"/>
    </row>
    <row r="147854" spans="68:68" customFormat="1">
      <c r="BP147854" s="90"/>
    </row>
    <row r="147855" spans="68:68" customFormat="1">
      <c r="BP147855" s="90"/>
    </row>
    <row r="147856" spans="68:68" customFormat="1">
      <c r="BP147856" s="90"/>
    </row>
    <row r="147857" spans="68:68" customFormat="1">
      <c r="BP147857" s="90"/>
    </row>
    <row r="147858" spans="68:68" customFormat="1">
      <c r="BP147858" s="90"/>
    </row>
    <row r="147859" spans="68:68" customFormat="1">
      <c r="BP147859" s="90"/>
    </row>
    <row r="147860" spans="68:68" customFormat="1">
      <c r="BP147860" s="90"/>
    </row>
    <row r="147861" spans="68:68" customFormat="1">
      <c r="BP147861" s="90"/>
    </row>
    <row r="147862" spans="68:68" customFormat="1">
      <c r="BP147862" s="90"/>
    </row>
    <row r="147863" spans="68:68" customFormat="1">
      <c r="BP147863" s="90"/>
    </row>
    <row r="147864" spans="68:68" customFormat="1">
      <c r="BP147864" s="90"/>
    </row>
    <row r="147865" spans="68:68" customFormat="1">
      <c r="BP147865" s="90"/>
    </row>
    <row r="147866" spans="68:68" customFormat="1">
      <c r="BP147866" s="90"/>
    </row>
    <row r="147867" spans="68:68" customFormat="1">
      <c r="BP147867" s="90"/>
    </row>
    <row r="147868" spans="68:68" customFormat="1">
      <c r="BP147868" s="90"/>
    </row>
    <row r="147869" spans="68:68" customFormat="1">
      <c r="BP147869" s="90"/>
    </row>
    <row r="147870" spans="68:68" customFormat="1">
      <c r="BP147870" s="90"/>
    </row>
    <row r="147871" spans="68:68" customFormat="1">
      <c r="BP147871" s="90"/>
    </row>
    <row r="147872" spans="68:68" customFormat="1">
      <c r="BP147872" s="90"/>
    </row>
    <row r="147873" spans="68:68" customFormat="1">
      <c r="BP147873" s="90"/>
    </row>
    <row r="147874" spans="68:68" customFormat="1">
      <c r="BP147874" s="90"/>
    </row>
    <row r="147875" spans="68:68" customFormat="1">
      <c r="BP147875" s="90"/>
    </row>
    <row r="147876" spans="68:68" customFormat="1">
      <c r="BP147876" s="90"/>
    </row>
    <row r="147877" spans="68:68" customFormat="1">
      <c r="BP147877" s="90"/>
    </row>
    <row r="147878" spans="68:68" customFormat="1">
      <c r="BP147878" s="90"/>
    </row>
    <row r="147879" spans="68:68" customFormat="1">
      <c r="BP147879" s="90"/>
    </row>
    <row r="147880" spans="68:68" customFormat="1">
      <c r="BP147880" s="90"/>
    </row>
    <row r="147881" spans="68:68" customFormat="1">
      <c r="BP147881" s="90"/>
    </row>
    <row r="147882" spans="68:68" customFormat="1">
      <c r="BP147882" s="90"/>
    </row>
    <row r="147883" spans="68:68" customFormat="1">
      <c r="BP147883" s="90"/>
    </row>
    <row r="147884" spans="68:68" customFormat="1">
      <c r="BP147884" s="90"/>
    </row>
    <row r="147885" spans="68:68" customFormat="1">
      <c r="BP147885" s="90"/>
    </row>
    <row r="147886" spans="68:68" customFormat="1">
      <c r="BP147886" s="90"/>
    </row>
    <row r="147887" spans="68:68" customFormat="1">
      <c r="BP147887" s="90"/>
    </row>
    <row r="147888" spans="68:68" customFormat="1">
      <c r="BP147888" s="90"/>
    </row>
    <row r="147889" spans="68:68" customFormat="1">
      <c r="BP147889" s="90"/>
    </row>
    <row r="147890" spans="68:68" customFormat="1">
      <c r="BP147890" s="90"/>
    </row>
    <row r="147891" spans="68:68" customFormat="1">
      <c r="BP147891" s="90"/>
    </row>
    <row r="147892" spans="68:68" customFormat="1">
      <c r="BP147892" s="90"/>
    </row>
    <row r="147893" spans="68:68" customFormat="1">
      <c r="BP147893" s="90"/>
    </row>
    <row r="147894" spans="68:68" customFormat="1">
      <c r="BP147894" s="90"/>
    </row>
    <row r="147895" spans="68:68" customFormat="1">
      <c r="BP147895" s="90"/>
    </row>
    <row r="147896" spans="68:68" customFormat="1">
      <c r="BP147896" s="90"/>
    </row>
    <row r="147897" spans="68:68" customFormat="1">
      <c r="BP147897" s="90"/>
    </row>
    <row r="147898" spans="68:68" customFormat="1">
      <c r="BP147898" s="90"/>
    </row>
    <row r="147899" spans="68:68" customFormat="1">
      <c r="BP147899" s="90"/>
    </row>
    <row r="147900" spans="68:68" customFormat="1">
      <c r="BP147900" s="90"/>
    </row>
    <row r="147901" spans="68:68" customFormat="1">
      <c r="BP147901" s="90"/>
    </row>
    <row r="147902" spans="68:68" customFormat="1">
      <c r="BP147902" s="90"/>
    </row>
    <row r="147903" spans="68:68" customFormat="1">
      <c r="BP147903" s="90"/>
    </row>
    <row r="147904" spans="68:68" customFormat="1">
      <c r="BP147904" s="90"/>
    </row>
    <row r="147905" spans="68:68" customFormat="1">
      <c r="BP147905" s="90"/>
    </row>
    <row r="147906" spans="68:68" customFormat="1">
      <c r="BP147906" s="90"/>
    </row>
    <row r="147907" spans="68:68" customFormat="1">
      <c r="BP147907" s="90"/>
    </row>
    <row r="147908" spans="68:68" customFormat="1">
      <c r="BP147908" s="90"/>
    </row>
    <row r="147909" spans="68:68" customFormat="1">
      <c r="BP147909" s="90"/>
    </row>
    <row r="147910" spans="68:68" customFormat="1">
      <c r="BP147910" s="90"/>
    </row>
    <row r="147911" spans="68:68" customFormat="1">
      <c r="BP147911" s="90"/>
    </row>
    <row r="147912" spans="68:68" customFormat="1">
      <c r="BP147912" s="90"/>
    </row>
    <row r="147913" spans="68:68" customFormat="1">
      <c r="BP147913" s="90"/>
    </row>
    <row r="147914" spans="68:68" customFormat="1">
      <c r="BP147914" s="90"/>
    </row>
    <row r="147915" spans="68:68" customFormat="1">
      <c r="BP147915" s="90"/>
    </row>
    <row r="147916" spans="68:68" customFormat="1">
      <c r="BP147916" s="90"/>
    </row>
    <row r="147917" spans="68:68" customFormat="1">
      <c r="BP147917" s="90"/>
    </row>
    <row r="147918" spans="68:68" customFormat="1">
      <c r="BP147918" s="90"/>
    </row>
    <row r="147919" spans="68:68" customFormat="1">
      <c r="BP147919" s="90"/>
    </row>
    <row r="147920" spans="68:68" customFormat="1">
      <c r="BP147920" s="90"/>
    </row>
    <row r="147921" spans="68:68" customFormat="1">
      <c r="BP147921" s="90"/>
    </row>
    <row r="147922" spans="68:68" customFormat="1">
      <c r="BP147922" s="90"/>
    </row>
    <row r="147923" spans="68:68" customFormat="1">
      <c r="BP147923" s="90"/>
    </row>
    <row r="147924" spans="68:68" customFormat="1">
      <c r="BP147924" s="90"/>
    </row>
    <row r="147925" spans="68:68" customFormat="1">
      <c r="BP147925" s="90"/>
    </row>
    <row r="147926" spans="68:68" customFormat="1">
      <c r="BP147926" s="90"/>
    </row>
    <row r="147927" spans="68:68" customFormat="1">
      <c r="BP147927" s="90"/>
    </row>
    <row r="147928" spans="68:68" customFormat="1">
      <c r="BP147928" s="90"/>
    </row>
    <row r="147929" spans="68:68" customFormat="1">
      <c r="BP147929" s="90"/>
    </row>
    <row r="147930" spans="68:68" customFormat="1">
      <c r="BP147930" s="90"/>
    </row>
    <row r="147931" spans="68:68" customFormat="1">
      <c r="BP147931" s="90"/>
    </row>
    <row r="147932" spans="68:68" customFormat="1">
      <c r="BP147932" s="90"/>
    </row>
    <row r="147933" spans="68:68" customFormat="1">
      <c r="BP147933" s="90"/>
    </row>
    <row r="147934" spans="68:68" customFormat="1">
      <c r="BP147934" s="90"/>
    </row>
    <row r="147935" spans="68:68" customFormat="1">
      <c r="BP147935" s="90"/>
    </row>
    <row r="147936" spans="68:68" customFormat="1">
      <c r="BP147936" s="90"/>
    </row>
    <row r="147937" spans="68:68" customFormat="1">
      <c r="BP147937" s="90"/>
    </row>
    <row r="147938" spans="68:68" customFormat="1">
      <c r="BP147938" s="90"/>
    </row>
    <row r="147939" spans="68:68" customFormat="1">
      <c r="BP147939" s="90"/>
    </row>
    <row r="147940" spans="68:68" customFormat="1">
      <c r="BP147940" s="90"/>
    </row>
    <row r="147941" spans="68:68" customFormat="1">
      <c r="BP147941" s="90"/>
    </row>
    <row r="147942" spans="68:68" customFormat="1">
      <c r="BP147942" s="90"/>
    </row>
    <row r="147943" spans="68:68" customFormat="1">
      <c r="BP147943" s="90"/>
    </row>
    <row r="147944" spans="68:68" customFormat="1">
      <c r="BP147944" s="90"/>
    </row>
    <row r="147945" spans="68:68" customFormat="1">
      <c r="BP147945" s="90"/>
    </row>
    <row r="147946" spans="68:68" customFormat="1">
      <c r="BP147946" s="90"/>
    </row>
    <row r="147947" spans="68:68" customFormat="1">
      <c r="BP147947" s="90"/>
    </row>
    <row r="147948" spans="68:68" customFormat="1">
      <c r="BP147948" s="90"/>
    </row>
    <row r="147949" spans="68:68" customFormat="1">
      <c r="BP147949" s="90"/>
    </row>
    <row r="147950" spans="68:68" customFormat="1">
      <c r="BP147950" s="90"/>
    </row>
    <row r="147951" spans="68:68" customFormat="1">
      <c r="BP147951" s="90"/>
    </row>
    <row r="147952" spans="68:68" customFormat="1">
      <c r="BP147952" s="90"/>
    </row>
    <row r="147953" spans="68:68" customFormat="1">
      <c r="BP147953" s="90"/>
    </row>
    <row r="147954" spans="68:68" customFormat="1">
      <c r="BP147954" s="90"/>
    </row>
    <row r="147955" spans="68:68" customFormat="1">
      <c r="BP147955" s="90"/>
    </row>
    <row r="147956" spans="68:68" customFormat="1">
      <c r="BP147956" s="90"/>
    </row>
    <row r="147957" spans="68:68" customFormat="1">
      <c r="BP147957" s="90"/>
    </row>
    <row r="147958" spans="68:68" customFormat="1">
      <c r="BP147958" s="90"/>
    </row>
    <row r="147959" spans="68:68" customFormat="1">
      <c r="BP147959" s="90"/>
    </row>
    <row r="147960" spans="68:68" customFormat="1">
      <c r="BP147960" s="90"/>
    </row>
    <row r="147961" spans="68:68" customFormat="1">
      <c r="BP147961" s="90"/>
    </row>
    <row r="147962" spans="68:68" customFormat="1">
      <c r="BP147962" s="90"/>
    </row>
    <row r="147963" spans="68:68" customFormat="1">
      <c r="BP147963" s="90"/>
    </row>
    <row r="147964" spans="68:68" customFormat="1">
      <c r="BP147964" s="90"/>
    </row>
    <row r="147965" spans="68:68" customFormat="1">
      <c r="BP147965" s="90"/>
    </row>
    <row r="147966" spans="68:68" customFormat="1">
      <c r="BP147966" s="90"/>
    </row>
    <row r="147967" spans="68:68" customFormat="1">
      <c r="BP147967" s="90"/>
    </row>
    <row r="147968" spans="68:68" customFormat="1">
      <c r="BP147968" s="90"/>
    </row>
    <row r="147969" spans="68:68" customFormat="1">
      <c r="BP147969" s="90"/>
    </row>
    <row r="147970" spans="68:68" customFormat="1">
      <c r="BP147970" s="90"/>
    </row>
    <row r="147971" spans="68:68" customFormat="1">
      <c r="BP147971" s="90"/>
    </row>
    <row r="147972" spans="68:68" customFormat="1">
      <c r="BP147972" s="90"/>
    </row>
    <row r="147973" spans="68:68" customFormat="1">
      <c r="BP147973" s="90"/>
    </row>
    <row r="147974" spans="68:68" customFormat="1">
      <c r="BP147974" s="90"/>
    </row>
    <row r="147975" spans="68:68" customFormat="1">
      <c r="BP147975" s="90"/>
    </row>
    <row r="147976" spans="68:68" customFormat="1">
      <c r="BP147976" s="90"/>
    </row>
    <row r="147977" spans="68:68" customFormat="1">
      <c r="BP147977" s="90"/>
    </row>
    <row r="147978" spans="68:68" customFormat="1">
      <c r="BP147978" s="90"/>
    </row>
    <row r="147979" spans="68:68" customFormat="1">
      <c r="BP147979" s="90"/>
    </row>
    <row r="147980" spans="68:68" customFormat="1">
      <c r="BP147980" s="90"/>
    </row>
    <row r="147981" spans="68:68" customFormat="1">
      <c r="BP147981" s="90"/>
    </row>
    <row r="147982" spans="68:68" customFormat="1">
      <c r="BP147982" s="90"/>
    </row>
    <row r="147983" spans="68:68" customFormat="1">
      <c r="BP147983" s="90"/>
    </row>
    <row r="147984" spans="68:68" customFormat="1">
      <c r="BP147984" s="90"/>
    </row>
    <row r="147985" spans="68:68" customFormat="1">
      <c r="BP147985" s="90"/>
    </row>
    <row r="147986" spans="68:68" customFormat="1">
      <c r="BP147986" s="90"/>
    </row>
    <row r="147987" spans="68:68" customFormat="1">
      <c r="BP147987" s="90"/>
    </row>
    <row r="147988" spans="68:68" customFormat="1">
      <c r="BP147988" s="90"/>
    </row>
    <row r="147989" spans="68:68" customFormat="1">
      <c r="BP147989" s="90"/>
    </row>
    <row r="147990" spans="68:68" customFormat="1">
      <c r="BP147990" s="90"/>
    </row>
    <row r="147991" spans="68:68" customFormat="1">
      <c r="BP147991" s="90"/>
    </row>
    <row r="147992" spans="68:68" customFormat="1">
      <c r="BP147992" s="90"/>
    </row>
    <row r="147993" spans="68:68" customFormat="1">
      <c r="BP147993" s="90"/>
    </row>
    <row r="147994" spans="68:68" customFormat="1">
      <c r="BP147994" s="90"/>
    </row>
    <row r="147995" spans="68:68" customFormat="1">
      <c r="BP147995" s="90"/>
    </row>
    <row r="147996" spans="68:68" customFormat="1">
      <c r="BP147996" s="90"/>
    </row>
    <row r="147997" spans="68:68" customFormat="1">
      <c r="BP147997" s="90"/>
    </row>
    <row r="147998" spans="68:68" customFormat="1">
      <c r="BP147998" s="90"/>
    </row>
    <row r="147999" spans="68:68" customFormat="1">
      <c r="BP147999" s="90"/>
    </row>
    <row r="148000" spans="68:68" customFormat="1">
      <c r="BP148000" s="90"/>
    </row>
    <row r="148001" spans="68:68" customFormat="1">
      <c r="BP148001" s="90"/>
    </row>
    <row r="148002" spans="68:68" customFormat="1">
      <c r="BP148002" s="90"/>
    </row>
    <row r="148003" spans="68:68" customFormat="1">
      <c r="BP148003" s="90"/>
    </row>
    <row r="148004" spans="68:68" customFormat="1">
      <c r="BP148004" s="90"/>
    </row>
    <row r="148005" spans="68:68" customFormat="1">
      <c r="BP148005" s="90"/>
    </row>
    <row r="148006" spans="68:68" customFormat="1">
      <c r="BP148006" s="90"/>
    </row>
    <row r="148007" spans="68:68" customFormat="1">
      <c r="BP148007" s="90"/>
    </row>
    <row r="148008" spans="68:68" customFormat="1">
      <c r="BP148008" s="90"/>
    </row>
    <row r="148009" spans="68:68" customFormat="1">
      <c r="BP148009" s="90"/>
    </row>
    <row r="148010" spans="68:68" customFormat="1">
      <c r="BP148010" s="90"/>
    </row>
    <row r="148011" spans="68:68" customFormat="1">
      <c r="BP148011" s="90"/>
    </row>
    <row r="148012" spans="68:68" customFormat="1">
      <c r="BP148012" s="90"/>
    </row>
    <row r="148013" spans="68:68" customFormat="1">
      <c r="BP148013" s="90"/>
    </row>
    <row r="148014" spans="68:68" customFormat="1">
      <c r="BP148014" s="90"/>
    </row>
    <row r="148015" spans="68:68" customFormat="1">
      <c r="BP148015" s="90"/>
    </row>
    <row r="148016" spans="68:68" customFormat="1">
      <c r="BP148016" s="90"/>
    </row>
    <row r="148017" spans="68:68" customFormat="1">
      <c r="BP148017" s="90"/>
    </row>
    <row r="148018" spans="68:68" customFormat="1">
      <c r="BP148018" s="90"/>
    </row>
    <row r="148019" spans="68:68" customFormat="1">
      <c r="BP148019" s="90"/>
    </row>
    <row r="148020" spans="68:68" customFormat="1">
      <c r="BP148020" s="90"/>
    </row>
    <row r="148021" spans="68:68" customFormat="1">
      <c r="BP148021" s="90"/>
    </row>
    <row r="148022" spans="68:68" customFormat="1">
      <c r="BP148022" s="90"/>
    </row>
    <row r="148023" spans="68:68" customFormat="1">
      <c r="BP148023" s="90"/>
    </row>
    <row r="148024" spans="68:68" customFormat="1">
      <c r="BP148024" s="90"/>
    </row>
    <row r="148025" spans="68:68" customFormat="1">
      <c r="BP148025" s="90"/>
    </row>
    <row r="148026" spans="68:68" customFormat="1">
      <c r="BP148026" s="90"/>
    </row>
    <row r="148027" spans="68:68" customFormat="1">
      <c r="BP148027" s="90"/>
    </row>
    <row r="148028" spans="68:68" customFormat="1">
      <c r="BP148028" s="90"/>
    </row>
    <row r="148029" spans="68:68" customFormat="1">
      <c r="BP148029" s="90"/>
    </row>
    <row r="148030" spans="68:68" customFormat="1">
      <c r="BP148030" s="90"/>
    </row>
    <row r="148031" spans="68:68" customFormat="1">
      <c r="BP148031" s="90"/>
    </row>
    <row r="148032" spans="68:68" customFormat="1">
      <c r="BP148032" s="90"/>
    </row>
    <row r="148033" spans="68:68" customFormat="1">
      <c r="BP148033" s="90"/>
    </row>
    <row r="148034" spans="68:68" customFormat="1">
      <c r="BP148034" s="90"/>
    </row>
    <row r="148035" spans="68:68" customFormat="1">
      <c r="BP148035" s="90"/>
    </row>
    <row r="148036" spans="68:68" customFormat="1">
      <c r="BP148036" s="90"/>
    </row>
    <row r="148037" spans="68:68" customFormat="1">
      <c r="BP148037" s="90"/>
    </row>
    <row r="148038" spans="68:68" customFormat="1">
      <c r="BP148038" s="90"/>
    </row>
    <row r="148039" spans="68:68" customFormat="1">
      <c r="BP148039" s="90"/>
    </row>
    <row r="148040" spans="68:68" customFormat="1">
      <c r="BP148040" s="90"/>
    </row>
    <row r="148041" spans="68:68" customFormat="1">
      <c r="BP148041" s="90"/>
    </row>
    <row r="148042" spans="68:68" customFormat="1">
      <c r="BP148042" s="90"/>
    </row>
    <row r="148043" spans="68:68" customFormat="1">
      <c r="BP148043" s="90"/>
    </row>
    <row r="148044" spans="68:68" customFormat="1">
      <c r="BP148044" s="90"/>
    </row>
    <row r="148045" spans="68:68" customFormat="1">
      <c r="BP148045" s="90"/>
    </row>
    <row r="148046" spans="68:68" customFormat="1">
      <c r="BP148046" s="90"/>
    </row>
    <row r="148047" spans="68:68" customFormat="1">
      <c r="BP148047" s="90"/>
    </row>
    <row r="148048" spans="68:68" customFormat="1">
      <c r="BP148048" s="90"/>
    </row>
    <row r="148049" spans="68:68" customFormat="1">
      <c r="BP148049" s="90"/>
    </row>
    <row r="148050" spans="68:68" customFormat="1">
      <c r="BP148050" s="90"/>
    </row>
    <row r="148051" spans="68:68" customFormat="1">
      <c r="BP148051" s="90"/>
    </row>
    <row r="148052" spans="68:68" customFormat="1">
      <c r="BP148052" s="90"/>
    </row>
    <row r="148053" spans="68:68" customFormat="1">
      <c r="BP148053" s="90"/>
    </row>
    <row r="148054" spans="68:68" customFormat="1">
      <c r="BP148054" s="90"/>
    </row>
    <row r="148055" spans="68:68" customFormat="1">
      <c r="BP148055" s="90"/>
    </row>
    <row r="148056" spans="68:68" customFormat="1">
      <c r="BP148056" s="90"/>
    </row>
    <row r="148057" spans="68:68" customFormat="1">
      <c r="BP148057" s="90"/>
    </row>
    <row r="148058" spans="68:68" customFormat="1">
      <c r="BP148058" s="90"/>
    </row>
    <row r="148059" spans="68:68" customFormat="1">
      <c r="BP148059" s="90"/>
    </row>
    <row r="148060" spans="68:68" customFormat="1">
      <c r="BP148060" s="90"/>
    </row>
    <row r="148061" spans="68:68" customFormat="1">
      <c r="BP148061" s="90"/>
    </row>
    <row r="148062" spans="68:68" customFormat="1">
      <c r="BP148062" s="90"/>
    </row>
    <row r="148063" spans="68:68" customFormat="1">
      <c r="BP148063" s="90"/>
    </row>
    <row r="148064" spans="68:68" customFormat="1">
      <c r="BP148064" s="90"/>
    </row>
    <row r="148065" spans="68:68" customFormat="1">
      <c r="BP148065" s="90"/>
    </row>
    <row r="148066" spans="68:68" customFormat="1">
      <c r="BP148066" s="90"/>
    </row>
    <row r="148067" spans="68:68" customFormat="1">
      <c r="BP148067" s="90"/>
    </row>
    <row r="148068" spans="68:68" customFormat="1">
      <c r="BP148068" s="90"/>
    </row>
    <row r="148069" spans="68:68" customFormat="1">
      <c r="BP148069" s="90"/>
    </row>
    <row r="148070" spans="68:68" customFormat="1">
      <c r="BP148070" s="90"/>
    </row>
    <row r="148071" spans="68:68" customFormat="1">
      <c r="BP148071" s="90"/>
    </row>
    <row r="148072" spans="68:68" customFormat="1">
      <c r="BP148072" s="90"/>
    </row>
    <row r="148073" spans="68:68" customFormat="1">
      <c r="BP148073" s="90"/>
    </row>
    <row r="148074" spans="68:68" customFormat="1">
      <c r="BP148074" s="90"/>
    </row>
    <row r="148075" spans="68:68" customFormat="1">
      <c r="BP148075" s="90"/>
    </row>
    <row r="148076" spans="68:68" customFormat="1">
      <c r="BP148076" s="90"/>
    </row>
    <row r="148077" spans="68:68" customFormat="1">
      <c r="BP148077" s="90"/>
    </row>
    <row r="148078" spans="68:68" customFormat="1">
      <c r="BP148078" s="90"/>
    </row>
    <row r="148079" spans="68:68" customFormat="1">
      <c r="BP148079" s="90"/>
    </row>
    <row r="148080" spans="68:68" customFormat="1">
      <c r="BP148080" s="90"/>
    </row>
    <row r="148081" spans="68:68" customFormat="1">
      <c r="BP148081" s="90"/>
    </row>
    <row r="148082" spans="68:68" customFormat="1">
      <c r="BP148082" s="90"/>
    </row>
    <row r="148083" spans="68:68" customFormat="1">
      <c r="BP148083" s="90"/>
    </row>
    <row r="148084" spans="68:68" customFormat="1">
      <c r="BP148084" s="90"/>
    </row>
    <row r="148085" spans="68:68" customFormat="1">
      <c r="BP148085" s="90"/>
    </row>
    <row r="148086" spans="68:68" customFormat="1">
      <c r="BP148086" s="90"/>
    </row>
    <row r="148087" spans="68:68" customFormat="1">
      <c r="BP148087" s="90"/>
    </row>
    <row r="148088" spans="68:68" customFormat="1">
      <c r="BP148088" s="90"/>
    </row>
    <row r="148089" spans="68:68" customFormat="1">
      <c r="BP148089" s="90"/>
    </row>
    <row r="148090" spans="68:68" customFormat="1">
      <c r="BP148090" s="90"/>
    </row>
    <row r="148091" spans="68:68" customFormat="1">
      <c r="BP148091" s="90"/>
    </row>
    <row r="148092" spans="68:68" customFormat="1">
      <c r="BP148092" s="90"/>
    </row>
    <row r="148093" spans="68:68" customFormat="1">
      <c r="BP148093" s="90"/>
    </row>
    <row r="148094" spans="68:68" customFormat="1">
      <c r="BP148094" s="90"/>
    </row>
    <row r="148095" spans="68:68" customFormat="1">
      <c r="BP148095" s="90"/>
    </row>
    <row r="148096" spans="68:68" customFormat="1">
      <c r="BP148096" s="90"/>
    </row>
    <row r="148097" spans="68:68" customFormat="1">
      <c r="BP148097" s="90"/>
    </row>
    <row r="148098" spans="68:68" customFormat="1">
      <c r="BP148098" s="90"/>
    </row>
    <row r="148099" spans="68:68" customFormat="1">
      <c r="BP148099" s="90"/>
    </row>
    <row r="148100" spans="68:68" customFormat="1">
      <c r="BP148100" s="90"/>
    </row>
    <row r="148101" spans="68:68" customFormat="1">
      <c r="BP148101" s="90"/>
    </row>
    <row r="148102" spans="68:68" customFormat="1">
      <c r="BP148102" s="90"/>
    </row>
    <row r="148103" spans="68:68" customFormat="1">
      <c r="BP148103" s="90"/>
    </row>
    <row r="148104" spans="68:68" customFormat="1">
      <c r="BP148104" s="90"/>
    </row>
    <row r="148105" spans="68:68" customFormat="1">
      <c r="BP148105" s="90"/>
    </row>
    <row r="148106" spans="68:68" customFormat="1">
      <c r="BP148106" s="90"/>
    </row>
    <row r="148107" spans="68:68" customFormat="1">
      <c r="BP148107" s="90"/>
    </row>
    <row r="148108" spans="68:68" customFormat="1">
      <c r="BP148108" s="90"/>
    </row>
    <row r="148109" spans="68:68" customFormat="1">
      <c r="BP148109" s="90"/>
    </row>
    <row r="148110" spans="68:68" customFormat="1">
      <c r="BP148110" s="90"/>
    </row>
    <row r="148111" spans="68:68" customFormat="1">
      <c r="BP148111" s="90"/>
    </row>
    <row r="148112" spans="68:68" customFormat="1">
      <c r="BP148112" s="90"/>
    </row>
    <row r="148113" spans="68:68" customFormat="1">
      <c r="BP148113" s="90"/>
    </row>
    <row r="148114" spans="68:68" customFormat="1">
      <c r="BP148114" s="90"/>
    </row>
    <row r="148115" spans="68:68" customFormat="1">
      <c r="BP148115" s="90"/>
    </row>
    <row r="148116" spans="68:68" customFormat="1">
      <c r="BP148116" s="90"/>
    </row>
    <row r="148117" spans="68:68" customFormat="1">
      <c r="BP148117" s="90"/>
    </row>
    <row r="148118" spans="68:68" customFormat="1">
      <c r="BP148118" s="90"/>
    </row>
    <row r="148119" spans="68:68" customFormat="1">
      <c r="BP148119" s="90"/>
    </row>
    <row r="148120" spans="68:68" customFormat="1">
      <c r="BP148120" s="90"/>
    </row>
    <row r="148121" spans="68:68" customFormat="1">
      <c r="BP148121" s="90"/>
    </row>
    <row r="148122" spans="68:68" customFormat="1">
      <c r="BP148122" s="90"/>
    </row>
    <row r="148123" spans="68:68" customFormat="1">
      <c r="BP148123" s="90"/>
    </row>
    <row r="148124" spans="68:68" customFormat="1">
      <c r="BP148124" s="90"/>
    </row>
    <row r="148125" spans="68:68" customFormat="1">
      <c r="BP148125" s="90"/>
    </row>
    <row r="148126" spans="68:68" customFormat="1">
      <c r="BP148126" s="90"/>
    </row>
    <row r="148127" spans="68:68" customFormat="1">
      <c r="BP148127" s="90"/>
    </row>
    <row r="148128" spans="68:68" customFormat="1">
      <c r="BP148128" s="90"/>
    </row>
    <row r="148129" spans="68:68" customFormat="1">
      <c r="BP148129" s="90"/>
    </row>
    <row r="148130" spans="68:68" customFormat="1">
      <c r="BP148130" s="90"/>
    </row>
    <row r="148131" spans="68:68" customFormat="1">
      <c r="BP148131" s="90"/>
    </row>
    <row r="148132" spans="68:68" customFormat="1">
      <c r="BP148132" s="90"/>
    </row>
    <row r="148133" spans="68:68" customFormat="1">
      <c r="BP148133" s="90"/>
    </row>
    <row r="148134" spans="68:68" customFormat="1">
      <c r="BP148134" s="90"/>
    </row>
    <row r="148135" spans="68:68" customFormat="1">
      <c r="BP148135" s="90"/>
    </row>
    <row r="148136" spans="68:68" customFormat="1">
      <c r="BP148136" s="90"/>
    </row>
    <row r="148137" spans="68:68" customFormat="1">
      <c r="BP148137" s="90"/>
    </row>
    <row r="148138" spans="68:68" customFormat="1">
      <c r="BP148138" s="90"/>
    </row>
    <row r="148139" spans="68:68" customFormat="1">
      <c r="BP148139" s="90"/>
    </row>
    <row r="148140" spans="68:68" customFormat="1">
      <c r="BP148140" s="90"/>
    </row>
    <row r="148141" spans="68:68" customFormat="1">
      <c r="BP148141" s="90"/>
    </row>
    <row r="148142" spans="68:68" customFormat="1">
      <c r="BP148142" s="90"/>
    </row>
    <row r="148143" spans="68:68" customFormat="1">
      <c r="BP148143" s="90"/>
    </row>
    <row r="148144" spans="68:68" customFormat="1">
      <c r="BP148144" s="90"/>
    </row>
    <row r="148145" spans="68:68" customFormat="1">
      <c r="BP148145" s="90"/>
    </row>
    <row r="148146" spans="68:68" customFormat="1">
      <c r="BP148146" s="90"/>
    </row>
    <row r="148147" spans="68:68" customFormat="1">
      <c r="BP148147" s="90"/>
    </row>
    <row r="148148" spans="68:68" customFormat="1">
      <c r="BP148148" s="90"/>
    </row>
    <row r="148149" spans="68:68" customFormat="1">
      <c r="BP148149" s="90"/>
    </row>
    <row r="148150" spans="68:68" customFormat="1">
      <c r="BP148150" s="90"/>
    </row>
    <row r="148151" spans="68:68" customFormat="1">
      <c r="BP148151" s="90"/>
    </row>
    <row r="148152" spans="68:68" customFormat="1">
      <c r="BP148152" s="90"/>
    </row>
    <row r="148153" spans="68:68" customFormat="1">
      <c r="BP148153" s="90"/>
    </row>
    <row r="148154" spans="68:68" customFormat="1">
      <c r="BP148154" s="90"/>
    </row>
    <row r="148155" spans="68:68" customFormat="1">
      <c r="BP148155" s="90"/>
    </row>
    <row r="148156" spans="68:68" customFormat="1">
      <c r="BP148156" s="90"/>
    </row>
    <row r="148157" spans="68:68" customFormat="1">
      <c r="BP148157" s="90"/>
    </row>
    <row r="148158" spans="68:68" customFormat="1">
      <c r="BP148158" s="90"/>
    </row>
    <row r="148159" spans="68:68" customFormat="1">
      <c r="BP148159" s="90"/>
    </row>
    <row r="148160" spans="68:68" customFormat="1">
      <c r="BP148160" s="90"/>
    </row>
    <row r="148161" spans="68:68" customFormat="1">
      <c r="BP148161" s="90"/>
    </row>
    <row r="148162" spans="68:68" customFormat="1">
      <c r="BP148162" s="90"/>
    </row>
    <row r="148163" spans="68:68" customFormat="1">
      <c r="BP148163" s="90"/>
    </row>
    <row r="148164" spans="68:68" customFormat="1">
      <c r="BP148164" s="90"/>
    </row>
    <row r="148165" spans="68:68" customFormat="1">
      <c r="BP148165" s="90"/>
    </row>
    <row r="148166" spans="68:68" customFormat="1">
      <c r="BP148166" s="90"/>
    </row>
    <row r="148167" spans="68:68" customFormat="1">
      <c r="BP148167" s="90"/>
    </row>
    <row r="148168" spans="68:68" customFormat="1">
      <c r="BP148168" s="90"/>
    </row>
    <row r="148169" spans="68:68" customFormat="1">
      <c r="BP148169" s="90"/>
    </row>
    <row r="148170" spans="68:68" customFormat="1">
      <c r="BP148170" s="90"/>
    </row>
    <row r="148171" spans="68:68" customFormat="1">
      <c r="BP148171" s="90"/>
    </row>
    <row r="148172" spans="68:68" customFormat="1">
      <c r="BP148172" s="90"/>
    </row>
    <row r="148173" spans="68:68" customFormat="1">
      <c r="BP148173" s="90"/>
    </row>
    <row r="148174" spans="68:68" customFormat="1">
      <c r="BP148174" s="90"/>
    </row>
    <row r="148175" spans="68:68" customFormat="1">
      <c r="BP148175" s="90"/>
    </row>
    <row r="148176" spans="68:68" customFormat="1">
      <c r="BP148176" s="90"/>
    </row>
    <row r="148177" spans="68:68" customFormat="1">
      <c r="BP148177" s="90"/>
    </row>
    <row r="148178" spans="68:68" customFormat="1">
      <c r="BP148178" s="90"/>
    </row>
    <row r="148179" spans="68:68" customFormat="1">
      <c r="BP148179" s="90"/>
    </row>
    <row r="148180" spans="68:68" customFormat="1">
      <c r="BP148180" s="90"/>
    </row>
    <row r="148181" spans="68:68" customFormat="1">
      <c r="BP148181" s="90"/>
    </row>
    <row r="148182" spans="68:68" customFormat="1">
      <c r="BP148182" s="90"/>
    </row>
    <row r="148183" spans="68:68" customFormat="1">
      <c r="BP148183" s="90"/>
    </row>
    <row r="148184" spans="68:68" customFormat="1">
      <c r="BP148184" s="90"/>
    </row>
    <row r="148185" spans="68:68" customFormat="1">
      <c r="BP148185" s="90"/>
    </row>
    <row r="148186" spans="68:68" customFormat="1">
      <c r="BP148186" s="90"/>
    </row>
    <row r="148187" spans="68:68" customFormat="1">
      <c r="BP148187" s="90"/>
    </row>
    <row r="148188" spans="68:68" customFormat="1">
      <c r="BP148188" s="90"/>
    </row>
    <row r="148189" spans="68:68" customFormat="1">
      <c r="BP148189" s="90"/>
    </row>
    <row r="148190" spans="68:68" customFormat="1">
      <c r="BP148190" s="90"/>
    </row>
    <row r="148191" spans="68:68" customFormat="1">
      <c r="BP148191" s="90"/>
    </row>
    <row r="148192" spans="68:68" customFormat="1">
      <c r="BP148192" s="90"/>
    </row>
    <row r="148193" spans="68:68" customFormat="1">
      <c r="BP148193" s="90"/>
    </row>
    <row r="148194" spans="68:68" customFormat="1">
      <c r="BP148194" s="90"/>
    </row>
    <row r="148195" spans="68:68" customFormat="1">
      <c r="BP148195" s="90"/>
    </row>
    <row r="148196" spans="68:68" customFormat="1">
      <c r="BP148196" s="90"/>
    </row>
    <row r="148197" spans="68:68" customFormat="1">
      <c r="BP148197" s="90"/>
    </row>
    <row r="148198" spans="68:68" customFormat="1">
      <c r="BP148198" s="90"/>
    </row>
    <row r="148199" spans="68:68" customFormat="1">
      <c r="BP148199" s="90"/>
    </row>
    <row r="148200" spans="68:68" customFormat="1">
      <c r="BP148200" s="90"/>
    </row>
    <row r="148201" spans="68:68" customFormat="1">
      <c r="BP148201" s="90"/>
    </row>
    <row r="148202" spans="68:68" customFormat="1">
      <c r="BP148202" s="90"/>
    </row>
    <row r="148203" spans="68:68" customFormat="1">
      <c r="BP148203" s="90"/>
    </row>
    <row r="148204" spans="68:68" customFormat="1">
      <c r="BP148204" s="90"/>
    </row>
    <row r="148205" spans="68:68" customFormat="1">
      <c r="BP148205" s="90"/>
    </row>
    <row r="148206" spans="68:68" customFormat="1">
      <c r="BP148206" s="90"/>
    </row>
    <row r="148207" spans="68:68" customFormat="1">
      <c r="BP148207" s="90"/>
    </row>
    <row r="148208" spans="68:68" customFormat="1">
      <c r="BP148208" s="90"/>
    </row>
    <row r="148209" spans="68:68" customFormat="1">
      <c r="BP148209" s="90"/>
    </row>
    <row r="148210" spans="68:68" customFormat="1">
      <c r="BP148210" s="90"/>
    </row>
    <row r="148211" spans="68:68" customFormat="1">
      <c r="BP148211" s="90"/>
    </row>
    <row r="148212" spans="68:68" customFormat="1">
      <c r="BP148212" s="90"/>
    </row>
    <row r="148213" spans="68:68" customFormat="1">
      <c r="BP148213" s="90"/>
    </row>
    <row r="148214" spans="68:68" customFormat="1">
      <c r="BP148214" s="90"/>
    </row>
    <row r="148215" spans="68:68" customFormat="1">
      <c r="BP148215" s="90"/>
    </row>
    <row r="148216" spans="68:68" customFormat="1">
      <c r="BP148216" s="90"/>
    </row>
    <row r="148217" spans="68:68" customFormat="1">
      <c r="BP148217" s="90"/>
    </row>
    <row r="148218" spans="68:68" customFormat="1">
      <c r="BP148218" s="90"/>
    </row>
    <row r="148219" spans="68:68" customFormat="1">
      <c r="BP148219" s="90"/>
    </row>
    <row r="148220" spans="68:68" customFormat="1">
      <c r="BP148220" s="90"/>
    </row>
    <row r="148221" spans="68:68" customFormat="1">
      <c r="BP148221" s="90"/>
    </row>
    <row r="148222" spans="68:68" customFormat="1">
      <c r="BP148222" s="90"/>
    </row>
    <row r="148223" spans="68:68" customFormat="1">
      <c r="BP148223" s="90"/>
    </row>
    <row r="148224" spans="68:68" customFormat="1">
      <c r="BP148224" s="90"/>
    </row>
    <row r="148225" spans="68:68" customFormat="1">
      <c r="BP148225" s="90"/>
    </row>
    <row r="148226" spans="68:68" customFormat="1">
      <c r="BP148226" s="90"/>
    </row>
    <row r="148227" spans="68:68" customFormat="1">
      <c r="BP148227" s="90"/>
    </row>
    <row r="148228" spans="68:68" customFormat="1">
      <c r="BP148228" s="90"/>
    </row>
    <row r="148229" spans="68:68" customFormat="1">
      <c r="BP148229" s="90"/>
    </row>
    <row r="148230" spans="68:68" customFormat="1">
      <c r="BP148230" s="90"/>
    </row>
    <row r="148231" spans="68:68" customFormat="1">
      <c r="BP148231" s="90"/>
    </row>
    <row r="148232" spans="68:68" customFormat="1">
      <c r="BP148232" s="90"/>
    </row>
    <row r="148233" spans="68:68" customFormat="1">
      <c r="BP148233" s="90"/>
    </row>
    <row r="148234" spans="68:68" customFormat="1">
      <c r="BP148234" s="90"/>
    </row>
    <row r="148235" spans="68:68" customFormat="1">
      <c r="BP148235" s="90"/>
    </row>
    <row r="148236" spans="68:68" customFormat="1">
      <c r="BP148236" s="90"/>
    </row>
    <row r="148237" spans="68:68" customFormat="1">
      <c r="BP148237" s="90"/>
    </row>
    <row r="148238" spans="68:68" customFormat="1">
      <c r="BP148238" s="90"/>
    </row>
    <row r="148239" spans="68:68" customFormat="1">
      <c r="BP148239" s="90"/>
    </row>
    <row r="148240" spans="68:68" customFormat="1">
      <c r="BP148240" s="90"/>
    </row>
    <row r="148241" spans="68:68" customFormat="1">
      <c r="BP148241" s="90"/>
    </row>
    <row r="148242" spans="68:68" customFormat="1">
      <c r="BP148242" s="90"/>
    </row>
    <row r="148243" spans="68:68" customFormat="1">
      <c r="BP148243" s="90"/>
    </row>
    <row r="148244" spans="68:68" customFormat="1">
      <c r="BP148244" s="90"/>
    </row>
    <row r="148245" spans="68:68" customFormat="1">
      <c r="BP148245" s="90"/>
    </row>
    <row r="148246" spans="68:68" customFormat="1">
      <c r="BP148246" s="90"/>
    </row>
    <row r="148247" spans="68:68" customFormat="1">
      <c r="BP148247" s="90"/>
    </row>
    <row r="148248" spans="68:68" customFormat="1">
      <c r="BP148248" s="90"/>
    </row>
    <row r="148249" spans="68:68" customFormat="1">
      <c r="BP148249" s="90"/>
    </row>
    <row r="148250" spans="68:68" customFormat="1">
      <c r="BP148250" s="90"/>
    </row>
    <row r="148251" spans="68:68" customFormat="1">
      <c r="BP148251" s="90"/>
    </row>
    <row r="148252" spans="68:68" customFormat="1">
      <c r="BP148252" s="90"/>
    </row>
    <row r="148253" spans="68:68" customFormat="1">
      <c r="BP148253" s="90"/>
    </row>
    <row r="148254" spans="68:68" customFormat="1">
      <c r="BP148254" s="90"/>
    </row>
    <row r="148255" spans="68:68" customFormat="1">
      <c r="BP148255" s="90"/>
    </row>
    <row r="148256" spans="68:68" customFormat="1">
      <c r="BP148256" s="90"/>
    </row>
    <row r="148257" spans="68:68" customFormat="1">
      <c r="BP148257" s="90"/>
    </row>
    <row r="148258" spans="68:68" customFormat="1">
      <c r="BP148258" s="90"/>
    </row>
    <row r="148259" spans="68:68" customFormat="1">
      <c r="BP148259" s="90"/>
    </row>
    <row r="148260" spans="68:68" customFormat="1">
      <c r="BP148260" s="90"/>
    </row>
    <row r="148261" spans="68:68" customFormat="1">
      <c r="BP148261" s="90"/>
    </row>
    <row r="148262" spans="68:68" customFormat="1">
      <c r="BP148262" s="90"/>
    </row>
    <row r="148263" spans="68:68" customFormat="1">
      <c r="BP148263" s="90"/>
    </row>
    <row r="148264" spans="68:68" customFormat="1">
      <c r="BP148264" s="90"/>
    </row>
    <row r="148265" spans="68:68" customFormat="1">
      <c r="BP148265" s="90"/>
    </row>
    <row r="148266" spans="68:68" customFormat="1">
      <c r="BP148266" s="90"/>
    </row>
    <row r="148267" spans="68:68" customFormat="1">
      <c r="BP148267" s="90"/>
    </row>
    <row r="148268" spans="68:68" customFormat="1">
      <c r="BP148268" s="90"/>
    </row>
    <row r="148269" spans="68:68" customFormat="1">
      <c r="BP148269" s="90"/>
    </row>
    <row r="148270" spans="68:68" customFormat="1">
      <c r="BP148270" s="90"/>
    </row>
    <row r="148271" spans="68:68" customFormat="1">
      <c r="BP148271" s="90"/>
    </row>
    <row r="148272" spans="68:68" customFormat="1">
      <c r="BP148272" s="90"/>
    </row>
    <row r="148273" spans="68:68" customFormat="1">
      <c r="BP148273" s="90"/>
    </row>
    <row r="148274" spans="68:68" customFormat="1">
      <c r="BP148274" s="90"/>
    </row>
    <row r="148275" spans="68:68" customFormat="1">
      <c r="BP148275" s="90"/>
    </row>
    <row r="148276" spans="68:68" customFormat="1">
      <c r="BP148276" s="90"/>
    </row>
    <row r="148277" spans="68:68" customFormat="1">
      <c r="BP148277" s="90"/>
    </row>
    <row r="148278" spans="68:68" customFormat="1">
      <c r="BP148278" s="90"/>
    </row>
    <row r="148279" spans="68:68" customFormat="1">
      <c r="BP148279" s="90"/>
    </row>
    <row r="148280" spans="68:68" customFormat="1">
      <c r="BP148280" s="90"/>
    </row>
    <row r="148281" spans="68:68" customFormat="1">
      <c r="BP148281" s="90"/>
    </row>
    <row r="148282" spans="68:68" customFormat="1">
      <c r="BP148282" s="90"/>
    </row>
    <row r="148283" spans="68:68" customFormat="1">
      <c r="BP148283" s="90"/>
    </row>
    <row r="148284" spans="68:68" customFormat="1">
      <c r="BP148284" s="90"/>
    </row>
    <row r="148285" spans="68:68" customFormat="1">
      <c r="BP148285" s="90"/>
    </row>
    <row r="148286" spans="68:68" customFormat="1">
      <c r="BP148286" s="90"/>
    </row>
    <row r="148287" spans="68:68" customFormat="1">
      <c r="BP148287" s="90"/>
    </row>
    <row r="148288" spans="68:68" customFormat="1">
      <c r="BP148288" s="90"/>
    </row>
    <row r="148289" spans="68:68" customFormat="1">
      <c r="BP148289" s="90"/>
    </row>
    <row r="148290" spans="68:68" customFormat="1">
      <c r="BP148290" s="90"/>
    </row>
    <row r="148291" spans="68:68" customFormat="1">
      <c r="BP148291" s="90"/>
    </row>
    <row r="148292" spans="68:68" customFormat="1">
      <c r="BP148292" s="90"/>
    </row>
    <row r="148293" spans="68:68" customFormat="1">
      <c r="BP148293" s="90"/>
    </row>
    <row r="148294" spans="68:68" customFormat="1">
      <c r="BP148294" s="90"/>
    </row>
    <row r="148295" spans="68:68" customFormat="1">
      <c r="BP148295" s="90"/>
    </row>
    <row r="148296" spans="68:68" customFormat="1">
      <c r="BP148296" s="90"/>
    </row>
    <row r="148297" spans="68:68" customFormat="1">
      <c r="BP148297" s="90"/>
    </row>
    <row r="148298" spans="68:68" customFormat="1">
      <c r="BP148298" s="90"/>
    </row>
    <row r="148299" spans="68:68" customFormat="1">
      <c r="BP148299" s="90"/>
    </row>
    <row r="148300" spans="68:68" customFormat="1">
      <c r="BP148300" s="90"/>
    </row>
    <row r="148301" spans="68:68" customFormat="1">
      <c r="BP148301" s="90"/>
    </row>
    <row r="148302" spans="68:68" customFormat="1">
      <c r="BP148302" s="90"/>
    </row>
    <row r="148303" spans="68:68" customFormat="1">
      <c r="BP148303" s="90"/>
    </row>
    <row r="148304" spans="68:68" customFormat="1">
      <c r="BP148304" s="90"/>
    </row>
    <row r="148305" spans="68:68" customFormat="1">
      <c r="BP148305" s="90"/>
    </row>
    <row r="148306" spans="68:68" customFormat="1">
      <c r="BP148306" s="90"/>
    </row>
    <row r="148307" spans="68:68" customFormat="1">
      <c r="BP148307" s="90"/>
    </row>
    <row r="148308" spans="68:68" customFormat="1">
      <c r="BP148308" s="90"/>
    </row>
    <row r="148309" spans="68:68" customFormat="1">
      <c r="BP148309" s="90"/>
    </row>
    <row r="148310" spans="68:68" customFormat="1">
      <c r="BP148310" s="90"/>
    </row>
    <row r="148311" spans="68:68" customFormat="1">
      <c r="BP148311" s="90"/>
    </row>
    <row r="148312" spans="68:68" customFormat="1">
      <c r="BP148312" s="90"/>
    </row>
    <row r="148313" spans="68:68" customFormat="1">
      <c r="BP148313" s="90"/>
    </row>
    <row r="148314" spans="68:68" customFormat="1">
      <c r="BP148314" s="90"/>
    </row>
    <row r="148315" spans="68:68" customFormat="1">
      <c r="BP148315" s="90"/>
    </row>
    <row r="148316" spans="68:68" customFormat="1">
      <c r="BP148316" s="90"/>
    </row>
    <row r="148317" spans="68:68" customFormat="1">
      <c r="BP148317" s="90"/>
    </row>
    <row r="148318" spans="68:68" customFormat="1">
      <c r="BP148318" s="90"/>
    </row>
    <row r="148319" spans="68:68" customFormat="1">
      <c r="BP148319" s="90"/>
    </row>
    <row r="148320" spans="68:68" customFormat="1">
      <c r="BP148320" s="90"/>
    </row>
    <row r="148321" spans="68:68" customFormat="1">
      <c r="BP148321" s="90"/>
    </row>
    <row r="148322" spans="68:68" customFormat="1">
      <c r="BP148322" s="90"/>
    </row>
    <row r="148323" spans="68:68" customFormat="1">
      <c r="BP148323" s="90"/>
    </row>
    <row r="148324" spans="68:68" customFormat="1">
      <c r="BP148324" s="90"/>
    </row>
    <row r="148325" spans="68:68" customFormat="1">
      <c r="BP148325" s="90"/>
    </row>
    <row r="148326" spans="68:68" customFormat="1">
      <c r="BP148326" s="90"/>
    </row>
    <row r="148327" spans="68:68" customFormat="1">
      <c r="BP148327" s="90"/>
    </row>
    <row r="148328" spans="68:68" customFormat="1">
      <c r="BP148328" s="90"/>
    </row>
    <row r="148329" spans="68:68" customFormat="1">
      <c r="BP148329" s="90"/>
    </row>
    <row r="148330" spans="68:68" customFormat="1">
      <c r="BP148330" s="90"/>
    </row>
    <row r="148331" spans="68:68" customFormat="1">
      <c r="BP148331" s="90"/>
    </row>
    <row r="148332" spans="68:68" customFormat="1">
      <c r="BP148332" s="90"/>
    </row>
    <row r="148333" spans="68:68" customFormat="1">
      <c r="BP148333" s="90"/>
    </row>
    <row r="148334" spans="68:68" customFormat="1">
      <c r="BP148334" s="90"/>
    </row>
    <row r="148335" spans="68:68" customFormat="1">
      <c r="BP148335" s="90"/>
    </row>
    <row r="148336" spans="68:68" customFormat="1">
      <c r="BP148336" s="90"/>
    </row>
    <row r="148337" spans="68:68" customFormat="1">
      <c r="BP148337" s="90"/>
    </row>
    <row r="148338" spans="68:68" customFormat="1">
      <c r="BP148338" s="90"/>
    </row>
    <row r="148339" spans="68:68" customFormat="1">
      <c r="BP148339" s="90"/>
    </row>
    <row r="148340" spans="68:68" customFormat="1">
      <c r="BP148340" s="90"/>
    </row>
    <row r="148341" spans="68:68" customFormat="1">
      <c r="BP148341" s="90"/>
    </row>
    <row r="148342" spans="68:68" customFormat="1">
      <c r="BP148342" s="90"/>
    </row>
    <row r="148343" spans="68:68" customFormat="1">
      <c r="BP148343" s="90"/>
    </row>
    <row r="148344" spans="68:68" customFormat="1">
      <c r="BP148344" s="90"/>
    </row>
    <row r="148345" spans="68:68" customFormat="1">
      <c r="BP148345" s="90"/>
    </row>
    <row r="148346" spans="68:68" customFormat="1">
      <c r="BP148346" s="90"/>
    </row>
    <row r="148347" spans="68:68" customFormat="1">
      <c r="BP148347" s="90"/>
    </row>
    <row r="148348" spans="68:68" customFormat="1">
      <c r="BP148348" s="90"/>
    </row>
    <row r="148349" spans="68:68" customFormat="1">
      <c r="BP148349" s="90"/>
    </row>
    <row r="148350" spans="68:68" customFormat="1">
      <c r="BP148350" s="90"/>
    </row>
    <row r="148351" spans="68:68" customFormat="1">
      <c r="BP148351" s="90"/>
    </row>
    <row r="148352" spans="68:68" customFormat="1">
      <c r="BP148352" s="90"/>
    </row>
    <row r="148353" spans="68:68" customFormat="1">
      <c r="BP148353" s="90"/>
    </row>
    <row r="148354" spans="68:68" customFormat="1">
      <c r="BP148354" s="90"/>
    </row>
    <row r="148355" spans="68:68" customFormat="1">
      <c r="BP148355" s="90"/>
    </row>
    <row r="148356" spans="68:68" customFormat="1">
      <c r="BP148356" s="90"/>
    </row>
    <row r="148357" spans="68:68" customFormat="1">
      <c r="BP148357" s="90"/>
    </row>
    <row r="148358" spans="68:68" customFormat="1">
      <c r="BP148358" s="90"/>
    </row>
    <row r="148359" spans="68:68" customFormat="1">
      <c r="BP148359" s="90"/>
    </row>
    <row r="148360" spans="68:68" customFormat="1">
      <c r="BP148360" s="90"/>
    </row>
    <row r="148361" spans="68:68" customFormat="1">
      <c r="BP148361" s="90"/>
    </row>
    <row r="148362" spans="68:68" customFormat="1">
      <c r="BP148362" s="90"/>
    </row>
    <row r="148363" spans="68:68" customFormat="1">
      <c r="BP148363" s="90"/>
    </row>
    <row r="148364" spans="68:68" customFormat="1">
      <c r="BP148364" s="90"/>
    </row>
    <row r="148365" spans="68:68" customFormat="1">
      <c r="BP148365" s="90"/>
    </row>
    <row r="148366" spans="68:68" customFormat="1">
      <c r="BP148366" s="90"/>
    </row>
    <row r="148367" spans="68:68" customFormat="1">
      <c r="BP148367" s="90"/>
    </row>
    <row r="148368" spans="68:68" customFormat="1">
      <c r="BP148368" s="90"/>
    </row>
    <row r="148369" spans="68:68" customFormat="1">
      <c r="BP148369" s="90"/>
    </row>
    <row r="148370" spans="68:68" customFormat="1">
      <c r="BP148370" s="90"/>
    </row>
    <row r="148371" spans="68:68" customFormat="1">
      <c r="BP148371" s="90"/>
    </row>
    <row r="148372" spans="68:68" customFormat="1">
      <c r="BP148372" s="90"/>
    </row>
    <row r="148373" spans="68:68" customFormat="1">
      <c r="BP148373" s="90"/>
    </row>
    <row r="148374" spans="68:68" customFormat="1">
      <c r="BP148374" s="90"/>
    </row>
    <row r="148375" spans="68:68" customFormat="1">
      <c r="BP148375" s="90"/>
    </row>
    <row r="148376" spans="68:68" customFormat="1">
      <c r="BP148376" s="90"/>
    </row>
    <row r="148377" spans="68:68" customFormat="1">
      <c r="BP148377" s="90"/>
    </row>
    <row r="148378" spans="68:68" customFormat="1">
      <c r="BP148378" s="90"/>
    </row>
    <row r="148379" spans="68:68" customFormat="1">
      <c r="BP148379" s="90"/>
    </row>
    <row r="148380" spans="68:68" customFormat="1">
      <c r="BP148380" s="90"/>
    </row>
    <row r="148381" spans="68:68" customFormat="1">
      <c r="BP148381" s="90"/>
    </row>
    <row r="148382" spans="68:68" customFormat="1">
      <c r="BP148382" s="90"/>
    </row>
    <row r="148383" spans="68:68" customFormat="1">
      <c r="BP148383" s="90"/>
    </row>
    <row r="148384" spans="68:68" customFormat="1">
      <c r="BP148384" s="90"/>
    </row>
    <row r="148385" spans="68:68" customFormat="1">
      <c r="BP148385" s="90"/>
    </row>
    <row r="148386" spans="68:68" customFormat="1">
      <c r="BP148386" s="90"/>
    </row>
    <row r="148387" spans="68:68" customFormat="1">
      <c r="BP148387" s="90"/>
    </row>
    <row r="148388" spans="68:68" customFormat="1">
      <c r="BP148388" s="90"/>
    </row>
    <row r="148389" spans="68:68" customFormat="1">
      <c r="BP148389" s="90"/>
    </row>
    <row r="148390" spans="68:68" customFormat="1">
      <c r="BP148390" s="90"/>
    </row>
    <row r="148391" spans="68:68" customFormat="1">
      <c r="BP148391" s="90"/>
    </row>
    <row r="148392" spans="68:68" customFormat="1">
      <c r="BP148392" s="90"/>
    </row>
    <row r="148393" spans="68:68" customFormat="1">
      <c r="BP148393" s="90"/>
    </row>
    <row r="148394" spans="68:68" customFormat="1">
      <c r="BP148394" s="90"/>
    </row>
    <row r="148395" spans="68:68" customFormat="1">
      <c r="BP148395" s="90"/>
    </row>
    <row r="148396" spans="68:68" customFormat="1">
      <c r="BP148396" s="90"/>
    </row>
    <row r="148397" spans="68:68" customFormat="1">
      <c r="BP148397" s="90"/>
    </row>
    <row r="148398" spans="68:68" customFormat="1">
      <c r="BP148398" s="90"/>
    </row>
    <row r="148399" spans="68:68" customFormat="1">
      <c r="BP148399" s="90"/>
    </row>
    <row r="148400" spans="68:68" customFormat="1">
      <c r="BP148400" s="90"/>
    </row>
    <row r="148401" spans="68:68" customFormat="1">
      <c r="BP148401" s="90"/>
    </row>
    <row r="148402" spans="68:68" customFormat="1">
      <c r="BP148402" s="90"/>
    </row>
    <row r="148403" spans="68:68" customFormat="1">
      <c r="BP148403" s="90"/>
    </row>
    <row r="148404" spans="68:68" customFormat="1">
      <c r="BP148404" s="90"/>
    </row>
    <row r="148405" spans="68:68" customFormat="1">
      <c r="BP148405" s="90"/>
    </row>
    <row r="148406" spans="68:68" customFormat="1">
      <c r="BP148406" s="90"/>
    </row>
    <row r="148407" spans="68:68" customFormat="1">
      <c r="BP148407" s="90"/>
    </row>
    <row r="148408" spans="68:68" customFormat="1">
      <c r="BP148408" s="90"/>
    </row>
    <row r="148409" spans="68:68" customFormat="1">
      <c r="BP148409" s="90"/>
    </row>
    <row r="148410" spans="68:68" customFormat="1">
      <c r="BP148410" s="90"/>
    </row>
    <row r="148411" spans="68:68" customFormat="1">
      <c r="BP148411" s="90"/>
    </row>
    <row r="148412" spans="68:68" customFormat="1">
      <c r="BP148412" s="90"/>
    </row>
    <row r="148413" spans="68:68" customFormat="1">
      <c r="BP148413" s="90"/>
    </row>
    <row r="148414" spans="68:68" customFormat="1">
      <c r="BP148414" s="90"/>
    </row>
    <row r="148415" spans="68:68" customFormat="1">
      <c r="BP148415" s="90"/>
    </row>
    <row r="148416" spans="68:68" customFormat="1">
      <c r="BP148416" s="90"/>
    </row>
    <row r="148417" spans="68:68" customFormat="1">
      <c r="BP148417" s="90"/>
    </row>
    <row r="148418" spans="68:68" customFormat="1">
      <c r="BP148418" s="90"/>
    </row>
    <row r="148419" spans="68:68" customFormat="1">
      <c r="BP148419" s="90"/>
    </row>
    <row r="148420" spans="68:68" customFormat="1">
      <c r="BP148420" s="90"/>
    </row>
    <row r="148421" spans="68:68" customFormat="1">
      <c r="BP148421" s="90"/>
    </row>
    <row r="148422" spans="68:68" customFormat="1">
      <c r="BP148422" s="90"/>
    </row>
    <row r="148423" spans="68:68" customFormat="1">
      <c r="BP148423" s="90"/>
    </row>
    <row r="148424" spans="68:68" customFormat="1">
      <c r="BP148424" s="90"/>
    </row>
    <row r="148425" spans="68:68" customFormat="1">
      <c r="BP148425" s="90"/>
    </row>
    <row r="148426" spans="68:68" customFormat="1">
      <c r="BP148426" s="90"/>
    </row>
    <row r="148427" spans="68:68" customFormat="1">
      <c r="BP148427" s="90"/>
    </row>
    <row r="148428" spans="68:68" customFormat="1">
      <c r="BP148428" s="90"/>
    </row>
    <row r="148429" spans="68:68" customFormat="1">
      <c r="BP148429" s="90"/>
    </row>
    <row r="148430" spans="68:68" customFormat="1">
      <c r="BP148430" s="90"/>
    </row>
    <row r="148431" spans="68:68" customFormat="1">
      <c r="BP148431" s="90"/>
    </row>
    <row r="148432" spans="68:68" customFormat="1">
      <c r="BP148432" s="90"/>
    </row>
    <row r="148433" spans="68:68" customFormat="1">
      <c r="BP148433" s="90"/>
    </row>
    <row r="148434" spans="68:68" customFormat="1">
      <c r="BP148434" s="90"/>
    </row>
    <row r="148435" spans="68:68" customFormat="1">
      <c r="BP148435" s="90"/>
    </row>
    <row r="148436" spans="68:68" customFormat="1">
      <c r="BP148436" s="90"/>
    </row>
    <row r="148437" spans="68:68" customFormat="1">
      <c r="BP148437" s="90"/>
    </row>
    <row r="148438" spans="68:68" customFormat="1">
      <c r="BP148438" s="90"/>
    </row>
    <row r="148439" spans="68:68" customFormat="1">
      <c r="BP148439" s="90"/>
    </row>
    <row r="148440" spans="68:68" customFormat="1">
      <c r="BP148440" s="90"/>
    </row>
    <row r="148441" spans="68:68" customFormat="1">
      <c r="BP148441" s="90"/>
    </row>
    <row r="148442" spans="68:68" customFormat="1">
      <c r="BP148442" s="90"/>
    </row>
    <row r="148443" spans="68:68" customFormat="1">
      <c r="BP148443" s="90"/>
    </row>
    <row r="148444" spans="68:68" customFormat="1">
      <c r="BP148444" s="90"/>
    </row>
    <row r="148445" spans="68:68" customFormat="1">
      <c r="BP148445" s="90"/>
    </row>
    <row r="148446" spans="68:68" customFormat="1">
      <c r="BP148446" s="90"/>
    </row>
    <row r="148447" spans="68:68" customFormat="1">
      <c r="BP148447" s="90"/>
    </row>
    <row r="148448" spans="68:68" customFormat="1">
      <c r="BP148448" s="90"/>
    </row>
    <row r="148449" spans="68:68" customFormat="1">
      <c r="BP148449" s="90"/>
    </row>
    <row r="148450" spans="68:68" customFormat="1">
      <c r="BP148450" s="90"/>
    </row>
    <row r="148451" spans="68:68" customFormat="1">
      <c r="BP148451" s="90"/>
    </row>
    <row r="148452" spans="68:68" customFormat="1">
      <c r="BP148452" s="90"/>
    </row>
    <row r="148453" spans="68:68" customFormat="1">
      <c r="BP148453" s="90"/>
    </row>
    <row r="148454" spans="68:68" customFormat="1">
      <c r="BP148454" s="90"/>
    </row>
    <row r="148455" spans="68:68" customFormat="1">
      <c r="BP148455" s="90"/>
    </row>
    <row r="148456" spans="68:68" customFormat="1">
      <c r="BP148456" s="90"/>
    </row>
    <row r="148457" spans="68:68" customFormat="1">
      <c r="BP148457" s="90"/>
    </row>
    <row r="148458" spans="68:68" customFormat="1">
      <c r="BP148458" s="90"/>
    </row>
    <row r="148459" spans="68:68" customFormat="1">
      <c r="BP148459" s="90"/>
    </row>
    <row r="148460" spans="68:68" customFormat="1">
      <c r="BP148460" s="90"/>
    </row>
    <row r="148461" spans="68:68" customFormat="1">
      <c r="BP148461" s="90"/>
    </row>
    <row r="148462" spans="68:68" customFormat="1">
      <c r="BP148462" s="90"/>
    </row>
    <row r="148463" spans="68:68" customFormat="1">
      <c r="BP148463" s="90"/>
    </row>
    <row r="148464" spans="68:68" customFormat="1">
      <c r="BP148464" s="90"/>
    </row>
    <row r="148465" spans="68:68" customFormat="1">
      <c r="BP148465" s="90"/>
    </row>
    <row r="148466" spans="68:68" customFormat="1">
      <c r="BP148466" s="90"/>
    </row>
    <row r="148467" spans="68:68" customFormat="1">
      <c r="BP148467" s="90"/>
    </row>
    <row r="148468" spans="68:68" customFormat="1">
      <c r="BP148468" s="90"/>
    </row>
    <row r="148469" spans="68:68" customFormat="1">
      <c r="BP148469" s="90"/>
    </row>
    <row r="148470" spans="68:68" customFormat="1">
      <c r="BP148470" s="90"/>
    </row>
    <row r="148471" spans="68:68" customFormat="1">
      <c r="BP148471" s="90"/>
    </row>
    <row r="148472" spans="68:68" customFormat="1">
      <c r="BP148472" s="90"/>
    </row>
    <row r="148473" spans="68:68" customFormat="1">
      <c r="BP148473" s="90"/>
    </row>
    <row r="148474" spans="68:68" customFormat="1">
      <c r="BP148474" s="90"/>
    </row>
    <row r="148475" spans="68:68" customFormat="1">
      <c r="BP148475" s="90"/>
    </row>
    <row r="148476" spans="68:68" customFormat="1">
      <c r="BP148476" s="90"/>
    </row>
    <row r="148477" spans="68:68" customFormat="1">
      <c r="BP148477" s="90"/>
    </row>
    <row r="148478" spans="68:68" customFormat="1">
      <c r="BP148478" s="90"/>
    </row>
    <row r="148479" spans="68:68" customFormat="1">
      <c r="BP148479" s="90"/>
    </row>
    <row r="148480" spans="68:68" customFormat="1">
      <c r="BP148480" s="90"/>
    </row>
    <row r="148481" spans="68:68" customFormat="1">
      <c r="BP148481" s="90"/>
    </row>
    <row r="148482" spans="68:68" customFormat="1">
      <c r="BP148482" s="90"/>
    </row>
    <row r="148483" spans="68:68" customFormat="1">
      <c r="BP148483" s="90"/>
    </row>
    <row r="148484" spans="68:68" customFormat="1">
      <c r="BP148484" s="90"/>
    </row>
    <row r="148485" spans="68:68" customFormat="1">
      <c r="BP148485" s="90"/>
    </row>
    <row r="148486" spans="68:68" customFormat="1">
      <c r="BP148486" s="90"/>
    </row>
    <row r="148487" spans="68:68" customFormat="1">
      <c r="BP148487" s="90"/>
    </row>
    <row r="148488" spans="68:68" customFormat="1">
      <c r="BP148488" s="90"/>
    </row>
    <row r="148489" spans="68:68" customFormat="1">
      <c r="BP148489" s="90"/>
    </row>
    <row r="148490" spans="68:68" customFormat="1">
      <c r="BP148490" s="90"/>
    </row>
    <row r="148491" spans="68:68" customFormat="1">
      <c r="BP148491" s="90"/>
    </row>
    <row r="148492" spans="68:68" customFormat="1">
      <c r="BP148492" s="90"/>
    </row>
    <row r="148493" spans="68:68" customFormat="1">
      <c r="BP148493" s="90"/>
    </row>
    <row r="148494" spans="68:68" customFormat="1">
      <c r="BP148494" s="90"/>
    </row>
    <row r="148495" spans="68:68" customFormat="1">
      <c r="BP148495" s="90"/>
    </row>
    <row r="148496" spans="68:68" customFormat="1">
      <c r="BP148496" s="90"/>
    </row>
    <row r="148497" spans="68:68" customFormat="1">
      <c r="BP148497" s="90"/>
    </row>
    <row r="148498" spans="68:68" customFormat="1">
      <c r="BP148498" s="90"/>
    </row>
    <row r="148499" spans="68:68" customFormat="1">
      <c r="BP148499" s="90"/>
    </row>
    <row r="148500" spans="68:68" customFormat="1">
      <c r="BP148500" s="90"/>
    </row>
    <row r="148501" spans="68:68" customFormat="1">
      <c r="BP148501" s="90"/>
    </row>
    <row r="148502" spans="68:68" customFormat="1">
      <c r="BP148502" s="90"/>
    </row>
    <row r="148503" spans="68:68" customFormat="1">
      <c r="BP148503" s="90"/>
    </row>
    <row r="148504" spans="68:68" customFormat="1">
      <c r="BP148504" s="90"/>
    </row>
    <row r="148505" spans="68:68" customFormat="1">
      <c r="BP148505" s="90"/>
    </row>
    <row r="148506" spans="68:68" customFormat="1">
      <c r="BP148506" s="90"/>
    </row>
    <row r="148507" spans="68:68" customFormat="1">
      <c r="BP148507" s="90"/>
    </row>
    <row r="148508" spans="68:68" customFormat="1">
      <c r="BP148508" s="90"/>
    </row>
    <row r="148509" spans="68:68" customFormat="1">
      <c r="BP148509" s="90"/>
    </row>
    <row r="148510" spans="68:68" customFormat="1">
      <c r="BP148510" s="90"/>
    </row>
    <row r="148511" spans="68:68" customFormat="1">
      <c r="BP148511" s="90"/>
    </row>
    <row r="148512" spans="68:68" customFormat="1">
      <c r="BP148512" s="90"/>
    </row>
    <row r="148513" spans="68:68" customFormat="1">
      <c r="BP148513" s="90"/>
    </row>
    <row r="148514" spans="68:68" customFormat="1">
      <c r="BP148514" s="90"/>
    </row>
    <row r="148515" spans="68:68" customFormat="1">
      <c r="BP148515" s="90"/>
    </row>
    <row r="148516" spans="68:68" customFormat="1">
      <c r="BP148516" s="90"/>
    </row>
    <row r="148517" spans="68:68" customFormat="1">
      <c r="BP148517" s="90"/>
    </row>
    <row r="148518" spans="68:68" customFormat="1">
      <c r="BP148518" s="90"/>
    </row>
    <row r="148519" spans="68:68" customFormat="1">
      <c r="BP148519" s="90"/>
    </row>
    <row r="148520" spans="68:68" customFormat="1">
      <c r="BP148520" s="90"/>
    </row>
    <row r="148521" spans="68:68" customFormat="1">
      <c r="BP148521" s="90"/>
    </row>
    <row r="148522" spans="68:68" customFormat="1">
      <c r="BP148522" s="90"/>
    </row>
    <row r="148523" spans="68:68" customFormat="1">
      <c r="BP148523" s="90"/>
    </row>
    <row r="148524" spans="68:68" customFormat="1">
      <c r="BP148524" s="90"/>
    </row>
    <row r="148525" spans="68:68" customFormat="1">
      <c r="BP148525" s="90"/>
    </row>
    <row r="148526" spans="68:68" customFormat="1">
      <c r="BP148526" s="90"/>
    </row>
    <row r="148527" spans="68:68" customFormat="1">
      <c r="BP148527" s="90"/>
    </row>
    <row r="148528" spans="68:68" customFormat="1">
      <c r="BP148528" s="90"/>
    </row>
    <row r="148529" spans="68:68" customFormat="1">
      <c r="BP148529" s="90"/>
    </row>
    <row r="148530" spans="68:68" customFormat="1">
      <c r="BP148530" s="90"/>
    </row>
    <row r="148531" spans="68:68" customFormat="1">
      <c r="BP148531" s="90"/>
    </row>
    <row r="148532" spans="68:68" customFormat="1">
      <c r="BP148532" s="90"/>
    </row>
    <row r="148533" spans="68:68" customFormat="1">
      <c r="BP148533" s="90"/>
    </row>
    <row r="148534" spans="68:68" customFormat="1">
      <c r="BP148534" s="90"/>
    </row>
    <row r="148535" spans="68:68" customFormat="1">
      <c r="BP148535" s="90"/>
    </row>
    <row r="148536" spans="68:68" customFormat="1">
      <c r="BP148536" s="90"/>
    </row>
    <row r="148537" spans="68:68" customFormat="1">
      <c r="BP148537" s="90"/>
    </row>
    <row r="148538" spans="68:68" customFormat="1">
      <c r="BP148538" s="90"/>
    </row>
    <row r="148539" spans="68:68" customFormat="1">
      <c r="BP148539" s="90"/>
    </row>
    <row r="148540" spans="68:68" customFormat="1">
      <c r="BP148540" s="90"/>
    </row>
    <row r="148541" spans="68:68" customFormat="1">
      <c r="BP148541" s="90"/>
    </row>
    <row r="148542" spans="68:68" customFormat="1">
      <c r="BP148542" s="90"/>
    </row>
    <row r="148543" spans="68:68" customFormat="1">
      <c r="BP148543" s="90"/>
    </row>
    <row r="148544" spans="68:68" customFormat="1">
      <c r="BP148544" s="90"/>
    </row>
    <row r="148545" spans="68:68" customFormat="1">
      <c r="BP148545" s="90"/>
    </row>
    <row r="148546" spans="68:68" customFormat="1">
      <c r="BP148546" s="90"/>
    </row>
    <row r="148547" spans="68:68" customFormat="1">
      <c r="BP148547" s="90"/>
    </row>
    <row r="148548" spans="68:68" customFormat="1">
      <c r="BP148548" s="90"/>
    </row>
    <row r="148549" spans="68:68" customFormat="1">
      <c r="BP148549" s="90"/>
    </row>
    <row r="148550" spans="68:68" customFormat="1">
      <c r="BP148550" s="90"/>
    </row>
    <row r="148551" spans="68:68" customFormat="1">
      <c r="BP148551" s="90"/>
    </row>
    <row r="148552" spans="68:68" customFormat="1">
      <c r="BP148552" s="90"/>
    </row>
    <row r="148553" spans="68:68" customFormat="1">
      <c r="BP148553" s="90"/>
    </row>
    <row r="148554" spans="68:68" customFormat="1">
      <c r="BP148554" s="90"/>
    </row>
    <row r="148555" spans="68:68" customFormat="1">
      <c r="BP148555" s="90"/>
    </row>
    <row r="148556" spans="68:68" customFormat="1">
      <c r="BP148556" s="90"/>
    </row>
    <row r="148557" spans="68:68" customFormat="1">
      <c r="BP148557" s="90"/>
    </row>
    <row r="148558" spans="68:68" customFormat="1">
      <c r="BP148558" s="90"/>
    </row>
    <row r="148559" spans="68:68" customFormat="1">
      <c r="BP148559" s="90"/>
    </row>
    <row r="148560" spans="68:68" customFormat="1">
      <c r="BP148560" s="90"/>
    </row>
    <row r="148561" spans="68:68" customFormat="1">
      <c r="BP148561" s="90"/>
    </row>
    <row r="148562" spans="68:68" customFormat="1">
      <c r="BP148562" s="90"/>
    </row>
    <row r="148563" spans="68:68" customFormat="1">
      <c r="BP148563" s="90"/>
    </row>
    <row r="148564" spans="68:68" customFormat="1">
      <c r="BP148564" s="90"/>
    </row>
    <row r="148565" spans="68:68" customFormat="1">
      <c r="BP148565" s="90"/>
    </row>
    <row r="148566" spans="68:68" customFormat="1">
      <c r="BP148566" s="90"/>
    </row>
    <row r="148567" spans="68:68" customFormat="1">
      <c r="BP148567" s="90"/>
    </row>
    <row r="148568" spans="68:68" customFormat="1">
      <c r="BP148568" s="90"/>
    </row>
    <row r="148569" spans="68:68" customFormat="1">
      <c r="BP148569" s="90"/>
    </row>
    <row r="148570" spans="68:68" customFormat="1">
      <c r="BP148570" s="90"/>
    </row>
    <row r="148571" spans="68:68" customFormat="1">
      <c r="BP148571" s="90"/>
    </row>
    <row r="148572" spans="68:68" customFormat="1">
      <c r="BP148572" s="90"/>
    </row>
    <row r="148573" spans="68:68" customFormat="1">
      <c r="BP148573" s="90"/>
    </row>
    <row r="148574" spans="68:68" customFormat="1">
      <c r="BP148574" s="90"/>
    </row>
    <row r="148575" spans="68:68" customFormat="1">
      <c r="BP148575" s="90"/>
    </row>
    <row r="148576" spans="68:68" customFormat="1">
      <c r="BP148576" s="90"/>
    </row>
    <row r="148577" spans="68:68" customFormat="1">
      <c r="BP148577" s="90"/>
    </row>
    <row r="148578" spans="68:68" customFormat="1">
      <c r="BP148578" s="90"/>
    </row>
    <row r="148579" spans="68:68" customFormat="1">
      <c r="BP148579" s="90"/>
    </row>
    <row r="148580" spans="68:68" customFormat="1">
      <c r="BP148580" s="90"/>
    </row>
    <row r="148581" spans="68:68" customFormat="1">
      <c r="BP148581" s="90"/>
    </row>
    <row r="148582" spans="68:68" customFormat="1">
      <c r="BP148582" s="90"/>
    </row>
    <row r="148583" spans="68:68" customFormat="1">
      <c r="BP148583" s="90"/>
    </row>
    <row r="148584" spans="68:68" customFormat="1">
      <c r="BP148584" s="90"/>
    </row>
    <row r="148585" spans="68:68" customFormat="1">
      <c r="BP148585" s="90"/>
    </row>
    <row r="148586" spans="68:68" customFormat="1">
      <c r="BP148586" s="90"/>
    </row>
    <row r="148587" spans="68:68" customFormat="1">
      <c r="BP148587" s="90"/>
    </row>
    <row r="148588" spans="68:68" customFormat="1">
      <c r="BP148588" s="90"/>
    </row>
    <row r="148589" spans="68:68" customFormat="1">
      <c r="BP148589" s="90"/>
    </row>
    <row r="148590" spans="68:68" customFormat="1">
      <c r="BP148590" s="90"/>
    </row>
    <row r="148591" spans="68:68" customFormat="1">
      <c r="BP148591" s="90"/>
    </row>
    <row r="148592" spans="68:68" customFormat="1">
      <c r="BP148592" s="90"/>
    </row>
    <row r="148593" spans="68:68" customFormat="1">
      <c r="BP148593" s="90"/>
    </row>
    <row r="148594" spans="68:68" customFormat="1">
      <c r="BP148594" s="90"/>
    </row>
    <row r="148595" spans="68:68" customFormat="1">
      <c r="BP148595" s="90"/>
    </row>
    <row r="148596" spans="68:68" customFormat="1">
      <c r="BP148596" s="90"/>
    </row>
    <row r="148597" spans="68:68" customFormat="1">
      <c r="BP148597" s="90"/>
    </row>
    <row r="148598" spans="68:68" customFormat="1">
      <c r="BP148598" s="90"/>
    </row>
    <row r="148599" spans="68:68" customFormat="1">
      <c r="BP148599" s="90"/>
    </row>
    <row r="148600" spans="68:68" customFormat="1">
      <c r="BP148600" s="90"/>
    </row>
    <row r="148601" spans="68:68" customFormat="1">
      <c r="BP148601" s="90"/>
    </row>
    <row r="148602" spans="68:68" customFormat="1">
      <c r="BP148602" s="90"/>
    </row>
    <row r="148603" spans="68:68" customFormat="1">
      <c r="BP148603" s="90"/>
    </row>
    <row r="148604" spans="68:68" customFormat="1">
      <c r="BP148604" s="90"/>
    </row>
    <row r="148605" spans="68:68" customFormat="1">
      <c r="BP148605" s="90"/>
    </row>
    <row r="148606" spans="68:68" customFormat="1">
      <c r="BP148606" s="90"/>
    </row>
    <row r="148607" spans="68:68" customFormat="1">
      <c r="BP148607" s="90"/>
    </row>
    <row r="148608" spans="68:68" customFormat="1">
      <c r="BP148608" s="90"/>
    </row>
    <row r="148609" spans="68:68" customFormat="1">
      <c r="BP148609" s="90"/>
    </row>
    <row r="148610" spans="68:68" customFormat="1">
      <c r="BP148610" s="90"/>
    </row>
    <row r="148611" spans="68:68" customFormat="1">
      <c r="BP148611" s="90"/>
    </row>
    <row r="148612" spans="68:68" customFormat="1">
      <c r="BP148612" s="90"/>
    </row>
    <row r="148613" spans="68:68" customFormat="1">
      <c r="BP148613" s="90"/>
    </row>
    <row r="148614" spans="68:68" customFormat="1">
      <c r="BP148614" s="90"/>
    </row>
    <row r="148615" spans="68:68" customFormat="1">
      <c r="BP148615" s="90"/>
    </row>
    <row r="148616" spans="68:68" customFormat="1">
      <c r="BP148616" s="90"/>
    </row>
    <row r="148617" spans="68:68" customFormat="1">
      <c r="BP148617" s="90"/>
    </row>
    <row r="148618" spans="68:68" customFormat="1">
      <c r="BP148618" s="90"/>
    </row>
    <row r="148619" spans="68:68" customFormat="1">
      <c r="BP148619" s="90"/>
    </row>
    <row r="148620" spans="68:68" customFormat="1">
      <c r="BP148620" s="90"/>
    </row>
    <row r="148621" spans="68:68" customFormat="1">
      <c r="BP148621" s="90"/>
    </row>
    <row r="148622" spans="68:68" customFormat="1">
      <c r="BP148622" s="90"/>
    </row>
    <row r="148623" spans="68:68" customFormat="1">
      <c r="BP148623" s="90"/>
    </row>
    <row r="148624" spans="68:68" customFormat="1">
      <c r="BP148624" s="90"/>
    </row>
    <row r="148625" spans="68:68" customFormat="1">
      <c r="BP148625" s="90"/>
    </row>
    <row r="148626" spans="68:68" customFormat="1">
      <c r="BP148626" s="90"/>
    </row>
    <row r="148627" spans="68:68" customFormat="1">
      <c r="BP148627" s="90"/>
    </row>
    <row r="148628" spans="68:68" customFormat="1">
      <c r="BP148628" s="90"/>
    </row>
    <row r="148629" spans="68:68" customFormat="1">
      <c r="BP148629" s="90"/>
    </row>
    <row r="148630" spans="68:68" customFormat="1">
      <c r="BP148630" s="90"/>
    </row>
    <row r="148631" spans="68:68" customFormat="1">
      <c r="BP148631" s="90"/>
    </row>
    <row r="148632" spans="68:68" customFormat="1">
      <c r="BP148632" s="90"/>
    </row>
    <row r="148633" spans="68:68" customFormat="1">
      <c r="BP148633" s="90"/>
    </row>
    <row r="148634" spans="68:68" customFormat="1">
      <c r="BP148634" s="90"/>
    </row>
    <row r="148635" spans="68:68" customFormat="1">
      <c r="BP148635" s="90"/>
    </row>
    <row r="148636" spans="68:68" customFormat="1">
      <c r="BP148636" s="90"/>
    </row>
    <row r="148637" spans="68:68" customFormat="1">
      <c r="BP148637" s="90"/>
    </row>
    <row r="148638" spans="68:68" customFormat="1">
      <c r="BP148638" s="90"/>
    </row>
    <row r="148639" spans="68:68" customFormat="1">
      <c r="BP148639" s="90"/>
    </row>
    <row r="148640" spans="68:68" customFormat="1">
      <c r="BP148640" s="90"/>
    </row>
    <row r="148641" spans="68:68" customFormat="1">
      <c r="BP148641" s="90"/>
    </row>
    <row r="148642" spans="68:68" customFormat="1">
      <c r="BP148642" s="90"/>
    </row>
    <row r="148643" spans="68:68" customFormat="1">
      <c r="BP148643" s="90"/>
    </row>
    <row r="148644" spans="68:68" customFormat="1">
      <c r="BP148644" s="90"/>
    </row>
    <row r="148645" spans="68:68" customFormat="1">
      <c r="BP148645" s="90"/>
    </row>
    <row r="148646" spans="68:68" customFormat="1">
      <c r="BP148646" s="90"/>
    </row>
    <row r="148647" spans="68:68" customFormat="1">
      <c r="BP148647" s="90"/>
    </row>
    <row r="148648" spans="68:68" customFormat="1">
      <c r="BP148648" s="90"/>
    </row>
    <row r="148649" spans="68:68" customFormat="1">
      <c r="BP148649" s="90"/>
    </row>
    <row r="148650" spans="68:68" customFormat="1">
      <c r="BP148650" s="90"/>
    </row>
    <row r="148651" spans="68:68" customFormat="1">
      <c r="BP148651" s="90"/>
    </row>
    <row r="148652" spans="68:68" customFormat="1">
      <c r="BP148652" s="90"/>
    </row>
    <row r="148653" spans="68:68" customFormat="1">
      <c r="BP148653" s="90"/>
    </row>
    <row r="148654" spans="68:68" customFormat="1">
      <c r="BP148654" s="90"/>
    </row>
    <row r="148655" spans="68:68" customFormat="1">
      <c r="BP148655" s="90"/>
    </row>
    <row r="148656" spans="68:68" customFormat="1">
      <c r="BP148656" s="90"/>
    </row>
    <row r="148657" spans="68:68" customFormat="1">
      <c r="BP148657" s="90"/>
    </row>
    <row r="148658" spans="68:68" customFormat="1">
      <c r="BP148658" s="90"/>
    </row>
    <row r="148659" spans="68:68" customFormat="1">
      <c r="BP148659" s="90"/>
    </row>
    <row r="148660" spans="68:68" customFormat="1">
      <c r="BP148660" s="90"/>
    </row>
    <row r="148661" spans="68:68" customFormat="1">
      <c r="BP148661" s="90"/>
    </row>
    <row r="148662" spans="68:68" customFormat="1">
      <c r="BP148662" s="90"/>
    </row>
    <row r="148663" spans="68:68" customFormat="1">
      <c r="BP148663" s="90"/>
    </row>
    <row r="148664" spans="68:68" customFormat="1">
      <c r="BP148664" s="90"/>
    </row>
    <row r="148665" spans="68:68" customFormat="1">
      <c r="BP148665" s="90"/>
    </row>
    <row r="148666" spans="68:68" customFormat="1">
      <c r="BP148666" s="90"/>
    </row>
    <row r="148667" spans="68:68" customFormat="1">
      <c r="BP148667" s="90"/>
    </row>
    <row r="148668" spans="68:68" customFormat="1">
      <c r="BP148668" s="90"/>
    </row>
    <row r="148669" spans="68:68" customFormat="1">
      <c r="BP148669" s="90"/>
    </row>
    <row r="148670" spans="68:68" customFormat="1">
      <c r="BP148670" s="90"/>
    </row>
    <row r="148671" spans="68:68" customFormat="1">
      <c r="BP148671" s="90"/>
    </row>
    <row r="148672" spans="68:68" customFormat="1">
      <c r="BP148672" s="90"/>
    </row>
    <row r="148673" spans="68:68" customFormat="1">
      <c r="BP148673" s="90"/>
    </row>
    <row r="148674" spans="68:68" customFormat="1">
      <c r="BP148674" s="90"/>
    </row>
    <row r="148675" spans="68:68" customFormat="1">
      <c r="BP148675" s="90"/>
    </row>
    <row r="148676" spans="68:68" customFormat="1">
      <c r="BP148676" s="90"/>
    </row>
    <row r="148677" spans="68:68" customFormat="1">
      <c r="BP148677" s="90"/>
    </row>
    <row r="148678" spans="68:68" customFormat="1">
      <c r="BP148678" s="90"/>
    </row>
    <row r="148679" spans="68:68" customFormat="1">
      <c r="BP148679" s="90"/>
    </row>
    <row r="148680" spans="68:68" customFormat="1">
      <c r="BP148680" s="90"/>
    </row>
    <row r="148681" spans="68:68" customFormat="1">
      <c r="BP148681" s="90"/>
    </row>
    <row r="148682" spans="68:68" customFormat="1">
      <c r="BP148682" s="90"/>
    </row>
    <row r="148683" spans="68:68" customFormat="1">
      <c r="BP148683" s="90"/>
    </row>
    <row r="148684" spans="68:68" customFormat="1">
      <c r="BP148684" s="90"/>
    </row>
    <row r="148685" spans="68:68" customFormat="1">
      <c r="BP148685" s="90"/>
    </row>
    <row r="148686" spans="68:68" customFormat="1">
      <c r="BP148686" s="90"/>
    </row>
    <row r="148687" spans="68:68" customFormat="1">
      <c r="BP148687" s="90"/>
    </row>
    <row r="148688" spans="68:68" customFormat="1">
      <c r="BP148688" s="90"/>
    </row>
    <row r="148689" spans="68:68" customFormat="1">
      <c r="BP148689" s="90"/>
    </row>
    <row r="148690" spans="68:68" customFormat="1">
      <c r="BP148690" s="90"/>
    </row>
    <row r="148691" spans="68:68" customFormat="1">
      <c r="BP148691" s="90"/>
    </row>
    <row r="148692" spans="68:68" customFormat="1">
      <c r="BP148692" s="90"/>
    </row>
    <row r="148693" spans="68:68" customFormat="1">
      <c r="BP148693" s="90"/>
    </row>
    <row r="148694" spans="68:68" customFormat="1">
      <c r="BP148694" s="90"/>
    </row>
    <row r="148695" spans="68:68" customFormat="1">
      <c r="BP148695" s="90"/>
    </row>
    <row r="148696" spans="68:68" customFormat="1">
      <c r="BP148696" s="90"/>
    </row>
    <row r="148697" spans="68:68" customFormat="1">
      <c r="BP148697" s="90"/>
    </row>
    <row r="148698" spans="68:68" customFormat="1">
      <c r="BP148698" s="90"/>
    </row>
    <row r="148699" spans="68:68" customFormat="1">
      <c r="BP148699" s="90"/>
    </row>
    <row r="148700" spans="68:68" customFormat="1">
      <c r="BP148700" s="90"/>
    </row>
    <row r="148701" spans="68:68" customFormat="1">
      <c r="BP148701" s="90"/>
    </row>
    <row r="148702" spans="68:68" customFormat="1">
      <c r="BP148702" s="90"/>
    </row>
    <row r="148703" spans="68:68" customFormat="1">
      <c r="BP148703" s="90"/>
    </row>
    <row r="148704" spans="68:68" customFormat="1">
      <c r="BP148704" s="90"/>
    </row>
    <row r="148705" spans="68:68" customFormat="1">
      <c r="BP148705" s="90"/>
    </row>
    <row r="148706" spans="68:68" customFormat="1">
      <c r="BP148706" s="90"/>
    </row>
    <row r="148707" spans="68:68" customFormat="1">
      <c r="BP148707" s="90"/>
    </row>
    <row r="148708" spans="68:68" customFormat="1">
      <c r="BP148708" s="90"/>
    </row>
    <row r="148709" spans="68:68" customFormat="1">
      <c r="BP148709" s="90"/>
    </row>
    <row r="148710" spans="68:68" customFormat="1">
      <c r="BP148710" s="90"/>
    </row>
    <row r="148711" spans="68:68" customFormat="1">
      <c r="BP148711" s="90"/>
    </row>
    <row r="148712" spans="68:68" customFormat="1">
      <c r="BP148712" s="90"/>
    </row>
    <row r="148713" spans="68:68" customFormat="1">
      <c r="BP148713" s="90"/>
    </row>
    <row r="148714" spans="68:68" customFormat="1">
      <c r="BP148714" s="90"/>
    </row>
    <row r="148715" spans="68:68" customFormat="1">
      <c r="BP148715" s="90"/>
    </row>
    <row r="148716" spans="68:68" customFormat="1">
      <c r="BP148716" s="90"/>
    </row>
    <row r="148717" spans="68:68" customFormat="1">
      <c r="BP148717" s="90"/>
    </row>
    <row r="148718" spans="68:68" customFormat="1">
      <c r="BP148718" s="90"/>
    </row>
    <row r="148719" spans="68:68" customFormat="1">
      <c r="BP148719" s="90"/>
    </row>
    <row r="148720" spans="68:68" customFormat="1">
      <c r="BP148720" s="90"/>
    </row>
    <row r="148721" spans="68:68" customFormat="1">
      <c r="BP148721" s="90"/>
    </row>
    <row r="148722" spans="68:68" customFormat="1">
      <c r="BP148722" s="90"/>
    </row>
    <row r="148723" spans="68:68" customFormat="1">
      <c r="BP148723" s="90"/>
    </row>
    <row r="148724" spans="68:68" customFormat="1">
      <c r="BP148724" s="90"/>
    </row>
    <row r="148725" spans="68:68" customFormat="1">
      <c r="BP148725" s="90"/>
    </row>
    <row r="148726" spans="68:68" customFormat="1">
      <c r="BP148726" s="90"/>
    </row>
    <row r="148727" spans="68:68" customFormat="1">
      <c r="BP148727" s="90"/>
    </row>
    <row r="148728" spans="68:68" customFormat="1">
      <c r="BP148728" s="90"/>
    </row>
    <row r="148729" spans="68:68" customFormat="1">
      <c r="BP148729" s="90"/>
    </row>
    <row r="148730" spans="68:68" customFormat="1">
      <c r="BP148730" s="90"/>
    </row>
    <row r="148731" spans="68:68" customFormat="1">
      <c r="BP148731" s="90"/>
    </row>
    <row r="148732" spans="68:68" customFormat="1">
      <c r="BP148732" s="90"/>
    </row>
    <row r="148733" spans="68:68" customFormat="1">
      <c r="BP148733" s="90"/>
    </row>
    <row r="148734" spans="68:68" customFormat="1">
      <c r="BP148734" s="90"/>
    </row>
    <row r="148735" spans="68:68" customFormat="1">
      <c r="BP148735" s="90"/>
    </row>
    <row r="148736" spans="68:68" customFormat="1">
      <c r="BP148736" s="90"/>
    </row>
    <row r="148737" spans="68:68" customFormat="1">
      <c r="BP148737" s="90"/>
    </row>
    <row r="148738" spans="68:68" customFormat="1">
      <c r="BP148738" s="90"/>
    </row>
    <row r="148739" spans="68:68" customFormat="1">
      <c r="BP148739" s="90"/>
    </row>
    <row r="148740" spans="68:68" customFormat="1">
      <c r="BP148740" s="90"/>
    </row>
    <row r="148741" spans="68:68" customFormat="1">
      <c r="BP148741" s="90"/>
    </row>
    <row r="148742" spans="68:68" customFormat="1">
      <c r="BP148742" s="90"/>
    </row>
    <row r="148743" spans="68:68" customFormat="1">
      <c r="BP148743" s="90"/>
    </row>
    <row r="148744" spans="68:68" customFormat="1">
      <c r="BP148744" s="90"/>
    </row>
    <row r="148745" spans="68:68" customFormat="1">
      <c r="BP148745" s="90"/>
    </row>
    <row r="148746" spans="68:68" customFormat="1">
      <c r="BP148746" s="90"/>
    </row>
    <row r="148747" spans="68:68" customFormat="1">
      <c r="BP148747" s="90"/>
    </row>
    <row r="148748" spans="68:68" customFormat="1">
      <c r="BP148748" s="90"/>
    </row>
    <row r="148749" spans="68:68" customFormat="1">
      <c r="BP148749" s="90"/>
    </row>
    <row r="148750" spans="68:68" customFormat="1">
      <c r="BP148750" s="90"/>
    </row>
    <row r="148751" spans="68:68" customFormat="1">
      <c r="BP148751" s="90"/>
    </row>
    <row r="148752" spans="68:68" customFormat="1">
      <c r="BP148752" s="90"/>
    </row>
    <row r="148753" spans="68:68" customFormat="1">
      <c r="BP148753" s="90"/>
    </row>
    <row r="148754" spans="68:68" customFormat="1">
      <c r="BP148754" s="90"/>
    </row>
    <row r="148755" spans="68:68" customFormat="1">
      <c r="BP148755" s="90"/>
    </row>
    <row r="148756" spans="68:68" customFormat="1">
      <c r="BP148756" s="90"/>
    </row>
    <row r="148757" spans="68:68" customFormat="1">
      <c r="BP148757" s="90"/>
    </row>
    <row r="148758" spans="68:68" customFormat="1">
      <c r="BP148758" s="90"/>
    </row>
    <row r="148759" spans="68:68" customFormat="1">
      <c r="BP148759" s="90"/>
    </row>
    <row r="148760" spans="68:68" customFormat="1">
      <c r="BP148760" s="90"/>
    </row>
    <row r="148761" spans="68:68" customFormat="1">
      <c r="BP148761" s="90"/>
    </row>
    <row r="148762" spans="68:68" customFormat="1">
      <c r="BP148762" s="90"/>
    </row>
    <row r="148763" spans="68:68" customFormat="1">
      <c r="BP148763" s="90"/>
    </row>
    <row r="148764" spans="68:68" customFormat="1">
      <c r="BP148764" s="90"/>
    </row>
    <row r="148765" spans="68:68" customFormat="1">
      <c r="BP148765" s="90"/>
    </row>
    <row r="148766" spans="68:68" customFormat="1">
      <c r="BP148766" s="90"/>
    </row>
    <row r="148767" spans="68:68" customFormat="1">
      <c r="BP148767" s="90"/>
    </row>
    <row r="148768" spans="68:68" customFormat="1">
      <c r="BP148768" s="90"/>
    </row>
    <row r="148769" spans="68:68" customFormat="1">
      <c r="BP148769" s="90"/>
    </row>
    <row r="148770" spans="68:68" customFormat="1">
      <c r="BP148770" s="90"/>
    </row>
    <row r="148771" spans="68:68" customFormat="1">
      <c r="BP148771" s="90"/>
    </row>
    <row r="148772" spans="68:68" customFormat="1">
      <c r="BP148772" s="90"/>
    </row>
    <row r="148773" spans="68:68" customFormat="1">
      <c r="BP148773" s="90"/>
    </row>
    <row r="148774" spans="68:68" customFormat="1">
      <c r="BP148774" s="90"/>
    </row>
    <row r="148775" spans="68:68" customFormat="1">
      <c r="BP148775" s="90"/>
    </row>
    <row r="148776" spans="68:68" customFormat="1">
      <c r="BP148776" s="90"/>
    </row>
    <row r="148777" spans="68:68" customFormat="1">
      <c r="BP148777" s="90"/>
    </row>
    <row r="148778" spans="68:68" customFormat="1">
      <c r="BP148778" s="90"/>
    </row>
    <row r="148779" spans="68:68" customFormat="1">
      <c r="BP148779" s="90"/>
    </row>
    <row r="148780" spans="68:68" customFormat="1">
      <c r="BP148780" s="90"/>
    </row>
    <row r="148781" spans="68:68" customFormat="1">
      <c r="BP148781" s="90"/>
    </row>
    <row r="148782" spans="68:68" customFormat="1">
      <c r="BP148782" s="90"/>
    </row>
    <row r="148783" spans="68:68" customFormat="1">
      <c r="BP148783" s="90"/>
    </row>
    <row r="148784" spans="68:68" customFormat="1">
      <c r="BP148784" s="90"/>
    </row>
    <row r="148785" spans="68:68" customFormat="1">
      <c r="BP148785" s="90"/>
    </row>
    <row r="148786" spans="68:68" customFormat="1">
      <c r="BP148786" s="90"/>
    </row>
    <row r="148787" spans="68:68" customFormat="1">
      <c r="BP148787" s="90"/>
    </row>
    <row r="148788" spans="68:68" customFormat="1">
      <c r="BP148788" s="90"/>
    </row>
    <row r="148789" spans="68:68" customFormat="1">
      <c r="BP148789" s="90"/>
    </row>
    <row r="148790" spans="68:68" customFormat="1">
      <c r="BP148790" s="90"/>
    </row>
    <row r="148791" spans="68:68" customFormat="1">
      <c r="BP148791" s="90"/>
    </row>
    <row r="148792" spans="68:68" customFormat="1">
      <c r="BP148792" s="90"/>
    </row>
    <row r="148793" spans="68:68" customFormat="1">
      <c r="BP148793" s="90"/>
    </row>
    <row r="148794" spans="68:68" customFormat="1">
      <c r="BP148794" s="90"/>
    </row>
    <row r="148795" spans="68:68" customFormat="1">
      <c r="BP148795" s="90"/>
    </row>
    <row r="148796" spans="68:68" customFormat="1">
      <c r="BP148796" s="90"/>
    </row>
    <row r="148797" spans="68:68" customFormat="1">
      <c r="BP148797" s="90"/>
    </row>
    <row r="148798" spans="68:68" customFormat="1">
      <c r="BP148798" s="90"/>
    </row>
    <row r="148799" spans="68:68" customFormat="1">
      <c r="BP148799" s="90"/>
    </row>
    <row r="148800" spans="68:68" customFormat="1">
      <c r="BP148800" s="90"/>
    </row>
    <row r="148801" spans="68:68" customFormat="1">
      <c r="BP148801" s="90"/>
    </row>
    <row r="148802" spans="68:68" customFormat="1">
      <c r="BP148802" s="90"/>
    </row>
    <row r="148803" spans="68:68" customFormat="1">
      <c r="BP148803" s="90"/>
    </row>
    <row r="148804" spans="68:68" customFormat="1">
      <c r="BP148804" s="90"/>
    </row>
    <row r="148805" spans="68:68" customFormat="1">
      <c r="BP148805" s="90"/>
    </row>
    <row r="148806" spans="68:68" customFormat="1">
      <c r="BP148806" s="90"/>
    </row>
    <row r="148807" spans="68:68" customFormat="1">
      <c r="BP148807" s="90"/>
    </row>
    <row r="148808" spans="68:68" customFormat="1">
      <c r="BP148808" s="90"/>
    </row>
    <row r="148809" spans="68:68" customFormat="1">
      <c r="BP148809" s="90"/>
    </row>
    <row r="148810" spans="68:68" customFormat="1">
      <c r="BP148810" s="90"/>
    </row>
    <row r="148811" spans="68:68" customFormat="1">
      <c r="BP148811" s="90"/>
    </row>
    <row r="148812" spans="68:68" customFormat="1">
      <c r="BP148812" s="90"/>
    </row>
    <row r="148813" spans="68:68" customFormat="1">
      <c r="BP148813" s="90"/>
    </row>
    <row r="148814" spans="68:68" customFormat="1">
      <c r="BP148814" s="90"/>
    </row>
    <row r="148815" spans="68:68" customFormat="1">
      <c r="BP148815" s="90"/>
    </row>
    <row r="148816" spans="68:68" customFormat="1">
      <c r="BP148816" s="90"/>
    </row>
    <row r="148817" spans="68:68" customFormat="1">
      <c r="BP148817" s="90"/>
    </row>
    <row r="148818" spans="68:68" customFormat="1">
      <c r="BP148818" s="90"/>
    </row>
    <row r="148819" spans="68:68" customFormat="1">
      <c r="BP148819" s="90"/>
    </row>
    <row r="148820" spans="68:68" customFormat="1">
      <c r="BP148820" s="90"/>
    </row>
    <row r="148821" spans="68:68" customFormat="1">
      <c r="BP148821" s="90"/>
    </row>
    <row r="148822" spans="68:68" customFormat="1">
      <c r="BP148822" s="90"/>
    </row>
    <row r="148823" spans="68:68" customFormat="1">
      <c r="BP148823" s="90"/>
    </row>
    <row r="148824" spans="68:68" customFormat="1">
      <c r="BP148824" s="90"/>
    </row>
    <row r="148825" spans="68:68" customFormat="1">
      <c r="BP148825" s="90"/>
    </row>
    <row r="148826" spans="68:68" customFormat="1">
      <c r="BP148826" s="90"/>
    </row>
    <row r="148827" spans="68:68" customFormat="1">
      <c r="BP148827" s="90"/>
    </row>
    <row r="148828" spans="68:68" customFormat="1">
      <c r="BP148828" s="90"/>
    </row>
    <row r="148829" spans="68:68" customFormat="1">
      <c r="BP148829" s="90"/>
    </row>
    <row r="148830" spans="68:68" customFormat="1">
      <c r="BP148830" s="90"/>
    </row>
    <row r="148831" spans="68:68" customFormat="1">
      <c r="BP148831" s="90"/>
    </row>
    <row r="148832" spans="68:68" customFormat="1">
      <c r="BP148832" s="90"/>
    </row>
    <row r="148833" spans="68:68" customFormat="1">
      <c r="BP148833" s="90"/>
    </row>
    <row r="148834" spans="68:68" customFormat="1">
      <c r="BP148834" s="90"/>
    </row>
    <row r="148835" spans="68:68" customFormat="1">
      <c r="BP148835" s="90"/>
    </row>
    <row r="148836" spans="68:68" customFormat="1">
      <c r="BP148836" s="90"/>
    </row>
    <row r="148837" spans="68:68" customFormat="1">
      <c r="BP148837" s="90"/>
    </row>
    <row r="148838" spans="68:68" customFormat="1">
      <c r="BP148838" s="90"/>
    </row>
    <row r="148839" spans="68:68" customFormat="1">
      <c r="BP148839" s="90"/>
    </row>
    <row r="148840" spans="68:68" customFormat="1">
      <c r="BP148840" s="90"/>
    </row>
    <row r="148841" spans="68:68" customFormat="1">
      <c r="BP148841" s="90"/>
    </row>
    <row r="148842" spans="68:68" customFormat="1">
      <c r="BP148842" s="90"/>
    </row>
    <row r="148843" spans="68:68" customFormat="1">
      <c r="BP148843" s="90"/>
    </row>
    <row r="148844" spans="68:68" customFormat="1">
      <c r="BP148844" s="90"/>
    </row>
    <row r="148845" spans="68:68" customFormat="1">
      <c r="BP148845" s="90"/>
    </row>
    <row r="148846" spans="68:68" customFormat="1">
      <c r="BP148846" s="90"/>
    </row>
    <row r="148847" spans="68:68" customFormat="1">
      <c r="BP148847" s="90"/>
    </row>
    <row r="148848" spans="68:68" customFormat="1">
      <c r="BP148848" s="90"/>
    </row>
    <row r="148849" spans="68:68" customFormat="1">
      <c r="BP148849" s="90"/>
    </row>
    <row r="148850" spans="68:68" customFormat="1">
      <c r="BP148850" s="90"/>
    </row>
    <row r="148851" spans="68:68" customFormat="1">
      <c r="BP148851" s="90"/>
    </row>
    <row r="148852" spans="68:68" customFormat="1">
      <c r="BP148852" s="90"/>
    </row>
    <row r="148853" spans="68:68" customFormat="1">
      <c r="BP148853" s="90"/>
    </row>
    <row r="148854" spans="68:68" customFormat="1">
      <c r="BP148854" s="90"/>
    </row>
    <row r="148855" spans="68:68" customFormat="1">
      <c r="BP148855" s="90"/>
    </row>
    <row r="148856" spans="68:68" customFormat="1">
      <c r="BP148856" s="90"/>
    </row>
    <row r="148857" spans="68:68" customFormat="1">
      <c r="BP148857" s="90"/>
    </row>
    <row r="148858" spans="68:68" customFormat="1">
      <c r="BP148858" s="90"/>
    </row>
    <row r="148859" spans="68:68" customFormat="1">
      <c r="BP148859" s="90"/>
    </row>
    <row r="148860" spans="68:68" customFormat="1">
      <c r="BP148860" s="90"/>
    </row>
    <row r="148861" spans="68:68" customFormat="1">
      <c r="BP148861" s="90"/>
    </row>
    <row r="148862" spans="68:68" customFormat="1">
      <c r="BP148862" s="90"/>
    </row>
    <row r="148863" spans="68:68" customFormat="1">
      <c r="BP148863" s="90"/>
    </row>
    <row r="148864" spans="68:68" customFormat="1">
      <c r="BP148864" s="90"/>
    </row>
    <row r="148865" spans="68:68" customFormat="1">
      <c r="BP148865" s="90"/>
    </row>
    <row r="148866" spans="68:68" customFormat="1">
      <c r="BP148866" s="90"/>
    </row>
    <row r="148867" spans="68:68" customFormat="1">
      <c r="BP148867" s="90"/>
    </row>
    <row r="148868" spans="68:68" customFormat="1">
      <c r="BP148868" s="90"/>
    </row>
    <row r="148869" spans="68:68" customFormat="1">
      <c r="BP148869" s="90"/>
    </row>
    <row r="148870" spans="68:68" customFormat="1">
      <c r="BP148870" s="90"/>
    </row>
    <row r="148871" spans="68:68" customFormat="1">
      <c r="BP148871" s="90"/>
    </row>
    <row r="148872" spans="68:68" customFormat="1">
      <c r="BP148872" s="90"/>
    </row>
    <row r="148873" spans="68:68" customFormat="1">
      <c r="BP148873" s="90"/>
    </row>
    <row r="148874" spans="68:68" customFormat="1">
      <c r="BP148874" s="90"/>
    </row>
    <row r="148875" spans="68:68" customFormat="1">
      <c r="BP148875" s="90"/>
    </row>
    <row r="148876" spans="68:68" customFormat="1">
      <c r="BP148876" s="90"/>
    </row>
    <row r="148877" spans="68:68" customFormat="1">
      <c r="BP148877" s="90"/>
    </row>
    <row r="148878" spans="68:68" customFormat="1">
      <c r="BP148878" s="90"/>
    </row>
    <row r="148879" spans="68:68" customFormat="1">
      <c r="BP148879" s="90"/>
    </row>
    <row r="148880" spans="68:68" customFormat="1">
      <c r="BP148880" s="90"/>
    </row>
    <row r="148881" spans="68:68" customFormat="1">
      <c r="BP148881" s="90"/>
    </row>
    <row r="148882" spans="68:68" customFormat="1">
      <c r="BP148882" s="90"/>
    </row>
    <row r="148883" spans="68:68" customFormat="1">
      <c r="BP148883" s="90"/>
    </row>
    <row r="148884" spans="68:68" customFormat="1">
      <c r="BP148884" s="90"/>
    </row>
    <row r="148885" spans="68:68" customFormat="1">
      <c r="BP148885" s="90"/>
    </row>
    <row r="148886" spans="68:68" customFormat="1">
      <c r="BP148886" s="90"/>
    </row>
    <row r="148887" spans="68:68" customFormat="1">
      <c r="BP148887" s="90"/>
    </row>
    <row r="148888" spans="68:68" customFormat="1">
      <c r="BP148888" s="90"/>
    </row>
    <row r="148889" spans="68:68" customFormat="1">
      <c r="BP148889" s="90"/>
    </row>
    <row r="148890" spans="68:68" customFormat="1">
      <c r="BP148890" s="90"/>
    </row>
    <row r="148891" spans="68:68" customFormat="1">
      <c r="BP148891" s="90"/>
    </row>
    <row r="148892" spans="68:68" customFormat="1">
      <c r="BP148892" s="90"/>
    </row>
    <row r="148893" spans="68:68" customFormat="1">
      <c r="BP148893" s="90"/>
    </row>
    <row r="148894" spans="68:68" customFormat="1">
      <c r="BP148894" s="90"/>
    </row>
    <row r="148895" spans="68:68" customFormat="1">
      <c r="BP148895" s="90"/>
    </row>
    <row r="148896" spans="68:68" customFormat="1">
      <c r="BP148896" s="90"/>
    </row>
    <row r="148897" spans="68:68" customFormat="1">
      <c r="BP148897" s="90"/>
    </row>
    <row r="148898" spans="68:68" customFormat="1">
      <c r="BP148898" s="90"/>
    </row>
    <row r="148899" spans="68:68" customFormat="1">
      <c r="BP148899" s="90"/>
    </row>
    <row r="148900" spans="68:68" customFormat="1">
      <c r="BP148900" s="90"/>
    </row>
    <row r="148901" spans="68:68" customFormat="1">
      <c r="BP148901" s="90"/>
    </row>
    <row r="148902" spans="68:68" customFormat="1">
      <c r="BP148902" s="90"/>
    </row>
    <row r="148903" spans="68:68" customFormat="1">
      <c r="BP148903" s="90"/>
    </row>
    <row r="148904" spans="68:68" customFormat="1">
      <c r="BP148904" s="90"/>
    </row>
    <row r="148905" spans="68:68" customFormat="1">
      <c r="BP148905" s="90"/>
    </row>
    <row r="148906" spans="68:68" customFormat="1">
      <c r="BP148906" s="90"/>
    </row>
    <row r="148907" spans="68:68" customFormat="1">
      <c r="BP148907" s="90"/>
    </row>
    <row r="148908" spans="68:68" customFormat="1">
      <c r="BP148908" s="90"/>
    </row>
    <row r="148909" spans="68:68" customFormat="1">
      <c r="BP148909" s="90"/>
    </row>
    <row r="148910" spans="68:68" customFormat="1">
      <c r="BP148910" s="90"/>
    </row>
    <row r="148911" spans="68:68" customFormat="1">
      <c r="BP148911" s="90"/>
    </row>
    <row r="148912" spans="68:68" customFormat="1">
      <c r="BP148912" s="90"/>
    </row>
    <row r="148913" spans="68:68" customFormat="1">
      <c r="BP148913" s="90"/>
    </row>
    <row r="148914" spans="68:68" customFormat="1">
      <c r="BP148914" s="90"/>
    </row>
    <row r="148915" spans="68:68" customFormat="1">
      <c r="BP148915" s="90"/>
    </row>
    <row r="148916" spans="68:68" customFormat="1">
      <c r="BP148916" s="90"/>
    </row>
    <row r="148917" spans="68:68" customFormat="1">
      <c r="BP148917" s="90"/>
    </row>
    <row r="148918" spans="68:68" customFormat="1">
      <c r="BP148918" s="90"/>
    </row>
    <row r="148919" spans="68:68" customFormat="1">
      <c r="BP148919" s="90"/>
    </row>
    <row r="148920" spans="68:68" customFormat="1">
      <c r="BP148920" s="90"/>
    </row>
    <row r="148921" spans="68:68" customFormat="1">
      <c r="BP148921" s="90"/>
    </row>
    <row r="148922" spans="68:68" customFormat="1">
      <c r="BP148922" s="90"/>
    </row>
    <row r="148923" spans="68:68" customFormat="1">
      <c r="BP148923" s="90"/>
    </row>
    <row r="148924" spans="68:68" customFormat="1">
      <c r="BP148924" s="90"/>
    </row>
    <row r="148925" spans="68:68" customFormat="1">
      <c r="BP148925" s="90"/>
    </row>
    <row r="148926" spans="68:68" customFormat="1">
      <c r="BP148926" s="90"/>
    </row>
    <row r="148927" spans="68:68" customFormat="1">
      <c r="BP148927" s="90"/>
    </row>
    <row r="148928" spans="68:68" customFormat="1">
      <c r="BP148928" s="90"/>
    </row>
    <row r="148929" spans="68:68" customFormat="1">
      <c r="BP148929" s="90"/>
    </row>
    <row r="148930" spans="68:68" customFormat="1">
      <c r="BP148930" s="90"/>
    </row>
    <row r="148931" spans="68:68" customFormat="1">
      <c r="BP148931" s="90"/>
    </row>
    <row r="148932" spans="68:68" customFormat="1">
      <c r="BP148932" s="90"/>
    </row>
    <row r="148933" spans="68:68" customFormat="1">
      <c r="BP148933" s="90"/>
    </row>
    <row r="148934" spans="68:68" customFormat="1">
      <c r="BP148934" s="90"/>
    </row>
    <row r="148935" spans="68:68" customFormat="1">
      <c r="BP148935" s="90"/>
    </row>
    <row r="148936" spans="68:68" customFormat="1">
      <c r="BP148936" s="90"/>
    </row>
    <row r="148937" spans="68:68" customFormat="1">
      <c r="BP148937" s="90"/>
    </row>
    <row r="148938" spans="68:68" customFormat="1">
      <c r="BP148938" s="90"/>
    </row>
    <row r="148939" spans="68:68" customFormat="1">
      <c r="BP148939" s="90"/>
    </row>
    <row r="148940" spans="68:68" customFormat="1">
      <c r="BP148940" s="90"/>
    </row>
    <row r="148941" spans="68:68" customFormat="1">
      <c r="BP148941" s="90"/>
    </row>
    <row r="148942" spans="68:68" customFormat="1">
      <c r="BP148942" s="90"/>
    </row>
    <row r="148943" spans="68:68" customFormat="1">
      <c r="BP148943" s="90"/>
    </row>
    <row r="148944" spans="68:68" customFormat="1">
      <c r="BP148944" s="90"/>
    </row>
    <row r="148945" spans="68:68" customFormat="1">
      <c r="BP148945" s="90"/>
    </row>
    <row r="148946" spans="68:68" customFormat="1">
      <c r="BP148946" s="90"/>
    </row>
    <row r="148947" spans="68:68" customFormat="1">
      <c r="BP148947" s="90"/>
    </row>
    <row r="148948" spans="68:68" customFormat="1">
      <c r="BP148948" s="90"/>
    </row>
    <row r="148949" spans="68:68" customFormat="1">
      <c r="BP148949" s="90"/>
    </row>
    <row r="148950" spans="68:68" customFormat="1">
      <c r="BP148950" s="90"/>
    </row>
    <row r="148951" spans="68:68" customFormat="1">
      <c r="BP148951" s="90"/>
    </row>
    <row r="148952" spans="68:68" customFormat="1">
      <c r="BP148952" s="90"/>
    </row>
    <row r="148953" spans="68:68" customFormat="1">
      <c r="BP148953" s="90"/>
    </row>
    <row r="148954" spans="68:68" customFormat="1">
      <c r="BP148954" s="90"/>
    </row>
    <row r="148955" spans="68:68" customFormat="1">
      <c r="BP148955" s="90"/>
    </row>
    <row r="148956" spans="68:68" customFormat="1">
      <c r="BP148956" s="90"/>
    </row>
    <row r="148957" spans="68:68" customFormat="1">
      <c r="BP148957" s="90"/>
    </row>
    <row r="148958" spans="68:68" customFormat="1">
      <c r="BP148958" s="90"/>
    </row>
    <row r="148959" spans="68:68" customFormat="1">
      <c r="BP148959" s="90"/>
    </row>
    <row r="148960" spans="68:68" customFormat="1">
      <c r="BP148960" s="90"/>
    </row>
    <row r="148961" spans="68:68" customFormat="1">
      <c r="BP148961" s="90"/>
    </row>
    <row r="148962" spans="68:68" customFormat="1">
      <c r="BP148962" s="90"/>
    </row>
    <row r="148963" spans="68:68" customFormat="1">
      <c r="BP148963" s="90"/>
    </row>
    <row r="148964" spans="68:68" customFormat="1">
      <c r="BP148964" s="90"/>
    </row>
    <row r="148965" spans="68:68" customFormat="1">
      <c r="BP148965" s="90"/>
    </row>
    <row r="148966" spans="68:68" customFormat="1">
      <c r="BP148966" s="90"/>
    </row>
    <row r="148967" spans="68:68" customFormat="1">
      <c r="BP148967" s="90"/>
    </row>
    <row r="148968" spans="68:68" customFormat="1">
      <c r="BP148968" s="90"/>
    </row>
    <row r="148969" spans="68:68" customFormat="1">
      <c r="BP148969" s="90"/>
    </row>
    <row r="148970" spans="68:68" customFormat="1">
      <c r="BP148970" s="90"/>
    </row>
    <row r="148971" spans="68:68" customFormat="1">
      <c r="BP148971" s="90"/>
    </row>
    <row r="148972" spans="68:68" customFormat="1">
      <c r="BP148972" s="90"/>
    </row>
    <row r="148973" spans="68:68" customFormat="1">
      <c r="BP148973" s="90"/>
    </row>
    <row r="148974" spans="68:68" customFormat="1">
      <c r="BP148974" s="90"/>
    </row>
    <row r="148975" spans="68:68" customFormat="1">
      <c r="BP148975" s="90"/>
    </row>
    <row r="148976" spans="68:68" customFormat="1">
      <c r="BP148976" s="90"/>
    </row>
    <row r="148977" spans="68:68" customFormat="1">
      <c r="BP148977" s="90"/>
    </row>
    <row r="148978" spans="68:68" customFormat="1">
      <c r="BP148978" s="90"/>
    </row>
    <row r="148979" spans="68:68" customFormat="1">
      <c r="BP148979" s="90"/>
    </row>
    <row r="148980" spans="68:68" customFormat="1">
      <c r="BP148980" s="90"/>
    </row>
    <row r="148981" spans="68:68" customFormat="1">
      <c r="BP148981" s="90"/>
    </row>
    <row r="148982" spans="68:68" customFormat="1">
      <c r="BP148982" s="90"/>
    </row>
    <row r="148983" spans="68:68" customFormat="1">
      <c r="BP148983" s="90"/>
    </row>
    <row r="148984" spans="68:68" customFormat="1">
      <c r="BP148984" s="90"/>
    </row>
    <row r="148985" spans="68:68" customFormat="1">
      <c r="BP148985" s="90"/>
    </row>
    <row r="148986" spans="68:68" customFormat="1">
      <c r="BP148986" s="90"/>
    </row>
    <row r="148987" spans="68:68" customFormat="1">
      <c r="BP148987" s="90"/>
    </row>
    <row r="148988" spans="68:68" customFormat="1">
      <c r="BP148988" s="90"/>
    </row>
    <row r="148989" spans="68:68" customFormat="1">
      <c r="BP148989" s="90"/>
    </row>
    <row r="148990" spans="68:68" customFormat="1">
      <c r="BP148990" s="90"/>
    </row>
    <row r="148991" spans="68:68" customFormat="1">
      <c r="BP148991" s="90"/>
    </row>
    <row r="148992" spans="68:68" customFormat="1">
      <c r="BP148992" s="90"/>
    </row>
    <row r="148993" spans="68:68" customFormat="1">
      <c r="BP148993" s="90"/>
    </row>
    <row r="148994" spans="68:68" customFormat="1">
      <c r="BP148994" s="90"/>
    </row>
    <row r="148995" spans="68:68" customFormat="1">
      <c r="BP148995" s="90"/>
    </row>
    <row r="148996" spans="68:68" customFormat="1">
      <c r="BP148996" s="90"/>
    </row>
    <row r="148997" spans="68:68" customFormat="1">
      <c r="BP148997" s="90"/>
    </row>
    <row r="148998" spans="68:68" customFormat="1">
      <c r="BP148998" s="90"/>
    </row>
    <row r="148999" spans="68:68" customFormat="1">
      <c r="BP148999" s="90"/>
    </row>
    <row r="149000" spans="68:68" customFormat="1">
      <c r="BP149000" s="90"/>
    </row>
    <row r="149001" spans="68:68" customFormat="1">
      <c r="BP149001" s="90"/>
    </row>
    <row r="149002" spans="68:68" customFormat="1">
      <c r="BP149002" s="90"/>
    </row>
    <row r="149003" spans="68:68" customFormat="1">
      <c r="BP149003" s="90"/>
    </row>
    <row r="149004" spans="68:68" customFormat="1">
      <c r="BP149004" s="90"/>
    </row>
    <row r="149005" spans="68:68" customFormat="1">
      <c r="BP149005" s="90"/>
    </row>
    <row r="149006" spans="68:68" customFormat="1">
      <c r="BP149006" s="90"/>
    </row>
    <row r="149007" spans="68:68" customFormat="1">
      <c r="BP149007" s="90"/>
    </row>
    <row r="149008" spans="68:68" customFormat="1">
      <c r="BP149008" s="90"/>
    </row>
    <row r="149009" spans="68:68" customFormat="1">
      <c r="BP149009" s="90"/>
    </row>
    <row r="149010" spans="68:68" customFormat="1">
      <c r="BP149010" s="90"/>
    </row>
    <row r="149011" spans="68:68" customFormat="1">
      <c r="BP149011" s="90"/>
    </row>
    <row r="149012" spans="68:68" customFormat="1">
      <c r="BP149012" s="90"/>
    </row>
    <row r="149013" spans="68:68" customFormat="1">
      <c r="BP149013" s="90"/>
    </row>
    <row r="149014" spans="68:68" customFormat="1">
      <c r="BP149014" s="90"/>
    </row>
    <row r="149015" spans="68:68" customFormat="1">
      <c r="BP149015" s="90"/>
    </row>
    <row r="149016" spans="68:68" customFormat="1">
      <c r="BP149016" s="90"/>
    </row>
    <row r="149017" spans="68:68" customFormat="1">
      <c r="BP149017" s="90"/>
    </row>
    <row r="149018" spans="68:68" customFormat="1">
      <c r="BP149018" s="90"/>
    </row>
    <row r="149019" spans="68:68" customFormat="1">
      <c r="BP149019" s="90"/>
    </row>
    <row r="149020" spans="68:68" customFormat="1">
      <c r="BP149020" s="90"/>
    </row>
    <row r="149021" spans="68:68" customFormat="1">
      <c r="BP149021" s="90"/>
    </row>
    <row r="149022" spans="68:68" customFormat="1">
      <c r="BP149022" s="90"/>
    </row>
    <row r="149023" spans="68:68" customFormat="1">
      <c r="BP149023" s="90"/>
    </row>
    <row r="149024" spans="68:68" customFormat="1">
      <c r="BP149024" s="90"/>
    </row>
    <row r="149025" spans="68:68" customFormat="1">
      <c r="BP149025" s="90"/>
    </row>
    <row r="149026" spans="68:68" customFormat="1">
      <c r="BP149026" s="90"/>
    </row>
    <row r="149027" spans="68:68" customFormat="1">
      <c r="BP149027" s="90"/>
    </row>
    <row r="149028" spans="68:68" customFormat="1">
      <c r="BP149028" s="90"/>
    </row>
    <row r="149029" spans="68:68" customFormat="1">
      <c r="BP149029" s="90"/>
    </row>
    <row r="149030" spans="68:68" customFormat="1">
      <c r="BP149030" s="90"/>
    </row>
    <row r="149031" spans="68:68" customFormat="1">
      <c r="BP149031" s="90"/>
    </row>
    <row r="149032" spans="68:68" customFormat="1">
      <c r="BP149032" s="90"/>
    </row>
    <row r="149033" spans="68:68" customFormat="1">
      <c r="BP149033" s="90"/>
    </row>
    <row r="149034" spans="68:68" customFormat="1">
      <c r="BP149034" s="90"/>
    </row>
    <row r="149035" spans="68:68" customFormat="1">
      <c r="BP149035" s="90"/>
    </row>
    <row r="149036" spans="68:68" customFormat="1">
      <c r="BP149036" s="90"/>
    </row>
    <row r="149037" spans="68:68" customFormat="1">
      <c r="BP149037" s="90"/>
    </row>
    <row r="149038" spans="68:68" customFormat="1">
      <c r="BP149038" s="90"/>
    </row>
    <row r="149039" spans="68:68" customFormat="1">
      <c r="BP149039" s="90"/>
    </row>
    <row r="149040" spans="68:68" customFormat="1">
      <c r="BP149040" s="90"/>
    </row>
    <row r="149041" spans="68:68" customFormat="1">
      <c r="BP149041" s="90"/>
    </row>
    <row r="149042" spans="68:68" customFormat="1">
      <c r="BP149042" s="90"/>
    </row>
    <row r="149043" spans="68:68" customFormat="1">
      <c r="BP149043" s="90"/>
    </row>
    <row r="149044" spans="68:68" customFormat="1">
      <c r="BP149044" s="90"/>
    </row>
    <row r="149045" spans="68:68" customFormat="1">
      <c r="BP149045" s="90"/>
    </row>
    <row r="149046" spans="68:68" customFormat="1">
      <c r="BP149046" s="90"/>
    </row>
    <row r="149047" spans="68:68" customFormat="1">
      <c r="BP149047" s="90"/>
    </row>
    <row r="149048" spans="68:68" customFormat="1">
      <c r="BP149048" s="90"/>
    </row>
    <row r="149049" spans="68:68" customFormat="1">
      <c r="BP149049" s="90"/>
    </row>
    <row r="149050" spans="68:68" customFormat="1">
      <c r="BP149050" s="90"/>
    </row>
    <row r="149051" spans="68:68" customFormat="1">
      <c r="BP149051" s="90"/>
    </row>
    <row r="149052" spans="68:68" customFormat="1">
      <c r="BP149052" s="90"/>
    </row>
    <row r="149053" spans="68:68" customFormat="1">
      <c r="BP149053" s="90"/>
    </row>
    <row r="149054" spans="68:68" customFormat="1">
      <c r="BP149054" s="90"/>
    </row>
    <row r="149055" spans="68:68" customFormat="1">
      <c r="BP149055" s="90"/>
    </row>
    <row r="149056" spans="68:68" customFormat="1">
      <c r="BP149056" s="90"/>
    </row>
    <row r="149057" spans="68:68" customFormat="1">
      <c r="BP149057" s="90"/>
    </row>
    <row r="149058" spans="68:68" customFormat="1">
      <c r="BP149058" s="90"/>
    </row>
    <row r="149059" spans="68:68" customFormat="1">
      <c r="BP149059" s="90"/>
    </row>
    <row r="149060" spans="68:68" customFormat="1">
      <c r="BP149060" s="90"/>
    </row>
    <row r="149061" spans="68:68" customFormat="1">
      <c r="BP149061" s="90"/>
    </row>
    <row r="149062" spans="68:68" customFormat="1">
      <c r="BP149062" s="90"/>
    </row>
    <row r="149063" spans="68:68" customFormat="1">
      <c r="BP149063" s="90"/>
    </row>
    <row r="149064" spans="68:68" customFormat="1">
      <c r="BP149064" s="90"/>
    </row>
    <row r="149065" spans="68:68" customFormat="1">
      <c r="BP149065" s="90"/>
    </row>
    <row r="149066" spans="68:68" customFormat="1">
      <c r="BP149066" s="90"/>
    </row>
    <row r="149067" spans="68:68" customFormat="1">
      <c r="BP149067" s="90"/>
    </row>
    <row r="149068" spans="68:68" customFormat="1">
      <c r="BP149068" s="90"/>
    </row>
    <row r="149069" spans="68:68" customFormat="1">
      <c r="BP149069" s="90"/>
    </row>
    <row r="149070" spans="68:68" customFormat="1">
      <c r="BP149070" s="90"/>
    </row>
    <row r="149071" spans="68:68" customFormat="1">
      <c r="BP149071" s="90"/>
    </row>
    <row r="149072" spans="68:68" customFormat="1">
      <c r="BP149072" s="90"/>
    </row>
    <row r="149073" spans="68:68" customFormat="1">
      <c r="BP149073" s="90"/>
    </row>
    <row r="149074" spans="68:68" customFormat="1">
      <c r="BP149074" s="90"/>
    </row>
    <row r="149075" spans="68:68" customFormat="1">
      <c r="BP149075" s="90"/>
    </row>
    <row r="149076" spans="68:68" customFormat="1">
      <c r="BP149076" s="90"/>
    </row>
    <row r="149077" spans="68:68" customFormat="1">
      <c r="BP149077" s="90"/>
    </row>
    <row r="149078" spans="68:68" customFormat="1">
      <c r="BP149078" s="90"/>
    </row>
    <row r="149079" spans="68:68" customFormat="1">
      <c r="BP149079" s="90"/>
    </row>
    <row r="149080" spans="68:68" customFormat="1">
      <c r="BP149080" s="90"/>
    </row>
    <row r="149081" spans="68:68" customFormat="1">
      <c r="BP149081" s="90"/>
    </row>
    <row r="149082" spans="68:68" customFormat="1">
      <c r="BP149082" s="90"/>
    </row>
    <row r="149083" spans="68:68" customFormat="1">
      <c r="BP149083" s="90"/>
    </row>
    <row r="149084" spans="68:68" customFormat="1">
      <c r="BP149084" s="90"/>
    </row>
    <row r="149085" spans="68:68" customFormat="1">
      <c r="BP149085" s="90"/>
    </row>
    <row r="149086" spans="68:68" customFormat="1">
      <c r="BP149086" s="90"/>
    </row>
    <row r="149087" spans="68:68" customFormat="1">
      <c r="BP149087" s="90"/>
    </row>
    <row r="149088" spans="68:68" customFormat="1">
      <c r="BP149088" s="90"/>
    </row>
    <row r="149089" spans="68:68" customFormat="1">
      <c r="BP149089" s="90"/>
    </row>
    <row r="149090" spans="68:68" customFormat="1">
      <c r="BP149090" s="90"/>
    </row>
    <row r="149091" spans="68:68" customFormat="1">
      <c r="BP149091" s="90"/>
    </row>
    <row r="149092" spans="68:68" customFormat="1">
      <c r="BP149092" s="90"/>
    </row>
    <row r="149093" spans="68:68" customFormat="1">
      <c r="BP149093" s="90"/>
    </row>
    <row r="149094" spans="68:68" customFormat="1">
      <c r="BP149094" s="90"/>
    </row>
    <row r="149095" spans="68:68" customFormat="1">
      <c r="BP149095" s="90"/>
    </row>
    <row r="149096" spans="68:68" customFormat="1">
      <c r="BP149096" s="90"/>
    </row>
    <row r="149097" spans="68:68" customFormat="1">
      <c r="BP149097" s="90"/>
    </row>
    <row r="149098" spans="68:68" customFormat="1">
      <c r="BP149098" s="90"/>
    </row>
    <row r="149099" spans="68:68" customFormat="1">
      <c r="BP149099" s="90"/>
    </row>
    <row r="149100" spans="68:68" customFormat="1">
      <c r="BP149100" s="90"/>
    </row>
    <row r="149101" spans="68:68" customFormat="1">
      <c r="BP149101" s="90"/>
    </row>
    <row r="149102" spans="68:68" customFormat="1">
      <c r="BP149102" s="90"/>
    </row>
    <row r="149103" spans="68:68" customFormat="1">
      <c r="BP149103" s="90"/>
    </row>
    <row r="149104" spans="68:68" customFormat="1">
      <c r="BP149104" s="90"/>
    </row>
    <row r="149105" spans="68:68" customFormat="1">
      <c r="BP149105" s="90"/>
    </row>
    <row r="149106" spans="68:68" customFormat="1">
      <c r="BP149106" s="90"/>
    </row>
    <row r="149107" spans="68:68" customFormat="1">
      <c r="BP149107" s="90"/>
    </row>
    <row r="149108" spans="68:68" customFormat="1">
      <c r="BP149108" s="90"/>
    </row>
    <row r="149109" spans="68:68" customFormat="1">
      <c r="BP149109" s="90"/>
    </row>
    <row r="149110" spans="68:68" customFormat="1">
      <c r="BP149110" s="90"/>
    </row>
    <row r="149111" spans="68:68" customFormat="1">
      <c r="BP149111" s="90"/>
    </row>
    <row r="149112" spans="68:68" customFormat="1">
      <c r="BP149112" s="90"/>
    </row>
    <row r="149113" spans="68:68" customFormat="1">
      <c r="BP149113" s="90"/>
    </row>
    <row r="149114" spans="68:68" customFormat="1">
      <c r="BP149114" s="90"/>
    </row>
    <row r="149115" spans="68:68" customFormat="1">
      <c r="BP149115" s="90"/>
    </row>
    <row r="149116" spans="68:68" customFormat="1">
      <c r="BP149116" s="90"/>
    </row>
    <row r="149117" spans="68:68" customFormat="1">
      <c r="BP149117" s="90"/>
    </row>
    <row r="149118" spans="68:68" customFormat="1">
      <c r="BP149118" s="90"/>
    </row>
    <row r="149119" spans="68:68" customFormat="1">
      <c r="BP149119" s="90"/>
    </row>
    <row r="149120" spans="68:68" customFormat="1">
      <c r="BP149120" s="90"/>
    </row>
    <row r="149121" spans="68:68" customFormat="1">
      <c r="BP149121" s="90"/>
    </row>
    <row r="149122" spans="68:68" customFormat="1">
      <c r="BP149122" s="90"/>
    </row>
    <row r="149123" spans="68:68" customFormat="1">
      <c r="BP149123" s="90"/>
    </row>
    <row r="149124" spans="68:68" customFormat="1">
      <c r="BP149124" s="90"/>
    </row>
    <row r="149125" spans="68:68" customFormat="1">
      <c r="BP149125" s="90"/>
    </row>
    <row r="149126" spans="68:68" customFormat="1">
      <c r="BP149126" s="90"/>
    </row>
    <row r="149127" spans="68:68" customFormat="1">
      <c r="BP149127" s="90"/>
    </row>
    <row r="149128" spans="68:68" customFormat="1">
      <c r="BP149128" s="90"/>
    </row>
    <row r="149129" spans="68:68" customFormat="1">
      <c r="BP149129" s="90"/>
    </row>
    <row r="149130" spans="68:68" customFormat="1">
      <c r="BP149130" s="90"/>
    </row>
    <row r="149131" spans="68:68" customFormat="1">
      <c r="BP149131" s="90"/>
    </row>
    <row r="149132" spans="68:68" customFormat="1">
      <c r="BP149132" s="90"/>
    </row>
    <row r="149133" spans="68:68" customFormat="1">
      <c r="BP149133" s="90"/>
    </row>
    <row r="149134" spans="68:68" customFormat="1">
      <c r="BP149134" s="90"/>
    </row>
    <row r="149135" spans="68:68" customFormat="1">
      <c r="BP149135" s="90"/>
    </row>
    <row r="149136" spans="68:68" customFormat="1">
      <c r="BP149136" s="90"/>
    </row>
    <row r="149137" spans="68:68" customFormat="1">
      <c r="BP149137" s="90"/>
    </row>
    <row r="149138" spans="68:68" customFormat="1">
      <c r="BP149138" s="90"/>
    </row>
    <row r="149139" spans="68:68" customFormat="1">
      <c r="BP149139" s="90"/>
    </row>
    <row r="149140" spans="68:68" customFormat="1">
      <c r="BP149140" s="90"/>
    </row>
    <row r="149141" spans="68:68" customFormat="1">
      <c r="BP149141" s="90"/>
    </row>
    <row r="149142" spans="68:68" customFormat="1">
      <c r="BP149142" s="90"/>
    </row>
    <row r="149143" spans="68:68" customFormat="1">
      <c r="BP149143" s="90"/>
    </row>
    <row r="149144" spans="68:68" customFormat="1">
      <c r="BP149144" s="90"/>
    </row>
    <row r="149145" spans="68:68" customFormat="1">
      <c r="BP149145" s="90"/>
    </row>
    <row r="149146" spans="68:68" customFormat="1">
      <c r="BP149146" s="90"/>
    </row>
    <row r="149147" spans="68:68" customFormat="1">
      <c r="BP149147" s="90"/>
    </row>
    <row r="149148" spans="68:68" customFormat="1">
      <c r="BP149148" s="90"/>
    </row>
    <row r="149149" spans="68:68" customFormat="1">
      <c r="BP149149" s="90"/>
    </row>
    <row r="149150" spans="68:68" customFormat="1">
      <c r="BP149150" s="90"/>
    </row>
    <row r="149151" spans="68:68" customFormat="1">
      <c r="BP149151" s="90"/>
    </row>
    <row r="149152" spans="68:68" customFormat="1">
      <c r="BP149152" s="90"/>
    </row>
    <row r="149153" spans="68:68" customFormat="1">
      <c r="BP149153" s="90"/>
    </row>
    <row r="149154" spans="68:68" customFormat="1">
      <c r="BP149154" s="90"/>
    </row>
    <row r="149155" spans="68:68" customFormat="1">
      <c r="BP149155" s="90"/>
    </row>
    <row r="149156" spans="68:68" customFormat="1">
      <c r="BP149156" s="90"/>
    </row>
    <row r="149157" spans="68:68" customFormat="1">
      <c r="BP149157" s="90"/>
    </row>
    <row r="149158" spans="68:68" customFormat="1">
      <c r="BP149158" s="90"/>
    </row>
    <row r="149159" spans="68:68" customFormat="1">
      <c r="BP149159" s="90"/>
    </row>
    <row r="149160" spans="68:68" customFormat="1">
      <c r="BP149160" s="90"/>
    </row>
    <row r="149161" spans="68:68" customFormat="1">
      <c r="BP149161" s="90"/>
    </row>
    <row r="149162" spans="68:68" customFormat="1">
      <c r="BP149162" s="90"/>
    </row>
    <row r="149163" spans="68:68" customFormat="1">
      <c r="BP149163" s="90"/>
    </row>
    <row r="149164" spans="68:68" customFormat="1">
      <c r="BP149164" s="90"/>
    </row>
    <row r="149165" spans="68:68" customFormat="1">
      <c r="BP149165" s="90"/>
    </row>
    <row r="149166" spans="68:68" customFormat="1">
      <c r="BP149166" s="90"/>
    </row>
    <row r="149167" spans="68:68" customFormat="1">
      <c r="BP149167" s="90"/>
    </row>
    <row r="149168" spans="68:68" customFormat="1">
      <c r="BP149168" s="90"/>
    </row>
    <row r="149169" spans="68:68" customFormat="1">
      <c r="BP149169" s="90"/>
    </row>
    <row r="149170" spans="68:68" customFormat="1">
      <c r="BP149170" s="90"/>
    </row>
    <row r="149171" spans="68:68" customFormat="1">
      <c r="BP149171" s="90"/>
    </row>
    <row r="149172" spans="68:68" customFormat="1">
      <c r="BP149172" s="90"/>
    </row>
    <row r="149173" spans="68:68" customFormat="1">
      <c r="BP149173" s="90"/>
    </row>
    <row r="149174" spans="68:68" customFormat="1">
      <c r="BP149174" s="90"/>
    </row>
    <row r="149175" spans="68:68" customFormat="1">
      <c r="BP149175" s="90"/>
    </row>
    <row r="149176" spans="68:68" customFormat="1">
      <c r="BP149176" s="90"/>
    </row>
    <row r="149177" spans="68:68" customFormat="1">
      <c r="BP149177" s="90"/>
    </row>
    <row r="149178" spans="68:68" customFormat="1">
      <c r="BP149178" s="90"/>
    </row>
    <row r="149179" spans="68:68" customFormat="1">
      <c r="BP149179" s="90"/>
    </row>
    <row r="149180" spans="68:68" customFormat="1">
      <c r="BP149180" s="90"/>
    </row>
    <row r="149181" spans="68:68" customFormat="1">
      <c r="BP149181" s="90"/>
    </row>
    <row r="149182" spans="68:68" customFormat="1">
      <c r="BP149182" s="90"/>
    </row>
    <row r="149183" spans="68:68" customFormat="1">
      <c r="BP149183" s="90"/>
    </row>
    <row r="149184" spans="68:68" customFormat="1">
      <c r="BP149184" s="90"/>
    </row>
    <row r="149185" spans="68:68" customFormat="1">
      <c r="BP149185" s="90"/>
    </row>
    <row r="149186" spans="68:68" customFormat="1">
      <c r="BP149186" s="90"/>
    </row>
    <row r="149187" spans="68:68" customFormat="1">
      <c r="BP149187" s="90"/>
    </row>
    <row r="149188" spans="68:68" customFormat="1">
      <c r="BP149188" s="90"/>
    </row>
    <row r="149189" spans="68:68" customFormat="1">
      <c r="BP149189" s="90"/>
    </row>
    <row r="149190" spans="68:68" customFormat="1">
      <c r="BP149190" s="90"/>
    </row>
    <row r="149191" spans="68:68" customFormat="1">
      <c r="BP149191" s="90"/>
    </row>
    <row r="149192" spans="68:68" customFormat="1">
      <c r="BP149192" s="90"/>
    </row>
    <row r="149193" spans="68:68" customFormat="1">
      <c r="BP149193" s="90"/>
    </row>
    <row r="149194" spans="68:68" customFormat="1">
      <c r="BP149194" s="90"/>
    </row>
    <row r="149195" spans="68:68" customFormat="1">
      <c r="BP149195" s="90"/>
    </row>
    <row r="149196" spans="68:68" customFormat="1">
      <c r="BP149196" s="90"/>
    </row>
    <row r="149197" spans="68:68" customFormat="1">
      <c r="BP149197" s="90"/>
    </row>
    <row r="149198" spans="68:68" customFormat="1">
      <c r="BP149198" s="90"/>
    </row>
    <row r="149199" spans="68:68" customFormat="1">
      <c r="BP149199" s="90"/>
    </row>
    <row r="149200" spans="68:68" customFormat="1">
      <c r="BP149200" s="90"/>
    </row>
    <row r="149201" spans="68:68" customFormat="1">
      <c r="BP149201" s="90"/>
    </row>
    <row r="149202" spans="68:68" customFormat="1">
      <c r="BP149202" s="90"/>
    </row>
    <row r="149203" spans="68:68" customFormat="1">
      <c r="BP149203" s="90"/>
    </row>
    <row r="149204" spans="68:68" customFormat="1">
      <c r="BP149204" s="90"/>
    </row>
    <row r="149205" spans="68:68" customFormat="1">
      <c r="BP149205" s="90"/>
    </row>
    <row r="149206" spans="68:68" customFormat="1">
      <c r="BP149206" s="90"/>
    </row>
    <row r="149207" spans="68:68" customFormat="1">
      <c r="BP149207" s="90"/>
    </row>
    <row r="149208" spans="68:68" customFormat="1">
      <c r="BP149208" s="90"/>
    </row>
    <row r="149209" spans="68:68" customFormat="1">
      <c r="BP149209" s="90"/>
    </row>
    <row r="149210" spans="68:68" customFormat="1">
      <c r="BP149210" s="90"/>
    </row>
    <row r="149211" spans="68:68" customFormat="1">
      <c r="BP149211" s="90"/>
    </row>
    <row r="149212" spans="68:68" customFormat="1">
      <c r="BP149212" s="90"/>
    </row>
    <row r="149213" spans="68:68" customFormat="1">
      <c r="BP149213" s="90"/>
    </row>
    <row r="149214" spans="68:68" customFormat="1">
      <c r="BP149214" s="90"/>
    </row>
    <row r="149215" spans="68:68" customFormat="1">
      <c r="BP149215" s="90"/>
    </row>
    <row r="149216" spans="68:68" customFormat="1">
      <c r="BP149216" s="90"/>
    </row>
    <row r="149217" spans="68:68" customFormat="1">
      <c r="BP149217" s="90"/>
    </row>
    <row r="149218" spans="68:68" customFormat="1">
      <c r="BP149218" s="90"/>
    </row>
    <row r="149219" spans="68:68" customFormat="1">
      <c r="BP149219" s="90"/>
    </row>
    <row r="149220" spans="68:68" customFormat="1">
      <c r="BP149220" s="90"/>
    </row>
    <row r="149221" spans="68:68" customFormat="1">
      <c r="BP149221" s="90"/>
    </row>
    <row r="149222" spans="68:68" customFormat="1">
      <c r="BP149222" s="90"/>
    </row>
    <row r="149223" spans="68:68" customFormat="1">
      <c r="BP149223" s="90"/>
    </row>
    <row r="149224" spans="68:68" customFormat="1">
      <c r="BP149224" s="90"/>
    </row>
    <row r="149225" spans="68:68" customFormat="1">
      <c r="BP149225" s="90"/>
    </row>
    <row r="149226" spans="68:68" customFormat="1">
      <c r="BP149226" s="90"/>
    </row>
    <row r="149227" spans="68:68" customFormat="1">
      <c r="BP149227" s="90"/>
    </row>
    <row r="149228" spans="68:68" customFormat="1">
      <c r="BP149228" s="90"/>
    </row>
    <row r="149229" spans="68:68" customFormat="1">
      <c r="BP149229" s="90"/>
    </row>
    <row r="149230" spans="68:68" customFormat="1">
      <c r="BP149230" s="90"/>
    </row>
    <row r="149231" spans="68:68" customFormat="1">
      <c r="BP149231" s="90"/>
    </row>
    <row r="149232" spans="68:68" customFormat="1">
      <c r="BP149232" s="90"/>
    </row>
    <row r="149233" spans="68:68" customFormat="1">
      <c r="BP149233" s="90"/>
    </row>
    <row r="149234" spans="68:68" customFormat="1">
      <c r="BP149234" s="90"/>
    </row>
    <row r="149235" spans="68:68" customFormat="1">
      <c r="BP149235" s="90"/>
    </row>
    <row r="149236" spans="68:68" customFormat="1">
      <c r="BP149236" s="90"/>
    </row>
    <row r="149237" spans="68:68" customFormat="1">
      <c r="BP149237" s="90"/>
    </row>
    <row r="149238" spans="68:68" customFormat="1">
      <c r="BP149238" s="90"/>
    </row>
    <row r="149239" spans="68:68" customFormat="1">
      <c r="BP149239" s="90"/>
    </row>
    <row r="149240" spans="68:68" customFormat="1">
      <c r="BP149240" s="90"/>
    </row>
    <row r="149241" spans="68:68" customFormat="1">
      <c r="BP149241" s="90"/>
    </row>
    <row r="149242" spans="68:68" customFormat="1">
      <c r="BP149242" s="90"/>
    </row>
    <row r="149243" spans="68:68" customFormat="1">
      <c r="BP149243" s="90"/>
    </row>
    <row r="149244" spans="68:68" customFormat="1">
      <c r="BP149244" s="90"/>
    </row>
    <row r="149245" spans="68:68" customFormat="1">
      <c r="BP149245" s="90"/>
    </row>
    <row r="149246" spans="68:68" customFormat="1">
      <c r="BP149246" s="90"/>
    </row>
    <row r="149247" spans="68:68" customFormat="1">
      <c r="BP149247" s="90"/>
    </row>
    <row r="149248" spans="68:68" customFormat="1">
      <c r="BP149248" s="90"/>
    </row>
    <row r="149249" spans="68:68" customFormat="1">
      <c r="BP149249" s="90"/>
    </row>
    <row r="149250" spans="68:68" customFormat="1">
      <c r="BP149250" s="90"/>
    </row>
    <row r="149251" spans="68:68" customFormat="1">
      <c r="BP149251" s="90"/>
    </row>
    <row r="149252" spans="68:68" customFormat="1">
      <c r="BP149252" s="90"/>
    </row>
    <row r="149253" spans="68:68" customFormat="1">
      <c r="BP149253" s="90"/>
    </row>
    <row r="149254" spans="68:68" customFormat="1">
      <c r="BP149254" s="90"/>
    </row>
    <row r="149255" spans="68:68" customFormat="1">
      <c r="BP149255" s="90"/>
    </row>
    <row r="149256" spans="68:68" customFormat="1">
      <c r="BP149256" s="90"/>
    </row>
    <row r="149257" spans="68:68" customFormat="1">
      <c r="BP149257" s="90"/>
    </row>
    <row r="149258" spans="68:68" customFormat="1">
      <c r="BP149258" s="90"/>
    </row>
    <row r="149259" spans="68:68" customFormat="1">
      <c r="BP149259" s="90"/>
    </row>
    <row r="149260" spans="68:68" customFormat="1">
      <c r="BP149260" s="90"/>
    </row>
    <row r="149261" spans="68:68" customFormat="1">
      <c r="BP149261" s="90"/>
    </row>
    <row r="149262" spans="68:68" customFormat="1">
      <c r="BP149262" s="90"/>
    </row>
    <row r="149263" spans="68:68" customFormat="1">
      <c r="BP149263" s="90"/>
    </row>
    <row r="149264" spans="68:68" customFormat="1">
      <c r="BP149264" s="90"/>
    </row>
    <row r="149265" spans="68:68" customFormat="1">
      <c r="BP149265" s="90"/>
    </row>
    <row r="149266" spans="68:68" customFormat="1">
      <c r="BP149266" s="90"/>
    </row>
    <row r="149267" spans="68:68" customFormat="1">
      <c r="BP149267" s="90"/>
    </row>
    <row r="149268" spans="68:68" customFormat="1">
      <c r="BP149268" s="90"/>
    </row>
    <row r="149269" spans="68:68" customFormat="1">
      <c r="BP149269" s="90"/>
    </row>
    <row r="149270" spans="68:68" customFormat="1">
      <c r="BP149270" s="90"/>
    </row>
    <row r="149271" spans="68:68" customFormat="1">
      <c r="BP149271" s="90"/>
    </row>
    <row r="149272" spans="68:68" customFormat="1">
      <c r="BP149272" s="90"/>
    </row>
    <row r="149273" spans="68:68" customFormat="1">
      <c r="BP149273" s="90"/>
    </row>
    <row r="149274" spans="68:68" customFormat="1">
      <c r="BP149274" s="90"/>
    </row>
    <row r="149275" spans="68:68" customFormat="1">
      <c r="BP149275" s="90"/>
    </row>
    <row r="149276" spans="68:68" customFormat="1">
      <c r="BP149276" s="90"/>
    </row>
    <row r="149277" spans="68:68" customFormat="1">
      <c r="BP149277" s="90"/>
    </row>
    <row r="149278" spans="68:68" customFormat="1">
      <c r="BP149278" s="90"/>
    </row>
    <row r="149279" spans="68:68" customFormat="1">
      <c r="BP149279" s="90"/>
    </row>
    <row r="149280" spans="68:68" customFormat="1">
      <c r="BP149280" s="90"/>
    </row>
    <row r="149281" spans="68:68" customFormat="1">
      <c r="BP149281" s="90"/>
    </row>
    <row r="149282" spans="68:68" customFormat="1">
      <c r="BP149282" s="90"/>
    </row>
    <row r="149283" spans="68:68" customFormat="1">
      <c r="BP149283" s="90"/>
    </row>
    <row r="149284" spans="68:68" customFormat="1">
      <c r="BP149284" s="90"/>
    </row>
    <row r="149285" spans="68:68" customFormat="1">
      <c r="BP149285" s="90"/>
    </row>
    <row r="149286" spans="68:68" customFormat="1">
      <c r="BP149286" s="90"/>
    </row>
    <row r="149287" spans="68:68" customFormat="1">
      <c r="BP149287" s="90"/>
    </row>
    <row r="149288" spans="68:68" customFormat="1">
      <c r="BP149288" s="90"/>
    </row>
    <row r="149289" spans="68:68" customFormat="1">
      <c r="BP149289" s="90"/>
    </row>
    <row r="149290" spans="68:68" customFormat="1">
      <c r="BP149290" s="90"/>
    </row>
    <row r="149291" spans="68:68" customFormat="1">
      <c r="BP149291" s="90"/>
    </row>
    <row r="149292" spans="68:68" customFormat="1">
      <c r="BP149292" s="90"/>
    </row>
    <row r="149293" spans="68:68" customFormat="1">
      <c r="BP149293" s="90"/>
    </row>
    <row r="149294" spans="68:68" customFormat="1">
      <c r="BP149294" s="90"/>
    </row>
    <row r="149295" spans="68:68" customFormat="1">
      <c r="BP149295" s="90"/>
    </row>
    <row r="149296" spans="68:68" customFormat="1">
      <c r="BP149296" s="90"/>
    </row>
    <row r="149297" spans="68:68" customFormat="1">
      <c r="BP149297" s="90"/>
    </row>
    <row r="149298" spans="68:68" customFormat="1">
      <c r="BP149298" s="90"/>
    </row>
    <row r="149299" spans="68:68" customFormat="1">
      <c r="BP149299" s="90"/>
    </row>
    <row r="149300" spans="68:68" customFormat="1">
      <c r="BP149300" s="90"/>
    </row>
    <row r="149301" spans="68:68" customFormat="1">
      <c r="BP149301" s="90"/>
    </row>
    <row r="149302" spans="68:68" customFormat="1">
      <c r="BP149302" s="90"/>
    </row>
    <row r="149303" spans="68:68" customFormat="1">
      <c r="BP149303" s="90"/>
    </row>
    <row r="149304" spans="68:68" customFormat="1">
      <c r="BP149304" s="90"/>
    </row>
    <row r="149305" spans="68:68" customFormat="1">
      <c r="BP149305" s="90"/>
    </row>
    <row r="149306" spans="68:68" customFormat="1">
      <c r="BP149306" s="90"/>
    </row>
    <row r="149307" spans="68:68" customFormat="1">
      <c r="BP149307" s="90"/>
    </row>
    <row r="149308" spans="68:68" customFormat="1">
      <c r="BP149308" s="90"/>
    </row>
    <row r="149309" spans="68:68" customFormat="1">
      <c r="BP149309" s="90"/>
    </row>
    <row r="149310" spans="68:68" customFormat="1">
      <c r="BP149310" s="90"/>
    </row>
    <row r="149311" spans="68:68" customFormat="1">
      <c r="BP149311" s="90"/>
    </row>
    <row r="149312" spans="68:68" customFormat="1">
      <c r="BP149312" s="90"/>
    </row>
    <row r="149313" spans="68:68" customFormat="1">
      <c r="BP149313" s="90"/>
    </row>
    <row r="149314" spans="68:68" customFormat="1">
      <c r="BP149314" s="90"/>
    </row>
    <row r="149315" spans="68:68" customFormat="1">
      <c r="BP149315" s="90"/>
    </row>
    <row r="149316" spans="68:68" customFormat="1">
      <c r="BP149316" s="90"/>
    </row>
    <row r="149317" spans="68:68" customFormat="1">
      <c r="BP149317" s="90"/>
    </row>
    <row r="149318" spans="68:68" customFormat="1">
      <c r="BP149318" s="90"/>
    </row>
    <row r="149319" spans="68:68" customFormat="1">
      <c r="BP149319" s="90"/>
    </row>
    <row r="149320" spans="68:68" customFormat="1">
      <c r="BP149320" s="90"/>
    </row>
    <row r="149321" spans="68:68" customFormat="1">
      <c r="BP149321" s="90"/>
    </row>
    <row r="149322" spans="68:68" customFormat="1">
      <c r="BP149322" s="90"/>
    </row>
    <row r="149323" spans="68:68" customFormat="1">
      <c r="BP149323" s="90"/>
    </row>
    <row r="149324" spans="68:68" customFormat="1">
      <c r="BP149324" s="90"/>
    </row>
    <row r="149325" spans="68:68" customFormat="1">
      <c r="BP149325" s="90"/>
    </row>
    <row r="149326" spans="68:68" customFormat="1">
      <c r="BP149326" s="90"/>
    </row>
    <row r="149327" spans="68:68" customFormat="1">
      <c r="BP149327" s="90"/>
    </row>
    <row r="149328" spans="68:68" customFormat="1">
      <c r="BP149328" s="90"/>
    </row>
    <row r="149329" spans="68:68" customFormat="1">
      <c r="BP149329" s="90"/>
    </row>
    <row r="149330" spans="68:68" customFormat="1">
      <c r="BP149330" s="90"/>
    </row>
    <row r="149331" spans="68:68" customFormat="1">
      <c r="BP149331" s="90"/>
    </row>
    <row r="149332" spans="68:68" customFormat="1">
      <c r="BP149332" s="90"/>
    </row>
    <row r="149333" spans="68:68" customFormat="1">
      <c r="BP149333" s="90"/>
    </row>
    <row r="149334" spans="68:68" customFormat="1">
      <c r="BP149334" s="90"/>
    </row>
    <row r="149335" spans="68:68" customFormat="1">
      <c r="BP149335" s="90"/>
    </row>
    <row r="149336" spans="68:68" customFormat="1">
      <c r="BP149336" s="90"/>
    </row>
    <row r="149337" spans="68:68" customFormat="1">
      <c r="BP149337" s="90"/>
    </row>
    <row r="149338" spans="68:68" customFormat="1">
      <c r="BP149338" s="90"/>
    </row>
    <row r="149339" spans="68:68" customFormat="1">
      <c r="BP149339" s="90"/>
    </row>
    <row r="149340" spans="68:68" customFormat="1">
      <c r="BP149340" s="90"/>
    </row>
    <row r="149341" spans="68:68" customFormat="1">
      <c r="BP149341" s="90"/>
    </row>
    <row r="149342" spans="68:68" customFormat="1">
      <c r="BP149342" s="90"/>
    </row>
    <row r="149343" spans="68:68" customFormat="1">
      <c r="BP149343" s="90"/>
    </row>
    <row r="149344" spans="68:68" customFormat="1">
      <c r="BP149344" s="90"/>
    </row>
    <row r="149345" spans="68:68" customFormat="1">
      <c r="BP149345" s="90"/>
    </row>
    <row r="149346" spans="68:68" customFormat="1">
      <c r="BP149346" s="90"/>
    </row>
    <row r="149347" spans="68:68" customFormat="1">
      <c r="BP149347" s="90"/>
    </row>
    <row r="149348" spans="68:68" customFormat="1">
      <c r="BP149348" s="90"/>
    </row>
    <row r="149349" spans="68:68" customFormat="1">
      <c r="BP149349" s="90"/>
    </row>
    <row r="149350" spans="68:68" customFormat="1">
      <c r="BP149350" s="90"/>
    </row>
    <row r="149351" spans="68:68" customFormat="1">
      <c r="BP149351" s="90"/>
    </row>
    <row r="149352" spans="68:68" customFormat="1">
      <c r="BP149352" s="90"/>
    </row>
    <row r="149353" spans="68:68" customFormat="1">
      <c r="BP149353" s="90"/>
    </row>
    <row r="149354" spans="68:68" customFormat="1">
      <c r="BP149354" s="90"/>
    </row>
    <row r="149355" spans="68:68" customFormat="1">
      <c r="BP149355" s="90"/>
    </row>
    <row r="149356" spans="68:68" customFormat="1">
      <c r="BP149356" s="90"/>
    </row>
    <row r="149357" spans="68:68" customFormat="1">
      <c r="BP149357" s="90"/>
    </row>
    <row r="149358" spans="68:68" customFormat="1">
      <c r="BP149358" s="90"/>
    </row>
    <row r="149359" spans="68:68" customFormat="1">
      <c r="BP149359" s="90"/>
    </row>
    <row r="149360" spans="68:68" customFormat="1">
      <c r="BP149360" s="90"/>
    </row>
    <row r="149361" spans="68:68" customFormat="1">
      <c r="BP149361" s="90"/>
    </row>
    <row r="149362" spans="68:68" customFormat="1">
      <c r="BP149362" s="90"/>
    </row>
    <row r="149363" spans="68:68" customFormat="1">
      <c r="BP149363" s="90"/>
    </row>
    <row r="149364" spans="68:68" customFormat="1">
      <c r="BP149364" s="90"/>
    </row>
    <row r="149365" spans="68:68" customFormat="1">
      <c r="BP149365" s="90"/>
    </row>
    <row r="149366" spans="68:68" customFormat="1">
      <c r="BP149366" s="90"/>
    </row>
    <row r="149367" spans="68:68" customFormat="1">
      <c r="BP149367" s="90"/>
    </row>
    <row r="149368" spans="68:68" customFormat="1">
      <c r="BP149368" s="90"/>
    </row>
    <row r="149369" spans="68:68" customFormat="1">
      <c r="BP149369" s="90"/>
    </row>
    <row r="149370" spans="68:68" customFormat="1">
      <c r="BP149370" s="90"/>
    </row>
    <row r="149371" spans="68:68" customFormat="1">
      <c r="BP149371" s="90"/>
    </row>
    <row r="149372" spans="68:68" customFormat="1">
      <c r="BP149372" s="90"/>
    </row>
    <row r="149373" spans="68:68" customFormat="1">
      <c r="BP149373" s="90"/>
    </row>
    <row r="149374" spans="68:68" customFormat="1">
      <c r="BP149374" s="90"/>
    </row>
    <row r="149375" spans="68:68" customFormat="1">
      <c r="BP149375" s="90"/>
    </row>
    <row r="149376" spans="68:68" customFormat="1">
      <c r="BP149376" s="90"/>
    </row>
    <row r="149377" spans="68:68" customFormat="1">
      <c r="BP149377" s="90"/>
    </row>
    <row r="149378" spans="68:68" customFormat="1">
      <c r="BP149378" s="90"/>
    </row>
    <row r="149379" spans="68:68" customFormat="1">
      <c r="BP149379" s="90"/>
    </row>
    <row r="149380" spans="68:68" customFormat="1">
      <c r="BP149380" s="90"/>
    </row>
    <row r="149381" spans="68:68" customFormat="1">
      <c r="BP149381" s="90"/>
    </row>
    <row r="149382" spans="68:68" customFormat="1">
      <c r="BP149382" s="90"/>
    </row>
    <row r="149383" spans="68:68" customFormat="1">
      <c r="BP149383" s="90"/>
    </row>
    <row r="149384" spans="68:68" customFormat="1">
      <c r="BP149384" s="90"/>
    </row>
    <row r="149385" spans="68:68" customFormat="1">
      <c r="BP149385" s="90"/>
    </row>
    <row r="149386" spans="68:68" customFormat="1">
      <c r="BP149386" s="90"/>
    </row>
    <row r="149387" spans="68:68" customFormat="1">
      <c r="BP149387" s="90"/>
    </row>
    <row r="149388" spans="68:68" customFormat="1">
      <c r="BP149388" s="90"/>
    </row>
    <row r="149389" spans="68:68" customFormat="1">
      <c r="BP149389" s="90"/>
    </row>
    <row r="149390" spans="68:68" customFormat="1">
      <c r="BP149390" s="90"/>
    </row>
    <row r="149391" spans="68:68" customFormat="1">
      <c r="BP149391" s="90"/>
    </row>
    <row r="149392" spans="68:68" customFormat="1">
      <c r="BP149392" s="90"/>
    </row>
    <row r="149393" spans="68:68" customFormat="1">
      <c r="BP149393" s="90"/>
    </row>
    <row r="149394" spans="68:68" customFormat="1">
      <c r="BP149394" s="90"/>
    </row>
    <row r="149395" spans="68:68" customFormat="1">
      <c r="BP149395" s="90"/>
    </row>
    <row r="149396" spans="68:68" customFormat="1">
      <c r="BP149396" s="90"/>
    </row>
    <row r="149397" spans="68:68" customFormat="1">
      <c r="BP149397" s="90"/>
    </row>
    <row r="149398" spans="68:68" customFormat="1">
      <c r="BP149398" s="90"/>
    </row>
    <row r="149399" spans="68:68" customFormat="1">
      <c r="BP149399" s="90"/>
    </row>
    <row r="149400" spans="68:68" customFormat="1">
      <c r="BP149400" s="90"/>
    </row>
    <row r="149401" spans="68:68" customFormat="1">
      <c r="BP149401" s="90"/>
    </row>
    <row r="149402" spans="68:68" customFormat="1">
      <c r="BP149402" s="90"/>
    </row>
    <row r="149403" spans="68:68" customFormat="1">
      <c r="BP149403" s="90"/>
    </row>
    <row r="149404" spans="68:68" customFormat="1">
      <c r="BP149404" s="90"/>
    </row>
    <row r="149405" spans="68:68" customFormat="1">
      <c r="BP149405" s="90"/>
    </row>
    <row r="149406" spans="68:68" customFormat="1">
      <c r="BP149406" s="90"/>
    </row>
    <row r="149407" spans="68:68" customFormat="1">
      <c r="BP149407" s="90"/>
    </row>
    <row r="149408" spans="68:68" customFormat="1">
      <c r="BP149408" s="90"/>
    </row>
    <row r="149409" spans="68:68" customFormat="1">
      <c r="BP149409" s="90"/>
    </row>
    <row r="149410" spans="68:68" customFormat="1">
      <c r="BP149410" s="90"/>
    </row>
    <row r="149411" spans="68:68" customFormat="1">
      <c r="BP149411" s="90"/>
    </row>
    <row r="149412" spans="68:68" customFormat="1">
      <c r="BP149412" s="90"/>
    </row>
    <row r="149413" spans="68:68" customFormat="1">
      <c r="BP149413" s="90"/>
    </row>
    <row r="149414" spans="68:68" customFormat="1">
      <c r="BP149414" s="90"/>
    </row>
    <row r="149415" spans="68:68" customFormat="1">
      <c r="BP149415" s="90"/>
    </row>
    <row r="149416" spans="68:68" customFormat="1">
      <c r="BP149416" s="90"/>
    </row>
    <row r="149417" spans="68:68" customFormat="1">
      <c r="BP149417" s="90"/>
    </row>
    <row r="149418" spans="68:68" customFormat="1">
      <c r="BP149418" s="90"/>
    </row>
    <row r="149419" spans="68:68" customFormat="1">
      <c r="BP149419" s="90"/>
    </row>
    <row r="149420" spans="68:68" customFormat="1">
      <c r="BP149420" s="90"/>
    </row>
    <row r="149421" spans="68:68" customFormat="1">
      <c r="BP149421" s="90"/>
    </row>
    <row r="149422" spans="68:68" customFormat="1">
      <c r="BP149422" s="90"/>
    </row>
    <row r="149423" spans="68:68" customFormat="1">
      <c r="BP149423" s="90"/>
    </row>
    <row r="149424" spans="68:68" customFormat="1">
      <c r="BP149424" s="90"/>
    </row>
    <row r="149425" spans="68:68" customFormat="1">
      <c r="BP149425" s="90"/>
    </row>
    <row r="149426" spans="68:68" customFormat="1">
      <c r="BP149426" s="90"/>
    </row>
    <row r="149427" spans="68:68" customFormat="1">
      <c r="BP149427" s="90"/>
    </row>
    <row r="149428" spans="68:68" customFormat="1">
      <c r="BP149428" s="90"/>
    </row>
    <row r="149429" spans="68:68" customFormat="1">
      <c r="BP149429" s="90"/>
    </row>
    <row r="149430" spans="68:68" customFormat="1">
      <c r="BP149430" s="90"/>
    </row>
    <row r="149431" spans="68:68" customFormat="1">
      <c r="BP149431" s="90"/>
    </row>
    <row r="149432" spans="68:68" customFormat="1">
      <c r="BP149432" s="90"/>
    </row>
    <row r="149433" spans="68:68" customFormat="1">
      <c r="BP149433" s="90"/>
    </row>
    <row r="149434" spans="68:68" customFormat="1">
      <c r="BP149434" s="90"/>
    </row>
    <row r="149435" spans="68:68" customFormat="1">
      <c r="BP149435" s="90"/>
    </row>
    <row r="149436" spans="68:68" customFormat="1">
      <c r="BP149436" s="90"/>
    </row>
    <row r="149437" spans="68:68" customFormat="1">
      <c r="BP149437" s="90"/>
    </row>
    <row r="149438" spans="68:68" customFormat="1">
      <c r="BP149438" s="90"/>
    </row>
    <row r="149439" spans="68:68" customFormat="1">
      <c r="BP149439" s="90"/>
    </row>
    <row r="149440" spans="68:68" customFormat="1">
      <c r="BP149440" s="90"/>
    </row>
    <row r="149441" spans="68:68" customFormat="1">
      <c r="BP149441" s="90"/>
    </row>
    <row r="149442" spans="68:68" customFormat="1">
      <c r="BP149442" s="90"/>
    </row>
    <row r="149443" spans="68:68" customFormat="1">
      <c r="BP149443" s="90"/>
    </row>
    <row r="149444" spans="68:68" customFormat="1">
      <c r="BP149444" s="90"/>
    </row>
    <row r="149445" spans="68:68" customFormat="1">
      <c r="BP149445" s="90"/>
    </row>
    <row r="149446" spans="68:68" customFormat="1">
      <c r="BP149446" s="90"/>
    </row>
    <row r="149447" spans="68:68" customFormat="1">
      <c r="BP149447" s="90"/>
    </row>
    <row r="149448" spans="68:68" customFormat="1">
      <c r="BP149448" s="90"/>
    </row>
    <row r="149449" spans="68:68" customFormat="1">
      <c r="BP149449" s="90"/>
    </row>
    <row r="149450" spans="68:68" customFormat="1">
      <c r="BP149450" s="90"/>
    </row>
    <row r="149451" spans="68:68" customFormat="1">
      <c r="BP149451" s="90"/>
    </row>
    <row r="149452" spans="68:68" customFormat="1">
      <c r="BP149452" s="90"/>
    </row>
    <row r="149453" spans="68:68" customFormat="1">
      <c r="BP149453" s="90"/>
    </row>
    <row r="149454" spans="68:68" customFormat="1">
      <c r="BP149454" s="90"/>
    </row>
    <row r="149455" spans="68:68" customFormat="1">
      <c r="BP149455" s="90"/>
    </row>
    <row r="149456" spans="68:68" customFormat="1">
      <c r="BP149456" s="90"/>
    </row>
    <row r="149457" spans="68:68" customFormat="1">
      <c r="BP149457" s="90"/>
    </row>
    <row r="149458" spans="68:68" customFormat="1">
      <c r="BP149458" s="90"/>
    </row>
    <row r="149459" spans="68:68" customFormat="1">
      <c r="BP149459" s="90"/>
    </row>
    <row r="149460" spans="68:68" customFormat="1">
      <c r="BP149460" s="90"/>
    </row>
    <row r="149461" spans="68:68" customFormat="1">
      <c r="BP149461" s="90"/>
    </row>
    <row r="149462" spans="68:68" customFormat="1">
      <c r="BP149462" s="90"/>
    </row>
    <row r="149463" spans="68:68" customFormat="1">
      <c r="BP149463" s="90"/>
    </row>
    <row r="149464" spans="68:68" customFormat="1">
      <c r="BP149464" s="90"/>
    </row>
    <row r="149465" spans="68:68" customFormat="1">
      <c r="BP149465" s="90"/>
    </row>
    <row r="149466" spans="68:68" customFormat="1">
      <c r="BP149466" s="90"/>
    </row>
    <row r="149467" spans="68:68" customFormat="1">
      <c r="BP149467" s="90"/>
    </row>
    <row r="149468" spans="68:68" customFormat="1">
      <c r="BP149468" s="90"/>
    </row>
    <row r="149469" spans="68:68" customFormat="1">
      <c r="BP149469" s="90"/>
    </row>
    <row r="149470" spans="68:68" customFormat="1">
      <c r="BP149470" s="90"/>
    </row>
    <row r="149471" spans="68:68" customFormat="1">
      <c r="BP149471" s="90"/>
    </row>
    <row r="149472" spans="68:68" customFormat="1">
      <c r="BP149472" s="90"/>
    </row>
    <row r="149473" spans="68:68" customFormat="1">
      <c r="BP149473" s="90"/>
    </row>
    <row r="149474" spans="68:68" customFormat="1">
      <c r="BP149474" s="90"/>
    </row>
    <row r="149475" spans="68:68" customFormat="1">
      <c r="BP149475" s="90"/>
    </row>
    <row r="149476" spans="68:68" customFormat="1">
      <c r="BP149476" s="90"/>
    </row>
    <row r="149477" spans="68:68" customFormat="1">
      <c r="BP149477" s="90"/>
    </row>
    <row r="149478" spans="68:68" customFormat="1">
      <c r="BP149478" s="90"/>
    </row>
    <row r="149479" spans="68:68" customFormat="1">
      <c r="BP149479" s="90"/>
    </row>
    <row r="149480" spans="68:68" customFormat="1">
      <c r="BP149480" s="90"/>
    </row>
    <row r="149481" spans="68:68" customFormat="1">
      <c r="BP149481" s="90"/>
    </row>
    <row r="149482" spans="68:68" customFormat="1">
      <c r="BP149482" s="90"/>
    </row>
    <row r="149483" spans="68:68" customFormat="1">
      <c r="BP149483" s="90"/>
    </row>
    <row r="149484" spans="68:68" customFormat="1">
      <c r="BP149484" s="90"/>
    </row>
    <row r="149485" spans="68:68" customFormat="1">
      <c r="BP149485" s="90"/>
    </row>
    <row r="149486" spans="68:68" customFormat="1">
      <c r="BP149486" s="90"/>
    </row>
    <row r="149487" spans="68:68" customFormat="1">
      <c r="BP149487" s="90"/>
    </row>
    <row r="149488" spans="68:68" customFormat="1">
      <c r="BP149488" s="90"/>
    </row>
    <row r="149489" spans="68:68" customFormat="1">
      <c r="BP149489" s="90"/>
    </row>
    <row r="149490" spans="68:68" customFormat="1">
      <c r="BP149490" s="90"/>
    </row>
    <row r="149491" spans="68:68" customFormat="1">
      <c r="BP149491" s="90"/>
    </row>
    <row r="149492" spans="68:68" customFormat="1">
      <c r="BP149492" s="90"/>
    </row>
    <row r="149493" spans="68:68" customFormat="1">
      <c r="BP149493" s="90"/>
    </row>
    <row r="149494" spans="68:68" customFormat="1">
      <c r="BP149494" s="90"/>
    </row>
    <row r="149495" spans="68:68" customFormat="1">
      <c r="BP149495" s="90"/>
    </row>
    <row r="149496" spans="68:68" customFormat="1">
      <c r="BP149496" s="90"/>
    </row>
    <row r="149497" spans="68:68" customFormat="1">
      <c r="BP149497" s="90"/>
    </row>
    <row r="149498" spans="68:68" customFormat="1">
      <c r="BP149498" s="90"/>
    </row>
    <row r="149499" spans="68:68" customFormat="1">
      <c r="BP149499" s="90"/>
    </row>
    <row r="149500" spans="68:68" customFormat="1">
      <c r="BP149500" s="90"/>
    </row>
    <row r="149501" spans="68:68" customFormat="1">
      <c r="BP149501" s="90"/>
    </row>
    <row r="149502" spans="68:68" customFormat="1">
      <c r="BP149502" s="90"/>
    </row>
    <row r="149503" spans="68:68" customFormat="1">
      <c r="BP149503" s="90"/>
    </row>
    <row r="149504" spans="68:68" customFormat="1">
      <c r="BP149504" s="90"/>
    </row>
    <row r="149505" spans="68:68" customFormat="1">
      <c r="BP149505" s="90"/>
    </row>
    <row r="149506" spans="68:68" customFormat="1">
      <c r="BP149506" s="90"/>
    </row>
    <row r="149507" spans="68:68" customFormat="1">
      <c r="BP149507" s="90"/>
    </row>
    <row r="149508" spans="68:68" customFormat="1">
      <c r="BP149508" s="90"/>
    </row>
    <row r="149509" spans="68:68" customFormat="1">
      <c r="BP149509" s="90"/>
    </row>
    <row r="149510" spans="68:68" customFormat="1">
      <c r="BP149510" s="90"/>
    </row>
    <row r="149511" spans="68:68" customFormat="1">
      <c r="BP149511" s="90"/>
    </row>
    <row r="149512" spans="68:68" customFormat="1">
      <c r="BP149512" s="90"/>
    </row>
    <row r="149513" spans="68:68" customFormat="1">
      <c r="BP149513" s="90"/>
    </row>
    <row r="149514" spans="68:68" customFormat="1">
      <c r="BP149514" s="90"/>
    </row>
    <row r="149515" spans="68:68" customFormat="1">
      <c r="BP149515" s="90"/>
    </row>
    <row r="149516" spans="68:68" customFormat="1">
      <c r="BP149516" s="90"/>
    </row>
    <row r="149517" spans="68:68" customFormat="1">
      <c r="BP149517" s="90"/>
    </row>
    <row r="149518" spans="68:68" customFormat="1">
      <c r="BP149518" s="90"/>
    </row>
    <row r="149519" spans="68:68" customFormat="1">
      <c r="BP149519" s="90"/>
    </row>
    <row r="149520" spans="68:68" customFormat="1">
      <c r="BP149520" s="90"/>
    </row>
    <row r="149521" spans="68:68" customFormat="1">
      <c r="BP149521" s="90"/>
    </row>
    <row r="149522" spans="68:68" customFormat="1">
      <c r="BP149522" s="90"/>
    </row>
    <row r="149523" spans="68:68" customFormat="1">
      <c r="BP149523" s="90"/>
    </row>
    <row r="149524" spans="68:68" customFormat="1">
      <c r="BP149524" s="90"/>
    </row>
    <row r="149525" spans="68:68" customFormat="1">
      <c r="BP149525" s="90"/>
    </row>
    <row r="149526" spans="68:68" customFormat="1">
      <c r="BP149526" s="90"/>
    </row>
    <row r="149527" spans="68:68" customFormat="1">
      <c r="BP149527" s="90"/>
    </row>
    <row r="149528" spans="68:68" customFormat="1">
      <c r="BP149528" s="90"/>
    </row>
    <row r="149529" spans="68:68" customFormat="1">
      <c r="BP149529" s="90"/>
    </row>
    <row r="149530" spans="68:68" customFormat="1">
      <c r="BP149530" s="90"/>
    </row>
    <row r="149531" spans="68:68" customFormat="1">
      <c r="BP149531" s="90"/>
    </row>
    <row r="149532" spans="68:68" customFormat="1">
      <c r="BP149532" s="90"/>
    </row>
    <row r="149533" spans="68:68" customFormat="1">
      <c r="BP149533" s="90"/>
    </row>
    <row r="149534" spans="68:68" customFormat="1">
      <c r="BP149534" s="90"/>
    </row>
    <row r="149535" spans="68:68" customFormat="1">
      <c r="BP149535" s="90"/>
    </row>
    <row r="149536" spans="68:68" customFormat="1">
      <c r="BP149536" s="90"/>
    </row>
    <row r="149537" spans="68:68" customFormat="1">
      <c r="BP149537" s="90"/>
    </row>
    <row r="149538" spans="68:68" customFormat="1">
      <c r="BP149538" s="90"/>
    </row>
    <row r="149539" spans="68:68" customFormat="1">
      <c r="BP149539" s="90"/>
    </row>
    <row r="149540" spans="68:68" customFormat="1">
      <c r="BP149540" s="90"/>
    </row>
    <row r="149541" spans="68:68" customFormat="1">
      <c r="BP149541" s="90"/>
    </row>
    <row r="149542" spans="68:68" customFormat="1">
      <c r="BP149542" s="90"/>
    </row>
    <row r="149543" spans="68:68" customFormat="1">
      <c r="BP149543" s="90"/>
    </row>
    <row r="149544" spans="68:68" customFormat="1">
      <c r="BP149544" s="90"/>
    </row>
    <row r="149545" spans="68:68" customFormat="1">
      <c r="BP149545" s="90"/>
    </row>
    <row r="149546" spans="68:68" customFormat="1">
      <c r="BP149546" s="90"/>
    </row>
    <row r="149547" spans="68:68" customFormat="1">
      <c r="BP149547" s="90"/>
    </row>
    <row r="149548" spans="68:68" customFormat="1">
      <c r="BP149548" s="90"/>
    </row>
    <row r="149549" spans="68:68" customFormat="1">
      <c r="BP149549" s="90"/>
    </row>
    <row r="149550" spans="68:68" customFormat="1">
      <c r="BP149550" s="90"/>
    </row>
    <row r="149551" spans="68:68" customFormat="1">
      <c r="BP149551" s="90"/>
    </row>
    <row r="149552" spans="68:68" customFormat="1">
      <c r="BP149552" s="90"/>
    </row>
    <row r="149553" spans="68:68" customFormat="1">
      <c r="BP149553" s="90"/>
    </row>
    <row r="149554" spans="68:68" customFormat="1">
      <c r="BP149554" s="90"/>
    </row>
    <row r="149555" spans="68:68" customFormat="1">
      <c r="BP149555" s="90"/>
    </row>
    <row r="149556" spans="68:68" customFormat="1">
      <c r="BP149556" s="90"/>
    </row>
    <row r="149557" spans="68:68" customFormat="1">
      <c r="BP149557" s="90"/>
    </row>
    <row r="149558" spans="68:68" customFormat="1">
      <c r="BP149558" s="90"/>
    </row>
    <row r="149559" spans="68:68" customFormat="1">
      <c r="BP149559" s="90"/>
    </row>
    <row r="149560" spans="68:68" customFormat="1">
      <c r="BP149560" s="90"/>
    </row>
    <row r="149561" spans="68:68" customFormat="1">
      <c r="BP149561" s="90"/>
    </row>
    <row r="149562" spans="68:68" customFormat="1">
      <c r="BP149562" s="90"/>
    </row>
    <row r="149563" spans="68:68" customFormat="1">
      <c r="BP149563" s="90"/>
    </row>
    <row r="149564" spans="68:68" customFormat="1">
      <c r="BP149564" s="90"/>
    </row>
    <row r="149565" spans="68:68" customFormat="1">
      <c r="BP149565" s="90"/>
    </row>
    <row r="149566" spans="68:68" customFormat="1">
      <c r="BP149566" s="90"/>
    </row>
    <row r="149567" spans="68:68" customFormat="1">
      <c r="BP149567" s="90"/>
    </row>
    <row r="149568" spans="68:68" customFormat="1">
      <c r="BP149568" s="90"/>
    </row>
    <row r="149569" spans="68:68" customFormat="1">
      <c r="BP149569" s="90"/>
    </row>
    <row r="149570" spans="68:68" customFormat="1">
      <c r="BP149570" s="90"/>
    </row>
    <row r="149571" spans="68:68" customFormat="1">
      <c r="BP149571" s="90"/>
    </row>
    <row r="149572" spans="68:68" customFormat="1">
      <c r="BP149572" s="90"/>
    </row>
    <row r="149573" spans="68:68" customFormat="1">
      <c r="BP149573" s="90"/>
    </row>
    <row r="149574" spans="68:68" customFormat="1">
      <c r="BP149574" s="90"/>
    </row>
    <row r="149575" spans="68:68" customFormat="1">
      <c r="BP149575" s="90"/>
    </row>
    <row r="149576" spans="68:68" customFormat="1">
      <c r="BP149576" s="90"/>
    </row>
    <row r="149577" spans="68:68" customFormat="1">
      <c r="BP149577" s="90"/>
    </row>
    <row r="149578" spans="68:68" customFormat="1">
      <c r="BP149578" s="90"/>
    </row>
    <row r="149579" spans="68:68" customFormat="1">
      <c r="BP149579" s="90"/>
    </row>
    <row r="149580" spans="68:68" customFormat="1">
      <c r="BP149580" s="90"/>
    </row>
    <row r="149581" spans="68:68" customFormat="1">
      <c r="BP149581" s="90"/>
    </row>
    <row r="149582" spans="68:68" customFormat="1">
      <c r="BP149582" s="90"/>
    </row>
    <row r="149583" spans="68:68" customFormat="1">
      <c r="BP149583" s="90"/>
    </row>
    <row r="149584" spans="68:68" customFormat="1">
      <c r="BP149584" s="90"/>
    </row>
    <row r="149585" spans="68:68" customFormat="1">
      <c r="BP149585" s="90"/>
    </row>
    <row r="149586" spans="68:68" customFormat="1">
      <c r="BP149586" s="90"/>
    </row>
    <row r="149587" spans="68:68" customFormat="1">
      <c r="BP149587" s="90"/>
    </row>
    <row r="149588" spans="68:68" customFormat="1">
      <c r="BP149588" s="90"/>
    </row>
    <row r="149589" spans="68:68" customFormat="1">
      <c r="BP149589" s="90"/>
    </row>
    <row r="149590" spans="68:68" customFormat="1">
      <c r="BP149590" s="90"/>
    </row>
    <row r="149591" spans="68:68" customFormat="1">
      <c r="BP149591" s="90"/>
    </row>
    <row r="149592" spans="68:68" customFormat="1">
      <c r="BP149592" s="90"/>
    </row>
    <row r="149593" spans="68:68" customFormat="1">
      <c r="BP149593" s="90"/>
    </row>
    <row r="149594" spans="68:68" customFormat="1">
      <c r="BP149594" s="90"/>
    </row>
    <row r="149595" spans="68:68" customFormat="1">
      <c r="BP149595" s="90"/>
    </row>
    <row r="149596" spans="68:68" customFormat="1">
      <c r="BP149596" s="90"/>
    </row>
    <row r="149597" spans="68:68" customFormat="1">
      <c r="BP149597" s="90"/>
    </row>
    <row r="149598" spans="68:68" customFormat="1">
      <c r="BP149598" s="90"/>
    </row>
    <row r="149599" spans="68:68" customFormat="1">
      <c r="BP149599" s="90"/>
    </row>
    <row r="149600" spans="68:68" customFormat="1">
      <c r="BP149600" s="90"/>
    </row>
    <row r="149601" spans="68:68" customFormat="1">
      <c r="BP149601" s="90"/>
    </row>
    <row r="149602" spans="68:68" customFormat="1">
      <c r="BP149602" s="90"/>
    </row>
    <row r="149603" spans="68:68" customFormat="1">
      <c r="BP149603" s="90"/>
    </row>
    <row r="149604" spans="68:68" customFormat="1">
      <c r="BP149604" s="90"/>
    </row>
    <row r="149605" spans="68:68" customFormat="1">
      <c r="BP149605" s="90"/>
    </row>
    <row r="149606" spans="68:68" customFormat="1">
      <c r="BP149606" s="90"/>
    </row>
    <row r="149607" spans="68:68" customFormat="1">
      <c r="BP149607" s="90"/>
    </row>
    <row r="149608" spans="68:68" customFormat="1">
      <c r="BP149608" s="90"/>
    </row>
    <row r="149609" spans="68:68" customFormat="1">
      <c r="BP149609" s="90"/>
    </row>
    <row r="149610" spans="68:68" customFormat="1">
      <c r="BP149610" s="90"/>
    </row>
    <row r="149611" spans="68:68" customFormat="1">
      <c r="BP149611" s="90"/>
    </row>
    <row r="149612" spans="68:68" customFormat="1">
      <c r="BP149612" s="90"/>
    </row>
    <row r="149613" spans="68:68" customFormat="1">
      <c r="BP149613" s="90"/>
    </row>
    <row r="149614" spans="68:68" customFormat="1">
      <c r="BP149614" s="90"/>
    </row>
    <row r="149615" spans="68:68" customFormat="1">
      <c r="BP149615" s="90"/>
    </row>
    <row r="149616" spans="68:68" customFormat="1">
      <c r="BP149616" s="90"/>
    </row>
    <row r="149617" spans="68:68" customFormat="1">
      <c r="BP149617" s="90"/>
    </row>
    <row r="149618" spans="68:68" customFormat="1">
      <c r="BP149618" s="90"/>
    </row>
    <row r="149619" spans="68:68" customFormat="1">
      <c r="BP149619" s="90"/>
    </row>
    <row r="149620" spans="68:68" customFormat="1">
      <c r="BP149620" s="90"/>
    </row>
    <row r="149621" spans="68:68" customFormat="1">
      <c r="BP149621" s="90"/>
    </row>
    <row r="149622" spans="68:68" customFormat="1">
      <c r="BP149622" s="90"/>
    </row>
    <row r="149623" spans="68:68" customFormat="1">
      <c r="BP149623" s="90"/>
    </row>
    <row r="149624" spans="68:68" customFormat="1">
      <c r="BP149624" s="90"/>
    </row>
    <row r="149625" spans="68:68" customFormat="1">
      <c r="BP149625" s="90"/>
    </row>
    <row r="149626" spans="68:68" customFormat="1">
      <c r="BP149626" s="90"/>
    </row>
    <row r="149627" spans="68:68" customFormat="1">
      <c r="BP149627" s="90"/>
    </row>
    <row r="149628" spans="68:68" customFormat="1">
      <c r="BP149628" s="90"/>
    </row>
    <row r="149629" spans="68:68" customFormat="1">
      <c r="BP149629" s="90"/>
    </row>
    <row r="149630" spans="68:68" customFormat="1">
      <c r="BP149630" s="90"/>
    </row>
    <row r="149631" spans="68:68" customFormat="1">
      <c r="BP149631" s="90"/>
    </row>
    <row r="149632" spans="68:68" customFormat="1">
      <c r="BP149632" s="90"/>
    </row>
    <row r="149633" spans="68:68" customFormat="1">
      <c r="BP149633" s="90"/>
    </row>
    <row r="149634" spans="68:68" customFormat="1">
      <c r="BP149634" s="90"/>
    </row>
    <row r="149635" spans="68:68" customFormat="1">
      <c r="BP149635" s="90"/>
    </row>
    <row r="149636" spans="68:68" customFormat="1">
      <c r="BP149636" s="90"/>
    </row>
    <row r="149637" spans="68:68" customFormat="1">
      <c r="BP149637" s="90"/>
    </row>
    <row r="149638" spans="68:68" customFormat="1">
      <c r="BP149638" s="90"/>
    </row>
    <row r="149639" spans="68:68" customFormat="1">
      <c r="BP149639" s="90"/>
    </row>
    <row r="149640" spans="68:68" customFormat="1">
      <c r="BP149640" s="90"/>
    </row>
    <row r="149641" spans="68:68" customFormat="1">
      <c r="BP149641" s="90"/>
    </row>
    <row r="149642" spans="68:68" customFormat="1">
      <c r="BP149642" s="90"/>
    </row>
    <row r="149643" spans="68:68" customFormat="1">
      <c r="BP149643" s="90"/>
    </row>
    <row r="149644" spans="68:68" customFormat="1">
      <c r="BP149644" s="90"/>
    </row>
    <row r="149645" spans="68:68" customFormat="1">
      <c r="BP149645" s="90"/>
    </row>
    <row r="149646" spans="68:68" customFormat="1">
      <c r="BP149646" s="90"/>
    </row>
    <row r="149647" spans="68:68" customFormat="1">
      <c r="BP149647" s="90"/>
    </row>
    <row r="149648" spans="68:68" customFormat="1">
      <c r="BP149648" s="90"/>
    </row>
    <row r="149649" spans="68:68" customFormat="1">
      <c r="BP149649" s="90"/>
    </row>
    <row r="149650" spans="68:68" customFormat="1">
      <c r="BP149650" s="90"/>
    </row>
    <row r="149651" spans="68:68" customFormat="1">
      <c r="BP149651" s="90"/>
    </row>
    <row r="149652" spans="68:68" customFormat="1">
      <c r="BP149652" s="90"/>
    </row>
    <row r="149653" spans="68:68" customFormat="1">
      <c r="BP149653" s="90"/>
    </row>
    <row r="149654" spans="68:68" customFormat="1">
      <c r="BP149654" s="90"/>
    </row>
    <row r="149655" spans="68:68" customFormat="1">
      <c r="BP149655" s="90"/>
    </row>
    <row r="149656" spans="68:68" customFormat="1">
      <c r="BP149656" s="90"/>
    </row>
    <row r="149657" spans="68:68" customFormat="1">
      <c r="BP149657" s="90"/>
    </row>
    <row r="149658" spans="68:68" customFormat="1">
      <c r="BP149658" s="90"/>
    </row>
    <row r="149659" spans="68:68" customFormat="1">
      <c r="BP149659" s="90"/>
    </row>
    <row r="149660" spans="68:68" customFormat="1">
      <c r="BP149660" s="90"/>
    </row>
    <row r="149661" spans="68:68" customFormat="1">
      <c r="BP149661" s="90"/>
    </row>
    <row r="149662" spans="68:68" customFormat="1">
      <c r="BP149662" s="90"/>
    </row>
    <row r="149663" spans="68:68" customFormat="1">
      <c r="BP149663" s="90"/>
    </row>
    <row r="149664" spans="68:68" customFormat="1">
      <c r="BP149664" s="90"/>
    </row>
    <row r="149665" spans="68:68" customFormat="1">
      <c r="BP149665" s="90"/>
    </row>
    <row r="149666" spans="68:68" customFormat="1">
      <c r="BP149666" s="90"/>
    </row>
    <row r="149667" spans="68:68" customFormat="1">
      <c r="BP149667" s="90"/>
    </row>
    <row r="149668" spans="68:68" customFormat="1">
      <c r="BP149668" s="90"/>
    </row>
    <row r="149669" spans="68:68" customFormat="1">
      <c r="BP149669" s="90"/>
    </row>
    <row r="149670" spans="68:68" customFormat="1">
      <c r="BP149670" s="90"/>
    </row>
    <row r="149671" spans="68:68" customFormat="1">
      <c r="BP149671" s="90"/>
    </row>
    <row r="149672" spans="68:68" customFormat="1">
      <c r="BP149672" s="90"/>
    </row>
    <row r="149673" spans="68:68" customFormat="1">
      <c r="BP149673" s="90"/>
    </row>
    <row r="149674" spans="68:68" customFormat="1">
      <c r="BP149674" s="90"/>
    </row>
    <row r="149675" spans="68:68" customFormat="1">
      <c r="BP149675" s="90"/>
    </row>
    <row r="149676" spans="68:68" customFormat="1">
      <c r="BP149676" s="90"/>
    </row>
    <row r="149677" spans="68:68" customFormat="1">
      <c r="BP149677" s="90"/>
    </row>
    <row r="149678" spans="68:68" customFormat="1">
      <c r="BP149678" s="90"/>
    </row>
    <row r="149679" spans="68:68" customFormat="1">
      <c r="BP149679" s="90"/>
    </row>
    <row r="149680" spans="68:68" customFormat="1">
      <c r="BP149680" s="90"/>
    </row>
    <row r="149681" spans="68:68" customFormat="1">
      <c r="BP149681" s="90"/>
    </row>
    <row r="149682" spans="68:68" customFormat="1">
      <c r="BP149682" s="90"/>
    </row>
    <row r="149683" spans="68:68" customFormat="1">
      <c r="BP149683" s="90"/>
    </row>
    <row r="149684" spans="68:68" customFormat="1">
      <c r="BP149684" s="90"/>
    </row>
    <row r="149685" spans="68:68" customFormat="1">
      <c r="BP149685" s="90"/>
    </row>
    <row r="149686" spans="68:68" customFormat="1">
      <c r="BP149686" s="90"/>
    </row>
    <row r="149687" spans="68:68" customFormat="1">
      <c r="BP149687" s="90"/>
    </row>
    <row r="149688" spans="68:68" customFormat="1">
      <c r="BP149688" s="90"/>
    </row>
    <row r="149689" spans="68:68" customFormat="1">
      <c r="BP149689" s="90"/>
    </row>
    <row r="149690" spans="68:68" customFormat="1">
      <c r="BP149690" s="90"/>
    </row>
    <row r="149691" spans="68:68" customFormat="1">
      <c r="BP149691" s="90"/>
    </row>
    <row r="149692" spans="68:68" customFormat="1">
      <c r="BP149692" s="90"/>
    </row>
    <row r="149693" spans="68:68" customFormat="1">
      <c r="BP149693" s="90"/>
    </row>
    <row r="149694" spans="68:68" customFormat="1">
      <c r="BP149694" s="90"/>
    </row>
    <row r="149695" spans="68:68" customFormat="1">
      <c r="BP149695" s="90"/>
    </row>
    <row r="149696" spans="68:68" customFormat="1">
      <c r="BP149696" s="90"/>
    </row>
    <row r="149697" spans="68:68" customFormat="1">
      <c r="BP149697" s="90"/>
    </row>
    <row r="149698" spans="68:68" customFormat="1">
      <c r="BP149698" s="90"/>
    </row>
    <row r="149699" spans="68:68" customFormat="1">
      <c r="BP149699" s="90"/>
    </row>
    <row r="149700" spans="68:68" customFormat="1">
      <c r="BP149700" s="90"/>
    </row>
    <row r="149701" spans="68:68" customFormat="1">
      <c r="BP149701" s="90"/>
    </row>
    <row r="149702" spans="68:68" customFormat="1">
      <c r="BP149702" s="90"/>
    </row>
    <row r="149703" spans="68:68" customFormat="1">
      <c r="BP149703" s="90"/>
    </row>
    <row r="149704" spans="68:68" customFormat="1">
      <c r="BP149704" s="90"/>
    </row>
    <row r="149705" spans="68:68" customFormat="1">
      <c r="BP149705" s="90"/>
    </row>
    <row r="149706" spans="68:68" customFormat="1">
      <c r="BP149706" s="90"/>
    </row>
    <row r="149707" spans="68:68" customFormat="1">
      <c r="BP149707" s="90"/>
    </row>
    <row r="149708" spans="68:68" customFormat="1">
      <c r="BP149708" s="90"/>
    </row>
    <row r="149709" spans="68:68" customFormat="1">
      <c r="BP149709" s="90"/>
    </row>
    <row r="149710" spans="68:68" customFormat="1">
      <c r="BP149710" s="90"/>
    </row>
    <row r="149711" spans="68:68" customFormat="1">
      <c r="BP149711" s="90"/>
    </row>
    <row r="149712" spans="68:68" customFormat="1">
      <c r="BP149712" s="90"/>
    </row>
    <row r="149713" spans="68:68" customFormat="1">
      <c r="BP149713" s="90"/>
    </row>
    <row r="149714" spans="68:68" customFormat="1">
      <c r="BP149714" s="90"/>
    </row>
    <row r="149715" spans="68:68" customFormat="1">
      <c r="BP149715" s="90"/>
    </row>
    <row r="149716" spans="68:68" customFormat="1">
      <c r="BP149716" s="90"/>
    </row>
    <row r="149717" spans="68:68" customFormat="1">
      <c r="BP149717" s="90"/>
    </row>
    <row r="149718" spans="68:68" customFormat="1">
      <c r="BP149718" s="90"/>
    </row>
    <row r="149719" spans="68:68" customFormat="1">
      <c r="BP149719" s="90"/>
    </row>
    <row r="149720" spans="68:68" customFormat="1">
      <c r="BP149720" s="90"/>
    </row>
    <row r="149721" spans="68:68" customFormat="1">
      <c r="BP149721" s="90"/>
    </row>
    <row r="149722" spans="68:68" customFormat="1">
      <c r="BP149722" s="90"/>
    </row>
    <row r="149723" spans="68:68" customFormat="1">
      <c r="BP149723" s="90"/>
    </row>
    <row r="149724" spans="68:68" customFormat="1">
      <c r="BP149724" s="90"/>
    </row>
    <row r="149725" spans="68:68" customFormat="1">
      <c r="BP149725" s="90"/>
    </row>
    <row r="149726" spans="68:68" customFormat="1">
      <c r="BP149726" s="90"/>
    </row>
    <row r="149727" spans="68:68" customFormat="1">
      <c r="BP149727" s="90"/>
    </row>
    <row r="149728" spans="68:68" customFormat="1">
      <c r="BP149728" s="90"/>
    </row>
    <row r="149729" spans="68:68" customFormat="1">
      <c r="BP149729" s="90"/>
    </row>
    <row r="149730" spans="68:68" customFormat="1">
      <c r="BP149730" s="90"/>
    </row>
    <row r="149731" spans="68:68" customFormat="1">
      <c r="BP149731" s="90"/>
    </row>
    <row r="149732" spans="68:68" customFormat="1">
      <c r="BP149732" s="90"/>
    </row>
    <row r="149733" spans="68:68" customFormat="1">
      <c r="BP149733" s="90"/>
    </row>
    <row r="149734" spans="68:68" customFormat="1">
      <c r="BP149734" s="90"/>
    </row>
    <row r="149735" spans="68:68" customFormat="1">
      <c r="BP149735" s="90"/>
    </row>
    <row r="149736" spans="68:68" customFormat="1">
      <c r="BP149736" s="90"/>
    </row>
    <row r="149737" spans="68:68" customFormat="1">
      <c r="BP149737" s="90"/>
    </row>
    <row r="149738" spans="68:68" customFormat="1">
      <c r="BP149738" s="90"/>
    </row>
    <row r="149739" spans="68:68" customFormat="1">
      <c r="BP149739" s="90"/>
    </row>
    <row r="149740" spans="68:68" customFormat="1">
      <c r="BP149740" s="90"/>
    </row>
    <row r="149741" spans="68:68" customFormat="1">
      <c r="BP149741" s="90"/>
    </row>
    <row r="149742" spans="68:68" customFormat="1">
      <c r="BP149742" s="90"/>
    </row>
    <row r="149743" spans="68:68" customFormat="1">
      <c r="BP149743" s="90"/>
    </row>
    <row r="149744" spans="68:68" customFormat="1">
      <c r="BP149744" s="90"/>
    </row>
    <row r="149745" spans="68:68" customFormat="1">
      <c r="BP149745" s="90"/>
    </row>
    <row r="149746" spans="68:68" customFormat="1">
      <c r="BP149746" s="90"/>
    </row>
    <row r="149747" spans="68:68" customFormat="1">
      <c r="BP149747" s="90"/>
    </row>
    <row r="149748" spans="68:68" customFormat="1">
      <c r="BP149748" s="90"/>
    </row>
    <row r="149749" spans="68:68" customFormat="1">
      <c r="BP149749" s="90"/>
    </row>
    <row r="149750" spans="68:68" customFormat="1">
      <c r="BP149750" s="90"/>
    </row>
    <row r="149751" spans="68:68" customFormat="1">
      <c r="BP149751" s="90"/>
    </row>
    <row r="149752" spans="68:68" customFormat="1">
      <c r="BP149752" s="90"/>
    </row>
    <row r="149753" spans="68:68" customFormat="1">
      <c r="BP149753" s="90"/>
    </row>
    <row r="149754" spans="68:68" customFormat="1">
      <c r="BP149754" s="90"/>
    </row>
    <row r="149755" spans="68:68" customFormat="1">
      <c r="BP149755" s="90"/>
    </row>
    <row r="149756" spans="68:68" customFormat="1">
      <c r="BP149756" s="90"/>
    </row>
    <row r="149757" spans="68:68" customFormat="1">
      <c r="BP149757" s="90"/>
    </row>
    <row r="149758" spans="68:68" customFormat="1">
      <c r="BP149758" s="90"/>
    </row>
    <row r="149759" spans="68:68" customFormat="1">
      <c r="BP149759" s="90"/>
    </row>
    <row r="149760" spans="68:68" customFormat="1">
      <c r="BP149760" s="90"/>
    </row>
    <row r="149761" spans="68:68" customFormat="1">
      <c r="BP149761" s="90"/>
    </row>
    <row r="149762" spans="68:68" customFormat="1">
      <c r="BP149762" s="90"/>
    </row>
    <row r="149763" spans="68:68" customFormat="1">
      <c r="BP149763" s="90"/>
    </row>
    <row r="149764" spans="68:68" customFormat="1">
      <c r="BP149764" s="90"/>
    </row>
    <row r="149765" spans="68:68" customFormat="1">
      <c r="BP149765" s="90"/>
    </row>
    <row r="149766" spans="68:68" customFormat="1">
      <c r="BP149766" s="90"/>
    </row>
    <row r="149767" spans="68:68" customFormat="1">
      <c r="BP149767" s="90"/>
    </row>
    <row r="149768" spans="68:68" customFormat="1">
      <c r="BP149768" s="90"/>
    </row>
    <row r="149769" spans="68:68" customFormat="1">
      <c r="BP149769" s="90"/>
    </row>
    <row r="149770" spans="68:68" customFormat="1">
      <c r="BP149770" s="90"/>
    </row>
    <row r="149771" spans="68:68" customFormat="1">
      <c r="BP149771" s="90"/>
    </row>
    <row r="149772" spans="68:68" customFormat="1">
      <c r="BP149772" s="90"/>
    </row>
    <row r="149773" spans="68:68" customFormat="1">
      <c r="BP149773" s="90"/>
    </row>
    <row r="149774" spans="68:68" customFormat="1">
      <c r="BP149774" s="90"/>
    </row>
    <row r="149775" spans="68:68" customFormat="1">
      <c r="BP149775" s="90"/>
    </row>
    <row r="149776" spans="68:68" customFormat="1">
      <c r="BP149776" s="90"/>
    </row>
    <row r="149777" spans="68:68" customFormat="1">
      <c r="BP149777" s="90"/>
    </row>
    <row r="149778" spans="68:68" customFormat="1">
      <c r="BP149778" s="90"/>
    </row>
    <row r="149779" spans="68:68" customFormat="1">
      <c r="BP149779" s="90"/>
    </row>
    <row r="149780" spans="68:68" customFormat="1">
      <c r="BP149780" s="90"/>
    </row>
    <row r="149781" spans="68:68" customFormat="1">
      <c r="BP149781" s="90"/>
    </row>
    <row r="149782" spans="68:68" customFormat="1">
      <c r="BP149782" s="90"/>
    </row>
    <row r="149783" spans="68:68" customFormat="1">
      <c r="BP149783" s="90"/>
    </row>
    <row r="149784" spans="68:68" customFormat="1">
      <c r="BP149784" s="90"/>
    </row>
    <row r="149785" spans="68:68" customFormat="1">
      <c r="BP149785" s="90"/>
    </row>
    <row r="149786" spans="68:68" customFormat="1">
      <c r="BP149786" s="90"/>
    </row>
    <row r="149787" spans="68:68" customFormat="1">
      <c r="BP149787" s="90"/>
    </row>
    <row r="149788" spans="68:68" customFormat="1">
      <c r="BP149788" s="90"/>
    </row>
    <row r="149789" spans="68:68" customFormat="1">
      <c r="BP149789" s="90"/>
    </row>
    <row r="149790" spans="68:68" customFormat="1">
      <c r="BP149790" s="90"/>
    </row>
    <row r="149791" spans="68:68" customFormat="1">
      <c r="BP149791" s="90"/>
    </row>
    <row r="149792" spans="68:68" customFormat="1">
      <c r="BP149792" s="90"/>
    </row>
    <row r="149793" spans="68:68" customFormat="1">
      <c r="BP149793" s="90"/>
    </row>
    <row r="149794" spans="68:68" customFormat="1">
      <c r="BP149794" s="90"/>
    </row>
    <row r="149795" spans="68:68" customFormat="1">
      <c r="BP149795" s="90"/>
    </row>
    <row r="149796" spans="68:68" customFormat="1">
      <c r="BP149796" s="90"/>
    </row>
    <row r="149797" spans="68:68" customFormat="1">
      <c r="BP149797" s="90"/>
    </row>
    <row r="149798" spans="68:68" customFormat="1">
      <c r="BP149798" s="90"/>
    </row>
    <row r="149799" spans="68:68" customFormat="1">
      <c r="BP149799" s="90"/>
    </row>
    <row r="149800" spans="68:68" customFormat="1">
      <c r="BP149800" s="90"/>
    </row>
    <row r="149801" spans="68:68" customFormat="1">
      <c r="BP149801" s="90"/>
    </row>
    <row r="149802" spans="68:68" customFormat="1">
      <c r="BP149802" s="90"/>
    </row>
    <row r="149803" spans="68:68" customFormat="1">
      <c r="BP149803" s="90"/>
    </row>
    <row r="149804" spans="68:68" customFormat="1">
      <c r="BP149804" s="90"/>
    </row>
    <row r="149805" spans="68:68" customFormat="1">
      <c r="BP149805" s="90"/>
    </row>
    <row r="149806" spans="68:68" customFormat="1">
      <c r="BP149806" s="90"/>
    </row>
    <row r="149807" spans="68:68" customFormat="1">
      <c r="BP149807" s="90"/>
    </row>
    <row r="149808" spans="68:68" customFormat="1">
      <c r="BP149808" s="90"/>
    </row>
    <row r="149809" spans="68:68" customFormat="1">
      <c r="BP149809" s="90"/>
    </row>
    <row r="149810" spans="68:68" customFormat="1">
      <c r="BP149810" s="90"/>
    </row>
    <row r="149811" spans="68:68" customFormat="1">
      <c r="BP149811" s="90"/>
    </row>
    <row r="149812" spans="68:68" customFormat="1">
      <c r="BP149812" s="90"/>
    </row>
    <row r="149813" spans="68:68" customFormat="1">
      <c r="BP149813" s="90"/>
    </row>
    <row r="149814" spans="68:68" customFormat="1">
      <c r="BP149814" s="90"/>
    </row>
    <row r="149815" spans="68:68" customFormat="1">
      <c r="BP149815" s="90"/>
    </row>
    <row r="149816" spans="68:68" customFormat="1">
      <c r="BP149816" s="90"/>
    </row>
    <row r="149817" spans="68:68" customFormat="1">
      <c r="BP149817" s="90"/>
    </row>
    <row r="149818" spans="68:68" customFormat="1">
      <c r="BP149818" s="90"/>
    </row>
    <row r="149819" spans="68:68" customFormat="1">
      <c r="BP149819" s="90"/>
    </row>
    <row r="149820" spans="68:68" customFormat="1">
      <c r="BP149820" s="90"/>
    </row>
    <row r="149821" spans="68:68" customFormat="1">
      <c r="BP149821" s="90"/>
    </row>
    <row r="149822" spans="68:68" customFormat="1">
      <c r="BP149822" s="90"/>
    </row>
    <row r="149823" spans="68:68" customFormat="1">
      <c r="BP149823" s="90"/>
    </row>
    <row r="149824" spans="68:68" customFormat="1">
      <c r="BP149824" s="90"/>
    </row>
    <row r="149825" spans="68:68" customFormat="1">
      <c r="BP149825" s="90"/>
    </row>
    <row r="149826" spans="68:68" customFormat="1">
      <c r="BP149826" s="90"/>
    </row>
    <row r="149827" spans="68:68" customFormat="1">
      <c r="BP149827" s="90"/>
    </row>
    <row r="149828" spans="68:68" customFormat="1">
      <c r="BP149828" s="90"/>
    </row>
    <row r="149829" spans="68:68" customFormat="1">
      <c r="BP149829" s="90"/>
    </row>
    <row r="149830" spans="68:68" customFormat="1">
      <c r="BP149830" s="90"/>
    </row>
    <row r="149831" spans="68:68" customFormat="1">
      <c r="BP149831" s="90"/>
    </row>
    <row r="149832" spans="68:68" customFormat="1">
      <c r="BP149832" s="90"/>
    </row>
    <row r="149833" spans="68:68" customFormat="1">
      <c r="BP149833" s="90"/>
    </row>
    <row r="149834" spans="68:68" customFormat="1">
      <c r="BP149834" s="90"/>
    </row>
    <row r="149835" spans="68:68" customFormat="1">
      <c r="BP149835" s="90"/>
    </row>
    <row r="149836" spans="68:68" customFormat="1">
      <c r="BP149836" s="90"/>
    </row>
    <row r="149837" spans="68:68" customFormat="1">
      <c r="BP149837" s="90"/>
    </row>
    <row r="149838" spans="68:68" customFormat="1">
      <c r="BP149838" s="90"/>
    </row>
    <row r="149839" spans="68:68" customFormat="1">
      <c r="BP149839" s="90"/>
    </row>
    <row r="149840" spans="68:68" customFormat="1">
      <c r="BP149840" s="90"/>
    </row>
    <row r="149841" spans="68:68" customFormat="1">
      <c r="BP149841" s="90"/>
    </row>
    <row r="149842" spans="68:68" customFormat="1">
      <c r="BP149842" s="90"/>
    </row>
    <row r="149843" spans="68:68" customFormat="1">
      <c r="BP149843" s="90"/>
    </row>
    <row r="149844" spans="68:68" customFormat="1">
      <c r="BP149844" s="90"/>
    </row>
    <row r="149845" spans="68:68" customFormat="1">
      <c r="BP149845" s="90"/>
    </row>
    <row r="149846" spans="68:68" customFormat="1">
      <c r="BP149846" s="90"/>
    </row>
    <row r="149847" spans="68:68" customFormat="1">
      <c r="BP149847" s="90"/>
    </row>
    <row r="149848" spans="68:68" customFormat="1">
      <c r="BP149848" s="90"/>
    </row>
    <row r="149849" spans="68:68" customFormat="1">
      <c r="BP149849" s="90"/>
    </row>
    <row r="149850" spans="68:68" customFormat="1">
      <c r="BP149850" s="90"/>
    </row>
    <row r="149851" spans="68:68" customFormat="1">
      <c r="BP149851" s="90"/>
    </row>
    <row r="149852" spans="68:68" customFormat="1">
      <c r="BP149852" s="90"/>
    </row>
    <row r="149853" spans="68:68" customFormat="1">
      <c r="BP149853" s="90"/>
    </row>
    <row r="149854" spans="68:68" customFormat="1">
      <c r="BP149854" s="90"/>
    </row>
    <row r="149855" spans="68:68" customFormat="1">
      <c r="BP149855" s="90"/>
    </row>
    <row r="149856" spans="68:68" customFormat="1">
      <c r="BP149856" s="90"/>
    </row>
    <row r="149857" spans="68:68" customFormat="1">
      <c r="BP149857" s="90"/>
    </row>
    <row r="149858" spans="68:68" customFormat="1">
      <c r="BP149858" s="90"/>
    </row>
    <row r="149859" spans="68:68" customFormat="1">
      <c r="BP149859" s="90"/>
    </row>
    <row r="149860" spans="68:68" customFormat="1">
      <c r="BP149860" s="90"/>
    </row>
    <row r="149861" spans="68:68" customFormat="1">
      <c r="BP149861" s="90"/>
    </row>
    <row r="149862" spans="68:68" customFormat="1">
      <c r="BP149862" s="90"/>
    </row>
    <row r="149863" spans="68:68" customFormat="1">
      <c r="BP149863" s="90"/>
    </row>
    <row r="149864" spans="68:68" customFormat="1">
      <c r="BP149864" s="90"/>
    </row>
    <row r="149865" spans="68:68" customFormat="1">
      <c r="BP149865" s="90"/>
    </row>
    <row r="149866" spans="68:68" customFormat="1">
      <c r="BP149866" s="90"/>
    </row>
    <row r="149867" spans="68:68" customFormat="1">
      <c r="BP149867" s="90"/>
    </row>
    <row r="149868" spans="68:68" customFormat="1">
      <c r="BP149868" s="90"/>
    </row>
    <row r="149869" spans="68:68" customFormat="1">
      <c r="BP149869" s="90"/>
    </row>
    <row r="149870" spans="68:68" customFormat="1">
      <c r="BP149870" s="90"/>
    </row>
    <row r="149871" spans="68:68" customFormat="1">
      <c r="BP149871" s="90"/>
    </row>
    <row r="149872" spans="68:68" customFormat="1">
      <c r="BP149872" s="90"/>
    </row>
    <row r="149873" spans="68:68" customFormat="1">
      <c r="BP149873" s="90"/>
    </row>
    <row r="149874" spans="68:68" customFormat="1">
      <c r="BP149874" s="90"/>
    </row>
    <row r="149875" spans="68:68" customFormat="1">
      <c r="BP149875" s="90"/>
    </row>
    <row r="149876" spans="68:68" customFormat="1">
      <c r="BP149876" s="90"/>
    </row>
    <row r="149877" spans="68:68" customFormat="1">
      <c r="BP149877" s="90"/>
    </row>
    <row r="149878" spans="68:68" customFormat="1">
      <c r="BP149878" s="90"/>
    </row>
    <row r="149879" spans="68:68" customFormat="1">
      <c r="BP149879" s="90"/>
    </row>
    <row r="149880" spans="68:68" customFormat="1">
      <c r="BP149880" s="90"/>
    </row>
    <row r="149881" spans="68:68" customFormat="1">
      <c r="BP149881" s="90"/>
    </row>
    <row r="149882" spans="68:68" customFormat="1">
      <c r="BP149882" s="90"/>
    </row>
    <row r="149883" spans="68:68" customFormat="1">
      <c r="BP149883" s="90"/>
    </row>
    <row r="149884" spans="68:68" customFormat="1">
      <c r="BP149884" s="90"/>
    </row>
    <row r="149885" spans="68:68" customFormat="1">
      <c r="BP149885" s="90"/>
    </row>
    <row r="149886" spans="68:68" customFormat="1">
      <c r="BP149886" s="90"/>
    </row>
    <row r="149887" spans="68:68" customFormat="1">
      <c r="BP149887" s="90"/>
    </row>
    <row r="149888" spans="68:68" customFormat="1">
      <c r="BP149888" s="90"/>
    </row>
    <row r="149889" spans="68:68" customFormat="1">
      <c r="BP149889" s="90"/>
    </row>
    <row r="149890" spans="68:68" customFormat="1">
      <c r="BP149890" s="90"/>
    </row>
    <row r="149891" spans="68:68" customFormat="1">
      <c r="BP149891" s="90"/>
    </row>
    <row r="149892" spans="68:68" customFormat="1">
      <c r="BP149892" s="90"/>
    </row>
    <row r="149893" spans="68:68" customFormat="1">
      <c r="BP149893" s="90"/>
    </row>
    <row r="149894" spans="68:68" customFormat="1">
      <c r="BP149894" s="90"/>
    </row>
    <row r="149895" spans="68:68" customFormat="1">
      <c r="BP149895" s="90"/>
    </row>
    <row r="149896" spans="68:68" customFormat="1">
      <c r="BP149896" s="90"/>
    </row>
    <row r="149897" spans="68:68" customFormat="1">
      <c r="BP149897" s="90"/>
    </row>
    <row r="149898" spans="68:68" customFormat="1">
      <c r="BP149898" s="90"/>
    </row>
    <row r="149899" spans="68:68" customFormat="1">
      <c r="BP149899" s="90"/>
    </row>
    <row r="149900" spans="68:68" customFormat="1">
      <c r="BP149900" s="90"/>
    </row>
    <row r="149901" spans="68:68" customFormat="1">
      <c r="BP149901" s="90"/>
    </row>
    <row r="149902" spans="68:68" customFormat="1">
      <c r="BP149902" s="90"/>
    </row>
    <row r="149903" spans="68:68" customFormat="1">
      <c r="BP149903" s="90"/>
    </row>
    <row r="149904" spans="68:68" customFormat="1">
      <c r="BP149904" s="90"/>
    </row>
    <row r="149905" spans="68:68" customFormat="1">
      <c r="BP149905" s="90"/>
    </row>
    <row r="149906" spans="68:68" customFormat="1">
      <c r="BP149906" s="90"/>
    </row>
    <row r="149907" spans="68:68" customFormat="1">
      <c r="BP149907" s="90"/>
    </row>
    <row r="149908" spans="68:68" customFormat="1">
      <c r="BP149908" s="90"/>
    </row>
    <row r="149909" spans="68:68" customFormat="1">
      <c r="BP149909" s="90"/>
    </row>
    <row r="149910" spans="68:68" customFormat="1">
      <c r="BP149910" s="90"/>
    </row>
    <row r="149911" spans="68:68" customFormat="1">
      <c r="BP149911" s="90"/>
    </row>
    <row r="149912" spans="68:68" customFormat="1">
      <c r="BP149912" s="90"/>
    </row>
    <row r="149913" spans="68:68" customFormat="1">
      <c r="BP149913" s="90"/>
    </row>
    <row r="149914" spans="68:68" customFormat="1">
      <c r="BP149914" s="90"/>
    </row>
    <row r="149915" spans="68:68" customFormat="1">
      <c r="BP149915" s="90"/>
    </row>
    <row r="149916" spans="68:68" customFormat="1">
      <c r="BP149916" s="90"/>
    </row>
    <row r="149917" spans="68:68" customFormat="1">
      <c r="BP149917" s="90"/>
    </row>
    <row r="149918" spans="68:68" customFormat="1">
      <c r="BP149918" s="90"/>
    </row>
    <row r="149919" spans="68:68" customFormat="1">
      <c r="BP149919" s="90"/>
    </row>
    <row r="149920" spans="68:68" customFormat="1">
      <c r="BP149920" s="90"/>
    </row>
    <row r="149921" spans="68:68" customFormat="1">
      <c r="BP149921" s="90"/>
    </row>
    <row r="149922" spans="68:68" customFormat="1">
      <c r="BP149922" s="90"/>
    </row>
    <row r="149923" spans="68:68" customFormat="1">
      <c r="BP149923" s="90"/>
    </row>
    <row r="149924" spans="68:68" customFormat="1">
      <c r="BP149924" s="90"/>
    </row>
    <row r="149925" spans="68:68" customFormat="1">
      <c r="BP149925" s="90"/>
    </row>
    <row r="149926" spans="68:68" customFormat="1">
      <c r="BP149926" s="90"/>
    </row>
    <row r="149927" spans="68:68" customFormat="1">
      <c r="BP149927" s="90"/>
    </row>
    <row r="149928" spans="68:68" customFormat="1">
      <c r="BP149928" s="90"/>
    </row>
    <row r="149929" spans="68:68" customFormat="1">
      <c r="BP149929" s="90"/>
    </row>
    <row r="149930" spans="68:68" customFormat="1">
      <c r="BP149930" s="90"/>
    </row>
    <row r="149931" spans="68:68" customFormat="1">
      <c r="BP149931" s="90"/>
    </row>
    <row r="149932" spans="68:68" customFormat="1">
      <c r="BP149932" s="90"/>
    </row>
    <row r="149933" spans="68:68" customFormat="1">
      <c r="BP149933" s="90"/>
    </row>
    <row r="149934" spans="68:68" customFormat="1">
      <c r="BP149934" s="90"/>
    </row>
    <row r="149935" spans="68:68" customFormat="1">
      <c r="BP149935" s="90"/>
    </row>
    <row r="149936" spans="68:68" customFormat="1">
      <c r="BP149936" s="90"/>
    </row>
    <row r="149937" spans="68:68" customFormat="1">
      <c r="BP149937" s="90"/>
    </row>
    <row r="149938" spans="68:68" customFormat="1">
      <c r="BP149938" s="90"/>
    </row>
    <row r="149939" spans="68:68" customFormat="1">
      <c r="BP149939" s="90"/>
    </row>
    <row r="149940" spans="68:68" customFormat="1">
      <c r="BP149940" s="90"/>
    </row>
    <row r="149941" spans="68:68" customFormat="1">
      <c r="BP149941" s="90"/>
    </row>
    <row r="149942" spans="68:68" customFormat="1">
      <c r="BP149942" s="90"/>
    </row>
    <row r="149943" spans="68:68" customFormat="1">
      <c r="BP149943" s="90"/>
    </row>
    <row r="149944" spans="68:68" customFormat="1">
      <c r="BP149944" s="90"/>
    </row>
    <row r="149945" spans="68:68" customFormat="1">
      <c r="BP149945" s="90"/>
    </row>
    <row r="149946" spans="68:68" customFormat="1">
      <c r="BP149946" s="90"/>
    </row>
    <row r="149947" spans="68:68" customFormat="1">
      <c r="BP149947" s="90"/>
    </row>
    <row r="149948" spans="68:68" customFormat="1">
      <c r="BP149948" s="90"/>
    </row>
    <row r="149949" spans="68:68" customFormat="1">
      <c r="BP149949" s="90"/>
    </row>
    <row r="149950" spans="68:68" customFormat="1">
      <c r="BP149950" s="90"/>
    </row>
    <row r="149951" spans="68:68" customFormat="1">
      <c r="BP149951" s="90"/>
    </row>
    <row r="149952" spans="68:68" customFormat="1">
      <c r="BP149952" s="90"/>
    </row>
    <row r="149953" spans="68:68" customFormat="1">
      <c r="BP149953" s="90"/>
    </row>
    <row r="149954" spans="68:68" customFormat="1">
      <c r="BP149954" s="90"/>
    </row>
    <row r="149955" spans="68:68" customFormat="1">
      <c r="BP149955" s="90"/>
    </row>
    <row r="149956" spans="68:68" customFormat="1">
      <c r="BP149956" s="90"/>
    </row>
    <row r="149957" spans="68:68" customFormat="1">
      <c r="BP149957" s="90"/>
    </row>
    <row r="149958" spans="68:68" customFormat="1">
      <c r="BP149958" s="90"/>
    </row>
    <row r="149959" spans="68:68" customFormat="1">
      <c r="BP149959" s="90"/>
    </row>
    <row r="149960" spans="68:68" customFormat="1">
      <c r="BP149960" s="90"/>
    </row>
    <row r="149961" spans="68:68" customFormat="1">
      <c r="BP149961" s="90"/>
    </row>
    <row r="149962" spans="68:68" customFormat="1">
      <c r="BP149962" s="90"/>
    </row>
    <row r="149963" spans="68:68" customFormat="1">
      <c r="BP149963" s="90"/>
    </row>
    <row r="149964" spans="68:68" customFormat="1">
      <c r="BP149964" s="90"/>
    </row>
    <row r="149965" spans="68:68" customFormat="1">
      <c r="BP149965" s="90"/>
    </row>
    <row r="149966" spans="68:68" customFormat="1">
      <c r="BP149966" s="90"/>
    </row>
    <row r="149967" spans="68:68" customFormat="1">
      <c r="BP149967" s="90"/>
    </row>
    <row r="149968" spans="68:68" customFormat="1">
      <c r="BP149968" s="90"/>
    </row>
    <row r="149969" spans="68:68" customFormat="1">
      <c r="BP149969" s="90"/>
    </row>
    <row r="149970" spans="68:68" customFormat="1">
      <c r="BP149970" s="90"/>
    </row>
    <row r="149971" spans="68:68" customFormat="1">
      <c r="BP149971" s="90"/>
    </row>
    <row r="149972" spans="68:68" customFormat="1">
      <c r="BP149972" s="90"/>
    </row>
    <row r="149973" spans="68:68" customFormat="1">
      <c r="BP149973" s="90"/>
    </row>
    <row r="149974" spans="68:68" customFormat="1">
      <c r="BP149974" s="90"/>
    </row>
    <row r="149975" spans="68:68" customFormat="1">
      <c r="BP149975" s="90"/>
    </row>
    <row r="149976" spans="68:68" customFormat="1">
      <c r="BP149976" s="90"/>
    </row>
    <row r="149977" spans="68:68" customFormat="1">
      <c r="BP149977" s="90"/>
    </row>
    <row r="149978" spans="68:68" customFormat="1">
      <c r="BP149978" s="90"/>
    </row>
    <row r="149979" spans="68:68" customFormat="1">
      <c r="BP149979" s="90"/>
    </row>
    <row r="149980" spans="68:68" customFormat="1">
      <c r="BP149980" s="90"/>
    </row>
    <row r="149981" spans="68:68" customFormat="1">
      <c r="BP149981" s="90"/>
    </row>
    <row r="149982" spans="68:68" customFormat="1">
      <c r="BP149982" s="90"/>
    </row>
    <row r="149983" spans="68:68" customFormat="1">
      <c r="BP149983" s="90"/>
    </row>
    <row r="149984" spans="68:68" customFormat="1">
      <c r="BP149984" s="90"/>
    </row>
    <row r="149985" spans="68:68" customFormat="1">
      <c r="BP149985" s="90"/>
    </row>
    <row r="149986" spans="68:68" customFormat="1">
      <c r="BP149986" s="90"/>
    </row>
    <row r="149987" spans="68:68" customFormat="1">
      <c r="BP149987" s="90"/>
    </row>
    <row r="149988" spans="68:68" customFormat="1">
      <c r="BP149988" s="90"/>
    </row>
    <row r="149989" spans="68:68" customFormat="1">
      <c r="BP149989" s="90"/>
    </row>
    <row r="149990" spans="68:68" customFormat="1">
      <c r="BP149990" s="90"/>
    </row>
    <row r="149991" spans="68:68" customFormat="1">
      <c r="BP149991" s="90"/>
    </row>
    <row r="149992" spans="68:68" customFormat="1">
      <c r="BP149992" s="90"/>
    </row>
    <row r="149993" spans="68:68" customFormat="1">
      <c r="BP149993" s="90"/>
    </row>
    <row r="149994" spans="68:68" customFormat="1">
      <c r="BP149994" s="90"/>
    </row>
    <row r="149995" spans="68:68" customFormat="1">
      <c r="BP149995" s="90"/>
    </row>
    <row r="149996" spans="68:68" customFormat="1">
      <c r="BP149996" s="90"/>
    </row>
    <row r="149997" spans="68:68" customFormat="1">
      <c r="BP149997" s="90"/>
    </row>
    <row r="149998" spans="68:68" customFormat="1">
      <c r="BP149998" s="90"/>
    </row>
    <row r="149999" spans="68:68" customFormat="1">
      <c r="BP149999" s="90"/>
    </row>
    <row r="150000" spans="68:68" customFormat="1">
      <c r="BP150000" s="90"/>
    </row>
    <row r="150001" spans="68:68" customFormat="1">
      <c r="BP150001" s="90"/>
    </row>
    <row r="150002" spans="68:68" customFormat="1">
      <c r="BP150002" s="90"/>
    </row>
    <row r="150003" spans="68:68" customFormat="1">
      <c r="BP150003" s="90"/>
    </row>
    <row r="150004" spans="68:68" customFormat="1">
      <c r="BP150004" s="90"/>
    </row>
    <row r="150005" spans="68:68" customFormat="1">
      <c r="BP150005" s="90"/>
    </row>
    <row r="150006" spans="68:68" customFormat="1">
      <c r="BP150006" s="90"/>
    </row>
    <row r="150007" spans="68:68" customFormat="1">
      <c r="BP150007" s="90"/>
    </row>
    <row r="150008" spans="68:68" customFormat="1">
      <c r="BP150008" s="90"/>
    </row>
    <row r="150009" spans="68:68" customFormat="1">
      <c r="BP150009" s="90"/>
    </row>
    <row r="150010" spans="68:68" customFormat="1">
      <c r="BP150010" s="90"/>
    </row>
    <row r="150011" spans="68:68" customFormat="1">
      <c r="BP150011" s="90"/>
    </row>
    <row r="150012" spans="68:68" customFormat="1">
      <c r="BP150012" s="90"/>
    </row>
    <row r="150013" spans="68:68" customFormat="1">
      <c r="BP150013" s="90"/>
    </row>
    <row r="150014" spans="68:68" customFormat="1">
      <c r="BP150014" s="90"/>
    </row>
    <row r="150015" spans="68:68" customFormat="1">
      <c r="BP150015" s="90"/>
    </row>
    <row r="150016" spans="68:68" customFormat="1">
      <c r="BP150016" s="90"/>
    </row>
    <row r="150017" spans="68:68" customFormat="1">
      <c r="BP150017" s="90"/>
    </row>
    <row r="150018" spans="68:68" customFormat="1">
      <c r="BP150018" s="90"/>
    </row>
    <row r="150019" spans="68:68" customFormat="1">
      <c r="BP150019" s="90"/>
    </row>
    <row r="150020" spans="68:68" customFormat="1">
      <c r="BP150020" s="90"/>
    </row>
    <row r="150021" spans="68:68" customFormat="1">
      <c r="BP150021" s="90"/>
    </row>
    <row r="150022" spans="68:68" customFormat="1">
      <c r="BP150022" s="90"/>
    </row>
    <row r="150023" spans="68:68" customFormat="1">
      <c r="BP150023" s="90"/>
    </row>
    <row r="150024" spans="68:68" customFormat="1">
      <c r="BP150024" s="90"/>
    </row>
    <row r="150025" spans="68:68" customFormat="1">
      <c r="BP150025" s="90"/>
    </row>
    <row r="150026" spans="68:68" customFormat="1">
      <c r="BP150026" s="90"/>
    </row>
    <row r="150027" spans="68:68" customFormat="1">
      <c r="BP150027" s="90"/>
    </row>
    <row r="150028" spans="68:68" customFormat="1">
      <c r="BP150028" s="90"/>
    </row>
    <row r="150029" spans="68:68" customFormat="1">
      <c r="BP150029" s="90"/>
    </row>
    <row r="150030" spans="68:68" customFormat="1">
      <c r="BP150030" s="90"/>
    </row>
    <row r="150031" spans="68:68" customFormat="1">
      <c r="BP150031" s="90"/>
    </row>
    <row r="150032" spans="68:68" customFormat="1">
      <c r="BP150032" s="90"/>
    </row>
    <row r="150033" spans="68:68" customFormat="1">
      <c r="BP150033" s="90"/>
    </row>
    <row r="150034" spans="68:68" customFormat="1">
      <c r="BP150034" s="90"/>
    </row>
    <row r="150035" spans="68:68" customFormat="1">
      <c r="BP150035" s="90"/>
    </row>
    <row r="150036" spans="68:68" customFormat="1">
      <c r="BP150036" s="90"/>
    </row>
    <row r="150037" spans="68:68" customFormat="1">
      <c r="BP150037" s="90"/>
    </row>
    <row r="150038" spans="68:68" customFormat="1">
      <c r="BP150038" s="90"/>
    </row>
    <row r="150039" spans="68:68" customFormat="1">
      <c r="BP150039" s="90"/>
    </row>
    <row r="150040" spans="68:68" customFormat="1">
      <c r="BP150040" s="90"/>
    </row>
    <row r="150041" spans="68:68" customFormat="1">
      <c r="BP150041" s="90"/>
    </row>
    <row r="150042" spans="68:68" customFormat="1">
      <c r="BP150042" s="90"/>
    </row>
    <row r="150043" spans="68:68" customFormat="1">
      <c r="BP150043" s="90"/>
    </row>
    <row r="150044" spans="68:68" customFormat="1">
      <c r="BP150044" s="90"/>
    </row>
    <row r="150045" spans="68:68" customFormat="1">
      <c r="BP150045" s="90"/>
    </row>
    <row r="150046" spans="68:68" customFormat="1">
      <c r="BP150046" s="90"/>
    </row>
    <row r="150047" spans="68:68" customFormat="1">
      <c r="BP150047" s="90"/>
    </row>
    <row r="150048" spans="68:68" customFormat="1">
      <c r="BP150048" s="90"/>
    </row>
    <row r="150049" spans="68:68" customFormat="1">
      <c r="BP150049" s="90"/>
    </row>
    <row r="150050" spans="68:68" customFormat="1">
      <c r="BP150050" s="90"/>
    </row>
    <row r="150051" spans="68:68" customFormat="1">
      <c r="BP150051" s="90"/>
    </row>
    <row r="150052" spans="68:68" customFormat="1">
      <c r="BP150052" s="90"/>
    </row>
    <row r="150053" spans="68:68" customFormat="1">
      <c r="BP150053" s="90"/>
    </row>
    <row r="150054" spans="68:68" customFormat="1">
      <c r="BP150054" s="90"/>
    </row>
    <row r="150055" spans="68:68" customFormat="1">
      <c r="BP150055" s="90"/>
    </row>
    <row r="150056" spans="68:68" customFormat="1">
      <c r="BP150056" s="90"/>
    </row>
    <row r="150057" spans="68:68" customFormat="1">
      <c r="BP150057" s="90"/>
    </row>
    <row r="150058" spans="68:68" customFormat="1">
      <c r="BP150058" s="90"/>
    </row>
    <row r="150059" spans="68:68" customFormat="1">
      <c r="BP150059" s="90"/>
    </row>
    <row r="150060" spans="68:68" customFormat="1">
      <c r="BP150060" s="90"/>
    </row>
    <row r="150061" spans="68:68" customFormat="1">
      <c r="BP150061" s="90"/>
    </row>
    <row r="150062" spans="68:68" customFormat="1">
      <c r="BP150062" s="90"/>
    </row>
    <row r="150063" spans="68:68" customFormat="1">
      <c r="BP150063" s="90"/>
    </row>
    <row r="150064" spans="68:68" customFormat="1">
      <c r="BP150064" s="90"/>
    </row>
    <row r="150065" spans="68:68" customFormat="1">
      <c r="BP150065" s="90"/>
    </row>
    <row r="150066" spans="68:68" customFormat="1">
      <c r="BP150066" s="90"/>
    </row>
    <row r="150067" spans="68:68" customFormat="1">
      <c r="BP150067" s="90"/>
    </row>
    <row r="150068" spans="68:68" customFormat="1">
      <c r="BP150068" s="90"/>
    </row>
    <row r="150069" spans="68:68" customFormat="1">
      <c r="BP150069" s="90"/>
    </row>
    <row r="150070" spans="68:68" customFormat="1">
      <c r="BP150070" s="90"/>
    </row>
    <row r="150071" spans="68:68" customFormat="1">
      <c r="BP150071" s="90"/>
    </row>
    <row r="150072" spans="68:68" customFormat="1">
      <c r="BP150072" s="90"/>
    </row>
    <row r="150073" spans="68:68" customFormat="1">
      <c r="BP150073" s="90"/>
    </row>
    <row r="150074" spans="68:68" customFormat="1">
      <c r="BP150074" s="90"/>
    </row>
    <row r="150075" spans="68:68" customFormat="1">
      <c r="BP150075" s="90"/>
    </row>
    <row r="150076" spans="68:68" customFormat="1">
      <c r="BP150076" s="90"/>
    </row>
    <row r="150077" spans="68:68" customFormat="1">
      <c r="BP150077" s="90"/>
    </row>
    <row r="150078" spans="68:68" customFormat="1">
      <c r="BP150078" s="90"/>
    </row>
    <row r="150079" spans="68:68" customFormat="1">
      <c r="BP150079" s="90"/>
    </row>
    <row r="150080" spans="68:68" customFormat="1">
      <c r="BP150080" s="90"/>
    </row>
    <row r="150081" spans="68:68" customFormat="1">
      <c r="BP150081" s="90"/>
    </row>
    <row r="150082" spans="68:68" customFormat="1">
      <c r="BP150082" s="90"/>
    </row>
    <row r="150083" spans="68:68" customFormat="1">
      <c r="BP150083" s="90"/>
    </row>
    <row r="150084" spans="68:68" customFormat="1">
      <c r="BP150084" s="90"/>
    </row>
    <row r="150085" spans="68:68" customFormat="1">
      <c r="BP150085" s="90"/>
    </row>
    <row r="150086" spans="68:68" customFormat="1">
      <c r="BP150086" s="90"/>
    </row>
    <row r="150087" spans="68:68" customFormat="1">
      <c r="BP150087" s="90"/>
    </row>
    <row r="150088" spans="68:68" customFormat="1">
      <c r="BP150088" s="90"/>
    </row>
    <row r="150089" spans="68:68" customFormat="1">
      <c r="BP150089" s="90"/>
    </row>
    <row r="150090" spans="68:68" customFormat="1">
      <c r="BP150090" s="90"/>
    </row>
    <row r="150091" spans="68:68" customFormat="1">
      <c r="BP150091" s="90"/>
    </row>
    <row r="150092" spans="68:68" customFormat="1">
      <c r="BP150092" s="90"/>
    </row>
    <row r="150093" spans="68:68" customFormat="1">
      <c r="BP150093" s="90"/>
    </row>
    <row r="150094" spans="68:68" customFormat="1">
      <c r="BP150094" s="90"/>
    </row>
    <row r="150095" spans="68:68" customFormat="1">
      <c r="BP150095" s="90"/>
    </row>
    <row r="150096" spans="68:68" customFormat="1">
      <c r="BP150096" s="90"/>
    </row>
    <row r="150097" spans="68:68" customFormat="1">
      <c r="BP150097" s="90"/>
    </row>
    <row r="150098" spans="68:68" customFormat="1">
      <c r="BP150098" s="90"/>
    </row>
    <row r="150099" spans="68:68" customFormat="1">
      <c r="BP150099" s="90"/>
    </row>
    <row r="150100" spans="68:68" customFormat="1">
      <c r="BP150100" s="90"/>
    </row>
    <row r="150101" spans="68:68" customFormat="1">
      <c r="BP150101" s="90"/>
    </row>
    <row r="150102" spans="68:68" customFormat="1">
      <c r="BP150102" s="90"/>
    </row>
    <row r="150103" spans="68:68" customFormat="1">
      <c r="BP150103" s="90"/>
    </row>
    <row r="150104" spans="68:68" customFormat="1">
      <c r="BP150104" s="90"/>
    </row>
    <row r="150105" spans="68:68" customFormat="1">
      <c r="BP150105" s="90"/>
    </row>
    <row r="150106" spans="68:68" customFormat="1">
      <c r="BP150106" s="90"/>
    </row>
    <row r="150107" spans="68:68" customFormat="1">
      <c r="BP150107" s="90"/>
    </row>
    <row r="150108" spans="68:68" customFormat="1">
      <c r="BP150108" s="90"/>
    </row>
    <row r="150109" spans="68:68" customFormat="1">
      <c r="BP150109" s="90"/>
    </row>
    <row r="150110" spans="68:68" customFormat="1">
      <c r="BP150110" s="90"/>
    </row>
    <row r="150111" spans="68:68" customFormat="1">
      <c r="BP150111" s="90"/>
    </row>
    <row r="150112" spans="68:68" customFormat="1">
      <c r="BP150112" s="90"/>
    </row>
    <row r="150113" spans="68:68" customFormat="1">
      <c r="BP150113" s="90"/>
    </row>
    <row r="150114" spans="68:68" customFormat="1">
      <c r="BP150114" s="90"/>
    </row>
    <row r="150115" spans="68:68" customFormat="1">
      <c r="BP150115" s="90"/>
    </row>
    <row r="150116" spans="68:68" customFormat="1">
      <c r="BP150116" s="90"/>
    </row>
    <row r="150117" spans="68:68" customFormat="1">
      <c r="BP150117" s="90"/>
    </row>
    <row r="150118" spans="68:68" customFormat="1">
      <c r="BP150118" s="90"/>
    </row>
    <row r="150119" spans="68:68" customFormat="1">
      <c r="BP150119" s="90"/>
    </row>
    <row r="150120" spans="68:68" customFormat="1">
      <c r="BP150120" s="90"/>
    </row>
    <row r="150121" spans="68:68" customFormat="1">
      <c r="BP150121" s="90"/>
    </row>
    <row r="150122" spans="68:68" customFormat="1">
      <c r="BP150122" s="90"/>
    </row>
    <row r="150123" spans="68:68" customFormat="1">
      <c r="BP150123" s="90"/>
    </row>
    <row r="150124" spans="68:68" customFormat="1">
      <c r="BP150124" s="90"/>
    </row>
    <row r="150125" spans="68:68" customFormat="1">
      <c r="BP150125" s="90"/>
    </row>
    <row r="150126" spans="68:68" customFormat="1">
      <c r="BP150126" s="90"/>
    </row>
    <row r="150127" spans="68:68" customFormat="1">
      <c r="BP150127" s="90"/>
    </row>
    <row r="150128" spans="68:68" customFormat="1">
      <c r="BP150128" s="90"/>
    </row>
    <row r="150129" spans="68:68" customFormat="1">
      <c r="BP150129" s="90"/>
    </row>
    <row r="150130" spans="68:68" customFormat="1">
      <c r="BP150130" s="90"/>
    </row>
    <row r="150131" spans="68:68" customFormat="1">
      <c r="BP150131" s="90"/>
    </row>
    <row r="150132" spans="68:68" customFormat="1">
      <c r="BP150132" s="90"/>
    </row>
    <row r="150133" spans="68:68" customFormat="1">
      <c r="BP150133" s="90"/>
    </row>
    <row r="150134" spans="68:68" customFormat="1">
      <c r="BP150134" s="90"/>
    </row>
    <row r="150135" spans="68:68" customFormat="1">
      <c r="BP150135" s="90"/>
    </row>
    <row r="150136" spans="68:68" customFormat="1">
      <c r="BP150136" s="90"/>
    </row>
    <row r="150137" spans="68:68" customFormat="1">
      <c r="BP150137" s="90"/>
    </row>
    <row r="150138" spans="68:68" customFormat="1">
      <c r="BP150138" s="90"/>
    </row>
    <row r="150139" spans="68:68" customFormat="1">
      <c r="BP150139" s="90"/>
    </row>
    <row r="150140" spans="68:68" customFormat="1">
      <c r="BP150140" s="90"/>
    </row>
    <row r="150141" spans="68:68" customFormat="1">
      <c r="BP150141" s="90"/>
    </row>
    <row r="150142" spans="68:68" customFormat="1">
      <c r="BP150142" s="90"/>
    </row>
    <row r="150143" spans="68:68" customFormat="1">
      <c r="BP150143" s="90"/>
    </row>
    <row r="150144" spans="68:68" customFormat="1">
      <c r="BP150144" s="90"/>
    </row>
    <row r="150145" spans="68:68" customFormat="1">
      <c r="BP150145" s="90"/>
    </row>
    <row r="150146" spans="68:68" customFormat="1">
      <c r="BP150146" s="90"/>
    </row>
    <row r="150147" spans="68:68" customFormat="1">
      <c r="BP150147" s="90"/>
    </row>
    <row r="150148" spans="68:68" customFormat="1">
      <c r="BP150148" s="90"/>
    </row>
    <row r="150149" spans="68:68" customFormat="1">
      <c r="BP150149" s="90"/>
    </row>
    <row r="150150" spans="68:68" customFormat="1">
      <c r="BP150150" s="90"/>
    </row>
    <row r="150151" spans="68:68" customFormat="1">
      <c r="BP150151" s="90"/>
    </row>
    <row r="150152" spans="68:68" customFormat="1">
      <c r="BP150152" s="90"/>
    </row>
    <row r="150153" spans="68:68" customFormat="1">
      <c r="BP150153" s="90"/>
    </row>
    <row r="150154" spans="68:68" customFormat="1">
      <c r="BP150154" s="90"/>
    </row>
    <row r="150155" spans="68:68" customFormat="1">
      <c r="BP150155" s="90"/>
    </row>
    <row r="150156" spans="68:68" customFormat="1">
      <c r="BP150156" s="90"/>
    </row>
    <row r="150157" spans="68:68" customFormat="1">
      <c r="BP150157" s="90"/>
    </row>
    <row r="150158" spans="68:68" customFormat="1">
      <c r="BP150158" s="90"/>
    </row>
    <row r="150159" spans="68:68" customFormat="1">
      <c r="BP150159" s="90"/>
    </row>
    <row r="150160" spans="68:68" customFormat="1">
      <c r="BP150160" s="90"/>
    </row>
    <row r="150161" spans="68:68" customFormat="1">
      <c r="BP150161" s="90"/>
    </row>
    <row r="150162" spans="68:68" customFormat="1">
      <c r="BP150162" s="90"/>
    </row>
    <row r="150163" spans="68:68" customFormat="1">
      <c r="BP150163" s="90"/>
    </row>
    <row r="150164" spans="68:68" customFormat="1">
      <c r="BP150164" s="90"/>
    </row>
    <row r="150165" spans="68:68" customFormat="1">
      <c r="BP150165" s="90"/>
    </row>
    <row r="150166" spans="68:68" customFormat="1">
      <c r="BP150166" s="90"/>
    </row>
    <row r="150167" spans="68:68" customFormat="1">
      <c r="BP150167" s="90"/>
    </row>
    <row r="150168" spans="68:68" customFormat="1">
      <c r="BP150168" s="90"/>
    </row>
    <row r="150169" spans="68:68" customFormat="1">
      <c r="BP150169" s="90"/>
    </row>
    <row r="150170" spans="68:68" customFormat="1">
      <c r="BP150170" s="90"/>
    </row>
    <row r="150171" spans="68:68" customFormat="1">
      <c r="BP150171" s="90"/>
    </row>
    <row r="150172" spans="68:68" customFormat="1">
      <c r="BP150172" s="90"/>
    </row>
    <row r="150173" spans="68:68" customFormat="1">
      <c r="BP150173" s="90"/>
    </row>
    <row r="150174" spans="68:68" customFormat="1">
      <c r="BP150174" s="90"/>
    </row>
    <row r="150175" spans="68:68" customFormat="1">
      <c r="BP150175" s="90"/>
    </row>
    <row r="150176" spans="68:68" customFormat="1">
      <c r="BP150176" s="90"/>
    </row>
    <row r="150177" spans="68:68" customFormat="1">
      <c r="BP150177" s="90"/>
    </row>
    <row r="150178" spans="68:68" customFormat="1">
      <c r="BP150178" s="90"/>
    </row>
    <row r="150179" spans="68:68" customFormat="1">
      <c r="BP150179" s="90"/>
    </row>
    <row r="150180" spans="68:68" customFormat="1">
      <c r="BP150180" s="90"/>
    </row>
    <row r="150181" spans="68:68" customFormat="1">
      <c r="BP150181" s="90"/>
    </row>
    <row r="150182" spans="68:68" customFormat="1">
      <c r="BP150182" s="90"/>
    </row>
    <row r="150183" spans="68:68" customFormat="1">
      <c r="BP150183" s="90"/>
    </row>
    <row r="150184" spans="68:68" customFormat="1">
      <c r="BP150184" s="90"/>
    </row>
    <row r="150185" spans="68:68" customFormat="1">
      <c r="BP150185" s="90"/>
    </row>
    <row r="150186" spans="68:68" customFormat="1">
      <c r="BP150186" s="90"/>
    </row>
    <row r="150187" spans="68:68" customFormat="1">
      <c r="BP150187" s="90"/>
    </row>
    <row r="150188" spans="68:68" customFormat="1">
      <c r="BP150188" s="90"/>
    </row>
    <row r="150189" spans="68:68" customFormat="1">
      <c r="BP150189" s="90"/>
    </row>
    <row r="150190" spans="68:68" customFormat="1">
      <c r="BP150190" s="90"/>
    </row>
    <row r="150191" spans="68:68" customFormat="1">
      <c r="BP150191" s="90"/>
    </row>
    <row r="150192" spans="68:68" customFormat="1">
      <c r="BP150192" s="90"/>
    </row>
    <row r="150193" spans="68:68" customFormat="1">
      <c r="BP150193" s="90"/>
    </row>
    <row r="150194" spans="68:68" customFormat="1">
      <c r="BP150194" s="90"/>
    </row>
    <row r="150195" spans="68:68" customFormat="1">
      <c r="BP150195" s="90"/>
    </row>
    <row r="150196" spans="68:68" customFormat="1">
      <c r="BP150196" s="90"/>
    </row>
    <row r="150197" spans="68:68" customFormat="1">
      <c r="BP150197" s="90"/>
    </row>
    <row r="150198" spans="68:68" customFormat="1">
      <c r="BP150198" s="90"/>
    </row>
    <row r="150199" spans="68:68" customFormat="1">
      <c r="BP150199" s="90"/>
    </row>
    <row r="150200" spans="68:68" customFormat="1">
      <c r="BP150200" s="90"/>
    </row>
    <row r="150201" spans="68:68" customFormat="1">
      <c r="BP150201" s="90"/>
    </row>
    <row r="150202" spans="68:68" customFormat="1">
      <c r="BP150202" s="90"/>
    </row>
    <row r="150203" spans="68:68" customFormat="1">
      <c r="BP150203" s="90"/>
    </row>
    <row r="150204" spans="68:68" customFormat="1">
      <c r="BP150204" s="90"/>
    </row>
    <row r="150205" spans="68:68" customFormat="1">
      <c r="BP150205" s="90"/>
    </row>
    <row r="150206" spans="68:68" customFormat="1">
      <c r="BP150206" s="90"/>
    </row>
    <row r="150207" spans="68:68" customFormat="1">
      <c r="BP150207" s="90"/>
    </row>
    <row r="150208" spans="68:68" customFormat="1">
      <c r="BP150208" s="90"/>
    </row>
    <row r="150209" spans="68:68" customFormat="1">
      <c r="BP150209" s="90"/>
    </row>
    <row r="150210" spans="68:68" customFormat="1">
      <c r="BP150210" s="90"/>
    </row>
    <row r="150211" spans="68:68" customFormat="1">
      <c r="BP150211" s="90"/>
    </row>
    <row r="150212" spans="68:68" customFormat="1">
      <c r="BP150212" s="90"/>
    </row>
    <row r="150213" spans="68:68" customFormat="1">
      <c r="BP150213" s="90"/>
    </row>
    <row r="150214" spans="68:68" customFormat="1">
      <c r="BP150214" s="90"/>
    </row>
    <row r="150215" spans="68:68" customFormat="1">
      <c r="BP150215" s="90"/>
    </row>
    <row r="150216" spans="68:68" customFormat="1">
      <c r="BP150216" s="90"/>
    </row>
    <row r="150217" spans="68:68" customFormat="1">
      <c r="BP150217" s="90"/>
    </row>
    <row r="150218" spans="68:68" customFormat="1">
      <c r="BP150218" s="90"/>
    </row>
    <row r="150219" spans="68:68" customFormat="1">
      <c r="BP150219" s="90"/>
    </row>
    <row r="150220" spans="68:68" customFormat="1">
      <c r="BP150220" s="90"/>
    </row>
    <row r="150221" spans="68:68" customFormat="1">
      <c r="BP150221" s="90"/>
    </row>
    <row r="150222" spans="68:68" customFormat="1">
      <c r="BP150222" s="90"/>
    </row>
    <row r="150223" spans="68:68" customFormat="1">
      <c r="BP150223" s="90"/>
    </row>
    <row r="150224" spans="68:68" customFormat="1">
      <c r="BP150224" s="90"/>
    </row>
    <row r="150225" spans="68:68" customFormat="1">
      <c r="BP150225" s="90"/>
    </row>
    <row r="150226" spans="68:68" customFormat="1">
      <c r="BP150226" s="90"/>
    </row>
    <row r="150227" spans="68:68" customFormat="1">
      <c r="BP150227" s="90"/>
    </row>
    <row r="150228" spans="68:68" customFormat="1">
      <c r="BP150228" s="90"/>
    </row>
    <row r="150229" spans="68:68" customFormat="1">
      <c r="BP150229" s="90"/>
    </row>
    <row r="150230" spans="68:68" customFormat="1">
      <c r="BP150230" s="90"/>
    </row>
    <row r="150231" spans="68:68" customFormat="1">
      <c r="BP150231" s="90"/>
    </row>
    <row r="150232" spans="68:68" customFormat="1">
      <c r="BP150232" s="90"/>
    </row>
    <row r="150233" spans="68:68" customFormat="1">
      <c r="BP150233" s="90"/>
    </row>
    <row r="150234" spans="68:68" customFormat="1">
      <c r="BP150234" s="90"/>
    </row>
    <row r="150235" spans="68:68" customFormat="1">
      <c r="BP150235" s="90"/>
    </row>
    <row r="150236" spans="68:68" customFormat="1">
      <c r="BP150236" s="90"/>
    </row>
    <row r="150237" spans="68:68" customFormat="1">
      <c r="BP150237" s="90"/>
    </row>
    <row r="150238" spans="68:68" customFormat="1">
      <c r="BP150238" s="90"/>
    </row>
    <row r="150239" spans="68:68" customFormat="1">
      <c r="BP150239" s="90"/>
    </row>
    <row r="150240" spans="68:68" customFormat="1">
      <c r="BP150240" s="90"/>
    </row>
    <row r="150241" spans="68:68" customFormat="1">
      <c r="BP150241" s="90"/>
    </row>
    <row r="150242" spans="68:68" customFormat="1">
      <c r="BP150242" s="90"/>
    </row>
    <row r="150243" spans="68:68" customFormat="1">
      <c r="BP150243" s="90"/>
    </row>
    <row r="150244" spans="68:68" customFormat="1">
      <c r="BP150244" s="90"/>
    </row>
    <row r="150245" spans="68:68" customFormat="1">
      <c r="BP150245" s="90"/>
    </row>
    <row r="150246" spans="68:68" customFormat="1">
      <c r="BP150246" s="90"/>
    </row>
    <row r="150247" spans="68:68" customFormat="1">
      <c r="BP150247" s="90"/>
    </row>
    <row r="150248" spans="68:68" customFormat="1">
      <c r="BP150248" s="90"/>
    </row>
    <row r="150249" spans="68:68" customFormat="1">
      <c r="BP150249" s="90"/>
    </row>
    <row r="150250" spans="68:68" customFormat="1">
      <c r="BP150250" s="90"/>
    </row>
    <row r="150251" spans="68:68" customFormat="1">
      <c r="BP150251" s="90"/>
    </row>
    <row r="150252" spans="68:68" customFormat="1">
      <c r="BP150252" s="90"/>
    </row>
    <row r="150253" spans="68:68" customFormat="1">
      <c r="BP150253" s="90"/>
    </row>
    <row r="150254" spans="68:68" customFormat="1">
      <c r="BP150254" s="90"/>
    </row>
    <row r="150255" spans="68:68" customFormat="1">
      <c r="BP150255" s="90"/>
    </row>
    <row r="150256" spans="68:68" customFormat="1">
      <c r="BP150256" s="90"/>
    </row>
    <row r="150257" spans="68:68" customFormat="1">
      <c r="BP150257" s="90"/>
    </row>
    <row r="150258" spans="68:68" customFormat="1">
      <c r="BP150258" s="90"/>
    </row>
    <row r="150259" spans="68:68" customFormat="1">
      <c r="BP150259" s="90"/>
    </row>
    <row r="150260" spans="68:68" customFormat="1">
      <c r="BP150260" s="90"/>
    </row>
    <row r="150261" spans="68:68" customFormat="1">
      <c r="BP150261" s="90"/>
    </row>
    <row r="150262" spans="68:68" customFormat="1">
      <c r="BP150262" s="90"/>
    </row>
    <row r="150263" spans="68:68" customFormat="1">
      <c r="BP150263" s="90"/>
    </row>
    <row r="150264" spans="68:68" customFormat="1">
      <c r="BP150264" s="90"/>
    </row>
    <row r="150265" spans="68:68" customFormat="1">
      <c r="BP150265" s="90"/>
    </row>
    <row r="150266" spans="68:68" customFormat="1">
      <c r="BP150266" s="90"/>
    </row>
    <row r="150267" spans="68:68" customFormat="1">
      <c r="BP150267" s="90"/>
    </row>
    <row r="150268" spans="68:68" customFormat="1">
      <c r="BP150268" s="90"/>
    </row>
    <row r="150269" spans="68:68" customFormat="1">
      <c r="BP150269" s="90"/>
    </row>
    <row r="150270" spans="68:68" customFormat="1">
      <c r="BP150270" s="90"/>
    </row>
    <row r="150271" spans="68:68" customFormat="1">
      <c r="BP150271" s="90"/>
    </row>
    <row r="150272" spans="68:68" customFormat="1">
      <c r="BP150272" s="90"/>
    </row>
    <row r="150273" spans="68:68" customFormat="1">
      <c r="BP150273" s="90"/>
    </row>
    <row r="150274" spans="68:68" customFormat="1">
      <c r="BP150274" s="90"/>
    </row>
    <row r="150275" spans="68:68" customFormat="1">
      <c r="BP150275" s="90"/>
    </row>
    <row r="150276" spans="68:68" customFormat="1">
      <c r="BP150276" s="90"/>
    </row>
    <row r="150277" spans="68:68" customFormat="1">
      <c r="BP150277" s="90"/>
    </row>
    <row r="150278" spans="68:68" customFormat="1">
      <c r="BP150278" s="90"/>
    </row>
    <row r="150279" spans="68:68" customFormat="1">
      <c r="BP150279" s="90"/>
    </row>
    <row r="150280" spans="68:68" customFormat="1">
      <c r="BP150280" s="90"/>
    </row>
    <row r="150281" spans="68:68" customFormat="1">
      <c r="BP150281" s="90"/>
    </row>
    <row r="150282" spans="68:68" customFormat="1">
      <c r="BP150282" s="90"/>
    </row>
    <row r="150283" spans="68:68" customFormat="1">
      <c r="BP150283" s="90"/>
    </row>
    <row r="150284" spans="68:68" customFormat="1">
      <c r="BP150284" s="90"/>
    </row>
    <row r="150285" spans="68:68" customFormat="1">
      <c r="BP150285" s="90"/>
    </row>
    <row r="150286" spans="68:68" customFormat="1">
      <c r="BP150286" s="90"/>
    </row>
    <row r="150287" spans="68:68" customFormat="1">
      <c r="BP150287" s="90"/>
    </row>
    <row r="150288" spans="68:68" customFormat="1">
      <c r="BP150288" s="90"/>
    </row>
    <row r="150289" spans="68:68" customFormat="1">
      <c r="BP150289" s="90"/>
    </row>
    <row r="150290" spans="68:68" customFormat="1">
      <c r="BP150290" s="90"/>
    </row>
    <row r="150291" spans="68:68" customFormat="1">
      <c r="BP150291" s="90"/>
    </row>
    <row r="150292" spans="68:68" customFormat="1">
      <c r="BP150292" s="90"/>
    </row>
    <row r="150293" spans="68:68" customFormat="1">
      <c r="BP150293" s="90"/>
    </row>
    <row r="150294" spans="68:68" customFormat="1">
      <c r="BP150294" s="90"/>
    </row>
    <row r="150295" spans="68:68" customFormat="1">
      <c r="BP150295" s="90"/>
    </row>
    <row r="150296" spans="68:68" customFormat="1">
      <c r="BP150296" s="90"/>
    </row>
    <row r="150297" spans="68:68" customFormat="1">
      <c r="BP150297" s="90"/>
    </row>
    <row r="150298" spans="68:68" customFormat="1">
      <c r="BP150298" s="90"/>
    </row>
    <row r="150299" spans="68:68" customFormat="1">
      <c r="BP150299" s="90"/>
    </row>
    <row r="150300" spans="68:68" customFormat="1">
      <c r="BP150300" s="90"/>
    </row>
    <row r="150301" spans="68:68" customFormat="1">
      <c r="BP150301" s="90"/>
    </row>
    <row r="150302" spans="68:68" customFormat="1">
      <c r="BP150302" s="90"/>
    </row>
    <row r="150303" spans="68:68" customFormat="1">
      <c r="BP150303" s="90"/>
    </row>
    <row r="150304" spans="68:68" customFormat="1">
      <c r="BP150304" s="90"/>
    </row>
    <row r="150305" spans="68:68" customFormat="1">
      <c r="BP150305" s="90"/>
    </row>
    <row r="150306" spans="68:68" customFormat="1">
      <c r="BP150306" s="90"/>
    </row>
    <row r="150307" spans="68:68" customFormat="1">
      <c r="BP150307" s="90"/>
    </row>
    <row r="150308" spans="68:68" customFormat="1">
      <c r="BP150308" s="90"/>
    </row>
    <row r="150309" spans="68:68" customFormat="1">
      <c r="BP150309" s="90"/>
    </row>
    <row r="150310" spans="68:68" customFormat="1">
      <c r="BP150310" s="90"/>
    </row>
    <row r="150311" spans="68:68" customFormat="1">
      <c r="BP150311" s="90"/>
    </row>
    <row r="150312" spans="68:68" customFormat="1">
      <c r="BP150312" s="90"/>
    </row>
    <row r="150313" spans="68:68" customFormat="1">
      <c r="BP150313" s="90"/>
    </row>
    <row r="150314" spans="68:68" customFormat="1">
      <c r="BP150314" s="90"/>
    </row>
    <row r="150315" spans="68:68" customFormat="1">
      <c r="BP150315" s="90"/>
    </row>
    <row r="150316" spans="68:68" customFormat="1">
      <c r="BP150316" s="90"/>
    </row>
    <row r="150317" spans="68:68" customFormat="1">
      <c r="BP150317" s="90"/>
    </row>
    <row r="150318" spans="68:68" customFormat="1">
      <c r="BP150318" s="90"/>
    </row>
    <row r="150319" spans="68:68" customFormat="1">
      <c r="BP150319" s="90"/>
    </row>
    <row r="150320" spans="68:68" customFormat="1">
      <c r="BP150320" s="90"/>
    </row>
    <row r="150321" spans="68:68" customFormat="1">
      <c r="BP150321" s="90"/>
    </row>
    <row r="150322" spans="68:68" customFormat="1">
      <c r="BP150322" s="90"/>
    </row>
    <row r="150323" spans="68:68" customFormat="1">
      <c r="BP150323" s="90"/>
    </row>
    <row r="150324" spans="68:68" customFormat="1">
      <c r="BP150324" s="90"/>
    </row>
    <row r="150325" spans="68:68" customFormat="1">
      <c r="BP150325" s="90"/>
    </row>
    <row r="150326" spans="68:68" customFormat="1">
      <c r="BP150326" s="90"/>
    </row>
    <row r="150327" spans="68:68" customFormat="1">
      <c r="BP150327" s="90"/>
    </row>
    <row r="150328" spans="68:68" customFormat="1">
      <c r="BP150328" s="90"/>
    </row>
    <row r="150329" spans="68:68" customFormat="1">
      <c r="BP150329" s="90"/>
    </row>
    <row r="150330" spans="68:68" customFormat="1">
      <c r="BP150330" s="90"/>
    </row>
    <row r="150331" spans="68:68" customFormat="1">
      <c r="BP150331" s="90"/>
    </row>
    <row r="150332" spans="68:68" customFormat="1">
      <c r="BP150332" s="90"/>
    </row>
    <row r="150333" spans="68:68" customFormat="1">
      <c r="BP150333" s="90"/>
    </row>
    <row r="150334" spans="68:68" customFormat="1">
      <c r="BP150334" s="90"/>
    </row>
    <row r="150335" spans="68:68" customFormat="1">
      <c r="BP150335" s="90"/>
    </row>
    <row r="150336" spans="68:68" customFormat="1">
      <c r="BP150336" s="90"/>
    </row>
    <row r="150337" spans="68:68" customFormat="1">
      <c r="BP150337" s="90"/>
    </row>
    <row r="150338" spans="68:68" customFormat="1">
      <c r="BP150338" s="90"/>
    </row>
    <row r="150339" spans="68:68" customFormat="1">
      <c r="BP150339" s="90"/>
    </row>
    <row r="150340" spans="68:68" customFormat="1">
      <c r="BP150340" s="90"/>
    </row>
    <row r="150341" spans="68:68" customFormat="1">
      <c r="BP150341" s="90"/>
    </row>
    <row r="150342" spans="68:68" customFormat="1">
      <c r="BP150342" s="90"/>
    </row>
    <row r="150343" spans="68:68" customFormat="1">
      <c r="BP150343" s="90"/>
    </row>
    <row r="150344" spans="68:68" customFormat="1">
      <c r="BP150344" s="90"/>
    </row>
    <row r="150345" spans="68:68" customFormat="1">
      <c r="BP150345" s="90"/>
    </row>
    <row r="150346" spans="68:68" customFormat="1">
      <c r="BP150346" s="90"/>
    </row>
    <row r="150347" spans="68:68" customFormat="1">
      <c r="BP150347" s="90"/>
    </row>
    <row r="150348" spans="68:68" customFormat="1">
      <c r="BP150348" s="90"/>
    </row>
    <row r="150349" spans="68:68" customFormat="1">
      <c r="BP150349" s="90"/>
    </row>
    <row r="150350" spans="68:68" customFormat="1">
      <c r="BP150350" s="90"/>
    </row>
    <row r="150351" spans="68:68" customFormat="1">
      <c r="BP150351" s="90"/>
    </row>
    <row r="150352" spans="68:68" customFormat="1">
      <c r="BP150352" s="90"/>
    </row>
    <row r="150353" spans="68:68" customFormat="1">
      <c r="BP150353" s="90"/>
    </row>
    <row r="150354" spans="68:68" customFormat="1">
      <c r="BP150354" s="90"/>
    </row>
    <row r="150355" spans="68:68" customFormat="1">
      <c r="BP150355" s="90"/>
    </row>
    <row r="150356" spans="68:68" customFormat="1">
      <c r="BP150356" s="90"/>
    </row>
    <row r="150357" spans="68:68" customFormat="1">
      <c r="BP150357" s="90"/>
    </row>
    <row r="150358" spans="68:68" customFormat="1">
      <c r="BP150358" s="90"/>
    </row>
    <row r="150359" spans="68:68" customFormat="1">
      <c r="BP150359" s="90"/>
    </row>
    <row r="150360" spans="68:68" customFormat="1">
      <c r="BP150360" s="90"/>
    </row>
    <row r="150361" spans="68:68" customFormat="1">
      <c r="BP150361" s="90"/>
    </row>
    <row r="150362" spans="68:68" customFormat="1">
      <c r="BP150362" s="90"/>
    </row>
    <row r="150363" spans="68:68" customFormat="1">
      <c r="BP150363" s="90"/>
    </row>
    <row r="150364" spans="68:68" customFormat="1">
      <c r="BP150364" s="90"/>
    </row>
    <row r="150365" spans="68:68" customFormat="1">
      <c r="BP150365" s="90"/>
    </row>
    <row r="150366" spans="68:68" customFormat="1">
      <c r="BP150366" s="90"/>
    </row>
    <row r="150367" spans="68:68" customFormat="1">
      <c r="BP150367" s="90"/>
    </row>
    <row r="150368" spans="68:68" customFormat="1">
      <c r="BP150368" s="90"/>
    </row>
    <row r="150369" spans="68:68" customFormat="1">
      <c r="BP150369" s="90"/>
    </row>
    <row r="150370" spans="68:68" customFormat="1">
      <c r="BP150370" s="90"/>
    </row>
    <row r="150371" spans="68:68" customFormat="1">
      <c r="BP150371" s="90"/>
    </row>
    <row r="150372" spans="68:68" customFormat="1">
      <c r="BP150372" s="90"/>
    </row>
    <row r="150373" spans="68:68" customFormat="1">
      <c r="BP150373" s="90"/>
    </row>
    <row r="150374" spans="68:68" customFormat="1">
      <c r="BP150374" s="90"/>
    </row>
    <row r="150375" spans="68:68" customFormat="1">
      <c r="BP150375" s="90"/>
    </row>
    <row r="150376" spans="68:68" customFormat="1">
      <c r="BP150376" s="90"/>
    </row>
    <row r="150377" spans="68:68" customFormat="1">
      <c r="BP150377" s="90"/>
    </row>
    <row r="150378" spans="68:68" customFormat="1">
      <c r="BP150378" s="90"/>
    </row>
    <row r="150379" spans="68:68" customFormat="1">
      <c r="BP150379" s="90"/>
    </row>
    <row r="150380" spans="68:68" customFormat="1">
      <c r="BP150380" s="90"/>
    </row>
    <row r="150381" spans="68:68" customFormat="1">
      <c r="BP150381" s="90"/>
    </row>
    <row r="150382" spans="68:68" customFormat="1">
      <c r="BP150382" s="90"/>
    </row>
    <row r="150383" spans="68:68" customFormat="1">
      <c r="BP150383" s="90"/>
    </row>
    <row r="150384" spans="68:68" customFormat="1">
      <c r="BP150384" s="90"/>
    </row>
    <row r="150385" spans="68:68" customFormat="1">
      <c r="BP150385" s="90"/>
    </row>
    <row r="150386" spans="68:68" customFormat="1">
      <c r="BP150386" s="90"/>
    </row>
    <row r="150387" spans="68:68" customFormat="1">
      <c r="BP150387" s="90"/>
    </row>
    <row r="150388" spans="68:68" customFormat="1">
      <c r="BP150388" s="90"/>
    </row>
    <row r="150389" spans="68:68" customFormat="1">
      <c r="BP150389" s="90"/>
    </row>
    <row r="150390" spans="68:68" customFormat="1">
      <c r="BP150390" s="90"/>
    </row>
    <row r="150391" spans="68:68" customFormat="1">
      <c r="BP150391" s="90"/>
    </row>
    <row r="150392" spans="68:68" customFormat="1">
      <c r="BP150392" s="90"/>
    </row>
    <row r="150393" spans="68:68" customFormat="1">
      <c r="BP150393" s="90"/>
    </row>
    <row r="150394" spans="68:68" customFormat="1">
      <c r="BP150394" s="90"/>
    </row>
    <row r="150395" spans="68:68" customFormat="1">
      <c r="BP150395" s="90"/>
    </row>
    <row r="150396" spans="68:68" customFormat="1">
      <c r="BP150396" s="90"/>
    </row>
    <row r="150397" spans="68:68" customFormat="1">
      <c r="BP150397" s="90"/>
    </row>
    <row r="150398" spans="68:68" customFormat="1">
      <c r="BP150398" s="90"/>
    </row>
    <row r="150399" spans="68:68" customFormat="1">
      <c r="BP150399" s="90"/>
    </row>
    <row r="150400" spans="68:68" customFormat="1">
      <c r="BP150400" s="90"/>
    </row>
    <row r="150401" spans="68:68" customFormat="1">
      <c r="BP150401" s="90"/>
    </row>
    <row r="150402" spans="68:68" customFormat="1">
      <c r="BP150402" s="90"/>
    </row>
    <row r="150403" spans="68:68" customFormat="1">
      <c r="BP150403" s="90"/>
    </row>
    <row r="150404" spans="68:68" customFormat="1">
      <c r="BP150404" s="90"/>
    </row>
    <row r="150405" spans="68:68" customFormat="1">
      <c r="BP150405" s="90"/>
    </row>
    <row r="150406" spans="68:68" customFormat="1">
      <c r="BP150406" s="90"/>
    </row>
    <row r="150407" spans="68:68" customFormat="1">
      <c r="BP150407" s="90"/>
    </row>
    <row r="150408" spans="68:68" customFormat="1">
      <c r="BP150408" s="90"/>
    </row>
    <row r="150409" spans="68:68" customFormat="1">
      <c r="BP150409" s="90"/>
    </row>
    <row r="150410" spans="68:68" customFormat="1">
      <c r="BP150410" s="90"/>
    </row>
    <row r="150411" spans="68:68" customFormat="1">
      <c r="BP150411" s="90"/>
    </row>
    <row r="150412" spans="68:68" customFormat="1">
      <c r="BP150412" s="90"/>
    </row>
    <row r="150413" spans="68:68" customFormat="1">
      <c r="BP150413" s="90"/>
    </row>
    <row r="150414" spans="68:68" customFormat="1">
      <c r="BP150414" s="90"/>
    </row>
    <row r="150415" spans="68:68" customFormat="1">
      <c r="BP150415" s="90"/>
    </row>
    <row r="150416" spans="68:68" customFormat="1">
      <c r="BP150416" s="90"/>
    </row>
    <row r="150417" spans="68:68" customFormat="1">
      <c r="BP150417" s="90"/>
    </row>
    <row r="150418" spans="68:68" customFormat="1">
      <c r="BP150418" s="90"/>
    </row>
    <row r="150419" spans="68:68" customFormat="1">
      <c r="BP150419" s="90"/>
    </row>
    <row r="150420" spans="68:68" customFormat="1">
      <c r="BP150420" s="90"/>
    </row>
    <row r="150421" spans="68:68" customFormat="1">
      <c r="BP150421" s="90"/>
    </row>
    <row r="150422" spans="68:68" customFormat="1">
      <c r="BP150422" s="90"/>
    </row>
    <row r="150423" spans="68:68" customFormat="1">
      <c r="BP150423" s="90"/>
    </row>
    <row r="150424" spans="68:68" customFormat="1">
      <c r="BP150424" s="90"/>
    </row>
    <row r="150425" spans="68:68" customFormat="1">
      <c r="BP150425" s="90"/>
    </row>
    <row r="150426" spans="68:68" customFormat="1">
      <c r="BP150426" s="90"/>
    </row>
    <row r="150427" spans="68:68" customFormat="1">
      <c r="BP150427" s="90"/>
    </row>
    <row r="150428" spans="68:68" customFormat="1">
      <c r="BP150428" s="90"/>
    </row>
    <row r="150429" spans="68:68" customFormat="1">
      <c r="BP150429" s="90"/>
    </row>
    <row r="150430" spans="68:68" customFormat="1">
      <c r="BP150430" s="90"/>
    </row>
    <row r="150431" spans="68:68" customFormat="1">
      <c r="BP150431" s="90"/>
    </row>
    <row r="150432" spans="68:68" customFormat="1">
      <c r="BP150432" s="90"/>
    </row>
    <row r="150433" spans="68:68" customFormat="1">
      <c r="BP150433" s="90"/>
    </row>
    <row r="150434" spans="68:68" customFormat="1">
      <c r="BP150434" s="90"/>
    </row>
    <row r="150435" spans="68:68" customFormat="1">
      <c r="BP150435" s="90"/>
    </row>
    <row r="150436" spans="68:68" customFormat="1">
      <c r="BP150436" s="90"/>
    </row>
    <row r="150437" spans="68:68" customFormat="1">
      <c r="BP150437" s="90"/>
    </row>
    <row r="150438" spans="68:68" customFormat="1">
      <c r="BP150438" s="90"/>
    </row>
    <row r="150439" spans="68:68" customFormat="1">
      <c r="BP150439" s="90"/>
    </row>
    <row r="150440" spans="68:68" customFormat="1">
      <c r="BP150440" s="90"/>
    </row>
    <row r="150441" spans="68:68" customFormat="1">
      <c r="BP150441" s="90"/>
    </row>
    <row r="150442" spans="68:68" customFormat="1">
      <c r="BP150442" s="90"/>
    </row>
    <row r="150443" spans="68:68" customFormat="1">
      <c r="BP150443" s="90"/>
    </row>
    <row r="150444" spans="68:68" customFormat="1">
      <c r="BP150444" s="90"/>
    </row>
    <row r="150445" spans="68:68" customFormat="1">
      <c r="BP150445" s="90"/>
    </row>
    <row r="150446" spans="68:68" customFormat="1">
      <c r="BP150446" s="90"/>
    </row>
    <row r="150447" spans="68:68" customFormat="1">
      <c r="BP150447" s="90"/>
    </row>
    <row r="150448" spans="68:68" customFormat="1">
      <c r="BP150448" s="90"/>
    </row>
    <row r="150449" spans="68:68" customFormat="1">
      <c r="BP150449" s="90"/>
    </row>
    <row r="150450" spans="68:68" customFormat="1">
      <c r="BP150450" s="90"/>
    </row>
    <row r="150451" spans="68:68" customFormat="1">
      <c r="BP150451" s="90"/>
    </row>
    <row r="150452" spans="68:68" customFormat="1">
      <c r="BP150452" s="90"/>
    </row>
    <row r="150453" spans="68:68" customFormat="1">
      <c r="BP150453" s="90"/>
    </row>
    <row r="150454" spans="68:68" customFormat="1">
      <c r="BP150454" s="90"/>
    </row>
    <row r="150455" spans="68:68" customFormat="1">
      <c r="BP150455" s="90"/>
    </row>
    <row r="150456" spans="68:68" customFormat="1">
      <c r="BP150456" s="90"/>
    </row>
    <row r="150457" spans="68:68" customFormat="1">
      <c r="BP150457" s="90"/>
    </row>
    <row r="150458" spans="68:68" customFormat="1">
      <c r="BP150458" s="90"/>
    </row>
    <row r="150459" spans="68:68" customFormat="1">
      <c r="BP150459" s="90"/>
    </row>
    <row r="150460" spans="68:68" customFormat="1">
      <c r="BP150460" s="90"/>
    </row>
    <row r="150461" spans="68:68" customFormat="1">
      <c r="BP150461" s="90"/>
    </row>
    <row r="150462" spans="68:68" customFormat="1">
      <c r="BP150462" s="90"/>
    </row>
    <row r="150463" spans="68:68" customFormat="1">
      <c r="BP150463" s="90"/>
    </row>
    <row r="150464" spans="68:68" customFormat="1">
      <c r="BP150464" s="90"/>
    </row>
    <row r="150465" spans="68:68" customFormat="1">
      <c r="BP150465" s="90"/>
    </row>
    <row r="150466" spans="68:68" customFormat="1">
      <c r="BP150466" s="90"/>
    </row>
    <row r="150467" spans="68:68" customFormat="1">
      <c r="BP150467" s="90"/>
    </row>
    <row r="150468" spans="68:68" customFormat="1">
      <c r="BP150468" s="90"/>
    </row>
    <row r="150469" spans="68:68" customFormat="1">
      <c r="BP150469" s="90"/>
    </row>
    <row r="150470" spans="68:68" customFormat="1">
      <c r="BP150470" s="90"/>
    </row>
    <row r="150471" spans="68:68" customFormat="1">
      <c r="BP150471" s="90"/>
    </row>
    <row r="150472" spans="68:68" customFormat="1">
      <c r="BP150472" s="90"/>
    </row>
    <row r="150473" spans="68:68" customFormat="1">
      <c r="BP150473" s="90"/>
    </row>
    <row r="150474" spans="68:68" customFormat="1">
      <c r="BP150474" s="90"/>
    </row>
    <row r="150475" spans="68:68" customFormat="1">
      <c r="BP150475" s="90"/>
    </row>
    <row r="150476" spans="68:68" customFormat="1">
      <c r="BP150476" s="90"/>
    </row>
    <row r="150477" spans="68:68" customFormat="1">
      <c r="BP150477" s="90"/>
    </row>
    <row r="150478" spans="68:68" customFormat="1">
      <c r="BP150478" s="90"/>
    </row>
    <row r="150479" spans="68:68" customFormat="1">
      <c r="BP150479" s="90"/>
    </row>
    <row r="150480" spans="68:68" customFormat="1">
      <c r="BP150480" s="90"/>
    </row>
    <row r="150481" spans="68:68" customFormat="1">
      <c r="BP150481" s="90"/>
    </row>
    <row r="150482" spans="68:68" customFormat="1">
      <c r="BP150482" s="90"/>
    </row>
    <row r="150483" spans="68:68" customFormat="1">
      <c r="BP150483" s="90"/>
    </row>
    <row r="150484" spans="68:68" customFormat="1">
      <c r="BP150484" s="90"/>
    </row>
    <row r="150485" spans="68:68" customFormat="1">
      <c r="BP150485" s="90"/>
    </row>
    <row r="150486" spans="68:68" customFormat="1">
      <c r="BP150486" s="90"/>
    </row>
    <row r="150487" spans="68:68" customFormat="1">
      <c r="BP150487" s="90"/>
    </row>
    <row r="150488" spans="68:68" customFormat="1">
      <c r="BP150488" s="90"/>
    </row>
    <row r="150489" spans="68:68" customFormat="1">
      <c r="BP150489" s="90"/>
    </row>
    <row r="150490" spans="68:68" customFormat="1">
      <c r="BP150490" s="90"/>
    </row>
    <row r="150491" spans="68:68" customFormat="1">
      <c r="BP150491" s="90"/>
    </row>
    <row r="150492" spans="68:68" customFormat="1">
      <c r="BP150492" s="90"/>
    </row>
    <row r="150493" spans="68:68" customFormat="1">
      <c r="BP150493" s="90"/>
    </row>
    <row r="150494" spans="68:68" customFormat="1">
      <c r="BP150494" s="90"/>
    </row>
    <row r="150495" spans="68:68" customFormat="1">
      <c r="BP150495" s="90"/>
    </row>
    <row r="150496" spans="68:68" customFormat="1">
      <c r="BP150496" s="90"/>
    </row>
    <row r="150497" spans="68:68" customFormat="1">
      <c r="BP150497" s="90"/>
    </row>
    <row r="150498" spans="68:68" customFormat="1">
      <c r="BP150498" s="90"/>
    </row>
    <row r="150499" spans="68:68" customFormat="1">
      <c r="BP150499" s="90"/>
    </row>
    <row r="150500" spans="68:68" customFormat="1">
      <c r="BP150500" s="90"/>
    </row>
    <row r="150501" spans="68:68" customFormat="1">
      <c r="BP150501" s="90"/>
    </row>
    <row r="150502" spans="68:68" customFormat="1">
      <c r="BP150502" s="90"/>
    </row>
    <row r="150503" spans="68:68" customFormat="1">
      <c r="BP150503" s="90"/>
    </row>
    <row r="150504" spans="68:68" customFormat="1">
      <c r="BP150504" s="90"/>
    </row>
    <row r="150505" spans="68:68" customFormat="1">
      <c r="BP150505" s="90"/>
    </row>
    <row r="150506" spans="68:68" customFormat="1">
      <c r="BP150506" s="90"/>
    </row>
    <row r="150507" spans="68:68" customFormat="1">
      <c r="BP150507" s="90"/>
    </row>
    <row r="150508" spans="68:68" customFormat="1">
      <c r="BP150508" s="90"/>
    </row>
    <row r="150509" spans="68:68" customFormat="1">
      <c r="BP150509" s="90"/>
    </row>
    <row r="150510" spans="68:68" customFormat="1">
      <c r="BP150510" s="90"/>
    </row>
    <row r="150511" spans="68:68" customFormat="1">
      <c r="BP150511" s="90"/>
    </row>
    <row r="150512" spans="68:68" customFormat="1">
      <c r="BP150512" s="90"/>
    </row>
    <row r="150513" spans="68:68" customFormat="1">
      <c r="BP150513" s="90"/>
    </row>
    <row r="150514" spans="68:68" customFormat="1">
      <c r="BP150514" s="90"/>
    </row>
    <row r="150515" spans="68:68" customFormat="1">
      <c r="BP150515" s="90"/>
    </row>
    <row r="150516" spans="68:68" customFormat="1">
      <c r="BP150516" s="90"/>
    </row>
    <row r="150517" spans="68:68" customFormat="1">
      <c r="BP150517" s="90"/>
    </row>
    <row r="150518" spans="68:68" customFormat="1">
      <c r="BP150518" s="90"/>
    </row>
    <row r="150519" spans="68:68" customFormat="1">
      <c r="BP150519" s="90"/>
    </row>
    <row r="150520" spans="68:68" customFormat="1">
      <c r="BP150520" s="90"/>
    </row>
    <row r="150521" spans="68:68" customFormat="1">
      <c r="BP150521" s="90"/>
    </row>
    <row r="150522" spans="68:68" customFormat="1">
      <c r="BP150522" s="90"/>
    </row>
    <row r="150523" spans="68:68" customFormat="1">
      <c r="BP150523" s="90"/>
    </row>
    <row r="150524" spans="68:68" customFormat="1">
      <c r="BP150524" s="90"/>
    </row>
    <row r="150525" spans="68:68" customFormat="1">
      <c r="BP150525" s="90"/>
    </row>
    <row r="150526" spans="68:68" customFormat="1">
      <c r="BP150526" s="90"/>
    </row>
    <row r="150527" spans="68:68" customFormat="1">
      <c r="BP150527" s="90"/>
    </row>
    <row r="150528" spans="68:68" customFormat="1">
      <c r="BP150528" s="90"/>
    </row>
    <row r="150529" spans="68:68" customFormat="1">
      <c r="BP150529" s="90"/>
    </row>
    <row r="150530" spans="68:68" customFormat="1">
      <c r="BP150530" s="90"/>
    </row>
    <row r="150531" spans="68:68" customFormat="1">
      <c r="BP150531" s="90"/>
    </row>
    <row r="150532" spans="68:68" customFormat="1">
      <c r="BP150532" s="90"/>
    </row>
    <row r="150533" spans="68:68" customFormat="1">
      <c r="BP150533" s="90"/>
    </row>
    <row r="150534" spans="68:68" customFormat="1">
      <c r="BP150534" s="90"/>
    </row>
    <row r="150535" spans="68:68" customFormat="1">
      <c r="BP150535" s="90"/>
    </row>
    <row r="150536" spans="68:68" customFormat="1">
      <c r="BP150536" s="90"/>
    </row>
    <row r="150537" spans="68:68" customFormat="1">
      <c r="BP150537" s="90"/>
    </row>
    <row r="150538" spans="68:68" customFormat="1">
      <c r="BP150538" s="90"/>
    </row>
    <row r="150539" spans="68:68" customFormat="1">
      <c r="BP150539" s="90"/>
    </row>
    <row r="150540" spans="68:68" customFormat="1">
      <c r="BP150540" s="90"/>
    </row>
    <row r="150541" spans="68:68" customFormat="1">
      <c r="BP150541" s="90"/>
    </row>
    <row r="150542" spans="68:68" customFormat="1">
      <c r="BP150542" s="90"/>
    </row>
    <row r="150543" spans="68:68" customFormat="1">
      <c r="BP150543" s="90"/>
    </row>
    <row r="150544" spans="68:68" customFormat="1">
      <c r="BP150544" s="90"/>
    </row>
    <row r="150545" spans="68:68" customFormat="1">
      <c r="BP150545" s="90"/>
    </row>
    <row r="150546" spans="68:68" customFormat="1">
      <c r="BP150546" s="90"/>
    </row>
    <row r="150547" spans="68:68" customFormat="1">
      <c r="BP150547" s="90"/>
    </row>
    <row r="150548" spans="68:68" customFormat="1">
      <c r="BP150548" s="90"/>
    </row>
    <row r="150549" spans="68:68" customFormat="1">
      <c r="BP150549" s="90"/>
    </row>
    <row r="150550" spans="68:68" customFormat="1">
      <c r="BP150550" s="90"/>
    </row>
    <row r="150551" spans="68:68" customFormat="1">
      <c r="BP150551" s="90"/>
    </row>
    <row r="150552" spans="68:68" customFormat="1">
      <c r="BP150552" s="90"/>
    </row>
    <row r="150553" spans="68:68" customFormat="1">
      <c r="BP150553" s="90"/>
    </row>
    <row r="150554" spans="68:68" customFormat="1">
      <c r="BP150554" s="90"/>
    </row>
    <row r="150555" spans="68:68" customFormat="1">
      <c r="BP150555" s="90"/>
    </row>
    <row r="150556" spans="68:68" customFormat="1">
      <c r="BP150556" s="90"/>
    </row>
    <row r="150557" spans="68:68" customFormat="1">
      <c r="BP150557" s="90"/>
    </row>
    <row r="150558" spans="68:68" customFormat="1">
      <c r="BP150558" s="90"/>
    </row>
    <row r="150559" spans="68:68" customFormat="1">
      <c r="BP150559" s="90"/>
    </row>
    <row r="150560" spans="68:68" customFormat="1">
      <c r="BP150560" s="90"/>
    </row>
    <row r="150561" spans="68:68" customFormat="1">
      <c r="BP150561" s="90"/>
    </row>
    <row r="150562" spans="68:68" customFormat="1">
      <c r="BP150562" s="90"/>
    </row>
    <row r="150563" spans="68:68" customFormat="1">
      <c r="BP150563" s="90"/>
    </row>
    <row r="150564" spans="68:68" customFormat="1">
      <c r="BP150564" s="90"/>
    </row>
    <row r="150565" spans="68:68" customFormat="1">
      <c r="BP150565" s="90"/>
    </row>
    <row r="150566" spans="68:68" customFormat="1">
      <c r="BP150566" s="90"/>
    </row>
    <row r="150567" spans="68:68" customFormat="1">
      <c r="BP150567" s="90"/>
    </row>
    <row r="150568" spans="68:68" customFormat="1">
      <c r="BP150568" s="90"/>
    </row>
    <row r="150569" spans="68:68" customFormat="1">
      <c r="BP150569" s="90"/>
    </row>
    <row r="150570" spans="68:68" customFormat="1">
      <c r="BP150570" s="90"/>
    </row>
    <row r="150571" spans="68:68" customFormat="1">
      <c r="BP150571" s="90"/>
    </row>
    <row r="150572" spans="68:68" customFormat="1">
      <c r="BP150572" s="90"/>
    </row>
    <row r="150573" spans="68:68" customFormat="1">
      <c r="BP150573" s="90"/>
    </row>
    <row r="150574" spans="68:68" customFormat="1">
      <c r="BP150574" s="90"/>
    </row>
    <row r="150575" spans="68:68" customFormat="1">
      <c r="BP150575" s="90"/>
    </row>
    <row r="150576" spans="68:68" customFormat="1">
      <c r="BP150576" s="90"/>
    </row>
    <row r="150577" spans="68:68" customFormat="1">
      <c r="BP150577" s="90"/>
    </row>
    <row r="150578" spans="68:68" customFormat="1">
      <c r="BP150578" s="90"/>
    </row>
    <row r="150579" spans="68:68" customFormat="1">
      <c r="BP150579" s="90"/>
    </row>
    <row r="150580" spans="68:68" customFormat="1">
      <c r="BP150580" s="90"/>
    </row>
    <row r="150581" spans="68:68" customFormat="1">
      <c r="BP150581" s="90"/>
    </row>
    <row r="150582" spans="68:68" customFormat="1">
      <c r="BP150582" s="90"/>
    </row>
    <row r="150583" spans="68:68" customFormat="1">
      <c r="BP150583" s="90"/>
    </row>
    <row r="150584" spans="68:68" customFormat="1">
      <c r="BP150584" s="90"/>
    </row>
    <row r="150585" spans="68:68" customFormat="1">
      <c r="BP150585" s="90"/>
    </row>
    <row r="150586" spans="68:68" customFormat="1">
      <c r="BP150586" s="90"/>
    </row>
    <row r="150587" spans="68:68" customFormat="1">
      <c r="BP150587" s="90"/>
    </row>
    <row r="150588" spans="68:68" customFormat="1">
      <c r="BP150588" s="90"/>
    </row>
    <row r="150589" spans="68:68" customFormat="1">
      <c r="BP150589" s="90"/>
    </row>
    <row r="150590" spans="68:68" customFormat="1">
      <c r="BP150590" s="90"/>
    </row>
    <row r="150591" spans="68:68" customFormat="1">
      <c r="BP150591" s="90"/>
    </row>
    <row r="150592" spans="68:68" customFormat="1">
      <c r="BP150592" s="90"/>
    </row>
    <row r="150593" spans="68:68" customFormat="1">
      <c r="BP150593" s="90"/>
    </row>
    <row r="150594" spans="68:68" customFormat="1">
      <c r="BP150594" s="90"/>
    </row>
    <row r="150595" spans="68:68" customFormat="1">
      <c r="BP150595" s="90"/>
    </row>
    <row r="150596" spans="68:68" customFormat="1">
      <c r="BP150596" s="90"/>
    </row>
    <row r="150597" spans="68:68" customFormat="1">
      <c r="BP150597" s="90"/>
    </row>
    <row r="150598" spans="68:68" customFormat="1">
      <c r="BP150598" s="90"/>
    </row>
    <row r="150599" spans="68:68" customFormat="1">
      <c r="BP150599" s="90"/>
    </row>
    <row r="150600" spans="68:68" customFormat="1">
      <c r="BP150600" s="90"/>
    </row>
    <row r="150601" spans="68:68" customFormat="1">
      <c r="BP150601" s="90"/>
    </row>
    <row r="150602" spans="68:68" customFormat="1">
      <c r="BP150602" s="90"/>
    </row>
    <row r="150603" spans="68:68" customFormat="1">
      <c r="BP150603" s="90"/>
    </row>
    <row r="150604" spans="68:68" customFormat="1">
      <c r="BP150604" s="90"/>
    </row>
    <row r="150605" spans="68:68" customFormat="1">
      <c r="BP150605" s="90"/>
    </row>
    <row r="150606" spans="68:68" customFormat="1">
      <c r="BP150606" s="90"/>
    </row>
    <row r="150607" spans="68:68" customFormat="1">
      <c r="BP150607" s="90"/>
    </row>
    <row r="150608" spans="68:68" customFormat="1">
      <c r="BP150608" s="90"/>
    </row>
    <row r="150609" spans="68:68" customFormat="1">
      <c r="BP150609" s="90"/>
    </row>
    <row r="150610" spans="68:68" customFormat="1">
      <c r="BP150610" s="90"/>
    </row>
    <row r="150611" spans="68:68" customFormat="1">
      <c r="BP150611" s="90"/>
    </row>
    <row r="150612" spans="68:68" customFormat="1">
      <c r="BP150612" s="90"/>
    </row>
    <row r="150613" spans="68:68" customFormat="1">
      <c r="BP150613" s="90"/>
    </row>
    <row r="150614" spans="68:68" customFormat="1">
      <c r="BP150614" s="90"/>
    </row>
    <row r="150615" spans="68:68" customFormat="1">
      <c r="BP150615" s="90"/>
    </row>
    <row r="150616" spans="68:68" customFormat="1">
      <c r="BP150616" s="90"/>
    </row>
    <row r="150617" spans="68:68" customFormat="1">
      <c r="BP150617" s="90"/>
    </row>
    <row r="150618" spans="68:68" customFormat="1">
      <c r="BP150618" s="90"/>
    </row>
    <row r="150619" spans="68:68" customFormat="1">
      <c r="BP150619" s="90"/>
    </row>
    <row r="150620" spans="68:68" customFormat="1">
      <c r="BP150620" s="90"/>
    </row>
    <row r="150621" spans="68:68" customFormat="1">
      <c r="BP150621" s="90"/>
    </row>
    <row r="150622" spans="68:68" customFormat="1">
      <c r="BP150622" s="90"/>
    </row>
    <row r="150623" spans="68:68" customFormat="1">
      <c r="BP150623" s="90"/>
    </row>
    <row r="150624" spans="68:68" customFormat="1">
      <c r="BP150624" s="90"/>
    </row>
    <row r="150625" spans="68:68" customFormat="1">
      <c r="BP150625" s="90"/>
    </row>
    <row r="150626" spans="68:68" customFormat="1">
      <c r="BP150626" s="90"/>
    </row>
    <row r="150627" spans="68:68" customFormat="1">
      <c r="BP150627" s="90"/>
    </row>
    <row r="150628" spans="68:68" customFormat="1">
      <c r="BP150628" s="90"/>
    </row>
    <row r="150629" spans="68:68" customFormat="1">
      <c r="BP150629" s="90"/>
    </row>
    <row r="150630" spans="68:68" customFormat="1">
      <c r="BP150630" s="90"/>
    </row>
    <row r="150631" spans="68:68" customFormat="1">
      <c r="BP150631" s="90"/>
    </row>
    <row r="150632" spans="68:68" customFormat="1">
      <c r="BP150632" s="90"/>
    </row>
    <row r="150633" spans="68:68" customFormat="1">
      <c r="BP150633" s="90"/>
    </row>
    <row r="150634" spans="68:68" customFormat="1">
      <c r="BP150634" s="90"/>
    </row>
    <row r="150635" spans="68:68" customFormat="1">
      <c r="BP150635" s="90"/>
    </row>
    <row r="150636" spans="68:68" customFormat="1">
      <c r="BP150636" s="90"/>
    </row>
    <row r="150637" spans="68:68" customFormat="1">
      <c r="BP150637" s="90"/>
    </row>
    <row r="150638" spans="68:68" customFormat="1">
      <c r="BP150638" s="90"/>
    </row>
    <row r="150639" spans="68:68" customFormat="1">
      <c r="BP150639" s="90"/>
    </row>
    <row r="150640" spans="68:68" customFormat="1">
      <c r="BP150640" s="90"/>
    </row>
    <row r="150641" spans="68:68" customFormat="1">
      <c r="BP150641" s="90"/>
    </row>
    <row r="150642" spans="68:68" customFormat="1">
      <c r="BP150642" s="90"/>
    </row>
    <row r="150643" spans="68:68" customFormat="1">
      <c r="BP150643" s="90"/>
    </row>
    <row r="150644" spans="68:68" customFormat="1">
      <c r="BP150644" s="90"/>
    </row>
    <row r="150645" spans="68:68" customFormat="1">
      <c r="BP150645" s="90"/>
    </row>
    <row r="150646" spans="68:68" customFormat="1">
      <c r="BP150646" s="90"/>
    </row>
    <row r="150647" spans="68:68" customFormat="1">
      <c r="BP150647" s="90"/>
    </row>
    <row r="150648" spans="68:68" customFormat="1">
      <c r="BP150648" s="90"/>
    </row>
    <row r="150649" spans="68:68" customFormat="1">
      <c r="BP150649" s="90"/>
    </row>
    <row r="150650" spans="68:68" customFormat="1">
      <c r="BP150650" s="90"/>
    </row>
    <row r="150651" spans="68:68" customFormat="1">
      <c r="BP150651" s="90"/>
    </row>
    <row r="150652" spans="68:68" customFormat="1">
      <c r="BP150652" s="90"/>
    </row>
    <row r="150653" spans="68:68" customFormat="1">
      <c r="BP150653" s="90"/>
    </row>
    <row r="150654" spans="68:68" customFormat="1">
      <c r="BP150654" s="90"/>
    </row>
    <row r="150655" spans="68:68" customFormat="1">
      <c r="BP150655" s="90"/>
    </row>
    <row r="150656" spans="68:68" customFormat="1">
      <c r="BP150656" s="90"/>
    </row>
    <row r="150657" spans="68:68" customFormat="1">
      <c r="BP150657" s="90"/>
    </row>
    <row r="150658" spans="68:68" customFormat="1">
      <c r="BP150658" s="90"/>
    </row>
    <row r="150659" spans="68:68" customFormat="1">
      <c r="BP150659" s="90"/>
    </row>
    <row r="150660" spans="68:68" customFormat="1">
      <c r="BP150660" s="90"/>
    </row>
    <row r="150661" spans="68:68" customFormat="1">
      <c r="BP150661" s="90"/>
    </row>
    <row r="150662" spans="68:68" customFormat="1">
      <c r="BP150662" s="90"/>
    </row>
    <row r="150663" spans="68:68" customFormat="1">
      <c r="BP150663" s="90"/>
    </row>
    <row r="150664" spans="68:68" customFormat="1">
      <c r="BP150664" s="90"/>
    </row>
    <row r="150665" spans="68:68" customFormat="1">
      <c r="BP150665" s="90"/>
    </row>
    <row r="150666" spans="68:68" customFormat="1">
      <c r="BP150666" s="90"/>
    </row>
    <row r="150667" spans="68:68" customFormat="1">
      <c r="BP150667" s="90"/>
    </row>
    <row r="150668" spans="68:68" customFormat="1">
      <c r="BP150668" s="90"/>
    </row>
    <row r="150669" spans="68:68" customFormat="1">
      <c r="BP150669" s="90"/>
    </row>
    <row r="150670" spans="68:68" customFormat="1">
      <c r="BP150670" s="90"/>
    </row>
    <row r="150671" spans="68:68" customFormat="1">
      <c r="BP150671" s="90"/>
    </row>
    <row r="150672" spans="68:68" customFormat="1">
      <c r="BP150672" s="90"/>
    </row>
    <row r="150673" spans="68:68" customFormat="1">
      <c r="BP150673" s="90"/>
    </row>
    <row r="150674" spans="68:68" customFormat="1">
      <c r="BP150674" s="90"/>
    </row>
    <row r="150675" spans="68:68" customFormat="1">
      <c r="BP150675" s="90"/>
    </row>
    <row r="150676" spans="68:68" customFormat="1">
      <c r="BP150676" s="90"/>
    </row>
    <row r="150677" spans="68:68" customFormat="1">
      <c r="BP150677" s="90"/>
    </row>
    <row r="150678" spans="68:68" customFormat="1">
      <c r="BP150678" s="90"/>
    </row>
    <row r="150679" spans="68:68" customFormat="1">
      <c r="BP150679" s="90"/>
    </row>
    <row r="150680" spans="68:68" customFormat="1">
      <c r="BP150680" s="90"/>
    </row>
    <row r="150681" spans="68:68" customFormat="1">
      <c r="BP150681" s="90"/>
    </row>
    <row r="150682" spans="68:68" customFormat="1">
      <c r="BP150682" s="90"/>
    </row>
    <row r="150683" spans="68:68" customFormat="1">
      <c r="BP150683" s="90"/>
    </row>
    <row r="150684" spans="68:68" customFormat="1">
      <c r="BP150684" s="90"/>
    </row>
    <row r="150685" spans="68:68" customFormat="1">
      <c r="BP150685" s="90"/>
    </row>
    <row r="150686" spans="68:68" customFormat="1">
      <c r="BP150686" s="90"/>
    </row>
    <row r="150687" spans="68:68" customFormat="1">
      <c r="BP150687" s="90"/>
    </row>
    <row r="150688" spans="68:68" customFormat="1">
      <c r="BP150688" s="90"/>
    </row>
    <row r="150689" spans="68:68" customFormat="1">
      <c r="BP150689" s="90"/>
    </row>
    <row r="150690" spans="68:68" customFormat="1">
      <c r="BP150690" s="90"/>
    </row>
    <row r="150691" spans="68:68" customFormat="1">
      <c r="BP150691" s="90"/>
    </row>
    <row r="150692" spans="68:68" customFormat="1">
      <c r="BP150692" s="90"/>
    </row>
    <row r="150693" spans="68:68" customFormat="1">
      <c r="BP150693" s="90"/>
    </row>
    <row r="150694" spans="68:68" customFormat="1">
      <c r="BP150694" s="90"/>
    </row>
    <row r="150695" spans="68:68" customFormat="1">
      <c r="BP150695" s="90"/>
    </row>
    <row r="150696" spans="68:68" customFormat="1">
      <c r="BP150696" s="90"/>
    </row>
    <row r="150697" spans="68:68" customFormat="1">
      <c r="BP150697" s="90"/>
    </row>
    <row r="150698" spans="68:68" customFormat="1">
      <c r="BP150698" s="90"/>
    </row>
    <row r="150699" spans="68:68" customFormat="1">
      <c r="BP150699" s="90"/>
    </row>
    <row r="150700" spans="68:68" customFormat="1">
      <c r="BP150700" s="90"/>
    </row>
    <row r="150701" spans="68:68" customFormat="1">
      <c r="BP150701" s="90"/>
    </row>
    <row r="150702" spans="68:68" customFormat="1">
      <c r="BP150702" s="90"/>
    </row>
    <row r="150703" spans="68:68" customFormat="1">
      <c r="BP150703" s="90"/>
    </row>
    <row r="150704" spans="68:68" customFormat="1">
      <c r="BP150704" s="90"/>
    </row>
    <row r="150705" spans="68:68" customFormat="1">
      <c r="BP150705" s="90"/>
    </row>
    <row r="150706" spans="68:68" customFormat="1">
      <c r="BP150706" s="90"/>
    </row>
    <row r="150707" spans="68:68" customFormat="1">
      <c r="BP150707" s="90"/>
    </row>
    <row r="150708" spans="68:68" customFormat="1">
      <c r="BP150708" s="90"/>
    </row>
    <row r="150709" spans="68:68" customFormat="1">
      <c r="BP150709" s="90"/>
    </row>
    <row r="150710" spans="68:68" customFormat="1">
      <c r="BP150710" s="90"/>
    </row>
    <row r="150711" spans="68:68" customFormat="1">
      <c r="BP150711" s="90"/>
    </row>
    <row r="150712" spans="68:68" customFormat="1">
      <c r="BP150712" s="90"/>
    </row>
    <row r="150713" spans="68:68" customFormat="1">
      <c r="BP150713" s="90"/>
    </row>
    <row r="150714" spans="68:68" customFormat="1">
      <c r="BP150714" s="90"/>
    </row>
    <row r="150715" spans="68:68" customFormat="1">
      <c r="BP150715" s="90"/>
    </row>
    <row r="150716" spans="68:68" customFormat="1">
      <c r="BP150716" s="90"/>
    </row>
    <row r="150717" spans="68:68" customFormat="1">
      <c r="BP150717" s="90"/>
    </row>
    <row r="150718" spans="68:68" customFormat="1">
      <c r="BP150718" s="90"/>
    </row>
    <row r="150719" spans="68:68" customFormat="1">
      <c r="BP150719" s="90"/>
    </row>
    <row r="150720" spans="68:68" customFormat="1">
      <c r="BP150720" s="90"/>
    </row>
    <row r="150721" spans="68:68" customFormat="1">
      <c r="BP150721" s="90"/>
    </row>
    <row r="150722" spans="68:68" customFormat="1">
      <c r="BP150722" s="90"/>
    </row>
    <row r="150723" spans="68:68" customFormat="1">
      <c r="BP150723" s="90"/>
    </row>
    <row r="150724" spans="68:68" customFormat="1">
      <c r="BP150724" s="90"/>
    </row>
    <row r="150725" spans="68:68" customFormat="1">
      <c r="BP150725" s="90"/>
    </row>
    <row r="150726" spans="68:68" customFormat="1">
      <c r="BP150726" s="90"/>
    </row>
    <row r="150727" spans="68:68" customFormat="1">
      <c r="BP150727" s="90"/>
    </row>
    <row r="150728" spans="68:68" customFormat="1">
      <c r="BP150728" s="90"/>
    </row>
    <row r="150729" spans="68:68" customFormat="1">
      <c r="BP150729" s="90"/>
    </row>
    <row r="150730" spans="68:68" customFormat="1">
      <c r="BP150730" s="90"/>
    </row>
    <row r="150731" spans="68:68" customFormat="1">
      <c r="BP150731" s="90"/>
    </row>
    <row r="150732" spans="68:68" customFormat="1">
      <c r="BP150732" s="90"/>
    </row>
    <row r="150733" spans="68:68" customFormat="1">
      <c r="BP150733" s="90"/>
    </row>
    <row r="150734" spans="68:68" customFormat="1">
      <c r="BP150734" s="90"/>
    </row>
    <row r="150735" spans="68:68" customFormat="1">
      <c r="BP150735" s="90"/>
    </row>
    <row r="150736" spans="68:68" customFormat="1">
      <c r="BP150736" s="90"/>
    </row>
    <row r="150737" spans="68:68" customFormat="1">
      <c r="BP150737" s="90"/>
    </row>
    <row r="150738" spans="68:68" customFormat="1">
      <c r="BP150738" s="90"/>
    </row>
    <row r="150739" spans="68:68" customFormat="1">
      <c r="BP150739" s="90"/>
    </row>
    <row r="150740" spans="68:68" customFormat="1">
      <c r="BP150740" s="90"/>
    </row>
    <row r="150741" spans="68:68" customFormat="1">
      <c r="BP150741" s="90"/>
    </row>
    <row r="150742" spans="68:68" customFormat="1">
      <c r="BP150742" s="90"/>
    </row>
    <row r="150743" spans="68:68" customFormat="1">
      <c r="BP150743" s="90"/>
    </row>
    <row r="150744" spans="68:68" customFormat="1">
      <c r="BP150744" s="90"/>
    </row>
    <row r="150745" spans="68:68" customFormat="1">
      <c r="BP150745" s="90"/>
    </row>
    <row r="150746" spans="68:68" customFormat="1">
      <c r="BP150746" s="90"/>
    </row>
    <row r="150747" spans="68:68" customFormat="1">
      <c r="BP150747" s="90"/>
    </row>
    <row r="150748" spans="68:68" customFormat="1">
      <c r="BP150748" s="90"/>
    </row>
    <row r="150749" spans="68:68" customFormat="1">
      <c r="BP150749" s="90"/>
    </row>
    <row r="150750" spans="68:68" customFormat="1">
      <c r="BP150750" s="90"/>
    </row>
    <row r="150751" spans="68:68" customFormat="1">
      <c r="BP150751" s="90"/>
    </row>
    <row r="150752" spans="68:68" customFormat="1">
      <c r="BP150752" s="90"/>
    </row>
    <row r="150753" spans="68:68" customFormat="1">
      <c r="BP150753" s="90"/>
    </row>
    <row r="150754" spans="68:68" customFormat="1">
      <c r="BP150754" s="90"/>
    </row>
    <row r="150755" spans="68:68" customFormat="1">
      <c r="BP150755" s="90"/>
    </row>
    <row r="150756" spans="68:68" customFormat="1">
      <c r="BP150756" s="90"/>
    </row>
    <row r="150757" spans="68:68" customFormat="1">
      <c r="BP150757" s="90"/>
    </row>
    <row r="150758" spans="68:68" customFormat="1">
      <c r="BP150758" s="90"/>
    </row>
    <row r="150759" spans="68:68" customFormat="1">
      <c r="BP150759" s="90"/>
    </row>
    <row r="150760" spans="68:68" customFormat="1">
      <c r="BP150760" s="90"/>
    </row>
    <row r="150761" spans="68:68" customFormat="1">
      <c r="BP150761" s="90"/>
    </row>
    <row r="150762" spans="68:68" customFormat="1">
      <c r="BP150762" s="90"/>
    </row>
    <row r="150763" spans="68:68" customFormat="1">
      <c r="BP150763" s="90"/>
    </row>
    <row r="150764" spans="68:68" customFormat="1">
      <c r="BP150764" s="90"/>
    </row>
    <row r="150765" spans="68:68" customFormat="1">
      <c r="BP150765" s="90"/>
    </row>
    <row r="150766" spans="68:68" customFormat="1">
      <c r="BP150766" s="90"/>
    </row>
    <row r="150767" spans="68:68" customFormat="1">
      <c r="BP150767" s="90"/>
    </row>
    <row r="150768" spans="68:68" customFormat="1">
      <c r="BP150768" s="90"/>
    </row>
    <row r="150769" spans="68:68" customFormat="1">
      <c r="BP150769" s="90"/>
    </row>
    <row r="150770" spans="68:68" customFormat="1">
      <c r="BP150770" s="90"/>
    </row>
    <row r="150771" spans="68:68" customFormat="1">
      <c r="BP150771" s="90"/>
    </row>
    <row r="150772" spans="68:68" customFormat="1">
      <c r="BP150772" s="90"/>
    </row>
    <row r="150773" spans="68:68" customFormat="1">
      <c r="BP150773" s="90"/>
    </row>
    <row r="150774" spans="68:68" customFormat="1">
      <c r="BP150774" s="90"/>
    </row>
    <row r="150775" spans="68:68" customFormat="1">
      <c r="BP150775" s="90"/>
    </row>
    <row r="150776" spans="68:68" customFormat="1">
      <c r="BP150776" s="90"/>
    </row>
    <row r="150777" spans="68:68" customFormat="1">
      <c r="BP150777" s="90"/>
    </row>
    <row r="150778" spans="68:68" customFormat="1">
      <c r="BP150778" s="90"/>
    </row>
    <row r="150779" spans="68:68" customFormat="1">
      <c r="BP150779" s="90"/>
    </row>
    <row r="150780" spans="68:68" customFormat="1">
      <c r="BP150780" s="90"/>
    </row>
    <row r="150781" spans="68:68" customFormat="1">
      <c r="BP150781" s="90"/>
    </row>
    <row r="150782" spans="68:68" customFormat="1">
      <c r="BP150782" s="90"/>
    </row>
    <row r="150783" spans="68:68" customFormat="1">
      <c r="BP150783" s="90"/>
    </row>
    <row r="150784" spans="68:68" customFormat="1">
      <c r="BP150784" s="90"/>
    </row>
    <row r="150785" spans="68:68" customFormat="1">
      <c r="BP150785" s="90"/>
    </row>
    <row r="150786" spans="68:68" customFormat="1">
      <c r="BP150786" s="90"/>
    </row>
    <row r="150787" spans="68:68" customFormat="1">
      <c r="BP150787" s="90"/>
    </row>
    <row r="150788" spans="68:68" customFormat="1">
      <c r="BP150788" s="90"/>
    </row>
    <row r="150789" spans="68:68" customFormat="1">
      <c r="BP150789" s="90"/>
    </row>
    <row r="150790" spans="68:68" customFormat="1">
      <c r="BP150790" s="90"/>
    </row>
    <row r="150791" spans="68:68" customFormat="1">
      <c r="BP150791" s="90"/>
    </row>
    <row r="150792" spans="68:68" customFormat="1">
      <c r="BP150792" s="90"/>
    </row>
    <row r="150793" spans="68:68" customFormat="1">
      <c r="BP150793" s="90"/>
    </row>
    <row r="150794" spans="68:68" customFormat="1">
      <c r="BP150794" s="90"/>
    </row>
    <row r="150795" spans="68:68" customFormat="1">
      <c r="BP150795" s="90"/>
    </row>
    <row r="150796" spans="68:68" customFormat="1">
      <c r="BP150796" s="90"/>
    </row>
    <row r="150797" spans="68:68" customFormat="1">
      <c r="BP150797" s="90"/>
    </row>
    <row r="150798" spans="68:68" customFormat="1">
      <c r="BP150798" s="90"/>
    </row>
    <row r="150799" spans="68:68" customFormat="1">
      <c r="BP150799" s="90"/>
    </row>
    <row r="150800" spans="68:68" customFormat="1">
      <c r="BP150800" s="90"/>
    </row>
    <row r="150801" spans="68:68" customFormat="1">
      <c r="BP150801" s="90"/>
    </row>
    <row r="150802" spans="68:68" customFormat="1">
      <c r="BP150802" s="90"/>
    </row>
    <row r="150803" spans="68:68" customFormat="1">
      <c r="BP150803" s="90"/>
    </row>
    <row r="150804" spans="68:68" customFormat="1">
      <c r="BP150804" s="90"/>
    </row>
    <row r="150805" spans="68:68" customFormat="1">
      <c r="BP150805" s="90"/>
    </row>
    <row r="150806" spans="68:68" customFormat="1">
      <c r="BP150806" s="90"/>
    </row>
    <row r="150807" spans="68:68" customFormat="1">
      <c r="BP150807" s="90"/>
    </row>
    <row r="150808" spans="68:68" customFormat="1">
      <c r="BP150808" s="90"/>
    </row>
    <row r="150809" spans="68:68" customFormat="1">
      <c r="BP150809" s="90"/>
    </row>
    <row r="150810" spans="68:68" customFormat="1">
      <c r="BP150810" s="90"/>
    </row>
    <row r="150811" spans="68:68" customFormat="1">
      <c r="BP150811" s="90"/>
    </row>
    <row r="150812" spans="68:68" customFormat="1">
      <c r="BP150812" s="90"/>
    </row>
    <row r="150813" spans="68:68" customFormat="1">
      <c r="BP150813" s="90"/>
    </row>
    <row r="150814" spans="68:68" customFormat="1">
      <c r="BP150814" s="90"/>
    </row>
    <row r="150815" spans="68:68" customFormat="1">
      <c r="BP150815" s="90"/>
    </row>
    <row r="150816" spans="68:68" customFormat="1">
      <c r="BP150816" s="90"/>
    </row>
    <row r="150817" spans="68:68" customFormat="1">
      <c r="BP150817" s="90"/>
    </row>
    <row r="150818" spans="68:68" customFormat="1">
      <c r="BP150818" s="90"/>
    </row>
    <row r="150819" spans="68:68" customFormat="1">
      <c r="BP150819" s="90"/>
    </row>
    <row r="150820" spans="68:68" customFormat="1">
      <c r="BP150820" s="90"/>
    </row>
    <row r="150821" spans="68:68" customFormat="1">
      <c r="BP150821" s="90"/>
    </row>
    <row r="150822" spans="68:68" customFormat="1">
      <c r="BP150822" s="90"/>
    </row>
    <row r="150823" spans="68:68" customFormat="1">
      <c r="BP150823" s="90"/>
    </row>
    <row r="150824" spans="68:68" customFormat="1">
      <c r="BP150824" s="90"/>
    </row>
    <row r="150825" spans="68:68" customFormat="1">
      <c r="BP150825" s="90"/>
    </row>
    <row r="150826" spans="68:68" customFormat="1">
      <c r="BP150826" s="90"/>
    </row>
    <row r="150827" spans="68:68" customFormat="1">
      <c r="BP150827" s="90"/>
    </row>
    <row r="150828" spans="68:68" customFormat="1">
      <c r="BP150828" s="90"/>
    </row>
    <row r="150829" spans="68:68" customFormat="1">
      <c r="BP150829" s="90"/>
    </row>
    <row r="150830" spans="68:68" customFormat="1">
      <c r="BP150830" s="90"/>
    </row>
    <row r="150831" spans="68:68" customFormat="1">
      <c r="BP150831" s="90"/>
    </row>
    <row r="150832" spans="68:68" customFormat="1">
      <c r="BP150832" s="90"/>
    </row>
    <row r="150833" spans="68:68" customFormat="1">
      <c r="BP150833" s="90"/>
    </row>
    <row r="150834" spans="68:68" customFormat="1">
      <c r="BP150834" s="90"/>
    </row>
    <row r="150835" spans="68:68" customFormat="1">
      <c r="BP150835" s="90"/>
    </row>
    <row r="150836" spans="68:68" customFormat="1">
      <c r="BP150836" s="90"/>
    </row>
    <row r="150837" spans="68:68" customFormat="1">
      <c r="BP150837" s="90"/>
    </row>
    <row r="150838" spans="68:68" customFormat="1">
      <c r="BP150838" s="90"/>
    </row>
    <row r="150839" spans="68:68" customFormat="1">
      <c r="BP150839" s="90"/>
    </row>
    <row r="150840" spans="68:68" customFormat="1">
      <c r="BP150840" s="90"/>
    </row>
    <row r="150841" spans="68:68" customFormat="1">
      <c r="BP150841" s="90"/>
    </row>
    <row r="150842" spans="68:68" customFormat="1">
      <c r="BP150842" s="90"/>
    </row>
    <row r="150843" spans="68:68" customFormat="1">
      <c r="BP150843" s="90"/>
    </row>
    <row r="150844" spans="68:68" customFormat="1">
      <c r="BP150844" s="90"/>
    </row>
    <row r="150845" spans="68:68" customFormat="1">
      <c r="BP150845" s="90"/>
    </row>
    <row r="150846" spans="68:68" customFormat="1">
      <c r="BP150846" s="90"/>
    </row>
    <row r="150847" spans="68:68" customFormat="1">
      <c r="BP150847" s="90"/>
    </row>
    <row r="150848" spans="68:68" customFormat="1">
      <c r="BP150848" s="90"/>
    </row>
    <row r="150849" spans="68:68" customFormat="1">
      <c r="BP150849" s="90"/>
    </row>
    <row r="150850" spans="68:68" customFormat="1">
      <c r="BP150850" s="90"/>
    </row>
    <row r="150851" spans="68:68" customFormat="1">
      <c r="BP150851" s="90"/>
    </row>
    <row r="150852" spans="68:68" customFormat="1">
      <c r="BP150852" s="90"/>
    </row>
    <row r="150853" spans="68:68" customFormat="1">
      <c r="BP150853" s="90"/>
    </row>
    <row r="150854" spans="68:68" customFormat="1">
      <c r="BP150854" s="90"/>
    </row>
    <row r="150855" spans="68:68" customFormat="1">
      <c r="BP150855" s="90"/>
    </row>
    <row r="150856" spans="68:68" customFormat="1">
      <c r="BP150856" s="90"/>
    </row>
    <row r="150857" spans="68:68" customFormat="1">
      <c r="BP150857" s="90"/>
    </row>
    <row r="150858" spans="68:68" customFormat="1">
      <c r="BP150858" s="90"/>
    </row>
    <row r="150859" spans="68:68" customFormat="1">
      <c r="BP150859" s="90"/>
    </row>
    <row r="150860" spans="68:68" customFormat="1">
      <c r="BP150860" s="90"/>
    </row>
    <row r="150861" spans="68:68" customFormat="1">
      <c r="BP150861" s="90"/>
    </row>
    <row r="150862" spans="68:68" customFormat="1">
      <c r="BP150862" s="90"/>
    </row>
    <row r="150863" spans="68:68" customFormat="1">
      <c r="BP150863" s="90"/>
    </row>
    <row r="150864" spans="68:68" customFormat="1">
      <c r="BP150864" s="90"/>
    </row>
    <row r="150865" spans="68:68" customFormat="1">
      <c r="BP150865" s="90"/>
    </row>
    <row r="150866" spans="68:68" customFormat="1">
      <c r="BP150866" s="90"/>
    </row>
    <row r="150867" spans="68:68" customFormat="1">
      <c r="BP150867" s="90"/>
    </row>
    <row r="150868" spans="68:68" customFormat="1">
      <c r="BP150868" s="90"/>
    </row>
    <row r="150869" spans="68:68" customFormat="1">
      <c r="BP150869" s="90"/>
    </row>
    <row r="150870" spans="68:68" customFormat="1">
      <c r="BP150870" s="90"/>
    </row>
    <row r="150871" spans="68:68" customFormat="1">
      <c r="BP150871" s="90"/>
    </row>
    <row r="150872" spans="68:68" customFormat="1">
      <c r="BP150872" s="90"/>
    </row>
    <row r="150873" spans="68:68" customFormat="1">
      <c r="BP150873" s="90"/>
    </row>
    <row r="150874" spans="68:68" customFormat="1">
      <c r="BP150874" s="90"/>
    </row>
    <row r="150875" spans="68:68" customFormat="1">
      <c r="BP150875" s="90"/>
    </row>
    <row r="150876" spans="68:68" customFormat="1">
      <c r="BP150876" s="90"/>
    </row>
    <row r="150877" spans="68:68" customFormat="1">
      <c r="BP150877" s="90"/>
    </row>
    <row r="150878" spans="68:68" customFormat="1">
      <c r="BP150878" s="90"/>
    </row>
    <row r="150879" spans="68:68" customFormat="1">
      <c r="BP150879" s="90"/>
    </row>
    <row r="150880" spans="68:68" customFormat="1">
      <c r="BP150880" s="90"/>
    </row>
    <row r="150881" spans="68:68" customFormat="1">
      <c r="BP150881" s="90"/>
    </row>
    <row r="150882" spans="68:68" customFormat="1">
      <c r="BP150882" s="90"/>
    </row>
    <row r="150883" spans="68:68" customFormat="1">
      <c r="BP150883" s="90"/>
    </row>
    <row r="150884" spans="68:68" customFormat="1">
      <c r="BP150884" s="90"/>
    </row>
    <row r="150885" spans="68:68" customFormat="1">
      <c r="BP150885" s="90"/>
    </row>
    <row r="150886" spans="68:68" customFormat="1">
      <c r="BP150886" s="90"/>
    </row>
    <row r="150887" spans="68:68" customFormat="1">
      <c r="BP150887" s="90"/>
    </row>
    <row r="150888" spans="68:68" customFormat="1">
      <c r="BP150888" s="90"/>
    </row>
    <row r="150889" spans="68:68" customFormat="1">
      <c r="BP150889" s="90"/>
    </row>
    <row r="150890" spans="68:68" customFormat="1">
      <c r="BP150890" s="90"/>
    </row>
    <row r="150891" spans="68:68" customFormat="1">
      <c r="BP150891" s="90"/>
    </row>
    <row r="150892" spans="68:68" customFormat="1">
      <c r="BP150892" s="90"/>
    </row>
    <row r="150893" spans="68:68" customFormat="1">
      <c r="BP150893" s="90"/>
    </row>
    <row r="150894" spans="68:68" customFormat="1">
      <c r="BP150894" s="90"/>
    </row>
    <row r="150895" spans="68:68" customFormat="1">
      <c r="BP150895" s="90"/>
    </row>
    <row r="150896" spans="68:68" customFormat="1">
      <c r="BP150896" s="90"/>
    </row>
    <row r="150897" spans="68:68" customFormat="1">
      <c r="BP150897" s="90"/>
    </row>
    <row r="150898" spans="68:68" customFormat="1">
      <c r="BP150898" s="90"/>
    </row>
    <row r="150899" spans="68:68" customFormat="1">
      <c r="BP150899" s="90"/>
    </row>
    <row r="150900" spans="68:68" customFormat="1">
      <c r="BP150900" s="90"/>
    </row>
    <row r="150901" spans="68:68" customFormat="1">
      <c r="BP150901" s="90"/>
    </row>
    <row r="150902" spans="68:68" customFormat="1">
      <c r="BP150902" s="90"/>
    </row>
    <row r="150903" spans="68:68" customFormat="1">
      <c r="BP150903" s="90"/>
    </row>
    <row r="150904" spans="68:68" customFormat="1">
      <c r="BP150904" s="90"/>
    </row>
    <row r="150905" spans="68:68" customFormat="1">
      <c r="BP150905" s="90"/>
    </row>
    <row r="150906" spans="68:68" customFormat="1">
      <c r="BP150906" s="90"/>
    </row>
    <row r="150907" spans="68:68" customFormat="1">
      <c r="BP150907" s="90"/>
    </row>
    <row r="150908" spans="68:68" customFormat="1">
      <c r="BP150908" s="90"/>
    </row>
    <row r="150909" spans="68:68" customFormat="1">
      <c r="BP150909" s="90"/>
    </row>
    <row r="150910" spans="68:68" customFormat="1">
      <c r="BP150910" s="90"/>
    </row>
    <row r="150911" spans="68:68" customFormat="1">
      <c r="BP150911" s="90"/>
    </row>
    <row r="150912" spans="68:68" customFormat="1">
      <c r="BP150912" s="90"/>
    </row>
    <row r="150913" spans="68:68" customFormat="1">
      <c r="BP150913" s="90"/>
    </row>
    <row r="150914" spans="68:68" customFormat="1">
      <c r="BP150914" s="90"/>
    </row>
    <row r="150915" spans="68:68" customFormat="1">
      <c r="BP150915" s="90"/>
    </row>
    <row r="150916" spans="68:68" customFormat="1">
      <c r="BP150916" s="90"/>
    </row>
    <row r="150917" spans="68:68" customFormat="1">
      <c r="BP150917" s="90"/>
    </row>
    <row r="150918" spans="68:68" customFormat="1">
      <c r="BP150918" s="90"/>
    </row>
    <row r="150919" spans="68:68" customFormat="1">
      <c r="BP150919" s="90"/>
    </row>
    <row r="150920" spans="68:68" customFormat="1">
      <c r="BP150920" s="90"/>
    </row>
    <row r="150921" spans="68:68" customFormat="1">
      <c r="BP150921" s="90"/>
    </row>
    <row r="150922" spans="68:68" customFormat="1">
      <c r="BP150922" s="90"/>
    </row>
    <row r="150923" spans="68:68" customFormat="1">
      <c r="BP150923" s="90"/>
    </row>
    <row r="150924" spans="68:68" customFormat="1">
      <c r="BP150924" s="90"/>
    </row>
    <row r="150925" spans="68:68" customFormat="1">
      <c r="BP150925" s="90"/>
    </row>
    <row r="150926" spans="68:68" customFormat="1">
      <c r="BP150926" s="90"/>
    </row>
    <row r="150927" spans="68:68" customFormat="1">
      <c r="BP150927" s="90"/>
    </row>
    <row r="150928" spans="68:68" customFormat="1">
      <c r="BP150928" s="90"/>
    </row>
    <row r="150929" spans="68:68" customFormat="1">
      <c r="BP150929" s="90"/>
    </row>
    <row r="150930" spans="68:68" customFormat="1">
      <c r="BP150930" s="90"/>
    </row>
    <row r="150931" spans="68:68" customFormat="1">
      <c r="BP150931" s="90"/>
    </row>
    <row r="150932" spans="68:68" customFormat="1">
      <c r="BP150932" s="90"/>
    </row>
    <row r="150933" spans="68:68" customFormat="1">
      <c r="BP150933" s="90"/>
    </row>
    <row r="150934" spans="68:68" customFormat="1">
      <c r="BP150934" s="90"/>
    </row>
    <row r="150935" spans="68:68" customFormat="1">
      <c r="BP150935" s="90"/>
    </row>
    <row r="150936" spans="68:68" customFormat="1">
      <c r="BP150936" s="90"/>
    </row>
    <row r="150937" spans="68:68" customFormat="1">
      <c r="BP150937" s="90"/>
    </row>
    <row r="150938" spans="68:68" customFormat="1">
      <c r="BP150938" s="90"/>
    </row>
    <row r="150939" spans="68:68" customFormat="1">
      <c r="BP150939" s="90"/>
    </row>
    <row r="150940" spans="68:68" customFormat="1">
      <c r="BP150940" s="90"/>
    </row>
    <row r="150941" spans="68:68" customFormat="1">
      <c r="BP150941" s="90"/>
    </row>
    <row r="150942" spans="68:68" customFormat="1">
      <c r="BP150942" s="90"/>
    </row>
    <row r="150943" spans="68:68" customFormat="1">
      <c r="BP150943" s="90"/>
    </row>
    <row r="150944" spans="68:68" customFormat="1">
      <c r="BP150944" s="90"/>
    </row>
    <row r="150945" spans="68:68" customFormat="1">
      <c r="BP150945" s="90"/>
    </row>
    <row r="150946" spans="68:68" customFormat="1">
      <c r="BP150946" s="90"/>
    </row>
    <row r="150947" spans="68:68" customFormat="1">
      <c r="BP150947" s="90"/>
    </row>
    <row r="150948" spans="68:68" customFormat="1">
      <c r="BP150948" s="90"/>
    </row>
    <row r="150949" spans="68:68" customFormat="1">
      <c r="BP150949" s="90"/>
    </row>
    <row r="150950" spans="68:68" customFormat="1">
      <c r="BP150950" s="90"/>
    </row>
    <row r="150951" spans="68:68" customFormat="1">
      <c r="BP150951" s="90"/>
    </row>
    <row r="150952" spans="68:68" customFormat="1">
      <c r="BP150952" s="90"/>
    </row>
    <row r="150953" spans="68:68" customFormat="1">
      <c r="BP150953" s="90"/>
    </row>
    <row r="150954" spans="68:68" customFormat="1">
      <c r="BP150954" s="90"/>
    </row>
    <row r="150955" spans="68:68" customFormat="1">
      <c r="BP150955" s="90"/>
    </row>
    <row r="150956" spans="68:68" customFormat="1">
      <c r="BP150956" s="90"/>
    </row>
    <row r="150957" spans="68:68" customFormat="1">
      <c r="BP150957" s="90"/>
    </row>
    <row r="150958" spans="68:68" customFormat="1">
      <c r="BP150958" s="90"/>
    </row>
    <row r="150959" spans="68:68" customFormat="1">
      <c r="BP150959" s="90"/>
    </row>
    <row r="150960" spans="68:68" customFormat="1">
      <c r="BP150960" s="90"/>
    </row>
    <row r="150961" spans="68:68" customFormat="1">
      <c r="BP150961" s="90"/>
    </row>
    <row r="150962" spans="68:68" customFormat="1">
      <c r="BP150962" s="90"/>
    </row>
    <row r="150963" spans="68:68" customFormat="1">
      <c r="BP150963" s="90"/>
    </row>
    <row r="150964" spans="68:68" customFormat="1">
      <c r="BP150964" s="90"/>
    </row>
    <row r="150965" spans="68:68" customFormat="1">
      <c r="BP150965" s="90"/>
    </row>
    <row r="150966" spans="68:68" customFormat="1">
      <c r="BP150966" s="90"/>
    </row>
    <row r="150967" spans="68:68" customFormat="1">
      <c r="BP150967" s="90"/>
    </row>
    <row r="150968" spans="68:68" customFormat="1">
      <c r="BP150968" s="90"/>
    </row>
    <row r="150969" spans="68:68" customFormat="1">
      <c r="BP150969" s="90"/>
    </row>
    <row r="150970" spans="68:68" customFormat="1">
      <c r="BP150970" s="90"/>
    </row>
    <row r="150971" spans="68:68" customFormat="1">
      <c r="BP150971" s="90"/>
    </row>
    <row r="150972" spans="68:68" customFormat="1">
      <c r="BP150972" s="90"/>
    </row>
    <row r="150973" spans="68:68" customFormat="1">
      <c r="BP150973" s="90"/>
    </row>
    <row r="150974" spans="68:68" customFormat="1">
      <c r="BP150974" s="90"/>
    </row>
    <row r="150975" spans="68:68" customFormat="1">
      <c r="BP150975" s="90"/>
    </row>
    <row r="150976" spans="68:68" customFormat="1">
      <c r="BP150976" s="90"/>
    </row>
    <row r="150977" spans="68:68" customFormat="1">
      <c r="BP150977" s="90"/>
    </row>
    <row r="150978" spans="68:68" customFormat="1">
      <c r="BP150978" s="90"/>
    </row>
    <row r="150979" spans="68:68" customFormat="1">
      <c r="BP150979" s="90"/>
    </row>
    <row r="150980" spans="68:68" customFormat="1">
      <c r="BP150980" s="90"/>
    </row>
    <row r="150981" spans="68:68" customFormat="1">
      <c r="BP150981" s="90"/>
    </row>
    <row r="150982" spans="68:68" customFormat="1">
      <c r="BP150982" s="90"/>
    </row>
    <row r="150983" spans="68:68" customFormat="1">
      <c r="BP150983" s="90"/>
    </row>
    <row r="150984" spans="68:68" customFormat="1">
      <c r="BP150984" s="90"/>
    </row>
    <row r="150985" spans="68:68" customFormat="1">
      <c r="BP150985" s="90"/>
    </row>
    <row r="150986" spans="68:68" customFormat="1">
      <c r="BP150986" s="90"/>
    </row>
    <row r="150987" spans="68:68" customFormat="1">
      <c r="BP150987" s="90"/>
    </row>
    <row r="150988" spans="68:68" customFormat="1">
      <c r="BP150988" s="90"/>
    </row>
    <row r="150989" spans="68:68" customFormat="1">
      <c r="BP150989" s="90"/>
    </row>
    <row r="150990" spans="68:68" customFormat="1">
      <c r="BP150990" s="90"/>
    </row>
    <row r="150991" spans="68:68" customFormat="1">
      <c r="BP150991" s="90"/>
    </row>
    <row r="150992" spans="68:68" customFormat="1">
      <c r="BP150992" s="90"/>
    </row>
    <row r="150993" spans="68:68" customFormat="1">
      <c r="BP150993" s="90"/>
    </row>
    <row r="150994" spans="68:68" customFormat="1">
      <c r="BP150994" s="90"/>
    </row>
    <row r="150995" spans="68:68" customFormat="1">
      <c r="BP150995" s="90"/>
    </row>
    <row r="150996" spans="68:68" customFormat="1">
      <c r="BP150996" s="90"/>
    </row>
    <row r="150997" spans="68:68" customFormat="1">
      <c r="BP150997" s="90"/>
    </row>
    <row r="150998" spans="68:68" customFormat="1">
      <c r="BP150998" s="90"/>
    </row>
    <row r="150999" spans="68:68" customFormat="1">
      <c r="BP150999" s="90"/>
    </row>
    <row r="151000" spans="68:68" customFormat="1">
      <c r="BP151000" s="90"/>
    </row>
    <row r="151001" spans="68:68" customFormat="1">
      <c r="BP151001" s="90"/>
    </row>
    <row r="151002" spans="68:68" customFormat="1">
      <c r="BP151002" s="90"/>
    </row>
    <row r="151003" spans="68:68" customFormat="1">
      <c r="BP151003" s="90"/>
    </row>
    <row r="151004" spans="68:68" customFormat="1">
      <c r="BP151004" s="90"/>
    </row>
    <row r="151005" spans="68:68" customFormat="1">
      <c r="BP151005" s="90"/>
    </row>
    <row r="151006" spans="68:68" customFormat="1">
      <c r="BP151006" s="90"/>
    </row>
    <row r="151007" spans="68:68" customFormat="1">
      <c r="BP151007" s="90"/>
    </row>
    <row r="151008" spans="68:68" customFormat="1">
      <c r="BP151008" s="90"/>
    </row>
    <row r="151009" spans="68:68" customFormat="1">
      <c r="BP151009" s="90"/>
    </row>
    <row r="151010" spans="68:68" customFormat="1">
      <c r="BP151010" s="90"/>
    </row>
    <row r="151011" spans="68:68" customFormat="1">
      <c r="BP151011" s="90"/>
    </row>
    <row r="151012" spans="68:68" customFormat="1">
      <c r="BP151012" s="90"/>
    </row>
    <row r="151013" spans="68:68" customFormat="1">
      <c r="BP151013" s="90"/>
    </row>
    <row r="151014" spans="68:68" customFormat="1">
      <c r="BP151014" s="90"/>
    </row>
    <row r="151015" spans="68:68" customFormat="1">
      <c r="BP151015" s="90"/>
    </row>
    <row r="151016" spans="68:68" customFormat="1">
      <c r="BP151016" s="90"/>
    </row>
    <row r="151017" spans="68:68" customFormat="1">
      <c r="BP151017" s="90"/>
    </row>
    <row r="151018" spans="68:68" customFormat="1">
      <c r="BP151018" s="90"/>
    </row>
    <row r="151019" spans="68:68" customFormat="1">
      <c r="BP151019" s="90"/>
    </row>
    <row r="151020" spans="68:68" customFormat="1">
      <c r="BP151020" s="90"/>
    </row>
    <row r="151021" spans="68:68" customFormat="1">
      <c r="BP151021" s="90"/>
    </row>
    <row r="151022" spans="68:68" customFormat="1">
      <c r="BP151022" s="90"/>
    </row>
    <row r="151023" spans="68:68" customFormat="1">
      <c r="BP151023" s="90"/>
    </row>
    <row r="151024" spans="68:68" customFormat="1">
      <c r="BP151024" s="90"/>
    </row>
    <row r="151025" spans="68:68" customFormat="1">
      <c r="BP151025" s="90"/>
    </row>
    <row r="151026" spans="68:68" customFormat="1">
      <c r="BP151026" s="90"/>
    </row>
    <row r="151027" spans="68:68" customFormat="1">
      <c r="BP151027" s="90"/>
    </row>
    <row r="151028" spans="68:68" customFormat="1">
      <c r="BP151028" s="90"/>
    </row>
    <row r="151029" spans="68:68" customFormat="1">
      <c r="BP151029" s="90"/>
    </row>
    <row r="151030" spans="68:68" customFormat="1">
      <c r="BP151030" s="90"/>
    </row>
    <row r="151031" spans="68:68" customFormat="1">
      <c r="BP151031" s="90"/>
    </row>
    <row r="151032" spans="68:68" customFormat="1">
      <c r="BP151032" s="90"/>
    </row>
    <row r="151033" spans="68:68" customFormat="1">
      <c r="BP151033" s="90"/>
    </row>
    <row r="151034" spans="68:68" customFormat="1">
      <c r="BP151034" s="90"/>
    </row>
    <row r="151035" spans="68:68" customFormat="1">
      <c r="BP151035" s="90"/>
    </row>
    <row r="151036" spans="68:68" customFormat="1">
      <c r="BP151036" s="90"/>
    </row>
    <row r="151037" spans="68:68" customFormat="1">
      <c r="BP151037" s="90"/>
    </row>
    <row r="151038" spans="68:68" customFormat="1">
      <c r="BP151038" s="90"/>
    </row>
    <row r="151039" spans="68:68" customFormat="1">
      <c r="BP151039" s="90"/>
    </row>
    <row r="151040" spans="68:68" customFormat="1">
      <c r="BP151040" s="90"/>
    </row>
    <row r="151041" spans="68:68" customFormat="1">
      <c r="BP151041" s="90"/>
    </row>
    <row r="151042" spans="68:68" customFormat="1">
      <c r="BP151042" s="90"/>
    </row>
    <row r="151043" spans="68:68" customFormat="1">
      <c r="BP151043" s="90"/>
    </row>
    <row r="151044" spans="68:68" customFormat="1">
      <c r="BP151044" s="90"/>
    </row>
    <row r="151045" spans="68:68" customFormat="1">
      <c r="BP151045" s="90"/>
    </row>
    <row r="151046" spans="68:68" customFormat="1">
      <c r="BP151046" s="90"/>
    </row>
    <row r="151047" spans="68:68" customFormat="1">
      <c r="BP151047" s="90"/>
    </row>
    <row r="151048" spans="68:68" customFormat="1">
      <c r="BP151048" s="90"/>
    </row>
    <row r="151049" spans="68:68" customFormat="1">
      <c r="BP151049" s="90"/>
    </row>
    <row r="151050" spans="68:68" customFormat="1">
      <c r="BP151050" s="90"/>
    </row>
    <row r="151051" spans="68:68" customFormat="1">
      <c r="BP151051" s="90"/>
    </row>
    <row r="151052" spans="68:68" customFormat="1">
      <c r="BP151052" s="90"/>
    </row>
    <row r="151053" spans="68:68" customFormat="1">
      <c r="BP151053" s="90"/>
    </row>
    <row r="151054" spans="68:68" customFormat="1">
      <c r="BP151054" s="90"/>
    </row>
    <row r="151055" spans="68:68" customFormat="1">
      <c r="BP151055" s="90"/>
    </row>
    <row r="151056" spans="68:68" customFormat="1">
      <c r="BP151056" s="90"/>
    </row>
    <row r="151057" spans="68:68" customFormat="1">
      <c r="BP151057" s="90"/>
    </row>
    <row r="151058" spans="68:68" customFormat="1">
      <c r="BP151058" s="90"/>
    </row>
    <row r="151059" spans="68:68" customFormat="1">
      <c r="BP151059" s="90"/>
    </row>
    <row r="151060" spans="68:68" customFormat="1">
      <c r="BP151060" s="90"/>
    </row>
    <row r="151061" spans="68:68" customFormat="1">
      <c r="BP151061" s="90"/>
    </row>
    <row r="151062" spans="68:68" customFormat="1">
      <c r="BP151062" s="90"/>
    </row>
    <row r="151063" spans="68:68" customFormat="1">
      <c r="BP151063" s="90"/>
    </row>
    <row r="151064" spans="68:68" customFormat="1">
      <c r="BP151064" s="90"/>
    </row>
    <row r="151065" spans="68:68" customFormat="1">
      <c r="BP151065" s="90"/>
    </row>
    <row r="151066" spans="68:68" customFormat="1">
      <c r="BP151066" s="90"/>
    </row>
    <row r="151067" spans="68:68" customFormat="1">
      <c r="BP151067" s="90"/>
    </row>
    <row r="151068" spans="68:68" customFormat="1">
      <c r="BP151068" s="90"/>
    </row>
    <row r="151069" spans="68:68" customFormat="1">
      <c r="BP151069" s="90"/>
    </row>
    <row r="151070" spans="68:68" customFormat="1">
      <c r="BP151070" s="90"/>
    </row>
    <row r="151071" spans="68:68" customFormat="1">
      <c r="BP151071" s="90"/>
    </row>
    <row r="151072" spans="68:68" customFormat="1">
      <c r="BP151072" s="90"/>
    </row>
    <row r="151073" spans="68:68" customFormat="1">
      <c r="BP151073" s="90"/>
    </row>
    <row r="151074" spans="68:68" customFormat="1">
      <c r="BP151074" s="90"/>
    </row>
    <row r="151075" spans="68:68" customFormat="1">
      <c r="BP151075" s="90"/>
    </row>
    <row r="151076" spans="68:68" customFormat="1">
      <c r="BP151076" s="90"/>
    </row>
    <row r="151077" spans="68:68" customFormat="1">
      <c r="BP151077" s="90"/>
    </row>
    <row r="151078" spans="68:68" customFormat="1">
      <c r="BP151078" s="90"/>
    </row>
    <row r="151079" spans="68:68" customFormat="1">
      <c r="BP151079" s="90"/>
    </row>
    <row r="151080" spans="68:68" customFormat="1">
      <c r="BP151080" s="90"/>
    </row>
    <row r="151081" spans="68:68" customFormat="1">
      <c r="BP151081" s="90"/>
    </row>
    <row r="151082" spans="68:68" customFormat="1">
      <c r="BP151082" s="90"/>
    </row>
    <row r="151083" spans="68:68" customFormat="1">
      <c r="BP151083" s="90"/>
    </row>
    <row r="151084" spans="68:68" customFormat="1">
      <c r="BP151084" s="90"/>
    </row>
    <row r="151085" spans="68:68" customFormat="1">
      <c r="BP151085" s="90"/>
    </row>
    <row r="151086" spans="68:68" customFormat="1">
      <c r="BP151086" s="90"/>
    </row>
    <row r="151087" spans="68:68" customFormat="1">
      <c r="BP151087" s="90"/>
    </row>
    <row r="151088" spans="68:68" customFormat="1">
      <c r="BP151088" s="90"/>
    </row>
    <row r="151089" spans="68:68" customFormat="1">
      <c r="BP151089" s="90"/>
    </row>
    <row r="151090" spans="68:68" customFormat="1">
      <c r="BP151090" s="90"/>
    </row>
    <row r="151091" spans="68:68" customFormat="1">
      <c r="BP151091" s="90"/>
    </row>
    <row r="151092" spans="68:68" customFormat="1">
      <c r="BP151092" s="90"/>
    </row>
    <row r="151093" spans="68:68" customFormat="1">
      <c r="BP151093" s="90"/>
    </row>
    <row r="151094" spans="68:68" customFormat="1">
      <c r="BP151094" s="90"/>
    </row>
    <row r="151095" spans="68:68" customFormat="1">
      <c r="BP151095" s="90"/>
    </row>
    <row r="151096" spans="68:68" customFormat="1">
      <c r="BP151096" s="90"/>
    </row>
    <row r="151097" spans="68:68" customFormat="1">
      <c r="BP151097" s="90"/>
    </row>
    <row r="151098" spans="68:68" customFormat="1">
      <c r="BP151098" s="90"/>
    </row>
    <row r="151099" spans="68:68" customFormat="1">
      <c r="BP151099" s="90"/>
    </row>
    <row r="151100" spans="68:68" customFormat="1">
      <c r="BP151100" s="90"/>
    </row>
    <row r="151101" spans="68:68" customFormat="1">
      <c r="BP151101" s="90"/>
    </row>
    <row r="151102" spans="68:68" customFormat="1">
      <c r="BP151102" s="90"/>
    </row>
    <row r="151103" spans="68:68" customFormat="1">
      <c r="BP151103" s="90"/>
    </row>
    <row r="151104" spans="68:68" customFormat="1">
      <c r="BP151104" s="90"/>
    </row>
    <row r="151105" spans="68:68" customFormat="1">
      <c r="BP151105" s="90"/>
    </row>
    <row r="151106" spans="68:68" customFormat="1">
      <c r="BP151106" s="90"/>
    </row>
    <row r="151107" spans="68:68" customFormat="1">
      <c r="BP151107" s="90"/>
    </row>
    <row r="151108" spans="68:68" customFormat="1">
      <c r="BP151108" s="90"/>
    </row>
    <row r="151109" spans="68:68" customFormat="1">
      <c r="BP151109" s="90"/>
    </row>
    <row r="151110" spans="68:68" customFormat="1">
      <c r="BP151110" s="90"/>
    </row>
    <row r="151111" spans="68:68" customFormat="1">
      <c r="BP151111" s="90"/>
    </row>
    <row r="151112" spans="68:68" customFormat="1">
      <c r="BP151112" s="90"/>
    </row>
    <row r="151113" spans="68:68" customFormat="1">
      <c r="BP151113" s="90"/>
    </row>
    <row r="151114" spans="68:68" customFormat="1">
      <c r="BP151114" s="90"/>
    </row>
    <row r="151115" spans="68:68" customFormat="1">
      <c r="BP151115" s="90"/>
    </row>
    <row r="151116" spans="68:68" customFormat="1">
      <c r="BP151116" s="90"/>
    </row>
    <row r="151117" spans="68:68" customFormat="1">
      <c r="BP151117" s="90"/>
    </row>
    <row r="151118" spans="68:68" customFormat="1">
      <c r="BP151118" s="90"/>
    </row>
    <row r="151119" spans="68:68" customFormat="1">
      <c r="BP151119" s="90"/>
    </row>
    <row r="151120" spans="68:68" customFormat="1">
      <c r="BP151120" s="90"/>
    </row>
    <row r="151121" spans="68:68" customFormat="1">
      <c r="BP151121" s="90"/>
    </row>
    <row r="151122" spans="68:68" customFormat="1">
      <c r="BP151122" s="90"/>
    </row>
    <row r="151123" spans="68:68" customFormat="1">
      <c r="BP151123" s="90"/>
    </row>
    <row r="151124" spans="68:68" customFormat="1">
      <c r="BP151124" s="90"/>
    </row>
    <row r="151125" spans="68:68" customFormat="1">
      <c r="BP151125" s="90"/>
    </row>
    <row r="151126" spans="68:68" customFormat="1">
      <c r="BP151126" s="90"/>
    </row>
    <row r="151127" spans="68:68" customFormat="1">
      <c r="BP151127" s="90"/>
    </row>
    <row r="151128" spans="68:68" customFormat="1">
      <c r="BP151128" s="90"/>
    </row>
    <row r="151129" spans="68:68" customFormat="1">
      <c r="BP151129" s="90"/>
    </row>
    <row r="151130" spans="68:68" customFormat="1">
      <c r="BP151130" s="90"/>
    </row>
    <row r="151131" spans="68:68" customFormat="1">
      <c r="BP151131" s="90"/>
    </row>
    <row r="151132" spans="68:68" customFormat="1">
      <c r="BP151132" s="90"/>
    </row>
    <row r="151133" spans="68:68" customFormat="1">
      <c r="BP151133" s="90"/>
    </row>
    <row r="151134" spans="68:68" customFormat="1">
      <c r="BP151134" s="90"/>
    </row>
    <row r="151135" spans="68:68" customFormat="1">
      <c r="BP151135" s="90"/>
    </row>
    <row r="151136" spans="68:68" customFormat="1">
      <c r="BP151136" s="90"/>
    </row>
    <row r="151137" spans="68:68" customFormat="1">
      <c r="BP151137" s="90"/>
    </row>
    <row r="151138" spans="68:68" customFormat="1">
      <c r="BP151138" s="90"/>
    </row>
    <row r="151139" spans="68:68" customFormat="1">
      <c r="BP151139" s="90"/>
    </row>
    <row r="151140" spans="68:68" customFormat="1">
      <c r="BP151140" s="90"/>
    </row>
    <row r="151141" spans="68:68" customFormat="1">
      <c r="BP151141" s="90"/>
    </row>
    <row r="151142" spans="68:68" customFormat="1">
      <c r="BP151142" s="90"/>
    </row>
    <row r="151143" spans="68:68" customFormat="1">
      <c r="BP151143" s="90"/>
    </row>
    <row r="151144" spans="68:68" customFormat="1">
      <c r="BP151144" s="90"/>
    </row>
    <row r="151145" spans="68:68" customFormat="1">
      <c r="BP151145" s="90"/>
    </row>
    <row r="151146" spans="68:68" customFormat="1">
      <c r="BP151146" s="90"/>
    </row>
    <row r="151147" spans="68:68" customFormat="1">
      <c r="BP151147" s="90"/>
    </row>
    <row r="151148" spans="68:68" customFormat="1">
      <c r="BP151148" s="90"/>
    </row>
    <row r="151149" spans="68:68" customFormat="1">
      <c r="BP151149" s="90"/>
    </row>
    <row r="151150" spans="68:68" customFormat="1">
      <c r="BP151150" s="90"/>
    </row>
    <row r="151151" spans="68:68" customFormat="1">
      <c r="BP151151" s="90"/>
    </row>
    <row r="151152" spans="68:68" customFormat="1">
      <c r="BP151152" s="90"/>
    </row>
    <row r="151153" spans="68:68" customFormat="1">
      <c r="BP151153" s="90"/>
    </row>
    <row r="151154" spans="68:68" customFormat="1">
      <c r="BP151154" s="90"/>
    </row>
    <row r="151155" spans="68:68" customFormat="1">
      <c r="BP151155" s="90"/>
    </row>
    <row r="151156" spans="68:68" customFormat="1">
      <c r="BP151156" s="90"/>
    </row>
    <row r="151157" spans="68:68" customFormat="1">
      <c r="BP151157" s="90"/>
    </row>
    <row r="151158" spans="68:68" customFormat="1">
      <c r="BP151158" s="90"/>
    </row>
    <row r="151159" spans="68:68" customFormat="1">
      <c r="BP151159" s="90"/>
    </row>
    <row r="151160" spans="68:68" customFormat="1">
      <c r="BP151160" s="90"/>
    </row>
    <row r="151161" spans="68:68" customFormat="1">
      <c r="BP151161" s="90"/>
    </row>
    <row r="151162" spans="68:68" customFormat="1">
      <c r="BP151162" s="90"/>
    </row>
    <row r="151163" spans="68:68" customFormat="1">
      <c r="BP151163" s="90"/>
    </row>
    <row r="151164" spans="68:68" customFormat="1">
      <c r="BP151164" s="90"/>
    </row>
    <row r="151165" spans="68:68" customFormat="1">
      <c r="BP151165" s="90"/>
    </row>
    <row r="151166" spans="68:68" customFormat="1">
      <c r="BP151166" s="90"/>
    </row>
    <row r="151167" spans="68:68" customFormat="1">
      <c r="BP151167" s="90"/>
    </row>
    <row r="151168" spans="68:68" customFormat="1">
      <c r="BP151168" s="90"/>
    </row>
    <row r="151169" spans="68:68" customFormat="1">
      <c r="BP151169" s="90"/>
    </row>
    <row r="151170" spans="68:68" customFormat="1">
      <c r="BP151170" s="90"/>
    </row>
    <row r="151171" spans="68:68" customFormat="1">
      <c r="BP151171" s="90"/>
    </row>
    <row r="151172" spans="68:68" customFormat="1">
      <c r="BP151172" s="90"/>
    </row>
    <row r="151173" spans="68:68" customFormat="1">
      <c r="BP151173" s="90"/>
    </row>
    <row r="151174" spans="68:68" customFormat="1">
      <c r="BP151174" s="90"/>
    </row>
    <row r="151175" spans="68:68" customFormat="1">
      <c r="BP151175" s="90"/>
    </row>
    <row r="151176" spans="68:68" customFormat="1">
      <c r="BP151176" s="90"/>
    </row>
    <row r="151177" spans="68:68" customFormat="1">
      <c r="BP151177" s="90"/>
    </row>
    <row r="151178" spans="68:68" customFormat="1">
      <c r="BP151178" s="90"/>
    </row>
    <row r="151179" spans="68:68" customFormat="1">
      <c r="BP151179" s="90"/>
    </row>
    <row r="151180" spans="68:68" customFormat="1">
      <c r="BP151180" s="90"/>
    </row>
    <row r="151181" spans="68:68" customFormat="1">
      <c r="BP151181" s="90"/>
    </row>
    <row r="151182" spans="68:68" customFormat="1">
      <c r="BP151182" s="90"/>
    </row>
    <row r="151183" spans="68:68" customFormat="1">
      <c r="BP151183" s="90"/>
    </row>
    <row r="151184" spans="68:68" customFormat="1">
      <c r="BP151184" s="90"/>
    </row>
    <row r="151185" spans="68:68" customFormat="1">
      <c r="BP151185" s="90"/>
    </row>
    <row r="151186" spans="68:68" customFormat="1">
      <c r="BP151186" s="90"/>
    </row>
    <row r="151187" spans="68:68" customFormat="1">
      <c r="BP151187" s="90"/>
    </row>
    <row r="151188" spans="68:68" customFormat="1">
      <c r="BP151188" s="90"/>
    </row>
    <row r="151189" spans="68:68" customFormat="1">
      <c r="BP151189" s="90"/>
    </row>
    <row r="151190" spans="68:68" customFormat="1">
      <c r="BP151190" s="90"/>
    </row>
    <row r="151191" spans="68:68" customFormat="1">
      <c r="BP151191" s="90"/>
    </row>
    <row r="151192" spans="68:68" customFormat="1">
      <c r="BP151192" s="90"/>
    </row>
    <row r="151193" spans="68:68" customFormat="1">
      <c r="BP151193" s="90"/>
    </row>
    <row r="151194" spans="68:68" customFormat="1">
      <c r="BP151194" s="90"/>
    </row>
    <row r="151195" spans="68:68" customFormat="1">
      <c r="BP151195" s="90"/>
    </row>
    <row r="151196" spans="68:68" customFormat="1">
      <c r="BP151196" s="90"/>
    </row>
    <row r="151197" spans="68:68" customFormat="1">
      <c r="BP151197" s="90"/>
    </row>
    <row r="151198" spans="68:68" customFormat="1">
      <c r="BP151198" s="90"/>
    </row>
    <row r="151199" spans="68:68" customFormat="1">
      <c r="BP151199" s="90"/>
    </row>
    <row r="151200" spans="68:68" customFormat="1">
      <c r="BP151200" s="90"/>
    </row>
    <row r="151201" spans="68:68" customFormat="1">
      <c r="BP151201" s="90"/>
    </row>
    <row r="151202" spans="68:68" customFormat="1">
      <c r="BP151202" s="90"/>
    </row>
    <row r="151203" spans="68:68" customFormat="1">
      <c r="BP151203" s="90"/>
    </row>
    <row r="151204" spans="68:68" customFormat="1">
      <c r="BP151204" s="90"/>
    </row>
    <row r="151205" spans="68:68" customFormat="1">
      <c r="BP151205" s="90"/>
    </row>
    <row r="151206" spans="68:68" customFormat="1">
      <c r="BP151206" s="90"/>
    </row>
    <row r="151207" spans="68:68" customFormat="1">
      <c r="BP151207" s="90"/>
    </row>
    <row r="151208" spans="68:68" customFormat="1">
      <c r="BP151208" s="90"/>
    </row>
    <row r="151209" spans="68:68" customFormat="1">
      <c r="BP151209" s="90"/>
    </row>
    <row r="151210" spans="68:68" customFormat="1">
      <c r="BP151210" s="90"/>
    </row>
    <row r="151211" spans="68:68" customFormat="1">
      <c r="BP151211" s="90"/>
    </row>
    <row r="151212" spans="68:68" customFormat="1">
      <c r="BP151212" s="90"/>
    </row>
    <row r="151213" spans="68:68" customFormat="1">
      <c r="BP151213" s="90"/>
    </row>
    <row r="151214" spans="68:68" customFormat="1">
      <c r="BP151214" s="90"/>
    </row>
    <row r="151215" spans="68:68" customFormat="1">
      <c r="BP151215" s="90"/>
    </row>
    <row r="151216" spans="68:68" customFormat="1">
      <c r="BP151216" s="90"/>
    </row>
    <row r="151217" spans="68:68" customFormat="1">
      <c r="BP151217" s="90"/>
    </row>
    <row r="151218" spans="68:68" customFormat="1">
      <c r="BP151218" s="90"/>
    </row>
    <row r="151219" spans="68:68" customFormat="1">
      <c r="BP151219" s="90"/>
    </row>
    <row r="151220" spans="68:68" customFormat="1">
      <c r="BP151220" s="90"/>
    </row>
    <row r="151221" spans="68:68" customFormat="1">
      <c r="BP151221" s="90"/>
    </row>
    <row r="151222" spans="68:68" customFormat="1">
      <c r="BP151222" s="90"/>
    </row>
    <row r="151223" spans="68:68" customFormat="1">
      <c r="BP151223" s="90"/>
    </row>
    <row r="151224" spans="68:68" customFormat="1">
      <c r="BP151224" s="90"/>
    </row>
    <row r="151225" spans="68:68" customFormat="1">
      <c r="BP151225" s="90"/>
    </row>
    <row r="151226" spans="68:68" customFormat="1">
      <c r="BP151226" s="90"/>
    </row>
    <row r="151227" spans="68:68" customFormat="1">
      <c r="BP151227" s="90"/>
    </row>
    <row r="151228" spans="68:68" customFormat="1">
      <c r="BP151228" s="90"/>
    </row>
    <row r="151229" spans="68:68" customFormat="1">
      <c r="BP151229" s="90"/>
    </row>
    <row r="151230" spans="68:68" customFormat="1">
      <c r="BP151230" s="90"/>
    </row>
    <row r="151231" spans="68:68" customFormat="1">
      <c r="BP151231" s="90"/>
    </row>
    <row r="151232" spans="68:68" customFormat="1">
      <c r="BP151232" s="90"/>
    </row>
    <row r="151233" spans="68:68" customFormat="1">
      <c r="BP151233" s="90"/>
    </row>
    <row r="151234" spans="68:68" customFormat="1">
      <c r="BP151234" s="90"/>
    </row>
    <row r="151235" spans="68:68" customFormat="1">
      <c r="BP151235" s="90"/>
    </row>
    <row r="151236" spans="68:68" customFormat="1">
      <c r="BP151236" s="90"/>
    </row>
    <row r="151237" spans="68:68" customFormat="1">
      <c r="BP151237" s="90"/>
    </row>
    <row r="151238" spans="68:68" customFormat="1">
      <c r="BP151238" s="90"/>
    </row>
    <row r="151239" spans="68:68" customFormat="1">
      <c r="BP151239" s="90"/>
    </row>
    <row r="151240" spans="68:68" customFormat="1">
      <c r="BP151240" s="90"/>
    </row>
    <row r="151241" spans="68:68" customFormat="1">
      <c r="BP151241" s="90"/>
    </row>
    <row r="151242" spans="68:68" customFormat="1">
      <c r="BP151242" s="90"/>
    </row>
    <row r="151243" spans="68:68" customFormat="1">
      <c r="BP151243" s="90"/>
    </row>
    <row r="151244" spans="68:68" customFormat="1">
      <c r="BP151244" s="90"/>
    </row>
    <row r="151245" spans="68:68" customFormat="1">
      <c r="BP151245" s="90"/>
    </row>
    <row r="151246" spans="68:68" customFormat="1">
      <c r="BP151246" s="90"/>
    </row>
    <row r="151247" spans="68:68" customFormat="1">
      <c r="BP151247" s="90"/>
    </row>
    <row r="151248" spans="68:68" customFormat="1">
      <c r="BP151248" s="90"/>
    </row>
    <row r="151249" spans="68:68" customFormat="1">
      <c r="BP151249" s="90"/>
    </row>
    <row r="151250" spans="68:68" customFormat="1">
      <c r="BP151250" s="90"/>
    </row>
    <row r="151251" spans="68:68" customFormat="1">
      <c r="BP151251" s="90"/>
    </row>
    <row r="151252" spans="68:68" customFormat="1">
      <c r="BP151252" s="90"/>
    </row>
    <row r="151253" spans="68:68" customFormat="1">
      <c r="BP151253" s="90"/>
    </row>
    <row r="151254" spans="68:68" customFormat="1">
      <c r="BP151254" s="90"/>
    </row>
    <row r="151255" spans="68:68" customFormat="1">
      <c r="BP151255" s="90"/>
    </row>
    <row r="151256" spans="68:68" customFormat="1">
      <c r="BP151256" s="90"/>
    </row>
    <row r="151257" spans="68:68" customFormat="1">
      <c r="BP151257" s="90"/>
    </row>
    <row r="151258" spans="68:68" customFormat="1">
      <c r="BP151258" s="90"/>
    </row>
    <row r="151259" spans="68:68" customFormat="1">
      <c r="BP151259" s="90"/>
    </row>
    <row r="151260" spans="68:68" customFormat="1">
      <c r="BP151260" s="90"/>
    </row>
    <row r="151261" spans="68:68" customFormat="1">
      <c r="BP151261" s="90"/>
    </row>
    <row r="151262" spans="68:68" customFormat="1">
      <c r="BP151262" s="90"/>
    </row>
    <row r="151263" spans="68:68" customFormat="1">
      <c r="BP151263" s="90"/>
    </row>
    <row r="151264" spans="68:68" customFormat="1">
      <c r="BP151264" s="90"/>
    </row>
    <row r="151265" spans="68:68" customFormat="1">
      <c r="BP151265" s="90"/>
    </row>
    <row r="151266" spans="68:68" customFormat="1">
      <c r="BP151266" s="90"/>
    </row>
    <row r="151267" spans="68:68" customFormat="1">
      <c r="BP151267" s="90"/>
    </row>
    <row r="151268" spans="68:68" customFormat="1">
      <c r="BP151268" s="90"/>
    </row>
    <row r="151269" spans="68:68" customFormat="1">
      <c r="BP151269" s="90"/>
    </row>
    <row r="151270" spans="68:68" customFormat="1">
      <c r="BP151270" s="90"/>
    </row>
    <row r="151271" spans="68:68" customFormat="1">
      <c r="BP151271" s="90"/>
    </row>
    <row r="151272" spans="68:68" customFormat="1">
      <c r="BP151272" s="90"/>
    </row>
    <row r="151273" spans="68:68" customFormat="1">
      <c r="BP151273" s="90"/>
    </row>
    <row r="151274" spans="68:68" customFormat="1">
      <c r="BP151274" s="90"/>
    </row>
    <row r="151275" spans="68:68" customFormat="1">
      <c r="BP151275" s="90"/>
    </row>
    <row r="151276" spans="68:68" customFormat="1">
      <c r="BP151276" s="90"/>
    </row>
    <row r="151277" spans="68:68" customFormat="1">
      <c r="BP151277" s="90"/>
    </row>
    <row r="151278" spans="68:68" customFormat="1">
      <c r="BP151278" s="90"/>
    </row>
    <row r="151279" spans="68:68" customFormat="1">
      <c r="BP151279" s="90"/>
    </row>
    <row r="151280" spans="68:68" customFormat="1">
      <c r="BP151280" s="90"/>
    </row>
    <row r="151281" spans="68:68" customFormat="1">
      <c r="BP151281" s="90"/>
    </row>
    <row r="151282" spans="68:68" customFormat="1">
      <c r="BP151282" s="90"/>
    </row>
    <row r="151283" spans="68:68" customFormat="1">
      <c r="BP151283" s="90"/>
    </row>
    <row r="151284" spans="68:68" customFormat="1">
      <c r="BP151284" s="90"/>
    </row>
    <row r="151285" spans="68:68" customFormat="1">
      <c r="BP151285" s="90"/>
    </row>
    <row r="151286" spans="68:68" customFormat="1">
      <c r="BP151286" s="90"/>
    </row>
    <row r="151287" spans="68:68" customFormat="1">
      <c r="BP151287" s="90"/>
    </row>
    <row r="151288" spans="68:68" customFormat="1">
      <c r="BP151288" s="90"/>
    </row>
    <row r="151289" spans="68:68" customFormat="1">
      <c r="BP151289" s="90"/>
    </row>
    <row r="151290" spans="68:68" customFormat="1">
      <c r="BP151290" s="90"/>
    </row>
    <row r="151291" spans="68:68" customFormat="1">
      <c r="BP151291" s="90"/>
    </row>
    <row r="151292" spans="68:68" customFormat="1">
      <c r="BP151292" s="90"/>
    </row>
    <row r="151293" spans="68:68" customFormat="1">
      <c r="BP151293" s="90"/>
    </row>
    <row r="151294" spans="68:68" customFormat="1">
      <c r="BP151294" s="90"/>
    </row>
    <row r="151295" spans="68:68" customFormat="1">
      <c r="BP151295" s="90"/>
    </row>
    <row r="151296" spans="68:68" customFormat="1">
      <c r="BP151296" s="90"/>
    </row>
    <row r="151297" spans="68:68" customFormat="1">
      <c r="BP151297" s="90"/>
    </row>
    <row r="151298" spans="68:68" customFormat="1">
      <c r="BP151298" s="90"/>
    </row>
    <row r="151299" spans="68:68" customFormat="1">
      <c r="BP151299" s="90"/>
    </row>
    <row r="151300" spans="68:68" customFormat="1">
      <c r="BP151300" s="90"/>
    </row>
    <row r="151301" spans="68:68" customFormat="1">
      <c r="BP151301" s="90"/>
    </row>
    <row r="151302" spans="68:68" customFormat="1">
      <c r="BP151302" s="90"/>
    </row>
    <row r="151303" spans="68:68" customFormat="1">
      <c r="BP151303" s="90"/>
    </row>
    <row r="151304" spans="68:68" customFormat="1">
      <c r="BP151304" s="90"/>
    </row>
    <row r="151305" spans="68:68" customFormat="1">
      <c r="BP151305" s="90"/>
    </row>
    <row r="151306" spans="68:68" customFormat="1">
      <c r="BP151306" s="90"/>
    </row>
    <row r="151307" spans="68:68" customFormat="1">
      <c r="BP151307" s="90"/>
    </row>
    <row r="151308" spans="68:68" customFormat="1">
      <c r="BP151308" s="90"/>
    </row>
    <row r="151309" spans="68:68" customFormat="1">
      <c r="BP151309" s="90"/>
    </row>
    <row r="151310" spans="68:68" customFormat="1">
      <c r="BP151310" s="90"/>
    </row>
    <row r="151311" spans="68:68" customFormat="1">
      <c r="BP151311" s="90"/>
    </row>
    <row r="151312" spans="68:68" customFormat="1">
      <c r="BP151312" s="90"/>
    </row>
    <row r="151313" spans="68:68" customFormat="1">
      <c r="BP151313" s="90"/>
    </row>
    <row r="151314" spans="68:68" customFormat="1">
      <c r="BP151314" s="90"/>
    </row>
    <row r="151315" spans="68:68" customFormat="1">
      <c r="BP151315" s="90"/>
    </row>
    <row r="151316" spans="68:68" customFormat="1">
      <c r="BP151316" s="90"/>
    </row>
    <row r="151317" spans="68:68" customFormat="1">
      <c r="BP151317" s="90"/>
    </row>
    <row r="151318" spans="68:68" customFormat="1">
      <c r="BP151318" s="90"/>
    </row>
    <row r="151319" spans="68:68" customFormat="1">
      <c r="BP151319" s="90"/>
    </row>
    <row r="151320" spans="68:68" customFormat="1">
      <c r="BP151320" s="90"/>
    </row>
    <row r="151321" spans="68:68" customFormat="1">
      <c r="BP151321" s="90"/>
    </row>
    <row r="151322" spans="68:68" customFormat="1">
      <c r="BP151322" s="90"/>
    </row>
    <row r="151323" spans="68:68" customFormat="1">
      <c r="BP151323" s="90"/>
    </row>
    <row r="151324" spans="68:68" customFormat="1">
      <c r="BP151324" s="90"/>
    </row>
    <row r="151325" spans="68:68" customFormat="1">
      <c r="BP151325" s="90"/>
    </row>
    <row r="151326" spans="68:68" customFormat="1">
      <c r="BP151326" s="90"/>
    </row>
    <row r="151327" spans="68:68" customFormat="1">
      <c r="BP151327" s="90"/>
    </row>
    <row r="151328" spans="68:68" customFormat="1">
      <c r="BP151328" s="90"/>
    </row>
    <row r="151329" spans="68:68" customFormat="1">
      <c r="BP151329" s="90"/>
    </row>
    <row r="151330" spans="68:68" customFormat="1">
      <c r="BP151330" s="90"/>
    </row>
    <row r="151331" spans="68:68" customFormat="1">
      <c r="BP151331" s="90"/>
    </row>
    <row r="151332" spans="68:68" customFormat="1">
      <c r="BP151332" s="90"/>
    </row>
    <row r="151333" spans="68:68" customFormat="1">
      <c r="BP151333" s="90"/>
    </row>
    <row r="151334" spans="68:68" customFormat="1">
      <c r="BP151334" s="90"/>
    </row>
    <row r="151335" spans="68:68" customFormat="1">
      <c r="BP151335" s="90"/>
    </row>
    <row r="151336" spans="68:68" customFormat="1">
      <c r="BP151336" s="90"/>
    </row>
    <row r="151337" spans="68:68" customFormat="1">
      <c r="BP151337" s="90"/>
    </row>
    <row r="151338" spans="68:68" customFormat="1">
      <c r="BP151338" s="90"/>
    </row>
    <row r="151339" spans="68:68" customFormat="1">
      <c r="BP151339" s="90"/>
    </row>
    <row r="151340" spans="68:68" customFormat="1">
      <c r="BP151340" s="90"/>
    </row>
    <row r="151341" spans="68:68" customFormat="1">
      <c r="BP151341" s="90"/>
    </row>
    <row r="151342" spans="68:68" customFormat="1">
      <c r="BP151342" s="90"/>
    </row>
    <row r="151343" spans="68:68" customFormat="1">
      <c r="BP151343" s="90"/>
    </row>
    <row r="151344" spans="68:68" customFormat="1">
      <c r="BP151344" s="90"/>
    </row>
    <row r="151345" spans="68:68" customFormat="1">
      <c r="BP151345" s="90"/>
    </row>
    <row r="151346" spans="68:68" customFormat="1">
      <c r="BP151346" s="90"/>
    </row>
    <row r="151347" spans="68:68" customFormat="1">
      <c r="BP151347" s="90"/>
    </row>
    <row r="151348" spans="68:68" customFormat="1">
      <c r="BP151348" s="90"/>
    </row>
    <row r="151349" spans="68:68" customFormat="1">
      <c r="BP151349" s="90"/>
    </row>
    <row r="151350" spans="68:68" customFormat="1">
      <c r="BP151350" s="90"/>
    </row>
    <row r="151351" spans="68:68" customFormat="1">
      <c r="BP151351" s="90"/>
    </row>
    <row r="151352" spans="68:68" customFormat="1">
      <c r="BP151352" s="90"/>
    </row>
    <row r="151353" spans="68:68" customFormat="1">
      <c r="BP151353" s="90"/>
    </row>
    <row r="151354" spans="68:68" customFormat="1">
      <c r="BP151354" s="90"/>
    </row>
    <row r="151355" spans="68:68" customFormat="1">
      <c r="BP151355" s="90"/>
    </row>
    <row r="151356" spans="68:68" customFormat="1">
      <c r="BP151356" s="90"/>
    </row>
    <row r="151357" spans="68:68" customFormat="1">
      <c r="BP151357" s="90"/>
    </row>
    <row r="151358" spans="68:68" customFormat="1">
      <c r="BP151358" s="90"/>
    </row>
    <row r="151359" spans="68:68" customFormat="1">
      <c r="BP151359" s="90"/>
    </row>
    <row r="151360" spans="68:68" customFormat="1">
      <c r="BP151360" s="90"/>
    </row>
    <row r="151361" spans="68:68" customFormat="1">
      <c r="BP151361" s="90"/>
    </row>
    <row r="151362" spans="68:68" customFormat="1">
      <c r="BP151362" s="90"/>
    </row>
    <row r="151363" spans="68:68" customFormat="1">
      <c r="BP151363" s="90"/>
    </row>
    <row r="151364" spans="68:68" customFormat="1">
      <c r="BP151364" s="90"/>
    </row>
    <row r="151365" spans="68:68" customFormat="1">
      <c r="BP151365" s="90"/>
    </row>
    <row r="151366" spans="68:68" customFormat="1">
      <c r="BP151366" s="90"/>
    </row>
    <row r="151367" spans="68:68" customFormat="1">
      <c r="BP151367" s="90"/>
    </row>
    <row r="151368" spans="68:68" customFormat="1">
      <c r="BP151368" s="90"/>
    </row>
    <row r="151369" spans="68:68" customFormat="1">
      <c r="BP151369" s="90"/>
    </row>
    <row r="151370" spans="68:68" customFormat="1">
      <c r="BP151370" s="90"/>
    </row>
    <row r="151371" spans="68:68" customFormat="1">
      <c r="BP151371" s="90"/>
    </row>
    <row r="151372" spans="68:68" customFormat="1">
      <c r="BP151372" s="90"/>
    </row>
    <row r="151373" spans="68:68" customFormat="1">
      <c r="BP151373" s="90"/>
    </row>
    <row r="151374" spans="68:68" customFormat="1">
      <c r="BP151374" s="90"/>
    </row>
    <row r="151375" spans="68:68" customFormat="1">
      <c r="BP151375" s="90"/>
    </row>
    <row r="151376" spans="68:68" customFormat="1">
      <c r="BP151376" s="90"/>
    </row>
    <row r="151377" spans="68:68" customFormat="1">
      <c r="BP151377" s="90"/>
    </row>
    <row r="151378" spans="68:68" customFormat="1">
      <c r="BP151378" s="90"/>
    </row>
    <row r="151379" spans="68:68" customFormat="1">
      <c r="BP151379" s="90"/>
    </row>
    <row r="151380" spans="68:68" customFormat="1">
      <c r="BP151380" s="90"/>
    </row>
    <row r="151381" spans="68:68" customFormat="1">
      <c r="BP151381" s="90"/>
    </row>
    <row r="151382" spans="68:68" customFormat="1">
      <c r="BP151382" s="90"/>
    </row>
    <row r="151383" spans="68:68" customFormat="1">
      <c r="BP151383" s="90"/>
    </row>
    <row r="151384" spans="68:68" customFormat="1">
      <c r="BP151384" s="90"/>
    </row>
    <row r="151385" spans="68:68" customFormat="1">
      <c r="BP151385" s="90"/>
    </row>
    <row r="151386" spans="68:68" customFormat="1">
      <c r="BP151386" s="90"/>
    </row>
    <row r="151387" spans="68:68" customFormat="1">
      <c r="BP151387" s="90"/>
    </row>
    <row r="151388" spans="68:68" customFormat="1">
      <c r="BP151388" s="90"/>
    </row>
    <row r="151389" spans="68:68" customFormat="1">
      <c r="BP151389" s="90"/>
    </row>
    <row r="151390" spans="68:68" customFormat="1">
      <c r="BP151390" s="90"/>
    </row>
    <row r="151391" spans="68:68" customFormat="1">
      <c r="BP151391" s="90"/>
    </row>
    <row r="151392" spans="68:68" customFormat="1">
      <c r="BP151392" s="90"/>
    </row>
    <row r="151393" spans="68:68" customFormat="1">
      <c r="BP151393" s="90"/>
    </row>
    <row r="151394" spans="68:68" customFormat="1">
      <c r="BP151394" s="90"/>
    </row>
    <row r="151395" spans="68:68" customFormat="1">
      <c r="BP151395" s="90"/>
    </row>
    <row r="151396" spans="68:68" customFormat="1">
      <c r="BP151396" s="90"/>
    </row>
    <row r="151397" spans="68:68" customFormat="1">
      <c r="BP151397" s="90"/>
    </row>
    <row r="151398" spans="68:68" customFormat="1">
      <c r="BP151398" s="90"/>
    </row>
    <row r="151399" spans="68:68" customFormat="1">
      <c r="BP151399" s="90"/>
    </row>
    <row r="151400" spans="68:68" customFormat="1">
      <c r="BP151400" s="90"/>
    </row>
    <row r="151401" spans="68:68" customFormat="1">
      <c r="BP151401" s="90"/>
    </row>
    <row r="151402" spans="68:68" customFormat="1">
      <c r="BP151402" s="90"/>
    </row>
    <row r="151403" spans="68:68" customFormat="1">
      <c r="BP151403" s="90"/>
    </row>
    <row r="151404" spans="68:68" customFormat="1">
      <c r="BP151404" s="90"/>
    </row>
    <row r="151405" spans="68:68" customFormat="1">
      <c r="BP151405" s="90"/>
    </row>
    <row r="151406" spans="68:68" customFormat="1">
      <c r="BP151406" s="90"/>
    </row>
    <row r="151407" spans="68:68" customFormat="1">
      <c r="BP151407" s="90"/>
    </row>
    <row r="151408" spans="68:68" customFormat="1">
      <c r="BP151408" s="90"/>
    </row>
    <row r="151409" spans="68:68" customFormat="1">
      <c r="BP151409" s="90"/>
    </row>
    <row r="151410" spans="68:68" customFormat="1">
      <c r="BP151410" s="90"/>
    </row>
    <row r="151411" spans="68:68" customFormat="1">
      <c r="BP151411" s="90"/>
    </row>
    <row r="151412" spans="68:68" customFormat="1">
      <c r="BP151412" s="90"/>
    </row>
    <row r="151413" spans="68:68" customFormat="1">
      <c r="BP151413" s="90"/>
    </row>
    <row r="151414" spans="68:68" customFormat="1">
      <c r="BP151414" s="90"/>
    </row>
    <row r="151415" spans="68:68" customFormat="1">
      <c r="BP151415" s="90"/>
    </row>
    <row r="151416" spans="68:68" customFormat="1">
      <c r="BP151416" s="90"/>
    </row>
    <row r="151417" spans="68:68" customFormat="1">
      <c r="BP151417" s="90"/>
    </row>
    <row r="151418" spans="68:68" customFormat="1">
      <c r="BP151418" s="90"/>
    </row>
    <row r="151419" spans="68:68" customFormat="1">
      <c r="BP151419" s="90"/>
    </row>
    <row r="151420" spans="68:68" customFormat="1">
      <c r="BP151420" s="90"/>
    </row>
    <row r="151421" spans="68:68" customFormat="1">
      <c r="BP151421" s="90"/>
    </row>
    <row r="151422" spans="68:68" customFormat="1">
      <c r="BP151422" s="90"/>
    </row>
    <row r="151423" spans="68:68" customFormat="1">
      <c r="BP151423" s="90"/>
    </row>
    <row r="151424" spans="68:68" customFormat="1">
      <c r="BP151424" s="90"/>
    </row>
    <row r="151425" spans="68:68" customFormat="1">
      <c r="BP151425" s="90"/>
    </row>
    <row r="151426" spans="68:68" customFormat="1">
      <c r="BP151426" s="90"/>
    </row>
    <row r="151427" spans="68:68" customFormat="1">
      <c r="BP151427" s="90"/>
    </row>
    <row r="151428" spans="68:68" customFormat="1">
      <c r="BP151428" s="90"/>
    </row>
    <row r="151429" spans="68:68" customFormat="1">
      <c r="BP151429" s="90"/>
    </row>
    <row r="151430" spans="68:68" customFormat="1">
      <c r="BP151430" s="90"/>
    </row>
    <row r="151431" spans="68:68" customFormat="1">
      <c r="BP151431" s="90"/>
    </row>
    <row r="151432" spans="68:68" customFormat="1">
      <c r="BP151432" s="90"/>
    </row>
    <row r="151433" spans="68:68" customFormat="1">
      <c r="BP151433" s="90"/>
    </row>
    <row r="151434" spans="68:68" customFormat="1">
      <c r="BP151434" s="90"/>
    </row>
    <row r="151435" spans="68:68" customFormat="1">
      <c r="BP151435" s="90"/>
    </row>
    <row r="151436" spans="68:68" customFormat="1">
      <c r="BP151436" s="90"/>
    </row>
    <row r="151437" spans="68:68" customFormat="1">
      <c r="BP151437" s="90"/>
    </row>
    <row r="151438" spans="68:68" customFormat="1">
      <c r="BP151438" s="90"/>
    </row>
    <row r="151439" spans="68:68" customFormat="1">
      <c r="BP151439" s="90"/>
    </row>
    <row r="151440" spans="68:68" customFormat="1">
      <c r="BP151440" s="90"/>
    </row>
    <row r="151441" spans="68:68" customFormat="1">
      <c r="BP151441" s="90"/>
    </row>
    <row r="151442" spans="68:68" customFormat="1">
      <c r="BP151442" s="90"/>
    </row>
    <row r="151443" spans="68:68" customFormat="1">
      <c r="BP151443" s="90"/>
    </row>
    <row r="151444" spans="68:68" customFormat="1">
      <c r="BP151444" s="90"/>
    </row>
    <row r="151445" spans="68:68" customFormat="1">
      <c r="BP151445" s="90"/>
    </row>
    <row r="151446" spans="68:68" customFormat="1">
      <c r="BP151446" s="90"/>
    </row>
    <row r="151447" spans="68:68" customFormat="1">
      <c r="BP151447" s="90"/>
    </row>
    <row r="151448" spans="68:68" customFormat="1">
      <c r="BP151448" s="90"/>
    </row>
    <row r="151449" spans="68:68" customFormat="1">
      <c r="BP151449" s="90"/>
    </row>
    <row r="151450" spans="68:68" customFormat="1">
      <c r="BP151450" s="90"/>
    </row>
    <row r="151451" spans="68:68" customFormat="1">
      <c r="BP151451" s="90"/>
    </row>
    <row r="151452" spans="68:68" customFormat="1">
      <c r="BP151452" s="90"/>
    </row>
    <row r="151453" spans="68:68" customFormat="1">
      <c r="BP151453" s="90"/>
    </row>
    <row r="151454" spans="68:68" customFormat="1">
      <c r="BP151454" s="90"/>
    </row>
    <row r="151455" spans="68:68" customFormat="1">
      <c r="BP151455" s="90"/>
    </row>
    <row r="151456" spans="68:68" customFormat="1">
      <c r="BP151456" s="90"/>
    </row>
    <row r="151457" spans="68:68" customFormat="1">
      <c r="BP151457" s="90"/>
    </row>
    <row r="151458" spans="68:68" customFormat="1">
      <c r="BP151458" s="90"/>
    </row>
    <row r="151459" spans="68:68" customFormat="1">
      <c r="BP151459" s="90"/>
    </row>
    <row r="151460" spans="68:68" customFormat="1">
      <c r="BP151460" s="90"/>
    </row>
    <row r="151461" spans="68:68" customFormat="1">
      <c r="BP151461" s="90"/>
    </row>
    <row r="151462" spans="68:68" customFormat="1">
      <c r="BP151462" s="90"/>
    </row>
    <row r="151463" spans="68:68" customFormat="1">
      <c r="BP151463" s="90"/>
    </row>
    <row r="151464" spans="68:68" customFormat="1">
      <c r="BP151464" s="90"/>
    </row>
    <row r="151465" spans="68:68" customFormat="1">
      <c r="BP151465" s="90"/>
    </row>
    <row r="151466" spans="68:68" customFormat="1">
      <c r="BP151466" s="90"/>
    </row>
    <row r="151467" spans="68:68" customFormat="1">
      <c r="BP151467" s="90"/>
    </row>
    <row r="151468" spans="68:68" customFormat="1">
      <c r="BP151468" s="90"/>
    </row>
    <row r="151469" spans="68:68" customFormat="1">
      <c r="BP151469" s="90"/>
    </row>
    <row r="151470" spans="68:68" customFormat="1">
      <c r="BP151470" s="90"/>
    </row>
    <row r="151471" spans="68:68" customFormat="1">
      <c r="BP151471" s="90"/>
    </row>
    <row r="151472" spans="68:68" customFormat="1">
      <c r="BP151472" s="90"/>
    </row>
    <row r="151473" spans="68:68" customFormat="1">
      <c r="BP151473" s="90"/>
    </row>
    <row r="151474" spans="68:68" customFormat="1">
      <c r="BP151474" s="90"/>
    </row>
    <row r="151475" spans="68:68" customFormat="1">
      <c r="BP151475" s="90"/>
    </row>
    <row r="151476" spans="68:68" customFormat="1">
      <c r="BP151476" s="90"/>
    </row>
    <row r="151477" spans="68:68" customFormat="1">
      <c r="BP151477" s="90"/>
    </row>
    <row r="151478" spans="68:68" customFormat="1">
      <c r="BP151478" s="90"/>
    </row>
    <row r="151479" spans="68:68" customFormat="1">
      <c r="BP151479" s="90"/>
    </row>
    <row r="151480" spans="68:68" customFormat="1">
      <c r="BP151480" s="90"/>
    </row>
    <row r="151481" spans="68:68" customFormat="1">
      <c r="BP151481" s="90"/>
    </row>
    <row r="151482" spans="68:68" customFormat="1">
      <c r="BP151482" s="90"/>
    </row>
    <row r="151483" spans="68:68" customFormat="1">
      <c r="BP151483" s="90"/>
    </row>
    <row r="151484" spans="68:68" customFormat="1">
      <c r="BP151484" s="90"/>
    </row>
    <row r="151485" spans="68:68" customFormat="1">
      <c r="BP151485" s="90"/>
    </row>
    <row r="151486" spans="68:68" customFormat="1">
      <c r="BP151486" s="90"/>
    </row>
    <row r="151487" spans="68:68" customFormat="1">
      <c r="BP151487" s="90"/>
    </row>
    <row r="151488" spans="68:68" customFormat="1">
      <c r="BP151488" s="90"/>
    </row>
    <row r="151489" spans="68:68" customFormat="1">
      <c r="BP151489" s="90"/>
    </row>
    <row r="151490" spans="68:68" customFormat="1">
      <c r="BP151490" s="90"/>
    </row>
    <row r="151491" spans="68:68" customFormat="1">
      <c r="BP151491" s="90"/>
    </row>
    <row r="151492" spans="68:68" customFormat="1">
      <c r="BP151492" s="90"/>
    </row>
    <row r="151493" spans="68:68" customFormat="1">
      <c r="BP151493" s="90"/>
    </row>
    <row r="151494" spans="68:68" customFormat="1">
      <c r="BP151494" s="90"/>
    </row>
    <row r="151495" spans="68:68" customFormat="1">
      <c r="BP151495" s="90"/>
    </row>
    <row r="151496" spans="68:68" customFormat="1">
      <c r="BP151496" s="90"/>
    </row>
    <row r="151497" spans="68:68" customFormat="1">
      <c r="BP151497" s="90"/>
    </row>
    <row r="151498" spans="68:68" customFormat="1">
      <c r="BP151498" s="90"/>
    </row>
    <row r="151499" spans="68:68" customFormat="1">
      <c r="BP151499" s="90"/>
    </row>
    <row r="151500" spans="68:68" customFormat="1">
      <c r="BP151500" s="90"/>
    </row>
    <row r="151501" spans="68:68" customFormat="1">
      <c r="BP151501" s="90"/>
    </row>
    <row r="151502" spans="68:68" customFormat="1">
      <c r="BP151502" s="90"/>
    </row>
    <row r="151503" spans="68:68" customFormat="1">
      <c r="BP151503" s="90"/>
    </row>
    <row r="151504" spans="68:68" customFormat="1">
      <c r="BP151504" s="90"/>
    </row>
    <row r="151505" spans="68:68" customFormat="1">
      <c r="BP151505" s="90"/>
    </row>
    <row r="151506" spans="68:68" customFormat="1">
      <c r="BP151506" s="90"/>
    </row>
    <row r="151507" spans="68:68" customFormat="1">
      <c r="BP151507" s="90"/>
    </row>
    <row r="151508" spans="68:68" customFormat="1">
      <c r="BP151508" s="90"/>
    </row>
    <row r="151509" spans="68:68" customFormat="1">
      <c r="BP151509" s="90"/>
    </row>
    <row r="151510" spans="68:68" customFormat="1">
      <c r="BP151510" s="90"/>
    </row>
    <row r="151511" spans="68:68" customFormat="1">
      <c r="BP151511" s="90"/>
    </row>
    <row r="151512" spans="68:68" customFormat="1">
      <c r="BP151512" s="90"/>
    </row>
    <row r="151513" spans="68:68" customFormat="1">
      <c r="BP151513" s="90"/>
    </row>
    <row r="151514" spans="68:68" customFormat="1">
      <c r="BP151514" s="90"/>
    </row>
    <row r="151515" spans="68:68" customFormat="1">
      <c r="BP151515" s="90"/>
    </row>
    <row r="151516" spans="68:68" customFormat="1">
      <c r="BP151516" s="90"/>
    </row>
    <row r="151517" spans="68:68" customFormat="1">
      <c r="BP151517" s="90"/>
    </row>
    <row r="151518" spans="68:68" customFormat="1">
      <c r="BP151518" s="90"/>
    </row>
    <row r="151519" spans="68:68" customFormat="1">
      <c r="BP151519" s="90"/>
    </row>
    <row r="151520" spans="68:68" customFormat="1">
      <c r="BP151520" s="90"/>
    </row>
    <row r="151521" spans="68:68" customFormat="1">
      <c r="BP151521" s="90"/>
    </row>
    <row r="151522" spans="68:68" customFormat="1">
      <c r="BP151522" s="90"/>
    </row>
    <row r="151523" spans="68:68" customFormat="1">
      <c r="BP151523" s="90"/>
    </row>
    <row r="151524" spans="68:68" customFormat="1">
      <c r="BP151524" s="90"/>
    </row>
    <row r="151525" spans="68:68" customFormat="1">
      <c r="BP151525" s="90"/>
    </row>
    <row r="151526" spans="68:68" customFormat="1">
      <c r="BP151526" s="90"/>
    </row>
    <row r="151527" spans="68:68" customFormat="1">
      <c r="BP151527" s="90"/>
    </row>
    <row r="151528" spans="68:68" customFormat="1">
      <c r="BP151528" s="90"/>
    </row>
    <row r="151529" spans="68:68" customFormat="1">
      <c r="BP151529" s="90"/>
    </row>
    <row r="151530" spans="68:68" customFormat="1">
      <c r="BP151530" s="90"/>
    </row>
    <row r="151531" spans="68:68" customFormat="1">
      <c r="BP151531" s="90"/>
    </row>
    <row r="151532" spans="68:68" customFormat="1">
      <c r="BP151532" s="90"/>
    </row>
    <row r="151533" spans="68:68" customFormat="1">
      <c r="BP151533" s="90"/>
    </row>
    <row r="151534" spans="68:68" customFormat="1">
      <c r="BP151534" s="90"/>
    </row>
    <row r="151535" spans="68:68" customFormat="1">
      <c r="BP151535" s="90"/>
    </row>
    <row r="151536" spans="68:68" customFormat="1">
      <c r="BP151536" s="90"/>
    </row>
    <row r="151537" spans="68:68" customFormat="1">
      <c r="BP151537" s="90"/>
    </row>
    <row r="151538" spans="68:68" customFormat="1">
      <c r="BP151538" s="90"/>
    </row>
    <row r="151539" spans="68:68" customFormat="1">
      <c r="BP151539" s="90"/>
    </row>
    <row r="151540" spans="68:68" customFormat="1">
      <c r="BP151540" s="90"/>
    </row>
    <row r="151541" spans="68:68" customFormat="1">
      <c r="BP151541" s="90"/>
    </row>
    <row r="151542" spans="68:68" customFormat="1">
      <c r="BP151542" s="90"/>
    </row>
    <row r="151543" spans="68:68" customFormat="1">
      <c r="BP151543" s="90"/>
    </row>
    <row r="151544" spans="68:68" customFormat="1">
      <c r="BP151544" s="90"/>
    </row>
    <row r="151545" spans="68:68" customFormat="1">
      <c r="BP151545" s="90"/>
    </row>
    <row r="151546" spans="68:68" customFormat="1">
      <c r="BP151546" s="90"/>
    </row>
    <row r="151547" spans="68:68" customFormat="1">
      <c r="BP151547" s="90"/>
    </row>
    <row r="151548" spans="68:68" customFormat="1">
      <c r="BP151548" s="90"/>
    </row>
    <row r="151549" spans="68:68" customFormat="1">
      <c r="BP151549" s="90"/>
    </row>
    <row r="151550" spans="68:68" customFormat="1">
      <c r="BP151550" s="90"/>
    </row>
    <row r="151551" spans="68:68" customFormat="1">
      <c r="BP151551" s="90"/>
    </row>
    <row r="151552" spans="68:68" customFormat="1">
      <c r="BP151552" s="90"/>
    </row>
    <row r="151553" spans="68:68" customFormat="1">
      <c r="BP151553" s="90"/>
    </row>
    <row r="151554" spans="68:68" customFormat="1">
      <c r="BP151554" s="90"/>
    </row>
    <row r="151555" spans="68:68" customFormat="1">
      <c r="BP151555" s="90"/>
    </row>
    <row r="151556" spans="68:68" customFormat="1">
      <c r="BP151556" s="90"/>
    </row>
    <row r="151557" spans="68:68" customFormat="1">
      <c r="BP151557" s="90"/>
    </row>
    <row r="151558" spans="68:68" customFormat="1">
      <c r="BP151558" s="90"/>
    </row>
    <row r="151559" spans="68:68" customFormat="1">
      <c r="BP151559" s="90"/>
    </row>
    <row r="151560" spans="68:68" customFormat="1">
      <c r="BP151560" s="90"/>
    </row>
    <row r="151561" spans="68:68" customFormat="1">
      <c r="BP151561" s="90"/>
    </row>
    <row r="151562" spans="68:68" customFormat="1">
      <c r="BP151562" s="90"/>
    </row>
    <row r="151563" spans="68:68" customFormat="1">
      <c r="BP151563" s="90"/>
    </row>
    <row r="151564" spans="68:68" customFormat="1">
      <c r="BP151564" s="90"/>
    </row>
    <row r="151565" spans="68:68" customFormat="1">
      <c r="BP151565" s="90"/>
    </row>
    <row r="151566" spans="68:68" customFormat="1">
      <c r="BP151566" s="90"/>
    </row>
    <row r="151567" spans="68:68" customFormat="1">
      <c r="BP151567" s="90"/>
    </row>
    <row r="151568" spans="68:68" customFormat="1">
      <c r="BP151568" s="90"/>
    </row>
    <row r="151569" spans="68:68" customFormat="1">
      <c r="BP151569" s="90"/>
    </row>
    <row r="151570" spans="68:68" customFormat="1">
      <c r="BP151570" s="90"/>
    </row>
    <row r="151571" spans="68:68" customFormat="1">
      <c r="BP151571" s="90"/>
    </row>
    <row r="151572" spans="68:68" customFormat="1">
      <c r="BP151572" s="90"/>
    </row>
    <row r="151573" spans="68:68" customFormat="1">
      <c r="BP151573" s="90"/>
    </row>
    <row r="151574" spans="68:68" customFormat="1">
      <c r="BP151574" s="90"/>
    </row>
    <row r="151575" spans="68:68" customFormat="1">
      <c r="BP151575" s="90"/>
    </row>
    <row r="151576" spans="68:68" customFormat="1">
      <c r="BP151576" s="90"/>
    </row>
    <row r="151577" spans="68:68" customFormat="1">
      <c r="BP151577" s="90"/>
    </row>
    <row r="151578" spans="68:68" customFormat="1">
      <c r="BP151578" s="90"/>
    </row>
    <row r="151579" spans="68:68" customFormat="1">
      <c r="BP151579" s="90"/>
    </row>
    <row r="151580" spans="68:68" customFormat="1">
      <c r="BP151580" s="90"/>
    </row>
    <row r="151581" spans="68:68" customFormat="1">
      <c r="BP151581" s="90"/>
    </row>
    <row r="151582" spans="68:68" customFormat="1">
      <c r="BP151582" s="90"/>
    </row>
    <row r="151583" spans="68:68" customFormat="1">
      <c r="BP151583" s="90"/>
    </row>
    <row r="151584" spans="68:68" customFormat="1">
      <c r="BP151584" s="90"/>
    </row>
    <row r="151585" spans="68:68" customFormat="1">
      <c r="BP151585" s="90"/>
    </row>
    <row r="151586" spans="68:68" customFormat="1">
      <c r="BP151586" s="90"/>
    </row>
    <row r="151587" spans="68:68" customFormat="1">
      <c r="BP151587" s="90"/>
    </row>
    <row r="151588" spans="68:68" customFormat="1">
      <c r="BP151588" s="90"/>
    </row>
    <row r="151589" spans="68:68" customFormat="1">
      <c r="BP151589" s="90"/>
    </row>
    <row r="151590" spans="68:68" customFormat="1">
      <c r="BP151590" s="90"/>
    </row>
    <row r="151591" spans="68:68" customFormat="1">
      <c r="BP151591" s="90"/>
    </row>
    <row r="151592" spans="68:68" customFormat="1">
      <c r="BP151592" s="90"/>
    </row>
    <row r="151593" spans="68:68" customFormat="1">
      <c r="BP151593" s="90"/>
    </row>
    <row r="151594" spans="68:68" customFormat="1">
      <c r="BP151594" s="90"/>
    </row>
    <row r="151595" spans="68:68" customFormat="1">
      <c r="BP151595" s="90"/>
    </row>
    <row r="151596" spans="68:68" customFormat="1">
      <c r="BP151596" s="90"/>
    </row>
    <row r="151597" spans="68:68" customFormat="1">
      <c r="BP151597" s="90"/>
    </row>
    <row r="151598" spans="68:68" customFormat="1">
      <c r="BP151598" s="90"/>
    </row>
    <row r="151599" spans="68:68" customFormat="1">
      <c r="BP151599" s="90"/>
    </row>
    <row r="151600" spans="68:68" customFormat="1">
      <c r="BP151600" s="90"/>
    </row>
    <row r="151601" spans="68:68" customFormat="1">
      <c r="BP151601" s="90"/>
    </row>
    <row r="151602" spans="68:68" customFormat="1">
      <c r="BP151602" s="90"/>
    </row>
    <row r="151603" spans="68:68" customFormat="1">
      <c r="BP151603" s="90"/>
    </row>
    <row r="151604" spans="68:68" customFormat="1">
      <c r="BP151604" s="90"/>
    </row>
    <row r="151605" spans="68:68" customFormat="1">
      <c r="BP151605" s="90"/>
    </row>
    <row r="151606" spans="68:68" customFormat="1">
      <c r="BP151606" s="90"/>
    </row>
    <row r="151607" spans="68:68" customFormat="1">
      <c r="BP151607" s="90"/>
    </row>
    <row r="151608" spans="68:68" customFormat="1">
      <c r="BP151608" s="90"/>
    </row>
    <row r="151609" spans="68:68" customFormat="1">
      <c r="BP151609" s="90"/>
    </row>
    <row r="151610" spans="68:68" customFormat="1">
      <c r="BP151610" s="90"/>
    </row>
    <row r="151611" spans="68:68" customFormat="1">
      <c r="BP151611" s="90"/>
    </row>
    <row r="151612" spans="68:68" customFormat="1">
      <c r="BP151612" s="90"/>
    </row>
    <row r="151613" spans="68:68" customFormat="1">
      <c r="BP151613" s="90"/>
    </row>
    <row r="151614" spans="68:68" customFormat="1">
      <c r="BP151614" s="90"/>
    </row>
    <row r="151615" spans="68:68" customFormat="1">
      <c r="BP151615" s="90"/>
    </row>
    <row r="151616" spans="68:68" customFormat="1">
      <c r="BP151616" s="90"/>
    </row>
    <row r="151617" spans="68:68" customFormat="1">
      <c r="BP151617" s="90"/>
    </row>
    <row r="151618" spans="68:68" customFormat="1">
      <c r="BP151618" s="90"/>
    </row>
    <row r="151619" spans="68:68" customFormat="1">
      <c r="BP151619" s="90"/>
    </row>
    <row r="151620" spans="68:68" customFormat="1">
      <c r="BP151620" s="90"/>
    </row>
    <row r="151621" spans="68:68" customFormat="1">
      <c r="BP151621" s="90"/>
    </row>
    <row r="151622" spans="68:68" customFormat="1">
      <c r="BP151622" s="90"/>
    </row>
    <row r="151623" spans="68:68" customFormat="1">
      <c r="BP151623" s="90"/>
    </row>
    <row r="151624" spans="68:68" customFormat="1">
      <c r="BP151624" s="90"/>
    </row>
    <row r="151625" spans="68:68" customFormat="1">
      <c r="BP151625" s="90"/>
    </row>
    <row r="151626" spans="68:68" customFormat="1">
      <c r="BP151626" s="90"/>
    </row>
    <row r="151627" spans="68:68" customFormat="1">
      <c r="BP151627" s="90"/>
    </row>
    <row r="151628" spans="68:68" customFormat="1">
      <c r="BP151628" s="90"/>
    </row>
    <row r="151629" spans="68:68" customFormat="1">
      <c r="BP151629" s="90"/>
    </row>
    <row r="151630" spans="68:68" customFormat="1">
      <c r="BP151630" s="90"/>
    </row>
    <row r="151631" spans="68:68" customFormat="1">
      <c r="BP151631" s="90"/>
    </row>
    <row r="151632" spans="68:68" customFormat="1">
      <c r="BP151632" s="90"/>
    </row>
    <row r="151633" spans="68:68" customFormat="1">
      <c r="BP151633" s="90"/>
    </row>
    <row r="151634" spans="68:68" customFormat="1">
      <c r="BP151634" s="90"/>
    </row>
    <row r="151635" spans="68:68" customFormat="1">
      <c r="BP151635" s="90"/>
    </row>
    <row r="151636" spans="68:68" customFormat="1">
      <c r="BP151636" s="90"/>
    </row>
    <row r="151637" spans="68:68" customFormat="1">
      <c r="BP151637" s="90"/>
    </row>
    <row r="151638" spans="68:68" customFormat="1">
      <c r="BP151638" s="90"/>
    </row>
    <row r="151639" spans="68:68" customFormat="1">
      <c r="BP151639" s="90"/>
    </row>
    <row r="151640" spans="68:68" customFormat="1">
      <c r="BP151640" s="90"/>
    </row>
    <row r="151641" spans="68:68" customFormat="1">
      <c r="BP151641" s="90"/>
    </row>
    <row r="151642" spans="68:68" customFormat="1">
      <c r="BP151642" s="90"/>
    </row>
    <row r="151643" spans="68:68" customFormat="1">
      <c r="BP151643" s="90"/>
    </row>
    <row r="151644" spans="68:68" customFormat="1">
      <c r="BP151644" s="90"/>
    </row>
    <row r="151645" spans="68:68" customFormat="1">
      <c r="BP151645" s="90"/>
    </row>
    <row r="151646" spans="68:68" customFormat="1">
      <c r="BP151646" s="90"/>
    </row>
    <row r="151647" spans="68:68" customFormat="1">
      <c r="BP151647" s="90"/>
    </row>
    <row r="151648" spans="68:68" customFormat="1">
      <c r="BP151648" s="90"/>
    </row>
    <row r="151649" spans="68:68" customFormat="1">
      <c r="BP151649" s="90"/>
    </row>
    <row r="151650" spans="68:68" customFormat="1">
      <c r="BP151650" s="90"/>
    </row>
    <row r="151651" spans="68:68" customFormat="1">
      <c r="BP151651" s="90"/>
    </row>
    <row r="151652" spans="68:68" customFormat="1">
      <c r="BP151652" s="90"/>
    </row>
    <row r="151653" spans="68:68" customFormat="1">
      <c r="BP151653" s="90"/>
    </row>
    <row r="151654" spans="68:68" customFormat="1">
      <c r="BP151654" s="90"/>
    </row>
    <row r="151655" spans="68:68" customFormat="1">
      <c r="BP151655" s="90"/>
    </row>
    <row r="151656" spans="68:68" customFormat="1">
      <c r="BP151656" s="90"/>
    </row>
    <row r="151657" spans="68:68" customFormat="1">
      <c r="BP151657" s="90"/>
    </row>
    <row r="151658" spans="68:68" customFormat="1">
      <c r="BP151658" s="90"/>
    </row>
    <row r="151659" spans="68:68" customFormat="1">
      <c r="BP151659" s="90"/>
    </row>
    <row r="151660" spans="68:68" customFormat="1">
      <c r="BP151660" s="90"/>
    </row>
    <row r="151661" spans="68:68" customFormat="1">
      <c r="BP151661" s="90"/>
    </row>
    <row r="151662" spans="68:68" customFormat="1">
      <c r="BP151662" s="90"/>
    </row>
    <row r="151663" spans="68:68" customFormat="1">
      <c r="BP151663" s="90"/>
    </row>
    <row r="151664" spans="68:68" customFormat="1">
      <c r="BP151664" s="90"/>
    </row>
    <row r="151665" spans="68:68" customFormat="1">
      <c r="BP151665" s="90"/>
    </row>
    <row r="151666" spans="68:68" customFormat="1">
      <c r="BP151666" s="90"/>
    </row>
    <row r="151667" spans="68:68" customFormat="1">
      <c r="BP151667" s="90"/>
    </row>
    <row r="151668" spans="68:68" customFormat="1">
      <c r="BP151668" s="90"/>
    </row>
    <row r="151669" spans="68:68" customFormat="1">
      <c r="BP151669" s="90"/>
    </row>
    <row r="151670" spans="68:68" customFormat="1">
      <c r="BP151670" s="90"/>
    </row>
    <row r="151671" spans="68:68" customFormat="1">
      <c r="BP151671" s="90"/>
    </row>
    <row r="151672" spans="68:68" customFormat="1">
      <c r="BP151672" s="90"/>
    </row>
    <row r="151673" spans="68:68" customFormat="1">
      <c r="BP151673" s="90"/>
    </row>
    <row r="151674" spans="68:68" customFormat="1">
      <c r="BP151674" s="90"/>
    </row>
    <row r="151675" spans="68:68" customFormat="1">
      <c r="BP151675" s="90"/>
    </row>
    <row r="151676" spans="68:68" customFormat="1">
      <c r="BP151676" s="90"/>
    </row>
    <row r="151677" spans="68:68" customFormat="1">
      <c r="BP151677" s="90"/>
    </row>
    <row r="151678" spans="68:68" customFormat="1">
      <c r="BP151678" s="90"/>
    </row>
    <row r="151679" spans="68:68" customFormat="1">
      <c r="BP151679" s="90"/>
    </row>
    <row r="151680" spans="68:68" customFormat="1">
      <c r="BP151680" s="90"/>
    </row>
    <row r="151681" spans="68:68" customFormat="1">
      <c r="BP151681" s="90"/>
    </row>
    <row r="151682" spans="68:68" customFormat="1">
      <c r="BP151682" s="90"/>
    </row>
    <row r="151683" spans="68:68" customFormat="1">
      <c r="BP151683" s="90"/>
    </row>
    <row r="151684" spans="68:68" customFormat="1">
      <c r="BP151684" s="90"/>
    </row>
    <row r="151685" spans="68:68" customFormat="1">
      <c r="BP151685" s="90"/>
    </row>
    <row r="151686" spans="68:68" customFormat="1">
      <c r="BP151686" s="90"/>
    </row>
    <row r="151687" spans="68:68" customFormat="1">
      <c r="BP151687" s="90"/>
    </row>
    <row r="151688" spans="68:68" customFormat="1">
      <c r="BP151688" s="90"/>
    </row>
    <row r="151689" spans="68:68" customFormat="1">
      <c r="BP151689" s="90"/>
    </row>
    <row r="151690" spans="68:68" customFormat="1">
      <c r="BP151690" s="90"/>
    </row>
    <row r="151691" spans="68:68" customFormat="1">
      <c r="BP151691" s="90"/>
    </row>
    <row r="151692" spans="68:68" customFormat="1">
      <c r="BP151692" s="90"/>
    </row>
    <row r="151693" spans="68:68" customFormat="1">
      <c r="BP151693" s="90"/>
    </row>
    <row r="151694" spans="68:68" customFormat="1">
      <c r="BP151694" s="90"/>
    </row>
    <row r="151695" spans="68:68" customFormat="1">
      <c r="BP151695" s="90"/>
    </row>
    <row r="151696" spans="68:68" customFormat="1">
      <c r="BP151696" s="90"/>
    </row>
    <row r="151697" spans="68:68" customFormat="1">
      <c r="BP151697" s="90"/>
    </row>
    <row r="151698" spans="68:68" customFormat="1">
      <c r="BP151698" s="90"/>
    </row>
    <row r="151699" spans="68:68" customFormat="1">
      <c r="BP151699" s="90"/>
    </row>
    <row r="151700" spans="68:68" customFormat="1">
      <c r="BP151700" s="90"/>
    </row>
    <row r="151701" spans="68:68" customFormat="1">
      <c r="BP151701" s="90"/>
    </row>
    <row r="151702" spans="68:68" customFormat="1">
      <c r="BP151702" s="90"/>
    </row>
    <row r="151703" spans="68:68" customFormat="1">
      <c r="BP151703" s="90"/>
    </row>
    <row r="151704" spans="68:68" customFormat="1">
      <c r="BP151704" s="90"/>
    </row>
    <row r="151705" spans="68:68" customFormat="1">
      <c r="BP151705" s="90"/>
    </row>
    <row r="151706" spans="68:68" customFormat="1">
      <c r="BP151706" s="90"/>
    </row>
    <row r="151707" spans="68:68" customFormat="1">
      <c r="BP151707" s="90"/>
    </row>
    <row r="151708" spans="68:68" customFormat="1">
      <c r="BP151708" s="90"/>
    </row>
    <row r="151709" spans="68:68" customFormat="1">
      <c r="BP151709" s="90"/>
    </row>
    <row r="151710" spans="68:68" customFormat="1">
      <c r="BP151710" s="90"/>
    </row>
    <row r="151711" spans="68:68" customFormat="1">
      <c r="BP151711" s="90"/>
    </row>
    <row r="151712" spans="68:68" customFormat="1">
      <c r="BP151712" s="90"/>
    </row>
    <row r="151713" spans="68:68" customFormat="1">
      <c r="BP151713" s="90"/>
    </row>
    <row r="151714" spans="68:68" customFormat="1">
      <c r="BP151714" s="90"/>
    </row>
    <row r="151715" spans="68:68" customFormat="1">
      <c r="BP151715" s="90"/>
    </row>
    <row r="151716" spans="68:68" customFormat="1">
      <c r="BP151716" s="90"/>
    </row>
    <row r="151717" spans="68:68" customFormat="1">
      <c r="BP151717" s="90"/>
    </row>
    <row r="151718" spans="68:68" customFormat="1">
      <c r="BP151718" s="90"/>
    </row>
    <row r="151719" spans="68:68" customFormat="1">
      <c r="BP151719" s="90"/>
    </row>
    <row r="151720" spans="68:68" customFormat="1">
      <c r="BP151720" s="90"/>
    </row>
    <row r="151721" spans="68:68" customFormat="1">
      <c r="BP151721" s="90"/>
    </row>
    <row r="151722" spans="68:68" customFormat="1">
      <c r="BP151722" s="90"/>
    </row>
    <row r="151723" spans="68:68" customFormat="1">
      <c r="BP151723" s="90"/>
    </row>
    <row r="151724" spans="68:68" customFormat="1">
      <c r="BP151724" s="90"/>
    </row>
    <row r="151725" spans="68:68" customFormat="1">
      <c r="BP151725" s="90"/>
    </row>
    <row r="151726" spans="68:68" customFormat="1">
      <c r="BP151726" s="90"/>
    </row>
    <row r="151727" spans="68:68" customFormat="1">
      <c r="BP151727" s="90"/>
    </row>
    <row r="151728" spans="68:68" customFormat="1">
      <c r="BP151728" s="90"/>
    </row>
    <row r="151729" spans="68:68" customFormat="1">
      <c r="BP151729" s="90"/>
    </row>
    <row r="151730" spans="68:68" customFormat="1">
      <c r="BP151730" s="90"/>
    </row>
    <row r="151731" spans="68:68" customFormat="1">
      <c r="BP151731" s="90"/>
    </row>
    <row r="151732" spans="68:68" customFormat="1">
      <c r="BP151732" s="90"/>
    </row>
    <row r="151733" spans="68:68" customFormat="1">
      <c r="BP151733" s="90"/>
    </row>
    <row r="151734" spans="68:68" customFormat="1">
      <c r="BP151734" s="90"/>
    </row>
    <row r="151735" spans="68:68" customFormat="1">
      <c r="BP151735" s="90"/>
    </row>
    <row r="151736" spans="68:68" customFormat="1">
      <c r="BP151736" s="90"/>
    </row>
    <row r="151737" spans="68:68" customFormat="1">
      <c r="BP151737" s="90"/>
    </row>
    <row r="151738" spans="68:68" customFormat="1">
      <c r="BP151738" s="90"/>
    </row>
    <row r="151739" spans="68:68" customFormat="1">
      <c r="BP151739" s="90"/>
    </row>
    <row r="151740" spans="68:68" customFormat="1">
      <c r="BP151740" s="90"/>
    </row>
    <row r="151741" spans="68:68" customFormat="1">
      <c r="BP151741" s="90"/>
    </row>
    <row r="151742" spans="68:68" customFormat="1">
      <c r="BP151742" s="90"/>
    </row>
    <row r="151743" spans="68:68" customFormat="1">
      <c r="BP151743" s="90"/>
    </row>
    <row r="151744" spans="68:68" customFormat="1">
      <c r="BP151744" s="90"/>
    </row>
    <row r="151745" spans="68:68" customFormat="1">
      <c r="BP151745" s="90"/>
    </row>
    <row r="151746" spans="68:68" customFormat="1">
      <c r="BP151746" s="90"/>
    </row>
    <row r="151747" spans="68:68" customFormat="1">
      <c r="BP151747" s="90"/>
    </row>
    <row r="151748" spans="68:68" customFormat="1">
      <c r="BP151748" s="90"/>
    </row>
    <row r="151749" spans="68:68" customFormat="1">
      <c r="BP151749" s="90"/>
    </row>
    <row r="151750" spans="68:68" customFormat="1">
      <c r="BP151750" s="90"/>
    </row>
    <row r="151751" spans="68:68" customFormat="1">
      <c r="BP151751" s="90"/>
    </row>
    <row r="151752" spans="68:68" customFormat="1">
      <c r="BP151752" s="90"/>
    </row>
    <row r="151753" spans="68:68" customFormat="1">
      <c r="BP151753" s="90"/>
    </row>
    <row r="151754" spans="68:68" customFormat="1">
      <c r="BP151754" s="90"/>
    </row>
    <row r="151755" spans="68:68" customFormat="1">
      <c r="BP151755" s="90"/>
    </row>
    <row r="151756" spans="68:68" customFormat="1">
      <c r="BP151756" s="90"/>
    </row>
    <row r="151757" spans="68:68" customFormat="1">
      <c r="BP151757" s="90"/>
    </row>
    <row r="151758" spans="68:68" customFormat="1">
      <c r="BP151758" s="90"/>
    </row>
    <row r="151759" spans="68:68" customFormat="1">
      <c r="BP151759" s="90"/>
    </row>
    <row r="151760" spans="68:68" customFormat="1">
      <c r="BP151760" s="90"/>
    </row>
    <row r="151761" spans="68:68" customFormat="1">
      <c r="BP151761" s="90"/>
    </row>
    <row r="151762" spans="68:68" customFormat="1">
      <c r="BP151762" s="90"/>
    </row>
    <row r="151763" spans="68:68" customFormat="1">
      <c r="BP151763" s="90"/>
    </row>
    <row r="151764" spans="68:68" customFormat="1">
      <c r="BP151764" s="90"/>
    </row>
    <row r="151765" spans="68:68" customFormat="1">
      <c r="BP151765" s="90"/>
    </row>
    <row r="151766" spans="68:68" customFormat="1">
      <c r="BP151766" s="90"/>
    </row>
    <row r="151767" spans="68:68" customFormat="1">
      <c r="BP151767" s="90"/>
    </row>
    <row r="151768" spans="68:68" customFormat="1">
      <c r="BP151768" s="90"/>
    </row>
    <row r="151769" spans="68:68" customFormat="1">
      <c r="BP151769" s="90"/>
    </row>
    <row r="151770" spans="68:68" customFormat="1">
      <c r="BP151770" s="90"/>
    </row>
    <row r="151771" spans="68:68" customFormat="1">
      <c r="BP151771" s="90"/>
    </row>
    <row r="151772" spans="68:68" customFormat="1">
      <c r="BP151772" s="90"/>
    </row>
    <row r="151773" spans="68:68" customFormat="1">
      <c r="BP151773" s="90"/>
    </row>
    <row r="151774" spans="68:68" customFormat="1">
      <c r="BP151774" s="90"/>
    </row>
    <row r="151775" spans="68:68" customFormat="1">
      <c r="BP151775" s="90"/>
    </row>
    <row r="151776" spans="68:68" customFormat="1">
      <c r="BP151776" s="90"/>
    </row>
    <row r="151777" spans="68:68" customFormat="1">
      <c r="BP151777" s="90"/>
    </row>
    <row r="151778" spans="68:68" customFormat="1">
      <c r="BP151778" s="90"/>
    </row>
    <row r="151779" spans="68:68" customFormat="1">
      <c r="BP151779" s="90"/>
    </row>
    <row r="151780" spans="68:68" customFormat="1">
      <c r="BP151780" s="90"/>
    </row>
    <row r="151781" spans="68:68" customFormat="1">
      <c r="BP151781" s="90"/>
    </row>
    <row r="151782" spans="68:68" customFormat="1">
      <c r="BP151782" s="90"/>
    </row>
    <row r="151783" spans="68:68" customFormat="1">
      <c r="BP151783" s="90"/>
    </row>
    <row r="151784" spans="68:68" customFormat="1">
      <c r="BP151784" s="90"/>
    </row>
    <row r="151785" spans="68:68" customFormat="1">
      <c r="BP151785" s="90"/>
    </row>
    <row r="151786" spans="68:68" customFormat="1">
      <c r="BP151786" s="90"/>
    </row>
    <row r="151787" spans="68:68" customFormat="1">
      <c r="BP151787" s="90"/>
    </row>
    <row r="151788" spans="68:68" customFormat="1">
      <c r="BP151788" s="90"/>
    </row>
    <row r="151789" spans="68:68" customFormat="1">
      <c r="BP151789" s="90"/>
    </row>
    <row r="151790" spans="68:68" customFormat="1">
      <c r="BP151790" s="90"/>
    </row>
    <row r="151791" spans="68:68" customFormat="1">
      <c r="BP151791" s="90"/>
    </row>
    <row r="151792" spans="68:68" customFormat="1">
      <c r="BP151792" s="90"/>
    </row>
    <row r="151793" spans="68:68" customFormat="1">
      <c r="BP151793" s="90"/>
    </row>
    <row r="151794" spans="68:68" customFormat="1">
      <c r="BP151794" s="90"/>
    </row>
    <row r="151795" spans="68:68" customFormat="1">
      <c r="BP151795" s="90"/>
    </row>
    <row r="151796" spans="68:68" customFormat="1">
      <c r="BP151796" s="90"/>
    </row>
    <row r="151797" spans="68:68" customFormat="1">
      <c r="BP151797" s="90"/>
    </row>
    <row r="151798" spans="68:68" customFormat="1">
      <c r="BP151798" s="90"/>
    </row>
    <row r="151799" spans="68:68" customFormat="1">
      <c r="BP151799" s="90"/>
    </row>
    <row r="151800" spans="68:68" customFormat="1">
      <c r="BP151800" s="90"/>
    </row>
    <row r="151801" spans="68:68" customFormat="1">
      <c r="BP151801" s="90"/>
    </row>
    <row r="151802" spans="68:68" customFormat="1">
      <c r="BP151802" s="90"/>
    </row>
    <row r="151803" spans="68:68" customFormat="1">
      <c r="BP151803" s="90"/>
    </row>
    <row r="151804" spans="68:68" customFormat="1">
      <c r="BP151804" s="90"/>
    </row>
    <row r="151805" spans="68:68" customFormat="1">
      <c r="BP151805" s="90"/>
    </row>
    <row r="151806" spans="68:68" customFormat="1">
      <c r="BP151806" s="90"/>
    </row>
    <row r="151807" spans="68:68" customFormat="1">
      <c r="BP151807" s="90"/>
    </row>
    <row r="151808" spans="68:68" customFormat="1">
      <c r="BP151808" s="90"/>
    </row>
    <row r="151809" spans="68:68" customFormat="1">
      <c r="BP151809" s="90"/>
    </row>
    <row r="151810" spans="68:68" customFormat="1">
      <c r="BP151810" s="90"/>
    </row>
    <row r="151811" spans="68:68" customFormat="1">
      <c r="BP151811" s="90"/>
    </row>
    <row r="151812" spans="68:68" customFormat="1">
      <c r="BP151812" s="90"/>
    </row>
    <row r="151813" spans="68:68" customFormat="1">
      <c r="BP151813" s="90"/>
    </row>
    <row r="151814" spans="68:68" customFormat="1">
      <c r="BP151814" s="90"/>
    </row>
    <row r="151815" spans="68:68" customFormat="1">
      <c r="BP151815" s="90"/>
    </row>
    <row r="151816" spans="68:68" customFormat="1">
      <c r="BP151816" s="90"/>
    </row>
    <row r="151817" spans="68:68" customFormat="1">
      <c r="BP151817" s="90"/>
    </row>
    <row r="151818" spans="68:68" customFormat="1">
      <c r="BP151818" s="90"/>
    </row>
    <row r="151819" spans="68:68" customFormat="1">
      <c r="BP151819" s="90"/>
    </row>
    <row r="151820" spans="68:68" customFormat="1">
      <c r="BP151820" s="90"/>
    </row>
    <row r="151821" spans="68:68" customFormat="1">
      <c r="BP151821" s="90"/>
    </row>
    <row r="151822" spans="68:68" customFormat="1">
      <c r="BP151822" s="90"/>
    </row>
    <row r="151823" spans="68:68" customFormat="1">
      <c r="BP151823" s="90"/>
    </row>
    <row r="151824" spans="68:68" customFormat="1">
      <c r="BP151824" s="90"/>
    </row>
    <row r="151825" spans="68:68" customFormat="1">
      <c r="BP151825" s="90"/>
    </row>
    <row r="151826" spans="68:68" customFormat="1">
      <c r="BP151826" s="90"/>
    </row>
    <row r="151827" spans="68:68" customFormat="1">
      <c r="BP151827" s="90"/>
    </row>
    <row r="151828" spans="68:68" customFormat="1">
      <c r="BP151828" s="90"/>
    </row>
    <row r="151829" spans="68:68" customFormat="1">
      <c r="BP151829" s="90"/>
    </row>
    <row r="151830" spans="68:68" customFormat="1">
      <c r="BP151830" s="90"/>
    </row>
    <row r="151831" spans="68:68" customFormat="1">
      <c r="BP151831" s="90"/>
    </row>
    <row r="151832" spans="68:68" customFormat="1">
      <c r="BP151832" s="90"/>
    </row>
    <row r="151833" spans="68:68" customFormat="1">
      <c r="BP151833" s="90"/>
    </row>
    <row r="151834" spans="68:68" customFormat="1">
      <c r="BP151834" s="90"/>
    </row>
    <row r="151835" spans="68:68" customFormat="1">
      <c r="BP151835" s="90"/>
    </row>
    <row r="151836" spans="68:68" customFormat="1">
      <c r="BP151836" s="90"/>
    </row>
    <row r="151837" spans="68:68" customFormat="1">
      <c r="BP151837" s="90"/>
    </row>
    <row r="151838" spans="68:68" customFormat="1">
      <c r="BP151838" s="90"/>
    </row>
    <row r="151839" spans="68:68" customFormat="1">
      <c r="BP151839" s="90"/>
    </row>
    <row r="151840" spans="68:68" customFormat="1">
      <c r="BP151840" s="90"/>
    </row>
    <row r="151841" spans="68:68" customFormat="1">
      <c r="BP151841" s="90"/>
    </row>
    <row r="151842" spans="68:68" customFormat="1">
      <c r="BP151842" s="90"/>
    </row>
    <row r="151843" spans="68:68" customFormat="1">
      <c r="BP151843" s="90"/>
    </row>
    <row r="151844" spans="68:68" customFormat="1">
      <c r="BP151844" s="90"/>
    </row>
    <row r="151845" spans="68:68" customFormat="1">
      <c r="BP151845" s="90"/>
    </row>
    <row r="151846" spans="68:68" customFormat="1">
      <c r="BP151846" s="90"/>
    </row>
    <row r="151847" spans="68:68" customFormat="1">
      <c r="BP151847" s="90"/>
    </row>
    <row r="151848" spans="68:68" customFormat="1">
      <c r="BP151848" s="90"/>
    </row>
    <row r="151849" spans="68:68" customFormat="1">
      <c r="BP151849" s="90"/>
    </row>
    <row r="151850" spans="68:68" customFormat="1">
      <c r="BP151850" s="90"/>
    </row>
    <row r="151851" spans="68:68" customFormat="1">
      <c r="BP151851" s="90"/>
    </row>
    <row r="151852" spans="68:68" customFormat="1">
      <c r="BP151852" s="90"/>
    </row>
    <row r="151853" spans="68:68" customFormat="1">
      <c r="BP151853" s="90"/>
    </row>
    <row r="151854" spans="68:68" customFormat="1">
      <c r="BP151854" s="90"/>
    </row>
    <row r="151855" spans="68:68" customFormat="1">
      <c r="BP151855" s="90"/>
    </row>
    <row r="151856" spans="68:68" customFormat="1">
      <c r="BP151856" s="90"/>
    </row>
    <row r="151857" spans="68:68" customFormat="1">
      <c r="BP151857" s="90"/>
    </row>
    <row r="151858" spans="68:68" customFormat="1">
      <c r="BP151858" s="90"/>
    </row>
    <row r="151859" spans="68:68" customFormat="1">
      <c r="BP151859" s="90"/>
    </row>
    <row r="151860" spans="68:68" customFormat="1">
      <c r="BP151860" s="90"/>
    </row>
    <row r="151861" spans="68:68" customFormat="1">
      <c r="BP151861" s="90"/>
    </row>
    <row r="151862" spans="68:68" customFormat="1">
      <c r="BP151862" s="90"/>
    </row>
    <row r="151863" spans="68:68" customFormat="1">
      <c r="BP151863" s="90"/>
    </row>
    <row r="151864" spans="68:68" customFormat="1">
      <c r="BP151864" s="90"/>
    </row>
    <row r="151865" spans="68:68" customFormat="1">
      <c r="BP151865" s="90"/>
    </row>
    <row r="151866" spans="68:68" customFormat="1">
      <c r="BP151866" s="90"/>
    </row>
    <row r="151867" spans="68:68" customFormat="1">
      <c r="BP151867" s="90"/>
    </row>
    <row r="151868" spans="68:68" customFormat="1">
      <c r="BP151868" s="90"/>
    </row>
    <row r="151869" spans="68:68" customFormat="1">
      <c r="BP151869" s="90"/>
    </row>
    <row r="151870" spans="68:68" customFormat="1">
      <c r="BP151870" s="90"/>
    </row>
    <row r="151871" spans="68:68" customFormat="1">
      <c r="BP151871" s="90"/>
    </row>
    <row r="151872" spans="68:68" customFormat="1">
      <c r="BP151872" s="90"/>
    </row>
    <row r="151873" spans="68:68" customFormat="1">
      <c r="BP151873" s="90"/>
    </row>
    <row r="151874" spans="68:68" customFormat="1">
      <c r="BP151874" s="90"/>
    </row>
    <row r="151875" spans="68:68" customFormat="1">
      <c r="BP151875" s="90"/>
    </row>
    <row r="151876" spans="68:68" customFormat="1">
      <c r="BP151876" s="90"/>
    </row>
    <row r="151877" spans="68:68" customFormat="1">
      <c r="BP151877" s="90"/>
    </row>
    <row r="151878" spans="68:68" customFormat="1">
      <c r="BP151878" s="90"/>
    </row>
    <row r="151879" spans="68:68" customFormat="1">
      <c r="BP151879" s="90"/>
    </row>
    <row r="151880" spans="68:68" customFormat="1">
      <c r="BP151880" s="90"/>
    </row>
    <row r="151881" spans="68:68" customFormat="1">
      <c r="BP151881" s="90"/>
    </row>
    <row r="151882" spans="68:68" customFormat="1">
      <c r="BP151882" s="90"/>
    </row>
    <row r="151883" spans="68:68" customFormat="1">
      <c r="BP151883" s="90"/>
    </row>
    <row r="151884" spans="68:68" customFormat="1">
      <c r="BP151884" s="90"/>
    </row>
    <row r="151885" spans="68:68" customFormat="1">
      <c r="BP151885" s="90"/>
    </row>
    <row r="151886" spans="68:68" customFormat="1">
      <c r="BP151886" s="90"/>
    </row>
    <row r="151887" spans="68:68" customFormat="1">
      <c r="BP151887" s="90"/>
    </row>
    <row r="151888" spans="68:68" customFormat="1">
      <c r="BP151888" s="90"/>
    </row>
    <row r="151889" spans="68:68" customFormat="1">
      <c r="BP151889" s="90"/>
    </row>
    <row r="151890" spans="68:68" customFormat="1">
      <c r="BP151890" s="90"/>
    </row>
    <row r="151891" spans="68:68" customFormat="1">
      <c r="BP151891" s="90"/>
    </row>
    <row r="151892" spans="68:68" customFormat="1">
      <c r="BP151892" s="90"/>
    </row>
    <row r="151893" spans="68:68" customFormat="1">
      <c r="BP151893" s="90"/>
    </row>
    <row r="151894" spans="68:68" customFormat="1">
      <c r="BP151894" s="90"/>
    </row>
    <row r="151895" spans="68:68" customFormat="1">
      <c r="BP151895" s="90"/>
    </row>
    <row r="151896" spans="68:68" customFormat="1">
      <c r="BP151896" s="90"/>
    </row>
    <row r="151897" spans="68:68" customFormat="1">
      <c r="BP151897" s="90"/>
    </row>
    <row r="151898" spans="68:68" customFormat="1">
      <c r="BP151898" s="90"/>
    </row>
    <row r="151899" spans="68:68" customFormat="1">
      <c r="BP151899" s="90"/>
    </row>
    <row r="151900" spans="68:68" customFormat="1">
      <c r="BP151900" s="90"/>
    </row>
    <row r="151901" spans="68:68" customFormat="1">
      <c r="BP151901" s="90"/>
    </row>
    <row r="151902" spans="68:68" customFormat="1">
      <c r="BP151902" s="90"/>
    </row>
    <row r="151903" spans="68:68" customFormat="1">
      <c r="BP151903" s="90"/>
    </row>
    <row r="151904" spans="68:68" customFormat="1">
      <c r="BP151904" s="90"/>
    </row>
    <row r="151905" spans="68:68" customFormat="1">
      <c r="BP151905" s="90"/>
    </row>
    <row r="151906" spans="68:68" customFormat="1">
      <c r="BP151906" s="90"/>
    </row>
    <row r="151907" spans="68:68" customFormat="1">
      <c r="BP151907" s="90"/>
    </row>
    <row r="151908" spans="68:68" customFormat="1">
      <c r="BP151908" s="90"/>
    </row>
    <row r="151909" spans="68:68" customFormat="1">
      <c r="BP151909" s="90"/>
    </row>
    <row r="151910" spans="68:68" customFormat="1">
      <c r="BP151910" s="90"/>
    </row>
    <row r="151911" spans="68:68" customFormat="1">
      <c r="BP151911" s="90"/>
    </row>
    <row r="151912" spans="68:68" customFormat="1">
      <c r="BP151912" s="90"/>
    </row>
    <row r="151913" spans="68:68" customFormat="1">
      <c r="BP151913" s="90"/>
    </row>
    <row r="151914" spans="68:68" customFormat="1">
      <c r="BP151914" s="90"/>
    </row>
    <row r="151915" spans="68:68" customFormat="1">
      <c r="BP151915" s="90"/>
    </row>
    <row r="151916" spans="68:68" customFormat="1">
      <c r="BP151916" s="90"/>
    </row>
    <row r="151917" spans="68:68" customFormat="1">
      <c r="BP151917" s="90"/>
    </row>
    <row r="151918" spans="68:68" customFormat="1">
      <c r="BP151918" s="90"/>
    </row>
    <row r="151919" spans="68:68" customFormat="1">
      <c r="BP151919" s="90"/>
    </row>
    <row r="151920" spans="68:68" customFormat="1">
      <c r="BP151920" s="90"/>
    </row>
    <row r="151921" spans="68:68" customFormat="1">
      <c r="BP151921" s="90"/>
    </row>
    <row r="151922" spans="68:68" customFormat="1">
      <c r="BP151922" s="90"/>
    </row>
    <row r="151923" spans="68:68" customFormat="1">
      <c r="BP151923" s="90"/>
    </row>
    <row r="151924" spans="68:68" customFormat="1">
      <c r="BP151924" s="90"/>
    </row>
    <row r="151925" spans="68:68" customFormat="1">
      <c r="BP151925" s="90"/>
    </row>
    <row r="151926" spans="68:68" customFormat="1">
      <c r="BP151926" s="90"/>
    </row>
    <row r="151927" spans="68:68" customFormat="1">
      <c r="BP151927" s="90"/>
    </row>
    <row r="151928" spans="68:68" customFormat="1">
      <c r="BP151928" s="90"/>
    </row>
    <row r="151929" spans="68:68" customFormat="1">
      <c r="BP151929" s="90"/>
    </row>
    <row r="151930" spans="68:68" customFormat="1">
      <c r="BP151930" s="90"/>
    </row>
    <row r="151931" spans="68:68" customFormat="1">
      <c r="BP151931" s="90"/>
    </row>
    <row r="151932" spans="68:68" customFormat="1">
      <c r="BP151932" s="90"/>
    </row>
    <row r="151933" spans="68:68" customFormat="1">
      <c r="BP151933" s="90"/>
    </row>
    <row r="151934" spans="68:68" customFormat="1">
      <c r="BP151934" s="90"/>
    </row>
    <row r="151935" spans="68:68" customFormat="1">
      <c r="BP151935" s="90"/>
    </row>
    <row r="151936" spans="68:68" customFormat="1">
      <c r="BP151936" s="90"/>
    </row>
    <row r="151937" spans="68:68" customFormat="1">
      <c r="BP151937" s="90"/>
    </row>
    <row r="151938" spans="68:68" customFormat="1">
      <c r="BP151938" s="90"/>
    </row>
    <row r="151939" spans="68:68" customFormat="1">
      <c r="BP151939" s="90"/>
    </row>
    <row r="151940" spans="68:68" customFormat="1">
      <c r="BP151940" s="90"/>
    </row>
    <row r="151941" spans="68:68" customFormat="1">
      <c r="BP151941" s="90"/>
    </row>
    <row r="151942" spans="68:68" customFormat="1">
      <c r="BP151942" s="90"/>
    </row>
    <row r="151943" spans="68:68" customFormat="1">
      <c r="BP151943" s="90"/>
    </row>
    <row r="151944" spans="68:68" customFormat="1">
      <c r="BP151944" s="90"/>
    </row>
    <row r="151945" spans="68:68" customFormat="1">
      <c r="BP151945" s="90"/>
    </row>
    <row r="151946" spans="68:68" customFormat="1">
      <c r="BP151946" s="90"/>
    </row>
    <row r="151947" spans="68:68" customFormat="1">
      <c r="BP151947" s="90"/>
    </row>
    <row r="151948" spans="68:68" customFormat="1">
      <c r="BP151948" s="90"/>
    </row>
    <row r="151949" spans="68:68" customFormat="1">
      <c r="BP151949" s="90"/>
    </row>
    <row r="151950" spans="68:68" customFormat="1">
      <c r="BP151950" s="90"/>
    </row>
    <row r="151951" spans="68:68" customFormat="1">
      <c r="BP151951" s="90"/>
    </row>
    <row r="151952" spans="68:68" customFormat="1">
      <c r="BP151952" s="90"/>
    </row>
    <row r="151953" spans="68:68" customFormat="1">
      <c r="BP151953" s="90"/>
    </row>
    <row r="151954" spans="68:68" customFormat="1">
      <c r="BP151954" s="90"/>
    </row>
    <row r="151955" spans="68:68" customFormat="1">
      <c r="BP151955" s="90"/>
    </row>
    <row r="151956" spans="68:68" customFormat="1">
      <c r="BP151956" s="90"/>
    </row>
    <row r="151957" spans="68:68" customFormat="1">
      <c r="BP151957" s="90"/>
    </row>
    <row r="151958" spans="68:68" customFormat="1">
      <c r="BP151958" s="90"/>
    </row>
    <row r="151959" spans="68:68" customFormat="1">
      <c r="BP151959" s="90"/>
    </row>
    <row r="151960" spans="68:68" customFormat="1">
      <c r="BP151960" s="90"/>
    </row>
    <row r="151961" spans="68:68" customFormat="1">
      <c r="BP151961" s="90"/>
    </row>
    <row r="151962" spans="68:68" customFormat="1">
      <c r="BP151962" s="90"/>
    </row>
    <row r="151963" spans="68:68" customFormat="1">
      <c r="BP151963" s="90"/>
    </row>
    <row r="151964" spans="68:68" customFormat="1">
      <c r="BP151964" s="90"/>
    </row>
    <row r="151965" spans="68:68" customFormat="1">
      <c r="BP151965" s="90"/>
    </row>
    <row r="151966" spans="68:68" customFormat="1">
      <c r="BP151966" s="90"/>
    </row>
    <row r="151967" spans="68:68" customFormat="1">
      <c r="BP151967" s="90"/>
    </row>
    <row r="151968" spans="68:68" customFormat="1">
      <c r="BP151968" s="90"/>
    </row>
    <row r="151969" spans="68:68" customFormat="1">
      <c r="BP151969" s="90"/>
    </row>
    <row r="151970" spans="68:68" customFormat="1">
      <c r="BP151970" s="90"/>
    </row>
    <row r="151971" spans="68:68" customFormat="1">
      <c r="BP151971" s="90"/>
    </row>
    <row r="151972" spans="68:68" customFormat="1">
      <c r="BP151972" s="90"/>
    </row>
    <row r="151973" spans="68:68" customFormat="1">
      <c r="BP151973" s="90"/>
    </row>
    <row r="151974" spans="68:68" customFormat="1">
      <c r="BP151974" s="90"/>
    </row>
    <row r="151975" spans="68:68" customFormat="1">
      <c r="BP151975" s="90"/>
    </row>
    <row r="151976" spans="68:68" customFormat="1">
      <c r="BP151976" s="90"/>
    </row>
    <row r="151977" spans="68:68" customFormat="1">
      <c r="BP151977" s="90"/>
    </row>
    <row r="151978" spans="68:68" customFormat="1">
      <c r="BP151978" s="90"/>
    </row>
    <row r="151979" spans="68:68" customFormat="1">
      <c r="BP151979" s="90"/>
    </row>
    <row r="151980" spans="68:68" customFormat="1">
      <c r="BP151980" s="90"/>
    </row>
    <row r="151981" spans="68:68" customFormat="1">
      <c r="BP151981" s="90"/>
    </row>
    <row r="151982" spans="68:68" customFormat="1">
      <c r="BP151982" s="90"/>
    </row>
    <row r="151983" spans="68:68" customFormat="1">
      <c r="BP151983" s="90"/>
    </row>
    <row r="151984" spans="68:68" customFormat="1">
      <c r="BP151984" s="90"/>
    </row>
    <row r="151985" spans="68:68" customFormat="1">
      <c r="BP151985" s="90"/>
    </row>
    <row r="151986" spans="68:68" customFormat="1">
      <c r="BP151986" s="90"/>
    </row>
    <row r="151987" spans="68:68" customFormat="1">
      <c r="BP151987" s="90"/>
    </row>
    <row r="151988" spans="68:68" customFormat="1">
      <c r="BP151988" s="90"/>
    </row>
    <row r="151989" spans="68:68" customFormat="1">
      <c r="BP151989" s="90"/>
    </row>
    <row r="151990" spans="68:68" customFormat="1">
      <c r="BP151990" s="90"/>
    </row>
    <row r="151991" spans="68:68" customFormat="1">
      <c r="BP151991" s="90"/>
    </row>
    <row r="151992" spans="68:68" customFormat="1">
      <c r="BP151992" s="90"/>
    </row>
    <row r="151993" spans="68:68" customFormat="1">
      <c r="BP151993" s="90"/>
    </row>
    <row r="151994" spans="68:68" customFormat="1">
      <c r="BP151994" s="90"/>
    </row>
    <row r="151995" spans="68:68" customFormat="1">
      <c r="BP151995" s="90"/>
    </row>
    <row r="151996" spans="68:68" customFormat="1">
      <c r="BP151996" s="90"/>
    </row>
    <row r="151997" spans="68:68" customFormat="1">
      <c r="BP151997" s="90"/>
    </row>
    <row r="151998" spans="68:68" customFormat="1">
      <c r="BP151998" s="90"/>
    </row>
    <row r="151999" spans="68:68" customFormat="1">
      <c r="BP151999" s="90"/>
    </row>
    <row r="152000" spans="68:68" customFormat="1">
      <c r="BP152000" s="90"/>
    </row>
    <row r="152001" spans="68:68" customFormat="1">
      <c r="BP152001" s="90"/>
    </row>
    <row r="152002" spans="68:68" customFormat="1">
      <c r="BP152002" s="90"/>
    </row>
    <row r="152003" spans="68:68" customFormat="1">
      <c r="BP152003" s="90"/>
    </row>
    <row r="152004" spans="68:68" customFormat="1">
      <c r="BP152004" s="90"/>
    </row>
    <row r="152005" spans="68:68" customFormat="1">
      <c r="BP152005" s="90"/>
    </row>
    <row r="152006" spans="68:68" customFormat="1">
      <c r="BP152006" s="90"/>
    </row>
    <row r="152007" spans="68:68" customFormat="1">
      <c r="BP152007" s="90"/>
    </row>
    <row r="152008" spans="68:68" customFormat="1">
      <c r="BP152008" s="90"/>
    </row>
    <row r="152009" spans="68:68" customFormat="1">
      <c r="BP152009" s="90"/>
    </row>
    <row r="152010" spans="68:68" customFormat="1">
      <c r="BP152010" s="90"/>
    </row>
    <row r="152011" spans="68:68" customFormat="1">
      <c r="BP152011" s="90"/>
    </row>
    <row r="152012" spans="68:68" customFormat="1">
      <c r="BP152012" s="90"/>
    </row>
    <row r="152013" spans="68:68" customFormat="1">
      <c r="BP152013" s="90"/>
    </row>
    <row r="152014" spans="68:68" customFormat="1">
      <c r="BP152014" s="90"/>
    </row>
    <row r="152015" spans="68:68" customFormat="1">
      <c r="BP152015" s="90"/>
    </row>
    <row r="152016" spans="68:68" customFormat="1">
      <c r="BP152016" s="90"/>
    </row>
    <row r="152017" spans="68:68" customFormat="1">
      <c r="BP152017" s="90"/>
    </row>
    <row r="152018" spans="68:68" customFormat="1">
      <c r="BP152018" s="90"/>
    </row>
    <row r="152019" spans="68:68" customFormat="1">
      <c r="BP152019" s="90"/>
    </row>
    <row r="152020" spans="68:68" customFormat="1">
      <c r="BP152020" s="90"/>
    </row>
    <row r="152021" spans="68:68" customFormat="1">
      <c r="BP152021" s="90"/>
    </row>
    <row r="152022" spans="68:68" customFormat="1">
      <c r="BP152022" s="90"/>
    </row>
    <row r="152023" spans="68:68" customFormat="1">
      <c r="BP152023" s="90"/>
    </row>
    <row r="152024" spans="68:68" customFormat="1">
      <c r="BP152024" s="90"/>
    </row>
    <row r="152025" spans="68:68" customFormat="1">
      <c r="BP152025" s="90"/>
    </row>
    <row r="152026" spans="68:68" customFormat="1">
      <c r="BP152026" s="90"/>
    </row>
    <row r="152027" spans="68:68" customFormat="1">
      <c r="BP152027" s="90"/>
    </row>
    <row r="152028" spans="68:68" customFormat="1">
      <c r="BP152028" s="90"/>
    </row>
    <row r="152029" spans="68:68" customFormat="1">
      <c r="BP152029" s="90"/>
    </row>
    <row r="152030" spans="68:68" customFormat="1">
      <c r="BP152030" s="90"/>
    </row>
    <row r="152031" spans="68:68" customFormat="1">
      <c r="BP152031" s="90"/>
    </row>
    <row r="152032" spans="68:68" customFormat="1">
      <c r="BP152032" s="90"/>
    </row>
    <row r="152033" spans="68:68" customFormat="1">
      <c r="BP152033" s="90"/>
    </row>
    <row r="152034" spans="68:68" customFormat="1">
      <c r="BP152034" s="90"/>
    </row>
    <row r="152035" spans="68:68" customFormat="1">
      <c r="BP152035" s="90"/>
    </row>
    <row r="152036" spans="68:68" customFormat="1">
      <c r="BP152036" s="90"/>
    </row>
    <row r="152037" spans="68:68" customFormat="1">
      <c r="BP152037" s="90"/>
    </row>
    <row r="152038" spans="68:68" customFormat="1">
      <c r="BP152038" s="90"/>
    </row>
    <row r="152039" spans="68:68" customFormat="1">
      <c r="BP152039" s="90"/>
    </row>
    <row r="152040" spans="68:68" customFormat="1">
      <c r="BP152040" s="90"/>
    </row>
    <row r="152041" spans="68:68" customFormat="1">
      <c r="BP152041" s="90"/>
    </row>
    <row r="152042" spans="68:68" customFormat="1">
      <c r="BP152042" s="90"/>
    </row>
    <row r="152043" spans="68:68" customFormat="1">
      <c r="BP152043" s="90"/>
    </row>
    <row r="152044" spans="68:68" customFormat="1">
      <c r="BP152044" s="90"/>
    </row>
    <row r="152045" spans="68:68" customFormat="1">
      <c r="BP152045" s="90"/>
    </row>
    <row r="152046" spans="68:68" customFormat="1">
      <c r="BP152046" s="90"/>
    </row>
    <row r="152047" spans="68:68" customFormat="1">
      <c r="BP152047" s="90"/>
    </row>
    <row r="152048" spans="68:68" customFormat="1">
      <c r="BP152048" s="90"/>
    </row>
    <row r="152049" spans="68:68" customFormat="1">
      <c r="BP152049" s="90"/>
    </row>
    <row r="152050" spans="68:68" customFormat="1">
      <c r="BP152050" s="90"/>
    </row>
    <row r="152051" spans="68:68" customFormat="1">
      <c r="BP152051" s="90"/>
    </row>
    <row r="152052" spans="68:68" customFormat="1">
      <c r="BP152052" s="90"/>
    </row>
    <row r="152053" spans="68:68" customFormat="1">
      <c r="BP152053" s="90"/>
    </row>
    <row r="152054" spans="68:68" customFormat="1">
      <c r="BP152054" s="90"/>
    </row>
    <row r="152055" spans="68:68" customFormat="1">
      <c r="BP152055" s="90"/>
    </row>
    <row r="152056" spans="68:68" customFormat="1">
      <c r="BP152056" s="90"/>
    </row>
    <row r="152057" spans="68:68" customFormat="1">
      <c r="BP152057" s="90"/>
    </row>
    <row r="152058" spans="68:68" customFormat="1">
      <c r="BP152058" s="90"/>
    </row>
    <row r="152059" spans="68:68" customFormat="1">
      <c r="BP152059" s="90"/>
    </row>
    <row r="152060" spans="68:68" customFormat="1">
      <c r="BP152060" s="90"/>
    </row>
    <row r="152061" spans="68:68" customFormat="1">
      <c r="BP152061" s="90"/>
    </row>
    <row r="152062" spans="68:68" customFormat="1">
      <c r="BP152062" s="90"/>
    </row>
    <row r="152063" spans="68:68" customFormat="1">
      <c r="BP152063" s="90"/>
    </row>
    <row r="152064" spans="68:68" customFormat="1">
      <c r="BP152064" s="90"/>
    </row>
    <row r="152065" spans="68:68" customFormat="1">
      <c r="BP152065" s="90"/>
    </row>
    <row r="152066" spans="68:68" customFormat="1">
      <c r="BP152066" s="90"/>
    </row>
    <row r="152067" spans="68:68" customFormat="1">
      <c r="BP152067" s="90"/>
    </row>
    <row r="152068" spans="68:68" customFormat="1">
      <c r="BP152068" s="90"/>
    </row>
    <row r="152069" spans="68:68" customFormat="1">
      <c r="BP152069" s="90"/>
    </row>
    <row r="152070" spans="68:68" customFormat="1">
      <c r="BP152070" s="90"/>
    </row>
    <row r="152071" spans="68:68" customFormat="1">
      <c r="BP152071" s="90"/>
    </row>
    <row r="152072" spans="68:68" customFormat="1">
      <c r="BP152072" s="90"/>
    </row>
    <row r="152073" spans="68:68" customFormat="1">
      <c r="BP152073" s="90"/>
    </row>
    <row r="152074" spans="68:68" customFormat="1">
      <c r="BP152074" s="90"/>
    </row>
    <row r="152075" spans="68:68" customFormat="1">
      <c r="BP152075" s="90"/>
    </row>
    <row r="152076" spans="68:68" customFormat="1">
      <c r="BP152076" s="90"/>
    </row>
    <row r="152077" spans="68:68" customFormat="1">
      <c r="BP152077" s="90"/>
    </row>
    <row r="152078" spans="68:68" customFormat="1">
      <c r="BP152078" s="90"/>
    </row>
    <row r="152079" spans="68:68" customFormat="1">
      <c r="BP152079" s="90"/>
    </row>
    <row r="152080" spans="68:68" customFormat="1">
      <c r="BP152080" s="90"/>
    </row>
    <row r="152081" spans="68:68" customFormat="1">
      <c r="BP152081" s="90"/>
    </row>
    <row r="152082" spans="68:68" customFormat="1">
      <c r="BP152082" s="90"/>
    </row>
    <row r="152083" spans="68:68" customFormat="1">
      <c r="BP152083" s="90"/>
    </row>
    <row r="152084" spans="68:68" customFormat="1">
      <c r="BP152084" s="90"/>
    </row>
    <row r="152085" spans="68:68" customFormat="1">
      <c r="BP152085" s="90"/>
    </row>
    <row r="152086" spans="68:68" customFormat="1">
      <c r="BP152086" s="90"/>
    </row>
    <row r="152087" spans="68:68" customFormat="1">
      <c r="BP152087" s="90"/>
    </row>
    <row r="152088" spans="68:68" customFormat="1">
      <c r="BP152088" s="90"/>
    </row>
    <row r="152089" spans="68:68" customFormat="1">
      <c r="BP152089" s="90"/>
    </row>
    <row r="152090" spans="68:68" customFormat="1">
      <c r="BP152090" s="90"/>
    </row>
    <row r="152091" spans="68:68" customFormat="1">
      <c r="BP152091" s="90"/>
    </row>
    <row r="152092" spans="68:68" customFormat="1">
      <c r="BP152092" s="90"/>
    </row>
    <row r="152093" spans="68:68" customFormat="1">
      <c r="BP152093" s="90"/>
    </row>
    <row r="152094" spans="68:68" customFormat="1">
      <c r="BP152094" s="90"/>
    </row>
    <row r="152095" spans="68:68" customFormat="1">
      <c r="BP152095" s="90"/>
    </row>
    <row r="152096" spans="68:68" customFormat="1">
      <c r="BP152096" s="90"/>
    </row>
    <row r="152097" spans="68:68" customFormat="1">
      <c r="BP152097" s="90"/>
    </row>
    <row r="152098" spans="68:68" customFormat="1">
      <c r="BP152098" s="90"/>
    </row>
    <row r="152099" spans="68:68" customFormat="1">
      <c r="BP152099" s="90"/>
    </row>
    <row r="152100" spans="68:68" customFormat="1">
      <c r="BP152100" s="90"/>
    </row>
    <row r="152101" spans="68:68" customFormat="1">
      <c r="BP152101" s="90"/>
    </row>
    <row r="152102" spans="68:68" customFormat="1">
      <c r="BP152102" s="90"/>
    </row>
    <row r="152103" spans="68:68" customFormat="1">
      <c r="BP152103" s="90"/>
    </row>
    <row r="152104" spans="68:68" customFormat="1">
      <c r="BP152104" s="90"/>
    </row>
    <row r="152105" spans="68:68" customFormat="1">
      <c r="BP152105" s="90"/>
    </row>
    <row r="152106" spans="68:68" customFormat="1">
      <c r="BP152106" s="90"/>
    </row>
    <row r="152107" spans="68:68" customFormat="1">
      <c r="BP152107" s="90"/>
    </row>
    <row r="152108" spans="68:68" customFormat="1">
      <c r="BP152108" s="90"/>
    </row>
    <row r="152109" spans="68:68" customFormat="1">
      <c r="BP152109" s="90"/>
    </row>
    <row r="152110" spans="68:68" customFormat="1">
      <c r="BP152110" s="90"/>
    </row>
    <row r="152111" spans="68:68" customFormat="1">
      <c r="BP152111" s="90"/>
    </row>
    <row r="152112" spans="68:68" customFormat="1">
      <c r="BP152112" s="90"/>
    </row>
    <row r="152113" spans="68:68" customFormat="1">
      <c r="BP152113" s="90"/>
    </row>
    <row r="152114" spans="68:68" customFormat="1">
      <c r="BP152114" s="90"/>
    </row>
    <row r="152115" spans="68:68" customFormat="1">
      <c r="BP152115" s="90"/>
    </row>
    <row r="152116" spans="68:68" customFormat="1">
      <c r="BP152116" s="90"/>
    </row>
    <row r="152117" spans="68:68" customFormat="1">
      <c r="BP152117" s="90"/>
    </row>
    <row r="152118" spans="68:68" customFormat="1">
      <c r="BP152118" s="90"/>
    </row>
    <row r="152119" spans="68:68" customFormat="1">
      <c r="BP152119" s="90"/>
    </row>
    <row r="152120" spans="68:68" customFormat="1">
      <c r="BP152120" s="90"/>
    </row>
    <row r="152121" spans="68:68" customFormat="1">
      <c r="BP152121" s="90"/>
    </row>
    <row r="152122" spans="68:68" customFormat="1">
      <c r="BP152122" s="90"/>
    </row>
    <row r="152123" spans="68:68" customFormat="1">
      <c r="BP152123" s="90"/>
    </row>
    <row r="152124" spans="68:68" customFormat="1">
      <c r="BP152124" s="90"/>
    </row>
    <row r="152125" spans="68:68" customFormat="1">
      <c r="BP152125" s="90"/>
    </row>
    <row r="152126" spans="68:68" customFormat="1">
      <c r="BP152126" s="90"/>
    </row>
    <row r="152127" spans="68:68" customFormat="1">
      <c r="BP152127" s="90"/>
    </row>
    <row r="152128" spans="68:68" customFormat="1">
      <c r="BP152128" s="90"/>
    </row>
    <row r="152129" spans="68:68" customFormat="1">
      <c r="BP152129" s="90"/>
    </row>
    <row r="152130" spans="68:68" customFormat="1">
      <c r="BP152130" s="90"/>
    </row>
    <row r="152131" spans="68:68" customFormat="1">
      <c r="BP152131" s="90"/>
    </row>
    <row r="152132" spans="68:68" customFormat="1">
      <c r="BP152132" s="90"/>
    </row>
    <row r="152133" spans="68:68" customFormat="1">
      <c r="BP152133" s="90"/>
    </row>
    <row r="152134" spans="68:68" customFormat="1">
      <c r="BP152134" s="90"/>
    </row>
    <row r="152135" spans="68:68" customFormat="1">
      <c r="BP152135" s="90"/>
    </row>
    <row r="152136" spans="68:68" customFormat="1">
      <c r="BP152136" s="90"/>
    </row>
    <row r="152137" spans="68:68" customFormat="1">
      <c r="BP152137" s="90"/>
    </row>
    <row r="152138" spans="68:68" customFormat="1">
      <c r="BP152138" s="90"/>
    </row>
    <row r="152139" spans="68:68" customFormat="1">
      <c r="BP152139" s="90"/>
    </row>
    <row r="152140" spans="68:68" customFormat="1">
      <c r="BP152140" s="90"/>
    </row>
    <row r="152141" spans="68:68" customFormat="1">
      <c r="BP152141" s="90"/>
    </row>
    <row r="152142" spans="68:68" customFormat="1">
      <c r="BP152142" s="90"/>
    </row>
    <row r="152143" spans="68:68" customFormat="1">
      <c r="BP152143" s="90"/>
    </row>
    <row r="152144" spans="68:68" customFormat="1">
      <c r="BP152144" s="90"/>
    </row>
    <row r="152145" spans="68:68" customFormat="1">
      <c r="BP152145" s="90"/>
    </row>
    <row r="152146" spans="68:68" customFormat="1">
      <c r="BP152146" s="90"/>
    </row>
    <row r="152147" spans="68:68" customFormat="1">
      <c r="BP152147" s="90"/>
    </row>
    <row r="152148" spans="68:68" customFormat="1">
      <c r="BP152148" s="90"/>
    </row>
    <row r="152149" spans="68:68" customFormat="1">
      <c r="BP152149" s="90"/>
    </row>
    <row r="152150" spans="68:68" customFormat="1">
      <c r="BP152150" s="90"/>
    </row>
    <row r="152151" spans="68:68" customFormat="1">
      <c r="BP152151" s="90"/>
    </row>
    <row r="152152" spans="68:68" customFormat="1">
      <c r="BP152152" s="90"/>
    </row>
    <row r="152153" spans="68:68" customFormat="1">
      <c r="BP152153" s="90"/>
    </row>
    <row r="152154" spans="68:68" customFormat="1">
      <c r="BP152154" s="90"/>
    </row>
    <row r="152155" spans="68:68" customFormat="1">
      <c r="BP152155" s="90"/>
    </row>
    <row r="152156" spans="68:68" customFormat="1">
      <c r="BP152156" s="90"/>
    </row>
    <row r="152157" spans="68:68" customFormat="1">
      <c r="BP152157" s="90"/>
    </row>
    <row r="152158" spans="68:68" customFormat="1">
      <c r="BP152158" s="90"/>
    </row>
    <row r="152159" spans="68:68" customFormat="1">
      <c r="BP152159" s="90"/>
    </row>
    <row r="152160" spans="68:68" customFormat="1">
      <c r="BP152160" s="90"/>
    </row>
    <row r="152161" spans="68:68" customFormat="1">
      <c r="BP152161" s="90"/>
    </row>
    <row r="152162" spans="68:68" customFormat="1">
      <c r="BP152162" s="90"/>
    </row>
    <row r="152163" spans="68:68" customFormat="1">
      <c r="BP152163" s="90"/>
    </row>
    <row r="152164" spans="68:68" customFormat="1">
      <c r="BP152164" s="90"/>
    </row>
    <row r="152165" spans="68:68" customFormat="1">
      <c r="BP152165" s="90"/>
    </row>
    <row r="152166" spans="68:68" customFormat="1">
      <c r="BP152166" s="90"/>
    </row>
    <row r="152167" spans="68:68" customFormat="1">
      <c r="BP152167" s="90"/>
    </row>
    <row r="152168" spans="68:68" customFormat="1">
      <c r="BP152168" s="90"/>
    </row>
    <row r="152169" spans="68:68" customFormat="1">
      <c r="BP152169" s="90"/>
    </row>
    <row r="152170" spans="68:68" customFormat="1">
      <c r="BP152170" s="90"/>
    </row>
    <row r="152171" spans="68:68" customFormat="1">
      <c r="BP152171" s="90"/>
    </row>
    <row r="152172" spans="68:68" customFormat="1">
      <c r="BP152172" s="90"/>
    </row>
    <row r="152173" spans="68:68" customFormat="1">
      <c r="BP152173" s="90"/>
    </row>
    <row r="152174" spans="68:68" customFormat="1">
      <c r="BP152174" s="90"/>
    </row>
    <row r="152175" spans="68:68" customFormat="1">
      <c r="BP152175" s="90"/>
    </row>
    <row r="152176" spans="68:68" customFormat="1">
      <c r="BP152176" s="90"/>
    </row>
    <row r="152177" spans="68:68" customFormat="1">
      <c r="BP152177" s="90"/>
    </row>
    <row r="152178" spans="68:68" customFormat="1">
      <c r="BP152178" s="90"/>
    </row>
    <row r="152179" spans="68:68" customFormat="1">
      <c r="BP152179" s="90"/>
    </row>
    <row r="152180" spans="68:68" customFormat="1">
      <c r="BP152180" s="90"/>
    </row>
    <row r="152181" spans="68:68" customFormat="1">
      <c r="BP152181" s="90"/>
    </row>
    <row r="152182" spans="68:68" customFormat="1">
      <c r="BP152182" s="90"/>
    </row>
    <row r="152183" spans="68:68" customFormat="1">
      <c r="BP152183" s="90"/>
    </row>
    <row r="152184" spans="68:68" customFormat="1">
      <c r="BP152184" s="90"/>
    </row>
    <row r="152185" spans="68:68" customFormat="1">
      <c r="BP152185" s="90"/>
    </row>
    <row r="152186" spans="68:68" customFormat="1">
      <c r="BP152186" s="90"/>
    </row>
    <row r="152187" spans="68:68" customFormat="1">
      <c r="BP152187" s="90"/>
    </row>
    <row r="152188" spans="68:68" customFormat="1">
      <c r="BP152188" s="90"/>
    </row>
    <row r="152189" spans="68:68" customFormat="1">
      <c r="BP152189" s="90"/>
    </row>
    <row r="152190" spans="68:68" customFormat="1">
      <c r="BP152190" s="90"/>
    </row>
    <row r="152191" spans="68:68" customFormat="1">
      <c r="BP152191" s="90"/>
    </row>
    <row r="152192" spans="68:68" customFormat="1">
      <c r="BP152192" s="90"/>
    </row>
    <row r="152193" spans="68:68" customFormat="1">
      <c r="BP152193" s="90"/>
    </row>
    <row r="152194" spans="68:68" customFormat="1">
      <c r="BP152194" s="90"/>
    </row>
    <row r="152195" spans="68:68" customFormat="1">
      <c r="BP152195" s="90"/>
    </row>
    <row r="152196" spans="68:68" customFormat="1">
      <c r="BP152196" s="90"/>
    </row>
    <row r="152197" spans="68:68" customFormat="1">
      <c r="BP152197" s="90"/>
    </row>
    <row r="152198" spans="68:68" customFormat="1">
      <c r="BP152198" s="90"/>
    </row>
    <row r="152199" spans="68:68" customFormat="1">
      <c r="BP152199" s="90"/>
    </row>
    <row r="152200" spans="68:68" customFormat="1">
      <c r="BP152200" s="90"/>
    </row>
    <row r="152201" spans="68:68" customFormat="1">
      <c r="BP152201" s="90"/>
    </row>
    <row r="152202" spans="68:68" customFormat="1">
      <c r="BP152202" s="90"/>
    </row>
    <row r="152203" spans="68:68" customFormat="1">
      <c r="BP152203" s="90"/>
    </row>
    <row r="152204" spans="68:68" customFormat="1">
      <c r="BP152204" s="90"/>
    </row>
    <row r="152205" spans="68:68" customFormat="1">
      <c r="BP152205" s="90"/>
    </row>
    <row r="152206" spans="68:68" customFormat="1">
      <c r="BP152206" s="90"/>
    </row>
    <row r="152207" spans="68:68" customFormat="1">
      <c r="BP152207" s="90"/>
    </row>
    <row r="152208" spans="68:68" customFormat="1">
      <c r="BP152208" s="90"/>
    </row>
    <row r="152209" spans="68:68" customFormat="1">
      <c r="BP152209" s="90"/>
    </row>
    <row r="152210" spans="68:68" customFormat="1">
      <c r="BP152210" s="90"/>
    </row>
    <row r="152211" spans="68:68" customFormat="1">
      <c r="BP152211" s="90"/>
    </row>
    <row r="152212" spans="68:68" customFormat="1">
      <c r="BP152212" s="90"/>
    </row>
    <row r="152213" spans="68:68" customFormat="1">
      <c r="BP152213" s="90"/>
    </row>
    <row r="152214" spans="68:68" customFormat="1">
      <c r="BP152214" s="90"/>
    </row>
    <row r="152215" spans="68:68" customFormat="1">
      <c r="BP152215" s="90"/>
    </row>
    <row r="152216" spans="68:68" customFormat="1">
      <c r="BP152216" s="90"/>
    </row>
    <row r="152217" spans="68:68" customFormat="1">
      <c r="BP152217" s="90"/>
    </row>
    <row r="152218" spans="68:68" customFormat="1">
      <c r="BP152218" s="90"/>
    </row>
    <row r="152219" spans="68:68" customFormat="1">
      <c r="BP152219" s="90"/>
    </row>
    <row r="152220" spans="68:68" customFormat="1">
      <c r="BP152220" s="90"/>
    </row>
    <row r="152221" spans="68:68" customFormat="1">
      <c r="BP152221" s="90"/>
    </row>
    <row r="152222" spans="68:68" customFormat="1">
      <c r="BP152222" s="90"/>
    </row>
    <row r="152223" spans="68:68" customFormat="1">
      <c r="BP152223" s="90"/>
    </row>
    <row r="152224" spans="68:68" customFormat="1">
      <c r="BP152224" s="90"/>
    </row>
    <row r="152225" spans="68:68" customFormat="1">
      <c r="BP152225" s="90"/>
    </row>
    <row r="152226" spans="68:68" customFormat="1">
      <c r="BP152226" s="90"/>
    </row>
    <row r="152227" spans="68:68" customFormat="1">
      <c r="BP152227" s="90"/>
    </row>
    <row r="152228" spans="68:68" customFormat="1">
      <c r="BP152228" s="90"/>
    </row>
    <row r="152229" spans="68:68" customFormat="1">
      <c r="BP152229" s="90"/>
    </row>
    <row r="152230" spans="68:68" customFormat="1">
      <c r="BP152230" s="90"/>
    </row>
    <row r="152231" spans="68:68" customFormat="1">
      <c r="BP152231" s="90"/>
    </row>
    <row r="152232" spans="68:68" customFormat="1">
      <c r="BP152232" s="90"/>
    </row>
    <row r="152233" spans="68:68" customFormat="1">
      <c r="BP152233" s="90"/>
    </row>
    <row r="152234" spans="68:68" customFormat="1">
      <c r="BP152234" s="90"/>
    </row>
    <row r="152235" spans="68:68" customFormat="1">
      <c r="BP152235" s="90"/>
    </row>
    <row r="152236" spans="68:68" customFormat="1">
      <c r="BP152236" s="90"/>
    </row>
    <row r="152237" spans="68:68" customFormat="1">
      <c r="BP152237" s="90"/>
    </row>
    <row r="152238" spans="68:68" customFormat="1">
      <c r="BP152238" s="90"/>
    </row>
    <row r="152239" spans="68:68" customFormat="1">
      <c r="BP152239" s="90"/>
    </row>
    <row r="152240" spans="68:68" customFormat="1">
      <c r="BP152240" s="90"/>
    </row>
    <row r="152241" spans="68:68" customFormat="1">
      <c r="BP152241" s="90"/>
    </row>
    <row r="152242" spans="68:68" customFormat="1">
      <c r="BP152242" s="90"/>
    </row>
    <row r="152243" spans="68:68" customFormat="1">
      <c r="BP152243" s="90"/>
    </row>
    <row r="152244" spans="68:68" customFormat="1">
      <c r="BP152244" s="90"/>
    </row>
    <row r="152245" spans="68:68" customFormat="1">
      <c r="BP152245" s="90"/>
    </row>
    <row r="152246" spans="68:68" customFormat="1">
      <c r="BP152246" s="90"/>
    </row>
    <row r="152247" spans="68:68" customFormat="1">
      <c r="BP152247" s="90"/>
    </row>
    <row r="152248" spans="68:68" customFormat="1">
      <c r="BP152248" s="90"/>
    </row>
    <row r="152249" spans="68:68" customFormat="1">
      <c r="BP152249" s="90"/>
    </row>
    <row r="152250" spans="68:68" customFormat="1">
      <c r="BP152250" s="90"/>
    </row>
    <row r="152251" spans="68:68" customFormat="1">
      <c r="BP152251" s="90"/>
    </row>
    <row r="152252" spans="68:68" customFormat="1">
      <c r="BP152252" s="90"/>
    </row>
    <row r="152253" spans="68:68" customFormat="1">
      <c r="BP152253" s="90"/>
    </row>
    <row r="152254" spans="68:68" customFormat="1">
      <c r="BP152254" s="90"/>
    </row>
    <row r="152255" spans="68:68" customFormat="1">
      <c r="BP152255" s="90"/>
    </row>
    <row r="152256" spans="68:68" customFormat="1">
      <c r="BP152256" s="90"/>
    </row>
    <row r="152257" spans="68:68" customFormat="1">
      <c r="BP152257" s="90"/>
    </row>
    <row r="152258" spans="68:68" customFormat="1">
      <c r="BP152258" s="90"/>
    </row>
    <row r="152259" spans="68:68" customFormat="1">
      <c r="BP152259" s="90"/>
    </row>
    <row r="152260" spans="68:68" customFormat="1">
      <c r="BP152260" s="90"/>
    </row>
    <row r="152261" spans="68:68" customFormat="1">
      <c r="BP152261" s="90"/>
    </row>
    <row r="152262" spans="68:68" customFormat="1">
      <c r="BP152262" s="90"/>
    </row>
    <row r="152263" spans="68:68" customFormat="1">
      <c r="BP152263" s="90"/>
    </row>
    <row r="152264" spans="68:68" customFormat="1">
      <c r="BP152264" s="90"/>
    </row>
    <row r="152265" spans="68:68" customFormat="1">
      <c r="BP152265" s="90"/>
    </row>
    <row r="152266" spans="68:68" customFormat="1">
      <c r="BP152266" s="90"/>
    </row>
    <row r="152267" spans="68:68" customFormat="1">
      <c r="BP152267" s="90"/>
    </row>
    <row r="152268" spans="68:68" customFormat="1">
      <c r="BP152268" s="90"/>
    </row>
    <row r="152269" spans="68:68" customFormat="1">
      <c r="BP152269" s="90"/>
    </row>
    <row r="152270" spans="68:68" customFormat="1">
      <c r="BP152270" s="90"/>
    </row>
    <row r="152271" spans="68:68" customFormat="1">
      <c r="BP152271" s="90"/>
    </row>
    <row r="152272" spans="68:68" customFormat="1">
      <c r="BP152272" s="90"/>
    </row>
    <row r="152273" spans="68:68" customFormat="1">
      <c r="BP152273" s="90"/>
    </row>
    <row r="152274" spans="68:68" customFormat="1">
      <c r="BP152274" s="90"/>
    </row>
    <row r="152275" spans="68:68" customFormat="1">
      <c r="BP152275" s="90"/>
    </row>
    <row r="152276" spans="68:68" customFormat="1">
      <c r="BP152276" s="90"/>
    </row>
    <row r="152277" spans="68:68" customFormat="1">
      <c r="BP152277" s="90"/>
    </row>
    <row r="152278" spans="68:68" customFormat="1">
      <c r="BP152278" s="90"/>
    </row>
    <row r="152279" spans="68:68" customFormat="1">
      <c r="BP152279" s="90"/>
    </row>
    <row r="152280" spans="68:68" customFormat="1">
      <c r="BP152280" s="90"/>
    </row>
    <row r="152281" spans="68:68" customFormat="1">
      <c r="BP152281" s="90"/>
    </row>
    <row r="152282" spans="68:68" customFormat="1">
      <c r="BP152282" s="90"/>
    </row>
    <row r="152283" spans="68:68" customFormat="1">
      <c r="BP152283" s="90"/>
    </row>
    <row r="152284" spans="68:68" customFormat="1">
      <c r="BP152284" s="90"/>
    </row>
    <row r="152285" spans="68:68" customFormat="1">
      <c r="BP152285" s="90"/>
    </row>
    <row r="152286" spans="68:68" customFormat="1">
      <c r="BP152286" s="90"/>
    </row>
    <row r="152287" spans="68:68" customFormat="1">
      <c r="BP152287" s="90"/>
    </row>
    <row r="152288" spans="68:68" customFormat="1">
      <c r="BP152288" s="90"/>
    </row>
    <row r="152289" spans="68:68" customFormat="1">
      <c r="BP152289" s="90"/>
    </row>
    <row r="152290" spans="68:68" customFormat="1">
      <c r="BP152290" s="90"/>
    </row>
    <row r="152291" spans="68:68" customFormat="1">
      <c r="BP152291" s="90"/>
    </row>
    <row r="152292" spans="68:68" customFormat="1">
      <c r="BP152292" s="90"/>
    </row>
    <row r="152293" spans="68:68" customFormat="1">
      <c r="BP152293" s="90"/>
    </row>
    <row r="152294" spans="68:68" customFormat="1">
      <c r="BP152294" s="90"/>
    </row>
    <row r="152295" spans="68:68" customFormat="1">
      <c r="BP152295" s="90"/>
    </row>
    <row r="152296" spans="68:68" customFormat="1">
      <c r="BP152296" s="90"/>
    </row>
    <row r="152297" spans="68:68" customFormat="1">
      <c r="BP152297" s="90"/>
    </row>
    <row r="152298" spans="68:68" customFormat="1">
      <c r="BP152298" s="90"/>
    </row>
    <row r="152299" spans="68:68" customFormat="1">
      <c r="BP152299" s="90"/>
    </row>
    <row r="152300" spans="68:68" customFormat="1">
      <c r="BP152300" s="90"/>
    </row>
    <row r="152301" spans="68:68" customFormat="1">
      <c r="BP152301" s="90"/>
    </row>
    <row r="152302" spans="68:68" customFormat="1">
      <c r="BP152302" s="90"/>
    </row>
    <row r="152303" spans="68:68" customFormat="1">
      <c r="BP152303" s="90"/>
    </row>
    <row r="152304" spans="68:68" customFormat="1">
      <c r="BP152304" s="90"/>
    </row>
    <row r="152305" spans="68:68" customFormat="1">
      <c r="BP152305" s="90"/>
    </row>
    <row r="152306" spans="68:68" customFormat="1">
      <c r="BP152306" s="90"/>
    </row>
    <row r="152307" spans="68:68" customFormat="1">
      <c r="BP152307" s="90"/>
    </row>
    <row r="152308" spans="68:68" customFormat="1">
      <c r="BP152308" s="90"/>
    </row>
    <row r="152309" spans="68:68" customFormat="1">
      <c r="BP152309" s="90"/>
    </row>
    <row r="152310" spans="68:68" customFormat="1">
      <c r="BP152310" s="90"/>
    </row>
    <row r="152311" spans="68:68" customFormat="1">
      <c r="BP152311" s="90"/>
    </row>
    <row r="152312" spans="68:68" customFormat="1">
      <c r="BP152312" s="90"/>
    </row>
    <row r="152313" spans="68:68" customFormat="1">
      <c r="BP152313" s="90"/>
    </row>
    <row r="152314" spans="68:68" customFormat="1">
      <c r="BP152314" s="90"/>
    </row>
    <row r="152315" spans="68:68" customFormat="1">
      <c r="BP152315" s="90"/>
    </row>
    <row r="152316" spans="68:68" customFormat="1">
      <c r="BP152316" s="90"/>
    </row>
    <row r="152317" spans="68:68" customFormat="1">
      <c r="BP152317" s="90"/>
    </row>
    <row r="152318" spans="68:68" customFormat="1">
      <c r="BP152318" s="90"/>
    </row>
    <row r="152319" spans="68:68" customFormat="1">
      <c r="BP152319" s="90"/>
    </row>
    <row r="152320" spans="68:68" customFormat="1">
      <c r="BP152320" s="90"/>
    </row>
    <row r="152321" spans="68:68" customFormat="1">
      <c r="BP152321" s="90"/>
    </row>
    <row r="152322" spans="68:68" customFormat="1">
      <c r="BP152322" s="90"/>
    </row>
    <row r="152323" spans="68:68" customFormat="1">
      <c r="BP152323" s="90"/>
    </row>
    <row r="152324" spans="68:68" customFormat="1">
      <c r="BP152324" s="90"/>
    </row>
    <row r="152325" spans="68:68" customFormat="1">
      <c r="BP152325" s="90"/>
    </row>
    <row r="152326" spans="68:68" customFormat="1">
      <c r="BP152326" s="90"/>
    </row>
    <row r="152327" spans="68:68" customFormat="1">
      <c r="BP152327" s="90"/>
    </row>
    <row r="152328" spans="68:68" customFormat="1">
      <c r="BP152328" s="90"/>
    </row>
    <row r="152329" spans="68:68" customFormat="1">
      <c r="BP152329" s="90"/>
    </row>
    <row r="152330" spans="68:68" customFormat="1">
      <c r="BP152330" s="90"/>
    </row>
    <row r="152331" spans="68:68" customFormat="1">
      <c r="BP152331" s="90"/>
    </row>
    <row r="152332" spans="68:68" customFormat="1">
      <c r="BP152332" s="90"/>
    </row>
    <row r="152333" spans="68:68" customFormat="1">
      <c r="BP152333" s="90"/>
    </row>
    <row r="152334" spans="68:68" customFormat="1">
      <c r="BP152334" s="90"/>
    </row>
    <row r="152335" spans="68:68" customFormat="1">
      <c r="BP152335" s="90"/>
    </row>
    <row r="152336" spans="68:68" customFormat="1">
      <c r="BP152336" s="90"/>
    </row>
    <row r="152337" spans="68:68" customFormat="1">
      <c r="BP152337" s="90"/>
    </row>
    <row r="152338" spans="68:68" customFormat="1">
      <c r="BP152338" s="90"/>
    </row>
    <row r="152339" spans="68:68" customFormat="1">
      <c r="BP152339" s="90"/>
    </row>
    <row r="152340" spans="68:68" customFormat="1">
      <c r="BP152340" s="90"/>
    </row>
    <row r="152341" spans="68:68" customFormat="1">
      <c r="BP152341" s="90"/>
    </row>
    <row r="152342" spans="68:68" customFormat="1">
      <c r="BP152342" s="90"/>
    </row>
    <row r="152343" spans="68:68" customFormat="1">
      <c r="BP152343" s="90"/>
    </row>
    <row r="152344" spans="68:68" customFormat="1">
      <c r="BP152344" s="90"/>
    </row>
    <row r="152345" spans="68:68" customFormat="1">
      <c r="BP152345" s="90"/>
    </row>
    <row r="152346" spans="68:68" customFormat="1">
      <c r="BP152346" s="90"/>
    </row>
    <row r="152347" spans="68:68" customFormat="1">
      <c r="BP152347" s="90"/>
    </row>
    <row r="152348" spans="68:68" customFormat="1">
      <c r="BP152348" s="90"/>
    </row>
    <row r="152349" spans="68:68" customFormat="1">
      <c r="BP152349" s="90"/>
    </row>
    <row r="152350" spans="68:68" customFormat="1">
      <c r="BP152350" s="90"/>
    </row>
    <row r="152351" spans="68:68" customFormat="1">
      <c r="BP152351" s="90"/>
    </row>
    <row r="152352" spans="68:68" customFormat="1">
      <c r="BP152352" s="90"/>
    </row>
    <row r="152353" spans="68:68" customFormat="1">
      <c r="BP152353" s="90"/>
    </row>
    <row r="152354" spans="68:68" customFormat="1">
      <c r="BP152354" s="90"/>
    </row>
    <row r="152355" spans="68:68" customFormat="1">
      <c r="BP152355" s="90"/>
    </row>
    <row r="152356" spans="68:68" customFormat="1">
      <c r="BP152356" s="90"/>
    </row>
    <row r="152357" spans="68:68" customFormat="1">
      <c r="BP152357" s="90"/>
    </row>
    <row r="152358" spans="68:68" customFormat="1">
      <c r="BP152358" s="90"/>
    </row>
    <row r="152359" spans="68:68" customFormat="1">
      <c r="BP152359" s="90"/>
    </row>
    <row r="152360" spans="68:68" customFormat="1">
      <c r="BP152360" s="90"/>
    </row>
    <row r="152361" spans="68:68" customFormat="1">
      <c r="BP152361" s="90"/>
    </row>
    <row r="152362" spans="68:68" customFormat="1">
      <c r="BP152362" s="90"/>
    </row>
    <row r="152363" spans="68:68" customFormat="1">
      <c r="BP152363" s="90"/>
    </row>
    <row r="152364" spans="68:68" customFormat="1">
      <c r="BP152364" s="90"/>
    </row>
    <row r="152365" spans="68:68" customFormat="1">
      <c r="BP152365" s="90"/>
    </row>
    <row r="152366" spans="68:68" customFormat="1">
      <c r="BP152366" s="90"/>
    </row>
    <row r="152367" spans="68:68" customFormat="1">
      <c r="BP152367" s="90"/>
    </row>
    <row r="152368" spans="68:68" customFormat="1">
      <c r="BP152368" s="90"/>
    </row>
    <row r="152369" spans="68:68" customFormat="1">
      <c r="BP152369" s="90"/>
    </row>
    <row r="152370" spans="68:68" customFormat="1">
      <c r="BP152370" s="90"/>
    </row>
    <row r="152371" spans="68:68" customFormat="1">
      <c r="BP152371" s="90"/>
    </row>
    <row r="152372" spans="68:68" customFormat="1">
      <c r="BP152372" s="90"/>
    </row>
    <row r="152373" spans="68:68" customFormat="1">
      <c r="BP152373" s="90"/>
    </row>
    <row r="152374" spans="68:68" customFormat="1">
      <c r="BP152374" s="90"/>
    </row>
    <row r="152375" spans="68:68" customFormat="1">
      <c r="BP152375" s="90"/>
    </row>
    <row r="152376" spans="68:68" customFormat="1">
      <c r="BP152376" s="90"/>
    </row>
    <row r="152377" spans="68:68" customFormat="1">
      <c r="BP152377" s="90"/>
    </row>
    <row r="152378" spans="68:68" customFormat="1">
      <c r="BP152378" s="90"/>
    </row>
    <row r="152379" spans="68:68" customFormat="1">
      <c r="BP152379" s="90"/>
    </row>
    <row r="152380" spans="68:68" customFormat="1">
      <c r="BP152380" s="90"/>
    </row>
    <row r="152381" spans="68:68" customFormat="1">
      <c r="BP152381" s="90"/>
    </row>
    <row r="152382" spans="68:68" customFormat="1">
      <c r="BP152382" s="90"/>
    </row>
    <row r="152383" spans="68:68" customFormat="1">
      <c r="BP152383" s="90"/>
    </row>
    <row r="152384" spans="68:68" customFormat="1">
      <c r="BP152384" s="90"/>
    </row>
    <row r="152385" spans="68:68" customFormat="1">
      <c r="BP152385" s="90"/>
    </row>
    <row r="152386" spans="68:68" customFormat="1">
      <c r="BP152386" s="90"/>
    </row>
    <row r="152387" spans="68:68" customFormat="1">
      <c r="BP152387" s="90"/>
    </row>
    <row r="152388" spans="68:68" customFormat="1">
      <c r="BP152388" s="90"/>
    </row>
    <row r="152389" spans="68:68" customFormat="1">
      <c r="BP152389" s="90"/>
    </row>
    <row r="152390" spans="68:68" customFormat="1">
      <c r="BP152390" s="90"/>
    </row>
    <row r="152391" spans="68:68" customFormat="1">
      <c r="BP152391" s="90"/>
    </row>
    <row r="152392" spans="68:68" customFormat="1">
      <c r="BP152392" s="90"/>
    </row>
    <row r="152393" spans="68:68" customFormat="1">
      <c r="BP152393" s="90"/>
    </row>
    <row r="152394" spans="68:68" customFormat="1">
      <c r="BP152394" s="90"/>
    </row>
    <row r="152395" spans="68:68" customFormat="1">
      <c r="BP152395" s="90"/>
    </row>
    <row r="152396" spans="68:68" customFormat="1">
      <c r="BP152396" s="90"/>
    </row>
    <row r="152397" spans="68:68" customFormat="1">
      <c r="BP152397" s="90"/>
    </row>
    <row r="152398" spans="68:68" customFormat="1">
      <c r="BP152398" s="90"/>
    </row>
    <row r="152399" spans="68:68" customFormat="1">
      <c r="BP152399" s="90"/>
    </row>
    <row r="152400" spans="68:68" customFormat="1">
      <c r="BP152400" s="90"/>
    </row>
    <row r="152401" spans="68:68" customFormat="1">
      <c r="BP152401" s="90"/>
    </row>
    <row r="152402" spans="68:68" customFormat="1">
      <c r="BP152402" s="90"/>
    </row>
    <row r="152403" spans="68:68" customFormat="1">
      <c r="BP152403" s="90"/>
    </row>
    <row r="152404" spans="68:68" customFormat="1">
      <c r="BP152404" s="90"/>
    </row>
    <row r="152405" spans="68:68" customFormat="1">
      <c r="BP152405" s="90"/>
    </row>
    <row r="152406" spans="68:68" customFormat="1">
      <c r="BP152406" s="90"/>
    </row>
    <row r="152407" spans="68:68" customFormat="1">
      <c r="BP152407" s="90"/>
    </row>
    <row r="152408" spans="68:68" customFormat="1">
      <c r="BP152408" s="90"/>
    </row>
    <row r="152409" spans="68:68" customFormat="1">
      <c r="BP152409" s="90"/>
    </row>
    <row r="152410" spans="68:68" customFormat="1">
      <c r="BP152410" s="90"/>
    </row>
    <row r="152411" spans="68:68" customFormat="1">
      <c r="BP152411" s="90"/>
    </row>
    <row r="152412" spans="68:68" customFormat="1">
      <c r="BP152412" s="90"/>
    </row>
    <row r="152413" spans="68:68" customFormat="1">
      <c r="BP152413" s="90"/>
    </row>
    <row r="152414" spans="68:68" customFormat="1">
      <c r="BP152414" s="90"/>
    </row>
    <row r="152415" spans="68:68" customFormat="1">
      <c r="BP152415" s="90"/>
    </row>
    <row r="152416" spans="68:68" customFormat="1">
      <c r="BP152416" s="90"/>
    </row>
    <row r="152417" spans="68:68" customFormat="1">
      <c r="BP152417" s="90"/>
    </row>
    <row r="152418" spans="68:68" customFormat="1">
      <c r="BP152418" s="90"/>
    </row>
    <row r="152419" spans="68:68" customFormat="1">
      <c r="BP152419" s="90"/>
    </row>
    <row r="152420" spans="68:68" customFormat="1">
      <c r="BP152420" s="90"/>
    </row>
    <row r="152421" spans="68:68" customFormat="1">
      <c r="BP152421" s="90"/>
    </row>
    <row r="152422" spans="68:68" customFormat="1">
      <c r="BP152422" s="90"/>
    </row>
    <row r="152423" spans="68:68" customFormat="1">
      <c r="BP152423" s="90"/>
    </row>
    <row r="152424" spans="68:68" customFormat="1">
      <c r="BP152424" s="90"/>
    </row>
    <row r="152425" spans="68:68" customFormat="1">
      <c r="BP152425" s="90"/>
    </row>
    <row r="152426" spans="68:68" customFormat="1">
      <c r="BP152426" s="90"/>
    </row>
    <row r="152427" spans="68:68" customFormat="1">
      <c r="BP152427" s="90"/>
    </row>
    <row r="152428" spans="68:68" customFormat="1">
      <c r="BP152428" s="90"/>
    </row>
    <row r="152429" spans="68:68" customFormat="1">
      <c r="BP152429" s="90"/>
    </row>
    <row r="152430" spans="68:68" customFormat="1">
      <c r="BP152430" s="90"/>
    </row>
    <row r="152431" spans="68:68" customFormat="1">
      <c r="BP152431" s="90"/>
    </row>
    <row r="152432" spans="68:68" customFormat="1">
      <c r="BP152432" s="90"/>
    </row>
    <row r="152433" spans="68:68" customFormat="1">
      <c r="BP152433" s="90"/>
    </row>
    <row r="152434" spans="68:68" customFormat="1">
      <c r="BP152434" s="90"/>
    </row>
    <row r="152435" spans="68:68" customFormat="1">
      <c r="BP152435" s="90"/>
    </row>
    <row r="152436" spans="68:68" customFormat="1">
      <c r="BP152436" s="90"/>
    </row>
    <row r="152437" spans="68:68" customFormat="1">
      <c r="BP152437" s="90"/>
    </row>
    <row r="152438" spans="68:68" customFormat="1">
      <c r="BP152438" s="90"/>
    </row>
    <row r="152439" spans="68:68" customFormat="1">
      <c r="BP152439" s="90"/>
    </row>
    <row r="152440" spans="68:68" customFormat="1">
      <c r="BP152440" s="90"/>
    </row>
    <row r="152441" spans="68:68" customFormat="1">
      <c r="BP152441" s="90"/>
    </row>
    <row r="152442" spans="68:68" customFormat="1">
      <c r="BP152442" s="90"/>
    </row>
    <row r="152443" spans="68:68" customFormat="1">
      <c r="BP152443" s="90"/>
    </row>
    <row r="152444" spans="68:68" customFormat="1">
      <c r="BP152444" s="90"/>
    </row>
    <row r="152445" spans="68:68" customFormat="1">
      <c r="BP152445" s="90"/>
    </row>
    <row r="152446" spans="68:68" customFormat="1">
      <c r="BP152446" s="90"/>
    </row>
    <row r="152447" spans="68:68" customFormat="1">
      <c r="BP152447" s="90"/>
    </row>
    <row r="152448" spans="68:68" customFormat="1">
      <c r="BP152448" s="90"/>
    </row>
    <row r="152449" spans="68:68" customFormat="1">
      <c r="BP152449" s="90"/>
    </row>
    <row r="152450" spans="68:68" customFormat="1">
      <c r="BP152450" s="90"/>
    </row>
    <row r="152451" spans="68:68" customFormat="1">
      <c r="BP152451" s="90"/>
    </row>
    <row r="152452" spans="68:68" customFormat="1">
      <c r="BP152452" s="90"/>
    </row>
    <row r="152453" spans="68:68" customFormat="1">
      <c r="BP152453" s="90"/>
    </row>
    <row r="152454" spans="68:68" customFormat="1">
      <c r="BP152454" s="90"/>
    </row>
    <row r="152455" spans="68:68" customFormat="1">
      <c r="BP152455" s="90"/>
    </row>
    <row r="152456" spans="68:68" customFormat="1">
      <c r="BP152456" s="90"/>
    </row>
    <row r="152457" spans="68:68" customFormat="1">
      <c r="BP152457" s="90"/>
    </row>
    <row r="152458" spans="68:68" customFormat="1">
      <c r="BP152458" s="90"/>
    </row>
    <row r="152459" spans="68:68" customFormat="1">
      <c r="BP152459" s="90"/>
    </row>
    <row r="152460" spans="68:68" customFormat="1">
      <c r="BP152460" s="90"/>
    </row>
    <row r="152461" spans="68:68" customFormat="1">
      <c r="BP152461" s="90"/>
    </row>
    <row r="152462" spans="68:68" customFormat="1">
      <c r="BP152462" s="90"/>
    </row>
    <row r="152463" spans="68:68" customFormat="1">
      <c r="BP152463" s="90"/>
    </row>
    <row r="152464" spans="68:68" customFormat="1">
      <c r="BP152464" s="90"/>
    </row>
    <row r="152465" spans="68:68" customFormat="1">
      <c r="BP152465" s="90"/>
    </row>
    <row r="152466" spans="68:68" customFormat="1">
      <c r="BP152466" s="90"/>
    </row>
    <row r="152467" spans="68:68" customFormat="1">
      <c r="BP152467" s="90"/>
    </row>
    <row r="152468" spans="68:68" customFormat="1">
      <c r="BP152468" s="90"/>
    </row>
    <row r="152469" spans="68:68" customFormat="1">
      <c r="BP152469" s="90"/>
    </row>
    <row r="152470" spans="68:68" customFormat="1">
      <c r="BP152470" s="90"/>
    </row>
    <row r="152471" spans="68:68" customFormat="1">
      <c r="BP152471" s="90"/>
    </row>
    <row r="152472" spans="68:68" customFormat="1">
      <c r="BP152472" s="90"/>
    </row>
    <row r="152473" spans="68:68" customFormat="1">
      <c r="BP152473" s="90"/>
    </row>
    <row r="152474" spans="68:68" customFormat="1">
      <c r="BP152474" s="90"/>
    </row>
    <row r="152475" spans="68:68" customFormat="1">
      <c r="BP152475" s="90"/>
    </row>
    <row r="152476" spans="68:68" customFormat="1">
      <c r="BP152476" s="90"/>
    </row>
    <row r="152477" spans="68:68" customFormat="1">
      <c r="BP152477" s="90"/>
    </row>
    <row r="152478" spans="68:68" customFormat="1">
      <c r="BP152478" s="90"/>
    </row>
    <row r="152479" spans="68:68" customFormat="1">
      <c r="BP152479" s="90"/>
    </row>
    <row r="152480" spans="68:68" customFormat="1">
      <c r="BP152480" s="90"/>
    </row>
    <row r="152481" spans="68:68" customFormat="1">
      <c r="BP152481" s="90"/>
    </row>
    <row r="152482" spans="68:68" customFormat="1">
      <c r="BP152482" s="90"/>
    </row>
    <row r="152483" spans="68:68" customFormat="1">
      <c r="BP152483" s="90"/>
    </row>
    <row r="152484" spans="68:68" customFormat="1">
      <c r="BP152484" s="90"/>
    </row>
    <row r="152485" spans="68:68" customFormat="1">
      <c r="BP152485" s="90"/>
    </row>
    <row r="152486" spans="68:68" customFormat="1">
      <c r="BP152486" s="90"/>
    </row>
    <row r="152487" spans="68:68" customFormat="1">
      <c r="BP152487" s="90"/>
    </row>
    <row r="152488" spans="68:68" customFormat="1">
      <c r="BP152488" s="90"/>
    </row>
    <row r="152489" spans="68:68" customFormat="1">
      <c r="BP152489" s="90"/>
    </row>
    <row r="152490" spans="68:68" customFormat="1">
      <c r="BP152490" s="90"/>
    </row>
    <row r="152491" spans="68:68" customFormat="1">
      <c r="BP152491" s="90"/>
    </row>
    <row r="152492" spans="68:68" customFormat="1">
      <c r="BP152492" s="90"/>
    </row>
    <row r="152493" spans="68:68" customFormat="1">
      <c r="BP152493" s="90"/>
    </row>
    <row r="152494" spans="68:68" customFormat="1">
      <c r="BP152494" s="90"/>
    </row>
    <row r="152495" spans="68:68" customFormat="1">
      <c r="BP152495" s="90"/>
    </row>
    <row r="152496" spans="68:68" customFormat="1">
      <c r="BP152496" s="90"/>
    </row>
    <row r="152497" spans="68:68" customFormat="1">
      <c r="BP152497" s="90"/>
    </row>
    <row r="152498" spans="68:68" customFormat="1">
      <c r="BP152498" s="90"/>
    </row>
    <row r="152499" spans="68:68" customFormat="1">
      <c r="BP152499" s="90"/>
    </row>
    <row r="152500" spans="68:68" customFormat="1">
      <c r="BP152500" s="90"/>
    </row>
    <row r="152501" spans="68:68" customFormat="1">
      <c r="BP152501" s="90"/>
    </row>
    <row r="152502" spans="68:68" customFormat="1">
      <c r="BP152502" s="90"/>
    </row>
    <row r="152503" spans="68:68" customFormat="1">
      <c r="BP152503" s="90"/>
    </row>
    <row r="152504" spans="68:68" customFormat="1">
      <c r="BP152504" s="90"/>
    </row>
    <row r="152505" spans="68:68" customFormat="1">
      <c r="BP152505" s="90"/>
    </row>
    <row r="152506" spans="68:68" customFormat="1">
      <c r="BP152506" s="90"/>
    </row>
    <row r="152507" spans="68:68" customFormat="1">
      <c r="BP152507" s="90"/>
    </row>
    <row r="152508" spans="68:68" customFormat="1">
      <c r="BP152508" s="90"/>
    </row>
    <row r="152509" spans="68:68" customFormat="1">
      <c r="BP152509" s="90"/>
    </row>
    <row r="152510" spans="68:68" customFormat="1">
      <c r="BP152510" s="90"/>
    </row>
    <row r="152511" spans="68:68" customFormat="1">
      <c r="BP152511" s="90"/>
    </row>
    <row r="152512" spans="68:68" customFormat="1">
      <c r="BP152512" s="90"/>
    </row>
    <row r="152513" spans="68:68" customFormat="1">
      <c r="BP152513" s="90"/>
    </row>
    <row r="152514" spans="68:68" customFormat="1">
      <c r="BP152514" s="90"/>
    </row>
    <row r="152515" spans="68:68" customFormat="1">
      <c r="BP152515" s="90"/>
    </row>
    <row r="152516" spans="68:68" customFormat="1">
      <c r="BP152516" s="90"/>
    </row>
    <row r="152517" spans="68:68" customFormat="1">
      <c r="BP152517" s="90"/>
    </row>
    <row r="152518" spans="68:68" customFormat="1">
      <c r="BP152518" s="90"/>
    </row>
    <row r="152519" spans="68:68" customFormat="1">
      <c r="BP152519" s="90"/>
    </row>
    <row r="152520" spans="68:68" customFormat="1">
      <c r="BP152520" s="90"/>
    </row>
    <row r="152521" spans="68:68" customFormat="1">
      <c r="BP152521" s="90"/>
    </row>
    <row r="152522" spans="68:68" customFormat="1">
      <c r="BP152522" s="90"/>
    </row>
    <row r="152523" spans="68:68" customFormat="1">
      <c r="BP152523" s="90"/>
    </row>
    <row r="152524" spans="68:68" customFormat="1">
      <c r="BP152524" s="90"/>
    </row>
    <row r="152525" spans="68:68" customFormat="1">
      <c r="BP152525" s="90"/>
    </row>
    <row r="152526" spans="68:68" customFormat="1">
      <c r="BP152526" s="90"/>
    </row>
    <row r="152527" spans="68:68" customFormat="1">
      <c r="BP152527" s="90"/>
    </row>
    <row r="152528" spans="68:68" customFormat="1">
      <c r="BP152528" s="90"/>
    </row>
    <row r="152529" spans="68:68" customFormat="1">
      <c r="BP152529" s="90"/>
    </row>
    <row r="152530" spans="68:68" customFormat="1">
      <c r="BP152530" s="90"/>
    </row>
    <row r="152531" spans="68:68" customFormat="1">
      <c r="BP152531" s="90"/>
    </row>
    <row r="152532" spans="68:68" customFormat="1">
      <c r="BP152532" s="90"/>
    </row>
    <row r="152533" spans="68:68" customFormat="1">
      <c r="BP152533" s="90"/>
    </row>
    <row r="152534" spans="68:68" customFormat="1">
      <c r="BP152534" s="90"/>
    </row>
    <row r="152535" spans="68:68" customFormat="1">
      <c r="BP152535" s="90"/>
    </row>
    <row r="152536" spans="68:68" customFormat="1">
      <c r="BP152536" s="90"/>
    </row>
    <row r="152537" spans="68:68" customFormat="1">
      <c r="BP152537" s="90"/>
    </row>
    <row r="152538" spans="68:68" customFormat="1">
      <c r="BP152538" s="90"/>
    </row>
    <row r="152539" spans="68:68" customFormat="1">
      <c r="BP152539" s="90"/>
    </row>
    <row r="152540" spans="68:68" customFormat="1">
      <c r="BP152540" s="90"/>
    </row>
    <row r="152541" spans="68:68" customFormat="1">
      <c r="BP152541" s="90"/>
    </row>
    <row r="152542" spans="68:68" customFormat="1">
      <c r="BP152542" s="90"/>
    </row>
    <row r="152543" spans="68:68" customFormat="1">
      <c r="BP152543" s="90"/>
    </row>
    <row r="152544" spans="68:68" customFormat="1">
      <c r="BP152544" s="90"/>
    </row>
    <row r="152545" spans="68:68" customFormat="1">
      <c r="BP152545" s="90"/>
    </row>
    <row r="152546" spans="68:68" customFormat="1">
      <c r="BP152546" s="90"/>
    </row>
    <row r="152547" spans="68:68" customFormat="1">
      <c r="BP152547" s="90"/>
    </row>
    <row r="152548" spans="68:68" customFormat="1">
      <c r="BP152548" s="90"/>
    </row>
    <row r="152549" spans="68:68" customFormat="1">
      <c r="BP152549" s="90"/>
    </row>
    <row r="152550" spans="68:68" customFormat="1">
      <c r="BP152550" s="90"/>
    </row>
    <row r="152551" spans="68:68" customFormat="1">
      <c r="BP152551" s="90"/>
    </row>
    <row r="152552" spans="68:68" customFormat="1">
      <c r="BP152552" s="90"/>
    </row>
    <row r="152553" spans="68:68" customFormat="1">
      <c r="BP152553" s="90"/>
    </row>
    <row r="152554" spans="68:68" customFormat="1">
      <c r="BP152554" s="90"/>
    </row>
    <row r="152555" spans="68:68" customFormat="1">
      <c r="BP152555" s="90"/>
    </row>
    <row r="152556" spans="68:68" customFormat="1">
      <c r="BP152556" s="90"/>
    </row>
    <row r="152557" spans="68:68" customFormat="1">
      <c r="BP152557" s="90"/>
    </row>
    <row r="152558" spans="68:68" customFormat="1">
      <c r="BP152558" s="90"/>
    </row>
    <row r="152559" spans="68:68" customFormat="1">
      <c r="BP152559" s="90"/>
    </row>
    <row r="152560" spans="68:68" customFormat="1">
      <c r="BP152560" s="90"/>
    </row>
    <row r="152561" spans="68:68" customFormat="1">
      <c r="BP152561" s="90"/>
    </row>
    <row r="152562" spans="68:68" customFormat="1">
      <c r="BP152562" s="90"/>
    </row>
    <row r="152563" spans="68:68" customFormat="1">
      <c r="BP152563" s="90"/>
    </row>
    <row r="152564" spans="68:68" customFormat="1">
      <c r="BP152564" s="90"/>
    </row>
    <row r="152565" spans="68:68" customFormat="1">
      <c r="BP152565" s="90"/>
    </row>
    <row r="152566" spans="68:68" customFormat="1">
      <c r="BP152566" s="90"/>
    </row>
    <row r="152567" spans="68:68" customFormat="1">
      <c r="BP152567" s="90"/>
    </row>
    <row r="152568" spans="68:68" customFormat="1">
      <c r="BP152568" s="90"/>
    </row>
    <row r="152569" spans="68:68" customFormat="1">
      <c r="BP152569" s="90"/>
    </row>
    <row r="152570" spans="68:68" customFormat="1">
      <c r="BP152570" s="90"/>
    </row>
    <row r="152571" spans="68:68" customFormat="1">
      <c r="BP152571" s="90"/>
    </row>
    <row r="152572" spans="68:68" customFormat="1">
      <c r="BP152572" s="90"/>
    </row>
    <row r="152573" spans="68:68" customFormat="1">
      <c r="BP152573" s="90"/>
    </row>
    <row r="152574" spans="68:68" customFormat="1">
      <c r="BP152574" s="90"/>
    </row>
    <row r="152575" spans="68:68" customFormat="1">
      <c r="BP152575" s="90"/>
    </row>
    <row r="152576" spans="68:68" customFormat="1">
      <c r="BP152576" s="90"/>
    </row>
    <row r="152577" spans="68:68" customFormat="1">
      <c r="BP152577" s="90"/>
    </row>
    <row r="152578" spans="68:68" customFormat="1">
      <c r="BP152578" s="90"/>
    </row>
    <row r="152579" spans="68:68" customFormat="1">
      <c r="BP152579" s="90"/>
    </row>
    <row r="152580" spans="68:68" customFormat="1">
      <c r="BP152580" s="90"/>
    </row>
    <row r="152581" spans="68:68" customFormat="1">
      <c r="BP152581" s="90"/>
    </row>
    <row r="152582" spans="68:68" customFormat="1">
      <c r="BP152582" s="90"/>
    </row>
    <row r="152583" spans="68:68" customFormat="1">
      <c r="BP152583" s="90"/>
    </row>
    <row r="152584" spans="68:68" customFormat="1">
      <c r="BP152584" s="90"/>
    </row>
    <row r="152585" spans="68:68" customFormat="1">
      <c r="BP152585" s="90"/>
    </row>
    <row r="152586" spans="68:68" customFormat="1">
      <c r="BP152586" s="90"/>
    </row>
    <row r="152587" spans="68:68" customFormat="1">
      <c r="BP152587" s="90"/>
    </row>
    <row r="152588" spans="68:68" customFormat="1">
      <c r="BP152588" s="90"/>
    </row>
    <row r="152589" spans="68:68" customFormat="1">
      <c r="BP152589" s="90"/>
    </row>
    <row r="152590" spans="68:68" customFormat="1">
      <c r="BP152590" s="90"/>
    </row>
    <row r="152591" spans="68:68" customFormat="1">
      <c r="BP152591" s="90"/>
    </row>
    <row r="152592" spans="68:68" customFormat="1">
      <c r="BP152592" s="90"/>
    </row>
    <row r="152593" spans="68:68" customFormat="1">
      <c r="BP152593" s="90"/>
    </row>
    <row r="152594" spans="68:68" customFormat="1">
      <c r="BP152594" s="90"/>
    </row>
    <row r="152595" spans="68:68" customFormat="1">
      <c r="BP152595" s="90"/>
    </row>
    <row r="152596" spans="68:68" customFormat="1">
      <c r="BP152596" s="90"/>
    </row>
    <row r="152597" spans="68:68" customFormat="1">
      <c r="BP152597" s="90"/>
    </row>
    <row r="152598" spans="68:68" customFormat="1">
      <c r="BP152598" s="90"/>
    </row>
    <row r="152599" spans="68:68" customFormat="1">
      <c r="BP152599" s="90"/>
    </row>
    <row r="152600" spans="68:68" customFormat="1">
      <c r="BP152600" s="90"/>
    </row>
    <row r="152601" spans="68:68" customFormat="1">
      <c r="BP152601" s="90"/>
    </row>
    <row r="152602" spans="68:68" customFormat="1">
      <c r="BP152602" s="90"/>
    </row>
    <row r="152603" spans="68:68" customFormat="1">
      <c r="BP152603" s="90"/>
    </row>
    <row r="152604" spans="68:68" customFormat="1">
      <c r="BP152604" s="90"/>
    </row>
    <row r="152605" spans="68:68" customFormat="1">
      <c r="BP152605" s="90"/>
    </row>
    <row r="152606" spans="68:68" customFormat="1">
      <c r="BP152606" s="90"/>
    </row>
    <row r="152607" spans="68:68" customFormat="1">
      <c r="BP152607" s="90"/>
    </row>
    <row r="152608" spans="68:68" customFormat="1">
      <c r="BP152608" s="90"/>
    </row>
    <row r="152609" spans="68:68" customFormat="1">
      <c r="BP152609" s="90"/>
    </row>
    <row r="152610" spans="68:68" customFormat="1">
      <c r="BP152610" s="90"/>
    </row>
    <row r="152611" spans="68:68" customFormat="1">
      <c r="BP152611" s="90"/>
    </row>
    <row r="152612" spans="68:68" customFormat="1">
      <c r="BP152612" s="90"/>
    </row>
    <row r="152613" spans="68:68" customFormat="1">
      <c r="BP152613" s="90"/>
    </row>
    <row r="152614" spans="68:68" customFormat="1">
      <c r="BP152614" s="90"/>
    </row>
    <row r="152615" spans="68:68" customFormat="1">
      <c r="BP152615" s="90"/>
    </row>
    <row r="152616" spans="68:68" customFormat="1">
      <c r="BP152616" s="90"/>
    </row>
    <row r="152617" spans="68:68" customFormat="1">
      <c r="BP152617" s="90"/>
    </row>
    <row r="152618" spans="68:68" customFormat="1">
      <c r="BP152618" s="90"/>
    </row>
    <row r="152619" spans="68:68" customFormat="1">
      <c r="BP152619" s="90"/>
    </row>
    <row r="152620" spans="68:68" customFormat="1">
      <c r="BP152620" s="90"/>
    </row>
    <row r="152621" spans="68:68" customFormat="1">
      <c r="BP152621" s="90"/>
    </row>
    <row r="152622" spans="68:68" customFormat="1">
      <c r="BP152622" s="90"/>
    </row>
    <row r="152623" spans="68:68" customFormat="1">
      <c r="BP152623" s="90"/>
    </row>
    <row r="152624" spans="68:68" customFormat="1">
      <c r="BP152624" s="90"/>
    </row>
    <row r="152625" spans="68:68" customFormat="1">
      <c r="BP152625" s="90"/>
    </row>
    <row r="152626" spans="68:68" customFormat="1">
      <c r="BP152626" s="90"/>
    </row>
    <row r="152627" spans="68:68" customFormat="1">
      <c r="BP152627" s="90"/>
    </row>
    <row r="152628" spans="68:68" customFormat="1">
      <c r="BP152628" s="90"/>
    </row>
    <row r="152629" spans="68:68" customFormat="1">
      <c r="BP152629" s="90"/>
    </row>
    <row r="152630" spans="68:68" customFormat="1">
      <c r="BP152630" s="90"/>
    </row>
    <row r="152631" spans="68:68" customFormat="1">
      <c r="BP152631" s="90"/>
    </row>
    <row r="152632" spans="68:68" customFormat="1">
      <c r="BP152632" s="90"/>
    </row>
    <row r="152633" spans="68:68" customFormat="1">
      <c r="BP152633" s="90"/>
    </row>
    <row r="152634" spans="68:68" customFormat="1">
      <c r="BP152634" s="90"/>
    </row>
    <row r="152635" spans="68:68" customFormat="1">
      <c r="BP152635" s="90"/>
    </row>
    <row r="152636" spans="68:68" customFormat="1">
      <c r="BP152636" s="90"/>
    </row>
    <row r="152637" spans="68:68" customFormat="1">
      <c r="BP152637" s="90"/>
    </row>
    <row r="152638" spans="68:68" customFormat="1">
      <c r="BP152638" s="90"/>
    </row>
    <row r="152639" spans="68:68" customFormat="1">
      <c r="BP152639" s="90"/>
    </row>
    <row r="152640" spans="68:68" customFormat="1">
      <c r="BP152640" s="90"/>
    </row>
    <row r="152641" spans="68:68" customFormat="1">
      <c r="BP152641" s="90"/>
    </row>
    <row r="152642" spans="68:68" customFormat="1">
      <c r="BP152642" s="90"/>
    </row>
    <row r="152643" spans="68:68" customFormat="1">
      <c r="BP152643" s="90"/>
    </row>
    <row r="152644" spans="68:68" customFormat="1">
      <c r="BP152644" s="90"/>
    </row>
    <row r="152645" spans="68:68" customFormat="1">
      <c r="BP152645" s="90"/>
    </row>
    <row r="152646" spans="68:68" customFormat="1">
      <c r="BP152646" s="90"/>
    </row>
    <row r="152647" spans="68:68" customFormat="1">
      <c r="BP152647" s="90"/>
    </row>
    <row r="152648" spans="68:68" customFormat="1">
      <c r="BP152648" s="90"/>
    </row>
    <row r="152649" spans="68:68" customFormat="1">
      <c r="BP152649" s="90"/>
    </row>
    <row r="152650" spans="68:68" customFormat="1">
      <c r="BP152650" s="90"/>
    </row>
    <row r="152651" spans="68:68" customFormat="1">
      <c r="BP152651" s="90"/>
    </row>
    <row r="152652" spans="68:68" customFormat="1">
      <c r="BP152652" s="90"/>
    </row>
    <row r="152653" spans="68:68" customFormat="1">
      <c r="BP152653" s="90"/>
    </row>
    <row r="152654" spans="68:68" customFormat="1">
      <c r="BP152654" s="90"/>
    </row>
    <row r="152655" spans="68:68" customFormat="1">
      <c r="BP152655" s="90"/>
    </row>
    <row r="152656" spans="68:68" customFormat="1">
      <c r="BP152656" s="90"/>
    </row>
    <row r="152657" spans="68:68" customFormat="1">
      <c r="BP152657" s="90"/>
    </row>
    <row r="152658" spans="68:68" customFormat="1">
      <c r="BP152658" s="90"/>
    </row>
    <row r="152659" spans="68:68" customFormat="1">
      <c r="BP152659" s="90"/>
    </row>
    <row r="152660" spans="68:68" customFormat="1">
      <c r="BP152660" s="90"/>
    </row>
    <row r="152661" spans="68:68" customFormat="1">
      <c r="BP152661" s="90"/>
    </row>
    <row r="152662" spans="68:68" customFormat="1">
      <c r="BP152662" s="90"/>
    </row>
    <row r="152663" spans="68:68" customFormat="1">
      <c r="BP152663" s="90"/>
    </row>
    <row r="152664" spans="68:68" customFormat="1">
      <c r="BP152664" s="90"/>
    </row>
    <row r="152665" spans="68:68" customFormat="1">
      <c r="BP152665" s="90"/>
    </row>
    <row r="152666" spans="68:68" customFormat="1">
      <c r="BP152666" s="90"/>
    </row>
    <row r="152667" spans="68:68" customFormat="1">
      <c r="BP152667" s="90"/>
    </row>
    <row r="152668" spans="68:68" customFormat="1">
      <c r="BP152668" s="90"/>
    </row>
    <row r="152669" spans="68:68" customFormat="1">
      <c r="BP152669" s="90"/>
    </row>
    <row r="152670" spans="68:68" customFormat="1">
      <c r="BP152670" s="90"/>
    </row>
    <row r="152671" spans="68:68" customFormat="1">
      <c r="BP152671" s="90"/>
    </row>
    <row r="152672" spans="68:68" customFormat="1">
      <c r="BP152672" s="90"/>
    </row>
    <row r="152673" spans="68:68" customFormat="1">
      <c r="BP152673" s="90"/>
    </row>
    <row r="152674" spans="68:68" customFormat="1">
      <c r="BP152674" s="90"/>
    </row>
    <row r="152675" spans="68:68" customFormat="1">
      <c r="BP152675" s="90"/>
    </row>
    <row r="152676" spans="68:68" customFormat="1">
      <c r="BP152676" s="90"/>
    </row>
    <row r="152677" spans="68:68" customFormat="1">
      <c r="BP152677" s="90"/>
    </row>
    <row r="152678" spans="68:68" customFormat="1">
      <c r="BP152678" s="90"/>
    </row>
    <row r="152679" spans="68:68" customFormat="1">
      <c r="BP152679" s="90"/>
    </row>
    <row r="152680" spans="68:68" customFormat="1">
      <c r="BP152680" s="90"/>
    </row>
    <row r="152681" spans="68:68" customFormat="1">
      <c r="BP152681" s="90"/>
    </row>
    <row r="152682" spans="68:68" customFormat="1">
      <c r="BP152682" s="90"/>
    </row>
    <row r="152683" spans="68:68" customFormat="1">
      <c r="BP152683" s="90"/>
    </row>
    <row r="152684" spans="68:68" customFormat="1">
      <c r="BP152684" s="90"/>
    </row>
    <row r="152685" spans="68:68" customFormat="1">
      <c r="BP152685" s="90"/>
    </row>
    <row r="152686" spans="68:68" customFormat="1">
      <c r="BP152686" s="90"/>
    </row>
    <row r="152687" spans="68:68" customFormat="1">
      <c r="BP152687" s="90"/>
    </row>
    <row r="152688" spans="68:68" customFormat="1">
      <c r="BP152688" s="90"/>
    </row>
    <row r="152689" spans="68:68" customFormat="1">
      <c r="BP152689" s="90"/>
    </row>
    <row r="152690" spans="68:68" customFormat="1">
      <c r="BP152690" s="90"/>
    </row>
    <row r="152691" spans="68:68" customFormat="1">
      <c r="BP152691" s="90"/>
    </row>
    <row r="152692" spans="68:68" customFormat="1">
      <c r="BP152692" s="90"/>
    </row>
    <row r="152693" spans="68:68" customFormat="1">
      <c r="BP152693" s="90"/>
    </row>
    <row r="152694" spans="68:68" customFormat="1">
      <c r="BP152694" s="90"/>
    </row>
    <row r="152695" spans="68:68" customFormat="1">
      <c r="BP152695" s="90"/>
    </row>
    <row r="152696" spans="68:68" customFormat="1">
      <c r="BP152696" s="90"/>
    </row>
    <row r="152697" spans="68:68" customFormat="1">
      <c r="BP152697" s="90"/>
    </row>
    <row r="152698" spans="68:68" customFormat="1">
      <c r="BP152698" s="90"/>
    </row>
    <row r="152699" spans="68:68" customFormat="1">
      <c r="BP152699" s="90"/>
    </row>
    <row r="152700" spans="68:68" customFormat="1">
      <c r="BP152700" s="90"/>
    </row>
    <row r="152701" spans="68:68" customFormat="1">
      <c r="BP152701" s="90"/>
    </row>
    <row r="152702" spans="68:68" customFormat="1">
      <c r="BP152702" s="90"/>
    </row>
    <row r="152703" spans="68:68" customFormat="1">
      <c r="BP152703" s="90"/>
    </row>
    <row r="152704" spans="68:68" customFormat="1">
      <c r="BP152704" s="90"/>
    </row>
    <row r="152705" spans="68:68" customFormat="1">
      <c r="BP152705" s="90"/>
    </row>
    <row r="152706" spans="68:68" customFormat="1">
      <c r="BP152706" s="90"/>
    </row>
    <row r="152707" spans="68:68" customFormat="1">
      <c r="BP152707" s="90"/>
    </row>
    <row r="152708" spans="68:68" customFormat="1">
      <c r="BP152708" s="90"/>
    </row>
    <row r="152709" spans="68:68" customFormat="1">
      <c r="BP152709" s="90"/>
    </row>
    <row r="152710" spans="68:68" customFormat="1">
      <c r="BP152710" s="90"/>
    </row>
    <row r="152711" spans="68:68" customFormat="1">
      <c r="BP152711" s="90"/>
    </row>
    <row r="152712" spans="68:68" customFormat="1">
      <c r="BP152712" s="90"/>
    </row>
    <row r="152713" spans="68:68" customFormat="1">
      <c r="BP152713" s="90"/>
    </row>
    <row r="152714" spans="68:68" customFormat="1">
      <c r="BP152714" s="90"/>
    </row>
    <row r="152715" spans="68:68" customFormat="1">
      <c r="BP152715" s="90"/>
    </row>
    <row r="152716" spans="68:68" customFormat="1">
      <c r="BP152716" s="90"/>
    </row>
    <row r="152717" spans="68:68" customFormat="1">
      <c r="BP152717" s="90"/>
    </row>
    <row r="152718" spans="68:68" customFormat="1">
      <c r="BP152718" s="90"/>
    </row>
    <row r="152719" spans="68:68" customFormat="1">
      <c r="BP152719" s="90"/>
    </row>
    <row r="152720" spans="68:68" customFormat="1">
      <c r="BP152720" s="90"/>
    </row>
    <row r="152721" spans="68:68" customFormat="1">
      <c r="BP152721" s="90"/>
    </row>
    <row r="152722" spans="68:68" customFormat="1">
      <c r="BP152722" s="90"/>
    </row>
    <row r="152723" spans="68:68" customFormat="1">
      <c r="BP152723" s="90"/>
    </row>
    <row r="152724" spans="68:68" customFormat="1">
      <c r="BP152724" s="90"/>
    </row>
    <row r="152725" spans="68:68" customFormat="1">
      <c r="BP152725" s="90"/>
    </row>
    <row r="152726" spans="68:68" customFormat="1">
      <c r="BP152726" s="90"/>
    </row>
    <row r="152727" spans="68:68" customFormat="1">
      <c r="BP152727" s="90"/>
    </row>
    <row r="152728" spans="68:68" customFormat="1">
      <c r="BP152728" s="90"/>
    </row>
    <row r="152729" spans="68:68" customFormat="1">
      <c r="BP152729" s="90"/>
    </row>
    <row r="152730" spans="68:68" customFormat="1">
      <c r="BP152730" s="90"/>
    </row>
    <row r="152731" spans="68:68" customFormat="1">
      <c r="BP152731" s="90"/>
    </row>
    <row r="152732" spans="68:68" customFormat="1">
      <c r="BP152732" s="90"/>
    </row>
    <row r="152733" spans="68:68" customFormat="1">
      <c r="BP152733" s="90"/>
    </row>
    <row r="152734" spans="68:68" customFormat="1">
      <c r="BP152734" s="90"/>
    </row>
    <row r="152735" spans="68:68" customFormat="1">
      <c r="BP152735" s="90"/>
    </row>
    <row r="152736" spans="68:68" customFormat="1">
      <c r="BP152736" s="90"/>
    </row>
    <row r="152737" spans="68:68" customFormat="1">
      <c r="BP152737" s="90"/>
    </row>
    <row r="152738" spans="68:68" customFormat="1">
      <c r="BP152738" s="90"/>
    </row>
    <row r="152739" spans="68:68" customFormat="1">
      <c r="BP152739" s="90"/>
    </row>
    <row r="152740" spans="68:68" customFormat="1">
      <c r="BP152740" s="90"/>
    </row>
    <row r="152741" spans="68:68" customFormat="1">
      <c r="BP152741" s="90"/>
    </row>
    <row r="152742" spans="68:68" customFormat="1">
      <c r="BP152742" s="90"/>
    </row>
    <row r="152743" spans="68:68" customFormat="1">
      <c r="BP152743" s="90"/>
    </row>
    <row r="152744" spans="68:68" customFormat="1">
      <c r="BP152744" s="90"/>
    </row>
    <row r="152745" spans="68:68" customFormat="1">
      <c r="BP152745" s="90"/>
    </row>
    <row r="152746" spans="68:68" customFormat="1">
      <c r="BP152746" s="90"/>
    </row>
    <row r="152747" spans="68:68" customFormat="1">
      <c r="BP152747" s="90"/>
    </row>
    <row r="152748" spans="68:68" customFormat="1">
      <c r="BP152748" s="90"/>
    </row>
    <row r="152749" spans="68:68" customFormat="1">
      <c r="BP152749" s="90"/>
    </row>
    <row r="152750" spans="68:68" customFormat="1">
      <c r="BP152750" s="90"/>
    </row>
    <row r="152751" spans="68:68" customFormat="1">
      <c r="BP152751" s="90"/>
    </row>
    <row r="152752" spans="68:68" customFormat="1">
      <c r="BP152752" s="90"/>
    </row>
    <row r="152753" spans="68:68" customFormat="1">
      <c r="BP152753" s="90"/>
    </row>
    <row r="152754" spans="68:68" customFormat="1">
      <c r="BP152754" s="90"/>
    </row>
    <row r="152755" spans="68:68" customFormat="1">
      <c r="BP152755" s="90"/>
    </row>
    <row r="152756" spans="68:68" customFormat="1">
      <c r="BP152756" s="90"/>
    </row>
    <row r="152757" spans="68:68" customFormat="1">
      <c r="BP152757" s="90"/>
    </row>
    <row r="152758" spans="68:68" customFormat="1">
      <c r="BP152758" s="90"/>
    </row>
    <row r="152759" spans="68:68" customFormat="1">
      <c r="BP152759" s="90"/>
    </row>
    <row r="152760" spans="68:68" customFormat="1">
      <c r="BP152760" s="90"/>
    </row>
    <row r="152761" spans="68:68" customFormat="1">
      <c r="BP152761" s="90"/>
    </row>
    <row r="152762" spans="68:68" customFormat="1">
      <c r="BP152762" s="90"/>
    </row>
    <row r="152763" spans="68:68" customFormat="1">
      <c r="BP152763" s="90"/>
    </row>
    <row r="152764" spans="68:68" customFormat="1">
      <c r="BP152764" s="90"/>
    </row>
    <row r="152765" spans="68:68" customFormat="1">
      <c r="BP152765" s="90"/>
    </row>
    <row r="152766" spans="68:68" customFormat="1">
      <c r="BP152766" s="90"/>
    </row>
    <row r="152767" spans="68:68" customFormat="1">
      <c r="BP152767" s="90"/>
    </row>
    <row r="152768" spans="68:68" customFormat="1">
      <c r="BP152768" s="90"/>
    </row>
    <row r="152769" spans="68:68" customFormat="1">
      <c r="BP152769" s="90"/>
    </row>
    <row r="152770" spans="68:68" customFormat="1">
      <c r="BP152770" s="90"/>
    </row>
    <row r="152771" spans="68:68" customFormat="1">
      <c r="BP152771" s="90"/>
    </row>
    <row r="152772" spans="68:68" customFormat="1">
      <c r="BP152772" s="90"/>
    </row>
    <row r="152773" spans="68:68" customFormat="1">
      <c r="BP152773" s="90"/>
    </row>
    <row r="152774" spans="68:68" customFormat="1">
      <c r="BP152774" s="90"/>
    </row>
    <row r="152775" spans="68:68" customFormat="1">
      <c r="BP152775" s="90"/>
    </row>
    <row r="152776" spans="68:68" customFormat="1">
      <c r="BP152776" s="90"/>
    </row>
    <row r="152777" spans="68:68" customFormat="1">
      <c r="BP152777" s="90"/>
    </row>
    <row r="152778" spans="68:68" customFormat="1">
      <c r="BP152778" s="90"/>
    </row>
    <row r="152779" spans="68:68" customFormat="1">
      <c r="BP152779" s="90"/>
    </row>
    <row r="152780" spans="68:68" customFormat="1">
      <c r="BP152780" s="90"/>
    </row>
    <row r="152781" spans="68:68" customFormat="1">
      <c r="BP152781" s="90"/>
    </row>
    <row r="152782" spans="68:68" customFormat="1">
      <c r="BP152782" s="90"/>
    </row>
    <row r="152783" spans="68:68" customFormat="1">
      <c r="BP152783" s="90"/>
    </row>
    <row r="152784" spans="68:68" customFormat="1">
      <c r="BP152784" s="90"/>
    </row>
    <row r="152785" spans="68:68" customFormat="1">
      <c r="BP152785" s="90"/>
    </row>
    <row r="152786" spans="68:68" customFormat="1">
      <c r="BP152786" s="90"/>
    </row>
    <row r="152787" spans="68:68" customFormat="1">
      <c r="BP152787" s="90"/>
    </row>
    <row r="152788" spans="68:68" customFormat="1">
      <c r="BP152788" s="90"/>
    </row>
    <row r="152789" spans="68:68" customFormat="1">
      <c r="BP152789" s="90"/>
    </row>
    <row r="152790" spans="68:68" customFormat="1">
      <c r="BP152790" s="90"/>
    </row>
    <row r="152791" spans="68:68" customFormat="1">
      <c r="BP152791" s="90"/>
    </row>
    <row r="152792" spans="68:68" customFormat="1">
      <c r="BP152792" s="90"/>
    </row>
    <row r="152793" spans="68:68" customFormat="1">
      <c r="BP152793" s="90"/>
    </row>
    <row r="152794" spans="68:68" customFormat="1">
      <c r="BP152794" s="90"/>
    </row>
    <row r="152795" spans="68:68" customFormat="1">
      <c r="BP152795" s="90"/>
    </row>
    <row r="152796" spans="68:68" customFormat="1">
      <c r="BP152796" s="90"/>
    </row>
    <row r="152797" spans="68:68" customFormat="1">
      <c r="BP152797" s="90"/>
    </row>
    <row r="152798" spans="68:68" customFormat="1">
      <c r="BP152798" s="90"/>
    </row>
    <row r="152799" spans="68:68" customFormat="1">
      <c r="BP152799" s="90"/>
    </row>
    <row r="152800" spans="68:68" customFormat="1">
      <c r="BP152800" s="90"/>
    </row>
    <row r="152801" spans="68:68" customFormat="1">
      <c r="BP152801" s="90"/>
    </row>
    <row r="152802" spans="68:68" customFormat="1">
      <c r="BP152802" s="90"/>
    </row>
    <row r="152803" spans="68:68" customFormat="1">
      <c r="BP152803" s="90"/>
    </row>
    <row r="152804" spans="68:68" customFormat="1">
      <c r="BP152804" s="90"/>
    </row>
    <row r="152805" spans="68:68" customFormat="1">
      <c r="BP152805" s="90"/>
    </row>
    <row r="152806" spans="68:68" customFormat="1">
      <c r="BP152806" s="90"/>
    </row>
    <row r="152807" spans="68:68" customFormat="1">
      <c r="BP152807" s="90"/>
    </row>
    <row r="152808" spans="68:68" customFormat="1">
      <c r="BP152808" s="90"/>
    </row>
    <row r="152809" spans="68:68" customFormat="1">
      <c r="BP152809" s="90"/>
    </row>
    <row r="152810" spans="68:68" customFormat="1">
      <c r="BP152810" s="90"/>
    </row>
    <row r="152811" spans="68:68" customFormat="1">
      <c r="BP152811" s="90"/>
    </row>
    <row r="152812" spans="68:68" customFormat="1">
      <c r="BP152812" s="90"/>
    </row>
    <row r="152813" spans="68:68" customFormat="1">
      <c r="BP152813" s="90"/>
    </row>
    <row r="152814" spans="68:68" customFormat="1">
      <c r="BP152814" s="90"/>
    </row>
    <row r="152815" spans="68:68" customFormat="1">
      <c r="BP152815" s="90"/>
    </row>
    <row r="152816" spans="68:68" customFormat="1">
      <c r="BP152816" s="90"/>
    </row>
    <row r="152817" spans="68:68" customFormat="1">
      <c r="BP152817" s="90"/>
    </row>
    <row r="152818" spans="68:68" customFormat="1">
      <c r="BP152818" s="90"/>
    </row>
    <row r="152819" spans="68:68" customFormat="1">
      <c r="BP152819" s="90"/>
    </row>
    <row r="152820" spans="68:68" customFormat="1">
      <c r="BP152820" s="90"/>
    </row>
    <row r="152821" spans="68:68" customFormat="1">
      <c r="BP152821" s="90"/>
    </row>
    <row r="152822" spans="68:68" customFormat="1">
      <c r="BP152822" s="90"/>
    </row>
    <row r="152823" spans="68:68" customFormat="1">
      <c r="BP152823" s="90"/>
    </row>
    <row r="152824" spans="68:68" customFormat="1">
      <c r="BP152824" s="90"/>
    </row>
    <row r="152825" spans="68:68" customFormat="1">
      <c r="BP152825" s="90"/>
    </row>
    <row r="152826" spans="68:68" customFormat="1">
      <c r="BP152826" s="90"/>
    </row>
    <row r="152827" spans="68:68" customFormat="1">
      <c r="BP152827" s="90"/>
    </row>
    <row r="152828" spans="68:68" customFormat="1">
      <c r="BP152828" s="90"/>
    </row>
    <row r="152829" spans="68:68" customFormat="1">
      <c r="BP152829" s="90"/>
    </row>
    <row r="152830" spans="68:68" customFormat="1">
      <c r="BP152830" s="90"/>
    </row>
    <row r="152831" spans="68:68" customFormat="1">
      <c r="BP152831" s="90"/>
    </row>
    <row r="152832" spans="68:68" customFormat="1">
      <c r="BP152832" s="90"/>
    </row>
    <row r="152833" spans="68:68" customFormat="1">
      <c r="BP152833" s="90"/>
    </row>
    <row r="152834" spans="68:68" customFormat="1">
      <c r="BP152834" s="90"/>
    </row>
    <row r="152835" spans="68:68" customFormat="1">
      <c r="BP152835" s="90"/>
    </row>
    <row r="152836" spans="68:68" customFormat="1">
      <c r="BP152836" s="90"/>
    </row>
    <row r="152837" spans="68:68" customFormat="1">
      <c r="BP152837" s="90"/>
    </row>
    <row r="152838" spans="68:68" customFormat="1">
      <c r="BP152838" s="90"/>
    </row>
    <row r="152839" spans="68:68" customFormat="1">
      <c r="BP152839" s="90"/>
    </row>
    <row r="152840" spans="68:68" customFormat="1">
      <c r="BP152840" s="90"/>
    </row>
    <row r="152841" spans="68:68" customFormat="1">
      <c r="BP152841" s="90"/>
    </row>
    <row r="152842" spans="68:68" customFormat="1">
      <c r="BP152842" s="90"/>
    </row>
    <row r="152843" spans="68:68" customFormat="1">
      <c r="BP152843" s="90"/>
    </row>
    <row r="152844" spans="68:68" customFormat="1">
      <c r="BP152844" s="90"/>
    </row>
    <row r="152845" spans="68:68" customFormat="1">
      <c r="BP152845" s="90"/>
    </row>
    <row r="152846" spans="68:68" customFormat="1">
      <c r="BP152846" s="90"/>
    </row>
    <row r="152847" spans="68:68" customFormat="1">
      <c r="BP152847" s="90"/>
    </row>
    <row r="152848" spans="68:68" customFormat="1">
      <c r="BP152848" s="90"/>
    </row>
    <row r="152849" spans="68:68" customFormat="1">
      <c r="BP152849" s="90"/>
    </row>
    <row r="152850" spans="68:68" customFormat="1">
      <c r="BP152850" s="90"/>
    </row>
    <row r="152851" spans="68:68" customFormat="1">
      <c r="BP152851" s="90"/>
    </row>
    <row r="152852" spans="68:68" customFormat="1">
      <c r="BP152852" s="90"/>
    </row>
    <row r="152853" spans="68:68" customFormat="1">
      <c r="BP152853" s="90"/>
    </row>
    <row r="152854" spans="68:68" customFormat="1">
      <c r="BP152854" s="90"/>
    </row>
    <row r="152855" spans="68:68" customFormat="1">
      <c r="BP152855" s="90"/>
    </row>
    <row r="152856" spans="68:68" customFormat="1">
      <c r="BP152856" s="90"/>
    </row>
    <row r="152857" spans="68:68" customFormat="1">
      <c r="BP152857" s="90"/>
    </row>
    <row r="152858" spans="68:68" customFormat="1">
      <c r="BP152858" s="90"/>
    </row>
    <row r="152859" spans="68:68" customFormat="1">
      <c r="BP152859" s="90"/>
    </row>
    <row r="152860" spans="68:68" customFormat="1">
      <c r="BP152860" s="90"/>
    </row>
    <row r="152861" spans="68:68" customFormat="1">
      <c r="BP152861" s="90"/>
    </row>
    <row r="152862" spans="68:68" customFormat="1">
      <c r="BP152862" s="90"/>
    </row>
    <row r="152863" spans="68:68" customFormat="1">
      <c r="BP152863" s="90"/>
    </row>
    <row r="152864" spans="68:68" customFormat="1">
      <c r="BP152864" s="90"/>
    </row>
    <row r="152865" spans="68:68" customFormat="1">
      <c r="BP152865" s="90"/>
    </row>
    <row r="152866" spans="68:68" customFormat="1">
      <c r="BP152866" s="90"/>
    </row>
    <row r="152867" spans="68:68" customFormat="1">
      <c r="BP152867" s="90"/>
    </row>
    <row r="152868" spans="68:68" customFormat="1">
      <c r="BP152868" s="90"/>
    </row>
    <row r="152869" spans="68:68" customFormat="1">
      <c r="BP152869" s="90"/>
    </row>
    <row r="152870" spans="68:68" customFormat="1">
      <c r="BP152870" s="90"/>
    </row>
    <row r="152871" spans="68:68" customFormat="1">
      <c r="BP152871" s="90"/>
    </row>
    <row r="152872" spans="68:68" customFormat="1">
      <c r="BP152872" s="90"/>
    </row>
    <row r="152873" spans="68:68" customFormat="1">
      <c r="BP152873" s="90"/>
    </row>
    <row r="152874" spans="68:68" customFormat="1">
      <c r="BP152874" s="90"/>
    </row>
    <row r="152875" spans="68:68" customFormat="1">
      <c r="BP152875" s="90"/>
    </row>
    <row r="152876" spans="68:68" customFormat="1">
      <c r="BP152876" s="90"/>
    </row>
    <row r="152877" spans="68:68" customFormat="1">
      <c r="BP152877" s="90"/>
    </row>
    <row r="152878" spans="68:68" customFormat="1">
      <c r="BP152878" s="90"/>
    </row>
    <row r="152879" spans="68:68" customFormat="1">
      <c r="BP152879" s="90"/>
    </row>
    <row r="152880" spans="68:68" customFormat="1">
      <c r="BP152880" s="90"/>
    </row>
    <row r="152881" spans="68:68" customFormat="1">
      <c r="BP152881" s="90"/>
    </row>
    <row r="152882" spans="68:68" customFormat="1">
      <c r="BP152882" s="90"/>
    </row>
    <row r="152883" spans="68:68" customFormat="1">
      <c r="BP152883" s="90"/>
    </row>
    <row r="152884" spans="68:68" customFormat="1">
      <c r="BP152884" s="90"/>
    </row>
    <row r="152885" spans="68:68" customFormat="1">
      <c r="BP152885" s="90"/>
    </row>
    <row r="152886" spans="68:68" customFormat="1">
      <c r="BP152886" s="90"/>
    </row>
    <row r="152887" spans="68:68" customFormat="1">
      <c r="BP152887" s="90"/>
    </row>
    <row r="152888" spans="68:68" customFormat="1">
      <c r="BP152888" s="90"/>
    </row>
    <row r="152889" spans="68:68" customFormat="1">
      <c r="BP152889" s="90"/>
    </row>
    <row r="152890" spans="68:68" customFormat="1">
      <c r="BP152890" s="90"/>
    </row>
    <row r="152891" spans="68:68" customFormat="1">
      <c r="BP152891" s="90"/>
    </row>
    <row r="152892" spans="68:68" customFormat="1">
      <c r="BP152892" s="90"/>
    </row>
    <row r="152893" spans="68:68" customFormat="1">
      <c r="BP152893" s="90"/>
    </row>
    <row r="152894" spans="68:68" customFormat="1">
      <c r="BP152894" s="90"/>
    </row>
    <row r="152895" spans="68:68" customFormat="1">
      <c r="BP152895" s="90"/>
    </row>
    <row r="152896" spans="68:68" customFormat="1">
      <c r="BP152896" s="90"/>
    </row>
    <row r="152897" spans="68:68" customFormat="1">
      <c r="BP152897" s="90"/>
    </row>
    <row r="152898" spans="68:68" customFormat="1">
      <c r="BP152898" s="90"/>
    </row>
    <row r="152899" spans="68:68" customFormat="1">
      <c r="BP152899" s="90"/>
    </row>
    <row r="152900" spans="68:68" customFormat="1">
      <c r="BP152900" s="90"/>
    </row>
    <row r="152901" spans="68:68" customFormat="1">
      <c r="BP152901" s="90"/>
    </row>
    <row r="152902" spans="68:68" customFormat="1">
      <c r="BP152902" s="90"/>
    </row>
    <row r="152903" spans="68:68" customFormat="1">
      <c r="BP152903" s="90"/>
    </row>
    <row r="152904" spans="68:68" customFormat="1">
      <c r="BP152904" s="90"/>
    </row>
    <row r="152905" spans="68:68" customFormat="1">
      <c r="BP152905" s="90"/>
    </row>
    <row r="152906" spans="68:68" customFormat="1">
      <c r="BP152906" s="90"/>
    </row>
    <row r="152907" spans="68:68" customFormat="1">
      <c r="BP152907" s="90"/>
    </row>
    <row r="152908" spans="68:68" customFormat="1">
      <c r="BP152908" s="90"/>
    </row>
    <row r="152909" spans="68:68" customFormat="1">
      <c r="BP152909" s="90"/>
    </row>
    <row r="152910" spans="68:68" customFormat="1">
      <c r="BP152910" s="90"/>
    </row>
    <row r="152911" spans="68:68" customFormat="1">
      <c r="BP152911" s="90"/>
    </row>
    <row r="152912" spans="68:68" customFormat="1">
      <c r="BP152912" s="90"/>
    </row>
    <row r="152913" spans="68:68" customFormat="1">
      <c r="BP152913" s="90"/>
    </row>
    <row r="152914" spans="68:68" customFormat="1">
      <c r="BP152914" s="90"/>
    </row>
    <row r="152915" spans="68:68" customFormat="1">
      <c r="BP152915" s="90"/>
    </row>
    <row r="152916" spans="68:68" customFormat="1">
      <c r="BP152916" s="90"/>
    </row>
    <row r="152917" spans="68:68" customFormat="1">
      <c r="BP152917" s="90"/>
    </row>
    <row r="152918" spans="68:68" customFormat="1">
      <c r="BP152918" s="90"/>
    </row>
    <row r="152919" spans="68:68" customFormat="1">
      <c r="BP152919" s="90"/>
    </row>
    <row r="152920" spans="68:68" customFormat="1">
      <c r="BP152920" s="90"/>
    </row>
    <row r="152921" spans="68:68" customFormat="1">
      <c r="BP152921" s="90"/>
    </row>
    <row r="152922" spans="68:68" customFormat="1">
      <c r="BP152922" s="90"/>
    </row>
    <row r="152923" spans="68:68" customFormat="1">
      <c r="BP152923" s="90"/>
    </row>
    <row r="152924" spans="68:68" customFormat="1">
      <c r="BP152924" s="90"/>
    </row>
    <row r="152925" spans="68:68" customFormat="1">
      <c r="BP152925" s="90"/>
    </row>
    <row r="152926" spans="68:68" customFormat="1">
      <c r="BP152926" s="90"/>
    </row>
    <row r="152927" spans="68:68" customFormat="1">
      <c r="BP152927" s="90"/>
    </row>
    <row r="152928" spans="68:68" customFormat="1">
      <c r="BP152928" s="90"/>
    </row>
    <row r="152929" spans="68:68" customFormat="1">
      <c r="BP152929" s="90"/>
    </row>
    <row r="152930" spans="68:68" customFormat="1">
      <c r="BP152930" s="90"/>
    </row>
    <row r="152931" spans="68:68" customFormat="1">
      <c r="BP152931" s="90"/>
    </row>
    <row r="152932" spans="68:68" customFormat="1">
      <c r="BP152932" s="90"/>
    </row>
    <row r="152933" spans="68:68" customFormat="1">
      <c r="BP152933" s="90"/>
    </row>
    <row r="152934" spans="68:68" customFormat="1">
      <c r="BP152934" s="90"/>
    </row>
    <row r="152935" spans="68:68" customFormat="1">
      <c r="BP152935" s="90"/>
    </row>
    <row r="152936" spans="68:68" customFormat="1">
      <c r="BP152936" s="90"/>
    </row>
    <row r="152937" spans="68:68" customFormat="1">
      <c r="BP152937" s="90"/>
    </row>
    <row r="152938" spans="68:68" customFormat="1">
      <c r="BP152938" s="90"/>
    </row>
    <row r="152939" spans="68:68" customFormat="1">
      <c r="BP152939" s="90"/>
    </row>
    <row r="152940" spans="68:68" customFormat="1">
      <c r="BP152940" s="90"/>
    </row>
    <row r="152941" spans="68:68" customFormat="1">
      <c r="BP152941" s="90"/>
    </row>
    <row r="152942" spans="68:68" customFormat="1">
      <c r="BP152942" s="90"/>
    </row>
    <row r="152943" spans="68:68" customFormat="1">
      <c r="BP152943" s="90"/>
    </row>
    <row r="152944" spans="68:68" customFormat="1">
      <c r="BP152944" s="90"/>
    </row>
    <row r="152945" spans="68:68" customFormat="1">
      <c r="BP152945" s="90"/>
    </row>
    <row r="152946" spans="68:68" customFormat="1">
      <c r="BP152946" s="90"/>
    </row>
    <row r="152947" spans="68:68" customFormat="1">
      <c r="BP152947" s="90"/>
    </row>
    <row r="152948" spans="68:68" customFormat="1">
      <c r="BP152948" s="90"/>
    </row>
    <row r="152949" spans="68:68" customFormat="1">
      <c r="BP152949" s="90"/>
    </row>
    <row r="152950" spans="68:68" customFormat="1">
      <c r="BP152950" s="90"/>
    </row>
    <row r="152951" spans="68:68" customFormat="1">
      <c r="BP152951" s="90"/>
    </row>
    <row r="152952" spans="68:68" customFormat="1">
      <c r="BP152952" s="90"/>
    </row>
    <row r="152953" spans="68:68" customFormat="1">
      <c r="BP152953" s="90"/>
    </row>
    <row r="152954" spans="68:68" customFormat="1">
      <c r="BP152954" s="90"/>
    </row>
    <row r="152955" spans="68:68" customFormat="1">
      <c r="BP152955" s="90"/>
    </row>
    <row r="152956" spans="68:68" customFormat="1">
      <c r="BP152956" s="90"/>
    </row>
    <row r="152957" spans="68:68" customFormat="1">
      <c r="BP152957" s="90"/>
    </row>
    <row r="152958" spans="68:68" customFormat="1">
      <c r="BP152958" s="90"/>
    </row>
    <row r="152959" spans="68:68" customFormat="1">
      <c r="BP152959" s="90"/>
    </row>
    <row r="152960" spans="68:68" customFormat="1">
      <c r="BP152960" s="90"/>
    </row>
    <row r="152961" spans="68:68" customFormat="1">
      <c r="BP152961" s="90"/>
    </row>
    <row r="152962" spans="68:68" customFormat="1">
      <c r="BP152962" s="90"/>
    </row>
    <row r="152963" spans="68:68" customFormat="1">
      <c r="BP152963" s="90"/>
    </row>
    <row r="152964" spans="68:68" customFormat="1">
      <c r="BP152964" s="90"/>
    </row>
    <row r="152965" spans="68:68" customFormat="1">
      <c r="BP152965" s="90"/>
    </row>
    <row r="152966" spans="68:68" customFormat="1">
      <c r="BP152966" s="90"/>
    </row>
    <row r="152967" spans="68:68" customFormat="1">
      <c r="BP152967" s="90"/>
    </row>
    <row r="152968" spans="68:68" customFormat="1">
      <c r="BP152968" s="90"/>
    </row>
    <row r="152969" spans="68:68" customFormat="1">
      <c r="BP152969" s="90"/>
    </row>
    <row r="152970" spans="68:68" customFormat="1">
      <c r="BP152970" s="90"/>
    </row>
    <row r="152971" spans="68:68" customFormat="1">
      <c r="BP152971" s="90"/>
    </row>
    <row r="152972" spans="68:68" customFormat="1">
      <c r="BP152972" s="90"/>
    </row>
    <row r="152973" spans="68:68" customFormat="1">
      <c r="BP152973" s="90"/>
    </row>
    <row r="152974" spans="68:68" customFormat="1">
      <c r="BP152974" s="90"/>
    </row>
    <row r="152975" spans="68:68" customFormat="1">
      <c r="BP152975" s="90"/>
    </row>
    <row r="152976" spans="68:68" customFormat="1">
      <c r="BP152976" s="90"/>
    </row>
    <row r="152977" spans="68:68" customFormat="1">
      <c r="BP152977" s="90"/>
    </row>
    <row r="152978" spans="68:68" customFormat="1">
      <c r="BP152978" s="90"/>
    </row>
    <row r="152979" spans="68:68" customFormat="1">
      <c r="BP152979" s="90"/>
    </row>
    <row r="152980" spans="68:68" customFormat="1">
      <c r="BP152980" s="90"/>
    </row>
    <row r="152981" spans="68:68" customFormat="1">
      <c r="BP152981" s="90"/>
    </row>
    <row r="152982" spans="68:68" customFormat="1">
      <c r="BP152982" s="90"/>
    </row>
    <row r="152983" spans="68:68" customFormat="1">
      <c r="BP152983" s="90"/>
    </row>
    <row r="152984" spans="68:68" customFormat="1">
      <c r="BP152984" s="90"/>
    </row>
    <row r="152985" spans="68:68" customFormat="1">
      <c r="BP152985" s="90"/>
    </row>
    <row r="152986" spans="68:68" customFormat="1">
      <c r="BP152986" s="90"/>
    </row>
    <row r="152987" spans="68:68" customFormat="1">
      <c r="BP152987" s="90"/>
    </row>
    <row r="152988" spans="68:68" customFormat="1">
      <c r="BP152988" s="90"/>
    </row>
    <row r="152989" spans="68:68" customFormat="1">
      <c r="BP152989" s="90"/>
    </row>
    <row r="152990" spans="68:68" customFormat="1">
      <c r="BP152990" s="90"/>
    </row>
    <row r="152991" spans="68:68" customFormat="1">
      <c r="BP152991" s="90"/>
    </row>
    <row r="152992" spans="68:68" customFormat="1">
      <c r="BP152992" s="90"/>
    </row>
    <row r="152993" spans="68:68" customFormat="1">
      <c r="BP152993" s="90"/>
    </row>
    <row r="152994" spans="68:68" customFormat="1">
      <c r="BP152994" s="90"/>
    </row>
    <row r="152995" spans="68:68" customFormat="1">
      <c r="BP152995" s="90"/>
    </row>
    <row r="152996" spans="68:68" customFormat="1">
      <c r="BP152996" s="90"/>
    </row>
    <row r="152997" spans="68:68" customFormat="1">
      <c r="BP152997" s="90"/>
    </row>
    <row r="152998" spans="68:68" customFormat="1">
      <c r="BP152998" s="90"/>
    </row>
    <row r="152999" spans="68:68" customFormat="1">
      <c r="BP152999" s="90"/>
    </row>
    <row r="153000" spans="68:68" customFormat="1">
      <c r="BP153000" s="90"/>
    </row>
    <row r="153001" spans="68:68" customFormat="1">
      <c r="BP153001" s="90"/>
    </row>
    <row r="153002" spans="68:68" customFormat="1">
      <c r="BP153002" s="90"/>
    </row>
    <row r="153003" spans="68:68" customFormat="1">
      <c r="BP153003" s="90"/>
    </row>
    <row r="153004" spans="68:68" customFormat="1">
      <c r="BP153004" s="90"/>
    </row>
    <row r="153005" spans="68:68" customFormat="1">
      <c r="BP153005" s="90"/>
    </row>
    <row r="153006" spans="68:68" customFormat="1">
      <c r="BP153006" s="90"/>
    </row>
    <row r="153007" spans="68:68" customFormat="1">
      <c r="BP153007" s="90"/>
    </row>
    <row r="153008" spans="68:68" customFormat="1">
      <c r="BP153008" s="90"/>
    </row>
    <row r="153009" spans="68:68" customFormat="1">
      <c r="BP153009" s="90"/>
    </row>
    <row r="153010" spans="68:68" customFormat="1">
      <c r="BP153010" s="90"/>
    </row>
    <row r="153011" spans="68:68" customFormat="1">
      <c r="BP153011" s="90"/>
    </row>
    <row r="153012" spans="68:68" customFormat="1">
      <c r="BP153012" s="90"/>
    </row>
    <row r="153013" spans="68:68" customFormat="1">
      <c r="BP153013" s="90"/>
    </row>
    <row r="153014" spans="68:68" customFormat="1">
      <c r="BP153014" s="90"/>
    </row>
    <row r="153015" spans="68:68" customFormat="1">
      <c r="BP153015" s="90"/>
    </row>
    <row r="153016" spans="68:68" customFormat="1">
      <c r="BP153016" s="90"/>
    </row>
    <row r="153017" spans="68:68" customFormat="1">
      <c r="BP153017" s="90"/>
    </row>
    <row r="153018" spans="68:68" customFormat="1">
      <c r="BP153018" s="90"/>
    </row>
    <row r="153019" spans="68:68" customFormat="1">
      <c r="BP153019" s="90"/>
    </row>
    <row r="153020" spans="68:68" customFormat="1">
      <c r="BP153020" s="90"/>
    </row>
    <row r="153021" spans="68:68" customFormat="1">
      <c r="BP153021" s="90"/>
    </row>
    <row r="153022" spans="68:68" customFormat="1">
      <c r="BP153022" s="90"/>
    </row>
    <row r="153023" spans="68:68" customFormat="1">
      <c r="BP153023" s="90"/>
    </row>
    <row r="153024" spans="68:68" customFormat="1">
      <c r="BP153024" s="90"/>
    </row>
    <row r="153025" spans="68:68" customFormat="1">
      <c r="BP153025" s="90"/>
    </row>
    <row r="153026" spans="68:68" customFormat="1">
      <c r="BP153026" s="90"/>
    </row>
    <row r="153027" spans="68:68" customFormat="1">
      <c r="BP153027" s="90"/>
    </row>
    <row r="153028" spans="68:68" customFormat="1">
      <c r="BP153028" s="90"/>
    </row>
    <row r="153029" spans="68:68" customFormat="1">
      <c r="BP153029" s="90"/>
    </row>
    <row r="153030" spans="68:68" customFormat="1">
      <c r="BP153030" s="90"/>
    </row>
    <row r="153031" spans="68:68" customFormat="1">
      <c r="BP153031" s="90"/>
    </row>
    <row r="153032" spans="68:68" customFormat="1">
      <c r="BP153032" s="90"/>
    </row>
    <row r="153033" spans="68:68" customFormat="1">
      <c r="BP153033" s="90"/>
    </row>
    <row r="153034" spans="68:68" customFormat="1">
      <c r="BP153034" s="90"/>
    </row>
    <row r="153035" spans="68:68" customFormat="1">
      <c r="BP153035" s="90"/>
    </row>
    <row r="153036" spans="68:68" customFormat="1">
      <c r="BP153036" s="90"/>
    </row>
    <row r="153037" spans="68:68" customFormat="1">
      <c r="BP153037" s="90"/>
    </row>
    <row r="153038" spans="68:68" customFormat="1">
      <c r="BP153038" s="90"/>
    </row>
    <row r="153039" spans="68:68" customFormat="1">
      <c r="BP153039" s="90"/>
    </row>
    <row r="153040" spans="68:68" customFormat="1">
      <c r="BP153040" s="90"/>
    </row>
    <row r="153041" spans="68:68" customFormat="1">
      <c r="BP153041" s="90"/>
    </row>
    <row r="153042" spans="68:68" customFormat="1">
      <c r="BP153042" s="90"/>
    </row>
    <row r="153043" spans="68:68" customFormat="1">
      <c r="BP153043" s="90"/>
    </row>
    <row r="153044" spans="68:68" customFormat="1">
      <c r="BP153044" s="90"/>
    </row>
    <row r="153045" spans="68:68" customFormat="1">
      <c r="BP153045" s="90"/>
    </row>
    <row r="153046" spans="68:68" customFormat="1">
      <c r="BP153046" s="90"/>
    </row>
    <row r="153047" spans="68:68" customFormat="1">
      <c r="BP153047" s="90"/>
    </row>
    <row r="153048" spans="68:68" customFormat="1">
      <c r="BP153048" s="90"/>
    </row>
    <row r="153049" spans="68:68" customFormat="1">
      <c r="BP153049" s="90"/>
    </row>
    <row r="153050" spans="68:68" customFormat="1">
      <c r="BP153050" s="90"/>
    </row>
    <row r="153051" spans="68:68" customFormat="1">
      <c r="BP153051" s="90"/>
    </row>
    <row r="153052" spans="68:68" customFormat="1">
      <c r="BP153052" s="90"/>
    </row>
    <row r="153053" spans="68:68" customFormat="1">
      <c r="BP153053" s="90"/>
    </row>
    <row r="153054" spans="68:68" customFormat="1">
      <c r="BP153054" s="90"/>
    </row>
    <row r="153055" spans="68:68" customFormat="1">
      <c r="BP153055" s="90"/>
    </row>
    <row r="153056" spans="68:68" customFormat="1">
      <c r="BP153056" s="90"/>
    </row>
    <row r="153057" spans="68:68" customFormat="1">
      <c r="BP153057" s="90"/>
    </row>
    <row r="153058" spans="68:68" customFormat="1">
      <c r="BP153058" s="90"/>
    </row>
    <row r="153059" spans="68:68" customFormat="1">
      <c r="BP153059" s="90"/>
    </row>
    <row r="153060" spans="68:68" customFormat="1">
      <c r="BP153060" s="90"/>
    </row>
    <row r="153061" spans="68:68" customFormat="1">
      <c r="BP153061" s="90"/>
    </row>
    <row r="153062" spans="68:68" customFormat="1">
      <c r="BP153062" s="90"/>
    </row>
    <row r="153063" spans="68:68" customFormat="1">
      <c r="BP153063" s="90"/>
    </row>
    <row r="153064" spans="68:68" customFormat="1">
      <c r="BP153064" s="90"/>
    </row>
    <row r="153065" spans="68:68" customFormat="1">
      <c r="BP153065" s="90"/>
    </row>
    <row r="153066" spans="68:68" customFormat="1">
      <c r="BP153066" s="90"/>
    </row>
    <row r="153067" spans="68:68" customFormat="1">
      <c r="BP153067" s="90"/>
    </row>
    <row r="153068" spans="68:68" customFormat="1">
      <c r="BP153068" s="90"/>
    </row>
    <row r="153069" spans="68:68" customFormat="1">
      <c r="BP153069" s="90"/>
    </row>
    <row r="153070" spans="68:68" customFormat="1">
      <c r="BP153070" s="90"/>
    </row>
    <row r="153071" spans="68:68" customFormat="1">
      <c r="BP153071" s="90"/>
    </row>
    <row r="153072" spans="68:68" customFormat="1">
      <c r="BP153072" s="90"/>
    </row>
    <row r="153073" spans="68:68" customFormat="1">
      <c r="BP153073" s="90"/>
    </row>
    <row r="153074" spans="68:68" customFormat="1">
      <c r="BP153074" s="90"/>
    </row>
    <row r="153075" spans="68:68" customFormat="1">
      <c r="BP153075" s="90"/>
    </row>
    <row r="153076" spans="68:68" customFormat="1">
      <c r="BP153076" s="90"/>
    </row>
    <row r="153077" spans="68:68" customFormat="1">
      <c r="BP153077" s="90"/>
    </row>
    <row r="153078" spans="68:68" customFormat="1">
      <c r="BP153078" s="90"/>
    </row>
    <row r="153079" spans="68:68" customFormat="1">
      <c r="BP153079" s="90"/>
    </row>
    <row r="153080" spans="68:68" customFormat="1">
      <c r="BP153080" s="90"/>
    </row>
    <row r="153081" spans="68:68" customFormat="1">
      <c r="BP153081" s="90"/>
    </row>
    <row r="153082" spans="68:68" customFormat="1">
      <c r="BP153082" s="90"/>
    </row>
    <row r="153083" spans="68:68" customFormat="1">
      <c r="BP153083" s="90"/>
    </row>
    <row r="153084" spans="68:68" customFormat="1">
      <c r="BP153084" s="90"/>
    </row>
    <row r="153085" spans="68:68" customFormat="1">
      <c r="BP153085" s="90"/>
    </row>
    <row r="153086" spans="68:68" customFormat="1">
      <c r="BP153086" s="90"/>
    </row>
    <row r="153087" spans="68:68" customFormat="1">
      <c r="BP153087" s="90"/>
    </row>
    <row r="153088" spans="68:68" customFormat="1">
      <c r="BP153088" s="90"/>
    </row>
    <row r="153089" spans="68:68" customFormat="1">
      <c r="BP153089" s="90"/>
    </row>
    <row r="153090" spans="68:68" customFormat="1">
      <c r="BP153090" s="90"/>
    </row>
    <row r="153091" spans="68:68" customFormat="1">
      <c r="BP153091" s="90"/>
    </row>
    <row r="153092" spans="68:68" customFormat="1">
      <c r="BP153092" s="90"/>
    </row>
    <row r="153093" spans="68:68" customFormat="1">
      <c r="BP153093" s="90"/>
    </row>
    <row r="153094" spans="68:68" customFormat="1">
      <c r="BP153094" s="90"/>
    </row>
    <row r="153095" spans="68:68" customFormat="1">
      <c r="BP153095" s="90"/>
    </row>
    <row r="153096" spans="68:68" customFormat="1">
      <c r="BP153096" s="90"/>
    </row>
    <row r="153097" spans="68:68" customFormat="1">
      <c r="BP153097" s="90"/>
    </row>
    <row r="153098" spans="68:68" customFormat="1">
      <c r="BP153098" s="90"/>
    </row>
    <row r="153099" spans="68:68" customFormat="1">
      <c r="BP153099" s="90"/>
    </row>
    <row r="153100" spans="68:68" customFormat="1">
      <c r="BP153100" s="90"/>
    </row>
    <row r="153101" spans="68:68" customFormat="1">
      <c r="BP153101" s="90"/>
    </row>
    <row r="153102" spans="68:68" customFormat="1">
      <c r="BP153102" s="90"/>
    </row>
    <row r="153103" spans="68:68" customFormat="1">
      <c r="BP153103" s="90"/>
    </row>
    <row r="153104" spans="68:68" customFormat="1">
      <c r="BP153104" s="90"/>
    </row>
    <row r="153105" spans="68:68" customFormat="1">
      <c r="BP153105" s="90"/>
    </row>
    <row r="153106" spans="68:68" customFormat="1">
      <c r="BP153106" s="90"/>
    </row>
    <row r="153107" spans="68:68" customFormat="1">
      <c r="BP153107" s="90"/>
    </row>
    <row r="153108" spans="68:68" customFormat="1">
      <c r="BP153108" s="90"/>
    </row>
    <row r="153109" spans="68:68" customFormat="1">
      <c r="BP153109" s="90"/>
    </row>
    <row r="153110" spans="68:68" customFormat="1">
      <c r="BP153110" s="90"/>
    </row>
    <row r="153111" spans="68:68" customFormat="1">
      <c r="BP153111" s="90"/>
    </row>
    <row r="153112" spans="68:68" customFormat="1">
      <c r="BP153112" s="90"/>
    </row>
    <row r="153113" spans="68:68" customFormat="1">
      <c r="BP153113" s="90"/>
    </row>
    <row r="153114" spans="68:68" customFormat="1">
      <c r="BP153114" s="90"/>
    </row>
    <row r="153115" spans="68:68" customFormat="1">
      <c r="BP153115" s="90"/>
    </row>
    <row r="153116" spans="68:68" customFormat="1">
      <c r="BP153116" s="90"/>
    </row>
    <row r="153117" spans="68:68" customFormat="1">
      <c r="BP153117" s="90"/>
    </row>
    <row r="153118" spans="68:68" customFormat="1">
      <c r="BP153118" s="90"/>
    </row>
    <row r="153119" spans="68:68" customFormat="1">
      <c r="BP153119" s="90"/>
    </row>
    <row r="153120" spans="68:68" customFormat="1">
      <c r="BP153120" s="90"/>
    </row>
    <row r="153121" spans="68:68" customFormat="1">
      <c r="BP153121" s="90"/>
    </row>
    <row r="153122" spans="68:68" customFormat="1">
      <c r="BP153122" s="90"/>
    </row>
    <row r="153123" spans="68:68" customFormat="1">
      <c r="BP153123" s="90"/>
    </row>
    <row r="153124" spans="68:68" customFormat="1">
      <c r="BP153124" s="90"/>
    </row>
    <row r="153125" spans="68:68" customFormat="1">
      <c r="BP153125" s="90"/>
    </row>
    <row r="153126" spans="68:68" customFormat="1">
      <c r="BP153126" s="90"/>
    </row>
    <row r="153127" spans="68:68" customFormat="1">
      <c r="BP153127" s="90"/>
    </row>
    <row r="153128" spans="68:68" customFormat="1">
      <c r="BP153128" s="90"/>
    </row>
    <row r="153129" spans="68:68" customFormat="1">
      <c r="BP153129" s="90"/>
    </row>
    <row r="153130" spans="68:68" customFormat="1">
      <c r="BP153130" s="90"/>
    </row>
    <row r="153131" spans="68:68" customFormat="1">
      <c r="BP153131" s="90"/>
    </row>
    <row r="153132" spans="68:68" customFormat="1">
      <c r="BP153132" s="90"/>
    </row>
    <row r="153133" spans="68:68" customFormat="1">
      <c r="BP153133" s="90"/>
    </row>
    <row r="153134" spans="68:68" customFormat="1">
      <c r="BP153134" s="90"/>
    </row>
    <row r="153135" spans="68:68" customFormat="1">
      <c r="BP153135" s="90"/>
    </row>
    <row r="153136" spans="68:68" customFormat="1">
      <c r="BP153136" s="90"/>
    </row>
    <row r="153137" spans="68:68" customFormat="1">
      <c r="BP153137" s="90"/>
    </row>
    <row r="153138" spans="68:68" customFormat="1">
      <c r="BP153138" s="90"/>
    </row>
    <row r="153139" spans="68:68" customFormat="1">
      <c r="BP153139" s="90"/>
    </row>
    <row r="153140" spans="68:68" customFormat="1">
      <c r="BP153140" s="90"/>
    </row>
    <row r="153141" spans="68:68" customFormat="1">
      <c r="BP153141" s="90"/>
    </row>
    <row r="153142" spans="68:68" customFormat="1">
      <c r="BP153142" s="90"/>
    </row>
    <row r="153143" spans="68:68" customFormat="1">
      <c r="BP153143" s="90"/>
    </row>
    <row r="153144" spans="68:68" customFormat="1">
      <c r="BP153144" s="90"/>
    </row>
    <row r="153145" spans="68:68" customFormat="1">
      <c r="BP153145" s="90"/>
    </row>
    <row r="153146" spans="68:68" customFormat="1">
      <c r="BP153146" s="90"/>
    </row>
    <row r="153147" spans="68:68" customFormat="1">
      <c r="BP153147" s="90"/>
    </row>
    <row r="153148" spans="68:68" customFormat="1">
      <c r="BP153148" s="90"/>
    </row>
    <row r="153149" spans="68:68" customFormat="1">
      <c r="BP153149" s="90"/>
    </row>
    <row r="153150" spans="68:68" customFormat="1">
      <c r="BP153150" s="90"/>
    </row>
    <row r="153151" spans="68:68" customFormat="1">
      <c r="BP153151" s="90"/>
    </row>
    <row r="153152" spans="68:68" customFormat="1">
      <c r="BP153152" s="90"/>
    </row>
    <row r="153153" spans="68:68" customFormat="1">
      <c r="BP153153" s="90"/>
    </row>
    <row r="153154" spans="68:68" customFormat="1">
      <c r="BP153154" s="90"/>
    </row>
    <row r="153155" spans="68:68" customFormat="1">
      <c r="BP153155" s="90"/>
    </row>
    <row r="153156" spans="68:68" customFormat="1">
      <c r="BP153156" s="90"/>
    </row>
    <row r="153157" spans="68:68" customFormat="1">
      <c r="BP153157" s="90"/>
    </row>
    <row r="153158" spans="68:68" customFormat="1">
      <c r="BP153158" s="90"/>
    </row>
    <row r="153159" spans="68:68" customFormat="1">
      <c r="BP153159" s="90"/>
    </row>
    <row r="153160" spans="68:68" customFormat="1">
      <c r="BP153160" s="90"/>
    </row>
    <row r="153161" spans="68:68" customFormat="1">
      <c r="BP153161" s="90"/>
    </row>
    <row r="153162" spans="68:68" customFormat="1">
      <c r="BP153162" s="90"/>
    </row>
    <row r="153163" spans="68:68" customFormat="1">
      <c r="BP153163" s="90"/>
    </row>
    <row r="153164" spans="68:68" customFormat="1">
      <c r="BP153164" s="90"/>
    </row>
    <row r="153165" spans="68:68" customFormat="1">
      <c r="BP153165" s="90"/>
    </row>
    <row r="153166" spans="68:68" customFormat="1">
      <c r="BP153166" s="90"/>
    </row>
    <row r="153167" spans="68:68" customFormat="1">
      <c r="BP153167" s="90"/>
    </row>
    <row r="153168" spans="68:68" customFormat="1">
      <c r="BP153168" s="90"/>
    </row>
    <row r="153169" spans="68:68" customFormat="1">
      <c r="BP153169" s="90"/>
    </row>
    <row r="153170" spans="68:68" customFormat="1">
      <c r="BP153170" s="90"/>
    </row>
    <row r="153171" spans="68:68" customFormat="1">
      <c r="BP153171" s="90"/>
    </row>
    <row r="153172" spans="68:68" customFormat="1">
      <c r="BP153172" s="90"/>
    </row>
    <row r="153173" spans="68:68" customFormat="1">
      <c r="BP153173" s="90"/>
    </row>
    <row r="153174" spans="68:68" customFormat="1">
      <c r="BP153174" s="90"/>
    </row>
    <row r="153175" spans="68:68" customFormat="1">
      <c r="BP153175" s="90"/>
    </row>
    <row r="153176" spans="68:68" customFormat="1">
      <c r="BP153176" s="90"/>
    </row>
    <row r="153177" spans="68:68" customFormat="1">
      <c r="BP153177" s="90"/>
    </row>
    <row r="153178" spans="68:68" customFormat="1">
      <c r="BP153178" s="90"/>
    </row>
    <row r="153179" spans="68:68" customFormat="1">
      <c r="BP153179" s="90"/>
    </row>
    <row r="153180" spans="68:68" customFormat="1">
      <c r="BP153180" s="90"/>
    </row>
    <row r="153181" spans="68:68" customFormat="1">
      <c r="BP153181" s="90"/>
    </row>
    <row r="153182" spans="68:68" customFormat="1">
      <c r="BP153182" s="90"/>
    </row>
    <row r="153183" spans="68:68" customFormat="1">
      <c r="BP153183" s="90"/>
    </row>
    <row r="153184" spans="68:68" customFormat="1">
      <c r="BP153184" s="90"/>
    </row>
    <row r="153185" spans="68:68" customFormat="1">
      <c r="BP153185" s="90"/>
    </row>
    <row r="153186" spans="68:68" customFormat="1">
      <c r="BP153186" s="90"/>
    </row>
    <row r="153187" spans="68:68" customFormat="1">
      <c r="BP153187" s="90"/>
    </row>
    <row r="153188" spans="68:68" customFormat="1">
      <c r="BP153188" s="90"/>
    </row>
    <row r="153189" spans="68:68" customFormat="1">
      <c r="BP153189" s="90"/>
    </row>
    <row r="153190" spans="68:68" customFormat="1">
      <c r="BP153190" s="90"/>
    </row>
    <row r="153191" spans="68:68" customFormat="1">
      <c r="BP153191" s="90"/>
    </row>
    <row r="153192" spans="68:68" customFormat="1">
      <c r="BP153192" s="90"/>
    </row>
    <row r="153193" spans="68:68" customFormat="1">
      <c r="BP153193" s="90"/>
    </row>
    <row r="153194" spans="68:68" customFormat="1">
      <c r="BP153194" s="90"/>
    </row>
    <row r="153195" spans="68:68" customFormat="1">
      <c r="BP153195" s="90"/>
    </row>
    <row r="153196" spans="68:68" customFormat="1">
      <c r="BP153196" s="90"/>
    </row>
    <row r="153197" spans="68:68" customFormat="1">
      <c r="BP153197" s="90"/>
    </row>
    <row r="153198" spans="68:68" customFormat="1">
      <c r="BP153198" s="90"/>
    </row>
    <row r="153199" spans="68:68" customFormat="1">
      <c r="BP153199" s="90"/>
    </row>
    <row r="153200" spans="68:68" customFormat="1">
      <c r="BP153200" s="90"/>
    </row>
    <row r="153201" spans="68:68" customFormat="1">
      <c r="BP153201" s="90"/>
    </row>
    <row r="153202" spans="68:68" customFormat="1">
      <c r="BP153202" s="90"/>
    </row>
    <row r="153203" spans="68:68" customFormat="1">
      <c r="BP153203" s="90"/>
    </row>
    <row r="153204" spans="68:68" customFormat="1">
      <c r="BP153204" s="90"/>
    </row>
    <row r="153205" spans="68:68" customFormat="1">
      <c r="BP153205" s="90"/>
    </row>
    <row r="153206" spans="68:68" customFormat="1">
      <c r="BP153206" s="90"/>
    </row>
    <row r="153207" spans="68:68" customFormat="1">
      <c r="BP153207" s="90"/>
    </row>
    <row r="153208" spans="68:68" customFormat="1">
      <c r="BP153208" s="90"/>
    </row>
    <row r="153209" spans="68:68" customFormat="1">
      <c r="BP153209" s="90"/>
    </row>
    <row r="153210" spans="68:68" customFormat="1">
      <c r="BP153210" s="90"/>
    </row>
    <row r="153211" spans="68:68" customFormat="1">
      <c r="BP153211" s="90"/>
    </row>
    <row r="153212" spans="68:68" customFormat="1">
      <c r="BP153212" s="90"/>
    </row>
    <row r="153213" spans="68:68" customFormat="1">
      <c r="BP153213" s="90"/>
    </row>
    <row r="153214" spans="68:68" customFormat="1">
      <c r="BP153214" s="90"/>
    </row>
    <row r="153215" spans="68:68" customFormat="1">
      <c r="BP153215" s="90"/>
    </row>
    <row r="153216" spans="68:68" customFormat="1">
      <c r="BP153216" s="90"/>
    </row>
    <row r="153217" spans="68:68" customFormat="1">
      <c r="BP153217" s="90"/>
    </row>
    <row r="153218" spans="68:68" customFormat="1">
      <c r="BP153218" s="90"/>
    </row>
    <row r="153219" spans="68:68" customFormat="1">
      <c r="BP153219" s="90"/>
    </row>
    <row r="153220" spans="68:68" customFormat="1">
      <c r="BP153220" s="90"/>
    </row>
    <row r="153221" spans="68:68" customFormat="1">
      <c r="BP153221" s="90"/>
    </row>
    <row r="153222" spans="68:68" customFormat="1">
      <c r="BP153222" s="90"/>
    </row>
    <row r="153223" spans="68:68" customFormat="1">
      <c r="BP153223" s="90"/>
    </row>
    <row r="153224" spans="68:68" customFormat="1">
      <c r="BP153224" s="90"/>
    </row>
    <row r="153225" spans="68:68" customFormat="1">
      <c r="BP153225" s="90"/>
    </row>
    <row r="153226" spans="68:68" customFormat="1">
      <c r="BP153226" s="90"/>
    </row>
    <row r="153227" spans="68:68" customFormat="1">
      <c r="BP153227" s="90"/>
    </row>
    <row r="153228" spans="68:68" customFormat="1">
      <c r="BP153228" s="90"/>
    </row>
    <row r="153229" spans="68:68" customFormat="1">
      <c r="BP153229" s="90"/>
    </row>
    <row r="153230" spans="68:68" customFormat="1">
      <c r="BP153230" s="90"/>
    </row>
    <row r="153231" spans="68:68" customFormat="1">
      <c r="BP153231" s="90"/>
    </row>
    <row r="153232" spans="68:68" customFormat="1">
      <c r="BP153232" s="90"/>
    </row>
    <row r="153233" spans="68:68" customFormat="1">
      <c r="BP153233" s="90"/>
    </row>
    <row r="153234" spans="68:68" customFormat="1">
      <c r="BP153234" s="90"/>
    </row>
    <row r="153235" spans="68:68" customFormat="1">
      <c r="BP153235" s="90"/>
    </row>
    <row r="153236" spans="68:68" customFormat="1">
      <c r="BP153236" s="90"/>
    </row>
    <row r="153237" spans="68:68" customFormat="1">
      <c r="BP153237" s="90"/>
    </row>
    <row r="153238" spans="68:68" customFormat="1">
      <c r="BP153238" s="90"/>
    </row>
    <row r="153239" spans="68:68" customFormat="1">
      <c r="BP153239" s="90"/>
    </row>
    <row r="153240" spans="68:68" customFormat="1">
      <c r="BP153240" s="90"/>
    </row>
    <row r="153241" spans="68:68" customFormat="1">
      <c r="BP153241" s="90"/>
    </row>
    <row r="153242" spans="68:68" customFormat="1">
      <c r="BP153242" s="90"/>
    </row>
    <row r="153243" spans="68:68" customFormat="1">
      <c r="BP153243" s="90"/>
    </row>
    <row r="153244" spans="68:68" customFormat="1">
      <c r="BP153244" s="90"/>
    </row>
    <row r="153245" spans="68:68" customFormat="1">
      <c r="BP153245" s="90"/>
    </row>
    <row r="153246" spans="68:68" customFormat="1">
      <c r="BP153246" s="90"/>
    </row>
    <row r="153247" spans="68:68" customFormat="1">
      <c r="BP153247" s="90"/>
    </row>
    <row r="153248" spans="68:68" customFormat="1">
      <c r="BP153248" s="90"/>
    </row>
    <row r="153249" spans="68:68" customFormat="1">
      <c r="BP153249" s="90"/>
    </row>
    <row r="153250" spans="68:68" customFormat="1">
      <c r="BP153250" s="90"/>
    </row>
    <row r="153251" spans="68:68" customFormat="1">
      <c r="BP153251" s="90"/>
    </row>
    <row r="153252" spans="68:68" customFormat="1">
      <c r="BP153252" s="90"/>
    </row>
    <row r="153253" spans="68:68" customFormat="1">
      <c r="BP153253" s="90"/>
    </row>
    <row r="153254" spans="68:68" customFormat="1">
      <c r="BP153254" s="90"/>
    </row>
    <row r="153255" spans="68:68" customFormat="1">
      <c r="BP153255" s="90"/>
    </row>
    <row r="153256" spans="68:68" customFormat="1">
      <c r="BP153256" s="90"/>
    </row>
    <row r="153257" spans="68:68" customFormat="1">
      <c r="BP153257" s="90"/>
    </row>
    <row r="153258" spans="68:68" customFormat="1">
      <c r="BP153258" s="90"/>
    </row>
    <row r="153259" spans="68:68" customFormat="1">
      <c r="BP153259" s="90"/>
    </row>
    <row r="153260" spans="68:68" customFormat="1">
      <c r="BP153260" s="90"/>
    </row>
    <row r="153261" spans="68:68" customFormat="1">
      <c r="BP153261" s="90"/>
    </row>
    <row r="153262" spans="68:68" customFormat="1">
      <c r="BP153262" s="90"/>
    </row>
    <row r="153263" spans="68:68" customFormat="1">
      <c r="BP153263" s="90"/>
    </row>
    <row r="153264" spans="68:68" customFormat="1">
      <c r="BP153264" s="90"/>
    </row>
    <row r="153265" spans="68:68" customFormat="1">
      <c r="BP153265" s="90"/>
    </row>
    <row r="153266" spans="68:68" customFormat="1">
      <c r="BP153266" s="90"/>
    </row>
    <row r="153267" spans="68:68" customFormat="1">
      <c r="BP153267" s="90"/>
    </row>
    <row r="153268" spans="68:68" customFormat="1">
      <c r="BP153268" s="90"/>
    </row>
    <row r="153269" spans="68:68" customFormat="1">
      <c r="BP153269" s="90"/>
    </row>
    <row r="153270" spans="68:68" customFormat="1">
      <c r="BP153270" s="90"/>
    </row>
    <row r="153271" spans="68:68" customFormat="1">
      <c r="BP153271" s="90"/>
    </row>
    <row r="153272" spans="68:68" customFormat="1">
      <c r="BP153272" s="90"/>
    </row>
    <row r="153273" spans="68:68" customFormat="1">
      <c r="BP153273" s="90"/>
    </row>
    <row r="153274" spans="68:68" customFormat="1">
      <c r="BP153274" s="90"/>
    </row>
    <row r="153275" spans="68:68" customFormat="1">
      <c r="BP153275" s="90"/>
    </row>
    <row r="153276" spans="68:68" customFormat="1">
      <c r="BP153276" s="90"/>
    </row>
    <row r="153277" spans="68:68" customFormat="1">
      <c r="BP153277" s="90"/>
    </row>
    <row r="153278" spans="68:68" customFormat="1">
      <c r="BP153278" s="90"/>
    </row>
    <row r="153279" spans="68:68" customFormat="1">
      <c r="BP153279" s="90"/>
    </row>
    <row r="153280" spans="68:68" customFormat="1">
      <c r="BP153280" s="90"/>
    </row>
    <row r="153281" spans="68:68" customFormat="1">
      <c r="BP153281" s="90"/>
    </row>
    <row r="153282" spans="68:68" customFormat="1">
      <c r="BP153282" s="90"/>
    </row>
    <row r="153283" spans="68:68" customFormat="1">
      <c r="BP153283" s="90"/>
    </row>
    <row r="153284" spans="68:68" customFormat="1">
      <c r="BP153284" s="90"/>
    </row>
    <row r="153285" spans="68:68" customFormat="1">
      <c r="BP153285" s="90"/>
    </row>
    <row r="153286" spans="68:68" customFormat="1">
      <c r="BP153286" s="90"/>
    </row>
    <row r="153287" spans="68:68" customFormat="1">
      <c r="BP153287" s="90"/>
    </row>
    <row r="153288" spans="68:68" customFormat="1">
      <c r="BP153288" s="90"/>
    </row>
    <row r="153289" spans="68:68" customFormat="1">
      <c r="BP153289" s="90"/>
    </row>
    <row r="153290" spans="68:68" customFormat="1">
      <c r="BP153290" s="90"/>
    </row>
    <row r="153291" spans="68:68" customFormat="1">
      <c r="BP153291" s="90"/>
    </row>
    <row r="153292" spans="68:68" customFormat="1">
      <c r="BP153292" s="90"/>
    </row>
    <row r="153293" spans="68:68" customFormat="1">
      <c r="BP153293" s="90"/>
    </row>
    <row r="153294" spans="68:68" customFormat="1">
      <c r="BP153294" s="90"/>
    </row>
    <row r="153295" spans="68:68" customFormat="1">
      <c r="BP153295" s="90"/>
    </row>
    <row r="153296" spans="68:68" customFormat="1">
      <c r="BP153296" s="90"/>
    </row>
    <row r="153297" spans="68:68" customFormat="1">
      <c r="BP153297" s="90"/>
    </row>
    <row r="153298" spans="68:68" customFormat="1">
      <c r="BP153298" s="90"/>
    </row>
    <row r="153299" spans="68:68" customFormat="1">
      <c r="BP153299" s="90"/>
    </row>
    <row r="153300" spans="68:68" customFormat="1">
      <c r="BP153300" s="90"/>
    </row>
    <row r="153301" spans="68:68" customFormat="1">
      <c r="BP153301" s="90"/>
    </row>
    <row r="153302" spans="68:68" customFormat="1">
      <c r="BP153302" s="90"/>
    </row>
    <row r="153303" spans="68:68" customFormat="1">
      <c r="BP153303" s="90"/>
    </row>
    <row r="153304" spans="68:68" customFormat="1">
      <c r="BP153304" s="90"/>
    </row>
    <row r="153305" spans="68:68" customFormat="1">
      <c r="BP153305" s="90"/>
    </row>
    <row r="153306" spans="68:68" customFormat="1">
      <c r="BP153306" s="90"/>
    </row>
    <row r="153307" spans="68:68" customFormat="1">
      <c r="BP153307" s="90"/>
    </row>
    <row r="153308" spans="68:68" customFormat="1">
      <c r="BP153308" s="90"/>
    </row>
    <row r="153309" spans="68:68" customFormat="1">
      <c r="BP153309" s="90"/>
    </row>
    <row r="153310" spans="68:68" customFormat="1">
      <c r="BP153310" s="90"/>
    </row>
    <row r="153311" spans="68:68" customFormat="1">
      <c r="BP153311" s="90"/>
    </row>
    <row r="153312" spans="68:68" customFormat="1">
      <c r="BP153312" s="90"/>
    </row>
    <row r="153313" spans="68:68" customFormat="1">
      <c r="BP153313" s="90"/>
    </row>
    <row r="153314" spans="68:68" customFormat="1">
      <c r="BP153314" s="90"/>
    </row>
    <row r="153315" spans="68:68" customFormat="1">
      <c r="BP153315" s="90"/>
    </row>
    <row r="153316" spans="68:68" customFormat="1">
      <c r="BP153316" s="90"/>
    </row>
    <row r="153317" spans="68:68" customFormat="1">
      <c r="BP153317" s="90"/>
    </row>
    <row r="153318" spans="68:68" customFormat="1">
      <c r="BP153318" s="90"/>
    </row>
    <row r="153319" spans="68:68" customFormat="1">
      <c r="BP153319" s="90"/>
    </row>
    <row r="153320" spans="68:68" customFormat="1">
      <c r="BP153320" s="90"/>
    </row>
    <row r="153321" spans="68:68" customFormat="1">
      <c r="BP153321" s="90"/>
    </row>
    <row r="153322" spans="68:68" customFormat="1">
      <c r="BP153322" s="90"/>
    </row>
    <row r="153323" spans="68:68" customFormat="1">
      <c r="BP153323" s="90"/>
    </row>
    <row r="153324" spans="68:68" customFormat="1">
      <c r="BP153324" s="90"/>
    </row>
    <row r="153325" spans="68:68" customFormat="1">
      <c r="BP153325" s="90"/>
    </row>
    <row r="153326" spans="68:68" customFormat="1">
      <c r="BP153326" s="90"/>
    </row>
    <row r="153327" spans="68:68" customFormat="1">
      <c r="BP153327" s="90"/>
    </row>
    <row r="153328" spans="68:68" customFormat="1">
      <c r="BP153328" s="90"/>
    </row>
    <row r="153329" spans="68:68" customFormat="1">
      <c r="BP153329" s="90"/>
    </row>
    <row r="153330" spans="68:68" customFormat="1">
      <c r="BP153330" s="90"/>
    </row>
    <row r="153331" spans="68:68" customFormat="1">
      <c r="BP153331" s="90"/>
    </row>
    <row r="153332" spans="68:68" customFormat="1">
      <c r="BP153332" s="90"/>
    </row>
    <row r="153333" spans="68:68" customFormat="1">
      <c r="BP153333" s="90"/>
    </row>
    <row r="153334" spans="68:68" customFormat="1">
      <c r="BP153334" s="90"/>
    </row>
    <row r="153335" spans="68:68" customFormat="1">
      <c r="BP153335" s="90"/>
    </row>
    <row r="153336" spans="68:68" customFormat="1">
      <c r="BP153336" s="90"/>
    </row>
    <row r="153337" spans="68:68" customFormat="1">
      <c r="BP153337" s="90"/>
    </row>
    <row r="153338" spans="68:68" customFormat="1">
      <c r="BP153338" s="90"/>
    </row>
    <row r="153339" spans="68:68" customFormat="1">
      <c r="BP153339" s="90"/>
    </row>
    <row r="153340" spans="68:68" customFormat="1">
      <c r="BP153340" s="90"/>
    </row>
    <row r="153341" spans="68:68" customFormat="1">
      <c r="BP153341" s="90"/>
    </row>
    <row r="153342" spans="68:68" customFormat="1">
      <c r="BP153342" s="90"/>
    </row>
    <row r="153343" spans="68:68" customFormat="1">
      <c r="BP153343" s="90"/>
    </row>
    <row r="153344" spans="68:68" customFormat="1">
      <c r="BP153344" s="90"/>
    </row>
    <row r="153345" spans="68:68" customFormat="1">
      <c r="BP153345" s="90"/>
    </row>
    <row r="153346" spans="68:68" customFormat="1">
      <c r="BP153346" s="90"/>
    </row>
    <row r="153347" spans="68:68" customFormat="1">
      <c r="BP153347" s="90"/>
    </row>
    <row r="153348" spans="68:68" customFormat="1">
      <c r="BP153348" s="90"/>
    </row>
    <row r="153349" spans="68:68" customFormat="1">
      <c r="BP153349" s="90"/>
    </row>
    <row r="153350" spans="68:68" customFormat="1">
      <c r="BP153350" s="90"/>
    </row>
    <row r="153351" spans="68:68" customFormat="1">
      <c r="BP153351" s="90"/>
    </row>
    <row r="153352" spans="68:68" customFormat="1">
      <c r="BP153352" s="90"/>
    </row>
    <row r="153353" spans="68:68" customFormat="1">
      <c r="BP153353" s="90"/>
    </row>
    <row r="153354" spans="68:68" customFormat="1">
      <c r="BP153354" s="90"/>
    </row>
    <row r="153355" spans="68:68" customFormat="1">
      <c r="BP153355" s="90"/>
    </row>
    <row r="153356" spans="68:68" customFormat="1">
      <c r="BP153356" s="90"/>
    </row>
    <row r="153357" spans="68:68" customFormat="1">
      <c r="BP153357" s="90"/>
    </row>
    <row r="153358" spans="68:68" customFormat="1">
      <c r="BP153358" s="90"/>
    </row>
    <row r="153359" spans="68:68" customFormat="1">
      <c r="BP153359" s="90"/>
    </row>
    <row r="153360" spans="68:68" customFormat="1">
      <c r="BP153360" s="90"/>
    </row>
    <row r="153361" spans="68:68" customFormat="1">
      <c r="BP153361" s="90"/>
    </row>
    <row r="153362" spans="68:68" customFormat="1">
      <c r="BP153362" s="90"/>
    </row>
    <row r="153363" spans="68:68" customFormat="1">
      <c r="BP153363" s="90"/>
    </row>
    <row r="153364" spans="68:68" customFormat="1">
      <c r="BP153364" s="90"/>
    </row>
    <row r="153365" spans="68:68" customFormat="1">
      <c r="BP153365" s="90"/>
    </row>
    <row r="153366" spans="68:68" customFormat="1">
      <c r="BP153366" s="90"/>
    </row>
    <row r="153367" spans="68:68" customFormat="1">
      <c r="BP153367" s="90"/>
    </row>
    <row r="153368" spans="68:68" customFormat="1">
      <c r="BP153368" s="90"/>
    </row>
    <row r="153369" spans="68:68" customFormat="1">
      <c r="BP153369" s="90"/>
    </row>
    <row r="153370" spans="68:68" customFormat="1">
      <c r="BP153370" s="90"/>
    </row>
    <row r="153371" spans="68:68" customFormat="1">
      <c r="BP153371" s="90"/>
    </row>
    <row r="153372" spans="68:68" customFormat="1">
      <c r="BP153372" s="90"/>
    </row>
    <row r="153373" spans="68:68" customFormat="1">
      <c r="BP153373" s="90"/>
    </row>
    <row r="153374" spans="68:68" customFormat="1">
      <c r="BP153374" s="90"/>
    </row>
    <row r="153375" spans="68:68" customFormat="1">
      <c r="BP153375" s="90"/>
    </row>
    <row r="153376" spans="68:68" customFormat="1">
      <c r="BP153376" s="90"/>
    </row>
    <row r="153377" spans="68:68" customFormat="1">
      <c r="BP153377" s="90"/>
    </row>
    <row r="153378" spans="68:68" customFormat="1">
      <c r="BP153378" s="90"/>
    </row>
    <row r="153379" spans="68:68" customFormat="1">
      <c r="BP153379" s="90"/>
    </row>
    <row r="153380" spans="68:68" customFormat="1">
      <c r="BP153380" s="90"/>
    </row>
    <row r="153381" spans="68:68" customFormat="1">
      <c r="BP153381" s="90"/>
    </row>
    <row r="153382" spans="68:68" customFormat="1">
      <c r="BP153382" s="90"/>
    </row>
    <row r="153383" spans="68:68" customFormat="1">
      <c r="BP153383" s="90"/>
    </row>
    <row r="153384" spans="68:68" customFormat="1">
      <c r="BP153384" s="90"/>
    </row>
    <row r="153385" spans="68:68" customFormat="1">
      <c r="BP153385" s="90"/>
    </row>
    <row r="153386" spans="68:68" customFormat="1">
      <c r="BP153386" s="90"/>
    </row>
    <row r="153387" spans="68:68" customFormat="1">
      <c r="BP153387" s="90"/>
    </row>
    <row r="153388" spans="68:68" customFormat="1">
      <c r="BP153388" s="90"/>
    </row>
    <row r="153389" spans="68:68" customFormat="1">
      <c r="BP153389" s="90"/>
    </row>
    <row r="153390" spans="68:68" customFormat="1">
      <c r="BP153390" s="90"/>
    </row>
    <row r="153391" spans="68:68" customFormat="1">
      <c r="BP153391" s="90"/>
    </row>
    <row r="153392" spans="68:68" customFormat="1">
      <c r="BP153392" s="90"/>
    </row>
    <row r="153393" spans="68:68" customFormat="1">
      <c r="BP153393" s="90"/>
    </row>
    <row r="153394" spans="68:68" customFormat="1">
      <c r="BP153394" s="90"/>
    </row>
    <row r="153395" spans="68:68" customFormat="1">
      <c r="BP153395" s="90"/>
    </row>
    <row r="153396" spans="68:68" customFormat="1">
      <c r="BP153396" s="90"/>
    </row>
    <row r="153397" spans="68:68" customFormat="1">
      <c r="BP153397" s="90"/>
    </row>
    <row r="153398" spans="68:68" customFormat="1">
      <c r="BP153398" s="90"/>
    </row>
    <row r="153399" spans="68:68" customFormat="1">
      <c r="BP153399" s="90"/>
    </row>
    <row r="153400" spans="68:68" customFormat="1">
      <c r="BP153400" s="90"/>
    </row>
    <row r="153401" spans="68:68" customFormat="1">
      <c r="BP153401" s="90"/>
    </row>
    <row r="153402" spans="68:68" customFormat="1">
      <c r="BP153402" s="90"/>
    </row>
    <row r="153403" spans="68:68" customFormat="1">
      <c r="BP153403" s="90"/>
    </row>
    <row r="153404" spans="68:68" customFormat="1">
      <c r="BP153404" s="90"/>
    </row>
    <row r="153405" spans="68:68" customFormat="1">
      <c r="BP153405" s="90"/>
    </row>
    <row r="153406" spans="68:68" customFormat="1">
      <c r="BP153406" s="90"/>
    </row>
    <row r="153407" spans="68:68" customFormat="1">
      <c r="BP153407" s="90"/>
    </row>
    <row r="153408" spans="68:68" customFormat="1">
      <c r="BP153408" s="90"/>
    </row>
    <row r="153409" spans="68:68" customFormat="1">
      <c r="BP153409" s="90"/>
    </row>
    <row r="153410" spans="68:68" customFormat="1">
      <c r="BP153410" s="90"/>
    </row>
    <row r="153411" spans="68:68" customFormat="1">
      <c r="BP153411" s="90"/>
    </row>
    <row r="153412" spans="68:68" customFormat="1">
      <c r="BP153412" s="90"/>
    </row>
    <row r="153413" spans="68:68" customFormat="1">
      <c r="BP153413" s="90"/>
    </row>
    <row r="153414" spans="68:68" customFormat="1">
      <c r="BP153414" s="90"/>
    </row>
    <row r="153415" spans="68:68" customFormat="1">
      <c r="BP153415" s="90"/>
    </row>
    <row r="153416" spans="68:68" customFormat="1">
      <c r="BP153416" s="90"/>
    </row>
    <row r="153417" spans="68:68" customFormat="1">
      <c r="BP153417" s="90"/>
    </row>
    <row r="153418" spans="68:68" customFormat="1">
      <c r="BP153418" s="90"/>
    </row>
    <row r="153419" spans="68:68" customFormat="1">
      <c r="BP153419" s="90"/>
    </row>
    <row r="153420" spans="68:68" customFormat="1">
      <c r="BP153420" s="90"/>
    </row>
    <row r="153421" spans="68:68" customFormat="1">
      <c r="BP153421" s="90"/>
    </row>
    <row r="153422" spans="68:68" customFormat="1">
      <c r="BP153422" s="90"/>
    </row>
    <row r="153423" spans="68:68" customFormat="1">
      <c r="BP153423" s="90"/>
    </row>
    <row r="153424" spans="68:68" customFormat="1">
      <c r="BP153424" s="90"/>
    </row>
    <row r="153425" spans="68:68" customFormat="1">
      <c r="BP153425" s="90"/>
    </row>
    <row r="153426" spans="68:68" customFormat="1">
      <c r="BP153426" s="90"/>
    </row>
    <row r="153427" spans="68:68" customFormat="1">
      <c r="BP153427" s="90"/>
    </row>
    <row r="153428" spans="68:68" customFormat="1">
      <c r="BP153428" s="90"/>
    </row>
    <row r="153429" spans="68:68" customFormat="1">
      <c r="BP153429" s="90"/>
    </row>
    <row r="153430" spans="68:68" customFormat="1">
      <c r="BP153430" s="90"/>
    </row>
    <row r="153431" spans="68:68" customFormat="1">
      <c r="BP153431" s="90"/>
    </row>
    <row r="153432" spans="68:68" customFormat="1">
      <c r="BP153432" s="90"/>
    </row>
    <row r="153433" spans="68:68" customFormat="1">
      <c r="BP153433" s="90"/>
    </row>
    <row r="153434" spans="68:68" customFormat="1">
      <c r="BP153434" s="90"/>
    </row>
    <row r="153435" spans="68:68" customFormat="1">
      <c r="BP153435" s="90"/>
    </row>
    <row r="153436" spans="68:68" customFormat="1">
      <c r="BP153436" s="90"/>
    </row>
    <row r="153437" spans="68:68" customFormat="1">
      <c r="BP153437" s="90"/>
    </row>
    <row r="153438" spans="68:68" customFormat="1">
      <c r="BP153438" s="90"/>
    </row>
    <row r="153439" spans="68:68" customFormat="1">
      <c r="BP153439" s="90"/>
    </row>
    <row r="153440" spans="68:68" customFormat="1">
      <c r="BP153440" s="90"/>
    </row>
    <row r="153441" spans="68:68" customFormat="1">
      <c r="BP153441" s="90"/>
    </row>
    <row r="153442" spans="68:68" customFormat="1">
      <c r="BP153442" s="90"/>
    </row>
    <row r="153443" spans="68:68" customFormat="1">
      <c r="BP153443" s="90"/>
    </row>
    <row r="153444" spans="68:68" customFormat="1">
      <c r="BP153444" s="90"/>
    </row>
    <row r="153445" spans="68:68" customFormat="1">
      <c r="BP153445" s="90"/>
    </row>
    <row r="153446" spans="68:68" customFormat="1">
      <c r="BP153446" s="90"/>
    </row>
    <row r="153447" spans="68:68" customFormat="1">
      <c r="BP153447" s="90"/>
    </row>
    <row r="153448" spans="68:68" customFormat="1">
      <c r="BP153448" s="90"/>
    </row>
    <row r="153449" spans="68:68" customFormat="1">
      <c r="BP153449" s="90"/>
    </row>
    <row r="153450" spans="68:68" customFormat="1">
      <c r="BP153450" s="90"/>
    </row>
    <row r="153451" spans="68:68" customFormat="1">
      <c r="BP153451" s="90"/>
    </row>
    <row r="153452" spans="68:68" customFormat="1">
      <c r="BP153452" s="90"/>
    </row>
    <row r="153453" spans="68:68" customFormat="1">
      <c r="BP153453" s="90"/>
    </row>
    <row r="153454" spans="68:68" customFormat="1">
      <c r="BP153454" s="90"/>
    </row>
    <row r="153455" spans="68:68" customFormat="1">
      <c r="BP153455" s="90"/>
    </row>
    <row r="153456" spans="68:68" customFormat="1">
      <c r="BP153456" s="90"/>
    </row>
    <row r="153457" spans="68:68" customFormat="1">
      <c r="BP153457" s="90"/>
    </row>
    <row r="153458" spans="68:68" customFormat="1">
      <c r="BP153458" s="90"/>
    </row>
    <row r="153459" spans="68:68" customFormat="1">
      <c r="BP153459" s="90"/>
    </row>
    <row r="153460" spans="68:68" customFormat="1">
      <c r="BP153460" s="90"/>
    </row>
    <row r="153461" spans="68:68" customFormat="1">
      <c r="BP153461" s="90"/>
    </row>
    <row r="153462" spans="68:68" customFormat="1">
      <c r="BP153462" s="90"/>
    </row>
    <row r="153463" spans="68:68" customFormat="1">
      <c r="BP153463" s="90"/>
    </row>
    <row r="153464" spans="68:68" customFormat="1">
      <c r="BP153464" s="90"/>
    </row>
    <row r="153465" spans="68:68" customFormat="1">
      <c r="BP153465" s="90"/>
    </row>
    <row r="153466" spans="68:68" customFormat="1">
      <c r="BP153466" s="90"/>
    </row>
    <row r="153467" spans="68:68" customFormat="1">
      <c r="BP153467" s="90"/>
    </row>
    <row r="153468" spans="68:68" customFormat="1">
      <c r="BP153468" s="90"/>
    </row>
    <row r="153469" spans="68:68" customFormat="1">
      <c r="BP153469" s="90"/>
    </row>
    <row r="153470" spans="68:68" customFormat="1">
      <c r="BP153470" s="90"/>
    </row>
    <row r="153471" spans="68:68" customFormat="1">
      <c r="BP153471" s="90"/>
    </row>
    <row r="153472" spans="68:68" customFormat="1">
      <c r="BP153472" s="90"/>
    </row>
    <row r="153473" spans="68:68" customFormat="1">
      <c r="BP153473" s="90"/>
    </row>
    <row r="153474" spans="68:68" customFormat="1">
      <c r="BP153474" s="90"/>
    </row>
    <row r="153475" spans="68:68" customFormat="1">
      <c r="BP153475" s="90"/>
    </row>
    <row r="153476" spans="68:68" customFormat="1">
      <c r="BP153476" s="90"/>
    </row>
    <row r="153477" spans="68:68" customFormat="1">
      <c r="BP153477" s="90"/>
    </row>
    <row r="153478" spans="68:68" customFormat="1">
      <c r="BP153478" s="90"/>
    </row>
    <row r="153479" spans="68:68" customFormat="1">
      <c r="BP153479" s="90"/>
    </row>
    <row r="153480" spans="68:68" customFormat="1">
      <c r="BP153480" s="90"/>
    </row>
    <row r="153481" spans="68:68" customFormat="1">
      <c r="BP153481" s="90"/>
    </row>
    <row r="153482" spans="68:68" customFormat="1">
      <c r="BP153482" s="90"/>
    </row>
    <row r="153483" spans="68:68" customFormat="1">
      <c r="BP153483" s="90"/>
    </row>
    <row r="153484" spans="68:68" customFormat="1">
      <c r="BP153484" s="90"/>
    </row>
    <row r="153485" spans="68:68" customFormat="1">
      <c r="BP153485" s="90"/>
    </row>
    <row r="153486" spans="68:68" customFormat="1">
      <c r="BP153486" s="90"/>
    </row>
    <row r="153487" spans="68:68" customFormat="1">
      <c r="BP153487" s="90"/>
    </row>
    <row r="153488" spans="68:68" customFormat="1">
      <c r="BP153488" s="90"/>
    </row>
    <row r="153489" spans="68:68" customFormat="1">
      <c r="BP153489" s="90"/>
    </row>
    <row r="153490" spans="68:68" customFormat="1">
      <c r="BP153490" s="90"/>
    </row>
    <row r="153491" spans="68:68" customFormat="1">
      <c r="BP153491" s="90"/>
    </row>
    <row r="153492" spans="68:68" customFormat="1">
      <c r="BP153492" s="90"/>
    </row>
    <row r="153493" spans="68:68" customFormat="1">
      <c r="BP153493" s="90"/>
    </row>
    <row r="153494" spans="68:68" customFormat="1">
      <c r="BP153494" s="90"/>
    </row>
    <row r="153495" spans="68:68" customFormat="1">
      <c r="BP153495" s="90"/>
    </row>
    <row r="153496" spans="68:68" customFormat="1">
      <c r="BP153496" s="90"/>
    </row>
    <row r="153497" spans="68:68" customFormat="1">
      <c r="BP153497" s="90"/>
    </row>
    <row r="153498" spans="68:68" customFormat="1">
      <c r="BP153498" s="90"/>
    </row>
    <row r="153499" spans="68:68" customFormat="1">
      <c r="BP153499" s="90"/>
    </row>
    <row r="153500" spans="68:68" customFormat="1">
      <c r="BP153500" s="90"/>
    </row>
    <row r="153501" spans="68:68" customFormat="1">
      <c r="BP153501" s="90"/>
    </row>
    <row r="153502" spans="68:68" customFormat="1">
      <c r="BP153502" s="90"/>
    </row>
    <row r="153503" spans="68:68" customFormat="1">
      <c r="BP153503" s="90"/>
    </row>
    <row r="153504" spans="68:68" customFormat="1">
      <c r="BP153504" s="90"/>
    </row>
    <row r="153505" spans="68:68" customFormat="1">
      <c r="BP153505" s="90"/>
    </row>
    <row r="153506" spans="68:68" customFormat="1">
      <c r="BP153506" s="90"/>
    </row>
    <row r="153507" spans="68:68" customFormat="1">
      <c r="BP153507" s="90"/>
    </row>
    <row r="153508" spans="68:68" customFormat="1">
      <c r="BP153508" s="90"/>
    </row>
    <row r="153509" spans="68:68" customFormat="1">
      <c r="BP153509" s="90"/>
    </row>
    <row r="153510" spans="68:68" customFormat="1">
      <c r="BP153510" s="90"/>
    </row>
    <row r="153511" spans="68:68" customFormat="1">
      <c r="BP153511" s="90"/>
    </row>
    <row r="153512" spans="68:68" customFormat="1">
      <c r="BP153512" s="90"/>
    </row>
    <row r="153513" spans="68:68" customFormat="1">
      <c r="BP153513" s="90"/>
    </row>
    <row r="153514" spans="68:68" customFormat="1">
      <c r="BP153514" s="90"/>
    </row>
    <row r="153515" spans="68:68" customFormat="1">
      <c r="BP153515" s="90"/>
    </row>
    <row r="153516" spans="68:68" customFormat="1">
      <c r="BP153516" s="90"/>
    </row>
    <row r="153517" spans="68:68" customFormat="1">
      <c r="BP153517" s="90"/>
    </row>
    <row r="153518" spans="68:68" customFormat="1">
      <c r="BP153518" s="90"/>
    </row>
    <row r="153519" spans="68:68" customFormat="1">
      <c r="BP153519" s="90"/>
    </row>
    <row r="153520" spans="68:68" customFormat="1">
      <c r="BP153520" s="90"/>
    </row>
    <row r="153521" spans="68:68" customFormat="1">
      <c r="BP153521" s="90"/>
    </row>
    <row r="153522" spans="68:68" customFormat="1">
      <c r="BP153522" s="90"/>
    </row>
    <row r="153523" spans="68:68" customFormat="1">
      <c r="BP153523" s="90"/>
    </row>
    <row r="153524" spans="68:68" customFormat="1">
      <c r="BP153524" s="90"/>
    </row>
    <row r="153525" spans="68:68" customFormat="1">
      <c r="BP153525" s="90"/>
    </row>
    <row r="153526" spans="68:68" customFormat="1">
      <c r="BP153526" s="90"/>
    </row>
    <row r="153527" spans="68:68" customFormat="1">
      <c r="BP153527" s="90"/>
    </row>
    <row r="153528" spans="68:68" customFormat="1">
      <c r="BP153528" s="90"/>
    </row>
    <row r="153529" spans="68:68" customFormat="1">
      <c r="BP153529" s="90"/>
    </row>
    <row r="153530" spans="68:68" customFormat="1">
      <c r="BP153530" s="90"/>
    </row>
    <row r="153531" spans="68:68" customFormat="1">
      <c r="BP153531" s="90"/>
    </row>
    <row r="153532" spans="68:68" customFormat="1">
      <c r="BP153532" s="90"/>
    </row>
    <row r="153533" spans="68:68" customFormat="1">
      <c r="BP153533" s="90"/>
    </row>
    <row r="153534" spans="68:68" customFormat="1">
      <c r="BP153534" s="90"/>
    </row>
    <row r="153535" spans="68:68" customFormat="1">
      <c r="BP153535" s="90"/>
    </row>
    <row r="153536" spans="68:68" customFormat="1">
      <c r="BP153536" s="90"/>
    </row>
    <row r="153537" spans="68:68" customFormat="1">
      <c r="BP153537" s="90"/>
    </row>
    <row r="153538" spans="68:68" customFormat="1">
      <c r="BP153538" s="90"/>
    </row>
    <row r="153539" spans="68:68" customFormat="1">
      <c r="BP153539" s="90"/>
    </row>
    <row r="153540" spans="68:68" customFormat="1">
      <c r="BP153540" s="90"/>
    </row>
    <row r="153541" spans="68:68" customFormat="1">
      <c r="BP153541" s="90"/>
    </row>
    <row r="153542" spans="68:68" customFormat="1">
      <c r="BP153542" s="90"/>
    </row>
    <row r="153543" spans="68:68" customFormat="1">
      <c r="BP153543" s="90"/>
    </row>
    <row r="153544" spans="68:68" customFormat="1">
      <c r="BP153544" s="90"/>
    </row>
    <row r="153545" spans="68:68" customFormat="1">
      <c r="BP153545" s="90"/>
    </row>
    <row r="153546" spans="68:68" customFormat="1">
      <c r="BP153546" s="90"/>
    </row>
    <row r="153547" spans="68:68" customFormat="1">
      <c r="BP153547" s="90"/>
    </row>
    <row r="153548" spans="68:68" customFormat="1">
      <c r="BP153548" s="90"/>
    </row>
    <row r="153549" spans="68:68" customFormat="1">
      <c r="BP153549" s="90"/>
    </row>
    <row r="153550" spans="68:68" customFormat="1">
      <c r="BP153550" s="90"/>
    </row>
    <row r="153551" spans="68:68" customFormat="1">
      <c r="BP153551" s="90"/>
    </row>
    <row r="153552" spans="68:68" customFormat="1">
      <c r="BP153552" s="90"/>
    </row>
    <row r="153553" spans="68:68" customFormat="1">
      <c r="BP153553" s="90"/>
    </row>
    <row r="153554" spans="68:68" customFormat="1">
      <c r="BP153554" s="90"/>
    </row>
    <row r="153555" spans="68:68" customFormat="1">
      <c r="BP153555" s="90"/>
    </row>
    <row r="153556" spans="68:68" customFormat="1">
      <c r="BP153556" s="90"/>
    </row>
    <row r="153557" spans="68:68" customFormat="1">
      <c r="BP153557" s="90"/>
    </row>
    <row r="153558" spans="68:68" customFormat="1">
      <c r="BP153558" s="90"/>
    </row>
    <row r="153559" spans="68:68" customFormat="1">
      <c r="BP153559" s="90"/>
    </row>
    <row r="153560" spans="68:68" customFormat="1">
      <c r="BP153560" s="90"/>
    </row>
    <row r="153561" spans="68:68" customFormat="1">
      <c r="BP153561" s="90"/>
    </row>
    <row r="153562" spans="68:68" customFormat="1">
      <c r="BP153562" s="90"/>
    </row>
    <row r="153563" spans="68:68" customFormat="1">
      <c r="BP153563" s="90"/>
    </row>
    <row r="153564" spans="68:68" customFormat="1">
      <c r="BP153564" s="90"/>
    </row>
    <row r="153565" spans="68:68" customFormat="1">
      <c r="BP153565" s="90"/>
    </row>
    <row r="153566" spans="68:68" customFormat="1">
      <c r="BP153566" s="90"/>
    </row>
    <row r="153567" spans="68:68" customFormat="1">
      <c r="BP153567" s="90"/>
    </row>
    <row r="153568" spans="68:68" customFormat="1">
      <c r="BP153568" s="90"/>
    </row>
    <row r="153569" spans="68:68" customFormat="1">
      <c r="BP153569" s="90"/>
    </row>
    <row r="153570" spans="68:68" customFormat="1">
      <c r="BP153570" s="90"/>
    </row>
    <row r="153571" spans="68:68" customFormat="1">
      <c r="BP153571" s="90"/>
    </row>
    <row r="153572" spans="68:68" customFormat="1">
      <c r="BP153572" s="90"/>
    </row>
    <row r="153573" spans="68:68" customFormat="1">
      <c r="BP153573" s="90"/>
    </row>
    <row r="153574" spans="68:68" customFormat="1">
      <c r="BP153574" s="90"/>
    </row>
    <row r="153575" spans="68:68" customFormat="1">
      <c r="BP153575" s="90"/>
    </row>
    <row r="153576" spans="68:68" customFormat="1">
      <c r="BP153576" s="90"/>
    </row>
    <row r="153577" spans="68:68" customFormat="1">
      <c r="BP153577" s="90"/>
    </row>
    <row r="153578" spans="68:68" customFormat="1">
      <c r="BP153578" s="90"/>
    </row>
    <row r="153579" spans="68:68" customFormat="1">
      <c r="BP153579" s="90"/>
    </row>
    <row r="153580" spans="68:68" customFormat="1">
      <c r="BP153580" s="90"/>
    </row>
    <row r="153581" spans="68:68" customFormat="1">
      <c r="BP153581" s="90"/>
    </row>
    <row r="153582" spans="68:68" customFormat="1">
      <c r="BP153582" s="90"/>
    </row>
    <row r="153583" spans="68:68" customFormat="1">
      <c r="BP153583" s="90"/>
    </row>
    <row r="153584" spans="68:68" customFormat="1">
      <c r="BP153584" s="90"/>
    </row>
    <row r="153585" spans="68:68" customFormat="1">
      <c r="BP153585" s="90"/>
    </row>
    <row r="153586" spans="68:68" customFormat="1">
      <c r="BP153586" s="90"/>
    </row>
    <row r="153587" spans="68:68" customFormat="1">
      <c r="BP153587" s="90"/>
    </row>
    <row r="153588" spans="68:68" customFormat="1">
      <c r="BP153588" s="90"/>
    </row>
    <row r="153589" spans="68:68" customFormat="1">
      <c r="BP153589" s="90"/>
    </row>
    <row r="153590" spans="68:68" customFormat="1">
      <c r="BP153590" s="90"/>
    </row>
    <row r="153591" spans="68:68" customFormat="1">
      <c r="BP153591" s="90"/>
    </row>
    <row r="153592" spans="68:68" customFormat="1">
      <c r="BP153592" s="90"/>
    </row>
    <row r="153593" spans="68:68" customFormat="1">
      <c r="BP153593" s="90"/>
    </row>
    <row r="153594" spans="68:68" customFormat="1">
      <c r="BP153594" s="90"/>
    </row>
    <row r="153595" spans="68:68" customFormat="1">
      <c r="BP153595" s="90"/>
    </row>
    <row r="153596" spans="68:68" customFormat="1">
      <c r="BP153596" s="90"/>
    </row>
    <row r="153597" spans="68:68" customFormat="1">
      <c r="BP153597" s="90"/>
    </row>
    <row r="153598" spans="68:68" customFormat="1">
      <c r="BP153598" s="90"/>
    </row>
    <row r="153599" spans="68:68" customFormat="1">
      <c r="BP153599" s="90"/>
    </row>
    <row r="153600" spans="68:68" customFormat="1">
      <c r="BP153600" s="90"/>
    </row>
    <row r="153601" spans="68:68" customFormat="1">
      <c r="BP153601" s="90"/>
    </row>
    <row r="153602" spans="68:68" customFormat="1">
      <c r="BP153602" s="90"/>
    </row>
    <row r="153603" spans="68:68" customFormat="1">
      <c r="BP153603" s="90"/>
    </row>
    <row r="153604" spans="68:68" customFormat="1">
      <c r="BP153604" s="90"/>
    </row>
    <row r="153605" spans="68:68" customFormat="1">
      <c r="BP153605" s="90"/>
    </row>
    <row r="153606" spans="68:68" customFormat="1">
      <c r="BP153606" s="90"/>
    </row>
    <row r="153607" spans="68:68" customFormat="1">
      <c r="BP153607" s="90"/>
    </row>
    <row r="153608" spans="68:68" customFormat="1">
      <c r="BP153608" s="90"/>
    </row>
    <row r="153609" spans="68:68" customFormat="1">
      <c r="BP153609" s="90"/>
    </row>
    <row r="153610" spans="68:68" customFormat="1">
      <c r="BP153610" s="90"/>
    </row>
    <row r="153611" spans="68:68" customFormat="1">
      <c r="BP153611" s="90"/>
    </row>
    <row r="153612" spans="68:68" customFormat="1">
      <c r="BP153612" s="90"/>
    </row>
    <row r="153613" spans="68:68" customFormat="1">
      <c r="BP153613" s="90"/>
    </row>
    <row r="153614" spans="68:68" customFormat="1">
      <c r="BP153614" s="90"/>
    </row>
    <row r="153615" spans="68:68" customFormat="1">
      <c r="BP153615" s="90"/>
    </row>
    <row r="153616" spans="68:68" customFormat="1">
      <c r="BP153616" s="90"/>
    </row>
    <row r="153617" spans="68:68" customFormat="1">
      <c r="BP153617" s="90"/>
    </row>
    <row r="153618" spans="68:68" customFormat="1">
      <c r="BP153618" s="90"/>
    </row>
    <row r="153619" spans="68:68" customFormat="1">
      <c r="BP153619" s="90"/>
    </row>
    <row r="153620" spans="68:68" customFormat="1">
      <c r="BP153620" s="90"/>
    </row>
    <row r="153621" spans="68:68" customFormat="1">
      <c r="BP153621" s="90"/>
    </row>
    <row r="153622" spans="68:68" customFormat="1">
      <c r="BP153622" s="90"/>
    </row>
    <row r="153623" spans="68:68" customFormat="1">
      <c r="BP153623" s="90"/>
    </row>
    <row r="153624" spans="68:68" customFormat="1">
      <c r="BP153624" s="90"/>
    </row>
    <row r="153625" spans="68:68" customFormat="1">
      <c r="BP153625" s="90"/>
    </row>
    <row r="153626" spans="68:68" customFormat="1">
      <c r="BP153626" s="90"/>
    </row>
    <row r="153627" spans="68:68" customFormat="1">
      <c r="BP153627" s="90"/>
    </row>
    <row r="153628" spans="68:68" customFormat="1">
      <c r="BP153628" s="90"/>
    </row>
    <row r="153629" spans="68:68" customFormat="1">
      <c r="BP153629" s="90"/>
    </row>
    <row r="153630" spans="68:68" customFormat="1">
      <c r="BP153630" s="90"/>
    </row>
    <row r="153631" spans="68:68" customFormat="1">
      <c r="BP153631" s="90"/>
    </row>
    <row r="153632" spans="68:68" customFormat="1">
      <c r="BP153632" s="90"/>
    </row>
    <row r="153633" spans="68:68" customFormat="1">
      <c r="BP153633" s="90"/>
    </row>
    <row r="153634" spans="68:68" customFormat="1">
      <c r="BP153634" s="90"/>
    </row>
    <row r="153635" spans="68:68" customFormat="1">
      <c r="BP153635" s="90"/>
    </row>
    <row r="153636" spans="68:68" customFormat="1">
      <c r="BP153636" s="90"/>
    </row>
    <row r="153637" spans="68:68" customFormat="1">
      <c r="BP153637" s="90"/>
    </row>
    <row r="153638" spans="68:68" customFormat="1">
      <c r="BP153638" s="90"/>
    </row>
    <row r="153639" spans="68:68" customFormat="1">
      <c r="BP153639" s="90"/>
    </row>
    <row r="153640" spans="68:68" customFormat="1">
      <c r="BP153640" s="90"/>
    </row>
    <row r="153641" spans="68:68" customFormat="1">
      <c r="BP153641" s="90"/>
    </row>
    <row r="153642" spans="68:68" customFormat="1">
      <c r="BP153642" s="90"/>
    </row>
    <row r="153643" spans="68:68" customFormat="1">
      <c r="BP153643" s="90"/>
    </row>
    <row r="153644" spans="68:68" customFormat="1">
      <c r="BP153644" s="90"/>
    </row>
    <row r="153645" spans="68:68" customFormat="1">
      <c r="BP153645" s="90"/>
    </row>
    <row r="153646" spans="68:68" customFormat="1">
      <c r="BP153646" s="90"/>
    </row>
    <row r="153647" spans="68:68" customFormat="1">
      <c r="BP153647" s="90"/>
    </row>
    <row r="153648" spans="68:68" customFormat="1">
      <c r="BP153648" s="90"/>
    </row>
    <row r="153649" spans="68:68" customFormat="1">
      <c r="BP153649" s="90"/>
    </row>
    <row r="153650" spans="68:68" customFormat="1">
      <c r="BP153650" s="90"/>
    </row>
    <row r="153651" spans="68:68" customFormat="1">
      <c r="BP153651" s="90"/>
    </row>
    <row r="153652" spans="68:68" customFormat="1">
      <c r="BP153652" s="90"/>
    </row>
    <row r="153653" spans="68:68" customFormat="1">
      <c r="BP153653" s="90"/>
    </row>
    <row r="153654" spans="68:68" customFormat="1">
      <c r="BP153654" s="90"/>
    </row>
    <row r="153655" spans="68:68" customFormat="1">
      <c r="BP153655" s="90"/>
    </row>
    <row r="153656" spans="68:68" customFormat="1">
      <c r="BP153656" s="90"/>
    </row>
    <row r="153657" spans="68:68" customFormat="1">
      <c r="BP153657" s="90"/>
    </row>
    <row r="153658" spans="68:68" customFormat="1">
      <c r="BP153658" s="90"/>
    </row>
    <row r="153659" spans="68:68" customFormat="1">
      <c r="BP153659" s="90"/>
    </row>
    <row r="153660" spans="68:68" customFormat="1">
      <c r="BP153660" s="90"/>
    </row>
    <row r="153661" spans="68:68" customFormat="1">
      <c r="BP153661" s="90"/>
    </row>
    <row r="153662" spans="68:68" customFormat="1">
      <c r="BP153662" s="90"/>
    </row>
    <row r="153663" spans="68:68" customFormat="1">
      <c r="BP153663" s="90"/>
    </row>
    <row r="153664" spans="68:68" customFormat="1">
      <c r="BP153664" s="90"/>
    </row>
    <row r="153665" spans="68:68" customFormat="1">
      <c r="BP153665" s="90"/>
    </row>
    <row r="153666" spans="68:68" customFormat="1">
      <c r="BP153666" s="90"/>
    </row>
    <row r="153667" spans="68:68" customFormat="1">
      <c r="BP153667" s="90"/>
    </row>
    <row r="153668" spans="68:68" customFormat="1">
      <c r="BP153668" s="90"/>
    </row>
    <row r="153669" spans="68:68" customFormat="1">
      <c r="BP153669" s="90"/>
    </row>
    <row r="153670" spans="68:68" customFormat="1">
      <c r="BP153670" s="90"/>
    </row>
    <row r="153671" spans="68:68" customFormat="1">
      <c r="BP153671" s="90"/>
    </row>
    <row r="153672" spans="68:68" customFormat="1">
      <c r="BP153672" s="90"/>
    </row>
    <row r="153673" spans="68:68" customFormat="1">
      <c r="BP153673" s="90"/>
    </row>
    <row r="153674" spans="68:68" customFormat="1">
      <c r="BP153674" s="90"/>
    </row>
    <row r="153675" spans="68:68" customFormat="1">
      <c r="BP153675" s="90"/>
    </row>
    <row r="153676" spans="68:68" customFormat="1">
      <c r="BP153676" s="90"/>
    </row>
    <row r="153677" spans="68:68" customFormat="1">
      <c r="BP153677" s="90"/>
    </row>
    <row r="153678" spans="68:68" customFormat="1">
      <c r="BP153678" s="90"/>
    </row>
    <row r="153679" spans="68:68" customFormat="1">
      <c r="BP153679" s="90"/>
    </row>
    <row r="153680" spans="68:68" customFormat="1">
      <c r="BP153680" s="90"/>
    </row>
    <row r="153681" spans="68:68" customFormat="1">
      <c r="BP153681" s="90"/>
    </row>
    <row r="153682" spans="68:68" customFormat="1">
      <c r="BP153682" s="90"/>
    </row>
    <row r="153683" spans="68:68" customFormat="1">
      <c r="BP153683" s="90"/>
    </row>
    <row r="153684" spans="68:68" customFormat="1">
      <c r="BP153684" s="90"/>
    </row>
    <row r="153685" spans="68:68" customFormat="1">
      <c r="BP153685" s="90"/>
    </row>
    <row r="153686" spans="68:68" customFormat="1">
      <c r="BP153686" s="90"/>
    </row>
    <row r="153687" spans="68:68" customFormat="1">
      <c r="BP153687" s="90"/>
    </row>
    <row r="153688" spans="68:68" customFormat="1">
      <c r="BP153688" s="90"/>
    </row>
    <row r="153689" spans="68:68" customFormat="1">
      <c r="BP153689" s="90"/>
    </row>
    <row r="153690" spans="68:68" customFormat="1">
      <c r="BP153690" s="90"/>
    </row>
    <row r="153691" spans="68:68" customFormat="1">
      <c r="BP153691" s="90"/>
    </row>
    <row r="153692" spans="68:68" customFormat="1">
      <c r="BP153692" s="90"/>
    </row>
    <row r="153693" spans="68:68" customFormat="1">
      <c r="BP153693" s="90"/>
    </row>
    <row r="153694" spans="68:68" customFormat="1">
      <c r="BP153694" s="90"/>
    </row>
    <row r="153695" spans="68:68" customFormat="1">
      <c r="BP153695" s="90"/>
    </row>
    <row r="153696" spans="68:68" customFormat="1">
      <c r="BP153696" s="90"/>
    </row>
    <row r="153697" spans="68:68" customFormat="1">
      <c r="BP153697" s="90"/>
    </row>
    <row r="153698" spans="68:68" customFormat="1">
      <c r="BP153698" s="90"/>
    </row>
    <row r="153699" spans="68:68" customFormat="1">
      <c r="BP153699" s="90"/>
    </row>
    <row r="153700" spans="68:68" customFormat="1">
      <c r="BP153700" s="90"/>
    </row>
    <row r="153701" spans="68:68" customFormat="1">
      <c r="BP153701" s="90"/>
    </row>
    <row r="153702" spans="68:68" customFormat="1">
      <c r="BP153702" s="90"/>
    </row>
    <row r="153703" spans="68:68" customFormat="1">
      <c r="BP153703" s="90"/>
    </row>
    <row r="153704" spans="68:68" customFormat="1">
      <c r="BP153704" s="90"/>
    </row>
    <row r="153705" spans="68:68" customFormat="1">
      <c r="BP153705" s="90"/>
    </row>
    <row r="153706" spans="68:68" customFormat="1">
      <c r="BP153706" s="90"/>
    </row>
    <row r="153707" spans="68:68" customFormat="1">
      <c r="BP153707" s="90"/>
    </row>
    <row r="153708" spans="68:68" customFormat="1">
      <c r="BP153708" s="90"/>
    </row>
    <row r="153709" spans="68:68" customFormat="1">
      <c r="BP153709" s="90"/>
    </row>
    <row r="153710" spans="68:68" customFormat="1">
      <c r="BP153710" s="90"/>
    </row>
    <row r="153711" spans="68:68" customFormat="1">
      <c r="BP153711" s="90"/>
    </row>
    <row r="153712" spans="68:68" customFormat="1">
      <c r="BP153712" s="90"/>
    </row>
    <row r="153713" spans="68:68" customFormat="1">
      <c r="BP153713" s="90"/>
    </row>
    <row r="153714" spans="68:68" customFormat="1">
      <c r="BP153714" s="90"/>
    </row>
    <row r="153715" spans="68:68" customFormat="1">
      <c r="BP153715" s="90"/>
    </row>
    <row r="153716" spans="68:68" customFormat="1">
      <c r="BP153716" s="90"/>
    </row>
    <row r="153717" spans="68:68" customFormat="1">
      <c r="BP153717" s="90"/>
    </row>
    <row r="153718" spans="68:68" customFormat="1">
      <c r="BP153718" s="90"/>
    </row>
    <row r="153719" spans="68:68" customFormat="1">
      <c r="BP153719" s="90"/>
    </row>
    <row r="153720" spans="68:68" customFormat="1">
      <c r="BP153720" s="90"/>
    </row>
    <row r="153721" spans="68:68" customFormat="1">
      <c r="BP153721" s="90"/>
    </row>
    <row r="153722" spans="68:68" customFormat="1">
      <c r="BP153722" s="90"/>
    </row>
    <row r="153723" spans="68:68" customFormat="1">
      <c r="BP153723" s="90"/>
    </row>
    <row r="153724" spans="68:68" customFormat="1">
      <c r="BP153724" s="90"/>
    </row>
    <row r="153725" spans="68:68" customFormat="1">
      <c r="BP153725" s="90"/>
    </row>
    <row r="153726" spans="68:68" customFormat="1">
      <c r="BP153726" s="90"/>
    </row>
    <row r="153727" spans="68:68" customFormat="1">
      <c r="BP153727" s="90"/>
    </row>
    <row r="153728" spans="68:68" customFormat="1">
      <c r="BP153728" s="90"/>
    </row>
    <row r="153729" spans="68:68" customFormat="1">
      <c r="BP153729" s="90"/>
    </row>
    <row r="153730" spans="68:68" customFormat="1">
      <c r="BP153730" s="90"/>
    </row>
    <row r="153731" spans="68:68" customFormat="1">
      <c r="BP153731" s="90"/>
    </row>
    <row r="153732" spans="68:68" customFormat="1">
      <c r="BP153732" s="90"/>
    </row>
    <row r="153733" spans="68:68" customFormat="1">
      <c r="BP153733" s="90"/>
    </row>
    <row r="153734" spans="68:68" customFormat="1">
      <c r="BP153734" s="90"/>
    </row>
    <row r="153735" spans="68:68" customFormat="1">
      <c r="BP153735" s="90"/>
    </row>
    <row r="153736" spans="68:68" customFormat="1">
      <c r="BP153736" s="90"/>
    </row>
    <row r="153737" spans="68:68" customFormat="1">
      <c r="BP153737" s="90"/>
    </row>
    <row r="153738" spans="68:68" customFormat="1">
      <c r="BP153738" s="90"/>
    </row>
    <row r="153739" spans="68:68" customFormat="1">
      <c r="BP153739" s="90"/>
    </row>
    <row r="153740" spans="68:68" customFormat="1">
      <c r="BP153740" s="90"/>
    </row>
    <row r="153741" spans="68:68" customFormat="1">
      <c r="BP153741" s="90"/>
    </row>
    <row r="153742" spans="68:68" customFormat="1">
      <c r="BP153742" s="90"/>
    </row>
    <row r="153743" spans="68:68" customFormat="1">
      <c r="BP153743" s="90"/>
    </row>
    <row r="153744" spans="68:68" customFormat="1">
      <c r="BP153744" s="90"/>
    </row>
    <row r="153745" spans="68:68" customFormat="1">
      <c r="BP153745" s="90"/>
    </row>
    <row r="153746" spans="68:68" customFormat="1">
      <c r="BP153746" s="90"/>
    </row>
    <row r="153747" spans="68:68" customFormat="1">
      <c r="BP153747" s="90"/>
    </row>
    <row r="153748" spans="68:68" customFormat="1">
      <c r="BP153748" s="90"/>
    </row>
    <row r="153749" spans="68:68" customFormat="1">
      <c r="BP153749" s="90"/>
    </row>
    <row r="153750" spans="68:68" customFormat="1">
      <c r="BP153750" s="90"/>
    </row>
    <row r="153751" spans="68:68" customFormat="1">
      <c r="BP153751" s="90"/>
    </row>
    <row r="153752" spans="68:68" customFormat="1">
      <c r="BP153752" s="90"/>
    </row>
    <row r="153753" spans="68:68" customFormat="1">
      <c r="BP153753" s="90"/>
    </row>
    <row r="153754" spans="68:68" customFormat="1">
      <c r="BP153754" s="90"/>
    </row>
    <row r="153755" spans="68:68" customFormat="1">
      <c r="BP153755" s="90"/>
    </row>
    <row r="153756" spans="68:68" customFormat="1">
      <c r="BP153756" s="90"/>
    </row>
    <row r="153757" spans="68:68" customFormat="1">
      <c r="BP153757" s="90"/>
    </row>
    <row r="153758" spans="68:68" customFormat="1">
      <c r="BP153758" s="90"/>
    </row>
    <row r="153759" spans="68:68" customFormat="1">
      <c r="BP153759" s="90"/>
    </row>
    <row r="153760" spans="68:68" customFormat="1">
      <c r="BP153760" s="90"/>
    </row>
    <row r="153761" spans="68:68" customFormat="1">
      <c r="BP153761" s="90"/>
    </row>
    <row r="153762" spans="68:68" customFormat="1">
      <c r="BP153762" s="90"/>
    </row>
    <row r="153763" spans="68:68" customFormat="1">
      <c r="BP153763" s="90"/>
    </row>
    <row r="153764" spans="68:68" customFormat="1">
      <c r="BP153764" s="90"/>
    </row>
    <row r="153765" spans="68:68" customFormat="1">
      <c r="BP153765" s="90"/>
    </row>
    <row r="153766" spans="68:68" customFormat="1">
      <c r="BP153766" s="90"/>
    </row>
    <row r="153767" spans="68:68" customFormat="1">
      <c r="BP153767" s="90"/>
    </row>
    <row r="153768" spans="68:68" customFormat="1">
      <c r="BP153768" s="90"/>
    </row>
    <row r="153769" spans="68:68" customFormat="1">
      <c r="BP153769" s="90"/>
    </row>
    <row r="153770" spans="68:68" customFormat="1">
      <c r="BP153770" s="90"/>
    </row>
    <row r="153771" spans="68:68" customFormat="1">
      <c r="BP153771" s="90"/>
    </row>
    <row r="153772" spans="68:68" customFormat="1">
      <c r="BP153772" s="90"/>
    </row>
    <row r="153773" spans="68:68" customFormat="1">
      <c r="BP153773" s="90"/>
    </row>
    <row r="153774" spans="68:68" customFormat="1">
      <c r="BP153774" s="90"/>
    </row>
    <row r="153775" spans="68:68" customFormat="1">
      <c r="BP153775" s="90"/>
    </row>
    <row r="153776" spans="68:68" customFormat="1">
      <c r="BP153776" s="90"/>
    </row>
    <row r="153777" spans="68:68" customFormat="1">
      <c r="BP153777" s="90"/>
    </row>
    <row r="153778" spans="68:68" customFormat="1">
      <c r="BP153778" s="90"/>
    </row>
    <row r="153779" spans="68:68" customFormat="1">
      <c r="BP153779" s="90"/>
    </row>
    <row r="153780" spans="68:68" customFormat="1">
      <c r="BP153780" s="90"/>
    </row>
    <row r="153781" spans="68:68" customFormat="1">
      <c r="BP153781" s="90"/>
    </row>
    <row r="153782" spans="68:68" customFormat="1">
      <c r="BP153782" s="90"/>
    </row>
    <row r="153783" spans="68:68" customFormat="1">
      <c r="BP153783" s="90"/>
    </row>
    <row r="153784" spans="68:68" customFormat="1">
      <c r="BP153784" s="90"/>
    </row>
    <row r="153785" spans="68:68" customFormat="1">
      <c r="BP153785" s="90"/>
    </row>
    <row r="153786" spans="68:68" customFormat="1">
      <c r="BP153786" s="90"/>
    </row>
    <row r="153787" spans="68:68" customFormat="1">
      <c r="BP153787" s="90"/>
    </row>
    <row r="153788" spans="68:68" customFormat="1">
      <c r="BP153788" s="90"/>
    </row>
    <row r="153789" spans="68:68" customFormat="1">
      <c r="BP153789" s="90"/>
    </row>
    <row r="153790" spans="68:68" customFormat="1">
      <c r="BP153790" s="90"/>
    </row>
    <row r="153791" spans="68:68" customFormat="1">
      <c r="BP153791" s="90"/>
    </row>
    <row r="153792" spans="68:68" customFormat="1">
      <c r="BP153792" s="90"/>
    </row>
    <row r="153793" spans="68:68" customFormat="1">
      <c r="BP153793" s="90"/>
    </row>
    <row r="153794" spans="68:68" customFormat="1">
      <c r="BP153794" s="90"/>
    </row>
    <row r="153795" spans="68:68" customFormat="1">
      <c r="BP153795" s="90"/>
    </row>
    <row r="153796" spans="68:68" customFormat="1">
      <c r="BP153796" s="90"/>
    </row>
    <row r="153797" spans="68:68" customFormat="1">
      <c r="BP153797" s="90"/>
    </row>
    <row r="153798" spans="68:68" customFormat="1">
      <c r="BP153798" s="90"/>
    </row>
    <row r="153799" spans="68:68" customFormat="1">
      <c r="BP153799" s="90"/>
    </row>
    <row r="153800" spans="68:68" customFormat="1">
      <c r="BP153800" s="90"/>
    </row>
    <row r="153801" spans="68:68" customFormat="1">
      <c r="BP153801" s="90"/>
    </row>
    <row r="153802" spans="68:68" customFormat="1">
      <c r="BP153802" s="90"/>
    </row>
    <row r="153803" spans="68:68" customFormat="1">
      <c r="BP153803" s="90"/>
    </row>
    <row r="153804" spans="68:68" customFormat="1">
      <c r="BP153804" s="90"/>
    </row>
    <row r="153805" spans="68:68" customFormat="1">
      <c r="BP153805" s="90"/>
    </row>
    <row r="153806" spans="68:68" customFormat="1">
      <c r="BP153806" s="90"/>
    </row>
    <row r="153807" spans="68:68" customFormat="1">
      <c r="BP153807" s="90"/>
    </row>
    <row r="153808" spans="68:68" customFormat="1">
      <c r="BP153808" s="90"/>
    </row>
    <row r="153809" spans="68:68" customFormat="1">
      <c r="BP153809" s="90"/>
    </row>
    <row r="153810" spans="68:68" customFormat="1">
      <c r="BP153810" s="90"/>
    </row>
    <row r="153811" spans="68:68" customFormat="1">
      <c r="BP153811" s="90"/>
    </row>
    <row r="153812" spans="68:68" customFormat="1">
      <c r="BP153812" s="90"/>
    </row>
    <row r="153813" spans="68:68" customFormat="1">
      <c r="BP153813" s="90"/>
    </row>
    <row r="153814" spans="68:68" customFormat="1">
      <c r="BP153814" s="90"/>
    </row>
    <row r="153815" spans="68:68" customFormat="1">
      <c r="BP153815" s="90"/>
    </row>
    <row r="153816" spans="68:68" customFormat="1">
      <c r="BP153816" s="90"/>
    </row>
    <row r="153817" spans="68:68" customFormat="1">
      <c r="BP153817" s="90"/>
    </row>
    <row r="153818" spans="68:68" customFormat="1">
      <c r="BP153818" s="90"/>
    </row>
    <row r="153819" spans="68:68" customFormat="1">
      <c r="BP153819" s="90"/>
    </row>
    <row r="153820" spans="68:68" customFormat="1">
      <c r="BP153820" s="90"/>
    </row>
    <row r="153821" spans="68:68" customFormat="1">
      <c r="BP153821" s="90"/>
    </row>
    <row r="153822" spans="68:68" customFormat="1">
      <c r="BP153822" s="90"/>
    </row>
    <row r="153823" spans="68:68" customFormat="1">
      <c r="BP153823" s="90"/>
    </row>
    <row r="153824" spans="68:68" customFormat="1">
      <c r="BP153824" s="90"/>
    </row>
    <row r="153825" spans="68:68" customFormat="1">
      <c r="BP153825" s="90"/>
    </row>
    <row r="153826" spans="68:68" customFormat="1">
      <c r="BP153826" s="90"/>
    </row>
    <row r="153827" spans="68:68" customFormat="1">
      <c r="BP153827" s="90"/>
    </row>
    <row r="153828" spans="68:68" customFormat="1">
      <c r="BP153828" s="90"/>
    </row>
    <row r="153829" spans="68:68" customFormat="1">
      <c r="BP153829" s="90"/>
    </row>
    <row r="153830" spans="68:68" customFormat="1">
      <c r="BP153830" s="90"/>
    </row>
    <row r="153831" spans="68:68" customFormat="1">
      <c r="BP153831" s="90"/>
    </row>
    <row r="153832" spans="68:68" customFormat="1">
      <c r="BP153832" s="90"/>
    </row>
    <row r="153833" spans="68:68" customFormat="1">
      <c r="BP153833" s="90"/>
    </row>
    <row r="153834" spans="68:68" customFormat="1">
      <c r="BP153834" s="90"/>
    </row>
    <row r="153835" spans="68:68" customFormat="1">
      <c r="BP153835" s="90"/>
    </row>
    <row r="153836" spans="68:68" customFormat="1">
      <c r="BP153836" s="90"/>
    </row>
    <row r="153837" spans="68:68" customFormat="1">
      <c r="BP153837" s="90"/>
    </row>
    <row r="153838" spans="68:68" customFormat="1">
      <c r="BP153838" s="90"/>
    </row>
    <row r="153839" spans="68:68" customFormat="1">
      <c r="BP153839" s="90"/>
    </row>
    <row r="153840" spans="68:68" customFormat="1">
      <c r="BP153840" s="90"/>
    </row>
    <row r="153841" spans="68:68" customFormat="1">
      <c r="BP153841" s="90"/>
    </row>
    <row r="153842" spans="68:68" customFormat="1">
      <c r="BP153842" s="90"/>
    </row>
    <row r="153843" spans="68:68" customFormat="1">
      <c r="BP153843" s="90"/>
    </row>
    <row r="153844" spans="68:68" customFormat="1">
      <c r="BP153844" s="90"/>
    </row>
    <row r="153845" spans="68:68" customFormat="1">
      <c r="BP153845" s="90"/>
    </row>
    <row r="153846" spans="68:68" customFormat="1">
      <c r="BP153846" s="90"/>
    </row>
    <row r="153847" spans="68:68" customFormat="1">
      <c r="BP153847" s="90"/>
    </row>
    <row r="153848" spans="68:68" customFormat="1">
      <c r="BP153848" s="90"/>
    </row>
    <row r="153849" spans="68:68" customFormat="1">
      <c r="BP153849" s="90"/>
    </row>
    <row r="153850" spans="68:68" customFormat="1">
      <c r="BP153850" s="90"/>
    </row>
    <row r="153851" spans="68:68" customFormat="1">
      <c r="BP153851" s="90"/>
    </row>
    <row r="153852" spans="68:68" customFormat="1">
      <c r="BP153852" s="90"/>
    </row>
    <row r="153853" spans="68:68" customFormat="1">
      <c r="BP153853" s="90"/>
    </row>
    <row r="153854" spans="68:68" customFormat="1">
      <c r="BP153854" s="90"/>
    </row>
    <row r="153855" spans="68:68" customFormat="1">
      <c r="BP153855" s="90"/>
    </row>
    <row r="153856" spans="68:68" customFormat="1">
      <c r="BP153856" s="90"/>
    </row>
    <row r="153857" spans="68:68" customFormat="1">
      <c r="BP153857" s="90"/>
    </row>
    <row r="153858" spans="68:68" customFormat="1">
      <c r="BP153858" s="90"/>
    </row>
    <row r="153859" spans="68:68" customFormat="1">
      <c r="BP153859" s="90"/>
    </row>
    <row r="153860" spans="68:68" customFormat="1">
      <c r="BP153860" s="90"/>
    </row>
    <row r="153861" spans="68:68" customFormat="1">
      <c r="BP153861" s="90"/>
    </row>
    <row r="153862" spans="68:68" customFormat="1">
      <c r="BP153862" s="90"/>
    </row>
    <row r="153863" spans="68:68" customFormat="1">
      <c r="BP153863" s="90"/>
    </row>
    <row r="153864" spans="68:68" customFormat="1">
      <c r="BP153864" s="90"/>
    </row>
    <row r="153865" spans="68:68" customFormat="1">
      <c r="BP153865" s="90"/>
    </row>
    <row r="153866" spans="68:68" customFormat="1">
      <c r="BP153866" s="90"/>
    </row>
    <row r="153867" spans="68:68" customFormat="1">
      <c r="BP153867" s="90"/>
    </row>
    <row r="153868" spans="68:68" customFormat="1">
      <c r="BP153868" s="90"/>
    </row>
    <row r="153869" spans="68:68" customFormat="1">
      <c r="BP153869" s="90"/>
    </row>
    <row r="153870" spans="68:68" customFormat="1">
      <c r="BP153870" s="90"/>
    </row>
    <row r="153871" spans="68:68" customFormat="1">
      <c r="BP153871" s="90"/>
    </row>
    <row r="153872" spans="68:68" customFormat="1">
      <c r="BP153872" s="90"/>
    </row>
    <row r="153873" spans="68:68" customFormat="1">
      <c r="BP153873" s="90"/>
    </row>
    <row r="153874" spans="68:68" customFormat="1">
      <c r="BP153874" s="90"/>
    </row>
    <row r="153875" spans="68:68" customFormat="1">
      <c r="BP153875" s="90"/>
    </row>
    <row r="153876" spans="68:68" customFormat="1">
      <c r="BP153876" s="90"/>
    </row>
    <row r="153877" spans="68:68" customFormat="1">
      <c r="BP153877" s="90"/>
    </row>
    <row r="153878" spans="68:68" customFormat="1">
      <c r="BP153878" s="90"/>
    </row>
    <row r="153879" spans="68:68" customFormat="1">
      <c r="BP153879" s="90"/>
    </row>
    <row r="153880" spans="68:68" customFormat="1">
      <c r="BP153880" s="90"/>
    </row>
    <row r="153881" spans="68:68" customFormat="1">
      <c r="BP153881" s="90"/>
    </row>
    <row r="153882" spans="68:68" customFormat="1">
      <c r="BP153882" s="90"/>
    </row>
    <row r="153883" spans="68:68" customFormat="1">
      <c r="BP153883" s="90"/>
    </row>
    <row r="153884" spans="68:68" customFormat="1">
      <c r="BP153884" s="90"/>
    </row>
    <row r="153885" spans="68:68" customFormat="1">
      <c r="BP153885" s="90"/>
    </row>
    <row r="153886" spans="68:68" customFormat="1">
      <c r="BP153886" s="90"/>
    </row>
    <row r="153887" spans="68:68" customFormat="1">
      <c r="BP153887" s="90"/>
    </row>
    <row r="153888" spans="68:68" customFormat="1">
      <c r="BP153888" s="90"/>
    </row>
    <row r="153889" spans="68:68" customFormat="1">
      <c r="BP153889" s="90"/>
    </row>
    <row r="153890" spans="68:68" customFormat="1">
      <c r="BP153890" s="90"/>
    </row>
    <row r="153891" spans="68:68" customFormat="1">
      <c r="BP153891" s="90"/>
    </row>
    <row r="153892" spans="68:68" customFormat="1">
      <c r="BP153892" s="90"/>
    </row>
    <row r="153893" spans="68:68" customFormat="1">
      <c r="BP153893" s="90"/>
    </row>
    <row r="153894" spans="68:68" customFormat="1">
      <c r="BP153894" s="90"/>
    </row>
    <row r="153895" spans="68:68" customFormat="1">
      <c r="BP153895" s="90"/>
    </row>
    <row r="153896" spans="68:68" customFormat="1">
      <c r="BP153896" s="90"/>
    </row>
    <row r="153897" spans="68:68" customFormat="1">
      <c r="BP153897" s="90"/>
    </row>
    <row r="153898" spans="68:68" customFormat="1">
      <c r="BP153898" s="90"/>
    </row>
    <row r="153899" spans="68:68" customFormat="1">
      <c r="BP153899" s="90"/>
    </row>
    <row r="153900" spans="68:68" customFormat="1">
      <c r="BP153900" s="90"/>
    </row>
    <row r="153901" spans="68:68" customFormat="1">
      <c r="BP153901" s="90"/>
    </row>
    <row r="153902" spans="68:68" customFormat="1">
      <c r="BP153902" s="90"/>
    </row>
    <row r="153903" spans="68:68" customFormat="1">
      <c r="BP153903" s="90"/>
    </row>
    <row r="153904" spans="68:68" customFormat="1">
      <c r="BP153904" s="90"/>
    </row>
    <row r="153905" spans="68:68" customFormat="1">
      <c r="BP153905" s="90"/>
    </row>
    <row r="153906" spans="68:68" customFormat="1">
      <c r="BP153906" s="90"/>
    </row>
    <row r="153907" spans="68:68" customFormat="1">
      <c r="BP153907" s="90"/>
    </row>
    <row r="153908" spans="68:68" customFormat="1">
      <c r="BP153908" s="90"/>
    </row>
    <row r="153909" spans="68:68" customFormat="1">
      <c r="BP153909" s="90"/>
    </row>
    <row r="153910" spans="68:68" customFormat="1">
      <c r="BP153910" s="90"/>
    </row>
    <row r="153911" spans="68:68" customFormat="1">
      <c r="BP153911" s="90"/>
    </row>
    <row r="153912" spans="68:68" customFormat="1">
      <c r="BP153912" s="90"/>
    </row>
    <row r="153913" spans="68:68" customFormat="1">
      <c r="BP153913" s="90"/>
    </row>
    <row r="153914" spans="68:68" customFormat="1">
      <c r="BP153914" s="90"/>
    </row>
    <row r="153915" spans="68:68" customFormat="1">
      <c r="BP153915" s="90"/>
    </row>
    <row r="153916" spans="68:68" customFormat="1">
      <c r="BP153916" s="90"/>
    </row>
    <row r="153917" spans="68:68" customFormat="1">
      <c r="BP153917" s="90"/>
    </row>
    <row r="153918" spans="68:68" customFormat="1">
      <c r="BP153918" s="90"/>
    </row>
    <row r="153919" spans="68:68" customFormat="1">
      <c r="BP153919" s="90"/>
    </row>
    <row r="153920" spans="68:68" customFormat="1">
      <c r="BP153920" s="90"/>
    </row>
    <row r="153921" spans="68:68" customFormat="1">
      <c r="BP153921" s="90"/>
    </row>
    <row r="153922" spans="68:68" customFormat="1">
      <c r="BP153922" s="90"/>
    </row>
    <row r="153923" spans="68:68" customFormat="1">
      <c r="BP153923" s="90"/>
    </row>
    <row r="153924" spans="68:68" customFormat="1">
      <c r="BP153924" s="90"/>
    </row>
    <row r="153925" spans="68:68" customFormat="1">
      <c r="BP153925" s="90"/>
    </row>
    <row r="153926" spans="68:68" customFormat="1">
      <c r="BP153926" s="90"/>
    </row>
    <row r="153927" spans="68:68" customFormat="1">
      <c r="BP153927" s="90"/>
    </row>
    <row r="153928" spans="68:68" customFormat="1">
      <c r="BP153928" s="90"/>
    </row>
    <row r="153929" spans="68:68" customFormat="1">
      <c r="BP153929" s="90"/>
    </row>
    <row r="153930" spans="68:68" customFormat="1">
      <c r="BP153930" s="90"/>
    </row>
    <row r="153931" spans="68:68" customFormat="1">
      <c r="BP153931" s="90"/>
    </row>
    <row r="153932" spans="68:68" customFormat="1">
      <c r="BP153932" s="90"/>
    </row>
    <row r="153933" spans="68:68" customFormat="1">
      <c r="BP153933" s="90"/>
    </row>
    <row r="153934" spans="68:68" customFormat="1">
      <c r="BP153934" s="90"/>
    </row>
    <row r="153935" spans="68:68" customFormat="1">
      <c r="BP153935" s="90"/>
    </row>
    <row r="153936" spans="68:68" customFormat="1">
      <c r="BP153936" s="90"/>
    </row>
    <row r="153937" spans="68:68" customFormat="1">
      <c r="BP153937" s="90"/>
    </row>
    <row r="153938" spans="68:68" customFormat="1">
      <c r="BP153938" s="90"/>
    </row>
    <row r="153939" spans="68:68" customFormat="1">
      <c r="BP153939" s="90"/>
    </row>
    <row r="153940" spans="68:68" customFormat="1">
      <c r="BP153940" s="90"/>
    </row>
    <row r="153941" spans="68:68" customFormat="1">
      <c r="BP153941" s="90"/>
    </row>
    <row r="153942" spans="68:68" customFormat="1">
      <c r="BP153942" s="90"/>
    </row>
    <row r="153943" spans="68:68" customFormat="1">
      <c r="BP153943" s="90"/>
    </row>
    <row r="153944" spans="68:68" customFormat="1">
      <c r="BP153944" s="90"/>
    </row>
    <row r="153945" spans="68:68" customFormat="1">
      <c r="BP153945" s="90"/>
    </row>
    <row r="153946" spans="68:68" customFormat="1">
      <c r="BP153946" s="90"/>
    </row>
    <row r="153947" spans="68:68" customFormat="1">
      <c r="BP153947" s="90"/>
    </row>
    <row r="153948" spans="68:68" customFormat="1">
      <c r="BP153948" s="90"/>
    </row>
    <row r="153949" spans="68:68" customFormat="1">
      <c r="BP153949" s="90"/>
    </row>
    <row r="153950" spans="68:68" customFormat="1">
      <c r="BP153950" s="90"/>
    </row>
    <row r="153951" spans="68:68" customFormat="1">
      <c r="BP153951" s="90"/>
    </row>
    <row r="153952" spans="68:68" customFormat="1">
      <c r="BP153952" s="90"/>
    </row>
    <row r="153953" spans="68:68" customFormat="1">
      <c r="BP153953" s="90"/>
    </row>
    <row r="153954" spans="68:68" customFormat="1">
      <c r="BP153954" s="90"/>
    </row>
    <row r="153955" spans="68:68" customFormat="1">
      <c r="BP153955" s="90"/>
    </row>
    <row r="153956" spans="68:68" customFormat="1">
      <c r="BP153956" s="90"/>
    </row>
    <row r="153957" spans="68:68" customFormat="1">
      <c r="BP153957" s="90"/>
    </row>
    <row r="153958" spans="68:68" customFormat="1">
      <c r="BP153958" s="90"/>
    </row>
    <row r="153959" spans="68:68" customFormat="1">
      <c r="BP153959" s="90"/>
    </row>
    <row r="153960" spans="68:68" customFormat="1">
      <c r="BP153960" s="90"/>
    </row>
    <row r="153961" spans="68:68" customFormat="1">
      <c r="BP153961" s="90"/>
    </row>
    <row r="153962" spans="68:68" customFormat="1">
      <c r="BP153962" s="90"/>
    </row>
    <row r="153963" spans="68:68" customFormat="1">
      <c r="BP153963" s="90"/>
    </row>
    <row r="153964" spans="68:68" customFormat="1">
      <c r="BP153964" s="90"/>
    </row>
    <row r="153965" spans="68:68" customFormat="1">
      <c r="BP153965" s="90"/>
    </row>
    <row r="153966" spans="68:68" customFormat="1">
      <c r="BP153966" s="90"/>
    </row>
    <row r="153967" spans="68:68" customFormat="1">
      <c r="BP153967" s="90"/>
    </row>
    <row r="153968" spans="68:68" customFormat="1">
      <c r="BP153968" s="90"/>
    </row>
    <row r="153969" spans="68:68" customFormat="1">
      <c r="BP153969" s="90"/>
    </row>
    <row r="153970" spans="68:68" customFormat="1">
      <c r="BP153970" s="90"/>
    </row>
    <row r="153971" spans="68:68" customFormat="1">
      <c r="BP153971" s="90"/>
    </row>
    <row r="153972" spans="68:68" customFormat="1">
      <c r="BP153972" s="90"/>
    </row>
    <row r="153973" spans="68:68" customFormat="1">
      <c r="BP153973" s="90"/>
    </row>
    <row r="153974" spans="68:68" customFormat="1">
      <c r="BP153974" s="90"/>
    </row>
    <row r="153975" spans="68:68" customFormat="1">
      <c r="BP153975" s="90"/>
    </row>
    <row r="153976" spans="68:68" customFormat="1">
      <c r="BP153976" s="90"/>
    </row>
    <row r="153977" spans="68:68" customFormat="1">
      <c r="BP153977" s="90"/>
    </row>
    <row r="153978" spans="68:68" customFormat="1">
      <c r="BP153978" s="90"/>
    </row>
    <row r="153979" spans="68:68" customFormat="1">
      <c r="BP153979" s="90"/>
    </row>
    <row r="153980" spans="68:68" customFormat="1">
      <c r="BP153980" s="90"/>
    </row>
    <row r="153981" spans="68:68" customFormat="1">
      <c r="BP153981" s="90"/>
    </row>
    <row r="153982" spans="68:68" customFormat="1">
      <c r="BP153982" s="90"/>
    </row>
    <row r="153983" spans="68:68" customFormat="1">
      <c r="BP153983" s="90"/>
    </row>
    <row r="153984" spans="68:68" customFormat="1">
      <c r="BP153984" s="90"/>
    </row>
    <row r="153985" spans="68:68" customFormat="1">
      <c r="BP153985" s="90"/>
    </row>
    <row r="153986" spans="68:68" customFormat="1">
      <c r="BP153986" s="90"/>
    </row>
    <row r="153987" spans="68:68" customFormat="1">
      <c r="BP153987" s="90"/>
    </row>
    <row r="153988" spans="68:68" customFormat="1">
      <c r="BP153988" s="90"/>
    </row>
    <row r="153989" spans="68:68" customFormat="1">
      <c r="BP153989" s="90"/>
    </row>
    <row r="153990" spans="68:68" customFormat="1">
      <c r="BP153990" s="90"/>
    </row>
    <row r="153991" spans="68:68" customFormat="1">
      <c r="BP153991" s="90"/>
    </row>
    <row r="153992" spans="68:68" customFormat="1">
      <c r="BP153992" s="90"/>
    </row>
    <row r="153993" spans="68:68" customFormat="1">
      <c r="BP153993" s="90"/>
    </row>
    <row r="153994" spans="68:68" customFormat="1">
      <c r="BP153994" s="90"/>
    </row>
    <row r="153995" spans="68:68" customFormat="1">
      <c r="BP153995" s="90"/>
    </row>
    <row r="153996" spans="68:68" customFormat="1">
      <c r="BP153996" s="90"/>
    </row>
    <row r="153997" spans="68:68" customFormat="1">
      <c r="BP153997" s="90"/>
    </row>
    <row r="153998" spans="68:68" customFormat="1">
      <c r="BP153998" s="90"/>
    </row>
    <row r="153999" spans="68:68" customFormat="1">
      <c r="BP153999" s="90"/>
    </row>
    <row r="154000" spans="68:68" customFormat="1">
      <c r="BP154000" s="90"/>
    </row>
    <row r="154001" spans="68:68" customFormat="1">
      <c r="BP154001" s="90"/>
    </row>
    <row r="154002" spans="68:68" customFormat="1">
      <c r="BP154002" s="90"/>
    </row>
    <row r="154003" spans="68:68" customFormat="1">
      <c r="BP154003" s="90"/>
    </row>
    <row r="154004" spans="68:68" customFormat="1">
      <c r="BP154004" s="90"/>
    </row>
    <row r="154005" spans="68:68" customFormat="1">
      <c r="BP154005" s="90"/>
    </row>
    <row r="154006" spans="68:68" customFormat="1">
      <c r="BP154006" s="90"/>
    </row>
    <row r="154007" spans="68:68" customFormat="1">
      <c r="BP154007" s="90"/>
    </row>
    <row r="154008" spans="68:68" customFormat="1">
      <c r="BP154008" s="90"/>
    </row>
    <row r="154009" spans="68:68" customFormat="1">
      <c r="BP154009" s="90"/>
    </row>
    <row r="154010" spans="68:68" customFormat="1">
      <c r="BP154010" s="90"/>
    </row>
    <row r="154011" spans="68:68" customFormat="1">
      <c r="BP154011" s="90"/>
    </row>
    <row r="154012" spans="68:68" customFormat="1">
      <c r="BP154012" s="90"/>
    </row>
    <row r="154013" spans="68:68" customFormat="1">
      <c r="BP154013" s="90"/>
    </row>
    <row r="154014" spans="68:68" customFormat="1">
      <c r="BP154014" s="90"/>
    </row>
    <row r="154015" spans="68:68" customFormat="1">
      <c r="BP154015" s="90"/>
    </row>
    <row r="154016" spans="68:68" customFormat="1">
      <c r="BP154016" s="90"/>
    </row>
    <row r="154017" spans="68:68" customFormat="1">
      <c r="BP154017" s="90"/>
    </row>
    <row r="154018" spans="68:68" customFormat="1">
      <c r="BP154018" s="90"/>
    </row>
    <row r="154019" spans="68:68" customFormat="1">
      <c r="BP154019" s="90"/>
    </row>
    <row r="154020" spans="68:68" customFormat="1">
      <c r="BP154020" s="90"/>
    </row>
    <row r="154021" spans="68:68" customFormat="1">
      <c r="BP154021" s="90"/>
    </row>
    <row r="154022" spans="68:68" customFormat="1">
      <c r="BP154022" s="90"/>
    </row>
    <row r="154023" spans="68:68" customFormat="1">
      <c r="BP154023" s="90"/>
    </row>
    <row r="154024" spans="68:68" customFormat="1">
      <c r="BP154024" s="90"/>
    </row>
    <row r="154025" spans="68:68" customFormat="1">
      <c r="BP154025" s="90"/>
    </row>
    <row r="154026" spans="68:68" customFormat="1">
      <c r="BP154026" s="90"/>
    </row>
    <row r="154027" spans="68:68" customFormat="1">
      <c r="BP154027" s="90"/>
    </row>
    <row r="154028" spans="68:68" customFormat="1">
      <c r="BP154028" s="90"/>
    </row>
    <row r="154029" spans="68:68" customFormat="1">
      <c r="BP154029" s="90"/>
    </row>
    <row r="154030" spans="68:68" customFormat="1">
      <c r="BP154030" s="90"/>
    </row>
    <row r="154031" spans="68:68" customFormat="1">
      <c r="BP154031" s="90"/>
    </row>
    <row r="154032" spans="68:68" customFormat="1">
      <c r="BP154032" s="90"/>
    </row>
    <row r="154033" spans="68:68" customFormat="1">
      <c r="BP154033" s="90"/>
    </row>
    <row r="154034" spans="68:68" customFormat="1">
      <c r="BP154034" s="90"/>
    </row>
    <row r="154035" spans="68:68" customFormat="1">
      <c r="BP154035" s="90"/>
    </row>
    <row r="154036" spans="68:68" customFormat="1">
      <c r="BP154036" s="90"/>
    </row>
    <row r="154037" spans="68:68" customFormat="1">
      <c r="BP154037" s="90"/>
    </row>
    <row r="154038" spans="68:68" customFormat="1">
      <c r="BP154038" s="90"/>
    </row>
    <row r="154039" spans="68:68" customFormat="1">
      <c r="BP154039" s="90"/>
    </row>
    <row r="154040" spans="68:68" customFormat="1">
      <c r="BP154040" s="90"/>
    </row>
    <row r="154041" spans="68:68" customFormat="1">
      <c r="BP154041" s="90"/>
    </row>
    <row r="154042" spans="68:68" customFormat="1">
      <c r="BP154042" s="90"/>
    </row>
    <row r="154043" spans="68:68" customFormat="1">
      <c r="BP154043" s="90"/>
    </row>
    <row r="154044" spans="68:68" customFormat="1">
      <c r="BP154044" s="90"/>
    </row>
    <row r="154045" spans="68:68" customFormat="1">
      <c r="BP154045" s="90"/>
    </row>
    <row r="154046" spans="68:68" customFormat="1">
      <c r="BP154046" s="90"/>
    </row>
    <row r="154047" spans="68:68" customFormat="1">
      <c r="BP154047" s="90"/>
    </row>
    <row r="154048" spans="68:68" customFormat="1">
      <c r="BP154048" s="90"/>
    </row>
    <row r="154049" spans="68:68" customFormat="1">
      <c r="BP154049" s="90"/>
    </row>
    <row r="154050" spans="68:68" customFormat="1">
      <c r="BP154050" s="90"/>
    </row>
    <row r="154051" spans="68:68" customFormat="1">
      <c r="BP154051" s="90"/>
    </row>
    <row r="154052" spans="68:68" customFormat="1">
      <c r="BP154052" s="90"/>
    </row>
    <row r="154053" spans="68:68" customFormat="1">
      <c r="BP154053" s="90"/>
    </row>
    <row r="154054" spans="68:68" customFormat="1">
      <c r="BP154054" s="90"/>
    </row>
    <row r="154055" spans="68:68" customFormat="1">
      <c r="BP154055" s="90"/>
    </row>
    <row r="154056" spans="68:68" customFormat="1">
      <c r="BP154056" s="90"/>
    </row>
    <row r="154057" spans="68:68" customFormat="1">
      <c r="BP154057" s="90"/>
    </row>
    <row r="154058" spans="68:68" customFormat="1">
      <c r="BP154058" s="90"/>
    </row>
    <row r="154059" spans="68:68" customFormat="1">
      <c r="BP154059" s="90"/>
    </row>
    <row r="154060" spans="68:68" customFormat="1">
      <c r="BP154060" s="90"/>
    </row>
    <row r="154061" spans="68:68" customFormat="1">
      <c r="BP154061" s="90"/>
    </row>
    <row r="154062" spans="68:68" customFormat="1">
      <c r="BP154062" s="90"/>
    </row>
    <row r="154063" spans="68:68" customFormat="1">
      <c r="BP154063" s="90"/>
    </row>
    <row r="154064" spans="68:68" customFormat="1">
      <c r="BP154064" s="90"/>
    </row>
    <row r="154065" spans="68:68" customFormat="1">
      <c r="BP154065" s="90"/>
    </row>
    <row r="154066" spans="68:68" customFormat="1">
      <c r="BP154066" s="90"/>
    </row>
    <row r="154067" spans="68:68" customFormat="1">
      <c r="BP154067" s="90"/>
    </row>
    <row r="154068" spans="68:68" customFormat="1">
      <c r="BP154068" s="90"/>
    </row>
    <row r="154069" spans="68:68" customFormat="1">
      <c r="BP154069" s="90"/>
    </row>
    <row r="154070" spans="68:68" customFormat="1">
      <c r="BP154070" s="90"/>
    </row>
    <row r="154071" spans="68:68" customFormat="1">
      <c r="BP154071" s="90"/>
    </row>
    <row r="154072" spans="68:68" customFormat="1">
      <c r="BP154072" s="90"/>
    </row>
    <row r="154073" spans="68:68" customFormat="1">
      <c r="BP154073" s="90"/>
    </row>
    <row r="154074" spans="68:68" customFormat="1">
      <c r="BP154074" s="90"/>
    </row>
    <row r="154075" spans="68:68" customFormat="1">
      <c r="BP154075" s="90"/>
    </row>
    <row r="154076" spans="68:68" customFormat="1">
      <c r="BP154076" s="90"/>
    </row>
    <row r="154077" spans="68:68" customFormat="1">
      <c r="BP154077" s="90"/>
    </row>
    <row r="154078" spans="68:68" customFormat="1">
      <c r="BP154078" s="90"/>
    </row>
    <row r="154079" spans="68:68" customFormat="1">
      <c r="BP154079" s="90"/>
    </row>
    <row r="154080" spans="68:68" customFormat="1">
      <c r="BP154080" s="90"/>
    </row>
    <row r="154081" spans="68:68" customFormat="1">
      <c r="BP154081" s="90"/>
    </row>
    <row r="154082" spans="68:68" customFormat="1">
      <c r="BP154082" s="90"/>
    </row>
    <row r="154083" spans="68:68" customFormat="1">
      <c r="BP154083" s="90"/>
    </row>
    <row r="154084" spans="68:68" customFormat="1">
      <c r="BP154084" s="90"/>
    </row>
    <row r="154085" spans="68:68" customFormat="1">
      <c r="BP154085" s="90"/>
    </row>
    <row r="154086" spans="68:68" customFormat="1">
      <c r="BP154086" s="90"/>
    </row>
    <row r="154087" spans="68:68" customFormat="1">
      <c r="BP154087" s="90"/>
    </row>
    <row r="154088" spans="68:68" customFormat="1">
      <c r="BP154088" s="90"/>
    </row>
    <row r="154089" spans="68:68" customFormat="1">
      <c r="BP154089" s="90"/>
    </row>
    <row r="154090" spans="68:68" customFormat="1">
      <c r="BP154090" s="90"/>
    </row>
    <row r="154091" spans="68:68" customFormat="1">
      <c r="BP154091" s="90"/>
    </row>
    <row r="154092" spans="68:68" customFormat="1">
      <c r="BP154092" s="90"/>
    </row>
    <row r="154093" spans="68:68" customFormat="1">
      <c r="BP154093" s="90"/>
    </row>
    <row r="154094" spans="68:68" customFormat="1">
      <c r="BP154094" s="90"/>
    </row>
    <row r="154095" spans="68:68" customFormat="1">
      <c r="BP154095" s="90"/>
    </row>
    <row r="154096" spans="68:68" customFormat="1">
      <c r="BP154096" s="90"/>
    </row>
    <row r="154097" spans="68:68" customFormat="1">
      <c r="BP154097" s="90"/>
    </row>
    <row r="154098" spans="68:68" customFormat="1">
      <c r="BP154098" s="90"/>
    </row>
    <row r="154099" spans="68:68" customFormat="1">
      <c r="BP154099" s="90"/>
    </row>
    <row r="154100" spans="68:68" customFormat="1">
      <c r="BP154100" s="90"/>
    </row>
    <row r="154101" spans="68:68" customFormat="1">
      <c r="BP154101" s="90"/>
    </row>
    <row r="154102" spans="68:68" customFormat="1">
      <c r="BP154102" s="90"/>
    </row>
    <row r="154103" spans="68:68" customFormat="1">
      <c r="BP154103" s="90"/>
    </row>
    <row r="154104" spans="68:68" customFormat="1">
      <c r="BP154104" s="90"/>
    </row>
    <row r="154105" spans="68:68" customFormat="1">
      <c r="BP154105" s="90"/>
    </row>
    <row r="154106" spans="68:68" customFormat="1">
      <c r="BP154106" s="90"/>
    </row>
    <row r="154107" spans="68:68" customFormat="1">
      <c r="BP154107" s="90"/>
    </row>
    <row r="154108" spans="68:68" customFormat="1">
      <c r="BP154108" s="90"/>
    </row>
    <row r="154109" spans="68:68" customFormat="1">
      <c r="BP154109" s="90"/>
    </row>
    <row r="154110" spans="68:68" customFormat="1">
      <c r="BP154110" s="90"/>
    </row>
    <row r="154111" spans="68:68" customFormat="1">
      <c r="BP154111" s="90"/>
    </row>
    <row r="154112" spans="68:68" customFormat="1">
      <c r="BP154112" s="90"/>
    </row>
    <row r="154113" spans="68:68" customFormat="1">
      <c r="BP154113" s="90"/>
    </row>
    <row r="154114" spans="68:68" customFormat="1">
      <c r="BP154114" s="90"/>
    </row>
    <row r="154115" spans="68:68" customFormat="1">
      <c r="BP154115" s="90"/>
    </row>
    <row r="154116" spans="68:68" customFormat="1">
      <c r="BP154116" s="90"/>
    </row>
    <row r="154117" spans="68:68" customFormat="1">
      <c r="BP154117" s="90"/>
    </row>
    <row r="154118" spans="68:68" customFormat="1">
      <c r="BP154118" s="90"/>
    </row>
    <row r="154119" spans="68:68" customFormat="1">
      <c r="BP154119" s="90"/>
    </row>
    <row r="154120" spans="68:68" customFormat="1">
      <c r="BP154120" s="90"/>
    </row>
    <row r="154121" spans="68:68" customFormat="1">
      <c r="BP154121" s="90"/>
    </row>
    <row r="154122" spans="68:68" customFormat="1">
      <c r="BP154122" s="90"/>
    </row>
    <row r="154123" spans="68:68" customFormat="1">
      <c r="BP154123" s="90"/>
    </row>
    <row r="154124" spans="68:68" customFormat="1">
      <c r="BP154124" s="90"/>
    </row>
    <row r="154125" spans="68:68" customFormat="1">
      <c r="BP154125" s="90"/>
    </row>
    <row r="154126" spans="68:68" customFormat="1">
      <c r="BP154126" s="90"/>
    </row>
    <row r="154127" spans="68:68" customFormat="1">
      <c r="BP154127" s="90"/>
    </row>
    <row r="154128" spans="68:68" customFormat="1">
      <c r="BP154128" s="90"/>
    </row>
    <row r="154129" spans="68:68" customFormat="1">
      <c r="BP154129" s="90"/>
    </row>
    <row r="154130" spans="68:68" customFormat="1">
      <c r="BP154130" s="90"/>
    </row>
    <row r="154131" spans="68:68" customFormat="1">
      <c r="BP154131" s="90"/>
    </row>
    <row r="154132" spans="68:68" customFormat="1">
      <c r="BP154132" s="90"/>
    </row>
    <row r="154133" spans="68:68" customFormat="1">
      <c r="BP154133" s="90"/>
    </row>
    <row r="154134" spans="68:68" customFormat="1">
      <c r="BP154134" s="90"/>
    </row>
    <row r="154135" spans="68:68" customFormat="1">
      <c r="BP154135" s="90"/>
    </row>
    <row r="154136" spans="68:68" customFormat="1">
      <c r="BP154136" s="90"/>
    </row>
    <row r="154137" spans="68:68" customFormat="1">
      <c r="BP154137" s="90"/>
    </row>
    <row r="154138" spans="68:68" customFormat="1">
      <c r="BP154138" s="90"/>
    </row>
    <row r="154139" spans="68:68" customFormat="1">
      <c r="BP154139" s="90"/>
    </row>
    <row r="154140" spans="68:68" customFormat="1">
      <c r="BP154140" s="90"/>
    </row>
    <row r="154141" spans="68:68" customFormat="1">
      <c r="BP154141" s="90"/>
    </row>
    <row r="154142" spans="68:68" customFormat="1">
      <c r="BP154142" s="90"/>
    </row>
    <row r="154143" spans="68:68" customFormat="1">
      <c r="BP154143" s="90"/>
    </row>
    <row r="154144" spans="68:68" customFormat="1">
      <c r="BP154144" s="90"/>
    </row>
    <row r="154145" spans="68:68" customFormat="1">
      <c r="BP154145" s="90"/>
    </row>
    <row r="154146" spans="68:68" customFormat="1">
      <c r="BP154146" s="90"/>
    </row>
    <row r="154147" spans="68:68" customFormat="1">
      <c r="BP154147" s="90"/>
    </row>
    <row r="154148" spans="68:68" customFormat="1">
      <c r="BP154148" s="90"/>
    </row>
    <row r="154149" spans="68:68" customFormat="1">
      <c r="BP154149" s="90"/>
    </row>
    <row r="154150" spans="68:68" customFormat="1">
      <c r="BP154150" s="90"/>
    </row>
    <row r="154151" spans="68:68" customFormat="1">
      <c r="BP154151" s="90"/>
    </row>
    <row r="154152" spans="68:68" customFormat="1">
      <c r="BP154152" s="90"/>
    </row>
    <row r="154153" spans="68:68" customFormat="1">
      <c r="BP154153" s="90"/>
    </row>
    <row r="154154" spans="68:68" customFormat="1">
      <c r="BP154154" s="90"/>
    </row>
    <row r="154155" spans="68:68" customFormat="1">
      <c r="BP154155" s="90"/>
    </row>
    <row r="154156" spans="68:68" customFormat="1">
      <c r="BP154156" s="90"/>
    </row>
    <row r="154157" spans="68:68" customFormat="1">
      <c r="BP154157" s="90"/>
    </row>
    <row r="154158" spans="68:68" customFormat="1">
      <c r="BP154158" s="90"/>
    </row>
    <row r="154159" spans="68:68" customFormat="1">
      <c r="BP154159" s="90"/>
    </row>
    <row r="154160" spans="68:68" customFormat="1">
      <c r="BP154160" s="90"/>
    </row>
    <row r="154161" spans="68:68" customFormat="1">
      <c r="BP154161" s="90"/>
    </row>
    <row r="154162" spans="68:68" customFormat="1">
      <c r="BP154162" s="90"/>
    </row>
    <row r="154163" spans="68:68" customFormat="1">
      <c r="BP154163" s="90"/>
    </row>
    <row r="154164" spans="68:68" customFormat="1">
      <c r="BP154164" s="90"/>
    </row>
    <row r="154165" spans="68:68" customFormat="1">
      <c r="BP154165" s="90"/>
    </row>
    <row r="154166" spans="68:68" customFormat="1">
      <c r="BP154166" s="90"/>
    </row>
    <row r="154167" spans="68:68" customFormat="1">
      <c r="BP154167" s="90"/>
    </row>
    <row r="154168" spans="68:68" customFormat="1">
      <c r="BP154168" s="90"/>
    </row>
    <row r="154169" spans="68:68" customFormat="1">
      <c r="BP154169" s="90"/>
    </row>
    <row r="154170" spans="68:68" customFormat="1">
      <c r="BP154170" s="90"/>
    </row>
    <row r="154171" spans="68:68" customFormat="1">
      <c r="BP154171" s="90"/>
    </row>
    <row r="154172" spans="68:68" customFormat="1">
      <c r="BP154172" s="90"/>
    </row>
    <row r="154173" spans="68:68" customFormat="1">
      <c r="BP154173" s="90"/>
    </row>
    <row r="154174" spans="68:68" customFormat="1">
      <c r="BP154174" s="90"/>
    </row>
    <row r="154175" spans="68:68" customFormat="1">
      <c r="BP154175" s="90"/>
    </row>
    <row r="154176" spans="68:68" customFormat="1">
      <c r="BP154176" s="90"/>
    </row>
    <row r="154177" spans="68:68" customFormat="1">
      <c r="BP154177" s="90"/>
    </row>
    <row r="154178" spans="68:68" customFormat="1">
      <c r="BP154178" s="90"/>
    </row>
    <row r="154179" spans="68:68" customFormat="1">
      <c r="BP154179" s="90"/>
    </row>
    <row r="154180" spans="68:68" customFormat="1">
      <c r="BP154180" s="90"/>
    </row>
    <row r="154181" spans="68:68" customFormat="1">
      <c r="BP154181" s="90"/>
    </row>
    <row r="154182" spans="68:68" customFormat="1">
      <c r="BP154182" s="90"/>
    </row>
    <row r="154183" spans="68:68" customFormat="1">
      <c r="BP154183" s="90"/>
    </row>
    <row r="154184" spans="68:68" customFormat="1">
      <c r="BP154184" s="90"/>
    </row>
    <row r="154185" spans="68:68" customFormat="1">
      <c r="BP154185" s="90"/>
    </row>
    <row r="154186" spans="68:68" customFormat="1">
      <c r="BP154186" s="90"/>
    </row>
    <row r="154187" spans="68:68" customFormat="1">
      <c r="BP154187" s="90"/>
    </row>
    <row r="154188" spans="68:68" customFormat="1">
      <c r="BP154188" s="90"/>
    </row>
    <row r="154189" spans="68:68" customFormat="1">
      <c r="BP154189" s="90"/>
    </row>
    <row r="154190" spans="68:68" customFormat="1">
      <c r="BP154190" s="90"/>
    </row>
    <row r="154191" spans="68:68" customFormat="1">
      <c r="BP154191" s="90"/>
    </row>
    <row r="154192" spans="68:68" customFormat="1">
      <c r="BP154192" s="90"/>
    </row>
    <row r="154193" spans="68:68" customFormat="1">
      <c r="BP154193" s="90"/>
    </row>
    <row r="154194" spans="68:68" customFormat="1">
      <c r="BP154194" s="90"/>
    </row>
    <row r="154195" spans="68:68" customFormat="1">
      <c r="BP154195" s="90"/>
    </row>
    <row r="154196" spans="68:68" customFormat="1">
      <c r="BP154196" s="90"/>
    </row>
    <row r="154197" spans="68:68" customFormat="1">
      <c r="BP154197" s="90"/>
    </row>
    <row r="154198" spans="68:68" customFormat="1">
      <c r="BP154198" s="90"/>
    </row>
    <row r="154199" spans="68:68" customFormat="1">
      <c r="BP154199" s="90"/>
    </row>
    <row r="154200" spans="68:68" customFormat="1">
      <c r="BP154200" s="90"/>
    </row>
    <row r="154201" spans="68:68" customFormat="1">
      <c r="BP154201" s="90"/>
    </row>
    <row r="154202" spans="68:68" customFormat="1">
      <c r="BP154202" s="90"/>
    </row>
    <row r="154203" spans="68:68" customFormat="1">
      <c r="BP154203" s="90"/>
    </row>
    <row r="154204" spans="68:68" customFormat="1">
      <c r="BP154204" s="90"/>
    </row>
    <row r="154205" spans="68:68" customFormat="1">
      <c r="BP154205" s="90"/>
    </row>
    <row r="154206" spans="68:68" customFormat="1">
      <c r="BP154206" s="90"/>
    </row>
    <row r="154207" spans="68:68" customFormat="1">
      <c r="BP154207" s="90"/>
    </row>
    <row r="154208" spans="68:68" customFormat="1">
      <c r="BP154208" s="90"/>
    </row>
    <row r="154209" spans="68:68" customFormat="1">
      <c r="BP154209" s="90"/>
    </row>
    <row r="154210" spans="68:68" customFormat="1">
      <c r="BP154210" s="90"/>
    </row>
    <row r="154211" spans="68:68" customFormat="1">
      <c r="BP154211" s="90"/>
    </row>
    <row r="154212" spans="68:68" customFormat="1">
      <c r="BP154212" s="90"/>
    </row>
    <row r="154213" spans="68:68" customFormat="1">
      <c r="BP154213" s="90"/>
    </row>
    <row r="154214" spans="68:68" customFormat="1">
      <c r="BP154214" s="90"/>
    </row>
    <row r="154215" spans="68:68" customFormat="1">
      <c r="BP154215" s="90"/>
    </row>
    <row r="154216" spans="68:68" customFormat="1">
      <c r="BP154216" s="90"/>
    </row>
    <row r="154217" spans="68:68" customFormat="1">
      <c r="BP154217" s="90"/>
    </row>
    <row r="154218" spans="68:68" customFormat="1">
      <c r="BP154218" s="90"/>
    </row>
    <row r="154219" spans="68:68" customFormat="1">
      <c r="BP154219" s="90"/>
    </row>
    <row r="154220" spans="68:68" customFormat="1">
      <c r="BP154220" s="90"/>
    </row>
    <row r="154221" spans="68:68" customFormat="1">
      <c r="BP154221" s="90"/>
    </row>
    <row r="154222" spans="68:68" customFormat="1">
      <c r="BP154222" s="90"/>
    </row>
    <row r="154223" spans="68:68" customFormat="1">
      <c r="BP154223" s="90"/>
    </row>
    <row r="154224" spans="68:68" customFormat="1">
      <c r="BP154224" s="90"/>
    </row>
    <row r="154225" spans="68:68" customFormat="1">
      <c r="BP154225" s="90"/>
    </row>
    <row r="154226" spans="68:68" customFormat="1">
      <c r="BP154226" s="90"/>
    </row>
    <row r="154227" spans="68:68" customFormat="1">
      <c r="BP154227" s="90"/>
    </row>
    <row r="154228" spans="68:68" customFormat="1">
      <c r="BP154228" s="90"/>
    </row>
    <row r="154229" spans="68:68" customFormat="1">
      <c r="BP154229" s="90"/>
    </row>
    <row r="154230" spans="68:68" customFormat="1">
      <c r="BP154230" s="90"/>
    </row>
    <row r="154231" spans="68:68" customFormat="1">
      <c r="BP154231" s="90"/>
    </row>
    <row r="154232" spans="68:68" customFormat="1">
      <c r="BP154232" s="90"/>
    </row>
    <row r="154233" spans="68:68" customFormat="1">
      <c r="BP154233" s="90"/>
    </row>
    <row r="154234" spans="68:68" customFormat="1">
      <c r="BP154234" s="90"/>
    </row>
    <row r="154235" spans="68:68" customFormat="1">
      <c r="BP154235" s="90"/>
    </row>
    <row r="154236" spans="68:68" customFormat="1">
      <c r="BP154236" s="90"/>
    </row>
    <row r="154237" spans="68:68" customFormat="1">
      <c r="BP154237" s="90"/>
    </row>
    <row r="154238" spans="68:68" customFormat="1">
      <c r="BP154238" s="90"/>
    </row>
    <row r="154239" spans="68:68" customFormat="1">
      <c r="BP154239" s="90"/>
    </row>
    <row r="154240" spans="68:68" customFormat="1">
      <c r="BP154240" s="90"/>
    </row>
    <row r="154241" spans="68:68" customFormat="1">
      <c r="BP154241" s="90"/>
    </row>
    <row r="154242" spans="68:68" customFormat="1">
      <c r="BP154242" s="90"/>
    </row>
    <row r="154243" spans="68:68" customFormat="1">
      <c r="BP154243" s="90"/>
    </row>
    <row r="154244" spans="68:68" customFormat="1">
      <c r="BP154244" s="90"/>
    </row>
    <row r="154245" spans="68:68" customFormat="1">
      <c r="BP154245" s="90"/>
    </row>
    <row r="154246" spans="68:68" customFormat="1">
      <c r="BP154246" s="90"/>
    </row>
    <row r="154247" spans="68:68" customFormat="1">
      <c r="BP154247" s="90"/>
    </row>
    <row r="154248" spans="68:68" customFormat="1">
      <c r="BP154248" s="90"/>
    </row>
    <row r="154249" spans="68:68" customFormat="1">
      <c r="BP154249" s="90"/>
    </row>
    <row r="154250" spans="68:68" customFormat="1">
      <c r="BP154250" s="90"/>
    </row>
    <row r="154251" spans="68:68" customFormat="1">
      <c r="BP154251" s="90"/>
    </row>
    <row r="154252" spans="68:68" customFormat="1">
      <c r="BP154252" s="90"/>
    </row>
    <row r="154253" spans="68:68" customFormat="1">
      <c r="BP154253" s="90"/>
    </row>
    <row r="154254" spans="68:68" customFormat="1">
      <c r="BP154254" s="90"/>
    </row>
    <row r="154255" spans="68:68" customFormat="1">
      <c r="BP154255" s="90"/>
    </row>
    <row r="154256" spans="68:68" customFormat="1">
      <c r="BP154256" s="90"/>
    </row>
    <row r="154257" spans="68:68" customFormat="1">
      <c r="BP154257" s="90"/>
    </row>
    <row r="154258" spans="68:68" customFormat="1">
      <c r="BP154258" s="90"/>
    </row>
    <row r="154259" spans="68:68" customFormat="1">
      <c r="BP154259" s="90"/>
    </row>
    <row r="154260" spans="68:68" customFormat="1">
      <c r="BP154260" s="90"/>
    </row>
    <row r="154261" spans="68:68" customFormat="1">
      <c r="BP154261" s="90"/>
    </row>
    <row r="154262" spans="68:68" customFormat="1">
      <c r="BP154262" s="90"/>
    </row>
    <row r="154263" spans="68:68" customFormat="1">
      <c r="BP154263" s="90"/>
    </row>
    <row r="154264" spans="68:68" customFormat="1">
      <c r="BP154264" s="90"/>
    </row>
    <row r="154265" spans="68:68" customFormat="1">
      <c r="BP154265" s="90"/>
    </row>
    <row r="154266" spans="68:68" customFormat="1">
      <c r="BP154266" s="90"/>
    </row>
    <row r="154267" spans="68:68" customFormat="1">
      <c r="BP154267" s="90"/>
    </row>
    <row r="154268" spans="68:68" customFormat="1">
      <c r="BP154268" s="90"/>
    </row>
    <row r="154269" spans="68:68" customFormat="1">
      <c r="BP154269" s="90"/>
    </row>
    <row r="154270" spans="68:68" customFormat="1">
      <c r="BP154270" s="90"/>
    </row>
    <row r="154271" spans="68:68" customFormat="1">
      <c r="BP154271" s="90"/>
    </row>
    <row r="154272" spans="68:68" customFormat="1">
      <c r="BP154272" s="90"/>
    </row>
    <row r="154273" spans="68:68" customFormat="1">
      <c r="BP154273" s="90"/>
    </row>
    <row r="154274" spans="68:68" customFormat="1">
      <c r="BP154274" s="90"/>
    </row>
    <row r="154275" spans="68:68" customFormat="1">
      <c r="BP154275" s="90"/>
    </row>
    <row r="154276" spans="68:68" customFormat="1">
      <c r="BP154276" s="90"/>
    </row>
    <row r="154277" spans="68:68" customFormat="1">
      <c r="BP154277" s="90"/>
    </row>
    <row r="154278" spans="68:68" customFormat="1">
      <c r="BP154278" s="90"/>
    </row>
    <row r="154279" spans="68:68" customFormat="1">
      <c r="BP154279" s="90"/>
    </row>
    <row r="154280" spans="68:68" customFormat="1">
      <c r="BP154280" s="90"/>
    </row>
    <row r="154281" spans="68:68" customFormat="1">
      <c r="BP154281" s="90"/>
    </row>
    <row r="154282" spans="68:68" customFormat="1">
      <c r="BP154282" s="90"/>
    </row>
    <row r="154283" spans="68:68" customFormat="1">
      <c r="BP154283" s="90"/>
    </row>
    <row r="154284" spans="68:68" customFormat="1">
      <c r="BP154284" s="90"/>
    </row>
    <row r="154285" spans="68:68" customFormat="1">
      <c r="BP154285" s="90"/>
    </row>
    <row r="154286" spans="68:68" customFormat="1">
      <c r="BP154286" s="90"/>
    </row>
    <row r="154287" spans="68:68" customFormat="1">
      <c r="BP154287" s="90"/>
    </row>
    <row r="154288" spans="68:68" customFormat="1">
      <c r="BP154288" s="90"/>
    </row>
    <row r="154289" spans="68:68" customFormat="1">
      <c r="BP154289" s="90"/>
    </row>
    <row r="154290" spans="68:68" customFormat="1">
      <c r="BP154290" s="90"/>
    </row>
    <row r="154291" spans="68:68" customFormat="1">
      <c r="BP154291" s="90"/>
    </row>
    <row r="154292" spans="68:68" customFormat="1">
      <c r="BP154292" s="90"/>
    </row>
    <row r="154293" spans="68:68" customFormat="1">
      <c r="BP154293" s="90"/>
    </row>
    <row r="154294" spans="68:68" customFormat="1">
      <c r="BP154294" s="90"/>
    </row>
    <row r="154295" spans="68:68" customFormat="1">
      <c r="BP154295" s="90"/>
    </row>
    <row r="154296" spans="68:68" customFormat="1">
      <c r="BP154296" s="90"/>
    </row>
    <row r="154297" spans="68:68" customFormat="1">
      <c r="BP154297" s="90"/>
    </row>
    <row r="154298" spans="68:68" customFormat="1">
      <c r="BP154298" s="90"/>
    </row>
    <row r="154299" spans="68:68" customFormat="1">
      <c r="BP154299" s="90"/>
    </row>
    <row r="154300" spans="68:68" customFormat="1">
      <c r="BP154300" s="90"/>
    </row>
    <row r="154301" spans="68:68" customFormat="1">
      <c r="BP154301" s="90"/>
    </row>
    <row r="154302" spans="68:68" customFormat="1">
      <c r="BP154302" s="90"/>
    </row>
    <row r="154303" spans="68:68" customFormat="1">
      <c r="BP154303" s="90"/>
    </row>
    <row r="154304" spans="68:68" customFormat="1">
      <c r="BP154304" s="90"/>
    </row>
    <row r="154305" spans="68:68" customFormat="1">
      <c r="BP154305" s="90"/>
    </row>
    <row r="154306" spans="68:68" customFormat="1">
      <c r="BP154306" s="90"/>
    </row>
    <row r="154307" spans="68:68" customFormat="1">
      <c r="BP154307" s="90"/>
    </row>
    <row r="154308" spans="68:68" customFormat="1">
      <c r="BP154308" s="90"/>
    </row>
    <row r="154309" spans="68:68" customFormat="1">
      <c r="BP154309" s="90"/>
    </row>
    <row r="154310" spans="68:68" customFormat="1">
      <c r="BP154310" s="90"/>
    </row>
    <row r="154311" spans="68:68" customFormat="1">
      <c r="BP154311" s="90"/>
    </row>
    <row r="154312" spans="68:68" customFormat="1">
      <c r="BP154312" s="90"/>
    </row>
    <row r="154313" spans="68:68" customFormat="1">
      <c r="BP154313" s="90"/>
    </row>
    <row r="154314" spans="68:68" customFormat="1">
      <c r="BP154314" s="90"/>
    </row>
    <row r="154315" spans="68:68" customFormat="1">
      <c r="BP154315" s="90"/>
    </row>
    <row r="154316" spans="68:68" customFormat="1">
      <c r="BP154316" s="90"/>
    </row>
    <row r="154317" spans="68:68" customFormat="1">
      <c r="BP154317" s="90"/>
    </row>
    <row r="154318" spans="68:68" customFormat="1">
      <c r="BP154318" s="90"/>
    </row>
    <row r="154319" spans="68:68" customFormat="1">
      <c r="BP154319" s="90"/>
    </row>
    <row r="154320" spans="68:68" customFormat="1">
      <c r="BP154320" s="90"/>
    </row>
    <row r="154321" spans="68:68" customFormat="1">
      <c r="BP154321" s="90"/>
    </row>
    <row r="154322" spans="68:68" customFormat="1">
      <c r="BP154322" s="90"/>
    </row>
    <row r="154323" spans="68:68" customFormat="1">
      <c r="BP154323" s="90"/>
    </row>
    <row r="154324" spans="68:68" customFormat="1">
      <c r="BP154324" s="90"/>
    </row>
    <row r="154325" spans="68:68" customFormat="1">
      <c r="BP154325" s="90"/>
    </row>
    <row r="154326" spans="68:68" customFormat="1">
      <c r="BP154326" s="90"/>
    </row>
    <row r="154327" spans="68:68" customFormat="1">
      <c r="BP154327" s="90"/>
    </row>
    <row r="154328" spans="68:68" customFormat="1">
      <c r="BP154328" s="90"/>
    </row>
    <row r="154329" spans="68:68" customFormat="1">
      <c r="BP154329" s="90"/>
    </row>
    <row r="154330" spans="68:68" customFormat="1">
      <c r="BP154330" s="90"/>
    </row>
    <row r="154331" spans="68:68" customFormat="1">
      <c r="BP154331" s="90"/>
    </row>
    <row r="154332" spans="68:68" customFormat="1">
      <c r="BP154332" s="90"/>
    </row>
    <row r="154333" spans="68:68" customFormat="1">
      <c r="BP154333" s="90"/>
    </row>
    <row r="154334" spans="68:68" customFormat="1">
      <c r="BP154334" s="90"/>
    </row>
    <row r="154335" spans="68:68" customFormat="1">
      <c r="BP154335" s="90"/>
    </row>
    <row r="154336" spans="68:68" customFormat="1">
      <c r="BP154336" s="90"/>
    </row>
    <row r="154337" spans="68:68" customFormat="1">
      <c r="BP154337" s="90"/>
    </row>
    <row r="154338" spans="68:68" customFormat="1">
      <c r="BP154338" s="90"/>
    </row>
    <row r="154339" spans="68:68" customFormat="1">
      <c r="BP154339" s="90"/>
    </row>
    <row r="154340" spans="68:68" customFormat="1">
      <c r="BP154340" s="90"/>
    </row>
    <row r="154341" spans="68:68" customFormat="1">
      <c r="BP154341" s="90"/>
    </row>
    <row r="154342" spans="68:68" customFormat="1">
      <c r="BP154342" s="90"/>
    </row>
    <row r="154343" spans="68:68" customFormat="1">
      <c r="BP154343" s="90"/>
    </row>
    <row r="154344" spans="68:68" customFormat="1">
      <c r="BP154344" s="90"/>
    </row>
    <row r="154345" spans="68:68" customFormat="1">
      <c r="BP154345" s="90"/>
    </row>
    <row r="154346" spans="68:68" customFormat="1">
      <c r="BP154346" s="90"/>
    </row>
    <row r="154347" spans="68:68" customFormat="1">
      <c r="BP154347" s="90"/>
    </row>
    <row r="154348" spans="68:68" customFormat="1">
      <c r="BP154348" s="90"/>
    </row>
    <row r="154349" spans="68:68" customFormat="1">
      <c r="BP154349" s="90"/>
    </row>
    <row r="154350" spans="68:68" customFormat="1">
      <c r="BP154350" s="90"/>
    </row>
    <row r="154351" spans="68:68" customFormat="1">
      <c r="BP154351" s="90"/>
    </row>
    <row r="154352" spans="68:68" customFormat="1">
      <c r="BP154352" s="90"/>
    </row>
    <row r="154353" spans="68:68" customFormat="1">
      <c r="BP154353" s="90"/>
    </row>
    <row r="154354" spans="68:68" customFormat="1">
      <c r="BP154354" s="90"/>
    </row>
    <row r="154355" spans="68:68" customFormat="1">
      <c r="BP154355" s="90"/>
    </row>
    <row r="154356" spans="68:68" customFormat="1">
      <c r="BP154356" s="90"/>
    </row>
    <row r="154357" spans="68:68" customFormat="1">
      <c r="BP154357" s="90"/>
    </row>
    <row r="154358" spans="68:68" customFormat="1">
      <c r="BP154358" s="90"/>
    </row>
    <row r="154359" spans="68:68" customFormat="1">
      <c r="BP154359" s="90"/>
    </row>
    <row r="154360" spans="68:68" customFormat="1">
      <c r="BP154360" s="90"/>
    </row>
    <row r="154361" spans="68:68" customFormat="1">
      <c r="BP154361" s="90"/>
    </row>
    <row r="154362" spans="68:68" customFormat="1">
      <c r="BP154362" s="90"/>
    </row>
    <row r="154363" spans="68:68" customFormat="1">
      <c r="BP154363" s="90"/>
    </row>
    <row r="154364" spans="68:68" customFormat="1">
      <c r="BP154364" s="90"/>
    </row>
    <row r="154365" spans="68:68" customFormat="1">
      <c r="BP154365" s="90"/>
    </row>
    <row r="154366" spans="68:68" customFormat="1">
      <c r="BP154366" s="90"/>
    </row>
    <row r="154367" spans="68:68" customFormat="1">
      <c r="BP154367" s="90"/>
    </row>
    <row r="154368" spans="68:68" customFormat="1">
      <c r="BP154368" s="90"/>
    </row>
    <row r="154369" spans="68:68" customFormat="1">
      <c r="BP154369" s="90"/>
    </row>
    <row r="154370" spans="68:68" customFormat="1">
      <c r="BP154370" s="90"/>
    </row>
    <row r="154371" spans="68:68" customFormat="1">
      <c r="BP154371" s="90"/>
    </row>
    <row r="154372" spans="68:68" customFormat="1">
      <c r="BP154372" s="90"/>
    </row>
    <row r="154373" spans="68:68" customFormat="1">
      <c r="BP154373" s="90"/>
    </row>
    <row r="154374" spans="68:68" customFormat="1">
      <c r="BP154374" s="90"/>
    </row>
    <row r="154375" spans="68:68" customFormat="1">
      <c r="BP154375" s="90"/>
    </row>
    <row r="154376" spans="68:68" customFormat="1">
      <c r="BP154376" s="90"/>
    </row>
    <row r="154377" spans="68:68" customFormat="1">
      <c r="BP154377" s="90"/>
    </row>
    <row r="154378" spans="68:68" customFormat="1">
      <c r="BP154378" s="90"/>
    </row>
    <row r="154379" spans="68:68" customFormat="1">
      <c r="BP154379" s="90"/>
    </row>
    <row r="154380" spans="68:68" customFormat="1">
      <c r="BP154380" s="90"/>
    </row>
    <row r="154381" spans="68:68" customFormat="1">
      <c r="BP154381" s="90"/>
    </row>
    <row r="154382" spans="68:68" customFormat="1">
      <c r="BP154382" s="90"/>
    </row>
    <row r="154383" spans="68:68" customFormat="1">
      <c r="BP154383" s="90"/>
    </row>
    <row r="154384" spans="68:68" customFormat="1">
      <c r="BP154384" s="90"/>
    </row>
    <row r="154385" spans="68:68" customFormat="1">
      <c r="BP154385" s="90"/>
    </row>
    <row r="154386" spans="68:68" customFormat="1">
      <c r="BP154386" s="90"/>
    </row>
    <row r="154387" spans="68:68" customFormat="1">
      <c r="BP154387" s="90"/>
    </row>
    <row r="154388" spans="68:68" customFormat="1">
      <c r="BP154388" s="90"/>
    </row>
    <row r="154389" spans="68:68" customFormat="1">
      <c r="BP154389" s="90"/>
    </row>
    <row r="154390" spans="68:68" customFormat="1">
      <c r="BP154390" s="90"/>
    </row>
    <row r="154391" spans="68:68" customFormat="1">
      <c r="BP154391" s="90"/>
    </row>
    <row r="154392" spans="68:68" customFormat="1">
      <c r="BP154392" s="90"/>
    </row>
    <row r="154393" spans="68:68" customFormat="1">
      <c r="BP154393" s="90"/>
    </row>
    <row r="154394" spans="68:68" customFormat="1">
      <c r="BP154394" s="90"/>
    </row>
    <row r="154395" spans="68:68" customFormat="1">
      <c r="BP154395" s="90"/>
    </row>
    <row r="154396" spans="68:68" customFormat="1">
      <c r="BP154396" s="90"/>
    </row>
    <row r="154397" spans="68:68" customFormat="1">
      <c r="BP154397" s="90"/>
    </row>
    <row r="154398" spans="68:68" customFormat="1">
      <c r="BP154398" s="90"/>
    </row>
    <row r="154399" spans="68:68" customFormat="1">
      <c r="BP154399" s="90"/>
    </row>
    <row r="154400" spans="68:68" customFormat="1">
      <c r="BP154400" s="90"/>
    </row>
    <row r="154401" spans="68:68" customFormat="1">
      <c r="BP154401" s="90"/>
    </row>
    <row r="154402" spans="68:68" customFormat="1">
      <c r="BP154402" s="90"/>
    </row>
    <row r="154403" spans="68:68" customFormat="1">
      <c r="BP154403" s="90"/>
    </row>
    <row r="154404" spans="68:68" customFormat="1">
      <c r="BP154404" s="90"/>
    </row>
    <row r="154405" spans="68:68" customFormat="1">
      <c r="BP154405" s="90"/>
    </row>
    <row r="154406" spans="68:68" customFormat="1">
      <c r="BP154406" s="90"/>
    </row>
    <row r="154407" spans="68:68" customFormat="1">
      <c r="BP154407" s="90"/>
    </row>
    <row r="154408" spans="68:68" customFormat="1">
      <c r="BP154408" s="90"/>
    </row>
    <row r="154409" spans="68:68" customFormat="1">
      <c r="BP154409" s="90"/>
    </row>
    <row r="154410" spans="68:68" customFormat="1">
      <c r="BP154410" s="90"/>
    </row>
    <row r="154411" spans="68:68" customFormat="1">
      <c r="BP154411" s="90"/>
    </row>
    <row r="154412" spans="68:68" customFormat="1">
      <c r="BP154412" s="90"/>
    </row>
    <row r="154413" spans="68:68" customFormat="1">
      <c r="BP154413" s="90"/>
    </row>
    <row r="154414" spans="68:68" customFormat="1">
      <c r="BP154414" s="90"/>
    </row>
    <row r="154415" spans="68:68" customFormat="1">
      <c r="BP154415" s="90"/>
    </row>
    <row r="154416" spans="68:68" customFormat="1">
      <c r="BP154416" s="90"/>
    </row>
    <row r="154417" spans="68:68" customFormat="1">
      <c r="BP154417" s="90"/>
    </row>
    <row r="154418" spans="68:68" customFormat="1">
      <c r="BP154418" s="90"/>
    </row>
    <row r="154419" spans="68:68" customFormat="1">
      <c r="BP154419" s="90"/>
    </row>
    <row r="154420" spans="68:68" customFormat="1">
      <c r="BP154420" s="90"/>
    </row>
    <row r="154421" spans="68:68" customFormat="1">
      <c r="BP154421" s="90"/>
    </row>
    <row r="154422" spans="68:68" customFormat="1">
      <c r="BP154422" s="90"/>
    </row>
    <row r="154423" spans="68:68" customFormat="1">
      <c r="BP154423" s="90"/>
    </row>
    <row r="154424" spans="68:68" customFormat="1">
      <c r="BP154424" s="90"/>
    </row>
    <row r="154425" spans="68:68" customFormat="1">
      <c r="BP154425" s="90"/>
    </row>
    <row r="154426" spans="68:68" customFormat="1">
      <c r="BP154426" s="90"/>
    </row>
    <row r="154427" spans="68:68" customFormat="1">
      <c r="BP154427" s="90"/>
    </row>
    <row r="154428" spans="68:68" customFormat="1">
      <c r="BP154428" s="90"/>
    </row>
    <row r="154429" spans="68:68" customFormat="1">
      <c r="BP154429" s="90"/>
    </row>
    <row r="154430" spans="68:68" customFormat="1">
      <c r="BP154430" s="90"/>
    </row>
    <row r="154431" spans="68:68" customFormat="1">
      <c r="BP154431" s="90"/>
    </row>
    <row r="154432" spans="68:68" customFormat="1">
      <c r="BP154432" s="90"/>
    </row>
    <row r="154433" spans="68:68" customFormat="1">
      <c r="BP154433" s="90"/>
    </row>
    <row r="154434" spans="68:68" customFormat="1">
      <c r="BP154434" s="90"/>
    </row>
    <row r="154435" spans="68:68" customFormat="1">
      <c r="BP154435" s="90"/>
    </row>
    <row r="154436" spans="68:68" customFormat="1">
      <c r="BP154436" s="90"/>
    </row>
    <row r="154437" spans="68:68" customFormat="1">
      <c r="BP154437" s="90"/>
    </row>
    <row r="154438" spans="68:68" customFormat="1">
      <c r="BP154438" s="90"/>
    </row>
    <row r="154439" spans="68:68" customFormat="1">
      <c r="BP154439" s="90"/>
    </row>
    <row r="154440" spans="68:68" customFormat="1">
      <c r="BP154440" s="90"/>
    </row>
    <row r="154441" spans="68:68" customFormat="1">
      <c r="BP154441" s="90"/>
    </row>
    <row r="154442" spans="68:68" customFormat="1">
      <c r="BP154442" s="90"/>
    </row>
    <row r="154443" spans="68:68" customFormat="1">
      <c r="BP154443" s="90"/>
    </row>
    <row r="154444" spans="68:68" customFormat="1">
      <c r="BP154444" s="90"/>
    </row>
    <row r="154445" spans="68:68" customFormat="1">
      <c r="BP154445" s="90"/>
    </row>
    <row r="154446" spans="68:68" customFormat="1">
      <c r="BP154446" s="90"/>
    </row>
    <row r="154447" spans="68:68" customFormat="1">
      <c r="BP154447" s="90"/>
    </row>
    <row r="154448" spans="68:68" customFormat="1">
      <c r="BP154448" s="90"/>
    </row>
    <row r="154449" spans="68:68" customFormat="1">
      <c r="BP154449" s="90"/>
    </row>
    <row r="154450" spans="68:68" customFormat="1">
      <c r="BP154450" s="90"/>
    </row>
    <row r="154451" spans="68:68" customFormat="1">
      <c r="BP154451" s="90"/>
    </row>
    <row r="154452" spans="68:68" customFormat="1">
      <c r="BP154452" s="90"/>
    </row>
    <row r="154453" spans="68:68" customFormat="1">
      <c r="BP154453" s="90"/>
    </row>
    <row r="154454" spans="68:68" customFormat="1">
      <c r="BP154454" s="90"/>
    </row>
    <row r="154455" spans="68:68" customFormat="1">
      <c r="BP154455" s="90"/>
    </row>
    <row r="154456" spans="68:68" customFormat="1">
      <c r="BP154456" s="90"/>
    </row>
    <row r="154457" spans="68:68" customFormat="1">
      <c r="BP154457" s="90"/>
    </row>
    <row r="154458" spans="68:68" customFormat="1">
      <c r="BP154458" s="90"/>
    </row>
    <row r="154459" spans="68:68" customFormat="1">
      <c r="BP154459" s="90"/>
    </row>
    <row r="154460" spans="68:68" customFormat="1">
      <c r="BP154460" s="90"/>
    </row>
    <row r="154461" spans="68:68" customFormat="1">
      <c r="BP154461" s="90"/>
    </row>
    <row r="154462" spans="68:68" customFormat="1">
      <c r="BP154462" s="90"/>
    </row>
    <row r="154463" spans="68:68" customFormat="1">
      <c r="BP154463" s="90"/>
    </row>
    <row r="154464" spans="68:68" customFormat="1">
      <c r="BP154464" s="90"/>
    </row>
    <row r="154465" spans="68:68" customFormat="1">
      <c r="BP154465" s="90"/>
    </row>
    <row r="154466" spans="68:68" customFormat="1">
      <c r="BP154466" s="90"/>
    </row>
    <row r="154467" spans="68:68" customFormat="1">
      <c r="BP154467" s="90"/>
    </row>
    <row r="154468" spans="68:68" customFormat="1">
      <c r="BP154468" s="90"/>
    </row>
    <row r="154469" spans="68:68" customFormat="1">
      <c r="BP154469" s="90"/>
    </row>
    <row r="154470" spans="68:68" customFormat="1">
      <c r="BP154470" s="90"/>
    </row>
    <row r="154471" spans="68:68" customFormat="1">
      <c r="BP154471" s="90"/>
    </row>
    <row r="154472" spans="68:68" customFormat="1">
      <c r="BP154472" s="90"/>
    </row>
    <row r="154473" spans="68:68" customFormat="1">
      <c r="BP154473" s="90"/>
    </row>
    <row r="154474" spans="68:68" customFormat="1">
      <c r="BP154474" s="90"/>
    </row>
    <row r="154475" spans="68:68" customFormat="1">
      <c r="BP154475" s="90"/>
    </row>
    <row r="154476" spans="68:68" customFormat="1">
      <c r="BP154476" s="90"/>
    </row>
    <row r="154477" spans="68:68" customFormat="1">
      <c r="BP154477" s="90"/>
    </row>
    <row r="154478" spans="68:68" customFormat="1">
      <c r="BP154478" s="90"/>
    </row>
    <row r="154479" spans="68:68" customFormat="1">
      <c r="BP154479" s="90"/>
    </row>
    <row r="154480" spans="68:68" customFormat="1">
      <c r="BP154480" s="90"/>
    </row>
    <row r="154481" spans="68:68" customFormat="1">
      <c r="BP154481" s="90"/>
    </row>
    <row r="154482" spans="68:68" customFormat="1">
      <c r="BP154482" s="90"/>
    </row>
    <row r="154483" spans="68:68" customFormat="1">
      <c r="BP154483" s="90"/>
    </row>
    <row r="154484" spans="68:68" customFormat="1">
      <c r="BP154484" s="90"/>
    </row>
    <row r="154485" spans="68:68" customFormat="1">
      <c r="BP154485" s="90"/>
    </row>
    <row r="154486" spans="68:68" customFormat="1">
      <c r="BP154486" s="90"/>
    </row>
    <row r="154487" spans="68:68" customFormat="1">
      <c r="BP154487" s="90"/>
    </row>
    <row r="154488" spans="68:68" customFormat="1">
      <c r="BP154488" s="90"/>
    </row>
    <row r="154489" spans="68:68" customFormat="1">
      <c r="BP154489" s="90"/>
    </row>
    <row r="154490" spans="68:68" customFormat="1">
      <c r="BP154490" s="90"/>
    </row>
    <row r="154491" spans="68:68" customFormat="1">
      <c r="BP154491" s="90"/>
    </row>
    <row r="154492" spans="68:68" customFormat="1">
      <c r="BP154492" s="90"/>
    </row>
    <row r="154493" spans="68:68" customFormat="1">
      <c r="BP154493" s="90"/>
    </row>
    <row r="154494" spans="68:68" customFormat="1">
      <c r="BP154494" s="90"/>
    </row>
    <row r="154495" spans="68:68" customFormat="1">
      <c r="BP154495" s="90"/>
    </row>
    <row r="154496" spans="68:68" customFormat="1">
      <c r="BP154496" s="90"/>
    </row>
    <row r="154497" spans="68:68" customFormat="1">
      <c r="BP154497" s="90"/>
    </row>
    <row r="154498" spans="68:68" customFormat="1">
      <c r="BP154498" s="90"/>
    </row>
    <row r="154499" spans="68:68" customFormat="1">
      <c r="BP154499" s="90"/>
    </row>
    <row r="154500" spans="68:68" customFormat="1">
      <c r="BP154500" s="90"/>
    </row>
    <row r="154501" spans="68:68" customFormat="1">
      <c r="BP154501" s="90"/>
    </row>
    <row r="154502" spans="68:68" customFormat="1">
      <c r="BP154502" s="90"/>
    </row>
    <row r="154503" spans="68:68" customFormat="1">
      <c r="BP154503" s="90"/>
    </row>
    <row r="154504" spans="68:68" customFormat="1">
      <c r="BP154504" s="90"/>
    </row>
    <row r="154505" spans="68:68" customFormat="1">
      <c r="BP154505" s="90"/>
    </row>
    <row r="154506" spans="68:68" customFormat="1">
      <c r="BP154506" s="90"/>
    </row>
    <row r="154507" spans="68:68" customFormat="1">
      <c r="BP154507" s="90"/>
    </row>
    <row r="154508" spans="68:68" customFormat="1">
      <c r="BP154508" s="90"/>
    </row>
    <row r="154509" spans="68:68" customFormat="1">
      <c r="BP154509" s="90"/>
    </row>
    <row r="154510" spans="68:68" customFormat="1">
      <c r="BP154510" s="90"/>
    </row>
    <row r="154511" spans="68:68" customFormat="1">
      <c r="BP154511" s="90"/>
    </row>
    <row r="154512" spans="68:68" customFormat="1">
      <c r="BP154512" s="90"/>
    </row>
    <row r="154513" spans="68:68" customFormat="1">
      <c r="BP154513" s="90"/>
    </row>
    <row r="154514" spans="68:68" customFormat="1">
      <c r="BP154514" s="90"/>
    </row>
    <row r="154515" spans="68:68" customFormat="1">
      <c r="BP154515" s="90"/>
    </row>
    <row r="154516" spans="68:68" customFormat="1">
      <c r="BP154516" s="90"/>
    </row>
    <row r="154517" spans="68:68" customFormat="1">
      <c r="BP154517" s="90"/>
    </row>
    <row r="154518" spans="68:68" customFormat="1">
      <c r="BP154518" s="90"/>
    </row>
    <row r="154519" spans="68:68" customFormat="1">
      <c r="BP154519" s="90"/>
    </row>
    <row r="154520" spans="68:68" customFormat="1">
      <c r="BP154520" s="90"/>
    </row>
    <row r="154521" spans="68:68" customFormat="1">
      <c r="BP154521" s="90"/>
    </row>
    <row r="154522" spans="68:68" customFormat="1">
      <c r="BP154522" s="90"/>
    </row>
    <row r="154523" spans="68:68" customFormat="1">
      <c r="BP154523" s="90"/>
    </row>
    <row r="154524" spans="68:68" customFormat="1">
      <c r="BP154524" s="90"/>
    </row>
    <row r="154525" spans="68:68" customFormat="1">
      <c r="BP154525" s="90"/>
    </row>
    <row r="154526" spans="68:68" customFormat="1">
      <c r="BP154526" s="90"/>
    </row>
    <row r="154527" spans="68:68" customFormat="1">
      <c r="BP154527" s="90"/>
    </row>
    <row r="154528" spans="68:68" customFormat="1">
      <c r="BP154528" s="90"/>
    </row>
    <row r="154529" spans="68:68" customFormat="1">
      <c r="BP154529" s="90"/>
    </row>
    <row r="154530" spans="68:68" customFormat="1">
      <c r="BP154530" s="90"/>
    </row>
    <row r="154531" spans="68:68" customFormat="1">
      <c r="BP154531" s="90"/>
    </row>
    <row r="154532" spans="68:68" customFormat="1">
      <c r="BP154532" s="90"/>
    </row>
    <row r="154533" spans="68:68" customFormat="1">
      <c r="BP154533" s="90"/>
    </row>
    <row r="154534" spans="68:68" customFormat="1">
      <c r="BP154534" s="90"/>
    </row>
    <row r="154535" spans="68:68" customFormat="1">
      <c r="BP154535" s="90"/>
    </row>
    <row r="154536" spans="68:68" customFormat="1">
      <c r="BP154536" s="90"/>
    </row>
    <row r="154537" spans="68:68" customFormat="1">
      <c r="BP154537" s="90"/>
    </row>
    <row r="154538" spans="68:68" customFormat="1">
      <c r="BP154538" s="90"/>
    </row>
    <row r="154539" spans="68:68" customFormat="1">
      <c r="BP154539" s="90"/>
    </row>
    <row r="154540" spans="68:68" customFormat="1">
      <c r="BP154540" s="90"/>
    </row>
    <row r="154541" spans="68:68" customFormat="1">
      <c r="BP154541" s="90"/>
    </row>
    <row r="154542" spans="68:68" customFormat="1">
      <c r="BP154542" s="90"/>
    </row>
    <row r="154543" spans="68:68" customFormat="1">
      <c r="BP154543" s="90"/>
    </row>
    <row r="154544" spans="68:68" customFormat="1">
      <c r="BP154544" s="90"/>
    </row>
    <row r="154545" spans="68:68" customFormat="1">
      <c r="BP154545" s="90"/>
    </row>
    <row r="154546" spans="68:68" customFormat="1">
      <c r="BP154546" s="90"/>
    </row>
    <row r="154547" spans="68:68" customFormat="1">
      <c r="BP154547" s="90"/>
    </row>
    <row r="154548" spans="68:68" customFormat="1">
      <c r="BP154548" s="90"/>
    </row>
    <row r="154549" spans="68:68" customFormat="1">
      <c r="BP154549" s="90"/>
    </row>
    <row r="154550" spans="68:68" customFormat="1">
      <c r="BP154550" s="90"/>
    </row>
    <row r="154551" spans="68:68" customFormat="1">
      <c r="BP154551" s="90"/>
    </row>
    <row r="154552" spans="68:68" customFormat="1">
      <c r="BP154552" s="90"/>
    </row>
    <row r="154553" spans="68:68" customFormat="1">
      <c r="BP154553" s="90"/>
    </row>
    <row r="154554" spans="68:68" customFormat="1">
      <c r="BP154554" s="90"/>
    </row>
    <row r="154555" spans="68:68" customFormat="1">
      <c r="BP154555" s="90"/>
    </row>
    <row r="154556" spans="68:68" customFormat="1">
      <c r="BP154556" s="90"/>
    </row>
    <row r="154557" spans="68:68" customFormat="1">
      <c r="BP154557" s="90"/>
    </row>
    <row r="154558" spans="68:68" customFormat="1">
      <c r="BP154558" s="90"/>
    </row>
    <row r="154559" spans="68:68" customFormat="1">
      <c r="BP154559" s="90"/>
    </row>
    <row r="154560" spans="68:68" customFormat="1">
      <c r="BP154560" s="90"/>
    </row>
    <row r="154561" spans="68:68" customFormat="1">
      <c r="BP154561" s="90"/>
    </row>
    <row r="154562" spans="68:68" customFormat="1">
      <c r="BP154562" s="90"/>
    </row>
    <row r="154563" spans="68:68" customFormat="1">
      <c r="BP154563" s="90"/>
    </row>
    <row r="154564" spans="68:68" customFormat="1">
      <c r="BP154564" s="90"/>
    </row>
    <row r="154565" spans="68:68" customFormat="1">
      <c r="BP154565" s="90"/>
    </row>
    <row r="154566" spans="68:68" customFormat="1">
      <c r="BP154566" s="90"/>
    </row>
    <row r="154567" spans="68:68" customFormat="1">
      <c r="BP154567" s="90"/>
    </row>
    <row r="154568" spans="68:68" customFormat="1">
      <c r="BP154568" s="90"/>
    </row>
    <row r="154569" spans="68:68" customFormat="1">
      <c r="BP154569" s="90"/>
    </row>
    <row r="154570" spans="68:68" customFormat="1">
      <c r="BP154570" s="90"/>
    </row>
    <row r="154571" spans="68:68" customFormat="1">
      <c r="BP154571" s="90"/>
    </row>
    <row r="154572" spans="68:68" customFormat="1">
      <c r="BP154572" s="90"/>
    </row>
    <row r="154573" spans="68:68" customFormat="1">
      <c r="BP154573" s="90"/>
    </row>
    <row r="154574" spans="68:68" customFormat="1">
      <c r="BP154574" s="90"/>
    </row>
    <row r="154575" spans="68:68" customFormat="1">
      <c r="BP154575" s="90"/>
    </row>
    <row r="154576" spans="68:68" customFormat="1">
      <c r="BP154576" s="90"/>
    </row>
    <row r="154577" spans="68:68" customFormat="1">
      <c r="BP154577" s="90"/>
    </row>
    <row r="154578" spans="68:68" customFormat="1">
      <c r="BP154578" s="90"/>
    </row>
    <row r="154579" spans="68:68" customFormat="1">
      <c r="BP154579" s="90"/>
    </row>
    <row r="154580" spans="68:68" customFormat="1">
      <c r="BP154580" s="90"/>
    </row>
    <row r="154581" spans="68:68" customFormat="1">
      <c r="BP154581" s="90"/>
    </row>
    <row r="154582" spans="68:68" customFormat="1">
      <c r="BP154582" s="90"/>
    </row>
    <row r="154583" spans="68:68" customFormat="1">
      <c r="BP154583" s="90"/>
    </row>
    <row r="154584" spans="68:68" customFormat="1">
      <c r="BP154584" s="90"/>
    </row>
    <row r="154585" spans="68:68" customFormat="1">
      <c r="BP154585" s="90"/>
    </row>
    <row r="154586" spans="68:68" customFormat="1">
      <c r="BP154586" s="90"/>
    </row>
    <row r="154587" spans="68:68" customFormat="1">
      <c r="BP154587" s="90"/>
    </row>
    <row r="154588" spans="68:68" customFormat="1">
      <c r="BP154588" s="90"/>
    </row>
    <row r="154589" spans="68:68" customFormat="1">
      <c r="BP154589" s="90"/>
    </row>
    <row r="154590" spans="68:68" customFormat="1">
      <c r="BP154590" s="90"/>
    </row>
    <row r="154591" spans="68:68" customFormat="1">
      <c r="BP154591" s="90"/>
    </row>
    <row r="154592" spans="68:68" customFormat="1">
      <c r="BP154592" s="90"/>
    </row>
    <row r="154593" spans="68:68" customFormat="1">
      <c r="BP154593" s="90"/>
    </row>
    <row r="154594" spans="68:68" customFormat="1">
      <c r="BP154594" s="90"/>
    </row>
    <row r="154595" spans="68:68" customFormat="1">
      <c r="BP154595" s="90"/>
    </row>
    <row r="154596" spans="68:68" customFormat="1">
      <c r="BP154596" s="90"/>
    </row>
    <row r="154597" spans="68:68" customFormat="1">
      <c r="BP154597" s="90"/>
    </row>
    <row r="154598" spans="68:68" customFormat="1">
      <c r="BP154598" s="90"/>
    </row>
    <row r="154599" spans="68:68" customFormat="1">
      <c r="BP154599" s="90"/>
    </row>
    <row r="154600" spans="68:68" customFormat="1">
      <c r="BP154600" s="90"/>
    </row>
    <row r="154601" spans="68:68" customFormat="1">
      <c r="BP154601" s="90"/>
    </row>
    <row r="154602" spans="68:68" customFormat="1">
      <c r="BP154602" s="90"/>
    </row>
    <row r="154603" spans="68:68" customFormat="1">
      <c r="BP154603" s="90"/>
    </row>
    <row r="154604" spans="68:68" customFormat="1">
      <c r="BP154604" s="90"/>
    </row>
    <row r="154605" spans="68:68" customFormat="1">
      <c r="BP154605" s="90"/>
    </row>
    <row r="154606" spans="68:68" customFormat="1">
      <c r="BP154606" s="90"/>
    </row>
    <row r="154607" spans="68:68" customFormat="1">
      <c r="BP154607" s="90"/>
    </row>
    <row r="154608" spans="68:68" customFormat="1">
      <c r="BP154608" s="90"/>
    </row>
    <row r="154609" spans="68:68" customFormat="1">
      <c r="BP154609" s="90"/>
    </row>
    <row r="154610" spans="68:68" customFormat="1">
      <c r="BP154610" s="90"/>
    </row>
    <row r="154611" spans="68:68" customFormat="1">
      <c r="BP154611" s="90"/>
    </row>
    <row r="154612" spans="68:68" customFormat="1">
      <c r="BP154612" s="90"/>
    </row>
    <row r="154613" spans="68:68" customFormat="1">
      <c r="BP154613" s="90"/>
    </row>
    <row r="154614" spans="68:68" customFormat="1">
      <c r="BP154614" s="90"/>
    </row>
    <row r="154615" spans="68:68" customFormat="1">
      <c r="BP154615" s="90"/>
    </row>
    <row r="154616" spans="68:68" customFormat="1">
      <c r="BP154616" s="90"/>
    </row>
    <row r="154617" spans="68:68" customFormat="1">
      <c r="BP154617" s="90"/>
    </row>
    <row r="154618" spans="68:68" customFormat="1">
      <c r="BP154618" s="90"/>
    </row>
    <row r="154619" spans="68:68" customFormat="1">
      <c r="BP154619" s="90"/>
    </row>
    <row r="154620" spans="68:68" customFormat="1">
      <c r="BP154620" s="90"/>
    </row>
    <row r="154621" spans="68:68" customFormat="1">
      <c r="BP154621" s="90"/>
    </row>
    <row r="154622" spans="68:68" customFormat="1">
      <c r="BP154622" s="90"/>
    </row>
    <row r="154623" spans="68:68" customFormat="1">
      <c r="BP154623" s="90"/>
    </row>
    <row r="154624" spans="68:68" customFormat="1">
      <c r="BP154624" s="90"/>
    </row>
    <row r="154625" spans="68:68" customFormat="1">
      <c r="BP154625" s="90"/>
    </row>
    <row r="154626" spans="68:68" customFormat="1">
      <c r="BP154626" s="90"/>
    </row>
    <row r="154627" spans="68:68" customFormat="1">
      <c r="BP154627" s="90"/>
    </row>
    <row r="154628" spans="68:68" customFormat="1">
      <c r="BP154628" s="90"/>
    </row>
    <row r="154629" spans="68:68" customFormat="1">
      <c r="BP154629" s="90"/>
    </row>
    <row r="154630" spans="68:68" customFormat="1">
      <c r="BP154630" s="90"/>
    </row>
    <row r="154631" spans="68:68" customFormat="1">
      <c r="BP154631" s="90"/>
    </row>
    <row r="154632" spans="68:68" customFormat="1">
      <c r="BP154632" s="90"/>
    </row>
    <row r="154633" spans="68:68" customFormat="1">
      <c r="BP154633" s="90"/>
    </row>
    <row r="154634" spans="68:68" customFormat="1">
      <c r="BP154634" s="90"/>
    </row>
    <row r="154635" spans="68:68" customFormat="1">
      <c r="BP154635" s="90"/>
    </row>
    <row r="154636" spans="68:68" customFormat="1">
      <c r="BP154636" s="90"/>
    </row>
    <row r="154637" spans="68:68" customFormat="1">
      <c r="BP154637" s="90"/>
    </row>
    <row r="154638" spans="68:68" customFormat="1">
      <c r="BP154638" s="90"/>
    </row>
    <row r="154639" spans="68:68" customFormat="1">
      <c r="BP154639" s="90"/>
    </row>
    <row r="154640" spans="68:68" customFormat="1">
      <c r="BP154640" s="90"/>
    </row>
    <row r="154641" spans="68:68" customFormat="1">
      <c r="BP154641" s="90"/>
    </row>
    <row r="154642" spans="68:68" customFormat="1">
      <c r="BP154642" s="90"/>
    </row>
    <row r="154643" spans="68:68" customFormat="1">
      <c r="BP154643" s="90"/>
    </row>
    <row r="154644" spans="68:68" customFormat="1">
      <c r="BP154644" s="90"/>
    </row>
    <row r="154645" spans="68:68" customFormat="1">
      <c r="BP154645" s="90"/>
    </row>
    <row r="154646" spans="68:68" customFormat="1">
      <c r="BP154646" s="90"/>
    </row>
    <row r="154647" spans="68:68" customFormat="1">
      <c r="BP154647" s="90"/>
    </row>
    <row r="154648" spans="68:68" customFormat="1">
      <c r="BP154648" s="90"/>
    </row>
    <row r="154649" spans="68:68" customFormat="1">
      <c r="BP154649" s="90"/>
    </row>
    <row r="154650" spans="68:68" customFormat="1">
      <c r="BP154650" s="90"/>
    </row>
    <row r="154651" spans="68:68" customFormat="1">
      <c r="BP154651" s="90"/>
    </row>
    <row r="154652" spans="68:68" customFormat="1">
      <c r="BP154652" s="90"/>
    </row>
    <row r="154653" spans="68:68" customFormat="1">
      <c r="BP154653" s="90"/>
    </row>
    <row r="154654" spans="68:68" customFormat="1">
      <c r="BP154654" s="90"/>
    </row>
    <row r="154655" spans="68:68" customFormat="1">
      <c r="BP154655" s="90"/>
    </row>
    <row r="154656" spans="68:68" customFormat="1">
      <c r="BP154656" s="90"/>
    </row>
    <row r="154657" spans="68:68" customFormat="1">
      <c r="BP154657" s="90"/>
    </row>
    <row r="154658" spans="68:68" customFormat="1">
      <c r="BP154658" s="90"/>
    </row>
    <row r="154659" spans="68:68" customFormat="1">
      <c r="BP154659" s="90"/>
    </row>
    <row r="154660" spans="68:68" customFormat="1">
      <c r="BP154660" s="90"/>
    </row>
    <row r="154661" spans="68:68" customFormat="1">
      <c r="BP154661" s="90"/>
    </row>
    <row r="154662" spans="68:68" customFormat="1">
      <c r="BP154662" s="90"/>
    </row>
    <row r="154663" spans="68:68" customFormat="1">
      <c r="BP154663" s="90"/>
    </row>
    <row r="154664" spans="68:68" customFormat="1">
      <c r="BP154664" s="90"/>
    </row>
    <row r="154665" spans="68:68" customFormat="1">
      <c r="BP154665" s="90"/>
    </row>
    <row r="154666" spans="68:68" customFormat="1">
      <c r="BP154666" s="90"/>
    </row>
    <row r="154667" spans="68:68" customFormat="1">
      <c r="BP154667" s="90"/>
    </row>
    <row r="154668" spans="68:68" customFormat="1">
      <c r="BP154668" s="90"/>
    </row>
    <row r="154669" spans="68:68" customFormat="1">
      <c r="BP154669" s="90"/>
    </row>
    <row r="154670" spans="68:68" customFormat="1">
      <c r="BP154670" s="90"/>
    </row>
    <row r="154671" spans="68:68" customFormat="1">
      <c r="BP154671" s="90"/>
    </row>
    <row r="154672" spans="68:68" customFormat="1">
      <c r="BP154672" s="90"/>
    </row>
    <row r="154673" spans="68:68" customFormat="1">
      <c r="BP154673" s="90"/>
    </row>
    <row r="154674" spans="68:68" customFormat="1">
      <c r="BP154674" s="90"/>
    </row>
    <row r="154675" spans="68:68" customFormat="1">
      <c r="BP154675" s="90"/>
    </row>
    <row r="154676" spans="68:68" customFormat="1">
      <c r="BP154676" s="90"/>
    </row>
    <row r="154677" spans="68:68" customFormat="1">
      <c r="BP154677" s="90"/>
    </row>
    <row r="154678" spans="68:68" customFormat="1">
      <c r="BP154678" s="90"/>
    </row>
    <row r="154679" spans="68:68" customFormat="1">
      <c r="BP154679" s="90"/>
    </row>
    <row r="154680" spans="68:68" customFormat="1">
      <c r="BP154680" s="90"/>
    </row>
    <row r="154681" spans="68:68" customFormat="1">
      <c r="BP154681" s="90"/>
    </row>
    <row r="154682" spans="68:68" customFormat="1">
      <c r="BP154682" s="90"/>
    </row>
    <row r="154683" spans="68:68" customFormat="1">
      <c r="BP154683" s="90"/>
    </row>
    <row r="154684" spans="68:68" customFormat="1">
      <c r="BP154684" s="90"/>
    </row>
    <row r="154685" spans="68:68" customFormat="1">
      <c r="BP154685" s="90"/>
    </row>
    <row r="154686" spans="68:68" customFormat="1">
      <c r="BP154686" s="90"/>
    </row>
    <row r="154687" spans="68:68" customFormat="1">
      <c r="BP154687" s="90"/>
    </row>
    <row r="154688" spans="68:68" customFormat="1">
      <c r="BP154688" s="90"/>
    </row>
    <row r="154689" spans="68:68" customFormat="1">
      <c r="BP154689" s="90"/>
    </row>
    <row r="154690" spans="68:68" customFormat="1">
      <c r="BP154690" s="90"/>
    </row>
    <row r="154691" spans="68:68" customFormat="1">
      <c r="BP154691" s="90"/>
    </row>
    <row r="154692" spans="68:68" customFormat="1">
      <c r="BP154692" s="90"/>
    </row>
    <row r="154693" spans="68:68" customFormat="1">
      <c r="BP154693" s="90"/>
    </row>
    <row r="154694" spans="68:68" customFormat="1">
      <c r="BP154694" s="90"/>
    </row>
    <row r="154695" spans="68:68" customFormat="1">
      <c r="BP154695" s="90"/>
    </row>
    <row r="154696" spans="68:68" customFormat="1">
      <c r="BP154696" s="90"/>
    </row>
    <row r="154697" spans="68:68" customFormat="1">
      <c r="BP154697" s="90"/>
    </row>
    <row r="154698" spans="68:68" customFormat="1">
      <c r="BP154698" s="90"/>
    </row>
    <row r="154699" spans="68:68" customFormat="1">
      <c r="BP154699" s="90"/>
    </row>
    <row r="154700" spans="68:68" customFormat="1">
      <c r="BP154700" s="90"/>
    </row>
    <row r="154701" spans="68:68" customFormat="1">
      <c r="BP154701" s="90"/>
    </row>
    <row r="154702" spans="68:68" customFormat="1">
      <c r="BP154702" s="90"/>
    </row>
    <row r="154703" spans="68:68" customFormat="1">
      <c r="BP154703" s="90"/>
    </row>
    <row r="154704" spans="68:68" customFormat="1">
      <c r="BP154704" s="90"/>
    </row>
    <row r="154705" spans="68:68" customFormat="1">
      <c r="BP154705" s="90"/>
    </row>
    <row r="154706" spans="68:68" customFormat="1">
      <c r="BP154706" s="90"/>
    </row>
    <row r="154707" spans="68:68" customFormat="1">
      <c r="BP154707" s="90"/>
    </row>
    <row r="154708" spans="68:68" customFormat="1">
      <c r="BP154708" s="90"/>
    </row>
    <row r="154709" spans="68:68" customFormat="1">
      <c r="BP154709" s="90"/>
    </row>
    <row r="154710" spans="68:68" customFormat="1">
      <c r="BP154710" s="90"/>
    </row>
    <row r="154711" spans="68:68" customFormat="1">
      <c r="BP154711" s="90"/>
    </row>
    <row r="154712" spans="68:68" customFormat="1">
      <c r="BP154712" s="90"/>
    </row>
    <row r="154713" spans="68:68" customFormat="1">
      <c r="BP154713" s="90"/>
    </row>
    <row r="154714" spans="68:68" customFormat="1">
      <c r="BP154714" s="90"/>
    </row>
    <row r="154715" spans="68:68" customFormat="1">
      <c r="BP154715" s="90"/>
    </row>
    <row r="154716" spans="68:68" customFormat="1">
      <c r="BP154716" s="90"/>
    </row>
    <row r="154717" spans="68:68" customFormat="1">
      <c r="BP154717" s="90"/>
    </row>
    <row r="154718" spans="68:68" customFormat="1">
      <c r="BP154718" s="90"/>
    </row>
    <row r="154719" spans="68:68" customFormat="1">
      <c r="BP154719" s="90"/>
    </row>
    <row r="154720" spans="68:68" customFormat="1">
      <c r="BP154720" s="90"/>
    </row>
    <row r="154721" spans="68:68" customFormat="1">
      <c r="BP154721" s="90"/>
    </row>
    <row r="154722" spans="68:68" customFormat="1">
      <c r="BP154722" s="90"/>
    </row>
    <row r="154723" spans="68:68" customFormat="1">
      <c r="BP154723" s="90"/>
    </row>
    <row r="154724" spans="68:68" customFormat="1">
      <c r="BP154724" s="90"/>
    </row>
    <row r="154725" spans="68:68" customFormat="1">
      <c r="BP154725" s="90"/>
    </row>
    <row r="154726" spans="68:68" customFormat="1">
      <c r="BP154726" s="90"/>
    </row>
    <row r="154727" spans="68:68" customFormat="1">
      <c r="BP154727" s="90"/>
    </row>
    <row r="154728" spans="68:68" customFormat="1">
      <c r="BP154728" s="90"/>
    </row>
    <row r="154729" spans="68:68" customFormat="1">
      <c r="BP154729" s="90"/>
    </row>
    <row r="154730" spans="68:68" customFormat="1">
      <c r="BP154730" s="90"/>
    </row>
    <row r="154731" spans="68:68" customFormat="1">
      <c r="BP154731" s="90"/>
    </row>
    <row r="154732" spans="68:68" customFormat="1">
      <c r="BP154732" s="90"/>
    </row>
    <row r="154733" spans="68:68" customFormat="1">
      <c r="BP154733" s="90"/>
    </row>
    <row r="154734" spans="68:68" customFormat="1">
      <c r="BP154734" s="90"/>
    </row>
    <row r="154735" spans="68:68" customFormat="1">
      <c r="BP154735" s="90"/>
    </row>
    <row r="154736" spans="68:68" customFormat="1">
      <c r="BP154736" s="90"/>
    </row>
    <row r="154737" spans="68:68" customFormat="1">
      <c r="BP154737" s="90"/>
    </row>
    <row r="154738" spans="68:68" customFormat="1">
      <c r="BP154738" s="90"/>
    </row>
    <row r="154739" spans="68:68" customFormat="1">
      <c r="BP154739" s="90"/>
    </row>
    <row r="154740" spans="68:68" customFormat="1">
      <c r="BP154740" s="90"/>
    </row>
    <row r="154741" spans="68:68" customFormat="1">
      <c r="BP154741" s="90"/>
    </row>
    <row r="154742" spans="68:68" customFormat="1">
      <c r="BP154742" s="90"/>
    </row>
    <row r="154743" spans="68:68" customFormat="1">
      <c r="BP154743" s="90"/>
    </row>
    <row r="154744" spans="68:68" customFormat="1">
      <c r="BP154744" s="90"/>
    </row>
    <row r="154745" spans="68:68" customFormat="1">
      <c r="BP154745" s="90"/>
    </row>
    <row r="154746" spans="68:68" customFormat="1">
      <c r="BP154746" s="90"/>
    </row>
    <row r="154747" spans="68:68" customFormat="1">
      <c r="BP154747" s="90"/>
    </row>
    <row r="154748" spans="68:68" customFormat="1">
      <c r="BP154748" s="90"/>
    </row>
    <row r="154749" spans="68:68" customFormat="1">
      <c r="BP154749" s="90"/>
    </row>
    <row r="154750" spans="68:68" customFormat="1">
      <c r="BP154750" s="90"/>
    </row>
    <row r="154751" spans="68:68" customFormat="1">
      <c r="BP154751" s="90"/>
    </row>
    <row r="154752" spans="68:68" customFormat="1">
      <c r="BP154752" s="90"/>
    </row>
    <row r="154753" spans="68:68" customFormat="1">
      <c r="BP154753" s="90"/>
    </row>
    <row r="154754" spans="68:68" customFormat="1">
      <c r="BP154754" s="90"/>
    </row>
    <row r="154755" spans="68:68" customFormat="1">
      <c r="BP154755" s="90"/>
    </row>
    <row r="154756" spans="68:68" customFormat="1">
      <c r="BP154756" s="90"/>
    </row>
    <row r="154757" spans="68:68" customFormat="1">
      <c r="BP154757" s="90"/>
    </row>
    <row r="154758" spans="68:68" customFormat="1">
      <c r="BP154758" s="90"/>
    </row>
    <row r="154759" spans="68:68" customFormat="1">
      <c r="BP154759" s="90"/>
    </row>
    <row r="154760" spans="68:68" customFormat="1">
      <c r="BP154760" s="90"/>
    </row>
    <row r="154761" spans="68:68" customFormat="1">
      <c r="BP154761" s="90"/>
    </row>
    <row r="154762" spans="68:68" customFormat="1">
      <c r="BP154762" s="90"/>
    </row>
    <row r="154763" spans="68:68" customFormat="1">
      <c r="BP154763" s="90"/>
    </row>
    <row r="154764" spans="68:68" customFormat="1">
      <c r="BP154764" s="90"/>
    </row>
    <row r="154765" spans="68:68" customFormat="1">
      <c r="BP154765" s="90"/>
    </row>
    <row r="154766" spans="68:68" customFormat="1">
      <c r="BP154766" s="90"/>
    </row>
    <row r="154767" spans="68:68" customFormat="1">
      <c r="BP154767" s="90"/>
    </row>
    <row r="154768" spans="68:68" customFormat="1">
      <c r="BP154768" s="90"/>
    </row>
    <row r="154769" spans="68:68" customFormat="1">
      <c r="BP154769" s="90"/>
    </row>
    <row r="154770" spans="68:68" customFormat="1">
      <c r="BP154770" s="90"/>
    </row>
    <row r="154771" spans="68:68" customFormat="1">
      <c r="BP154771" s="90"/>
    </row>
    <row r="154772" spans="68:68" customFormat="1">
      <c r="BP154772" s="90"/>
    </row>
    <row r="154773" spans="68:68" customFormat="1">
      <c r="BP154773" s="90"/>
    </row>
    <row r="154774" spans="68:68" customFormat="1">
      <c r="BP154774" s="90"/>
    </row>
    <row r="154775" spans="68:68" customFormat="1">
      <c r="BP154775" s="90"/>
    </row>
    <row r="154776" spans="68:68" customFormat="1">
      <c r="BP154776" s="90"/>
    </row>
    <row r="154777" spans="68:68" customFormat="1">
      <c r="BP154777" s="90"/>
    </row>
    <row r="154778" spans="68:68" customFormat="1">
      <c r="BP154778" s="90"/>
    </row>
    <row r="154779" spans="68:68" customFormat="1">
      <c r="BP154779" s="90"/>
    </row>
    <row r="154780" spans="68:68" customFormat="1">
      <c r="BP154780" s="90"/>
    </row>
    <row r="154781" spans="68:68" customFormat="1">
      <c r="BP154781" s="90"/>
    </row>
    <row r="154782" spans="68:68" customFormat="1">
      <c r="BP154782" s="90"/>
    </row>
    <row r="154783" spans="68:68" customFormat="1">
      <c r="BP154783" s="90"/>
    </row>
    <row r="154784" spans="68:68" customFormat="1">
      <c r="BP154784" s="90"/>
    </row>
    <row r="154785" spans="68:68" customFormat="1">
      <c r="BP154785" s="90"/>
    </row>
    <row r="154786" spans="68:68" customFormat="1">
      <c r="BP154786" s="90"/>
    </row>
    <row r="154787" spans="68:68" customFormat="1">
      <c r="BP154787" s="90"/>
    </row>
    <row r="154788" spans="68:68" customFormat="1">
      <c r="BP154788" s="90"/>
    </row>
    <row r="154789" spans="68:68" customFormat="1">
      <c r="BP154789" s="90"/>
    </row>
    <row r="154790" spans="68:68" customFormat="1">
      <c r="BP154790" s="90"/>
    </row>
    <row r="154791" spans="68:68" customFormat="1">
      <c r="BP154791" s="90"/>
    </row>
    <row r="154792" spans="68:68" customFormat="1">
      <c r="BP154792" s="90"/>
    </row>
    <row r="154793" spans="68:68" customFormat="1">
      <c r="BP154793" s="90"/>
    </row>
    <row r="154794" spans="68:68" customFormat="1">
      <c r="BP154794" s="90"/>
    </row>
    <row r="154795" spans="68:68" customFormat="1">
      <c r="BP154795" s="90"/>
    </row>
    <row r="154796" spans="68:68" customFormat="1">
      <c r="BP154796" s="90"/>
    </row>
    <row r="154797" spans="68:68" customFormat="1">
      <c r="BP154797" s="90"/>
    </row>
    <row r="154798" spans="68:68" customFormat="1">
      <c r="BP154798" s="90"/>
    </row>
    <row r="154799" spans="68:68" customFormat="1">
      <c r="BP154799" s="90"/>
    </row>
    <row r="154800" spans="68:68" customFormat="1">
      <c r="BP154800" s="90"/>
    </row>
    <row r="154801" spans="68:68" customFormat="1">
      <c r="BP154801" s="90"/>
    </row>
    <row r="154802" spans="68:68" customFormat="1">
      <c r="BP154802" s="90"/>
    </row>
    <row r="154803" spans="68:68" customFormat="1">
      <c r="BP154803" s="90"/>
    </row>
    <row r="154804" spans="68:68" customFormat="1">
      <c r="BP154804" s="90"/>
    </row>
    <row r="154805" spans="68:68" customFormat="1">
      <c r="BP154805" s="90"/>
    </row>
    <row r="154806" spans="68:68" customFormat="1">
      <c r="BP154806" s="90"/>
    </row>
    <row r="154807" spans="68:68" customFormat="1">
      <c r="BP154807" s="90"/>
    </row>
    <row r="154808" spans="68:68" customFormat="1">
      <c r="BP154808" s="90"/>
    </row>
    <row r="154809" spans="68:68" customFormat="1">
      <c r="BP154809" s="90"/>
    </row>
    <row r="154810" spans="68:68" customFormat="1">
      <c r="BP154810" s="90"/>
    </row>
    <row r="154811" spans="68:68" customFormat="1">
      <c r="BP154811" s="90"/>
    </row>
    <row r="154812" spans="68:68" customFormat="1">
      <c r="BP154812" s="90"/>
    </row>
    <row r="154813" spans="68:68" customFormat="1">
      <c r="BP154813" s="90"/>
    </row>
    <row r="154814" spans="68:68" customFormat="1">
      <c r="BP154814" s="90"/>
    </row>
    <row r="154815" spans="68:68" customFormat="1">
      <c r="BP154815" s="90"/>
    </row>
    <row r="154816" spans="68:68" customFormat="1">
      <c r="BP154816" s="90"/>
    </row>
    <row r="154817" spans="68:68" customFormat="1">
      <c r="BP154817" s="90"/>
    </row>
    <row r="154818" spans="68:68" customFormat="1">
      <c r="BP154818" s="90"/>
    </row>
    <row r="154819" spans="68:68" customFormat="1">
      <c r="BP154819" s="90"/>
    </row>
    <row r="154820" spans="68:68" customFormat="1">
      <c r="BP154820" s="90"/>
    </row>
    <row r="154821" spans="68:68" customFormat="1">
      <c r="BP154821" s="90"/>
    </row>
    <row r="154822" spans="68:68" customFormat="1">
      <c r="BP154822" s="90"/>
    </row>
    <row r="154823" spans="68:68" customFormat="1">
      <c r="BP154823" s="90"/>
    </row>
    <row r="154824" spans="68:68" customFormat="1">
      <c r="BP154824" s="90"/>
    </row>
    <row r="154825" spans="68:68" customFormat="1">
      <c r="BP154825" s="90"/>
    </row>
    <row r="154826" spans="68:68" customFormat="1">
      <c r="BP154826" s="90"/>
    </row>
    <row r="154827" spans="68:68" customFormat="1">
      <c r="BP154827" s="90"/>
    </row>
    <row r="154828" spans="68:68" customFormat="1">
      <c r="BP154828" s="90"/>
    </row>
    <row r="154829" spans="68:68" customFormat="1">
      <c r="BP154829" s="90"/>
    </row>
    <row r="154830" spans="68:68" customFormat="1">
      <c r="BP154830" s="90"/>
    </row>
    <row r="154831" spans="68:68" customFormat="1">
      <c r="BP154831" s="90"/>
    </row>
    <row r="154832" spans="68:68" customFormat="1">
      <c r="BP154832" s="90"/>
    </row>
    <row r="154833" spans="68:68" customFormat="1">
      <c r="BP154833" s="90"/>
    </row>
    <row r="154834" spans="68:68" customFormat="1">
      <c r="BP154834" s="90"/>
    </row>
    <row r="154835" spans="68:68" customFormat="1">
      <c r="BP154835" s="90"/>
    </row>
    <row r="154836" spans="68:68" customFormat="1">
      <c r="BP154836" s="90"/>
    </row>
    <row r="154837" spans="68:68" customFormat="1">
      <c r="BP154837" s="90"/>
    </row>
    <row r="154838" spans="68:68" customFormat="1">
      <c r="BP154838" s="90"/>
    </row>
    <row r="154839" spans="68:68" customFormat="1">
      <c r="BP154839" s="90"/>
    </row>
    <row r="154840" spans="68:68" customFormat="1">
      <c r="BP154840" s="90"/>
    </row>
    <row r="154841" spans="68:68" customFormat="1">
      <c r="BP154841" s="90"/>
    </row>
    <row r="154842" spans="68:68" customFormat="1">
      <c r="BP154842" s="90"/>
    </row>
    <row r="154843" spans="68:68" customFormat="1">
      <c r="BP154843" s="90"/>
    </row>
    <row r="154844" spans="68:68" customFormat="1">
      <c r="BP154844" s="90"/>
    </row>
    <row r="154845" spans="68:68" customFormat="1">
      <c r="BP154845" s="90"/>
    </row>
    <row r="154846" spans="68:68" customFormat="1">
      <c r="BP154846" s="90"/>
    </row>
    <row r="154847" spans="68:68" customFormat="1">
      <c r="BP154847" s="90"/>
    </row>
    <row r="154848" spans="68:68" customFormat="1">
      <c r="BP154848" s="90"/>
    </row>
    <row r="154849" spans="68:68" customFormat="1">
      <c r="BP154849" s="90"/>
    </row>
    <row r="154850" spans="68:68" customFormat="1">
      <c r="BP154850" s="90"/>
    </row>
    <row r="154851" spans="68:68" customFormat="1">
      <c r="BP154851" s="90"/>
    </row>
    <row r="154852" spans="68:68" customFormat="1">
      <c r="BP154852" s="90"/>
    </row>
    <row r="154853" spans="68:68" customFormat="1">
      <c r="BP154853" s="90"/>
    </row>
    <row r="154854" spans="68:68" customFormat="1">
      <c r="BP154854" s="90"/>
    </row>
    <row r="154855" spans="68:68" customFormat="1">
      <c r="BP154855" s="90"/>
    </row>
    <row r="154856" spans="68:68" customFormat="1">
      <c r="BP154856" s="90"/>
    </row>
    <row r="154857" spans="68:68" customFormat="1">
      <c r="BP154857" s="90"/>
    </row>
    <row r="154858" spans="68:68" customFormat="1">
      <c r="BP154858" s="90"/>
    </row>
    <row r="154859" spans="68:68" customFormat="1">
      <c r="BP154859" s="90"/>
    </row>
    <row r="154860" spans="68:68" customFormat="1">
      <c r="BP154860" s="90"/>
    </row>
    <row r="154861" spans="68:68" customFormat="1">
      <c r="BP154861" s="90"/>
    </row>
    <row r="154862" spans="68:68" customFormat="1">
      <c r="BP154862" s="90"/>
    </row>
    <row r="154863" spans="68:68" customFormat="1">
      <c r="BP154863" s="90"/>
    </row>
    <row r="154864" spans="68:68" customFormat="1">
      <c r="BP154864" s="90"/>
    </row>
    <row r="154865" spans="68:68" customFormat="1">
      <c r="BP154865" s="90"/>
    </row>
    <row r="154866" spans="68:68" customFormat="1">
      <c r="BP154866" s="90"/>
    </row>
    <row r="154867" spans="68:68" customFormat="1">
      <c r="BP154867" s="90"/>
    </row>
    <row r="154868" spans="68:68" customFormat="1">
      <c r="BP154868" s="90"/>
    </row>
    <row r="154869" spans="68:68" customFormat="1">
      <c r="BP154869" s="90"/>
    </row>
    <row r="154870" spans="68:68" customFormat="1">
      <c r="BP154870" s="90"/>
    </row>
    <row r="154871" spans="68:68" customFormat="1">
      <c r="BP154871" s="90"/>
    </row>
    <row r="154872" spans="68:68" customFormat="1">
      <c r="BP154872" s="90"/>
    </row>
    <row r="154873" spans="68:68" customFormat="1">
      <c r="BP154873" s="90"/>
    </row>
    <row r="154874" spans="68:68" customFormat="1">
      <c r="BP154874" s="90"/>
    </row>
    <row r="154875" spans="68:68" customFormat="1">
      <c r="BP154875" s="90"/>
    </row>
    <row r="154876" spans="68:68" customFormat="1">
      <c r="BP154876" s="90"/>
    </row>
    <row r="154877" spans="68:68" customFormat="1">
      <c r="BP154877" s="90"/>
    </row>
    <row r="154878" spans="68:68" customFormat="1">
      <c r="BP154878" s="90"/>
    </row>
    <row r="154879" spans="68:68" customFormat="1">
      <c r="BP154879" s="90"/>
    </row>
    <row r="154880" spans="68:68" customFormat="1">
      <c r="BP154880" s="90"/>
    </row>
    <row r="154881" spans="68:68" customFormat="1">
      <c r="BP154881" s="90"/>
    </row>
    <row r="154882" spans="68:68" customFormat="1">
      <c r="BP154882" s="90"/>
    </row>
    <row r="154883" spans="68:68" customFormat="1">
      <c r="BP154883" s="90"/>
    </row>
    <row r="154884" spans="68:68" customFormat="1">
      <c r="BP154884" s="90"/>
    </row>
    <row r="154885" spans="68:68" customFormat="1">
      <c r="BP154885" s="90"/>
    </row>
    <row r="154886" spans="68:68" customFormat="1">
      <c r="BP154886" s="90"/>
    </row>
    <row r="154887" spans="68:68" customFormat="1">
      <c r="BP154887" s="90"/>
    </row>
    <row r="154888" spans="68:68" customFormat="1">
      <c r="BP154888" s="90"/>
    </row>
    <row r="154889" spans="68:68" customFormat="1">
      <c r="BP154889" s="90"/>
    </row>
    <row r="154890" spans="68:68" customFormat="1">
      <c r="BP154890" s="90"/>
    </row>
    <row r="154891" spans="68:68" customFormat="1">
      <c r="BP154891" s="90"/>
    </row>
    <row r="154892" spans="68:68" customFormat="1">
      <c r="BP154892" s="90"/>
    </row>
    <row r="154893" spans="68:68" customFormat="1">
      <c r="BP154893" s="90"/>
    </row>
    <row r="154894" spans="68:68" customFormat="1">
      <c r="BP154894" s="90"/>
    </row>
    <row r="154895" spans="68:68" customFormat="1">
      <c r="BP154895" s="90"/>
    </row>
    <row r="154896" spans="68:68" customFormat="1">
      <c r="BP154896" s="90"/>
    </row>
    <row r="154897" spans="68:68" customFormat="1">
      <c r="BP154897" s="90"/>
    </row>
    <row r="154898" spans="68:68" customFormat="1">
      <c r="BP154898" s="90"/>
    </row>
    <row r="154899" spans="68:68" customFormat="1">
      <c r="BP154899" s="90"/>
    </row>
    <row r="154900" spans="68:68" customFormat="1">
      <c r="BP154900" s="90"/>
    </row>
    <row r="154901" spans="68:68" customFormat="1">
      <c r="BP154901" s="90"/>
    </row>
    <row r="154902" spans="68:68" customFormat="1">
      <c r="BP154902" s="90"/>
    </row>
    <row r="154903" spans="68:68" customFormat="1">
      <c r="BP154903" s="90"/>
    </row>
    <row r="154904" spans="68:68" customFormat="1">
      <c r="BP154904" s="90"/>
    </row>
    <row r="154905" spans="68:68" customFormat="1">
      <c r="BP154905" s="90"/>
    </row>
    <row r="154906" spans="68:68" customFormat="1">
      <c r="BP154906" s="90"/>
    </row>
    <row r="154907" spans="68:68" customFormat="1">
      <c r="BP154907" s="90"/>
    </row>
    <row r="154908" spans="68:68" customFormat="1">
      <c r="BP154908" s="90"/>
    </row>
    <row r="154909" spans="68:68" customFormat="1">
      <c r="BP154909" s="90"/>
    </row>
    <row r="154910" spans="68:68" customFormat="1">
      <c r="BP154910" s="90"/>
    </row>
    <row r="154911" spans="68:68" customFormat="1">
      <c r="BP154911" s="90"/>
    </row>
    <row r="154912" spans="68:68" customFormat="1">
      <c r="BP154912" s="90"/>
    </row>
    <row r="154913" spans="68:68" customFormat="1">
      <c r="BP154913" s="90"/>
    </row>
    <row r="154914" spans="68:68" customFormat="1">
      <c r="BP154914" s="90"/>
    </row>
    <row r="154915" spans="68:68" customFormat="1">
      <c r="BP154915" s="90"/>
    </row>
    <row r="154916" spans="68:68" customFormat="1">
      <c r="BP154916" s="90"/>
    </row>
    <row r="154917" spans="68:68" customFormat="1">
      <c r="BP154917" s="90"/>
    </row>
    <row r="154918" spans="68:68" customFormat="1">
      <c r="BP154918" s="90"/>
    </row>
    <row r="154919" spans="68:68" customFormat="1">
      <c r="BP154919" s="90"/>
    </row>
    <row r="154920" spans="68:68" customFormat="1">
      <c r="BP154920" s="90"/>
    </row>
    <row r="154921" spans="68:68" customFormat="1">
      <c r="BP154921" s="90"/>
    </row>
    <row r="154922" spans="68:68" customFormat="1">
      <c r="BP154922" s="90"/>
    </row>
    <row r="154923" spans="68:68" customFormat="1">
      <c r="BP154923" s="90"/>
    </row>
    <row r="154924" spans="68:68" customFormat="1">
      <c r="BP154924" s="90"/>
    </row>
    <row r="154925" spans="68:68" customFormat="1">
      <c r="BP154925" s="90"/>
    </row>
    <row r="154926" spans="68:68" customFormat="1">
      <c r="BP154926" s="90"/>
    </row>
    <row r="154927" spans="68:68" customFormat="1">
      <c r="BP154927" s="90"/>
    </row>
    <row r="154928" spans="68:68" customFormat="1">
      <c r="BP154928" s="90"/>
    </row>
    <row r="154929" spans="68:68" customFormat="1">
      <c r="BP154929" s="90"/>
    </row>
    <row r="154930" spans="68:68" customFormat="1">
      <c r="BP154930" s="90"/>
    </row>
    <row r="154931" spans="68:68" customFormat="1">
      <c r="BP154931" s="90"/>
    </row>
    <row r="154932" spans="68:68" customFormat="1">
      <c r="BP154932" s="90"/>
    </row>
    <row r="154933" spans="68:68" customFormat="1">
      <c r="BP154933" s="90"/>
    </row>
    <row r="154934" spans="68:68" customFormat="1">
      <c r="BP154934" s="90"/>
    </row>
    <row r="154935" spans="68:68" customFormat="1">
      <c r="BP154935" s="90"/>
    </row>
    <row r="154936" spans="68:68" customFormat="1">
      <c r="BP154936" s="90"/>
    </row>
    <row r="154937" spans="68:68" customFormat="1">
      <c r="BP154937" s="90"/>
    </row>
    <row r="154938" spans="68:68" customFormat="1">
      <c r="BP154938" s="90"/>
    </row>
    <row r="154939" spans="68:68" customFormat="1">
      <c r="BP154939" s="90"/>
    </row>
    <row r="154940" spans="68:68" customFormat="1">
      <c r="BP154940" s="90"/>
    </row>
    <row r="154941" spans="68:68" customFormat="1">
      <c r="BP154941" s="90"/>
    </row>
    <row r="154942" spans="68:68" customFormat="1">
      <c r="BP154942" s="90"/>
    </row>
    <row r="154943" spans="68:68" customFormat="1">
      <c r="BP154943" s="90"/>
    </row>
    <row r="154944" spans="68:68" customFormat="1">
      <c r="BP154944" s="90"/>
    </row>
    <row r="154945" spans="68:68" customFormat="1">
      <c r="BP154945" s="90"/>
    </row>
    <row r="154946" spans="68:68" customFormat="1">
      <c r="BP154946" s="90"/>
    </row>
    <row r="154947" spans="68:68" customFormat="1">
      <c r="BP154947" s="90"/>
    </row>
    <row r="154948" spans="68:68" customFormat="1">
      <c r="BP154948" s="90"/>
    </row>
    <row r="154949" spans="68:68" customFormat="1">
      <c r="BP154949" s="90"/>
    </row>
    <row r="154950" spans="68:68" customFormat="1">
      <c r="BP154950" s="90"/>
    </row>
    <row r="154951" spans="68:68" customFormat="1">
      <c r="BP154951" s="90"/>
    </row>
    <row r="154952" spans="68:68" customFormat="1">
      <c r="BP154952" s="90"/>
    </row>
    <row r="154953" spans="68:68" customFormat="1">
      <c r="BP154953" s="90"/>
    </row>
    <row r="154954" spans="68:68" customFormat="1">
      <c r="BP154954" s="90"/>
    </row>
    <row r="154955" spans="68:68" customFormat="1">
      <c r="BP154955" s="90"/>
    </row>
    <row r="154956" spans="68:68" customFormat="1">
      <c r="BP154956" s="90"/>
    </row>
    <row r="154957" spans="68:68" customFormat="1">
      <c r="BP154957" s="90"/>
    </row>
    <row r="154958" spans="68:68" customFormat="1">
      <c r="BP154958" s="90"/>
    </row>
    <row r="154959" spans="68:68" customFormat="1">
      <c r="BP154959" s="90"/>
    </row>
    <row r="154960" spans="68:68" customFormat="1">
      <c r="BP154960" s="90"/>
    </row>
    <row r="154961" spans="68:68" customFormat="1">
      <c r="BP154961" s="90"/>
    </row>
    <row r="154962" spans="68:68" customFormat="1">
      <c r="BP154962" s="90"/>
    </row>
    <row r="154963" spans="68:68" customFormat="1">
      <c r="BP154963" s="90"/>
    </row>
    <row r="154964" spans="68:68" customFormat="1">
      <c r="BP154964" s="90"/>
    </row>
    <row r="154965" spans="68:68" customFormat="1">
      <c r="BP154965" s="90"/>
    </row>
    <row r="154966" spans="68:68" customFormat="1">
      <c r="BP154966" s="90"/>
    </row>
    <row r="154967" spans="68:68" customFormat="1">
      <c r="BP154967" s="90"/>
    </row>
    <row r="154968" spans="68:68" customFormat="1">
      <c r="BP154968" s="90"/>
    </row>
    <row r="154969" spans="68:68" customFormat="1">
      <c r="BP154969" s="90"/>
    </row>
    <row r="154970" spans="68:68" customFormat="1">
      <c r="BP154970" s="90"/>
    </row>
    <row r="154971" spans="68:68" customFormat="1">
      <c r="BP154971" s="90"/>
    </row>
    <row r="154972" spans="68:68" customFormat="1">
      <c r="BP154972" s="90"/>
    </row>
    <row r="154973" spans="68:68" customFormat="1">
      <c r="BP154973" s="90"/>
    </row>
    <row r="154974" spans="68:68" customFormat="1">
      <c r="BP154974" s="90"/>
    </row>
    <row r="154975" spans="68:68" customFormat="1">
      <c r="BP154975" s="90"/>
    </row>
    <row r="154976" spans="68:68" customFormat="1">
      <c r="BP154976" s="90"/>
    </row>
    <row r="154977" spans="68:68" customFormat="1">
      <c r="BP154977" s="90"/>
    </row>
    <row r="154978" spans="68:68" customFormat="1">
      <c r="BP154978" s="90"/>
    </row>
    <row r="154979" spans="68:68" customFormat="1">
      <c r="BP154979" s="90"/>
    </row>
    <row r="154980" spans="68:68" customFormat="1">
      <c r="BP154980" s="90"/>
    </row>
    <row r="154981" spans="68:68" customFormat="1">
      <c r="BP154981" s="90"/>
    </row>
    <row r="154982" spans="68:68" customFormat="1">
      <c r="BP154982" s="90"/>
    </row>
    <row r="154983" spans="68:68" customFormat="1">
      <c r="BP154983" s="90"/>
    </row>
    <row r="154984" spans="68:68" customFormat="1">
      <c r="BP154984" s="90"/>
    </row>
    <row r="154985" spans="68:68" customFormat="1">
      <c r="BP154985" s="90"/>
    </row>
    <row r="154986" spans="68:68" customFormat="1">
      <c r="BP154986" s="90"/>
    </row>
    <row r="154987" spans="68:68" customFormat="1">
      <c r="BP154987" s="90"/>
    </row>
    <row r="154988" spans="68:68" customFormat="1">
      <c r="BP154988" s="90"/>
    </row>
    <row r="154989" spans="68:68" customFormat="1">
      <c r="BP154989" s="90"/>
    </row>
    <row r="154990" spans="68:68" customFormat="1">
      <c r="BP154990" s="90"/>
    </row>
    <row r="154991" spans="68:68" customFormat="1">
      <c r="BP154991" s="90"/>
    </row>
    <row r="154992" spans="68:68" customFormat="1">
      <c r="BP154992" s="90"/>
    </row>
    <row r="154993" spans="68:68" customFormat="1">
      <c r="BP154993" s="90"/>
    </row>
    <row r="154994" spans="68:68" customFormat="1">
      <c r="BP154994" s="90"/>
    </row>
    <row r="154995" spans="68:68" customFormat="1">
      <c r="BP154995" s="90"/>
    </row>
    <row r="154996" spans="68:68" customFormat="1">
      <c r="BP154996" s="90"/>
    </row>
    <row r="154997" spans="68:68" customFormat="1">
      <c r="BP154997" s="90"/>
    </row>
    <row r="154998" spans="68:68" customFormat="1">
      <c r="BP154998" s="90"/>
    </row>
    <row r="154999" spans="68:68" customFormat="1">
      <c r="BP154999" s="90"/>
    </row>
    <row r="155000" spans="68:68" customFormat="1">
      <c r="BP155000" s="90"/>
    </row>
    <row r="155001" spans="68:68" customFormat="1">
      <c r="BP155001" s="90"/>
    </row>
    <row r="155002" spans="68:68" customFormat="1">
      <c r="BP155002" s="90"/>
    </row>
    <row r="155003" spans="68:68" customFormat="1">
      <c r="BP155003" s="90"/>
    </row>
    <row r="155004" spans="68:68" customFormat="1">
      <c r="BP155004" s="90"/>
    </row>
    <row r="155005" spans="68:68" customFormat="1">
      <c r="BP155005" s="90"/>
    </row>
    <row r="155006" spans="68:68" customFormat="1">
      <c r="BP155006" s="90"/>
    </row>
    <row r="155007" spans="68:68" customFormat="1">
      <c r="BP155007" s="90"/>
    </row>
    <row r="155008" spans="68:68" customFormat="1">
      <c r="BP155008" s="90"/>
    </row>
    <row r="155009" spans="68:68" customFormat="1">
      <c r="BP155009" s="90"/>
    </row>
    <row r="155010" spans="68:68" customFormat="1">
      <c r="BP155010" s="90"/>
    </row>
    <row r="155011" spans="68:68" customFormat="1">
      <c r="BP155011" s="90"/>
    </row>
    <row r="155012" spans="68:68" customFormat="1">
      <c r="BP155012" s="90"/>
    </row>
    <row r="155013" spans="68:68" customFormat="1">
      <c r="BP155013" s="90"/>
    </row>
    <row r="155014" spans="68:68" customFormat="1">
      <c r="BP155014" s="90"/>
    </row>
    <row r="155015" spans="68:68" customFormat="1">
      <c r="BP155015" s="90"/>
    </row>
    <row r="155016" spans="68:68" customFormat="1">
      <c r="BP155016" s="90"/>
    </row>
    <row r="155017" spans="68:68" customFormat="1">
      <c r="BP155017" s="90"/>
    </row>
    <row r="155018" spans="68:68" customFormat="1">
      <c r="BP155018" s="90"/>
    </row>
    <row r="155019" spans="68:68" customFormat="1">
      <c r="BP155019" s="90"/>
    </row>
    <row r="155020" spans="68:68" customFormat="1">
      <c r="BP155020" s="90"/>
    </row>
    <row r="155021" spans="68:68" customFormat="1">
      <c r="BP155021" s="90"/>
    </row>
    <row r="155022" spans="68:68" customFormat="1">
      <c r="BP155022" s="90"/>
    </row>
    <row r="155023" spans="68:68" customFormat="1">
      <c r="BP155023" s="90"/>
    </row>
    <row r="155024" spans="68:68" customFormat="1">
      <c r="BP155024" s="90"/>
    </row>
    <row r="155025" spans="68:68" customFormat="1">
      <c r="BP155025" s="90"/>
    </row>
    <row r="155026" spans="68:68" customFormat="1">
      <c r="BP155026" s="90"/>
    </row>
    <row r="155027" spans="68:68" customFormat="1">
      <c r="BP155027" s="90"/>
    </row>
    <row r="155028" spans="68:68" customFormat="1">
      <c r="BP155028" s="90"/>
    </row>
    <row r="155029" spans="68:68" customFormat="1">
      <c r="BP155029" s="90"/>
    </row>
    <row r="155030" spans="68:68" customFormat="1">
      <c r="BP155030" s="90"/>
    </row>
    <row r="155031" spans="68:68" customFormat="1">
      <c r="BP155031" s="90"/>
    </row>
    <row r="155032" spans="68:68" customFormat="1">
      <c r="BP155032" s="90"/>
    </row>
    <row r="155033" spans="68:68" customFormat="1">
      <c r="BP155033" s="90"/>
    </row>
    <row r="155034" spans="68:68" customFormat="1">
      <c r="BP155034" s="90"/>
    </row>
    <row r="155035" spans="68:68" customFormat="1">
      <c r="BP155035" s="90"/>
    </row>
    <row r="155036" spans="68:68" customFormat="1">
      <c r="BP155036" s="90"/>
    </row>
    <row r="155037" spans="68:68" customFormat="1">
      <c r="BP155037" s="90"/>
    </row>
    <row r="155038" spans="68:68" customFormat="1">
      <c r="BP155038" s="90"/>
    </row>
    <row r="155039" spans="68:68" customFormat="1">
      <c r="BP155039" s="90"/>
    </row>
    <row r="155040" spans="68:68" customFormat="1">
      <c r="BP155040" s="90"/>
    </row>
    <row r="155041" spans="68:68" customFormat="1">
      <c r="BP155041" s="90"/>
    </row>
    <row r="155042" spans="68:68" customFormat="1">
      <c r="BP155042" s="90"/>
    </row>
    <row r="155043" spans="68:68" customFormat="1">
      <c r="BP155043" s="90"/>
    </row>
    <row r="155044" spans="68:68" customFormat="1">
      <c r="BP155044" s="90"/>
    </row>
    <row r="155045" spans="68:68" customFormat="1">
      <c r="BP155045" s="90"/>
    </row>
    <row r="155046" spans="68:68" customFormat="1">
      <c r="BP155046" s="90"/>
    </row>
    <row r="155047" spans="68:68" customFormat="1">
      <c r="BP155047" s="90"/>
    </row>
    <row r="155048" spans="68:68" customFormat="1">
      <c r="BP155048" s="90"/>
    </row>
    <row r="155049" spans="68:68" customFormat="1">
      <c r="BP155049" s="90"/>
    </row>
    <row r="155050" spans="68:68" customFormat="1">
      <c r="BP155050" s="90"/>
    </row>
    <row r="155051" spans="68:68" customFormat="1">
      <c r="BP155051" s="90"/>
    </row>
    <row r="155052" spans="68:68" customFormat="1">
      <c r="BP155052" s="90"/>
    </row>
    <row r="155053" spans="68:68" customFormat="1">
      <c r="BP155053" s="90"/>
    </row>
    <row r="155054" spans="68:68" customFormat="1">
      <c r="BP155054" s="90"/>
    </row>
    <row r="155055" spans="68:68" customFormat="1">
      <c r="BP155055" s="90"/>
    </row>
    <row r="155056" spans="68:68" customFormat="1">
      <c r="BP155056" s="90"/>
    </row>
    <row r="155057" spans="68:68" customFormat="1">
      <c r="BP155057" s="90"/>
    </row>
    <row r="155058" spans="68:68" customFormat="1">
      <c r="BP155058" s="90"/>
    </row>
    <row r="155059" spans="68:68" customFormat="1">
      <c r="BP155059" s="90"/>
    </row>
    <row r="155060" spans="68:68" customFormat="1">
      <c r="BP155060" s="90"/>
    </row>
    <row r="155061" spans="68:68" customFormat="1">
      <c r="BP155061" s="90"/>
    </row>
    <row r="155062" spans="68:68" customFormat="1">
      <c r="BP155062" s="90"/>
    </row>
    <row r="155063" spans="68:68" customFormat="1">
      <c r="BP155063" s="90"/>
    </row>
    <row r="155064" spans="68:68" customFormat="1">
      <c r="BP155064" s="90"/>
    </row>
    <row r="155065" spans="68:68" customFormat="1">
      <c r="BP155065" s="90"/>
    </row>
    <row r="155066" spans="68:68" customFormat="1">
      <c r="BP155066" s="90"/>
    </row>
    <row r="155067" spans="68:68" customFormat="1">
      <c r="BP155067" s="90"/>
    </row>
    <row r="155068" spans="68:68" customFormat="1">
      <c r="BP155068" s="90"/>
    </row>
    <row r="155069" spans="68:68" customFormat="1">
      <c r="BP155069" s="90"/>
    </row>
    <row r="155070" spans="68:68" customFormat="1">
      <c r="BP155070" s="90"/>
    </row>
    <row r="155071" spans="68:68" customFormat="1">
      <c r="BP155071" s="90"/>
    </row>
    <row r="155072" spans="68:68" customFormat="1">
      <c r="BP155072" s="90"/>
    </row>
    <row r="155073" spans="68:68" customFormat="1">
      <c r="BP155073" s="90"/>
    </row>
    <row r="155074" spans="68:68" customFormat="1">
      <c r="BP155074" s="90"/>
    </row>
    <row r="155075" spans="68:68" customFormat="1">
      <c r="BP155075" s="90"/>
    </row>
    <row r="155076" spans="68:68" customFormat="1">
      <c r="BP155076" s="90"/>
    </row>
    <row r="155077" spans="68:68" customFormat="1">
      <c r="BP155077" s="90"/>
    </row>
    <row r="155078" spans="68:68" customFormat="1">
      <c r="BP155078" s="90"/>
    </row>
    <row r="155079" spans="68:68" customFormat="1">
      <c r="BP155079" s="90"/>
    </row>
    <row r="155080" spans="68:68" customFormat="1">
      <c r="BP155080" s="90"/>
    </row>
    <row r="155081" spans="68:68" customFormat="1">
      <c r="BP155081" s="90"/>
    </row>
    <row r="155082" spans="68:68" customFormat="1">
      <c r="BP155082" s="90"/>
    </row>
    <row r="155083" spans="68:68" customFormat="1">
      <c r="BP155083" s="90"/>
    </row>
    <row r="155084" spans="68:68" customFormat="1">
      <c r="BP155084" s="90"/>
    </row>
    <row r="155085" spans="68:68" customFormat="1">
      <c r="BP155085" s="90"/>
    </row>
    <row r="155086" spans="68:68" customFormat="1">
      <c r="BP155086" s="90"/>
    </row>
    <row r="155087" spans="68:68" customFormat="1">
      <c r="BP155087" s="90"/>
    </row>
    <row r="155088" spans="68:68" customFormat="1">
      <c r="BP155088" s="90"/>
    </row>
    <row r="155089" spans="68:68" customFormat="1">
      <c r="BP155089" s="90"/>
    </row>
    <row r="155090" spans="68:68" customFormat="1">
      <c r="BP155090" s="90"/>
    </row>
    <row r="155091" spans="68:68" customFormat="1">
      <c r="BP155091" s="90"/>
    </row>
    <row r="155092" spans="68:68" customFormat="1">
      <c r="BP155092" s="90"/>
    </row>
    <row r="155093" spans="68:68" customFormat="1">
      <c r="BP155093" s="90"/>
    </row>
    <row r="155094" spans="68:68" customFormat="1">
      <c r="BP155094" s="90"/>
    </row>
    <row r="155095" spans="68:68" customFormat="1">
      <c r="BP155095" s="90"/>
    </row>
    <row r="155096" spans="68:68" customFormat="1">
      <c r="BP155096" s="90"/>
    </row>
    <row r="155097" spans="68:68" customFormat="1">
      <c r="BP155097" s="90"/>
    </row>
    <row r="155098" spans="68:68" customFormat="1">
      <c r="BP155098" s="90"/>
    </row>
    <row r="155099" spans="68:68" customFormat="1">
      <c r="BP155099" s="90"/>
    </row>
    <row r="155100" spans="68:68" customFormat="1">
      <c r="BP155100" s="90"/>
    </row>
    <row r="155101" spans="68:68" customFormat="1">
      <c r="BP155101" s="90"/>
    </row>
    <row r="155102" spans="68:68" customFormat="1">
      <c r="BP155102" s="90"/>
    </row>
    <row r="155103" spans="68:68" customFormat="1">
      <c r="BP155103" s="90"/>
    </row>
    <row r="155104" spans="68:68" customFormat="1">
      <c r="BP155104" s="90"/>
    </row>
    <row r="155105" spans="68:68" customFormat="1">
      <c r="BP155105" s="90"/>
    </row>
    <row r="155106" spans="68:68" customFormat="1">
      <c r="BP155106" s="90"/>
    </row>
    <row r="155107" spans="68:68" customFormat="1">
      <c r="BP155107" s="90"/>
    </row>
    <row r="155108" spans="68:68" customFormat="1">
      <c r="BP155108" s="90"/>
    </row>
    <row r="155109" spans="68:68" customFormat="1">
      <c r="BP155109" s="90"/>
    </row>
    <row r="155110" spans="68:68" customFormat="1">
      <c r="BP155110" s="90"/>
    </row>
    <row r="155111" spans="68:68" customFormat="1">
      <c r="BP155111" s="90"/>
    </row>
    <row r="155112" spans="68:68" customFormat="1">
      <c r="BP155112" s="90"/>
    </row>
    <row r="155113" spans="68:68" customFormat="1">
      <c r="BP155113" s="90"/>
    </row>
    <row r="155114" spans="68:68" customFormat="1">
      <c r="BP155114" s="90"/>
    </row>
    <row r="155115" spans="68:68" customFormat="1">
      <c r="BP155115" s="90"/>
    </row>
    <row r="155116" spans="68:68" customFormat="1">
      <c r="BP155116" s="90"/>
    </row>
    <row r="155117" spans="68:68" customFormat="1">
      <c r="BP155117" s="90"/>
    </row>
    <row r="155118" spans="68:68" customFormat="1">
      <c r="BP155118" s="90"/>
    </row>
    <row r="155119" spans="68:68" customFormat="1">
      <c r="BP155119" s="90"/>
    </row>
    <row r="155120" spans="68:68" customFormat="1">
      <c r="BP155120" s="90"/>
    </row>
    <row r="155121" spans="68:68" customFormat="1">
      <c r="BP155121" s="90"/>
    </row>
    <row r="155122" spans="68:68" customFormat="1">
      <c r="BP155122" s="90"/>
    </row>
    <row r="155123" spans="68:68" customFormat="1">
      <c r="BP155123" s="90"/>
    </row>
    <row r="155124" spans="68:68" customFormat="1">
      <c r="BP155124" s="90"/>
    </row>
    <row r="155125" spans="68:68" customFormat="1">
      <c r="BP155125" s="90"/>
    </row>
    <row r="155126" spans="68:68" customFormat="1">
      <c r="BP155126" s="90"/>
    </row>
    <row r="155127" spans="68:68" customFormat="1">
      <c r="BP155127" s="90"/>
    </row>
    <row r="155128" spans="68:68" customFormat="1">
      <c r="BP155128" s="90"/>
    </row>
    <row r="155129" spans="68:68" customFormat="1">
      <c r="BP155129" s="90"/>
    </row>
    <row r="155130" spans="68:68" customFormat="1">
      <c r="BP155130" s="90"/>
    </row>
    <row r="155131" spans="68:68" customFormat="1">
      <c r="BP155131" s="90"/>
    </row>
    <row r="155132" spans="68:68" customFormat="1">
      <c r="BP155132" s="90"/>
    </row>
    <row r="155133" spans="68:68" customFormat="1">
      <c r="BP155133" s="90"/>
    </row>
    <row r="155134" spans="68:68" customFormat="1">
      <c r="BP155134" s="90"/>
    </row>
    <row r="155135" spans="68:68" customFormat="1">
      <c r="BP155135" s="90"/>
    </row>
    <row r="155136" spans="68:68" customFormat="1">
      <c r="BP155136" s="90"/>
    </row>
    <row r="155137" spans="68:68" customFormat="1">
      <c r="BP155137" s="90"/>
    </row>
    <row r="155138" spans="68:68" customFormat="1">
      <c r="BP155138" s="90"/>
    </row>
    <row r="155139" spans="68:68" customFormat="1">
      <c r="BP155139" s="90"/>
    </row>
    <row r="155140" spans="68:68" customFormat="1">
      <c r="BP155140" s="90"/>
    </row>
    <row r="155141" spans="68:68" customFormat="1">
      <c r="BP155141" s="90"/>
    </row>
    <row r="155142" spans="68:68" customFormat="1">
      <c r="BP155142" s="90"/>
    </row>
    <row r="155143" spans="68:68" customFormat="1">
      <c r="BP155143" s="90"/>
    </row>
    <row r="155144" spans="68:68" customFormat="1">
      <c r="BP155144" s="90"/>
    </row>
    <row r="155145" spans="68:68" customFormat="1">
      <c r="BP155145" s="90"/>
    </row>
    <row r="155146" spans="68:68" customFormat="1">
      <c r="BP155146" s="90"/>
    </row>
    <row r="155147" spans="68:68" customFormat="1">
      <c r="BP155147" s="90"/>
    </row>
    <row r="155148" spans="68:68" customFormat="1">
      <c r="BP155148" s="90"/>
    </row>
    <row r="155149" spans="68:68" customFormat="1">
      <c r="BP155149" s="90"/>
    </row>
    <row r="155150" spans="68:68" customFormat="1">
      <c r="BP155150" s="90"/>
    </row>
    <row r="155151" spans="68:68" customFormat="1">
      <c r="BP155151" s="90"/>
    </row>
    <row r="155152" spans="68:68" customFormat="1">
      <c r="BP155152" s="90"/>
    </row>
    <row r="155153" spans="68:68" customFormat="1">
      <c r="BP155153" s="90"/>
    </row>
    <row r="155154" spans="68:68" customFormat="1">
      <c r="BP155154" s="90"/>
    </row>
    <row r="155155" spans="68:68" customFormat="1">
      <c r="BP155155" s="90"/>
    </row>
    <row r="155156" spans="68:68" customFormat="1">
      <c r="BP155156" s="90"/>
    </row>
    <row r="155157" spans="68:68" customFormat="1">
      <c r="BP155157" s="90"/>
    </row>
    <row r="155158" spans="68:68" customFormat="1">
      <c r="BP155158" s="90"/>
    </row>
    <row r="155159" spans="68:68" customFormat="1">
      <c r="BP155159" s="90"/>
    </row>
    <row r="155160" spans="68:68" customFormat="1">
      <c r="BP155160" s="90"/>
    </row>
    <row r="155161" spans="68:68" customFormat="1">
      <c r="BP155161" s="90"/>
    </row>
    <row r="155162" spans="68:68" customFormat="1">
      <c r="BP155162" s="90"/>
    </row>
    <row r="155163" spans="68:68" customFormat="1">
      <c r="BP155163" s="90"/>
    </row>
    <row r="155164" spans="68:68" customFormat="1">
      <c r="BP155164" s="90"/>
    </row>
    <row r="155165" spans="68:68" customFormat="1">
      <c r="BP155165" s="90"/>
    </row>
    <row r="155166" spans="68:68" customFormat="1">
      <c r="BP155166" s="90"/>
    </row>
    <row r="155167" spans="68:68" customFormat="1">
      <c r="BP155167" s="90"/>
    </row>
    <row r="155168" spans="68:68" customFormat="1">
      <c r="BP155168" s="90"/>
    </row>
    <row r="155169" spans="68:68" customFormat="1">
      <c r="BP155169" s="90"/>
    </row>
    <row r="155170" spans="68:68" customFormat="1">
      <c r="BP155170" s="90"/>
    </row>
    <row r="155171" spans="68:68" customFormat="1">
      <c r="BP155171" s="90"/>
    </row>
    <row r="155172" spans="68:68" customFormat="1">
      <c r="BP155172" s="90"/>
    </row>
    <row r="155173" spans="68:68" customFormat="1">
      <c r="BP155173" s="90"/>
    </row>
    <row r="155174" spans="68:68" customFormat="1">
      <c r="BP155174" s="90"/>
    </row>
    <row r="155175" spans="68:68" customFormat="1">
      <c r="BP155175" s="90"/>
    </row>
    <row r="155176" spans="68:68" customFormat="1">
      <c r="BP155176" s="90"/>
    </row>
    <row r="155177" spans="68:68" customFormat="1">
      <c r="BP155177" s="90"/>
    </row>
    <row r="155178" spans="68:68" customFormat="1">
      <c r="BP155178" s="90"/>
    </row>
    <row r="155179" spans="68:68" customFormat="1">
      <c r="BP155179" s="90"/>
    </row>
    <row r="155180" spans="68:68" customFormat="1">
      <c r="BP155180" s="90"/>
    </row>
    <row r="155181" spans="68:68" customFormat="1">
      <c r="BP155181" s="90"/>
    </row>
    <row r="155182" spans="68:68" customFormat="1">
      <c r="BP155182" s="90"/>
    </row>
    <row r="155183" spans="68:68" customFormat="1">
      <c r="BP155183" s="90"/>
    </row>
    <row r="155184" spans="68:68" customFormat="1">
      <c r="BP155184" s="90"/>
    </row>
    <row r="155185" spans="68:68" customFormat="1">
      <c r="BP155185" s="90"/>
    </row>
    <row r="155186" spans="68:68" customFormat="1">
      <c r="BP155186" s="90"/>
    </row>
    <row r="155187" spans="68:68" customFormat="1">
      <c r="BP155187" s="90"/>
    </row>
    <row r="155188" spans="68:68" customFormat="1">
      <c r="BP155188" s="90"/>
    </row>
    <row r="155189" spans="68:68" customFormat="1">
      <c r="BP155189" s="90"/>
    </row>
    <row r="155190" spans="68:68" customFormat="1">
      <c r="BP155190" s="90"/>
    </row>
    <row r="155191" spans="68:68" customFormat="1">
      <c r="BP155191" s="90"/>
    </row>
    <row r="155192" spans="68:68" customFormat="1">
      <c r="BP155192" s="90"/>
    </row>
    <row r="155193" spans="68:68" customFormat="1">
      <c r="BP155193" s="90"/>
    </row>
    <row r="155194" spans="68:68" customFormat="1">
      <c r="BP155194" s="90"/>
    </row>
    <row r="155195" spans="68:68" customFormat="1">
      <c r="BP155195" s="90"/>
    </row>
    <row r="155196" spans="68:68" customFormat="1">
      <c r="BP155196" s="90"/>
    </row>
    <row r="155197" spans="68:68" customFormat="1">
      <c r="BP155197" s="90"/>
    </row>
    <row r="155198" spans="68:68" customFormat="1">
      <c r="BP155198" s="90"/>
    </row>
    <row r="155199" spans="68:68" customFormat="1">
      <c r="BP155199" s="90"/>
    </row>
    <row r="155200" spans="68:68" customFormat="1">
      <c r="BP155200" s="90"/>
    </row>
    <row r="155201" spans="68:68" customFormat="1">
      <c r="BP155201" s="90"/>
    </row>
    <row r="155202" spans="68:68" customFormat="1">
      <c r="BP155202" s="90"/>
    </row>
    <row r="155203" spans="68:68" customFormat="1">
      <c r="BP155203" s="90"/>
    </row>
    <row r="155204" spans="68:68" customFormat="1">
      <c r="BP155204" s="90"/>
    </row>
    <row r="155205" spans="68:68" customFormat="1">
      <c r="BP155205" s="90"/>
    </row>
    <row r="155206" spans="68:68" customFormat="1">
      <c r="BP155206" s="90"/>
    </row>
    <row r="155207" spans="68:68" customFormat="1">
      <c r="BP155207" s="90"/>
    </row>
    <row r="155208" spans="68:68" customFormat="1">
      <c r="BP155208" s="90"/>
    </row>
    <row r="155209" spans="68:68" customFormat="1">
      <c r="BP155209" s="90"/>
    </row>
    <row r="155210" spans="68:68" customFormat="1">
      <c r="BP155210" s="90"/>
    </row>
    <row r="155211" spans="68:68" customFormat="1">
      <c r="BP155211" s="90"/>
    </row>
    <row r="155212" spans="68:68" customFormat="1">
      <c r="BP155212" s="90"/>
    </row>
    <row r="155213" spans="68:68" customFormat="1">
      <c r="BP155213" s="90"/>
    </row>
    <row r="155214" spans="68:68" customFormat="1">
      <c r="BP155214" s="90"/>
    </row>
    <row r="155215" spans="68:68" customFormat="1">
      <c r="BP155215" s="90"/>
    </row>
    <row r="155216" spans="68:68" customFormat="1">
      <c r="BP155216" s="90"/>
    </row>
    <row r="155217" spans="68:68" customFormat="1">
      <c r="BP155217" s="90"/>
    </row>
    <row r="155218" spans="68:68" customFormat="1">
      <c r="BP155218" s="90"/>
    </row>
    <row r="155219" spans="68:68" customFormat="1">
      <c r="BP155219" s="90"/>
    </row>
    <row r="155220" spans="68:68" customFormat="1">
      <c r="BP155220" s="90"/>
    </row>
    <row r="155221" spans="68:68" customFormat="1">
      <c r="BP155221" s="90"/>
    </row>
    <row r="155222" spans="68:68" customFormat="1">
      <c r="BP155222" s="90"/>
    </row>
    <row r="155223" spans="68:68" customFormat="1">
      <c r="BP155223" s="90"/>
    </row>
    <row r="155224" spans="68:68" customFormat="1">
      <c r="BP155224" s="90"/>
    </row>
    <row r="155225" spans="68:68" customFormat="1">
      <c r="BP155225" s="90"/>
    </row>
    <row r="155226" spans="68:68" customFormat="1">
      <c r="BP155226" s="90"/>
    </row>
    <row r="155227" spans="68:68" customFormat="1">
      <c r="BP155227" s="90"/>
    </row>
    <row r="155228" spans="68:68" customFormat="1">
      <c r="BP155228" s="90"/>
    </row>
    <row r="155229" spans="68:68" customFormat="1">
      <c r="BP155229" s="90"/>
    </row>
    <row r="155230" spans="68:68" customFormat="1">
      <c r="BP155230" s="90"/>
    </row>
    <row r="155231" spans="68:68" customFormat="1">
      <c r="BP155231" s="90"/>
    </row>
    <row r="155232" spans="68:68" customFormat="1">
      <c r="BP155232" s="90"/>
    </row>
    <row r="155233" spans="68:68" customFormat="1">
      <c r="BP155233" s="90"/>
    </row>
    <row r="155234" spans="68:68" customFormat="1">
      <c r="BP155234" s="90"/>
    </row>
    <row r="155235" spans="68:68" customFormat="1">
      <c r="BP155235" s="90"/>
    </row>
    <row r="155236" spans="68:68" customFormat="1">
      <c r="BP155236" s="90"/>
    </row>
    <row r="155237" spans="68:68" customFormat="1">
      <c r="BP155237" s="90"/>
    </row>
    <row r="155238" spans="68:68" customFormat="1">
      <c r="BP155238" s="90"/>
    </row>
    <row r="155239" spans="68:68" customFormat="1">
      <c r="BP155239" s="90"/>
    </row>
    <row r="155240" spans="68:68" customFormat="1">
      <c r="BP155240" s="90"/>
    </row>
    <row r="155241" spans="68:68" customFormat="1">
      <c r="BP155241" s="90"/>
    </row>
    <row r="155242" spans="68:68" customFormat="1">
      <c r="BP155242" s="90"/>
    </row>
    <row r="155243" spans="68:68" customFormat="1">
      <c r="BP155243" s="90"/>
    </row>
    <row r="155244" spans="68:68" customFormat="1">
      <c r="BP155244" s="90"/>
    </row>
    <row r="155245" spans="68:68" customFormat="1">
      <c r="BP155245" s="90"/>
    </row>
    <row r="155246" spans="68:68" customFormat="1">
      <c r="BP155246" s="90"/>
    </row>
    <row r="155247" spans="68:68" customFormat="1">
      <c r="BP155247" s="90"/>
    </row>
    <row r="155248" spans="68:68" customFormat="1">
      <c r="BP155248" s="90"/>
    </row>
    <row r="155249" spans="68:68" customFormat="1">
      <c r="BP155249" s="90"/>
    </row>
    <row r="155250" spans="68:68" customFormat="1">
      <c r="BP155250" s="90"/>
    </row>
    <row r="155251" spans="68:68" customFormat="1">
      <c r="BP155251" s="90"/>
    </row>
    <row r="155252" spans="68:68" customFormat="1">
      <c r="BP155252" s="90"/>
    </row>
    <row r="155253" spans="68:68" customFormat="1">
      <c r="BP155253" s="90"/>
    </row>
    <row r="155254" spans="68:68" customFormat="1">
      <c r="BP155254" s="90"/>
    </row>
    <row r="155255" spans="68:68" customFormat="1">
      <c r="BP155255" s="90"/>
    </row>
    <row r="155256" spans="68:68" customFormat="1">
      <c r="BP155256" s="90"/>
    </row>
    <row r="155257" spans="68:68" customFormat="1">
      <c r="BP155257" s="90"/>
    </row>
    <row r="155258" spans="68:68" customFormat="1">
      <c r="BP155258" s="90"/>
    </row>
    <row r="155259" spans="68:68" customFormat="1">
      <c r="BP155259" s="90"/>
    </row>
    <row r="155260" spans="68:68" customFormat="1">
      <c r="BP155260" s="90"/>
    </row>
    <row r="155261" spans="68:68" customFormat="1">
      <c r="BP155261" s="90"/>
    </row>
    <row r="155262" spans="68:68" customFormat="1">
      <c r="BP155262" s="90"/>
    </row>
    <row r="155263" spans="68:68" customFormat="1">
      <c r="BP155263" s="90"/>
    </row>
    <row r="155264" spans="68:68" customFormat="1">
      <c r="BP155264" s="90"/>
    </row>
    <row r="155265" spans="68:68" customFormat="1">
      <c r="BP155265" s="90"/>
    </row>
    <row r="155266" spans="68:68" customFormat="1">
      <c r="BP155266" s="90"/>
    </row>
    <row r="155267" spans="68:68" customFormat="1">
      <c r="BP155267" s="90"/>
    </row>
    <row r="155268" spans="68:68" customFormat="1">
      <c r="BP155268" s="90"/>
    </row>
    <row r="155269" spans="68:68" customFormat="1">
      <c r="BP155269" s="90"/>
    </row>
    <row r="155270" spans="68:68" customFormat="1">
      <c r="BP155270" s="90"/>
    </row>
    <row r="155271" spans="68:68" customFormat="1">
      <c r="BP155271" s="90"/>
    </row>
    <row r="155272" spans="68:68" customFormat="1">
      <c r="BP155272" s="90"/>
    </row>
    <row r="155273" spans="68:68" customFormat="1">
      <c r="BP155273" s="90"/>
    </row>
    <row r="155274" spans="68:68" customFormat="1">
      <c r="BP155274" s="90"/>
    </row>
    <row r="155275" spans="68:68" customFormat="1">
      <c r="BP155275" s="90"/>
    </row>
    <row r="155276" spans="68:68" customFormat="1">
      <c r="BP155276" s="90"/>
    </row>
    <row r="155277" spans="68:68" customFormat="1">
      <c r="BP155277" s="90"/>
    </row>
    <row r="155278" spans="68:68" customFormat="1">
      <c r="BP155278" s="90"/>
    </row>
    <row r="155279" spans="68:68" customFormat="1">
      <c r="BP155279" s="90"/>
    </row>
    <row r="155280" spans="68:68" customFormat="1">
      <c r="BP155280" s="90"/>
    </row>
    <row r="155281" spans="68:68" customFormat="1">
      <c r="BP155281" s="90"/>
    </row>
    <row r="155282" spans="68:68" customFormat="1">
      <c r="BP155282" s="90"/>
    </row>
    <row r="155283" spans="68:68" customFormat="1">
      <c r="BP155283" s="90"/>
    </row>
    <row r="155284" spans="68:68" customFormat="1">
      <c r="BP155284" s="90"/>
    </row>
    <row r="155285" spans="68:68" customFormat="1">
      <c r="BP155285" s="90"/>
    </row>
    <row r="155286" spans="68:68" customFormat="1">
      <c r="BP155286" s="90"/>
    </row>
    <row r="155287" spans="68:68" customFormat="1">
      <c r="BP155287" s="90"/>
    </row>
    <row r="155288" spans="68:68" customFormat="1">
      <c r="BP155288" s="90"/>
    </row>
    <row r="155289" spans="68:68" customFormat="1">
      <c r="BP155289" s="90"/>
    </row>
    <row r="155290" spans="68:68" customFormat="1">
      <c r="BP155290" s="90"/>
    </row>
    <row r="155291" spans="68:68" customFormat="1">
      <c r="BP155291" s="90"/>
    </row>
    <row r="155292" spans="68:68" customFormat="1">
      <c r="BP155292" s="90"/>
    </row>
    <row r="155293" spans="68:68" customFormat="1">
      <c r="BP155293" s="90"/>
    </row>
    <row r="155294" spans="68:68" customFormat="1">
      <c r="BP155294" s="90"/>
    </row>
    <row r="155295" spans="68:68" customFormat="1">
      <c r="BP155295" s="90"/>
    </row>
    <row r="155296" spans="68:68" customFormat="1">
      <c r="BP155296" s="90"/>
    </row>
    <row r="155297" spans="68:68" customFormat="1">
      <c r="BP155297" s="90"/>
    </row>
    <row r="155298" spans="68:68" customFormat="1">
      <c r="BP155298" s="90"/>
    </row>
    <row r="155299" spans="68:68" customFormat="1">
      <c r="BP155299" s="90"/>
    </row>
    <row r="155300" spans="68:68" customFormat="1">
      <c r="BP155300" s="90"/>
    </row>
    <row r="155301" spans="68:68" customFormat="1">
      <c r="BP155301" s="90"/>
    </row>
    <row r="155302" spans="68:68" customFormat="1">
      <c r="BP155302" s="90"/>
    </row>
    <row r="155303" spans="68:68" customFormat="1">
      <c r="BP155303" s="90"/>
    </row>
    <row r="155304" spans="68:68" customFormat="1">
      <c r="BP155304" s="90"/>
    </row>
    <row r="155305" spans="68:68" customFormat="1">
      <c r="BP155305" s="90"/>
    </row>
    <row r="155306" spans="68:68" customFormat="1">
      <c r="BP155306" s="90"/>
    </row>
    <row r="155307" spans="68:68" customFormat="1">
      <c r="BP155307" s="90"/>
    </row>
    <row r="155308" spans="68:68" customFormat="1">
      <c r="BP155308" s="90"/>
    </row>
    <row r="155309" spans="68:68" customFormat="1">
      <c r="BP155309" s="90"/>
    </row>
    <row r="155310" spans="68:68" customFormat="1">
      <c r="BP155310" s="90"/>
    </row>
    <row r="155311" spans="68:68" customFormat="1">
      <c r="BP155311" s="90"/>
    </row>
    <row r="155312" spans="68:68" customFormat="1">
      <c r="BP155312" s="90"/>
    </row>
    <row r="155313" spans="68:68" customFormat="1">
      <c r="BP155313" s="90"/>
    </row>
    <row r="155314" spans="68:68" customFormat="1">
      <c r="BP155314" s="90"/>
    </row>
    <row r="155315" spans="68:68" customFormat="1">
      <c r="BP155315" s="90"/>
    </row>
    <row r="155316" spans="68:68" customFormat="1">
      <c r="BP155316" s="90"/>
    </row>
    <row r="155317" spans="68:68" customFormat="1">
      <c r="BP155317" s="90"/>
    </row>
    <row r="155318" spans="68:68" customFormat="1">
      <c r="BP155318" s="90"/>
    </row>
    <row r="155319" spans="68:68" customFormat="1">
      <c r="BP155319" s="90"/>
    </row>
    <row r="155320" spans="68:68" customFormat="1">
      <c r="BP155320" s="90"/>
    </row>
    <row r="155321" spans="68:68" customFormat="1">
      <c r="BP155321" s="90"/>
    </row>
    <row r="155322" spans="68:68" customFormat="1">
      <c r="BP155322" s="90"/>
    </row>
    <row r="155323" spans="68:68" customFormat="1">
      <c r="BP155323" s="90"/>
    </row>
    <row r="155324" spans="68:68" customFormat="1">
      <c r="BP155324" s="90"/>
    </row>
    <row r="155325" spans="68:68" customFormat="1">
      <c r="BP155325" s="90"/>
    </row>
    <row r="155326" spans="68:68" customFormat="1">
      <c r="BP155326" s="90"/>
    </row>
    <row r="155327" spans="68:68" customFormat="1">
      <c r="BP155327" s="90"/>
    </row>
    <row r="155328" spans="68:68" customFormat="1">
      <c r="BP155328" s="90"/>
    </row>
    <row r="155329" spans="68:68" customFormat="1">
      <c r="BP155329" s="90"/>
    </row>
    <row r="155330" spans="68:68" customFormat="1">
      <c r="BP155330" s="90"/>
    </row>
    <row r="155331" spans="68:68" customFormat="1">
      <c r="BP155331" s="90"/>
    </row>
    <row r="155332" spans="68:68" customFormat="1">
      <c r="BP155332" s="90"/>
    </row>
    <row r="155333" spans="68:68" customFormat="1">
      <c r="BP155333" s="90"/>
    </row>
    <row r="155334" spans="68:68" customFormat="1">
      <c r="BP155334" s="90"/>
    </row>
    <row r="155335" spans="68:68" customFormat="1">
      <c r="BP155335" s="90"/>
    </row>
    <row r="155336" spans="68:68" customFormat="1">
      <c r="BP155336" s="90"/>
    </row>
    <row r="155337" spans="68:68" customFormat="1">
      <c r="BP155337" s="90"/>
    </row>
    <row r="155338" spans="68:68" customFormat="1">
      <c r="BP155338" s="90"/>
    </row>
    <row r="155339" spans="68:68" customFormat="1">
      <c r="BP155339" s="90"/>
    </row>
    <row r="155340" spans="68:68" customFormat="1">
      <c r="BP155340" s="90"/>
    </row>
    <row r="155341" spans="68:68" customFormat="1">
      <c r="BP155341" s="90"/>
    </row>
    <row r="155342" spans="68:68" customFormat="1">
      <c r="BP155342" s="90"/>
    </row>
    <row r="155343" spans="68:68" customFormat="1">
      <c r="BP155343" s="90"/>
    </row>
    <row r="155344" spans="68:68" customFormat="1">
      <c r="BP155344" s="90"/>
    </row>
    <row r="155345" spans="68:68" customFormat="1">
      <c r="BP155345" s="90"/>
    </row>
    <row r="155346" spans="68:68" customFormat="1">
      <c r="BP155346" s="90"/>
    </row>
    <row r="155347" spans="68:68" customFormat="1">
      <c r="BP155347" s="90"/>
    </row>
    <row r="155348" spans="68:68" customFormat="1">
      <c r="BP155348" s="90"/>
    </row>
    <row r="155349" spans="68:68" customFormat="1">
      <c r="BP155349" s="90"/>
    </row>
    <row r="155350" spans="68:68" customFormat="1">
      <c r="BP155350" s="90"/>
    </row>
    <row r="155351" spans="68:68" customFormat="1">
      <c r="BP155351" s="90"/>
    </row>
    <row r="155352" spans="68:68" customFormat="1">
      <c r="BP155352" s="90"/>
    </row>
    <row r="155353" spans="68:68" customFormat="1">
      <c r="BP155353" s="90"/>
    </row>
    <row r="155354" spans="68:68" customFormat="1">
      <c r="BP155354" s="90"/>
    </row>
    <row r="155355" spans="68:68" customFormat="1">
      <c r="BP155355" s="90"/>
    </row>
    <row r="155356" spans="68:68" customFormat="1">
      <c r="BP155356" s="90"/>
    </row>
    <row r="155357" spans="68:68" customFormat="1">
      <c r="BP155357" s="90"/>
    </row>
    <row r="155358" spans="68:68" customFormat="1">
      <c r="BP155358" s="90"/>
    </row>
    <row r="155359" spans="68:68" customFormat="1">
      <c r="BP155359" s="90"/>
    </row>
    <row r="155360" spans="68:68" customFormat="1">
      <c r="BP155360" s="90"/>
    </row>
    <row r="155361" spans="68:68" customFormat="1">
      <c r="BP155361" s="90"/>
    </row>
    <row r="155362" spans="68:68" customFormat="1">
      <c r="BP155362" s="90"/>
    </row>
    <row r="155363" spans="68:68" customFormat="1">
      <c r="BP155363" s="90"/>
    </row>
    <row r="155364" spans="68:68" customFormat="1">
      <c r="BP155364" s="90"/>
    </row>
    <row r="155365" spans="68:68" customFormat="1">
      <c r="BP155365" s="90"/>
    </row>
    <row r="155366" spans="68:68" customFormat="1">
      <c r="BP155366" s="90"/>
    </row>
    <row r="155367" spans="68:68" customFormat="1">
      <c r="BP155367" s="90"/>
    </row>
    <row r="155368" spans="68:68" customFormat="1">
      <c r="BP155368" s="90"/>
    </row>
    <row r="155369" spans="68:68" customFormat="1">
      <c r="BP155369" s="90"/>
    </row>
    <row r="155370" spans="68:68" customFormat="1">
      <c r="BP155370" s="90"/>
    </row>
    <row r="155371" spans="68:68" customFormat="1">
      <c r="BP155371" s="90"/>
    </row>
    <row r="155372" spans="68:68" customFormat="1">
      <c r="BP155372" s="90"/>
    </row>
    <row r="155373" spans="68:68" customFormat="1">
      <c r="BP155373" s="90"/>
    </row>
    <row r="155374" spans="68:68" customFormat="1">
      <c r="BP155374" s="90"/>
    </row>
    <row r="155375" spans="68:68" customFormat="1">
      <c r="BP155375" s="90"/>
    </row>
    <row r="155376" spans="68:68" customFormat="1">
      <c r="BP155376" s="90"/>
    </row>
    <row r="155377" spans="68:68" customFormat="1">
      <c r="BP155377" s="90"/>
    </row>
    <row r="155378" spans="68:68" customFormat="1">
      <c r="BP155378" s="90"/>
    </row>
    <row r="155379" spans="68:68" customFormat="1">
      <c r="BP155379" s="90"/>
    </row>
    <row r="155380" spans="68:68" customFormat="1">
      <c r="BP155380" s="90"/>
    </row>
    <row r="155381" spans="68:68" customFormat="1">
      <c r="BP155381" s="90"/>
    </row>
    <row r="155382" spans="68:68" customFormat="1">
      <c r="BP155382" s="90"/>
    </row>
    <row r="155383" spans="68:68" customFormat="1">
      <c r="BP155383" s="90"/>
    </row>
    <row r="155384" spans="68:68" customFormat="1">
      <c r="BP155384" s="90"/>
    </row>
    <row r="155385" spans="68:68" customFormat="1">
      <c r="BP155385" s="90"/>
    </row>
    <row r="155386" spans="68:68" customFormat="1">
      <c r="BP155386" s="90"/>
    </row>
    <row r="155387" spans="68:68" customFormat="1">
      <c r="BP155387" s="90"/>
    </row>
    <row r="155388" spans="68:68" customFormat="1">
      <c r="BP155388" s="90"/>
    </row>
    <row r="155389" spans="68:68" customFormat="1">
      <c r="BP155389" s="90"/>
    </row>
    <row r="155390" spans="68:68" customFormat="1">
      <c r="BP155390" s="90"/>
    </row>
    <row r="155391" spans="68:68" customFormat="1">
      <c r="BP155391" s="90"/>
    </row>
    <row r="155392" spans="68:68" customFormat="1">
      <c r="BP155392" s="90"/>
    </row>
    <row r="155393" spans="68:68" customFormat="1">
      <c r="BP155393" s="90"/>
    </row>
    <row r="155394" spans="68:68" customFormat="1">
      <c r="BP155394" s="90"/>
    </row>
    <row r="155395" spans="68:68" customFormat="1">
      <c r="BP155395" s="90"/>
    </row>
    <row r="155396" spans="68:68" customFormat="1">
      <c r="BP155396" s="90"/>
    </row>
    <row r="155397" spans="68:68" customFormat="1">
      <c r="BP155397" s="90"/>
    </row>
    <row r="155398" spans="68:68" customFormat="1">
      <c r="BP155398" s="90"/>
    </row>
    <row r="155399" spans="68:68" customFormat="1">
      <c r="BP155399" s="90"/>
    </row>
    <row r="155400" spans="68:68" customFormat="1">
      <c r="BP155400" s="90"/>
    </row>
    <row r="155401" spans="68:68" customFormat="1">
      <c r="BP155401" s="90"/>
    </row>
    <row r="155402" spans="68:68" customFormat="1">
      <c r="BP155402" s="90"/>
    </row>
    <row r="155403" spans="68:68" customFormat="1">
      <c r="BP155403" s="90"/>
    </row>
    <row r="155404" spans="68:68" customFormat="1">
      <c r="BP155404" s="90"/>
    </row>
    <row r="155405" spans="68:68" customFormat="1">
      <c r="BP155405" s="90"/>
    </row>
    <row r="155406" spans="68:68" customFormat="1">
      <c r="BP155406" s="90"/>
    </row>
    <row r="155407" spans="68:68" customFormat="1">
      <c r="BP155407" s="90"/>
    </row>
    <row r="155408" spans="68:68" customFormat="1">
      <c r="BP155408" s="90"/>
    </row>
    <row r="155409" spans="68:68" customFormat="1">
      <c r="BP155409" s="90"/>
    </row>
    <row r="155410" spans="68:68" customFormat="1">
      <c r="BP155410" s="90"/>
    </row>
    <row r="155411" spans="68:68" customFormat="1">
      <c r="BP155411" s="90"/>
    </row>
    <row r="155412" spans="68:68" customFormat="1">
      <c r="BP155412" s="90"/>
    </row>
    <row r="155413" spans="68:68" customFormat="1">
      <c r="BP155413" s="90"/>
    </row>
    <row r="155414" spans="68:68" customFormat="1">
      <c r="BP155414" s="90"/>
    </row>
    <row r="155415" spans="68:68" customFormat="1">
      <c r="BP155415" s="90"/>
    </row>
    <row r="155416" spans="68:68" customFormat="1">
      <c r="BP155416" s="90"/>
    </row>
    <row r="155417" spans="68:68" customFormat="1">
      <c r="BP155417" s="90"/>
    </row>
    <row r="155418" spans="68:68" customFormat="1">
      <c r="BP155418" s="90"/>
    </row>
    <row r="155419" spans="68:68" customFormat="1">
      <c r="BP155419" s="90"/>
    </row>
    <row r="155420" spans="68:68" customFormat="1">
      <c r="BP155420" s="90"/>
    </row>
    <row r="155421" spans="68:68" customFormat="1">
      <c r="BP155421" s="90"/>
    </row>
    <row r="155422" spans="68:68" customFormat="1">
      <c r="BP155422" s="90"/>
    </row>
    <row r="155423" spans="68:68" customFormat="1">
      <c r="BP155423" s="90"/>
    </row>
    <row r="155424" spans="68:68" customFormat="1">
      <c r="BP155424" s="90"/>
    </row>
    <row r="155425" spans="68:68" customFormat="1">
      <c r="BP155425" s="90"/>
    </row>
    <row r="155426" spans="68:68" customFormat="1">
      <c r="BP155426" s="90"/>
    </row>
    <row r="155427" spans="68:68" customFormat="1">
      <c r="BP155427" s="90"/>
    </row>
    <row r="155428" spans="68:68" customFormat="1">
      <c r="BP155428" s="90"/>
    </row>
    <row r="155429" spans="68:68" customFormat="1">
      <c r="BP155429" s="90"/>
    </row>
    <row r="155430" spans="68:68" customFormat="1">
      <c r="BP155430" s="90"/>
    </row>
    <row r="155431" spans="68:68" customFormat="1">
      <c r="BP155431" s="90"/>
    </row>
    <row r="155432" spans="68:68" customFormat="1">
      <c r="BP155432" s="90"/>
    </row>
    <row r="155433" spans="68:68" customFormat="1">
      <c r="BP155433" s="90"/>
    </row>
    <row r="155434" spans="68:68" customFormat="1">
      <c r="BP155434" s="90"/>
    </row>
    <row r="155435" spans="68:68" customFormat="1">
      <c r="BP155435" s="90"/>
    </row>
    <row r="155436" spans="68:68" customFormat="1">
      <c r="BP155436" s="90"/>
    </row>
    <row r="155437" spans="68:68" customFormat="1">
      <c r="BP155437" s="90"/>
    </row>
    <row r="155438" spans="68:68" customFormat="1">
      <c r="BP155438" s="90"/>
    </row>
    <row r="155439" spans="68:68" customFormat="1">
      <c r="BP155439" s="90"/>
    </row>
    <row r="155440" spans="68:68" customFormat="1">
      <c r="BP155440" s="90"/>
    </row>
    <row r="155441" spans="68:68" customFormat="1">
      <c r="BP155441" s="90"/>
    </row>
    <row r="155442" spans="68:68" customFormat="1">
      <c r="BP155442" s="90"/>
    </row>
    <row r="155443" spans="68:68" customFormat="1">
      <c r="BP155443" s="90"/>
    </row>
    <row r="155444" spans="68:68" customFormat="1">
      <c r="BP155444" s="90"/>
    </row>
    <row r="155445" spans="68:68" customFormat="1">
      <c r="BP155445" s="90"/>
    </row>
    <row r="155446" spans="68:68" customFormat="1">
      <c r="BP155446" s="90"/>
    </row>
    <row r="155447" spans="68:68" customFormat="1">
      <c r="BP155447" s="90"/>
    </row>
    <row r="155448" spans="68:68" customFormat="1">
      <c r="BP155448" s="90"/>
    </row>
    <row r="155449" spans="68:68" customFormat="1">
      <c r="BP155449" s="90"/>
    </row>
    <row r="155450" spans="68:68" customFormat="1">
      <c r="BP155450" s="90"/>
    </row>
    <row r="155451" spans="68:68" customFormat="1">
      <c r="BP155451" s="90"/>
    </row>
    <row r="155452" spans="68:68" customFormat="1">
      <c r="BP155452" s="90"/>
    </row>
    <row r="155453" spans="68:68" customFormat="1">
      <c r="BP155453" s="90"/>
    </row>
    <row r="155454" spans="68:68" customFormat="1">
      <c r="BP155454" s="90"/>
    </row>
    <row r="155455" spans="68:68" customFormat="1">
      <c r="BP155455" s="90"/>
    </row>
    <row r="155456" spans="68:68" customFormat="1">
      <c r="BP155456" s="90"/>
    </row>
    <row r="155457" spans="68:68" customFormat="1">
      <c r="BP155457" s="90"/>
    </row>
    <row r="155458" spans="68:68" customFormat="1">
      <c r="BP155458" s="90"/>
    </row>
    <row r="155459" spans="68:68" customFormat="1">
      <c r="BP155459" s="90"/>
    </row>
    <row r="155460" spans="68:68" customFormat="1">
      <c r="BP155460" s="90"/>
    </row>
    <row r="155461" spans="68:68" customFormat="1">
      <c r="BP155461" s="90"/>
    </row>
    <row r="155462" spans="68:68" customFormat="1">
      <c r="BP155462" s="90"/>
    </row>
    <row r="155463" spans="68:68" customFormat="1">
      <c r="BP155463" s="90"/>
    </row>
    <row r="155464" spans="68:68" customFormat="1">
      <c r="BP155464" s="90"/>
    </row>
    <row r="155465" spans="68:68" customFormat="1">
      <c r="BP155465" s="90"/>
    </row>
    <row r="155466" spans="68:68" customFormat="1">
      <c r="BP155466" s="90"/>
    </row>
    <row r="155467" spans="68:68" customFormat="1">
      <c r="BP155467" s="90"/>
    </row>
    <row r="155468" spans="68:68" customFormat="1">
      <c r="BP155468" s="90"/>
    </row>
    <row r="155469" spans="68:68" customFormat="1">
      <c r="BP155469" s="90"/>
    </row>
    <row r="155470" spans="68:68" customFormat="1">
      <c r="BP155470" s="90"/>
    </row>
    <row r="155471" spans="68:68" customFormat="1">
      <c r="BP155471" s="90"/>
    </row>
    <row r="155472" spans="68:68" customFormat="1">
      <c r="BP155472" s="90"/>
    </row>
    <row r="155473" spans="68:68" customFormat="1">
      <c r="BP155473" s="90"/>
    </row>
    <row r="155474" spans="68:68" customFormat="1">
      <c r="BP155474" s="90"/>
    </row>
    <row r="155475" spans="68:68" customFormat="1">
      <c r="BP155475" s="90"/>
    </row>
    <row r="155476" spans="68:68" customFormat="1">
      <c r="BP155476" s="90"/>
    </row>
    <row r="155477" spans="68:68" customFormat="1">
      <c r="BP155477" s="90"/>
    </row>
    <row r="155478" spans="68:68" customFormat="1">
      <c r="BP155478" s="90"/>
    </row>
    <row r="155479" spans="68:68" customFormat="1">
      <c r="BP155479" s="90"/>
    </row>
    <row r="155480" spans="68:68" customFormat="1">
      <c r="BP155480" s="90"/>
    </row>
    <row r="155481" spans="68:68" customFormat="1">
      <c r="BP155481" s="90"/>
    </row>
    <row r="155482" spans="68:68" customFormat="1">
      <c r="BP155482" s="90"/>
    </row>
    <row r="155483" spans="68:68" customFormat="1">
      <c r="BP155483" s="90"/>
    </row>
    <row r="155484" spans="68:68" customFormat="1">
      <c r="BP155484" s="90"/>
    </row>
    <row r="155485" spans="68:68" customFormat="1">
      <c r="BP155485" s="90"/>
    </row>
    <row r="155486" spans="68:68" customFormat="1">
      <c r="BP155486" s="90"/>
    </row>
    <row r="155487" spans="68:68" customFormat="1">
      <c r="BP155487" s="90"/>
    </row>
    <row r="155488" spans="68:68" customFormat="1">
      <c r="BP155488" s="90"/>
    </row>
    <row r="155489" spans="68:68" customFormat="1">
      <c r="BP155489" s="90"/>
    </row>
    <row r="155490" spans="68:68" customFormat="1">
      <c r="BP155490" s="90"/>
    </row>
    <row r="155491" spans="68:68" customFormat="1">
      <c r="BP155491" s="90"/>
    </row>
    <row r="155492" spans="68:68" customFormat="1">
      <c r="BP155492" s="90"/>
    </row>
    <row r="155493" spans="68:68" customFormat="1">
      <c r="BP155493" s="90"/>
    </row>
    <row r="155494" spans="68:68" customFormat="1">
      <c r="BP155494" s="90"/>
    </row>
    <row r="155495" spans="68:68" customFormat="1">
      <c r="BP155495" s="90"/>
    </row>
    <row r="155496" spans="68:68" customFormat="1">
      <c r="BP155496" s="90"/>
    </row>
    <row r="155497" spans="68:68" customFormat="1">
      <c r="BP155497" s="90"/>
    </row>
    <row r="155498" spans="68:68" customFormat="1">
      <c r="BP155498" s="90"/>
    </row>
    <row r="155499" spans="68:68" customFormat="1">
      <c r="BP155499" s="90"/>
    </row>
    <row r="155500" spans="68:68" customFormat="1">
      <c r="BP155500" s="90"/>
    </row>
    <row r="155501" spans="68:68" customFormat="1">
      <c r="BP155501" s="90"/>
    </row>
    <row r="155502" spans="68:68" customFormat="1">
      <c r="BP155502" s="90"/>
    </row>
    <row r="155503" spans="68:68" customFormat="1">
      <c r="BP155503" s="90"/>
    </row>
    <row r="155504" spans="68:68" customFormat="1">
      <c r="BP155504" s="90"/>
    </row>
    <row r="155505" spans="68:68" customFormat="1">
      <c r="BP155505" s="90"/>
    </row>
    <row r="155506" spans="68:68" customFormat="1">
      <c r="BP155506" s="90"/>
    </row>
    <row r="155507" spans="68:68" customFormat="1">
      <c r="BP155507" s="90"/>
    </row>
    <row r="155508" spans="68:68" customFormat="1">
      <c r="BP155508" s="90"/>
    </row>
    <row r="155509" spans="68:68" customFormat="1">
      <c r="BP155509" s="90"/>
    </row>
    <row r="155510" spans="68:68" customFormat="1">
      <c r="BP155510" s="90"/>
    </row>
    <row r="155511" spans="68:68" customFormat="1">
      <c r="BP155511" s="90"/>
    </row>
    <row r="155512" spans="68:68" customFormat="1">
      <c r="BP155512" s="90"/>
    </row>
    <row r="155513" spans="68:68" customFormat="1">
      <c r="BP155513" s="90"/>
    </row>
    <row r="155514" spans="68:68" customFormat="1">
      <c r="BP155514" s="90"/>
    </row>
    <row r="155515" spans="68:68" customFormat="1">
      <c r="BP155515" s="90"/>
    </row>
    <row r="155516" spans="68:68" customFormat="1">
      <c r="BP155516" s="90"/>
    </row>
    <row r="155517" spans="68:68" customFormat="1">
      <c r="BP155517" s="90"/>
    </row>
    <row r="155518" spans="68:68" customFormat="1">
      <c r="BP155518" s="90"/>
    </row>
    <row r="155519" spans="68:68" customFormat="1">
      <c r="BP155519" s="90"/>
    </row>
    <row r="155520" spans="68:68" customFormat="1">
      <c r="BP155520" s="90"/>
    </row>
    <row r="155521" spans="68:68" customFormat="1">
      <c r="BP155521" s="90"/>
    </row>
    <row r="155522" spans="68:68" customFormat="1">
      <c r="BP155522" s="90"/>
    </row>
    <row r="155523" spans="68:68" customFormat="1">
      <c r="BP155523" s="90"/>
    </row>
    <row r="155524" spans="68:68" customFormat="1">
      <c r="BP155524" s="90"/>
    </row>
    <row r="155525" spans="68:68" customFormat="1">
      <c r="BP155525" s="90"/>
    </row>
    <row r="155526" spans="68:68" customFormat="1">
      <c r="BP155526" s="90"/>
    </row>
    <row r="155527" spans="68:68" customFormat="1">
      <c r="BP155527" s="90"/>
    </row>
    <row r="155528" spans="68:68" customFormat="1">
      <c r="BP155528" s="90"/>
    </row>
    <row r="155529" spans="68:68" customFormat="1">
      <c r="BP155529" s="90"/>
    </row>
    <row r="155530" spans="68:68" customFormat="1">
      <c r="BP155530" s="90"/>
    </row>
    <row r="155531" spans="68:68" customFormat="1">
      <c r="BP155531" s="90"/>
    </row>
    <row r="155532" spans="68:68" customFormat="1">
      <c r="BP155532" s="90"/>
    </row>
    <row r="155533" spans="68:68" customFormat="1">
      <c r="BP155533" s="90"/>
    </row>
    <row r="155534" spans="68:68" customFormat="1">
      <c r="BP155534" s="90"/>
    </row>
    <row r="155535" spans="68:68" customFormat="1">
      <c r="BP155535" s="90"/>
    </row>
    <row r="155536" spans="68:68" customFormat="1">
      <c r="BP155536" s="90"/>
    </row>
    <row r="155537" spans="68:68" customFormat="1">
      <c r="BP155537" s="90"/>
    </row>
    <row r="155538" spans="68:68" customFormat="1">
      <c r="BP155538" s="90"/>
    </row>
    <row r="155539" spans="68:68" customFormat="1">
      <c r="BP155539" s="90"/>
    </row>
    <row r="155540" spans="68:68" customFormat="1">
      <c r="BP155540" s="90"/>
    </row>
    <row r="155541" spans="68:68" customFormat="1">
      <c r="BP155541" s="90"/>
    </row>
    <row r="155542" spans="68:68" customFormat="1">
      <c r="BP155542" s="90"/>
    </row>
    <row r="155543" spans="68:68" customFormat="1">
      <c r="BP155543" s="90"/>
    </row>
    <row r="155544" spans="68:68" customFormat="1">
      <c r="BP155544" s="90"/>
    </row>
    <row r="155545" spans="68:68" customFormat="1">
      <c r="BP155545" s="90"/>
    </row>
    <row r="155546" spans="68:68" customFormat="1">
      <c r="BP155546" s="90"/>
    </row>
    <row r="155547" spans="68:68" customFormat="1">
      <c r="BP155547" s="90"/>
    </row>
    <row r="155548" spans="68:68" customFormat="1">
      <c r="BP155548" s="90"/>
    </row>
    <row r="155549" spans="68:68" customFormat="1">
      <c r="BP155549" s="90"/>
    </row>
    <row r="155550" spans="68:68" customFormat="1">
      <c r="BP155550" s="90"/>
    </row>
    <row r="155551" spans="68:68" customFormat="1">
      <c r="BP155551" s="90"/>
    </row>
    <row r="155552" spans="68:68" customFormat="1">
      <c r="BP155552" s="90"/>
    </row>
    <row r="155553" spans="68:68" customFormat="1">
      <c r="BP155553" s="90"/>
    </row>
    <row r="155554" spans="68:68" customFormat="1">
      <c r="BP155554" s="90"/>
    </row>
    <row r="155555" spans="68:68" customFormat="1">
      <c r="BP155555" s="90"/>
    </row>
    <row r="155556" spans="68:68" customFormat="1">
      <c r="BP155556" s="90"/>
    </row>
    <row r="155557" spans="68:68" customFormat="1">
      <c r="BP155557" s="90"/>
    </row>
    <row r="155558" spans="68:68" customFormat="1">
      <c r="BP155558" s="90"/>
    </row>
    <row r="155559" spans="68:68" customFormat="1">
      <c r="BP155559" s="90"/>
    </row>
    <row r="155560" spans="68:68" customFormat="1">
      <c r="BP155560" s="90"/>
    </row>
    <row r="155561" spans="68:68" customFormat="1">
      <c r="BP155561" s="90"/>
    </row>
    <row r="155562" spans="68:68" customFormat="1">
      <c r="BP155562" s="90"/>
    </row>
    <row r="155563" spans="68:68" customFormat="1">
      <c r="BP155563" s="90"/>
    </row>
    <row r="155564" spans="68:68" customFormat="1">
      <c r="BP155564" s="90"/>
    </row>
    <row r="155565" spans="68:68" customFormat="1">
      <c r="BP155565" s="90"/>
    </row>
    <row r="155566" spans="68:68" customFormat="1">
      <c r="BP155566" s="90"/>
    </row>
    <row r="155567" spans="68:68" customFormat="1">
      <c r="BP155567" s="90"/>
    </row>
    <row r="155568" spans="68:68" customFormat="1">
      <c r="BP155568" s="90"/>
    </row>
    <row r="155569" spans="68:68" customFormat="1">
      <c r="BP155569" s="90"/>
    </row>
    <row r="155570" spans="68:68" customFormat="1">
      <c r="BP155570" s="90"/>
    </row>
    <row r="155571" spans="68:68" customFormat="1">
      <c r="BP155571" s="90"/>
    </row>
    <row r="155572" spans="68:68" customFormat="1">
      <c r="BP155572" s="90"/>
    </row>
    <row r="155573" spans="68:68" customFormat="1">
      <c r="BP155573" s="90"/>
    </row>
    <row r="155574" spans="68:68" customFormat="1">
      <c r="BP155574" s="90"/>
    </row>
    <row r="155575" spans="68:68" customFormat="1">
      <c r="BP155575" s="90"/>
    </row>
    <row r="155576" spans="68:68" customFormat="1">
      <c r="BP155576" s="90"/>
    </row>
    <row r="155577" spans="68:68" customFormat="1">
      <c r="BP155577" s="90"/>
    </row>
    <row r="155578" spans="68:68" customFormat="1">
      <c r="BP155578" s="90"/>
    </row>
    <row r="155579" spans="68:68" customFormat="1">
      <c r="BP155579" s="90"/>
    </row>
    <row r="155580" spans="68:68" customFormat="1">
      <c r="BP155580" s="90"/>
    </row>
    <row r="155581" spans="68:68" customFormat="1">
      <c r="BP155581" s="90"/>
    </row>
    <row r="155582" spans="68:68" customFormat="1">
      <c r="BP155582" s="90"/>
    </row>
    <row r="155583" spans="68:68" customFormat="1">
      <c r="BP155583" s="90"/>
    </row>
    <row r="155584" spans="68:68" customFormat="1">
      <c r="BP155584" s="90"/>
    </row>
    <row r="155585" spans="68:68" customFormat="1">
      <c r="BP155585" s="90"/>
    </row>
    <row r="155586" spans="68:68" customFormat="1">
      <c r="BP155586" s="90"/>
    </row>
    <row r="155587" spans="68:68" customFormat="1">
      <c r="BP155587" s="90"/>
    </row>
    <row r="155588" spans="68:68" customFormat="1">
      <c r="BP155588" s="90"/>
    </row>
    <row r="155589" spans="68:68" customFormat="1">
      <c r="BP155589" s="90"/>
    </row>
    <row r="155590" spans="68:68" customFormat="1">
      <c r="BP155590" s="90"/>
    </row>
    <row r="155591" spans="68:68" customFormat="1">
      <c r="BP155591" s="90"/>
    </row>
    <row r="155592" spans="68:68" customFormat="1">
      <c r="BP155592" s="90"/>
    </row>
    <row r="155593" spans="68:68" customFormat="1">
      <c r="BP155593" s="90"/>
    </row>
    <row r="155594" spans="68:68" customFormat="1">
      <c r="BP155594" s="90"/>
    </row>
    <row r="155595" spans="68:68" customFormat="1">
      <c r="BP155595" s="90"/>
    </row>
    <row r="155596" spans="68:68" customFormat="1">
      <c r="BP155596" s="90"/>
    </row>
    <row r="155597" spans="68:68" customFormat="1">
      <c r="BP155597" s="90"/>
    </row>
    <row r="155598" spans="68:68" customFormat="1">
      <c r="BP155598" s="90"/>
    </row>
    <row r="155599" spans="68:68" customFormat="1">
      <c r="BP155599" s="90"/>
    </row>
    <row r="155600" spans="68:68" customFormat="1">
      <c r="BP155600" s="90"/>
    </row>
    <row r="155601" spans="68:68" customFormat="1">
      <c r="BP155601" s="90"/>
    </row>
    <row r="155602" spans="68:68" customFormat="1">
      <c r="BP155602" s="90"/>
    </row>
    <row r="155603" spans="68:68" customFormat="1">
      <c r="BP155603" s="90"/>
    </row>
    <row r="155604" spans="68:68" customFormat="1">
      <c r="BP155604" s="90"/>
    </row>
    <row r="155605" spans="68:68" customFormat="1">
      <c r="BP155605" s="90"/>
    </row>
    <row r="155606" spans="68:68" customFormat="1">
      <c r="BP155606" s="90"/>
    </row>
    <row r="155607" spans="68:68" customFormat="1">
      <c r="BP155607" s="90"/>
    </row>
    <row r="155608" spans="68:68" customFormat="1">
      <c r="BP155608" s="90"/>
    </row>
    <row r="155609" spans="68:68" customFormat="1">
      <c r="BP155609" s="90"/>
    </row>
    <row r="155610" spans="68:68" customFormat="1">
      <c r="BP155610" s="90"/>
    </row>
    <row r="155611" spans="68:68" customFormat="1">
      <c r="BP155611" s="90"/>
    </row>
    <row r="155612" spans="68:68" customFormat="1">
      <c r="BP155612" s="90"/>
    </row>
    <row r="155613" spans="68:68" customFormat="1">
      <c r="BP155613" s="90"/>
    </row>
    <row r="155614" spans="68:68" customFormat="1">
      <c r="BP155614" s="90"/>
    </row>
    <row r="155615" spans="68:68" customFormat="1">
      <c r="BP155615" s="90"/>
    </row>
    <row r="155616" spans="68:68" customFormat="1">
      <c r="BP155616" s="90"/>
    </row>
    <row r="155617" spans="68:68" customFormat="1">
      <c r="BP155617" s="90"/>
    </row>
    <row r="155618" spans="68:68" customFormat="1">
      <c r="BP155618" s="90"/>
    </row>
    <row r="155619" spans="68:68" customFormat="1">
      <c r="BP155619" s="90"/>
    </row>
    <row r="155620" spans="68:68" customFormat="1">
      <c r="BP155620" s="90"/>
    </row>
    <row r="155621" spans="68:68" customFormat="1">
      <c r="BP155621" s="90"/>
    </row>
    <row r="155622" spans="68:68" customFormat="1">
      <c r="BP155622" s="90"/>
    </row>
    <row r="155623" spans="68:68" customFormat="1">
      <c r="BP155623" s="90"/>
    </row>
    <row r="155624" spans="68:68" customFormat="1">
      <c r="BP155624" s="90"/>
    </row>
    <row r="155625" spans="68:68" customFormat="1">
      <c r="BP155625" s="90"/>
    </row>
    <row r="155626" spans="68:68" customFormat="1">
      <c r="BP155626" s="90"/>
    </row>
    <row r="155627" spans="68:68" customFormat="1">
      <c r="BP155627" s="90"/>
    </row>
    <row r="155628" spans="68:68" customFormat="1">
      <c r="BP155628" s="90"/>
    </row>
    <row r="155629" spans="68:68" customFormat="1">
      <c r="BP155629" s="90"/>
    </row>
    <row r="155630" spans="68:68" customFormat="1">
      <c r="BP155630" s="90"/>
    </row>
    <row r="155631" spans="68:68" customFormat="1">
      <c r="BP155631" s="90"/>
    </row>
    <row r="155632" spans="68:68" customFormat="1">
      <c r="BP155632" s="90"/>
    </row>
    <row r="155633" spans="68:68" customFormat="1">
      <c r="BP155633" s="90"/>
    </row>
    <row r="155634" spans="68:68" customFormat="1">
      <c r="BP155634" s="90"/>
    </row>
    <row r="155635" spans="68:68" customFormat="1">
      <c r="BP155635" s="90"/>
    </row>
    <row r="155636" spans="68:68" customFormat="1">
      <c r="BP155636" s="90"/>
    </row>
    <row r="155637" spans="68:68" customFormat="1">
      <c r="BP155637" s="90"/>
    </row>
    <row r="155638" spans="68:68" customFormat="1">
      <c r="BP155638" s="90"/>
    </row>
    <row r="155639" spans="68:68" customFormat="1">
      <c r="BP155639" s="90"/>
    </row>
    <row r="155640" spans="68:68" customFormat="1">
      <c r="BP155640" s="90"/>
    </row>
    <row r="155641" spans="68:68" customFormat="1">
      <c r="BP155641" s="90"/>
    </row>
    <row r="155642" spans="68:68" customFormat="1">
      <c r="BP155642" s="90"/>
    </row>
    <row r="155643" spans="68:68" customFormat="1">
      <c r="BP155643" s="90"/>
    </row>
    <row r="155644" spans="68:68" customFormat="1">
      <c r="BP155644" s="90"/>
    </row>
    <row r="155645" spans="68:68" customFormat="1">
      <c r="BP155645" s="90"/>
    </row>
    <row r="155646" spans="68:68" customFormat="1">
      <c r="BP155646" s="90"/>
    </row>
    <row r="155647" spans="68:68" customFormat="1">
      <c r="BP155647" s="90"/>
    </row>
    <row r="155648" spans="68:68" customFormat="1">
      <c r="BP155648" s="90"/>
    </row>
    <row r="155649" spans="68:68" customFormat="1">
      <c r="BP155649" s="90"/>
    </row>
    <row r="155650" spans="68:68" customFormat="1">
      <c r="BP155650" s="90"/>
    </row>
    <row r="155651" spans="68:68" customFormat="1">
      <c r="BP155651" s="90"/>
    </row>
    <row r="155652" spans="68:68" customFormat="1">
      <c r="BP155652" s="90"/>
    </row>
    <row r="155653" spans="68:68" customFormat="1">
      <c r="BP155653" s="90"/>
    </row>
    <row r="155654" spans="68:68" customFormat="1">
      <c r="BP155654" s="90"/>
    </row>
    <row r="155655" spans="68:68" customFormat="1">
      <c r="BP155655" s="90"/>
    </row>
    <row r="155656" spans="68:68" customFormat="1">
      <c r="BP155656" s="90"/>
    </row>
    <row r="155657" spans="68:68" customFormat="1">
      <c r="BP155657" s="90"/>
    </row>
    <row r="155658" spans="68:68" customFormat="1">
      <c r="BP155658" s="90"/>
    </row>
    <row r="155659" spans="68:68" customFormat="1">
      <c r="BP155659" s="90"/>
    </row>
    <row r="155660" spans="68:68" customFormat="1">
      <c r="BP155660" s="90"/>
    </row>
    <row r="155661" spans="68:68" customFormat="1">
      <c r="BP155661" s="90"/>
    </row>
    <row r="155662" spans="68:68" customFormat="1">
      <c r="BP155662" s="90"/>
    </row>
    <row r="155663" spans="68:68" customFormat="1">
      <c r="BP155663" s="90"/>
    </row>
    <row r="155664" spans="68:68" customFormat="1">
      <c r="BP155664" s="90"/>
    </row>
    <row r="155665" spans="68:68" customFormat="1">
      <c r="BP155665" s="90"/>
    </row>
    <row r="155666" spans="68:68" customFormat="1">
      <c r="BP155666" s="90"/>
    </row>
    <row r="155667" spans="68:68" customFormat="1">
      <c r="BP155667" s="90"/>
    </row>
    <row r="155668" spans="68:68" customFormat="1">
      <c r="BP155668" s="90"/>
    </row>
    <row r="155669" spans="68:68" customFormat="1">
      <c r="BP155669" s="90"/>
    </row>
    <row r="155670" spans="68:68" customFormat="1">
      <c r="BP155670" s="90"/>
    </row>
    <row r="155671" spans="68:68" customFormat="1">
      <c r="BP155671" s="90"/>
    </row>
    <row r="155672" spans="68:68" customFormat="1">
      <c r="BP155672" s="90"/>
    </row>
    <row r="155673" spans="68:68" customFormat="1">
      <c r="BP155673" s="90"/>
    </row>
    <row r="155674" spans="68:68" customFormat="1">
      <c r="BP155674" s="90"/>
    </row>
    <row r="155675" spans="68:68" customFormat="1">
      <c r="BP155675" s="90"/>
    </row>
    <row r="155676" spans="68:68" customFormat="1">
      <c r="BP155676" s="90"/>
    </row>
    <row r="155677" spans="68:68" customFormat="1">
      <c r="BP155677" s="90"/>
    </row>
    <row r="155678" spans="68:68" customFormat="1">
      <c r="BP155678" s="90"/>
    </row>
    <row r="155679" spans="68:68" customFormat="1">
      <c r="BP155679" s="90"/>
    </row>
    <row r="155680" spans="68:68" customFormat="1">
      <c r="BP155680" s="90"/>
    </row>
    <row r="155681" spans="68:68" customFormat="1">
      <c r="BP155681" s="90"/>
    </row>
    <row r="155682" spans="68:68" customFormat="1">
      <c r="BP155682" s="90"/>
    </row>
    <row r="155683" spans="68:68" customFormat="1">
      <c r="BP155683" s="90"/>
    </row>
    <row r="155684" spans="68:68" customFormat="1">
      <c r="BP155684" s="90"/>
    </row>
    <row r="155685" spans="68:68" customFormat="1">
      <c r="BP155685" s="90"/>
    </row>
    <row r="155686" spans="68:68" customFormat="1">
      <c r="BP155686" s="90"/>
    </row>
    <row r="155687" spans="68:68" customFormat="1">
      <c r="BP155687" s="90"/>
    </row>
    <row r="155688" spans="68:68" customFormat="1">
      <c r="BP155688" s="90"/>
    </row>
    <row r="155689" spans="68:68" customFormat="1">
      <c r="BP155689" s="90"/>
    </row>
    <row r="155690" spans="68:68" customFormat="1">
      <c r="BP155690" s="90"/>
    </row>
    <row r="155691" spans="68:68" customFormat="1">
      <c r="BP155691" s="90"/>
    </row>
    <row r="155692" spans="68:68" customFormat="1">
      <c r="BP155692" s="90"/>
    </row>
    <row r="155693" spans="68:68" customFormat="1">
      <c r="BP155693" s="90"/>
    </row>
    <row r="155694" spans="68:68" customFormat="1">
      <c r="BP155694" s="90"/>
    </row>
    <row r="155695" spans="68:68" customFormat="1">
      <c r="BP155695" s="90"/>
    </row>
    <row r="155696" spans="68:68" customFormat="1">
      <c r="BP155696" s="90"/>
    </row>
    <row r="155697" spans="68:68" customFormat="1">
      <c r="BP155697" s="90"/>
    </row>
    <row r="155698" spans="68:68" customFormat="1">
      <c r="BP155698" s="90"/>
    </row>
    <row r="155699" spans="68:68" customFormat="1">
      <c r="BP155699" s="90"/>
    </row>
    <row r="155700" spans="68:68" customFormat="1">
      <c r="BP155700" s="90"/>
    </row>
    <row r="155701" spans="68:68" customFormat="1">
      <c r="BP155701" s="90"/>
    </row>
    <row r="155702" spans="68:68" customFormat="1">
      <c r="BP155702" s="90"/>
    </row>
    <row r="155703" spans="68:68" customFormat="1">
      <c r="BP155703" s="90"/>
    </row>
    <row r="155704" spans="68:68" customFormat="1">
      <c r="BP155704" s="90"/>
    </row>
    <row r="155705" spans="68:68" customFormat="1">
      <c r="BP155705" s="90"/>
    </row>
    <row r="155706" spans="68:68" customFormat="1">
      <c r="BP155706" s="90"/>
    </row>
    <row r="155707" spans="68:68" customFormat="1">
      <c r="BP155707" s="90"/>
    </row>
    <row r="155708" spans="68:68" customFormat="1">
      <c r="BP155708" s="90"/>
    </row>
    <row r="155709" spans="68:68" customFormat="1">
      <c r="BP155709" s="90"/>
    </row>
    <row r="155710" spans="68:68" customFormat="1">
      <c r="BP155710" s="90"/>
    </row>
    <row r="155711" spans="68:68" customFormat="1">
      <c r="BP155711" s="90"/>
    </row>
    <row r="155712" spans="68:68" customFormat="1">
      <c r="BP155712" s="90"/>
    </row>
    <row r="155713" spans="68:68" customFormat="1">
      <c r="BP155713" s="90"/>
    </row>
    <row r="155714" spans="68:68" customFormat="1">
      <c r="BP155714" s="90"/>
    </row>
    <row r="155715" spans="68:68" customFormat="1">
      <c r="BP155715" s="90"/>
    </row>
    <row r="155716" spans="68:68" customFormat="1">
      <c r="BP155716" s="90"/>
    </row>
    <row r="155717" spans="68:68" customFormat="1">
      <c r="BP155717" s="90"/>
    </row>
    <row r="155718" spans="68:68" customFormat="1">
      <c r="BP155718" s="90"/>
    </row>
    <row r="155719" spans="68:68" customFormat="1">
      <c r="BP155719" s="90"/>
    </row>
    <row r="155720" spans="68:68" customFormat="1">
      <c r="BP155720" s="90"/>
    </row>
    <row r="155721" spans="68:68" customFormat="1">
      <c r="BP155721" s="90"/>
    </row>
    <row r="155722" spans="68:68" customFormat="1">
      <c r="BP155722" s="90"/>
    </row>
    <row r="155723" spans="68:68" customFormat="1">
      <c r="BP155723" s="90"/>
    </row>
    <row r="155724" spans="68:68" customFormat="1">
      <c r="BP155724" s="90"/>
    </row>
    <row r="155725" spans="68:68" customFormat="1">
      <c r="BP155725" s="90"/>
    </row>
    <row r="155726" spans="68:68" customFormat="1">
      <c r="BP155726" s="90"/>
    </row>
    <row r="155727" spans="68:68" customFormat="1">
      <c r="BP155727" s="90"/>
    </row>
    <row r="155728" spans="68:68" customFormat="1">
      <c r="BP155728" s="90"/>
    </row>
    <row r="155729" spans="68:68" customFormat="1">
      <c r="BP155729" s="90"/>
    </row>
    <row r="155730" spans="68:68" customFormat="1">
      <c r="BP155730" s="90"/>
    </row>
    <row r="155731" spans="68:68" customFormat="1">
      <c r="BP155731" s="90"/>
    </row>
    <row r="155732" spans="68:68" customFormat="1">
      <c r="BP155732" s="90"/>
    </row>
    <row r="155733" spans="68:68" customFormat="1">
      <c r="BP155733" s="90"/>
    </row>
    <row r="155734" spans="68:68" customFormat="1">
      <c r="BP155734" s="90"/>
    </row>
    <row r="155735" spans="68:68" customFormat="1">
      <c r="BP155735" s="90"/>
    </row>
    <row r="155736" spans="68:68" customFormat="1">
      <c r="BP155736" s="90"/>
    </row>
    <row r="155737" spans="68:68" customFormat="1">
      <c r="BP155737" s="90"/>
    </row>
    <row r="155738" spans="68:68" customFormat="1">
      <c r="BP155738" s="90"/>
    </row>
    <row r="155739" spans="68:68" customFormat="1">
      <c r="BP155739" s="90"/>
    </row>
    <row r="155740" spans="68:68" customFormat="1">
      <c r="BP155740" s="90"/>
    </row>
    <row r="155741" spans="68:68" customFormat="1">
      <c r="BP155741" s="90"/>
    </row>
    <row r="155742" spans="68:68" customFormat="1">
      <c r="BP155742" s="90"/>
    </row>
    <row r="155743" spans="68:68" customFormat="1">
      <c r="BP155743" s="90"/>
    </row>
    <row r="155744" spans="68:68" customFormat="1">
      <c r="BP155744" s="90"/>
    </row>
    <row r="155745" spans="68:68" customFormat="1">
      <c r="BP155745" s="90"/>
    </row>
    <row r="155746" spans="68:68" customFormat="1">
      <c r="BP155746" s="90"/>
    </row>
    <row r="155747" spans="68:68" customFormat="1">
      <c r="BP155747" s="90"/>
    </row>
    <row r="155748" spans="68:68" customFormat="1">
      <c r="BP155748" s="90"/>
    </row>
    <row r="155749" spans="68:68" customFormat="1">
      <c r="BP155749" s="90"/>
    </row>
    <row r="155750" spans="68:68" customFormat="1">
      <c r="BP155750" s="90"/>
    </row>
    <row r="155751" spans="68:68" customFormat="1">
      <c r="BP155751" s="90"/>
    </row>
    <row r="155752" spans="68:68" customFormat="1">
      <c r="BP155752" s="90"/>
    </row>
    <row r="155753" spans="68:68" customFormat="1">
      <c r="BP155753" s="90"/>
    </row>
    <row r="155754" spans="68:68" customFormat="1">
      <c r="BP155754" s="90"/>
    </row>
    <row r="155755" spans="68:68" customFormat="1">
      <c r="BP155755" s="90"/>
    </row>
    <row r="155756" spans="68:68" customFormat="1">
      <c r="BP155756" s="90"/>
    </row>
    <row r="155757" spans="68:68" customFormat="1">
      <c r="BP155757" s="90"/>
    </row>
    <row r="155758" spans="68:68" customFormat="1">
      <c r="BP155758" s="90"/>
    </row>
    <row r="155759" spans="68:68" customFormat="1">
      <c r="BP155759" s="90"/>
    </row>
    <row r="155760" spans="68:68" customFormat="1">
      <c r="BP155760" s="90"/>
    </row>
    <row r="155761" spans="68:68" customFormat="1">
      <c r="BP155761" s="90"/>
    </row>
    <row r="155762" spans="68:68" customFormat="1">
      <c r="BP155762" s="90"/>
    </row>
    <row r="155763" spans="68:68" customFormat="1">
      <c r="BP155763" s="90"/>
    </row>
    <row r="155764" spans="68:68" customFormat="1">
      <c r="BP155764" s="90"/>
    </row>
    <row r="155765" spans="68:68" customFormat="1">
      <c r="BP155765" s="90"/>
    </row>
    <row r="155766" spans="68:68" customFormat="1">
      <c r="BP155766" s="90"/>
    </row>
    <row r="155767" spans="68:68" customFormat="1">
      <c r="BP155767" s="90"/>
    </row>
    <row r="155768" spans="68:68" customFormat="1">
      <c r="BP155768" s="90"/>
    </row>
    <row r="155769" spans="68:68" customFormat="1">
      <c r="BP155769" s="90"/>
    </row>
    <row r="155770" spans="68:68" customFormat="1">
      <c r="BP155770" s="90"/>
    </row>
    <row r="155771" spans="68:68" customFormat="1">
      <c r="BP155771" s="90"/>
    </row>
    <row r="155772" spans="68:68" customFormat="1">
      <c r="BP155772" s="90"/>
    </row>
    <row r="155773" spans="68:68" customFormat="1">
      <c r="BP155773" s="90"/>
    </row>
    <row r="155774" spans="68:68" customFormat="1">
      <c r="BP155774" s="90"/>
    </row>
    <row r="155775" spans="68:68" customFormat="1">
      <c r="BP155775" s="90"/>
    </row>
    <row r="155776" spans="68:68" customFormat="1">
      <c r="BP155776" s="90"/>
    </row>
    <row r="155777" spans="68:68" customFormat="1">
      <c r="BP155777" s="90"/>
    </row>
    <row r="155778" spans="68:68" customFormat="1">
      <c r="BP155778" s="90"/>
    </row>
    <row r="155779" spans="68:68" customFormat="1">
      <c r="BP155779" s="90"/>
    </row>
    <row r="155780" spans="68:68" customFormat="1">
      <c r="BP155780" s="90"/>
    </row>
    <row r="155781" spans="68:68" customFormat="1">
      <c r="BP155781" s="90"/>
    </row>
    <row r="155782" spans="68:68" customFormat="1">
      <c r="BP155782" s="90"/>
    </row>
    <row r="155783" spans="68:68" customFormat="1">
      <c r="BP155783" s="90"/>
    </row>
    <row r="155784" spans="68:68" customFormat="1">
      <c r="BP155784" s="90"/>
    </row>
    <row r="155785" spans="68:68" customFormat="1">
      <c r="BP155785" s="90"/>
    </row>
    <row r="155786" spans="68:68" customFormat="1">
      <c r="BP155786" s="90"/>
    </row>
    <row r="155787" spans="68:68" customFormat="1">
      <c r="BP155787" s="90"/>
    </row>
    <row r="155788" spans="68:68" customFormat="1">
      <c r="BP155788" s="90"/>
    </row>
    <row r="155789" spans="68:68" customFormat="1">
      <c r="BP155789" s="90"/>
    </row>
    <row r="155790" spans="68:68" customFormat="1">
      <c r="BP155790" s="90"/>
    </row>
    <row r="155791" spans="68:68" customFormat="1">
      <c r="BP155791" s="90"/>
    </row>
    <row r="155792" spans="68:68" customFormat="1">
      <c r="BP155792" s="90"/>
    </row>
    <row r="155793" spans="68:68" customFormat="1">
      <c r="BP155793" s="90"/>
    </row>
    <row r="155794" spans="68:68" customFormat="1">
      <c r="BP155794" s="90"/>
    </row>
    <row r="155795" spans="68:68" customFormat="1">
      <c r="BP155795" s="90"/>
    </row>
    <row r="155796" spans="68:68" customFormat="1">
      <c r="BP155796" s="90"/>
    </row>
    <row r="155797" spans="68:68" customFormat="1">
      <c r="BP155797" s="90"/>
    </row>
    <row r="155798" spans="68:68" customFormat="1">
      <c r="BP155798" s="90"/>
    </row>
    <row r="155799" spans="68:68" customFormat="1">
      <c r="BP155799" s="90"/>
    </row>
    <row r="155800" spans="68:68" customFormat="1">
      <c r="BP155800" s="90"/>
    </row>
    <row r="155801" spans="68:68" customFormat="1">
      <c r="BP155801" s="90"/>
    </row>
    <row r="155802" spans="68:68" customFormat="1">
      <c r="BP155802" s="90"/>
    </row>
    <row r="155803" spans="68:68" customFormat="1">
      <c r="BP155803" s="90"/>
    </row>
    <row r="155804" spans="68:68" customFormat="1">
      <c r="BP155804" s="90"/>
    </row>
    <row r="155805" spans="68:68" customFormat="1">
      <c r="BP155805" s="90"/>
    </row>
    <row r="155806" spans="68:68" customFormat="1">
      <c r="BP155806" s="90"/>
    </row>
    <row r="155807" spans="68:68" customFormat="1">
      <c r="BP155807" s="90"/>
    </row>
    <row r="155808" spans="68:68" customFormat="1">
      <c r="BP155808" s="90"/>
    </row>
    <row r="155809" spans="68:68" customFormat="1">
      <c r="BP155809" s="90"/>
    </row>
    <row r="155810" spans="68:68" customFormat="1">
      <c r="BP155810" s="90"/>
    </row>
    <row r="155811" spans="68:68" customFormat="1">
      <c r="BP155811" s="90"/>
    </row>
    <row r="155812" spans="68:68" customFormat="1">
      <c r="BP155812" s="90"/>
    </row>
    <row r="155813" spans="68:68" customFormat="1">
      <c r="BP155813" s="90"/>
    </row>
    <row r="155814" spans="68:68" customFormat="1">
      <c r="BP155814" s="90"/>
    </row>
    <row r="155815" spans="68:68" customFormat="1">
      <c r="BP155815" s="90"/>
    </row>
    <row r="155816" spans="68:68" customFormat="1">
      <c r="BP155816" s="90"/>
    </row>
    <row r="155817" spans="68:68" customFormat="1">
      <c r="BP155817" s="90"/>
    </row>
    <row r="155818" spans="68:68" customFormat="1">
      <c r="BP155818" s="90"/>
    </row>
    <row r="155819" spans="68:68" customFormat="1">
      <c r="BP155819" s="90"/>
    </row>
    <row r="155820" spans="68:68" customFormat="1">
      <c r="BP155820" s="90"/>
    </row>
    <row r="155821" spans="68:68" customFormat="1">
      <c r="BP155821" s="90"/>
    </row>
    <row r="155822" spans="68:68" customFormat="1">
      <c r="BP155822" s="90"/>
    </row>
    <row r="155823" spans="68:68" customFormat="1">
      <c r="BP155823" s="90"/>
    </row>
    <row r="155824" spans="68:68" customFormat="1">
      <c r="BP155824" s="90"/>
    </row>
    <row r="155825" spans="68:68" customFormat="1">
      <c r="BP155825" s="90"/>
    </row>
    <row r="155826" spans="68:68" customFormat="1">
      <c r="BP155826" s="90"/>
    </row>
    <row r="155827" spans="68:68" customFormat="1">
      <c r="BP155827" s="90"/>
    </row>
    <row r="155828" spans="68:68" customFormat="1">
      <c r="BP155828" s="90"/>
    </row>
    <row r="155829" spans="68:68" customFormat="1">
      <c r="BP155829" s="90"/>
    </row>
    <row r="155830" spans="68:68" customFormat="1">
      <c r="BP155830" s="90"/>
    </row>
    <row r="155831" spans="68:68" customFormat="1">
      <c r="BP155831" s="90"/>
    </row>
    <row r="155832" spans="68:68" customFormat="1">
      <c r="BP155832" s="90"/>
    </row>
    <row r="155833" spans="68:68" customFormat="1">
      <c r="BP155833" s="90"/>
    </row>
    <row r="155834" spans="68:68" customFormat="1">
      <c r="BP155834" s="90"/>
    </row>
    <row r="155835" spans="68:68" customFormat="1">
      <c r="BP155835" s="90"/>
    </row>
    <row r="155836" spans="68:68" customFormat="1">
      <c r="BP155836" s="90"/>
    </row>
    <row r="155837" spans="68:68" customFormat="1">
      <c r="BP155837" s="90"/>
    </row>
    <row r="155838" spans="68:68" customFormat="1">
      <c r="BP155838" s="90"/>
    </row>
    <row r="155839" spans="68:68" customFormat="1">
      <c r="BP155839" s="90"/>
    </row>
    <row r="155840" spans="68:68" customFormat="1">
      <c r="BP155840" s="90"/>
    </row>
    <row r="155841" spans="68:68" customFormat="1">
      <c r="BP155841" s="90"/>
    </row>
    <row r="155842" spans="68:68" customFormat="1">
      <c r="BP155842" s="90"/>
    </row>
    <row r="155843" spans="68:68" customFormat="1">
      <c r="BP155843" s="90"/>
    </row>
    <row r="155844" spans="68:68" customFormat="1">
      <c r="BP155844" s="90"/>
    </row>
    <row r="155845" spans="68:68" customFormat="1">
      <c r="BP155845" s="90"/>
    </row>
    <row r="155846" spans="68:68" customFormat="1">
      <c r="BP155846" s="90"/>
    </row>
    <row r="155847" spans="68:68" customFormat="1">
      <c r="BP155847" s="90"/>
    </row>
    <row r="155848" spans="68:68" customFormat="1">
      <c r="BP155848" s="90"/>
    </row>
    <row r="155849" spans="68:68" customFormat="1">
      <c r="BP155849" s="90"/>
    </row>
    <row r="155850" spans="68:68" customFormat="1">
      <c r="BP155850" s="90"/>
    </row>
    <row r="155851" spans="68:68" customFormat="1">
      <c r="BP155851" s="90"/>
    </row>
    <row r="155852" spans="68:68" customFormat="1">
      <c r="BP155852" s="90"/>
    </row>
    <row r="155853" spans="68:68" customFormat="1">
      <c r="BP155853" s="90"/>
    </row>
    <row r="155854" spans="68:68" customFormat="1">
      <c r="BP155854" s="90"/>
    </row>
    <row r="155855" spans="68:68" customFormat="1">
      <c r="BP155855" s="90"/>
    </row>
    <row r="155856" spans="68:68" customFormat="1">
      <c r="BP155856" s="90"/>
    </row>
    <row r="155857" spans="68:68" customFormat="1">
      <c r="BP155857" s="90"/>
    </row>
    <row r="155858" spans="68:68" customFormat="1">
      <c r="BP155858" s="90"/>
    </row>
    <row r="155859" spans="68:68" customFormat="1">
      <c r="BP155859" s="90"/>
    </row>
    <row r="155860" spans="68:68" customFormat="1">
      <c r="BP155860" s="90"/>
    </row>
    <row r="155861" spans="68:68" customFormat="1">
      <c r="BP155861" s="90"/>
    </row>
    <row r="155862" spans="68:68" customFormat="1">
      <c r="BP155862" s="90"/>
    </row>
    <row r="155863" spans="68:68" customFormat="1">
      <c r="BP155863" s="90"/>
    </row>
    <row r="155864" spans="68:68" customFormat="1">
      <c r="BP155864" s="90"/>
    </row>
    <row r="155865" spans="68:68" customFormat="1">
      <c r="BP155865" s="90"/>
    </row>
    <row r="155866" spans="68:68" customFormat="1">
      <c r="BP155866" s="90"/>
    </row>
    <row r="155867" spans="68:68" customFormat="1">
      <c r="BP155867" s="90"/>
    </row>
    <row r="155868" spans="68:68" customFormat="1">
      <c r="BP155868" s="90"/>
    </row>
    <row r="155869" spans="68:68" customFormat="1">
      <c r="BP155869" s="90"/>
    </row>
    <row r="155870" spans="68:68" customFormat="1">
      <c r="BP155870" s="90"/>
    </row>
    <row r="155871" spans="68:68" customFormat="1">
      <c r="BP155871" s="90"/>
    </row>
    <row r="155872" spans="68:68" customFormat="1">
      <c r="BP155872" s="90"/>
    </row>
    <row r="155873" spans="68:68" customFormat="1">
      <c r="BP155873" s="90"/>
    </row>
    <row r="155874" spans="68:68" customFormat="1">
      <c r="BP155874" s="90"/>
    </row>
    <row r="155875" spans="68:68" customFormat="1">
      <c r="BP155875" s="90"/>
    </row>
    <row r="155876" spans="68:68" customFormat="1">
      <c r="BP155876" s="90"/>
    </row>
    <row r="155877" spans="68:68" customFormat="1">
      <c r="BP155877" s="90"/>
    </row>
    <row r="155878" spans="68:68" customFormat="1">
      <c r="BP155878" s="90"/>
    </row>
    <row r="155879" spans="68:68" customFormat="1">
      <c r="BP155879" s="90"/>
    </row>
    <row r="155880" spans="68:68" customFormat="1">
      <c r="BP155880" s="90"/>
    </row>
    <row r="155881" spans="68:68" customFormat="1">
      <c r="BP155881" s="90"/>
    </row>
    <row r="155882" spans="68:68" customFormat="1">
      <c r="BP155882" s="90"/>
    </row>
    <row r="155883" spans="68:68" customFormat="1">
      <c r="BP155883" s="90"/>
    </row>
    <row r="155884" spans="68:68" customFormat="1">
      <c r="BP155884" s="90"/>
    </row>
    <row r="155885" spans="68:68" customFormat="1">
      <c r="BP155885" s="90"/>
    </row>
    <row r="155886" spans="68:68" customFormat="1">
      <c r="BP155886" s="90"/>
    </row>
    <row r="155887" spans="68:68" customFormat="1">
      <c r="BP155887" s="90"/>
    </row>
    <row r="155888" spans="68:68" customFormat="1">
      <c r="BP155888" s="90"/>
    </row>
    <row r="155889" spans="68:68" customFormat="1">
      <c r="BP155889" s="90"/>
    </row>
    <row r="155890" spans="68:68" customFormat="1">
      <c r="BP155890" s="90"/>
    </row>
    <row r="155891" spans="68:68" customFormat="1">
      <c r="BP155891" s="90"/>
    </row>
    <row r="155892" spans="68:68" customFormat="1">
      <c r="BP155892" s="90"/>
    </row>
    <row r="155893" spans="68:68" customFormat="1">
      <c r="BP155893" s="90"/>
    </row>
    <row r="155894" spans="68:68" customFormat="1">
      <c r="BP155894" s="90"/>
    </row>
    <row r="155895" spans="68:68" customFormat="1">
      <c r="BP155895" s="90"/>
    </row>
    <row r="155896" spans="68:68" customFormat="1">
      <c r="BP155896" s="90"/>
    </row>
    <row r="155897" spans="68:68" customFormat="1">
      <c r="BP155897" s="90"/>
    </row>
    <row r="155898" spans="68:68" customFormat="1">
      <c r="BP155898" s="90"/>
    </row>
    <row r="155899" spans="68:68" customFormat="1">
      <c r="BP155899" s="90"/>
    </row>
    <row r="155900" spans="68:68" customFormat="1">
      <c r="BP155900" s="90"/>
    </row>
    <row r="155901" spans="68:68" customFormat="1">
      <c r="BP155901" s="90"/>
    </row>
    <row r="155902" spans="68:68" customFormat="1">
      <c r="BP155902" s="90"/>
    </row>
    <row r="155903" spans="68:68" customFormat="1">
      <c r="BP155903" s="90"/>
    </row>
    <row r="155904" spans="68:68" customFormat="1">
      <c r="BP155904" s="90"/>
    </row>
    <row r="155905" spans="68:68" customFormat="1">
      <c r="BP155905" s="90"/>
    </row>
    <row r="155906" spans="68:68" customFormat="1">
      <c r="BP155906" s="90"/>
    </row>
    <row r="155907" spans="68:68" customFormat="1">
      <c r="BP155907" s="90"/>
    </row>
    <row r="155908" spans="68:68" customFormat="1">
      <c r="BP155908" s="90"/>
    </row>
    <row r="155909" spans="68:68" customFormat="1">
      <c r="BP155909" s="90"/>
    </row>
    <row r="155910" spans="68:68" customFormat="1">
      <c r="BP155910" s="90"/>
    </row>
    <row r="155911" spans="68:68" customFormat="1">
      <c r="BP155911" s="90"/>
    </row>
    <row r="155912" spans="68:68" customFormat="1">
      <c r="BP155912" s="90"/>
    </row>
    <row r="155913" spans="68:68" customFormat="1">
      <c r="BP155913" s="90"/>
    </row>
    <row r="155914" spans="68:68" customFormat="1">
      <c r="BP155914" s="90"/>
    </row>
    <row r="155915" spans="68:68" customFormat="1">
      <c r="BP155915" s="90"/>
    </row>
    <row r="155916" spans="68:68" customFormat="1">
      <c r="BP155916" s="90"/>
    </row>
    <row r="155917" spans="68:68" customFormat="1">
      <c r="BP155917" s="90"/>
    </row>
    <row r="155918" spans="68:68" customFormat="1">
      <c r="BP155918" s="90"/>
    </row>
    <row r="155919" spans="68:68" customFormat="1">
      <c r="BP155919" s="90"/>
    </row>
    <row r="155920" spans="68:68" customFormat="1">
      <c r="BP155920" s="90"/>
    </row>
    <row r="155921" spans="68:68" customFormat="1">
      <c r="BP155921" s="90"/>
    </row>
    <row r="155922" spans="68:68" customFormat="1">
      <c r="BP155922" s="90"/>
    </row>
    <row r="155923" spans="68:68" customFormat="1">
      <c r="BP155923" s="90"/>
    </row>
    <row r="155924" spans="68:68" customFormat="1">
      <c r="BP155924" s="90"/>
    </row>
    <row r="155925" spans="68:68" customFormat="1">
      <c r="BP155925" s="90"/>
    </row>
    <row r="155926" spans="68:68" customFormat="1">
      <c r="BP155926" s="90"/>
    </row>
    <row r="155927" spans="68:68" customFormat="1">
      <c r="BP155927" s="90"/>
    </row>
    <row r="155928" spans="68:68" customFormat="1">
      <c r="BP155928" s="90"/>
    </row>
    <row r="155929" spans="68:68" customFormat="1">
      <c r="BP155929" s="90"/>
    </row>
    <row r="155930" spans="68:68" customFormat="1">
      <c r="BP155930" s="90"/>
    </row>
    <row r="155931" spans="68:68" customFormat="1">
      <c r="BP155931" s="90"/>
    </row>
    <row r="155932" spans="68:68" customFormat="1">
      <c r="BP155932" s="90"/>
    </row>
    <row r="155933" spans="68:68" customFormat="1">
      <c r="BP155933" s="90"/>
    </row>
    <row r="155934" spans="68:68" customFormat="1">
      <c r="BP155934" s="90"/>
    </row>
    <row r="155935" spans="68:68" customFormat="1">
      <c r="BP155935" s="90"/>
    </row>
    <row r="155936" spans="68:68" customFormat="1">
      <c r="BP155936" s="90"/>
    </row>
    <row r="155937" spans="68:68" customFormat="1">
      <c r="BP155937" s="90"/>
    </row>
    <row r="155938" spans="68:68" customFormat="1">
      <c r="BP155938" s="90"/>
    </row>
    <row r="155939" spans="68:68" customFormat="1">
      <c r="BP155939" s="90"/>
    </row>
    <row r="155940" spans="68:68" customFormat="1">
      <c r="BP155940" s="90"/>
    </row>
    <row r="155941" spans="68:68" customFormat="1">
      <c r="BP155941" s="90"/>
    </row>
    <row r="155942" spans="68:68" customFormat="1">
      <c r="BP155942" s="90"/>
    </row>
    <row r="155943" spans="68:68" customFormat="1">
      <c r="BP155943" s="90"/>
    </row>
    <row r="155944" spans="68:68" customFormat="1">
      <c r="BP155944" s="90"/>
    </row>
    <row r="155945" spans="68:68" customFormat="1">
      <c r="BP155945" s="90"/>
    </row>
    <row r="155946" spans="68:68" customFormat="1">
      <c r="BP155946" s="90"/>
    </row>
    <row r="155947" spans="68:68" customFormat="1">
      <c r="BP155947" s="90"/>
    </row>
    <row r="155948" spans="68:68" customFormat="1">
      <c r="BP155948" s="90"/>
    </row>
    <row r="155949" spans="68:68" customFormat="1">
      <c r="BP155949" s="90"/>
    </row>
    <row r="155950" spans="68:68" customFormat="1">
      <c r="BP155950" s="90"/>
    </row>
    <row r="155951" spans="68:68" customFormat="1">
      <c r="BP155951" s="90"/>
    </row>
    <row r="155952" spans="68:68" customFormat="1">
      <c r="BP155952" s="90"/>
    </row>
    <row r="155953" spans="68:68" customFormat="1">
      <c r="BP155953" s="90"/>
    </row>
    <row r="155954" spans="68:68" customFormat="1">
      <c r="BP155954" s="90"/>
    </row>
    <row r="155955" spans="68:68" customFormat="1">
      <c r="BP155955" s="90"/>
    </row>
    <row r="155956" spans="68:68" customFormat="1">
      <c r="BP155956" s="90"/>
    </row>
    <row r="155957" spans="68:68" customFormat="1">
      <c r="BP155957" s="90"/>
    </row>
    <row r="155958" spans="68:68" customFormat="1">
      <c r="BP155958" s="90"/>
    </row>
    <row r="155959" spans="68:68" customFormat="1">
      <c r="BP155959" s="90"/>
    </row>
    <row r="155960" spans="68:68" customFormat="1">
      <c r="BP155960" s="90"/>
    </row>
    <row r="155961" spans="68:68" customFormat="1">
      <c r="BP155961" s="90"/>
    </row>
    <row r="155962" spans="68:68" customFormat="1">
      <c r="BP155962" s="90"/>
    </row>
    <row r="155963" spans="68:68" customFormat="1">
      <c r="BP155963" s="90"/>
    </row>
    <row r="155964" spans="68:68" customFormat="1">
      <c r="BP155964" s="90"/>
    </row>
    <row r="155965" spans="68:68" customFormat="1">
      <c r="BP155965" s="90"/>
    </row>
    <row r="155966" spans="68:68" customFormat="1">
      <c r="BP155966" s="90"/>
    </row>
    <row r="155967" spans="68:68" customFormat="1">
      <c r="BP155967" s="90"/>
    </row>
    <row r="155968" spans="68:68" customFormat="1">
      <c r="BP155968" s="90"/>
    </row>
    <row r="155969" spans="68:68" customFormat="1">
      <c r="BP155969" s="90"/>
    </row>
    <row r="155970" spans="68:68" customFormat="1">
      <c r="BP155970" s="90"/>
    </row>
    <row r="155971" spans="68:68" customFormat="1">
      <c r="BP155971" s="90"/>
    </row>
    <row r="155972" spans="68:68" customFormat="1">
      <c r="BP155972" s="90"/>
    </row>
    <row r="155973" spans="68:68" customFormat="1">
      <c r="BP155973" s="90"/>
    </row>
    <row r="155974" spans="68:68" customFormat="1">
      <c r="BP155974" s="90"/>
    </row>
    <row r="155975" spans="68:68" customFormat="1">
      <c r="BP155975" s="90"/>
    </row>
    <row r="155976" spans="68:68" customFormat="1">
      <c r="BP155976" s="90"/>
    </row>
    <row r="155977" spans="68:68" customFormat="1">
      <c r="BP155977" s="90"/>
    </row>
    <row r="155978" spans="68:68" customFormat="1">
      <c r="BP155978" s="90"/>
    </row>
    <row r="155979" spans="68:68" customFormat="1">
      <c r="BP155979" s="90"/>
    </row>
    <row r="155980" spans="68:68" customFormat="1">
      <c r="BP155980" s="90"/>
    </row>
    <row r="155981" spans="68:68" customFormat="1">
      <c r="BP155981" s="90"/>
    </row>
    <row r="155982" spans="68:68" customFormat="1">
      <c r="BP155982" s="90"/>
    </row>
    <row r="155983" spans="68:68" customFormat="1">
      <c r="BP155983" s="90"/>
    </row>
    <row r="155984" spans="68:68" customFormat="1">
      <c r="BP155984" s="90"/>
    </row>
    <row r="155985" spans="68:68" customFormat="1">
      <c r="BP155985" s="90"/>
    </row>
    <row r="155986" spans="68:68" customFormat="1">
      <c r="BP155986" s="90"/>
    </row>
    <row r="155987" spans="68:68" customFormat="1">
      <c r="BP155987" s="90"/>
    </row>
    <row r="155988" spans="68:68" customFormat="1">
      <c r="BP155988" s="90"/>
    </row>
    <row r="155989" spans="68:68" customFormat="1">
      <c r="BP155989" s="90"/>
    </row>
    <row r="155990" spans="68:68" customFormat="1">
      <c r="BP155990" s="90"/>
    </row>
    <row r="155991" spans="68:68" customFormat="1">
      <c r="BP155991" s="90"/>
    </row>
    <row r="155992" spans="68:68" customFormat="1">
      <c r="BP155992" s="90"/>
    </row>
    <row r="155993" spans="68:68" customFormat="1">
      <c r="BP155993" s="90"/>
    </row>
    <row r="155994" spans="68:68" customFormat="1">
      <c r="BP155994" s="90"/>
    </row>
    <row r="155995" spans="68:68" customFormat="1">
      <c r="BP155995" s="90"/>
    </row>
    <row r="155996" spans="68:68" customFormat="1">
      <c r="BP155996" s="90"/>
    </row>
    <row r="155997" spans="68:68" customFormat="1">
      <c r="BP155997" s="90"/>
    </row>
    <row r="155998" spans="68:68" customFormat="1">
      <c r="BP155998" s="90"/>
    </row>
    <row r="155999" spans="68:68" customFormat="1">
      <c r="BP155999" s="90"/>
    </row>
    <row r="156000" spans="68:68" customFormat="1">
      <c r="BP156000" s="90"/>
    </row>
    <row r="156001" spans="68:68" customFormat="1">
      <c r="BP156001" s="90"/>
    </row>
    <row r="156002" spans="68:68" customFormat="1">
      <c r="BP156002" s="90"/>
    </row>
    <row r="156003" spans="68:68" customFormat="1">
      <c r="BP156003" s="90"/>
    </row>
    <row r="156004" spans="68:68" customFormat="1">
      <c r="BP156004" s="90"/>
    </row>
    <row r="156005" spans="68:68" customFormat="1">
      <c r="BP156005" s="90"/>
    </row>
    <row r="156006" spans="68:68" customFormat="1">
      <c r="BP156006" s="90"/>
    </row>
    <row r="156007" spans="68:68" customFormat="1">
      <c r="BP156007" s="90"/>
    </row>
    <row r="156008" spans="68:68" customFormat="1">
      <c r="BP156008" s="90"/>
    </row>
    <row r="156009" spans="68:68" customFormat="1">
      <c r="BP156009" s="90"/>
    </row>
    <row r="156010" spans="68:68" customFormat="1">
      <c r="BP156010" s="90"/>
    </row>
    <row r="156011" spans="68:68" customFormat="1">
      <c r="BP156011" s="90"/>
    </row>
    <row r="156012" spans="68:68" customFormat="1">
      <c r="BP156012" s="90"/>
    </row>
    <row r="156013" spans="68:68" customFormat="1">
      <c r="BP156013" s="90"/>
    </row>
    <row r="156014" spans="68:68" customFormat="1">
      <c r="BP156014" s="90"/>
    </row>
    <row r="156015" spans="68:68" customFormat="1">
      <c r="BP156015" s="90"/>
    </row>
    <row r="156016" spans="68:68" customFormat="1">
      <c r="BP156016" s="90"/>
    </row>
    <row r="156017" spans="68:68" customFormat="1">
      <c r="BP156017" s="90"/>
    </row>
    <row r="156018" spans="68:68" customFormat="1">
      <c r="BP156018" s="90"/>
    </row>
    <row r="156019" spans="68:68" customFormat="1">
      <c r="BP156019" s="90"/>
    </row>
    <row r="156020" spans="68:68" customFormat="1">
      <c r="BP156020" s="90"/>
    </row>
    <row r="156021" spans="68:68" customFormat="1">
      <c r="BP156021" s="90"/>
    </row>
    <row r="156022" spans="68:68" customFormat="1">
      <c r="BP156022" s="90"/>
    </row>
    <row r="156023" spans="68:68" customFormat="1">
      <c r="BP156023" s="90"/>
    </row>
    <row r="156024" spans="68:68" customFormat="1">
      <c r="BP156024" s="90"/>
    </row>
    <row r="156025" spans="68:68" customFormat="1">
      <c r="BP156025" s="90"/>
    </row>
    <row r="156026" spans="68:68" customFormat="1">
      <c r="BP156026" s="90"/>
    </row>
    <row r="156027" spans="68:68" customFormat="1">
      <c r="BP156027" s="90"/>
    </row>
    <row r="156028" spans="68:68" customFormat="1">
      <c r="BP156028" s="90"/>
    </row>
    <row r="156029" spans="68:68" customFormat="1">
      <c r="BP156029" s="90"/>
    </row>
    <row r="156030" spans="68:68" customFormat="1">
      <c r="BP156030" s="90"/>
    </row>
    <row r="156031" spans="68:68" customFormat="1">
      <c r="BP156031" s="90"/>
    </row>
    <row r="156032" spans="68:68" customFormat="1">
      <c r="BP156032" s="90"/>
    </row>
    <row r="156033" spans="68:68" customFormat="1">
      <c r="BP156033" s="90"/>
    </row>
    <row r="156034" spans="68:68" customFormat="1">
      <c r="BP156034" s="90"/>
    </row>
    <row r="156035" spans="68:68" customFormat="1">
      <c r="BP156035" s="90"/>
    </row>
    <row r="156036" spans="68:68" customFormat="1">
      <c r="BP156036" s="90"/>
    </row>
    <row r="156037" spans="68:68" customFormat="1">
      <c r="BP156037" s="90"/>
    </row>
    <row r="156038" spans="68:68" customFormat="1">
      <c r="BP156038" s="90"/>
    </row>
    <row r="156039" spans="68:68" customFormat="1">
      <c r="BP156039" s="90"/>
    </row>
    <row r="156040" spans="68:68" customFormat="1">
      <c r="BP156040" s="90"/>
    </row>
    <row r="156041" spans="68:68" customFormat="1">
      <c r="BP156041" s="90"/>
    </row>
    <row r="156042" spans="68:68" customFormat="1">
      <c r="BP156042" s="90"/>
    </row>
    <row r="156043" spans="68:68" customFormat="1">
      <c r="BP156043" s="90"/>
    </row>
    <row r="156044" spans="68:68" customFormat="1">
      <c r="BP156044" s="90"/>
    </row>
    <row r="156045" spans="68:68" customFormat="1">
      <c r="BP156045" s="90"/>
    </row>
    <row r="156046" spans="68:68" customFormat="1">
      <c r="BP156046" s="90"/>
    </row>
    <row r="156047" spans="68:68" customFormat="1">
      <c r="BP156047" s="90"/>
    </row>
    <row r="156048" spans="68:68" customFormat="1">
      <c r="BP156048" s="90"/>
    </row>
    <row r="156049" spans="68:68" customFormat="1">
      <c r="BP156049" s="90"/>
    </row>
    <row r="156050" spans="68:68" customFormat="1">
      <c r="BP156050" s="90"/>
    </row>
    <row r="156051" spans="68:68" customFormat="1">
      <c r="BP156051" s="90"/>
    </row>
    <row r="156052" spans="68:68" customFormat="1">
      <c r="BP156052" s="90"/>
    </row>
    <row r="156053" spans="68:68" customFormat="1">
      <c r="BP156053" s="90"/>
    </row>
    <row r="156054" spans="68:68" customFormat="1">
      <c r="BP156054" s="90"/>
    </row>
    <row r="156055" spans="68:68" customFormat="1">
      <c r="BP156055" s="90"/>
    </row>
    <row r="156056" spans="68:68" customFormat="1">
      <c r="BP156056" s="90"/>
    </row>
    <row r="156057" spans="68:68" customFormat="1">
      <c r="BP156057" s="90"/>
    </row>
    <row r="156058" spans="68:68" customFormat="1">
      <c r="BP156058" s="90"/>
    </row>
    <row r="156059" spans="68:68" customFormat="1">
      <c r="BP156059" s="90"/>
    </row>
    <row r="156060" spans="68:68" customFormat="1">
      <c r="BP156060" s="90"/>
    </row>
    <row r="156061" spans="68:68" customFormat="1">
      <c r="BP156061" s="90"/>
    </row>
    <row r="156062" spans="68:68" customFormat="1">
      <c r="BP156062" s="90"/>
    </row>
    <row r="156063" spans="68:68" customFormat="1">
      <c r="BP156063" s="90"/>
    </row>
    <row r="156064" spans="68:68" customFormat="1">
      <c r="BP156064" s="90"/>
    </row>
    <row r="156065" spans="68:68" customFormat="1">
      <c r="BP156065" s="90"/>
    </row>
    <row r="156066" spans="68:68" customFormat="1">
      <c r="BP156066" s="90"/>
    </row>
    <row r="156067" spans="68:68" customFormat="1">
      <c r="BP156067" s="90"/>
    </row>
    <row r="156068" spans="68:68" customFormat="1">
      <c r="BP156068" s="90"/>
    </row>
    <row r="156069" spans="68:68" customFormat="1">
      <c r="BP156069" s="90"/>
    </row>
    <row r="156070" spans="68:68" customFormat="1">
      <c r="BP156070" s="90"/>
    </row>
    <row r="156071" spans="68:68" customFormat="1">
      <c r="BP156071" s="90"/>
    </row>
    <row r="156072" spans="68:68" customFormat="1">
      <c r="BP156072" s="90"/>
    </row>
    <row r="156073" spans="68:68" customFormat="1">
      <c r="BP156073" s="90"/>
    </row>
    <row r="156074" spans="68:68" customFormat="1">
      <c r="BP156074" s="90"/>
    </row>
    <row r="156075" spans="68:68" customFormat="1">
      <c r="BP156075" s="90"/>
    </row>
    <row r="156076" spans="68:68" customFormat="1">
      <c r="BP156076" s="90"/>
    </row>
    <row r="156077" spans="68:68" customFormat="1">
      <c r="BP156077" s="90"/>
    </row>
    <row r="156078" spans="68:68" customFormat="1">
      <c r="BP156078" s="90"/>
    </row>
    <row r="156079" spans="68:68" customFormat="1">
      <c r="BP156079" s="90"/>
    </row>
    <row r="156080" spans="68:68" customFormat="1">
      <c r="BP156080" s="90"/>
    </row>
    <row r="156081" spans="68:68" customFormat="1">
      <c r="BP156081" s="90"/>
    </row>
    <row r="156082" spans="68:68" customFormat="1">
      <c r="BP156082" s="90"/>
    </row>
    <row r="156083" spans="68:68" customFormat="1">
      <c r="BP156083" s="90"/>
    </row>
    <row r="156084" spans="68:68" customFormat="1">
      <c r="BP156084" s="90"/>
    </row>
    <row r="156085" spans="68:68" customFormat="1">
      <c r="BP156085" s="90"/>
    </row>
    <row r="156086" spans="68:68" customFormat="1">
      <c r="BP156086" s="90"/>
    </row>
    <row r="156087" spans="68:68" customFormat="1">
      <c r="BP156087" s="90"/>
    </row>
    <row r="156088" spans="68:68" customFormat="1">
      <c r="BP156088" s="90"/>
    </row>
    <row r="156089" spans="68:68" customFormat="1">
      <c r="BP156089" s="90"/>
    </row>
    <row r="156090" spans="68:68" customFormat="1">
      <c r="BP156090" s="90"/>
    </row>
    <row r="156091" spans="68:68" customFormat="1">
      <c r="BP156091" s="90"/>
    </row>
    <row r="156092" spans="68:68" customFormat="1">
      <c r="BP156092" s="90"/>
    </row>
    <row r="156093" spans="68:68" customFormat="1">
      <c r="BP156093" s="90"/>
    </row>
    <row r="156094" spans="68:68" customFormat="1">
      <c r="BP156094" s="90"/>
    </row>
    <row r="156095" spans="68:68" customFormat="1">
      <c r="BP156095" s="90"/>
    </row>
    <row r="156096" spans="68:68" customFormat="1">
      <c r="BP156096" s="90"/>
    </row>
    <row r="156097" spans="68:68" customFormat="1">
      <c r="BP156097" s="90"/>
    </row>
    <row r="156098" spans="68:68" customFormat="1">
      <c r="BP156098" s="90"/>
    </row>
    <row r="156099" spans="68:68" customFormat="1">
      <c r="BP156099" s="90"/>
    </row>
    <row r="156100" spans="68:68" customFormat="1">
      <c r="BP156100" s="90"/>
    </row>
    <row r="156101" spans="68:68" customFormat="1">
      <c r="BP156101" s="90"/>
    </row>
    <row r="156102" spans="68:68" customFormat="1">
      <c r="BP156102" s="90"/>
    </row>
    <row r="156103" spans="68:68" customFormat="1">
      <c r="BP156103" s="90"/>
    </row>
    <row r="156104" spans="68:68" customFormat="1">
      <c r="BP156104" s="90"/>
    </row>
    <row r="156105" spans="68:68" customFormat="1">
      <c r="BP156105" s="90"/>
    </row>
    <row r="156106" spans="68:68" customFormat="1">
      <c r="BP156106" s="90"/>
    </row>
    <row r="156107" spans="68:68" customFormat="1">
      <c r="BP156107" s="90"/>
    </row>
    <row r="156108" spans="68:68" customFormat="1">
      <c r="BP156108" s="90"/>
    </row>
    <row r="156109" spans="68:68" customFormat="1">
      <c r="BP156109" s="90"/>
    </row>
    <row r="156110" spans="68:68" customFormat="1">
      <c r="BP156110" s="90"/>
    </row>
    <row r="156111" spans="68:68" customFormat="1">
      <c r="BP156111" s="90"/>
    </row>
    <row r="156112" spans="68:68" customFormat="1">
      <c r="BP156112" s="90"/>
    </row>
    <row r="156113" spans="68:68" customFormat="1">
      <c r="BP156113" s="90"/>
    </row>
    <row r="156114" spans="68:68" customFormat="1">
      <c r="BP156114" s="90"/>
    </row>
    <row r="156115" spans="68:68" customFormat="1">
      <c r="BP156115" s="90"/>
    </row>
    <row r="156116" spans="68:68" customFormat="1">
      <c r="BP156116" s="90"/>
    </row>
    <row r="156117" spans="68:68" customFormat="1">
      <c r="BP156117" s="90"/>
    </row>
    <row r="156118" spans="68:68" customFormat="1">
      <c r="BP156118" s="90"/>
    </row>
    <row r="156119" spans="68:68" customFormat="1">
      <c r="BP156119" s="90"/>
    </row>
    <row r="156120" spans="68:68" customFormat="1">
      <c r="BP156120" s="90"/>
    </row>
    <row r="156121" spans="68:68" customFormat="1">
      <c r="BP156121" s="90"/>
    </row>
    <row r="156122" spans="68:68" customFormat="1">
      <c r="BP156122" s="90"/>
    </row>
    <row r="156123" spans="68:68" customFormat="1">
      <c r="BP156123" s="90"/>
    </row>
    <row r="156124" spans="68:68" customFormat="1">
      <c r="BP156124" s="90"/>
    </row>
    <row r="156125" spans="68:68" customFormat="1">
      <c r="BP156125" s="90"/>
    </row>
    <row r="156126" spans="68:68" customFormat="1">
      <c r="BP156126" s="90"/>
    </row>
    <row r="156127" spans="68:68" customFormat="1">
      <c r="BP156127" s="90"/>
    </row>
    <row r="156128" spans="68:68" customFormat="1">
      <c r="BP156128" s="90"/>
    </row>
    <row r="156129" spans="68:68" customFormat="1">
      <c r="BP156129" s="90"/>
    </row>
    <row r="156130" spans="68:68" customFormat="1">
      <c r="BP156130" s="90"/>
    </row>
    <row r="156131" spans="68:68" customFormat="1">
      <c r="BP156131" s="90"/>
    </row>
    <row r="156132" spans="68:68" customFormat="1">
      <c r="BP156132" s="90"/>
    </row>
    <row r="156133" spans="68:68" customFormat="1">
      <c r="BP156133" s="90"/>
    </row>
    <row r="156134" spans="68:68" customFormat="1">
      <c r="BP156134" s="90"/>
    </row>
    <row r="156135" spans="68:68" customFormat="1">
      <c r="BP156135" s="90"/>
    </row>
    <row r="156136" spans="68:68" customFormat="1">
      <c r="BP156136" s="90"/>
    </row>
    <row r="156137" spans="68:68" customFormat="1">
      <c r="BP156137" s="90"/>
    </row>
    <row r="156138" spans="68:68" customFormat="1">
      <c r="BP156138" s="90"/>
    </row>
    <row r="156139" spans="68:68" customFormat="1">
      <c r="BP156139" s="90"/>
    </row>
    <row r="156140" spans="68:68" customFormat="1">
      <c r="BP156140" s="90"/>
    </row>
    <row r="156141" spans="68:68" customFormat="1">
      <c r="BP156141" s="90"/>
    </row>
    <row r="156142" spans="68:68" customFormat="1">
      <c r="BP156142" s="90"/>
    </row>
    <row r="156143" spans="68:68" customFormat="1">
      <c r="BP156143" s="90"/>
    </row>
    <row r="156144" spans="68:68" customFormat="1">
      <c r="BP156144" s="90"/>
    </row>
    <row r="156145" spans="68:68" customFormat="1">
      <c r="BP156145" s="90"/>
    </row>
    <row r="156146" spans="68:68" customFormat="1">
      <c r="BP156146" s="90"/>
    </row>
    <row r="156147" spans="68:68" customFormat="1">
      <c r="BP156147" s="90"/>
    </row>
    <row r="156148" spans="68:68" customFormat="1">
      <c r="BP156148" s="90"/>
    </row>
    <row r="156149" spans="68:68" customFormat="1">
      <c r="BP156149" s="90"/>
    </row>
    <row r="156150" spans="68:68" customFormat="1">
      <c r="BP156150" s="90"/>
    </row>
    <row r="156151" spans="68:68" customFormat="1">
      <c r="BP156151" s="90"/>
    </row>
    <row r="156152" spans="68:68" customFormat="1">
      <c r="BP156152" s="90"/>
    </row>
    <row r="156153" spans="68:68" customFormat="1">
      <c r="BP156153" s="90"/>
    </row>
    <row r="156154" spans="68:68" customFormat="1">
      <c r="BP156154" s="90"/>
    </row>
    <row r="156155" spans="68:68" customFormat="1">
      <c r="BP156155" s="90"/>
    </row>
    <row r="156156" spans="68:68" customFormat="1">
      <c r="BP156156" s="90"/>
    </row>
    <row r="156157" spans="68:68" customFormat="1">
      <c r="BP156157" s="90"/>
    </row>
    <row r="156158" spans="68:68" customFormat="1">
      <c r="BP156158" s="90"/>
    </row>
    <row r="156159" spans="68:68" customFormat="1">
      <c r="BP156159" s="90"/>
    </row>
    <row r="156160" spans="68:68" customFormat="1">
      <c r="BP156160" s="90"/>
    </row>
    <row r="156161" spans="68:68" customFormat="1">
      <c r="BP156161" s="90"/>
    </row>
    <row r="156162" spans="68:68" customFormat="1">
      <c r="BP156162" s="90"/>
    </row>
    <row r="156163" spans="68:68" customFormat="1">
      <c r="BP156163" s="90"/>
    </row>
    <row r="156164" spans="68:68" customFormat="1">
      <c r="BP156164" s="90"/>
    </row>
    <row r="156165" spans="68:68" customFormat="1">
      <c r="BP156165" s="90"/>
    </row>
    <row r="156166" spans="68:68" customFormat="1">
      <c r="BP156166" s="90"/>
    </row>
    <row r="156167" spans="68:68" customFormat="1">
      <c r="BP156167" s="90"/>
    </row>
    <row r="156168" spans="68:68" customFormat="1">
      <c r="BP156168" s="90"/>
    </row>
    <row r="156169" spans="68:68" customFormat="1">
      <c r="BP156169" s="90"/>
    </row>
    <row r="156170" spans="68:68" customFormat="1">
      <c r="BP156170" s="90"/>
    </row>
    <row r="156171" spans="68:68" customFormat="1">
      <c r="BP156171" s="90"/>
    </row>
    <row r="156172" spans="68:68" customFormat="1">
      <c r="BP156172" s="90"/>
    </row>
    <row r="156173" spans="68:68" customFormat="1">
      <c r="BP156173" s="90"/>
    </row>
    <row r="156174" spans="68:68" customFormat="1">
      <c r="BP156174" s="90"/>
    </row>
    <row r="156175" spans="68:68" customFormat="1">
      <c r="BP156175" s="90"/>
    </row>
    <row r="156176" spans="68:68" customFormat="1">
      <c r="BP156176" s="90"/>
    </row>
    <row r="156177" spans="68:68" customFormat="1">
      <c r="BP156177" s="90"/>
    </row>
    <row r="156178" spans="68:68" customFormat="1">
      <c r="BP156178" s="90"/>
    </row>
    <row r="156179" spans="68:68" customFormat="1">
      <c r="BP156179" s="90"/>
    </row>
    <row r="156180" spans="68:68" customFormat="1">
      <c r="BP156180" s="90"/>
    </row>
    <row r="156181" spans="68:68" customFormat="1">
      <c r="BP156181" s="90"/>
    </row>
    <row r="156182" spans="68:68" customFormat="1">
      <c r="BP156182" s="90"/>
    </row>
    <row r="156183" spans="68:68" customFormat="1">
      <c r="BP156183" s="90"/>
    </row>
    <row r="156184" spans="68:68" customFormat="1">
      <c r="BP156184" s="90"/>
    </row>
    <row r="156185" spans="68:68" customFormat="1">
      <c r="BP156185" s="90"/>
    </row>
    <row r="156186" spans="68:68" customFormat="1">
      <c r="BP156186" s="90"/>
    </row>
    <row r="156187" spans="68:68" customFormat="1">
      <c r="BP156187" s="90"/>
    </row>
    <row r="156188" spans="68:68" customFormat="1">
      <c r="BP156188" s="90"/>
    </row>
    <row r="156189" spans="68:68" customFormat="1">
      <c r="BP156189" s="90"/>
    </row>
    <row r="156190" spans="68:68" customFormat="1">
      <c r="BP156190" s="90"/>
    </row>
    <row r="156191" spans="68:68" customFormat="1">
      <c r="BP156191" s="90"/>
    </row>
    <row r="156192" spans="68:68" customFormat="1">
      <c r="BP156192" s="90"/>
    </row>
    <row r="156193" spans="68:68" customFormat="1">
      <c r="BP156193" s="90"/>
    </row>
    <row r="156194" spans="68:68" customFormat="1">
      <c r="BP156194" s="90"/>
    </row>
    <row r="156195" spans="68:68" customFormat="1">
      <c r="BP156195" s="90"/>
    </row>
    <row r="156196" spans="68:68" customFormat="1">
      <c r="BP156196" s="90"/>
    </row>
    <row r="156197" spans="68:68" customFormat="1">
      <c r="BP156197" s="90"/>
    </row>
    <row r="156198" spans="68:68" customFormat="1">
      <c r="BP156198" s="90"/>
    </row>
    <row r="156199" spans="68:68" customFormat="1">
      <c r="BP156199" s="90"/>
    </row>
    <row r="156200" spans="68:68" customFormat="1">
      <c r="BP156200" s="90"/>
    </row>
    <row r="156201" spans="68:68" customFormat="1">
      <c r="BP156201" s="90"/>
    </row>
    <row r="156202" spans="68:68" customFormat="1">
      <c r="BP156202" s="90"/>
    </row>
    <row r="156203" spans="68:68" customFormat="1">
      <c r="BP156203" s="90"/>
    </row>
    <row r="156204" spans="68:68" customFormat="1">
      <c r="BP156204" s="90"/>
    </row>
    <row r="156205" spans="68:68" customFormat="1">
      <c r="BP156205" s="90"/>
    </row>
    <row r="156206" spans="68:68" customFormat="1">
      <c r="BP156206" s="90"/>
    </row>
    <row r="156207" spans="68:68" customFormat="1">
      <c r="BP156207" s="90"/>
    </row>
    <row r="156208" spans="68:68" customFormat="1">
      <c r="BP156208" s="90"/>
    </row>
    <row r="156209" spans="68:68" customFormat="1">
      <c r="BP156209" s="90"/>
    </row>
    <row r="156210" spans="68:68" customFormat="1">
      <c r="BP156210" s="90"/>
    </row>
    <row r="156211" spans="68:68" customFormat="1">
      <c r="BP156211" s="90"/>
    </row>
    <row r="156212" spans="68:68" customFormat="1">
      <c r="BP156212" s="90"/>
    </row>
    <row r="156213" spans="68:68" customFormat="1">
      <c r="BP156213" s="90"/>
    </row>
    <row r="156214" spans="68:68" customFormat="1">
      <c r="BP156214" s="90"/>
    </row>
    <row r="156215" spans="68:68" customFormat="1">
      <c r="BP156215" s="90"/>
    </row>
    <row r="156216" spans="68:68" customFormat="1">
      <c r="BP156216" s="90"/>
    </row>
    <row r="156217" spans="68:68" customFormat="1">
      <c r="BP156217" s="90"/>
    </row>
    <row r="156218" spans="68:68" customFormat="1">
      <c r="BP156218" s="90"/>
    </row>
    <row r="156219" spans="68:68" customFormat="1">
      <c r="BP156219" s="90"/>
    </row>
    <row r="156220" spans="68:68" customFormat="1">
      <c r="BP156220" s="90"/>
    </row>
    <row r="156221" spans="68:68" customFormat="1">
      <c r="BP156221" s="90"/>
    </row>
    <row r="156222" spans="68:68" customFormat="1">
      <c r="BP156222" s="90"/>
    </row>
    <row r="156223" spans="68:68" customFormat="1">
      <c r="BP156223" s="90"/>
    </row>
    <row r="156224" spans="68:68" customFormat="1">
      <c r="BP156224" s="90"/>
    </row>
    <row r="156225" spans="68:68" customFormat="1">
      <c r="BP156225" s="90"/>
    </row>
    <row r="156226" spans="68:68" customFormat="1">
      <c r="BP156226" s="90"/>
    </row>
    <row r="156227" spans="68:68" customFormat="1">
      <c r="BP156227" s="90"/>
    </row>
    <row r="156228" spans="68:68" customFormat="1">
      <c r="BP156228" s="90"/>
    </row>
    <row r="156229" spans="68:68" customFormat="1">
      <c r="BP156229" s="90"/>
    </row>
    <row r="156230" spans="68:68" customFormat="1">
      <c r="BP156230" s="90"/>
    </row>
    <row r="156231" spans="68:68" customFormat="1">
      <c r="BP156231" s="90"/>
    </row>
    <row r="156232" spans="68:68" customFormat="1">
      <c r="BP156232" s="90"/>
    </row>
    <row r="156233" spans="68:68" customFormat="1">
      <c r="BP156233" s="90"/>
    </row>
    <row r="156234" spans="68:68" customFormat="1">
      <c r="BP156234" s="90"/>
    </row>
    <row r="156235" spans="68:68" customFormat="1">
      <c r="BP156235" s="90"/>
    </row>
    <row r="156236" spans="68:68" customFormat="1">
      <c r="BP156236" s="90"/>
    </row>
    <row r="156237" spans="68:68" customFormat="1">
      <c r="BP156237" s="90"/>
    </row>
    <row r="156238" spans="68:68" customFormat="1">
      <c r="BP156238" s="90"/>
    </row>
    <row r="156239" spans="68:68" customFormat="1">
      <c r="BP156239" s="90"/>
    </row>
    <row r="156240" spans="68:68" customFormat="1">
      <c r="BP156240" s="90"/>
    </row>
    <row r="156241" spans="68:68" customFormat="1">
      <c r="BP156241" s="90"/>
    </row>
    <row r="156242" spans="68:68" customFormat="1">
      <c r="BP156242" s="90"/>
    </row>
    <row r="156243" spans="68:68" customFormat="1">
      <c r="BP156243" s="90"/>
    </row>
    <row r="156244" spans="68:68" customFormat="1">
      <c r="BP156244" s="90"/>
    </row>
    <row r="156245" spans="68:68" customFormat="1">
      <c r="BP156245" s="90"/>
    </row>
    <row r="156246" spans="68:68" customFormat="1">
      <c r="BP156246" s="90"/>
    </row>
    <row r="156247" spans="68:68" customFormat="1">
      <c r="BP156247" s="90"/>
    </row>
    <row r="156248" spans="68:68" customFormat="1">
      <c r="BP156248" s="90"/>
    </row>
    <row r="156249" spans="68:68" customFormat="1">
      <c r="BP156249" s="90"/>
    </row>
    <row r="156250" spans="68:68" customFormat="1">
      <c r="BP156250" s="90"/>
    </row>
    <row r="156251" spans="68:68" customFormat="1">
      <c r="BP156251" s="90"/>
    </row>
    <row r="156252" spans="68:68" customFormat="1">
      <c r="BP156252" s="90"/>
    </row>
    <row r="156253" spans="68:68" customFormat="1">
      <c r="BP156253" s="90"/>
    </row>
    <row r="156254" spans="68:68" customFormat="1">
      <c r="BP156254" s="90"/>
    </row>
    <row r="156255" spans="68:68" customFormat="1">
      <c r="BP156255" s="90"/>
    </row>
    <row r="156256" spans="68:68" customFormat="1">
      <c r="BP156256" s="90"/>
    </row>
    <row r="156257" spans="68:68" customFormat="1">
      <c r="BP156257" s="90"/>
    </row>
    <row r="156258" spans="68:68" customFormat="1">
      <c r="BP156258" s="90"/>
    </row>
    <row r="156259" spans="68:68" customFormat="1">
      <c r="BP156259" s="90"/>
    </row>
    <row r="156260" spans="68:68" customFormat="1">
      <c r="BP156260" s="90"/>
    </row>
    <row r="156261" spans="68:68" customFormat="1">
      <c r="BP156261" s="90"/>
    </row>
    <row r="156262" spans="68:68" customFormat="1">
      <c r="BP156262" s="90"/>
    </row>
    <row r="156263" spans="68:68" customFormat="1">
      <c r="BP156263" s="90"/>
    </row>
    <row r="156264" spans="68:68" customFormat="1">
      <c r="BP156264" s="90"/>
    </row>
    <row r="156265" spans="68:68" customFormat="1">
      <c r="BP156265" s="90"/>
    </row>
    <row r="156266" spans="68:68" customFormat="1">
      <c r="BP156266" s="90"/>
    </row>
    <row r="156267" spans="68:68" customFormat="1">
      <c r="BP156267" s="90"/>
    </row>
    <row r="156268" spans="68:68" customFormat="1">
      <c r="BP156268" s="90"/>
    </row>
    <row r="156269" spans="68:68" customFormat="1">
      <c r="BP156269" s="90"/>
    </row>
    <row r="156270" spans="68:68" customFormat="1">
      <c r="BP156270" s="90"/>
    </row>
    <row r="156271" spans="68:68" customFormat="1">
      <c r="BP156271" s="90"/>
    </row>
    <row r="156272" spans="68:68" customFormat="1">
      <c r="BP156272" s="90"/>
    </row>
    <row r="156273" spans="68:68" customFormat="1">
      <c r="BP156273" s="90"/>
    </row>
    <row r="156274" spans="68:68" customFormat="1">
      <c r="BP156274" s="90"/>
    </row>
    <row r="156275" spans="68:68" customFormat="1">
      <c r="BP156275" s="90"/>
    </row>
    <row r="156276" spans="68:68" customFormat="1">
      <c r="BP156276" s="90"/>
    </row>
    <row r="156277" spans="68:68" customFormat="1">
      <c r="BP156277" s="90"/>
    </row>
    <row r="156278" spans="68:68" customFormat="1">
      <c r="BP156278" s="90"/>
    </row>
    <row r="156279" spans="68:68" customFormat="1">
      <c r="BP156279" s="90"/>
    </row>
    <row r="156280" spans="68:68" customFormat="1">
      <c r="BP156280" s="90"/>
    </row>
    <row r="156281" spans="68:68" customFormat="1">
      <c r="BP156281" s="90"/>
    </row>
    <row r="156282" spans="68:68" customFormat="1">
      <c r="BP156282" s="90"/>
    </row>
    <row r="156283" spans="68:68" customFormat="1">
      <c r="BP156283" s="90"/>
    </row>
    <row r="156284" spans="68:68" customFormat="1">
      <c r="BP156284" s="90"/>
    </row>
    <row r="156285" spans="68:68" customFormat="1">
      <c r="BP156285" s="90"/>
    </row>
    <row r="156286" spans="68:68" customFormat="1">
      <c r="BP156286" s="90"/>
    </row>
    <row r="156287" spans="68:68" customFormat="1">
      <c r="BP156287" s="90"/>
    </row>
    <row r="156288" spans="68:68" customFormat="1">
      <c r="BP156288" s="90"/>
    </row>
    <row r="156289" spans="68:68" customFormat="1">
      <c r="BP156289" s="90"/>
    </row>
    <row r="156290" spans="68:68" customFormat="1">
      <c r="BP156290" s="90"/>
    </row>
    <row r="156291" spans="68:68" customFormat="1">
      <c r="BP156291" s="90"/>
    </row>
    <row r="156292" spans="68:68" customFormat="1">
      <c r="BP156292" s="90"/>
    </row>
    <row r="156293" spans="68:68" customFormat="1">
      <c r="BP156293" s="90"/>
    </row>
    <row r="156294" spans="68:68" customFormat="1">
      <c r="BP156294" s="90"/>
    </row>
    <row r="156295" spans="68:68" customFormat="1">
      <c r="BP156295" s="90"/>
    </row>
    <row r="156296" spans="68:68" customFormat="1">
      <c r="BP156296" s="90"/>
    </row>
    <row r="156297" spans="68:68" customFormat="1">
      <c r="BP156297" s="90"/>
    </row>
    <row r="156298" spans="68:68" customFormat="1">
      <c r="BP156298" s="90"/>
    </row>
    <row r="156299" spans="68:68" customFormat="1">
      <c r="BP156299" s="90"/>
    </row>
    <row r="156300" spans="68:68" customFormat="1">
      <c r="BP156300" s="90"/>
    </row>
    <row r="156301" spans="68:68" customFormat="1">
      <c r="BP156301" s="90"/>
    </row>
    <row r="156302" spans="68:68" customFormat="1">
      <c r="BP156302" s="90"/>
    </row>
    <row r="156303" spans="68:68" customFormat="1">
      <c r="BP156303" s="90"/>
    </row>
    <row r="156304" spans="68:68" customFormat="1">
      <c r="BP156304" s="90"/>
    </row>
    <row r="156305" spans="68:68" customFormat="1">
      <c r="BP156305" s="90"/>
    </row>
    <row r="156306" spans="68:68" customFormat="1">
      <c r="BP156306" s="90"/>
    </row>
    <row r="156307" spans="68:68" customFormat="1">
      <c r="BP156307" s="90"/>
    </row>
    <row r="156308" spans="68:68" customFormat="1">
      <c r="BP156308" s="90"/>
    </row>
    <row r="156309" spans="68:68" customFormat="1">
      <c r="BP156309" s="90"/>
    </row>
    <row r="156310" spans="68:68" customFormat="1">
      <c r="BP156310" s="90"/>
    </row>
    <row r="156311" spans="68:68" customFormat="1">
      <c r="BP156311" s="90"/>
    </row>
    <row r="156312" spans="68:68" customFormat="1">
      <c r="BP156312" s="90"/>
    </row>
    <row r="156313" spans="68:68" customFormat="1">
      <c r="BP156313" s="90"/>
    </row>
    <row r="156314" spans="68:68" customFormat="1">
      <c r="BP156314" s="90"/>
    </row>
    <row r="156315" spans="68:68" customFormat="1">
      <c r="BP156315" s="90"/>
    </row>
    <row r="156316" spans="68:68" customFormat="1">
      <c r="BP156316" s="90"/>
    </row>
    <row r="156317" spans="68:68" customFormat="1">
      <c r="BP156317" s="90"/>
    </row>
    <row r="156318" spans="68:68" customFormat="1">
      <c r="BP156318" s="90"/>
    </row>
    <row r="156319" spans="68:68" customFormat="1">
      <c r="BP156319" s="90"/>
    </row>
    <row r="156320" spans="68:68" customFormat="1">
      <c r="BP156320" s="90"/>
    </row>
    <row r="156321" spans="68:68" customFormat="1">
      <c r="BP156321" s="90"/>
    </row>
    <row r="156322" spans="68:68" customFormat="1">
      <c r="BP156322" s="90"/>
    </row>
    <row r="156323" spans="68:68" customFormat="1">
      <c r="BP156323" s="90"/>
    </row>
    <row r="156324" spans="68:68" customFormat="1">
      <c r="BP156324" s="90"/>
    </row>
    <row r="156325" spans="68:68" customFormat="1">
      <c r="BP156325" s="90"/>
    </row>
    <row r="156326" spans="68:68" customFormat="1">
      <c r="BP156326" s="90"/>
    </row>
    <row r="156327" spans="68:68" customFormat="1">
      <c r="BP156327" s="90"/>
    </row>
    <row r="156328" spans="68:68" customFormat="1">
      <c r="BP156328" s="90"/>
    </row>
    <row r="156329" spans="68:68" customFormat="1">
      <c r="BP156329" s="90"/>
    </row>
    <row r="156330" spans="68:68" customFormat="1">
      <c r="BP156330" s="90"/>
    </row>
    <row r="156331" spans="68:68" customFormat="1">
      <c r="BP156331" s="90"/>
    </row>
    <row r="156332" spans="68:68" customFormat="1">
      <c r="BP156332" s="90"/>
    </row>
    <row r="156333" spans="68:68" customFormat="1">
      <c r="BP156333" s="90"/>
    </row>
    <row r="156334" spans="68:68" customFormat="1">
      <c r="BP156334" s="90"/>
    </row>
    <row r="156335" spans="68:68" customFormat="1">
      <c r="BP156335" s="90"/>
    </row>
    <row r="156336" spans="68:68" customFormat="1">
      <c r="BP156336" s="90"/>
    </row>
    <row r="156337" spans="68:68" customFormat="1">
      <c r="BP156337" s="90"/>
    </row>
    <row r="156338" spans="68:68" customFormat="1">
      <c r="BP156338" s="90"/>
    </row>
    <row r="156339" spans="68:68" customFormat="1">
      <c r="BP156339" s="90"/>
    </row>
    <row r="156340" spans="68:68" customFormat="1">
      <c r="BP156340" s="90"/>
    </row>
    <row r="156341" spans="68:68" customFormat="1">
      <c r="BP156341" s="90"/>
    </row>
    <row r="156342" spans="68:68" customFormat="1">
      <c r="BP156342" s="90"/>
    </row>
    <row r="156343" spans="68:68" customFormat="1">
      <c r="BP156343" s="90"/>
    </row>
    <row r="156344" spans="68:68" customFormat="1">
      <c r="BP156344" s="90"/>
    </row>
    <row r="156345" spans="68:68" customFormat="1">
      <c r="BP156345" s="90"/>
    </row>
    <row r="156346" spans="68:68" customFormat="1">
      <c r="BP156346" s="90"/>
    </row>
    <row r="156347" spans="68:68" customFormat="1">
      <c r="BP156347" s="90"/>
    </row>
    <row r="156348" spans="68:68" customFormat="1">
      <c r="BP156348" s="90"/>
    </row>
    <row r="156349" spans="68:68" customFormat="1">
      <c r="BP156349" s="90"/>
    </row>
    <row r="156350" spans="68:68" customFormat="1">
      <c r="BP156350" s="90"/>
    </row>
    <row r="156351" spans="68:68" customFormat="1">
      <c r="BP156351" s="90"/>
    </row>
    <row r="156352" spans="68:68" customFormat="1">
      <c r="BP156352" s="90"/>
    </row>
    <row r="156353" spans="68:68" customFormat="1">
      <c r="BP156353" s="90"/>
    </row>
    <row r="156354" spans="68:68" customFormat="1">
      <c r="BP156354" s="90"/>
    </row>
    <row r="156355" spans="68:68" customFormat="1">
      <c r="BP156355" s="90"/>
    </row>
    <row r="156356" spans="68:68" customFormat="1">
      <c r="BP156356" s="90"/>
    </row>
    <row r="156357" spans="68:68" customFormat="1">
      <c r="BP156357" s="90"/>
    </row>
    <row r="156358" spans="68:68" customFormat="1">
      <c r="BP156358" s="90"/>
    </row>
    <row r="156359" spans="68:68" customFormat="1">
      <c r="BP156359" s="90"/>
    </row>
    <row r="156360" spans="68:68" customFormat="1">
      <c r="BP156360" s="90"/>
    </row>
    <row r="156361" spans="68:68" customFormat="1">
      <c r="BP156361" s="90"/>
    </row>
    <row r="156362" spans="68:68" customFormat="1">
      <c r="BP156362" s="90"/>
    </row>
    <row r="156363" spans="68:68" customFormat="1">
      <c r="BP156363" s="90"/>
    </row>
    <row r="156364" spans="68:68" customFormat="1">
      <c r="BP156364" s="90"/>
    </row>
    <row r="156365" spans="68:68" customFormat="1">
      <c r="BP156365" s="90"/>
    </row>
    <row r="156366" spans="68:68" customFormat="1">
      <c r="BP156366" s="90"/>
    </row>
    <row r="156367" spans="68:68" customFormat="1">
      <c r="BP156367" s="90"/>
    </row>
    <row r="156368" spans="68:68" customFormat="1">
      <c r="BP156368" s="90"/>
    </row>
    <row r="156369" spans="68:68" customFormat="1">
      <c r="BP156369" s="90"/>
    </row>
    <row r="156370" spans="68:68" customFormat="1">
      <c r="BP156370" s="90"/>
    </row>
    <row r="156371" spans="68:68" customFormat="1">
      <c r="BP156371" s="90"/>
    </row>
    <row r="156372" spans="68:68" customFormat="1">
      <c r="BP156372" s="90"/>
    </row>
    <row r="156373" spans="68:68" customFormat="1">
      <c r="BP156373" s="90"/>
    </row>
    <row r="156374" spans="68:68" customFormat="1">
      <c r="BP156374" s="90"/>
    </row>
    <row r="156375" spans="68:68" customFormat="1">
      <c r="BP156375" s="90"/>
    </row>
    <row r="156376" spans="68:68" customFormat="1">
      <c r="BP156376" s="90"/>
    </row>
    <row r="156377" spans="68:68" customFormat="1">
      <c r="BP156377" s="90"/>
    </row>
    <row r="156378" spans="68:68" customFormat="1">
      <c r="BP156378" s="90"/>
    </row>
    <row r="156379" spans="68:68" customFormat="1">
      <c r="BP156379" s="90"/>
    </row>
    <row r="156380" spans="68:68" customFormat="1">
      <c r="BP156380" s="90"/>
    </row>
    <row r="156381" spans="68:68" customFormat="1">
      <c r="BP156381" s="90"/>
    </row>
    <row r="156382" spans="68:68" customFormat="1">
      <c r="BP156382" s="90"/>
    </row>
    <row r="156383" spans="68:68" customFormat="1">
      <c r="BP156383" s="90"/>
    </row>
    <row r="156384" spans="68:68" customFormat="1">
      <c r="BP156384" s="90"/>
    </row>
    <row r="156385" spans="68:68" customFormat="1">
      <c r="BP156385" s="90"/>
    </row>
    <row r="156386" spans="68:68" customFormat="1">
      <c r="BP156386" s="90"/>
    </row>
    <row r="156387" spans="68:68" customFormat="1">
      <c r="BP156387" s="90"/>
    </row>
    <row r="156388" spans="68:68" customFormat="1">
      <c r="BP156388" s="90"/>
    </row>
    <row r="156389" spans="68:68" customFormat="1">
      <c r="BP156389" s="90"/>
    </row>
    <row r="156390" spans="68:68" customFormat="1">
      <c r="BP156390" s="90"/>
    </row>
    <row r="156391" spans="68:68" customFormat="1">
      <c r="BP156391" s="90"/>
    </row>
    <row r="156392" spans="68:68" customFormat="1">
      <c r="BP156392" s="90"/>
    </row>
    <row r="156393" spans="68:68" customFormat="1">
      <c r="BP156393" s="90"/>
    </row>
    <row r="156394" spans="68:68" customFormat="1">
      <c r="BP156394" s="90"/>
    </row>
    <row r="156395" spans="68:68" customFormat="1">
      <c r="BP156395" s="90"/>
    </row>
    <row r="156396" spans="68:68" customFormat="1">
      <c r="BP156396" s="90"/>
    </row>
    <row r="156397" spans="68:68" customFormat="1">
      <c r="BP156397" s="90"/>
    </row>
    <row r="156398" spans="68:68" customFormat="1">
      <c r="BP156398" s="90"/>
    </row>
    <row r="156399" spans="68:68" customFormat="1">
      <c r="BP156399" s="90"/>
    </row>
    <row r="156400" spans="68:68" customFormat="1">
      <c r="BP156400" s="90"/>
    </row>
    <row r="156401" spans="68:68" customFormat="1">
      <c r="BP156401" s="90"/>
    </row>
    <row r="156402" spans="68:68" customFormat="1">
      <c r="BP156402" s="90"/>
    </row>
    <row r="156403" spans="68:68" customFormat="1">
      <c r="BP156403" s="90"/>
    </row>
    <row r="156404" spans="68:68" customFormat="1">
      <c r="BP156404" s="90"/>
    </row>
    <row r="156405" spans="68:68" customFormat="1">
      <c r="BP156405" s="90"/>
    </row>
    <row r="156406" spans="68:68" customFormat="1">
      <c r="BP156406" s="90"/>
    </row>
    <row r="156407" spans="68:68" customFormat="1">
      <c r="BP156407" s="90"/>
    </row>
    <row r="156408" spans="68:68" customFormat="1">
      <c r="BP156408" s="90"/>
    </row>
    <row r="156409" spans="68:68" customFormat="1">
      <c r="BP156409" s="90"/>
    </row>
    <row r="156410" spans="68:68" customFormat="1">
      <c r="BP156410" s="90"/>
    </row>
    <row r="156411" spans="68:68" customFormat="1">
      <c r="BP156411" s="90"/>
    </row>
    <row r="156412" spans="68:68" customFormat="1">
      <c r="BP156412" s="90"/>
    </row>
    <row r="156413" spans="68:68" customFormat="1">
      <c r="BP156413" s="90"/>
    </row>
    <row r="156414" spans="68:68" customFormat="1">
      <c r="BP156414" s="90"/>
    </row>
    <row r="156415" spans="68:68" customFormat="1">
      <c r="BP156415" s="90"/>
    </row>
    <row r="156416" spans="68:68" customFormat="1">
      <c r="BP156416" s="90"/>
    </row>
    <row r="156417" spans="68:68" customFormat="1">
      <c r="BP156417" s="90"/>
    </row>
    <row r="156418" spans="68:68" customFormat="1">
      <c r="BP156418" s="90"/>
    </row>
    <row r="156419" spans="68:68" customFormat="1">
      <c r="BP156419" s="90"/>
    </row>
    <row r="156420" spans="68:68" customFormat="1">
      <c r="BP156420" s="90"/>
    </row>
    <row r="156421" spans="68:68" customFormat="1">
      <c r="BP156421" s="90"/>
    </row>
    <row r="156422" spans="68:68" customFormat="1">
      <c r="BP156422" s="90"/>
    </row>
    <row r="156423" spans="68:68" customFormat="1">
      <c r="BP156423" s="90"/>
    </row>
    <row r="156424" spans="68:68" customFormat="1">
      <c r="BP156424" s="90"/>
    </row>
    <row r="156425" spans="68:68" customFormat="1">
      <c r="BP156425" s="90"/>
    </row>
    <row r="156426" spans="68:68" customFormat="1">
      <c r="BP156426" s="90"/>
    </row>
    <row r="156427" spans="68:68" customFormat="1">
      <c r="BP156427" s="90"/>
    </row>
    <row r="156428" spans="68:68" customFormat="1">
      <c r="BP156428" s="90"/>
    </row>
    <row r="156429" spans="68:68" customFormat="1">
      <c r="BP156429" s="90"/>
    </row>
    <row r="156430" spans="68:68" customFormat="1">
      <c r="BP156430" s="90"/>
    </row>
    <row r="156431" spans="68:68" customFormat="1">
      <c r="BP156431" s="90"/>
    </row>
    <row r="156432" spans="68:68" customFormat="1">
      <c r="BP156432" s="90"/>
    </row>
    <row r="156433" spans="68:68" customFormat="1">
      <c r="BP156433" s="90"/>
    </row>
    <row r="156434" spans="68:68" customFormat="1">
      <c r="BP156434" s="90"/>
    </row>
    <row r="156435" spans="68:68" customFormat="1">
      <c r="BP156435" s="90"/>
    </row>
    <row r="156436" spans="68:68" customFormat="1">
      <c r="BP156436" s="90"/>
    </row>
    <row r="156437" spans="68:68" customFormat="1">
      <c r="BP156437" s="90"/>
    </row>
    <row r="156438" spans="68:68" customFormat="1">
      <c r="BP156438" s="90"/>
    </row>
    <row r="156439" spans="68:68" customFormat="1">
      <c r="BP156439" s="90"/>
    </row>
    <row r="156440" spans="68:68" customFormat="1">
      <c r="BP156440" s="90"/>
    </row>
    <row r="156441" spans="68:68" customFormat="1">
      <c r="BP156441" s="90"/>
    </row>
    <row r="156442" spans="68:68" customFormat="1">
      <c r="BP156442" s="90"/>
    </row>
    <row r="156443" spans="68:68" customFormat="1">
      <c r="BP156443" s="90"/>
    </row>
    <row r="156444" spans="68:68" customFormat="1">
      <c r="BP156444" s="90"/>
    </row>
    <row r="156445" spans="68:68" customFormat="1">
      <c r="BP156445" s="90"/>
    </row>
    <row r="156446" spans="68:68" customFormat="1">
      <c r="BP156446" s="90"/>
    </row>
    <row r="156447" spans="68:68" customFormat="1">
      <c r="BP156447" s="90"/>
    </row>
    <row r="156448" spans="68:68" customFormat="1">
      <c r="BP156448" s="90"/>
    </row>
    <row r="156449" spans="68:68" customFormat="1">
      <c r="BP156449" s="90"/>
    </row>
    <row r="156450" spans="68:68" customFormat="1">
      <c r="BP156450" s="90"/>
    </row>
    <row r="156451" spans="68:68" customFormat="1">
      <c r="BP156451" s="90"/>
    </row>
    <row r="156452" spans="68:68" customFormat="1">
      <c r="BP156452" s="90"/>
    </row>
    <row r="156453" spans="68:68" customFormat="1">
      <c r="BP156453" s="90"/>
    </row>
    <row r="156454" spans="68:68" customFormat="1">
      <c r="BP156454" s="90"/>
    </row>
    <row r="156455" spans="68:68" customFormat="1">
      <c r="BP156455" s="90"/>
    </row>
    <row r="156456" spans="68:68" customFormat="1">
      <c r="BP156456" s="90"/>
    </row>
    <row r="156457" spans="68:68" customFormat="1">
      <c r="BP156457" s="90"/>
    </row>
    <row r="156458" spans="68:68" customFormat="1">
      <c r="BP156458" s="90"/>
    </row>
    <row r="156459" spans="68:68" customFormat="1">
      <c r="BP156459" s="90"/>
    </row>
    <row r="156460" spans="68:68" customFormat="1">
      <c r="BP156460" s="90"/>
    </row>
    <row r="156461" spans="68:68" customFormat="1">
      <c r="BP156461" s="90"/>
    </row>
    <row r="156462" spans="68:68" customFormat="1">
      <c r="BP156462" s="90"/>
    </row>
    <row r="156463" spans="68:68" customFormat="1">
      <c r="BP156463" s="90"/>
    </row>
    <row r="156464" spans="68:68" customFormat="1">
      <c r="BP156464" s="90"/>
    </row>
    <row r="156465" spans="68:68" customFormat="1">
      <c r="BP156465" s="90"/>
    </row>
    <row r="156466" spans="68:68" customFormat="1">
      <c r="BP156466" s="90"/>
    </row>
    <row r="156467" spans="68:68" customFormat="1">
      <c r="BP156467" s="90"/>
    </row>
    <row r="156468" spans="68:68" customFormat="1">
      <c r="BP156468" s="90"/>
    </row>
    <row r="156469" spans="68:68" customFormat="1">
      <c r="BP156469" s="90"/>
    </row>
    <row r="156470" spans="68:68" customFormat="1">
      <c r="BP156470" s="90"/>
    </row>
    <row r="156471" spans="68:68" customFormat="1">
      <c r="BP156471" s="90"/>
    </row>
    <row r="156472" spans="68:68" customFormat="1">
      <c r="BP156472" s="90"/>
    </row>
    <row r="156473" spans="68:68" customFormat="1">
      <c r="BP156473" s="90"/>
    </row>
    <row r="156474" spans="68:68" customFormat="1">
      <c r="BP156474" s="90"/>
    </row>
    <row r="156475" spans="68:68" customFormat="1">
      <c r="BP156475" s="90"/>
    </row>
    <row r="156476" spans="68:68" customFormat="1">
      <c r="BP156476" s="90"/>
    </row>
    <row r="156477" spans="68:68" customFormat="1">
      <c r="BP156477" s="90"/>
    </row>
    <row r="156478" spans="68:68" customFormat="1">
      <c r="BP156478" s="90"/>
    </row>
    <row r="156479" spans="68:68" customFormat="1">
      <c r="BP156479" s="90"/>
    </row>
    <row r="156480" spans="68:68" customFormat="1">
      <c r="BP156480" s="90"/>
    </row>
    <row r="156481" spans="68:68" customFormat="1">
      <c r="BP156481" s="90"/>
    </row>
    <row r="156482" spans="68:68" customFormat="1">
      <c r="BP156482" s="90"/>
    </row>
    <row r="156483" spans="68:68" customFormat="1">
      <c r="BP156483" s="90"/>
    </row>
    <row r="156484" spans="68:68" customFormat="1">
      <c r="BP156484" s="90"/>
    </row>
    <row r="156485" spans="68:68" customFormat="1">
      <c r="BP156485" s="90"/>
    </row>
    <row r="156486" spans="68:68" customFormat="1">
      <c r="BP156486" s="90"/>
    </row>
    <row r="156487" spans="68:68" customFormat="1">
      <c r="BP156487" s="90"/>
    </row>
    <row r="156488" spans="68:68" customFormat="1">
      <c r="BP156488" s="90"/>
    </row>
    <row r="156489" spans="68:68" customFormat="1">
      <c r="BP156489" s="90"/>
    </row>
    <row r="156490" spans="68:68" customFormat="1">
      <c r="BP156490" s="90"/>
    </row>
    <row r="156491" spans="68:68" customFormat="1">
      <c r="BP156491" s="90"/>
    </row>
    <row r="156492" spans="68:68" customFormat="1">
      <c r="BP156492" s="90"/>
    </row>
    <row r="156493" spans="68:68" customFormat="1">
      <c r="BP156493" s="90"/>
    </row>
    <row r="156494" spans="68:68" customFormat="1">
      <c r="BP156494" s="90"/>
    </row>
    <row r="156495" spans="68:68" customFormat="1">
      <c r="BP156495" s="90"/>
    </row>
    <row r="156496" spans="68:68" customFormat="1">
      <c r="BP156496" s="90"/>
    </row>
    <row r="156497" spans="68:68" customFormat="1">
      <c r="BP156497" s="90"/>
    </row>
    <row r="156498" spans="68:68" customFormat="1">
      <c r="BP156498" s="90"/>
    </row>
    <row r="156499" spans="68:68" customFormat="1">
      <c r="BP156499" s="90"/>
    </row>
    <row r="156500" spans="68:68" customFormat="1">
      <c r="BP156500" s="90"/>
    </row>
    <row r="156501" spans="68:68" customFormat="1">
      <c r="BP156501" s="90"/>
    </row>
    <row r="156502" spans="68:68" customFormat="1">
      <c r="BP156502" s="90"/>
    </row>
    <row r="156503" spans="68:68" customFormat="1">
      <c r="BP156503" s="90"/>
    </row>
    <row r="156504" spans="68:68" customFormat="1">
      <c r="BP156504" s="90"/>
    </row>
    <row r="156505" spans="68:68" customFormat="1">
      <c r="BP156505" s="90"/>
    </row>
    <row r="156506" spans="68:68" customFormat="1">
      <c r="BP156506" s="90"/>
    </row>
    <row r="156507" spans="68:68" customFormat="1">
      <c r="BP156507" s="90"/>
    </row>
    <row r="156508" spans="68:68" customFormat="1">
      <c r="BP156508" s="90"/>
    </row>
    <row r="156509" spans="68:68" customFormat="1">
      <c r="BP156509" s="90"/>
    </row>
    <row r="156510" spans="68:68" customFormat="1">
      <c r="BP156510" s="90"/>
    </row>
    <row r="156511" spans="68:68" customFormat="1">
      <c r="BP156511" s="90"/>
    </row>
    <row r="156512" spans="68:68" customFormat="1">
      <c r="BP156512" s="90"/>
    </row>
    <row r="156513" spans="68:68" customFormat="1">
      <c r="BP156513" s="90"/>
    </row>
    <row r="156514" spans="68:68" customFormat="1">
      <c r="BP156514" s="90"/>
    </row>
    <row r="156515" spans="68:68" customFormat="1">
      <c r="BP156515" s="90"/>
    </row>
    <row r="156516" spans="68:68" customFormat="1">
      <c r="BP156516" s="90"/>
    </row>
    <row r="156517" spans="68:68" customFormat="1">
      <c r="BP156517" s="90"/>
    </row>
    <row r="156518" spans="68:68" customFormat="1">
      <c r="BP156518" s="90"/>
    </row>
    <row r="156519" spans="68:68" customFormat="1">
      <c r="BP156519" s="90"/>
    </row>
    <row r="156520" spans="68:68" customFormat="1">
      <c r="BP156520" s="90"/>
    </row>
    <row r="156521" spans="68:68" customFormat="1">
      <c r="BP156521" s="90"/>
    </row>
    <row r="156522" spans="68:68" customFormat="1">
      <c r="BP156522" s="90"/>
    </row>
    <row r="156523" spans="68:68" customFormat="1">
      <c r="BP156523" s="90"/>
    </row>
    <row r="156524" spans="68:68" customFormat="1">
      <c r="BP156524" s="90"/>
    </row>
    <row r="156525" spans="68:68" customFormat="1">
      <c r="BP156525" s="90"/>
    </row>
    <row r="156526" spans="68:68" customFormat="1">
      <c r="BP156526" s="90"/>
    </row>
    <row r="156527" spans="68:68" customFormat="1">
      <c r="BP156527" s="90"/>
    </row>
    <row r="156528" spans="68:68" customFormat="1">
      <c r="BP156528" s="90"/>
    </row>
    <row r="156529" spans="68:68" customFormat="1">
      <c r="BP156529" s="90"/>
    </row>
    <row r="156530" spans="68:68" customFormat="1">
      <c r="BP156530" s="90"/>
    </row>
    <row r="156531" spans="68:68" customFormat="1">
      <c r="BP156531" s="90"/>
    </row>
    <row r="156532" spans="68:68" customFormat="1">
      <c r="BP156532" s="90"/>
    </row>
    <row r="156533" spans="68:68" customFormat="1">
      <c r="BP156533" s="90"/>
    </row>
    <row r="156534" spans="68:68" customFormat="1">
      <c r="BP156534" s="90"/>
    </row>
    <row r="156535" spans="68:68" customFormat="1">
      <c r="BP156535" s="90"/>
    </row>
    <row r="156536" spans="68:68" customFormat="1">
      <c r="BP156536" s="90"/>
    </row>
    <row r="156537" spans="68:68" customFormat="1">
      <c r="BP156537" s="90"/>
    </row>
    <row r="156538" spans="68:68" customFormat="1">
      <c r="BP156538" s="90"/>
    </row>
    <row r="156539" spans="68:68" customFormat="1">
      <c r="BP156539" s="90"/>
    </row>
    <row r="156540" spans="68:68" customFormat="1">
      <c r="BP156540" s="90"/>
    </row>
    <row r="156541" spans="68:68" customFormat="1">
      <c r="BP156541" s="90"/>
    </row>
    <row r="156542" spans="68:68" customFormat="1">
      <c r="BP156542" s="90"/>
    </row>
    <row r="156543" spans="68:68" customFormat="1">
      <c r="BP156543" s="90"/>
    </row>
    <row r="156544" spans="68:68" customFormat="1">
      <c r="BP156544" s="90"/>
    </row>
    <row r="156545" spans="68:68" customFormat="1">
      <c r="BP156545" s="90"/>
    </row>
    <row r="156546" spans="68:68" customFormat="1">
      <c r="BP156546" s="90"/>
    </row>
    <row r="156547" spans="68:68" customFormat="1">
      <c r="BP156547" s="90"/>
    </row>
    <row r="156548" spans="68:68" customFormat="1">
      <c r="BP156548" s="90"/>
    </row>
    <row r="156549" spans="68:68" customFormat="1">
      <c r="BP156549" s="90"/>
    </row>
    <row r="156550" spans="68:68" customFormat="1">
      <c r="BP156550" s="90"/>
    </row>
    <row r="156551" spans="68:68" customFormat="1">
      <c r="BP156551" s="90"/>
    </row>
    <row r="156552" spans="68:68" customFormat="1">
      <c r="BP156552" s="90"/>
    </row>
    <row r="156553" spans="68:68" customFormat="1">
      <c r="BP156553" s="90"/>
    </row>
    <row r="156554" spans="68:68" customFormat="1">
      <c r="BP156554" s="90"/>
    </row>
    <row r="156555" spans="68:68" customFormat="1">
      <c r="BP156555" s="90"/>
    </row>
    <row r="156556" spans="68:68" customFormat="1">
      <c r="BP156556" s="90"/>
    </row>
    <row r="156557" spans="68:68" customFormat="1">
      <c r="BP156557" s="90"/>
    </row>
    <row r="156558" spans="68:68" customFormat="1">
      <c r="BP156558" s="90"/>
    </row>
    <row r="156559" spans="68:68" customFormat="1">
      <c r="BP156559" s="90"/>
    </row>
    <row r="156560" spans="68:68" customFormat="1">
      <c r="BP156560" s="90"/>
    </row>
    <row r="156561" spans="68:68" customFormat="1">
      <c r="BP156561" s="90"/>
    </row>
    <row r="156562" spans="68:68" customFormat="1">
      <c r="BP156562" s="90"/>
    </row>
    <row r="156563" spans="68:68" customFormat="1">
      <c r="BP156563" s="90"/>
    </row>
    <row r="156564" spans="68:68" customFormat="1">
      <c r="BP156564" s="90"/>
    </row>
    <row r="156565" spans="68:68" customFormat="1">
      <c r="BP156565" s="90"/>
    </row>
    <row r="156566" spans="68:68" customFormat="1">
      <c r="BP156566" s="90"/>
    </row>
    <row r="156567" spans="68:68" customFormat="1">
      <c r="BP156567" s="90"/>
    </row>
    <row r="156568" spans="68:68" customFormat="1">
      <c r="BP156568" s="90"/>
    </row>
    <row r="156569" spans="68:68" customFormat="1">
      <c r="BP156569" s="90"/>
    </row>
    <row r="156570" spans="68:68" customFormat="1">
      <c r="BP156570" s="90"/>
    </row>
    <row r="156571" spans="68:68" customFormat="1">
      <c r="BP156571" s="90"/>
    </row>
    <row r="156572" spans="68:68" customFormat="1">
      <c r="BP156572" s="90"/>
    </row>
    <row r="156573" spans="68:68" customFormat="1">
      <c r="BP156573" s="90"/>
    </row>
    <row r="156574" spans="68:68" customFormat="1">
      <c r="BP156574" s="90"/>
    </row>
    <row r="156575" spans="68:68" customFormat="1">
      <c r="BP156575" s="90"/>
    </row>
    <row r="156576" spans="68:68" customFormat="1">
      <c r="BP156576" s="90"/>
    </row>
    <row r="156577" spans="68:68" customFormat="1">
      <c r="BP156577" s="90"/>
    </row>
    <row r="156578" spans="68:68" customFormat="1">
      <c r="BP156578" s="90"/>
    </row>
    <row r="156579" spans="68:68" customFormat="1">
      <c r="BP156579" s="90"/>
    </row>
    <row r="156580" spans="68:68" customFormat="1">
      <c r="BP156580" s="90"/>
    </row>
    <row r="156581" spans="68:68" customFormat="1">
      <c r="BP156581" s="90"/>
    </row>
    <row r="156582" spans="68:68" customFormat="1">
      <c r="BP156582" s="90"/>
    </row>
    <row r="156583" spans="68:68" customFormat="1">
      <c r="BP156583" s="90"/>
    </row>
    <row r="156584" spans="68:68" customFormat="1">
      <c r="BP156584" s="90"/>
    </row>
    <row r="156585" spans="68:68" customFormat="1">
      <c r="BP156585" s="90"/>
    </row>
    <row r="156586" spans="68:68" customFormat="1">
      <c r="BP156586" s="90"/>
    </row>
    <row r="156587" spans="68:68" customFormat="1">
      <c r="BP156587" s="90"/>
    </row>
    <row r="156588" spans="68:68" customFormat="1">
      <c r="BP156588" s="90"/>
    </row>
    <row r="156589" spans="68:68" customFormat="1">
      <c r="BP156589" s="90"/>
    </row>
    <row r="156590" spans="68:68" customFormat="1">
      <c r="BP156590" s="90"/>
    </row>
    <row r="156591" spans="68:68" customFormat="1">
      <c r="BP156591" s="90"/>
    </row>
    <row r="156592" spans="68:68" customFormat="1">
      <c r="BP156592" s="90"/>
    </row>
    <row r="156593" spans="68:68" customFormat="1">
      <c r="BP156593" s="90"/>
    </row>
    <row r="156594" spans="68:68" customFormat="1">
      <c r="BP156594" s="90"/>
    </row>
    <row r="156595" spans="68:68" customFormat="1">
      <c r="BP156595" s="90"/>
    </row>
    <row r="156596" spans="68:68" customFormat="1">
      <c r="BP156596" s="90"/>
    </row>
    <row r="156597" spans="68:68" customFormat="1">
      <c r="BP156597" s="90"/>
    </row>
    <row r="156598" spans="68:68" customFormat="1">
      <c r="BP156598" s="90"/>
    </row>
    <row r="156599" spans="68:68" customFormat="1">
      <c r="BP156599" s="90"/>
    </row>
    <row r="156600" spans="68:68" customFormat="1">
      <c r="BP156600" s="90"/>
    </row>
    <row r="156601" spans="68:68" customFormat="1">
      <c r="BP156601" s="90"/>
    </row>
    <row r="156602" spans="68:68" customFormat="1">
      <c r="BP156602" s="90"/>
    </row>
    <row r="156603" spans="68:68" customFormat="1">
      <c r="BP156603" s="90"/>
    </row>
    <row r="156604" spans="68:68" customFormat="1">
      <c r="BP156604" s="90"/>
    </row>
    <row r="156605" spans="68:68" customFormat="1">
      <c r="BP156605" s="90"/>
    </row>
    <row r="156606" spans="68:68" customFormat="1">
      <c r="BP156606" s="90"/>
    </row>
    <row r="156607" spans="68:68" customFormat="1">
      <c r="BP156607" s="90"/>
    </row>
    <row r="156608" spans="68:68" customFormat="1">
      <c r="BP156608" s="90"/>
    </row>
    <row r="156609" spans="68:68" customFormat="1">
      <c r="BP156609" s="90"/>
    </row>
    <row r="156610" spans="68:68" customFormat="1">
      <c r="BP156610" s="90"/>
    </row>
    <row r="156611" spans="68:68" customFormat="1">
      <c r="BP156611" s="90"/>
    </row>
    <row r="156612" spans="68:68" customFormat="1">
      <c r="BP156612" s="90"/>
    </row>
    <row r="156613" spans="68:68" customFormat="1">
      <c r="BP156613" s="90"/>
    </row>
    <row r="156614" spans="68:68" customFormat="1">
      <c r="BP156614" s="90"/>
    </row>
    <row r="156615" spans="68:68" customFormat="1">
      <c r="BP156615" s="90"/>
    </row>
    <row r="156616" spans="68:68" customFormat="1">
      <c r="BP156616" s="90"/>
    </row>
    <row r="156617" spans="68:68" customFormat="1">
      <c r="BP156617" s="90"/>
    </row>
    <row r="156618" spans="68:68" customFormat="1">
      <c r="BP156618" s="90"/>
    </row>
    <row r="156619" spans="68:68" customFormat="1">
      <c r="BP156619" s="90"/>
    </row>
    <row r="156620" spans="68:68" customFormat="1">
      <c r="BP156620" s="90"/>
    </row>
    <row r="156621" spans="68:68" customFormat="1">
      <c r="BP156621" s="90"/>
    </row>
    <row r="156622" spans="68:68" customFormat="1">
      <c r="BP156622" s="90"/>
    </row>
    <row r="156623" spans="68:68" customFormat="1">
      <c r="BP156623" s="90"/>
    </row>
    <row r="156624" spans="68:68" customFormat="1">
      <c r="BP156624" s="90"/>
    </row>
    <row r="156625" spans="68:68" customFormat="1">
      <c r="BP156625" s="90"/>
    </row>
    <row r="156626" spans="68:68" customFormat="1">
      <c r="BP156626" s="90"/>
    </row>
    <row r="156627" spans="68:68" customFormat="1">
      <c r="BP156627" s="90"/>
    </row>
    <row r="156628" spans="68:68" customFormat="1">
      <c r="BP156628" s="90"/>
    </row>
    <row r="156629" spans="68:68" customFormat="1">
      <c r="BP156629" s="90"/>
    </row>
    <row r="156630" spans="68:68" customFormat="1">
      <c r="BP156630" s="90"/>
    </row>
    <row r="156631" spans="68:68" customFormat="1">
      <c r="BP156631" s="90"/>
    </row>
    <row r="156632" spans="68:68" customFormat="1">
      <c r="BP156632" s="90"/>
    </row>
    <row r="156633" spans="68:68" customFormat="1">
      <c r="BP156633" s="90"/>
    </row>
    <row r="156634" spans="68:68" customFormat="1">
      <c r="BP156634" s="90"/>
    </row>
    <row r="156635" spans="68:68" customFormat="1">
      <c r="BP156635" s="90"/>
    </row>
    <row r="156636" spans="68:68" customFormat="1">
      <c r="BP156636" s="90"/>
    </row>
    <row r="156637" spans="68:68" customFormat="1">
      <c r="BP156637" s="90"/>
    </row>
    <row r="156638" spans="68:68" customFormat="1">
      <c r="BP156638" s="90"/>
    </row>
    <row r="156639" spans="68:68" customFormat="1">
      <c r="BP156639" s="90"/>
    </row>
    <row r="156640" spans="68:68" customFormat="1">
      <c r="BP156640" s="90"/>
    </row>
    <row r="156641" spans="68:68" customFormat="1">
      <c r="BP156641" s="90"/>
    </row>
    <row r="156642" spans="68:68" customFormat="1">
      <c r="BP156642" s="90"/>
    </row>
    <row r="156643" spans="68:68" customFormat="1">
      <c r="BP156643" s="90"/>
    </row>
    <row r="156644" spans="68:68" customFormat="1">
      <c r="BP156644" s="90"/>
    </row>
    <row r="156645" spans="68:68" customFormat="1">
      <c r="BP156645" s="90"/>
    </row>
    <row r="156646" spans="68:68" customFormat="1">
      <c r="BP156646" s="90"/>
    </row>
    <row r="156647" spans="68:68" customFormat="1">
      <c r="BP156647" s="90"/>
    </row>
    <row r="156648" spans="68:68" customFormat="1">
      <c r="BP156648" s="90"/>
    </row>
    <row r="156649" spans="68:68" customFormat="1">
      <c r="BP156649" s="90"/>
    </row>
    <row r="156650" spans="68:68" customFormat="1">
      <c r="BP156650" s="90"/>
    </row>
    <row r="156651" spans="68:68" customFormat="1">
      <c r="BP156651" s="90"/>
    </row>
    <row r="156652" spans="68:68" customFormat="1">
      <c r="BP156652" s="90"/>
    </row>
    <row r="156653" spans="68:68" customFormat="1">
      <c r="BP156653" s="90"/>
    </row>
    <row r="156654" spans="68:68" customFormat="1">
      <c r="BP156654" s="90"/>
    </row>
    <row r="156655" spans="68:68" customFormat="1">
      <c r="BP156655" s="90"/>
    </row>
    <row r="156656" spans="68:68" customFormat="1">
      <c r="BP156656" s="90"/>
    </row>
    <row r="156657" spans="68:68" customFormat="1">
      <c r="BP156657" s="90"/>
    </row>
    <row r="156658" spans="68:68" customFormat="1">
      <c r="BP156658" s="90"/>
    </row>
    <row r="156659" spans="68:68" customFormat="1">
      <c r="BP156659" s="90"/>
    </row>
    <row r="156660" spans="68:68" customFormat="1">
      <c r="BP156660" s="90"/>
    </row>
    <row r="156661" spans="68:68" customFormat="1">
      <c r="BP156661" s="90"/>
    </row>
    <row r="156662" spans="68:68" customFormat="1">
      <c r="BP156662" s="90"/>
    </row>
    <row r="156663" spans="68:68" customFormat="1">
      <c r="BP156663" s="90"/>
    </row>
    <row r="156664" spans="68:68" customFormat="1">
      <c r="BP156664" s="90"/>
    </row>
    <row r="156665" spans="68:68" customFormat="1">
      <c r="BP156665" s="90"/>
    </row>
    <row r="156666" spans="68:68" customFormat="1">
      <c r="BP156666" s="90"/>
    </row>
    <row r="156667" spans="68:68" customFormat="1">
      <c r="BP156667" s="90"/>
    </row>
    <row r="156668" spans="68:68" customFormat="1">
      <c r="BP156668" s="90"/>
    </row>
    <row r="156669" spans="68:68" customFormat="1">
      <c r="BP156669" s="90"/>
    </row>
    <row r="156670" spans="68:68" customFormat="1">
      <c r="BP156670" s="90"/>
    </row>
    <row r="156671" spans="68:68" customFormat="1">
      <c r="BP156671" s="90"/>
    </row>
    <row r="156672" spans="68:68" customFormat="1">
      <c r="BP156672" s="90"/>
    </row>
    <row r="156673" spans="68:68" customFormat="1">
      <c r="BP156673" s="90"/>
    </row>
    <row r="156674" spans="68:68" customFormat="1">
      <c r="BP156674" s="90"/>
    </row>
    <row r="156675" spans="68:68" customFormat="1">
      <c r="BP156675" s="90"/>
    </row>
    <row r="156676" spans="68:68" customFormat="1">
      <c r="BP156676" s="90"/>
    </row>
    <row r="156677" spans="68:68" customFormat="1">
      <c r="BP156677" s="90"/>
    </row>
    <row r="156678" spans="68:68" customFormat="1">
      <c r="BP156678" s="90"/>
    </row>
    <row r="156679" spans="68:68" customFormat="1">
      <c r="BP156679" s="90"/>
    </row>
    <row r="156680" spans="68:68" customFormat="1">
      <c r="BP156680" s="90"/>
    </row>
    <row r="156681" spans="68:68" customFormat="1">
      <c r="BP156681" s="90"/>
    </row>
    <row r="156682" spans="68:68" customFormat="1">
      <c r="BP156682" s="90"/>
    </row>
    <row r="156683" spans="68:68" customFormat="1">
      <c r="BP156683" s="90"/>
    </row>
    <row r="156684" spans="68:68" customFormat="1">
      <c r="BP156684" s="90"/>
    </row>
    <row r="156685" spans="68:68" customFormat="1">
      <c r="BP156685" s="90"/>
    </row>
    <row r="156686" spans="68:68" customFormat="1">
      <c r="BP156686" s="90"/>
    </row>
    <row r="156687" spans="68:68" customFormat="1">
      <c r="BP156687" s="90"/>
    </row>
    <row r="156688" spans="68:68" customFormat="1">
      <c r="BP156688" s="90"/>
    </row>
    <row r="156689" spans="68:68" customFormat="1">
      <c r="BP156689" s="90"/>
    </row>
    <row r="156690" spans="68:68" customFormat="1">
      <c r="BP156690" s="90"/>
    </row>
    <row r="156691" spans="68:68" customFormat="1">
      <c r="BP156691" s="90"/>
    </row>
    <row r="156692" spans="68:68" customFormat="1">
      <c r="BP156692" s="90"/>
    </row>
    <row r="156693" spans="68:68" customFormat="1">
      <c r="BP156693" s="90"/>
    </row>
    <row r="156694" spans="68:68" customFormat="1">
      <c r="BP156694" s="90"/>
    </row>
    <row r="156695" spans="68:68" customFormat="1">
      <c r="BP156695" s="90"/>
    </row>
    <row r="156696" spans="68:68" customFormat="1">
      <c r="BP156696" s="90"/>
    </row>
    <row r="156697" spans="68:68" customFormat="1">
      <c r="BP156697" s="90"/>
    </row>
    <row r="156698" spans="68:68" customFormat="1">
      <c r="BP156698" s="90"/>
    </row>
    <row r="156699" spans="68:68" customFormat="1">
      <c r="BP156699" s="90"/>
    </row>
    <row r="156700" spans="68:68" customFormat="1">
      <c r="BP156700" s="90"/>
    </row>
    <row r="156701" spans="68:68" customFormat="1">
      <c r="BP156701" s="90"/>
    </row>
    <row r="156702" spans="68:68" customFormat="1">
      <c r="BP156702" s="90"/>
    </row>
    <row r="156703" spans="68:68" customFormat="1">
      <c r="BP156703" s="90"/>
    </row>
    <row r="156704" spans="68:68" customFormat="1">
      <c r="BP156704" s="90"/>
    </row>
    <row r="156705" spans="68:68" customFormat="1">
      <c r="BP156705" s="90"/>
    </row>
    <row r="156706" spans="68:68" customFormat="1">
      <c r="BP156706" s="90"/>
    </row>
    <row r="156707" spans="68:68" customFormat="1">
      <c r="BP156707" s="90"/>
    </row>
    <row r="156708" spans="68:68" customFormat="1">
      <c r="BP156708" s="90"/>
    </row>
    <row r="156709" spans="68:68" customFormat="1">
      <c r="BP156709" s="90"/>
    </row>
    <row r="156710" spans="68:68" customFormat="1">
      <c r="BP156710" s="90"/>
    </row>
    <row r="156711" spans="68:68" customFormat="1">
      <c r="BP156711" s="90"/>
    </row>
    <row r="156712" spans="68:68" customFormat="1">
      <c r="BP156712" s="90"/>
    </row>
    <row r="156713" spans="68:68" customFormat="1">
      <c r="BP156713" s="90"/>
    </row>
    <row r="156714" spans="68:68" customFormat="1">
      <c r="BP156714" s="90"/>
    </row>
    <row r="156715" spans="68:68" customFormat="1">
      <c r="BP156715" s="90"/>
    </row>
    <row r="156716" spans="68:68" customFormat="1">
      <c r="BP156716" s="90"/>
    </row>
    <row r="156717" spans="68:68" customFormat="1">
      <c r="BP156717" s="90"/>
    </row>
    <row r="156718" spans="68:68" customFormat="1">
      <c r="BP156718" s="90"/>
    </row>
    <row r="156719" spans="68:68" customFormat="1">
      <c r="BP156719" s="90"/>
    </row>
    <row r="156720" spans="68:68" customFormat="1">
      <c r="BP156720" s="90"/>
    </row>
    <row r="156721" spans="68:68" customFormat="1">
      <c r="BP156721" s="90"/>
    </row>
    <row r="156722" spans="68:68" customFormat="1">
      <c r="BP156722" s="90"/>
    </row>
    <row r="156723" spans="68:68" customFormat="1">
      <c r="BP156723" s="90"/>
    </row>
    <row r="156724" spans="68:68" customFormat="1">
      <c r="BP156724" s="90"/>
    </row>
    <row r="156725" spans="68:68" customFormat="1">
      <c r="BP156725" s="90"/>
    </row>
    <row r="156726" spans="68:68" customFormat="1">
      <c r="BP156726" s="90"/>
    </row>
    <row r="156727" spans="68:68" customFormat="1">
      <c r="BP156727" s="90"/>
    </row>
    <row r="156728" spans="68:68" customFormat="1">
      <c r="BP156728" s="90"/>
    </row>
    <row r="156729" spans="68:68" customFormat="1">
      <c r="BP156729" s="90"/>
    </row>
    <row r="156730" spans="68:68" customFormat="1">
      <c r="BP156730" s="90"/>
    </row>
    <row r="156731" spans="68:68" customFormat="1">
      <c r="BP156731" s="90"/>
    </row>
    <row r="156732" spans="68:68" customFormat="1">
      <c r="BP156732" s="90"/>
    </row>
    <row r="156733" spans="68:68" customFormat="1">
      <c r="BP156733" s="90"/>
    </row>
    <row r="156734" spans="68:68" customFormat="1">
      <c r="BP156734" s="90"/>
    </row>
    <row r="156735" spans="68:68" customFormat="1">
      <c r="BP156735" s="90"/>
    </row>
    <row r="156736" spans="68:68" customFormat="1">
      <c r="BP156736" s="90"/>
    </row>
    <row r="156737" spans="68:68" customFormat="1">
      <c r="BP156737" s="90"/>
    </row>
    <row r="156738" spans="68:68" customFormat="1">
      <c r="BP156738" s="90"/>
    </row>
    <row r="156739" spans="68:68" customFormat="1">
      <c r="BP156739" s="90"/>
    </row>
    <row r="156740" spans="68:68" customFormat="1">
      <c r="BP156740" s="90"/>
    </row>
    <row r="156741" spans="68:68" customFormat="1">
      <c r="BP156741" s="90"/>
    </row>
    <row r="156742" spans="68:68" customFormat="1">
      <c r="BP156742" s="90"/>
    </row>
    <row r="156743" spans="68:68" customFormat="1">
      <c r="BP156743" s="90"/>
    </row>
    <row r="156744" spans="68:68" customFormat="1">
      <c r="BP156744" s="90"/>
    </row>
    <row r="156745" spans="68:68" customFormat="1">
      <c r="BP156745" s="90"/>
    </row>
    <row r="156746" spans="68:68" customFormat="1">
      <c r="BP156746" s="90"/>
    </row>
    <row r="156747" spans="68:68" customFormat="1">
      <c r="BP156747" s="90"/>
    </row>
    <row r="156748" spans="68:68" customFormat="1">
      <c r="BP156748" s="90"/>
    </row>
    <row r="156749" spans="68:68" customFormat="1">
      <c r="BP156749" s="90"/>
    </row>
    <row r="156750" spans="68:68" customFormat="1">
      <c r="BP156750" s="90"/>
    </row>
    <row r="156751" spans="68:68" customFormat="1">
      <c r="BP156751" s="90"/>
    </row>
    <row r="156752" spans="68:68" customFormat="1">
      <c r="BP156752" s="90"/>
    </row>
    <row r="156753" spans="68:68" customFormat="1">
      <c r="BP156753" s="90"/>
    </row>
    <row r="156754" spans="68:68" customFormat="1">
      <c r="BP156754" s="90"/>
    </row>
    <row r="156755" spans="68:68" customFormat="1">
      <c r="BP156755" s="90"/>
    </row>
    <row r="156756" spans="68:68" customFormat="1">
      <c r="BP156756" s="90"/>
    </row>
    <row r="156757" spans="68:68" customFormat="1">
      <c r="BP156757" s="90"/>
    </row>
    <row r="156758" spans="68:68" customFormat="1">
      <c r="BP156758" s="90"/>
    </row>
    <row r="156759" spans="68:68" customFormat="1">
      <c r="BP156759" s="90"/>
    </row>
    <row r="156760" spans="68:68" customFormat="1">
      <c r="BP156760" s="90"/>
    </row>
    <row r="156761" spans="68:68" customFormat="1">
      <c r="BP156761" s="90"/>
    </row>
    <row r="156762" spans="68:68" customFormat="1">
      <c r="BP156762" s="90"/>
    </row>
    <row r="156763" spans="68:68" customFormat="1">
      <c r="BP156763" s="90"/>
    </row>
    <row r="156764" spans="68:68" customFormat="1">
      <c r="BP156764" s="90"/>
    </row>
    <row r="156765" spans="68:68" customFormat="1">
      <c r="BP156765" s="90"/>
    </row>
    <row r="156766" spans="68:68" customFormat="1">
      <c r="BP156766" s="90"/>
    </row>
    <row r="156767" spans="68:68" customFormat="1">
      <c r="BP156767" s="90"/>
    </row>
    <row r="156768" spans="68:68" customFormat="1">
      <c r="BP156768" s="90"/>
    </row>
    <row r="156769" spans="68:68" customFormat="1">
      <c r="BP156769" s="90"/>
    </row>
    <row r="156770" spans="68:68" customFormat="1">
      <c r="BP156770" s="90"/>
    </row>
    <row r="156771" spans="68:68" customFormat="1">
      <c r="BP156771" s="90"/>
    </row>
    <row r="156772" spans="68:68" customFormat="1">
      <c r="BP156772" s="90"/>
    </row>
    <row r="156773" spans="68:68" customFormat="1">
      <c r="BP156773" s="90"/>
    </row>
    <row r="156774" spans="68:68" customFormat="1">
      <c r="BP156774" s="90"/>
    </row>
    <row r="156775" spans="68:68" customFormat="1">
      <c r="BP156775" s="90"/>
    </row>
    <row r="156776" spans="68:68" customFormat="1">
      <c r="BP156776" s="90"/>
    </row>
    <row r="156777" spans="68:68" customFormat="1">
      <c r="BP156777" s="90"/>
    </row>
    <row r="156778" spans="68:68" customFormat="1">
      <c r="BP156778" s="90"/>
    </row>
    <row r="156779" spans="68:68" customFormat="1">
      <c r="BP156779" s="90"/>
    </row>
    <row r="156780" spans="68:68" customFormat="1">
      <c r="BP156780" s="90"/>
    </row>
    <row r="156781" spans="68:68" customFormat="1">
      <c r="BP156781" s="90"/>
    </row>
    <row r="156782" spans="68:68" customFormat="1">
      <c r="BP156782" s="90"/>
    </row>
    <row r="156783" spans="68:68" customFormat="1">
      <c r="BP156783" s="90"/>
    </row>
    <row r="156784" spans="68:68" customFormat="1">
      <c r="BP156784" s="90"/>
    </row>
    <row r="156785" spans="68:68" customFormat="1">
      <c r="BP156785" s="90"/>
    </row>
    <row r="156786" spans="68:68" customFormat="1">
      <c r="BP156786" s="90"/>
    </row>
    <row r="156787" spans="68:68" customFormat="1">
      <c r="BP156787" s="90"/>
    </row>
    <row r="156788" spans="68:68" customFormat="1">
      <c r="BP156788" s="90"/>
    </row>
    <row r="156789" spans="68:68" customFormat="1">
      <c r="BP156789" s="90"/>
    </row>
    <row r="156790" spans="68:68" customFormat="1">
      <c r="BP156790" s="90"/>
    </row>
    <row r="156791" spans="68:68" customFormat="1">
      <c r="BP156791" s="90"/>
    </row>
    <row r="156792" spans="68:68" customFormat="1">
      <c r="BP156792" s="90"/>
    </row>
    <row r="156793" spans="68:68" customFormat="1">
      <c r="BP156793" s="90"/>
    </row>
    <row r="156794" spans="68:68" customFormat="1">
      <c r="BP156794" s="90"/>
    </row>
    <row r="156795" spans="68:68" customFormat="1">
      <c r="BP156795" s="90"/>
    </row>
    <row r="156796" spans="68:68" customFormat="1">
      <c r="BP156796" s="90"/>
    </row>
    <row r="156797" spans="68:68" customFormat="1">
      <c r="BP156797" s="90"/>
    </row>
    <row r="156798" spans="68:68" customFormat="1">
      <c r="BP156798" s="90"/>
    </row>
    <row r="156799" spans="68:68" customFormat="1">
      <c r="BP156799" s="90"/>
    </row>
    <row r="156800" spans="68:68" customFormat="1">
      <c r="BP156800" s="90"/>
    </row>
    <row r="156801" spans="68:68" customFormat="1">
      <c r="BP156801" s="90"/>
    </row>
    <row r="156802" spans="68:68" customFormat="1">
      <c r="BP156802" s="90"/>
    </row>
    <row r="156803" spans="68:68" customFormat="1">
      <c r="BP156803" s="90"/>
    </row>
    <row r="156804" spans="68:68" customFormat="1">
      <c r="BP156804" s="90"/>
    </row>
    <row r="156805" spans="68:68" customFormat="1">
      <c r="BP156805" s="90"/>
    </row>
    <row r="156806" spans="68:68" customFormat="1">
      <c r="BP156806" s="90"/>
    </row>
    <row r="156807" spans="68:68" customFormat="1">
      <c r="BP156807" s="90"/>
    </row>
    <row r="156808" spans="68:68" customFormat="1">
      <c r="BP156808" s="90"/>
    </row>
    <row r="156809" spans="68:68" customFormat="1">
      <c r="BP156809" s="90"/>
    </row>
    <row r="156810" spans="68:68" customFormat="1">
      <c r="BP156810" s="90"/>
    </row>
    <row r="156811" spans="68:68" customFormat="1">
      <c r="BP156811" s="90"/>
    </row>
    <row r="156812" spans="68:68" customFormat="1">
      <c r="BP156812" s="90"/>
    </row>
    <row r="156813" spans="68:68" customFormat="1">
      <c r="BP156813" s="90"/>
    </row>
    <row r="156814" spans="68:68" customFormat="1">
      <c r="BP156814" s="90"/>
    </row>
    <row r="156815" spans="68:68" customFormat="1">
      <c r="BP156815" s="90"/>
    </row>
    <row r="156816" spans="68:68" customFormat="1">
      <c r="BP156816" s="90"/>
    </row>
    <row r="156817" spans="68:68" customFormat="1">
      <c r="BP156817" s="90"/>
    </row>
    <row r="156818" spans="68:68" customFormat="1">
      <c r="BP156818" s="90"/>
    </row>
    <row r="156819" spans="68:68" customFormat="1">
      <c r="BP156819" s="90"/>
    </row>
    <row r="156820" spans="68:68" customFormat="1">
      <c r="BP156820" s="90"/>
    </row>
    <row r="156821" spans="68:68" customFormat="1">
      <c r="BP156821" s="90"/>
    </row>
    <row r="156822" spans="68:68" customFormat="1">
      <c r="BP156822" s="90"/>
    </row>
    <row r="156823" spans="68:68" customFormat="1">
      <c r="BP156823" s="90"/>
    </row>
    <row r="156824" spans="68:68" customFormat="1">
      <c r="BP156824" s="90"/>
    </row>
    <row r="156825" spans="68:68" customFormat="1">
      <c r="BP156825" s="90"/>
    </row>
    <row r="156826" spans="68:68" customFormat="1">
      <c r="BP156826" s="90"/>
    </row>
    <row r="156827" spans="68:68" customFormat="1">
      <c r="BP156827" s="90"/>
    </row>
    <row r="156828" spans="68:68" customFormat="1">
      <c r="BP156828" s="90"/>
    </row>
    <row r="156829" spans="68:68" customFormat="1">
      <c r="BP156829" s="90"/>
    </row>
    <row r="156830" spans="68:68" customFormat="1">
      <c r="BP156830" s="90"/>
    </row>
    <row r="156831" spans="68:68" customFormat="1">
      <c r="BP156831" s="90"/>
    </row>
    <row r="156832" spans="68:68" customFormat="1">
      <c r="BP156832" s="90"/>
    </row>
    <row r="156833" spans="68:68" customFormat="1">
      <c r="BP156833" s="90"/>
    </row>
    <row r="156834" spans="68:68" customFormat="1">
      <c r="BP156834" s="90"/>
    </row>
    <row r="156835" spans="68:68" customFormat="1">
      <c r="BP156835" s="90"/>
    </row>
    <row r="156836" spans="68:68" customFormat="1">
      <c r="BP156836" s="90"/>
    </row>
    <row r="156837" spans="68:68" customFormat="1">
      <c r="BP156837" s="90"/>
    </row>
    <row r="156838" spans="68:68" customFormat="1">
      <c r="BP156838" s="90"/>
    </row>
    <row r="156839" spans="68:68" customFormat="1">
      <c r="BP156839" s="90"/>
    </row>
    <row r="156840" spans="68:68" customFormat="1">
      <c r="BP156840" s="90"/>
    </row>
    <row r="156841" spans="68:68" customFormat="1">
      <c r="BP156841" s="90"/>
    </row>
    <row r="156842" spans="68:68" customFormat="1">
      <c r="BP156842" s="90"/>
    </row>
    <row r="156843" spans="68:68" customFormat="1">
      <c r="BP156843" s="90"/>
    </row>
    <row r="156844" spans="68:68" customFormat="1">
      <c r="BP156844" s="90"/>
    </row>
    <row r="156845" spans="68:68" customFormat="1">
      <c r="BP156845" s="90"/>
    </row>
    <row r="156846" spans="68:68" customFormat="1">
      <c r="BP156846" s="90"/>
    </row>
    <row r="156847" spans="68:68" customFormat="1">
      <c r="BP156847" s="90"/>
    </row>
    <row r="156848" spans="68:68" customFormat="1">
      <c r="BP156848" s="90"/>
    </row>
    <row r="156849" spans="68:68" customFormat="1">
      <c r="BP156849" s="90"/>
    </row>
    <row r="156850" spans="68:68" customFormat="1">
      <c r="BP156850" s="90"/>
    </row>
    <row r="156851" spans="68:68" customFormat="1">
      <c r="BP156851" s="90"/>
    </row>
    <row r="156852" spans="68:68" customFormat="1">
      <c r="BP156852" s="90"/>
    </row>
    <row r="156853" spans="68:68" customFormat="1">
      <c r="BP156853" s="90"/>
    </row>
    <row r="156854" spans="68:68" customFormat="1">
      <c r="BP156854" s="90"/>
    </row>
    <row r="156855" spans="68:68" customFormat="1">
      <c r="BP156855" s="90"/>
    </row>
    <row r="156856" spans="68:68" customFormat="1">
      <c r="BP156856" s="90"/>
    </row>
    <row r="156857" spans="68:68" customFormat="1">
      <c r="BP156857" s="90"/>
    </row>
    <row r="156858" spans="68:68" customFormat="1">
      <c r="BP156858" s="90"/>
    </row>
    <row r="156859" spans="68:68" customFormat="1">
      <c r="BP156859" s="90"/>
    </row>
    <row r="156860" spans="68:68" customFormat="1">
      <c r="BP156860" s="90"/>
    </row>
    <row r="156861" spans="68:68" customFormat="1">
      <c r="BP156861" s="90"/>
    </row>
    <row r="156862" spans="68:68" customFormat="1">
      <c r="BP156862" s="90"/>
    </row>
    <row r="156863" spans="68:68" customFormat="1">
      <c r="BP156863" s="90"/>
    </row>
    <row r="156864" spans="68:68" customFormat="1">
      <c r="BP156864" s="90"/>
    </row>
    <row r="156865" spans="68:68" customFormat="1">
      <c r="BP156865" s="90"/>
    </row>
    <row r="156866" spans="68:68" customFormat="1">
      <c r="BP156866" s="90"/>
    </row>
    <row r="156867" spans="68:68" customFormat="1">
      <c r="BP156867" s="90"/>
    </row>
    <row r="156868" spans="68:68" customFormat="1">
      <c r="BP156868" s="90"/>
    </row>
    <row r="156869" spans="68:68" customFormat="1">
      <c r="BP156869" s="90"/>
    </row>
    <row r="156870" spans="68:68" customFormat="1">
      <c r="BP156870" s="90"/>
    </row>
    <row r="156871" spans="68:68" customFormat="1">
      <c r="BP156871" s="90"/>
    </row>
    <row r="156872" spans="68:68" customFormat="1">
      <c r="BP156872" s="90"/>
    </row>
    <row r="156873" spans="68:68" customFormat="1">
      <c r="BP156873" s="90"/>
    </row>
    <row r="156874" spans="68:68" customFormat="1">
      <c r="BP156874" s="90"/>
    </row>
    <row r="156875" spans="68:68" customFormat="1">
      <c r="BP156875" s="90"/>
    </row>
    <row r="156876" spans="68:68" customFormat="1">
      <c r="BP156876" s="90"/>
    </row>
    <row r="156877" spans="68:68" customFormat="1">
      <c r="BP156877" s="90"/>
    </row>
    <row r="156878" spans="68:68" customFormat="1">
      <c r="BP156878" s="90"/>
    </row>
    <row r="156879" spans="68:68" customFormat="1">
      <c r="BP156879" s="90"/>
    </row>
    <row r="156880" spans="68:68" customFormat="1">
      <c r="BP156880" s="90"/>
    </row>
    <row r="156881" spans="68:68" customFormat="1">
      <c r="BP156881" s="90"/>
    </row>
    <row r="156882" spans="68:68" customFormat="1">
      <c r="BP156882" s="90"/>
    </row>
    <row r="156883" spans="68:68" customFormat="1">
      <c r="BP156883" s="90"/>
    </row>
    <row r="156884" spans="68:68" customFormat="1">
      <c r="BP156884" s="90"/>
    </row>
    <row r="156885" spans="68:68" customFormat="1">
      <c r="BP156885" s="90"/>
    </row>
    <row r="156886" spans="68:68" customFormat="1">
      <c r="BP156886" s="90"/>
    </row>
    <row r="156887" spans="68:68" customFormat="1">
      <c r="BP156887" s="90"/>
    </row>
    <row r="156888" spans="68:68" customFormat="1">
      <c r="BP156888" s="90"/>
    </row>
    <row r="156889" spans="68:68" customFormat="1">
      <c r="BP156889" s="90"/>
    </row>
    <row r="156890" spans="68:68" customFormat="1">
      <c r="BP156890" s="90"/>
    </row>
    <row r="156891" spans="68:68" customFormat="1">
      <c r="BP156891" s="90"/>
    </row>
    <row r="156892" spans="68:68" customFormat="1">
      <c r="BP156892" s="90"/>
    </row>
    <row r="156893" spans="68:68" customFormat="1">
      <c r="BP156893" s="90"/>
    </row>
    <row r="156894" spans="68:68" customFormat="1">
      <c r="BP156894" s="90"/>
    </row>
    <row r="156895" spans="68:68" customFormat="1">
      <c r="BP156895" s="90"/>
    </row>
    <row r="156896" spans="68:68" customFormat="1">
      <c r="BP156896" s="90"/>
    </row>
    <row r="156897" spans="68:68" customFormat="1">
      <c r="BP156897" s="90"/>
    </row>
    <row r="156898" spans="68:68" customFormat="1">
      <c r="BP156898" s="90"/>
    </row>
    <row r="156899" spans="68:68" customFormat="1">
      <c r="BP156899" s="90"/>
    </row>
    <row r="156900" spans="68:68" customFormat="1">
      <c r="BP156900" s="90"/>
    </row>
    <row r="156901" spans="68:68" customFormat="1">
      <c r="BP156901" s="90"/>
    </row>
    <row r="156902" spans="68:68" customFormat="1">
      <c r="BP156902" s="90"/>
    </row>
    <row r="156903" spans="68:68" customFormat="1">
      <c r="BP156903" s="90"/>
    </row>
    <row r="156904" spans="68:68" customFormat="1">
      <c r="BP156904" s="90"/>
    </row>
    <row r="156905" spans="68:68" customFormat="1">
      <c r="BP156905" s="90"/>
    </row>
    <row r="156906" spans="68:68" customFormat="1">
      <c r="BP156906" s="90"/>
    </row>
    <row r="156907" spans="68:68" customFormat="1">
      <c r="BP156907" s="90"/>
    </row>
    <row r="156908" spans="68:68" customFormat="1">
      <c r="BP156908" s="90"/>
    </row>
    <row r="156909" spans="68:68" customFormat="1">
      <c r="BP156909" s="90"/>
    </row>
    <row r="156910" spans="68:68" customFormat="1">
      <c r="BP156910" s="90"/>
    </row>
    <row r="156911" spans="68:68" customFormat="1">
      <c r="BP156911" s="90"/>
    </row>
    <row r="156912" spans="68:68" customFormat="1">
      <c r="BP156912" s="90"/>
    </row>
    <row r="156913" spans="68:68" customFormat="1">
      <c r="BP156913" s="90"/>
    </row>
    <row r="156914" spans="68:68" customFormat="1">
      <c r="BP156914" s="90"/>
    </row>
    <row r="156915" spans="68:68" customFormat="1">
      <c r="BP156915" s="90"/>
    </row>
    <row r="156916" spans="68:68" customFormat="1">
      <c r="BP156916" s="90"/>
    </row>
    <row r="156917" spans="68:68" customFormat="1">
      <c r="BP156917" s="90"/>
    </row>
    <row r="156918" spans="68:68" customFormat="1">
      <c r="BP156918" s="90"/>
    </row>
    <row r="156919" spans="68:68" customFormat="1">
      <c r="BP156919" s="90"/>
    </row>
    <row r="156920" spans="68:68" customFormat="1">
      <c r="BP156920" s="90"/>
    </row>
    <row r="156921" spans="68:68" customFormat="1">
      <c r="BP156921" s="90"/>
    </row>
    <row r="156922" spans="68:68" customFormat="1">
      <c r="BP156922" s="90"/>
    </row>
    <row r="156923" spans="68:68" customFormat="1">
      <c r="BP156923" s="90"/>
    </row>
    <row r="156924" spans="68:68" customFormat="1">
      <c r="BP156924" s="90"/>
    </row>
    <row r="156925" spans="68:68" customFormat="1">
      <c r="BP156925" s="90"/>
    </row>
    <row r="156926" spans="68:68" customFormat="1">
      <c r="BP156926" s="90"/>
    </row>
    <row r="156927" spans="68:68" customFormat="1">
      <c r="BP156927" s="90"/>
    </row>
    <row r="156928" spans="68:68" customFormat="1">
      <c r="BP156928" s="90"/>
    </row>
    <row r="156929" spans="68:68" customFormat="1">
      <c r="BP156929" s="90"/>
    </row>
    <row r="156930" spans="68:68" customFormat="1">
      <c r="BP156930" s="90"/>
    </row>
    <row r="156931" spans="68:68" customFormat="1">
      <c r="BP156931" s="90"/>
    </row>
    <row r="156932" spans="68:68" customFormat="1">
      <c r="BP156932" s="90"/>
    </row>
    <row r="156933" spans="68:68" customFormat="1">
      <c r="BP156933" s="90"/>
    </row>
    <row r="156934" spans="68:68" customFormat="1">
      <c r="BP156934" s="90"/>
    </row>
    <row r="156935" spans="68:68" customFormat="1">
      <c r="BP156935" s="90"/>
    </row>
    <row r="156936" spans="68:68" customFormat="1">
      <c r="BP156936" s="90"/>
    </row>
    <row r="156937" spans="68:68" customFormat="1">
      <c r="BP156937" s="90"/>
    </row>
    <row r="156938" spans="68:68" customFormat="1">
      <c r="BP156938" s="90"/>
    </row>
    <row r="156939" spans="68:68" customFormat="1">
      <c r="BP156939" s="90"/>
    </row>
    <row r="156940" spans="68:68" customFormat="1">
      <c r="BP156940" s="90"/>
    </row>
    <row r="156941" spans="68:68" customFormat="1">
      <c r="BP156941" s="90"/>
    </row>
    <row r="156942" spans="68:68" customFormat="1">
      <c r="BP156942" s="90"/>
    </row>
    <row r="156943" spans="68:68" customFormat="1">
      <c r="BP156943" s="90"/>
    </row>
    <row r="156944" spans="68:68" customFormat="1">
      <c r="BP156944" s="90"/>
    </row>
    <row r="156945" spans="68:68" customFormat="1">
      <c r="BP156945" s="90"/>
    </row>
    <row r="156946" spans="68:68" customFormat="1">
      <c r="BP156946" s="90"/>
    </row>
    <row r="156947" spans="68:68" customFormat="1">
      <c r="BP156947" s="90"/>
    </row>
    <row r="156948" spans="68:68" customFormat="1">
      <c r="BP156948" s="90"/>
    </row>
    <row r="156949" spans="68:68" customFormat="1">
      <c r="BP156949" s="90"/>
    </row>
    <row r="156950" spans="68:68" customFormat="1">
      <c r="BP156950" s="90"/>
    </row>
    <row r="156951" spans="68:68" customFormat="1">
      <c r="BP156951" s="90"/>
    </row>
    <row r="156952" spans="68:68" customFormat="1">
      <c r="BP156952" s="90"/>
    </row>
    <row r="156953" spans="68:68" customFormat="1">
      <c r="BP156953" s="90"/>
    </row>
    <row r="156954" spans="68:68" customFormat="1">
      <c r="BP156954" s="90"/>
    </row>
    <row r="156955" spans="68:68" customFormat="1">
      <c r="BP156955" s="90"/>
    </row>
    <row r="156956" spans="68:68" customFormat="1">
      <c r="BP156956" s="90"/>
    </row>
    <row r="156957" spans="68:68" customFormat="1">
      <c r="BP156957" s="90"/>
    </row>
    <row r="156958" spans="68:68" customFormat="1">
      <c r="BP156958" s="90"/>
    </row>
    <row r="156959" spans="68:68" customFormat="1">
      <c r="BP156959" s="90"/>
    </row>
    <row r="156960" spans="68:68" customFormat="1">
      <c r="BP156960" s="90"/>
    </row>
    <row r="156961" spans="68:68" customFormat="1">
      <c r="BP156961" s="90"/>
    </row>
    <row r="156962" spans="68:68" customFormat="1">
      <c r="BP156962" s="90"/>
    </row>
    <row r="156963" spans="68:68" customFormat="1">
      <c r="BP156963" s="90"/>
    </row>
    <row r="156964" spans="68:68" customFormat="1">
      <c r="BP156964" s="90"/>
    </row>
    <row r="156965" spans="68:68" customFormat="1">
      <c r="BP156965" s="90"/>
    </row>
    <row r="156966" spans="68:68" customFormat="1">
      <c r="BP156966" s="90"/>
    </row>
    <row r="156967" spans="68:68" customFormat="1">
      <c r="BP156967" s="90"/>
    </row>
    <row r="156968" spans="68:68" customFormat="1">
      <c r="BP156968" s="90"/>
    </row>
    <row r="156969" spans="68:68" customFormat="1">
      <c r="BP156969" s="90"/>
    </row>
    <row r="156970" spans="68:68" customFormat="1">
      <c r="BP156970" s="90"/>
    </row>
    <row r="156971" spans="68:68" customFormat="1">
      <c r="BP156971" s="90"/>
    </row>
    <row r="156972" spans="68:68" customFormat="1">
      <c r="BP156972" s="90"/>
    </row>
    <row r="156973" spans="68:68" customFormat="1">
      <c r="BP156973" s="90"/>
    </row>
    <row r="156974" spans="68:68" customFormat="1">
      <c r="BP156974" s="90"/>
    </row>
    <row r="156975" spans="68:68" customFormat="1">
      <c r="BP156975" s="90"/>
    </row>
    <row r="156976" spans="68:68" customFormat="1">
      <c r="BP156976" s="90"/>
    </row>
    <row r="156977" spans="68:68" customFormat="1">
      <c r="BP156977" s="90"/>
    </row>
    <row r="156978" spans="68:68" customFormat="1">
      <c r="BP156978" s="90"/>
    </row>
    <row r="156979" spans="68:68" customFormat="1">
      <c r="BP156979" s="90"/>
    </row>
    <row r="156980" spans="68:68" customFormat="1">
      <c r="BP156980" s="90"/>
    </row>
    <row r="156981" spans="68:68" customFormat="1">
      <c r="BP156981" s="90"/>
    </row>
    <row r="156982" spans="68:68" customFormat="1">
      <c r="BP156982" s="90"/>
    </row>
    <row r="156983" spans="68:68" customFormat="1">
      <c r="BP156983" s="90"/>
    </row>
    <row r="156984" spans="68:68" customFormat="1">
      <c r="BP156984" s="90"/>
    </row>
    <row r="156985" spans="68:68" customFormat="1">
      <c r="BP156985" s="90"/>
    </row>
    <row r="156986" spans="68:68" customFormat="1">
      <c r="BP156986" s="90"/>
    </row>
    <row r="156987" spans="68:68" customFormat="1">
      <c r="BP156987" s="90"/>
    </row>
    <row r="156988" spans="68:68" customFormat="1">
      <c r="BP156988" s="90"/>
    </row>
    <row r="156989" spans="68:68" customFormat="1">
      <c r="BP156989" s="90"/>
    </row>
    <row r="156990" spans="68:68" customFormat="1">
      <c r="BP156990" s="90"/>
    </row>
    <row r="156991" spans="68:68" customFormat="1">
      <c r="BP156991" s="90"/>
    </row>
    <row r="156992" spans="68:68" customFormat="1">
      <c r="BP156992" s="90"/>
    </row>
    <row r="156993" spans="68:68" customFormat="1">
      <c r="BP156993" s="90"/>
    </row>
    <row r="156994" spans="68:68" customFormat="1">
      <c r="BP156994" s="90"/>
    </row>
    <row r="156995" spans="68:68" customFormat="1">
      <c r="BP156995" s="90"/>
    </row>
    <row r="156996" spans="68:68" customFormat="1">
      <c r="BP156996" s="90"/>
    </row>
    <row r="156997" spans="68:68" customFormat="1">
      <c r="BP156997" s="90"/>
    </row>
    <row r="156998" spans="68:68" customFormat="1">
      <c r="BP156998" s="90"/>
    </row>
    <row r="156999" spans="68:68" customFormat="1">
      <c r="BP156999" s="90"/>
    </row>
    <row r="157000" spans="68:68" customFormat="1">
      <c r="BP157000" s="90"/>
    </row>
    <row r="157001" spans="68:68" customFormat="1">
      <c r="BP157001" s="90"/>
    </row>
    <row r="157002" spans="68:68" customFormat="1">
      <c r="BP157002" s="90"/>
    </row>
    <row r="157003" spans="68:68" customFormat="1">
      <c r="BP157003" s="90"/>
    </row>
    <row r="157004" spans="68:68" customFormat="1">
      <c r="BP157004" s="90"/>
    </row>
    <row r="157005" spans="68:68" customFormat="1">
      <c r="BP157005" s="90"/>
    </row>
    <row r="157006" spans="68:68" customFormat="1">
      <c r="BP157006" s="90"/>
    </row>
    <row r="157007" spans="68:68" customFormat="1">
      <c r="BP157007" s="90"/>
    </row>
    <row r="157008" spans="68:68" customFormat="1">
      <c r="BP157008" s="90"/>
    </row>
    <row r="157009" spans="68:68" customFormat="1">
      <c r="BP157009" s="90"/>
    </row>
    <row r="157010" spans="68:68" customFormat="1">
      <c r="BP157010" s="90"/>
    </row>
    <row r="157011" spans="68:68" customFormat="1">
      <c r="BP157011" s="90"/>
    </row>
    <row r="157012" spans="68:68" customFormat="1">
      <c r="BP157012" s="90"/>
    </row>
    <row r="157013" spans="68:68" customFormat="1">
      <c r="BP157013" s="90"/>
    </row>
    <row r="157014" spans="68:68" customFormat="1">
      <c r="BP157014" s="90"/>
    </row>
    <row r="157015" spans="68:68" customFormat="1">
      <c r="BP157015" s="90"/>
    </row>
    <row r="157016" spans="68:68" customFormat="1">
      <c r="BP157016" s="90"/>
    </row>
    <row r="157017" spans="68:68" customFormat="1">
      <c r="BP157017" s="90"/>
    </row>
    <row r="157018" spans="68:68" customFormat="1">
      <c r="BP157018" s="90"/>
    </row>
    <row r="157019" spans="68:68" customFormat="1">
      <c r="BP157019" s="90"/>
    </row>
    <row r="157020" spans="68:68" customFormat="1">
      <c r="BP157020" s="90"/>
    </row>
    <row r="157021" spans="68:68" customFormat="1">
      <c r="BP157021" s="90"/>
    </row>
    <row r="157022" spans="68:68" customFormat="1">
      <c r="BP157022" s="90"/>
    </row>
    <row r="157023" spans="68:68" customFormat="1">
      <c r="BP157023" s="90"/>
    </row>
    <row r="157024" spans="68:68" customFormat="1">
      <c r="BP157024" s="90"/>
    </row>
    <row r="157025" spans="68:68" customFormat="1">
      <c r="BP157025" s="90"/>
    </row>
    <row r="157026" spans="68:68" customFormat="1">
      <c r="BP157026" s="90"/>
    </row>
    <row r="157027" spans="68:68" customFormat="1">
      <c r="BP157027" s="90"/>
    </row>
    <row r="157028" spans="68:68" customFormat="1">
      <c r="BP157028" s="90"/>
    </row>
    <row r="157029" spans="68:68" customFormat="1">
      <c r="BP157029" s="90"/>
    </row>
    <row r="157030" spans="68:68" customFormat="1">
      <c r="BP157030" s="90"/>
    </row>
    <row r="157031" spans="68:68" customFormat="1">
      <c r="BP157031" s="90"/>
    </row>
    <row r="157032" spans="68:68" customFormat="1">
      <c r="BP157032" s="90"/>
    </row>
    <row r="157033" spans="68:68" customFormat="1">
      <c r="BP157033" s="90"/>
    </row>
    <row r="157034" spans="68:68" customFormat="1">
      <c r="BP157034" s="90"/>
    </row>
    <row r="157035" spans="68:68" customFormat="1">
      <c r="BP157035" s="90"/>
    </row>
    <row r="157036" spans="68:68" customFormat="1">
      <c r="BP157036" s="90"/>
    </row>
    <row r="157037" spans="68:68" customFormat="1">
      <c r="BP157037" s="90"/>
    </row>
    <row r="157038" spans="68:68" customFormat="1">
      <c r="BP157038" s="90"/>
    </row>
    <row r="157039" spans="68:68" customFormat="1">
      <c r="BP157039" s="90"/>
    </row>
    <row r="157040" spans="68:68" customFormat="1">
      <c r="BP157040" s="90"/>
    </row>
    <row r="157041" spans="68:68" customFormat="1">
      <c r="BP157041" s="90"/>
    </row>
    <row r="157042" spans="68:68" customFormat="1">
      <c r="BP157042" s="90"/>
    </row>
    <row r="157043" spans="68:68" customFormat="1">
      <c r="BP157043" s="90"/>
    </row>
    <row r="157044" spans="68:68" customFormat="1">
      <c r="BP157044" s="90"/>
    </row>
    <row r="157045" spans="68:68" customFormat="1">
      <c r="BP157045" s="90"/>
    </row>
    <row r="157046" spans="68:68" customFormat="1">
      <c r="BP157046" s="90"/>
    </row>
    <row r="157047" spans="68:68" customFormat="1">
      <c r="BP157047" s="90"/>
    </row>
    <row r="157048" spans="68:68" customFormat="1">
      <c r="BP157048" s="90"/>
    </row>
    <row r="157049" spans="68:68" customFormat="1">
      <c r="BP157049" s="90"/>
    </row>
    <row r="157050" spans="68:68" customFormat="1">
      <c r="BP157050" s="90"/>
    </row>
    <row r="157051" spans="68:68" customFormat="1">
      <c r="BP157051" s="90"/>
    </row>
    <row r="157052" spans="68:68" customFormat="1">
      <c r="BP157052" s="90"/>
    </row>
    <row r="157053" spans="68:68" customFormat="1">
      <c r="BP157053" s="90"/>
    </row>
    <row r="157054" spans="68:68" customFormat="1">
      <c r="BP157054" s="90"/>
    </row>
    <row r="157055" spans="68:68" customFormat="1">
      <c r="BP157055" s="90"/>
    </row>
    <row r="157056" spans="68:68" customFormat="1">
      <c r="BP157056" s="90"/>
    </row>
    <row r="157057" spans="68:68" customFormat="1">
      <c r="BP157057" s="90"/>
    </row>
    <row r="157058" spans="68:68" customFormat="1">
      <c r="BP157058" s="90"/>
    </row>
    <row r="157059" spans="68:68" customFormat="1">
      <c r="BP157059" s="90"/>
    </row>
    <row r="157060" spans="68:68" customFormat="1">
      <c r="BP157060" s="90"/>
    </row>
    <row r="157061" spans="68:68" customFormat="1">
      <c r="BP157061" s="90"/>
    </row>
    <row r="157062" spans="68:68" customFormat="1">
      <c r="BP157062" s="90"/>
    </row>
    <row r="157063" spans="68:68" customFormat="1">
      <c r="BP157063" s="90"/>
    </row>
    <row r="157064" spans="68:68" customFormat="1">
      <c r="BP157064" s="90"/>
    </row>
    <row r="157065" spans="68:68" customFormat="1">
      <c r="BP157065" s="90"/>
    </row>
    <row r="157066" spans="68:68" customFormat="1">
      <c r="BP157066" s="90"/>
    </row>
    <row r="157067" spans="68:68" customFormat="1">
      <c r="BP157067" s="90"/>
    </row>
    <row r="157068" spans="68:68" customFormat="1">
      <c r="BP157068" s="90"/>
    </row>
    <row r="157069" spans="68:68" customFormat="1">
      <c r="BP157069" s="90"/>
    </row>
    <row r="157070" spans="68:68" customFormat="1">
      <c r="BP157070" s="90"/>
    </row>
    <row r="157071" spans="68:68" customFormat="1">
      <c r="BP157071" s="90"/>
    </row>
    <row r="157072" spans="68:68" customFormat="1">
      <c r="BP157072" s="90"/>
    </row>
    <row r="157073" spans="68:68" customFormat="1">
      <c r="BP157073" s="90"/>
    </row>
    <row r="157074" spans="68:68" customFormat="1">
      <c r="BP157074" s="90"/>
    </row>
    <row r="157075" spans="68:68" customFormat="1">
      <c r="BP157075" s="90"/>
    </row>
    <row r="157076" spans="68:68" customFormat="1">
      <c r="BP157076" s="90"/>
    </row>
    <row r="157077" spans="68:68" customFormat="1">
      <c r="BP157077" s="90"/>
    </row>
    <row r="157078" spans="68:68" customFormat="1">
      <c r="BP157078" s="90"/>
    </row>
    <row r="157079" spans="68:68" customFormat="1">
      <c r="BP157079" s="90"/>
    </row>
    <row r="157080" spans="68:68" customFormat="1">
      <c r="BP157080" s="90"/>
    </row>
    <row r="157081" spans="68:68" customFormat="1">
      <c r="BP157081" s="90"/>
    </row>
    <row r="157082" spans="68:68" customFormat="1">
      <c r="BP157082" s="90"/>
    </row>
    <row r="157083" spans="68:68" customFormat="1">
      <c r="BP157083" s="90"/>
    </row>
    <row r="157084" spans="68:68" customFormat="1">
      <c r="BP157084" s="90"/>
    </row>
    <row r="157085" spans="68:68" customFormat="1">
      <c r="BP157085" s="90"/>
    </row>
    <row r="157086" spans="68:68" customFormat="1">
      <c r="BP157086" s="90"/>
    </row>
    <row r="157087" spans="68:68" customFormat="1">
      <c r="BP157087" s="90"/>
    </row>
    <row r="157088" spans="68:68" customFormat="1">
      <c r="BP157088" s="90"/>
    </row>
    <row r="157089" spans="68:68" customFormat="1">
      <c r="BP157089" s="90"/>
    </row>
    <row r="157090" spans="68:68" customFormat="1">
      <c r="BP157090" s="90"/>
    </row>
    <row r="157091" spans="68:68" customFormat="1">
      <c r="BP157091" s="90"/>
    </row>
    <row r="157092" spans="68:68" customFormat="1">
      <c r="BP157092" s="90"/>
    </row>
    <row r="157093" spans="68:68" customFormat="1">
      <c r="BP157093" s="90"/>
    </row>
    <row r="157094" spans="68:68" customFormat="1">
      <c r="BP157094" s="90"/>
    </row>
    <row r="157095" spans="68:68" customFormat="1">
      <c r="BP157095" s="90"/>
    </row>
    <row r="157096" spans="68:68" customFormat="1">
      <c r="BP157096" s="90"/>
    </row>
    <row r="157097" spans="68:68" customFormat="1">
      <c r="BP157097" s="90"/>
    </row>
    <row r="157098" spans="68:68" customFormat="1">
      <c r="BP157098" s="90"/>
    </row>
    <row r="157099" spans="68:68" customFormat="1">
      <c r="BP157099" s="90"/>
    </row>
    <row r="157100" spans="68:68" customFormat="1">
      <c r="BP157100" s="90"/>
    </row>
    <row r="157101" spans="68:68" customFormat="1">
      <c r="BP157101" s="90"/>
    </row>
    <row r="157102" spans="68:68" customFormat="1">
      <c r="BP157102" s="90"/>
    </row>
    <row r="157103" spans="68:68" customFormat="1">
      <c r="BP157103" s="90"/>
    </row>
    <row r="157104" spans="68:68" customFormat="1">
      <c r="BP157104" s="90"/>
    </row>
    <row r="157105" spans="68:68" customFormat="1">
      <c r="BP157105" s="90"/>
    </row>
    <row r="157106" spans="68:68" customFormat="1">
      <c r="BP157106" s="90"/>
    </row>
    <row r="157107" spans="68:68" customFormat="1">
      <c r="BP157107" s="90"/>
    </row>
    <row r="157108" spans="68:68" customFormat="1">
      <c r="BP157108" s="90"/>
    </row>
    <row r="157109" spans="68:68" customFormat="1">
      <c r="BP157109" s="90"/>
    </row>
    <row r="157110" spans="68:68" customFormat="1">
      <c r="BP157110" s="90"/>
    </row>
    <row r="157111" spans="68:68" customFormat="1">
      <c r="BP157111" s="90"/>
    </row>
    <row r="157112" spans="68:68" customFormat="1">
      <c r="BP157112" s="90"/>
    </row>
    <row r="157113" spans="68:68" customFormat="1">
      <c r="BP157113" s="90"/>
    </row>
    <row r="157114" spans="68:68" customFormat="1">
      <c r="BP157114" s="90"/>
    </row>
    <row r="157115" spans="68:68" customFormat="1">
      <c r="BP157115" s="90"/>
    </row>
    <row r="157116" spans="68:68" customFormat="1">
      <c r="BP157116" s="90"/>
    </row>
    <row r="157117" spans="68:68" customFormat="1">
      <c r="BP157117" s="90"/>
    </row>
    <row r="157118" spans="68:68" customFormat="1">
      <c r="BP157118" s="90"/>
    </row>
    <row r="157119" spans="68:68" customFormat="1">
      <c r="BP157119" s="90"/>
    </row>
    <row r="157120" spans="68:68" customFormat="1">
      <c r="BP157120" s="90"/>
    </row>
    <row r="157121" spans="68:68" customFormat="1">
      <c r="BP157121" s="90"/>
    </row>
    <row r="157122" spans="68:68" customFormat="1">
      <c r="BP157122" s="90"/>
    </row>
    <row r="157123" spans="68:68" customFormat="1">
      <c r="BP157123" s="90"/>
    </row>
    <row r="157124" spans="68:68" customFormat="1">
      <c r="BP157124" s="90"/>
    </row>
    <row r="157125" spans="68:68" customFormat="1">
      <c r="BP157125" s="90"/>
    </row>
    <row r="157126" spans="68:68" customFormat="1">
      <c r="BP157126" s="90"/>
    </row>
    <row r="157127" spans="68:68" customFormat="1">
      <c r="BP157127" s="90"/>
    </row>
    <row r="157128" spans="68:68" customFormat="1">
      <c r="BP157128" s="90"/>
    </row>
    <row r="157129" spans="68:68" customFormat="1">
      <c r="BP157129" s="90"/>
    </row>
    <row r="157130" spans="68:68" customFormat="1">
      <c r="BP157130" s="90"/>
    </row>
    <row r="157131" spans="68:68" customFormat="1">
      <c r="BP157131" s="90"/>
    </row>
    <row r="157132" spans="68:68" customFormat="1">
      <c r="BP157132" s="90"/>
    </row>
    <row r="157133" spans="68:68" customFormat="1">
      <c r="BP157133" s="90"/>
    </row>
    <row r="157134" spans="68:68" customFormat="1">
      <c r="BP157134" s="90"/>
    </row>
    <row r="157135" spans="68:68" customFormat="1">
      <c r="BP157135" s="90"/>
    </row>
    <row r="157136" spans="68:68" customFormat="1">
      <c r="BP157136" s="90"/>
    </row>
    <row r="157137" spans="68:68" customFormat="1">
      <c r="BP157137" s="90"/>
    </row>
    <row r="157138" spans="68:68" customFormat="1">
      <c r="BP157138" s="90"/>
    </row>
    <row r="157139" spans="68:68" customFormat="1">
      <c r="BP157139" s="90"/>
    </row>
    <row r="157140" spans="68:68" customFormat="1">
      <c r="BP157140" s="90"/>
    </row>
    <row r="157141" spans="68:68" customFormat="1">
      <c r="BP157141" s="90"/>
    </row>
    <row r="157142" spans="68:68" customFormat="1">
      <c r="BP157142" s="90"/>
    </row>
    <row r="157143" spans="68:68" customFormat="1">
      <c r="BP157143" s="90"/>
    </row>
    <row r="157144" spans="68:68" customFormat="1">
      <c r="BP157144" s="90"/>
    </row>
    <row r="157145" spans="68:68" customFormat="1">
      <c r="BP157145" s="90"/>
    </row>
    <row r="157146" spans="68:68" customFormat="1">
      <c r="BP157146" s="90"/>
    </row>
    <row r="157147" spans="68:68" customFormat="1">
      <c r="BP157147" s="90"/>
    </row>
    <row r="157148" spans="68:68" customFormat="1">
      <c r="BP157148" s="90"/>
    </row>
    <row r="157149" spans="68:68" customFormat="1">
      <c r="BP157149" s="90"/>
    </row>
    <row r="157150" spans="68:68" customFormat="1">
      <c r="BP157150" s="90"/>
    </row>
    <row r="157151" spans="68:68" customFormat="1">
      <c r="BP157151" s="90"/>
    </row>
    <row r="157152" spans="68:68" customFormat="1">
      <c r="BP157152" s="90"/>
    </row>
    <row r="157153" spans="68:68" customFormat="1">
      <c r="BP157153" s="90"/>
    </row>
    <row r="157154" spans="68:68" customFormat="1">
      <c r="BP157154" s="90"/>
    </row>
    <row r="157155" spans="68:68" customFormat="1">
      <c r="BP157155" s="90"/>
    </row>
    <row r="157156" spans="68:68" customFormat="1">
      <c r="BP157156" s="90"/>
    </row>
    <row r="157157" spans="68:68" customFormat="1">
      <c r="BP157157" s="90"/>
    </row>
    <row r="157158" spans="68:68" customFormat="1">
      <c r="BP157158" s="90"/>
    </row>
    <row r="157159" spans="68:68" customFormat="1">
      <c r="BP157159" s="90"/>
    </row>
    <row r="157160" spans="68:68" customFormat="1">
      <c r="BP157160" s="90"/>
    </row>
    <row r="157161" spans="68:68" customFormat="1">
      <c r="BP157161" s="90"/>
    </row>
    <row r="157162" spans="68:68" customFormat="1">
      <c r="BP157162" s="90"/>
    </row>
    <row r="157163" spans="68:68" customFormat="1">
      <c r="BP157163" s="90"/>
    </row>
    <row r="157164" spans="68:68" customFormat="1">
      <c r="BP157164" s="90"/>
    </row>
    <row r="157165" spans="68:68" customFormat="1">
      <c r="BP157165" s="90"/>
    </row>
    <row r="157166" spans="68:68" customFormat="1">
      <c r="BP157166" s="90"/>
    </row>
    <row r="157167" spans="68:68" customFormat="1">
      <c r="BP157167" s="90"/>
    </row>
    <row r="157168" spans="68:68" customFormat="1">
      <c r="BP157168" s="90"/>
    </row>
    <row r="157169" spans="68:68" customFormat="1">
      <c r="BP157169" s="90"/>
    </row>
    <row r="157170" spans="68:68" customFormat="1">
      <c r="BP157170" s="90"/>
    </row>
    <row r="157171" spans="68:68" customFormat="1">
      <c r="BP157171" s="90"/>
    </row>
    <row r="157172" spans="68:68" customFormat="1">
      <c r="BP157172" s="90"/>
    </row>
    <row r="157173" spans="68:68" customFormat="1">
      <c r="BP157173" s="90"/>
    </row>
    <row r="157174" spans="68:68" customFormat="1">
      <c r="BP157174" s="90"/>
    </row>
    <row r="157175" spans="68:68" customFormat="1">
      <c r="BP157175" s="90"/>
    </row>
    <row r="157176" spans="68:68" customFormat="1">
      <c r="BP157176" s="90"/>
    </row>
    <row r="157177" spans="68:68" customFormat="1">
      <c r="BP157177" s="90"/>
    </row>
    <row r="157178" spans="68:68" customFormat="1">
      <c r="BP157178" s="90"/>
    </row>
    <row r="157179" spans="68:68" customFormat="1">
      <c r="BP157179" s="90"/>
    </row>
    <row r="157180" spans="68:68" customFormat="1">
      <c r="BP157180" s="90"/>
    </row>
    <row r="157181" spans="68:68" customFormat="1">
      <c r="BP157181" s="90"/>
    </row>
    <row r="157182" spans="68:68" customFormat="1">
      <c r="BP157182" s="90"/>
    </row>
    <row r="157183" spans="68:68" customFormat="1">
      <c r="BP157183" s="90"/>
    </row>
    <row r="157184" spans="68:68" customFormat="1">
      <c r="BP157184" s="90"/>
    </row>
    <row r="157185" spans="68:68" customFormat="1">
      <c r="BP157185" s="90"/>
    </row>
    <row r="157186" spans="68:68" customFormat="1">
      <c r="BP157186" s="90"/>
    </row>
    <row r="157187" spans="68:68" customFormat="1">
      <c r="BP157187" s="90"/>
    </row>
    <row r="157188" spans="68:68" customFormat="1">
      <c r="BP157188" s="90"/>
    </row>
    <row r="157189" spans="68:68" customFormat="1">
      <c r="BP157189" s="90"/>
    </row>
    <row r="157190" spans="68:68" customFormat="1">
      <c r="BP157190" s="90"/>
    </row>
    <row r="157191" spans="68:68" customFormat="1">
      <c r="BP157191" s="90"/>
    </row>
    <row r="157192" spans="68:68" customFormat="1">
      <c r="BP157192" s="90"/>
    </row>
    <row r="157193" spans="68:68" customFormat="1">
      <c r="BP157193" s="90"/>
    </row>
    <row r="157194" spans="68:68" customFormat="1">
      <c r="BP157194" s="90"/>
    </row>
    <row r="157195" spans="68:68" customFormat="1">
      <c r="BP157195" s="90"/>
    </row>
    <row r="157196" spans="68:68" customFormat="1">
      <c r="BP157196" s="90"/>
    </row>
    <row r="157197" spans="68:68" customFormat="1">
      <c r="BP157197" s="90"/>
    </row>
    <row r="157198" spans="68:68" customFormat="1">
      <c r="BP157198" s="90"/>
    </row>
    <row r="157199" spans="68:68" customFormat="1">
      <c r="BP157199" s="90"/>
    </row>
    <row r="157200" spans="68:68" customFormat="1">
      <c r="BP157200" s="90"/>
    </row>
    <row r="157201" spans="68:68" customFormat="1">
      <c r="BP157201" s="90"/>
    </row>
    <row r="157202" spans="68:68" customFormat="1">
      <c r="BP157202" s="90"/>
    </row>
    <row r="157203" spans="68:68" customFormat="1">
      <c r="BP157203" s="90"/>
    </row>
    <row r="157204" spans="68:68" customFormat="1">
      <c r="BP157204" s="90"/>
    </row>
    <row r="157205" spans="68:68" customFormat="1">
      <c r="BP157205" s="90"/>
    </row>
    <row r="157206" spans="68:68" customFormat="1">
      <c r="BP157206" s="90"/>
    </row>
    <row r="157207" spans="68:68" customFormat="1">
      <c r="BP157207" s="90"/>
    </row>
    <row r="157208" spans="68:68" customFormat="1">
      <c r="BP157208" s="90"/>
    </row>
    <row r="157209" spans="68:68" customFormat="1">
      <c r="BP157209" s="90"/>
    </row>
    <row r="157210" spans="68:68" customFormat="1">
      <c r="BP157210" s="90"/>
    </row>
    <row r="157211" spans="68:68" customFormat="1">
      <c r="BP157211" s="90"/>
    </row>
    <row r="157212" spans="68:68" customFormat="1">
      <c r="BP157212" s="90"/>
    </row>
    <row r="157213" spans="68:68" customFormat="1">
      <c r="BP157213" s="90"/>
    </row>
    <row r="157214" spans="68:68" customFormat="1">
      <c r="BP157214" s="90"/>
    </row>
    <row r="157215" spans="68:68" customFormat="1">
      <c r="BP157215" s="90"/>
    </row>
    <row r="157216" spans="68:68" customFormat="1">
      <c r="BP157216" s="90"/>
    </row>
    <row r="157217" spans="68:68" customFormat="1">
      <c r="BP157217" s="90"/>
    </row>
    <row r="157218" spans="68:68" customFormat="1">
      <c r="BP157218" s="90"/>
    </row>
    <row r="157219" spans="68:68" customFormat="1">
      <c r="BP157219" s="90"/>
    </row>
    <row r="157220" spans="68:68" customFormat="1">
      <c r="BP157220" s="90"/>
    </row>
    <row r="157221" spans="68:68" customFormat="1">
      <c r="BP157221" s="90"/>
    </row>
    <row r="157222" spans="68:68" customFormat="1">
      <c r="BP157222" s="90"/>
    </row>
    <row r="157223" spans="68:68" customFormat="1">
      <c r="BP157223" s="90"/>
    </row>
    <row r="157224" spans="68:68" customFormat="1">
      <c r="BP157224" s="90"/>
    </row>
    <row r="157225" spans="68:68" customFormat="1">
      <c r="BP157225" s="90"/>
    </row>
    <row r="157226" spans="68:68" customFormat="1">
      <c r="BP157226" s="90"/>
    </row>
    <row r="157227" spans="68:68" customFormat="1">
      <c r="BP157227" s="90"/>
    </row>
    <row r="157228" spans="68:68" customFormat="1">
      <c r="BP157228" s="90"/>
    </row>
    <row r="157229" spans="68:68" customFormat="1">
      <c r="BP157229" s="90"/>
    </row>
    <row r="157230" spans="68:68" customFormat="1">
      <c r="BP157230" s="90"/>
    </row>
    <row r="157231" spans="68:68" customFormat="1">
      <c r="BP157231" s="90"/>
    </row>
    <row r="157232" spans="68:68" customFormat="1">
      <c r="BP157232" s="90"/>
    </row>
    <row r="157233" spans="68:68" customFormat="1">
      <c r="BP157233" s="90"/>
    </row>
    <row r="157234" spans="68:68" customFormat="1">
      <c r="BP157234" s="90"/>
    </row>
    <row r="157235" spans="68:68" customFormat="1">
      <c r="BP157235" s="90"/>
    </row>
    <row r="157236" spans="68:68" customFormat="1">
      <c r="BP157236" s="90"/>
    </row>
    <row r="157237" spans="68:68" customFormat="1">
      <c r="BP157237" s="90"/>
    </row>
    <row r="157238" spans="68:68" customFormat="1">
      <c r="BP157238" s="90"/>
    </row>
    <row r="157239" spans="68:68" customFormat="1">
      <c r="BP157239" s="90"/>
    </row>
    <row r="157240" spans="68:68" customFormat="1">
      <c r="BP157240" s="90"/>
    </row>
    <row r="157241" spans="68:68" customFormat="1">
      <c r="BP157241" s="90"/>
    </row>
    <row r="157242" spans="68:68" customFormat="1">
      <c r="BP157242" s="90"/>
    </row>
    <row r="157243" spans="68:68" customFormat="1">
      <c r="BP157243" s="90"/>
    </row>
    <row r="157244" spans="68:68" customFormat="1">
      <c r="BP157244" s="90"/>
    </row>
    <row r="157245" spans="68:68" customFormat="1">
      <c r="BP157245" s="90"/>
    </row>
    <row r="157246" spans="68:68" customFormat="1">
      <c r="BP157246" s="90"/>
    </row>
    <row r="157247" spans="68:68" customFormat="1">
      <c r="BP157247" s="90"/>
    </row>
    <row r="157248" spans="68:68" customFormat="1">
      <c r="BP157248" s="90"/>
    </row>
    <row r="157249" spans="68:68" customFormat="1">
      <c r="BP157249" s="90"/>
    </row>
    <row r="157250" spans="68:68" customFormat="1">
      <c r="BP157250" s="90"/>
    </row>
    <row r="157251" spans="68:68" customFormat="1">
      <c r="BP157251" s="90"/>
    </row>
    <row r="157252" spans="68:68" customFormat="1">
      <c r="BP157252" s="90"/>
    </row>
    <row r="157253" spans="68:68" customFormat="1">
      <c r="BP157253" s="90"/>
    </row>
    <row r="157254" spans="68:68" customFormat="1">
      <c r="BP157254" s="90"/>
    </row>
    <row r="157255" spans="68:68" customFormat="1">
      <c r="BP157255" s="90"/>
    </row>
    <row r="157256" spans="68:68" customFormat="1">
      <c r="BP157256" s="90"/>
    </row>
    <row r="157257" spans="68:68" customFormat="1">
      <c r="BP157257" s="90"/>
    </row>
    <row r="157258" spans="68:68" customFormat="1">
      <c r="BP157258" s="90"/>
    </row>
    <row r="157259" spans="68:68" customFormat="1">
      <c r="BP157259" s="90"/>
    </row>
    <row r="157260" spans="68:68" customFormat="1">
      <c r="BP157260" s="90"/>
    </row>
    <row r="157261" spans="68:68" customFormat="1">
      <c r="BP157261" s="90"/>
    </row>
    <row r="157262" spans="68:68" customFormat="1">
      <c r="BP157262" s="90"/>
    </row>
    <row r="157263" spans="68:68" customFormat="1">
      <c r="BP157263" s="90"/>
    </row>
    <row r="157264" spans="68:68" customFormat="1">
      <c r="BP157264" s="90"/>
    </row>
    <row r="157265" spans="68:68" customFormat="1">
      <c r="BP157265" s="90"/>
    </row>
    <row r="157266" spans="68:68" customFormat="1">
      <c r="BP157266" s="90"/>
    </row>
    <row r="157267" spans="68:68" customFormat="1">
      <c r="BP157267" s="90"/>
    </row>
    <row r="157268" spans="68:68" customFormat="1">
      <c r="BP157268" s="90"/>
    </row>
    <row r="157269" spans="68:68" customFormat="1">
      <c r="BP157269" s="90"/>
    </row>
    <row r="157270" spans="68:68" customFormat="1">
      <c r="BP157270" s="90"/>
    </row>
    <row r="157271" spans="68:68" customFormat="1">
      <c r="BP157271" s="90"/>
    </row>
    <row r="157272" spans="68:68" customFormat="1">
      <c r="BP157272" s="90"/>
    </row>
    <row r="157273" spans="68:68" customFormat="1">
      <c r="BP157273" s="90"/>
    </row>
    <row r="157274" spans="68:68" customFormat="1">
      <c r="BP157274" s="90"/>
    </row>
    <row r="157275" spans="68:68" customFormat="1">
      <c r="BP157275" s="90"/>
    </row>
    <row r="157276" spans="68:68" customFormat="1">
      <c r="BP157276" s="90"/>
    </row>
    <row r="157277" spans="68:68" customFormat="1">
      <c r="BP157277" s="90"/>
    </row>
    <row r="157278" spans="68:68" customFormat="1">
      <c r="BP157278" s="90"/>
    </row>
    <row r="157279" spans="68:68" customFormat="1">
      <c r="BP157279" s="90"/>
    </row>
    <row r="157280" spans="68:68" customFormat="1">
      <c r="BP157280" s="90"/>
    </row>
    <row r="157281" spans="68:68" customFormat="1">
      <c r="BP157281" s="90"/>
    </row>
    <row r="157282" spans="68:68" customFormat="1">
      <c r="BP157282" s="90"/>
    </row>
    <row r="157283" spans="68:68" customFormat="1">
      <c r="BP157283" s="90"/>
    </row>
    <row r="157284" spans="68:68" customFormat="1">
      <c r="BP157284" s="90"/>
    </row>
    <row r="157285" spans="68:68" customFormat="1">
      <c r="BP157285" s="90"/>
    </row>
    <row r="157286" spans="68:68" customFormat="1">
      <c r="BP157286" s="90"/>
    </row>
    <row r="157287" spans="68:68" customFormat="1">
      <c r="BP157287" s="90"/>
    </row>
    <row r="157288" spans="68:68" customFormat="1">
      <c r="BP157288" s="90"/>
    </row>
    <row r="157289" spans="68:68" customFormat="1">
      <c r="BP157289" s="90"/>
    </row>
    <row r="157290" spans="68:68" customFormat="1">
      <c r="BP157290" s="90"/>
    </row>
    <row r="157291" spans="68:68" customFormat="1">
      <c r="BP157291" s="90"/>
    </row>
    <row r="157292" spans="68:68" customFormat="1">
      <c r="BP157292" s="90"/>
    </row>
    <row r="157293" spans="68:68" customFormat="1">
      <c r="BP157293" s="90"/>
    </row>
    <row r="157294" spans="68:68" customFormat="1">
      <c r="BP157294" s="90"/>
    </row>
    <row r="157295" spans="68:68" customFormat="1">
      <c r="BP157295" s="90"/>
    </row>
    <row r="157296" spans="68:68" customFormat="1">
      <c r="BP157296" s="90"/>
    </row>
    <row r="157297" spans="68:68" customFormat="1">
      <c r="BP157297" s="90"/>
    </row>
    <row r="157298" spans="68:68" customFormat="1">
      <c r="BP157298" s="90"/>
    </row>
    <row r="157299" spans="68:68" customFormat="1">
      <c r="BP157299" s="90"/>
    </row>
    <row r="157300" spans="68:68" customFormat="1">
      <c r="BP157300" s="90"/>
    </row>
    <row r="157301" spans="68:68" customFormat="1">
      <c r="BP157301" s="90"/>
    </row>
    <row r="157302" spans="68:68" customFormat="1">
      <c r="BP157302" s="90"/>
    </row>
    <row r="157303" spans="68:68" customFormat="1">
      <c r="BP157303" s="90"/>
    </row>
    <row r="157304" spans="68:68" customFormat="1">
      <c r="BP157304" s="90"/>
    </row>
    <row r="157305" spans="68:68" customFormat="1">
      <c r="BP157305" s="90"/>
    </row>
    <row r="157306" spans="68:68" customFormat="1">
      <c r="BP157306" s="90"/>
    </row>
    <row r="157307" spans="68:68" customFormat="1">
      <c r="BP157307" s="90"/>
    </row>
    <row r="157308" spans="68:68" customFormat="1">
      <c r="BP157308" s="90"/>
    </row>
    <row r="157309" spans="68:68" customFormat="1">
      <c r="BP157309" s="90"/>
    </row>
    <row r="157310" spans="68:68" customFormat="1">
      <c r="BP157310" s="90"/>
    </row>
    <row r="157311" spans="68:68" customFormat="1">
      <c r="BP157311" s="90"/>
    </row>
    <row r="157312" spans="68:68" customFormat="1">
      <c r="BP157312" s="90"/>
    </row>
    <row r="157313" spans="68:68" customFormat="1">
      <c r="BP157313" s="90"/>
    </row>
    <row r="157314" spans="68:68" customFormat="1">
      <c r="BP157314" s="90"/>
    </row>
    <row r="157315" spans="68:68" customFormat="1">
      <c r="BP157315" s="90"/>
    </row>
    <row r="157316" spans="68:68" customFormat="1">
      <c r="BP157316" s="90"/>
    </row>
    <row r="157317" spans="68:68" customFormat="1">
      <c r="BP157317" s="90"/>
    </row>
    <row r="157318" spans="68:68" customFormat="1">
      <c r="BP157318" s="90"/>
    </row>
    <row r="157319" spans="68:68" customFormat="1">
      <c r="BP157319" s="90"/>
    </row>
    <row r="157320" spans="68:68" customFormat="1">
      <c r="BP157320" s="90"/>
    </row>
    <row r="157321" spans="68:68" customFormat="1">
      <c r="BP157321" s="90"/>
    </row>
    <row r="157322" spans="68:68" customFormat="1">
      <c r="BP157322" s="90"/>
    </row>
    <row r="157323" spans="68:68" customFormat="1">
      <c r="BP157323" s="90"/>
    </row>
    <row r="157324" spans="68:68" customFormat="1">
      <c r="BP157324" s="90"/>
    </row>
    <row r="157325" spans="68:68" customFormat="1">
      <c r="BP157325" s="90"/>
    </row>
    <row r="157326" spans="68:68" customFormat="1">
      <c r="BP157326" s="90"/>
    </row>
    <row r="157327" spans="68:68" customFormat="1">
      <c r="BP157327" s="90"/>
    </row>
    <row r="157328" spans="68:68" customFormat="1">
      <c r="BP157328" s="90"/>
    </row>
    <row r="157329" spans="68:68" customFormat="1">
      <c r="BP157329" s="90"/>
    </row>
    <row r="157330" spans="68:68" customFormat="1">
      <c r="BP157330" s="90"/>
    </row>
    <row r="157331" spans="68:68" customFormat="1">
      <c r="BP157331" s="90"/>
    </row>
    <row r="157332" spans="68:68" customFormat="1">
      <c r="BP157332" s="90"/>
    </row>
    <row r="157333" spans="68:68" customFormat="1">
      <c r="BP157333" s="90"/>
    </row>
    <row r="157334" spans="68:68" customFormat="1">
      <c r="BP157334" s="90"/>
    </row>
    <row r="157335" spans="68:68" customFormat="1">
      <c r="BP157335" s="90"/>
    </row>
    <row r="157336" spans="68:68" customFormat="1">
      <c r="BP157336" s="90"/>
    </row>
    <row r="157337" spans="68:68" customFormat="1">
      <c r="BP157337" s="90"/>
    </row>
    <row r="157338" spans="68:68" customFormat="1">
      <c r="BP157338" s="90"/>
    </row>
    <row r="157339" spans="68:68" customFormat="1">
      <c r="BP157339" s="90"/>
    </row>
    <row r="157340" spans="68:68" customFormat="1">
      <c r="BP157340" s="90"/>
    </row>
    <row r="157341" spans="68:68" customFormat="1">
      <c r="BP157341" s="90"/>
    </row>
    <row r="157342" spans="68:68" customFormat="1">
      <c r="BP157342" s="90"/>
    </row>
    <row r="157343" spans="68:68" customFormat="1">
      <c r="BP157343" s="90"/>
    </row>
    <row r="157344" spans="68:68" customFormat="1">
      <c r="BP157344" s="90"/>
    </row>
    <row r="157345" spans="68:68" customFormat="1">
      <c r="BP157345" s="90"/>
    </row>
    <row r="157346" spans="68:68" customFormat="1">
      <c r="BP157346" s="90"/>
    </row>
    <row r="157347" spans="68:68" customFormat="1">
      <c r="BP157347" s="90"/>
    </row>
    <row r="157348" spans="68:68" customFormat="1">
      <c r="BP157348" s="90"/>
    </row>
    <row r="157349" spans="68:68" customFormat="1">
      <c r="BP157349" s="90"/>
    </row>
    <row r="157350" spans="68:68" customFormat="1">
      <c r="BP157350" s="90"/>
    </row>
    <row r="157351" spans="68:68" customFormat="1">
      <c r="BP157351" s="90"/>
    </row>
    <row r="157352" spans="68:68" customFormat="1">
      <c r="BP157352" s="90"/>
    </row>
    <row r="157353" spans="68:68" customFormat="1">
      <c r="BP157353" s="90"/>
    </row>
    <row r="157354" spans="68:68" customFormat="1">
      <c r="BP157354" s="90"/>
    </row>
    <row r="157355" spans="68:68" customFormat="1">
      <c r="BP157355" s="90"/>
    </row>
    <row r="157356" spans="68:68" customFormat="1">
      <c r="BP157356" s="90"/>
    </row>
    <row r="157357" spans="68:68" customFormat="1">
      <c r="BP157357" s="90"/>
    </row>
    <row r="157358" spans="68:68" customFormat="1">
      <c r="BP157358" s="90"/>
    </row>
    <row r="157359" spans="68:68" customFormat="1">
      <c r="BP157359" s="90"/>
    </row>
    <row r="157360" spans="68:68" customFormat="1">
      <c r="BP157360" s="90"/>
    </row>
    <row r="157361" spans="68:68" customFormat="1">
      <c r="BP157361" s="90"/>
    </row>
    <row r="157362" spans="68:68" customFormat="1">
      <c r="BP157362" s="90"/>
    </row>
    <row r="157363" spans="68:68" customFormat="1">
      <c r="BP157363" s="90"/>
    </row>
    <row r="157364" spans="68:68" customFormat="1">
      <c r="BP157364" s="90"/>
    </row>
    <row r="157365" spans="68:68" customFormat="1">
      <c r="BP157365" s="90"/>
    </row>
    <row r="157366" spans="68:68" customFormat="1">
      <c r="BP157366" s="90"/>
    </row>
    <row r="157367" spans="68:68" customFormat="1">
      <c r="BP157367" s="90"/>
    </row>
    <row r="157368" spans="68:68" customFormat="1">
      <c r="BP157368" s="90"/>
    </row>
    <row r="157369" spans="68:68" customFormat="1">
      <c r="BP157369" s="90"/>
    </row>
    <row r="157370" spans="68:68" customFormat="1">
      <c r="BP157370" s="90"/>
    </row>
    <row r="157371" spans="68:68" customFormat="1">
      <c r="BP157371" s="90"/>
    </row>
    <row r="157372" spans="68:68" customFormat="1">
      <c r="BP157372" s="90"/>
    </row>
    <row r="157373" spans="68:68" customFormat="1">
      <c r="BP157373" s="90"/>
    </row>
    <row r="157374" spans="68:68" customFormat="1">
      <c r="BP157374" s="90"/>
    </row>
    <row r="157375" spans="68:68" customFormat="1">
      <c r="BP157375" s="90"/>
    </row>
    <row r="157376" spans="68:68" customFormat="1">
      <c r="BP157376" s="90"/>
    </row>
    <row r="157377" spans="68:68" customFormat="1">
      <c r="BP157377" s="90"/>
    </row>
    <row r="157378" spans="68:68" customFormat="1">
      <c r="BP157378" s="90"/>
    </row>
    <row r="157379" spans="68:68" customFormat="1">
      <c r="BP157379" s="90"/>
    </row>
    <row r="157380" spans="68:68" customFormat="1">
      <c r="BP157380" s="90"/>
    </row>
    <row r="157381" spans="68:68" customFormat="1">
      <c r="BP157381" s="90"/>
    </row>
    <row r="157382" spans="68:68" customFormat="1">
      <c r="BP157382" s="90"/>
    </row>
    <row r="157383" spans="68:68" customFormat="1">
      <c r="BP157383" s="90"/>
    </row>
    <row r="157384" spans="68:68" customFormat="1">
      <c r="BP157384" s="90"/>
    </row>
    <row r="157385" spans="68:68" customFormat="1">
      <c r="BP157385" s="90"/>
    </row>
    <row r="157386" spans="68:68" customFormat="1">
      <c r="BP157386" s="90"/>
    </row>
    <row r="157387" spans="68:68" customFormat="1">
      <c r="BP157387" s="90"/>
    </row>
    <row r="157388" spans="68:68" customFormat="1">
      <c r="BP157388" s="90"/>
    </row>
    <row r="157389" spans="68:68" customFormat="1">
      <c r="BP157389" s="90"/>
    </row>
    <row r="157390" spans="68:68" customFormat="1">
      <c r="BP157390" s="90"/>
    </row>
    <row r="157391" spans="68:68" customFormat="1">
      <c r="BP157391" s="90"/>
    </row>
    <row r="157392" spans="68:68" customFormat="1">
      <c r="BP157392" s="90"/>
    </row>
    <row r="157393" spans="68:68" customFormat="1">
      <c r="BP157393" s="90"/>
    </row>
    <row r="157394" spans="68:68" customFormat="1">
      <c r="BP157394" s="90"/>
    </row>
    <row r="157395" spans="68:68" customFormat="1">
      <c r="BP157395" s="90"/>
    </row>
    <row r="157396" spans="68:68" customFormat="1">
      <c r="BP157396" s="90"/>
    </row>
    <row r="157397" spans="68:68" customFormat="1">
      <c r="BP157397" s="90"/>
    </row>
    <row r="157398" spans="68:68" customFormat="1">
      <c r="BP157398" s="90"/>
    </row>
    <row r="157399" spans="68:68" customFormat="1">
      <c r="BP157399" s="90"/>
    </row>
    <row r="157400" spans="68:68" customFormat="1">
      <c r="BP157400" s="90"/>
    </row>
    <row r="157401" spans="68:68" customFormat="1">
      <c r="BP157401" s="90"/>
    </row>
    <row r="157402" spans="68:68" customFormat="1">
      <c r="BP157402" s="90"/>
    </row>
    <row r="157403" spans="68:68" customFormat="1">
      <c r="BP157403" s="90"/>
    </row>
    <row r="157404" spans="68:68" customFormat="1">
      <c r="BP157404" s="90"/>
    </row>
    <row r="157405" spans="68:68" customFormat="1">
      <c r="BP157405" s="90"/>
    </row>
    <row r="157406" spans="68:68" customFormat="1">
      <c r="BP157406" s="90"/>
    </row>
    <row r="157407" spans="68:68" customFormat="1">
      <c r="BP157407" s="90"/>
    </row>
    <row r="157408" spans="68:68" customFormat="1">
      <c r="BP157408" s="90"/>
    </row>
    <row r="157409" spans="68:68" customFormat="1">
      <c r="BP157409" s="90"/>
    </row>
    <row r="157410" spans="68:68" customFormat="1">
      <c r="BP157410" s="90"/>
    </row>
    <row r="157411" spans="68:68" customFormat="1">
      <c r="BP157411" s="90"/>
    </row>
    <row r="157412" spans="68:68" customFormat="1">
      <c r="BP157412" s="90"/>
    </row>
    <row r="157413" spans="68:68" customFormat="1">
      <c r="BP157413" s="90"/>
    </row>
    <row r="157414" spans="68:68" customFormat="1">
      <c r="BP157414" s="90"/>
    </row>
    <row r="157415" spans="68:68" customFormat="1">
      <c r="BP157415" s="90"/>
    </row>
    <row r="157416" spans="68:68" customFormat="1">
      <c r="BP157416" s="90"/>
    </row>
    <row r="157417" spans="68:68" customFormat="1">
      <c r="BP157417" s="90"/>
    </row>
    <row r="157418" spans="68:68" customFormat="1">
      <c r="BP157418" s="90"/>
    </row>
    <row r="157419" spans="68:68" customFormat="1">
      <c r="BP157419" s="90"/>
    </row>
    <row r="157420" spans="68:68" customFormat="1">
      <c r="BP157420" s="90"/>
    </row>
    <row r="157421" spans="68:68" customFormat="1">
      <c r="BP157421" s="90"/>
    </row>
    <row r="157422" spans="68:68" customFormat="1">
      <c r="BP157422" s="90"/>
    </row>
    <row r="157423" spans="68:68" customFormat="1">
      <c r="BP157423" s="90"/>
    </row>
    <row r="157424" spans="68:68" customFormat="1">
      <c r="BP157424" s="90"/>
    </row>
    <row r="157425" spans="68:68" customFormat="1">
      <c r="BP157425" s="90"/>
    </row>
    <row r="157426" spans="68:68" customFormat="1">
      <c r="BP157426" s="90"/>
    </row>
    <row r="157427" spans="68:68" customFormat="1">
      <c r="BP157427" s="90"/>
    </row>
    <row r="157428" spans="68:68" customFormat="1">
      <c r="BP157428" s="90"/>
    </row>
    <row r="157429" spans="68:68" customFormat="1">
      <c r="BP157429" s="90"/>
    </row>
    <row r="157430" spans="68:68" customFormat="1">
      <c r="BP157430" s="90"/>
    </row>
    <row r="157431" spans="68:68" customFormat="1">
      <c r="BP157431" s="90"/>
    </row>
    <row r="157432" spans="68:68" customFormat="1">
      <c r="BP157432" s="90"/>
    </row>
    <row r="157433" spans="68:68" customFormat="1">
      <c r="BP157433" s="90"/>
    </row>
    <row r="157434" spans="68:68" customFormat="1">
      <c r="BP157434" s="90"/>
    </row>
    <row r="157435" spans="68:68" customFormat="1">
      <c r="BP157435" s="90"/>
    </row>
    <row r="157436" spans="68:68" customFormat="1">
      <c r="BP157436" s="90"/>
    </row>
    <row r="157437" spans="68:68" customFormat="1">
      <c r="BP157437" s="90"/>
    </row>
    <row r="157438" spans="68:68" customFormat="1">
      <c r="BP157438" s="90"/>
    </row>
    <row r="157439" spans="68:68" customFormat="1">
      <c r="BP157439" s="90"/>
    </row>
    <row r="157440" spans="68:68" customFormat="1">
      <c r="BP157440" s="90"/>
    </row>
    <row r="157441" spans="68:68" customFormat="1">
      <c r="BP157441" s="90"/>
    </row>
    <row r="157442" spans="68:68" customFormat="1">
      <c r="BP157442" s="90"/>
    </row>
    <row r="157443" spans="68:68" customFormat="1">
      <c r="BP157443" s="90"/>
    </row>
    <row r="157444" spans="68:68" customFormat="1">
      <c r="BP157444" s="90"/>
    </row>
    <row r="157445" spans="68:68" customFormat="1">
      <c r="BP157445" s="90"/>
    </row>
    <row r="157446" spans="68:68" customFormat="1">
      <c r="BP157446" s="90"/>
    </row>
    <row r="157447" spans="68:68" customFormat="1">
      <c r="BP157447" s="90"/>
    </row>
    <row r="157448" spans="68:68" customFormat="1">
      <c r="BP157448" s="90"/>
    </row>
    <row r="157449" spans="68:68" customFormat="1">
      <c r="BP157449" s="90"/>
    </row>
    <row r="157450" spans="68:68" customFormat="1">
      <c r="BP157450" s="90"/>
    </row>
    <row r="157451" spans="68:68" customFormat="1">
      <c r="BP157451" s="90"/>
    </row>
    <row r="157452" spans="68:68" customFormat="1">
      <c r="BP157452" s="90"/>
    </row>
    <row r="157453" spans="68:68" customFormat="1">
      <c r="BP157453" s="90"/>
    </row>
    <row r="157454" spans="68:68" customFormat="1">
      <c r="BP157454" s="90"/>
    </row>
    <row r="157455" spans="68:68" customFormat="1">
      <c r="BP157455" s="90"/>
    </row>
    <row r="157456" spans="68:68" customFormat="1">
      <c r="BP157456" s="90"/>
    </row>
    <row r="157457" spans="68:68" customFormat="1">
      <c r="BP157457" s="90"/>
    </row>
    <row r="157458" spans="68:68" customFormat="1">
      <c r="BP157458" s="90"/>
    </row>
    <row r="157459" spans="68:68" customFormat="1">
      <c r="BP157459" s="90"/>
    </row>
    <row r="157460" spans="68:68" customFormat="1">
      <c r="BP157460" s="90"/>
    </row>
    <row r="157461" spans="68:68" customFormat="1">
      <c r="BP157461" s="90"/>
    </row>
    <row r="157462" spans="68:68" customFormat="1">
      <c r="BP157462" s="90"/>
    </row>
    <row r="157463" spans="68:68" customFormat="1">
      <c r="BP157463" s="90"/>
    </row>
    <row r="157464" spans="68:68" customFormat="1">
      <c r="BP157464" s="90"/>
    </row>
    <row r="157465" spans="68:68" customFormat="1">
      <c r="BP157465" s="90"/>
    </row>
    <row r="157466" spans="68:68" customFormat="1">
      <c r="BP157466" s="90"/>
    </row>
    <row r="157467" spans="68:68" customFormat="1">
      <c r="BP157467" s="90"/>
    </row>
    <row r="157468" spans="68:68" customFormat="1">
      <c r="BP157468" s="90"/>
    </row>
    <row r="157469" spans="68:68" customFormat="1">
      <c r="BP157469" s="90"/>
    </row>
    <row r="157470" spans="68:68" customFormat="1">
      <c r="BP157470" s="90"/>
    </row>
    <row r="157471" spans="68:68" customFormat="1">
      <c r="BP157471" s="90"/>
    </row>
    <row r="157472" spans="68:68" customFormat="1">
      <c r="BP157472" s="90"/>
    </row>
    <row r="157473" spans="68:68" customFormat="1">
      <c r="BP157473" s="90"/>
    </row>
    <row r="157474" spans="68:68" customFormat="1">
      <c r="BP157474" s="90"/>
    </row>
    <row r="157475" spans="68:68" customFormat="1">
      <c r="BP157475" s="90"/>
    </row>
    <row r="157476" spans="68:68" customFormat="1">
      <c r="BP157476" s="90"/>
    </row>
    <row r="157477" spans="68:68" customFormat="1">
      <c r="BP157477" s="90"/>
    </row>
    <row r="157478" spans="68:68" customFormat="1">
      <c r="BP157478" s="90"/>
    </row>
    <row r="157479" spans="68:68" customFormat="1">
      <c r="BP157479" s="90"/>
    </row>
    <row r="157480" spans="68:68" customFormat="1">
      <c r="BP157480" s="90"/>
    </row>
    <row r="157481" spans="68:68" customFormat="1">
      <c r="BP157481" s="90"/>
    </row>
    <row r="157482" spans="68:68" customFormat="1">
      <c r="BP157482" s="90"/>
    </row>
    <row r="157483" spans="68:68" customFormat="1">
      <c r="BP157483" s="90"/>
    </row>
    <row r="157484" spans="68:68" customFormat="1">
      <c r="BP157484" s="90"/>
    </row>
    <row r="157485" spans="68:68" customFormat="1">
      <c r="BP157485" s="90"/>
    </row>
    <row r="157486" spans="68:68" customFormat="1">
      <c r="BP157486" s="90"/>
    </row>
    <row r="157487" spans="68:68" customFormat="1">
      <c r="BP157487" s="90"/>
    </row>
    <row r="157488" spans="68:68" customFormat="1">
      <c r="BP157488" s="90"/>
    </row>
    <row r="157489" spans="68:68" customFormat="1">
      <c r="BP157489" s="90"/>
    </row>
    <row r="157490" spans="68:68" customFormat="1">
      <c r="BP157490" s="90"/>
    </row>
    <row r="157491" spans="68:68" customFormat="1">
      <c r="BP157491" s="90"/>
    </row>
    <row r="157492" spans="68:68" customFormat="1">
      <c r="BP157492" s="90"/>
    </row>
    <row r="157493" spans="68:68" customFormat="1">
      <c r="BP157493" s="90"/>
    </row>
    <row r="157494" spans="68:68" customFormat="1">
      <c r="BP157494" s="90"/>
    </row>
    <row r="157495" spans="68:68" customFormat="1">
      <c r="BP157495" s="90"/>
    </row>
    <row r="157496" spans="68:68" customFormat="1">
      <c r="BP157496" s="90"/>
    </row>
    <row r="157497" spans="68:68" customFormat="1">
      <c r="BP157497" s="90"/>
    </row>
    <row r="157498" spans="68:68" customFormat="1">
      <c r="BP157498" s="90"/>
    </row>
    <row r="157499" spans="68:68" customFormat="1">
      <c r="BP157499" s="90"/>
    </row>
    <row r="157500" spans="68:68" customFormat="1">
      <c r="BP157500" s="90"/>
    </row>
    <row r="157501" spans="68:68" customFormat="1">
      <c r="BP157501" s="90"/>
    </row>
    <row r="157502" spans="68:68" customFormat="1">
      <c r="BP157502" s="90"/>
    </row>
    <row r="157503" spans="68:68" customFormat="1">
      <c r="BP157503" s="90"/>
    </row>
    <row r="157504" spans="68:68" customFormat="1">
      <c r="BP157504" s="90"/>
    </row>
    <row r="157505" spans="68:68" customFormat="1">
      <c r="BP157505" s="90"/>
    </row>
    <row r="157506" spans="68:68" customFormat="1">
      <c r="BP157506" s="90"/>
    </row>
    <row r="157507" spans="68:68" customFormat="1">
      <c r="BP157507" s="90"/>
    </row>
    <row r="157508" spans="68:68" customFormat="1">
      <c r="BP157508" s="90"/>
    </row>
    <row r="157509" spans="68:68" customFormat="1">
      <c r="BP157509" s="90"/>
    </row>
    <row r="157510" spans="68:68" customFormat="1">
      <c r="BP157510" s="90"/>
    </row>
    <row r="157511" spans="68:68" customFormat="1">
      <c r="BP157511" s="90"/>
    </row>
    <row r="157512" spans="68:68" customFormat="1">
      <c r="BP157512" s="90"/>
    </row>
    <row r="157513" spans="68:68" customFormat="1">
      <c r="BP157513" s="90"/>
    </row>
    <row r="157514" spans="68:68" customFormat="1">
      <c r="BP157514" s="90"/>
    </row>
    <row r="157515" spans="68:68" customFormat="1">
      <c r="BP157515" s="90"/>
    </row>
    <row r="157516" spans="68:68" customFormat="1">
      <c r="BP157516" s="90"/>
    </row>
    <row r="157517" spans="68:68" customFormat="1">
      <c r="BP157517" s="90"/>
    </row>
    <row r="157518" spans="68:68" customFormat="1">
      <c r="BP157518" s="90"/>
    </row>
    <row r="157519" spans="68:68" customFormat="1">
      <c r="BP157519" s="90"/>
    </row>
    <row r="157520" spans="68:68" customFormat="1">
      <c r="BP157520" s="90"/>
    </row>
    <row r="157521" spans="68:68" customFormat="1">
      <c r="BP157521" s="90"/>
    </row>
    <row r="157522" spans="68:68" customFormat="1">
      <c r="BP157522" s="90"/>
    </row>
    <row r="157523" spans="68:68" customFormat="1">
      <c r="BP157523" s="90"/>
    </row>
    <row r="157524" spans="68:68" customFormat="1">
      <c r="BP157524" s="90"/>
    </row>
    <row r="157525" spans="68:68" customFormat="1">
      <c r="BP157525" s="90"/>
    </row>
    <row r="157526" spans="68:68" customFormat="1">
      <c r="BP157526" s="90"/>
    </row>
    <row r="157527" spans="68:68" customFormat="1">
      <c r="BP157527" s="90"/>
    </row>
    <row r="157528" spans="68:68" customFormat="1">
      <c r="BP157528" s="90"/>
    </row>
    <row r="157529" spans="68:68" customFormat="1">
      <c r="BP157529" s="90"/>
    </row>
    <row r="157530" spans="68:68" customFormat="1">
      <c r="BP157530" s="90"/>
    </row>
    <row r="157531" spans="68:68" customFormat="1">
      <c r="BP157531" s="90"/>
    </row>
    <row r="157532" spans="68:68" customFormat="1">
      <c r="BP157532" s="90"/>
    </row>
    <row r="157533" spans="68:68" customFormat="1">
      <c r="BP157533" s="90"/>
    </row>
    <row r="157534" spans="68:68" customFormat="1">
      <c r="BP157534" s="90"/>
    </row>
    <row r="157535" spans="68:68" customFormat="1">
      <c r="BP157535" s="90"/>
    </row>
    <row r="157536" spans="68:68" customFormat="1">
      <c r="BP157536" s="90"/>
    </row>
    <row r="157537" spans="68:68" customFormat="1">
      <c r="BP157537" s="90"/>
    </row>
    <row r="157538" spans="68:68" customFormat="1">
      <c r="BP157538" s="90"/>
    </row>
    <row r="157539" spans="68:68" customFormat="1">
      <c r="BP157539" s="90"/>
    </row>
    <row r="157540" spans="68:68" customFormat="1">
      <c r="BP157540" s="90"/>
    </row>
    <row r="157541" spans="68:68" customFormat="1">
      <c r="BP157541" s="90"/>
    </row>
    <row r="157542" spans="68:68" customFormat="1">
      <c r="BP157542" s="90"/>
    </row>
    <row r="157543" spans="68:68" customFormat="1">
      <c r="BP157543" s="90"/>
    </row>
    <row r="157544" spans="68:68" customFormat="1">
      <c r="BP157544" s="90"/>
    </row>
    <row r="157545" spans="68:68" customFormat="1">
      <c r="BP157545" s="90"/>
    </row>
    <row r="157546" spans="68:68" customFormat="1">
      <c r="BP157546" s="90"/>
    </row>
    <row r="157547" spans="68:68" customFormat="1">
      <c r="BP157547" s="90"/>
    </row>
    <row r="157548" spans="68:68" customFormat="1">
      <c r="BP157548" s="90"/>
    </row>
    <row r="157549" spans="68:68" customFormat="1">
      <c r="BP157549" s="90"/>
    </row>
    <row r="157550" spans="68:68" customFormat="1">
      <c r="BP157550" s="90"/>
    </row>
    <row r="157551" spans="68:68" customFormat="1">
      <c r="BP157551" s="90"/>
    </row>
    <row r="157552" spans="68:68" customFormat="1">
      <c r="BP157552" s="90"/>
    </row>
    <row r="157553" spans="68:68" customFormat="1">
      <c r="BP157553" s="90"/>
    </row>
    <row r="157554" spans="68:68" customFormat="1">
      <c r="BP157554" s="90"/>
    </row>
    <row r="157555" spans="68:68" customFormat="1">
      <c r="BP157555" s="90"/>
    </row>
    <row r="157556" spans="68:68" customFormat="1">
      <c r="BP157556" s="90"/>
    </row>
    <row r="157557" spans="68:68" customFormat="1">
      <c r="BP157557" s="90"/>
    </row>
    <row r="157558" spans="68:68" customFormat="1">
      <c r="BP157558" s="90"/>
    </row>
    <row r="157559" spans="68:68" customFormat="1">
      <c r="BP157559" s="90"/>
    </row>
    <row r="157560" spans="68:68" customFormat="1">
      <c r="BP157560" s="90"/>
    </row>
    <row r="157561" spans="68:68" customFormat="1">
      <c r="BP157561" s="90"/>
    </row>
    <row r="157562" spans="68:68" customFormat="1">
      <c r="BP157562" s="90"/>
    </row>
    <row r="157563" spans="68:68" customFormat="1">
      <c r="BP157563" s="90"/>
    </row>
    <row r="157564" spans="68:68" customFormat="1">
      <c r="BP157564" s="90"/>
    </row>
    <row r="157565" spans="68:68" customFormat="1">
      <c r="BP157565" s="90"/>
    </row>
    <row r="157566" spans="68:68" customFormat="1">
      <c r="BP157566" s="90"/>
    </row>
    <row r="157567" spans="68:68" customFormat="1">
      <c r="BP157567" s="90"/>
    </row>
    <row r="157568" spans="68:68" customFormat="1">
      <c r="BP157568" s="90"/>
    </row>
    <row r="157569" spans="68:68" customFormat="1">
      <c r="BP157569" s="90"/>
    </row>
    <row r="157570" spans="68:68" customFormat="1">
      <c r="BP157570" s="90"/>
    </row>
    <row r="157571" spans="68:68" customFormat="1">
      <c r="BP157571" s="90"/>
    </row>
    <row r="157572" spans="68:68" customFormat="1">
      <c r="BP157572" s="90"/>
    </row>
    <row r="157573" spans="68:68" customFormat="1">
      <c r="BP157573" s="90"/>
    </row>
    <row r="157574" spans="68:68" customFormat="1">
      <c r="BP157574" s="90"/>
    </row>
    <row r="157575" spans="68:68" customFormat="1">
      <c r="BP157575" s="90"/>
    </row>
    <row r="157576" spans="68:68" customFormat="1">
      <c r="BP157576" s="90"/>
    </row>
    <row r="157577" spans="68:68" customFormat="1">
      <c r="BP157577" s="90"/>
    </row>
    <row r="157578" spans="68:68" customFormat="1">
      <c r="BP157578" s="90"/>
    </row>
    <row r="157579" spans="68:68" customFormat="1">
      <c r="BP157579" s="90"/>
    </row>
    <row r="157580" spans="68:68" customFormat="1">
      <c r="BP157580" s="90"/>
    </row>
    <row r="157581" spans="68:68" customFormat="1">
      <c r="BP157581" s="90"/>
    </row>
    <row r="157582" spans="68:68" customFormat="1">
      <c r="BP157582" s="90"/>
    </row>
    <row r="157583" spans="68:68" customFormat="1">
      <c r="BP157583" s="90"/>
    </row>
    <row r="157584" spans="68:68" customFormat="1">
      <c r="BP157584" s="90"/>
    </row>
    <row r="157585" spans="68:68" customFormat="1">
      <c r="BP157585" s="90"/>
    </row>
    <row r="157586" spans="68:68" customFormat="1">
      <c r="BP157586" s="90"/>
    </row>
    <row r="157587" spans="68:68" customFormat="1">
      <c r="BP157587" s="90"/>
    </row>
    <row r="157588" spans="68:68" customFormat="1">
      <c r="BP157588" s="90"/>
    </row>
    <row r="157589" spans="68:68" customFormat="1">
      <c r="BP157589" s="90"/>
    </row>
    <row r="157590" spans="68:68" customFormat="1">
      <c r="BP157590" s="90"/>
    </row>
    <row r="157591" spans="68:68" customFormat="1">
      <c r="BP157591" s="90"/>
    </row>
    <row r="157592" spans="68:68" customFormat="1">
      <c r="BP157592" s="90"/>
    </row>
    <row r="157593" spans="68:68" customFormat="1">
      <c r="BP157593" s="90"/>
    </row>
    <row r="157594" spans="68:68" customFormat="1">
      <c r="BP157594" s="90"/>
    </row>
    <row r="157595" spans="68:68" customFormat="1">
      <c r="BP157595" s="90"/>
    </row>
    <row r="157596" spans="68:68" customFormat="1">
      <c r="BP157596" s="90"/>
    </row>
    <row r="157597" spans="68:68" customFormat="1">
      <c r="BP157597" s="90"/>
    </row>
    <row r="157598" spans="68:68" customFormat="1">
      <c r="BP157598" s="90"/>
    </row>
    <row r="157599" spans="68:68" customFormat="1">
      <c r="BP157599" s="90"/>
    </row>
    <row r="157600" spans="68:68" customFormat="1">
      <c r="BP157600" s="90"/>
    </row>
    <row r="157601" spans="68:68" customFormat="1">
      <c r="BP157601" s="90"/>
    </row>
    <row r="157602" spans="68:68" customFormat="1">
      <c r="BP157602" s="90"/>
    </row>
    <row r="157603" spans="68:68" customFormat="1">
      <c r="BP157603" s="90"/>
    </row>
    <row r="157604" spans="68:68" customFormat="1">
      <c r="BP157604" s="90"/>
    </row>
    <row r="157605" spans="68:68" customFormat="1">
      <c r="BP157605" s="90"/>
    </row>
    <row r="157606" spans="68:68" customFormat="1">
      <c r="BP157606" s="90"/>
    </row>
    <row r="157607" spans="68:68" customFormat="1">
      <c r="BP157607" s="90"/>
    </row>
    <row r="157608" spans="68:68" customFormat="1">
      <c r="BP157608" s="90"/>
    </row>
    <row r="157609" spans="68:68" customFormat="1">
      <c r="BP157609" s="90"/>
    </row>
    <row r="157610" spans="68:68" customFormat="1">
      <c r="BP157610" s="90"/>
    </row>
    <row r="157611" spans="68:68" customFormat="1">
      <c r="BP157611" s="90"/>
    </row>
    <row r="157612" spans="68:68" customFormat="1">
      <c r="BP157612" s="90"/>
    </row>
    <row r="157613" spans="68:68" customFormat="1">
      <c r="BP157613" s="90"/>
    </row>
    <row r="157614" spans="68:68" customFormat="1">
      <c r="BP157614" s="90"/>
    </row>
    <row r="157615" spans="68:68" customFormat="1">
      <c r="BP157615" s="90"/>
    </row>
    <row r="157616" spans="68:68" customFormat="1">
      <c r="BP157616" s="90"/>
    </row>
    <row r="157617" spans="68:68" customFormat="1">
      <c r="BP157617" s="90"/>
    </row>
    <row r="157618" spans="68:68" customFormat="1">
      <c r="BP157618" s="90"/>
    </row>
    <row r="157619" spans="68:68" customFormat="1">
      <c r="BP157619" s="90"/>
    </row>
    <row r="157620" spans="68:68" customFormat="1">
      <c r="BP157620" s="90"/>
    </row>
    <row r="157621" spans="68:68" customFormat="1">
      <c r="BP157621" s="90"/>
    </row>
    <row r="157622" spans="68:68" customFormat="1">
      <c r="BP157622" s="90"/>
    </row>
    <row r="157623" spans="68:68" customFormat="1">
      <c r="BP157623" s="90"/>
    </row>
    <row r="157624" spans="68:68" customFormat="1">
      <c r="BP157624" s="90"/>
    </row>
    <row r="157625" spans="68:68" customFormat="1">
      <c r="BP157625" s="90"/>
    </row>
    <row r="157626" spans="68:68" customFormat="1">
      <c r="BP157626" s="90"/>
    </row>
    <row r="157627" spans="68:68" customFormat="1">
      <c r="BP157627" s="90"/>
    </row>
    <row r="157628" spans="68:68" customFormat="1">
      <c r="BP157628" s="90"/>
    </row>
    <row r="157629" spans="68:68" customFormat="1">
      <c r="BP157629" s="90"/>
    </row>
    <row r="157630" spans="68:68" customFormat="1">
      <c r="BP157630" s="90"/>
    </row>
    <row r="157631" spans="68:68" customFormat="1">
      <c r="BP157631" s="90"/>
    </row>
    <row r="157632" spans="68:68" customFormat="1">
      <c r="BP157632" s="90"/>
    </row>
    <row r="157633" spans="68:68" customFormat="1">
      <c r="BP157633" s="90"/>
    </row>
    <row r="157634" spans="68:68" customFormat="1">
      <c r="BP157634" s="90"/>
    </row>
    <row r="157635" spans="68:68" customFormat="1">
      <c r="BP157635" s="90"/>
    </row>
    <row r="157636" spans="68:68" customFormat="1">
      <c r="BP157636" s="90"/>
    </row>
    <row r="157637" spans="68:68" customFormat="1">
      <c r="BP157637" s="90"/>
    </row>
    <row r="157638" spans="68:68" customFormat="1">
      <c r="BP157638" s="90"/>
    </row>
    <row r="157639" spans="68:68" customFormat="1">
      <c r="BP157639" s="90"/>
    </row>
    <row r="157640" spans="68:68" customFormat="1">
      <c r="BP157640" s="90"/>
    </row>
    <row r="157641" spans="68:68" customFormat="1">
      <c r="BP157641" s="90"/>
    </row>
    <row r="157642" spans="68:68" customFormat="1">
      <c r="BP157642" s="90"/>
    </row>
    <row r="157643" spans="68:68" customFormat="1">
      <c r="BP157643" s="90"/>
    </row>
    <row r="157644" spans="68:68" customFormat="1">
      <c r="BP157644" s="90"/>
    </row>
    <row r="157645" spans="68:68" customFormat="1">
      <c r="BP157645" s="90"/>
    </row>
    <row r="157646" spans="68:68" customFormat="1">
      <c r="BP157646" s="90"/>
    </row>
    <row r="157647" spans="68:68" customFormat="1">
      <c r="BP157647" s="90"/>
    </row>
    <row r="157648" spans="68:68" customFormat="1">
      <c r="BP157648" s="90"/>
    </row>
    <row r="157649" spans="68:68" customFormat="1">
      <c r="BP157649" s="90"/>
    </row>
    <row r="157650" spans="68:68" customFormat="1">
      <c r="BP157650" s="90"/>
    </row>
    <row r="157651" spans="68:68" customFormat="1">
      <c r="BP157651" s="90"/>
    </row>
    <row r="157652" spans="68:68" customFormat="1">
      <c r="BP157652" s="90"/>
    </row>
    <row r="157653" spans="68:68" customFormat="1">
      <c r="BP157653" s="90"/>
    </row>
    <row r="157654" spans="68:68" customFormat="1">
      <c r="BP157654" s="90"/>
    </row>
    <row r="157655" spans="68:68" customFormat="1">
      <c r="BP157655" s="90"/>
    </row>
    <row r="157656" spans="68:68" customFormat="1">
      <c r="BP157656" s="90"/>
    </row>
    <row r="157657" spans="68:68" customFormat="1">
      <c r="BP157657" s="90"/>
    </row>
    <row r="157658" spans="68:68" customFormat="1">
      <c r="BP157658" s="90"/>
    </row>
    <row r="157659" spans="68:68" customFormat="1">
      <c r="BP157659" s="90"/>
    </row>
    <row r="157660" spans="68:68" customFormat="1">
      <c r="BP157660" s="90"/>
    </row>
    <row r="157661" spans="68:68" customFormat="1">
      <c r="BP157661" s="90"/>
    </row>
    <row r="157662" spans="68:68" customFormat="1">
      <c r="BP157662" s="90"/>
    </row>
    <row r="157663" spans="68:68" customFormat="1">
      <c r="BP157663" s="90"/>
    </row>
    <row r="157664" spans="68:68" customFormat="1">
      <c r="BP157664" s="90"/>
    </row>
    <row r="157665" spans="68:68" customFormat="1">
      <c r="BP157665" s="90"/>
    </row>
    <row r="157666" spans="68:68" customFormat="1">
      <c r="BP157666" s="90"/>
    </row>
    <row r="157667" spans="68:68" customFormat="1">
      <c r="BP157667" s="90"/>
    </row>
    <row r="157668" spans="68:68" customFormat="1">
      <c r="BP157668" s="90"/>
    </row>
    <row r="157669" spans="68:68" customFormat="1">
      <c r="BP157669" s="90"/>
    </row>
    <row r="157670" spans="68:68" customFormat="1">
      <c r="BP157670" s="90"/>
    </row>
    <row r="157671" spans="68:68" customFormat="1">
      <c r="BP157671" s="90"/>
    </row>
    <row r="157672" spans="68:68" customFormat="1">
      <c r="BP157672" s="90"/>
    </row>
    <row r="157673" spans="68:68" customFormat="1">
      <c r="BP157673" s="90"/>
    </row>
    <row r="157674" spans="68:68" customFormat="1">
      <c r="BP157674" s="90"/>
    </row>
    <row r="157675" spans="68:68" customFormat="1">
      <c r="BP157675" s="90"/>
    </row>
    <row r="157676" spans="68:68" customFormat="1">
      <c r="BP157676" s="90"/>
    </row>
    <row r="157677" spans="68:68" customFormat="1">
      <c r="BP157677" s="90"/>
    </row>
    <row r="157678" spans="68:68" customFormat="1">
      <c r="BP157678" s="90"/>
    </row>
    <row r="157679" spans="68:68" customFormat="1">
      <c r="BP157679" s="90"/>
    </row>
    <row r="157680" spans="68:68" customFormat="1">
      <c r="BP157680" s="90"/>
    </row>
    <row r="157681" spans="68:68" customFormat="1">
      <c r="BP157681" s="90"/>
    </row>
    <row r="157682" spans="68:68" customFormat="1">
      <c r="BP157682" s="90"/>
    </row>
    <row r="157683" spans="68:68" customFormat="1">
      <c r="BP157683" s="90"/>
    </row>
    <row r="157684" spans="68:68" customFormat="1">
      <c r="BP157684" s="90"/>
    </row>
    <row r="157685" spans="68:68" customFormat="1">
      <c r="BP157685" s="90"/>
    </row>
    <row r="157686" spans="68:68" customFormat="1">
      <c r="BP157686" s="90"/>
    </row>
    <row r="157687" spans="68:68" customFormat="1">
      <c r="BP157687" s="90"/>
    </row>
    <row r="157688" spans="68:68" customFormat="1">
      <c r="BP157688" s="90"/>
    </row>
    <row r="157689" spans="68:68" customFormat="1">
      <c r="BP157689" s="90"/>
    </row>
    <row r="157690" spans="68:68" customFormat="1">
      <c r="BP157690" s="90"/>
    </row>
    <row r="157691" spans="68:68" customFormat="1">
      <c r="BP157691" s="90"/>
    </row>
    <row r="157692" spans="68:68" customFormat="1">
      <c r="BP157692" s="90"/>
    </row>
    <row r="157693" spans="68:68" customFormat="1">
      <c r="BP157693" s="90"/>
    </row>
    <row r="157694" spans="68:68" customFormat="1">
      <c r="BP157694" s="90"/>
    </row>
    <row r="157695" spans="68:68" customFormat="1">
      <c r="BP157695" s="90"/>
    </row>
    <row r="157696" spans="68:68" customFormat="1">
      <c r="BP157696" s="90"/>
    </row>
    <row r="157697" spans="68:68" customFormat="1">
      <c r="BP157697" s="90"/>
    </row>
    <row r="157698" spans="68:68" customFormat="1">
      <c r="BP157698" s="90"/>
    </row>
    <row r="157699" spans="68:68" customFormat="1">
      <c r="BP157699" s="90"/>
    </row>
    <row r="157700" spans="68:68" customFormat="1">
      <c r="BP157700" s="90"/>
    </row>
    <row r="157701" spans="68:68" customFormat="1">
      <c r="BP157701" s="90"/>
    </row>
    <row r="157702" spans="68:68" customFormat="1">
      <c r="BP157702" s="90"/>
    </row>
    <row r="157703" spans="68:68" customFormat="1">
      <c r="BP157703" s="90"/>
    </row>
    <row r="157704" spans="68:68" customFormat="1">
      <c r="BP157704" s="90"/>
    </row>
    <row r="157705" spans="68:68" customFormat="1">
      <c r="BP157705" s="90"/>
    </row>
    <row r="157706" spans="68:68" customFormat="1">
      <c r="BP157706" s="90"/>
    </row>
    <row r="157707" spans="68:68" customFormat="1">
      <c r="BP157707" s="90"/>
    </row>
    <row r="157708" spans="68:68" customFormat="1">
      <c r="BP157708" s="90"/>
    </row>
    <row r="157709" spans="68:68" customFormat="1">
      <c r="BP157709" s="90"/>
    </row>
    <row r="157710" spans="68:68" customFormat="1">
      <c r="BP157710" s="90"/>
    </row>
    <row r="157711" spans="68:68" customFormat="1">
      <c r="BP157711" s="90"/>
    </row>
    <row r="157712" spans="68:68" customFormat="1">
      <c r="BP157712" s="90"/>
    </row>
    <row r="157713" spans="68:68" customFormat="1">
      <c r="BP157713" s="90"/>
    </row>
    <row r="157714" spans="68:68" customFormat="1">
      <c r="BP157714" s="90"/>
    </row>
    <row r="157715" spans="68:68" customFormat="1">
      <c r="BP157715" s="90"/>
    </row>
    <row r="157716" spans="68:68" customFormat="1">
      <c r="BP157716" s="90"/>
    </row>
    <row r="157717" spans="68:68" customFormat="1">
      <c r="BP157717" s="90"/>
    </row>
    <row r="157718" spans="68:68" customFormat="1">
      <c r="BP157718" s="90"/>
    </row>
    <row r="157719" spans="68:68" customFormat="1">
      <c r="BP157719" s="90"/>
    </row>
    <row r="157720" spans="68:68" customFormat="1">
      <c r="BP157720" s="90"/>
    </row>
    <row r="157721" spans="68:68" customFormat="1">
      <c r="BP157721" s="90"/>
    </row>
    <row r="157722" spans="68:68" customFormat="1">
      <c r="BP157722" s="90"/>
    </row>
    <row r="157723" spans="68:68" customFormat="1">
      <c r="BP157723" s="90"/>
    </row>
    <row r="157724" spans="68:68" customFormat="1">
      <c r="BP157724" s="90"/>
    </row>
    <row r="157725" spans="68:68" customFormat="1">
      <c r="BP157725" s="90"/>
    </row>
    <row r="157726" spans="68:68" customFormat="1">
      <c r="BP157726" s="90"/>
    </row>
    <row r="157727" spans="68:68" customFormat="1">
      <c r="BP157727" s="90"/>
    </row>
    <row r="157728" spans="68:68" customFormat="1">
      <c r="BP157728" s="90"/>
    </row>
    <row r="157729" spans="68:68" customFormat="1">
      <c r="BP157729" s="90"/>
    </row>
    <row r="157730" spans="68:68" customFormat="1">
      <c r="BP157730" s="90"/>
    </row>
    <row r="157731" spans="68:68" customFormat="1">
      <c r="BP157731" s="90"/>
    </row>
    <row r="157732" spans="68:68" customFormat="1">
      <c r="BP157732" s="90"/>
    </row>
    <row r="157733" spans="68:68" customFormat="1">
      <c r="BP157733" s="90"/>
    </row>
    <row r="157734" spans="68:68" customFormat="1">
      <c r="BP157734" s="90"/>
    </row>
    <row r="157735" spans="68:68" customFormat="1">
      <c r="BP157735" s="90"/>
    </row>
    <row r="157736" spans="68:68" customFormat="1">
      <c r="BP157736" s="90"/>
    </row>
    <row r="157737" spans="68:68" customFormat="1">
      <c r="BP157737" s="90"/>
    </row>
    <row r="157738" spans="68:68" customFormat="1">
      <c r="BP157738" s="90"/>
    </row>
    <row r="157739" spans="68:68" customFormat="1">
      <c r="BP157739" s="90"/>
    </row>
    <row r="157740" spans="68:68" customFormat="1">
      <c r="BP157740" s="90"/>
    </row>
    <row r="157741" spans="68:68" customFormat="1">
      <c r="BP157741" s="90"/>
    </row>
    <row r="157742" spans="68:68" customFormat="1">
      <c r="BP157742" s="90"/>
    </row>
    <row r="157743" spans="68:68" customFormat="1">
      <c r="BP157743" s="90"/>
    </row>
    <row r="157744" spans="68:68" customFormat="1">
      <c r="BP157744" s="90"/>
    </row>
    <row r="157745" spans="68:68" customFormat="1">
      <c r="BP157745" s="90"/>
    </row>
    <row r="157746" spans="68:68" customFormat="1">
      <c r="BP157746" s="90"/>
    </row>
    <row r="157747" spans="68:68" customFormat="1">
      <c r="BP157747" s="90"/>
    </row>
    <row r="157748" spans="68:68" customFormat="1">
      <c r="BP157748" s="90"/>
    </row>
    <row r="157749" spans="68:68" customFormat="1">
      <c r="BP157749" s="90"/>
    </row>
    <row r="157750" spans="68:68" customFormat="1">
      <c r="BP157750" s="90"/>
    </row>
    <row r="157751" spans="68:68" customFormat="1">
      <c r="BP157751" s="90"/>
    </row>
    <row r="157752" spans="68:68" customFormat="1">
      <c r="BP157752" s="90"/>
    </row>
    <row r="157753" spans="68:68" customFormat="1">
      <c r="BP157753" s="90"/>
    </row>
    <row r="157754" spans="68:68" customFormat="1">
      <c r="BP157754" s="90"/>
    </row>
    <row r="157755" spans="68:68" customFormat="1">
      <c r="BP157755" s="90"/>
    </row>
    <row r="157756" spans="68:68" customFormat="1">
      <c r="BP157756" s="90"/>
    </row>
    <row r="157757" spans="68:68" customFormat="1">
      <c r="BP157757" s="90"/>
    </row>
    <row r="157758" spans="68:68" customFormat="1">
      <c r="BP157758" s="90"/>
    </row>
    <row r="157759" spans="68:68" customFormat="1">
      <c r="BP157759" s="90"/>
    </row>
    <row r="157760" spans="68:68" customFormat="1">
      <c r="BP157760" s="90"/>
    </row>
    <row r="157761" spans="68:68" customFormat="1">
      <c r="BP157761" s="90"/>
    </row>
    <row r="157762" spans="68:68" customFormat="1">
      <c r="BP157762" s="90"/>
    </row>
    <row r="157763" spans="68:68" customFormat="1">
      <c r="BP157763" s="90"/>
    </row>
    <row r="157764" spans="68:68" customFormat="1">
      <c r="BP157764" s="90"/>
    </row>
    <row r="157765" spans="68:68" customFormat="1">
      <c r="BP157765" s="90"/>
    </row>
    <row r="157766" spans="68:68" customFormat="1">
      <c r="BP157766" s="90"/>
    </row>
    <row r="157767" spans="68:68" customFormat="1">
      <c r="BP157767" s="90"/>
    </row>
    <row r="157768" spans="68:68" customFormat="1">
      <c r="BP157768" s="90"/>
    </row>
    <row r="157769" spans="68:68" customFormat="1">
      <c r="BP157769" s="90"/>
    </row>
    <row r="157770" spans="68:68" customFormat="1">
      <c r="BP157770" s="90"/>
    </row>
    <row r="157771" spans="68:68" customFormat="1">
      <c r="BP157771" s="90"/>
    </row>
    <row r="157772" spans="68:68" customFormat="1">
      <c r="BP157772" s="90"/>
    </row>
    <row r="157773" spans="68:68" customFormat="1">
      <c r="BP157773" s="90"/>
    </row>
    <row r="157774" spans="68:68" customFormat="1">
      <c r="BP157774" s="90"/>
    </row>
    <row r="157775" spans="68:68" customFormat="1">
      <c r="BP157775" s="90"/>
    </row>
    <row r="157776" spans="68:68" customFormat="1">
      <c r="BP157776" s="90"/>
    </row>
    <row r="157777" spans="68:68" customFormat="1">
      <c r="BP157777" s="90"/>
    </row>
    <row r="157778" spans="68:68" customFormat="1">
      <c r="BP157778" s="90"/>
    </row>
    <row r="157779" spans="68:68" customFormat="1">
      <c r="BP157779" s="90"/>
    </row>
    <row r="157780" spans="68:68" customFormat="1">
      <c r="BP157780" s="90"/>
    </row>
    <row r="157781" spans="68:68" customFormat="1">
      <c r="BP157781" s="90"/>
    </row>
    <row r="157782" spans="68:68" customFormat="1">
      <c r="BP157782" s="90"/>
    </row>
    <row r="157783" spans="68:68" customFormat="1">
      <c r="BP157783" s="90"/>
    </row>
    <row r="157784" spans="68:68" customFormat="1">
      <c r="BP157784" s="90"/>
    </row>
    <row r="157785" spans="68:68" customFormat="1">
      <c r="BP157785" s="90"/>
    </row>
    <row r="157786" spans="68:68" customFormat="1">
      <c r="BP157786" s="90"/>
    </row>
    <row r="157787" spans="68:68" customFormat="1">
      <c r="BP157787" s="90"/>
    </row>
    <row r="157788" spans="68:68" customFormat="1">
      <c r="BP157788" s="90"/>
    </row>
    <row r="157789" spans="68:68" customFormat="1">
      <c r="BP157789" s="90"/>
    </row>
    <row r="157790" spans="68:68" customFormat="1">
      <c r="BP157790" s="90"/>
    </row>
    <row r="157791" spans="68:68" customFormat="1">
      <c r="BP157791" s="90"/>
    </row>
    <row r="157792" spans="68:68" customFormat="1">
      <c r="BP157792" s="90"/>
    </row>
    <row r="157793" spans="68:68" customFormat="1">
      <c r="BP157793" s="90"/>
    </row>
    <row r="157794" spans="68:68" customFormat="1">
      <c r="BP157794" s="90"/>
    </row>
    <row r="157795" spans="68:68" customFormat="1">
      <c r="BP157795" s="90"/>
    </row>
    <row r="157796" spans="68:68" customFormat="1">
      <c r="BP157796" s="90"/>
    </row>
    <row r="157797" spans="68:68" customFormat="1">
      <c r="BP157797" s="90"/>
    </row>
    <row r="157798" spans="68:68" customFormat="1">
      <c r="BP157798" s="90"/>
    </row>
    <row r="157799" spans="68:68" customFormat="1">
      <c r="BP157799" s="90"/>
    </row>
    <row r="157800" spans="68:68" customFormat="1">
      <c r="BP157800" s="90"/>
    </row>
    <row r="157801" spans="68:68" customFormat="1">
      <c r="BP157801" s="90"/>
    </row>
    <row r="157802" spans="68:68" customFormat="1">
      <c r="BP157802" s="90"/>
    </row>
    <row r="157803" spans="68:68" customFormat="1">
      <c r="BP157803" s="90"/>
    </row>
    <row r="157804" spans="68:68" customFormat="1">
      <c r="BP157804" s="90"/>
    </row>
    <row r="157805" spans="68:68" customFormat="1">
      <c r="BP157805" s="90"/>
    </row>
    <row r="157806" spans="68:68" customFormat="1">
      <c r="BP157806" s="90"/>
    </row>
    <row r="157807" spans="68:68" customFormat="1">
      <c r="BP157807" s="90"/>
    </row>
    <row r="157808" spans="68:68" customFormat="1">
      <c r="BP157808" s="90"/>
    </row>
    <row r="157809" spans="68:68" customFormat="1">
      <c r="BP157809" s="90"/>
    </row>
    <row r="157810" spans="68:68" customFormat="1">
      <c r="BP157810" s="90"/>
    </row>
    <row r="157811" spans="68:68" customFormat="1">
      <c r="BP157811" s="90"/>
    </row>
    <row r="157812" spans="68:68" customFormat="1">
      <c r="BP157812" s="90"/>
    </row>
    <row r="157813" spans="68:68" customFormat="1">
      <c r="BP157813" s="90"/>
    </row>
    <row r="157814" spans="68:68" customFormat="1">
      <c r="BP157814" s="90"/>
    </row>
    <row r="157815" spans="68:68" customFormat="1">
      <c r="BP157815" s="90"/>
    </row>
    <row r="157816" spans="68:68" customFormat="1">
      <c r="BP157816" s="90"/>
    </row>
    <row r="157817" spans="68:68" customFormat="1">
      <c r="BP157817" s="90"/>
    </row>
    <row r="157818" spans="68:68" customFormat="1">
      <c r="BP157818" s="90"/>
    </row>
    <row r="157819" spans="68:68" customFormat="1">
      <c r="BP157819" s="90"/>
    </row>
    <row r="157820" spans="68:68" customFormat="1">
      <c r="BP157820" s="90"/>
    </row>
    <row r="157821" spans="68:68" customFormat="1">
      <c r="BP157821" s="90"/>
    </row>
    <row r="157822" spans="68:68" customFormat="1">
      <c r="BP157822" s="90"/>
    </row>
    <row r="157823" spans="68:68" customFormat="1">
      <c r="BP157823" s="90"/>
    </row>
    <row r="157824" spans="68:68" customFormat="1">
      <c r="BP157824" s="90"/>
    </row>
    <row r="157825" spans="68:68" customFormat="1">
      <c r="BP157825" s="90"/>
    </row>
    <row r="157826" spans="68:68" customFormat="1">
      <c r="BP157826" s="90"/>
    </row>
    <row r="157827" spans="68:68" customFormat="1">
      <c r="BP157827" s="90"/>
    </row>
    <row r="157828" spans="68:68" customFormat="1">
      <c r="BP157828" s="90"/>
    </row>
    <row r="157829" spans="68:68" customFormat="1">
      <c r="BP157829" s="90"/>
    </row>
    <row r="157830" spans="68:68" customFormat="1">
      <c r="BP157830" s="90"/>
    </row>
    <row r="157831" spans="68:68" customFormat="1">
      <c r="BP157831" s="90"/>
    </row>
    <row r="157832" spans="68:68" customFormat="1">
      <c r="BP157832" s="90"/>
    </row>
    <row r="157833" spans="68:68" customFormat="1">
      <c r="BP157833" s="90"/>
    </row>
    <row r="157834" spans="68:68" customFormat="1">
      <c r="BP157834" s="90"/>
    </row>
    <row r="157835" spans="68:68" customFormat="1">
      <c r="BP157835" s="90"/>
    </row>
    <row r="157836" spans="68:68" customFormat="1">
      <c r="BP157836" s="90"/>
    </row>
    <row r="157837" spans="68:68" customFormat="1">
      <c r="BP157837" s="90"/>
    </row>
    <row r="157838" spans="68:68" customFormat="1">
      <c r="BP157838" s="90"/>
    </row>
    <row r="157839" spans="68:68" customFormat="1">
      <c r="BP157839" s="90"/>
    </row>
    <row r="157840" spans="68:68" customFormat="1">
      <c r="BP157840" s="90"/>
    </row>
    <row r="157841" spans="68:68" customFormat="1">
      <c r="BP157841" s="90"/>
    </row>
    <row r="157842" spans="68:68" customFormat="1">
      <c r="BP157842" s="90"/>
    </row>
    <row r="157843" spans="68:68" customFormat="1">
      <c r="BP157843" s="90"/>
    </row>
    <row r="157844" spans="68:68" customFormat="1">
      <c r="BP157844" s="90"/>
    </row>
    <row r="157845" spans="68:68" customFormat="1">
      <c r="BP157845" s="90"/>
    </row>
    <row r="157846" spans="68:68" customFormat="1">
      <c r="BP157846" s="90"/>
    </row>
    <row r="157847" spans="68:68" customFormat="1">
      <c r="BP157847" s="90"/>
    </row>
    <row r="157848" spans="68:68" customFormat="1">
      <c r="BP157848" s="90"/>
    </row>
    <row r="157849" spans="68:68" customFormat="1">
      <c r="BP157849" s="90"/>
    </row>
    <row r="157850" spans="68:68" customFormat="1">
      <c r="BP157850" s="90"/>
    </row>
    <row r="157851" spans="68:68" customFormat="1">
      <c r="BP157851" s="90"/>
    </row>
    <row r="157852" spans="68:68" customFormat="1">
      <c r="BP157852" s="90"/>
    </row>
    <row r="157853" spans="68:68" customFormat="1">
      <c r="BP157853" s="90"/>
    </row>
    <row r="157854" spans="68:68" customFormat="1">
      <c r="BP157854" s="90"/>
    </row>
    <row r="157855" spans="68:68" customFormat="1">
      <c r="BP157855" s="90"/>
    </row>
    <row r="157856" spans="68:68" customFormat="1">
      <c r="BP157856" s="90"/>
    </row>
    <row r="157857" spans="68:68" customFormat="1">
      <c r="BP157857" s="90"/>
    </row>
    <row r="157858" spans="68:68" customFormat="1">
      <c r="BP157858" s="90"/>
    </row>
    <row r="157859" spans="68:68" customFormat="1">
      <c r="BP157859" s="90"/>
    </row>
    <row r="157860" spans="68:68" customFormat="1">
      <c r="BP157860" s="90"/>
    </row>
    <row r="157861" spans="68:68" customFormat="1">
      <c r="BP157861" s="90"/>
    </row>
    <row r="157862" spans="68:68" customFormat="1">
      <c r="BP157862" s="90"/>
    </row>
    <row r="157863" spans="68:68" customFormat="1">
      <c r="BP157863" s="90"/>
    </row>
    <row r="157864" spans="68:68" customFormat="1">
      <c r="BP157864" s="90"/>
    </row>
    <row r="157865" spans="68:68" customFormat="1">
      <c r="BP157865" s="90"/>
    </row>
    <row r="157866" spans="68:68" customFormat="1">
      <c r="BP157866" s="90"/>
    </row>
    <row r="157867" spans="68:68" customFormat="1">
      <c r="BP157867" s="90"/>
    </row>
    <row r="157868" spans="68:68" customFormat="1">
      <c r="BP157868" s="90"/>
    </row>
    <row r="157869" spans="68:68" customFormat="1">
      <c r="BP157869" s="90"/>
    </row>
    <row r="157870" spans="68:68" customFormat="1">
      <c r="BP157870" s="90"/>
    </row>
    <row r="157871" spans="68:68" customFormat="1">
      <c r="BP157871" s="90"/>
    </row>
    <row r="157872" spans="68:68" customFormat="1">
      <c r="BP157872" s="90"/>
    </row>
    <row r="157873" spans="68:68" customFormat="1">
      <c r="BP157873" s="90"/>
    </row>
    <row r="157874" spans="68:68" customFormat="1">
      <c r="BP157874" s="90"/>
    </row>
    <row r="157875" spans="68:68" customFormat="1">
      <c r="BP157875" s="90"/>
    </row>
    <row r="157876" spans="68:68" customFormat="1">
      <c r="BP157876" s="90"/>
    </row>
    <row r="157877" spans="68:68" customFormat="1">
      <c r="BP157877" s="90"/>
    </row>
    <row r="157878" spans="68:68" customFormat="1">
      <c r="BP157878" s="90"/>
    </row>
    <row r="157879" spans="68:68" customFormat="1">
      <c r="BP157879" s="90"/>
    </row>
    <row r="157880" spans="68:68" customFormat="1">
      <c r="BP157880" s="90"/>
    </row>
    <row r="157881" spans="68:68" customFormat="1">
      <c r="BP157881" s="90"/>
    </row>
    <row r="157882" spans="68:68" customFormat="1">
      <c r="BP157882" s="90"/>
    </row>
    <row r="157883" spans="68:68" customFormat="1">
      <c r="BP157883" s="90"/>
    </row>
    <row r="157884" spans="68:68" customFormat="1">
      <c r="BP157884" s="90"/>
    </row>
    <row r="157885" spans="68:68" customFormat="1">
      <c r="BP157885" s="90"/>
    </row>
    <row r="157886" spans="68:68" customFormat="1">
      <c r="BP157886" s="90"/>
    </row>
    <row r="157887" spans="68:68" customFormat="1">
      <c r="BP157887" s="90"/>
    </row>
    <row r="157888" spans="68:68" customFormat="1">
      <c r="BP157888" s="90"/>
    </row>
    <row r="157889" spans="68:68" customFormat="1">
      <c r="BP157889" s="90"/>
    </row>
    <row r="157890" spans="68:68" customFormat="1">
      <c r="BP157890" s="90"/>
    </row>
    <row r="157891" spans="68:68" customFormat="1">
      <c r="BP157891" s="90"/>
    </row>
    <row r="157892" spans="68:68" customFormat="1">
      <c r="BP157892" s="90"/>
    </row>
    <row r="157893" spans="68:68" customFormat="1">
      <c r="BP157893" s="90"/>
    </row>
    <row r="157894" spans="68:68" customFormat="1">
      <c r="BP157894" s="90"/>
    </row>
    <row r="157895" spans="68:68" customFormat="1">
      <c r="BP157895" s="90"/>
    </row>
    <row r="157896" spans="68:68" customFormat="1">
      <c r="BP157896" s="90"/>
    </row>
    <row r="157897" spans="68:68" customFormat="1">
      <c r="BP157897" s="90"/>
    </row>
    <row r="157898" spans="68:68" customFormat="1">
      <c r="BP157898" s="90"/>
    </row>
    <row r="157899" spans="68:68" customFormat="1">
      <c r="BP157899" s="90"/>
    </row>
    <row r="157900" spans="68:68" customFormat="1">
      <c r="BP157900" s="90"/>
    </row>
    <row r="157901" spans="68:68" customFormat="1">
      <c r="BP157901" s="90"/>
    </row>
    <row r="157902" spans="68:68" customFormat="1">
      <c r="BP157902" s="90"/>
    </row>
    <row r="157903" spans="68:68" customFormat="1">
      <c r="BP157903" s="90"/>
    </row>
    <row r="157904" spans="68:68" customFormat="1">
      <c r="BP157904" s="90"/>
    </row>
    <row r="157905" spans="68:68" customFormat="1">
      <c r="BP157905" s="90"/>
    </row>
    <row r="157906" spans="68:68" customFormat="1">
      <c r="BP157906" s="90"/>
    </row>
    <row r="157907" spans="68:68" customFormat="1">
      <c r="BP157907" s="90"/>
    </row>
    <row r="157908" spans="68:68" customFormat="1">
      <c r="BP157908" s="90"/>
    </row>
    <row r="157909" spans="68:68" customFormat="1">
      <c r="BP157909" s="90"/>
    </row>
    <row r="157910" spans="68:68" customFormat="1">
      <c r="BP157910" s="90"/>
    </row>
    <row r="157911" spans="68:68" customFormat="1">
      <c r="BP157911" s="90"/>
    </row>
    <row r="157912" spans="68:68" customFormat="1">
      <c r="BP157912" s="90"/>
    </row>
    <row r="157913" spans="68:68" customFormat="1">
      <c r="BP157913" s="90"/>
    </row>
    <row r="157914" spans="68:68" customFormat="1">
      <c r="BP157914" s="90"/>
    </row>
    <row r="157915" spans="68:68" customFormat="1">
      <c r="BP157915" s="90"/>
    </row>
    <row r="157916" spans="68:68" customFormat="1">
      <c r="BP157916" s="90"/>
    </row>
    <row r="157917" spans="68:68" customFormat="1">
      <c r="BP157917" s="90"/>
    </row>
    <row r="157918" spans="68:68" customFormat="1">
      <c r="BP157918" s="90"/>
    </row>
    <row r="157919" spans="68:68" customFormat="1">
      <c r="BP157919" s="90"/>
    </row>
    <row r="157920" spans="68:68" customFormat="1">
      <c r="BP157920" s="90"/>
    </row>
    <row r="157921" spans="68:68" customFormat="1">
      <c r="BP157921" s="90"/>
    </row>
    <row r="157922" spans="68:68" customFormat="1">
      <c r="BP157922" s="90"/>
    </row>
    <row r="157923" spans="68:68" customFormat="1">
      <c r="BP157923" s="90"/>
    </row>
    <row r="157924" spans="68:68" customFormat="1">
      <c r="BP157924" s="90"/>
    </row>
    <row r="157925" spans="68:68" customFormat="1">
      <c r="BP157925" s="90"/>
    </row>
    <row r="157926" spans="68:68" customFormat="1">
      <c r="BP157926" s="90"/>
    </row>
    <row r="157927" spans="68:68" customFormat="1">
      <c r="BP157927" s="90"/>
    </row>
    <row r="157928" spans="68:68" customFormat="1">
      <c r="BP157928" s="90"/>
    </row>
    <row r="157929" spans="68:68" customFormat="1">
      <c r="BP157929" s="90"/>
    </row>
    <row r="157930" spans="68:68" customFormat="1">
      <c r="BP157930" s="90"/>
    </row>
    <row r="157931" spans="68:68" customFormat="1">
      <c r="BP157931" s="90"/>
    </row>
    <row r="157932" spans="68:68" customFormat="1">
      <c r="BP157932" s="90"/>
    </row>
    <row r="157933" spans="68:68" customFormat="1">
      <c r="BP157933" s="90"/>
    </row>
    <row r="157934" spans="68:68" customFormat="1">
      <c r="BP157934" s="90"/>
    </row>
    <row r="157935" spans="68:68" customFormat="1">
      <c r="BP157935" s="90"/>
    </row>
    <row r="157936" spans="68:68" customFormat="1">
      <c r="BP157936" s="90"/>
    </row>
    <row r="157937" spans="68:68" customFormat="1">
      <c r="BP157937" s="90"/>
    </row>
    <row r="157938" spans="68:68" customFormat="1">
      <c r="BP157938" s="90"/>
    </row>
    <row r="157939" spans="68:68" customFormat="1">
      <c r="BP157939" s="90"/>
    </row>
    <row r="157940" spans="68:68" customFormat="1">
      <c r="BP157940" s="90"/>
    </row>
    <row r="157941" spans="68:68" customFormat="1">
      <c r="BP157941" s="90"/>
    </row>
    <row r="157942" spans="68:68" customFormat="1">
      <c r="BP157942" s="90"/>
    </row>
    <row r="157943" spans="68:68" customFormat="1">
      <c r="BP157943" s="90"/>
    </row>
    <row r="157944" spans="68:68" customFormat="1">
      <c r="BP157944" s="90"/>
    </row>
    <row r="157945" spans="68:68" customFormat="1">
      <c r="BP157945" s="90"/>
    </row>
    <row r="157946" spans="68:68" customFormat="1">
      <c r="BP157946" s="90"/>
    </row>
    <row r="157947" spans="68:68" customFormat="1">
      <c r="BP157947" s="90"/>
    </row>
    <row r="157948" spans="68:68" customFormat="1">
      <c r="BP157948" s="90"/>
    </row>
    <row r="157949" spans="68:68" customFormat="1">
      <c r="BP157949" s="90"/>
    </row>
    <row r="157950" spans="68:68" customFormat="1">
      <c r="BP157950" s="90"/>
    </row>
    <row r="157951" spans="68:68" customFormat="1">
      <c r="BP157951" s="90"/>
    </row>
    <row r="157952" spans="68:68" customFormat="1">
      <c r="BP157952" s="90"/>
    </row>
    <row r="157953" spans="68:68" customFormat="1">
      <c r="BP157953" s="90"/>
    </row>
    <row r="157954" spans="68:68" customFormat="1">
      <c r="BP157954" s="90"/>
    </row>
    <row r="157955" spans="68:68" customFormat="1">
      <c r="BP157955" s="90"/>
    </row>
    <row r="157956" spans="68:68" customFormat="1">
      <c r="BP157956" s="90"/>
    </row>
    <row r="157957" spans="68:68" customFormat="1">
      <c r="BP157957" s="90"/>
    </row>
    <row r="157958" spans="68:68" customFormat="1">
      <c r="BP157958" s="90"/>
    </row>
    <row r="157959" spans="68:68" customFormat="1">
      <c r="BP157959" s="90"/>
    </row>
    <row r="157960" spans="68:68" customFormat="1">
      <c r="BP157960" s="90"/>
    </row>
    <row r="157961" spans="68:68" customFormat="1">
      <c r="BP157961" s="90"/>
    </row>
    <row r="157962" spans="68:68" customFormat="1">
      <c r="BP157962" s="90"/>
    </row>
    <row r="157963" spans="68:68" customFormat="1">
      <c r="BP157963" s="90"/>
    </row>
    <row r="157964" spans="68:68" customFormat="1">
      <c r="BP157964" s="90"/>
    </row>
    <row r="157965" spans="68:68" customFormat="1">
      <c r="BP157965" s="90"/>
    </row>
    <row r="157966" spans="68:68" customFormat="1">
      <c r="BP157966" s="90"/>
    </row>
    <row r="157967" spans="68:68" customFormat="1">
      <c r="BP157967" s="90"/>
    </row>
    <row r="157968" spans="68:68" customFormat="1">
      <c r="BP157968" s="90"/>
    </row>
    <row r="157969" spans="68:68" customFormat="1">
      <c r="BP157969" s="90"/>
    </row>
    <row r="157970" spans="68:68" customFormat="1">
      <c r="BP157970" s="90"/>
    </row>
    <row r="157971" spans="68:68" customFormat="1">
      <c r="BP157971" s="90"/>
    </row>
    <row r="157972" spans="68:68" customFormat="1">
      <c r="BP157972" s="90"/>
    </row>
    <row r="157973" spans="68:68" customFormat="1">
      <c r="BP157973" s="90"/>
    </row>
    <row r="157974" spans="68:68" customFormat="1">
      <c r="BP157974" s="90"/>
    </row>
    <row r="157975" spans="68:68" customFormat="1">
      <c r="BP157975" s="90"/>
    </row>
    <row r="157976" spans="68:68" customFormat="1">
      <c r="BP157976" s="90"/>
    </row>
    <row r="157977" spans="68:68" customFormat="1">
      <c r="BP157977" s="90"/>
    </row>
    <row r="157978" spans="68:68" customFormat="1">
      <c r="BP157978" s="90"/>
    </row>
    <row r="157979" spans="68:68" customFormat="1">
      <c r="BP157979" s="90"/>
    </row>
    <row r="157980" spans="68:68" customFormat="1">
      <c r="BP157980" s="90"/>
    </row>
    <row r="157981" spans="68:68" customFormat="1">
      <c r="BP157981" s="90"/>
    </row>
    <row r="157982" spans="68:68" customFormat="1">
      <c r="BP157982" s="90"/>
    </row>
    <row r="157983" spans="68:68" customFormat="1">
      <c r="BP157983" s="90"/>
    </row>
    <row r="157984" spans="68:68" customFormat="1">
      <c r="BP157984" s="90"/>
    </row>
    <row r="157985" spans="68:68" customFormat="1">
      <c r="BP157985" s="90"/>
    </row>
    <row r="157986" spans="68:68" customFormat="1">
      <c r="BP157986" s="90"/>
    </row>
    <row r="157987" spans="68:68" customFormat="1">
      <c r="BP157987" s="90"/>
    </row>
    <row r="157988" spans="68:68" customFormat="1">
      <c r="BP157988" s="90"/>
    </row>
    <row r="157989" spans="68:68" customFormat="1">
      <c r="BP157989" s="90"/>
    </row>
    <row r="157990" spans="68:68" customFormat="1">
      <c r="BP157990" s="90"/>
    </row>
    <row r="157991" spans="68:68" customFormat="1">
      <c r="BP157991" s="90"/>
    </row>
    <row r="157992" spans="68:68" customFormat="1">
      <c r="BP157992" s="90"/>
    </row>
    <row r="157993" spans="68:68" customFormat="1">
      <c r="BP157993" s="90"/>
    </row>
    <row r="157994" spans="68:68" customFormat="1">
      <c r="BP157994" s="90"/>
    </row>
    <row r="157995" spans="68:68" customFormat="1">
      <c r="BP157995" s="90"/>
    </row>
    <row r="157996" spans="68:68" customFormat="1">
      <c r="BP157996" s="90"/>
    </row>
    <row r="157997" spans="68:68" customFormat="1">
      <c r="BP157997" s="90"/>
    </row>
    <row r="157998" spans="68:68" customFormat="1">
      <c r="BP157998" s="90"/>
    </row>
    <row r="157999" spans="68:68" customFormat="1">
      <c r="BP157999" s="90"/>
    </row>
    <row r="158000" spans="68:68" customFormat="1">
      <c r="BP158000" s="90"/>
    </row>
    <row r="158001" spans="68:68" customFormat="1">
      <c r="BP158001" s="90"/>
    </row>
    <row r="158002" spans="68:68" customFormat="1">
      <c r="BP158002" s="90"/>
    </row>
    <row r="158003" spans="68:68" customFormat="1">
      <c r="BP158003" s="90"/>
    </row>
    <row r="158004" spans="68:68" customFormat="1">
      <c r="BP158004" s="90"/>
    </row>
    <row r="158005" spans="68:68" customFormat="1">
      <c r="BP158005" s="90"/>
    </row>
    <row r="158006" spans="68:68" customFormat="1">
      <c r="BP158006" s="90"/>
    </row>
    <row r="158007" spans="68:68" customFormat="1">
      <c r="BP158007" s="90"/>
    </row>
    <row r="158008" spans="68:68" customFormat="1">
      <c r="BP158008" s="90"/>
    </row>
    <row r="158009" spans="68:68" customFormat="1">
      <c r="BP158009" s="90"/>
    </row>
    <row r="158010" spans="68:68" customFormat="1">
      <c r="BP158010" s="90"/>
    </row>
    <row r="158011" spans="68:68" customFormat="1">
      <c r="BP158011" s="90"/>
    </row>
    <row r="158012" spans="68:68" customFormat="1">
      <c r="BP158012" s="90"/>
    </row>
    <row r="158013" spans="68:68" customFormat="1">
      <c r="BP158013" s="90"/>
    </row>
    <row r="158014" spans="68:68" customFormat="1">
      <c r="BP158014" s="90"/>
    </row>
    <row r="158015" spans="68:68" customFormat="1">
      <c r="BP158015" s="90"/>
    </row>
    <row r="158016" spans="68:68" customFormat="1">
      <c r="BP158016" s="90"/>
    </row>
    <row r="158017" spans="68:68" customFormat="1">
      <c r="BP158017" s="90"/>
    </row>
    <row r="158018" spans="68:68" customFormat="1">
      <c r="BP158018" s="90"/>
    </row>
    <row r="158019" spans="68:68" customFormat="1">
      <c r="BP158019" s="90"/>
    </row>
    <row r="158020" spans="68:68" customFormat="1">
      <c r="BP158020" s="90"/>
    </row>
    <row r="158021" spans="68:68" customFormat="1">
      <c r="BP158021" s="90"/>
    </row>
    <row r="158022" spans="68:68" customFormat="1">
      <c r="BP158022" s="90"/>
    </row>
    <row r="158023" spans="68:68" customFormat="1">
      <c r="BP158023" s="90"/>
    </row>
    <row r="158024" spans="68:68" customFormat="1">
      <c r="BP158024" s="90"/>
    </row>
    <row r="158025" spans="68:68" customFormat="1">
      <c r="BP158025" s="90"/>
    </row>
    <row r="158026" spans="68:68" customFormat="1">
      <c r="BP158026" s="90"/>
    </row>
    <row r="158027" spans="68:68" customFormat="1">
      <c r="BP158027" s="90"/>
    </row>
    <row r="158028" spans="68:68" customFormat="1">
      <c r="BP158028" s="90"/>
    </row>
    <row r="158029" spans="68:68" customFormat="1">
      <c r="BP158029" s="90"/>
    </row>
    <row r="158030" spans="68:68" customFormat="1">
      <c r="BP158030" s="90"/>
    </row>
    <row r="158031" spans="68:68" customFormat="1">
      <c r="BP158031" s="90"/>
    </row>
    <row r="158032" spans="68:68" customFormat="1">
      <c r="BP158032" s="90"/>
    </row>
    <row r="158033" spans="68:68" customFormat="1">
      <c r="BP158033" s="90"/>
    </row>
    <row r="158034" spans="68:68" customFormat="1">
      <c r="BP158034" s="90"/>
    </row>
    <row r="158035" spans="68:68" customFormat="1">
      <c r="BP158035" s="90"/>
    </row>
    <row r="158036" spans="68:68" customFormat="1">
      <c r="BP158036" s="90"/>
    </row>
    <row r="158037" spans="68:68" customFormat="1">
      <c r="BP158037" s="90"/>
    </row>
    <row r="158038" spans="68:68" customFormat="1">
      <c r="BP158038" s="90"/>
    </row>
    <row r="158039" spans="68:68" customFormat="1">
      <c r="BP158039" s="90"/>
    </row>
    <row r="158040" spans="68:68" customFormat="1">
      <c r="BP158040" s="90"/>
    </row>
    <row r="158041" spans="68:68" customFormat="1">
      <c r="BP158041" s="90"/>
    </row>
    <row r="158042" spans="68:68" customFormat="1">
      <c r="BP158042" s="90"/>
    </row>
    <row r="158043" spans="68:68" customFormat="1">
      <c r="BP158043" s="90"/>
    </row>
    <row r="158044" spans="68:68" customFormat="1">
      <c r="BP158044" s="90"/>
    </row>
    <row r="158045" spans="68:68" customFormat="1">
      <c r="BP158045" s="90"/>
    </row>
    <row r="158046" spans="68:68" customFormat="1">
      <c r="BP158046" s="90"/>
    </row>
    <row r="158047" spans="68:68" customFormat="1">
      <c r="BP158047" s="90"/>
    </row>
    <row r="158048" spans="68:68" customFormat="1">
      <c r="BP158048" s="90"/>
    </row>
    <row r="158049" spans="68:68" customFormat="1">
      <c r="BP158049" s="90"/>
    </row>
    <row r="158050" spans="68:68" customFormat="1">
      <c r="BP158050" s="90"/>
    </row>
    <row r="158051" spans="68:68" customFormat="1">
      <c r="BP158051" s="90"/>
    </row>
    <row r="158052" spans="68:68" customFormat="1">
      <c r="BP158052" s="90"/>
    </row>
    <row r="158053" spans="68:68" customFormat="1">
      <c r="BP158053" s="90"/>
    </row>
    <row r="158054" spans="68:68" customFormat="1">
      <c r="BP158054" s="90"/>
    </row>
    <row r="158055" spans="68:68" customFormat="1">
      <c r="BP158055" s="90"/>
    </row>
    <row r="158056" spans="68:68" customFormat="1">
      <c r="BP158056" s="90"/>
    </row>
    <row r="158057" spans="68:68" customFormat="1">
      <c r="BP158057" s="90"/>
    </row>
    <row r="158058" spans="68:68" customFormat="1">
      <c r="BP158058" s="90"/>
    </row>
    <row r="158059" spans="68:68" customFormat="1">
      <c r="BP158059" s="90"/>
    </row>
    <row r="158060" spans="68:68" customFormat="1">
      <c r="BP158060" s="90"/>
    </row>
    <row r="158061" spans="68:68" customFormat="1">
      <c r="BP158061" s="90"/>
    </row>
    <row r="158062" spans="68:68" customFormat="1">
      <c r="BP158062" s="90"/>
    </row>
    <row r="158063" spans="68:68" customFormat="1">
      <c r="BP158063" s="90"/>
    </row>
    <row r="158064" spans="68:68" customFormat="1">
      <c r="BP158064" s="90"/>
    </row>
    <row r="158065" spans="68:68" customFormat="1">
      <c r="BP158065" s="90"/>
    </row>
    <row r="158066" spans="68:68" customFormat="1">
      <c r="BP158066" s="90"/>
    </row>
    <row r="158067" spans="68:68" customFormat="1">
      <c r="BP158067" s="90"/>
    </row>
    <row r="158068" spans="68:68" customFormat="1">
      <c r="BP158068" s="90"/>
    </row>
    <row r="158069" spans="68:68" customFormat="1">
      <c r="BP158069" s="90"/>
    </row>
    <row r="158070" spans="68:68" customFormat="1">
      <c r="BP158070" s="90"/>
    </row>
    <row r="158071" spans="68:68" customFormat="1">
      <c r="BP158071" s="90"/>
    </row>
    <row r="158072" spans="68:68" customFormat="1">
      <c r="BP158072" s="90"/>
    </row>
    <row r="158073" spans="68:68" customFormat="1">
      <c r="BP158073" s="90"/>
    </row>
    <row r="158074" spans="68:68" customFormat="1">
      <c r="BP158074" s="90"/>
    </row>
    <row r="158075" spans="68:68" customFormat="1">
      <c r="BP158075" s="90"/>
    </row>
    <row r="158076" spans="68:68" customFormat="1">
      <c r="BP158076" s="90"/>
    </row>
    <row r="158077" spans="68:68" customFormat="1">
      <c r="BP158077" s="90"/>
    </row>
    <row r="158078" spans="68:68" customFormat="1">
      <c r="BP158078" s="90"/>
    </row>
    <row r="158079" spans="68:68" customFormat="1">
      <c r="BP158079" s="90"/>
    </row>
    <row r="158080" spans="68:68" customFormat="1">
      <c r="BP158080" s="90"/>
    </row>
    <row r="158081" spans="68:68" customFormat="1">
      <c r="BP158081" s="90"/>
    </row>
    <row r="158082" spans="68:68" customFormat="1">
      <c r="BP158082" s="90"/>
    </row>
    <row r="158083" spans="68:68" customFormat="1">
      <c r="BP158083" s="90"/>
    </row>
    <row r="158084" spans="68:68" customFormat="1">
      <c r="BP158084" s="90"/>
    </row>
    <row r="158085" spans="68:68" customFormat="1">
      <c r="BP158085" s="90"/>
    </row>
    <row r="158086" spans="68:68" customFormat="1">
      <c r="BP158086" s="90"/>
    </row>
    <row r="158087" spans="68:68" customFormat="1">
      <c r="BP158087" s="90"/>
    </row>
    <row r="158088" spans="68:68" customFormat="1">
      <c r="BP158088" s="90"/>
    </row>
    <row r="158089" spans="68:68" customFormat="1">
      <c r="BP158089" s="90"/>
    </row>
    <row r="158090" spans="68:68" customFormat="1">
      <c r="BP158090" s="90"/>
    </row>
    <row r="158091" spans="68:68" customFormat="1">
      <c r="BP158091" s="90"/>
    </row>
    <row r="158092" spans="68:68" customFormat="1">
      <c r="BP158092" s="90"/>
    </row>
    <row r="158093" spans="68:68" customFormat="1">
      <c r="BP158093" s="90"/>
    </row>
    <row r="158094" spans="68:68" customFormat="1">
      <c r="BP158094" s="90"/>
    </row>
    <row r="158095" spans="68:68" customFormat="1">
      <c r="BP158095" s="90"/>
    </row>
    <row r="158096" spans="68:68" customFormat="1">
      <c r="BP158096" s="90"/>
    </row>
    <row r="158097" spans="68:68" customFormat="1">
      <c r="BP158097" s="90"/>
    </row>
    <row r="158098" spans="68:68" customFormat="1">
      <c r="BP158098" s="90"/>
    </row>
    <row r="158099" spans="68:68" customFormat="1">
      <c r="BP158099" s="90"/>
    </row>
    <row r="158100" spans="68:68" customFormat="1">
      <c r="BP158100" s="90"/>
    </row>
    <row r="158101" spans="68:68" customFormat="1">
      <c r="BP158101" s="90"/>
    </row>
    <row r="158102" spans="68:68" customFormat="1">
      <c r="BP158102" s="90"/>
    </row>
    <row r="158103" spans="68:68" customFormat="1">
      <c r="BP158103" s="90"/>
    </row>
    <row r="158104" spans="68:68" customFormat="1">
      <c r="BP158104" s="90"/>
    </row>
    <row r="158105" spans="68:68" customFormat="1">
      <c r="BP158105" s="90"/>
    </row>
    <row r="158106" spans="68:68" customFormat="1">
      <c r="BP158106" s="90"/>
    </row>
    <row r="158107" spans="68:68" customFormat="1">
      <c r="BP158107" s="90"/>
    </row>
    <row r="158108" spans="68:68" customFormat="1">
      <c r="BP158108" s="90"/>
    </row>
    <row r="158109" spans="68:68" customFormat="1">
      <c r="BP158109" s="90"/>
    </row>
    <row r="158110" spans="68:68" customFormat="1">
      <c r="BP158110" s="90"/>
    </row>
    <row r="158111" spans="68:68" customFormat="1">
      <c r="BP158111" s="90"/>
    </row>
    <row r="158112" spans="68:68" customFormat="1">
      <c r="BP158112" s="90"/>
    </row>
    <row r="158113" spans="68:68" customFormat="1">
      <c r="BP158113" s="90"/>
    </row>
    <row r="158114" spans="68:68" customFormat="1">
      <c r="BP158114" s="90"/>
    </row>
    <row r="158115" spans="68:68" customFormat="1">
      <c r="BP158115" s="90"/>
    </row>
    <row r="158116" spans="68:68" customFormat="1">
      <c r="BP158116" s="90"/>
    </row>
    <row r="158117" spans="68:68" customFormat="1">
      <c r="BP158117" s="90"/>
    </row>
    <row r="158118" spans="68:68" customFormat="1">
      <c r="BP158118" s="90"/>
    </row>
    <row r="158119" spans="68:68" customFormat="1">
      <c r="BP158119" s="90"/>
    </row>
    <row r="158120" spans="68:68" customFormat="1">
      <c r="BP158120" s="90"/>
    </row>
    <row r="158121" spans="68:68" customFormat="1">
      <c r="BP158121" s="90"/>
    </row>
    <row r="158122" spans="68:68" customFormat="1">
      <c r="BP158122" s="90"/>
    </row>
    <row r="158123" spans="68:68" customFormat="1">
      <c r="BP158123" s="90"/>
    </row>
    <row r="158124" spans="68:68" customFormat="1">
      <c r="BP158124" s="90"/>
    </row>
    <row r="158125" spans="68:68" customFormat="1">
      <c r="BP158125" s="90"/>
    </row>
    <row r="158126" spans="68:68" customFormat="1">
      <c r="BP158126" s="90"/>
    </row>
    <row r="158127" spans="68:68" customFormat="1">
      <c r="BP158127" s="90"/>
    </row>
    <row r="158128" spans="68:68" customFormat="1">
      <c r="BP158128" s="90"/>
    </row>
    <row r="158129" spans="68:68" customFormat="1">
      <c r="BP158129" s="90"/>
    </row>
    <row r="158130" spans="68:68" customFormat="1">
      <c r="BP158130" s="90"/>
    </row>
    <row r="158131" spans="68:68" customFormat="1">
      <c r="BP158131" s="90"/>
    </row>
    <row r="158132" spans="68:68" customFormat="1">
      <c r="BP158132" s="90"/>
    </row>
    <row r="158133" spans="68:68" customFormat="1">
      <c r="BP158133" s="90"/>
    </row>
    <row r="158134" spans="68:68" customFormat="1">
      <c r="BP158134" s="90"/>
    </row>
    <row r="158135" spans="68:68" customFormat="1">
      <c r="BP158135" s="90"/>
    </row>
    <row r="158136" spans="68:68" customFormat="1">
      <c r="BP158136" s="90"/>
    </row>
    <row r="158137" spans="68:68" customFormat="1">
      <c r="BP158137" s="90"/>
    </row>
    <row r="158138" spans="68:68" customFormat="1">
      <c r="BP158138" s="90"/>
    </row>
    <row r="158139" spans="68:68" customFormat="1">
      <c r="BP158139" s="90"/>
    </row>
    <row r="158140" spans="68:68" customFormat="1">
      <c r="BP158140" s="90"/>
    </row>
    <row r="158141" spans="68:68" customFormat="1">
      <c r="BP158141" s="90"/>
    </row>
    <row r="158142" spans="68:68" customFormat="1">
      <c r="BP158142" s="90"/>
    </row>
    <row r="158143" spans="68:68" customFormat="1">
      <c r="BP158143" s="90"/>
    </row>
    <row r="158144" spans="68:68" customFormat="1">
      <c r="BP158144" s="90"/>
    </row>
    <row r="158145" spans="68:68" customFormat="1">
      <c r="BP158145" s="90"/>
    </row>
    <row r="158146" spans="68:68" customFormat="1">
      <c r="BP158146" s="90"/>
    </row>
    <row r="158147" spans="68:68" customFormat="1">
      <c r="BP158147" s="90"/>
    </row>
    <row r="158148" spans="68:68" customFormat="1">
      <c r="BP158148" s="90"/>
    </row>
    <row r="158149" spans="68:68" customFormat="1">
      <c r="BP158149" s="90"/>
    </row>
    <row r="158150" spans="68:68" customFormat="1">
      <c r="BP158150" s="90"/>
    </row>
    <row r="158151" spans="68:68" customFormat="1">
      <c r="BP158151" s="90"/>
    </row>
    <row r="158152" spans="68:68" customFormat="1">
      <c r="BP158152" s="90"/>
    </row>
    <row r="158153" spans="68:68" customFormat="1">
      <c r="BP158153" s="90"/>
    </row>
    <row r="158154" spans="68:68" customFormat="1">
      <c r="BP158154" s="90"/>
    </row>
    <row r="158155" spans="68:68" customFormat="1">
      <c r="BP158155" s="90"/>
    </row>
    <row r="158156" spans="68:68" customFormat="1">
      <c r="BP158156" s="90"/>
    </row>
    <row r="158157" spans="68:68" customFormat="1">
      <c r="BP158157" s="90"/>
    </row>
    <row r="158158" spans="68:68" customFormat="1">
      <c r="BP158158" s="90"/>
    </row>
    <row r="158159" spans="68:68" customFormat="1">
      <c r="BP158159" s="90"/>
    </row>
    <row r="158160" spans="68:68" customFormat="1">
      <c r="BP158160" s="90"/>
    </row>
    <row r="158161" spans="68:68" customFormat="1">
      <c r="BP158161" s="90"/>
    </row>
    <row r="158162" spans="68:68" customFormat="1">
      <c r="BP158162" s="90"/>
    </row>
    <row r="158163" spans="68:68" customFormat="1">
      <c r="BP158163" s="90"/>
    </row>
    <row r="158164" spans="68:68" customFormat="1">
      <c r="BP158164" s="90"/>
    </row>
    <row r="158165" spans="68:68" customFormat="1">
      <c r="BP158165" s="90"/>
    </row>
    <row r="158166" spans="68:68" customFormat="1">
      <c r="BP158166" s="90"/>
    </row>
    <row r="158167" spans="68:68" customFormat="1">
      <c r="BP158167" s="90"/>
    </row>
    <row r="158168" spans="68:68" customFormat="1">
      <c r="BP158168" s="90"/>
    </row>
    <row r="158169" spans="68:68" customFormat="1">
      <c r="BP158169" s="90"/>
    </row>
    <row r="158170" spans="68:68" customFormat="1">
      <c r="BP158170" s="90"/>
    </row>
    <row r="158171" spans="68:68" customFormat="1">
      <c r="BP158171" s="90"/>
    </row>
    <row r="158172" spans="68:68" customFormat="1">
      <c r="BP158172" s="90"/>
    </row>
    <row r="158173" spans="68:68" customFormat="1">
      <c r="BP158173" s="90"/>
    </row>
    <row r="158174" spans="68:68" customFormat="1">
      <c r="BP158174" s="90"/>
    </row>
    <row r="158175" spans="68:68" customFormat="1">
      <c r="BP158175" s="90"/>
    </row>
    <row r="158176" spans="68:68" customFormat="1">
      <c r="BP158176" s="90"/>
    </row>
    <row r="158177" spans="68:68" customFormat="1">
      <c r="BP158177" s="90"/>
    </row>
    <row r="158178" spans="68:68" customFormat="1">
      <c r="BP158178" s="90"/>
    </row>
    <row r="158179" spans="68:68" customFormat="1">
      <c r="BP158179" s="90"/>
    </row>
    <row r="158180" spans="68:68" customFormat="1">
      <c r="BP158180" s="90"/>
    </row>
    <row r="158181" spans="68:68" customFormat="1">
      <c r="BP158181" s="90"/>
    </row>
    <row r="158182" spans="68:68" customFormat="1">
      <c r="BP158182" s="90"/>
    </row>
    <row r="158183" spans="68:68" customFormat="1">
      <c r="BP158183" s="90"/>
    </row>
    <row r="158184" spans="68:68" customFormat="1">
      <c r="BP158184" s="90"/>
    </row>
    <row r="158185" spans="68:68" customFormat="1">
      <c r="BP158185" s="90"/>
    </row>
    <row r="158186" spans="68:68" customFormat="1">
      <c r="BP158186" s="90"/>
    </row>
    <row r="158187" spans="68:68" customFormat="1">
      <c r="BP158187" s="90"/>
    </row>
    <row r="158188" spans="68:68" customFormat="1">
      <c r="BP158188" s="90"/>
    </row>
    <row r="158189" spans="68:68" customFormat="1">
      <c r="BP158189" s="90"/>
    </row>
    <row r="158190" spans="68:68" customFormat="1">
      <c r="BP158190" s="90"/>
    </row>
    <row r="158191" spans="68:68" customFormat="1">
      <c r="BP158191" s="90"/>
    </row>
    <row r="158192" spans="68:68" customFormat="1">
      <c r="BP158192" s="90"/>
    </row>
    <row r="158193" spans="68:68" customFormat="1">
      <c r="BP158193" s="90"/>
    </row>
    <row r="158194" spans="68:68" customFormat="1">
      <c r="BP158194" s="90"/>
    </row>
    <row r="158195" spans="68:68" customFormat="1">
      <c r="BP158195" s="90"/>
    </row>
    <row r="158196" spans="68:68" customFormat="1">
      <c r="BP158196" s="90"/>
    </row>
    <row r="158197" spans="68:68" customFormat="1">
      <c r="BP158197" s="90"/>
    </row>
    <row r="158198" spans="68:68" customFormat="1">
      <c r="BP158198" s="90"/>
    </row>
    <row r="158199" spans="68:68" customFormat="1">
      <c r="BP158199" s="90"/>
    </row>
    <row r="158200" spans="68:68" customFormat="1">
      <c r="BP158200" s="90"/>
    </row>
    <row r="158201" spans="68:68" customFormat="1">
      <c r="BP158201" s="90"/>
    </row>
    <row r="158202" spans="68:68" customFormat="1">
      <c r="BP158202" s="90"/>
    </row>
    <row r="158203" spans="68:68" customFormat="1">
      <c r="BP158203" s="90"/>
    </row>
    <row r="158204" spans="68:68" customFormat="1">
      <c r="BP158204" s="90"/>
    </row>
    <row r="158205" spans="68:68" customFormat="1">
      <c r="BP158205" s="90"/>
    </row>
    <row r="158206" spans="68:68" customFormat="1">
      <c r="BP158206" s="90"/>
    </row>
    <row r="158207" spans="68:68" customFormat="1">
      <c r="BP158207" s="90"/>
    </row>
    <row r="158208" spans="68:68" customFormat="1">
      <c r="BP158208" s="90"/>
    </row>
    <row r="158209" spans="68:68" customFormat="1">
      <c r="BP158209" s="90"/>
    </row>
    <row r="158210" spans="68:68" customFormat="1">
      <c r="BP158210" s="90"/>
    </row>
    <row r="158211" spans="68:68" customFormat="1">
      <c r="BP158211" s="90"/>
    </row>
    <row r="158212" spans="68:68" customFormat="1">
      <c r="BP158212" s="90"/>
    </row>
    <row r="158213" spans="68:68" customFormat="1">
      <c r="BP158213" s="90"/>
    </row>
    <row r="158214" spans="68:68" customFormat="1">
      <c r="BP158214" s="90"/>
    </row>
    <row r="158215" spans="68:68" customFormat="1">
      <c r="BP158215" s="90"/>
    </row>
    <row r="158216" spans="68:68" customFormat="1">
      <c r="BP158216" s="90"/>
    </row>
    <row r="158217" spans="68:68" customFormat="1">
      <c r="BP158217" s="90"/>
    </row>
    <row r="158218" spans="68:68" customFormat="1">
      <c r="BP158218" s="90"/>
    </row>
    <row r="158219" spans="68:68" customFormat="1">
      <c r="BP158219" s="90"/>
    </row>
    <row r="158220" spans="68:68" customFormat="1">
      <c r="BP158220" s="90"/>
    </row>
    <row r="158221" spans="68:68" customFormat="1">
      <c r="BP158221" s="90"/>
    </row>
    <row r="158222" spans="68:68" customFormat="1">
      <c r="BP158222" s="90"/>
    </row>
    <row r="158223" spans="68:68" customFormat="1">
      <c r="BP158223" s="90"/>
    </row>
    <row r="158224" spans="68:68" customFormat="1">
      <c r="BP158224" s="90"/>
    </row>
    <row r="158225" spans="68:68" customFormat="1">
      <c r="BP158225" s="90"/>
    </row>
    <row r="158226" spans="68:68" customFormat="1">
      <c r="BP158226" s="90"/>
    </row>
    <row r="158227" spans="68:68" customFormat="1">
      <c r="BP158227" s="90"/>
    </row>
    <row r="158228" spans="68:68" customFormat="1">
      <c r="BP158228" s="90"/>
    </row>
    <row r="158229" spans="68:68" customFormat="1">
      <c r="BP158229" s="90"/>
    </row>
    <row r="158230" spans="68:68" customFormat="1">
      <c r="BP158230" s="90"/>
    </row>
    <row r="158231" spans="68:68" customFormat="1">
      <c r="BP158231" s="90"/>
    </row>
    <row r="158232" spans="68:68" customFormat="1">
      <c r="BP158232" s="90"/>
    </row>
    <row r="158233" spans="68:68" customFormat="1">
      <c r="BP158233" s="90"/>
    </row>
    <row r="158234" spans="68:68" customFormat="1">
      <c r="BP158234" s="90"/>
    </row>
    <row r="158235" spans="68:68" customFormat="1">
      <c r="BP158235" s="90"/>
    </row>
    <row r="158236" spans="68:68" customFormat="1">
      <c r="BP158236" s="90"/>
    </row>
    <row r="158237" spans="68:68" customFormat="1">
      <c r="BP158237" s="90"/>
    </row>
    <row r="158238" spans="68:68" customFormat="1">
      <c r="BP158238" s="90"/>
    </row>
    <row r="158239" spans="68:68" customFormat="1">
      <c r="BP158239" s="90"/>
    </row>
    <row r="158240" spans="68:68" customFormat="1">
      <c r="BP158240" s="90"/>
    </row>
    <row r="158241" spans="68:68" customFormat="1">
      <c r="BP158241" s="90"/>
    </row>
    <row r="158242" spans="68:68" customFormat="1">
      <c r="BP158242" s="90"/>
    </row>
    <row r="158243" spans="68:68" customFormat="1">
      <c r="BP158243" s="90"/>
    </row>
    <row r="158244" spans="68:68" customFormat="1">
      <c r="BP158244" s="90"/>
    </row>
    <row r="158245" spans="68:68" customFormat="1">
      <c r="BP158245" s="90"/>
    </row>
    <row r="158246" spans="68:68" customFormat="1">
      <c r="BP158246" s="90"/>
    </row>
    <row r="158247" spans="68:68" customFormat="1">
      <c r="BP158247" s="90"/>
    </row>
    <row r="158248" spans="68:68" customFormat="1">
      <c r="BP158248" s="90"/>
    </row>
    <row r="158249" spans="68:68" customFormat="1">
      <c r="BP158249" s="90"/>
    </row>
    <row r="158250" spans="68:68" customFormat="1">
      <c r="BP158250" s="90"/>
    </row>
    <row r="158251" spans="68:68" customFormat="1">
      <c r="BP158251" s="90"/>
    </row>
    <row r="158252" spans="68:68" customFormat="1">
      <c r="BP158252" s="90"/>
    </row>
    <row r="158253" spans="68:68" customFormat="1">
      <c r="BP158253" s="90"/>
    </row>
    <row r="158254" spans="68:68" customFormat="1">
      <c r="BP158254" s="90"/>
    </row>
    <row r="158255" spans="68:68" customFormat="1">
      <c r="BP158255" s="90"/>
    </row>
    <row r="158256" spans="68:68" customFormat="1">
      <c r="BP158256" s="90"/>
    </row>
    <row r="158257" spans="68:68" customFormat="1">
      <c r="BP158257" s="90"/>
    </row>
    <row r="158258" spans="68:68" customFormat="1">
      <c r="BP158258" s="90"/>
    </row>
    <row r="158259" spans="68:68" customFormat="1">
      <c r="BP158259" s="90"/>
    </row>
    <row r="158260" spans="68:68" customFormat="1">
      <c r="BP158260" s="90"/>
    </row>
    <row r="158261" spans="68:68" customFormat="1">
      <c r="BP158261" s="90"/>
    </row>
    <row r="158262" spans="68:68" customFormat="1">
      <c r="BP158262" s="90"/>
    </row>
    <row r="158263" spans="68:68" customFormat="1">
      <c r="BP158263" s="90"/>
    </row>
    <row r="158264" spans="68:68" customFormat="1">
      <c r="BP158264" s="90"/>
    </row>
    <row r="158265" spans="68:68" customFormat="1">
      <c r="BP158265" s="90"/>
    </row>
    <row r="158266" spans="68:68" customFormat="1">
      <c r="BP158266" s="90"/>
    </row>
    <row r="158267" spans="68:68" customFormat="1">
      <c r="BP158267" s="90"/>
    </row>
    <row r="158268" spans="68:68" customFormat="1">
      <c r="BP158268" s="90"/>
    </row>
    <row r="158269" spans="68:68" customFormat="1">
      <c r="BP158269" s="90"/>
    </row>
    <row r="158270" spans="68:68" customFormat="1">
      <c r="BP158270" s="90"/>
    </row>
    <row r="158271" spans="68:68" customFormat="1">
      <c r="BP158271" s="90"/>
    </row>
    <row r="158272" spans="68:68" customFormat="1">
      <c r="BP158272" s="90"/>
    </row>
    <row r="158273" spans="68:68" customFormat="1">
      <c r="BP158273" s="90"/>
    </row>
    <row r="158274" spans="68:68" customFormat="1">
      <c r="BP158274" s="90"/>
    </row>
    <row r="158275" spans="68:68" customFormat="1">
      <c r="BP158275" s="90"/>
    </row>
    <row r="158276" spans="68:68" customFormat="1">
      <c r="BP158276" s="90"/>
    </row>
    <row r="158277" spans="68:68" customFormat="1">
      <c r="BP158277" s="90"/>
    </row>
    <row r="158278" spans="68:68" customFormat="1">
      <c r="BP158278" s="90"/>
    </row>
    <row r="158279" spans="68:68" customFormat="1">
      <c r="BP158279" s="90"/>
    </row>
    <row r="158280" spans="68:68" customFormat="1">
      <c r="BP158280" s="90"/>
    </row>
    <row r="158281" spans="68:68" customFormat="1">
      <c r="BP158281" s="90"/>
    </row>
    <row r="158282" spans="68:68" customFormat="1">
      <c r="BP158282" s="90"/>
    </row>
    <row r="158283" spans="68:68" customFormat="1">
      <c r="BP158283" s="90"/>
    </row>
    <row r="158284" spans="68:68" customFormat="1">
      <c r="BP158284" s="90"/>
    </row>
    <row r="158285" spans="68:68" customFormat="1">
      <c r="BP158285" s="90"/>
    </row>
    <row r="158286" spans="68:68" customFormat="1">
      <c r="BP158286" s="90"/>
    </row>
    <row r="158287" spans="68:68" customFormat="1">
      <c r="BP158287" s="90"/>
    </row>
    <row r="158288" spans="68:68" customFormat="1">
      <c r="BP158288" s="90"/>
    </row>
    <row r="158289" spans="68:68" customFormat="1">
      <c r="BP158289" s="90"/>
    </row>
    <row r="158290" spans="68:68" customFormat="1">
      <c r="BP158290" s="90"/>
    </row>
    <row r="158291" spans="68:68" customFormat="1">
      <c r="BP158291" s="90"/>
    </row>
    <row r="158292" spans="68:68" customFormat="1">
      <c r="BP158292" s="90"/>
    </row>
    <row r="158293" spans="68:68" customFormat="1">
      <c r="BP158293" s="90"/>
    </row>
    <row r="158294" spans="68:68" customFormat="1">
      <c r="BP158294" s="90"/>
    </row>
    <row r="158295" spans="68:68" customFormat="1">
      <c r="BP158295" s="90"/>
    </row>
    <row r="158296" spans="68:68" customFormat="1">
      <c r="BP158296" s="90"/>
    </row>
    <row r="158297" spans="68:68" customFormat="1">
      <c r="BP158297" s="90"/>
    </row>
    <row r="158298" spans="68:68" customFormat="1">
      <c r="BP158298" s="90"/>
    </row>
    <row r="158299" spans="68:68" customFormat="1">
      <c r="BP158299" s="90"/>
    </row>
    <row r="158300" spans="68:68" customFormat="1">
      <c r="BP158300" s="90"/>
    </row>
    <row r="158301" spans="68:68" customFormat="1">
      <c r="BP158301" s="90"/>
    </row>
    <row r="158302" spans="68:68" customFormat="1">
      <c r="BP158302" s="90"/>
    </row>
    <row r="158303" spans="68:68" customFormat="1">
      <c r="BP158303" s="90"/>
    </row>
    <row r="158304" spans="68:68" customFormat="1">
      <c r="BP158304" s="90"/>
    </row>
    <row r="158305" spans="68:68" customFormat="1">
      <c r="BP158305" s="90"/>
    </row>
    <row r="158306" spans="68:68" customFormat="1">
      <c r="BP158306" s="90"/>
    </row>
    <row r="158307" spans="68:68" customFormat="1">
      <c r="BP158307" s="90"/>
    </row>
    <row r="158308" spans="68:68" customFormat="1">
      <c r="BP158308" s="90"/>
    </row>
    <row r="158309" spans="68:68" customFormat="1">
      <c r="BP158309" s="90"/>
    </row>
    <row r="158310" spans="68:68" customFormat="1">
      <c r="BP158310" s="90"/>
    </row>
    <row r="158311" spans="68:68" customFormat="1">
      <c r="BP158311" s="90"/>
    </row>
    <row r="158312" spans="68:68" customFormat="1">
      <c r="BP158312" s="90"/>
    </row>
    <row r="158313" spans="68:68" customFormat="1">
      <c r="BP158313" s="90"/>
    </row>
    <row r="158314" spans="68:68" customFormat="1">
      <c r="BP158314" s="90"/>
    </row>
    <row r="158315" spans="68:68" customFormat="1">
      <c r="BP158315" s="90"/>
    </row>
    <row r="158316" spans="68:68" customFormat="1">
      <c r="BP158316" s="90"/>
    </row>
    <row r="158317" spans="68:68" customFormat="1">
      <c r="BP158317" s="90"/>
    </row>
    <row r="158318" spans="68:68" customFormat="1">
      <c r="BP158318" s="90"/>
    </row>
    <row r="158319" spans="68:68" customFormat="1">
      <c r="BP158319" s="90"/>
    </row>
    <row r="158320" spans="68:68" customFormat="1">
      <c r="BP158320" s="90"/>
    </row>
    <row r="158321" spans="68:68" customFormat="1">
      <c r="BP158321" s="90"/>
    </row>
    <row r="158322" spans="68:68" customFormat="1">
      <c r="BP158322" s="90"/>
    </row>
    <row r="158323" spans="68:68" customFormat="1">
      <c r="BP158323" s="90"/>
    </row>
    <row r="158324" spans="68:68" customFormat="1">
      <c r="BP158324" s="90"/>
    </row>
    <row r="158325" spans="68:68" customFormat="1">
      <c r="BP158325" s="90"/>
    </row>
    <row r="158326" spans="68:68" customFormat="1">
      <c r="BP158326" s="90"/>
    </row>
    <row r="158327" spans="68:68" customFormat="1">
      <c r="BP158327" s="90"/>
    </row>
    <row r="158328" spans="68:68" customFormat="1">
      <c r="BP158328" s="90"/>
    </row>
    <row r="158329" spans="68:68" customFormat="1">
      <c r="BP158329" s="90"/>
    </row>
    <row r="158330" spans="68:68" customFormat="1">
      <c r="BP158330" s="90"/>
    </row>
    <row r="158331" spans="68:68" customFormat="1">
      <c r="BP158331" s="90"/>
    </row>
    <row r="158332" spans="68:68" customFormat="1">
      <c r="BP158332" s="90"/>
    </row>
    <row r="158333" spans="68:68" customFormat="1">
      <c r="BP158333" s="90"/>
    </row>
    <row r="158334" spans="68:68" customFormat="1">
      <c r="BP158334" s="90"/>
    </row>
    <row r="158335" spans="68:68" customFormat="1">
      <c r="BP158335" s="90"/>
    </row>
    <row r="158336" spans="68:68" customFormat="1">
      <c r="BP158336" s="90"/>
    </row>
    <row r="158337" spans="68:68" customFormat="1">
      <c r="BP158337" s="90"/>
    </row>
    <row r="158338" spans="68:68" customFormat="1">
      <c r="BP158338" s="90"/>
    </row>
    <row r="158339" spans="68:68" customFormat="1">
      <c r="BP158339" s="90"/>
    </row>
    <row r="158340" spans="68:68" customFormat="1">
      <c r="BP158340" s="90"/>
    </row>
    <row r="158341" spans="68:68" customFormat="1">
      <c r="BP158341" s="90"/>
    </row>
    <row r="158342" spans="68:68" customFormat="1">
      <c r="BP158342" s="90"/>
    </row>
    <row r="158343" spans="68:68" customFormat="1">
      <c r="BP158343" s="90"/>
    </row>
    <row r="158344" spans="68:68" customFormat="1">
      <c r="BP158344" s="90"/>
    </row>
    <row r="158345" spans="68:68" customFormat="1">
      <c r="BP158345" s="90"/>
    </row>
    <row r="158346" spans="68:68" customFormat="1">
      <c r="BP158346" s="90"/>
    </row>
    <row r="158347" spans="68:68" customFormat="1">
      <c r="BP158347" s="90"/>
    </row>
    <row r="158348" spans="68:68" customFormat="1">
      <c r="BP158348" s="90"/>
    </row>
    <row r="158349" spans="68:68" customFormat="1">
      <c r="BP158349" s="90"/>
    </row>
    <row r="158350" spans="68:68" customFormat="1">
      <c r="BP158350" s="90"/>
    </row>
    <row r="158351" spans="68:68" customFormat="1">
      <c r="BP158351" s="90"/>
    </row>
    <row r="158352" spans="68:68" customFormat="1">
      <c r="BP158352" s="90"/>
    </row>
    <row r="158353" spans="68:68" customFormat="1">
      <c r="BP158353" s="90"/>
    </row>
    <row r="158354" spans="68:68" customFormat="1">
      <c r="BP158354" s="90"/>
    </row>
    <row r="158355" spans="68:68" customFormat="1">
      <c r="BP158355" s="90"/>
    </row>
    <row r="158356" spans="68:68" customFormat="1">
      <c r="BP158356" s="90"/>
    </row>
    <row r="158357" spans="68:68" customFormat="1">
      <c r="BP158357" s="90"/>
    </row>
    <row r="158358" spans="68:68" customFormat="1">
      <c r="BP158358" s="90"/>
    </row>
    <row r="158359" spans="68:68" customFormat="1">
      <c r="BP158359" s="90"/>
    </row>
    <row r="158360" spans="68:68" customFormat="1">
      <c r="BP158360" s="90"/>
    </row>
    <row r="158361" spans="68:68" customFormat="1">
      <c r="BP158361" s="90"/>
    </row>
    <row r="158362" spans="68:68" customFormat="1">
      <c r="BP158362" s="90"/>
    </row>
    <row r="158363" spans="68:68" customFormat="1">
      <c r="BP158363" s="90"/>
    </row>
    <row r="158364" spans="68:68" customFormat="1">
      <c r="BP158364" s="90"/>
    </row>
    <row r="158365" spans="68:68" customFormat="1">
      <c r="BP158365" s="90"/>
    </row>
    <row r="158366" spans="68:68" customFormat="1">
      <c r="BP158366" s="90"/>
    </row>
    <row r="158367" spans="68:68" customFormat="1">
      <c r="BP158367" s="90"/>
    </row>
    <row r="158368" spans="68:68" customFormat="1">
      <c r="BP158368" s="90"/>
    </row>
    <row r="158369" spans="68:68" customFormat="1">
      <c r="BP158369" s="90"/>
    </row>
    <row r="158370" spans="68:68" customFormat="1">
      <c r="BP158370" s="90"/>
    </row>
    <row r="158371" spans="68:68" customFormat="1">
      <c r="BP158371" s="90"/>
    </row>
    <row r="158372" spans="68:68" customFormat="1">
      <c r="BP158372" s="90"/>
    </row>
    <row r="158373" spans="68:68" customFormat="1">
      <c r="BP158373" s="90"/>
    </row>
    <row r="158374" spans="68:68" customFormat="1">
      <c r="BP158374" s="90"/>
    </row>
    <row r="158375" spans="68:68" customFormat="1">
      <c r="BP158375" s="90"/>
    </row>
    <row r="158376" spans="68:68" customFormat="1">
      <c r="BP158376" s="90"/>
    </row>
    <row r="158377" spans="68:68" customFormat="1">
      <c r="BP158377" s="90"/>
    </row>
    <row r="158378" spans="68:68" customFormat="1">
      <c r="BP158378" s="90"/>
    </row>
    <row r="158379" spans="68:68" customFormat="1">
      <c r="BP158379" s="90"/>
    </row>
    <row r="158380" spans="68:68" customFormat="1">
      <c r="BP158380" s="90"/>
    </row>
    <row r="158381" spans="68:68" customFormat="1">
      <c r="BP158381" s="90"/>
    </row>
    <row r="158382" spans="68:68" customFormat="1">
      <c r="BP158382" s="90"/>
    </row>
    <row r="158383" spans="68:68" customFormat="1">
      <c r="BP158383" s="90"/>
    </row>
    <row r="158384" spans="68:68" customFormat="1">
      <c r="BP158384" s="90"/>
    </row>
    <row r="158385" spans="68:68" customFormat="1">
      <c r="BP158385" s="90"/>
    </row>
    <row r="158386" spans="68:68" customFormat="1">
      <c r="BP158386" s="90"/>
    </row>
    <row r="158387" spans="68:68" customFormat="1">
      <c r="BP158387" s="90"/>
    </row>
    <row r="158388" spans="68:68" customFormat="1">
      <c r="BP158388" s="90"/>
    </row>
    <row r="158389" spans="68:68" customFormat="1">
      <c r="BP158389" s="90"/>
    </row>
    <row r="158390" spans="68:68" customFormat="1">
      <c r="BP158390" s="90"/>
    </row>
    <row r="158391" spans="68:68" customFormat="1">
      <c r="BP158391" s="90"/>
    </row>
    <row r="158392" spans="68:68" customFormat="1">
      <c r="BP158392" s="90"/>
    </row>
    <row r="158393" spans="68:68" customFormat="1">
      <c r="BP158393" s="90"/>
    </row>
    <row r="158394" spans="68:68" customFormat="1">
      <c r="BP158394" s="90"/>
    </row>
    <row r="158395" spans="68:68" customFormat="1">
      <c r="BP158395" s="90"/>
    </row>
    <row r="158396" spans="68:68" customFormat="1">
      <c r="BP158396" s="90"/>
    </row>
    <row r="158397" spans="68:68" customFormat="1">
      <c r="BP158397" s="90"/>
    </row>
    <row r="158398" spans="68:68" customFormat="1">
      <c r="BP158398" s="90"/>
    </row>
    <row r="158399" spans="68:68" customFormat="1">
      <c r="BP158399" s="90"/>
    </row>
    <row r="158400" spans="68:68" customFormat="1">
      <c r="BP158400" s="90"/>
    </row>
    <row r="158401" spans="68:68" customFormat="1">
      <c r="BP158401" s="90"/>
    </row>
    <row r="158402" spans="68:68" customFormat="1">
      <c r="BP158402" s="90"/>
    </row>
    <row r="158403" spans="68:68" customFormat="1">
      <c r="BP158403" s="90"/>
    </row>
    <row r="158404" spans="68:68" customFormat="1">
      <c r="BP158404" s="90"/>
    </row>
    <row r="158405" spans="68:68" customFormat="1">
      <c r="BP158405" s="90"/>
    </row>
    <row r="158406" spans="68:68" customFormat="1">
      <c r="BP158406" s="90"/>
    </row>
    <row r="158407" spans="68:68" customFormat="1">
      <c r="BP158407" s="90"/>
    </row>
    <row r="158408" spans="68:68" customFormat="1">
      <c r="BP158408" s="90"/>
    </row>
    <row r="158409" spans="68:68" customFormat="1">
      <c r="BP158409" s="90"/>
    </row>
    <row r="158410" spans="68:68" customFormat="1">
      <c r="BP158410" s="90"/>
    </row>
    <row r="158411" spans="68:68" customFormat="1">
      <c r="BP158411" s="90"/>
    </row>
    <row r="158412" spans="68:68" customFormat="1">
      <c r="BP158412" s="90"/>
    </row>
    <row r="158413" spans="68:68" customFormat="1">
      <c r="BP158413" s="90"/>
    </row>
    <row r="158414" spans="68:68" customFormat="1">
      <c r="BP158414" s="90"/>
    </row>
    <row r="158415" spans="68:68" customFormat="1">
      <c r="BP158415" s="90"/>
    </row>
    <row r="158416" spans="68:68" customFormat="1">
      <c r="BP158416" s="90"/>
    </row>
    <row r="158417" spans="68:68" customFormat="1">
      <c r="BP158417" s="90"/>
    </row>
    <row r="158418" spans="68:68" customFormat="1">
      <c r="BP158418" s="90"/>
    </row>
    <row r="158419" spans="68:68" customFormat="1">
      <c r="BP158419" s="90"/>
    </row>
    <row r="158420" spans="68:68" customFormat="1">
      <c r="BP158420" s="90"/>
    </row>
    <row r="158421" spans="68:68" customFormat="1">
      <c r="BP158421" s="90"/>
    </row>
    <row r="158422" spans="68:68" customFormat="1">
      <c r="BP158422" s="90"/>
    </row>
    <row r="158423" spans="68:68" customFormat="1">
      <c r="BP158423" s="90"/>
    </row>
    <row r="158424" spans="68:68" customFormat="1">
      <c r="BP158424" s="90"/>
    </row>
    <row r="158425" spans="68:68" customFormat="1">
      <c r="BP158425" s="90"/>
    </row>
    <row r="158426" spans="68:68" customFormat="1">
      <c r="BP158426" s="90"/>
    </row>
    <row r="158427" spans="68:68" customFormat="1">
      <c r="BP158427" s="90"/>
    </row>
    <row r="158428" spans="68:68" customFormat="1">
      <c r="BP158428" s="90"/>
    </row>
    <row r="158429" spans="68:68" customFormat="1">
      <c r="BP158429" s="90"/>
    </row>
    <row r="158430" spans="68:68" customFormat="1">
      <c r="BP158430" s="90"/>
    </row>
    <row r="158431" spans="68:68" customFormat="1">
      <c r="BP158431" s="90"/>
    </row>
    <row r="158432" spans="68:68" customFormat="1">
      <c r="BP158432" s="90"/>
    </row>
    <row r="158433" spans="68:68" customFormat="1">
      <c r="BP158433" s="90"/>
    </row>
    <row r="158434" spans="68:68" customFormat="1">
      <c r="BP158434" s="90"/>
    </row>
    <row r="158435" spans="68:68" customFormat="1">
      <c r="BP158435" s="90"/>
    </row>
    <row r="158436" spans="68:68" customFormat="1">
      <c r="BP158436" s="90"/>
    </row>
    <row r="158437" spans="68:68" customFormat="1">
      <c r="BP158437" s="90"/>
    </row>
    <row r="158438" spans="68:68" customFormat="1">
      <c r="BP158438" s="90"/>
    </row>
    <row r="158439" spans="68:68" customFormat="1">
      <c r="BP158439" s="90"/>
    </row>
    <row r="158440" spans="68:68" customFormat="1">
      <c r="BP158440" s="90"/>
    </row>
    <row r="158441" spans="68:68" customFormat="1">
      <c r="BP158441" s="90"/>
    </row>
    <row r="158442" spans="68:68" customFormat="1">
      <c r="BP158442" s="90"/>
    </row>
    <row r="158443" spans="68:68" customFormat="1">
      <c r="BP158443" s="90"/>
    </row>
    <row r="158444" spans="68:68" customFormat="1">
      <c r="BP158444" s="90"/>
    </row>
    <row r="158445" spans="68:68" customFormat="1">
      <c r="BP158445" s="90"/>
    </row>
    <row r="158446" spans="68:68" customFormat="1">
      <c r="BP158446" s="90"/>
    </row>
    <row r="158447" spans="68:68" customFormat="1">
      <c r="BP158447" s="90"/>
    </row>
    <row r="158448" spans="68:68" customFormat="1">
      <c r="BP158448" s="90"/>
    </row>
    <row r="158449" spans="68:68" customFormat="1">
      <c r="BP158449" s="90"/>
    </row>
    <row r="158450" spans="68:68" customFormat="1">
      <c r="BP158450" s="90"/>
    </row>
    <row r="158451" spans="68:68" customFormat="1">
      <c r="BP158451" s="90"/>
    </row>
    <row r="158452" spans="68:68" customFormat="1">
      <c r="BP158452" s="90"/>
    </row>
    <row r="158453" spans="68:68" customFormat="1">
      <c r="BP158453" s="90"/>
    </row>
    <row r="158454" spans="68:68" customFormat="1">
      <c r="BP158454" s="90"/>
    </row>
    <row r="158455" spans="68:68" customFormat="1">
      <c r="BP158455" s="90"/>
    </row>
    <row r="158456" spans="68:68" customFormat="1">
      <c r="BP158456" s="90"/>
    </row>
    <row r="158457" spans="68:68" customFormat="1">
      <c r="BP158457" s="90"/>
    </row>
    <row r="158458" spans="68:68" customFormat="1">
      <c r="BP158458" s="90"/>
    </row>
    <row r="158459" spans="68:68" customFormat="1">
      <c r="BP158459" s="90"/>
    </row>
    <row r="158460" spans="68:68" customFormat="1">
      <c r="BP158460" s="90"/>
    </row>
    <row r="158461" spans="68:68" customFormat="1">
      <c r="BP158461" s="90"/>
    </row>
    <row r="158462" spans="68:68" customFormat="1">
      <c r="BP158462" s="90"/>
    </row>
    <row r="158463" spans="68:68" customFormat="1">
      <c r="BP158463" s="90"/>
    </row>
    <row r="158464" spans="68:68" customFormat="1">
      <c r="BP158464" s="90"/>
    </row>
    <row r="158465" spans="68:68" customFormat="1">
      <c r="BP158465" s="90"/>
    </row>
    <row r="158466" spans="68:68" customFormat="1">
      <c r="BP158466" s="90"/>
    </row>
    <row r="158467" spans="68:68" customFormat="1">
      <c r="BP158467" s="90"/>
    </row>
    <row r="158468" spans="68:68" customFormat="1">
      <c r="BP158468" s="90"/>
    </row>
    <row r="158469" spans="68:68" customFormat="1">
      <c r="BP158469" s="90"/>
    </row>
    <row r="158470" spans="68:68" customFormat="1">
      <c r="BP158470" s="90"/>
    </row>
    <row r="158471" spans="68:68" customFormat="1">
      <c r="BP158471" s="90"/>
    </row>
    <row r="158472" spans="68:68" customFormat="1">
      <c r="BP158472" s="90"/>
    </row>
    <row r="158473" spans="68:68" customFormat="1">
      <c r="BP158473" s="90"/>
    </row>
    <row r="158474" spans="68:68" customFormat="1">
      <c r="BP158474" s="90"/>
    </row>
    <row r="158475" spans="68:68" customFormat="1">
      <c r="BP158475" s="90"/>
    </row>
    <row r="158476" spans="68:68" customFormat="1">
      <c r="BP158476" s="90"/>
    </row>
    <row r="158477" spans="68:68" customFormat="1">
      <c r="BP158477" s="90"/>
    </row>
    <row r="158478" spans="68:68" customFormat="1">
      <c r="BP158478" s="90"/>
    </row>
    <row r="158479" spans="68:68" customFormat="1">
      <c r="BP158479" s="90"/>
    </row>
    <row r="158480" spans="68:68" customFormat="1">
      <c r="BP158480" s="90"/>
    </row>
    <row r="158481" spans="68:68" customFormat="1">
      <c r="BP158481" s="90"/>
    </row>
    <row r="158482" spans="68:68" customFormat="1">
      <c r="BP158482" s="90"/>
    </row>
    <row r="158483" spans="68:68" customFormat="1">
      <c r="BP158483" s="90"/>
    </row>
    <row r="158484" spans="68:68" customFormat="1">
      <c r="BP158484" s="90"/>
    </row>
    <row r="158485" spans="68:68" customFormat="1">
      <c r="BP158485" s="90"/>
    </row>
    <row r="158486" spans="68:68" customFormat="1">
      <c r="BP158486" s="90"/>
    </row>
    <row r="158487" spans="68:68" customFormat="1">
      <c r="BP158487" s="90"/>
    </row>
    <row r="158488" spans="68:68" customFormat="1">
      <c r="BP158488" s="90"/>
    </row>
    <row r="158489" spans="68:68" customFormat="1">
      <c r="BP158489" s="90"/>
    </row>
    <row r="158490" spans="68:68" customFormat="1">
      <c r="BP158490" s="90"/>
    </row>
    <row r="158491" spans="68:68" customFormat="1">
      <c r="BP158491" s="90"/>
    </row>
    <row r="158492" spans="68:68" customFormat="1">
      <c r="BP158492" s="90"/>
    </row>
    <row r="158493" spans="68:68" customFormat="1">
      <c r="BP158493" s="90"/>
    </row>
    <row r="158494" spans="68:68" customFormat="1">
      <c r="BP158494" s="90"/>
    </row>
    <row r="158495" spans="68:68" customFormat="1">
      <c r="BP158495" s="90"/>
    </row>
    <row r="158496" spans="68:68" customFormat="1">
      <c r="BP158496" s="90"/>
    </row>
    <row r="158497" spans="68:68" customFormat="1">
      <c r="BP158497" s="90"/>
    </row>
    <row r="158498" spans="68:68" customFormat="1">
      <c r="BP158498" s="90"/>
    </row>
    <row r="158499" spans="68:68" customFormat="1">
      <c r="BP158499" s="90"/>
    </row>
    <row r="158500" spans="68:68" customFormat="1">
      <c r="BP158500" s="90"/>
    </row>
    <row r="158501" spans="68:68" customFormat="1">
      <c r="BP158501" s="90"/>
    </row>
    <row r="158502" spans="68:68" customFormat="1">
      <c r="BP158502" s="90"/>
    </row>
    <row r="158503" spans="68:68" customFormat="1">
      <c r="BP158503" s="90"/>
    </row>
    <row r="158504" spans="68:68" customFormat="1">
      <c r="BP158504" s="90"/>
    </row>
    <row r="158505" spans="68:68" customFormat="1">
      <c r="BP158505" s="90"/>
    </row>
    <row r="158506" spans="68:68" customFormat="1">
      <c r="BP158506" s="90"/>
    </row>
    <row r="158507" spans="68:68" customFormat="1">
      <c r="BP158507" s="90"/>
    </row>
    <row r="158508" spans="68:68" customFormat="1">
      <c r="BP158508" s="90"/>
    </row>
    <row r="158509" spans="68:68" customFormat="1">
      <c r="BP158509" s="90"/>
    </row>
    <row r="158510" spans="68:68" customFormat="1">
      <c r="BP158510" s="90"/>
    </row>
    <row r="158511" spans="68:68" customFormat="1">
      <c r="BP158511" s="90"/>
    </row>
    <row r="158512" spans="68:68" customFormat="1">
      <c r="BP158512" s="90"/>
    </row>
    <row r="158513" spans="68:68" customFormat="1">
      <c r="BP158513" s="90"/>
    </row>
    <row r="158514" spans="68:68" customFormat="1">
      <c r="BP158514" s="90"/>
    </row>
    <row r="158515" spans="68:68" customFormat="1">
      <c r="BP158515" s="90"/>
    </row>
    <row r="158516" spans="68:68" customFormat="1">
      <c r="BP158516" s="90"/>
    </row>
    <row r="158517" spans="68:68" customFormat="1">
      <c r="BP158517" s="90"/>
    </row>
    <row r="158518" spans="68:68" customFormat="1">
      <c r="BP158518" s="90"/>
    </row>
    <row r="158519" spans="68:68" customFormat="1">
      <c r="BP158519" s="90"/>
    </row>
    <row r="158520" spans="68:68" customFormat="1">
      <c r="BP158520" s="90"/>
    </row>
    <row r="158521" spans="68:68" customFormat="1">
      <c r="BP158521" s="90"/>
    </row>
    <row r="158522" spans="68:68" customFormat="1">
      <c r="BP158522" s="90"/>
    </row>
    <row r="158523" spans="68:68" customFormat="1">
      <c r="BP158523" s="90"/>
    </row>
    <row r="158524" spans="68:68" customFormat="1">
      <c r="BP158524" s="90"/>
    </row>
    <row r="158525" spans="68:68" customFormat="1">
      <c r="BP158525" s="90"/>
    </row>
    <row r="158526" spans="68:68" customFormat="1">
      <c r="BP158526" s="90"/>
    </row>
    <row r="158527" spans="68:68" customFormat="1">
      <c r="BP158527" s="90"/>
    </row>
    <row r="158528" spans="68:68" customFormat="1">
      <c r="BP158528" s="90"/>
    </row>
    <row r="158529" spans="68:68" customFormat="1">
      <c r="BP158529" s="90"/>
    </row>
    <row r="158530" spans="68:68" customFormat="1">
      <c r="BP158530" s="90"/>
    </row>
    <row r="158531" spans="68:68" customFormat="1">
      <c r="BP158531" s="90"/>
    </row>
    <row r="158532" spans="68:68" customFormat="1">
      <c r="BP158532" s="90"/>
    </row>
    <row r="158533" spans="68:68" customFormat="1">
      <c r="BP158533" s="90"/>
    </row>
    <row r="158534" spans="68:68" customFormat="1">
      <c r="BP158534" s="90"/>
    </row>
    <row r="158535" spans="68:68" customFormat="1">
      <c r="BP158535" s="90"/>
    </row>
    <row r="158536" spans="68:68" customFormat="1">
      <c r="BP158536" s="90"/>
    </row>
    <row r="158537" spans="68:68" customFormat="1">
      <c r="BP158537" s="90"/>
    </row>
    <row r="158538" spans="68:68" customFormat="1">
      <c r="BP158538" s="90"/>
    </row>
    <row r="158539" spans="68:68" customFormat="1">
      <c r="BP158539" s="90"/>
    </row>
    <row r="158540" spans="68:68" customFormat="1">
      <c r="BP158540" s="90"/>
    </row>
    <row r="158541" spans="68:68" customFormat="1">
      <c r="BP158541" s="90"/>
    </row>
    <row r="158542" spans="68:68" customFormat="1">
      <c r="BP158542" s="90"/>
    </row>
    <row r="158543" spans="68:68" customFormat="1">
      <c r="BP158543" s="90"/>
    </row>
    <row r="158544" spans="68:68" customFormat="1">
      <c r="BP158544" s="90"/>
    </row>
    <row r="158545" spans="68:68" customFormat="1">
      <c r="BP158545" s="90"/>
    </row>
    <row r="158546" spans="68:68" customFormat="1">
      <c r="BP158546" s="90"/>
    </row>
    <row r="158547" spans="68:68" customFormat="1">
      <c r="BP158547" s="90"/>
    </row>
    <row r="158548" spans="68:68" customFormat="1">
      <c r="BP158548" s="90"/>
    </row>
    <row r="158549" spans="68:68" customFormat="1">
      <c r="BP158549" s="90"/>
    </row>
    <row r="158550" spans="68:68" customFormat="1">
      <c r="BP158550" s="90"/>
    </row>
    <row r="158551" spans="68:68" customFormat="1">
      <c r="BP158551" s="90"/>
    </row>
    <row r="158552" spans="68:68" customFormat="1">
      <c r="BP158552" s="90"/>
    </row>
    <row r="158553" spans="68:68" customFormat="1">
      <c r="BP158553" s="90"/>
    </row>
    <row r="158554" spans="68:68" customFormat="1">
      <c r="BP158554" s="90"/>
    </row>
    <row r="158555" spans="68:68" customFormat="1">
      <c r="BP158555" s="90"/>
    </row>
    <row r="158556" spans="68:68" customFormat="1">
      <c r="BP158556" s="90"/>
    </row>
    <row r="158557" spans="68:68" customFormat="1">
      <c r="BP158557" s="90"/>
    </row>
    <row r="158558" spans="68:68" customFormat="1">
      <c r="BP158558" s="90"/>
    </row>
    <row r="158559" spans="68:68" customFormat="1">
      <c r="BP158559" s="90"/>
    </row>
    <row r="158560" spans="68:68" customFormat="1">
      <c r="BP158560" s="90"/>
    </row>
    <row r="158561" spans="68:68" customFormat="1">
      <c r="BP158561" s="90"/>
    </row>
    <row r="158562" spans="68:68" customFormat="1">
      <c r="BP158562" s="90"/>
    </row>
    <row r="158563" spans="68:68" customFormat="1">
      <c r="BP158563" s="90"/>
    </row>
    <row r="158564" spans="68:68" customFormat="1">
      <c r="BP158564" s="90"/>
    </row>
    <row r="158565" spans="68:68" customFormat="1">
      <c r="BP158565" s="90"/>
    </row>
    <row r="158566" spans="68:68" customFormat="1">
      <c r="BP158566" s="90"/>
    </row>
    <row r="158567" spans="68:68" customFormat="1">
      <c r="BP158567" s="90"/>
    </row>
    <row r="158568" spans="68:68" customFormat="1">
      <c r="BP158568" s="90"/>
    </row>
    <row r="158569" spans="68:68" customFormat="1">
      <c r="BP158569" s="90"/>
    </row>
    <row r="158570" spans="68:68" customFormat="1">
      <c r="BP158570" s="90"/>
    </row>
    <row r="158571" spans="68:68" customFormat="1">
      <c r="BP158571" s="90"/>
    </row>
    <row r="158572" spans="68:68" customFormat="1">
      <c r="BP158572" s="90"/>
    </row>
    <row r="158573" spans="68:68" customFormat="1">
      <c r="BP158573" s="90"/>
    </row>
    <row r="158574" spans="68:68" customFormat="1">
      <c r="BP158574" s="90"/>
    </row>
    <row r="158575" spans="68:68" customFormat="1">
      <c r="BP158575" s="90"/>
    </row>
    <row r="158576" spans="68:68" customFormat="1">
      <c r="BP158576" s="90"/>
    </row>
    <row r="158577" spans="68:68" customFormat="1">
      <c r="BP158577" s="90"/>
    </row>
    <row r="158578" spans="68:68" customFormat="1">
      <c r="BP158578" s="90"/>
    </row>
    <row r="158579" spans="68:68" customFormat="1">
      <c r="BP158579" s="90"/>
    </row>
    <row r="158580" spans="68:68" customFormat="1">
      <c r="BP158580" s="90"/>
    </row>
    <row r="158581" spans="68:68" customFormat="1">
      <c r="BP158581" s="90"/>
    </row>
    <row r="158582" spans="68:68" customFormat="1">
      <c r="BP158582" s="90"/>
    </row>
    <row r="158583" spans="68:68" customFormat="1">
      <c r="BP158583" s="90"/>
    </row>
    <row r="158584" spans="68:68" customFormat="1">
      <c r="BP158584" s="90"/>
    </row>
    <row r="158585" spans="68:68" customFormat="1">
      <c r="BP158585" s="90"/>
    </row>
    <row r="158586" spans="68:68" customFormat="1">
      <c r="BP158586" s="90"/>
    </row>
    <row r="158587" spans="68:68" customFormat="1">
      <c r="BP158587" s="90"/>
    </row>
    <row r="158588" spans="68:68" customFormat="1">
      <c r="BP158588" s="90"/>
    </row>
    <row r="158589" spans="68:68" customFormat="1">
      <c r="BP158589" s="90"/>
    </row>
    <row r="158590" spans="68:68" customFormat="1">
      <c r="BP158590" s="90"/>
    </row>
    <row r="158591" spans="68:68" customFormat="1">
      <c r="BP158591" s="90"/>
    </row>
    <row r="158592" spans="68:68" customFormat="1">
      <c r="BP158592" s="90"/>
    </row>
    <row r="158593" spans="68:68" customFormat="1">
      <c r="BP158593" s="90"/>
    </row>
    <row r="158594" spans="68:68" customFormat="1">
      <c r="BP158594" s="90"/>
    </row>
    <row r="158595" spans="68:68" customFormat="1">
      <c r="BP158595" s="90"/>
    </row>
    <row r="158596" spans="68:68" customFormat="1">
      <c r="BP158596" s="90"/>
    </row>
    <row r="158597" spans="68:68" customFormat="1">
      <c r="BP158597" s="90"/>
    </row>
    <row r="158598" spans="68:68" customFormat="1">
      <c r="BP158598" s="90"/>
    </row>
    <row r="158599" spans="68:68" customFormat="1">
      <c r="BP158599" s="90"/>
    </row>
    <row r="158600" spans="68:68" customFormat="1">
      <c r="BP158600" s="90"/>
    </row>
    <row r="158601" spans="68:68" customFormat="1">
      <c r="BP158601" s="90"/>
    </row>
    <row r="158602" spans="68:68" customFormat="1">
      <c r="BP158602" s="90"/>
    </row>
    <row r="158603" spans="68:68" customFormat="1">
      <c r="BP158603" s="90"/>
    </row>
    <row r="158604" spans="68:68" customFormat="1">
      <c r="BP158604" s="90"/>
    </row>
    <row r="158605" spans="68:68" customFormat="1">
      <c r="BP158605" s="90"/>
    </row>
    <row r="158606" spans="68:68" customFormat="1">
      <c r="BP158606" s="90"/>
    </row>
    <row r="158607" spans="68:68" customFormat="1">
      <c r="BP158607" s="90"/>
    </row>
    <row r="158608" spans="68:68" customFormat="1">
      <c r="BP158608" s="90"/>
    </row>
    <row r="158609" spans="68:68" customFormat="1">
      <c r="BP158609" s="90"/>
    </row>
    <row r="158610" spans="68:68" customFormat="1">
      <c r="BP158610" s="90"/>
    </row>
    <row r="158611" spans="68:68" customFormat="1">
      <c r="BP158611" s="90"/>
    </row>
    <row r="158612" spans="68:68" customFormat="1">
      <c r="BP158612" s="90"/>
    </row>
    <row r="158613" spans="68:68" customFormat="1">
      <c r="BP158613" s="90"/>
    </row>
    <row r="158614" spans="68:68" customFormat="1">
      <c r="BP158614" s="90"/>
    </row>
    <row r="158615" spans="68:68" customFormat="1">
      <c r="BP158615" s="90"/>
    </row>
    <row r="158616" spans="68:68" customFormat="1">
      <c r="BP158616" s="90"/>
    </row>
    <row r="158617" spans="68:68" customFormat="1">
      <c r="BP158617" s="90"/>
    </row>
    <row r="158618" spans="68:68" customFormat="1">
      <c r="BP158618" s="90"/>
    </row>
    <row r="158619" spans="68:68" customFormat="1">
      <c r="BP158619" s="90"/>
    </row>
    <row r="158620" spans="68:68" customFormat="1">
      <c r="BP158620" s="90"/>
    </row>
    <row r="158621" spans="68:68" customFormat="1">
      <c r="BP158621" s="90"/>
    </row>
    <row r="158622" spans="68:68" customFormat="1">
      <c r="BP158622" s="90"/>
    </row>
    <row r="158623" spans="68:68" customFormat="1">
      <c r="BP158623" s="90"/>
    </row>
    <row r="158624" spans="68:68" customFormat="1">
      <c r="BP158624" s="90"/>
    </row>
    <row r="158625" spans="68:68" customFormat="1">
      <c r="BP158625" s="90"/>
    </row>
    <row r="158626" spans="68:68" customFormat="1">
      <c r="BP158626" s="90"/>
    </row>
    <row r="158627" spans="68:68" customFormat="1">
      <c r="BP158627" s="90"/>
    </row>
    <row r="158628" spans="68:68" customFormat="1">
      <c r="BP158628" s="90"/>
    </row>
    <row r="158629" spans="68:68" customFormat="1">
      <c r="BP158629" s="90"/>
    </row>
    <row r="158630" spans="68:68" customFormat="1">
      <c r="BP158630" s="90"/>
    </row>
    <row r="158631" spans="68:68" customFormat="1">
      <c r="BP158631" s="90"/>
    </row>
    <row r="158632" spans="68:68" customFormat="1">
      <c r="BP158632" s="90"/>
    </row>
    <row r="158633" spans="68:68" customFormat="1">
      <c r="BP158633" s="90"/>
    </row>
    <row r="158634" spans="68:68" customFormat="1">
      <c r="BP158634" s="90"/>
    </row>
    <row r="158635" spans="68:68" customFormat="1">
      <c r="BP158635" s="90"/>
    </row>
    <row r="158636" spans="68:68" customFormat="1">
      <c r="BP158636" s="90"/>
    </row>
    <row r="158637" spans="68:68" customFormat="1">
      <c r="BP158637" s="90"/>
    </row>
    <row r="158638" spans="68:68" customFormat="1">
      <c r="BP158638" s="90"/>
    </row>
    <row r="158639" spans="68:68" customFormat="1">
      <c r="BP158639" s="90"/>
    </row>
    <row r="158640" spans="68:68" customFormat="1">
      <c r="BP158640" s="90"/>
    </row>
    <row r="158641" spans="68:68" customFormat="1">
      <c r="BP158641" s="90"/>
    </row>
    <row r="158642" spans="68:68" customFormat="1">
      <c r="BP158642" s="90"/>
    </row>
    <row r="158643" spans="68:68" customFormat="1">
      <c r="BP158643" s="90"/>
    </row>
    <row r="158644" spans="68:68" customFormat="1">
      <c r="BP158644" s="90"/>
    </row>
    <row r="158645" spans="68:68" customFormat="1">
      <c r="BP158645" s="90"/>
    </row>
    <row r="158646" spans="68:68" customFormat="1">
      <c r="BP158646" s="90"/>
    </row>
    <row r="158647" spans="68:68" customFormat="1">
      <c r="BP158647" s="90"/>
    </row>
    <row r="158648" spans="68:68" customFormat="1">
      <c r="BP158648" s="90"/>
    </row>
    <row r="158649" spans="68:68" customFormat="1">
      <c r="BP158649" s="90"/>
    </row>
    <row r="158650" spans="68:68" customFormat="1">
      <c r="BP158650" s="90"/>
    </row>
    <row r="158651" spans="68:68" customFormat="1">
      <c r="BP158651" s="90"/>
    </row>
    <row r="158652" spans="68:68" customFormat="1">
      <c r="BP158652" s="90"/>
    </row>
    <row r="158653" spans="68:68" customFormat="1">
      <c r="BP158653" s="90"/>
    </row>
    <row r="158654" spans="68:68" customFormat="1">
      <c r="BP158654" s="90"/>
    </row>
    <row r="158655" spans="68:68" customFormat="1">
      <c r="BP158655" s="90"/>
    </row>
    <row r="158656" spans="68:68" customFormat="1">
      <c r="BP158656" s="90"/>
    </row>
    <row r="158657" spans="68:68" customFormat="1">
      <c r="BP158657" s="90"/>
    </row>
    <row r="158658" spans="68:68" customFormat="1">
      <c r="BP158658" s="90"/>
    </row>
    <row r="158659" spans="68:68" customFormat="1">
      <c r="BP158659" s="90"/>
    </row>
    <row r="158660" spans="68:68" customFormat="1">
      <c r="BP158660" s="90"/>
    </row>
    <row r="158661" spans="68:68" customFormat="1">
      <c r="BP158661" s="90"/>
    </row>
    <row r="158662" spans="68:68" customFormat="1">
      <c r="BP158662" s="90"/>
    </row>
    <row r="158663" spans="68:68" customFormat="1">
      <c r="BP158663" s="90"/>
    </row>
    <row r="158664" spans="68:68" customFormat="1">
      <c r="BP158664" s="90"/>
    </row>
    <row r="158665" spans="68:68" customFormat="1">
      <c r="BP158665" s="90"/>
    </row>
    <row r="158666" spans="68:68" customFormat="1">
      <c r="BP158666" s="90"/>
    </row>
    <row r="158667" spans="68:68" customFormat="1">
      <c r="BP158667" s="90"/>
    </row>
    <row r="158668" spans="68:68" customFormat="1">
      <c r="BP158668" s="90"/>
    </row>
    <row r="158669" spans="68:68" customFormat="1">
      <c r="BP158669" s="90"/>
    </row>
    <row r="158670" spans="68:68" customFormat="1">
      <c r="BP158670" s="90"/>
    </row>
    <row r="158671" spans="68:68" customFormat="1">
      <c r="BP158671" s="90"/>
    </row>
    <row r="158672" spans="68:68" customFormat="1">
      <c r="BP158672" s="90"/>
    </row>
    <row r="158673" spans="68:68" customFormat="1">
      <c r="BP158673" s="90"/>
    </row>
    <row r="158674" spans="68:68" customFormat="1">
      <c r="BP158674" s="90"/>
    </row>
    <row r="158675" spans="68:68" customFormat="1">
      <c r="BP158675" s="90"/>
    </row>
    <row r="158676" spans="68:68" customFormat="1">
      <c r="BP158676" s="90"/>
    </row>
    <row r="158677" spans="68:68" customFormat="1">
      <c r="BP158677" s="90"/>
    </row>
    <row r="158678" spans="68:68" customFormat="1">
      <c r="BP158678" s="90"/>
    </row>
    <row r="158679" spans="68:68" customFormat="1">
      <c r="BP158679" s="90"/>
    </row>
    <row r="158680" spans="68:68" customFormat="1">
      <c r="BP158680" s="90"/>
    </row>
    <row r="158681" spans="68:68" customFormat="1">
      <c r="BP158681" s="90"/>
    </row>
    <row r="158682" spans="68:68" customFormat="1">
      <c r="BP158682" s="90"/>
    </row>
    <row r="158683" spans="68:68" customFormat="1">
      <c r="BP158683" s="90"/>
    </row>
    <row r="158684" spans="68:68" customFormat="1">
      <c r="BP158684" s="90"/>
    </row>
    <row r="158685" spans="68:68" customFormat="1">
      <c r="BP158685" s="90"/>
    </row>
    <row r="158686" spans="68:68" customFormat="1">
      <c r="BP158686" s="90"/>
    </row>
    <row r="158687" spans="68:68" customFormat="1">
      <c r="BP158687" s="90"/>
    </row>
    <row r="158688" spans="68:68" customFormat="1">
      <c r="BP158688" s="90"/>
    </row>
    <row r="158689" spans="68:68" customFormat="1">
      <c r="BP158689" s="90"/>
    </row>
    <row r="158690" spans="68:68" customFormat="1">
      <c r="BP158690" s="90"/>
    </row>
    <row r="158691" spans="68:68" customFormat="1">
      <c r="BP158691" s="90"/>
    </row>
    <row r="158692" spans="68:68" customFormat="1">
      <c r="BP158692" s="90"/>
    </row>
    <row r="158693" spans="68:68" customFormat="1">
      <c r="BP158693" s="90"/>
    </row>
    <row r="158694" spans="68:68" customFormat="1">
      <c r="BP158694" s="90"/>
    </row>
    <row r="158695" spans="68:68" customFormat="1">
      <c r="BP158695" s="90"/>
    </row>
    <row r="158696" spans="68:68" customFormat="1">
      <c r="BP158696" s="90"/>
    </row>
    <row r="158697" spans="68:68" customFormat="1">
      <c r="BP158697" s="90"/>
    </row>
    <row r="158698" spans="68:68" customFormat="1">
      <c r="BP158698" s="90"/>
    </row>
    <row r="158699" spans="68:68" customFormat="1">
      <c r="BP158699" s="90"/>
    </row>
    <row r="158700" spans="68:68" customFormat="1">
      <c r="BP158700" s="90"/>
    </row>
    <row r="158701" spans="68:68" customFormat="1">
      <c r="BP158701" s="90"/>
    </row>
    <row r="158702" spans="68:68" customFormat="1">
      <c r="BP158702" s="90"/>
    </row>
    <row r="158703" spans="68:68" customFormat="1">
      <c r="BP158703" s="90"/>
    </row>
    <row r="158704" spans="68:68" customFormat="1">
      <c r="BP158704" s="90"/>
    </row>
    <row r="158705" spans="68:68" customFormat="1">
      <c r="BP158705" s="90"/>
    </row>
    <row r="158706" spans="68:68" customFormat="1">
      <c r="BP158706" s="90"/>
    </row>
    <row r="158707" spans="68:68" customFormat="1">
      <c r="BP158707" s="90"/>
    </row>
    <row r="158708" spans="68:68" customFormat="1">
      <c r="BP158708" s="90"/>
    </row>
    <row r="158709" spans="68:68" customFormat="1">
      <c r="BP158709" s="90"/>
    </row>
    <row r="158710" spans="68:68" customFormat="1">
      <c r="BP158710" s="90"/>
    </row>
    <row r="158711" spans="68:68" customFormat="1">
      <c r="BP158711" s="90"/>
    </row>
    <row r="158712" spans="68:68" customFormat="1">
      <c r="BP158712" s="90"/>
    </row>
    <row r="158713" spans="68:68" customFormat="1">
      <c r="BP158713" s="90"/>
    </row>
    <row r="158714" spans="68:68" customFormat="1">
      <c r="BP158714" s="90"/>
    </row>
    <row r="158715" spans="68:68" customFormat="1">
      <c r="BP158715" s="90"/>
    </row>
    <row r="158716" spans="68:68" customFormat="1">
      <c r="BP158716" s="90"/>
    </row>
    <row r="158717" spans="68:68" customFormat="1">
      <c r="BP158717" s="90"/>
    </row>
    <row r="158718" spans="68:68" customFormat="1">
      <c r="BP158718" s="90"/>
    </row>
    <row r="158719" spans="68:68" customFormat="1">
      <c r="BP158719" s="90"/>
    </row>
    <row r="158720" spans="68:68" customFormat="1">
      <c r="BP158720" s="90"/>
    </row>
    <row r="158721" spans="68:68" customFormat="1">
      <c r="BP158721" s="90"/>
    </row>
    <row r="158722" spans="68:68" customFormat="1">
      <c r="BP158722" s="90"/>
    </row>
    <row r="158723" spans="68:68" customFormat="1">
      <c r="BP158723" s="90"/>
    </row>
    <row r="158724" spans="68:68" customFormat="1">
      <c r="BP158724" s="90"/>
    </row>
    <row r="158725" spans="68:68" customFormat="1">
      <c r="BP158725" s="90"/>
    </row>
    <row r="158726" spans="68:68" customFormat="1">
      <c r="BP158726" s="90"/>
    </row>
    <row r="158727" spans="68:68" customFormat="1">
      <c r="BP158727" s="90"/>
    </row>
    <row r="158728" spans="68:68" customFormat="1">
      <c r="BP158728" s="90"/>
    </row>
    <row r="158729" spans="68:68" customFormat="1">
      <c r="BP158729" s="90"/>
    </row>
    <row r="158730" spans="68:68" customFormat="1">
      <c r="BP158730" s="90"/>
    </row>
    <row r="158731" spans="68:68" customFormat="1">
      <c r="BP158731" s="90"/>
    </row>
    <row r="158732" spans="68:68" customFormat="1">
      <c r="BP158732" s="90"/>
    </row>
    <row r="158733" spans="68:68" customFormat="1">
      <c r="BP158733" s="90"/>
    </row>
    <row r="158734" spans="68:68" customFormat="1">
      <c r="BP158734" s="90"/>
    </row>
    <row r="158735" spans="68:68" customFormat="1">
      <c r="BP158735" s="90"/>
    </row>
    <row r="158736" spans="68:68" customFormat="1">
      <c r="BP158736" s="90"/>
    </row>
    <row r="158737" spans="68:68" customFormat="1">
      <c r="BP158737" s="90"/>
    </row>
    <row r="158738" spans="68:68" customFormat="1">
      <c r="BP158738" s="90"/>
    </row>
    <row r="158739" spans="68:68" customFormat="1">
      <c r="BP158739" s="90"/>
    </row>
    <row r="158740" spans="68:68" customFormat="1">
      <c r="BP158740" s="90"/>
    </row>
    <row r="158741" spans="68:68" customFormat="1">
      <c r="BP158741" s="90"/>
    </row>
    <row r="158742" spans="68:68" customFormat="1">
      <c r="BP158742" s="90"/>
    </row>
    <row r="158743" spans="68:68" customFormat="1">
      <c r="BP158743" s="90"/>
    </row>
    <row r="158744" spans="68:68" customFormat="1">
      <c r="BP158744" s="90"/>
    </row>
    <row r="158745" spans="68:68" customFormat="1">
      <c r="BP158745" s="90"/>
    </row>
    <row r="158746" spans="68:68" customFormat="1">
      <c r="BP158746" s="90"/>
    </row>
    <row r="158747" spans="68:68" customFormat="1">
      <c r="BP158747" s="90"/>
    </row>
    <row r="158748" spans="68:68" customFormat="1">
      <c r="BP158748" s="90"/>
    </row>
    <row r="158749" spans="68:68" customFormat="1">
      <c r="BP158749" s="90"/>
    </row>
    <row r="158750" spans="68:68" customFormat="1">
      <c r="BP158750" s="90"/>
    </row>
    <row r="158751" spans="68:68" customFormat="1">
      <c r="BP158751" s="90"/>
    </row>
    <row r="158752" spans="68:68" customFormat="1">
      <c r="BP158752" s="90"/>
    </row>
    <row r="158753" spans="68:68" customFormat="1">
      <c r="BP158753" s="90"/>
    </row>
    <row r="158754" spans="68:68" customFormat="1">
      <c r="BP158754" s="90"/>
    </row>
    <row r="158755" spans="68:68" customFormat="1">
      <c r="BP158755" s="90"/>
    </row>
    <row r="158756" spans="68:68" customFormat="1">
      <c r="BP158756" s="90"/>
    </row>
    <row r="158757" spans="68:68" customFormat="1">
      <c r="BP158757" s="90"/>
    </row>
    <row r="158758" spans="68:68" customFormat="1">
      <c r="BP158758" s="90"/>
    </row>
    <row r="158759" spans="68:68" customFormat="1">
      <c r="BP158759" s="90"/>
    </row>
    <row r="158760" spans="68:68" customFormat="1">
      <c r="BP158760" s="90"/>
    </row>
    <row r="158761" spans="68:68" customFormat="1">
      <c r="BP158761" s="90"/>
    </row>
    <row r="158762" spans="68:68" customFormat="1">
      <c r="BP158762" s="90"/>
    </row>
    <row r="158763" spans="68:68" customFormat="1">
      <c r="BP158763" s="90"/>
    </row>
    <row r="158764" spans="68:68" customFormat="1">
      <c r="BP158764" s="90"/>
    </row>
    <row r="158765" spans="68:68" customFormat="1">
      <c r="BP158765" s="90"/>
    </row>
    <row r="158766" spans="68:68" customFormat="1">
      <c r="BP158766" s="90"/>
    </row>
    <row r="158767" spans="68:68" customFormat="1">
      <c r="BP158767" s="90"/>
    </row>
    <row r="158768" spans="68:68" customFormat="1">
      <c r="BP158768" s="90"/>
    </row>
    <row r="158769" spans="68:68" customFormat="1">
      <c r="BP158769" s="90"/>
    </row>
    <row r="158770" spans="68:68" customFormat="1">
      <c r="BP158770" s="90"/>
    </row>
    <row r="158771" spans="68:68" customFormat="1">
      <c r="BP158771" s="90"/>
    </row>
    <row r="158772" spans="68:68" customFormat="1">
      <c r="BP158772" s="90"/>
    </row>
    <row r="158773" spans="68:68" customFormat="1">
      <c r="BP158773" s="90"/>
    </row>
    <row r="158774" spans="68:68" customFormat="1">
      <c r="BP158774" s="90"/>
    </row>
    <row r="158775" spans="68:68" customFormat="1">
      <c r="BP158775" s="90"/>
    </row>
    <row r="158776" spans="68:68" customFormat="1">
      <c r="BP158776" s="90"/>
    </row>
    <row r="158777" spans="68:68" customFormat="1">
      <c r="BP158777" s="90"/>
    </row>
    <row r="158778" spans="68:68" customFormat="1">
      <c r="BP158778" s="90"/>
    </row>
    <row r="158779" spans="68:68" customFormat="1">
      <c r="BP158779" s="90"/>
    </row>
    <row r="158780" spans="68:68" customFormat="1">
      <c r="BP158780" s="90"/>
    </row>
    <row r="158781" spans="68:68" customFormat="1">
      <c r="BP158781" s="90"/>
    </row>
    <row r="158782" spans="68:68" customFormat="1">
      <c r="BP158782" s="90"/>
    </row>
    <row r="158783" spans="68:68" customFormat="1">
      <c r="BP158783" s="90"/>
    </row>
    <row r="158784" spans="68:68" customFormat="1">
      <c r="BP158784" s="90"/>
    </row>
    <row r="158785" spans="68:68" customFormat="1">
      <c r="BP158785" s="90"/>
    </row>
    <row r="158786" spans="68:68" customFormat="1">
      <c r="BP158786" s="90"/>
    </row>
    <row r="158787" spans="68:68" customFormat="1">
      <c r="BP158787" s="90"/>
    </row>
    <row r="158788" spans="68:68" customFormat="1">
      <c r="BP158788" s="90"/>
    </row>
    <row r="158789" spans="68:68" customFormat="1">
      <c r="BP158789" s="90"/>
    </row>
    <row r="158790" spans="68:68" customFormat="1">
      <c r="BP158790" s="90"/>
    </row>
    <row r="158791" spans="68:68" customFormat="1">
      <c r="BP158791" s="90"/>
    </row>
    <row r="158792" spans="68:68" customFormat="1">
      <c r="BP158792" s="90"/>
    </row>
    <row r="158793" spans="68:68" customFormat="1">
      <c r="BP158793" s="90"/>
    </row>
    <row r="158794" spans="68:68" customFormat="1">
      <c r="BP158794" s="90"/>
    </row>
    <row r="158795" spans="68:68" customFormat="1">
      <c r="BP158795" s="90"/>
    </row>
    <row r="158796" spans="68:68" customFormat="1">
      <c r="BP158796" s="90"/>
    </row>
    <row r="158797" spans="68:68" customFormat="1">
      <c r="BP158797" s="90"/>
    </row>
    <row r="158798" spans="68:68" customFormat="1">
      <c r="BP158798" s="90"/>
    </row>
    <row r="158799" spans="68:68" customFormat="1">
      <c r="BP158799" s="90"/>
    </row>
    <row r="158800" spans="68:68" customFormat="1">
      <c r="BP158800" s="90"/>
    </row>
    <row r="158801" spans="68:68" customFormat="1">
      <c r="BP158801" s="90"/>
    </row>
    <row r="158802" spans="68:68" customFormat="1">
      <c r="BP158802" s="90"/>
    </row>
    <row r="158803" spans="68:68" customFormat="1">
      <c r="BP158803" s="90"/>
    </row>
    <row r="158804" spans="68:68" customFormat="1">
      <c r="BP158804" s="90"/>
    </row>
    <row r="158805" spans="68:68" customFormat="1">
      <c r="BP158805" s="90"/>
    </row>
    <row r="158806" spans="68:68" customFormat="1">
      <c r="BP158806" s="90"/>
    </row>
    <row r="158807" spans="68:68" customFormat="1">
      <c r="BP158807" s="90"/>
    </row>
    <row r="158808" spans="68:68" customFormat="1">
      <c r="BP158808" s="90"/>
    </row>
    <row r="158809" spans="68:68" customFormat="1">
      <c r="BP158809" s="90"/>
    </row>
    <row r="158810" spans="68:68" customFormat="1">
      <c r="BP158810" s="90"/>
    </row>
    <row r="158811" spans="68:68" customFormat="1">
      <c r="BP158811" s="90"/>
    </row>
    <row r="158812" spans="68:68" customFormat="1">
      <c r="BP158812" s="90"/>
    </row>
    <row r="158813" spans="68:68" customFormat="1">
      <c r="BP158813" s="90"/>
    </row>
    <row r="158814" spans="68:68" customFormat="1">
      <c r="BP158814" s="90"/>
    </row>
    <row r="158815" spans="68:68" customFormat="1">
      <c r="BP158815" s="90"/>
    </row>
    <row r="158816" spans="68:68" customFormat="1">
      <c r="BP158816" s="90"/>
    </row>
    <row r="158817" spans="68:68" customFormat="1">
      <c r="BP158817" s="90"/>
    </row>
    <row r="158818" spans="68:68" customFormat="1">
      <c r="BP158818" s="90"/>
    </row>
    <row r="158819" spans="68:68" customFormat="1">
      <c r="BP158819" s="90"/>
    </row>
    <row r="158820" spans="68:68" customFormat="1">
      <c r="BP158820" s="90"/>
    </row>
    <row r="158821" spans="68:68" customFormat="1">
      <c r="BP158821" s="90"/>
    </row>
    <row r="158822" spans="68:68" customFormat="1">
      <c r="BP158822" s="90"/>
    </row>
    <row r="158823" spans="68:68" customFormat="1">
      <c r="BP158823" s="90"/>
    </row>
    <row r="158824" spans="68:68" customFormat="1">
      <c r="BP158824" s="90"/>
    </row>
    <row r="158825" spans="68:68" customFormat="1">
      <c r="BP158825" s="90"/>
    </row>
    <row r="158826" spans="68:68" customFormat="1">
      <c r="BP158826" s="90"/>
    </row>
    <row r="158827" spans="68:68" customFormat="1">
      <c r="BP158827" s="90"/>
    </row>
    <row r="158828" spans="68:68" customFormat="1">
      <c r="BP158828" s="90"/>
    </row>
    <row r="158829" spans="68:68" customFormat="1">
      <c r="BP158829" s="90"/>
    </row>
    <row r="158830" spans="68:68" customFormat="1">
      <c r="BP158830" s="90"/>
    </row>
    <row r="158831" spans="68:68" customFormat="1">
      <c r="BP158831" s="90"/>
    </row>
    <row r="158832" spans="68:68" customFormat="1">
      <c r="BP158832" s="90"/>
    </row>
    <row r="158833" spans="68:68" customFormat="1">
      <c r="BP158833" s="90"/>
    </row>
    <row r="158834" spans="68:68" customFormat="1">
      <c r="BP158834" s="90"/>
    </row>
    <row r="158835" spans="68:68" customFormat="1">
      <c r="BP158835" s="90"/>
    </row>
    <row r="158836" spans="68:68" customFormat="1">
      <c r="BP158836" s="90"/>
    </row>
    <row r="158837" spans="68:68" customFormat="1">
      <c r="BP158837" s="90"/>
    </row>
    <row r="158838" spans="68:68" customFormat="1">
      <c r="BP158838" s="90"/>
    </row>
    <row r="158839" spans="68:68" customFormat="1">
      <c r="BP158839" s="90"/>
    </row>
    <row r="158840" spans="68:68" customFormat="1">
      <c r="BP158840" s="90"/>
    </row>
    <row r="158841" spans="68:68" customFormat="1">
      <c r="BP158841" s="90"/>
    </row>
    <row r="158842" spans="68:68" customFormat="1">
      <c r="BP158842" s="90"/>
    </row>
    <row r="158843" spans="68:68" customFormat="1">
      <c r="BP158843" s="90"/>
    </row>
    <row r="158844" spans="68:68" customFormat="1">
      <c r="BP158844" s="90"/>
    </row>
    <row r="158845" spans="68:68" customFormat="1">
      <c r="BP158845" s="90"/>
    </row>
    <row r="158846" spans="68:68" customFormat="1">
      <c r="BP158846" s="90"/>
    </row>
    <row r="158847" spans="68:68" customFormat="1">
      <c r="BP158847" s="90"/>
    </row>
    <row r="158848" spans="68:68" customFormat="1">
      <c r="BP158848" s="90"/>
    </row>
    <row r="158849" spans="68:68" customFormat="1">
      <c r="BP158849" s="90"/>
    </row>
    <row r="158850" spans="68:68" customFormat="1">
      <c r="BP158850" s="90"/>
    </row>
    <row r="158851" spans="68:68" customFormat="1">
      <c r="BP158851" s="90"/>
    </row>
    <row r="158852" spans="68:68" customFormat="1">
      <c r="BP158852" s="90"/>
    </row>
    <row r="158853" spans="68:68" customFormat="1">
      <c r="BP158853" s="90"/>
    </row>
    <row r="158854" spans="68:68" customFormat="1">
      <c r="BP158854" s="90"/>
    </row>
    <row r="158855" spans="68:68" customFormat="1">
      <c r="BP158855" s="90"/>
    </row>
    <row r="158856" spans="68:68" customFormat="1">
      <c r="BP158856" s="90"/>
    </row>
    <row r="158857" spans="68:68" customFormat="1">
      <c r="BP158857" s="90"/>
    </row>
    <row r="158858" spans="68:68" customFormat="1">
      <c r="BP158858" s="90"/>
    </row>
    <row r="158859" spans="68:68" customFormat="1">
      <c r="BP158859" s="90"/>
    </row>
    <row r="158860" spans="68:68" customFormat="1">
      <c r="BP158860" s="90"/>
    </row>
    <row r="158861" spans="68:68" customFormat="1">
      <c r="BP158861" s="90"/>
    </row>
    <row r="158862" spans="68:68" customFormat="1">
      <c r="BP158862" s="90"/>
    </row>
    <row r="158863" spans="68:68" customFormat="1">
      <c r="BP158863" s="90"/>
    </row>
    <row r="158864" spans="68:68" customFormat="1">
      <c r="BP158864" s="90"/>
    </row>
    <row r="158865" spans="68:68" customFormat="1">
      <c r="BP158865" s="90"/>
    </row>
    <row r="158866" spans="68:68" customFormat="1">
      <c r="BP158866" s="90"/>
    </row>
    <row r="158867" spans="68:68" customFormat="1">
      <c r="BP158867" s="90"/>
    </row>
    <row r="158868" spans="68:68" customFormat="1">
      <c r="BP158868" s="90"/>
    </row>
    <row r="158869" spans="68:68" customFormat="1">
      <c r="BP158869" s="90"/>
    </row>
    <row r="158870" spans="68:68" customFormat="1">
      <c r="BP158870" s="90"/>
    </row>
    <row r="158871" spans="68:68" customFormat="1">
      <c r="BP158871" s="90"/>
    </row>
    <row r="158872" spans="68:68" customFormat="1">
      <c r="BP158872" s="90"/>
    </row>
    <row r="158873" spans="68:68" customFormat="1">
      <c r="BP158873" s="90"/>
    </row>
    <row r="158874" spans="68:68" customFormat="1">
      <c r="BP158874" s="90"/>
    </row>
    <row r="158875" spans="68:68" customFormat="1">
      <c r="BP158875" s="90"/>
    </row>
    <row r="158876" spans="68:68" customFormat="1">
      <c r="BP158876" s="90"/>
    </row>
    <row r="158877" spans="68:68" customFormat="1">
      <c r="BP158877" s="90"/>
    </row>
    <row r="158878" spans="68:68" customFormat="1">
      <c r="BP158878" s="90"/>
    </row>
    <row r="158879" spans="68:68" customFormat="1">
      <c r="BP158879" s="90"/>
    </row>
    <row r="158880" spans="68:68" customFormat="1">
      <c r="BP158880" s="90"/>
    </row>
    <row r="158881" spans="68:68" customFormat="1">
      <c r="BP158881" s="90"/>
    </row>
    <row r="158882" spans="68:68" customFormat="1">
      <c r="BP158882" s="90"/>
    </row>
    <row r="158883" spans="68:68" customFormat="1">
      <c r="BP158883" s="90"/>
    </row>
    <row r="158884" spans="68:68" customFormat="1">
      <c r="BP158884" s="90"/>
    </row>
    <row r="158885" spans="68:68" customFormat="1">
      <c r="BP158885" s="90"/>
    </row>
    <row r="158886" spans="68:68" customFormat="1">
      <c r="BP158886" s="90"/>
    </row>
    <row r="158887" spans="68:68" customFormat="1">
      <c r="BP158887" s="90"/>
    </row>
    <row r="158888" spans="68:68" customFormat="1">
      <c r="BP158888" s="90"/>
    </row>
    <row r="158889" spans="68:68" customFormat="1">
      <c r="BP158889" s="90"/>
    </row>
    <row r="158890" spans="68:68" customFormat="1">
      <c r="BP158890" s="90"/>
    </row>
    <row r="158891" spans="68:68" customFormat="1">
      <c r="BP158891" s="90"/>
    </row>
    <row r="158892" spans="68:68" customFormat="1">
      <c r="BP158892" s="90"/>
    </row>
    <row r="158893" spans="68:68" customFormat="1">
      <c r="BP158893" s="90"/>
    </row>
    <row r="158894" spans="68:68" customFormat="1">
      <c r="BP158894" s="90"/>
    </row>
    <row r="158895" spans="68:68" customFormat="1">
      <c r="BP158895" s="90"/>
    </row>
    <row r="158896" spans="68:68" customFormat="1">
      <c r="BP158896" s="90"/>
    </row>
    <row r="158897" spans="68:68" customFormat="1">
      <c r="BP158897" s="90"/>
    </row>
    <row r="158898" spans="68:68" customFormat="1">
      <c r="BP158898" s="90"/>
    </row>
    <row r="158899" spans="68:68" customFormat="1">
      <c r="BP158899" s="90"/>
    </row>
    <row r="158900" spans="68:68" customFormat="1">
      <c r="BP158900" s="90"/>
    </row>
    <row r="158901" spans="68:68" customFormat="1">
      <c r="BP158901" s="90"/>
    </row>
    <row r="158902" spans="68:68" customFormat="1">
      <c r="BP158902" s="90"/>
    </row>
    <row r="158903" spans="68:68" customFormat="1">
      <c r="BP158903" s="90"/>
    </row>
    <row r="158904" spans="68:68" customFormat="1">
      <c r="BP158904" s="90"/>
    </row>
    <row r="158905" spans="68:68" customFormat="1">
      <c r="BP158905" s="90"/>
    </row>
    <row r="158906" spans="68:68" customFormat="1">
      <c r="BP158906" s="90"/>
    </row>
    <row r="158907" spans="68:68" customFormat="1">
      <c r="BP158907" s="90"/>
    </row>
    <row r="158908" spans="68:68" customFormat="1">
      <c r="BP158908" s="90"/>
    </row>
    <row r="158909" spans="68:68" customFormat="1">
      <c r="BP158909" s="90"/>
    </row>
    <row r="158910" spans="68:68" customFormat="1">
      <c r="BP158910" s="90"/>
    </row>
    <row r="158911" spans="68:68" customFormat="1">
      <c r="BP158911" s="90"/>
    </row>
    <row r="158912" spans="68:68" customFormat="1">
      <c r="BP158912" s="90"/>
    </row>
    <row r="158913" spans="68:68" customFormat="1">
      <c r="BP158913" s="90"/>
    </row>
    <row r="158914" spans="68:68" customFormat="1">
      <c r="BP158914" s="90"/>
    </row>
    <row r="158915" spans="68:68" customFormat="1">
      <c r="BP158915" s="90"/>
    </row>
    <row r="158916" spans="68:68" customFormat="1">
      <c r="BP158916" s="90"/>
    </row>
    <row r="158917" spans="68:68" customFormat="1">
      <c r="BP158917" s="90"/>
    </row>
    <row r="158918" spans="68:68" customFormat="1">
      <c r="BP158918" s="90"/>
    </row>
    <row r="158919" spans="68:68" customFormat="1">
      <c r="BP158919" s="90"/>
    </row>
    <row r="158920" spans="68:68" customFormat="1">
      <c r="BP158920" s="90"/>
    </row>
    <row r="158921" spans="68:68" customFormat="1">
      <c r="BP158921" s="90"/>
    </row>
    <row r="158922" spans="68:68" customFormat="1">
      <c r="BP158922" s="90"/>
    </row>
    <row r="158923" spans="68:68" customFormat="1">
      <c r="BP158923" s="90"/>
    </row>
    <row r="158924" spans="68:68" customFormat="1">
      <c r="BP158924" s="90"/>
    </row>
    <row r="158925" spans="68:68" customFormat="1">
      <c r="BP158925" s="90"/>
    </row>
    <row r="158926" spans="68:68" customFormat="1">
      <c r="BP158926" s="90"/>
    </row>
    <row r="158927" spans="68:68" customFormat="1">
      <c r="BP158927" s="90"/>
    </row>
    <row r="158928" spans="68:68" customFormat="1">
      <c r="BP158928" s="90"/>
    </row>
    <row r="158929" spans="68:68" customFormat="1">
      <c r="BP158929" s="90"/>
    </row>
    <row r="158930" spans="68:68" customFormat="1">
      <c r="BP158930" s="90"/>
    </row>
    <row r="158931" spans="68:68" customFormat="1">
      <c r="BP158931" s="90"/>
    </row>
    <row r="158932" spans="68:68" customFormat="1">
      <c r="BP158932" s="90"/>
    </row>
    <row r="158933" spans="68:68" customFormat="1">
      <c r="BP158933" s="90"/>
    </row>
    <row r="158934" spans="68:68" customFormat="1">
      <c r="BP158934" s="90"/>
    </row>
    <row r="158935" spans="68:68" customFormat="1">
      <c r="BP158935" s="90"/>
    </row>
    <row r="158936" spans="68:68" customFormat="1">
      <c r="BP158936" s="90"/>
    </row>
    <row r="158937" spans="68:68" customFormat="1">
      <c r="BP158937" s="90"/>
    </row>
    <row r="158938" spans="68:68" customFormat="1">
      <c r="BP158938" s="90"/>
    </row>
    <row r="158939" spans="68:68" customFormat="1">
      <c r="BP158939" s="90"/>
    </row>
    <row r="158940" spans="68:68" customFormat="1">
      <c r="BP158940" s="90"/>
    </row>
    <row r="158941" spans="68:68" customFormat="1">
      <c r="BP158941" s="90"/>
    </row>
    <row r="158942" spans="68:68" customFormat="1">
      <c r="BP158942" s="90"/>
    </row>
    <row r="158943" spans="68:68" customFormat="1">
      <c r="BP158943" s="90"/>
    </row>
    <row r="158944" spans="68:68" customFormat="1">
      <c r="BP158944" s="90"/>
    </row>
    <row r="158945" spans="68:68" customFormat="1">
      <c r="BP158945" s="90"/>
    </row>
    <row r="158946" spans="68:68" customFormat="1">
      <c r="BP158946" s="90"/>
    </row>
    <row r="158947" spans="68:68" customFormat="1">
      <c r="BP158947" s="90"/>
    </row>
    <row r="158948" spans="68:68" customFormat="1">
      <c r="BP158948" s="90"/>
    </row>
    <row r="158949" spans="68:68" customFormat="1">
      <c r="BP158949" s="90"/>
    </row>
    <row r="158950" spans="68:68" customFormat="1">
      <c r="BP158950" s="90"/>
    </row>
    <row r="158951" spans="68:68" customFormat="1">
      <c r="BP158951" s="90"/>
    </row>
    <row r="158952" spans="68:68" customFormat="1">
      <c r="BP158952" s="90"/>
    </row>
    <row r="158953" spans="68:68" customFormat="1">
      <c r="BP158953" s="90"/>
    </row>
    <row r="158954" spans="68:68" customFormat="1">
      <c r="BP158954" s="90"/>
    </row>
    <row r="158955" spans="68:68" customFormat="1">
      <c r="BP158955" s="90"/>
    </row>
    <row r="158956" spans="68:68" customFormat="1">
      <c r="BP158956" s="90"/>
    </row>
    <row r="158957" spans="68:68" customFormat="1">
      <c r="BP158957" s="90"/>
    </row>
    <row r="158958" spans="68:68" customFormat="1">
      <c r="BP158958" s="90"/>
    </row>
    <row r="158959" spans="68:68" customFormat="1">
      <c r="BP158959" s="90"/>
    </row>
    <row r="158960" spans="68:68" customFormat="1">
      <c r="BP158960" s="90"/>
    </row>
    <row r="158961" spans="68:68" customFormat="1">
      <c r="BP158961" s="90"/>
    </row>
    <row r="158962" spans="68:68" customFormat="1">
      <c r="BP158962" s="90"/>
    </row>
    <row r="158963" spans="68:68" customFormat="1">
      <c r="BP158963" s="90"/>
    </row>
    <row r="158964" spans="68:68" customFormat="1">
      <c r="BP158964" s="90"/>
    </row>
    <row r="158965" spans="68:68" customFormat="1">
      <c r="BP158965" s="90"/>
    </row>
    <row r="158966" spans="68:68" customFormat="1">
      <c r="BP158966" s="90"/>
    </row>
    <row r="158967" spans="68:68" customFormat="1">
      <c r="BP158967" s="90"/>
    </row>
    <row r="158968" spans="68:68" customFormat="1">
      <c r="BP158968" s="90"/>
    </row>
    <row r="158969" spans="68:68" customFormat="1">
      <c r="BP158969" s="90"/>
    </row>
    <row r="158970" spans="68:68" customFormat="1">
      <c r="BP158970" s="90"/>
    </row>
    <row r="158971" spans="68:68" customFormat="1">
      <c r="BP158971" s="90"/>
    </row>
    <row r="158972" spans="68:68" customFormat="1">
      <c r="BP158972" s="90"/>
    </row>
    <row r="158973" spans="68:68" customFormat="1">
      <c r="BP158973" s="90"/>
    </row>
    <row r="158974" spans="68:68" customFormat="1">
      <c r="BP158974" s="90"/>
    </row>
    <row r="158975" spans="68:68" customFormat="1">
      <c r="BP158975" s="90"/>
    </row>
    <row r="158976" spans="68:68" customFormat="1">
      <c r="BP158976" s="90"/>
    </row>
    <row r="158977" spans="68:68" customFormat="1">
      <c r="BP158977" s="90"/>
    </row>
    <row r="158978" spans="68:68" customFormat="1">
      <c r="BP158978" s="90"/>
    </row>
    <row r="158979" spans="68:68" customFormat="1">
      <c r="BP158979" s="90"/>
    </row>
    <row r="158980" spans="68:68" customFormat="1">
      <c r="BP158980" s="90"/>
    </row>
    <row r="158981" spans="68:68" customFormat="1">
      <c r="BP158981" s="90"/>
    </row>
    <row r="158982" spans="68:68" customFormat="1">
      <c r="BP158982" s="90"/>
    </row>
    <row r="158983" spans="68:68" customFormat="1">
      <c r="BP158983" s="90"/>
    </row>
    <row r="158984" spans="68:68" customFormat="1">
      <c r="BP158984" s="90"/>
    </row>
    <row r="158985" spans="68:68" customFormat="1">
      <c r="BP158985" s="90"/>
    </row>
    <row r="158986" spans="68:68" customFormat="1">
      <c r="BP158986" s="90"/>
    </row>
    <row r="158987" spans="68:68" customFormat="1">
      <c r="BP158987" s="90"/>
    </row>
    <row r="158988" spans="68:68" customFormat="1">
      <c r="BP158988" s="90"/>
    </row>
    <row r="158989" spans="68:68" customFormat="1">
      <c r="BP158989" s="90"/>
    </row>
    <row r="158990" spans="68:68" customFormat="1">
      <c r="BP158990" s="90"/>
    </row>
    <row r="158991" spans="68:68" customFormat="1">
      <c r="BP158991" s="90"/>
    </row>
    <row r="158992" spans="68:68" customFormat="1">
      <c r="BP158992" s="90"/>
    </row>
    <row r="158993" spans="68:68" customFormat="1">
      <c r="BP158993" s="90"/>
    </row>
    <row r="158994" spans="68:68" customFormat="1">
      <c r="BP158994" s="90"/>
    </row>
    <row r="158995" spans="68:68" customFormat="1">
      <c r="BP158995" s="90"/>
    </row>
    <row r="158996" spans="68:68" customFormat="1">
      <c r="BP158996" s="90"/>
    </row>
    <row r="158997" spans="68:68" customFormat="1">
      <c r="BP158997" s="90"/>
    </row>
    <row r="158998" spans="68:68" customFormat="1">
      <c r="BP158998" s="90"/>
    </row>
    <row r="158999" spans="68:68" customFormat="1">
      <c r="BP158999" s="90"/>
    </row>
    <row r="159000" spans="68:68" customFormat="1">
      <c r="BP159000" s="90"/>
    </row>
    <row r="159001" spans="68:68" customFormat="1">
      <c r="BP159001" s="90"/>
    </row>
    <row r="159002" spans="68:68" customFormat="1">
      <c r="BP159002" s="90"/>
    </row>
    <row r="159003" spans="68:68" customFormat="1">
      <c r="BP159003" s="90"/>
    </row>
    <row r="159004" spans="68:68" customFormat="1">
      <c r="BP159004" s="90"/>
    </row>
    <row r="159005" spans="68:68" customFormat="1">
      <c r="BP159005" s="90"/>
    </row>
    <row r="159006" spans="68:68" customFormat="1">
      <c r="BP159006" s="90"/>
    </row>
    <row r="159007" spans="68:68" customFormat="1">
      <c r="BP159007" s="90"/>
    </row>
    <row r="159008" spans="68:68" customFormat="1">
      <c r="BP159008" s="90"/>
    </row>
    <row r="159009" spans="68:68" customFormat="1">
      <c r="BP159009" s="90"/>
    </row>
    <row r="159010" spans="68:68" customFormat="1">
      <c r="BP159010" s="90"/>
    </row>
    <row r="159011" spans="68:68" customFormat="1">
      <c r="BP159011" s="90"/>
    </row>
    <row r="159012" spans="68:68" customFormat="1">
      <c r="BP159012" s="90"/>
    </row>
    <row r="159013" spans="68:68" customFormat="1">
      <c r="BP159013" s="90"/>
    </row>
    <row r="159014" spans="68:68" customFormat="1">
      <c r="BP159014" s="90"/>
    </row>
    <row r="159015" spans="68:68" customFormat="1">
      <c r="BP159015" s="90"/>
    </row>
    <row r="159016" spans="68:68" customFormat="1">
      <c r="BP159016" s="90"/>
    </row>
    <row r="159017" spans="68:68" customFormat="1">
      <c r="BP159017" s="90"/>
    </row>
    <row r="159018" spans="68:68" customFormat="1">
      <c r="BP159018" s="90"/>
    </row>
    <row r="159019" spans="68:68" customFormat="1">
      <c r="BP159019" s="90"/>
    </row>
    <row r="159020" spans="68:68" customFormat="1">
      <c r="BP159020" s="90"/>
    </row>
    <row r="159021" spans="68:68" customFormat="1">
      <c r="BP159021" s="90"/>
    </row>
    <row r="159022" spans="68:68" customFormat="1">
      <c r="BP159022" s="90"/>
    </row>
    <row r="159023" spans="68:68" customFormat="1">
      <c r="BP159023" s="90"/>
    </row>
    <row r="159024" spans="68:68" customFormat="1">
      <c r="BP159024" s="90"/>
    </row>
    <row r="159025" spans="68:68" customFormat="1">
      <c r="BP159025" s="90"/>
    </row>
    <row r="159026" spans="68:68" customFormat="1">
      <c r="BP159026" s="90"/>
    </row>
    <row r="159027" spans="68:68" customFormat="1">
      <c r="BP159027" s="90"/>
    </row>
    <row r="159028" spans="68:68" customFormat="1">
      <c r="BP159028" s="90"/>
    </row>
    <row r="159029" spans="68:68" customFormat="1">
      <c r="BP159029" s="90"/>
    </row>
    <row r="159030" spans="68:68" customFormat="1">
      <c r="BP159030" s="90"/>
    </row>
    <row r="159031" spans="68:68" customFormat="1">
      <c r="BP159031" s="90"/>
    </row>
    <row r="159032" spans="68:68" customFormat="1">
      <c r="BP159032" s="90"/>
    </row>
    <row r="159033" spans="68:68" customFormat="1">
      <c r="BP159033" s="90"/>
    </row>
    <row r="159034" spans="68:68" customFormat="1">
      <c r="BP159034" s="90"/>
    </row>
    <row r="159035" spans="68:68" customFormat="1">
      <c r="BP159035" s="90"/>
    </row>
    <row r="159036" spans="68:68" customFormat="1">
      <c r="BP159036" s="90"/>
    </row>
    <row r="159037" spans="68:68" customFormat="1">
      <c r="BP159037" s="90"/>
    </row>
    <row r="159038" spans="68:68" customFormat="1">
      <c r="BP159038" s="90"/>
    </row>
    <row r="159039" spans="68:68" customFormat="1">
      <c r="BP159039" s="90"/>
    </row>
    <row r="159040" spans="68:68" customFormat="1">
      <c r="BP159040" s="90"/>
    </row>
    <row r="159041" spans="68:68" customFormat="1">
      <c r="BP159041" s="90"/>
    </row>
    <row r="159042" spans="68:68" customFormat="1">
      <c r="BP159042" s="90"/>
    </row>
    <row r="159043" spans="68:68" customFormat="1">
      <c r="BP159043" s="90"/>
    </row>
    <row r="159044" spans="68:68" customFormat="1">
      <c r="BP159044" s="90"/>
    </row>
    <row r="159045" spans="68:68" customFormat="1">
      <c r="BP159045" s="90"/>
    </row>
    <row r="159046" spans="68:68" customFormat="1">
      <c r="BP159046" s="90"/>
    </row>
    <row r="159047" spans="68:68" customFormat="1">
      <c r="BP159047" s="90"/>
    </row>
    <row r="159048" spans="68:68" customFormat="1">
      <c r="BP159048" s="90"/>
    </row>
    <row r="159049" spans="68:68" customFormat="1">
      <c r="BP159049" s="90"/>
    </row>
    <row r="159050" spans="68:68" customFormat="1">
      <c r="BP159050" s="90"/>
    </row>
    <row r="159051" spans="68:68" customFormat="1">
      <c r="BP159051" s="90"/>
    </row>
    <row r="159052" spans="68:68" customFormat="1">
      <c r="BP159052" s="90"/>
    </row>
    <row r="159053" spans="68:68" customFormat="1">
      <c r="BP159053" s="90"/>
    </row>
    <row r="159054" spans="68:68" customFormat="1">
      <c r="BP159054" s="90"/>
    </row>
    <row r="159055" spans="68:68" customFormat="1">
      <c r="BP159055" s="90"/>
    </row>
    <row r="159056" spans="68:68" customFormat="1">
      <c r="BP159056" s="90"/>
    </row>
    <row r="159057" spans="68:68" customFormat="1">
      <c r="BP159057" s="90"/>
    </row>
    <row r="159058" spans="68:68" customFormat="1">
      <c r="BP159058" s="90"/>
    </row>
    <row r="159059" spans="68:68" customFormat="1">
      <c r="BP159059" s="90"/>
    </row>
    <row r="159060" spans="68:68" customFormat="1">
      <c r="BP159060" s="90"/>
    </row>
    <row r="159061" spans="68:68" customFormat="1">
      <c r="BP159061" s="90"/>
    </row>
    <row r="159062" spans="68:68" customFormat="1">
      <c r="BP159062" s="90"/>
    </row>
    <row r="159063" spans="68:68" customFormat="1">
      <c r="BP159063" s="90"/>
    </row>
    <row r="159064" spans="68:68" customFormat="1">
      <c r="BP159064" s="90"/>
    </row>
    <row r="159065" spans="68:68" customFormat="1">
      <c r="BP159065" s="90"/>
    </row>
    <row r="159066" spans="68:68" customFormat="1">
      <c r="BP159066" s="90"/>
    </row>
    <row r="159067" spans="68:68" customFormat="1">
      <c r="BP159067" s="90"/>
    </row>
    <row r="159068" spans="68:68" customFormat="1">
      <c r="BP159068" s="90"/>
    </row>
    <row r="159069" spans="68:68" customFormat="1">
      <c r="BP159069" s="90"/>
    </row>
    <row r="159070" spans="68:68" customFormat="1">
      <c r="BP159070" s="90"/>
    </row>
    <row r="159071" spans="68:68" customFormat="1">
      <c r="BP159071" s="90"/>
    </row>
    <row r="159072" spans="68:68" customFormat="1">
      <c r="BP159072" s="90"/>
    </row>
    <row r="159073" spans="68:68" customFormat="1">
      <c r="BP159073" s="90"/>
    </row>
    <row r="159074" spans="68:68" customFormat="1">
      <c r="BP159074" s="90"/>
    </row>
    <row r="159075" spans="68:68" customFormat="1">
      <c r="BP159075" s="90"/>
    </row>
    <row r="159076" spans="68:68" customFormat="1">
      <c r="BP159076" s="90"/>
    </row>
    <row r="159077" spans="68:68" customFormat="1">
      <c r="BP159077" s="90"/>
    </row>
    <row r="159078" spans="68:68" customFormat="1">
      <c r="BP159078" s="90"/>
    </row>
    <row r="159079" spans="68:68" customFormat="1">
      <c r="BP159079" s="90"/>
    </row>
    <row r="159080" spans="68:68" customFormat="1">
      <c r="BP159080" s="90"/>
    </row>
    <row r="159081" spans="68:68" customFormat="1">
      <c r="BP159081" s="90"/>
    </row>
    <row r="159082" spans="68:68" customFormat="1">
      <c r="BP159082" s="90"/>
    </row>
    <row r="159083" spans="68:68" customFormat="1">
      <c r="BP159083" s="90"/>
    </row>
    <row r="159084" spans="68:68" customFormat="1">
      <c r="BP159084" s="90"/>
    </row>
    <row r="159085" spans="68:68" customFormat="1">
      <c r="BP159085" s="90"/>
    </row>
    <row r="159086" spans="68:68" customFormat="1">
      <c r="BP159086" s="90"/>
    </row>
    <row r="159087" spans="68:68" customFormat="1">
      <c r="BP159087" s="90"/>
    </row>
    <row r="159088" spans="68:68" customFormat="1">
      <c r="BP159088" s="90"/>
    </row>
    <row r="159089" spans="68:68" customFormat="1">
      <c r="BP159089" s="90"/>
    </row>
    <row r="159090" spans="68:68" customFormat="1">
      <c r="BP159090" s="90"/>
    </row>
    <row r="159091" spans="68:68" customFormat="1">
      <c r="BP159091" s="90"/>
    </row>
    <row r="159092" spans="68:68" customFormat="1">
      <c r="BP159092" s="90"/>
    </row>
    <row r="159093" spans="68:68" customFormat="1">
      <c r="BP159093" s="90"/>
    </row>
    <row r="159094" spans="68:68" customFormat="1">
      <c r="BP159094" s="90"/>
    </row>
    <row r="159095" spans="68:68" customFormat="1">
      <c r="BP159095" s="90"/>
    </row>
    <row r="159096" spans="68:68" customFormat="1">
      <c r="BP159096" s="90"/>
    </row>
    <row r="159097" spans="68:68" customFormat="1">
      <c r="BP159097" s="90"/>
    </row>
    <row r="159098" spans="68:68" customFormat="1">
      <c r="BP159098" s="90"/>
    </row>
    <row r="159099" spans="68:68" customFormat="1">
      <c r="BP159099" s="90"/>
    </row>
    <row r="159100" spans="68:68" customFormat="1">
      <c r="BP159100" s="90"/>
    </row>
    <row r="159101" spans="68:68" customFormat="1">
      <c r="BP159101" s="90"/>
    </row>
    <row r="159102" spans="68:68" customFormat="1">
      <c r="BP159102" s="90"/>
    </row>
    <row r="159103" spans="68:68" customFormat="1">
      <c r="BP159103" s="90"/>
    </row>
    <row r="159104" spans="68:68" customFormat="1">
      <c r="BP159104" s="90"/>
    </row>
    <row r="159105" spans="68:68" customFormat="1">
      <c r="BP159105" s="90"/>
    </row>
    <row r="159106" spans="68:68" customFormat="1">
      <c r="BP159106" s="90"/>
    </row>
    <row r="159107" spans="68:68" customFormat="1">
      <c r="BP159107" s="90"/>
    </row>
    <row r="159108" spans="68:68" customFormat="1">
      <c r="BP159108" s="90"/>
    </row>
    <row r="159109" spans="68:68" customFormat="1">
      <c r="BP159109" s="90"/>
    </row>
    <row r="159110" spans="68:68" customFormat="1">
      <c r="BP159110" s="90"/>
    </row>
    <row r="159111" spans="68:68" customFormat="1">
      <c r="BP159111" s="90"/>
    </row>
    <row r="159112" spans="68:68" customFormat="1">
      <c r="BP159112" s="90"/>
    </row>
    <row r="159113" spans="68:68" customFormat="1">
      <c r="BP159113" s="90"/>
    </row>
    <row r="159114" spans="68:68" customFormat="1">
      <c r="BP159114" s="90"/>
    </row>
    <row r="159115" spans="68:68" customFormat="1">
      <c r="BP159115" s="90"/>
    </row>
    <row r="159116" spans="68:68" customFormat="1">
      <c r="BP159116" s="90"/>
    </row>
    <row r="159117" spans="68:68" customFormat="1">
      <c r="BP159117" s="90"/>
    </row>
    <row r="159118" spans="68:68" customFormat="1">
      <c r="BP159118" s="90"/>
    </row>
    <row r="159119" spans="68:68" customFormat="1">
      <c r="BP159119" s="90"/>
    </row>
    <row r="159120" spans="68:68" customFormat="1">
      <c r="BP159120" s="90"/>
    </row>
    <row r="159121" spans="68:68" customFormat="1">
      <c r="BP159121" s="90"/>
    </row>
    <row r="159122" spans="68:68" customFormat="1">
      <c r="BP159122" s="90"/>
    </row>
    <row r="159123" spans="68:68" customFormat="1">
      <c r="BP159123" s="90"/>
    </row>
    <row r="159124" spans="68:68" customFormat="1">
      <c r="BP159124" s="90"/>
    </row>
    <row r="159125" spans="68:68" customFormat="1">
      <c r="BP159125" s="90"/>
    </row>
    <row r="159126" spans="68:68" customFormat="1">
      <c r="BP159126" s="90"/>
    </row>
    <row r="159127" spans="68:68" customFormat="1">
      <c r="BP159127" s="90"/>
    </row>
    <row r="159128" spans="68:68" customFormat="1">
      <c r="BP159128" s="90"/>
    </row>
    <row r="159129" spans="68:68" customFormat="1">
      <c r="BP159129" s="90"/>
    </row>
    <row r="159130" spans="68:68" customFormat="1">
      <c r="BP159130" s="90"/>
    </row>
    <row r="159131" spans="68:68" customFormat="1">
      <c r="BP159131" s="90"/>
    </row>
    <row r="159132" spans="68:68" customFormat="1">
      <c r="BP159132" s="90"/>
    </row>
    <row r="159133" spans="68:68" customFormat="1">
      <c r="BP159133" s="90"/>
    </row>
    <row r="159134" spans="68:68" customFormat="1">
      <c r="BP159134" s="90"/>
    </row>
    <row r="159135" spans="68:68" customFormat="1">
      <c r="BP159135" s="90"/>
    </row>
    <row r="159136" spans="68:68" customFormat="1">
      <c r="BP159136" s="90"/>
    </row>
    <row r="159137" spans="68:68" customFormat="1">
      <c r="BP159137" s="90"/>
    </row>
    <row r="159138" spans="68:68" customFormat="1">
      <c r="BP159138" s="90"/>
    </row>
    <row r="159139" spans="68:68" customFormat="1">
      <c r="BP159139" s="90"/>
    </row>
    <row r="159140" spans="68:68" customFormat="1">
      <c r="BP159140" s="90"/>
    </row>
    <row r="159141" spans="68:68" customFormat="1">
      <c r="BP159141" s="90"/>
    </row>
    <row r="159142" spans="68:68" customFormat="1">
      <c r="BP159142" s="90"/>
    </row>
    <row r="159143" spans="68:68" customFormat="1">
      <c r="BP159143" s="90"/>
    </row>
    <row r="159144" spans="68:68" customFormat="1">
      <c r="BP159144" s="90"/>
    </row>
    <row r="159145" spans="68:68" customFormat="1">
      <c r="BP159145" s="90"/>
    </row>
    <row r="159146" spans="68:68" customFormat="1">
      <c r="BP159146" s="90"/>
    </row>
    <row r="159147" spans="68:68" customFormat="1">
      <c r="BP159147" s="90"/>
    </row>
    <row r="159148" spans="68:68" customFormat="1">
      <c r="BP159148" s="90"/>
    </row>
    <row r="159149" spans="68:68" customFormat="1">
      <c r="BP159149" s="90"/>
    </row>
    <row r="159150" spans="68:68" customFormat="1">
      <c r="BP159150" s="90"/>
    </row>
    <row r="159151" spans="68:68" customFormat="1">
      <c r="BP159151" s="90"/>
    </row>
    <row r="159152" spans="68:68" customFormat="1">
      <c r="BP159152" s="90"/>
    </row>
    <row r="159153" spans="68:68" customFormat="1">
      <c r="BP159153" s="90"/>
    </row>
    <row r="159154" spans="68:68" customFormat="1">
      <c r="BP159154" s="90"/>
    </row>
    <row r="159155" spans="68:68" customFormat="1">
      <c r="BP159155" s="90"/>
    </row>
    <row r="159156" spans="68:68" customFormat="1">
      <c r="BP159156" s="90"/>
    </row>
    <row r="159157" spans="68:68" customFormat="1">
      <c r="BP159157" s="90"/>
    </row>
    <row r="159158" spans="68:68" customFormat="1">
      <c r="BP159158" s="90"/>
    </row>
    <row r="159159" spans="68:68" customFormat="1">
      <c r="BP159159" s="90"/>
    </row>
    <row r="159160" spans="68:68" customFormat="1">
      <c r="BP159160" s="90"/>
    </row>
    <row r="159161" spans="68:68" customFormat="1">
      <c r="BP159161" s="90"/>
    </row>
    <row r="159162" spans="68:68" customFormat="1">
      <c r="BP159162" s="90"/>
    </row>
    <row r="159163" spans="68:68" customFormat="1">
      <c r="BP159163" s="90"/>
    </row>
    <row r="159164" spans="68:68" customFormat="1">
      <c r="BP159164" s="90"/>
    </row>
    <row r="159165" spans="68:68" customFormat="1">
      <c r="BP159165" s="90"/>
    </row>
    <row r="159166" spans="68:68" customFormat="1">
      <c r="BP159166" s="90"/>
    </row>
    <row r="159167" spans="68:68" customFormat="1">
      <c r="BP159167" s="90"/>
    </row>
    <row r="159168" spans="68:68" customFormat="1">
      <c r="BP159168" s="90"/>
    </row>
    <row r="159169" spans="68:68" customFormat="1">
      <c r="BP159169" s="90"/>
    </row>
    <row r="159170" spans="68:68" customFormat="1">
      <c r="BP159170" s="90"/>
    </row>
    <row r="159171" spans="68:68" customFormat="1">
      <c r="BP159171" s="90"/>
    </row>
    <row r="159172" spans="68:68" customFormat="1">
      <c r="BP159172" s="90"/>
    </row>
    <row r="159173" spans="68:68" customFormat="1">
      <c r="BP159173" s="90"/>
    </row>
    <row r="159174" spans="68:68" customFormat="1">
      <c r="BP159174" s="90"/>
    </row>
    <row r="159175" spans="68:68" customFormat="1">
      <c r="BP159175" s="90"/>
    </row>
    <row r="159176" spans="68:68" customFormat="1">
      <c r="BP159176" s="90"/>
    </row>
    <row r="159177" spans="68:68" customFormat="1">
      <c r="BP159177" s="90"/>
    </row>
    <row r="159178" spans="68:68" customFormat="1">
      <c r="BP159178" s="90"/>
    </row>
    <row r="159179" spans="68:68" customFormat="1">
      <c r="BP159179" s="90"/>
    </row>
    <row r="159180" spans="68:68" customFormat="1">
      <c r="BP159180" s="90"/>
    </row>
    <row r="159181" spans="68:68" customFormat="1">
      <c r="BP159181" s="90"/>
    </row>
    <row r="159182" spans="68:68" customFormat="1">
      <c r="BP159182" s="90"/>
    </row>
    <row r="159183" spans="68:68" customFormat="1">
      <c r="BP159183" s="90"/>
    </row>
    <row r="159184" spans="68:68" customFormat="1">
      <c r="BP159184" s="90"/>
    </row>
    <row r="159185" spans="68:68" customFormat="1">
      <c r="BP159185" s="90"/>
    </row>
    <row r="159186" spans="68:68" customFormat="1">
      <c r="BP159186" s="90"/>
    </row>
    <row r="159187" spans="68:68" customFormat="1">
      <c r="BP159187" s="90"/>
    </row>
    <row r="159188" spans="68:68" customFormat="1">
      <c r="BP159188" s="90"/>
    </row>
    <row r="159189" spans="68:68" customFormat="1">
      <c r="BP159189" s="90"/>
    </row>
    <row r="159190" spans="68:68" customFormat="1">
      <c r="BP159190" s="90"/>
    </row>
    <row r="159191" spans="68:68" customFormat="1">
      <c r="BP159191" s="90"/>
    </row>
    <row r="159192" spans="68:68" customFormat="1">
      <c r="BP159192" s="90"/>
    </row>
    <row r="159193" spans="68:68" customFormat="1">
      <c r="BP159193" s="90"/>
    </row>
    <row r="159194" spans="68:68" customFormat="1">
      <c r="BP159194" s="90"/>
    </row>
    <row r="159195" spans="68:68" customFormat="1">
      <c r="BP159195" s="90"/>
    </row>
    <row r="159196" spans="68:68" customFormat="1">
      <c r="BP159196" s="90"/>
    </row>
    <row r="159197" spans="68:68" customFormat="1">
      <c r="BP159197" s="90"/>
    </row>
    <row r="159198" spans="68:68" customFormat="1">
      <c r="BP159198" s="90"/>
    </row>
    <row r="159199" spans="68:68" customFormat="1">
      <c r="BP159199" s="90"/>
    </row>
    <row r="159200" spans="68:68" customFormat="1">
      <c r="BP159200" s="90"/>
    </row>
    <row r="159201" spans="68:68" customFormat="1">
      <c r="BP159201" s="90"/>
    </row>
    <row r="159202" spans="68:68" customFormat="1">
      <c r="BP159202" s="90"/>
    </row>
    <row r="159203" spans="68:68" customFormat="1">
      <c r="BP159203" s="90"/>
    </row>
    <row r="159204" spans="68:68" customFormat="1">
      <c r="BP159204" s="90"/>
    </row>
    <row r="159205" spans="68:68" customFormat="1">
      <c r="BP159205" s="90"/>
    </row>
    <row r="159206" spans="68:68" customFormat="1">
      <c r="BP159206" s="90"/>
    </row>
    <row r="159207" spans="68:68" customFormat="1">
      <c r="BP159207" s="90"/>
    </row>
    <row r="159208" spans="68:68" customFormat="1">
      <c r="BP159208" s="90"/>
    </row>
    <row r="159209" spans="68:68" customFormat="1">
      <c r="BP159209" s="90"/>
    </row>
    <row r="159210" spans="68:68" customFormat="1">
      <c r="BP159210" s="90"/>
    </row>
    <row r="159211" spans="68:68" customFormat="1">
      <c r="BP159211" s="90"/>
    </row>
    <row r="159212" spans="68:68" customFormat="1">
      <c r="BP159212" s="90"/>
    </row>
    <row r="159213" spans="68:68" customFormat="1">
      <c r="BP159213" s="90"/>
    </row>
    <row r="159214" spans="68:68" customFormat="1">
      <c r="BP159214" s="90"/>
    </row>
    <row r="159215" spans="68:68" customFormat="1">
      <c r="BP159215" s="90"/>
    </row>
    <row r="159216" spans="68:68" customFormat="1">
      <c r="BP159216" s="90"/>
    </row>
    <row r="159217" spans="68:68" customFormat="1">
      <c r="BP159217" s="90"/>
    </row>
    <row r="159218" spans="68:68" customFormat="1">
      <c r="BP159218" s="90"/>
    </row>
    <row r="159219" spans="68:68" customFormat="1">
      <c r="BP159219" s="90"/>
    </row>
    <row r="159220" spans="68:68" customFormat="1">
      <c r="BP159220" s="90"/>
    </row>
    <row r="159221" spans="68:68" customFormat="1">
      <c r="BP159221" s="90"/>
    </row>
    <row r="159222" spans="68:68" customFormat="1">
      <c r="BP159222" s="90"/>
    </row>
    <row r="159223" spans="68:68" customFormat="1">
      <c r="BP159223" s="90"/>
    </row>
    <row r="159224" spans="68:68" customFormat="1">
      <c r="BP159224" s="90"/>
    </row>
    <row r="159225" spans="68:68" customFormat="1">
      <c r="BP159225" s="90"/>
    </row>
    <row r="159226" spans="68:68" customFormat="1">
      <c r="BP159226" s="90"/>
    </row>
    <row r="159227" spans="68:68" customFormat="1">
      <c r="BP159227" s="90"/>
    </row>
    <row r="159228" spans="68:68" customFormat="1">
      <c r="BP159228" s="90"/>
    </row>
    <row r="159229" spans="68:68" customFormat="1">
      <c r="BP159229" s="90"/>
    </row>
    <row r="159230" spans="68:68" customFormat="1">
      <c r="BP159230" s="90"/>
    </row>
    <row r="159231" spans="68:68" customFormat="1">
      <c r="BP159231" s="90"/>
    </row>
    <row r="159232" spans="68:68" customFormat="1">
      <c r="BP159232" s="90"/>
    </row>
    <row r="159233" spans="68:68" customFormat="1">
      <c r="BP159233" s="90"/>
    </row>
    <row r="159234" spans="68:68" customFormat="1">
      <c r="BP159234" s="90"/>
    </row>
    <row r="159235" spans="68:68" customFormat="1">
      <c r="BP159235" s="90"/>
    </row>
    <row r="159236" spans="68:68" customFormat="1">
      <c r="BP159236" s="90"/>
    </row>
    <row r="159237" spans="68:68" customFormat="1">
      <c r="BP159237" s="90"/>
    </row>
    <row r="159238" spans="68:68" customFormat="1">
      <c r="BP159238" s="90"/>
    </row>
    <row r="159239" spans="68:68" customFormat="1">
      <c r="BP159239" s="90"/>
    </row>
    <row r="159240" spans="68:68" customFormat="1">
      <c r="BP159240" s="90"/>
    </row>
    <row r="159241" spans="68:68" customFormat="1">
      <c r="BP159241" s="90"/>
    </row>
    <row r="159242" spans="68:68" customFormat="1">
      <c r="BP159242" s="90"/>
    </row>
    <row r="159243" spans="68:68" customFormat="1">
      <c r="BP159243" s="90"/>
    </row>
    <row r="159244" spans="68:68" customFormat="1">
      <c r="BP159244" s="90"/>
    </row>
    <row r="159245" spans="68:68" customFormat="1">
      <c r="BP159245" s="90"/>
    </row>
    <row r="159246" spans="68:68" customFormat="1">
      <c r="BP159246" s="90"/>
    </row>
    <row r="159247" spans="68:68" customFormat="1">
      <c r="BP159247" s="90"/>
    </row>
    <row r="159248" spans="68:68" customFormat="1">
      <c r="BP159248" s="90"/>
    </row>
    <row r="159249" spans="68:68" customFormat="1">
      <c r="BP159249" s="90"/>
    </row>
    <row r="159250" spans="68:68" customFormat="1">
      <c r="BP159250" s="90"/>
    </row>
    <row r="159251" spans="68:68" customFormat="1">
      <c r="BP159251" s="90"/>
    </row>
    <row r="159252" spans="68:68" customFormat="1">
      <c r="BP159252" s="90"/>
    </row>
    <row r="159253" spans="68:68" customFormat="1">
      <c r="BP159253" s="90"/>
    </row>
    <row r="159254" spans="68:68" customFormat="1">
      <c r="BP159254" s="90"/>
    </row>
    <row r="159255" spans="68:68" customFormat="1">
      <c r="BP159255" s="90"/>
    </row>
    <row r="159256" spans="68:68" customFormat="1">
      <c r="BP159256" s="90"/>
    </row>
    <row r="159257" spans="68:68" customFormat="1">
      <c r="BP159257" s="90"/>
    </row>
    <row r="159258" spans="68:68" customFormat="1">
      <c r="BP159258" s="90"/>
    </row>
    <row r="159259" spans="68:68" customFormat="1">
      <c r="BP159259" s="90"/>
    </row>
    <row r="159260" spans="68:68" customFormat="1">
      <c r="BP159260" s="90"/>
    </row>
    <row r="159261" spans="68:68" customFormat="1">
      <c r="BP159261" s="90"/>
    </row>
    <row r="159262" spans="68:68" customFormat="1">
      <c r="BP159262" s="90"/>
    </row>
    <row r="159263" spans="68:68" customFormat="1">
      <c r="BP159263" s="90"/>
    </row>
    <row r="159264" spans="68:68" customFormat="1">
      <c r="BP159264" s="90"/>
    </row>
    <row r="159265" spans="68:68" customFormat="1">
      <c r="BP159265" s="90"/>
    </row>
    <row r="159266" spans="68:68" customFormat="1">
      <c r="BP159266" s="90"/>
    </row>
    <row r="159267" spans="68:68" customFormat="1">
      <c r="BP159267" s="90"/>
    </row>
    <row r="159268" spans="68:68" customFormat="1">
      <c r="BP159268" s="90"/>
    </row>
    <row r="159269" spans="68:68" customFormat="1">
      <c r="BP159269" s="90"/>
    </row>
    <row r="159270" spans="68:68" customFormat="1">
      <c r="BP159270" s="90"/>
    </row>
    <row r="159271" spans="68:68" customFormat="1">
      <c r="BP159271" s="90"/>
    </row>
    <row r="159272" spans="68:68" customFormat="1">
      <c r="BP159272" s="90"/>
    </row>
    <row r="159273" spans="68:68" customFormat="1">
      <c r="BP159273" s="90"/>
    </row>
    <row r="159274" spans="68:68" customFormat="1">
      <c r="BP159274" s="90"/>
    </row>
    <row r="159275" spans="68:68" customFormat="1">
      <c r="BP159275" s="90"/>
    </row>
    <row r="159276" spans="68:68" customFormat="1">
      <c r="BP159276" s="90"/>
    </row>
    <row r="159277" spans="68:68" customFormat="1">
      <c r="BP159277" s="90"/>
    </row>
    <row r="159278" spans="68:68" customFormat="1">
      <c r="BP159278" s="90"/>
    </row>
    <row r="159279" spans="68:68" customFormat="1">
      <c r="BP159279" s="90"/>
    </row>
    <row r="159280" spans="68:68" customFormat="1">
      <c r="BP159280" s="90"/>
    </row>
    <row r="159281" spans="68:68" customFormat="1">
      <c r="BP159281" s="90"/>
    </row>
    <row r="159282" spans="68:68" customFormat="1">
      <c r="BP159282" s="90"/>
    </row>
    <row r="159283" spans="68:68" customFormat="1">
      <c r="BP159283" s="90"/>
    </row>
    <row r="159284" spans="68:68" customFormat="1">
      <c r="BP159284" s="90"/>
    </row>
    <row r="159285" spans="68:68" customFormat="1">
      <c r="BP159285" s="90"/>
    </row>
    <row r="159286" spans="68:68" customFormat="1">
      <c r="BP159286" s="90"/>
    </row>
    <row r="159287" spans="68:68" customFormat="1">
      <c r="BP159287" s="90"/>
    </row>
    <row r="159288" spans="68:68" customFormat="1">
      <c r="BP159288" s="90"/>
    </row>
    <row r="159289" spans="68:68" customFormat="1">
      <c r="BP159289" s="90"/>
    </row>
    <row r="159290" spans="68:68" customFormat="1">
      <c r="BP159290" s="90"/>
    </row>
    <row r="159291" spans="68:68" customFormat="1">
      <c r="BP159291" s="90"/>
    </row>
    <row r="159292" spans="68:68" customFormat="1">
      <c r="BP159292" s="90"/>
    </row>
    <row r="159293" spans="68:68" customFormat="1">
      <c r="BP159293" s="90"/>
    </row>
    <row r="159294" spans="68:68" customFormat="1">
      <c r="BP159294" s="90"/>
    </row>
    <row r="159295" spans="68:68" customFormat="1">
      <c r="BP159295" s="90"/>
    </row>
    <row r="159296" spans="68:68" customFormat="1">
      <c r="BP159296" s="90"/>
    </row>
    <row r="159297" spans="68:68" customFormat="1">
      <c r="BP159297" s="90"/>
    </row>
    <row r="159298" spans="68:68" customFormat="1">
      <c r="BP159298" s="90"/>
    </row>
    <row r="159299" spans="68:68" customFormat="1">
      <c r="BP159299" s="90"/>
    </row>
    <row r="159300" spans="68:68" customFormat="1">
      <c r="BP159300" s="90"/>
    </row>
    <row r="159301" spans="68:68" customFormat="1">
      <c r="BP159301" s="90"/>
    </row>
    <row r="159302" spans="68:68" customFormat="1">
      <c r="BP159302" s="90"/>
    </row>
    <row r="159303" spans="68:68" customFormat="1">
      <c r="BP159303" s="90"/>
    </row>
    <row r="159304" spans="68:68" customFormat="1">
      <c r="BP159304" s="90"/>
    </row>
    <row r="159305" spans="68:68" customFormat="1">
      <c r="BP159305" s="90"/>
    </row>
    <row r="159306" spans="68:68" customFormat="1">
      <c r="BP159306" s="90"/>
    </row>
    <row r="159307" spans="68:68" customFormat="1">
      <c r="BP159307" s="90"/>
    </row>
    <row r="159308" spans="68:68" customFormat="1">
      <c r="BP159308" s="90"/>
    </row>
    <row r="159309" spans="68:68" customFormat="1">
      <c r="BP159309" s="90"/>
    </row>
    <row r="159310" spans="68:68" customFormat="1">
      <c r="BP159310" s="90"/>
    </row>
    <row r="159311" spans="68:68" customFormat="1">
      <c r="BP159311" s="90"/>
    </row>
    <row r="159312" spans="68:68" customFormat="1">
      <c r="BP159312" s="90"/>
    </row>
    <row r="159313" spans="68:68" customFormat="1">
      <c r="BP159313" s="90"/>
    </row>
    <row r="159314" spans="68:68" customFormat="1">
      <c r="BP159314" s="90"/>
    </row>
    <row r="159315" spans="68:68" customFormat="1">
      <c r="BP159315" s="90"/>
    </row>
    <row r="159316" spans="68:68" customFormat="1">
      <c r="BP159316" s="90"/>
    </row>
    <row r="159317" spans="68:68" customFormat="1">
      <c r="BP159317" s="90"/>
    </row>
    <row r="159318" spans="68:68" customFormat="1">
      <c r="BP159318" s="90"/>
    </row>
    <row r="159319" spans="68:68" customFormat="1">
      <c r="BP159319" s="90"/>
    </row>
    <row r="159320" spans="68:68" customFormat="1">
      <c r="BP159320" s="90"/>
    </row>
    <row r="159321" spans="68:68" customFormat="1">
      <c r="BP159321" s="90"/>
    </row>
    <row r="159322" spans="68:68" customFormat="1">
      <c r="BP159322" s="90"/>
    </row>
    <row r="159323" spans="68:68" customFormat="1">
      <c r="BP159323" s="90"/>
    </row>
    <row r="159324" spans="68:68" customFormat="1">
      <c r="BP159324" s="90"/>
    </row>
    <row r="159325" spans="68:68" customFormat="1">
      <c r="BP159325" s="90"/>
    </row>
    <row r="159326" spans="68:68" customFormat="1">
      <c r="BP159326" s="90"/>
    </row>
    <row r="159327" spans="68:68" customFormat="1">
      <c r="BP159327" s="90"/>
    </row>
    <row r="159328" spans="68:68" customFormat="1">
      <c r="BP159328" s="90"/>
    </row>
    <row r="159329" spans="68:68" customFormat="1">
      <c r="BP159329" s="90"/>
    </row>
    <row r="159330" spans="68:68" customFormat="1">
      <c r="BP159330" s="90"/>
    </row>
    <row r="159331" spans="68:68" customFormat="1">
      <c r="BP159331" s="90"/>
    </row>
    <row r="159332" spans="68:68" customFormat="1">
      <c r="BP159332" s="90"/>
    </row>
    <row r="159333" spans="68:68" customFormat="1">
      <c r="BP159333" s="90"/>
    </row>
    <row r="159334" spans="68:68" customFormat="1">
      <c r="BP159334" s="90"/>
    </row>
    <row r="159335" spans="68:68" customFormat="1">
      <c r="BP159335" s="90"/>
    </row>
    <row r="159336" spans="68:68" customFormat="1">
      <c r="BP159336" s="90"/>
    </row>
    <row r="159337" spans="68:68" customFormat="1">
      <c r="BP159337" s="90"/>
    </row>
    <row r="159338" spans="68:68" customFormat="1">
      <c r="BP159338" s="90"/>
    </row>
    <row r="159339" spans="68:68" customFormat="1">
      <c r="BP159339" s="90"/>
    </row>
    <row r="159340" spans="68:68" customFormat="1">
      <c r="BP159340" s="90"/>
    </row>
    <row r="159341" spans="68:68" customFormat="1">
      <c r="BP159341" s="90"/>
    </row>
    <row r="159342" spans="68:68" customFormat="1">
      <c r="BP159342" s="90"/>
    </row>
    <row r="159343" spans="68:68" customFormat="1">
      <c r="BP159343" s="90"/>
    </row>
    <row r="159344" spans="68:68" customFormat="1">
      <c r="BP159344" s="90"/>
    </row>
    <row r="159345" spans="68:68" customFormat="1">
      <c r="BP159345" s="90"/>
    </row>
    <row r="159346" spans="68:68" customFormat="1">
      <c r="BP159346" s="90"/>
    </row>
    <row r="159347" spans="68:68" customFormat="1">
      <c r="BP159347" s="90"/>
    </row>
    <row r="159348" spans="68:68" customFormat="1">
      <c r="BP159348" s="90"/>
    </row>
    <row r="159349" spans="68:68" customFormat="1">
      <c r="BP159349" s="90"/>
    </row>
    <row r="159350" spans="68:68" customFormat="1">
      <c r="BP159350" s="90"/>
    </row>
    <row r="159351" spans="68:68" customFormat="1">
      <c r="BP159351" s="90"/>
    </row>
    <row r="159352" spans="68:68" customFormat="1">
      <c r="BP159352" s="90"/>
    </row>
    <row r="159353" spans="68:68" customFormat="1">
      <c r="BP159353" s="90"/>
    </row>
    <row r="159354" spans="68:68" customFormat="1">
      <c r="BP159354" s="90"/>
    </row>
    <row r="159355" spans="68:68" customFormat="1">
      <c r="BP159355" s="90"/>
    </row>
    <row r="159356" spans="68:68" customFormat="1">
      <c r="BP159356" s="90"/>
    </row>
    <row r="159357" spans="68:68" customFormat="1">
      <c r="BP159357" s="90"/>
    </row>
    <row r="159358" spans="68:68" customFormat="1">
      <c r="BP159358" s="90"/>
    </row>
    <row r="159359" spans="68:68" customFormat="1">
      <c r="BP159359" s="90"/>
    </row>
    <row r="159360" spans="68:68" customFormat="1">
      <c r="BP159360" s="90"/>
    </row>
    <row r="159361" spans="68:68" customFormat="1">
      <c r="BP159361" s="90"/>
    </row>
    <row r="159362" spans="68:68" customFormat="1">
      <c r="BP159362" s="90"/>
    </row>
    <row r="159363" spans="68:68" customFormat="1">
      <c r="BP159363" s="90"/>
    </row>
    <row r="159364" spans="68:68" customFormat="1">
      <c r="BP159364" s="90"/>
    </row>
    <row r="159365" spans="68:68" customFormat="1">
      <c r="BP159365" s="90"/>
    </row>
    <row r="159366" spans="68:68" customFormat="1">
      <c r="BP159366" s="90"/>
    </row>
    <row r="159367" spans="68:68" customFormat="1">
      <c r="BP159367" s="90"/>
    </row>
    <row r="159368" spans="68:68" customFormat="1">
      <c r="BP159368" s="90"/>
    </row>
    <row r="159369" spans="68:68" customFormat="1">
      <c r="BP159369" s="90"/>
    </row>
    <row r="159370" spans="68:68" customFormat="1">
      <c r="BP159370" s="90"/>
    </row>
    <row r="159371" spans="68:68" customFormat="1">
      <c r="BP159371" s="90"/>
    </row>
    <row r="159372" spans="68:68" customFormat="1">
      <c r="BP159372" s="90"/>
    </row>
    <row r="159373" spans="68:68" customFormat="1">
      <c r="BP159373" s="90"/>
    </row>
    <row r="159374" spans="68:68" customFormat="1">
      <c r="BP159374" s="90"/>
    </row>
    <row r="159375" spans="68:68" customFormat="1">
      <c r="BP159375" s="90"/>
    </row>
    <row r="159376" spans="68:68" customFormat="1">
      <c r="BP159376" s="90"/>
    </row>
    <row r="159377" spans="68:68" customFormat="1">
      <c r="BP159377" s="90"/>
    </row>
    <row r="159378" spans="68:68" customFormat="1">
      <c r="BP159378" s="90"/>
    </row>
    <row r="159379" spans="68:68" customFormat="1">
      <c r="BP159379" s="90"/>
    </row>
    <row r="159380" spans="68:68" customFormat="1">
      <c r="BP159380" s="90"/>
    </row>
    <row r="159381" spans="68:68" customFormat="1">
      <c r="BP159381" s="90"/>
    </row>
    <row r="159382" spans="68:68" customFormat="1">
      <c r="BP159382" s="90"/>
    </row>
    <row r="159383" spans="68:68" customFormat="1">
      <c r="BP159383" s="90"/>
    </row>
    <row r="159384" spans="68:68" customFormat="1">
      <c r="BP159384" s="90"/>
    </row>
    <row r="159385" spans="68:68" customFormat="1">
      <c r="BP159385" s="90"/>
    </row>
    <row r="159386" spans="68:68" customFormat="1">
      <c r="BP159386" s="90"/>
    </row>
    <row r="159387" spans="68:68" customFormat="1">
      <c r="BP159387" s="90"/>
    </row>
    <row r="159388" spans="68:68" customFormat="1">
      <c r="BP159388" s="90"/>
    </row>
    <row r="159389" spans="68:68" customFormat="1">
      <c r="BP159389" s="90"/>
    </row>
    <row r="159390" spans="68:68" customFormat="1">
      <c r="BP159390" s="90"/>
    </row>
    <row r="159391" spans="68:68" customFormat="1">
      <c r="BP159391" s="90"/>
    </row>
    <row r="159392" spans="68:68" customFormat="1">
      <c r="BP159392" s="90"/>
    </row>
    <row r="159393" spans="68:68" customFormat="1">
      <c r="BP159393" s="90"/>
    </row>
    <row r="159394" spans="68:68" customFormat="1">
      <c r="BP159394" s="90"/>
    </row>
    <row r="159395" spans="68:68" customFormat="1">
      <c r="BP159395" s="90"/>
    </row>
    <row r="159396" spans="68:68" customFormat="1">
      <c r="BP159396" s="90"/>
    </row>
    <row r="159397" spans="68:68" customFormat="1">
      <c r="BP159397" s="90"/>
    </row>
    <row r="159398" spans="68:68" customFormat="1">
      <c r="BP159398" s="90"/>
    </row>
    <row r="159399" spans="68:68" customFormat="1">
      <c r="BP159399" s="90"/>
    </row>
    <row r="159400" spans="68:68" customFormat="1">
      <c r="BP159400" s="90"/>
    </row>
    <row r="159401" spans="68:68" customFormat="1">
      <c r="BP159401" s="90"/>
    </row>
    <row r="159402" spans="68:68" customFormat="1">
      <c r="BP159402" s="90"/>
    </row>
    <row r="159403" spans="68:68" customFormat="1">
      <c r="BP159403" s="90"/>
    </row>
    <row r="159404" spans="68:68" customFormat="1">
      <c r="BP159404" s="90"/>
    </row>
    <row r="159405" spans="68:68" customFormat="1">
      <c r="BP159405" s="90"/>
    </row>
    <row r="159406" spans="68:68" customFormat="1">
      <c r="BP159406" s="90"/>
    </row>
    <row r="159407" spans="68:68" customFormat="1">
      <c r="BP159407" s="90"/>
    </row>
    <row r="159408" spans="68:68" customFormat="1">
      <c r="BP159408" s="90"/>
    </row>
    <row r="159409" spans="68:68" customFormat="1">
      <c r="BP159409" s="90"/>
    </row>
    <row r="159410" spans="68:68" customFormat="1">
      <c r="BP159410" s="90"/>
    </row>
    <row r="159411" spans="68:68" customFormat="1">
      <c r="BP159411" s="90"/>
    </row>
    <row r="159412" spans="68:68" customFormat="1">
      <c r="BP159412" s="90"/>
    </row>
    <row r="159413" spans="68:68" customFormat="1">
      <c r="BP159413" s="90"/>
    </row>
    <row r="159414" spans="68:68" customFormat="1">
      <c r="BP159414" s="90"/>
    </row>
    <row r="159415" spans="68:68" customFormat="1">
      <c r="BP159415" s="90"/>
    </row>
    <row r="159416" spans="68:68" customFormat="1">
      <c r="BP159416" s="90"/>
    </row>
    <row r="159417" spans="68:68" customFormat="1">
      <c r="BP159417" s="90"/>
    </row>
    <row r="159418" spans="68:68" customFormat="1">
      <c r="BP159418" s="90"/>
    </row>
    <row r="159419" spans="68:68" customFormat="1">
      <c r="BP159419" s="90"/>
    </row>
    <row r="159420" spans="68:68" customFormat="1">
      <c r="BP159420" s="90"/>
    </row>
    <row r="159421" spans="68:68" customFormat="1">
      <c r="BP159421" s="90"/>
    </row>
    <row r="159422" spans="68:68" customFormat="1">
      <c r="BP159422" s="90"/>
    </row>
    <row r="159423" spans="68:68" customFormat="1">
      <c r="BP159423" s="90"/>
    </row>
    <row r="159424" spans="68:68" customFormat="1">
      <c r="BP159424" s="90"/>
    </row>
    <row r="159425" spans="68:68" customFormat="1">
      <c r="BP159425" s="90"/>
    </row>
    <row r="159426" spans="68:68" customFormat="1">
      <c r="BP159426" s="90"/>
    </row>
    <row r="159427" spans="68:68" customFormat="1">
      <c r="BP159427" s="90"/>
    </row>
    <row r="159428" spans="68:68" customFormat="1">
      <c r="BP159428" s="90"/>
    </row>
    <row r="159429" spans="68:68" customFormat="1">
      <c r="BP159429" s="90"/>
    </row>
    <row r="159430" spans="68:68" customFormat="1">
      <c r="BP159430" s="90"/>
    </row>
    <row r="159431" spans="68:68" customFormat="1">
      <c r="BP159431" s="90"/>
    </row>
    <row r="159432" spans="68:68" customFormat="1">
      <c r="BP159432" s="90"/>
    </row>
    <row r="159433" spans="68:68" customFormat="1">
      <c r="BP159433" s="90"/>
    </row>
    <row r="159434" spans="68:68" customFormat="1">
      <c r="BP159434" s="90"/>
    </row>
    <row r="159435" spans="68:68" customFormat="1">
      <c r="BP159435" s="90"/>
    </row>
    <row r="159436" spans="68:68" customFormat="1">
      <c r="BP159436" s="90"/>
    </row>
    <row r="159437" spans="68:68" customFormat="1">
      <c r="BP159437" s="90"/>
    </row>
    <row r="159438" spans="68:68" customFormat="1">
      <c r="BP159438" s="90"/>
    </row>
    <row r="159439" spans="68:68" customFormat="1">
      <c r="BP159439" s="90"/>
    </row>
    <row r="159440" spans="68:68" customFormat="1">
      <c r="BP159440" s="90"/>
    </row>
    <row r="159441" spans="68:68" customFormat="1">
      <c r="BP159441" s="90"/>
    </row>
    <row r="159442" spans="68:68" customFormat="1">
      <c r="BP159442" s="90"/>
    </row>
    <row r="159443" spans="68:68" customFormat="1">
      <c r="BP159443" s="90"/>
    </row>
    <row r="159444" spans="68:68" customFormat="1">
      <c r="BP159444" s="90"/>
    </row>
    <row r="159445" spans="68:68" customFormat="1">
      <c r="BP159445" s="90"/>
    </row>
    <row r="159446" spans="68:68" customFormat="1">
      <c r="BP159446" s="90"/>
    </row>
    <row r="159447" spans="68:68" customFormat="1">
      <c r="BP159447" s="90"/>
    </row>
    <row r="159448" spans="68:68" customFormat="1">
      <c r="BP159448" s="90"/>
    </row>
    <row r="159449" spans="68:68" customFormat="1">
      <c r="BP159449" s="90"/>
    </row>
    <row r="159450" spans="68:68" customFormat="1">
      <c r="BP159450" s="90"/>
    </row>
    <row r="159451" spans="68:68" customFormat="1">
      <c r="BP159451" s="90"/>
    </row>
    <row r="159452" spans="68:68" customFormat="1">
      <c r="BP159452" s="90"/>
    </row>
    <row r="159453" spans="68:68" customFormat="1">
      <c r="BP159453" s="90"/>
    </row>
    <row r="159454" spans="68:68" customFormat="1">
      <c r="BP159454" s="90"/>
    </row>
    <row r="159455" spans="68:68" customFormat="1">
      <c r="BP159455" s="90"/>
    </row>
    <row r="159456" spans="68:68" customFormat="1">
      <c r="BP159456" s="90"/>
    </row>
    <row r="159457" spans="68:68" customFormat="1">
      <c r="BP159457" s="90"/>
    </row>
    <row r="159458" spans="68:68" customFormat="1">
      <c r="BP159458" s="90"/>
    </row>
    <row r="159459" spans="68:68" customFormat="1">
      <c r="BP159459" s="90"/>
    </row>
    <row r="159460" spans="68:68" customFormat="1">
      <c r="BP159460" s="90"/>
    </row>
    <row r="159461" spans="68:68" customFormat="1">
      <c r="BP159461" s="90"/>
    </row>
    <row r="159462" spans="68:68" customFormat="1">
      <c r="BP159462" s="90"/>
    </row>
    <row r="159463" spans="68:68" customFormat="1">
      <c r="BP159463" s="90"/>
    </row>
    <row r="159464" spans="68:68" customFormat="1">
      <c r="BP159464" s="90"/>
    </row>
    <row r="159465" spans="68:68" customFormat="1">
      <c r="BP159465" s="90"/>
    </row>
    <row r="159466" spans="68:68" customFormat="1">
      <c r="BP159466" s="90"/>
    </row>
    <row r="159467" spans="68:68" customFormat="1">
      <c r="BP159467" s="90"/>
    </row>
    <row r="159468" spans="68:68" customFormat="1">
      <c r="BP159468" s="90"/>
    </row>
    <row r="159469" spans="68:68" customFormat="1">
      <c r="BP159469" s="90"/>
    </row>
    <row r="159470" spans="68:68" customFormat="1">
      <c r="BP159470" s="90"/>
    </row>
    <row r="159471" spans="68:68" customFormat="1">
      <c r="BP159471" s="90"/>
    </row>
    <row r="159472" spans="68:68" customFormat="1">
      <c r="BP159472" s="90"/>
    </row>
    <row r="159473" spans="68:68" customFormat="1">
      <c r="BP159473" s="90"/>
    </row>
    <row r="159474" spans="68:68" customFormat="1">
      <c r="BP159474" s="90"/>
    </row>
    <row r="159475" spans="68:68" customFormat="1">
      <c r="BP159475" s="90"/>
    </row>
    <row r="159476" spans="68:68" customFormat="1">
      <c r="BP159476" s="90"/>
    </row>
    <row r="159477" spans="68:68" customFormat="1">
      <c r="BP159477" s="90"/>
    </row>
    <row r="159478" spans="68:68" customFormat="1">
      <c r="BP159478" s="90"/>
    </row>
    <row r="159479" spans="68:68" customFormat="1">
      <c r="BP159479" s="90"/>
    </row>
    <row r="159480" spans="68:68" customFormat="1">
      <c r="BP159480" s="90"/>
    </row>
    <row r="159481" spans="68:68" customFormat="1">
      <c r="BP159481" s="90"/>
    </row>
    <row r="159482" spans="68:68" customFormat="1">
      <c r="BP159482" s="90"/>
    </row>
    <row r="159483" spans="68:68" customFormat="1">
      <c r="BP159483" s="90"/>
    </row>
    <row r="159484" spans="68:68" customFormat="1">
      <c r="BP159484" s="90"/>
    </row>
    <row r="159485" spans="68:68" customFormat="1">
      <c r="BP159485" s="90"/>
    </row>
    <row r="159486" spans="68:68" customFormat="1">
      <c r="BP159486" s="90"/>
    </row>
    <row r="159487" spans="68:68" customFormat="1">
      <c r="BP159487" s="90"/>
    </row>
    <row r="159488" spans="68:68" customFormat="1">
      <c r="BP159488" s="90"/>
    </row>
    <row r="159489" spans="68:68" customFormat="1">
      <c r="BP159489" s="90"/>
    </row>
    <row r="159490" spans="68:68" customFormat="1">
      <c r="BP159490" s="90"/>
    </row>
    <row r="159491" spans="68:68" customFormat="1">
      <c r="BP159491" s="90"/>
    </row>
    <row r="159492" spans="68:68" customFormat="1">
      <c r="BP159492" s="90"/>
    </row>
    <row r="159493" spans="68:68" customFormat="1">
      <c r="BP159493" s="90"/>
    </row>
    <row r="159494" spans="68:68" customFormat="1">
      <c r="BP159494" s="90"/>
    </row>
    <row r="159495" spans="68:68" customFormat="1">
      <c r="BP159495" s="90"/>
    </row>
    <row r="159496" spans="68:68" customFormat="1">
      <c r="BP159496" s="90"/>
    </row>
    <row r="159497" spans="68:68" customFormat="1">
      <c r="BP159497" s="90"/>
    </row>
    <row r="159498" spans="68:68" customFormat="1">
      <c r="BP159498" s="90"/>
    </row>
    <row r="159499" spans="68:68" customFormat="1">
      <c r="BP159499" s="90"/>
    </row>
    <row r="159500" spans="68:68" customFormat="1">
      <c r="BP159500" s="90"/>
    </row>
    <row r="159501" spans="68:68" customFormat="1">
      <c r="BP159501" s="90"/>
    </row>
    <row r="159502" spans="68:68" customFormat="1">
      <c r="BP159502" s="90"/>
    </row>
    <row r="159503" spans="68:68" customFormat="1">
      <c r="BP159503" s="90"/>
    </row>
    <row r="159504" spans="68:68" customFormat="1">
      <c r="BP159504" s="90"/>
    </row>
    <row r="159505" spans="68:68" customFormat="1">
      <c r="BP159505" s="90"/>
    </row>
    <row r="159506" spans="68:68" customFormat="1">
      <c r="BP159506" s="90"/>
    </row>
    <row r="159507" spans="68:68" customFormat="1">
      <c r="BP159507" s="90"/>
    </row>
    <row r="159508" spans="68:68" customFormat="1">
      <c r="BP159508" s="90"/>
    </row>
    <row r="159509" spans="68:68" customFormat="1">
      <c r="BP159509" s="90"/>
    </row>
    <row r="159510" spans="68:68" customFormat="1">
      <c r="BP159510" s="90"/>
    </row>
    <row r="159511" spans="68:68" customFormat="1">
      <c r="BP159511" s="90"/>
    </row>
    <row r="159512" spans="68:68" customFormat="1">
      <c r="BP159512" s="90"/>
    </row>
    <row r="159513" spans="68:68" customFormat="1">
      <c r="BP159513" s="90"/>
    </row>
    <row r="159514" spans="68:68" customFormat="1">
      <c r="BP159514" s="90"/>
    </row>
    <row r="159515" spans="68:68" customFormat="1">
      <c r="BP159515" s="90"/>
    </row>
    <row r="159516" spans="68:68" customFormat="1">
      <c r="BP159516" s="90"/>
    </row>
    <row r="159517" spans="68:68" customFormat="1">
      <c r="BP159517" s="90"/>
    </row>
    <row r="159518" spans="68:68" customFormat="1">
      <c r="BP159518" s="90"/>
    </row>
    <row r="159519" spans="68:68" customFormat="1">
      <c r="BP159519" s="90"/>
    </row>
    <row r="159520" spans="68:68" customFormat="1">
      <c r="BP159520" s="90"/>
    </row>
    <row r="159521" spans="68:68" customFormat="1">
      <c r="BP159521" s="90"/>
    </row>
    <row r="159522" spans="68:68" customFormat="1">
      <c r="BP159522" s="90"/>
    </row>
    <row r="159523" spans="68:68" customFormat="1">
      <c r="BP159523" s="90"/>
    </row>
    <row r="159524" spans="68:68" customFormat="1">
      <c r="BP159524" s="90"/>
    </row>
    <row r="159525" spans="68:68" customFormat="1">
      <c r="BP159525" s="90"/>
    </row>
    <row r="159526" spans="68:68" customFormat="1">
      <c r="BP159526" s="90"/>
    </row>
    <row r="159527" spans="68:68" customFormat="1">
      <c r="BP159527" s="90"/>
    </row>
    <row r="159528" spans="68:68" customFormat="1">
      <c r="BP159528" s="90"/>
    </row>
    <row r="159529" spans="68:68" customFormat="1">
      <c r="BP159529" s="90"/>
    </row>
    <row r="159530" spans="68:68" customFormat="1">
      <c r="BP159530" s="90"/>
    </row>
    <row r="159531" spans="68:68" customFormat="1">
      <c r="BP159531" s="90"/>
    </row>
    <row r="159532" spans="68:68" customFormat="1">
      <c r="BP159532" s="90"/>
    </row>
    <row r="159533" spans="68:68" customFormat="1">
      <c r="BP159533" s="90"/>
    </row>
    <row r="159534" spans="68:68" customFormat="1">
      <c r="BP159534" s="90"/>
    </row>
    <row r="159535" spans="68:68" customFormat="1">
      <c r="BP159535" s="90"/>
    </row>
    <row r="159536" spans="68:68" customFormat="1">
      <c r="BP159536" s="90"/>
    </row>
    <row r="159537" spans="68:68" customFormat="1">
      <c r="BP159537" s="90"/>
    </row>
    <row r="159538" spans="68:68" customFormat="1">
      <c r="BP159538" s="90"/>
    </row>
    <row r="159539" spans="68:68" customFormat="1">
      <c r="BP159539" s="90"/>
    </row>
    <row r="159540" spans="68:68" customFormat="1">
      <c r="BP159540" s="90"/>
    </row>
    <row r="159541" spans="68:68" customFormat="1">
      <c r="BP159541" s="90"/>
    </row>
    <row r="159542" spans="68:68" customFormat="1">
      <c r="BP159542" s="90"/>
    </row>
    <row r="159543" spans="68:68" customFormat="1">
      <c r="BP159543" s="90"/>
    </row>
    <row r="159544" spans="68:68" customFormat="1">
      <c r="BP159544" s="90"/>
    </row>
    <row r="159545" spans="68:68" customFormat="1">
      <c r="BP159545" s="90"/>
    </row>
    <row r="159546" spans="68:68" customFormat="1">
      <c r="BP159546" s="90"/>
    </row>
    <row r="159547" spans="68:68" customFormat="1">
      <c r="BP159547" s="90"/>
    </row>
    <row r="159548" spans="68:68" customFormat="1">
      <c r="BP159548" s="90"/>
    </row>
    <row r="159549" spans="68:68" customFormat="1">
      <c r="BP159549" s="90"/>
    </row>
    <row r="159550" spans="68:68" customFormat="1">
      <c r="BP159550" s="90"/>
    </row>
    <row r="159551" spans="68:68" customFormat="1">
      <c r="BP159551" s="90"/>
    </row>
    <row r="159552" spans="68:68" customFormat="1">
      <c r="BP159552" s="90"/>
    </row>
    <row r="159553" spans="68:68" customFormat="1">
      <c r="BP159553" s="90"/>
    </row>
    <row r="159554" spans="68:68" customFormat="1">
      <c r="BP159554" s="90"/>
    </row>
    <row r="159555" spans="68:68" customFormat="1">
      <c r="BP159555" s="90"/>
    </row>
    <row r="159556" spans="68:68" customFormat="1">
      <c r="BP159556" s="90"/>
    </row>
    <row r="159557" spans="68:68" customFormat="1">
      <c r="BP159557" s="90"/>
    </row>
    <row r="159558" spans="68:68" customFormat="1">
      <c r="BP159558" s="90"/>
    </row>
    <row r="159559" spans="68:68" customFormat="1">
      <c r="BP159559" s="90"/>
    </row>
    <row r="159560" spans="68:68" customFormat="1">
      <c r="BP159560" s="90"/>
    </row>
    <row r="159561" spans="68:68" customFormat="1">
      <c r="BP159561" s="90"/>
    </row>
    <row r="159562" spans="68:68" customFormat="1">
      <c r="BP159562" s="90"/>
    </row>
    <row r="159563" spans="68:68" customFormat="1">
      <c r="BP159563" s="90"/>
    </row>
    <row r="159564" spans="68:68" customFormat="1">
      <c r="BP159564" s="90"/>
    </row>
    <row r="159565" spans="68:68" customFormat="1">
      <c r="BP159565" s="90"/>
    </row>
    <row r="159566" spans="68:68" customFormat="1">
      <c r="BP159566" s="90"/>
    </row>
    <row r="159567" spans="68:68" customFormat="1">
      <c r="BP159567" s="90"/>
    </row>
    <row r="159568" spans="68:68" customFormat="1">
      <c r="BP159568" s="90"/>
    </row>
    <row r="159569" spans="68:68" customFormat="1">
      <c r="BP159569" s="90"/>
    </row>
    <row r="159570" spans="68:68" customFormat="1">
      <c r="BP159570" s="90"/>
    </row>
    <row r="159571" spans="68:68" customFormat="1">
      <c r="BP159571" s="90"/>
    </row>
    <row r="159572" spans="68:68" customFormat="1">
      <c r="BP159572" s="90"/>
    </row>
    <row r="159573" spans="68:68" customFormat="1">
      <c r="BP159573" s="90"/>
    </row>
    <row r="159574" spans="68:68" customFormat="1">
      <c r="BP159574" s="90"/>
    </row>
    <row r="159575" spans="68:68" customFormat="1">
      <c r="BP159575" s="90"/>
    </row>
    <row r="159576" spans="68:68" customFormat="1">
      <c r="BP159576" s="90"/>
    </row>
    <row r="159577" spans="68:68" customFormat="1">
      <c r="BP159577" s="90"/>
    </row>
    <row r="159578" spans="68:68" customFormat="1">
      <c r="BP159578" s="90"/>
    </row>
    <row r="159579" spans="68:68" customFormat="1">
      <c r="BP159579" s="90"/>
    </row>
    <row r="159580" spans="68:68" customFormat="1">
      <c r="BP159580" s="90"/>
    </row>
    <row r="159581" spans="68:68" customFormat="1">
      <c r="BP159581" s="90"/>
    </row>
    <row r="159582" spans="68:68" customFormat="1">
      <c r="BP159582" s="90"/>
    </row>
    <row r="159583" spans="68:68" customFormat="1">
      <c r="BP159583" s="90"/>
    </row>
    <row r="159584" spans="68:68" customFormat="1">
      <c r="BP159584" s="90"/>
    </row>
    <row r="159585" spans="68:68" customFormat="1">
      <c r="BP159585" s="90"/>
    </row>
    <row r="159586" spans="68:68" customFormat="1">
      <c r="BP159586" s="90"/>
    </row>
    <row r="159587" spans="68:68" customFormat="1">
      <c r="BP159587" s="90"/>
    </row>
    <row r="159588" spans="68:68" customFormat="1">
      <c r="BP159588" s="90"/>
    </row>
    <row r="159589" spans="68:68" customFormat="1">
      <c r="BP159589" s="90"/>
    </row>
    <row r="159590" spans="68:68" customFormat="1">
      <c r="BP159590" s="90"/>
    </row>
    <row r="159591" spans="68:68" customFormat="1">
      <c r="BP159591" s="90"/>
    </row>
    <row r="159592" spans="68:68" customFormat="1">
      <c r="BP159592" s="90"/>
    </row>
    <row r="159593" spans="68:68" customFormat="1">
      <c r="BP159593" s="90"/>
    </row>
    <row r="159594" spans="68:68" customFormat="1">
      <c r="BP159594" s="90"/>
    </row>
    <row r="159595" spans="68:68" customFormat="1">
      <c r="BP159595" s="90"/>
    </row>
    <row r="159596" spans="68:68" customFormat="1">
      <c r="BP159596" s="90"/>
    </row>
    <row r="159597" spans="68:68" customFormat="1">
      <c r="BP159597" s="90"/>
    </row>
    <row r="159598" spans="68:68" customFormat="1">
      <c r="BP159598" s="90"/>
    </row>
    <row r="159599" spans="68:68" customFormat="1">
      <c r="BP159599" s="90"/>
    </row>
    <row r="159600" spans="68:68" customFormat="1">
      <c r="BP159600" s="90"/>
    </row>
    <row r="159601" spans="68:68" customFormat="1">
      <c r="BP159601" s="90"/>
    </row>
    <row r="159602" spans="68:68" customFormat="1">
      <c r="BP159602" s="90"/>
    </row>
    <row r="159603" spans="68:68" customFormat="1">
      <c r="BP159603" s="90"/>
    </row>
    <row r="159604" spans="68:68" customFormat="1">
      <c r="BP159604" s="90"/>
    </row>
    <row r="159605" spans="68:68" customFormat="1">
      <c r="BP159605" s="90"/>
    </row>
    <row r="159606" spans="68:68" customFormat="1">
      <c r="BP159606" s="90"/>
    </row>
    <row r="159607" spans="68:68" customFormat="1">
      <c r="BP159607" s="90"/>
    </row>
    <row r="159608" spans="68:68" customFormat="1">
      <c r="BP159608" s="90"/>
    </row>
    <row r="159609" spans="68:68" customFormat="1">
      <c r="BP159609" s="90"/>
    </row>
    <row r="159610" spans="68:68" customFormat="1">
      <c r="BP159610" s="90"/>
    </row>
    <row r="159611" spans="68:68" customFormat="1">
      <c r="BP159611" s="90"/>
    </row>
    <row r="159612" spans="68:68" customFormat="1">
      <c r="BP159612" s="90"/>
    </row>
    <row r="159613" spans="68:68" customFormat="1">
      <c r="BP159613" s="90"/>
    </row>
    <row r="159614" spans="68:68" customFormat="1">
      <c r="BP159614" s="90"/>
    </row>
    <row r="159615" spans="68:68" customFormat="1">
      <c r="BP159615" s="90"/>
    </row>
    <row r="159616" spans="68:68" customFormat="1">
      <c r="BP159616" s="90"/>
    </row>
    <row r="159617" spans="68:68" customFormat="1">
      <c r="BP159617" s="90"/>
    </row>
    <row r="159618" spans="68:68" customFormat="1">
      <c r="BP159618" s="90"/>
    </row>
    <row r="159619" spans="68:68" customFormat="1">
      <c r="BP159619" s="90"/>
    </row>
    <row r="159620" spans="68:68" customFormat="1">
      <c r="BP159620" s="90"/>
    </row>
    <row r="159621" spans="68:68" customFormat="1">
      <c r="BP159621" s="90"/>
    </row>
    <row r="159622" spans="68:68" customFormat="1">
      <c r="BP159622" s="90"/>
    </row>
    <row r="159623" spans="68:68" customFormat="1">
      <c r="BP159623" s="90"/>
    </row>
    <row r="159624" spans="68:68" customFormat="1">
      <c r="BP159624" s="90"/>
    </row>
    <row r="159625" spans="68:68" customFormat="1">
      <c r="BP159625" s="90"/>
    </row>
    <row r="159626" spans="68:68" customFormat="1">
      <c r="BP159626" s="90"/>
    </row>
    <row r="159627" spans="68:68" customFormat="1">
      <c r="BP159627" s="90"/>
    </row>
    <row r="159628" spans="68:68" customFormat="1">
      <c r="BP159628" s="90"/>
    </row>
    <row r="159629" spans="68:68" customFormat="1">
      <c r="BP159629" s="90"/>
    </row>
    <row r="159630" spans="68:68" customFormat="1">
      <c r="BP159630" s="90"/>
    </row>
    <row r="159631" spans="68:68" customFormat="1">
      <c r="BP159631" s="90"/>
    </row>
    <row r="159632" spans="68:68" customFormat="1">
      <c r="BP159632" s="90"/>
    </row>
    <row r="159633" spans="68:68" customFormat="1">
      <c r="BP159633" s="90"/>
    </row>
    <row r="159634" spans="68:68" customFormat="1">
      <c r="BP159634" s="90"/>
    </row>
    <row r="159635" spans="68:68" customFormat="1">
      <c r="BP159635" s="90"/>
    </row>
    <row r="159636" spans="68:68" customFormat="1">
      <c r="BP159636" s="90"/>
    </row>
    <row r="159637" spans="68:68" customFormat="1">
      <c r="BP159637" s="90"/>
    </row>
    <row r="159638" spans="68:68" customFormat="1">
      <c r="BP159638" s="90"/>
    </row>
    <row r="159639" spans="68:68" customFormat="1">
      <c r="BP159639" s="90"/>
    </row>
    <row r="159640" spans="68:68" customFormat="1">
      <c r="BP159640" s="90"/>
    </row>
    <row r="159641" spans="68:68" customFormat="1">
      <c r="BP159641" s="90"/>
    </row>
    <row r="159642" spans="68:68" customFormat="1">
      <c r="BP159642" s="90"/>
    </row>
    <row r="159643" spans="68:68" customFormat="1">
      <c r="BP159643" s="90"/>
    </row>
    <row r="159644" spans="68:68" customFormat="1">
      <c r="BP159644" s="90"/>
    </row>
    <row r="159645" spans="68:68" customFormat="1">
      <c r="BP159645" s="90"/>
    </row>
    <row r="159646" spans="68:68" customFormat="1">
      <c r="BP159646" s="90"/>
    </row>
    <row r="159647" spans="68:68" customFormat="1">
      <c r="BP159647" s="90"/>
    </row>
    <row r="159648" spans="68:68" customFormat="1">
      <c r="BP159648" s="90"/>
    </row>
    <row r="159649" spans="68:68" customFormat="1">
      <c r="BP159649" s="90"/>
    </row>
    <row r="159650" spans="68:68" customFormat="1">
      <c r="BP159650" s="90"/>
    </row>
    <row r="159651" spans="68:68" customFormat="1">
      <c r="BP159651" s="90"/>
    </row>
    <row r="159652" spans="68:68" customFormat="1">
      <c r="BP159652" s="90"/>
    </row>
    <row r="159653" spans="68:68" customFormat="1">
      <c r="BP159653" s="90"/>
    </row>
    <row r="159654" spans="68:68" customFormat="1">
      <c r="BP159654" s="90"/>
    </row>
    <row r="159655" spans="68:68" customFormat="1">
      <c r="BP159655" s="90"/>
    </row>
    <row r="159656" spans="68:68" customFormat="1">
      <c r="BP159656" s="90"/>
    </row>
    <row r="159657" spans="68:68" customFormat="1">
      <c r="BP159657" s="90"/>
    </row>
    <row r="159658" spans="68:68" customFormat="1">
      <c r="BP159658" s="90"/>
    </row>
    <row r="159659" spans="68:68" customFormat="1">
      <c r="BP159659" s="90"/>
    </row>
    <row r="159660" spans="68:68" customFormat="1">
      <c r="BP159660" s="90"/>
    </row>
    <row r="159661" spans="68:68" customFormat="1">
      <c r="BP159661" s="90"/>
    </row>
    <row r="159662" spans="68:68" customFormat="1">
      <c r="BP159662" s="90"/>
    </row>
    <row r="159663" spans="68:68" customFormat="1">
      <c r="BP159663" s="90"/>
    </row>
    <row r="159664" spans="68:68" customFormat="1">
      <c r="BP159664" s="90"/>
    </row>
    <row r="159665" spans="68:68" customFormat="1">
      <c r="BP159665" s="90"/>
    </row>
    <row r="159666" spans="68:68" customFormat="1">
      <c r="BP159666" s="90"/>
    </row>
    <row r="159667" spans="68:68" customFormat="1">
      <c r="BP159667" s="90"/>
    </row>
    <row r="159668" spans="68:68" customFormat="1">
      <c r="BP159668" s="90"/>
    </row>
    <row r="159669" spans="68:68" customFormat="1">
      <c r="BP159669" s="90"/>
    </row>
    <row r="159670" spans="68:68" customFormat="1">
      <c r="BP159670" s="90"/>
    </row>
    <row r="159671" spans="68:68" customFormat="1">
      <c r="BP159671" s="90"/>
    </row>
    <row r="159672" spans="68:68" customFormat="1">
      <c r="BP159672" s="90"/>
    </row>
    <row r="159673" spans="68:68" customFormat="1">
      <c r="BP159673" s="90"/>
    </row>
    <row r="159674" spans="68:68" customFormat="1">
      <c r="BP159674" s="90"/>
    </row>
    <row r="159675" spans="68:68" customFormat="1">
      <c r="BP159675" s="90"/>
    </row>
    <row r="159676" spans="68:68" customFormat="1">
      <c r="BP159676" s="90"/>
    </row>
    <row r="159677" spans="68:68" customFormat="1">
      <c r="BP159677" s="90"/>
    </row>
    <row r="159678" spans="68:68" customFormat="1">
      <c r="BP159678" s="90"/>
    </row>
    <row r="159679" spans="68:68" customFormat="1">
      <c r="BP159679" s="90"/>
    </row>
    <row r="159680" spans="68:68" customFormat="1">
      <c r="BP159680" s="90"/>
    </row>
    <row r="159681" spans="68:68" customFormat="1">
      <c r="BP159681" s="90"/>
    </row>
    <row r="159682" spans="68:68" customFormat="1">
      <c r="BP159682" s="90"/>
    </row>
    <row r="159683" spans="68:68" customFormat="1">
      <c r="BP159683" s="90"/>
    </row>
    <row r="159684" spans="68:68" customFormat="1">
      <c r="BP159684" s="90"/>
    </row>
    <row r="159685" spans="68:68" customFormat="1">
      <c r="BP159685" s="90"/>
    </row>
    <row r="159686" spans="68:68" customFormat="1">
      <c r="BP159686" s="90"/>
    </row>
    <row r="159687" spans="68:68" customFormat="1">
      <c r="BP159687" s="90"/>
    </row>
    <row r="159688" spans="68:68" customFormat="1">
      <c r="BP159688" s="90"/>
    </row>
    <row r="159689" spans="68:68" customFormat="1">
      <c r="BP159689" s="90"/>
    </row>
    <row r="159690" spans="68:68" customFormat="1">
      <c r="BP159690" s="90"/>
    </row>
    <row r="159691" spans="68:68" customFormat="1">
      <c r="BP159691" s="90"/>
    </row>
    <row r="159692" spans="68:68" customFormat="1">
      <c r="BP159692" s="90"/>
    </row>
    <row r="159693" spans="68:68" customFormat="1">
      <c r="BP159693" s="90"/>
    </row>
    <row r="159694" spans="68:68" customFormat="1">
      <c r="BP159694" s="90"/>
    </row>
    <row r="159695" spans="68:68" customFormat="1">
      <c r="BP159695" s="90"/>
    </row>
    <row r="159696" spans="68:68" customFormat="1">
      <c r="BP159696" s="90"/>
    </row>
    <row r="159697" spans="68:68" customFormat="1">
      <c r="BP159697" s="90"/>
    </row>
    <row r="159698" spans="68:68" customFormat="1">
      <c r="BP159698" s="90"/>
    </row>
    <row r="159699" spans="68:68" customFormat="1">
      <c r="BP159699" s="90"/>
    </row>
    <row r="159700" spans="68:68" customFormat="1">
      <c r="BP159700" s="90"/>
    </row>
    <row r="159701" spans="68:68" customFormat="1">
      <c r="BP159701" s="90"/>
    </row>
    <row r="159702" spans="68:68" customFormat="1">
      <c r="BP159702" s="90"/>
    </row>
    <row r="159703" spans="68:68" customFormat="1">
      <c r="BP159703" s="90"/>
    </row>
    <row r="159704" spans="68:68" customFormat="1">
      <c r="BP159704" s="90"/>
    </row>
    <row r="159705" spans="68:68" customFormat="1">
      <c r="BP159705" s="90"/>
    </row>
    <row r="159706" spans="68:68" customFormat="1">
      <c r="BP159706" s="90"/>
    </row>
    <row r="159707" spans="68:68" customFormat="1">
      <c r="BP159707" s="90"/>
    </row>
    <row r="159708" spans="68:68" customFormat="1">
      <c r="BP159708" s="90"/>
    </row>
    <row r="159709" spans="68:68" customFormat="1">
      <c r="BP159709" s="90"/>
    </row>
    <row r="159710" spans="68:68" customFormat="1">
      <c r="BP159710" s="90"/>
    </row>
    <row r="159711" spans="68:68" customFormat="1">
      <c r="BP159711" s="90"/>
    </row>
    <row r="159712" spans="68:68" customFormat="1">
      <c r="BP159712" s="90"/>
    </row>
    <row r="159713" spans="68:68" customFormat="1">
      <c r="BP159713" s="90"/>
    </row>
    <row r="159714" spans="68:68" customFormat="1">
      <c r="BP159714" s="90"/>
    </row>
    <row r="159715" spans="68:68" customFormat="1">
      <c r="BP159715" s="90"/>
    </row>
    <row r="159716" spans="68:68" customFormat="1">
      <c r="BP159716" s="90"/>
    </row>
    <row r="159717" spans="68:68" customFormat="1">
      <c r="BP159717" s="90"/>
    </row>
    <row r="159718" spans="68:68" customFormat="1">
      <c r="BP159718" s="90"/>
    </row>
    <row r="159719" spans="68:68" customFormat="1">
      <c r="BP159719" s="90"/>
    </row>
    <row r="159720" spans="68:68" customFormat="1">
      <c r="BP159720" s="90"/>
    </row>
    <row r="159721" spans="68:68" customFormat="1">
      <c r="BP159721" s="90"/>
    </row>
    <row r="159722" spans="68:68" customFormat="1">
      <c r="BP159722" s="90"/>
    </row>
    <row r="159723" spans="68:68" customFormat="1">
      <c r="BP159723" s="90"/>
    </row>
    <row r="159724" spans="68:68" customFormat="1">
      <c r="BP159724" s="90"/>
    </row>
    <row r="159725" spans="68:68" customFormat="1">
      <c r="BP159725" s="90"/>
    </row>
    <row r="159726" spans="68:68" customFormat="1">
      <c r="BP159726" s="90"/>
    </row>
    <row r="159727" spans="68:68" customFormat="1">
      <c r="BP159727" s="90"/>
    </row>
    <row r="159728" spans="68:68" customFormat="1">
      <c r="BP159728" s="90"/>
    </row>
    <row r="159729" spans="68:68" customFormat="1">
      <c r="BP159729" s="90"/>
    </row>
    <row r="159730" spans="68:68" customFormat="1">
      <c r="BP159730" s="90"/>
    </row>
    <row r="159731" spans="68:68" customFormat="1">
      <c r="BP159731" s="90"/>
    </row>
    <row r="159732" spans="68:68" customFormat="1">
      <c r="BP159732" s="90"/>
    </row>
    <row r="159733" spans="68:68" customFormat="1">
      <c r="BP159733" s="90"/>
    </row>
    <row r="159734" spans="68:68" customFormat="1">
      <c r="BP159734" s="90"/>
    </row>
    <row r="159735" spans="68:68" customFormat="1">
      <c r="BP159735" s="90"/>
    </row>
    <row r="159736" spans="68:68" customFormat="1">
      <c r="BP159736" s="90"/>
    </row>
    <row r="159737" spans="68:68" customFormat="1">
      <c r="BP159737" s="90"/>
    </row>
    <row r="159738" spans="68:68" customFormat="1">
      <c r="BP159738" s="90"/>
    </row>
    <row r="159739" spans="68:68" customFormat="1">
      <c r="BP159739" s="90"/>
    </row>
    <row r="159740" spans="68:68" customFormat="1">
      <c r="BP159740" s="90"/>
    </row>
    <row r="159741" spans="68:68" customFormat="1">
      <c r="BP159741" s="90"/>
    </row>
    <row r="159742" spans="68:68" customFormat="1">
      <c r="BP159742" s="90"/>
    </row>
    <row r="159743" spans="68:68" customFormat="1">
      <c r="BP159743" s="90"/>
    </row>
    <row r="159744" spans="68:68" customFormat="1">
      <c r="BP159744" s="90"/>
    </row>
    <row r="159745" spans="68:68" customFormat="1">
      <c r="BP159745" s="90"/>
    </row>
    <row r="159746" spans="68:68" customFormat="1">
      <c r="BP159746" s="90"/>
    </row>
    <row r="159747" spans="68:68" customFormat="1">
      <c r="BP159747" s="90"/>
    </row>
    <row r="159748" spans="68:68" customFormat="1">
      <c r="BP159748" s="90"/>
    </row>
    <row r="159749" spans="68:68" customFormat="1">
      <c r="BP159749" s="90"/>
    </row>
    <row r="159750" spans="68:68" customFormat="1">
      <c r="BP159750" s="90"/>
    </row>
    <row r="159751" spans="68:68" customFormat="1">
      <c r="BP159751" s="90"/>
    </row>
    <row r="159752" spans="68:68" customFormat="1">
      <c r="BP159752" s="90"/>
    </row>
    <row r="159753" spans="68:68" customFormat="1">
      <c r="BP159753" s="90"/>
    </row>
    <row r="159754" spans="68:68" customFormat="1">
      <c r="BP159754" s="90"/>
    </row>
    <row r="159755" spans="68:68" customFormat="1">
      <c r="BP159755" s="90"/>
    </row>
    <row r="159756" spans="68:68" customFormat="1">
      <c r="BP159756" s="90"/>
    </row>
    <row r="159757" spans="68:68" customFormat="1">
      <c r="BP159757" s="90"/>
    </row>
    <row r="159758" spans="68:68" customFormat="1">
      <c r="BP159758" s="90"/>
    </row>
    <row r="159759" spans="68:68" customFormat="1">
      <c r="BP159759" s="90"/>
    </row>
    <row r="159760" spans="68:68" customFormat="1">
      <c r="BP159760" s="90"/>
    </row>
    <row r="159761" spans="68:68" customFormat="1">
      <c r="BP159761" s="90"/>
    </row>
    <row r="159762" spans="68:68" customFormat="1">
      <c r="BP159762" s="90"/>
    </row>
    <row r="159763" spans="68:68" customFormat="1">
      <c r="BP159763" s="90"/>
    </row>
    <row r="159764" spans="68:68" customFormat="1">
      <c r="BP159764" s="90"/>
    </row>
    <row r="159765" spans="68:68" customFormat="1">
      <c r="BP159765" s="90"/>
    </row>
    <row r="159766" spans="68:68" customFormat="1">
      <c r="BP159766" s="90"/>
    </row>
    <row r="159767" spans="68:68" customFormat="1">
      <c r="BP159767" s="90"/>
    </row>
    <row r="159768" spans="68:68" customFormat="1">
      <c r="BP159768" s="90"/>
    </row>
    <row r="159769" spans="68:68" customFormat="1">
      <c r="BP159769" s="90"/>
    </row>
    <row r="159770" spans="68:68" customFormat="1">
      <c r="BP159770" s="90"/>
    </row>
    <row r="159771" spans="68:68" customFormat="1">
      <c r="BP159771" s="90"/>
    </row>
    <row r="159772" spans="68:68" customFormat="1">
      <c r="BP159772" s="90"/>
    </row>
    <row r="159773" spans="68:68" customFormat="1">
      <c r="BP159773" s="90"/>
    </row>
    <row r="159774" spans="68:68" customFormat="1">
      <c r="BP159774" s="90"/>
    </row>
    <row r="159775" spans="68:68" customFormat="1">
      <c r="BP159775" s="90"/>
    </row>
    <row r="159776" spans="68:68" customFormat="1">
      <c r="BP159776" s="90"/>
    </row>
    <row r="159777" spans="68:68" customFormat="1">
      <c r="BP159777" s="90"/>
    </row>
    <row r="159778" spans="68:68" customFormat="1">
      <c r="BP159778" s="90"/>
    </row>
    <row r="159779" spans="68:68" customFormat="1">
      <c r="BP159779" s="90"/>
    </row>
    <row r="159780" spans="68:68" customFormat="1">
      <c r="BP159780" s="90"/>
    </row>
    <row r="159781" spans="68:68" customFormat="1">
      <c r="BP159781" s="90"/>
    </row>
    <row r="159782" spans="68:68" customFormat="1">
      <c r="BP159782" s="90"/>
    </row>
    <row r="159783" spans="68:68" customFormat="1">
      <c r="BP159783" s="90"/>
    </row>
    <row r="159784" spans="68:68" customFormat="1">
      <c r="BP159784" s="90"/>
    </row>
    <row r="159785" spans="68:68" customFormat="1">
      <c r="BP159785" s="90"/>
    </row>
    <row r="159786" spans="68:68" customFormat="1">
      <c r="BP159786" s="90"/>
    </row>
    <row r="159787" spans="68:68" customFormat="1">
      <c r="BP159787" s="90"/>
    </row>
    <row r="159788" spans="68:68" customFormat="1">
      <c r="BP159788" s="90"/>
    </row>
    <row r="159789" spans="68:68" customFormat="1">
      <c r="BP159789" s="90"/>
    </row>
    <row r="159790" spans="68:68" customFormat="1">
      <c r="BP159790" s="90"/>
    </row>
    <row r="159791" spans="68:68" customFormat="1">
      <c r="BP159791" s="90"/>
    </row>
    <row r="159792" spans="68:68" customFormat="1">
      <c r="BP159792" s="90"/>
    </row>
    <row r="159793" spans="68:68" customFormat="1">
      <c r="BP159793" s="90"/>
    </row>
    <row r="159794" spans="68:68" customFormat="1">
      <c r="BP159794" s="90"/>
    </row>
    <row r="159795" spans="68:68" customFormat="1">
      <c r="BP159795" s="90"/>
    </row>
    <row r="159796" spans="68:68" customFormat="1">
      <c r="BP159796" s="90"/>
    </row>
    <row r="159797" spans="68:68" customFormat="1">
      <c r="BP159797" s="90"/>
    </row>
    <row r="159798" spans="68:68" customFormat="1">
      <c r="BP159798" s="90"/>
    </row>
    <row r="159799" spans="68:68" customFormat="1">
      <c r="BP159799" s="90"/>
    </row>
    <row r="159800" spans="68:68" customFormat="1">
      <c r="BP159800" s="90"/>
    </row>
    <row r="159801" spans="68:68" customFormat="1">
      <c r="BP159801" s="90"/>
    </row>
    <row r="159802" spans="68:68" customFormat="1">
      <c r="BP159802" s="90"/>
    </row>
    <row r="159803" spans="68:68" customFormat="1">
      <c r="BP159803" s="90"/>
    </row>
    <row r="159804" spans="68:68" customFormat="1">
      <c r="BP159804" s="90"/>
    </row>
    <row r="159805" spans="68:68" customFormat="1">
      <c r="BP159805" s="90"/>
    </row>
    <row r="159806" spans="68:68" customFormat="1">
      <c r="BP159806" s="90"/>
    </row>
    <row r="159807" spans="68:68" customFormat="1">
      <c r="BP159807" s="90"/>
    </row>
    <row r="159808" spans="68:68" customFormat="1">
      <c r="BP159808" s="90"/>
    </row>
    <row r="159809" spans="68:68" customFormat="1">
      <c r="BP159809" s="90"/>
    </row>
    <row r="159810" spans="68:68" customFormat="1">
      <c r="BP159810" s="90"/>
    </row>
    <row r="159811" spans="68:68" customFormat="1">
      <c r="BP159811" s="90"/>
    </row>
    <row r="159812" spans="68:68" customFormat="1">
      <c r="BP159812" s="90"/>
    </row>
    <row r="159813" spans="68:68" customFormat="1">
      <c r="BP159813" s="90"/>
    </row>
    <row r="159814" spans="68:68" customFormat="1">
      <c r="BP159814" s="90"/>
    </row>
    <row r="159815" spans="68:68" customFormat="1">
      <c r="BP159815" s="90"/>
    </row>
    <row r="159816" spans="68:68" customFormat="1">
      <c r="BP159816" s="90"/>
    </row>
    <row r="159817" spans="68:68" customFormat="1">
      <c r="BP159817" s="90"/>
    </row>
    <row r="159818" spans="68:68" customFormat="1">
      <c r="BP159818" s="90"/>
    </row>
    <row r="159819" spans="68:68" customFormat="1">
      <c r="BP159819" s="90"/>
    </row>
    <row r="159820" spans="68:68" customFormat="1">
      <c r="BP159820" s="90"/>
    </row>
    <row r="159821" spans="68:68" customFormat="1">
      <c r="BP159821" s="90"/>
    </row>
    <row r="159822" spans="68:68" customFormat="1">
      <c r="BP159822" s="90"/>
    </row>
    <row r="159823" spans="68:68" customFormat="1">
      <c r="BP159823" s="90"/>
    </row>
    <row r="159824" spans="68:68" customFormat="1">
      <c r="BP159824" s="90"/>
    </row>
    <row r="159825" spans="68:68" customFormat="1">
      <c r="BP159825" s="90"/>
    </row>
    <row r="159826" spans="68:68" customFormat="1">
      <c r="BP159826" s="90"/>
    </row>
    <row r="159827" spans="68:68" customFormat="1">
      <c r="BP159827" s="90"/>
    </row>
    <row r="159828" spans="68:68" customFormat="1">
      <c r="BP159828" s="90"/>
    </row>
    <row r="159829" spans="68:68" customFormat="1">
      <c r="BP159829" s="90"/>
    </row>
    <row r="159830" spans="68:68" customFormat="1">
      <c r="BP159830" s="90"/>
    </row>
    <row r="159831" spans="68:68" customFormat="1">
      <c r="BP159831" s="90"/>
    </row>
    <row r="159832" spans="68:68" customFormat="1">
      <c r="BP159832" s="90"/>
    </row>
    <row r="159833" spans="68:68" customFormat="1">
      <c r="BP159833" s="90"/>
    </row>
    <row r="159834" spans="68:68" customFormat="1">
      <c r="BP159834" s="90"/>
    </row>
    <row r="159835" spans="68:68" customFormat="1">
      <c r="BP159835" s="90"/>
    </row>
    <row r="159836" spans="68:68" customFormat="1">
      <c r="BP159836" s="90"/>
    </row>
    <row r="159837" spans="68:68" customFormat="1">
      <c r="BP159837" s="90"/>
    </row>
    <row r="159838" spans="68:68" customFormat="1">
      <c r="BP159838" s="90"/>
    </row>
    <row r="159839" spans="68:68" customFormat="1">
      <c r="BP159839" s="90"/>
    </row>
    <row r="159840" spans="68:68" customFormat="1">
      <c r="BP159840" s="90"/>
    </row>
    <row r="159841" spans="68:68" customFormat="1">
      <c r="BP159841" s="90"/>
    </row>
    <row r="159842" spans="68:68" customFormat="1">
      <c r="BP159842" s="90"/>
    </row>
    <row r="159843" spans="68:68" customFormat="1">
      <c r="BP159843" s="90"/>
    </row>
    <row r="159844" spans="68:68" customFormat="1">
      <c r="BP159844" s="90"/>
    </row>
    <row r="159845" spans="68:68" customFormat="1">
      <c r="BP159845" s="90"/>
    </row>
    <row r="159846" spans="68:68" customFormat="1">
      <c r="BP159846" s="90"/>
    </row>
    <row r="159847" spans="68:68" customFormat="1">
      <c r="BP159847" s="90"/>
    </row>
    <row r="159848" spans="68:68" customFormat="1">
      <c r="BP159848" s="90"/>
    </row>
    <row r="159849" spans="68:68" customFormat="1">
      <c r="BP159849" s="90"/>
    </row>
    <row r="159850" spans="68:68" customFormat="1">
      <c r="BP159850" s="90"/>
    </row>
    <row r="159851" spans="68:68" customFormat="1">
      <c r="BP159851" s="90"/>
    </row>
    <row r="159852" spans="68:68" customFormat="1">
      <c r="BP159852" s="90"/>
    </row>
    <row r="159853" spans="68:68" customFormat="1">
      <c r="BP159853" s="90"/>
    </row>
    <row r="159854" spans="68:68" customFormat="1">
      <c r="BP159854" s="90"/>
    </row>
    <row r="159855" spans="68:68" customFormat="1">
      <c r="BP159855" s="90"/>
    </row>
    <row r="159856" spans="68:68" customFormat="1">
      <c r="BP159856" s="90"/>
    </row>
    <row r="159857" spans="68:68" customFormat="1">
      <c r="BP159857" s="90"/>
    </row>
    <row r="159858" spans="68:68" customFormat="1">
      <c r="BP159858" s="90"/>
    </row>
    <row r="159859" spans="68:68" customFormat="1">
      <c r="BP159859" s="90"/>
    </row>
    <row r="159860" spans="68:68" customFormat="1">
      <c r="BP159860" s="90"/>
    </row>
    <row r="159861" spans="68:68" customFormat="1">
      <c r="BP159861" s="90"/>
    </row>
    <row r="159862" spans="68:68" customFormat="1">
      <c r="BP159862" s="90"/>
    </row>
    <row r="159863" spans="68:68" customFormat="1">
      <c r="BP159863" s="90"/>
    </row>
    <row r="159864" spans="68:68" customFormat="1">
      <c r="BP159864" s="90"/>
    </row>
    <row r="159865" spans="68:68" customFormat="1">
      <c r="BP159865" s="90"/>
    </row>
    <row r="159866" spans="68:68" customFormat="1">
      <c r="BP159866" s="90"/>
    </row>
    <row r="159867" spans="68:68" customFormat="1">
      <c r="BP159867" s="90"/>
    </row>
    <row r="159868" spans="68:68" customFormat="1">
      <c r="BP159868" s="90"/>
    </row>
    <row r="159869" spans="68:68" customFormat="1">
      <c r="BP159869" s="90"/>
    </row>
    <row r="159870" spans="68:68" customFormat="1">
      <c r="BP159870" s="90"/>
    </row>
    <row r="159871" spans="68:68" customFormat="1">
      <c r="BP159871" s="90"/>
    </row>
    <row r="159872" spans="68:68" customFormat="1">
      <c r="BP159872" s="90"/>
    </row>
    <row r="159873" spans="68:68" customFormat="1">
      <c r="BP159873" s="90"/>
    </row>
    <row r="159874" spans="68:68" customFormat="1">
      <c r="BP159874" s="90"/>
    </row>
    <row r="159875" spans="68:68" customFormat="1">
      <c r="BP159875" s="90"/>
    </row>
    <row r="159876" spans="68:68" customFormat="1">
      <c r="BP159876" s="90"/>
    </row>
    <row r="159877" spans="68:68" customFormat="1">
      <c r="BP159877" s="90"/>
    </row>
    <row r="159878" spans="68:68" customFormat="1">
      <c r="BP159878" s="90"/>
    </row>
    <row r="159879" spans="68:68" customFormat="1">
      <c r="BP159879" s="90"/>
    </row>
    <row r="159880" spans="68:68" customFormat="1">
      <c r="BP159880" s="90"/>
    </row>
    <row r="159881" spans="68:68" customFormat="1">
      <c r="BP159881" s="90"/>
    </row>
    <row r="159882" spans="68:68" customFormat="1">
      <c r="BP159882" s="90"/>
    </row>
    <row r="159883" spans="68:68" customFormat="1">
      <c r="BP159883" s="90"/>
    </row>
    <row r="159884" spans="68:68" customFormat="1">
      <c r="BP159884" s="90"/>
    </row>
    <row r="159885" spans="68:68" customFormat="1">
      <c r="BP159885" s="90"/>
    </row>
    <row r="159886" spans="68:68" customFormat="1">
      <c r="BP159886" s="90"/>
    </row>
    <row r="159887" spans="68:68" customFormat="1">
      <c r="BP159887" s="90"/>
    </row>
    <row r="159888" spans="68:68" customFormat="1">
      <c r="BP159888" s="90"/>
    </row>
    <row r="159889" spans="68:68" customFormat="1">
      <c r="BP159889" s="90"/>
    </row>
    <row r="159890" spans="68:68" customFormat="1">
      <c r="BP159890" s="90"/>
    </row>
    <row r="159891" spans="68:68" customFormat="1">
      <c r="BP159891" s="90"/>
    </row>
    <row r="159892" spans="68:68" customFormat="1">
      <c r="BP159892" s="90"/>
    </row>
    <row r="159893" spans="68:68" customFormat="1">
      <c r="BP159893" s="90"/>
    </row>
    <row r="159894" spans="68:68" customFormat="1">
      <c r="BP159894" s="90"/>
    </row>
    <row r="159895" spans="68:68" customFormat="1">
      <c r="BP159895" s="90"/>
    </row>
    <row r="159896" spans="68:68" customFormat="1">
      <c r="BP159896" s="90"/>
    </row>
    <row r="159897" spans="68:68" customFormat="1">
      <c r="BP159897" s="90"/>
    </row>
    <row r="159898" spans="68:68" customFormat="1">
      <c r="BP159898" s="90"/>
    </row>
    <row r="159899" spans="68:68" customFormat="1">
      <c r="BP159899" s="90"/>
    </row>
    <row r="159900" spans="68:68" customFormat="1">
      <c r="BP159900" s="90"/>
    </row>
    <row r="159901" spans="68:68" customFormat="1">
      <c r="BP159901" s="90"/>
    </row>
    <row r="159902" spans="68:68" customFormat="1">
      <c r="BP159902" s="90"/>
    </row>
    <row r="159903" spans="68:68" customFormat="1">
      <c r="BP159903" s="90"/>
    </row>
    <row r="159904" spans="68:68" customFormat="1">
      <c r="BP159904" s="90"/>
    </row>
    <row r="159905" spans="68:68" customFormat="1">
      <c r="BP159905" s="90"/>
    </row>
    <row r="159906" spans="68:68" customFormat="1">
      <c r="BP159906" s="90"/>
    </row>
    <row r="159907" spans="68:68" customFormat="1">
      <c r="BP159907" s="90"/>
    </row>
    <row r="159908" spans="68:68" customFormat="1">
      <c r="BP159908" s="90"/>
    </row>
    <row r="159909" spans="68:68" customFormat="1">
      <c r="BP159909" s="90"/>
    </row>
    <row r="159910" spans="68:68" customFormat="1">
      <c r="BP159910" s="90"/>
    </row>
    <row r="159911" spans="68:68" customFormat="1">
      <c r="BP159911" s="90"/>
    </row>
    <row r="159912" spans="68:68" customFormat="1">
      <c r="BP159912" s="90"/>
    </row>
    <row r="159913" spans="68:68" customFormat="1">
      <c r="BP159913" s="90"/>
    </row>
    <row r="159914" spans="68:68" customFormat="1">
      <c r="BP159914" s="90"/>
    </row>
    <row r="159915" spans="68:68" customFormat="1">
      <c r="BP159915" s="90"/>
    </row>
    <row r="159916" spans="68:68" customFormat="1">
      <c r="BP159916" s="90"/>
    </row>
    <row r="159917" spans="68:68" customFormat="1">
      <c r="BP159917" s="90"/>
    </row>
    <row r="159918" spans="68:68" customFormat="1">
      <c r="BP159918" s="90"/>
    </row>
    <row r="159919" spans="68:68" customFormat="1">
      <c r="BP159919" s="90"/>
    </row>
    <row r="159920" spans="68:68" customFormat="1">
      <c r="BP159920" s="90"/>
    </row>
    <row r="159921" spans="68:68" customFormat="1">
      <c r="BP159921" s="90"/>
    </row>
    <row r="159922" spans="68:68" customFormat="1">
      <c r="BP159922" s="90"/>
    </row>
    <row r="159923" spans="68:68" customFormat="1">
      <c r="BP159923" s="90"/>
    </row>
    <row r="159924" spans="68:68" customFormat="1">
      <c r="BP159924" s="90"/>
    </row>
    <row r="159925" spans="68:68" customFormat="1">
      <c r="BP159925" s="90"/>
    </row>
    <row r="159926" spans="68:68" customFormat="1">
      <c r="BP159926" s="90"/>
    </row>
    <row r="159927" spans="68:68" customFormat="1">
      <c r="BP159927" s="90"/>
    </row>
    <row r="159928" spans="68:68" customFormat="1">
      <c r="BP159928" s="90"/>
    </row>
    <row r="159929" spans="68:68" customFormat="1">
      <c r="BP159929" s="90"/>
    </row>
    <row r="159930" spans="68:68" customFormat="1">
      <c r="BP159930" s="90"/>
    </row>
    <row r="159931" spans="68:68" customFormat="1">
      <c r="BP159931" s="90"/>
    </row>
    <row r="159932" spans="68:68" customFormat="1">
      <c r="BP159932" s="90"/>
    </row>
    <row r="159933" spans="68:68" customFormat="1">
      <c r="BP159933" s="90"/>
    </row>
    <row r="159934" spans="68:68" customFormat="1">
      <c r="BP159934" s="90"/>
    </row>
    <row r="159935" spans="68:68" customFormat="1">
      <c r="BP159935" s="90"/>
    </row>
    <row r="159936" spans="68:68" customFormat="1">
      <c r="BP159936" s="90"/>
    </row>
    <row r="159937" spans="68:68" customFormat="1">
      <c r="BP159937" s="90"/>
    </row>
    <row r="159938" spans="68:68" customFormat="1">
      <c r="BP159938" s="90"/>
    </row>
    <row r="159939" spans="68:68" customFormat="1">
      <c r="BP159939" s="90"/>
    </row>
    <row r="159940" spans="68:68" customFormat="1">
      <c r="BP159940" s="90"/>
    </row>
    <row r="159941" spans="68:68" customFormat="1">
      <c r="BP159941" s="90"/>
    </row>
    <row r="159942" spans="68:68" customFormat="1">
      <c r="BP159942" s="90"/>
    </row>
    <row r="159943" spans="68:68" customFormat="1">
      <c r="BP159943" s="90"/>
    </row>
    <row r="159944" spans="68:68" customFormat="1">
      <c r="BP159944" s="90"/>
    </row>
    <row r="159945" spans="68:68" customFormat="1">
      <c r="BP159945" s="90"/>
    </row>
    <row r="159946" spans="68:68" customFormat="1">
      <c r="BP159946" s="90"/>
    </row>
    <row r="159947" spans="68:68" customFormat="1">
      <c r="BP159947" s="90"/>
    </row>
    <row r="159948" spans="68:68" customFormat="1">
      <c r="BP159948" s="90"/>
    </row>
    <row r="159949" spans="68:68" customFormat="1">
      <c r="BP159949" s="90"/>
    </row>
    <row r="159950" spans="68:68" customFormat="1">
      <c r="BP159950" s="90"/>
    </row>
    <row r="159951" spans="68:68" customFormat="1">
      <c r="BP159951" s="90"/>
    </row>
    <row r="159952" spans="68:68" customFormat="1">
      <c r="BP159952" s="90"/>
    </row>
    <row r="159953" spans="68:68" customFormat="1">
      <c r="BP159953" s="90"/>
    </row>
    <row r="159954" spans="68:68" customFormat="1">
      <c r="BP159954" s="90"/>
    </row>
    <row r="159955" spans="68:68" customFormat="1">
      <c r="BP159955" s="90"/>
    </row>
    <row r="159956" spans="68:68" customFormat="1">
      <c r="BP159956" s="90"/>
    </row>
    <row r="159957" spans="68:68" customFormat="1">
      <c r="BP159957" s="90"/>
    </row>
    <row r="159958" spans="68:68" customFormat="1">
      <c r="BP159958" s="90"/>
    </row>
    <row r="159959" spans="68:68" customFormat="1">
      <c r="BP159959" s="90"/>
    </row>
    <row r="159960" spans="68:68" customFormat="1">
      <c r="BP159960" s="90"/>
    </row>
    <row r="159961" spans="68:68" customFormat="1">
      <c r="BP159961" s="90"/>
    </row>
    <row r="159962" spans="68:68" customFormat="1">
      <c r="BP159962" s="90"/>
    </row>
    <row r="159963" spans="68:68" customFormat="1">
      <c r="BP159963" s="90"/>
    </row>
    <row r="159964" spans="68:68" customFormat="1">
      <c r="BP159964" s="90"/>
    </row>
    <row r="159965" spans="68:68" customFormat="1">
      <c r="BP159965" s="90"/>
    </row>
    <row r="159966" spans="68:68" customFormat="1">
      <c r="BP159966" s="90"/>
    </row>
    <row r="159967" spans="68:68" customFormat="1">
      <c r="BP159967" s="90"/>
    </row>
    <row r="159968" spans="68:68" customFormat="1">
      <c r="BP159968" s="90"/>
    </row>
    <row r="159969" spans="68:68" customFormat="1">
      <c r="BP159969" s="90"/>
    </row>
    <row r="159970" spans="68:68" customFormat="1">
      <c r="BP159970" s="90"/>
    </row>
    <row r="159971" spans="68:68" customFormat="1">
      <c r="BP159971" s="90"/>
    </row>
    <row r="159972" spans="68:68" customFormat="1">
      <c r="BP159972" s="90"/>
    </row>
    <row r="159973" spans="68:68" customFormat="1">
      <c r="BP159973" s="90"/>
    </row>
    <row r="159974" spans="68:68" customFormat="1">
      <c r="BP159974" s="90"/>
    </row>
    <row r="159975" spans="68:68" customFormat="1">
      <c r="BP159975" s="90"/>
    </row>
    <row r="159976" spans="68:68" customFormat="1">
      <c r="BP159976" s="90"/>
    </row>
    <row r="159977" spans="68:68" customFormat="1">
      <c r="BP159977" s="90"/>
    </row>
    <row r="159978" spans="68:68" customFormat="1">
      <c r="BP159978" s="90"/>
    </row>
    <row r="159979" spans="68:68" customFormat="1">
      <c r="BP159979" s="90"/>
    </row>
    <row r="159980" spans="68:68" customFormat="1">
      <c r="BP159980" s="90"/>
    </row>
    <row r="159981" spans="68:68" customFormat="1">
      <c r="BP159981" s="90"/>
    </row>
    <row r="159982" spans="68:68" customFormat="1">
      <c r="BP159982" s="90"/>
    </row>
    <row r="159983" spans="68:68" customFormat="1">
      <c r="BP159983" s="90"/>
    </row>
    <row r="159984" spans="68:68" customFormat="1">
      <c r="BP159984" s="90"/>
    </row>
    <row r="159985" spans="68:68" customFormat="1">
      <c r="BP159985" s="90"/>
    </row>
    <row r="159986" spans="68:68" customFormat="1">
      <c r="BP159986" s="90"/>
    </row>
    <row r="159987" spans="68:68" customFormat="1">
      <c r="BP159987" s="90"/>
    </row>
    <row r="159988" spans="68:68" customFormat="1">
      <c r="BP159988" s="90"/>
    </row>
    <row r="159989" spans="68:68" customFormat="1">
      <c r="BP159989" s="90"/>
    </row>
    <row r="159990" spans="68:68" customFormat="1">
      <c r="BP159990" s="90"/>
    </row>
    <row r="159991" spans="68:68" customFormat="1">
      <c r="BP159991" s="90"/>
    </row>
    <row r="159992" spans="68:68" customFormat="1">
      <c r="BP159992" s="90"/>
    </row>
    <row r="159993" spans="68:68" customFormat="1">
      <c r="BP159993" s="90"/>
    </row>
    <row r="159994" spans="68:68" customFormat="1">
      <c r="BP159994" s="90"/>
    </row>
    <row r="159995" spans="68:68" customFormat="1">
      <c r="BP159995" s="90"/>
    </row>
    <row r="159996" spans="68:68" customFormat="1">
      <c r="BP159996" s="90"/>
    </row>
    <row r="159997" spans="68:68" customFormat="1">
      <c r="BP159997" s="90"/>
    </row>
    <row r="159998" spans="68:68" customFormat="1">
      <c r="BP159998" s="90"/>
    </row>
    <row r="159999" spans="68:68" customFormat="1">
      <c r="BP159999" s="90"/>
    </row>
    <row r="160000" spans="68:68" customFormat="1">
      <c r="BP160000" s="90"/>
    </row>
    <row r="160001" spans="68:68" customFormat="1">
      <c r="BP160001" s="90"/>
    </row>
    <row r="160002" spans="68:68" customFormat="1">
      <c r="BP160002" s="90"/>
    </row>
    <row r="160003" spans="68:68" customFormat="1">
      <c r="BP160003" s="90"/>
    </row>
    <row r="160004" spans="68:68" customFormat="1">
      <c r="BP160004" s="90"/>
    </row>
    <row r="160005" spans="68:68" customFormat="1">
      <c r="BP160005" s="90"/>
    </row>
    <row r="160006" spans="68:68" customFormat="1">
      <c r="BP160006" s="90"/>
    </row>
    <row r="160007" spans="68:68" customFormat="1">
      <c r="BP160007" s="90"/>
    </row>
    <row r="160008" spans="68:68" customFormat="1">
      <c r="BP160008" s="90"/>
    </row>
    <row r="160009" spans="68:68" customFormat="1">
      <c r="BP160009" s="90"/>
    </row>
    <row r="160010" spans="68:68" customFormat="1">
      <c r="BP160010" s="90"/>
    </row>
    <row r="160011" spans="68:68" customFormat="1">
      <c r="BP160011" s="90"/>
    </row>
    <row r="160012" spans="68:68" customFormat="1">
      <c r="BP160012" s="90"/>
    </row>
    <row r="160013" spans="68:68" customFormat="1">
      <c r="BP160013" s="90"/>
    </row>
    <row r="160014" spans="68:68" customFormat="1">
      <c r="BP160014" s="90"/>
    </row>
    <row r="160015" spans="68:68" customFormat="1">
      <c r="BP160015" s="90"/>
    </row>
    <row r="160016" spans="68:68" customFormat="1">
      <c r="BP160016" s="90"/>
    </row>
    <row r="160017" spans="68:68" customFormat="1">
      <c r="BP160017" s="90"/>
    </row>
    <row r="160018" spans="68:68" customFormat="1">
      <c r="BP160018" s="90"/>
    </row>
    <row r="160019" spans="68:68" customFormat="1">
      <c r="BP160019" s="90"/>
    </row>
    <row r="160020" spans="68:68" customFormat="1">
      <c r="BP160020" s="90"/>
    </row>
    <row r="160021" spans="68:68" customFormat="1">
      <c r="BP160021" s="90"/>
    </row>
    <row r="160022" spans="68:68" customFormat="1">
      <c r="BP160022" s="90"/>
    </row>
    <row r="160023" spans="68:68" customFormat="1">
      <c r="BP160023" s="90"/>
    </row>
    <row r="160024" spans="68:68" customFormat="1">
      <c r="BP160024" s="90"/>
    </row>
    <row r="160025" spans="68:68" customFormat="1">
      <c r="BP160025" s="90"/>
    </row>
    <row r="160026" spans="68:68" customFormat="1">
      <c r="BP160026" s="90"/>
    </row>
    <row r="160027" spans="68:68" customFormat="1">
      <c r="BP160027" s="90"/>
    </row>
    <row r="160028" spans="68:68" customFormat="1">
      <c r="BP160028" s="90"/>
    </row>
    <row r="160029" spans="68:68" customFormat="1">
      <c r="BP160029" s="90"/>
    </row>
    <row r="160030" spans="68:68" customFormat="1">
      <c r="BP160030" s="90"/>
    </row>
    <row r="160031" spans="68:68" customFormat="1">
      <c r="BP160031" s="90"/>
    </row>
    <row r="160032" spans="68:68" customFormat="1">
      <c r="BP160032" s="90"/>
    </row>
    <row r="160033" spans="68:68" customFormat="1">
      <c r="BP160033" s="90"/>
    </row>
    <row r="160034" spans="68:68" customFormat="1">
      <c r="BP160034" s="90"/>
    </row>
    <row r="160035" spans="68:68" customFormat="1">
      <c r="BP160035" s="90"/>
    </row>
    <row r="160036" spans="68:68" customFormat="1">
      <c r="BP160036" s="90"/>
    </row>
    <row r="160037" spans="68:68" customFormat="1">
      <c r="BP160037" s="90"/>
    </row>
    <row r="160038" spans="68:68" customFormat="1">
      <c r="BP160038" s="90"/>
    </row>
    <row r="160039" spans="68:68" customFormat="1">
      <c r="BP160039" s="90"/>
    </row>
    <row r="160040" spans="68:68" customFormat="1">
      <c r="BP160040" s="90"/>
    </row>
    <row r="160041" spans="68:68" customFormat="1">
      <c r="BP160041" s="90"/>
    </row>
    <row r="160042" spans="68:68" customFormat="1">
      <c r="BP160042" s="90"/>
    </row>
    <row r="160043" spans="68:68" customFormat="1">
      <c r="BP160043" s="90"/>
    </row>
    <row r="160044" spans="68:68" customFormat="1">
      <c r="BP160044" s="90"/>
    </row>
    <row r="160045" spans="68:68" customFormat="1">
      <c r="BP160045" s="90"/>
    </row>
    <row r="160046" spans="68:68" customFormat="1">
      <c r="BP160046" s="90"/>
    </row>
    <row r="160047" spans="68:68" customFormat="1">
      <c r="BP160047" s="90"/>
    </row>
    <row r="160048" spans="68:68" customFormat="1">
      <c r="BP160048" s="90"/>
    </row>
    <row r="160049" spans="68:68" customFormat="1">
      <c r="BP160049" s="90"/>
    </row>
    <row r="160050" spans="68:68" customFormat="1">
      <c r="BP160050" s="90"/>
    </row>
    <row r="160051" spans="68:68" customFormat="1">
      <c r="BP160051" s="90"/>
    </row>
    <row r="160052" spans="68:68" customFormat="1">
      <c r="BP160052" s="90"/>
    </row>
    <row r="160053" spans="68:68" customFormat="1">
      <c r="BP160053" s="90"/>
    </row>
    <row r="160054" spans="68:68" customFormat="1">
      <c r="BP160054" s="90"/>
    </row>
    <row r="160055" spans="68:68" customFormat="1">
      <c r="BP160055" s="90"/>
    </row>
    <row r="160056" spans="68:68" customFormat="1">
      <c r="BP160056" s="90"/>
    </row>
    <row r="160057" spans="68:68" customFormat="1">
      <c r="BP160057" s="90"/>
    </row>
    <row r="160058" spans="68:68" customFormat="1">
      <c r="BP160058" s="90"/>
    </row>
    <row r="160059" spans="68:68" customFormat="1">
      <c r="BP160059" s="90"/>
    </row>
    <row r="160060" spans="68:68" customFormat="1">
      <c r="BP160060" s="90"/>
    </row>
    <row r="160061" spans="68:68" customFormat="1">
      <c r="BP160061" s="90"/>
    </row>
    <row r="160062" spans="68:68" customFormat="1">
      <c r="BP160062" s="90"/>
    </row>
    <row r="160063" spans="68:68" customFormat="1">
      <c r="BP160063" s="90"/>
    </row>
    <row r="160064" spans="68:68" customFormat="1">
      <c r="BP160064" s="90"/>
    </row>
    <row r="160065" spans="68:68" customFormat="1">
      <c r="BP160065" s="90"/>
    </row>
    <row r="160066" spans="68:68" customFormat="1">
      <c r="BP160066" s="90"/>
    </row>
    <row r="160067" spans="68:68" customFormat="1">
      <c r="BP160067" s="90"/>
    </row>
    <row r="160068" spans="68:68" customFormat="1">
      <c r="BP160068" s="90"/>
    </row>
    <row r="160069" spans="68:68" customFormat="1">
      <c r="BP160069" s="90"/>
    </row>
    <row r="160070" spans="68:68" customFormat="1">
      <c r="BP160070" s="90"/>
    </row>
    <row r="160071" spans="68:68" customFormat="1">
      <c r="BP160071" s="90"/>
    </row>
    <row r="160072" spans="68:68" customFormat="1">
      <c r="BP160072" s="90"/>
    </row>
    <row r="160073" spans="68:68" customFormat="1">
      <c r="BP160073" s="90"/>
    </row>
    <row r="160074" spans="68:68" customFormat="1">
      <c r="BP160074" s="90"/>
    </row>
    <row r="160075" spans="68:68" customFormat="1">
      <c r="BP160075" s="90"/>
    </row>
    <row r="160076" spans="68:68" customFormat="1">
      <c r="BP160076" s="90"/>
    </row>
    <row r="160077" spans="68:68" customFormat="1">
      <c r="BP160077" s="90"/>
    </row>
    <row r="160078" spans="68:68" customFormat="1">
      <c r="BP160078" s="90"/>
    </row>
    <row r="160079" spans="68:68" customFormat="1">
      <c r="BP160079" s="90"/>
    </row>
    <row r="160080" spans="68:68" customFormat="1">
      <c r="BP160080" s="90"/>
    </row>
    <row r="160081" spans="68:68" customFormat="1">
      <c r="BP160081" s="90"/>
    </row>
    <row r="160082" spans="68:68" customFormat="1">
      <c r="BP160082" s="90"/>
    </row>
    <row r="160083" spans="68:68" customFormat="1">
      <c r="BP160083" s="90"/>
    </row>
    <row r="160084" spans="68:68" customFormat="1">
      <c r="BP160084" s="90"/>
    </row>
    <row r="160085" spans="68:68" customFormat="1">
      <c r="BP160085" s="90"/>
    </row>
    <row r="160086" spans="68:68" customFormat="1">
      <c r="BP160086" s="90"/>
    </row>
    <row r="160087" spans="68:68" customFormat="1">
      <c r="BP160087" s="90"/>
    </row>
    <row r="160088" spans="68:68" customFormat="1">
      <c r="BP160088" s="90"/>
    </row>
    <row r="160089" spans="68:68" customFormat="1">
      <c r="BP160089" s="90"/>
    </row>
    <row r="160090" spans="68:68" customFormat="1">
      <c r="BP160090" s="90"/>
    </row>
    <row r="160091" spans="68:68" customFormat="1">
      <c r="BP160091" s="90"/>
    </row>
    <row r="160092" spans="68:68" customFormat="1">
      <c r="BP160092" s="90"/>
    </row>
    <row r="160093" spans="68:68" customFormat="1">
      <c r="BP160093" s="90"/>
    </row>
    <row r="160094" spans="68:68" customFormat="1">
      <c r="BP160094" s="90"/>
    </row>
    <row r="160095" spans="68:68" customFormat="1">
      <c r="BP160095" s="90"/>
    </row>
    <row r="160096" spans="68:68" customFormat="1">
      <c r="BP160096" s="90"/>
    </row>
    <row r="160097" spans="68:68" customFormat="1">
      <c r="BP160097" s="90"/>
    </row>
    <row r="160098" spans="68:68" customFormat="1">
      <c r="BP160098" s="90"/>
    </row>
    <row r="160099" spans="68:68" customFormat="1">
      <c r="BP160099" s="90"/>
    </row>
    <row r="160100" spans="68:68" customFormat="1">
      <c r="BP160100" s="90"/>
    </row>
    <row r="160101" spans="68:68" customFormat="1">
      <c r="BP160101" s="90"/>
    </row>
    <row r="160102" spans="68:68" customFormat="1">
      <c r="BP160102" s="90"/>
    </row>
    <row r="160103" spans="68:68" customFormat="1">
      <c r="BP160103" s="90"/>
    </row>
    <row r="160104" spans="68:68" customFormat="1">
      <c r="BP160104" s="90"/>
    </row>
    <row r="160105" spans="68:68" customFormat="1">
      <c r="BP160105" s="90"/>
    </row>
    <row r="160106" spans="68:68" customFormat="1">
      <c r="BP160106" s="90"/>
    </row>
    <row r="160107" spans="68:68" customFormat="1">
      <c r="BP160107" s="90"/>
    </row>
    <row r="160108" spans="68:68" customFormat="1">
      <c r="BP160108" s="90"/>
    </row>
    <row r="160109" spans="68:68" customFormat="1">
      <c r="BP160109" s="90"/>
    </row>
    <row r="160110" spans="68:68" customFormat="1">
      <c r="BP160110" s="90"/>
    </row>
    <row r="160111" spans="68:68" customFormat="1">
      <c r="BP160111" s="90"/>
    </row>
    <row r="160112" spans="68:68" customFormat="1">
      <c r="BP160112" s="90"/>
    </row>
    <row r="160113" spans="68:68" customFormat="1">
      <c r="BP160113" s="90"/>
    </row>
    <row r="160114" spans="68:68" customFormat="1">
      <c r="BP160114" s="90"/>
    </row>
    <row r="160115" spans="68:68" customFormat="1">
      <c r="BP160115" s="90"/>
    </row>
    <row r="160116" spans="68:68" customFormat="1">
      <c r="BP160116" s="90"/>
    </row>
    <row r="160117" spans="68:68" customFormat="1">
      <c r="BP160117" s="90"/>
    </row>
    <row r="160118" spans="68:68" customFormat="1">
      <c r="BP160118" s="90"/>
    </row>
    <row r="160119" spans="68:68" customFormat="1">
      <c r="BP160119" s="90"/>
    </row>
    <row r="160120" spans="68:68" customFormat="1">
      <c r="BP160120" s="90"/>
    </row>
    <row r="160121" spans="68:68" customFormat="1">
      <c r="BP160121" s="90"/>
    </row>
    <row r="160122" spans="68:68" customFormat="1">
      <c r="BP160122" s="90"/>
    </row>
    <row r="160123" spans="68:68" customFormat="1">
      <c r="BP160123" s="90"/>
    </row>
    <row r="160124" spans="68:68" customFormat="1">
      <c r="BP160124" s="90"/>
    </row>
    <row r="160125" spans="68:68" customFormat="1">
      <c r="BP160125" s="90"/>
    </row>
    <row r="160126" spans="68:68" customFormat="1">
      <c r="BP160126" s="90"/>
    </row>
    <row r="160127" spans="68:68" customFormat="1">
      <c r="BP160127" s="90"/>
    </row>
    <row r="160128" spans="68:68" customFormat="1">
      <c r="BP160128" s="90"/>
    </row>
    <row r="160129" spans="68:68" customFormat="1">
      <c r="BP160129" s="90"/>
    </row>
    <row r="160130" spans="68:68" customFormat="1">
      <c r="BP160130" s="90"/>
    </row>
    <row r="160131" spans="68:68" customFormat="1">
      <c r="BP160131" s="90"/>
    </row>
    <row r="160132" spans="68:68" customFormat="1">
      <c r="BP160132" s="90"/>
    </row>
    <row r="160133" spans="68:68" customFormat="1">
      <c r="BP160133" s="90"/>
    </row>
    <row r="160134" spans="68:68" customFormat="1">
      <c r="BP160134" s="90"/>
    </row>
    <row r="160135" spans="68:68" customFormat="1">
      <c r="BP160135" s="90"/>
    </row>
    <row r="160136" spans="68:68" customFormat="1">
      <c r="BP160136" s="90"/>
    </row>
    <row r="160137" spans="68:68" customFormat="1">
      <c r="BP160137" s="90"/>
    </row>
    <row r="160138" spans="68:68" customFormat="1">
      <c r="BP160138" s="90"/>
    </row>
    <row r="160139" spans="68:68" customFormat="1">
      <c r="BP160139" s="90"/>
    </row>
    <row r="160140" spans="68:68" customFormat="1">
      <c r="BP160140" s="90"/>
    </row>
    <row r="160141" spans="68:68" customFormat="1">
      <c r="BP160141" s="90"/>
    </row>
    <row r="160142" spans="68:68" customFormat="1">
      <c r="BP160142" s="90"/>
    </row>
    <row r="160143" spans="68:68" customFormat="1">
      <c r="BP160143" s="90"/>
    </row>
    <row r="160144" spans="68:68" customFormat="1">
      <c r="BP160144" s="90"/>
    </row>
    <row r="160145" spans="68:68" customFormat="1">
      <c r="BP160145" s="90"/>
    </row>
    <row r="160146" spans="68:68" customFormat="1">
      <c r="BP160146" s="90"/>
    </row>
    <row r="160147" spans="68:68" customFormat="1">
      <c r="BP160147" s="90"/>
    </row>
    <row r="160148" spans="68:68" customFormat="1">
      <c r="BP160148" s="90"/>
    </row>
    <row r="160149" spans="68:68" customFormat="1">
      <c r="BP160149" s="90"/>
    </row>
    <row r="160150" spans="68:68" customFormat="1">
      <c r="BP160150" s="90"/>
    </row>
    <row r="160151" spans="68:68" customFormat="1">
      <c r="BP160151" s="90"/>
    </row>
    <row r="160152" spans="68:68" customFormat="1">
      <c r="BP160152" s="90"/>
    </row>
    <row r="160153" spans="68:68" customFormat="1">
      <c r="BP160153" s="90"/>
    </row>
    <row r="160154" spans="68:68" customFormat="1">
      <c r="BP160154" s="90"/>
    </row>
    <row r="160155" spans="68:68" customFormat="1">
      <c r="BP160155" s="90"/>
    </row>
    <row r="160156" spans="68:68" customFormat="1">
      <c r="BP160156" s="90"/>
    </row>
    <row r="160157" spans="68:68" customFormat="1">
      <c r="BP160157" s="90"/>
    </row>
    <row r="160158" spans="68:68" customFormat="1">
      <c r="BP160158" s="90"/>
    </row>
    <row r="160159" spans="68:68" customFormat="1">
      <c r="BP160159" s="90"/>
    </row>
    <row r="160160" spans="68:68" customFormat="1">
      <c r="BP160160" s="90"/>
    </row>
    <row r="160161" spans="68:68" customFormat="1">
      <c r="BP160161" s="90"/>
    </row>
    <row r="160162" spans="68:68" customFormat="1">
      <c r="BP160162" s="90"/>
    </row>
    <row r="160163" spans="68:68" customFormat="1">
      <c r="BP160163" s="90"/>
    </row>
    <row r="160164" spans="68:68" customFormat="1">
      <c r="BP160164" s="90"/>
    </row>
    <row r="160165" spans="68:68" customFormat="1">
      <c r="BP160165" s="90"/>
    </row>
    <row r="160166" spans="68:68" customFormat="1">
      <c r="BP160166" s="90"/>
    </row>
    <row r="160167" spans="68:68" customFormat="1">
      <c r="BP160167" s="90"/>
    </row>
    <row r="160168" spans="68:68" customFormat="1">
      <c r="BP160168" s="90"/>
    </row>
    <row r="160169" spans="68:68" customFormat="1">
      <c r="BP160169" s="90"/>
    </row>
    <row r="160170" spans="68:68" customFormat="1">
      <c r="BP160170" s="90"/>
    </row>
    <row r="160171" spans="68:68" customFormat="1">
      <c r="BP160171" s="90"/>
    </row>
    <row r="160172" spans="68:68" customFormat="1">
      <c r="BP160172" s="90"/>
    </row>
    <row r="160173" spans="68:68" customFormat="1">
      <c r="BP160173" s="90"/>
    </row>
    <row r="160174" spans="68:68" customFormat="1">
      <c r="BP160174" s="90"/>
    </row>
    <row r="160175" spans="68:68" customFormat="1">
      <c r="BP160175" s="90"/>
    </row>
    <row r="160176" spans="68:68" customFormat="1">
      <c r="BP160176" s="90"/>
    </row>
    <row r="160177" spans="68:68" customFormat="1">
      <c r="BP160177" s="90"/>
    </row>
    <row r="160178" spans="68:68" customFormat="1">
      <c r="BP160178" s="90"/>
    </row>
    <row r="160179" spans="68:68" customFormat="1">
      <c r="BP160179" s="90"/>
    </row>
    <row r="160180" spans="68:68" customFormat="1">
      <c r="BP160180" s="90"/>
    </row>
    <row r="160181" spans="68:68" customFormat="1">
      <c r="BP160181" s="90"/>
    </row>
    <row r="160182" spans="68:68" customFormat="1">
      <c r="BP160182" s="90"/>
    </row>
    <row r="160183" spans="68:68" customFormat="1">
      <c r="BP160183" s="90"/>
    </row>
    <row r="160184" spans="68:68" customFormat="1">
      <c r="BP160184" s="90"/>
    </row>
    <row r="160185" spans="68:68" customFormat="1">
      <c r="BP160185" s="90"/>
    </row>
    <row r="160186" spans="68:68" customFormat="1">
      <c r="BP160186" s="90"/>
    </row>
    <row r="160187" spans="68:68" customFormat="1">
      <c r="BP160187" s="90"/>
    </row>
    <row r="160188" spans="68:68" customFormat="1">
      <c r="BP160188" s="90"/>
    </row>
    <row r="160189" spans="68:68" customFormat="1">
      <c r="BP160189" s="90"/>
    </row>
    <row r="160190" spans="68:68" customFormat="1">
      <c r="BP160190" s="90"/>
    </row>
    <row r="160191" spans="68:68" customFormat="1">
      <c r="BP160191" s="90"/>
    </row>
    <row r="160192" spans="68:68" customFormat="1">
      <c r="BP160192" s="90"/>
    </row>
    <row r="160193" spans="68:68" customFormat="1">
      <c r="BP160193" s="90"/>
    </row>
    <row r="160194" spans="68:68" customFormat="1">
      <c r="BP160194" s="90"/>
    </row>
    <row r="160195" spans="68:68" customFormat="1">
      <c r="BP160195" s="90"/>
    </row>
    <row r="160196" spans="68:68" customFormat="1">
      <c r="BP160196" s="90"/>
    </row>
    <row r="160197" spans="68:68" customFormat="1">
      <c r="BP160197" s="90"/>
    </row>
    <row r="160198" spans="68:68" customFormat="1">
      <c r="BP160198" s="90"/>
    </row>
    <row r="160199" spans="68:68" customFormat="1">
      <c r="BP160199" s="90"/>
    </row>
    <row r="160200" spans="68:68" customFormat="1">
      <c r="BP160200" s="90"/>
    </row>
    <row r="160201" spans="68:68" customFormat="1">
      <c r="BP160201" s="90"/>
    </row>
    <row r="160202" spans="68:68" customFormat="1">
      <c r="BP160202" s="90"/>
    </row>
    <row r="160203" spans="68:68" customFormat="1">
      <c r="BP160203" s="90"/>
    </row>
    <row r="160204" spans="68:68" customFormat="1">
      <c r="BP160204" s="90"/>
    </row>
    <row r="160205" spans="68:68" customFormat="1">
      <c r="BP160205" s="90"/>
    </row>
    <row r="160206" spans="68:68" customFormat="1">
      <c r="BP160206" s="90"/>
    </row>
    <row r="160207" spans="68:68" customFormat="1">
      <c r="BP160207" s="90"/>
    </row>
    <row r="160208" spans="68:68" customFormat="1">
      <c r="BP160208" s="90"/>
    </row>
    <row r="160209" spans="68:68" customFormat="1">
      <c r="BP160209" s="90"/>
    </row>
    <row r="160210" spans="68:68" customFormat="1">
      <c r="BP160210" s="90"/>
    </row>
    <row r="160211" spans="68:68" customFormat="1">
      <c r="BP160211" s="90"/>
    </row>
    <row r="160212" spans="68:68" customFormat="1">
      <c r="BP160212" s="90"/>
    </row>
    <row r="160213" spans="68:68" customFormat="1">
      <c r="BP160213" s="90"/>
    </row>
    <row r="160214" spans="68:68" customFormat="1">
      <c r="BP160214" s="90"/>
    </row>
    <row r="160215" spans="68:68" customFormat="1">
      <c r="BP160215" s="90"/>
    </row>
    <row r="160216" spans="68:68" customFormat="1">
      <c r="BP160216" s="90"/>
    </row>
    <row r="160217" spans="68:68" customFormat="1">
      <c r="BP160217" s="90"/>
    </row>
    <row r="160218" spans="68:68" customFormat="1">
      <c r="BP160218" s="90"/>
    </row>
    <row r="160219" spans="68:68" customFormat="1">
      <c r="BP160219" s="90"/>
    </row>
    <row r="160220" spans="68:68" customFormat="1">
      <c r="BP160220" s="90"/>
    </row>
    <row r="160221" spans="68:68" customFormat="1">
      <c r="BP160221" s="90"/>
    </row>
    <row r="160222" spans="68:68" customFormat="1">
      <c r="BP160222" s="90"/>
    </row>
    <row r="160223" spans="68:68" customFormat="1">
      <c r="BP160223" s="90"/>
    </row>
    <row r="160224" spans="68:68" customFormat="1">
      <c r="BP160224" s="90"/>
    </row>
    <row r="160225" spans="68:68" customFormat="1">
      <c r="BP160225" s="90"/>
    </row>
    <row r="160226" spans="68:68" customFormat="1">
      <c r="BP160226" s="90"/>
    </row>
    <row r="160227" spans="68:68" customFormat="1">
      <c r="BP160227" s="90"/>
    </row>
    <row r="160228" spans="68:68" customFormat="1">
      <c r="BP160228" s="90"/>
    </row>
    <row r="160229" spans="68:68" customFormat="1">
      <c r="BP160229" s="90"/>
    </row>
    <row r="160230" spans="68:68" customFormat="1">
      <c r="BP160230" s="90"/>
    </row>
    <row r="160231" spans="68:68" customFormat="1">
      <c r="BP160231" s="90"/>
    </row>
    <row r="160232" spans="68:68" customFormat="1">
      <c r="BP160232" s="90"/>
    </row>
    <row r="160233" spans="68:68" customFormat="1">
      <c r="BP160233" s="90"/>
    </row>
    <row r="160234" spans="68:68" customFormat="1">
      <c r="BP160234" s="90"/>
    </row>
    <row r="160235" spans="68:68" customFormat="1">
      <c r="BP160235" s="90"/>
    </row>
    <row r="160236" spans="68:68" customFormat="1">
      <c r="BP160236" s="90"/>
    </row>
    <row r="160237" spans="68:68" customFormat="1">
      <c r="BP160237" s="90"/>
    </row>
    <row r="160238" spans="68:68" customFormat="1">
      <c r="BP160238" s="90"/>
    </row>
    <row r="160239" spans="68:68" customFormat="1">
      <c r="BP160239" s="90"/>
    </row>
    <row r="160240" spans="68:68" customFormat="1">
      <c r="BP160240" s="90"/>
    </row>
    <row r="160241" spans="68:68" customFormat="1">
      <c r="BP160241" s="90"/>
    </row>
    <row r="160242" spans="68:68" customFormat="1">
      <c r="BP160242" s="90"/>
    </row>
    <row r="160243" spans="68:68" customFormat="1">
      <c r="BP160243" s="90"/>
    </row>
    <row r="160244" spans="68:68" customFormat="1">
      <c r="BP160244" s="90"/>
    </row>
    <row r="160245" spans="68:68" customFormat="1">
      <c r="BP160245" s="90"/>
    </row>
    <row r="160246" spans="68:68" customFormat="1">
      <c r="BP160246" s="90"/>
    </row>
    <row r="160247" spans="68:68" customFormat="1">
      <c r="BP160247" s="90"/>
    </row>
    <row r="160248" spans="68:68" customFormat="1">
      <c r="BP160248" s="90"/>
    </row>
    <row r="160249" spans="68:68" customFormat="1">
      <c r="BP160249" s="90"/>
    </row>
    <row r="160250" spans="68:68" customFormat="1">
      <c r="BP160250" s="90"/>
    </row>
    <row r="160251" spans="68:68" customFormat="1">
      <c r="BP160251" s="90"/>
    </row>
    <row r="160252" spans="68:68" customFormat="1">
      <c r="BP160252" s="90"/>
    </row>
    <row r="160253" spans="68:68" customFormat="1">
      <c r="BP160253" s="90"/>
    </row>
    <row r="160254" spans="68:68" customFormat="1">
      <c r="BP160254" s="90"/>
    </row>
    <row r="160255" spans="68:68" customFormat="1">
      <c r="BP160255" s="90"/>
    </row>
    <row r="160256" spans="68:68" customFormat="1">
      <c r="BP160256" s="90"/>
    </row>
    <row r="160257" spans="68:68" customFormat="1">
      <c r="BP160257" s="90"/>
    </row>
    <row r="160258" spans="68:68" customFormat="1">
      <c r="BP160258" s="90"/>
    </row>
    <row r="160259" spans="68:68" customFormat="1">
      <c r="BP160259" s="90"/>
    </row>
    <row r="160260" spans="68:68" customFormat="1">
      <c r="BP160260" s="90"/>
    </row>
    <row r="160261" spans="68:68" customFormat="1">
      <c r="BP160261" s="90"/>
    </row>
    <row r="160262" spans="68:68" customFormat="1">
      <c r="BP160262" s="90"/>
    </row>
    <row r="160263" spans="68:68" customFormat="1">
      <c r="BP160263" s="90"/>
    </row>
    <row r="160264" spans="68:68" customFormat="1">
      <c r="BP160264" s="90"/>
    </row>
    <row r="160265" spans="68:68" customFormat="1">
      <c r="BP160265" s="90"/>
    </row>
    <row r="160266" spans="68:68" customFormat="1">
      <c r="BP160266" s="90"/>
    </row>
    <row r="160267" spans="68:68" customFormat="1">
      <c r="BP160267" s="90"/>
    </row>
    <row r="160268" spans="68:68" customFormat="1">
      <c r="BP160268" s="90"/>
    </row>
    <row r="160269" spans="68:68" customFormat="1">
      <c r="BP160269" s="90"/>
    </row>
    <row r="160270" spans="68:68" customFormat="1">
      <c r="BP160270" s="90"/>
    </row>
    <row r="160271" spans="68:68" customFormat="1">
      <c r="BP160271" s="90"/>
    </row>
    <row r="160272" spans="68:68" customFormat="1">
      <c r="BP160272" s="90"/>
    </row>
    <row r="160273" spans="68:68" customFormat="1">
      <c r="BP160273" s="90"/>
    </row>
    <row r="160274" spans="68:68" customFormat="1">
      <c r="BP160274" s="90"/>
    </row>
    <row r="160275" spans="68:68" customFormat="1">
      <c r="BP160275" s="90"/>
    </row>
    <row r="160276" spans="68:68" customFormat="1">
      <c r="BP160276" s="90"/>
    </row>
    <row r="160277" spans="68:68" customFormat="1">
      <c r="BP160277" s="90"/>
    </row>
    <row r="160278" spans="68:68" customFormat="1">
      <c r="BP160278" s="90"/>
    </row>
    <row r="160279" spans="68:68" customFormat="1">
      <c r="BP160279" s="90"/>
    </row>
    <row r="160280" spans="68:68" customFormat="1">
      <c r="BP160280" s="90"/>
    </row>
    <row r="160281" spans="68:68" customFormat="1">
      <c r="BP160281" s="90"/>
    </row>
    <row r="160282" spans="68:68" customFormat="1">
      <c r="BP160282" s="90"/>
    </row>
    <row r="160283" spans="68:68" customFormat="1">
      <c r="BP160283" s="90"/>
    </row>
    <row r="160284" spans="68:68" customFormat="1">
      <c r="BP160284" s="90"/>
    </row>
    <row r="160285" spans="68:68" customFormat="1">
      <c r="BP160285" s="90"/>
    </row>
    <row r="160286" spans="68:68" customFormat="1">
      <c r="BP160286" s="90"/>
    </row>
    <row r="160287" spans="68:68" customFormat="1">
      <c r="BP160287" s="90"/>
    </row>
    <row r="160288" spans="68:68" customFormat="1">
      <c r="BP160288" s="90"/>
    </row>
    <row r="160289" spans="68:68" customFormat="1">
      <c r="BP160289" s="90"/>
    </row>
    <row r="160290" spans="68:68" customFormat="1">
      <c r="BP160290" s="90"/>
    </row>
    <row r="160291" spans="68:68" customFormat="1">
      <c r="BP160291" s="90"/>
    </row>
    <row r="160292" spans="68:68" customFormat="1">
      <c r="BP160292" s="90"/>
    </row>
    <row r="160293" spans="68:68" customFormat="1">
      <c r="BP160293" s="90"/>
    </row>
    <row r="160294" spans="68:68" customFormat="1">
      <c r="BP160294" s="90"/>
    </row>
    <row r="160295" spans="68:68" customFormat="1">
      <c r="BP160295" s="90"/>
    </row>
    <row r="160296" spans="68:68" customFormat="1">
      <c r="BP160296" s="90"/>
    </row>
    <row r="160297" spans="68:68" customFormat="1">
      <c r="BP160297" s="90"/>
    </row>
    <row r="160298" spans="68:68" customFormat="1">
      <c r="BP160298" s="90"/>
    </row>
    <row r="160299" spans="68:68" customFormat="1">
      <c r="BP160299" s="90"/>
    </row>
    <row r="160300" spans="68:68" customFormat="1">
      <c r="BP160300" s="90"/>
    </row>
    <row r="160301" spans="68:68" customFormat="1">
      <c r="BP160301" s="90"/>
    </row>
    <row r="160302" spans="68:68" customFormat="1">
      <c r="BP160302" s="90"/>
    </row>
    <row r="160303" spans="68:68" customFormat="1">
      <c r="BP160303" s="90"/>
    </row>
    <row r="160304" spans="68:68" customFormat="1">
      <c r="BP160304" s="90"/>
    </row>
    <row r="160305" spans="68:68" customFormat="1">
      <c r="BP160305" s="90"/>
    </row>
    <row r="160306" spans="68:68" customFormat="1">
      <c r="BP160306" s="90"/>
    </row>
    <row r="160307" spans="68:68" customFormat="1">
      <c r="BP160307" s="90"/>
    </row>
    <row r="160308" spans="68:68" customFormat="1">
      <c r="BP160308" s="90"/>
    </row>
    <row r="160309" spans="68:68" customFormat="1">
      <c r="BP160309" s="90"/>
    </row>
    <row r="160310" spans="68:68" customFormat="1">
      <c r="BP160310" s="90"/>
    </row>
    <row r="160311" spans="68:68" customFormat="1">
      <c r="BP160311" s="90"/>
    </row>
    <row r="160312" spans="68:68" customFormat="1">
      <c r="BP160312" s="90"/>
    </row>
    <row r="160313" spans="68:68" customFormat="1">
      <c r="BP160313" s="90"/>
    </row>
    <row r="160314" spans="68:68" customFormat="1">
      <c r="BP160314" s="90"/>
    </row>
    <row r="160315" spans="68:68" customFormat="1">
      <c r="BP160315" s="90"/>
    </row>
    <row r="160316" spans="68:68" customFormat="1">
      <c r="BP160316" s="90"/>
    </row>
    <row r="160317" spans="68:68" customFormat="1">
      <c r="BP160317" s="90"/>
    </row>
    <row r="160318" spans="68:68" customFormat="1">
      <c r="BP160318" s="90"/>
    </row>
    <row r="160319" spans="68:68" customFormat="1">
      <c r="BP160319" s="90"/>
    </row>
    <row r="160320" spans="68:68" customFormat="1">
      <c r="BP160320" s="90"/>
    </row>
    <row r="160321" spans="68:68" customFormat="1">
      <c r="BP160321" s="90"/>
    </row>
    <row r="160322" spans="68:68" customFormat="1">
      <c r="BP160322" s="90"/>
    </row>
    <row r="160323" spans="68:68" customFormat="1">
      <c r="BP160323" s="90"/>
    </row>
    <row r="160324" spans="68:68" customFormat="1">
      <c r="BP160324" s="90"/>
    </row>
    <row r="160325" spans="68:68" customFormat="1">
      <c r="BP160325" s="90"/>
    </row>
    <row r="160326" spans="68:68" customFormat="1">
      <c r="BP160326" s="90"/>
    </row>
    <row r="160327" spans="68:68" customFormat="1">
      <c r="BP160327" s="90"/>
    </row>
    <row r="160328" spans="68:68" customFormat="1">
      <c r="BP160328" s="90"/>
    </row>
    <row r="160329" spans="68:68" customFormat="1">
      <c r="BP160329" s="90"/>
    </row>
    <row r="160330" spans="68:68" customFormat="1">
      <c r="BP160330" s="90"/>
    </row>
    <row r="160331" spans="68:68" customFormat="1">
      <c r="BP160331" s="90"/>
    </row>
    <row r="160332" spans="68:68" customFormat="1">
      <c r="BP160332" s="90"/>
    </row>
    <row r="160333" spans="68:68" customFormat="1">
      <c r="BP160333" s="90"/>
    </row>
    <row r="160334" spans="68:68" customFormat="1">
      <c r="BP160334" s="90"/>
    </row>
    <row r="160335" spans="68:68" customFormat="1">
      <c r="BP160335" s="90"/>
    </row>
    <row r="160336" spans="68:68" customFormat="1">
      <c r="BP160336" s="90"/>
    </row>
    <row r="160337" spans="68:68" customFormat="1">
      <c r="BP160337" s="90"/>
    </row>
    <row r="160338" spans="68:68" customFormat="1">
      <c r="BP160338" s="90"/>
    </row>
    <row r="160339" spans="68:68" customFormat="1">
      <c r="BP160339" s="90"/>
    </row>
    <row r="160340" spans="68:68" customFormat="1">
      <c r="BP160340" s="90"/>
    </row>
    <row r="160341" spans="68:68" customFormat="1">
      <c r="BP160341" s="90"/>
    </row>
    <row r="160342" spans="68:68" customFormat="1">
      <c r="BP160342" s="90"/>
    </row>
    <row r="160343" spans="68:68" customFormat="1">
      <c r="BP160343" s="90"/>
    </row>
    <row r="160344" spans="68:68" customFormat="1">
      <c r="BP160344" s="90"/>
    </row>
    <row r="160345" spans="68:68" customFormat="1">
      <c r="BP160345" s="90"/>
    </row>
    <row r="160346" spans="68:68" customFormat="1">
      <c r="BP160346" s="90"/>
    </row>
    <row r="160347" spans="68:68" customFormat="1">
      <c r="BP160347" s="90"/>
    </row>
    <row r="160348" spans="68:68" customFormat="1">
      <c r="BP160348" s="90"/>
    </row>
    <row r="160349" spans="68:68" customFormat="1">
      <c r="BP160349" s="90"/>
    </row>
    <row r="160350" spans="68:68" customFormat="1">
      <c r="BP160350" s="90"/>
    </row>
    <row r="160351" spans="68:68" customFormat="1">
      <c r="BP160351" s="90"/>
    </row>
    <row r="160352" spans="68:68" customFormat="1">
      <c r="BP160352" s="90"/>
    </row>
    <row r="160353" spans="68:68" customFormat="1">
      <c r="BP160353" s="90"/>
    </row>
    <row r="160354" spans="68:68" customFormat="1">
      <c r="BP160354" s="90"/>
    </row>
    <row r="160355" spans="68:68" customFormat="1">
      <c r="BP160355" s="90"/>
    </row>
    <row r="160356" spans="68:68" customFormat="1">
      <c r="BP160356" s="90"/>
    </row>
    <row r="160357" spans="68:68" customFormat="1">
      <c r="BP160357" s="90"/>
    </row>
    <row r="160358" spans="68:68" customFormat="1">
      <c r="BP160358" s="90"/>
    </row>
    <row r="160359" spans="68:68" customFormat="1">
      <c r="BP160359" s="90"/>
    </row>
    <row r="160360" spans="68:68" customFormat="1">
      <c r="BP160360" s="90"/>
    </row>
    <row r="160361" spans="68:68" customFormat="1">
      <c r="BP160361" s="90"/>
    </row>
    <row r="160362" spans="68:68" customFormat="1">
      <c r="BP160362" s="90"/>
    </row>
    <row r="160363" spans="68:68" customFormat="1">
      <c r="BP160363" s="90"/>
    </row>
    <row r="160364" spans="68:68" customFormat="1">
      <c r="BP160364" s="90"/>
    </row>
    <row r="160365" spans="68:68" customFormat="1">
      <c r="BP160365" s="90"/>
    </row>
    <row r="160366" spans="68:68" customFormat="1">
      <c r="BP160366" s="90"/>
    </row>
    <row r="160367" spans="68:68" customFormat="1">
      <c r="BP160367" s="90"/>
    </row>
    <row r="160368" spans="68:68" customFormat="1">
      <c r="BP160368" s="90"/>
    </row>
    <row r="160369" spans="68:68" customFormat="1">
      <c r="BP160369" s="90"/>
    </row>
    <row r="160370" spans="68:68" customFormat="1">
      <c r="BP160370" s="90"/>
    </row>
    <row r="160371" spans="68:68" customFormat="1">
      <c r="BP160371" s="90"/>
    </row>
    <row r="160372" spans="68:68" customFormat="1">
      <c r="BP160372" s="90"/>
    </row>
    <row r="160373" spans="68:68" customFormat="1">
      <c r="BP160373" s="90"/>
    </row>
    <row r="160374" spans="68:68" customFormat="1">
      <c r="BP160374" s="90"/>
    </row>
    <row r="160375" spans="68:68" customFormat="1">
      <c r="BP160375" s="90"/>
    </row>
    <row r="160376" spans="68:68" customFormat="1">
      <c r="BP160376" s="90"/>
    </row>
    <row r="160377" spans="68:68" customFormat="1">
      <c r="BP160377" s="90"/>
    </row>
    <row r="160378" spans="68:68" customFormat="1">
      <c r="BP160378" s="90"/>
    </row>
    <row r="160379" spans="68:68" customFormat="1">
      <c r="BP160379" s="90"/>
    </row>
    <row r="160380" spans="68:68" customFormat="1">
      <c r="BP160380" s="90"/>
    </row>
    <row r="160381" spans="68:68" customFormat="1">
      <c r="BP160381" s="90"/>
    </row>
    <row r="160382" spans="68:68" customFormat="1">
      <c r="BP160382" s="90"/>
    </row>
    <row r="160383" spans="68:68" customFormat="1">
      <c r="BP160383" s="90"/>
    </row>
    <row r="160384" spans="68:68" customFormat="1">
      <c r="BP160384" s="90"/>
    </row>
    <row r="160385" spans="68:68" customFormat="1">
      <c r="BP160385" s="90"/>
    </row>
    <row r="160386" spans="68:68" customFormat="1">
      <c r="BP160386" s="90"/>
    </row>
    <row r="160387" spans="68:68" customFormat="1">
      <c r="BP160387" s="90"/>
    </row>
    <row r="160388" spans="68:68" customFormat="1">
      <c r="BP160388" s="90"/>
    </row>
    <row r="160389" spans="68:68" customFormat="1">
      <c r="BP160389" s="90"/>
    </row>
    <row r="160390" spans="68:68" customFormat="1">
      <c r="BP160390" s="90"/>
    </row>
    <row r="160391" spans="68:68" customFormat="1">
      <c r="BP160391" s="90"/>
    </row>
    <row r="160392" spans="68:68" customFormat="1">
      <c r="BP160392" s="90"/>
    </row>
    <row r="160393" spans="68:68" customFormat="1">
      <c r="BP160393" s="90"/>
    </row>
    <row r="160394" spans="68:68" customFormat="1">
      <c r="BP160394" s="90"/>
    </row>
    <row r="160395" spans="68:68" customFormat="1">
      <c r="BP160395" s="90"/>
    </row>
    <row r="160396" spans="68:68" customFormat="1">
      <c r="BP160396" s="90"/>
    </row>
    <row r="160397" spans="68:68" customFormat="1">
      <c r="BP160397" s="90"/>
    </row>
    <row r="160398" spans="68:68" customFormat="1">
      <c r="BP160398" s="90"/>
    </row>
    <row r="160399" spans="68:68" customFormat="1">
      <c r="BP160399" s="90"/>
    </row>
    <row r="160400" spans="68:68" customFormat="1">
      <c r="BP160400" s="90"/>
    </row>
    <row r="160401" spans="68:68" customFormat="1">
      <c r="BP160401" s="90"/>
    </row>
    <row r="160402" spans="68:68" customFormat="1">
      <c r="BP160402" s="90"/>
    </row>
    <row r="160403" spans="68:68" customFormat="1">
      <c r="BP160403" s="90"/>
    </row>
    <row r="160404" spans="68:68" customFormat="1">
      <c r="BP160404" s="90"/>
    </row>
    <row r="160405" spans="68:68" customFormat="1">
      <c r="BP160405" s="90"/>
    </row>
    <row r="160406" spans="68:68" customFormat="1">
      <c r="BP160406" s="90"/>
    </row>
    <row r="160407" spans="68:68" customFormat="1">
      <c r="BP160407" s="90"/>
    </row>
    <row r="160408" spans="68:68" customFormat="1">
      <c r="BP160408" s="90"/>
    </row>
    <row r="160409" spans="68:68" customFormat="1">
      <c r="BP160409" s="90"/>
    </row>
    <row r="160410" spans="68:68" customFormat="1">
      <c r="BP160410" s="90"/>
    </row>
    <row r="160411" spans="68:68" customFormat="1">
      <c r="BP160411" s="90"/>
    </row>
    <row r="160412" spans="68:68" customFormat="1">
      <c r="BP160412" s="90"/>
    </row>
    <row r="160413" spans="68:68" customFormat="1">
      <c r="BP160413" s="90"/>
    </row>
    <row r="160414" spans="68:68" customFormat="1">
      <c r="BP160414" s="90"/>
    </row>
    <row r="160415" spans="68:68" customFormat="1">
      <c r="BP160415" s="90"/>
    </row>
    <row r="160416" spans="68:68" customFormat="1">
      <c r="BP160416" s="90"/>
    </row>
    <row r="160417" spans="68:68" customFormat="1">
      <c r="BP160417" s="90"/>
    </row>
    <row r="160418" spans="68:68" customFormat="1">
      <c r="BP160418" s="90"/>
    </row>
    <row r="160419" spans="68:68" customFormat="1">
      <c r="BP160419" s="90"/>
    </row>
    <row r="160420" spans="68:68" customFormat="1">
      <c r="BP160420" s="90"/>
    </row>
    <row r="160421" spans="68:68" customFormat="1">
      <c r="BP160421" s="90"/>
    </row>
    <row r="160422" spans="68:68" customFormat="1">
      <c r="BP160422" s="90"/>
    </row>
    <row r="160423" spans="68:68" customFormat="1">
      <c r="BP160423" s="90"/>
    </row>
    <row r="160424" spans="68:68" customFormat="1">
      <c r="BP160424" s="90"/>
    </row>
    <row r="160425" spans="68:68" customFormat="1">
      <c r="BP160425" s="90"/>
    </row>
    <row r="160426" spans="68:68" customFormat="1">
      <c r="BP160426" s="90"/>
    </row>
    <row r="160427" spans="68:68" customFormat="1">
      <c r="BP160427" s="90"/>
    </row>
    <row r="160428" spans="68:68" customFormat="1">
      <c r="BP160428" s="90"/>
    </row>
    <row r="160429" spans="68:68" customFormat="1">
      <c r="BP160429" s="90"/>
    </row>
    <row r="160430" spans="68:68" customFormat="1">
      <c r="BP160430" s="90"/>
    </row>
    <row r="160431" spans="68:68" customFormat="1">
      <c r="BP160431" s="90"/>
    </row>
    <row r="160432" spans="68:68" customFormat="1">
      <c r="BP160432" s="90"/>
    </row>
    <row r="160433" spans="68:68" customFormat="1">
      <c r="BP160433" s="90"/>
    </row>
    <row r="160434" spans="68:68" customFormat="1">
      <c r="BP160434" s="90"/>
    </row>
    <row r="160435" spans="68:68" customFormat="1">
      <c r="BP160435" s="90"/>
    </row>
    <row r="160436" spans="68:68" customFormat="1">
      <c r="BP160436" s="90"/>
    </row>
    <row r="160437" spans="68:68" customFormat="1">
      <c r="BP160437" s="90"/>
    </row>
    <row r="160438" spans="68:68" customFormat="1">
      <c r="BP160438" s="90"/>
    </row>
    <row r="160439" spans="68:68" customFormat="1">
      <c r="BP160439" s="90"/>
    </row>
    <row r="160440" spans="68:68" customFormat="1">
      <c r="BP160440" s="90"/>
    </row>
    <row r="160441" spans="68:68" customFormat="1">
      <c r="BP160441" s="90"/>
    </row>
    <row r="160442" spans="68:68" customFormat="1">
      <c r="BP160442" s="90"/>
    </row>
    <row r="160443" spans="68:68" customFormat="1">
      <c r="BP160443" s="90"/>
    </row>
    <row r="160444" spans="68:68" customFormat="1">
      <c r="BP160444" s="90"/>
    </row>
    <row r="160445" spans="68:68" customFormat="1">
      <c r="BP160445" s="90"/>
    </row>
    <row r="160446" spans="68:68" customFormat="1">
      <c r="BP160446" s="90"/>
    </row>
    <row r="160447" spans="68:68" customFormat="1">
      <c r="BP160447" s="90"/>
    </row>
    <row r="160448" spans="68:68" customFormat="1">
      <c r="BP160448" s="90"/>
    </row>
    <row r="160449" spans="68:68" customFormat="1">
      <c r="BP160449" s="90"/>
    </row>
    <row r="160450" spans="68:68" customFormat="1">
      <c r="BP160450" s="90"/>
    </row>
    <row r="160451" spans="68:68" customFormat="1">
      <c r="BP160451" s="90"/>
    </row>
    <row r="160452" spans="68:68" customFormat="1">
      <c r="BP160452" s="90"/>
    </row>
    <row r="160453" spans="68:68" customFormat="1">
      <c r="BP160453" s="90"/>
    </row>
    <row r="160454" spans="68:68" customFormat="1">
      <c r="BP160454" s="90"/>
    </row>
    <row r="160455" spans="68:68" customFormat="1">
      <c r="BP160455" s="90"/>
    </row>
    <row r="160456" spans="68:68" customFormat="1">
      <c r="BP160456" s="90"/>
    </row>
    <row r="160457" spans="68:68" customFormat="1">
      <c r="BP160457" s="90"/>
    </row>
    <row r="160458" spans="68:68" customFormat="1">
      <c r="BP160458" s="90"/>
    </row>
    <row r="160459" spans="68:68" customFormat="1">
      <c r="BP160459" s="90"/>
    </row>
    <row r="160460" spans="68:68" customFormat="1">
      <c r="BP160460" s="90"/>
    </row>
    <row r="160461" spans="68:68" customFormat="1">
      <c r="BP160461" s="90"/>
    </row>
    <row r="160462" spans="68:68" customFormat="1">
      <c r="BP160462" s="90"/>
    </row>
    <row r="160463" spans="68:68" customFormat="1">
      <c r="BP160463" s="90"/>
    </row>
    <row r="160464" spans="68:68" customFormat="1">
      <c r="BP160464" s="90"/>
    </row>
    <row r="160465" spans="68:68" customFormat="1">
      <c r="BP160465" s="90"/>
    </row>
    <row r="160466" spans="68:68" customFormat="1">
      <c r="BP160466" s="90"/>
    </row>
    <row r="160467" spans="68:68" customFormat="1">
      <c r="BP160467" s="90"/>
    </row>
    <row r="160468" spans="68:68" customFormat="1">
      <c r="BP160468" s="90"/>
    </row>
    <row r="160469" spans="68:68" customFormat="1">
      <c r="BP160469" s="90"/>
    </row>
    <row r="160470" spans="68:68" customFormat="1">
      <c r="BP160470" s="90"/>
    </row>
    <row r="160471" spans="68:68" customFormat="1">
      <c r="BP160471" s="90"/>
    </row>
    <row r="160472" spans="68:68" customFormat="1">
      <c r="BP160472" s="90"/>
    </row>
    <row r="160473" spans="68:68" customFormat="1">
      <c r="BP160473" s="90"/>
    </row>
    <row r="160474" spans="68:68" customFormat="1">
      <c r="BP160474" s="90"/>
    </row>
    <row r="160475" spans="68:68" customFormat="1">
      <c r="BP160475" s="90"/>
    </row>
    <row r="160476" spans="68:68" customFormat="1">
      <c r="BP160476" s="90"/>
    </row>
    <row r="160477" spans="68:68" customFormat="1">
      <c r="BP160477" s="90"/>
    </row>
    <row r="160478" spans="68:68" customFormat="1">
      <c r="BP160478" s="90"/>
    </row>
    <row r="160479" spans="68:68" customFormat="1">
      <c r="BP160479" s="90"/>
    </row>
    <row r="160480" spans="68:68" customFormat="1">
      <c r="BP160480" s="90"/>
    </row>
    <row r="160481" spans="68:68" customFormat="1">
      <c r="BP160481" s="90"/>
    </row>
    <row r="160482" spans="68:68" customFormat="1">
      <c r="BP160482" s="90"/>
    </row>
    <row r="160483" spans="68:68" customFormat="1">
      <c r="BP160483" s="90"/>
    </row>
    <row r="160484" spans="68:68" customFormat="1">
      <c r="BP160484" s="90"/>
    </row>
    <row r="160485" spans="68:68" customFormat="1">
      <c r="BP160485" s="90"/>
    </row>
    <row r="160486" spans="68:68" customFormat="1">
      <c r="BP160486" s="90"/>
    </row>
    <row r="160487" spans="68:68" customFormat="1">
      <c r="BP160487" s="90"/>
    </row>
    <row r="160488" spans="68:68" customFormat="1">
      <c r="BP160488" s="90"/>
    </row>
    <row r="160489" spans="68:68" customFormat="1">
      <c r="BP160489" s="90"/>
    </row>
    <row r="160490" spans="68:68" customFormat="1">
      <c r="BP160490" s="90"/>
    </row>
    <row r="160491" spans="68:68" customFormat="1">
      <c r="BP160491" s="90"/>
    </row>
    <row r="160492" spans="68:68" customFormat="1">
      <c r="BP160492" s="90"/>
    </row>
    <row r="160493" spans="68:68" customFormat="1">
      <c r="BP160493" s="90"/>
    </row>
    <row r="160494" spans="68:68" customFormat="1">
      <c r="BP160494" s="90"/>
    </row>
    <row r="160495" spans="68:68" customFormat="1">
      <c r="BP160495" s="90"/>
    </row>
    <row r="160496" spans="68:68" customFormat="1">
      <c r="BP160496" s="90"/>
    </row>
    <row r="160497" spans="68:68" customFormat="1">
      <c r="BP160497" s="90"/>
    </row>
    <row r="160498" spans="68:68" customFormat="1">
      <c r="BP160498" s="90"/>
    </row>
    <row r="160499" spans="68:68" customFormat="1">
      <c r="BP160499" s="90"/>
    </row>
    <row r="160500" spans="68:68" customFormat="1">
      <c r="BP160500" s="90"/>
    </row>
    <row r="160501" spans="68:68" customFormat="1">
      <c r="BP160501" s="90"/>
    </row>
    <row r="160502" spans="68:68" customFormat="1">
      <c r="BP160502" s="90"/>
    </row>
    <row r="160503" spans="68:68" customFormat="1">
      <c r="BP160503" s="90"/>
    </row>
    <row r="160504" spans="68:68" customFormat="1">
      <c r="BP160504" s="90"/>
    </row>
    <row r="160505" spans="68:68" customFormat="1">
      <c r="BP160505" s="90"/>
    </row>
    <row r="160506" spans="68:68" customFormat="1">
      <c r="BP160506" s="90"/>
    </row>
    <row r="160507" spans="68:68" customFormat="1">
      <c r="BP160507" s="90"/>
    </row>
    <row r="160508" spans="68:68" customFormat="1">
      <c r="BP160508" s="90"/>
    </row>
    <row r="160509" spans="68:68" customFormat="1">
      <c r="BP160509" s="90"/>
    </row>
    <row r="160510" spans="68:68" customFormat="1">
      <c r="BP160510" s="90"/>
    </row>
    <row r="160511" spans="68:68" customFormat="1">
      <c r="BP160511" s="90"/>
    </row>
    <row r="160512" spans="68:68" customFormat="1">
      <c r="BP160512" s="90"/>
    </row>
    <row r="160513" spans="68:68" customFormat="1">
      <c r="BP160513" s="90"/>
    </row>
    <row r="160514" spans="68:68" customFormat="1">
      <c r="BP160514" s="90"/>
    </row>
    <row r="160515" spans="68:68" customFormat="1">
      <c r="BP160515" s="90"/>
    </row>
    <row r="160516" spans="68:68" customFormat="1">
      <c r="BP160516" s="90"/>
    </row>
    <row r="160517" spans="68:68" customFormat="1">
      <c r="BP160517" s="90"/>
    </row>
    <row r="160518" spans="68:68" customFormat="1">
      <c r="BP160518" s="90"/>
    </row>
    <row r="160519" spans="68:68" customFormat="1">
      <c r="BP160519" s="90"/>
    </row>
    <row r="160520" spans="68:68" customFormat="1">
      <c r="BP160520" s="90"/>
    </row>
    <row r="160521" spans="68:68" customFormat="1">
      <c r="BP160521" s="90"/>
    </row>
    <row r="160522" spans="68:68" customFormat="1">
      <c r="BP160522" s="90"/>
    </row>
    <row r="160523" spans="68:68" customFormat="1">
      <c r="BP160523" s="90"/>
    </row>
    <row r="160524" spans="68:68" customFormat="1">
      <c r="BP160524" s="90"/>
    </row>
    <row r="160525" spans="68:68" customFormat="1">
      <c r="BP160525" s="90"/>
    </row>
    <row r="160526" spans="68:68" customFormat="1">
      <c r="BP160526" s="90"/>
    </row>
    <row r="160527" spans="68:68" customFormat="1">
      <c r="BP160527" s="90"/>
    </row>
    <row r="160528" spans="68:68" customFormat="1">
      <c r="BP160528" s="90"/>
    </row>
    <row r="160529" spans="68:68" customFormat="1">
      <c r="BP160529" s="90"/>
    </row>
    <row r="160530" spans="68:68" customFormat="1">
      <c r="BP160530" s="90"/>
    </row>
    <row r="160531" spans="68:68" customFormat="1">
      <c r="BP160531" s="90"/>
    </row>
    <row r="160532" spans="68:68" customFormat="1">
      <c r="BP160532" s="90"/>
    </row>
    <row r="160533" spans="68:68" customFormat="1">
      <c r="BP160533" s="90"/>
    </row>
    <row r="160534" spans="68:68" customFormat="1">
      <c r="BP160534" s="90"/>
    </row>
    <row r="160535" spans="68:68" customFormat="1">
      <c r="BP160535" s="90"/>
    </row>
    <row r="160536" spans="68:68" customFormat="1">
      <c r="BP160536" s="90"/>
    </row>
    <row r="160537" spans="68:68" customFormat="1">
      <c r="BP160537" s="90"/>
    </row>
    <row r="160538" spans="68:68" customFormat="1">
      <c r="BP160538" s="90"/>
    </row>
    <row r="160539" spans="68:68" customFormat="1">
      <c r="BP160539" s="90"/>
    </row>
    <row r="160540" spans="68:68" customFormat="1">
      <c r="BP160540" s="90"/>
    </row>
    <row r="160541" spans="68:68" customFormat="1">
      <c r="BP160541" s="90"/>
    </row>
    <row r="160542" spans="68:68" customFormat="1">
      <c r="BP160542" s="90"/>
    </row>
    <row r="160543" spans="68:68" customFormat="1">
      <c r="BP160543" s="90"/>
    </row>
    <row r="160544" spans="68:68" customFormat="1">
      <c r="BP160544" s="90"/>
    </row>
    <row r="160545" spans="68:68" customFormat="1">
      <c r="BP160545" s="90"/>
    </row>
    <row r="160546" spans="68:68" customFormat="1">
      <c r="BP160546" s="90"/>
    </row>
    <row r="160547" spans="68:68" customFormat="1">
      <c r="BP160547" s="90"/>
    </row>
    <row r="160548" spans="68:68" customFormat="1">
      <c r="BP160548" s="90"/>
    </row>
    <row r="160549" spans="68:68" customFormat="1">
      <c r="BP160549" s="90"/>
    </row>
    <row r="160550" spans="68:68" customFormat="1">
      <c r="BP160550" s="90"/>
    </row>
    <row r="160551" spans="68:68" customFormat="1">
      <c r="BP160551" s="90"/>
    </row>
    <row r="160552" spans="68:68" customFormat="1">
      <c r="BP160552" s="90"/>
    </row>
    <row r="160553" spans="68:68" customFormat="1">
      <c r="BP160553" s="90"/>
    </row>
    <row r="160554" spans="68:68" customFormat="1">
      <c r="BP160554" s="90"/>
    </row>
    <row r="160555" spans="68:68" customFormat="1">
      <c r="BP160555" s="90"/>
    </row>
    <row r="160556" spans="68:68" customFormat="1">
      <c r="BP160556" s="90"/>
    </row>
    <row r="160557" spans="68:68" customFormat="1">
      <c r="BP160557" s="90"/>
    </row>
    <row r="160558" spans="68:68" customFormat="1">
      <c r="BP160558" s="90"/>
    </row>
    <row r="160559" spans="68:68" customFormat="1">
      <c r="BP160559" s="90"/>
    </row>
    <row r="160560" spans="68:68" customFormat="1">
      <c r="BP160560" s="90"/>
    </row>
    <row r="160561" spans="68:68" customFormat="1">
      <c r="BP160561" s="90"/>
    </row>
    <row r="160562" spans="68:68" customFormat="1">
      <c r="BP160562" s="90"/>
    </row>
    <row r="160563" spans="68:68" customFormat="1">
      <c r="BP160563" s="90"/>
    </row>
    <row r="160564" spans="68:68" customFormat="1">
      <c r="BP160564" s="90"/>
    </row>
    <row r="160565" spans="68:68" customFormat="1">
      <c r="BP160565" s="90"/>
    </row>
    <row r="160566" spans="68:68" customFormat="1">
      <c r="BP160566" s="90"/>
    </row>
    <row r="160567" spans="68:68" customFormat="1">
      <c r="BP160567" s="90"/>
    </row>
    <row r="160568" spans="68:68" customFormat="1">
      <c r="BP160568" s="90"/>
    </row>
    <row r="160569" spans="68:68" customFormat="1">
      <c r="BP160569" s="90"/>
    </row>
    <row r="160570" spans="68:68" customFormat="1">
      <c r="BP160570" s="90"/>
    </row>
    <row r="160571" spans="68:68" customFormat="1">
      <c r="BP160571" s="90"/>
    </row>
    <row r="160572" spans="68:68" customFormat="1">
      <c r="BP160572" s="90"/>
    </row>
    <row r="160573" spans="68:68" customFormat="1">
      <c r="BP160573" s="90"/>
    </row>
    <row r="160574" spans="68:68" customFormat="1">
      <c r="BP160574" s="90"/>
    </row>
    <row r="160575" spans="68:68" customFormat="1">
      <c r="BP160575" s="90"/>
    </row>
    <row r="160576" spans="68:68" customFormat="1">
      <c r="BP160576" s="90"/>
    </row>
    <row r="160577" spans="68:68" customFormat="1">
      <c r="BP160577" s="90"/>
    </row>
    <row r="160578" spans="68:68" customFormat="1">
      <c r="BP160578" s="90"/>
    </row>
    <row r="160579" spans="68:68" customFormat="1">
      <c r="BP160579" s="90"/>
    </row>
    <row r="160580" spans="68:68" customFormat="1">
      <c r="BP160580" s="90"/>
    </row>
    <row r="160581" spans="68:68" customFormat="1">
      <c r="BP160581" s="90"/>
    </row>
    <row r="160582" spans="68:68" customFormat="1">
      <c r="BP160582" s="90"/>
    </row>
    <row r="160583" spans="68:68" customFormat="1">
      <c r="BP160583" s="90"/>
    </row>
    <row r="160584" spans="68:68" customFormat="1">
      <c r="BP160584" s="90"/>
    </row>
    <row r="160585" spans="68:68" customFormat="1">
      <c r="BP160585" s="90"/>
    </row>
    <row r="160586" spans="68:68" customFormat="1">
      <c r="BP160586" s="90"/>
    </row>
    <row r="160587" spans="68:68" customFormat="1">
      <c r="BP160587" s="90"/>
    </row>
    <row r="160588" spans="68:68" customFormat="1">
      <c r="BP160588" s="90"/>
    </row>
    <row r="160589" spans="68:68" customFormat="1">
      <c r="BP160589" s="90"/>
    </row>
    <row r="160590" spans="68:68" customFormat="1">
      <c r="BP160590" s="90"/>
    </row>
    <row r="160591" spans="68:68" customFormat="1">
      <c r="BP160591" s="90"/>
    </row>
    <row r="160592" spans="68:68" customFormat="1">
      <c r="BP160592" s="90"/>
    </row>
    <row r="160593" spans="68:68" customFormat="1">
      <c r="BP160593" s="90"/>
    </row>
    <row r="160594" spans="68:68" customFormat="1">
      <c r="BP160594" s="90"/>
    </row>
    <row r="160595" spans="68:68" customFormat="1">
      <c r="BP160595" s="90"/>
    </row>
    <row r="160596" spans="68:68" customFormat="1">
      <c r="BP160596" s="90"/>
    </row>
    <row r="160597" spans="68:68" customFormat="1">
      <c r="BP160597" s="90"/>
    </row>
    <row r="160598" spans="68:68" customFormat="1">
      <c r="BP160598" s="90"/>
    </row>
    <row r="160599" spans="68:68" customFormat="1">
      <c r="BP160599" s="90"/>
    </row>
    <row r="160600" spans="68:68" customFormat="1">
      <c r="BP160600" s="90"/>
    </row>
    <row r="160601" spans="68:68" customFormat="1">
      <c r="BP160601" s="90"/>
    </row>
    <row r="160602" spans="68:68" customFormat="1">
      <c r="BP160602" s="90"/>
    </row>
    <row r="160603" spans="68:68" customFormat="1">
      <c r="BP160603" s="90"/>
    </row>
    <row r="160604" spans="68:68" customFormat="1">
      <c r="BP160604" s="90"/>
    </row>
    <row r="160605" spans="68:68" customFormat="1">
      <c r="BP160605" s="90"/>
    </row>
    <row r="160606" spans="68:68" customFormat="1">
      <c r="BP160606" s="90"/>
    </row>
    <row r="160607" spans="68:68" customFormat="1">
      <c r="BP160607" s="90"/>
    </row>
    <row r="160608" spans="68:68" customFormat="1">
      <c r="BP160608" s="90"/>
    </row>
    <row r="160609" spans="68:68" customFormat="1">
      <c r="BP160609" s="90"/>
    </row>
    <row r="160610" spans="68:68" customFormat="1">
      <c r="BP160610" s="90"/>
    </row>
    <row r="160611" spans="68:68" customFormat="1">
      <c r="BP160611" s="90"/>
    </row>
    <row r="160612" spans="68:68" customFormat="1">
      <c r="BP160612" s="90"/>
    </row>
    <row r="160613" spans="68:68" customFormat="1">
      <c r="BP160613" s="90"/>
    </row>
    <row r="160614" spans="68:68" customFormat="1">
      <c r="BP160614" s="90"/>
    </row>
    <row r="160615" spans="68:68" customFormat="1">
      <c r="BP160615" s="90"/>
    </row>
    <row r="160616" spans="68:68" customFormat="1">
      <c r="BP160616" s="90"/>
    </row>
    <row r="160617" spans="68:68" customFormat="1">
      <c r="BP160617" s="90"/>
    </row>
    <row r="160618" spans="68:68" customFormat="1">
      <c r="BP160618" s="90"/>
    </row>
    <row r="160619" spans="68:68" customFormat="1">
      <c r="BP160619" s="90"/>
    </row>
    <row r="160620" spans="68:68" customFormat="1">
      <c r="BP160620" s="90"/>
    </row>
    <row r="160621" spans="68:68" customFormat="1">
      <c r="BP160621" s="90"/>
    </row>
    <row r="160622" spans="68:68" customFormat="1">
      <c r="BP160622" s="90"/>
    </row>
    <row r="160623" spans="68:68" customFormat="1">
      <c r="BP160623" s="90"/>
    </row>
    <row r="160624" spans="68:68" customFormat="1">
      <c r="BP160624" s="90"/>
    </row>
    <row r="160625" spans="68:68" customFormat="1">
      <c r="BP160625" s="90"/>
    </row>
    <row r="160626" spans="68:68" customFormat="1">
      <c r="BP160626" s="90"/>
    </row>
    <row r="160627" spans="68:68" customFormat="1">
      <c r="BP160627" s="90"/>
    </row>
    <row r="160628" spans="68:68" customFormat="1">
      <c r="BP160628" s="90"/>
    </row>
    <row r="160629" spans="68:68" customFormat="1">
      <c r="BP160629" s="90"/>
    </row>
    <row r="160630" spans="68:68" customFormat="1">
      <c r="BP160630" s="90"/>
    </row>
    <row r="160631" spans="68:68" customFormat="1">
      <c r="BP160631" s="90"/>
    </row>
    <row r="160632" spans="68:68" customFormat="1">
      <c r="BP160632" s="90"/>
    </row>
    <row r="160633" spans="68:68" customFormat="1">
      <c r="BP160633" s="90"/>
    </row>
    <row r="160634" spans="68:68" customFormat="1">
      <c r="BP160634" s="90"/>
    </row>
    <row r="160635" spans="68:68" customFormat="1">
      <c r="BP160635" s="90"/>
    </row>
    <row r="160636" spans="68:68" customFormat="1">
      <c r="BP160636" s="90"/>
    </row>
    <row r="160637" spans="68:68" customFormat="1">
      <c r="BP160637" s="90"/>
    </row>
    <row r="160638" spans="68:68" customFormat="1">
      <c r="BP160638" s="90"/>
    </row>
    <row r="160639" spans="68:68" customFormat="1">
      <c r="BP160639" s="90"/>
    </row>
    <row r="160640" spans="68:68" customFormat="1">
      <c r="BP160640" s="90"/>
    </row>
    <row r="160641" spans="68:68" customFormat="1">
      <c r="BP160641" s="90"/>
    </row>
    <row r="160642" spans="68:68" customFormat="1">
      <c r="BP160642" s="90"/>
    </row>
    <row r="160643" spans="68:68" customFormat="1">
      <c r="BP160643" s="90"/>
    </row>
    <row r="160644" spans="68:68" customFormat="1">
      <c r="BP160644" s="90"/>
    </row>
    <row r="160645" spans="68:68" customFormat="1">
      <c r="BP160645" s="90"/>
    </row>
    <row r="160646" spans="68:68" customFormat="1">
      <c r="BP160646" s="90"/>
    </row>
    <row r="160647" spans="68:68" customFormat="1">
      <c r="BP160647" s="90"/>
    </row>
    <row r="160648" spans="68:68" customFormat="1">
      <c r="BP160648" s="90"/>
    </row>
    <row r="160649" spans="68:68" customFormat="1">
      <c r="BP160649" s="90"/>
    </row>
    <row r="160650" spans="68:68" customFormat="1">
      <c r="BP160650" s="90"/>
    </row>
    <row r="160651" spans="68:68" customFormat="1">
      <c r="BP160651" s="90"/>
    </row>
    <row r="160652" spans="68:68" customFormat="1">
      <c r="BP160652" s="90"/>
    </row>
    <row r="160653" spans="68:68" customFormat="1">
      <c r="BP160653" s="90"/>
    </row>
    <row r="160654" spans="68:68" customFormat="1">
      <c r="BP160654" s="90"/>
    </row>
    <row r="160655" spans="68:68" customFormat="1">
      <c r="BP160655" s="90"/>
    </row>
    <row r="160656" spans="68:68" customFormat="1">
      <c r="BP160656" s="90"/>
    </row>
    <row r="160657" spans="68:68" customFormat="1">
      <c r="BP160657" s="90"/>
    </row>
    <row r="160658" spans="68:68" customFormat="1">
      <c r="BP160658" s="90"/>
    </row>
    <row r="160659" spans="68:68" customFormat="1">
      <c r="BP160659" s="90"/>
    </row>
    <row r="160660" spans="68:68" customFormat="1">
      <c r="BP160660" s="90"/>
    </row>
    <row r="160661" spans="68:68" customFormat="1">
      <c r="BP160661" s="90"/>
    </row>
    <row r="160662" spans="68:68" customFormat="1">
      <c r="BP160662" s="90"/>
    </row>
    <row r="160663" spans="68:68" customFormat="1">
      <c r="BP160663" s="90"/>
    </row>
    <row r="160664" spans="68:68" customFormat="1">
      <c r="BP160664" s="90"/>
    </row>
    <row r="160665" spans="68:68" customFormat="1">
      <c r="BP160665" s="90"/>
    </row>
    <row r="160666" spans="68:68" customFormat="1">
      <c r="BP160666" s="90"/>
    </row>
    <row r="160667" spans="68:68" customFormat="1">
      <c r="BP160667" s="90"/>
    </row>
    <row r="160668" spans="68:68" customFormat="1">
      <c r="BP160668" s="90"/>
    </row>
    <row r="160669" spans="68:68" customFormat="1">
      <c r="BP160669" s="90"/>
    </row>
    <row r="160670" spans="68:68" customFormat="1">
      <c r="BP160670" s="90"/>
    </row>
    <row r="160671" spans="68:68" customFormat="1">
      <c r="BP160671" s="90"/>
    </row>
    <row r="160672" spans="68:68" customFormat="1">
      <c r="BP160672" s="90"/>
    </row>
    <row r="160673" spans="68:68" customFormat="1">
      <c r="BP160673" s="90"/>
    </row>
    <row r="160674" spans="68:68" customFormat="1">
      <c r="BP160674" s="90"/>
    </row>
    <row r="160675" spans="68:68" customFormat="1">
      <c r="BP160675" s="90"/>
    </row>
    <row r="160676" spans="68:68" customFormat="1">
      <c r="BP160676" s="90"/>
    </row>
    <row r="160677" spans="68:68" customFormat="1">
      <c r="BP160677" s="90"/>
    </row>
    <row r="160678" spans="68:68" customFormat="1">
      <c r="BP160678" s="90"/>
    </row>
    <row r="160679" spans="68:68" customFormat="1">
      <c r="BP160679" s="90"/>
    </row>
    <row r="160680" spans="68:68" customFormat="1">
      <c r="BP160680" s="90"/>
    </row>
    <row r="160681" spans="68:68" customFormat="1">
      <c r="BP160681" s="90"/>
    </row>
    <row r="160682" spans="68:68" customFormat="1">
      <c r="BP160682" s="90"/>
    </row>
    <row r="160683" spans="68:68" customFormat="1">
      <c r="BP160683" s="90"/>
    </row>
    <row r="160684" spans="68:68" customFormat="1">
      <c r="BP160684" s="90"/>
    </row>
    <row r="160685" spans="68:68" customFormat="1">
      <c r="BP160685" s="90"/>
    </row>
    <row r="160686" spans="68:68" customFormat="1">
      <c r="BP160686" s="90"/>
    </row>
    <row r="160687" spans="68:68" customFormat="1">
      <c r="BP160687" s="90"/>
    </row>
    <row r="160688" spans="68:68" customFormat="1">
      <c r="BP160688" s="90"/>
    </row>
    <row r="160689" spans="68:68" customFormat="1">
      <c r="BP160689" s="90"/>
    </row>
    <row r="160690" spans="68:68" customFormat="1">
      <c r="BP160690" s="90"/>
    </row>
    <row r="160691" spans="68:68" customFormat="1">
      <c r="BP160691" s="90"/>
    </row>
    <row r="160692" spans="68:68" customFormat="1">
      <c r="BP160692" s="90"/>
    </row>
    <row r="160693" spans="68:68" customFormat="1">
      <c r="BP160693" s="90"/>
    </row>
    <row r="160694" spans="68:68" customFormat="1">
      <c r="BP160694" s="90"/>
    </row>
    <row r="160695" spans="68:68" customFormat="1">
      <c r="BP160695" s="90"/>
    </row>
    <row r="160696" spans="68:68" customFormat="1">
      <c r="BP160696" s="90"/>
    </row>
    <row r="160697" spans="68:68" customFormat="1">
      <c r="BP160697" s="90"/>
    </row>
    <row r="160698" spans="68:68" customFormat="1">
      <c r="BP160698" s="90"/>
    </row>
    <row r="160699" spans="68:68" customFormat="1">
      <c r="BP160699" s="90"/>
    </row>
    <row r="160700" spans="68:68" customFormat="1">
      <c r="BP160700" s="90"/>
    </row>
    <row r="160701" spans="68:68" customFormat="1">
      <c r="BP160701" s="90"/>
    </row>
    <row r="160702" spans="68:68" customFormat="1">
      <c r="BP160702" s="90"/>
    </row>
    <row r="160703" spans="68:68" customFormat="1">
      <c r="BP160703" s="90"/>
    </row>
    <row r="160704" spans="68:68" customFormat="1">
      <c r="BP160704" s="90"/>
    </row>
    <row r="160705" spans="68:68" customFormat="1">
      <c r="BP160705" s="90"/>
    </row>
    <row r="160706" spans="68:68" customFormat="1">
      <c r="BP160706" s="90"/>
    </row>
    <row r="160707" spans="68:68" customFormat="1">
      <c r="BP160707" s="90"/>
    </row>
    <row r="160708" spans="68:68" customFormat="1">
      <c r="BP160708" s="90"/>
    </row>
    <row r="160709" spans="68:68" customFormat="1">
      <c r="BP160709" s="90"/>
    </row>
    <row r="160710" spans="68:68" customFormat="1">
      <c r="BP160710" s="90"/>
    </row>
    <row r="160711" spans="68:68" customFormat="1">
      <c r="BP160711" s="90"/>
    </row>
    <row r="160712" spans="68:68" customFormat="1">
      <c r="BP160712" s="90"/>
    </row>
    <row r="160713" spans="68:68" customFormat="1">
      <c r="BP160713" s="90"/>
    </row>
    <row r="160714" spans="68:68" customFormat="1">
      <c r="BP160714" s="90"/>
    </row>
    <row r="160715" spans="68:68" customFormat="1">
      <c r="BP160715" s="90"/>
    </row>
    <row r="160716" spans="68:68" customFormat="1">
      <c r="BP160716" s="90"/>
    </row>
    <row r="160717" spans="68:68" customFormat="1">
      <c r="BP160717" s="90"/>
    </row>
    <row r="160718" spans="68:68" customFormat="1">
      <c r="BP160718" s="90"/>
    </row>
    <row r="160719" spans="68:68" customFormat="1">
      <c r="BP160719" s="90"/>
    </row>
    <row r="160720" spans="68:68" customFormat="1">
      <c r="BP160720" s="90"/>
    </row>
    <row r="160721" spans="68:68" customFormat="1">
      <c r="BP160721" s="90"/>
    </row>
    <row r="160722" spans="68:68" customFormat="1">
      <c r="BP160722" s="90"/>
    </row>
    <row r="160723" spans="68:68" customFormat="1">
      <c r="BP160723" s="90"/>
    </row>
    <row r="160724" spans="68:68" customFormat="1">
      <c r="BP160724" s="90"/>
    </row>
    <row r="160725" spans="68:68" customFormat="1">
      <c r="BP160725" s="90"/>
    </row>
    <row r="160726" spans="68:68" customFormat="1">
      <c r="BP160726" s="90"/>
    </row>
    <row r="160727" spans="68:68" customFormat="1">
      <c r="BP160727" s="90"/>
    </row>
    <row r="160728" spans="68:68" customFormat="1">
      <c r="BP160728" s="90"/>
    </row>
    <row r="160729" spans="68:68" customFormat="1">
      <c r="BP160729" s="90"/>
    </row>
    <row r="160730" spans="68:68" customFormat="1">
      <c r="BP160730" s="90"/>
    </row>
    <row r="160731" spans="68:68" customFormat="1">
      <c r="BP160731" s="90"/>
    </row>
    <row r="160732" spans="68:68" customFormat="1">
      <c r="BP160732" s="90"/>
    </row>
    <row r="160733" spans="68:68" customFormat="1">
      <c r="BP160733" s="90"/>
    </row>
    <row r="160734" spans="68:68" customFormat="1">
      <c r="BP160734" s="90"/>
    </row>
    <row r="160735" spans="68:68" customFormat="1">
      <c r="BP160735" s="90"/>
    </row>
    <row r="160736" spans="68:68" customFormat="1">
      <c r="BP160736" s="90"/>
    </row>
    <row r="160737" spans="68:68" customFormat="1">
      <c r="BP160737" s="90"/>
    </row>
    <row r="160738" spans="68:68" customFormat="1">
      <c r="BP160738" s="90"/>
    </row>
    <row r="160739" spans="68:68" customFormat="1">
      <c r="BP160739" s="90"/>
    </row>
    <row r="160740" spans="68:68" customFormat="1">
      <c r="BP160740" s="90"/>
    </row>
    <row r="160741" spans="68:68" customFormat="1">
      <c r="BP160741" s="90"/>
    </row>
    <row r="160742" spans="68:68" customFormat="1">
      <c r="BP160742" s="90"/>
    </row>
    <row r="160743" spans="68:68" customFormat="1">
      <c r="BP160743" s="90"/>
    </row>
    <row r="160744" spans="68:68" customFormat="1">
      <c r="BP160744" s="90"/>
    </row>
    <row r="160745" spans="68:68" customFormat="1">
      <c r="BP160745" s="90"/>
    </row>
    <row r="160746" spans="68:68" customFormat="1">
      <c r="BP160746" s="90"/>
    </row>
    <row r="160747" spans="68:68" customFormat="1">
      <c r="BP160747" s="90"/>
    </row>
    <row r="160748" spans="68:68" customFormat="1">
      <c r="BP160748" s="90"/>
    </row>
    <row r="160749" spans="68:68" customFormat="1">
      <c r="BP160749" s="90"/>
    </row>
    <row r="160750" spans="68:68" customFormat="1">
      <c r="BP160750" s="90"/>
    </row>
    <row r="160751" spans="68:68" customFormat="1">
      <c r="BP160751" s="90"/>
    </row>
    <row r="160752" spans="68:68" customFormat="1">
      <c r="BP160752" s="90"/>
    </row>
    <row r="160753" spans="68:68" customFormat="1">
      <c r="BP160753" s="90"/>
    </row>
    <row r="160754" spans="68:68" customFormat="1">
      <c r="BP160754" s="90"/>
    </row>
    <row r="160755" spans="68:68" customFormat="1">
      <c r="BP160755" s="90"/>
    </row>
    <row r="160756" spans="68:68" customFormat="1">
      <c r="BP160756" s="90"/>
    </row>
    <row r="160757" spans="68:68" customFormat="1">
      <c r="BP160757" s="90"/>
    </row>
    <row r="160758" spans="68:68" customFormat="1">
      <c r="BP160758" s="90"/>
    </row>
    <row r="160759" spans="68:68" customFormat="1">
      <c r="BP160759" s="90"/>
    </row>
    <row r="160760" spans="68:68" customFormat="1">
      <c r="BP160760" s="90"/>
    </row>
    <row r="160761" spans="68:68" customFormat="1">
      <c r="BP160761" s="90"/>
    </row>
    <row r="160762" spans="68:68" customFormat="1">
      <c r="BP160762" s="90"/>
    </row>
    <row r="160763" spans="68:68" customFormat="1">
      <c r="BP160763" s="90"/>
    </row>
    <row r="160764" spans="68:68" customFormat="1">
      <c r="BP160764" s="90"/>
    </row>
    <row r="160765" spans="68:68" customFormat="1">
      <c r="BP160765" s="90"/>
    </row>
    <row r="160766" spans="68:68" customFormat="1">
      <c r="BP160766" s="90"/>
    </row>
    <row r="160767" spans="68:68" customFormat="1">
      <c r="BP160767" s="90"/>
    </row>
    <row r="160768" spans="68:68" customFormat="1">
      <c r="BP160768" s="90"/>
    </row>
    <row r="160769" spans="68:68" customFormat="1">
      <c r="BP160769" s="90"/>
    </row>
    <row r="160770" spans="68:68" customFormat="1">
      <c r="BP160770" s="90"/>
    </row>
    <row r="160771" spans="68:68" customFormat="1">
      <c r="BP160771" s="90"/>
    </row>
    <row r="160772" spans="68:68" customFormat="1">
      <c r="BP160772" s="90"/>
    </row>
    <row r="160773" spans="68:68" customFormat="1">
      <c r="BP160773" s="90"/>
    </row>
    <row r="160774" spans="68:68" customFormat="1">
      <c r="BP160774" s="90"/>
    </row>
    <row r="160775" spans="68:68" customFormat="1">
      <c r="BP160775" s="90"/>
    </row>
    <row r="160776" spans="68:68" customFormat="1">
      <c r="BP160776" s="90"/>
    </row>
    <row r="160777" spans="68:68" customFormat="1">
      <c r="BP160777" s="90"/>
    </row>
    <row r="160778" spans="68:68" customFormat="1">
      <c r="BP160778" s="90"/>
    </row>
    <row r="160779" spans="68:68" customFormat="1">
      <c r="BP160779" s="90"/>
    </row>
    <row r="160780" spans="68:68" customFormat="1">
      <c r="BP160780" s="90"/>
    </row>
    <row r="160781" spans="68:68" customFormat="1">
      <c r="BP160781" s="90"/>
    </row>
    <row r="160782" spans="68:68" customFormat="1">
      <c r="BP160782" s="90"/>
    </row>
    <row r="160783" spans="68:68" customFormat="1">
      <c r="BP160783" s="90"/>
    </row>
    <row r="160784" spans="68:68" customFormat="1">
      <c r="BP160784" s="90"/>
    </row>
    <row r="160785" spans="68:68" customFormat="1">
      <c r="BP160785" s="90"/>
    </row>
    <row r="160786" spans="68:68" customFormat="1">
      <c r="BP160786" s="90"/>
    </row>
    <row r="160787" spans="68:68" customFormat="1">
      <c r="BP160787" s="90"/>
    </row>
    <row r="160788" spans="68:68" customFormat="1">
      <c r="BP160788" s="90"/>
    </row>
    <row r="160789" spans="68:68" customFormat="1">
      <c r="BP160789" s="90"/>
    </row>
    <row r="160790" spans="68:68" customFormat="1">
      <c r="BP160790" s="90"/>
    </row>
    <row r="160791" spans="68:68" customFormat="1">
      <c r="BP160791" s="90"/>
    </row>
    <row r="160792" spans="68:68" customFormat="1">
      <c r="BP160792" s="90"/>
    </row>
    <row r="160793" spans="68:68" customFormat="1">
      <c r="BP160793" s="90"/>
    </row>
    <row r="160794" spans="68:68" customFormat="1">
      <c r="BP160794" s="90"/>
    </row>
    <row r="160795" spans="68:68" customFormat="1">
      <c r="BP160795" s="90"/>
    </row>
    <row r="160796" spans="68:68" customFormat="1">
      <c r="BP160796" s="90"/>
    </row>
    <row r="160797" spans="68:68" customFormat="1">
      <c r="BP160797" s="90"/>
    </row>
    <row r="160798" spans="68:68" customFormat="1">
      <c r="BP160798" s="90"/>
    </row>
    <row r="160799" spans="68:68" customFormat="1">
      <c r="BP160799" s="90"/>
    </row>
    <row r="160800" spans="68:68" customFormat="1">
      <c r="BP160800" s="90"/>
    </row>
    <row r="160801" spans="68:68" customFormat="1">
      <c r="BP160801" s="90"/>
    </row>
    <row r="160802" spans="68:68" customFormat="1">
      <c r="BP160802" s="90"/>
    </row>
    <row r="160803" spans="68:68" customFormat="1">
      <c r="BP160803" s="90"/>
    </row>
    <row r="160804" spans="68:68" customFormat="1">
      <c r="BP160804" s="90"/>
    </row>
    <row r="160805" spans="68:68" customFormat="1">
      <c r="BP160805" s="90"/>
    </row>
    <row r="160806" spans="68:68" customFormat="1">
      <c r="BP160806" s="90"/>
    </row>
    <row r="160807" spans="68:68" customFormat="1">
      <c r="BP160807" s="90"/>
    </row>
    <row r="160808" spans="68:68" customFormat="1">
      <c r="BP160808" s="90"/>
    </row>
    <row r="160809" spans="68:68" customFormat="1">
      <c r="BP160809" s="90"/>
    </row>
    <row r="160810" spans="68:68" customFormat="1">
      <c r="BP160810" s="90"/>
    </row>
    <row r="160811" spans="68:68" customFormat="1">
      <c r="BP160811" s="90"/>
    </row>
    <row r="160812" spans="68:68" customFormat="1">
      <c r="BP160812" s="90"/>
    </row>
    <row r="160813" spans="68:68" customFormat="1">
      <c r="BP160813" s="90"/>
    </row>
    <row r="160814" spans="68:68" customFormat="1">
      <c r="BP160814" s="90"/>
    </row>
    <row r="160815" spans="68:68" customFormat="1">
      <c r="BP160815" s="90"/>
    </row>
    <row r="160816" spans="68:68" customFormat="1">
      <c r="BP160816" s="90"/>
    </row>
    <row r="160817" spans="68:68" customFormat="1">
      <c r="BP160817" s="90"/>
    </row>
    <row r="160818" spans="68:68" customFormat="1">
      <c r="BP160818" s="90"/>
    </row>
    <row r="160819" spans="68:68" customFormat="1">
      <c r="BP160819" s="90"/>
    </row>
    <row r="160820" spans="68:68" customFormat="1">
      <c r="BP160820" s="90"/>
    </row>
    <row r="160821" spans="68:68" customFormat="1">
      <c r="BP160821" s="90"/>
    </row>
    <row r="160822" spans="68:68" customFormat="1">
      <c r="BP160822" s="90"/>
    </row>
    <row r="160823" spans="68:68" customFormat="1">
      <c r="BP160823" s="90"/>
    </row>
    <row r="160824" spans="68:68" customFormat="1">
      <c r="BP160824" s="90"/>
    </row>
    <row r="160825" spans="68:68" customFormat="1">
      <c r="BP160825" s="90"/>
    </row>
    <row r="160826" spans="68:68" customFormat="1">
      <c r="BP160826" s="90"/>
    </row>
    <row r="160827" spans="68:68" customFormat="1">
      <c r="BP160827" s="90"/>
    </row>
    <row r="160828" spans="68:68" customFormat="1">
      <c r="BP160828" s="90"/>
    </row>
    <row r="160829" spans="68:68" customFormat="1">
      <c r="BP160829" s="90"/>
    </row>
    <row r="160830" spans="68:68" customFormat="1">
      <c r="BP160830" s="90"/>
    </row>
    <row r="160831" spans="68:68" customFormat="1">
      <c r="BP160831" s="90"/>
    </row>
    <row r="160832" spans="68:68" customFormat="1">
      <c r="BP160832" s="90"/>
    </row>
    <row r="160833" spans="68:68" customFormat="1">
      <c r="BP160833" s="90"/>
    </row>
    <row r="160834" spans="68:68" customFormat="1">
      <c r="BP160834" s="90"/>
    </row>
    <row r="160835" spans="68:68" customFormat="1">
      <c r="BP160835" s="90"/>
    </row>
    <row r="160836" spans="68:68" customFormat="1">
      <c r="BP160836" s="90"/>
    </row>
    <row r="160837" spans="68:68" customFormat="1">
      <c r="BP160837" s="90"/>
    </row>
    <row r="160838" spans="68:68" customFormat="1">
      <c r="BP160838" s="90"/>
    </row>
    <row r="160839" spans="68:68" customFormat="1">
      <c r="BP160839" s="90"/>
    </row>
    <row r="160840" spans="68:68" customFormat="1">
      <c r="BP160840" s="90"/>
    </row>
    <row r="160841" spans="68:68" customFormat="1">
      <c r="BP160841" s="90"/>
    </row>
    <row r="160842" spans="68:68" customFormat="1">
      <c r="BP160842" s="90"/>
    </row>
    <row r="160843" spans="68:68" customFormat="1">
      <c r="BP160843" s="90"/>
    </row>
    <row r="160844" spans="68:68" customFormat="1">
      <c r="BP160844" s="90"/>
    </row>
    <row r="160845" spans="68:68" customFormat="1">
      <c r="BP160845" s="90"/>
    </row>
    <row r="160846" spans="68:68" customFormat="1">
      <c r="BP160846" s="90"/>
    </row>
    <row r="160847" spans="68:68" customFormat="1">
      <c r="BP160847" s="90"/>
    </row>
    <row r="160848" spans="68:68" customFormat="1">
      <c r="BP160848" s="90"/>
    </row>
    <row r="160849" spans="68:68" customFormat="1">
      <c r="BP160849" s="90"/>
    </row>
    <row r="160850" spans="68:68" customFormat="1">
      <c r="BP160850" s="90"/>
    </row>
    <row r="160851" spans="68:68" customFormat="1">
      <c r="BP160851" s="90"/>
    </row>
    <row r="160852" spans="68:68" customFormat="1">
      <c r="BP160852" s="90"/>
    </row>
    <row r="160853" spans="68:68" customFormat="1">
      <c r="BP160853" s="90"/>
    </row>
    <row r="160854" spans="68:68" customFormat="1">
      <c r="BP160854" s="90"/>
    </row>
    <row r="160855" spans="68:68" customFormat="1">
      <c r="BP160855" s="90"/>
    </row>
    <row r="160856" spans="68:68" customFormat="1">
      <c r="BP160856" s="90"/>
    </row>
    <row r="160857" spans="68:68" customFormat="1">
      <c r="BP160857" s="90"/>
    </row>
    <row r="160858" spans="68:68" customFormat="1">
      <c r="BP160858" s="90"/>
    </row>
    <row r="160859" spans="68:68" customFormat="1">
      <c r="BP160859" s="90"/>
    </row>
    <row r="160860" spans="68:68" customFormat="1">
      <c r="BP160860" s="90"/>
    </row>
    <row r="160861" spans="68:68" customFormat="1">
      <c r="BP160861" s="90"/>
    </row>
    <row r="160862" spans="68:68" customFormat="1">
      <c r="BP160862" s="90"/>
    </row>
    <row r="160863" spans="68:68" customFormat="1">
      <c r="BP160863" s="90"/>
    </row>
    <row r="160864" spans="68:68" customFormat="1">
      <c r="BP160864" s="90"/>
    </row>
    <row r="160865" spans="68:68" customFormat="1">
      <c r="BP160865" s="90"/>
    </row>
    <row r="160866" spans="68:68" customFormat="1">
      <c r="BP160866" s="90"/>
    </row>
    <row r="160867" spans="68:68" customFormat="1">
      <c r="BP160867" s="90"/>
    </row>
    <row r="160868" spans="68:68" customFormat="1">
      <c r="BP160868" s="90"/>
    </row>
    <row r="160869" spans="68:68" customFormat="1">
      <c r="BP160869" s="90"/>
    </row>
    <row r="160870" spans="68:68" customFormat="1">
      <c r="BP160870" s="90"/>
    </row>
    <row r="160871" spans="68:68" customFormat="1">
      <c r="BP160871" s="90"/>
    </row>
    <row r="160872" spans="68:68" customFormat="1">
      <c r="BP160872" s="90"/>
    </row>
    <row r="160873" spans="68:68" customFormat="1">
      <c r="BP160873" s="90"/>
    </row>
    <row r="160874" spans="68:68" customFormat="1">
      <c r="BP160874" s="90"/>
    </row>
    <row r="160875" spans="68:68" customFormat="1">
      <c r="BP160875" s="90"/>
    </row>
    <row r="160876" spans="68:68" customFormat="1">
      <c r="BP160876" s="90"/>
    </row>
    <row r="160877" spans="68:68" customFormat="1">
      <c r="BP160877" s="90"/>
    </row>
    <row r="160878" spans="68:68" customFormat="1">
      <c r="BP160878" s="90"/>
    </row>
    <row r="160879" spans="68:68" customFormat="1">
      <c r="BP160879" s="90"/>
    </row>
    <row r="160880" spans="68:68" customFormat="1">
      <c r="BP160880" s="90"/>
    </row>
    <row r="160881" spans="68:68" customFormat="1">
      <c r="BP160881" s="90"/>
    </row>
    <row r="160882" spans="68:68" customFormat="1">
      <c r="BP160882" s="90"/>
    </row>
    <row r="160883" spans="68:68" customFormat="1">
      <c r="BP160883" s="90"/>
    </row>
    <row r="160884" spans="68:68" customFormat="1">
      <c r="BP160884" s="90"/>
    </row>
    <row r="160885" spans="68:68" customFormat="1">
      <c r="BP160885" s="90"/>
    </row>
    <row r="160886" spans="68:68" customFormat="1">
      <c r="BP160886" s="90"/>
    </row>
    <row r="160887" spans="68:68" customFormat="1">
      <c r="BP160887" s="90"/>
    </row>
    <row r="160888" spans="68:68" customFormat="1">
      <c r="BP160888" s="90"/>
    </row>
    <row r="160889" spans="68:68" customFormat="1">
      <c r="BP160889" s="90"/>
    </row>
    <row r="160890" spans="68:68" customFormat="1">
      <c r="BP160890" s="90"/>
    </row>
    <row r="160891" spans="68:68" customFormat="1">
      <c r="BP160891" s="90"/>
    </row>
    <row r="160892" spans="68:68" customFormat="1">
      <c r="BP160892" s="90"/>
    </row>
    <row r="160893" spans="68:68" customFormat="1">
      <c r="BP160893" s="90"/>
    </row>
    <row r="160894" spans="68:68" customFormat="1">
      <c r="BP160894" s="90"/>
    </row>
    <row r="160895" spans="68:68" customFormat="1">
      <c r="BP160895" s="90"/>
    </row>
    <row r="160896" spans="68:68" customFormat="1">
      <c r="BP160896" s="90"/>
    </row>
    <row r="160897" spans="68:68" customFormat="1">
      <c r="BP160897" s="90"/>
    </row>
    <row r="160898" spans="68:68" customFormat="1">
      <c r="BP160898" s="90"/>
    </row>
    <row r="160899" spans="68:68" customFormat="1">
      <c r="BP160899" s="90"/>
    </row>
    <row r="160900" spans="68:68" customFormat="1">
      <c r="BP160900" s="90"/>
    </row>
    <row r="160901" spans="68:68" customFormat="1">
      <c r="BP160901" s="90"/>
    </row>
    <row r="160902" spans="68:68" customFormat="1">
      <c r="BP160902" s="90"/>
    </row>
    <row r="160903" spans="68:68" customFormat="1">
      <c r="BP160903" s="90"/>
    </row>
    <row r="160904" spans="68:68" customFormat="1">
      <c r="BP160904" s="90"/>
    </row>
    <row r="160905" spans="68:68" customFormat="1">
      <c r="BP160905" s="90"/>
    </row>
    <row r="160906" spans="68:68" customFormat="1">
      <c r="BP160906" s="90"/>
    </row>
    <row r="160907" spans="68:68" customFormat="1">
      <c r="BP160907" s="90"/>
    </row>
    <row r="160908" spans="68:68" customFormat="1">
      <c r="BP160908" s="90"/>
    </row>
    <row r="160909" spans="68:68" customFormat="1">
      <c r="BP160909" s="90"/>
    </row>
    <row r="160910" spans="68:68" customFormat="1">
      <c r="BP160910" s="90"/>
    </row>
    <row r="160911" spans="68:68" customFormat="1">
      <c r="BP160911" s="90"/>
    </row>
    <row r="160912" spans="68:68" customFormat="1">
      <c r="BP160912" s="90"/>
    </row>
    <row r="160913" spans="68:68" customFormat="1">
      <c r="BP160913" s="90"/>
    </row>
    <row r="160914" spans="68:68" customFormat="1">
      <c r="BP160914" s="90"/>
    </row>
    <row r="160915" spans="68:68" customFormat="1">
      <c r="BP160915" s="90"/>
    </row>
    <row r="160916" spans="68:68" customFormat="1">
      <c r="BP160916" s="90"/>
    </row>
    <row r="160917" spans="68:68" customFormat="1">
      <c r="BP160917" s="90"/>
    </row>
    <row r="160918" spans="68:68" customFormat="1">
      <c r="BP160918" s="90"/>
    </row>
    <row r="160919" spans="68:68" customFormat="1">
      <c r="BP160919" s="90"/>
    </row>
    <row r="160920" spans="68:68" customFormat="1">
      <c r="BP160920" s="90"/>
    </row>
    <row r="160921" spans="68:68" customFormat="1">
      <c r="BP160921" s="90"/>
    </row>
    <row r="160922" spans="68:68" customFormat="1">
      <c r="BP160922" s="90"/>
    </row>
    <row r="160923" spans="68:68" customFormat="1">
      <c r="BP160923" s="90"/>
    </row>
    <row r="160924" spans="68:68" customFormat="1">
      <c r="BP160924" s="90"/>
    </row>
    <row r="160925" spans="68:68" customFormat="1">
      <c r="BP160925" s="90"/>
    </row>
    <row r="160926" spans="68:68" customFormat="1">
      <c r="BP160926" s="90"/>
    </row>
    <row r="160927" spans="68:68" customFormat="1">
      <c r="BP160927" s="90"/>
    </row>
    <row r="160928" spans="68:68" customFormat="1">
      <c r="BP160928" s="90"/>
    </row>
    <row r="160929" spans="68:68" customFormat="1">
      <c r="BP160929" s="90"/>
    </row>
    <row r="160930" spans="68:68" customFormat="1">
      <c r="BP160930" s="90"/>
    </row>
    <row r="160931" spans="68:68" customFormat="1">
      <c r="BP160931" s="90"/>
    </row>
    <row r="160932" spans="68:68" customFormat="1">
      <c r="BP160932" s="90"/>
    </row>
    <row r="160933" spans="68:68" customFormat="1">
      <c r="BP160933" s="90"/>
    </row>
    <row r="160934" spans="68:68" customFormat="1">
      <c r="BP160934" s="90"/>
    </row>
    <row r="160935" spans="68:68" customFormat="1">
      <c r="BP160935" s="90"/>
    </row>
    <row r="160936" spans="68:68" customFormat="1">
      <c r="BP160936" s="90"/>
    </row>
    <row r="160937" spans="68:68" customFormat="1">
      <c r="BP160937" s="90"/>
    </row>
    <row r="160938" spans="68:68" customFormat="1">
      <c r="BP160938" s="90"/>
    </row>
    <row r="160939" spans="68:68" customFormat="1">
      <c r="BP160939" s="90"/>
    </row>
    <row r="160940" spans="68:68" customFormat="1">
      <c r="BP160940" s="90"/>
    </row>
    <row r="160941" spans="68:68" customFormat="1">
      <c r="BP160941" s="90"/>
    </row>
    <row r="160942" spans="68:68" customFormat="1">
      <c r="BP160942" s="90"/>
    </row>
    <row r="160943" spans="68:68" customFormat="1">
      <c r="BP160943" s="90"/>
    </row>
    <row r="160944" spans="68:68" customFormat="1">
      <c r="BP160944" s="90"/>
    </row>
    <row r="160945" spans="68:68" customFormat="1">
      <c r="BP160945" s="90"/>
    </row>
    <row r="160946" spans="68:68" customFormat="1">
      <c r="BP160946" s="90"/>
    </row>
    <row r="160947" spans="68:68" customFormat="1">
      <c r="BP160947" s="90"/>
    </row>
    <row r="160948" spans="68:68" customFormat="1">
      <c r="BP160948" s="90"/>
    </row>
    <row r="160949" spans="68:68" customFormat="1">
      <c r="BP160949" s="90"/>
    </row>
    <row r="160950" spans="68:68" customFormat="1">
      <c r="BP160950" s="90"/>
    </row>
    <row r="160951" spans="68:68" customFormat="1">
      <c r="BP160951" s="90"/>
    </row>
    <row r="160952" spans="68:68" customFormat="1">
      <c r="BP160952" s="90"/>
    </row>
    <row r="160953" spans="68:68" customFormat="1">
      <c r="BP160953" s="90"/>
    </row>
    <row r="160954" spans="68:68" customFormat="1">
      <c r="BP160954" s="90"/>
    </row>
    <row r="160955" spans="68:68" customFormat="1">
      <c r="BP160955" s="90"/>
    </row>
    <row r="160956" spans="68:68" customFormat="1">
      <c r="BP160956" s="90"/>
    </row>
    <row r="160957" spans="68:68" customFormat="1">
      <c r="BP160957" s="90"/>
    </row>
    <row r="160958" spans="68:68" customFormat="1">
      <c r="BP160958" s="90"/>
    </row>
    <row r="160959" spans="68:68" customFormat="1">
      <c r="BP160959" s="90"/>
    </row>
    <row r="160960" spans="68:68" customFormat="1">
      <c r="BP160960" s="90"/>
    </row>
    <row r="160961" spans="68:68" customFormat="1">
      <c r="BP160961" s="90"/>
    </row>
    <row r="160962" spans="68:68" customFormat="1">
      <c r="BP160962" s="90"/>
    </row>
    <row r="160963" spans="68:68" customFormat="1">
      <c r="BP160963" s="90"/>
    </row>
    <row r="160964" spans="68:68" customFormat="1">
      <c r="BP160964" s="90"/>
    </row>
    <row r="160965" spans="68:68" customFormat="1">
      <c r="BP160965" s="90"/>
    </row>
    <row r="160966" spans="68:68" customFormat="1">
      <c r="BP160966" s="90"/>
    </row>
    <row r="160967" spans="68:68" customFormat="1">
      <c r="BP160967" s="90"/>
    </row>
    <row r="160968" spans="68:68" customFormat="1">
      <c r="BP160968" s="90"/>
    </row>
    <row r="160969" spans="68:68" customFormat="1">
      <c r="BP160969" s="90"/>
    </row>
    <row r="160970" spans="68:68" customFormat="1">
      <c r="BP160970" s="90"/>
    </row>
    <row r="160971" spans="68:68" customFormat="1">
      <c r="BP160971" s="90"/>
    </row>
    <row r="160972" spans="68:68" customFormat="1">
      <c r="BP160972" s="90"/>
    </row>
    <row r="160973" spans="68:68" customFormat="1">
      <c r="BP160973" s="90"/>
    </row>
    <row r="160974" spans="68:68" customFormat="1">
      <c r="BP160974" s="90"/>
    </row>
    <row r="160975" spans="68:68" customFormat="1">
      <c r="BP160975" s="90"/>
    </row>
    <row r="160976" spans="68:68" customFormat="1">
      <c r="BP160976" s="90"/>
    </row>
    <row r="160977" spans="68:68" customFormat="1">
      <c r="BP160977" s="90"/>
    </row>
    <row r="160978" spans="68:68" customFormat="1">
      <c r="BP160978" s="90"/>
    </row>
    <row r="160979" spans="68:68" customFormat="1">
      <c r="BP160979" s="90"/>
    </row>
    <row r="160980" spans="68:68" customFormat="1">
      <c r="BP160980" s="90"/>
    </row>
    <row r="160981" spans="68:68" customFormat="1">
      <c r="BP160981" s="90"/>
    </row>
    <row r="160982" spans="68:68" customFormat="1">
      <c r="BP160982" s="90"/>
    </row>
    <row r="160983" spans="68:68" customFormat="1">
      <c r="BP160983" s="90"/>
    </row>
    <row r="160984" spans="68:68" customFormat="1">
      <c r="BP160984" s="90"/>
    </row>
    <row r="160985" spans="68:68" customFormat="1">
      <c r="BP160985" s="90"/>
    </row>
    <row r="160986" spans="68:68" customFormat="1">
      <c r="BP160986" s="90"/>
    </row>
    <row r="160987" spans="68:68" customFormat="1">
      <c r="BP160987" s="90"/>
    </row>
    <row r="160988" spans="68:68" customFormat="1">
      <c r="BP160988" s="90"/>
    </row>
    <row r="160989" spans="68:68" customFormat="1">
      <c r="BP160989" s="90"/>
    </row>
    <row r="160990" spans="68:68" customFormat="1">
      <c r="BP160990" s="90"/>
    </row>
    <row r="160991" spans="68:68" customFormat="1">
      <c r="BP160991" s="90"/>
    </row>
    <row r="160992" spans="68:68" customFormat="1">
      <c r="BP160992" s="90"/>
    </row>
    <row r="160993" spans="68:68" customFormat="1">
      <c r="BP160993" s="90"/>
    </row>
    <row r="160994" spans="68:68" customFormat="1">
      <c r="BP160994" s="90"/>
    </row>
    <row r="160995" spans="68:68" customFormat="1">
      <c r="BP160995" s="90"/>
    </row>
    <row r="160996" spans="68:68" customFormat="1">
      <c r="BP160996" s="90"/>
    </row>
    <row r="160997" spans="68:68" customFormat="1">
      <c r="BP160997" s="90"/>
    </row>
    <row r="160998" spans="68:68" customFormat="1">
      <c r="BP160998" s="90"/>
    </row>
    <row r="160999" spans="68:68" customFormat="1">
      <c r="BP160999" s="90"/>
    </row>
    <row r="161000" spans="68:68" customFormat="1">
      <c r="BP161000" s="90"/>
    </row>
    <row r="161001" spans="68:68" customFormat="1">
      <c r="BP161001" s="90"/>
    </row>
    <row r="161002" spans="68:68" customFormat="1">
      <c r="BP161002" s="90"/>
    </row>
    <row r="161003" spans="68:68" customFormat="1">
      <c r="BP161003" s="90"/>
    </row>
    <row r="161004" spans="68:68" customFormat="1">
      <c r="BP161004" s="90"/>
    </row>
    <row r="161005" spans="68:68" customFormat="1">
      <c r="BP161005" s="90"/>
    </row>
    <row r="161006" spans="68:68" customFormat="1">
      <c r="BP161006" s="90"/>
    </row>
    <row r="161007" spans="68:68" customFormat="1">
      <c r="BP161007" s="90"/>
    </row>
    <row r="161008" spans="68:68" customFormat="1">
      <c r="BP161008" s="90"/>
    </row>
    <row r="161009" spans="68:68" customFormat="1">
      <c r="BP161009" s="90"/>
    </row>
    <row r="161010" spans="68:68" customFormat="1">
      <c r="BP161010" s="90"/>
    </row>
    <row r="161011" spans="68:68" customFormat="1">
      <c r="BP161011" s="90"/>
    </row>
    <row r="161012" spans="68:68" customFormat="1">
      <c r="BP161012" s="90"/>
    </row>
    <row r="161013" spans="68:68" customFormat="1">
      <c r="BP161013" s="90"/>
    </row>
    <row r="161014" spans="68:68" customFormat="1">
      <c r="BP161014" s="90"/>
    </row>
    <row r="161015" spans="68:68" customFormat="1">
      <c r="BP161015" s="90"/>
    </row>
    <row r="161016" spans="68:68" customFormat="1">
      <c r="BP161016" s="90"/>
    </row>
    <row r="161017" spans="68:68" customFormat="1">
      <c r="BP161017" s="90"/>
    </row>
    <row r="161018" spans="68:68" customFormat="1">
      <c r="BP161018" s="90"/>
    </row>
    <row r="161019" spans="68:68" customFormat="1">
      <c r="BP161019" s="90"/>
    </row>
    <row r="161020" spans="68:68" customFormat="1">
      <c r="BP161020" s="90"/>
    </row>
    <row r="161021" spans="68:68" customFormat="1">
      <c r="BP161021" s="90"/>
    </row>
    <row r="161022" spans="68:68" customFormat="1">
      <c r="BP161022" s="90"/>
    </row>
    <row r="161023" spans="68:68" customFormat="1">
      <c r="BP161023" s="90"/>
    </row>
    <row r="161024" spans="68:68" customFormat="1">
      <c r="BP161024" s="90"/>
    </row>
    <row r="161025" spans="68:68" customFormat="1">
      <c r="BP161025" s="90"/>
    </row>
    <row r="161026" spans="68:68" customFormat="1">
      <c r="BP161026" s="90"/>
    </row>
    <row r="161027" spans="68:68" customFormat="1">
      <c r="BP161027" s="90"/>
    </row>
    <row r="161028" spans="68:68" customFormat="1">
      <c r="BP161028" s="90"/>
    </row>
    <row r="161029" spans="68:68" customFormat="1">
      <c r="BP161029" s="90"/>
    </row>
    <row r="161030" spans="68:68" customFormat="1">
      <c r="BP161030" s="90"/>
    </row>
    <row r="161031" spans="68:68" customFormat="1">
      <c r="BP161031" s="90"/>
    </row>
    <row r="161032" spans="68:68" customFormat="1">
      <c r="BP161032" s="90"/>
    </row>
    <row r="161033" spans="68:68" customFormat="1">
      <c r="BP161033" s="90"/>
    </row>
    <row r="161034" spans="68:68" customFormat="1">
      <c r="BP161034" s="90"/>
    </row>
    <row r="161035" spans="68:68" customFormat="1">
      <c r="BP161035" s="90"/>
    </row>
    <row r="161036" spans="68:68" customFormat="1">
      <c r="BP161036" s="90"/>
    </row>
    <row r="161037" spans="68:68" customFormat="1">
      <c r="BP161037" s="90"/>
    </row>
    <row r="161038" spans="68:68" customFormat="1">
      <c r="BP161038" s="90"/>
    </row>
    <row r="161039" spans="68:68" customFormat="1">
      <c r="BP161039" s="90"/>
    </row>
    <row r="161040" spans="68:68" customFormat="1">
      <c r="BP161040" s="90"/>
    </row>
    <row r="161041" spans="68:68" customFormat="1">
      <c r="BP161041" s="90"/>
    </row>
    <row r="161042" spans="68:68" customFormat="1">
      <c r="BP161042" s="90"/>
    </row>
    <row r="161043" spans="68:68" customFormat="1">
      <c r="BP161043" s="90"/>
    </row>
    <row r="161044" spans="68:68" customFormat="1">
      <c r="BP161044" s="90"/>
    </row>
    <row r="161045" spans="68:68" customFormat="1">
      <c r="BP161045" s="90"/>
    </row>
    <row r="161046" spans="68:68" customFormat="1">
      <c r="BP161046" s="90"/>
    </row>
    <row r="161047" spans="68:68" customFormat="1">
      <c r="BP161047" s="90"/>
    </row>
    <row r="161048" spans="68:68" customFormat="1">
      <c r="BP161048" s="90"/>
    </row>
    <row r="161049" spans="68:68" customFormat="1">
      <c r="BP161049" s="90"/>
    </row>
    <row r="161050" spans="68:68" customFormat="1">
      <c r="BP161050" s="90"/>
    </row>
    <row r="161051" spans="68:68" customFormat="1">
      <c r="BP161051" s="90"/>
    </row>
    <row r="161052" spans="68:68" customFormat="1">
      <c r="BP161052" s="90"/>
    </row>
    <row r="161053" spans="68:68" customFormat="1">
      <c r="BP161053" s="90"/>
    </row>
    <row r="161054" spans="68:68" customFormat="1">
      <c r="BP161054" s="90"/>
    </row>
    <row r="161055" spans="68:68" customFormat="1">
      <c r="BP161055" s="90"/>
    </row>
    <row r="161056" spans="68:68" customFormat="1">
      <c r="BP161056" s="90"/>
    </row>
    <row r="161057" spans="68:68" customFormat="1">
      <c r="BP161057" s="90"/>
    </row>
    <row r="161058" spans="68:68" customFormat="1">
      <c r="BP161058" s="90"/>
    </row>
    <row r="161059" spans="68:68" customFormat="1">
      <c r="BP161059" s="90"/>
    </row>
    <row r="161060" spans="68:68" customFormat="1">
      <c r="BP161060" s="90"/>
    </row>
    <row r="161061" spans="68:68" customFormat="1">
      <c r="BP161061" s="90"/>
    </row>
    <row r="161062" spans="68:68" customFormat="1">
      <c r="BP161062" s="90"/>
    </row>
    <row r="161063" spans="68:68" customFormat="1">
      <c r="BP161063" s="90"/>
    </row>
    <row r="161064" spans="68:68" customFormat="1">
      <c r="BP161064" s="90"/>
    </row>
    <row r="161065" spans="68:68" customFormat="1">
      <c r="BP161065" s="90"/>
    </row>
    <row r="161066" spans="68:68" customFormat="1">
      <c r="BP161066" s="90"/>
    </row>
    <row r="161067" spans="68:68" customFormat="1">
      <c r="BP161067" s="90"/>
    </row>
    <row r="161068" spans="68:68" customFormat="1">
      <c r="BP161068" s="90"/>
    </row>
    <row r="161069" spans="68:68" customFormat="1">
      <c r="BP161069" s="90"/>
    </row>
    <row r="161070" spans="68:68" customFormat="1">
      <c r="BP161070" s="90"/>
    </row>
    <row r="161071" spans="68:68" customFormat="1">
      <c r="BP161071" s="90"/>
    </row>
    <row r="161072" spans="68:68" customFormat="1">
      <c r="BP161072" s="90"/>
    </row>
    <row r="161073" spans="68:68" customFormat="1">
      <c r="BP161073" s="90"/>
    </row>
    <row r="161074" spans="68:68" customFormat="1">
      <c r="BP161074" s="90"/>
    </row>
    <row r="161075" spans="68:68" customFormat="1">
      <c r="BP161075" s="90"/>
    </row>
    <row r="161076" spans="68:68" customFormat="1">
      <c r="BP161076" s="90"/>
    </row>
    <row r="161077" spans="68:68" customFormat="1">
      <c r="BP161077" s="90"/>
    </row>
    <row r="161078" spans="68:68" customFormat="1">
      <c r="BP161078" s="90"/>
    </row>
    <row r="161079" spans="68:68" customFormat="1">
      <c r="BP161079" s="90"/>
    </row>
    <row r="161080" spans="68:68" customFormat="1">
      <c r="BP161080" s="90"/>
    </row>
    <row r="161081" spans="68:68" customFormat="1">
      <c r="BP161081" s="90"/>
    </row>
    <row r="161082" spans="68:68" customFormat="1">
      <c r="BP161082" s="90"/>
    </row>
    <row r="161083" spans="68:68" customFormat="1">
      <c r="BP161083" s="90"/>
    </row>
    <row r="161084" spans="68:68" customFormat="1">
      <c r="BP161084" s="90"/>
    </row>
    <row r="161085" spans="68:68" customFormat="1">
      <c r="BP161085" s="90"/>
    </row>
    <row r="161086" spans="68:68" customFormat="1">
      <c r="BP161086" s="90"/>
    </row>
    <row r="161087" spans="68:68" customFormat="1">
      <c r="BP161087" s="90"/>
    </row>
    <row r="161088" spans="68:68" customFormat="1">
      <c r="BP161088" s="90"/>
    </row>
    <row r="161089" spans="68:68" customFormat="1">
      <c r="BP161089" s="90"/>
    </row>
    <row r="161090" spans="68:68" customFormat="1">
      <c r="BP161090" s="90"/>
    </row>
    <row r="161091" spans="68:68" customFormat="1">
      <c r="BP161091" s="90"/>
    </row>
    <row r="161092" spans="68:68" customFormat="1">
      <c r="BP161092" s="90"/>
    </row>
    <row r="161093" spans="68:68" customFormat="1">
      <c r="BP161093" s="90"/>
    </row>
    <row r="161094" spans="68:68" customFormat="1">
      <c r="BP161094" s="90"/>
    </row>
    <row r="161095" spans="68:68" customFormat="1">
      <c r="BP161095" s="90"/>
    </row>
    <row r="161096" spans="68:68" customFormat="1">
      <c r="BP161096" s="90"/>
    </row>
    <row r="161097" spans="68:68" customFormat="1">
      <c r="BP161097" s="90"/>
    </row>
    <row r="161098" spans="68:68" customFormat="1">
      <c r="BP161098" s="90"/>
    </row>
    <row r="161099" spans="68:68" customFormat="1">
      <c r="BP161099" s="90"/>
    </row>
    <row r="161100" spans="68:68" customFormat="1">
      <c r="BP161100" s="90"/>
    </row>
    <row r="161101" spans="68:68" customFormat="1">
      <c r="BP161101" s="90"/>
    </row>
    <row r="161102" spans="68:68" customFormat="1">
      <c r="BP161102" s="90"/>
    </row>
    <row r="161103" spans="68:68" customFormat="1">
      <c r="BP161103" s="90"/>
    </row>
    <row r="161104" spans="68:68" customFormat="1">
      <c r="BP161104" s="90"/>
    </row>
    <row r="161105" spans="68:68" customFormat="1">
      <c r="BP161105" s="90"/>
    </row>
    <row r="161106" spans="68:68" customFormat="1">
      <c r="BP161106" s="90"/>
    </row>
    <row r="161107" spans="68:68" customFormat="1">
      <c r="BP161107" s="90"/>
    </row>
    <row r="161108" spans="68:68" customFormat="1">
      <c r="BP161108" s="90"/>
    </row>
    <row r="161109" spans="68:68" customFormat="1">
      <c r="BP161109" s="90"/>
    </row>
    <row r="161110" spans="68:68" customFormat="1">
      <c r="BP161110" s="90"/>
    </row>
    <row r="161111" spans="68:68" customFormat="1">
      <c r="BP161111" s="90"/>
    </row>
    <row r="161112" spans="68:68" customFormat="1">
      <c r="BP161112" s="90"/>
    </row>
    <row r="161113" spans="68:68" customFormat="1">
      <c r="BP161113" s="90"/>
    </row>
    <row r="161114" spans="68:68" customFormat="1">
      <c r="BP161114" s="90"/>
    </row>
    <row r="161115" spans="68:68" customFormat="1">
      <c r="BP161115" s="90"/>
    </row>
    <row r="161116" spans="68:68" customFormat="1">
      <c r="BP161116" s="90"/>
    </row>
    <row r="161117" spans="68:68" customFormat="1">
      <c r="BP161117" s="90"/>
    </row>
    <row r="161118" spans="68:68" customFormat="1">
      <c r="BP161118" s="90"/>
    </row>
    <row r="161119" spans="68:68" customFormat="1">
      <c r="BP161119" s="90"/>
    </row>
    <row r="161120" spans="68:68" customFormat="1">
      <c r="BP161120" s="90"/>
    </row>
    <row r="161121" spans="68:68" customFormat="1">
      <c r="BP161121" s="90"/>
    </row>
    <row r="161122" spans="68:68" customFormat="1">
      <c r="BP161122" s="90"/>
    </row>
    <row r="161123" spans="68:68" customFormat="1">
      <c r="BP161123" s="90"/>
    </row>
    <row r="161124" spans="68:68" customFormat="1">
      <c r="BP161124" s="90"/>
    </row>
    <row r="161125" spans="68:68" customFormat="1">
      <c r="BP161125" s="90"/>
    </row>
    <row r="161126" spans="68:68" customFormat="1">
      <c r="BP161126" s="90"/>
    </row>
    <row r="161127" spans="68:68" customFormat="1">
      <c r="BP161127" s="90"/>
    </row>
    <row r="161128" spans="68:68" customFormat="1">
      <c r="BP161128" s="90"/>
    </row>
    <row r="161129" spans="68:68" customFormat="1">
      <c r="BP161129" s="90"/>
    </row>
    <row r="161130" spans="68:68" customFormat="1">
      <c r="BP161130" s="90"/>
    </row>
    <row r="161131" spans="68:68" customFormat="1">
      <c r="BP161131" s="90"/>
    </row>
    <row r="161132" spans="68:68" customFormat="1">
      <c r="BP161132" s="90"/>
    </row>
    <row r="161133" spans="68:68" customFormat="1">
      <c r="BP161133" s="90"/>
    </row>
    <row r="161134" spans="68:68" customFormat="1">
      <c r="BP161134" s="90"/>
    </row>
    <row r="161135" spans="68:68" customFormat="1">
      <c r="BP161135" s="90"/>
    </row>
    <row r="161136" spans="68:68" customFormat="1">
      <c r="BP161136" s="90"/>
    </row>
    <row r="161137" spans="68:68" customFormat="1">
      <c r="BP161137" s="90"/>
    </row>
    <row r="161138" spans="68:68" customFormat="1">
      <c r="BP161138" s="90"/>
    </row>
    <row r="161139" spans="68:68" customFormat="1">
      <c r="BP161139" s="90"/>
    </row>
    <row r="161140" spans="68:68" customFormat="1">
      <c r="BP161140" s="90"/>
    </row>
    <row r="161141" spans="68:68" customFormat="1">
      <c r="BP161141" s="90"/>
    </row>
    <row r="161142" spans="68:68" customFormat="1">
      <c r="BP161142" s="90"/>
    </row>
    <row r="161143" spans="68:68" customFormat="1">
      <c r="BP161143" s="90"/>
    </row>
    <row r="161144" spans="68:68" customFormat="1">
      <c r="BP161144" s="90"/>
    </row>
    <row r="161145" spans="68:68" customFormat="1">
      <c r="BP161145" s="90"/>
    </row>
    <row r="161146" spans="68:68" customFormat="1">
      <c r="BP161146" s="90"/>
    </row>
    <row r="161147" spans="68:68" customFormat="1">
      <c r="BP161147" s="90"/>
    </row>
    <row r="161148" spans="68:68" customFormat="1">
      <c r="BP161148" s="90"/>
    </row>
    <row r="161149" spans="68:68" customFormat="1">
      <c r="BP161149" s="90"/>
    </row>
    <row r="161150" spans="68:68" customFormat="1">
      <c r="BP161150" s="90"/>
    </row>
    <row r="161151" spans="68:68" customFormat="1">
      <c r="BP161151" s="90"/>
    </row>
    <row r="161152" spans="68:68" customFormat="1">
      <c r="BP161152" s="90"/>
    </row>
    <row r="161153" spans="68:68" customFormat="1">
      <c r="BP161153" s="90"/>
    </row>
    <row r="161154" spans="68:68" customFormat="1">
      <c r="BP161154" s="90"/>
    </row>
    <row r="161155" spans="68:68" customFormat="1">
      <c r="BP161155" s="90"/>
    </row>
    <row r="161156" spans="68:68" customFormat="1">
      <c r="BP161156" s="90"/>
    </row>
    <row r="161157" spans="68:68" customFormat="1">
      <c r="BP161157" s="90"/>
    </row>
    <row r="161158" spans="68:68" customFormat="1">
      <c r="BP161158" s="90"/>
    </row>
    <row r="161159" spans="68:68" customFormat="1">
      <c r="BP161159" s="90"/>
    </row>
    <row r="161160" spans="68:68" customFormat="1">
      <c r="BP161160" s="90"/>
    </row>
    <row r="161161" spans="68:68" customFormat="1">
      <c r="BP161161" s="90"/>
    </row>
    <row r="161162" spans="68:68" customFormat="1">
      <c r="BP161162" s="90"/>
    </row>
    <row r="161163" spans="68:68" customFormat="1">
      <c r="BP161163" s="90"/>
    </row>
    <row r="161164" spans="68:68" customFormat="1">
      <c r="BP161164" s="90"/>
    </row>
    <row r="161165" spans="68:68" customFormat="1">
      <c r="BP161165" s="90"/>
    </row>
    <row r="161166" spans="68:68" customFormat="1">
      <c r="BP161166" s="90"/>
    </row>
    <row r="161167" spans="68:68" customFormat="1">
      <c r="BP161167" s="90"/>
    </row>
    <row r="161168" spans="68:68" customFormat="1">
      <c r="BP161168" s="90"/>
    </row>
    <row r="161169" spans="68:68" customFormat="1">
      <c r="BP161169" s="90"/>
    </row>
    <row r="161170" spans="68:68" customFormat="1">
      <c r="BP161170" s="90"/>
    </row>
    <row r="161171" spans="68:68" customFormat="1">
      <c r="BP161171" s="90"/>
    </row>
    <row r="161172" spans="68:68" customFormat="1">
      <c r="BP161172" s="90"/>
    </row>
    <row r="161173" spans="68:68" customFormat="1">
      <c r="BP161173" s="90"/>
    </row>
    <row r="161174" spans="68:68" customFormat="1">
      <c r="BP161174" s="90"/>
    </row>
    <row r="161175" spans="68:68" customFormat="1">
      <c r="BP161175" s="90"/>
    </row>
    <row r="161176" spans="68:68" customFormat="1">
      <c r="BP161176" s="90"/>
    </row>
    <row r="161177" spans="68:68" customFormat="1">
      <c r="BP161177" s="90"/>
    </row>
    <row r="161178" spans="68:68" customFormat="1">
      <c r="BP161178" s="90"/>
    </row>
    <row r="161179" spans="68:68" customFormat="1">
      <c r="BP161179" s="90"/>
    </row>
    <row r="161180" spans="68:68" customFormat="1">
      <c r="BP161180" s="90"/>
    </row>
    <row r="161181" spans="68:68" customFormat="1">
      <c r="BP161181" s="90"/>
    </row>
    <row r="161182" spans="68:68" customFormat="1">
      <c r="BP161182" s="90"/>
    </row>
    <row r="161183" spans="68:68" customFormat="1">
      <c r="BP161183" s="90"/>
    </row>
    <row r="161184" spans="68:68" customFormat="1">
      <c r="BP161184" s="90"/>
    </row>
    <row r="161185" spans="68:68" customFormat="1">
      <c r="BP161185" s="90"/>
    </row>
    <row r="161186" spans="68:68" customFormat="1">
      <c r="BP161186" s="90"/>
    </row>
    <row r="161187" spans="68:68" customFormat="1">
      <c r="BP161187" s="90"/>
    </row>
    <row r="161188" spans="68:68" customFormat="1">
      <c r="BP161188" s="90"/>
    </row>
    <row r="161189" spans="68:68" customFormat="1">
      <c r="BP161189" s="90"/>
    </row>
    <row r="161190" spans="68:68" customFormat="1">
      <c r="BP161190" s="90"/>
    </row>
    <row r="161191" spans="68:68" customFormat="1">
      <c r="BP161191" s="90"/>
    </row>
    <row r="161192" spans="68:68" customFormat="1">
      <c r="BP161192" s="90"/>
    </row>
    <row r="161193" spans="68:68" customFormat="1">
      <c r="BP161193" s="90"/>
    </row>
    <row r="161194" spans="68:68" customFormat="1">
      <c r="BP161194" s="90"/>
    </row>
    <row r="161195" spans="68:68" customFormat="1">
      <c r="BP161195" s="90"/>
    </row>
    <row r="161196" spans="68:68" customFormat="1">
      <c r="BP161196" s="90"/>
    </row>
    <row r="161197" spans="68:68" customFormat="1">
      <c r="BP161197" s="90"/>
    </row>
    <row r="161198" spans="68:68" customFormat="1">
      <c r="BP161198" s="90"/>
    </row>
    <row r="161199" spans="68:68" customFormat="1">
      <c r="BP161199" s="90"/>
    </row>
    <row r="161200" spans="68:68" customFormat="1">
      <c r="BP161200" s="90"/>
    </row>
    <row r="161201" spans="68:68" customFormat="1">
      <c r="BP161201" s="90"/>
    </row>
    <row r="161202" spans="68:68" customFormat="1">
      <c r="BP161202" s="90"/>
    </row>
    <row r="161203" spans="68:68" customFormat="1">
      <c r="BP161203" s="90"/>
    </row>
    <row r="161204" spans="68:68" customFormat="1">
      <c r="BP161204" s="90"/>
    </row>
    <row r="161205" spans="68:68" customFormat="1">
      <c r="BP161205" s="90"/>
    </row>
    <row r="161206" spans="68:68" customFormat="1">
      <c r="BP161206" s="90"/>
    </row>
    <row r="161207" spans="68:68" customFormat="1">
      <c r="BP161207" s="90"/>
    </row>
    <row r="161208" spans="68:68" customFormat="1">
      <c r="BP161208" s="90"/>
    </row>
    <row r="161209" spans="68:68" customFormat="1">
      <c r="BP161209" s="90"/>
    </row>
    <row r="161210" spans="68:68" customFormat="1">
      <c r="BP161210" s="90"/>
    </row>
    <row r="161211" spans="68:68" customFormat="1">
      <c r="BP161211" s="90"/>
    </row>
    <row r="161212" spans="68:68" customFormat="1">
      <c r="BP161212" s="90"/>
    </row>
    <row r="161213" spans="68:68" customFormat="1">
      <c r="BP161213" s="90"/>
    </row>
    <row r="161214" spans="68:68" customFormat="1">
      <c r="BP161214" s="90"/>
    </row>
    <row r="161215" spans="68:68" customFormat="1">
      <c r="BP161215" s="90"/>
    </row>
    <row r="161216" spans="68:68" customFormat="1">
      <c r="BP161216" s="90"/>
    </row>
    <row r="161217" spans="68:68" customFormat="1">
      <c r="BP161217" s="90"/>
    </row>
    <row r="161218" spans="68:68" customFormat="1">
      <c r="BP161218" s="90"/>
    </row>
    <row r="161219" spans="68:68" customFormat="1">
      <c r="BP161219" s="90"/>
    </row>
    <row r="161220" spans="68:68" customFormat="1">
      <c r="BP161220" s="90"/>
    </row>
    <row r="161221" spans="68:68" customFormat="1">
      <c r="BP161221" s="90"/>
    </row>
    <row r="161222" spans="68:68" customFormat="1">
      <c r="BP161222" s="90"/>
    </row>
    <row r="161223" spans="68:68" customFormat="1">
      <c r="BP161223" s="90"/>
    </row>
    <row r="161224" spans="68:68" customFormat="1">
      <c r="BP161224" s="90"/>
    </row>
    <row r="161225" spans="68:68" customFormat="1">
      <c r="BP161225" s="90"/>
    </row>
    <row r="161226" spans="68:68" customFormat="1">
      <c r="BP161226" s="90"/>
    </row>
    <row r="161227" spans="68:68" customFormat="1">
      <c r="BP161227" s="90"/>
    </row>
    <row r="161228" spans="68:68" customFormat="1">
      <c r="BP161228" s="90"/>
    </row>
    <row r="161229" spans="68:68" customFormat="1">
      <c r="BP161229" s="90"/>
    </row>
    <row r="161230" spans="68:68" customFormat="1">
      <c r="BP161230" s="90"/>
    </row>
    <row r="161231" spans="68:68" customFormat="1">
      <c r="BP161231" s="90"/>
    </row>
    <row r="161232" spans="68:68" customFormat="1">
      <c r="BP161232" s="90"/>
    </row>
    <row r="161233" spans="68:68" customFormat="1">
      <c r="BP161233" s="90"/>
    </row>
    <row r="161234" spans="68:68" customFormat="1">
      <c r="BP161234" s="90"/>
    </row>
    <row r="161235" spans="68:68" customFormat="1">
      <c r="BP161235" s="90"/>
    </row>
    <row r="161236" spans="68:68" customFormat="1">
      <c r="BP161236" s="90"/>
    </row>
    <row r="161237" spans="68:68" customFormat="1">
      <c r="BP161237" s="90"/>
    </row>
    <row r="161238" spans="68:68" customFormat="1">
      <c r="BP161238" s="90"/>
    </row>
    <row r="161239" spans="68:68" customFormat="1">
      <c r="BP161239" s="90"/>
    </row>
    <row r="161240" spans="68:68" customFormat="1">
      <c r="BP161240" s="90"/>
    </row>
    <row r="161241" spans="68:68" customFormat="1">
      <c r="BP161241" s="90"/>
    </row>
    <row r="161242" spans="68:68" customFormat="1">
      <c r="BP161242" s="90"/>
    </row>
    <row r="161243" spans="68:68" customFormat="1">
      <c r="BP161243" s="90"/>
    </row>
    <row r="161244" spans="68:68" customFormat="1">
      <c r="BP161244" s="90"/>
    </row>
    <row r="161245" spans="68:68" customFormat="1">
      <c r="BP161245" s="90"/>
    </row>
    <row r="161246" spans="68:68" customFormat="1">
      <c r="BP161246" s="90"/>
    </row>
    <row r="161247" spans="68:68" customFormat="1">
      <c r="BP161247" s="90"/>
    </row>
    <row r="161248" spans="68:68" customFormat="1">
      <c r="BP161248" s="90"/>
    </row>
    <row r="161249" spans="68:68" customFormat="1">
      <c r="BP161249" s="90"/>
    </row>
    <row r="161250" spans="68:68" customFormat="1">
      <c r="BP161250" s="90"/>
    </row>
    <row r="161251" spans="68:68" customFormat="1">
      <c r="BP161251" s="90"/>
    </row>
    <row r="161252" spans="68:68" customFormat="1">
      <c r="BP161252" s="90"/>
    </row>
    <row r="161253" spans="68:68" customFormat="1">
      <c r="BP161253" s="90"/>
    </row>
    <row r="161254" spans="68:68" customFormat="1">
      <c r="BP161254" s="90"/>
    </row>
    <row r="161255" spans="68:68" customFormat="1">
      <c r="BP161255" s="90"/>
    </row>
    <row r="161256" spans="68:68" customFormat="1">
      <c r="BP161256" s="90"/>
    </row>
    <row r="161257" spans="68:68" customFormat="1">
      <c r="BP161257" s="90"/>
    </row>
    <row r="161258" spans="68:68" customFormat="1">
      <c r="BP161258" s="90"/>
    </row>
    <row r="161259" spans="68:68" customFormat="1">
      <c r="BP161259" s="90"/>
    </row>
    <row r="161260" spans="68:68" customFormat="1">
      <c r="BP161260" s="90"/>
    </row>
    <row r="161261" spans="68:68" customFormat="1">
      <c r="BP161261" s="90"/>
    </row>
    <row r="161262" spans="68:68" customFormat="1">
      <c r="BP161262" s="90"/>
    </row>
    <row r="161263" spans="68:68" customFormat="1">
      <c r="BP161263" s="90"/>
    </row>
    <row r="161264" spans="68:68" customFormat="1">
      <c r="BP161264" s="90"/>
    </row>
    <row r="161265" spans="68:68" customFormat="1">
      <c r="BP161265" s="90"/>
    </row>
    <row r="161266" spans="68:68" customFormat="1">
      <c r="BP161266" s="90"/>
    </row>
    <row r="161267" spans="68:68" customFormat="1">
      <c r="BP161267" s="90"/>
    </row>
    <row r="161268" spans="68:68" customFormat="1">
      <c r="BP161268" s="90"/>
    </row>
    <row r="161269" spans="68:68" customFormat="1">
      <c r="BP161269" s="90"/>
    </row>
    <row r="161270" spans="68:68" customFormat="1">
      <c r="BP161270" s="90"/>
    </row>
    <row r="161271" spans="68:68" customFormat="1">
      <c r="BP161271" s="90"/>
    </row>
    <row r="161272" spans="68:68" customFormat="1">
      <c r="BP161272" s="90"/>
    </row>
    <row r="161273" spans="68:68" customFormat="1">
      <c r="BP161273" s="90"/>
    </row>
    <row r="161274" spans="68:68" customFormat="1">
      <c r="BP161274" s="90"/>
    </row>
    <row r="161275" spans="68:68" customFormat="1">
      <c r="BP161275" s="90"/>
    </row>
    <row r="161276" spans="68:68" customFormat="1">
      <c r="BP161276" s="90"/>
    </row>
    <row r="161277" spans="68:68" customFormat="1">
      <c r="BP161277" s="90"/>
    </row>
    <row r="161278" spans="68:68" customFormat="1">
      <c r="BP161278" s="90"/>
    </row>
    <row r="161279" spans="68:68" customFormat="1">
      <c r="BP161279" s="90"/>
    </row>
    <row r="161280" spans="68:68" customFormat="1">
      <c r="BP161280" s="90"/>
    </row>
    <row r="161281" spans="68:68" customFormat="1">
      <c r="BP161281" s="90"/>
    </row>
    <row r="161282" spans="68:68" customFormat="1">
      <c r="BP161282" s="90"/>
    </row>
    <row r="161283" spans="68:68" customFormat="1">
      <c r="BP161283" s="90"/>
    </row>
    <row r="161284" spans="68:68" customFormat="1">
      <c r="BP161284" s="90"/>
    </row>
    <row r="161285" spans="68:68" customFormat="1">
      <c r="BP161285" s="90"/>
    </row>
    <row r="161286" spans="68:68" customFormat="1">
      <c r="BP161286" s="90"/>
    </row>
    <row r="161287" spans="68:68" customFormat="1">
      <c r="BP161287" s="90"/>
    </row>
    <row r="161288" spans="68:68" customFormat="1">
      <c r="BP161288" s="90"/>
    </row>
    <row r="161289" spans="68:68" customFormat="1">
      <c r="BP161289" s="90"/>
    </row>
    <row r="161290" spans="68:68" customFormat="1">
      <c r="BP161290" s="90"/>
    </row>
    <row r="161291" spans="68:68" customFormat="1">
      <c r="BP161291" s="90"/>
    </row>
    <row r="161292" spans="68:68" customFormat="1">
      <c r="BP161292" s="90"/>
    </row>
    <row r="161293" spans="68:68" customFormat="1">
      <c r="BP161293" s="90"/>
    </row>
    <row r="161294" spans="68:68" customFormat="1">
      <c r="BP161294" s="90"/>
    </row>
    <row r="161295" spans="68:68" customFormat="1">
      <c r="BP161295" s="90"/>
    </row>
    <row r="161296" spans="68:68" customFormat="1">
      <c r="BP161296" s="90"/>
    </row>
    <row r="161297" spans="68:68" customFormat="1">
      <c r="BP161297" s="90"/>
    </row>
    <row r="161298" spans="68:68" customFormat="1">
      <c r="BP161298" s="90"/>
    </row>
    <row r="161299" spans="68:68" customFormat="1">
      <c r="BP161299" s="90"/>
    </row>
    <row r="161300" spans="68:68" customFormat="1">
      <c r="BP161300" s="90"/>
    </row>
    <row r="161301" spans="68:68" customFormat="1">
      <c r="BP161301" s="90"/>
    </row>
    <row r="161302" spans="68:68" customFormat="1">
      <c r="BP161302" s="90"/>
    </row>
    <row r="161303" spans="68:68" customFormat="1">
      <c r="BP161303" s="90"/>
    </row>
    <row r="161304" spans="68:68" customFormat="1">
      <c r="BP161304" s="90"/>
    </row>
    <row r="161305" spans="68:68" customFormat="1">
      <c r="BP161305" s="90"/>
    </row>
    <row r="161306" spans="68:68" customFormat="1">
      <c r="BP161306" s="90"/>
    </row>
    <row r="161307" spans="68:68" customFormat="1">
      <c r="BP161307" s="90"/>
    </row>
    <row r="161308" spans="68:68" customFormat="1">
      <c r="BP161308" s="90"/>
    </row>
    <row r="161309" spans="68:68" customFormat="1">
      <c r="BP161309" s="90"/>
    </row>
    <row r="161310" spans="68:68" customFormat="1">
      <c r="BP161310" s="90"/>
    </row>
    <row r="161311" spans="68:68" customFormat="1">
      <c r="BP161311" s="90"/>
    </row>
    <row r="161312" spans="68:68" customFormat="1">
      <c r="BP161312" s="90"/>
    </row>
    <row r="161313" spans="68:68" customFormat="1">
      <c r="BP161313" s="90"/>
    </row>
    <row r="161314" spans="68:68" customFormat="1">
      <c r="BP161314" s="90"/>
    </row>
    <row r="161315" spans="68:68" customFormat="1">
      <c r="BP161315" s="90"/>
    </row>
    <row r="161316" spans="68:68" customFormat="1">
      <c r="BP161316" s="90"/>
    </row>
    <row r="161317" spans="68:68" customFormat="1">
      <c r="BP161317" s="90"/>
    </row>
    <row r="161318" spans="68:68" customFormat="1">
      <c r="BP161318" s="90"/>
    </row>
    <row r="161319" spans="68:68" customFormat="1">
      <c r="BP161319" s="90"/>
    </row>
    <row r="161320" spans="68:68" customFormat="1">
      <c r="BP161320" s="90"/>
    </row>
    <row r="161321" spans="68:68" customFormat="1">
      <c r="BP161321" s="90"/>
    </row>
    <row r="161322" spans="68:68" customFormat="1">
      <c r="BP161322" s="90"/>
    </row>
    <row r="161323" spans="68:68" customFormat="1">
      <c r="BP161323" s="90"/>
    </row>
    <row r="161324" spans="68:68" customFormat="1">
      <c r="BP161324" s="90"/>
    </row>
    <row r="161325" spans="68:68" customFormat="1">
      <c r="BP161325" s="90"/>
    </row>
    <row r="161326" spans="68:68" customFormat="1">
      <c r="BP161326" s="90"/>
    </row>
    <row r="161327" spans="68:68" customFormat="1">
      <c r="BP161327" s="90"/>
    </row>
    <row r="161328" spans="68:68" customFormat="1">
      <c r="BP161328" s="90"/>
    </row>
    <row r="161329" spans="68:68" customFormat="1">
      <c r="BP161329" s="90"/>
    </row>
    <row r="161330" spans="68:68" customFormat="1">
      <c r="BP161330" s="90"/>
    </row>
    <row r="161331" spans="68:68" customFormat="1">
      <c r="BP161331" s="90"/>
    </row>
    <row r="161332" spans="68:68" customFormat="1">
      <c r="BP161332" s="90"/>
    </row>
    <row r="161333" spans="68:68" customFormat="1">
      <c r="BP161333" s="90"/>
    </row>
    <row r="161334" spans="68:68" customFormat="1">
      <c r="BP161334" s="90"/>
    </row>
    <row r="161335" spans="68:68" customFormat="1">
      <c r="BP161335" s="90"/>
    </row>
    <row r="161336" spans="68:68" customFormat="1">
      <c r="BP161336" s="90"/>
    </row>
    <row r="161337" spans="68:68" customFormat="1">
      <c r="BP161337" s="90"/>
    </row>
    <row r="161338" spans="68:68" customFormat="1">
      <c r="BP161338" s="90"/>
    </row>
    <row r="161339" spans="68:68" customFormat="1">
      <c r="BP161339" s="90"/>
    </row>
    <row r="161340" spans="68:68" customFormat="1">
      <c r="BP161340" s="90"/>
    </row>
    <row r="161341" spans="68:68" customFormat="1">
      <c r="BP161341" s="90"/>
    </row>
    <row r="161342" spans="68:68" customFormat="1">
      <c r="BP161342" s="90"/>
    </row>
    <row r="161343" spans="68:68" customFormat="1">
      <c r="BP161343" s="90"/>
    </row>
    <row r="161344" spans="68:68" customFormat="1">
      <c r="BP161344" s="90"/>
    </row>
    <row r="161345" spans="68:68" customFormat="1">
      <c r="BP161345" s="90"/>
    </row>
    <row r="161346" spans="68:68" customFormat="1">
      <c r="BP161346" s="90"/>
    </row>
    <row r="161347" spans="68:68" customFormat="1">
      <c r="BP161347" s="90"/>
    </row>
    <row r="161348" spans="68:68" customFormat="1">
      <c r="BP161348" s="90"/>
    </row>
    <row r="161349" spans="68:68" customFormat="1">
      <c r="BP161349" s="90"/>
    </row>
    <row r="161350" spans="68:68" customFormat="1">
      <c r="BP161350" s="90"/>
    </row>
    <row r="161351" spans="68:68" customFormat="1">
      <c r="BP161351" s="90"/>
    </row>
    <row r="161352" spans="68:68" customFormat="1">
      <c r="BP161352" s="90"/>
    </row>
    <row r="161353" spans="68:68" customFormat="1">
      <c r="BP161353" s="90"/>
    </row>
    <row r="161354" spans="68:68" customFormat="1">
      <c r="BP161354" s="90"/>
    </row>
    <row r="161355" spans="68:68" customFormat="1">
      <c r="BP161355" s="90"/>
    </row>
    <row r="161356" spans="68:68" customFormat="1">
      <c r="BP161356" s="90"/>
    </row>
    <row r="161357" spans="68:68" customFormat="1">
      <c r="BP161357" s="90"/>
    </row>
    <row r="161358" spans="68:68" customFormat="1">
      <c r="BP161358" s="90"/>
    </row>
    <row r="161359" spans="68:68" customFormat="1">
      <c r="BP161359" s="90"/>
    </row>
    <row r="161360" spans="68:68" customFormat="1">
      <c r="BP161360" s="90"/>
    </row>
    <row r="161361" spans="68:68" customFormat="1">
      <c r="BP161361" s="90"/>
    </row>
    <row r="161362" spans="68:68" customFormat="1">
      <c r="BP161362" s="90"/>
    </row>
    <row r="161363" spans="68:68" customFormat="1">
      <c r="BP161363" s="90"/>
    </row>
    <row r="161364" spans="68:68" customFormat="1">
      <c r="BP161364" s="90"/>
    </row>
    <row r="161365" spans="68:68" customFormat="1">
      <c r="BP161365" s="90"/>
    </row>
    <row r="161366" spans="68:68" customFormat="1">
      <c r="BP161366" s="90"/>
    </row>
    <row r="161367" spans="68:68" customFormat="1">
      <c r="BP161367" s="90"/>
    </row>
    <row r="161368" spans="68:68" customFormat="1">
      <c r="BP161368" s="90"/>
    </row>
    <row r="161369" spans="68:68" customFormat="1">
      <c r="BP161369" s="90"/>
    </row>
    <row r="161370" spans="68:68" customFormat="1">
      <c r="BP161370" s="90"/>
    </row>
    <row r="161371" spans="68:68" customFormat="1">
      <c r="BP161371" s="90"/>
    </row>
    <row r="161372" spans="68:68" customFormat="1">
      <c r="BP161372" s="90"/>
    </row>
    <row r="161373" spans="68:68" customFormat="1">
      <c r="BP161373" s="90"/>
    </row>
    <row r="161374" spans="68:68" customFormat="1">
      <c r="BP161374" s="90"/>
    </row>
    <row r="161375" spans="68:68" customFormat="1">
      <c r="BP161375" s="90"/>
    </row>
    <row r="161376" spans="68:68" customFormat="1">
      <c r="BP161376" s="90"/>
    </row>
    <row r="161377" spans="68:68" customFormat="1">
      <c r="BP161377" s="90"/>
    </row>
    <row r="161378" spans="68:68" customFormat="1">
      <c r="BP161378" s="90"/>
    </row>
    <row r="161379" spans="68:68" customFormat="1">
      <c r="BP161379" s="90"/>
    </row>
    <row r="161380" spans="68:68" customFormat="1">
      <c r="BP161380" s="90"/>
    </row>
    <row r="161381" spans="68:68" customFormat="1">
      <c r="BP161381" s="90"/>
    </row>
    <row r="161382" spans="68:68" customFormat="1">
      <c r="BP161382" s="90"/>
    </row>
    <row r="161383" spans="68:68" customFormat="1">
      <c r="BP161383" s="90"/>
    </row>
    <row r="161384" spans="68:68" customFormat="1">
      <c r="BP161384" s="90"/>
    </row>
    <row r="161385" spans="68:68" customFormat="1">
      <c r="BP161385" s="90"/>
    </row>
    <row r="161386" spans="68:68" customFormat="1">
      <c r="BP161386" s="90"/>
    </row>
    <row r="161387" spans="68:68" customFormat="1">
      <c r="BP161387" s="90"/>
    </row>
    <row r="161388" spans="68:68" customFormat="1">
      <c r="BP161388" s="90"/>
    </row>
    <row r="161389" spans="68:68" customFormat="1">
      <c r="BP161389" s="90"/>
    </row>
    <row r="161390" spans="68:68" customFormat="1">
      <c r="BP161390" s="90"/>
    </row>
    <row r="161391" spans="68:68" customFormat="1">
      <c r="BP161391" s="90"/>
    </row>
    <row r="161392" spans="68:68" customFormat="1">
      <c r="BP161392" s="90"/>
    </row>
    <row r="161393" spans="68:68" customFormat="1">
      <c r="BP161393" s="90"/>
    </row>
    <row r="161394" spans="68:68" customFormat="1">
      <c r="BP161394" s="90"/>
    </row>
    <row r="161395" spans="68:68" customFormat="1">
      <c r="BP161395" s="90"/>
    </row>
    <row r="161396" spans="68:68" customFormat="1">
      <c r="BP161396" s="90"/>
    </row>
    <row r="161397" spans="68:68" customFormat="1">
      <c r="BP161397" s="90"/>
    </row>
    <row r="161398" spans="68:68" customFormat="1">
      <c r="BP161398" s="90"/>
    </row>
    <row r="161399" spans="68:68" customFormat="1">
      <c r="BP161399" s="90"/>
    </row>
    <row r="161400" spans="68:68" customFormat="1">
      <c r="BP161400" s="90"/>
    </row>
    <row r="161401" spans="68:68" customFormat="1">
      <c r="BP161401" s="90"/>
    </row>
    <row r="161402" spans="68:68" customFormat="1">
      <c r="BP161402" s="90"/>
    </row>
    <row r="161403" spans="68:68" customFormat="1">
      <c r="BP161403" s="90"/>
    </row>
    <row r="161404" spans="68:68" customFormat="1">
      <c r="BP161404" s="90"/>
    </row>
    <row r="161405" spans="68:68" customFormat="1">
      <c r="BP161405" s="90"/>
    </row>
    <row r="161406" spans="68:68" customFormat="1">
      <c r="BP161406" s="90"/>
    </row>
    <row r="161407" spans="68:68" customFormat="1">
      <c r="BP161407" s="90"/>
    </row>
    <row r="161408" spans="68:68" customFormat="1">
      <c r="BP161408" s="90"/>
    </row>
    <row r="161409" spans="68:68" customFormat="1">
      <c r="BP161409" s="90"/>
    </row>
    <row r="161410" spans="68:68" customFormat="1">
      <c r="BP161410" s="90"/>
    </row>
    <row r="161411" spans="68:68" customFormat="1">
      <c r="BP161411" s="90"/>
    </row>
    <row r="161412" spans="68:68" customFormat="1">
      <c r="BP161412" s="90"/>
    </row>
    <row r="161413" spans="68:68" customFormat="1">
      <c r="BP161413" s="90"/>
    </row>
    <row r="161414" spans="68:68" customFormat="1">
      <c r="BP161414" s="90"/>
    </row>
    <row r="161415" spans="68:68" customFormat="1">
      <c r="BP161415" s="90"/>
    </row>
    <row r="161416" spans="68:68" customFormat="1">
      <c r="BP161416" s="90"/>
    </row>
    <row r="161417" spans="68:68" customFormat="1">
      <c r="BP161417" s="90"/>
    </row>
    <row r="161418" spans="68:68" customFormat="1">
      <c r="BP161418" s="90"/>
    </row>
    <row r="161419" spans="68:68" customFormat="1">
      <c r="BP161419" s="90"/>
    </row>
    <row r="161420" spans="68:68" customFormat="1">
      <c r="BP161420" s="90"/>
    </row>
    <row r="161421" spans="68:68" customFormat="1">
      <c r="BP161421" s="90"/>
    </row>
    <row r="161422" spans="68:68" customFormat="1">
      <c r="BP161422" s="90"/>
    </row>
    <row r="161423" spans="68:68" customFormat="1">
      <c r="BP161423" s="90"/>
    </row>
    <row r="161424" spans="68:68" customFormat="1">
      <c r="BP161424" s="90"/>
    </row>
    <row r="161425" spans="68:68" customFormat="1">
      <c r="BP161425" s="90"/>
    </row>
    <row r="161426" spans="68:68" customFormat="1">
      <c r="BP161426" s="90"/>
    </row>
    <row r="161427" spans="68:68" customFormat="1">
      <c r="BP161427" s="90"/>
    </row>
    <row r="161428" spans="68:68" customFormat="1">
      <c r="BP161428" s="90"/>
    </row>
    <row r="161429" spans="68:68" customFormat="1">
      <c r="BP161429" s="90"/>
    </row>
    <row r="161430" spans="68:68" customFormat="1">
      <c r="BP161430" s="90"/>
    </row>
    <row r="161431" spans="68:68" customFormat="1">
      <c r="BP161431" s="90"/>
    </row>
    <row r="161432" spans="68:68" customFormat="1">
      <c r="BP161432" s="90"/>
    </row>
    <row r="161433" spans="68:68" customFormat="1">
      <c r="BP161433" s="90"/>
    </row>
    <row r="161434" spans="68:68" customFormat="1">
      <c r="BP161434" s="90"/>
    </row>
    <row r="161435" spans="68:68" customFormat="1">
      <c r="BP161435" s="90"/>
    </row>
    <row r="161436" spans="68:68" customFormat="1">
      <c r="BP161436" s="90"/>
    </row>
    <row r="161437" spans="68:68" customFormat="1">
      <c r="BP161437" s="90"/>
    </row>
    <row r="161438" spans="68:68" customFormat="1">
      <c r="BP161438" s="90"/>
    </row>
    <row r="161439" spans="68:68" customFormat="1">
      <c r="BP161439" s="90"/>
    </row>
    <row r="161440" spans="68:68" customFormat="1">
      <c r="BP161440" s="90"/>
    </row>
    <row r="161441" spans="68:68" customFormat="1">
      <c r="BP161441" s="90"/>
    </row>
    <row r="161442" spans="68:68" customFormat="1">
      <c r="BP161442" s="90"/>
    </row>
    <row r="161443" spans="68:68" customFormat="1">
      <c r="BP161443" s="90"/>
    </row>
    <row r="161444" spans="68:68" customFormat="1">
      <c r="BP161444" s="90"/>
    </row>
    <row r="161445" spans="68:68" customFormat="1">
      <c r="BP161445" s="90"/>
    </row>
    <row r="161446" spans="68:68" customFormat="1">
      <c r="BP161446" s="90"/>
    </row>
    <row r="161447" spans="68:68" customFormat="1">
      <c r="BP161447" s="90"/>
    </row>
    <row r="161448" spans="68:68" customFormat="1">
      <c r="BP161448" s="90"/>
    </row>
    <row r="161449" spans="68:68" customFormat="1">
      <c r="BP161449" s="90"/>
    </row>
    <row r="161450" spans="68:68" customFormat="1">
      <c r="BP161450" s="90"/>
    </row>
    <row r="161451" spans="68:68" customFormat="1">
      <c r="BP161451" s="90"/>
    </row>
    <row r="161452" spans="68:68" customFormat="1">
      <c r="BP161452" s="90"/>
    </row>
    <row r="161453" spans="68:68" customFormat="1">
      <c r="BP161453" s="90"/>
    </row>
    <row r="161454" spans="68:68" customFormat="1">
      <c r="BP161454" s="90"/>
    </row>
    <row r="161455" spans="68:68" customFormat="1">
      <c r="BP161455" s="90"/>
    </row>
    <row r="161456" spans="68:68" customFormat="1">
      <c r="BP161456" s="90"/>
    </row>
    <row r="161457" spans="68:68" customFormat="1">
      <c r="BP161457" s="90"/>
    </row>
    <row r="161458" spans="68:68" customFormat="1">
      <c r="BP161458" s="90"/>
    </row>
    <row r="161459" spans="68:68" customFormat="1">
      <c r="BP161459" s="90"/>
    </row>
    <row r="161460" spans="68:68" customFormat="1">
      <c r="BP161460" s="90"/>
    </row>
    <row r="161461" spans="68:68" customFormat="1">
      <c r="BP161461" s="90"/>
    </row>
    <row r="161462" spans="68:68" customFormat="1">
      <c r="BP161462" s="90"/>
    </row>
    <row r="161463" spans="68:68" customFormat="1">
      <c r="BP161463" s="90"/>
    </row>
    <row r="161464" spans="68:68" customFormat="1">
      <c r="BP161464" s="90"/>
    </row>
    <row r="161465" spans="68:68" customFormat="1">
      <c r="BP161465" s="90"/>
    </row>
    <row r="161466" spans="68:68" customFormat="1">
      <c r="BP161466" s="90"/>
    </row>
    <row r="161467" spans="68:68" customFormat="1">
      <c r="BP161467" s="90"/>
    </row>
    <row r="161468" spans="68:68" customFormat="1">
      <c r="BP161468" s="90"/>
    </row>
    <row r="161469" spans="68:68" customFormat="1">
      <c r="BP161469" s="90"/>
    </row>
    <row r="161470" spans="68:68" customFormat="1">
      <c r="BP161470" s="90"/>
    </row>
    <row r="161471" spans="68:68" customFormat="1">
      <c r="BP161471" s="90"/>
    </row>
    <row r="161472" spans="68:68" customFormat="1">
      <c r="BP161472" s="90"/>
    </row>
    <row r="161473" spans="68:68" customFormat="1">
      <c r="BP161473" s="90"/>
    </row>
    <row r="161474" spans="68:68" customFormat="1">
      <c r="BP161474" s="90"/>
    </row>
    <row r="161475" spans="68:68" customFormat="1">
      <c r="BP161475" s="90"/>
    </row>
    <row r="161476" spans="68:68" customFormat="1">
      <c r="BP161476" s="90"/>
    </row>
    <row r="161477" spans="68:68" customFormat="1">
      <c r="BP161477" s="90"/>
    </row>
    <row r="161478" spans="68:68" customFormat="1">
      <c r="BP161478" s="90"/>
    </row>
    <row r="161479" spans="68:68" customFormat="1">
      <c r="BP161479" s="90"/>
    </row>
    <row r="161480" spans="68:68" customFormat="1">
      <c r="BP161480" s="90"/>
    </row>
    <row r="161481" spans="68:68" customFormat="1">
      <c r="BP161481" s="90"/>
    </row>
    <row r="161482" spans="68:68" customFormat="1">
      <c r="BP161482" s="90"/>
    </row>
    <row r="161483" spans="68:68" customFormat="1">
      <c r="BP161483" s="90"/>
    </row>
    <row r="161484" spans="68:68" customFormat="1">
      <c r="BP161484" s="90"/>
    </row>
    <row r="161485" spans="68:68" customFormat="1">
      <c r="BP161485" s="90"/>
    </row>
    <row r="161486" spans="68:68" customFormat="1">
      <c r="BP161486" s="90"/>
    </row>
    <row r="161487" spans="68:68" customFormat="1">
      <c r="BP161487" s="90"/>
    </row>
    <row r="161488" spans="68:68" customFormat="1">
      <c r="BP161488" s="90"/>
    </row>
    <row r="161489" spans="68:68" customFormat="1">
      <c r="BP161489" s="90"/>
    </row>
    <row r="161490" spans="68:68" customFormat="1">
      <c r="BP161490" s="90"/>
    </row>
    <row r="161491" spans="68:68" customFormat="1">
      <c r="BP161491" s="90"/>
    </row>
    <row r="161492" spans="68:68" customFormat="1">
      <c r="BP161492" s="90"/>
    </row>
    <row r="161493" spans="68:68" customFormat="1">
      <c r="BP161493" s="90"/>
    </row>
    <row r="161494" spans="68:68" customFormat="1">
      <c r="BP161494" s="90"/>
    </row>
    <row r="161495" spans="68:68" customFormat="1">
      <c r="BP161495" s="90"/>
    </row>
    <row r="161496" spans="68:68" customFormat="1">
      <c r="BP161496" s="90"/>
    </row>
    <row r="161497" spans="68:68" customFormat="1">
      <c r="BP161497" s="90"/>
    </row>
    <row r="161498" spans="68:68" customFormat="1">
      <c r="BP161498" s="90"/>
    </row>
    <row r="161499" spans="68:68" customFormat="1">
      <c r="BP161499" s="90"/>
    </row>
    <row r="161500" spans="68:68" customFormat="1">
      <c r="BP161500" s="90"/>
    </row>
    <row r="161501" spans="68:68" customFormat="1">
      <c r="BP161501" s="90"/>
    </row>
    <row r="161502" spans="68:68" customFormat="1">
      <c r="BP161502" s="90"/>
    </row>
    <row r="161503" spans="68:68" customFormat="1">
      <c r="BP161503" s="90"/>
    </row>
    <row r="161504" spans="68:68" customFormat="1">
      <c r="BP161504" s="90"/>
    </row>
    <row r="161505" spans="68:68" customFormat="1">
      <c r="BP161505" s="90"/>
    </row>
    <row r="161506" spans="68:68" customFormat="1">
      <c r="BP161506" s="90"/>
    </row>
    <row r="161507" spans="68:68" customFormat="1">
      <c r="BP161507" s="90"/>
    </row>
    <row r="161508" spans="68:68" customFormat="1">
      <c r="BP161508" s="90"/>
    </row>
    <row r="161509" spans="68:68" customFormat="1">
      <c r="BP161509" s="90"/>
    </row>
    <row r="161510" spans="68:68" customFormat="1">
      <c r="BP161510" s="90"/>
    </row>
    <row r="161511" spans="68:68" customFormat="1">
      <c r="BP161511" s="90"/>
    </row>
    <row r="161512" spans="68:68" customFormat="1">
      <c r="BP161512" s="90"/>
    </row>
    <row r="161513" spans="68:68" customFormat="1">
      <c r="BP161513" s="90"/>
    </row>
    <row r="161514" spans="68:68" customFormat="1">
      <c r="BP161514" s="90"/>
    </row>
    <row r="161515" spans="68:68" customFormat="1">
      <c r="BP161515" s="90"/>
    </row>
    <row r="161516" spans="68:68" customFormat="1">
      <c r="BP161516" s="90"/>
    </row>
    <row r="161517" spans="68:68" customFormat="1">
      <c r="BP161517" s="90"/>
    </row>
    <row r="161518" spans="68:68" customFormat="1">
      <c r="BP161518" s="90"/>
    </row>
    <row r="161519" spans="68:68" customFormat="1">
      <c r="BP161519" s="90"/>
    </row>
    <row r="161520" spans="68:68" customFormat="1">
      <c r="BP161520" s="90"/>
    </row>
    <row r="161521" spans="68:68" customFormat="1">
      <c r="BP161521" s="90"/>
    </row>
    <row r="161522" spans="68:68" customFormat="1">
      <c r="BP161522" s="90"/>
    </row>
    <row r="161523" spans="68:68" customFormat="1">
      <c r="BP161523" s="90"/>
    </row>
    <row r="161524" spans="68:68" customFormat="1">
      <c r="BP161524" s="90"/>
    </row>
    <row r="161525" spans="68:68" customFormat="1">
      <c r="BP161525" s="90"/>
    </row>
    <row r="161526" spans="68:68" customFormat="1">
      <c r="BP161526" s="90"/>
    </row>
    <row r="161527" spans="68:68" customFormat="1">
      <c r="BP161527" s="90"/>
    </row>
    <row r="161528" spans="68:68" customFormat="1">
      <c r="BP161528" s="90"/>
    </row>
    <row r="161529" spans="68:68" customFormat="1">
      <c r="BP161529" s="90"/>
    </row>
    <row r="161530" spans="68:68" customFormat="1">
      <c r="BP161530" s="90"/>
    </row>
    <row r="161531" spans="68:68" customFormat="1">
      <c r="BP161531" s="90"/>
    </row>
    <row r="161532" spans="68:68" customFormat="1">
      <c r="BP161532" s="90"/>
    </row>
    <row r="161533" spans="68:68" customFormat="1">
      <c r="BP161533" s="90"/>
    </row>
    <row r="161534" spans="68:68" customFormat="1">
      <c r="BP161534" s="90"/>
    </row>
    <row r="161535" spans="68:68" customFormat="1">
      <c r="BP161535" s="90"/>
    </row>
    <row r="161536" spans="68:68" customFormat="1">
      <c r="BP161536" s="90"/>
    </row>
    <row r="161537" spans="68:68" customFormat="1">
      <c r="BP161537" s="90"/>
    </row>
    <row r="161538" spans="68:68" customFormat="1">
      <c r="BP161538" s="90"/>
    </row>
    <row r="161539" spans="68:68" customFormat="1">
      <c r="BP161539" s="90"/>
    </row>
    <row r="161540" spans="68:68" customFormat="1">
      <c r="BP161540" s="90"/>
    </row>
    <row r="161541" spans="68:68" customFormat="1">
      <c r="BP161541" s="90"/>
    </row>
    <row r="161542" spans="68:68" customFormat="1">
      <c r="BP161542" s="90"/>
    </row>
    <row r="161543" spans="68:68" customFormat="1">
      <c r="BP161543" s="90"/>
    </row>
    <row r="161544" spans="68:68" customFormat="1">
      <c r="BP161544" s="90"/>
    </row>
    <row r="161545" spans="68:68" customFormat="1">
      <c r="BP161545" s="90"/>
    </row>
    <row r="161546" spans="68:68" customFormat="1">
      <c r="BP161546" s="90"/>
    </row>
    <row r="161547" spans="68:68" customFormat="1">
      <c r="BP161547" s="90"/>
    </row>
    <row r="161548" spans="68:68" customFormat="1">
      <c r="BP161548" s="90"/>
    </row>
    <row r="161549" spans="68:68" customFormat="1">
      <c r="BP161549" s="90"/>
    </row>
    <row r="161550" spans="68:68" customFormat="1">
      <c r="BP161550" s="90"/>
    </row>
    <row r="161551" spans="68:68" customFormat="1">
      <c r="BP161551" s="90"/>
    </row>
    <row r="161552" spans="68:68" customFormat="1">
      <c r="BP161552" s="90"/>
    </row>
    <row r="161553" spans="68:68" customFormat="1">
      <c r="BP161553" s="90"/>
    </row>
    <row r="161554" spans="68:68" customFormat="1">
      <c r="BP161554" s="90"/>
    </row>
    <row r="161555" spans="68:68" customFormat="1">
      <c r="BP161555" s="90"/>
    </row>
    <row r="161556" spans="68:68" customFormat="1">
      <c r="BP161556" s="90"/>
    </row>
    <row r="161557" spans="68:68" customFormat="1">
      <c r="BP161557" s="90"/>
    </row>
    <row r="161558" spans="68:68" customFormat="1">
      <c r="BP161558" s="90"/>
    </row>
    <row r="161559" spans="68:68" customFormat="1">
      <c r="BP161559" s="90"/>
    </row>
    <row r="161560" spans="68:68" customFormat="1">
      <c r="BP161560" s="90"/>
    </row>
    <row r="161561" spans="68:68" customFormat="1">
      <c r="BP161561" s="90"/>
    </row>
    <row r="161562" spans="68:68" customFormat="1">
      <c r="BP161562" s="90"/>
    </row>
    <row r="161563" spans="68:68" customFormat="1">
      <c r="BP161563" s="90"/>
    </row>
    <row r="161564" spans="68:68" customFormat="1">
      <c r="BP161564" s="90"/>
    </row>
    <row r="161565" spans="68:68" customFormat="1">
      <c r="BP161565" s="90"/>
    </row>
    <row r="161566" spans="68:68" customFormat="1">
      <c r="BP161566" s="90"/>
    </row>
    <row r="161567" spans="68:68" customFormat="1">
      <c r="BP161567" s="90"/>
    </row>
    <row r="161568" spans="68:68" customFormat="1">
      <c r="BP161568" s="90"/>
    </row>
    <row r="161569" spans="68:68" customFormat="1">
      <c r="BP161569" s="90"/>
    </row>
    <row r="161570" spans="68:68" customFormat="1">
      <c r="BP161570" s="90"/>
    </row>
    <row r="161571" spans="68:68" customFormat="1">
      <c r="BP161571" s="90"/>
    </row>
    <row r="161572" spans="68:68" customFormat="1">
      <c r="BP161572" s="90"/>
    </row>
    <row r="161573" spans="68:68" customFormat="1">
      <c r="BP161573" s="90"/>
    </row>
    <row r="161574" spans="68:68" customFormat="1">
      <c r="BP161574" s="90"/>
    </row>
    <row r="161575" spans="68:68" customFormat="1">
      <c r="BP161575" s="90"/>
    </row>
    <row r="161576" spans="68:68" customFormat="1">
      <c r="BP161576" s="90"/>
    </row>
    <row r="161577" spans="68:68" customFormat="1">
      <c r="BP161577" s="90"/>
    </row>
    <row r="161578" spans="68:68" customFormat="1">
      <c r="BP161578" s="90"/>
    </row>
    <row r="161579" spans="68:68" customFormat="1">
      <c r="BP161579" s="90"/>
    </row>
    <row r="161580" spans="68:68" customFormat="1">
      <c r="BP161580" s="90"/>
    </row>
    <row r="161581" spans="68:68" customFormat="1">
      <c r="BP161581" s="90"/>
    </row>
    <row r="161582" spans="68:68" customFormat="1">
      <c r="BP161582" s="90"/>
    </row>
    <row r="161583" spans="68:68" customFormat="1">
      <c r="BP161583" s="90"/>
    </row>
    <row r="161584" spans="68:68" customFormat="1">
      <c r="BP161584" s="90"/>
    </row>
    <row r="161585" spans="68:68" customFormat="1">
      <c r="BP161585" s="90"/>
    </row>
    <row r="161586" spans="68:68" customFormat="1">
      <c r="BP161586" s="90"/>
    </row>
    <row r="161587" spans="68:68" customFormat="1">
      <c r="BP161587" s="90"/>
    </row>
    <row r="161588" spans="68:68" customFormat="1">
      <c r="BP161588" s="90"/>
    </row>
    <row r="161589" spans="68:68" customFormat="1">
      <c r="BP161589" s="90"/>
    </row>
    <row r="161590" spans="68:68" customFormat="1">
      <c r="BP161590" s="90"/>
    </row>
    <row r="161591" spans="68:68" customFormat="1">
      <c r="BP161591" s="90"/>
    </row>
    <row r="161592" spans="68:68" customFormat="1">
      <c r="BP161592" s="90"/>
    </row>
    <row r="161593" spans="68:68" customFormat="1">
      <c r="BP161593" s="90"/>
    </row>
    <row r="161594" spans="68:68" customFormat="1">
      <c r="BP161594" s="90"/>
    </row>
    <row r="161595" spans="68:68" customFormat="1">
      <c r="BP161595" s="90"/>
    </row>
    <row r="161596" spans="68:68" customFormat="1">
      <c r="BP161596" s="90"/>
    </row>
    <row r="161597" spans="68:68" customFormat="1">
      <c r="BP161597" s="90"/>
    </row>
    <row r="161598" spans="68:68" customFormat="1">
      <c r="BP161598" s="90"/>
    </row>
    <row r="161599" spans="68:68" customFormat="1">
      <c r="BP161599" s="90"/>
    </row>
    <row r="161600" spans="68:68" customFormat="1">
      <c r="BP161600" s="90"/>
    </row>
    <row r="161601" spans="68:68" customFormat="1">
      <c r="BP161601" s="90"/>
    </row>
    <row r="161602" spans="68:68" customFormat="1">
      <c r="BP161602" s="90"/>
    </row>
    <row r="161603" spans="68:68" customFormat="1">
      <c r="BP161603" s="90"/>
    </row>
    <row r="161604" spans="68:68" customFormat="1">
      <c r="BP161604" s="90"/>
    </row>
    <row r="161605" spans="68:68" customFormat="1">
      <c r="BP161605" s="90"/>
    </row>
    <row r="161606" spans="68:68" customFormat="1">
      <c r="BP161606" s="90"/>
    </row>
    <row r="161607" spans="68:68" customFormat="1">
      <c r="BP161607" s="90"/>
    </row>
    <row r="161608" spans="68:68" customFormat="1">
      <c r="BP161608" s="90"/>
    </row>
    <row r="161609" spans="68:68" customFormat="1">
      <c r="BP161609" s="90"/>
    </row>
    <row r="161610" spans="68:68" customFormat="1">
      <c r="BP161610" s="90"/>
    </row>
    <row r="161611" spans="68:68" customFormat="1">
      <c r="BP161611" s="90"/>
    </row>
    <row r="161612" spans="68:68" customFormat="1">
      <c r="BP161612" s="90"/>
    </row>
    <row r="161613" spans="68:68" customFormat="1">
      <c r="BP161613" s="90"/>
    </row>
    <row r="161614" spans="68:68" customFormat="1">
      <c r="BP161614" s="90"/>
    </row>
    <row r="161615" spans="68:68" customFormat="1">
      <c r="BP161615" s="90"/>
    </row>
    <row r="161616" spans="68:68" customFormat="1">
      <c r="BP161616" s="90"/>
    </row>
    <row r="161617" spans="68:68" customFormat="1">
      <c r="BP161617" s="90"/>
    </row>
    <row r="161618" spans="68:68" customFormat="1">
      <c r="BP161618" s="90"/>
    </row>
    <row r="161619" spans="68:68" customFormat="1">
      <c r="BP161619" s="90"/>
    </row>
    <row r="161620" spans="68:68" customFormat="1">
      <c r="BP161620" s="90"/>
    </row>
    <row r="161621" spans="68:68" customFormat="1">
      <c r="BP161621" s="90"/>
    </row>
    <row r="161622" spans="68:68" customFormat="1">
      <c r="BP161622" s="90"/>
    </row>
    <row r="161623" spans="68:68" customFormat="1">
      <c r="BP161623" s="90"/>
    </row>
    <row r="161624" spans="68:68" customFormat="1">
      <c r="BP161624" s="90"/>
    </row>
    <row r="161625" spans="68:68" customFormat="1">
      <c r="BP161625" s="90"/>
    </row>
    <row r="161626" spans="68:68" customFormat="1">
      <c r="BP161626" s="90"/>
    </row>
    <row r="161627" spans="68:68" customFormat="1">
      <c r="BP161627" s="90"/>
    </row>
    <row r="161628" spans="68:68" customFormat="1">
      <c r="BP161628" s="90"/>
    </row>
    <row r="161629" spans="68:68" customFormat="1">
      <c r="BP161629" s="90"/>
    </row>
    <row r="161630" spans="68:68" customFormat="1">
      <c r="BP161630" s="90"/>
    </row>
    <row r="161631" spans="68:68" customFormat="1">
      <c r="BP161631" s="90"/>
    </row>
    <row r="161632" spans="68:68" customFormat="1">
      <c r="BP161632" s="90"/>
    </row>
    <row r="161633" spans="68:68" customFormat="1">
      <c r="BP161633" s="90"/>
    </row>
    <row r="161634" spans="68:68" customFormat="1">
      <c r="BP161634" s="90"/>
    </row>
    <row r="161635" spans="68:68" customFormat="1">
      <c r="BP161635" s="90"/>
    </row>
    <row r="161636" spans="68:68" customFormat="1">
      <c r="BP161636" s="90"/>
    </row>
    <row r="161637" spans="68:68" customFormat="1">
      <c r="BP161637" s="90"/>
    </row>
    <row r="161638" spans="68:68" customFormat="1">
      <c r="BP161638" s="90"/>
    </row>
    <row r="161639" spans="68:68" customFormat="1">
      <c r="BP161639" s="90"/>
    </row>
    <row r="161640" spans="68:68" customFormat="1">
      <c r="BP161640" s="90"/>
    </row>
    <row r="161641" spans="68:68" customFormat="1">
      <c r="BP161641" s="90"/>
    </row>
    <row r="161642" spans="68:68" customFormat="1">
      <c r="BP161642" s="90"/>
    </row>
    <row r="161643" spans="68:68" customFormat="1">
      <c r="BP161643" s="90"/>
    </row>
    <row r="161644" spans="68:68" customFormat="1">
      <c r="BP161644" s="90"/>
    </row>
    <row r="161645" spans="68:68" customFormat="1">
      <c r="BP161645" s="90"/>
    </row>
    <row r="161646" spans="68:68" customFormat="1">
      <c r="BP161646" s="90"/>
    </row>
    <row r="161647" spans="68:68" customFormat="1">
      <c r="BP161647" s="90"/>
    </row>
    <row r="161648" spans="68:68" customFormat="1">
      <c r="BP161648" s="90"/>
    </row>
    <row r="161649" spans="68:68" customFormat="1">
      <c r="BP161649" s="90"/>
    </row>
    <row r="161650" spans="68:68" customFormat="1">
      <c r="BP161650" s="90"/>
    </row>
    <row r="161651" spans="68:68" customFormat="1">
      <c r="BP161651" s="90"/>
    </row>
    <row r="161652" spans="68:68" customFormat="1">
      <c r="BP161652" s="90"/>
    </row>
    <row r="161653" spans="68:68" customFormat="1">
      <c r="BP161653" s="90"/>
    </row>
    <row r="161654" spans="68:68" customFormat="1">
      <c r="BP161654" s="90"/>
    </row>
    <row r="161655" spans="68:68" customFormat="1">
      <c r="BP161655" s="90"/>
    </row>
    <row r="161656" spans="68:68" customFormat="1">
      <c r="BP161656" s="90"/>
    </row>
    <row r="161657" spans="68:68" customFormat="1">
      <c r="BP161657" s="90"/>
    </row>
    <row r="161658" spans="68:68" customFormat="1">
      <c r="BP161658" s="90"/>
    </row>
    <row r="161659" spans="68:68" customFormat="1">
      <c r="BP161659" s="90"/>
    </row>
    <row r="161660" spans="68:68" customFormat="1">
      <c r="BP161660" s="90"/>
    </row>
    <row r="161661" spans="68:68" customFormat="1">
      <c r="BP161661" s="90"/>
    </row>
    <row r="161662" spans="68:68" customFormat="1">
      <c r="BP161662" s="90"/>
    </row>
    <row r="161663" spans="68:68" customFormat="1">
      <c r="BP161663" s="90"/>
    </row>
    <row r="161664" spans="68:68" customFormat="1">
      <c r="BP161664" s="90"/>
    </row>
    <row r="161665" spans="68:68" customFormat="1">
      <c r="BP161665" s="90"/>
    </row>
    <row r="161666" spans="68:68" customFormat="1">
      <c r="BP161666" s="90"/>
    </row>
    <row r="161667" spans="68:68" customFormat="1">
      <c r="BP161667" s="90"/>
    </row>
    <row r="161668" spans="68:68" customFormat="1">
      <c r="BP161668" s="90"/>
    </row>
    <row r="161669" spans="68:68" customFormat="1">
      <c r="BP161669" s="90"/>
    </row>
    <row r="161670" spans="68:68" customFormat="1">
      <c r="BP161670" s="90"/>
    </row>
    <row r="161671" spans="68:68" customFormat="1">
      <c r="BP161671" s="90"/>
    </row>
    <row r="161672" spans="68:68" customFormat="1">
      <c r="BP161672" s="90"/>
    </row>
    <row r="161673" spans="68:68" customFormat="1">
      <c r="BP161673" s="90"/>
    </row>
    <row r="161674" spans="68:68" customFormat="1">
      <c r="BP161674" s="90"/>
    </row>
    <row r="161675" spans="68:68" customFormat="1">
      <c r="BP161675" s="90"/>
    </row>
    <row r="161676" spans="68:68" customFormat="1">
      <c r="BP161676" s="90"/>
    </row>
    <row r="161677" spans="68:68" customFormat="1">
      <c r="BP161677" s="90"/>
    </row>
    <row r="161678" spans="68:68" customFormat="1">
      <c r="BP161678" s="90"/>
    </row>
    <row r="161679" spans="68:68" customFormat="1">
      <c r="BP161679" s="90"/>
    </row>
    <row r="161680" spans="68:68" customFormat="1">
      <c r="BP161680" s="90"/>
    </row>
    <row r="161681" spans="68:68" customFormat="1">
      <c r="BP161681" s="90"/>
    </row>
    <row r="161682" spans="68:68" customFormat="1">
      <c r="BP161682" s="90"/>
    </row>
    <row r="161683" spans="68:68" customFormat="1">
      <c r="BP161683" s="90"/>
    </row>
    <row r="161684" spans="68:68" customFormat="1">
      <c r="BP161684" s="90"/>
    </row>
    <row r="161685" spans="68:68" customFormat="1">
      <c r="BP161685" s="90"/>
    </row>
    <row r="161686" spans="68:68" customFormat="1">
      <c r="BP161686" s="90"/>
    </row>
    <row r="161687" spans="68:68" customFormat="1">
      <c r="BP161687" s="90"/>
    </row>
    <row r="161688" spans="68:68" customFormat="1">
      <c r="BP161688" s="90"/>
    </row>
    <row r="161689" spans="68:68" customFormat="1">
      <c r="BP161689" s="90"/>
    </row>
    <row r="161690" spans="68:68" customFormat="1">
      <c r="BP161690" s="90"/>
    </row>
    <row r="161691" spans="68:68" customFormat="1">
      <c r="BP161691" s="90"/>
    </row>
    <row r="161692" spans="68:68" customFormat="1">
      <c r="BP161692" s="90"/>
    </row>
    <row r="161693" spans="68:68" customFormat="1">
      <c r="BP161693" s="90"/>
    </row>
    <row r="161694" spans="68:68" customFormat="1">
      <c r="BP161694" s="90"/>
    </row>
    <row r="161695" spans="68:68" customFormat="1">
      <c r="BP161695" s="90"/>
    </row>
    <row r="161696" spans="68:68" customFormat="1">
      <c r="BP161696" s="90"/>
    </row>
    <row r="161697" spans="68:68" customFormat="1">
      <c r="BP161697" s="90"/>
    </row>
    <row r="161698" spans="68:68" customFormat="1">
      <c r="BP161698" s="90"/>
    </row>
    <row r="161699" spans="68:68" customFormat="1">
      <c r="BP161699" s="90"/>
    </row>
    <row r="161700" spans="68:68" customFormat="1">
      <c r="BP161700" s="90"/>
    </row>
    <row r="161701" spans="68:68" customFormat="1">
      <c r="BP161701" s="90"/>
    </row>
    <row r="161702" spans="68:68" customFormat="1">
      <c r="BP161702" s="90"/>
    </row>
    <row r="161703" spans="68:68" customFormat="1">
      <c r="BP161703" s="90"/>
    </row>
    <row r="161704" spans="68:68" customFormat="1">
      <c r="BP161704" s="90"/>
    </row>
    <row r="161705" spans="68:68" customFormat="1">
      <c r="BP161705" s="90"/>
    </row>
    <row r="161706" spans="68:68" customFormat="1">
      <c r="BP161706" s="90"/>
    </row>
    <row r="161707" spans="68:68" customFormat="1">
      <c r="BP161707" s="90"/>
    </row>
    <row r="161708" spans="68:68" customFormat="1">
      <c r="BP161708" s="90"/>
    </row>
    <row r="161709" spans="68:68" customFormat="1">
      <c r="BP161709" s="90"/>
    </row>
    <row r="161710" spans="68:68" customFormat="1">
      <c r="BP161710" s="90"/>
    </row>
    <row r="161711" spans="68:68" customFormat="1">
      <c r="BP161711" s="90"/>
    </row>
    <row r="161712" spans="68:68" customFormat="1">
      <c r="BP161712" s="90"/>
    </row>
    <row r="161713" spans="68:68" customFormat="1">
      <c r="BP161713" s="90"/>
    </row>
    <row r="161714" spans="68:68" customFormat="1">
      <c r="BP161714" s="90"/>
    </row>
    <row r="161715" spans="68:68" customFormat="1">
      <c r="BP161715" s="90"/>
    </row>
    <row r="161716" spans="68:68" customFormat="1">
      <c r="BP161716" s="90"/>
    </row>
    <row r="161717" spans="68:68" customFormat="1">
      <c r="BP161717" s="90"/>
    </row>
    <row r="161718" spans="68:68" customFormat="1">
      <c r="BP161718" s="90"/>
    </row>
    <row r="161719" spans="68:68" customFormat="1">
      <c r="BP161719" s="90"/>
    </row>
    <row r="161720" spans="68:68" customFormat="1">
      <c r="BP161720" s="90"/>
    </row>
    <row r="161721" spans="68:68" customFormat="1">
      <c r="BP161721" s="90"/>
    </row>
    <row r="161722" spans="68:68" customFormat="1">
      <c r="BP161722" s="90"/>
    </row>
    <row r="161723" spans="68:68" customFormat="1">
      <c r="BP161723" s="90"/>
    </row>
    <row r="161724" spans="68:68" customFormat="1">
      <c r="BP161724" s="90"/>
    </row>
    <row r="161725" spans="68:68" customFormat="1">
      <c r="BP161725" s="90"/>
    </row>
    <row r="161726" spans="68:68" customFormat="1">
      <c r="BP161726" s="90"/>
    </row>
    <row r="161727" spans="68:68" customFormat="1">
      <c r="BP161727" s="90"/>
    </row>
    <row r="161728" spans="68:68" customFormat="1">
      <c r="BP161728" s="90"/>
    </row>
    <row r="161729" spans="68:68" customFormat="1">
      <c r="BP161729" s="90"/>
    </row>
    <row r="161730" spans="68:68" customFormat="1">
      <c r="BP161730" s="90"/>
    </row>
    <row r="161731" spans="68:68" customFormat="1">
      <c r="BP161731" s="90"/>
    </row>
    <row r="161732" spans="68:68" customFormat="1">
      <c r="BP161732" s="90"/>
    </row>
    <row r="161733" spans="68:68" customFormat="1">
      <c r="BP161733" s="90"/>
    </row>
    <row r="161734" spans="68:68" customFormat="1">
      <c r="BP161734" s="90"/>
    </row>
    <row r="161735" spans="68:68" customFormat="1">
      <c r="BP161735" s="90"/>
    </row>
    <row r="161736" spans="68:68" customFormat="1">
      <c r="BP161736" s="90"/>
    </row>
    <row r="161737" spans="68:68" customFormat="1">
      <c r="BP161737" s="90"/>
    </row>
    <row r="161738" spans="68:68" customFormat="1">
      <c r="BP161738" s="90"/>
    </row>
    <row r="161739" spans="68:68" customFormat="1">
      <c r="BP161739" s="90"/>
    </row>
    <row r="161740" spans="68:68" customFormat="1">
      <c r="BP161740" s="90"/>
    </row>
    <row r="161741" spans="68:68" customFormat="1">
      <c r="BP161741" s="90"/>
    </row>
    <row r="161742" spans="68:68" customFormat="1">
      <c r="BP161742" s="90"/>
    </row>
    <row r="161743" spans="68:68" customFormat="1">
      <c r="BP161743" s="90"/>
    </row>
    <row r="161744" spans="68:68" customFormat="1">
      <c r="BP161744" s="90"/>
    </row>
    <row r="161745" spans="68:68" customFormat="1">
      <c r="BP161745" s="90"/>
    </row>
    <row r="161746" spans="68:68" customFormat="1">
      <c r="BP161746" s="90"/>
    </row>
    <row r="161747" spans="68:68" customFormat="1">
      <c r="BP161747" s="90"/>
    </row>
    <row r="161748" spans="68:68" customFormat="1">
      <c r="BP161748" s="90"/>
    </row>
    <row r="161749" spans="68:68" customFormat="1">
      <c r="BP161749" s="90"/>
    </row>
    <row r="161750" spans="68:68" customFormat="1">
      <c r="BP161750" s="90"/>
    </row>
    <row r="161751" spans="68:68" customFormat="1">
      <c r="BP161751" s="90"/>
    </row>
    <row r="161752" spans="68:68" customFormat="1">
      <c r="BP161752" s="90"/>
    </row>
    <row r="161753" spans="68:68" customFormat="1">
      <c r="BP161753" s="90"/>
    </row>
    <row r="161754" spans="68:68" customFormat="1">
      <c r="BP161754" s="90"/>
    </row>
    <row r="161755" spans="68:68" customFormat="1">
      <c r="BP161755" s="90"/>
    </row>
    <row r="161756" spans="68:68" customFormat="1">
      <c r="BP161756" s="90"/>
    </row>
    <row r="161757" spans="68:68" customFormat="1">
      <c r="BP161757" s="90"/>
    </row>
    <row r="161758" spans="68:68" customFormat="1">
      <c r="BP161758" s="90"/>
    </row>
    <row r="161759" spans="68:68" customFormat="1">
      <c r="BP161759" s="90"/>
    </row>
    <row r="161760" spans="68:68" customFormat="1">
      <c r="BP161760" s="90"/>
    </row>
    <row r="161761" spans="68:68" customFormat="1">
      <c r="BP161761" s="90"/>
    </row>
    <row r="161762" spans="68:68" customFormat="1">
      <c r="BP161762" s="90"/>
    </row>
    <row r="161763" spans="68:68" customFormat="1">
      <c r="BP161763" s="90"/>
    </row>
    <row r="161764" spans="68:68" customFormat="1">
      <c r="BP161764" s="90"/>
    </row>
    <row r="161765" spans="68:68" customFormat="1">
      <c r="BP161765" s="90"/>
    </row>
    <row r="161766" spans="68:68" customFormat="1">
      <c r="BP161766" s="90"/>
    </row>
    <row r="161767" spans="68:68" customFormat="1">
      <c r="BP161767" s="90"/>
    </row>
    <row r="161768" spans="68:68" customFormat="1">
      <c r="BP161768" s="90"/>
    </row>
    <row r="161769" spans="68:68" customFormat="1">
      <c r="BP161769" s="90"/>
    </row>
    <row r="161770" spans="68:68" customFormat="1">
      <c r="BP161770" s="90"/>
    </row>
    <row r="161771" spans="68:68" customFormat="1">
      <c r="BP161771" s="90"/>
    </row>
    <row r="161772" spans="68:68" customFormat="1">
      <c r="BP161772" s="90"/>
    </row>
    <row r="161773" spans="68:68" customFormat="1">
      <c r="BP161773" s="90"/>
    </row>
    <row r="161774" spans="68:68" customFormat="1">
      <c r="BP161774" s="90"/>
    </row>
    <row r="161775" spans="68:68" customFormat="1">
      <c r="BP161775" s="90"/>
    </row>
    <row r="161776" spans="68:68" customFormat="1">
      <c r="BP161776" s="90"/>
    </row>
    <row r="161777" spans="68:68" customFormat="1">
      <c r="BP161777" s="90"/>
    </row>
    <row r="161778" spans="68:68" customFormat="1">
      <c r="BP161778" s="90"/>
    </row>
    <row r="161779" spans="68:68" customFormat="1">
      <c r="BP161779" s="90"/>
    </row>
    <row r="161780" spans="68:68" customFormat="1">
      <c r="BP161780" s="90"/>
    </row>
    <row r="161781" spans="68:68" customFormat="1">
      <c r="BP161781" s="90"/>
    </row>
    <row r="161782" spans="68:68" customFormat="1">
      <c r="BP161782" s="90"/>
    </row>
    <row r="161783" spans="68:68" customFormat="1">
      <c r="BP161783" s="90"/>
    </row>
    <row r="161784" spans="68:68" customFormat="1">
      <c r="BP161784" s="90"/>
    </row>
    <row r="161785" spans="68:68" customFormat="1">
      <c r="BP161785" s="90"/>
    </row>
    <row r="161786" spans="68:68" customFormat="1">
      <c r="BP161786" s="90"/>
    </row>
    <row r="161787" spans="68:68" customFormat="1">
      <c r="BP161787" s="90"/>
    </row>
    <row r="161788" spans="68:68" customFormat="1">
      <c r="BP161788" s="90"/>
    </row>
    <row r="161789" spans="68:68" customFormat="1">
      <c r="BP161789" s="90"/>
    </row>
    <row r="161790" spans="68:68" customFormat="1">
      <c r="BP161790" s="90"/>
    </row>
    <row r="161791" spans="68:68" customFormat="1">
      <c r="BP161791" s="90"/>
    </row>
    <row r="161792" spans="68:68" customFormat="1">
      <c r="BP161792" s="90"/>
    </row>
    <row r="161793" spans="68:68" customFormat="1">
      <c r="BP161793" s="90"/>
    </row>
    <row r="161794" spans="68:68" customFormat="1">
      <c r="BP161794" s="90"/>
    </row>
    <row r="161795" spans="68:68" customFormat="1">
      <c r="BP161795" s="90"/>
    </row>
    <row r="161796" spans="68:68" customFormat="1">
      <c r="BP161796" s="90"/>
    </row>
    <row r="161797" spans="68:68" customFormat="1">
      <c r="BP161797" s="90"/>
    </row>
    <row r="161798" spans="68:68" customFormat="1">
      <c r="BP161798" s="90"/>
    </row>
    <row r="161799" spans="68:68" customFormat="1">
      <c r="BP161799" s="90"/>
    </row>
    <row r="161800" spans="68:68" customFormat="1">
      <c r="BP161800" s="90"/>
    </row>
    <row r="161801" spans="68:68" customFormat="1">
      <c r="BP161801" s="90"/>
    </row>
    <row r="161802" spans="68:68" customFormat="1">
      <c r="BP161802" s="90"/>
    </row>
    <row r="161803" spans="68:68" customFormat="1">
      <c r="BP161803" s="90"/>
    </row>
    <row r="161804" spans="68:68" customFormat="1">
      <c r="BP161804" s="90"/>
    </row>
    <row r="161805" spans="68:68" customFormat="1">
      <c r="BP161805" s="90"/>
    </row>
    <row r="161806" spans="68:68" customFormat="1">
      <c r="BP161806" s="90"/>
    </row>
    <row r="161807" spans="68:68" customFormat="1">
      <c r="BP161807" s="90"/>
    </row>
    <row r="161808" spans="68:68" customFormat="1">
      <c r="BP161808" s="90"/>
    </row>
    <row r="161809" spans="68:68" customFormat="1">
      <c r="BP161809" s="90"/>
    </row>
    <row r="161810" spans="68:68" customFormat="1">
      <c r="BP161810" s="90"/>
    </row>
    <row r="161811" spans="68:68" customFormat="1">
      <c r="BP161811" s="90"/>
    </row>
    <row r="161812" spans="68:68" customFormat="1">
      <c r="BP161812" s="90"/>
    </row>
    <row r="161813" spans="68:68" customFormat="1">
      <c r="BP161813" s="90"/>
    </row>
    <row r="161814" spans="68:68" customFormat="1">
      <c r="BP161814" s="90"/>
    </row>
    <row r="161815" spans="68:68" customFormat="1">
      <c r="BP161815" s="90"/>
    </row>
    <row r="161816" spans="68:68" customFormat="1">
      <c r="BP161816" s="90"/>
    </row>
    <row r="161817" spans="68:68" customFormat="1">
      <c r="BP161817" s="90"/>
    </row>
    <row r="161818" spans="68:68" customFormat="1">
      <c r="BP161818" s="90"/>
    </row>
    <row r="161819" spans="68:68" customFormat="1">
      <c r="BP161819" s="90"/>
    </row>
    <row r="161820" spans="68:68" customFormat="1">
      <c r="BP161820" s="90"/>
    </row>
    <row r="161821" spans="68:68" customFormat="1">
      <c r="BP161821" s="90"/>
    </row>
    <row r="161822" spans="68:68" customFormat="1">
      <c r="BP161822" s="90"/>
    </row>
    <row r="161823" spans="68:68" customFormat="1">
      <c r="BP161823" s="90"/>
    </row>
    <row r="161824" spans="68:68" customFormat="1">
      <c r="BP161824" s="90"/>
    </row>
    <row r="161825" spans="68:68" customFormat="1">
      <c r="BP161825" s="90"/>
    </row>
    <row r="161826" spans="68:68" customFormat="1">
      <c r="BP161826" s="90"/>
    </row>
    <row r="161827" spans="68:68" customFormat="1">
      <c r="BP161827" s="90"/>
    </row>
    <row r="161828" spans="68:68" customFormat="1">
      <c r="BP161828" s="90"/>
    </row>
    <row r="161829" spans="68:68" customFormat="1">
      <c r="BP161829" s="90"/>
    </row>
    <row r="161830" spans="68:68" customFormat="1">
      <c r="BP161830" s="90"/>
    </row>
    <row r="161831" spans="68:68" customFormat="1">
      <c r="BP161831" s="90"/>
    </row>
    <row r="161832" spans="68:68" customFormat="1">
      <c r="BP161832" s="90"/>
    </row>
    <row r="161833" spans="68:68" customFormat="1">
      <c r="BP161833" s="90"/>
    </row>
    <row r="161834" spans="68:68" customFormat="1">
      <c r="BP161834" s="90"/>
    </row>
    <row r="161835" spans="68:68" customFormat="1">
      <c r="BP161835" s="90"/>
    </row>
    <row r="161836" spans="68:68" customFormat="1">
      <c r="BP161836" s="90"/>
    </row>
    <row r="161837" spans="68:68" customFormat="1">
      <c r="BP161837" s="90"/>
    </row>
    <row r="161838" spans="68:68" customFormat="1">
      <c r="BP161838" s="90"/>
    </row>
    <row r="161839" spans="68:68" customFormat="1">
      <c r="BP161839" s="90"/>
    </row>
    <row r="161840" spans="68:68" customFormat="1">
      <c r="BP161840" s="90"/>
    </row>
    <row r="161841" spans="68:68" customFormat="1">
      <c r="BP161841" s="90"/>
    </row>
    <row r="161842" spans="68:68" customFormat="1">
      <c r="BP161842" s="90"/>
    </row>
    <row r="161843" spans="68:68" customFormat="1">
      <c r="BP161843" s="90"/>
    </row>
    <row r="161844" spans="68:68" customFormat="1">
      <c r="BP161844" s="90"/>
    </row>
    <row r="161845" spans="68:68" customFormat="1">
      <c r="BP161845" s="90"/>
    </row>
    <row r="161846" spans="68:68" customFormat="1">
      <c r="BP161846" s="90"/>
    </row>
    <row r="161847" spans="68:68" customFormat="1">
      <c r="BP161847" s="90"/>
    </row>
    <row r="161848" spans="68:68" customFormat="1">
      <c r="BP161848" s="90"/>
    </row>
    <row r="161849" spans="68:68" customFormat="1">
      <c r="BP161849" s="90"/>
    </row>
    <row r="161850" spans="68:68" customFormat="1">
      <c r="BP161850" s="90"/>
    </row>
    <row r="161851" spans="68:68" customFormat="1">
      <c r="BP161851" s="90"/>
    </row>
    <row r="161852" spans="68:68" customFormat="1">
      <c r="BP161852" s="90"/>
    </row>
    <row r="161853" spans="68:68" customFormat="1">
      <c r="BP161853" s="90"/>
    </row>
    <row r="161854" spans="68:68" customFormat="1">
      <c r="BP161854" s="90"/>
    </row>
    <row r="161855" spans="68:68" customFormat="1">
      <c r="BP161855" s="90"/>
    </row>
    <row r="161856" spans="68:68" customFormat="1">
      <c r="BP161856" s="90"/>
    </row>
    <row r="161857" spans="68:68" customFormat="1">
      <c r="BP161857" s="90"/>
    </row>
    <row r="161858" spans="68:68" customFormat="1">
      <c r="BP161858" s="90"/>
    </row>
    <row r="161859" spans="68:68" customFormat="1">
      <c r="BP161859" s="90"/>
    </row>
    <row r="161860" spans="68:68" customFormat="1">
      <c r="BP161860" s="90"/>
    </row>
    <row r="161861" spans="68:68" customFormat="1">
      <c r="BP161861" s="90"/>
    </row>
    <row r="161862" spans="68:68" customFormat="1">
      <c r="BP161862" s="90"/>
    </row>
    <row r="161863" spans="68:68" customFormat="1">
      <c r="BP161863" s="90"/>
    </row>
    <row r="161864" spans="68:68" customFormat="1">
      <c r="BP161864" s="90"/>
    </row>
    <row r="161865" spans="68:68" customFormat="1">
      <c r="BP161865" s="90"/>
    </row>
    <row r="161866" spans="68:68" customFormat="1">
      <c r="BP161866" s="90"/>
    </row>
    <row r="161867" spans="68:68" customFormat="1">
      <c r="BP161867" s="90"/>
    </row>
    <row r="161868" spans="68:68" customFormat="1">
      <c r="BP161868" s="90"/>
    </row>
    <row r="161869" spans="68:68" customFormat="1">
      <c r="BP161869" s="90"/>
    </row>
    <row r="161870" spans="68:68" customFormat="1">
      <c r="BP161870" s="90"/>
    </row>
    <row r="161871" spans="68:68" customFormat="1">
      <c r="BP161871" s="90"/>
    </row>
    <row r="161872" spans="68:68" customFormat="1">
      <c r="BP161872" s="90"/>
    </row>
    <row r="161873" spans="68:68" customFormat="1">
      <c r="BP161873" s="90"/>
    </row>
    <row r="161874" spans="68:68" customFormat="1">
      <c r="BP161874" s="90"/>
    </row>
    <row r="161875" spans="68:68" customFormat="1">
      <c r="BP161875" s="90"/>
    </row>
    <row r="161876" spans="68:68" customFormat="1">
      <c r="BP161876" s="90"/>
    </row>
    <row r="161877" spans="68:68" customFormat="1">
      <c r="BP161877" s="90"/>
    </row>
    <row r="161878" spans="68:68" customFormat="1">
      <c r="BP161878" s="90"/>
    </row>
    <row r="161879" spans="68:68" customFormat="1">
      <c r="BP161879" s="90"/>
    </row>
    <row r="161880" spans="68:68" customFormat="1">
      <c r="BP161880" s="90"/>
    </row>
    <row r="161881" spans="68:68" customFormat="1">
      <c r="BP161881" s="90"/>
    </row>
    <row r="161882" spans="68:68" customFormat="1">
      <c r="BP161882" s="90"/>
    </row>
    <row r="161883" spans="68:68" customFormat="1">
      <c r="BP161883" s="90"/>
    </row>
    <row r="161884" spans="68:68" customFormat="1">
      <c r="BP161884" s="90"/>
    </row>
    <row r="161885" spans="68:68" customFormat="1">
      <c r="BP161885" s="90"/>
    </row>
    <row r="161886" spans="68:68" customFormat="1">
      <c r="BP161886" s="90"/>
    </row>
    <row r="161887" spans="68:68" customFormat="1">
      <c r="BP161887" s="90"/>
    </row>
    <row r="161888" spans="68:68" customFormat="1">
      <c r="BP161888" s="90"/>
    </row>
    <row r="161889" spans="68:68" customFormat="1">
      <c r="BP161889" s="90"/>
    </row>
    <row r="161890" spans="68:68" customFormat="1">
      <c r="BP161890" s="90"/>
    </row>
    <row r="161891" spans="68:68" customFormat="1">
      <c r="BP161891" s="90"/>
    </row>
    <row r="161892" spans="68:68" customFormat="1">
      <c r="BP161892" s="90"/>
    </row>
    <row r="161893" spans="68:68" customFormat="1">
      <c r="BP161893" s="90"/>
    </row>
    <row r="161894" spans="68:68" customFormat="1">
      <c r="BP161894" s="90"/>
    </row>
    <row r="161895" spans="68:68" customFormat="1">
      <c r="BP161895" s="90"/>
    </row>
    <row r="161896" spans="68:68" customFormat="1">
      <c r="BP161896" s="90"/>
    </row>
    <row r="161897" spans="68:68" customFormat="1">
      <c r="BP161897" s="90"/>
    </row>
    <row r="161898" spans="68:68" customFormat="1">
      <c r="BP161898" s="90"/>
    </row>
    <row r="161899" spans="68:68" customFormat="1">
      <c r="BP161899" s="90"/>
    </row>
    <row r="161900" spans="68:68" customFormat="1">
      <c r="BP161900" s="90"/>
    </row>
    <row r="161901" spans="68:68" customFormat="1">
      <c r="BP161901" s="90"/>
    </row>
    <row r="161902" spans="68:68" customFormat="1">
      <c r="BP161902" s="90"/>
    </row>
    <row r="161903" spans="68:68" customFormat="1">
      <c r="BP161903" s="90"/>
    </row>
    <row r="161904" spans="68:68" customFormat="1">
      <c r="BP161904" s="90"/>
    </row>
    <row r="161905" spans="68:68" customFormat="1">
      <c r="BP161905" s="90"/>
    </row>
    <row r="161906" spans="68:68" customFormat="1">
      <c r="BP161906" s="90"/>
    </row>
    <row r="161907" spans="68:68" customFormat="1">
      <c r="BP161907" s="90"/>
    </row>
    <row r="161908" spans="68:68" customFormat="1">
      <c r="BP161908" s="90"/>
    </row>
    <row r="161909" spans="68:68" customFormat="1">
      <c r="BP161909" s="90"/>
    </row>
    <row r="161910" spans="68:68" customFormat="1">
      <c r="BP161910" s="90"/>
    </row>
    <row r="161911" spans="68:68" customFormat="1">
      <c r="BP161911" s="90"/>
    </row>
    <row r="161912" spans="68:68" customFormat="1">
      <c r="BP161912" s="90"/>
    </row>
    <row r="161913" spans="68:68" customFormat="1">
      <c r="BP161913" s="90"/>
    </row>
    <row r="161914" spans="68:68" customFormat="1">
      <c r="BP161914" s="90"/>
    </row>
    <row r="161915" spans="68:68" customFormat="1">
      <c r="BP161915" s="90"/>
    </row>
    <row r="161916" spans="68:68" customFormat="1">
      <c r="BP161916" s="90"/>
    </row>
    <row r="161917" spans="68:68" customFormat="1">
      <c r="BP161917" s="90"/>
    </row>
    <row r="161918" spans="68:68" customFormat="1">
      <c r="BP161918" s="90"/>
    </row>
    <row r="161919" spans="68:68" customFormat="1">
      <c r="BP161919" s="90"/>
    </row>
    <row r="161920" spans="68:68" customFormat="1">
      <c r="BP161920" s="90"/>
    </row>
    <row r="161921" spans="68:68" customFormat="1">
      <c r="BP161921" s="90"/>
    </row>
    <row r="161922" spans="68:68" customFormat="1">
      <c r="BP161922" s="90"/>
    </row>
    <row r="161923" spans="68:68" customFormat="1">
      <c r="BP161923" s="90"/>
    </row>
    <row r="161924" spans="68:68" customFormat="1">
      <c r="BP161924" s="90"/>
    </row>
    <row r="161925" spans="68:68" customFormat="1">
      <c r="BP161925" s="90"/>
    </row>
    <row r="161926" spans="68:68" customFormat="1">
      <c r="BP161926" s="90"/>
    </row>
    <row r="161927" spans="68:68" customFormat="1">
      <c r="BP161927" s="90"/>
    </row>
    <row r="161928" spans="68:68" customFormat="1">
      <c r="BP161928" s="90"/>
    </row>
    <row r="161929" spans="68:68" customFormat="1">
      <c r="BP161929" s="90"/>
    </row>
    <row r="161930" spans="68:68" customFormat="1">
      <c r="BP161930" s="90"/>
    </row>
    <row r="161931" spans="68:68" customFormat="1">
      <c r="BP161931" s="90"/>
    </row>
    <row r="161932" spans="68:68" customFormat="1">
      <c r="BP161932" s="90"/>
    </row>
    <row r="161933" spans="68:68" customFormat="1">
      <c r="BP161933" s="90"/>
    </row>
    <row r="161934" spans="68:68" customFormat="1">
      <c r="BP161934" s="90"/>
    </row>
    <row r="161935" spans="68:68" customFormat="1">
      <c r="BP161935" s="90"/>
    </row>
    <row r="161936" spans="68:68" customFormat="1">
      <c r="BP161936" s="90"/>
    </row>
    <row r="161937" spans="68:68" customFormat="1">
      <c r="BP161937" s="90"/>
    </row>
    <row r="161938" spans="68:68" customFormat="1">
      <c r="BP161938" s="90"/>
    </row>
    <row r="161939" spans="68:68" customFormat="1">
      <c r="BP161939" s="90"/>
    </row>
    <row r="161940" spans="68:68" customFormat="1">
      <c r="BP161940" s="90"/>
    </row>
    <row r="161941" spans="68:68" customFormat="1">
      <c r="BP161941" s="90"/>
    </row>
    <row r="161942" spans="68:68" customFormat="1">
      <c r="BP161942" s="90"/>
    </row>
    <row r="161943" spans="68:68" customFormat="1">
      <c r="BP161943" s="90"/>
    </row>
    <row r="161944" spans="68:68" customFormat="1">
      <c r="BP161944" s="90"/>
    </row>
    <row r="161945" spans="68:68" customFormat="1">
      <c r="BP161945" s="90"/>
    </row>
    <row r="161946" spans="68:68" customFormat="1">
      <c r="BP161946" s="90"/>
    </row>
    <row r="161947" spans="68:68" customFormat="1">
      <c r="BP161947" s="90"/>
    </row>
    <row r="161948" spans="68:68" customFormat="1">
      <c r="BP161948" s="90"/>
    </row>
    <row r="161949" spans="68:68" customFormat="1">
      <c r="BP161949" s="90"/>
    </row>
    <row r="161950" spans="68:68" customFormat="1">
      <c r="BP161950" s="90"/>
    </row>
    <row r="161951" spans="68:68" customFormat="1">
      <c r="BP161951" s="90"/>
    </row>
    <row r="161952" spans="68:68" customFormat="1">
      <c r="BP161952" s="90"/>
    </row>
    <row r="161953" spans="68:68" customFormat="1">
      <c r="BP161953" s="90"/>
    </row>
    <row r="161954" spans="68:68" customFormat="1">
      <c r="BP161954" s="90"/>
    </row>
    <row r="161955" spans="68:68" customFormat="1">
      <c r="BP161955" s="90"/>
    </row>
    <row r="161956" spans="68:68" customFormat="1">
      <c r="BP161956" s="90"/>
    </row>
    <row r="161957" spans="68:68" customFormat="1">
      <c r="BP161957" s="90"/>
    </row>
    <row r="161958" spans="68:68" customFormat="1">
      <c r="BP161958" s="90"/>
    </row>
    <row r="161959" spans="68:68" customFormat="1">
      <c r="BP161959" s="90"/>
    </row>
    <row r="161960" spans="68:68" customFormat="1">
      <c r="BP161960" s="90"/>
    </row>
    <row r="161961" spans="68:68" customFormat="1">
      <c r="BP161961" s="90"/>
    </row>
    <row r="161962" spans="68:68" customFormat="1">
      <c r="BP161962" s="90"/>
    </row>
    <row r="161963" spans="68:68" customFormat="1">
      <c r="BP161963" s="90"/>
    </row>
    <row r="161964" spans="68:68" customFormat="1">
      <c r="BP161964" s="90"/>
    </row>
    <row r="161965" spans="68:68" customFormat="1">
      <c r="BP161965" s="90"/>
    </row>
    <row r="161966" spans="68:68" customFormat="1">
      <c r="BP161966" s="90"/>
    </row>
    <row r="161967" spans="68:68" customFormat="1">
      <c r="BP161967" s="90"/>
    </row>
    <row r="161968" spans="68:68" customFormat="1">
      <c r="BP161968" s="90"/>
    </row>
    <row r="161969" spans="68:68" customFormat="1">
      <c r="BP161969" s="90"/>
    </row>
    <row r="161970" spans="68:68" customFormat="1">
      <c r="BP161970" s="90"/>
    </row>
    <row r="161971" spans="68:68" customFormat="1">
      <c r="BP161971" s="90"/>
    </row>
    <row r="161972" spans="68:68" customFormat="1">
      <c r="BP161972" s="90"/>
    </row>
    <row r="161973" spans="68:68" customFormat="1">
      <c r="BP161973" s="90"/>
    </row>
    <row r="161974" spans="68:68" customFormat="1">
      <c r="BP161974" s="90"/>
    </row>
    <row r="161975" spans="68:68" customFormat="1">
      <c r="BP161975" s="90"/>
    </row>
    <row r="161976" spans="68:68" customFormat="1">
      <c r="BP161976" s="90"/>
    </row>
    <row r="161977" spans="68:68" customFormat="1">
      <c r="BP161977" s="90"/>
    </row>
    <row r="161978" spans="68:68" customFormat="1">
      <c r="BP161978" s="90"/>
    </row>
    <row r="161979" spans="68:68" customFormat="1">
      <c r="BP161979" s="90"/>
    </row>
    <row r="161980" spans="68:68" customFormat="1">
      <c r="BP161980" s="90"/>
    </row>
    <row r="161981" spans="68:68" customFormat="1">
      <c r="BP161981" s="90"/>
    </row>
    <row r="161982" spans="68:68" customFormat="1">
      <c r="BP161982" s="90"/>
    </row>
    <row r="161983" spans="68:68" customFormat="1">
      <c r="BP161983" s="90"/>
    </row>
    <row r="161984" spans="68:68" customFormat="1">
      <c r="BP161984" s="90"/>
    </row>
    <row r="161985" spans="68:68" customFormat="1">
      <c r="BP161985" s="90"/>
    </row>
    <row r="161986" spans="68:68" customFormat="1">
      <c r="BP161986" s="90"/>
    </row>
    <row r="161987" spans="68:68" customFormat="1">
      <c r="BP161987" s="90"/>
    </row>
    <row r="161988" spans="68:68" customFormat="1">
      <c r="BP161988" s="90"/>
    </row>
    <row r="161989" spans="68:68" customFormat="1">
      <c r="BP161989" s="90"/>
    </row>
    <row r="161990" spans="68:68" customFormat="1">
      <c r="BP161990" s="90"/>
    </row>
    <row r="161991" spans="68:68" customFormat="1">
      <c r="BP161991" s="90"/>
    </row>
    <row r="161992" spans="68:68" customFormat="1">
      <c r="BP161992" s="90"/>
    </row>
    <row r="161993" spans="68:68" customFormat="1">
      <c r="BP161993" s="90"/>
    </row>
    <row r="161994" spans="68:68" customFormat="1">
      <c r="BP161994" s="90"/>
    </row>
    <row r="161995" spans="68:68" customFormat="1">
      <c r="BP161995" s="90"/>
    </row>
    <row r="161996" spans="68:68" customFormat="1">
      <c r="BP161996" s="90"/>
    </row>
    <row r="161997" spans="68:68" customFormat="1">
      <c r="BP161997" s="90"/>
    </row>
    <row r="161998" spans="68:68" customFormat="1">
      <c r="BP161998" s="90"/>
    </row>
    <row r="161999" spans="68:68" customFormat="1">
      <c r="BP161999" s="90"/>
    </row>
    <row r="162000" spans="68:68" customFormat="1">
      <c r="BP162000" s="90"/>
    </row>
    <row r="162001" spans="68:68" customFormat="1">
      <c r="BP162001" s="90"/>
    </row>
    <row r="162002" spans="68:68" customFormat="1">
      <c r="BP162002" s="90"/>
    </row>
    <row r="162003" spans="68:68" customFormat="1">
      <c r="BP162003" s="90"/>
    </row>
    <row r="162004" spans="68:68" customFormat="1">
      <c r="BP162004" s="90"/>
    </row>
    <row r="162005" spans="68:68" customFormat="1">
      <c r="BP162005" s="90"/>
    </row>
    <row r="162006" spans="68:68" customFormat="1">
      <c r="BP162006" s="90"/>
    </row>
    <row r="162007" spans="68:68" customFormat="1">
      <c r="BP162007" s="90"/>
    </row>
    <row r="162008" spans="68:68" customFormat="1">
      <c r="BP162008" s="90"/>
    </row>
    <row r="162009" spans="68:68" customFormat="1">
      <c r="BP162009" s="90"/>
    </row>
    <row r="162010" spans="68:68" customFormat="1">
      <c r="BP162010" s="90"/>
    </row>
    <row r="162011" spans="68:68" customFormat="1">
      <c r="BP162011" s="90"/>
    </row>
    <row r="162012" spans="68:68" customFormat="1">
      <c r="BP162012" s="90"/>
    </row>
    <row r="162013" spans="68:68" customFormat="1">
      <c r="BP162013" s="90"/>
    </row>
    <row r="162014" spans="68:68" customFormat="1">
      <c r="BP162014" s="90"/>
    </row>
    <row r="162015" spans="68:68" customFormat="1">
      <c r="BP162015" s="90"/>
    </row>
    <row r="162016" spans="68:68" customFormat="1">
      <c r="BP162016" s="90"/>
    </row>
    <row r="162017" spans="68:68" customFormat="1">
      <c r="BP162017" s="90"/>
    </row>
    <row r="162018" spans="68:68" customFormat="1">
      <c r="BP162018" s="90"/>
    </row>
    <row r="162019" spans="68:68" customFormat="1">
      <c r="BP162019" s="90"/>
    </row>
    <row r="162020" spans="68:68" customFormat="1">
      <c r="BP162020" s="90"/>
    </row>
    <row r="162021" spans="68:68" customFormat="1">
      <c r="BP162021" s="90"/>
    </row>
    <row r="162022" spans="68:68" customFormat="1">
      <c r="BP162022" s="90"/>
    </row>
    <row r="162023" spans="68:68" customFormat="1">
      <c r="BP162023" s="90"/>
    </row>
    <row r="162024" spans="68:68" customFormat="1">
      <c r="BP162024" s="90"/>
    </row>
    <row r="162025" spans="68:68" customFormat="1">
      <c r="BP162025" s="90"/>
    </row>
    <row r="162026" spans="68:68" customFormat="1">
      <c r="BP162026" s="90"/>
    </row>
    <row r="162027" spans="68:68" customFormat="1">
      <c r="BP162027" s="90"/>
    </row>
    <row r="162028" spans="68:68" customFormat="1">
      <c r="BP162028" s="90"/>
    </row>
    <row r="162029" spans="68:68" customFormat="1">
      <c r="BP162029" s="90"/>
    </row>
    <row r="162030" spans="68:68" customFormat="1">
      <c r="BP162030" s="90"/>
    </row>
    <row r="162031" spans="68:68" customFormat="1">
      <c r="BP162031" s="90"/>
    </row>
    <row r="162032" spans="68:68" customFormat="1">
      <c r="BP162032" s="90"/>
    </row>
    <row r="162033" spans="68:68" customFormat="1">
      <c r="BP162033" s="90"/>
    </row>
    <row r="162034" spans="68:68" customFormat="1">
      <c r="BP162034" s="90"/>
    </row>
    <row r="162035" spans="68:68" customFormat="1">
      <c r="BP162035" s="90"/>
    </row>
    <row r="162036" spans="68:68" customFormat="1">
      <c r="BP162036" s="90"/>
    </row>
    <row r="162037" spans="68:68" customFormat="1">
      <c r="BP162037" s="90"/>
    </row>
    <row r="162038" spans="68:68" customFormat="1">
      <c r="BP162038" s="90"/>
    </row>
    <row r="162039" spans="68:68" customFormat="1">
      <c r="BP162039" s="90"/>
    </row>
    <row r="162040" spans="68:68" customFormat="1">
      <c r="BP162040" s="90"/>
    </row>
    <row r="162041" spans="68:68" customFormat="1">
      <c r="BP162041" s="90"/>
    </row>
    <row r="162042" spans="68:68" customFormat="1">
      <c r="BP162042" s="90"/>
    </row>
    <row r="162043" spans="68:68" customFormat="1">
      <c r="BP162043" s="90"/>
    </row>
    <row r="162044" spans="68:68" customFormat="1">
      <c r="BP162044" s="90"/>
    </row>
    <row r="162045" spans="68:68" customFormat="1">
      <c r="BP162045" s="90"/>
    </row>
    <row r="162046" spans="68:68" customFormat="1">
      <c r="BP162046" s="90"/>
    </row>
    <row r="162047" spans="68:68" customFormat="1">
      <c r="BP162047" s="90"/>
    </row>
    <row r="162048" spans="68:68" customFormat="1">
      <c r="BP162048" s="90"/>
    </row>
    <row r="162049" spans="68:68" customFormat="1">
      <c r="BP162049" s="90"/>
    </row>
    <row r="162050" spans="68:68" customFormat="1">
      <c r="BP162050" s="90"/>
    </row>
    <row r="162051" spans="68:68" customFormat="1">
      <c r="BP162051" s="90"/>
    </row>
    <row r="162052" spans="68:68" customFormat="1">
      <c r="BP162052" s="90"/>
    </row>
    <row r="162053" spans="68:68" customFormat="1">
      <c r="BP162053" s="90"/>
    </row>
    <row r="162054" spans="68:68" customFormat="1">
      <c r="BP162054" s="90"/>
    </row>
    <row r="162055" spans="68:68" customFormat="1">
      <c r="BP162055" s="90"/>
    </row>
    <row r="162056" spans="68:68" customFormat="1">
      <c r="BP162056" s="90"/>
    </row>
    <row r="162057" spans="68:68" customFormat="1">
      <c r="BP162057" s="90"/>
    </row>
    <row r="162058" spans="68:68" customFormat="1">
      <c r="BP162058" s="90"/>
    </row>
    <row r="162059" spans="68:68" customFormat="1">
      <c r="BP162059" s="90"/>
    </row>
    <row r="162060" spans="68:68" customFormat="1">
      <c r="BP162060" s="90"/>
    </row>
    <row r="162061" spans="68:68" customFormat="1">
      <c r="BP162061" s="90"/>
    </row>
    <row r="162062" spans="68:68" customFormat="1">
      <c r="BP162062" s="90"/>
    </row>
    <row r="162063" spans="68:68" customFormat="1">
      <c r="BP162063" s="90"/>
    </row>
    <row r="162064" spans="68:68" customFormat="1">
      <c r="BP162064" s="90"/>
    </row>
    <row r="162065" spans="68:68" customFormat="1">
      <c r="BP162065" s="90"/>
    </row>
    <row r="162066" spans="68:68" customFormat="1">
      <c r="BP162066" s="90"/>
    </row>
    <row r="162067" spans="68:68" customFormat="1">
      <c r="BP162067" s="90"/>
    </row>
    <row r="162068" spans="68:68" customFormat="1">
      <c r="BP162068" s="90"/>
    </row>
    <row r="162069" spans="68:68" customFormat="1">
      <c r="BP162069" s="90"/>
    </row>
    <row r="162070" spans="68:68" customFormat="1">
      <c r="BP162070" s="90"/>
    </row>
    <row r="162071" spans="68:68" customFormat="1">
      <c r="BP162071" s="90"/>
    </row>
    <row r="162072" spans="68:68" customFormat="1">
      <c r="BP162072" s="90"/>
    </row>
    <row r="162073" spans="68:68" customFormat="1">
      <c r="BP162073" s="90"/>
    </row>
    <row r="162074" spans="68:68" customFormat="1">
      <c r="BP162074" s="90"/>
    </row>
    <row r="162075" spans="68:68" customFormat="1">
      <c r="BP162075" s="90"/>
    </row>
    <row r="162076" spans="68:68" customFormat="1">
      <c r="BP162076" s="90"/>
    </row>
    <row r="162077" spans="68:68" customFormat="1">
      <c r="BP162077" s="90"/>
    </row>
    <row r="162078" spans="68:68" customFormat="1">
      <c r="BP162078" s="90"/>
    </row>
    <row r="162079" spans="68:68" customFormat="1">
      <c r="BP162079" s="90"/>
    </row>
    <row r="162080" spans="68:68" customFormat="1">
      <c r="BP162080" s="90"/>
    </row>
    <row r="162081" spans="68:68" customFormat="1">
      <c r="BP162081" s="90"/>
    </row>
    <row r="162082" spans="68:68" customFormat="1">
      <c r="BP162082" s="90"/>
    </row>
    <row r="162083" spans="68:68" customFormat="1">
      <c r="BP162083" s="90"/>
    </row>
    <row r="162084" spans="68:68" customFormat="1">
      <c r="BP162084" s="90"/>
    </row>
    <row r="162085" spans="68:68" customFormat="1">
      <c r="BP162085" s="90"/>
    </row>
    <row r="162086" spans="68:68" customFormat="1">
      <c r="BP162086" s="90"/>
    </row>
    <row r="162087" spans="68:68" customFormat="1">
      <c r="BP162087" s="90"/>
    </row>
    <row r="162088" spans="68:68" customFormat="1">
      <c r="BP162088" s="90"/>
    </row>
    <row r="162089" spans="68:68" customFormat="1">
      <c r="BP162089" s="90"/>
    </row>
    <row r="162090" spans="68:68" customFormat="1">
      <c r="BP162090" s="90"/>
    </row>
    <row r="162091" spans="68:68" customFormat="1">
      <c r="BP162091" s="90"/>
    </row>
    <row r="162092" spans="68:68" customFormat="1">
      <c r="BP162092" s="90"/>
    </row>
    <row r="162093" spans="68:68" customFormat="1">
      <c r="BP162093" s="90"/>
    </row>
    <row r="162094" spans="68:68" customFormat="1">
      <c r="BP162094" s="90"/>
    </row>
    <row r="162095" spans="68:68" customFormat="1">
      <c r="BP162095" s="90"/>
    </row>
    <row r="162096" spans="68:68" customFormat="1">
      <c r="BP162096" s="90"/>
    </row>
    <row r="162097" spans="68:68" customFormat="1">
      <c r="BP162097" s="90"/>
    </row>
    <row r="162098" spans="68:68" customFormat="1">
      <c r="BP162098" s="90"/>
    </row>
    <row r="162099" spans="68:68" customFormat="1">
      <c r="BP162099" s="90"/>
    </row>
    <row r="162100" spans="68:68" customFormat="1">
      <c r="BP162100" s="90"/>
    </row>
    <row r="162101" spans="68:68" customFormat="1">
      <c r="BP162101" s="90"/>
    </row>
    <row r="162102" spans="68:68" customFormat="1">
      <c r="BP162102" s="90"/>
    </row>
    <row r="162103" spans="68:68" customFormat="1">
      <c r="BP162103" s="90"/>
    </row>
    <row r="162104" spans="68:68" customFormat="1">
      <c r="BP162104" s="90"/>
    </row>
    <row r="162105" spans="68:68" customFormat="1">
      <c r="BP162105" s="90"/>
    </row>
    <row r="162106" spans="68:68" customFormat="1">
      <c r="BP162106" s="90"/>
    </row>
    <row r="162107" spans="68:68" customFormat="1">
      <c r="BP162107" s="90"/>
    </row>
    <row r="162108" spans="68:68" customFormat="1">
      <c r="BP162108" s="90"/>
    </row>
    <row r="162109" spans="68:68" customFormat="1">
      <c r="BP162109" s="90"/>
    </row>
    <row r="162110" spans="68:68" customFormat="1">
      <c r="BP162110" s="90"/>
    </row>
    <row r="162111" spans="68:68" customFormat="1">
      <c r="BP162111" s="90"/>
    </row>
    <row r="162112" spans="68:68" customFormat="1">
      <c r="BP162112" s="90"/>
    </row>
    <row r="162113" spans="68:68" customFormat="1">
      <c r="BP162113" s="90"/>
    </row>
    <row r="162114" spans="68:68" customFormat="1">
      <c r="BP162114" s="90"/>
    </row>
    <row r="162115" spans="68:68" customFormat="1">
      <c r="BP162115" s="90"/>
    </row>
    <row r="162116" spans="68:68" customFormat="1">
      <c r="BP162116" s="90"/>
    </row>
    <row r="162117" spans="68:68" customFormat="1">
      <c r="BP162117" s="90"/>
    </row>
    <row r="162118" spans="68:68" customFormat="1">
      <c r="BP162118" s="90"/>
    </row>
    <row r="162119" spans="68:68" customFormat="1">
      <c r="BP162119" s="90"/>
    </row>
    <row r="162120" spans="68:68" customFormat="1">
      <c r="BP162120" s="90"/>
    </row>
    <row r="162121" spans="68:68" customFormat="1">
      <c r="BP162121" s="90"/>
    </row>
    <row r="162122" spans="68:68" customFormat="1">
      <c r="BP162122" s="90"/>
    </row>
    <row r="162123" spans="68:68" customFormat="1">
      <c r="BP162123" s="90"/>
    </row>
    <row r="162124" spans="68:68" customFormat="1">
      <c r="BP162124" s="90"/>
    </row>
    <row r="162125" spans="68:68" customFormat="1">
      <c r="BP162125" s="90"/>
    </row>
    <row r="162126" spans="68:68" customFormat="1">
      <c r="BP162126" s="90"/>
    </row>
    <row r="162127" spans="68:68" customFormat="1">
      <c r="BP162127" s="90"/>
    </row>
    <row r="162128" spans="68:68" customFormat="1">
      <c r="BP162128" s="90"/>
    </row>
    <row r="162129" spans="68:68" customFormat="1">
      <c r="BP162129" s="90"/>
    </row>
    <row r="162130" spans="68:68" customFormat="1">
      <c r="BP162130" s="90"/>
    </row>
    <row r="162131" spans="68:68" customFormat="1">
      <c r="BP162131" s="90"/>
    </row>
    <row r="162132" spans="68:68" customFormat="1">
      <c r="BP162132" s="90"/>
    </row>
    <row r="162133" spans="68:68" customFormat="1">
      <c r="BP162133" s="90"/>
    </row>
    <row r="162134" spans="68:68" customFormat="1">
      <c r="BP162134" s="90"/>
    </row>
    <row r="162135" spans="68:68" customFormat="1">
      <c r="BP162135" s="90"/>
    </row>
    <row r="162136" spans="68:68" customFormat="1">
      <c r="BP162136" s="90"/>
    </row>
    <row r="162137" spans="68:68" customFormat="1">
      <c r="BP162137" s="90"/>
    </row>
    <row r="162138" spans="68:68" customFormat="1">
      <c r="BP162138" s="90"/>
    </row>
    <row r="162139" spans="68:68" customFormat="1">
      <c r="BP162139" s="90"/>
    </row>
    <row r="162140" spans="68:68" customFormat="1">
      <c r="BP162140" s="90"/>
    </row>
    <row r="162141" spans="68:68" customFormat="1">
      <c r="BP162141" s="90"/>
    </row>
    <row r="162142" spans="68:68" customFormat="1">
      <c r="BP162142" s="90"/>
    </row>
    <row r="162143" spans="68:68" customFormat="1">
      <c r="BP162143" s="90"/>
    </row>
    <row r="162144" spans="68:68" customFormat="1">
      <c r="BP162144" s="90"/>
    </row>
    <row r="162145" spans="68:68" customFormat="1">
      <c r="BP162145" s="90"/>
    </row>
    <row r="162146" spans="68:68" customFormat="1">
      <c r="BP162146" s="90"/>
    </row>
    <row r="162147" spans="68:68" customFormat="1">
      <c r="BP162147" s="90"/>
    </row>
    <row r="162148" spans="68:68" customFormat="1">
      <c r="BP162148" s="90"/>
    </row>
    <row r="162149" spans="68:68" customFormat="1">
      <c r="BP162149" s="90"/>
    </row>
    <row r="162150" spans="68:68" customFormat="1">
      <c r="BP162150" s="90"/>
    </row>
    <row r="162151" spans="68:68" customFormat="1">
      <c r="BP162151" s="90"/>
    </row>
    <row r="162152" spans="68:68" customFormat="1">
      <c r="BP162152" s="90"/>
    </row>
    <row r="162153" spans="68:68" customFormat="1">
      <c r="BP162153" s="90"/>
    </row>
    <row r="162154" spans="68:68" customFormat="1">
      <c r="BP162154" s="90"/>
    </row>
    <row r="162155" spans="68:68" customFormat="1">
      <c r="BP162155" s="90"/>
    </row>
    <row r="162156" spans="68:68" customFormat="1">
      <c r="BP162156" s="90"/>
    </row>
    <row r="162157" spans="68:68" customFormat="1">
      <c r="BP162157" s="90"/>
    </row>
    <row r="162158" spans="68:68" customFormat="1">
      <c r="BP162158" s="90"/>
    </row>
    <row r="162159" spans="68:68" customFormat="1">
      <c r="BP162159" s="90"/>
    </row>
    <row r="162160" spans="68:68" customFormat="1">
      <c r="BP162160" s="90"/>
    </row>
    <row r="162161" spans="68:68" customFormat="1">
      <c r="BP162161" s="90"/>
    </row>
    <row r="162162" spans="68:68" customFormat="1">
      <c r="BP162162" s="90"/>
    </row>
    <row r="162163" spans="68:68" customFormat="1">
      <c r="BP162163" s="90"/>
    </row>
    <row r="162164" spans="68:68" customFormat="1">
      <c r="BP162164" s="90"/>
    </row>
    <row r="162165" spans="68:68" customFormat="1">
      <c r="BP162165" s="90"/>
    </row>
    <row r="162166" spans="68:68" customFormat="1">
      <c r="BP162166" s="90"/>
    </row>
    <row r="162167" spans="68:68" customFormat="1">
      <c r="BP162167" s="90"/>
    </row>
    <row r="162168" spans="68:68" customFormat="1">
      <c r="BP162168" s="90"/>
    </row>
    <row r="162169" spans="68:68" customFormat="1">
      <c r="BP162169" s="90"/>
    </row>
    <row r="162170" spans="68:68" customFormat="1">
      <c r="BP162170" s="90"/>
    </row>
    <row r="162171" spans="68:68" customFormat="1">
      <c r="BP162171" s="90"/>
    </row>
    <row r="162172" spans="68:68" customFormat="1">
      <c r="BP162172" s="90"/>
    </row>
    <row r="162173" spans="68:68" customFormat="1">
      <c r="BP162173" s="90"/>
    </row>
    <row r="162174" spans="68:68" customFormat="1">
      <c r="BP162174" s="90"/>
    </row>
    <row r="162175" spans="68:68" customFormat="1">
      <c r="BP162175" s="90"/>
    </row>
    <row r="162176" spans="68:68" customFormat="1">
      <c r="BP162176" s="90"/>
    </row>
    <row r="162177" spans="68:68" customFormat="1">
      <c r="BP162177" s="90"/>
    </row>
    <row r="162178" spans="68:68" customFormat="1">
      <c r="BP162178" s="90"/>
    </row>
    <row r="162179" spans="68:68" customFormat="1">
      <c r="BP162179" s="90"/>
    </row>
    <row r="162180" spans="68:68" customFormat="1">
      <c r="BP162180" s="90"/>
    </row>
    <row r="162181" spans="68:68" customFormat="1">
      <c r="BP162181" s="90"/>
    </row>
    <row r="162182" spans="68:68" customFormat="1">
      <c r="BP162182" s="90"/>
    </row>
    <row r="162183" spans="68:68" customFormat="1">
      <c r="BP162183" s="90"/>
    </row>
    <row r="162184" spans="68:68" customFormat="1">
      <c r="BP162184" s="90"/>
    </row>
    <row r="162185" spans="68:68" customFormat="1">
      <c r="BP162185" s="90"/>
    </row>
    <row r="162186" spans="68:68" customFormat="1">
      <c r="BP162186" s="90"/>
    </row>
    <row r="162187" spans="68:68" customFormat="1">
      <c r="BP162187" s="90"/>
    </row>
    <row r="162188" spans="68:68" customFormat="1">
      <c r="BP162188" s="90"/>
    </row>
    <row r="162189" spans="68:68" customFormat="1">
      <c r="BP162189" s="90"/>
    </row>
    <row r="162190" spans="68:68" customFormat="1">
      <c r="BP162190" s="90"/>
    </row>
    <row r="162191" spans="68:68" customFormat="1">
      <c r="BP162191" s="90"/>
    </row>
    <row r="162192" spans="68:68" customFormat="1">
      <c r="BP162192" s="90"/>
    </row>
    <row r="162193" spans="68:68" customFormat="1">
      <c r="BP162193" s="90"/>
    </row>
    <row r="162194" spans="68:68" customFormat="1">
      <c r="BP162194" s="90"/>
    </row>
    <row r="162195" spans="68:68" customFormat="1">
      <c r="BP162195" s="90"/>
    </row>
    <row r="162196" spans="68:68" customFormat="1">
      <c r="BP162196" s="90"/>
    </row>
    <row r="162197" spans="68:68" customFormat="1">
      <c r="BP162197" s="90"/>
    </row>
    <row r="162198" spans="68:68" customFormat="1">
      <c r="BP162198" s="90"/>
    </row>
    <row r="162199" spans="68:68" customFormat="1">
      <c r="BP162199" s="90"/>
    </row>
    <row r="162200" spans="68:68" customFormat="1">
      <c r="BP162200" s="90"/>
    </row>
    <row r="162201" spans="68:68" customFormat="1">
      <c r="BP162201" s="90"/>
    </row>
    <row r="162202" spans="68:68" customFormat="1">
      <c r="BP162202" s="90"/>
    </row>
    <row r="162203" spans="68:68" customFormat="1">
      <c r="BP162203" s="90"/>
    </row>
    <row r="162204" spans="68:68" customFormat="1">
      <c r="BP162204" s="90"/>
    </row>
    <row r="162205" spans="68:68" customFormat="1">
      <c r="BP162205" s="90"/>
    </row>
    <row r="162206" spans="68:68" customFormat="1">
      <c r="BP162206" s="90"/>
    </row>
    <row r="162207" spans="68:68" customFormat="1">
      <c r="BP162207" s="90"/>
    </row>
    <row r="162208" spans="68:68" customFormat="1">
      <c r="BP162208" s="90"/>
    </row>
    <row r="162209" spans="68:68" customFormat="1">
      <c r="BP162209" s="90"/>
    </row>
    <row r="162210" spans="68:68" customFormat="1">
      <c r="BP162210" s="90"/>
    </row>
    <row r="162211" spans="68:68" customFormat="1">
      <c r="BP162211" s="90"/>
    </row>
    <row r="162212" spans="68:68" customFormat="1">
      <c r="BP162212" s="90"/>
    </row>
    <row r="162213" spans="68:68" customFormat="1">
      <c r="BP162213" s="90"/>
    </row>
    <row r="162214" spans="68:68" customFormat="1">
      <c r="BP162214" s="90"/>
    </row>
    <row r="162215" spans="68:68" customFormat="1">
      <c r="BP162215" s="90"/>
    </row>
    <row r="162216" spans="68:68" customFormat="1">
      <c r="BP162216" s="90"/>
    </row>
    <row r="162217" spans="68:68" customFormat="1">
      <c r="BP162217" s="90"/>
    </row>
    <row r="162218" spans="68:68" customFormat="1">
      <c r="BP162218" s="90"/>
    </row>
    <row r="162219" spans="68:68" customFormat="1">
      <c r="BP162219" s="90"/>
    </row>
    <row r="162220" spans="68:68" customFormat="1">
      <c r="BP162220" s="90"/>
    </row>
    <row r="162221" spans="68:68" customFormat="1">
      <c r="BP162221" s="90"/>
    </row>
    <row r="162222" spans="68:68" customFormat="1">
      <c r="BP162222" s="90"/>
    </row>
    <row r="162223" spans="68:68" customFormat="1">
      <c r="BP162223" s="90"/>
    </row>
    <row r="162224" spans="68:68" customFormat="1">
      <c r="BP162224" s="90"/>
    </row>
    <row r="162225" spans="68:68" customFormat="1">
      <c r="BP162225" s="90"/>
    </row>
    <row r="162226" spans="68:68" customFormat="1">
      <c r="BP162226" s="90"/>
    </row>
    <row r="162227" spans="68:68" customFormat="1">
      <c r="BP162227" s="90"/>
    </row>
    <row r="162228" spans="68:68" customFormat="1">
      <c r="BP162228" s="90"/>
    </row>
    <row r="162229" spans="68:68" customFormat="1">
      <c r="BP162229" s="90"/>
    </row>
    <row r="162230" spans="68:68" customFormat="1">
      <c r="BP162230" s="90"/>
    </row>
    <row r="162231" spans="68:68" customFormat="1">
      <c r="BP162231" s="90"/>
    </row>
    <row r="162232" spans="68:68" customFormat="1">
      <c r="BP162232" s="90"/>
    </row>
    <row r="162233" spans="68:68" customFormat="1">
      <c r="BP162233" s="90"/>
    </row>
    <row r="162234" spans="68:68" customFormat="1">
      <c r="BP162234" s="90"/>
    </row>
    <row r="162235" spans="68:68" customFormat="1">
      <c r="BP162235" s="90"/>
    </row>
    <row r="162236" spans="68:68" customFormat="1">
      <c r="BP162236" s="90"/>
    </row>
    <row r="162237" spans="68:68" customFormat="1">
      <c r="BP162237" s="90"/>
    </row>
    <row r="162238" spans="68:68" customFormat="1">
      <c r="BP162238" s="90"/>
    </row>
    <row r="162239" spans="68:68" customFormat="1">
      <c r="BP162239" s="90"/>
    </row>
    <row r="162240" spans="68:68" customFormat="1">
      <c r="BP162240" s="90"/>
    </row>
    <row r="162241" spans="68:68" customFormat="1">
      <c r="BP162241" s="90"/>
    </row>
    <row r="162242" spans="68:68" customFormat="1">
      <c r="BP162242" s="90"/>
    </row>
    <row r="162243" spans="68:68" customFormat="1">
      <c r="BP162243" s="90"/>
    </row>
    <row r="162244" spans="68:68" customFormat="1">
      <c r="BP162244" s="90"/>
    </row>
    <row r="162245" spans="68:68" customFormat="1">
      <c r="BP162245" s="90"/>
    </row>
    <row r="162246" spans="68:68" customFormat="1">
      <c r="BP162246" s="90"/>
    </row>
    <row r="162247" spans="68:68" customFormat="1">
      <c r="BP162247" s="90"/>
    </row>
    <row r="162248" spans="68:68" customFormat="1">
      <c r="BP162248" s="90"/>
    </row>
    <row r="162249" spans="68:68" customFormat="1">
      <c r="BP162249" s="90"/>
    </row>
    <row r="162250" spans="68:68" customFormat="1">
      <c r="BP162250" s="90"/>
    </row>
    <row r="162251" spans="68:68" customFormat="1">
      <c r="BP162251" s="90"/>
    </row>
    <row r="162252" spans="68:68" customFormat="1">
      <c r="BP162252" s="90"/>
    </row>
    <row r="162253" spans="68:68" customFormat="1">
      <c r="BP162253" s="90"/>
    </row>
    <row r="162254" spans="68:68" customFormat="1">
      <c r="BP162254" s="90"/>
    </row>
    <row r="162255" spans="68:68" customFormat="1">
      <c r="BP162255" s="90"/>
    </row>
    <row r="162256" spans="68:68" customFormat="1">
      <c r="BP162256" s="90"/>
    </row>
    <row r="162257" spans="68:68" customFormat="1">
      <c r="BP162257" s="90"/>
    </row>
    <row r="162258" spans="68:68" customFormat="1">
      <c r="BP162258" s="90"/>
    </row>
    <row r="162259" spans="68:68" customFormat="1">
      <c r="BP162259" s="90"/>
    </row>
    <row r="162260" spans="68:68" customFormat="1">
      <c r="BP162260" s="90"/>
    </row>
    <row r="162261" spans="68:68" customFormat="1">
      <c r="BP162261" s="90"/>
    </row>
    <row r="162262" spans="68:68" customFormat="1">
      <c r="BP162262" s="90"/>
    </row>
    <row r="162263" spans="68:68" customFormat="1">
      <c r="BP162263" s="90"/>
    </row>
    <row r="162264" spans="68:68" customFormat="1">
      <c r="BP162264" s="90"/>
    </row>
    <row r="162265" spans="68:68" customFormat="1">
      <c r="BP162265" s="90"/>
    </row>
    <row r="162266" spans="68:68" customFormat="1">
      <c r="BP162266" s="90"/>
    </row>
    <row r="162267" spans="68:68" customFormat="1">
      <c r="BP162267" s="90"/>
    </row>
    <row r="162268" spans="68:68" customFormat="1">
      <c r="BP162268" s="90"/>
    </row>
    <row r="162269" spans="68:68" customFormat="1">
      <c r="BP162269" s="90"/>
    </row>
    <row r="162270" spans="68:68" customFormat="1">
      <c r="BP162270" s="90"/>
    </row>
    <row r="162271" spans="68:68" customFormat="1">
      <c r="BP162271" s="90"/>
    </row>
    <row r="162272" spans="68:68" customFormat="1">
      <c r="BP162272" s="90"/>
    </row>
    <row r="162273" spans="68:68" customFormat="1">
      <c r="BP162273" s="90"/>
    </row>
    <row r="162274" spans="68:68" customFormat="1">
      <c r="BP162274" s="90"/>
    </row>
    <row r="162275" spans="68:68" customFormat="1">
      <c r="BP162275" s="90"/>
    </row>
    <row r="162276" spans="68:68" customFormat="1">
      <c r="BP162276" s="90"/>
    </row>
    <row r="162277" spans="68:68" customFormat="1">
      <c r="BP162277" s="90"/>
    </row>
    <row r="162278" spans="68:68" customFormat="1">
      <c r="BP162278" s="90"/>
    </row>
    <row r="162279" spans="68:68" customFormat="1">
      <c r="BP162279" s="90"/>
    </row>
    <row r="162280" spans="68:68" customFormat="1">
      <c r="BP162280" s="90"/>
    </row>
    <row r="162281" spans="68:68" customFormat="1">
      <c r="BP162281" s="90"/>
    </row>
    <row r="162282" spans="68:68" customFormat="1">
      <c r="BP162282" s="90"/>
    </row>
    <row r="162283" spans="68:68" customFormat="1">
      <c r="BP162283" s="90"/>
    </row>
    <row r="162284" spans="68:68" customFormat="1">
      <c r="BP162284" s="90"/>
    </row>
    <row r="162285" spans="68:68" customFormat="1">
      <c r="BP162285" s="90"/>
    </row>
    <row r="162286" spans="68:68" customFormat="1">
      <c r="BP162286" s="90"/>
    </row>
    <row r="162287" spans="68:68" customFormat="1">
      <c r="BP162287" s="90"/>
    </row>
    <row r="162288" spans="68:68" customFormat="1">
      <c r="BP162288" s="90"/>
    </row>
    <row r="162289" spans="68:68" customFormat="1">
      <c r="BP162289" s="90"/>
    </row>
    <row r="162290" spans="68:68" customFormat="1">
      <c r="BP162290" s="90"/>
    </row>
    <row r="162291" spans="68:68" customFormat="1">
      <c r="BP162291" s="90"/>
    </row>
    <row r="162292" spans="68:68" customFormat="1">
      <c r="BP162292" s="90"/>
    </row>
    <row r="162293" spans="68:68" customFormat="1">
      <c r="BP162293" s="90"/>
    </row>
    <row r="162294" spans="68:68" customFormat="1">
      <c r="BP162294" s="90"/>
    </row>
    <row r="162295" spans="68:68" customFormat="1">
      <c r="BP162295" s="90"/>
    </row>
    <row r="162296" spans="68:68" customFormat="1">
      <c r="BP162296" s="90"/>
    </row>
    <row r="162297" spans="68:68" customFormat="1">
      <c r="BP162297" s="90"/>
    </row>
    <row r="162298" spans="68:68" customFormat="1">
      <c r="BP162298" s="90"/>
    </row>
    <row r="162299" spans="68:68" customFormat="1">
      <c r="BP162299" s="90"/>
    </row>
    <row r="162300" spans="68:68" customFormat="1">
      <c r="BP162300" s="90"/>
    </row>
    <row r="162301" spans="68:68" customFormat="1">
      <c r="BP162301" s="90"/>
    </row>
    <row r="162302" spans="68:68" customFormat="1">
      <c r="BP162302" s="90"/>
    </row>
    <row r="162303" spans="68:68" customFormat="1">
      <c r="BP162303" s="90"/>
    </row>
    <row r="162304" spans="68:68" customFormat="1">
      <c r="BP162304" s="90"/>
    </row>
    <row r="162305" spans="68:68" customFormat="1">
      <c r="BP162305" s="90"/>
    </row>
    <row r="162306" spans="68:68" customFormat="1">
      <c r="BP162306" s="90"/>
    </row>
    <row r="162307" spans="68:68" customFormat="1">
      <c r="BP162307" s="90"/>
    </row>
    <row r="162308" spans="68:68" customFormat="1">
      <c r="BP162308" s="90"/>
    </row>
    <row r="162309" spans="68:68" customFormat="1">
      <c r="BP162309" s="90"/>
    </row>
    <row r="162310" spans="68:68" customFormat="1">
      <c r="BP162310" s="90"/>
    </row>
    <row r="162311" spans="68:68" customFormat="1">
      <c r="BP162311" s="90"/>
    </row>
    <row r="162312" spans="68:68" customFormat="1">
      <c r="BP162312" s="90"/>
    </row>
    <row r="162313" spans="68:68" customFormat="1">
      <c r="BP162313" s="90"/>
    </row>
    <row r="162314" spans="68:68" customFormat="1">
      <c r="BP162314" s="90"/>
    </row>
    <row r="162315" spans="68:68" customFormat="1">
      <c r="BP162315" s="90"/>
    </row>
    <row r="162316" spans="68:68" customFormat="1">
      <c r="BP162316" s="90"/>
    </row>
    <row r="162317" spans="68:68" customFormat="1">
      <c r="BP162317" s="90"/>
    </row>
    <row r="162318" spans="68:68" customFormat="1">
      <c r="BP162318" s="90"/>
    </row>
    <row r="162319" spans="68:68" customFormat="1">
      <c r="BP162319" s="90"/>
    </row>
    <row r="162320" spans="68:68" customFormat="1">
      <c r="BP162320" s="90"/>
    </row>
    <row r="162321" spans="68:68" customFormat="1">
      <c r="BP162321" s="90"/>
    </row>
    <row r="162322" spans="68:68" customFormat="1">
      <c r="BP162322" s="90"/>
    </row>
    <row r="162323" spans="68:68" customFormat="1">
      <c r="BP162323" s="90"/>
    </row>
    <row r="162324" spans="68:68" customFormat="1">
      <c r="BP162324" s="90"/>
    </row>
    <row r="162325" spans="68:68" customFormat="1">
      <c r="BP162325" s="90"/>
    </row>
    <row r="162326" spans="68:68" customFormat="1">
      <c r="BP162326" s="90"/>
    </row>
    <row r="162327" spans="68:68" customFormat="1">
      <c r="BP162327" s="90"/>
    </row>
    <row r="162328" spans="68:68" customFormat="1">
      <c r="BP162328" s="90"/>
    </row>
    <row r="162329" spans="68:68" customFormat="1">
      <c r="BP162329" s="90"/>
    </row>
    <row r="162330" spans="68:68" customFormat="1">
      <c r="BP162330" s="90"/>
    </row>
    <row r="162331" spans="68:68" customFormat="1">
      <c r="BP162331" s="90"/>
    </row>
    <row r="162332" spans="68:68" customFormat="1">
      <c r="BP162332" s="90"/>
    </row>
    <row r="162333" spans="68:68" customFormat="1">
      <c r="BP162333" s="90"/>
    </row>
    <row r="162334" spans="68:68" customFormat="1">
      <c r="BP162334" s="90"/>
    </row>
    <row r="162335" spans="68:68" customFormat="1">
      <c r="BP162335" s="90"/>
    </row>
    <row r="162336" spans="68:68" customFormat="1">
      <c r="BP162336" s="90"/>
    </row>
    <row r="162337" spans="68:68" customFormat="1">
      <c r="BP162337" s="90"/>
    </row>
    <row r="162338" spans="68:68" customFormat="1">
      <c r="BP162338" s="90"/>
    </row>
    <row r="162339" spans="68:68" customFormat="1">
      <c r="BP162339" s="90"/>
    </row>
    <row r="162340" spans="68:68" customFormat="1">
      <c r="BP162340" s="90"/>
    </row>
    <row r="162341" spans="68:68" customFormat="1">
      <c r="BP162341" s="90"/>
    </row>
    <row r="162342" spans="68:68" customFormat="1">
      <c r="BP162342" s="90"/>
    </row>
    <row r="162343" spans="68:68" customFormat="1">
      <c r="BP162343" s="90"/>
    </row>
    <row r="162344" spans="68:68" customFormat="1">
      <c r="BP162344" s="90"/>
    </row>
    <row r="162345" spans="68:68" customFormat="1">
      <c r="BP162345" s="90"/>
    </row>
    <row r="162346" spans="68:68" customFormat="1">
      <c r="BP162346" s="90"/>
    </row>
    <row r="162347" spans="68:68" customFormat="1">
      <c r="BP162347" s="90"/>
    </row>
    <row r="162348" spans="68:68" customFormat="1">
      <c r="BP162348" s="90"/>
    </row>
    <row r="162349" spans="68:68" customFormat="1">
      <c r="BP162349" s="90"/>
    </row>
    <row r="162350" spans="68:68" customFormat="1">
      <c r="BP162350" s="90"/>
    </row>
    <row r="162351" spans="68:68" customFormat="1">
      <c r="BP162351" s="90"/>
    </row>
    <row r="162352" spans="68:68" customFormat="1">
      <c r="BP162352" s="90"/>
    </row>
    <row r="162353" spans="68:68" customFormat="1">
      <c r="BP162353" s="90"/>
    </row>
    <row r="162354" spans="68:68" customFormat="1">
      <c r="BP162354" s="90"/>
    </row>
    <row r="162355" spans="68:68" customFormat="1">
      <c r="BP162355" s="90"/>
    </row>
    <row r="162356" spans="68:68" customFormat="1">
      <c r="BP162356" s="90"/>
    </row>
    <row r="162357" spans="68:68" customFormat="1">
      <c r="BP162357" s="90"/>
    </row>
    <row r="162358" spans="68:68" customFormat="1">
      <c r="BP162358" s="90"/>
    </row>
    <row r="162359" spans="68:68" customFormat="1">
      <c r="BP162359" s="90"/>
    </row>
    <row r="162360" spans="68:68" customFormat="1">
      <c r="BP162360" s="90"/>
    </row>
    <row r="162361" spans="68:68" customFormat="1">
      <c r="BP162361" s="90"/>
    </row>
    <row r="162362" spans="68:68" customFormat="1">
      <c r="BP162362" s="90"/>
    </row>
    <row r="162363" spans="68:68" customFormat="1">
      <c r="BP162363" s="90"/>
    </row>
    <row r="162364" spans="68:68" customFormat="1">
      <c r="BP162364" s="90"/>
    </row>
    <row r="162365" spans="68:68" customFormat="1">
      <c r="BP162365" s="90"/>
    </row>
    <row r="162366" spans="68:68" customFormat="1">
      <c r="BP162366" s="90"/>
    </row>
    <row r="162367" spans="68:68" customFormat="1">
      <c r="BP162367" s="90"/>
    </row>
    <row r="162368" spans="68:68" customFormat="1">
      <c r="BP162368" s="90"/>
    </row>
    <row r="162369" spans="68:68" customFormat="1">
      <c r="BP162369" s="90"/>
    </row>
    <row r="162370" spans="68:68" customFormat="1">
      <c r="BP162370" s="90"/>
    </row>
    <row r="162371" spans="68:68" customFormat="1">
      <c r="BP162371" s="90"/>
    </row>
    <row r="162372" spans="68:68" customFormat="1">
      <c r="BP162372" s="90"/>
    </row>
    <row r="162373" spans="68:68" customFormat="1">
      <c r="BP162373" s="90"/>
    </row>
    <row r="162374" spans="68:68" customFormat="1">
      <c r="BP162374" s="90"/>
    </row>
    <row r="162375" spans="68:68" customFormat="1">
      <c r="BP162375" s="90"/>
    </row>
    <row r="162376" spans="68:68" customFormat="1">
      <c r="BP162376" s="90"/>
    </row>
    <row r="162377" spans="68:68" customFormat="1">
      <c r="BP162377" s="90"/>
    </row>
    <row r="162378" spans="68:68" customFormat="1">
      <c r="BP162378" s="90"/>
    </row>
    <row r="162379" spans="68:68" customFormat="1">
      <c r="BP162379" s="90"/>
    </row>
    <row r="162380" spans="68:68" customFormat="1">
      <c r="BP162380" s="90"/>
    </row>
    <row r="162381" spans="68:68" customFormat="1">
      <c r="BP162381" s="90"/>
    </row>
    <row r="162382" spans="68:68" customFormat="1">
      <c r="BP162382" s="90"/>
    </row>
    <row r="162383" spans="68:68" customFormat="1">
      <c r="BP162383" s="90"/>
    </row>
    <row r="162384" spans="68:68" customFormat="1">
      <c r="BP162384" s="90"/>
    </row>
    <row r="162385" spans="68:68" customFormat="1">
      <c r="BP162385" s="90"/>
    </row>
    <row r="162386" spans="68:68" customFormat="1">
      <c r="BP162386" s="90"/>
    </row>
    <row r="162387" spans="68:68" customFormat="1">
      <c r="BP162387" s="90"/>
    </row>
    <row r="162388" spans="68:68" customFormat="1">
      <c r="BP162388" s="90"/>
    </row>
    <row r="162389" spans="68:68" customFormat="1">
      <c r="BP162389" s="90"/>
    </row>
    <row r="162390" spans="68:68" customFormat="1">
      <c r="BP162390" s="90"/>
    </row>
    <row r="162391" spans="68:68" customFormat="1">
      <c r="BP162391" s="90"/>
    </row>
    <row r="162392" spans="68:68" customFormat="1">
      <c r="BP162392" s="90"/>
    </row>
    <row r="162393" spans="68:68" customFormat="1">
      <c r="BP162393" s="90"/>
    </row>
    <row r="162394" spans="68:68" customFormat="1">
      <c r="BP162394" s="90"/>
    </row>
    <row r="162395" spans="68:68" customFormat="1">
      <c r="BP162395" s="90"/>
    </row>
    <row r="162396" spans="68:68" customFormat="1">
      <c r="BP162396" s="90"/>
    </row>
    <row r="162397" spans="68:68" customFormat="1">
      <c r="BP162397" s="90"/>
    </row>
    <row r="162398" spans="68:68" customFormat="1">
      <c r="BP162398" s="90"/>
    </row>
    <row r="162399" spans="68:68" customFormat="1">
      <c r="BP162399" s="90"/>
    </row>
    <row r="162400" spans="68:68" customFormat="1">
      <c r="BP162400" s="90"/>
    </row>
    <row r="162401" spans="68:68" customFormat="1">
      <c r="BP162401" s="90"/>
    </row>
    <row r="162402" spans="68:68" customFormat="1">
      <c r="BP162402" s="90"/>
    </row>
    <row r="162403" spans="68:68" customFormat="1">
      <c r="BP162403" s="90"/>
    </row>
    <row r="162404" spans="68:68" customFormat="1">
      <c r="BP162404" s="90"/>
    </row>
    <row r="162405" spans="68:68" customFormat="1">
      <c r="BP162405" s="90"/>
    </row>
    <row r="162406" spans="68:68" customFormat="1">
      <c r="BP162406" s="90"/>
    </row>
    <row r="162407" spans="68:68" customFormat="1">
      <c r="BP162407" s="90"/>
    </row>
    <row r="162408" spans="68:68" customFormat="1">
      <c r="BP162408" s="90"/>
    </row>
    <row r="162409" spans="68:68" customFormat="1">
      <c r="BP162409" s="90"/>
    </row>
    <row r="162410" spans="68:68" customFormat="1">
      <c r="BP162410" s="90"/>
    </row>
    <row r="162411" spans="68:68" customFormat="1">
      <c r="BP162411" s="90"/>
    </row>
    <row r="162412" spans="68:68" customFormat="1">
      <c r="BP162412" s="90"/>
    </row>
    <row r="162413" spans="68:68" customFormat="1">
      <c r="BP162413" s="90"/>
    </row>
    <row r="162414" spans="68:68" customFormat="1">
      <c r="BP162414" s="90"/>
    </row>
    <row r="162415" spans="68:68" customFormat="1">
      <c r="BP162415" s="90"/>
    </row>
    <row r="162416" spans="68:68" customFormat="1">
      <c r="BP162416" s="90"/>
    </row>
    <row r="162417" spans="68:68" customFormat="1">
      <c r="BP162417" s="90"/>
    </row>
    <row r="162418" spans="68:68" customFormat="1">
      <c r="BP162418" s="90"/>
    </row>
    <row r="162419" spans="68:68" customFormat="1">
      <c r="BP162419" s="90"/>
    </row>
    <row r="162420" spans="68:68" customFormat="1">
      <c r="BP162420" s="90"/>
    </row>
    <row r="162421" spans="68:68" customFormat="1">
      <c r="BP162421" s="90"/>
    </row>
    <row r="162422" spans="68:68" customFormat="1">
      <c r="BP162422" s="90"/>
    </row>
    <row r="162423" spans="68:68" customFormat="1">
      <c r="BP162423" s="90"/>
    </row>
    <row r="162424" spans="68:68" customFormat="1">
      <c r="BP162424" s="90"/>
    </row>
    <row r="162425" spans="68:68" customFormat="1">
      <c r="BP162425" s="90"/>
    </row>
    <row r="162426" spans="68:68" customFormat="1">
      <c r="BP162426" s="90"/>
    </row>
    <row r="162427" spans="68:68" customFormat="1">
      <c r="BP162427" s="90"/>
    </row>
    <row r="162428" spans="68:68" customFormat="1">
      <c r="BP162428" s="90"/>
    </row>
    <row r="162429" spans="68:68" customFormat="1">
      <c r="BP162429" s="90"/>
    </row>
    <row r="162430" spans="68:68" customFormat="1">
      <c r="BP162430" s="90"/>
    </row>
    <row r="162431" spans="68:68" customFormat="1">
      <c r="BP162431" s="90"/>
    </row>
    <row r="162432" spans="68:68" customFormat="1">
      <c r="BP162432" s="90"/>
    </row>
    <row r="162433" spans="68:68" customFormat="1">
      <c r="BP162433" s="90"/>
    </row>
    <row r="162434" spans="68:68" customFormat="1">
      <c r="BP162434" s="90"/>
    </row>
    <row r="162435" spans="68:68" customFormat="1">
      <c r="BP162435" s="90"/>
    </row>
    <row r="162436" spans="68:68" customFormat="1">
      <c r="BP162436" s="90"/>
    </row>
    <row r="162437" spans="68:68" customFormat="1">
      <c r="BP162437" s="90"/>
    </row>
    <row r="162438" spans="68:68" customFormat="1">
      <c r="BP162438" s="90"/>
    </row>
    <row r="162439" spans="68:68" customFormat="1">
      <c r="BP162439" s="90"/>
    </row>
    <row r="162440" spans="68:68" customFormat="1">
      <c r="BP162440" s="90"/>
    </row>
    <row r="162441" spans="68:68" customFormat="1">
      <c r="BP162441" s="90"/>
    </row>
    <row r="162442" spans="68:68" customFormat="1">
      <c r="BP162442" s="90"/>
    </row>
    <row r="162443" spans="68:68" customFormat="1">
      <c r="BP162443" s="90"/>
    </row>
    <row r="162444" spans="68:68" customFormat="1">
      <c r="BP162444" s="90"/>
    </row>
    <row r="162445" spans="68:68" customFormat="1">
      <c r="BP162445" s="90"/>
    </row>
    <row r="162446" spans="68:68" customFormat="1">
      <c r="BP162446" s="90"/>
    </row>
    <row r="162447" spans="68:68" customFormat="1">
      <c r="BP162447" s="90"/>
    </row>
    <row r="162448" spans="68:68" customFormat="1">
      <c r="BP162448" s="90"/>
    </row>
    <row r="162449" spans="68:68" customFormat="1">
      <c r="BP162449" s="90"/>
    </row>
    <row r="162450" spans="68:68" customFormat="1">
      <c r="BP162450" s="90"/>
    </row>
    <row r="162451" spans="68:68" customFormat="1">
      <c r="BP162451" s="90"/>
    </row>
    <row r="162452" spans="68:68" customFormat="1">
      <c r="BP162452" s="90"/>
    </row>
    <row r="162453" spans="68:68" customFormat="1">
      <c r="BP162453" s="90"/>
    </row>
    <row r="162454" spans="68:68" customFormat="1">
      <c r="BP162454" s="90"/>
    </row>
    <row r="162455" spans="68:68" customFormat="1">
      <c r="BP162455" s="90"/>
    </row>
    <row r="162456" spans="68:68" customFormat="1">
      <c r="BP162456" s="90"/>
    </row>
    <row r="162457" spans="68:68" customFormat="1">
      <c r="BP162457" s="90"/>
    </row>
    <row r="162458" spans="68:68" customFormat="1">
      <c r="BP162458" s="90"/>
    </row>
    <row r="162459" spans="68:68" customFormat="1">
      <c r="BP162459" s="90"/>
    </row>
    <row r="162460" spans="68:68" customFormat="1">
      <c r="BP162460" s="90"/>
    </row>
    <row r="162461" spans="68:68" customFormat="1">
      <c r="BP162461" s="90"/>
    </row>
    <row r="162462" spans="68:68" customFormat="1">
      <c r="BP162462" s="90"/>
    </row>
    <row r="162463" spans="68:68" customFormat="1">
      <c r="BP162463" s="90"/>
    </row>
    <row r="162464" spans="68:68" customFormat="1">
      <c r="BP162464" s="90"/>
    </row>
    <row r="162465" spans="68:68" customFormat="1">
      <c r="BP162465" s="90"/>
    </row>
    <row r="162466" spans="68:68" customFormat="1">
      <c r="BP162466" s="90"/>
    </row>
    <row r="162467" spans="68:68" customFormat="1">
      <c r="BP162467" s="90"/>
    </row>
    <row r="162468" spans="68:68" customFormat="1">
      <c r="BP162468" s="90"/>
    </row>
    <row r="162469" spans="68:68" customFormat="1">
      <c r="BP162469" s="90"/>
    </row>
    <row r="162470" spans="68:68" customFormat="1">
      <c r="BP162470" s="90"/>
    </row>
    <row r="162471" spans="68:68" customFormat="1">
      <c r="BP162471" s="90"/>
    </row>
    <row r="162472" spans="68:68" customFormat="1">
      <c r="BP162472" s="90"/>
    </row>
    <row r="162473" spans="68:68" customFormat="1">
      <c r="BP162473" s="90"/>
    </row>
    <row r="162474" spans="68:68" customFormat="1">
      <c r="BP162474" s="90"/>
    </row>
    <row r="162475" spans="68:68" customFormat="1">
      <c r="BP162475" s="90"/>
    </row>
    <row r="162476" spans="68:68" customFormat="1">
      <c r="BP162476" s="90"/>
    </row>
    <row r="162477" spans="68:68" customFormat="1">
      <c r="BP162477" s="90"/>
    </row>
    <row r="162478" spans="68:68" customFormat="1">
      <c r="BP162478" s="90"/>
    </row>
    <row r="162479" spans="68:68" customFormat="1">
      <c r="BP162479" s="90"/>
    </row>
    <row r="162480" spans="68:68" customFormat="1">
      <c r="BP162480" s="90"/>
    </row>
    <row r="162481" spans="68:68" customFormat="1">
      <c r="BP162481" s="90"/>
    </row>
    <row r="162482" spans="68:68" customFormat="1">
      <c r="BP162482" s="90"/>
    </row>
    <row r="162483" spans="68:68" customFormat="1">
      <c r="BP162483" s="90"/>
    </row>
    <row r="162484" spans="68:68" customFormat="1">
      <c r="BP162484" s="90"/>
    </row>
    <row r="162485" spans="68:68" customFormat="1">
      <c r="BP162485" s="90"/>
    </row>
    <row r="162486" spans="68:68" customFormat="1">
      <c r="BP162486" s="90"/>
    </row>
    <row r="162487" spans="68:68" customFormat="1">
      <c r="BP162487" s="90"/>
    </row>
    <row r="162488" spans="68:68" customFormat="1">
      <c r="BP162488" s="90"/>
    </row>
    <row r="162489" spans="68:68" customFormat="1">
      <c r="BP162489" s="90"/>
    </row>
    <row r="162490" spans="68:68" customFormat="1">
      <c r="BP162490" s="90"/>
    </row>
    <row r="162491" spans="68:68" customFormat="1">
      <c r="BP162491" s="90"/>
    </row>
    <row r="162492" spans="68:68" customFormat="1">
      <c r="BP162492" s="90"/>
    </row>
    <row r="162493" spans="68:68" customFormat="1">
      <c r="BP162493" s="90"/>
    </row>
    <row r="162494" spans="68:68" customFormat="1">
      <c r="BP162494" s="90"/>
    </row>
    <row r="162495" spans="68:68" customFormat="1">
      <c r="BP162495" s="90"/>
    </row>
    <row r="162496" spans="68:68" customFormat="1">
      <c r="BP162496" s="90"/>
    </row>
    <row r="162497" spans="68:68" customFormat="1">
      <c r="BP162497" s="90"/>
    </row>
    <row r="162498" spans="68:68" customFormat="1">
      <c r="BP162498" s="90"/>
    </row>
    <row r="162499" spans="68:68" customFormat="1">
      <c r="BP162499" s="90"/>
    </row>
    <row r="162500" spans="68:68" customFormat="1">
      <c r="BP162500" s="90"/>
    </row>
    <row r="162501" spans="68:68" customFormat="1">
      <c r="BP162501" s="90"/>
    </row>
    <row r="162502" spans="68:68" customFormat="1">
      <c r="BP162502" s="90"/>
    </row>
    <row r="162503" spans="68:68" customFormat="1">
      <c r="BP162503" s="90"/>
    </row>
    <row r="162504" spans="68:68" customFormat="1">
      <c r="BP162504" s="90"/>
    </row>
    <row r="162505" spans="68:68" customFormat="1">
      <c r="BP162505" s="90"/>
    </row>
    <row r="162506" spans="68:68" customFormat="1">
      <c r="BP162506" s="90"/>
    </row>
    <row r="162507" spans="68:68" customFormat="1">
      <c r="BP162507" s="90"/>
    </row>
    <row r="162508" spans="68:68" customFormat="1">
      <c r="BP162508" s="90"/>
    </row>
    <row r="162509" spans="68:68" customFormat="1">
      <c r="BP162509" s="90"/>
    </row>
    <row r="162510" spans="68:68" customFormat="1">
      <c r="BP162510" s="90"/>
    </row>
    <row r="162511" spans="68:68" customFormat="1">
      <c r="BP162511" s="90"/>
    </row>
    <row r="162512" spans="68:68" customFormat="1">
      <c r="BP162512" s="90"/>
    </row>
    <row r="162513" spans="68:68" customFormat="1">
      <c r="BP162513" s="90"/>
    </row>
    <row r="162514" spans="68:68" customFormat="1">
      <c r="BP162514" s="90"/>
    </row>
    <row r="162515" spans="68:68" customFormat="1">
      <c r="BP162515" s="90"/>
    </row>
    <row r="162516" spans="68:68" customFormat="1">
      <c r="BP162516" s="90"/>
    </row>
    <row r="162517" spans="68:68" customFormat="1">
      <c r="BP162517" s="90"/>
    </row>
    <row r="162518" spans="68:68" customFormat="1">
      <c r="BP162518" s="90"/>
    </row>
    <row r="162519" spans="68:68" customFormat="1">
      <c r="BP162519" s="90"/>
    </row>
    <row r="162520" spans="68:68" customFormat="1">
      <c r="BP162520" s="90"/>
    </row>
    <row r="162521" spans="68:68" customFormat="1">
      <c r="BP162521" s="90"/>
    </row>
    <row r="162522" spans="68:68" customFormat="1">
      <c r="BP162522" s="90"/>
    </row>
    <row r="162523" spans="68:68" customFormat="1">
      <c r="BP162523" s="90"/>
    </row>
    <row r="162524" spans="68:68" customFormat="1">
      <c r="BP162524" s="90"/>
    </row>
    <row r="162525" spans="68:68" customFormat="1">
      <c r="BP162525" s="90"/>
    </row>
    <row r="162526" spans="68:68" customFormat="1">
      <c r="BP162526" s="90"/>
    </row>
    <row r="162527" spans="68:68" customFormat="1">
      <c r="BP162527" s="90"/>
    </row>
    <row r="162528" spans="68:68" customFormat="1">
      <c r="BP162528" s="90"/>
    </row>
    <row r="162529" spans="68:68" customFormat="1">
      <c r="BP162529" s="90"/>
    </row>
    <row r="162530" spans="68:68" customFormat="1">
      <c r="BP162530" s="90"/>
    </row>
    <row r="162531" spans="68:68" customFormat="1">
      <c r="BP162531" s="90"/>
    </row>
    <row r="162532" spans="68:68" customFormat="1">
      <c r="BP162532" s="90"/>
    </row>
    <row r="162533" spans="68:68" customFormat="1">
      <c r="BP162533" s="90"/>
    </row>
    <row r="162534" spans="68:68" customFormat="1">
      <c r="BP162534" s="90"/>
    </row>
    <row r="162535" spans="68:68" customFormat="1">
      <c r="BP162535" s="90"/>
    </row>
    <row r="162536" spans="68:68" customFormat="1">
      <c r="BP162536" s="90"/>
    </row>
    <row r="162537" spans="68:68" customFormat="1">
      <c r="BP162537" s="90"/>
    </row>
    <row r="162538" spans="68:68" customFormat="1">
      <c r="BP162538" s="90"/>
    </row>
    <row r="162539" spans="68:68" customFormat="1">
      <c r="BP162539" s="90"/>
    </row>
    <row r="162540" spans="68:68" customFormat="1">
      <c r="BP162540" s="90"/>
    </row>
    <row r="162541" spans="68:68" customFormat="1">
      <c r="BP162541" s="90"/>
    </row>
    <row r="162542" spans="68:68" customFormat="1">
      <c r="BP162542" s="90"/>
    </row>
    <row r="162543" spans="68:68" customFormat="1">
      <c r="BP162543" s="90"/>
    </row>
    <row r="162544" spans="68:68" customFormat="1">
      <c r="BP162544" s="90"/>
    </row>
    <row r="162545" spans="68:68" customFormat="1">
      <c r="BP162545" s="90"/>
    </row>
    <row r="162546" spans="68:68" customFormat="1">
      <c r="BP162546" s="90"/>
    </row>
    <row r="162547" spans="68:68" customFormat="1">
      <c r="BP162547" s="90"/>
    </row>
    <row r="162548" spans="68:68" customFormat="1">
      <c r="BP162548" s="90"/>
    </row>
    <row r="162549" spans="68:68" customFormat="1">
      <c r="BP162549" s="90"/>
    </row>
    <row r="162550" spans="68:68" customFormat="1">
      <c r="BP162550" s="90"/>
    </row>
    <row r="162551" spans="68:68" customFormat="1">
      <c r="BP162551" s="90"/>
    </row>
    <row r="162552" spans="68:68" customFormat="1">
      <c r="BP162552" s="90"/>
    </row>
    <row r="162553" spans="68:68" customFormat="1">
      <c r="BP162553" s="90"/>
    </row>
    <row r="162554" spans="68:68" customFormat="1">
      <c r="BP162554" s="90"/>
    </row>
    <row r="162555" spans="68:68" customFormat="1">
      <c r="BP162555" s="90"/>
    </row>
    <row r="162556" spans="68:68" customFormat="1">
      <c r="BP162556" s="90"/>
    </row>
    <row r="162557" spans="68:68" customFormat="1">
      <c r="BP162557" s="90"/>
    </row>
    <row r="162558" spans="68:68" customFormat="1">
      <c r="BP162558" s="90"/>
    </row>
    <row r="162559" spans="68:68" customFormat="1">
      <c r="BP162559" s="90"/>
    </row>
    <row r="162560" spans="68:68" customFormat="1">
      <c r="BP162560" s="90"/>
    </row>
    <row r="162561" spans="68:68" customFormat="1">
      <c r="BP162561" s="90"/>
    </row>
    <row r="162562" spans="68:68" customFormat="1">
      <c r="BP162562" s="90"/>
    </row>
    <row r="162563" spans="68:68" customFormat="1">
      <c r="BP162563" s="90"/>
    </row>
    <row r="162564" spans="68:68" customFormat="1">
      <c r="BP162564" s="90"/>
    </row>
    <row r="162565" spans="68:68" customFormat="1">
      <c r="BP162565" s="90"/>
    </row>
    <row r="162566" spans="68:68" customFormat="1">
      <c r="BP162566" s="90"/>
    </row>
    <row r="162567" spans="68:68" customFormat="1">
      <c r="BP162567" s="90"/>
    </row>
    <row r="162568" spans="68:68" customFormat="1">
      <c r="BP162568" s="90"/>
    </row>
    <row r="162569" spans="68:68" customFormat="1">
      <c r="BP162569" s="90"/>
    </row>
    <row r="162570" spans="68:68" customFormat="1">
      <c r="BP162570" s="90"/>
    </row>
    <row r="162571" spans="68:68" customFormat="1">
      <c r="BP162571" s="90"/>
    </row>
    <row r="162572" spans="68:68" customFormat="1">
      <c r="BP162572" s="90"/>
    </row>
    <row r="162573" spans="68:68" customFormat="1">
      <c r="BP162573" s="90"/>
    </row>
    <row r="162574" spans="68:68" customFormat="1">
      <c r="BP162574" s="90"/>
    </row>
    <row r="162575" spans="68:68" customFormat="1">
      <c r="BP162575" s="90"/>
    </row>
    <row r="162576" spans="68:68" customFormat="1">
      <c r="BP162576" s="90"/>
    </row>
    <row r="162577" spans="68:68" customFormat="1">
      <c r="BP162577" s="90"/>
    </row>
    <row r="162578" spans="68:68" customFormat="1">
      <c r="BP162578" s="90"/>
    </row>
    <row r="162579" spans="68:68" customFormat="1">
      <c r="BP162579" s="90"/>
    </row>
    <row r="162580" spans="68:68" customFormat="1">
      <c r="BP162580" s="90"/>
    </row>
    <row r="162581" spans="68:68" customFormat="1">
      <c r="BP162581" s="90"/>
    </row>
    <row r="162582" spans="68:68" customFormat="1">
      <c r="BP162582" s="90"/>
    </row>
    <row r="162583" spans="68:68" customFormat="1">
      <c r="BP162583" s="90"/>
    </row>
    <row r="162584" spans="68:68" customFormat="1">
      <c r="BP162584" s="90"/>
    </row>
    <row r="162585" spans="68:68" customFormat="1">
      <c r="BP162585" s="90"/>
    </row>
    <row r="162586" spans="68:68" customFormat="1">
      <c r="BP162586" s="90"/>
    </row>
    <row r="162587" spans="68:68" customFormat="1">
      <c r="BP162587" s="90"/>
    </row>
    <row r="162588" spans="68:68" customFormat="1">
      <c r="BP162588" s="90"/>
    </row>
    <row r="162589" spans="68:68" customFormat="1">
      <c r="BP162589" s="90"/>
    </row>
    <row r="162590" spans="68:68" customFormat="1">
      <c r="BP162590" s="90"/>
    </row>
    <row r="162591" spans="68:68" customFormat="1">
      <c r="BP162591" s="90"/>
    </row>
    <row r="162592" spans="68:68" customFormat="1">
      <c r="BP162592" s="90"/>
    </row>
    <row r="162593" spans="68:68" customFormat="1">
      <c r="BP162593" s="90"/>
    </row>
    <row r="162594" spans="68:68" customFormat="1">
      <c r="BP162594" s="90"/>
    </row>
    <row r="162595" spans="68:68" customFormat="1">
      <c r="BP162595" s="90"/>
    </row>
    <row r="162596" spans="68:68" customFormat="1">
      <c r="BP162596" s="90"/>
    </row>
    <row r="162597" spans="68:68" customFormat="1">
      <c r="BP162597" s="90"/>
    </row>
    <row r="162598" spans="68:68" customFormat="1">
      <c r="BP162598" s="90"/>
    </row>
    <row r="162599" spans="68:68" customFormat="1">
      <c r="BP162599" s="90"/>
    </row>
    <row r="162600" spans="68:68" customFormat="1">
      <c r="BP162600" s="90"/>
    </row>
    <row r="162601" spans="68:68" customFormat="1">
      <c r="BP162601" s="90"/>
    </row>
    <row r="162602" spans="68:68" customFormat="1">
      <c r="BP162602" s="90"/>
    </row>
    <row r="162603" spans="68:68" customFormat="1">
      <c r="BP162603" s="90"/>
    </row>
    <row r="162604" spans="68:68" customFormat="1">
      <c r="BP162604" s="90"/>
    </row>
    <row r="162605" spans="68:68" customFormat="1">
      <c r="BP162605" s="90"/>
    </row>
    <row r="162606" spans="68:68" customFormat="1">
      <c r="BP162606" s="90"/>
    </row>
    <row r="162607" spans="68:68" customFormat="1">
      <c r="BP162607" s="90"/>
    </row>
    <row r="162608" spans="68:68" customFormat="1">
      <c r="BP162608" s="90"/>
    </row>
    <row r="162609" spans="68:68" customFormat="1">
      <c r="BP162609" s="90"/>
    </row>
    <row r="162610" spans="68:68" customFormat="1">
      <c r="BP162610" s="90"/>
    </row>
    <row r="162611" spans="68:68" customFormat="1">
      <c r="BP162611" s="90"/>
    </row>
    <row r="162612" spans="68:68" customFormat="1">
      <c r="BP162612" s="90"/>
    </row>
    <row r="162613" spans="68:68" customFormat="1">
      <c r="BP162613" s="90"/>
    </row>
    <row r="162614" spans="68:68" customFormat="1">
      <c r="BP162614" s="90"/>
    </row>
    <row r="162615" spans="68:68" customFormat="1">
      <c r="BP162615" s="90"/>
    </row>
    <row r="162616" spans="68:68" customFormat="1">
      <c r="BP162616" s="90"/>
    </row>
    <row r="162617" spans="68:68" customFormat="1">
      <c r="BP162617" s="90"/>
    </row>
    <row r="162618" spans="68:68" customFormat="1">
      <c r="BP162618" s="90"/>
    </row>
    <row r="162619" spans="68:68" customFormat="1">
      <c r="BP162619" s="90"/>
    </row>
    <row r="162620" spans="68:68" customFormat="1">
      <c r="BP162620" s="90"/>
    </row>
    <row r="162621" spans="68:68" customFormat="1">
      <c r="BP162621" s="90"/>
    </row>
    <row r="162622" spans="68:68" customFormat="1">
      <c r="BP162622" s="90"/>
    </row>
    <row r="162623" spans="68:68" customFormat="1">
      <c r="BP162623" s="90"/>
    </row>
    <row r="162624" spans="68:68" customFormat="1">
      <c r="BP162624" s="90"/>
    </row>
    <row r="162625" spans="68:68" customFormat="1">
      <c r="BP162625" s="90"/>
    </row>
    <row r="162626" spans="68:68" customFormat="1">
      <c r="BP162626" s="90"/>
    </row>
    <row r="162627" spans="68:68" customFormat="1">
      <c r="BP162627" s="90"/>
    </row>
    <row r="162628" spans="68:68" customFormat="1">
      <c r="BP162628" s="90"/>
    </row>
    <row r="162629" spans="68:68" customFormat="1">
      <c r="BP162629" s="90"/>
    </row>
    <row r="162630" spans="68:68" customFormat="1">
      <c r="BP162630" s="90"/>
    </row>
    <row r="162631" spans="68:68" customFormat="1">
      <c r="BP162631" s="90"/>
    </row>
    <row r="162632" spans="68:68" customFormat="1">
      <c r="BP162632" s="90"/>
    </row>
    <row r="162633" spans="68:68" customFormat="1">
      <c r="BP162633" s="90"/>
    </row>
    <row r="162634" spans="68:68" customFormat="1">
      <c r="BP162634" s="90"/>
    </row>
    <row r="162635" spans="68:68" customFormat="1">
      <c r="BP162635" s="90"/>
    </row>
    <row r="162636" spans="68:68" customFormat="1">
      <c r="BP162636" s="90"/>
    </row>
    <row r="162637" spans="68:68" customFormat="1">
      <c r="BP162637" s="90"/>
    </row>
    <row r="162638" spans="68:68" customFormat="1">
      <c r="BP162638" s="90"/>
    </row>
    <row r="162639" spans="68:68" customFormat="1">
      <c r="BP162639" s="90"/>
    </row>
    <row r="162640" spans="68:68" customFormat="1">
      <c r="BP162640" s="90"/>
    </row>
    <row r="162641" spans="68:68" customFormat="1">
      <c r="BP162641" s="90"/>
    </row>
    <row r="162642" spans="68:68" customFormat="1">
      <c r="BP162642" s="90"/>
    </row>
    <row r="162643" spans="68:68" customFormat="1">
      <c r="BP162643" s="90"/>
    </row>
    <row r="162644" spans="68:68" customFormat="1">
      <c r="BP162644" s="90"/>
    </row>
    <row r="162645" spans="68:68" customFormat="1">
      <c r="BP162645" s="90"/>
    </row>
    <row r="162646" spans="68:68" customFormat="1">
      <c r="BP162646" s="90"/>
    </row>
    <row r="162647" spans="68:68" customFormat="1">
      <c r="BP162647" s="90"/>
    </row>
    <row r="162648" spans="68:68" customFormat="1">
      <c r="BP162648" s="90"/>
    </row>
    <row r="162649" spans="68:68" customFormat="1">
      <c r="BP162649" s="90"/>
    </row>
    <row r="162650" spans="68:68" customFormat="1">
      <c r="BP162650" s="90"/>
    </row>
    <row r="162651" spans="68:68" customFormat="1">
      <c r="BP162651" s="90"/>
    </row>
    <row r="162652" spans="68:68" customFormat="1">
      <c r="BP162652" s="90"/>
    </row>
    <row r="162653" spans="68:68" customFormat="1">
      <c r="BP162653" s="90"/>
    </row>
    <row r="162654" spans="68:68" customFormat="1">
      <c r="BP162654" s="90"/>
    </row>
    <row r="162655" spans="68:68" customFormat="1">
      <c r="BP162655" s="90"/>
    </row>
    <row r="162656" spans="68:68" customFormat="1">
      <c r="BP162656" s="90"/>
    </row>
    <row r="162657" spans="68:68" customFormat="1">
      <c r="BP162657" s="90"/>
    </row>
    <row r="162658" spans="68:68" customFormat="1">
      <c r="BP162658" s="90"/>
    </row>
    <row r="162659" spans="68:68" customFormat="1">
      <c r="BP162659" s="90"/>
    </row>
    <row r="162660" spans="68:68" customFormat="1">
      <c r="BP162660" s="90"/>
    </row>
    <row r="162661" spans="68:68" customFormat="1">
      <c r="BP162661" s="90"/>
    </row>
    <row r="162662" spans="68:68" customFormat="1">
      <c r="BP162662" s="90"/>
    </row>
    <row r="162663" spans="68:68" customFormat="1">
      <c r="BP162663" s="90"/>
    </row>
    <row r="162664" spans="68:68" customFormat="1">
      <c r="BP162664" s="90"/>
    </row>
    <row r="162665" spans="68:68" customFormat="1">
      <c r="BP162665" s="90"/>
    </row>
    <row r="162666" spans="68:68" customFormat="1">
      <c r="BP162666" s="90"/>
    </row>
    <row r="162667" spans="68:68" customFormat="1">
      <c r="BP162667" s="90"/>
    </row>
    <row r="162668" spans="68:68" customFormat="1">
      <c r="BP162668" s="90"/>
    </row>
    <row r="162669" spans="68:68" customFormat="1">
      <c r="BP162669" s="90"/>
    </row>
    <row r="162670" spans="68:68" customFormat="1">
      <c r="BP162670" s="90"/>
    </row>
    <row r="162671" spans="68:68" customFormat="1">
      <c r="BP162671" s="90"/>
    </row>
    <row r="162672" spans="68:68" customFormat="1">
      <c r="BP162672" s="90"/>
    </row>
    <row r="162673" spans="68:68" customFormat="1">
      <c r="BP162673" s="90"/>
    </row>
    <row r="162674" spans="68:68" customFormat="1">
      <c r="BP162674" s="90"/>
    </row>
    <row r="162675" spans="68:68" customFormat="1">
      <c r="BP162675" s="90"/>
    </row>
    <row r="162676" spans="68:68" customFormat="1">
      <c r="BP162676" s="90"/>
    </row>
    <row r="162677" spans="68:68" customFormat="1">
      <c r="BP162677" s="90"/>
    </row>
    <row r="162678" spans="68:68" customFormat="1">
      <c r="BP162678" s="90"/>
    </row>
    <row r="162679" spans="68:68" customFormat="1">
      <c r="BP162679" s="90"/>
    </row>
    <row r="162680" spans="68:68" customFormat="1">
      <c r="BP162680" s="90"/>
    </row>
    <row r="162681" spans="68:68" customFormat="1">
      <c r="BP162681" s="90"/>
    </row>
    <row r="162682" spans="68:68" customFormat="1">
      <c r="BP162682" s="90"/>
    </row>
    <row r="162683" spans="68:68" customFormat="1">
      <c r="BP162683" s="90"/>
    </row>
    <row r="162684" spans="68:68" customFormat="1">
      <c r="BP162684" s="90"/>
    </row>
    <row r="162685" spans="68:68" customFormat="1">
      <c r="BP162685" s="90"/>
    </row>
    <row r="162686" spans="68:68" customFormat="1">
      <c r="BP162686" s="90"/>
    </row>
    <row r="162687" spans="68:68" customFormat="1">
      <c r="BP162687" s="90"/>
    </row>
    <row r="162688" spans="68:68" customFormat="1">
      <c r="BP162688" s="90"/>
    </row>
    <row r="162689" spans="68:68" customFormat="1">
      <c r="BP162689" s="90"/>
    </row>
    <row r="162690" spans="68:68" customFormat="1">
      <c r="BP162690" s="90"/>
    </row>
    <row r="162691" spans="68:68" customFormat="1">
      <c r="BP162691" s="90"/>
    </row>
    <row r="162692" spans="68:68" customFormat="1">
      <c r="BP162692" s="90"/>
    </row>
    <row r="162693" spans="68:68" customFormat="1">
      <c r="BP162693" s="90"/>
    </row>
    <row r="162694" spans="68:68" customFormat="1">
      <c r="BP162694" s="90"/>
    </row>
    <row r="162695" spans="68:68" customFormat="1">
      <c r="BP162695" s="90"/>
    </row>
    <row r="162696" spans="68:68" customFormat="1">
      <c r="BP162696" s="90"/>
    </row>
    <row r="162697" spans="68:68" customFormat="1">
      <c r="BP162697" s="90"/>
    </row>
    <row r="162698" spans="68:68" customFormat="1">
      <c r="BP162698" s="90"/>
    </row>
    <row r="162699" spans="68:68" customFormat="1">
      <c r="BP162699" s="90"/>
    </row>
    <row r="162700" spans="68:68" customFormat="1">
      <c r="BP162700" s="90"/>
    </row>
    <row r="162701" spans="68:68" customFormat="1">
      <c r="BP162701" s="90"/>
    </row>
    <row r="162702" spans="68:68" customFormat="1">
      <c r="BP162702" s="90"/>
    </row>
    <row r="162703" spans="68:68" customFormat="1">
      <c r="BP162703" s="90"/>
    </row>
    <row r="162704" spans="68:68" customFormat="1">
      <c r="BP162704" s="90"/>
    </row>
    <row r="162705" spans="68:68" customFormat="1">
      <c r="BP162705" s="90"/>
    </row>
    <row r="162706" spans="68:68" customFormat="1">
      <c r="BP162706" s="90"/>
    </row>
    <row r="162707" spans="68:68" customFormat="1">
      <c r="BP162707" s="90"/>
    </row>
    <row r="162708" spans="68:68" customFormat="1">
      <c r="BP162708" s="90"/>
    </row>
    <row r="162709" spans="68:68" customFormat="1">
      <c r="BP162709" s="90"/>
    </row>
    <row r="162710" spans="68:68" customFormat="1">
      <c r="BP162710" s="90"/>
    </row>
    <row r="162711" spans="68:68" customFormat="1">
      <c r="BP162711" s="90"/>
    </row>
    <row r="162712" spans="68:68" customFormat="1">
      <c r="BP162712" s="90"/>
    </row>
    <row r="162713" spans="68:68" customFormat="1">
      <c r="BP162713" s="90"/>
    </row>
    <row r="162714" spans="68:68" customFormat="1">
      <c r="BP162714" s="90"/>
    </row>
    <row r="162715" spans="68:68" customFormat="1">
      <c r="BP162715" s="90"/>
    </row>
    <row r="162716" spans="68:68" customFormat="1">
      <c r="BP162716" s="90"/>
    </row>
    <row r="162717" spans="68:68" customFormat="1">
      <c r="BP162717" s="90"/>
    </row>
    <row r="162718" spans="68:68" customFormat="1">
      <c r="BP162718" s="90"/>
    </row>
    <row r="162719" spans="68:68" customFormat="1">
      <c r="BP162719" s="90"/>
    </row>
    <row r="162720" spans="68:68" customFormat="1">
      <c r="BP162720" s="90"/>
    </row>
    <row r="162721" spans="68:68" customFormat="1">
      <c r="BP162721" s="90"/>
    </row>
    <row r="162722" spans="68:68" customFormat="1">
      <c r="BP162722" s="90"/>
    </row>
    <row r="162723" spans="68:68" customFormat="1">
      <c r="BP162723" s="90"/>
    </row>
    <row r="162724" spans="68:68" customFormat="1">
      <c r="BP162724" s="90"/>
    </row>
    <row r="162725" spans="68:68" customFormat="1">
      <c r="BP162725" s="90"/>
    </row>
    <row r="162726" spans="68:68" customFormat="1">
      <c r="BP162726" s="90"/>
    </row>
    <row r="162727" spans="68:68" customFormat="1">
      <c r="BP162727" s="90"/>
    </row>
    <row r="162728" spans="68:68" customFormat="1">
      <c r="BP162728" s="90"/>
    </row>
    <row r="162729" spans="68:68" customFormat="1">
      <c r="BP162729" s="90"/>
    </row>
    <row r="162730" spans="68:68" customFormat="1">
      <c r="BP162730" s="90"/>
    </row>
    <row r="162731" spans="68:68" customFormat="1">
      <c r="BP162731" s="90"/>
    </row>
    <row r="162732" spans="68:68" customFormat="1">
      <c r="BP162732" s="90"/>
    </row>
    <row r="162733" spans="68:68" customFormat="1">
      <c r="BP162733" s="90"/>
    </row>
    <row r="162734" spans="68:68" customFormat="1">
      <c r="BP162734" s="90"/>
    </row>
    <row r="162735" spans="68:68" customFormat="1">
      <c r="BP162735" s="90"/>
    </row>
    <row r="162736" spans="68:68" customFormat="1">
      <c r="BP162736" s="90"/>
    </row>
    <row r="162737" spans="68:68" customFormat="1">
      <c r="BP162737" s="90"/>
    </row>
    <row r="162738" spans="68:68" customFormat="1">
      <c r="BP162738" s="90"/>
    </row>
    <row r="162739" spans="68:68" customFormat="1">
      <c r="BP162739" s="90"/>
    </row>
    <row r="162740" spans="68:68" customFormat="1">
      <c r="BP162740" s="90"/>
    </row>
    <row r="162741" spans="68:68" customFormat="1">
      <c r="BP162741" s="90"/>
    </row>
    <row r="162742" spans="68:68" customFormat="1">
      <c r="BP162742" s="90"/>
    </row>
    <row r="162743" spans="68:68" customFormat="1">
      <c r="BP162743" s="90"/>
    </row>
    <row r="162744" spans="68:68" customFormat="1">
      <c r="BP162744" s="90"/>
    </row>
    <row r="162745" spans="68:68" customFormat="1">
      <c r="BP162745" s="90"/>
    </row>
    <row r="162746" spans="68:68" customFormat="1">
      <c r="BP162746" s="90"/>
    </row>
    <row r="162747" spans="68:68" customFormat="1">
      <c r="BP162747" s="90"/>
    </row>
    <row r="162748" spans="68:68" customFormat="1">
      <c r="BP162748" s="90"/>
    </row>
    <row r="162749" spans="68:68" customFormat="1">
      <c r="BP162749" s="90"/>
    </row>
    <row r="162750" spans="68:68" customFormat="1">
      <c r="BP162750" s="90"/>
    </row>
    <row r="162751" spans="68:68" customFormat="1">
      <c r="BP162751" s="90"/>
    </row>
    <row r="162752" spans="68:68" customFormat="1">
      <c r="BP162752" s="90"/>
    </row>
    <row r="162753" spans="68:68" customFormat="1">
      <c r="BP162753" s="90"/>
    </row>
    <row r="162754" spans="68:68" customFormat="1">
      <c r="BP162754" s="90"/>
    </row>
    <row r="162755" spans="68:68" customFormat="1">
      <c r="BP162755" s="90"/>
    </row>
    <row r="162756" spans="68:68" customFormat="1">
      <c r="BP162756" s="90"/>
    </row>
    <row r="162757" spans="68:68" customFormat="1">
      <c r="BP162757" s="90"/>
    </row>
    <row r="162758" spans="68:68" customFormat="1">
      <c r="BP162758" s="90"/>
    </row>
    <row r="162759" spans="68:68" customFormat="1">
      <c r="BP162759" s="90"/>
    </row>
    <row r="162760" spans="68:68" customFormat="1">
      <c r="BP162760" s="90"/>
    </row>
    <row r="162761" spans="68:68" customFormat="1">
      <c r="BP162761" s="90"/>
    </row>
    <row r="162762" spans="68:68" customFormat="1">
      <c r="BP162762" s="90"/>
    </row>
    <row r="162763" spans="68:68" customFormat="1">
      <c r="BP162763" s="90"/>
    </row>
    <row r="162764" spans="68:68" customFormat="1">
      <c r="BP162764" s="90"/>
    </row>
    <row r="162765" spans="68:68" customFormat="1">
      <c r="BP162765" s="90"/>
    </row>
    <row r="162766" spans="68:68" customFormat="1">
      <c r="BP162766" s="90"/>
    </row>
    <row r="162767" spans="68:68" customFormat="1">
      <c r="BP162767" s="90"/>
    </row>
    <row r="162768" spans="68:68" customFormat="1">
      <c r="BP162768" s="90"/>
    </row>
    <row r="162769" spans="68:68" customFormat="1">
      <c r="BP162769" s="90"/>
    </row>
    <row r="162770" spans="68:68" customFormat="1">
      <c r="BP162770" s="90"/>
    </row>
    <row r="162771" spans="68:68" customFormat="1">
      <c r="BP162771" s="90"/>
    </row>
    <row r="162772" spans="68:68" customFormat="1">
      <c r="BP162772" s="90"/>
    </row>
    <row r="162773" spans="68:68" customFormat="1">
      <c r="BP162773" s="90"/>
    </row>
    <row r="162774" spans="68:68" customFormat="1">
      <c r="BP162774" s="90"/>
    </row>
    <row r="162775" spans="68:68" customFormat="1">
      <c r="BP162775" s="90"/>
    </row>
    <row r="162776" spans="68:68" customFormat="1">
      <c r="BP162776" s="90"/>
    </row>
    <row r="162777" spans="68:68" customFormat="1">
      <c r="BP162777" s="90"/>
    </row>
    <row r="162778" spans="68:68" customFormat="1">
      <c r="BP162778" s="90"/>
    </row>
    <row r="162779" spans="68:68" customFormat="1">
      <c r="BP162779" s="90"/>
    </row>
    <row r="162780" spans="68:68" customFormat="1">
      <c r="BP162780" s="90"/>
    </row>
    <row r="162781" spans="68:68" customFormat="1">
      <c r="BP162781" s="90"/>
    </row>
    <row r="162782" spans="68:68" customFormat="1">
      <c r="BP162782" s="90"/>
    </row>
    <row r="162783" spans="68:68" customFormat="1">
      <c r="BP162783" s="90"/>
    </row>
    <row r="162784" spans="68:68" customFormat="1">
      <c r="BP162784" s="90"/>
    </row>
    <row r="162785" spans="68:68" customFormat="1">
      <c r="BP162785" s="90"/>
    </row>
    <row r="162786" spans="68:68" customFormat="1">
      <c r="BP162786" s="90"/>
    </row>
    <row r="162787" spans="68:68" customFormat="1">
      <c r="BP162787" s="90"/>
    </row>
    <row r="162788" spans="68:68" customFormat="1">
      <c r="BP162788" s="90"/>
    </row>
    <row r="162789" spans="68:68" customFormat="1">
      <c r="BP162789" s="90"/>
    </row>
    <row r="162790" spans="68:68" customFormat="1">
      <c r="BP162790" s="90"/>
    </row>
    <row r="162791" spans="68:68" customFormat="1">
      <c r="BP162791" s="90"/>
    </row>
    <row r="162792" spans="68:68" customFormat="1">
      <c r="BP162792" s="90"/>
    </row>
    <row r="162793" spans="68:68" customFormat="1">
      <c r="BP162793" s="90"/>
    </row>
    <row r="162794" spans="68:68" customFormat="1">
      <c r="BP162794" s="90"/>
    </row>
    <row r="162795" spans="68:68" customFormat="1">
      <c r="BP162795" s="90"/>
    </row>
    <row r="162796" spans="68:68" customFormat="1">
      <c r="BP162796" s="90"/>
    </row>
    <row r="162797" spans="68:68" customFormat="1">
      <c r="BP162797" s="90"/>
    </row>
    <row r="162798" spans="68:68" customFormat="1">
      <c r="BP162798" s="90"/>
    </row>
    <row r="162799" spans="68:68" customFormat="1">
      <c r="BP162799" s="90"/>
    </row>
    <row r="162800" spans="68:68" customFormat="1">
      <c r="BP162800" s="90"/>
    </row>
    <row r="162801" spans="68:68" customFormat="1">
      <c r="BP162801" s="90"/>
    </row>
    <row r="162802" spans="68:68" customFormat="1">
      <c r="BP162802" s="90"/>
    </row>
    <row r="162803" spans="68:68" customFormat="1">
      <c r="BP162803" s="90"/>
    </row>
    <row r="162804" spans="68:68" customFormat="1">
      <c r="BP162804" s="90"/>
    </row>
    <row r="162805" spans="68:68" customFormat="1">
      <c r="BP162805" s="90"/>
    </row>
    <row r="162806" spans="68:68" customFormat="1">
      <c r="BP162806" s="90"/>
    </row>
    <row r="162807" spans="68:68" customFormat="1">
      <c r="BP162807" s="90"/>
    </row>
    <row r="162808" spans="68:68" customFormat="1">
      <c r="BP162808" s="90"/>
    </row>
    <row r="162809" spans="68:68" customFormat="1">
      <c r="BP162809" s="90"/>
    </row>
    <row r="162810" spans="68:68" customFormat="1">
      <c r="BP162810" s="90"/>
    </row>
    <row r="162811" spans="68:68" customFormat="1">
      <c r="BP162811" s="90"/>
    </row>
    <row r="162812" spans="68:68" customFormat="1">
      <c r="BP162812" s="90"/>
    </row>
    <row r="162813" spans="68:68" customFormat="1">
      <c r="BP162813" s="90"/>
    </row>
    <row r="162814" spans="68:68" customFormat="1">
      <c r="BP162814" s="90"/>
    </row>
    <row r="162815" spans="68:68" customFormat="1">
      <c r="BP162815" s="90"/>
    </row>
    <row r="162816" spans="68:68" customFormat="1">
      <c r="BP162816" s="90"/>
    </row>
    <row r="162817" spans="68:68" customFormat="1">
      <c r="BP162817" s="90"/>
    </row>
    <row r="162818" spans="68:68" customFormat="1">
      <c r="BP162818" s="90"/>
    </row>
    <row r="162819" spans="68:68" customFormat="1">
      <c r="BP162819" s="90"/>
    </row>
    <row r="162820" spans="68:68" customFormat="1">
      <c r="BP162820" s="90"/>
    </row>
    <row r="162821" spans="68:68" customFormat="1">
      <c r="BP162821" s="90"/>
    </row>
    <row r="162822" spans="68:68" customFormat="1">
      <c r="BP162822" s="90"/>
    </row>
    <row r="162823" spans="68:68" customFormat="1">
      <c r="BP162823" s="90"/>
    </row>
    <row r="162824" spans="68:68" customFormat="1">
      <c r="BP162824" s="90"/>
    </row>
    <row r="162825" spans="68:68" customFormat="1">
      <c r="BP162825" s="90"/>
    </row>
    <row r="162826" spans="68:68" customFormat="1">
      <c r="BP162826" s="90"/>
    </row>
    <row r="162827" spans="68:68" customFormat="1">
      <c r="BP162827" s="90"/>
    </row>
    <row r="162828" spans="68:68" customFormat="1">
      <c r="BP162828" s="90"/>
    </row>
    <row r="162829" spans="68:68" customFormat="1">
      <c r="BP162829" s="90"/>
    </row>
    <row r="162830" spans="68:68" customFormat="1">
      <c r="BP162830" s="90"/>
    </row>
    <row r="162831" spans="68:68" customFormat="1">
      <c r="BP162831" s="90"/>
    </row>
    <row r="162832" spans="68:68" customFormat="1">
      <c r="BP162832" s="90"/>
    </row>
    <row r="162833" spans="68:68" customFormat="1">
      <c r="BP162833" s="90"/>
    </row>
    <row r="162834" spans="68:68" customFormat="1">
      <c r="BP162834" s="90"/>
    </row>
    <row r="162835" spans="68:68" customFormat="1">
      <c r="BP162835" s="90"/>
    </row>
    <row r="162836" spans="68:68" customFormat="1">
      <c r="BP162836" s="90"/>
    </row>
    <row r="162837" spans="68:68" customFormat="1">
      <c r="BP162837" s="90"/>
    </row>
    <row r="162838" spans="68:68" customFormat="1">
      <c r="BP162838" s="90"/>
    </row>
    <row r="162839" spans="68:68" customFormat="1">
      <c r="BP162839" s="90"/>
    </row>
    <row r="162840" spans="68:68" customFormat="1">
      <c r="BP162840" s="90"/>
    </row>
    <row r="162841" spans="68:68" customFormat="1">
      <c r="BP162841" s="90"/>
    </row>
    <row r="162842" spans="68:68" customFormat="1">
      <c r="BP162842" s="90"/>
    </row>
    <row r="162843" spans="68:68" customFormat="1">
      <c r="BP162843" s="90"/>
    </row>
    <row r="162844" spans="68:68" customFormat="1">
      <c r="BP162844" s="90"/>
    </row>
    <row r="162845" spans="68:68" customFormat="1">
      <c r="BP162845" s="90"/>
    </row>
    <row r="162846" spans="68:68" customFormat="1">
      <c r="BP162846" s="90"/>
    </row>
    <row r="162847" spans="68:68" customFormat="1">
      <c r="BP162847" s="90"/>
    </row>
    <row r="162848" spans="68:68" customFormat="1">
      <c r="BP162848" s="90"/>
    </row>
    <row r="162849" spans="68:68" customFormat="1">
      <c r="BP162849" s="90"/>
    </row>
    <row r="162850" spans="68:68" customFormat="1">
      <c r="BP162850" s="90"/>
    </row>
    <row r="162851" spans="68:68" customFormat="1">
      <c r="BP162851" s="90"/>
    </row>
    <row r="162852" spans="68:68" customFormat="1">
      <c r="BP162852" s="90"/>
    </row>
    <row r="162853" spans="68:68" customFormat="1">
      <c r="BP162853" s="90"/>
    </row>
    <row r="162854" spans="68:68" customFormat="1">
      <c r="BP162854" s="90"/>
    </row>
    <row r="162855" spans="68:68" customFormat="1">
      <c r="BP162855" s="90"/>
    </row>
    <row r="162856" spans="68:68" customFormat="1">
      <c r="BP162856" s="90"/>
    </row>
    <row r="162857" spans="68:68" customFormat="1">
      <c r="BP162857" s="90"/>
    </row>
    <row r="162858" spans="68:68" customFormat="1">
      <c r="BP162858" s="90"/>
    </row>
    <row r="162859" spans="68:68" customFormat="1">
      <c r="BP162859" s="90"/>
    </row>
    <row r="162860" spans="68:68" customFormat="1">
      <c r="BP162860" s="90"/>
    </row>
    <row r="162861" spans="68:68" customFormat="1">
      <c r="BP162861" s="90"/>
    </row>
    <row r="162862" spans="68:68" customFormat="1">
      <c r="BP162862" s="90"/>
    </row>
    <row r="162863" spans="68:68" customFormat="1">
      <c r="BP162863" s="90"/>
    </row>
    <row r="162864" spans="68:68" customFormat="1">
      <c r="BP162864" s="90"/>
    </row>
    <row r="162865" spans="68:68" customFormat="1">
      <c r="BP162865" s="90"/>
    </row>
    <row r="162866" spans="68:68" customFormat="1">
      <c r="BP162866" s="90"/>
    </row>
    <row r="162867" spans="68:68" customFormat="1">
      <c r="BP162867" s="90"/>
    </row>
    <row r="162868" spans="68:68" customFormat="1">
      <c r="BP162868" s="90"/>
    </row>
    <row r="162869" spans="68:68" customFormat="1">
      <c r="BP162869" s="90"/>
    </row>
    <row r="162870" spans="68:68" customFormat="1">
      <c r="BP162870" s="90"/>
    </row>
    <row r="162871" spans="68:68" customFormat="1">
      <c r="BP162871" s="90"/>
    </row>
    <row r="162872" spans="68:68" customFormat="1">
      <c r="BP162872" s="90"/>
    </row>
    <row r="162873" spans="68:68" customFormat="1">
      <c r="BP162873" s="90"/>
    </row>
    <row r="162874" spans="68:68" customFormat="1">
      <c r="BP162874" s="90"/>
    </row>
    <row r="162875" spans="68:68" customFormat="1">
      <c r="BP162875" s="90"/>
    </row>
    <row r="162876" spans="68:68" customFormat="1">
      <c r="BP162876" s="90"/>
    </row>
    <row r="162877" spans="68:68" customFormat="1">
      <c r="BP162877" s="90"/>
    </row>
    <row r="162878" spans="68:68" customFormat="1">
      <c r="BP162878" s="90"/>
    </row>
    <row r="162879" spans="68:68" customFormat="1">
      <c r="BP162879" s="90"/>
    </row>
    <row r="162880" spans="68:68" customFormat="1">
      <c r="BP162880" s="90"/>
    </row>
    <row r="162881" spans="68:68" customFormat="1">
      <c r="BP162881" s="90"/>
    </row>
    <row r="162882" spans="68:68" customFormat="1">
      <c r="BP162882" s="90"/>
    </row>
    <row r="162883" spans="68:68" customFormat="1">
      <c r="BP162883" s="90"/>
    </row>
    <row r="162884" spans="68:68" customFormat="1">
      <c r="BP162884" s="90"/>
    </row>
    <row r="162885" spans="68:68" customFormat="1">
      <c r="BP162885" s="90"/>
    </row>
    <row r="162886" spans="68:68" customFormat="1">
      <c r="BP162886" s="90"/>
    </row>
    <row r="162887" spans="68:68" customFormat="1">
      <c r="BP162887" s="90"/>
    </row>
    <row r="162888" spans="68:68" customFormat="1">
      <c r="BP162888" s="90"/>
    </row>
    <row r="162889" spans="68:68" customFormat="1">
      <c r="BP162889" s="90"/>
    </row>
    <row r="162890" spans="68:68" customFormat="1">
      <c r="BP162890" s="90"/>
    </row>
    <row r="162891" spans="68:68" customFormat="1">
      <c r="BP162891" s="90"/>
    </row>
    <row r="162892" spans="68:68" customFormat="1">
      <c r="BP162892" s="90"/>
    </row>
    <row r="162893" spans="68:68" customFormat="1">
      <c r="BP162893" s="90"/>
    </row>
    <row r="162894" spans="68:68" customFormat="1">
      <c r="BP162894" s="90"/>
    </row>
    <row r="162895" spans="68:68" customFormat="1">
      <c r="BP162895" s="90"/>
    </row>
    <row r="162896" spans="68:68" customFormat="1">
      <c r="BP162896" s="90"/>
    </row>
    <row r="162897" spans="68:68" customFormat="1">
      <c r="BP162897" s="90"/>
    </row>
    <row r="162898" spans="68:68" customFormat="1">
      <c r="BP162898" s="90"/>
    </row>
    <row r="162899" spans="68:68" customFormat="1">
      <c r="BP162899" s="90"/>
    </row>
    <row r="162900" spans="68:68" customFormat="1">
      <c r="BP162900" s="90"/>
    </row>
    <row r="162901" spans="68:68" customFormat="1">
      <c r="BP162901" s="90"/>
    </row>
    <row r="162902" spans="68:68" customFormat="1">
      <c r="BP162902" s="90"/>
    </row>
    <row r="162903" spans="68:68" customFormat="1">
      <c r="BP162903" s="90"/>
    </row>
    <row r="162904" spans="68:68" customFormat="1">
      <c r="BP162904" s="90"/>
    </row>
    <row r="162905" spans="68:68" customFormat="1">
      <c r="BP162905" s="90"/>
    </row>
    <row r="162906" spans="68:68" customFormat="1">
      <c r="BP162906" s="90"/>
    </row>
    <row r="162907" spans="68:68" customFormat="1">
      <c r="BP162907" s="90"/>
    </row>
    <row r="162908" spans="68:68" customFormat="1">
      <c r="BP162908" s="90"/>
    </row>
    <row r="162909" spans="68:68" customFormat="1">
      <c r="BP162909" s="90"/>
    </row>
    <row r="162910" spans="68:68" customFormat="1">
      <c r="BP162910" s="90"/>
    </row>
    <row r="162911" spans="68:68" customFormat="1">
      <c r="BP162911" s="90"/>
    </row>
    <row r="162912" spans="68:68" customFormat="1">
      <c r="BP162912" s="90"/>
    </row>
    <row r="162913" spans="68:68" customFormat="1">
      <c r="BP162913" s="90"/>
    </row>
    <row r="162914" spans="68:68" customFormat="1">
      <c r="BP162914" s="90"/>
    </row>
    <row r="162915" spans="68:68" customFormat="1">
      <c r="BP162915" s="90"/>
    </row>
    <row r="162916" spans="68:68" customFormat="1">
      <c r="BP162916" s="90"/>
    </row>
    <row r="162917" spans="68:68" customFormat="1">
      <c r="BP162917" s="90"/>
    </row>
    <row r="162918" spans="68:68" customFormat="1">
      <c r="BP162918" s="90"/>
    </row>
    <row r="162919" spans="68:68" customFormat="1">
      <c r="BP162919" s="90"/>
    </row>
    <row r="162920" spans="68:68" customFormat="1">
      <c r="BP162920" s="90"/>
    </row>
    <row r="162921" spans="68:68" customFormat="1">
      <c r="BP162921" s="90"/>
    </row>
    <row r="162922" spans="68:68" customFormat="1">
      <c r="BP162922" s="90"/>
    </row>
    <row r="162923" spans="68:68" customFormat="1">
      <c r="BP162923" s="90"/>
    </row>
    <row r="162924" spans="68:68" customFormat="1">
      <c r="BP162924" s="90"/>
    </row>
    <row r="162925" spans="68:68" customFormat="1">
      <c r="BP162925" s="90"/>
    </row>
    <row r="162926" spans="68:68" customFormat="1">
      <c r="BP162926" s="90"/>
    </row>
    <row r="162927" spans="68:68" customFormat="1">
      <c r="BP162927" s="90"/>
    </row>
    <row r="162928" spans="68:68" customFormat="1">
      <c r="BP162928" s="90"/>
    </row>
    <row r="162929" spans="68:68" customFormat="1">
      <c r="BP162929" s="90"/>
    </row>
    <row r="162930" spans="68:68" customFormat="1">
      <c r="BP162930" s="90"/>
    </row>
    <row r="162931" spans="68:68" customFormat="1">
      <c r="BP162931" s="90"/>
    </row>
    <row r="162932" spans="68:68" customFormat="1">
      <c r="BP162932" s="90"/>
    </row>
    <row r="162933" spans="68:68" customFormat="1">
      <c r="BP162933" s="90"/>
    </row>
    <row r="162934" spans="68:68" customFormat="1">
      <c r="BP162934" s="90"/>
    </row>
    <row r="162935" spans="68:68" customFormat="1">
      <c r="BP162935" s="90"/>
    </row>
    <row r="162936" spans="68:68" customFormat="1">
      <c r="BP162936" s="90"/>
    </row>
    <row r="162937" spans="68:68" customFormat="1">
      <c r="BP162937" s="90"/>
    </row>
    <row r="162938" spans="68:68" customFormat="1">
      <c r="BP162938" s="90"/>
    </row>
    <row r="162939" spans="68:68" customFormat="1">
      <c r="BP162939" s="90"/>
    </row>
    <row r="162940" spans="68:68" customFormat="1">
      <c r="BP162940" s="90"/>
    </row>
    <row r="162941" spans="68:68" customFormat="1">
      <c r="BP162941" s="90"/>
    </row>
    <row r="162942" spans="68:68" customFormat="1">
      <c r="BP162942" s="90"/>
    </row>
    <row r="162943" spans="68:68" customFormat="1">
      <c r="BP162943" s="90"/>
    </row>
    <row r="162944" spans="68:68" customFormat="1">
      <c r="BP162944" s="90"/>
    </row>
    <row r="162945" spans="68:68" customFormat="1">
      <c r="BP162945" s="90"/>
    </row>
    <row r="162946" spans="68:68" customFormat="1">
      <c r="BP162946" s="90"/>
    </row>
    <row r="162947" spans="68:68" customFormat="1">
      <c r="BP162947" s="90"/>
    </row>
    <row r="162948" spans="68:68" customFormat="1">
      <c r="BP162948" s="90"/>
    </row>
    <row r="162949" spans="68:68" customFormat="1">
      <c r="BP162949" s="90"/>
    </row>
    <row r="162950" spans="68:68" customFormat="1">
      <c r="BP162950" s="90"/>
    </row>
    <row r="162951" spans="68:68" customFormat="1">
      <c r="BP162951" s="90"/>
    </row>
    <row r="162952" spans="68:68" customFormat="1">
      <c r="BP162952" s="90"/>
    </row>
    <row r="162953" spans="68:68" customFormat="1">
      <c r="BP162953" s="90"/>
    </row>
    <row r="162954" spans="68:68" customFormat="1">
      <c r="BP162954" s="90"/>
    </row>
    <row r="162955" spans="68:68" customFormat="1">
      <c r="BP162955" s="90"/>
    </row>
    <row r="162956" spans="68:68" customFormat="1">
      <c r="BP162956" s="90"/>
    </row>
    <row r="162957" spans="68:68" customFormat="1">
      <c r="BP162957" s="90"/>
    </row>
    <row r="162958" spans="68:68" customFormat="1">
      <c r="BP162958" s="90"/>
    </row>
    <row r="162959" spans="68:68" customFormat="1">
      <c r="BP162959" s="90"/>
    </row>
    <row r="162960" spans="68:68" customFormat="1">
      <c r="BP162960" s="90"/>
    </row>
    <row r="162961" spans="68:68" customFormat="1">
      <c r="BP162961" s="90"/>
    </row>
    <row r="162962" spans="68:68" customFormat="1">
      <c r="BP162962" s="90"/>
    </row>
    <row r="162963" spans="68:68" customFormat="1">
      <c r="BP162963" s="90"/>
    </row>
    <row r="162964" spans="68:68" customFormat="1">
      <c r="BP162964" s="90"/>
    </row>
    <row r="162965" spans="68:68" customFormat="1">
      <c r="BP162965" s="90"/>
    </row>
    <row r="162966" spans="68:68" customFormat="1">
      <c r="BP162966" s="90"/>
    </row>
    <row r="162967" spans="68:68" customFormat="1">
      <c r="BP162967" s="90"/>
    </row>
    <row r="162968" spans="68:68" customFormat="1">
      <c r="BP162968" s="90"/>
    </row>
    <row r="162969" spans="68:68" customFormat="1">
      <c r="BP162969" s="90"/>
    </row>
    <row r="162970" spans="68:68" customFormat="1">
      <c r="BP162970" s="90"/>
    </row>
    <row r="162971" spans="68:68" customFormat="1">
      <c r="BP162971" s="90"/>
    </row>
    <row r="162972" spans="68:68" customFormat="1">
      <c r="BP162972" s="90"/>
    </row>
    <row r="162973" spans="68:68" customFormat="1">
      <c r="BP162973" s="90"/>
    </row>
    <row r="162974" spans="68:68" customFormat="1">
      <c r="BP162974" s="90"/>
    </row>
    <row r="162975" spans="68:68" customFormat="1">
      <c r="BP162975" s="90"/>
    </row>
    <row r="162976" spans="68:68" customFormat="1">
      <c r="BP162976" s="90"/>
    </row>
    <row r="162977" spans="68:68" customFormat="1">
      <c r="BP162977" s="90"/>
    </row>
    <row r="162978" spans="68:68" customFormat="1">
      <c r="BP162978" s="90"/>
    </row>
    <row r="162979" spans="68:68" customFormat="1">
      <c r="BP162979" s="90"/>
    </row>
    <row r="162980" spans="68:68" customFormat="1">
      <c r="BP162980" s="90"/>
    </row>
    <row r="162981" spans="68:68" customFormat="1">
      <c r="BP162981" s="90"/>
    </row>
    <row r="162982" spans="68:68" customFormat="1">
      <c r="BP162982" s="90"/>
    </row>
    <row r="162983" spans="68:68" customFormat="1">
      <c r="BP162983" s="90"/>
    </row>
    <row r="162984" spans="68:68" customFormat="1">
      <c r="BP162984" s="90"/>
    </row>
    <row r="162985" spans="68:68" customFormat="1">
      <c r="BP162985" s="90"/>
    </row>
    <row r="162986" spans="68:68" customFormat="1">
      <c r="BP162986" s="90"/>
    </row>
    <row r="162987" spans="68:68" customFormat="1">
      <c r="BP162987" s="90"/>
    </row>
    <row r="162988" spans="68:68" customFormat="1">
      <c r="BP162988" s="90"/>
    </row>
    <row r="162989" spans="68:68" customFormat="1">
      <c r="BP162989" s="90"/>
    </row>
    <row r="162990" spans="68:68" customFormat="1">
      <c r="BP162990" s="90"/>
    </row>
    <row r="162991" spans="68:68" customFormat="1">
      <c r="BP162991" s="90"/>
    </row>
    <row r="162992" spans="68:68" customFormat="1">
      <c r="BP162992" s="90"/>
    </row>
    <row r="162993" spans="68:68" customFormat="1">
      <c r="BP162993" s="90"/>
    </row>
    <row r="162994" spans="68:68" customFormat="1">
      <c r="BP162994" s="90"/>
    </row>
    <row r="162995" spans="68:68" customFormat="1">
      <c r="BP162995" s="90"/>
    </row>
    <row r="162996" spans="68:68" customFormat="1">
      <c r="BP162996" s="90"/>
    </row>
    <row r="162997" spans="68:68" customFormat="1">
      <c r="BP162997" s="90"/>
    </row>
    <row r="162998" spans="68:68" customFormat="1">
      <c r="BP162998" s="90"/>
    </row>
    <row r="162999" spans="68:68" customFormat="1">
      <c r="BP162999" s="90"/>
    </row>
    <row r="163000" spans="68:68" customFormat="1">
      <c r="BP163000" s="90"/>
    </row>
    <row r="163001" spans="68:68" customFormat="1">
      <c r="BP163001" s="90"/>
    </row>
    <row r="163002" spans="68:68" customFormat="1">
      <c r="BP163002" s="90"/>
    </row>
    <row r="163003" spans="68:68" customFormat="1">
      <c r="BP163003" s="90"/>
    </row>
    <row r="163004" spans="68:68" customFormat="1">
      <c r="BP163004" s="90"/>
    </row>
    <row r="163005" spans="68:68" customFormat="1">
      <c r="BP163005" s="90"/>
    </row>
    <row r="163006" spans="68:68" customFormat="1">
      <c r="BP163006" s="90"/>
    </row>
    <row r="163007" spans="68:68" customFormat="1">
      <c r="BP163007" s="90"/>
    </row>
    <row r="163008" spans="68:68" customFormat="1">
      <c r="BP163008" s="90"/>
    </row>
    <row r="163009" spans="68:68" customFormat="1">
      <c r="BP163009" s="90"/>
    </row>
    <row r="163010" spans="68:68" customFormat="1">
      <c r="BP163010" s="90"/>
    </row>
    <row r="163011" spans="68:68" customFormat="1">
      <c r="BP163011" s="90"/>
    </row>
    <row r="163012" spans="68:68" customFormat="1">
      <c r="BP163012" s="90"/>
    </row>
    <row r="163013" spans="68:68" customFormat="1">
      <c r="BP163013" s="90"/>
    </row>
    <row r="163014" spans="68:68" customFormat="1">
      <c r="BP163014" s="90"/>
    </row>
    <row r="163015" spans="68:68" customFormat="1">
      <c r="BP163015" s="90"/>
    </row>
    <row r="163016" spans="68:68" customFormat="1">
      <c r="BP163016" s="90"/>
    </row>
    <row r="163017" spans="68:68" customFormat="1">
      <c r="BP163017" s="90"/>
    </row>
    <row r="163018" spans="68:68" customFormat="1">
      <c r="BP163018" s="90"/>
    </row>
    <row r="163019" spans="68:68" customFormat="1">
      <c r="BP163019" s="90"/>
    </row>
    <row r="163020" spans="68:68" customFormat="1">
      <c r="BP163020" s="90"/>
    </row>
    <row r="163021" spans="68:68" customFormat="1">
      <c r="BP163021" s="90"/>
    </row>
    <row r="163022" spans="68:68" customFormat="1">
      <c r="BP163022" s="90"/>
    </row>
    <row r="163023" spans="68:68" customFormat="1">
      <c r="BP163023" s="90"/>
    </row>
    <row r="163024" spans="68:68" customFormat="1">
      <c r="BP163024" s="90"/>
    </row>
    <row r="163025" spans="68:68" customFormat="1">
      <c r="BP163025" s="90"/>
    </row>
    <row r="163026" spans="68:68" customFormat="1">
      <c r="BP163026" s="90"/>
    </row>
    <row r="163027" spans="68:68" customFormat="1">
      <c r="BP163027" s="90"/>
    </row>
    <row r="163028" spans="68:68" customFormat="1">
      <c r="BP163028" s="90"/>
    </row>
    <row r="163029" spans="68:68" customFormat="1">
      <c r="BP163029" s="90"/>
    </row>
    <row r="163030" spans="68:68" customFormat="1">
      <c r="BP163030" s="90"/>
    </row>
    <row r="163031" spans="68:68" customFormat="1">
      <c r="BP163031" s="90"/>
    </row>
    <row r="163032" spans="68:68" customFormat="1">
      <c r="BP163032" s="90"/>
    </row>
    <row r="163033" spans="68:68" customFormat="1">
      <c r="BP163033" s="90"/>
    </row>
    <row r="163034" spans="68:68" customFormat="1">
      <c r="BP163034" s="90"/>
    </row>
    <row r="163035" spans="68:68" customFormat="1">
      <c r="BP163035" s="90"/>
    </row>
    <row r="163036" spans="68:68" customFormat="1">
      <c r="BP163036" s="90"/>
    </row>
    <row r="163037" spans="68:68" customFormat="1">
      <c r="BP163037" s="90"/>
    </row>
    <row r="163038" spans="68:68" customFormat="1">
      <c r="BP163038" s="90"/>
    </row>
    <row r="163039" spans="68:68" customFormat="1">
      <c r="BP163039" s="90"/>
    </row>
    <row r="163040" spans="68:68" customFormat="1">
      <c r="BP163040" s="90"/>
    </row>
    <row r="163041" spans="68:68" customFormat="1">
      <c r="BP163041" s="90"/>
    </row>
    <row r="163042" spans="68:68" customFormat="1">
      <c r="BP163042" s="90"/>
    </row>
    <row r="163043" spans="68:68" customFormat="1">
      <c r="BP163043" s="90"/>
    </row>
    <row r="163044" spans="68:68" customFormat="1">
      <c r="BP163044" s="90"/>
    </row>
    <row r="163045" spans="68:68" customFormat="1">
      <c r="BP163045" s="90"/>
    </row>
    <row r="163046" spans="68:68" customFormat="1">
      <c r="BP163046" s="90"/>
    </row>
    <row r="163047" spans="68:68" customFormat="1">
      <c r="BP163047" s="90"/>
    </row>
    <row r="163048" spans="68:68" customFormat="1">
      <c r="BP163048" s="90"/>
    </row>
    <row r="163049" spans="68:68" customFormat="1">
      <c r="BP163049" s="90"/>
    </row>
    <row r="163050" spans="68:68" customFormat="1">
      <c r="BP163050" s="90"/>
    </row>
    <row r="163051" spans="68:68" customFormat="1">
      <c r="BP163051" s="90"/>
    </row>
    <row r="163052" spans="68:68" customFormat="1">
      <c r="BP163052" s="90"/>
    </row>
    <row r="163053" spans="68:68" customFormat="1">
      <c r="BP163053" s="90"/>
    </row>
    <row r="163054" spans="68:68" customFormat="1">
      <c r="BP163054" s="90"/>
    </row>
    <row r="163055" spans="68:68" customFormat="1">
      <c r="BP163055" s="90"/>
    </row>
    <row r="163056" spans="68:68" customFormat="1">
      <c r="BP163056" s="90"/>
    </row>
    <row r="163057" spans="68:68" customFormat="1">
      <c r="BP163057" s="90"/>
    </row>
    <row r="163058" spans="68:68" customFormat="1">
      <c r="BP163058" s="90"/>
    </row>
    <row r="163059" spans="68:68" customFormat="1">
      <c r="BP163059" s="90"/>
    </row>
    <row r="163060" spans="68:68" customFormat="1">
      <c r="BP163060" s="90"/>
    </row>
    <row r="163061" spans="68:68" customFormat="1">
      <c r="BP163061" s="90"/>
    </row>
    <row r="163062" spans="68:68" customFormat="1">
      <c r="BP163062" s="90"/>
    </row>
    <row r="163063" spans="68:68" customFormat="1">
      <c r="BP163063" s="90"/>
    </row>
    <row r="163064" spans="68:68" customFormat="1">
      <c r="BP163064" s="90"/>
    </row>
    <row r="163065" spans="68:68" customFormat="1">
      <c r="BP163065" s="90"/>
    </row>
    <row r="163066" spans="68:68" customFormat="1">
      <c r="BP163066" s="90"/>
    </row>
    <row r="163067" spans="68:68" customFormat="1">
      <c r="BP163067" s="90"/>
    </row>
    <row r="163068" spans="68:68" customFormat="1">
      <c r="BP163068" s="90"/>
    </row>
    <row r="163069" spans="68:68" customFormat="1">
      <c r="BP163069" s="90"/>
    </row>
    <row r="163070" spans="68:68" customFormat="1">
      <c r="BP163070" s="90"/>
    </row>
    <row r="163071" spans="68:68" customFormat="1">
      <c r="BP163071" s="90"/>
    </row>
    <row r="163072" spans="68:68" customFormat="1">
      <c r="BP163072" s="90"/>
    </row>
    <row r="163073" spans="68:68" customFormat="1">
      <c r="BP163073" s="90"/>
    </row>
    <row r="163074" spans="68:68" customFormat="1">
      <c r="BP163074" s="90"/>
    </row>
    <row r="163075" spans="68:68" customFormat="1">
      <c r="BP163075" s="90"/>
    </row>
    <row r="163076" spans="68:68" customFormat="1">
      <c r="BP163076" s="90"/>
    </row>
    <row r="163077" spans="68:68" customFormat="1">
      <c r="BP163077" s="90"/>
    </row>
    <row r="163078" spans="68:68" customFormat="1">
      <c r="BP163078" s="90"/>
    </row>
    <row r="163079" spans="68:68" customFormat="1">
      <c r="BP163079" s="90"/>
    </row>
    <row r="163080" spans="68:68" customFormat="1">
      <c r="BP163080" s="90"/>
    </row>
    <row r="163081" spans="68:68" customFormat="1">
      <c r="BP163081" s="90"/>
    </row>
    <row r="163082" spans="68:68" customFormat="1">
      <c r="BP163082" s="90"/>
    </row>
    <row r="163083" spans="68:68" customFormat="1">
      <c r="BP163083" s="90"/>
    </row>
    <row r="163084" spans="68:68" customFormat="1">
      <c r="BP163084" s="90"/>
    </row>
    <row r="163085" spans="68:68" customFormat="1">
      <c r="BP163085" s="90"/>
    </row>
    <row r="163086" spans="68:68" customFormat="1">
      <c r="BP163086" s="90"/>
    </row>
    <row r="163087" spans="68:68" customFormat="1">
      <c r="BP163087" s="90"/>
    </row>
    <row r="163088" spans="68:68" customFormat="1">
      <c r="BP163088" s="90"/>
    </row>
    <row r="163089" spans="68:68" customFormat="1">
      <c r="BP163089" s="90"/>
    </row>
    <row r="163090" spans="68:68" customFormat="1">
      <c r="BP163090" s="90"/>
    </row>
    <row r="163091" spans="68:68" customFormat="1">
      <c r="BP163091" s="90"/>
    </row>
    <row r="163092" spans="68:68" customFormat="1">
      <c r="BP163092" s="90"/>
    </row>
    <row r="163093" spans="68:68" customFormat="1">
      <c r="BP163093" s="90"/>
    </row>
    <row r="163094" spans="68:68" customFormat="1">
      <c r="BP163094" s="90"/>
    </row>
    <row r="163095" spans="68:68" customFormat="1">
      <c r="BP163095" s="90"/>
    </row>
    <row r="163096" spans="68:68" customFormat="1">
      <c r="BP163096" s="90"/>
    </row>
    <row r="163097" spans="68:68" customFormat="1">
      <c r="BP163097" s="90"/>
    </row>
    <row r="163098" spans="68:68" customFormat="1">
      <c r="BP163098" s="90"/>
    </row>
    <row r="163099" spans="68:68" customFormat="1">
      <c r="BP163099" s="90"/>
    </row>
    <row r="163100" spans="68:68" customFormat="1">
      <c r="BP163100" s="90"/>
    </row>
    <row r="163101" spans="68:68" customFormat="1">
      <c r="BP163101" s="90"/>
    </row>
    <row r="163102" spans="68:68" customFormat="1">
      <c r="BP163102" s="90"/>
    </row>
    <row r="163103" spans="68:68" customFormat="1">
      <c r="BP163103" s="90"/>
    </row>
    <row r="163104" spans="68:68" customFormat="1">
      <c r="BP163104" s="90"/>
    </row>
    <row r="163105" spans="68:68" customFormat="1">
      <c r="BP163105" s="90"/>
    </row>
    <row r="163106" spans="68:68" customFormat="1">
      <c r="BP163106" s="90"/>
    </row>
    <row r="163107" spans="68:68" customFormat="1">
      <c r="BP163107" s="90"/>
    </row>
    <row r="163108" spans="68:68" customFormat="1">
      <c r="BP163108" s="90"/>
    </row>
    <row r="163109" spans="68:68" customFormat="1">
      <c r="BP163109" s="90"/>
    </row>
    <row r="163110" spans="68:68" customFormat="1">
      <c r="BP163110" s="90"/>
    </row>
    <row r="163111" spans="68:68" customFormat="1">
      <c r="BP163111" s="90"/>
    </row>
    <row r="163112" spans="68:68" customFormat="1">
      <c r="BP163112" s="90"/>
    </row>
    <row r="163113" spans="68:68" customFormat="1">
      <c r="BP163113" s="90"/>
    </row>
    <row r="163114" spans="68:68" customFormat="1">
      <c r="BP163114" s="90"/>
    </row>
    <row r="163115" spans="68:68" customFormat="1">
      <c r="BP163115" s="90"/>
    </row>
    <row r="163116" spans="68:68" customFormat="1">
      <c r="BP163116" s="90"/>
    </row>
    <row r="163117" spans="68:68" customFormat="1">
      <c r="BP163117" s="90"/>
    </row>
    <row r="163118" spans="68:68" customFormat="1">
      <c r="BP163118" s="90"/>
    </row>
    <row r="163119" spans="68:68" customFormat="1">
      <c r="BP163119" s="90"/>
    </row>
    <row r="163120" spans="68:68" customFormat="1">
      <c r="BP163120" s="90"/>
    </row>
    <row r="163121" spans="68:68" customFormat="1">
      <c r="BP163121" s="90"/>
    </row>
    <row r="163122" spans="68:68" customFormat="1">
      <c r="BP163122" s="90"/>
    </row>
    <row r="163123" spans="68:68" customFormat="1">
      <c r="BP163123" s="90"/>
    </row>
    <row r="163124" spans="68:68" customFormat="1">
      <c r="BP163124" s="90"/>
    </row>
    <row r="163125" spans="68:68" customFormat="1">
      <c r="BP163125" s="90"/>
    </row>
    <row r="163126" spans="68:68" customFormat="1">
      <c r="BP163126" s="90"/>
    </row>
    <row r="163127" spans="68:68" customFormat="1">
      <c r="BP163127" s="90"/>
    </row>
    <row r="163128" spans="68:68" customFormat="1">
      <c r="BP163128" s="90"/>
    </row>
    <row r="163129" spans="68:68" customFormat="1">
      <c r="BP163129" s="90"/>
    </row>
    <row r="163130" spans="68:68" customFormat="1">
      <c r="BP163130" s="90"/>
    </row>
    <row r="163131" spans="68:68" customFormat="1">
      <c r="BP163131" s="90"/>
    </row>
    <row r="163132" spans="68:68" customFormat="1">
      <c r="BP163132" s="90"/>
    </row>
    <row r="163133" spans="68:68" customFormat="1">
      <c r="BP163133" s="90"/>
    </row>
    <row r="163134" spans="68:68" customFormat="1">
      <c r="BP163134" s="90"/>
    </row>
    <row r="163135" spans="68:68" customFormat="1">
      <c r="BP163135" s="90"/>
    </row>
    <row r="163136" spans="68:68" customFormat="1">
      <c r="BP163136" s="90"/>
    </row>
    <row r="163137" spans="68:68" customFormat="1">
      <c r="BP163137" s="90"/>
    </row>
    <row r="163138" spans="68:68" customFormat="1">
      <c r="BP163138" s="90"/>
    </row>
    <row r="163139" spans="68:68" customFormat="1">
      <c r="BP163139" s="90"/>
    </row>
    <row r="163140" spans="68:68" customFormat="1">
      <c r="BP163140" s="90"/>
    </row>
    <row r="163141" spans="68:68" customFormat="1">
      <c r="BP163141" s="90"/>
    </row>
    <row r="163142" spans="68:68" customFormat="1">
      <c r="BP163142" s="90"/>
    </row>
    <row r="163143" spans="68:68" customFormat="1">
      <c r="BP163143" s="90"/>
    </row>
    <row r="163144" spans="68:68" customFormat="1">
      <c r="BP163144" s="90"/>
    </row>
    <row r="163145" spans="68:68" customFormat="1">
      <c r="BP163145" s="90"/>
    </row>
    <row r="163146" spans="68:68" customFormat="1">
      <c r="BP163146" s="90"/>
    </row>
    <row r="163147" spans="68:68" customFormat="1">
      <c r="BP163147" s="90"/>
    </row>
    <row r="163148" spans="68:68" customFormat="1">
      <c r="BP163148" s="90"/>
    </row>
    <row r="163149" spans="68:68" customFormat="1">
      <c r="BP163149" s="90"/>
    </row>
    <row r="163150" spans="68:68" customFormat="1">
      <c r="BP163150" s="90"/>
    </row>
    <row r="163151" spans="68:68" customFormat="1">
      <c r="BP163151" s="90"/>
    </row>
    <row r="163152" spans="68:68" customFormat="1">
      <c r="BP163152" s="90"/>
    </row>
    <row r="163153" spans="68:68" customFormat="1">
      <c r="BP163153" s="90"/>
    </row>
    <row r="163154" spans="68:68" customFormat="1">
      <c r="BP163154" s="90"/>
    </row>
    <row r="163155" spans="68:68" customFormat="1">
      <c r="BP163155" s="90"/>
    </row>
    <row r="163156" spans="68:68" customFormat="1">
      <c r="BP163156" s="90"/>
    </row>
    <row r="163157" spans="68:68" customFormat="1">
      <c r="BP163157" s="90"/>
    </row>
    <row r="163158" spans="68:68" customFormat="1">
      <c r="BP163158" s="90"/>
    </row>
    <row r="163159" spans="68:68" customFormat="1">
      <c r="BP163159" s="90"/>
    </row>
    <row r="163160" spans="68:68" customFormat="1">
      <c r="BP163160" s="90"/>
    </row>
    <row r="163161" spans="68:68" customFormat="1">
      <c r="BP163161" s="90"/>
    </row>
    <row r="163162" spans="68:68" customFormat="1">
      <c r="BP163162" s="90"/>
    </row>
    <row r="163163" spans="68:68" customFormat="1">
      <c r="BP163163" s="90"/>
    </row>
    <row r="163164" spans="68:68" customFormat="1">
      <c r="BP163164" s="90"/>
    </row>
    <row r="163165" spans="68:68" customFormat="1">
      <c r="BP163165" s="90"/>
    </row>
    <row r="163166" spans="68:68" customFormat="1">
      <c r="BP163166" s="90"/>
    </row>
    <row r="163167" spans="68:68" customFormat="1">
      <c r="BP163167" s="90"/>
    </row>
    <row r="163168" spans="68:68" customFormat="1">
      <c r="BP163168" s="90"/>
    </row>
    <row r="163169" spans="68:68" customFormat="1">
      <c r="BP163169" s="90"/>
    </row>
    <row r="163170" spans="68:68" customFormat="1">
      <c r="BP163170" s="90"/>
    </row>
    <row r="163171" spans="68:68" customFormat="1">
      <c r="BP163171" s="90"/>
    </row>
    <row r="163172" spans="68:68" customFormat="1">
      <c r="BP163172" s="90"/>
    </row>
    <row r="163173" spans="68:68" customFormat="1">
      <c r="BP163173" s="90"/>
    </row>
    <row r="163174" spans="68:68" customFormat="1">
      <c r="BP163174" s="90"/>
    </row>
    <row r="163175" spans="68:68" customFormat="1">
      <c r="BP163175" s="90"/>
    </row>
    <row r="163176" spans="68:68" customFormat="1">
      <c r="BP163176" s="90"/>
    </row>
    <row r="163177" spans="68:68" customFormat="1">
      <c r="BP163177" s="90"/>
    </row>
    <row r="163178" spans="68:68" customFormat="1">
      <c r="BP163178" s="90"/>
    </row>
    <row r="163179" spans="68:68" customFormat="1">
      <c r="BP163179" s="90"/>
    </row>
    <row r="163180" spans="68:68" customFormat="1">
      <c r="BP163180" s="90"/>
    </row>
    <row r="163181" spans="68:68" customFormat="1">
      <c r="BP163181" s="90"/>
    </row>
    <row r="163182" spans="68:68" customFormat="1">
      <c r="BP163182" s="90"/>
    </row>
    <row r="163183" spans="68:68" customFormat="1">
      <c r="BP163183" s="90"/>
    </row>
    <row r="163184" spans="68:68" customFormat="1">
      <c r="BP163184" s="90"/>
    </row>
    <row r="163185" spans="68:68" customFormat="1">
      <c r="BP163185" s="90"/>
    </row>
    <row r="163186" spans="68:68" customFormat="1">
      <c r="BP163186" s="90"/>
    </row>
    <row r="163187" spans="68:68" customFormat="1">
      <c r="BP163187" s="90"/>
    </row>
    <row r="163188" spans="68:68" customFormat="1">
      <c r="BP163188" s="90"/>
    </row>
    <row r="163189" spans="68:68" customFormat="1">
      <c r="BP163189" s="90"/>
    </row>
    <row r="163190" spans="68:68" customFormat="1">
      <c r="BP163190" s="90"/>
    </row>
    <row r="163191" spans="68:68" customFormat="1">
      <c r="BP163191" s="90"/>
    </row>
    <row r="163192" spans="68:68" customFormat="1">
      <c r="BP163192" s="90"/>
    </row>
    <row r="163193" spans="68:68" customFormat="1">
      <c r="BP163193" s="90"/>
    </row>
    <row r="163194" spans="68:68" customFormat="1">
      <c r="BP163194" s="90"/>
    </row>
    <row r="163195" spans="68:68" customFormat="1">
      <c r="BP163195" s="90"/>
    </row>
    <row r="163196" spans="68:68" customFormat="1">
      <c r="BP163196" s="90"/>
    </row>
    <row r="163197" spans="68:68" customFormat="1">
      <c r="BP163197" s="90"/>
    </row>
    <row r="163198" spans="68:68" customFormat="1">
      <c r="BP163198" s="90"/>
    </row>
    <row r="163199" spans="68:68" customFormat="1">
      <c r="BP163199" s="90"/>
    </row>
    <row r="163200" spans="68:68" customFormat="1">
      <c r="BP163200" s="90"/>
    </row>
    <row r="163201" spans="68:68" customFormat="1">
      <c r="BP163201" s="90"/>
    </row>
    <row r="163202" spans="68:68" customFormat="1">
      <c r="BP163202" s="90"/>
    </row>
    <row r="163203" spans="68:68" customFormat="1">
      <c r="BP163203" s="90"/>
    </row>
    <row r="163204" spans="68:68" customFormat="1">
      <c r="BP163204" s="90"/>
    </row>
    <row r="163205" spans="68:68" customFormat="1">
      <c r="BP163205" s="90"/>
    </row>
    <row r="163206" spans="68:68" customFormat="1">
      <c r="BP163206" s="90"/>
    </row>
    <row r="163207" spans="68:68" customFormat="1">
      <c r="BP163207" s="90"/>
    </row>
    <row r="163208" spans="68:68" customFormat="1">
      <c r="BP163208" s="90"/>
    </row>
    <row r="163209" spans="68:68" customFormat="1">
      <c r="BP163209" s="90"/>
    </row>
    <row r="163210" spans="68:68" customFormat="1">
      <c r="BP163210" s="90"/>
    </row>
    <row r="163211" spans="68:68" customFormat="1">
      <c r="BP163211" s="90"/>
    </row>
    <row r="163212" spans="68:68" customFormat="1">
      <c r="BP163212" s="90"/>
    </row>
    <row r="163213" spans="68:68" customFormat="1">
      <c r="BP163213" s="90"/>
    </row>
    <row r="163214" spans="68:68" customFormat="1">
      <c r="BP163214" s="90"/>
    </row>
    <row r="163215" spans="68:68" customFormat="1">
      <c r="BP163215" s="90"/>
    </row>
    <row r="163216" spans="68:68" customFormat="1">
      <c r="BP163216" s="90"/>
    </row>
    <row r="163217" spans="68:68" customFormat="1">
      <c r="BP163217" s="90"/>
    </row>
    <row r="163218" spans="68:68" customFormat="1">
      <c r="BP163218" s="90"/>
    </row>
    <row r="163219" spans="68:68" customFormat="1">
      <c r="BP163219" s="90"/>
    </row>
    <row r="163220" spans="68:68" customFormat="1">
      <c r="BP163220" s="90"/>
    </row>
    <row r="163221" spans="68:68" customFormat="1">
      <c r="BP163221" s="90"/>
    </row>
    <row r="163222" spans="68:68" customFormat="1">
      <c r="BP163222" s="90"/>
    </row>
    <row r="163223" spans="68:68" customFormat="1">
      <c r="BP163223" s="90"/>
    </row>
    <row r="163224" spans="68:68" customFormat="1">
      <c r="BP163224" s="90"/>
    </row>
    <row r="163225" spans="68:68" customFormat="1">
      <c r="BP163225" s="90"/>
    </row>
    <row r="163226" spans="68:68" customFormat="1">
      <c r="BP163226" s="90"/>
    </row>
    <row r="163227" spans="68:68" customFormat="1">
      <c r="BP163227" s="90"/>
    </row>
    <row r="163228" spans="68:68" customFormat="1">
      <c r="BP163228" s="90"/>
    </row>
    <row r="163229" spans="68:68" customFormat="1">
      <c r="BP163229" s="90"/>
    </row>
    <row r="163230" spans="68:68" customFormat="1">
      <c r="BP163230" s="90"/>
    </row>
    <row r="163231" spans="68:68" customFormat="1">
      <c r="BP163231" s="90"/>
    </row>
    <row r="163232" spans="68:68" customFormat="1">
      <c r="BP163232" s="90"/>
    </row>
    <row r="163233" spans="68:68" customFormat="1">
      <c r="BP163233" s="90"/>
    </row>
    <row r="163234" spans="68:68" customFormat="1">
      <c r="BP163234" s="90"/>
    </row>
    <row r="163235" spans="68:68" customFormat="1">
      <c r="BP163235" s="90"/>
    </row>
    <row r="163236" spans="68:68" customFormat="1">
      <c r="BP163236" s="90"/>
    </row>
    <row r="163237" spans="68:68" customFormat="1">
      <c r="BP163237" s="90"/>
    </row>
    <row r="163238" spans="68:68" customFormat="1">
      <c r="BP163238" s="90"/>
    </row>
    <row r="163239" spans="68:68" customFormat="1">
      <c r="BP163239" s="90"/>
    </row>
    <row r="163240" spans="68:68" customFormat="1">
      <c r="BP163240" s="90"/>
    </row>
    <row r="163241" spans="68:68" customFormat="1">
      <c r="BP163241" s="90"/>
    </row>
    <row r="163242" spans="68:68" customFormat="1">
      <c r="BP163242" s="90"/>
    </row>
    <row r="163243" spans="68:68" customFormat="1">
      <c r="BP163243" s="90"/>
    </row>
    <row r="163244" spans="68:68" customFormat="1">
      <c r="BP163244" s="90"/>
    </row>
    <row r="163245" spans="68:68" customFormat="1">
      <c r="BP163245" s="90"/>
    </row>
    <row r="163246" spans="68:68" customFormat="1">
      <c r="BP163246" s="90"/>
    </row>
    <row r="163247" spans="68:68" customFormat="1">
      <c r="BP163247" s="90"/>
    </row>
    <row r="163248" spans="68:68" customFormat="1">
      <c r="BP163248" s="90"/>
    </row>
    <row r="163249" spans="68:68" customFormat="1">
      <c r="BP163249" s="90"/>
    </row>
    <row r="163250" spans="68:68" customFormat="1">
      <c r="BP163250" s="90"/>
    </row>
    <row r="163251" spans="68:68" customFormat="1">
      <c r="BP163251" s="90"/>
    </row>
    <row r="163252" spans="68:68" customFormat="1">
      <c r="BP163252" s="90"/>
    </row>
    <row r="163253" spans="68:68" customFormat="1">
      <c r="BP163253" s="90"/>
    </row>
    <row r="163254" spans="68:68" customFormat="1">
      <c r="BP163254" s="90"/>
    </row>
    <row r="163255" spans="68:68" customFormat="1">
      <c r="BP163255" s="90"/>
    </row>
    <row r="163256" spans="68:68" customFormat="1">
      <c r="BP163256" s="90"/>
    </row>
    <row r="163257" spans="68:68" customFormat="1">
      <c r="BP163257" s="90"/>
    </row>
    <row r="163258" spans="68:68" customFormat="1">
      <c r="BP163258" s="90"/>
    </row>
    <row r="163259" spans="68:68" customFormat="1">
      <c r="BP163259" s="90"/>
    </row>
    <row r="163260" spans="68:68" customFormat="1">
      <c r="BP163260" s="90"/>
    </row>
    <row r="163261" spans="68:68" customFormat="1">
      <c r="BP163261" s="90"/>
    </row>
    <row r="163262" spans="68:68" customFormat="1">
      <c r="BP163262" s="90"/>
    </row>
    <row r="163263" spans="68:68" customFormat="1">
      <c r="BP163263" s="90"/>
    </row>
    <row r="163264" spans="68:68" customFormat="1">
      <c r="BP163264" s="90"/>
    </row>
    <row r="163265" spans="68:68" customFormat="1">
      <c r="BP163265" s="90"/>
    </row>
    <row r="163266" spans="68:68" customFormat="1">
      <c r="BP163266" s="90"/>
    </row>
    <row r="163267" spans="68:68" customFormat="1">
      <c r="BP163267" s="90"/>
    </row>
    <row r="163268" spans="68:68" customFormat="1">
      <c r="BP163268" s="90"/>
    </row>
    <row r="163269" spans="68:68" customFormat="1">
      <c r="BP163269" s="90"/>
    </row>
    <row r="163270" spans="68:68" customFormat="1">
      <c r="BP163270" s="90"/>
    </row>
    <row r="163271" spans="68:68" customFormat="1">
      <c r="BP163271" s="90"/>
    </row>
    <row r="163272" spans="68:68" customFormat="1">
      <c r="BP163272" s="90"/>
    </row>
    <row r="163273" spans="68:68" customFormat="1">
      <c r="BP163273" s="90"/>
    </row>
    <row r="163274" spans="68:68" customFormat="1">
      <c r="BP163274" s="90"/>
    </row>
    <row r="163275" spans="68:68" customFormat="1">
      <c r="BP163275" s="90"/>
    </row>
    <row r="163276" spans="68:68" customFormat="1">
      <c r="BP163276" s="90"/>
    </row>
    <row r="163277" spans="68:68" customFormat="1">
      <c r="BP163277" s="90"/>
    </row>
    <row r="163278" spans="68:68" customFormat="1">
      <c r="BP163278" s="90"/>
    </row>
    <row r="163279" spans="68:68" customFormat="1">
      <c r="BP163279" s="90"/>
    </row>
    <row r="163280" spans="68:68" customFormat="1">
      <c r="BP163280" s="90"/>
    </row>
    <row r="163281" spans="68:68" customFormat="1">
      <c r="BP163281" s="90"/>
    </row>
    <row r="163282" spans="68:68" customFormat="1">
      <c r="BP163282" s="90"/>
    </row>
    <row r="163283" spans="68:68" customFormat="1">
      <c r="BP163283" s="90"/>
    </row>
    <row r="163284" spans="68:68" customFormat="1">
      <c r="BP163284" s="90"/>
    </row>
    <row r="163285" spans="68:68" customFormat="1">
      <c r="BP163285" s="90"/>
    </row>
    <row r="163286" spans="68:68" customFormat="1">
      <c r="BP163286" s="90"/>
    </row>
    <row r="163287" spans="68:68" customFormat="1">
      <c r="BP163287" s="90"/>
    </row>
    <row r="163288" spans="68:68" customFormat="1">
      <c r="BP163288" s="90"/>
    </row>
    <row r="163289" spans="68:68" customFormat="1">
      <c r="BP163289" s="90"/>
    </row>
    <row r="163290" spans="68:68" customFormat="1">
      <c r="BP163290" s="90"/>
    </row>
    <row r="163291" spans="68:68" customFormat="1">
      <c r="BP163291" s="90"/>
    </row>
    <row r="163292" spans="68:68" customFormat="1">
      <c r="BP163292" s="90"/>
    </row>
    <row r="163293" spans="68:68" customFormat="1">
      <c r="BP163293" s="90"/>
    </row>
    <row r="163294" spans="68:68" customFormat="1">
      <c r="BP163294" s="90"/>
    </row>
    <row r="163295" spans="68:68" customFormat="1">
      <c r="BP163295" s="90"/>
    </row>
    <row r="163296" spans="68:68" customFormat="1">
      <c r="BP163296" s="90"/>
    </row>
    <row r="163297" spans="68:68" customFormat="1">
      <c r="BP163297" s="90"/>
    </row>
    <row r="163298" spans="68:68" customFormat="1">
      <c r="BP163298" s="90"/>
    </row>
    <row r="163299" spans="68:68" customFormat="1">
      <c r="BP163299" s="90"/>
    </row>
    <row r="163300" spans="68:68" customFormat="1">
      <c r="BP163300" s="90"/>
    </row>
    <row r="163301" spans="68:68" customFormat="1">
      <c r="BP163301" s="90"/>
    </row>
    <row r="163302" spans="68:68" customFormat="1">
      <c r="BP163302" s="90"/>
    </row>
    <row r="163303" spans="68:68" customFormat="1">
      <c r="BP163303" s="90"/>
    </row>
    <row r="163304" spans="68:68" customFormat="1">
      <c r="BP163304" s="90"/>
    </row>
    <row r="163305" spans="68:68" customFormat="1">
      <c r="BP163305" s="90"/>
    </row>
    <row r="163306" spans="68:68" customFormat="1">
      <c r="BP163306" s="90"/>
    </row>
    <row r="163307" spans="68:68" customFormat="1">
      <c r="BP163307" s="90"/>
    </row>
    <row r="163308" spans="68:68" customFormat="1">
      <c r="BP163308" s="90"/>
    </row>
    <row r="163309" spans="68:68" customFormat="1">
      <c r="BP163309" s="90"/>
    </row>
    <row r="163310" spans="68:68" customFormat="1">
      <c r="BP163310" s="90"/>
    </row>
    <row r="163311" spans="68:68" customFormat="1">
      <c r="BP163311" s="90"/>
    </row>
    <row r="163312" spans="68:68" customFormat="1">
      <c r="BP163312" s="90"/>
    </row>
    <row r="163313" spans="68:68" customFormat="1">
      <c r="BP163313" s="90"/>
    </row>
    <row r="163314" spans="68:68" customFormat="1">
      <c r="BP163314" s="90"/>
    </row>
    <row r="163315" spans="68:68" customFormat="1">
      <c r="BP163315" s="90"/>
    </row>
    <row r="163316" spans="68:68" customFormat="1">
      <c r="BP163316" s="90"/>
    </row>
    <row r="163317" spans="68:68" customFormat="1">
      <c r="BP163317" s="90"/>
    </row>
    <row r="163318" spans="68:68" customFormat="1">
      <c r="BP163318" s="90"/>
    </row>
    <row r="163319" spans="68:68" customFormat="1">
      <c r="BP163319" s="90"/>
    </row>
    <row r="163320" spans="68:68" customFormat="1">
      <c r="BP163320" s="90"/>
    </row>
    <row r="163321" spans="68:68" customFormat="1">
      <c r="BP163321" s="90"/>
    </row>
    <row r="163322" spans="68:68" customFormat="1">
      <c r="BP163322" s="90"/>
    </row>
    <row r="163323" spans="68:68" customFormat="1">
      <c r="BP163323" s="90"/>
    </row>
    <row r="163324" spans="68:68" customFormat="1">
      <c r="BP163324" s="90"/>
    </row>
    <row r="163325" spans="68:68" customFormat="1">
      <c r="BP163325" s="90"/>
    </row>
    <row r="163326" spans="68:68" customFormat="1">
      <c r="BP163326" s="90"/>
    </row>
    <row r="163327" spans="68:68" customFormat="1">
      <c r="BP163327" s="90"/>
    </row>
    <row r="163328" spans="68:68" customFormat="1">
      <c r="BP163328" s="90"/>
    </row>
    <row r="163329" spans="68:68" customFormat="1">
      <c r="BP163329" s="90"/>
    </row>
    <row r="163330" spans="68:68" customFormat="1">
      <c r="BP163330" s="90"/>
    </row>
    <row r="163331" spans="68:68" customFormat="1">
      <c r="BP163331" s="90"/>
    </row>
    <row r="163332" spans="68:68" customFormat="1">
      <c r="BP163332" s="90"/>
    </row>
    <row r="163333" spans="68:68" customFormat="1">
      <c r="BP163333" s="90"/>
    </row>
    <row r="163334" spans="68:68" customFormat="1">
      <c r="BP163334" s="90"/>
    </row>
    <row r="163335" spans="68:68" customFormat="1">
      <c r="BP163335" s="90"/>
    </row>
    <row r="163336" spans="68:68" customFormat="1">
      <c r="BP163336" s="90"/>
    </row>
    <row r="163337" spans="68:68" customFormat="1">
      <c r="BP163337" s="90"/>
    </row>
    <row r="163338" spans="68:68" customFormat="1">
      <c r="BP163338" s="90"/>
    </row>
    <row r="163339" spans="68:68" customFormat="1">
      <c r="BP163339" s="90"/>
    </row>
    <row r="163340" spans="68:68" customFormat="1">
      <c r="BP163340" s="90"/>
    </row>
    <row r="163341" spans="68:68" customFormat="1">
      <c r="BP163341" s="90"/>
    </row>
    <row r="163342" spans="68:68" customFormat="1">
      <c r="BP163342" s="90"/>
    </row>
    <row r="163343" spans="68:68" customFormat="1">
      <c r="BP163343" s="90"/>
    </row>
    <row r="163344" spans="68:68" customFormat="1">
      <c r="BP163344" s="90"/>
    </row>
    <row r="163345" spans="68:68" customFormat="1">
      <c r="BP163345" s="90"/>
    </row>
    <row r="163346" spans="68:68" customFormat="1">
      <c r="BP163346" s="90"/>
    </row>
    <row r="163347" spans="68:68" customFormat="1">
      <c r="BP163347" s="90"/>
    </row>
    <row r="163348" spans="68:68" customFormat="1">
      <c r="BP163348" s="90"/>
    </row>
    <row r="163349" spans="68:68" customFormat="1">
      <c r="BP163349" s="90"/>
    </row>
    <row r="163350" spans="68:68" customFormat="1">
      <c r="BP163350" s="90"/>
    </row>
    <row r="163351" spans="68:68" customFormat="1">
      <c r="BP163351" s="90"/>
    </row>
    <row r="163352" spans="68:68" customFormat="1">
      <c r="BP163352" s="90"/>
    </row>
    <row r="163353" spans="68:68" customFormat="1">
      <c r="BP163353" s="90"/>
    </row>
    <row r="163354" spans="68:68" customFormat="1">
      <c r="BP163354" s="90"/>
    </row>
    <row r="163355" spans="68:68" customFormat="1">
      <c r="BP163355" s="90"/>
    </row>
    <row r="163356" spans="68:68" customFormat="1">
      <c r="BP163356" s="90"/>
    </row>
    <row r="163357" spans="68:68" customFormat="1">
      <c r="BP163357" s="90"/>
    </row>
    <row r="163358" spans="68:68" customFormat="1">
      <c r="BP163358" s="90"/>
    </row>
    <row r="163359" spans="68:68" customFormat="1">
      <c r="BP163359" s="90"/>
    </row>
    <row r="163360" spans="68:68" customFormat="1">
      <c r="BP163360" s="90"/>
    </row>
    <row r="163361" spans="68:68" customFormat="1">
      <c r="BP163361" s="90"/>
    </row>
    <row r="163362" spans="68:68" customFormat="1">
      <c r="BP163362" s="90"/>
    </row>
    <row r="163363" spans="68:68" customFormat="1">
      <c r="BP163363" s="90"/>
    </row>
    <row r="163364" spans="68:68" customFormat="1">
      <c r="BP163364" s="90"/>
    </row>
    <row r="163365" spans="68:68" customFormat="1">
      <c r="BP163365" s="90"/>
    </row>
    <row r="163366" spans="68:68" customFormat="1">
      <c r="BP163366" s="90"/>
    </row>
    <row r="163367" spans="68:68" customFormat="1">
      <c r="BP163367" s="90"/>
    </row>
    <row r="163368" spans="68:68" customFormat="1">
      <c r="BP163368" s="90"/>
    </row>
    <row r="163369" spans="68:68" customFormat="1">
      <c r="BP163369" s="90"/>
    </row>
    <row r="163370" spans="68:68" customFormat="1">
      <c r="BP163370" s="90"/>
    </row>
    <row r="163371" spans="68:68" customFormat="1">
      <c r="BP163371" s="90"/>
    </row>
    <row r="163372" spans="68:68" customFormat="1">
      <c r="BP163372" s="90"/>
    </row>
    <row r="163373" spans="68:68" customFormat="1">
      <c r="BP163373" s="90"/>
    </row>
    <row r="163374" spans="68:68" customFormat="1">
      <c r="BP163374" s="90"/>
    </row>
    <row r="163375" spans="68:68" customFormat="1">
      <c r="BP163375" s="90"/>
    </row>
    <row r="163376" spans="68:68" customFormat="1">
      <c r="BP163376" s="90"/>
    </row>
    <row r="163377" spans="68:68" customFormat="1">
      <c r="BP163377" s="90"/>
    </row>
    <row r="163378" spans="68:68" customFormat="1">
      <c r="BP163378" s="90"/>
    </row>
    <row r="163379" spans="68:68" customFormat="1">
      <c r="BP163379" s="90"/>
    </row>
    <row r="163380" spans="68:68" customFormat="1">
      <c r="BP163380" s="90"/>
    </row>
    <row r="163381" spans="68:68" customFormat="1">
      <c r="BP163381" s="90"/>
    </row>
    <row r="163382" spans="68:68" customFormat="1">
      <c r="BP163382" s="90"/>
    </row>
    <row r="163383" spans="68:68" customFormat="1">
      <c r="BP163383" s="90"/>
    </row>
    <row r="163384" spans="68:68" customFormat="1">
      <c r="BP163384" s="90"/>
    </row>
    <row r="163385" spans="68:68" customFormat="1">
      <c r="BP163385" s="90"/>
    </row>
    <row r="163386" spans="68:68" customFormat="1">
      <c r="BP163386" s="90"/>
    </row>
    <row r="163387" spans="68:68" customFormat="1">
      <c r="BP163387" s="90"/>
    </row>
    <row r="163388" spans="68:68" customFormat="1">
      <c r="BP163388" s="90"/>
    </row>
    <row r="163389" spans="68:68" customFormat="1">
      <c r="BP163389" s="90"/>
    </row>
    <row r="163390" spans="68:68" customFormat="1">
      <c r="BP163390" s="90"/>
    </row>
    <row r="163391" spans="68:68" customFormat="1">
      <c r="BP163391" s="90"/>
    </row>
    <row r="163392" spans="68:68" customFormat="1">
      <c r="BP163392" s="90"/>
    </row>
    <row r="163393" spans="68:68" customFormat="1">
      <c r="BP163393" s="90"/>
    </row>
    <row r="163394" spans="68:68" customFormat="1">
      <c r="BP163394" s="90"/>
    </row>
    <row r="163395" spans="68:68" customFormat="1">
      <c r="BP163395" s="90"/>
    </row>
    <row r="163396" spans="68:68" customFormat="1">
      <c r="BP163396" s="90"/>
    </row>
    <row r="163397" spans="68:68" customFormat="1">
      <c r="BP163397" s="90"/>
    </row>
    <row r="163398" spans="68:68" customFormat="1">
      <c r="BP163398" s="90"/>
    </row>
    <row r="163399" spans="68:68" customFormat="1">
      <c r="BP163399" s="90"/>
    </row>
    <row r="163400" spans="68:68" customFormat="1">
      <c r="BP163400" s="90"/>
    </row>
    <row r="163401" spans="68:68" customFormat="1">
      <c r="BP163401" s="90"/>
    </row>
    <row r="163402" spans="68:68" customFormat="1">
      <c r="BP163402" s="90"/>
    </row>
    <row r="163403" spans="68:68" customFormat="1">
      <c r="BP163403" s="90"/>
    </row>
    <row r="163404" spans="68:68" customFormat="1">
      <c r="BP163404" s="90"/>
    </row>
    <row r="163405" spans="68:68" customFormat="1">
      <c r="BP163405" s="90"/>
    </row>
    <row r="163406" spans="68:68" customFormat="1">
      <c r="BP163406" s="90"/>
    </row>
    <row r="163407" spans="68:68" customFormat="1">
      <c r="BP163407" s="90"/>
    </row>
    <row r="163408" spans="68:68" customFormat="1">
      <c r="BP163408" s="90"/>
    </row>
    <row r="163409" spans="68:68" customFormat="1">
      <c r="BP163409" s="90"/>
    </row>
    <row r="163410" spans="68:68" customFormat="1">
      <c r="BP163410" s="90"/>
    </row>
    <row r="163411" spans="68:68" customFormat="1">
      <c r="BP163411" s="90"/>
    </row>
    <row r="163412" spans="68:68" customFormat="1">
      <c r="BP163412" s="90"/>
    </row>
    <row r="163413" spans="68:68" customFormat="1">
      <c r="BP163413" s="90"/>
    </row>
    <row r="163414" spans="68:68" customFormat="1">
      <c r="BP163414" s="90"/>
    </row>
    <row r="163415" spans="68:68" customFormat="1">
      <c r="BP163415" s="90"/>
    </row>
    <row r="163416" spans="68:68" customFormat="1">
      <c r="BP163416" s="90"/>
    </row>
    <row r="163417" spans="68:68" customFormat="1">
      <c r="BP163417" s="90"/>
    </row>
    <row r="163418" spans="68:68" customFormat="1">
      <c r="BP163418" s="90"/>
    </row>
    <row r="163419" spans="68:68" customFormat="1">
      <c r="BP163419" s="90"/>
    </row>
    <row r="163420" spans="68:68" customFormat="1">
      <c r="BP163420" s="90"/>
    </row>
    <row r="163421" spans="68:68" customFormat="1">
      <c r="BP163421" s="90"/>
    </row>
    <row r="163422" spans="68:68" customFormat="1">
      <c r="BP163422" s="90"/>
    </row>
    <row r="163423" spans="68:68" customFormat="1">
      <c r="BP163423" s="90"/>
    </row>
    <row r="163424" spans="68:68" customFormat="1">
      <c r="BP163424" s="90"/>
    </row>
    <row r="163425" spans="68:68" customFormat="1">
      <c r="BP163425" s="90"/>
    </row>
    <row r="163426" spans="68:68" customFormat="1">
      <c r="BP163426" s="90"/>
    </row>
    <row r="163427" spans="68:68" customFormat="1">
      <c r="BP163427" s="90"/>
    </row>
    <row r="163428" spans="68:68" customFormat="1">
      <c r="BP163428" s="90"/>
    </row>
    <row r="163429" spans="68:68" customFormat="1">
      <c r="BP163429" s="90"/>
    </row>
    <row r="163430" spans="68:68" customFormat="1">
      <c r="BP163430" s="90"/>
    </row>
    <row r="163431" spans="68:68" customFormat="1">
      <c r="BP163431" s="90"/>
    </row>
    <row r="163432" spans="68:68" customFormat="1">
      <c r="BP163432" s="90"/>
    </row>
    <row r="163433" spans="68:68" customFormat="1">
      <c r="BP163433" s="90"/>
    </row>
    <row r="163434" spans="68:68" customFormat="1">
      <c r="BP163434" s="90"/>
    </row>
    <row r="163435" spans="68:68" customFormat="1">
      <c r="BP163435" s="90"/>
    </row>
    <row r="163436" spans="68:68" customFormat="1">
      <c r="BP163436" s="90"/>
    </row>
    <row r="163437" spans="68:68" customFormat="1">
      <c r="BP163437" s="90"/>
    </row>
    <row r="163438" spans="68:68" customFormat="1">
      <c r="BP163438" s="90"/>
    </row>
    <row r="163439" spans="68:68" customFormat="1">
      <c r="BP163439" s="90"/>
    </row>
    <row r="163440" spans="68:68" customFormat="1">
      <c r="BP163440" s="90"/>
    </row>
    <row r="163441" spans="68:68" customFormat="1">
      <c r="BP163441" s="90"/>
    </row>
    <row r="163442" spans="68:68" customFormat="1">
      <c r="BP163442" s="90"/>
    </row>
    <row r="163443" spans="68:68" customFormat="1">
      <c r="BP163443" s="90"/>
    </row>
    <row r="163444" spans="68:68" customFormat="1">
      <c r="BP163444" s="90"/>
    </row>
    <row r="163445" spans="68:68" customFormat="1">
      <c r="BP163445" s="90"/>
    </row>
    <row r="163446" spans="68:68" customFormat="1">
      <c r="BP163446" s="90"/>
    </row>
    <row r="163447" spans="68:68" customFormat="1">
      <c r="BP163447" s="90"/>
    </row>
    <row r="163448" spans="68:68" customFormat="1">
      <c r="BP163448" s="90"/>
    </row>
    <row r="163449" spans="68:68" customFormat="1">
      <c r="BP163449" s="90"/>
    </row>
    <row r="163450" spans="68:68" customFormat="1">
      <c r="BP163450" s="90"/>
    </row>
    <row r="163451" spans="68:68" customFormat="1">
      <c r="BP163451" s="90"/>
    </row>
    <row r="163452" spans="68:68" customFormat="1">
      <c r="BP163452" s="90"/>
    </row>
    <row r="163453" spans="68:68" customFormat="1">
      <c r="BP163453" s="90"/>
    </row>
    <row r="163454" spans="68:68" customFormat="1">
      <c r="BP163454" s="90"/>
    </row>
    <row r="163455" spans="68:68" customFormat="1">
      <c r="BP163455" s="90"/>
    </row>
    <row r="163456" spans="68:68" customFormat="1">
      <c r="BP163456" s="90"/>
    </row>
    <row r="163457" spans="68:68" customFormat="1">
      <c r="BP163457" s="90"/>
    </row>
    <row r="163458" spans="68:68" customFormat="1">
      <c r="BP163458" s="90"/>
    </row>
    <row r="163459" spans="68:68" customFormat="1">
      <c r="BP163459" s="90"/>
    </row>
    <row r="163460" spans="68:68" customFormat="1">
      <c r="BP163460" s="90"/>
    </row>
    <row r="163461" spans="68:68" customFormat="1">
      <c r="BP163461" s="90"/>
    </row>
    <row r="163462" spans="68:68" customFormat="1">
      <c r="BP163462" s="90"/>
    </row>
    <row r="163463" spans="68:68" customFormat="1">
      <c r="BP163463" s="90"/>
    </row>
    <row r="163464" spans="68:68" customFormat="1">
      <c r="BP163464" s="90"/>
    </row>
    <row r="163465" spans="68:68" customFormat="1">
      <c r="BP163465" s="90"/>
    </row>
    <row r="163466" spans="68:68" customFormat="1">
      <c r="BP163466" s="90"/>
    </row>
    <row r="163467" spans="68:68" customFormat="1">
      <c r="BP163467" s="90"/>
    </row>
    <row r="163468" spans="68:68" customFormat="1">
      <c r="BP163468" s="90"/>
    </row>
    <row r="163469" spans="68:68" customFormat="1">
      <c r="BP163469" s="90"/>
    </row>
    <row r="163470" spans="68:68" customFormat="1">
      <c r="BP163470" s="90"/>
    </row>
    <row r="163471" spans="68:68" customFormat="1">
      <c r="BP163471" s="90"/>
    </row>
    <row r="163472" spans="68:68" customFormat="1">
      <c r="BP163472" s="90"/>
    </row>
    <row r="163473" spans="68:68" customFormat="1">
      <c r="BP163473" s="90"/>
    </row>
    <row r="163474" spans="68:68" customFormat="1">
      <c r="BP163474" s="90"/>
    </row>
    <row r="163475" spans="68:68" customFormat="1">
      <c r="BP163475" s="90"/>
    </row>
    <row r="163476" spans="68:68" customFormat="1">
      <c r="BP163476" s="90"/>
    </row>
    <row r="163477" spans="68:68" customFormat="1">
      <c r="BP163477" s="90"/>
    </row>
    <row r="163478" spans="68:68" customFormat="1">
      <c r="BP163478" s="90"/>
    </row>
    <row r="163479" spans="68:68" customFormat="1">
      <c r="BP163479" s="90"/>
    </row>
    <row r="163480" spans="68:68" customFormat="1">
      <c r="BP163480" s="90"/>
    </row>
    <row r="163481" spans="68:68" customFormat="1">
      <c r="BP163481" s="90"/>
    </row>
    <row r="163482" spans="68:68" customFormat="1">
      <c r="BP163482" s="90"/>
    </row>
    <row r="163483" spans="68:68" customFormat="1">
      <c r="BP163483" s="90"/>
    </row>
    <row r="163484" spans="68:68" customFormat="1">
      <c r="BP163484" s="90"/>
    </row>
    <row r="163485" spans="68:68" customFormat="1">
      <c r="BP163485" s="90"/>
    </row>
    <row r="163486" spans="68:68" customFormat="1">
      <c r="BP163486" s="90"/>
    </row>
    <row r="163487" spans="68:68" customFormat="1">
      <c r="BP163487" s="90"/>
    </row>
    <row r="163488" spans="68:68" customFormat="1">
      <c r="BP163488" s="90"/>
    </row>
    <row r="163489" spans="68:68" customFormat="1">
      <c r="BP163489" s="90"/>
    </row>
    <row r="163490" spans="68:68" customFormat="1">
      <c r="BP163490" s="90"/>
    </row>
    <row r="163491" spans="68:68" customFormat="1">
      <c r="BP163491" s="90"/>
    </row>
    <row r="163492" spans="68:68" customFormat="1">
      <c r="BP163492" s="90"/>
    </row>
    <row r="163493" spans="68:68" customFormat="1">
      <c r="BP163493" s="90"/>
    </row>
    <row r="163494" spans="68:68" customFormat="1">
      <c r="BP163494" s="90"/>
    </row>
    <row r="163495" spans="68:68" customFormat="1">
      <c r="BP163495" s="90"/>
    </row>
    <row r="163496" spans="68:68" customFormat="1">
      <c r="BP163496" s="90"/>
    </row>
    <row r="163497" spans="68:68" customFormat="1">
      <c r="BP163497" s="90"/>
    </row>
    <row r="163498" spans="68:68" customFormat="1">
      <c r="BP163498" s="90"/>
    </row>
    <row r="163499" spans="68:68" customFormat="1">
      <c r="BP163499" s="90"/>
    </row>
    <row r="163500" spans="68:68" customFormat="1">
      <c r="BP163500" s="90"/>
    </row>
    <row r="163501" spans="68:68" customFormat="1">
      <c r="BP163501" s="90"/>
    </row>
    <row r="163502" spans="68:68" customFormat="1">
      <c r="BP163502" s="90"/>
    </row>
    <row r="163503" spans="68:68" customFormat="1">
      <c r="BP163503" s="90"/>
    </row>
    <row r="163504" spans="68:68" customFormat="1">
      <c r="BP163504" s="90"/>
    </row>
    <row r="163505" spans="68:68" customFormat="1">
      <c r="BP163505" s="90"/>
    </row>
    <row r="163506" spans="68:68" customFormat="1">
      <c r="BP163506" s="90"/>
    </row>
    <row r="163507" spans="68:68" customFormat="1">
      <c r="BP163507" s="90"/>
    </row>
    <row r="163508" spans="68:68" customFormat="1">
      <c r="BP163508" s="90"/>
    </row>
    <row r="163509" spans="68:68" customFormat="1">
      <c r="BP163509" s="90"/>
    </row>
    <row r="163510" spans="68:68" customFormat="1">
      <c r="BP163510" s="90"/>
    </row>
    <row r="163511" spans="68:68" customFormat="1">
      <c r="BP163511" s="90"/>
    </row>
    <row r="163512" spans="68:68" customFormat="1">
      <c r="BP163512" s="90"/>
    </row>
    <row r="163513" spans="68:68" customFormat="1">
      <c r="BP163513" s="90"/>
    </row>
    <row r="163514" spans="68:68" customFormat="1">
      <c r="BP163514" s="90"/>
    </row>
    <row r="163515" spans="68:68" customFormat="1">
      <c r="BP163515" s="90"/>
    </row>
    <row r="163516" spans="68:68" customFormat="1">
      <c r="BP163516" s="90"/>
    </row>
    <row r="163517" spans="68:68" customFormat="1">
      <c r="BP163517" s="90"/>
    </row>
    <row r="163518" spans="68:68" customFormat="1">
      <c r="BP163518" s="90"/>
    </row>
    <row r="163519" spans="68:68" customFormat="1">
      <c r="BP163519" s="90"/>
    </row>
    <row r="163520" spans="68:68" customFormat="1">
      <c r="BP163520" s="90"/>
    </row>
    <row r="163521" spans="68:68" customFormat="1">
      <c r="BP163521" s="90"/>
    </row>
    <row r="163522" spans="68:68" customFormat="1">
      <c r="BP163522" s="90"/>
    </row>
    <row r="163523" spans="68:68" customFormat="1">
      <c r="BP163523" s="90"/>
    </row>
    <row r="163524" spans="68:68" customFormat="1">
      <c r="BP163524" s="90"/>
    </row>
    <row r="163525" spans="68:68" customFormat="1">
      <c r="BP163525" s="90"/>
    </row>
    <row r="163526" spans="68:68" customFormat="1">
      <c r="BP163526" s="90"/>
    </row>
    <row r="163527" spans="68:68" customFormat="1">
      <c r="BP163527" s="90"/>
    </row>
    <row r="163528" spans="68:68" customFormat="1">
      <c r="BP163528" s="90"/>
    </row>
    <row r="163529" spans="68:68" customFormat="1">
      <c r="BP163529" s="90"/>
    </row>
    <row r="163530" spans="68:68" customFormat="1">
      <c r="BP163530" s="90"/>
    </row>
    <row r="163531" spans="68:68" customFormat="1">
      <c r="BP163531" s="90"/>
    </row>
    <row r="163532" spans="68:68" customFormat="1">
      <c r="BP163532" s="90"/>
    </row>
    <row r="163533" spans="68:68" customFormat="1">
      <c r="BP163533" s="90"/>
    </row>
    <row r="163534" spans="68:68" customFormat="1">
      <c r="BP163534" s="90"/>
    </row>
    <row r="163535" spans="68:68" customFormat="1">
      <c r="BP163535" s="90"/>
    </row>
    <row r="163536" spans="68:68" customFormat="1">
      <c r="BP163536" s="90"/>
    </row>
    <row r="163537" spans="68:68" customFormat="1">
      <c r="BP163537" s="90"/>
    </row>
    <row r="163538" spans="68:68" customFormat="1">
      <c r="BP163538" s="90"/>
    </row>
    <row r="163539" spans="68:68" customFormat="1">
      <c r="BP163539" s="90"/>
    </row>
    <row r="163540" spans="68:68" customFormat="1">
      <c r="BP163540" s="90"/>
    </row>
    <row r="163541" spans="68:68" customFormat="1">
      <c r="BP163541" s="90"/>
    </row>
    <row r="163542" spans="68:68" customFormat="1">
      <c r="BP163542" s="90"/>
    </row>
    <row r="163543" spans="68:68" customFormat="1">
      <c r="BP163543" s="90"/>
    </row>
    <row r="163544" spans="68:68" customFormat="1">
      <c r="BP163544" s="90"/>
    </row>
    <row r="163545" spans="68:68" customFormat="1">
      <c r="BP163545" s="90"/>
    </row>
    <row r="163546" spans="68:68" customFormat="1">
      <c r="BP163546" s="90"/>
    </row>
    <row r="163547" spans="68:68" customFormat="1">
      <c r="BP163547" s="90"/>
    </row>
    <row r="163548" spans="68:68" customFormat="1">
      <c r="BP163548" s="90"/>
    </row>
    <row r="163549" spans="68:68" customFormat="1">
      <c r="BP163549" s="90"/>
    </row>
    <row r="163550" spans="68:68" customFormat="1">
      <c r="BP163550" s="90"/>
    </row>
    <row r="163551" spans="68:68" customFormat="1">
      <c r="BP163551" s="90"/>
    </row>
    <row r="163552" spans="68:68" customFormat="1">
      <c r="BP163552" s="90"/>
    </row>
    <row r="163553" spans="68:68" customFormat="1">
      <c r="BP163553" s="90"/>
    </row>
    <row r="163554" spans="68:68" customFormat="1">
      <c r="BP163554" s="90"/>
    </row>
    <row r="163555" spans="68:68" customFormat="1">
      <c r="BP163555" s="90"/>
    </row>
    <row r="163556" spans="68:68" customFormat="1">
      <c r="BP163556" s="90"/>
    </row>
    <row r="163557" spans="68:68" customFormat="1">
      <c r="BP163557" s="90"/>
    </row>
    <row r="163558" spans="68:68" customFormat="1">
      <c r="BP163558" s="90"/>
    </row>
    <row r="163559" spans="68:68" customFormat="1">
      <c r="BP163559" s="90"/>
    </row>
    <row r="163560" spans="68:68" customFormat="1">
      <c r="BP163560" s="90"/>
    </row>
    <row r="163561" spans="68:68" customFormat="1">
      <c r="BP163561" s="90"/>
    </row>
    <row r="163562" spans="68:68" customFormat="1">
      <c r="BP163562" s="90"/>
    </row>
    <row r="163563" spans="68:68" customFormat="1">
      <c r="BP163563" s="90"/>
    </row>
    <row r="163564" spans="68:68" customFormat="1">
      <c r="BP163564" s="90"/>
    </row>
    <row r="163565" spans="68:68" customFormat="1">
      <c r="BP163565" s="90"/>
    </row>
    <row r="163566" spans="68:68" customFormat="1">
      <c r="BP163566" s="90"/>
    </row>
    <row r="163567" spans="68:68" customFormat="1">
      <c r="BP163567" s="90"/>
    </row>
    <row r="163568" spans="68:68" customFormat="1">
      <c r="BP163568" s="90"/>
    </row>
    <row r="163569" spans="68:68" customFormat="1">
      <c r="BP163569" s="90"/>
    </row>
    <row r="163570" spans="68:68" customFormat="1">
      <c r="BP163570" s="90"/>
    </row>
    <row r="163571" spans="68:68" customFormat="1">
      <c r="BP163571" s="90"/>
    </row>
    <row r="163572" spans="68:68" customFormat="1">
      <c r="BP163572" s="90"/>
    </row>
    <row r="163573" spans="68:68" customFormat="1">
      <c r="BP163573" s="90"/>
    </row>
    <row r="163574" spans="68:68" customFormat="1">
      <c r="BP163574" s="90"/>
    </row>
    <row r="163575" spans="68:68" customFormat="1">
      <c r="BP163575" s="90"/>
    </row>
    <row r="163576" spans="68:68" customFormat="1">
      <c r="BP163576" s="90"/>
    </row>
    <row r="163577" spans="68:68" customFormat="1">
      <c r="BP163577" s="90"/>
    </row>
    <row r="163578" spans="68:68" customFormat="1">
      <c r="BP163578" s="90"/>
    </row>
    <row r="163579" spans="68:68" customFormat="1">
      <c r="BP163579" s="90"/>
    </row>
    <row r="163580" spans="68:68" customFormat="1">
      <c r="BP163580" s="90"/>
    </row>
    <row r="163581" spans="68:68" customFormat="1">
      <c r="BP163581" s="90"/>
    </row>
    <row r="163582" spans="68:68" customFormat="1">
      <c r="BP163582" s="90"/>
    </row>
    <row r="163583" spans="68:68" customFormat="1">
      <c r="BP163583" s="90"/>
    </row>
    <row r="163584" spans="68:68" customFormat="1">
      <c r="BP163584" s="90"/>
    </row>
    <row r="163585" spans="68:68" customFormat="1">
      <c r="BP163585" s="90"/>
    </row>
    <row r="163586" spans="68:68" customFormat="1">
      <c r="BP163586" s="90"/>
    </row>
    <row r="163587" spans="68:68" customFormat="1">
      <c r="BP163587" s="90"/>
    </row>
    <row r="163588" spans="68:68" customFormat="1">
      <c r="BP163588" s="90"/>
    </row>
    <row r="163589" spans="68:68" customFormat="1">
      <c r="BP163589" s="90"/>
    </row>
    <row r="163590" spans="68:68" customFormat="1">
      <c r="BP163590" s="90"/>
    </row>
    <row r="163591" spans="68:68" customFormat="1">
      <c r="BP163591" s="90"/>
    </row>
    <row r="163592" spans="68:68" customFormat="1">
      <c r="BP163592" s="90"/>
    </row>
    <row r="163593" spans="68:68" customFormat="1">
      <c r="BP163593" s="90"/>
    </row>
    <row r="163594" spans="68:68" customFormat="1">
      <c r="BP163594" s="90"/>
    </row>
    <row r="163595" spans="68:68" customFormat="1">
      <c r="BP163595" s="90"/>
    </row>
    <row r="163596" spans="68:68" customFormat="1">
      <c r="BP163596" s="90"/>
    </row>
    <row r="163597" spans="68:68" customFormat="1">
      <c r="BP163597" s="90"/>
    </row>
    <row r="163598" spans="68:68" customFormat="1">
      <c r="BP163598" s="90"/>
    </row>
    <row r="163599" spans="68:68" customFormat="1">
      <c r="BP163599" s="90"/>
    </row>
    <row r="163600" spans="68:68" customFormat="1">
      <c r="BP163600" s="90"/>
    </row>
    <row r="163601" spans="68:68" customFormat="1">
      <c r="BP163601" s="90"/>
    </row>
    <row r="163602" spans="68:68" customFormat="1">
      <c r="BP163602" s="90"/>
    </row>
    <row r="163603" spans="68:68" customFormat="1">
      <c r="BP163603" s="90"/>
    </row>
    <row r="163604" spans="68:68" customFormat="1">
      <c r="BP163604" s="90"/>
    </row>
    <row r="163605" spans="68:68" customFormat="1">
      <c r="BP163605" s="90"/>
    </row>
    <row r="163606" spans="68:68" customFormat="1">
      <c r="BP163606" s="90"/>
    </row>
    <row r="163607" spans="68:68" customFormat="1">
      <c r="BP163607" s="90"/>
    </row>
    <row r="163608" spans="68:68" customFormat="1">
      <c r="BP163608" s="90"/>
    </row>
    <row r="163609" spans="68:68" customFormat="1">
      <c r="BP163609" s="90"/>
    </row>
    <row r="163610" spans="68:68" customFormat="1">
      <c r="BP163610" s="90"/>
    </row>
    <row r="163611" spans="68:68" customFormat="1">
      <c r="BP163611" s="90"/>
    </row>
    <row r="163612" spans="68:68" customFormat="1">
      <c r="BP163612" s="90"/>
    </row>
    <row r="163613" spans="68:68" customFormat="1">
      <c r="BP163613" s="90"/>
    </row>
    <row r="163614" spans="68:68" customFormat="1">
      <c r="BP163614" s="90"/>
    </row>
    <row r="163615" spans="68:68" customFormat="1">
      <c r="BP163615" s="90"/>
    </row>
    <row r="163616" spans="68:68" customFormat="1">
      <c r="BP163616" s="90"/>
    </row>
    <row r="163617" spans="68:68" customFormat="1">
      <c r="BP163617" s="90"/>
    </row>
    <row r="163618" spans="68:68" customFormat="1">
      <c r="BP163618" s="90"/>
    </row>
    <row r="163619" spans="68:68" customFormat="1">
      <c r="BP163619" s="90"/>
    </row>
    <row r="163620" spans="68:68" customFormat="1">
      <c r="BP163620" s="90"/>
    </row>
    <row r="163621" spans="68:68" customFormat="1">
      <c r="BP163621" s="90"/>
    </row>
    <row r="163622" spans="68:68" customFormat="1">
      <c r="BP163622" s="90"/>
    </row>
    <row r="163623" spans="68:68" customFormat="1">
      <c r="BP163623" s="90"/>
    </row>
    <row r="163624" spans="68:68" customFormat="1">
      <c r="BP163624" s="90"/>
    </row>
    <row r="163625" spans="68:68" customFormat="1">
      <c r="BP163625" s="90"/>
    </row>
    <row r="163626" spans="68:68" customFormat="1">
      <c r="BP163626" s="90"/>
    </row>
    <row r="163627" spans="68:68" customFormat="1">
      <c r="BP163627" s="90"/>
    </row>
    <row r="163628" spans="68:68" customFormat="1">
      <c r="BP163628" s="90"/>
    </row>
    <row r="163629" spans="68:68" customFormat="1">
      <c r="BP163629" s="90"/>
    </row>
    <row r="163630" spans="68:68" customFormat="1">
      <c r="BP163630" s="90"/>
    </row>
    <row r="163631" spans="68:68" customFormat="1">
      <c r="BP163631" s="90"/>
    </row>
    <row r="163632" spans="68:68" customFormat="1">
      <c r="BP163632" s="90"/>
    </row>
    <row r="163633" spans="68:68" customFormat="1">
      <c r="BP163633" s="90"/>
    </row>
    <row r="163634" spans="68:68" customFormat="1">
      <c r="BP163634" s="90"/>
    </row>
    <row r="163635" spans="68:68" customFormat="1">
      <c r="BP163635" s="90"/>
    </row>
    <row r="163636" spans="68:68" customFormat="1">
      <c r="BP163636" s="90"/>
    </row>
    <row r="163637" spans="68:68" customFormat="1">
      <c r="BP163637" s="90"/>
    </row>
    <row r="163638" spans="68:68" customFormat="1">
      <c r="BP163638" s="90"/>
    </row>
    <row r="163639" spans="68:68" customFormat="1">
      <c r="BP163639" s="90"/>
    </row>
    <row r="163640" spans="68:68" customFormat="1">
      <c r="BP163640" s="90"/>
    </row>
    <row r="163641" spans="68:68" customFormat="1">
      <c r="BP163641" s="90"/>
    </row>
    <row r="163642" spans="68:68" customFormat="1">
      <c r="BP163642" s="90"/>
    </row>
    <row r="163643" spans="68:68" customFormat="1">
      <c r="BP163643" s="90"/>
    </row>
    <row r="163644" spans="68:68" customFormat="1">
      <c r="BP163644" s="90"/>
    </row>
    <row r="163645" spans="68:68" customFormat="1">
      <c r="BP163645" s="90"/>
    </row>
    <row r="163646" spans="68:68" customFormat="1">
      <c r="BP163646" s="90"/>
    </row>
    <row r="163647" spans="68:68" customFormat="1">
      <c r="BP163647" s="90"/>
    </row>
    <row r="163648" spans="68:68" customFormat="1">
      <c r="BP163648" s="90"/>
    </row>
    <row r="163649" spans="68:68" customFormat="1">
      <c r="BP163649" s="90"/>
    </row>
    <row r="163650" spans="68:68" customFormat="1">
      <c r="BP163650" s="90"/>
    </row>
    <row r="163651" spans="68:68" customFormat="1">
      <c r="BP163651" s="90"/>
    </row>
    <row r="163652" spans="68:68" customFormat="1">
      <c r="BP163652" s="90"/>
    </row>
    <row r="163653" spans="68:68" customFormat="1">
      <c r="BP163653" s="90"/>
    </row>
    <row r="163654" spans="68:68" customFormat="1">
      <c r="BP163654" s="90"/>
    </row>
    <row r="163655" spans="68:68" customFormat="1">
      <c r="BP163655" s="90"/>
    </row>
    <row r="163656" spans="68:68" customFormat="1">
      <c r="BP163656" s="90"/>
    </row>
    <row r="163657" spans="68:68" customFormat="1">
      <c r="BP163657" s="90"/>
    </row>
    <row r="163658" spans="68:68" customFormat="1">
      <c r="BP163658" s="90"/>
    </row>
    <row r="163659" spans="68:68" customFormat="1">
      <c r="BP163659" s="90"/>
    </row>
    <row r="163660" spans="68:68" customFormat="1">
      <c r="BP163660" s="90"/>
    </row>
    <row r="163661" spans="68:68" customFormat="1">
      <c r="BP163661" s="90"/>
    </row>
    <row r="163662" spans="68:68" customFormat="1">
      <c r="BP163662" s="90"/>
    </row>
    <row r="163663" spans="68:68" customFormat="1">
      <c r="BP163663" s="90"/>
    </row>
    <row r="163664" spans="68:68" customFormat="1">
      <c r="BP163664" s="90"/>
    </row>
    <row r="163665" spans="68:68" customFormat="1">
      <c r="BP163665" s="90"/>
    </row>
    <row r="163666" spans="68:68" customFormat="1">
      <c r="BP163666" s="90"/>
    </row>
    <row r="163667" spans="68:68" customFormat="1">
      <c r="BP163667" s="90"/>
    </row>
    <row r="163668" spans="68:68" customFormat="1">
      <c r="BP163668" s="90"/>
    </row>
    <row r="163669" spans="68:68" customFormat="1">
      <c r="BP163669" s="90"/>
    </row>
    <row r="163670" spans="68:68" customFormat="1">
      <c r="BP163670" s="90"/>
    </row>
    <row r="163671" spans="68:68" customFormat="1">
      <c r="BP163671" s="90"/>
    </row>
    <row r="163672" spans="68:68" customFormat="1">
      <c r="BP163672" s="90"/>
    </row>
    <row r="163673" spans="68:68" customFormat="1">
      <c r="BP163673" s="90"/>
    </row>
    <row r="163674" spans="68:68" customFormat="1">
      <c r="BP163674" s="90"/>
    </row>
    <row r="163675" spans="68:68" customFormat="1">
      <c r="BP163675" s="90"/>
    </row>
    <row r="163676" spans="68:68" customFormat="1">
      <c r="BP163676" s="90"/>
    </row>
    <row r="163677" spans="68:68" customFormat="1">
      <c r="BP163677" s="90"/>
    </row>
    <row r="163678" spans="68:68" customFormat="1">
      <c r="BP163678" s="90"/>
    </row>
    <row r="163679" spans="68:68" customFormat="1">
      <c r="BP163679" s="90"/>
    </row>
    <row r="163680" spans="68:68" customFormat="1">
      <c r="BP163680" s="90"/>
    </row>
    <row r="163681" spans="68:68" customFormat="1">
      <c r="BP163681" s="90"/>
    </row>
    <row r="163682" spans="68:68" customFormat="1">
      <c r="BP163682" s="90"/>
    </row>
    <row r="163683" spans="68:68" customFormat="1">
      <c r="BP163683" s="90"/>
    </row>
    <row r="163684" spans="68:68" customFormat="1">
      <c r="BP163684" s="90"/>
    </row>
    <row r="163685" spans="68:68" customFormat="1">
      <c r="BP163685" s="90"/>
    </row>
    <row r="163686" spans="68:68" customFormat="1">
      <c r="BP163686" s="90"/>
    </row>
    <row r="163687" spans="68:68" customFormat="1">
      <c r="BP163687" s="90"/>
    </row>
    <row r="163688" spans="68:68" customFormat="1">
      <c r="BP163688" s="90"/>
    </row>
    <row r="163689" spans="68:68" customFormat="1">
      <c r="BP163689" s="90"/>
    </row>
    <row r="163690" spans="68:68" customFormat="1">
      <c r="BP163690" s="90"/>
    </row>
    <row r="163691" spans="68:68" customFormat="1">
      <c r="BP163691" s="90"/>
    </row>
    <row r="163692" spans="68:68" customFormat="1">
      <c r="BP163692" s="90"/>
    </row>
    <row r="163693" spans="68:68" customFormat="1">
      <c r="BP163693" s="90"/>
    </row>
    <row r="163694" spans="68:68" customFormat="1">
      <c r="BP163694" s="90"/>
    </row>
    <row r="163695" spans="68:68" customFormat="1">
      <c r="BP163695" s="90"/>
    </row>
    <row r="163696" spans="68:68" customFormat="1">
      <c r="BP163696" s="90"/>
    </row>
    <row r="163697" spans="68:68" customFormat="1">
      <c r="BP163697" s="90"/>
    </row>
    <row r="163698" spans="68:68" customFormat="1">
      <c r="BP163698" s="90"/>
    </row>
    <row r="163699" spans="68:68" customFormat="1">
      <c r="BP163699" s="90"/>
    </row>
    <row r="163700" spans="68:68" customFormat="1">
      <c r="BP163700" s="90"/>
    </row>
    <row r="163701" spans="68:68" customFormat="1">
      <c r="BP163701" s="90"/>
    </row>
    <row r="163702" spans="68:68" customFormat="1">
      <c r="BP163702" s="90"/>
    </row>
    <row r="163703" spans="68:68" customFormat="1">
      <c r="BP163703" s="90"/>
    </row>
    <row r="163704" spans="68:68" customFormat="1">
      <c r="BP163704" s="90"/>
    </row>
    <row r="163705" spans="68:68" customFormat="1">
      <c r="BP163705" s="90"/>
    </row>
    <row r="163706" spans="68:68" customFormat="1">
      <c r="BP163706" s="90"/>
    </row>
    <row r="163707" spans="68:68" customFormat="1">
      <c r="BP163707" s="90"/>
    </row>
    <row r="163708" spans="68:68" customFormat="1">
      <c r="BP163708" s="90"/>
    </row>
    <row r="163709" spans="68:68" customFormat="1">
      <c r="BP163709" s="90"/>
    </row>
    <row r="163710" spans="68:68" customFormat="1">
      <c r="BP163710" s="90"/>
    </row>
    <row r="163711" spans="68:68" customFormat="1">
      <c r="BP163711" s="90"/>
    </row>
    <row r="163712" spans="68:68" customFormat="1">
      <c r="BP163712" s="90"/>
    </row>
    <row r="163713" spans="68:68" customFormat="1">
      <c r="BP163713" s="90"/>
    </row>
    <row r="163714" spans="68:68" customFormat="1">
      <c r="BP163714" s="90"/>
    </row>
    <row r="163715" spans="68:68" customFormat="1">
      <c r="BP163715" s="90"/>
    </row>
    <row r="163716" spans="68:68" customFormat="1">
      <c r="BP163716" s="90"/>
    </row>
    <row r="163717" spans="68:68" customFormat="1">
      <c r="BP163717" s="90"/>
    </row>
    <row r="163718" spans="68:68" customFormat="1">
      <c r="BP163718" s="90"/>
    </row>
    <row r="163719" spans="68:68" customFormat="1">
      <c r="BP163719" s="90"/>
    </row>
    <row r="163720" spans="68:68" customFormat="1">
      <c r="BP163720" s="90"/>
    </row>
    <row r="163721" spans="68:68" customFormat="1">
      <c r="BP163721" s="90"/>
    </row>
    <row r="163722" spans="68:68" customFormat="1">
      <c r="BP163722" s="90"/>
    </row>
    <row r="163723" spans="68:68" customFormat="1">
      <c r="BP163723" s="90"/>
    </row>
    <row r="163724" spans="68:68" customFormat="1">
      <c r="BP163724" s="90"/>
    </row>
    <row r="163725" spans="68:68" customFormat="1">
      <c r="BP163725" s="90"/>
    </row>
    <row r="163726" spans="68:68" customFormat="1">
      <c r="BP163726" s="90"/>
    </row>
    <row r="163727" spans="68:68" customFormat="1">
      <c r="BP163727" s="90"/>
    </row>
    <row r="163728" spans="68:68" customFormat="1">
      <c r="BP163728" s="90"/>
    </row>
    <row r="163729" spans="68:68" customFormat="1">
      <c r="BP163729" s="90"/>
    </row>
    <row r="163730" spans="68:68" customFormat="1">
      <c r="BP163730" s="90"/>
    </row>
    <row r="163731" spans="68:68" customFormat="1">
      <c r="BP163731" s="90"/>
    </row>
    <row r="163732" spans="68:68" customFormat="1">
      <c r="BP163732" s="90"/>
    </row>
    <row r="163733" spans="68:68" customFormat="1">
      <c r="BP163733" s="90"/>
    </row>
    <row r="163734" spans="68:68" customFormat="1">
      <c r="BP163734" s="90"/>
    </row>
    <row r="163735" spans="68:68" customFormat="1">
      <c r="BP163735" s="90"/>
    </row>
    <row r="163736" spans="68:68" customFormat="1">
      <c r="BP163736" s="90"/>
    </row>
    <row r="163737" spans="68:68" customFormat="1">
      <c r="BP163737" s="90"/>
    </row>
    <row r="163738" spans="68:68" customFormat="1">
      <c r="BP163738" s="90"/>
    </row>
    <row r="163739" spans="68:68" customFormat="1">
      <c r="BP163739" s="90"/>
    </row>
    <row r="163740" spans="68:68" customFormat="1">
      <c r="BP163740" s="90"/>
    </row>
    <row r="163741" spans="68:68" customFormat="1">
      <c r="BP163741" s="90"/>
    </row>
    <row r="163742" spans="68:68" customFormat="1">
      <c r="BP163742" s="90"/>
    </row>
    <row r="163743" spans="68:68" customFormat="1">
      <c r="BP163743" s="90"/>
    </row>
    <row r="163744" spans="68:68" customFormat="1">
      <c r="BP163744" s="90"/>
    </row>
    <row r="163745" spans="68:68" customFormat="1">
      <c r="BP163745" s="90"/>
    </row>
    <row r="163746" spans="68:68" customFormat="1">
      <c r="BP163746" s="90"/>
    </row>
    <row r="163747" spans="68:68" customFormat="1">
      <c r="BP163747" s="90"/>
    </row>
    <row r="163748" spans="68:68" customFormat="1">
      <c r="BP163748" s="90"/>
    </row>
    <row r="163749" spans="68:68" customFormat="1">
      <c r="BP163749" s="90"/>
    </row>
    <row r="163750" spans="68:68" customFormat="1">
      <c r="BP163750" s="90"/>
    </row>
    <row r="163751" spans="68:68" customFormat="1">
      <c r="BP163751" s="90"/>
    </row>
    <row r="163752" spans="68:68" customFormat="1">
      <c r="BP163752" s="90"/>
    </row>
    <row r="163753" spans="68:68" customFormat="1">
      <c r="BP163753" s="90"/>
    </row>
    <row r="163754" spans="68:68" customFormat="1">
      <c r="BP163754" s="90"/>
    </row>
    <row r="163755" spans="68:68" customFormat="1">
      <c r="BP163755" s="90"/>
    </row>
    <row r="163756" spans="68:68" customFormat="1">
      <c r="BP163756" s="90"/>
    </row>
    <row r="163757" spans="68:68" customFormat="1">
      <c r="BP163757" s="90"/>
    </row>
    <row r="163758" spans="68:68" customFormat="1">
      <c r="BP163758" s="90"/>
    </row>
    <row r="163759" spans="68:68" customFormat="1">
      <c r="BP163759" s="90"/>
    </row>
    <row r="163760" spans="68:68" customFormat="1">
      <c r="BP163760" s="90"/>
    </row>
    <row r="163761" spans="68:68" customFormat="1">
      <c r="BP163761" s="90"/>
    </row>
    <row r="163762" spans="68:68" customFormat="1">
      <c r="BP163762" s="90"/>
    </row>
    <row r="163763" spans="68:68" customFormat="1">
      <c r="BP163763" s="90"/>
    </row>
    <row r="163764" spans="68:68" customFormat="1">
      <c r="BP163764" s="90"/>
    </row>
    <row r="163765" spans="68:68" customFormat="1">
      <c r="BP163765" s="90"/>
    </row>
    <row r="163766" spans="68:68" customFormat="1">
      <c r="BP163766" s="90"/>
    </row>
    <row r="163767" spans="68:68" customFormat="1">
      <c r="BP163767" s="90"/>
    </row>
    <row r="163768" spans="68:68" customFormat="1">
      <c r="BP163768" s="90"/>
    </row>
    <row r="163769" spans="68:68" customFormat="1">
      <c r="BP163769" s="90"/>
    </row>
    <row r="163770" spans="68:68" customFormat="1">
      <c r="BP163770" s="90"/>
    </row>
    <row r="163771" spans="68:68" customFormat="1">
      <c r="BP163771" s="90"/>
    </row>
    <row r="163772" spans="68:68" customFormat="1">
      <c r="BP163772" s="90"/>
    </row>
    <row r="163773" spans="68:68" customFormat="1">
      <c r="BP163773" s="90"/>
    </row>
    <row r="163774" spans="68:68" customFormat="1">
      <c r="BP163774" s="90"/>
    </row>
    <row r="163775" spans="68:68" customFormat="1">
      <c r="BP163775" s="90"/>
    </row>
    <row r="163776" spans="68:68" customFormat="1">
      <c r="BP163776" s="90"/>
    </row>
    <row r="163777" spans="68:68" customFormat="1">
      <c r="BP163777" s="90"/>
    </row>
    <row r="163778" spans="68:68" customFormat="1">
      <c r="BP163778" s="90"/>
    </row>
    <row r="163779" spans="68:68" customFormat="1">
      <c r="BP163779" s="90"/>
    </row>
    <row r="163780" spans="68:68" customFormat="1">
      <c r="BP163780" s="90"/>
    </row>
    <row r="163781" spans="68:68" customFormat="1">
      <c r="BP163781" s="90"/>
    </row>
    <row r="163782" spans="68:68" customFormat="1">
      <c r="BP163782" s="90"/>
    </row>
    <row r="163783" spans="68:68" customFormat="1">
      <c r="BP163783" s="90"/>
    </row>
    <row r="163784" spans="68:68" customFormat="1">
      <c r="BP163784" s="90"/>
    </row>
    <row r="163785" spans="68:68" customFormat="1">
      <c r="BP163785" s="90"/>
    </row>
    <row r="163786" spans="68:68" customFormat="1">
      <c r="BP163786" s="90"/>
    </row>
    <row r="163787" spans="68:68" customFormat="1">
      <c r="BP163787" s="90"/>
    </row>
    <row r="163788" spans="68:68" customFormat="1">
      <c r="BP163788" s="90"/>
    </row>
    <row r="163789" spans="68:68" customFormat="1">
      <c r="BP163789" s="90"/>
    </row>
    <row r="163790" spans="68:68" customFormat="1">
      <c r="BP163790" s="90"/>
    </row>
    <row r="163791" spans="68:68" customFormat="1">
      <c r="BP163791" s="90"/>
    </row>
    <row r="163792" spans="68:68" customFormat="1">
      <c r="BP163792" s="90"/>
    </row>
    <row r="163793" spans="68:68" customFormat="1">
      <c r="BP163793" s="90"/>
    </row>
    <row r="163794" spans="68:68" customFormat="1">
      <c r="BP163794" s="90"/>
    </row>
    <row r="163795" spans="68:68" customFormat="1">
      <c r="BP163795" s="90"/>
    </row>
    <row r="163796" spans="68:68" customFormat="1">
      <c r="BP163796" s="90"/>
    </row>
    <row r="163797" spans="68:68" customFormat="1">
      <c r="BP163797" s="90"/>
    </row>
    <row r="163798" spans="68:68" customFormat="1">
      <c r="BP163798" s="90"/>
    </row>
    <row r="163799" spans="68:68" customFormat="1">
      <c r="BP163799" s="90"/>
    </row>
    <row r="163800" spans="68:68" customFormat="1">
      <c r="BP163800" s="90"/>
    </row>
    <row r="163801" spans="68:68" customFormat="1">
      <c r="BP163801" s="90"/>
    </row>
    <row r="163802" spans="68:68" customFormat="1">
      <c r="BP163802" s="90"/>
    </row>
    <row r="163803" spans="68:68" customFormat="1">
      <c r="BP163803" s="90"/>
    </row>
    <row r="163804" spans="68:68" customFormat="1">
      <c r="BP163804" s="90"/>
    </row>
    <row r="163805" spans="68:68" customFormat="1">
      <c r="BP163805" s="90"/>
    </row>
    <row r="163806" spans="68:68" customFormat="1">
      <c r="BP163806" s="90"/>
    </row>
    <row r="163807" spans="68:68" customFormat="1">
      <c r="BP163807" s="90"/>
    </row>
    <row r="163808" spans="68:68" customFormat="1">
      <c r="BP163808" s="90"/>
    </row>
    <row r="163809" spans="68:68" customFormat="1">
      <c r="BP163809" s="90"/>
    </row>
    <row r="163810" spans="68:68" customFormat="1">
      <c r="BP163810" s="90"/>
    </row>
    <row r="163811" spans="68:68" customFormat="1">
      <c r="BP163811" s="90"/>
    </row>
    <row r="163812" spans="68:68" customFormat="1">
      <c r="BP163812" s="90"/>
    </row>
    <row r="163813" spans="68:68" customFormat="1">
      <c r="BP163813" s="90"/>
    </row>
    <row r="163814" spans="68:68" customFormat="1">
      <c r="BP163814" s="90"/>
    </row>
    <row r="163815" spans="68:68" customFormat="1">
      <c r="BP163815" s="90"/>
    </row>
    <row r="163816" spans="68:68" customFormat="1">
      <c r="BP163816" s="90"/>
    </row>
    <row r="163817" spans="68:68" customFormat="1">
      <c r="BP163817" s="90"/>
    </row>
    <row r="163818" spans="68:68" customFormat="1">
      <c r="BP163818" s="90"/>
    </row>
    <row r="163819" spans="68:68" customFormat="1">
      <c r="BP163819" s="90"/>
    </row>
    <row r="163820" spans="68:68" customFormat="1">
      <c r="BP163820" s="90"/>
    </row>
    <row r="163821" spans="68:68" customFormat="1">
      <c r="BP163821" s="90"/>
    </row>
    <row r="163822" spans="68:68" customFormat="1">
      <c r="BP163822" s="90"/>
    </row>
    <row r="163823" spans="68:68" customFormat="1">
      <c r="BP163823" s="90"/>
    </row>
    <row r="163824" spans="68:68" customFormat="1">
      <c r="BP163824" s="90"/>
    </row>
    <row r="163825" spans="68:68" customFormat="1">
      <c r="BP163825" s="90"/>
    </row>
    <row r="163826" spans="68:68" customFormat="1">
      <c r="BP163826" s="90"/>
    </row>
    <row r="163827" spans="68:68" customFormat="1">
      <c r="BP163827" s="90"/>
    </row>
    <row r="163828" spans="68:68" customFormat="1">
      <c r="BP163828" s="90"/>
    </row>
    <row r="163829" spans="68:68" customFormat="1">
      <c r="BP163829" s="90"/>
    </row>
    <row r="163830" spans="68:68" customFormat="1">
      <c r="BP163830" s="90"/>
    </row>
    <row r="163831" spans="68:68" customFormat="1">
      <c r="BP163831" s="90"/>
    </row>
    <row r="163832" spans="68:68" customFormat="1">
      <c r="BP163832" s="90"/>
    </row>
    <row r="163833" spans="68:68" customFormat="1">
      <c r="BP163833" s="90"/>
    </row>
    <row r="163834" spans="68:68" customFormat="1">
      <c r="BP163834" s="90"/>
    </row>
    <row r="163835" spans="68:68" customFormat="1">
      <c r="BP163835" s="90"/>
    </row>
    <row r="163836" spans="68:68" customFormat="1">
      <c r="BP163836" s="90"/>
    </row>
    <row r="163837" spans="68:68" customFormat="1">
      <c r="BP163837" s="90"/>
    </row>
    <row r="163838" spans="68:68" customFormat="1">
      <c r="BP163838" s="90"/>
    </row>
    <row r="163839" spans="68:68" customFormat="1">
      <c r="BP163839" s="90"/>
    </row>
    <row r="163840" spans="68:68" customFormat="1">
      <c r="BP163840" s="90"/>
    </row>
    <row r="163841" spans="68:68" customFormat="1">
      <c r="BP163841" s="90"/>
    </row>
    <row r="163842" spans="68:68" customFormat="1">
      <c r="BP163842" s="90"/>
    </row>
    <row r="163843" spans="68:68" customFormat="1">
      <c r="BP163843" s="90"/>
    </row>
    <row r="163844" spans="68:68" customFormat="1">
      <c r="BP163844" s="90"/>
    </row>
    <row r="163845" spans="68:68" customFormat="1">
      <c r="BP163845" s="90"/>
    </row>
    <row r="163846" spans="68:68" customFormat="1">
      <c r="BP163846" s="90"/>
    </row>
    <row r="163847" spans="68:68" customFormat="1">
      <c r="BP163847" s="90"/>
    </row>
    <row r="163848" spans="68:68" customFormat="1">
      <c r="BP163848" s="90"/>
    </row>
    <row r="163849" spans="68:68" customFormat="1">
      <c r="BP163849" s="90"/>
    </row>
    <row r="163850" spans="68:68" customFormat="1">
      <c r="BP163850" s="90"/>
    </row>
    <row r="163851" spans="68:68" customFormat="1">
      <c r="BP163851" s="90"/>
    </row>
    <row r="163852" spans="68:68" customFormat="1">
      <c r="BP163852" s="90"/>
    </row>
    <row r="163853" spans="68:68" customFormat="1">
      <c r="BP163853" s="90"/>
    </row>
    <row r="163854" spans="68:68" customFormat="1">
      <c r="BP163854" s="90"/>
    </row>
    <row r="163855" spans="68:68" customFormat="1">
      <c r="BP163855" s="90"/>
    </row>
    <row r="163856" spans="68:68" customFormat="1">
      <c r="BP163856" s="90"/>
    </row>
    <row r="163857" spans="68:68" customFormat="1">
      <c r="BP163857" s="90"/>
    </row>
    <row r="163858" spans="68:68" customFormat="1">
      <c r="BP163858" s="90"/>
    </row>
    <row r="163859" spans="68:68" customFormat="1">
      <c r="BP163859" s="90"/>
    </row>
    <row r="163860" spans="68:68" customFormat="1">
      <c r="BP163860" s="90"/>
    </row>
    <row r="163861" spans="68:68" customFormat="1">
      <c r="BP163861" s="90"/>
    </row>
    <row r="163862" spans="68:68" customFormat="1">
      <c r="BP163862" s="90"/>
    </row>
    <row r="163863" spans="68:68" customFormat="1">
      <c r="BP163863" s="90"/>
    </row>
    <row r="163864" spans="68:68" customFormat="1">
      <c r="BP163864" s="90"/>
    </row>
    <row r="163865" spans="68:68" customFormat="1">
      <c r="BP163865" s="90"/>
    </row>
    <row r="163866" spans="68:68" customFormat="1">
      <c r="BP163866" s="90"/>
    </row>
    <row r="163867" spans="68:68" customFormat="1">
      <c r="BP163867" s="90"/>
    </row>
    <row r="163868" spans="68:68" customFormat="1">
      <c r="BP163868" s="90"/>
    </row>
    <row r="163869" spans="68:68" customFormat="1">
      <c r="BP163869" s="90"/>
    </row>
    <row r="163870" spans="68:68" customFormat="1">
      <c r="BP163870" s="90"/>
    </row>
    <row r="163871" spans="68:68" customFormat="1">
      <c r="BP163871" s="90"/>
    </row>
    <row r="163872" spans="68:68" customFormat="1">
      <c r="BP163872" s="90"/>
    </row>
    <row r="163873" spans="68:68" customFormat="1">
      <c r="BP163873" s="90"/>
    </row>
    <row r="163874" spans="68:68" customFormat="1">
      <c r="BP163874" s="90"/>
    </row>
    <row r="163875" spans="68:68" customFormat="1">
      <c r="BP163875" s="90"/>
    </row>
    <row r="163876" spans="68:68" customFormat="1">
      <c r="BP163876" s="90"/>
    </row>
    <row r="163877" spans="68:68" customFormat="1">
      <c r="BP163877" s="90"/>
    </row>
    <row r="163878" spans="68:68" customFormat="1">
      <c r="BP163878" s="90"/>
    </row>
    <row r="163879" spans="68:68" customFormat="1">
      <c r="BP163879" s="90"/>
    </row>
    <row r="163880" spans="68:68" customFormat="1">
      <c r="BP163880" s="90"/>
    </row>
    <row r="163881" spans="68:68" customFormat="1">
      <c r="BP163881" s="90"/>
    </row>
    <row r="163882" spans="68:68" customFormat="1">
      <c r="BP163882" s="90"/>
    </row>
    <row r="163883" spans="68:68" customFormat="1">
      <c r="BP163883" s="90"/>
    </row>
    <row r="163884" spans="68:68" customFormat="1">
      <c r="BP163884" s="90"/>
    </row>
    <row r="163885" spans="68:68" customFormat="1">
      <c r="BP163885" s="90"/>
    </row>
    <row r="163886" spans="68:68" customFormat="1">
      <c r="BP163886" s="90"/>
    </row>
    <row r="163887" spans="68:68" customFormat="1">
      <c r="BP163887" s="90"/>
    </row>
    <row r="163888" spans="68:68" customFormat="1">
      <c r="BP163888" s="90"/>
    </row>
    <row r="163889" spans="68:68" customFormat="1">
      <c r="BP163889" s="90"/>
    </row>
    <row r="163890" spans="68:68" customFormat="1">
      <c r="BP163890" s="90"/>
    </row>
    <row r="163891" spans="68:68" customFormat="1">
      <c r="BP163891" s="90"/>
    </row>
    <row r="163892" spans="68:68" customFormat="1">
      <c r="BP163892" s="90"/>
    </row>
    <row r="163893" spans="68:68" customFormat="1">
      <c r="BP163893" s="90"/>
    </row>
    <row r="163894" spans="68:68" customFormat="1">
      <c r="BP163894" s="90"/>
    </row>
    <row r="163895" spans="68:68" customFormat="1">
      <c r="BP163895" s="90"/>
    </row>
    <row r="163896" spans="68:68" customFormat="1">
      <c r="BP163896" s="90"/>
    </row>
    <row r="163897" spans="68:68" customFormat="1">
      <c r="BP163897" s="90"/>
    </row>
    <row r="163898" spans="68:68" customFormat="1">
      <c r="BP163898" s="90"/>
    </row>
    <row r="163899" spans="68:68" customFormat="1">
      <c r="BP163899" s="90"/>
    </row>
    <row r="163900" spans="68:68" customFormat="1">
      <c r="BP163900" s="90"/>
    </row>
    <row r="163901" spans="68:68" customFormat="1">
      <c r="BP163901" s="90"/>
    </row>
    <row r="163902" spans="68:68" customFormat="1">
      <c r="BP163902" s="90"/>
    </row>
    <row r="163903" spans="68:68" customFormat="1">
      <c r="BP163903" s="90"/>
    </row>
    <row r="163904" spans="68:68" customFormat="1">
      <c r="BP163904" s="90"/>
    </row>
    <row r="163905" spans="68:68" customFormat="1">
      <c r="BP163905" s="90"/>
    </row>
    <row r="163906" spans="68:68" customFormat="1">
      <c r="BP163906" s="90"/>
    </row>
    <row r="163907" spans="68:68" customFormat="1">
      <c r="BP163907" s="90"/>
    </row>
    <row r="163908" spans="68:68" customFormat="1">
      <c r="BP163908" s="90"/>
    </row>
    <row r="163909" spans="68:68" customFormat="1">
      <c r="BP163909" s="90"/>
    </row>
    <row r="163910" spans="68:68" customFormat="1">
      <c r="BP163910" s="90"/>
    </row>
    <row r="163911" spans="68:68" customFormat="1">
      <c r="BP163911" s="90"/>
    </row>
    <row r="163912" spans="68:68" customFormat="1">
      <c r="BP163912" s="90"/>
    </row>
    <row r="163913" spans="68:68" customFormat="1">
      <c r="BP163913" s="90"/>
    </row>
    <row r="163914" spans="68:68" customFormat="1">
      <c r="BP163914" s="90"/>
    </row>
    <row r="163915" spans="68:68" customFormat="1">
      <c r="BP163915" s="90"/>
    </row>
    <row r="163916" spans="68:68" customFormat="1">
      <c r="BP163916" s="90"/>
    </row>
    <row r="163917" spans="68:68" customFormat="1">
      <c r="BP163917" s="90"/>
    </row>
    <row r="163918" spans="68:68" customFormat="1">
      <c r="BP163918" s="90"/>
    </row>
    <row r="163919" spans="68:68" customFormat="1">
      <c r="BP163919" s="90"/>
    </row>
    <row r="163920" spans="68:68" customFormat="1">
      <c r="BP163920" s="90"/>
    </row>
    <row r="163921" spans="68:68" customFormat="1">
      <c r="BP163921" s="90"/>
    </row>
    <row r="163922" spans="68:68" customFormat="1">
      <c r="BP163922" s="90"/>
    </row>
    <row r="163923" spans="68:68" customFormat="1">
      <c r="BP163923" s="90"/>
    </row>
    <row r="163924" spans="68:68" customFormat="1">
      <c r="BP163924" s="90"/>
    </row>
    <row r="163925" spans="68:68" customFormat="1">
      <c r="BP163925" s="90"/>
    </row>
    <row r="163926" spans="68:68" customFormat="1">
      <c r="BP163926" s="90"/>
    </row>
    <row r="163927" spans="68:68" customFormat="1">
      <c r="BP163927" s="90"/>
    </row>
    <row r="163928" spans="68:68" customFormat="1">
      <c r="BP163928" s="90"/>
    </row>
    <row r="163929" spans="68:68" customFormat="1">
      <c r="BP163929" s="90"/>
    </row>
    <row r="163930" spans="68:68" customFormat="1">
      <c r="BP163930" s="90"/>
    </row>
    <row r="163931" spans="68:68" customFormat="1">
      <c r="BP163931" s="90"/>
    </row>
    <row r="163932" spans="68:68" customFormat="1">
      <c r="BP163932" s="90"/>
    </row>
    <row r="163933" spans="68:68" customFormat="1">
      <c r="BP163933" s="90"/>
    </row>
    <row r="163934" spans="68:68" customFormat="1">
      <c r="BP163934" s="90"/>
    </row>
    <row r="163935" spans="68:68" customFormat="1">
      <c r="BP163935" s="90"/>
    </row>
    <row r="163936" spans="68:68" customFormat="1">
      <c r="BP163936" s="90"/>
    </row>
    <row r="163937" spans="68:68" customFormat="1">
      <c r="BP163937" s="90"/>
    </row>
    <row r="163938" spans="68:68" customFormat="1">
      <c r="BP163938" s="90"/>
    </row>
    <row r="163939" spans="68:68" customFormat="1">
      <c r="BP163939" s="90"/>
    </row>
    <row r="163940" spans="68:68" customFormat="1">
      <c r="BP163940" s="90"/>
    </row>
    <row r="163941" spans="68:68" customFormat="1">
      <c r="BP163941" s="90"/>
    </row>
    <row r="163942" spans="68:68" customFormat="1">
      <c r="BP163942" s="90"/>
    </row>
    <row r="163943" spans="68:68" customFormat="1">
      <c r="BP163943" s="90"/>
    </row>
    <row r="163944" spans="68:68" customFormat="1">
      <c r="BP163944" s="90"/>
    </row>
    <row r="163945" spans="68:68" customFormat="1">
      <c r="BP163945" s="90"/>
    </row>
    <row r="163946" spans="68:68" customFormat="1">
      <c r="BP163946" s="90"/>
    </row>
    <row r="163947" spans="68:68" customFormat="1">
      <c r="BP163947" s="90"/>
    </row>
    <row r="163948" spans="68:68" customFormat="1">
      <c r="BP163948" s="90"/>
    </row>
    <row r="163949" spans="68:68" customFormat="1">
      <c r="BP163949" s="90"/>
    </row>
    <row r="163950" spans="68:68" customFormat="1">
      <c r="BP163950" s="90"/>
    </row>
    <row r="163951" spans="68:68" customFormat="1">
      <c r="BP163951" s="90"/>
    </row>
    <row r="163952" spans="68:68" customFormat="1">
      <c r="BP163952" s="90"/>
    </row>
    <row r="163953" spans="68:68" customFormat="1">
      <c r="BP163953" s="90"/>
    </row>
    <row r="163954" spans="68:68" customFormat="1">
      <c r="BP163954" s="90"/>
    </row>
    <row r="163955" spans="68:68" customFormat="1">
      <c r="BP163955" s="90"/>
    </row>
    <row r="163956" spans="68:68" customFormat="1">
      <c r="BP163956" s="90"/>
    </row>
    <row r="163957" spans="68:68" customFormat="1">
      <c r="BP163957" s="90"/>
    </row>
    <row r="163958" spans="68:68" customFormat="1">
      <c r="BP163958" s="90"/>
    </row>
    <row r="163959" spans="68:68" customFormat="1">
      <c r="BP163959" s="90"/>
    </row>
    <row r="163960" spans="68:68" customFormat="1">
      <c r="BP163960" s="90"/>
    </row>
    <row r="163961" spans="68:68" customFormat="1">
      <c r="BP163961" s="90"/>
    </row>
    <row r="163962" spans="68:68" customFormat="1">
      <c r="BP163962" s="90"/>
    </row>
    <row r="163963" spans="68:68" customFormat="1">
      <c r="BP163963" s="90"/>
    </row>
    <row r="163964" spans="68:68" customFormat="1">
      <c r="BP163964" s="90"/>
    </row>
    <row r="163965" spans="68:68" customFormat="1">
      <c r="BP163965" s="90"/>
    </row>
    <row r="163966" spans="68:68" customFormat="1">
      <c r="BP163966" s="90"/>
    </row>
    <row r="163967" spans="68:68" customFormat="1">
      <c r="BP163967" s="90"/>
    </row>
    <row r="163968" spans="68:68" customFormat="1">
      <c r="BP163968" s="90"/>
    </row>
    <row r="163969" spans="68:68" customFormat="1">
      <c r="BP163969" s="90"/>
    </row>
    <row r="163970" spans="68:68" customFormat="1">
      <c r="BP163970" s="90"/>
    </row>
    <row r="163971" spans="68:68" customFormat="1">
      <c r="BP163971" s="90"/>
    </row>
    <row r="163972" spans="68:68" customFormat="1">
      <c r="BP163972" s="90"/>
    </row>
    <row r="163973" spans="68:68" customFormat="1">
      <c r="BP163973" s="90"/>
    </row>
    <row r="163974" spans="68:68" customFormat="1">
      <c r="BP163974" s="90"/>
    </row>
    <row r="163975" spans="68:68" customFormat="1">
      <c r="BP163975" s="90"/>
    </row>
    <row r="163976" spans="68:68" customFormat="1">
      <c r="BP163976" s="90"/>
    </row>
    <row r="163977" spans="68:68" customFormat="1">
      <c r="BP163977" s="90"/>
    </row>
    <row r="163978" spans="68:68" customFormat="1">
      <c r="BP163978" s="90"/>
    </row>
    <row r="163979" spans="68:68" customFormat="1">
      <c r="BP163979" s="90"/>
    </row>
    <row r="163980" spans="68:68" customFormat="1">
      <c r="BP163980" s="90"/>
    </row>
    <row r="163981" spans="68:68" customFormat="1">
      <c r="BP163981" s="90"/>
    </row>
    <row r="163982" spans="68:68" customFormat="1">
      <c r="BP163982" s="90"/>
    </row>
    <row r="163983" spans="68:68" customFormat="1">
      <c r="BP163983" s="90"/>
    </row>
    <row r="163984" spans="68:68" customFormat="1">
      <c r="BP163984" s="90"/>
    </row>
    <row r="163985" spans="68:68" customFormat="1">
      <c r="BP163985" s="90"/>
    </row>
    <row r="163986" spans="68:68" customFormat="1">
      <c r="BP163986" s="90"/>
    </row>
    <row r="163987" spans="68:68" customFormat="1">
      <c r="BP163987" s="90"/>
    </row>
    <row r="163988" spans="68:68" customFormat="1">
      <c r="BP163988" s="90"/>
    </row>
    <row r="163989" spans="68:68" customFormat="1">
      <c r="BP163989" s="90"/>
    </row>
    <row r="163990" spans="68:68" customFormat="1">
      <c r="BP163990" s="90"/>
    </row>
    <row r="163991" spans="68:68" customFormat="1">
      <c r="BP163991" s="90"/>
    </row>
    <row r="163992" spans="68:68" customFormat="1">
      <c r="BP163992" s="90"/>
    </row>
    <row r="163993" spans="68:68" customFormat="1">
      <c r="BP163993" s="90"/>
    </row>
    <row r="163994" spans="68:68" customFormat="1">
      <c r="BP163994" s="90"/>
    </row>
    <row r="163995" spans="68:68" customFormat="1">
      <c r="BP163995" s="90"/>
    </row>
    <row r="163996" spans="68:68" customFormat="1">
      <c r="BP163996" s="90"/>
    </row>
    <row r="163997" spans="68:68" customFormat="1">
      <c r="BP163997" s="90"/>
    </row>
    <row r="163998" spans="68:68" customFormat="1">
      <c r="BP163998" s="90"/>
    </row>
    <row r="163999" spans="68:68" customFormat="1">
      <c r="BP163999" s="90"/>
    </row>
    <row r="164000" spans="68:68" customFormat="1">
      <c r="BP164000" s="90"/>
    </row>
    <row r="164001" spans="68:68" customFormat="1">
      <c r="BP164001" s="90"/>
    </row>
    <row r="164002" spans="68:68" customFormat="1">
      <c r="BP164002" s="90"/>
    </row>
    <row r="164003" spans="68:68" customFormat="1">
      <c r="BP164003" s="90"/>
    </row>
    <row r="164004" spans="68:68" customFormat="1">
      <c r="BP164004" s="90"/>
    </row>
    <row r="164005" spans="68:68" customFormat="1">
      <c r="BP164005" s="90"/>
    </row>
    <row r="164006" spans="68:68" customFormat="1">
      <c r="BP164006" s="90"/>
    </row>
    <row r="164007" spans="68:68" customFormat="1">
      <c r="BP164007" s="90"/>
    </row>
    <row r="164008" spans="68:68" customFormat="1">
      <c r="BP164008" s="90"/>
    </row>
    <row r="164009" spans="68:68" customFormat="1">
      <c r="BP164009" s="90"/>
    </row>
    <row r="164010" spans="68:68" customFormat="1">
      <c r="BP164010" s="90"/>
    </row>
    <row r="164011" spans="68:68" customFormat="1">
      <c r="BP164011" s="90"/>
    </row>
    <row r="164012" spans="68:68" customFormat="1">
      <c r="BP164012" s="90"/>
    </row>
    <row r="164013" spans="68:68" customFormat="1">
      <c r="BP164013" s="90"/>
    </row>
    <row r="164014" spans="68:68" customFormat="1">
      <c r="BP164014" s="90"/>
    </row>
    <row r="164015" spans="68:68" customFormat="1">
      <c r="BP164015" s="90"/>
    </row>
    <row r="164016" spans="68:68" customFormat="1">
      <c r="BP164016" s="90"/>
    </row>
    <row r="164017" spans="68:68" customFormat="1">
      <c r="BP164017" s="90"/>
    </row>
    <row r="164018" spans="68:68" customFormat="1">
      <c r="BP164018" s="90"/>
    </row>
    <row r="164019" spans="68:68" customFormat="1">
      <c r="BP164019" s="90"/>
    </row>
    <row r="164020" spans="68:68" customFormat="1">
      <c r="BP164020" s="90"/>
    </row>
    <row r="164021" spans="68:68" customFormat="1">
      <c r="BP164021" s="90"/>
    </row>
    <row r="164022" spans="68:68" customFormat="1">
      <c r="BP164022" s="90"/>
    </row>
    <row r="164023" spans="68:68" customFormat="1">
      <c r="BP164023" s="90"/>
    </row>
    <row r="164024" spans="68:68" customFormat="1">
      <c r="BP164024" s="90"/>
    </row>
    <row r="164025" spans="68:68" customFormat="1">
      <c r="BP164025" s="90"/>
    </row>
    <row r="164026" spans="68:68" customFormat="1">
      <c r="BP164026" s="90"/>
    </row>
    <row r="164027" spans="68:68" customFormat="1">
      <c r="BP164027" s="90"/>
    </row>
    <row r="164028" spans="68:68" customFormat="1">
      <c r="BP164028" s="90"/>
    </row>
    <row r="164029" spans="68:68" customFormat="1">
      <c r="BP164029" s="90"/>
    </row>
    <row r="164030" spans="68:68" customFormat="1">
      <c r="BP164030" s="90"/>
    </row>
    <row r="164031" spans="68:68" customFormat="1">
      <c r="BP164031" s="90"/>
    </row>
    <row r="164032" spans="68:68" customFormat="1">
      <c r="BP164032" s="90"/>
    </row>
    <row r="164033" spans="68:68" customFormat="1">
      <c r="BP164033" s="90"/>
    </row>
    <row r="164034" spans="68:68" customFormat="1">
      <c r="BP164034" s="90"/>
    </row>
    <row r="164035" spans="68:68" customFormat="1">
      <c r="BP164035" s="90"/>
    </row>
    <row r="164036" spans="68:68" customFormat="1">
      <c r="BP164036" s="90"/>
    </row>
    <row r="164037" spans="68:68" customFormat="1">
      <c r="BP164037" s="90"/>
    </row>
    <row r="164038" spans="68:68" customFormat="1">
      <c r="BP164038" s="90"/>
    </row>
    <row r="164039" spans="68:68" customFormat="1">
      <c r="BP164039" s="90"/>
    </row>
    <row r="164040" spans="68:68" customFormat="1">
      <c r="BP164040" s="90"/>
    </row>
    <row r="164041" spans="68:68" customFormat="1">
      <c r="BP164041" s="90"/>
    </row>
    <row r="164042" spans="68:68" customFormat="1">
      <c r="BP164042" s="90"/>
    </row>
    <row r="164043" spans="68:68" customFormat="1">
      <c r="BP164043" s="90"/>
    </row>
    <row r="164044" spans="68:68" customFormat="1">
      <c r="BP164044" s="90"/>
    </row>
    <row r="164045" spans="68:68" customFormat="1">
      <c r="BP164045" s="90"/>
    </row>
    <row r="164046" spans="68:68" customFormat="1">
      <c r="BP164046" s="90"/>
    </row>
    <row r="164047" spans="68:68" customFormat="1">
      <c r="BP164047" s="90"/>
    </row>
    <row r="164048" spans="68:68" customFormat="1">
      <c r="BP164048" s="90"/>
    </row>
    <row r="164049" spans="68:68" customFormat="1">
      <c r="BP164049" s="90"/>
    </row>
    <row r="164050" spans="68:68" customFormat="1">
      <c r="BP164050" s="90"/>
    </row>
    <row r="164051" spans="68:68" customFormat="1">
      <c r="BP164051" s="90"/>
    </row>
    <row r="164052" spans="68:68" customFormat="1">
      <c r="BP164052" s="90"/>
    </row>
    <row r="164053" spans="68:68" customFormat="1">
      <c r="BP164053" s="90"/>
    </row>
    <row r="164054" spans="68:68" customFormat="1">
      <c r="BP164054" s="90"/>
    </row>
    <row r="164055" spans="68:68" customFormat="1">
      <c r="BP164055" s="90"/>
    </row>
    <row r="164056" spans="68:68" customFormat="1">
      <c r="BP164056" s="90"/>
    </row>
    <row r="164057" spans="68:68" customFormat="1">
      <c r="BP164057" s="90"/>
    </row>
    <row r="164058" spans="68:68" customFormat="1">
      <c r="BP164058" s="90"/>
    </row>
    <row r="164059" spans="68:68" customFormat="1">
      <c r="BP164059" s="90"/>
    </row>
    <row r="164060" spans="68:68" customFormat="1">
      <c r="BP164060" s="90"/>
    </row>
    <row r="164061" spans="68:68" customFormat="1">
      <c r="BP164061" s="90"/>
    </row>
    <row r="164062" spans="68:68" customFormat="1">
      <c r="BP164062" s="90"/>
    </row>
    <row r="164063" spans="68:68" customFormat="1">
      <c r="BP164063" s="90"/>
    </row>
    <row r="164064" spans="68:68" customFormat="1">
      <c r="BP164064" s="90"/>
    </row>
    <row r="164065" spans="68:68" customFormat="1">
      <c r="BP164065" s="90"/>
    </row>
    <row r="164066" spans="68:68" customFormat="1">
      <c r="BP164066" s="90"/>
    </row>
    <row r="164067" spans="68:68" customFormat="1">
      <c r="BP164067" s="90"/>
    </row>
    <row r="164068" spans="68:68" customFormat="1">
      <c r="BP164068" s="90"/>
    </row>
    <row r="164069" spans="68:68" customFormat="1">
      <c r="BP164069" s="90"/>
    </row>
    <row r="164070" spans="68:68" customFormat="1">
      <c r="BP164070" s="90"/>
    </row>
    <row r="164071" spans="68:68" customFormat="1">
      <c r="BP164071" s="90"/>
    </row>
    <row r="164072" spans="68:68" customFormat="1">
      <c r="BP164072" s="90"/>
    </row>
    <row r="164073" spans="68:68" customFormat="1">
      <c r="BP164073" s="90"/>
    </row>
    <row r="164074" spans="68:68" customFormat="1">
      <c r="BP164074" s="90"/>
    </row>
    <row r="164075" spans="68:68" customFormat="1">
      <c r="BP164075" s="90"/>
    </row>
    <row r="164076" spans="68:68" customFormat="1">
      <c r="BP164076" s="90"/>
    </row>
    <row r="164077" spans="68:68" customFormat="1">
      <c r="BP164077" s="90"/>
    </row>
    <row r="164078" spans="68:68" customFormat="1">
      <c r="BP164078" s="90"/>
    </row>
    <row r="164079" spans="68:68" customFormat="1">
      <c r="BP164079" s="90"/>
    </row>
    <row r="164080" spans="68:68" customFormat="1">
      <c r="BP164080" s="90"/>
    </row>
    <row r="164081" spans="68:68" customFormat="1">
      <c r="BP164081" s="90"/>
    </row>
    <row r="164082" spans="68:68" customFormat="1">
      <c r="BP164082" s="90"/>
    </row>
    <row r="164083" spans="68:68" customFormat="1">
      <c r="BP164083" s="90"/>
    </row>
    <row r="164084" spans="68:68" customFormat="1">
      <c r="BP164084" s="90"/>
    </row>
    <row r="164085" spans="68:68" customFormat="1">
      <c r="BP164085" s="90"/>
    </row>
    <row r="164086" spans="68:68" customFormat="1">
      <c r="BP164086" s="90"/>
    </row>
    <row r="164087" spans="68:68" customFormat="1">
      <c r="BP164087" s="90"/>
    </row>
    <row r="164088" spans="68:68" customFormat="1">
      <c r="BP164088" s="90"/>
    </row>
    <row r="164089" spans="68:68" customFormat="1">
      <c r="BP164089" s="90"/>
    </row>
    <row r="164090" spans="68:68" customFormat="1">
      <c r="BP164090" s="90"/>
    </row>
    <row r="164091" spans="68:68" customFormat="1">
      <c r="BP164091" s="90"/>
    </row>
    <row r="164092" spans="68:68" customFormat="1">
      <c r="BP164092" s="90"/>
    </row>
    <row r="164093" spans="68:68" customFormat="1">
      <c r="BP164093" s="90"/>
    </row>
    <row r="164094" spans="68:68" customFormat="1">
      <c r="BP164094" s="90"/>
    </row>
    <row r="164095" spans="68:68" customFormat="1">
      <c r="BP164095" s="90"/>
    </row>
    <row r="164096" spans="68:68" customFormat="1">
      <c r="BP164096" s="90"/>
    </row>
    <row r="164097" spans="68:68" customFormat="1">
      <c r="BP164097" s="90"/>
    </row>
    <row r="164098" spans="68:68" customFormat="1">
      <c r="BP164098" s="90"/>
    </row>
    <row r="164099" spans="68:68" customFormat="1">
      <c r="BP164099" s="90"/>
    </row>
    <row r="164100" spans="68:68" customFormat="1">
      <c r="BP164100" s="90"/>
    </row>
    <row r="164101" spans="68:68" customFormat="1">
      <c r="BP164101" s="90"/>
    </row>
    <row r="164102" spans="68:68" customFormat="1">
      <c r="BP164102" s="90"/>
    </row>
    <row r="164103" spans="68:68" customFormat="1">
      <c r="BP164103" s="90"/>
    </row>
    <row r="164104" spans="68:68" customFormat="1">
      <c r="BP164104" s="90"/>
    </row>
    <row r="164105" spans="68:68" customFormat="1">
      <c r="BP164105" s="90"/>
    </row>
    <row r="164106" spans="68:68" customFormat="1">
      <c r="BP164106" s="90"/>
    </row>
    <row r="164107" spans="68:68" customFormat="1">
      <c r="BP164107" s="90"/>
    </row>
    <row r="164108" spans="68:68" customFormat="1">
      <c r="BP164108" s="90"/>
    </row>
    <row r="164109" spans="68:68" customFormat="1">
      <c r="BP164109" s="90"/>
    </row>
    <row r="164110" spans="68:68" customFormat="1">
      <c r="BP164110" s="90"/>
    </row>
    <row r="164111" spans="68:68" customFormat="1">
      <c r="BP164111" s="90"/>
    </row>
    <row r="164112" spans="68:68" customFormat="1">
      <c r="BP164112" s="90"/>
    </row>
    <row r="164113" spans="68:68" customFormat="1">
      <c r="BP164113" s="90"/>
    </row>
    <row r="164114" spans="68:68" customFormat="1">
      <c r="BP164114" s="90"/>
    </row>
    <row r="164115" spans="68:68" customFormat="1">
      <c r="BP164115" s="90"/>
    </row>
    <row r="164116" spans="68:68" customFormat="1">
      <c r="BP164116" s="90"/>
    </row>
    <row r="164117" spans="68:68" customFormat="1">
      <c r="BP164117" s="90"/>
    </row>
    <row r="164118" spans="68:68" customFormat="1">
      <c r="BP164118" s="90"/>
    </row>
    <row r="164119" spans="68:68" customFormat="1">
      <c r="BP164119" s="90"/>
    </row>
    <row r="164120" spans="68:68" customFormat="1">
      <c r="BP164120" s="90"/>
    </row>
    <row r="164121" spans="68:68" customFormat="1">
      <c r="BP164121" s="90"/>
    </row>
    <row r="164122" spans="68:68" customFormat="1">
      <c r="BP164122" s="90"/>
    </row>
    <row r="164123" spans="68:68" customFormat="1">
      <c r="BP164123" s="90"/>
    </row>
    <row r="164124" spans="68:68" customFormat="1">
      <c r="BP164124" s="90"/>
    </row>
    <row r="164125" spans="68:68" customFormat="1">
      <c r="BP164125" s="90"/>
    </row>
    <row r="164126" spans="68:68" customFormat="1">
      <c r="BP164126" s="90"/>
    </row>
    <row r="164127" spans="68:68" customFormat="1">
      <c r="BP164127" s="90"/>
    </row>
    <row r="164128" spans="68:68" customFormat="1">
      <c r="BP164128" s="90"/>
    </row>
    <row r="164129" spans="68:68" customFormat="1">
      <c r="BP164129" s="90"/>
    </row>
    <row r="164130" spans="68:68" customFormat="1">
      <c r="BP164130" s="90"/>
    </row>
    <row r="164131" spans="68:68" customFormat="1">
      <c r="BP164131" s="90"/>
    </row>
    <row r="164132" spans="68:68" customFormat="1">
      <c r="BP164132" s="90"/>
    </row>
    <row r="164133" spans="68:68" customFormat="1">
      <c r="BP164133" s="90"/>
    </row>
    <row r="164134" spans="68:68" customFormat="1">
      <c r="BP164134" s="90"/>
    </row>
    <row r="164135" spans="68:68" customFormat="1">
      <c r="BP164135" s="90"/>
    </row>
    <row r="164136" spans="68:68" customFormat="1">
      <c r="BP164136" s="90"/>
    </row>
    <row r="164137" spans="68:68" customFormat="1">
      <c r="BP164137" s="90"/>
    </row>
    <row r="164138" spans="68:68" customFormat="1">
      <c r="BP164138" s="90"/>
    </row>
    <row r="164139" spans="68:68" customFormat="1">
      <c r="BP164139" s="90"/>
    </row>
    <row r="164140" spans="68:68" customFormat="1">
      <c r="BP164140" s="90"/>
    </row>
    <row r="164141" spans="68:68" customFormat="1">
      <c r="BP164141" s="90"/>
    </row>
    <row r="164142" spans="68:68" customFormat="1">
      <c r="BP164142" s="90"/>
    </row>
    <row r="164143" spans="68:68" customFormat="1">
      <c r="BP164143" s="90"/>
    </row>
    <row r="164144" spans="68:68" customFormat="1">
      <c r="BP164144" s="90"/>
    </row>
    <row r="164145" spans="68:68" customFormat="1">
      <c r="BP164145" s="90"/>
    </row>
    <row r="164146" spans="68:68" customFormat="1">
      <c r="BP164146" s="90"/>
    </row>
    <row r="164147" spans="68:68" customFormat="1">
      <c r="BP164147" s="90"/>
    </row>
    <row r="164148" spans="68:68" customFormat="1">
      <c r="BP164148" s="90"/>
    </row>
    <row r="164149" spans="68:68" customFormat="1">
      <c r="BP164149" s="90"/>
    </row>
    <row r="164150" spans="68:68" customFormat="1">
      <c r="BP164150" s="90"/>
    </row>
    <row r="164151" spans="68:68" customFormat="1">
      <c r="BP164151" s="90"/>
    </row>
    <row r="164152" spans="68:68" customFormat="1">
      <c r="BP164152" s="90"/>
    </row>
    <row r="164153" spans="68:68" customFormat="1">
      <c r="BP164153" s="90"/>
    </row>
    <row r="164154" spans="68:68" customFormat="1">
      <c r="BP164154" s="90"/>
    </row>
    <row r="164155" spans="68:68" customFormat="1">
      <c r="BP164155" s="90"/>
    </row>
    <row r="164156" spans="68:68" customFormat="1">
      <c r="BP164156" s="90"/>
    </row>
    <row r="164157" spans="68:68" customFormat="1">
      <c r="BP164157" s="90"/>
    </row>
    <row r="164158" spans="68:68" customFormat="1">
      <c r="BP164158" s="90"/>
    </row>
    <row r="164159" spans="68:68" customFormat="1">
      <c r="BP164159" s="90"/>
    </row>
    <row r="164160" spans="68:68" customFormat="1">
      <c r="BP164160" s="90"/>
    </row>
    <row r="164161" spans="68:68" customFormat="1">
      <c r="BP164161" s="90"/>
    </row>
    <row r="164162" spans="68:68" customFormat="1">
      <c r="BP164162" s="90"/>
    </row>
    <row r="164163" spans="68:68" customFormat="1">
      <c r="BP164163" s="90"/>
    </row>
    <row r="164164" spans="68:68" customFormat="1">
      <c r="BP164164" s="90"/>
    </row>
    <row r="164165" spans="68:68" customFormat="1">
      <c r="BP164165" s="90"/>
    </row>
    <row r="164166" spans="68:68" customFormat="1">
      <c r="BP164166" s="90"/>
    </row>
    <row r="164167" spans="68:68" customFormat="1">
      <c r="BP164167" s="90"/>
    </row>
    <row r="164168" spans="68:68" customFormat="1">
      <c r="BP164168" s="90"/>
    </row>
    <row r="164169" spans="68:68" customFormat="1">
      <c r="BP164169" s="90"/>
    </row>
    <row r="164170" spans="68:68" customFormat="1">
      <c r="BP164170" s="90"/>
    </row>
    <row r="164171" spans="68:68" customFormat="1">
      <c r="BP164171" s="90"/>
    </row>
    <row r="164172" spans="68:68" customFormat="1">
      <c r="BP164172" s="90"/>
    </row>
    <row r="164173" spans="68:68" customFormat="1">
      <c r="BP164173" s="90"/>
    </row>
    <row r="164174" spans="68:68" customFormat="1">
      <c r="BP164174" s="90"/>
    </row>
    <row r="164175" spans="68:68" customFormat="1">
      <c r="BP164175" s="90"/>
    </row>
    <row r="164176" spans="68:68" customFormat="1">
      <c r="BP164176" s="90"/>
    </row>
    <row r="164177" spans="68:68" customFormat="1">
      <c r="BP164177" s="90"/>
    </row>
    <row r="164178" spans="68:68" customFormat="1">
      <c r="BP164178" s="90"/>
    </row>
    <row r="164179" spans="68:68" customFormat="1">
      <c r="BP164179" s="90"/>
    </row>
    <row r="164180" spans="68:68" customFormat="1">
      <c r="BP164180" s="90"/>
    </row>
    <row r="164181" spans="68:68" customFormat="1">
      <c r="BP164181" s="90"/>
    </row>
    <row r="164182" spans="68:68" customFormat="1">
      <c r="BP164182" s="90"/>
    </row>
    <row r="164183" spans="68:68" customFormat="1">
      <c r="BP164183" s="90"/>
    </row>
    <row r="164184" spans="68:68" customFormat="1">
      <c r="BP164184" s="90"/>
    </row>
    <row r="164185" spans="68:68" customFormat="1">
      <c r="BP164185" s="90"/>
    </row>
    <row r="164186" spans="68:68" customFormat="1">
      <c r="BP164186" s="90"/>
    </row>
    <row r="164187" spans="68:68" customFormat="1">
      <c r="BP164187" s="90"/>
    </row>
    <row r="164188" spans="68:68" customFormat="1">
      <c r="BP164188" s="90"/>
    </row>
    <row r="164189" spans="68:68" customFormat="1">
      <c r="BP164189" s="90"/>
    </row>
    <row r="164190" spans="68:68" customFormat="1">
      <c r="BP164190" s="90"/>
    </row>
    <row r="164191" spans="68:68" customFormat="1">
      <c r="BP164191" s="90"/>
    </row>
    <row r="164192" spans="68:68" customFormat="1">
      <c r="BP164192" s="90"/>
    </row>
    <row r="164193" spans="68:68" customFormat="1">
      <c r="BP164193" s="90"/>
    </row>
    <row r="164194" spans="68:68" customFormat="1">
      <c r="BP164194" s="90"/>
    </row>
    <row r="164195" spans="68:68" customFormat="1">
      <c r="BP164195" s="90"/>
    </row>
    <row r="164196" spans="68:68" customFormat="1">
      <c r="BP164196" s="90"/>
    </row>
    <row r="164197" spans="68:68" customFormat="1">
      <c r="BP164197" s="90"/>
    </row>
    <row r="164198" spans="68:68" customFormat="1">
      <c r="BP164198" s="90"/>
    </row>
    <row r="164199" spans="68:68" customFormat="1">
      <c r="BP164199" s="90"/>
    </row>
    <row r="164200" spans="68:68" customFormat="1">
      <c r="BP164200" s="90"/>
    </row>
    <row r="164201" spans="68:68" customFormat="1">
      <c r="BP164201" s="90"/>
    </row>
    <row r="164202" spans="68:68" customFormat="1">
      <c r="BP164202" s="90"/>
    </row>
    <row r="164203" spans="68:68" customFormat="1">
      <c r="BP164203" s="90"/>
    </row>
    <row r="164204" spans="68:68" customFormat="1">
      <c r="BP164204" s="90"/>
    </row>
    <row r="164205" spans="68:68" customFormat="1">
      <c r="BP164205" s="90"/>
    </row>
    <row r="164206" spans="68:68" customFormat="1">
      <c r="BP164206" s="90"/>
    </row>
    <row r="164207" spans="68:68" customFormat="1">
      <c r="BP164207" s="90"/>
    </row>
    <row r="164208" spans="68:68" customFormat="1">
      <c r="BP164208" s="90"/>
    </row>
    <row r="164209" spans="68:68" customFormat="1">
      <c r="BP164209" s="90"/>
    </row>
    <row r="164210" spans="68:68" customFormat="1">
      <c r="BP164210" s="90"/>
    </row>
    <row r="164211" spans="68:68" customFormat="1">
      <c r="BP164211" s="90"/>
    </row>
    <row r="164212" spans="68:68" customFormat="1">
      <c r="BP164212" s="90"/>
    </row>
    <row r="164213" spans="68:68" customFormat="1">
      <c r="BP164213" s="90"/>
    </row>
    <row r="164214" spans="68:68" customFormat="1">
      <c r="BP164214" s="90"/>
    </row>
    <row r="164215" spans="68:68" customFormat="1">
      <c r="BP164215" s="90"/>
    </row>
    <row r="164216" spans="68:68" customFormat="1">
      <c r="BP164216" s="90"/>
    </row>
    <row r="164217" spans="68:68" customFormat="1">
      <c r="BP164217" s="90"/>
    </row>
    <row r="164218" spans="68:68" customFormat="1">
      <c r="BP164218" s="90"/>
    </row>
    <row r="164219" spans="68:68" customFormat="1">
      <c r="BP164219" s="90"/>
    </row>
    <row r="164220" spans="68:68" customFormat="1">
      <c r="BP164220" s="90"/>
    </row>
    <row r="164221" spans="68:68" customFormat="1">
      <c r="BP164221" s="90"/>
    </row>
    <row r="164222" spans="68:68" customFormat="1">
      <c r="BP164222" s="90"/>
    </row>
    <row r="164223" spans="68:68" customFormat="1">
      <c r="BP164223" s="90"/>
    </row>
    <row r="164224" spans="68:68" customFormat="1">
      <c r="BP164224" s="90"/>
    </row>
    <row r="164225" spans="68:68" customFormat="1">
      <c r="BP164225" s="90"/>
    </row>
    <row r="164226" spans="68:68" customFormat="1">
      <c r="BP164226" s="90"/>
    </row>
    <row r="164227" spans="68:68" customFormat="1">
      <c r="BP164227" s="90"/>
    </row>
    <row r="164228" spans="68:68" customFormat="1">
      <c r="BP164228" s="90"/>
    </row>
    <row r="164229" spans="68:68" customFormat="1">
      <c r="BP164229" s="90"/>
    </row>
    <row r="164230" spans="68:68" customFormat="1">
      <c r="BP164230" s="90"/>
    </row>
    <row r="164231" spans="68:68" customFormat="1">
      <c r="BP164231" s="90"/>
    </row>
    <row r="164232" spans="68:68" customFormat="1">
      <c r="BP164232" s="90"/>
    </row>
    <row r="164233" spans="68:68" customFormat="1">
      <c r="BP164233" s="90"/>
    </row>
    <row r="164234" spans="68:68" customFormat="1">
      <c r="BP164234" s="90"/>
    </row>
    <row r="164235" spans="68:68" customFormat="1">
      <c r="BP164235" s="90"/>
    </row>
    <row r="164236" spans="68:68" customFormat="1">
      <c r="BP164236" s="90"/>
    </row>
    <row r="164237" spans="68:68" customFormat="1">
      <c r="BP164237" s="90"/>
    </row>
    <row r="164238" spans="68:68" customFormat="1">
      <c r="BP164238" s="90"/>
    </row>
    <row r="164239" spans="68:68" customFormat="1">
      <c r="BP164239" s="90"/>
    </row>
    <row r="164240" spans="68:68" customFormat="1">
      <c r="BP164240" s="90"/>
    </row>
    <row r="164241" spans="68:68" customFormat="1">
      <c r="BP164241" s="90"/>
    </row>
    <row r="164242" spans="68:68" customFormat="1">
      <c r="BP164242" s="90"/>
    </row>
    <row r="164243" spans="68:68" customFormat="1">
      <c r="BP164243" s="90"/>
    </row>
    <row r="164244" spans="68:68" customFormat="1">
      <c r="BP164244" s="90"/>
    </row>
    <row r="164245" spans="68:68" customFormat="1">
      <c r="BP164245" s="90"/>
    </row>
    <row r="164246" spans="68:68" customFormat="1">
      <c r="BP164246" s="90"/>
    </row>
    <row r="164247" spans="68:68" customFormat="1">
      <c r="BP164247" s="90"/>
    </row>
    <row r="164248" spans="68:68" customFormat="1">
      <c r="BP164248" s="90"/>
    </row>
    <row r="164249" spans="68:68" customFormat="1">
      <c r="BP164249" s="90"/>
    </row>
    <row r="164250" spans="68:68" customFormat="1">
      <c r="BP164250" s="90"/>
    </row>
    <row r="164251" spans="68:68" customFormat="1">
      <c r="BP164251" s="90"/>
    </row>
    <row r="164252" spans="68:68" customFormat="1">
      <c r="BP164252" s="90"/>
    </row>
    <row r="164253" spans="68:68" customFormat="1">
      <c r="BP164253" s="90"/>
    </row>
    <row r="164254" spans="68:68" customFormat="1">
      <c r="BP164254" s="90"/>
    </row>
    <row r="164255" spans="68:68" customFormat="1">
      <c r="BP164255" s="90"/>
    </row>
    <row r="164256" spans="68:68" customFormat="1">
      <c r="BP164256" s="90"/>
    </row>
    <row r="164257" spans="68:68" customFormat="1">
      <c r="BP164257" s="90"/>
    </row>
    <row r="164258" spans="68:68" customFormat="1">
      <c r="BP164258" s="90"/>
    </row>
    <row r="164259" spans="68:68" customFormat="1">
      <c r="BP164259" s="90"/>
    </row>
    <row r="164260" spans="68:68" customFormat="1">
      <c r="BP164260" s="90"/>
    </row>
    <row r="164261" spans="68:68" customFormat="1">
      <c r="BP164261" s="90"/>
    </row>
    <row r="164262" spans="68:68" customFormat="1">
      <c r="BP164262" s="90"/>
    </row>
    <row r="164263" spans="68:68" customFormat="1">
      <c r="BP164263" s="90"/>
    </row>
    <row r="164264" spans="68:68" customFormat="1">
      <c r="BP164264" s="90"/>
    </row>
    <row r="164265" spans="68:68" customFormat="1">
      <c r="BP164265" s="90"/>
    </row>
    <row r="164266" spans="68:68" customFormat="1">
      <c r="BP164266" s="90"/>
    </row>
    <row r="164267" spans="68:68" customFormat="1">
      <c r="BP164267" s="90"/>
    </row>
    <row r="164268" spans="68:68" customFormat="1">
      <c r="BP164268" s="90"/>
    </row>
    <row r="164269" spans="68:68" customFormat="1">
      <c r="BP164269" s="90"/>
    </row>
    <row r="164270" spans="68:68" customFormat="1">
      <c r="BP164270" s="90"/>
    </row>
    <row r="164271" spans="68:68" customFormat="1">
      <c r="BP164271" s="90"/>
    </row>
    <row r="164272" spans="68:68" customFormat="1">
      <c r="BP164272" s="90"/>
    </row>
    <row r="164273" spans="68:68" customFormat="1">
      <c r="BP164273" s="90"/>
    </row>
    <row r="164274" spans="68:68" customFormat="1">
      <c r="BP164274" s="90"/>
    </row>
    <row r="164275" spans="68:68" customFormat="1">
      <c r="BP164275" s="90"/>
    </row>
    <row r="164276" spans="68:68" customFormat="1">
      <c r="BP164276" s="90"/>
    </row>
    <row r="164277" spans="68:68" customFormat="1">
      <c r="BP164277" s="90"/>
    </row>
    <row r="164278" spans="68:68" customFormat="1">
      <c r="BP164278" s="90"/>
    </row>
    <row r="164279" spans="68:68" customFormat="1">
      <c r="BP164279" s="90"/>
    </row>
    <row r="164280" spans="68:68" customFormat="1">
      <c r="BP164280" s="90"/>
    </row>
    <row r="164281" spans="68:68" customFormat="1">
      <c r="BP164281" s="90"/>
    </row>
    <row r="164282" spans="68:68" customFormat="1">
      <c r="BP164282" s="90"/>
    </row>
    <row r="164283" spans="68:68" customFormat="1">
      <c r="BP164283" s="90"/>
    </row>
    <row r="164284" spans="68:68" customFormat="1">
      <c r="BP164284" s="90"/>
    </row>
    <row r="164285" spans="68:68" customFormat="1">
      <c r="BP164285" s="90"/>
    </row>
    <row r="164286" spans="68:68" customFormat="1">
      <c r="BP164286" s="90"/>
    </row>
    <row r="164287" spans="68:68" customFormat="1">
      <c r="BP164287" s="90"/>
    </row>
    <row r="164288" spans="68:68" customFormat="1">
      <c r="BP164288" s="90"/>
    </row>
    <row r="164289" spans="68:68" customFormat="1">
      <c r="BP164289" s="90"/>
    </row>
    <row r="164290" spans="68:68" customFormat="1">
      <c r="BP164290" s="90"/>
    </row>
    <row r="164291" spans="68:68" customFormat="1">
      <c r="BP164291" s="90"/>
    </row>
    <row r="164292" spans="68:68" customFormat="1">
      <c r="BP164292" s="90"/>
    </row>
    <row r="164293" spans="68:68" customFormat="1">
      <c r="BP164293" s="90"/>
    </row>
    <row r="164294" spans="68:68" customFormat="1">
      <c r="BP164294" s="90"/>
    </row>
    <row r="164295" spans="68:68" customFormat="1">
      <c r="BP164295" s="90"/>
    </row>
    <row r="164296" spans="68:68" customFormat="1">
      <c r="BP164296" s="90"/>
    </row>
    <row r="164297" spans="68:68" customFormat="1">
      <c r="BP164297" s="90"/>
    </row>
    <row r="164298" spans="68:68" customFormat="1">
      <c r="BP164298" s="90"/>
    </row>
    <row r="164299" spans="68:68" customFormat="1">
      <c r="BP164299" s="90"/>
    </row>
    <row r="164300" spans="68:68" customFormat="1">
      <c r="BP164300" s="90"/>
    </row>
    <row r="164301" spans="68:68" customFormat="1">
      <c r="BP164301" s="90"/>
    </row>
    <row r="164302" spans="68:68" customFormat="1">
      <c r="BP164302" s="90"/>
    </row>
    <row r="164303" spans="68:68" customFormat="1">
      <c r="BP164303" s="90"/>
    </row>
    <row r="164304" spans="68:68" customFormat="1">
      <c r="BP164304" s="90"/>
    </row>
    <row r="164305" spans="68:68" customFormat="1">
      <c r="BP164305" s="90"/>
    </row>
    <row r="164306" spans="68:68" customFormat="1">
      <c r="BP164306" s="90"/>
    </row>
    <row r="164307" spans="68:68" customFormat="1">
      <c r="BP164307" s="90"/>
    </row>
    <row r="164308" spans="68:68" customFormat="1">
      <c r="BP164308" s="90"/>
    </row>
    <row r="164309" spans="68:68" customFormat="1">
      <c r="BP164309" s="90"/>
    </row>
    <row r="164310" spans="68:68" customFormat="1">
      <c r="BP164310" s="90"/>
    </row>
    <row r="164311" spans="68:68" customFormat="1">
      <c r="BP164311" s="90"/>
    </row>
    <row r="164312" spans="68:68" customFormat="1">
      <c r="BP164312" s="90"/>
    </row>
    <row r="164313" spans="68:68" customFormat="1">
      <c r="BP164313" s="90"/>
    </row>
    <row r="164314" spans="68:68" customFormat="1">
      <c r="BP164314" s="90"/>
    </row>
    <row r="164315" spans="68:68" customFormat="1">
      <c r="BP164315" s="90"/>
    </row>
    <row r="164316" spans="68:68" customFormat="1">
      <c r="BP164316" s="90"/>
    </row>
    <row r="164317" spans="68:68" customFormat="1">
      <c r="BP164317" s="90"/>
    </row>
    <row r="164318" spans="68:68" customFormat="1">
      <c r="BP164318" s="90"/>
    </row>
    <row r="164319" spans="68:68" customFormat="1">
      <c r="BP164319" s="90"/>
    </row>
    <row r="164320" spans="68:68" customFormat="1">
      <c r="BP164320" s="90"/>
    </row>
    <row r="164321" spans="68:68" customFormat="1">
      <c r="BP164321" s="90"/>
    </row>
    <row r="164322" spans="68:68" customFormat="1">
      <c r="BP164322" s="90"/>
    </row>
    <row r="164323" spans="68:68" customFormat="1">
      <c r="BP164323" s="90"/>
    </row>
    <row r="164324" spans="68:68" customFormat="1">
      <c r="BP164324" s="90"/>
    </row>
    <row r="164325" spans="68:68" customFormat="1">
      <c r="BP164325" s="90"/>
    </row>
    <row r="164326" spans="68:68" customFormat="1">
      <c r="BP164326" s="90"/>
    </row>
    <row r="164327" spans="68:68" customFormat="1">
      <c r="BP164327" s="90"/>
    </row>
    <row r="164328" spans="68:68" customFormat="1">
      <c r="BP164328" s="90"/>
    </row>
    <row r="164329" spans="68:68" customFormat="1">
      <c r="BP164329" s="90"/>
    </row>
    <row r="164330" spans="68:68" customFormat="1">
      <c r="BP164330" s="90"/>
    </row>
    <row r="164331" spans="68:68" customFormat="1">
      <c r="BP164331" s="90"/>
    </row>
    <row r="164332" spans="68:68" customFormat="1">
      <c r="BP164332" s="90"/>
    </row>
    <row r="164333" spans="68:68" customFormat="1">
      <c r="BP164333" s="90"/>
    </row>
    <row r="164334" spans="68:68" customFormat="1">
      <c r="BP164334" s="90"/>
    </row>
    <row r="164335" spans="68:68" customFormat="1">
      <c r="BP164335" s="90"/>
    </row>
    <row r="164336" spans="68:68" customFormat="1">
      <c r="BP164336" s="90"/>
    </row>
    <row r="164337" spans="68:68" customFormat="1">
      <c r="BP164337" s="90"/>
    </row>
    <row r="164338" spans="68:68" customFormat="1">
      <c r="BP164338" s="90"/>
    </row>
    <row r="164339" spans="68:68" customFormat="1">
      <c r="BP164339" s="90"/>
    </row>
    <row r="164340" spans="68:68" customFormat="1">
      <c r="BP164340" s="90"/>
    </row>
    <row r="164341" spans="68:68" customFormat="1">
      <c r="BP164341" s="90"/>
    </row>
    <row r="164342" spans="68:68" customFormat="1">
      <c r="BP164342" s="90"/>
    </row>
    <row r="164343" spans="68:68" customFormat="1">
      <c r="BP164343" s="90"/>
    </row>
    <row r="164344" spans="68:68" customFormat="1">
      <c r="BP164344" s="90"/>
    </row>
    <row r="164345" spans="68:68" customFormat="1">
      <c r="BP164345" s="90"/>
    </row>
    <row r="164346" spans="68:68" customFormat="1">
      <c r="BP164346" s="90"/>
    </row>
    <row r="164347" spans="68:68" customFormat="1">
      <c r="BP164347" s="90"/>
    </row>
    <row r="164348" spans="68:68" customFormat="1">
      <c r="BP164348" s="90"/>
    </row>
    <row r="164349" spans="68:68" customFormat="1">
      <c r="BP164349" s="90"/>
    </row>
    <row r="164350" spans="68:68" customFormat="1">
      <c r="BP164350" s="90"/>
    </row>
    <row r="164351" spans="68:68" customFormat="1">
      <c r="BP164351" s="90"/>
    </row>
    <row r="164352" spans="68:68" customFormat="1">
      <c r="BP164352" s="90"/>
    </row>
    <row r="164353" spans="68:68" customFormat="1">
      <c r="BP164353" s="90"/>
    </row>
    <row r="164354" spans="68:68" customFormat="1">
      <c r="BP164354" s="90"/>
    </row>
    <row r="164355" spans="68:68" customFormat="1">
      <c r="BP164355" s="90"/>
    </row>
    <row r="164356" spans="68:68" customFormat="1">
      <c r="BP164356" s="90"/>
    </row>
    <row r="164357" spans="68:68" customFormat="1">
      <c r="BP164357" s="90"/>
    </row>
    <row r="164358" spans="68:68" customFormat="1">
      <c r="BP164358" s="90"/>
    </row>
    <row r="164359" spans="68:68" customFormat="1">
      <c r="BP164359" s="90"/>
    </row>
    <row r="164360" spans="68:68" customFormat="1">
      <c r="BP164360" s="90"/>
    </row>
    <row r="164361" spans="68:68" customFormat="1">
      <c r="BP164361" s="90"/>
    </row>
    <row r="164362" spans="68:68" customFormat="1">
      <c r="BP164362" s="90"/>
    </row>
    <row r="164363" spans="68:68" customFormat="1">
      <c r="BP164363" s="90"/>
    </row>
    <row r="164364" spans="68:68" customFormat="1">
      <c r="BP164364" s="90"/>
    </row>
    <row r="164365" spans="68:68" customFormat="1">
      <c r="BP164365" s="90"/>
    </row>
    <row r="164366" spans="68:68" customFormat="1">
      <c r="BP164366" s="90"/>
    </row>
    <row r="164367" spans="68:68" customFormat="1">
      <c r="BP164367" s="90"/>
    </row>
    <row r="164368" spans="68:68" customFormat="1">
      <c r="BP164368" s="90"/>
    </row>
    <row r="164369" spans="68:68" customFormat="1">
      <c r="BP164369" s="90"/>
    </row>
    <row r="164370" spans="68:68" customFormat="1">
      <c r="BP164370" s="90"/>
    </row>
    <row r="164371" spans="68:68" customFormat="1">
      <c r="BP164371" s="90"/>
    </row>
    <row r="164372" spans="68:68" customFormat="1">
      <c r="BP164372" s="90"/>
    </row>
    <row r="164373" spans="68:68" customFormat="1">
      <c r="BP164373" s="90"/>
    </row>
    <row r="164374" spans="68:68" customFormat="1">
      <c r="BP164374" s="90"/>
    </row>
    <row r="164375" spans="68:68" customFormat="1">
      <c r="BP164375" s="90"/>
    </row>
    <row r="164376" spans="68:68" customFormat="1">
      <c r="BP164376" s="90"/>
    </row>
    <row r="164377" spans="68:68" customFormat="1">
      <c r="BP164377" s="90"/>
    </row>
    <row r="164378" spans="68:68" customFormat="1">
      <c r="BP164378" s="90"/>
    </row>
    <row r="164379" spans="68:68" customFormat="1">
      <c r="BP164379" s="90"/>
    </row>
    <row r="164380" spans="68:68" customFormat="1">
      <c r="BP164380" s="90"/>
    </row>
    <row r="164381" spans="68:68" customFormat="1">
      <c r="BP164381" s="90"/>
    </row>
    <row r="164382" spans="68:68" customFormat="1">
      <c r="BP164382" s="90"/>
    </row>
    <row r="164383" spans="68:68" customFormat="1">
      <c r="BP164383" s="90"/>
    </row>
    <row r="164384" spans="68:68" customFormat="1">
      <c r="BP164384" s="90"/>
    </row>
    <row r="164385" spans="68:68" customFormat="1">
      <c r="BP164385" s="90"/>
    </row>
    <row r="164386" spans="68:68" customFormat="1">
      <c r="BP164386" s="90"/>
    </row>
    <row r="164387" spans="68:68" customFormat="1">
      <c r="BP164387" s="90"/>
    </row>
    <row r="164388" spans="68:68" customFormat="1">
      <c r="BP164388" s="90"/>
    </row>
    <row r="164389" spans="68:68" customFormat="1">
      <c r="BP164389" s="90"/>
    </row>
    <row r="164390" spans="68:68" customFormat="1">
      <c r="BP164390" s="90"/>
    </row>
    <row r="164391" spans="68:68" customFormat="1">
      <c r="BP164391" s="90"/>
    </row>
    <row r="164392" spans="68:68" customFormat="1">
      <c r="BP164392" s="90"/>
    </row>
    <row r="164393" spans="68:68" customFormat="1">
      <c r="BP164393" s="90"/>
    </row>
    <row r="164394" spans="68:68" customFormat="1">
      <c r="BP164394" s="90"/>
    </row>
    <row r="164395" spans="68:68" customFormat="1">
      <c r="BP164395" s="90"/>
    </row>
    <row r="164396" spans="68:68" customFormat="1">
      <c r="BP164396" s="90"/>
    </row>
    <row r="164397" spans="68:68" customFormat="1">
      <c r="BP164397" s="90"/>
    </row>
    <row r="164398" spans="68:68" customFormat="1">
      <c r="BP164398" s="90"/>
    </row>
    <row r="164399" spans="68:68" customFormat="1">
      <c r="BP164399" s="90"/>
    </row>
    <row r="164400" spans="68:68" customFormat="1">
      <c r="BP164400" s="90"/>
    </row>
    <row r="164401" spans="68:68" customFormat="1">
      <c r="BP164401" s="90"/>
    </row>
    <row r="164402" spans="68:68" customFormat="1">
      <c r="BP164402" s="90"/>
    </row>
    <row r="164403" spans="68:68" customFormat="1">
      <c r="BP164403" s="90"/>
    </row>
    <row r="164404" spans="68:68" customFormat="1">
      <c r="BP164404" s="90"/>
    </row>
    <row r="164405" spans="68:68" customFormat="1">
      <c r="BP164405" s="90"/>
    </row>
    <row r="164406" spans="68:68" customFormat="1">
      <c r="BP164406" s="90"/>
    </row>
    <row r="164407" spans="68:68" customFormat="1">
      <c r="BP164407" s="90"/>
    </row>
    <row r="164408" spans="68:68" customFormat="1">
      <c r="BP164408" s="90"/>
    </row>
    <row r="164409" spans="68:68" customFormat="1">
      <c r="BP164409" s="90"/>
    </row>
    <row r="164410" spans="68:68" customFormat="1">
      <c r="BP164410" s="90"/>
    </row>
    <row r="164411" spans="68:68" customFormat="1">
      <c r="BP164411" s="90"/>
    </row>
    <row r="164412" spans="68:68" customFormat="1">
      <c r="BP164412" s="90"/>
    </row>
    <row r="164413" spans="68:68" customFormat="1">
      <c r="BP164413" s="90"/>
    </row>
    <row r="164414" spans="68:68" customFormat="1">
      <c r="BP164414" s="90"/>
    </row>
    <row r="164415" spans="68:68" customFormat="1">
      <c r="BP164415" s="90"/>
    </row>
    <row r="164416" spans="68:68" customFormat="1">
      <c r="BP164416" s="90"/>
    </row>
    <row r="164417" spans="68:68" customFormat="1">
      <c r="BP164417" s="90"/>
    </row>
    <row r="164418" spans="68:68" customFormat="1">
      <c r="BP164418" s="90"/>
    </row>
    <row r="164419" spans="68:68" customFormat="1">
      <c r="BP164419" s="90"/>
    </row>
    <row r="164420" spans="68:68" customFormat="1">
      <c r="BP164420" s="90"/>
    </row>
    <row r="164421" spans="68:68" customFormat="1">
      <c r="BP164421" s="90"/>
    </row>
    <row r="164422" spans="68:68" customFormat="1">
      <c r="BP164422" s="90"/>
    </row>
    <row r="164423" spans="68:68" customFormat="1">
      <c r="BP164423" s="90"/>
    </row>
    <row r="164424" spans="68:68" customFormat="1">
      <c r="BP164424" s="90"/>
    </row>
    <row r="164425" spans="68:68" customFormat="1">
      <c r="BP164425" s="90"/>
    </row>
    <row r="164426" spans="68:68" customFormat="1">
      <c r="BP164426" s="90"/>
    </row>
    <row r="164427" spans="68:68" customFormat="1">
      <c r="BP164427" s="90"/>
    </row>
    <row r="164428" spans="68:68" customFormat="1">
      <c r="BP164428" s="90"/>
    </row>
    <row r="164429" spans="68:68" customFormat="1">
      <c r="BP164429" s="90"/>
    </row>
    <row r="164430" spans="68:68" customFormat="1">
      <c r="BP164430" s="90"/>
    </row>
    <row r="164431" spans="68:68" customFormat="1">
      <c r="BP164431" s="90"/>
    </row>
    <row r="164432" spans="68:68" customFormat="1">
      <c r="BP164432" s="90"/>
    </row>
    <row r="164433" spans="68:68" customFormat="1">
      <c r="BP164433" s="90"/>
    </row>
    <row r="164434" spans="68:68" customFormat="1">
      <c r="BP164434" s="90"/>
    </row>
    <row r="164435" spans="68:68" customFormat="1">
      <c r="BP164435" s="90"/>
    </row>
    <row r="164436" spans="68:68" customFormat="1">
      <c r="BP164436" s="90"/>
    </row>
    <row r="164437" spans="68:68" customFormat="1">
      <c r="BP164437" s="90"/>
    </row>
    <row r="164438" spans="68:68" customFormat="1">
      <c r="BP164438" s="90"/>
    </row>
    <row r="164439" spans="68:68" customFormat="1">
      <c r="BP164439" s="90"/>
    </row>
    <row r="164440" spans="68:68" customFormat="1">
      <c r="BP164440" s="90"/>
    </row>
    <row r="164441" spans="68:68" customFormat="1">
      <c r="BP164441" s="90"/>
    </row>
    <row r="164442" spans="68:68" customFormat="1">
      <c r="BP164442" s="90"/>
    </row>
    <row r="164443" spans="68:68" customFormat="1">
      <c r="BP164443" s="90"/>
    </row>
    <row r="164444" spans="68:68" customFormat="1">
      <c r="BP164444" s="90"/>
    </row>
    <row r="164445" spans="68:68" customFormat="1">
      <c r="BP164445" s="90"/>
    </row>
    <row r="164446" spans="68:68" customFormat="1">
      <c r="BP164446" s="90"/>
    </row>
    <row r="164447" spans="68:68" customFormat="1">
      <c r="BP164447" s="90"/>
    </row>
    <row r="164448" spans="68:68" customFormat="1">
      <c r="BP164448" s="90"/>
    </row>
    <row r="164449" spans="68:68" customFormat="1">
      <c r="BP164449" s="90"/>
    </row>
    <row r="164450" spans="68:68" customFormat="1">
      <c r="BP164450" s="90"/>
    </row>
    <row r="164451" spans="68:68" customFormat="1">
      <c r="BP164451" s="90"/>
    </row>
    <row r="164452" spans="68:68" customFormat="1">
      <c r="BP164452" s="90"/>
    </row>
    <row r="164453" spans="68:68" customFormat="1">
      <c r="BP164453" s="90"/>
    </row>
    <row r="164454" spans="68:68" customFormat="1">
      <c r="BP164454" s="90"/>
    </row>
    <row r="164455" spans="68:68" customFormat="1">
      <c r="BP164455" s="90"/>
    </row>
    <row r="164456" spans="68:68" customFormat="1">
      <c r="BP164456" s="90"/>
    </row>
    <row r="164457" spans="68:68" customFormat="1">
      <c r="BP164457" s="90"/>
    </row>
    <row r="164458" spans="68:68" customFormat="1">
      <c r="BP164458" s="90"/>
    </row>
    <row r="164459" spans="68:68" customFormat="1">
      <c r="BP164459" s="90"/>
    </row>
    <row r="164460" spans="68:68" customFormat="1">
      <c r="BP164460" s="90"/>
    </row>
    <row r="164461" spans="68:68" customFormat="1">
      <c r="BP164461" s="90"/>
    </row>
    <row r="164462" spans="68:68" customFormat="1">
      <c r="BP164462" s="90"/>
    </row>
    <row r="164463" spans="68:68" customFormat="1">
      <c r="BP164463" s="90"/>
    </row>
    <row r="164464" spans="68:68" customFormat="1">
      <c r="BP164464" s="90"/>
    </row>
    <row r="164465" spans="68:68" customFormat="1">
      <c r="BP164465" s="90"/>
    </row>
    <row r="164466" spans="68:68" customFormat="1">
      <c r="BP164466" s="90"/>
    </row>
    <row r="164467" spans="68:68" customFormat="1">
      <c r="BP164467" s="90"/>
    </row>
    <row r="164468" spans="68:68" customFormat="1">
      <c r="BP164468" s="90"/>
    </row>
    <row r="164469" spans="68:68" customFormat="1">
      <c r="BP164469" s="90"/>
    </row>
    <row r="164470" spans="68:68" customFormat="1">
      <c r="BP164470" s="90"/>
    </row>
    <row r="164471" spans="68:68" customFormat="1">
      <c r="BP164471" s="90"/>
    </row>
    <row r="164472" spans="68:68" customFormat="1">
      <c r="BP164472" s="90"/>
    </row>
    <row r="164473" spans="68:68" customFormat="1">
      <c r="BP164473" s="90"/>
    </row>
    <row r="164474" spans="68:68" customFormat="1">
      <c r="BP164474" s="90"/>
    </row>
    <row r="164475" spans="68:68" customFormat="1">
      <c r="BP164475" s="90"/>
    </row>
    <row r="164476" spans="68:68" customFormat="1">
      <c r="BP164476" s="90"/>
    </row>
    <row r="164477" spans="68:68" customFormat="1">
      <c r="BP164477" s="90"/>
    </row>
    <row r="164478" spans="68:68" customFormat="1">
      <c r="BP164478" s="90"/>
    </row>
    <row r="164479" spans="68:68" customFormat="1">
      <c r="BP164479" s="90"/>
    </row>
    <row r="164480" spans="68:68" customFormat="1">
      <c r="BP164480" s="90"/>
    </row>
    <row r="164481" spans="68:68" customFormat="1">
      <c r="BP164481" s="90"/>
    </row>
    <row r="164482" spans="68:68" customFormat="1">
      <c r="BP164482" s="90"/>
    </row>
    <row r="164483" spans="68:68" customFormat="1">
      <c r="BP164483" s="90"/>
    </row>
    <row r="164484" spans="68:68" customFormat="1">
      <c r="BP164484" s="90"/>
    </row>
    <row r="164485" spans="68:68" customFormat="1">
      <c r="BP164485" s="90"/>
    </row>
    <row r="164486" spans="68:68" customFormat="1">
      <c r="BP164486" s="90"/>
    </row>
    <row r="164487" spans="68:68" customFormat="1">
      <c r="BP164487" s="90"/>
    </row>
    <row r="164488" spans="68:68" customFormat="1">
      <c r="BP164488" s="90"/>
    </row>
    <row r="164489" spans="68:68" customFormat="1">
      <c r="BP164489" s="90"/>
    </row>
    <row r="164490" spans="68:68" customFormat="1">
      <c r="BP164490" s="90"/>
    </row>
    <row r="164491" spans="68:68" customFormat="1">
      <c r="BP164491" s="90"/>
    </row>
    <row r="164492" spans="68:68" customFormat="1">
      <c r="BP164492" s="90"/>
    </row>
    <row r="164493" spans="68:68" customFormat="1">
      <c r="BP164493" s="90"/>
    </row>
    <row r="164494" spans="68:68" customFormat="1">
      <c r="BP164494" s="90"/>
    </row>
    <row r="164495" spans="68:68" customFormat="1">
      <c r="BP164495" s="90"/>
    </row>
    <row r="164496" spans="68:68" customFormat="1">
      <c r="BP164496" s="90"/>
    </row>
    <row r="164497" spans="68:68" customFormat="1">
      <c r="BP164497" s="90"/>
    </row>
    <row r="164498" spans="68:68" customFormat="1">
      <c r="BP164498" s="90"/>
    </row>
    <row r="164499" spans="68:68" customFormat="1">
      <c r="BP164499" s="90"/>
    </row>
    <row r="164500" spans="68:68" customFormat="1">
      <c r="BP164500" s="90"/>
    </row>
    <row r="164501" spans="68:68" customFormat="1">
      <c r="BP164501" s="90"/>
    </row>
    <row r="164502" spans="68:68" customFormat="1">
      <c r="BP164502" s="90"/>
    </row>
    <row r="164503" spans="68:68" customFormat="1">
      <c r="BP164503" s="90"/>
    </row>
    <row r="164504" spans="68:68" customFormat="1">
      <c r="BP164504" s="90"/>
    </row>
    <row r="164505" spans="68:68" customFormat="1">
      <c r="BP164505" s="90"/>
    </row>
    <row r="164506" spans="68:68" customFormat="1">
      <c r="BP164506" s="90"/>
    </row>
    <row r="164507" spans="68:68" customFormat="1">
      <c r="BP164507" s="90"/>
    </row>
    <row r="164508" spans="68:68" customFormat="1">
      <c r="BP164508" s="90"/>
    </row>
    <row r="164509" spans="68:68" customFormat="1">
      <c r="BP164509" s="90"/>
    </row>
    <row r="164510" spans="68:68" customFormat="1">
      <c r="BP164510" s="90"/>
    </row>
    <row r="164511" spans="68:68" customFormat="1">
      <c r="BP164511" s="90"/>
    </row>
    <row r="164512" spans="68:68" customFormat="1">
      <c r="BP164512" s="90"/>
    </row>
    <row r="164513" spans="68:68" customFormat="1">
      <c r="BP164513" s="90"/>
    </row>
    <row r="164514" spans="68:68" customFormat="1">
      <c r="BP164514" s="90"/>
    </row>
    <row r="164515" spans="68:68" customFormat="1">
      <c r="BP164515" s="90"/>
    </row>
    <row r="164516" spans="68:68" customFormat="1">
      <c r="BP164516" s="90"/>
    </row>
    <row r="164517" spans="68:68" customFormat="1">
      <c r="BP164517" s="90"/>
    </row>
    <row r="164518" spans="68:68" customFormat="1">
      <c r="BP164518" s="90"/>
    </row>
    <row r="164519" spans="68:68" customFormat="1">
      <c r="BP164519" s="90"/>
    </row>
    <row r="164520" spans="68:68" customFormat="1">
      <c r="BP164520" s="90"/>
    </row>
    <row r="164521" spans="68:68" customFormat="1">
      <c r="BP164521" s="90"/>
    </row>
    <row r="164522" spans="68:68" customFormat="1">
      <c r="BP164522" s="90"/>
    </row>
    <row r="164523" spans="68:68" customFormat="1">
      <c r="BP164523" s="90"/>
    </row>
    <row r="164524" spans="68:68" customFormat="1">
      <c r="BP164524" s="90"/>
    </row>
    <row r="164525" spans="68:68" customFormat="1">
      <c r="BP164525" s="90"/>
    </row>
    <row r="164526" spans="68:68" customFormat="1">
      <c r="BP164526" s="90"/>
    </row>
    <row r="164527" spans="68:68" customFormat="1">
      <c r="BP164527" s="90"/>
    </row>
    <row r="164528" spans="68:68" customFormat="1">
      <c r="BP164528" s="90"/>
    </row>
    <row r="164529" spans="68:68" customFormat="1">
      <c r="BP164529" s="90"/>
    </row>
    <row r="164530" spans="68:68" customFormat="1">
      <c r="BP164530" s="90"/>
    </row>
    <row r="164531" spans="68:68" customFormat="1">
      <c r="BP164531" s="90"/>
    </row>
    <row r="164532" spans="68:68" customFormat="1">
      <c r="BP164532" s="90"/>
    </row>
    <row r="164533" spans="68:68" customFormat="1">
      <c r="BP164533" s="90"/>
    </row>
    <row r="164534" spans="68:68" customFormat="1">
      <c r="BP164534" s="90"/>
    </row>
    <row r="164535" spans="68:68" customFormat="1">
      <c r="BP164535" s="90"/>
    </row>
    <row r="164536" spans="68:68" customFormat="1">
      <c r="BP164536" s="90"/>
    </row>
    <row r="164537" spans="68:68" customFormat="1">
      <c r="BP164537" s="90"/>
    </row>
    <row r="164538" spans="68:68" customFormat="1">
      <c r="BP164538" s="90"/>
    </row>
    <row r="164539" spans="68:68" customFormat="1">
      <c r="BP164539" s="90"/>
    </row>
    <row r="164540" spans="68:68" customFormat="1">
      <c r="BP164540" s="90"/>
    </row>
    <row r="164541" spans="68:68" customFormat="1">
      <c r="BP164541" s="90"/>
    </row>
    <row r="164542" spans="68:68" customFormat="1">
      <c r="BP164542" s="90"/>
    </row>
    <row r="164543" spans="68:68" customFormat="1">
      <c r="BP164543" s="90"/>
    </row>
    <row r="164544" spans="68:68" customFormat="1">
      <c r="BP164544" s="90"/>
    </row>
    <row r="164545" spans="68:68" customFormat="1">
      <c r="BP164545" s="90"/>
    </row>
    <row r="164546" spans="68:68" customFormat="1">
      <c r="BP164546" s="90"/>
    </row>
    <row r="164547" spans="68:68" customFormat="1">
      <c r="BP164547" s="90"/>
    </row>
    <row r="164548" spans="68:68" customFormat="1">
      <c r="BP164548" s="90"/>
    </row>
    <row r="164549" spans="68:68" customFormat="1">
      <c r="BP164549" s="90"/>
    </row>
    <row r="164550" spans="68:68" customFormat="1">
      <c r="BP164550" s="90"/>
    </row>
    <row r="164551" spans="68:68" customFormat="1">
      <c r="BP164551" s="90"/>
    </row>
    <row r="164552" spans="68:68" customFormat="1">
      <c r="BP164552" s="90"/>
    </row>
    <row r="164553" spans="68:68" customFormat="1">
      <c r="BP164553" s="90"/>
    </row>
    <row r="164554" spans="68:68" customFormat="1">
      <c r="BP164554" s="90"/>
    </row>
    <row r="164555" spans="68:68" customFormat="1">
      <c r="BP164555" s="90"/>
    </row>
    <row r="164556" spans="68:68" customFormat="1">
      <c r="BP164556" s="90"/>
    </row>
    <row r="164557" spans="68:68" customFormat="1">
      <c r="BP164557" s="90"/>
    </row>
    <row r="164558" spans="68:68" customFormat="1">
      <c r="BP164558" s="90"/>
    </row>
    <row r="164559" spans="68:68" customFormat="1">
      <c r="BP164559" s="90"/>
    </row>
    <row r="164560" spans="68:68" customFormat="1">
      <c r="BP164560" s="90"/>
    </row>
    <row r="164561" spans="68:68" customFormat="1">
      <c r="BP164561" s="90"/>
    </row>
    <row r="164562" spans="68:68" customFormat="1">
      <c r="BP164562" s="90"/>
    </row>
    <row r="164563" spans="68:68" customFormat="1">
      <c r="BP164563" s="90"/>
    </row>
    <row r="164564" spans="68:68" customFormat="1">
      <c r="BP164564" s="90"/>
    </row>
    <row r="164565" spans="68:68" customFormat="1">
      <c r="BP164565" s="90"/>
    </row>
    <row r="164566" spans="68:68" customFormat="1">
      <c r="BP164566" s="90"/>
    </row>
    <row r="164567" spans="68:68" customFormat="1">
      <c r="BP164567" s="90"/>
    </row>
    <row r="164568" spans="68:68" customFormat="1">
      <c r="BP164568" s="90"/>
    </row>
    <row r="164569" spans="68:68" customFormat="1">
      <c r="BP164569" s="90"/>
    </row>
    <row r="164570" spans="68:68" customFormat="1">
      <c r="BP164570" s="90"/>
    </row>
    <row r="164571" spans="68:68" customFormat="1">
      <c r="BP164571" s="90"/>
    </row>
    <row r="164572" spans="68:68" customFormat="1">
      <c r="BP164572" s="90"/>
    </row>
    <row r="164573" spans="68:68" customFormat="1">
      <c r="BP164573" s="90"/>
    </row>
    <row r="164574" spans="68:68" customFormat="1">
      <c r="BP164574" s="90"/>
    </row>
    <row r="164575" spans="68:68" customFormat="1">
      <c r="BP164575" s="90"/>
    </row>
    <row r="164576" spans="68:68" customFormat="1">
      <c r="BP164576" s="90"/>
    </row>
    <row r="164577" spans="68:68" customFormat="1">
      <c r="BP164577" s="90"/>
    </row>
    <row r="164578" spans="68:68" customFormat="1">
      <c r="BP164578" s="90"/>
    </row>
    <row r="164579" spans="68:68" customFormat="1">
      <c r="BP164579" s="90"/>
    </row>
    <row r="164580" spans="68:68" customFormat="1">
      <c r="BP164580" s="90"/>
    </row>
    <row r="164581" spans="68:68" customFormat="1">
      <c r="BP164581" s="90"/>
    </row>
    <row r="164582" spans="68:68" customFormat="1">
      <c r="BP164582" s="90"/>
    </row>
    <row r="164583" spans="68:68" customFormat="1">
      <c r="BP164583" s="90"/>
    </row>
    <row r="164584" spans="68:68" customFormat="1">
      <c r="BP164584" s="90"/>
    </row>
    <row r="164585" spans="68:68" customFormat="1">
      <c r="BP164585" s="90"/>
    </row>
    <row r="164586" spans="68:68" customFormat="1">
      <c r="BP164586" s="90"/>
    </row>
    <row r="164587" spans="68:68" customFormat="1">
      <c r="BP164587" s="90"/>
    </row>
    <row r="164588" spans="68:68" customFormat="1">
      <c r="BP164588" s="90"/>
    </row>
    <row r="164589" spans="68:68" customFormat="1">
      <c r="BP164589" s="90"/>
    </row>
    <row r="164590" spans="68:68" customFormat="1">
      <c r="BP164590" s="90"/>
    </row>
    <row r="164591" spans="68:68" customFormat="1">
      <c r="BP164591" s="90"/>
    </row>
    <row r="164592" spans="68:68" customFormat="1">
      <c r="BP164592" s="90"/>
    </row>
    <row r="164593" spans="68:68" customFormat="1">
      <c r="BP164593" s="90"/>
    </row>
    <row r="164594" spans="68:68" customFormat="1">
      <c r="BP164594" s="90"/>
    </row>
    <row r="164595" spans="68:68" customFormat="1">
      <c r="BP164595" s="90"/>
    </row>
    <row r="164596" spans="68:68" customFormat="1">
      <c r="BP164596" s="90"/>
    </row>
    <row r="164597" spans="68:68" customFormat="1">
      <c r="BP164597" s="90"/>
    </row>
    <row r="164598" spans="68:68" customFormat="1">
      <c r="BP164598" s="90"/>
    </row>
    <row r="164599" spans="68:68" customFormat="1">
      <c r="BP164599" s="90"/>
    </row>
    <row r="164600" spans="68:68" customFormat="1">
      <c r="BP164600" s="90"/>
    </row>
    <row r="164601" spans="68:68" customFormat="1">
      <c r="BP164601" s="90"/>
    </row>
    <row r="164602" spans="68:68" customFormat="1">
      <c r="BP164602" s="90"/>
    </row>
    <row r="164603" spans="68:68" customFormat="1">
      <c r="BP164603" s="90"/>
    </row>
    <row r="164604" spans="68:68" customFormat="1">
      <c r="BP164604" s="90"/>
    </row>
    <row r="164605" spans="68:68" customFormat="1">
      <c r="BP164605" s="90"/>
    </row>
    <row r="164606" spans="68:68" customFormat="1">
      <c r="BP164606" s="90"/>
    </row>
    <row r="164607" spans="68:68" customFormat="1">
      <c r="BP164607" s="90"/>
    </row>
    <row r="164608" spans="68:68" customFormat="1">
      <c r="BP164608" s="90"/>
    </row>
    <row r="164609" spans="68:68" customFormat="1">
      <c r="BP164609" s="90"/>
    </row>
    <row r="164610" spans="68:68" customFormat="1">
      <c r="BP164610" s="90"/>
    </row>
    <row r="164611" spans="68:68" customFormat="1">
      <c r="BP164611" s="90"/>
    </row>
    <row r="164612" spans="68:68" customFormat="1">
      <c r="BP164612" s="90"/>
    </row>
    <row r="164613" spans="68:68" customFormat="1">
      <c r="BP164613" s="90"/>
    </row>
    <row r="164614" spans="68:68" customFormat="1">
      <c r="BP164614" s="90"/>
    </row>
    <row r="164615" spans="68:68" customFormat="1">
      <c r="BP164615" s="90"/>
    </row>
    <row r="164616" spans="68:68" customFormat="1">
      <c r="BP164616" s="90"/>
    </row>
    <row r="164617" spans="68:68" customFormat="1">
      <c r="BP164617" s="90"/>
    </row>
    <row r="164618" spans="68:68" customFormat="1">
      <c r="BP164618" s="90"/>
    </row>
    <row r="164619" spans="68:68" customFormat="1">
      <c r="BP164619" s="90"/>
    </row>
    <row r="164620" spans="68:68" customFormat="1">
      <c r="BP164620" s="90"/>
    </row>
    <row r="164621" spans="68:68" customFormat="1">
      <c r="BP164621" s="90"/>
    </row>
    <row r="164622" spans="68:68" customFormat="1">
      <c r="BP164622" s="90"/>
    </row>
    <row r="164623" spans="68:68" customFormat="1">
      <c r="BP164623" s="90"/>
    </row>
    <row r="164624" spans="68:68" customFormat="1">
      <c r="BP164624" s="90"/>
    </row>
    <row r="164625" spans="68:68" customFormat="1">
      <c r="BP164625" s="90"/>
    </row>
    <row r="164626" spans="68:68" customFormat="1">
      <c r="BP164626" s="90"/>
    </row>
    <row r="164627" spans="68:68" customFormat="1">
      <c r="BP164627" s="90"/>
    </row>
    <row r="164628" spans="68:68" customFormat="1">
      <c r="BP164628" s="90"/>
    </row>
    <row r="164629" spans="68:68" customFormat="1">
      <c r="BP164629" s="90"/>
    </row>
    <row r="164630" spans="68:68" customFormat="1">
      <c r="BP164630" s="90"/>
    </row>
    <row r="164631" spans="68:68" customFormat="1">
      <c r="BP164631" s="90"/>
    </row>
    <row r="164632" spans="68:68" customFormat="1">
      <c r="BP164632" s="90"/>
    </row>
    <row r="164633" spans="68:68" customFormat="1">
      <c r="BP164633" s="90"/>
    </row>
    <row r="164634" spans="68:68" customFormat="1">
      <c r="BP164634" s="90"/>
    </row>
    <row r="164635" spans="68:68" customFormat="1">
      <c r="BP164635" s="90"/>
    </row>
    <row r="164636" spans="68:68" customFormat="1">
      <c r="BP164636" s="90"/>
    </row>
    <row r="164637" spans="68:68" customFormat="1">
      <c r="BP164637" s="90"/>
    </row>
    <row r="164638" spans="68:68" customFormat="1">
      <c r="BP164638" s="90"/>
    </row>
    <row r="164639" spans="68:68" customFormat="1">
      <c r="BP164639" s="90"/>
    </row>
    <row r="164640" spans="68:68" customFormat="1">
      <c r="BP164640" s="90"/>
    </row>
    <row r="164641" spans="68:68" customFormat="1">
      <c r="BP164641" s="90"/>
    </row>
    <row r="164642" spans="68:68" customFormat="1">
      <c r="BP164642" s="90"/>
    </row>
    <row r="164643" spans="68:68" customFormat="1">
      <c r="BP164643" s="90"/>
    </row>
    <row r="164644" spans="68:68" customFormat="1">
      <c r="BP164644" s="90"/>
    </row>
    <row r="164645" spans="68:68" customFormat="1">
      <c r="BP164645" s="90"/>
    </row>
    <row r="164646" spans="68:68" customFormat="1">
      <c r="BP164646" s="90"/>
    </row>
    <row r="164647" spans="68:68" customFormat="1">
      <c r="BP164647" s="90"/>
    </row>
    <row r="164648" spans="68:68" customFormat="1">
      <c r="BP164648" s="90"/>
    </row>
    <row r="164649" spans="68:68" customFormat="1">
      <c r="BP164649" s="90"/>
    </row>
    <row r="164650" spans="68:68" customFormat="1">
      <c r="BP164650" s="90"/>
    </row>
    <row r="164651" spans="68:68" customFormat="1">
      <c r="BP164651" s="90"/>
    </row>
    <row r="164652" spans="68:68" customFormat="1">
      <c r="BP164652" s="90"/>
    </row>
    <row r="164653" spans="68:68" customFormat="1">
      <c r="BP164653" s="90"/>
    </row>
    <row r="164654" spans="68:68" customFormat="1">
      <c r="BP164654" s="90"/>
    </row>
    <row r="164655" spans="68:68" customFormat="1">
      <c r="BP164655" s="90"/>
    </row>
    <row r="164656" spans="68:68" customFormat="1">
      <c r="BP164656" s="90"/>
    </row>
    <row r="164657" spans="68:68" customFormat="1">
      <c r="BP164657" s="90"/>
    </row>
    <row r="164658" spans="68:68" customFormat="1">
      <c r="BP164658" s="90"/>
    </row>
    <row r="164659" spans="68:68" customFormat="1">
      <c r="BP164659" s="90"/>
    </row>
    <row r="164660" spans="68:68" customFormat="1">
      <c r="BP164660" s="90"/>
    </row>
    <row r="164661" spans="68:68" customFormat="1">
      <c r="BP164661" s="90"/>
    </row>
    <row r="164662" spans="68:68" customFormat="1">
      <c r="BP164662" s="90"/>
    </row>
    <row r="164663" spans="68:68" customFormat="1">
      <c r="BP164663" s="90"/>
    </row>
    <row r="164664" spans="68:68" customFormat="1">
      <c r="BP164664" s="90"/>
    </row>
    <row r="164665" spans="68:68" customFormat="1">
      <c r="BP164665" s="90"/>
    </row>
    <row r="164666" spans="68:68" customFormat="1">
      <c r="BP164666" s="90"/>
    </row>
    <row r="164667" spans="68:68" customFormat="1">
      <c r="BP164667" s="90"/>
    </row>
    <row r="164668" spans="68:68" customFormat="1">
      <c r="BP164668" s="90"/>
    </row>
    <row r="164669" spans="68:68" customFormat="1">
      <c r="BP164669" s="90"/>
    </row>
    <row r="164670" spans="68:68" customFormat="1">
      <c r="BP164670" s="90"/>
    </row>
    <row r="164671" spans="68:68" customFormat="1">
      <c r="BP164671" s="90"/>
    </row>
    <row r="164672" spans="68:68" customFormat="1">
      <c r="BP164672" s="90"/>
    </row>
    <row r="164673" spans="68:68" customFormat="1">
      <c r="BP164673" s="90"/>
    </row>
    <row r="164674" spans="68:68" customFormat="1">
      <c r="BP164674" s="90"/>
    </row>
    <row r="164675" spans="68:68" customFormat="1">
      <c r="BP164675" s="90"/>
    </row>
    <row r="164676" spans="68:68" customFormat="1">
      <c r="BP164676" s="90"/>
    </row>
    <row r="164677" spans="68:68" customFormat="1">
      <c r="BP164677" s="90"/>
    </row>
    <row r="164678" spans="68:68" customFormat="1">
      <c r="BP164678" s="90"/>
    </row>
    <row r="164679" spans="68:68" customFormat="1">
      <c r="BP164679" s="90"/>
    </row>
    <row r="164680" spans="68:68" customFormat="1">
      <c r="BP164680" s="90"/>
    </row>
    <row r="164681" spans="68:68" customFormat="1">
      <c r="BP164681" s="90"/>
    </row>
    <row r="164682" spans="68:68" customFormat="1">
      <c r="BP164682" s="90"/>
    </row>
    <row r="164683" spans="68:68" customFormat="1">
      <c r="BP164683" s="90"/>
    </row>
    <row r="164684" spans="68:68" customFormat="1">
      <c r="BP164684" s="90"/>
    </row>
    <row r="164685" spans="68:68" customFormat="1">
      <c r="BP164685" s="90"/>
    </row>
    <row r="164686" spans="68:68" customFormat="1">
      <c r="BP164686" s="90"/>
    </row>
    <row r="164687" spans="68:68" customFormat="1">
      <c r="BP164687" s="90"/>
    </row>
    <row r="164688" spans="68:68" customFormat="1">
      <c r="BP164688" s="90"/>
    </row>
    <row r="164689" spans="68:68" customFormat="1">
      <c r="BP164689" s="90"/>
    </row>
    <row r="164690" spans="68:68" customFormat="1">
      <c r="BP164690" s="90"/>
    </row>
    <row r="164691" spans="68:68" customFormat="1">
      <c r="BP164691" s="90"/>
    </row>
    <row r="164692" spans="68:68" customFormat="1">
      <c r="BP164692" s="90"/>
    </row>
    <row r="164693" spans="68:68" customFormat="1">
      <c r="BP164693" s="90"/>
    </row>
    <row r="164694" spans="68:68" customFormat="1">
      <c r="BP164694" s="90"/>
    </row>
    <row r="164695" spans="68:68" customFormat="1">
      <c r="BP164695" s="90"/>
    </row>
    <row r="164696" spans="68:68" customFormat="1">
      <c r="BP164696" s="90"/>
    </row>
    <row r="164697" spans="68:68" customFormat="1">
      <c r="BP164697" s="90"/>
    </row>
    <row r="164698" spans="68:68" customFormat="1">
      <c r="BP164698" s="90"/>
    </row>
    <row r="164699" spans="68:68" customFormat="1">
      <c r="BP164699" s="90"/>
    </row>
    <row r="164700" spans="68:68" customFormat="1">
      <c r="BP164700" s="90"/>
    </row>
    <row r="164701" spans="68:68" customFormat="1">
      <c r="BP164701" s="90"/>
    </row>
    <row r="164702" spans="68:68" customFormat="1">
      <c r="BP164702" s="90"/>
    </row>
    <row r="164703" spans="68:68" customFormat="1">
      <c r="BP164703" s="90"/>
    </row>
    <row r="164704" spans="68:68" customFormat="1">
      <c r="BP164704" s="90"/>
    </row>
    <row r="164705" spans="68:68" customFormat="1">
      <c r="BP164705" s="90"/>
    </row>
    <row r="164706" spans="68:68" customFormat="1">
      <c r="BP164706" s="90"/>
    </row>
    <row r="164707" spans="68:68" customFormat="1">
      <c r="BP164707" s="90"/>
    </row>
    <row r="164708" spans="68:68" customFormat="1">
      <c r="BP164708" s="90"/>
    </row>
    <row r="164709" spans="68:68" customFormat="1">
      <c r="BP164709" s="90"/>
    </row>
    <row r="164710" spans="68:68" customFormat="1">
      <c r="BP164710" s="90"/>
    </row>
    <row r="164711" spans="68:68" customFormat="1">
      <c r="BP164711" s="90"/>
    </row>
    <row r="164712" spans="68:68" customFormat="1">
      <c r="BP164712" s="90"/>
    </row>
    <row r="164713" spans="68:68" customFormat="1">
      <c r="BP164713" s="90"/>
    </row>
    <row r="164714" spans="68:68" customFormat="1">
      <c r="BP164714" s="90"/>
    </row>
    <row r="164715" spans="68:68" customFormat="1">
      <c r="BP164715" s="90"/>
    </row>
    <row r="164716" spans="68:68" customFormat="1">
      <c r="BP164716" s="90"/>
    </row>
    <row r="164717" spans="68:68" customFormat="1">
      <c r="BP164717" s="90"/>
    </row>
    <row r="164718" spans="68:68" customFormat="1">
      <c r="BP164718" s="90"/>
    </row>
    <row r="164719" spans="68:68" customFormat="1">
      <c r="BP164719" s="90"/>
    </row>
    <row r="164720" spans="68:68" customFormat="1">
      <c r="BP164720" s="90"/>
    </row>
    <row r="164721" spans="68:68" customFormat="1">
      <c r="BP164721" s="90"/>
    </row>
    <row r="164722" spans="68:68" customFormat="1">
      <c r="BP164722" s="90"/>
    </row>
    <row r="164723" spans="68:68" customFormat="1">
      <c r="BP164723" s="90"/>
    </row>
    <row r="164724" spans="68:68" customFormat="1">
      <c r="BP164724" s="90"/>
    </row>
    <row r="164725" spans="68:68" customFormat="1">
      <c r="BP164725" s="90"/>
    </row>
    <row r="164726" spans="68:68" customFormat="1">
      <c r="BP164726" s="90"/>
    </row>
    <row r="164727" spans="68:68" customFormat="1">
      <c r="BP164727" s="90"/>
    </row>
    <row r="164728" spans="68:68" customFormat="1">
      <c r="BP164728" s="90"/>
    </row>
    <row r="164729" spans="68:68" customFormat="1">
      <c r="BP164729" s="90"/>
    </row>
    <row r="164730" spans="68:68" customFormat="1">
      <c r="BP164730" s="90"/>
    </row>
    <row r="164731" spans="68:68" customFormat="1">
      <c r="BP164731" s="90"/>
    </row>
    <row r="164732" spans="68:68" customFormat="1">
      <c r="BP164732" s="90"/>
    </row>
    <row r="164733" spans="68:68" customFormat="1">
      <c r="BP164733" s="90"/>
    </row>
    <row r="164734" spans="68:68" customFormat="1">
      <c r="BP164734" s="90"/>
    </row>
    <row r="164735" spans="68:68" customFormat="1">
      <c r="BP164735" s="90"/>
    </row>
    <row r="164736" spans="68:68" customFormat="1">
      <c r="BP164736" s="90"/>
    </row>
    <row r="164737" spans="68:68" customFormat="1">
      <c r="BP164737" s="90"/>
    </row>
    <row r="164738" spans="68:68" customFormat="1">
      <c r="BP164738" s="90"/>
    </row>
    <row r="164739" spans="68:68" customFormat="1">
      <c r="BP164739" s="90"/>
    </row>
    <row r="164740" spans="68:68" customFormat="1">
      <c r="BP164740" s="90"/>
    </row>
    <row r="164741" spans="68:68" customFormat="1">
      <c r="BP164741" s="90"/>
    </row>
    <row r="164742" spans="68:68" customFormat="1">
      <c r="BP164742" s="90"/>
    </row>
    <row r="164743" spans="68:68" customFormat="1">
      <c r="BP164743" s="90"/>
    </row>
    <row r="164744" spans="68:68" customFormat="1">
      <c r="BP164744" s="90"/>
    </row>
    <row r="164745" spans="68:68" customFormat="1">
      <c r="BP164745" s="90"/>
    </row>
    <row r="164746" spans="68:68" customFormat="1">
      <c r="BP164746" s="90"/>
    </row>
    <row r="164747" spans="68:68" customFormat="1">
      <c r="BP164747" s="90"/>
    </row>
    <row r="164748" spans="68:68" customFormat="1">
      <c r="BP164748" s="90"/>
    </row>
    <row r="164749" spans="68:68" customFormat="1">
      <c r="BP164749" s="90"/>
    </row>
    <row r="164750" spans="68:68" customFormat="1">
      <c r="BP164750" s="90"/>
    </row>
    <row r="164751" spans="68:68" customFormat="1">
      <c r="BP164751" s="90"/>
    </row>
    <row r="164752" spans="68:68" customFormat="1">
      <c r="BP164752" s="90"/>
    </row>
    <row r="164753" spans="68:68" customFormat="1">
      <c r="BP164753" s="90"/>
    </row>
    <row r="164754" spans="68:68" customFormat="1">
      <c r="BP164754" s="90"/>
    </row>
    <row r="164755" spans="68:68" customFormat="1">
      <c r="BP164755" s="90"/>
    </row>
    <row r="164756" spans="68:68" customFormat="1">
      <c r="BP164756" s="90"/>
    </row>
    <row r="164757" spans="68:68" customFormat="1">
      <c r="BP164757" s="90"/>
    </row>
    <row r="164758" spans="68:68" customFormat="1">
      <c r="BP164758" s="90"/>
    </row>
    <row r="164759" spans="68:68" customFormat="1">
      <c r="BP164759" s="90"/>
    </row>
    <row r="164760" spans="68:68" customFormat="1">
      <c r="BP164760" s="90"/>
    </row>
    <row r="164761" spans="68:68" customFormat="1">
      <c r="BP164761" s="90"/>
    </row>
    <row r="164762" spans="68:68" customFormat="1">
      <c r="BP164762" s="90"/>
    </row>
    <row r="164763" spans="68:68" customFormat="1">
      <c r="BP164763" s="90"/>
    </row>
    <row r="164764" spans="68:68" customFormat="1">
      <c r="BP164764" s="90"/>
    </row>
    <row r="164765" spans="68:68" customFormat="1">
      <c r="BP164765" s="90"/>
    </row>
    <row r="164766" spans="68:68" customFormat="1">
      <c r="BP164766" s="90"/>
    </row>
    <row r="164767" spans="68:68" customFormat="1">
      <c r="BP164767" s="90"/>
    </row>
    <row r="164768" spans="68:68" customFormat="1">
      <c r="BP164768" s="90"/>
    </row>
    <row r="164769" spans="68:68" customFormat="1">
      <c r="BP164769" s="90"/>
    </row>
    <row r="164770" spans="68:68" customFormat="1">
      <c r="BP164770" s="90"/>
    </row>
    <row r="164771" spans="68:68" customFormat="1">
      <c r="BP164771" s="90"/>
    </row>
    <row r="164772" spans="68:68" customFormat="1">
      <c r="BP164772" s="90"/>
    </row>
    <row r="164773" spans="68:68" customFormat="1">
      <c r="BP164773" s="90"/>
    </row>
    <row r="164774" spans="68:68" customFormat="1">
      <c r="BP164774" s="90"/>
    </row>
    <row r="164775" spans="68:68" customFormat="1">
      <c r="BP164775" s="90"/>
    </row>
    <row r="164776" spans="68:68" customFormat="1">
      <c r="BP164776" s="90"/>
    </row>
    <row r="164777" spans="68:68" customFormat="1">
      <c r="BP164777" s="90"/>
    </row>
    <row r="164778" spans="68:68" customFormat="1">
      <c r="BP164778" s="90"/>
    </row>
    <row r="164779" spans="68:68" customFormat="1">
      <c r="BP164779" s="90"/>
    </row>
    <row r="164780" spans="68:68" customFormat="1">
      <c r="BP164780" s="90"/>
    </row>
    <row r="164781" spans="68:68" customFormat="1">
      <c r="BP164781" s="90"/>
    </row>
    <row r="164782" spans="68:68" customFormat="1">
      <c r="BP164782" s="90"/>
    </row>
    <row r="164783" spans="68:68" customFormat="1">
      <c r="BP164783" s="90"/>
    </row>
    <row r="164784" spans="68:68" customFormat="1">
      <c r="BP164784" s="90"/>
    </row>
    <row r="164785" spans="68:68" customFormat="1">
      <c r="BP164785" s="90"/>
    </row>
    <row r="164786" spans="68:68" customFormat="1">
      <c r="BP164786" s="90"/>
    </row>
    <row r="164787" spans="68:68" customFormat="1">
      <c r="BP164787" s="90"/>
    </row>
    <row r="164788" spans="68:68" customFormat="1">
      <c r="BP164788" s="90"/>
    </row>
    <row r="164789" spans="68:68" customFormat="1">
      <c r="BP164789" s="90"/>
    </row>
    <row r="164790" spans="68:68" customFormat="1">
      <c r="BP164790" s="90"/>
    </row>
    <row r="164791" spans="68:68" customFormat="1">
      <c r="BP164791" s="90"/>
    </row>
    <row r="164792" spans="68:68" customFormat="1">
      <c r="BP164792" s="90"/>
    </row>
    <row r="164793" spans="68:68" customFormat="1">
      <c r="BP164793" s="90"/>
    </row>
    <row r="164794" spans="68:68" customFormat="1">
      <c r="BP164794" s="90"/>
    </row>
    <row r="164795" spans="68:68" customFormat="1">
      <c r="BP164795" s="90"/>
    </row>
    <row r="164796" spans="68:68" customFormat="1">
      <c r="BP164796" s="90"/>
    </row>
    <row r="164797" spans="68:68" customFormat="1">
      <c r="BP164797" s="90"/>
    </row>
    <row r="164798" spans="68:68" customFormat="1">
      <c r="BP164798" s="90"/>
    </row>
    <row r="164799" spans="68:68" customFormat="1">
      <c r="BP164799" s="90"/>
    </row>
    <row r="164800" spans="68:68" customFormat="1">
      <c r="BP164800" s="90"/>
    </row>
    <row r="164801" spans="68:68" customFormat="1">
      <c r="BP164801" s="90"/>
    </row>
    <row r="164802" spans="68:68" customFormat="1">
      <c r="BP164802" s="90"/>
    </row>
    <row r="164803" spans="68:68" customFormat="1">
      <c r="BP164803" s="90"/>
    </row>
    <row r="164804" spans="68:68" customFormat="1">
      <c r="BP164804" s="90"/>
    </row>
    <row r="164805" spans="68:68" customFormat="1">
      <c r="BP164805" s="90"/>
    </row>
    <row r="164806" spans="68:68" customFormat="1">
      <c r="BP164806" s="90"/>
    </row>
    <row r="164807" spans="68:68" customFormat="1">
      <c r="BP164807" s="90"/>
    </row>
    <row r="164808" spans="68:68" customFormat="1">
      <c r="BP164808" s="90"/>
    </row>
    <row r="164809" spans="68:68" customFormat="1">
      <c r="BP164809" s="90"/>
    </row>
    <row r="164810" spans="68:68" customFormat="1">
      <c r="BP164810" s="90"/>
    </row>
    <row r="164811" spans="68:68" customFormat="1">
      <c r="BP164811" s="90"/>
    </row>
    <row r="164812" spans="68:68" customFormat="1">
      <c r="BP164812" s="90"/>
    </row>
    <row r="164813" spans="68:68" customFormat="1">
      <c r="BP164813" s="90"/>
    </row>
    <row r="164814" spans="68:68" customFormat="1">
      <c r="BP164814" s="90"/>
    </row>
    <row r="164815" spans="68:68" customFormat="1">
      <c r="BP164815" s="90"/>
    </row>
    <row r="164816" spans="68:68" customFormat="1">
      <c r="BP164816" s="90"/>
    </row>
    <row r="164817" spans="68:68" customFormat="1">
      <c r="BP164817" s="90"/>
    </row>
    <row r="164818" spans="68:68" customFormat="1">
      <c r="BP164818" s="90"/>
    </row>
    <row r="164819" spans="68:68" customFormat="1">
      <c r="BP164819" s="90"/>
    </row>
    <row r="164820" spans="68:68" customFormat="1">
      <c r="BP164820" s="90"/>
    </row>
    <row r="164821" spans="68:68" customFormat="1">
      <c r="BP164821" s="90"/>
    </row>
    <row r="164822" spans="68:68" customFormat="1">
      <c r="BP164822" s="90"/>
    </row>
    <row r="164823" spans="68:68" customFormat="1">
      <c r="BP164823" s="90"/>
    </row>
    <row r="164824" spans="68:68" customFormat="1">
      <c r="BP164824" s="90"/>
    </row>
    <row r="164825" spans="68:68" customFormat="1">
      <c r="BP164825" s="90"/>
    </row>
    <row r="164826" spans="68:68" customFormat="1">
      <c r="BP164826" s="90"/>
    </row>
    <row r="164827" spans="68:68" customFormat="1">
      <c r="BP164827" s="90"/>
    </row>
    <row r="164828" spans="68:68" customFormat="1">
      <c r="BP164828" s="90"/>
    </row>
    <row r="164829" spans="68:68" customFormat="1">
      <c r="BP164829" s="90"/>
    </row>
    <row r="164830" spans="68:68" customFormat="1">
      <c r="BP164830" s="90"/>
    </row>
    <row r="164831" spans="68:68" customFormat="1">
      <c r="BP164831" s="90"/>
    </row>
    <row r="164832" spans="68:68" customFormat="1">
      <c r="BP164832" s="90"/>
    </row>
    <row r="164833" spans="68:68" customFormat="1">
      <c r="BP164833" s="90"/>
    </row>
    <row r="164834" spans="68:68" customFormat="1">
      <c r="BP164834" s="90"/>
    </row>
    <row r="164835" spans="68:68" customFormat="1">
      <c r="BP164835" s="90"/>
    </row>
    <row r="164836" spans="68:68" customFormat="1">
      <c r="BP164836" s="90"/>
    </row>
    <row r="164837" spans="68:68" customFormat="1">
      <c r="BP164837" s="90"/>
    </row>
    <row r="164838" spans="68:68" customFormat="1">
      <c r="BP164838" s="90"/>
    </row>
    <row r="164839" spans="68:68" customFormat="1">
      <c r="BP164839" s="90"/>
    </row>
    <row r="164840" spans="68:68" customFormat="1">
      <c r="BP164840" s="90"/>
    </row>
    <row r="164841" spans="68:68" customFormat="1">
      <c r="BP164841" s="90"/>
    </row>
    <row r="164842" spans="68:68" customFormat="1">
      <c r="BP164842" s="90"/>
    </row>
    <row r="164843" spans="68:68" customFormat="1">
      <c r="BP164843" s="90"/>
    </row>
    <row r="164844" spans="68:68" customFormat="1">
      <c r="BP164844" s="90"/>
    </row>
    <row r="164845" spans="68:68" customFormat="1">
      <c r="BP164845" s="90"/>
    </row>
    <row r="164846" spans="68:68" customFormat="1">
      <c r="BP164846" s="90"/>
    </row>
    <row r="164847" spans="68:68" customFormat="1">
      <c r="BP164847" s="90"/>
    </row>
    <row r="164848" spans="68:68" customFormat="1">
      <c r="BP164848" s="90"/>
    </row>
    <row r="164849" spans="68:68" customFormat="1">
      <c r="BP164849" s="90"/>
    </row>
    <row r="164850" spans="68:68" customFormat="1">
      <c r="BP164850" s="90"/>
    </row>
    <row r="164851" spans="68:68" customFormat="1">
      <c r="BP164851" s="90"/>
    </row>
    <row r="164852" spans="68:68" customFormat="1">
      <c r="BP164852" s="90"/>
    </row>
    <row r="164853" spans="68:68" customFormat="1">
      <c r="BP164853" s="90"/>
    </row>
    <row r="164854" spans="68:68" customFormat="1">
      <c r="BP164854" s="90"/>
    </row>
    <row r="164855" spans="68:68" customFormat="1">
      <c r="BP164855" s="90"/>
    </row>
    <row r="164856" spans="68:68" customFormat="1">
      <c r="BP164856" s="90"/>
    </row>
    <row r="164857" spans="68:68" customFormat="1">
      <c r="BP164857" s="90"/>
    </row>
    <row r="164858" spans="68:68" customFormat="1">
      <c r="BP164858" s="90"/>
    </row>
    <row r="164859" spans="68:68" customFormat="1">
      <c r="BP164859" s="90"/>
    </row>
    <row r="164860" spans="68:68" customFormat="1">
      <c r="BP164860" s="90"/>
    </row>
    <row r="164861" spans="68:68" customFormat="1">
      <c r="BP164861" s="90"/>
    </row>
    <row r="164862" spans="68:68" customFormat="1">
      <c r="BP164862" s="90"/>
    </row>
    <row r="164863" spans="68:68" customFormat="1">
      <c r="BP164863" s="90"/>
    </row>
    <row r="164864" spans="68:68" customFormat="1">
      <c r="BP164864" s="90"/>
    </row>
    <row r="164865" spans="68:68" customFormat="1">
      <c r="BP164865" s="90"/>
    </row>
    <row r="164866" spans="68:68" customFormat="1">
      <c r="BP164866" s="90"/>
    </row>
    <row r="164867" spans="68:68" customFormat="1">
      <c r="BP164867" s="90"/>
    </row>
    <row r="164868" spans="68:68" customFormat="1">
      <c r="BP164868" s="90"/>
    </row>
    <row r="164869" spans="68:68" customFormat="1">
      <c r="BP164869" s="90"/>
    </row>
    <row r="164870" spans="68:68" customFormat="1">
      <c r="BP164870" s="90"/>
    </row>
    <row r="164871" spans="68:68" customFormat="1">
      <c r="BP164871" s="90"/>
    </row>
    <row r="164872" spans="68:68" customFormat="1">
      <c r="BP164872" s="90"/>
    </row>
    <row r="164873" spans="68:68" customFormat="1">
      <c r="BP164873" s="90"/>
    </row>
    <row r="164874" spans="68:68" customFormat="1">
      <c r="BP164874" s="90"/>
    </row>
    <row r="164875" spans="68:68" customFormat="1">
      <c r="BP164875" s="90"/>
    </row>
    <row r="164876" spans="68:68" customFormat="1">
      <c r="BP164876" s="90"/>
    </row>
    <row r="164877" spans="68:68" customFormat="1">
      <c r="BP164877" s="90"/>
    </row>
    <row r="164878" spans="68:68" customFormat="1">
      <c r="BP164878" s="90"/>
    </row>
    <row r="164879" spans="68:68" customFormat="1">
      <c r="BP164879" s="90"/>
    </row>
    <row r="164880" spans="68:68" customFormat="1">
      <c r="BP164880" s="90"/>
    </row>
    <row r="164881" spans="68:68" customFormat="1">
      <c r="BP164881" s="90"/>
    </row>
    <row r="164882" spans="68:68" customFormat="1">
      <c r="BP164882" s="90"/>
    </row>
    <row r="164883" spans="68:68" customFormat="1">
      <c r="BP164883" s="90"/>
    </row>
    <row r="164884" spans="68:68" customFormat="1">
      <c r="BP164884" s="90"/>
    </row>
    <row r="164885" spans="68:68" customFormat="1">
      <c r="BP164885" s="90"/>
    </row>
    <row r="164886" spans="68:68" customFormat="1">
      <c r="BP164886" s="90"/>
    </row>
    <row r="164887" spans="68:68" customFormat="1">
      <c r="BP164887" s="90"/>
    </row>
    <row r="164888" spans="68:68" customFormat="1">
      <c r="BP164888" s="90"/>
    </row>
    <row r="164889" spans="68:68" customFormat="1">
      <c r="BP164889" s="90"/>
    </row>
    <row r="164890" spans="68:68" customFormat="1">
      <c r="BP164890" s="90"/>
    </row>
    <row r="164891" spans="68:68" customFormat="1">
      <c r="BP164891" s="90"/>
    </row>
    <row r="164892" spans="68:68" customFormat="1">
      <c r="BP164892" s="90"/>
    </row>
    <row r="164893" spans="68:68" customFormat="1">
      <c r="BP164893" s="90"/>
    </row>
    <row r="164894" spans="68:68" customFormat="1">
      <c r="BP164894" s="90"/>
    </row>
    <row r="164895" spans="68:68" customFormat="1">
      <c r="BP164895" s="90"/>
    </row>
    <row r="164896" spans="68:68" customFormat="1">
      <c r="BP164896" s="90"/>
    </row>
    <row r="164897" spans="68:68" customFormat="1">
      <c r="BP164897" s="90"/>
    </row>
    <row r="164898" spans="68:68" customFormat="1">
      <c r="BP164898" s="90"/>
    </row>
    <row r="164899" spans="68:68" customFormat="1">
      <c r="BP164899" s="90"/>
    </row>
    <row r="164900" spans="68:68" customFormat="1">
      <c r="BP164900" s="90"/>
    </row>
    <row r="164901" spans="68:68" customFormat="1">
      <c r="BP164901" s="90"/>
    </row>
    <row r="164902" spans="68:68" customFormat="1">
      <c r="BP164902" s="90"/>
    </row>
    <row r="164903" spans="68:68" customFormat="1">
      <c r="BP164903" s="90"/>
    </row>
    <row r="164904" spans="68:68" customFormat="1">
      <c r="BP164904" s="90"/>
    </row>
    <row r="164905" spans="68:68" customFormat="1">
      <c r="BP164905" s="90"/>
    </row>
    <row r="164906" spans="68:68" customFormat="1">
      <c r="BP164906" s="90"/>
    </row>
    <row r="164907" spans="68:68" customFormat="1">
      <c r="BP164907" s="90"/>
    </row>
    <row r="164908" spans="68:68" customFormat="1">
      <c r="BP164908" s="90"/>
    </row>
    <row r="164909" spans="68:68" customFormat="1">
      <c r="BP164909" s="90"/>
    </row>
    <row r="164910" spans="68:68" customFormat="1">
      <c r="BP164910" s="90"/>
    </row>
    <row r="164911" spans="68:68" customFormat="1">
      <c r="BP164911" s="90"/>
    </row>
    <row r="164912" spans="68:68" customFormat="1">
      <c r="BP164912" s="90"/>
    </row>
    <row r="164913" spans="68:68" customFormat="1">
      <c r="BP164913" s="90"/>
    </row>
    <row r="164914" spans="68:68" customFormat="1">
      <c r="BP164914" s="90"/>
    </row>
    <row r="164915" spans="68:68" customFormat="1">
      <c r="BP164915" s="90"/>
    </row>
    <row r="164916" spans="68:68" customFormat="1">
      <c r="BP164916" s="90"/>
    </row>
    <row r="164917" spans="68:68" customFormat="1">
      <c r="BP164917" s="90"/>
    </row>
    <row r="164918" spans="68:68" customFormat="1">
      <c r="BP164918" s="90"/>
    </row>
    <row r="164919" spans="68:68" customFormat="1">
      <c r="BP164919" s="90"/>
    </row>
    <row r="164920" spans="68:68" customFormat="1">
      <c r="BP164920" s="90"/>
    </row>
    <row r="164921" spans="68:68" customFormat="1">
      <c r="BP164921" s="90"/>
    </row>
    <row r="164922" spans="68:68" customFormat="1">
      <c r="BP164922" s="90"/>
    </row>
    <row r="164923" spans="68:68" customFormat="1">
      <c r="BP164923" s="90"/>
    </row>
    <row r="164924" spans="68:68" customFormat="1">
      <c r="BP164924" s="90"/>
    </row>
    <row r="164925" spans="68:68" customFormat="1">
      <c r="BP164925" s="90"/>
    </row>
    <row r="164926" spans="68:68" customFormat="1">
      <c r="BP164926" s="90"/>
    </row>
    <row r="164927" spans="68:68" customFormat="1">
      <c r="BP164927" s="90"/>
    </row>
    <row r="164928" spans="68:68" customFormat="1">
      <c r="BP164928" s="90"/>
    </row>
    <row r="164929" spans="68:68" customFormat="1">
      <c r="BP164929" s="90"/>
    </row>
    <row r="164930" spans="68:68" customFormat="1">
      <c r="BP164930" s="90"/>
    </row>
    <row r="164931" spans="68:68" customFormat="1">
      <c r="BP164931" s="90"/>
    </row>
    <row r="164932" spans="68:68" customFormat="1">
      <c r="BP164932" s="90"/>
    </row>
    <row r="164933" spans="68:68" customFormat="1">
      <c r="BP164933" s="90"/>
    </row>
    <row r="164934" spans="68:68" customFormat="1">
      <c r="BP164934" s="90"/>
    </row>
    <row r="164935" spans="68:68" customFormat="1">
      <c r="BP164935" s="90"/>
    </row>
    <row r="164936" spans="68:68" customFormat="1">
      <c r="BP164936" s="90"/>
    </row>
    <row r="164937" spans="68:68" customFormat="1">
      <c r="BP164937" s="90"/>
    </row>
    <row r="164938" spans="68:68" customFormat="1">
      <c r="BP164938" s="90"/>
    </row>
    <row r="164939" spans="68:68" customFormat="1">
      <c r="BP164939" s="90"/>
    </row>
    <row r="164940" spans="68:68" customFormat="1">
      <c r="BP164940" s="90"/>
    </row>
    <row r="164941" spans="68:68" customFormat="1">
      <c r="BP164941" s="90"/>
    </row>
    <row r="164942" spans="68:68" customFormat="1">
      <c r="BP164942" s="90"/>
    </row>
    <row r="164943" spans="68:68" customFormat="1">
      <c r="BP164943" s="90"/>
    </row>
    <row r="164944" spans="68:68" customFormat="1">
      <c r="BP164944" s="90"/>
    </row>
    <row r="164945" spans="68:68" customFormat="1">
      <c r="BP164945" s="90"/>
    </row>
    <row r="164946" spans="68:68" customFormat="1">
      <c r="BP164946" s="90"/>
    </row>
    <row r="164947" spans="68:68" customFormat="1">
      <c r="BP164947" s="90"/>
    </row>
    <row r="164948" spans="68:68" customFormat="1">
      <c r="BP164948" s="90"/>
    </row>
    <row r="164949" spans="68:68" customFormat="1">
      <c r="BP164949" s="90"/>
    </row>
    <row r="164950" spans="68:68" customFormat="1">
      <c r="BP164950" s="90"/>
    </row>
    <row r="164951" spans="68:68" customFormat="1">
      <c r="BP164951" s="90"/>
    </row>
    <row r="164952" spans="68:68" customFormat="1">
      <c r="BP164952" s="90"/>
    </row>
    <row r="164953" spans="68:68" customFormat="1">
      <c r="BP164953" s="90"/>
    </row>
    <row r="164954" spans="68:68" customFormat="1">
      <c r="BP164954" s="90"/>
    </row>
    <row r="164955" spans="68:68" customFormat="1">
      <c r="BP164955" s="90"/>
    </row>
    <row r="164956" spans="68:68" customFormat="1">
      <c r="BP164956" s="90"/>
    </row>
    <row r="164957" spans="68:68" customFormat="1">
      <c r="BP164957" s="90"/>
    </row>
    <row r="164958" spans="68:68" customFormat="1">
      <c r="BP164958" s="90"/>
    </row>
    <row r="164959" spans="68:68" customFormat="1">
      <c r="BP164959" s="90"/>
    </row>
    <row r="164960" spans="68:68" customFormat="1">
      <c r="BP164960" s="90"/>
    </row>
    <row r="164961" spans="68:68" customFormat="1">
      <c r="BP164961" s="90"/>
    </row>
    <row r="164962" spans="68:68" customFormat="1">
      <c r="BP164962" s="90"/>
    </row>
    <row r="164963" spans="68:68" customFormat="1">
      <c r="BP164963" s="90"/>
    </row>
    <row r="164964" spans="68:68" customFormat="1">
      <c r="BP164964" s="90"/>
    </row>
    <row r="164965" spans="68:68" customFormat="1">
      <c r="BP164965" s="90"/>
    </row>
    <row r="164966" spans="68:68" customFormat="1">
      <c r="BP164966" s="90"/>
    </row>
    <row r="164967" spans="68:68" customFormat="1">
      <c r="BP164967" s="90"/>
    </row>
    <row r="164968" spans="68:68" customFormat="1">
      <c r="BP164968" s="90"/>
    </row>
    <row r="164969" spans="68:68" customFormat="1">
      <c r="BP164969" s="90"/>
    </row>
    <row r="164970" spans="68:68" customFormat="1">
      <c r="BP164970" s="90"/>
    </row>
    <row r="164971" spans="68:68" customFormat="1">
      <c r="BP164971" s="90"/>
    </row>
    <row r="164972" spans="68:68" customFormat="1">
      <c r="BP164972" s="90"/>
    </row>
    <row r="164973" spans="68:68" customFormat="1">
      <c r="BP164973" s="90"/>
    </row>
    <row r="164974" spans="68:68" customFormat="1">
      <c r="BP164974" s="90"/>
    </row>
    <row r="164975" spans="68:68" customFormat="1">
      <c r="BP164975" s="90"/>
    </row>
    <row r="164976" spans="68:68" customFormat="1">
      <c r="BP164976" s="90"/>
    </row>
    <row r="164977" spans="68:68" customFormat="1">
      <c r="BP164977" s="90"/>
    </row>
    <row r="164978" spans="68:68" customFormat="1">
      <c r="BP164978" s="90"/>
    </row>
    <row r="164979" spans="68:68" customFormat="1">
      <c r="BP164979" s="90"/>
    </row>
    <row r="164980" spans="68:68" customFormat="1">
      <c r="BP164980" s="90"/>
    </row>
    <row r="164981" spans="68:68" customFormat="1">
      <c r="BP164981" s="90"/>
    </row>
    <row r="164982" spans="68:68" customFormat="1">
      <c r="BP164982" s="90"/>
    </row>
    <row r="164983" spans="68:68" customFormat="1">
      <c r="BP164983" s="90"/>
    </row>
    <row r="164984" spans="68:68" customFormat="1">
      <c r="BP164984" s="90"/>
    </row>
    <row r="164985" spans="68:68" customFormat="1">
      <c r="BP164985" s="90"/>
    </row>
    <row r="164986" spans="68:68" customFormat="1">
      <c r="BP164986" s="90"/>
    </row>
    <row r="164987" spans="68:68" customFormat="1">
      <c r="BP164987" s="90"/>
    </row>
    <row r="164988" spans="68:68" customFormat="1">
      <c r="BP164988" s="90"/>
    </row>
    <row r="164989" spans="68:68" customFormat="1">
      <c r="BP164989" s="90"/>
    </row>
    <row r="164990" spans="68:68" customFormat="1">
      <c r="BP164990" s="90"/>
    </row>
    <row r="164991" spans="68:68" customFormat="1">
      <c r="BP164991" s="90"/>
    </row>
    <row r="164992" spans="68:68" customFormat="1">
      <c r="BP164992" s="90"/>
    </row>
    <row r="164993" spans="68:68" customFormat="1">
      <c r="BP164993" s="90"/>
    </row>
    <row r="164994" spans="68:68" customFormat="1">
      <c r="BP164994" s="90"/>
    </row>
    <row r="164995" spans="68:68" customFormat="1">
      <c r="BP164995" s="90"/>
    </row>
    <row r="164996" spans="68:68" customFormat="1">
      <c r="BP164996" s="90"/>
    </row>
    <row r="164997" spans="68:68" customFormat="1">
      <c r="BP164997" s="90"/>
    </row>
    <row r="164998" spans="68:68" customFormat="1">
      <c r="BP164998" s="90"/>
    </row>
    <row r="164999" spans="68:68" customFormat="1">
      <c r="BP164999" s="90"/>
    </row>
    <row r="165000" spans="68:68" customFormat="1">
      <c r="BP165000" s="90"/>
    </row>
    <row r="165001" spans="68:68" customFormat="1">
      <c r="BP165001" s="90"/>
    </row>
    <row r="165002" spans="68:68" customFormat="1">
      <c r="BP165002" s="90"/>
    </row>
    <row r="165003" spans="68:68" customFormat="1">
      <c r="BP165003" s="90"/>
    </row>
    <row r="165004" spans="68:68" customFormat="1">
      <c r="BP165004" s="90"/>
    </row>
    <row r="165005" spans="68:68" customFormat="1">
      <c r="BP165005" s="90"/>
    </row>
    <row r="165006" spans="68:68" customFormat="1">
      <c r="BP165006" s="90"/>
    </row>
    <row r="165007" spans="68:68" customFormat="1">
      <c r="BP165007" s="90"/>
    </row>
    <row r="165008" spans="68:68" customFormat="1">
      <c r="BP165008" s="90"/>
    </row>
    <row r="165009" spans="68:68" customFormat="1">
      <c r="BP165009" s="90"/>
    </row>
    <row r="165010" spans="68:68" customFormat="1">
      <c r="BP165010" s="90"/>
    </row>
    <row r="165011" spans="68:68" customFormat="1">
      <c r="BP165011" s="90"/>
    </row>
    <row r="165012" spans="68:68" customFormat="1">
      <c r="BP165012" s="90"/>
    </row>
    <row r="165013" spans="68:68" customFormat="1">
      <c r="BP165013" s="90"/>
    </row>
    <row r="165014" spans="68:68" customFormat="1">
      <c r="BP165014" s="90"/>
    </row>
    <row r="165015" spans="68:68" customFormat="1">
      <c r="BP165015" s="90"/>
    </row>
    <row r="165016" spans="68:68" customFormat="1">
      <c r="BP165016" s="90"/>
    </row>
    <row r="165017" spans="68:68" customFormat="1">
      <c r="BP165017" s="90"/>
    </row>
    <row r="165018" spans="68:68" customFormat="1">
      <c r="BP165018" s="90"/>
    </row>
    <row r="165019" spans="68:68" customFormat="1">
      <c r="BP165019" s="90"/>
    </row>
    <row r="165020" spans="68:68" customFormat="1">
      <c r="BP165020" s="90"/>
    </row>
    <row r="165021" spans="68:68" customFormat="1">
      <c r="BP165021" s="90"/>
    </row>
    <row r="165022" spans="68:68" customFormat="1">
      <c r="BP165022" s="90"/>
    </row>
    <row r="165023" spans="68:68" customFormat="1">
      <c r="BP165023" s="90"/>
    </row>
    <row r="165024" spans="68:68" customFormat="1">
      <c r="BP165024" s="90"/>
    </row>
    <row r="165025" spans="68:68" customFormat="1">
      <c r="BP165025" s="90"/>
    </row>
    <row r="165026" spans="68:68" customFormat="1">
      <c r="BP165026" s="90"/>
    </row>
    <row r="165027" spans="68:68" customFormat="1">
      <c r="BP165027" s="90"/>
    </row>
    <row r="165028" spans="68:68" customFormat="1">
      <c r="BP165028" s="90"/>
    </row>
    <row r="165029" spans="68:68" customFormat="1">
      <c r="BP165029" s="90"/>
    </row>
    <row r="165030" spans="68:68" customFormat="1">
      <c r="BP165030" s="90"/>
    </row>
    <row r="165031" spans="68:68" customFormat="1">
      <c r="BP165031" s="90"/>
    </row>
    <row r="165032" spans="68:68" customFormat="1">
      <c r="BP165032" s="90"/>
    </row>
    <row r="165033" spans="68:68" customFormat="1">
      <c r="BP165033" s="90"/>
    </row>
    <row r="165034" spans="68:68" customFormat="1">
      <c r="BP165034" s="90"/>
    </row>
    <row r="165035" spans="68:68" customFormat="1">
      <c r="BP165035" s="90"/>
    </row>
    <row r="165036" spans="68:68" customFormat="1">
      <c r="BP165036" s="90"/>
    </row>
    <row r="165037" spans="68:68" customFormat="1">
      <c r="BP165037" s="90"/>
    </row>
    <row r="165038" spans="68:68" customFormat="1">
      <c r="BP165038" s="90"/>
    </row>
    <row r="165039" spans="68:68" customFormat="1">
      <c r="BP165039" s="90"/>
    </row>
    <row r="165040" spans="68:68" customFormat="1">
      <c r="BP165040" s="90"/>
    </row>
    <row r="165041" spans="68:68" customFormat="1">
      <c r="BP165041" s="90"/>
    </row>
    <row r="165042" spans="68:68" customFormat="1">
      <c r="BP165042" s="90"/>
    </row>
    <row r="165043" spans="68:68" customFormat="1">
      <c r="BP165043" s="90"/>
    </row>
    <row r="165044" spans="68:68" customFormat="1">
      <c r="BP165044" s="90"/>
    </row>
    <row r="165045" spans="68:68" customFormat="1">
      <c r="BP165045" s="90"/>
    </row>
    <row r="165046" spans="68:68" customFormat="1">
      <c r="BP165046" s="90"/>
    </row>
    <row r="165047" spans="68:68" customFormat="1">
      <c r="BP165047" s="90"/>
    </row>
    <row r="165048" spans="68:68" customFormat="1">
      <c r="BP165048" s="90"/>
    </row>
    <row r="165049" spans="68:68" customFormat="1">
      <c r="BP165049" s="90"/>
    </row>
    <row r="165050" spans="68:68" customFormat="1">
      <c r="BP165050" s="90"/>
    </row>
    <row r="165051" spans="68:68" customFormat="1">
      <c r="BP165051" s="90"/>
    </row>
    <row r="165052" spans="68:68" customFormat="1">
      <c r="BP165052" s="90"/>
    </row>
    <row r="165053" spans="68:68" customFormat="1">
      <c r="BP165053" s="90"/>
    </row>
    <row r="165054" spans="68:68" customFormat="1">
      <c r="BP165054" s="90"/>
    </row>
    <row r="165055" spans="68:68" customFormat="1">
      <c r="BP165055" s="90"/>
    </row>
    <row r="165056" spans="68:68" customFormat="1">
      <c r="BP165056" s="90"/>
    </row>
    <row r="165057" spans="68:68" customFormat="1">
      <c r="BP165057" s="90"/>
    </row>
    <row r="165058" spans="68:68" customFormat="1">
      <c r="BP165058" s="90"/>
    </row>
    <row r="165059" spans="68:68" customFormat="1">
      <c r="BP165059" s="90"/>
    </row>
    <row r="165060" spans="68:68" customFormat="1">
      <c r="BP165060" s="90"/>
    </row>
    <row r="165061" spans="68:68" customFormat="1">
      <c r="BP165061" s="90"/>
    </row>
    <row r="165062" spans="68:68" customFormat="1">
      <c r="BP165062" s="90"/>
    </row>
    <row r="165063" spans="68:68" customFormat="1">
      <c r="BP165063" s="90"/>
    </row>
    <row r="165064" spans="68:68" customFormat="1">
      <c r="BP165064" s="90"/>
    </row>
    <row r="165065" spans="68:68" customFormat="1">
      <c r="BP165065" s="90"/>
    </row>
    <row r="165066" spans="68:68" customFormat="1">
      <c r="BP165066" s="90"/>
    </row>
    <row r="165067" spans="68:68" customFormat="1">
      <c r="BP165067" s="90"/>
    </row>
    <row r="165068" spans="68:68" customFormat="1">
      <c r="BP165068" s="90"/>
    </row>
    <row r="165069" spans="68:68" customFormat="1">
      <c r="BP165069" s="90"/>
    </row>
    <row r="165070" spans="68:68" customFormat="1">
      <c r="BP165070" s="90"/>
    </row>
    <row r="165071" spans="68:68" customFormat="1">
      <c r="BP165071" s="90"/>
    </row>
    <row r="165072" spans="68:68" customFormat="1">
      <c r="BP165072" s="90"/>
    </row>
    <row r="165073" spans="68:68" customFormat="1">
      <c r="BP165073" s="90"/>
    </row>
    <row r="165074" spans="68:68" customFormat="1">
      <c r="BP165074" s="90"/>
    </row>
    <row r="165075" spans="68:68" customFormat="1">
      <c r="BP165075" s="90"/>
    </row>
    <row r="165076" spans="68:68" customFormat="1">
      <c r="BP165076" s="90"/>
    </row>
    <row r="165077" spans="68:68" customFormat="1">
      <c r="BP165077" s="90"/>
    </row>
    <row r="165078" spans="68:68" customFormat="1">
      <c r="BP165078" s="90"/>
    </row>
    <row r="165079" spans="68:68" customFormat="1">
      <c r="BP165079" s="90"/>
    </row>
    <row r="165080" spans="68:68" customFormat="1">
      <c r="BP165080" s="90"/>
    </row>
    <row r="165081" spans="68:68" customFormat="1">
      <c r="BP165081" s="90"/>
    </row>
    <row r="165082" spans="68:68" customFormat="1">
      <c r="BP165082" s="90"/>
    </row>
    <row r="165083" spans="68:68" customFormat="1">
      <c r="BP165083" s="90"/>
    </row>
    <row r="165084" spans="68:68" customFormat="1">
      <c r="BP165084" s="90"/>
    </row>
    <row r="165085" spans="68:68" customFormat="1">
      <c r="BP165085" s="90"/>
    </row>
    <row r="165086" spans="68:68" customFormat="1">
      <c r="BP165086" s="90"/>
    </row>
    <row r="165087" spans="68:68" customFormat="1">
      <c r="BP165087" s="90"/>
    </row>
    <row r="165088" spans="68:68" customFormat="1">
      <c r="BP165088" s="90"/>
    </row>
    <row r="165089" spans="68:68" customFormat="1">
      <c r="BP165089" s="90"/>
    </row>
    <row r="165090" spans="68:68" customFormat="1">
      <c r="BP165090" s="90"/>
    </row>
    <row r="165091" spans="68:68" customFormat="1">
      <c r="BP165091" s="90"/>
    </row>
    <row r="165092" spans="68:68" customFormat="1">
      <c r="BP165092" s="90"/>
    </row>
    <row r="165093" spans="68:68" customFormat="1">
      <c r="BP165093" s="90"/>
    </row>
    <row r="165094" spans="68:68" customFormat="1">
      <c r="BP165094" s="90"/>
    </row>
    <row r="165095" spans="68:68" customFormat="1">
      <c r="BP165095" s="90"/>
    </row>
    <row r="165096" spans="68:68" customFormat="1">
      <c r="BP165096" s="90"/>
    </row>
    <row r="165097" spans="68:68" customFormat="1">
      <c r="BP165097" s="90"/>
    </row>
    <row r="165098" spans="68:68" customFormat="1">
      <c r="BP165098" s="90"/>
    </row>
    <row r="165099" spans="68:68" customFormat="1">
      <c r="BP165099" s="90"/>
    </row>
    <row r="165100" spans="68:68" customFormat="1">
      <c r="BP165100" s="90"/>
    </row>
    <row r="165101" spans="68:68" customFormat="1">
      <c r="BP165101" s="90"/>
    </row>
    <row r="165102" spans="68:68" customFormat="1">
      <c r="BP165102" s="90"/>
    </row>
    <row r="165103" spans="68:68" customFormat="1">
      <c r="BP165103" s="90"/>
    </row>
    <row r="165104" spans="68:68" customFormat="1">
      <c r="BP165104" s="90"/>
    </row>
    <row r="165105" spans="68:68" customFormat="1">
      <c r="BP165105" s="90"/>
    </row>
    <row r="165106" spans="68:68" customFormat="1">
      <c r="BP165106" s="90"/>
    </row>
    <row r="165107" spans="68:68" customFormat="1">
      <c r="BP165107" s="90"/>
    </row>
    <row r="165108" spans="68:68" customFormat="1">
      <c r="BP165108" s="90"/>
    </row>
    <row r="165109" spans="68:68" customFormat="1">
      <c r="BP165109" s="90"/>
    </row>
    <row r="165110" spans="68:68" customFormat="1">
      <c r="BP165110" s="90"/>
    </row>
    <row r="165111" spans="68:68" customFormat="1">
      <c r="BP165111" s="90"/>
    </row>
    <row r="165112" spans="68:68" customFormat="1">
      <c r="BP165112" s="90"/>
    </row>
    <row r="165113" spans="68:68" customFormat="1">
      <c r="BP165113" s="90"/>
    </row>
    <row r="165114" spans="68:68" customFormat="1">
      <c r="BP165114" s="90"/>
    </row>
    <row r="165115" spans="68:68" customFormat="1">
      <c r="BP165115" s="90"/>
    </row>
    <row r="165116" spans="68:68" customFormat="1">
      <c r="BP165116" s="90"/>
    </row>
    <row r="165117" spans="68:68" customFormat="1">
      <c r="BP165117" s="90"/>
    </row>
    <row r="165118" spans="68:68" customFormat="1">
      <c r="BP165118" s="90"/>
    </row>
    <row r="165119" spans="68:68" customFormat="1">
      <c r="BP165119" s="90"/>
    </row>
    <row r="165120" spans="68:68" customFormat="1">
      <c r="BP165120" s="90"/>
    </row>
    <row r="165121" spans="68:68" customFormat="1">
      <c r="BP165121" s="90"/>
    </row>
    <row r="165122" spans="68:68" customFormat="1">
      <c r="BP165122" s="90"/>
    </row>
    <row r="165123" spans="68:68" customFormat="1">
      <c r="BP165123" s="90"/>
    </row>
    <row r="165124" spans="68:68" customFormat="1">
      <c r="BP165124" s="90"/>
    </row>
    <row r="165125" spans="68:68" customFormat="1">
      <c r="BP165125" s="90"/>
    </row>
    <row r="165126" spans="68:68" customFormat="1">
      <c r="BP165126" s="90"/>
    </row>
    <row r="165127" spans="68:68" customFormat="1">
      <c r="BP165127" s="90"/>
    </row>
    <row r="165128" spans="68:68" customFormat="1">
      <c r="BP165128" s="90"/>
    </row>
    <row r="165129" spans="68:68" customFormat="1">
      <c r="BP165129" s="90"/>
    </row>
    <row r="165130" spans="68:68" customFormat="1">
      <c r="BP165130" s="90"/>
    </row>
    <row r="165131" spans="68:68" customFormat="1">
      <c r="BP165131" s="90"/>
    </row>
    <row r="165132" spans="68:68" customFormat="1">
      <c r="BP165132" s="90"/>
    </row>
    <row r="165133" spans="68:68" customFormat="1">
      <c r="BP165133" s="90"/>
    </row>
    <row r="165134" spans="68:68" customFormat="1">
      <c r="BP165134" s="90"/>
    </row>
    <row r="165135" spans="68:68" customFormat="1">
      <c r="BP165135" s="90"/>
    </row>
    <row r="165136" spans="68:68" customFormat="1">
      <c r="BP165136" s="90"/>
    </row>
    <row r="165137" spans="68:68" customFormat="1">
      <c r="BP165137" s="90"/>
    </row>
    <row r="165138" spans="68:68" customFormat="1">
      <c r="BP165138" s="90"/>
    </row>
    <row r="165139" spans="68:68" customFormat="1">
      <c r="BP165139" s="90"/>
    </row>
    <row r="165140" spans="68:68" customFormat="1">
      <c r="BP165140" s="90"/>
    </row>
    <row r="165141" spans="68:68" customFormat="1">
      <c r="BP165141" s="90"/>
    </row>
    <row r="165142" spans="68:68" customFormat="1">
      <c r="BP165142" s="90"/>
    </row>
    <row r="165143" spans="68:68" customFormat="1">
      <c r="BP165143" s="90"/>
    </row>
    <row r="165144" spans="68:68" customFormat="1">
      <c r="BP165144" s="90"/>
    </row>
    <row r="165145" spans="68:68" customFormat="1">
      <c r="BP165145" s="90"/>
    </row>
    <row r="165146" spans="68:68" customFormat="1">
      <c r="BP165146" s="90"/>
    </row>
    <row r="165147" spans="68:68" customFormat="1">
      <c r="BP165147" s="90"/>
    </row>
    <row r="165148" spans="68:68" customFormat="1">
      <c r="BP165148" s="90"/>
    </row>
    <row r="165149" spans="68:68" customFormat="1">
      <c r="BP165149" s="90"/>
    </row>
    <row r="165150" spans="68:68" customFormat="1">
      <c r="BP165150" s="90"/>
    </row>
    <row r="165151" spans="68:68" customFormat="1">
      <c r="BP165151" s="90"/>
    </row>
    <row r="165152" spans="68:68" customFormat="1">
      <c r="BP165152" s="90"/>
    </row>
    <row r="165153" spans="68:68" customFormat="1">
      <c r="BP165153" s="90"/>
    </row>
    <row r="165154" spans="68:68" customFormat="1">
      <c r="BP165154" s="90"/>
    </row>
    <row r="165155" spans="68:68" customFormat="1">
      <c r="BP165155" s="90"/>
    </row>
    <row r="165156" spans="68:68" customFormat="1">
      <c r="BP165156" s="90"/>
    </row>
    <row r="165157" spans="68:68" customFormat="1">
      <c r="BP165157" s="90"/>
    </row>
    <row r="165158" spans="68:68" customFormat="1">
      <c r="BP165158" s="90"/>
    </row>
    <row r="165159" spans="68:68" customFormat="1">
      <c r="BP165159" s="90"/>
    </row>
    <row r="165160" spans="68:68" customFormat="1">
      <c r="BP165160" s="90"/>
    </row>
    <row r="165161" spans="68:68" customFormat="1">
      <c r="BP165161" s="90"/>
    </row>
    <row r="165162" spans="68:68" customFormat="1">
      <c r="BP165162" s="90"/>
    </row>
    <row r="165163" spans="68:68" customFormat="1">
      <c r="BP165163" s="90"/>
    </row>
    <row r="165164" spans="68:68" customFormat="1">
      <c r="BP165164" s="90"/>
    </row>
    <row r="165165" spans="68:68" customFormat="1">
      <c r="BP165165" s="90"/>
    </row>
    <row r="165166" spans="68:68" customFormat="1">
      <c r="BP165166" s="90"/>
    </row>
    <row r="165167" spans="68:68" customFormat="1">
      <c r="BP165167" s="90"/>
    </row>
    <row r="165168" spans="68:68" customFormat="1">
      <c r="BP165168" s="90"/>
    </row>
    <row r="165169" spans="68:68" customFormat="1">
      <c r="BP165169" s="90"/>
    </row>
    <row r="165170" spans="68:68" customFormat="1">
      <c r="BP165170" s="90"/>
    </row>
    <row r="165171" spans="68:68" customFormat="1">
      <c r="BP165171" s="90"/>
    </row>
    <row r="165172" spans="68:68" customFormat="1">
      <c r="BP165172" s="90"/>
    </row>
    <row r="165173" spans="68:68" customFormat="1">
      <c r="BP165173" s="90"/>
    </row>
    <row r="165174" spans="68:68" customFormat="1">
      <c r="BP165174" s="90"/>
    </row>
    <row r="165175" spans="68:68" customFormat="1">
      <c r="BP165175" s="90"/>
    </row>
    <row r="165176" spans="68:68" customFormat="1">
      <c r="BP165176" s="90"/>
    </row>
    <row r="165177" spans="68:68" customFormat="1">
      <c r="BP165177" s="90"/>
    </row>
    <row r="165178" spans="68:68" customFormat="1">
      <c r="BP165178" s="90"/>
    </row>
    <row r="165179" spans="68:68" customFormat="1">
      <c r="BP165179" s="90"/>
    </row>
    <row r="165180" spans="68:68" customFormat="1">
      <c r="BP165180" s="90"/>
    </row>
    <row r="165181" spans="68:68" customFormat="1">
      <c r="BP165181" s="90"/>
    </row>
    <row r="165182" spans="68:68" customFormat="1">
      <c r="BP165182" s="90"/>
    </row>
    <row r="165183" spans="68:68" customFormat="1">
      <c r="BP165183" s="90"/>
    </row>
    <row r="165184" spans="68:68" customFormat="1">
      <c r="BP165184" s="90"/>
    </row>
    <row r="165185" spans="68:68" customFormat="1">
      <c r="BP165185" s="90"/>
    </row>
    <row r="165186" spans="68:68" customFormat="1">
      <c r="BP165186" s="90"/>
    </row>
    <row r="165187" spans="68:68" customFormat="1">
      <c r="BP165187" s="90"/>
    </row>
    <row r="165188" spans="68:68" customFormat="1">
      <c r="BP165188" s="90"/>
    </row>
    <row r="165189" spans="68:68" customFormat="1">
      <c r="BP165189" s="90"/>
    </row>
    <row r="165190" spans="68:68" customFormat="1">
      <c r="BP165190" s="90"/>
    </row>
    <row r="165191" spans="68:68" customFormat="1">
      <c r="BP165191" s="90"/>
    </row>
    <row r="165192" spans="68:68" customFormat="1">
      <c r="BP165192" s="90"/>
    </row>
    <row r="165193" spans="68:68" customFormat="1">
      <c r="BP165193" s="90"/>
    </row>
    <row r="165194" spans="68:68" customFormat="1">
      <c r="BP165194" s="90"/>
    </row>
    <row r="165195" spans="68:68" customFormat="1">
      <c r="BP165195" s="90"/>
    </row>
    <row r="165196" spans="68:68" customFormat="1">
      <c r="BP165196" s="90"/>
    </row>
    <row r="165197" spans="68:68" customFormat="1">
      <c r="BP165197" s="90"/>
    </row>
    <row r="165198" spans="68:68" customFormat="1">
      <c r="BP165198" s="90"/>
    </row>
    <row r="165199" spans="68:68" customFormat="1">
      <c r="BP165199" s="90"/>
    </row>
    <row r="165200" spans="68:68" customFormat="1">
      <c r="BP165200" s="90"/>
    </row>
    <row r="165201" spans="68:68" customFormat="1">
      <c r="BP165201" s="90"/>
    </row>
    <row r="165202" spans="68:68" customFormat="1">
      <c r="BP165202" s="90"/>
    </row>
    <row r="165203" spans="68:68" customFormat="1">
      <c r="BP165203" s="90"/>
    </row>
    <row r="165204" spans="68:68" customFormat="1">
      <c r="BP165204" s="90"/>
    </row>
    <row r="165205" spans="68:68" customFormat="1">
      <c r="BP165205" s="90"/>
    </row>
    <row r="165206" spans="68:68" customFormat="1">
      <c r="BP165206" s="90"/>
    </row>
    <row r="165207" spans="68:68" customFormat="1">
      <c r="BP165207" s="90"/>
    </row>
    <row r="165208" spans="68:68" customFormat="1">
      <c r="BP165208" s="90"/>
    </row>
    <row r="165209" spans="68:68" customFormat="1">
      <c r="BP165209" s="90"/>
    </row>
    <row r="165210" spans="68:68" customFormat="1">
      <c r="BP165210" s="90"/>
    </row>
    <row r="165211" spans="68:68" customFormat="1">
      <c r="BP165211" s="90"/>
    </row>
    <row r="165212" spans="68:68" customFormat="1">
      <c r="BP165212" s="90"/>
    </row>
    <row r="165213" spans="68:68" customFormat="1">
      <c r="BP165213" s="90"/>
    </row>
    <row r="165214" spans="68:68" customFormat="1">
      <c r="BP165214" s="90"/>
    </row>
    <row r="165215" spans="68:68" customFormat="1">
      <c r="BP165215" s="90"/>
    </row>
    <row r="165216" spans="68:68" customFormat="1">
      <c r="BP165216" s="90"/>
    </row>
    <row r="165217" spans="68:68" customFormat="1">
      <c r="BP165217" s="90"/>
    </row>
    <row r="165218" spans="68:68" customFormat="1">
      <c r="BP165218" s="90"/>
    </row>
    <row r="165219" spans="68:68" customFormat="1">
      <c r="BP165219" s="90"/>
    </row>
    <row r="165220" spans="68:68" customFormat="1">
      <c r="BP165220" s="90"/>
    </row>
    <row r="165221" spans="68:68" customFormat="1">
      <c r="BP165221" s="90"/>
    </row>
    <row r="165222" spans="68:68" customFormat="1">
      <c r="BP165222" s="90"/>
    </row>
    <row r="165223" spans="68:68" customFormat="1">
      <c r="BP165223" s="90"/>
    </row>
    <row r="165224" spans="68:68" customFormat="1">
      <c r="BP165224" s="90"/>
    </row>
    <row r="165225" spans="68:68" customFormat="1">
      <c r="BP165225" s="90"/>
    </row>
    <row r="165226" spans="68:68" customFormat="1">
      <c r="BP165226" s="90"/>
    </row>
    <row r="165227" spans="68:68" customFormat="1">
      <c r="BP165227" s="90"/>
    </row>
    <row r="165228" spans="68:68" customFormat="1">
      <c r="BP165228" s="90"/>
    </row>
    <row r="165229" spans="68:68" customFormat="1">
      <c r="BP165229" s="90"/>
    </row>
    <row r="165230" spans="68:68" customFormat="1">
      <c r="BP165230" s="90"/>
    </row>
    <row r="165231" spans="68:68" customFormat="1">
      <c r="BP165231" s="90"/>
    </row>
    <row r="165232" spans="68:68" customFormat="1">
      <c r="BP165232" s="90"/>
    </row>
    <row r="165233" spans="68:68" customFormat="1">
      <c r="BP165233" s="90"/>
    </row>
    <row r="165234" spans="68:68" customFormat="1">
      <c r="BP165234" s="90"/>
    </row>
    <row r="165235" spans="68:68" customFormat="1">
      <c r="BP165235" s="90"/>
    </row>
    <row r="165236" spans="68:68" customFormat="1">
      <c r="BP165236" s="90"/>
    </row>
    <row r="165237" spans="68:68" customFormat="1">
      <c r="BP165237" s="90"/>
    </row>
    <row r="165238" spans="68:68" customFormat="1">
      <c r="BP165238" s="90"/>
    </row>
    <row r="165239" spans="68:68" customFormat="1">
      <c r="BP165239" s="90"/>
    </row>
    <row r="165240" spans="68:68" customFormat="1">
      <c r="BP165240" s="90"/>
    </row>
    <row r="165241" spans="68:68" customFormat="1">
      <c r="BP165241" s="90"/>
    </row>
    <row r="165242" spans="68:68" customFormat="1">
      <c r="BP165242" s="90"/>
    </row>
    <row r="165243" spans="68:68" customFormat="1">
      <c r="BP165243" s="90"/>
    </row>
    <row r="165244" spans="68:68" customFormat="1">
      <c r="BP165244" s="90"/>
    </row>
    <row r="165245" spans="68:68" customFormat="1">
      <c r="BP165245" s="90"/>
    </row>
    <row r="165246" spans="68:68" customFormat="1">
      <c r="BP165246" s="90"/>
    </row>
    <row r="165247" spans="68:68" customFormat="1">
      <c r="BP165247" s="90"/>
    </row>
    <row r="165248" spans="68:68" customFormat="1">
      <c r="BP165248" s="90"/>
    </row>
    <row r="165249" spans="68:68" customFormat="1">
      <c r="BP165249" s="90"/>
    </row>
    <row r="165250" spans="68:68" customFormat="1">
      <c r="BP165250" s="90"/>
    </row>
    <row r="165251" spans="68:68" customFormat="1">
      <c r="BP165251" s="90"/>
    </row>
    <row r="165252" spans="68:68" customFormat="1">
      <c r="BP165252" s="90"/>
    </row>
    <row r="165253" spans="68:68" customFormat="1">
      <c r="BP165253" s="90"/>
    </row>
    <row r="165254" spans="68:68" customFormat="1">
      <c r="BP165254" s="90"/>
    </row>
    <row r="165255" spans="68:68" customFormat="1">
      <c r="BP165255" s="90"/>
    </row>
    <row r="165256" spans="68:68" customFormat="1">
      <c r="BP165256" s="90"/>
    </row>
    <row r="165257" spans="68:68" customFormat="1">
      <c r="BP165257" s="90"/>
    </row>
    <row r="165258" spans="68:68" customFormat="1">
      <c r="BP165258" s="90"/>
    </row>
    <row r="165259" spans="68:68" customFormat="1">
      <c r="BP165259" s="90"/>
    </row>
    <row r="165260" spans="68:68" customFormat="1">
      <c r="BP165260" s="90"/>
    </row>
    <row r="165261" spans="68:68" customFormat="1">
      <c r="BP165261" s="90"/>
    </row>
    <row r="165262" spans="68:68" customFormat="1">
      <c r="BP165262" s="90"/>
    </row>
    <row r="165263" spans="68:68" customFormat="1">
      <c r="BP165263" s="90"/>
    </row>
    <row r="165264" spans="68:68" customFormat="1">
      <c r="BP165264" s="90"/>
    </row>
    <row r="165265" spans="68:68" customFormat="1">
      <c r="BP165265" s="90"/>
    </row>
    <row r="165266" spans="68:68" customFormat="1">
      <c r="BP165266" s="90"/>
    </row>
    <row r="165267" spans="68:68" customFormat="1">
      <c r="BP165267" s="90"/>
    </row>
    <row r="165268" spans="68:68" customFormat="1">
      <c r="BP165268" s="90"/>
    </row>
    <row r="165269" spans="68:68" customFormat="1">
      <c r="BP165269" s="90"/>
    </row>
    <row r="165270" spans="68:68" customFormat="1">
      <c r="BP165270" s="90"/>
    </row>
    <row r="165271" spans="68:68" customFormat="1">
      <c r="BP165271" s="90"/>
    </row>
    <row r="165272" spans="68:68" customFormat="1">
      <c r="BP165272" s="90"/>
    </row>
    <row r="165273" spans="68:68" customFormat="1">
      <c r="BP165273" s="90"/>
    </row>
    <row r="165274" spans="68:68" customFormat="1">
      <c r="BP165274" s="90"/>
    </row>
    <row r="165275" spans="68:68" customFormat="1">
      <c r="BP165275" s="90"/>
    </row>
    <row r="165276" spans="68:68" customFormat="1">
      <c r="BP165276" s="90"/>
    </row>
    <row r="165277" spans="68:68" customFormat="1">
      <c r="BP165277" s="90"/>
    </row>
    <row r="165278" spans="68:68" customFormat="1">
      <c r="BP165278" s="90"/>
    </row>
    <row r="165279" spans="68:68" customFormat="1">
      <c r="BP165279" s="90"/>
    </row>
    <row r="165280" spans="68:68" customFormat="1">
      <c r="BP165280" s="90"/>
    </row>
    <row r="165281" spans="68:68" customFormat="1">
      <c r="BP165281" s="90"/>
    </row>
    <row r="165282" spans="68:68" customFormat="1">
      <c r="BP165282" s="90"/>
    </row>
    <row r="165283" spans="68:68" customFormat="1">
      <c r="BP165283" s="90"/>
    </row>
    <row r="165284" spans="68:68" customFormat="1">
      <c r="BP165284" s="90"/>
    </row>
    <row r="165285" spans="68:68" customFormat="1">
      <c r="BP165285" s="90"/>
    </row>
    <row r="165286" spans="68:68" customFormat="1">
      <c r="BP165286" s="90"/>
    </row>
    <row r="165287" spans="68:68" customFormat="1">
      <c r="BP165287" s="90"/>
    </row>
    <row r="165288" spans="68:68" customFormat="1">
      <c r="BP165288" s="90"/>
    </row>
    <row r="165289" spans="68:68" customFormat="1">
      <c r="BP165289" s="90"/>
    </row>
    <row r="165290" spans="68:68" customFormat="1">
      <c r="BP165290" s="90"/>
    </row>
    <row r="165291" spans="68:68" customFormat="1">
      <c r="BP165291" s="90"/>
    </row>
    <row r="165292" spans="68:68" customFormat="1">
      <c r="BP165292" s="90"/>
    </row>
    <row r="165293" spans="68:68" customFormat="1">
      <c r="BP165293" s="90"/>
    </row>
    <row r="165294" spans="68:68" customFormat="1">
      <c r="BP165294" s="90"/>
    </row>
    <row r="165295" spans="68:68" customFormat="1">
      <c r="BP165295" s="90"/>
    </row>
    <row r="165296" spans="68:68" customFormat="1">
      <c r="BP165296" s="90"/>
    </row>
    <row r="165297" spans="68:68" customFormat="1">
      <c r="BP165297" s="90"/>
    </row>
    <row r="165298" spans="68:68" customFormat="1">
      <c r="BP165298" s="90"/>
    </row>
    <row r="165299" spans="68:68" customFormat="1">
      <c r="BP165299" s="90"/>
    </row>
    <row r="165300" spans="68:68" customFormat="1">
      <c r="BP165300" s="90"/>
    </row>
    <row r="165301" spans="68:68" customFormat="1">
      <c r="BP165301" s="90"/>
    </row>
    <row r="165302" spans="68:68" customFormat="1">
      <c r="BP165302" s="90"/>
    </row>
    <row r="165303" spans="68:68" customFormat="1">
      <c r="BP165303" s="90"/>
    </row>
    <row r="165304" spans="68:68" customFormat="1">
      <c r="BP165304" s="90"/>
    </row>
    <row r="165305" spans="68:68" customFormat="1">
      <c r="BP165305" s="90"/>
    </row>
    <row r="165306" spans="68:68" customFormat="1">
      <c r="BP165306" s="90"/>
    </row>
    <row r="165307" spans="68:68" customFormat="1">
      <c r="BP165307" s="90"/>
    </row>
    <row r="165308" spans="68:68" customFormat="1">
      <c r="BP165308" s="90"/>
    </row>
    <row r="165309" spans="68:68" customFormat="1">
      <c r="BP165309" s="90"/>
    </row>
    <row r="165310" spans="68:68" customFormat="1">
      <c r="BP165310" s="90"/>
    </row>
    <row r="165311" spans="68:68" customFormat="1">
      <c r="BP165311" s="90"/>
    </row>
    <row r="165312" spans="68:68" customFormat="1">
      <c r="BP165312" s="90"/>
    </row>
    <row r="165313" spans="68:68" customFormat="1">
      <c r="BP165313" s="90"/>
    </row>
    <row r="165314" spans="68:68" customFormat="1">
      <c r="BP165314" s="90"/>
    </row>
    <row r="165315" spans="68:68" customFormat="1">
      <c r="BP165315" s="90"/>
    </row>
    <row r="165316" spans="68:68" customFormat="1">
      <c r="BP165316" s="90"/>
    </row>
    <row r="165317" spans="68:68" customFormat="1">
      <c r="BP165317" s="90"/>
    </row>
    <row r="165318" spans="68:68" customFormat="1">
      <c r="BP165318" s="90"/>
    </row>
    <row r="165319" spans="68:68" customFormat="1">
      <c r="BP165319" s="90"/>
    </row>
    <row r="165320" spans="68:68" customFormat="1">
      <c r="BP165320" s="90"/>
    </row>
    <row r="165321" spans="68:68" customFormat="1">
      <c r="BP165321" s="90"/>
    </row>
    <row r="165322" spans="68:68" customFormat="1">
      <c r="BP165322" s="90"/>
    </row>
    <row r="165323" spans="68:68" customFormat="1">
      <c r="BP165323" s="90"/>
    </row>
    <row r="165324" spans="68:68" customFormat="1">
      <c r="BP165324" s="90"/>
    </row>
    <row r="165325" spans="68:68" customFormat="1">
      <c r="BP165325" s="90"/>
    </row>
    <row r="165326" spans="68:68" customFormat="1">
      <c r="BP165326" s="90"/>
    </row>
    <row r="165327" spans="68:68" customFormat="1">
      <c r="BP165327" s="90"/>
    </row>
    <row r="165328" spans="68:68" customFormat="1">
      <c r="BP165328" s="90"/>
    </row>
    <row r="165329" spans="68:68" customFormat="1">
      <c r="BP165329" s="90"/>
    </row>
    <row r="165330" spans="68:68" customFormat="1">
      <c r="BP165330" s="90"/>
    </row>
    <row r="165331" spans="68:68" customFormat="1">
      <c r="BP165331" s="90"/>
    </row>
    <row r="165332" spans="68:68" customFormat="1">
      <c r="BP165332" s="90"/>
    </row>
    <row r="165333" spans="68:68" customFormat="1">
      <c r="BP165333" s="90"/>
    </row>
    <row r="165334" spans="68:68" customFormat="1">
      <c r="BP165334" s="90"/>
    </row>
    <row r="165335" spans="68:68" customFormat="1">
      <c r="BP165335" s="90"/>
    </row>
    <row r="165336" spans="68:68" customFormat="1">
      <c r="BP165336" s="90"/>
    </row>
    <row r="165337" spans="68:68" customFormat="1">
      <c r="BP165337" s="90"/>
    </row>
    <row r="165338" spans="68:68" customFormat="1">
      <c r="BP165338" s="90"/>
    </row>
    <row r="165339" spans="68:68" customFormat="1">
      <c r="BP165339" s="90"/>
    </row>
    <row r="165340" spans="68:68" customFormat="1">
      <c r="BP165340" s="90"/>
    </row>
    <row r="165341" spans="68:68" customFormat="1">
      <c r="BP165341" s="90"/>
    </row>
    <row r="165342" spans="68:68" customFormat="1">
      <c r="BP165342" s="90"/>
    </row>
    <row r="165343" spans="68:68" customFormat="1">
      <c r="BP165343" s="90"/>
    </row>
    <row r="165344" spans="68:68" customFormat="1">
      <c r="BP165344" s="90"/>
    </row>
    <row r="165345" spans="68:68" customFormat="1">
      <c r="BP165345" s="90"/>
    </row>
    <row r="165346" spans="68:68" customFormat="1">
      <c r="BP165346" s="90"/>
    </row>
    <row r="165347" spans="68:68" customFormat="1">
      <c r="BP165347" s="90"/>
    </row>
    <row r="165348" spans="68:68" customFormat="1">
      <c r="BP165348" s="90"/>
    </row>
    <row r="165349" spans="68:68" customFormat="1">
      <c r="BP165349" s="90"/>
    </row>
    <row r="165350" spans="68:68" customFormat="1">
      <c r="BP165350" s="90"/>
    </row>
    <row r="165351" spans="68:68" customFormat="1">
      <c r="BP165351" s="90"/>
    </row>
    <row r="165352" spans="68:68" customFormat="1">
      <c r="BP165352" s="90"/>
    </row>
    <row r="165353" spans="68:68" customFormat="1">
      <c r="BP165353" s="90"/>
    </row>
    <row r="165354" spans="68:68" customFormat="1">
      <c r="BP165354" s="90"/>
    </row>
    <row r="165355" spans="68:68" customFormat="1">
      <c r="BP165355" s="90"/>
    </row>
    <row r="165356" spans="68:68" customFormat="1">
      <c r="BP165356" s="90"/>
    </row>
    <row r="165357" spans="68:68" customFormat="1">
      <c r="BP165357" s="90"/>
    </row>
    <row r="165358" spans="68:68" customFormat="1">
      <c r="BP165358" s="90"/>
    </row>
    <row r="165359" spans="68:68" customFormat="1">
      <c r="BP165359" s="90"/>
    </row>
    <row r="165360" spans="68:68" customFormat="1">
      <c r="BP165360" s="90"/>
    </row>
    <row r="165361" spans="68:68" customFormat="1">
      <c r="BP165361" s="90"/>
    </row>
    <row r="165362" spans="68:68" customFormat="1">
      <c r="BP165362" s="90"/>
    </row>
    <row r="165363" spans="68:68" customFormat="1">
      <c r="BP165363" s="90"/>
    </row>
    <row r="165364" spans="68:68" customFormat="1">
      <c r="BP165364" s="90"/>
    </row>
    <row r="165365" spans="68:68" customFormat="1">
      <c r="BP165365" s="90"/>
    </row>
    <row r="165366" spans="68:68" customFormat="1">
      <c r="BP165366" s="90"/>
    </row>
    <row r="165367" spans="68:68" customFormat="1">
      <c r="BP165367" s="90"/>
    </row>
    <row r="165368" spans="68:68" customFormat="1">
      <c r="BP165368" s="90"/>
    </row>
    <row r="165369" spans="68:68" customFormat="1">
      <c r="BP165369" s="90"/>
    </row>
    <row r="165370" spans="68:68" customFormat="1">
      <c r="BP165370" s="90"/>
    </row>
    <row r="165371" spans="68:68" customFormat="1">
      <c r="BP165371" s="90"/>
    </row>
    <row r="165372" spans="68:68" customFormat="1">
      <c r="BP165372" s="90"/>
    </row>
    <row r="165373" spans="68:68" customFormat="1">
      <c r="BP165373" s="90"/>
    </row>
    <row r="165374" spans="68:68" customFormat="1">
      <c r="BP165374" s="90"/>
    </row>
    <row r="165375" spans="68:68" customFormat="1">
      <c r="BP165375" s="90"/>
    </row>
    <row r="165376" spans="68:68" customFormat="1">
      <c r="BP165376" s="90"/>
    </row>
    <row r="165377" spans="68:68" customFormat="1">
      <c r="BP165377" s="90"/>
    </row>
    <row r="165378" spans="68:68" customFormat="1">
      <c r="BP165378" s="90"/>
    </row>
    <row r="165379" spans="68:68" customFormat="1">
      <c r="BP165379" s="90"/>
    </row>
    <row r="165380" spans="68:68" customFormat="1">
      <c r="BP165380" s="90"/>
    </row>
    <row r="165381" spans="68:68" customFormat="1">
      <c r="BP165381" s="90"/>
    </row>
    <row r="165382" spans="68:68" customFormat="1">
      <c r="BP165382" s="90"/>
    </row>
    <row r="165383" spans="68:68" customFormat="1">
      <c r="BP165383" s="90"/>
    </row>
    <row r="165384" spans="68:68" customFormat="1">
      <c r="BP165384" s="90"/>
    </row>
    <row r="165385" spans="68:68" customFormat="1">
      <c r="BP165385" s="90"/>
    </row>
    <row r="165386" spans="68:68" customFormat="1">
      <c r="BP165386" s="90"/>
    </row>
    <row r="165387" spans="68:68" customFormat="1">
      <c r="BP165387" s="90"/>
    </row>
    <row r="165388" spans="68:68" customFormat="1">
      <c r="BP165388" s="90"/>
    </row>
    <row r="165389" spans="68:68" customFormat="1">
      <c r="BP165389" s="90"/>
    </row>
    <row r="165390" spans="68:68" customFormat="1">
      <c r="BP165390" s="90"/>
    </row>
    <row r="165391" spans="68:68" customFormat="1">
      <c r="BP165391" s="90"/>
    </row>
    <row r="165392" spans="68:68" customFormat="1">
      <c r="BP165392" s="90"/>
    </row>
    <row r="165393" spans="68:68" customFormat="1">
      <c r="BP165393" s="90"/>
    </row>
    <row r="165394" spans="68:68" customFormat="1">
      <c r="BP165394" s="90"/>
    </row>
    <row r="165395" spans="68:68" customFormat="1">
      <c r="BP165395" s="90"/>
    </row>
    <row r="165396" spans="68:68" customFormat="1">
      <c r="BP165396" s="90"/>
    </row>
    <row r="165397" spans="68:68" customFormat="1">
      <c r="BP165397" s="90"/>
    </row>
    <row r="165398" spans="68:68" customFormat="1">
      <c r="BP165398" s="90"/>
    </row>
    <row r="165399" spans="68:68" customFormat="1">
      <c r="BP165399" s="90"/>
    </row>
    <row r="165400" spans="68:68" customFormat="1">
      <c r="BP165400" s="90"/>
    </row>
    <row r="165401" spans="68:68" customFormat="1">
      <c r="BP165401" s="90"/>
    </row>
    <row r="165402" spans="68:68" customFormat="1">
      <c r="BP165402" s="90"/>
    </row>
    <row r="165403" spans="68:68" customFormat="1">
      <c r="BP165403" s="90"/>
    </row>
    <row r="165404" spans="68:68" customFormat="1">
      <c r="BP165404" s="90"/>
    </row>
    <row r="165405" spans="68:68" customFormat="1">
      <c r="BP165405" s="90"/>
    </row>
    <row r="165406" spans="68:68" customFormat="1">
      <c r="BP165406" s="90"/>
    </row>
    <row r="165407" spans="68:68" customFormat="1">
      <c r="BP165407" s="90"/>
    </row>
    <row r="165408" spans="68:68" customFormat="1">
      <c r="BP165408" s="90"/>
    </row>
    <row r="165409" spans="68:68" customFormat="1">
      <c r="BP165409" s="90"/>
    </row>
    <row r="165410" spans="68:68" customFormat="1">
      <c r="BP165410" s="90"/>
    </row>
    <row r="165411" spans="68:68" customFormat="1">
      <c r="BP165411" s="90"/>
    </row>
    <row r="165412" spans="68:68" customFormat="1">
      <c r="BP165412" s="90"/>
    </row>
    <row r="165413" spans="68:68" customFormat="1">
      <c r="BP165413" s="90"/>
    </row>
    <row r="165414" spans="68:68" customFormat="1">
      <c r="BP165414" s="90"/>
    </row>
    <row r="165415" spans="68:68" customFormat="1">
      <c r="BP165415" s="90"/>
    </row>
    <row r="165416" spans="68:68" customFormat="1">
      <c r="BP165416" s="90"/>
    </row>
    <row r="165417" spans="68:68" customFormat="1">
      <c r="BP165417" s="90"/>
    </row>
    <row r="165418" spans="68:68" customFormat="1">
      <c r="BP165418" s="90"/>
    </row>
    <row r="165419" spans="68:68" customFormat="1">
      <c r="BP165419" s="90"/>
    </row>
    <row r="165420" spans="68:68" customFormat="1">
      <c r="BP165420" s="90"/>
    </row>
    <row r="165421" spans="68:68" customFormat="1">
      <c r="BP165421" s="90"/>
    </row>
    <row r="165422" spans="68:68" customFormat="1">
      <c r="BP165422" s="90"/>
    </row>
    <row r="165423" spans="68:68" customFormat="1">
      <c r="BP165423" s="90"/>
    </row>
    <row r="165424" spans="68:68" customFormat="1">
      <c r="BP165424" s="90"/>
    </row>
    <row r="165425" spans="68:68" customFormat="1">
      <c r="BP165425" s="90"/>
    </row>
    <row r="165426" spans="68:68" customFormat="1">
      <c r="BP165426" s="90"/>
    </row>
    <row r="165427" spans="68:68" customFormat="1">
      <c r="BP165427" s="90"/>
    </row>
    <row r="165428" spans="68:68" customFormat="1">
      <c r="BP165428" s="90"/>
    </row>
    <row r="165429" spans="68:68" customFormat="1">
      <c r="BP165429" s="90"/>
    </row>
    <row r="165430" spans="68:68" customFormat="1">
      <c r="BP165430" s="90"/>
    </row>
    <row r="165431" spans="68:68" customFormat="1">
      <c r="BP165431" s="90"/>
    </row>
    <row r="165432" spans="68:68" customFormat="1">
      <c r="BP165432" s="90"/>
    </row>
    <row r="165433" spans="68:68" customFormat="1">
      <c r="BP165433" s="90"/>
    </row>
    <row r="165434" spans="68:68" customFormat="1">
      <c r="BP165434" s="90"/>
    </row>
    <row r="165435" spans="68:68" customFormat="1">
      <c r="BP165435" s="90"/>
    </row>
    <row r="165436" spans="68:68" customFormat="1">
      <c r="BP165436" s="90"/>
    </row>
    <row r="165437" spans="68:68" customFormat="1">
      <c r="BP165437" s="90"/>
    </row>
    <row r="165438" spans="68:68" customFormat="1">
      <c r="BP165438" s="90"/>
    </row>
    <row r="165439" spans="68:68" customFormat="1">
      <c r="BP165439" s="90"/>
    </row>
    <row r="165440" spans="68:68" customFormat="1">
      <c r="BP165440" s="90"/>
    </row>
    <row r="165441" spans="68:68" customFormat="1">
      <c r="BP165441" s="90"/>
    </row>
    <row r="165442" spans="68:68" customFormat="1">
      <c r="BP165442" s="90"/>
    </row>
    <row r="165443" spans="68:68" customFormat="1">
      <c r="BP165443" s="90"/>
    </row>
    <row r="165444" spans="68:68" customFormat="1">
      <c r="BP165444" s="90"/>
    </row>
    <row r="165445" spans="68:68" customFormat="1">
      <c r="BP165445" s="90"/>
    </row>
    <row r="165446" spans="68:68" customFormat="1">
      <c r="BP165446" s="90"/>
    </row>
    <row r="165447" spans="68:68" customFormat="1">
      <c r="BP165447" s="90"/>
    </row>
    <row r="165448" spans="68:68" customFormat="1">
      <c r="BP165448" s="90"/>
    </row>
    <row r="165449" spans="68:68" customFormat="1">
      <c r="BP165449" s="90"/>
    </row>
    <row r="165450" spans="68:68" customFormat="1">
      <c r="BP165450" s="90"/>
    </row>
    <row r="165451" spans="68:68" customFormat="1">
      <c r="BP165451" s="90"/>
    </row>
    <row r="165452" spans="68:68" customFormat="1">
      <c r="BP165452" s="90"/>
    </row>
    <row r="165453" spans="68:68" customFormat="1">
      <c r="BP165453" s="90"/>
    </row>
    <row r="165454" spans="68:68" customFormat="1">
      <c r="BP165454" s="90"/>
    </row>
    <row r="165455" spans="68:68" customFormat="1">
      <c r="BP165455" s="90"/>
    </row>
    <row r="165456" spans="68:68" customFormat="1">
      <c r="BP165456" s="90"/>
    </row>
    <row r="165457" spans="68:68" customFormat="1">
      <c r="BP165457" s="90"/>
    </row>
    <row r="165458" spans="68:68" customFormat="1">
      <c r="BP165458" s="90"/>
    </row>
    <row r="165459" spans="68:68" customFormat="1">
      <c r="BP165459" s="90"/>
    </row>
    <row r="165460" spans="68:68" customFormat="1">
      <c r="BP165460" s="90"/>
    </row>
    <row r="165461" spans="68:68" customFormat="1">
      <c r="BP165461" s="90"/>
    </row>
    <row r="165462" spans="68:68" customFormat="1">
      <c r="BP165462" s="90"/>
    </row>
    <row r="165463" spans="68:68" customFormat="1">
      <c r="BP165463" s="90"/>
    </row>
    <row r="165464" spans="68:68" customFormat="1">
      <c r="BP165464" s="90"/>
    </row>
    <row r="165465" spans="68:68" customFormat="1">
      <c r="BP165465" s="90"/>
    </row>
    <row r="165466" spans="68:68" customFormat="1">
      <c r="BP165466" s="90"/>
    </row>
    <row r="165467" spans="68:68" customFormat="1">
      <c r="BP165467" s="90"/>
    </row>
    <row r="165468" spans="68:68" customFormat="1">
      <c r="BP165468" s="90"/>
    </row>
    <row r="165469" spans="68:68" customFormat="1">
      <c r="BP165469" s="90"/>
    </row>
    <row r="165470" spans="68:68" customFormat="1">
      <c r="BP165470" s="90"/>
    </row>
    <row r="165471" spans="68:68" customFormat="1">
      <c r="BP165471" s="90"/>
    </row>
    <row r="165472" spans="68:68" customFormat="1">
      <c r="BP165472" s="90"/>
    </row>
    <row r="165473" spans="68:68" customFormat="1">
      <c r="BP165473" s="90"/>
    </row>
    <row r="165474" spans="68:68" customFormat="1">
      <c r="BP165474" s="90"/>
    </row>
    <row r="165475" spans="68:68" customFormat="1">
      <c r="BP165475" s="90"/>
    </row>
    <row r="165476" spans="68:68" customFormat="1">
      <c r="BP165476" s="90"/>
    </row>
    <row r="165477" spans="68:68" customFormat="1">
      <c r="BP165477" s="90"/>
    </row>
    <row r="165478" spans="68:68" customFormat="1">
      <c r="BP165478" s="90"/>
    </row>
    <row r="165479" spans="68:68" customFormat="1">
      <c r="BP165479" s="90"/>
    </row>
    <row r="165480" spans="68:68" customFormat="1">
      <c r="BP165480" s="90"/>
    </row>
    <row r="165481" spans="68:68" customFormat="1">
      <c r="BP165481" s="90"/>
    </row>
    <row r="165482" spans="68:68" customFormat="1">
      <c r="BP165482" s="90"/>
    </row>
    <row r="165483" spans="68:68" customFormat="1">
      <c r="BP165483" s="90"/>
    </row>
    <row r="165484" spans="68:68" customFormat="1">
      <c r="BP165484" s="90"/>
    </row>
    <row r="165485" spans="68:68" customFormat="1">
      <c r="BP165485" s="90"/>
    </row>
    <row r="165486" spans="68:68" customFormat="1">
      <c r="BP165486" s="90"/>
    </row>
    <row r="165487" spans="68:68" customFormat="1">
      <c r="BP165487" s="90"/>
    </row>
    <row r="165488" spans="68:68" customFormat="1">
      <c r="BP165488" s="90"/>
    </row>
    <row r="165489" spans="68:68" customFormat="1">
      <c r="BP165489" s="90"/>
    </row>
    <row r="165490" spans="68:68" customFormat="1">
      <c r="BP165490" s="90"/>
    </row>
    <row r="165491" spans="68:68" customFormat="1">
      <c r="BP165491" s="90"/>
    </row>
    <row r="165492" spans="68:68" customFormat="1">
      <c r="BP165492" s="90"/>
    </row>
    <row r="165493" spans="68:68" customFormat="1">
      <c r="BP165493" s="90"/>
    </row>
    <row r="165494" spans="68:68" customFormat="1">
      <c r="BP165494" s="90"/>
    </row>
    <row r="165495" spans="68:68" customFormat="1">
      <c r="BP165495" s="90"/>
    </row>
    <row r="165496" spans="68:68" customFormat="1">
      <c r="BP165496" s="90"/>
    </row>
    <row r="165497" spans="68:68" customFormat="1">
      <c r="BP165497" s="90"/>
    </row>
    <row r="165498" spans="68:68" customFormat="1">
      <c r="BP165498" s="90"/>
    </row>
    <row r="165499" spans="68:68" customFormat="1">
      <c r="BP165499" s="90"/>
    </row>
    <row r="165500" spans="68:68" customFormat="1">
      <c r="BP165500" s="90"/>
    </row>
    <row r="165501" spans="68:68" customFormat="1">
      <c r="BP165501" s="90"/>
    </row>
    <row r="165502" spans="68:68" customFormat="1">
      <c r="BP165502" s="90"/>
    </row>
    <row r="165503" spans="68:68" customFormat="1">
      <c r="BP165503" s="90"/>
    </row>
    <row r="165504" spans="68:68" customFormat="1">
      <c r="BP165504" s="90"/>
    </row>
    <row r="165505" spans="68:68" customFormat="1">
      <c r="BP165505" s="90"/>
    </row>
    <row r="165506" spans="68:68" customFormat="1">
      <c r="BP165506" s="90"/>
    </row>
    <row r="165507" spans="68:68" customFormat="1">
      <c r="BP165507" s="90"/>
    </row>
    <row r="165508" spans="68:68" customFormat="1">
      <c r="BP165508" s="90"/>
    </row>
    <row r="165509" spans="68:68" customFormat="1">
      <c r="BP165509" s="90"/>
    </row>
    <row r="165510" spans="68:68" customFormat="1">
      <c r="BP165510" s="90"/>
    </row>
    <row r="165511" spans="68:68" customFormat="1">
      <c r="BP165511" s="90"/>
    </row>
    <row r="165512" spans="68:68" customFormat="1">
      <c r="BP165512" s="90"/>
    </row>
    <row r="165513" spans="68:68" customFormat="1">
      <c r="BP165513" s="90"/>
    </row>
    <row r="165514" spans="68:68" customFormat="1">
      <c r="BP165514" s="90"/>
    </row>
    <row r="165515" spans="68:68" customFormat="1">
      <c r="BP165515" s="90"/>
    </row>
    <row r="165516" spans="68:68" customFormat="1">
      <c r="BP165516" s="90"/>
    </row>
    <row r="165517" spans="68:68" customFormat="1">
      <c r="BP165517" s="90"/>
    </row>
    <row r="165518" spans="68:68" customFormat="1">
      <c r="BP165518" s="90"/>
    </row>
    <row r="165519" spans="68:68" customFormat="1">
      <c r="BP165519" s="90"/>
    </row>
    <row r="165520" spans="68:68" customFormat="1">
      <c r="BP165520" s="90"/>
    </row>
    <row r="165521" spans="68:68" customFormat="1">
      <c r="BP165521" s="90"/>
    </row>
    <row r="165522" spans="68:68" customFormat="1">
      <c r="BP165522" s="90"/>
    </row>
    <row r="165523" spans="68:68" customFormat="1">
      <c r="BP165523" s="90"/>
    </row>
    <row r="165524" spans="68:68" customFormat="1">
      <c r="BP165524" s="90"/>
    </row>
    <row r="165525" spans="68:68" customFormat="1">
      <c r="BP165525" s="90"/>
    </row>
    <row r="165526" spans="68:68" customFormat="1">
      <c r="BP165526" s="90"/>
    </row>
    <row r="165527" spans="68:68" customFormat="1">
      <c r="BP165527" s="90"/>
    </row>
    <row r="165528" spans="68:68" customFormat="1">
      <c r="BP165528" s="90"/>
    </row>
    <row r="165529" spans="68:68" customFormat="1">
      <c r="BP165529" s="90"/>
    </row>
    <row r="165530" spans="68:68" customFormat="1">
      <c r="BP165530" s="90"/>
    </row>
    <row r="165531" spans="68:68" customFormat="1">
      <c r="BP165531" s="90"/>
    </row>
    <row r="165532" spans="68:68" customFormat="1">
      <c r="BP165532" s="90"/>
    </row>
    <row r="165533" spans="68:68" customFormat="1">
      <c r="BP165533" s="90"/>
    </row>
    <row r="165534" spans="68:68" customFormat="1">
      <c r="BP165534" s="90"/>
    </row>
    <row r="165535" spans="68:68" customFormat="1">
      <c r="BP165535" s="90"/>
    </row>
    <row r="165536" spans="68:68" customFormat="1">
      <c r="BP165536" s="90"/>
    </row>
    <row r="165537" spans="68:68" customFormat="1">
      <c r="BP165537" s="90"/>
    </row>
    <row r="165538" spans="68:68" customFormat="1">
      <c r="BP165538" s="90"/>
    </row>
    <row r="165539" spans="68:68" customFormat="1">
      <c r="BP165539" s="90"/>
    </row>
    <row r="165540" spans="68:68" customFormat="1">
      <c r="BP165540" s="90"/>
    </row>
    <row r="165541" spans="68:68" customFormat="1">
      <c r="BP165541" s="90"/>
    </row>
    <row r="165542" spans="68:68" customFormat="1">
      <c r="BP165542" s="90"/>
    </row>
    <row r="165543" spans="68:68" customFormat="1">
      <c r="BP165543" s="90"/>
    </row>
    <row r="165544" spans="68:68" customFormat="1">
      <c r="BP165544" s="90"/>
    </row>
    <row r="165545" spans="68:68" customFormat="1">
      <c r="BP165545" s="90"/>
    </row>
    <row r="165546" spans="68:68" customFormat="1">
      <c r="BP165546" s="90"/>
    </row>
    <row r="165547" spans="68:68" customFormat="1">
      <c r="BP165547" s="90"/>
    </row>
    <row r="165548" spans="68:68" customFormat="1">
      <c r="BP165548" s="90"/>
    </row>
    <row r="165549" spans="68:68" customFormat="1">
      <c r="BP165549" s="90"/>
    </row>
    <row r="165550" spans="68:68" customFormat="1">
      <c r="BP165550" s="90"/>
    </row>
    <row r="165551" spans="68:68" customFormat="1">
      <c r="BP165551" s="90"/>
    </row>
    <row r="165552" spans="68:68" customFormat="1">
      <c r="BP165552" s="90"/>
    </row>
    <row r="165553" spans="68:68" customFormat="1">
      <c r="BP165553" s="90"/>
    </row>
    <row r="165554" spans="68:68" customFormat="1">
      <c r="BP165554" s="90"/>
    </row>
    <row r="165555" spans="68:68" customFormat="1">
      <c r="BP165555" s="90"/>
    </row>
    <row r="165556" spans="68:68" customFormat="1">
      <c r="BP165556" s="90"/>
    </row>
    <row r="165557" spans="68:68" customFormat="1">
      <c r="BP165557" s="90"/>
    </row>
    <row r="165558" spans="68:68" customFormat="1">
      <c r="BP165558" s="90"/>
    </row>
    <row r="165559" spans="68:68" customFormat="1">
      <c r="BP165559" s="90"/>
    </row>
    <row r="165560" spans="68:68" customFormat="1">
      <c r="BP165560" s="90"/>
    </row>
    <row r="165561" spans="68:68" customFormat="1">
      <c r="BP165561" s="90"/>
    </row>
    <row r="165562" spans="68:68" customFormat="1">
      <c r="BP165562" s="90"/>
    </row>
    <row r="165563" spans="68:68" customFormat="1">
      <c r="BP165563" s="90"/>
    </row>
    <row r="165564" spans="68:68" customFormat="1">
      <c r="BP165564" s="90"/>
    </row>
    <row r="165565" spans="68:68" customFormat="1">
      <c r="BP165565" s="90"/>
    </row>
    <row r="165566" spans="68:68" customFormat="1">
      <c r="BP165566" s="90"/>
    </row>
    <row r="165567" spans="68:68" customFormat="1">
      <c r="BP165567" s="90"/>
    </row>
    <row r="165568" spans="68:68" customFormat="1">
      <c r="BP165568" s="90"/>
    </row>
    <row r="165569" spans="68:68" customFormat="1">
      <c r="BP165569" s="90"/>
    </row>
    <row r="165570" spans="68:68" customFormat="1">
      <c r="BP165570" s="90"/>
    </row>
    <row r="165571" spans="68:68" customFormat="1">
      <c r="BP165571" s="90"/>
    </row>
    <row r="165572" spans="68:68" customFormat="1">
      <c r="BP165572" s="90"/>
    </row>
    <row r="165573" spans="68:68" customFormat="1">
      <c r="BP165573" s="90"/>
    </row>
    <row r="165574" spans="68:68" customFormat="1">
      <c r="BP165574" s="90"/>
    </row>
    <row r="165575" spans="68:68" customFormat="1">
      <c r="BP165575" s="90"/>
    </row>
    <row r="165576" spans="68:68" customFormat="1">
      <c r="BP165576" s="90"/>
    </row>
    <row r="165577" spans="68:68" customFormat="1">
      <c r="BP165577" s="90"/>
    </row>
    <row r="165578" spans="68:68" customFormat="1">
      <c r="BP165578" s="90"/>
    </row>
    <row r="165579" spans="68:68" customFormat="1">
      <c r="BP165579" s="90"/>
    </row>
    <row r="165580" spans="68:68" customFormat="1">
      <c r="BP165580" s="90"/>
    </row>
    <row r="165581" spans="68:68" customFormat="1">
      <c r="BP165581" s="90"/>
    </row>
    <row r="165582" spans="68:68" customFormat="1">
      <c r="BP165582" s="90"/>
    </row>
    <row r="165583" spans="68:68" customFormat="1">
      <c r="BP165583" s="90"/>
    </row>
    <row r="165584" spans="68:68" customFormat="1">
      <c r="BP165584" s="90"/>
    </row>
    <row r="165585" spans="68:68" customFormat="1">
      <c r="BP165585" s="90"/>
    </row>
    <row r="165586" spans="68:68" customFormat="1">
      <c r="BP165586" s="90"/>
    </row>
    <row r="165587" spans="68:68" customFormat="1">
      <c r="BP165587" s="90"/>
    </row>
    <row r="165588" spans="68:68" customFormat="1">
      <c r="BP165588" s="90"/>
    </row>
    <row r="165589" spans="68:68" customFormat="1">
      <c r="BP165589" s="90"/>
    </row>
    <row r="165590" spans="68:68" customFormat="1">
      <c r="BP165590" s="90"/>
    </row>
    <row r="165591" spans="68:68" customFormat="1">
      <c r="BP165591" s="90"/>
    </row>
    <row r="165592" spans="68:68" customFormat="1">
      <c r="BP165592" s="90"/>
    </row>
    <row r="165593" spans="68:68" customFormat="1">
      <c r="BP165593" s="90"/>
    </row>
    <row r="165594" spans="68:68" customFormat="1">
      <c r="BP165594" s="90"/>
    </row>
    <row r="165595" spans="68:68" customFormat="1">
      <c r="BP165595" s="90"/>
    </row>
    <row r="165596" spans="68:68" customFormat="1">
      <c r="BP165596" s="90"/>
    </row>
    <row r="165597" spans="68:68" customFormat="1">
      <c r="BP165597" s="90"/>
    </row>
    <row r="165598" spans="68:68" customFormat="1">
      <c r="BP165598" s="90"/>
    </row>
    <row r="165599" spans="68:68" customFormat="1">
      <c r="BP165599" s="90"/>
    </row>
    <row r="165600" spans="68:68" customFormat="1">
      <c r="BP165600" s="90"/>
    </row>
    <row r="165601" spans="68:68" customFormat="1">
      <c r="BP165601" s="90"/>
    </row>
    <row r="165602" spans="68:68" customFormat="1">
      <c r="BP165602" s="90"/>
    </row>
    <row r="165603" spans="68:68" customFormat="1">
      <c r="BP165603" s="90"/>
    </row>
    <row r="165604" spans="68:68" customFormat="1">
      <c r="BP165604" s="90"/>
    </row>
    <row r="165605" spans="68:68" customFormat="1">
      <c r="BP165605" s="90"/>
    </row>
    <row r="165606" spans="68:68" customFormat="1">
      <c r="BP165606" s="90"/>
    </row>
    <row r="165607" spans="68:68" customFormat="1">
      <c r="BP165607" s="90"/>
    </row>
    <row r="165608" spans="68:68" customFormat="1">
      <c r="BP165608" s="90"/>
    </row>
    <row r="165609" spans="68:68" customFormat="1">
      <c r="BP165609" s="90"/>
    </row>
    <row r="165610" spans="68:68" customFormat="1">
      <c r="BP165610" s="90"/>
    </row>
    <row r="165611" spans="68:68" customFormat="1">
      <c r="BP165611" s="90"/>
    </row>
    <row r="165612" spans="68:68" customFormat="1">
      <c r="BP165612" s="90"/>
    </row>
    <row r="165613" spans="68:68" customFormat="1">
      <c r="BP165613" s="90"/>
    </row>
    <row r="165614" spans="68:68" customFormat="1">
      <c r="BP165614" s="90"/>
    </row>
    <row r="165615" spans="68:68" customFormat="1">
      <c r="BP165615" s="90"/>
    </row>
    <row r="165616" spans="68:68" customFormat="1">
      <c r="BP165616" s="90"/>
    </row>
    <row r="165617" spans="68:68" customFormat="1">
      <c r="BP165617" s="90"/>
    </row>
    <row r="165618" spans="68:68" customFormat="1">
      <c r="BP165618" s="90"/>
    </row>
    <row r="165619" spans="68:68" customFormat="1">
      <c r="BP165619" s="90"/>
    </row>
    <row r="165620" spans="68:68" customFormat="1">
      <c r="BP165620" s="90"/>
    </row>
    <row r="165621" spans="68:68" customFormat="1">
      <c r="BP165621" s="90"/>
    </row>
    <row r="165622" spans="68:68" customFormat="1">
      <c r="BP165622" s="90"/>
    </row>
    <row r="165623" spans="68:68" customFormat="1">
      <c r="BP165623" s="90"/>
    </row>
    <row r="165624" spans="68:68" customFormat="1">
      <c r="BP165624" s="90"/>
    </row>
    <row r="165625" spans="68:68" customFormat="1">
      <c r="BP165625" s="90"/>
    </row>
    <row r="165626" spans="68:68" customFormat="1">
      <c r="BP165626" s="90"/>
    </row>
    <row r="165627" spans="68:68" customFormat="1">
      <c r="BP165627" s="90"/>
    </row>
    <row r="165628" spans="68:68" customFormat="1">
      <c r="BP165628" s="90"/>
    </row>
    <row r="165629" spans="68:68" customFormat="1">
      <c r="BP165629" s="90"/>
    </row>
    <row r="165630" spans="68:68" customFormat="1">
      <c r="BP165630" s="90"/>
    </row>
    <row r="165631" spans="68:68" customFormat="1">
      <c r="BP165631" s="90"/>
    </row>
    <row r="165632" spans="68:68" customFormat="1">
      <c r="BP165632" s="90"/>
    </row>
    <row r="165633" spans="68:68" customFormat="1">
      <c r="BP165633" s="90"/>
    </row>
    <row r="165634" spans="68:68" customFormat="1">
      <c r="BP165634" s="90"/>
    </row>
    <row r="165635" spans="68:68" customFormat="1">
      <c r="BP165635" s="90"/>
    </row>
    <row r="165636" spans="68:68" customFormat="1">
      <c r="BP165636" s="90"/>
    </row>
    <row r="165637" spans="68:68" customFormat="1">
      <c r="BP165637" s="90"/>
    </row>
    <row r="165638" spans="68:68" customFormat="1">
      <c r="BP165638" s="90"/>
    </row>
    <row r="165639" spans="68:68" customFormat="1">
      <c r="BP165639" s="90"/>
    </row>
    <row r="165640" spans="68:68" customFormat="1">
      <c r="BP165640" s="90"/>
    </row>
    <row r="165641" spans="68:68" customFormat="1">
      <c r="BP165641" s="90"/>
    </row>
    <row r="165642" spans="68:68" customFormat="1">
      <c r="BP165642" s="90"/>
    </row>
    <row r="165643" spans="68:68" customFormat="1">
      <c r="BP165643" s="90"/>
    </row>
    <row r="165644" spans="68:68" customFormat="1">
      <c r="BP165644" s="90"/>
    </row>
    <row r="165645" spans="68:68" customFormat="1">
      <c r="BP165645" s="90"/>
    </row>
    <row r="165646" spans="68:68" customFormat="1">
      <c r="BP165646" s="90"/>
    </row>
    <row r="165647" spans="68:68" customFormat="1">
      <c r="BP165647" s="90"/>
    </row>
    <row r="165648" spans="68:68" customFormat="1">
      <c r="BP165648" s="90"/>
    </row>
    <row r="165649" spans="68:68" customFormat="1">
      <c r="BP165649" s="90"/>
    </row>
    <row r="165650" spans="68:68" customFormat="1">
      <c r="BP165650" s="90"/>
    </row>
    <row r="165651" spans="68:68" customFormat="1">
      <c r="BP165651" s="90"/>
    </row>
    <row r="165652" spans="68:68" customFormat="1">
      <c r="BP165652" s="90"/>
    </row>
    <row r="165653" spans="68:68" customFormat="1">
      <c r="BP165653" s="90"/>
    </row>
    <row r="165654" spans="68:68" customFormat="1">
      <c r="BP165654" s="90"/>
    </row>
    <row r="165655" spans="68:68" customFormat="1">
      <c r="BP165655" s="90"/>
    </row>
    <row r="165656" spans="68:68" customFormat="1">
      <c r="BP165656" s="90"/>
    </row>
    <row r="165657" spans="68:68" customFormat="1">
      <c r="BP165657" s="90"/>
    </row>
    <row r="165658" spans="68:68" customFormat="1">
      <c r="BP165658" s="90"/>
    </row>
    <row r="165659" spans="68:68" customFormat="1">
      <c r="BP165659" s="90"/>
    </row>
    <row r="165660" spans="68:68" customFormat="1">
      <c r="BP165660" s="90"/>
    </row>
    <row r="165661" spans="68:68" customFormat="1">
      <c r="BP165661" s="90"/>
    </row>
    <row r="165662" spans="68:68" customFormat="1">
      <c r="BP165662" s="90"/>
    </row>
    <row r="165663" spans="68:68" customFormat="1">
      <c r="BP165663" s="90"/>
    </row>
    <row r="165664" spans="68:68" customFormat="1">
      <c r="BP165664" s="90"/>
    </row>
    <row r="165665" spans="68:68" customFormat="1">
      <c r="BP165665" s="90"/>
    </row>
    <row r="165666" spans="68:68" customFormat="1">
      <c r="BP165666" s="90"/>
    </row>
    <row r="165667" spans="68:68" customFormat="1">
      <c r="BP165667" s="90"/>
    </row>
    <row r="165668" spans="68:68" customFormat="1">
      <c r="BP165668" s="90"/>
    </row>
    <row r="165669" spans="68:68" customFormat="1">
      <c r="BP165669" s="90"/>
    </row>
    <row r="165670" spans="68:68" customFormat="1">
      <c r="BP165670" s="90"/>
    </row>
    <row r="165671" spans="68:68" customFormat="1">
      <c r="BP165671" s="90"/>
    </row>
    <row r="165672" spans="68:68" customFormat="1">
      <c r="BP165672" s="90"/>
    </row>
    <row r="165673" spans="68:68" customFormat="1">
      <c r="BP165673" s="90"/>
    </row>
    <row r="165674" spans="68:68" customFormat="1">
      <c r="BP165674" s="90"/>
    </row>
    <row r="165675" spans="68:68" customFormat="1">
      <c r="BP165675" s="90"/>
    </row>
    <row r="165676" spans="68:68" customFormat="1">
      <c r="BP165676" s="90"/>
    </row>
    <row r="165677" spans="68:68" customFormat="1">
      <c r="BP165677" s="90"/>
    </row>
    <row r="165678" spans="68:68" customFormat="1">
      <c r="BP165678" s="90"/>
    </row>
    <row r="165679" spans="68:68" customFormat="1">
      <c r="BP165679" s="90"/>
    </row>
    <row r="165680" spans="68:68" customFormat="1">
      <c r="BP165680" s="90"/>
    </row>
    <row r="165681" spans="68:68" customFormat="1">
      <c r="BP165681" s="90"/>
    </row>
    <row r="165682" spans="68:68" customFormat="1">
      <c r="BP165682" s="90"/>
    </row>
    <row r="165683" spans="68:68" customFormat="1">
      <c r="BP165683" s="90"/>
    </row>
    <row r="165684" spans="68:68" customFormat="1">
      <c r="BP165684" s="90"/>
    </row>
    <row r="165685" spans="68:68" customFormat="1">
      <c r="BP165685" s="90"/>
    </row>
    <row r="165686" spans="68:68" customFormat="1">
      <c r="BP165686" s="90"/>
    </row>
    <row r="165687" spans="68:68" customFormat="1">
      <c r="BP165687" s="90"/>
    </row>
    <row r="165688" spans="68:68" customFormat="1">
      <c r="BP165688" s="90"/>
    </row>
    <row r="165689" spans="68:68" customFormat="1">
      <c r="BP165689" s="90"/>
    </row>
    <row r="165690" spans="68:68" customFormat="1">
      <c r="BP165690" s="90"/>
    </row>
    <row r="165691" spans="68:68" customFormat="1">
      <c r="BP165691" s="90"/>
    </row>
    <row r="165692" spans="68:68" customFormat="1">
      <c r="BP165692" s="90"/>
    </row>
    <row r="165693" spans="68:68" customFormat="1">
      <c r="BP165693" s="90"/>
    </row>
    <row r="165694" spans="68:68" customFormat="1">
      <c r="BP165694" s="90"/>
    </row>
    <row r="165695" spans="68:68" customFormat="1">
      <c r="BP165695" s="90"/>
    </row>
    <row r="165696" spans="68:68" customFormat="1">
      <c r="BP165696" s="90"/>
    </row>
    <row r="165697" spans="68:68" customFormat="1">
      <c r="BP165697" s="90"/>
    </row>
    <row r="165698" spans="68:68" customFormat="1">
      <c r="BP165698" s="90"/>
    </row>
    <row r="165699" spans="68:68" customFormat="1">
      <c r="BP165699" s="90"/>
    </row>
    <row r="165700" spans="68:68" customFormat="1">
      <c r="BP165700" s="90"/>
    </row>
    <row r="165701" spans="68:68" customFormat="1">
      <c r="BP165701" s="90"/>
    </row>
    <row r="165702" spans="68:68" customFormat="1">
      <c r="BP165702" s="90"/>
    </row>
    <row r="165703" spans="68:68" customFormat="1">
      <c r="BP165703" s="90"/>
    </row>
    <row r="165704" spans="68:68" customFormat="1">
      <c r="BP165704" s="90"/>
    </row>
    <row r="165705" spans="68:68" customFormat="1">
      <c r="BP165705" s="90"/>
    </row>
    <row r="165706" spans="68:68" customFormat="1">
      <c r="BP165706" s="90"/>
    </row>
    <row r="165707" spans="68:68" customFormat="1">
      <c r="BP165707" s="90"/>
    </row>
    <row r="165708" spans="68:68" customFormat="1">
      <c r="BP165708" s="90"/>
    </row>
    <row r="165709" spans="68:68" customFormat="1">
      <c r="BP165709" s="90"/>
    </row>
    <row r="165710" spans="68:68" customFormat="1">
      <c r="BP165710" s="90"/>
    </row>
    <row r="165711" spans="68:68" customFormat="1">
      <c r="BP165711" s="90"/>
    </row>
    <row r="165712" spans="68:68" customFormat="1">
      <c r="BP165712" s="90"/>
    </row>
    <row r="165713" spans="68:68" customFormat="1">
      <c r="BP165713" s="90"/>
    </row>
    <row r="165714" spans="68:68" customFormat="1">
      <c r="BP165714" s="90"/>
    </row>
    <row r="165715" spans="68:68" customFormat="1">
      <c r="BP165715" s="90"/>
    </row>
    <row r="165716" spans="68:68" customFormat="1">
      <c r="BP165716" s="90"/>
    </row>
    <row r="165717" spans="68:68" customFormat="1">
      <c r="BP165717" s="90"/>
    </row>
    <row r="165718" spans="68:68" customFormat="1">
      <c r="BP165718" s="90"/>
    </row>
    <row r="165719" spans="68:68" customFormat="1">
      <c r="BP165719" s="90"/>
    </row>
    <row r="165720" spans="68:68" customFormat="1">
      <c r="BP165720" s="90"/>
    </row>
    <row r="165721" spans="68:68" customFormat="1">
      <c r="BP165721" s="90"/>
    </row>
    <row r="165722" spans="68:68" customFormat="1">
      <c r="BP165722" s="90"/>
    </row>
    <row r="165723" spans="68:68" customFormat="1">
      <c r="BP165723" s="90"/>
    </row>
    <row r="165724" spans="68:68" customFormat="1">
      <c r="BP165724" s="90"/>
    </row>
    <row r="165725" spans="68:68" customFormat="1">
      <c r="BP165725" s="90"/>
    </row>
    <row r="165726" spans="68:68" customFormat="1">
      <c r="BP165726" s="90"/>
    </row>
    <row r="165727" spans="68:68" customFormat="1">
      <c r="BP165727" s="90"/>
    </row>
    <row r="165728" spans="68:68" customFormat="1">
      <c r="BP165728" s="90"/>
    </row>
    <row r="165729" spans="68:68" customFormat="1">
      <c r="BP165729" s="90"/>
    </row>
    <row r="165730" spans="68:68" customFormat="1">
      <c r="BP165730" s="90"/>
    </row>
    <row r="165731" spans="68:68" customFormat="1">
      <c r="BP165731" s="90"/>
    </row>
    <row r="165732" spans="68:68" customFormat="1">
      <c r="BP165732" s="90"/>
    </row>
    <row r="165733" spans="68:68" customFormat="1">
      <c r="BP165733" s="90"/>
    </row>
    <row r="165734" spans="68:68" customFormat="1">
      <c r="BP165734" s="90"/>
    </row>
    <row r="165735" spans="68:68" customFormat="1">
      <c r="BP165735" s="90"/>
    </row>
    <row r="165736" spans="68:68" customFormat="1">
      <c r="BP165736" s="90"/>
    </row>
    <row r="165737" spans="68:68" customFormat="1">
      <c r="BP165737" s="90"/>
    </row>
    <row r="165738" spans="68:68" customFormat="1">
      <c r="BP165738" s="90"/>
    </row>
    <row r="165739" spans="68:68" customFormat="1">
      <c r="BP165739" s="90"/>
    </row>
    <row r="165740" spans="68:68" customFormat="1">
      <c r="BP165740" s="90"/>
    </row>
    <row r="165741" spans="68:68" customFormat="1">
      <c r="BP165741" s="90"/>
    </row>
    <row r="165742" spans="68:68" customFormat="1">
      <c r="BP165742" s="90"/>
    </row>
    <row r="165743" spans="68:68" customFormat="1">
      <c r="BP165743" s="90"/>
    </row>
    <row r="165744" spans="68:68" customFormat="1">
      <c r="BP165744" s="90"/>
    </row>
    <row r="165745" spans="68:68" customFormat="1">
      <c r="BP165745" s="90"/>
    </row>
    <row r="165746" spans="68:68" customFormat="1">
      <c r="BP165746" s="90"/>
    </row>
    <row r="165747" spans="68:68" customFormat="1">
      <c r="BP165747" s="90"/>
    </row>
    <row r="165748" spans="68:68" customFormat="1">
      <c r="BP165748" s="90"/>
    </row>
    <row r="165749" spans="68:68" customFormat="1">
      <c r="BP165749" s="90"/>
    </row>
    <row r="165750" spans="68:68" customFormat="1">
      <c r="BP165750" s="90"/>
    </row>
    <row r="165751" spans="68:68" customFormat="1">
      <c r="BP165751" s="90"/>
    </row>
    <row r="165752" spans="68:68" customFormat="1">
      <c r="BP165752" s="90"/>
    </row>
    <row r="165753" spans="68:68" customFormat="1">
      <c r="BP165753" s="90"/>
    </row>
    <row r="165754" spans="68:68" customFormat="1">
      <c r="BP165754" s="90"/>
    </row>
    <row r="165755" spans="68:68" customFormat="1">
      <c r="BP165755" s="90"/>
    </row>
    <row r="165756" spans="68:68" customFormat="1">
      <c r="BP165756" s="90"/>
    </row>
    <row r="165757" spans="68:68" customFormat="1">
      <c r="BP165757" s="90"/>
    </row>
    <row r="165758" spans="68:68" customFormat="1">
      <c r="BP165758" s="90"/>
    </row>
    <row r="165759" spans="68:68" customFormat="1">
      <c r="BP165759" s="90"/>
    </row>
    <row r="165760" spans="68:68" customFormat="1">
      <c r="BP165760" s="90"/>
    </row>
    <row r="165761" spans="68:68" customFormat="1">
      <c r="BP165761" s="90"/>
    </row>
    <row r="165762" spans="68:68" customFormat="1">
      <c r="BP165762" s="90"/>
    </row>
    <row r="165763" spans="68:68" customFormat="1">
      <c r="BP165763" s="90"/>
    </row>
    <row r="165764" spans="68:68" customFormat="1">
      <c r="BP165764" s="90"/>
    </row>
    <row r="165765" spans="68:68" customFormat="1">
      <c r="BP165765" s="90"/>
    </row>
    <row r="165766" spans="68:68" customFormat="1">
      <c r="BP165766" s="90"/>
    </row>
    <row r="165767" spans="68:68" customFormat="1">
      <c r="BP165767" s="90"/>
    </row>
    <row r="165768" spans="68:68" customFormat="1">
      <c r="BP165768" s="90"/>
    </row>
    <row r="165769" spans="68:68" customFormat="1">
      <c r="BP165769" s="90"/>
    </row>
    <row r="165770" spans="68:68" customFormat="1">
      <c r="BP165770" s="90"/>
    </row>
    <row r="165771" spans="68:68" customFormat="1">
      <c r="BP165771" s="90"/>
    </row>
    <row r="165772" spans="68:68" customFormat="1">
      <c r="BP165772" s="90"/>
    </row>
    <row r="165773" spans="68:68" customFormat="1">
      <c r="BP165773" s="90"/>
    </row>
    <row r="165774" spans="68:68" customFormat="1">
      <c r="BP165774" s="90"/>
    </row>
    <row r="165775" spans="68:68" customFormat="1">
      <c r="BP165775" s="90"/>
    </row>
    <row r="165776" spans="68:68" customFormat="1">
      <c r="BP165776" s="90"/>
    </row>
    <row r="165777" spans="68:68" customFormat="1">
      <c r="BP165777" s="90"/>
    </row>
    <row r="165778" spans="68:68" customFormat="1">
      <c r="BP165778" s="90"/>
    </row>
    <row r="165779" spans="68:68" customFormat="1">
      <c r="BP165779" s="90"/>
    </row>
    <row r="165780" spans="68:68" customFormat="1">
      <c r="BP165780" s="90"/>
    </row>
    <row r="165781" spans="68:68" customFormat="1">
      <c r="BP165781" s="90"/>
    </row>
    <row r="165782" spans="68:68" customFormat="1">
      <c r="BP165782" s="90"/>
    </row>
    <row r="165783" spans="68:68" customFormat="1">
      <c r="BP165783" s="90"/>
    </row>
    <row r="165784" spans="68:68" customFormat="1">
      <c r="BP165784" s="90"/>
    </row>
    <row r="165785" spans="68:68" customFormat="1">
      <c r="BP165785" s="90"/>
    </row>
    <row r="165786" spans="68:68" customFormat="1">
      <c r="BP165786" s="90"/>
    </row>
    <row r="165787" spans="68:68" customFormat="1">
      <c r="BP165787" s="90"/>
    </row>
    <row r="165788" spans="68:68" customFormat="1">
      <c r="BP165788" s="90"/>
    </row>
    <row r="165789" spans="68:68" customFormat="1">
      <c r="BP165789" s="90"/>
    </row>
    <row r="165790" spans="68:68" customFormat="1">
      <c r="BP165790" s="90"/>
    </row>
    <row r="165791" spans="68:68" customFormat="1">
      <c r="BP165791" s="90"/>
    </row>
    <row r="165792" spans="68:68" customFormat="1">
      <c r="BP165792" s="90"/>
    </row>
    <row r="165793" spans="68:68" customFormat="1">
      <c r="BP165793" s="90"/>
    </row>
    <row r="165794" spans="68:68" customFormat="1">
      <c r="BP165794" s="90"/>
    </row>
    <row r="165795" spans="68:68" customFormat="1">
      <c r="BP165795" s="90"/>
    </row>
    <row r="165796" spans="68:68" customFormat="1">
      <c r="BP165796" s="90"/>
    </row>
    <row r="165797" spans="68:68" customFormat="1">
      <c r="BP165797" s="90"/>
    </row>
    <row r="165798" spans="68:68" customFormat="1">
      <c r="BP165798" s="90"/>
    </row>
    <row r="165799" spans="68:68" customFormat="1">
      <c r="BP165799" s="90"/>
    </row>
    <row r="165800" spans="68:68" customFormat="1">
      <c r="BP165800" s="90"/>
    </row>
    <row r="165801" spans="68:68" customFormat="1">
      <c r="BP165801" s="90"/>
    </row>
    <row r="165802" spans="68:68" customFormat="1">
      <c r="BP165802" s="90"/>
    </row>
    <row r="165803" spans="68:68" customFormat="1">
      <c r="BP165803" s="90"/>
    </row>
    <row r="165804" spans="68:68" customFormat="1">
      <c r="BP165804" s="90"/>
    </row>
    <row r="165805" spans="68:68" customFormat="1">
      <c r="BP165805" s="90"/>
    </row>
    <row r="165806" spans="68:68" customFormat="1">
      <c r="BP165806" s="90"/>
    </row>
    <row r="165807" spans="68:68" customFormat="1">
      <c r="BP165807" s="90"/>
    </row>
    <row r="165808" spans="68:68" customFormat="1">
      <c r="BP165808" s="90"/>
    </row>
    <row r="165809" spans="68:68" customFormat="1">
      <c r="BP165809" s="90"/>
    </row>
    <row r="165810" spans="68:68" customFormat="1">
      <c r="BP165810" s="90"/>
    </row>
    <row r="165811" spans="68:68" customFormat="1">
      <c r="BP165811" s="90"/>
    </row>
    <row r="165812" spans="68:68" customFormat="1">
      <c r="BP165812" s="90"/>
    </row>
    <row r="165813" spans="68:68" customFormat="1">
      <c r="BP165813" s="90"/>
    </row>
    <row r="165814" spans="68:68" customFormat="1">
      <c r="BP165814" s="90"/>
    </row>
    <row r="165815" spans="68:68" customFormat="1">
      <c r="BP165815" s="90"/>
    </row>
    <row r="165816" spans="68:68" customFormat="1">
      <c r="BP165816" s="90"/>
    </row>
    <row r="165817" spans="68:68" customFormat="1">
      <c r="BP165817" s="90"/>
    </row>
    <row r="165818" spans="68:68" customFormat="1">
      <c r="BP165818" s="90"/>
    </row>
    <row r="165819" spans="68:68" customFormat="1">
      <c r="BP165819" s="90"/>
    </row>
    <row r="165820" spans="68:68" customFormat="1">
      <c r="BP165820" s="90"/>
    </row>
    <row r="165821" spans="68:68" customFormat="1">
      <c r="BP165821" s="90"/>
    </row>
    <row r="165822" spans="68:68" customFormat="1">
      <c r="BP165822" s="90"/>
    </row>
    <row r="165823" spans="68:68" customFormat="1">
      <c r="BP165823" s="90"/>
    </row>
    <row r="165824" spans="68:68" customFormat="1">
      <c r="BP165824" s="90"/>
    </row>
    <row r="165825" spans="68:68" customFormat="1">
      <c r="BP165825" s="90"/>
    </row>
    <row r="165826" spans="68:68" customFormat="1">
      <c r="BP165826" s="90"/>
    </row>
    <row r="165827" spans="68:68" customFormat="1">
      <c r="BP165827" s="90"/>
    </row>
    <row r="165828" spans="68:68" customFormat="1">
      <c r="BP165828" s="90"/>
    </row>
    <row r="165829" spans="68:68" customFormat="1">
      <c r="BP165829" s="90"/>
    </row>
    <row r="165830" spans="68:68" customFormat="1">
      <c r="BP165830" s="90"/>
    </row>
    <row r="165831" spans="68:68" customFormat="1">
      <c r="BP165831" s="90"/>
    </row>
    <row r="165832" spans="68:68" customFormat="1">
      <c r="BP165832" s="90"/>
    </row>
    <row r="165833" spans="68:68" customFormat="1">
      <c r="BP165833" s="90"/>
    </row>
    <row r="165834" spans="68:68" customFormat="1">
      <c r="BP165834" s="90"/>
    </row>
    <row r="165835" spans="68:68" customFormat="1">
      <c r="BP165835" s="90"/>
    </row>
    <row r="165836" spans="68:68" customFormat="1">
      <c r="BP165836" s="90"/>
    </row>
    <row r="165837" spans="68:68" customFormat="1">
      <c r="BP165837" s="90"/>
    </row>
    <row r="165838" spans="68:68" customFormat="1">
      <c r="BP165838" s="90"/>
    </row>
    <row r="165839" spans="68:68" customFormat="1">
      <c r="BP165839" s="90"/>
    </row>
    <row r="165840" spans="68:68" customFormat="1">
      <c r="BP165840" s="90"/>
    </row>
    <row r="165841" spans="68:68" customFormat="1">
      <c r="BP165841" s="90"/>
    </row>
    <row r="165842" spans="68:68" customFormat="1">
      <c r="BP165842" s="90"/>
    </row>
    <row r="165843" spans="68:68" customFormat="1">
      <c r="BP165843" s="90"/>
    </row>
    <row r="165844" spans="68:68" customFormat="1">
      <c r="BP165844" s="90"/>
    </row>
    <row r="165845" spans="68:68" customFormat="1">
      <c r="BP165845" s="90"/>
    </row>
    <row r="165846" spans="68:68" customFormat="1">
      <c r="BP165846" s="90"/>
    </row>
    <row r="165847" spans="68:68" customFormat="1">
      <c r="BP165847" s="90"/>
    </row>
    <row r="165848" spans="68:68" customFormat="1">
      <c r="BP165848" s="90"/>
    </row>
    <row r="165849" spans="68:68" customFormat="1">
      <c r="BP165849" s="90"/>
    </row>
    <row r="165850" spans="68:68" customFormat="1">
      <c r="BP165850" s="90"/>
    </row>
    <row r="165851" spans="68:68" customFormat="1">
      <c r="BP165851" s="90"/>
    </row>
    <row r="165852" spans="68:68" customFormat="1">
      <c r="BP165852" s="90"/>
    </row>
    <row r="165853" spans="68:68" customFormat="1">
      <c r="BP165853" s="90"/>
    </row>
    <row r="165854" spans="68:68" customFormat="1">
      <c r="BP165854" s="90"/>
    </row>
    <row r="165855" spans="68:68" customFormat="1">
      <c r="BP165855" s="90"/>
    </row>
    <row r="165856" spans="68:68" customFormat="1">
      <c r="BP165856" s="90"/>
    </row>
    <row r="165857" spans="68:68" customFormat="1">
      <c r="BP165857" s="90"/>
    </row>
    <row r="165858" spans="68:68" customFormat="1">
      <c r="BP165858" s="90"/>
    </row>
    <row r="165859" spans="68:68" customFormat="1">
      <c r="BP165859" s="90"/>
    </row>
    <row r="165860" spans="68:68" customFormat="1">
      <c r="BP165860" s="90"/>
    </row>
    <row r="165861" spans="68:68" customFormat="1">
      <c r="BP165861" s="90"/>
    </row>
    <row r="165862" spans="68:68" customFormat="1">
      <c r="BP165862" s="90"/>
    </row>
    <row r="165863" spans="68:68" customFormat="1">
      <c r="BP165863" s="90"/>
    </row>
    <row r="165864" spans="68:68" customFormat="1">
      <c r="BP165864" s="90"/>
    </row>
    <row r="165865" spans="68:68" customFormat="1">
      <c r="BP165865" s="90"/>
    </row>
    <row r="165866" spans="68:68" customFormat="1">
      <c r="BP165866" s="90"/>
    </row>
    <row r="165867" spans="68:68" customFormat="1">
      <c r="BP165867" s="90"/>
    </row>
    <row r="165868" spans="68:68" customFormat="1">
      <c r="BP165868" s="90"/>
    </row>
    <row r="165869" spans="68:68" customFormat="1">
      <c r="BP165869" s="90"/>
    </row>
    <row r="165870" spans="68:68" customFormat="1">
      <c r="BP165870" s="90"/>
    </row>
    <row r="165871" spans="68:68" customFormat="1">
      <c r="BP165871" s="90"/>
    </row>
    <row r="165872" spans="68:68" customFormat="1">
      <c r="BP165872" s="90"/>
    </row>
    <row r="165873" spans="68:68" customFormat="1">
      <c r="BP165873" s="90"/>
    </row>
    <row r="165874" spans="68:68" customFormat="1">
      <c r="BP165874" s="90"/>
    </row>
    <row r="165875" spans="68:68" customFormat="1">
      <c r="BP165875" s="90"/>
    </row>
    <row r="165876" spans="68:68" customFormat="1">
      <c r="BP165876" s="90"/>
    </row>
    <row r="165877" spans="68:68" customFormat="1">
      <c r="BP165877" s="90"/>
    </row>
    <row r="165878" spans="68:68" customFormat="1">
      <c r="BP165878" s="90"/>
    </row>
    <row r="165879" spans="68:68" customFormat="1">
      <c r="BP165879" s="90"/>
    </row>
    <row r="165880" spans="68:68" customFormat="1">
      <c r="BP165880" s="90"/>
    </row>
    <row r="165881" spans="68:68" customFormat="1">
      <c r="BP165881" s="90"/>
    </row>
    <row r="165882" spans="68:68" customFormat="1">
      <c r="BP165882" s="90"/>
    </row>
    <row r="165883" spans="68:68" customFormat="1">
      <c r="BP165883" s="90"/>
    </row>
    <row r="165884" spans="68:68" customFormat="1">
      <c r="BP165884" s="90"/>
    </row>
    <row r="165885" spans="68:68" customFormat="1">
      <c r="BP165885" s="90"/>
    </row>
    <row r="165886" spans="68:68" customFormat="1">
      <c r="BP165886" s="90"/>
    </row>
    <row r="165887" spans="68:68" customFormat="1">
      <c r="BP165887" s="90"/>
    </row>
    <row r="165888" spans="68:68" customFormat="1">
      <c r="BP165888" s="90"/>
    </row>
    <row r="165889" spans="68:68" customFormat="1">
      <c r="BP165889" s="90"/>
    </row>
    <row r="165890" spans="68:68" customFormat="1">
      <c r="BP165890" s="90"/>
    </row>
    <row r="165891" spans="68:68" customFormat="1">
      <c r="BP165891" s="90"/>
    </row>
    <row r="165892" spans="68:68" customFormat="1">
      <c r="BP165892" s="90"/>
    </row>
    <row r="165893" spans="68:68" customFormat="1">
      <c r="BP165893" s="90"/>
    </row>
    <row r="165894" spans="68:68" customFormat="1">
      <c r="BP165894" s="90"/>
    </row>
    <row r="165895" spans="68:68" customFormat="1">
      <c r="BP165895" s="90"/>
    </row>
    <row r="165896" spans="68:68" customFormat="1">
      <c r="BP165896" s="90"/>
    </row>
    <row r="165897" spans="68:68" customFormat="1">
      <c r="BP165897" s="90"/>
    </row>
    <row r="165898" spans="68:68" customFormat="1">
      <c r="BP165898" s="90"/>
    </row>
    <row r="165899" spans="68:68" customFormat="1">
      <c r="BP165899" s="90"/>
    </row>
    <row r="165900" spans="68:68" customFormat="1">
      <c r="BP165900" s="90"/>
    </row>
    <row r="165901" spans="68:68" customFormat="1">
      <c r="BP165901" s="90"/>
    </row>
    <row r="165902" spans="68:68" customFormat="1">
      <c r="BP165902" s="90"/>
    </row>
    <row r="165903" spans="68:68" customFormat="1">
      <c r="BP165903" s="90"/>
    </row>
    <row r="165904" spans="68:68" customFormat="1">
      <c r="BP165904" s="90"/>
    </row>
    <row r="165905" spans="68:68" customFormat="1">
      <c r="BP165905" s="90"/>
    </row>
    <row r="165906" spans="68:68" customFormat="1">
      <c r="BP165906" s="90"/>
    </row>
    <row r="165907" spans="68:68" customFormat="1">
      <c r="BP165907" s="90"/>
    </row>
    <row r="165908" spans="68:68" customFormat="1">
      <c r="BP165908" s="90"/>
    </row>
    <row r="165909" spans="68:68" customFormat="1">
      <c r="BP165909" s="90"/>
    </row>
    <row r="165910" spans="68:68" customFormat="1">
      <c r="BP165910" s="90"/>
    </row>
    <row r="165911" spans="68:68" customFormat="1">
      <c r="BP165911" s="90"/>
    </row>
    <row r="165912" spans="68:68" customFormat="1">
      <c r="BP165912" s="90"/>
    </row>
    <row r="165913" spans="68:68" customFormat="1">
      <c r="BP165913" s="90"/>
    </row>
    <row r="165914" spans="68:68" customFormat="1">
      <c r="BP165914" s="90"/>
    </row>
    <row r="165915" spans="68:68" customFormat="1">
      <c r="BP165915" s="90"/>
    </row>
    <row r="165916" spans="68:68" customFormat="1">
      <c r="BP165916" s="90"/>
    </row>
    <row r="165917" spans="68:68" customFormat="1">
      <c r="BP165917" s="90"/>
    </row>
    <row r="165918" spans="68:68" customFormat="1">
      <c r="BP165918" s="90"/>
    </row>
    <row r="165919" spans="68:68" customFormat="1">
      <c r="BP165919" s="90"/>
    </row>
    <row r="165920" spans="68:68" customFormat="1">
      <c r="BP165920" s="90"/>
    </row>
    <row r="165921" spans="68:68" customFormat="1">
      <c r="BP165921" s="90"/>
    </row>
    <row r="165922" spans="68:68" customFormat="1">
      <c r="BP165922" s="90"/>
    </row>
    <row r="165923" spans="68:68" customFormat="1">
      <c r="BP165923" s="90"/>
    </row>
    <row r="165924" spans="68:68" customFormat="1">
      <c r="BP165924" s="90"/>
    </row>
    <row r="165925" spans="68:68" customFormat="1">
      <c r="BP165925" s="90"/>
    </row>
    <row r="165926" spans="68:68" customFormat="1">
      <c r="BP165926" s="90"/>
    </row>
    <row r="165927" spans="68:68" customFormat="1">
      <c r="BP165927" s="90"/>
    </row>
    <row r="165928" spans="68:68" customFormat="1">
      <c r="BP165928" s="90"/>
    </row>
    <row r="165929" spans="68:68" customFormat="1">
      <c r="BP165929" s="90"/>
    </row>
    <row r="165930" spans="68:68" customFormat="1">
      <c r="BP165930" s="90"/>
    </row>
    <row r="165931" spans="68:68" customFormat="1">
      <c r="BP165931" s="90"/>
    </row>
    <row r="165932" spans="68:68" customFormat="1">
      <c r="BP165932" s="90"/>
    </row>
    <row r="165933" spans="68:68" customFormat="1">
      <c r="BP165933" s="90"/>
    </row>
    <row r="165934" spans="68:68" customFormat="1">
      <c r="BP165934" s="90"/>
    </row>
    <row r="165935" spans="68:68" customFormat="1">
      <c r="BP165935" s="90"/>
    </row>
    <row r="165936" spans="68:68" customFormat="1">
      <c r="BP165936" s="90"/>
    </row>
    <row r="165937" spans="68:68" customFormat="1">
      <c r="BP165937" s="90"/>
    </row>
    <row r="165938" spans="68:68" customFormat="1">
      <c r="BP165938" s="90"/>
    </row>
    <row r="165939" spans="68:68" customFormat="1">
      <c r="BP165939" s="90"/>
    </row>
    <row r="165940" spans="68:68" customFormat="1">
      <c r="BP165940" s="90"/>
    </row>
    <row r="165941" spans="68:68" customFormat="1">
      <c r="BP165941" s="90"/>
    </row>
    <row r="165942" spans="68:68" customFormat="1">
      <c r="BP165942" s="90"/>
    </row>
    <row r="165943" spans="68:68" customFormat="1">
      <c r="BP165943" s="90"/>
    </row>
    <row r="165944" spans="68:68" customFormat="1">
      <c r="BP165944" s="90"/>
    </row>
    <row r="165945" spans="68:68" customFormat="1">
      <c r="BP165945" s="90"/>
    </row>
    <row r="165946" spans="68:68" customFormat="1">
      <c r="BP165946" s="90"/>
    </row>
    <row r="165947" spans="68:68" customFormat="1">
      <c r="BP165947" s="90"/>
    </row>
    <row r="165948" spans="68:68" customFormat="1">
      <c r="BP165948" s="90"/>
    </row>
    <row r="165949" spans="68:68" customFormat="1">
      <c r="BP165949" s="90"/>
    </row>
    <row r="165950" spans="68:68" customFormat="1">
      <c r="BP165950" s="90"/>
    </row>
    <row r="165951" spans="68:68" customFormat="1">
      <c r="BP165951" s="90"/>
    </row>
    <row r="165952" spans="68:68" customFormat="1">
      <c r="BP165952" s="90"/>
    </row>
    <row r="165953" spans="68:68" customFormat="1">
      <c r="BP165953" s="90"/>
    </row>
    <row r="165954" spans="68:68" customFormat="1">
      <c r="BP165954" s="90"/>
    </row>
    <row r="165955" spans="68:68" customFormat="1">
      <c r="BP165955" s="90"/>
    </row>
    <row r="165956" spans="68:68" customFormat="1">
      <c r="BP165956" s="90"/>
    </row>
    <row r="165957" spans="68:68" customFormat="1">
      <c r="BP165957" s="90"/>
    </row>
    <row r="165958" spans="68:68" customFormat="1">
      <c r="BP165958" s="90"/>
    </row>
    <row r="165959" spans="68:68" customFormat="1">
      <c r="BP165959" s="90"/>
    </row>
    <row r="165960" spans="68:68" customFormat="1">
      <c r="BP165960" s="90"/>
    </row>
    <row r="165961" spans="68:68" customFormat="1">
      <c r="BP165961" s="90"/>
    </row>
    <row r="165962" spans="68:68" customFormat="1">
      <c r="BP165962" s="90"/>
    </row>
    <row r="165963" spans="68:68" customFormat="1">
      <c r="BP165963" s="90"/>
    </row>
    <row r="165964" spans="68:68" customFormat="1">
      <c r="BP165964" s="90"/>
    </row>
    <row r="165965" spans="68:68" customFormat="1">
      <c r="BP165965" s="90"/>
    </row>
    <row r="165966" spans="68:68" customFormat="1">
      <c r="BP165966" s="90"/>
    </row>
    <row r="165967" spans="68:68" customFormat="1">
      <c r="BP165967" s="90"/>
    </row>
    <row r="165968" spans="68:68" customFormat="1">
      <c r="BP165968" s="90"/>
    </row>
    <row r="165969" spans="68:68" customFormat="1">
      <c r="BP165969" s="90"/>
    </row>
    <row r="165970" spans="68:68" customFormat="1">
      <c r="BP165970" s="90"/>
    </row>
    <row r="165971" spans="68:68" customFormat="1">
      <c r="BP165971" s="90"/>
    </row>
    <row r="165972" spans="68:68" customFormat="1">
      <c r="BP165972" s="90"/>
    </row>
    <row r="165973" spans="68:68" customFormat="1">
      <c r="BP165973" s="90"/>
    </row>
    <row r="165974" spans="68:68" customFormat="1">
      <c r="BP165974" s="90"/>
    </row>
    <row r="165975" spans="68:68" customFormat="1">
      <c r="BP165975" s="90"/>
    </row>
    <row r="165976" spans="68:68" customFormat="1">
      <c r="BP165976" s="90"/>
    </row>
    <row r="165977" spans="68:68" customFormat="1">
      <c r="BP165977" s="90"/>
    </row>
    <row r="165978" spans="68:68" customFormat="1">
      <c r="BP165978" s="90"/>
    </row>
    <row r="165979" spans="68:68" customFormat="1">
      <c r="BP165979" s="90"/>
    </row>
    <row r="165980" spans="68:68" customFormat="1">
      <c r="BP165980" s="90"/>
    </row>
    <row r="165981" spans="68:68" customFormat="1">
      <c r="BP165981" s="90"/>
    </row>
    <row r="165982" spans="68:68" customFormat="1">
      <c r="BP165982" s="90"/>
    </row>
    <row r="165983" spans="68:68" customFormat="1">
      <c r="BP165983" s="90"/>
    </row>
    <row r="165984" spans="68:68" customFormat="1">
      <c r="BP165984" s="90"/>
    </row>
    <row r="165985" spans="68:68" customFormat="1">
      <c r="BP165985" s="90"/>
    </row>
    <row r="165986" spans="68:68" customFormat="1">
      <c r="BP165986" s="90"/>
    </row>
    <row r="165987" spans="68:68" customFormat="1">
      <c r="BP165987" s="90"/>
    </row>
    <row r="165988" spans="68:68" customFormat="1">
      <c r="BP165988" s="90"/>
    </row>
    <row r="165989" spans="68:68" customFormat="1">
      <c r="BP165989" s="90"/>
    </row>
    <row r="165990" spans="68:68" customFormat="1">
      <c r="BP165990" s="90"/>
    </row>
    <row r="165991" spans="68:68" customFormat="1">
      <c r="BP165991" s="90"/>
    </row>
    <row r="165992" spans="68:68" customFormat="1">
      <c r="BP165992" s="90"/>
    </row>
    <row r="165993" spans="68:68" customFormat="1">
      <c r="BP165993" s="90"/>
    </row>
    <row r="165994" spans="68:68" customFormat="1">
      <c r="BP165994" s="90"/>
    </row>
    <row r="165995" spans="68:68" customFormat="1">
      <c r="BP165995" s="90"/>
    </row>
    <row r="165996" spans="68:68" customFormat="1">
      <c r="BP165996" s="90"/>
    </row>
    <row r="165997" spans="68:68" customFormat="1">
      <c r="BP165997" s="90"/>
    </row>
    <row r="165998" spans="68:68" customFormat="1">
      <c r="BP165998" s="90"/>
    </row>
    <row r="165999" spans="68:68" customFormat="1">
      <c r="BP165999" s="90"/>
    </row>
    <row r="166000" spans="68:68" customFormat="1">
      <c r="BP166000" s="90"/>
    </row>
    <row r="166001" spans="68:68" customFormat="1">
      <c r="BP166001" s="90"/>
    </row>
    <row r="166002" spans="68:68" customFormat="1">
      <c r="BP166002" s="90"/>
    </row>
    <row r="166003" spans="68:68" customFormat="1">
      <c r="BP166003" s="90"/>
    </row>
    <row r="166004" spans="68:68" customFormat="1">
      <c r="BP166004" s="90"/>
    </row>
    <row r="166005" spans="68:68" customFormat="1">
      <c r="BP166005" s="90"/>
    </row>
    <row r="166006" spans="68:68" customFormat="1">
      <c r="BP166006" s="90"/>
    </row>
    <row r="166007" spans="68:68" customFormat="1">
      <c r="BP166007" s="90"/>
    </row>
    <row r="166008" spans="68:68" customFormat="1">
      <c r="BP166008" s="90"/>
    </row>
    <row r="166009" spans="68:68" customFormat="1">
      <c r="BP166009" s="90"/>
    </row>
    <row r="166010" spans="68:68" customFormat="1">
      <c r="BP166010" s="90"/>
    </row>
    <row r="166011" spans="68:68" customFormat="1">
      <c r="BP166011" s="90"/>
    </row>
    <row r="166012" spans="68:68" customFormat="1">
      <c r="BP166012" s="90"/>
    </row>
    <row r="166013" spans="68:68" customFormat="1">
      <c r="BP166013" s="90"/>
    </row>
    <row r="166014" spans="68:68" customFormat="1">
      <c r="BP166014" s="90"/>
    </row>
    <row r="166015" spans="68:68" customFormat="1">
      <c r="BP166015" s="90"/>
    </row>
    <row r="166016" spans="68:68" customFormat="1">
      <c r="BP166016" s="90"/>
    </row>
    <row r="166017" spans="68:68" customFormat="1">
      <c r="BP166017" s="90"/>
    </row>
    <row r="166018" spans="68:68" customFormat="1">
      <c r="BP166018" s="90"/>
    </row>
    <row r="166019" spans="68:68" customFormat="1">
      <c r="BP166019" s="90"/>
    </row>
    <row r="166020" spans="68:68" customFormat="1">
      <c r="BP166020" s="90"/>
    </row>
    <row r="166021" spans="68:68" customFormat="1">
      <c r="BP166021" s="90"/>
    </row>
    <row r="166022" spans="68:68" customFormat="1">
      <c r="BP166022" s="90"/>
    </row>
    <row r="166023" spans="68:68" customFormat="1">
      <c r="BP166023" s="90"/>
    </row>
    <row r="166024" spans="68:68" customFormat="1">
      <c r="BP166024" s="90"/>
    </row>
    <row r="166025" spans="68:68" customFormat="1">
      <c r="BP166025" s="90"/>
    </row>
    <row r="166026" spans="68:68" customFormat="1">
      <c r="BP166026" s="90"/>
    </row>
    <row r="166027" spans="68:68" customFormat="1">
      <c r="BP166027" s="90"/>
    </row>
    <row r="166028" spans="68:68" customFormat="1">
      <c r="BP166028" s="90"/>
    </row>
    <row r="166029" spans="68:68" customFormat="1">
      <c r="BP166029" s="90"/>
    </row>
    <row r="166030" spans="68:68" customFormat="1">
      <c r="BP166030" s="90"/>
    </row>
    <row r="166031" spans="68:68" customFormat="1">
      <c r="BP166031" s="90"/>
    </row>
    <row r="166032" spans="68:68" customFormat="1">
      <c r="BP166032" s="90"/>
    </row>
    <row r="166033" spans="68:68" customFormat="1">
      <c r="BP166033" s="90"/>
    </row>
    <row r="166034" spans="68:68" customFormat="1">
      <c r="BP166034" s="90"/>
    </row>
    <row r="166035" spans="68:68" customFormat="1">
      <c r="BP166035" s="90"/>
    </row>
    <row r="166036" spans="68:68" customFormat="1">
      <c r="BP166036" s="90"/>
    </row>
    <row r="166037" spans="68:68" customFormat="1">
      <c r="BP166037" s="90"/>
    </row>
    <row r="166038" spans="68:68" customFormat="1">
      <c r="BP166038" s="90"/>
    </row>
    <row r="166039" spans="68:68" customFormat="1">
      <c r="BP166039" s="90"/>
    </row>
    <row r="166040" spans="68:68" customFormat="1">
      <c r="BP166040" s="90"/>
    </row>
    <row r="166041" spans="68:68" customFormat="1">
      <c r="BP166041" s="90"/>
    </row>
    <row r="166042" spans="68:68" customFormat="1">
      <c r="BP166042" s="90"/>
    </row>
    <row r="166043" spans="68:68" customFormat="1">
      <c r="BP166043" s="90"/>
    </row>
    <row r="166044" spans="68:68" customFormat="1">
      <c r="BP166044" s="90"/>
    </row>
    <row r="166045" spans="68:68" customFormat="1">
      <c r="BP166045" s="90"/>
    </row>
    <row r="166046" spans="68:68" customFormat="1">
      <c r="BP166046" s="90"/>
    </row>
    <row r="166047" spans="68:68" customFormat="1">
      <c r="BP166047" s="90"/>
    </row>
    <row r="166048" spans="68:68" customFormat="1">
      <c r="BP166048" s="90"/>
    </row>
    <row r="166049" spans="68:68" customFormat="1">
      <c r="BP166049" s="90"/>
    </row>
    <row r="166050" spans="68:68" customFormat="1">
      <c r="BP166050" s="90"/>
    </row>
    <row r="166051" spans="68:68" customFormat="1">
      <c r="BP166051" s="90"/>
    </row>
    <row r="166052" spans="68:68" customFormat="1">
      <c r="BP166052" s="90"/>
    </row>
    <row r="166053" spans="68:68" customFormat="1">
      <c r="BP166053" s="90"/>
    </row>
    <row r="166054" spans="68:68" customFormat="1">
      <c r="BP166054" s="90"/>
    </row>
    <row r="166055" spans="68:68" customFormat="1">
      <c r="BP166055" s="90"/>
    </row>
    <row r="166056" spans="68:68" customFormat="1">
      <c r="BP166056" s="90"/>
    </row>
    <row r="166057" spans="68:68" customFormat="1">
      <c r="BP166057" s="90"/>
    </row>
    <row r="166058" spans="68:68" customFormat="1">
      <c r="BP166058" s="90"/>
    </row>
    <row r="166059" spans="68:68" customFormat="1">
      <c r="BP166059" s="90"/>
    </row>
    <row r="166060" spans="68:68" customFormat="1">
      <c r="BP166060" s="90"/>
    </row>
    <row r="166061" spans="68:68" customFormat="1">
      <c r="BP166061" s="90"/>
    </row>
    <row r="166062" spans="68:68" customFormat="1">
      <c r="BP166062" s="90"/>
    </row>
    <row r="166063" spans="68:68" customFormat="1">
      <c r="BP166063" s="90"/>
    </row>
    <row r="166064" spans="68:68" customFormat="1">
      <c r="BP166064" s="90"/>
    </row>
    <row r="166065" spans="68:68" customFormat="1">
      <c r="BP166065" s="90"/>
    </row>
    <row r="166066" spans="68:68" customFormat="1">
      <c r="BP166066" s="90"/>
    </row>
    <row r="166067" spans="68:68" customFormat="1">
      <c r="BP166067" s="90"/>
    </row>
    <row r="166068" spans="68:68" customFormat="1">
      <c r="BP166068" s="90"/>
    </row>
    <row r="166069" spans="68:68" customFormat="1">
      <c r="BP166069" s="90"/>
    </row>
    <row r="166070" spans="68:68" customFormat="1">
      <c r="BP166070" s="90"/>
    </row>
    <row r="166071" spans="68:68" customFormat="1">
      <c r="BP166071" s="90"/>
    </row>
    <row r="166072" spans="68:68" customFormat="1">
      <c r="BP166072" s="90"/>
    </row>
    <row r="166073" spans="68:68" customFormat="1">
      <c r="BP166073" s="90"/>
    </row>
    <row r="166074" spans="68:68" customFormat="1">
      <c r="BP166074" s="90"/>
    </row>
    <row r="166075" spans="68:68" customFormat="1">
      <c r="BP166075" s="90"/>
    </row>
    <row r="166076" spans="68:68" customFormat="1">
      <c r="BP166076" s="90"/>
    </row>
    <row r="166077" spans="68:68" customFormat="1">
      <c r="BP166077" s="90"/>
    </row>
    <row r="166078" spans="68:68" customFormat="1">
      <c r="BP166078" s="90"/>
    </row>
    <row r="166079" spans="68:68" customFormat="1">
      <c r="BP166079" s="90"/>
    </row>
    <row r="166080" spans="68:68" customFormat="1">
      <c r="BP166080" s="90"/>
    </row>
    <row r="166081" spans="68:68" customFormat="1">
      <c r="BP166081" s="90"/>
    </row>
    <row r="166082" spans="68:68" customFormat="1">
      <c r="BP166082" s="90"/>
    </row>
    <row r="166083" spans="68:68" customFormat="1">
      <c r="BP166083" s="90"/>
    </row>
    <row r="166084" spans="68:68" customFormat="1">
      <c r="BP166084" s="90"/>
    </row>
    <row r="166085" spans="68:68" customFormat="1">
      <c r="BP166085" s="90"/>
    </row>
    <row r="166086" spans="68:68" customFormat="1">
      <c r="BP166086" s="90"/>
    </row>
    <row r="166087" spans="68:68" customFormat="1">
      <c r="BP166087" s="90"/>
    </row>
    <row r="166088" spans="68:68" customFormat="1">
      <c r="BP166088" s="90"/>
    </row>
    <row r="166089" spans="68:68" customFormat="1">
      <c r="BP166089" s="90"/>
    </row>
    <row r="166090" spans="68:68" customFormat="1">
      <c r="BP166090" s="90"/>
    </row>
    <row r="166091" spans="68:68" customFormat="1">
      <c r="BP166091" s="90"/>
    </row>
    <row r="166092" spans="68:68" customFormat="1">
      <c r="BP166092" s="90"/>
    </row>
    <row r="166093" spans="68:68" customFormat="1">
      <c r="BP166093" s="90"/>
    </row>
    <row r="166094" spans="68:68" customFormat="1">
      <c r="BP166094" s="90"/>
    </row>
    <row r="166095" spans="68:68" customFormat="1">
      <c r="BP166095" s="90"/>
    </row>
    <row r="166096" spans="68:68" customFormat="1">
      <c r="BP166096" s="90"/>
    </row>
    <row r="166097" spans="68:68" customFormat="1">
      <c r="BP166097" s="90"/>
    </row>
    <row r="166098" spans="68:68" customFormat="1">
      <c r="BP166098" s="90"/>
    </row>
    <row r="166099" spans="68:68" customFormat="1">
      <c r="BP166099" s="90"/>
    </row>
    <row r="166100" spans="68:68" customFormat="1">
      <c r="BP166100" s="90"/>
    </row>
    <row r="166101" spans="68:68" customFormat="1">
      <c r="BP166101" s="90"/>
    </row>
    <row r="166102" spans="68:68" customFormat="1">
      <c r="BP166102" s="90"/>
    </row>
    <row r="166103" spans="68:68" customFormat="1">
      <c r="BP166103" s="90"/>
    </row>
    <row r="166104" spans="68:68" customFormat="1">
      <c r="BP166104" s="90"/>
    </row>
    <row r="166105" spans="68:68" customFormat="1">
      <c r="BP166105" s="90"/>
    </row>
    <row r="166106" spans="68:68" customFormat="1">
      <c r="BP166106" s="90"/>
    </row>
    <row r="166107" spans="68:68" customFormat="1">
      <c r="BP166107" s="90"/>
    </row>
    <row r="166108" spans="68:68" customFormat="1">
      <c r="BP166108" s="90"/>
    </row>
    <row r="166109" spans="68:68" customFormat="1">
      <c r="BP166109" s="90"/>
    </row>
    <row r="166110" spans="68:68" customFormat="1">
      <c r="BP166110" s="90"/>
    </row>
    <row r="166111" spans="68:68" customFormat="1">
      <c r="BP166111" s="90"/>
    </row>
    <row r="166112" spans="68:68" customFormat="1">
      <c r="BP166112" s="90"/>
    </row>
    <row r="166113" spans="68:68" customFormat="1">
      <c r="BP166113" s="90"/>
    </row>
    <row r="166114" spans="68:68" customFormat="1">
      <c r="BP166114" s="90"/>
    </row>
    <row r="166115" spans="68:68" customFormat="1">
      <c r="BP166115" s="90"/>
    </row>
    <row r="166116" spans="68:68" customFormat="1">
      <c r="BP166116" s="90"/>
    </row>
    <row r="166117" spans="68:68" customFormat="1">
      <c r="BP166117" s="90"/>
    </row>
    <row r="166118" spans="68:68" customFormat="1">
      <c r="BP166118" s="90"/>
    </row>
    <row r="166119" spans="68:68" customFormat="1">
      <c r="BP166119" s="90"/>
    </row>
    <row r="166120" spans="68:68" customFormat="1">
      <c r="BP166120" s="90"/>
    </row>
    <row r="166121" spans="68:68" customFormat="1">
      <c r="BP166121" s="90"/>
    </row>
    <row r="166122" spans="68:68" customFormat="1">
      <c r="BP166122" s="90"/>
    </row>
    <row r="166123" spans="68:68" customFormat="1">
      <c r="BP166123" s="90"/>
    </row>
    <row r="166124" spans="68:68" customFormat="1">
      <c r="BP166124" s="90"/>
    </row>
    <row r="166125" spans="68:68" customFormat="1">
      <c r="BP166125" s="90"/>
    </row>
    <row r="166126" spans="68:68" customFormat="1">
      <c r="BP166126" s="90"/>
    </row>
    <row r="166127" spans="68:68" customFormat="1">
      <c r="BP166127" s="90"/>
    </row>
    <row r="166128" spans="68:68" customFormat="1">
      <c r="BP166128" s="90"/>
    </row>
    <row r="166129" spans="68:68" customFormat="1">
      <c r="BP166129" s="90"/>
    </row>
    <row r="166130" spans="68:68" customFormat="1">
      <c r="BP166130" s="90"/>
    </row>
    <row r="166131" spans="68:68" customFormat="1">
      <c r="BP166131" s="90"/>
    </row>
    <row r="166132" spans="68:68" customFormat="1">
      <c r="BP166132" s="90"/>
    </row>
    <row r="166133" spans="68:68" customFormat="1">
      <c r="BP166133" s="90"/>
    </row>
    <row r="166134" spans="68:68" customFormat="1">
      <c r="BP166134" s="90"/>
    </row>
    <row r="166135" spans="68:68" customFormat="1">
      <c r="BP166135" s="90"/>
    </row>
    <row r="166136" spans="68:68" customFormat="1">
      <c r="BP166136" s="90"/>
    </row>
    <row r="166137" spans="68:68" customFormat="1">
      <c r="BP166137" s="90"/>
    </row>
    <row r="166138" spans="68:68" customFormat="1">
      <c r="BP166138" s="90"/>
    </row>
    <row r="166139" spans="68:68" customFormat="1">
      <c r="BP166139" s="90"/>
    </row>
    <row r="166140" spans="68:68" customFormat="1">
      <c r="BP166140" s="90"/>
    </row>
    <row r="166141" spans="68:68" customFormat="1">
      <c r="BP166141" s="90"/>
    </row>
    <row r="166142" spans="68:68" customFormat="1">
      <c r="BP166142" s="90"/>
    </row>
    <row r="166143" spans="68:68" customFormat="1">
      <c r="BP166143" s="90"/>
    </row>
    <row r="166144" spans="68:68" customFormat="1">
      <c r="BP166144" s="90"/>
    </row>
    <row r="166145" spans="68:68" customFormat="1">
      <c r="BP166145" s="90"/>
    </row>
    <row r="166146" spans="68:68" customFormat="1">
      <c r="BP166146" s="90"/>
    </row>
    <row r="166147" spans="68:68" customFormat="1">
      <c r="BP166147" s="90"/>
    </row>
    <row r="166148" spans="68:68" customFormat="1">
      <c r="BP166148" s="90"/>
    </row>
    <row r="166149" spans="68:68" customFormat="1">
      <c r="BP166149" s="90"/>
    </row>
    <row r="166150" spans="68:68" customFormat="1">
      <c r="BP166150" s="90"/>
    </row>
    <row r="166151" spans="68:68" customFormat="1">
      <c r="BP166151" s="90"/>
    </row>
    <row r="166152" spans="68:68" customFormat="1">
      <c r="BP166152" s="90"/>
    </row>
    <row r="166153" spans="68:68" customFormat="1">
      <c r="BP166153" s="90"/>
    </row>
    <row r="166154" spans="68:68" customFormat="1">
      <c r="BP166154" s="90"/>
    </row>
    <row r="166155" spans="68:68" customFormat="1">
      <c r="BP166155" s="90"/>
    </row>
    <row r="166156" spans="68:68" customFormat="1">
      <c r="BP166156" s="90"/>
    </row>
    <row r="166157" spans="68:68" customFormat="1">
      <c r="BP166157" s="90"/>
    </row>
    <row r="166158" spans="68:68" customFormat="1">
      <c r="BP166158" s="90"/>
    </row>
    <row r="166159" spans="68:68" customFormat="1">
      <c r="BP166159" s="90"/>
    </row>
    <row r="166160" spans="68:68" customFormat="1">
      <c r="BP166160" s="90"/>
    </row>
    <row r="166161" spans="68:68" customFormat="1">
      <c r="BP166161" s="90"/>
    </row>
    <row r="166162" spans="68:68" customFormat="1">
      <c r="BP166162" s="90"/>
    </row>
    <row r="166163" spans="68:68" customFormat="1">
      <c r="BP166163" s="90"/>
    </row>
    <row r="166164" spans="68:68" customFormat="1">
      <c r="BP166164" s="90"/>
    </row>
    <row r="166165" spans="68:68" customFormat="1">
      <c r="BP166165" s="90"/>
    </row>
    <row r="166166" spans="68:68" customFormat="1">
      <c r="BP166166" s="90"/>
    </row>
    <row r="166167" spans="68:68" customFormat="1">
      <c r="BP166167" s="90"/>
    </row>
    <row r="166168" spans="68:68" customFormat="1">
      <c r="BP166168" s="90"/>
    </row>
    <row r="166169" spans="68:68" customFormat="1">
      <c r="BP166169" s="90"/>
    </row>
    <row r="166170" spans="68:68" customFormat="1">
      <c r="BP166170" s="90"/>
    </row>
    <row r="166171" spans="68:68" customFormat="1">
      <c r="BP166171" s="90"/>
    </row>
    <row r="166172" spans="68:68" customFormat="1">
      <c r="BP166172" s="90"/>
    </row>
    <row r="166173" spans="68:68" customFormat="1">
      <c r="BP166173" s="90"/>
    </row>
    <row r="166174" spans="68:68" customFormat="1">
      <c r="BP166174" s="90"/>
    </row>
    <row r="166175" spans="68:68" customFormat="1">
      <c r="BP166175" s="90"/>
    </row>
    <row r="166176" spans="68:68" customFormat="1">
      <c r="BP166176" s="90"/>
    </row>
    <row r="166177" spans="68:68" customFormat="1">
      <c r="BP166177" s="90"/>
    </row>
    <row r="166178" spans="68:68" customFormat="1">
      <c r="BP166178" s="90"/>
    </row>
    <row r="166179" spans="68:68" customFormat="1">
      <c r="BP166179" s="90"/>
    </row>
    <row r="166180" spans="68:68" customFormat="1">
      <c r="BP166180" s="90"/>
    </row>
    <row r="166181" spans="68:68" customFormat="1">
      <c r="BP166181" s="90"/>
    </row>
    <row r="166182" spans="68:68" customFormat="1">
      <c r="BP166182" s="90"/>
    </row>
    <row r="166183" spans="68:68" customFormat="1">
      <c r="BP166183" s="90"/>
    </row>
    <row r="166184" spans="68:68" customFormat="1">
      <c r="BP166184" s="90"/>
    </row>
    <row r="166185" spans="68:68" customFormat="1">
      <c r="BP166185" s="90"/>
    </row>
    <row r="166186" spans="68:68" customFormat="1">
      <c r="BP166186" s="90"/>
    </row>
    <row r="166187" spans="68:68" customFormat="1">
      <c r="BP166187" s="90"/>
    </row>
    <row r="166188" spans="68:68" customFormat="1">
      <c r="BP166188" s="90"/>
    </row>
    <row r="166189" spans="68:68" customFormat="1">
      <c r="BP166189" s="90"/>
    </row>
    <row r="166190" spans="68:68" customFormat="1">
      <c r="BP166190" s="90"/>
    </row>
    <row r="166191" spans="68:68" customFormat="1">
      <c r="BP166191" s="90"/>
    </row>
    <row r="166192" spans="68:68" customFormat="1">
      <c r="BP166192" s="90"/>
    </row>
    <row r="166193" spans="68:68" customFormat="1">
      <c r="BP166193" s="90"/>
    </row>
    <row r="166194" spans="68:68" customFormat="1">
      <c r="BP166194" s="90"/>
    </row>
    <row r="166195" spans="68:68" customFormat="1">
      <c r="BP166195" s="90"/>
    </row>
    <row r="166196" spans="68:68" customFormat="1">
      <c r="BP166196" s="90"/>
    </row>
    <row r="166197" spans="68:68" customFormat="1">
      <c r="BP166197" s="90"/>
    </row>
    <row r="166198" spans="68:68" customFormat="1">
      <c r="BP166198" s="90"/>
    </row>
    <row r="166199" spans="68:68" customFormat="1">
      <c r="BP166199" s="90"/>
    </row>
    <row r="166200" spans="68:68" customFormat="1">
      <c r="BP166200" s="90"/>
    </row>
    <row r="166201" spans="68:68" customFormat="1">
      <c r="BP166201" s="90"/>
    </row>
    <row r="166202" spans="68:68" customFormat="1">
      <c r="BP166202" s="90"/>
    </row>
    <row r="166203" spans="68:68" customFormat="1">
      <c r="BP166203" s="90"/>
    </row>
    <row r="166204" spans="68:68" customFormat="1">
      <c r="BP166204" s="90"/>
    </row>
    <row r="166205" spans="68:68" customFormat="1">
      <c r="BP166205" s="90"/>
    </row>
    <row r="166206" spans="68:68" customFormat="1">
      <c r="BP166206" s="90"/>
    </row>
    <row r="166207" spans="68:68" customFormat="1">
      <c r="BP166207" s="90"/>
    </row>
    <row r="166208" spans="68:68" customFormat="1">
      <c r="BP166208" s="90"/>
    </row>
    <row r="166209" spans="68:68" customFormat="1">
      <c r="BP166209" s="90"/>
    </row>
    <row r="166210" spans="68:68" customFormat="1">
      <c r="BP166210" s="90"/>
    </row>
    <row r="166211" spans="68:68" customFormat="1">
      <c r="BP166211" s="90"/>
    </row>
    <row r="166212" spans="68:68" customFormat="1">
      <c r="BP166212" s="90"/>
    </row>
    <row r="166213" spans="68:68" customFormat="1">
      <c r="BP166213" s="90"/>
    </row>
    <row r="166214" spans="68:68" customFormat="1">
      <c r="BP166214" s="90"/>
    </row>
    <row r="166215" spans="68:68" customFormat="1">
      <c r="BP166215" s="90"/>
    </row>
    <row r="166216" spans="68:68" customFormat="1">
      <c r="BP166216" s="90"/>
    </row>
    <row r="166217" spans="68:68" customFormat="1">
      <c r="BP166217" s="90"/>
    </row>
    <row r="166218" spans="68:68" customFormat="1">
      <c r="BP166218" s="90"/>
    </row>
    <row r="166219" spans="68:68" customFormat="1">
      <c r="BP166219" s="90"/>
    </row>
    <row r="166220" spans="68:68" customFormat="1">
      <c r="BP166220" s="90"/>
    </row>
    <row r="166221" spans="68:68" customFormat="1">
      <c r="BP166221" s="90"/>
    </row>
    <row r="166222" spans="68:68" customFormat="1">
      <c r="BP166222" s="90"/>
    </row>
    <row r="166223" spans="68:68" customFormat="1">
      <c r="BP166223" s="90"/>
    </row>
    <row r="166224" spans="68:68" customFormat="1">
      <c r="BP166224" s="90"/>
    </row>
    <row r="166225" spans="68:68" customFormat="1">
      <c r="BP166225" s="90"/>
    </row>
    <row r="166226" spans="68:68" customFormat="1">
      <c r="BP166226" s="90"/>
    </row>
    <row r="166227" spans="68:68" customFormat="1">
      <c r="BP166227" s="90"/>
    </row>
    <row r="166228" spans="68:68" customFormat="1">
      <c r="BP166228" s="90"/>
    </row>
    <row r="166229" spans="68:68" customFormat="1">
      <c r="BP166229" s="90"/>
    </row>
    <row r="166230" spans="68:68" customFormat="1">
      <c r="BP166230" s="90"/>
    </row>
    <row r="166231" spans="68:68" customFormat="1">
      <c r="BP166231" s="90"/>
    </row>
    <row r="166232" spans="68:68" customFormat="1">
      <c r="BP166232" s="90"/>
    </row>
    <row r="166233" spans="68:68" customFormat="1">
      <c r="BP166233" s="90"/>
    </row>
    <row r="166234" spans="68:68" customFormat="1">
      <c r="BP166234" s="90"/>
    </row>
    <row r="166235" spans="68:68" customFormat="1">
      <c r="BP166235" s="90"/>
    </row>
    <row r="166236" spans="68:68" customFormat="1">
      <c r="BP166236" s="90"/>
    </row>
    <row r="166237" spans="68:68" customFormat="1">
      <c r="BP166237" s="90"/>
    </row>
    <row r="166238" spans="68:68" customFormat="1">
      <c r="BP166238" s="90"/>
    </row>
    <row r="166239" spans="68:68" customFormat="1">
      <c r="BP166239" s="90"/>
    </row>
    <row r="166240" spans="68:68" customFormat="1">
      <c r="BP166240" s="90"/>
    </row>
    <row r="166241" spans="68:68" customFormat="1">
      <c r="BP166241" s="90"/>
    </row>
    <row r="166242" spans="68:68" customFormat="1">
      <c r="BP166242" s="90"/>
    </row>
    <row r="166243" spans="68:68" customFormat="1">
      <c r="BP166243" s="90"/>
    </row>
    <row r="166244" spans="68:68" customFormat="1">
      <c r="BP166244" s="90"/>
    </row>
    <row r="166245" spans="68:68" customFormat="1">
      <c r="BP166245" s="90"/>
    </row>
    <row r="166246" spans="68:68" customFormat="1">
      <c r="BP166246" s="90"/>
    </row>
    <row r="166247" spans="68:68" customFormat="1">
      <c r="BP166247" s="90"/>
    </row>
    <row r="166248" spans="68:68" customFormat="1">
      <c r="BP166248" s="90"/>
    </row>
    <row r="166249" spans="68:68" customFormat="1">
      <c r="BP166249" s="90"/>
    </row>
    <row r="166250" spans="68:68" customFormat="1">
      <c r="BP166250" s="90"/>
    </row>
    <row r="166251" spans="68:68" customFormat="1">
      <c r="BP166251" s="90"/>
    </row>
    <row r="166252" spans="68:68" customFormat="1">
      <c r="BP166252" s="90"/>
    </row>
    <row r="166253" spans="68:68" customFormat="1">
      <c r="BP166253" s="90"/>
    </row>
    <row r="166254" spans="68:68" customFormat="1">
      <c r="BP166254" s="90"/>
    </row>
    <row r="166255" spans="68:68" customFormat="1">
      <c r="BP166255" s="90"/>
    </row>
    <row r="166256" spans="68:68" customFormat="1">
      <c r="BP166256" s="90"/>
    </row>
    <row r="166257" spans="68:68" customFormat="1">
      <c r="BP166257" s="90"/>
    </row>
    <row r="166258" spans="68:68" customFormat="1">
      <c r="BP166258" s="90"/>
    </row>
    <row r="166259" spans="68:68" customFormat="1">
      <c r="BP166259" s="90"/>
    </row>
    <row r="166260" spans="68:68" customFormat="1">
      <c r="BP166260" s="90"/>
    </row>
    <row r="166261" spans="68:68" customFormat="1">
      <c r="BP166261" s="90"/>
    </row>
    <row r="166262" spans="68:68" customFormat="1">
      <c r="BP166262" s="90"/>
    </row>
    <row r="166263" spans="68:68" customFormat="1">
      <c r="BP166263" s="90"/>
    </row>
    <row r="166264" spans="68:68" customFormat="1">
      <c r="BP166264" s="90"/>
    </row>
    <row r="166265" spans="68:68" customFormat="1">
      <c r="BP166265" s="90"/>
    </row>
    <row r="166266" spans="68:68" customFormat="1">
      <c r="BP166266" s="90"/>
    </row>
    <row r="166267" spans="68:68" customFormat="1">
      <c r="BP166267" s="90"/>
    </row>
    <row r="166268" spans="68:68" customFormat="1">
      <c r="BP166268" s="90"/>
    </row>
    <row r="166269" spans="68:68" customFormat="1">
      <c r="BP166269" s="90"/>
    </row>
    <row r="166270" spans="68:68" customFormat="1">
      <c r="BP166270" s="90"/>
    </row>
    <row r="166271" spans="68:68" customFormat="1">
      <c r="BP166271" s="90"/>
    </row>
    <row r="166272" spans="68:68" customFormat="1">
      <c r="BP166272" s="90"/>
    </row>
    <row r="166273" spans="68:68" customFormat="1">
      <c r="BP166273" s="90"/>
    </row>
    <row r="166274" spans="68:68" customFormat="1">
      <c r="BP166274" s="90"/>
    </row>
    <row r="166275" spans="68:68" customFormat="1">
      <c r="BP166275" s="90"/>
    </row>
    <row r="166276" spans="68:68" customFormat="1">
      <c r="BP166276" s="90"/>
    </row>
    <row r="166277" spans="68:68" customFormat="1">
      <c r="BP166277" s="90"/>
    </row>
    <row r="166278" spans="68:68" customFormat="1">
      <c r="BP166278" s="90"/>
    </row>
    <row r="166279" spans="68:68" customFormat="1">
      <c r="BP166279" s="90"/>
    </row>
    <row r="166280" spans="68:68" customFormat="1">
      <c r="BP166280" s="90"/>
    </row>
    <row r="166281" spans="68:68" customFormat="1">
      <c r="BP166281" s="90"/>
    </row>
    <row r="166282" spans="68:68" customFormat="1">
      <c r="BP166282" s="90"/>
    </row>
    <row r="166283" spans="68:68" customFormat="1">
      <c r="BP166283" s="90"/>
    </row>
    <row r="166284" spans="68:68" customFormat="1">
      <c r="BP166284" s="90"/>
    </row>
    <row r="166285" spans="68:68" customFormat="1">
      <c r="BP166285" s="90"/>
    </row>
    <row r="166286" spans="68:68" customFormat="1">
      <c r="BP166286" s="90"/>
    </row>
    <row r="166287" spans="68:68" customFormat="1">
      <c r="BP166287" s="90"/>
    </row>
    <row r="166288" spans="68:68" customFormat="1">
      <c r="BP166288" s="90"/>
    </row>
    <row r="166289" spans="68:68" customFormat="1">
      <c r="BP166289" s="90"/>
    </row>
    <row r="166290" spans="68:68" customFormat="1">
      <c r="BP166290" s="90"/>
    </row>
    <row r="166291" spans="68:68" customFormat="1">
      <c r="BP166291" s="90"/>
    </row>
    <row r="166292" spans="68:68" customFormat="1">
      <c r="BP166292" s="90"/>
    </row>
    <row r="166293" spans="68:68" customFormat="1">
      <c r="BP166293" s="90"/>
    </row>
    <row r="166294" spans="68:68" customFormat="1">
      <c r="BP166294" s="90"/>
    </row>
    <row r="166295" spans="68:68" customFormat="1">
      <c r="BP166295" s="90"/>
    </row>
    <row r="166296" spans="68:68" customFormat="1">
      <c r="BP166296" s="90"/>
    </row>
    <row r="166297" spans="68:68" customFormat="1">
      <c r="BP166297" s="90"/>
    </row>
    <row r="166298" spans="68:68" customFormat="1">
      <c r="BP166298" s="90"/>
    </row>
    <row r="166299" spans="68:68" customFormat="1">
      <c r="BP166299" s="90"/>
    </row>
    <row r="166300" spans="68:68" customFormat="1">
      <c r="BP166300" s="90"/>
    </row>
    <row r="166301" spans="68:68" customFormat="1">
      <c r="BP166301" s="90"/>
    </row>
    <row r="166302" spans="68:68" customFormat="1">
      <c r="BP166302" s="90"/>
    </row>
    <row r="166303" spans="68:68" customFormat="1">
      <c r="BP166303" s="90"/>
    </row>
    <row r="166304" spans="68:68" customFormat="1">
      <c r="BP166304" s="90"/>
    </row>
    <row r="166305" spans="68:68" customFormat="1">
      <c r="BP166305" s="90"/>
    </row>
    <row r="166306" spans="68:68" customFormat="1">
      <c r="BP166306" s="90"/>
    </row>
    <row r="166307" spans="68:68" customFormat="1">
      <c r="BP166307" s="90"/>
    </row>
    <row r="166308" spans="68:68" customFormat="1">
      <c r="BP166308" s="90"/>
    </row>
    <row r="166309" spans="68:68" customFormat="1">
      <c r="BP166309" s="90"/>
    </row>
    <row r="166310" spans="68:68" customFormat="1">
      <c r="BP166310" s="90"/>
    </row>
    <row r="166311" spans="68:68" customFormat="1">
      <c r="BP166311" s="90"/>
    </row>
    <row r="166312" spans="68:68" customFormat="1">
      <c r="BP166312" s="90"/>
    </row>
    <row r="166313" spans="68:68" customFormat="1">
      <c r="BP166313" s="90"/>
    </row>
    <row r="166314" spans="68:68" customFormat="1">
      <c r="BP166314" s="90"/>
    </row>
    <row r="166315" spans="68:68" customFormat="1">
      <c r="BP166315" s="90"/>
    </row>
    <row r="166316" spans="68:68" customFormat="1">
      <c r="BP166316" s="90"/>
    </row>
    <row r="166317" spans="68:68" customFormat="1">
      <c r="BP166317" s="90"/>
    </row>
    <row r="166318" spans="68:68" customFormat="1">
      <c r="BP166318" s="90"/>
    </row>
    <row r="166319" spans="68:68" customFormat="1">
      <c r="BP166319" s="90"/>
    </row>
    <row r="166320" spans="68:68" customFormat="1">
      <c r="BP166320" s="90"/>
    </row>
    <row r="166321" spans="68:68" customFormat="1">
      <c r="BP166321" s="90"/>
    </row>
    <row r="166322" spans="68:68" customFormat="1">
      <c r="BP166322" s="90"/>
    </row>
    <row r="166323" spans="68:68" customFormat="1">
      <c r="BP166323" s="90"/>
    </row>
    <row r="166324" spans="68:68" customFormat="1">
      <c r="BP166324" s="90"/>
    </row>
    <row r="166325" spans="68:68" customFormat="1">
      <c r="BP166325" s="90"/>
    </row>
    <row r="166326" spans="68:68" customFormat="1">
      <c r="BP166326" s="90"/>
    </row>
    <row r="166327" spans="68:68" customFormat="1">
      <c r="BP166327" s="90"/>
    </row>
    <row r="166328" spans="68:68" customFormat="1">
      <c r="BP166328" s="90"/>
    </row>
    <row r="166329" spans="68:68" customFormat="1">
      <c r="BP166329" s="90"/>
    </row>
    <row r="166330" spans="68:68" customFormat="1">
      <c r="BP166330" s="90"/>
    </row>
    <row r="166331" spans="68:68" customFormat="1">
      <c r="BP166331" s="90"/>
    </row>
    <row r="166332" spans="68:68" customFormat="1">
      <c r="BP166332" s="90"/>
    </row>
    <row r="166333" spans="68:68" customFormat="1">
      <c r="BP166333" s="90"/>
    </row>
    <row r="166334" spans="68:68" customFormat="1">
      <c r="BP166334" s="90"/>
    </row>
    <row r="166335" spans="68:68" customFormat="1">
      <c r="BP166335" s="90"/>
    </row>
    <row r="166336" spans="68:68" customFormat="1">
      <c r="BP166336" s="90"/>
    </row>
    <row r="166337" spans="68:68" customFormat="1">
      <c r="BP166337" s="90"/>
    </row>
    <row r="166338" spans="68:68" customFormat="1">
      <c r="BP166338" s="90"/>
    </row>
    <row r="166339" spans="68:68" customFormat="1">
      <c r="BP166339" s="90"/>
    </row>
    <row r="166340" spans="68:68" customFormat="1">
      <c r="BP166340" s="90"/>
    </row>
    <row r="166341" spans="68:68" customFormat="1">
      <c r="BP166341" s="90"/>
    </row>
    <row r="166342" spans="68:68" customFormat="1">
      <c r="BP166342" s="90"/>
    </row>
    <row r="166343" spans="68:68" customFormat="1">
      <c r="BP166343" s="90"/>
    </row>
    <row r="166344" spans="68:68" customFormat="1">
      <c r="BP166344" s="90"/>
    </row>
    <row r="166345" spans="68:68" customFormat="1">
      <c r="BP166345" s="90"/>
    </row>
    <row r="166346" spans="68:68" customFormat="1">
      <c r="BP166346" s="90"/>
    </row>
    <row r="166347" spans="68:68" customFormat="1">
      <c r="BP166347" s="90"/>
    </row>
    <row r="166348" spans="68:68" customFormat="1">
      <c r="BP166348" s="90"/>
    </row>
    <row r="166349" spans="68:68" customFormat="1">
      <c r="BP166349" s="90"/>
    </row>
    <row r="166350" spans="68:68" customFormat="1">
      <c r="BP166350" s="90"/>
    </row>
    <row r="166351" spans="68:68" customFormat="1">
      <c r="BP166351" s="90"/>
    </row>
    <row r="166352" spans="68:68" customFormat="1">
      <c r="BP166352" s="90"/>
    </row>
    <row r="166353" spans="68:68" customFormat="1">
      <c r="BP166353" s="90"/>
    </row>
    <row r="166354" spans="68:68" customFormat="1">
      <c r="BP166354" s="90"/>
    </row>
    <row r="166355" spans="68:68" customFormat="1">
      <c r="BP166355" s="90"/>
    </row>
    <row r="166356" spans="68:68" customFormat="1">
      <c r="BP166356" s="90"/>
    </row>
    <row r="166357" spans="68:68" customFormat="1">
      <c r="BP166357" s="90"/>
    </row>
    <row r="166358" spans="68:68" customFormat="1">
      <c r="BP166358" s="90"/>
    </row>
    <row r="166359" spans="68:68" customFormat="1">
      <c r="BP166359" s="90"/>
    </row>
    <row r="166360" spans="68:68" customFormat="1">
      <c r="BP166360" s="90"/>
    </row>
    <row r="166361" spans="68:68" customFormat="1">
      <c r="BP166361" s="90"/>
    </row>
    <row r="166362" spans="68:68" customFormat="1">
      <c r="BP166362" s="90"/>
    </row>
    <row r="166363" spans="68:68" customFormat="1">
      <c r="BP166363" s="90"/>
    </row>
    <row r="166364" spans="68:68" customFormat="1">
      <c r="BP166364" s="90"/>
    </row>
    <row r="166365" spans="68:68" customFormat="1">
      <c r="BP166365" s="90"/>
    </row>
    <row r="166366" spans="68:68" customFormat="1">
      <c r="BP166366" s="90"/>
    </row>
    <row r="166367" spans="68:68" customFormat="1">
      <c r="BP166367" s="90"/>
    </row>
    <row r="166368" spans="68:68" customFormat="1">
      <c r="BP166368" s="90"/>
    </row>
    <row r="166369" spans="68:68" customFormat="1">
      <c r="BP166369" s="90"/>
    </row>
    <row r="166370" spans="68:68" customFormat="1">
      <c r="BP166370" s="90"/>
    </row>
    <row r="166371" spans="68:68" customFormat="1">
      <c r="BP166371" s="90"/>
    </row>
    <row r="166372" spans="68:68" customFormat="1">
      <c r="BP166372" s="90"/>
    </row>
    <row r="166373" spans="68:68" customFormat="1">
      <c r="BP166373" s="90"/>
    </row>
    <row r="166374" spans="68:68" customFormat="1">
      <c r="BP166374" s="90"/>
    </row>
    <row r="166375" spans="68:68" customFormat="1">
      <c r="BP166375" s="90"/>
    </row>
    <row r="166376" spans="68:68" customFormat="1">
      <c r="BP166376" s="90"/>
    </row>
    <row r="166377" spans="68:68" customFormat="1">
      <c r="BP166377" s="90"/>
    </row>
    <row r="166378" spans="68:68" customFormat="1">
      <c r="BP166378" s="90"/>
    </row>
    <row r="166379" spans="68:68" customFormat="1">
      <c r="BP166379" s="90"/>
    </row>
    <row r="166380" spans="68:68" customFormat="1">
      <c r="BP166380" s="90"/>
    </row>
    <row r="166381" spans="68:68" customFormat="1">
      <c r="BP166381" s="90"/>
    </row>
    <row r="166382" spans="68:68" customFormat="1">
      <c r="BP166382" s="90"/>
    </row>
    <row r="166383" spans="68:68" customFormat="1">
      <c r="BP166383" s="90"/>
    </row>
    <row r="166384" spans="68:68" customFormat="1">
      <c r="BP166384" s="90"/>
    </row>
    <row r="166385" spans="68:68" customFormat="1">
      <c r="BP166385" s="90"/>
    </row>
    <row r="166386" spans="68:68" customFormat="1">
      <c r="BP166386" s="90"/>
    </row>
    <row r="166387" spans="68:68" customFormat="1">
      <c r="BP166387" s="90"/>
    </row>
    <row r="166388" spans="68:68" customFormat="1">
      <c r="BP166388" s="90"/>
    </row>
    <row r="166389" spans="68:68" customFormat="1">
      <c r="BP166389" s="90"/>
    </row>
    <row r="166390" spans="68:68" customFormat="1">
      <c r="BP166390" s="90"/>
    </row>
    <row r="166391" spans="68:68" customFormat="1">
      <c r="BP166391" s="90"/>
    </row>
    <row r="166392" spans="68:68" customFormat="1">
      <c r="BP166392" s="90"/>
    </row>
    <row r="166393" spans="68:68" customFormat="1">
      <c r="BP166393" s="90"/>
    </row>
    <row r="166394" spans="68:68" customFormat="1">
      <c r="BP166394" s="90"/>
    </row>
    <row r="166395" spans="68:68" customFormat="1">
      <c r="BP166395" s="90"/>
    </row>
    <row r="166396" spans="68:68" customFormat="1">
      <c r="BP166396" s="90"/>
    </row>
    <row r="166397" spans="68:68" customFormat="1">
      <c r="BP166397" s="90"/>
    </row>
    <row r="166398" spans="68:68" customFormat="1">
      <c r="BP166398" s="90"/>
    </row>
    <row r="166399" spans="68:68" customFormat="1">
      <c r="BP166399" s="90"/>
    </row>
    <row r="166400" spans="68:68" customFormat="1">
      <c r="BP166400" s="90"/>
    </row>
    <row r="166401" spans="68:68" customFormat="1">
      <c r="BP166401" s="90"/>
    </row>
    <row r="166402" spans="68:68" customFormat="1">
      <c r="BP166402" s="90"/>
    </row>
    <row r="166403" spans="68:68" customFormat="1">
      <c r="BP166403" s="90"/>
    </row>
    <row r="166404" spans="68:68" customFormat="1">
      <c r="BP166404" s="90"/>
    </row>
    <row r="166405" spans="68:68" customFormat="1">
      <c r="BP166405" s="90"/>
    </row>
    <row r="166406" spans="68:68" customFormat="1">
      <c r="BP166406" s="90"/>
    </row>
    <row r="166407" spans="68:68" customFormat="1">
      <c r="BP166407" s="90"/>
    </row>
    <row r="166408" spans="68:68" customFormat="1">
      <c r="BP166408" s="90"/>
    </row>
    <row r="166409" spans="68:68" customFormat="1">
      <c r="BP166409" s="90"/>
    </row>
    <row r="166410" spans="68:68" customFormat="1">
      <c r="BP166410" s="90"/>
    </row>
    <row r="166411" spans="68:68" customFormat="1">
      <c r="BP166411" s="90"/>
    </row>
    <row r="166412" spans="68:68" customFormat="1">
      <c r="BP166412" s="90"/>
    </row>
    <row r="166413" spans="68:68" customFormat="1">
      <c r="BP166413" s="90"/>
    </row>
    <row r="166414" spans="68:68" customFormat="1">
      <c r="BP166414" s="90"/>
    </row>
    <row r="166415" spans="68:68" customFormat="1">
      <c r="BP166415" s="90"/>
    </row>
    <row r="166416" spans="68:68" customFormat="1">
      <c r="BP166416" s="90"/>
    </row>
    <row r="166417" spans="68:68" customFormat="1">
      <c r="BP166417" s="90"/>
    </row>
    <row r="166418" spans="68:68" customFormat="1">
      <c r="BP166418" s="90"/>
    </row>
    <row r="166419" spans="68:68" customFormat="1">
      <c r="BP166419" s="90"/>
    </row>
    <row r="166420" spans="68:68" customFormat="1">
      <c r="BP166420" s="90"/>
    </row>
    <row r="166421" spans="68:68" customFormat="1">
      <c r="BP166421" s="90"/>
    </row>
    <row r="166422" spans="68:68" customFormat="1">
      <c r="BP166422" s="90"/>
    </row>
    <row r="166423" spans="68:68" customFormat="1">
      <c r="BP166423" s="90"/>
    </row>
    <row r="166424" spans="68:68" customFormat="1">
      <c r="BP166424" s="90"/>
    </row>
    <row r="166425" spans="68:68" customFormat="1">
      <c r="BP166425" s="90"/>
    </row>
    <row r="166426" spans="68:68" customFormat="1">
      <c r="BP166426" s="90"/>
    </row>
    <row r="166427" spans="68:68" customFormat="1">
      <c r="BP166427" s="90"/>
    </row>
    <row r="166428" spans="68:68" customFormat="1">
      <c r="BP166428" s="90"/>
    </row>
    <row r="166429" spans="68:68" customFormat="1">
      <c r="BP166429" s="90"/>
    </row>
    <row r="166430" spans="68:68" customFormat="1">
      <c r="BP166430" s="90"/>
    </row>
    <row r="166431" spans="68:68" customFormat="1">
      <c r="BP166431" s="90"/>
    </row>
    <row r="166432" spans="68:68" customFormat="1">
      <c r="BP166432" s="90"/>
    </row>
    <row r="166433" spans="68:68" customFormat="1">
      <c r="BP166433" s="90"/>
    </row>
    <row r="166434" spans="68:68" customFormat="1">
      <c r="BP166434" s="90"/>
    </row>
    <row r="166435" spans="68:68" customFormat="1">
      <c r="BP166435" s="90"/>
    </row>
    <row r="166436" spans="68:68" customFormat="1">
      <c r="BP166436" s="90"/>
    </row>
    <row r="166437" spans="68:68" customFormat="1">
      <c r="BP166437" s="90"/>
    </row>
    <row r="166438" spans="68:68" customFormat="1">
      <c r="BP166438" s="90"/>
    </row>
    <row r="166439" spans="68:68" customFormat="1">
      <c r="BP166439" s="90"/>
    </row>
    <row r="166440" spans="68:68" customFormat="1">
      <c r="BP166440" s="90"/>
    </row>
    <row r="166441" spans="68:68" customFormat="1">
      <c r="BP166441" s="90"/>
    </row>
    <row r="166442" spans="68:68" customFormat="1">
      <c r="BP166442" s="90"/>
    </row>
    <row r="166443" spans="68:68" customFormat="1">
      <c r="BP166443" s="90"/>
    </row>
    <row r="166444" spans="68:68" customFormat="1">
      <c r="BP166444" s="90"/>
    </row>
    <row r="166445" spans="68:68" customFormat="1">
      <c r="BP166445" s="90"/>
    </row>
    <row r="166446" spans="68:68" customFormat="1">
      <c r="BP166446" s="90"/>
    </row>
    <row r="166447" spans="68:68" customFormat="1">
      <c r="BP166447" s="90"/>
    </row>
    <row r="166448" spans="68:68" customFormat="1">
      <c r="BP166448" s="90"/>
    </row>
    <row r="166449" spans="68:68" customFormat="1">
      <c r="BP166449" s="90"/>
    </row>
    <row r="166450" spans="68:68" customFormat="1">
      <c r="BP166450" s="90"/>
    </row>
    <row r="166451" spans="68:68" customFormat="1">
      <c r="BP166451" s="90"/>
    </row>
    <row r="166452" spans="68:68" customFormat="1">
      <c r="BP166452" s="90"/>
    </row>
    <row r="166453" spans="68:68" customFormat="1">
      <c r="BP166453" s="90"/>
    </row>
    <row r="166454" spans="68:68" customFormat="1">
      <c r="BP166454" s="90"/>
    </row>
    <row r="166455" spans="68:68" customFormat="1">
      <c r="BP166455" s="90"/>
    </row>
    <row r="166456" spans="68:68" customFormat="1">
      <c r="BP166456" s="90"/>
    </row>
    <row r="166457" spans="68:68" customFormat="1">
      <c r="BP166457" s="90"/>
    </row>
    <row r="166458" spans="68:68" customFormat="1">
      <c r="BP166458" s="90"/>
    </row>
    <row r="166459" spans="68:68" customFormat="1">
      <c r="BP166459" s="90"/>
    </row>
    <row r="166460" spans="68:68" customFormat="1">
      <c r="BP166460" s="90"/>
    </row>
    <row r="166461" spans="68:68" customFormat="1">
      <c r="BP166461" s="90"/>
    </row>
    <row r="166462" spans="68:68" customFormat="1">
      <c r="BP166462" s="90"/>
    </row>
    <row r="166463" spans="68:68" customFormat="1">
      <c r="BP166463" s="90"/>
    </row>
    <row r="166464" spans="68:68" customFormat="1">
      <c r="BP166464" s="90"/>
    </row>
    <row r="166465" spans="68:68" customFormat="1">
      <c r="BP166465" s="90"/>
    </row>
    <row r="166466" spans="68:68" customFormat="1">
      <c r="BP166466" s="90"/>
    </row>
    <row r="166467" spans="68:68" customFormat="1">
      <c r="BP166467" s="90"/>
    </row>
    <row r="166468" spans="68:68" customFormat="1">
      <c r="BP166468" s="90"/>
    </row>
    <row r="166469" spans="68:68" customFormat="1">
      <c r="BP166469" s="90"/>
    </row>
    <row r="166470" spans="68:68" customFormat="1">
      <c r="BP166470" s="90"/>
    </row>
    <row r="166471" spans="68:68" customFormat="1">
      <c r="BP166471" s="90"/>
    </row>
    <row r="166472" spans="68:68" customFormat="1">
      <c r="BP166472" s="90"/>
    </row>
    <row r="166473" spans="68:68" customFormat="1">
      <c r="BP166473" s="90"/>
    </row>
    <row r="166474" spans="68:68" customFormat="1">
      <c r="BP166474" s="90"/>
    </row>
    <row r="166475" spans="68:68" customFormat="1">
      <c r="BP166475" s="90"/>
    </row>
    <row r="166476" spans="68:68" customFormat="1">
      <c r="BP166476" s="90"/>
    </row>
    <row r="166477" spans="68:68" customFormat="1">
      <c r="BP166477" s="90"/>
    </row>
    <row r="166478" spans="68:68" customFormat="1">
      <c r="BP166478" s="90"/>
    </row>
    <row r="166479" spans="68:68" customFormat="1">
      <c r="BP166479" s="90"/>
    </row>
    <row r="166480" spans="68:68" customFormat="1">
      <c r="BP166480" s="90"/>
    </row>
    <row r="166481" spans="68:68" customFormat="1">
      <c r="BP166481" s="90"/>
    </row>
    <row r="166482" spans="68:68" customFormat="1">
      <c r="BP166482" s="90"/>
    </row>
    <row r="166483" spans="68:68" customFormat="1">
      <c r="BP166483" s="90"/>
    </row>
    <row r="166484" spans="68:68" customFormat="1">
      <c r="BP166484" s="90"/>
    </row>
    <row r="166485" spans="68:68" customFormat="1">
      <c r="BP166485" s="90"/>
    </row>
    <row r="166486" spans="68:68" customFormat="1">
      <c r="BP166486" s="90"/>
    </row>
    <row r="166487" spans="68:68" customFormat="1">
      <c r="BP166487" s="90"/>
    </row>
    <row r="166488" spans="68:68" customFormat="1">
      <c r="BP166488" s="90"/>
    </row>
    <row r="166489" spans="68:68" customFormat="1">
      <c r="BP166489" s="90"/>
    </row>
    <row r="166490" spans="68:68" customFormat="1">
      <c r="BP166490" s="90"/>
    </row>
    <row r="166491" spans="68:68" customFormat="1">
      <c r="BP166491" s="90"/>
    </row>
    <row r="166492" spans="68:68" customFormat="1">
      <c r="BP166492" s="90"/>
    </row>
    <row r="166493" spans="68:68" customFormat="1">
      <c r="BP166493" s="90"/>
    </row>
    <row r="166494" spans="68:68" customFormat="1">
      <c r="BP166494" s="90"/>
    </row>
    <row r="166495" spans="68:68" customFormat="1">
      <c r="BP166495" s="90"/>
    </row>
    <row r="166496" spans="68:68" customFormat="1">
      <c r="BP166496" s="90"/>
    </row>
    <row r="166497" spans="68:68" customFormat="1">
      <c r="BP166497" s="90"/>
    </row>
    <row r="166498" spans="68:68" customFormat="1">
      <c r="BP166498" s="90"/>
    </row>
    <row r="166499" spans="68:68" customFormat="1">
      <c r="BP166499" s="90"/>
    </row>
    <row r="166500" spans="68:68" customFormat="1">
      <c r="BP166500" s="90"/>
    </row>
    <row r="166501" spans="68:68" customFormat="1">
      <c r="BP166501" s="90"/>
    </row>
    <row r="166502" spans="68:68" customFormat="1">
      <c r="BP166502" s="90"/>
    </row>
    <row r="166503" spans="68:68" customFormat="1">
      <c r="BP166503" s="90"/>
    </row>
    <row r="166504" spans="68:68" customFormat="1">
      <c r="BP166504" s="90"/>
    </row>
    <row r="166505" spans="68:68" customFormat="1">
      <c r="BP166505" s="90"/>
    </row>
    <row r="166506" spans="68:68" customFormat="1">
      <c r="BP166506" s="90"/>
    </row>
    <row r="166507" spans="68:68" customFormat="1">
      <c r="BP166507" s="90"/>
    </row>
    <row r="166508" spans="68:68" customFormat="1">
      <c r="BP166508" s="90"/>
    </row>
    <row r="166509" spans="68:68" customFormat="1">
      <c r="BP166509" s="90"/>
    </row>
    <row r="166510" spans="68:68" customFormat="1">
      <c r="BP166510" s="90"/>
    </row>
    <row r="166511" spans="68:68" customFormat="1">
      <c r="BP166511" s="90"/>
    </row>
    <row r="166512" spans="68:68" customFormat="1">
      <c r="BP166512" s="90"/>
    </row>
    <row r="166513" spans="68:68" customFormat="1">
      <c r="BP166513" s="90"/>
    </row>
    <row r="166514" spans="68:68" customFormat="1">
      <c r="BP166514" s="90"/>
    </row>
    <row r="166515" spans="68:68" customFormat="1">
      <c r="BP166515" s="90"/>
    </row>
    <row r="166516" spans="68:68" customFormat="1">
      <c r="BP166516" s="90"/>
    </row>
    <row r="166517" spans="68:68" customFormat="1">
      <c r="BP166517" s="90"/>
    </row>
    <row r="166518" spans="68:68" customFormat="1">
      <c r="BP166518" s="90"/>
    </row>
    <row r="166519" spans="68:68" customFormat="1">
      <c r="BP166519" s="90"/>
    </row>
    <row r="166520" spans="68:68" customFormat="1">
      <c r="BP166520" s="90"/>
    </row>
    <row r="166521" spans="68:68" customFormat="1">
      <c r="BP166521" s="90"/>
    </row>
    <row r="166522" spans="68:68" customFormat="1">
      <c r="BP166522" s="90"/>
    </row>
    <row r="166523" spans="68:68" customFormat="1">
      <c r="BP166523" s="90"/>
    </row>
    <row r="166524" spans="68:68" customFormat="1">
      <c r="BP166524" s="90"/>
    </row>
    <row r="166525" spans="68:68" customFormat="1">
      <c r="BP166525" s="90"/>
    </row>
    <row r="166526" spans="68:68" customFormat="1">
      <c r="BP166526" s="90"/>
    </row>
    <row r="166527" spans="68:68" customFormat="1">
      <c r="BP166527" s="90"/>
    </row>
    <row r="166528" spans="68:68" customFormat="1">
      <c r="BP166528" s="90"/>
    </row>
    <row r="166529" spans="68:68" customFormat="1">
      <c r="BP166529" s="90"/>
    </row>
    <row r="166530" spans="68:68" customFormat="1">
      <c r="BP166530" s="90"/>
    </row>
    <row r="166531" spans="68:68" customFormat="1">
      <c r="BP166531" s="90"/>
    </row>
    <row r="166532" spans="68:68" customFormat="1">
      <c r="BP166532" s="90"/>
    </row>
    <row r="166533" spans="68:68" customFormat="1">
      <c r="BP166533" s="90"/>
    </row>
    <row r="166534" spans="68:68" customFormat="1">
      <c r="BP166534" s="90"/>
    </row>
    <row r="166535" spans="68:68" customFormat="1">
      <c r="BP166535" s="90"/>
    </row>
    <row r="166536" spans="68:68" customFormat="1">
      <c r="BP166536" s="90"/>
    </row>
    <row r="166537" spans="68:68" customFormat="1">
      <c r="BP166537" s="90"/>
    </row>
    <row r="166538" spans="68:68" customFormat="1">
      <c r="BP166538" s="90"/>
    </row>
    <row r="166539" spans="68:68" customFormat="1">
      <c r="BP166539" s="90"/>
    </row>
    <row r="166540" spans="68:68" customFormat="1">
      <c r="BP166540" s="90"/>
    </row>
    <row r="166541" spans="68:68" customFormat="1">
      <c r="BP166541" s="90"/>
    </row>
    <row r="166542" spans="68:68" customFormat="1">
      <c r="BP166542" s="90"/>
    </row>
    <row r="166543" spans="68:68" customFormat="1">
      <c r="BP166543" s="90"/>
    </row>
    <row r="166544" spans="68:68" customFormat="1">
      <c r="BP166544" s="90"/>
    </row>
    <row r="166545" spans="68:68" customFormat="1">
      <c r="BP166545" s="90"/>
    </row>
    <row r="166546" spans="68:68" customFormat="1">
      <c r="BP166546" s="90"/>
    </row>
    <row r="166547" spans="68:68" customFormat="1">
      <c r="BP166547" s="90"/>
    </row>
    <row r="166548" spans="68:68" customFormat="1">
      <c r="BP166548" s="90"/>
    </row>
    <row r="166549" spans="68:68" customFormat="1">
      <c r="BP166549" s="90"/>
    </row>
    <row r="166550" spans="68:68" customFormat="1">
      <c r="BP166550" s="90"/>
    </row>
    <row r="166551" spans="68:68" customFormat="1">
      <c r="BP166551" s="90"/>
    </row>
    <row r="166552" spans="68:68" customFormat="1">
      <c r="BP166552" s="90"/>
    </row>
    <row r="166553" spans="68:68" customFormat="1">
      <c r="BP166553" s="90"/>
    </row>
    <row r="166554" spans="68:68" customFormat="1">
      <c r="BP166554" s="90"/>
    </row>
    <row r="166555" spans="68:68" customFormat="1">
      <c r="BP166555" s="90"/>
    </row>
    <row r="166556" spans="68:68" customFormat="1">
      <c r="BP166556" s="90"/>
    </row>
    <row r="166557" spans="68:68" customFormat="1">
      <c r="BP166557" s="90"/>
    </row>
    <row r="166558" spans="68:68" customFormat="1">
      <c r="BP166558" s="90"/>
    </row>
    <row r="166559" spans="68:68" customFormat="1">
      <c r="BP166559" s="90"/>
    </row>
    <row r="166560" spans="68:68" customFormat="1">
      <c r="BP166560" s="90"/>
    </row>
    <row r="166561" spans="68:68" customFormat="1">
      <c r="BP166561" s="90"/>
    </row>
    <row r="166562" spans="68:68" customFormat="1">
      <c r="BP166562" s="90"/>
    </row>
    <row r="166563" spans="68:68" customFormat="1">
      <c r="BP166563" s="90"/>
    </row>
    <row r="166564" spans="68:68" customFormat="1">
      <c r="BP166564" s="90"/>
    </row>
    <row r="166565" spans="68:68" customFormat="1">
      <c r="BP166565" s="90"/>
    </row>
    <row r="166566" spans="68:68" customFormat="1">
      <c r="BP166566" s="90"/>
    </row>
    <row r="166567" spans="68:68" customFormat="1">
      <c r="BP166567" s="90"/>
    </row>
    <row r="166568" spans="68:68" customFormat="1">
      <c r="BP166568" s="90"/>
    </row>
    <row r="166569" spans="68:68" customFormat="1">
      <c r="BP166569" s="90"/>
    </row>
    <row r="166570" spans="68:68" customFormat="1">
      <c r="BP166570" s="90"/>
    </row>
    <row r="166571" spans="68:68" customFormat="1">
      <c r="BP166571" s="90"/>
    </row>
    <row r="166572" spans="68:68" customFormat="1">
      <c r="BP166572" s="90"/>
    </row>
    <row r="166573" spans="68:68" customFormat="1">
      <c r="BP166573" s="90"/>
    </row>
    <row r="166574" spans="68:68" customFormat="1">
      <c r="BP166574" s="90"/>
    </row>
    <row r="166575" spans="68:68" customFormat="1">
      <c r="BP166575" s="90"/>
    </row>
    <row r="166576" spans="68:68" customFormat="1">
      <c r="BP166576" s="90"/>
    </row>
    <row r="166577" spans="68:68" customFormat="1">
      <c r="BP166577" s="90"/>
    </row>
    <row r="166578" spans="68:68" customFormat="1">
      <c r="BP166578" s="90"/>
    </row>
    <row r="166579" spans="68:68" customFormat="1">
      <c r="BP166579" s="90"/>
    </row>
    <row r="166580" spans="68:68" customFormat="1">
      <c r="BP166580" s="90"/>
    </row>
    <row r="166581" spans="68:68" customFormat="1">
      <c r="BP166581" s="90"/>
    </row>
    <row r="166582" spans="68:68" customFormat="1">
      <c r="BP166582" s="90"/>
    </row>
    <row r="166583" spans="68:68" customFormat="1">
      <c r="BP166583" s="90"/>
    </row>
    <row r="166584" spans="68:68" customFormat="1">
      <c r="BP166584" s="90"/>
    </row>
    <row r="166585" spans="68:68" customFormat="1">
      <c r="BP166585" s="90"/>
    </row>
    <row r="166586" spans="68:68" customFormat="1">
      <c r="BP166586" s="90"/>
    </row>
    <row r="166587" spans="68:68" customFormat="1">
      <c r="BP166587" s="90"/>
    </row>
    <row r="166588" spans="68:68" customFormat="1">
      <c r="BP166588" s="90"/>
    </row>
    <row r="166589" spans="68:68" customFormat="1">
      <c r="BP166589" s="90"/>
    </row>
    <row r="166590" spans="68:68" customFormat="1">
      <c r="BP166590" s="90"/>
    </row>
    <row r="166591" spans="68:68" customFormat="1">
      <c r="BP166591" s="90"/>
    </row>
    <row r="166592" spans="68:68" customFormat="1">
      <c r="BP166592" s="90"/>
    </row>
    <row r="166593" spans="68:68" customFormat="1">
      <c r="BP166593" s="90"/>
    </row>
    <row r="166594" spans="68:68" customFormat="1">
      <c r="BP166594" s="90"/>
    </row>
    <row r="166595" spans="68:68" customFormat="1">
      <c r="BP166595" s="90"/>
    </row>
    <row r="166596" spans="68:68" customFormat="1">
      <c r="BP166596" s="90"/>
    </row>
    <row r="166597" spans="68:68" customFormat="1">
      <c r="BP166597" s="90"/>
    </row>
    <row r="166598" spans="68:68" customFormat="1">
      <c r="BP166598" s="90"/>
    </row>
    <row r="166599" spans="68:68" customFormat="1">
      <c r="BP166599" s="90"/>
    </row>
    <row r="166600" spans="68:68" customFormat="1">
      <c r="BP166600" s="90"/>
    </row>
    <row r="166601" spans="68:68" customFormat="1">
      <c r="BP166601" s="90"/>
    </row>
    <row r="166602" spans="68:68" customFormat="1">
      <c r="BP166602" s="90"/>
    </row>
    <row r="166603" spans="68:68" customFormat="1">
      <c r="BP166603" s="90"/>
    </row>
    <row r="166604" spans="68:68" customFormat="1">
      <c r="BP166604" s="90"/>
    </row>
    <row r="166605" spans="68:68" customFormat="1">
      <c r="BP166605" s="90"/>
    </row>
    <row r="166606" spans="68:68" customFormat="1">
      <c r="BP166606" s="90"/>
    </row>
    <row r="166607" spans="68:68" customFormat="1">
      <c r="BP166607" s="90"/>
    </row>
    <row r="166608" spans="68:68" customFormat="1">
      <c r="BP166608" s="90"/>
    </row>
    <row r="166609" spans="68:68" customFormat="1">
      <c r="BP166609" s="90"/>
    </row>
    <row r="166610" spans="68:68" customFormat="1">
      <c r="BP166610" s="90"/>
    </row>
    <row r="166611" spans="68:68" customFormat="1">
      <c r="BP166611" s="90"/>
    </row>
    <row r="166612" spans="68:68" customFormat="1">
      <c r="BP166612" s="90"/>
    </row>
    <row r="166613" spans="68:68" customFormat="1">
      <c r="BP166613" s="90"/>
    </row>
    <row r="166614" spans="68:68" customFormat="1">
      <c r="BP166614" s="90"/>
    </row>
    <row r="166615" spans="68:68" customFormat="1">
      <c r="BP166615" s="90"/>
    </row>
    <row r="166616" spans="68:68" customFormat="1">
      <c r="BP166616" s="90"/>
    </row>
    <row r="166617" spans="68:68" customFormat="1">
      <c r="BP166617" s="90"/>
    </row>
    <row r="166618" spans="68:68" customFormat="1">
      <c r="BP166618" s="90"/>
    </row>
    <row r="166619" spans="68:68" customFormat="1">
      <c r="BP166619" s="90"/>
    </row>
    <row r="166620" spans="68:68" customFormat="1">
      <c r="BP166620" s="90"/>
    </row>
    <row r="166621" spans="68:68" customFormat="1">
      <c r="BP166621" s="90"/>
    </row>
    <row r="166622" spans="68:68" customFormat="1">
      <c r="BP166622" s="90"/>
    </row>
    <row r="166623" spans="68:68" customFormat="1">
      <c r="BP166623" s="90"/>
    </row>
    <row r="166624" spans="68:68" customFormat="1">
      <c r="BP166624" s="90"/>
    </row>
    <row r="166625" spans="68:68" customFormat="1">
      <c r="BP166625" s="90"/>
    </row>
    <row r="166626" spans="68:68" customFormat="1">
      <c r="BP166626" s="90"/>
    </row>
    <row r="166627" spans="68:68" customFormat="1">
      <c r="BP166627" s="90"/>
    </row>
    <row r="166628" spans="68:68" customFormat="1">
      <c r="BP166628" s="90"/>
    </row>
    <row r="166629" spans="68:68" customFormat="1">
      <c r="BP166629" s="90"/>
    </row>
    <row r="166630" spans="68:68" customFormat="1">
      <c r="BP166630" s="90"/>
    </row>
    <row r="166631" spans="68:68" customFormat="1">
      <c r="BP166631" s="90"/>
    </row>
    <row r="166632" spans="68:68" customFormat="1">
      <c r="BP166632" s="90"/>
    </row>
    <row r="166633" spans="68:68" customFormat="1">
      <c r="BP166633" s="90"/>
    </row>
    <row r="166634" spans="68:68" customFormat="1">
      <c r="BP166634" s="90"/>
    </row>
    <row r="166635" spans="68:68" customFormat="1">
      <c r="BP166635" s="90"/>
    </row>
    <row r="166636" spans="68:68" customFormat="1">
      <c r="BP166636" s="90"/>
    </row>
    <row r="166637" spans="68:68" customFormat="1">
      <c r="BP166637" s="90"/>
    </row>
    <row r="166638" spans="68:68" customFormat="1">
      <c r="BP166638" s="90"/>
    </row>
    <row r="166639" spans="68:68" customFormat="1">
      <c r="BP166639" s="90"/>
    </row>
    <row r="166640" spans="68:68" customFormat="1">
      <c r="BP166640" s="90"/>
    </row>
    <row r="166641" spans="68:68" customFormat="1">
      <c r="BP166641" s="90"/>
    </row>
    <row r="166642" spans="68:68" customFormat="1">
      <c r="BP166642" s="90"/>
    </row>
    <row r="166643" spans="68:68" customFormat="1">
      <c r="BP166643" s="90"/>
    </row>
    <row r="166644" spans="68:68" customFormat="1">
      <c r="BP166644" s="90"/>
    </row>
    <row r="166645" spans="68:68" customFormat="1">
      <c r="BP166645" s="90"/>
    </row>
    <row r="166646" spans="68:68" customFormat="1">
      <c r="BP166646" s="90"/>
    </row>
    <row r="166647" spans="68:68" customFormat="1">
      <c r="BP166647" s="90"/>
    </row>
    <row r="166648" spans="68:68" customFormat="1">
      <c r="BP166648" s="90"/>
    </row>
    <row r="166649" spans="68:68" customFormat="1">
      <c r="BP166649" s="90"/>
    </row>
    <row r="166650" spans="68:68" customFormat="1">
      <c r="BP166650" s="90"/>
    </row>
    <row r="166651" spans="68:68" customFormat="1">
      <c r="BP166651" s="90"/>
    </row>
    <row r="166652" spans="68:68" customFormat="1">
      <c r="BP166652" s="90"/>
    </row>
    <row r="166653" spans="68:68" customFormat="1">
      <c r="BP166653" s="90"/>
    </row>
    <row r="166654" spans="68:68" customFormat="1">
      <c r="BP166654" s="90"/>
    </row>
    <row r="166655" spans="68:68" customFormat="1">
      <c r="BP166655" s="90"/>
    </row>
    <row r="166656" spans="68:68" customFormat="1">
      <c r="BP166656" s="90"/>
    </row>
    <row r="166657" spans="68:68" customFormat="1">
      <c r="BP166657" s="90"/>
    </row>
    <row r="166658" spans="68:68" customFormat="1">
      <c r="BP166658" s="90"/>
    </row>
    <row r="166659" spans="68:68" customFormat="1">
      <c r="BP166659" s="90"/>
    </row>
    <row r="166660" spans="68:68" customFormat="1">
      <c r="BP166660" s="90"/>
    </row>
    <row r="166661" spans="68:68" customFormat="1">
      <c r="BP166661" s="90"/>
    </row>
    <row r="166662" spans="68:68" customFormat="1">
      <c r="BP166662" s="90"/>
    </row>
    <row r="166663" spans="68:68" customFormat="1">
      <c r="BP166663" s="90"/>
    </row>
    <row r="166664" spans="68:68" customFormat="1">
      <c r="BP166664" s="90"/>
    </row>
    <row r="166665" spans="68:68" customFormat="1">
      <c r="BP166665" s="90"/>
    </row>
    <row r="166666" spans="68:68" customFormat="1">
      <c r="BP166666" s="90"/>
    </row>
    <row r="166667" spans="68:68" customFormat="1">
      <c r="BP166667" s="90"/>
    </row>
    <row r="166668" spans="68:68" customFormat="1">
      <c r="BP166668" s="90"/>
    </row>
    <row r="166669" spans="68:68" customFormat="1">
      <c r="BP166669" s="90"/>
    </row>
    <row r="166670" spans="68:68" customFormat="1">
      <c r="BP166670" s="90"/>
    </row>
    <row r="166671" spans="68:68" customFormat="1">
      <c r="BP166671" s="90"/>
    </row>
    <row r="166672" spans="68:68" customFormat="1">
      <c r="BP166672" s="90"/>
    </row>
    <row r="166673" spans="68:68" customFormat="1">
      <c r="BP166673" s="90"/>
    </row>
    <row r="166674" spans="68:68" customFormat="1">
      <c r="BP166674" s="90"/>
    </row>
    <row r="166675" spans="68:68" customFormat="1">
      <c r="BP166675" s="90"/>
    </row>
    <row r="166676" spans="68:68" customFormat="1">
      <c r="BP166676" s="90"/>
    </row>
    <row r="166677" spans="68:68" customFormat="1">
      <c r="BP166677" s="90"/>
    </row>
    <row r="166678" spans="68:68" customFormat="1">
      <c r="BP166678" s="90"/>
    </row>
    <row r="166679" spans="68:68" customFormat="1">
      <c r="BP166679" s="90"/>
    </row>
    <row r="166680" spans="68:68" customFormat="1">
      <c r="BP166680" s="90"/>
    </row>
    <row r="166681" spans="68:68" customFormat="1">
      <c r="BP166681" s="90"/>
    </row>
    <row r="166682" spans="68:68" customFormat="1">
      <c r="BP166682" s="90"/>
    </row>
    <row r="166683" spans="68:68" customFormat="1">
      <c r="BP166683" s="90"/>
    </row>
    <row r="166684" spans="68:68" customFormat="1">
      <c r="BP166684" s="90"/>
    </row>
    <row r="166685" spans="68:68" customFormat="1">
      <c r="BP166685" s="90"/>
    </row>
    <row r="166686" spans="68:68" customFormat="1">
      <c r="BP166686" s="90"/>
    </row>
    <row r="166687" spans="68:68" customFormat="1">
      <c r="BP166687" s="90"/>
    </row>
    <row r="166688" spans="68:68" customFormat="1">
      <c r="BP166688" s="90"/>
    </row>
    <row r="166689" spans="68:68" customFormat="1">
      <c r="BP166689" s="90"/>
    </row>
    <row r="166690" spans="68:68" customFormat="1">
      <c r="BP166690" s="90"/>
    </row>
    <row r="166691" spans="68:68" customFormat="1">
      <c r="BP166691" s="90"/>
    </row>
    <row r="166692" spans="68:68" customFormat="1">
      <c r="BP166692" s="90"/>
    </row>
    <row r="166693" spans="68:68" customFormat="1">
      <c r="BP166693" s="90"/>
    </row>
    <row r="166694" spans="68:68" customFormat="1">
      <c r="BP166694" s="90"/>
    </row>
    <row r="166695" spans="68:68" customFormat="1">
      <c r="BP166695" s="90"/>
    </row>
    <row r="166696" spans="68:68" customFormat="1">
      <c r="BP166696" s="90"/>
    </row>
    <row r="166697" spans="68:68" customFormat="1">
      <c r="BP166697" s="90"/>
    </row>
    <row r="166698" spans="68:68" customFormat="1">
      <c r="BP166698" s="90"/>
    </row>
    <row r="166699" spans="68:68" customFormat="1">
      <c r="BP166699" s="90"/>
    </row>
    <row r="166700" spans="68:68" customFormat="1">
      <c r="BP166700" s="90"/>
    </row>
    <row r="166701" spans="68:68" customFormat="1">
      <c r="BP166701" s="90"/>
    </row>
    <row r="166702" spans="68:68" customFormat="1">
      <c r="BP166702" s="90"/>
    </row>
    <row r="166703" spans="68:68" customFormat="1">
      <c r="BP166703" s="90"/>
    </row>
    <row r="166704" spans="68:68" customFormat="1">
      <c r="BP166704" s="90"/>
    </row>
    <row r="166705" spans="68:68" customFormat="1">
      <c r="BP166705" s="90"/>
    </row>
    <row r="166706" spans="68:68" customFormat="1">
      <c r="BP166706" s="90"/>
    </row>
    <row r="166707" spans="68:68" customFormat="1">
      <c r="BP166707" s="90"/>
    </row>
    <row r="166708" spans="68:68" customFormat="1">
      <c r="BP166708" s="90"/>
    </row>
    <row r="166709" spans="68:68" customFormat="1">
      <c r="BP166709" s="90"/>
    </row>
    <row r="166710" spans="68:68" customFormat="1">
      <c r="BP166710" s="90"/>
    </row>
    <row r="166711" spans="68:68" customFormat="1">
      <c r="BP166711" s="90"/>
    </row>
    <row r="166712" spans="68:68" customFormat="1">
      <c r="BP166712" s="90"/>
    </row>
    <row r="166713" spans="68:68" customFormat="1">
      <c r="BP166713" s="90"/>
    </row>
    <row r="166714" spans="68:68" customFormat="1">
      <c r="BP166714" s="90"/>
    </row>
    <row r="166715" spans="68:68" customFormat="1">
      <c r="BP166715" s="90"/>
    </row>
    <row r="166716" spans="68:68" customFormat="1">
      <c r="BP166716" s="90"/>
    </row>
    <row r="166717" spans="68:68" customFormat="1">
      <c r="BP166717" s="90"/>
    </row>
    <row r="166718" spans="68:68" customFormat="1">
      <c r="BP166718" s="90"/>
    </row>
    <row r="166719" spans="68:68" customFormat="1">
      <c r="BP166719" s="90"/>
    </row>
    <row r="166720" spans="68:68" customFormat="1">
      <c r="BP166720" s="90"/>
    </row>
    <row r="166721" spans="68:68" customFormat="1">
      <c r="BP166721" s="90"/>
    </row>
    <row r="166722" spans="68:68" customFormat="1">
      <c r="BP166722" s="90"/>
    </row>
    <row r="166723" spans="68:68" customFormat="1">
      <c r="BP166723" s="90"/>
    </row>
    <row r="166724" spans="68:68" customFormat="1">
      <c r="BP166724" s="90"/>
    </row>
    <row r="166725" spans="68:68" customFormat="1">
      <c r="BP166725" s="90"/>
    </row>
    <row r="166726" spans="68:68" customFormat="1">
      <c r="BP166726" s="90"/>
    </row>
    <row r="166727" spans="68:68" customFormat="1">
      <c r="BP166727" s="90"/>
    </row>
    <row r="166728" spans="68:68" customFormat="1">
      <c r="BP166728" s="90"/>
    </row>
    <row r="166729" spans="68:68" customFormat="1">
      <c r="BP166729" s="90"/>
    </row>
    <row r="166730" spans="68:68" customFormat="1">
      <c r="BP166730" s="90"/>
    </row>
    <row r="166731" spans="68:68" customFormat="1">
      <c r="BP166731" s="90"/>
    </row>
    <row r="166732" spans="68:68" customFormat="1">
      <c r="BP166732" s="90"/>
    </row>
    <row r="166733" spans="68:68" customFormat="1">
      <c r="BP166733" s="90"/>
    </row>
    <row r="166734" spans="68:68" customFormat="1">
      <c r="BP166734" s="90"/>
    </row>
    <row r="166735" spans="68:68" customFormat="1">
      <c r="BP166735" s="90"/>
    </row>
    <row r="166736" spans="68:68" customFormat="1">
      <c r="BP166736" s="90"/>
    </row>
    <row r="166737" spans="68:68" customFormat="1">
      <c r="BP166737" s="90"/>
    </row>
    <row r="166738" spans="68:68" customFormat="1">
      <c r="BP166738" s="90"/>
    </row>
    <row r="166739" spans="68:68" customFormat="1">
      <c r="BP166739" s="90"/>
    </row>
    <row r="166740" spans="68:68" customFormat="1">
      <c r="BP166740" s="90"/>
    </row>
    <row r="166741" spans="68:68" customFormat="1">
      <c r="BP166741" s="90"/>
    </row>
    <row r="166742" spans="68:68" customFormat="1">
      <c r="BP166742" s="90"/>
    </row>
    <row r="166743" spans="68:68" customFormat="1">
      <c r="BP166743" s="90"/>
    </row>
    <row r="166744" spans="68:68" customFormat="1">
      <c r="BP166744" s="90"/>
    </row>
    <row r="166745" spans="68:68" customFormat="1">
      <c r="BP166745" s="90"/>
    </row>
    <row r="166746" spans="68:68" customFormat="1">
      <c r="BP166746" s="90"/>
    </row>
    <row r="166747" spans="68:68" customFormat="1">
      <c r="BP166747" s="90"/>
    </row>
    <row r="166748" spans="68:68" customFormat="1">
      <c r="BP166748" s="90"/>
    </row>
    <row r="166749" spans="68:68" customFormat="1">
      <c r="BP166749" s="90"/>
    </row>
    <row r="166750" spans="68:68" customFormat="1">
      <c r="BP166750" s="90"/>
    </row>
    <row r="166751" spans="68:68" customFormat="1">
      <c r="BP166751" s="90"/>
    </row>
    <row r="166752" spans="68:68" customFormat="1">
      <c r="BP166752" s="90"/>
    </row>
    <row r="166753" spans="68:68" customFormat="1">
      <c r="BP166753" s="90"/>
    </row>
    <row r="166754" spans="68:68" customFormat="1">
      <c r="BP166754" s="90"/>
    </row>
    <row r="166755" spans="68:68" customFormat="1">
      <c r="BP166755" s="90"/>
    </row>
    <row r="166756" spans="68:68" customFormat="1">
      <c r="BP166756" s="90"/>
    </row>
    <row r="166757" spans="68:68" customFormat="1">
      <c r="BP166757" s="90"/>
    </row>
    <row r="166758" spans="68:68" customFormat="1">
      <c r="BP166758" s="90"/>
    </row>
    <row r="166759" spans="68:68" customFormat="1">
      <c r="BP166759" s="90"/>
    </row>
    <row r="166760" spans="68:68" customFormat="1">
      <c r="BP166760" s="90"/>
    </row>
    <row r="166761" spans="68:68" customFormat="1">
      <c r="BP166761" s="90"/>
    </row>
    <row r="166762" spans="68:68" customFormat="1">
      <c r="BP166762" s="90"/>
    </row>
    <row r="166763" spans="68:68" customFormat="1">
      <c r="BP166763" s="90"/>
    </row>
    <row r="166764" spans="68:68" customFormat="1">
      <c r="BP166764" s="90"/>
    </row>
    <row r="166765" spans="68:68" customFormat="1">
      <c r="BP166765" s="90"/>
    </row>
    <row r="166766" spans="68:68" customFormat="1">
      <c r="BP166766" s="90"/>
    </row>
    <row r="166767" spans="68:68" customFormat="1">
      <c r="BP166767" s="90"/>
    </row>
    <row r="166768" spans="68:68" customFormat="1">
      <c r="BP166768" s="90"/>
    </row>
    <row r="166769" spans="68:68" customFormat="1">
      <c r="BP166769" s="90"/>
    </row>
    <row r="166770" spans="68:68" customFormat="1">
      <c r="BP166770" s="90"/>
    </row>
    <row r="166771" spans="68:68" customFormat="1">
      <c r="BP166771" s="90"/>
    </row>
    <row r="166772" spans="68:68" customFormat="1">
      <c r="BP166772" s="90"/>
    </row>
    <row r="166773" spans="68:68" customFormat="1">
      <c r="BP166773" s="90"/>
    </row>
    <row r="166774" spans="68:68" customFormat="1">
      <c r="BP166774" s="90"/>
    </row>
    <row r="166775" spans="68:68" customFormat="1">
      <c r="BP166775" s="90"/>
    </row>
    <row r="166776" spans="68:68" customFormat="1">
      <c r="BP166776" s="90"/>
    </row>
    <row r="166777" spans="68:68" customFormat="1">
      <c r="BP166777" s="90"/>
    </row>
    <row r="166778" spans="68:68" customFormat="1">
      <c r="BP166778" s="90"/>
    </row>
    <row r="166779" spans="68:68" customFormat="1">
      <c r="BP166779" s="90"/>
    </row>
    <row r="166780" spans="68:68" customFormat="1">
      <c r="BP166780" s="90"/>
    </row>
    <row r="166781" spans="68:68" customFormat="1">
      <c r="BP166781" s="90"/>
    </row>
    <row r="166782" spans="68:68" customFormat="1">
      <c r="BP166782" s="90"/>
    </row>
    <row r="166783" spans="68:68" customFormat="1">
      <c r="BP166783" s="90"/>
    </row>
    <row r="166784" spans="68:68" customFormat="1">
      <c r="BP166784" s="90"/>
    </row>
    <row r="166785" spans="68:68" customFormat="1">
      <c r="BP166785" s="90"/>
    </row>
    <row r="166786" spans="68:68" customFormat="1">
      <c r="BP166786" s="90"/>
    </row>
    <row r="166787" spans="68:68" customFormat="1">
      <c r="BP166787" s="90"/>
    </row>
    <row r="166788" spans="68:68" customFormat="1">
      <c r="BP166788" s="90"/>
    </row>
    <row r="166789" spans="68:68" customFormat="1">
      <c r="BP166789" s="90"/>
    </row>
    <row r="166790" spans="68:68" customFormat="1">
      <c r="BP166790" s="90"/>
    </row>
    <row r="166791" spans="68:68" customFormat="1">
      <c r="BP166791" s="90"/>
    </row>
    <row r="166792" spans="68:68" customFormat="1">
      <c r="BP166792" s="90"/>
    </row>
    <row r="166793" spans="68:68" customFormat="1">
      <c r="BP166793" s="90"/>
    </row>
    <row r="166794" spans="68:68" customFormat="1">
      <c r="BP166794" s="90"/>
    </row>
    <row r="166795" spans="68:68" customFormat="1">
      <c r="BP166795" s="90"/>
    </row>
    <row r="166796" spans="68:68" customFormat="1">
      <c r="BP166796" s="90"/>
    </row>
    <row r="166797" spans="68:68" customFormat="1">
      <c r="BP166797" s="90"/>
    </row>
    <row r="166798" spans="68:68" customFormat="1">
      <c r="BP166798" s="90"/>
    </row>
    <row r="166799" spans="68:68" customFormat="1">
      <c r="BP166799" s="90"/>
    </row>
    <row r="166800" spans="68:68" customFormat="1">
      <c r="BP166800" s="90"/>
    </row>
    <row r="166801" spans="68:68" customFormat="1">
      <c r="BP166801" s="90"/>
    </row>
    <row r="166802" spans="68:68" customFormat="1">
      <c r="BP166802" s="90"/>
    </row>
    <row r="166803" spans="68:68" customFormat="1">
      <c r="BP166803" s="90"/>
    </row>
    <row r="166804" spans="68:68" customFormat="1">
      <c r="BP166804" s="90"/>
    </row>
    <row r="166805" spans="68:68" customFormat="1">
      <c r="BP166805" s="90"/>
    </row>
    <row r="166806" spans="68:68" customFormat="1">
      <c r="BP166806" s="90"/>
    </row>
    <row r="166807" spans="68:68" customFormat="1">
      <c r="BP166807" s="90"/>
    </row>
    <row r="166808" spans="68:68" customFormat="1">
      <c r="BP166808" s="90"/>
    </row>
    <row r="166809" spans="68:68" customFormat="1">
      <c r="BP166809" s="90"/>
    </row>
    <row r="166810" spans="68:68" customFormat="1">
      <c r="BP166810" s="90"/>
    </row>
    <row r="166811" spans="68:68" customFormat="1">
      <c r="BP166811" s="90"/>
    </row>
    <row r="166812" spans="68:68" customFormat="1">
      <c r="BP166812" s="90"/>
    </row>
    <row r="166813" spans="68:68" customFormat="1">
      <c r="BP166813" s="90"/>
    </row>
    <row r="166814" spans="68:68" customFormat="1">
      <c r="BP166814" s="90"/>
    </row>
    <row r="166815" spans="68:68" customFormat="1">
      <c r="BP166815" s="90"/>
    </row>
    <row r="166816" spans="68:68" customFormat="1">
      <c r="BP166816" s="90"/>
    </row>
    <row r="166817" spans="68:68" customFormat="1">
      <c r="BP166817" s="90"/>
    </row>
    <row r="166818" spans="68:68" customFormat="1">
      <c r="BP166818" s="90"/>
    </row>
    <row r="166819" spans="68:68" customFormat="1">
      <c r="BP166819" s="90"/>
    </row>
    <row r="166820" spans="68:68" customFormat="1">
      <c r="BP166820" s="90"/>
    </row>
    <row r="166821" spans="68:68" customFormat="1">
      <c r="BP166821" s="90"/>
    </row>
    <row r="166822" spans="68:68" customFormat="1">
      <c r="BP166822" s="90"/>
    </row>
    <row r="166823" spans="68:68" customFormat="1">
      <c r="BP166823" s="90"/>
    </row>
    <row r="166824" spans="68:68" customFormat="1">
      <c r="BP166824" s="90"/>
    </row>
    <row r="166825" spans="68:68" customFormat="1">
      <c r="BP166825" s="90"/>
    </row>
    <row r="166826" spans="68:68" customFormat="1">
      <c r="BP166826" s="90"/>
    </row>
    <row r="166827" spans="68:68" customFormat="1">
      <c r="BP166827" s="90"/>
    </row>
    <row r="166828" spans="68:68" customFormat="1">
      <c r="BP166828" s="90"/>
    </row>
    <row r="166829" spans="68:68" customFormat="1">
      <c r="BP166829" s="90"/>
    </row>
    <row r="166830" spans="68:68" customFormat="1">
      <c r="BP166830" s="90"/>
    </row>
    <row r="166831" spans="68:68" customFormat="1">
      <c r="BP166831" s="90"/>
    </row>
    <row r="166832" spans="68:68" customFormat="1">
      <c r="BP166832" s="90"/>
    </row>
    <row r="166833" spans="68:68" customFormat="1">
      <c r="BP166833" s="90"/>
    </row>
    <row r="166834" spans="68:68" customFormat="1">
      <c r="BP166834" s="90"/>
    </row>
    <row r="166835" spans="68:68" customFormat="1">
      <c r="BP166835" s="90"/>
    </row>
    <row r="166836" spans="68:68" customFormat="1">
      <c r="BP166836" s="90"/>
    </row>
    <row r="166837" spans="68:68" customFormat="1">
      <c r="BP166837" s="90"/>
    </row>
    <row r="166838" spans="68:68" customFormat="1">
      <c r="BP166838" s="90"/>
    </row>
    <row r="166839" spans="68:68" customFormat="1">
      <c r="BP166839" s="90"/>
    </row>
    <row r="166840" spans="68:68" customFormat="1">
      <c r="BP166840" s="90"/>
    </row>
    <row r="166841" spans="68:68" customFormat="1">
      <c r="BP166841" s="90"/>
    </row>
    <row r="166842" spans="68:68" customFormat="1">
      <c r="BP166842" s="90"/>
    </row>
    <row r="166843" spans="68:68" customFormat="1">
      <c r="BP166843" s="90"/>
    </row>
    <row r="166844" spans="68:68" customFormat="1">
      <c r="BP166844" s="90"/>
    </row>
    <row r="166845" spans="68:68" customFormat="1">
      <c r="BP166845" s="90"/>
    </row>
    <row r="166846" spans="68:68" customFormat="1">
      <c r="BP166846" s="90"/>
    </row>
    <row r="166847" spans="68:68" customFormat="1">
      <c r="BP166847" s="90"/>
    </row>
    <row r="166848" spans="68:68" customFormat="1">
      <c r="BP166848" s="90"/>
    </row>
    <row r="166849" spans="68:68" customFormat="1">
      <c r="BP166849" s="90"/>
    </row>
    <row r="166850" spans="68:68" customFormat="1">
      <c r="BP166850" s="90"/>
    </row>
    <row r="166851" spans="68:68" customFormat="1">
      <c r="BP166851" s="90"/>
    </row>
    <row r="166852" spans="68:68" customFormat="1">
      <c r="BP166852" s="90"/>
    </row>
    <row r="166853" spans="68:68" customFormat="1">
      <c r="BP166853" s="90"/>
    </row>
    <row r="166854" spans="68:68" customFormat="1">
      <c r="BP166854" s="90"/>
    </row>
    <row r="166855" spans="68:68" customFormat="1">
      <c r="BP166855" s="90"/>
    </row>
    <row r="166856" spans="68:68" customFormat="1">
      <c r="BP166856" s="90"/>
    </row>
    <row r="166857" spans="68:68" customFormat="1">
      <c r="BP166857" s="90"/>
    </row>
    <row r="166858" spans="68:68" customFormat="1">
      <c r="BP166858" s="90"/>
    </row>
    <row r="166859" spans="68:68" customFormat="1">
      <c r="BP166859" s="90"/>
    </row>
    <row r="166860" spans="68:68" customFormat="1">
      <c r="BP166860" s="90"/>
    </row>
    <row r="166861" spans="68:68" customFormat="1">
      <c r="BP166861" s="90"/>
    </row>
    <row r="166862" spans="68:68" customFormat="1">
      <c r="BP166862" s="90"/>
    </row>
    <row r="166863" spans="68:68" customFormat="1">
      <c r="BP166863" s="90"/>
    </row>
    <row r="166864" spans="68:68" customFormat="1">
      <c r="BP166864" s="90"/>
    </row>
    <row r="166865" spans="68:68" customFormat="1">
      <c r="BP166865" s="90"/>
    </row>
    <row r="166866" spans="68:68" customFormat="1">
      <c r="BP166866" s="90"/>
    </row>
    <row r="166867" spans="68:68" customFormat="1">
      <c r="BP166867" s="90"/>
    </row>
    <row r="166868" spans="68:68" customFormat="1">
      <c r="BP166868" s="90"/>
    </row>
    <row r="166869" spans="68:68" customFormat="1">
      <c r="BP166869" s="90"/>
    </row>
    <row r="166870" spans="68:68" customFormat="1">
      <c r="BP166870" s="90"/>
    </row>
    <row r="166871" spans="68:68" customFormat="1">
      <c r="BP166871" s="90"/>
    </row>
    <row r="166872" spans="68:68" customFormat="1">
      <c r="BP166872" s="90"/>
    </row>
    <row r="166873" spans="68:68" customFormat="1">
      <c r="BP166873" s="90"/>
    </row>
    <row r="166874" spans="68:68" customFormat="1">
      <c r="BP166874" s="90"/>
    </row>
    <row r="166875" spans="68:68" customFormat="1">
      <c r="BP166875" s="90"/>
    </row>
    <row r="166876" spans="68:68" customFormat="1">
      <c r="BP166876" s="90"/>
    </row>
    <row r="166877" spans="68:68" customFormat="1">
      <c r="BP166877" s="90"/>
    </row>
    <row r="166878" spans="68:68" customFormat="1">
      <c r="BP166878" s="90"/>
    </row>
    <row r="166879" spans="68:68" customFormat="1">
      <c r="BP166879" s="90"/>
    </row>
    <row r="166880" spans="68:68" customFormat="1">
      <c r="BP166880" s="90"/>
    </row>
    <row r="166881" spans="68:68" customFormat="1">
      <c r="BP166881" s="90"/>
    </row>
    <row r="166882" spans="68:68" customFormat="1">
      <c r="BP166882" s="90"/>
    </row>
    <row r="166883" spans="68:68" customFormat="1">
      <c r="BP166883" s="90"/>
    </row>
    <row r="166884" spans="68:68" customFormat="1">
      <c r="BP166884" s="90"/>
    </row>
    <row r="166885" spans="68:68" customFormat="1">
      <c r="BP166885" s="90"/>
    </row>
    <row r="166886" spans="68:68" customFormat="1">
      <c r="BP166886" s="90"/>
    </row>
    <row r="166887" spans="68:68" customFormat="1">
      <c r="BP166887" s="90"/>
    </row>
    <row r="166888" spans="68:68" customFormat="1">
      <c r="BP166888" s="90"/>
    </row>
    <row r="166889" spans="68:68" customFormat="1">
      <c r="BP166889" s="90"/>
    </row>
    <row r="166890" spans="68:68" customFormat="1">
      <c r="BP166890" s="90"/>
    </row>
    <row r="166891" spans="68:68" customFormat="1">
      <c r="BP166891" s="90"/>
    </row>
    <row r="166892" spans="68:68" customFormat="1">
      <c r="BP166892" s="90"/>
    </row>
    <row r="166893" spans="68:68" customFormat="1">
      <c r="BP166893" s="90"/>
    </row>
    <row r="166894" spans="68:68" customFormat="1">
      <c r="BP166894" s="90"/>
    </row>
    <row r="166895" spans="68:68" customFormat="1">
      <c r="BP166895" s="90"/>
    </row>
    <row r="166896" spans="68:68" customFormat="1">
      <c r="BP166896" s="90"/>
    </row>
    <row r="166897" spans="68:68" customFormat="1">
      <c r="BP166897" s="90"/>
    </row>
    <row r="166898" spans="68:68" customFormat="1">
      <c r="BP166898" s="90"/>
    </row>
    <row r="166899" spans="68:68" customFormat="1">
      <c r="BP166899" s="90"/>
    </row>
    <row r="166900" spans="68:68" customFormat="1">
      <c r="BP166900" s="90"/>
    </row>
    <row r="166901" spans="68:68" customFormat="1">
      <c r="BP166901" s="90"/>
    </row>
    <row r="166902" spans="68:68" customFormat="1">
      <c r="BP166902" s="90"/>
    </row>
    <row r="166903" spans="68:68" customFormat="1">
      <c r="BP166903" s="90"/>
    </row>
    <row r="166904" spans="68:68" customFormat="1">
      <c r="BP166904" s="90"/>
    </row>
    <row r="166905" spans="68:68" customFormat="1">
      <c r="BP166905" s="90"/>
    </row>
    <row r="166906" spans="68:68" customFormat="1">
      <c r="BP166906" s="90"/>
    </row>
    <row r="166907" spans="68:68" customFormat="1">
      <c r="BP166907" s="90"/>
    </row>
    <row r="166908" spans="68:68" customFormat="1">
      <c r="BP166908" s="90"/>
    </row>
    <row r="166909" spans="68:68" customFormat="1">
      <c r="BP166909" s="90"/>
    </row>
    <row r="166910" spans="68:68" customFormat="1">
      <c r="BP166910" s="90"/>
    </row>
    <row r="166911" spans="68:68" customFormat="1">
      <c r="BP166911" s="90"/>
    </row>
    <row r="166912" spans="68:68" customFormat="1">
      <c r="BP166912" s="90"/>
    </row>
    <row r="166913" spans="68:68" customFormat="1">
      <c r="BP166913" s="90"/>
    </row>
    <row r="166914" spans="68:68" customFormat="1">
      <c r="BP166914" s="90"/>
    </row>
    <row r="166915" spans="68:68" customFormat="1">
      <c r="BP166915" s="90"/>
    </row>
    <row r="166916" spans="68:68" customFormat="1">
      <c r="BP166916" s="90"/>
    </row>
    <row r="166917" spans="68:68" customFormat="1">
      <c r="BP166917" s="90"/>
    </row>
    <row r="166918" spans="68:68" customFormat="1">
      <c r="BP166918" s="90"/>
    </row>
    <row r="166919" spans="68:68" customFormat="1">
      <c r="BP166919" s="90"/>
    </row>
    <row r="166920" spans="68:68" customFormat="1">
      <c r="BP166920" s="90"/>
    </row>
    <row r="166921" spans="68:68" customFormat="1">
      <c r="BP166921" s="90"/>
    </row>
    <row r="166922" spans="68:68" customFormat="1">
      <c r="BP166922" s="90"/>
    </row>
    <row r="166923" spans="68:68" customFormat="1">
      <c r="BP166923" s="90"/>
    </row>
    <row r="166924" spans="68:68" customFormat="1">
      <c r="BP166924" s="90"/>
    </row>
    <row r="166925" spans="68:68" customFormat="1">
      <c r="BP166925" s="90"/>
    </row>
    <row r="166926" spans="68:68" customFormat="1">
      <c r="BP166926" s="90"/>
    </row>
    <row r="166927" spans="68:68" customFormat="1">
      <c r="BP166927" s="90"/>
    </row>
    <row r="166928" spans="68:68" customFormat="1">
      <c r="BP166928" s="90"/>
    </row>
    <row r="166929" spans="68:68" customFormat="1">
      <c r="BP166929" s="90"/>
    </row>
    <row r="166930" spans="68:68" customFormat="1">
      <c r="BP166930" s="90"/>
    </row>
    <row r="166931" spans="68:68" customFormat="1">
      <c r="BP166931" s="90"/>
    </row>
    <row r="166932" spans="68:68" customFormat="1">
      <c r="BP166932" s="90"/>
    </row>
    <row r="166933" spans="68:68" customFormat="1">
      <c r="BP166933" s="90"/>
    </row>
    <row r="166934" spans="68:68" customFormat="1">
      <c r="BP166934" s="90"/>
    </row>
    <row r="166935" spans="68:68" customFormat="1">
      <c r="BP166935" s="90"/>
    </row>
    <row r="166936" spans="68:68" customFormat="1">
      <c r="BP166936" s="90"/>
    </row>
    <row r="166937" spans="68:68" customFormat="1">
      <c r="BP166937" s="90"/>
    </row>
    <row r="166938" spans="68:68" customFormat="1">
      <c r="BP166938" s="90"/>
    </row>
    <row r="166939" spans="68:68" customFormat="1">
      <c r="BP166939" s="90"/>
    </row>
    <row r="166940" spans="68:68" customFormat="1">
      <c r="BP166940" s="90"/>
    </row>
    <row r="166941" spans="68:68" customFormat="1">
      <c r="BP166941" s="90"/>
    </row>
    <row r="166942" spans="68:68" customFormat="1">
      <c r="BP166942" s="90"/>
    </row>
    <row r="166943" spans="68:68" customFormat="1">
      <c r="BP166943" s="90"/>
    </row>
    <row r="166944" spans="68:68" customFormat="1">
      <c r="BP166944" s="90"/>
    </row>
    <row r="166945" spans="68:68" customFormat="1">
      <c r="BP166945" s="90"/>
    </row>
    <row r="166946" spans="68:68" customFormat="1">
      <c r="BP166946" s="90"/>
    </row>
    <row r="166947" spans="68:68" customFormat="1">
      <c r="BP166947" s="90"/>
    </row>
    <row r="166948" spans="68:68" customFormat="1">
      <c r="BP166948" s="90"/>
    </row>
    <row r="166949" spans="68:68" customFormat="1">
      <c r="BP166949" s="90"/>
    </row>
    <row r="166950" spans="68:68" customFormat="1">
      <c r="BP166950" s="90"/>
    </row>
    <row r="166951" spans="68:68" customFormat="1">
      <c r="BP166951" s="90"/>
    </row>
    <row r="166952" spans="68:68" customFormat="1">
      <c r="BP166952" s="90"/>
    </row>
    <row r="166953" spans="68:68" customFormat="1">
      <c r="BP166953" s="90"/>
    </row>
    <row r="166954" spans="68:68" customFormat="1">
      <c r="BP166954" s="90"/>
    </row>
    <row r="166955" spans="68:68" customFormat="1">
      <c r="BP166955" s="90"/>
    </row>
    <row r="166956" spans="68:68" customFormat="1">
      <c r="BP166956" s="90"/>
    </row>
    <row r="166957" spans="68:68" customFormat="1">
      <c r="BP166957" s="90"/>
    </row>
    <row r="166958" spans="68:68" customFormat="1">
      <c r="BP166958" s="90"/>
    </row>
    <row r="166959" spans="68:68" customFormat="1">
      <c r="BP166959" s="90"/>
    </row>
    <row r="166960" spans="68:68" customFormat="1">
      <c r="BP166960" s="90"/>
    </row>
    <row r="166961" spans="68:68" customFormat="1">
      <c r="BP166961" s="90"/>
    </row>
    <row r="166962" spans="68:68" customFormat="1">
      <c r="BP166962" s="90"/>
    </row>
    <row r="166963" spans="68:68" customFormat="1">
      <c r="BP166963" s="90"/>
    </row>
    <row r="166964" spans="68:68" customFormat="1">
      <c r="BP166964" s="90"/>
    </row>
    <row r="166965" spans="68:68" customFormat="1">
      <c r="BP166965" s="90"/>
    </row>
    <row r="166966" spans="68:68" customFormat="1">
      <c r="BP166966" s="90"/>
    </row>
    <row r="166967" spans="68:68" customFormat="1">
      <c r="BP166967" s="90"/>
    </row>
    <row r="166968" spans="68:68" customFormat="1">
      <c r="BP166968" s="90"/>
    </row>
    <row r="166969" spans="68:68" customFormat="1">
      <c r="BP166969" s="90"/>
    </row>
    <row r="166970" spans="68:68" customFormat="1">
      <c r="BP166970" s="90"/>
    </row>
    <row r="166971" spans="68:68" customFormat="1">
      <c r="BP166971" s="90"/>
    </row>
    <row r="166972" spans="68:68" customFormat="1">
      <c r="BP166972" s="90"/>
    </row>
    <row r="166973" spans="68:68" customFormat="1">
      <c r="BP166973" s="90"/>
    </row>
    <row r="166974" spans="68:68" customFormat="1">
      <c r="BP166974" s="90"/>
    </row>
    <row r="166975" spans="68:68" customFormat="1">
      <c r="BP166975" s="90"/>
    </row>
    <row r="166976" spans="68:68" customFormat="1">
      <c r="BP166976" s="90"/>
    </row>
    <row r="166977" spans="68:68" customFormat="1">
      <c r="BP166977" s="90"/>
    </row>
    <row r="166978" spans="68:68" customFormat="1">
      <c r="BP166978" s="90"/>
    </row>
    <row r="166979" spans="68:68" customFormat="1">
      <c r="BP166979" s="90"/>
    </row>
    <row r="166980" spans="68:68" customFormat="1">
      <c r="BP166980" s="90"/>
    </row>
    <row r="166981" spans="68:68" customFormat="1">
      <c r="BP166981" s="90"/>
    </row>
    <row r="166982" spans="68:68" customFormat="1">
      <c r="BP166982" s="90"/>
    </row>
    <row r="166983" spans="68:68" customFormat="1">
      <c r="BP166983" s="90"/>
    </row>
    <row r="166984" spans="68:68" customFormat="1">
      <c r="BP166984" s="90"/>
    </row>
    <row r="166985" spans="68:68" customFormat="1">
      <c r="BP166985" s="90"/>
    </row>
    <row r="166986" spans="68:68" customFormat="1">
      <c r="BP166986" s="90"/>
    </row>
    <row r="166987" spans="68:68" customFormat="1">
      <c r="BP166987" s="90"/>
    </row>
    <row r="166988" spans="68:68" customFormat="1">
      <c r="BP166988" s="90"/>
    </row>
    <row r="166989" spans="68:68" customFormat="1">
      <c r="BP166989" s="90"/>
    </row>
    <row r="166990" spans="68:68" customFormat="1">
      <c r="BP166990" s="90"/>
    </row>
    <row r="166991" spans="68:68" customFormat="1">
      <c r="BP166991" s="90"/>
    </row>
    <row r="166992" spans="68:68" customFormat="1">
      <c r="BP166992" s="90"/>
    </row>
    <row r="166993" spans="68:68" customFormat="1">
      <c r="BP166993" s="90"/>
    </row>
    <row r="166994" spans="68:68" customFormat="1">
      <c r="BP166994" s="90"/>
    </row>
    <row r="166995" spans="68:68" customFormat="1">
      <c r="BP166995" s="90"/>
    </row>
    <row r="166996" spans="68:68" customFormat="1">
      <c r="BP166996" s="90"/>
    </row>
    <row r="166997" spans="68:68" customFormat="1">
      <c r="BP166997" s="90"/>
    </row>
    <row r="166998" spans="68:68" customFormat="1">
      <c r="BP166998" s="90"/>
    </row>
    <row r="166999" spans="68:68" customFormat="1">
      <c r="BP166999" s="90"/>
    </row>
    <row r="167000" spans="68:68" customFormat="1">
      <c r="BP167000" s="90"/>
    </row>
    <row r="167001" spans="68:68" customFormat="1">
      <c r="BP167001" s="90"/>
    </row>
    <row r="167002" spans="68:68" customFormat="1">
      <c r="BP167002" s="90"/>
    </row>
    <row r="167003" spans="68:68" customFormat="1">
      <c r="BP167003" s="90"/>
    </row>
    <row r="167004" spans="68:68" customFormat="1">
      <c r="BP167004" s="90"/>
    </row>
    <row r="167005" spans="68:68" customFormat="1">
      <c r="BP167005" s="90"/>
    </row>
    <row r="167006" spans="68:68" customFormat="1">
      <c r="BP167006" s="90"/>
    </row>
    <row r="167007" spans="68:68" customFormat="1">
      <c r="BP167007" s="90"/>
    </row>
    <row r="167008" spans="68:68" customFormat="1">
      <c r="BP167008" s="90"/>
    </row>
    <row r="167009" spans="68:68" customFormat="1">
      <c r="BP167009" s="90"/>
    </row>
    <row r="167010" spans="68:68" customFormat="1">
      <c r="BP167010" s="90"/>
    </row>
    <row r="167011" spans="68:68" customFormat="1">
      <c r="BP167011" s="90"/>
    </row>
    <row r="167012" spans="68:68" customFormat="1">
      <c r="BP167012" s="90"/>
    </row>
    <row r="167013" spans="68:68" customFormat="1">
      <c r="BP167013" s="90"/>
    </row>
    <row r="167014" spans="68:68" customFormat="1">
      <c r="BP167014" s="90"/>
    </row>
    <row r="167015" spans="68:68" customFormat="1">
      <c r="BP167015" s="90"/>
    </row>
    <row r="167016" spans="68:68" customFormat="1">
      <c r="BP167016" s="90"/>
    </row>
    <row r="167017" spans="68:68" customFormat="1">
      <c r="BP167017" s="90"/>
    </row>
    <row r="167018" spans="68:68" customFormat="1">
      <c r="BP167018" s="90"/>
    </row>
    <row r="167019" spans="68:68" customFormat="1">
      <c r="BP167019" s="90"/>
    </row>
    <row r="167020" spans="68:68" customFormat="1">
      <c r="BP167020" s="90"/>
    </row>
    <row r="167021" spans="68:68" customFormat="1">
      <c r="BP167021" s="90"/>
    </row>
    <row r="167022" spans="68:68" customFormat="1">
      <c r="BP167022" s="90"/>
    </row>
    <row r="167023" spans="68:68" customFormat="1">
      <c r="BP167023" s="90"/>
    </row>
    <row r="167024" spans="68:68" customFormat="1">
      <c r="BP167024" s="90"/>
    </row>
    <row r="167025" spans="68:68" customFormat="1">
      <c r="BP167025" s="90"/>
    </row>
    <row r="167026" spans="68:68" customFormat="1">
      <c r="BP167026" s="90"/>
    </row>
    <row r="167027" spans="68:68" customFormat="1">
      <c r="BP167027" s="90"/>
    </row>
    <row r="167028" spans="68:68" customFormat="1">
      <c r="BP167028" s="90"/>
    </row>
    <row r="167029" spans="68:68" customFormat="1">
      <c r="BP167029" s="90"/>
    </row>
    <row r="167030" spans="68:68" customFormat="1">
      <c r="BP167030" s="90"/>
    </row>
    <row r="167031" spans="68:68" customFormat="1">
      <c r="BP167031" s="90"/>
    </row>
    <row r="167032" spans="68:68" customFormat="1">
      <c r="BP167032" s="90"/>
    </row>
    <row r="167033" spans="68:68" customFormat="1">
      <c r="BP167033" s="90"/>
    </row>
    <row r="167034" spans="68:68" customFormat="1">
      <c r="BP167034" s="90"/>
    </row>
    <row r="167035" spans="68:68" customFormat="1">
      <c r="BP167035" s="90"/>
    </row>
    <row r="167036" spans="68:68" customFormat="1">
      <c r="BP167036" s="90"/>
    </row>
    <row r="167037" spans="68:68" customFormat="1">
      <c r="BP167037" s="90"/>
    </row>
    <row r="167038" spans="68:68" customFormat="1">
      <c r="BP167038" s="90"/>
    </row>
    <row r="167039" spans="68:68" customFormat="1">
      <c r="BP167039" s="90"/>
    </row>
    <row r="167040" spans="68:68" customFormat="1">
      <c r="BP167040" s="90"/>
    </row>
    <row r="167041" spans="68:68" customFormat="1">
      <c r="BP167041" s="90"/>
    </row>
    <row r="167042" spans="68:68" customFormat="1">
      <c r="BP167042" s="90"/>
    </row>
    <row r="167043" spans="68:68" customFormat="1">
      <c r="BP167043" s="90"/>
    </row>
    <row r="167044" spans="68:68" customFormat="1">
      <c r="BP167044" s="90"/>
    </row>
    <row r="167045" spans="68:68" customFormat="1">
      <c r="BP167045" s="90"/>
    </row>
    <row r="167046" spans="68:68" customFormat="1">
      <c r="BP167046" s="90"/>
    </row>
    <row r="167047" spans="68:68" customFormat="1">
      <c r="BP167047" s="90"/>
    </row>
    <row r="167048" spans="68:68" customFormat="1">
      <c r="BP167048" s="90"/>
    </row>
    <row r="167049" spans="68:68" customFormat="1">
      <c r="BP167049" s="90"/>
    </row>
    <row r="167050" spans="68:68" customFormat="1">
      <c r="BP167050" s="90"/>
    </row>
    <row r="167051" spans="68:68" customFormat="1">
      <c r="BP167051" s="90"/>
    </row>
    <row r="167052" spans="68:68" customFormat="1">
      <c r="BP167052" s="90"/>
    </row>
    <row r="167053" spans="68:68" customFormat="1">
      <c r="BP167053" s="90"/>
    </row>
    <row r="167054" spans="68:68" customFormat="1">
      <c r="BP167054" s="90"/>
    </row>
    <row r="167055" spans="68:68" customFormat="1">
      <c r="BP167055" s="90"/>
    </row>
    <row r="167056" spans="68:68" customFormat="1">
      <c r="BP167056" s="90"/>
    </row>
    <row r="167057" spans="68:68" customFormat="1">
      <c r="BP167057" s="90"/>
    </row>
    <row r="167058" spans="68:68" customFormat="1">
      <c r="BP167058" s="90"/>
    </row>
    <row r="167059" spans="68:68" customFormat="1">
      <c r="BP167059" s="90"/>
    </row>
    <row r="167060" spans="68:68" customFormat="1">
      <c r="BP167060" s="90"/>
    </row>
    <row r="167061" spans="68:68" customFormat="1">
      <c r="BP167061" s="90"/>
    </row>
    <row r="167062" spans="68:68" customFormat="1">
      <c r="BP167062" s="90"/>
    </row>
    <row r="167063" spans="68:68" customFormat="1">
      <c r="BP167063" s="90"/>
    </row>
    <row r="167064" spans="68:68" customFormat="1">
      <c r="BP167064" s="90"/>
    </row>
    <row r="167065" spans="68:68" customFormat="1">
      <c r="BP167065" s="90"/>
    </row>
    <row r="167066" spans="68:68" customFormat="1">
      <c r="BP167066" s="90"/>
    </row>
    <row r="167067" spans="68:68" customFormat="1">
      <c r="BP167067" s="90"/>
    </row>
    <row r="167068" spans="68:68" customFormat="1">
      <c r="BP167068" s="90"/>
    </row>
    <row r="167069" spans="68:68" customFormat="1">
      <c r="BP167069" s="90"/>
    </row>
    <row r="167070" spans="68:68" customFormat="1">
      <c r="BP167070" s="90"/>
    </row>
    <row r="167071" spans="68:68" customFormat="1">
      <c r="BP167071" s="90"/>
    </row>
    <row r="167072" spans="68:68" customFormat="1">
      <c r="BP167072" s="90"/>
    </row>
    <row r="167073" spans="68:68" customFormat="1">
      <c r="BP167073" s="90"/>
    </row>
    <row r="167074" spans="68:68" customFormat="1">
      <c r="BP167074" s="90"/>
    </row>
    <row r="167075" spans="68:68" customFormat="1">
      <c r="BP167075" s="90"/>
    </row>
    <row r="167076" spans="68:68" customFormat="1">
      <c r="BP167076" s="90"/>
    </row>
    <row r="167077" spans="68:68" customFormat="1">
      <c r="BP167077" s="90"/>
    </row>
    <row r="167078" spans="68:68" customFormat="1">
      <c r="BP167078" s="90"/>
    </row>
    <row r="167079" spans="68:68" customFormat="1">
      <c r="BP167079" s="90"/>
    </row>
    <row r="167080" spans="68:68" customFormat="1">
      <c r="BP167080" s="90"/>
    </row>
    <row r="167081" spans="68:68" customFormat="1">
      <c r="BP167081" s="90"/>
    </row>
    <row r="167082" spans="68:68" customFormat="1">
      <c r="BP167082" s="90"/>
    </row>
    <row r="167083" spans="68:68" customFormat="1">
      <c r="BP167083" s="90"/>
    </row>
    <row r="167084" spans="68:68" customFormat="1">
      <c r="BP167084" s="90"/>
    </row>
    <row r="167085" spans="68:68" customFormat="1">
      <c r="BP167085" s="90"/>
    </row>
    <row r="167086" spans="68:68" customFormat="1">
      <c r="BP167086" s="90"/>
    </row>
    <row r="167087" spans="68:68" customFormat="1">
      <c r="BP167087" s="90"/>
    </row>
    <row r="167088" spans="68:68" customFormat="1">
      <c r="BP167088" s="90"/>
    </row>
    <row r="167089" spans="68:68" customFormat="1">
      <c r="BP167089" s="90"/>
    </row>
    <row r="167090" spans="68:68" customFormat="1">
      <c r="BP167090" s="90"/>
    </row>
    <row r="167091" spans="68:68" customFormat="1">
      <c r="BP167091" s="90"/>
    </row>
    <row r="167092" spans="68:68" customFormat="1">
      <c r="BP167092" s="90"/>
    </row>
    <row r="167093" spans="68:68" customFormat="1">
      <c r="BP167093" s="90"/>
    </row>
    <row r="167094" spans="68:68" customFormat="1">
      <c r="BP167094" s="90"/>
    </row>
    <row r="167095" spans="68:68" customFormat="1">
      <c r="BP167095" s="90"/>
    </row>
    <row r="167096" spans="68:68" customFormat="1">
      <c r="BP167096" s="90"/>
    </row>
    <row r="167097" spans="68:68" customFormat="1">
      <c r="BP167097" s="90"/>
    </row>
    <row r="167098" spans="68:68" customFormat="1">
      <c r="BP167098" s="90"/>
    </row>
    <row r="167099" spans="68:68" customFormat="1">
      <c r="BP167099" s="90"/>
    </row>
    <row r="167100" spans="68:68" customFormat="1">
      <c r="BP167100" s="90"/>
    </row>
    <row r="167101" spans="68:68" customFormat="1">
      <c r="BP167101" s="90"/>
    </row>
    <row r="167102" spans="68:68" customFormat="1">
      <c r="BP167102" s="90"/>
    </row>
    <row r="167103" spans="68:68" customFormat="1">
      <c r="BP167103" s="90"/>
    </row>
    <row r="167104" spans="68:68" customFormat="1">
      <c r="BP167104" s="90"/>
    </row>
    <row r="167105" spans="68:68" customFormat="1">
      <c r="BP167105" s="90"/>
    </row>
    <row r="167106" spans="68:68" customFormat="1">
      <c r="BP167106" s="90"/>
    </row>
    <row r="167107" spans="68:68" customFormat="1">
      <c r="BP167107" s="90"/>
    </row>
    <row r="167108" spans="68:68" customFormat="1">
      <c r="BP167108" s="90"/>
    </row>
    <row r="167109" spans="68:68" customFormat="1">
      <c r="BP167109" s="90"/>
    </row>
    <row r="167110" spans="68:68" customFormat="1">
      <c r="BP167110" s="90"/>
    </row>
    <row r="167111" spans="68:68" customFormat="1">
      <c r="BP167111" s="90"/>
    </row>
    <row r="167112" spans="68:68" customFormat="1">
      <c r="BP167112" s="90"/>
    </row>
    <row r="167113" spans="68:68" customFormat="1">
      <c r="BP167113" s="90"/>
    </row>
    <row r="167114" spans="68:68" customFormat="1">
      <c r="BP167114" s="90"/>
    </row>
    <row r="167115" spans="68:68" customFormat="1">
      <c r="BP167115" s="90"/>
    </row>
    <row r="167116" spans="68:68" customFormat="1">
      <c r="BP167116" s="90"/>
    </row>
    <row r="167117" spans="68:68" customFormat="1">
      <c r="BP167117" s="90"/>
    </row>
    <row r="167118" spans="68:68" customFormat="1">
      <c r="BP167118" s="90"/>
    </row>
    <row r="167119" spans="68:68" customFormat="1">
      <c r="BP167119" s="90"/>
    </row>
    <row r="167120" spans="68:68" customFormat="1">
      <c r="BP167120" s="90"/>
    </row>
    <row r="167121" spans="68:68" customFormat="1">
      <c r="BP167121" s="90"/>
    </row>
    <row r="167122" spans="68:68" customFormat="1">
      <c r="BP167122" s="90"/>
    </row>
    <row r="167123" spans="68:68" customFormat="1">
      <c r="BP167123" s="90"/>
    </row>
    <row r="167124" spans="68:68" customFormat="1">
      <c r="BP167124" s="90"/>
    </row>
    <row r="167125" spans="68:68" customFormat="1">
      <c r="BP167125" s="90"/>
    </row>
    <row r="167126" spans="68:68" customFormat="1">
      <c r="BP167126" s="90"/>
    </row>
    <row r="167127" spans="68:68" customFormat="1">
      <c r="BP167127" s="90"/>
    </row>
    <row r="167128" spans="68:68" customFormat="1">
      <c r="BP167128" s="90"/>
    </row>
    <row r="167129" spans="68:68" customFormat="1">
      <c r="BP167129" s="90"/>
    </row>
    <row r="167130" spans="68:68" customFormat="1">
      <c r="BP167130" s="90"/>
    </row>
    <row r="167131" spans="68:68" customFormat="1">
      <c r="BP167131" s="90"/>
    </row>
    <row r="167132" spans="68:68" customFormat="1">
      <c r="BP167132" s="90"/>
    </row>
    <row r="167133" spans="68:68" customFormat="1">
      <c r="BP167133" s="90"/>
    </row>
    <row r="167134" spans="68:68" customFormat="1">
      <c r="BP167134" s="90"/>
    </row>
    <row r="167135" spans="68:68" customFormat="1">
      <c r="BP167135" s="90"/>
    </row>
    <row r="167136" spans="68:68" customFormat="1">
      <c r="BP167136" s="90"/>
    </row>
    <row r="167137" spans="68:68" customFormat="1">
      <c r="BP167137" s="90"/>
    </row>
    <row r="167138" spans="68:68" customFormat="1">
      <c r="BP167138" s="90"/>
    </row>
    <row r="167139" spans="68:68" customFormat="1">
      <c r="BP167139" s="90"/>
    </row>
    <row r="167140" spans="68:68" customFormat="1">
      <c r="BP167140" s="90"/>
    </row>
    <row r="167141" spans="68:68" customFormat="1">
      <c r="BP167141" s="90"/>
    </row>
    <row r="167142" spans="68:68" customFormat="1">
      <c r="BP167142" s="90"/>
    </row>
    <row r="167143" spans="68:68" customFormat="1">
      <c r="BP167143" s="90"/>
    </row>
    <row r="167144" spans="68:68" customFormat="1">
      <c r="BP167144" s="90"/>
    </row>
    <row r="167145" spans="68:68" customFormat="1">
      <c r="BP167145" s="90"/>
    </row>
    <row r="167146" spans="68:68" customFormat="1">
      <c r="BP167146" s="90"/>
    </row>
    <row r="167147" spans="68:68" customFormat="1">
      <c r="BP167147" s="90"/>
    </row>
    <row r="167148" spans="68:68" customFormat="1">
      <c r="BP167148" s="90"/>
    </row>
    <row r="167149" spans="68:68" customFormat="1">
      <c r="BP167149" s="90"/>
    </row>
    <row r="167150" spans="68:68" customFormat="1">
      <c r="BP167150" s="90"/>
    </row>
    <row r="167151" spans="68:68" customFormat="1">
      <c r="BP167151" s="90"/>
    </row>
    <row r="167152" spans="68:68" customFormat="1">
      <c r="BP167152" s="90"/>
    </row>
    <row r="167153" spans="68:68" customFormat="1">
      <c r="BP167153" s="90"/>
    </row>
    <row r="167154" spans="68:68" customFormat="1">
      <c r="BP167154" s="90"/>
    </row>
    <row r="167155" spans="68:68" customFormat="1">
      <c r="BP167155" s="90"/>
    </row>
    <row r="167156" spans="68:68" customFormat="1">
      <c r="BP167156" s="90"/>
    </row>
    <row r="167157" spans="68:68" customFormat="1">
      <c r="BP167157" s="90"/>
    </row>
    <row r="167158" spans="68:68" customFormat="1">
      <c r="BP167158" s="90"/>
    </row>
    <row r="167159" spans="68:68" customFormat="1">
      <c r="BP167159" s="90"/>
    </row>
    <row r="167160" spans="68:68" customFormat="1">
      <c r="BP167160" s="90"/>
    </row>
    <row r="167161" spans="68:68" customFormat="1">
      <c r="BP167161" s="90"/>
    </row>
    <row r="167162" spans="68:68" customFormat="1">
      <c r="BP167162" s="90"/>
    </row>
    <row r="167163" spans="68:68" customFormat="1">
      <c r="BP167163" s="90"/>
    </row>
    <row r="167164" spans="68:68" customFormat="1">
      <c r="BP167164" s="90"/>
    </row>
    <row r="167165" spans="68:68" customFormat="1">
      <c r="BP167165" s="90"/>
    </row>
    <row r="167166" spans="68:68" customFormat="1">
      <c r="BP167166" s="90"/>
    </row>
    <row r="167167" spans="68:68" customFormat="1">
      <c r="BP167167" s="90"/>
    </row>
    <row r="167168" spans="68:68" customFormat="1">
      <c r="BP167168" s="90"/>
    </row>
    <row r="167169" spans="68:68" customFormat="1">
      <c r="BP167169" s="90"/>
    </row>
    <row r="167170" spans="68:68" customFormat="1">
      <c r="BP167170" s="90"/>
    </row>
    <row r="167171" spans="68:68" customFormat="1">
      <c r="BP167171" s="90"/>
    </row>
    <row r="167172" spans="68:68" customFormat="1">
      <c r="BP167172" s="90"/>
    </row>
    <row r="167173" spans="68:68" customFormat="1">
      <c r="BP167173" s="90"/>
    </row>
    <row r="167174" spans="68:68" customFormat="1">
      <c r="BP167174" s="90"/>
    </row>
    <row r="167175" spans="68:68" customFormat="1">
      <c r="BP167175" s="90"/>
    </row>
    <row r="167176" spans="68:68" customFormat="1">
      <c r="BP167176" s="90"/>
    </row>
    <row r="167177" spans="68:68" customFormat="1">
      <c r="BP167177" s="90"/>
    </row>
    <row r="167178" spans="68:68" customFormat="1">
      <c r="BP167178" s="90"/>
    </row>
    <row r="167179" spans="68:68" customFormat="1">
      <c r="BP167179" s="90"/>
    </row>
    <row r="167180" spans="68:68" customFormat="1">
      <c r="BP167180" s="90"/>
    </row>
    <row r="167181" spans="68:68" customFormat="1">
      <c r="BP167181" s="90"/>
    </row>
    <row r="167182" spans="68:68" customFormat="1">
      <c r="BP167182" s="90"/>
    </row>
    <row r="167183" spans="68:68" customFormat="1">
      <c r="BP167183" s="90"/>
    </row>
    <row r="167184" spans="68:68" customFormat="1">
      <c r="BP167184" s="90"/>
    </row>
    <row r="167185" spans="68:68" customFormat="1">
      <c r="BP167185" s="90"/>
    </row>
    <row r="167186" spans="68:68" customFormat="1">
      <c r="BP167186" s="90"/>
    </row>
    <row r="167187" spans="68:68" customFormat="1">
      <c r="BP167187" s="90"/>
    </row>
    <row r="167188" spans="68:68" customFormat="1">
      <c r="BP167188" s="90"/>
    </row>
    <row r="167189" spans="68:68" customFormat="1">
      <c r="BP167189" s="90"/>
    </row>
    <row r="167190" spans="68:68" customFormat="1">
      <c r="BP167190" s="90"/>
    </row>
    <row r="167191" spans="68:68" customFormat="1">
      <c r="BP167191" s="90"/>
    </row>
    <row r="167192" spans="68:68" customFormat="1">
      <c r="BP167192" s="90"/>
    </row>
    <row r="167193" spans="68:68" customFormat="1">
      <c r="BP167193" s="90"/>
    </row>
    <row r="167194" spans="68:68" customFormat="1">
      <c r="BP167194" s="90"/>
    </row>
    <row r="167195" spans="68:68" customFormat="1">
      <c r="BP167195" s="90"/>
    </row>
    <row r="167196" spans="68:68" customFormat="1">
      <c r="BP167196" s="90"/>
    </row>
    <row r="167197" spans="68:68" customFormat="1">
      <c r="BP167197" s="90"/>
    </row>
    <row r="167198" spans="68:68" customFormat="1">
      <c r="BP167198" s="90"/>
    </row>
    <row r="167199" spans="68:68" customFormat="1">
      <c r="BP167199" s="90"/>
    </row>
    <row r="167200" spans="68:68" customFormat="1">
      <c r="BP167200" s="90"/>
    </row>
    <row r="167201" spans="68:68" customFormat="1">
      <c r="BP167201" s="90"/>
    </row>
    <row r="167202" spans="68:68" customFormat="1">
      <c r="BP167202" s="90"/>
    </row>
    <row r="167203" spans="68:68" customFormat="1">
      <c r="BP167203" s="90"/>
    </row>
    <row r="167204" spans="68:68" customFormat="1">
      <c r="BP167204" s="90"/>
    </row>
    <row r="167205" spans="68:68" customFormat="1">
      <c r="BP167205" s="90"/>
    </row>
    <row r="167206" spans="68:68" customFormat="1">
      <c r="BP167206" s="90"/>
    </row>
    <row r="167207" spans="68:68" customFormat="1">
      <c r="BP167207" s="90"/>
    </row>
    <row r="167208" spans="68:68" customFormat="1">
      <c r="BP167208" s="90"/>
    </row>
    <row r="167209" spans="68:68" customFormat="1">
      <c r="BP167209" s="90"/>
    </row>
    <row r="167210" spans="68:68" customFormat="1">
      <c r="BP167210" s="90"/>
    </row>
    <row r="167211" spans="68:68" customFormat="1">
      <c r="BP167211" s="90"/>
    </row>
    <row r="167212" spans="68:68" customFormat="1">
      <c r="BP167212" s="90"/>
    </row>
    <row r="167213" spans="68:68" customFormat="1">
      <c r="BP167213" s="90"/>
    </row>
    <row r="167214" spans="68:68" customFormat="1">
      <c r="BP167214" s="90"/>
    </row>
    <row r="167215" spans="68:68" customFormat="1">
      <c r="BP167215" s="90"/>
    </row>
    <row r="167216" spans="68:68" customFormat="1">
      <c r="BP167216" s="90"/>
    </row>
    <row r="167217" spans="68:68" customFormat="1">
      <c r="BP167217" s="90"/>
    </row>
    <row r="167218" spans="68:68" customFormat="1">
      <c r="BP167218" s="90"/>
    </row>
    <row r="167219" spans="68:68" customFormat="1">
      <c r="BP167219" s="90"/>
    </row>
    <row r="167220" spans="68:68" customFormat="1">
      <c r="BP167220" s="90"/>
    </row>
    <row r="167221" spans="68:68" customFormat="1">
      <c r="BP167221" s="90"/>
    </row>
    <row r="167222" spans="68:68" customFormat="1">
      <c r="BP167222" s="90"/>
    </row>
    <row r="167223" spans="68:68" customFormat="1">
      <c r="BP167223" s="90"/>
    </row>
    <row r="167224" spans="68:68" customFormat="1">
      <c r="BP167224" s="90"/>
    </row>
    <row r="167225" spans="68:68" customFormat="1">
      <c r="BP167225" s="90"/>
    </row>
    <row r="167226" spans="68:68" customFormat="1">
      <c r="BP167226" s="90"/>
    </row>
    <row r="167227" spans="68:68" customFormat="1">
      <c r="BP167227" s="90"/>
    </row>
    <row r="167228" spans="68:68" customFormat="1">
      <c r="BP167228" s="90"/>
    </row>
    <row r="167229" spans="68:68" customFormat="1">
      <c r="BP167229" s="90"/>
    </row>
    <row r="167230" spans="68:68" customFormat="1">
      <c r="BP167230" s="90"/>
    </row>
    <row r="167231" spans="68:68" customFormat="1">
      <c r="BP167231" s="90"/>
    </row>
    <row r="167232" spans="68:68" customFormat="1">
      <c r="BP167232" s="90"/>
    </row>
    <row r="167233" spans="68:68" customFormat="1">
      <c r="BP167233" s="90"/>
    </row>
    <row r="167234" spans="68:68" customFormat="1">
      <c r="BP167234" s="90"/>
    </row>
    <row r="167235" spans="68:68" customFormat="1">
      <c r="BP167235" s="90"/>
    </row>
    <row r="167236" spans="68:68" customFormat="1">
      <c r="BP167236" s="90"/>
    </row>
    <row r="167237" spans="68:68" customFormat="1">
      <c r="BP167237" s="90"/>
    </row>
    <row r="167238" spans="68:68" customFormat="1">
      <c r="BP167238" s="90"/>
    </row>
    <row r="167239" spans="68:68" customFormat="1">
      <c r="BP167239" s="90"/>
    </row>
    <row r="167240" spans="68:68" customFormat="1">
      <c r="BP167240" s="90"/>
    </row>
    <row r="167241" spans="68:68" customFormat="1">
      <c r="BP167241" s="90"/>
    </row>
    <row r="167242" spans="68:68" customFormat="1">
      <c r="BP167242" s="90"/>
    </row>
    <row r="167243" spans="68:68" customFormat="1">
      <c r="BP167243" s="90"/>
    </row>
    <row r="167244" spans="68:68" customFormat="1">
      <c r="BP167244" s="90"/>
    </row>
    <row r="167245" spans="68:68" customFormat="1">
      <c r="BP167245" s="90"/>
    </row>
    <row r="167246" spans="68:68" customFormat="1">
      <c r="BP167246" s="90"/>
    </row>
    <row r="167247" spans="68:68" customFormat="1">
      <c r="BP167247" s="90"/>
    </row>
    <row r="167248" spans="68:68" customFormat="1">
      <c r="BP167248" s="90"/>
    </row>
    <row r="167249" spans="68:68" customFormat="1">
      <c r="BP167249" s="90"/>
    </row>
    <row r="167250" spans="68:68" customFormat="1">
      <c r="BP167250" s="90"/>
    </row>
    <row r="167251" spans="68:68" customFormat="1">
      <c r="BP167251" s="90"/>
    </row>
    <row r="167252" spans="68:68" customFormat="1">
      <c r="BP167252" s="90"/>
    </row>
    <row r="167253" spans="68:68" customFormat="1">
      <c r="BP167253" s="90"/>
    </row>
    <row r="167254" spans="68:68" customFormat="1">
      <c r="BP167254" s="90"/>
    </row>
    <row r="167255" spans="68:68" customFormat="1">
      <c r="BP167255" s="90"/>
    </row>
    <row r="167256" spans="68:68" customFormat="1">
      <c r="BP167256" s="90"/>
    </row>
    <row r="167257" spans="68:68" customFormat="1">
      <c r="BP167257" s="90"/>
    </row>
    <row r="167258" spans="68:68" customFormat="1">
      <c r="BP167258" s="90"/>
    </row>
    <row r="167259" spans="68:68" customFormat="1">
      <c r="BP167259" s="90"/>
    </row>
    <row r="167260" spans="68:68" customFormat="1">
      <c r="BP167260" s="90"/>
    </row>
    <row r="167261" spans="68:68" customFormat="1">
      <c r="BP167261" s="90"/>
    </row>
    <row r="167262" spans="68:68" customFormat="1">
      <c r="BP167262" s="90"/>
    </row>
    <row r="167263" spans="68:68" customFormat="1">
      <c r="BP167263" s="90"/>
    </row>
    <row r="167264" spans="68:68" customFormat="1">
      <c r="BP167264" s="90"/>
    </row>
    <row r="167265" spans="68:68" customFormat="1">
      <c r="BP167265" s="90"/>
    </row>
    <row r="167266" spans="68:68" customFormat="1">
      <c r="BP167266" s="90"/>
    </row>
    <row r="167267" spans="68:68" customFormat="1">
      <c r="BP167267" s="90"/>
    </row>
    <row r="167268" spans="68:68" customFormat="1">
      <c r="BP167268" s="90"/>
    </row>
    <row r="167269" spans="68:68" customFormat="1">
      <c r="BP167269" s="90"/>
    </row>
    <row r="167270" spans="68:68" customFormat="1">
      <c r="BP167270" s="90"/>
    </row>
    <row r="167271" spans="68:68" customFormat="1">
      <c r="BP167271" s="90"/>
    </row>
    <row r="167272" spans="68:68" customFormat="1">
      <c r="BP167272" s="90"/>
    </row>
    <row r="167273" spans="68:68" customFormat="1">
      <c r="BP167273" s="90"/>
    </row>
    <row r="167274" spans="68:68" customFormat="1">
      <c r="BP167274" s="90"/>
    </row>
    <row r="167275" spans="68:68" customFormat="1">
      <c r="BP167275" s="90"/>
    </row>
    <row r="167276" spans="68:68" customFormat="1">
      <c r="BP167276" s="90"/>
    </row>
    <row r="167277" spans="68:68" customFormat="1">
      <c r="BP167277" s="90"/>
    </row>
    <row r="167278" spans="68:68" customFormat="1">
      <c r="BP167278" s="90"/>
    </row>
    <row r="167279" spans="68:68" customFormat="1">
      <c r="BP167279" s="90"/>
    </row>
    <row r="167280" spans="68:68" customFormat="1">
      <c r="BP167280" s="90"/>
    </row>
    <row r="167281" spans="68:68" customFormat="1">
      <c r="BP167281" s="90"/>
    </row>
    <row r="167282" spans="68:68" customFormat="1">
      <c r="BP167282" s="90"/>
    </row>
    <row r="167283" spans="68:68" customFormat="1">
      <c r="BP167283" s="90"/>
    </row>
    <row r="167284" spans="68:68" customFormat="1">
      <c r="BP167284" s="90"/>
    </row>
    <row r="167285" spans="68:68" customFormat="1">
      <c r="BP167285" s="90"/>
    </row>
    <row r="167286" spans="68:68" customFormat="1">
      <c r="BP167286" s="90"/>
    </row>
    <row r="167287" spans="68:68" customFormat="1">
      <c r="BP167287" s="90"/>
    </row>
    <row r="167288" spans="68:68" customFormat="1">
      <c r="BP167288" s="90"/>
    </row>
    <row r="167289" spans="68:68" customFormat="1">
      <c r="BP167289" s="90"/>
    </row>
    <row r="167290" spans="68:68" customFormat="1">
      <c r="BP167290" s="90"/>
    </row>
    <row r="167291" spans="68:68" customFormat="1">
      <c r="BP167291" s="90"/>
    </row>
    <row r="167292" spans="68:68" customFormat="1">
      <c r="BP167292" s="90"/>
    </row>
    <row r="167293" spans="68:68" customFormat="1">
      <c r="BP167293" s="90"/>
    </row>
    <row r="167294" spans="68:68" customFormat="1">
      <c r="BP167294" s="90"/>
    </row>
    <row r="167295" spans="68:68" customFormat="1">
      <c r="BP167295" s="90"/>
    </row>
    <row r="167296" spans="68:68" customFormat="1">
      <c r="BP167296" s="90"/>
    </row>
    <row r="167297" spans="68:68" customFormat="1">
      <c r="BP167297" s="90"/>
    </row>
    <row r="167298" spans="68:68" customFormat="1">
      <c r="BP167298" s="90"/>
    </row>
    <row r="167299" spans="68:68" customFormat="1">
      <c r="BP167299" s="90"/>
    </row>
    <row r="167300" spans="68:68" customFormat="1">
      <c r="BP167300" s="90"/>
    </row>
    <row r="167301" spans="68:68" customFormat="1">
      <c r="BP167301" s="90"/>
    </row>
    <row r="167302" spans="68:68" customFormat="1">
      <c r="BP167302" s="90"/>
    </row>
    <row r="167303" spans="68:68" customFormat="1">
      <c r="BP167303" s="90"/>
    </row>
    <row r="167304" spans="68:68" customFormat="1">
      <c r="BP167304" s="90"/>
    </row>
    <row r="167305" spans="68:68" customFormat="1">
      <c r="BP167305" s="90"/>
    </row>
    <row r="167306" spans="68:68" customFormat="1">
      <c r="BP167306" s="90"/>
    </row>
    <row r="167307" spans="68:68" customFormat="1">
      <c r="BP167307" s="90"/>
    </row>
    <row r="167308" spans="68:68" customFormat="1">
      <c r="BP167308" s="90"/>
    </row>
    <row r="167309" spans="68:68" customFormat="1">
      <c r="BP167309" s="90"/>
    </row>
    <row r="167310" spans="68:68" customFormat="1">
      <c r="BP167310" s="90"/>
    </row>
    <row r="167311" spans="68:68" customFormat="1">
      <c r="BP167311" s="90"/>
    </row>
    <row r="167312" spans="68:68" customFormat="1">
      <c r="BP167312" s="90"/>
    </row>
    <row r="167313" spans="68:68" customFormat="1">
      <c r="BP167313" s="90"/>
    </row>
    <row r="167314" spans="68:68" customFormat="1">
      <c r="BP167314" s="90"/>
    </row>
    <row r="167315" spans="68:68" customFormat="1">
      <c r="BP167315" s="90"/>
    </row>
    <row r="167316" spans="68:68" customFormat="1">
      <c r="BP167316" s="90"/>
    </row>
    <row r="167317" spans="68:68" customFormat="1">
      <c r="BP167317" s="90"/>
    </row>
    <row r="167318" spans="68:68" customFormat="1">
      <c r="BP167318" s="90"/>
    </row>
    <row r="167319" spans="68:68" customFormat="1">
      <c r="BP167319" s="90"/>
    </row>
    <row r="167320" spans="68:68" customFormat="1">
      <c r="BP167320" s="90"/>
    </row>
    <row r="167321" spans="68:68" customFormat="1">
      <c r="BP167321" s="90"/>
    </row>
    <row r="167322" spans="68:68" customFormat="1">
      <c r="BP167322" s="90"/>
    </row>
    <row r="167323" spans="68:68" customFormat="1">
      <c r="BP167323" s="90"/>
    </row>
    <row r="167324" spans="68:68" customFormat="1">
      <c r="BP167324" s="90"/>
    </row>
    <row r="167325" spans="68:68" customFormat="1">
      <c r="BP167325" s="90"/>
    </row>
    <row r="167326" spans="68:68" customFormat="1">
      <c r="BP167326" s="90"/>
    </row>
    <row r="167327" spans="68:68" customFormat="1">
      <c r="BP167327" s="90"/>
    </row>
    <row r="167328" spans="68:68" customFormat="1">
      <c r="BP167328" s="90"/>
    </row>
    <row r="167329" spans="68:68" customFormat="1">
      <c r="BP167329" s="90"/>
    </row>
    <row r="167330" spans="68:68" customFormat="1">
      <c r="BP167330" s="90"/>
    </row>
    <row r="167331" spans="68:68" customFormat="1">
      <c r="BP167331" s="90"/>
    </row>
    <row r="167332" spans="68:68" customFormat="1">
      <c r="BP167332" s="90"/>
    </row>
    <row r="167333" spans="68:68" customFormat="1">
      <c r="BP167333" s="90"/>
    </row>
    <row r="167334" spans="68:68" customFormat="1">
      <c r="BP167334" s="90"/>
    </row>
    <row r="167335" spans="68:68" customFormat="1">
      <c r="BP167335" s="90"/>
    </row>
    <row r="167336" spans="68:68" customFormat="1">
      <c r="BP167336" s="90"/>
    </row>
    <row r="167337" spans="68:68" customFormat="1">
      <c r="BP167337" s="90"/>
    </row>
    <row r="167338" spans="68:68" customFormat="1">
      <c r="BP167338" s="90"/>
    </row>
    <row r="167339" spans="68:68" customFormat="1">
      <c r="BP167339" s="90"/>
    </row>
    <row r="167340" spans="68:68" customFormat="1">
      <c r="BP167340" s="90"/>
    </row>
    <row r="167341" spans="68:68" customFormat="1">
      <c r="BP167341" s="90"/>
    </row>
    <row r="167342" spans="68:68" customFormat="1">
      <c r="BP167342" s="90"/>
    </row>
    <row r="167343" spans="68:68" customFormat="1">
      <c r="BP167343" s="90"/>
    </row>
    <row r="167344" spans="68:68" customFormat="1">
      <c r="BP167344" s="90"/>
    </row>
    <row r="167345" spans="68:68" customFormat="1">
      <c r="BP167345" s="90"/>
    </row>
    <row r="167346" spans="68:68" customFormat="1">
      <c r="BP167346" s="90"/>
    </row>
    <row r="167347" spans="68:68" customFormat="1">
      <c r="BP167347" s="90"/>
    </row>
    <row r="167348" spans="68:68" customFormat="1">
      <c r="BP167348" s="90"/>
    </row>
    <row r="167349" spans="68:68" customFormat="1">
      <c r="BP167349" s="90"/>
    </row>
    <row r="167350" spans="68:68" customFormat="1">
      <c r="BP167350" s="90"/>
    </row>
    <row r="167351" spans="68:68" customFormat="1">
      <c r="BP167351" s="90"/>
    </row>
    <row r="167352" spans="68:68" customFormat="1">
      <c r="BP167352" s="90"/>
    </row>
    <row r="167353" spans="68:68" customFormat="1">
      <c r="BP167353" s="90"/>
    </row>
    <row r="167354" spans="68:68" customFormat="1">
      <c r="BP167354" s="90"/>
    </row>
    <row r="167355" spans="68:68" customFormat="1">
      <c r="BP167355" s="90"/>
    </row>
    <row r="167356" spans="68:68" customFormat="1">
      <c r="BP167356" s="90"/>
    </row>
    <row r="167357" spans="68:68" customFormat="1">
      <c r="BP167357" s="90"/>
    </row>
    <row r="167358" spans="68:68" customFormat="1">
      <c r="BP167358" s="90"/>
    </row>
    <row r="167359" spans="68:68" customFormat="1">
      <c r="BP167359" s="90"/>
    </row>
    <row r="167360" spans="68:68" customFormat="1">
      <c r="BP167360" s="90"/>
    </row>
    <row r="167361" spans="68:68" customFormat="1">
      <c r="BP167361" s="90"/>
    </row>
    <row r="167362" spans="68:68" customFormat="1">
      <c r="BP167362" s="90"/>
    </row>
    <row r="167363" spans="68:68" customFormat="1">
      <c r="BP167363" s="90"/>
    </row>
    <row r="167364" spans="68:68" customFormat="1">
      <c r="BP167364" s="90"/>
    </row>
    <row r="167365" spans="68:68" customFormat="1">
      <c r="BP167365" s="90"/>
    </row>
    <row r="167366" spans="68:68" customFormat="1">
      <c r="BP167366" s="90"/>
    </row>
    <row r="167367" spans="68:68" customFormat="1">
      <c r="BP167367" s="90"/>
    </row>
    <row r="167368" spans="68:68" customFormat="1">
      <c r="BP167368" s="90"/>
    </row>
    <row r="167369" spans="68:68" customFormat="1">
      <c r="BP167369" s="90"/>
    </row>
    <row r="167370" spans="68:68" customFormat="1">
      <c r="BP167370" s="90"/>
    </row>
    <row r="167371" spans="68:68" customFormat="1">
      <c r="BP167371" s="90"/>
    </row>
    <row r="167372" spans="68:68" customFormat="1">
      <c r="BP167372" s="90"/>
    </row>
    <row r="167373" spans="68:68" customFormat="1">
      <c r="BP167373" s="90"/>
    </row>
    <row r="167374" spans="68:68" customFormat="1">
      <c r="BP167374" s="90"/>
    </row>
    <row r="167375" spans="68:68" customFormat="1">
      <c r="BP167375" s="90"/>
    </row>
    <row r="167376" spans="68:68" customFormat="1">
      <c r="BP167376" s="90"/>
    </row>
    <row r="167377" spans="68:68" customFormat="1">
      <c r="BP167377" s="90"/>
    </row>
    <row r="167378" spans="68:68" customFormat="1">
      <c r="BP167378" s="90"/>
    </row>
    <row r="167379" spans="68:68" customFormat="1">
      <c r="BP167379" s="90"/>
    </row>
    <row r="167380" spans="68:68" customFormat="1">
      <c r="BP167380" s="90"/>
    </row>
    <row r="167381" spans="68:68" customFormat="1">
      <c r="BP167381" s="90"/>
    </row>
    <row r="167382" spans="68:68" customFormat="1">
      <c r="BP167382" s="90"/>
    </row>
    <row r="167383" spans="68:68" customFormat="1">
      <c r="BP167383" s="90"/>
    </row>
    <row r="167384" spans="68:68" customFormat="1">
      <c r="BP167384" s="90"/>
    </row>
    <row r="167385" spans="68:68" customFormat="1">
      <c r="BP167385" s="90"/>
    </row>
    <row r="167386" spans="68:68" customFormat="1">
      <c r="BP167386" s="90"/>
    </row>
    <row r="167387" spans="68:68" customFormat="1">
      <c r="BP167387" s="90"/>
    </row>
    <row r="167388" spans="68:68" customFormat="1">
      <c r="BP167388" s="90"/>
    </row>
    <row r="167389" spans="68:68" customFormat="1">
      <c r="BP167389" s="90"/>
    </row>
    <row r="167390" spans="68:68" customFormat="1">
      <c r="BP167390" s="90"/>
    </row>
    <row r="167391" spans="68:68" customFormat="1">
      <c r="BP167391" s="90"/>
    </row>
    <row r="167392" spans="68:68" customFormat="1">
      <c r="BP167392" s="90"/>
    </row>
    <row r="167393" spans="68:68" customFormat="1">
      <c r="BP167393" s="90"/>
    </row>
    <row r="167394" spans="68:68" customFormat="1">
      <c r="BP167394" s="90"/>
    </row>
    <row r="167395" spans="68:68" customFormat="1">
      <c r="BP167395" s="90"/>
    </row>
    <row r="167396" spans="68:68" customFormat="1">
      <c r="BP167396" s="90"/>
    </row>
    <row r="167397" spans="68:68" customFormat="1">
      <c r="BP167397" s="90"/>
    </row>
    <row r="167398" spans="68:68" customFormat="1">
      <c r="BP167398" s="90"/>
    </row>
    <row r="167399" spans="68:68" customFormat="1">
      <c r="BP167399" s="90"/>
    </row>
    <row r="167400" spans="68:68" customFormat="1">
      <c r="BP167400" s="90"/>
    </row>
    <row r="167401" spans="68:68" customFormat="1">
      <c r="BP167401" s="90"/>
    </row>
    <row r="167402" spans="68:68" customFormat="1">
      <c r="BP167402" s="90"/>
    </row>
    <row r="167403" spans="68:68" customFormat="1">
      <c r="BP167403" s="90"/>
    </row>
    <row r="167404" spans="68:68" customFormat="1">
      <c r="BP167404" s="90"/>
    </row>
    <row r="167405" spans="68:68" customFormat="1">
      <c r="BP167405" s="90"/>
    </row>
    <row r="167406" spans="68:68" customFormat="1">
      <c r="BP167406" s="90"/>
    </row>
    <row r="167407" spans="68:68" customFormat="1">
      <c r="BP167407" s="90"/>
    </row>
    <row r="167408" spans="68:68" customFormat="1">
      <c r="BP167408" s="90"/>
    </row>
    <row r="167409" spans="68:68" customFormat="1">
      <c r="BP167409" s="90"/>
    </row>
    <row r="167410" spans="68:68" customFormat="1">
      <c r="BP167410" s="90"/>
    </row>
    <row r="167411" spans="68:68" customFormat="1">
      <c r="BP167411" s="90"/>
    </row>
    <row r="167412" spans="68:68" customFormat="1">
      <c r="BP167412" s="90"/>
    </row>
    <row r="167413" spans="68:68" customFormat="1">
      <c r="BP167413" s="90"/>
    </row>
    <row r="167414" spans="68:68" customFormat="1">
      <c r="BP167414" s="90"/>
    </row>
    <row r="167415" spans="68:68" customFormat="1">
      <c r="BP167415" s="90"/>
    </row>
    <row r="167416" spans="68:68" customFormat="1">
      <c r="BP167416" s="90"/>
    </row>
    <row r="167417" spans="68:68" customFormat="1">
      <c r="BP167417" s="90"/>
    </row>
    <row r="167418" spans="68:68" customFormat="1">
      <c r="BP167418" s="90"/>
    </row>
    <row r="167419" spans="68:68" customFormat="1">
      <c r="BP167419" s="90"/>
    </row>
    <row r="167420" spans="68:68" customFormat="1">
      <c r="BP167420" s="90"/>
    </row>
    <row r="167421" spans="68:68" customFormat="1">
      <c r="BP167421" s="90"/>
    </row>
    <row r="167422" spans="68:68" customFormat="1">
      <c r="BP167422" s="90"/>
    </row>
    <row r="167423" spans="68:68" customFormat="1">
      <c r="BP167423" s="90"/>
    </row>
    <row r="167424" spans="68:68" customFormat="1">
      <c r="BP167424" s="90"/>
    </row>
    <row r="167425" spans="68:68" customFormat="1">
      <c r="BP167425" s="90"/>
    </row>
    <row r="167426" spans="68:68" customFormat="1">
      <c r="BP167426" s="90"/>
    </row>
    <row r="167427" spans="68:68" customFormat="1">
      <c r="BP167427" s="90"/>
    </row>
    <row r="167428" spans="68:68" customFormat="1">
      <c r="BP167428" s="90"/>
    </row>
    <row r="167429" spans="68:68" customFormat="1">
      <c r="BP167429" s="90"/>
    </row>
    <row r="167430" spans="68:68" customFormat="1">
      <c r="BP167430" s="90"/>
    </row>
    <row r="167431" spans="68:68" customFormat="1">
      <c r="BP167431" s="90"/>
    </row>
    <row r="167432" spans="68:68" customFormat="1">
      <c r="BP167432" s="90"/>
    </row>
    <row r="167433" spans="68:68" customFormat="1">
      <c r="BP167433" s="90"/>
    </row>
    <row r="167434" spans="68:68" customFormat="1">
      <c r="BP167434" s="90"/>
    </row>
    <row r="167435" spans="68:68" customFormat="1">
      <c r="BP167435" s="90"/>
    </row>
    <row r="167436" spans="68:68" customFormat="1">
      <c r="BP167436" s="90"/>
    </row>
    <row r="167437" spans="68:68" customFormat="1">
      <c r="BP167437" s="90"/>
    </row>
    <row r="167438" spans="68:68" customFormat="1">
      <c r="BP167438" s="90"/>
    </row>
    <row r="167439" spans="68:68" customFormat="1">
      <c r="BP167439" s="90"/>
    </row>
    <row r="167440" spans="68:68" customFormat="1">
      <c r="BP167440" s="90"/>
    </row>
    <row r="167441" spans="68:68" customFormat="1">
      <c r="BP167441" s="90"/>
    </row>
    <row r="167442" spans="68:68" customFormat="1">
      <c r="BP167442" s="90"/>
    </row>
    <row r="167443" spans="68:68" customFormat="1">
      <c r="BP167443" s="90"/>
    </row>
    <row r="167444" spans="68:68" customFormat="1">
      <c r="BP167444" s="90"/>
    </row>
    <row r="167445" spans="68:68" customFormat="1">
      <c r="BP167445" s="90"/>
    </row>
    <row r="167446" spans="68:68" customFormat="1">
      <c r="BP167446" s="90"/>
    </row>
    <row r="167447" spans="68:68" customFormat="1">
      <c r="BP167447" s="90"/>
    </row>
    <row r="167448" spans="68:68" customFormat="1">
      <c r="BP167448" s="90"/>
    </row>
    <row r="167449" spans="68:68" customFormat="1">
      <c r="BP167449" s="90"/>
    </row>
    <row r="167450" spans="68:68" customFormat="1">
      <c r="BP167450" s="90"/>
    </row>
    <row r="167451" spans="68:68" customFormat="1">
      <c r="BP167451" s="90"/>
    </row>
    <row r="167452" spans="68:68" customFormat="1">
      <c r="BP167452" s="90"/>
    </row>
    <row r="167453" spans="68:68" customFormat="1">
      <c r="BP167453" s="90"/>
    </row>
    <row r="167454" spans="68:68" customFormat="1">
      <c r="BP167454" s="90"/>
    </row>
    <row r="167455" spans="68:68" customFormat="1">
      <c r="BP167455" s="90"/>
    </row>
    <row r="167456" spans="68:68" customFormat="1">
      <c r="BP167456" s="90"/>
    </row>
    <row r="167457" spans="68:68" customFormat="1">
      <c r="BP167457" s="90"/>
    </row>
    <row r="167458" spans="68:68" customFormat="1">
      <c r="BP167458" s="90"/>
    </row>
    <row r="167459" spans="68:68" customFormat="1">
      <c r="BP167459" s="90"/>
    </row>
    <row r="167460" spans="68:68" customFormat="1">
      <c r="BP167460" s="90"/>
    </row>
    <row r="167461" spans="68:68" customFormat="1">
      <c r="BP167461" s="90"/>
    </row>
    <row r="167462" spans="68:68" customFormat="1">
      <c r="BP167462" s="90"/>
    </row>
    <row r="167463" spans="68:68" customFormat="1">
      <c r="BP167463" s="90"/>
    </row>
    <row r="167464" spans="68:68" customFormat="1">
      <c r="BP167464" s="90"/>
    </row>
    <row r="167465" spans="68:68" customFormat="1">
      <c r="BP167465" s="90"/>
    </row>
    <row r="167466" spans="68:68" customFormat="1">
      <c r="BP167466" s="90"/>
    </row>
    <row r="167467" spans="68:68" customFormat="1">
      <c r="BP167467" s="90"/>
    </row>
    <row r="167468" spans="68:68" customFormat="1">
      <c r="BP167468" s="90"/>
    </row>
    <row r="167469" spans="68:68" customFormat="1">
      <c r="BP167469" s="90"/>
    </row>
    <row r="167470" spans="68:68" customFormat="1">
      <c r="BP167470" s="90"/>
    </row>
    <row r="167471" spans="68:68" customFormat="1">
      <c r="BP167471" s="90"/>
    </row>
    <row r="167472" spans="68:68" customFormat="1">
      <c r="BP167472" s="90"/>
    </row>
    <row r="167473" spans="68:68" customFormat="1">
      <c r="BP167473" s="90"/>
    </row>
    <row r="167474" spans="68:68" customFormat="1">
      <c r="BP167474" s="90"/>
    </row>
    <row r="167475" spans="68:68" customFormat="1">
      <c r="BP167475" s="90"/>
    </row>
    <row r="167476" spans="68:68" customFormat="1">
      <c r="BP167476" s="90"/>
    </row>
    <row r="167477" spans="68:68" customFormat="1">
      <c r="BP167477" s="90"/>
    </row>
    <row r="167478" spans="68:68" customFormat="1">
      <c r="BP167478" s="90"/>
    </row>
    <row r="167479" spans="68:68" customFormat="1">
      <c r="BP167479" s="90"/>
    </row>
    <row r="167480" spans="68:68" customFormat="1">
      <c r="BP167480" s="90"/>
    </row>
    <row r="167481" spans="68:68" customFormat="1">
      <c r="BP167481" s="90"/>
    </row>
    <row r="167482" spans="68:68" customFormat="1">
      <c r="BP167482" s="90"/>
    </row>
    <row r="167483" spans="68:68" customFormat="1">
      <c r="BP167483" s="90"/>
    </row>
    <row r="167484" spans="68:68" customFormat="1">
      <c r="BP167484" s="90"/>
    </row>
    <row r="167485" spans="68:68" customFormat="1">
      <c r="BP167485" s="90"/>
    </row>
    <row r="167486" spans="68:68" customFormat="1">
      <c r="BP167486" s="90"/>
    </row>
    <row r="167487" spans="68:68" customFormat="1">
      <c r="BP167487" s="90"/>
    </row>
    <row r="167488" spans="68:68" customFormat="1">
      <c r="BP167488" s="90"/>
    </row>
    <row r="167489" spans="68:68" customFormat="1">
      <c r="BP167489" s="90"/>
    </row>
    <row r="167490" spans="68:68" customFormat="1">
      <c r="BP167490" s="90"/>
    </row>
    <row r="167491" spans="68:68" customFormat="1">
      <c r="BP167491" s="90"/>
    </row>
    <row r="167492" spans="68:68" customFormat="1">
      <c r="BP167492" s="90"/>
    </row>
    <row r="167493" spans="68:68" customFormat="1">
      <c r="BP167493" s="90"/>
    </row>
    <row r="167494" spans="68:68" customFormat="1">
      <c r="BP167494" s="90"/>
    </row>
    <row r="167495" spans="68:68" customFormat="1">
      <c r="BP167495" s="90"/>
    </row>
    <row r="167496" spans="68:68" customFormat="1">
      <c r="BP167496" s="90"/>
    </row>
    <row r="167497" spans="68:68" customFormat="1">
      <c r="BP167497" s="90"/>
    </row>
    <row r="167498" spans="68:68" customFormat="1">
      <c r="BP167498" s="90"/>
    </row>
    <row r="167499" spans="68:68" customFormat="1">
      <c r="BP167499" s="90"/>
    </row>
    <row r="167500" spans="68:68" customFormat="1">
      <c r="BP167500" s="90"/>
    </row>
    <row r="167501" spans="68:68" customFormat="1">
      <c r="BP167501" s="90"/>
    </row>
    <row r="167502" spans="68:68" customFormat="1">
      <c r="BP167502" s="90"/>
    </row>
    <row r="167503" spans="68:68" customFormat="1">
      <c r="BP167503" s="90"/>
    </row>
    <row r="167504" spans="68:68" customFormat="1">
      <c r="BP167504" s="90"/>
    </row>
    <row r="167505" spans="68:68" customFormat="1">
      <c r="BP167505" s="90"/>
    </row>
    <row r="167506" spans="68:68" customFormat="1">
      <c r="BP167506" s="90"/>
    </row>
    <row r="167507" spans="68:68" customFormat="1">
      <c r="BP167507" s="90"/>
    </row>
    <row r="167508" spans="68:68" customFormat="1">
      <c r="BP167508" s="90"/>
    </row>
    <row r="167509" spans="68:68" customFormat="1">
      <c r="BP167509" s="90"/>
    </row>
    <row r="167510" spans="68:68" customFormat="1">
      <c r="BP167510" s="90"/>
    </row>
    <row r="167511" spans="68:68" customFormat="1">
      <c r="BP167511" s="90"/>
    </row>
    <row r="167512" spans="68:68" customFormat="1">
      <c r="BP167512" s="90"/>
    </row>
    <row r="167513" spans="68:68" customFormat="1">
      <c r="BP167513" s="90"/>
    </row>
    <row r="167514" spans="68:68" customFormat="1">
      <c r="BP167514" s="90"/>
    </row>
    <row r="167515" spans="68:68" customFormat="1">
      <c r="BP167515" s="90"/>
    </row>
    <row r="167516" spans="68:68" customFormat="1">
      <c r="BP167516" s="90"/>
    </row>
    <row r="167517" spans="68:68" customFormat="1">
      <c r="BP167517" s="90"/>
    </row>
    <row r="167518" spans="68:68" customFormat="1">
      <c r="BP167518" s="90"/>
    </row>
    <row r="167519" spans="68:68" customFormat="1">
      <c r="BP167519" s="90"/>
    </row>
    <row r="167520" spans="68:68" customFormat="1">
      <c r="BP167520" s="90"/>
    </row>
    <row r="167521" spans="68:68" customFormat="1">
      <c r="BP167521" s="90"/>
    </row>
    <row r="167522" spans="68:68" customFormat="1">
      <c r="BP167522" s="90"/>
    </row>
    <row r="167523" spans="68:68" customFormat="1">
      <c r="BP167523" s="90"/>
    </row>
    <row r="167524" spans="68:68" customFormat="1">
      <c r="BP167524" s="90"/>
    </row>
    <row r="167525" spans="68:68" customFormat="1">
      <c r="BP167525" s="90"/>
    </row>
    <row r="167526" spans="68:68" customFormat="1">
      <c r="BP167526" s="90"/>
    </row>
    <row r="167527" spans="68:68" customFormat="1">
      <c r="BP167527" s="90"/>
    </row>
    <row r="167528" spans="68:68" customFormat="1">
      <c r="BP167528" s="90"/>
    </row>
    <row r="167529" spans="68:68" customFormat="1">
      <c r="BP167529" s="90"/>
    </row>
    <row r="167530" spans="68:68" customFormat="1">
      <c r="BP167530" s="90"/>
    </row>
    <row r="167531" spans="68:68" customFormat="1">
      <c r="BP167531" s="90"/>
    </row>
    <row r="167532" spans="68:68" customFormat="1">
      <c r="BP167532" s="90"/>
    </row>
    <row r="167533" spans="68:68" customFormat="1">
      <c r="BP167533" s="90"/>
    </row>
    <row r="167534" spans="68:68" customFormat="1">
      <c r="BP167534" s="90"/>
    </row>
    <row r="167535" spans="68:68" customFormat="1">
      <c r="BP167535" s="90"/>
    </row>
    <row r="167536" spans="68:68" customFormat="1">
      <c r="BP167536" s="90"/>
    </row>
    <row r="167537" spans="68:68" customFormat="1">
      <c r="BP167537" s="90"/>
    </row>
    <row r="167538" spans="68:68" customFormat="1">
      <c r="BP167538" s="90"/>
    </row>
    <row r="167539" spans="68:68" customFormat="1">
      <c r="BP167539" s="90"/>
    </row>
    <row r="167540" spans="68:68" customFormat="1">
      <c r="BP167540" s="90"/>
    </row>
    <row r="167541" spans="68:68" customFormat="1">
      <c r="BP167541" s="90"/>
    </row>
    <row r="167542" spans="68:68" customFormat="1">
      <c r="BP167542" s="90"/>
    </row>
    <row r="167543" spans="68:68" customFormat="1">
      <c r="BP167543" s="90"/>
    </row>
    <row r="167544" spans="68:68" customFormat="1">
      <c r="BP167544" s="90"/>
    </row>
    <row r="167545" spans="68:68" customFormat="1">
      <c r="BP167545" s="90"/>
    </row>
    <row r="167546" spans="68:68" customFormat="1">
      <c r="BP167546" s="90"/>
    </row>
    <row r="167547" spans="68:68" customFormat="1">
      <c r="BP167547" s="90"/>
    </row>
    <row r="167548" spans="68:68" customFormat="1">
      <c r="BP167548" s="90"/>
    </row>
    <row r="167549" spans="68:68" customFormat="1">
      <c r="BP167549" s="90"/>
    </row>
    <row r="167550" spans="68:68" customFormat="1">
      <c r="BP167550" s="90"/>
    </row>
    <row r="167551" spans="68:68" customFormat="1">
      <c r="BP167551" s="90"/>
    </row>
    <row r="167552" spans="68:68" customFormat="1">
      <c r="BP167552" s="90"/>
    </row>
    <row r="167553" spans="68:68" customFormat="1">
      <c r="BP167553" s="90"/>
    </row>
    <row r="167554" spans="68:68" customFormat="1">
      <c r="BP167554" s="90"/>
    </row>
    <row r="167555" spans="68:68" customFormat="1">
      <c r="BP167555" s="90"/>
    </row>
    <row r="167556" spans="68:68" customFormat="1">
      <c r="BP167556" s="90"/>
    </row>
    <row r="167557" spans="68:68" customFormat="1">
      <c r="BP167557" s="90"/>
    </row>
    <row r="167558" spans="68:68" customFormat="1">
      <c r="BP167558" s="90"/>
    </row>
    <row r="167559" spans="68:68" customFormat="1">
      <c r="BP167559" s="90"/>
    </row>
    <row r="167560" spans="68:68" customFormat="1">
      <c r="BP167560" s="90"/>
    </row>
    <row r="167561" spans="68:68" customFormat="1">
      <c r="BP167561" s="90"/>
    </row>
    <row r="167562" spans="68:68" customFormat="1">
      <c r="BP167562" s="90"/>
    </row>
    <row r="167563" spans="68:68" customFormat="1">
      <c r="BP167563" s="90"/>
    </row>
    <row r="167564" spans="68:68" customFormat="1">
      <c r="BP167564" s="90"/>
    </row>
    <row r="167565" spans="68:68" customFormat="1">
      <c r="BP167565" s="90"/>
    </row>
    <row r="167566" spans="68:68" customFormat="1">
      <c r="BP167566" s="90"/>
    </row>
    <row r="167567" spans="68:68" customFormat="1">
      <c r="BP167567" s="90"/>
    </row>
    <row r="167568" spans="68:68" customFormat="1">
      <c r="BP167568" s="90"/>
    </row>
    <row r="167569" spans="68:68" customFormat="1">
      <c r="BP167569" s="90"/>
    </row>
    <row r="167570" spans="68:68" customFormat="1">
      <c r="BP167570" s="90"/>
    </row>
    <row r="167571" spans="68:68" customFormat="1">
      <c r="BP167571" s="90"/>
    </row>
    <row r="167572" spans="68:68" customFormat="1">
      <c r="BP167572" s="90"/>
    </row>
    <row r="167573" spans="68:68" customFormat="1">
      <c r="BP167573" s="90"/>
    </row>
    <row r="167574" spans="68:68" customFormat="1">
      <c r="BP167574" s="90"/>
    </row>
    <row r="167575" spans="68:68" customFormat="1">
      <c r="BP167575" s="90"/>
    </row>
    <row r="167576" spans="68:68" customFormat="1">
      <c r="BP167576" s="90"/>
    </row>
    <row r="167577" spans="68:68" customFormat="1">
      <c r="BP167577" s="90"/>
    </row>
    <row r="167578" spans="68:68" customFormat="1">
      <c r="BP167578" s="90"/>
    </row>
    <row r="167579" spans="68:68" customFormat="1">
      <c r="BP167579" s="90"/>
    </row>
    <row r="167580" spans="68:68" customFormat="1">
      <c r="BP167580" s="90"/>
    </row>
    <row r="167581" spans="68:68" customFormat="1">
      <c r="BP167581" s="90"/>
    </row>
    <row r="167582" spans="68:68" customFormat="1">
      <c r="BP167582" s="90"/>
    </row>
    <row r="167583" spans="68:68" customFormat="1">
      <c r="BP167583" s="90"/>
    </row>
    <row r="167584" spans="68:68" customFormat="1">
      <c r="BP167584" s="90"/>
    </row>
    <row r="167585" spans="68:68" customFormat="1">
      <c r="BP167585" s="90"/>
    </row>
    <row r="167586" spans="68:68" customFormat="1">
      <c r="BP167586" s="90"/>
    </row>
    <row r="167587" spans="68:68" customFormat="1">
      <c r="BP167587" s="90"/>
    </row>
    <row r="167588" spans="68:68" customFormat="1">
      <c r="BP167588" s="90"/>
    </row>
    <row r="167589" spans="68:68" customFormat="1">
      <c r="BP167589" s="90"/>
    </row>
    <row r="167590" spans="68:68" customFormat="1">
      <c r="BP167590" s="90"/>
    </row>
    <row r="167591" spans="68:68" customFormat="1">
      <c r="BP167591" s="90"/>
    </row>
    <row r="167592" spans="68:68" customFormat="1">
      <c r="BP167592" s="90"/>
    </row>
    <row r="167593" spans="68:68" customFormat="1">
      <c r="BP167593" s="90"/>
    </row>
    <row r="167594" spans="68:68" customFormat="1">
      <c r="BP167594" s="90"/>
    </row>
    <row r="167595" spans="68:68" customFormat="1">
      <c r="BP167595" s="90"/>
    </row>
    <row r="167596" spans="68:68" customFormat="1">
      <c r="BP167596" s="90"/>
    </row>
    <row r="167597" spans="68:68" customFormat="1">
      <c r="BP167597" s="90"/>
    </row>
    <row r="167598" spans="68:68" customFormat="1">
      <c r="BP167598" s="90"/>
    </row>
    <row r="167599" spans="68:68" customFormat="1">
      <c r="BP167599" s="90"/>
    </row>
    <row r="167600" spans="68:68" customFormat="1">
      <c r="BP167600" s="90"/>
    </row>
    <row r="167601" spans="68:68" customFormat="1">
      <c r="BP167601" s="90"/>
    </row>
    <row r="167602" spans="68:68" customFormat="1">
      <c r="BP167602" s="90"/>
    </row>
    <row r="167603" spans="68:68" customFormat="1">
      <c r="BP167603" s="90"/>
    </row>
    <row r="167604" spans="68:68" customFormat="1">
      <c r="BP167604" s="90"/>
    </row>
    <row r="167605" spans="68:68" customFormat="1">
      <c r="BP167605" s="90"/>
    </row>
    <row r="167606" spans="68:68" customFormat="1">
      <c r="BP167606" s="90"/>
    </row>
    <row r="167607" spans="68:68" customFormat="1">
      <c r="BP167607" s="90"/>
    </row>
    <row r="167608" spans="68:68" customFormat="1">
      <c r="BP167608" s="90"/>
    </row>
    <row r="167609" spans="68:68" customFormat="1">
      <c r="BP167609" s="90"/>
    </row>
    <row r="167610" spans="68:68" customFormat="1">
      <c r="BP167610" s="90"/>
    </row>
    <row r="167611" spans="68:68" customFormat="1">
      <c r="BP167611" s="90"/>
    </row>
    <row r="167612" spans="68:68" customFormat="1">
      <c r="BP167612" s="90"/>
    </row>
    <row r="167613" spans="68:68" customFormat="1">
      <c r="BP167613" s="90"/>
    </row>
    <row r="167614" spans="68:68" customFormat="1">
      <c r="BP167614" s="90"/>
    </row>
    <row r="167615" spans="68:68" customFormat="1">
      <c r="BP167615" s="90"/>
    </row>
    <row r="167616" spans="68:68" customFormat="1">
      <c r="BP167616" s="90"/>
    </row>
    <row r="167617" spans="68:68" customFormat="1">
      <c r="BP167617" s="90"/>
    </row>
    <row r="167618" spans="68:68" customFormat="1">
      <c r="BP167618" s="90"/>
    </row>
    <row r="167619" spans="68:68" customFormat="1">
      <c r="BP167619" s="90"/>
    </row>
    <row r="167620" spans="68:68" customFormat="1">
      <c r="BP167620" s="90"/>
    </row>
    <row r="167621" spans="68:68" customFormat="1">
      <c r="BP167621" s="90"/>
    </row>
    <row r="167622" spans="68:68" customFormat="1">
      <c r="BP167622" s="90"/>
    </row>
    <row r="167623" spans="68:68" customFormat="1">
      <c r="BP167623" s="90"/>
    </row>
    <row r="167624" spans="68:68" customFormat="1">
      <c r="BP167624" s="90"/>
    </row>
    <row r="167625" spans="68:68" customFormat="1">
      <c r="BP167625" s="90"/>
    </row>
    <row r="167626" spans="68:68" customFormat="1">
      <c r="BP167626" s="90"/>
    </row>
    <row r="167627" spans="68:68" customFormat="1">
      <c r="BP167627" s="90"/>
    </row>
    <row r="167628" spans="68:68" customFormat="1">
      <c r="BP167628" s="90"/>
    </row>
    <row r="167629" spans="68:68" customFormat="1">
      <c r="BP167629" s="90"/>
    </row>
    <row r="167630" spans="68:68" customFormat="1">
      <c r="BP167630" s="90"/>
    </row>
    <row r="167631" spans="68:68" customFormat="1">
      <c r="BP167631" s="90"/>
    </row>
    <row r="167632" spans="68:68" customFormat="1">
      <c r="BP167632" s="90"/>
    </row>
    <row r="167633" spans="68:68" customFormat="1">
      <c r="BP167633" s="90"/>
    </row>
    <row r="167634" spans="68:68" customFormat="1">
      <c r="BP167634" s="90"/>
    </row>
    <row r="167635" spans="68:68" customFormat="1">
      <c r="BP167635" s="90"/>
    </row>
    <row r="167636" spans="68:68" customFormat="1">
      <c r="BP167636" s="90"/>
    </row>
    <row r="167637" spans="68:68" customFormat="1">
      <c r="BP167637" s="90"/>
    </row>
    <row r="167638" spans="68:68" customFormat="1">
      <c r="BP167638" s="90"/>
    </row>
    <row r="167639" spans="68:68" customFormat="1">
      <c r="BP167639" s="90"/>
    </row>
    <row r="167640" spans="68:68" customFormat="1">
      <c r="BP167640" s="90"/>
    </row>
    <row r="167641" spans="68:68" customFormat="1">
      <c r="BP167641" s="90"/>
    </row>
    <row r="167642" spans="68:68" customFormat="1">
      <c r="BP167642" s="90"/>
    </row>
    <row r="167643" spans="68:68" customFormat="1">
      <c r="BP167643" s="90"/>
    </row>
    <row r="167644" spans="68:68" customFormat="1">
      <c r="BP167644" s="90"/>
    </row>
    <row r="167645" spans="68:68" customFormat="1">
      <c r="BP167645" s="90"/>
    </row>
    <row r="167646" spans="68:68" customFormat="1">
      <c r="BP167646" s="90"/>
    </row>
    <row r="167647" spans="68:68" customFormat="1">
      <c r="BP167647" s="90"/>
    </row>
    <row r="167648" spans="68:68" customFormat="1">
      <c r="BP167648" s="90"/>
    </row>
    <row r="167649" spans="68:68" customFormat="1">
      <c r="BP167649" s="90"/>
    </row>
    <row r="167650" spans="68:68" customFormat="1">
      <c r="BP167650" s="90"/>
    </row>
    <row r="167651" spans="68:68" customFormat="1">
      <c r="BP167651" s="90"/>
    </row>
    <row r="167652" spans="68:68" customFormat="1">
      <c r="BP167652" s="90"/>
    </row>
    <row r="167653" spans="68:68" customFormat="1">
      <c r="BP167653" s="90"/>
    </row>
    <row r="167654" spans="68:68" customFormat="1">
      <c r="BP167654" s="90"/>
    </row>
    <row r="167655" spans="68:68" customFormat="1">
      <c r="BP167655" s="90"/>
    </row>
    <row r="167656" spans="68:68" customFormat="1">
      <c r="BP167656" s="90"/>
    </row>
    <row r="167657" spans="68:68" customFormat="1">
      <c r="BP167657" s="90"/>
    </row>
    <row r="167658" spans="68:68" customFormat="1">
      <c r="BP167658" s="90"/>
    </row>
    <row r="167659" spans="68:68" customFormat="1">
      <c r="BP167659" s="90"/>
    </row>
    <row r="167660" spans="68:68" customFormat="1">
      <c r="BP167660" s="90"/>
    </row>
    <row r="167661" spans="68:68" customFormat="1">
      <c r="BP167661" s="90"/>
    </row>
    <row r="167662" spans="68:68" customFormat="1">
      <c r="BP167662" s="90"/>
    </row>
    <row r="167663" spans="68:68" customFormat="1">
      <c r="BP167663" s="90"/>
    </row>
    <row r="167664" spans="68:68" customFormat="1">
      <c r="BP167664" s="90"/>
    </row>
    <row r="167665" spans="68:68" customFormat="1">
      <c r="BP167665" s="90"/>
    </row>
    <row r="167666" spans="68:68" customFormat="1">
      <c r="BP167666" s="90"/>
    </row>
    <row r="167667" spans="68:68" customFormat="1">
      <c r="BP167667" s="90"/>
    </row>
    <row r="167668" spans="68:68" customFormat="1">
      <c r="BP167668" s="90"/>
    </row>
    <row r="167669" spans="68:68" customFormat="1">
      <c r="BP167669" s="90"/>
    </row>
    <row r="167670" spans="68:68" customFormat="1">
      <c r="BP167670" s="90"/>
    </row>
    <row r="167671" spans="68:68" customFormat="1">
      <c r="BP167671" s="90"/>
    </row>
    <row r="167672" spans="68:68" customFormat="1">
      <c r="BP167672" s="90"/>
    </row>
    <row r="167673" spans="68:68" customFormat="1">
      <c r="BP167673" s="90"/>
    </row>
    <row r="167674" spans="68:68" customFormat="1">
      <c r="BP167674" s="90"/>
    </row>
    <row r="167675" spans="68:68" customFormat="1">
      <c r="BP167675" s="90"/>
    </row>
    <row r="167676" spans="68:68" customFormat="1">
      <c r="BP167676" s="90"/>
    </row>
    <row r="167677" spans="68:68" customFormat="1">
      <c r="BP167677" s="90"/>
    </row>
    <row r="167678" spans="68:68" customFormat="1">
      <c r="BP167678" s="90"/>
    </row>
    <row r="167679" spans="68:68" customFormat="1">
      <c r="BP167679" s="90"/>
    </row>
    <row r="167680" spans="68:68" customFormat="1">
      <c r="BP167680" s="90"/>
    </row>
    <row r="167681" spans="68:68" customFormat="1">
      <c r="BP167681" s="90"/>
    </row>
    <row r="167682" spans="68:68" customFormat="1">
      <c r="BP167682" s="90"/>
    </row>
    <row r="167683" spans="68:68" customFormat="1">
      <c r="BP167683" s="90"/>
    </row>
    <row r="167684" spans="68:68" customFormat="1">
      <c r="BP167684" s="90"/>
    </row>
    <row r="167685" spans="68:68" customFormat="1">
      <c r="BP167685" s="90"/>
    </row>
    <row r="167686" spans="68:68" customFormat="1">
      <c r="BP167686" s="90"/>
    </row>
    <row r="167687" spans="68:68" customFormat="1">
      <c r="BP167687" s="90"/>
    </row>
    <row r="167688" spans="68:68" customFormat="1">
      <c r="BP167688" s="90"/>
    </row>
    <row r="167689" spans="68:68" customFormat="1">
      <c r="BP167689" s="90"/>
    </row>
    <row r="167690" spans="68:68" customFormat="1">
      <c r="BP167690" s="90"/>
    </row>
    <row r="167691" spans="68:68" customFormat="1">
      <c r="BP167691" s="90"/>
    </row>
    <row r="167692" spans="68:68" customFormat="1">
      <c r="BP167692" s="90"/>
    </row>
    <row r="167693" spans="68:68" customFormat="1">
      <c r="BP167693" s="90"/>
    </row>
    <row r="167694" spans="68:68" customFormat="1">
      <c r="BP167694" s="90"/>
    </row>
    <row r="167695" spans="68:68" customFormat="1">
      <c r="BP167695" s="90"/>
    </row>
    <row r="167696" spans="68:68" customFormat="1">
      <c r="BP167696" s="90"/>
    </row>
    <row r="167697" spans="68:68" customFormat="1">
      <c r="BP167697" s="90"/>
    </row>
    <row r="167698" spans="68:68" customFormat="1">
      <c r="BP167698" s="90"/>
    </row>
    <row r="167699" spans="68:68" customFormat="1">
      <c r="BP167699" s="90"/>
    </row>
    <row r="167700" spans="68:68" customFormat="1">
      <c r="BP167700" s="90"/>
    </row>
    <row r="167701" spans="68:68" customFormat="1">
      <c r="BP167701" s="90"/>
    </row>
    <row r="167702" spans="68:68" customFormat="1">
      <c r="BP167702" s="90"/>
    </row>
    <row r="167703" spans="68:68" customFormat="1">
      <c r="BP167703" s="90"/>
    </row>
    <row r="167704" spans="68:68" customFormat="1">
      <c r="BP167704" s="90"/>
    </row>
    <row r="167705" spans="68:68" customFormat="1">
      <c r="BP167705" s="90"/>
    </row>
    <row r="167706" spans="68:68" customFormat="1">
      <c r="BP167706" s="90"/>
    </row>
    <row r="167707" spans="68:68" customFormat="1">
      <c r="BP167707" s="90"/>
    </row>
    <row r="167708" spans="68:68" customFormat="1">
      <c r="BP167708" s="90"/>
    </row>
    <row r="167709" spans="68:68" customFormat="1">
      <c r="BP167709" s="90"/>
    </row>
    <row r="167710" spans="68:68" customFormat="1">
      <c r="BP167710" s="90"/>
    </row>
    <row r="167711" spans="68:68" customFormat="1">
      <c r="BP167711" s="90"/>
    </row>
    <row r="167712" spans="68:68" customFormat="1">
      <c r="BP167712" s="90"/>
    </row>
    <row r="167713" spans="68:68" customFormat="1">
      <c r="BP167713" s="90"/>
    </row>
    <row r="167714" spans="68:68" customFormat="1">
      <c r="BP167714" s="90"/>
    </row>
    <row r="167715" spans="68:68" customFormat="1">
      <c r="BP167715" s="90"/>
    </row>
    <row r="167716" spans="68:68" customFormat="1">
      <c r="BP167716" s="90"/>
    </row>
    <row r="167717" spans="68:68" customFormat="1">
      <c r="BP167717" s="90"/>
    </row>
    <row r="167718" spans="68:68" customFormat="1">
      <c r="BP167718" s="90"/>
    </row>
    <row r="167719" spans="68:68" customFormat="1">
      <c r="BP167719" s="90"/>
    </row>
    <row r="167720" spans="68:68" customFormat="1">
      <c r="BP167720" s="90"/>
    </row>
    <row r="167721" spans="68:68" customFormat="1">
      <c r="BP167721" s="90"/>
    </row>
    <row r="167722" spans="68:68" customFormat="1">
      <c r="BP167722" s="90"/>
    </row>
    <row r="167723" spans="68:68" customFormat="1">
      <c r="BP167723" s="90"/>
    </row>
    <row r="167724" spans="68:68" customFormat="1">
      <c r="BP167724" s="90"/>
    </row>
    <row r="167725" spans="68:68" customFormat="1">
      <c r="BP167725" s="90"/>
    </row>
    <row r="167726" spans="68:68" customFormat="1">
      <c r="BP167726" s="90"/>
    </row>
    <row r="167727" spans="68:68" customFormat="1">
      <c r="BP167727" s="90"/>
    </row>
    <row r="167728" spans="68:68" customFormat="1">
      <c r="BP167728" s="90"/>
    </row>
    <row r="167729" spans="68:68" customFormat="1">
      <c r="BP167729" s="90"/>
    </row>
    <row r="167730" spans="68:68" customFormat="1">
      <c r="BP167730" s="90"/>
    </row>
    <row r="167731" spans="68:68" customFormat="1">
      <c r="BP167731" s="90"/>
    </row>
    <row r="167732" spans="68:68" customFormat="1">
      <c r="BP167732" s="90"/>
    </row>
    <row r="167733" spans="68:68" customFormat="1">
      <c r="BP167733" s="90"/>
    </row>
    <row r="167734" spans="68:68" customFormat="1">
      <c r="BP167734" s="90"/>
    </row>
    <row r="167735" spans="68:68" customFormat="1">
      <c r="BP167735" s="90"/>
    </row>
    <row r="167736" spans="68:68" customFormat="1">
      <c r="BP167736" s="90"/>
    </row>
    <row r="167737" spans="68:68" customFormat="1">
      <c r="BP167737" s="90"/>
    </row>
    <row r="167738" spans="68:68" customFormat="1">
      <c r="BP167738" s="90"/>
    </row>
    <row r="167739" spans="68:68" customFormat="1">
      <c r="BP167739" s="90"/>
    </row>
    <row r="167740" spans="68:68" customFormat="1">
      <c r="BP167740" s="90"/>
    </row>
    <row r="167741" spans="68:68" customFormat="1">
      <c r="BP167741" s="90"/>
    </row>
    <row r="167742" spans="68:68" customFormat="1">
      <c r="BP167742" s="90"/>
    </row>
    <row r="167743" spans="68:68" customFormat="1">
      <c r="BP167743" s="90"/>
    </row>
    <row r="167744" spans="68:68" customFormat="1">
      <c r="BP167744" s="90"/>
    </row>
    <row r="167745" spans="68:68" customFormat="1">
      <c r="BP167745" s="90"/>
    </row>
    <row r="167746" spans="68:68" customFormat="1">
      <c r="BP167746" s="90"/>
    </row>
    <row r="167747" spans="68:68" customFormat="1">
      <c r="BP167747" s="90"/>
    </row>
    <row r="167748" spans="68:68" customFormat="1">
      <c r="BP167748" s="90"/>
    </row>
    <row r="167749" spans="68:68" customFormat="1">
      <c r="BP167749" s="90"/>
    </row>
    <row r="167750" spans="68:68" customFormat="1">
      <c r="BP167750" s="90"/>
    </row>
    <row r="167751" spans="68:68" customFormat="1">
      <c r="BP167751" s="90"/>
    </row>
    <row r="167752" spans="68:68" customFormat="1">
      <c r="BP167752" s="90"/>
    </row>
    <row r="167753" spans="68:68" customFormat="1">
      <c r="BP167753" s="90"/>
    </row>
    <row r="167754" spans="68:68" customFormat="1">
      <c r="BP167754" s="90"/>
    </row>
    <row r="167755" spans="68:68" customFormat="1">
      <c r="BP167755" s="90"/>
    </row>
    <row r="167756" spans="68:68" customFormat="1">
      <c r="BP167756" s="90"/>
    </row>
    <row r="167757" spans="68:68" customFormat="1">
      <c r="BP167757" s="90"/>
    </row>
    <row r="167758" spans="68:68" customFormat="1">
      <c r="BP167758" s="90"/>
    </row>
    <row r="167759" spans="68:68" customFormat="1">
      <c r="BP167759" s="90"/>
    </row>
    <row r="167760" spans="68:68" customFormat="1">
      <c r="BP167760" s="90"/>
    </row>
    <row r="167761" spans="68:68" customFormat="1">
      <c r="BP167761" s="90"/>
    </row>
    <row r="167762" spans="68:68" customFormat="1">
      <c r="BP167762" s="90"/>
    </row>
    <row r="167763" spans="68:68" customFormat="1">
      <c r="BP167763" s="90"/>
    </row>
    <row r="167764" spans="68:68" customFormat="1">
      <c r="BP167764" s="90"/>
    </row>
    <row r="167765" spans="68:68" customFormat="1">
      <c r="BP167765" s="90"/>
    </row>
    <row r="167766" spans="68:68" customFormat="1">
      <c r="BP167766" s="90"/>
    </row>
    <row r="167767" spans="68:68" customFormat="1">
      <c r="BP167767" s="90"/>
    </row>
    <row r="167768" spans="68:68" customFormat="1">
      <c r="BP167768" s="90"/>
    </row>
    <row r="167769" spans="68:68" customFormat="1">
      <c r="BP167769" s="90"/>
    </row>
    <row r="167770" spans="68:68" customFormat="1">
      <c r="BP167770" s="90"/>
    </row>
    <row r="167771" spans="68:68" customFormat="1">
      <c r="BP167771" s="90"/>
    </row>
    <row r="167772" spans="68:68" customFormat="1">
      <c r="BP167772" s="90"/>
    </row>
    <row r="167773" spans="68:68" customFormat="1">
      <c r="BP167773" s="90"/>
    </row>
    <row r="167774" spans="68:68" customFormat="1">
      <c r="BP167774" s="90"/>
    </row>
    <row r="167775" spans="68:68" customFormat="1">
      <c r="BP167775" s="90"/>
    </row>
    <row r="167776" spans="68:68" customFormat="1">
      <c r="BP167776" s="90"/>
    </row>
    <row r="167777" spans="68:68" customFormat="1">
      <c r="BP167777" s="90"/>
    </row>
    <row r="167778" spans="68:68" customFormat="1">
      <c r="BP167778" s="90"/>
    </row>
    <row r="167779" spans="68:68" customFormat="1">
      <c r="BP167779" s="90"/>
    </row>
    <row r="167780" spans="68:68" customFormat="1">
      <c r="BP167780" s="90"/>
    </row>
    <row r="167781" spans="68:68" customFormat="1">
      <c r="BP167781" s="90"/>
    </row>
    <row r="167782" spans="68:68" customFormat="1">
      <c r="BP167782" s="90"/>
    </row>
    <row r="167783" spans="68:68" customFormat="1">
      <c r="BP167783" s="90"/>
    </row>
    <row r="167784" spans="68:68" customFormat="1">
      <c r="BP167784" s="90"/>
    </row>
    <row r="167785" spans="68:68" customFormat="1">
      <c r="BP167785" s="90"/>
    </row>
    <row r="167786" spans="68:68" customFormat="1">
      <c r="BP167786" s="90"/>
    </row>
    <row r="167787" spans="68:68" customFormat="1">
      <c r="BP167787" s="90"/>
    </row>
    <row r="167788" spans="68:68" customFormat="1">
      <c r="BP167788" s="90"/>
    </row>
    <row r="167789" spans="68:68" customFormat="1">
      <c r="BP167789" s="90"/>
    </row>
    <row r="167790" spans="68:68" customFormat="1">
      <c r="BP167790" s="90"/>
    </row>
    <row r="167791" spans="68:68" customFormat="1">
      <c r="BP167791" s="90"/>
    </row>
    <row r="167792" spans="68:68" customFormat="1">
      <c r="BP167792" s="90"/>
    </row>
    <row r="167793" spans="68:68" customFormat="1">
      <c r="BP167793" s="90"/>
    </row>
    <row r="167794" spans="68:68" customFormat="1">
      <c r="BP167794" s="90"/>
    </row>
    <row r="167795" spans="68:68" customFormat="1">
      <c r="BP167795" s="90"/>
    </row>
    <row r="167796" spans="68:68" customFormat="1">
      <c r="BP167796" s="90"/>
    </row>
    <row r="167797" spans="68:68" customFormat="1">
      <c r="BP167797" s="90"/>
    </row>
    <row r="167798" spans="68:68" customFormat="1">
      <c r="BP167798" s="90"/>
    </row>
    <row r="167799" spans="68:68" customFormat="1">
      <c r="BP167799" s="90"/>
    </row>
    <row r="167800" spans="68:68" customFormat="1">
      <c r="BP167800" s="90"/>
    </row>
    <row r="167801" spans="68:68" customFormat="1">
      <c r="BP167801" s="90"/>
    </row>
    <row r="167802" spans="68:68" customFormat="1">
      <c r="BP167802" s="90"/>
    </row>
    <row r="167803" spans="68:68" customFormat="1">
      <c r="BP167803" s="90"/>
    </row>
    <row r="167804" spans="68:68" customFormat="1">
      <c r="BP167804" s="90"/>
    </row>
    <row r="167805" spans="68:68" customFormat="1">
      <c r="BP167805" s="90"/>
    </row>
    <row r="167806" spans="68:68" customFormat="1">
      <c r="BP167806" s="90"/>
    </row>
    <row r="167807" spans="68:68" customFormat="1">
      <c r="BP167807" s="90"/>
    </row>
    <row r="167808" spans="68:68" customFormat="1">
      <c r="BP167808" s="90"/>
    </row>
    <row r="167809" spans="68:68" customFormat="1">
      <c r="BP167809" s="90"/>
    </row>
    <row r="167810" spans="68:68" customFormat="1">
      <c r="BP167810" s="90"/>
    </row>
    <row r="167811" spans="68:68" customFormat="1">
      <c r="BP167811" s="90"/>
    </row>
    <row r="167812" spans="68:68" customFormat="1">
      <c r="BP167812" s="90"/>
    </row>
    <row r="167813" spans="68:68" customFormat="1">
      <c r="BP167813" s="90"/>
    </row>
    <row r="167814" spans="68:68" customFormat="1">
      <c r="BP167814" s="90"/>
    </row>
    <row r="167815" spans="68:68" customFormat="1">
      <c r="BP167815" s="90"/>
    </row>
    <row r="167816" spans="68:68" customFormat="1">
      <c r="BP167816" s="90"/>
    </row>
    <row r="167817" spans="68:68" customFormat="1">
      <c r="BP167817" s="90"/>
    </row>
    <row r="167818" spans="68:68" customFormat="1">
      <c r="BP167818" s="90"/>
    </row>
    <row r="167819" spans="68:68" customFormat="1">
      <c r="BP167819" s="90"/>
    </row>
    <row r="167820" spans="68:68" customFormat="1">
      <c r="BP167820" s="90"/>
    </row>
    <row r="167821" spans="68:68" customFormat="1">
      <c r="BP167821" s="90"/>
    </row>
    <row r="167822" spans="68:68" customFormat="1">
      <c r="BP167822" s="90"/>
    </row>
    <row r="167823" spans="68:68" customFormat="1">
      <c r="BP167823" s="90"/>
    </row>
    <row r="167824" spans="68:68" customFormat="1">
      <c r="BP167824" s="90"/>
    </row>
    <row r="167825" spans="68:68" customFormat="1">
      <c r="BP167825" s="90"/>
    </row>
    <row r="167826" spans="68:68" customFormat="1">
      <c r="BP167826" s="90"/>
    </row>
    <row r="167827" spans="68:68" customFormat="1">
      <c r="BP167827" s="90"/>
    </row>
    <row r="167828" spans="68:68" customFormat="1">
      <c r="BP167828" s="90"/>
    </row>
    <row r="167829" spans="68:68" customFormat="1">
      <c r="BP167829" s="90"/>
    </row>
    <row r="167830" spans="68:68" customFormat="1">
      <c r="BP167830" s="90"/>
    </row>
    <row r="167831" spans="68:68" customFormat="1">
      <c r="BP167831" s="90"/>
    </row>
    <row r="167832" spans="68:68" customFormat="1">
      <c r="BP167832" s="90"/>
    </row>
    <row r="167833" spans="68:68" customFormat="1">
      <c r="BP167833" s="90"/>
    </row>
    <row r="167834" spans="68:68" customFormat="1">
      <c r="BP167834" s="90"/>
    </row>
    <row r="167835" spans="68:68" customFormat="1">
      <c r="BP167835" s="90"/>
    </row>
    <row r="167836" spans="68:68" customFormat="1">
      <c r="BP167836" s="90"/>
    </row>
    <row r="167837" spans="68:68" customFormat="1">
      <c r="BP167837" s="90"/>
    </row>
    <row r="167838" spans="68:68" customFormat="1">
      <c r="BP167838" s="90"/>
    </row>
    <row r="167839" spans="68:68" customFormat="1">
      <c r="BP167839" s="90"/>
    </row>
    <row r="167840" spans="68:68" customFormat="1">
      <c r="BP167840" s="90"/>
    </row>
    <row r="167841" spans="68:68" customFormat="1">
      <c r="BP167841" s="90"/>
    </row>
    <row r="167842" spans="68:68" customFormat="1">
      <c r="BP167842" s="90"/>
    </row>
    <row r="167843" spans="68:68" customFormat="1">
      <c r="BP167843" s="90"/>
    </row>
    <row r="167844" spans="68:68" customFormat="1">
      <c r="BP167844" s="90"/>
    </row>
    <row r="167845" spans="68:68" customFormat="1">
      <c r="BP167845" s="90"/>
    </row>
    <row r="167846" spans="68:68" customFormat="1">
      <c r="BP167846" s="90"/>
    </row>
    <row r="167847" spans="68:68" customFormat="1">
      <c r="BP167847" s="90"/>
    </row>
    <row r="167848" spans="68:68" customFormat="1">
      <c r="BP167848" s="90"/>
    </row>
    <row r="167849" spans="68:68" customFormat="1">
      <c r="BP167849" s="90"/>
    </row>
    <row r="167850" spans="68:68" customFormat="1">
      <c r="BP167850" s="90"/>
    </row>
    <row r="167851" spans="68:68" customFormat="1">
      <c r="BP167851" s="90"/>
    </row>
    <row r="167852" spans="68:68" customFormat="1">
      <c r="BP167852" s="90"/>
    </row>
    <row r="167853" spans="68:68" customFormat="1">
      <c r="BP167853" s="90"/>
    </row>
    <row r="167854" spans="68:68" customFormat="1">
      <c r="BP167854" s="90"/>
    </row>
    <row r="167855" spans="68:68" customFormat="1">
      <c r="BP167855" s="90"/>
    </row>
    <row r="167856" spans="68:68" customFormat="1">
      <c r="BP167856" s="90"/>
    </row>
    <row r="167857" spans="68:68" customFormat="1">
      <c r="BP167857" s="90"/>
    </row>
    <row r="167858" spans="68:68" customFormat="1">
      <c r="BP167858" s="90"/>
    </row>
    <row r="167859" spans="68:68" customFormat="1">
      <c r="BP167859" s="90"/>
    </row>
    <row r="167860" spans="68:68" customFormat="1">
      <c r="BP167860" s="90"/>
    </row>
    <row r="167861" spans="68:68" customFormat="1">
      <c r="BP167861" s="90"/>
    </row>
    <row r="167862" spans="68:68" customFormat="1">
      <c r="BP167862" s="90"/>
    </row>
    <row r="167863" spans="68:68" customFormat="1">
      <c r="BP167863" s="90"/>
    </row>
    <row r="167864" spans="68:68" customFormat="1">
      <c r="BP167864" s="90"/>
    </row>
    <row r="167865" spans="68:68" customFormat="1">
      <c r="BP167865" s="90"/>
    </row>
    <row r="167866" spans="68:68" customFormat="1">
      <c r="BP167866" s="90"/>
    </row>
    <row r="167867" spans="68:68" customFormat="1">
      <c r="BP167867" s="90"/>
    </row>
    <row r="167868" spans="68:68" customFormat="1">
      <c r="BP167868" s="90"/>
    </row>
    <row r="167869" spans="68:68" customFormat="1">
      <c r="BP167869" s="90"/>
    </row>
    <row r="167870" spans="68:68" customFormat="1">
      <c r="BP167870" s="90"/>
    </row>
    <row r="167871" spans="68:68" customFormat="1">
      <c r="BP167871" s="90"/>
    </row>
    <row r="167872" spans="68:68" customFormat="1">
      <c r="BP167872" s="90"/>
    </row>
    <row r="167873" spans="68:68" customFormat="1">
      <c r="BP167873" s="90"/>
    </row>
    <row r="167874" spans="68:68" customFormat="1">
      <c r="BP167874" s="90"/>
    </row>
    <row r="167875" spans="68:68" customFormat="1">
      <c r="BP167875" s="90"/>
    </row>
    <row r="167876" spans="68:68" customFormat="1">
      <c r="BP167876" s="90"/>
    </row>
    <row r="167877" spans="68:68" customFormat="1">
      <c r="BP167877" s="90"/>
    </row>
    <row r="167878" spans="68:68" customFormat="1">
      <c r="BP167878" s="90"/>
    </row>
    <row r="167879" spans="68:68" customFormat="1">
      <c r="BP167879" s="90"/>
    </row>
    <row r="167880" spans="68:68" customFormat="1">
      <c r="BP167880" s="90"/>
    </row>
    <row r="167881" spans="68:68" customFormat="1">
      <c r="BP167881" s="90"/>
    </row>
    <row r="167882" spans="68:68" customFormat="1">
      <c r="BP167882" s="90"/>
    </row>
    <row r="167883" spans="68:68" customFormat="1">
      <c r="BP167883" s="90"/>
    </row>
    <row r="167884" spans="68:68" customFormat="1">
      <c r="BP167884" s="90"/>
    </row>
    <row r="167885" spans="68:68" customFormat="1">
      <c r="BP167885" s="90"/>
    </row>
    <row r="167886" spans="68:68" customFormat="1">
      <c r="BP167886" s="90"/>
    </row>
    <row r="167887" spans="68:68" customFormat="1">
      <c r="BP167887" s="90"/>
    </row>
    <row r="167888" spans="68:68" customFormat="1">
      <c r="BP167888" s="90"/>
    </row>
    <row r="167889" spans="68:68" customFormat="1">
      <c r="BP167889" s="90"/>
    </row>
    <row r="167890" spans="68:68" customFormat="1">
      <c r="BP167890" s="90"/>
    </row>
    <row r="167891" spans="68:68" customFormat="1">
      <c r="BP167891" s="90"/>
    </row>
    <row r="167892" spans="68:68" customFormat="1">
      <c r="BP167892" s="90"/>
    </row>
    <row r="167893" spans="68:68" customFormat="1">
      <c r="BP167893" s="90"/>
    </row>
    <row r="167894" spans="68:68" customFormat="1">
      <c r="BP167894" s="90"/>
    </row>
    <row r="167895" spans="68:68" customFormat="1">
      <c r="BP167895" s="90"/>
    </row>
    <row r="167896" spans="68:68" customFormat="1">
      <c r="BP167896" s="90"/>
    </row>
    <row r="167897" spans="68:68" customFormat="1">
      <c r="BP167897" s="90"/>
    </row>
    <row r="167898" spans="68:68" customFormat="1">
      <c r="BP167898" s="90"/>
    </row>
    <row r="167899" spans="68:68" customFormat="1">
      <c r="BP167899" s="90"/>
    </row>
    <row r="167900" spans="68:68" customFormat="1">
      <c r="BP167900" s="90"/>
    </row>
    <row r="167901" spans="68:68" customFormat="1">
      <c r="BP167901" s="90"/>
    </row>
    <row r="167902" spans="68:68" customFormat="1">
      <c r="BP167902" s="90"/>
    </row>
    <row r="167903" spans="68:68" customFormat="1">
      <c r="BP167903" s="90"/>
    </row>
    <row r="167904" spans="68:68" customFormat="1">
      <c r="BP167904" s="90"/>
    </row>
    <row r="167905" spans="68:68" customFormat="1">
      <c r="BP167905" s="90"/>
    </row>
    <row r="167906" spans="68:68" customFormat="1">
      <c r="BP167906" s="90"/>
    </row>
    <row r="167907" spans="68:68" customFormat="1">
      <c r="BP167907" s="90"/>
    </row>
    <row r="167908" spans="68:68" customFormat="1">
      <c r="BP167908" s="90"/>
    </row>
    <row r="167909" spans="68:68" customFormat="1">
      <c r="BP167909" s="90"/>
    </row>
    <row r="167910" spans="68:68" customFormat="1">
      <c r="BP167910" s="90"/>
    </row>
    <row r="167911" spans="68:68" customFormat="1">
      <c r="BP167911" s="90"/>
    </row>
    <row r="167912" spans="68:68" customFormat="1">
      <c r="BP167912" s="90"/>
    </row>
    <row r="167913" spans="68:68" customFormat="1">
      <c r="BP167913" s="90"/>
    </row>
    <row r="167914" spans="68:68" customFormat="1">
      <c r="BP167914" s="90"/>
    </row>
    <row r="167915" spans="68:68" customFormat="1">
      <c r="BP167915" s="90"/>
    </row>
    <row r="167916" spans="68:68" customFormat="1">
      <c r="BP167916" s="90"/>
    </row>
    <row r="167917" spans="68:68" customFormat="1">
      <c r="BP167917" s="90"/>
    </row>
    <row r="167918" spans="68:68" customFormat="1">
      <c r="BP167918" s="90"/>
    </row>
    <row r="167919" spans="68:68" customFormat="1">
      <c r="BP167919" s="90"/>
    </row>
    <row r="167920" spans="68:68" customFormat="1">
      <c r="BP167920" s="90"/>
    </row>
    <row r="167921" spans="68:68" customFormat="1">
      <c r="BP167921" s="90"/>
    </row>
    <row r="167922" spans="68:68" customFormat="1">
      <c r="BP167922" s="90"/>
    </row>
    <row r="167923" spans="68:68" customFormat="1">
      <c r="BP167923" s="90"/>
    </row>
    <row r="167924" spans="68:68" customFormat="1">
      <c r="BP167924" s="90"/>
    </row>
    <row r="167925" spans="68:68" customFormat="1">
      <c r="BP167925" s="90"/>
    </row>
    <row r="167926" spans="68:68" customFormat="1">
      <c r="BP167926" s="90"/>
    </row>
    <row r="167927" spans="68:68" customFormat="1">
      <c r="BP167927" s="90"/>
    </row>
    <row r="167928" spans="68:68" customFormat="1">
      <c r="BP167928" s="90"/>
    </row>
    <row r="167929" spans="68:68" customFormat="1">
      <c r="BP167929" s="90"/>
    </row>
    <row r="167930" spans="68:68" customFormat="1">
      <c r="BP167930" s="90"/>
    </row>
    <row r="167931" spans="68:68" customFormat="1">
      <c r="BP167931" s="90"/>
    </row>
    <row r="167932" spans="68:68" customFormat="1">
      <c r="BP167932" s="90"/>
    </row>
    <row r="167933" spans="68:68" customFormat="1">
      <c r="BP167933" s="90"/>
    </row>
    <row r="167934" spans="68:68" customFormat="1">
      <c r="BP167934" s="90"/>
    </row>
    <row r="167935" spans="68:68" customFormat="1">
      <c r="BP167935" s="90"/>
    </row>
    <row r="167936" spans="68:68" customFormat="1">
      <c r="BP167936" s="90"/>
    </row>
    <row r="167937" spans="68:68" customFormat="1">
      <c r="BP167937" s="90"/>
    </row>
    <row r="167938" spans="68:68" customFormat="1">
      <c r="BP167938" s="90"/>
    </row>
    <row r="167939" spans="68:68" customFormat="1">
      <c r="BP167939" s="90"/>
    </row>
    <row r="167940" spans="68:68" customFormat="1">
      <c r="BP167940" s="90"/>
    </row>
    <row r="167941" spans="68:68" customFormat="1">
      <c r="BP167941" s="90"/>
    </row>
    <row r="167942" spans="68:68" customFormat="1">
      <c r="BP167942" s="90"/>
    </row>
    <row r="167943" spans="68:68" customFormat="1">
      <c r="BP167943" s="90"/>
    </row>
    <row r="167944" spans="68:68" customFormat="1">
      <c r="BP167944" s="90"/>
    </row>
    <row r="167945" spans="68:68" customFormat="1">
      <c r="BP167945" s="90"/>
    </row>
    <row r="167946" spans="68:68" customFormat="1">
      <c r="BP167946" s="90"/>
    </row>
    <row r="167947" spans="68:68" customFormat="1">
      <c r="BP167947" s="90"/>
    </row>
    <row r="167948" spans="68:68" customFormat="1">
      <c r="BP167948" s="90"/>
    </row>
    <row r="167949" spans="68:68" customFormat="1">
      <c r="BP167949" s="90"/>
    </row>
    <row r="167950" spans="68:68" customFormat="1">
      <c r="BP167950" s="90"/>
    </row>
    <row r="167951" spans="68:68" customFormat="1">
      <c r="BP167951" s="90"/>
    </row>
    <row r="167952" spans="68:68" customFormat="1">
      <c r="BP167952" s="90"/>
    </row>
    <row r="167953" spans="68:68" customFormat="1">
      <c r="BP167953" s="90"/>
    </row>
    <row r="167954" spans="68:68" customFormat="1">
      <c r="BP167954" s="90"/>
    </row>
    <row r="167955" spans="68:68" customFormat="1">
      <c r="BP167955" s="90"/>
    </row>
    <row r="167956" spans="68:68" customFormat="1">
      <c r="BP167956" s="90"/>
    </row>
    <row r="167957" spans="68:68" customFormat="1">
      <c r="BP167957" s="90"/>
    </row>
    <row r="167958" spans="68:68" customFormat="1">
      <c r="BP167958" s="90"/>
    </row>
    <row r="167959" spans="68:68" customFormat="1">
      <c r="BP167959" s="90"/>
    </row>
    <row r="167960" spans="68:68" customFormat="1">
      <c r="BP167960" s="90"/>
    </row>
    <row r="167961" spans="68:68" customFormat="1">
      <c r="BP167961" s="90"/>
    </row>
    <row r="167962" spans="68:68" customFormat="1">
      <c r="BP167962" s="90"/>
    </row>
    <row r="167963" spans="68:68" customFormat="1">
      <c r="BP167963" s="90"/>
    </row>
    <row r="167964" spans="68:68" customFormat="1">
      <c r="BP167964" s="90"/>
    </row>
    <row r="167965" spans="68:68" customFormat="1">
      <c r="BP167965" s="90"/>
    </row>
    <row r="167966" spans="68:68" customFormat="1">
      <c r="BP167966" s="90"/>
    </row>
    <row r="167967" spans="68:68" customFormat="1">
      <c r="BP167967" s="90"/>
    </row>
    <row r="167968" spans="68:68" customFormat="1">
      <c r="BP167968" s="90"/>
    </row>
    <row r="167969" spans="68:68" customFormat="1">
      <c r="BP167969" s="90"/>
    </row>
    <row r="167970" spans="68:68" customFormat="1">
      <c r="BP167970" s="90"/>
    </row>
    <row r="167971" spans="68:68" customFormat="1">
      <c r="BP167971" s="90"/>
    </row>
    <row r="167972" spans="68:68" customFormat="1">
      <c r="BP167972" s="90"/>
    </row>
    <row r="167973" spans="68:68" customFormat="1">
      <c r="BP167973" s="90"/>
    </row>
    <row r="167974" spans="68:68" customFormat="1">
      <c r="BP167974" s="90"/>
    </row>
    <row r="167975" spans="68:68" customFormat="1">
      <c r="BP167975" s="90"/>
    </row>
    <row r="167976" spans="68:68" customFormat="1">
      <c r="BP167976" s="90"/>
    </row>
    <row r="167977" spans="68:68" customFormat="1">
      <c r="BP167977" s="90"/>
    </row>
    <row r="167978" spans="68:68" customFormat="1">
      <c r="BP167978" s="90"/>
    </row>
    <row r="167979" spans="68:68" customFormat="1">
      <c r="BP167979" s="90"/>
    </row>
    <row r="167980" spans="68:68" customFormat="1">
      <c r="BP167980" s="90"/>
    </row>
    <row r="167981" spans="68:68" customFormat="1">
      <c r="BP167981" s="90"/>
    </row>
    <row r="167982" spans="68:68" customFormat="1">
      <c r="BP167982" s="90"/>
    </row>
    <row r="167983" spans="68:68" customFormat="1">
      <c r="BP167983" s="90"/>
    </row>
    <row r="167984" spans="68:68" customFormat="1">
      <c r="BP167984" s="90"/>
    </row>
    <row r="167985" spans="68:68" customFormat="1">
      <c r="BP167985" s="90"/>
    </row>
    <row r="167986" spans="68:68" customFormat="1">
      <c r="BP167986" s="90"/>
    </row>
    <row r="167987" spans="68:68" customFormat="1">
      <c r="BP167987" s="90"/>
    </row>
    <row r="167988" spans="68:68" customFormat="1">
      <c r="BP167988" s="90"/>
    </row>
    <row r="167989" spans="68:68" customFormat="1">
      <c r="BP167989" s="90"/>
    </row>
    <row r="167990" spans="68:68" customFormat="1">
      <c r="BP167990" s="90"/>
    </row>
    <row r="167991" spans="68:68" customFormat="1">
      <c r="BP167991" s="90"/>
    </row>
    <row r="167992" spans="68:68" customFormat="1">
      <c r="BP167992" s="90"/>
    </row>
    <row r="167993" spans="68:68" customFormat="1">
      <c r="BP167993" s="90"/>
    </row>
    <row r="167994" spans="68:68" customFormat="1">
      <c r="BP167994" s="90"/>
    </row>
    <row r="167995" spans="68:68" customFormat="1">
      <c r="BP167995" s="90"/>
    </row>
    <row r="167996" spans="68:68" customFormat="1">
      <c r="BP167996" s="90"/>
    </row>
    <row r="167997" spans="68:68" customFormat="1">
      <c r="BP167997" s="90"/>
    </row>
    <row r="167998" spans="68:68" customFormat="1">
      <c r="BP167998" s="90"/>
    </row>
    <row r="167999" spans="68:68" customFormat="1">
      <c r="BP167999" s="90"/>
    </row>
    <row r="168000" spans="68:68" customFormat="1">
      <c r="BP168000" s="90"/>
    </row>
    <row r="168001" spans="68:68" customFormat="1">
      <c r="BP168001" s="90"/>
    </row>
    <row r="168002" spans="68:68" customFormat="1">
      <c r="BP168002" s="90"/>
    </row>
    <row r="168003" spans="68:68" customFormat="1">
      <c r="BP168003" s="90"/>
    </row>
    <row r="168004" spans="68:68" customFormat="1">
      <c r="BP168004" s="90"/>
    </row>
    <row r="168005" spans="68:68" customFormat="1">
      <c r="BP168005" s="90"/>
    </row>
    <row r="168006" spans="68:68" customFormat="1">
      <c r="BP168006" s="90"/>
    </row>
    <row r="168007" spans="68:68" customFormat="1">
      <c r="BP168007" s="90"/>
    </row>
    <row r="168008" spans="68:68" customFormat="1">
      <c r="BP168008" s="90"/>
    </row>
    <row r="168009" spans="68:68" customFormat="1">
      <c r="BP168009" s="90"/>
    </row>
    <row r="168010" spans="68:68" customFormat="1">
      <c r="BP168010" s="90"/>
    </row>
    <row r="168011" spans="68:68" customFormat="1">
      <c r="BP168011" s="90"/>
    </row>
    <row r="168012" spans="68:68" customFormat="1">
      <c r="BP168012" s="90"/>
    </row>
    <row r="168013" spans="68:68" customFormat="1">
      <c r="BP168013" s="90"/>
    </row>
    <row r="168014" spans="68:68" customFormat="1">
      <c r="BP168014" s="90"/>
    </row>
    <row r="168015" spans="68:68" customFormat="1">
      <c r="BP168015" s="90"/>
    </row>
    <row r="168016" spans="68:68" customFormat="1">
      <c r="BP168016" s="90"/>
    </row>
    <row r="168017" spans="68:68" customFormat="1">
      <c r="BP168017" s="90"/>
    </row>
    <row r="168018" spans="68:68" customFormat="1">
      <c r="BP168018" s="90"/>
    </row>
    <row r="168019" spans="68:68" customFormat="1">
      <c r="BP168019" s="90"/>
    </row>
    <row r="168020" spans="68:68" customFormat="1">
      <c r="BP168020" s="90"/>
    </row>
    <row r="168021" spans="68:68" customFormat="1">
      <c r="BP168021" s="90"/>
    </row>
    <row r="168022" spans="68:68" customFormat="1">
      <c r="BP168022" s="90"/>
    </row>
    <row r="168023" spans="68:68" customFormat="1">
      <c r="BP168023" s="90"/>
    </row>
    <row r="168024" spans="68:68" customFormat="1">
      <c r="BP168024" s="90"/>
    </row>
    <row r="168025" spans="68:68" customFormat="1">
      <c r="BP168025" s="90"/>
    </row>
    <row r="168026" spans="68:68" customFormat="1">
      <c r="BP168026" s="90"/>
    </row>
    <row r="168027" spans="68:68" customFormat="1">
      <c r="BP168027" s="90"/>
    </row>
    <row r="168028" spans="68:68" customFormat="1">
      <c r="BP168028" s="90"/>
    </row>
    <row r="168029" spans="68:68" customFormat="1">
      <c r="BP168029" s="90"/>
    </row>
    <row r="168030" spans="68:68" customFormat="1">
      <c r="BP168030" s="90"/>
    </row>
    <row r="168031" spans="68:68" customFormat="1">
      <c r="BP168031" s="90"/>
    </row>
    <row r="168032" spans="68:68" customFormat="1">
      <c r="BP168032" s="90"/>
    </row>
    <row r="168033" spans="68:68" customFormat="1">
      <c r="BP168033" s="90"/>
    </row>
    <row r="168034" spans="68:68" customFormat="1">
      <c r="BP168034" s="90"/>
    </row>
    <row r="168035" spans="68:68" customFormat="1">
      <c r="BP168035" s="90"/>
    </row>
    <row r="168036" spans="68:68" customFormat="1">
      <c r="BP168036" s="90"/>
    </row>
    <row r="168037" spans="68:68" customFormat="1">
      <c r="BP168037" s="90"/>
    </row>
    <row r="168038" spans="68:68" customFormat="1">
      <c r="BP168038" s="90"/>
    </row>
    <row r="168039" spans="68:68" customFormat="1">
      <c r="BP168039" s="90"/>
    </row>
    <row r="168040" spans="68:68" customFormat="1">
      <c r="BP168040" s="90"/>
    </row>
    <row r="168041" spans="68:68" customFormat="1">
      <c r="BP168041" s="90"/>
    </row>
    <row r="168042" spans="68:68" customFormat="1">
      <c r="BP168042" s="90"/>
    </row>
    <row r="168043" spans="68:68" customFormat="1">
      <c r="BP168043" s="90"/>
    </row>
    <row r="168044" spans="68:68" customFormat="1">
      <c r="BP168044" s="90"/>
    </row>
    <row r="168045" spans="68:68" customFormat="1">
      <c r="BP168045" s="90"/>
    </row>
    <row r="168046" spans="68:68" customFormat="1">
      <c r="BP168046" s="90"/>
    </row>
    <row r="168047" spans="68:68" customFormat="1">
      <c r="BP168047" s="90"/>
    </row>
    <row r="168048" spans="68:68" customFormat="1">
      <c r="BP168048" s="90"/>
    </row>
    <row r="168049" spans="68:68" customFormat="1">
      <c r="BP168049" s="90"/>
    </row>
    <row r="168050" spans="68:68" customFormat="1">
      <c r="BP168050" s="90"/>
    </row>
    <row r="168051" spans="68:68" customFormat="1">
      <c r="BP168051" s="90"/>
    </row>
    <row r="168052" spans="68:68" customFormat="1">
      <c r="BP168052" s="90"/>
    </row>
    <row r="168053" spans="68:68" customFormat="1">
      <c r="BP168053" s="90"/>
    </row>
    <row r="168054" spans="68:68" customFormat="1">
      <c r="BP168054" s="90"/>
    </row>
    <row r="168055" spans="68:68" customFormat="1">
      <c r="BP168055" s="90"/>
    </row>
    <row r="168056" spans="68:68" customFormat="1">
      <c r="BP168056" s="90"/>
    </row>
    <row r="168057" spans="68:68" customFormat="1">
      <c r="BP168057" s="90"/>
    </row>
    <row r="168058" spans="68:68" customFormat="1">
      <c r="BP168058" s="90"/>
    </row>
    <row r="168059" spans="68:68" customFormat="1">
      <c r="BP168059" s="90"/>
    </row>
    <row r="168060" spans="68:68" customFormat="1">
      <c r="BP168060" s="90"/>
    </row>
    <row r="168061" spans="68:68" customFormat="1">
      <c r="BP168061" s="90"/>
    </row>
    <row r="168062" spans="68:68" customFormat="1">
      <c r="BP168062" s="90"/>
    </row>
    <row r="168063" spans="68:68" customFormat="1">
      <c r="BP168063" s="90"/>
    </row>
    <row r="168064" spans="68:68" customFormat="1">
      <c r="BP168064" s="90"/>
    </row>
    <row r="168065" spans="68:68" customFormat="1">
      <c r="BP168065" s="90"/>
    </row>
    <row r="168066" spans="68:68" customFormat="1">
      <c r="BP168066" s="90"/>
    </row>
    <row r="168067" spans="68:68" customFormat="1">
      <c r="BP168067" s="90"/>
    </row>
    <row r="168068" spans="68:68" customFormat="1">
      <c r="BP168068" s="90"/>
    </row>
    <row r="168069" spans="68:68" customFormat="1">
      <c r="BP168069" s="90"/>
    </row>
    <row r="168070" spans="68:68" customFormat="1">
      <c r="BP168070" s="90"/>
    </row>
    <row r="168071" spans="68:68" customFormat="1">
      <c r="BP168071" s="90"/>
    </row>
    <row r="168072" spans="68:68" customFormat="1">
      <c r="BP168072" s="90"/>
    </row>
    <row r="168073" spans="68:68" customFormat="1">
      <c r="BP168073" s="90"/>
    </row>
    <row r="168074" spans="68:68" customFormat="1">
      <c r="BP168074" s="90"/>
    </row>
    <row r="168075" spans="68:68" customFormat="1">
      <c r="BP168075" s="90"/>
    </row>
    <row r="168076" spans="68:68" customFormat="1">
      <c r="BP168076" s="90"/>
    </row>
    <row r="168077" spans="68:68" customFormat="1">
      <c r="BP168077" s="90"/>
    </row>
    <row r="168078" spans="68:68" customFormat="1">
      <c r="BP168078" s="90"/>
    </row>
    <row r="168079" spans="68:68" customFormat="1">
      <c r="BP168079" s="90"/>
    </row>
    <row r="168080" spans="68:68" customFormat="1">
      <c r="BP168080" s="90"/>
    </row>
    <row r="168081" spans="68:68" customFormat="1">
      <c r="BP168081" s="90"/>
    </row>
    <row r="168082" spans="68:68" customFormat="1">
      <c r="BP168082" s="90"/>
    </row>
    <row r="168083" spans="68:68" customFormat="1">
      <c r="BP168083" s="90"/>
    </row>
    <row r="168084" spans="68:68" customFormat="1">
      <c r="BP168084" s="90"/>
    </row>
    <row r="168085" spans="68:68" customFormat="1">
      <c r="BP168085" s="90"/>
    </row>
    <row r="168086" spans="68:68" customFormat="1">
      <c r="BP168086" s="90"/>
    </row>
    <row r="168087" spans="68:68" customFormat="1">
      <c r="BP168087" s="90"/>
    </row>
    <row r="168088" spans="68:68" customFormat="1">
      <c r="BP168088" s="90"/>
    </row>
    <row r="168089" spans="68:68" customFormat="1">
      <c r="BP168089" s="90"/>
    </row>
    <row r="168090" spans="68:68" customFormat="1">
      <c r="BP168090" s="90"/>
    </row>
    <row r="168091" spans="68:68" customFormat="1">
      <c r="BP168091" s="90"/>
    </row>
    <row r="168092" spans="68:68" customFormat="1">
      <c r="BP168092" s="90"/>
    </row>
    <row r="168093" spans="68:68" customFormat="1">
      <c r="BP168093" s="90"/>
    </row>
    <row r="168094" spans="68:68" customFormat="1">
      <c r="BP168094" s="90"/>
    </row>
    <row r="168095" spans="68:68" customFormat="1">
      <c r="BP168095" s="90"/>
    </row>
    <row r="168096" spans="68:68" customFormat="1">
      <c r="BP168096" s="90"/>
    </row>
    <row r="168097" spans="68:68" customFormat="1">
      <c r="BP168097" s="90"/>
    </row>
    <row r="168098" spans="68:68" customFormat="1">
      <c r="BP168098" s="90"/>
    </row>
    <row r="168099" spans="68:68" customFormat="1">
      <c r="BP168099" s="90"/>
    </row>
    <row r="168100" spans="68:68" customFormat="1">
      <c r="BP168100" s="90"/>
    </row>
    <row r="168101" spans="68:68" customFormat="1">
      <c r="BP168101" s="90"/>
    </row>
    <row r="168102" spans="68:68" customFormat="1">
      <c r="BP168102" s="90"/>
    </row>
    <row r="168103" spans="68:68" customFormat="1">
      <c r="BP168103" s="90"/>
    </row>
    <row r="168104" spans="68:68" customFormat="1">
      <c r="BP168104" s="90"/>
    </row>
    <row r="168105" spans="68:68" customFormat="1">
      <c r="BP168105" s="90"/>
    </row>
    <row r="168106" spans="68:68" customFormat="1">
      <c r="BP168106" s="90"/>
    </row>
    <row r="168107" spans="68:68" customFormat="1">
      <c r="BP168107" s="90"/>
    </row>
    <row r="168108" spans="68:68" customFormat="1">
      <c r="BP168108" s="90"/>
    </row>
    <row r="168109" spans="68:68" customFormat="1">
      <c r="BP168109" s="90"/>
    </row>
    <row r="168110" spans="68:68" customFormat="1">
      <c r="BP168110" s="90"/>
    </row>
    <row r="168111" spans="68:68" customFormat="1">
      <c r="BP168111" s="90"/>
    </row>
    <row r="168112" spans="68:68" customFormat="1">
      <c r="BP168112" s="90"/>
    </row>
    <row r="168113" spans="68:68" customFormat="1">
      <c r="BP168113" s="90"/>
    </row>
    <row r="168114" spans="68:68" customFormat="1">
      <c r="BP168114" s="90"/>
    </row>
    <row r="168115" spans="68:68" customFormat="1">
      <c r="BP168115" s="90"/>
    </row>
    <row r="168116" spans="68:68" customFormat="1">
      <c r="BP168116" s="90"/>
    </row>
    <row r="168117" spans="68:68" customFormat="1">
      <c r="BP168117" s="90"/>
    </row>
    <row r="168118" spans="68:68" customFormat="1">
      <c r="BP168118" s="90"/>
    </row>
    <row r="168119" spans="68:68" customFormat="1">
      <c r="BP168119" s="90"/>
    </row>
    <row r="168120" spans="68:68" customFormat="1">
      <c r="BP168120" s="90"/>
    </row>
    <row r="168121" spans="68:68" customFormat="1">
      <c r="BP168121" s="90"/>
    </row>
    <row r="168122" spans="68:68" customFormat="1">
      <c r="BP168122" s="90"/>
    </row>
    <row r="168123" spans="68:68" customFormat="1">
      <c r="BP168123" s="90"/>
    </row>
    <row r="168124" spans="68:68" customFormat="1">
      <c r="BP168124" s="90"/>
    </row>
    <row r="168125" spans="68:68" customFormat="1">
      <c r="BP168125" s="90"/>
    </row>
    <row r="168126" spans="68:68" customFormat="1">
      <c r="BP168126" s="90"/>
    </row>
    <row r="168127" spans="68:68" customFormat="1">
      <c r="BP168127" s="90"/>
    </row>
    <row r="168128" spans="68:68" customFormat="1">
      <c r="BP168128" s="90"/>
    </row>
    <row r="168129" spans="68:68" customFormat="1">
      <c r="BP168129" s="90"/>
    </row>
    <row r="168130" spans="68:68" customFormat="1">
      <c r="BP168130" s="90"/>
    </row>
    <row r="168131" spans="68:68" customFormat="1">
      <c r="BP168131" s="90"/>
    </row>
    <row r="168132" spans="68:68" customFormat="1">
      <c r="BP168132" s="90"/>
    </row>
    <row r="168133" spans="68:68" customFormat="1">
      <c r="BP168133" s="90"/>
    </row>
    <row r="168134" spans="68:68" customFormat="1">
      <c r="BP168134" s="90"/>
    </row>
    <row r="168135" spans="68:68" customFormat="1">
      <c r="BP168135" s="90"/>
    </row>
    <row r="168136" spans="68:68" customFormat="1">
      <c r="BP168136" s="90"/>
    </row>
    <row r="168137" spans="68:68" customFormat="1">
      <c r="BP168137" s="90"/>
    </row>
    <row r="168138" spans="68:68" customFormat="1">
      <c r="BP168138" s="90"/>
    </row>
    <row r="168139" spans="68:68" customFormat="1">
      <c r="BP168139" s="90"/>
    </row>
    <row r="168140" spans="68:68" customFormat="1">
      <c r="BP168140" s="90"/>
    </row>
    <row r="168141" spans="68:68" customFormat="1">
      <c r="BP168141" s="90"/>
    </row>
    <row r="168142" spans="68:68" customFormat="1">
      <c r="BP168142" s="90"/>
    </row>
    <row r="168143" spans="68:68" customFormat="1">
      <c r="BP168143" s="90"/>
    </row>
    <row r="168144" spans="68:68" customFormat="1">
      <c r="BP168144" s="90"/>
    </row>
    <row r="168145" spans="68:68" customFormat="1">
      <c r="BP168145" s="90"/>
    </row>
    <row r="168146" spans="68:68" customFormat="1">
      <c r="BP168146" s="90"/>
    </row>
    <row r="168147" spans="68:68" customFormat="1">
      <c r="BP168147" s="90"/>
    </row>
    <row r="168148" spans="68:68" customFormat="1">
      <c r="BP168148" s="90"/>
    </row>
    <row r="168149" spans="68:68" customFormat="1">
      <c r="BP168149" s="90"/>
    </row>
    <row r="168150" spans="68:68" customFormat="1">
      <c r="BP168150" s="90"/>
    </row>
    <row r="168151" spans="68:68" customFormat="1">
      <c r="BP168151" s="90"/>
    </row>
    <row r="168152" spans="68:68" customFormat="1">
      <c r="BP168152" s="90"/>
    </row>
    <row r="168153" spans="68:68" customFormat="1">
      <c r="BP168153" s="90"/>
    </row>
    <row r="168154" spans="68:68" customFormat="1">
      <c r="BP168154" s="90"/>
    </row>
    <row r="168155" spans="68:68" customFormat="1">
      <c r="BP168155" s="90"/>
    </row>
    <row r="168156" spans="68:68" customFormat="1">
      <c r="BP168156" s="90"/>
    </row>
    <row r="168157" spans="68:68" customFormat="1">
      <c r="BP168157" s="90"/>
    </row>
    <row r="168158" spans="68:68" customFormat="1">
      <c r="BP168158" s="90"/>
    </row>
    <row r="168159" spans="68:68" customFormat="1">
      <c r="BP168159" s="90"/>
    </row>
    <row r="168160" spans="68:68" customFormat="1">
      <c r="BP168160" s="90"/>
    </row>
    <row r="168161" spans="68:68" customFormat="1">
      <c r="BP168161" s="90"/>
    </row>
    <row r="168162" spans="68:68" customFormat="1">
      <c r="BP168162" s="90"/>
    </row>
    <row r="168163" spans="68:68" customFormat="1">
      <c r="BP168163" s="90"/>
    </row>
    <row r="168164" spans="68:68" customFormat="1">
      <c r="BP168164" s="90"/>
    </row>
    <row r="168165" spans="68:68" customFormat="1">
      <c r="BP168165" s="90"/>
    </row>
    <row r="168166" spans="68:68" customFormat="1">
      <c r="BP168166" s="90"/>
    </row>
    <row r="168167" spans="68:68" customFormat="1">
      <c r="BP168167" s="90"/>
    </row>
    <row r="168168" spans="68:68" customFormat="1">
      <c r="BP168168" s="90"/>
    </row>
    <row r="168169" spans="68:68" customFormat="1">
      <c r="BP168169" s="90"/>
    </row>
    <row r="168170" spans="68:68" customFormat="1">
      <c r="BP168170" s="90"/>
    </row>
    <row r="168171" spans="68:68" customFormat="1">
      <c r="BP168171" s="90"/>
    </row>
    <row r="168172" spans="68:68" customFormat="1">
      <c r="BP168172" s="90"/>
    </row>
    <row r="168173" spans="68:68" customFormat="1">
      <c r="BP168173" s="90"/>
    </row>
    <row r="168174" spans="68:68" customFormat="1">
      <c r="BP168174" s="90"/>
    </row>
    <row r="168175" spans="68:68" customFormat="1">
      <c r="BP168175" s="90"/>
    </row>
    <row r="168176" spans="68:68" customFormat="1">
      <c r="BP168176" s="90"/>
    </row>
    <row r="168177" spans="68:68" customFormat="1">
      <c r="BP168177" s="90"/>
    </row>
    <row r="168178" spans="68:68" customFormat="1">
      <c r="BP168178" s="90"/>
    </row>
    <row r="168179" spans="68:68" customFormat="1">
      <c r="BP168179" s="90"/>
    </row>
    <row r="168180" spans="68:68" customFormat="1">
      <c r="BP168180" s="90"/>
    </row>
    <row r="168181" spans="68:68" customFormat="1">
      <c r="BP168181" s="90"/>
    </row>
    <row r="168182" spans="68:68" customFormat="1">
      <c r="BP168182" s="90"/>
    </row>
    <row r="168183" spans="68:68" customFormat="1">
      <c r="BP168183" s="90"/>
    </row>
    <row r="168184" spans="68:68" customFormat="1">
      <c r="BP168184" s="90"/>
    </row>
    <row r="168185" spans="68:68" customFormat="1">
      <c r="BP168185" s="90"/>
    </row>
    <row r="168186" spans="68:68" customFormat="1">
      <c r="BP168186" s="90"/>
    </row>
    <row r="168187" spans="68:68" customFormat="1">
      <c r="BP168187" s="90"/>
    </row>
    <row r="168188" spans="68:68" customFormat="1">
      <c r="BP168188" s="90"/>
    </row>
    <row r="168189" spans="68:68" customFormat="1">
      <c r="BP168189" s="90"/>
    </row>
    <row r="168190" spans="68:68" customFormat="1">
      <c r="BP168190" s="90"/>
    </row>
    <row r="168191" spans="68:68" customFormat="1">
      <c r="BP168191" s="90"/>
    </row>
    <row r="168192" spans="68:68" customFormat="1">
      <c r="BP168192" s="90"/>
    </row>
    <row r="168193" spans="68:68" customFormat="1">
      <c r="BP168193" s="90"/>
    </row>
    <row r="168194" spans="68:68" customFormat="1">
      <c r="BP168194" s="90"/>
    </row>
    <row r="168195" spans="68:68" customFormat="1">
      <c r="BP168195" s="90"/>
    </row>
    <row r="168196" spans="68:68" customFormat="1">
      <c r="BP168196" s="90"/>
    </row>
    <row r="168197" spans="68:68" customFormat="1">
      <c r="BP168197" s="90"/>
    </row>
    <row r="168198" spans="68:68" customFormat="1">
      <c r="BP168198" s="90"/>
    </row>
    <row r="168199" spans="68:68" customFormat="1">
      <c r="BP168199" s="90"/>
    </row>
    <row r="168200" spans="68:68" customFormat="1">
      <c r="BP168200" s="90"/>
    </row>
    <row r="168201" spans="68:68" customFormat="1">
      <c r="BP168201" s="90"/>
    </row>
    <row r="168202" spans="68:68" customFormat="1">
      <c r="BP168202" s="90"/>
    </row>
    <row r="168203" spans="68:68" customFormat="1">
      <c r="BP168203" s="90"/>
    </row>
    <row r="168204" spans="68:68" customFormat="1">
      <c r="BP168204" s="90"/>
    </row>
    <row r="168205" spans="68:68" customFormat="1">
      <c r="BP168205" s="90"/>
    </row>
    <row r="168206" spans="68:68" customFormat="1">
      <c r="BP168206" s="90"/>
    </row>
    <row r="168207" spans="68:68" customFormat="1">
      <c r="BP168207" s="90"/>
    </row>
    <row r="168208" spans="68:68" customFormat="1">
      <c r="BP168208" s="90"/>
    </row>
    <row r="168209" spans="68:68" customFormat="1">
      <c r="BP168209" s="90"/>
    </row>
    <row r="168210" spans="68:68" customFormat="1">
      <c r="BP168210" s="90"/>
    </row>
    <row r="168211" spans="68:68" customFormat="1">
      <c r="BP168211" s="90"/>
    </row>
    <row r="168212" spans="68:68" customFormat="1">
      <c r="BP168212" s="90"/>
    </row>
    <row r="168213" spans="68:68" customFormat="1">
      <c r="BP168213" s="90"/>
    </row>
    <row r="168214" spans="68:68" customFormat="1">
      <c r="BP168214" s="90"/>
    </row>
    <row r="168215" spans="68:68" customFormat="1">
      <c r="BP168215" s="90"/>
    </row>
    <row r="168216" spans="68:68" customFormat="1">
      <c r="BP168216" s="90"/>
    </row>
    <row r="168217" spans="68:68" customFormat="1">
      <c r="BP168217" s="90"/>
    </row>
    <row r="168218" spans="68:68" customFormat="1">
      <c r="BP168218" s="90"/>
    </row>
    <row r="168219" spans="68:68" customFormat="1">
      <c r="BP168219" s="90"/>
    </row>
    <row r="168220" spans="68:68" customFormat="1">
      <c r="BP168220" s="90"/>
    </row>
    <row r="168221" spans="68:68" customFormat="1">
      <c r="BP168221" s="90"/>
    </row>
    <row r="168222" spans="68:68" customFormat="1">
      <c r="BP168222" s="90"/>
    </row>
    <row r="168223" spans="68:68" customFormat="1">
      <c r="BP168223" s="90"/>
    </row>
    <row r="168224" spans="68:68" customFormat="1">
      <c r="BP168224" s="90"/>
    </row>
    <row r="168225" spans="68:68" customFormat="1">
      <c r="BP168225" s="90"/>
    </row>
    <row r="168226" spans="68:68" customFormat="1">
      <c r="BP168226" s="90"/>
    </row>
    <row r="168227" spans="68:68" customFormat="1">
      <c r="BP168227" s="90"/>
    </row>
    <row r="168228" spans="68:68" customFormat="1">
      <c r="BP168228" s="90"/>
    </row>
    <row r="168229" spans="68:68" customFormat="1">
      <c r="BP168229" s="90"/>
    </row>
    <row r="168230" spans="68:68" customFormat="1">
      <c r="BP168230" s="90"/>
    </row>
    <row r="168231" spans="68:68" customFormat="1">
      <c r="BP168231" s="90"/>
    </row>
    <row r="168232" spans="68:68" customFormat="1">
      <c r="BP168232" s="90"/>
    </row>
    <row r="168233" spans="68:68" customFormat="1">
      <c r="BP168233" s="90"/>
    </row>
    <row r="168234" spans="68:68" customFormat="1">
      <c r="BP168234" s="90"/>
    </row>
    <row r="168235" spans="68:68" customFormat="1">
      <c r="BP168235" s="90"/>
    </row>
    <row r="168236" spans="68:68" customFormat="1">
      <c r="BP168236" s="90"/>
    </row>
    <row r="168237" spans="68:68" customFormat="1">
      <c r="BP168237" s="90"/>
    </row>
    <row r="168238" spans="68:68" customFormat="1">
      <c r="BP168238" s="90"/>
    </row>
    <row r="168239" spans="68:68" customFormat="1">
      <c r="BP168239" s="90"/>
    </row>
    <row r="168240" spans="68:68" customFormat="1">
      <c r="BP168240" s="90"/>
    </row>
    <row r="168241" spans="68:68" customFormat="1">
      <c r="BP168241" s="90"/>
    </row>
    <row r="168242" spans="68:68" customFormat="1">
      <c r="BP168242" s="90"/>
    </row>
    <row r="168243" spans="68:68" customFormat="1">
      <c r="BP168243" s="90"/>
    </row>
    <row r="168244" spans="68:68" customFormat="1">
      <c r="BP168244" s="90"/>
    </row>
    <row r="168245" spans="68:68" customFormat="1">
      <c r="BP168245" s="90"/>
    </row>
    <row r="168246" spans="68:68" customFormat="1">
      <c r="BP168246" s="90"/>
    </row>
    <row r="168247" spans="68:68" customFormat="1">
      <c r="BP168247" s="90"/>
    </row>
    <row r="168248" spans="68:68" customFormat="1">
      <c r="BP168248" s="90"/>
    </row>
    <row r="168249" spans="68:68" customFormat="1">
      <c r="BP168249" s="90"/>
    </row>
    <row r="168250" spans="68:68" customFormat="1">
      <c r="BP168250" s="90"/>
    </row>
    <row r="168251" spans="68:68" customFormat="1">
      <c r="BP168251" s="90"/>
    </row>
    <row r="168252" spans="68:68" customFormat="1">
      <c r="BP168252" s="90"/>
    </row>
    <row r="168253" spans="68:68" customFormat="1">
      <c r="BP168253" s="90"/>
    </row>
    <row r="168254" spans="68:68" customFormat="1">
      <c r="BP168254" s="90"/>
    </row>
    <row r="168255" spans="68:68" customFormat="1">
      <c r="BP168255" s="90"/>
    </row>
    <row r="168256" spans="68:68" customFormat="1">
      <c r="BP168256" s="90"/>
    </row>
    <row r="168257" spans="68:68" customFormat="1">
      <c r="BP168257" s="90"/>
    </row>
    <row r="168258" spans="68:68" customFormat="1">
      <c r="BP168258" s="90"/>
    </row>
    <row r="168259" spans="68:68" customFormat="1">
      <c r="BP168259" s="90"/>
    </row>
    <row r="168260" spans="68:68" customFormat="1">
      <c r="BP168260" s="90"/>
    </row>
    <row r="168261" spans="68:68" customFormat="1">
      <c r="BP168261" s="90"/>
    </row>
    <row r="168262" spans="68:68" customFormat="1">
      <c r="BP168262" s="90"/>
    </row>
    <row r="168263" spans="68:68" customFormat="1">
      <c r="BP168263" s="90"/>
    </row>
    <row r="168264" spans="68:68" customFormat="1">
      <c r="BP168264" s="90"/>
    </row>
    <row r="168265" spans="68:68" customFormat="1">
      <c r="BP168265" s="90"/>
    </row>
    <row r="168266" spans="68:68" customFormat="1">
      <c r="BP168266" s="90"/>
    </row>
    <row r="168267" spans="68:68" customFormat="1">
      <c r="BP168267" s="90"/>
    </row>
    <row r="168268" spans="68:68" customFormat="1">
      <c r="BP168268" s="90"/>
    </row>
    <row r="168269" spans="68:68" customFormat="1">
      <c r="BP168269" s="90"/>
    </row>
    <row r="168270" spans="68:68" customFormat="1">
      <c r="BP168270" s="90"/>
    </row>
    <row r="168271" spans="68:68" customFormat="1">
      <c r="BP168271" s="90"/>
    </row>
    <row r="168272" spans="68:68" customFormat="1">
      <c r="BP168272" s="90"/>
    </row>
    <row r="168273" spans="68:68" customFormat="1">
      <c r="BP168273" s="90"/>
    </row>
    <row r="168274" spans="68:68" customFormat="1">
      <c r="BP168274" s="90"/>
    </row>
    <row r="168275" spans="68:68" customFormat="1">
      <c r="BP168275" s="90"/>
    </row>
    <row r="168276" spans="68:68" customFormat="1">
      <c r="BP168276" s="90"/>
    </row>
    <row r="168277" spans="68:68" customFormat="1">
      <c r="BP168277" s="90"/>
    </row>
    <row r="168278" spans="68:68" customFormat="1">
      <c r="BP168278" s="90"/>
    </row>
    <row r="168279" spans="68:68" customFormat="1">
      <c r="BP168279" s="90"/>
    </row>
    <row r="168280" spans="68:68" customFormat="1">
      <c r="BP168280" s="90"/>
    </row>
    <row r="168281" spans="68:68" customFormat="1">
      <c r="BP168281" s="90"/>
    </row>
    <row r="168282" spans="68:68" customFormat="1">
      <c r="BP168282" s="90"/>
    </row>
    <row r="168283" spans="68:68" customFormat="1">
      <c r="BP168283" s="90"/>
    </row>
    <row r="168284" spans="68:68" customFormat="1">
      <c r="BP168284" s="90"/>
    </row>
    <row r="168285" spans="68:68" customFormat="1">
      <c r="BP168285" s="90"/>
    </row>
    <row r="168286" spans="68:68" customFormat="1">
      <c r="BP168286" s="90"/>
    </row>
    <row r="168287" spans="68:68" customFormat="1">
      <c r="BP168287" s="90"/>
    </row>
    <row r="168288" spans="68:68" customFormat="1">
      <c r="BP168288" s="90"/>
    </row>
    <row r="168289" spans="68:68" customFormat="1">
      <c r="BP168289" s="90"/>
    </row>
    <row r="168290" spans="68:68" customFormat="1">
      <c r="BP168290" s="90"/>
    </row>
    <row r="168291" spans="68:68" customFormat="1">
      <c r="BP168291" s="90"/>
    </row>
    <row r="168292" spans="68:68" customFormat="1">
      <c r="BP168292" s="90"/>
    </row>
    <row r="168293" spans="68:68" customFormat="1">
      <c r="BP168293" s="90"/>
    </row>
    <row r="168294" spans="68:68" customFormat="1">
      <c r="BP168294" s="90"/>
    </row>
    <row r="168295" spans="68:68" customFormat="1">
      <c r="BP168295" s="90"/>
    </row>
    <row r="168296" spans="68:68" customFormat="1">
      <c r="BP168296" s="90"/>
    </row>
    <row r="168297" spans="68:68" customFormat="1">
      <c r="BP168297" s="90"/>
    </row>
    <row r="168298" spans="68:68" customFormat="1">
      <c r="BP168298" s="90"/>
    </row>
    <row r="168299" spans="68:68" customFormat="1">
      <c r="BP168299" s="90"/>
    </row>
    <row r="168300" spans="68:68" customFormat="1">
      <c r="BP168300" s="90"/>
    </row>
    <row r="168301" spans="68:68" customFormat="1">
      <c r="BP168301" s="90"/>
    </row>
    <row r="168302" spans="68:68" customFormat="1">
      <c r="BP168302" s="90"/>
    </row>
    <row r="168303" spans="68:68" customFormat="1">
      <c r="BP168303" s="90"/>
    </row>
    <row r="168304" spans="68:68" customFormat="1">
      <c r="BP168304" s="90"/>
    </row>
    <row r="168305" spans="68:68" customFormat="1">
      <c r="BP168305" s="90"/>
    </row>
    <row r="168306" spans="68:68" customFormat="1">
      <c r="BP168306" s="90"/>
    </row>
    <row r="168307" spans="68:68" customFormat="1">
      <c r="BP168307" s="90"/>
    </row>
    <row r="168308" spans="68:68" customFormat="1">
      <c r="BP168308" s="90"/>
    </row>
    <row r="168309" spans="68:68" customFormat="1">
      <c r="BP168309" s="90"/>
    </row>
    <row r="168310" spans="68:68" customFormat="1">
      <c r="BP168310" s="90"/>
    </row>
    <row r="168311" spans="68:68" customFormat="1">
      <c r="BP168311" s="90"/>
    </row>
    <row r="168312" spans="68:68" customFormat="1">
      <c r="BP168312" s="90"/>
    </row>
    <row r="168313" spans="68:68" customFormat="1">
      <c r="BP168313" s="90"/>
    </row>
    <row r="168314" spans="68:68" customFormat="1">
      <c r="BP168314" s="90"/>
    </row>
    <row r="168315" spans="68:68" customFormat="1">
      <c r="BP168315" s="90"/>
    </row>
    <row r="168316" spans="68:68" customFormat="1">
      <c r="BP168316" s="90"/>
    </row>
    <row r="168317" spans="68:68" customFormat="1">
      <c r="BP168317" s="90"/>
    </row>
    <row r="168318" spans="68:68" customFormat="1">
      <c r="BP168318" s="90"/>
    </row>
    <row r="168319" spans="68:68" customFormat="1">
      <c r="BP168319" s="90"/>
    </row>
    <row r="168320" spans="68:68" customFormat="1">
      <c r="BP168320" s="90"/>
    </row>
    <row r="168321" spans="68:68" customFormat="1">
      <c r="BP168321" s="90"/>
    </row>
    <row r="168322" spans="68:68" customFormat="1">
      <c r="BP168322" s="90"/>
    </row>
    <row r="168323" spans="68:68" customFormat="1">
      <c r="BP168323" s="90"/>
    </row>
    <row r="168324" spans="68:68" customFormat="1">
      <c r="BP168324" s="90"/>
    </row>
    <row r="168325" spans="68:68" customFormat="1">
      <c r="BP168325" s="90"/>
    </row>
    <row r="168326" spans="68:68" customFormat="1">
      <c r="BP168326" s="90"/>
    </row>
    <row r="168327" spans="68:68" customFormat="1">
      <c r="BP168327" s="90"/>
    </row>
    <row r="168328" spans="68:68" customFormat="1">
      <c r="BP168328" s="90"/>
    </row>
    <row r="168329" spans="68:68" customFormat="1">
      <c r="BP168329" s="90"/>
    </row>
    <row r="168330" spans="68:68" customFormat="1">
      <c r="BP168330" s="90"/>
    </row>
    <row r="168331" spans="68:68" customFormat="1">
      <c r="BP168331" s="90"/>
    </row>
    <row r="168332" spans="68:68" customFormat="1">
      <c r="BP168332" s="90"/>
    </row>
    <row r="168333" spans="68:68" customFormat="1">
      <c r="BP168333" s="90"/>
    </row>
    <row r="168334" spans="68:68" customFormat="1">
      <c r="BP168334" s="90"/>
    </row>
    <row r="168335" spans="68:68" customFormat="1">
      <c r="BP168335" s="90"/>
    </row>
    <row r="168336" spans="68:68" customFormat="1">
      <c r="BP168336" s="90"/>
    </row>
    <row r="168337" spans="68:68" customFormat="1">
      <c r="BP168337" s="90"/>
    </row>
    <row r="168338" spans="68:68" customFormat="1">
      <c r="BP168338" s="90"/>
    </row>
    <row r="168339" spans="68:68" customFormat="1">
      <c r="BP168339" s="90"/>
    </row>
    <row r="168340" spans="68:68" customFormat="1">
      <c r="BP168340" s="90"/>
    </row>
    <row r="168341" spans="68:68" customFormat="1">
      <c r="BP168341" s="90"/>
    </row>
    <row r="168342" spans="68:68" customFormat="1">
      <c r="BP168342" s="90"/>
    </row>
    <row r="168343" spans="68:68" customFormat="1">
      <c r="BP168343" s="90"/>
    </row>
    <row r="168344" spans="68:68" customFormat="1">
      <c r="BP168344" s="90"/>
    </row>
    <row r="168345" spans="68:68" customFormat="1">
      <c r="BP168345" s="90"/>
    </row>
    <row r="168346" spans="68:68" customFormat="1">
      <c r="BP168346" s="90"/>
    </row>
    <row r="168347" spans="68:68" customFormat="1">
      <c r="BP168347" s="90"/>
    </row>
    <row r="168348" spans="68:68" customFormat="1">
      <c r="BP168348" s="90"/>
    </row>
    <row r="168349" spans="68:68" customFormat="1">
      <c r="BP168349" s="90"/>
    </row>
    <row r="168350" spans="68:68" customFormat="1">
      <c r="BP168350" s="90"/>
    </row>
    <row r="168351" spans="68:68" customFormat="1">
      <c r="BP168351" s="90"/>
    </row>
    <row r="168352" spans="68:68" customFormat="1">
      <c r="BP168352" s="90"/>
    </row>
    <row r="168353" spans="68:68" customFormat="1">
      <c r="BP168353" s="90"/>
    </row>
    <row r="168354" spans="68:68" customFormat="1">
      <c r="BP168354" s="90"/>
    </row>
    <row r="168355" spans="68:68" customFormat="1">
      <c r="BP168355" s="90"/>
    </row>
    <row r="168356" spans="68:68" customFormat="1">
      <c r="BP168356" s="90"/>
    </row>
    <row r="168357" spans="68:68" customFormat="1">
      <c r="BP168357" s="90"/>
    </row>
    <row r="168358" spans="68:68" customFormat="1">
      <c r="BP168358" s="90"/>
    </row>
    <row r="168359" spans="68:68" customFormat="1">
      <c r="BP168359" s="90"/>
    </row>
    <row r="168360" spans="68:68" customFormat="1">
      <c r="BP168360" s="90"/>
    </row>
    <row r="168361" spans="68:68" customFormat="1">
      <c r="BP168361" s="90"/>
    </row>
    <row r="168362" spans="68:68" customFormat="1">
      <c r="BP168362" s="90"/>
    </row>
    <row r="168363" spans="68:68" customFormat="1">
      <c r="BP168363" s="90"/>
    </row>
    <row r="168364" spans="68:68" customFormat="1">
      <c r="BP168364" s="90"/>
    </row>
    <row r="168365" spans="68:68" customFormat="1">
      <c r="BP168365" s="90"/>
    </row>
    <row r="168366" spans="68:68" customFormat="1">
      <c r="BP168366" s="90"/>
    </row>
    <row r="168367" spans="68:68" customFormat="1">
      <c r="BP168367" s="90"/>
    </row>
    <row r="168368" spans="68:68" customFormat="1">
      <c r="BP168368" s="90"/>
    </row>
    <row r="168369" spans="68:68" customFormat="1">
      <c r="BP168369" s="90"/>
    </row>
    <row r="168370" spans="68:68" customFormat="1">
      <c r="BP168370" s="90"/>
    </row>
    <row r="168371" spans="68:68" customFormat="1">
      <c r="BP168371" s="90"/>
    </row>
    <row r="168372" spans="68:68" customFormat="1">
      <c r="BP168372" s="90"/>
    </row>
    <row r="168373" spans="68:68" customFormat="1">
      <c r="BP168373" s="90"/>
    </row>
    <row r="168374" spans="68:68" customFormat="1">
      <c r="BP168374" s="90"/>
    </row>
    <row r="168375" spans="68:68" customFormat="1">
      <c r="BP168375" s="90"/>
    </row>
    <row r="168376" spans="68:68" customFormat="1">
      <c r="BP168376" s="90"/>
    </row>
    <row r="168377" spans="68:68" customFormat="1">
      <c r="BP168377" s="90"/>
    </row>
    <row r="168378" spans="68:68" customFormat="1">
      <c r="BP168378" s="90"/>
    </row>
    <row r="168379" spans="68:68" customFormat="1">
      <c r="BP168379" s="90"/>
    </row>
    <row r="168380" spans="68:68" customFormat="1">
      <c r="BP168380" s="90"/>
    </row>
    <row r="168381" spans="68:68" customFormat="1">
      <c r="BP168381" s="90"/>
    </row>
    <row r="168382" spans="68:68" customFormat="1">
      <c r="BP168382" s="90"/>
    </row>
    <row r="168383" spans="68:68" customFormat="1">
      <c r="BP168383" s="90"/>
    </row>
    <row r="168384" spans="68:68" customFormat="1">
      <c r="BP168384" s="90"/>
    </row>
    <row r="168385" spans="68:68" customFormat="1">
      <c r="BP168385" s="90"/>
    </row>
    <row r="168386" spans="68:68" customFormat="1">
      <c r="BP168386" s="90"/>
    </row>
    <row r="168387" spans="68:68" customFormat="1">
      <c r="BP168387" s="90"/>
    </row>
    <row r="168388" spans="68:68" customFormat="1">
      <c r="BP168388" s="90"/>
    </row>
    <row r="168389" spans="68:68" customFormat="1">
      <c r="BP168389" s="90"/>
    </row>
    <row r="168390" spans="68:68" customFormat="1">
      <c r="BP168390" s="90"/>
    </row>
    <row r="168391" spans="68:68" customFormat="1">
      <c r="BP168391" s="90"/>
    </row>
    <row r="168392" spans="68:68" customFormat="1">
      <c r="BP168392" s="90"/>
    </row>
    <row r="168393" spans="68:68" customFormat="1">
      <c r="BP168393" s="90"/>
    </row>
    <row r="168394" spans="68:68" customFormat="1">
      <c r="BP168394" s="90"/>
    </row>
    <row r="168395" spans="68:68" customFormat="1">
      <c r="BP168395" s="90"/>
    </row>
    <row r="168396" spans="68:68" customFormat="1">
      <c r="BP168396" s="90"/>
    </row>
    <row r="168397" spans="68:68" customFormat="1">
      <c r="BP168397" s="90"/>
    </row>
    <row r="168398" spans="68:68" customFormat="1">
      <c r="BP168398" s="90"/>
    </row>
    <row r="168399" spans="68:68" customFormat="1">
      <c r="BP168399" s="90"/>
    </row>
    <row r="168400" spans="68:68" customFormat="1">
      <c r="BP168400" s="90"/>
    </row>
    <row r="168401" spans="68:68" customFormat="1">
      <c r="BP168401" s="90"/>
    </row>
    <row r="168402" spans="68:68" customFormat="1">
      <c r="BP168402" s="90"/>
    </row>
    <row r="168403" spans="68:68" customFormat="1">
      <c r="BP168403" s="90"/>
    </row>
    <row r="168404" spans="68:68" customFormat="1">
      <c r="BP168404" s="90"/>
    </row>
    <row r="168405" spans="68:68" customFormat="1">
      <c r="BP168405" s="90"/>
    </row>
    <row r="168406" spans="68:68" customFormat="1">
      <c r="BP168406" s="90"/>
    </row>
    <row r="168407" spans="68:68" customFormat="1">
      <c r="BP168407" s="90"/>
    </row>
    <row r="168408" spans="68:68" customFormat="1">
      <c r="BP168408" s="90"/>
    </row>
    <row r="168409" spans="68:68" customFormat="1">
      <c r="BP168409" s="90"/>
    </row>
    <row r="168410" spans="68:68" customFormat="1">
      <c r="BP168410" s="90"/>
    </row>
    <row r="168411" spans="68:68" customFormat="1">
      <c r="BP168411" s="90"/>
    </row>
    <row r="168412" spans="68:68" customFormat="1">
      <c r="BP168412" s="90"/>
    </row>
    <row r="168413" spans="68:68" customFormat="1">
      <c r="BP168413" s="90"/>
    </row>
    <row r="168414" spans="68:68" customFormat="1">
      <c r="BP168414" s="90"/>
    </row>
    <row r="168415" spans="68:68" customFormat="1">
      <c r="BP168415" s="90"/>
    </row>
    <row r="168416" spans="68:68" customFormat="1">
      <c r="BP168416" s="90"/>
    </row>
    <row r="168417" spans="68:68" customFormat="1">
      <c r="BP168417" s="90"/>
    </row>
    <row r="168418" spans="68:68" customFormat="1">
      <c r="BP168418" s="90"/>
    </row>
    <row r="168419" spans="68:68" customFormat="1">
      <c r="BP168419" s="90"/>
    </row>
    <row r="168420" spans="68:68" customFormat="1">
      <c r="BP168420" s="90"/>
    </row>
    <row r="168421" spans="68:68" customFormat="1">
      <c r="BP168421" s="90"/>
    </row>
    <row r="168422" spans="68:68" customFormat="1">
      <c r="BP168422" s="90"/>
    </row>
    <row r="168423" spans="68:68" customFormat="1">
      <c r="BP168423" s="90"/>
    </row>
    <row r="168424" spans="68:68" customFormat="1">
      <c r="BP168424" s="90"/>
    </row>
    <row r="168425" spans="68:68" customFormat="1">
      <c r="BP168425" s="90"/>
    </row>
    <row r="168426" spans="68:68" customFormat="1">
      <c r="BP168426" s="90"/>
    </row>
    <row r="168427" spans="68:68" customFormat="1">
      <c r="BP168427" s="90"/>
    </row>
    <row r="168428" spans="68:68" customFormat="1">
      <c r="BP168428" s="90"/>
    </row>
    <row r="168429" spans="68:68" customFormat="1">
      <c r="BP168429" s="90"/>
    </row>
    <row r="168430" spans="68:68" customFormat="1">
      <c r="BP168430" s="90"/>
    </row>
    <row r="168431" spans="68:68" customFormat="1">
      <c r="BP168431" s="90"/>
    </row>
    <row r="168432" spans="68:68" customFormat="1">
      <c r="BP168432" s="90"/>
    </row>
    <row r="168433" spans="68:68" customFormat="1">
      <c r="BP168433" s="90"/>
    </row>
    <row r="168434" spans="68:68" customFormat="1">
      <c r="BP168434" s="90"/>
    </row>
    <row r="168435" spans="68:68" customFormat="1">
      <c r="BP168435" s="90"/>
    </row>
    <row r="168436" spans="68:68" customFormat="1">
      <c r="BP168436" s="90"/>
    </row>
    <row r="168437" spans="68:68" customFormat="1">
      <c r="BP168437" s="90"/>
    </row>
    <row r="168438" spans="68:68" customFormat="1">
      <c r="BP168438" s="90"/>
    </row>
    <row r="168439" spans="68:68" customFormat="1">
      <c r="BP168439" s="90"/>
    </row>
    <row r="168440" spans="68:68" customFormat="1">
      <c r="BP168440" s="90"/>
    </row>
    <row r="168441" spans="68:68" customFormat="1">
      <c r="BP168441" s="90"/>
    </row>
    <row r="168442" spans="68:68" customFormat="1">
      <c r="BP168442" s="90"/>
    </row>
    <row r="168443" spans="68:68" customFormat="1">
      <c r="BP168443" s="90"/>
    </row>
    <row r="168444" spans="68:68" customFormat="1">
      <c r="BP168444" s="90"/>
    </row>
    <row r="168445" spans="68:68" customFormat="1">
      <c r="BP168445" s="90"/>
    </row>
    <row r="168446" spans="68:68" customFormat="1">
      <c r="BP168446" s="90"/>
    </row>
    <row r="168447" spans="68:68" customFormat="1">
      <c r="BP168447" s="90"/>
    </row>
    <row r="168448" spans="68:68" customFormat="1">
      <c r="BP168448" s="90"/>
    </row>
    <row r="168449" spans="68:68" customFormat="1">
      <c r="BP168449" s="90"/>
    </row>
    <row r="168450" spans="68:68" customFormat="1">
      <c r="BP168450" s="90"/>
    </row>
    <row r="168451" spans="68:68" customFormat="1">
      <c r="BP168451" s="90"/>
    </row>
    <row r="168452" spans="68:68" customFormat="1">
      <c r="BP168452" s="90"/>
    </row>
    <row r="168453" spans="68:68" customFormat="1">
      <c r="BP168453" s="90"/>
    </row>
    <row r="168454" spans="68:68" customFormat="1">
      <c r="BP168454" s="90"/>
    </row>
    <row r="168455" spans="68:68" customFormat="1">
      <c r="BP168455" s="90"/>
    </row>
    <row r="168456" spans="68:68" customFormat="1">
      <c r="BP168456" s="90"/>
    </row>
    <row r="168457" spans="68:68" customFormat="1">
      <c r="BP168457" s="90"/>
    </row>
    <row r="168458" spans="68:68" customFormat="1">
      <c r="BP168458" s="90"/>
    </row>
    <row r="168459" spans="68:68" customFormat="1">
      <c r="BP168459" s="90"/>
    </row>
    <row r="168460" spans="68:68" customFormat="1">
      <c r="BP168460" s="90"/>
    </row>
    <row r="168461" spans="68:68" customFormat="1">
      <c r="BP168461" s="90"/>
    </row>
    <row r="168462" spans="68:68" customFormat="1">
      <c r="BP168462" s="90"/>
    </row>
    <row r="168463" spans="68:68" customFormat="1">
      <c r="BP168463" s="90"/>
    </row>
    <row r="168464" spans="68:68" customFormat="1">
      <c r="BP168464" s="90"/>
    </row>
    <row r="168465" spans="68:68" customFormat="1">
      <c r="BP168465" s="90"/>
    </row>
    <row r="168466" spans="68:68" customFormat="1">
      <c r="BP168466" s="90"/>
    </row>
    <row r="168467" spans="68:68" customFormat="1">
      <c r="BP168467" s="90"/>
    </row>
    <row r="168468" spans="68:68" customFormat="1">
      <c r="BP168468" s="90"/>
    </row>
    <row r="168469" spans="68:68" customFormat="1">
      <c r="BP168469" s="90"/>
    </row>
    <row r="168470" spans="68:68" customFormat="1">
      <c r="BP168470" s="90"/>
    </row>
    <row r="168471" spans="68:68" customFormat="1">
      <c r="BP168471" s="90"/>
    </row>
    <row r="168472" spans="68:68" customFormat="1">
      <c r="BP168472" s="90"/>
    </row>
    <row r="168473" spans="68:68" customFormat="1">
      <c r="BP168473" s="90"/>
    </row>
    <row r="168474" spans="68:68" customFormat="1">
      <c r="BP168474" s="90"/>
    </row>
    <row r="168475" spans="68:68" customFormat="1">
      <c r="BP168475" s="90"/>
    </row>
    <row r="168476" spans="68:68" customFormat="1">
      <c r="BP168476" s="90"/>
    </row>
    <row r="168477" spans="68:68" customFormat="1">
      <c r="BP168477" s="90"/>
    </row>
    <row r="168478" spans="68:68" customFormat="1">
      <c r="BP168478" s="90"/>
    </row>
    <row r="168479" spans="68:68" customFormat="1">
      <c r="BP168479" s="90"/>
    </row>
    <row r="168480" spans="68:68" customFormat="1">
      <c r="BP168480" s="90"/>
    </row>
    <row r="168481" spans="68:68" customFormat="1">
      <c r="BP168481" s="90"/>
    </row>
    <row r="168482" spans="68:68" customFormat="1">
      <c r="BP168482" s="90"/>
    </row>
    <row r="168483" spans="68:68" customFormat="1">
      <c r="BP168483" s="90"/>
    </row>
    <row r="168484" spans="68:68" customFormat="1">
      <c r="BP168484" s="90"/>
    </row>
    <row r="168485" spans="68:68" customFormat="1">
      <c r="BP168485" s="90"/>
    </row>
    <row r="168486" spans="68:68" customFormat="1">
      <c r="BP168486" s="90"/>
    </row>
    <row r="168487" spans="68:68" customFormat="1">
      <c r="BP168487" s="90"/>
    </row>
    <row r="168488" spans="68:68" customFormat="1">
      <c r="BP168488" s="90"/>
    </row>
    <row r="168489" spans="68:68" customFormat="1">
      <c r="BP168489" s="90"/>
    </row>
    <row r="168490" spans="68:68" customFormat="1">
      <c r="BP168490" s="90"/>
    </row>
    <row r="168491" spans="68:68" customFormat="1">
      <c r="BP168491" s="90"/>
    </row>
    <row r="168492" spans="68:68" customFormat="1">
      <c r="BP168492" s="90"/>
    </row>
    <row r="168493" spans="68:68" customFormat="1">
      <c r="BP168493" s="90"/>
    </row>
    <row r="168494" spans="68:68" customFormat="1">
      <c r="BP168494" s="90"/>
    </row>
    <row r="168495" spans="68:68" customFormat="1">
      <c r="BP168495" s="90"/>
    </row>
    <row r="168496" spans="68:68" customFormat="1">
      <c r="BP168496" s="90"/>
    </row>
    <row r="168497" spans="68:68" customFormat="1">
      <c r="BP168497" s="90"/>
    </row>
    <row r="168498" spans="68:68" customFormat="1">
      <c r="BP168498" s="90"/>
    </row>
    <row r="168499" spans="68:68" customFormat="1">
      <c r="BP168499" s="90"/>
    </row>
    <row r="168500" spans="68:68" customFormat="1">
      <c r="BP168500" s="90"/>
    </row>
    <row r="168501" spans="68:68" customFormat="1">
      <c r="BP168501" s="90"/>
    </row>
    <row r="168502" spans="68:68" customFormat="1">
      <c r="BP168502" s="90"/>
    </row>
    <row r="168503" spans="68:68" customFormat="1">
      <c r="BP168503" s="90"/>
    </row>
    <row r="168504" spans="68:68" customFormat="1">
      <c r="BP168504" s="90"/>
    </row>
    <row r="168505" spans="68:68" customFormat="1">
      <c r="BP168505" s="90"/>
    </row>
    <row r="168506" spans="68:68" customFormat="1">
      <c r="BP168506" s="90"/>
    </row>
    <row r="168507" spans="68:68" customFormat="1">
      <c r="BP168507" s="90"/>
    </row>
    <row r="168508" spans="68:68" customFormat="1">
      <c r="BP168508" s="90"/>
    </row>
    <row r="168509" spans="68:68" customFormat="1">
      <c r="BP168509" s="90"/>
    </row>
    <row r="168510" spans="68:68" customFormat="1">
      <c r="BP168510" s="90"/>
    </row>
    <row r="168511" spans="68:68" customFormat="1">
      <c r="BP168511" s="90"/>
    </row>
    <row r="168512" spans="68:68" customFormat="1">
      <c r="BP168512" s="90"/>
    </row>
    <row r="168513" spans="68:68" customFormat="1">
      <c r="BP168513" s="90"/>
    </row>
    <row r="168514" spans="68:68" customFormat="1">
      <c r="BP168514" s="90"/>
    </row>
    <row r="168515" spans="68:68" customFormat="1">
      <c r="BP168515" s="90"/>
    </row>
    <row r="168516" spans="68:68" customFormat="1">
      <c r="BP168516" s="90"/>
    </row>
    <row r="168517" spans="68:68" customFormat="1">
      <c r="BP168517" s="90"/>
    </row>
    <row r="168518" spans="68:68" customFormat="1">
      <c r="BP168518" s="90"/>
    </row>
    <row r="168519" spans="68:68" customFormat="1">
      <c r="BP168519" s="90"/>
    </row>
    <row r="168520" spans="68:68" customFormat="1">
      <c r="BP168520" s="90"/>
    </row>
    <row r="168521" spans="68:68" customFormat="1">
      <c r="BP168521" s="90"/>
    </row>
    <row r="168522" spans="68:68" customFormat="1">
      <c r="BP168522" s="90"/>
    </row>
    <row r="168523" spans="68:68" customFormat="1">
      <c r="BP168523" s="90"/>
    </row>
    <row r="168524" spans="68:68" customFormat="1">
      <c r="BP168524" s="90"/>
    </row>
    <row r="168525" spans="68:68" customFormat="1">
      <c r="BP168525" s="90"/>
    </row>
    <row r="168526" spans="68:68" customFormat="1">
      <c r="BP168526" s="90"/>
    </row>
    <row r="168527" spans="68:68" customFormat="1">
      <c r="BP168527" s="90"/>
    </row>
    <row r="168528" spans="68:68" customFormat="1">
      <c r="BP168528" s="90"/>
    </row>
    <row r="168529" spans="68:68" customFormat="1">
      <c r="BP168529" s="90"/>
    </row>
    <row r="168530" spans="68:68" customFormat="1">
      <c r="BP168530" s="90"/>
    </row>
    <row r="168531" spans="68:68" customFormat="1">
      <c r="BP168531" s="90"/>
    </row>
    <row r="168532" spans="68:68" customFormat="1">
      <c r="BP168532" s="90"/>
    </row>
    <row r="168533" spans="68:68" customFormat="1">
      <c r="BP168533" s="90"/>
    </row>
    <row r="168534" spans="68:68" customFormat="1">
      <c r="BP168534" s="90"/>
    </row>
    <row r="168535" spans="68:68" customFormat="1">
      <c r="BP168535" s="90"/>
    </row>
    <row r="168536" spans="68:68" customFormat="1">
      <c r="BP168536" s="90"/>
    </row>
    <row r="168537" spans="68:68" customFormat="1">
      <c r="BP168537" s="90"/>
    </row>
    <row r="168538" spans="68:68" customFormat="1">
      <c r="BP168538" s="90"/>
    </row>
    <row r="168539" spans="68:68" customFormat="1">
      <c r="BP168539" s="90"/>
    </row>
    <row r="168540" spans="68:68" customFormat="1">
      <c r="BP168540" s="90"/>
    </row>
    <row r="168541" spans="68:68" customFormat="1">
      <c r="BP168541" s="90"/>
    </row>
    <row r="168542" spans="68:68" customFormat="1">
      <c r="BP168542" s="90"/>
    </row>
    <row r="168543" spans="68:68" customFormat="1">
      <c r="BP168543" s="90"/>
    </row>
    <row r="168544" spans="68:68" customFormat="1">
      <c r="BP168544" s="90"/>
    </row>
    <row r="168545" spans="68:68" customFormat="1">
      <c r="BP168545" s="90"/>
    </row>
    <row r="168546" spans="68:68" customFormat="1">
      <c r="BP168546" s="90"/>
    </row>
    <row r="168547" spans="68:68" customFormat="1">
      <c r="BP168547" s="90"/>
    </row>
    <row r="168548" spans="68:68" customFormat="1">
      <c r="BP168548" s="90"/>
    </row>
    <row r="168549" spans="68:68" customFormat="1">
      <c r="BP168549" s="90"/>
    </row>
    <row r="168550" spans="68:68" customFormat="1">
      <c r="BP168550" s="90"/>
    </row>
    <row r="168551" spans="68:68" customFormat="1">
      <c r="BP168551" s="90"/>
    </row>
    <row r="168552" spans="68:68" customFormat="1">
      <c r="BP168552" s="90"/>
    </row>
    <row r="168553" spans="68:68" customFormat="1">
      <c r="BP168553" s="90"/>
    </row>
    <row r="168554" spans="68:68" customFormat="1">
      <c r="BP168554" s="90"/>
    </row>
    <row r="168555" spans="68:68" customFormat="1">
      <c r="BP168555" s="90"/>
    </row>
    <row r="168556" spans="68:68" customFormat="1">
      <c r="BP168556" s="90"/>
    </row>
    <row r="168557" spans="68:68" customFormat="1">
      <c r="BP168557" s="90"/>
    </row>
    <row r="168558" spans="68:68" customFormat="1">
      <c r="BP168558" s="90"/>
    </row>
    <row r="168559" spans="68:68" customFormat="1">
      <c r="BP168559" s="90"/>
    </row>
    <row r="168560" spans="68:68" customFormat="1">
      <c r="BP168560" s="90"/>
    </row>
    <row r="168561" spans="68:68" customFormat="1">
      <c r="BP168561" s="90"/>
    </row>
    <row r="168562" spans="68:68" customFormat="1">
      <c r="BP168562" s="90"/>
    </row>
    <row r="168563" spans="68:68" customFormat="1">
      <c r="BP168563" s="90"/>
    </row>
    <row r="168564" spans="68:68" customFormat="1">
      <c r="BP168564" s="90"/>
    </row>
    <row r="168565" spans="68:68" customFormat="1">
      <c r="BP168565" s="90"/>
    </row>
    <row r="168566" spans="68:68" customFormat="1">
      <c r="BP168566" s="90"/>
    </row>
    <row r="168567" spans="68:68" customFormat="1">
      <c r="BP168567" s="90"/>
    </row>
    <row r="168568" spans="68:68" customFormat="1">
      <c r="BP168568" s="90"/>
    </row>
    <row r="168569" spans="68:68" customFormat="1">
      <c r="BP168569" s="90"/>
    </row>
    <row r="168570" spans="68:68" customFormat="1">
      <c r="BP168570" s="90"/>
    </row>
    <row r="168571" spans="68:68" customFormat="1">
      <c r="BP168571" s="90"/>
    </row>
    <row r="168572" spans="68:68" customFormat="1">
      <c r="BP168572" s="90"/>
    </row>
    <row r="168573" spans="68:68" customFormat="1">
      <c r="BP168573" s="90"/>
    </row>
    <row r="168574" spans="68:68" customFormat="1">
      <c r="BP168574" s="90"/>
    </row>
    <row r="168575" spans="68:68" customFormat="1">
      <c r="BP168575" s="90"/>
    </row>
    <row r="168576" spans="68:68" customFormat="1">
      <c r="BP168576" s="90"/>
    </row>
    <row r="168577" spans="68:68" customFormat="1">
      <c r="BP168577" s="90"/>
    </row>
    <row r="168578" spans="68:68" customFormat="1">
      <c r="BP168578" s="90"/>
    </row>
    <row r="168579" spans="68:68" customFormat="1">
      <c r="BP168579" s="90"/>
    </row>
    <row r="168580" spans="68:68" customFormat="1">
      <c r="BP168580" s="90"/>
    </row>
    <row r="168581" spans="68:68" customFormat="1">
      <c r="BP168581" s="90"/>
    </row>
    <row r="168582" spans="68:68" customFormat="1">
      <c r="BP168582" s="90"/>
    </row>
    <row r="168583" spans="68:68" customFormat="1">
      <c r="BP168583" s="90"/>
    </row>
    <row r="168584" spans="68:68" customFormat="1">
      <c r="BP168584" s="90"/>
    </row>
    <row r="168585" spans="68:68" customFormat="1">
      <c r="BP168585" s="90"/>
    </row>
    <row r="168586" spans="68:68" customFormat="1">
      <c r="BP168586" s="90"/>
    </row>
    <row r="168587" spans="68:68" customFormat="1">
      <c r="BP168587" s="90"/>
    </row>
    <row r="168588" spans="68:68" customFormat="1">
      <c r="BP168588" s="90"/>
    </row>
    <row r="168589" spans="68:68" customFormat="1">
      <c r="BP168589" s="90"/>
    </row>
    <row r="168590" spans="68:68" customFormat="1">
      <c r="BP168590" s="90"/>
    </row>
    <row r="168591" spans="68:68" customFormat="1">
      <c r="BP168591" s="90"/>
    </row>
    <row r="168592" spans="68:68" customFormat="1">
      <c r="BP168592" s="90"/>
    </row>
    <row r="168593" spans="68:68" customFormat="1">
      <c r="BP168593" s="90"/>
    </row>
    <row r="168594" spans="68:68" customFormat="1">
      <c r="BP168594" s="90"/>
    </row>
    <row r="168595" spans="68:68" customFormat="1">
      <c r="BP168595" s="90"/>
    </row>
    <row r="168596" spans="68:68" customFormat="1">
      <c r="BP168596" s="90"/>
    </row>
    <row r="168597" spans="68:68" customFormat="1">
      <c r="BP168597" s="90"/>
    </row>
    <row r="168598" spans="68:68" customFormat="1">
      <c r="BP168598" s="90"/>
    </row>
    <row r="168599" spans="68:68" customFormat="1">
      <c r="BP168599" s="90"/>
    </row>
    <row r="168600" spans="68:68" customFormat="1">
      <c r="BP168600" s="90"/>
    </row>
    <row r="168601" spans="68:68" customFormat="1">
      <c r="BP168601" s="90"/>
    </row>
    <row r="168602" spans="68:68" customFormat="1">
      <c r="BP168602" s="90"/>
    </row>
    <row r="168603" spans="68:68" customFormat="1">
      <c r="BP168603" s="90"/>
    </row>
    <row r="168604" spans="68:68" customFormat="1">
      <c r="BP168604" s="90"/>
    </row>
    <row r="168605" spans="68:68" customFormat="1">
      <c r="BP168605" s="90"/>
    </row>
    <row r="168606" spans="68:68" customFormat="1">
      <c r="BP168606" s="90"/>
    </row>
    <row r="168607" spans="68:68" customFormat="1">
      <c r="BP168607" s="90"/>
    </row>
    <row r="168608" spans="68:68" customFormat="1">
      <c r="BP168608" s="90"/>
    </row>
    <row r="168609" spans="68:68" customFormat="1">
      <c r="BP168609" s="90"/>
    </row>
    <row r="168610" spans="68:68" customFormat="1">
      <c r="BP168610" s="90"/>
    </row>
    <row r="168611" spans="68:68" customFormat="1">
      <c r="BP168611" s="90"/>
    </row>
    <row r="168612" spans="68:68" customFormat="1">
      <c r="BP168612" s="90"/>
    </row>
    <row r="168613" spans="68:68" customFormat="1">
      <c r="BP168613" s="90"/>
    </row>
    <row r="168614" spans="68:68" customFormat="1">
      <c r="BP168614" s="90"/>
    </row>
    <row r="168615" spans="68:68" customFormat="1">
      <c r="BP168615" s="90"/>
    </row>
    <row r="168616" spans="68:68" customFormat="1">
      <c r="BP168616" s="90"/>
    </row>
    <row r="168617" spans="68:68" customFormat="1">
      <c r="BP168617" s="90"/>
    </row>
    <row r="168618" spans="68:68" customFormat="1">
      <c r="BP168618" s="90"/>
    </row>
    <row r="168619" spans="68:68" customFormat="1">
      <c r="BP168619" s="90"/>
    </row>
    <row r="168620" spans="68:68" customFormat="1">
      <c r="BP168620" s="90"/>
    </row>
    <row r="168621" spans="68:68" customFormat="1">
      <c r="BP168621" s="90"/>
    </row>
    <row r="168622" spans="68:68" customFormat="1">
      <c r="BP168622" s="90"/>
    </row>
    <row r="168623" spans="68:68" customFormat="1">
      <c r="BP168623" s="90"/>
    </row>
    <row r="168624" spans="68:68" customFormat="1">
      <c r="BP168624" s="90"/>
    </row>
    <row r="168625" spans="68:68" customFormat="1">
      <c r="BP168625" s="90"/>
    </row>
    <row r="168626" spans="68:68" customFormat="1">
      <c r="BP168626" s="90"/>
    </row>
    <row r="168627" spans="68:68" customFormat="1">
      <c r="BP168627" s="90"/>
    </row>
    <row r="168628" spans="68:68" customFormat="1">
      <c r="BP168628" s="90"/>
    </row>
    <row r="168629" spans="68:68" customFormat="1">
      <c r="BP168629" s="90"/>
    </row>
    <row r="168630" spans="68:68" customFormat="1">
      <c r="BP168630" s="90"/>
    </row>
    <row r="168631" spans="68:68" customFormat="1">
      <c r="BP168631" s="90"/>
    </row>
    <row r="168632" spans="68:68" customFormat="1">
      <c r="BP168632" s="90"/>
    </row>
    <row r="168633" spans="68:68" customFormat="1">
      <c r="BP168633" s="90"/>
    </row>
    <row r="168634" spans="68:68" customFormat="1">
      <c r="BP168634" s="90"/>
    </row>
    <row r="168635" spans="68:68" customFormat="1">
      <c r="BP168635" s="90"/>
    </row>
    <row r="168636" spans="68:68" customFormat="1">
      <c r="BP168636" s="90"/>
    </row>
    <row r="168637" spans="68:68" customFormat="1">
      <c r="BP168637" s="90"/>
    </row>
    <row r="168638" spans="68:68" customFormat="1">
      <c r="BP168638" s="90"/>
    </row>
    <row r="168639" spans="68:68" customFormat="1">
      <c r="BP168639" s="90"/>
    </row>
    <row r="168640" spans="68:68" customFormat="1">
      <c r="BP168640" s="90"/>
    </row>
    <row r="168641" spans="68:68" customFormat="1">
      <c r="BP168641" s="90"/>
    </row>
    <row r="168642" spans="68:68" customFormat="1">
      <c r="BP168642" s="90"/>
    </row>
    <row r="168643" spans="68:68" customFormat="1">
      <c r="BP168643" s="90"/>
    </row>
    <row r="168644" spans="68:68" customFormat="1">
      <c r="BP168644" s="90"/>
    </row>
    <row r="168645" spans="68:68" customFormat="1">
      <c r="BP168645" s="90"/>
    </row>
    <row r="168646" spans="68:68" customFormat="1">
      <c r="BP168646" s="90"/>
    </row>
    <row r="168647" spans="68:68" customFormat="1">
      <c r="BP168647" s="90"/>
    </row>
    <row r="168648" spans="68:68" customFormat="1">
      <c r="BP168648" s="90"/>
    </row>
    <row r="168649" spans="68:68" customFormat="1">
      <c r="BP168649" s="90"/>
    </row>
    <row r="168650" spans="68:68" customFormat="1">
      <c r="BP168650" s="90"/>
    </row>
    <row r="168651" spans="68:68" customFormat="1">
      <c r="BP168651" s="90"/>
    </row>
    <row r="168652" spans="68:68" customFormat="1">
      <c r="BP168652" s="90"/>
    </row>
    <row r="168653" spans="68:68" customFormat="1">
      <c r="BP168653" s="90"/>
    </row>
    <row r="168654" spans="68:68" customFormat="1">
      <c r="BP168654" s="90"/>
    </row>
    <row r="168655" spans="68:68" customFormat="1">
      <c r="BP168655" s="90"/>
    </row>
    <row r="168656" spans="68:68" customFormat="1">
      <c r="BP168656" s="90"/>
    </row>
    <row r="168657" spans="68:68" customFormat="1">
      <c r="BP168657" s="90"/>
    </row>
    <row r="168658" spans="68:68" customFormat="1">
      <c r="BP168658" s="90"/>
    </row>
    <row r="168659" spans="68:68" customFormat="1">
      <c r="BP168659" s="90"/>
    </row>
    <row r="168660" spans="68:68" customFormat="1">
      <c r="BP168660" s="90"/>
    </row>
    <row r="168661" spans="68:68" customFormat="1">
      <c r="BP168661" s="90"/>
    </row>
    <row r="168662" spans="68:68" customFormat="1">
      <c r="BP168662" s="90"/>
    </row>
    <row r="168663" spans="68:68" customFormat="1">
      <c r="BP168663" s="90"/>
    </row>
    <row r="168664" spans="68:68" customFormat="1">
      <c r="BP168664" s="90"/>
    </row>
    <row r="168665" spans="68:68" customFormat="1">
      <c r="BP168665" s="90"/>
    </row>
    <row r="168666" spans="68:68" customFormat="1">
      <c r="BP168666" s="90"/>
    </row>
    <row r="168667" spans="68:68" customFormat="1">
      <c r="BP168667" s="90"/>
    </row>
    <row r="168668" spans="68:68" customFormat="1">
      <c r="BP168668" s="90"/>
    </row>
    <row r="168669" spans="68:68" customFormat="1">
      <c r="BP168669" s="90"/>
    </row>
    <row r="168670" spans="68:68" customFormat="1">
      <c r="BP168670" s="90"/>
    </row>
    <row r="168671" spans="68:68" customFormat="1">
      <c r="BP168671" s="90"/>
    </row>
    <row r="168672" spans="68:68" customFormat="1">
      <c r="BP168672" s="90"/>
    </row>
    <row r="168673" spans="68:68" customFormat="1">
      <c r="BP168673" s="90"/>
    </row>
    <row r="168674" spans="68:68" customFormat="1">
      <c r="BP168674" s="90"/>
    </row>
    <row r="168675" spans="68:68" customFormat="1">
      <c r="BP168675" s="90"/>
    </row>
    <row r="168676" spans="68:68" customFormat="1">
      <c r="BP168676" s="90"/>
    </row>
    <row r="168677" spans="68:68" customFormat="1">
      <c r="BP168677" s="90"/>
    </row>
    <row r="168678" spans="68:68" customFormat="1">
      <c r="BP168678" s="90"/>
    </row>
    <row r="168679" spans="68:68" customFormat="1">
      <c r="BP168679" s="90"/>
    </row>
    <row r="168680" spans="68:68" customFormat="1">
      <c r="BP168680" s="90"/>
    </row>
    <row r="168681" spans="68:68" customFormat="1">
      <c r="BP168681" s="90"/>
    </row>
    <row r="168682" spans="68:68" customFormat="1">
      <c r="BP168682" s="90"/>
    </row>
    <row r="168683" spans="68:68" customFormat="1">
      <c r="BP168683" s="90"/>
    </row>
    <row r="168684" spans="68:68" customFormat="1">
      <c r="BP168684" s="90"/>
    </row>
    <row r="168685" spans="68:68" customFormat="1">
      <c r="BP168685" s="90"/>
    </row>
    <row r="168686" spans="68:68" customFormat="1">
      <c r="BP168686" s="90"/>
    </row>
    <row r="168687" spans="68:68" customFormat="1">
      <c r="BP168687" s="90"/>
    </row>
    <row r="168688" spans="68:68" customFormat="1">
      <c r="BP168688" s="90"/>
    </row>
    <row r="168689" spans="68:68" customFormat="1">
      <c r="BP168689" s="90"/>
    </row>
    <row r="168690" spans="68:68" customFormat="1">
      <c r="BP168690" s="90"/>
    </row>
    <row r="168691" spans="68:68" customFormat="1">
      <c r="BP168691" s="90"/>
    </row>
    <row r="168692" spans="68:68" customFormat="1">
      <c r="BP168692" s="90"/>
    </row>
    <row r="168693" spans="68:68" customFormat="1">
      <c r="BP168693" s="90"/>
    </row>
    <row r="168694" spans="68:68" customFormat="1">
      <c r="BP168694" s="90"/>
    </row>
    <row r="168695" spans="68:68" customFormat="1">
      <c r="BP168695" s="90"/>
    </row>
    <row r="168696" spans="68:68" customFormat="1">
      <c r="BP168696" s="90"/>
    </row>
    <row r="168697" spans="68:68" customFormat="1">
      <c r="BP168697" s="90"/>
    </row>
    <row r="168698" spans="68:68" customFormat="1">
      <c r="BP168698" s="90"/>
    </row>
    <row r="168699" spans="68:68" customFormat="1">
      <c r="BP168699" s="90"/>
    </row>
    <row r="168700" spans="68:68" customFormat="1">
      <c r="BP168700" s="90"/>
    </row>
    <row r="168701" spans="68:68" customFormat="1">
      <c r="BP168701" s="90"/>
    </row>
    <row r="168702" spans="68:68" customFormat="1">
      <c r="BP168702" s="90"/>
    </row>
    <row r="168703" spans="68:68" customFormat="1">
      <c r="BP168703" s="90"/>
    </row>
    <row r="168704" spans="68:68" customFormat="1">
      <c r="BP168704" s="90"/>
    </row>
    <row r="168705" spans="68:68" customFormat="1">
      <c r="BP168705" s="90"/>
    </row>
    <row r="168706" spans="68:68" customFormat="1">
      <c r="BP168706" s="90"/>
    </row>
    <row r="168707" spans="68:68" customFormat="1">
      <c r="BP168707" s="90"/>
    </row>
    <row r="168708" spans="68:68" customFormat="1">
      <c r="BP168708" s="90"/>
    </row>
    <row r="168709" spans="68:68" customFormat="1">
      <c r="BP168709" s="90"/>
    </row>
    <row r="168710" spans="68:68" customFormat="1">
      <c r="BP168710" s="90"/>
    </row>
    <row r="168711" spans="68:68" customFormat="1">
      <c r="BP168711" s="90"/>
    </row>
    <row r="168712" spans="68:68" customFormat="1">
      <c r="BP168712" s="90"/>
    </row>
    <row r="168713" spans="68:68" customFormat="1">
      <c r="BP168713" s="90"/>
    </row>
    <row r="168714" spans="68:68" customFormat="1">
      <c r="BP168714" s="90"/>
    </row>
    <row r="168715" spans="68:68" customFormat="1">
      <c r="BP168715" s="90"/>
    </row>
    <row r="168716" spans="68:68" customFormat="1">
      <c r="BP168716" s="90"/>
    </row>
    <row r="168717" spans="68:68" customFormat="1">
      <c r="BP168717" s="90"/>
    </row>
    <row r="168718" spans="68:68" customFormat="1">
      <c r="BP168718" s="90"/>
    </row>
    <row r="168719" spans="68:68" customFormat="1">
      <c r="BP168719" s="90"/>
    </row>
    <row r="168720" spans="68:68" customFormat="1">
      <c r="BP168720" s="90"/>
    </row>
    <row r="168721" spans="68:68" customFormat="1">
      <c r="BP168721" s="90"/>
    </row>
    <row r="168722" spans="68:68" customFormat="1">
      <c r="BP168722" s="90"/>
    </row>
    <row r="168723" spans="68:68" customFormat="1">
      <c r="BP168723" s="90"/>
    </row>
    <row r="168724" spans="68:68" customFormat="1">
      <c r="BP168724" s="90"/>
    </row>
    <row r="168725" spans="68:68" customFormat="1">
      <c r="BP168725" s="90"/>
    </row>
    <row r="168726" spans="68:68" customFormat="1">
      <c r="BP168726" s="90"/>
    </row>
    <row r="168727" spans="68:68" customFormat="1">
      <c r="BP168727" s="90"/>
    </row>
    <row r="168728" spans="68:68" customFormat="1">
      <c r="BP168728" s="90"/>
    </row>
    <row r="168729" spans="68:68" customFormat="1">
      <c r="BP168729" s="90"/>
    </row>
    <row r="168730" spans="68:68" customFormat="1">
      <c r="BP168730" s="90"/>
    </row>
    <row r="168731" spans="68:68" customFormat="1">
      <c r="BP168731" s="90"/>
    </row>
    <row r="168732" spans="68:68" customFormat="1">
      <c r="BP168732" s="90"/>
    </row>
    <row r="168733" spans="68:68" customFormat="1">
      <c r="BP168733" s="90"/>
    </row>
    <row r="168734" spans="68:68" customFormat="1">
      <c r="BP168734" s="90"/>
    </row>
    <row r="168735" spans="68:68" customFormat="1">
      <c r="BP168735" s="90"/>
    </row>
    <row r="168736" spans="68:68" customFormat="1">
      <c r="BP168736" s="90"/>
    </row>
    <row r="168737" spans="68:68" customFormat="1">
      <c r="BP168737" s="90"/>
    </row>
    <row r="168738" spans="68:68" customFormat="1">
      <c r="BP168738" s="90"/>
    </row>
    <row r="168739" spans="68:68" customFormat="1">
      <c r="BP168739" s="90"/>
    </row>
    <row r="168740" spans="68:68" customFormat="1">
      <c r="BP168740" s="90"/>
    </row>
    <row r="168741" spans="68:68" customFormat="1">
      <c r="BP168741" s="90"/>
    </row>
    <row r="168742" spans="68:68" customFormat="1">
      <c r="BP168742" s="90"/>
    </row>
    <row r="168743" spans="68:68" customFormat="1">
      <c r="BP168743" s="90"/>
    </row>
    <row r="168744" spans="68:68" customFormat="1">
      <c r="BP168744" s="90"/>
    </row>
    <row r="168745" spans="68:68" customFormat="1">
      <c r="BP168745" s="90"/>
    </row>
    <row r="168746" spans="68:68" customFormat="1">
      <c r="BP168746" s="90"/>
    </row>
    <row r="168747" spans="68:68" customFormat="1">
      <c r="BP168747" s="90"/>
    </row>
    <row r="168748" spans="68:68" customFormat="1">
      <c r="BP168748" s="90"/>
    </row>
    <row r="168749" spans="68:68" customFormat="1">
      <c r="BP168749" s="90"/>
    </row>
    <row r="168750" spans="68:68" customFormat="1">
      <c r="BP168750" s="90"/>
    </row>
    <row r="168751" spans="68:68" customFormat="1">
      <c r="BP168751" s="90"/>
    </row>
    <row r="168752" spans="68:68" customFormat="1">
      <c r="BP168752" s="90"/>
    </row>
    <row r="168753" spans="68:68" customFormat="1">
      <c r="BP168753" s="90"/>
    </row>
    <row r="168754" spans="68:68" customFormat="1">
      <c r="BP168754" s="90"/>
    </row>
    <row r="168755" spans="68:68" customFormat="1">
      <c r="BP168755" s="90"/>
    </row>
    <row r="168756" spans="68:68" customFormat="1">
      <c r="BP168756" s="90"/>
    </row>
    <row r="168757" spans="68:68" customFormat="1">
      <c r="BP168757" s="90"/>
    </row>
    <row r="168758" spans="68:68" customFormat="1">
      <c r="BP168758" s="90"/>
    </row>
    <row r="168759" spans="68:68" customFormat="1">
      <c r="BP168759" s="90"/>
    </row>
    <row r="168760" spans="68:68" customFormat="1">
      <c r="BP168760" s="90"/>
    </row>
    <row r="168761" spans="68:68" customFormat="1">
      <c r="BP168761" s="90"/>
    </row>
    <row r="168762" spans="68:68" customFormat="1">
      <c r="BP168762" s="90"/>
    </row>
    <row r="168763" spans="68:68" customFormat="1">
      <c r="BP168763" s="90"/>
    </row>
    <row r="168764" spans="68:68" customFormat="1">
      <c r="BP168764" s="90"/>
    </row>
    <row r="168765" spans="68:68" customFormat="1">
      <c r="BP168765" s="90"/>
    </row>
    <row r="168766" spans="68:68" customFormat="1">
      <c r="BP168766" s="90"/>
    </row>
    <row r="168767" spans="68:68" customFormat="1">
      <c r="BP168767" s="90"/>
    </row>
    <row r="168768" spans="68:68" customFormat="1">
      <c r="BP168768" s="90"/>
    </row>
    <row r="168769" spans="68:68" customFormat="1">
      <c r="BP168769" s="90"/>
    </row>
    <row r="168770" spans="68:68" customFormat="1">
      <c r="BP168770" s="90"/>
    </row>
    <row r="168771" spans="68:68" customFormat="1">
      <c r="BP168771" s="90"/>
    </row>
    <row r="168772" spans="68:68" customFormat="1">
      <c r="BP168772" s="90"/>
    </row>
    <row r="168773" spans="68:68" customFormat="1">
      <c r="BP168773" s="90"/>
    </row>
    <row r="168774" spans="68:68" customFormat="1">
      <c r="BP168774" s="90"/>
    </row>
    <row r="168775" spans="68:68" customFormat="1">
      <c r="BP168775" s="90"/>
    </row>
    <row r="168776" spans="68:68" customFormat="1">
      <c r="BP168776" s="90"/>
    </row>
    <row r="168777" spans="68:68" customFormat="1">
      <c r="BP168777" s="90"/>
    </row>
    <row r="168778" spans="68:68" customFormat="1">
      <c r="BP168778" s="90"/>
    </row>
    <row r="168779" spans="68:68" customFormat="1">
      <c r="BP168779" s="90"/>
    </row>
    <row r="168780" spans="68:68" customFormat="1">
      <c r="BP168780" s="90"/>
    </row>
    <row r="168781" spans="68:68" customFormat="1">
      <c r="BP168781" s="90"/>
    </row>
    <row r="168782" spans="68:68" customFormat="1">
      <c r="BP168782" s="90"/>
    </row>
    <row r="168783" spans="68:68" customFormat="1">
      <c r="BP168783" s="90"/>
    </row>
    <row r="168784" spans="68:68" customFormat="1">
      <c r="BP168784" s="90"/>
    </row>
    <row r="168785" spans="68:68" customFormat="1">
      <c r="BP168785" s="90"/>
    </row>
    <row r="168786" spans="68:68" customFormat="1">
      <c r="BP168786" s="90"/>
    </row>
    <row r="168787" spans="68:68" customFormat="1">
      <c r="BP168787" s="90"/>
    </row>
    <row r="168788" spans="68:68" customFormat="1">
      <c r="BP168788" s="90"/>
    </row>
    <row r="168789" spans="68:68" customFormat="1">
      <c r="BP168789" s="90"/>
    </row>
    <row r="168790" spans="68:68" customFormat="1">
      <c r="BP168790" s="90"/>
    </row>
    <row r="168791" spans="68:68" customFormat="1">
      <c r="BP168791" s="90"/>
    </row>
    <row r="168792" spans="68:68" customFormat="1">
      <c r="BP168792" s="90"/>
    </row>
    <row r="168793" spans="68:68" customFormat="1">
      <c r="BP168793" s="90"/>
    </row>
    <row r="168794" spans="68:68" customFormat="1">
      <c r="BP168794" s="90"/>
    </row>
    <row r="168795" spans="68:68" customFormat="1">
      <c r="BP168795" s="90"/>
    </row>
    <row r="168796" spans="68:68" customFormat="1">
      <c r="BP168796" s="90"/>
    </row>
    <row r="168797" spans="68:68" customFormat="1">
      <c r="BP168797" s="90"/>
    </row>
    <row r="168798" spans="68:68" customFormat="1">
      <c r="BP168798" s="90"/>
    </row>
    <row r="168799" spans="68:68" customFormat="1">
      <c r="BP168799" s="90"/>
    </row>
    <row r="168800" spans="68:68" customFormat="1">
      <c r="BP168800" s="90"/>
    </row>
    <row r="168801" spans="68:68" customFormat="1">
      <c r="BP168801" s="90"/>
    </row>
    <row r="168802" spans="68:68" customFormat="1">
      <c r="BP168802" s="90"/>
    </row>
    <row r="168803" spans="68:68" customFormat="1">
      <c r="BP168803" s="90"/>
    </row>
    <row r="168804" spans="68:68" customFormat="1">
      <c r="BP168804" s="90"/>
    </row>
    <row r="168805" spans="68:68" customFormat="1">
      <c r="BP168805" s="90"/>
    </row>
    <row r="168806" spans="68:68" customFormat="1">
      <c r="BP168806" s="90"/>
    </row>
    <row r="168807" spans="68:68" customFormat="1">
      <c r="BP168807" s="90"/>
    </row>
    <row r="168808" spans="68:68" customFormat="1">
      <c r="BP168808" s="90"/>
    </row>
    <row r="168809" spans="68:68" customFormat="1">
      <c r="BP168809" s="90"/>
    </row>
    <row r="168810" spans="68:68" customFormat="1">
      <c r="BP168810" s="90"/>
    </row>
    <row r="168811" spans="68:68" customFormat="1">
      <c r="BP168811" s="90"/>
    </row>
    <row r="168812" spans="68:68" customFormat="1">
      <c r="BP168812" s="90"/>
    </row>
    <row r="168813" spans="68:68" customFormat="1">
      <c r="BP168813" s="90"/>
    </row>
    <row r="168814" spans="68:68" customFormat="1">
      <c r="BP168814" s="90"/>
    </row>
    <row r="168815" spans="68:68" customFormat="1">
      <c r="BP168815" s="90"/>
    </row>
    <row r="168816" spans="68:68" customFormat="1">
      <c r="BP168816" s="90"/>
    </row>
    <row r="168817" spans="68:68" customFormat="1">
      <c r="BP168817" s="90"/>
    </row>
    <row r="168818" spans="68:68" customFormat="1">
      <c r="BP168818" s="90"/>
    </row>
    <row r="168819" spans="68:68" customFormat="1">
      <c r="BP168819" s="90"/>
    </row>
    <row r="168820" spans="68:68" customFormat="1">
      <c r="BP168820" s="90"/>
    </row>
    <row r="168821" spans="68:68" customFormat="1">
      <c r="BP168821" s="90"/>
    </row>
    <row r="168822" spans="68:68" customFormat="1">
      <c r="BP168822" s="90"/>
    </row>
    <row r="168823" spans="68:68" customFormat="1">
      <c r="BP168823" s="90"/>
    </row>
    <row r="168824" spans="68:68" customFormat="1">
      <c r="BP168824" s="90"/>
    </row>
    <row r="168825" spans="68:68" customFormat="1">
      <c r="BP168825" s="90"/>
    </row>
    <row r="168826" spans="68:68" customFormat="1">
      <c r="BP168826" s="90"/>
    </row>
    <row r="168827" spans="68:68" customFormat="1">
      <c r="BP168827" s="90"/>
    </row>
    <row r="168828" spans="68:68" customFormat="1">
      <c r="BP168828" s="90"/>
    </row>
    <row r="168829" spans="68:68" customFormat="1">
      <c r="BP168829" s="90"/>
    </row>
    <row r="168830" spans="68:68" customFormat="1">
      <c r="BP168830" s="90"/>
    </row>
    <row r="168831" spans="68:68" customFormat="1">
      <c r="BP168831" s="90"/>
    </row>
    <row r="168832" spans="68:68" customFormat="1">
      <c r="BP168832" s="90"/>
    </row>
    <row r="168833" spans="68:68" customFormat="1">
      <c r="BP168833" s="90"/>
    </row>
    <row r="168834" spans="68:68" customFormat="1">
      <c r="BP168834" s="90"/>
    </row>
    <row r="168835" spans="68:68" customFormat="1">
      <c r="BP168835" s="90"/>
    </row>
    <row r="168836" spans="68:68" customFormat="1">
      <c r="BP168836" s="90"/>
    </row>
    <row r="168837" spans="68:68" customFormat="1">
      <c r="BP168837" s="90"/>
    </row>
    <row r="168838" spans="68:68" customFormat="1">
      <c r="BP168838" s="90"/>
    </row>
    <row r="168839" spans="68:68" customFormat="1">
      <c r="BP168839" s="90"/>
    </row>
    <row r="168840" spans="68:68" customFormat="1">
      <c r="BP168840" s="90"/>
    </row>
    <row r="168841" spans="68:68" customFormat="1">
      <c r="BP168841" s="90"/>
    </row>
    <row r="168842" spans="68:68" customFormat="1">
      <c r="BP168842" s="90"/>
    </row>
    <row r="168843" spans="68:68" customFormat="1">
      <c r="BP168843" s="90"/>
    </row>
    <row r="168844" spans="68:68" customFormat="1">
      <c r="BP168844" s="90"/>
    </row>
    <row r="168845" spans="68:68" customFormat="1">
      <c r="BP168845" s="90"/>
    </row>
    <row r="168846" spans="68:68" customFormat="1">
      <c r="BP168846" s="90"/>
    </row>
    <row r="168847" spans="68:68" customFormat="1">
      <c r="BP168847" s="90"/>
    </row>
    <row r="168848" spans="68:68" customFormat="1">
      <c r="BP168848" s="90"/>
    </row>
    <row r="168849" spans="68:68" customFormat="1">
      <c r="BP168849" s="90"/>
    </row>
    <row r="168850" spans="68:68" customFormat="1">
      <c r="BP168850" s="90"/>
    </row>
    <row r="168851" spans="68:68" customFormat="1">
      <c r="BP168851" s="90"/>
    </row>
    <row r="168852" spans="68:68" customFormat="1">
      <c r="BP168852" s="90"/>
    </row>
    <row r="168853" spans="68:68" customFormat="1">
      <c r="BP168853" s="90"/>
    </row>
    <row r="168854" spans="68:68" customFormat="1">
      <c r="BP168854" s="90"/>
    </row>
    <row r="168855" spans="68:68" customFormat="1">
      <c r="BP168855" s="90"/>
    </row>
    <row r="168856" spans="68:68" customFormat="1">
      <c r="BP168856" s="90"/>
    </row>
    <row r="168857" spans="68:68" customFormat="1">
      <c r="BP168857" s="90"/>
    </row>
    <row r="168858" spans="68:68" customFormat="1">
      <c r="BP168858" s="90"/>
    </row>
    <row r="168859" spans="68:68" customFormat="1">
      <c r="BP168859" s="90"/>
    </row>
    <row r="168860" spans="68:68" customFormat="1">
      <c r="BP168860" s="90"/>
    </row>
    <row r="168861" spans="68:68" customFormat="1">
      <c r="BP168861" s="90"/>
    </row>
    <row r="168862" spans="68:68" customFormat="1">
      <c r="BP168862" s="90"/>
    </row>
    <row r="168863" spans="68:68" customFormat="1">
      <c r="BP168863" s="90"/>
    </row>
    <row r="168864" spans="68:68" customFormat="1">
      <c r="BP168864" s="90"/>
    </row>
    <row r="168865" spans="68:68" customFormat="1">
      <c r="BP168865" s="90"/>
    </row>
    <row r="168866" spans="68:68" customFormat="1">
      <c r="BP168866" s="90"/>
    </row>
    <row r="168867" spans="68:68" customFormat="1">
      <c r="BP168867" s="90"/>
    </row>
    <row r="168868" spans="68:68" customFormat="1">
      <c r="BP168868" s="90"/>
    </row>
    <row r="168869" spans="68:68" customFormat="1">
      <c r="BP168869" s="90"/>
    </row>
    <row r="168870" spans="68:68" customFormat="1">
      <c r="BP168870" s="90"/>
    </row>
    <row r="168871" spans="68:68" customFormat="1">
      <c r="BP168871" s="90"/>
    </row>
    <row r="168872" spans="68:68" customFormat="1">
      <c r="BP168872" s="90"/>
    </row>
    <row r="168873" spans="68:68" customFormat="1">
      <c r="BP168873" s="90"/>
    </row>
    <row r="168874" spans="68:68" customFormat="1">
      <c r="BP168874" s="90"/>
    </row>
    <row r="168875" spans="68:68" customFormat="1">
      <c r="BP168875" s="90"/>
    </row>
    <row r="168876" spans="68:68" customFormat="1">
      <c r="BP168876" s="90"/>
    </row>
    <row r="168877" spans="68:68" customFormat="1">
      <c r="BP168877" s="90"/>
    </row>
    <row r="168878" spans="68:68" customFormat="1">
      <c r="BP168878" s="90"/>
    </row>
    <row r="168879" spans="68:68" customFormat="1">
      <c r="BP168879" s="90"/>
    </row>
    <row r="168880" spans="68:68" customFormat="1">
      <c r="BP168880" s="90"/>
    </row>
    <row r="168881" spans="68:68" customFormat="1">
      <c r="BP168881" s="90"/>
    </row>
    <row r="168882" spans="68:68" customFormat="1">
      <c r="BP168882" s="90"/>
    </row>
    <row r="168883" spans="68:68" customFormat="1">
      <c r="BP168883" s="90"/>
    </row>
    <row r="168884" spans="68:68" customFormat="1">
      <c r="BP168884" s="90"/>
    </row>
    <row r="168885" spans="68:68" customFormat="1">
      <c r="BP168885" s="90"/>
    </row>
    <row r="168886" spans="68:68" customFormat="1">
      <c r="BP168886" s="90"/>
    </row>
    <row r="168887" spans="68:68" customFormat="1">
      <c r="BP168887" s="90"/>
    </row>
    <row r="168888" spans="68:68" customFormat="1">
      <c r="BP168888" s="90"/>
    </row>
    <row r="168889" spans="68:68" customFormat="1">
      <c r="BP168889" s="90"/>
    </row>
    <row r="168890" spans="68:68" customFormat="1">
      <c r="BP168890" s="90"/>
    </row>
    <row r="168891" spans="68:68" customFormat="1">
      <c r="BP168891" s="90"/>
    </row>
    <row r="168892" spans="68:68" customFormat="1">
      <c r="BP168892" s="90"/>
    </row>
    <row r="168893" spans="68:68" customFormat="1">
      <c r="BP168893" s="90"/>
    </row>
    <row r="168894" spans="68:68" customFormat="1">
      <c r="BP168894" s="90"/>
    </row>
    <row r="168895" spans="68:68" customFormat="1">
      <c r="BP168895" s="90"/>
    </row>
    <row r="168896" spans="68:68" customFormat="1">
      <c r="BP168896" s="90"/>
    </row>
    <row r="168897" spans="68:68" customFormat="1">
      <c r="BP168897" s="90"/>
    </row>
    <row r="168898" spans="68:68" customFormat="1">
      <c r="BP168898" s="90"/>
    </row>
    <row r="168899" spans="68:68" customFormat="1">
      <c r="BP168899" s="90"/>
    </row>
    <row r="168900" spans="68:68" customFormat="1">
      <c r="BP168900" s="90"/>
    </row>
    <row r="168901" spans="68:68" customFormat="1">
      <c r="BP168901" s="90"/>
    </row>
    <row r="168902" spans="68:68" customFormat="1">
      <c r="BP168902" s="90"/>
    </row>
    <row r="168903" spans="68:68" customFormat="1">
      <c r="BP168903" s="90"/>
    </row>
    <row r="168904" spans="68:68" customFormat="1">
      <c r="BP168904" s="90"/>
    </row>
    <row r="168905" spans="68:68" customFormat="1">
      <c r="BP168905" s="90"/>
    </row>
    <row r="168906" spans="68:68" customFormat="1">
      <c r="BP168906" s="90"/>
    </row>
    <row r="168907" spans="68:68" customFormat="1">
      <c r="BP168907" s="90"/>
    </row>
    <row r="168908" spans="68:68" customFormat="1">
      <c r="BP168908" s="90"/>
    </row>
    <row r="168909" spans="68:68" customFormat="1">
      <c r="BP168909" s="90"/>
    </row>
    <row r="168910" spans="68:68" customFormat="1">
      <c r="BP168910" s="90"/>
    </row>
    <row r="168911" spans="68:68" customFormat="1">
      <c r="BP168911" s="90"/>
    </row>
    <row r="168912" spans="68:68" customFormat="1">
      <c r="BP168912" s="90"/>
    </row>
    <row r="168913" spans="68:68" customFormat="1">
      <c r="BP168913" s="90"/>
    </row>
    <row r="168914" spans="68:68" customFormat="1">
      <c r="BP168914" s="90"/>
    </row>
    <row r="168915" spans="68:68" customFormat="1">
      <c r="BP168915" s="90"/>
    </row>
    <row r="168916" spans="68:68" customFormat="1">
      <c r="BP168916" s="90"/>
    </row>
    <row r="168917" spans="68:68" customFormat="1">
      <c r="BP168917" s="90"/>
    </row>
    <row r="168918" spans="68:68" customFormat="1">
      <c r="BP168918" s="90"/>
    </row>
    <row r="168919" spans="68:68" customFormat="1">
      <c r="BP168919" s="90"/>
    </row>
    <row r="168920" spans="68:68" customFormat="1">
      <c r="BP168920" s="90"/>
    </row>
    <row r="168921" spans="68:68" customFormat="1">
      <c r="BP168921" s="90"/>
    </row>
    <row r="168922" spans="68:68" customFormat="1">
      <c r="BP168922" s="90"/>
    </row>
    <row r="168923" spans="68:68" customFormat="1">
      <c r="BP168923" s="90"/>
    </row>
    <row r="168924" spans="68:68" customFormat="1">
      <c r="BP168924" s="90"/>
    </row>
    <row r="168925" spans="68:68" customFormat="1">
      <c r="BP168925" s="90"/>
    </row>
    <row r="168926" spans="68:68" customFormat="1">
      <c r="BP168926" s="90"/>
    </row>
    <row r="168927" spans="68:68" customFormat="1">
      <c r="BP168927" s="90"/>
    </row>
    <row r="168928" spans="68:68" customFormat="1">
      <c r="BP168928" s="90"/>
    </row>
    <row r="168929" spans="68:68" customFormat="1">
      <c r="BP168929" s="90"/>
    </row>
    <row r="168930" spans="68:68" customFormat="1">
      <c r="BP168930" s="90"/>
    </row>
    <row r="168931" spans="68:68" customFormat="1">
      <c r="BP168931" s="90"/>
    </row>
    <row r="168932" spans="68:68" customFormat="1">
      <c r="BP168932" s="90"/>
    </row>
    <row r="168933" spans="68:68" customFormat="1">
      <c r="BP168933" s="90"/>
    </row>
    <row r="168934" spans="68:68" customFormat="1">
      <c r="BP168934" s="90"/>
    </row>
    <row r="168935" spans="68:68" customFormat="1">
      <c r="BP168935" s="90"/>
    </row>
    <row r="168936" spans="68:68" customFormat="1">
      <c r="BP168936" s="90"/>
    </row>
    <row r="168937" spans="68:68" customFormat="1">
      <c r="BP168937" s="90"/>
    </row>
    <row r="168938" spans="68:68" customFormat="1">
      <c r="BP168938" s="90"/>
    </row>
    <row r="168939" spans="68:68" customFormat="1">
      <c r="BP168939" s="90"/>
    </row>
    <row r="168940" spans="68:68" customFormat="1">
      <c r="BP168940" s="90"/>
    </row>
    <row r="168941" spans="68:68" customFormat="1">
      <c r="BP168941" s="90"/>
    </row>
    <row r="168942" spans="68:68" customFormat="1">
      <c r="BP168942" s="90"/>
    </row>
    <row r="168943" spans="68:68" customFormat="1">
      <c r="BP168943" s="90"/>
    </row>
    <row r="168944" spans="68:68" customFormat="1">
      <c r="BP168944" s="90"/>
    </row>
    <row r="168945" spans="68:68" customFormat="1">
      <c r="BP168945" s="90"/>
    </row>
    <row r="168946" spans="68:68" customFormat="1">
      <c r="BP168946" s="90"/>
    </row>
    <row r="168947" spans="68:68" customFormat="1">
      <c r="BP168947" s="90"/>
    </row>
    <row r="168948" spans="68:68" customFormat="1">
      <c r="BP168948" s="90"/>
    </row>
    <row r="168949" spans="68:68" customFormat="1">
      <c r="BP168949" s="90"/>
    </row>
    <row r="168950" spans="68:68" customFormat="1">
      <c r="BP168950" s="90"/>
    </row>
    <row r="168951" spans="68:68" customFormat="1">
      <c r="BP168951" s="90"/>
    </row>
    <row r="168952" spans="68:68" customFormat="1">
      <c r="BP168952" s="90"/>
    </row>
    <row r="168953" spans="68:68" customFormat="1">
      <c r="BP168953" s="90"/>
    </row>
    <row r="168954" spans="68:68" customFormat="1">
      <c r="BP168954" s="90"/>
    </row>
    <row r="168955" spans="68:68" customFormat="1">
      <c r="BP168955" s="90"/>
    </row>
    <row r="168956" spans="68:68" customFormat="1">
      <c r="BP168956" s="90"/>
    </row>
    <row r="168957" spans="68:68" customFormat="1">
      <c r="BP168957" s="90"/>
    </row>
    <row r="168958" spans="68:68" customFormat="1">
      <c r="BP168958" s="90"/>
    </row>
    <row r="168959" spans="68:68" customFormat="1">
      <c r="BP168959" s="90"/>
    </row>
    <row r="168960" spans="68:68" customFormat="1">
      <c r="BP168960" s="90"/>
    </row>
    <row r="168961" spans="68:68" customFormat="1">
      <c r="BP168961" s="90"/>
    </row>
    <row r="168962" spans="68:68" customFormat="1">
      <c r="BP168962" s="90"/>
    </row>
    <row r="168963" spans="68:68" customFormat="1">
      <c r="BP168963" s="90"/>
    </row>
    <row r="168964" spans="68:68" customFormat="1">
      <c r="BP168964" s="90"/>
    </row>
    <row r="168965" spans="68:68" customFormat="1">
      <c r="BP168965" s="90"/>
    </row>
    <row r="168966" spans="68:68" customFormat="1">
      <c r="BP168966" s="90"/>
    </row>
    <row r="168967" spans="68:68" customFormat="1">
      <c r="BP168967" s="90"/>
    </row>
    <row r="168968" spans="68:68" customFormat="1">
      <c r="BP168968" s="90"/>
    </row>
    <row r="168969" spans="68:68" customFormat="1">
      <c r="BP168969" s="90"/>
    </row>
    <row r="168970" spans="68:68" customFormat="1">
      <c r="BP168970" s="90"/>
    </row>
    <row r="168971" spans="68:68" customFormat="1">
      <c r="BP168971" s="90"/>
    </row>
    <row r="168972" spans="68:68" customFormat="1">
      <c r="BP168972" s="90"/>
    </row>
    <row r="168973" spans="68:68" customFormat="1">
      <c r="BP168973" s="90"/>
    </row>
    <row r="168974" spans="68:68" customFormat="1">
      <c r="BP168974" s="90"/>
    </row>
    <row r="168975" spans="68:68" customFormat="1">
      <c r="BP168975" s="90"/>
    </row>
    <row r="168976" spans="68:68" customFormat="1">
      <c r="BP168976" s="90"/>
    </row>
    <row r="168977" spans="68:68" customFormat="1">
      <c r="BP168977" s="90"/>
    </row>
    <row r="168978" spans="68:68" customFormat="1">
      <c r="BP168978" s="90"/>
    </row>
    <row r="168979" spans="68:68" customFormat="1">
      <c r="BP168979" s="90"/>
    </row>
    <row r="168980" spans="68:68" customFormat="1">
      <c r="BP168980" s="90"/>
    </row>
    <row r="168981" spans="68:68" customFormat="1">
      <c r="BP168981" s="90"/>
    </row>
    <row r="168982" spans="68:68" customFormat="1">
      <c r="BP168982" s="90"/>
    </row>
    <row r="168983" spans="68:68" customFormat="1">
      <c r="BP168983" s="90"/>
    </row>
    <row r="168984" spans="68:68" customFormat="1">
      <c r="BP168984" s="90"/>
    </row>
    <row r="168985" spans="68:68" customFormat="1">
      <c r="BP168985" s="90"/>
    </row>
    <row r="168986" spans="68:68" customFormat="1">
      <c r="BP168986" s="90"/>
    </row>
    <row r="168987" spans="68:68" customFormat="1">
      <c r="BP168987" s="90"/>
    </row>
    <row r="168988" spans="68:68" customFormat="1">
      <c r="BP168988" s="90"/>
    </row>
    <row r="168989" spans="68:68" customFormat="1">
      <c r="BP168989" s="90"/>
    </row>
    <row r="168990" spans="68:68" customFormat="1">
      <c r="BP168990" s="90"/>
    </row>
    <row r="168991" spans="68:68" customFormat="1">
      <c r="BP168991" s="90"/>
    </row>
    <row r="168992" spans="68:68" customFormat="1">
      <c r="BP168992" s="90"/>
    </row>
    <row r="168993" spans="68:68" customFormat="1">
      <c r="BP168993" s="90"/>
    </row>
    <row r="168994" spans="68:68" customFormat="1">
      <c r="BP168994" s="90"/>
    </row>
    <row r="168995" spans="68:68" customFormat="1">
      <c r="BP168995" s="90"/>
    </row>
    <row r="168996" spans="68:68" customFormat="1">
      <c r="BP168996" s="90"/>
    </row>
    <row r="168997" spans="68:68" customFormat="1">
      <c r="BP168997" s="90"/>
    </row>
    <row r="168998" spans="68:68" customFormat="1">
      <c r="BP168998" s="90"/>
    </row>
    <row r="168999" spans="68:68" customFormat="1">
      <c r="BP168999" s="90"/>
    </row>
    <row r="169000" spans="68:68" customFormat="1">
      <c r="BP169000" s="90"/>
    </row>
    <row r="169001" spans="68:68" customFormat="1">
      <c r="BP169001" s="90"/>
    </row>
    <row r="169002" spans="68:68" customFormat="1">
      <c r="BP169002" s="90"/>
    </row>
    <row r="169003" spans="68:68" customFormat="1">
      <c r="BP169003" s="90"/>
    </row>
    <row r="169004" spans="68:68" customFormat="1">
      <c r="BP169004" s="90"/>
    </row>
    <row r="169005" spans="68:68" customFormat="1">
      <c r="BP169005" s="90"/>
    </row>
    <row r="169006" spans="68:68" customFormat="1">
      <c r="BP169006" s="90"/>
    </row>
    <row r="169007" spans="68:68" customFormat="1">
      <c r="BP169007" s="90"/>
    </row>
    <row r="169008" spans="68:68" customFormat="1">
      <c r="BP169008" s="90"/>
    </row>
    <row r="169009" spans="68:68" customFormat="1">
      <c r="BP169009" s="90"/>
    </row>
    <row r="169010" spans="68:68" customFormat="1">
      <c r="BP169010" s="90"/>
    </row>
    <row r="169011" spans="68:68" customFormat="1">
      <c r="BP169011" s="90"/>
    </row>
    <row r="169012" spans="68:68" customFormat="1">
      <c r="BP169012" s="90"/>
    </row>
    <row r="169013" spans="68:68" customFormat="1">
      <c r="BP169013" s="90"/>
    </row>
    <row r="169014" spans="68:68" customFormat="1">
      <c r="BP169014" s="90"/>
    </row>
    <row r="169015" spans="68:68" customFormat="1">
      <c r="BP169015" s="90"/>
    </row>
    <row r="169016" spans="68:68" customFormat="1">
      <c r="BP169016" s="90"/>
    </row>
    <row r="169017" spans="68:68" customFormat="1">
      <c r="BP169017" s="90"/>
    </row>
    <row r="169018" spans="68:68" customFormat="1">
      <c r="BP169018" s="90"/>
    </row>
    <row r="169019" spans="68:68" customFormat="1">
      <c r="BP169019" s="90"/>
    </row>
    <row r="169020" spans="68:68" customFormat="1">
      <c r="BP169020" s="90"/>
    </row>
    <row r="169021" spans="68:68" customFormat="1">
      <c r="BP169021" s="90"/>
    </row>
    <row r="169022" spans="68:68" customFormat="1">
      <c r="BP169022" s="90"/>
    </row>
    <row r="169023" spans="68:68" customFormat="1">
      <c r="BP169023" s="90"/>
    </row>
    <row r="169024" spans="68:68" customFormat="1">
      <c r="BP169024" s="90"/>
    </row>
    <row r="169025" spans="68:68" customFormat="1">
      <c r="BP169025" s="90"/>
    </row>
    <row r="169026" spans="68:68" customFormat="1">
      <c r="BP169026" s="90"/>
    </row>
    <row r="169027" spans="68:68" customFormat="1">
      <c r="BP169027" s="90"/>
    </row>
    <row r="169028" spans="68:68" customFormat="1">
      <c r="BP169028" s="90"/>
    </row>
    <row r="169029" spans="68:68" customFormat="1">
      <c r="BP169029" s="90"/>
    </row>
    <row r="169030" spans="68:68" customFormat="1">
      <c r="BP169030" s="90"/>
    </row>
    <row r="169031" spans="68:68" customFormat="1">
      <c r="BP169031" s="90"/>
    </row>
    <row r="169032" spans="68:68" customFormat="1">
      <c r="BP169032" s="90"/>
    </row>
    <row r="169033" spans="68:68" customFormat="1">
      <c r="BP169033" s="90"/>
    </row>
    <row r="169034" spans="68:68" customFormat="1">
      <c r="BP169034" s="90"/>
    </row>
    <row r="169035" spans="68:68" customFormat="1">
      <c r="BP169035" s="90"/>
    </row>
    <row r="169036" spans="68:68" customFormat="1">
      <c r="BP169036" s="90"/>
    </row>
    <row r="169037" spans="68:68" customFormat="1">
      <c r="BP169037" s="90"/>
    </row>
    <row r="169038" spans="68:68" customFormat="1">
      <c r="BP169038" s="90"/>
    </row>
    <row r="169039" spans="68:68" customFormat="1">
      <c r="BP169039" s="90"/>
    </row>
    <row r="169040" spans="68:68" customFormat="1">
      <c r="BP169040" s="90"/>
    </row>
    <row r="169041" spans="68:68" customFormat="1">
      <c r="BP169041" s="90"/>
    </row>
    <row r="169042" spans="68:68" customFormat="1">
      <c r="BP169042" s="90"/>
    </row>
    <row r="169043" spans="68:68" customFormat="1">
      <c r="BP169043" s="90"/>
    </row>
    <row r="169044" spans="68:68" customFormat="1">
      <c r="BP169044" s="90"/>
    </row>
    <row r="169045" spans="68:68" customFormat="1">
      <c r="BP169045" s="90"/>
    </row>
    <row r="169046" spans="68:68" customFormat="1">
      <c r="BP169046" s="90"/>
    </row>
    <row r="169047" spans="68:68" customFormat="1">
      <c r="BP169047" s="90"/>
    </row>
    <row r="169048" spans="68:68" customFormat="1">
      <c r="BP169048" s="90"/>
    </row>
    <row r="169049" spans="68:68" customFormat="1">
      <c r="BP169049" s="90"/>
    </row>
    <row r="169050" spans="68:68" customFormat="1">
      <c r="BP169050" s="90"/>
    </row>
    <row r="169051" spans="68:68" customFormat="1">
      <c r="BP169051" s="90"/>
    </row>
    <row r="169052" spans="68:68" customFormat="1">
      <c r="BP169052" s="90"/>
    </row>
    <row r="169053" spans="68:68" customFormat="1">
      <c r="BP169053" s="90"/>
    </row>
    <row r="169054" spans="68:68" customFormat="1">
      <c r="BP169054" s="90"/>
    </row>
    <row r="169055" spans="68:68" customFormat="1">
      <c r="BP169055" s="90"/>
    </row>
    <row r="169056" spans="68:68" customFormat="1">
      <c r="BP169056" s="90"/>
    </row>
    <row r="169057" spans="68:68" customFormat="1">
      <c r="BP169057" s="90"/>
    </row>
    <row r="169058" spans="68:68" customFormat="1">
      <c r="BP169058" s="90"/>
    </row>
    <row r="169059" spans="68:68" customFormat="1">
      <c r="BP169059" s="90"/>
    </row>
    <row r="169060" spans="68:68" customFormat="1">
      <c r="BP169060" s="90"/>
    </row>
    <row r="169061" spans="68:68" customFormat="1">
      <c r="BP169061" s="90"/>
    </row>
    <row r="169062" spans="68:68" customFormat="1">
      <c r="BP169062" s="90"/>
    </row>
    <row r="169063" spans="68:68" customFormat="1">
      <c r="BP169063" s="90"/>
    </row>
    <row r="169064" spans="68:68" customFormat="1">
      <c r="BP169064" s="90"/>
    </row>
    <row r="169065" spans="68:68" customFormat="1">
      <c r="BP169065" s="90"/>
    </row>
    <row r="169066" spans="68:68" customFormat="1">
      <c r="BP169066" s="90"/>
    </row>
    <row r="169067" spans="68:68" customFormat="1">
      <c r="BP169067" s="90"/>
    </row>
    <row r="169068" spans="68:68" customFormat="1">
      <c r="BP169068" s="90"/>
    </row>
    <row r="169069" spans="68:68" customFormat="1">
      <c r="BP169069" s="90"/>
    </row>
    <row r="169070" spans="68:68" customFormat="1">
      <c r="BP169070" s="90"/>
    </row>
    <row r="169071" spans="68:68" customFormat="1">
      <c r="BP169071" s="90"/>
    </row>
    <row r="169072" spans="68:68" customFormat="1">
      <c r="BP169072" s="90"/>
    </row>
    <row r="169073" spans="68:68" customFormat="1">
      <c r="BP169073" s="90"/>
    </row>
    <row r="169074" spans="68:68" customFormat="1">
      <c r="BP169074" s="90"/>
    </row>
    <row r="169075" spans="68:68" customFormat="1">
      <c r="BP169075" s="90"/>
    </row>
    <row r="169076" spans="68:68" customFormat="1">
      <c r="BP169076" s="90"/>
    </row>
    <row r="169077" spans="68:68" customFormat="1">
      <c r="BP169077" s="90"/>
    </row>
    <row r="169078" spans="68:68" customFormat="1">
      <c r="BP169078" s="90"/>
    </row>
    <row r="169079" spans="68:68" customFormat="1">
      <c r="BP169079" s="90"/>
    </row>
    <row r="169080" spans="68:68" customFormat="1">
      <c r="BP169080" s="90"/>
    </row>
    <row r="169081" spans="68:68" customFormat="1">
      <c r="BP169081" s="90"/>
    </row>
    <row r="169082" spans="68:68" customFormat="1">
      <c r="BP169082" s="90"/>
    </row>
    <row r="169083" spans="68:68" customFormat="1">
      <c r="BP169083" s="90"/>
    </row>
    <row r="169084" spans="68:68" customFormat="1">
      <c r="BP169084" s="90"/>
    </row>
    <row r="169085" spans="68:68" customFormat="1">
      <c r="BP169085" s="90"/>
    </row>
    <row r="169086" spans="68:68" customFormat="1">
      <c r="BP169086" s="90"/>
    </row>
    <row r="169087" spans="68:68" customFormat="1">
      <c r="BP169087" s="90"/>
    </row>
    <row r="169088" spans="68:68" customFormat="1">
      <c r="BP169088" s="90"/>
    </row>
    <row r="169089" spans="68:68" customFormat="1">
      <c r="BP169089" s="90"/>
    </row>
    <row r="169090" spans="68:68" customFormat="1">
      <c r="BP169090" s="90"/>
    </row>
    <row r="169091" spans="68:68" customFormat="1">
      <c r="BP169091" s="90"/>
    </row>
    <row r="169092" spans="68:68" customFormat="1">
      <c r="BP169092" s="90"/>
    </row>
    <row r="169093" spans="68:68" customFormat="1">
      <c r="BP169093" s="90"/>
    </row>
    <row r="169094" spans="68:68" customFormat="1">
      <c r="BP169094" s="90"/>
    </row>
    <row r="169095" spans="68:68" customFormat="1">
      <c r="BP169095" s="90"/>
    </row>
    <row r="169096" spans="68:68" customFormat="1">
      <c r="BP169096" s="90"/>
    </row>
    <row r="169097" spans="68:68" customFormat="1">
      <c r="BP169097" s="90"/>
    </row>
    <row r="169098" spans="68:68" customFormat="1">
      <c r="BP169098" s="90"/>
    </row>
    <row r="169099" spans="68:68" customFormat="1">
      <c r="BP169099" s="90"/>
    </row>
    <row r="169100" spans="68:68" customFormat="1">
      <c r="BP169100" s="90"/>
    </row>
    <row r="169101" spans="68:68" customFormat="1">
      <c r="BP169101" s="90"/>
    </row>
    <row r="169102" spans="68:68" customFormat="1">
      <c r="BP169102" s="90"/>
    </row>
    <row r="169103" spans="68:68" customFormat="1">
      <c r="BP169103" s="90"/>
    </row>
    <row r="169104" spans="68:68" customFormat="1">
      <c r="BP169104" s="90"/>
    </row>
    <row r="169105" spans="68:68" customFormat="1">
      <c r="BP169105" s="90"/>
    </row>
    <row r="169106" spans="68:68" customFormat="1">
      <c r="BP169106" s="90"/>
    </row>
    <row r="169107" spans="68:68" customFormat="1">
      <c r="BP169107" s="90"/>
    </row>
    <row r="169108" spans="68:68" customFormat="1">
      <c r="BP169108" s="90"/>
    </row>
    <row r="169109" spans="68:68" customFormat="1">
      <c r="BP169109" s="90"/>
    </row>
    <row r="169110" spans="68:68" customFormat="1">
      <c r="BP169110" s="90"/>
    </row>
    <row r="169111" spans="68:68" customFormat="1">
      <c r="BP169111" s="90"/>
    </row>
    <row r="169112" spans="68:68" customFormat="1">
      <c r="BP169112" s="90"/>
    </row>
    <row r="169113" spans="68:68" customFormat="1">
      <c r="BP169113" s="90"/>
    </row>
    <row r="169114" spans="68:68" customFormat="1">
      <c r="BP169114" s="90"/>
    </row>
    <row r="169115" spans="68:68" customFormat="1">
      <c r="BP169115" s="90"/>
    </row>
    <row r="169116" spans="68:68" customFormat="1">
      <c r="BP169116" s="90"/>
    </row>
    <row r="169117" spans="68:68" customFormat="1">
      <c r="BP169117" s="90"/>
    </row>
    <row r="169118" spans="68:68" customFormat="1">
      <c r="BP169118" s="90"/>
    </row>
    <row r="169119" spans="68:68" customFormat="1">
      <c r="BP169119" s="90"/>
    </row>
    <row r="169120" spans="68:68" customFormat="1">
      <c r="BP169120" s="90"/>
    </row>
    <row r="169121" spans="68:68" customFormat="1">
      <c r="BP169121" s="90"/>
    </row>
    <row r="169122" spans="68:68" customFormat="1">
      <c r="BP169122" s="90"/>
    </row>
    <row r="169123" spans="68:68" customFormat="1">
      <c r="BP169123" s="90"/>
    </row>
    <row r="169124" spans="68:68" customFormat="1">
      <c r="BP169124" s="90"/>
    </row>
    <row r="169125" spans="68:68" customFormat="1">
      <c r="BP169125" s="90"/>
    </row>
    <row r="169126" spans="68:68" customFormat="1">
      <c r="BP169126" s="90"/>
    </row>
    <row r="169127" spans="68:68" customFormat="1">
      <c r="BP169127" s="90"/>
    </row>
    <row r="169128" spans="68:68" customFormat="1">
      <c r="BP169128" s="90"/>
    </row>
    <row r="169129" spans="68:68" customFormat="1">
      <c r="BP169129" s="90"/>
    </row>
    <row r="169130" spans="68:68" customFormat="1">
      <c r="BP169130" s="90"/>
    </row>
    <row r="169131" spans="68:68" customFormat="1">
      <c r="BP169131" s="90"/>
    </row>
    <row r="169132" spans="68:68" customFormat="1">
      <c r="BP169132" s="90"/>
    </row>
    <row r="169133" spans="68:68" customFormat="1">
      <c r="BP169133" s="90"/>
    </row>
    <row r="169134" spans="68:68" customFormat="1">
      <c r="BP169134" s="90"/>
    </row>
    <row r="169135" spans="68:68" customFormat="1">
      <c r="BP169135" s="90"/>
    </row>
    <row r="169136" spans="68:68" customFormat="1">
      <c r="BP169136" s="90"/>
    </row>
    <row r="169137" spans="68:68" customFormat="1">
      <c r="BP169137" s="90"/>
    </row>
    <row r="169138" spans="68:68" customFormat="1">
      <c r="BP169138" s="90"/>
    </row>
    <row r="169139" spans="68:68" customFormat="1">
      <c r="BP169139" s="90"/>
    </row>
    <row r="169140" spans="68:68" customFormat="1">
      <c r="BP169140" s="90"/>
    </row>
    <row r="169141" spans="68:68" customFormat="1">
      <c r="BP169141" s="90"/>
    </row>
    <row r="169142" spans="68:68" customFormat="1">
      <c r="BP169142" s="90"/>
    </row>
    <row r="169143" spans="68:68" customFormat="1">
      <c r="BP169143" s="90"/>
    </row>
    <row r="169144" spans="68:68" customFormat="1">
      <c r="BP169144" s="90"/>
    </row>
    <row r="169145" spans="68:68" customFormat="1">
      <c r="BP169145" s="90"/>
    </row>
    <row r="169146" spans="68:68" customFormat="1">
      <c r="BP169146" s="90"/>
    </row>
    <row r="169147" spans="68:68" customFormat="1">
      <c r="BP169147" s="90"/>
    </row>
    <row r="169148" spans="68:68" customFormat="1">
      <c r="BP169148" s="90"/>
    </row>
    <row r="169149" spans="68:68" customFormat="1">
      <c r="BP169149" s="90"/>
    </row>
    <row r="169150" spans="68:68" customFormat="1">
      <c r="BP169150" s="90"/>
    </row>
    <row r="169151" spans="68:68" customFormat="1">
      <c r="BP169151" s="90"/>
    </row>
    <row r="169152" spans="68:68" customFormat="1">
      <c r="BP169152" s="90"/>
    </row>
    <row r="169153" spans="68:68" customFormat="1">
      <c r="BP169153" s="90"/>
    </row>
    <row r="169154" spans="68:68" customFormat="1">
      <c r="BP169154" s="90"/>
    </row>
    <row r="169155" spans="68:68" customFormat="1">
      <c r="BP169155" s="90"/>
    </row>
    <row r="169156" spans="68:68" customFormat="1">
      <c r="BP169156" s="90"/>
    </row>
    <row r="169157" spans="68:68" customFormat="1">
      <c r="BP169157" s="90"/>
    </row>
    <row r="169158" spans="68:68" customFormat="1">
      <c r="BP169158" s="90"/>
    </row>
    <row r="169159" spans="68:68" customFormat="1">
      <c r="BP169159" s="90"/>
    </row>
    <row r="169160" spans="68:68" customFormat="1">
      <c r="BP169160" s="90"/>
    </row>
    <row r="169161" spans="68:68" customFormat="1">
      <c r="BP169161" s="90"/>
    </row>
    <row r="169162" spans="68:68" customFormat="1">
      <c r="BP169162" s="90"/>
    </row>
    <row r="169163" spans="68:68" customFormat="1">
      <c r="BP169163" s="90"/>
    </row>
    <row r="169164" spans="68:68" customFormat="1">
      <c r="BP169164" s="90"/>
    </row>
    <row r="169165" spans="68:68" customFormat="1">
      <c r="BP169165" s="90"/>
    </row>
    <row r="169166" spans="68:68" customFormat="1">
      <c r="BP169166" s="90"/>
    </row>
    <row r="169167" spans="68:68" customFormat="1">
      <c r="BP169167" s="90"/>
    </row>
    <row r="169168" spans="68:68" customFormat="1">
      <c r="BP169168" s="90"/>
    </row>
    <row r="169169" spans="68:68" customFormat="1">
      <c r="BP169169" s="90"/>
    </row>
    <row r="169170" spans="68:68" customFormat="1">
      <c r="BP169170" s="90"/>
    </row>
    <row r="169171" spans="68:68" customFormat="1">
      <c r="BP169171" s="90"/>
    </row>
    <row r="169172" spans="68:68" customFormat="1">
      <c r="BP169172" s="90"/>
    </row>
    <row r="169173" spans="68:68" customFormat="1">
      <c r="BP169173" s="90"/>
    </row>
    <row r="169174" spans="68:68" customFormat="1">
      <c r="BP169174" s="90"/>
    </row>
    <row r="169175" spans="68:68" customFormat="1">
      <c r="BP169175" s="90"/>
    </row>
    <row r="169176" spans="68:68" customFormat="1">
      <c r="BP169176" s="90"/>
    </row>
    <row r="169177" spans="68:68" customFormat="1">
      <c r="BP169177" s="90"/>
    </row>
    <row r="169178" spans="68:68" customFormat="1">
      <c r="BP169178" s="90"/>
    </row>
    <row r="169179" spans="68:68" customFormat="1">
      <c r="BP169179" s="90"/>
    </row>
    <row r="169180" spans="68:68" customFormat="1">
      <c r="BP169180" s="90"/>
    </row>
    <row r="169181" spans="68:68" customFormat="1">
      <c r="BP169181" s="90"/>
    </row>
    <row r="169182" spans="68:68" customFormat="1">
      <c r="BP169182" s="90"/>
    </row>
    <row r="169183" spans="68:68" customFormat="1">
      <c r="BP169183" s="90"/>
    </row>
    <row r="169184" spans="68:68" customFormat="1">
      <c r="BP169184" s="90"/>
    </row>
    <row r="169185" spans="68:68" customFormat="1">
      <c r="BP169185" s="90"/>
    </row>
    <row r="169186" spans="68:68" customFormat="1">
      <c r="BP169186" s="90"/>
    </row>
    <row r="169187" spans="68:68" customFormat="1">
      <c r="BP169187" s="90"/>
    </row>
    <row r="169188" spans="68:68" customFormat="1">
      <c r="BP169188" s="90"/>
    </row>
    <row r="169189" spans="68:68" customFormat="1">
      <c r="BP169189" s="90"/>
    </row>
    <row r="169190" spans="68:68" customFormat="1">
      <c r="BP169190" s="90"/>
    </row>
    <row r="169191" spans="68:68" customFormat="1">
      <c r="BP169191" s="90"/>
    </row>
    <row r="169192" spans="68:68" customFormat="1">
      <c r="BP169192" s="90"/>
    </row>
    <row r="169193" spans="68:68" customFormat="1">
      <c r="BP169193" s="90"/>
    </row>
    <row r="169194" spans="68:68" customFormat="1">
      <c r="BP169194" s="90"/>
    </row>
    <row r="169195" spans="68:68" customFormat="1">
      <c r="BP169195" s="90"/>
    </row>
    <row r="169196" spans="68:68" customFormat="1">
      <c r="BP169196" s="90"/>
    </row>
    <row r="169197" spans="68:68" customFormat="1">
      <c r="BP169197" s="90"/>
    </row>
    <row r="169198" spans="68:68" customFormat="1">
      <c r="BP169198" s="90"/>
    </row>
    <row r="169199" spans="68:68" customFormat="1">
      <c r="BP169199" s="90"/>
    </row>
    <row r="169200" spans="68:68" customFormat="1">
      <c r="BP169200" s="90"/>
    </row>
    <row r="169201" spans="68:68" customFormat="1">
      <c r="BP169201" s="90"/>
    </row>
    <row r="169202" spans="68:68" customFormat="1">
      <c r="BP169202" s="90"/>
    </row>
    <row r="169203" spans="68:68" customFormat="1">
      <c r="BP169203" s="90"/>
    </row>
    <row r="169204" spans="68:68" customFormat="1">
      <c r="BP169204" s="90"/>
    </row>
    <row r="169205" spans="68:68" customFormat="1">
      <c r="BP169205" s="90"/>
    </row>
    <row r="169206" spans="68:68" customFormat="1">
      <c r="BP169206" s="90"/>
    </row>
    <row r="169207" spans="68:68" customFormat="1">
      <c r="BP169207" s="90"/>
    </row>
    <row r="169208" spans="68:68" customFormat="1">
      <c r="BP169208" s="90"/>
    </row>
    <row r="169209" spans="68:68" customFormat="1">
      <c r="BP169209" s="90"/>
    </row>
    <row r="169210" spans="68:68" customFormat="1">
      <c r="BP169210" s="90"/>
    </row>
    <row r="169211" spans="68:68" customFormat="1">
      <c r="BP169211" s="90"/>
    </row>
    <row r="169212" spans="68:68" customFormat="1">
      <c r="BP169212" s="90"/>
    </row>
    <row r="169213" spans="68:68" customFormat="1">
      <c r="BP169213" s="90"/>
    </row>
    <row r="169214" spans="68:68" customFormat="1">
      <c r="BP169214" s="90"/>
    </row>
    <row r="169215" spans="68:68" customFormat="1">
      <c r="BP169215" s="90"/>
    </row>
    <row r="169216" spans="68:68" customFormat="1">
      <c r="BP169216" s="90"/>
    </row>
    <row r="169217" spans="68:68" customFormat="1">
      <c r="BP169217" s="90"/>
    </row>
    <row r="169218" spans="68:68" customFormat="1">
      <c r="BP169218" s="90"/>
    </row>
    <row r="169219" spans="68:68" customFormat="1">
      <c r="BP169219" s="90"/>
    </row>
    <row r="169220" spans="68:68" customFormat="1">
      <c r="BP169220" s="90"/>
    </row>
    <row r="169221" spans="68:68" customFormat="1">
      <c r="BP169221" s="90"/>
    </row>
    <row r="169222" spans="68:68" customFormat="1">
      <c r="BP169222" s="90"/>
    </row>
    <row r="169223" spans="68:68" customFormat="1">
      <c r="BP169223" s="90"/>
    </row>
    <row r="169224" spans="68:68" customFormat="1">
      <c r="BP169224" s="90"/>
    </row>
    <row r="169225" spans="68:68" customFormat="1">
      <c r="BP169225" s="90"/>
    </row>
    <row r="169226" spans="68:68" customFormat="1">
      <c r="BP169226" s="90"/>
    </row>
    <row r="169227" spans="68:68" customFormat="1">
      <c r="BP169227" s="90"/>
    </row>
    <row r="169228" spans="68:68" customFormat="1">
      <c r="BP169228" s="90"/>
    </row>
    <row r="169229" spans="68:68" customFormat="1">
      <c r="BP169229" s="90"/>
    </row>
    <row r="169230" spans="68:68" customFormat="1">
      <c r="BP169230" s="90"/>
    </row>
    <row r="169231" spans="68:68" customFormat="1">
      <c r="BP169231" s="90"/>
    </row>
    <row r="169232" spans="68:68" customFormat="1">
      <c r="BP169232" s="90"/>
    </row>
    <row r="169233" spans="68:68" customFormat="1">
      <c r="BP169233" s="90"/>
    </row>
    <row r="169234" spans="68:68" customFormat="1">
      <c r="BP169234" s="90"/>
    </row>
    <row r="169235" spans="68:68" customFormat="1">
      <c r="BP169235" s="90"/>
    </row>
    <row r="169236" spans="68:68" customFormat="1">
      <c r="BP169236" s="90"/>
    </row>
    <row r="169237" spans="68:68" customFormat="1">
      <c r="BP169237" s="90"/>
    </row>
    <row r="169238" spans="68:68" customFormat="1">
      <c r="BP169238" s="90"/>
    </row>
    <row r="169239" spans="68:68" customFormat="1">
      <c r="BP169239" s="90"/>
    </row>
    <row r="169240" spans="68:68" customFormat="1">
      <c r="BP169240" s="90"/>
    </row>
    <row r="169241" spans="68:68" customFormat="1">
      <c r="BP169241" s="90"/>
    </row>
    <row r="169242" spans="68:68" customFormat="1">
      <c r="BP169242" s="90"/>
    </row>
    <row r="169243" spans="68:68" customFormat="1">
      <c r="BP169243" s="90"/>
    </row>
    <row r="169244" spans="68:68" customFormat="1">
      <c r="BP169244" s="90"/>
    </row>
    <row r="169245" spans="68:68" customFormat="1">
      <c r="BP169245" s="90"/>
    </row>
    <row r="169246" spans="68:68" customFormat="1">
      <c r="BP169246" s="90"/>
    </row>
    <row r="169247" spans="68:68" customFormat="1">
      <c r="BP169247" s="90"/>
    </row>
    <row r="169248" spans="68:68" customFormat="1">
      <c r="BP169248" s="90"/>
    </row>
    <row r="169249" spans="68:68" customFormat="1">
      <c r="BP169249" s="90"/>
    </row>
    <row r="169250" spans="68:68" customFormat="1">
      <c r="BP169250" s="90"/>
    </row>
    <row r="169251" spans="68:68" customFormat="1">
      <c r="BP169251" s="90"/>
    </row>
    <row r="169252" spans="68:68" customFormat="1">
      <c r="BP169252" s="90"/>
    </row>
    <row r="169253" spans="68:68" customFormat="1">
      <c r="BP169253" s="90"/>
    </row>
    <row r="169254" spans="68:68" customFormat="1">
      <c r="BP169254" s="90"/>
    </row>
    <row r="169255" spans="68:68" customFormat="1">
      <c r="BP169255" s="90"/>
    </row>
    <row r="169256" spans="68:68" customFormat="1">
      <c r="BP169256" s="90"/>
    </row>
    <row r="169257" spans="68:68" customFormat="1">
      <c r="BP169257" s="90"/>
    </row>
    <row r="169258" spans="68:68" customFormat="1">
      <c r="BP169258" s="90"/>
    </row>
    <row r="169259" spans="68:68" customFormat="1">
      <c r="BP169259" s="90"/>
    </row>
    <row r="169260" spans="68:68" customFormat="1">
      <c r="BP169260" s="90"/>
    </row>
    <row r="169261" spans="68:68" customFormat="1">
      <c r="BP169261" s="90"/>
    </row>
    <row r="169262" spans="68:68" customFormat="1">
      <c r="BP169262" s="90"/>
    </row>
    <row r="169263" spans="68:68" customFormat="1">
      <c r="BP169263" s="90"/>
    </row>
    <row r="169264" spans="68:68" customFormat="1">
      <c r="BP169264" s="90"/>
    </row>
    <row r="169265" spans="68:68" customFormat="1">
      <c r="BP169265" s="90"/>
    </row>
    <row r="169266" spans="68:68" customFormat="1">
      <c r="BP169266" s="90"/>
    </row>
    <row r="169267" spans="68:68" customFormat="1">
      <c r="BP169267" s="90"/>
    </row>
    <row r="169268" spans="68:68" customFormat="1">
      <c r="BP169268" s="90"/>
    </row>
    <row r="169269" spans="68:68" customFormat="1">
      <c r="BP169269" s="90"/>
    </row>
    <row r="169270" spans="68:68" customFormat="1">
      <c r="BP169270" s="90"/>
    </row>
    <row r="169271" spans="68:68" customFormat="1">
      <c r="BP169271" s="90"/>
    </row>
    <row r="169272" spans="68:68" customFormat="1">
      <c r="BP169272" s="90"/>
    </row>
    <row r="169273" spans="68:68" customFormat="1">
      <c r="BP169273" s="90"/>
    </row>
    <row r="169274" spans="68:68" customFormat="1">
      <c r="BP169274" s="90"/>
    </row>
    <row r="169275" spans="68:68" customFormat="1">
      <c r="BP169275" s="90"/>
    </row>
    <row r="169276" spans="68:68" customFormat="1">
      <c r="BP169276" s="90"/>
    </row>
    <row r="169277" spans="68:68" customFormat="1">
      <c r="BP169277" s="90"/>
    </row>
    <row r="169278" spans="68:68" customFormat="1">
      <c r="BP169278" s="90"/>
    </row>
    <row r="169279" spans="68:68" customFormat="1">
      <c r="BP169279" s="90"/>
    </row>
    <row r="169280" spans="68:68" customFormat="1">
      <c r="BP169280" s="90"/>
    </row>
    <row r="169281" spans="68:68" customFormat="1">
      <c r="BP169281" s="90"/>
    </row>
    <row r="169282" spans="68:68" customFormat="1">
      <c r="BP169282" s="90"/>
    </row>
    <row r="169283" spans="68:68" customFormat="1">
      <c r="BP169283" s="90"/>
    </row>
    <row r="169284" spans="68:68" customFormat="1">
      <c r="BP169284" s="90"/>
    </row>
    <row r="169285" spans="68:68" customFormat="1">
      <c r="BP169285" s="90"/>
    </row>
    <row r="169286" spans="68:68" customFormat="1">
      <c r="BP169286" s="90"/>
    </row>
    <row r="169287" spans="68:68" customFormat="1">
      <c r="BP169287" s="90"/>
    </row>
    <row r="169288" spans="68:68" customFormat="1">
      <c r="BP169288" s="90"/>
    </row>
    <row r="169289" spans="68:68" customFormat="1">
      <c r="BP169289" s="90"/>
    </row>
    <row r="169290" spans="68:68" customFormat="1">
      <c r="BP169290" s="90"/>
    </row>
    <row r="169291" spans="68:68" customFormat="1">
      <c r="BP169291" s="90"/>
    </row>
    <row r="169292" spans="68:68" customFormat="1">
      <c r="BP169292" s="90"/>
    </row>
    <row r="169293" spans="68:68" customFormat="1">
      <c r="BP169293" s="90"/>
    </row>
    <row r="169294" spans="68:68" customFormat="1">
      <c r="BP169294" s="90"/>
    </row>
    <row r="169295" spans="68:68" customFormat="1">
      <c r="BP169295" s="90"/>
    </row>
    <row r="169296" spans="68:68" customFormat="1">
      <c r="BP169296" s="90"/>
    </row>
    <row r="169297" spans="68:68" customFormat="1">
      <c r="BP169297" s="90"/>
    </row>
    <row r="169298" spans="68:68" customFormat="1">
      <c r="BP169298" s="90"/>
    </row>
    <row r="169299" spans="68:68" customFormat="1">
      <c r="BP169299" s="90"/>
    </row>
    <row r="169300" spans="68:68" customFormat="1">
      <c r="BP169300" s="90"/>
    </row>
    <row r="169301" spans="68:68" customFormat="1">
      <c r="BP169301" s="90"/>
    </row>
    <row r="169302" spans="68:68" customFormat="1">
      <c r="BP169302" s="90"/>
    </row>
    <row r="169303" spans="68:68" customFormat="1">
      <c r="BP169303" s="90"/>
    </row>
    <row r="169304" spans="68:68" customFormat="1">
      <c r="BP169304" s="90"/>
    </row>
    <row r="169305" spans="68:68" customFormat="1">
      <c r="BP169305" s="90"/>
    </row>
    <row r="169306" spans="68:68" customFormat="1">
      <c r="BP169306" s="90"/>
    </row>
    <row r="169307" spans="68:68" customFormat="1">
      <c r="BP169307" s="90"/>
    </row>
    <row r="169308" spans="68:68" customFormat="1">
      <c r="BP169308" s="90"/>
    </row>
    <row r="169309" spans="68:68" customFormat="1">
      <c r="BP169309" s="90"/>
    </row>
    <row r="169310" spans="68:68" customFormat="1">
      <c r="BP169310" s="90"/>
    </row>
    <row r="169311" spans="68:68" customFormat="1">
      <c r="BP169311" s="90"/>
    </row>
    <row r="169312" spans="68:68" customFormat="1">
      <c r="BP169312" s="90"/>
    </row>
    <row r="169313" spans="68:68" customFormat="1">
      <c r="BP169313" s="90"/>
    </row>
    <row r="169314" spans="68:68" customFormat="1">
      <c r="BP169314" s="90"/>
    </row>
    <row r="169315" spans="68:68" customFormat="1">
      <c r="BP169315" s="90"/>
    </row>
    <row r="169316" spans="68:68" customFormat="1">
      <c r="BP169316" s="90"/>
    </row>
    <row r="169317" spans="68:68" customFormat="1">
      <c r="BP169317" s="90"/>
    </row>
    <row r="169318" spans="68:68" customFormat="1">
      <c r="BP169318" s="90"/>
    </row>
    <row r="169319" spans="68:68" customFormat="1">
      <c r="BP169319" s="90"/>
    </row>
    <row r="169320" spans="68:68" customFormat="1">
      <c r="BP169320" s="90"/>
    </row>
    <row r="169321" spans="68:68" customFormat="1">
      <c r="BP169321" s="90"/>
    </row>
    <row r="169322" spans="68:68" customFormat="1">
      <c r="BP169322" s="90"/>
    </row>
    <row r="169323" spans="68:68" customFormat="1">
      <c r="BP169323" s="90"/>
    </row>
    <row r="169324" spans="68:68" customFormat="1">
      <c r="BP169324" s="90"/>
    </row>
    <row r="169325" spans="68:68" customFormat="1">
      <c r="BP169325" s="90"/>
    </row>
    <row r="169326" spans="68:68" customFormat="1">
      <c r="BP169326" s="90"/>
    </row>
    <row r="169327" spans="68:68" customFormat="1">
      <c r="BP169327" s="90"/>
    </row>
    <row r="169328" spans="68:68" customFormat="1">
      <c r="BP169328" s="90"/>
    </row>
    <row r="169329" spans="68:68" customFormat="1">
      <c r="BP169329" s="90"/>
    </row>
    <row r="169330" spans="68:68" customFormat="1">
      <c r="BP169330" s="90"/>
    </row>
    <row r="169331" spans="68:68" customFormat="1">
      <c r="BP169331" s="90"/>
    </row>
    <row r="169332" spans="68:68" customFormat="1">
      <c r="BP169332" s="90"/>
    </row>
    <row r="169333" spans="68:68" customFormat="1">
      <c r="BP169333" s="90"/>
    </row>
    <row r="169334" spans="68:68" customFormat="1">
      <c r="BP169334" s="90"/>
    </row>
    <row r="169335" spans="68:68" customFormat="1">
      <c r="BP169335" s="90"/>
    </row>
    <row r="169336" spans="68:68" customFormat="1">
      <c r="BP169336" s="90"/>
    </row>
    <row r="169337" spans="68:68" customFormat="1">
      <c r="BP169337" s="90"/>
    </row>
    <row r="169338" spans="68:68" customFormat="1">
      <c r="BP169338" s="90"/>
    </row>
    <row r="169339" spans="68:68" customFormat="1">
      <c r="BP169339" s="90"/>
    </row>
    <row r="169340" spans="68:68" customFormat="1">
      <c r="BP169340" s="90"/>
    </row>
    <row r="169341" spans="68:68" customFormat="1">
      <c r="BP169341" s="90"/>
    </row>
    <row r="169342" spans="68:68" customFormat="1">
      <c r="BP169342" s="90"/>
    </row>
    <row r="169343" spans="68:68" customFormat="1">
      <c r="BP169343" s="90"/>
    </row>
    <row r="169344" spans="68:68" customFormat="1">
      <c r="BP169344" s="90"/>
    </row>
    <row r="169345" spans="68:68" customFormat="1">
      <c r="BP169345" s="90"/>
    </row>
    <row r="169346" spans="68:68" customFormat="1">
      <c r="BP169346" s="90"/>
    </row>
    <row r="169347" spans="68:68" customFormat="1">
      <c r="BP169347" s="90"/>
    </row>
    <row r="169348" spans="68:68" customFormat="1">
      <c r="BP169348" s="90"/>
    </row>
    <row r="169349" spans="68:68" customFormat="1">
      <c r="BP169349" s="90"/>
    </row>
    <row r="169350" spans="68:68" customFormat="1">
      <c r="BP169350" s="90"/>
    </row>
    <row r="169351" spans="68:68" customFormat="1">
      <c r="BP169351" s="90"/>
    </row>
    <row r="169352" spans="68:68" customFormat="1">
      <c r="BP169352" s="90"/>
    </row>
    <row r="169353" spans="68:68" customFormat="1">
      <c r="BP169353" s="90"/>
    </row>
    <row r="169354" spans="68:68" customFormat="1">
      <c r="BP169354" s="90"/>
    </row>
    <row r="169355" spans="68:68" customFormat="1">
      <c r="BP169355" s="90"/>
    </row>
    <row r="169356" spans="68:68" customFormat="1">
      <c r="BP169356" s="90"/>
    </row>
    <row r="169357" spans="68:68" customFormat="1">
      <c r="BP169357" s="90"/>
    </row>
    <row r="169358" spans="68:68" customFormat="1">
      <c r="BP169358" s="90"/>
    </row>
    <row r="169359" spans="68:68" customFormat="1">
      <c r="BP169359" s="90"/>
    </row>
    <row r="169360" spans="68:68" customFormat="1">
      <c r="BP169360" s="90"/>
    </row>
    <row r="169361" spans="68:68" customFormat="1">
      <c r="BP169361" s="90"/>
    </row>
    <row r="169362" spans="68:68" customFormat="1">
      <c r="BP169362" s="90"/>
    </row>
    <row r="169363" spans="68:68" customFormat="1">
      <c r="BP169363" s="90"/>
    </row>
    <row r="169364" spans="68:68" customFormat="1">
      <c r="BP169364" s="90"/>
    </row>
    <row r="169365" spans="68:68" customFormat="1">
      <c r="BP169365" s="90"/>
    </row>
    <row r="169366" spans="68:68" customFormat="1">
      <c r="BP169366" s="90"/>
    </row>
    <row r="169367" spans="68:68" customFormat="1">
      <c r="BP169367" s="90"/>
    </row>
    <row r="169368" spans="68:68" customFormat="1">
      <c r="BP169368" s="90"/>
    </row>
    <row r="169369" spans="68:68" customFormat="1">
      <c r="BP169369" s="90"/>
    </row>
    <row r="169370" spans="68:68" customFormat="1">
      <c r="BP169370" s="90"/>
    </row>
    <row r="169371" spans="68:68" customFormat="1">
      <c r="BP169371" s="90"/>
    </row>
    <row r="169372" spans="68:68" customFormat="1">
      <c r="BP169372" s="90"/>
    </row>
    <row r="169373" spans="68:68" customFormat="1">
      <c r="BP169373" s="90"/>
    </row>
    <row r="169374" spans="68:68" customFormat="1">
      <c r="BP169374" s="90"/>
    </row>
    <row r="169375" spans="68:68" customFormat="1">
      <c r="BP169375" s="90"/>
    </row>
    <row r="169376" spans="68:68" customFormat="1">
      <c r="BP169376" s="90"/>
    </row>
    <row r="169377" spans="68:68" customFormat="1">
      <c r="BP169377" s="90"/>
    </row>
    <row r="169378" spans="68:68" customFormat="1">
      <c r="BP169378" s="90"/>
    </row>
    <row r="169379" spans="68:68" customFormat="1">
      <c r="BP169379" s="90"/>
    </row>
    <row r="169380" spans="68:68" customFormat="1">
      <c r="BP169380" s="90"/>
    </row>
    <row r="169381" spans="68:68" customFormat="1">
      <c r="BP169381" s="90"/>
    </row>
    <row r="169382" spans="68:68" customFormat="1">
      <c r="BP169382" s="90"/>
    </row>
    <row r="169383" spans="68:68" customFormat="1">
      <c r="BP169383" s="90"/>
    </row>
    <row r="169384" spans="68:68" customFormat="1">
      <c r="BP169384" s="90"/>
    </row>
    <row r="169385" spans="68:68" customFormat="1">
      <c r="BP169385" s="90"/>
    </row>
    <row r="169386" spans="68:68" customFormat="1">
      <c r="BP169386" s="90"/>
    </row>
    <row r="169387" spans="68:68" customFormat="1">
      <c r="BP169387" s="90"/>
    </row>
    <row r="169388" spans="68:68" customFormat="1">
      <c r="BP169388" s="90"/>
    </row>
    <row r="169389" spans="68:68" customFormat="1">
      <c r="BP169389" s="90"/>
    </row>
    <row r="169390" spans="68:68" customFormat="1">
      <c r="BP169390" s="90"/>
    </row>
    <row r="169391" spans="68:68" customFormat="1">
      <c r="BP169391" s="90"/>
    </row>
    <row r="169392" spans="68:68" customFormat="1">
      <c r="BP169392" s="90"/>
    </row>
    <row r="169393" spans="68:68" customFormat="1">
      <c r="BP169393" s="90"/>
    </row>
    <row r="169394" spans="68:68" customFormat="1">
      <c r="BP169394" s="90"/>
    </row>
    <row r="169395" spans="68:68" customFormat="1">
      <c r="BP169395" s="90"/>
    </row>
    <row r="169396" spans="68:68" customFormat="1">
      <c r="BP169396" s="90"/>
    </row>
    <row r="169397" spans="68:68" customFormat="1">
      <c r="BP169397" s="90"/>
    </row>
    <row r="169398" spans="68:68" customFormat="1">
      <c r="BP169398" s="90"/>
    </row>
    <row r="169399" spans="68:68" customFormat="1">
      <c r="BP169399" s="90"/>
    </row>
    <row r="169400" spans="68:68" customFormat="1">
      <c r="BP169400" s="90"/>
    </row>
    <row r="169401" spans="68:68" customFormat="1">
      <c r="BP169401" s="90"/>
    </row>
    <row r="169402" spans="68:68" customFormat="1">
      <c r="BP169402" s="90"/>
    </row>
    <row r="169403" spans="68:68" customFormat="1">
      <c r="BP169403" s="90"/>
    </row>
    <row r="169404" spans="68:68" customFormat="1">
      <c r="BP169404" s="90"/>
    </row>
    <row r="169405" spans="68:68" customFormat="1">
      <c r="BP169405" s="90"/>
    </row>
    <row r="169406" spans="68:68" customFormat="1">
      <c r="BP169406" s="90"/>
    </row>
    <row r="169407" spans="68:68" customFormat="1">
      <c r="BP169407" s="90"/>
    </row>
    <row r="169408" spans="68:68" customFormat="1">
      <c r="BP169408" s="90"/>
    </row>
    <row r="169409" spans="68:68" customFormat="1">
      <c r="BP169409" s="90"/>
    </row>
    <row r="169410" spans="68:68" customFormat="1">
      <c r="BP169410" s="90"/>
    </row>
    <row r="169411" spans="68:68" customFormat="1">
      <c r="BP169411" s="90"/>
    </row>
    <row r="169412" spans="68:68" customFormat="1">
      <c r="BP169412" s="90"/>
    </row>
    <row r="169413" spans="68:68" customFormat="1">
      <c r="BP169413" s="90"/>
    </row>
    <row r="169414" spans="68:68" customFormat="1">
      <c r="BP169414" s="90"/>
    </row>
    <row r="169415" spans="68:68" customFormat="1">
      <c r="BP169415" s="90"/>
    </row>
    <row r="169416" spans="68:68" customFormat="1">
      <c r="BP169416" s="90"/>
    </row>
    <row r="169417" spans="68:68" customFormat="1">
      <c r="BP169417" s="90"/>
    </row>
    <row r="169418" spans="68:68" customFormat="1">
      <c r="BP169418" s="90"/>
    </row>
    <row r="169419" spans="68:68" customFormat="1">
      <c r="BP169419" s="90"/>
    </row>
    <row r="169420" spans="68:68" customFormat="1">
      <c r="BP169420" s="90"/>
    </row>
    <row r="169421" spans="68:68" customFormat="1">
      <c r="BP169421" s="90"/>
    </row>
    <row r="169422" spans="68:68" customFormat="1">
      <c r="BP169422" s="90"/>
    </row>
    <row r="169423" spans="68:68" customFormat="1">
      <c r="BP169423" s="90"/>
    </row>
    <row r="169424" spans="68:68" customFormat="1">
      <c r="BP169424" s="90"/>
    </row>
    <row r="169425" spans="68:68" customFormat="1">
      <c r="BP169425" s="90"/>
    </row>
    <row r="169426" spans="68:68" customFormat="1">
      <c r="BP169426" s="90"/>
    </row>
    <row r="169427" spans="68:68" customFormat="1">
      <c r="BP169427" s="90"/>
    </row>
    <row r="169428" spans="68:68" customFormat="1">
      <c r="BP169428" s="90"/>
    </row>
    <row r="169429" spans="68:68" customFormat="1">
      <c r="BP169429" s="90"/>
    </row>
    <row r="169430" spans="68:68" customFormat="1">
      <c r="BP169430" s="90"/>
    </row>
    <row r="169431" spans="68:68" customFormat="1">
      <c r="BP169431" s="90"/>
    </row>
    <row r="169432" spans="68:68" customFormat="1">
      <c r="BP169432" s="90"/>
    </row>
    <row r="169433" spans="68:68" customFormat="1">
      <c r="BP169433" s="90"/>
    </row>
    <row r="169434" spans="68:68" customFormat="1">
      <c r="BP169434" s="90"/>
    </row>
    <row r="169435" spans="68:68" customFormat="1">
      <c r="BP169435" s="90"/>
    </row>
    <row r="169436" spans="68:68" customFormat="1">
      <c r="BP169436" s="90"/>
    </row>
    <row r="169437" spans="68:68" customFormat="1">
      <c r="BP169437" s="90"/>
    </row>
    <row r="169438" spans="68:68" customFormat="1">
      <c r="BP169438" s="90"/>
    </row>
    <row r="169439" spans="68:68" customFormat="1">
      <c r="BP169439" s="90"/>
    </row>
    <row r="169440" spans="68:68" customFormat="1">
      <c r="BP169440" s="90"/>
    </row>
    <row r="169441" spans="68:68" customFormat="1">
      <c r="BP169441" s="90"/>
    </row>
    <row r="169442" spans="68:68" customFormat="1">
      <c r="BP169442" s="90"/>
    </row>
    <row r="169443" spans="68:68" customFormat="1">
      <c r="BP169443" s="90"/>
    </row>
    <row r="169444" spans="68:68" customFormat="1">
      <c r="BP169444" s="90"/>
    </row>
    <row r="169445" spans="68:68" customFormat="1">
      <c r="BP169445" s="90"/>
    </row>
    <row r="169446" spans="68:68" customFormat="1">
      <c r="BP169446" s="90"/>
    </row>
    <row r="169447" spans="68:68" customFormat="1">
      <c r="BP169447" s="90"/>
    </row>
    <row r="169448" spans="68:68" customFormat="1">
      <c r="BP169448" s="90"/>
    </row>
    <row r="169449" spans="68:68" customFormat="1">
      <c r="BP169449" s="90"/>
    </row>
    <row r="169450" spans="68:68" customFormat="1">
      <c r="BP169450" s="90"/>
    </row>
    <row r="169451" spans="68:68" customFormat="1">
      <c r="BP169451" s="90"/>
    </row>
    <row r="169452" spans="68:68" customFormat="1">
      <c r="BP169452" s="90"/>
    </row>
    <row r="169453" spans="68:68" customFormat="1">
      <c r="BP169453" s="90"/>
    </row>
    <row r="169454" spans="68:68" customFormat="1">
      <c r="BP169454" s="90"/>
    </row>
    <row r="169455" spans="68:68" customFormat="1">
      <c r="BP169455" s="90"/>
    </row>
    <row r="169456" spans="68:68" customFormat="1">
      <c r="BP169456" s="90"/>
    </row>
    <row r="169457" spans="68:68" customFormat="1">
      <c r="BP169457" s="90"/>
    </row>
    <row r="169458" spans="68:68" customFormat="1">
      <c r="BP169458" s="90"/>
    </row>
    <row r="169459" spans="68:68" customFormat="1">
      <c r="BP169459" s="90"/>
    </row>
    <row r="169460" spans="68:68" customFormat="1">
      <c r="BP169460" s="90"/>
    </row>
    <row r="169461" spans="68:68" customFormat="1">
      <c r="BP169461" s="90"/>
    </row>
    <row r="169462" spans="68:68" customFormat="1">
      <c r="BP169462" s="90"/>
    </row>
    <row r="169463" spans="68:68" customFormat="1">
      <c r="BP169463" s="90"/>
    </row>
    <row r="169464" spans="68:68" customFormat="1">
      <c r="BP169464" s="90"/>
    </row>
    <row r="169465" spans="68:68" customFormat="1">
      <c r="BP169465" s="90"/>
    </row>
    <row r="169466" spans="68:68" customFormat="1">
      <c r="BP169466" s="90"/>
    </row>
    <row r="169467" spans="68:68" customFormat="1">
      <c r="BP169467" s="90"/>
    </row>
    <row r="169468" spans="68:68" customFormat="1">
      <c r="BP169468" s="90"/>
    </row>
    <row r="169469" spans="68:68" customFormat="1">
      <c r="BP169469" s="90"/>
    </row>
    <row r="169470" spans="68:68" customFormat="1">
      <c r="BP169470" s="90"/>
    </row>
    <row r="169471" spans="68:68" customFormat="1">
      <c r="BP169471" s="90"/>
    </row>
    <row r="169472" spans="68:68" customFormat="1">
      <c r="BP169472" s="90"/>
    </row>
    <row r="169473" spans="68:68" customFormat="1">
      <c r="BP169473" s="90"/>
    </row>
    <row r="169474" spans="68:68" customFormat="1">
      <c r="BP169474" s="90"/>
    </row>
    <row r="169475" spans="68:68" customFormat="1">
      <c r="BP169475" s="90"/>
    </row>
    <row r="169476" spans="68:68" customFormat="1">
      <c r="BP169476" s="90"/>
    </row>
    <row r="169477" spans="68:68" customFormat="1">
      <c r="BP169477" s="90"/>
    </row>
    <row r="169478" spans="68:68" customFormat="1">
      <c r="BP169478" s="90"/>
    </row>
    <row r="169479" spans="68:68" customFormat="1">
      <c r="BP169479" s="90"/>
    </row>
    <row r="169480" spans="68:68" customFormat="1">
      <c r="BP169480" s="90"/>
    </row>
    <row r="169481" spans="68:68" customFormat="1">
      <c r="BP169481" s="90"/>
    </row>
    <row r="169482" spans="68:68" customFormat="1">
      <c r="BP169482" s="90"/>
    </row>
    <row r="169483" spans="68:68" customFormat="1">
      <c r="BP169483" s="90"/>
    </row>
    <row r="169484" spans="68:68" customFormat="1">
      <c r="BP169484" s="90"/>
    </row>
    <row r="169485" spans="68:68" customFormat="1">
      <c r="BP169485" s="90"/>
    </row>
    <row r="169486" spans="68:68" customFormat="1">
      <c r="BP169486" s="90"/>
    </row>
    <row r="169487" spans="68:68" customFormat="1">
      <c r="BP169487" s="90"/>
    </row>
    <row r="169488" spans="68:68" customFormat="1">
      <c r="BP169488" s="90"/>
    </row>
    <row r="169489" spans="68:68" customFormat="1">
      <c r="BP169489" s="90"/>
    </row>
    <row r="169490" spans="68:68" customFormat="1">
      <c r="BP169490" s="90"/>
    </row>
    <row r="169491" spans="68:68" customFormat="1">
      <c r="BP169491" s="90"/>
    </row>
    <row r="169492" spans="68:68" customFormat="1">
      <c r="BP169492" s="90"/>
    </row>
    <row r="169493" spans="68:68" customFormat="1">
      <c r="BP169493" s="90"/>
    </row>
    <row r="169494" spans="68:68" customFormat="1">
      <c r="BP169494" s="90"/>
    </row>
    <row r="169495" spans="68:68" customFormat="1">
      <c r="BP169495" s="90"/>
    </row>
    <row r="169496" spans="68:68" customFormat="1">
      <c r="BP169496" s="90"/>
    </row>
    <row r="169497" spans="68:68" customFormat="1">
      <c r="BP169497" s="90"/>
    </row>
    <row r="169498" spans="68:68" customFormat="1">
      <c r="BP169498" s="90"/>
    </row>
    <row r="169499" spans="68:68" customFormat="1">
      <c r="BP169499" s="90"/>
    </row>
    <row r="169500" spans="68:68" customFormat="1">
      <c r="BP169500" s="90"/>
    </row>
    <row r="169501" spans="68:68" customFormat="1">
      <c r="BP169501" s="90"/>
    </row>
    <row r="169502" spans="68:68" customFormat="1">
      <c r="BP169502" s="90"/>
    </row>
    <row r="169503" spans="68:68" customFormat="1">
      <c r="BP169503" s="90"/>
    </row>
    <row r="169504" spans="68:68" customFormat="1">
      <c r="BP169504" s="90"/>
    </row>
    <row r="169505" spans="68:68" customFormat="1">
      <c r="BP169505" s="90"/>
    </row>
    <row r="169506" spans="68:68" customFormat="1">
      <c r="BP169506" s="90"/>
    </row>
    <row r="169507" spans="68:68" customFormat="1">
      <c r="BP169507" s="90"/>
    </row>
    <row r="169508" spans="68:68" customFormat="1">
      <c r="BP169508" s="90"/>
    </row>
    <row r="169509" spans="68:68" customFormat="1">
      <c r="BP169509" s="90"/>
    </row>
    <row r="169510" spans="68:68" customFormat="1">
      <c r="BP169510" s="90"/>
    </row>
    <row r="169511" spans="68:68" customFormat="1">
      <c r="BP169511" s="90"/>
    </row>
    <row r="169512" spans="68:68" customFormat="1">
      <c r="BP169512" s="90"/>
    </row>
    <row r="169513" spans="68:68" customFormat="1">
      <c r="BP169513" s="90"/>
    </row>
    <row r="169514" spans="68:68" customFormat="1">
      <c r="BP169514" s="90"/>
    </row>
    <row r="169515" spans="68:68" customFormat="1">
      <c r="BP169515" s="90"/>
    </row>
    <row r="169516" spans="68:68" customFormat="1">
      <c r="BP169516" s="90"/>
    </row>
    <row r="169517" spans="68:68" customFormat="1">
      <c r="BP169517" s="90"/>
    </row>
    <row r="169518" spans="68:68" customFormat="1">
      <c r="BP169518" s="90"/>
    </row>
    <row r="169519" spans="68:68" customFormat="1">
      <c r="BP169519" s="90"/>
    </row>
    <row r="169520" spans="68:68" customFormat="1">
      <c r="BP169520" s="90"/>
    </row>
    <row r="169521" spans="68:68" customFormat="1">
      <c r="BP169521" s="90"/>
    </row>
    <row r="169522" spans="68:68" customFormat="1">
      <c r="BP169522" s="90"/>
    </row>
    <row r="169523" spans="68:68" customFormat="1">
      <c r="BP169523" s="90"/>
    </row>
    <row r="169524" spans="68:68" customFormat="1">
      <c r="BP169524" s="90"/>
    </row>
    <row r="169525" spans="68:68" customFormat="1">
      <c r="BP169525" s="90"/>
    </row>
    <row r="169526" spans="68:68" customFormat="1">
      <c r="BP169526" s="90"/>
    </row>
    <row r="169527" spans="68:68" customFormat="1">
      <c r="BP169527" s="90"/>
    </row>
    <row r="169528" spans="68:68" customFormat="1">
      <c r="BP169528" s="90"/>
    </row>
    <row r="169529" spans="68:68" customFormat="1">
      <c r="BP169529" s="90"/>
    </row>
    <row r="169530" spans="68:68" customFormat="1">
      <c r="BP169530" s="90"/>
    </row>
    <row r="169531" spans="68:68" customFormat="1">
      <c r="BP169531" s="90"/>
    </row>
    <row r="169532" spans="68:68" customFormat="1">
      <c r="BP169532" s="90"/>
    </row>
    <row r="169533" spans="68:68" customFormat="1">
      <c r="BP169533" s="90"/>
    </row>
    <row r="169534" spans="68:68" customFormat="1">
      <c r="BP169534" s="90"/>
    </row>
    <row r="169535" spans="68:68" customFormat="1">
      <c r="BP169535" s="90"/>
    </row>
    <row r="169536" spans="68:68" customFormat="1">
      <c r="BP169536" s="90"/>
    </row>
    <row r="169537" spans="68:68" customFormat="1">
      <c r="BP169537" s="90"/>
    </row>
    <row r="169538" spans="68:68" customFormat="1">
      <c r="BP169538" s="90"/>
    </row>
    <row r="169539" spans="68:68" customFormat="1">
      <c r="BP169539" s="90"/>
    </row>
    <row r="169540" spans="68:68" customFormat="1">
      <c r="BP169540" s="90"/>
    </row>
    <row r="169541" spans="68:68" customFormat="1">
      <c r="BP169541" s="90"/>
    </row>
    <row r="169542" spans="68:68" customFormat="1">
      <c r="BP169542" s="90"/>
    </row>
    <row r="169543" spans="68:68" customFormat="1">
      <c r="BP169543" s="90"/>
    </row>
    <row r="169544" spans="68:68" customFormat="1">
      <c r="BP169544" s="90"/>
    </row>
    <row r="169545" spans="68:68" customFormat="1">
      <c r="BP169545" s="90"/>
    </row>
    <row r="169546" spans="68:68" customFormat="1">
      <c r="BP169546" s="90"/>
    </row>
    <row r="169547" spans="68:68" customFormat="1">
      <c r="BP169547" s="90"/>
    </row>
    <row r="169548" spans="68:68" customFormat="1">
      <c r="BP169548" s="90"/>
    </row>
    <row r="169549" spans="68:68" customFormat="1">
      <c r="BP169549" s="90"/>
    </row>
    <row r="169550" spans="68:68" customFormat="1">
      <c r="BP169550" s="90"/>
    </row>
    <row r="169551" spans="68:68" customFormat="1">
      <c r="BP169551" s="90"/>
    </row>
    <row r="169552" spans="68:68" customFormat="1">
      <c r="BP169552" s="90"/>
    </row>
    <row r="169553" spans="68:68" customFormat="1">
      <c r="BP169553" s="90"/>
    </row>
    <row r="169554" spans="68:68" customFormat="1">
      <c r="BP169554" s="90"/>
    </row>
    <row r="169555" spans="68:68" customFormat="1">
      <c r="BP169555" s="90"/>
    </row>
    <row r="169556" spans="68:68" customFormat="1">
      <c r="BP169556" s="90"/>
    </row>
    <row r="169557" spans="68:68" customFormat="1">
      <c r="BP169557" s="90"/>
    </row>
    <row r="169558" spans="68:68" customFormat="1">
      <c r="BP169558" s="90"/>
    </row>
    <row r="169559" spans="68:68" customFormat="1">
      <c r="BP169559" s="90"/>
    </row>
    <row r="169560" spans="68:68" customFormat="1">
      <c r="BP169560" s="90"/>
    </row>
    <row r="169561" spans="68:68" customFormat="1">
      <c r="BP169561" s="90"/>
    </row>
    <row r="169562" spans="68:68" customFormat="1">
      <c r="BP169562" s="90"/>
    </row>
    <row r="169563" spans="68:68" customFormat="1">
      <c r="BP169563" s="90"/>
    </row>
    <row r="169564" spans="68:68" customFormat="1">
      <c r="BP169564" s="90"/>
    </row>
    <row r="169565" spans="68:68" customFormat="1">
      <c r="BP169565" s="90"/>
    </row>
    <row r="169566" spans="68:68" customFormat="1">
      <c r="BP169566" s="90"/>
    </row>
    <row r="169567" spans="68:68" customFormat="1">
      <c r="BP169567" s="90"/>
    </row>
    <row r="169568" spans="68:68" customFormat="1">
      <c r="BP169568" s="90"/>
    </row>
    <row r="169569" spans="68:68" customFormat="1">
      <c r="BP169569" s="90"/>
    </row>
    <row r="169570" spans="68:68" customFormat="1">
      <c r="BP169570" s="90"/>
    </row>
    <row r="169571" spans="68:68" customFormat="1">
      <c r="BP169571" s="90"/>
    </row>
    <row r="169572" spans="68:68" customFormat="1">
      <c r="BP169572" s="90"/>
    </row>
    <row r="169573" spans="68:68" customFormat="1">
      <c r="BP169573" s="90"/>
    </row>
    <row r="169574" spans="68:68" customFormat="1">
      <c r="BP169574" s="90"/>
    </row>
    <row r="169575" spans="68:68" customFormat="1">
      <c r="BP169575" s="90"/>
    </row>
    <row r="169576" spans="68:68" customFormat="1">
      <c r="BP169576" s="90"/>
    </row>
    <row r="169577" spans="68:68" customFormat="1">
      <c r="BP169577" s="90"/>
    </row>
    <row r="169578" spans="68:68" customFormat="1">
      <c r="BP169578" s="90"/>
    </row>
    <row r="169579" spans="68:68" customFormat="1">
      <c r="BP169579" s="90"/>
    </row>
    <row r="169580" spans="68:68" customFormat="1">
      <c r="BP169580" s="90"/>
    </row>
    <row r="169581" spans="68:68" customFormat="1">
      <c r="BP169581" s="90"/>
    </row>
    <row r="169582" spans="68:68" customFormat="1">
      <c r="BP169582" s="90"/>
    </row>
    <row r="169583" spans="68:68" customFormat="1">
      <c r="BP169583" s="90"/>
    </row>
    <row r="169584" spans="68:68" customFormat="1">
      <c r="BP169584" s="90"/>
    </row>
    <row r="169585" spans="68:68" customFormat="1">
      <c r="BP169585" s="90"/>
    </row>
    <row r="169586" spans="68:68" customFormat="1">
      <c r="BP169586" s="90"/>
    </row>
    <row r="169587" spans="68:68" customFormat="1">
      <c r="BP169587" s="90"/>
    </row>
    <row r="169588" spans="68:68" customFormat="1">
      <c r="BP169588" s="90"/>
    </row>
    <row r="169589" spans="68:68" customFormat="1">
      <c r="BP169589" s="90"/>
    </row>
    <row r="169590" spans="68:68" customFormat="1">
      <c r="BP169590" s="90"/>
    </row>
    <row r="169591" spans="68:68" customFormat="1">
      <c r="BP169591" s="90"/>
    </row>
    <row r="169592" spans="68:68" customFormat="1">
      <c r="BP169592" s="90"/>
    </row>
    <row r="169593" spans="68:68" customFormat="1">
      <c r="BP169593" s="90"/>
    </row>
    <row r="169594" spans="68:68" customFormat="1">
      <c r="BP169594" s="90"/>
    </row>
    <row r="169595" spans="68:68" customFormat="1">
      <c r="BP169595" s="90"/>
    </row>
    <row r="169596" spans="68:68" customFormat="1">
      <c r="BP169596" s="90"/>
    </row>
    <row r="169597" spans="68:68" customFormat="1">
      <c r="BP169597" s="90"/>
    </row>
    <row r="169598" spans="68:68" customFormat="1">
      <c r="BP169598" s="90"/>
    </row>
    <row r="169599" spans="68:68" customFormat="1">
      <c r="BP169599" s="90"/>
    </row>
    <row r="169600" spans="68:68" customFormat="1">
      <c r="BP169600" s="90"/>
    </row>
    <row r="169601" spans="68:68" customFormat="1">
      <c r="BP169601" s="90"/>
    </row>
    <row r="169602" spans="68:68" customFormat="1">
      <c r="BP169602" s="90"/>
    </row>
    <row r="169603" spans="68:68" customFormat="1">
      <c r="BP169603" s="90"/>
    </row>
    <row r="169604" spans="68:68" customFormat="1">
      <c r="BP169604" s="90"/>
    </row>
    <row r="169605" spans="68:68" customFormat="1">
      <c r="BP169605" s="90"/>
    </row>
    <row r="169606" spans="68:68" customFormat="1">
      <c r="BP169606" s="90"/>
    </row>
    <row r="169607" spans="68:68" customFormat="1">
      <c r="BP169607" s="90"/>
    </row>
    <row r="169608" spans="68:68" customFormat="1">
      <c r="BP169608" s="90"/>
    </row>
    <row r="169609" spans="68:68" customFormat="1">
      <c r="BP169609" s="90"/>
    </row>
    <row r="169610" spans="68:68" customFormat="1">
      <c r="BP169610" s="90"/>
    </row>
    <row r="169611" spans="68:68" customFormat="1">
      <c r="BP169611" s="90"/>
    </row>
    <row r="169612" spans="68:68" customFormat="1">
      <c r="BP169612" s="90"/>
    </row>
    <row r="169613" spans="68:68" customFormat="1">
      <c r="BP169613" s="90"/>
    </row>
    <row r="169614" spans="68:68" customFormat="1">
      <c r="BP169614" s="90"/>
    </row>
    <row r="169615" spans="68:68" customFormat="1">
      <c r="BP169615" s="90"/>
    </row>
    <row r="169616" spans="68:68" customFormat="1">
      <c r="BP169616" s="90"/>
    </row>
    <row r="169617" spans="68:68" customFormat="1">
      <c r="BP169617" s="90"/>
    </row>
    <row r="169618" spans="68:68" customFormat="1">
      <c r="BP169618" s="90"/>
    </row>
    <row r="169619" spans="68:68" customFormat="1">
      <c r="BP169619" s="90"/>
    </row>
    <row r="169620" spans="68:68" customFormat="1">
      <c r="BP169620" s="90"/>
    </row>
    <row r="169621" spans="68:68" customFormat="1">
      <c r="BP169621" s="90"/>
    </row>
    <row r="169622" spans="68:68" customFormat="1">
      <c r="BP169622" s="90"/>
    </row>
    <row r="169623" spans="68:68" customFormat="1">
      <c r="BP169623" s="90"/>
    </row>
    <row r="169624" spans="68:68" customFormat="1">
      <c r="BP169624" s="90"/>
    </row>
    <row r="169625" spans="68:68" customFormat="1">
      <c r="BP169625" s="90"/>
    </row>
    <row r="169626" spans="68:68" customFormat="1">
      <c r="BP169626" s="90"/>
    </row>
    <row r="169627" spans="68:68" customFormat="1">
      <c r="BP169627" s="90"/>
    </row>
    <row r="169628" spans="68:68" customFormat="1">
      <c r="BP169628" s="90"/>
    </row>
    <row r="169629" spans="68:68" customFormat="1">
      <c r="BP169629" s="90"/>
    </row>
    <row r="169630" spans="68:68" customFormat="1">
      <c r="BP169630" s="90"/>
    </row>
    <row r="169631" spans="68:68" customFormat="1">
      <c r="BP169631" s="90"/>
    </row>
    <row r="169632" spans="68:68" customFormat="1">
      <c r="BP169632" s="90"/>
    </row>
    <row r="169633" spans="68:68" customFormat="1">
      <c r="BP169633" s="90"/>
    </row>
    <row r="169634" spans="68:68" customFormat="1">
      <c r="BP169634" s="90"/>
    </row>
    <row r="169635" spans="68:68" customFormat="1">
      <c r="BP169635" s="90"/>
    </row>
    <row r="169636" spans="68:68" customFormat="1">
      <c r="BP169636" s="90"/>
    </row>
    <row r="169637" spans="68:68" customFormat="1">
      <c r="BP169637" s="90"/>
    </row>
    <row r="169638" spans="68:68" customFormat="1">
      <c r="BP169638" s="90"/>
    </row>
    <row r="169639" spans="68:68" customFormat="1">
      <c r="BP169639" s="90"/>
    </row>
    <row r="169640" spans="68:68" customFormat="1">
      <c r="BP169640" s="90"/>
    </row>
    <row r="169641" spans="68:68" customFormat="1">
      <c r="BP169641" s="90"/>
    </row>
    <row r="169642" spans="68:68" customFormat="1">
      <c r="BP169642" s="90"/>
    </row>
    <row r="169643" spans="68:68" customFormat="1">
      <c r="BP169643" s="90"/>
    </row>
    <row r="169644" spans="68:68" customFormat="1">
      <c r="BP169644" s="90"/>
    </row>
    <row r="169645" spans="68:68" customFormat="1">
      <c r="BP169645" s="90"/>
    </row>
    <row r="169646" spans="68:68" customFormat="1">
      <c r="BP169646" s="90"/>
    </row>
    <row r="169647" spans="68:68" customFormat="1">
      <c r="BP169647" s="90"/>
    </row>
    <row r="169648" spans="68:68" customFormat="1">
      <c r="BP169648" s="90"/>
    </row>
    <row r="169649" spans="68:68" customFormat="1">
      <c r="BP169649" s="90"/>
    </row>
    <row r="169650" spans="68:68" customFormat="1">
      <c r="BP169650" s="90"/>
    </row>
    <row r="169651" spans="68:68" customFormat="1">
      <c r="BP169651" s="90"/>
    </row>
    <row r="169652" spans="68:68" customFormat="1">
      <c r="BP169652" s="90"/>
    </row>
    <row r="169653" spans="68:68" customFormat="1">
      <c r="BP169653" s="90"/>
    </row>
    <row r="169654" spans="68:68" customFormat="1">
      <c r="BP169654" s="90"/>
    </row>
    <row r="169655" spans="68:68" customFormat="1">
      <c r="BP169655" s="90"/>
    </row>
    <row r="169656" spans="68:68" customFormat="1">
      <c r="BP169656" s="90"/>
    </row>
    <row r="169657" spans="68:68" customFormat="1">
      <c r="BP169657" s="90"/>
    </row>
    <row r="169658" spans="68:68" customFormat="1">
      <c r="BP169658" s="90"/>
    </row>
    <row r="169659" spans="68:68" customFormat="1">
      <c r="BP169659" s="90"/>
    </row>
    <row r="169660" spans="68:68" customFormat="1">
      <c r="BP169660" s="90"/>
    </row>
    <row r="169661" spans="68:68" customFormat="1">
      <c r="BP169661" s="90"/>
    </row>
    <row r="169662" spans="68:68" customFormat="1">
      <c r="BP169662" s="90"/>
    </row>
    <row r="169663" spans="68:68" customFormat="1">
      <c r="BP169663" s="90"/>
    </row>
    <row r="169664" spans="68:68" customFormat="1">
      <c r="BP169664" s="90"/>
    </row>
    <row r="169665" spans="68:68" customFormat="1">
      <c r="BP169665" s="90"/>
    </row>
    <row r="169666" spans="68:68" customFormat="1">
      <c r="BP169666" s="90"/>
    </row>
    <row r="169667" spans="68:68" customFormat="1">
      <c r="BP169667" s="90"/>
    </row>
    <row r="169668" spans="68:68" customFormat="1">
      <c r="BP169668" s="90"/>
    </row>
    <row r="169669" spans="68:68" customFormat="1">
      <c r="BP169669" s="90"/>
    </row>
    <row r="169670" spans="68:68" customFormat="1">
      <c r="BP169670" s="90"/>
    </row>
    <row r="169671" spans="68:68" customFormat="1">
      <c r="BP169671" s="90"/>
    </row>
    <row r="169672" spans="68:68" customFormat="1">
      <c r="BP169672" s="90"/>
    </row>
    <row r="169673" spans="68:68" customFormat="1">
      <c r="BP169673" s="90"/>
    </row>
    <row r="169674" spans="68:68" customFormat="1">
      <c r="BP169674" s="90"/>
    </row>
    <row r="169675" spans="68:68" customFormat="1">
      <c r="BP169675" s="90"/>
    </row>
    <row r="169676" spans="68:68" customFormat="1">
      <c r="BP169676" s="90"/>
    </row>
    <row r="169677" spans="68:68" customFormat="1">
      <c r="BP169677" s="90"/>
    </row>
    <row r="169678" spans="68:68" customFormat="1">
      <c r="BP169678" s="90"/>
    </row>
    <row r="169679" spans="68:68" customFormat="1">
      <c r="BP169679" s="90"/>
    </row>
    <row r="169680" spans="68:68" customFormat="1">
      <c r="BP169680" s="90"/>
    </row>
    <row r="169681" spans="68:68" customFormat="1">
      <c r="BP169681" s="90"/>
    </row>
    <row r="169682" spans="68:68" customFormat="1">
      <c r="BP169682" s="90"/>
    </row>
    <row r="169683" spans="68:68" customFormat="1">
      <c r="BP169683" s="90"/>
    </row>
    <row r="169684" spans="68:68" customFormat="1">
      <c r="BP169684" s="90"/>
    </row>
    <row r="169685" spans="68:68" customFormat="1">
      <c r="BP169685" s="90"/>
    </row>
    <row r="169686" spans="68:68" customFormat="1">
      <c r="BP169686" s="90"/>
    </row>
    <row r="169687" spans="68:68" customFormat="1">
      <c r="BP169687" s="90"/>
    </row>
    <row r="169688" spans="68:68" customFormat="1">
      <c r="BP169688" s="90"/>
    </row>
    <row r="169689" spans="68:68" customFormat="1">
      <c r="BP169689" s="90"/>
    </row>
    <row r="169690" spans="68:68" customFormat="1">
      <c r="BP169690" s="90"/>
    </row>
    <row r="169691" spans="68:68" customFormat="1">
      <c r="BP169691" s="90"/>
    </row>
    <row r="169692" spans="68:68" customFormat="1">
      <c r="BP169692" s="90"/>
    </row>
    <row r="169693" spans="68:68" customFormat="1">
      <c r="BP169693" s="90"/>
    </row>
    <row r="169694" spans="68:68" customFormat="1">
      <c r="BP169694" s="90"/>
    </row>
    <row r="169695" spans="68:68" customFormat="1">
      <c r="BP169695" s="90"/>
    </row>
    <row r="169696" spans="68:68" customFormat="1">
      <c r="BP169696" s="90"/>
    </row>
    <row r="169697" spans="68:68" customFormat="1">
      <c r="BP169697" s="90"/>
    </row>
    <row r="169698" spans="68:68" customFormat="1">
      <c r="BP169698" s="90"/>
    </row>
    <row r="169699" spans="68:68" customFormat="1">
      <c r="BP169699" s="90"/>
    </row>
    <row r="169700" spans="68:68" customFormat="1">
      <c r="BP169700" s="90"/>
    </row>
    <row r="169701" spans="68:68" customFormat="1">
      <c r="BP169701" s="90"/>
    </row>
    <row r="169702" spans="68:68" customFormat="1">
      <c r="BP169702" s="90"/>
    </row>
    <row r="169703" spans="68:68" customFormat="1">
      <c r="BP169703" s="90"/>
    </row>
    <row r="169704" spans="68:68" customFormat="1">
      <c r="BP169704" s="90"/>
    </row>
    <row r="169705" spans="68:68" customFormat="1">
      <c r="BP169705" s="90"/>
    </row>
    <row r="169706" spans="68:68" customFormat="1">
      <c r="BP169706" s="90"/>
    </row>
    <row r="169707" spans="68:68" customFormat="1">
      <c r="BP169707" s="90"/>
    </row>
    <row r="169708" spans="68:68" customFormat="1">
      <c r="BP169708" s="90"/>
    </row>
    <row r="169709" spans="68:68" customFormat="1">
      <c r="BP169709" s="90"/>
    </row>
    <row r="169710" spans="68:68" customFormat="1">
      <c r="BP169710" s="90"/>
    </row>
    <row r="169711" spans="68:68" customFormat="1">
      <c r="BP169711" s="90"/>
    </row>
    <row r="169712" spans="68:68" customFormat="1">
      <c r="BP169712" s="90"/>
    </row>
    <row r="169713" spans="68:68" customFormat="1">
      <c r="BP169713" s="90"/>
    </row>
    <row r="169714" spans="68:68" customFormat="1">
      <c r="BP169714" s="90"/>
    </row>
    <row r="169715" spans="68:68" customFormat="1">
      <c r="BP169715" s="90"/>
    </row>
    <row r="169716" spans="68:68" customFormat="1">
      <c r="BP169716" s="90"/>
    </row>
    <row r="169717" spans="68:68" customFormat="1">
      <c r="BP169717" s="90"/>
    </row>
    <row r="169718" spans="68:68" customFormat="1">
      <c r="BP169718" s="90"/>
    </row>
    <row r="169719" spans="68:68" customFormat="1">
      <c r="BP169719" s="90"/>
    </row>
    <row r="169720" spans="68:68" customFormat="1">
      <c r="BP169720" s="90"/>
    </row>
    <row r="169721" spans="68:68" customFormat="1">
      <c r="BP169721" s="90"/>
    </row>
    <row r="169722" spans="68:68" customFormat="1">
      <c r="BP169722" s="90"/>
    </row>
    <row r="169723" spans="68:68" customFormat="1">
      <c r="BP169723" s="90"/>
    </row>
    <row r="169724" spans="68:68" customFormat="1">
      <c r="BP169724" s="90"/>
    </row>
    <row r="169725" spans="68:68" customFormat="1">
      <c r="BP169725" s="90"/>
    </row>
    <row r="169726" spans="68:68" customFormat="1">
      <c r="BP169726" s="90"/>
    </row>
    <row r="169727" spans="68:68" customFormat="1">
      <c r="BP169727" s="90"/>
    </row>
    <row r="169728" spans="68:68" customFormat="1">
      <c r="BP169728" s="90"/>
    </row>
    <row r="169729" spans="68:68" customFormat="1">
      <c r="BP169729" s="90"/>
    </row>
    <row r="169730" spans="68:68" customFormat="1">
      <c r="BP169730" s="90"/>
    </row>
    <row r="169731" spans="68:68" customFormat="1">
      <c r="BP169731" s="90"/>
    </row>
    <row r="169732" spans="68:68" customFormat="1">
      <c r="BP169732" s="90"/>
    </row>
    <row r="169733" spans="68:68" customFormat="1">
      <c r="BP169733" s="90"/>
    </row>
    <row r="169734" spans="68:68" customFormat="1">
      <c r="BP169734" s="90"/>
    </row>
    <row r="169735" spans="68:68" customFormat="1">
      <c r="BP169735" s="90"/>
    </row>
    <row r="169736" spans="68:68" customFormat="1">
      <c r="BP169736" s="90"/>
    </row>
    <row r="169737" spans="68:68" customFormat="1">
      <c r="BP169737" s="90"/>
    </row>
    <row r="169738" spans="68:68" customFormat="1">
      <c r="BP169738" s="90"/>
    </row>
    <row r="169739" spans="68:68" customFormat="1">
      <c r="BP169739" s="90"/>
    </row>
    <row r="169740" spans="68:68" customFormat="1">
      <c r="BP169740" s="90"/>
    </row>
    <row r="169741" spans="68:68" customFormat="1">
      <c r="BP169741" s="90"/>
    </row>
    <row r="169742" spans="68:68" customFormat="1">
      <c r="BP169742" s="90"/>
    </row>
    <row r="169743" spans="68:68" customFormat="1">
      <c r="BP169743" s="90"/>
    </row>
    <row r="169744" spans="68:68" customFormat="1">
      <c r="BP169744" s="90"/>
    </row>
    <row r="169745" spans="68:68" customFormat="1">
      <c r="BP169745" s="90"/>
    </row>
    <row r="169746" spans="68:68" customFormat="1">
      <c r="BP169746" s="90"/>
    </row>
    <row r="169747" spans="68:68" customFormat="1">
      <c r="BP169747" s="90"/>
    </row>
    <row r="169748" spans="68:68" customFormat="1">
      <c r="BP169748" s="90"/>
    </row>
    <row r="169749" spans="68:68" customFormat="1">
      <c r="BP169749" s="90"/>
    </row>
    <row r="169750" spans="68:68" customFormat="1">
      <c r="BP169750" s="90"/>
    </row>
    <row r="169751" spans="68:68" customFormat="1">
      <c r="BP169751" s="90"/>
    </row>
    <row r="169752" spans="68:68" customFormat="1">
      <c r="BP169752" s="90"/>
    </row>
    <row r="169753" spans="68:68" customFormat="1">
      <c r="BP169753" s="90"/>
    </row>
    <row r="169754" spans="68:68" customFormat="1">
      <c r="BP169754" s="90"/>
    </row>
    <row r="169755" spans="68:68" customFormat="1">
      <c r="BP169755" s="90"/>
    </row>
    <row r="169756" spans="68:68" customFormat="1">
      <c r="BP169756" s="90"/>
    </row>
    <row r="169757" spans="68:68" customFormat="1">
      <c r="BP169757" s="90"/>
    </row>
    <row r="169758" spans="68:68" customFormat="1">
      <c r="BP169758" s="90"/>
    </row>
    <row r="169759" spans="68:68" customFormat="1">
      <c r="BP169759" s="90"/>
    </row>
    <row r="169760" spans="68:68" customFormat="1">
      <c r="BP169760" s="90"/>
    </row>
    <row r="169761" spans="68:68" customFormat="1">
      <c r="BP169761" s="90"/>
    </row>
    <row r="169762" spans="68:68" customFormat="1">
      <c r="BP169762" s="90"/>
    </row>
    <row r="169763" spans="68:68" customFormat="1">
      <c r="BP169763" s="90"/>
    </row>
    <row r="169764" spans="68:68" customFormat="1">
      <c r="BP169764" s="90"/>
    </row>
    <row r="169765" spans="68:68" customFormat="1">
      <c r="BP169765" s="90"/>
    </row>
    <row r="169766" spans="68:68" customFormat="1">
      <c r="BP169766" s="90"/>
    </row>
    <row r="169767" spans="68:68" customFormat="1">
      <c r="BP169767" s="90"/>
    </row>
    <row r="169768" spans="68:68" customFormat="1">
      <c r="BP169768" s="90"/>
    </row>
    <row r="169769" spans="68:68" customFormat="1">
      <c r="BP169769" s="90"/>
    </row>
    <row r="169770" spans="68:68" customFormat="1">
      <c r="BP169770" s="90"/>
    </row>
    <row r="169771" spans="68:68" customFormat="1">
      <c r="BP169771" s="90"/>
    </row>
    <row r="169772" spans="68:68" customFormat="1">
      <c r="BP169772" s="90"/>
    </row>
    <row r="169773" spans="68:68" customFormat="1">
      <c r="BP169773" s="90"/>
    </row>
    <row r="169774" spans="68:68" customFormat="1">
      <c r="BP169774" s="90"/>
    </row>
    <row r="169775" spans="68:68" customFormat="1">
      <c r="BP169775" s="90"/>
    </row>
    <row r="169776" spans="68:68" customFormat="1">
      <c r="BP169776" s="90"/>
    </row>
    <row r="169777" spans="68:68" customFormat="1">
      <c r="BP169777" s="90"/>
    </row>
    <row r="169778" spans="68:68" customFormat="1">
      <c r="BP169778" s="90"/>
    </row>
    <row r="169779" spans="68:68" customFormat="1">
      <c r="BP169779" s="90"/>
    </row>
    <row r="169780" spans="68:68" customFormat="1">
      <c r="BP169780" s="90"/>
    </row>
    <row r="169781" spans="68:68" customFormat="1">
      <c r="BP169781" s="90"/>
    </row>
    <row r="169782" spans="68:68" customFormat="1">
      <c r="BP169782" s="90"/>
    </row>
    <row r="169783" spans="68:68" customFormat="1">
      <c r="BP169783" s="90"/>
    </row>
    <row r="169784" spans="68:68" customFormat="1">
      <c r="BP169784" s="90"/>
    </row>
    <row r="169785" spans="68:68" customFormat="1">
      <c r="BP169785" s="90"/>
    </row>
    <row r="169786" spans="68:68" customFormat="1">
      <c r="BP169786" s="90"/>
    </row>
    <row r="169787" spans="68:68" customFormat="1">
      <c r="BP169787" s="90"/>
    </row>
    <row r="169788" spans="68:68" customFormat="1">
      <c r="BP169788" s="90"/>
    </row>
    <row r="169789" spans="68:68" customFormat="1">
      <c r="BP169789" s="90"/>
    </row>
    <row r="169790" spans="68:68" customFormat="1">
      <c r="BP169790" s="90"/>
    </row>
    <row r="169791" spans="68:68" customFormat="1">
      <c r="BP169791" s="90"/>
    </row>
    <row r="169792" spans="68:68" customFormat="1">
      <c r="BP169792" s="90"/>
    </row>
    <row r="169793" spans="68:68" customFormat="1">
      <c r="BP169793" s="90"/>
    </row>
    <row r="169794" spans="68:68" customFormat="1">
      <c r="BP169794" s="90"/>
    </row>
    <row r="169795" spans="68:68" customFormat="1">
      <c r="BP169795" s="90"/>
    </row>
    <row r="169796" spans="68:68" customFormat="1">
      <c r="BP169796" s="90"/>
    </row>
    <row r="169797" spans="68:68" customFormat="1">
      <c r="BP169797" s="90"/>
    </row>
    <row r="169798" spans="68:68" customFormat="1">
      <c r="BP169798" s="90"/>
    </row>
    <row r="169799" spans="68:68" customFormat="1">
      <c r="BP169799" s="90"/>
    </row>
    <row r="169800" spans="68:68" customFormat="1">
      <c r="BP169800" s="90"/>
    </row>
    <row r="169801" spans="68:68" customFormat="1">
      <c r="BP169801" s="90"/>
    </row>
    <row r="169802" spans="68:68" customFormat="1">
      <c r="BP169802" s="90"/>
    </row>
    <row r="169803" spans="68:68" customFormat="1">
      <c r="BP169803" s="90"/>
    </row>
    <row r="169804" spans="68:68" customFormat="1">
      <c r="BP169804" s="90"/>
    </row>
    <row r="169805" spans="68:68" customFormat="1">
      <c r="BP169805" s="90"/>
    </row>
    <row r="169806" spans="68:68" customFormat="1">
      <c r="BP169806" s="90"/>
    </row>
    <row r="169807" spans="68:68" customFormat="1">
      <c r="BP169807" s="90"/>
    </row>
    <row r="169808" spans="68:68" customFormat="1">
      <c r="BP169808" s="90"/>
    </row>
    <row r="169809" spans="68:68" customFormat="1">
      <c r="BP169809" s="90"/>
    </row>
    <row r="169810" spans="68:68" customFormat="1">
      <c r="BP169810" s="90"/>
    </row>
    <row r="169811" spans="68:68" customFormat="1">
      <c r="BP169811" s="90"/>
    </row>
    <row r="169812" spans="68:68" customFormat="1">
      <c r="BP169812" s="90"/>
    </row>
    <row r="169813" spans="68:68" customFormat="1">
      <c r="BP169813" s="90"/>
    </row>
    <row r="169814" spans="68:68" customFormat="1">
      <c r="BP169814" s="90"/>
    </row>
    <row r="169815" spans="68:68" customFormat="1">
      <c r="BP169815" s="90"/>
    </row>
    <row r="169816" spans="68:68" customFormat="1">
      <c r="BP169816" s="90"/>
    </row>
    <row r="169817" spans="68:68" customFormat="1">
      <c r="BP169817" s="90"/>
    </row>
    <row r="169818" spans="68:68" customFormat="1">
      <c r="BP169818" s="90"/>
    </row>
    <row r="169819" spans="68:68" customFormat="1">
      <c r="BP169819" s="90"/>
    </row>
    <row r="169820" spans="68:68" customFormat="1">
      <c r="BP169820" s="90"/>
    </row>
    <row r="169821" spans="68:68" customFormat="1">
      <c r="BP169821" s="90"/>
    </row>
    <row r="169822" spans="68:68" customFormat="1">
      <c r="BP169822" s="90"/>
    </row>
    <row r="169823" spans="68:68" customFormat="1">
      <c r="BP169823" s="90"/>
    </row>
    <row r="169824" spans="68:68" customFormat="1">
      <c r="BP169824" s="90"/>
    </row>
    <row r="169825" spans="68:68" customFormat="1">
      <c r="BP169825" s="90"/>
    </row>
    <row r="169826" spans="68:68" customFormat="1">
      <c r="BP169826" s="90"/>
    </row>
    <row r="169827" spans="68:68" customFormat="1">
      <c r="BP169827" s="90"/>
    </row>
    <row r="169828" spans="68:68" customFormat="1">
      <c r="BP169828" s="90"/>
    </row>
    <row r="169829" spans="68:68" customFormat="1">
      <c r="BP169829" s="90"/>
    </row>
    <row r="169830" spans="68:68" customFormat="1">
      <c r="BP169830" s="90"/>
    </row>
    <row r="169831" spans="68:68" customFormat="1">
      <c r="BP169831" s="90"/>
    </row>
    <row r="169832" spans="68:68" customFormat="1">
      <c r="BP169832" s="90"/>
    </row>
    <row r="169833" spans="68:68" customFormat="1">
      <c r="BP169833" s="90"/>
    </row>
    <row r="169834" spans="68:68" customFormat="1">
      <c r="BP169834" s="90"/>
    </row>
    <row r="169835" spans="68:68" customFormat="1">
      <c r="BP169835" s="90"/>
    </row>
    <row r="169836" spans="68:68" customFormat="1">
      <c r="BP169836" s="90"/>
    </row>
    <row r="169837" spans="68:68" customFormat="1">
      <c r="BP169837" s="90"/>
    </row>
    <row r="169838" spans="68:68" customFormat="1">
      <c r="BP169838" s="90"/>
    </row>
    <row r="169839" spans="68:68" customFormat="1">
      <c r="BP169839" s="90"/>
    </row>
    <row r="169840" spans="68:68" customFormat="1">
      <c r="BP169840" s="90"/>
    </row>
    <row r="169841" spans="68:68" customFormat="1">
      <c r="BP169841" s="90"/>
    </row>
    <row r="169842" spans="68:68" customFormat="1">
      <c r="BP169842" s="90"/>
    </row>
    <row r="169843" spans="68:68" customFormat="1">
      <c r="BP169843" s="90"/>
    </row>
    <row r="169844" spans="68:68" customFormat="1">
      <c r="BP169844" s="90"/>
    </row>
    <row r="169845" spans="68:68" customFormat="1">
      <c r="BP169845" s="90"/>
    </row>
    <row r="169846" spans="68:68" customFormat="1">
      <c r="BP169846" s="90"/>
    </row>
    <row r="169847" spans="68:68" customFormat="1">
      <c r="BP169847" s="90"/>
    </row>
    <row r="169848" spans="68:68" customFormat="1">
      <c r="BP169848" s="90"/>
    </row>
    <row r="169849" spans="68:68" customFormat="1">
      <c r="BP169849" s="90"/>
    </row>
    <row r="169850" spans="68:68" customFormat="1">
      <c r="BP169850" s="90"/>
    </row>
    <row r="169851" spans="68:68" customFormat="1">
      <c r="BP169851" s="90"/>
    </row>
    <row r="169852" spans="68:68" customFormat="1">
      <c r="BP169852" s="90"/>
    </row>
    <row r="169853" spans="68:68" customFormat="1">
      <c r="BP169853" s="90"/>
    </row>
    <row r="169854" spans="68:68" customFormat="1">
      <c r="BP169854" s="90"/>
    </row>
    <row r="169855" spans="68:68" customFormat="1">
      <c r="BP169855" s="90"/>
    </row>
    <row r="169856" spans="68:68" customFormat="1">
      <c r="BP169856" s="90"/>
    </row>
    <row r="169857" spans="68:68" customFormat="1">
      <c r="BP169857" s="90"/>
    </row>
    <row r="169858" spans="68:68" customFormat="1">
      <c r="BP169858" s="90"/>
    </row>
    <row r="169859" spans="68:68" customFormat="1">
      <c r="BP169859" s="90"/>
    </row>
    <row r="169860" spans="68:68" customFormat="1">
      <c r="BP169860" s="90"/>
    </row>
    <row r="169861" spans="68:68" customFormat="1">
      <c r="BP169861" s="90"/>
    </row>
    <row r="169862" spans="68:68" customFormat="1">
      <c r="BP169862" s="90"/>
    </row>
    <row r="169863" spans="68:68" customFormat="1">
      <c r="BP169863" s="90"/>
    </row>
    <row r="169864" spans="68:68" customFormat="1">
      <c r="BP169864" s="90"/>
    </row>
    <row r="169865" spans="68:68" customFormat="1">
      <c r="BP169865" s="90"/>
    </row>
    <row r="169866" spans="68:68" customFormat="1">
      <c r="BP169866" s="90"/>
    </row>
    <row r="169867" spans="68:68" customFormat="1">
      <c r="BP169867" s="90"/>
    </row>
    <row r="169868" spans="68:68" customFormat="1">
      <c r="BP169868" s="90"/>
    </row>
    <row r="169869" spans="68:68" customFormat="1">
      <c r="BP169869" s="90"/>
    </row>
    <row r="169870" spans="68:68" customFormat="1">
      <c r="BP169870" s="90"/>
    </row>
    <row r="169871" spans="68:68" customFormat="1">
      <c r="BP169871" s="90"/>
    </row>
    <row r="169872" spans="68:68" customFormat="1">
      <c r="BP169872" s="90"/>
    </row>
    <row r="169873" spans="68:68" customFormat="1">
      <c r="BP169873" s="90"/>
    </row>
    <row r="169874" spans="68:68" customFormat="1">
      <c r="BP169874" s="90"/>
    </row>
    <row r="169875" spans="68:68" customFormat="1">
      <c r="BP169875" s="90"/>
    </row>
    <row r="169876" spans="68:68" customFormat="1">
      <c r="BP169876" s="90"/>
    </row>
    <row r="169877" spans="68:68" customFormat="1">
      <c r="BP169877" s="90"/>
    </row>
    <row r="169878" spans="68:68" customFormat="1">
      <c r="BP169878" s="90"/>
    </row>
    <row r="169879" spans="68:68" customFormat="1">
      <c r="BP169879" s="90"/>
    </row>
    <row r="169880" spans="68:68" customFormat="1">
      <c r="BP169880" s="90"/>
    </row>
    <row r="169881" spans="68:68" customFormat="1">
      <c r="BP169881" s="90"/>
    </row>
    <row r="169882" spans="68:68" customFormat="1">
      <c r="BP169882" s="90"/>
    </row>
    <row r="169883" spans="68:68" customFormat="1">
      <c r="BP169883" s="90"/>
    </row>
    <row r="169884" spans="68:68" customFormat="1">
      <c r="BP169884" s="90"/>
    </row>
    <row r="169885" spans="68:68" customFormat="1">
      <c r="BP169885" s="90"/>
    </row>
    <row r="169886" spans="68:68" customFormat="1">
      <c r="BP169886" s="90"/>
    </row>
    <row r="169887" spans="68:68" customFormat="1">
      <c r="BP169887" s="90"/>
    </row>
    <row r="169888" spans="68:68" customFormat="1">
      <c r="BP169888" s="90"/>
    </row>
    <row r="169889" spans="68:68" customFormat="1">
      <c r="BP169889" s="90"/>
    </row>
    <row r="169890" spans="68:68" customFormat="1">
      <c r="BP169890" s="90"/>
    </row>
    <row r="169891" spans="68:68" customFormat="1">
      <c r="BP169891" s="90"/>
    </row>
    <row r="169892" spans="68:68" customFormat="1">
      <c r="BP169892" s="90"/>
    </row>
    <row r="169893" spans="68:68" customFormat="1">
      <c r="BP169893" s="90"/>
    </row>
    <row r="169894" spans="68:68" customFormat="1">
      <c r="BP169894" s="90"/>
    </row>
    <row r="169895" spans="68:68" customFormat="1">
      <c r="BP169895" s="90"/>
    </row>
    <row r="169896" spans="68:68" customFormat="1">
      <c r="BP169896" s="90"/>
    </row>
    <row r="169897" spans="68:68" customFormat="1">
      <c r="BP169897" s="90"/>
    </row>
    <row r="169898" spans="68:68" customFormat="1">
      <c r="BP169898" s="90"/>
    </row>
    <row r="169899" spans="68:68" customFormat="1">
      <c r="BP169899" s="90"/>
    </row>
    <row r="169900" spans="68:68" customFormat="1">
      <c r="BP169900" s="90"/>
    </row>
    <row r="169901" spans="68:68" customFormat="1">
      <c r="BP169901" s="90"/>
    </row>
    <row r="169902" spans="68:68" customFormat="1">
      <c r="BP169902" s="90"/>
    </row>
    <row r="169903" spans="68:68" customFormat="1">
      <c r="BP169903" s="90"/>
    </row>
    <row r="169904" spans="68:68" customFormat="1">
      <c r="BP169904" s="90"/>
    </row>
    <row r="169905" spans="68:68" customFormat="1">
      <c r="BP169905" s="90"/>
    </row>
    <row r="169906" spans="68:68" customFormat="1">
      <c r="BP169906" s="90"/>
    </row>
    <row r="169907" spans="68:68" customFormat="1">
      <c r="BP169907" s="90"/>
    </row>
    <row r="169908" spans="68:68" customFormat="1">
      <c r="BP169908" s="90"/>
    </row>
    <row r="169909" spans="68:68" customFormat="1">
      <c r="BP169909" s="90"/>
    </row>
    <row r="169910" spans="68:68" customFormat="1">
      <c r="BP169910" s="90"/>
    </row>
    <row r="169911" spans="68:68" customFormat="1">
      <c r="BP169911" s="90"/>
    </row>
    <row r="169912" spans="68:68" customFormat="1">
      <c r="BP169912" s="90"/>
    </row>
    <row r="169913" spans="68:68" customFormat="1">
      <c r="BP169913" s="90"/>
    </row>
    <row r="169914" spans="68:68" customFormat="1">
      <c r="BP169914" s="90"/>
    </row>
    <row r="169915" spans="68:68" customFormat="1">
      <c r="BP169915" s="90"/>
    </row>
    <row r="169916" spans="68:68" customFormat="1">
      <c r="BP169916" s="90"/>
    </row>
    <row r="169917" spans="68:68" customFormat="1">
      <c r="BP169917" s="90"/>
    </row>
    <row r="169918" spans="68:68" customFormat="1">
      <c r="BP169918" s="90"/>
    </row>
    <row r="169919" spans="68:68" customFormat="1">
      <c r="BP169919" s="90"/>
    </row>
    <row r="169920" spans="68:68" customFormat="1">
      <c r="BP169920" s="90"/>
    </row>
    <row r="169921" spans="68:68" customFormat="1">
      <c r="BP169921" s="90"/>
    </row>
    <row r="169922" spans="68:68" customFormat="1">
      <c r="BP169922" s="90"/>
    </row>
    <row r="169923" spans="68:68" customFormat="1">
      <c r="BP169923" s="90"/>
    </row>
    <row r="169924" spans="68:68" customFormat="1">
      <c r="BP169924" s="90"/>
    </row>
    <row r="169925" spans="68:68" customFormat="1">
      <c r="BP169925" s="90"/>
    </row>
    <row r="169926" spans="68:68" customFormat="1">
      <c r="BP169926" s="90"/>
    </row>
    <row r="169927" spans="68:68" customFormat="1">
      <c r="BP169927" s="90"/>
    </row>
    <row r="169928" spans="68:68" customFormat="1">
      <c r="BP169928" s="90"/>
    </row>
    <row r="169929" spans="68:68" customFormat="1">
      <c r="BP169929" s="90"/>
    </row>
    <row r="169930" spans="68:68" customFormat="1">
      <c r="BP169930" s="90"/>
    </row>
    <row r="169931" spans="68:68" customFormat="1">
      <c r="BP169931" s="90"/>
    </row>
    <row r="169932" spans="68:68" customFormat="1">
      <c r="BP169932" s="90"/>
    </row>
    <row r="169933" spans="68:68" customFormat="1">
      <c r="BP169933" s="90"/>
    </row>
    <row r="169934" spans="68:68" customFormat="1">
      <c r="BP169934" s="90"/>
    </row>
    <row r="169935" spans="68:68" customFormat="1">
      <c r="BP169935" s="90"/>
    </row>
    <row r="169936" spans="68:68" customFormat="1">
      <c r="BP169936" s="90"/>
    </row>
    <row r="169937" spans="68:68" customFormat="1">
      <c r="BP169937" s="90"/>
    </row>
    <row r="169938" spans="68:68" customFormat="1">
      <c r="BP169938" s="90"/>
    </row>
    <row r="169939" spans="68:68" customFormat="1">
      <c r="BP169939" s="90"/>
    </row>
    <row r="169940" spans="68:68" customFormat="1">
      <c r="BP169940" s="90"/>
    </row>
    <row r="169941" spans="68:68" customFormat="1">
      <c r="BP169941" s="90"/>
    </row>
    <row r="169942" spans="68:68" customFormat="1">
      <c r="BP169942" s="90"/>
    </row>
    <row r="169943" spans="68:68" customFormat="1">
      <c r="BP169943" s="90"/>
    </row>
    <row r="169944" spans="68:68" customFormat="1">
      <c r="BP169944" s="90"/>
    </row>
    <row r="169945" spans="68:68" customFormat="1">
      <c r="BP169945" s="90"/>
    </row>
    <row r="169946" spans="68:68" customFormat="1">
      <c r="BP169946" s="90"/>
    </row>
    <row r="169947" spans="68:68" customFormat="1">
      <c r="BP169947" s="90"/>
    </row>
    <row r="169948" spans="68:68" customFormat="1">
      <c r="BP169948" s="90"/>
    </row>
    <row r="169949" spans="68:68" customFormat="1">
      <c r="BP169949" s="90"/>
    </row>
    <row r="169950" spans="68:68" customFormat="1">
      <c r="BP169950" s="90"/>
    </row>
    <row r="169951" spans="68:68" customFormat="1">
      <c r="BP169951" s="90"/>
    </row>
    <row r="169952" spans="68:68" customFormat="1">
      <c r="BP169952" s="90"/>
    </row>
    <row r="169953" spans="68:68" customFormat="1">
      <c r="BP169953" s="90"/>
    </row>
    <row r="169954" spans="68:68" customFormat="1">
      <c r="BP169954" s="90"/>
    </row>
    <row r="169955" spans="68:68" customFormat="1">
      <c r="BP169955" s="90"/>
    </row>
    <row r="169956" spans="68:68" customFormat="1">
      <c r="BP169956" s="90"/>
    </row>
    <row r="169957" spans="68:68" customFormat="1">
      <c r="BP169957" s="90"/>
    </row>
    <row r="169958" spans="68:68" customFormat="1">
      <c r="BP169958" s="90"/>
    </row>
    <row r="169959" spans="68:68" customFormat="1">
      <c r="BP169959" s="90"/>
    </row>
    <row r="169960" spans="68:68" customFormat="1">
      <c r="BP169960" s="90"/>
    </row>
    <row r="169961" spans="68:68" customFormat="1">
      <c r="BP169961" s="90"/>
    </row>
    <row r="169962" spans="68:68" customFormat="1">
      <c r="BP169962" s="90"/>
    </row>
    <row r="169963" spans="68:68" customFormat="1">
      <c r="BP169963" s="90"/>
    </row>
    <row r="169964" spans="68:68" customFormat="1">
      <c r="BP169964" s="90"/>
    </row>
    <row r="169965" spans="68:68" customFormat="1">
      <c r="BP169965" s="90"/>
    </row>
    <row r="169966" spans="68:68" customFormat="1">
      <c r="BP169966" s="90"/>
    </row>
    <row r="169967" spans="68:68" customFormat="1">
      <c r="BP169967" s="90"/>
    </row>
    <row r="169968" spans="68:68" customFormat="1">
      <c r="BP169968" s="90"/>
    </row>
    <row r="169969" spans="68:68" customFormat="1">
      <c r="BP169969" s="90"/>
    </row>
    <row r="169970" spans="68:68" customFormat="1">
      <c r="BP169970" s="90"/>
    </row>
    <row r="169971" spans="68:68" customFormat="1">
      <c r="BP169971" s="90"/>
    </row>
    <row r="169972" spans="68:68" customFormat="1">
      <c r="BP169972" s="90"/>
    </row>
    <row r="169973" spans="68:68" customFormat="1">
      <c r="BP169973" s="90"/>
    </row>
    <row r="169974" spans="68:68" customFormat="1">
      <c r="BP169974" s="90"/>
    </row>
    <row r="169975" spans="68:68" customFormat="1">
      <c r="BP169975" s="90"/>
    </row>
    <row r="169976" spans="68:68" customFormat="1">
      <c r="BP169976" s="90"/>
    </row>
    <row r="169977" spans="68:68" customFormat="1">
      <c r="BP169977" s="90"/>
    </row>
    <row r="169978" spans="68:68" customFormat="1">
      <c r="BP169978" s="90"/>
    </row>
    <row r="169979" spans="68:68" customFormat="1">
      <c r="BP169979" s="90"/>
    </row>
    <row r="169980" spans="68:68" customFormat="1">
      <c r="BP169980" s="90"/>
    </row>
    <row r="169981" spans="68:68" customFormat="1">
      <c r="BP169981" s="90"/>
    </row>
    <row r="169982" spans="68:68" customFormat="1">
      <c r="BP169982" s="90"/>
    </row>
    <row r="169983" spans="68:68" customFormat="1">
      <c r="BP169983" s="90"/>
    </row>
    <row r="169984" spans="68:68" customFormat="1">
      <c r="BP169984" s="90"/>
    </row>
    <row r="169985" spans="68:68" customFormat="1">
      <c r="BP169985" s="90"/>
    </row>
    <row r="169986" spans="68:68" customFormat="1">
      <c r="BP169986" s="90"/>
    </row>
    <row r="169987" spans="68:68" customFormat="1">
      <c r="BP169987" s="90"/>
    </row>
    <row r="169988" spans="68:68" customFormat="1">
      <c r="BP169988" s="90"/>
    </row>
    <row r="169989" spans="68:68" customFormat="1">
      <c r="BP169989" s="90"/>
    </row>
    <row r="169990" spans="68:68" customFormat="1">
      <c r="BP169990" s="90"/>
    </row>
    <row r="169991" spans="68:68" customFormat="1">
      <c r="BP169991" s="90"/>
    </row>
    <row r="169992" spans="68:68" customFormat="1">
      <c r="BP169992" s="90"/>
    </row>
    <row r="169993" spans="68:68" customFormat="1">
      <c r="BP169993" s="90"/>
    </row>
    <row r="169994" spans="68:68" customFormat="1">
      <c r="BP169994" s="90"/>
    </row>
    <row r="169995" spans="68:68" customFormat="1">
      <c r="BP169995" s="90"/>
    </row>
    <row r="169996" spans="68:68" customFormat="1">
      <c r="BP169996" s="90"/>
    </row>
    <row r="169997" spans="68:68" customFormat="1">
      <c r="BP169997" s="90"/>
    </row>
    <row r="169998" spans="68:68" customFormat="1">
      <c r="BP169998" s="90"/>
    </row>
    <row r="169999" spans="68:68" customFormat="1">
      <c r="BP169999" s="90"/>
    </row>
    <row r="170000" spans="68:68" customFormat="1">
      <c r="BP170000" s="90"/>
    </row>
    <row r="170001" spans="68:68" customFormat="1">
      <c r="BP170001" s="90"/>
    </row>
    <row r="170002" spans="68:68" customFormat="1">
      <c r="BP170002" s="90"/>
    </row>
    <row r="170003" spans="68:68" customFormat="1">
      <c r="BP170003" s="90"/>
    </row>
    <row r="170004" spans="68:68" customFormat="1">
      <c r="BP170004" s="90"/>
    </row>
    <row r="170005" spans="68:68" customFormat="1">
      <c r="BP170005" s="90"/>
    </row>
    <row r="170006" spans="68:68" customFormat="1">
      <c r="BP170006" s="90"/>
    </row>
    <row r="170007" spans="68:68" customFormat="1">
      <c r="BP170007" s="90"/>
    </row>
    <row r="170008" spans="68:68" customFormat="1">
      <c r="BP170008" s="90"/>
    </row>
    <row r="170009" spans="68:68" customFormat="1">
      <c r="BP170009" s="90"/>
    </row>
    <row r="170010" spans="68:68" customFormat="1">
      <c r="BP170010" s="90"/>
    </row>
    <row r="170011" spans="68:68" customFormat="1">
      <c r="BP170011" s="90"/>
    </row>
    <row r="170012" spans="68:68" customFormat="1">
      <c r="BP170012" s="90"/>
    </row>
    <row r="170013" spans="68:68" customFormat="1">
      <c r="BP170013" s="90"/>
    </row>
    <row r="170014" spans="68:68" customFormat="1">
      <c r="BP170014" s="90"/>
    </row>
    <row r="170015" spans="68:68" customFormat="1">
      <c r="BP170015" s="90"/>
    </row>
    <row r="170016" spans="68:68" customFormat="1">
      <c r="BP170016" s="90"/>
    </row>
    <row r="170017" spans="68:68" customFormat="1">
      <c r="BP170017" s="90"/>
    </row>
    <row r="170018" spans="68:68" customFormat="1">
      <c r="BP170018" s="90"/>
    </row>
    <row r="170019" spans="68:68" customFormat="1">
      <c r="BP170019" s="90"/>
    </row>
    <row r="170020" spans="68:68" customFormat="1">
      <c r="BP170020" s="90"/>
    </row>
    <row r="170021" spans="68:68" customFormat="1">
      <c r="BP170021" s="90"/>
    </row>
    <row r="170022" spans="68:68" customFormat="1">
      <c r="BP170022" s="90"/>
    </row>
    <row r="170023" spans="68:68" customFormat="1">
      <c r="BP170023" s="90"/>
    </row>
    <row r="170024" spans="68:68" customFormat="1">
      <c r="BP170024" s="90"/>
    </row>
    <row r="170025" spans="68:68" customFormat="1">
      <c r="BP170025" s="90"/>
    </row>
    <row r="170026" spans="68:68" customFormat="1">
      <c r="BP170026" s="90"/>
    </row>
    <row r="170027" spans="68:68" customFormat="1">
      <c r="BP170027" s="90"/>
    </row>
    <row r="170028" spans="68:68" customFormat="1">
      <c r="BP170028" s="90"/>
    </row>
    <row r="170029" spans="68:68" customFormat="1">
      <c r="BP170029" s="90"/>
    </row>
    <row r="170030" spans="68:68" customFormat="1">
      <c r="BP170030" s="90"/>
    </row>
    <row r="170031" spans="68:68" customFormat="1">
      <c r="BP170031" s="90"/>
    </row>
    <row r="170032" spans="68:68" customFormat="1">
      <c r="BP170032" s="90"/>
    </row>
    <row r="170033" spans="68:68" customFormat="1">
      <c r="BP170033" s="90"/>
    </row>
    <row r="170034" spans="68:68" customFormat="1">
      <c r="BP170034" s="90"/>
    </row>
    <row r="170035" spans="68:68" customFormat="1">
      <c r="BP170035" s="90"/>
    </row>
    <row r="170036" spans="68:68" customFormat="1">
      <c r="BP170036" s="90"/>
    </row>
    <row r="170037" spans="68:68" customFormat="1">
      <c r="BP170037" s="90"/>
    </row>
    <row r="170038" spans="68:68" customFormat="1">
      <c r="BP170038" s="90"/>
    </row>
    <row r="170039" spans="68:68" customFormat="1">
      <c r="BP170039" s="90"/>
    </row>
    <row r="170040" spans="68:68" customFormat="1">
      <c r="BP170040" s="90"/>
    </row>
    <row r="170041" spans="68:68" customFormat="1">
      <c r="BP170041" s="90"/>
    </row>
    <row r="170042" spans="68:68" customFormat="1">
      <c r="BP170042" s="90"/>
    </row>
    <row r="170043" spans="68:68" customFormat="1">
      <c r="BP170043" s="90"/>
    </row>
    <row r="170044" spans="68:68" customFormat="1">
      <c r="BP170044" s="90"/>
    </row>
    <row r="170045" spans="68:68" customFormat="1">
      <c r="BP170045" s="90"/>
    </row>
    <row r="170046" spans="68:68" customFormat="1">
      <c r="BP170046" s="90"/>
    </row>
    <row r="170047" spans="68:68" customFormat="1">
      <c r="BP170047" s="90"/>
    </row>
    <row r="170048" spans="68:68" customFormat="1">
      <c r="BP170048" s="90"/>
    </row>
    <row r="170049" spans="68:68" customFormat="1">
      <c r="BP170049" s="90"/>
    </row>
    <row r="170050" spans="68:68" customFormat="1">
      <c r="BP170050" s="90"/>
    </row>
    <row r="170051" spans="68:68" customFormat="1">
      <c r="BP170051" s="90"/>
    </row>
    <row r="170052" spans="68:68" customFormat="1">
      <c r="BP170052" s="90"/>
    </row>
    <row r="170053" spans="68:68" customFormat="1">
      <c r="BP170053" s="90"/>
    </row>
    <row r="170054" spans="68:68" customFormat="1">
      <c r="BP170054" s="90"/>
    </row>
    <row r="170055" spans="68:68" customFormat="1">
      <c r="BP170055" s="90"/>
    </row>
    <row r="170056" spans="68:68" customFormat="1">
      <c r="BP170056" s="90"/>
    </row>
    <row r="170057" spans="68:68" customFormat="1">
      <c r="BP170057" s="90"/>
    </row>
    <row r="170058" spans="68:68" customFormat="1">
      <c r="BP170058" s="90"/>
    </row>
    <row r="170059" spans="68:68" customFormat="1">
      <c r="BP170059" s="90"/>
    </row>
    <row r="170060" spans="68:68" customFormat="1">
      <c r="BP170060" s="90"/>
    </row>
    <row r="170061" spans="68:68" customFormat="1">
      <c r="BP170061" s="90"/>
    </row>
    <row r="170062" spans="68:68" customFormat="1">
      <c r="BP170062" s="90"/>
    </row>
    <row r="170063" spans="68:68" customFormat="1">
      <c r="BP170063" s="90"/>
    </row>
    <row r="170064" spans="68:68" customFormat="1">
      <c r="BP170064" s="90"/>
    </row>
    <row r="170065" spans="68:68" customFormat="1">
      <c r="BP170065" s="90"/>
    </row>
    <row r="170066" spans="68:68" customFormat="1">
      <c r="BP170066" s="90"/>
    </row>
    <row r="170067" spans="68:68" customFormat="1">
      <c r="BP170067" s="90"/>
    </row>
    <row r="170068" spans="68:68" customFormat="1">
      <c r="BP170068" s="90"/>
    </row>
    <row r="170069" spans="68:68" customFormat="1">
      <c r="BP170069" s="90"/>
    </row>
    <row r="170070" spans="68:68" customFormat="1">
      <c r="BP170070" s="90"/>
    </row>
    <row r="170071" spans="68:68" customFormat="1">
      <c r="BP170071" s="90"/>
    </row>
    <row r="170072" spans="68:68" customFormat="1">
      <c r="BP170072" s="90"/>
    </row>
    <row r="170073" spans="68:68" customFormat="1">
      <c r="BP170073" s="90"/>
    </row>
    <row r="170074" spans="68:68" customFormat="1">
      <c r="BP170074" s="90"/>
    </row>
    <row r="170075" spans="68:68" customFormat="1">
      <c r="BP170075" s="90"/>
    </row>
    <row r="170076" spans="68:68" customFormat="1">
      <c r="BP170076" s="90"/>
    </row>
    <row r="170077" spans="68:68" customFormat="1">
      <c r="BP170077" s="90"/>
    </row>
    <row r="170078" spans="68:68" customFormat="1">
      <c r="BP170078" s="90"/>
    </row>
    <row r="170079" spans="68:68" customFormat="1">
      <c r="BP170079" s="90"/>
    </row>
    <row r="170080" spans="68:68" customFormat="1">
      <c r="BP170080" s="90"/>
    </row>
    <row r="170081" spans="68:68" customFormat="1">
      <c r="BP170081" s="90"/>
    </row>
    <row r="170082" spans="68:68" customFormat="1">
      <c r="BP170082" s="90"/>
    </row>
    <row r="170083" spans="68:68" customFormat="1">
      <c r="BP170083" s="90"/>
    </row>
    <row r="170084" spans="68:68" customFormat="1">
      <c r="BP170084" s="90"/>
    </row>
    <row r="170085" spans="68:68" customFormat="1">
      <c r="BP170085" s="90"/>
    </row>
    <row r="170086" spans="68:68" customFormat="1">
      <c r="BP170086" s="90"/>
    </row>
    <row r="170087" spans="68:68" customFormat="1">
      <c r="BP170087" s="90"/>
    </row>
    <row r="170088" spans="68:68" customFormat="1">
      <c r="BP170088" s="90"/>
    </row>
    <row r="170089" spans="68:68" customFormat="1">
      <c r="BP170089" s="90"/>
    </row>
    <row r="170090" spans="68:68" customFormat="1">
      <c r="BP170090" s="90"/>
    </row>
    <row r="170091" spans="68:68" customFormat="1">
      <c r="BP170091" s="90"/>
    </row>
    <row r="170092" spans="68:68" customFormat="1">
      <c r="BP170092" s="90"/>
    </row>
    <row r="170093" spans="68:68" customFormat="1">
      <c r="BP170093" s="90"/>
    </row>
    <row r="170094" spans="68:68" customFormat="1">
      <c r="BP170094" s="90"/>
    </row>
    <row r="170095" spans="68:68" customFormat="1">
      <c r="BP170095" s="90"/>
    </row>
    <row r="170096" spans="68:68" customFormat="1">
      <c r="BP170096" s="90"/>
    </row>
    <row r="170097" spans="68:68" customFormat="1">
      <c r="BP170097" s="90"/>
    </row>
    <row r="170098" spans="68:68" customFormat="1">
      <c r="BP170098" s="90"/>
    </row>
    <row r="170099" spans="68:68" customFormat="1">
      <c r="BP170099" s="90"/>
    </row>
    <row r="170100" spans="68:68" customFormat="1">
      <c r="BP170100" s="90"/>
    </row>
    <row r="170101" spans="68:68" customFormat="1">
      <c r="BP170101" s="90"/>
    </row>
    <row r="170102" spans="68:68" customFormat="1">
      <c r="BP170102" s="90"/>
    </row>
    <row r="170103" spans="68:68" customFormat="1">
      <c r="BP170103" s="90"/>
    </row>
    <row r="170104" spans="68:68" customFormat="1">
      <c r="BP170104" s="90"/>
    </row>
    <row r="170105" spans="68:68" customFormat="1">
      <c r="BP170105" s="90"/>
    </row>
    <row r="170106" spans="68:68" customFormat="1">
      <c r="BP170106" s="90"/>
    </row>
    <row r="170107" spans="68:68" customFormat="1">
      <c r="BP170107" s="90"/>
    </row>
    <row r="170108" spans="68:68" customFormat="1">
      <c r="BP170108" s="90"/>
    </row>
    <row r="170109" spans="68:68" customFormat="1">
      <c r="BP170109" s="90"/>
    </row>
    <row r="170110" spans="68:68" customFormat="1">
      <c r="BP170110" s="90"/>
    </row>
    <row r="170111" spans="68:68" customFormat="1">
      <c r="BP170111" s="90"/>
    </row>
    <row r="170112" spans="68:68" customFormat="1">
      <c r="BP170112" s="90"/>
    </row>
    <row r="170113" spans="68:68" customFormat="1">
      <c r="BP170113" s="90"/>
    </row>
    <row r="170114" spans="68:68" customFormat="1">
      <c r="BP170114" s="90"/>
    </row>
    <row r="170115" spans="68:68" customFormat="1">
      <c r="BP170115" s="90"/>
    </row>
    <row r="170116" spans="68:68" customFormat="1">
      <c r="BP170116" s="90"/>
    </row>
    <row r="170117" spans="68:68" customFormat="1">
      <c r="BP170117" s="90"/>
    </row>
    <row r="170118" spans="68:68" customFormat="1">
      <c r="BP170118" s="90"/>
    </row>
    <row r="170119" spans="68:68" customFormat="1">
      <c r="BP170119" s="90"/>
    </row>
    <row r="170120" spans="68:68" customFormat="1">
      <c r="BP170120" s="90"/>
    </row>
    <row r="170121" spans="68:68" customFormat="1">
      <c r="BP170121" s="90"/>
    </row>
    <row r="170122" spans="68:68" customFormat="1">
      <c r="BP170122" s="90"/>
    </row>
    <row r="170123" spans="68:68" customFormat="1">
      <c r="BP170123" s="90"/>
    </row>
    <row r="170124" spans="68:68" customFormat="1">
      <c r="BP170124" s="90"/>
    </row>
    <row r="170125" spans="68:68" customFormat="1">
      <c r="BP170125" s="90"/>
    </row>
    <row r="170126" spans="68:68" customFormat="1">
      <c r="BP170126" s="90"/>
    </row>
    <row r="170127" spans="68:68" customFormat="1">
      <c r="BP170127" s="90"/>
    </row>
    <row r="170128" spans="68:68" customFormat="1">
      <c r="BP170128" s="90"/>
    </row>
    <row r="170129" spans="68:68" customFormat="1">
      <c r="BP170129" s="90"/>
    </row>
    <row r="170130" spans="68:68" customFormat="1">
      <c r="BP170130" s="90"/>
    </row>
    <row r="170131" spans="68:68" customFormat="1">
      <c r="BP170131" s="90"/>
    </row>
    <row r="170132" spans="68:68" customFormat="1">
      <c r="BP170132" s="90"/>
    </row>
    <row r="170133" spans="68:68" customFormat="1">
      <c r="BP170133" s="90"/>
    </row>
    <row r="170134" spans="68:68" customFormat="1">
      <c r="BP170134" s="90"/>
    </row>
    <row r="170135" spans="68:68" customFormat="1">
      <c r="BP170135" s="90"/>
    </row>
    <row r="170136" spans="68:68" customFormat="1">
      <c r="BP170136" s="90"/>
    </row>
    <row r="170137" spans="68:68" customFormat="1">
      <c r="BP170137" s="90"/>
    </row>
    <row r="170138" spans="68:68" customFormat="1">
      <c r="BP170138" s="90"/>
    </row>
    <row r="170139" spans="68:68" customFormat="1">
      <c r="BP170139" s="90"/>
    </row>
    <row r="170140" spans="68:68" customFormat="1">
      <c r="BP170140" s="90"/>
    </row>
    <row r="170141" spans="68:68" customFormat="1">
      <c r="BP170141" s="90"/>
    </row>
    <row r="170142" spans="68:68" customFormat="1">
      <c r="BP170142" s="90"/>
    </row>
    <row r="170143" spans="68:68" customFormat="1">
      <c r="BP170143" s="90"/>
    </row>
    <row r="170144" spans="68:68" customFormat="1">
      <c r="BP170144" s="90"/>
    </row>
    <row r="170145" spans="68:68" customFormat="1">
      <c r="BP170145" s="90"/>
    </row>
    <row r="170146" spans="68:68" customFormat="1">
      <c r="BP170146" s="90"/>
    </row>
    <row r="170147" spans="68:68" customFormat="1">
      <c r="BP170147" s="90"/>
    </row>
    <row r="170148" spans="68:68" customFormat="1">
      <c r="BP170148" s="90"/>
    </row>
    <row r="170149" spans="68:68" customFormat="1">
      <c r="BP170149" s="90"/>
    </row>
    <row r="170150" spans="68:68" customFormat="1">
      <c r="BP170150" s="90"/>
    </row>
    <row r="170151" spans="68:68" customFormat="1">
      <c r="BP170151" s="90"/>
    </row>
    <row r="170152" spans="68:68" customFormat="1">
      <c r="BP170152" s="90"/>
    </row>
    <row r="170153" spans="68:68" customFormat="1">
      <c r="BP170153" s="90"/>
    </row>
    <row r="170154" spans="68:68" customFormat="1">
      <c r="BP170154" s="90"/>
    </row>
    <row r="170155" spans="68:68" customFormat="1">
      <c r="BP170155" s="90"/>
    </row>
    <row r="170156" spans="68:68" customFormat="1">
      <c r="BP170156" s="90"/>
    </row>
    <row r="170157" spans="68:68" customFormat="1">
      <c r="BP170157" s="90"/>
    </row>
    <row r="170158" spans="68:68" customFormat="1">
      <c r="BP170158" s="90"/>
    </row>
    <row r="170159" spans="68:68" customFormat="1">
      <c r="BP170159" s="90"/>
    </row>
    <row r="170160" spans="68:68" customFormat="1">
      <c r="BP170160" s="90"/>
    </row>
    <row r="170161" spans="68:68" customFormat="1">
      <c r="BP170161" s="90"/>
    </row>
    <row r="170162" spans="68:68" customFormat="1">
      <c r="BP170162" s="90"/>
    </row>
    <row r="170163" spans="68:68" customFormat="1">
      <c r="BP170163" s="90"/>
    </row>
    <row r="170164" spans="68:68" customFormat="1">
      <c r="BP170164" s="90"/>
    </row>
    <row r="170165" spans="68:68" customFormat="1">
      <c r="BP170165" s="90"/>
    </row>
    <row r="170166" spans="68:68" customFormat="1">
      <c r="BP170166" s="90"/>
    </row>
    <row r="170167" spans="68:68" customFormat="1">
      <c r="BP170167" s="90"/>
    </row>
    <row r="170168" spans="68:68" customFormat="1">
      <c r="BP170168" s="90"/>
    </row>
    <row r="170169" spans="68:68" customFormat="1">
      <c r="BP170169" s="90"/>
    </row>
    <row r="170170" spans="68:68" customFormat="1">
      <c r="BP170170" s="90"/>
    </row>
    <row r="170171" spans="68:68" customFormat="1">
      <c r="BP170171" s="90"/>
    </row>
    <row r="170172" spans="68:68" customFormat="1">
      <c r="BP170172" s="90"/>
    </row>
    <row r="170173" spans="68:68" customFormat="1">
      <c r="BP170173" s="90"/>
    </row>
    <row r="170174" spans="68:68" customFormat="1">
      <c r="BP170174" s="90"/>
    </row>
    <row r="170175" spans="68:68" customFormat="1">
      <c r="BP170175" s="90"/>
    </row>
    <row r="170176" spans="68:68" customFormat="1">
      <c r="BP170176" s="90"/>
    </row>
    <row r="170177" spans="68:68" customFormat="1">
      <c r="BP170177" s="90"/>
    </row>
    <row r="170178" spans="68:68" customFormat="1">
      <c r="BP170178" s="90"/>
    </row>
    <row r="170179" spans="68:68" customFormat="1">
      <c r="BP170179" s="90"/>
    </row>
    <row r="170180" spans="68:68" customFormat="1">
      <c r="BP170180" s="90"/>
    </row>
    <row r="170181" spans="68:68" customFormat="1">
      <c r="BP170181" s="90"/>
    </row>
    <row r="170182" spans="68:68" customFormat="1">
      <c r="BP170182" s="90"/>
    </row>
    <row r="170183" spans="68:68" customFormat="1">
      <c r="BP170183" s="90"/>
    </row>
    <row r="170184" spans="68:68" customFormat="1">
      <c r="BP170184" s="90"/>
    </row>
    <row r="170185" spans="68:68" customFormat="1">
      <c r="BP170185" s="90"/>
    </row>
    <row r="170186" spans="68:68" customFormat="1">
      <c r="BP170186" s="90"/>
    </row>
    <row r="170187" spans="68:68" customFormat="1">
      <c r="BP170187" s="90"/>
    </row>
    <row r="170188" spans="68:68" customFormat="1">
      <c r="BP170188" s="90"/>
    </row>
    <row r="170189" spans="68:68" customFormat="1">
      <c r="BP170189" s="90"/>
    </row>
    <row r="170190" spans="68:68" customFormat="1">
      <c r="BP170190" s="90"/>
    </row>
    <row r="170191" spans="68:68" customFormat="1">
      <c r="BP170191" s="90"/>
    </row>
    <row r="170192" spans="68:68" customFormat="1">
      <c r="BP170192" s="90"/>
    </row>
    <row r="170193" spans="68:68" customFormat="1">
      <c r="BP170193" s="90"/>
    </row>
    <row r="170194" spans="68:68" customFormat="1">
      <c r="BP170194" s="90"/>
    </row>
    <row r="170195" spans="68:68" customFormat="1">
      <c r="BP170195" s="90"/>
    </row>
    <row r="170196" spans="68:68" customFormat="1">
      <c r="BP170196" s="90"/>
    </row>
    <row r="170197" spans="68:68" customFormat="1">
      <c r="BP170197" s="90"/>
    </row>
    <row r="170198" spans="68:68" customFormat="1">
      <c r="BP170198" s="90"/>
    </row>
    <row r="170199" spans="68:68" customFormat="1">
      <c r="BP170199" s="90"/>
    </row>
    <row r="170200" spans="68:68" customFormat="1">
      <c r="BP170200" s="90"/>
    </row>
    <row r="170201" spans="68:68" customFormat="1">
      <c r="BP170201" s="90"/>
    </row>
    <row r="170202" spans="68:68" customFormat="1">
      <c r="BP170202" s="90"/>
    </row>
    <row r="170203" spans="68:68" customFormat="1">
      <c r="BP170203" s="90"/>
    </row>
    <row r="170204" spans="68:68" customFormat="1">
      <c r="BP170204" s="90"/>
    </row>
    <row r="170205" spans="68:68" customFormat="1">
      <c r="BP170205" s="90"/>
    </row>
    <row r="170206" spans="68:68" customFormat="1">
      <c r="BP170206" s="90"/>
    </row>
    <row r="170207" spans="68:68" customFormat="1">
      <c r="BP170207" s="90"/>
    </row>
    <row r="170208" spans="68:68" customFormat="1">
      <c r="BP170208" s="90"/>
    </row>
    <row r="170209" spans="68:68" customFormat="1">
      <c r="BP170209" s="90"/>
    </row>
    <row r="170210" spans="68:68" customFormat="1">
      <c r="BP170210" s="90"/>
    </row>
    <row r="170211" spans="68:68" customFormat="1">
      <c r="BP170211" s="90"/>
    </row>
    <row r="170212" spans="68:68" customFormat="1">
      <c r="BP170212" s="90"/>
    </row>
    <row r="170213" spans="68:68" customFormat="1">
      <c r="BP170213" s="90"/>
    </row>
    <row r="170214" spans="68:68" customFormat="1">
      <c r="BP170214" s="90"/>
    </row>
    <row r="170215" spans="68:68" customFormat="1">
      <c r="BP170215" s="90"/>
    </row>
    <row r="170216" spans="68:68" customFormat="1">
      <c r="BP170216" s="90"/>
    </row>
    <row r="170217" spans="68:68" customFormat="1">
      <c r="BP170217" s="90"/>
    </row>
    <row r="170218" spans="68:68" customFormat="1">
      <c r="BP170218" s="90"/>
    </row>
    <row r="170219" spans="68:68" customFormat="1">
      <c r="BP170219" s="90"/>
    </row>
    <row r="170220" spans="68:68" customFormat="1">
      <c r="BP170220" s="90"/>
    </row>
    <row r="170221" spans="68:68" customFormat="1">
      <c r="BP170221" s="90"/>
    </row>
    <row r="170222" spans="68:68" customFormat="1">
      <c r="BP170222" s="90"/>
    </row>
    <row r="170223" spans="68:68" customFormat="1">
      <c r="BP170223" s="90"/>
    </row>
    <row r="170224" spans="68:68" customFormat="1">
      <c r="BP170224" s="90"/>
    </row>
    <row r="170225" spans="68:68" customFormat="1">
      <c r="BP170225" s="90"/>
    </row>
    <row r="170226" spans="68:68" customFormat="1">
      <c r="BP170226" s="90"/>
    </row>
    <row r="170227" spans="68:68" customFormat="1">
      <c r="BP170227" s="90"/>
    </row>
    <row r="170228" spans="68:68" customFormat="1">
      <c r="BP170228" s="90"/>
    </row>
    <row r="170229" spans="68:68" customFormat="1">
      <c r="BP170229" s="90"/>
    </row>
    <row r="170230" spans="68:68" customFormat="1">
      <c r="BP170230" s="90"/>
    </row>
    <row r="170231" spans="68:68" customFormat="1">
      <c r="BP170231" s="90"/>
    </row>
    <row r="170232" spans="68:68" customFormat="1">
      <c r="BP170232" s="90"/>
    </row>
    <row r="170233" spans="68:68" customFormat="1">
      <c r="BP170233" s="90"/>
    </row>
    <row r="170234" spans="68:68" customFormat="1">
      <c r="BP170234" s="90"/>
    </row>
    <row r="170235" spans="68:68" customFormat="1">
      <c r="BP170235" s="90"/>
    </row>
    <row r="170236" spans="68:68" customFormat="1">
      <c r="BP170236" s="90"/>
    </row>
    <row r="170237" spans="68:68" customFormat="1">
      <c r="BP170237" s="90"/>
    </row>
    <row r="170238" spans="68:68" customFormat="1">
      <c r="BP170238" s="90"/>
    </row>
    <row r="170239" spans="68:68" customFormat="1">
      <c r="BP170239" s="90"/>
    </row>
    <row r="170240" spans="68:68" customFormat="1">
      <c r="BP170240" s="90"/>
    </row>
    <row r="170241" spans="68:68" customFormat="1">
      <c r="BP170241" s="90"/>
    </row>
    <row r="170242" spans="68:68" customFormat="1">
      <c r="BP170242" s="90"/>
    </row>
    <row r="170243" spans="68:68" customFormat="1">
      <c r="BP170243" s="90"/>
    </row>
    <row r="170244" spans="68:68" customFormat="1">
      <c r="BP170244" s="90"/>
    </row>
    <row r="170245" spans="68:68" customFormat="1">
      <c r="BP170245" s="90"/>
    </row>
    <row r="170246" spans="68:68" customFormat="1">
      <c r="BP170246" s="90"/>
    </row>
    <row r="170247" spans="68:68" customFormat="1">
      <c r="BP170247" s="90"/>
    </row>
    <row r="170248" spans="68:68" customFormat="1">
      <c r="BP170248" s="90"/>
    </row>
    <row r="170249" spans="68:68" customFormat="1">
      <c r="BP170249" s="90"/>
    </row>
    <row r="170250" spans="68:68" customFormat="1">
      <c r="BP170250" s="90"/>
    </row>
    <row r="170251" spans="68:68" customFormat="1">
      <c r="BP170251" s="90"/>
    </row>
    <row r="170252" spans="68:68" customFormat="1">
      <c r="BP170252" s="90"/>
    </row>
    <row r="170253" spans="68:68" customFormat="1">
      <c r="BP170253" s="90"/>
    </row>
    <row r="170254" spans="68:68" customFormat="1">
      <c r="BP170254" s="90"/>
    </row>
    <row r="170255" spans="68:68" customFormat="1">
      <c r="BP170255" s="90"/>
    </row>
    <row r="170256" spans="68:68" customFormat="1">
      <c r="BP170256" s="90"/>
    </row>
    <row r="170257" spans="68:68" customFormat="1">
      <c r="BP170257" s="90"/>
    </row>
    <row r="170258" spans="68:68" customFormat="1">
      <c r="BP170258" s="90"/>
    </row>
    <row r="170259" spans="68:68" customFormat="1">
      <c r="BP170259" s="90"/>
    </row>
    <row r="170260" spans="68:68" customFormat="1">
      <c r="BP170260" s="90"/>
    </row>
    <row r="170261" spans="68:68" customFormat="1">
      <c r="BP170261" s="90"/>
    </row>
    <row r="170262" spans="68:68" customFormat="1">
      <c r="BP170262" s="90"/>
    </row>
    <row r="170263" spans="68:68" customFormat="1">
      <c r="BP170263" s="90"/>
    </row>
    <row r="170264" spans="68:68" customFormat="1">
      <c r="BP170264" s="90"/>
    </row>
    <row r="170265" spans="68:68" customFormat="1">
      <c r="BP170265" s="90"/>
    </row>
    <row r="170266" spans="68:68" customFormat="1">
      <c r="BP170266" s="90"/>
    </row>
    <row r="170267" spans="68:68" customFormat="1">
      <c r="BP170267" s="90"/>
    </row>
    <row r="170268" spans="68:68" customFormat="1">
      <c r="BP170268" s="90"/>
    </row>
    <row r="170269" spans="68:68" customFormat="1">
      <c r="BP170269" s="90"/>
    </row>
    <row r="170270" spans="68:68" customFormat="1">
      <c r="BP170270" s="90"/>
    </row>
    <row r="170271" spans="68:68" customFormat="1">
      <c r="BP170271" s="90"/>
    </row>
    <row r="170272" spans="68:68" customFormat="1">
      <c r="BP170272" s="90"/>
    </row>
    <row r="170273" spans="68:68" customFormat="1">
      <c r="BP170273" s="90"/>
    </row>
    <row r="170274" spans="68:68" customFormat="1">
      <c r="BP170274" s="90"/>
    </row>
    <row r="170275" spans="68:68" customFormat="1">
      <c r="BP170275" s="90"/>
    </row>
    <row r="170276" spans="68:68" customFormat="1">
      <c r="BP170276" s="90"/>
    </row>
    <row r="170277" spans="68:68" customFormat="1">
      <c r="BP170277" s="90"/>
    </row>
    <row r="170278" spans="68:68" customFormat="1">
      <c r="BP170278" s="90"/>
    </row>
    <row r="170279" spans="68:68" customFormat="1">
      <c r="BP170279" s="90"/>
    </row>
    <row r="170280" spans="68:68" customFormat="1">
      <c r="BP170280" s="90"/>
    </row>
    <row r="170281" spans="68:68" customFormat="1">
      <c r="BP170281" s="90"/>
    </row>
    <row r="170282" spans="68:68" customFormat="1">
      <c r="BP170282" s="90"/>
    </row>
    <row r="170283" spans="68:68" customFormat="1">
      <c r="BP170283" s="90"/>
    </row>
    <row r="170284" spans="68:68" customFormat="1">
      <c r="BP170284" s="90"/>
    </row>
    <row r="170285" spans="68:68" customFormat="1">
      <c r="BP170285" s="90"/>
    </row>
    <row r="170286" spans="68:68" customFormat="1">
      <c r="BP170286" s="90"/>
    </row>
    <row r="170287" spans="68:68" customFormat="1">
      <c r="BP170287" s="90"/>
    </row>
    <row r="170288" spans="68:68" customFormat="1">
      <c r="BP170288" s="90"/>
    </row>
    <row r="170289" spans="68:68" customFormat="1">
      <c r="BP170289" s="90"/>
    </row>
    <row r="170290" spans="68:68" customFormat="1">
      <c r="BP170290" s="90"/>
    </row>
    <row r="170291" spans="68:68" customFormat="1">
      <c r="BP170291" s="90"/>
    </row>
    <row r="170292" spans="68:68" customFormat="1">
      <c r="BP170292" s="90"/>
    </row>
    <row r="170293" spans="68:68" customFormat="1">
      <c r="BP170293" s="90"/>
    </row>
    <row r="170294" spans="68:68" customFormat="1">
      <c r="BP170294" s="90"/>
    </row>
    <row r="170295" spans="68:68" customFormat="1">
      <c r="BP170295" s="90"/>
    </row>
    <row r="170296" spans="68:68" customFormat="1">
      <c r="BP170296" s="90"/>
    </row>
    <row r="170297" spans="68:68" customFormat="1">
      <c r="BP170297" s="90"/>
    </row>
    <row r="170298" spans="68:68" customFormat="1">
      <c r="BP170298" s="90"/>
    </row>
    <row r="170299" spans="68:68" customFormat="1">
      <c r="BP170299" s="90"/>
    </row>
    <row r="170300" spans="68:68" customFormat="1">
      <c r="BP170300" s="90"/>
    </row>
    <row r="170301" spans="68:68" customFormat="1">
      <c r="BP170301" s="90"/>
    </row>
    <row r="170302" spans="68:68" customFormat="1">
      <c r="BP170302" s="90"/>
    </row>
    <row r="170303" spans="68:68" customFormat="1">
      <c r="BP170303" s="90"/>
    </row>
    <row r="170304" spans="68:68" customFormat="1">
      <c r="BP170304" s="90"/>
    </row>
    <row r="170305" spans="68:68" customFormat="1">
      <c r="BP170305" s="90"/>
    </row>
    <row r="170306" spans="68:68" customFormat="1">
      <c r="BP170306" s="90"/>
    </row>
    <row r="170307" spans="68:68" customFormat="1">
      <c r="BP170307" s="90"/>
    </row>
    <row r="170308" spans="68:68" customFormat="1">
      <c r="BP170308" s="90"/>
    </row>
    <row r="170309" spans="68:68" customFormat="1">
      <c r="BP170309" s="90"/>
    </row>
    <row r="170310" spans="68:68" customFormat="1">
      <c r="BP170310" s="90"/>
    </row>
    <row r="170311" spans="68:68" customFormat="1">
      <c r="BP170311" s="90"/>
    </row>
    <row r="170312" spans="68:68" customFormat="1">
      <c r="BP170312" s="90"/>
    </row>
    <row r="170313" spans="68:68" customFormat="1">
      <c r="BP170313" s="90"/>
    </row>
    <row r="170314" spans="68:68" customFormat="1">
      <c r="BP170314" s="90"/>
    </row>
    <row r="170315" spans="68:68" customFormat="1">
      <c r="BP170315" s="90"/>
    </row>
    <row r="170316" spans="68:68" customFormat="1">
      <c r="BP170316" s="90"/>
    </row>
    <row r="170317" spans="68:68" customFormat="1">
      <c r="BP170317" s="90"/>
    </row>
    <row r="170318" spans="68:68" customFormat="1">
      <c r="BP170318" s="90"/>
    </row>
    <row r="170319" spans="68:68" customFormat="1">
      <c r="BP170319" s="90"/>
    </row>
    <row r="170320" spans="68:68" customFormat="1">
      <c r="BP170320" s="90"/>
    </row>
    <row r="170321" spans="68:68" customFormat="1">
      <c r="BP170321" s="90"/>
    </row>
    <row r="170322" spans="68:68" customFormat="1">
      <c r="BP170322" s="90"/>
    </row>
    <row r="170323" spans="68:68" customFormat="1">
      <c r="BP170323" s="90"/>
    </row>
    <row r="170324" spans="68:68" customFormat="1">
      <c r="BP170324" s="90"/>
    </row>
    <row r="170325" spans="68:68" customFormat="1">
      <c r="BP170325" s="90"/>
    </row>
    <row r="170326" spans="68:68" customFormat="1">
      <c r="BP170326" s="90"/>
    </row>
    <row r="170327" spans="68:68" customFormat="1">
      <c r="BP170327" s="90"/>
    </row>
    <row r="170328" spans="68:68" customFormat="1">
      <c r="BP170328" s="90"/>
    </row>
    <row r="170329" spans="68:68" customFormat="1">
      <c r="BP170329" s="90"/>
    </row>
    <row r="170330" spans="68:68" customFormat="1">
      <c r="BP170330" s="90"/>
    </row>
    <row r="170331" spans="68:68" customFormat="1">
      <c r="BP170331" s="90"/>
    </row>
    <row r="170332" spans="68:68" customFormat="1">
      <c r="BP170332" s="90"/>
    </row>
    <row r="170333" spans="68:68" customFormat="1">
      <c r="BP170333" s="90"/>
    </row>
    <row r="170334" spans="68:68" customFormat="1">
      <c r="BP170334" s="90"/>
    </row>
    <row r="170335" spans="68:68" customFormat="1">
      <c r="BP170335" s="90"/>
    </row>
    <row r="170336" spans="68:68" customFormat="1">
      <c r="BP170336" s="90"/>
    </row>
    <row r="170337" spans="68:68" customFormat="1">
      <c r="BP170337" s="90"/>
    </row>
    <row r="170338" spans="68:68" customFormat="1">
      <c r="BP170338" s="90"/>
    </row>
    <row r="170339" spans="68:68" customFormat="1">
      <c r="BP170339" s="90"/>
    </row>
    <row r="170340" spans="68:68" customFormat="1">
      <c r="BP170340" s="90"/>
    </row>
    <row r="170341" spans="68:68" customFormat="1">
      <c r="BP170341" s="90"/>
    </row>
    <row r="170342" spans="68:68" customFormat="1">
      <c r="BP170342" s="90"/>
    </row>
    <row r="170343" spans="68:68" customFormat="1">
      <c r="BP170343" s="90"/>
    </row>
    <row r="170344" spans="68:68" customFormat="1">
      <c r="BP170344" s="90"/>
    </row>
    <row r="170345" spans="68:68" customFormat="1">
      <c r="BP170345" s="90"/>
    </row>
    <row r="170346" spans="68:68" customFormat="1">
      <c r="BP170346" s="90"/>
    </row>
    <row r="170347" spans="68:68" customFormat="1">
      <c r="BP170347" s="90"/>
    </row>
    <row r="170348" spans="68:68" customFormat="1">
      <c r="BP170348" s="90"/>
    </row>
    <row r="170349" spans="68:68" customFormat="1">
      <c r="BP170349" s="90"/>
    </row>
    <row r="170350" spans="68:68" customFormat="1">
      <c r="BP170350" s="90"/>
    </row>
    <row r="170351" spans="68:68" customFormat="1">
      <c r="BP170351" s="90"/>
    </row>
    <row r="170352" spans="68:68" customFormat="1">
      <c r="BP170352" s="90"/>
    </row>
    <row r="170353" spans="68:68" customFormat="1">
      <c r="BP170353" s="90"/>
    </row>
    <row r="170354" spans="68:68" customFormat="1">
      <c r="BP170354" s="90"/>
    </row>
    <row r="170355" spans="68:68" customFormat="1">
      <c r="BP170355" s="90"/>
    </row>
    <row r="170356" spans="68:68" customFormat="1">
      <c r="BP170356" s="90"/>
    </row>
    <row r="170357" spans="68:68" customFormat="1">
      <c r="BP170357" s="90"/>
    </row>
    <row r="170358" spans="68:68" customFormat="1">
      <c r="BP170358" s="90"/>
    </row>
    <row r="170359" spans="68:68" customFormat="1">
      <c r="BP170359" s="90"/>
    </row>
    <row r="170360" spans="68:68" customFormat="1">
      <c r="BP170360" s="90"/>
    </row>
    <row r="170361" spans="68:68" customFormat="1">
      <c r="BP170361" s="90"/>
    </row>
    <row r="170362" spans="68:68" customFormat="1">
      <c r="BP170362" s="90"/>
    </row>
    <row r="170363" spans="68:68" customFormat="1">
      <c r="BP170363" s="90"/>
    </row>
    <row r="170364" spans="68:68" customFormat="1">
      <c r="BP170364" s="90"/>
    </row>
    <row r="170365" spans="68:68" customFormat="1">
      <c r="BP170365" s="90"/>
    </row>
    <row r="170366" spans="68:68" customFormat="1">
      <c r="BP170366" s="90"/>
    </row>
    <row r="170367" spans="68:68" customFormat="1">
      <c r="BP170367" s="90"/>
    </row>
    <row r="170368" spans="68:68" customFormat="1">
      <c r="BP170368" s="90"/>
    </row>
    <row r="170369" spans="68:68" customFormat="1">
      <c r="BP170369" s="90"/>
    </row>
    <row r="170370" spans="68:68" customFormat="1">
      <c r="BP170370" s="90"/>
    </row>
    <row r="170371" spans="68:68" customFormat="1">
      <c r="BP170371" s="90"/>
    </row>
    <row r="170372" spans="68:68" customFormat="1">
      <c r="BP170372" s="90"/>
    </row>
    <row r="170373" spans="68:68" customFormat="1">
      <c r="BP170373" s="90"/>
    </row>
    <row r="170374" spans="68:68" customFormat="1">
      <c r="BP170374" s="90"/>
    </row>
    <row r="170375" spans="68:68" customFormat="1">
      <c r="BP170375" s="90"/>
    </row>
    <row r="170376" spans="68:68" customFormat="1">
      <c r="BP170376" s="90"/>
    </row>
    <row r="170377" spans="68:68" customFormat="1">
      <c r="BP170377" s="90"/>
    </row>
    <row r="170378" spans="68:68" customFormat="1">
      <c r="BP170378" s="90"/>
    </row>
    <row r="170379" spans="68:68" customFormat="1">
      <c r="BP170379" s="90"/>
    </row>
    <row r="170380" spans="68:68" customFormat="1">
      <c r="BP170380" s="90"/>
    </row>
    <row r="170381" spans="68:68" customFormat="1">
      <c r="BP170381" s="90"/>
    </row>
    <row r="170382" spans="68:68" customFormat="1">
      <c r="BP170382" s="90"/>
    </row>
    <row r="170383" spans="68:68" customFormat="1">
      <c r="BP170383" s="90"/>
    </row>
    <row r="170384" spans="68:68" customFormat="1">
      <c r="BP170384" s="90"/>
    </row>
    <row r="170385" spans="68:68" customFormat="1">
      <c r="BP170385" s="90"/>
    </row>
    <row r="170386" spans="68:68" customFormat="1">
      <c r="BP170386" s="90"/>
    </row>
    <row r="170387" spans="68:68" customFormat="1">
      <c r="BP170387" s="90"/>
    </row>
    <row r="170388" spans="68:68" customFormat="1">
      <c r="BP170388" s="90"/>
    </row>
    <row r="170389" spans="68:68" customFormat="1">
      <c r="BP170389" s="90"/>
    </row>
    <row r="170390" spans="68:68" customFormat="1">
      <c r="BP170390" s="90"/>
    </row>
    <row r="170391" spans="68:68" customFormat="1">
      <c r="BP170391" s="90"/>
    </row>
    <row r="170392" spans="68:68" customFormat="1">
      <c r="BP170392" s="90"/>
    </row>
    <row r="170393" spans="68:68" customFormat="1">
      <c r="BP170393" s="90"/>
    </row>
    <row r="170394" spans="68:68" customFormat="1">
      <c r="BP170394" s="90"/>
    </row>
    <row r="170395" spans="68:68" customFormat="1">
      <c r="BP170395" s="90"/>
    </row>
    <row r="170396" spans="68:68" customFormat="1">
      <c r="BP170396" s="90"/>
    </row>
    <row r="170397" spans="68:68" customFormat="1">
      <c r="BP170397" s="90"/>
    </row>
    <row r="170398" spans="68:68" customFormat="1">
      <c r="BP170398" s="90"/>
    </row>
    <row r="170399" spans="68:68" customFormat="1">
      <c r="BP170399" s="90"/>
    </row>
    <row r="170400" spans="68:68" customFormat="1">
      <c r="BP170400" s="90"/>
    </row>
    <row r="170401" spans="68:68" customFormat="1">
      <c r="BP170401" s="90"/>
    </row>
    <row r="170402" spans="68:68" customFormat="1">
      <c r="BP170402" s="90"/>
    </row>
    <row r="170403" spans="68:68" customFormat="1">
      <c r="BP170403" s="90"/>
    </row>
    <row r="170404" spans="68:68" customFormat="1">
      <c r="BP170404" s="90"/>
    </row>
    <row r="170405" spans="68:68" customFormat="1">
      <c r="BP170405" s="90"/>
    </row>
    <row r="170406" spans="68:68" customFormat="1">
      <c r="BP170406" s="90"/>
    </row>
    <row r="170407" spans="68:68" customFormat="1">
      <c r="BP170407" s="90"/>
    </row>
    <row r="170408" spans="68:68" customFormat="1">
      <c r="BP170408" s="90"/>
    </row>
    <row r="170409" spans="68:68" customFormat="1">
      <c r="BP170409" s="90"/>
    </row>
    <row r="170410" spans="68:68" customFormat="1">
      <c r="BP170410" s="90"/>
    </row>
    <row r="170411" spans="68:68" customFormat="1">
      <c r="BP170411" s="90"/>
    </row>
    <row r="170412" spans="68:68" customFormat="1">
      <c r="BP170412" s="90"/>
    </row>
    <row r="170413" spans="68:68" customFormat="1">
      <c r="BP170413" s="90"/>
    </row>
    <row r="170414" spans="68:68" customFormat="1">
      <c r="BP170414" s="90"/>
    </row>
    <row r="170415" spans="68:68" customFormat="1">
      <c r="BP170415" s="90"/>
    </row>
    <row r="170416" spans="68:68" customFormat="1">
      <c r="BP170416" s="90"/>
    </row>
    <row r="170417" spans="68:68" customFormat="1">
      <c r="BP170417" s="90"/>
    </row>
    <row r="170418" spans="68:68" customFormat="1">
      <c r="BP170418" s="90"/>
    </row>
    <row r="170419" spans="68:68" customFormat="1">
      <c r="BP170419" s="90"/>
    </row>
    <row r="170420" spans="68:68" customFormat="1">
      <c r="BP170420" s="90"/>
    </row>
    <row r="170421" spans="68:68" customFormat="1">
      <c r="BP170421" s="90"/>
    </row>
    <row r="170422" spans="68:68" customFormat="1">
      <c r="BP170422" s="90"/>
    </row>
    <row r="170423" spans="68:68" customFormat="1">
      <c r="BP170423" s="90"/>
    </row>
    <row r="170424" spans="68:68" customFormat="1">
      <c r="BP170424" s="90"/>
    </row>
    <row r="170425" spans="68:68" customFormat="1">
      <c r="BP170425" s="90"/>
    </row>
    <row r="170426" spans="68:68" customFormat="1">
      <c r="BP170426" s="90"/>
    </row>
    <row r="170427" spans="68:68" customFormat="1">
      <c r="BP170427" s="90"/>
    </row>
    <row r="170428" spans="68:68" customFormat="1">
      <c r="BP170428" s="90"/>
    </row>
    <row r="170429" spans="68:68" customFormat="1">
      <c r="BP170429" s="90"/>
    </row>
    <row r="170430" spans="68:68" customFormat="1">
      <c r="BP170430" s="90"/>
    </row>
    <row r="170431" spans="68:68" customFormat="1">
      <c r="BP170431" s="90"/>
    </row>
    <row r="170432" spans="68:68" customFormat="1">
      <c r="BP170432" s="90"/>
    </row>
    <row r="170433" spans="68:68" customFormat="1">
      <c r="BP170433" s="90"/>
    </row>
    <row r="170434" spans="68:68" customFormat="1">
      <c r="BP170434" s="90"/>
    </row>
    <row r="170435" spans="68:68" customFormat="1">
      <c r="BP170435" s="90"/>
    </row>
    <row r="170436" spans="68:68" customFormat="1">
      <c r="BP170436" s="90"/>
    </row>
    <row r="170437" spans="68:68" customFormat="1">
      <c r="BP170437" s="90"/>
    </row>
    <row r="170438" spans="68:68" customFormat="1">
      <c r="BP170438" s="90"/>
    </row>
    <row r="170439" spans="68:68" customFormat="1">
      <c r="BP170439" s="90"/>
    </row>
    <row r="170440" spans="68:68" customFormat="1">
      <c r="BP170440" s="90"/>
    </row>
    <row r="170441" spans="68:68" customFormat="1">
      <c r="BP170441" s="90"/>
    </row>
    <row r="170442" spans="68:68" customFormat="1">
      <c r="BP170442" s="90"/>
    </row>
    <row r="170443" spans="68:68" customFormat="1">
      <c r="BP170443" s="90"/>
    </row>
    <row r="170444" spans="68:68" customFormat="1">
      <c r="BP170444" s="90"/>
    </row>
    <row r="170445" spans="68:68" customFormat="1">
      <c r="BP170445" s="90"/>
    </row>
    <row r="170446" spans="68:68" customFormat="1">
      <c r="BP170446" s="90"/>
    </row>
    <row r="170447" spans="68:68" customFormat="1">
      <c r="BP170447" s="90"/>
    </row>
    <row r="170448" spans="68:68" customFormat="1">
      <c r="BP170448" s="90"/>
    </row>
    <row r="170449" spans="68:68" customFormat="1">
      <c r="BP170449" s="90"/>
    </row>
    <row r="170450" spans="68:68" customFormat="1">
      <c r="BP170450" s="90"/>
    </row>
    <row r="170451" spans="68:68" customFormat="1">
      <c r="BP170451" s="90"/>
    </row>
    <row r="170452" spans="68:68" customFormat="1">
      <c r="BP170452" s="90"/>
    </row>
    <row r="170453" spans="68:68" customFormat="1">
      <c r="BP170453" s="90"/>
    </row>
    <row r="170454" spans="68:68" customFormat="1">
      <c r="BP170454" s="90"/>
    </row>
    <row r="170455" spans="68:68" customFormat="1">
      <c r="BP170455" s="90"/>
    </row>
    <row r="170456" spans="68:68" customFormat="1">
      <c r="BP170456" s="90"/>
    </row>
    <row r="170457" spans="68:68" customFormat="1">
      <c r="BP170457" s="90"/>
    </row>
    <row r="170458" spans="68:68" customFormat="1">
      <c r="BP170458" s="90"/>
    </row>
    <row r="170459" spans="68:68" customFormat="1">
      <c r="BP170459" s="90"/>
    </row>
    <row r="170460" spans="68:68" customFormat="1">
      <c r="BP170460" s="90"/>
    </row>
    <row r="170461" spans="68:68" customFormat="1">
      <c r="BP170461" s="90"/>
    </row>
    <row r="170462" spans="68:68" customFormat="1">
      <c r="BP170462" s="90"/>
    </row>
    <row r="170463" spans="68:68" customFormat="1">
      <c r="BP170463" s="90"/>
    </row>
    <row r="170464" spans="68:68" customFormat="1">
      <c r="BP170464" s="90"/>
    </row>
    <row r="170465" spans="68:68" customFormat="1">
      <c r="BP170465" s="90"/>
    </row>
    <row r="170466" spans="68:68" customFormat="1">
      <c r="BP170466" s="90"/>
    </row>
    <row r="170467" spans="68:68" customFormat="1">
      <c r="BP170467" s="90"/>
    </row>
    <row r="170468" spans="68:68" customFormat="1">
      <c r="BP170468" s="90"/>
    </row>
    <row r="170469" spans="68:68" customFormat="1">
      <c r="BP170469" s="90"/>
    </row>
    <row r="170470" spans="68:68" customFormat="1">
      <c r="BP170470" s="90"/>
    </row>
    <row r="170471" spans="68:68" customFormat="1">
      <c r="BP170471" s="90"/>
    </row>
    <row r="170472" spans="68:68" customFormat="1">
      <c r="BP170472" s="90"/>
    </row>
    <row r="170473" spans="68:68" customFormat="1">
      <c r="BP170473" s="90"/>
    </row>
    <row r="170474" spans="68:68" customFormat="1">
      <c r="BP170474" s="90"/>
    </row>
    <row r="170475" spans="68:68" customFormat="1">
      <c r="BP170475" s="90"/>
    </row>
    <row r="170476" spans="68:68" customFormat="1">
      <c r="BP170476" s="90"/>
    </row>
    <row r="170477" spans="68:68" customFormat="1">
      <c r="BP170477" s="90"/>
    </row>
    <row r="170478" spans="68:68" customFormat="1">
      <c r="BP170478" s="90"/>
    </row>
    <row r="170479" spans="68:68" customFormat="1">
      <c r="BP170479" s="90"/>
    </row>
    <row r="170480" spans="68:68" customFormat="1">
      <c r="BP170480" s="90"/>
    </row>
    <row r="170481" spans="68:68" customFormat="1">
      <c r="BP170481" s="90"/>
    </row>
    <row r="170482" spans="68:68" customFormat="1">
      <c r="BP170482" s="90"/>
    </row>
    <row r="170483" spans="68:68" customFormat="1">
      <c r="BP170483" s="90"/>
    </row>
    <row r="170484" spans="68:68" customFormat="1">
      <c r="BP170484" s="90"/>
    </row>
    <row r="170485" spans="68:68" customFormat="1">
      <c r="BP170485" s="90"/>
    </row>
    <row r="170486" spans="68:68" customFormat="1">
      <c r="BP170486" s="90"/>
    </row>
    <row r="170487" spans="68:68" customFormat="1">
      <c r="BP170487" s="90"/>
    </row>
    <row r="170488" spans="68:68" customFormat="1">
      <c r="BP170488" s="90"/>
    </row>
    <row r="170489" spans="68:68" customFormat="1">
      <c r="BP170489" s="90"/>
    </row>
    <row r="170490" spans="68:68" customFormat="1">
      <c r="BP170490" s="90"/>
    </row>
    <row r="170491" spans="68:68" customFormat="1">
      <c r="BP170491" s="90"/>
    </row>
    <row r="170492" spans="68:68" customFormat="1">
      <c r="BP170492" s="90"/>
    </row>
    <row r="170493" spans="68:68" customFormat="1">
      <c r="BP170493" s="90"/>
    </row>
    <row r="170494" spans="68:68" customFormat="1">
      <c r="BP170494" s="90"/>
    </row>
    <row r="170495" spans="68:68" customFormat="1">
      <c r="BP170495" s="90"/>
    </row>
    <row r="170496" spans="68:68" customFormat="1">
      <c r="BP170496" s="90"/>
    </row>
    <row r="170497" spans="68:68" customFormat="1">
      <c r="BP170497" s="90"/>
    </row>
    <row r="170498" spans="68:68" customFormat="1">
      <c r="BP170498" s="90"/>
    </row>
    <row r="170499" spans="68:68" customFormat="1">
      <c r="BP170499" s="90"/>
    </row>
    <row r="170500" spans="68:68" customFormat="1">
      <c r="BP170500" s="90"/>
    </row>
    <row r="170501" spans="68:68" customFormat="1">
      <c r="BP170501" s="90"/>
    </row>
    <row r="170502" spans="68:68" customFormat="1">
      <c r="BP170502" s="90"/>
    </row>
    <row r="170503" spans="68:68" customFormat="1">
      <c r="BP170503" s="90"/>
    </row>
    <row r="170504" spans="68:68" customFormat="1">
      <c r="BP170504" s="90"/>
    </row>
    <row r="170505" spans="68:68" customFormat="1">
      <c r="BP170505" s="90"/>
    </row>
    <row r="170506" spans="68:68" customFormat="1">
      <c r="BP170506" s="90"/>
    </row>
    <row r="170507" spans="68:68" customFormat="1">
      <c r="BP170507" s="90"/>
    </row>
    <row r="170508" spans="68:68" customFormat="1">
      <c r="BP170508" s="90"/>
    </row>
    <row r="170509" spans="68:68" customFormat="1">
      <c r="BP170509" s="90"/>
    </row>
    <row r="170510" spans="68:68" customFormat="1">
      <c r="BP170510" s="90"/>
    </row>
    <row r="170511" spans="68:68" customFormat="1">
      <c r="BP170511" s="90"/>
    </row>
    <row r="170512" spans="68:68" customFormat="1">
      <c r="BP170512" s="90"/>
    </row>
    <row r="170513" spans="68:68" customFormat="1">
      <c r="BP170513" s="90"/>
    </row>
    <row r="170514" spans="68:68" customFormat="1">
      <c r="BP170514" s="90"/>
    </row>
    <row r="170515" spans="68:68" customFormat="1">
      <c r="BP170515" s="90"/>
    </row>
    <row r="170516" spans="68:68" customFormat="1">
      <c r="BP170516" s="90"/>
    </row>
    <row r="170517" spans="68:68" customFormat="1">
      <c r="BP170517" s="90"/>
    </row>
    <row r="170518" spans="68:68" customFormat="1">
      <c r="BP170518" s="90"/>
    </row>
    <row r="170519" spans="68:68" customFormat="1">
      <c r="BP170519" s="90"/>
    </row>
    <row r="170520" spans="68:68" customFormat="1">
      <c r="BP170520" s="90"/>
    </row>
    <row r="170521" spans="68:68" customFormat="1">
      <c r="BP170521" s="90"/>
    </row>
    <row r="170522" spans="68:68" customFormat="1">
      <c r="BP170522" s="90"/>
    </row>
    <row r="170523" spans="68:68" customFormat="1">
      <c r="BP170523" s="90"/>
    </row>
    <row r="170524" spans="68:68" customFormat="1">
      <c r="BP170524" s="90"/>
    </row>
    <row r="170525" spans="68:68" customFormat="1">
      <c r="BP170525" s="90"/>
    </row>
    <row r="170526" spans="68:68" customFormat="1">
      <c r="BP170526" s="90"/>
    </row>
    <row r="170527" spans="68:68" customFormat="1">
      <c r="BP170527" s="90"/>
    </row>
    <row r="170528" spans="68:68" customFormat="1">
      <c r="BP170528" s="90"/>
    </row>
    <row r="170529" spans="68:68" customFormat="1">
      <c r="BP170529" s="90"/>
    </row>
    <row r="170530" spans="68:68" customFormat="1">
      <c r="BP170530" s="90"/>
    </row>
    <row r="170531" spans="68:68" customFormat="1">
      <c r="BP170531" s="90"/>
    </row>
    <row r="170532" spans="68:68" customFormat="1">
      <c r="BP170532" s="90"/>
    </row>
    <row r="170533" spans="68:68" customFormat="1">
      <c r="BP170533" s="90"/>
    </row>
    <row r="170534" spans="68:68" customFormat="1">
      <c r="BP170534" s="90"/>
    </row>
    <row r="170535" spans="68:68" customFormat="1">
      <c r="BP170535" s="90"/>
    </row>
    <row r="170536" spans="68:68" customFormat="1">
      <c r="BP170536" s="90"/>
    </row>
    <row r="170537" spans="68:68" customFormat="1">
      <c r="BP170537" s="90"/>
    </row>
    <row r="170538" spans="68:68" customFormat="1">
      <c r="BP170538" s="90"/>
    </row>
    <row r="170539" spans="68:68" customFormat="1">
      <c r="BP170539" s="90"/>
    </row>
    <row r="170540" spans="68:68" customFormat="1">
      <c r="BP170540" s="90"/>
    </row>
    <row r="170541" spans="68:68" customFormat="1">
      <c r="BP170541" s="90"/>
    </row>
    <row r="170542" spans="68:68" customFormat="1">
      <c r="BP170542" s="90"/>
    </row>
    <row r="170543" spans="68:68" customFormat="1">
      <c r="BP170543" s="90"/>
    </row>
    <row r="170544" spans="68:68" customFormat="1">
      <c r="BP170544" s="90"/>
    </row>
    <row r="170545" spans="68:68" customFormat="1">
      <c r="BP170545" s="90"/>
    </row>
    <row r="170546" spans="68:68" customFormat="1">
      <c r="BP170546" s="90"/>
    </row>
    <row r="170547" spans="68:68" customFormat="1">
      <c r="BP170547" s="90"/>
    </row>
    <row r="170548" spans="68:68" customFormat="1">
      <c r="BP170548" s="90"/>
    </row>
    <row r="170549" spans="68:68" customFormat="1">
      <c r="BP170549" s="90"/>
    </row>
    <row r="170550" spans="68:68" customFormat="1">
      <c r="BP170550" s="90"/>
    </row>
    <row r="170551" spans="68:68" customFormat="1">
      <c r="BP170551" s="90"/>
    </row>
    <row r="170552" spans="68:68" customFormat="1">
      <c r="BP170552" s="90"/>
    </row>
    <row r="170553" spans="68:68" customFormat="1">
      <c r="BP170553" s="90"/>
    </row>
    <row r="170554" spans="68:68" customFormat="1">
      <c r="BP170554" s="90"/>
    </row>
    <row r="170555" spans="68:68" customFormat="1">
      <c r="BP170555" s="90"/>
    </row>
    <row r="170556" spans="68:68" customFormat="1">
      <c r="BP170556" s="90"/>
    </row>
    <row r="170557" spans="68:68" customFormat="1">
      <c r="BP170557" s="90"/>
    </row>
    <row r="170558" spans="68:68" customFormat="1">
      <c r="BP170558" s="90"/>
    </row>
    <row r="170559" spans="68:68" customFormat="1">
      <c r="BP170559" s="90"/>
    </row>
    <row r="170560" spans="68:68" customFormat="1">
      <c r="BP170560" s="90"/>
    </row>
    <row r="170561" spans="68:68" customFormat="1">
      <c r="BP170561" s="90"/>
    </row>
    <row r="170562" spans="68:68" customFormat="1">
      <c r="BP170562" s="90"/>
    </row>
    <row r="170563" spans="68:68" customFormat="1">
      <c r="BP170563" s="90"/>
    </row>
    <row r="170564" spans="68:68" customFormat="1">
      <c r="BP170564" s="90"/>
    </row>
    <row r="170565" spans="68:68" customFormat="1">
      <c r="BP170565" s="90"/>
    </row>
    <row r="170566" spans="68:68" customFormat="1">
      <c r="BP170566" s="90"/>
    </row>
    <row r="170567" spans="68:68" customFormat="1">
      <c r="BP170567" s="90"/>
    </row>
    <row r="170568" spans="68:68" customFormat="1">
      <c r="BP170568" s="90"/>
    </row>
    <row r="170569" spans="68:68" customFormat="1">
      <c r="BP170569" s="90"/>
    </row>
    <row r="170570" spans="68:68" customFormat="1">
      <c r="BP170570" s="90"/>
    </row>
    <row r="170571" spans="68:68" customFormat="1">
      <c r="BP170571" s="90"/>
    </row>
    <row r="170572" spans="68:68" customFormat="1">
      <c r="BP170572" s="90"/>
    </row>
    <row r="170573" spans="68:68" customFormat="1">
      <c r="BP170573" s="90"/>
    </row>
    <row r="170574" spans="68:68" customFormat="1">
      <c r="BP170574" s="90"/>
    </row>
    <row r="170575" spans="68:68" customFormat="1">
      <c r="BP170575" s="90"/>
    </row>
    <row r="170576" spans="68:68" customFormat="1">
      <c r="BP170576" s="90"/>
    </row>
    <row r="170577" spans="68:68" customFormat="1">
      <c r="BP170577" s="90"/>
    </row>
    <row r="170578" spans="68:68" customFormat="1">
      <c r="BP170578" s="90"/>
    </row>
    <row r="170579" spans="68:68" customFormat="1">
      <c r="BP170579" s="90"/>
    </row>
    <row r="170580" spans="68:68" customFormat="1">
      <c r="BP170580" s="90"/>
    </row>
    <row r="170581" spans="68:68" customFormat="1">
      <c r="BP170581" s="90"/>
    </row>
    <row r="170582" spans="68:68" customFormat="1">
      <c r="BP170582" s="90"/>
    </row>
    <row r="170583" spans="68:68" customFormat="1">
      <c r="BP170583" s="90"/>
    </row>
    <row r="170584" spans="68:68" customFormat="1">
      <c r="BP170584" s="90"/>
    </row>
    <row r="170585" spans="68:68" customFormat="1">
      <c r="BP170585" s="90"/>
    </row>
    <row r="170586" spans="68:68" customFormat="1">
      <c r="BP170586" s="90"/>
    </row>
    <row r="170587" spans="68:68" customFormat="1">
      <c r="BP170587" s="90"/>
    </row>
    <row r="170588" spans="68:68" customFormat="1">
      <c r="BP170588" s="90"/>
    </row>
    <row r="170589" spans="68:68" customFormat="1">
      <c r="BP170589" s="90"/>
    </row>
    <row r="170590" spans="68:68" customFormat="1">
      <c r="BP170590" s="90"/>
    </row>
    <row r="170591" spans="68:68" customFormat="1">
      <c r="BP170591" s="90"/>
    </row>
    <row r="170592" spans="68:68" customFormat="1">
      <c r="BP170592" s="90"/>
    </row>
    <row r="170593" spans="68:68" customFormat="1">
      <c r="BP170593" s="90"/>
    </row>
    <row r="170594" spans="68:68" customFormat="1">
      <c r="BP170594" s="90"/>
    </row>
    <row r="170595" spans="68:68" customFormat="1">
      <c r="BP170595" s="90"/>
    </row>
    <row r="170596" spans="68:68" customFormat="1">
      <c r="BP170596" s="90"/>
    </row>
    <row r="170597" spans="68:68" customFormat="1">
      <c r="BP170597" s="90"/>
    </row>
    <row r="170598" spans="68:68" customFormat="1">
      <c r="BP170598" s="90"/>
    </row>
    <row r="170599" spans="68:68" customFormat="1">
      <c r="BP170599" s="90"/>
    </row>
    <row r="170600" spans="68:68" customFormat="1">
      <c r="BP170600" s="90"/>
    </row>
    <row r="170601" spans="68:68" customFormat="1">
      <c r="BP170601" s="90"/>
    </row>
    <row r="170602" spans="68:68" customFormat="1">
      <c r="BP170602" s="90"/>
    </row>
    <row r="170603" spans="68:68" customFormat="1">
      <c r="BP170603" s="90"/>
    </row>
    <row r="170604" spans="68:68" customFormat="1">
      <c r="BP170604" s="90"/>
    </row>
    <row r="170605" spans="68:68" customFormat="1">
      <c r="BP170605" s="90"/>
    </row>
    <row r="170606" spans="68:68" customFormat="1">
      <c r="BP170606" s="90"/>
    </row>
    <row r="170607" spans="68:68" customFormat="1">
      <c r="BP170607" s="90"/>
    </row>
    <row r="170608" spans="68:68" customFormat="1">
      <c r="BP170608" s="90"/>
    </row>
    <row r="170609" spans="68:68" customFormat="1">
      <c r="BP170609" s="90"/>
    </row>
    <row r="170610" spans="68:68" customFormat="1">
      <c r="BP170610" s="90"/>
    </row>
    <row r="170611" spans="68:68" customFormat="1">
      <c r="BP170611" s="90"/>
    </row>
    <row r="170612" spans="68:68" customFormat="1">
      <c r="BP170612" s="90"/>
    </row>
    <row r="170613" spans="68:68" customFormat="1">
      <c r="BP170613" s="90"/>
    </row>
    <row r="170614" spans="68:68" customFormat="1">
      <c r="BP170614" s="90"/>
    </row>
    <row r="170615" spans="68:68" customFormat="1">
      <c r="BP170615" s="90"/>
    </row>
    <row r="170616" spans="68:68" customFormat="1">
      <c r="BP170616" s="90"/>
    </row>
    <row r="170617" spans="68:68" customFormat="1">
      <c r="BP170617" s="90"/>
    </row>
    <row r="170618" spans="68:68" customFormat="1">
      <c r="BP170618" s="90"/>
    </row>
    <row r="170619" spans="68:68" customFormat="1">
      <c r="BP170619" s="90"/>
    </row>
    <row r="170620" spans="68:68" customFormat="1">
      <c r="BP170620" s="90"/>
    </row>
    <row r="170621" spans="68:68" customFormat="1">
      <c r="BP170621" s="90"/>
    </row>
    <row r="170622" spans="68:68" customFormat="1">
      <c r="BP170622" s="90"/>
    </row>
    <row r="170623" spans="68:68" customFormat="1">
      <c r="BP170623" s="90"/>
    </row>
    <row r="170624" spans="68:68" customFormat="1">
      <c r="BP170624" s="90"/>
    </row>
    <row r="170625" spans="68:68" customFormat="1">
      <c r="BP170625" s="90"/>
    </row>
    <row r="170626" spans="68:68" customFormat="1">
      <c r="BP170626" s="90"/>
    </row>
    <row r="170627" spans="68:68" customFormat="1">
      <c r="BP170627" s="90"/>
    </row>
    <row r="170628" spans="68:68" customFormat="1">
      <c r="BP170628" s="90"/>
    </row>
    <row r="170629" spans="68:68" customFormat="1">
      <c r="BP170629" s="90"/>
    </row>
    <row r="170630" spans="68:68" customFormat="1">
      <c r="BP170630" s="90"/>
    </row>
    <row r="170631" spans="68:68" customFormat="1">
      <c r="BP170631" s="90"/>
    </row>
    <row r="170632" spans="68:68" customFormat="1">
      <c r="BP170632" s="90"/>
    </row>
    <row r="170633" spans="68:68" customFormat="1">
      <c r="BP170633" s="90"/>
    </row>
    <row r="170634" spans="68:68" customFormat="1">
      <c r="BP170634" s="90"/>
    </row>
    <row r="170635" spans="68:68" customFormat="1">
      <c r="BP170635" s="90"/>
    </row>
    <row r="170636" spans="68:68" customFormat="1">
      <c r="BP170636" s="90"/>
    </row>
    <row r="170637" spans="68:68" customFormat="1">
      <c r="BP170637" s="90"/>
    </row>
    <row r="170638" spans="68:68" customFormat="1">
      <c r="BP170638" s="90"/>
    </row>
    <row r="170639" spans="68:68" customFormat="1">
      <c r="BP170639" s="90"/>
    </row>
    <row r="170640" spans="68:68" customFormat="1">
      <c r="BP170640" s="90"/>
    </row>
    <row r="170641" spans="68:68" customFormat="1">
      <c r="BP170641" s="90"/>
    </row>
    <row r="170642" spans="68:68" customFormat="1">
      <c r="BP170642" s="90"/>
    </row>
    <row r="170643" spans="68:68" customFormat="1">
      <c r="BP170643" s="90"/>
    </row>
    <row r="170644" spans="68:68" customFormat="1">
      <c r="BP170644" s="90"/>
    </row>
    <row r="170645" spans="68:68" customFormat="1">
      <c r="BP170645" s="90"/>
    </row>
    <row r="170646" spans="68:68" customFormat="1">
      <c r="BP170646" s="90"/>
    </row>
    <row r="170647" spans="68:68" customFormat="1">
      <c r="BP170647" s="90"/>
    </row>
    <row r="170648" spans="68:68" customFormat="1">
      <c r="BP170648" s="90"/>
    </row>
    <row r="170649" spans="68:68" customFormat="1">
      <c r="BP170649" s="90"/>
    </row>
    <row r="170650" spans="68:68" customFormat="1">
      <c r="BP170650" s="90"/>
    </row>
    <row r="170651" spans="68:68" customFormat="1">
      <c r="BP170651" s="90"/>
    </row>
    <row r="170652" spans="68:68" customFormat="1">
      <c r="BP170652" s="90"/>
    </row>
    <row r="170653" spans="68:68" customFormat="1">
      <c r="BP170653" s="90"/>
    </row>
    <row r="170654" spans="68:68" customFormat="1">
      <c r="BP170654" s="90"/>
    </row>
    <row r="170655" spans="68:68" customFormat="1">
      <c r="BP170655" s="90"/>
    </row>
    <row r="170656" spans="68:68" customFormat="1">
      <c r="BP170656" s="90"/>
    </row>
    <row r="170657" spans="68:68" customFormat="1">
      <c r="BP170657" s="90"/>
    </row>
    <row r="170658" spans="68:68" customFormat="1">
      <c r="BP170658" s="90"/>
    </row>
    <row r="170659" spans="68:68" customFormat="1">
      <c r="BP170659" s="90"/>
    </row>
    <row r="170660" spans="68:68" customFormat="1">
      <c r="BP170660" s="90"/>
    </row>
    <row r="170661" spans="68:68" customFormat="1">
      <c r="BP170661" s="90"/>
    </row>
    <row r="170662" spans="68:68" customFormat="1">
      <c r="BP170662" s="90"/>
    </row>
    <row r="170663" spans="68:68" customFormat="1">
      <c r="BP170663" s="90"/>
    </row>
    <row r="170664" spans="68:68" customFormat="1">
      <c r="BP170664" s="90"/>
    </row>
    <row r="170665" spans="68:68" customFormat="1">
      <c r="BP170665" s="90"/>
    </row>
    <row r="170666" spans="68:68" customFormat="1">
      <c r="BP170666" s="90"/>
    </row>
    <row r="170667" spans="68:68" customFormat="1">
      <c r="BP170667" s="90"/>
    </row>
    <row r="170668" spans="68:68" customFormat="1">
      <c r="BP170668" s="90"/>
    </row>
    <row r="170669" spans="68:68" customFormat="1">
      <c r="BP170669" s="90"/>
    </row>
    <row r="170670" spans="68:68" customFormat="1">
      <c r="BP170670" s="90"/>
    </row>
    <row r="170671" spans="68:68" customFormat="1">
      <c r="BP170671" s="90"/>
    </row>
    <row r="170672" spans="68:68" customFormat="1">
      <c r="BP170672" s="90"/>
    </row>
    <row r="170673" spans="68:68" customFormat="1">
      <c r="BP170673" s="90"/>
    </row>
    <row r="170674" spans="68:68" customFormat="1">
      <c r="BP170674" s="90"/>
    </row>
    <row r="170675" spans="68:68" customFormat="1">
      <c r="BP170675" s="90"/>
    </row>
    <row r="170676" spans="68:68" customFormat="1">
      <c r="BP170676" s="90"/>
    </row>
    <row r="170677" spans="68:68" customFormat="1">
      <c r="BP170677" s="90"/>
    </row>
    <row r="170678" spans="68:68" customFormat="1">
      <c r="BP170678" s="90"/>
    </row>
    <row r="170679" spans="68:68" customFormat="1">
      <c r="BP170679" s="90"/>
    </row>
    <row r="170680" spans="68:68" customFormat="1">
      <c r="BP170680" s="90"/>
    </row>
    <row r="170681" spans="68:68" customFormat="1">
      <c r="BP170681" s="90"/>
    </row>
    <row r="170682" spans="68:68" customFormat="1">
      <c r="BP170682" s="90"/>
    </row>
    <row r="170683" spans="68:68" customFormat="1">
      <c r="BP170683" s="90"/>
    </row>
    <row r="170684" spans="68:68" customFormat="1">
      <c r="BP170684" s="90"/>
    </row>
    <row r="170685" spans="68:68" customFormat="1">
      <c r="BP170685" s="90"/>
    </row>
    <row r="170686" spans="68:68" customFormat="1">
      <c r="BP170686" s="90"/>
    </row>
    <row r="170687" spans="68:68" customFormat="1">
      <c r="BP170687" s="90"/>
    </row>
    <row r="170688" spans="68:68" customFormat="1">
      <c r="BP170688" s="90"/>
    </row>
    <row r="170689" spans="68:68" customFormat="1">
      <c r="BP170689" s="90"/>
    </row>
    <row r="170690" spans="68:68" customFormat="1">
      <c r="BP170690" s="90"/>
    </row>
    <row r="170691" spans="68:68" customFormat="1">
      <c r="BP170691" s="90"/>
    </row>
    <row r="170692" spans="68:68" customFormat="1">
      <c r="BP170692" s="90"/>
    </row>
    <row r="170693" spans="68:68" customFormat="1">
      <c r="BP170693" s="90"/>
    </row>
    <row r="170694" spans="68:68" customFormat="1">
      <c r="BP170694" s="90"/>
    </row>
    <row r="170695" spans="68:68" customFormat="1">
      <c r="BP170695" s="90"/>
    </row>
    <row r="170696" spans="68:68" customFormat="1">
      <c r="BP170696" s="90"/>
    </row>
    <row r="170697" spans="68:68" customFormat="1">
      <c r="BP170697" s="90"/>
    </row>
    <row r="170698" spans="68:68" customFormat="1">
      <c r="BP170698" s="90"/>
    </row>
    <row r="170699" spans="68:68" customFormat="1">
      <c r="BP170699" s="90"/>
    </row>
    <row r="170700" spans="68:68" customFormat="1">
      <c r="BP170700" s="90"/>
    </row>
    <row r="170701" spans="68:68" customFormat="1">
      <c r="BP170701" s="90"/>
    </row>
    <row r="170702" spans="68:68" customFormat="1">
      <c r="BP170702" s="90"/>
    </row>
    <row r="170703" spans="68:68" customFormat="1">
      <c r="BP170703" s="90"/>
    </row>
    <row r="170704" spans="68:68" customFormat="1">
      <c r="BP170704" s="90"/>
    </row>
    <row r="170705" spans="68:68" customFormat="1">
      <c r="BP170705" s="90"/>
    </row>
    <row r="170706" spans="68:68" customFormat="1">
      <c r="BP170706" s="90"/>
    </row>
    <row r="170707" spans="68:68" customFormat="1">
      <c r="BP170707" s="90"/>
    </row>
    <row r="170708" spans="68:68" customFormat="1">
      <c r="BP170708" s="90"/>
    </row>
    <row r="170709" spans="68:68" customFormat="1">
      <c r="BP170709" s="90"/>
    </row>
    <row r="170710" spans="68:68" customFormat="1">
      <c r="BP170710" s="90"/>
    </row>
    <row r="170711" spans="68:68" customFormat="1">
      <c r="BP170711" s="90"/>
    </row>
    <row r="170712" spans="68:68" customFormat="1">
      <c r="BP170712" s="90"/>
    </row>
    <row r="170713" spans="68:68" customFormat="1">
      <c r="BP170713" s="90"/>
    </row>
    <row r="170714" spans="68:68" customFormat="1">
      <c r="BP170714" s="90"/>
    </row>
    <row r="170715" spans="68:68" customFormat="1">
      <c r="BP170715" s="90"/>
    </row>
    <row r="170716" spans="68:68" customFormat="1">
      <c r="BP170716" s="90"/>
    </row>
    <row r="170717" spans="68:68" customFormat="1">
      <c r="BP170717" s="90"/>
    </row>
    <row r="170718" spans="68:68" customFormat="1">
      <c r="BP170718" s="90"/>
    </row>
    <row r="170719" spans="68:68" customFormat="1">
      <c r="BP170719" s="90"/>
    </row>
    <row r="170720" spans="68:68" customFormat="1">
      <c r="BP170720" s="90"/>
    </row>
    <row r="170721" spans="68:68" customFormat="1">
      <c r="BP170721" s="90"/>
    </row>
    <row r="170722" spans="68:68" customFormat="1">
      <c r="BP170722" s="90"/>
    </row>
    <row r="170723" spans="68:68" customFormat="1">
      <c r="BP170723" s="90"/>
    </row>
    <row r="170724" spans="68:68" customFormat="1">
      <c r="BP170724" s="90"/>
    </row>
    <row r="170725" spans="68:68" customFormat="1">
      <c r="BP170725" s="90"/>
    </row>
    <row r="170726" spans="68:68" customFormat="1">
      <c r="BP170726" s="90"/>
    </row>
    <row r="170727" spans="68:68" customFormat="1">
      <c r="BP170727" s="90"/>
    </row>
    <row r="170728" spans="68:68" customFormat="1">
      <c r="BP170728" s="90"/>
    </row>
    <row r="170729" spans="68:68" customFormat="1">
      <c r="BP170729" s="90"/>
    </row>
    <row r="170730" spans="68:68" customFormat="1">
      <c r="BP170730" s="90"/>
    </row>
    <row r="170731" spans="68:68" customFormat="1">
      <c r="BP170731" s="90"/>
    </row>
    <row r="170732" spans="68:68" customFormat="1">
      <c r="BP170732" s="90"/>
    </row>
    <row r="170733" spans="68:68" customFormat="1">
      <c r="BP170733" s="90"/>
    </row>
    <row r="170734" spans="68:68" customFormat="1">
      <c r="BP170734" s="90"/>
    </row>
    <row r="170735" spans="68:68" customFormat="1">
      <c r="BP170735" s="90"/>
    </row>
    <row r="170736" spans="68:68" customFormat="1">
      <c r="BP170736" s="90"/>
    </row>
    <row r="170737" spans="68:68" customFormat="1">
      <c r="BP170737" s="90"/>
    </row>
    <row r="170738" spans="68:68" customFormat="1">
      <c r="BP170738" s="90"/>
    </row>
    <row r="170739" spans="68:68" customFormat="1">
      <c r="BP170739" s="90"/>
    </row>
    <row r="170740" spans="68:68" customFormat="1">
      <c r="BP170740" s="90"/>
    </row>
    <row r="170741" spans="68:68" customFormat="1">
      <c r="BP170741" s="90"/>
    </row>
    <row r="170742" spans="68:68" customFormat="1">
      <c r="BP170742" s="90"/>
    </row>
    <row r="170743" spans="68:68" customFormat="1">
      <c r="BP170743" s="90"/>
    </row>
    <row r="170744" spans="68:68" customFormat="1">
      <c r="BP170744" s="90"/>
    </row>
    <row r="170745" spans="68:68" customFormat="1">
      <c r="BP170745" s="90"/>
    </row>
    <row r="170746" spans="68:68" customFormat="1">
      <c r="BP170746" s="90"/>
    </row>
    <row r="170747" spans="68:68" customFormat="1">
      <c r="BP170747" s="90"/>
    </row>
    <row r="170748" spans="68:68" customFormat="1">
      <c r="BP170748" s="90"/>
    </row>
    <row r="170749" spans="68:68" customFormat="1">
      <c r="BP170749" s="90"/>
    </row>
    <row r="170750" spans="68:68" customFormat="1">
      <c r="BP170750" s="90"/>
    </row>
    <row r="170751" spans="68:68" customFormat="1">
      <c r="BP170751" s="90"/>
    </row>
    <row r="170752" spans="68:68" customFormat="1">
      <c r="BP170752" s="90"/>
    </row>
    <row r="170753" spans="68:68" customFormat="1">
      <c r="BP170753" s="90"/>
    </row>
    <row r="170754" spans="68:68" customFormat="1">
      <c r="BP170754" s="90"/>
    </row>
    <row r="170755" spans="68:68" customFormat="1">
      <c r="BP170755" s="90"/>
    </row>
    <row r="170756" spans="68:68" customFormat="1">
      <c r="BP170756" s="90"/>
    </row>
    <row r="170757" spans="68:68" customFormat="1">
      <c r="BP170757" s="90"/>
    </row>
    <row r="170758" spans="68:68" customFormat="1">
      <c r="BP170758" s="90"/>
    </row>
    <row r="170759" spans="68:68" customFormat="1">
      <c r="BP170759" s="90"/>
    </row>
    <row r="170760" spans="68:68" customFormat="1">
      <c r="BP170760" s="90"/>
    </row>
    <row r="170761" spans="68:68" customFormat="1">
      <c r="BP170761" s="90"/>
    </row>
    <row r="170762" spans="68:68" customFormat="1">
      <c r="BP170762" s="90"/>
    </row>
    <row r="170763" spans="68:68" customFormat="1">
      <c r="BP170763" s="90"/>
    </row>
    <row r="170764" spans="68:68" customFormat="1">
      <c r="BP170764" s="90"/>
    </row>
    <row r="170765" spans="68:68" customFormat="1">
      <c r="BP170765" s="90"/>
    </row>
    <row r="170766" spans="68:68" customFormat="1">
      <c r="BP170766" s="90"/>
    </row>
    <row r="170767" spans="68:68" customFormat="1">
      <c r="BP170767" s="90"/>
    </row>
    <row r="170768" spans="68:68" customFormat="1">
      <c r="BP170768" s="90"/>
    </row>
    <row r="170769" spans="68:68" customFormat="1">
      <c r="BP170769" s="90"/>
    </row>
    <row r="170770" spans="68:68" customFormat="1">
      <c r="BP170770" s="90"/>
    </row>
    <row r="170771" spans="68:68" customFormat="1">
      <c r="BP170771" s="90"/>
    </row>
    <row r="170772" spans="68:68" customFormat="1">
      <c r="BP170772" s="90"/>
    </row>
    <row r="170773" spans="68:68" customFormat="1">
      <c r="BP170773" s="90"/>
    </row>
    <row r="170774" spans="68:68" customFormat="1">
      <c r="BP170774" s="90"/>
    </row>
    <row r="170775" spans="68:68" customFormat="1">
      <c r="BP170775" s="90"/>
    </row>
    <row r="170776" spans="68:68" customFormat="1">
      <c r="BP170776" s="90"/>
    </row>
    <row r="170777" spans="68:68" customFormat="1">
      <c r="BP170777" s="90"/>
    </row>
    <row r="170778" spans="68:68" customFormat="1">
      <c r="BP170778" s="90"/>
    </row>
    <row r="170779" spans="68:68" customFormat="1">
      <c r="BP170779" s="90"/>
    </row>
    <row r="170780" spans="68:68" customFormat="1">
      <c r="BP170780" s="90"/>
    </row>
    <row r="170781" spans="68:68" customFormat="1">
      <c r="BP170781" s="90"/>
    </row>
    <row r="170782" spans="68:68" customFormat="1">
      <c r="BP170782" s="90"/>
    </row>
    <row r="170783" spans="68:68" customFormat="1">
      <c r="BP170783" s="90"/>
    </row>
    <row r="170784" spans="68:68" customFormat="1">
      <c r="BP170784" s="90"/>
    </row>
    <row r="170785" spans="68:68" customFormat="1">
      <c r="BP170785" s="90"/>
    </row>
    <row r="170786" spans="68:68" customFormat="1">
      <c r="BP170786" s="90"/>
    </row>
    <row r="170787" spans="68:68" customFormat="1">
      <c r="BP170787" s="90"/>
    </row>
    <row r="170788" spans="68:68" customFormat="1">
      <c r="BP170788" s="90"/>
    </row>
    <row r="170789" spans="68:68" customFormat="1">
      <c r="BP170789" s="90"/>
    </row>
    <row r="170790" spans="68:68" customFormat="1">
      <c r="BP170790" s="90"/>
    </row>
    <row r="170791" spans="68:68" customFormat="1">
      <c r="BP170791" s="90"/>
    </row>
    <row r="170792" spans="68:68" customFormat="1">
      <c r="BP170792" s="90"/>
    </row>
    <row r="170793" spans="68:68" customFormat="1">
      <c r="BP170793" s="90"/>
    </row>
    <row r="170794" spans="68:68" customFormat="1">
      <c r="BP170794" s="90"/>
    </row>
    <row r="170795" spans="68:68" customFormat="1">
      <c r="BP170795" s="90"/>
    </row>
    <row r="170796" spans="68:68" customFormat="1">
      <c r="BP170796" s="90"/>
    </row>
    <row r="170797" spans="68:68" customFormat="1">
      <c r="BP170797" s="90"/>
    </row>
    <row r="170798" spans="68:68" customFormat="1">
      <c r="BP170798" s="90"/>
    </row>
    <row r="170799" spans="68:68" customFormat="1">
      <c r="BP170799" s="90"/>
    </row>
    <row r="170800" spans="68:68" customFormat="1">
      <c r="BP170800" s="90"/>
    </row>
    <row r="170801" spans="68:68" customFormat="1">
      <c r="BP170801" s="90"/>
    </row>
    <row r="170802" spans="68:68" customFormat="1">
      <c r="BP170802" s="90"/>
    </row>
    <row r="170803" spans="68:68" customFormat="1">
      <c r="BP170803" s="90"/>
    </row>
    <row r="170804" spans="68:68" customFormat="1">
      <c r="BP170804" s="90"/>
    </row>
    <row r="170805" spans="68:68" customFormat="1">
      <c r="BP170805" s="90"/>
    </row>
    <row r="170806" spans="68:68" customFormat="1">
      <c r="BP170806" s="90"/>
    </row>
    <row r="170807" spans="68:68" customFormat="1">
      <c r="BP170807" s="90"/>
    </row>
    <row r="170808" spans="68:68" customFormat="1">
      <c r="BP170808" s="90"/>
    </row>
    <row r="170809" spans="68:68" customFormat="1">
      <c r="BP170809" s="90"/>
    </row>
    <row r="170810" spans="68:68" customFormat="1">
      <c r="BP170810" s="90"/>
    </row>
    <row r="170811" spans="68:68" customFormat="1">
      <c r="BP170811" s="90"/>
    </row>
    <row r="170812" spans="68:68" customFormat="1">
      <c r="BP170812" s="90"/>
    </row>
    <row r="170813" spans="68:68" customFormat="1">
      <c r="BP170813" s="90"/>
    </row>
    <row r="170814" spans="68:68" customFormat="1">
      <c r="BP170814" s="90"/>
    </row>
    <row r="170815" spans="68:68" customFormat="1">
      <c r="BP170815" s="90"/>
    </row>
    <row r="170816" spans="68:68" customFormat="1">
      <c r="BP170816" s="90"/>
    </row>
    <row r="170817" spans="68:68" customFormat="1">
      <c r="BP170817" s="90"/>
    </row>
    <row r="170818" spans="68:68" customFormat="1">
      <c r="BP170818" s="90"/>
    </row>
    <row r="170819" spans="68:68" customFormat="1">
      <c r="BP170819" s="90"/>
    </row>
    <row r="170820" spans="68:68" customFormat="1">
      <c r="BP170820" s="90"/>
    </row>
    <row r="170821" spans="68:68" customFormat="1">
      <c r="BP170821" s="90"/>
    </row>
    <row r="170822" spans="68:68" customFormat="1">
      <c r="BP170822" s="90"/>
    </row>
    <row r="170823" spans="68:68" customFormat="1">
      <c r="BP170823" s="90"/>
    </row>
    <row r="170824" spans="68:68" customFormat="1">
      <c r="BP170824" s="90"/>
    </row>
    <row r="170825" spans="68:68" customFormat="1">
      <c r="BP170825" s="90"/>
    </row>
    <row r="170826" spans="68:68" customFormat="1">
      <c r="BP170826" s="90"/>
    </row>
    <row r="170827" spans="68:68" customFormat="1">
      <c r="BP170827" s="90"/>
    </row>
    <row r="170828" spans="68:68" customFormat="1">
      <c r="BP170828" s="90"/>
    </row>
    <row r="170829" spans="68:68" customFormat="1">
      <c r="BP170829" s="90"/>
    </row>
    <row r="170830" spans="68:68" customFormat="1">
      <c r="BP170830" s="90"/>
    </row>
    <row r="170831" spans="68:68" customFormat="1">
      <c r="BP170831" s="90"/>
    </row>
    <row r="170832" spans="68:68" customFormat="1">
      <c r="BP170832" s="90"/>
    </row>
    <row r="170833" spans="68:68" customFormat="1">
      <c r="BP170833" s="90"/>
    </row>
    <row r="170834" spans="68:68" customFormat="1">
      <c r="BP170834" s="90"/>
    </row>
    <row r="170835" spans="68:68" customFormat="1">
      <c r="BP170835" s="90"/>
    </row>
    <row r="170836" spans="68:68" customFormat="1">
      <c r="BP170836" s="90"/>
    </row>
    <row r="170837" spans="68:68" customFormat="1">
      <c r="BP170837" s="90"/>
    </row>
    <row r="170838" spans="68:68" customFormat="1">
      <c r="BP170838" s="90"/>
    </row>
    <row r="170839" spans="68:68" customFormat="1">
      <c r="BP170839" s="90"/>
    </row>
    <row r="170840" spans="68:68" customFormat="1">
      <c r="BP170840" s="90"/>
    </row>
    <row r="170841" spans="68:68" customFormat="1">
      <c r="BP170841" s="90"/>
    </row>
    <row r="170842" spans="68:68" customFormat="1">
      <c r="BP170842" s="90"/>
    </row>
    <row r="170843" spans="68:68" customFormat="1">
      <c r="BP170843" s="90"/>
    </row>
    <row r="170844" spans="68:68" customFormat="1">
      <c r="BP170844" s="90"/>
    </row>
    <row r="170845" spans="68:68" customFormat="1">
      <c r="BP170845" s="90"/>
    </row>
    <row r="170846" spans="68:68" customFormat="1">
      <c r="BP170846" s="90"/>
    </row>
    <row r="170847" spans="68:68" customFormat="1">
      <c r="BP170847" s="90"/>
    </row>
    <row r="170848" spans="68:68" customFormat="1">
      <c r="BP170848" s="90"/>
    </row>
    <row r="170849" spans="68:68" customFormat="1">
      <c r="BP170849" s="90"/>
    </row>
    <row r="170850" spans="68:68" customFormat="1">
      <c r="BP170850" s="90"/>
    </row>
    <row r="170851" spans="68:68" customFormat="1">
      <c r="BP170851" s="90"/>
    </row>
    <row r="170852" spans="68:68" customFormat="1">
      <c r="BP170852" s="90"/>
    </row>
    <row r="170853" spans="68:68" customFormat="1">
      <c r="BP170853" s="90"/>
    </row>
    <row r="170854" spans="68:68" customFormat="1">
      <c r="BP170854" s="90"/>
    </row>
    <row r="170855" spans="68:68" customFormat="1">
      <c r="BP170855" s="90"/>
    </row>
    <row r="170856" spans="68:68" customFormat="1">
      <c r="BP170856" s="90"/>
    </row>
    <row r="170857" spans="68:68" customFormat="1">
      <c r="BP170857" s="90"/>
    </row>
    <row r="170858" spans="68:68" customFormat="1">
      <c r="BP170858" s="90"/>
    </row>
    <row r="170859" spans="68:68" customFormat="1">
      <c r="BP170859" s="90"/>
    </row>
    <row r="170860" spans="68:68" customFormat="1">
      <c r="BP170860" s="90"/>
    </row>
    <row r="170861" spans="68:68" customFormat="1">
      <c r="BP170861" s="90"/>
    </row>
    <row r="170862" spans="68:68" customFormat="1">
      <c r="BP170862" s="90"/>
    </row>
    <row r="170863" spans="68:68" customFormat="1">
      <c r="BP170863" s="90"/>
    </row>
    <row r="170864" spans="68:68" customFormat="1">
      <c r="BP170864" s="90"/>
    </row>
    <row r="170865" spans="68:68" customFormat="1">
      <c r="BP170865" s="90"/>
    </row>
    <row r="170866" spans="68:68" customFormat="1">
      <c r="BP170866" s="90"/>
    </row>
    <row r="170867" spans="68:68" customFormat="1">
      <c r="BP170867" s="90"/>
    </row>
    <row r="170868" spans="68:68" customFormat="1">
      <c r="BP170868" s="90"/>
    </row>
    <row r="170869" spans="68:68" customFormat="1">
      <c r="BP170869" s="90"/>
    </row>
    <row r="170870" spans="68:68" customFormat="1">
      <c r="BP170870" s="90"/>
    </row>
    <row r="170871" spans="68:68" customFormat="1">
      <c r="BP170871" s="90"/>
    </row>
    <row r="170872" spans="68:68" customFormat="1">
      <c r="BP170872" s="90"/>
    </row>
    <row r="170873" spans="68:68" customFormat="1">
      <c r="BP170873" s="90"/>
    </row>
    <row r="170874" spans="68:68" customFormat="1">
      <c r="BP170874" s="90"/>
    </row>
    <row r="170875" spans="68:68" customFormat="1">
      <c r="BP170875" s="90"/>
    </row>
    <row r="170876" spans="68:68" customFormat="1">
      <c r="BP170876" s="90"/>
    </row>
    <row r="170877" spans="68:68" customFormat="1">
      <c r="BP170877" s="90"/>
    </row>
    <row r="170878" spans="68:68" customFormat="1">
      <c r="BP170878" s="90"/>
    </row>
    <row r="170879" spans="68:68" customFormat="1">
      <c r="BP170879" s="90"/>
    </row>
    <row r="170880" spans="68:68" customFormat="1">
      <c r="BP170880" s="90"/>
    </row>
    <row r="170881" spans="68:68" customFormat="1">
      <c r="BP170881" s="90"/>
    </row>
    <row r="170882" spans="68:68" customFormat="1">
      <c r="BP170882" s="90"/>
    </row>
    <row r="170883" spans="68:68" customFormat="1">
      <c r="BP170883" s="90"/>
    </row>
    <row r="170884" spans="68:68" customFormat="1">
      <c r="BP170884" s="90"/>
    </row>
    <row r="170885" spans="68:68" customFormat="1">
      <c r="BP170885" s="90"/>
    </row>
    <row r="170886" spans="68:68" customFormat="1">
      <c r="BP170886" s="90"/>
    </row>
    <row r="170887" spans="68:68" customFormat="1">
      <c r="BP170887" s="90"/>
    </row>
    <row r="170888" spans="68:68" customFormat="1">
      <c r="BP170888" s="90"/>
    </row>
    <row r="170889" spans="68:68" customFormat="1">
      <c r="BP170889" s="90"/>
    </row>
    <row r="170890" spans="68:68" customFormat="1">
      <c r="BP170890" s="90"/>
    </row>
    <row r="170891" spans="68:68" customFormat="1">
      <c r="BP170891" s="90"/>
    </row>
    <row r="170892" spans="68:68" customFormat="1">
      <c r="BP170892" s="90"/>
    </row>
    <row r="170893" spans="68:68" customFormat="1">
      <c r="BP170893" s="90"/>
    </row>
    <row r="170894" spans="68:68" customFormat="1">
      <c r="BP170894" s="90"/>
    </row>
    <row r="170895" spans="68:68" customFormat="1">
      <c r="BP170895" s="90"/>
    </row>
    <row r="170896" spans="68:68" customFormat="1">
      <c r="BP170896" s="90"/>
    </row>
    <row r="170897" spans="68:68" customFormat="1">
      <c r="BP170897" s="90"/>
    </row>
    <row r="170898" spans="68:68" customFormat="1">
      <c r="BP170898" s="90"/>
    </row>
    <row r="170899" spans="68:68" customFormat="1">
      <c r="BP170899" s="90"/>
    </row>
    <row r="170900" spans="68:68" customFormat="1">
      <c r="BP170900" s="90"/>
    </row>
    <row r="170901" spans="68:68" customFormat="1">
      <c r="BP170901" s="90"/>
    </row>
    <row r="170902" spans="68:68" customFormat="1">
      <c r="BP170902" s="90"/>
    </row>
    <row r="170903" spans="68:68" customFormat="1">
      <c r="BP170903" s="90"/>
    </row>
    <row r="170904" spans="68:68" customFormat="1">
      <c r="BP170904" s="90"/>
    </row>
    <row r="170905" spans="68:68" customFormat="1">
      <c r="BP170905" s="90"/>
    </row>
    <row r="170906" spans="68:68" customFormat="1">
      <c r="BP170906" s="90"/>
    </row>
    <row r="170907" spans="68:68" customFormat="1">
      <c r="BP170907" s="90"/>
    </row>
    <row r="170908" spans="68:68" customFormat="1">
      <c r="BP170908" s="90"/>
    </row>
    <row r="170909" spans="68:68" customFormat="1">
      <c r="BP170909" s="90"/>
    </row>
    <row r="170910" spans="68:68" customFormat="1">
      <c r="BP170910" s="90"/>
    </row>
    <row r="170911" spans="68:68" customFormat="1">
      <c r="BP170911" s="90"/>
    </row>
    <row r="170912" spans="68:68" customFormat="1">
      <c r="BP170912" s="90"/>
    </row>
    <row r="170913" spans="68:68" customFormat="1">
      <c r="BP170913" s="90"/>
    </row>
    <row r="170914" spans="68:68" customFormat="1">
      <c r="BP170914" s="90"/>
    </row>
    <row r="170915" spans="68:68" customFormat="1">
      <c r="BP170915" s="90"/>
    </row>
    <row r="170916" spans="68:68" customFormat="1">
      <c r="BP170916" s="90"/>
    </row>
    <row r="170917" spans="68:68" customFormat="1">
      <c r="BP170917" s="90"/>
    </row>
    <row r="170918" spans="68:68" customFormat="1">
      <c r="BP170918" s="90"/>
    </row>
    <row r="170919" spans="68:68" customFormat="1">
      <c r="BP170919" s="90"/>
    </row>
    <row r="170920" spans="68:68" customFormat="1">
      <c r="BP170920" s="90"/>
    </row>
    <row r="170921" spans="68:68" customFormat="1">
      <c r="BP170921" s="90"/>
    </row>
    <row r="170922" spans="68:68" customFormat="1">
      <c r="BP170922" s="90"/>
    </row>
    <row r="170923" spans="68:68" customFormat="1">
      <c r="BP170923" s="90"/>
    </row>
    <row r="170924" spans="68:68" customFormat="1">
      <c r="BP170924" s="90"/>
    </row>
    <row r="170925" spans="68:68" customFormat="1">
      <c r="BP170925" s="90"/>
    </row>
    <row r="170926" spans="68:68" customFormat="1">
      <c r="BP170926" s="90"/>
    </row>
    <row r="170927" spans="68:68" customFormat="1">
      <c r="BP170927" s="90"/>
    </row>
    <row r="170928" spans="68:68" customFormat="1">
      <c r="BP170928" s="90"/>
    </row>
    <row r="170929" spans="68:68" customFormat="1">
      <c r="BP170929" s="90"/>
    </row>
    <row r="170930" spans="68:68" customFormat="1">
      <c r="BP170930" s="90"/>
    </row>
    <row r="170931" spans="68:68" customFormat="1">
      <c r="BP170931" s="90"/>
    </row>
    <row r="170932" spans="68:68" customFormat="1">
      <c r="BP170932" s="90"/>
    </row>
    <row r="170933" spans="68:68" customFormat="1">
      <c r="BP170933" s="90"/>
    </row>
    <row r="170934" spans="68:68" customFormat="1">
      <c r="BP170934" s="90"/>
    </row>
    <row r="170935" spans="68:68" customFormat="1">
      <c r="BP170935" s="90"/>
    </row>
    <row r="170936" spans="68:68" customFormat="1">
      <c r="BP170936" s="90"/>
    </row>
    <row r="170937" spans="68:68" customFormat="1">
      <c r="BP170937" s="90"/>
    </row>
    <row r="170938" spans="68:68" customFormat="1">
      <c r="BP170938" s="90"/>
    </row>
    <row r="170939" spans="68:68" customFormat="1">
      <c r="BP170939" s="90"/>
    </row>
    <row r="170940" spans="68:68" customFormat="1">
      <c r="BP170940" s="90"/>
    </row>
    <row r="170941" spans="68:68" customFormat="1">
      <c r="BP170941" s="90"/>
    </row>
    <row r="170942" spans="68:68" customFormat="1">
      <c r="BP170942" s="90"/>
    </row>
    <row r="170943" spans="68:68" customFormat="1">
      <c r="BP170943" s="90"/>
    </row>
    <row r="170944" spans="68:68" customFormat="1">
      <c r="BP170944" s="90"/>
    </row>
    <row r="170945" spans="68:68" customFormat="1">
      <c r="BP170945" s="90"/>
    </row>
    <row r="170946" spans="68:68" customFormat="1">
      <c r="BP170946" s="90"/>
    </row>
    <row r="170947" spans="68:68" customFormat="1">
      <c r="BP170947" s="90"/>
    </row>
    <row r="170948" spans="68:68" customFormat="1">
      <c r="BP170948" s="90"/>
    </row>
    <row r="170949" spans="68:68" customFormat="1">
      <c r="BP170949" s="90"/>
    </row>
    <row r="170950" spans="68:68" customFormat="1">
      <c r="BP170950" s="90"/>
    </row>
    <row r="170951" spans="68:68" customFormat="1">
      <c r="BP170951" s="90"/>
    </row>
    <row r="170952" spans="68:68" customFormat="1">
      <c r="BP170952" s="90"/>
    </row>
    <row r="170953" spans="68:68" customFormat="1">
      <c r="BP170953" s="90"/>
    </row>
    <row r="170954" spans="68:68" customFormat="1">
      <c r="BP170954" s="90"/>
    </row>
    <row r="170955" spans="68:68" customFormat="1">
      <c r="BP170955" s="90"/>
    </row>
    <row r="170956" spans="68:68" customFormat="1">
      <c r="BP170956" s="90"/>
    </row>
    <row r="170957" spans="68:68" customFormat="1">
      <c r="BP170957" s="90"/>
    </row>
    <row r="170958" spans="68:68" customFormat="1">
      <c r="BP170958" s="90"/>
    </row>
    <row r="170959" spans="68:68" customFormat="1">
      <c r="BP170959" s="90"/>
    </row>
    <row r="170960" spans="68:68" customFormat="1">
      <c r="BP170960" s="90"/>
    </row>
    <row r="170961" spans="68:68" customFormat="1">
      <c r="BP170961" s="90"/>
    </row>
    <row r="170962" spans="68:68" customFormat="1">
      <c r="BP170962" s="90"/>
    </row>
    <row r="170963" spans="68:68" customFormat="1">
      <c r="BP170963" s="90"/>
    </row>
    <row r="170964" spans="68:68" customFormat="1">
      <c r="BP170964" s="90"/>
    </row>
    <row r="170965" spans="68:68" customFormat="1">
      <c r="BP170965" s="90"/>
    </row>
    <row r="170966" spans="68:68" customFormat="1">
      <c r="BP170966" s="90"/>
    </row>
    <row r="170967" spans="68:68" customFormat="1">
      <c r="BP170967" s="90"/>
    </row>
    <row r="170968" spans="68:68" customFormat="1">
      <c r="BP170968" s="90"/>
    </row>
    <row r="170969" spans="68:68" customFormat="1">
      <c r="BP170969" s="90"/>
    </row>
    <row r="170970" spans="68:68" customFormat="1">
      <c r="BP170970" s="90"/>
    </row>
    <row r="170971" spans="68:68" customFormat="1">
      <c r="BP170971" s="90"/>
    </row>
    <row r="170972" spans="68:68" customFormat="1">
      <c r="BP170972" s="90"/>
    </row>
    <row r="170973" spans="68:68" customFormat="1">
      <c r="BP170973" s="90"/>
    </row>
    <row r="170974" spans="68:68" customFormat="1">
      <c r="BP170974" s="90"/>
    </row>
    <row r="170975" spans="68:68" customFormat="1">
      <c r="BP170975" s="90"/>
    </row>
    <row r="170976" spans="68:68" customFormat="1">
      <c r="BP170976" s="90"/>
    </row>
    <row r="170977" spans="68:68" customFormat="1">
      <c r="BP170977" s="90"/>
    </row>
    <row r="170978" spans="68:68" customFormat="1">
      <c r="BP170978" s="90"/>
    </row>
    <row r="170979" spans="68:68" customFormat="1">
      <c r="BP170979" s="90"/>
    </row>
    <row r="170980" spans="68:68" customFormat="1">
      <c r="BP170980" s="90"/>
    </row>
    <row r="170981" spans="68:68" customFormat="1">
      <c r="BP170981" s="90"/>
    </row>
    <row r="170982" spans="68:68" customFormat="1">
      <c r="BP170982" s="90"/>
    </row>
    <row r="170983" spans="68:68" customFormat="1">
      <c r="BP170983" s="90"/>
    </row>
    <row r="170984" spans="68:68" customFormat="1">
      <c r="BP170984" s="90"/>
    </row>
    <row r="170985" spans="68:68" customFormat="1">
      <c r="BP170985" s="90"/>
    </row>
    <row r="170986" spans="68:68" customFormat="1">
      <c r="BP170986" s="90"/>
    </row>
    <row r="170987" spans="68:68" customFormat="1">
      <c r="BP170987" s="90"/>
    </row>
    <row r="170988" spans="68:68" customFormat="1">
      <c r="BP170988" s="90"/>
    </row>
    <row r="170989" spans="68:68" customFormat="1">
      <c r="BP170989" s="90"/>
    </row>
    <row r="170990" spans="68:68" customFormat="1">
      <c r="BP170990" s="90"/>
    </row>
    <row r="170991" spans="68:68" customFormat="1">
      <c r="BP170991" s="90"/>
    </row>
    <row r="170992" spans="68:68" customFormat="1">
      <c r="BP170992" s="90"/>
    </row>
    <row r="170993" spans="68:68" customFormat="1">
      <c r="BP170993" s="90"/>
    </row>
    <row r="170994" spans="68:68" customFormat="1">
      <c r="BP170994" s="90"/>
    </row>
    <row r="170995" spans="68:68" customFormat="1">
      <c r="BP170995" s="90"/>
    </row>
    <row r="170996" spans="68:68" customFormat="1">
      <c r="BP170996" s="90"/>
    </row>
    <row r="170997" spans="68:68" customFormat="1">
      <c r="BP170997" s="90"/>
    </row>
    <row r="170998" spans="68:68" customFormat="1">
      <c r="BP170998" s="90"/>
    </row>
    <row r="170999" spans="68:68" customFormat="1">
      <c r="BP170999" s="90"/>
    </row>
    <row r="171000" spans="68:68" customFormat="1">
      <c r="BP171000" s="90"/>
    </row>
    <row r="171001" spans="68:68" customFormat="1">
      <c r="BP171001" s="90"/>
    </row>
    <row r="171002" spans="68:68" customFormat="1">
      <c r="BP171002" s="90"/>
    </row>
    <row r="171003" spans="68:68" customFormat="1">
      <c r="BP171003" s="90"/>
    </row>
    <row r="171004" spans="68:68" customFormat="1">
      <c r="BP171004" s="90"/>
    </row>
    <row r="171005" spans="68:68" customFormat="1">
      <c r="BP171005" s="90"/>
    </row>
    <row r="171006" spans="68:68" customFormat="1">
      <c r="BP171006" s="90"/>
    </row>
    <row r="171007" spans="68:68" customFormat="1">
      <c r="BP171007" s="90"/>
    </row>
    <row r="171008" spans="68:68" customFormat="1">
      <c r="BP171008" s="90"/>
    </row>
    <row r="171009" spans="68:68" customFormat="1">
      <c r="BP171009" s="90"/>
    </row>
    <row r="171010" spans="68:68" customFormat="1">
      <c r="BP171010" s="90"/>
    </row>
    <row r="171011" spans="68:68" customFormat="1">
      <c r="BP171011" s="90"/>
    </row>
    <row r="171012" spans="68:68" customFormat="1">
      <c r="BP171012" s="90"/>
    </row>
    <row r="171013" spans="68:68" customFormat="1">
      <c r="BP171013" s="90"/>
    </row>
    <row r="171014" spans="68:68" customFormat="1">
      <c r="BP171014" s="90"/>
    </row>
    <row r="171015" spans="68:68" customFormat="1">
      <c r="BP171015" s="90"/>
    </row>
    <row r="171016" spans="68:68" customFormat="1">
      <c r="BP171016" s="90"/>
    </row>
    <row r="171017" spans="68:68" customFormat="1">
      <c r="BP171017" s="90"/>
    </row>
    <row r="171018" spans="68:68" customFormat="1">
      <c r="BP171018" s="90"/>
    </row>
    <row r="171019" spans="68:68" customFormat="1">
      <c r="BP171019" s="90"/>
    </row>
    <row r="171020" spans="68:68" customFormat="1">
      <c r="BP171020" s="90"/>
    </row>
    <row r="171021" spans="68:68" customFormat="1">
      <c r="BP171021" s="90"/>
    </row>
    <row r="171022" spans="68:68" customFormat="1">
      <c r="BP171022" s="90"/>
    </row>
    <row r="171023" spans="68:68" customFormat="1">
      <c r="BP171023" s="90"/>
    </row>
    <row r="171024" spans="68:68" customFormat="1">
      <c r="BP171024" s="90"/>
    </row>
    <row r="171025" spans="68:68" customFormat="1">
      <c r="BP171025" s="90"/>
    </row>
    <row r="171026" spans="68:68" customFormat="1">
      <c r="BP171026" s="90"/>
    </row>
    <row r="171027" spans="68:68" customFormat="1">
      <c r="BP171027" s="90"/>
    </row>
    <row r="171028" spans="68:68" customFormat="1">
      <c r="BP171028" s="90"/>
    </row>
    <row r="171029" spans="68:68" customFormat="1">
      <c r="BP171029" s="90"/>
    </row>
    <row r="171030" spans="68:68" customFormat="1">
      <c r="BP171030" s="90"/>
    </row>
    <row r="171031" spans="68:68" customFormat="1">
      <c r="BP171031" s="90"/>
    </row>
    <row r="171032" spans="68:68" customFormat="1">
      <c r="BP171032" s="90"/>
    </row>
    <row r="171033" spans="68:68" customFormat="1">
      <c r="BP171033" s="90"/>
    </row>
    <row r="171034" spans="68:68" customFormat="1">
      <c r="BP171034" s="90"/>
    </row>
    <row r="171035" spans="68:68" customFormat="1">
      <c r="BP171035" s="90"/>
    </row>
    <row r="171036" spans="68:68" customFormat="1">
      <c r="BP171036" s="90"/>
    </row>
    <row r="171037" spans="68:68" customFormat="1">
      <c r="BP171037" s="90"/>
    </row>
    <row r="171038" spans="68:68" customFormat="1">
      <c r="BP171038" s="90"/>
    </row>
    <row r="171039" spans="68:68" customFormat="1">
      <c r="BP171039" s="90"/>
    </row>
    <row r="171040" spans="68:68" customFormat="1">
      <c r="BP171040" s="90"/>
    </row>
    <row r="171041" spans="68:68" customFormat="1">
      <c r="BP171041" s="90"/>
    </row>
    <row r="171042" spans="68:68" customFormat="1">
      <c r="BP171042" s="90"/>
    </row>
    <row r="171043" spans="68:68" customFormat="1">
      <c r="BP171043" s="90"/>
    </row>
    <row r="171044" spans="68:68" customFormat="1">
      <c r="BP171044" s="90"/>
    </row>
    <row r="171045" spans="68:68" customFormat="1">
      <c r="BP171045" s="90"/>
    </row>
    <row r="171046" spans="68:68" customFormat="1">
      <c r="BP171046" s="90"/>
    </row>
    <row r="171047" spans="68:68" customFormat="1">
      <c r="BP171047" s="90"/>
    </row>
    <row r="171048" spans="68:68" customFormat="1">
      <c r="BP171048" s="90"/>
    </row>
    <row r="171049" spans="68:68" customFormat="1">
      <c r="BP171049" s="90"/>
    </row>
    <row r="171050" spans="68:68" customFormat="1">
      <c r="BP171050" s="90"/>
    </row>
    <row r="171051" spans="68:68" customFormat="1">
      <c r="BP171051" s="90"/>
    </row>
    <row r="171052" spans="68:68" customFormat="1">
      <c r="BP171052" s="90"/>
    </row>
    <row r="171053" spans="68:68" customFormat="1">
      <c r="BP171053" s="90"/>
    </row>
    <row r="171054" spans="68:68" customFormat="1">
      <c r="BP171054" s="90"/>
    </row>
    <row r="171055" spans="68:68" customFormat="1">
      <c r="BP171055" s="90"/>
    </row>
    <row r="171056" spans="68:68" customFormat="1">
      <c r="BP171056" s="90"/>
    </row>
    <row r="171057" spans="68:68" customFormat="1">
      <c r="BP171057" s="90"/>
    </row>
    <row r="171058" spans="68:68" customFormat="1">
      <c r="BP171058" s="90"/>
    </row>
    <row r="171059" spans="68:68" customFormat="1">
      <c r="BP171059" s="90"/>
    </row>
    <row r="171060" spans="68:68" customFormat="1">
      <c r="BP171060" s="90"/>
    </row>
    <row r="171061" spans="68:68" customFormat="1">
      <c r="BP171061" s="90"/>
    </row>
    <row r="171062" spans="68:68" customFormat="1">
      <c r="BP171062" s="90"/>
    </row>
    <row r="171063" spans="68:68" customFormat="1">
      <c r="BP171063" s="90"/>
    </row>
    <row r="171064" spans="68:68" customFormat="1">
      <c r="BP171064" s="90"/>
    </row>
    <row r="171065" spans="68:68" customFormat="1">
      <c r="BP171065" s="90"/>
    </row>
    <row r="171066" spans="68:68" customFormat="1">
      <c r="BP171066" s="90"/>
    </row>
    <row r="171067" spans="68:68" customFormat="1">
      <c r="BP171067" s="90"/>
    </row>
    <row r="171068" spans="68:68" customFormat="1">
      <c r="BP171068" s="90"/>
    </row>
    <row r="171069" spans="68:68" customFormat="1">
      <c r="BP171069" s="90"/>
    </row>
    <row r="171070" spans="68:68" customFormat="1">
      <c r="BP171070" s="90"/>
    </row>
    <row r="171071" spans="68:68" customFormat="1">
      <c r="BP171071" s="90"/>
    </row>
    <row r="171072" spans="68:68" customFormat="1">
      <c r="BP171072" s="90"/>
    </row>
    <row r="171073" spans="68:68" customFormat="1">
      <c r="BP171073" s="90"/>
    </row>
    <row r="171074" spans="68:68" customFormat="1">
      <c r="BP171074" s="90"/>
    </row>
    <row r="171075" spans="68:68" customFormat="1">
      <c r="BP171075" s="90"/>
    </row>
    <row r="171076" spans="68:68" customFormat="1">
      <c r="BP171076" s="90"/>
    </row>
    <row r="171077" spans="68:68" customFormat="1">
      <c r="BP171077" s="90"/>
    </row>
    <row r="171078" spans="68:68" customFormat="1">
      <c r="BP171078" s="90"/>
    </row>
    <row r="171079" spans="68:68" customFormat="1">
      <c r="BP171079" s="90"/>
    </row>
    <row r="171080" spans="68:68" customFormat="1">
      <c r="BP171080" s="90"/>
    </row>
    <row r="171081" spans="68:68" customFormat="1">
      <c r="BP171081" s="90"/>
    </row>
    <row r="171082" spans="68:68" customFormat="1">
      <c r="BP171082" s="90"/>
    </row>
    <row r="171083" spans="68:68" customFormat="1">
      <c r="BP171083" s="90"/>
    </row>
    <row r="171084" spans="68:68" customFormat="1">
      <c r="BP171084" s="90"/>
    </row>
    <row r="171085" spans="68:68" customFormat="1">
      <c r="BP171085" s="90"/>
    </row>
    <row r="171086" spans="68:68" customFormat="1">
      <c r="BP171086" s="90"/>
    </row>
    <row r="171087" spans="68:68" customFormat="1">
      <c r="BP171087" s="90"/>
    </row>
    <row r="171088" spans="68:68" customFormat="1">
      <c r="BP171088" s="90"/>
    </row>
    <row r="171089" spans="68:68" customFormat="1">
      <c r="BP171089" s="90"/>
    </row>
    <row r="171090" spans="68:68" customFormat="1">
      <c r="BP171090" s="90"/>
    </row>
    <row r="171091" spans="68:68" customFormat="1">
      <c r="BP171091" s="90"/>
    </row>
    <row r="171092" spans="68:68" customFormat="1">
      <c r="BP171092" s="90"/>
    </row>
    <row r="171093" spans="68:68" customFormat="1">
      <c r="BP171093" s="90"/>
    </row>
    <row r="171094" spans="68:68" customFormat="1">
      <c r="BP171094" s="90"/>
    </row>
    <row r="171095" spans="68:68" customFormat="1">
      <c r="BP171095" s="90"/>
    </row>
    <row r="171096" spans="68:68" customFormat="1">
      <c r="BP171096" s="90"/>
    </row>
    <row r="171097" spans="68:68" customFormat="1">
      <c r="BP171097" s="90"/>
    </row>
    <row r="171098" spans="68:68" customFormat="1">
      <c r="BP171098" s="90"/>
    </row>
    <row r="171099" spans="68:68" customFormat="1">
      <c r="BP171099" s="90"/>
    </row>
    <row r="171100" spans="68:68" customFormat="1">
      <c r="BP171100" s="90"/>
    </row>
    <row r="171101" spans="68:68" customFormat="1">
      <c r="BP171101" s="90"/>
    </row>
    <row r="171102" spans="68:68" customFormat="1">
      <c r="BP171102" s="90"/>
    </row>
    <row r="171103" spans="68:68" customFormat="1">
      <c r="BP171103" s="90"/>
    </row>
    <row r="171104" spans="68:68" customFormat="1">
      <c r="BP171104" s="90"/>
    </row>
    <row r="171105" spans="68:68" customFormat="1">
      <c r="BP171105" s="90"/>
    </row>
    <row r="171106" spans="68:68" customFormat="1">
      <c r="BP171106" s="90"/>
    </row>
    <row r="171107" spans="68:68" customFormat="1">
      <c r="BP171107" s="90"/>
    </row>
    <row r="171108" spans="68:68" customFormat="1">
      <c r="BP171108" s="90"/>
    </row>
    <row r="171109" spans="68:68" customFormat="1">
      <c r="BP171109" s="90"/>
    </row>
    <row r="171110" spans="68:68" customFormat="1">
      <c r="BP171110" s="90"/>
    </row>
    <row r="171111" spans="68:68" customFormat="1">
      <c r="BP171111" s="90"/>
    </row>
    <row r="171112" spans="68:68" customFormat="1">
      <c r="BP171112" s="90"/>
    </row>
    <row r="171113" spans="68:68" customFormat="1">
      <c r="BP171113" s="90"/>
    </row>
    <row r="171114" spans="68:68" customFormat="1">
      <c r="BP171114" s="90"/>
    </row>
    <row r="171115" spans="68:68" customFormat="1">
      <c r="BP171115" s="90"/>
    </row>
    <row r="171116" spans="68:68" customFormat="1">
      <c r="BP171116" s="90"/>
    </row>
    <row r="171117" spans="68:68" customFormat="1">
      <c r="BP171117" s="90"/>
    </row>
    <row r="171118" spans="68:68" customFormat="1">
      <c r="BP171118" s="90"/>
    </row>
    <row r="171119" spans="68:68" customFormat="1">
      <c r="BP171119" s="90"/>
    </row>
    <row r="171120" spans="68:68" customFormat="1">
      <c r="BP171120" s="90"/>
    </row>
    <row r="171121" spans="68:68" customFormat="1">
      <c r="BP171121" s="90"/>
    </row>
    <row r="171122" spans="68:68" customFormat="1">
      <c r="BP171122" s="90"/>
    </row>
    <row r="171123" spans="68:68" customFormat="1">
      <c r="BP171123" s="90"/>
    </row>
    <row r="171124" spans="68:68" customFormat="1">
      <c r="BP171124" s="90"/>
    </row>
    <row r="171125" spans="68:68" customFormat="1">
      <c r="BP171125" s="90"/>
    </row>
    <row r="171126" spans="68:68" customFormat="1">
      <c r="BP171126" s="90"/>
    </row>
    <row r="171127" spans="68:68" customFormat="1">
      <c r="BP171127" s="90"/>
    </row>
    <row r="171128" spans="68:68" customFormat="1">
      <c r="BP171128" s="90"/>
    </row>
    <row r="171129" spans="68:68" customFormat="1">
      <c r="BP171129" s="90"/>
    </row>
    <row r="171130" spans="68:68" customFormat="1">
      <c r="BP171130" s="90"/>
    </row>
    <row r="171131" spans="68:68" customFormat="1">
      <c r="BP171131" s="90"/>
    </row>
    <row r="171132" spans="68:68" customFormat="1">
      <c r="BP171132" s="90"/>
    </row>
    <row r="171133" spans="68:68" customFormat="1">
      <c r="BP171133" s="90"/>
    </row>
    <row r="171134" spans="68:68" customFormat="1">
      <c r="BP171134" s="90"/>
    </row>
    <row r="171135" spans="68:68" customFormat="1">
      <c r="BP171135" s="90"/>
    </row>
    <row r="171136" spans="68:68" customFormat="1">
      <c r="BP171136" s="90"/>
    </row>
    <row r="171137" spans="68:68" customFormat="1">
      <c r="BP171137" s="90"/>
    </row>
    <row r="171138" spans="68:68" customFormat="1">
      <c r="BP171138" s="90"/>
    </row>
    <row r="171139" spans="68:68" customFormat="1">
      <c r="BP171139" s="90"/>
    </row>
    <row r="171140" spans="68:68" customFormat="1">
      <c r="BP171140" s="90"/>
    </row>
    <row r="171141" spans="68:68" customFormat="1">
      <c r="BP171141" s="90"/>
    </row>
    <row r="171142" spans="68:68" customFormat="1">
      <c r="BP171142" s="90"/>
    </row>
    <row r="171143" spans="68:68" customFormat="1">
      <c r="BP171143" s="90"/>
    </row>
    <row r="171144" spans="68:68" customFormat="1">
      <c r="BP171144" s="90"/>
    </row>
    <row r="171145" spans="68:68" customFormat="1">
      <c r="BP171145" s="90"/>
    </row>
    <row r="171146" spans="68:68" customFormat="1">
      <c r="BP171146" s="90"/>
    </row>
    <row r="171147" spans="68:68" customFormat="1">
      <c r="BP171147" s="90"/>
    </row>
    <row r="171148" spans="68:68" customFormat="1">
      <c r="BP171148" s="90"/>
    </row>
    <row r="171149" spans="68:68" customFormat="1">
      <c r="BP171149" s="90"/>
    </row>
    <row r="171150" spans="68:68" customFormat="1">
      <c r="BP171150" s="90"/>
    </row>
    <row r="171151" spans="68:68" customFormat="1">
      <c r="BP171151" s="90"/>
    </row>
    <row r="171152" spans="68:68" customFormat="1">
      <c r="BP171152" s="90"/>
    </row>
    <row r="171153" spans="68:68" customFormat="1">
      <c r="BP171153" s="90"/>
    </row>
    <row r="171154" spans="68:68" customFormat="1">
      <c r="BP171154" s="90"/>
    </row>
    <row r="171155" spans="68:68" customFormat="1">
      <c r="BP171155" s="90"/>
    </row>
    <row r="171156" spans="68:68" customFormat="1">
      <c r="BP171156" s="90"/>
    </row>
    <row r="171157" spans="68:68" customFormat="1">
      <c r="BP171157" s="90"/>
    </row>
    <row r="171158" spans="68:68" customFormat="1">
      <c r="BP171158" s="90"/>
    </row>
    <row r="171159" spans="68:68" customFormat="1">
      <c r="BP171159" s="90"/>
    </row>
    <row r="171160" spans="68:68" customFormat="1">
      <c r="BP171160" s="90"/>
    </row>
    <row r="171161" spans="68:68" customFormat="1">
      <c r="BP171161" s="90"/>
    </row>
    <row r="171162" spans="68:68" customFormat="1">
      <c r="BP171162" s="90"/>
    </row>
    <row r="171163" spans="68:68" customFormat="1">
      <c r="BP171163" s="90"/>
    </row>
    <row r="171164" spans="68:68" customFormat="1">
      <c r="BP171164" s="90"/>
    </row>
    <row r="171165" spans="68:68" customFormat="1">
      <c r="BP171165" s="90"/>
    </row>
    <row r="171166" spans="68:68" customFormat="1">
      <c r="BP171166" s="90"/>
    </row>
    <row r="171167" spans="68:68" customFormat="1">
      <c r="BP171167" s="90"/>
    </row>
    <row r="171168" spans="68:68" customFormat="1">
      <c r="BP171168" s="90"/>
    </row>
    <row r="171169" spans="68:68" customFormat="1">
      <c r="BP171169" s="90"/>
    </row>
    <row r="171170" spans="68:68" customFormat="1">
      <c r="BP171170" s="90"/>
    </row>
    <row r="171171" spans="68:68" customFormat="1">
      <c r="BP171171" s="90"/>
    </row>
    <row r="171172" spans="68:68" customFormat="1">
      <c r="BP171172" s="90"/>
    </row>
    <row r="171173" spans="68:68" customFormat="1">
      <c r="BP171173" s="90"/>
    </row>
    <row r="171174" spans="68:68" customFormat="1">
      <c r="BP171174" s="90"/>
    </row>
    <row r="171175" spans="68:68" customFormat="1">
      <c r="BP171175" s="90"/>
    </row>
    <row r="171176" spans="68:68" customFormat="1">
      <c r="BP171176" s="90"/>
    </row>
    <row r="171177" spans="68:68" customFormat="1">
      <c r="BP171177" s="90"/>
    </row>
    <row r="171178" spans="68:68" customFormat="1">
      <c r="BP171178" s="90"/>
    </row>
    <row r="171179" spans="68:68" customFormat="1">
      <c r="BP171179" s="90"/>
    </row>
    <row r="171180" spans="68:68" customFormat="1">
      <c r="BP171180" s="90"/>
    </row>
    <row r="171181" spans="68:68" customFormat="1">
      <c r="BP171181" s="90"/>
    </row>
    <row r="171182" spans="68:68" customFormat="1">
      <c r="BP171182" s="90"/>
    </row>
    <row r="171183" spans="68:68" customFormat="1">
      <c r="BP171183" s="90"/>
    </row>
    <row r="171184" spans="68:68" customFormat="1">
      <c r="BP171184" s="90"/>
    </row>
    <row r="171185" spans="68:68" customFormat="1">
      <c r="BP171185" s="90"/>
    </row>
    <row r="171186" spans="68:68" customFormat="1">
      <c r="BP171186" s="90"/>
    </row>
    <row r="171187" spans="68:68" customFormat="1">
      <c r="BP171187" s="90"/>
    </row>
    <row r="171188" spans="68:68" customFormat="1">
      <c r="BP171188" s="90"/>
    </row>
    <row r="171189" spans="68:68" customFormat="1">
      <c r="BP171189" s="90"/>
    </row>
    <row r="171190" spans="68:68" customFormat="1">
      <c r="BP171190" s="90"/>
    </row>
    <row r="171191" spans="68:68" customFormat="1">
      <c r="BP171191" s="90"/>
    </row>
    <row r="171192" spans="68:68" customFormat="1">
      <c r="BP171192" s="90"/>
    </row>
    <row r="171193" spans="68:68" customFormat="1">
      <c r="BP171193" s="90"/>
    </row>
    <row r="171194" spans="68:68" customFormat="1">
      <c r="BP171194" s="90"/>
    </row>
    <row r="171195" spans="68:68" customFormat="1">
      <c r="BP171195" s="90"/>
    </row>
    <row r="171196" spans="68:68" customFormat="1">
      <c r="BP171196" s="90"/>
    </row>
    <row r="171197" spans="68:68" customFormat="1">
      <c r="BP171197" s="90"/>
    </row>
    <row r="171198" spans="68:68" customFormat="1">
      <c r="BP171198" s="90"/>
    </row>
    <row r="171199" spans="68:68" customFormat="1">
      <c r="BP171199" s="90"/>
    </row>
    <row r="171200" spans="68:68" customFormat="1">
      <c r="BP171200" s="90"/>
    </row>
    <row r="171201" spans="68:68" customFormat="1">
      <c r="BP171201" s="90"/>
    </row>
    <row r="171202" spans="68:68" customFormat="1">
      <c r="BP171202" s="90"/>
    </row>
    <row r="171203" spans="68:68" customFormat="1">
      <c r="BP171203" s="90"/>
    </row>
    <row r="171204" spans="68:68" customFormat="1">
      <c r="BP171204" s="90"/>
    </row>
    <row r="171205" spans="68:68" customFormat="1">
      <c r="BP171205" s="90"/>
    </row>
    <row r="171206" spans="68:68" customFormat="1">
      <c r="BP171206" s="90"/>
    </row>
    <row r="171207" spans="68:68" customFormat="1">
      <c r="BP171207" s="90"/>
    </row>
    <row r="171208" spans="68:68" customFormat="1">
      <c r="BP171208" s="90"/>
    </row>
    <row r="171209" spans="68:68" customFormat="1">
      <c r="BP171209" s="90"/>
    </row>
    <row r="171210" spans="68:68" customFormat="1">
      <c r="BP171210" s="90"/>
    </row>
    <row r="171211" spans="68:68" customFormat="1">
      <c r="BP171211" s="90"/>
    </row>
    <row r="171212" spans="68:68" customFormat="1">
      <c r="BP171212" s="90"/>
    </row>
    <row r="171213" spans="68:68" customFormat="1">
      <c r="BP171213" s="90"/>
    </row>
    <row r="171214" spans="68:68" customFormat="1">
      <c r="BP171214" s="90"/>
    </row>
    <row r="171215" spans="68:68" customFormat="1">
      <c r="BP171215" s="90"/>
    </row>
    <row r="171216" spans="68:68" customFormat="1">
      <c r="BP171216" s="90"/>
    </row>
    <row r="171217" spans="68:68" customFormat="1">
      <c r="BP171217" s="90"/>
    </row>
    <row r="171218" spans="68:68" customFormat="1">
      <c r="BP171218" s="90"/>
    </row>
    <row r="171219" spans="68:68" customFormat="1">
      <c r="BP171219" s="90"/>
    </row>
    <row r="171220" spans="68:68" customFormat="1">
      <c r="BP171220" s="90"/>
    </row>
    <row r="171221" spans="68:68" customFormat="1">
      <c r="BP171221" s="90"/>
    </row>
    <row r="171222" spans="68:68" customFormat="1">
      <c r="BP171222" s="90"/>
    </row>
    <row r="171223" spans="68:68" customFormat="1">
      <c r="BP171223" s="90"/>
    </row>
    <row r="171224" spans="68:68" customFormat="1">
      <c r="BP171224" s="90"/>
    </row>
    <row r="171225" spans="68:68" customFormat="1">
      <c r="BP171225" s="90"/>
    </row>
    <row r="171226" spans="68:68" customFormat="1">
      <c r="BP171226" s="90"/>
    </row>
    <row r="171227" spans="68:68" customFormat="1">
      <c r="BP171227" s="90"/>
    </row>
    <row r="171228" spans="68:68" customFormat="1">
      <c r="BP171228" s="90"/>
    </row>
    <row r="171229" spans="68:68" customFormat="1">
      <c r="BP171229" s="90"/>
    </row>
    <row r="171230" spans="68:68" customFormat="1">
      <c r="BP171230" s="90"/>
    </row>
    <row r="171231" spans="68:68" customFormat="1">
      <c r="BP171231" s="90"/>
    </row>
    <row r="171232" spans="68:68" customFormat="1">
      <c r="BP171232" s="90"/>
    </row>
    <row r="171233" spans="68:68" customFormat="1">
      <c r="BP171233" s="90"/>
    </row>
    <row r="171234" spans="68:68" customFormat="1">
      <c r="BP171234" s="90"/>
    </row>
    <row r="171235" spans="68:68" customFormat="1">
      <c r="BP171235" s="90"/>
    </row>
    <row r="171236" spans="68:68" customFormat="1">
      <c r="BP171236" s="90"/>
    </row>
    <row r="171237" spans="68:68" customFormat="1">
      <c r="BP171237" s="90"/>
    </row>
    <row r="171238" spans="68:68" customFormat="1">
      <c r="BP171238" s="90"/>
    </row>
    <row r="171239" spans="68:68" customFormat="1">
      <c r="BP171239" s="90"/>
    </row>
    <row r="171240" spans="68:68" customFormat="1">
      <c r="BP171240" s="90"/>
    </row>
    <row r="171241" spans="68:68" customFormat="1">
      <c r="BP171241" s="90"/>
    </row>
    <row r="171242" spans="68:68" customFormat="1">
      <c r="BP171242" s="90"/>
    </row>
    <row r="171243" spans="68:68" customFormat="1">
      <c r="BP171243" s="90"/>
    </row>
    <row r="171244" spans="68:68" customFormat="1">
      <c r="BP171244" s="90"/>
    </row>
    <row r="171245" spans="68:68" customFormat="1">
      <c r="BP171245" s="90"/>
    </row>
    <row r="171246" spans="68:68" customFormat="1">
      <c r="BP171246" s="90"/>
    </row>
    <row r="171247" spans="68:68" customFormat="1">
      <c r="BP171247" s="90"/>
    </row>
    <row r="171248" spans="68:68" customFormat="1">
      <c r="BP171248" s="90"/>
    </row>
    <row r="171249" spans="68:68" customFormat="1">
      <c r="BP171249" s="90"/>
    </row>
    <row r="171250" spans="68:68" customFormat="1">
      <c r="BP171250" s="90"/>
    </row>
    <row r="171251" spans="68:68" customFormat="1">
      <c r="BP171251" s="90"/>
    </row>
    <row r="171252" spans="68:68" customFormat="1">
      <c r="BP171252" s="90"/>
    </row>
    <row r="171253" spans="68:68" customFormat="1">
      <c r="BP171253" s="90"/>
    </row>
    <row r="171254" spans="68:68" customFormat="1">
      <c r="BP171254" s="90"/>
    </row>
    <row r="171255" spans="68:68" customFormat="1">
      <c r="BP171255" s="90"/>
    </row>
    <row r="171256" spans="68:68" customFormat="1">
      <c r="BP171256" s="90"/>
    </row>
    <row r="171257" spans="68:68" customFormat="1">
      <c r="BP171257" s="90"/>
    </row>
    <row r="171258" spans="68:68" customFormat="1">
      <c r="BP171258" s="90"/>
    </row>
    <row r="171259" spans="68:68" customFormat="1">
      <c r="BP171259" s="90"/>
    </row>
    <row r="171260" spans="68:68" customFormat="1">
      <c r="BP171260" s="90"/>
    </row>
    <row r="171261" spans="68:68" customFormat="1">
      <c r="BP171261" s="90"/>
    </row>
    <row r="171262" spans="68:68" customFormat="1">
      <c r="BP171262" s="90"/>
    </row>
    <row r="171263" spans="68:68" customFormat="1">
      <c r="BP171263" s="90"/>
    </row>
    <row r="171264" spans="68:68" customFormat="1">
      <c r="BP171264" s="90"/>
    </row>
    <row r="171265" spans="68:68" customFormat="1">
      <c r="BP171265" s="90"/>
    </row>
    <row r="171266" spans="68:68" customFormat="1">
      <c r="BP171266" s="90"/>
    </row>
    <row r="171267" spans="68:68" customFormat="1">
      <c r="BP171267" s="90"/>
    </row>
    <row r="171268" spans="68:68" customFormat="1">
      <c r="BP171268" s="90"/>
    </row>
    <row r="171269" spans="68:68" customFormat="1">
      <c r="BP171269" s="90"/>
    </row>
    <row r="171270" spans="68:68" customFormat="1">
      <c r="BP171270" s="90"/>
    </row>
    <row r="171271" spans="68:68" customFormat="1">
      <c r="BP171271" s="90"/>
    </row>
    <row r="171272" spans="68:68" customFormat="1">
      <c r="BP171272" s="90"/>
    </row>
    <row r="171273" spans="68:68" customFormat="1">
      <c r="BP171273" s="90"/>
    </row>
    <row r="171274" spans="68:68" customFormat="1">
      <c r="BP171274" s="90"/>
    </row>
    <row r="171275" spans="68:68" customFormat="1">
      <c r="BP171275" s="90"/>
    </row>
    <row r="171276" spans="68:68" customFormat="1">
      <c r="BP171276" s="90"/>
    </row>
    <row r="171277" spans="68:68" customFormat="1">
      <c r="BP171277" s="90"/>
    </row>
    <row r="171278" spans="68:68" customFormat="1">
      <c r="BP171278" s="90"/>
    </row>
    <row r="171279" spans="68:68" customFormat="1">
      <c r="BP171279" s="90"/>
    </row>
    <row r="171280" spans="68:68" customFormat="1">
      <c r="BP171280" s="90"/>
    </row>
    <row r="171281" spans="68:68" customFormat="1">
      <c r="BP171281" s="90"/>
    </row>
    <row r="171282" spans="68:68" customFormat="1">
      <c r="BP171282" s="90"/>
    </row>
    <row r="171283" spans="68:68" customFormat="1">
      <c r="BP171283" s="90"/>
    </row>
    <row r="171284" spans="68:68" customFormat="1">
      <c r="BP171284" s="90"/>
    </row>
    <row r="171285" spans="68:68" customFormat="1">
      <c r="BP171285" s="90"/>
    </row>
    <row r="171286" spans="68:68" customFormat="1">
      <c r="BP171286" s="90"/>
    </row>
    <row r="171287" spans="68:68" customFormat="1">
      <c r="BP171287" s="90"/>
    </row>
    <row r="171288" spans="68:68" customFormat="1">
      <c r="BP171288" s="90"/>
    </row>
    <row r="171289" spans="68:68" customFormat="1">
      <c r="BP171289" s="90"/>
    </row>
    <row r="171290" spans="68:68" customFormat="1">
      <c r="BP171290" s="90"/>
    </row>
    <row r="171291" spans="68:68" customFormat="1">
      <c r="BP171291" s="90"/>
    </row>
    <row r="171292" spans="68:68" customFormat="1">
      <c r="BP171292" s="90"/>
    </row>
    <row r="171293" spans="68:68" customFormat="1">
      <c r="BP171293" s="90"/>
    </row>
    <row r="171294" spans="68:68" customFormat="1">
      <c r="BP171294" s="90"/>
    </row>
    <row r="171295" spans="68:68" customFormat="1">
      <c r="BP171295" s="90"/>
    </row>
    <row r="171296" spans="68:68" customFormat="1">
      <c r="BP171296" s="90"/>
    </row>
    <row r="171297" spans="68:68" customFormat="1">
      <c r="BP171297" s="90"/>
    </row>
    <row r="171298" spans="68:68" customFormat="1">
      <c r="BP171298" s="90"/>
    </row>
    <row r="171299" spans="68:68" customFormat="1">
      <c r="BP171299" s="90"/>
    </row>
    <row r="171300" spans="68:68" customFormat="1">
      <c r="BP171300" s="90"/>
    </row>
    <row r="171301" spans="68:68" customFormat="1">
      <c r="BP171301" s="90"/>
    </row>
    <row r="171302" spans="68:68" customFormat="1">
      <c r="BP171302" s="90"/>
    </row>
    <row r="171303" spans="68:68" customFormat="1">
      <c r="BP171303" s="90"/>
    </row>
    <row r="171304" spans="68:68" customFormat="1">
      <c r="BP171304" s="90"/>
    </row>
    <row r="171305" spans="68:68" customFormat="1">
      <c r="BP171305" s="90"/>
    </row>
    <row r="171306" spans="68:68" customFormat="1">
      <c r="BP171306" s="90"/>
    </row>
    <row r="171307" spans="68:68" customFormat="1">
      <c r="BP171307" s="90"/>
    </row>
    <row r="171308" spans="68:68" customFormat="1">
      <c r="BP171308" s="90"/>
    </row>
    <row r="171309" spans="68:68" customFormat="1">
      <c r="BP171309" s="90"/>
    </row>
    <row r="171310" spans="68:68" customFormat="1">
      <c r="BP171310" s="90"/>
    </row>
    <row r="171311" spans="68:68" customFormat="1">
      <c r="BP171311" s="90"/>
    </row>
    <row r="171312" spans="68:68" customFormat="1">
      <c r="BP171312" s="90"/>
    </row>
    <row r="171313" spans="68:68" customFormat="1">
      <c r="BP171313" s="90"/>
    </row>
    <row r="171314" spans="68:68" customFormat="1">
      <c r="BP171314" s="90"/>
    </row>
    <row r="171315" spans="68:68" customFormat="1">
      <c r="BP171315" s="90"/>
    </row>
    <row r="171316" spans="68:68" customFormat="1">
      <c r="BP171316" s="90"/>
    </row>
    <row r="171317" spans="68:68" customFormat="1">
      <c r="BP171317" s="90"/>
    </row>
    <row r="171318" spans="68:68" customFormat="1">
      <c r="BP171318" s="90"/>
    </row>
    <row r="171319" spans="68:68" customFormat="1">
      <c r="BP171319" s="90"/>
    </row>
    <row r="171320" spans="68:68" customFormat="1">
      <c r="BP171320" s="90"/>
    </row>
    <row r="171321" spans="68:68" customFormat="1">
      <c r="BP171321" s="90"/>
    </row>
    <row r="171322" spans="68:68" customFormat="1">
      <c r="BP171322" s="90"/>
    </row>
    <row r="171323" spans="68:68" customFormat="1">
      <c r="BP171323" s="90"/>
    </row>
    <row r="171324" spans="68:68" customFormat="1">
      <c r="BP171324" s="90"/>
    </row>
    <row r="171325" spans="68:68" customFormat="1">
      <c r="BP171325" s="90"/>
    </row>
    <row r="171326" spans="68:68" customFormat="1">
      <c r="BP171326" s="90"/>
    </row>
    <row r="171327" spans="68:68" customFormat="1">
      <c r="BP171327" s="90"/>
    </row>
    <row r="171328" spans="68:68" customFormat="1">
      <c r="BP171328" s="90"/>
    </row>
    <row r="171329" spans="68:68" customFormat="1">
      <c r="BP171329" s="90"/>
    </row>
    <row r="171330" spans="68:68" customFormat="1">
      <c r="BP171330" s="90"/>
    </row>
    <row r="171331" spans="68:68" customFormat="1">
      <c r="BP171331" s="90"/>
    </row>
    <row r="171332" spans="68:68" customFormat="1">
      <c r="BP171332" s="90"/>
    </row>
    <row r="171333" spans="68:68" customFormat="1">
      <c r="BP171333" s="90"/>
    </row>
    <row r="171334" spans="68:68" customFormat="1">
      <c r="BP171334" s="90"/>
    </row>
    <row r="171335" spans="68:68" customFormat="1">
      <c r="BP171335" s="90"/>
    </row>
    <row r="171336" spans="68:68" customFormat="1">
      <c r="BP171336" s="90"/>
    </row>
    <row r="171337" spans="68:68" customFormat="1">
      <c r="BP171337" s="90"/>
    </row>
    <row r="171338" spans="68:68" customFormat="1">
      <c r="BP171338" s="90"/>
    </row>
    <row r="171339" spans="68:68" customFormat="1">
      <c r="BP171339" s="90"/>
    </row>
    <row r="171340" spans="68:68" customFormat="1">
      <c r="BP171340" s="90"/>
    </row>
    <row r="171341" spans="68:68" customFormat="1">
      <c r="BP171341" s="90"/>
    </row>
    <row r="171342" spans="68:68" customFormat="1">
      <c r="BP171342" s="90"/>
    </row>
    <row r="171343" spans="68:68" customFormat="1">
      <c r="BP171343" s="90"/>
    </row>
    <row r="171344" spans="68:68" customFormat="1">
      <c r="BP171344" s="90"/>
    </row>
    <row r="171345" spans="68:68" customFormat="1">
      <c r="BP171345" s="90"/>
    </row>
    <row r="171346" spans="68:68" customFormat="1">
      <c r="BP171346" s="90"/>
    </row>
    <row r="171347" spans="68:68" customFormat="1">
      <c r="BP171347" s="90"/>
    </row>
    <row r="171348" spans="68:68" customFormat="1">
      <c r="BP171348" s="90"/>
    </row>
    <row r="171349" spans="68:68" customFormat="1">
      <c r="BP171349" s="90"/>
    </row>
    <row r="171350" spans="68:68" customFormat="1">
      <c r="BP171350" s="90"/>
    </row>
    <row r="171351" spans="68:68" customFormat="1">
      <c r="BP171351" s="90"/>
    </row>
    <row r="171352" spans="68:68" customFormat="1">
      <c r="BP171352" s="90"/>
    </row>
    <row r="171353" spans="68:68" customFormat="1">
      <c r="BP171353" s="90"/>
    </row>
    <row r="171354" spans="68:68" customFormat="1">
      <c r="BP171354" s="90"/>
    </row>
    <row r="171355" spans="68:68" customFormat="1">
      <c r="BP171355" s="90"/>
    </row>
    <row r="171356" spans="68:68" customFormat="1">
      <c r="BP171356" s="90"/>
    </row>
    <row r="171357" spans="68:68" customFormat="1">
      <c r="BP171357" s="90"/>
    </row>
    <row r="171358" spans="68:68" customFormat="1">
      <c r="BP171358" s="90"/>
    </row>
    <row r="171359" spans="68:68" customFormat="1">
      <c r="BP171359" s="90"/>
    </row>
    <row r="171360" spans="68:68" customFormat="1">
      <c r="BP171360" s="90"/>
    </row>
    <row r="171361" spans="68:68" customFormat="1">
      <c r="BP171361" s="90"/>
    </row>
    <row r="171362" spans="68:68" customFormat="1">
      <c r="BP171362" s="90"/>
    </row>
    <row r="171363" spans="68:68" customFormat="1">
      <c r="BP171363" s="90"/>
    </row>
    <row r="171364" spans="68:68" customFormat="1">
      <c r="BP171364" s="90"/>
    </row>
    <row r="171365" spans="68:68" customFormat="1">
      <c r="BP171365" s="90"/>
    </row>
    <row r="171366" spans="68:68" customFormat="1">
      <c r="BP171366" s="90"/>
    </row>
    <row r="171367" spans="68:68" customFormat="1">
      <c r="BP171367" s="90"/>
    </row>
    <row r="171368" spans="68:68" customFormat="1">
      <c r="BP171368" s="90"/>
    </row>
    <row r="171369" spans="68:68" customFormat="1">
      <c r="BP171369" s="90"/>
    </row>
    <row r="171370" spans="68:68" customFormat="1">
      <c r="BP171370" s="90"/>
    </row>
    <row r="171371" spans="68:68" customFormat="1">
      <c r="BP171371" s="90"/>
    </row>
    <row r="171372" spans="68:68" customFormat="1">
      <c r="BP171372" s="90"/>
    </row>
    <row r="171373" spans="68:68" customFormat="1">
      <c r="BP171373" s="90"/>
    </row>
    <row r="171374" spans="68:68" customFormat="1">
      <c r="BP171374" s="90"/>
    </row>
    <row r="171375" spans="68:68" customFormat="1">
      <c r="BP171375" s="90"/>
    </row>
    <row r="171376" spans="68:68" customFormat="1">
      <c r="BP171376" s="90"/>
    </row>
    <row r="171377" spans="68:68" customFormat="1">
      <c r="BP171377" s="90"/>
    </row>
    <row r="171378" spans="68:68" customFormat="1">
      <c r="BP171378" s="90"/>
    </row>
    <row r="171379" spans="68:68" customFormat="1">
      <c r="BP171379" s="90"/>
    </row>
    <row r="171380" spans="68:68" customFormat="1">
      <c r="BP171380" s="90"/>
    </row>
    <row r="171381" spans="68:68" customFormat="1">
      <c r="BP171381" s="90"/>
    </row>
    <row r="171382" spans="68:68" customFormat="1">
      <c r="BP171382" s="90"/>
    </row>
    <row r="171383" spans="68:68" customFormat="1">
      <c r="BP171383" s="90"/>
    </row>
    <row r="171384" spans="68:68" customFormat="1">
      <c r="BP171384" s="90"/>
    </row>
    <row r="171385" spans="68:68" customFormat="1">
      <c r="BP171385" s="90"/>
    </row>
    <row r="171386" spans="68:68" customFormat="1">
      <c r="BP171386" s="90"/>
    </row>
    <row r="171387" spans="68:68" customFormat="1">
      <c r="BP171387" s="90"/>
    </row>
    <row r="171388" spans="68:68" customFormat="1">
      <c r="BP171388" s="90"/>
    </row>
    <row r="171389" spans="68:68" customFormat="1">
      <c r="BP171389" s="90"/>
    </row>
    <row r="171390" spans="68:68" customFormat="1">
      <c r="BP171390" s="90"/>
    </row>
    <row r="171391" spans="68:68" customFormat="1">
      <c r="BP171391" s="90"/>
    </row>
    <row r="171392" spans="68:68" customFormat="1">
      <c r="BP171392" s="90"/>
    </row>
    <row r="171393" spans="68:68" customFormat="1">
      <c r="BP171393" s="90"/>
    </row>
    <row r="171394" spans="68:68" customFormat="1">
      <c r="BP171394" s="90"/>
    </row>
    <row r="171395" spans="68:68" customFormat="1">
      <c r="BP171395" s="90"/>
    </row>
    <row r="171396" spans="68:68" customFormat="1">
      <c r="BP171396" s="90"/>
    </row>
    <row r="171397" spans="68:68" customFormat="1">
      <c r="BP171397" s="90"/>
    </row>
    <row r="171398" spans="68:68" customFormat="1">
      <c r="BP171398" s="90"/>
    </row>
    <row r="171399" spans="68:68" customFormat="1">
      <c r="BP171399" s="90"/>
    </row>
    <row r="171400" spans="68:68" customFormat="1">
      <c r="BP171400" s="90"/>
    </row>
    <row r="171401" spans="68:68" customFormat="1">
      <c r="BP171401" s="90"/>
    </row>
    <row r="171402" spans="68:68" customFormat="1">
      <c r="BP171402" s="90"/>
    </row>
    <row r="171403" spans="68:68" customFormat="1">
      <c r="BP171403" s="90"/>
    </row>
    <row r="171404" spans="68:68" customFormat="1">
      <c r="BP171404" s="90"/>
    </row>
    <row r="171405" spans="68:68" customFormat="1">
      <c r="BP171405" s="90"/>
    </row>
    <row r="171406" spans="68:68" customFormat="1">
      <c r="BP171406" s="90"/>
    </row>
    <row r="171407" spans="68:68" customFormat="1">
      <c r="BP171407" s="90"/>
    </row>
    <row r="171408" spans="68:68" customFormat="1">
      <c r="BP171408" s="90"/>
    </row>
    <row r="171409" spans="68:68" customFormat="1">
      <c r="BP171409" s="90"/>
    </row>
    <row r="171410" spans="68:68" customFormat="1">
      <c r="BP171410" s="90"/>
    </row>
    <row r="171411" spans="68:68" customFormat="1">
      <c r="BP171411" s="90"/>
    </row>
    <row r="171412" spans="68:68" customFormat="1">
      <c r="BP171412" s="90"/>
    </row>
    <row r="171413" spans="68:68" customFormat="1">
      <c r="BP171413" s="90"/>
    </row>
    <row r="171414" spans="68:68" customFormat="1">
      <c r="BP171414" s="90"/>
    </row>
    <row r="171415" spans="68:68" customFormat="1">
      <c r="BP171415" s="90"/>
    </row>
    <row r="171416" spans="68:68" customFormat="1">
      <c r="BP171416" s="90"/>
    </row>
    <row r="171417" spans="68:68" customFormat="1">
      <c r="BP171417" s="90"/>
    </row>
    <row r="171418" spans="68:68" customFormat="1">
      <c r="BP171418" s="90"/>
    </row>
    <row r="171419" spans="68:68" customFormat="1">
      <c r="BP171419" s="90"/>
    </row>
    <row r="171420" spans="68:68" customFormat="1">
      <c r="BP171420" s="90"/>
    </row>
    <row r="171421" spans="68:68" customFormat="1">
      <c r="BP171421" s="90"/>
    </row>
    <row r="171422" spans="68:68" customFormat="1">
      <c r="BP171422" s="90"/>
    </row>
    <row r="171423" spans="68:68" customFormat="1">
      <c r="BP171423" s="90"/>
    </row>
    <row r="171424" spans="68:68" customFormat="1">
      <c r="BP171424" s="90"/>
    </row>
    <row r="171425" spans="68:68" customFormat="1">
      <c r="BP171425" s="90"/>
    </row>
    <row r="171426" spans="68:68" customFormat="1">
      <c r="BP171426" s="90"/>
    </row>
    <row r="171427" spans="68:68" customFormat="1">
      <c r="BP171427" s="90"/>
    </row>
    <row r="171428" spans="68:68" customFormat="1">
      <c r="BP171428" s="90"/>
    </row>
    <row r="171429" spans="68:68" customFormat="1">
      <c r="BP171429" s="90"/>
    </row>
    <row r="171430" spans="68:68" customFormat="1">
      <c r="BP171430" s="90"/>
    </row>
    <row r="171431" spans="68:68" customFormat="1">
      <c r="BP171431" s="90"/>
    </row>
    <row r="171432" spans="68:68" customFormat="1">
      <c r="BP171432" s="90"/>
    </row>
    <row r="171433" spans="68:68" customFormat="1">
      <c r="BP171433" s="90"/>
    </row>
    <row r="171434" spans="68:68" customFormat="1">
      <c r="BP171434" s="90"/>
    </row>
    <row r="171435" spans="68:68" customFormat="1">
      <c r="BP171435" s="90"/>
    </row>
    <row r="171436" spans="68:68" customFormat="1">
      <c r="BP171436" s="90"/>
    </row>
    <row r="171437" spans="68:68" customFormat="1">
      <c r="BP171437" s="90"/>
    </row>
    <row r="171438" spans="68:68" customFormat="1">
      <c r="BP171438" s="90"/>
    </row>
    <row r="171439" spans="68:68" customFormat="1">
      <c r="BP171439" s="90"/>
    </row>
    <row r="171440" spans="68:68" customFormat="1">
      <c r="BP171440" s="90"/>
    </row>
    <row r="171441" spans="68:68" customFormat="1">
      <c r="BP171441" s="90"/>
    </row>
    <row r="171442" spans="68:68" customFormat="1">
      <c r="BP171442" s="90"/>
    </row>
    <row r="171443" spans="68:68" customFormat="1">
      <c r="BP171443" s="90"/>
    </row>
    <row r="171444" spans="68:68" customFormat="1">
      <c r="BP171444" s="90"/>
    </row>
    <row r="171445" spans="68:68" customFormat="1">
      <c r="BP171445" s="90"/>
    </row>
    <row r="171446" spans="68:68" customFormat="1">
      <c r="BP171446" s="90"/>
    </row>
    <row r="171447" spans="68:68" customFormat="1">
      <c r="BP171447" s="90"/>
    </row>
    <row r="171448" spans="68:68" customFormat="1">
      <c r="BP171448" s="90"/>
    </row>
    <row r="171449" spans="68:68" customFormat="1">
      <c r="BP171449" s="90"/>
    </row>
    <row r="171450" spans="68:68" customFormat="1">
      <c r="BP171450" s="90"/>
    </row>
    <row r="171451" spans="68:68" customFormat="1">
      <c r="BP171451" s="90"/>
    </row>
    <row r="171452" spans="68:68" customFormat="1">
      <c r="BP171452" s="90"/>
    </row>
    <row r="171453" spans="68:68" customFormat="1">
      <c r="BP171453" s="90"/>
    </row>
    <row r="171454" spans="68:68" customFormat="1">
      <c r="BP171454" s="90"/>
    </row>
    <row r="171455" spans="68:68" customFormat="1">
      <c r="BP171455" s="90"/>
    </row>
    <row r="171456" spans="68:68" customFormat="1">
      <c r="BP171456" s="90"/>
    </row>
    <row r="171457" spans="68:68" customFormat="1">
      <c r="BP171457" s="90"/>
    </row>
    <row r="171458" spans="68:68" customFormat="1">
      <c r="BP171458" s="90"/>
    </row>
    <row r="171459" spans="68:68" customFormat="1">
      <c r="BP171459" s="90"/>
    </row>
    <row r="171460" spans="68:68" customFormat="1">
      <c r="BP171460" s="90"/>
    </row>
    <row r="171461" spans="68:68" customFormat="1">
      <c r="BP171461" s="90"/>
    </row>
    <row r="171462" spans="68:68" customFormat="1">
      <c r="BP171462" s="90"/>
    </row>
    <row r="171463" spans="68:68" customFormat="1">
      <c r="BP171463" s="90"/>
    </row>
    <row r="171464" spans="68:68" customFormat="1">
      <c r="BP171464" s="90"/>
    </row>
    <row r="171465" spans="68:68" customFormat="1">
      <c r="BP171465" s="90"/>
    </row>
    <row r="171466" spans="68:68" customFormat="1">
      <c r="BP171466" s="90"/>
    </row>
    <row r="171467" spans="68:68" customFormat="1">
      <c r="BP171467" s="90"/>
    </row>
    <row r="171468" spans="68:68" customFormat="1">
      <c r="BP171468" s="90"/>
    </row>
    <row r="171469" spans="68:68" customFormat="1">
      <c r="BP171469" s="90"/>
    </row>
    <row r="171470" spans="68:68" customFormat="1">
      <c r="BP171470" s="90"/>
    </row>
    <row r="171471" spans="68:68" customFormat="1">
      <c r="BP171471" s="90"/>
    </row>
    <row r="171472" spans="68:68" customFormat="1">
      <c r="BP171472" s="90"/>
    </row>
    <row r="171473" spans="68:68" customFormat="1">
      <c r="BP171473" s="90"/>
    </row>
    <row r="171474" spans="68:68" customFormat="1">
      <c r="BP171474" s="90"/>
    </row>
    <row r="171475" spans="68:68" customFormat="1">
      <c r="BP171475" s="90"/>
    </row>
    <row r="171476" spans="68:68" customFormat="1">
      <c r="BP171476" s="90"/>
    </row>
    <row r="171477" spans="68:68" customFormat="1">
      <c r="BP171477" s="90"/>
    </row>
    <row r="171478" spans="68:68" customFormat="1">
      <c r="BP171478" s="90"/>
    </row>
    <row r="171479" spans="68:68" customFormat="1">
      <c r="BP171479" s="90"/>
    </row>
    <row r="171480" spans="68:68" customFormat="1">
      <c r="BP171480" s="90"/>
    </row>
    <row r="171481" spans="68:68" customFormat="1">
      <c r="BP171481" s="90"/>
    </row>
    <row r="171482" spans="68:68" customFormat="1">
      <c r="BP171482" s="90"/>
    </row>
    <row r="171483" spans="68:68" customFormat="1">
      <c r="BP171483" s="90"/>
    </row>
    <row r="171484" spans="68:68" customFormat="1">
      <c r="BP171484" s="90"/>
    </row>
    <row r="171485" spans="68:68" customFormat="1">
      <c r="BP171485" s="90"/>
    </row>
    <row r="171486" spans="68:68" customFormat="1">
      <c r="BP171486" s="90"/>
    </row>
    <row r="171487" spans="68:68" customFormat="1">
      <c r="BP171487" s="90"/>
    </row>
    <row r="171488" spans="68:68" customFormat="1">
      <c r="BP171488" s="90"/>
    </row>
    <row r="171489" spans="68:68" customFormat="1">
      <c r="BP171489" s="90"/>
    </row>
    <row r="171490" spans="68:68" customFormat="1">
      <c r="BP171490" s="90"/>
    </row>
    <row r="171491" spans="68:68" customFormat="1">
      <c r="BP171491" s="90"/>
    </row>
    <row r="171492" spans="68:68" customFormat="1">
      <c r="BP171492" s="90"/>
    </row>
    <row r="171493" spans="68:68" customFormat="1">
      <c r="BP171493" s="90"/>
    </row>
    <row r="171494" spans="68:68" customFormat="1">
      <c r="BP171494" s="90"/>
    </row>
    <row r="171495" spans="68:68" customFormat="1">
      <c r="BP171495" s="90"/>
    </row>
    <row r="171496" spans="68:68" customFormat="1">
      <c r="BP171496" s="90"/>
    </row>
    <row r="171497" spans="68:68" customFormat="1">
      <c r="BP171497" s="90"/>
    </row>
    <row r="171498" spans="68:68" customFormat="1">
      <c r="BP171498" s="90"/>
    </row>
    <row r="171499" spans="68:68" customFormat="1">
      <c r="BP171499" s="90"/>
    </row>
    <row r="171500" spans="68:68" customFormat="1">
      <c r="BP171500" s="90"/>
    </row>
    <row r="171501" spans="68:68" customFormat="1">
      <c r="BP171501" s="90"/>
    </row>
    <row r="171502" spans="68:68" customFormat="1">
      <c r="BP171502" s="90"/>
    </row>
    <row r="171503" spans="68:68" customFormat="1">
      <c r="BP171503" s="90"/>
    </row>
    <row r="171504" spans="68:68" customFormat="1">
      <c r="BP171504" s="90"/>
    </row>
    <row r="171505" spans="68:68" customFormat="1">
      <c r="BP171505" s="90"/>
    </row>
    <row r="171506" spans="68:68" customFormat="1">
      <c r="BP171506" s="90"/>
    </row>
    <row r="171507" spans="68:68" customFormat="1">
      <c r="BP171507" s="90"/>
    </row>
    <row r="171508" spans="68:68" customFormat="1">
      <c r="BP171508" s="90"/>
    </row>
    <row r="171509" spans="68:68" customFormat="1">
      <c r="BP171509" s="90"/>
    </row>
    <row r="171510" spans="68:68" customFormat="1">
      <c r="BP171510" s="90"/>
    </row>
    <row r="171511" spans="68:68" customFormat="1">
      <c r="BP171511" s="90"/>
    </row>
    <row r="171512" spans="68:68" customFormat="1">
      <c r="BP171512" s="90"/>
    </row>
    <row r="171513" spans="68:68" customFormat="1">
      <c r="BP171513" s="90"/>
    </row>
    <row r="171514" spans="68:68" customFormat="1">
      <c r="BP171514" s="90"/>
    </row>
    <row r="171515" spans="68:68" customFormat="1">
      <c r="BP171515" s="90"/>
    </row>
    <row r="171516" spans="68:68" customFormat="1">
      <c r="BP171516" s="90"/>
    </row>
    <row r="171517" spans="68:68" customFormat="1">
      <c r="BP171517" s="90"/>
    </row>
    <row r="171518" spans="68:68" customFormat="1">
      <c r="BP171518" s="90"/>
    </row>
    <row r="171519" spans="68:68" customFormat="1">
      <c r="BP171519" s="90"/>
    </row>
    <row r="171520" spans="68:68" customFormat="1">
      <c r="BP171520" s="90"/>
    </row>
    <row r="171521" spans="68:68" customFormat="1">
      <c r="BP171521" s="90"/>
    </row>
    <row r="171522" spans="68:68" customFormat="1">
      <c r="BP171522" s="90"/>
    </row>
    <row r="171523" spans="68:68" customFormat="1">
      <c r="BP171523" s="90"/>
    </row>
    <row r="171524" spans="68:68" customFormat="1">
      <c r="BP171524" s="90"/>
    </row>
    <row r="171525" spans="68:68" customFormat="1">
      <c r="BP171525" s="90"/>
    </row>
    <row r="171526" spans="68:68" customFormat="1">
      <c r="BP171526" s="90"/>
    </row>
    <row r="171527" spans="68:68" customFormat="1">
      <c r="BP171527" s="90"/>
    </row>
    <row r="171528" spans="68:68" customFormat="1">
      <c r="BP171528" s="90"/>
    </row>
    <row r="171529" spans="68:68" customFormat="1">
      <c r="BP171529" s="90"/>
    </row>
    <row r="171530" spans="68:68" customFormat="1">
      <c r="BP171530" s="90"/>
    </row>
    <row r="171531" spans="68:68" customFormat="1">
      <c r="BP171531" s="90"/>
    </row>
    <row r="171532" spans="68:68" customFormat="1">
      <c r="BP171532" s="90"/>
    </row>
    <row r="171533" spans="68:68" customFormat="1">
      <c r="BP171533" s="90"/>
    </row>
    <row r="171534" spans="68:68" customFormat="1">
      <c r="BP171534" s="90"/>
    </row>
    <row r="171535" spans="68:68" customFormat="1">
      <c r="BP171535" s="90"/>
    </row>
    <row r="171536" spans="68:68" customFormat="1">
      <c r="BP171536" s="90"/>
    </row>
    <row r="171537" spans="68:68" customFormat="1">
      <c r="BP171537" s="90"/>
    </row>
    <row r="171538" spans="68:68" customFormat="1">
      <c r="BP171538" s="90"/>
    </row>
    <row r="171539" spans="68:68" customFormat="1">
      <c r="BP171539" s="90"/>
    </row>
    <row r="171540" spans="68:68" customFormat="1">
      <c r="BP171540" s="90"/>
    </row>
    <row r="171541" spans="68:68" customFormat="1">
      <c r="BP171541" s="90"/>
    </row>
    <row r="171542" spans="68:68" customFormat="1">
      <c r="BP171542" s="90"/>
    </row>
    <row r="171543" spans="68:68" customFormat="1">
      <c r="BP171543" s="90"/>
    </row>
    <row r="171544" spans="68:68" customFormat="1">
      <c r="BP171544" s="90"/>
    </row>
    <row r="171545" spans="68:68" customFormat="1">
      <c r="BP171545" s="90"/>
    </row>
    <row r="171546" spans="68:68" customFormat="1">
      <c r="BP171546" s="90"/>
    </row>
    <row r="171547" spans="68:68" customFormat="1">
      <c r="BP171547" s="90"/>
    </row>
    <row r="171548" spans="68:68" customFormat="1">
      <c r="BP171548" s="90"/>
    </row>
    <row r="171549" spans="68:68" customFormat="1">
      <c r="BP171549" s="90"/>
    </row>
    <row r="171550" spans="68:68" customFormat="1">
      <c r="BP171550" s="90"/>
    </row>
    <row r="171551" spans="68:68" customFormat="1">
      <c r="BP171551" s="90"/>
    </row>
    <row r="171552" spans="68:68" customFormat="1">
      <c r="BP171552" s="90"/>
    </row>
    <row r="171553" spans="68:68" customFormat="1">
      <c r="BP171553" s="90"/>
    </row>
    <row r="171554" spans="68:68" customFormat="1">
      <c r="BP171554" s="90"/>
    </row>
    <row r="171555" spans="68:68" customFormat="1">
      <c r="BP171555" s="90"/>
    </row>
    <row r="171556" spans="68:68" customFormat="1">
      <c r="BP171556" s="90"/>
    </row>
    <row r="171557" spans="68:68" customFormat="1">
      <c r="BP171557" s="90"/>
    </row>
    <row r="171558" spans="68:68" customFormat="1">
      <c r="BP171558" s="90"/>
    </row>
    <row r="171559" spans="68:68" customFormat="1">
      <c r="BP171559" s="90"/>
    </row>
    <row r="171560" spans="68:68" customFormat="1">
      <c r="BP171560" s="90"/>
    </row>
    <row r="171561" spans="68:68" customFormat="1">
      <c r="BP171561" s="90"/>
    </row>
    <row r="171562" spans="68:68" customFormat="1">
      <c r="BP171562" s="90"/>
    </row>
    <row r="171563" spans="68:68" customFormat="1">
      <c r="BP171563" s="90"/>
    </row>
    <row r="171564" spans="68:68" customFormat="1">
      <c r="BP171564" s="90"/>
    </row>
    <row r="171565" spans="68:68" customFormat="1">
      <c r="BP171565" s="90"/>
    </row>
    <row r="171566" spans="68:68" customFormat="1">
      <c r="BP171566" s="90"/>
    </row>
    <row r="171567" spans="68:68" customFormat="1">
      <c r="BP171567" s="90"/>
    </row>
    <row r="171568" spans="68:68" customFormat="1">
      <c r="BP171568" s="90"/>
    </row>
    <row r="171569" spans="68:68" customFormat="1">
      <c r="BP171569" s="90"/>
    </row>
    <row r="171570" spans="68:68" customFormat="1">
      <c r="BP171570" s="90"/>
    </row>
    <row r="171571" spans="68:68" customFormat="1">
      <c r="BP171571" s="90"/>
    </row>
    <row r="171572" spans="68:68" customFormat="1">
      <c r="BP171572" s="90"/>
    </row>
    <row r="171573" spans="68:68" customFormat="1">
      <c r="BP171573" s="90"/>
    </row>
    <row r="171574" spans="68:68" customFormat="1">
      <c r="BP171574" s="90"/>
    </row>
    <row r="171575" spans="68:68" customFormat="1">
      <c r="BP171575" s="90"/>
    </row>
    <row r="171576" spans="68:68" customFormat="1">
      <c r="BP171576" s="90"/>
    </row>
    <row r="171577" spans="68:68" customFormat="1">
      <c r="BP171577" s="90"/>
    </row>
    <row r="171578" spans="68:68" customFormat="1">
      <c r="BP171578" s="90"/>
    </row>
    <row r="171579" spans="68:68" customFormat="1">
      <c r="BP171579" s="90"/>
    </row>
    <row r="171580" spans="68:68" customFormat="1">
      <c r="BP171580" s="90"/>
    </row>
    <row r="171581" spans="68:68" customFormat="1">
      <c r="BP171581" s="90"/>
    </row>
    <row r="171582" spans="68:68" customFormat="1">
      <c r="BP171582" s="90"/>
    </row>
    <row r="171583" spans="68:68" customFormat="1">
      <c r="BP171583" s="90"/>
    </row>
    <row r="171584" spans="68:68" customFormat="1">
      <c r="BP171584" s="90"/>
    </row>
    <row r="171585" spans="68:68" customFormat="1">
      <c r="BP171585" s="90"/>
    </row>
    <row r="171586" spans="68:68" customFormat="1">
      <c r="BP171586" s="90"/>
    </row>
    <row r="171587" spans="68:68" customFormat="1">
      <c r="BP171587" s="90"/>
    </row>
    <row r="171588" spans="68:68" customFormat="1">
      <c r="BP171588" s="90"/>
    </row>
    <row r="171589" spans="68:68" customFormat="1">
      <c r="BP171589" s="90"/>
    </row>
    <row r="171590" spans="68:68" customFormat="1">
      <c r="BP171590" s="90"/>
    </row>
    <row r="171591" spans="68:68" customFormat="1">
      <c r="BP171591" s="90"/>
    </row>
    <row r="171592" spans="68:68" customFormat="1">
      <c r="BP171592" s="90"/>
    </row>
    <row r="171593" spans="68:68" customFormat="1">
      <c r="BP171593" s="90"/>
    </row>
    <row r="171594" spans="68:68" customFormat="1">
      <c r="BP171594" s="90"/>
    </row>
    <row r="171595" spans="68:68" customFormat="1">
      <c r="BP171595" s="90"/>
    </row>
    <row r="171596" spans="68:68" customFormat="1">
      <c r="BP171596" s="90"/>
    </row>
    <row r="171597" spans="68:68" customFormat="1">
      <c r="BP171597" s="90"/>
    </row>
    <row r="171598" spans="68:68" customFormat="1">
      <c r="BP171598" s="90"/>
    </row>
    <row r="171599" spans="68:68" customFormat="1">
      <c r="BP171599" s="90"/>
    </row>
    <row r="171600" spans="68:68" customFormat="1">
      <c r="BP171600" s="90"/>
    </row>
    <row r="171601" spans="68:68" customFormat="1">
      <c r="BP171601" s="90"/>
    </row>
    <row r="171602" spans="68:68" customFormat="1">
      <c r="BP171602" s="90"/>
    </row>
    <row r="171603" spans="68:68" customFormat="1">
      <c r="BP171603" s="90"/>
    </row>
    <row r="171604" spans="68:68" customFormat="1">
      <c r="BP171604" s="90"/>
    </row>
    <row r="171605" spans="68:68" customFormat="1">
      <c r="BP171605" s="90"/>
    </row>
    <row r="171606" spans="68:68" customFormat="1">
      <c r="BP171606" s="90"/>
    </row>
    <row r="171607" spans="68:68" customFormat="1">
      <c r="BP171607" s="90"/>
    </row>
    <row r="171608" spans="68:68" customFormat="1">
      <c r="BP171608" s="90"/>
    </row>
    <row r="171609" spans="68:68" customFormat="1">
      <c r="BP171609" s="90"/>
    </row>
    <row r="171610" spans="68:68" customFormat="1">
      <c r="BP171610" s="90"/>
    </row>
    <row r="171611" spans="68:68" customFormat="1">
      <c r="BP171611" s="90"/>
    </row>
    <row r="171612" spans="68:68" customFormat="1">
      <c r="BP171612" s="90"/>
    </row>
    <row r="171613" spans="68:68" customFormat="1">
      <c r="BP171613" s="90"/>
    </row>
    <row r="171614" spans="68:68" customFormat="1">
      <c r="BP171614" s="90"/>
    </row>
    <row r="171615" spans="68:68" customFormat="1">
      <c r="BP171615" s="90"/>
    </row>
    <row r="171616" spans="68:68" customFormat="1">
      <c r="BP171616" s="90"/>
    </row>
    <row r="171617" spans="68:68" customFormat="1">
      <c r="BP171617" s="90"/>
    </row>
    <row r="171618" spans="68:68" customFormat="1">
      <c r="BP171618" s="90"/>
    </row>
    <row r="171619" spans="68:68" customFormat="1">
      <c r="BP171619" s="90"/>
    </row>
    <row r="171620" spans="68:68" customFormat="1">
      <c r="BP171620" s="90"/>
    </row>
    <row r="171621" spans="68:68" customFormat="1">
      <c r="BP171621" s="90"/>
    </row>
    <row r="171622" spans="68:68" customFormat="1">
      <c r="BP171622" s="90"/>
    </row>
    <row r="171623" spans="68:68" customFormat="1">
      <c r="BP171623" s="90"/>
    </row>
    <row r="171624" spans="68:68" customFormat="1">
      <c r="BP171624" s="90"/>
    </row>
    <row r="171625" spans="68:68" customFormat="1">
      <c r="BP171625" s="90"/>
    </row>
    <row r="171626" spans="68:68" customFormat="1">
      <c r="BP171626" s="90"/>
    </row>
    <row r="171627" spans="68:68" customFormat="1">
      <c r="BP171627" s="90"/>
    </row>
    <row r="171628" spans="68:68" customFormat="1">
      <c r="BP171628" s="90"/>
    </row>
    <row r="171629" spans="68:68" customFormat="1">
      <c r="BP171629" s="90"/>
    </row>
    <row r="171630" spans="68:68" customFormat="1">
      <c r="BP171630" s="90"/>
    </row>
    <row r="171631" spans="68:68" customFormat="1">
      <c r="BP171631" s="90"/>
    </row>
    <row r="171632" spans="68:68" customFormat="1">
      <c r="BP171632" s="90"/>
    </row>
    <row r="171633" spans="68:68" customFormat="1">
      <c r="BP171633" s="90"/>
    </row>
    <row r="171634" spans="68:68" customFormat="1">
      <c r="BP171634" s="90"/>
    </row>
    <row r="171635" spans="68:68" customFormat="1">
      <c r="BP171635" s="90"/>
    </row>
    <row r="171636" spans="68:68" customFormat="1">
      <c r="BP171636" s="90"/>
    </row>
    <row r="171637" spans="68:68" customFormat="1">
      <c r="BP171637" s="90"/>
    </row>
    <row r="171638" spans="68:68" customFormat="1">
      <c r="BP171638" s="90"/>
    </row>
    <row r="171639" spans="68:68" customFormat="1">
      <c r="BP171639" s="90"/>
    </row>
    <row r="171640" spans="68:68" customFormat="1">
      <c r="BP171640" s="90"/>
    </row>
    <row r="171641" spans="68:68" customFormat="1">
      <c r="BP171641" s="90"/>
    </row>
    <row r="171642" spans="68:68" customFormat="1">
      <c r="BP171642" s="90"/>
    </row>
    <row r="171643" spans="68:68" customFormat="1">
      <c r="BP171643" s="90"/>
    </row>
    <row r="171644" spans="68:68" customFormat="1">
      <c r="BP171644" s="90"/>
    </row>
    <row r="171645" spans="68:68" customFormat="1">
      <c r="BP171645" s="90"/>
    </row>
    <row r="171646" spans="68:68" customFormat="1">
      <c r="BP171646" s="90"/>
    </row>
    <row r="171647" spans="68:68" customFormat="1">
      <c r="BP171647" s="90"/>
    </row>
    <row r="171648" spans="68:68" customFormat="1">
      <c r="BP171648" s="90"/>
    </row>
    <row r="171649" spans="68:68" customFormat="1">
      <c r="BP171649" s="90"/>
    </row>
    <row r="171650" spans="68:68" customFormat="1">
      <c r="BP171650" s="90"/>
    </row>
    <row r="171651" spans="68:68" customFormat="1">
      <c r="BP171651" s="90"/>
    </row>
    <row r="171652" spans="68:68" customFormat="1">
      <c r="BP171652" s="90"/>
    </row>
    <row r="171653" spans="68:68" customFormat="1">
      <c r="BP171653" s="90"/>
    </row>
    <row r="171654" spans="68:68" customFormat="1">
      <c r="BP171654" s="90"/>
    </row>
    <row r="171655" spans="68:68" customFormat="1">
      <c r="BP171655" s="90"/>
    </row>
    <row r="171656" spans="68:68" customFormat="1">
      <c r="BP171656" s="90"/>
    </row>
    <row r="171657" spans="68:68" customFormat="1">
      <c r="BP171657" s="90"/>
    </row>
    <row r="171658" spans="68:68" customFormat="1">
      <c r="BP171658" s="90"/>
    </row>
    <row r="171659" spans="68:68" customFormat="1">
      <c r="BP171659" s="90"/>
    </row>
    <row r="171660" spans="68:68" customFormat="1">
      <c r="BP171660" s="90"/>
    </row>
    <row r="171661" spans="68:68" customFormat="1">
      <c r="BP171661" s="90"/>
    </row>
    <row r="171662" spans="68:68" customFormat="1">
      <c r="BP171662" s="90"/>
    </row>
    <row r="171663" spans="68:68" customFormat="1">
      <c r="BP171663" s="90"/>
    </row>
    <row r="171664" spans="68:68" customFormat="1">
      <c r="BP171664" s="90"/>
    </row>
    <row r="171665" spans="68:68" customFormat="1">
      <c r="BP171665" s="90"/>
    </row>
    <row r="171666" spans="68:68" customFormat="1">
      <c r="BP171666" s="90"/>
    </row>
    <row r="171667" spans="68:68" customFormat="1">
      <c r="BP171667" s="90"/>
    </row>
    <row r="171668" spans="68:68" customFormat="1">
      <c r="BP171668" s="90"/>
    </row>
    <row r="171669" spans="68:68" customFormat="1">
      <c r="BP171669" s="90"/>
    </row>
    <row r="171670" spans="68:68" customFormat="1">
      <c r="BP171670" s="90"/>
    </row>
    <row r="171671" spans="68:68" customFormat="1">
      <c r="BP171671" s="90"/>
    </row>
    <row r="171672" spans="68:68" customFormat="1">
      <c r="BP171672" s="90"/>
    </row>
    <row r="171673" spans="68:68" customFormat="1">
      <c r="BP171673" s="90"/>
    </row>
    <row r="171674" spans="68:68" customFormat="1">
      <c r="BP171674" s="90"/>
    </row>
    <row r="171675" spans="68:68" customFormat="1">
      <c r="BP171675" s="90"/>
    </row>
    <row r="171676" spans="68:68" customFormat="1">
      <c r="BP171676" s="90"/>
    </row>
    <row r="171677" spans="68:68" customFormat="1">
      <c r="BP171677" s="90"/>
    </row>
    <row r="171678" spans="68:68" customFormat="1">
      <c r="BP171678" s="90"/>
    </row>
    <row r="171679" spans="68:68" customFormat="1">
      <c r="BP171679" s="90"/>
    </row>
    <row r="171680" spans="68:68" customFormat="1">
      <c r="BP171680" s="90"/>
    </row>
    <row r="171681" spans="68:68" customFormat="1">
      <c r="BP171681" s="90"/>
    </row>
    <row r="171682" spans="68:68" customFormat="1">
      <c r="BP171682" s="90"/>
    </row>
    <row r="171683" spans="68:68" customFormat="1">
      <c r="BP171683" s="90"/>
    </row>
    <row r="171684" spans="68:68" customFormat="1">
      <c r="BP171684" s="90"/>
    </row>
    <row r="171685" spans="68:68" customFormat="1">
      <c r="BP171685" s="90"/>
    </row>
    <row r="171686" spans="68:68" customFormat="1">
      <c r="BP171686" s="90"/>
    </row>
    <row r="171687" spans="68:68" customFormat="1">
      <c r="BP171687" s="90"/>
    </row>
    <row r="171688" spans="68:68" customFormat="1">
      <c r="BP171688" s="90"/>
    </row>
    <row r="171689" spans="68:68" customFormat="1">
      <c r="BP171689" s="90"/>
    </row>
    <row r="171690" spans="68:68" customFormat="1">
      <c r="BP171690" s="90"/>
    </row>
    <row r="171691" spans="68:68" customFormat="1">
      <c r="BP171691" s="90"/>
    </row>
    <row r="171692" spans="68:68" customFormat="1">
      <c r="BP171692" s="90"/>
    </row>
    <row r="171693" spans="68:68" customFormat="1">
      <c r="BP171693" s="90"/>
    </row>
    <row r="171694" spans="68:68" customFormat="1">
      <c r="BP171694" s="90"/>
    </row>
    <row r="171695" spans="68:68" customFormat="1">
      <c r="BP171695" s="90"/>
    </row>
    <row r="171696" spans="68:68" customFormat="1">
      <c r="BP171696" s="90"/>
    </row>
    <row r="171697" spans="68:68" customFormat="1">
      <c r="BP171697" s="90"/>
    </row>
    <row r="171698" spans="68:68" customFormat="1">
      <c r="BP171698" s="90"/>
    </row>
    <row r="171699" spans="68:68" customFormat="1">
      <c r="BP171699" s="90"/>
    </row>
    <row r="171700" spans="68:68" customFormat="1">
      <c r="BP171700" s="90"/>
    </row>
    <row r="171701" spans="68:68" customFormat="1">
      <c r="BP171701" s="90"/>
    </row>
    <row r="171702" spans="68:68" customFormat="1">
      <c r="BP171702" s="90"/>
    </row>
    <row r="171703" spans="68:68" customFormat="1">
      <c r="BP171703" s="90"/>
    </row>
    <row r="171704" spans="68:68" customFormat="1">
      <c r="BP171704" s="90"/>
    </row>
    <row r="171705" spans="68:68" customFormat="1">
      <c r="BP171705" s="90"/>
    </row>
    <row r="171706" spans="68:68" customFormat="1">
      <c r="BP171706" s="90"/>
    </row>
    <row r="171707" spans="68:68" customFormat="1">
      <c r="BP171707" s="90"/>
    </row>
    <row r="171708" spans="68:68" customFormat="1">
      <c r="BP171708" s="90"/>
    </row>
    <row r="171709" spans="68:68" customFormat="1">
      <c r="BP171709" s="90"/>
    </row>
    <row r="171710" spans="68:68" customFormat="1">
      <c r="BP171710" s="90"/>
    </row>
    <row r="171711" spans="68:68" customFormat="1">
      <c r="BP171711" s="90"/>
    </row>
    <row r="171712" spans="68:68" customFormat="1">
      <c r="BP171712" s="90"/>
    </row>
    <row r="171713" spans="68:68" customFormat="1">
      <c r="BP171713" s="90"/>
    </row>
    <row r="171714" spans="68:68" customFormat="1">
      <c r="BP171714" s="90"/>
    </row>
    <row r="171715" spans="68:68" customFormat="1">
      <c r="BP171715" s="90"/>
    </row>
    <row r="171716" spans="68:68" customFormat="1">
      <c r="BP171716" s="90"/>
    </row>
    <row r="171717" spans="68:68" customFormat="1">
      <c r="BP171717" s="90"/>
    </row>
    <row r="171718" spans="68:68" customFormat="1">
      <c r="BP171718" s="90"/>
    </row>
    <row r="171719" spans="68:68" customFormat="1">
      <c r="BP171719" s="90"/>
    </row>
    <row r="171720" spans="68:68" customFormat="1">
      <c r="BP171720" s="90"/>
    </row>
    <row r="171721" spans="68:68" customFormat="1">
      <c r="BP171721" s="90"/>
    </row>
    <row r="171722" spans="68:68" customFormat="1">
      <c r="BP171722" s="90"/>
    </row>
    <row r="171723" spans="68:68" customFormat="1">
      <c r="BP171723" s="90"/>
    </row>
    <row r="171724" spans="68:68" customFormat="1">
      <c r="BP171724" s="90"/>
    </row>
    <row r="171725" spans="68:68" customFormat="1">
      <c r="BP171725" s="90"/>
    </row>
    <row r="171726" spans="68:68" customFormat="1">
      <c r="BP171726" s="90"/>
    </row>
    <row r="171727" spans="68:68" customFormat="1">
      <c r="BP171727" s="90"/>
    </row>
    <row r="171728" spans="68:68" customFormat="1">
      <c r="BP171728" s="90"/>
    </row>
    <row r="171729" spans="68:68" customFormat="1">
      <c r="BP171729" s="90"/>
    </row>
    <row r="171730" spans="68:68" customFormat="1">
      <c r="BP171730" s="90"/>
    </row>
    <row r="171731" spans="68:68" customFormat="1">
      <c r="BP171731" s="90"/>
    </row>
    <row r="171732" spans="68:68" customFormat="1">
      <c r="BP171732" s="90"/>
    </row>
    <row r="171733" spans="68:68" customFormat="1">
      <c r="BP171733" s="90"/>
    </row>
    <row r="171734" spans="68:68" customFormat="1">
      <c r="BP171734" s="90"/>
    </row>
    <row r="171735" spans="68:68" customFormat="1">
      <c r="BP171735" s="90"/>
    </row>
    <row r="171736" spans="68:68" customFormat="1">
      <c r="BP171736" s="90"/>
    </row>
    <row r="171737" spans="68:68" customFormat="1">
      <c r="BP171737" s="90"/>
    </row>
    <row r="171738" spans="68:68" customFormat="1">
      <c r="BP171738" s="90"/>
    </row>
    <row r="171739" spans="68:68" customFormat="1">
      <c r="BP171739" s="90"/>
    </row>
    <row r="171740" spans="68:68" customFormat="1">
      <c r="BP171740" s="90"/>
    </row>
    <row r="171741" spans="68:68" customFormat="1">
      <c r="BP171741" s="90"/>
    </row>
    <row r="171742" spans="68:68" customFormat="1">
      <c r="BP171742" s="90"/>
    </row>
    <row r="171743" spans="68:68" customFormat="1">
      <c r="BP171743" s="90"/>
    </row>
    <row r="171744" spans="68:68" customFormat="1">
      <c r="BP171744" s="90"/>
    </row>
    <row r="171745" spans="68:68" customFormat="1">
      <c r="BP171745" s="90"/>
    </row>
    <row r="171746" spans="68:68" customFormat="1">
      <c r="BP171746" s="90"/>
    </row>
    <row r="171747" spans="68:68" customFormat="1">
      <c r="BP171747" s="90"/>
    </row>
    <row r="171748" spans="68:68" customFormat="1">
      <c r="BP171748" s="90"/>
    </row>
    <row r="171749" spans="68:68" customFormat="1">
      <c r="BP171749" s="90"/>
    </row>
    <row r="171750" spans="68:68" customFormat="1">
      <c r="BP171750" s="90"/>
    </row>
    <row r="171751" spans="68:68" customFormat="1">
      <c r="BP171751" s="90"/>
    </row>
    <row r="171752" spans="68:68" customFormat="1">
      <c r="BP171752" s="90"/>
    </row>
    <row r="171753" spans="68:68" customFormat="1">
      <c r="BP171753" s="90"/>
    </row>
    <row r="171754" spans="68:68" customFormat="1">
      <c r="BP171754" s="90"/>
    </row>
    <row r="171755" spans="68:68" customFormat="1">
      <c r="BP171755" s="90"/>
    </row>
    <row r="171756" spans="68:68" customFormat="1">
      <c r="BP171756" s="90"/>
    </row>
    <row r="171757" spans="68:68" customFormat="1">
      <c r="BP171757" s="90"/>
    </row>
    <row r="171758" spans="68:68" customFormat="1">
      <c r="BP171758" s="90"/>
    </row>
    <row r="171759" spans="68:68" customFormat="1">
      <c r="BP171759" s="90"/>
    </row>
    <row r="171760" spans="68:68" customFormat="1">
      <c r="BP171760" s="90"/>
    </row>
    <row r="171761" spans="68:68" customFormat="1">
      <c r="BP171761" s="90"/>
    </row>
    <row r="171762" spans="68:68" customFormat="1">
      <c r="BP171762" s="90"/>
    </row>
    <row r="171763" spans="68:68" customFormat="1">
      <c r="BP171763" s="90"/>
    </row>
    <row r="171764" spans="68:68" customFormat="1">
      <c r="BP171764" s="90"/>
    </row>
    <row r="171765" spans="68:68" customFormat="1">
      <c r="BP171765" s="90"/>
    </row>
    <row r="171766" spans="68:68" customFormat="1">
      <c r="BP171766" s="90"/>
    </row>
    <row r="171767" spans="68:68" customFormat="1">
      <c r="BP171767" s="90"/>
    </row>
    <row r="171768" spans="68:68" customFormat="1">
      <c r="BP171768" s="90"/>
    </row>
    <row r="171769" spans="68:68" customFormat="1">
      <c r="BP171769" s="90"/>
    </row>
    <row r="171770" spans="68:68" customFormat="1">
      <c r="BP171770" s="90"/>
    </row>
    <row r="171771" spans="68:68" customFormat="1">
      <c r="BP171771" s="90"/>
    </row>
    <row r="171772" spans="68:68" customFormat="1">
      <c r="BP171772" s="90"/>
    </row>
    <row r="171773" spans="68:68" customFormat="1">
      <c r="BP171773" s="90"/>
    </row>
    <row r="171774" spans="68:68" customFormat="1">
      <c r="BP171774" s="90"/>
    </row>
    <row r="171775" spans="68:68" customFormat="1">
      <c r="BP171775" s="90"/>
    </row>
    <row r="171776" spans="68:68" customFormat="1">
      <c r="BP171776" s="90"/>
    </row>
    <row r="171777" spans="68:68" customFormat="1">
      <c r="BP171777" s="90"/>
    </row>
    <row r="171778" spans="68:68" customFormat="1">
      <c r="BP171778" s="90"/>
    </row>
    <row r="171779" spans="68:68" customFormat="1">
      <c r="BP171779" s="90"/>
    </row>
    <row r="171780" spans="68:68" customFormat="1">
      <c r="BP171780" s="90"/>
    </row>
    <row r="171781" spans="68:68" customFormat="1">
      <c r="BP171781" s="90"/>
    </row>
    <row r="171782" spans="68:68" customFormat="1">
      <c r="BP171782" s="90"/>
    </row>
    <row r="171783" spans="68:68" customFormat="1">
      <c r="BP171783" s="90"/>
    </row>
    <row r="171784" spans="68:68" customFormat="1">
      <c r="BP171784" s="90"/>
    </row>
    <row r="171785" spans="68:68" customFormat="1">
      <c r="BP171785" s="90"/>
    </row>
    <row r="171786" spans="68:68" customFormat="1">
      <c r="BP171786" s="90"/>
    </row>
    <row r="171787" spans="68:68" customFormat="1">
      <c r="BP171787" s="90"/>
    </row>
    <row r="171788" spans="68:68" customFormat="1">
      <c r="BP171788" s="90"/>
    </row>
    <row r="171789" spans="68:68" customFormat="1">
      <c r="BP171789" s="90"/>
    </row>
    <row r="171790" spans="68:68" customFormat="1">
      <c r="BP171790" s="90"/>
    </row>
    <row r="171791" spans="68:68" customFormat="1">
      <c r="BP171791" s="90"/>
    </row>
    <row r="171792" spans="68:68" customFormat="1">
      <c r="BP171792" s="90"/>
    </row>
    <row r="171793" spans="68:68" customFormat="1">
      <c r="BP171793" s="90"/>
    </row>
    <row r="171794" spans="68:68" customFormat="1">
      <c r="BP171794" s="90"/>
    </row>
    <row r="171795" spans="68:68" customFormat="1">
      <c r="BP171795" s="90"/>
    </row>
    <row r="171796" spans="68:68" customFormat="1">
      <c r="BP171796" s="90"/>
    </row>
    <row r="171797" spans="68:68" customFormat="1">
      <c r="BP171797" s="90"/>
    </row>
    <row r="171798" spans="68:68" customFormat="1">
      <c r="BP171798" s="90"/>
    </row>
    <row r="171799" spans="68:68" customFormat="1">
      <c r="BP171799" s="90"/>
    </row>
    <row r="171800" spans="68:68" customFormat="1">
      <c r="BP171800" s="90"/>
    </row>
    <row r="171801" spans="68:68" customFormat="1">
      <c r="BP171801" s="90"/>
    </row>
    <row r="171802" spans="68:68" customFormat="1">
      <c r="BP171802" s="90"/>
    </row>
    <row r="171803" spans="68:68" customFormat="1">
      <c r="BP171803" s="90"/>
    </row>
    <row r="171804" spans="68:68" customFormat="1">
      <c r="BP171804" s="90"/>
    </row>
    <row r="171805" spans="68:68" customFormat="1">
      <c r="BP171805" s="90"/>
    </row>
    <row r="171806" spans="68:68" customFormat="1">
      <c r="BP171806" s="90"/>
    </row>
    <row r="171807" spans="68:68" customFormat="1">
      <c r="BP171807" s="90"/>
    </row>
    <row r="171808" spans="68:68" customFormat="1">
      <c r="BP171808" s="90"/>
    </row>
    <row r="171809" spans="68:68" customFormat="1">
      <c r="BP171809" s="90"/>
    </row>
    <row r="171810" spans="68:68" customFormat="1">
      <c r="BP171810" s="90"/>
    </row>
    <row r="171811" spans="68:68" customFormat="1">
      <c r="BP171811" s="90"/>
    </row>
    <row r="171812" spans="68:68" customFormat="1">
      <c r="BP171812" s="90"/>
    </row>
    <row r="171813" spans="68:68" customFormat="1">
      <c r="BP171813" s="90"/>
    </row>
    <row r="171814" spans="68:68" customFormat="1">
      <c r="BP171814" s="90"/>
    </row>
    <row r="171815" spans="68:68" customFormat="1">
      <c r="BP171815" s="90"/>
    </row>
    <row r="171816" spans="68:68" customFormat="1">
      <c r="BP171816" s="90"/>
    </row>
    <row r="171817" spans="68:68" customFormat="1">
      <c r="BP171817" s="90"/>
    </row>
    <row r="171818" spans="68:68" customFormat="1">
      <c r="BP171818" s="90"/>
    </row>
    <row r="171819" spans="68:68" customFormat="1">
      <c r="BP171819" s="90"/>
    </row>
    <row r="171820" spans="68:68" customFormat="1">
      <c r="BP171820" s="90"/>
    </row>
    <row r="171821" spans="68:68" customFormat="1">
      <c r="BP171821" s="90"/>
    </row>
    <row r="171822" spans="68:68" customFormat="1">
      <c r="BP171822" s="90"/>
    </row>
    <row r="171823" spans="68:68" customFormat="1">
      <c r="BP171823" s="90"/>
    </row>
    <row r="171824" spans="68:68" customFormat="1">
      <c r="BP171824" s="90"/>
    </row>
    <row r="171825" spans="68:68" customFormat="1">
      <c r="BP171825" s="90"/>
    </row>
    <row r="171826" spans="68:68" customFormat="1">
      <c r="BP171826" s="90"/>
    </row>
    <row r="171827" spans="68:68" customFormat="1">
      <c r="BP171827" s="90"/>
    </row>
    <row r="171828" spans="68:68" customFormat="1">
      <c r="BP171828" s="90"/>
    </row>
    <row r="171829" spans="68:68" customFormat="1">
      <c r="BP171829" s="90"/>
    </row>
    <row r="171830" spans="68:68" customFormat="1">
      <c r="BP171830" s="90"/>
    </row>
    <row r="171831" spans="68:68" customFormat="1">
      <c r="BP171831" s="90"/>
    </row>
    <row r="171832" spans="68:68" customFormat="1">
      <c r="BP171832" s="90"/>
    </row>
    <row r="171833" spans="68:68" customFormat="1">
      <c r="BP171833" s="90"/>
    </row>
    <row r="171834" spans="68:68" customFormat="1">
      <c r="BP171834" s="90"/>
    </row>
    <row r="171835" spans="68:68" customFormat="1">
      <c r="BP171835" s="90"/>
    </row>
    <row r="171836" spans="68:68" customFormat="1">
      <c r="BP171836" s="90"/>
    </row>
    <row r="171837" spans="68:68" customFormat="1">
      <c r="BP171837" s="90"/>
    </row>
    <row r="171838" spans="68:68" customFormat="1">
      <c r="BP171838" s="90"/>
    </row>
    <row r="171839" spans="68:68" customFormat="1">
      <c r="BP171839" s="90"/>
    </row>
    <row r="171840" spans="68:68" customFormat="1">
      <c r="BP171840" s="90"/>
    </row>
    <row r="171841" spans="68:68" customFormat="1">
      <c r="BP171841" s="90"/>
    </row>
    <row r="171842" spans="68:68" customFormat="1">
      <c r="BP171842" s="90"/>
    </row>
    <row r="171843" spans="68:68" customFormat="1">
      <c r="BP171843" s="90"/>
    </row>
    <row r="171844" spans="68:68" customFormat="1">
      <c r="BP171844" s="90"/>
    </row>
    <row r="171845" spans="68:68" customFormat="1">
      <c r="BP171845" s="90"/>
    </row>
    <row r="171846" spans="68:68" customFormat="1">
      <c r="BP171846" s="90"/>
    </row>
    <row r="171847" spans="68:68" customFormat="1">
      <c r="BP171847" s="90"/>
    </row>
    <row r="171848" spans="68:68" customFormat="1">
      <c r="BP171848" s="90"/>
    </row>
    <row r="171849" spans="68:68" customFormat="1">
      <c r="BP171849" s="90"/>
    </row>
    <row r="171850" spans="68:68" customFormat="1">
      <c r="BP171850" s="90"/>
    </row>
    <row r="171851" spans="68:68" customFormat="1">
      <c r="BP171851" s="90"/>
    </row>
    <row r="171852" spans="68:68" customFormat="1">
      <c r="BP171852" s="90"/>
    </row>
    <row r="171853" spans="68:68" customFormat="1">
      <c r="BP171853" s="90"/>
    </row>
    <row r="171854" spans="68:68" customFormat="1">
      <c r="BP171854" s="90"/>
    </row>
    <row r="171855" spans="68:68" customFormat="1">
      <c r="BP171855" s="90"/>
    </row>
    <row r="171856" spans="68:68" customFormat="1">
      <c r="BP171856" s="90"/>
    </row>
    <row r="171857" spans="68:68" customFormat="1">
      <c r="BP171857" s="90"/>
    </row>
    <row r="171858" spans="68:68" customFormat="1">
      <c r="BP171858" s="90"/>
    </row>
    <row r="171859" spans="68:68" customFormat="1">
      <c r="BP171859" s="90"/>
    </row>
    <row r="171860" spans="68:68" customFormat="1">
      <c r="BP171860" s="90"/>
    </row>
    <row r="171861" spans="68:68" customFormat="1">
      <c r="BP171861" s="90"/>
    </row>
    <row r="171862" spans="68:68" customFormat="1">
      <c r="BP171862" s="90"/>
    </row>
    <row r="171863" spans="68:68" customFormat="1">
      <c r="BP171863" s="90"/>
    </row>
    <row r="171864" spans="68:68" customFormat="1">
      <c r="BP171864" s="90"/>
    </row>
    <row r="171865" spans="68:68" customFormat="1">
      <c r="BP171865" s="90"/>
    </row>
    <row r="171866" spans="68:68" customFormat="1">
      <c r="BP171866" s="90"/>
    </row>
    <row r="171867" spans="68:68" customFormat="1">
      <c r="BP171867" s="90"/>
    </row>
    <row r="171868" spans="68:68" customFormat="1">
      <c r="BP171868" s="90"/>
    </row>
    <row r="171869" spans="68:68" customFormat="1">
      <c r="BP171869" s="90"/>
    </row>
    <row r="171870" spans="68:68" customFormat="1">
      <c r="BP171870" s="90"/>
    </row>
    <row r="171871" spans="68:68" customFormat="1">
      <c r="BP171871" s="90"/>
    </row>
    <row r="171872" spans="68:68" customFormat="1">
      <c r="BP171872" s="90"/>
    </row>
    <row r="171873" spans="68:68" customFormat="1">
      <c r="BP171873" s="90"/>
    </row>
    <row r="171874" spans="68:68" customFormat="1">
      <c r="BP171874" s="90"/>
    </row>
    <row r="171875" spans="68:68" customFormat="1">
      <c r="BP171875" s="90"/>
    </row>
    <row r="171876" spans="68:68" customFormat="1">
      <c r="BP171876" s="90"/>
    </row>
    <row r="171877" spans="68:68" customFormat="1">
      <c r="BP171877" s="90"/>
    </row>
    <row r="171878" spans="68:68" customFormat="1">
      <c r="BP171878" s="90"/>
    </row>
    <row r="171879" spans="68:68" customFormat="1">
      <c r="BP171879" s="90"/>
    </row>
    <row r="171880" spans="68:68" customFormat="1">
      <c r="BP171880" s="90"/>
    </row>
    <row r="171881" spans="68:68" customFormat="1">
      <c r="BP171881" s="90"/>
    </row>
    <row r="171882" spans="68:68" customFormat="1">
      <c r="BP171882" s="90"/>
    </row>
    <row r="171883" spans="68:68" customFormat="1">
      <c r="BP171883" s="90"/>
    </row>
    <row r="171884" spans="68:68" customFormat="1">
      <c r="BP171884" s="90"/>
    </row>
    <row r="171885" spans="68:68" customFormat="1">
      <c r="BP171885" s="90"/>
    </row>
    <row r="171886" spans="68:68" customFormat="1">
      <c r="BP171886" s="90"/>
    </row>
    <row r="171887" spans="68:68" customFormat="1">
      <c r="BP171887" s="90"/>
    </row>
    <row r="171888" spans="68:68" customFormat="1">
      <c r="BP171888" s="90"/>
    </row>
    <row r="171889" spans="68:68" customFormat="1">
      <c r="BP171889" s="90"/>
    </row>
    <row r="171890" spans="68:68" customFormat="1">
      <c r="BP171890" s="90"/>
    </row>
    <row r="171891" spans="68:68" customFormat="1">
      <c r="BP171891" s="90"/>
    </row>
    <row r="171892" spans="68:68" customFormat="1">
      <c r="BP171892" s="90"/>
    </row>
    <row r="171893" spans="68:68" customFormat="1">
      <c r="BP171893" s="90"/>
    </row>
    <row r="171894" spans="68:68" customFormat="1">
      <c r="BP171894" s="90"/>
    </row>
    <row r="171895" spans="68:68" customFormat="1">
      <c r="BP171895" s="90"/>
    </row>
    <row r="171896" spans="68:68" customFormat="1">
      <c r="BP171896" s="90"/>
    </row>
    <row r="171897" spans="68:68" customFormat="1">
      <c r="BP171897" s="90"/>
    </row>
    <row r="171898" spans="68:68" customFormat="1">
      <c r="BP171898" s="90"/>
    </row>
    <row r="171899" spans="68:68" customFormat="1">
      <c r="BP171899" s="90"/>
    </row>
    <row r="171900" spans="68:68" customFormat="1">
      <c r="BP171900" s="90"/>
    </row>
    <row r="171901" spans="68:68" customFormat="1">
      <c r="BP171901" s="90"/>
    </row>
    <row r="171902" spans="68:68" customFormat="1">
      <c r="BP171902" s="90"/>
    </row>
    <row r="171903" spans="68:68" customFormat="1">
      <c r="BP171903" s="90"/>
    </row>
    <row r="171904" spans="68:68" customFormat="1">
      <c r="BP171904" s="90"/>
    </row>
    <row r="171905" spans="68:68" customFormat="1">
      <c r="BP171905" s="90"/>
    </row>
    <row r="171906" spans="68:68" customFormat="1">
      <c r="BP171906" s="90"/>
    </row>
    <row r="171907" spans="68:68" customFormat="1">
      <c r="BP171907" s="90"/>
    </row>
    <row r="171908" spans="68:68" customFormat="1">
      <c r="BP171908" s="90"/>
    </row>
    <row r="171909" spans="68:68" customFormat="1">
      <c r="BP171909" s="90"/>
    </row>
    <row r="171910" spans="68:68" customFormat="1">
      <c r="BP171910" s="90"/>
    </row>
    <row r="171911" spans="68:68" customFormat="1">
      <c r="BP171911" s="90"/>
    </row>
    <row r="171912" spans="68:68" customFormat="1">
      <c r="BP171912" s="90"/>
    </row>
    <row r="171913" spans="68:68" customFormat="1">
      <c r="BP171913" s="90"/>
    </row>
    <row r="171914" spans="68:68" customFormat="1">
      <c r="BP171914" s="90"/>
    </row>
    <row r="171915" spans="68:68" customFormat="1">
      <c r="BP171915" s="90"/>
    </row>
    <row r="171916" spans="68:68" customFormat="1">
      <c r="BP171916" s="90"/>
    </row>
    <row r="171917" spans="68:68" customFormat="1">
      <c r="BP171917" s="90"/>
    </row>
    <row r="171918" spans="68:68" customFormat="1">
      <c r="BP171918" s="90"/>
    </row>
    <row r="171919" spans="68:68" customFormat="1">
      <c r="BP171919" s="90"/>
    </row>
    <row r="171920" spans="68:68" customFormat="1">
      <c r="BP171920" s="90"/>
    </row>
    <row r="171921" spans="68:68" customFormat="1">
      <c r="BP171921" s="90"/>
    </row>
    <row r="171922" spans="68:68" customFormat="1">
      <c r="BP171922" s="90"/>
    </row>
    <row r="171923" spans="68:68" customFormat="1">
      <c r="BP171923" s="90"/>
    </row>
    <row r="171924" spans="68:68" customFormat="1">
      <c r="BP171924" s="90"/>
    </row>
    <row r="171925" spans="68:68" customFormat="1">
      <c r="BP171925" s="90"/>
    </row>
    <row r="171926" spans="68:68" customFormat="1">
      <c r="BP171926" s="90"/>
    </row>
    <row r="171927" spans="68:68" customFormat="1">
      <c r="BP171927" s="90"/>
    </row>
    <row r="171928" spans="68:68" customFormat="1">
      <c r="BP171928" s="90"/>
    </row>
    <row r="171929" spans="68:68" customFormat="1">
      <c r="BP171929" s="90"/>
    </row>
    <row r="171930" spans="68:68" customFormat="1">
      <c r="BP171930" s="90"/>
    </row>
    <row r="171931" spans="68:68" customFormat="1">
      <c r="BP171931" s="90"/>
    </row>
    <row r="171932" spans="68:68" customFormat="1">
      <c r="BP171932" s="90"/>
    </row>
    <row r="171933" spans="68:68" customFormat="1">
      <c r="BP171933" s="90"/>
    </row>
    <row r="171934" spans="68:68" customFormat="1">
      <c r="BP171934" s="90"/>
    </row>
    <row r="171935" spans="68:68" customFormat="1">
      <c r="BP171935" s="90"/>
    </row>
    <row r="171936" spans="68:68" customFormat="1">
      <c r="BP171936" s="90"/>
    </row>
    <row r="171937" spans="68:68" customFormat="1">
      <c r="BP171937" s="90"/>
    </row>
    <row r="171938" spans="68:68" customFormat="1">
      <c r="BP171938" s="90"/>
    </row>
    <row r="171939" spans="68:68" customFormat="1">
      <c r="BP171939" s="90"/>
    </row>
    <row r="171940" spans="68:68" customFormat="1">
      <c r="BP171940" s="90"/>
    </row>
    <row r="171941" spans="68:68" customFormat="1">
      <c r="BP171941" s="90"/>
    </row>
    <row r="171942" spans="68:68" customFormat="1">
      <c r="BP171942" s="90"/>
    </row>
    <row r="171943" spans="68:68" customFormat="1">
      <c r="BP171943" s="90"/>
    </row>
    <row r="171944" spans="68:68" customFormat="1">
      <c r="BP171944" s="90"/>
    </row>
    <row r="171945" spans="68:68" customFormat="1">
      <c r="BP171945" s="90"/>
    </row>
    <row r="171946" spans="68:68" customFormat="1">
      <c r="BP171946" s="90"/>
    </row>
    <row r="171947" spans="68:68" customFormat="1">
      <c r="BP171947" s="90"/>
    </row>
    <row r="171948" spans="68:68" customFormat="1">
      <c r="BP171948" s="90"/>
    </row>
    <row r="171949" spans="68:68" customFormat="1">
      <c r="BP171949" s="90"/>
    </row>
    <row r="171950" spans="68:68" customFormat="1">
      <c r="BP171950" s="90"/>
    </row>
    <row r="171951" spans="68:68" customFormat="1">
      <c r="BP171951" s="90"/>
    </row>
    <row r="171952" spans="68:68" customFormat="1">
      <c r="BP171952" s="90"/>
    </row>
    <row r="171953" spans="68:68" customFormat="1">
      <c r="BP171953" s="90"/>
    </row>
    <row r="171954" spans="68:68" customFormat="1">
      <c r="BP171954" s="90"/>
    </row>
    <row r="171955" spans="68:68" customFormat="1">
      <c r="BP171955" s="90"/>
    </row>
    <row r="171956" spans="68:68" customFormat="1">
      <c r="BP171956" s="90"/>
    </row>
    <row r="171957" spans="68:68" customFormat="1">
      <c r="BP171957" s="90"/>
    </row>
    <row r="171958" spans="68:68" customFormat="1">
      <c r="BP171958" s="90"/>
    </row>
    <row r="171959" spans="68:68" customFormat="1">
      <c r="BP171959" s="90"/>
    </row>
    <row r="171960" spans="68:68" customFormat="1">
      <c r="BP171960" s="90"/>
    </row>
    <row r="171961" spans="68:68" customFormat="1">
      <c r="BP171961" s="90"/>
    </row>
    <row r="171962" spans="68:68" customFormat="1">
      <c r="BP171962" s="90"/>
    </row>
    <row r="171963" spans="68:68" customFormat="1">
      <c r="BP171963" s="90"/>
    </row>
    <row r="171964" spans="68:68" customFormat="1">
      <c r="BP171964" s="90"/>
    </row>
    <row r="171965" spans="68:68" customFormat="1">
      <c r="BP171965" s="90"/>
    </row>
    <row r="171966" spans="68:68" customFormat="1">
      <c r="BP171966" s="90"/>
    </row>
    <row r="171967" spans="68:68" customFormat="1">
      <c r="BP171967" s="90"/>
    </row>
    <row r="171968" spans="68:68" customFormat="1">
      <c r="BP171968" s="90"/>
    </row>
    <row r="171969" spans="68:68" customFormat="1">
      <c r="BP171969" s="90"/>
    </row>
    <row r="171970" spans="68:68" customFormat="1">
      <c r="BP171970" s="90"/>
    </row>
    <row r="171971" spans="68:68" customFormat="1">
      <c r="BP171971" s="90"/>
    </row>
    <row r="171972" spans="68:68" customFormat="1">
      <c r="BP171972" s="90"/>
    </row>
    <row r="171973" spans="68:68" customFormat="1">
      <c r="BP171973" s="90"/>
    </row>
    <row r="171974" spans="68:68" customFormat="1">
      <c r="BP171974" s="90"/>
    </row>
    <row r="171975" spans="68:68" customFormat="1">
      <c r="BP171975" s="90"/>
    </row>
    <row r="171976" spans="68:68" customFormat="1">
      <c r="BP171976" s="90"/>
    </row>
    <row r="171977" spans="68:68" customFormat="1">
      <c r="BP171977" s="90"/>
    </row>
    <row r="171978" spans="68:68" customFormat="1">
      <c r="BP171978" s="90"/>
    </row>
    <row r="171979" spans="68:68" customFormat="1">
      <c r="BP171979" s="90"/>
    </row>
    <row r="171980" spans="68:68" customFormat="1">
      <c r="BP171980" s="90"/>
    </row>
    <row r="171981" spans="68:68" customFormat="1">
      <c r="BP171981" s="90"/>
    </row>
    <row r="171982" spans="68:68" customFormat="1">
      <c r="BP171982" s="90"/>
    </row>
    <row r="171983" spans="68:68" customFormat="1">
      <c r="BP171983" s="90"/>
    </row>
    <row r="171984" spans="68:68" customFormat="1">
      <c r="BP171984" s="90"/>
    </row>
    <row r="171985" spans="68:68" customFormat="1">
      <c r="BP171985" s="90"/>
    </row>
    <row r="171986" spans="68:68" customFormat="1">
      <c r="BP171986" s="90"/>
    </row>
    <row r="171987" spans="68:68" customFormat="1">
      <c r="BP171987" s="90"/>
    </row>
    <row r="171988" spans="68:68" customFormat="1">
      <c r="BP171988" s="90"/>
    </row>
    <row r="171989" spans="68:68" customFormat="1">
      <c r="BP171989" s="90"/>
    </row>
    <row r="171990" spans="68:68" customFormat="1">
      <c r="BP171990" s="90"/>
    </row>
    <row r="171991" spans="68:68" customFormat="1">
      <c r="BP171991" s="90"/>
    </row>
    <row r="171992" spans="68:68" customFormat="1">
      <c r="BP171992" s="90"/>
    </row>
    <row r="171993" spans="68:68" customFormat="1">
      <c r="BP171993" s="90"/>
    </row>
    <row r="171994" spans="68:68" customFormat="1">
      <c r="BP171994" s="90"/>
    </row>
    <row r="171995" spans="68:68" customFormat="1">
      <c r="BP171995" s="90"/>
    </row>
    <row r="171996" spans="68:68" customFormat="1">
      <c r="BP171996" s="90"/>
    </row>
    <row r="171997" spans="68:68" customFormat="1">
      <c r="BP171997" s="90"/>
    </row>
    <row r="171998" spans="68:68" customFormat="1">
      <c r="BP171998" s="90"/>
    </row>
    <row r="171999" spans="68:68" customFormat="1">
      <c r="BP171999" s="90"/>
    </row>
    <row r="172000" spans="68:68" customFormat="1">
      <c r="BP172000" s="90"/>
    </row>
    <row r="172001" spans="68:68" customFormat="1">
      <c r="BP172001" s="90"/>
    </row>
    <row r="172002" spans="68:68" customFormat="1">
      <c r="BP172002" s="90"/>
    </row>
    <row r="172003" spans="68:68" customFormat="1">
      <c r="BP172003" s="90"/>
    </row>
    <row r="172004" spans="68:68" customFormat="1">
      <c r="BP172004" s="90"/>
    </row>
    <row r="172005" spans="68:68" customFormat="1">
      <c r="BP172005" s="90"/>
    </row>
    <row r="172006" spans="68:68" customFormat="1">
      <c r="BP172006" s="90"/>
    </row>
    <row r="172007" spans="68:68" customFormat="1">
      <c r="BP172007" s="90"/>
    </row>
    <row r="172008" spans="68:68" customFormat="1">
      <c r="BP172008" s="90"/>
    </row>
    <row r="172009" spans="68:68" customFormat="1">
      <c r="BP172009" s="90"/>
    </row>
    <row r="172010" spans="68:68" customFormat="1">
      <c r="BP172010" s="90"/>
    </row>
    <row r="172011" spans="68:68" customFormat="1">
      <c r="BP172011" s="90"/>
    </row>
    <row r="172012" spans="68:68" customFormat="1">
      <c r="BP172012" s="90"/>
    </row>
    <row r="172013" spans="68:68" customFormat="1">
      <c r="BP172013" s="90"/>
    </row>
    <row r="172014" spans="68:68" customFormat="1">
      <c r="BP172014" s="90"/>
    </row>
    <row r="172015" spans="68:68" customFormat="1">
      <c r="BP172015" s="90"/>
    </row>
    <row r="172016" spans="68:68" customFormat="1">
      <c r="BP172016" s="90"/>
    </row>
    <row r="172017" spans="68:68" customFormat="1">
      <c r="BP172017" s="90"/>
    </row>
    <row r="172018" spans="68:68" customFormat="1">
      <c r="BP172018" s="90"/>
    </row>
    <row r="172019" spans="68:68" customFormat="1">
      <c r="BP172019" s="90"/>
    </row>
    <row r="172020" spans="68:68" customFormat="1">
      <c r="BP172020" s="90"/>
    </row>
    <row r="172021" spans="68:68" customFormat="1">
      <c r="BP172021" s="90"/>
    </row>
    <row r="172022" spans="68:68" customFormat="1">
      <c r="BP172022" s="90"/>
    </row>
    <row r="172023" spans="68:68" customFormat="1">
      <c r="BP172023" s="90"/>
    </row>
    <row r="172024" spans="68:68" customFormat="1">
      <c r="BP172024" s="90"/>
    </row>
    <row r="172025" spans="68:68" customFormat="1">
      <c r="BP172025" s="90"/>
    </row>
    <row r="172026" spans="68:68" customFormat="1">
      <c r="BP172026" s="90"/>
    </row>
    <row r="172027" spans="68:68" customFormat="1">
      <c r="BP172027" s="90"/>
    </row>
    <row r="172028" spans="68:68" customFormat="1">
      <c r="BP172028" s="90"/>
    </row>
    <row r="172029" spans="68:68" customFormat="1">
      <c r="BP172029" s="90"/>
    </row>
    <row r="172030" spans="68:68" customFormat="1">
      <c r="BP172030" s="90"/>
    </row>
    <row r="172031" spans="68:68" customFormat="1">
      <c r="BP172031" s="90"/>
    </row>
    <row r="172032" spans="68:68" customFormat="1">
      <c r="BP172032" s="90"/>
    </row>
    <row r="172033" spans="68:68" customFormat="1">
      <c r="BP172033" s="90"/>
    </row>
    <row r="172034" spans="68:68" customFormat="1">
      <c r="BP172034" s="90"/>
    </row>
    <row r="172035" spans="68:68" customFormat="1">
      <c r="BP172035" s="90"/>
    </row>
    <row r="172036" spans="68:68" customFormat="1">
      <c r="BP172036" s="90"/>
    </row>
    <row r="172037" spans="68:68" customFormat="1">
      <c r="BP172037" s="90"/>
    </row>
    <row r="172038" spans="68:68" customFormat="1">
      <c r="BP172038" s="90"/>
    </row>
    <row r="172039" spans="68:68" customFormat="1">
      <c r="BP172039" s="90"/>
    </row>
    <row r="172040" spans="68:68" customFormat="1">
      <c r="BP172040" s="90"/>
    </row>
    <row r="172041" spans="68:68" customFormat="1">
      <c r="BP172041" s="90"/>
    </row>
    <row r="172042" spans="68:68" customFormat="1">
      <c r="BP172042" s="90"/>
    </row>
    <row r="172043" spans="68:68" customFormat="1">
      <c r="BP172043" s="90"/>
    </row>
    <row r="172044" spans="68:68" customFormat="1">
      <c r="BP172044" s="90"/>
    </row>
    <row r="172045" spans="68:68" customFormat="1">
      <c r="BP172045" s="90"/>
    </row>
    <row r="172046" spans="68:68" customFormat="1">
      <c r="BP172046" s="90"/>
    </row>
    <row r="172047" spans="68:68" customFormat="1">
      <c r="BP172047" s="90"/>
    </row>
    <row r="172048" spans="68:68" customFormat="1">
      <c r="BP172048" s="90"/>
    </row>
    <row r="172049" spans="68:68" customFormat="1">
      <c r="BP172049" s="90"/>
    </row>
    <row r="172050" spans="68:68" customFormat="1">
      <c r="BP172050" s="90"/>
    </row>
    <row r="172051" spans="68:68" customFormat="1">
      <c r="BP172051" s="90"/>
    </row>
    <row r="172052" spans="68:68" customFormat="1">
      <c r="BP172052" s="90"/>
    </row>
    <row r="172053" spans="68:68" customFormat="1">
      <c r="BP172053" s="90"/>
    </row>
    <row r="172054" spans="68:68" customFormat="1">
      <c r="BP172054" s="90"/>
    </row>
    <row r="172055" spans="68:68" customFormat="1">
      <c r="BP172055" s="90"/>
    </row>
    <row r="172056" spans="68:68" customFormat="1">
      <c r="BP172056" s="90"/>
    </row>
    <row r="172057" spans="68:68" customFormat="1">
      <c r="BP172057" s="90"/>
    </row>
    <row r="172058" spans="68:68" customFormat="1">
      <c r="BP172058" s="90"/>
    </row>
    <row r="172059" spans="68:68" customFormat="1">
      <c r="BP172059" s="90"/>
    </row>
    <row r="172060" spans="68:68" customFormat="1">
      <c r="BP172060" s="90"/>
    </row>
    <row r="172061" spans="68:68" customFormat="1">
      <c r="BP172061" s="90"/>
    </row>
    <row r="172062" spans="68:68" customFormat="1">
      <c r="BP172062" s="90"/>
    </row>
    <row r="172063" spans="68:68" customFormat="1">
      <c r="BP172063" s="90"/>
    </row>
    <row r="172064" spans="68:68" customFormat="1">
      <c r="BP172064" s="90"/>
    </row>
    <row r="172065" spans="68:68" customFormat="1">
      <c r="BP172065" s="90"/>
    </row>
    <row r="172066" spans="68:68" customFormat="1">
      <c r="BP172066" s="90"/>
    </row>
    <row r="172067" spans="68:68" customFormat="1">
      <c r="BP172067" s="90"/>
    </row>
    <row r="172068" spans="68:68" customFormat="1">
      <c r="BP172068" s="90"/>
    </row>
    <row r="172069" spans="68:68" customFormat="1">
      <c r="BP172069" s="90"/>
    </row>
    <row r="172070" spans="68:68" customFormat="1">
      <c r="BP172070" s="90"/>
    </row>
    <row r="172071" spans="68:68" customFormat="1">
      <c r="BP172071" s="90"/>
    </row>
    <row r="172072" spans="68:68" customFormat="1">
      <c r="BP172072" s="90"/>
    </row>
    <row r="172073" spans="68:68" customFormat="1">
      <c r="BP172073" s="90"/>
    </row>
    <row r="172074" spans="68:68" customFormat="1">
      <c r="BP172074" s="90"/>
    </row>
    <row r="172075" spans="68:68" customFormat="1">
      <c r="BP172075" s="90"/>
    </row>
    <row r="172076" spans="68:68" customFormat="1">
      <c r="BP172076" s="90"/>
    </row>
    <row r="172077" spans="68:68" customFormat="1">
      <c r="BP172077" s="90"/>
    </row>
    <row r="172078" spans="68:68" customFormat="1">
      <c r="BP172078" s="90"/>
    </row>
    <row r="172079" spans="68:68" customFormat="1">
      <c r="BP172079" s="90"/>
    </row>
    <row r="172080" spans="68:68" customFormat="1">
      <c r="BP172080" s="90"/>
    </row>
    <row r="172081" spans="68:68" customFormat="1">
      <c r="BP172081" s="90"/>
    </row>
    <row r="172082" spans="68:68" customFormat="1">
      <c r="BP172082" s="90"/>
    </row>
    <row r="172083" spans="68:68" customFormat="1">
      <c r="BP172083" s="90"/>
    </row>
    <row r="172084" spans="68:68" customFormat="1">
      <c r="BP172084" s="90"/>
    </row>
    <row r="172085" spans="68:68" customFormat="1">
      <c r="BP172085" s="90"/>
    </row>
    <row r="172086" spans="68:68" customFormat="1">
      <c r="BP172086" s="90"/>
    </row>
    <row r="172087" spans="68:68" customFormat="1">
      <c r="BP172087" s="90"/>
    </row>
    <row r="172088" spans="68:68" customFormat="1">
      <c r="BP172088" s="90"/>
    </row>
    <row r="172089" spans="68:68" customFormat="1">
      <c r="BP172089" s="90"/>
    </row>
    <row r="172090" spans="68:68" customFormat="1">
      <c r="BP172090" s="90"/>
    </row>
    <row r="172091" spans="68:68" customFormat="1">
      <c r="BP172091" s="90"/>
    </row>
    <row r="172092" spans="68:68" customFormat="1">
      <c r="BP172092" s="90"/>
    </row>
    <row r="172093" spans="68:68" customFormat="1">
      <c r="BP172093" s="90"/>
    </row>
    <row r="172094" spans="68:68" customFormat="1">
      <c r="BP172094" s="90"/>
    </row>
    <row r="172095" spans="68:68" customFormat="1">
      <c r="BP172095" s="90"/>
    </row>
    <row r="172096" spans="68:68" customFormat="1">
      <c r="BP172096" s="90"/>
    </row>
    <row r="172097" spans="68:68" customFormat="1">
      <c r="BP172097" s="90"/>
    </row>
    <row r="172098" spans="68:68" customFormat="1">
      <c r="BP172098" s="90"/>
    </row>
    <row r="172099" spans="68:68" customFormat="1">
      <c r="BP172099" s="90"/>
    </row>
    <row r="172100" spans="68:68" customFormat="1">
      <c r="BP172100" s="90"/>
    </row>
    <row r="172101" spans="68:68" customFormat="1">
      <c r="BP172101" s="90"/>
    </row>
    <row r="172102" spans="68:68" customFormat="1">
      <c r="BP172102" s="90"/>
    </row>
    <row r="172103" spans="68:68" customFormat="1">
      <c r="BP172103" s="90"/>
    </row>
    <row r="172104" spans="68:68" customFormat="1">
      <c r="BP172104" s="90"/>
    </row>
    <row r="172105" spans="68:68" customFormat="1">
      <c r="BP172105" s="90"/>
    </row>
    <row r="172106" spans="68:68" customFormat="1">
      <c r="BP172106" s="90"/>
    </row>
    <row r="172107" spans="68:68" customFormat="1">
      <c r="BP172107" s="90"/>
    </row>
    <row r="172108" spans="68:68" customFormat="1">
      <c r="BP172108" s="90"/>
    </row>
    <row r="172109" spans="68:68" customFormat="1">
      <c r="BP172109" s="90"/>
    </row>
    <row r="172110" spans="68:68" customFormat="1">
      <c r="BP172110" s="90"/>
    </row>
    <row r="172111" spans="68:68" customFormat="1">
      <c r="BP172111" s="90"/>
    </row>
    <row r="172112" spans="68:68" customFormat="1">
      <c r="BP172112" s="90"/>
    </row>
    <row r="172113" spans="68:68" customFormat="1">
      <c r="BP172113" s="90"/>
    </row>
    <row r="172114" spans="68:68" customFormat="1">
      <c r="BP172114" s="90"/>
    </row>
    <row r="172115" spans="68:68" customFormat="1">
      <c r="BP172115" s="90"/>
    </row>
    <row r="172116" spans="68:68" customFormat="1">
      <c r="BP172116" s="90"/>
    </row>
    <row r="172117" spans="68:68" customFormat="1">
      <c r="BP172117" s="90"/>
    </row>
    <row r="172118" spans="68:68" customFormat="1">
      <c r="BP172118" s="90"/>
    </row>
    <row r="172119" spans="68:68" customFormat="1">
      <c r="BP172119" s="90"/>
    </row>
    <row r="172120" spans="68:68" customFormat="1">
      <c r="BP172120" s="90"/>
    </row>
    <row r="172121" spans="68:68" customFormat="1">
      <c r="BP172121" s="90"/>
    </row>
    <row r="172122" spans="68:68" customFormat="1">
      <c r="BP172122" s="90"/>
    </row>
    <row r="172123" spans="68:68" customFormat="1">
      <c r="BP172123" s="90"/>
    </row>
    <row r="172124" spans="68:68" customFormat="1">
      <c r="BP172124" s="90"/>
    </row>
    <row r="172125" spans="68:68" customFormat="1">
      <c r="BP172125" s="90"/>
    </row>
    <row r="172126" spans="68:68" customFormat="1">
      <c r="BP172126" s="90"/>
    </row>
    <row r="172127" spans="68:68" customFormat="1">
      <c r="BP172127" s="90"/>
    </row>
    <row r="172128" spans="68:68" customFormat="1">
      <c r="BP172128" s="90"/>
    </row>
    <row r="172129" spans="68:68" customFormat="1">
      <c r="BP172129" s="90"/>
    </row>
    <row r="172130" spans="68:68" customFormat="1">
      <c r="BP172130" s="90"/>
    </row>
    <row r="172131" spans="68:68" customFormat="1">
      <c r="BP172131" s="90"/>
    </row>
    <row r="172132" spans="68:68" customFormat="1">
      <c r="BP172132" s="90"/>
    </row>
    <row r="172133" spans="68:68" customFormat="1">
      <c r="BP172133" s="90"/>
    </row>
    <row r="172134" spans="68:68" customFormat="1">
      <c r="BP172134" s="90"/>
    </row>
    <row r="172135" spans="68:68" customFormat="1">
      <c r="BP172135" s="90"/>
    </row>
    <row r="172136" spans="68:68" customFormat="1">
      <c r="BP172136" s="90"/>
    </row>
    <row r="172137" spans="68:68" customFormat="1">
      <c r="BP172137" s="90"/>
    </row>
    <row r="172138" spans="68:68" customFormat="1">
      <c r="BP172138" s="90"/>
    </row>
    <row r="172139" spans="68:68" customFormat="1">
      <c r="BP172139" s="90"/>
    </row>
    <row r="172140" spans="68:68" customFormat="1">
      <c r="BP172140" s="90"/>
    </row>
    <row r="172141" spans="68:68" customFormat="1">
      <c r="BP172141" s="90"/>
    </row>
    <row r="172142" spans="68:68" customFormat="1">
      <c r="BP172142" s="90"/>
    </row>
    <row r="172143" spans="68:68" customFormat="1">
      <c r="BP172143" s="90"/>
    </row>
    <row r="172144" spans="68:68" customFormat="1">
      <c r="BP172144" s="90"/>
    </row>
    <row r="172145" spans="68:68" customFormat="1">
      <c r="BP172145" s="90"/>
    </row>
    <row r="172146" spans="68:68" customFormat="1">
      <c r="BP172146" s="90"/>
    </row>
    <row r="172147" spans="68:68" customFormat="1">
      <c r="BP172147" s="90"/>
    </row>
    <row r="172148" spans="68:68" customFormat="1">
      <c r="BP172148" s="90"/>
    </row>
    <row r="172149" spans="68:68" customFormat="1">
      <c r="BP172149" s="90"/>
    </row>
    <row r="172150" spans="68:68" customFormat="1">
      <c r="BP172150" s="90"/>
    </row>
    <row r="172151" spans="68:68" customFormat="1">
      <c r="BP172151" s="90"/>
    </row>
    <row r="172152" spans="68:68" customFormat="1">
      <c r="BP172152" s="90"/>
    </row>
    <row r="172153" spans="68:68" customFormat="1">
      <c r="BP172153" s="90"/>
    </row>
    <row r="172154" spans="68:68" customFormat="1">
      <c r="BP172154" s="90"/>
    </row>
    <row r="172155" spans="68:68" customFormat="1">
      <c r="BP172155" s="90"/>
    </row>
    <row r="172156" spans="68:68" customFormat="1">
      <c r="BP172156" s="90"/>
    </row>
    <row r="172157" spans="68:68" customFormat="1">
      <c r="BP172157" s="90"/>
    </row>
    <row r="172158" spans="68:68" customFormat="1">
      <c r="BP172158" s="90"/>
    </row>
    <row r="172159" spans="68:68" customFormat="1">
      <c r="BP172159" s="90"/>
    </row>
    <row r="172160" spans="68:68" customFormat="1">
      <c r="BP172160" s="90"/>
    </row>
    <row r="172161" spans="68:68" customFormat="1">
      <c r="BP172161" s="90"/>
    </row>
    <row r="172162" spans="68:68" customFormat="1">
      <c r="BP172162" s="90"/>
    </row>
    <row r="172163" spans="68:68" customFormat="1">
      <c r="BP172163" s="90"/>
    </row>
    <row r="172164" spans="68:68" customFormat="1">
      <c r="BP172164" s="90"/>
    </row>
    <row r="172165" spans="68:68" customFormat="1">
      <c r="BP172165" s="90"/>
    </row>
    <row r="172166" spans="68:68" customFormat="1">
      <c r="BP172166" s="90"/>
    </row>
    <row r="172167" spans="68:68" customFormat="1">
      <c r="BP172167" s="90"/>
    </row>
    <row r="172168" spans="68:68" customFormat="1">
      <c r="BP172168" s="90"/>
    </row>
    <row r="172169" spans="68:68" customFormat="1">
      <c r="BP172169" s="90"/>
    </row>
    <row r="172170" spans="68:68" customFormat="1">
      <c r="BP172170" s="90"/>
    </row>
    <row r="172171" spans="68:68" customFormat="1">
      <c r="BP172171" s="90"/>
    </row>
    <row r="172172" spans="68:68" customFormat="1">
      <c r="BP172172" s="90"/>
    </row>
    <row r="172173" spans="68:68" customFormat="1">
      <c r="BP172173" s="90"/>
    </row>
    <row r="172174" spans="68:68" customFormat="1">
      <c r="BP172174" s="90"/>
    </row>
    <row r="172175" spans="68:68" customFormat="1">
      <c r="BP172175" s="90"/>
    </row>
    <row r="172176" spans="68:68" customFormat="1">
      <c r="BP172176" s="90"/>
    </row>
    <row r="172177" spans="68:68" customFormat="1">
      <c r="BP172177" s="90"/>
    </row>
    <row r="172178" spans="68:68" customFormat="1">
      <c r="BP172178" s="90"/>
    </row>
    <row r="172179" spans="68:68" customFormat="1">
      <c r="BP172179" s="90"/>
    </row>
    <row r="172180" spans="68:68" customFormat="1">
      <c r="BP172180" s="90"/>
    </row>
    <row r="172181" spans="68:68" customFormat="1">
      <c r="BP172181" s="90"/>
    </row>
    <row r="172182" spans="68:68" customFormat="1">
      <c r="BP172182" s="90"/>
    </row>
    <row r="172183" spans="68:68" customFormat="1">
      <c r="BP172183" s="90"/>
    </row>
    <row r="172184" spans="68:68" customFormat="1">
      <c r="BP172184" s="90"/>
    </row>
    <row r="172185" spans="68:68" customFormat="1">
      <c r="BP172185" s="90"/>
    </row>
    <row r="172186" spans="68:68" customFormat="1">
      <c r="BP172186" s="90"/>
    </row>
    <row r="172187" spans="68:68" customFormat="1">
      <c r="BP172187" s="90"/>
    </row>
    <row r="172188" spans="68:68" customFormat="1">
      <c r="BP172188" s="90"/>
    </row>
    <row r="172189" spans="68:68" customFormat="1">
      <c r="BP172189" s="90"/>
    </row>
    <row r="172190" spans="68:68" customFormat="1">
      <c r="BP172190" s="90"/>
    </row>
    <row r="172191" spans="68:68" customFormat="1">
      <c r="BP172191" s="90"/>
    </row>
    <row r="172192" spans="68:68" customFormat="1">
      <c r="BP172192" s="90"/>
    </row>
    <row r="172193" spans="68:68" customFormat="1">
      <c r="BP172193" s="90"/>
    </row>
    <row r="172194" spans="68:68" customFormat="1">
      <c r="BP172194" s="90"/>
    </row>
    <row r="172195" spans="68:68" customFormat="1">
      <c r="BP172195" s="90"/>
    </row>
    <row r="172196" spans="68:68" customFormat="1">
      <c r="BP172196" s="90"/>
    </row>
    <row r="172197" spans="68:68" customFormat="1">
      <c r="BP172197" s="90"/>
    </row>
    <row r="172198" spans="68:68" customFormat="1">
      <c r="BP172198" s="90"/>
    </row>
    <row r="172199" spans="68:68" customFormat="1">
      <c r="BP172199" s="90"/>
    </row>
    <row r="172200" spans="68:68" customFormat="1">
      <c r="BP172200" s="90"/>
    </row>
    <row r="172201" spans="68:68" customFormat="1">
      <c r="BP172201" s="90"/>
    </row>
    <row r="172202" spans="68:68" customFormat="1">
      <c r="BP172202" s="90"/>
    </row>
    <row r="172203" spans="68:68" customFormat="1">
      <c r="BP172203" s="90"/>
    </row>
    <row r="172204" spans="68:68" customFormat="1">
      <c r="BP172204" s="90"/>
    </row>
    <row r="172205" spans="68:68" customFormat="1">
      <c r="BP172205" s="90"/>
    </row>
    <row r="172206" spans="68:68" customFormat="1">
      <c r="BP172206" s="90"/>
    </row>
    <row r="172207" spans="68:68" customFormat="1">
      <c r="BP172207" s="90"/>
    </row>
    <row r="172208" spans="68:68" customFormat="1">
      <c r="BP172208" s="90"/>
    </row>
    <row r="172209" spans="68:68" customFormat="1">
      <c r="BP172209" s="90"/>
    </row>
    <row r="172210" spans="68:68" customFormat="1">
      <c r="BP172210" s="90"/>
    </row>
    <row r="172211" spans="68:68" customFormat="1">
      <c r="BP172211" s="90"/>
    </row>
    <row r="172212" spans="68:68" customFormat="1">
      <c r="BP172212" s="90"/>
    </row>
    <row r="172213" spans="68:68" customFormat="1">
      <c r="BP172213" s="90"/>
    </row>
    <row r="172214" spans="68:68" customFormat="1">
      <c r="BP172214" s="90"/>
    </row>
    <row r="172215" spans="68:68" customFormat="1">
      <c r="BP172215" s="90"/>
    </row>
    <row r="172216" spans="68:68" customFormat="1">
      <c r="BP172216" s="90"/>
    </row>
    <row r="172217" spans="68:68" customFormat="1">
      <c r="BP172217" s="90"/>
    </row>
    <row r="172218" spans="68:68" customFormat="1">
      <c r="BP172218" s="90"/>
    </row>
    <row r="172219" spans="68:68" customFormat="1">
      <c r="BP172219" s="90"/>
    </row>
    <row r="172220" spans="68:68" customFormat="1">
      <c r="BP172220" s="90"/>
    </row>
    <row r="172221" spans="68:68" customFormat="1">
      <c r="BP172221" s="90"/>
    </row>
    <row r="172222" spans="68:68" customFormat="1">
      <c r="BP172222" s="90"/>
    </row>
    <row r="172223" spans="68:68" customFormat="1">
      <c r="BP172223" s="90"/>
    </row>
    <row r="172224" spans="68:68" customFormat="1">
      <c r="BP172224" s="90"/>
    </row>
    <row r="172225" spans="68:68" customFormat="1">
      <c r="BP172225" s="90"/>
    </row>
    <row r="172226" spans="68:68" customFormat="1">
      <c r="BP172226" s="90"/>
    </row>
    <row r="172227" spans="68:68" customFormat="1">
      <c r="BP172227" s="90"/>
    </row>
    <row r="172228" spans="68:68" customFormat="1">
      <c r="BP172228" s="90"/>
    </row>
    <row r="172229" spans="68:68" customFormat="1">
      <c r="BP172229" s="90"/>
    </row>
    <row r="172230" spans="68:68" customFormat="1">
      <c r="BP172230" s="90"/>
    </row>
    <row r="172231" spans="68:68" customFormat="1">
      <c r="BP172231" s="90"/>
    </row>
    <row r="172232" spans="68:68" customFormat="1">
      <c r="BP172232" s="90"/>
    </row>
    <row r="172233" spans="68:68" customFormat="1">
      <c r="BP172233" s="90"/>
    </row>
    <row r="172234" spans="68:68" customFormat="1">
      <c r="BP172234" s="90"/>
    </row>
    <row r="172235" spans="68:68" customFormat="1">
      <c r="BP172235" s="90"/>
    </row>
    <row r="172236" spans="68:68" customFormat="1">
      <c r="BP172236" s="90"/>
    </row>
    <row r="172237" spans="68:68" customFormat="1">
      <c r="BP172237" s="90"/>
    </row>
    <row r="172238" spans="68:68" customFormat="1">
      <c r="BP172238" s="90"/>
    </row>
    <row r="172239" spans="68:68" customFormat="1">
      <c r="BP172239" s="90"/>
    </row>
    <row r="172240" spans="68:68" customFormat="1">
      <c r="BP172240" s="90"/>
    </row>
    <row r="172241" spans="68:68" customFormat="1">
      <c r="BP172241" s="90"/>
    </row>
    <row r="172242" spans="68:68" customFormat="1">
      <c r="BP172242" s="90"/>
    </row>
    <row r="172243" spans="68:68" customFormat="1">
      <c r="BP172243" s="90"/>
    </row>
    <row r="172244" spans="68:68" customFormat="1">
      <c r="BP172244" s="90"/>
    </row>
    <row r="172245" spans="68:68" customFormat="1">
      <c r="BP172245" s="90"/>
    </row>
    <row r="172246" spans="68:68" customFormat="1">
      <c r="BP172246" s="90"/>
    </row>
    <row r="172247" spans="68:68" customFormat="1">
      <c r="BP172247" s="90"/>
    </row>
    <row r="172248" spans="68:68" customFormat="1">
      <c r="BP172248" s="90"/>
    </row>
    <row r="172249" spans="68:68" customFormat="1">
      <c r="BP172249" s="90"/>
    </row>
    <row r="172250" spans="68:68" customFormat="1">
      <c r="BP172250" s="90"/>
    </row>
    <row r="172251" spans="68:68" customFormat="1">
      <c r="BP172251" s="90"/>
    </row>
    <row r="172252" spans="68:68" customFormat="1">
      <c r="BP172252" s="90"/>
    </row>
    <row r="172253" spans="68:68" customFormat="1">
      <c r="BP172253" s="90"/>
    </row>
    <row r="172254" spans="68:68" customFormat="1">
      <c r="BP172254" s="90"/>
    </row>
    <row r="172255" spans="68:68" customFormat="1">
      <c r="BP172255" s="90"/>
    </row>
    <row r="172256" spans="68:68" customFormat="1">
      <c r="BP172256" s="90"/>
    </row>
    <row r="172257" spans="68:68" customFormat="1">
      <c r="BP172257" s="90"/>
    </row>
    <row r="172258" spans="68:68" customFormat="1">
      <c r="BP172258" s="90"/>
    </row>
    <row r="172259" spans="68:68" customFormat="1">
      <c r="BP172259" s="90"/>
    </row>
    <row r="172260" spans="68:68" customFormat="1">
      <c r="BP172260" s="90"/>
    </row>
    <row r="172261" spans="68:68" customFormat="1">
      <c r="BP172261" s="90"/>
    </row>
    <row r="172262" spans="68:68" customFormat="1">
      <c r="BP172262" s="90"/>
    </row>
    <row r="172263" spans="68:68" customFormat="1">
      <c r="BP172263" s="90"/>
    </row>
    <row r="172264" spans="68:68" customFormat="1">
      <c r="BP172264" s="90"/>
    </row>
    <row r="172265" spans="68:68" customFormat="1">
      <c r="BP172265" s="90"/>
    </row>
    <row r="172266" spans="68:68" customFormat="1">
      <c r="BP172266" s="90"/>
    </row>
    <row r="172267" spans="68:68" customFormat="1">
      <c r="BP172267" s="90"/>
    </row>
    <row r="172268" spans="68:68" customFormat="1">
      <c r="BP172268" s="90"/>
    </row>
    <row r="172269" spans="68:68" customFormat="1">
      <c r="BP172269" s="90"/>
    </row>
    <row r="172270" spans="68:68" customFormat="1">
      <c r="BP172270" s="90"/>
    </row>
    <row r="172271" spans="68:68" customFormat="1">
      <c r="BP172271" s="90"/>
    </row>
    <row r="172272" spans="68:68" customFormat="1">
      <c r="BP172272" s="90"/>
    </row>
    <row r="172273" spans="68:68" customFormat="1">
      <c r="BP172273" s="90"/>
    </row>
    <row r="172274" spans="68:68" customFormat="1">
      <c r="BP172274" s="90"/>
    </row>
    <row r="172275" spans="68:68" customFormat="1">
      <c r="BP172275" s="90"/>
    </row>
    <row r="172276" spans="68:68" customFormat="1">
      <c r="BP172276" s="90"/>
    </row>
    <row r="172277" spans="68:68" customFormat="1">
      <c r="BP172277" s="90"/>
    </row>
    <row r="172278" spans="68:68" customFormat="1">
      <c r="BP172278" s="90"/>
    </row>
    <row r="172279" spans="68:68" customFormat="1">
      <c r="BP172279" s="90"/>
    </row>
    <row r="172280" spans="68:68" customFormat="1">
      <c r="BP172280" s="90"/>
    </row>
    <row r="172281" spans="68:68" customFormat="1">
      <c r="BP172281" s="90"/>
    </row>
    <row r="172282" spans="68:68" customFormat="1">
      <c r="BP172282" s="90"/>
    </row>
    <row r="172283" spans="68:68" customFormat="1">
      <c r="BP172283" s="90"/>
    </row>
    <row r="172284" spans="68:68" customFormat="1">
      <c r="BP172284" s="90"/>
    </row>
    <row r="172285" spans="68:68" customFormat="1">
      <c r="BP172285" s="90"/>
    </row>
    <row r="172286" spans="68:68" customFormat="1">
      <c r="BP172286" s="90"/>
    </row>
    <row r="172287" spans="68:68" customFormat="1">
      <c r="BP172287" s="90"/>
    </row>
    <row r="172288" spans="68:68" customFormat="1">
      <c r="BP172288" s="90"/>
    </row>
    <row r="172289" spans="68:68" customFormat="1">
      <c r="BP172289" s="90"/>
    </row>
    <row r="172290" spans="68:68" customFormat="1">
      <c r="BP172290" s="90"/>
    </row>
    <row r="172291" spans="68:68" customFormat="1">
      <c r="BP172291" s="90"/>
    </row>
    <row r="172292" spans="68:68" customFormat="1">
      <c r="BP172292" s="90"/>
    </row>
    <row r="172293" spans="68:68" customFormat="1">
      <c r="BP172293" s="90"/>
    </row>
    <row r="172294" spans="68:68" customFormat="1">
      <c r="BP172294" s="90"/>
    </row>
    <row r="172295" spans="68:68" customFormat="1">
      <c r="BP172295" s="90"/>
    </row>
    <row r="172296" spans="68:68" customFormat="1">
      <c r="BP172296" s="90"/>
    </row>
    <row r="172297" spans="68:68" customFormat="1">
      <c r="BP172297" s="90"/>
    </row>
    <row r="172298" spans="68:68" customFormat="1">
      <c r="BP172298" s="90"/>
    </row>
    <row r="172299" spans="68:68" customFormat="1">
      <c r="BP172299" s="90"/>
    </row>
    <row r="172300" spans="68:68" customFormat="1">
      <c r="BP172300" s="90"/>
    </row>
    <row r="172301" spans="68:68" customFormat="1">
      <c r="BP172301" s="90"/>
    </row>
    <row r="172302" spans="68:68" customFormat="1">
      <c r="BP172302" s="90"/>
    </row>
    <row r="172303" spans="68:68" customFormat="1">
      <c r="BP172303" s="90"/>
    </row>
    <row r="172304" spans="68:68" customFormat="1">
      <c r="BP172304" s="90"/>
    </row>
    <row r="172305" spans="68:68" customFormat="1">
      <c r="BP172305" s="90"/>
    </row>
    <row r="172306" spans="68:68" customFormat="1">
      <c r="BP172306" s="90"/>
    </row>
    <row r="172307" spans="68:68" customFormat="1">
      <c r="BP172307" s="90"/>
    </row>
    <row r="172308" spans="68:68" customFormat="1">
      <c r="BP172308" s="90"/>
    </row>
    <row r="172309" spans="68:68" customFormat="1">
      <c r="BP172309" s="90"/>
    </row>
    <row r="172310" spans="68:68" customFormat="1">
      <c r="BP172310" s="90"/>
    </row>
    <row r="172311" spans="68:68" customFormat="1">
      <c r="BP172311" s="90"/>
    </row>
    <row r="172312" spans="68:68" customFormat="1">
      <c r="BP172312" s="90"/>
    </row>
    <row r="172313" spans="68:68" customFormat="1">
      <c r="BP172313" s="90"/>
    </row>
    <row r="172314" spans="68:68" customFormat="1">
      <c r="BP172314" s="90"/>
    </row>
    <row r="172315" spans="68:68" customFormat="1">
      <c r="BP172315" s="90"/>
    </row>
    <row r="172316" spans="68:68" customFormat="1">
      <c r="BP172316" s="90"/>
    </row>
    <row r="172317" spans="68:68" customFormat="1">
      <c r="BP172317" s="90"/>
    </row>
    <row r="172318" spans="68:68" customFormat="1">
      <c r="BP172318" s="90"/>
    </row>
    <row r="172319" spans="68:68" customFormat="1">
      <c r="BP172319" s="90"/>
    </row>
    <row r="172320" spans="68:68" customFormat="1">
      <c r="BP172320" s="90"/>
    </row>
    <row r="172321" spans="68:68" customFormat="1">
      <c r="BP172321" s="90"/>
    </row>
    <row r="172322" spans="68:68" customFormat="1">
      <c r="BP172322" s="90"/>
    </row>
    <row r="172323" spans="68:68" customFormat="1">
      <c r="BP172323" s="90"/>
    </row>
    <row r="172324" spans="68:68" customFormat="1">
      <c r="BP172324" s="90"/>
    </row>
    <row r="172325" spans="68:68" customFormat="1">
      <c r="BP172325" s="90"/>
    </row>
    <row r="172326" spans="68:68" customFormat="1">
      <c r="BP172326" s="90"/>
    </row>
    <row r="172327" spans="68:68" customFormat="1">
      <c r="BP172327" s="90"/>
    </row>
    <row r="172328" spans="68:68" customFormat="1">
      <c r="BP172328" s="90"/>
    </row>
    <row r="172329" spans="68:68" customFormat="1">
      <c r="BP172329" s="90"/>
    </row>
    <row r="172330" spans="68:68" customFormat="1">
      <c r="BP172330" s="90"/>
    </row>
    <row r="172331" spans="68:68" customFormat="1">
      <c r="BP172331" s="90"/>
    </row>
    <row r="172332" spans="68:68" customFormat="1">
      <c r="BP172332" s="90"/>
    </row>
    <row r="172333" spans="68:68" customFormat="1">
      <c r="BP172333" s="90"/>
    </row>
    <row r="172334" spans="68:68" customFormat="1">
      <c r="BP172334" s="90"/>
    </row>
    <row r="172335" spans="68:68" customFormat="1">
      <c r="BP172335" s="90"/>
    </row>
    <row r="172336" spans="68:68" customFormat="1">
      <c r="BP172336" s="90"/>
    </row>
    <row r="172337" spans="68:68" customFormat="1">
      <c r="BP172337" s="90"/>
    </row>
    <row r="172338" spans="68:68" customFormat="1">
      <c r="BP172338" s="90"/>
    </row>
    <row r="172339" spans="68:68" customFormat="1">
      <c r="BP172339" s="90"/>
    </row>
    <row r="172340" spans="68:68" customFormat="1">
      <c r="BP172340" s="90"/>
    </row>
    <row r="172341" spans="68:68" customFormat="1">
      <c r="BP172341" s="90"/>
    </row>
    <row r="172342" spans="68:68" customFormat="1">
      <c r="BP172342" s="90"/>
    </row>
    <row r="172343" spans="68:68" customFormat="1">
      <c r="BP172343" s="90"/>
    </row>
    <row r="172344" spans="68:68" customFormat="1">
      <c r="BP172344" s="90"/>
    </row>
    <row r="172345" spans="68:68" customFormat="1">
      <c r="BP172345" s="90"/>
    </row>
    <row r="172346" spans="68:68" customFormat="1">
      <c r="BP172346" s="90"/>
    </row>
    <row r="172347" spans="68:68" customFormat="1">
      <c r="BP172347" s="90"/>
    </row>
    <row r="172348" spans="68:68" customFormat="1">
      <c r="BP172348" s="90"/>
    </row>
    <row r="172349" spans="68:68" customFormat="1">
      <c r="BP172349" s="90"/>
    </row>
    <row r="172350" spans="68:68" customFormat="1">
      <c r="BP172350" s="90"/>
    </row>
    <row r="172351" spans="68:68" customFormat="1">
      <c r="BP172351" s="90"/>
    </row>
    <row r="172352" spans="68:68" customFormat="1">
      <c r="BP172352" s="90"/>
    </row>
    <row r="172353" spans="68:68" customFormat="1">
      <c r="BP172353" s="90"/>
    </row>
    <row r="172354" spans="68:68" customFormat="1">
      <c r="BP172354" s="90"/>
    </row>
    <row r="172355" spans="68:68" customFormat="1">
      <c r="BP172355" s="90"/>
    </row>
    <row r="172356" spans="68:68" customFormat="1">
      <c r="BP172356" s="90"/>
    </row>
    <row r="172357" spans="68:68" customFormat="1">
      <c r="BP172357" s="90"/>
    </row>
    <row r="172358" spans="68:68" customFormat="1">
      <c r="BP172358" s="90"/>
    </row>
    <row r="172359" spans="68:68" customFormat="1">
      <c r="BP172359" s="90"/>
    </row>
    <row r="172360" spans="68:68" customFormat="1">
      <c r="BP172360" s="90"/>
    </row>
    <row r="172361" spans="68:68" customFormat="1">
      <c r="BP172361" s="90"/>
    </row>
    <row r="172362" spans="68:68" customFormat="1">
      <c r="BP172362" s="90"/>
    </row>
    <row r="172363" spans="68:68" customFormat="1">
      <c r="BP172363" s="90"/>
    </row>
    <row r="172364" spans="68:68" customFormat="1">
      <c r="BP172364" s="90"/>
    </row>
    <row r="172365" spans="68:68" customFormat="1">
      <c r="BP172365" s="90"/>
    </row>
    <row r="172366" spans="68:68" customFormat="1">
      <c r="BP172366" s="90"/>
    </row>
    <row r="172367" spans="68:68" customFormat="1">
      <c r="BP172367" s="90"/>
    </row>
    <row r="172368" spans="68:68" customFormat="1">
      <c r="BP172368" s="90"/>
    </row>
    <row r="172369" spans="68:68" customFormat="1">
      <c r="BP172369" s="90"/>
    </row>
    <row r="172370" spans="68:68" customFormat="1">
      <c r="BP172370" s="90"/>
    </row>
    <row r="172371" spans="68:68" customFormat="1">
      <c r="BP172371" s="90"/>
    </row>
    <row r="172372" spans="68:68" customFormat="1">
      <c r="BP172372" s="90"/>
    </row>
    <row r="172373" spans="68:68" customFormat="1">
      <c r="BP172373" s="90"/>
    </row>
    <row r="172374" spans="68:68" customFormat="1">
      <c r="BP172374" s="90"/>
    </row>
    <row r="172375" spans="68:68" customFormat="1">
      <c r="BP172375" s="90"/>
    </row>
    <row r="172376" spans="68:68" customFormat="1">
      <c r="BP172376" s="90"/>
    </row>
    <row r="172377" spans="68:68" customFormat="1">
      <c r="BP172377" s="90"/>
    </row>
    <row r="172378" spans="68:68" customFormat="1">
      <c r="BP172378" s="90"/>
    </row>
    <row r="172379" spans="68:68" customFormat="1">
      <c r="BP172379" s="90"/>
    </row>
    <row r="172380" spans="68:68" customFormat="1">
      <c r="BP172380" s="90"/>
    </row>
    <row r="172381" spans="68:68" customFormat="1">
      <c r="BP172381" s="90"/>
    </row>
    <row r="172382" spans="68:68" customFormat="1">
      <c r="BP172382" s="90"/>
    </row>
    <row r="172383" spans="68:68" customFormat="1">
      <c r="BP172383" s="90"/>
    </row>
    <row r="172384" spans="68:68" customFormat="1">
      <c r="BP172384" s="90"/>
    </row>
    <row r="172385" spans="68:68" customFormat="1">
      <c r="BP172385" s="90"/>
    </row>
    <row r="172386" spans="68:68" customFormat="1">
      <c r="BP172386" s="90"/>
    </row>
    <row r="172387" spans="68:68" customFormat="1">
      <c r="BP172387" s="90"/>
    </row>
    <row r="172388" spans="68:68" customFormat="1">
      <c r="BP172388" s="90"/>
    </row>
    <row r="172389" spans="68:68" customFormat="1">
      <c r="BP172389" s="90"/>
    </row>
    <row r="172390" spans="68:68" customFormat="1">
      <c r="BP172390" s="90"/>
    </row>
    <row r="172391" spans="68:68" customFormat="1">
      <c r="BP172391" s="90"/>
    </row>
    <row r="172392" spans="68:68" customFormat="1">
      <c r="BP172392" s="90"/>
    </row>
    <row r="172393" spans="68:68" customFormat="1">
      <c r="BP172393" s="90"/>
    </row>
    <row r="172394" spans="68:68" customFormat="1">
      <c r="BP172394" s="90"/>
    </row>
    <row r="172395" spans="68:68" customFormat="1">
      <c r="BP172395" s="90"/>
    </row>
    <row r="172396" spans="68:68" customFormat="1">
      <c r="BP172396" s="90"/>
    </row>
    <row r="172397" spans="68:68" customFormat="1">
      <c r="BP172397" s="90"/>
    </row>
    <row r="172398" spans="68:68" customFormat="1">
      <c r="BP172398" s="90"/>
    </row>
    <row r="172399" spans="68:68" customFormat="1">
      <c r="BP172399" s="90"/>
    </row>
    <row r="172400" spans="68:68" customFormat="1">
      <c r="BP172400" s="90"/>
    </row>
    <row r="172401" spans="68:68" customFormat="1">
      <c r="BP172401" s="90"/>
    </row>
    <row r="172402" spans="68:68" customFormat="1">
      <c r="BP172402" s="90"/>
    </row>
    <row r="172403" spans="68:68" customFormat="1">
      <c r="BP172403" s="90"/>
    </row>
    <row r="172404" spans="68:68" customFormat="1">
      <c r="BP172404" s="90"/>
    </row>
    <row r="172405" spans="68:68" customFormat="1">
      <c r="BP172405" s="90"/>
    </row>
    <row r="172406" spans="68:68" customFormat="1">
      <c r="BP172406" s="90"/>
    </row>
    <row r="172407" spans="68:68" customFormat="1">
      <c r="BP172407" s="90"/>
    </row>
    <row r="172408" spans="68:68" customFormat="1">
      <c r="BP172408" s="90"/>
    </row>
    <row r="172409" spans="68:68" customFormat="1">
      <c r="BP172409" s="90"/>
    </row>
    <row r="172410" spans="68:68" customFormat="1">
      <c r="BP172410" s="90"/>
    </row>
    <row r="172411" spans="68:68" customFormat="1">
      <c r="BP172411" s="90"/>
    </row>
    <row r="172412" spans="68:68" customFormat="1">
      <c r="BP172412" s="90"/>
    </row>
    <row r="172413" spans="68:68" customFormat="1">
      <c r="BP172413" s="90"/>
    </row>
    <row r="172414" spans="68:68" customFormat="1">
      <c r="BP172414" s="90"/>
    </row>
    <row r="172415" spans="68:68" customFormat="1">
      <c r="BP172415" s="90"/>
    </row>
    <row r="172416" spans="68:68" customFormat="1">
      <c r="BP172416" s="90"/>
    </row>
    <row r="172417" spans="68:68" customFormat="1">
      <c r="BP172417" s="90"/>
    </row>
    <row r="172418" spans="68:68" customFormat="1">
      <c r="BP172418" s="90"/>
    </row>
    <row r="172419" spans="68:68" customFormat="1">
      <c r="BP172419" s="90"/>
    </row>
    <row r="172420" spans="68:68" customFormat="1">
      <c r="BP172420" s="90"/>
    </row>
    <row r="172421" spans="68:68" customFormat="1">
      <c r="BP172421" s="90"/>
    </row>
    <row r="172422" spans="68:68" customFormat="1">
      <c r="BP172422" s="90"/>
    </row>
    <row r="172423" spans="68:68" customFormat="1">
      <c r="BP172423" s="90"/>
    </row>
    <row r="172424" spans="68:68" customFormat="1">
      <c r="BP172424" s="90"/>
    </row>
    <row r="172425" spans="68:68" customFormat="1">
      <c r="BP172425" s="90"/>
    </row>
    <row r="172426" spans="68:68" customFormat="1">
      <c r="BP172426" s="90"/>
    </row>
    <row r="172427" spans="68:68" customFormat="1">
      <c r="BP172427" s="90"/>
    </row>
    <row r="172428" spans="68:68" customFormat="1">
      <c r="BP172428" s="90"/>
    </row>
    <row r="172429" spans="68:68" customFormat="1">
      <c r="BP172429" s="90"/>
    </row>
    <row r="172430" spans="68:68" customFormat="1">
      <c r="BP172430" s="90"/>
    </row>
    <row r="172431" spans="68:68" customFormat="1">
      <c r="BP172431" s="90"/>
    </row>
    <row r="172432" spans="68:68" customFormat="1">
      <c r="BP172432" s="90"/>
    </row>
    <row r="172433" spans="68:68" customFormat="1">
      <c r="BP172433" s="90"/>
    </row>
    <row r="172434" spans="68:68" customFormat="1">
      <c r="BP172434" s="90"/>
    </row>
    <row r="172435" spans="68:68" customFormat="1">
      <c r="BP172435" s="90"/>
    </row>
    <row r="172436" spans="68:68" customFormat="1">
      <c r="BP172436" s="90"/>
    </row>
    <row r="172437" spans="68:68" customFormat="1">
      <c r="BP172437" s="90"/>
    </row>
    <row r="172438" spans="68:68" customFormat="1">
      <c r="BP172438" s="90"/>
    </row>
    <row r="172439" spans="68:68" customFormat="1">
      <c r="BP172439" s="90"/>
    </row>
    <row r="172440" spans="68:68" customFormat="1">
      <c r="BP172440" s="90"/>
    </row>
    <row r="172441" spans="68:68" customFormat="1">
      <c r="BP172441" s="90"/>
    </row>
    <row r="172442" spans="68:68" customFormat="1">
      <c r="BP172442" s="90"/>
    </row>
    <row r="172443" spans="68:68" customFormat="1">
      <c r="BP172443" s="90"/>
    </row>
    <row r="172444" spans="68:68" customFormat="1">
      <c r="BP172444" s="90"/>
    </row>
    <row r="172445" spans="68:68" customFormat="1">
      <c r="BP172445" s="90"/>
    </row>
    <row r="172446" spans="68:68" customFormat="1">
      <c r="BP172446" s="90"/>
    </row>
    <row r="172447" spans="68:68" customFormat="1">
      <c r="BP172447" s="90"/>
    </row>
    <row r="172448" spans="68:68" customFormat="1">
      <c r="BP172448" s="90"/>
    </row>
    <row r="172449" spans="68:68" customFormat="1">
      <c r="BP172449" s="90"/>
    </row>
    <row r="172450" spans="68:68" customFormat="1">
      <c r="BP172450" s="90"/>
    </row>
    <row r="172451" spans="68:68" customFormat="1">
      <c r="BP172451" s="90"/>
    </row>
    <row r="172452" spans="68:68" customFormat="1">
      <c r="BP172452" s="90"/>
    </row>
    <row r="172453" spans="68:68" customFormat="1">
      <c r="BP172453" s="90"/>
    </row>
    <row r="172454" spans="68:68" customFormat="1">
      <c r="BP172454" s="90"/>
    </row>
    <row r="172455" spans="68:68" customFormat="1">
      <c r="BP172455" s="90"/>
    </row>
    <row r="172456" spans="68:68" customFormat="1">
      <c r="BP172456" s="90"/>
    </row>
    <row r="172457" spans="68:68" customFormat="1">
      <c r="BP172457" s="90"/>
    </row>
    <row r="172458" spans="68:68" customFormat="1">
      <c r="BP172458" s="90"/>
    </row>
    <row r="172459" spans="68:68" customFormat="1">
      <c r="BP172459" s="90"/>
    </row>
    <row r="172460" spans="68:68" customFormat="1">
      <c r="BP172460" s="90"/>
    </row>
    <row r="172461" spans="68:68" customFormat="1">
      <c r="BP172461" s="90"/>
    </row>
    <row r="172462" spans="68:68" customFormat="1">
      <c r="BP172462" s="90"/>
    </row>
    <row r="172463" spans="68:68" customFormat="1">
      <c r="BP172463" s="90"/>
    </row>
    <row r="172464" spans="68:68" customFormat="1">
      <c r="BP172464" s="90"/>
    </row>
    <row r="172465" spans="68:68" customFormat="1">
      <c r="BP172465" s="90"/>
    </row>
    <row r="172466" spans="68:68" customFormat="1">
      <c r="BP172466" s="90"/>
    </row>
    <row r="172467" spans="68:68" customFormat="1">
      <c r="BP172467" s="90"/>
    </row>
    <row r="172468" spans="68:68" customFormat="1">
      <c r="BP172468" s="90"/>
    </row>
    <row r="172469" spans="68:68" customFormat="1">
      <c r="BP172469" s="90"/>
    </row>
    <row r="172470" spans="68:68" customFormat="1">
      <c r="BP172470" s="90"/>
    </row>
    <row r="172471" spans="68:68" customFormat="1">
      <c r="BP172471" s="90"/>
    </row>
    <row r="172472" spans="68:68" customFormat="1">
      <c r="BP172472" s="90"/>
    </row>
    <row r="172473" spans="68:68" customFormat="1">
      <c r="BP172473" s="90"/>
    </row>
    <row r="172474" spans="68:68" customFormat="1">
      <c r="BP172474" s="90"/>
    </row>
    <row r="172475" spans="68:68" customFormat="1">
      <c r="BP172475" s="90"/>
    </row>
    <row r="172476" spans="68:68" customFormat="1">
      <c r="BP172476" s="90"/>
    </row>
    <row r="172477" spans="68:68" customFormat="1">
      <c r="BP172477" s="90"/>
    </row>
    <row r="172478" spans="68:68" customFormat="1">
      <c r="BP172478" s="90"/>
    </row>
    <row r="172479" spans="68:68" customFormat="1">
      <c r="BP172479" s="90"/>
    </row>
    <row r="172480" spans="68:68" customFormat="1">
      <c r="BP172480" s="90"/>
    </row>
    <row r="172481" spans="68:68" customFormat="1">
      <c r="BP172481" s="90"/>
    </row>
    <row r="172482" spans="68:68" customFormat="1">
      <c r="BP172482" s="90"/>
    </row>
    <row r="172483" spans="68:68" customFormat="1">
      <c r="BP172483" s="90"/>
    </row>
    <row r="172484" spans="68:68" customFormat="1">
      <c r="BP172484" s="90"/>
    </row>
    <row r="172485" spans="68:68" customFormat="1">
      <c r="BP172485" s="90"/>
    </row>
    <row r="172486" spans="68:68" customFormat="1">
      <c r="BP172486" s="90"/>
    </row>
    <row r="172487" spans="68:68" customFormat="1">
      <c r="BP172487" s="90"/>
    </row>
    <row r="172488" spans="68:68" customFormat="1">
      <c r="BP172488" s="90"/>
    </row>
    <row r="172489" spans="68:68" customFormat="1">
      <c r="BP172489" s="90"/>
    </row>
    <row r="172490" spans="68:68" customFormat="1">
      <c r="BP172490" s="90"/>
    </row>
    <row r="172491" spans="68:68" customFormat="1">
      <c r="BP172491" s="90"/>
    </row>
    <row r="172492" spans="68:68" customFormat="1">
      <c r="BP172492" s="90"/>
    </row>
    <row r="172493" spans="68:68" customFormat="1">
      <c r="BP172493" s="90"/>
    </row>
    <row r="172494" spans="68:68" customFormat="1">
      <c r="BP172494" s="90"/>
    </row>
    <row r="172495" spans="68:68" customFormat="1">
      <c r="BP172495" s="90"/>
    </row>
    <row r="172496" spans="68:68" customFormat="1">
      <c r="BP172496" s="90"/>
    </row>
    <row r="172497" spans="68:68" customFormat="1">
      <c r="BP172497" s="90"/>
    </row>
    <row r="172498" spans="68:68" customFormat="1">
      <c r="BP172498" s="90"/>
    </row>
    <row r="172499" spans="68:68" customFormat="1">
      <c r="BP172499" s="90"/>
    </row>
    <row r="172500" spans="68:68" customFormat="1">
      <c r="BP172500" s="90"/>
    </row>
    <row r="172501" spans="68:68" customFormat="1">
      <c r="BP172501" s="90"/>
    </row>
    <row r="172502" spans="68:68" customFormat="1">
      <c r="BP172502" s="90"/>
    </row>
    <row r="172503" spans="68:68" customFormat="1">
      <c r="BP172503" s="90"/>
    </row>
    <row r="172504" spans="68:68" customFormat="1">
      <c r="BP172504" s="90"/>
    </row>
    <row r="172505" spans="68:68" customFormat="1">
      <c r="BP172505" s="90"/>
    </row>
    <row r="172506" spans="68:68" customFormat="1">
      <c r="BP172506" s="90"/>
    </row>
    <row r="172507" spans="68:68" customFormat="1">
      <c r="BP172507" s="90"/>
    </row>
    <row r="172508" spans="68:68" customFormat="1">
      <c r="BP172508" s="90"/>
    </row>
    <row r="172509" spans="68:68" customFormat="1">
      <c r="BP172509" s="90"/>
    </row>
    <row r="172510" spans="68:68" customFormat="1">
      <c r="BP172510" s="90"/>
    </row>
    <row r="172511" spans="68:68" customFormat="1">
      <c r="BP172511" s="90"/>
    </row>
    <row r="172512" spans="68:68" customFormat="1">
      <c r="BP172512" s="90"/>
    </row>
    <row r="172513" spans="68:68" customFormat="1">
      <c r="BP172513" s="90"/>
    </row>
    <row r="172514" spans="68:68" customFormat="1">
      <c r="BP172514" s="90"/>
    </row>
    <row r="172515" spans="68:68" customFormat="1">
      <c r="BP172515" s="90"/>
    </row>
    <row r="172516" spans="68:68" customFormat="1">
      <c r="BP172516" s="90"/>
    </row>
    <row r="172517" spans="68:68" customFormat="1">
      <c r="BP172517" s="90"/>
    </row>
    <row r="172518" spans="68:68" customFormat="1">
      <c r="BP172518" s="90"/>
    </row>
    <row r="172519" spans="68:68" customFormat="1">
      <c r="BP172519" s="90"/>
    </row>
    <row r="172520" spans="68:68" customFormat="1">
      <c r="BP172520" s="90"/>
    </row>
    <row r="172521" spans="68:68" customFormat="1">
      <c r="BP172521" s="90"/>
    </row>
    <row r="172522" spans="68:68" customFormat="1">
      <c r="BP172522" s="90"/>
    </row>
    <row r="172523" spans="68:68" customFormat="1">
      <c r="BP172523" s="90"/>
    </row>
    <row r="172524" spans="68:68" customFormat="1">
      <c r="BP172524" s="90"/>
    </row>
    <row r="172525" spans="68:68" customFormat="1">
      <c r="BP172525" s="90"/>
    </row>
    <row r="172526" spans="68:68" customFormat="1">
      <c r="BP172526" s="90"/>
    </row>
    <row r="172527" spans="68:68" customFormat="1">
      <c r="BP172527" s="90"/>
    </row>
    <row r="172528" spans="68:68" customFormat="1">
      <c r="BP172528" s="90"/>
    </row>
    <row r="172529" spans="68:68" customFormat="1">
      <c r="BP172529" s="90"/>
    </row>
    <row r="172530" spans="68:68" customFormat="1">
      <c r="BP172530" s="90"/>
    </row>
    <row r="172531" spans="68:68" customFormat="1">
      <c r="BP172531" s="90"/>
    </row>
    <row r="172532" spans="68:68" customFormat="1">
      <c r="BP172532" s="90"/>
    </row>
    <row r="172533" spans="68:68" customFormat="1">
      <c r="BP172533" s="90"/>
    </row>
    <row r="172534" spans="68:68" customFormat="1">
      <c r="BP172534" s="90"/>
    </row>
    <row r="172535" spans="68:68" customFormat="1">
      <c r="BP172535" s="90"/>
    </row>
    <row r="172536" spans="68:68" customFormat="1">
      <c r="BP172536" s="90"/>
    </row>
    <row r="172537" spans="68:68" customFormat="1">
      <c r="BP172537" s="90"/>
    </row>
    <row r="172538" spans="68:68" customFormat="1">
      <c r="BP172538" s="90"/>
    </row>
    <row r="172539" spans="68:68" customFormat="1">
      <c r="BP172539" s="90"/>
    </row>
    <row r="172540" spans="68:68" customFormat="1">
      <c r="BP172540" s="90"/>
    </row>
    <row r="172541" spans="68:68" customFormat="1">
      <c r="BP172541" s="90"/>
    </row>
    <row r="172542" spans="68:68" customFormat="1">
      <c r="BP172542" s="90"/>
    </row>
    <row r="172543" spans="68:68" customFormat="1">
      <c r="BP172543" s="90"/>
    </row>
    <row r="172544" spans="68:68" customFormat="1">
      <c r="BP172544" s="90"/>
    </row>
    <row r="172545" spans="68:68" customFormat="1">
      <c r="BP172545" s="90"/>
    </row>
    <row r="172546" spans="68:68" customFormat="1">
      <c r="BP172546" s="90"/>
    </row>
    <row r="172547" spans="68:68" customFormat="1">
      <c r="BP172547" s="90"/>
    </row>
    <row r="172548" spans="68:68" customFormat="1">
      <c r="BP172548" s="90"/>
    </row>
    <row r="172549" spans="68:68" customFormat="1">
      <c r="BP172549" s="90"/>
    </row>
    <row r="172550" spans="68:68" customFormat="1">
      <c r="BP172550" s="90"/>
    </row>
    <row r="172551" spans="68:68" customFormat="1">
      <c r="BP172551" s="90"/>
    </row>
    <row r="172552" spans="68:68" customFormat="1">
      <c r="BP172552" s="90"/>
    </row>
    <row r="172553" spans="68:68" customFormat="1">
      <c r="BP172553" s="90"/>
    </row>
    <row r="172554" spans="68:68" customFormat="1">
      <c r="BP172554" s="90"/>
    </row>
    <row r="172555" spans="68:68" customFormat="1">
      <c r="BP172555" s="90"/>
    </row>
    <row r="172556" spans="68:68" customFormat="1">
      <c r="BP172556" s="90"/>
    </row>
    <row r="172557" spans="68:68" customFormat="1">
      <c r="BP172557" s="90"/>
    </row>
    <row r="172558" spans="68:68" customFormat="1">
      <c r="BP172558" s="90"/>
    </row>
    <row r="172559" spans="68:68" customFormat="1">
      <c r="BP172559" s="90"/>
    </row>
    <row r="172560" spans="68:68" customFormat="1">
      <c r="BP172560" s="90"/>
    </row>
    <row r="172561" spans="68:68" customFormat="1">
      <c r="BP172561" s="90"/>
    </row>
    <row r="172562" spans="68:68" customFormat="1">
      <c r="BP172562" s="90"/>
    </row>
    <row r="172563" spans="68:68" customFormat="1">
      <c r="BP172563" s="90"/>
    </row>
    <row r="172564" spans="68:68" customFormat="1">
      <c r="BP172564" s="90"/>
    </row>
    <row r="172565" spans="68:68" customFormat="1">
      <c r="BP172565" s="90"/>
    </row>
    <row r="172566" spans="68:68" customFormat="1">
      <c r="BP172566" s="90"/>
    </row>
    <row r="172567" spans="68:68" customFormat="1">
      <c r="BP172567" s="90"/>
    </row>
    <row r="172568" spans="68:68" customFormat="1">
      <c r="BP172568" s="90"/>
    </row>
    <row r="172569" spans="68:68" customFormat="1">
      <c r="BP172569" s="90"/>
    </row>
    <row r="172570" spans="68:68" customFormat="1">
      <c r="BP172570" s="90"/>
    </row>
    <row r="172571" spans="68:68" customFormat="1">
      <c r="BP172571" s="90"/>
    </row>
    <row r="172572" spans="68:68" customFormat="1">
      <c r="BP172572" s="90"/>
    </row>
    <row r="172573" spans="68:68" customFormat="1">
      <c r="BP172573" s="90"/>
    </row>
    <row r="172574" spans="68:68" customFormat="1">
      <c r="BP172574" s="90"/>
    </row>
    <row r="172575" spans="68:68" customFormat="1">
      <c r="BP172575" s="90"/>
    </row>
    <row r="172576" spans="68:68" customFormat="1">
      <c r="BP172576" s="90"/>
    </row>
    <row r="172577" spans="68:68" customFormat="1">
      <c r="BP172577" s="90"/>
    </row>
    <row r="172578" spans="68:68" customFormat="1">
      <c r="BP172578" s="90"/>
    </row>
    <row r="172579" spans="68:68" customFormat="1">
      <c r="BP172579" s="90"/>
    </row>
    <row r="172580" spans="68:68" customFormat="1">
      <c r="BP172580" s="90"/>
    </row>
    <row r="172581" spans="68:68" customFormat="1">
      <c r="BP172581" s="90"/>
    </row>
    <row r="172582" spans="68:68" customFormat="1">
      <c r="BP172582" s="90"/>
    </row>
    <row r="172583" spans="68:68" customFormat="1">
      <c r="BP172583" s="90"/>
    </row>
    <row r="172584" spans="68:68" customFormat="1">
      <c r="BP172584" s="90"/>
    </row>
    <row r="172585" spans="68:68" customFormat="1">
      <c r="BP172585" s="90"/>
    </row>
    <row r="172586" spans="68:68" customFormat="1">
      <c r="BP172586" s="90"/>
    </row>
    <row r="172587" spans="68:68" customFormat="1">
      <c r="BP172587" s="90"/>
    </row>
    <row r="172588" spans="68:68" customFormat="1">
      <c r="BP172588" s="90"/>
    </row>
    <row r="172589" spans="68:68" customFormat="1">
      <c r="BP172589" s="90"/>
    </row>
    <row r="172590" spans="68:68" customFormat="1">
      <c r="BP172590" s="90"/>
    </row>
    <row r="172591" spans="68:68" customFormat="1">
      <c r="BP172591" s="90"/>
    </row>
    <row r="172592" spans="68:68" customFormat="1">
      <c r="BP172592" s="90"/>
    </row>
    <row r="172593" spans="68:68" customFormat="1">
      <c r="BP172593" s="90"/>
    </row>
    <row r="172594" spans="68:68" customFormat="1">
      <c r="BP172594" s="90"/>
    </row>
    <row r="172595" spans="68:68" customFormat="1">
      <c r="BP172595" s="90"/>
    </row>
    <row r="172596" spans="68:68" customFormat="1">
      <c r="BP172596" s="90"/>
    </row>
    <row r="172597" spans="68:68" customFormat="1">
      <c r="BP172597" s="90"/>
    </row>
    <row r="172598" spans="68:68" customFormat="1">
      <c r="BP172598" s="90"/>
    </row>
    <row r="172599" spans="68:68" customFormat="1">
      <c r="BP172599" s="90"/>
    </row>
    <row r="172600" spans="68:68" customFormat="1">
      <c r="BP172600" s="90"/>
    </row>
    <row r="172601" spans="68:68" customFormat="1">
      <c r="BP172601" s="90"/>
    </row>
    <row r="172602" spans="68:68" customFormat="1">
      <c r="BP172602" s="90"/>
    </row>
    <row r="172603" spans="68:68" customFormat="1">
      <c r="BP172603" s="90"/>
    </row>
    <row r="172604" spans="68:68" customFormat="1">
      <c r="BP172604" s="90"/>
    </row>
    <row r="172605" spans="68:68" customFormat="1">
      <c r="BP172605" s="90"/>
    </row>
    <row r="172606" spans="68:68" customFormat="1">
      <c r="BP172606" s="90"/>
    </row>
    <row r="172607" spans="68:68" customFormat="1">
      <c r="BP172607" s="90"/>
    </row>
    <row r="172608" spans="68:68" customFormat="1">
      <c r="BP172608" s="90"/>
    </row>
    <row r="172609" spans="68:68" customFormat="1">
      <c r="BP172609" s="90"/>
    </row>
    <row r="172610" spans="68:68" customFormat="1">
      <c r="BP172610" s="90"/>
    </row>
    <row r="172611" spans="68:68" customFormat="1">
      <c r="BP172611" s="90"/>
    </row>
    <row r="172612" spans="68:68" customFormat="1">
      <c r="BP172612" s="90"/>
    </row>
    <row r="172613" spans="68:68" customFormat="1">
      <c r="BP172613" s="90"/>
    </row>
    <row r="172614" spans="68:68" customFormat="1">
      <c r="BP172614" s="90"/>
    </row>
    <row r="172615" spans="68:68" customFormat="1">
      <c r="BP172615" s="90"/>
    </row>
    <row r="172616" spans="68:68" customFormat="1">
      <c r="BP172616" s="90"/>
    </row>
    <row r="172617" spans="68:68" customFormat="1">
      <c r="BP172617" s="90"/>
    </row>
    <row r="172618" spans="68:68" customFormat="1">
      <c r="BP172618" s="90"/>
    </row>
    <row r="172619" spans="68:68" customFormat="1">
      <c r="BP172619" s="90"/>
    </row>
    <row r="172620" spans="68:68" customFormat="1">
      <c r="BP172620" s="90"/>
    </row>
    <row r="172621" spans="68:68" customFormat="1">
      <c r="BP172621" s="90"/>
    </row>
    <row r="172622" spans="68:68" customFormat="1">
      <c r="BP172622" s="90"/>
    </row>
    <row r="172623" spans="68:68" customFormat="1">
      <c r="BP172623" s="90"/>
    </row>
    <row r="172624" spans="68:68" customFormat="1">
      <c r="BP172624" s="90"/>
    </row>
    <row r="172625" spans="68:68" customFormat="1">
      <c r="BP172625" s="90"/>
    </row>
    <row r="172626" spans="68:68" customFormat="1">
      <c r="BP172626" s="90"/>
    </row>
    <row r="172627" spans="68:68" customFormat="1">
      <c r="BP172627" s="90"/>
    </row>
    <row r="172628" spans="68:68" customFormat="1">
      <c r="BP172628" s="90"/>
    </row>
    <row r="172629" spans="68:68" customFormat="1">
      <c r="BP172629" s="90"/>
    </row>
    <row r="172630" spans="68:68" customFormat="1">
      <c r="BP172630" s="90"/>
    </row>
    <row r="172631" spans="68:68" customFormat="1">
      <c r="BP172631" s="90"/>
    </row>
    <row r="172632" spans="68:68" customFormat="1">
      <c r="BP172632" s="90"/>
    </row>
    <row r="172633" spans="68:68" customFormat="1">
      <c r="BP172633" s="90"/>
    </row>
    <row r="172634" spans="68:68" customFormat="1">
      <c r="BP172634" s="90"/>
    </row>
    <row r="172635" spans="68:68" customFormat="1">
      <c r="BP172635" s="90"/>
    </row>
    <row r="172636" spans="68:68" customFormat="1">
      <c r="BP172636" s="90"/>
    </row>
    <row r="172637" spans="68:68" customFormat="1">
      <c r="BP172637" s="90"/>
    </row>
    <row r="172638" spans="68:68" customFormat="1">
      <c r="BP172638" s="90"/>
    </row>
    <row r="172639" spans="68:68" customFormat="1">
      <c r="BP172639" s="90"/>
    </row>
    <row r="172640" spans="68:68" customFormat="1">
      <c r="BP172640" s="90"/>
    </row>
    <row r="172641" spans="68:68" customFormat="1">
      <c r="BP172641" s="90"/>
    </row>
    <row r="172642" spans="68:68" customFormat="1">
      <c r="BP172642" s="90"/>
    </row>
    <row r="172643" spans="68:68" customFormat="1">
      <c r="BP172643" s="90"/>
    </row>
    <row r="172644" spans="68:68" customFormat="1">
      <c r="BP172644" s="90"/>
    </row>
    <row r="172645" spans="68:68" customFormat="1">
      <c r="BP172645" s="90"/>
    </row>
    <row r="172646" spans="68:68" customFormat="1">
      <c r="BP172646" s="90"/>
    </row>
    <row r="172647" spans="68:68" customFormat="1">
      <c r="BP172647" s="90"/>
    </row>
    <row r="172648" spans="68:68" customFormat="1">
      <c r="BP172648" s="90"/>
    </row>
    <row r="172649" spans="68:68" customFormat="1">
      <c r="BP172649" s="90"/>
    </row>
    <row r="172650" spans="68:68" customFormat="1">
      <c r="BP172650" s="90"/>
    </row>
    <row r="172651" spans="68:68" customFormat="1">
      <c r="BP172651" s="90"/>
    </row>
    <row r="172652" spans="68:68" customFormat="1">
      <c r="BP172652" s="90"/>
    </row>
    <row r="172653" spans="68:68" customFormat="1">
      <c r="BP172653" s="90"/>
    </row>
    <row r="172654" spans="68:68" customFormat="1">
      <c r="BP172654" s="90"/>
    </row>
    <row r="172655" spans="68:68" customFormat="1">
      <c r="BP172655" s="90"/>
    </row>
    <row r="172656" spans="68:68" customFormat="1">
      <c r="BP172656" s="90"/>
    </row>
    <row r="172657" spans="68:68" customFormat="1">
      <c r="BP172657" s="90"/>
    </row>
    <row r="172658" spans="68:68" customFormat="1">
      <c r="BP172658" s="90"/>
    </row>
    <row r="172659" spans="68:68" customFormat="1">
      <c r="BP172659" s="90"/>
    </row>
    <row r="172660" spans="68:68" customFormat="1">
      <c r="BP172660" s="90"/>
    </row>
    <row r="172661" spans="68:68" customFormat="1">
      <c r="BP172661" s="90"/>
    </row>
    <row r="172662" spans="68:68" customFormat="1">
      <c r="BP172662" s="90"/>
    </row>
    <row r="172663" spans="68:68" customFormat="1">
      <c r="BP172663" s="90"/>
    </row>
    <row r="172664" spans="68:68" customFormat="1">
      <c r="BP172664" s="90"/>
    </row>
    <row r="172665" spans="68:68" customFormat="1">
      <c r="BP172665" s="90"/>
    </row>
    <row r="172666" spans="68:68" customFormat="1">
      <c r="BP172666" s="90"/>
    </row>
    <row r="172667" spans="68:68" customFormat="1">
      <c r="BP172667" s="90"/>
    </row>
    <row r="172668" spans="68:68" customFormat="1">
      <c r="BP172668" s="90"/>
    </row>
    <row r="172669" spans="68:68" customFormat="1">
      <c r="BP172669" s="90"/>
    </row>
    <row r="172670" spans="68:68" customFormat="1">
      <c r="BP172670" s="90"/>
    </row>
    <row r="172671" spans="68:68" customFormat="1">
      <c r="BP172671" s="90"/>
    </row>
    <row r="172672" spans="68:68" customFormat="1">
      <c r="BP172672" s="90"/>
    </row>
    <row r="172673" spans="68:68" customFormat="1">
      <c r="BP172673" s="90"/>
    </row>
    <row r="172674" spans="68:68" customFormat="1">
      <c r="BP172674" s="90"/>
    </row>
    <row r="172675" spans="68:68" customFormat="1">
      <c r="BP172675" s="90"/>
    </row>
    <row r="172676" spans="68:68" customFormat="1">
      <c r="BP172676" s="90"/>
    </row>
    <row r="172677" spans="68:68" customFormat="1">
      <c r="BP172677" s="90"/>
    </row>
    <row r="172678" spans="68:68" customFormat="1">
      <c r="BP172678" s="90"/>
    </row>
    <row r="172679" spans="68:68" customFormat="1">
      <c r="BP172679" s="90"/>
    </row>
    <row r="172680" spans="68:68" customFormat="1">
      <c r="BP172680" s="90"/>
    </row>
    <row r="172681" spans="68:68" customFormat="1">
      <c r="BP172681" s="90"/>
    </row>
    <row r="172682" spans="68:68" customFormat="1">
      <c r="BP172682" s="90"/>
    </row>
    <row r="172683" spans="68:68" customFormat="1">
      <c r="BP172683" s="90"/>
    </row>
    <row r="172684" spans="68:68" customFormat="1">
      <c r="BP172684" s="90"/>
    </row>
    <row r="172685" spans="68:68" customFormat="1">
      <c r="BP172685" s="90"/>
    </row>
    <row r="172686" spans="68:68" customFormat="1">
      <c r="BP172686" s="90"/>
    </row>
    <row r="172687" spans="68:68" customFormat="1">
      <c r="BP172687" s="90"/>
    </row>
    <row r="172688" spans="68:68" customFormat="1">
      <c r="BP172688" s="90"/>
    </row>
    <row r="172689" spans="68:68" customFormat="1">
      <c r="BP172689" s="90"/>
    </row>
    <row r="172690" spans="68:68" customFormat="1">
      <c r="BP172690" s="90"/>
    </row>
    <row r="172691" spans="68:68" customFormat="1">
      <c r="BP172691" s="90"/>
    </row>
    <row r="172692" spans="68:68" customFormat="1">
      <c r="BP172692" s="90"/>
    </row>
    <row r="172693" spans="68:68" customFormat="1">
      <c r="BP172693" s="90"/>
    </row>
    <row r="172694" spans="68:68" customFormat="1">
      <c r="BP172694" s="90"/>
    </row>
    <row r="172695" spans="68:68" customFormat="1">
      <c r="BP172695" s="90"/>
    </row>
    <row r="172696" spans="68:68" customFormat="1">
      <c r="BP172696" s="90"/>
    </row>
    <row r="172697" spans="68:68" customFormat="1">
      <c r="BP172697" s="90"/>
    </row>
    <row r="172698" spans="68:68" customFormat="1">
      <c r="BP172698" s="90"/>
    </row>
    <row r="172699" spans="68:68" customFormat="1">
      <c r="BP172699" s="90"/>
    </row>
    <row r="172700" spans="68:68" customFormat="1">
      <c r="BP172700" s="90"/>
    </row>
    <row r="172701" spans="68:68" customFormat="1">
      <c r="BP172701" s="90"/>
    </row>
    <row r="172702" spans="68:68" customFormat="1">
      <c r="BP172702" s="90"/>
    </row>
    <row r="172703" spans="68:68" customFormat="1">
      <c r="BP172703" s="90"/>
    </row>
    <row r="172704" spans="68:68" customFormat="1">
      <c r="BP172704" s="90"/>
    </row>
    <row r="172705" spans="68:68" customFormat="1">
      <c r="BP172705" s="90"/>
    </row>
    <row r="172706" spans="68:68" customFormat="1">
      <c r="BP172706" s="90"/>
    </row>
    <row r="172707" spans="68:68" customFormat="1">
      <c r="BP172707" s="90"/>
    </row>
    <row r="172708" spans="68:68" customFormat="1">
      <c r="BP172708" s="90"/>
    </row>
    <row r="172709" spans="68:68" customFormat="1">
      <c r="BP172709" s="90"/>
    </row>
    <row r="172710" spans="68:68" customFormat="1">
      <c r="BP172710" s="90"/>
    </row>
    <row r="172711" spans="68:68" customFormat="1">
      <c r="BP172711" s="90"/>
    </row>
    <row r="172712" spans="68:68" customFormat="1">
      <c r="BP172712" s="90"/>
    </row>
    <row r="172713" spans="68:68" customFormat="1">
      <c r="BP172713" s="90"/>
    </row>
    <row r="172714" spans="68:68" customFormat="1">
      <c r="BP172714" s="90"/>
    </row>
    <row r="172715" spans="68:68" customFormat="1">
      <c r="BP172715" s="90"/>
    </row>
    <row r="172716" spans="68:68" customFormat="1">
      <c r="BP172716" s="90"/>
    </row>
    <row r="172717" spans="68:68" customFormat="1">
      <c r="BP172717" s="90"/>
    </row>
    <row r="172718" spans="68:68" customFormat="1">
      <c r="BP172718" s="90"/>
    </row>
    <row r="172719" spans="68:68" customFormat="1">
      <c r="BP172719" s="90"/>
    </row>
    <row r="172720" spans="68:68" customFormat="1">
      <c r="BP172720" s="90"/>
    </row>
    <row r="172721" spans="68:68" customFormat="1">
      <c r="BP172721" s="90"/>
    </row>
    <row r="172722" spans="68:68" customFormat="1">
      <c r="BP172722" s="90"/>
    </row>
    <row r="172723" spans="68:68" customFormat="1">
      <c r="BP172723" s="90"/>
    </row>
    <row r="172724" spans="68:68" customFormat="1">
      <c r="BP172724" s="90"/>
    </row>
    <row r="172725" spans="68:68" customFormat="1">
      <c r="BP172725" s="90"/>
    </row>
    <row r="172726" spans="68:68" customFormat="1">
      <c r="BP172726" s="90"/>
    </row>
    <row r="172727" spans="68:68" customFormat="1">
      <c r="BP172727" s="90"/>
    </row>
    <row r="172728" spans="68:68" customFormat="1">
      <c r="BP172728" s="90"/>
    </row>
    <row r="172729" spans="68:68" customFormat="1">
      <c r="BP172729" s="90"/>
    </row>
    <row r="172730" spans="68:68" customFormat="1">
      <c r="BP172730" s="90"/>
    </row>
    <row r="172731" spans="68:68" customFormat="1">
      <c r="BP172731" s="90"/>
    </row>
    <row r="172732" spans="68:68" customFormat="1">
      <c r="BP172732" s="90"/>
    </row>
    <row r="172733" spans="68:68" customFormat="1">
      <c r="BP172733" s="90"/>
    </row>
    <row r="172734" spans="68:68" customFormat="1">
      <c r="BP172734" s="90"/>
    </row>
    <row r="172735" spans="68:68" customFormat="1">
      <c r="BP172735" s="90"/>
    </row>
    <row r="172736" spans="68:68" customFormat="1">
      <c r="BP172736" s="90"/>
    </row>
    <row r="172737" spans="68:68" customFormat="1">
      <c r="BP172737" s="90"/>
    </row>
    <row r="172738" spans="68:68" customFormat="1">
      <c r="BP172738" s="90"/>
    </row>
    <row r="172739" spans="68:68" customFormat="1">
      <c r="BP172739" s="90"/>
    </row>
    <row r="172740" spans="68:68" customFormat="1">
      <c r="BP172740" s="90"/>
    </row>
    <row r="172741" spans="68:68" customFormat="1">
      <c r="BP172741" s="90"/>
    </row>
    <row r="172742" spans="68:68" customFormat="1">
      <c r="BP172742" s="90"/>
    </row>
    <row r="172743" spans="68:68" customFormat="1">
      <c r="BP172743" s="90"/>
    </row>
    <row r="172744" spans="68:68" customFormat="1">
      <c r="BP172744" s="90"/>
    </row>
    <row r="172745" spans="68:68" customFormat="1">
      <c r="BP172745" s="90"/>
    </row>
    <row r="172746" spans="68:68" customFormat="1">
      <c r="BP172746" s="90"/>
    </row>
    <row r="172747" spans="68:68" customFormat="1">
      <c r="BP172747" s="90"/>
    </row>
    <row r="172748" spans="68:68" customFormat="1">
      <c r="BP172748" s="90"/>
    </row>
    <row r="172749" spans="68:68" customFormat="1">
      <c r="BP172749" s="90"/>
    </row>
    <row r="172750" spans="68:68" customFormat="1">
      <c r="BP172750" s="90"/>
    </row>
    <row r="172751" spans="68:68" customFormat="1">
      <c r="BP172751" s="90"/>
    </row>
    <row r="172752" spans="68:68" customFormat="1">
      <c r="BP172752" s="90"/>
    </row>
    <row r="172753" spans="68:68" customFormat="1">
      <c r="BP172753" s="90"/>
    </row>
    <row r="172754" spans="68:68" customFormat="1">
      <c r="BP172754" s="90"/>
    </row>
    <row r="172755" spans="68:68" customFormat="1">
      <c r="BP172755" s="90"/>
    </row>
    <row r="172756" spans="68:68" customFormat="1">
      <c r="BP172756" s="90"/>
    </row>
    <row r="172757" spans="68:68" customFormat="1">
      <c r="BP172757" s="90"/>
    </row>
    <row r="172758" spans="68:68" customFormat="1">
      <c r="BP172758" s="90"/>
    </row>
    <row r="172759" spans="68:68" customFormat="1">
      <c r="BP172759" s="90"/>
    </row>
    <row r="172760" spans="68:68" customFormat="1">
      <c r="BP172760" s="90"/>
    </row>
    <row r="172761" spans="68:68" customFormat="1">
      <c r="BP172761" s="90"/>
    </row>
    <row r="172762" spans="68:68" customFormat="1">
      <c r="BP172762" s="90"/>
    </row>
    <row r="172763" spans="68:68" customFormat="1">
      <c r="BP172763" s="90"/>
    </row>
    <row r="172764" spans="68:68" customFormat="1">
      <c r="BP172764" s="90"/>
    </row>
    <row r="172765" spans="68:68" customFormat="1">
      <c r="BP172765" s="90"/>
    </row>
    <row r="172766" spans="68:68" customFormat="1">
      <c r="BP172766" s="90"/>
    </row>
    <row r="172767" spans="68:68" customFormat="1">
      <c r="BP172767" s="90"/>
    </row>
    <row r="172768" spans="68:68" customFormat="1">
      <c r="BP172768" s="90"/>
    </row>
    <row r="172769" spans="68:68" customFormat="1">
      <c r="BP172769" s="90"/>
    </row>
    <row r="172770" spans="68:68" customFormat="1">
      <c r="BP172770" s="90"/>
    </row>
    <row r="172771" spans="68:68" customFormat="1">
      <c r="BP172771" s="90"/>
    </row>
    <row r="172772" spans="68:68" customFormat="1">
      <c r="BP172772" s="90"/>
    </row>
    <row r="172773" spans="68:68" customFormat="1">
      <c r="BP172773" s="90"/>
    </row>
    <row r="172774" spans="68:68" customFormat="1">
      <c r="BP172774" s="90"/>
    </row>
    <row r="172775" spans="68:68" customFormat="1">
      <c r="BP172775" s="90"/>
    </row>
    <row r="172776" spans="68:68" customFormat="1">
      <c r="BP172776" s="90"/>
    </row>
    <row r="172777" spans="68:68" customFormat="1">
      <c r="BP172777" s="90"/>
    </row>
    <row r="172778" spans="68:68" customFormat="1">
      <c r="BP172778" s="90"/>
    </row>
    <row r="172779" spans="68:68" customFormat="1">
      <c r="BP172779" s="90"/>
    </row>
    <row r="172780" spans="68:68" customFormat="1">
      <c r="BP172780" s="90"/>
    </row>
    <row r="172781" spans="68:68" customFormat="1">
      <c r="BP172781" s="90"/>
    </row>
    <row r="172782" spans="68:68" customFormat="1">
      <c r="BP172782" s="90"/>
    </row>
    <row r="172783" spans="68:68" customFormat="1">
      <c r="BP172783" s="90"/>
    </row>
    <row r="172784" spans="68:68" customFormat="1">
      <c r="BP172784" s="90"/>
    </row>
    <row r="172785" spans="68:68" customFormat="1">
      <c r="BP172785" s="90"/>
    </row>
    <row r="172786" spans="68:68" customFormat="1">
      <c r="BP172786" s="90"/>
    </row>
    <row r="172787" spans="68:68" customFormat="1">
      <c r="BP172787" s="90"/>
    </row>
    <row r="172788" spans="68:68" customFormat="1">
      <c r="BP172788" s="90"/>
    </row>
    <row r="172789" spans="68:68" customFormat="1">
      <c r="BP172789" s="90"/>
    </row>
    <row r="172790" spans="68:68" customFormat="1">
      <c r="BP172790" s="90"/>
    </row>
    <row r="172791" spans="68:68" customFormat="1">
      <c r="BP172791" s="90"/>
    </row>
    <row r="172792" spans="68:68" customFormat="1">
      <c r="BP172792" s="90"/>
    </row>
    <row r="172793" spans="68:68" customFormat="1">
      <c r="BP172793" s="90"/>
    </row>
    <row r="172794" spans="68:68" customFormat="1">
      <c r="BP172794" s="90"/>
    </row>
    <row r="172795" spans="68:68" customFormat="1">
      <c r="BP172795" s="90"/>
    </row>
    <row r="172796" spans="68:68" customFormat="1">
      <c r="BP172796" s="90"/>
    </row>
    <row r="172797" spans="68:68" customFormat="1">
      <c r="BP172797" s="90"/>
    </row>
    <row r="172798" spans="68:68" customFormat="1">
      <c r="BP172798" s="90"/>
    </row>
    <row r="172799" spans="68:68" customFormat="1">
      <c r="BP172799" s="90"/>
    </row>
    <row r="172800" spans="68:68" customFormat="1">
      <c r="BP172800" s="90"/>
    </row>
    <row r="172801" spans="68:68" customFormat="1">
      <c r="BP172801" s="90"/>
    </row>
    <row r="172802" spans="68:68" customFormat="1">
      <c r="BP172802" s="90"/>
    </row>
    <row r="172803" spans="68:68" customFormat="1">
      <c r="BP172803" s="90"/>
    </row>
    <row r="172804" spans="68:68" customFormat="1">
      <c r="BP172804" s="90"/>
    </row>
    <row r="172805" spans="68:68" customFormat="1">
      <c r="BP172805" s="90"/>
    </row>
    <row r="172806" spans="68:68" customFormat="1">
      <c r="BP172806" s="90"/>
    </row>
    <row r="172807" spans="68:68" customFormat="1">
      <c r="BP172807" s="90"/>
    </row>
    <row r="172808" spans="68:68" customFormat="1">
      <c r="BP172808" s="90"/>
    </row>
    <row r="172809" spans="68:68" customFormat="1">
      <c r="BP172809" s="90"/>
    </row>
    <row r="172810" spans="68:68" customFormat="1">
      <c r="BP172810" s="90"/>
    </row>
    <row r="172811" spans="68:68" customFormat="1">
      <c r="BP172811" s="90"/>
    </row>
    <row r="172812" spans="68:68" customFormat="1">
      <c r="BP172812" s="90"/>
    </row>
    <row r="172813" spans="68:68" customFormat="1">
      <c r="BP172813" s="90"/>
    </row>
    <row r="172814" spans="68:68" customFormat="1">
      <c r="BP172814" s="90"/>
    </row>
    <row r="172815" spans="68:68" customFormat="1">
      <c r="BP172815" s="90"/>
    </row>
    <row r="172816" spans="68:68" customFormat="1">
      <c r="BP172816" s="90"/>
    </row>
    <row r="172817" spans="68:68" customFormat="1">
      <c r="BP172817" s="90"/>
    </row>
    <row r="172818" spans="68:68" customFormat="1">
      <c r="BP172818" s="90"/>
    </row>
    <row r="172819" spans="68:68" customFormat="1">
      <c r="BP172819" s="90"/>
    </row>
    <row r="172820" spans="68:68" customFormat="1">
      <c r="BP172820" s="90"/>
    </row>
    <row r="172821" spans="68:68" customFormat="1">
      <c r="BP172821" s="90"/>
    </row>
    <row r="172822" spans="68:68" customFormat="1">
      <c r="BP172822" s="90"/>
    </row>
    <row r="172823" spans="68:68" customFormat="1">
      <c r="BP172823" s="90"/>
    </row>
    <row r="172824" spans="68:68" customFormat="1">
      <c r="BP172824" s="90"/>
    </row>
    <row r="172825" spans="68:68" customFormat="1">
      <c r="BP172825" s="90"/>
    </row>
    <row r="172826" spans="68:68" customFormat="1">
      <c r="BP172826" s="90"/>
    </row>
    <row r="172827" spans="68:68" customFormat="1">
      <c r="BP172827" s="90"/>
    </row>
    <row r="172828" spans="68:68" customFormat="1">
      <c r="BP172828" s="90"/>
    </row>
    <row r="172829" spans="68:68" customFormat="1">
      <c r="BP172829" s="90"/>
    </row>
    <row r="172830" spans="68:68" customFormat="1">
      <c r="BP172830" s="90"/>
    </row>
    <row r="172831" spans="68:68" customFormat="1">
      <c r="BP172831" s="90"/>
    </row>
    <row r="172832" spans="68:68" customFormat="1">
      <c r="BP172832" s="90"/>
    </row>
    <row r="172833" spans="68:68" customFormat="1">
      <c r="BP172833" s="90"/>
    </row>
    <row r="172834" spans="68:68" customFormat="1">
      <c r="BP172834" s="90"/>
    </row>
    <row r="172835" spans="68:68" customFormat="1">
      <c r="BP172835" s="90"/>
    </row>
    <row r="172836" spans="68:68" customFormat="1">
      <c r="BP172836" s="90"/>
    </row>
    <row r="172837" spans="68:68" customFormat="1">
      <c r="BP172837" s="90"/>
    </row>
    <row r="172838" spans="68:68" customFormat="1">
      <c r="BP172838" s="90"/>
    </row>
    <row r="172839" spans="68:68" customFormat="1">
      <c r="BP172839" s="90"/>
    </row>
    <row r="172840" spans="68:68" customFormat="1">
      <c r="BP172840" s="90"/>
    </row>
    <row r="172841" spans="68:68" customFormat="1">
      <c r="BP172841" s="90"/>
    </row>
    <row r="172842" spans="68:68" customFormat="1">
      <c r="BP172842" s="90"/>
    </row>
    <row r="172843" spans="68:68" customFormat="1">
      <c r="BP172843" s="90"/>
    </row>
    <row r="172844" spans="68:68" customFormat="1">
      <c r="BP172844" s="90"/>
    </row>
    <row r="172845" spans="68:68" customFormat="1">
      <c r="BP172845" s="90"/>
    </row>
    <row r="172846" spans="68:68" customFormat="1">
      <c r="BP172846" s="90"/>
    </row>
    <row r="172847" spans="68:68" customFormat="1">
      <c r="BP172847" s="90"/>
    </row>
    <row r="172848" spans="68:68" customFormat="1">
      <c r="BP172848" s="90"/>
    </row>
    <row r="172849" spans="68:68" customFormat="1">
      <c r="BP172849" s="90"/>
    </row>
    <row r="172850" spans="68:68" customFormat="1">
      <c r="BP172850" s="90"/>
    </row>
    <row r="172851" spans="68:68" customFormat="1">
      <c r="BP172851" s="90"/>
    </row>
    <row r="172852" spans="68:68" customFormat="1">
      <c r="BP172852" s="90"/>
    </row>
    <row r="172853" spans="68:68" customFormat="1">
      <c r="BP172853" s="90"/>
    </row>
    <row r="172854" spans="68:68" customFormat="1">
      <c r="BP172854" s="90"/>
    </row>
    <row r="172855" spans="68:68" customFormat="1">
      <c r="BP172855" s="90"/>
    </row>
    <row r="172856" spans="68:68" customFormat="1">
      <c r="BP172856" s="90"/>
    </row>
    <row r="172857" spans="68:68" customFormat="1">
      <c r="BP172857" s="90"/>
    </row>
    <row r="172858" spans="68:68" customFormat="1">
      <c r="BP172858" s="90"/>
    </row>
    <row r="172859" spans="68:68" customFormat="1">
      <c r="BP172859" s="90"/>
    </row>
    <row r="172860" spans="68:68" customFormat="1">
      <c r="BP172860" s="90"/>
    </row>
    <row r="172861" spans="68:68" customFormat="1">
      <c r="BP172861" s="90"/>
    </row>
    <row r="172862" spans="68:68" customFormat="1">
      <c r="BP172862" s="90"/>
    </row>
    <row r="172863" spans="68:68" customFormat="1">
      <c r="BP172863" s="90"/>
    </row>
    <row r="172864" spans="68:68" customFormat="1">
      <c r="BP172864" s="90"/>
    </row>
    <row r="172865" spans="68:68" customFormat="1">
      <c r="BP172865" s="90"/>
    </row>
    <row r="172866" spans="68:68" customFormat="1">
      <c r="BP172866" s="90"/>
    </row>
    <row r="172867" spans="68:68" customFormat="1">
      <c r="BP172867" s="90"/>
    </row>
    <row r="172868" spans="68:68" customFormat="1">
      <c r="BP172868" s="90"/>
    </row>
    <row r="172869" spans="68:68" customFormat="1">
      <c r="BP172869" s="90"/>
    </row>
    <row r="172870" spans="68:68" customFormat="1">
      <c r="BP172870" s="90"/>
    </row>
    <row r="172871" spans="68:68" customFormat="1">
      <c r="BP172871" s="90"/>
    </row>
    <row r="172872" spans="68:68" customFormat="1">
      <c r="BP172872" s="90"/>
    </row>
    <row r="172873" spans="68:68" customFormat="1">
      <c r="BP172873" s="90"/>
    </row>
    <row r="172874" spans="68:68" customFormat="1">
      <c r="BP172874" s="90"/>
    </row>
    <row r="172875" spans="68:68" customFormat="1">
      <c r="BP172875" s="90"/>
    </row>
    <row r="172876" spans="68:68" customFormat="1">
      <c r="BP172876" s="90"/>
    </row>
    <row r="172877" spans="68:68" customFormat="1">
      <c r="BP172877" s="90"/>
    </row>
    <row r="172878" spans="68:68" customFormat="1">
      <c r="BP172878" s="90"/>
    </row>
    <row r="172879" spans="68:68" customFormat="1">
      <c r="BP172879" s="90"/>
    </row>
    <row r="172880" spans="68:68" customFormat="1">
      <c r="BP172880" s="90"/>
    </row>
    <row r="172881" spans="68:68" customFormat="1">
      <c r="BP172881" s="90"/>
    </row>
    <row r="172882" spans="68:68" customFormat="1">
      <c r="BP172882" s="90"/>
    </row>
    <row r="172883" spans="68:68" customFormat="1">
      <c r="BP172883" s="90"/>
    </row>
    <row r="172884" spans="68:68" customFormat="1">
      <c r="BP172884" s="90"/>
    </row>
    <row r="172885" spans="68:68" customFormat="1">
      <c r="BP172885" s="90"/>
    </row>
    <row r="172886" spans="68:68" customFormat="1">
      <c r="BP172886" s="90"/>
    </row>
    <row r="172887" spans="68:68" customFormat="1">
      <c r="BP172887" s="90"/>
    </row>
    <row r="172888" spans="68:68" customFormat="1">
      <c r="BP172888" s="90"/>
    </row>
    <row r="172889" spans="68:68" customFormat="1">
      <c r="BP172889" s="90"/>
    </row>
    <row r="172890" spans="68:68" customFormat="1">
      <c r="BP172890" s="90"/>
    </row>
    <row r="172891" spans="68:68" customFormat="1">
      <c r="BP172891" s="90"/>
    </row>
    <row r="172892" spans="68:68" customFormat="1">
      <c r="BP172892" s="90"/>
    </row>
    <row r="172893" spans="68:68" customFormat="1">
      <c r="BP172893" s="90"/>
    </row>
    <row r="172894" spans="68:68" customFormat="1">
      <c r="BP172894" s="90"/>
    </row>
    <row r="172895" spans="68:68" customFormat="1">
      <c r="BP172895" s="90"/>
    </row>
    <row r="172896" spans="68:68" customFormat="1">
      <c r="BP172896" s="90"/>
    </row>
    <row r="172897" spans="68:68" customFormat="1">
      <c r="BP172897" s="90"/>
    </row>
    <row r="172898" spans="68:68" customFormat="1">
      <c r="BP172898" s="90"/>
    </row>
    <row r="172899" spans="68:68" customFormat="1">
      <c r="BP172899" s="90"/>
    </row>
    <row r="172900" spans="68:68" customFormat="1">
      <c r="BP172900" s="90"/>
    </row>
    <row r="172901" spans="68:68" customFormat="1">
      <c r="BP172901" s="90"/>
    </row>
    <row r="172902" spans="68:68" customFormat="1">
      <c r="BP172902" s="90"/>
    </row>
    <row r="172903" spans="68:68" customFormat="1">
      <c r="BP172903" s="90"/>
    </row>
    <row r="172904" spans="68:68" customFormat="1">
      <c r="BP172904" s="90"/>
    </row>
    <row r="172905" spans="68:68" customFormat="1">
      <c r="BP172905" s="90"/>
    </row>
    <row r="172906" spans="68:68" customFormat="1">
      <c r="BP172906" s="90"/>
    </row>
    <row r="172907" spans="68:68" customFormat="1">
      <c r="BP172907" s="90"/>
    </row>
    <row r="172908" spans="68:68" customFormat="1">
      <c r="BP172908" s="90"/>
    </row>
    <row r="172909" spans="68:68" customFormat="1">
      <c r="BP172909" s="90"/>
    </row>
    <row r="172910" spans="68:68" customFormat="1">
      <c r="BP172910" s="90"/>
    </row>
    <row r="172911" spans="68:68" customFormat="1">
      <c r="BP172911" s="90"/>
    </row>
    <row r="172912" spans="68:68" customFormat="1">
      <c r="BP172912" s="90"/>
    </row>
    <row r="172913" spans="68:68" customFormat="1">
      <c r="BP172913" s="90"/>
    </row>
    <row r="172914" spans="68:68" customFormat="1">
      <c r="BP172914" s="90"/>
    </row>
    <row r="172915" spans="68:68" customFormat="1">
      <c r="BP172915" s="90"/>
    </row>
    <row r="172916" spans="68:68" customFormat="1">
      <c r="BP172916" s="90"/>
    </row>
    <row r="172917" spans="68:68" customFormat="1">
      <c r="BP172917" s="90"/>
    </row>
    <row r="172918" spans="68:68" customFormat="1">
      <c r="BP172918" s="90"/>
    </row>
    <row r="172919" spans="68:68" customFormat="1">
      <c r="BP172919" s="90"/>
    </row>
    <row r="172920" spans="68:68" customFormat="1">
      <c r="BP172920" s="90"/>
    </row>
    <row r="172921" spans="68:68" customFormat="1">
      <c r="BP172921" s="90"/>
    </row>
    <row r="172922" spans="68:68" customFormat="1">
      <c r="BP172922" s="90"/>
    </row>
    <row r="172923" spans="68:68" customFormat="1">
      <c r="BP172923" s="90"/>
    </row>
    <row r="172924" spans="68:68" customFormat="1">
      <c r="BP172924" s="90"/>
    </row>
    <row r="172925" spans="68:68" customFormat="1">
      <c r="BP172925" s="90"/>
    </row>
    <row r="172926" spans="68:68" customFormat="1">
      <c r="BP172926" s="90"/>
    </row>
    <row r="172927" spans="68:68" customFormat="1">
      <c r="BP172927" s="90"/>
    </row>
    <row r="172928" spans="68:68" customFormat="1">
      <c r="BP172928" s="90"/>
    </row>
    <row r="172929" spans="68:68" customFormat="1">
      <c r="BP172929" s="90"/>
    </row>
    <row r="172930" spans="68:68" customFormat="1">
      <c r="BP172930" s="90"/>
    </row>
    <row r="172931" spans="68:68" customFormat="1">
      <c r="BP172931" s="90"/>
    </row>
    <row r="172932" spans="68:68" customFormat="1">
      <c r="BP172932" s="90"/>
    </row>
    <row r="172933" spans="68:68" customFormat="1">
      <c r="BP172933" s="90"/>
    </row>
    <row r="172934" spans="68:68" customFormat="1">
      <c r="BP172934" s="90"/>
    </row>
    <row r="172935" spans="68:68" customFormat="1">
      <c r="BP172935" s="90"/>
    </row>
    <row r="172936" spans="68:68" customFormat="1">
      <c r="BP172936" s="90"/>
    </row>
    <row r="172937" spans="68:68" customFormat="1">
      <c r="BP172937" s="90"/>
    </row>
    <row r="172938" spans="68:68" customFormat="1">
      <c r="BP172938" s="90"/>
    </row>
    <row r="172939" spans="68:68" customFormat="1">
      <c r="BP172939" s="90"/>
    </row>
    <row r="172940" spans="68:68" customFormat="1">
      <c r="BP172940" s="90"/>
    </row>
    <row r="172941" spans="68:68" customFormat="1">
      <c r="BP172941" s="90"/>
    </row>
    <row r="172942" spans="68:68" customFormat="1">
      <c r="BP172942" s="90"/>
    </row>
    <row r="172943" spans="68:68" customFormat="1">
      <c r="BP172943" s="90"/>
    </row>
    <row r="172944" spans="68:68" customFormat="1">
      <c r="BP172944" s="90"/>
    </row>
    <row r="172945" spans="68:68" customFormat="1">
      <c r="BP172945" s="90"/>
    </row>
    <row r="172946" spans="68:68" customFormat="1">
      <c r="BP172946" s="90"/>
    </row>
    <row r="172947" spans="68:68" customFormat="1">
      <c r="BP172947" s="90"/>
    </row>
    <row r="172948" spans="68:68" customFormat="1">
      <c r="BP172948" s="90"/>
    </row>
    <row r="172949" spans="68:68" customFormat="1">
      <c r="BP172949" s="90"/>
    </row>
    <row r="172950" spans="68:68" customFormat="1">
      <c r="BP172950" s="90"/>
    </row>
    <row r="172951" spans="68:68" customFormat="1">
      <c r="BP172951" s="90"/>
    </row>
    <row r="172952" spans="68:68" customFormat="1">
      <c r="BP172952" s="90"/>
    </row>
    <row r="172953" spans="68:68" customFormat="1">
      <c r="BP172953" s="90"/>
    </row>
    <row r="172954" spans="68:68" customFormat="1">
      <c r="BP172954" s="90"/>
    </row>
    <row r="172955" spans="68:68" customFormat="1">
      <c r="BP172955" s="90"/>
    </row>
    <row r="172956" spans="68:68" customFormat="1">
      <c r="BP172956" s="90"/>
    </row>
    <row r="172957" spans="68:68" customFormat="1">
      <c r="BP172957" s="90"/>
    </row>
    <row r="172958" spans="68:68" customFormat="1">
      <c r="BP172958" s="90"/>
    </row>
    <row r="172959" spans="68:68" customFormat="1">
      <c r="BP172959" s="90"/>
    </row>
    <row r="172960" spans="68:68" customFormat="1">
      <c r="BP172960" s="90"/>
    </row>
    <row r="172961" spans="68:68" customFormat="1">
      <c r="BP172961" s="90"/>
    </row>
    <row r="172962" spans="68:68" customFormat="1">
      <c r="BP172962" s="90"/>
    </row>
    <row r="172963" spans="68:68" customFormat="1">
      <c r="BP172963" s="90"/>
    </row>
    <row r="172964" spans="68:68" customFormat="1">
      <c r="BP172964" s="90"/>
    </row>
    <row r="172965" spans="68:68" customFormat="1">
      <c r="BP172965" s="90"/>
    </row>
    <row r="172966" spans="68:68" customFormat="1">
      <c r="BP172966" s="90"/>
    </row>
    <row r="172967" spans="68:68" customFormat="1">
      <c r="BP172967" s="90"/>
    </row>
    <row r="172968" spans="68:68" customFormat="1">
      <c r="BP172968" s="90"/>
    </row>
    <row r="172969" spans="68:68" customFormat="1">
      <c r="BP172969" s="90"/>
    </row>
    <row r="172970" spans="68:68" customFormat="1">
      <c r="BP172970" s="90"/>
    </row>
    <row r="172971" spans="68:68" customFormat="1">
      <c r="BP172971" s="90"/>
    </row>
    <row r="172972" spans="68:68" customFormat="1">
      <c r="BP172972" s="90"/>
    </row>
    <row r="172973" spans="68:68" customFormat="1">
      <c r="BP172973" s="90"/>
    </row>
    <row r="172974" spans="68:68" customFormat="1">
      <c r="BP172974" s="90"/>
    </row>
    <row r="172975" spans="68:68" customFormat="1">
      <c r="BP172975" s="90"/>
    </row>
    <row r="172976" spans="68:68" customFormat="1">
      <c r="BP172976" s="90"/>
    </row>
    <row r="172977" spans="68:68" customFormat="1">
      <c r="BP172977" s="90"/>
    </row>
    <row r="172978" spans="68:68" customFormat="1">
      <c r="BP172978" s="90"/>
    </row>
    <row r="172979" spans="68:68" customFormat="1">
      <c r="BP172979" s="90"/>
    </row>
    <row r="172980" spans="68:68" customFormat="1">
      <c r="BP172980" s="90"/>
    </row>
    <row r="172981" spans="68:68" customFormat="1">
      <c r="BP172981" s="90"/>
    </row>
    <row r="172982" spans="68:68" customFormat="1">
      <c r="BP172982" s="90"/>
    </row>
    <row r="172983" spans="68:68" customFormat="1">
      <c r="BP172983" s="90"/>
    </row>
    <row r="172984" spans="68:68" customFormat="1">
      <c r="BP172984" s="90"/>
    </row>
    <row r="172985" spans="68:68" customFormat="1">
      <c r="BP172985" s="90"/>
    </row>
    <row r="172986" spans="68:68" customFormat="1">
      <c r="BP172986" s="90"/>
    </row>
    <row r="172987" spans="68:68" customFormat="1">
      <c r="BP172987" s="90"/>
    </row>
    <row r="172988" spans="68:68" customFormat="1">
      <c r="BP172988" s="90"/>
    </row>
    <row r="172989" spans="68:68" customFormat="1">
      <c r="BP172989" s="90"/>
    </row>
    <row r="172990" spans="68:68" customFormat="1">
      <c r="BP172990" s="90"/>
    </row>
    <row r="172991" spans="68:68" customFormat="1">
      <c r="BP172991" s="90"/>
    </row>
    <row r="172992" spans="68:68" customFormat="1">
      <c r="BP172992" s="90"/>
    </row>
    <row r="172993" spans="68:68" customFormat="1">
      <c r="BP172993" s="90"/>
    </row>
    <row r="172994" spans="68:68" customFormat="1">
      <c r="BP172994" s="90"/>
    </row>
    <row r="172995" spans="68:68" customFormat="1">
      <c r="BP172995" s="90"/>
    </row>
    <row r="172996" spans="68:68" customFormat="1">
      <c r="BP172996" s="90"/>
    </row>
    <row r="172997" spans="68:68" customFormat="1">
      <c r="BP172997" s="90"/>
    </row>
    <row r="172998" spans="68:68" customFormat="1">
      <c r="BP172998" s="90"/>
    </row>
    <row r="172999" spans="68:68" customFormat="1">
      <c r="BP172999" s="90"/>
    </row>
    <row r="173000" spans="68:68" customFormat="1">
      <c r="BP173000" s="90"/>
    </row>
    <row r="173001" spans="68:68" customFormat="1">
      <c r="BP173001" s="90"/>
    </row>
    <row r="173002" spans="68:68" customFormat="1">
      <c r="BP173002" s="90"/>
    </row>
    <row r="173003" spans="68:68" customFormat="1">
      <c r="BP173003" s="90"/>
    </row>
    <row r="173004" spans="68:68" customFormat="1">
      <c r="BP173004" s="90"/>
    </row>
    <row r="173005" spans="68:68" customFormat="1">
      <c r="BP173005" s="90"/>
    </row>
    <row r="173006" spans="68:68" customFormat="1">
      <c r="BP173006" s="90"/>
    </row>
    <row r="173007" spans="68:68" customFormat="1">
      <c r="BP173007" s="90"/>
    </row>
    <row r="173008" spans="68:68" customFormat="1">
      <c r="BP173008" s="90"/>
    </row>
    <row r="173009" spans="68:68" customFormat="1">
      <c r="BP173009" s="90"/>
    </row>
    <row r="173010" spans="68:68" customFormat="1">
      <c r="BP173010" s="90"/>
    </row>
    <row r="173011" spans="68:68" customFormat="1">
      <c r="BP173011" s="90"/>
    </row>
    <row r="173012" spans="68:68" customFormat="1">
      <c r="BP173012" s="90"/>
    </row>
    <row r="173013" spans="68:68" customFormat="1">
      <c r="BP173013" s="90"/>
    </row>
    <row r="173014" spans="68:68" customFormat="1">
      <c r="BP173014" s="90"/>
    </row>
    <row r="173015" spans="68:68" customFormat="1">
      <c r="BP173015" s="90"/>
    </row>
    <row r="173016" spans="68:68" customFormat="1">
      <c r="BP173016" s="90"/>
    </row>
    <row r="173017" spans="68:68" customFormat="1">
      <c r="BP173017" s="90"/>
    </row>
    <row r="173018" spans="68:68" customFormat="1">
      <c r="BP173018" s="90"/>
    </row>
    <row r="173019" spans="68:68" customFormat="1">
      <c r="BP173019" s="90"/>
    </row>
    <row r="173020" spans="68:68" customFormat="1">
      <c r="BP173020" s="90"/>
    </row>
    <row r="173021" spans="68:68" customFormat="1">
      <c r="BP173021" s="90"/>
    </row>
    <row r="173022" spans="68:68" customFormat="1">
      <c r="BP173022" s="90"/>
    </row>
    <row r="173023" spans="68:68" customFormat="1">
      <c r="BP173023" s="90"/>
    </row>
    <row r="173024" spans="68:68" customFormat="1">
      <c r="BP173024" s="90"/>
    </row>
    <row r="173025" spans="68:68" customFormat="1">
      <c r="BP173025" s="90"/>
    </row>
    <row r="173026" spans="68:68" customFormat="1">
      <c r="BP173026" s="90"/>
    </row>
    <row r="173027" spans="68:68" customFormat="1">
      <c r="BP173027" s="90"/>
    </row>
    <row r="173028" spans="68:68" customFormat="1">
      <c r="BP173028" s="90"/>
    </row>
    <row r="173029" spans="68:68" customFormat="1">
      <c r="BP173029" s="90"/>
    </row>
    <row r="173030" spans="68:68" customFormat="1">
      <c r="BP173030" s="90"/>
    </row>
    <row r="173031" spans="68:68" customFormat="1">
      <c r="BP173031" s="90"/>
    </row>
    <row r="173032" spans="68:68" customFormat="1">
      <c r="BP173032" s="90"/>
    </row>
    <row r="173033" spans="68:68" customFormat="1">
      <c r="BP173033" s="90"/>
    </row>
    <row r="173034" spans="68:68" customFormat="1">
      <c r="BP173034" s="90"/>
    </row>
    <row r="173035" spans="68:68" customFormat="1">
      <c r="BP173035" s="90"/>
    </row>
    <row r="173036" spans="68:68" customFormat="1">
      <c r="BP173036" s="90"/>
    </row>
    <row r="173037" spans="68:68" customFormat="1">
      <c r="BP173037" s="90"/>
    </row>
    <row r="173038" spans="68:68" customFormat="1">
      <c r="BP173038" s="90"/>
    </row>
    <row r="173039" spans="68:68" customFormat="1">
      <c r="BP173039" s="90"/>
    </row>
    <row r="173040" spans="68:68" customFormat="1">
      <c r="BP173040" s="90"/>
    </row>
    <row r="173041" spans="68:68" customFormat="1">
      <c r="BP173041" s="90"/>
    </row>
    <row r="173042" spans="68:68" customFormat="1">
      <c r="BP173042" s="90"/>
    </row>
    <row r="173043" spans="68:68" customFormat="1">
      <c r="BP173043" s="90"/>
    </row>
    <row r="173044" spans="68:68" customFormat="1">
      <c r="BP173044" s="90"/>
    </row>
    <row r="173045" spans="68:68" customFormat="1">
      <c r="BP173045" s="90"/>
    </row>
    <row r="173046" spans="68:68" customFormat="1">
      <c r="BP173046" s="90"/>
    </row>
    <row r="173047" spans="68:68" customFormat="1">
      <c r="BP173047" s="90"/>
    </row>
    <row r="173048" spans="68:68" customFormat="1">
      <c r="BP173048" s="90"/>
    </row>
    <row r="173049" spans="68:68" customFormat="1">
      <c r="BP173049" s="90"/>
    </row>
    <row r="173050" spans="68:68" customFormat="1">
      <c r="BP173050" s="90"/>
    </row>
    <row r="173051" spans="68:68" customFormat="1">
      <c r="BP173051" s="90"/>
    </row>
    <row r="173052" spans="68:68" customFormat="1">
      <c r="BP173052" s="90"/>
    </row>
    <row r="173053" spans="68:68" customFormat="1">
      <c r="BP173053" s="90"/>
    </row>
    <row r="173054" spans="68:68" customFormat="1">
      <c r="BP173054" s="90"/>
    </row>
    <row r="173055" spans="68:68" customFormat="1">
      <c r="BP173055" s="90"/>
    </row>
    <row r="173056" spans="68:68" customFormat="1">
      <c r="BP173056" s="90"/>
    </row>
    <row r="173057" spans="68:68" customFormat="1">
      <c r="BP173057" s="90"/>
    </row>
    <row r="173058" spans="68:68" customFormat="1">
      <c r="BP173058" s="90"/>
    </row>
    <row r="173059" spans="68:68" customFormat="1">
      <c r="BP173059" s="90"/>
    </row>
    <row r="173060" spans="68:68" customFormat="1">
      <c r="BP173060" s="90"/>
    </row>
    <row r="173061" spans="68:68" customFormat="1">
      <c r="BP173061" s="90"/>
    </row>
    <row r="173062" spans="68:68" customFormat="1">
      <c r="BP173062" s="90"/>
    </row>
    <row r="173063" spans="68:68" customFormat="1">
      <c r="BP173063" s="90"/>
    </row>
    <row r="173064" spans="68:68" customFormat="1">
      <c r="BP173064" s="90"/>
    </row>
    <row r="173065" spans="68:68" customFormat="1">
      <c r="BP173065" s="90"/>
    </row>
    <row r="173066" spans="68:68" customFormat="1">
      <c r="BP173066" s="90"/>
    </row>
    <row r="173067" spans="68:68" customFormat="1">
      <c r="BP173067" s="90"/>
    </row>
    <row r="173068" spans="68:68" customFormat="1">
      <c r="BP173068" s="90"/>
    </row>
    <row r="173069" spans="68:68" customFormat="1">
      <c r="BP173069" s="90"/>
    </row>
    <row r="173070" spans="68:68" customFormat="1">
      <c r="BP173070" s="90"/>
    </row>
    <row r="173071" spans="68:68" customFormat="1">
      <c r="BP173071" s="90"/>
    </row>
    <row r="173072" spans="68:68" customFormat="1">
      <c r="BP173072" s="90"/>
    </row>
    <row r="173073" spans="68:68" customFormat="1">
      <c r="BP173073" s="90"/>
    </row>
    <row r="173074" spans="68:68" customFormat="1">
      <c r="BP173074" s="90"/>
    </row>
    <row r="173075" spans="68:68" customFormat="1">
      <c r="BP173075" s="90"/>
    </row>
    <row r="173076" spans="68:68" customFormat="1">
      <c r="BP173076" s="90"/>
    </row>
    <row r="173077" spans="68:68" customFormat="1">
      <c r="BP173077" s="90"/>
    </row>
    <row r="173078" spans="68:68" customFormat="1">
      <c r="BP173078" s="90"/>
    </row>
    <row r="173079" spans="68:68" customFormat="1">
      <c r="BP173079" s="90"/>
    </row>
    <row r="173080" spans="68:68" customFormat="1">
      <c r="BP173080" s="90"/>
    </row>
    <row r="173081" spans="68:68" customFormat="1">
      <c r="BP173081" s="90"/>
    </row>
    <row r="173082" spans="68:68" customFormat="1">
      <c r="BP173082" s="90"/>
    </row>
    <row r="173083" spans="68:68" customFormat="1">
      <c r="BP173083" s="90"/>
    </row>
    <row r="173084" spans="68:68" customFormat="1">
      <c r="BP173084" s="90"/>
    </row>
    <row r="173085" spans="68:68" customFormat="1">
      <c r="BP173085" s="90"/>
    </row>
    <row r="173086" spans="68:68" customFormat="1">
      <c r="BP173086" s="90"/>
    </row>
    <row r="173087" spans="68:68" customFormat="1">
      <c r="BP173087" s="90"/>
    </row>
    <row r="173088" spans="68:68" customFormat="1">
      <c r="BP173088" s="90"/>
    </row>
    <row r="173089" spans="68:68" customFormat="1">
      <c r="BP173089" s="90"/>
    </row>
    <row r="173090" spans="68:68" customFormat="1">
      <c r="BP173090" s="90"/>
    </row>
    <row r="173091" spans="68:68" customFormat="1">
      <c r="BP173091" s="90"/>
    </row>
    <row r="173092" spans="68:68" customFormat="1">
      <c r="BP173092" s="90"/>
    </row>
    <row r="173093" spans="68:68" customFormat="1">
      <c r="BP173093" s="90"/>
    </row>
    <row r="173094" spans="68:68" customFormat="1">
      <c r="BP173094" s="90"/>
    </row>
    <row r="173095" spans="68:68" customFormat="1">
      <c r="BP173095" s="90"/>
    </row>
    <row r="173096" spans="68:68" customFormat="1">
      <c r="BP173096" s="90"/>
    </row>
    <row r="173097" spans="68:68" customFormat="1">
      <c r="BP173097" s="90"/>
    </row>
    <row r="173098" spans="68:68" customFormat="1">
      <c r="BP173098" s="90"/>
    </row>
    <row r="173099" spans="68:68" customFormat="1">
      <c r="BP173099" s="90"/>
    </row>
    <row r="173100" spans="68:68" customFormat="1">
      <c r="BP173100" s="90"/>
    </row>
    <row r="173101" spans="68:68" customFormat="1">
      <c r="BP173101" s="90"/>
    </row>
    <row r="173102" spans="68:68" customFormat="1">
      <c r="BP173102" s="90"/>
    </row>
    <row r="173103" spans="68:68" customFormat="1">
      <c r="BP173103" s="90"/>
    </row>
    <row r="173104" spans="68:68" customFormat="1">
      <c r="BP173104" s="90"/>
    </row>
    <row r="173105" spans="68:68" customFormat="1">
      <c r="BP173105" s="90"/>
    </row>
    <row r="173106" spans="68:68" customFormat="1">
      <c r="BP173106" s="90"/>
    </row>
    <row r="173107" spans="68:68" customFormat="1">
      <c r="BP173107" s="90"/>
    </row>
    <row r="173108" spans="68:68" customFormat="1">
      <c r="BP173108" s="90"/>
    </row>
    <row r="173109" spans="68:68" customFormat="1">
      <c r="BP173109" s="90"/>
    </row>
    <row r="173110" spans="68:68" customFormat="1">
      <c r="BP173110" s="90"/>
    </row>
    <row r="173111" spans="68:68" customFormat="1">
      <c r="BP173111" s="90"/>
    </row>
    <row r="173112" spans="68:68" customFormat="1">
      <c r="BP173112" s="90"/>
    </row>
    <row r="173113" spans="68:68" customFormat="1">
      <c r="BP173113" s="90"/>
    </row>
    <row r="173114" spans="68:68" customFormat="1">
      <c r="BP173114" s="90"/>
    </row>
    <row r="173115" spans="68:68" customFormat="1">
      <c r="BP173115" s="90"/>
    </row>
    <row r="173116" spans="68:68" customFormat="1">
      <c r="BP173116" s="90"/>
    </row>
    <row r="173117" spans="68:68" customFormat="1">
      <c r="BP173117" s="90"/>
    </row>
    <row r="173118" spans="68:68" customFormat="1">
      <c r="BP173118" s="90"/>
    </row>
    <row r="173119" spans="68:68" customFormat="1">
      <c r="BP173119" s="90"/>
    </row>
    <row r="173120" spans="68:68" customFormat="1">
      <c r="BP173120" s="90"/>
    </row>
    <row r="173121" spans="68:68" customFormat="1">
      <c r="BP173121" s="90"/>
    </row>
    <row r="173122" spans="68:68" customFormat="1">
      <c r="BP173122" s="90"/>
    </row>
    <row r="173123" spans="68:68" customFormat="1">
      <c r="BP173123" s="90"/>
    </row>
    <row r="173124" spans="68:68" customFormat="1">
      <c r="BP173124" s="90"/>
    </row>
    <row r="173125" spans="68:68" customFormat="1">
      <c r="BP173125" s="90"/>
    </row>
    <row r="173126" spans="68:68" customFormat="1">
      <c r="BP173126" s="90"/>
    </row>
    <row r="173127" spans="68:68" customFormat="1">
      <c r="BP173127" s="90"/>
    </row>
    <row r="173128" spans="68:68" customFormat="1">
      <c r="BP173128" s="90"/>
    </row>
    <row r="173129" spans="68:68" customFormat="1">
      <c r="BP173129" s="90"/>
    </row>
    <row r="173130" spans="68:68" customFormat="1">
      <c r="BP173130" s="90"/>
    </row>
    <row r="173131" spans="68:68" customFormat="1">
      <c r="BP173131" s="90"/>
    </row>
    <row r="173132" spans="68:68" customFormat="1">
      <c r="BP173132" s="90"/>
    </row>
    <row r="173133" spans="68:68" customFormat="1">
      <c r="BP173133" s="90"/>
    </row>
    <row r="173134" spans="68:68" customFormat="1">
      <c r="BP173134" s="90"/>
    </row>
    <row r="173135" spans="68:68" customFormat="1">
      <c r="BP173135" s="90"/>
    </row>
    <row r="173136" spans="68:68" customFormat="1">
      <c r="BP173136" s="90"/>
    </row>
    <row r="173137" spans="68:68" customFormat="1">
      <c r="BP173137" s="90"/>
    </row>
    <row r="173138" spans="68:68" customFormat="1">
      <c r="BP173138" s="90"/>
    </row>
    <row r="173139" spans="68:68" customFormat="1">
      <c r="BP173139" s="90"/>
    </row>
    <row r="173140" spans="68:68" customFormat="1">
      <c r="BP173140" s="90"/>
    </row>
    <row r="173141" spans="68:68" customFormat="1">
      <c r="BP173141" s="90"/>
    </row>
    <row r="173142" spans="68:68" customFormat="1">
      <c r="BP173142" s="90"/>
    </row>
    <row r="173143" spans="68:68" customFormat="1">
      <c r="BP173143" s="90"/>
    </row>
    <row r="173144" spans="68:68" customFormat="1">
      <c r="BP173144" s="90"/>
    </row>
    <row r="173145" spans="68:68" customFormat="1">
      <c r="BP173145" s="90"/>
    </row>
    <row r="173146" spans="68:68" customFormat="1">
      <c r="BP173146" s="90"/>
    </row>
    <row r="173147" spans="68:68" customFormat="1">
      <c r="BP173147" s="90"/>
    </row>
    <row r="173148" spans="68:68" customFormat="1">
      <c r="BP173148" s="90"/>
    </row>
    <row r="173149" spans="68:68" customFormat="1">
      <c r="BP173149" s="90"/>
    </row>
    <row r="173150" spans="68:68" customFormat="1">
      <c r="BP173150" s="90"/>
    </row>
    <row r="173151" spans="68:68" customFormat="1">
      <c r="BP173151" s="90"/>
    </row>
    <row r="173152" spans="68:68" customFormat="1">
      <c r="BP173152" s="90"/>
    </row>
    <row r="173153" spans="68:68" customFormat="1">
      <c r="BP173153" s="90"/>
    </row>
    <row r="173154" spans="68:68" customFormat="1">
      <c r="BP173154" s="90"/>
    </row>
    <row r="173155" spans="68:68" customFormat="1">
      <c r="BP173155" s="90"/>
    </row>
    <row r="173156" spans="68:68" customFormat="1">
      <c r="BP173156" s="90"/>
    </row>
    <row r="173157" spans="68:68" customFormat="1">
      <c r="BP173157" s="90"/>
    </row>
    <row r="173158" spans="68:68" customFormat="1">
      <c r="BP173158" s="90"/>
    </row>
    <row r="173159" spans="68:68" customFormat="1">
      <c r="BP173159" s="90"/>
    </row>
    <row r="173160" spans="68:68" customFormat="1">
      <c r="BP173160" s="90"/>
    </row>
    <row r="173161" spans="68:68" customFormat="1">
      <c r="BP173161" s="90"/>
    </row>
    <row r="173162" spans="68:68" customFormat="1">
      <c r="BP173162" s="90"/>
    </row>
    <row r="173163" spans="68:68" customFormat="1">
      <c r="BP173163" s="90"/>
    </row>
    <row r="173164" spans="68:68" customFormat="1">
      <c r="BP173164" s="90"/>
    </row>
    <row r="173165" spans="68:68" customFormat="1">
      <c r="BP173165" s="90"/>
    </row>
    <row r="173166" spans="68:68" customFormat="1">
      <c r="BP173166" s="90"/>
    </row>
    <row r="173167" spans="68:68" customFormat="1">
      <c r="BP173167" s="90"/>
    </row>
    <row r="173168" spans="68:68" customFormat="1">
      <c r="BP173168" s="90"/>
    </row>
    <row r="173169" spans="68:68" customFormat="1">
      <c r="BP173169" s="90"/>
    </row>
    <row r="173170" spans="68:68" customFormat="1">
      <c r="BP173170" s="90"/>
    </row>
    <row r="173171" spans="68:68" customFormat="1">
      <c r="BP173171" s="90"/>
    </row>
    <row r="173172" spans="68:68" customFormat="1">
      <c r="BP173172" s="90"/>
    </row>
    <row r="173173" spans="68:68" customFormat="1">
      <c r="BP173173" s="90"/>
    </row>
    <row r="173174" spans="68:68" customFormat="1">
      <c r="BP173174" s="90"/>
    </row>
    <row r="173175" spans="68:68" customFormat="1">
      <c r="BP173175" s="90"/>
    </row>
    <row r="173176" spans="68:68" customFormat="1">
      <c r="BP173176" s="90"/>
    </row>
    <row r="173177" spans="68:68" customFormat="1">
      <c r="BP173177" s="90"/>
    </row>
    <row r="173178" spans="68:68" customFormat="1">
      <c r="BP173178" s="90"/>
    </row>
    <row r="173179" spans="68:68" customFormat="1">
      <c r="BP173179" s="90"/>
    </row>
    <row r="173180" spans="68:68" customFormat="1">
      <c r="BP173180" s="90"/>
    </row>
    <row r="173181" spans="68:68" customFormat="1">
      <c r="BP173181" s="90"/>
    </row>
    <row r="173182" spans="68:68" customFormat="1">
      <c r="BP173182" s="90"/>
    </row>
    <row r="173183" spans="68:68" customFormat="1">
      <c r="BP173183" s="90"/>
    </row>
    <row r="173184" spans="68:68" customFormat="1">
      <c r="BP173184" s="90"/>
    </row>
    <row r="173185" spans="68:68" customFormat="1">
      <c r="BP173185" s="90"/>
    </row>
    <row r="173186" spans="68:68" customFormat="1">
      <c r="BP173186" s="90"/>
    </row>
    <row r="173187" spans="68:68" customFormat="1">
      <c r="BP173187" s="90"/>
    </row>
    <row r="173188" spans="68:68" customFormat="1">
      <c r="BP173188" s="90"/>
    </row>
    <row r="173189" spans="68:68" customFormat="1">
      <c r="BP173189" s="90"/>
    </row>
    <row r="173190" spans="68:68" customFormat="1">
      <c r="BP173190" s="90"/>
    </row>
    <row r="173191" spans="68:68" customFormat="1">
      <c r="BP173191" s="90"/>
    </row>
    <row r="173192" spans="68:68" customFormat="1">
      <c r="BP173192" s="90"/>
    </row>
    <row r="173193" spans="68:68" customFormat="1">
      <c r="BP173193" s="90"/>
    </row>
    <row r="173194" spans="68:68" customFormat="1">
      <c r="BP173194" s="90"/>
    </row>
    <row r="173195" spans="68:68" customFormat="1">
      <c r="BP173195" s="90"/>
    </row>
    <row r="173196" spans="68:68" customFormat="1">
      <c r="BP173196" s="90"/>
    </row>
    <row r="173197" spans="68:68" customFormat="1">
      <c r="BP173197" s="90"/>
    </row>
    <row r="173198" spans="68:68" customFormat="1">
      <c r="BP173198" s="90"/>
    </row>
    <row r="173199" spans="68:68" customFormat="1">
      <c r="BP173199" s="90"/>
    </row>
    <row r="173200" spans="68:68" customFormat="1">
      <c r="BP173200" s="90"/>
    </row>
    <row r="173201" spans="68:68" customFormat="1">
      <c r="BP173201" s="90"/>
    </row>
    <row r="173202" spans="68:68" customFormat="1">
      <c r="BP173202" s="90"/>
    </row>
    <row r="173203" spans="68:68" customFormat="1">
      <c r="BP173203" s="90"/>
    </row>
    <row r="173204" spans="68:68" customFormat="1">
      <c r="BP173204" s="90"/>
    </row>
    <row r="173205" spans="68:68" customFormat="1">
      <c r="BP173205" s="90"/>
    </row>
    <row r="173206" spans="68:68" customFormat="1">
      <c r="BP173206" s="90"/>
    </row>
    <row r="173207" spans="68:68" customFormat="1">
      <c r="BP173207" s="90"/>
    </row>
    <row r="173208" spans="68:68" customFormat="1">
      <c r="BP173208" s="90"/>
    </row>
    <row r="173209" spans="68:68" customFormat="1">
      <c r="BP173209" s="90"/>
    </row>
    <row r="173210" spans="68:68" customFormat="1">
      <c r="BP173210" s="90"/>
    </row>
    <row r="173211" spans="68:68" customFormat="1">
      <c r="BP173211" s="90"/>
    </row>
    <row r="173212" spans="68:68" customFormat="1">
      <c r="BP173212" s="90"/>
    </row>
    <row r="173213" spans="68:68" customFormat="1">
      <c r="BP173213" s="90"/>
    </row>
    <row r="173214" spans="68:68" customFormat="1">
      <c r="BP173214" s="90"/>
    </row>
    <row r="173215" spans="68:68" customFormat="1">
      <c r="BP173215" s="90"/>
    </row>
    <row r="173216" spans="68:68" customFormat="1">
      <c r="BP173216" s="90"/>
    </row>
    <row r="173217" spans="68:68" customFormat="1">
      <c r="BP173217" s="90"/>
    </row>
    <row r="173218" spans="68:68" customFormat="1">
      <c r="BP173218" s="90"/>
    </row>
    <row r="173219" spans="68:68" customFormat="1">
      <c r="BP173219" s="90"/>
    </row>
    <row r="173220" spans="68:68" customFormat="1">
      <c r="BP173220" s="90"/>
    </row>
    <row r="173221" spans="68:68" customFormat="1">
      <c r="BP173221" s="90"/>
    </row>
    <row r="173222" spans="68:68" customFormat="1">
      <c r="BP173222" s="90"/>
    </row>
    <row r="173223" spans="68:68" customFormat="1">
      <c r="BP173223" s="90"/>
    </row>
    <row r="173224" spans="68:68" customFormat="1">
      <c r="BP173224" s="90"/>
    </row>
    <row r="173225" spans="68:68" customFormat="1">
      <c r="BP173225" s="90"/>
    </row>
    <row r="173226" spans="68:68" customFormat="1">
      <c r="BP173226" s="90"/>
    </row>
    <row r="173227" spans="68:68" customFormat="1">
      <c r="BP173227" s="90"/>
    </row>
    <row r="173228" spans="68:68" customFormat="1">
      <c r="BP173228" s="90"/>
    </row>
    <row r="173229" spans="68:68" customFormat="1">
      <c r="BP173229" s="90"/>
    </row>
    <row r="173230" spans="68:68" customFormat="1">
      <c r="BP173230" s="90"/>
    </row>
    <row r="173231" spans="68:68" customFormat="1">
      <c r="BP173231" s="90"/>
    </row>
    <row r="173232" spans="68:68" customFormat="1">
      <c r="BP173232" s="90"/>
    </row>
    <row r="173233" spans="68:68" customFormat="1">
      <c r="BP173233" s="90"/>
    </row>
    <row r="173234" spans="68:68" customFormat="1">
      <c r="BP173234" s="90"/>
    </row>
    <row r="173235" spans="68:68" customFormat="1">
      <c r="BP173235" s="90"/>
    </row>
    <row r="173236" spans="68:68" customFormat="1">
      <c r="BP173236" s="90"/>
    </row>
    <row r="173237" spans="68:68" customFormat="1">
      <c r="BP173237" s="90"/>
    </row>
    <row r="173238" spans="68:68" customFormat="1">
      <c r="BP173238" s="90"/>
    </row>
    <row r="173239" spans="68:68" customFormat="1">
      <c r="BP173239" s="90"/>
    </row>
    <row r="173240" spans="68:68" customFormat="1">
      <c r="BP173240" s="90"/>
    </row>
    <row r="173241" spans="68:68" customFormat="1">
      <c r="BP173241" s="90"/>
    </row>
    <row r="173242" spans="68:68" customFormat="1">
      <c r="BP173242" s="90"/>
    </row>
    <row r="173243" spans="68:68" customFormat="1">
      <c r="BP173243" s="90"/>
    </row>
    <row r="173244" spans="68:68" customFormat="1">
      <c r="BP173244" s="90"/>
    </row>
    <row r="173245" spans="68:68" customFormat="1">
      <c r="BP173245" s="90"/>
    </row>
    <row r="173246" spans="68:68" customFormat="1">
      <c r="BP173246" s="90"/>
    </row>
    <row r="173247" spans="68:68" customFormat="1">
      <c r="BP173247" s="90"/>
    </row>
    <row r="173248" spans="68:68" customFormat="1">
      <c r="BP173248" s="90"/>
    </row>
    <row r="173249" spans="68:68" customFormat="1">
      <c r="BP173249" s="90"/>
    </row>
    <row r="173250" spans="68:68" customFormat="1">
      <c r="BP173250" s="90"/>
    </row>
    <row r="173251" spans="68:68" customFormat="1">
      <c r="BP173251" s="90"/>
    </row>
    <row r="173252" spans="68:68" customFormat="1">
      <c r="BP173252" s="90"/>
    </row>
    <row r="173253" spans="68:68" customFormat="1">
      <c r="BP173253" s="90"/>
    </row>
    <row r="173254" spans="68:68" customFormat="1">
      <c r="BP173254" s="90"/>
    </row>
    <row r="173255" spans="68:68" customFormat="1">
      <c r="BP173255" s="90"/>
    </row>
    <row r="173256" spans="68:68" customFormat="1">
      <c r="BP173256" s="90"/>
    </row>
    <row r="173257" spans="68:68" customFormat="1">
      <c r="BP173257" s="90"/>
    </row>
    <row r="173258" spans="68:68" customFormat="1">
      <c r="BP173258" s="90"/>
    </row>
    <row r="173259" spans="68:68" customFormat="1">
      <c r="BP173259" s="90"/>
    </row>
    <row r="173260" spans="68:68" customFormat="1">
      <c r="BP173260" s="90"/>
    </row>
    <row r="173261" spans="68:68" customFormat="1">
      <c r="BP173261" s="90"/>
    </row>
    <row r="173262" spans="68:68" customFormat="1">
      <c r="BP173262" s="90"/>
    </row>
    <row r="173263" spans="68:68" customFormat="1">
      <c r="BP173263" s="90"/>
    </row>
    <row r="173264" spans="68:68" customFormat="1">
      <c r="BP173264" s="90"/>
    </row>
    <row r="173265" spans="68:68" customFormat="1">
      <c r="BP173265" s="90"/>
    </row>
    <row r="173266" spans="68:68" customFormat="1">
      <c r="BP173266" s="90"/>
    </row>
    <row r="173267" spans="68:68" customFormat="1">
      <c r="BP173267" s="90"/>
    </row>
    <row r="173268" spans="68:68" customFormat="1">
      <c r="BP173268" s="90"/>
    </row>
    <row r="173269" spans="68:68" customFormat="1">
      <c r="BP173269" s="90"/>
    </row>
    <row r="173270" spans="68:68" customFormat="1">
      <c r="BP173270" s="90"/>
    </row>
    <row r="173271" spans="68:68" customFormat="1">
      <c r="BP173271" s="90"/>
    </row>
    <row r="173272" spans="68:68" customFormat="1">
      <c r="BP173272" s="90"/>
    </row>
    <row r="173273" spans="68:68" customFormat="1">
      <c r="BP173273" s="90"/>
    </row>
    <row r="173274" spans="68:68" customFormat="1">
      <c r="BP173274" s="90"/>
    </row>
    <row r="173275" spans="68:68" customFormat="1">
      <c r="BP173275" s="90"/>
    </row>
    <row r="173276" spans="68:68" customFormat="1">
      <c r="BP173276" s="90"/>
    </row>
    <row r="173277" spans="68:68" customFormat="1">
      <c r="BP173277" s="90"/>
    </row>
    <row r="173278" spans="68:68" customFormat="1">
      <c r="BP173278" s="90"/>
    </row>
    <row r="173279" spans="68:68" customFormat="1">
      <c r="BP173279" s="90"/>
    </row>
    <row r="173280" spans="68:68" customFormat="1">
      <c r="BP173280" s="90"/>
    </row>
    <row r="173281" spans="68:68" customFormat="1">
      <c r="BP173281" s="90"/>
    </row>
    <row r="173282" spans="68:68" customFormat="1">
      <c r="BP173282" s="90"/>
    </row>
    <row r="173283" spans="68:68" customFormat="1">
      <c r="BP173283" s="90"/>
    </row>
    <row r="173284" spans="68:68" customFormat="1">
      <c r="BP173284" s="90"/>
    </row>
    <row r="173285" spans="68:68" customFormat="1">
      <c r="BP173285" s="90"/>
    </row>
    <row r="173286" spans="68:68" customFormat="1">
      <c r="BP173286" s="90"/>
    </row>
    <row r="173287" spans="68:68" customFormat="1">
      <c r="BP173287" s="90"/>
    </row>
    <row r="173288" spans="68:68" customFormat="1">
      <c r="BP173288" s="90"/>
    </row>
    <row r="173289" spans="68:68" customFormat="1">
      <c r="BP173289" s="90"/>
    </row>
    <row r="173290" spans="68:68" customFormat="1">
      <c r="BP173290" s="90"/>
    </row>
    <row r="173291" spans="68:68" customFormat="1">
      <c r="BP173291" s="90"/>
    </row>
    <row r="173292" spans="68:68" customFormat="1">
      <c r="BP173292" s="90"/>
    </row>
    <row r="173293" spans="68:68" customFormat="1">
      <c r="BP173293" s="90"/>
    </row>
    <row r="173294" spans="68:68" customFormat="1">
      <c r="BP173294" s="90"/>
    </row>
    <row r="173295" spans="68:68" customFormat="1">
      <c r="BP173295" s="90"/>
    </row>
    <row r="173296" spans="68:68" customFormat="1">
      <c r="BP173296" s="90"/>
    </row>
    <row r="173297" spans="68:68" customFormat="1">
      <c r="BP173297" s="90"/>
    </row>
    <row r="173298" spans="68:68" customFormat="1">
      <c r="BP173298" s="90"/>
    </row>
    <row r="173299" spans="68:68" customFormat="1">
      <c r="BP173299" s="90"/>
    </row>
    <row r="173300" spans="68:68" customFormat="1">
      <c r="BP173300" s="90"/>
    </row>
    <row r="173301" spans="68:68" customFormat="1">
      <c r="BP173301" s="90"/>
    </row>
    <row r="173302" spans="68:68" customFormat="1">
      <c r="BP173302" s="90"/>
    </row>
    <row r="173303" spans="68:68" customFormat="1">
      <c r="BP173303" s="90"/>
    </row>
    <row r="173304" spans="68:68" customFormat="1">
      <c r="BP173304" s="90"/>
    </row>
    <row r="173305" spans="68:68" customFormat="1">
      <c r="BP173305" s="90"/>
    </row>
    <row r="173306" spans="68:68" customFormat="1">
      <c r="BP173306" s="90"/>
    </row>
    <row r="173307" spans="68:68" customFormat="1">
      <c r="BP173307" s="90"/>
    </row>
    <row r="173308" spans="68:68" customFormat="1">
      <c r="BP173308" s="90"/>
    </row>
    <row r="173309" spans="68:68" customFormat="1">
      <c r="BP173309" s="90"/>
    </row>
    <row r="173310" spans="68:68" customFormat="1">
      <c r="BP173310" s="90"/>
    </row>
    <row r="173311" spans="68:68" customFormat="1">
      <c r="BP173311" s="90"/>
    </row>
    <row r="173312" spans="68:68" customFormat="1">
      <c r="BP173312" s="90"/>
    </row>
    <row r="173313" spans="68:68" customFormat="1">
      <c r="BP173313" s="90"/>
    </row>
    <row r="173314" spans="68:68" customFormat="1">
      <c r="BP173314" s="90"/>
    </row>
    <row r="173315" spans="68:68" customFormat="1">
      <c r="BP173315" s="90"/>
    </row>
    <row r="173316" spans="68:68" customFormat="1">
      <c r="BP173316" s="90"/>
    </row>
    <row r="173317" spans="68:68" customFormat="1">
      <c r="BP173317" s="90"/>
    </row>
    <row r="173318" spans="68:68" customFormat="1">
      <c r="BP173318" s="90"/>
    </row>
    <row r="173319" spans="68:68" customFormat="1">
      <c r="BP173319" s="90"/>
    </row>
    <row r="173320" spans="68:68" customFormat="1">
      <c r="BP173320" s="90"/>
    </row>
    <row r="173321" spans="68:68" customFormat="1">
      <c r="BP173321" s="90"/>
    </row>
    <row r="173322" spans="68:68" customFormat="1">
      <c r="BP173322" s="90"/>
    </row>
    <row r="173323" spans="68:68" customFormat="1">
      <c r="BP173323" s="90"/>
    </row>
    <row r="173324" spans="68:68" customFormat="1">
      <c r="BP173324" s="90"/>
    </row>
    <row r="173325" spans="68:68" customFormat="1">
      <c r="BP173325" s="90"/>
    </row>
    <row r="173326" spans="68:68" customFormat="1">
      <c r="BP173326" s="90"/>
    </row>
    <row r="173327" spans="68:68" customFormat="1">
      <c r="BP173327" s="90"/>
    </row>
    <row r="173328" spans="68:68" customFormat="1">
      <c r="BP173328" s="90"/>
    </row>
    <row r="173329" spans="68:68" customFormat="1">
      <c r="BP173329" s="90"/>
    </row>
    <row r="173330" spans="68:68" customFormat="1">
      <c r="BP173330" s="90"/>
    </row>
    <row r="173331" spans="68:68" customFormat="1">
      <c r="BP173331" s="90"/>
    </row>
    <row r="173332" spans="68:68" customFormat="1">
      <c r="BP173332" s="90"/>
    </row>
    <row r="173333" spans="68:68" customFormat="1">
      <c r="BP173333" s="90"/>
    </row>
    <row r="173334" spans="68:68" customFormat="1">
      <c r="BP173334" s="90"/>
    </row>
    <row r="173335" spans="68:68" customFormat="1">
      <c r="BP173335" s="90"/>
    </row>
    <row r="173336" spans="68:68" customFormat="1">
      <c r="BP173336" s="90"/>
    </row>
    <row r="173337" spans="68:68" customFormat="1">
      <c r="BP173337" s="90"/>
    </row>
    <row r="173338" spans="68:68" customFormat="1">
      <c r="BP173338" s="90"/>
    </row>
    <row r="173339" spans="68:68" customFormat="1">
      <c r="BP173339" s="90"/>
    </row>
    <row r="173340" spans="68:68" customFormat="1">
      <c r="BP173340" s="90"/>
    </row>
    <row r="173341" spans="68:68" customFormat="1">
      <c r="BP173341" s="90"/>
    </row>
    <row r="173342" spans="68:68" customFormat="1">
      <c r="BP173342" s="90"/>
    </row>
    <row r="173343" spans="68:68" customFormat="1">
      <c r="BP173343" s="90"/>
    </row>
    <row r="173344" spans="68:68" customFormat="1">
      <c r="BP173344" s="90"/>
    </row>
    <row r="173345" spans="68:68" customFormat="1">
      <c r="BP173345" s="90"/>
    </row>
    <row r="173346" spans="68:68" customFormat="1">
      <c r="BP173346" s="90"/>
    </row>
    <row r="173347" spans="68:68" customFormat="1">
      <c r="BP173347" s="90"/>
    </row>
    <row r="173348" spans="68:68" customFormat="1">
      <c r="BP173348" s="90"/>
    </row>
    <row r="173349" spans="68:68" customFormat="1">
      <c r="BP173349" s="90"/>
    </row>
    <row r="173350" spans="68:68" customFormat="1">
      <c r="BP173350" s="90"/>
    </row>
    <row r="173351" spans="68:68" customFormat="1">
      <c r="BP173351" s="90"/>
    </row>
    <row r="173352" spans="68:68" customFormat="1">
      <c r="BP173352" s="90"/>
    </row>
    <row r="173353" spans="68:68" customFormat="1">
      <c r="BP173353" s="90"/>
    </row>
    <row r="173354" spans="68:68" customFormat="1">
      <c r="BP173354" s="90"/>
    </row>
    <row r="173355" spans="68:68" customFormat="1">
      <c r="BP173355" s="90"/>
    </row>
    <row r="173356" spans="68:68" customFormat="1">
      <c r="BP173356" s="90"/>
    </row>
    <row r="173357" spans="68:68" customFormat="1">
      <c r="BP173357" s="90"/>
    </row>
    <row r="173358" spans="68:68" customFormat="1">
      <c r="BP173358" s="90"/>
    </row>
    <row r="173359" spans="68:68" customFormat="1">
      <c r="BP173359" s="90"/>
    </row>
    <row r="173360" spans="68:68" customFormat="1">
      <c r="BP173360" s="90"/>
    </row>
    <row r="173361" spans="68:68" customFormat="1">
      <c r="BP173361" s="90"/>
    </row>
    <row r="173362" spans="68:68" customFormat="1">
      <c r="BP173362" s="90"/>
    </row>
    <row r="173363" spans="68:68" customFormat="1">
      <c r="BP173363" s="90"/>
    </row>
    <row r="173364" spans="68:68" customFormat="1">
      <c r="BP173364" s="90"/>
    </row>
    <row r="173365" spans="68:68" customFormat="1">
      <c r="BP173365" s="90"/>
    </row>
    <row r="173366" spans="68:68" customFormat="1">
      <c r="BP173366" s="90"/>
    </row>
    <row r="173367" spans="68:68" customFormat="1">
      <c r="BP173367" s="90"/>
    </row>
    <row r="173368" spans="68:68" customFormat="1">
      <c r="BP173368" s="90"/>
    </row>
    <row r="173369" spans="68:68" customFormat="1">
      <c r="BP173369" s="90"/>
    </row>
    <row r="173370" spans="68:68" customFormat="1">
      <c r="BP173370" s="90"/>
    </row>
    <row r="173371" spans="68:68" customFormat="1">
      <c r="BP173371" s="90"/>
    </row>
    <row r="173372" spans="68:68" customFormat="1">
      <c r="BP173372" s="90"/>
    </row>
    <row r="173373" spans="68:68" customFormat="1">
      <c r="BP173373" s="90"/>
    </row>
    <row r="173374" spans="68:68" customFormat="1">
      <c r="BP173374" s="90"/>
    </row>
    <row r="173375" spans="68:68" customFormat="1">
      <c r="BP173375" s="90"/>
    </row>
    <row r="173376" spans="68:68" customFormat="1">
      <c r="BP173376" s="90"/>
    </row>
    <row r="173377" spans="68:68" customFormat="1">
      <c r="BP173377" s="90"/>
    </row>
    <row r="173378" spans="68:68" customFormat="1">
      <c r="BP173378" s="90"/>
    </row>
    <row r="173379" spans="68:68" customFormat="1">
      <c r="BP173379" s="90"/>
    </row>
    <row r="173380" spans="68:68" customFormat="1">
      <c r="BP173380" s="90"/>
    </row>
    <row r="173381" spans="68:68" customFormat="1">
      <c r="BP173381" s="90"/>
    </row>
    <row r="173382" spans="68:68" customFormat="1">
      <c r="BP173382" s="90"/>
    </row>
    <row r="173383" spans="68:68" customFormat="1">
      <c r="BP173383" s="90"/>
    </row>
    <row r="173384" spans="68:68" customFormat="1">
      <c r="BP173384" s="90"/>
    </row>
    <row r="173385" spans="68:68" customFormat="1">
      <c r="BP173385" s="90"/>
    </row>
    <row r="173386" spans="68:68" customFormat="1">
      <c r="BP173386" s="90"/>
    </row>
    <row r="173387" spans="68:68" customFormat="1">
      <c r="BP173387" s="90"/>
    </row>
    <row r="173388" spans="68:68" customFormat="1">
      <c r="BP173388" s="90"/>
    </row>
    <row r="173389" spans="68:68" customFormat="1">
      <c r="BP173389" s="90"/>
    </row>
    <row r="173390" spans="68:68" customFormat="1">
      <c r="BP173390" s="90"/>
    </row>
    <row r="173391" spans="68:68" customFormat="1">
      <c r="BP173391" s="90"/>
    </row>
    <row r="173392" spans="68:68" customFormat="1">
      <c r="BP173392" s="90"/>
    </row>
    <row r="173393" spans="68:68" customFormat="1">
      <c r="BP173393" s="90"/>
    </row>
    <row r="173394" spans="68:68" customFormat="1">
      <c r="BP173394" s="90"/>
    </row>
    <row r="173395" spans="68:68" customFormat="1">
      <c r="BP173395" s="90"/>
    </row>
    <row r="173396" spans="68:68" customFormat="1">
      <c r="BP173396" s="90"/>
    </row>
    <row r="173397" spans="68:68" customFormat="1">
      <c r="BP173397" s="90"/>
    </row>
    <row r="173398" spans="68:68" customFormat="1">
      <c r="BP173398" s="90"/>
    </row>
    <row r="173399" spans="68:68" customFormat="1">
      <c r="BP173399" s="90"/>
    </row>
    <row r="173400" spans="68:68" customFormat="1">
      <c r="BP173400" s="90"/>
    </row>
    <row r="173401" spans="68:68" customFormat="1">
      <c r="BP173401" s="90"/>
    </row>
    <row r="173402" spans="68:68" customFormat="1">
      <c r="BP173402" s="90"/>
    </row>
    <row r="173403" spans="68:68" customFormat="1">
      <c r="BP173403" s="90"/>
    </row>
    <row r="173404" spans="68:68" customFormat="1">
      <c r="BP173404" s="90"/>
    </row>
    <row r="173405" spans="68:68" customFormat="1">
      <c r="BP173405" s="90"/>
    </row>
    <row r="173406" spans="68:68" customFormat="1">
      <c r="BP173406" s="90"/>
    </row>
    <row r="173407" spans="68:68" customFormat="1">
      <c r="BP173407" s="90"/>
    </row>
    <row r="173408" spans="68:68" customFormat="1">
      <c r="BP173408" s="90"/>
    </row>
    <row r="173409" spans="68:68" customFormat="1">
      <c r="BP173409" s="90"/>
    </row>
    <row r="173410" spans="68:68" customFormat="1">
      <c r="BP173410" s="90"/>
    </row>
    <row r="173411" spans="68:68" customFormat="1">
      <c r="BP173411" s="90"/>
    </row>
    <row r="173412" spans="68:68" customFormat="1">
      <c r="BP173412" s="90"/>
    </row>
    <row r="173413" spans="68:68" customFormat="1">
      <c r="BP173413" s="90"/>
    </row>
    <row r="173414" spans="68:68" customFormat="1">
      <c r="BP173414" s="90"/>
    </row>
    <row r="173415" spans="68:68" customFormat="1">
      <c r="BP173415" s="90"/>
    </row>
    <row r="173416" spans="68:68" customFormat="1">
      <c r="BP173416" s="90"/>
    </row>
    <row r="173417" spans="68:68" customFormat="1">
      <c r="BP173417" s="90"/>
    </row>
    <row r="173418" spans="68:68" customFormat="1">
      <c r="BP173418" s="90"/>
    </row>
    <row r="173419" spans="68:68" customFormat="1">
      <c r="BP173419" s="90"/>
    </row>
    <row r="173420" spans="68:68" customFormat="1">
      <c r="BP173420" s="90"/>
    </row>
    <row r="173421" spans="68:68" customFormat="1">
      <c r="BP173421" s="90"/>
    </row>
    <row r="173422" spans="68:68" customFormat="1">
      <c r="BP173422" s="90"/>
    </row>
    <row r="173423" spans="68:68" customFormat="1">
      <c r="BP173423" s="90"/>
    </row>
    <row r="173424" spans="68:68" customFormat="1">
      <c r="BP173424" s="90"/>
    </row>
    <row r="173425" spans="68:68" customFormat="1">
      <c r="BP173425" s="90"/>
    </row>
    <row r="173426" spans="68:68" customFormat="1">
      <c r="BP173426" s="90"/>
    </row>
    <row r="173427" spans="68:68" customFormat="1">
      <c r="BP173427" s="90"/>
    </row>
    <row r="173428" spans="68:68" customFormat="1">
      <c r="BP173428" s="90"/>
    </row>
    <row r="173429" spans="68:68" customFormat="1">
      <c r="BP173429" s="90"/>
    </row>
    <row r="173430" spans="68:68" customFormat="1">
      <c r="BP173430" s="90"/>
    </row>
    <row r="173431" spans="68:68" customFormat="1">
      <c r="BP173431" s="90"/>
    </row>
    <row r="173432" spans="68:68" customFormat="1">
      <c r="BP173432" s="90"/>
    </row>
    <row r="173433" spans="68:68" customFormat="1">
      <c r="BP173433" s="90"/>
    </row>
    <row r="173434" spans="68:68" customFormat="1">
      <c r="BP173434" s="90"/>
    </row>
    <row r="173435" spans="68:68" customFormat="1">
      <c r="BP173435" s="90"/>
    </row>
    <row r="173436" spans="68:68" customFormat="1">
      <c r="BP173436" s="90"/>
    </row>
    <row r="173437" spans="68:68" customFormat="1">
      <c r="BP173437" s="90"/>
    </row>
    <row r="173438" spans="68:68" customFormat="1">
      <c r="BP173438" s="90"/>
    </row>
    <row r="173439" spans="68:68" customFormat="1">
      <c r="BP173439" s="90"/>
    </row>
    <row r="173440" spans="68:68" customFormat="1">
      <c r="BP173440" s="90"/>
    </row>
    <row r="173441" spans="68:68" customFormat="1">
      <c r="BP173441" s="90"/>
    </row>
    <row r="173442" spans="68:68" customFormat="1">
      <c r="BP173442" s="90"/>
    </row>
    <row r="173443" spans="68:68" customFormat="1">
      <c r="BP173443" s="90"/>
    </row>
    <row r="173444" spans="68:68" customFormat="1">
      <c r="BP173444" s="90"/>
    </row>
    <row r="173445" spans="68:68" customFormat="1">
      <c r="BP173445" s="90"/>
    </row>
    <row r="173446" spans="68:68" customFormat="1">
      <c r="BP173446" s="90"/>
    </row>
    <row r="173447" spans="68:68" customFormat="1">
      <c r="BP173447" s="90"/>
    </row>
    <row r="173448" spans="68:68" customFormat="1">
      <c r="BP173448" s="90"/>
    </row>
    <row r="173449" spans="68:68" customFormat="1">
      <c r="BP173449" s="90"/>
    </row>
    <row r="173450" spans="68:68" customFormat="1">
      <c r="BP173450" s="90"/>
    </row>
    <row r="173451" spans="68:68" customFormat="1">
      <c r="BP173451" s="90"/>
    </row>
    <row r="173452" spans="68:68" customFormat="1">
      <c r="BP173452" s="90"/>
    </row>
    <row r="173453" spans="68:68" customFormat="1">
      <c r="BP173453" s="90"/>
    </row>
    <row r="173454" spans="68:68" customFormat="1">
      <c r="BP173454" s="90"/>
    </row>
    <row r="173455" spans="68:68" customFormat="1">
      <c r="BP173455" s="90"/>
    </row>
    <row r="173456" spans="68:68" customFormat="1">
      <c r="BP173456" s="90"/>
    </row>
    <row r="173457" spans="68:68" customFormat="1">
      <c r="BP173457" s="90"/>
    </row>
    <row r="173458" spans="68:68" customFormat="1">
      <c r="BP173458" s="90"/>
    </row>
    <row r="173459" spans="68:68" customFormat="1">
      <c r="BP173459" s="90"/>
    </row>
    <row r="173460" spans="68:68" customFormat="1">
      <c r="BP173460" s="90"/>
    </row>
    <row r="173461" spans="68:68" customFormat="1">
      <c r="BP173461" s="90"/>
    </row>
    <row r="173462" spans="68:68" customFormat="1">
      <c r="BP173462" s="90"/>
    </row>
    <row r="173463" spans="68:68" customFormat="1">
      <c r="BP173463" s="90"/>
    </row>
    <row r="173464" spans="68:68" customFormat="1">
      <c r="BP173464" s="90"/>
    </row>
    <row r="173465" spans="68:68" customFormat="1">
      <c r="BP173465" s="90"/>
    </row>
    <row r="173466" spans="68:68" customFormat="1">
      <c r="BP173466" s="90"/>
    </row>
    <row r="173467" spans="68:68" customFormat="1">
      <c r="BP173467" s="90"/>
    </row>
    <row r="173468" spans="68:68" customFormat="1">
      <c r="BP173468" s="90"/>
    </row>
    <row r="173469" spans="68:68" customFormat="1">
      <c r="BP173469" s="90"/>
    </row>
    <row r="173470" spans="68:68" customFormat="1">
      <c r="BP173470" s="90"/>
    </row>
    <row r="173471" spans="68:68" customFormat="1">
      <c r="BP173471" s="90"/>
    </row>
    <row r="173472" spans="68:68" customFormat="1">
      <c r="BP173472" s="90"/>
    </row>
    <row r="173473" spans="68:68" customFormat="1">
      <c r="BP173473" s="90"/>
    </row>
    <row r="173474" spans="68:68" customFormat="1">
      <c r="BP173474" s="90"/>
    </row>
    <row r="173475" spans="68:68" customFormat="1">
      <c r="BP173475" s="90"/>
    </row>
    <row r="173476" spans="68:68" customFormat="1">
      <c r="BP173476" s="90"/>
    </row>
    <row r="173477" spans="68:68" customFormat="1">
      <c r="BP173477" s="90"/>
    </row>
    <row r="173478" spans="68:68" customFormat="1">
      <c r="BP173478" s="90"/>
    </row>
    <row r="173479" spans="68:68" customFormat="1">
      <c r="BP173479" s="90"/>
    </row>
    <row r="173480" spans="68:68" customFormat="1">
      <c r="BP173480" s="90"/>
    </row>
    <row r="173481" spans="68:68" customFormat="1">
      <c r="BP173481" s="90"/>
    </row>
    <row r="173482" spans="68:68" customFormat="1">
      <c r="BP173482" s="90"/>
    </row>
    <row r="173483" spans="68:68" customFormat="1">
      <c r="BP173483" s="90"/>
    </row>
    <row r="173484" spans="68:68" customFormat="1">
      <c r="BP173484" s="90"/>
    </row>
    <row r="173485" spans="68:68" customFormat="1">
      <c r="BP173485" s="90"/>
    </row>
    <row r="173486" spans="68:68" customFormat="1">
      <c r="BP173486" s="90"/>
    </row>
    <row r="173487" spans="68:68" customFormat="1">
      <c r="BP173487" s="90"/>
    </row>
    <row r="173488" spans="68:68" customFormat="1">
      <c r="BP173488" s="90"/>
    </row>
    <row r="173489" spans="68:68" customFormat="1">
      <c r="BP173489" s="90"/>
    </row>
    <row r="173490" spans="68:68" customFormat="1">
      <c r="BP173490" s="90"/>
    </row>
    <row r="173491" spans="68:68" customFormat="1">
      <c r="BP173491" s="90"/>
    </row>
    <row r="173492" spans="68:68" customFormat="1">
      <c r="BP173492" s="90"/>
    </row>
    <row r="173493" spans="68:68" customFormat="1">
      <c r="BP173493" s="90"/>
    </row>
    <row r="173494" spans="68:68" customFormat="1">
      <c r="BP173494" s="90"/>
    </row>
    <row r="173495" spans="68:68" customFormat="1">
      <c r="BP173495" s="90"/>
    </row>
    <row r="173496" spans="68:68" customFormat="1">
      <c r="BP173496" s="90"/>
    </row>
    <row r="173497" spans="68:68" customFormat="1">
      <c r="BP173497" s="90"/>
    </row>
    <row r="173498" spans="68:68" customFormat="1">
      <c r="BP173498" s="90"/>
    </row>
    <row r="173499" spans="68:68" customFormat="1">
      <c r="BP173499" s="90"/>
    </row>
    <row r="173500" spans="68:68" customFormat="1">
      <c r="BP173500" s="90"/>
    </row>
    <row r="173501" spans="68:68" customFormat="1">
      <c r="BP173501" s="90"/>
    </row>
    <row r="173502" spans="68:68" customFormat="1">
      <c r="BP173502" s="90"/>
    </row>
    <row r="173503" spans="68:68" customFormat="1">
      <c r="BP173503" s="90"/>
    </row>
    <row r="173504" spans="68:68" customFormat="1">
      <c r="BP173504" s="90"/>
    </row>
    <row r="173505" spans="68:68" customFormat="1">
      <c r="BP173505" s="90"/>
    </row>
    <row r="173506" spans="68:68" customFormat="1">
      <c r="BP173506" s="90"/>
    </row>
    <row r="173507" spans="68:68" customFormat="1">
      <c r="BP173507" s="90"/>
    </row>
    <row r="173508" spans="68:68" customFormat="1">
      <c r="BP173508" s="90"/>
    </row>
    <row r="173509" spans="68:68" customFormat="1">
      <c r="BP173509" s="90"/>
    </row>
    <row r="173510" spans="68:68" customFormat="1">
      <c r="BP173510" s="90"/>
    </row>
    <row r="173511" spans="68:68" customFormat="1">
      <c r="BP173511" s="90"/>
    </row>
    <row r="173512" spans="68:68" customFormat="1">
      <c r="BP173512" s="90"/>
    </row>
    <row r="173513" spans="68:68" customFormat="1">
      <c r="BP173513" s="90"/>
    </row>
    <row r="173514" spans="68:68" customFormat="1">
      <c r="BP173514" s="90"/>
    </row>
    <row r="173515" spans="68:68" customFormat="1">
      <c r="BP173515" s="90"/>
    </row>
    <row r="173516" spans="68:68" customFormat="1">
      <c r="BP173516" s="90"/>
    </row>
    <row r="173517" spans="68:68" customFormat="1">
      <c r="BP173517" s="90"/>
    </row>
    <row r="173518" spans="68:68" customFormat="1">
      <c r="BP173518" s="90"/>
    </row>
    <row r="173519" spans="68:68" customFormat="1">
      <c r="BP173519" s="90"/>
    </row>
    <row r="173520" spans="68:68" customFormat="1">
      <c r="BP173520" s="90"/>
    </row>
    <row r="173521" spans="68:68" customFormat="1">
      <c r="BP173521" s="90"/>
    </row>
    <row r="173522" spans="68:68" customFormat="1">
      <c r="BP173522" s="90"/>
    </row>
    <row r="173523" spans="68:68" customFormat="1">
      <c r="BP173523" s="90"/>
    </row>
    <row r="173524" spans="68:68" customFormat="1">
      <c r="BP173524" s="90"/>
    </row>
    <row r="173525" spans="68:68" customFormat="1">
      <c r="BP173525" s="90"/>
    </row>
    <row r="173526" spans="68:68" customFormat="1">
      <c r="BP173526" s="90"/>
    </row>
    <row r="173527" spans="68:68" customFormat="1">
      <c r="BP173527" s="90"/>
    </row>
    <row r="173528" spans="68:68" customFormat="1">
      <c r="BP173528" s="90"/>
    </row>
    <row r="173529" spans="68:68" customFormat="1">
      <c r="BP173529" s="90"/>
    </row>
    <row r="173530" spans="68:68" customFormat="1">
      <c r="BP173530" s="90"/>
    </row>
    <row r="173531" spans="68:68" customFormat="1">
      <c r="BP173531" s="90"/>
    </row>
    <row r="173532" spans="68:68" customFormat="1">
      <c r="BP173532" s="90"/>
    </row>
    <row r="173533" spans="68:68" customFormat="1">
      <c r="BP173533" s="90"/>
    </row>
    <row r="173534" spans="68:68" customFormat="1">
      <c r="BP173534" s="90"/>
    </row>
    <row r="173535" spans="68:68" customFormat="1">
      <c r="BP173535" s="90"/>
    </row>
    <row r="173536" spans="68:68" customFormat="1">
      <c r="BP173536" s="90"/>
    </row>
    <row r="173537" spans="68:68" customFormat="1">
      <c r="BP173537" s="90"/>
    </row>
    <row r="173538" spans="68:68" customFormat="1">
      <c r="BP173538" s="90"/>
    </row>
    <row r="173539" spans="68:68" customFormat="1">
      <c r="BP173539" s="90"/>
    </row>
    <row r="173540" spans="68:68" customFormat="1">
      <c r="BP173540" s="90"/>
    </row>
    <row r="173541" spans="68:68" customFormat="1">
      <c r="BP173541" s="90"/>
    </row>
    <row r="173542" spans="68:68" customFormat="1">
      <c r="BP173542" s="90"/>
    </row>
    <row r="173543" spans="68:68" customFormat="1">
      <c r="BP173543" s="90"/>
    </row>
    <row r="173544" spans="68:68" customFormat="1">
      <c r="BP173544" s="90"/>
    </row>
    <row r="173545" spans="68:68" customFormat="1">
      <c r="BP173545" s="90"/>
    </row>
    <row r="173546" spans="68:68" customFormat="1">
      <c r="BP173546" s="90"/>
    </row>
    <row r="173547" spans="68:68" customFormat="1">
      <c r="BP173547" s="90"/>
    </row>
    <row r="173548" spans="68:68" customFormat="1">
      <c r="BP173548" s="90"/>
    </row>
    <row r="173549" spans="68:68" customFormat="1">
      <c r="BP173549" s="90"/>
    </row>
    <row r="173550" spans="68:68" customFormat="1">
      <c r="BP173550" s="90"/>
    </row>
    <row r="173551" spans="68:68" customFormat="1">
      <c r="BP173551" s="90"/>
    </row>
    <row r="173552" spans="68:68" customFormat="1">
      <c r="BP173552" s="90"/>
    </row>
    <row r="173553" spans="68:68" customFormat="1">
      <c r="BP173553" s="90"/>
    </row>
    <row r="173554" spans="68:68" customFormat="1">
      <c r="BP173554" s="90"/>
    </row>
    <row r="173555" spans="68:68" customFormat="1">
      <c r="BP173555" s="90"/>
    </row>
    <row r="173556" spans="68:68" customFormat="1">
      <c r="BP173556" s="90"/>
    </row>
    <row r="173557" spans="68:68" customFormat="1">
      <c r="BP173557" s="90"/>
    </row>
    <row r="173558" spans="68:68" customFormat="1">
      <c r="BP173558" s="90"/>
    </row>
    <row r="173559" spans="68:68" customFormat="1">
      <c r="BP173559" s="90"/>
    </row>
    <row r="173560" spans="68:68" customFormat="1">
      <c r="BP173560" s="90"/>
    </row>
    <row r="173561" spans="68:68" customFormat="1">
      <c r="BP173561" s="90"/>
    </row>
    <row r="173562" spans="68:68" customFormat="1">
      <c r="BP173562" s="90"/>
    </row>
    <row r="173563" spans="68:68" customFormat="1">
      <c r="BP173563" s="90"/>
    </row>
    <row r="173564" spans="68:68" customFormat="1">
      <c r="BP173564" s="90"/>
    </row>
    <row r="173565" spans="68:68" customFormat="1">
      <c r="BP173565" s="90"/>
    </row>
    <row r="173566" spans="68:68" customFormat="1">
      <c r="BP173566" s="90"/>
    </row>
    <row r="173567" spans="68:68" customFormat="1">
      <c r="BP173567" s="90"/>
    </row>
    <row r="173568" spans="68:68" customFormat="1">
      <c r="BP173568" s="90"/>
    </row>
    <row r="173569" spans="68:68" customFormat="1">
      <c r="BP173569" s="90"/>
    </row>
    <row r="173570" spans="68:68" customFormat="1">
      <c r="BP173570" s="90"/>
    </row>
    <row r="173571" spans="68:68" customFormat="1">
      <c r="BP173571" s="90"/>
    </row>
    <row r="173572" spans="68:68" customFormat="1">
      <c r="BP173572" s="90"/>
    </row>
    <row r="173573" spans="68:68" customFormat="1">
      <c r="BP173573" s="90"/>
    </row>
    <row r="173574" spans="68:68" customFormat="1">
      <c r="BP173574" s="90"/>
    </row>
    <row r="173575" spans="68:68" customFormat="1">
      <c r="BP173575" s="90"/>
    </row>
    <row r="173576" spans="68:68" customFormat="1">
      <c r="BP173576" s="90"/>
    </row>
    <row r="173577" spans="68:68" customFormat="1">
      <c r="BP173577" s="90"/>
    </row>
    <row r="173578" spans="68:68" customFormat="1">
      <c r="BP173578" s="90"/>
    </row>
    <row r="173579" spans="68:68" customFormat="1">
      <c r="BP173579" s="90"/>
    </row>
    <row r="173580" spans="68:68" customFormat="1">
      <c r="BP173580" s="90"/>
    </row>
    <row r="173581" spans="68:68" customFormat="1">
      <c r="BP173581" s="90"/>
    </row>
    <row r="173582" spans="68:68" customFormat="1">
      <c r="BP173582" s="90"/>
    </row>
    <row r="173583" spans="68:68" customFormat="1">
      <c r="BP173583" s="90"/>
    </row>
    <row r="173584" spans="68:68" customFormat="1">
      <c r="BP173584" s="90"/>
    </row>
    <row r="173585" spans="68:68" customFormat="1">
      <c r="BP173585" s="90"/>
    </row>
    <row r="173586" spans="68:68" customFormat="1">
      <c r="BP173586" s="90"/>
    </row>
    <row r="173587" spans="68:68" customFormat="1">
      <c r="BP173587" s="90"/>
    </row>
    <row r="173588" spans="68:68" customFormat="1">
      <c r="BP173588" s="90"/>
    </row>
    <row r="173589" spans="68:68" customFormat="1">
      <c r="BP173589" s="90"/>
    </row>
    <row r="173590" spans="68:68" customFormat="1">
      <c r="BP173590" s="90"/>
    </row>
    <row r="173591" spans="68:68" customFormat="1">
      <c r="BP173591" s="90"/>
    </row>
    <row r="173592" spans="68:68" customFormat="1">
      <c r="BP173592" s="90"/>
    </row>
    <row r="173593" spans="68:68" customFormat="1">
      <c r="BP173593" s="90"/>
    </row>
    <row r="173594" spans="68:68" customFormat="1">
      <c r="BP173594" s="90"/>
    </row>
    <row r="173595" spans="68:68" customFormat="1">
      <c r="BP173595" s="90"/>
    </row>
    <row r="173596" spans="68:68" customFormat="1">
      <c r="BP173596" s="90"/>
    </row>
    <row r="173597" spans="68:68" customFormat="1">
      <c r="BP173597" s="90"/>
    </row>
    <row r="173598" spans="68:68" customFormat="1">
      <c r="BP173598" s="90"/>
    </row>
    <row r="173599" spans="68:68" customFormat="1">
      <c r="BP173599" s="90"/>
    </row>
    <row r="173600" spans="68:68" customFormat="1">
      <c r="BP173600" s="90"/>
    </row>
    <row r="173601" spans="68:68" customFormat="1">
      <c r="BP173601" s="90"/>
    </row>
    <row r="173602" spans="68:68" customFormat="1">
      <c r="BP173602" s="90"/>
    </row>
    <row r="173603" spans="68:68" customFormat="1">
      <c r="BP173603" s="90"/>
    </row>
    <row r="173604" spans="68:68" customFormat="1">
      <c r="BP173604" s="90"/>
    </row>
    <row r="173605" spans="68:68" customFormat="1">
      <c r="BP173605" s="90"/>
    </row>
    <row r="173606" spans="68:68" customFormat="1">
      <c r="BP173606" s="90"/>
    </row>
    <row r="173607" spans="68:68" customFormat="1">
      <c r="BP173607" s="90"/>
    </row>
    <row r="173608" spans="68:68" customFormat="1">
      <c r="BP173608" s="90"/>
    </row>
    <row r="173609" spans="68:68" customFormat="1">
      <c r="BP173609" s="90"/>
    </row>
    <row r="173610" spans="68:68" customFormat="1">
      <c r="BP173610" s="90"/>
    </row>
    <row r="173611" spans="68:68" customFormat="1">
      <c r="BP173611" s="90"/>
    </row>
    <row r="173612" spans="68:68" customFormat="1">
      <c r="BP173612" s="90"/>
    </row>
    <row r="173613" spans="68:68" customFormat="1">
      <c r="BP173613" s="90"/>
    </row>
    <row r="173614" spans="68:68" customFormat="1">
      <c r="BP173614" s="90"/>
    </row>
    <row r="173615" spans="68:68" customFormat="1">
      <c r="BP173615" s="90"/>
    </row>
    <row r="173616" spans="68:68" customFormat="1">
      <c r="BP173616" s="90"/>
    </row>
    <row r="173617" spans="68:68" customFormat="1">
      <c r="BP173617" s="90"/>
    </row>
    <row r="173618" spans="68:68" customFormat="1">
      <c r="BP173618" s="90"/>
    </row>
    <row r="173619" spans="68:68" customFormat="1">
      <c r="BP173619" s="90"/>
    </row>
    <row r="173620" spans="68:68" customFormat="1">
      <c r="BP173620" s="90"/>
    </row>
    <row r="173621" spans="68:68" customFormat="1">
      <c r="BP173621" s="90"/>
    </row>
    <row r="173622" spans="68:68" customFormat="1">
      <c r="BP173622" s="90"/>
    </row>
    <row r="173623" spans="68:68" customFormat="1">
      <c r="BP173623" s="90"/>
    </row>
    <row r="173624" spans="68:68" customFormat="1">
      <c r="BP173624" s="90"/>
    </row>
    <row r="173625" spans="68:68" customFormat="1">
      <c r="BP173625" s="90"/>
    </row>
    <row r="173626" spans="68:68" customFormat="1">
      <c r="BP173626" s="90"/>
    </row>
    <row r="173627" spans="68:68" customFormat="1">
      <c r="BP173627" s="90"/>
    </row>
    <row r="173628" spans="68:68" customFormat="1">
      <c r="BP173628" s="90"/>
    </row>
    <row r="173629" spans="68:68" customFormat="1">
      <c r="BP173629" s="90"/>
    </row>
    <row r="173630" spans="68:68" customFormat="1">
      <c r="BP173630" s="90"/>
    </row>
    <row r="173631" spans="68:68" customFormat="1">
      <c r="BP173631" s="90"/>
    </row>
    <row r="173632" spans="68:68" customFormat="1">
      <c r="BP173632" s="90"/>
    </row>
    <row r="173633" spans="68:68" customFormat="1">
      <c r="BP173633" s="90"/>
    </row>
    <row r="173634" spans="68:68" customFormat="1">
      <c r="BP173634" s="90"/>
    </row>
    <row r="173635" spans="68:68" customFormat="1">
      <c r="BP173635" s="90"/>
    </row>
    <row r="173636" spans="68:68" customFormat="1">
      <c r="BP173636" s="90"/>
    </row>
    <row r="173637" spans="68:68" customFormat="1">
      <c r="BP173637" s="90"/>
    </row>
    <row r="173638" spans="68:68" customFormat="1">
      <c r="BP173638" s="90"/>
    </row>
    <row r="173639" spans="68:68" customFormat="1">
      <c r="BP173639" s="90"/>
    </row>
    <row r="173640" spans="68:68" customFormat="1">
      <c r="BP173640" s="90"/>
    </row>
    <row r="173641" spans="68:68" customFormat="1">
      <c r="BP173641" s="90"/>
    </row>
    <row r="173642" spans="68:68" customFormat="1">
      <c r="BP173642" s="90"/>
    </row>
    <row r="173643" spans="68:68" customFormat="1">
      <c r="BP173643" s="90"/>
    </row>
    <row r="173644" spans="68:68" customFormat="1">
      <c r="BP173644" s="90"/>
    </row>
    <row r="173645" spans="68:68" customFormat="1">
      <c r="BP173645" s="90"/>
    </row>
    <row r="173646" spans="68:68" customFormat="1">
      <c r="BP173646" s="90"/>
    </row>
    <row r="173647" spans="68:68" customFormat="1">
      <c r="BP173647" s="90"/>
    </row>
    <row r="173648" spans="68:68" customFormat="1">
      <c r="BP173648" s="90"/>
    </row>
    <row r="173649" spans="68:68" customFormat="1">
      <c r="BP173649" s="90"/>
    </row>
    <row r="173650" spans="68:68" customFormat="1">
      <c r="BP173650" s="90"/>
    </row>
    <row r="173651" spans="68:68" customFormat="1">
      <c r="BP173651" s="90"/>
    </row>
    <row r="173652" spans="68:68" customFormat="1">
      <c r="BP173652" s="90"/>
    </row>
    <row r="173653" spans="68:68" customFormat="1">
      <c r="BP173653" s="90"/>
    </row>
    <row r="173654" spans="68:68" customFormat="1">
      <c r="BP173654" s="90"/>
    </row>
    <row r="173655" spans="68:68" customFormat="1">
      <c r="BP173655" s="90"/>
    </row>
    <row r="173656" spans="68:68" customFormat="1">
      <c r="BP173656" s="90"/>
    </row>
    <row r="173657" spans="68:68" customFormat="1">
      <c r="BP173657" s="90"/>
    </row>
    <row r="173658" spans="68:68" customFormat="1">
      <c r="BP173658" s="90"/>
    </row>
    <row r="173659" spans="68:68" customFormat="1">
      <c r="BP173659" s="90"/>
    </row>
    <row r="173660" spans="68:68" customFormat="1">
      <c r="BP173660" s="90"/>
    </row>
    <row r="173661" spans="68:68" customFormat="1">
      <c r="BP173661" s="90"/>
    </row>
    <row r="173662" spans="68:68" customFormat="1">
      <c r="BP173662" s="90"/>
    </row>
    <row r="173663" spans="68:68" customFormat="1">
      <c r="BP173663" s="90"/>
    </row>
    <row r="173664" spans="68:68" customFormat="1">
      <c r="BP173664" s="90"/>
    </row>
    <row r="173665" spans="68:68" customFormat="1">
      <c r="BP173665" s="90"/>
    </row>
    <row r="173666" spans="68:68" customFormat="1">
      <c r="BP173666" s="90"/>
    </row>
    <row r="173667" spans="68:68" customFormat="1">
      <c r="BP173667" s="90"/>
    </row>
    <row r="173668" spans="68:68" customFormat="1">
      <c r="BP173668" s="90"/>
    </row>
    <row r="173669" spans="68:68" customFormat="1">
      <c r="BP173669" s="90"/>
    </row>
    <row r="173670" spans="68:68" customFormat="1">
      <c r="BP173670" s="90"/>
    </row>
    <row r="173671" spans="68:68" customFormat="1">
      <c r="BP173671" s="90"/>
    </row>
    <row r="173672" spans="68:68" customFormat="1">
      <c r="BP173672" s="90"/>
    </row>
    <row r="173673" spans="68:68" customFormat="1">
      <c r="BP173673" s="90"/>
    </row>
    <row r="173674" spans="68:68" customFormat="1">
      <c r="BP173674" s="90"/>
    </row>
    <row r="173675" spans="68:68" customFormat="1">
      <c r="BP173675" s="90"/>
    </row>
    <row r="173676" spans="68:68" customFormat="1">
      <c r="BP173676" s="90"/>
    </row>
    <row r="173677" spans="68:68" customFormat="1">
      <c r="BP173677" s="90"/>
    </row>
    <row r="173678" spans="68:68" customFormat="1">
      <c r="BP173678" s="90"/>
    </row>
    <row r="173679" spans="68:68" customFormat="1">
      <c r="BP173679" s="90"/>
    </row>
    <row r="173680" spans="68:68" customFormat="1">
      <c r="BP173680" s="90"/>
    </row>
    <row r="173681" spans="68:68" customFormat="1">
      <c r="BP173681" s="90"/>
    </row>
    <row r="173682" spans="68:68" customFormat="1">
      <c r="BP173682" s="90"/>
    </row>
    <row r="173683" spans="68:68" customFormat="1">
      <c r="BP173683" s="90"/>
    </row>
    <row r="173684" spans="68:68" customFormat="1">
      <c r="BP173684" s="90"/>
    </row>
    <row r="173685" spans="68:68" customFormat="1">
      <c r="BP173685" s="90"/>
    </row>
    <row r="173686" spans="68:68" customFormat="1">
      <c r="BP173686" s="90"/>
    </row>
    <row r="173687" spans="68:68" customFormat="1">
      <c r="BP173687" s="90"/>
    </row>
    <row r="173688" spans="68:68" customFormat="1">
      <c r="BP173688" s="90"/>
    </row>
    <row r="173689" spans="68:68" customFormat="1">
      <c r="BP173689" s="90"/>
    </row>
    <row r="173690" spans="68:68" customFormat="1">
      <c r="BP173690" s="90"/>
    </row>
    <row r="173691" spans="68:68" customFormat="1">
      <c r="BP173691" s="90"/>
    </row>
    <row r="173692" spans="68:68" customFormat="1">
      <c r="BP173692" s="90"/>
    </row>
    <row r="173693" spans="68:68" customFormat="1">
      <c r="BP173693" s="90"/>
    </row>
    <row r="173694" spans="68:68" customFormat="1">
      <c r="BP173694" s="90"/>
    </row>
    <row r="173695" spans="68:68" customFormat="1">
      <c r="BP173695" s="90"/>
    </row>
    <row r="173696" spans="68:68" customFormat="1">
      <c r="BP173696" s="90"/>
    </row>
    <row r="173697" spans="68:68" customFormat="1">
      <c r="BP173697" s="90"/>
    </row>
    <row r="173698" spans="68:68" customFormat="1">
      <c r="BP173698" s="90"/>
    </row>
    <row r="173699" spans="68:68" customFormat="1">
      <c r="BP173699" s="90"/>
    </row>
    <row r="173700" spans="68:68" customFormat="1">
      <c r="BP173700" s="90"/>
    </row>
    <row r="173701" spans="68:68" customFormat="1">
      <c r="BP173701" s="90"/>
    </row>
    <row r="173702" spans="68:68" customFormat="1">
      <c r="BP173702" s="90"/>
    </row>
    <row r="173703" spans="68:68" customFormat="1">
      <c r="BP173703" s="90"/>
    </row>
    <row r="173704" spans="68:68" customFormat="1">
      <c r="BP173704" s="90"/>
    </row>
    <row r="173705" spans="68:68" customFormat="1">
      <c r="BP173705" s="90"/>
    </row>
    <row r="173706" spans="68:68" customFormat="1">
      <c r="BP173706" s="90"/>
    </row>
    <row r="173707" spans="68:68" customFormat="1">
      <c r="BP173707" s="90"/>
    </row>
    <row r="173708" spans="68:68" customFormat="1">
      <c r="BP173708" s="90"/>
    </row>
    <row r="173709" spans="68:68" customFormat="1">
      <c r="BP173709" s="90"/>
    </row>
    <row r="173710" spans="68:68" customFormat="1">
      <c r="BP173710" s="90"/>
    </row>
    <row r="173711" spans="68:68" customFormat="1">
      <c r="BP173711" s="90"/>
    </row>
    <row r="173712" spans="68:68" customFormat="1">
      <c r="BP173712" s="90"/>
    </row>
    <row r="173713" spans="68:68" customFormat="1">
      <c r="BP173713" s="90"/>
    </row>
    <row r="173714" spans="68:68" customFormat="1">
      <c r="BP173714" s="90"/>
    </row>
    <row r="173715" spans="68:68" customFormat="1">
      <c r="BP173715" s="90"/>
    </row>
    <row r="173716" spans="68:68" customFormat="1">
      <c r="BP173716" s="90"/>
    </row>
    <row r="173717" spans="68:68" customFormat="1">
      <c r="BP173717" s="90"/>
    </row>
    <row r="173718" spans="68:68" customFormat="1">
      <c r="BP173718" s="90"/>
    </row>
    <row r="173719" spans="68:68" customFormat="1">
      <c r="BP173719" s="90"/>
    </row>
    <row r="173720" spans="68:68" customFormat="1">
      <c r="BP173720" s="90"/>
    </row>
    <row r="173721" spans="68:68" customFormat="1">
      <c r="BP173721" s="90"/>
    </row>
    <row r="173722" spans="68:68" customFormat="1">
      <c r="BP173722" s="90"/>
    </row>
    <row r="173723" spans="68:68" customFormat="1">
      <c r="BP173723" s="90"/>
    </row>
    <row r="173724" spans="68:68" customFormat="1">
      <c r="BP173724" s="90"/>
    </row>
    <row r="173725" spans="68:68" customFormat="1">
      <c r="BP173725" s="90"/>
    </row>
    <row r="173726" spans="68:68" customFormat="1">
      <c r="BP173726" s="90"/>
    </row>
    <row r="173727" spans="68:68" customFormat="1">
      <c r="BP173727" s="90"/>
    </row>
    <row r="173728" spans="68:68" customFormat="1">
      <c r="BP173728" s="90"/>
    </row>
    <row r="173729" spans="68:68" customFormat="1">
      <c r="BP173729" s="90"/>
    </row>
    <row r="173730" spans="68:68" customFormat="1">
      <c r="BP173730" s="90"/>
    </row>
    <row r="173731" spans="68:68" customFormat="1">
      <c r="BP173731" s="90"/>
    </row>
    <row r="173732" spans="68:68" customFormat="1">
      <c r="BP173732" s="90"/>
    </row>
    <row r="173733" spans="68:68" customFormat="1">
      <c r="BP173733" s="90"/>
    </row>
    <row r="173734" spans="68:68" customFormat="1">
      <c r="BP173734" s="90"/>
    </row>
    <row r="173735" spans="68:68" customFormat="1">
      <c r="BP173735" s="90"/>
    </row>
    <row r="173736" spans="68:68" customFormat="1">
      <c r="BP173736" s="90"/>
    </row>
    <row r="173737" spans="68:68" customFormat="1">
      <c r="BP173737" s="90"/>
    </row>
    <row r="173738" spans="68:68" customFormat="1">
      <c r="BP173738" s="90"/>
    </row>
    <row r="173739" spans="68:68" customFormat="1">
      <c r="BP173739" s="90"/>
    </row>
    <row r="173740" spans="68:68" customFormat="1">
      <c r="BP173740" s="90"/>
    </row>
    <row r="173741" spans="68:68" customFormat="1">
      <c r="BP173741" s="90"/>
    </row>
    <row r="173742" spans="68:68" customFormat="1">
      <c r="BP173742" s="90"/>
    </row>
    <row r="173743" spans="68:68" customFormat="1">
      <c r="BP173743" s="90"/>
    </row>
    <row r="173744" spans="68:68" customFormat="1">
      <c r="BP173744" s="90"/>
    </row>
    <row r="173745" spans="68:68" customFormat="1">
      <c r="BP173745" s="90"/>
    </row>
    <row r="173746" spans="68:68" customFormat="1">
      <c r="BP173746" s="90"/>
    </row>
    <row r="173747" spans="68:68" customFormat="1">
      <c r="BP173747" s="90"/>
    </row>
    <row r="173748" spans="68:68" customFormat="1">
      <c r="BP173748" s="90"/>
    </row>
    <row r="173749" spans="68:68" customFormat="1">
      <c r="BP173749" s="90"/>
    </row>
    <row r="173750" spans="68:68" customFormat="1">
      <c r="BP173750" s="90"/>
    </row>
    <row r="173751" spans="68:68" customFormat="1">
      <c r="BP173751" s="90"/>
    </row>
    <row r="173752" spans="68:68" customFormat="1">
      <c r="BP173752" s="90"/>
    </row>
    <row r="173753" spans="68:68" customFormat="1">
      <c r="BP173753" s="90"/>
    </row>
    <row r="173754" spans="68:68" customFormat="1">
      <c r="BP173754" s="90"/>
    </row>
    <row r="173755" spans="68:68" customFormat="1">
      <c r="BP173755" s="90"/>
    </row>
    <row r="173756" spans="68:68" customFormat="1">
      <c r="BP173756" s="90"/>
    </row>
    <row r="173757" spans="68:68" customFormat="1">
      <c r="BP173757" s="90"/>
    </row>
    <row r="173758" spans="68:68" customFormat="1">
      <c r="BP173758" s="90"/>
    </row>
    <row r="173759" spans="68:68" customFormat="1">
      <c r="BP173759" s="90"/>
    </row>
    <row r="173760" spans="68:68" customFormat="1">
      <c r="BP173760" s="90"/>
    </row>
    <row r="173761" spans="68:68" customFormat="1">
      <c r="BP173761" s="90"/>
    </row>
    <row r="173762" spans="68:68" customFormat="1">
      <c r="BP173762" s="90"/>
    </row>
    <row r="173763" spans="68:68" customFormat="1">
      <c r="BP173763" s="90"/>
    </row>
    <row r="173764" spans="68:68" customFormat="1">
      <c r="BP173764" s="90"/>
    </row>
    <row r="173765" spans="68:68" customFormat="1">
      <c r="BP173765" s="90"/>
    </row>
    <row r="173766" spans="68:68" customFormat="1">
      <c r="BP173766" s="90"/>
    </row>
    <row r="173767" spans="68:68" customFormat="1">
      <c r="BP173767" s="90"/>
    </row>
    <row r="173768" spans="68:68" customFormat="1">
      <c r="BP173768" s="90"/>
    </row>
    <row r="173769" spans="68:68" customFormat="1">
      <c r="BP173769" s="90"/>
    </row>
    <row r="173770" spans="68:68" customFormat="1">
      <c r="BP173770" s="90"/>
    </row>
    <row r="173771" spans="68:68" customFormat="1">
      <c r="BP173771" s="90"/>
    </row>
    <row r="173772" spans="68:68" customFormat="1">
      <c r="BP173772" s="90"/>
    </row>
    <row r="173773" spans="68:68" customFormat="1">
      <c r="BP173773" s="90"/>
    </row>
    <row r="173774" spans="68:68" customFormat="1">
      <c r="BP173774" s="90"/>
    </row>
    <row r="173775" spans="68:68" customFormat="1">
      <c r="BP173775" s="90"/>
    </row>
    <row r="173776" spans="68:68" customFormat="1">
      <c r="BP173776" s="90"/>
    </row>
    <row r="173777" spans="68:68" customFormat="1">
      <c r="BP173777" s="90"/>
    </row>
    <row r="173778" spans="68:68" customFormat="1">
      <c r="BP173778" s="90"/>
    </row>
    <row r="173779" spans="68:68" customFormat="1">
      <c r="BP173779" s="90"/>
    </row>
    <row r="173780" spans="68:68" customFormat="1">
      <c r="BP173780" s="90"/>
    </row>
    <row r="173781" spans="68:68" customFormat="1">
      <c r="BP173781" s="90"/>
    </row>
    <row r="173782" spans="68:68" customFormat="1">
      <c r="BP173782" s="90"/>
    </row>
    <row r="173783" spans="68:68" customFormat="1">
      <c r="BP173783" s="90"/>
    </row>
    <row r="173784" spans="68:68" customFormat="1">
      <c r="BP173784" s="90"/>
    </row>
    <row r="173785" spans="68:68" customFormat="1">
      <c r="BP173785" s="90"/>
    </row>
    <row r="173786" spans="68:68" customFormat="1">
      <c r="BP173786" s="90"/>
    </row>
    <row r="173787" spans="68:68" customFormat="1">
      <c r="BP173787" s="90"/>
    </row>
    <row r="173788" spans="68:68" customFormat="1">
      <c r="BP173788" s="90"/>
    </row>
    <row r="173789" spans="68:68" customFormat="1">
      <c r="BP173789" s="90"/>
    </row>
    <row r="173790" spans="68:68" customFormat="1">
      <c r="BP173790" s="90"/>
    </row>
    <row r="173791" spans="68:68" customFormat="1">
      <c r="BP173791" s="90"/>
    </row>
    <row r="173792" spans="68:68" customFormat="1">
      <c r="BP173792" s="90"/>
    </row>
    <row r="173793" spans="68:68" customFormat="1">
      <c r="BP173793" s="90"/>
    </row>
    <row r="173794" spans="68:68" customFormat="1">
      <c r="BP173794" s="90"/>
    </row>
    <row r="173795" spans="68:68" customFormat="1">
      <c r="BP173795" s="90"/>
    </row>
    <row r="173796" spans="68:68" customFormat="1">
      <c r="BP173796" s="90"/>
    </row>
    <row r="173797" spans="68:68" customFormat="1">
      <c r="BP173797" s="90"/>
    </row>
    <row r="173798" spans="68:68" customFormat="1">
      <c r="BP173798" s="90"/>
    </row>
    <row r="173799" spans="68:68" customFormat="1">
      <c r="BP173799" s="90"/>
    </row>
    <row r="173800" spans="68:68" customFormat="1">
      <c r="BP173800" s="90"/>
    </row>
    <row r="173801" spans="68:68" customFormat="1">
      <c r="BP173801" s="90"/>
    </row>
    <row r="173802" spans="68:68" customFormat="1">
      <c r="BP173802" s="90"/>
    </row>
    <row r="173803" spans="68:68" customFormat="1">
      <c r="BP173803" s="90"/>
    </row>
    <row r="173804" spans="68:68" customFormat="1">
      <c r="BP173804" s="90"/>
    </row>
    <row r="173805" spans="68:68" customFormat="1">
      <c r="BP173805" s="90"/>
    </row>
    <row r="173806" spans="68:68" customFormat="1">
      <c r="BP173806" s="90"/>
    </row>
    <row r="173807" spans="68:68" customFormat="1">
      <c r="BP173807" s="90"/>
    </row>
    <row r="173808" spans="68:68" customFormat="1">
      <c r="BP173808" s="90"/>
    </row>
    <row r="173809" spans="68:68" customFormat="1">
      <c r="BP173809" s="90"/>
    </row>
    <row r="173810" spans="68:68" customFormat="1">
      <c r="BP173810" s="90"/>
    </row>
    <row r="173811" spans="68:68" customFormat="1">
      <c r="BP173811" s="90"/>
    </row>
    <row r="173812" spans="68:68" customFormat="1">
      <c r="BP173812" s="90"/>
    </row>
    <row r="173813" spans="68:68" customFormat="1">
      <c r="BP173813" s="90"/>
    </row>
    <row r="173814" spans="68:68" customFormat="1">
      <c r="BP173814" s="90"/>
    </row>
    <row r="173815" spans="68:68" customFormat="1">
      <c r="BP173815" s="90"/>
    </row>
    <row r="173816" spans="68:68" customFormat="1">
      <c r="BP173816" s="90"/>
    </row>
    <row r="173817" spans="68:68" customFormat="1">
      <c r="BP173817" s="90"/>
    </row>
    <row r="173818" spans="68:68" customFormat="1">
      <c r="BP173818" s="90"/>
    </row>
    <row r="173819" spans="68:68" customFormat="1">
      <c r="BP173819" s="90"/>
    </row>
    <row r="173820" spans="68:68" customFormat="1">
      <c r="BP173820" s="90"/>
    </row>
    <row r="173821" spans="68:68" customFormat="1">
      <c r="BP173821" s="90"/>
    </row>
    <row r="173822" spans="68:68" customFormat="1">
      <c r="BP173822" s="90"/>
    </row>
    <row r="173823" spans="68:68" customFormat="1">
      <c r="BP173823" s="90"/>
    </row>
    <row r="173824" spans="68:68" customFormat="1">
      <c r="BP173824" s="90"/>
    </row>
    <row r="173825" spans="68:68" customFormat="1">
      <c r="BP173825" s="90"/>
    </row>
    <row r="173826" spans="68:68" customFormat="1">
      <c r="BP173826" s="90"/>
    </row>
    <row r="173827" spans="68:68" customFormat="1">
      <c r="BP173827" s="90"/>
    </row>
    <row r="173828" spans="68:68" customFormat="1">
      <c r="BP173828" s="90"/>
    </row>
    <row r="173829" spans="68:68" customFormat="1">
      <c r="BP173829" s="90"/>
    </row>
    <row r="173830" spans="68:68" customFormat="1">
      <c r="BP173830" s="90"/>
    </row>
    <row r="173831" spans="68:68" customFormat="1">
      <c r="BP173831" s="90"/>
    </row>
    <row r="173832" spans="68:68" customFormat="1">
      <c r="BP173832" s="90"/>
    </row>
    <row r="173833" spans="68:68" customFormat="1">
      <c r="BP173833" s="90"/>
    </row>
    <row r="173834" spans="68:68" customFormat="1">
      <c r="BP173834" s="90"/>
    </row>
    <row r="173835" spans="68:68" customFormat="1">
      <c r="BP173835" s="90"/>
    </row>
    <row r="173836" spans="68:68" customFormat="1">
      <c r="BP173836" s="90"/>
    </row>
    <row r="173837" spans="68:68" customFormat="1">
      <c r="BP173837" s="90"/>
    </row>
    <row r="173838" spans="68:68" customFormat="1">
      <c r="BP173838" s="90"/>
    </row>
    <row r="173839" spans="68:68" customFormat="1">
      <c r="BP173839" s="90"/>
    </row>
    <row r="173840" spans="68:68" customFormat="1">
      <c r="BP173840" s="90"/>
    </row>
    <row r="173841" spans="68:68" customFormat="1">
      <c r="BP173841" s="90"/>
    </row>
    <row r="173842" spans="68:68" customFormat="1">
      <c r="BP173842" s="90"/>
    </row>
    <row r="173843" spans="68:68" customFormat="1">
      <c r="BP173843" s="90"/>
    </row>
    <row r="173844" spans="68:68" customFormat="1">
      <c r="BP173844" s="90"/>
    </row>
    <row r="173845" spans="68:68" customFormat="1">
      <c r="BP173845" s="90"/>
    </row>
    <row r="173846" spans="68:68" customFormat="1">
      <c r="BP173846" s="90"/>
    </row>
    <row r="173847" spans="68:68" customFormat="1">
      <c r="BP173847" s="90"/>
    </row>
    <row r="173848" spans="68:68" customFormat="1">
      <c r="BP173848" s="90"/>
    </row>
    <row r="173849" spans="68:68" customFormat="1">
      <c r="BP173849" s="90"/>
    </row>
    <row r="173850" spans="68:68" customFormat="1">
      <c r="BP173850" s="90"/>
    </row>
    <row r="173851" spans="68:68" customFormat="1">
      <c r="BP173851" s="90"/>
    </row>
    <row r="173852" spans="68:68" customFormat="1">
      <c r="BP173852" s="90"/>
    </row>
    <row r="173853" spans="68:68" customFormat="1">
      <c r="BP173853" s="90"/>
    </row>
    <row r="173854" spans="68:68" customFormat="1">
      <c r="BP173854" s="90"/>
    </row>
    <row r="173855" spans="68:68" customFormat="1">
      <c r="BP173855" s="90"/>
    </row>
    <row r="173856" spans="68:68" customFormat="1">
      <c r="BP173856" s="90"/>
    </row>
    <row r="173857" spans="68:68" customFormat="1">
      <c r="BP173857" s="90"/>
    </row>
    <row r="173858" spans="68:68" customFormat="1">
      <c r="BP173858" s="90"/>
    </row>
    <row r="173859" spans="68:68" customFormat="1">
      <c r="BP173859" s="90"/>
    </row>
    <row r="173860" spans="68:68" customFormat="1">
      <c r="BP173860" s="90"/>
    </row>
    <row r="173861" spans="68:68" customFormat="1">
      <c r="BP173861" s="90"/>
    </row>
    <row r="173862" spans="68:68" customFormat="1">
      <c r="BP173862" s="90"/>
    </row>
    <row r="173863" spans="68:68" customFormat="1">
      <c r="BP173863" s="90"/>
    </row>
    <row r="173864" spans="68:68" customFormat="1">
      <c r="BP173864" s="90"/>
    </row>
    <row r="173865" spans="68:68" customFormat="1">
      <c r="BP173865" s="90"/>
    </row>
    <row r="173866" spans="68:68" customFormat="1">
      <c r="BP173866" s="90"/>
    </row>
    <row r="173867" spans="68:68" customFormat="1">
      <c r="BP173867" s="90"/>
    </row>
    <row r="173868" spans="68:68" customFormat="1">
      <c r="BP173868" s="90"/>
    </row>
    <row r="173869" spans="68:68" customFormat="1">
      <c r="BP173869" s="90"/>
    </row>
    <row r="173870" spans="68:68" customFormat="1">
      <c r="BP173870" s="90"/>
    </row>
    <row r="173871" spans="68:68" customFormat="1">
      <c r="BP173871" s="90"/>
    </row>
    <row r="173872" spans="68:68" customFormat="1">
      <c r="BP173872" s="90"/>
    </row>
    <row r="173873" spans="68:68" customFormat="1">
      <c r="BP173873" s="90"/>
    </row>
    <row r="173874" spans="68:68" customFormat="1">
      <c r="BP173874" s="90"/>
    </row>
    <row r="173875" spans="68:68" customFormat="1">
      <c r="BP173875" s="90"/>
    </row>
    <row r="173876" spans="68:68" customFormat="1">
      <c r="BP173876" s="90"/>
    </row>
    <row r="173877" spans="68:68" customFormat="1">
      <c r="BP173877" s="90"/>
    </row>
    <row r="173878" spans="68:68" customFormat="1">
      <c r="BP173878" s="90"/>
    </row>
    <row r="173879" spans="68:68" customFormat="1">
      <c r="BP173879" s="90"/>
    </row>
    <row r="173880" spans="68:68" customFormat="1">
      <c r="BP173880" s="90"/>
    </row>
    <row r="173881" spans="68:68" customFormat="1">
      <c r="BP173881" s="90"/>
    </row>
    <row r="173882" spans="68:68" customFormat="1">
      <c r="BP173882" s="90"/>
    </row>
    <row r="173883" spans="68:68" customFormat="1">
      <c r="BP173883" s="90"/>
    </row>
    <row r="173884" spans="68:68" customFormat="1">
      <c r="BP173884" s="90"/>
    </row>
    <row r="173885" spans="68:68" customFormat="1">
      <c r="BP173885" s="90"/>
    </row>
    <row r="173886" spans="68:68" customFormat="1">
      <c r="BP173886" s="90"/>
    </row>
    <row r="173887" spans="68:68" customFormat="1">
      <c r="BP173887" s="90"/>
    </row>
    <row r="173888" spans="68:68" customFormat="1">
      <c r="BP173888" s="90"/>
    </row>
    <row r="173889" spans="68:68" customFormat="1">
      <c r="BP173889" s="90"/>
    </row>
    <row r="173890" spans="68:68" customFormat="1">
      <c r="BP173890" s="90"/>
    </row>
    <row r="173891" spans="68:68" customFormat="1">
      <c r="BP173891" s="90"/>
    </row>
    <row r="173892" spans="68:68" customFormat="1">
      <c r="BP173892" s="90"/>
    </row>
    <row r="173893" spans="68:68" customFormat="1">
      <c r="BP173893" s="90"/>
    </row>
    <row r="173894" spans="68:68" customFormat="1">
      <c r="BP173894" s="90"/>
    </row>
    <row r="173895" spans="68:68" customFormat="1">
      <c r="BP173895" s="90"/>
    </row>
    <row r="173896" spans="68:68" customFormat="1">
      <c r="BP173896" s="90"/>
    </row>
    <row r="173897" spans="68:68" customFormat="1">
      <c r="BP173897" s="90"/>
    </row>
    <row r="173898" spans="68:68" customFormat="1">
      <c r="BP173898" s="90"/>
    </row>
    <row r="173899" spans="68:68" customFormat="1">
      <c r="BP173899" s="90"/>
    </row>
    <row r="173900" spans="68:68" customFormat="1">
      <c r="BP173900" s="90"/>
    </row>
    <row r="173901" spans="68:68" customFormat="1">
      <c r="BP173901" s="90"/>
    </row>
    <row r="173902" spans="68:68" customFormat="1">
      <c r="BP173902" s="90"/>
    </row>
    <row r="173903" spans="68:68" customFormat="1">
      <c r="BP173903" s="90"/>
    </row>
    <row r="173904" spans="68:68" customFormat="1">
      <c r="BP173904" s="90"/>
    </row>
    <row r="173905" spans="68:68" customFormat="1">
      <c r="BP173905" s="90"/>
    </row>
    <row r="173906" spans="68:68" customFormat="1">
      <c r="BP173906" s="90"/>
    </row>
    <row r="173907" spans="68:68" customFormat="1">
      <c r="BP173907" s="90"/>
    </row>
    <row r="173908" spans="68:68" customFormat="1">
      <c r="BP173908" s="90"/>
    </row>
    <row r="173909" spans="68:68" customFormat="1">
      <c r="BP173909" s="90"/>
    </row>
    <row r="173910" spans="68:68" customFormat="1">
      <c r="BP173910" s="90"/>
    </row>
    <row r="173911" spans="68:68" customFormat="1">
      <c r="BP173911" s="90"/>
    </row>
    <row r="173912" spans="68:68" customFormat="1">
      <c r="BP173912" s="90"/>
    </row>
    <row r="173913" spans="68:68" customFormat="1">
      <c r="BP173913" s="90"/>
    </row>
    <row r="173914" spans="68:68" customFormat="1">
      <c r="BP173914" s="90"/>
    </row>
    <row r="173915" spans="68:68" customFormat="1">
      <c r="BP173915" s="90"/>
    </row>
    <row r="173916" spans="68:68" customFormat="1">
      <c r="BP173916" s="90"/>
    </row>
    <row r="173917" spans="68:68" customFormat="1">
      <c r="BP173917" s="90"/>
    </row>
    <row r="173918" spans="68:68" customFormat="1">
      <c r="BP173918" s="90"/>
    </row>
    <row r="173919" spans="68:68" customFormat="1">
      <c r="BP173919" s="90"/>
    </row>
    <row r="173920" spans="68:68" customFormat="1">
      <c r="BP173920" s="90"/>
    </row>
    <row r="173921" spans="68:68" customFormat="1">
      <c r="BP173921" s="90"/>
    </row>
    <row r="173922" spans="68:68" customFormat="1">
      <c r="BP173922" s="90"/>
    </row>
    <row r="173923" spans="68:68" customFormat="1">
      <c r="BP173923" s="90"/>
    </row>
    <row r="173924" spans="68:68" customFormat="1">
      <c r="BP173924" s="90"/>
    </row>
    <row r="173925" spans="68:68" customFormat="1">
      <c r="BP173925" s="90"/>
    </row>
    <row r="173926" spans="68:68" customFormat="1">
      <c r="BP173926" s="90"/>
    </row>
    <row r="173927" spans="68:68" customFormat="1">
      <c r="BP173927" s="90"/>
    </row>
    <row r="173928" spans="68:68" customFormat="1">
      <c r="BP173928" s="90"/>
    </row>
    <row r="173929" spans="68:68" customFormat="1">
      <c r="BP173929" s="90"/>
    </row>
    <row r="173930" spans="68:68" customFormat="1">
      <c r="BP173930" s="90"/>
    </row>
    <row r="173931" spans="68:68" customFormat="1">
      <c r="BP173931" s="90"/>
    </row>
    <row r="173932" spans="68:68" customFormat="1">
      <c r="BP173932" s="90"/>
    </row>
    <row r="173933" spans="68:68" customFormat="1">
      <c r="BP173933" s="90"/>
    </row>
    <row r="173934" spans="68:68" customFormat="1">
      <c r="BP173934" s="90"/>
    </row>
    <row r="173935" spans="68:68" customFormat="1">
      <c r="BP173935" s="90"/>
    </row>
    <row r="173936" spans="68:68" customFormat="1">
      <c r="BP173936" s="90"/>
    </row>
    <row r="173937" spans="68:68" customFormat="1">
      <c r="BP173937" s="90"/>
    </row>
    <row r="173938" spans="68:68" customFormat="1">
      <c r="BP173938" s="90"/>
    </row>
    <row r="173939" spans="68:68" customFormat="1">
      <c r="BP173939" s="90"/>
    </row>
    <row r="173940" spans="68:68" customFormat="1">
      <c r="BP173940" s="90"/>
    </row>
    <row r="173941" spans="68:68" customFormat="1">
      <c r="BP173941" s="90"/>
    </row>
    <row r="173942" spans="68:68" customFormat="1">
      <c r="BP173942" s="90"/>
    </row>
    <row r="173943" spans="68:68" customFormat="1">
      <c r="BP173943" s="90"/>
    </row>
    <row r="173944" spans="68:68" customFormat="1">
      <c r="BP173944" s="90"/>
    </row>
    <row r="173945" spans="68:68" customFormat="1">
      <c r="BP173945" s="90"/>
    </row>
    <row r="173946" spans="68:68" customFormat="1">
      <c r="BP173946" s="90"/>
    </row>
    <row r="173947" spans="68:68" customFormat="1">
      <c r="BP173947" s="90"/>
    </row>
    <row r="173948" spans="68:68" customFormat="1">
      <c r="BP173948" s="90"/>
    </row>
    <row r="173949" spans="68:68" customFormat="1">
      <c r="BP173949" s="90"/>
    </row>
    <row r="173950" spans="68:68" customFormat="1">
      <c r="BP173950" s="90"/>
    </row>
    <row r="173951" spans="68:68" customFormat="1">
      <c r="BP173951" s="90"/>
    </row>
    <row r="173952" spans="68:68" customFormat="1">
      <c r="BP173952" s="90"/>
    </row>
    <row r="173953" spans="68:68" customFormat="1">
      <c r="BP173953" s="90"/>
    </row>
    <row r="173954" spans="68:68" customFormat="1">
      <c r="BP173954" s="90"/>
    </row>
    <row r="173955" spans="68:68" customFormat="1">
      <c r="BP173955" s="90"/>
    </row>
    <row r="173956" spans="68:68" customFormat="1">
      <c r="BP173956" s="90"/>
    </row>
    <row r="173957" spans="68:68" customFormat="1">
      <c r="BP173957" s="90"/>
    </row>
    <row r="173958" spans="68:68" customFormat="1">
      <c r="BP173958" s="90"/>
    </row>
    <row r="173959" spans="68:68" customFormat="1">
      <c r="BP173959" s="90"/>
    </row>
    <row r="173960" spans="68:68" customFormat="1">
      <c r="BP173960" s="90"/>
    </row>
    <row r="173961" spans="68:68" customFormat="1">
      <c r="BP173961" s="90"/>
    </row>
    <row r="173962" spans="68:68" customFormat="1">
      <c r="BP173962" s="90"/>
    </row>
    <row r="173963" spans="68:68" customFormat="1">
      <c r="BP173963" s="90"/>
    </row>
    <row r="173964" spans="68:68" customFormat="1">
      <c r="BP173964" s="90"/>
    </row>
    <row r="173965" spans="68:68" customFormat="1">
      <c r="BP173965" s="90"/>
    </row>
    <row r="173966" spans="68:68" customFormat="1">
      <c r="BP173966" s="90"/>
    </row>
    <row r="173967" spans="68:68" customFormat="1">
      <c r="BP173967" s="90"/>
    </row>
    <row r="173968" spans="68:68" customFormat="1">
      <c r="BP173968" s="90"/>
    </row>
    <row r="173969" spans="68:68" customFormat="1">
      <c r="BP173969" s="90"/>
    </row>
    <row r="173970" spans="68:68" customFormat="1">
      <c r="BP173970" s="90"/>
    </row>
    <row r="173971" spans="68:68" customFormat="1">
      <c r="BP173971" s="90"/>
    </row>
    <row r="173972" spans="68:68" customFormat="1">
      <c r="BP173972" s="90"/>
    </row>
    <row r="173973" spans="68:68" customFormat="1">
      <c r="BP173973" s="90"/>
    </row>
    <row r="173974" spans="68:68" customFormat="1">
      <c r="BP173974" s="90"/>
    </row>
    <row r="173975" spans="68:68" customFormat="1">
      <c r="BP173975" s="90"/>
    </row>
    <row r="173976" spans="68:68" customFormat="1">
      <c r="BP173976" s="90"/>
    </row>
    <row r="173977" spans="68:68" customFormat="1">
      <c r="BP173977" s="90"/>
    </row>
    <row r="173978" spans="68:68" customFormat="1">
      <c r="BP173978" s="90"/>
    </row>
    <row r="173979" spans="68:68" customFormat="1">
      <c r="BP173979" s="90"/>
    </row>
    <row r="173980" spans="68:68" customFormat="1">
      <c r="BP173980" s="90"/>
    </row>
    <row r="173981" spans="68:68" customFormat="1">
      <c r="BP173981" s="90"/>
    </row>
    <row r="173982" spans="68:68" customFormat="1">
      <c r="BP173982" s="90"/>
    </row>
    <row r="173983" spans="68:68" customFormat="1">
      <c r="BP173983" s="90"/>
    </row>
    <row r="173984" spans="68:68" customFormat="1">
      <c r="BP173984" s="90"/>
    </row>
    <row r="173985" spans="68:68" customFormat="1">
      <c r="BP173985" s="90"/>
    </row>
    <row r="173986" spans="68:68" customFormat="1">
      <c r="BP173986" s="90"/>
    </row>
    <row r="173987" spans="68:68" customFormat="1">
      <c r="BP173987" s="90"/>
    </row>
    <row r="173988" spans="68:68" customFormat="1">
      <c r="BP173988" s="90"/>
    </row>
    <row r="173989" spans="68:68" customFormat="1">
      <c r="BP173989" s="90"/>
    </row>
    <row r="173990" spans="68:68" customFormat="1">
      <c r="BP173990" s="90"/>
    </row>
    <row r="173991" spans="68:68" customFormat="1">
      <c r="BP173991" s="90"/>
    </row>
    <row r="173992" spans="68:68" customFormat="1">
      <c r="BP173992" s="90"/>
    </row>
    <row r="173993" spans="68:68" customFormat="1">
      <c r="BP173993" s="90"/>
    </row>
    <row r="173994" spans="68:68" customFormat="1">
      <c r="BP173994" s="90"/>
    </row>
    <row r="173995" spans="68:68" customFormat="1">
      <c r="BP173995" s="90"/>
    </row>
    <row r="173996" spans="68:68" customFormat="1">
      <c r="BP173996" s="90"/>
    </row>
    <row r="173997" spans="68:68" customFormat="1">
      <c r="BP173997" s="90"/>
    </row>
    <row r="173998" spans="68:68" customFormat="1">
      <c r="BP173998" s="90"/>
    </row>
    <row r="173999" spans="68:68" customFormat="1">
      <c r="BP173999" s="90"/>
    </row>
    <row r="174000" spans="68:68" customFormat="1">
      <c r="BP174000" s="90"/>
    </row>
    <row r="174001" spans="68:68" customFormat="1">
      <c r="BP174001" s="90"/>
    </row>
    <row r="174002" spans="68:68" customFormat="1">
      <c r="BP174002" s="90"/>
    </row>
    <row r="174003" spans="68:68" customFormat="1">
      <c r="BP174003" s="90"/>
    </row>
    <row r="174004" spans="68:68" customFormat="1">
      <c r="BP174004" s="90"/>
    </row>
    <row r="174005" spans="68:68" customFormat="1">
      <c r="BP174005" s="90"/>
    </row>
    <row r="174006" spans="68:68" customFormat="1">
      <c r="BP174006" s="90"/>
    </row>
    <row r="174007" spans="68:68" customFormat="1">
      <c r="BP174007" s="90"/>
    </row>
    <row r="174008" spans="68:68" customFormat="1">
      <c r="BP174008" s="90"/>
    </row>
    <row r="174009" spans="68:68" customFormat="1">
      <c r="BP174009" s="90"/>
    </row>
    <row r="174010" spans="68:68" customFormat="1">
      <c r="BP174010" s="90"/>
    </row>
    <row r="174011" spans="68:68" customFormat="1">
      <c r="BP174011" s="90"/>
    </row>
    <row r="174012" spans="68:68" customFormat="1">
      <c r="BP174012" s="90"/>
    </row>
    <row r="174013" spans="68:68" customFormat="1">
      <c r="BP174013" s="90"/>
    </row>
    <row r="174014" spans="68:68" customFormat="1">
      <c r="BP174014" s="90"/>
    </row>
    <row r="174015" spans="68:68" customFormat="1">
      <c r="BP174015" s="90"/>
    </row>
    <row r="174016" spans="68:68" customFormat="1">
      <c r="BP174016" s="90"/>
    </row>
    <row r="174017" spans="68:68" customFormat="1">
      <c r="BP174017" s="90"/>
    </row>
    <row r="174018" spans="68:68" customFormat="1">
      <c r="BP174018" s="90"/>
    </row>
    <row r="174019" spans="68:68" customFormat="1">
      <c r="BP174019" s="90"/>
    </row>
    <row r="174020" spans="68:68" customFormat="1">
      <c r="BP174020" s="90"/>
    </row>
    <row r="174021" spans="68:68" customFormat="1">
      <c r="BP174021" s="90"/>
    </row>
    <row r="174022" spans="68:68" customFormat="1">
      <c r="BP174022" s="90"/>
    </row>
    <row r="174023" spans="68:68" customFormat="1">
      <c r="BP174023" s="90"/>
    </row>
    <row r="174024" spans="68:68" customFormat="1">
      <c r="BP174024" s="90"/>
    </row>
    <row r="174025" spans="68:68" customFormat="1">
      <c r="BP174025" s="90"/>
    </row>
    <row r="174026" spans="68:68" customFormat="1">
      <c r="BP174026" s="90"/>
    </row>
    <row r="174027" spans="68:68" customFormat="1">
      <c r="BP174027" s="90"/>
    </row>
    <row r="174028" spans="68:68" customFormat="1">
      <c r="BP174028" s="90"/>
    </row>
    <row r="174029" spans="68:68" customFormat="1">
      <c r="BP174029" s="90"/>
    </row>
    <row r="174030" spans="68:68" customFormat="1">
      <c r="BP174030" s="90"/>
    </row>
    <row r="174031" spans="68:68" customFormat="1">
      <c r="BP174031" s="90"/>
    </row>
    <row r="174032" spans="68:68" customFormat="1">
      <c r="BP174032" s="90"/>
    </row>
    <row r="174033" spans="68:68" customFormat="1">
      <c r="BP174033" s="90"/>
    </row>
    <row r="174034" spans="68:68" customFormat="1">
      <c r="BP174034" s="90"/>
    </row>
    <row r="174035" spans="68:68" customFormat="1">
      <c r="BP174035" s="90"/>
    </row>
    <row r="174036" spans="68:68" customFormat="1">
      <c r="BP174036" s="90"/>
    </row>
    <row r="174037" spans="68:68" customFormat="1">
      <c r="BP174037" s="90"/>
    </row>
    <row r="174038" spans="68:68" customFormat="1">
      <c r="BP174038" s="90"/>
    </row>
    <row r="174039" spans="68:68" customFormat="1">
      <c r="BP174039" s="90"/>
    </row>
    <row r="174040" spans="68:68" customFormat="1">
      <c r="BP174040" s="90"/>
    </row>
    <row r="174041" spans="68:68" customFormat="1">
      <c r="BP174041" s="90"/>
    </row>
    <row r="174042" spans="68:68" customFormat="1">
      <c r="BP174042" s="90"/>
    </row>
    <row r="174043" spans="68:68" customFormat="1">
      <c r="BP174043" s="90"/>
    </row>
    <row r="174044" spans="68:68" customFormat="1">
      <c r="BP174044" s="90"/>
    </row>
    <row r="174045" spans="68:68" customFormat="1">
      <c r="BP174045" s="90"/>
    </row>
    <row r="174046" spans="68:68" customFormat="1">
      <c r="BP174046" s="90"/>
    </row>
    <row r="174047" spans="68:68" customFormat="1">
      <c r="BP174047" s="90"/>
    </row>
    <row r="174048" spans="68:68" customFormat="1">
      <c r="BP174048" s="90"/>
    </row>
    <row r="174049" spans="68:68" customFormat="1">
      <c r="BP174049" s="90"/>
    </row>
    <row r="174050" spans="68:68" customFormat="1">
      <c r="BP174050" s="90"/>
    </row>
    <row r="174051" spans="68:68" customFormat="1">
      <c r="BP174051" s="90"/>
    </row>
    <row r="174052" spans="68:68" customFormat="1">
      <c r="BP174052" s="90"/>
    </row>
    <row r="174053" spans="68:68" customFormat="1">
      <c r="BP174053" s="90"/>
    </row>
    <row r="174054" spans="68:68" customFormat="1">
      <c r="BP174054" s="90"/>
    </row>
    <row r="174055" spans="68:68" customFormat="1">
      <c r="BP174055" s="90"/>
    </row>
    <row r="174056" spans="68:68" customFormat="1">
      <c r="BP174056" s="90"/>
    </row>
    <row r="174057" spans="68:68" customFormat="1">
      <c r="BP174057" s="90"/>
    </row>
    <row r="174058" spans="68:68" customFormat="1">
      <c r="BP174058" s="90"/>
    </row>
    <row r="174059" spans="68:68" customFormat="1">
      <c r="BP174059" s="90"/>
    </row>
    <row r="174060" spans="68:68" customFormat="1">
      <c r="BP174060" s="90"/>
    </row>
    <row r="174061" spans="68:68" customFormat="1">
      <c r="BP174061" s="90"/>
    </row>
    <row r="174062" spans="68:68" customFormat="1">
      <c r="BP174062" s="90"/>
    </row>
    <row r="174063" spans="68:68" customFormat="1">
      <c r="BP174063" s="90"/>
    </row>
    <row r="174064" spans="68:68" customFormat="1">
      <c r="BP174064" s="90"/>
    </row>
    <row r="174065" spans="68:68" customFormat="1">
      <c r="BP174065" s="90"/>
    </row>
    <row r="174066" spans="68:68" customFormat="1">
      <c r="BP174066" s="90"/>
    </row>
    <row r="174067" spans="68:68" customFormat="1">
      <c r="BP174067" s="90"/>
    </row>
    <row r="174068" spans="68:68" customFormat="1">
      <c r="BP174068" s="90"/>
    </row>
    <row r="174069" spans="68:68" customFormat="1">
      <c r="BP174069" s="90"/>
    </row>
    <row r="174070" spans="68:68" customFormat="1">
      <c r="BP174070" s="90"/>
    </row>
    <row r="174071" spans="68:68" customFormat="1">
      <c r="BP174071" s="90"/>
    </row>
    <row r="174072" spans="68:68" customFormat="1">
      <c r="BP174072" s="90"/>
    </row>
    <row r="174073" spans="68:68" customFormat="1">
      <c r="BP174073" s="90"/>
    </row>
    <row r="174074" spans="68:68" customFormat="1">
      <c r="BP174074" s="90"/>
    </row>
    <row r="174075" spans="68:68" customFormat="1">
      <c r="BP174075" s="90"/>
    </row>
    <row r="174076" spans="68:68" customFormat="1">
      <c r="BP174076" s="90"/>
    </row>
    <row r="174077" spans="68:68" customFormat="1">
      <c r="BP174077" s="90"/>
    </row>
    <row r="174078" spans="68:68" customFormat="1">
      <c r="BP174078" s="90"/>
    </row>
    <row r="174079" spans="68:68" customFormat="1">
      <c r="BP174079" s="90"/>
    </row>
    <row r="174080" spans="68:68" customFormat="1">
      <c r="BP174080" s="90"/>
    </row>
    <row r="174081" spans="68:68" customFormat="1">
      <c r="BP174081" s="90"/>
    </row>
    <row r="174082" spans="68:68" customFormat="1">
      <c r="BP174082" s="90"/>
    </row>
    <row r="174083" spans="68:68" customFormat="1">
      <c r="BP174083" s="90"/>
    </row>
    <row r="174084" spans="68:68" customFormat="1">
      <c r="BP174084" s="90"/>
    </row>
    <row r="174085" spans="68:68" customFormat="1">
      <c r="BP174085" s="90"/>
    </row>
    <row r="174086" spans="68:68" customFormat="1">
      <c r="BP174086" s="90"/>
    </row>
    <row r="174087" spans="68:68" customFormat="1">
      <c r="BP174087" s="90"/>
    </row>
    <row r="174088" spans="68:68" customFormat="1">
      <c r="BP174088" s="90"/>
    </row>
    <row r="174089" spans="68:68" customFormat="1">
      <c r="BP174089" s="90"/>
    </row>
    <row r="174090" spans="68:68" customFormat="1">
      <c r="BP174090" s="90"/>
    </row>
    <row r="174091" spans="68:68" customFormat="1">
      <c r="BP174091" s="90"/>
    </row>
    <row r="174092" spans="68:68" customFormat="1">
      <c r="BP174092" s="90"/>
    </row>
    <row r="174093" spans="68:68" customFormat="1">
      <c r="BP174093" s="90"/>
    </row>
    <row r="174094" spans="68:68" customFormat="1">
      <c r="BP174094" s="90"/>
    </row>
    <row r="174095" spans="68:68" customFormat="1">
      <c r="BP174095" s="90"/>
    </row>
    <row r="174096" spans="68:68" customFormat="1">
      <c r="BP174096" s="90"/>
    </row>
    <row r="174097" spans="68:68" customFormat="1">
      <c r="BP174097" s="90"/>
    </row>
    <row r="174098" spans="68:68" customFormat="1">
      <c r="BP174098" s="90"/>
    </row>
    <row r="174099" spans="68:68" customFormat="1">
      <c r="BP174099" s="90"/>
    </row>
    <row r="174100" spans="68:68" customFormat="1">
      <c r="BP174100" s="90"/>
    </row>
    <row r="174101" spans="68:68" customFormat="1">
      <c r="BP174101" s="90"/>
    </row>
    <row r="174102" spans="68:68" customFormat="1">
      <c r="BP174102" s="90"/>
    </row>
    <row r="174103" spans="68:68" customFormat="1">
      <c r="BP174103" s="90"/>
    </row>
    <row r="174104" spans="68:68" customFormat="1">
      <c r="BP174104" s="90"/>
    </row>
    <row r="174105" spans="68:68" customFormat="1">
      <c r="BP174105" s="90"/>
    </row>
    <row r="174106" spans="68:68" customFormat="1">
      <c r="BP174106" s="90"/>
    </row>
    <row r="174107" spans="68:68" customFormat="1">
      <c r="BP174107" s="90"/>
    </row>
    <row r="174108" spans="68:68" customFormat="1">
      <c r="BP174108" s="90"/>
    </row>
    <row r="174109" spans="68:68" customFormat="1">
      <c r="BP174109" s="90"/>
    </row>
    <row r="174110" spans="68:68" customFormat="1">
      <c r="BP174110" s="90"/>
    </row>
    <row r="174111" spans="68:68" customFormat="1">
      <c r="BP174111" s="90"/>
    </row>
    <row r="174112" spans="68:68" customFormat="1">
      <c r="BP174112" s="90"/>
    </row>
    <row r="174113" spans="68:68" customFormat="1">
      <c r="BP174113" s="90"/>
    </row>
    <row r="174114" spans="68:68" customFormat="1">
      <c r="BP174114" s="90"/>
    </row>
    <row r="174115" spans="68:68" customFormat="1">
      <c r="BP174115" s="90"/>
    </row>
    <row r="174116" spans="68:68" customFormat="1">
      <c r="BP174116" s="90"/>
    </row>
    <row r="174117" spans="68:68" customFormat="1">
      <c r="BP174117" s="90"/>
    </row>
    <row r="174118" spans="68:68" customFormat="1">
      <c r="BP174118" s="90"/>
    </row>
    <row r="174119" spans="68:68" customFormat="1">
      <c r="BP174119" s="90"/>
    </row>
    <row r="174120" spans="68:68" customFormat="1">
      <c r="BP174120" s="90"/>
    </row>
    <row r="174121" spans="68:68" customFormat="1">
      <c r="BP174121" s="90"/>
    </row>
    <row r="174122" spans="68:68" customFormat="1">
      <c r="BP174122" s="90"/>
    </row>
    <row r="174123" spans="68:68" customFormat="1">
      <c r="BP174123" s="90"/>
    </row>
    <row r="174124" spans="68:68" customFormat="1">
      <c r="BP174124" s="90"/>
    </row>
    <row r="174125" spans="68:68" customFormat="1">
      <c r="BP174125" s="90"/>
    </row>
    <row r="174126" spans="68:68" customFormat="1">
      <c r="BP174126" s="90"/>
    </row>
    <row r="174127" spans="68:68" customFormat="1">
      <c r="BP174127" s="90"/>
    </row>
    <row r="174128" spans="68:68" customFormat="1">
      <c r="BP174128" s="90"/>
    </row>
    <row r="174129" spans="68:68" customFormat="1">
      <c r="BP174129" s="90"/>
    </row>
    <row r="174130" spans="68:68" customFormat="1">
      <c r="BP174130" s="90"/>
    </row>
    <row r="174131" spans="68:68" customFormat="1">
      <c r="BP174131" s="90"/>
    </row>
    <row r="174132" spans="68:68" customFormat="1">
      <c r="BP174132" s="90"/>
    </row>
    <row r="174133" spans="68:68" customFormat="1">
      <c r="BP174133" s="90"/>
    </row>
    <row r="174134" spans="68:68" customFormat="1">
      <c r="BP174134" s="90"/>
    </row>
    <row r="174135" spans="68:68" customFormat="1">
      <c r="BP174135" s="90"/>
    </row>
    <row r="174136" spans="68:68" customFormat="1">
      <c r="BP174136" s="90"/>
    </row>
    <row r="174137" spans="68:68" customFormat="1">
      <c r="BP174137" s="90"/>
    </row>
    <row r="174138" spans="68:68" customFormat="1">
      <c r="BP174138" s="90"/>
    </row>
    <row r="174139" spans="68:68" customFormat="1">
      <c r="BP174139" s="90"/>
    </row>
    <row r="174140" spans="68:68" customFormat="1">
      <c r="BP174140" s="90"/>
    </row>
    <row r="174141" spans="68:68" customFormat="1">
      <c r="BP174141" s="90"/>
    </row>
    <row r="174142" spans="68:68" customFormat="1">
      <c r="BP174142" s="90"/>
    </row>
    <row r="174143" spans="68:68" customFormat="1">
      <c r="BP174143" s="90"/>
    </row>
    <row r="174144" spans="68:68" customFormat="1">
      <c r="BP174144" s="90"/>
    </row>
    <row r="174145" spans="68:68" customFormat="1">
      <c r="BP174145" s="90"/>
    </row>
    <row r="174146" spans="68:68" customFormat="1">
      <c r="BP174146" s="90"/>
    </row>
    <row r="174147" spans="68:68" customFormat="1">
      <c r="BP174147" s="90"/>
    </row>
    <row r="174148" spans="68:68" customFormat="1">
      <c r="BP174148" s="90"/>
    </row>
    <row r="174149" spans="68:68" customFormat="1">
      <c r="BP174149" s="90"/>
    </row>
    <row r="174150" spans="68:68" customFormat="1">
      <c r="BP174150" s="90"/>
    </row>
    <row r="174151" spans="68:68" customFormat="1">
      <c r="BP174151" s="90"/>
    </row>
    <row r="174152" spans="68:68" customFormat="1">
      <c r="BP174152" s="90"/>
    </row>
    <row r="174153" spans="68:68" customFormat="1">
      <c r="BP174153" s="90"/>
    </row>
    <row r="174154" spans="68:68" customFormat="1">
      <c r="BP174154" s="90"/>
    </row>
    <row r="174155" spans="68:68" customFormat="1">
      <c r="BP174155" s="90"/>
    </row>
    <row r="174156" spans="68:68" customFormat="1">
      <c r="BP174156" s="90"/>
    </row>
    <row r="174157" spans="68:68" customFormat="1">
      <c r="BP174157" s="90"/>
    </row>
    <row r="174158" spans="68:68" customFormat="1">
      <c r="BP174158" s="90"/>
    </row>
    <row r="174159" spans="68:68" customFormat="1">
      <c r="BP174159" s="90"/>
    </row>
    <row r="174160" spans="68:68" customFormat="1">
      <c r="BP174160" s="90"/>
    </row>
    <row r="174161" spans="68:68" customFormat="1">
      <c r="BP174161" s="90"/>
    </row>
    <row r="174162" spans="68:68" customFormat="1">
      <c r="BP174162" s="90"/>
    </row>
    <row r="174163" spans="68:68" customFormat="1">
      <c r="BP174163" s="90"/>
    </row>
    <row r="174164" spans="68:68" customFormat="1">
      <c r="BP174164" s="90"/>
    </row>
    <row r="174165" spans="68:68" customFormat="1">
      <c r="BP174165" s="90"/>
    </row>
    <row r="174166" spans="68:68" customFormat="1">
      <c r="BP174166" s="90"/>
    </row>
    <row r="174167" spans="68:68" customFormat="1">
      <c r="BP174167" s="90"/>
    </row>
    <row r="174168" spans="68:68" customFormat="1">
      <c r="BP174168" s="90"/>
    </row>
    <row r="174169" spans="68:68" customFormat="1">
      <c r="BP174169" s="90"/>
    </row>
    <row r="174170" spans="68:68" customFormat="1">
      <c r="BP174170" s="90"/>
    </row>
    <row r="174171" spans="68:68" customFormat="1">
      <c r="BP174171" s="90"/>
    </row>
    <row r="174172" spans="68:68" customFormat="1">
      <c r="BP174172" s="90"/>
    </row>
    <row r="174173" spans="68:68" customFormat="1">
      <c r="BP174173" s="90"/>
    </row>
    <row r="174174" spans="68:68" customFormat="1">
      <c r="BP174174" s="90"/>
    </row>
    <row r="174175" spans="68:68" customFormat="1">
      <c r="BP174175" s="90"/>
    </row>
    <row r="174176" spans="68:68" customFormat="1">
      <c r="BP174176" s="90"/>
    </row>
    <row r="174177" spans="68:68" customFormat="1">
      <c r="BP174177" s="90"/>
    </row>
    <row r="174178" spans="68:68" customFormat="1">
      <c r="BP174178" s="90"/>
    </row>
    <row r="174179" spans="68:68" customFormat="1">
      <c r="BP174179" s="90"/>
    </row>
    <row r="174180" spans="68:68" customFormat="1">
      <c r="BP174180" s="90"/>
    </row>
    <row r="174181" spans="68:68" customFormat="1">
      <c r="BP174181" s="90"/>
    </row>
    <row r="174182" spans="68:68" customFormat="1">
      <c r="BP174182" s="90"/>
    </row>
    <row r="174183" spans="68:68" customFormat="1">
      <c r="BP174183" s="90"/>
    </row>
    <row r="174184" spans="68:68" customFormat="1">
      <c r="BP174184" s="90"/>
    </row>
    <row r="174185" spans="68:68" customFormat="1">
      <c r="BP174185" s="90"/>
    </row>
    <row r="174186" spans="68:68" customFormat="1">
      <c r="BP174186" s="90"/>
    </row>
    <row r="174187" spans="68:68" customFormat="1">
      <c r="BP174187" s="90"/>
    </row>
    <row r="174188" spans="68:68" customFormat="1">
      <c r="BP174188" s="90"/>
    </row>
    <row r="174189" spans="68:68" customFormat="1">
      <c r="BP174189" s="90"/>
    </row>
    <row r="174190" spans="68:68" customFormat="1">
      <c r="BP174190" s="90"/>
    </row>
    <row r="174191" spans="68:68" customFormat="1">
      <c r="BP174191" s="90"/>
    </row>
    <row r="174192" spans="68:68" customFormat="1">
      <c r="BP174192" s="90"/>
    </row>
    <row r="174193" spans="68:68" customFormat="1">
      <c r="BP174193" s="90"/>
    </row>
    <row r="174194" spans="68:68" customFormat="1">
      <c r="BP174194" s="90"/>
    </row>
    <row r="174195" spans="68:68" customFormat="1">
      <c r="BP174195" s="90"/>
    </row>
    <row r="174196" spans="68:68" customFormat="1">
      <c r="BP174196" s="90"/>
    </row>
    <row r="174197" spans="68:68" customFormat="1">
      <c r="BP174197" s="90"/>
    </row>
    <row r="174198" spans="68:68" customFormat="1">
      <c r="BP174198" s="90"/>
    </row>
    <row r="174199" spans="68:68" customFormat="1">
      <c r="BP174199" s="90"/>
    </row>
    <row r="174200" spans="68:68" customFormat="1">
      <c r="BP174200" s="90"/>
    </row>
    <row r="174201" spans="68:68" customFormat="1">
      <c r="BP174201" s="90"/>
    </row>
    <row r="174202" spans="68:68" customFormat="1">
      <c r="BP174202" s="90"/>
    </row>
    <row r="174203" spans="68:68" customFormat="1">
      <c r="BP174203" s="90"/>
    </row>
    <row r="174204" spans="68:68" customFormat="1">
      <c r="BP174204" s="90"/>
    </row>
    <row r="174205" spans="68:68" customFormat="1">
      <c r="BP174205" s="90"/>
    </row>
    <row r="174206" spans="68:68" customFormat="1">
      <c r="BP174206" s="90"/>
    </row>
    <row r="174207" spans="68:68" customFormat="1">
      <c r="BP174207" s="90"/>
    </row>
    <row r="174208" spans="68:68" customFormat="1">
      <c r="BP174208" s="90"/>
    </row>
    <row r="174209" spans="68:68" customFormat="1">
      <c r="BP174209" s="90"/>
    </row>
    <row r="174210" spans="68:68" customFormat="1">
      <c r="BP174210" s="90"/>
    </row>
    <row r="174211" spans="68:68" customFormat="1">
      <c r="BP174211" s="90"/>
    </row>
    <row r="174212" spans="68:68" customFormat="1">
      <c r="BP174212" s="90"/>
    </row>
    <row r="174213" spans="68:68" customFormat="1">
      <c r="BP174213" s="90"/>
    </row>
    <row r="174214" spans="68:68" customFormat="1">
      <c r="BP174214" s="90"/>
    </row>
    <row r="174215" spans="68:68" customFormat="1">
      <c r="BP174215" s="90"/>
    </row>
    <row r="174216" spans="68:68" customFormat="1">
      <c r="BP174216" s="90"/>
    </row>
    <row r="174217" spans="68:68" customFormat="1">
      <c r="BP174217" s="90"/>
    </row>
    <row r="174218" spans="68:68" customFormat="1">
      <c r="BP174218" s="90"/>
    </row>
    <row r="174219" spans="68:68" customFormat="1">
      <c r="BP174219" s="90"/>
    </row>
    <row r="174220" spans="68:68" customFormat="1">
      <c r="BP174220" s="90"/>
    </row>
    <row r="174221" spans="68:68" customFormat="1">
      <c r="BP174221" s="90"/>
    </row>
    <row r="174222" spans="68:68" customFormat="1">
      <c r="BP174222" s="90"/>
    </row>
    <row r="174223" spans="68:68" customFormat="1">
      <c r="BP174223" s="90"/>
    </row>
    <row r="174224" spans="68:68" customFormat="1">
      <c r="BP174224" s="90"/>
    </row>
    <row r="174225" spans="68:68" customFormat="1">
      <c r="BP174225" s="90"/>
    </row>
    <row r="174226" spans="68:68" customFormat="1">
      <c r="BP174226" s="90"/>
    </row>
    <row r="174227" spans="68:68" customFormat="1">
      <c r="BP174227" s="90"/>
    </row>
    <row r="174228" spans="68:68" customFormat="1">
      <c r="BP174228" s="90"/>
    </row>
    <row r="174229" spans="68:68" customFormat="1">
      <c r="BP174229" s="90"/>
    </row>
    <row r="174230" spans="68:68" customFormat="1">
      <c r="BP174230" s="90"/>
    </row>
    <row r="174231" spans="68:68" customFormat="1">
      <c r="BP174231" s="90"/>
    </row>
    <row r="174232" spans="68:68" customFormat="1">
      <c r="BP174232" s="90"/>
    </row>
    <row r="174233" spans="68:68" customFormat="1">
      <c r="BP174233" s="90"/>
    </row>
    <row r="174234" spans="68:68" customFormat="1">
      <c r="BP174234" s="90"/>
    </row>
    <row r="174235" spans="68:68" customFormat="1">
      <c r="BP174235" s="90"/>
    </row>
    <row r="174236" spans="68:68" customFormat="1">
      <c r="BP174236" s="90"/>
    </row>
    <row r="174237" spans="68:68" customFormat="1">
      <c r="BP174237" s="90"/>
    </row>
    <row r="174238" spans="68:68" customFormat="1">
      <c r="BP174238" s="90"/>
    </row>
    <row r="174239" spans="68:68" customFormat="1">
      <c r="BP174239" s="90"/>
    </row>
    <row r="174240" spans="68:68" customFormat="1">
      <c r="BP174240" s="90"/>
    </row>
    <row r="174241" spans="68:68" customFormat="1">
      <c r="BP174241" s="90"/>
    </row>
    <row r="174242" spans="68:68" customFormat="1">
      <c r="BP174242" s="90"/>
    </row>
    <row r="174243" spans="68:68" customFormat="1">
      <c r="BP174243" s="90"/>
    </row>
    <row r="174244" spans="68:68" customFormat="1">
      <c r="BP174244" s="90"/>
    </row>
    <row r="174245" spans="68:68" customFormat="1">
      <c r="BP174245" s="90"/>
    </row>
    <row r="174246" spans="68:68" customFormat="1">
      <c r="BP174246" s="90"/>
    </row>
    <row r="174247" spans="68:68" customFormat="1">
      <c r="BP174247" s="90"/>
    </row>
    <row r="174248" spans="68:68" customFormat="1">
      <c r="BP174248" s="90"/>
    </row>
    <row r="174249" spans="68:68" customFormat="1">
      <c r="BP174249" s="90"/>
    </row>
    <row r="174250" spans="68:68" customFormat="1">
      <c r="BP174250" s="90"/>
    </row>
    <row r="174251" spans="68:68" customFormat="1">
      <c r="BP174251" s="90"/>
    </row>
    <row r="174252" spans="68:68" customFormat="1">
      <c r="BP174252" s="90"/>
    </row>
    <row r="174253" spans="68:68" customFormat="1">
      <c r="BP174253" s="90"/>
    </row>
    <row r="174254" spans="68:68" customFormat="1">
      <c r="BP174254" s="90"/>
    </row>
    <row r="174255" spans="68:68" customFormat="1">
      <c r="BP174255" s="90"/>
    </row>
    <row r="174256" spans="68:68" customFormat="1">
      <c r="BP174256" s="90"/>
    </row>
    <row r="174257" spans="68:68" customFormat="1">
      <c r="BP174257" s="90"/>
    </row>
    <row r="174258" spans="68:68" customFormat="1">
      <c r="BP174258" s="90"/>
    </row>
    <row r="174259" spans="68:68" customFormat="1">
      <c r="BP174259" s="90"/>
    </row>
    <row r="174260" spans="68:68" customFormat="1">
      <c r="BP174260" s="90"/>
    </row>
    <row r="174261" spans="68:68" customFormat="1">
      <c r="BP174261" s="90"/>
    </row>
    <row r="174262" spans="68:68" customFormat="1">
      <c r="BP174262" s="90"/>
    </row>
    <row r="174263" spans="68:68" customFormat="1">
      <c r="BP174263" s="90"/>
    </row>
    <row r="174264" spans="68:68" customFormat="1">
      <c r="BP174264" s="90"/>
    </row>
    <row r="174265" spans="68:68" customFormat="1">
      <c r="BP174265" s="90"/>
    </row>
    <row r="174266" spans="68:68" customFormat="1">
      <c r="BP174266" s="90"/>
    </row>
    <row r="174267" spans="68:68" customFormat="1">
      <c r="BP174267" s="90"/>
    </row>
    <row r="174268" spans="68:68" customFormat="1">
      <c r="BP174268" s="90"/>
    </row>
    <row r="174269" spans="68:68" customFormat="1">
      <c r="BP174269" s="90"/>
    </row>
    <row r="174270" spans="68:68" customFormat="1">
      <c r="BP174270" s="90"/>
    </row>
    <row r="174271" spans="68:68" customFormat="1">
      <c r="BP174271" s="90"/>
    </row>
    <row r="174272" spans="68:68" customFormat="1">
      <c r="BP174272" s="90"/>
    </row>
    <row r="174273" spans="68:68" customFormat="1">
      <c r="BP174273" s="90"/>
    </row>
    <row r="174274" spans="68:68" customFormat="1">
      <c r="BP174274" s="90"/>
    </row>
    <row r="174275" spans="68:68" customFormat="1">
      <c r="BP174275" s="90"/>
    </row>
    <row r="174276" spans="68:68" customFormat="1">
      <c r="BP174276" s="90"/>
    </row>
    <row r="174277" spans="68:68" customFormat="1">
      <c r="BP174277" s="90"/>
    </row>
    <row r="174278" spans="68:68" customFormat="1">
      <c r="BP174278" s="90"/>
    </row>
    <row r="174279" spans="68:68" customFormat="1">
      <c r="BP174279" s="90"/>
    </row>
    <row r="174280" spans="68:68" customFormat="1">
      <c r="BP174280" s="90"/>
    </row>
    <row r="174281" spans="68:68" customFormat="1">
      <c r="BP174281" s="90"/>
    </row>
    <row r="174282" spans="68:68" customFormat="1">
      <c r="BP174282" s="90"/>
    </row>
    <row r="174283" spans="68:68" customFormat="1">
      <c r="BP174283" s="90"/>
    </row>
    <row r="174284" spans="68:68" customFormat="1">
      <c r="BP174284" s="90"/>
    </row>
    <row r="174285" spans="68:68" customFormat="1">
      <c r="BP174285" s="90"/>
    </row>
    <row r="174286" spans="68:68" customFormat="1">
      <c r="BP174286" s="90"/>
    </row>
    <row r="174287" spans="68:68" customFormat="1">
      <c r="BP174287" s="90"/>
    </row>
    <row r="174288" spans="68:68" customFormat="1">
      <c r="BP174288" s="90"/>
    </row>
    <row r="174289" spans="68:68" customFormat="1">
      <c r="BP174289" s="90"/>
    </row>
    <row r="174290" spans="68:68" customFormat="1">
      <c r="BP174290" s="90"/>
    </row>
    <row r="174291" spans="68:68" customFormat="1">
      <c r="BP174291" s="90"/>
    </row>
    <row r="174292" spans="68:68" customFormat="1">
      <c r="BP174292" s="90"/>
    </row>
    <row r="174293" spans="68:68" customFormat="1">
      <c r="BP174293" s="90"/>
    </row>
    <row r="174294" spans="68:68" customFormat="1">
      <c r="BP174294" s="90"/>
    </row>
    <row r="174295" spans="68:68" customFormat="1">
      <c r="BP174295" s="90"/>
    </row>
    <row r="174296" spans="68:68" customFormat="1">
      <c r="BP174296" s="90"/>
    </row>
    <row r="174297" spans="68:68" customFormat="1">
      <c r="BP174297" s="90"/>
    </row>
    <row r="174298" spans="68:68" customFormat="1">
      <c r="BP174298" s="90"/>
    </row>
    <row r="174299" spans="68:68" customFormat="1">
      <c r="BP174299" s="90"/>
    </row>
    <row r="174300" spans="68:68" customFormat="1">
      <c r="BP174300" s="90"/>
    </row>
    <row r="174301" spans="68:68" customFormat="1">
      <c r="BP174301" s="90"/>
    </row>
    <row r="174302" spans="68:68" customFormat="1">
      <c r="BP174302" s="90"/>
    </row>
    <row r="174303" spans="68:68" customFormat="1">
      <c r="BP174303" s="90"/>
    </row>
    <row r="174304" spans="68:68" customFormat="1">
      <c r="BP174304" s="90"/>
    </row>
    <row r="174305" spans="68:68" customFormat="1">
      <c r="BP174305" s="90"/>
    </row>
    <row r="174306" spans="68:68" customFormat="1">
      <c r="BP174306" s="90"/>
    </row>
    <row r="174307" spans="68:68" customFormat="1">
      <c r="BP174307" s="90"/>
    </row>
    <row r="174308" spans="68:68" customFormat="1">
      <c r="BP174308" s="90"/>
    </row>
    <row r="174309" spans="68:68" customFormat="1">
      <c r="BP174309" s="90"/>
    </row>
    <row r="174310" spans="68:68" customFormat="1">
      <c r="BP174310" s="90"/>
    </row>
    <row r="174311" spans="68:68" customFormat="1">
      <c r="BP174311" s="90"/>
    </row>
    <row r="174312" spans="68:68" customFormat="1">
      <c r="BP174312" s="90"/>
    </row>
    <row r="174313" spans="68:68" customFormat="1">
      <c r="BP174313" s="90"/>
    </row>
    <row r="174314" spans="68:68" customFormat="1">
      <c r="BP174314" s="90"/>
    </row>
    <row r="174315" spans="68:68" customFormat="1">
      <c r="BP174315" s="90"/>
    </row>
    <row r="174316" spans="68:68" customFormat="1">
      <c r="BP174316" s="90"/>
    </row>
    <row r="174317" spans="68:68" customFormat="1">
      <c r="BP174317" s="90"/>
    </row>
    <row r="174318" spans="68:68" customFormat="1">
      <c r="BP174318" s="90"/>
    </row>
    <row r="174319" spans="68:68" customFormat="1">
      <c r="BP174319" s="90"/>
    </row>
    <row r="174320" spans="68:68" customFormat="1">
      <c r="BP174320" s="90"/>
    </row>
    <row r="174321" spans="68:68" customFormat="1">
      <c r="BP174321" s="90"/>
    </row>
    <row r="174322" spans="68:68" customFormat="1">
      <c r="BP174322" s="90"/>
    </row>
    <row r="174323" spans="68:68" customFormat="1">
      <c r="BP174323" s="90"/>
    </row>
    <row r="174324" spans="68:68" customFormat="1">
      <c r="BP174324" s="90"/>
    </row>
    <row r="174325" spans="68:68" customFormat="1">
      <c r="BP174325" s="90"/>
    </row>
    <row r="174326" spans="68:68" customFormat="1">
      <c r="BP174326" s="90"/>
    </row>
    <row r="174327" spans="68:68" customFormat="1">
      <c r="BP174327" s="90"/>
    </row>
    <row r="174328" spans="68:68" customFormat="1">
      <c r="BP174328" s="90"/>
    </row>
    <row r="174329" spans="68:68" customFormat="1">
      <c r="BP174329" s="90"/>
    </row>
    <row r="174330" spans="68:68" customFormat="1">
      <c r="BP174330" s="90"/>
    </row>
    <row r="174331" spans="68:68" customFormat="1">
      <c r="BP174331" s="90"/>
    </row>
    <row r="174332" spans="68:68" customFormat="1">
      <c r="BP174332" s="90"/>
    </row>
    <row r="174333" spans="68:68" customFormat="1">
      <c r="BP174333" s="90"/>
    </row>
    <row r="174334" spans="68:68" customFormat="1">
      <c r="BP174334" s="90"/>
    </row>
    <row r="174335" spans="68:68" customFormat="1">
      <c r="BP174335" s="90"/>
    </row>
    <row r="174336" spans="68:68" customFormat="1">
      <c r="BP174336" s="90"/>
    </row>
    <row r="174337" spans="68:68" customFormat="1">
      <c r="BP174337" s="90"/>
    </row>
    <row r="174338" spans="68:68" customFormat="1">
      <c r="BP174338" s="90"/>
    </row>
    <row r="174339" spans="68:68" customFormat="1">
      <c r="BP174339" s="90"/>
    </row>
    <row r="174340" spans="68:68" customFormat="1">
      <c r="BP174340" s="90"/>
    </row>
    <row r="174341" spans="68:68" customFormat="1">
      <c r="BP174341" s="90"/>
    </row>
    <row r="174342" spans="68:68" customFormat="1">
      <c r="BP174342" s="90"/>
    </row>
    <row r="174343" spans="68:68" customFormat="1">
      <c r="BP174343" s="90"/>
    </row>
    <row r="174344" spans="68:68" customFormat="1">
      <c r="BP174344" s="90"/>
    </row>
    <row r="174345" spans="68:68" customFormat="1">
      <c r="BP174345" s="90"/>
    </row>
    <row r="174346" spans="68:68" customFormat="1">
      <c r="BP174346" s="90"/>
    </row>
    <row r="174347" spans="68:68" customFormat="1">
      <c r="BP174347" s="90"/>
    </row>
    <row r="174348" spans="68:68" customFormat="1">
      <c r="BP174348" s="90"/>
    </row>
    <row r="174349" spans="68:68" customFormat="1">
      <c r="BP174349" s="90"/>
    </row>
    <row r="174350" spans="68:68" customFormat="1">
      <c r="BP174350" s="90"/>
    </row>
    <row r="174351" spans="68:68" customFormat="1">
      <c r="BP174351" s="90"/>
    </row>
    <row r="174352" spans="68:68" customFormat="1">
      <c r="BP174352" s="90"/>
    </row>
    <row r="174353" spans="68:68" customFormat="1">
      <c r="BP174353" s="90"/>
    </row>
    <row r="174354" spans="68:68" customFormat="1">
      <c r="BP174354" s="90"/>
    </row>
    <row r="174355" spans="68:68" customFormat="1">
      <c r="BP174355" s="90"/>
    </row>
    <row r="174356" spans="68:68" customFormat="1">
      <c r="BP174356" s="90"/>
    </row>
    <row r="174357" spans="68:68" customFormat="1">
      <c r="BP174357" s="90"/>
    </row>
    <row r="174358" spans="68:68" customFormat="1">
      <c r="BP174358" s="90"/>
    </row>
    <row r="174359" spans="68:68" customFormat="1">
      <c r="BP174359" s="90"/>
    </row>
    <row r="174360" spans="68:68" customFormat="1">
      <c r="BP174360" s="90"/>
    </row>
    <row r="174361" spans="68:68" customFormat="1">
      <c r="BP174361" s="90"/>
    </row>
    <row r="174362" spans="68:68" customFormat="1">
      <c r="BP174362" s="90"/>
    </row>
    <row r="174363" spans="68:68" customFormat="1">
      <c r="BP174363" s="90"/>
    </row>
    <row r="174364" spans="68:68" customFormat="1">
      <c r="BP174364" s="90"/>
    </row>
    <row r="174365" spans="68:68" customFormat="1">
      <c r="BP174365" s="90"/>
    </row>
    <row r="174366" spans="68:68" customFormat="1">
      <c r="BP174366" s="90"/>
    </row>
    <row r="174367" spans="68:68" customFormat="1">
      <c r="BP174367" s="90"/>
    </row>
    <row r="174368" spans="68:68" customFormat="1">
      <c r="BP174368" s="90"/>
    </row>
    <row r="174369" spans="68:68" customFormat="1">
      <c r="BP174369" s="90"/>
    </row>
    <row r="174370" spans="68:68" customFormat="1">
      <c r="BP174370" s="90"/>
    </row>
    <row r="174371" spans="68:68" customFormat="1">
      <c r="BP174371" s="90"/>
    </row>
    <row r="174372" spans="68:68" customFormat="1">
      <c r="BP174372" s="90"/>
    </row>
    <row r="174373" spans="68:68" customFormat="1">
      <c r="BP174373" s="90"/>
    </row>
    <row r="174374" spans="68:68" customFormat="1">
      <c r="BP174374" s="90"/>
    </row>
    <row r="174375" spans="68:68" customFormat="1">
      <c r="BP174375" s="90"/>
    </row>
    <row r="174376" spans="68:68" customFormat="1">
      <c r="BP174376" s="90"/>
    </row>
    <row r="174377" spans="68:68" customFormat="1">
      <c r="BP174377" s="90"/>
    </row>
    <row r="174378" spans="68:68" customFormat="1">
      <c r="BP174378" s="90"/>
    </row>
    <row r="174379" spans="68:68" customFormat="1">
      <c r="BP174379" s="90"/>
    </row>
    <row r="174380" spans="68:68" customFormat="1">
      <c r="BP174380" s="90"/>
    </row>
    <row r="174381" spans="68:68" customFormat="1">
      <c r="BP174381" s="90"/>
    </row>
    <row r="174382" spans="68:68" customFormat="1">
      <c r="BP174382" s="90"/>
    </row>
    <row r="174383" spans="68:68" customFormat="1">
      <c r="BP174383" s="90"/>
    </row>
    <row r="174384" spans="68:68" customFormat="1">
      <c r="BP174384" s="90"/>
    </row>
    <row r="174385" spans="68:68" customFormat="1">
      <c r="BP174385" s="90"/>
    </row>
    <row r="174386" spans="68:68" customFormat="1">
      <c r="BP174386" s="90"/>
    </row>
    <row r="174387" spans="68:68" customFormat="1">
      <c r="BP174387" s="90"/>
    </row>
    <row r="174388" spans="68:68" customFormat="1">
      <c r="BP174388" s="90"/>
    </row>
    <row r="174389" spans="68:68" customFormat="1">
      <c r="BP174389" s="90"/>
    </row>
    <row r="174390" spans="68:68" customFormat="1">
      <c r="BP174390" s="90"/>
    </row>
    <row r="174391" spans="68:68" customFormat="1">
      <c r="BP174391" s="90"/>
    </row>
    <row r="174392" spans="68:68" customFormat="1">
      <c r="BP174392" s="90"/>
    </row>
    <row r="174393" spans="68:68" customFormat="1">
      <c r="BP174393" s="90"/>
    </row>
    <row r="174394" spans="68:68" customFormat="1">
      <c r="BP174394" s="90"/>
    </row>
    <row r="174395" spans="68:68" customFormat="1">
      <c r="BP174395" s="90"/>
    </row>
    <row r="174396" spans="68:68" customFormat="1">
      <c r="BP174396" s="90"/>
    </row>
    <row r="174397" spans="68:68" customFormat="1">
      <c r="BP174397" s="90"/>
    </row>
    <row r="174398" spans="68:68" customFormat="1">
      <c r="BP174398" s="90"/>
    </row>
    <row r="174399" spans="68:68" customFormat="1">
      <c r="BP174399" s="90"/>
    </row>
    <row r="174400" spans="68:68" customFormat="1">
      <c r="BP174400" s="90"/>
    </row>
    <row r="174401" spans="68:68" customFormat="1">
      <c r="BP174401" s="90"/>
    </row>
    <row r="174402" spans="68:68" customFormat="1">
      <c r="BP174402" s="90"/>
    </row>
    <row r="174403" spans="68:68" customFormat="1">
      <c r="BP174403" s="90"/>
    </row>
    <row r="174404" spans="68:68" customFormat="1">
      <c r="BP174404" s="90"/>
    </row>
    <row r="174405" spans="68:68" customFormat="1">
      <c r="BP174405" s="90"/>
    </row>
    <row r="174406" spans="68:68" customFormat="1">
      <c r="BP174406" s="90"/>
    </row>
    <row r="174407" spans="68:68" customFormat="1">
      <c r="BP174407" s="90"/>
    </row>
    <row r="174408" spans="68:68" customFormat="1">
      <c r="BP174408" s="90"/>
    </row>
    <row r="174409" spans="68:68" customFormat="1">
      <c r="BP174409" s="90"/>
    </row>
    <row r="174410" spans="68:68" customFormat="1">
      <c r="BP174410" s="90"/>
    </row>
    <row r="174411" spans="68:68" customFormat="1">
      <c r="BP174411" s="90"/>
    </row>
    <row r="174412" spans="68:68" customFormat="1">
      <c r="BP174412" s="90"/>
    </row>
    <row r="174413" spans="68:68" customFormat="1">
      <c r="BP174413" s="90"/>
    </row>
    <row r="174414" spans="68:68" customFormat="1">
      <c r="BP174414" s="90"/>
    </row>
    <row r="174415" spans="68:68" customFormat="1">
      <c r="BP174415" s="90"/>
    </row>
    <row r="174416" spans="68:68" customFormat="1">
      <c r="BP174416" s="90"/>
    </row>
    <row r="174417" spans="68:68" customFormat="1">
      <c r="BP174417" s="90"/>
    </row>
    <row r="174418" spans="68:68" customFormat="1">
      <c r="BP174418" s="90"/>
    </row>
    <row r="174419" spans="68:68" customFormat="1">
      <c r="BP174419" s="90"/>
    </row>
    <row r="174420" spans="68:68" customFormat="1">
      <c r="BP174420" s="90"/>
    </row>
    <row r="174421" spans="68:68" customFormat="1">
      <c r="BP174421" s="90"/>
    </row>
    <row r="174422" spans="68:68" customFormat="1">
      <c r="BP174422" s="90"/>
    </row>
    <row r="174423" spans="68:68" customFormat="1">
      <c r="BP174423" s="90"/>
    </row>
    <row r="174424" spans="68:68" customFormat="1">
      <c r="BP174424" s="90"/>
    </row>
    <row r="174425" spans="68:68" customFormat="1">
      <c r="BP174425" s="90"/>
    </row>
    <row r="174426" spans="68:68" customFormat="1">
      <c r="BP174426" s="90"/>
    </row>
    <row r="174427" spans="68:68" customFormat="1">
      <c r="BP174427" s="90"/>
    </row>
    <row r="174428" spans="68:68" customFormat="1">
      <c r="BP174428" s="90"/>
    </row>
    <row r="174429" spans="68:68" customFormat="1">
      <c r="BP174429" s="90"/>
    </row>
    <row r="174430" spans="68:68" customFormat="1">
      <c r="BP174430" s="90"/>
    </row>
    <row r="174431" spans="68:68" customFormat="1">
      <c r="BP174431" s="90"/>
    </row>
    <row r="174432" spans="68:68" customFormat="1">
      <c r="BP174432" s="90"/>
    </row>
    <row r="174433" spans="68:68" customFormat="1">
      <c r="BP174433" s="90"/>
    </row>
    <row r="174434" spans="68:68" customFormat="1">
      <c r="BP174434" s="90"/>
    </row>
    <row r="174435" spans="68:68" customFormat="1">
      <c r="BP174435" s="90"/>
    </row>
    <row r="174436" spans="68:68" customFormat="1">
      <c r="BP174436" s="90"/>
    </row>
    <row r="174437" spans="68:68" customFormat="1">
      <c r="BP174437" s="90"/>
    </row>
    <row r="174438" spans="68:68" customFormat="1">
      <c r="BP174438" s="90"/>
    </row>
    <row r="174439" spans="68:68" customFormat="1">
      <c r="BP174439" s="90"/>
    </row>
    <row r="174440" spans="68:68" customFormat="1">
      <c r="BP174440" s="90"/>
    </row>
    <row r="174441" spans="68:68" customFormat="1">
      <c r="BP174441" s="90"/>
    </row>
    <row r="174442" spans="68:68" customFormat="1">
      <c r="BP174442" s="90"/>
    </row>
    <row r="174443" spans="68:68" customFormat="1">
      <c r="BP174443" s="90"/>
    </row>
    <row r="174444" spans="68:68" customFormat="1">
      <c r="BP174444" s="90"/>
    </row>
    <row r="174445" spans="68:68" customFormat="1">
      <c r="BP174445" s="90"/>
    </row>
    <row r="174446" spans="68:68" customFormat="1">
      <c r="BP174446" s="90"/>
    </row>
    <row r="174447" spans="68:68" customFormat="1">
      <c r="BP174447" s="90"/>
    </row>
    <row r="174448" spans="68:68" customFormat="1">
      <c r="BP174448" s="90"/>
    </row>
    <row r="174449" spans="68:68" customFormat="1">
      <c r="BP174449" s="90"/>
    </row>
    <row r="174450" spans="68:68" customFormat="1">
      <c r="BP174450" s="90"/>
    </row>
    <row r="174451" spans="68:68" customFormat="1">
      <c r="BP174451" s="90"/>
    </row>
    <row r="174452" spans="68:68" customFormat="1">
      <c r="BP174452" s="90"/>
    </row>
    <row r="174453" spans="68:68" customFormat="1">
      <c r="BP174453" s="90"/>
    </row>
    <row r="174454" spans="68:68" customFormat="1">
      <c r="BP174454" s="90"/>
    </row>
    <row r="174455" spans="68:68" customFormat="1">
      <c r="BP174455" s="90"/>
    </row>
    <row r="174456" spans="68:68" customFormat="1">
      <c r="BP174456" s="90"/>
    </row>
    <row r="174457" spans="68:68" customFormat="1">
      <c r="BP174457" s="90"/>
    </row>
    <row r="174458" spans="68:68" customFormat="1">
      <c r="BP174458" s="90"/>
    </row>
    <row r="174459" spans="68:68" customFormat="1">
      <c r="BP174459" s="90"/>
    </row>
    <row r="174460" spans="68:68" customFormat="1">
      <c r="BP174460" s="90"/>
    </row>
    <row r="174461" spans="68:68" customFormat="1">
      <c r="BP174461" s="90"/>
    </row>
    <row r="174462" spans="68:68" customFormat="1">
      <c r="BP174462" s="90"/>
    </row>
    <row r="174463" spans="68:68" customFormat="1">
      <c r="BP174463" s="90"/>
    </row>
    <row r="174464" spans="68:68" customFormat="1">
      <c r="BP174464" s="90"/>
    </row>
    <row r="174465" spans="68:68" customFormat="1">
      <c r="BP174465" s="90"/>
    </row>
    <row r="174466" spans="68:68" customFormat="1">
      <c r="BP174466" s="90"/>
    </row>
    <row r="174467" spans="68:68" customFormat="1">
      <c r="BP174467" s="90"/>
    </row>
    <row r="174468" spans="68:68" customFormat="1">
      <c r="BP174468" s="90"/>
    </row>
    <row r="174469" spans="68:68" customFormat="1">
      <c r="BP174469" s="90"/>
    </row>
    <row r="174470" spans="68:68" customFormat="1">
      <c r="BP174470" s="90"/>
    </row>
    <row r="174471" spans="68:68" customFormat="1">
      <c r="BP174471" s="90"/>
    </row>
    <row r="174472" spans="68:68" customFormat="1">
      <c r="BP174472" s="90"/>
    </row>
    <row r="174473" spans="68:68" customFormat="1">
      <c r="BP174473" s="90"/>
    </row>
    <row r="174474" spans="68:68" customFormat="1">
      <c r="BP174474" s="90"/>
    </row>
    <row r="174475" spans="68:68" customFormat="1">
      <c r="BP174475" s="90"/>
    </row>
    <row r="174476" spans="68:68" customFormat="1">
      <c r="BP174476" s="90"/>
    </row>
    <row r="174477" spans="68:68" customFormat="1">
      <c r="BP174477" s="90"/>
    </row>
    <row r="174478" spans="68:68" customFormat="1">
      <c r="BP174478" s="90"/>
    </row>
    <row r="174479" spans="68:68" customFormat="1">
      <c r="BP174479" s="90"/>
    </row>
    <row r="174480" spans="68:68" customFormat="1">
      <c r="BP174480" s="90"/>
    </row>
    <row r="174481" spans="68:68" customFormat="1">
      <c r="BP174481" s="90"/>
    </row>
    <row r="174482" spans="68:68" customFormat="1">
      <c r="BP174482" s="90"/>
    </row>
    <row r="174483" spans="68:68" customFormat="1">
      <c r="BP174483" s="90"/>
    </row>
    <row r="174484" spans="68:68" customFormat="1">
      <c r="BP174484" s="90"/>
    </row>
    <row r="174485" spans="68:68" customFormat="1">
      <c r="BP174485" s="90"/>
    </row>
    <row r="174486" spans="68:68" customFormat="1">
      <c r="BP174486" s="90"/>
    </row>
    <row r="174487" spans="68:68" customFormat="1">
      <c r="BP174487" s="90"/>
    </row>
    <row r="174488" spans="68:68" customFormat="1">
      <c r="BP174488" s="90"/>
    </row>
    <row r="174489" spans="68:68" customFormat="1">
      <c r="BP174489" s="90"/>
    </row>
    <row r="174490" spans="68:68" customFormat="1">
      <c r="BP174490" s="90"/>
    </row>
    <row r="174491" spans="68:68" customFormat="1">
      <c r="BP174491" s="90"/>
    </row>
    <row r="174492" spans="68:68" customFormat="1">
      <c r="BP174492" s="90"/>
    </row>
    <row r="174493" spans="68:68" customFormat="1">
      <c r="BP174493" s="90"/>
    </row>
    <row r="174494" spans="68:68" customFormat="1">
      <c r="BP174494" s="90"/>
    </row>
    <row r="174495" spans="68:68" customFormat="1">
      <c r="BP174495" s="90"/>
    </row>
    <row r="174496" spans="68:68" customFormat="1">
      <c r="BP174496" s="90"/>
    </row>
    <row r="174497" spans="68:68" customFormat="1">
      <c r="BP174497" s="90"/>
    </row>
    <row r="174498" spans="68:68" customFormat="1">
      <c r="BP174498" s="90"/>
    </row>
    <row r="174499" spans="68:68" customFormat="1">
      <c r="BP174499" s="90"/>
    </row>
    <row r="174500" spans="68:68" customFormat="1">
      <c r="BP174500" s="90"/>
    </row>
    <row r="174501" spans="68:68" customFormat="1">
      <c r="BP174501" s="90"/>
    </row>
    <row r="174502" spans="68:68" customFormat="1">
      <c r="BP174502" s="90"/>
    </row>
    <row r="174503" spans="68:68" customFormat="1">
      <c r="BP174503" s="90"/>
    </row>
    <row r="174504" spans="68:68" customFormat="1">
      <c r="BP174504" s="90"/>
    </row>
    <row r="174505" spans="68:68" customFormat="1">
      <c r="BP174505" s="90"/>
    </row>
    <row r="174506" spans="68:68" customFormat="1">
      <c r="BP174506" s="90"/>
    </row>
    <row r="174507" spans="68:68" customFormat="1">
      <c r="BP174507" s="90"/>
    </row>
    <row r="174508" spans="68:68" customFormat="1">
      <c r="BP174508" s="90"/>
    </row>
    <row r="174509" spans="68:68" customFormat="1">
      <c r="BP174509" s="90"/>
    </row>
    <row r="174510" spans="68:68" customFormat="1">
      <c r="BP174510" s="90"/>
    </row>
    <row r="174511" spans="68:68" customFormat="1">
      <c r="BP174511" s="90"/>
    </row>
    <row r="174512" spans="68:68" customFormat="1">
      <c r="BP174512" s="90"/>
    </row>
    <row r="174513" spans="68:68" customFormat="1">
      <c r="BP174513" s="90"/>
    </row>
    <row r="174514" spans="68:68" customFormat="1">
      <c r="BP174514" s="90"/>
    </row>
    <row r="174515" spans="68:68" customFormat="1">
      <c r="BP174515" s="90"/>
    </row>
    <row r="174516" spans="68:68" customFormat="1">
      <c r="BP174516" s="90"/>
    </row>
    <row r="174517" spans="68:68" customFormat="1">
      <c r="BP174517" s="90"/>
    </row>
    <row r="174518" spans="68:68" customFormat="1">
      <c r="BP174518" s="90"/>
    </row>
    <row r="174519" spans="68:68" customFormat="1">
      <c r="BP174519" s="90"/>
    </row>
    <row r="174520" spans="68:68" customFormat="1">
      <c r="BP174520" s="90"/>
    </row>
    <row r="174521" spans="68:68" customFormat="1">
      <c r="BP174521" s="90"/>
    </row>
    <row r="174522" spans="68:68" customFormat="1">
      <c r="BP174522" s="90"/>
    </row>
    <row r="174523" spans="68:68" customFormat="1">
      <c r="BP174523" s="90"/>
    </row>
    <row r="174524" spans="68:68" customFormat="1">
      <c r="BP174524" s="90"/>
    </row>
    <row r="174525" spans="68:68" customFormat="1">
      <c r="BP174525" s="90"/>
    </row>
    <row r="174526" spans="68:68" customFormat="1">
      <c r="BP174526" s="90"/>
    </row>
    <row r="174527" spans="68:68" customFormat="1">
      <c r="BP174527" s="90"/>
    </row>
    <row r="174528" spans="68:68" customFormat="1">
      <c r="BP174528" s="90"/>
    </row>
    <row r="174529" spans="68:68" customFormat="1">
      <c r="BP174529" s="90"/>
    </row>
    <row r="174530" spans="68:68" customFormat="1">
      <c r="BP174530" s="90"/>
    </row>
    <row r="174531" spans="68:68" customFormat="1">
      <c r="BP174531" s="90"/>
    </row>
    <row r="174532" spans="68:68" customFormat="1">
      <c r="BP174532" s="90"/>
    </row>
    <row r="174533" spans="68:68" customFormat="1">
      <c r="BP174533" s="90"/>
    </row>
    <row r="174534" spans="68:68" customFormat="1">
      <c r="BP174534" s="90"/>
    </row>
    <row r="174535" spans="68:68" customFormat="1">
      <c r="BP174535" s="90"/>
    </row>
    <row r="174536" spans="68:68" customFormat="1">
      <c r="BP174536" s="90"/>
    </row>
    <row r="174537" spans="68:68" customFormat="1">
      <c r="BP174537" s="90"/>
    </row>
    <row r="174538" spans="68:68" customFormat="1">
      <c r="BP174538" s="90"/>
    </row>
    <row r="174539" spans="68:68" customFormat="1">
      <c r="BP174539" s="90"/>
    </row>
    <row r="174540" spans="68:68" customFormat="1">
      <c r="BP174540" s="90"/>
    </row>
    <row r="174541" spans="68:68" customFormat="1">
      <c r="BP174541" s="90"/>
    </row>
    <row r="174542" spans="68:68" customFormat="1">
      <c r="BP174542" s="90"/>
    </row>
    <row r="174543" spans="68:68" customFormat="1">
      <c r="BP174543" s="90"/>
    </row>
    <row r="174544" spans="68:68" customFormat="1">
      <c r="BP174544" s="90"/>
    </row>
    <row r="174545" spans="68:68" customFormat="1">
      <c r="BP174545" s="90"/>
    </row>
    <row r="174546" spans="68:68" customFormat="1">
      <c r="BP174546" s="90"/>
    </row>
    <row r="174547" spans="68:68" customFormat="1">
      <c r="BP174547" s="90"/>
    </row>
    <row r="174548" spans="68:68" customFormat="1">
      <c r="BP174548" s="90"/>
    </row>
    <row r="174549" spans="68:68" customFormat="1">
      <c r="BP174549" s="90"/>
    </row>
    <row r="174550" spans="68:68" customFormat="1">
      <c r="BP174550" s="90"/>
    </row>
    <row r="174551" spans="68:68" customFormat="1">
      <c r="BP174551" s="90"/>
    </row>
    <row r="174552" spans="68:68" customFormat="1">
      <c r="BP174552" s="90"/>
    </row>
    <row r="174553" spans="68:68" customFormat="1">
      <c r="BP174553" s="90"/>
    </row>
    <row r="174554" spans="68:68" customFormat="1">
      <c r="BP174554" s="90"/>
    </row>
    <row r="174555" spans="68:68" customFormat="1">
      <c r="BP174555" s="90"/>
    </row>
    <row r="174556" spans="68:68" customFormat="1">
      <c r="BP174556" s="90"/>
    </row>
    <row r="174557" spans="68:68" customFormat="1">
      <c r="BP174557" s="90"/>
    </row>
    <row r="174558" spans="68:68" customFormat="1">
      <c r="BP174558" s="90"/>
    </row>
    <row r="174559" spans="68:68" customFormat="1">
      <c r="BP174559" s="90"/>
    </row>
    <row r="174560" spans="68:68" customFormat="1">
      <c r="BP174560" s="90"/>
    </row>
    <row r="174561" spans="68:68" customFormat="1">
      <c r="BP174561" s="90"/>
    </row>
    <row r="174562" spans="68:68" customFormat="1">
      <c r="BP174562" s="90"/>
    </row>
    <row r="174563" spans="68:68" customFormat="1">
      <c r="BP174563" s="90"/>
    </row>
    <row r="174564" spans="68:68" customFormat="1">
      <c r="BP174564" s="90"/>
    </row>
    <row r="174565" spans="68:68" customFormat="1">
      <c r="BP174565" s="90"/>
    </row>
    <row r="174566" spans="68:68" customFormat="1">
      <c r="BP174566" s="90"/>
    </row>
    <row r="174567" spans="68:68" customFormat="1">
      <c r="BP174567" s="90"/>
    </row>
    <row r="174568" spans="68:68" customFormat="1">
      <c r="BP174568" s="90"/>
    </row>
    <row r="174569" spans="68:68" customFormat="1">
      <c r="BP174569" s="90"/>
    </row>
    <row r="174570" spans="68:68" customFormat="1">
      <c r="BP174570" s="90"/>
    </row>
    <row r="174571" spans="68:68" customFormat="1">
      <c r="BP174571" s="90"/>
    </row>
    <row r="174572" spans="68:68" customFormat="1">
      <c r="BP174572" s="90"/>
    </row>
    <row r="174573" spans="68:68" customFormat="1">
      <c r="BP174573" s="90"/>
    </row>
    <row r="174574" spans="68:68" customFormat="1">
      <c r="BP174574" s="90"/>
    </row>
    <row r="174575" spans="68:68" customFormat="1">
      <c r="BP174575" s="90"/>
    </row>
    <row r="174576" spans="68:68" customFormat="1">
      <c r="BP174576" s="90"/>
    </row>
    <row r="174577" spans="68:68" customFormat="1">
      <c r="BP174577" s="90"/>
    </row>
    <row r="174578" spans="68:68" customFormat="1">
      <c r="BP174578" s="90"/>
    </row>
    <row r="174579" spans="68:68" customFormat="1">
      <c r="BP174579" s="90"/>
    </row>
    <row r="174580" spans="68:68" customFormat="1">
      <c r="BP174580" s="90"/>
    </row>
    <row r="174581" spans="68:68" customFormat="1">
      <c r="BP174581" s="90"/>
    </row>
    <row r="174582" spans="68:68" customFormat="1">
      <c r="BP174582" s="90"/>
    </row>
    <row r="174583" spans="68:68" customFormat="1">
      <c r="BP174583" s="90"/>
    </row>
    <row r="174584" spans="68:68" customFormat="1">
      <c r="BP174584" s="90"/>
    </row>
    <row r="174585" spans="68:68" customFormat="1">
      <c r="BP174585" s="90"/>
    </row>
    <row r="174586" spans="68:68" customFormat="1">
      <c r="BP174586" s="90"/>
    </row>
    <row r="174587" spans="68:68" customFormat="1">
      <c r="BP174587" s="90"/>
    </row>
    <row r="174588" spans="68:68" customFormat="1">
      <c r="BP174588" s="90"/>
    </row>
    <row r="174589" spans="68:68" customFormat="1">
      <c r="BP174589" s="90"/>
    </row>
    <row r="174590" spans="68:68" customFormat="1">
      <c r="BP174590" s="90"/>
    </row>
    <row r="174591" spans="68:68" customFormat="1">
      <c r="BP174591" s="90"/>
    </row>
    <row r="174592" spans="68:68" customFormat="1">
      <c r="BP174592" s="90"/>
    </row>
    <row r="174593" spans="68:68" customFormat="1">
      <c r="BP174593" s="90"/>
    </row>
    <row r="174594" spans="68:68" customFormat="1">
      <c r="BP174594" s="90"/>
    </row>
    <row r="174595" spans="68:68" customFormat="1">
      <c r="BP174595" s="90"/>
    </row>
    <row r="174596" spans="68:68" customFormat="1">
      <c r="BP174596" s="90"/>
    </row>
    <row r="174597" spans="68:68" customFormat="1">
      <c r="BP174597" s="90"/>
    </row>
    <row r="174598" spans="68:68" customFormat="1">
      <c r="BP174598" s="90"/>
    </row>
    <row r="174599" spans="68:68" customFormat="1">
      <c r="BP174599" s="90"/>
    </row>
    <row r="174600" spans="68:68" customFormat="1">
      <c r="BP174600" s="90"/>
    </row>
    <row r="174601" spans="68:68" customFormat="1">
      <c r="BP174601" s="90"/>
    </row>
    <row r="174602" spans="68:68" customFormat="1">
      <c r="BP174602" s="90"/>
    </row>
    <row r="174603" spans="68:68" customFormat="1">
      <c r="BP174603" s="90"/>
    </row>
    <row r="174604" spans="68:68" customFormat="1">
      <c r="BP174604" s="90"/>
    </row>
    <row r="174605" spans="68:68" customFormat="1">
      <c r="BP174605" s="90"/>
    </row>
    <row r="174606" spans="68:68" customFormat="1">
      <c r="BP174606" s="90"/>
    </row>
    <row r="174607" spans="68:68" customFormat="1">
      <c r="BP174607" s="90"/>
    </row>
    <row r="174608" spans="68:68" customFormat="1">
      <c r="BP174608" s="90"/>
    </row>
    <row r="174609" spans="68:68" customFormat="1">
      <c r="BP174609" s="90"/>
    </row>
    <row r="174610" spans="68:68" customFormat="1">
      <c r="BP174610" s="90"/>
    </row>
    <row r="174611" spans="68:68" customFormat="1">
      <c r="BP174611" s="90"/>
    </row>
    <row r="174612" spans="68:68" customFormat="1">
      <c r="BP174612" s="90"/>
    </row>
    <row r="174613" spans="68:68" customFormat="1">
      <c r="BP174613" s="90"/>
    </row>
    <row r="174614" spans="68:68" customFormat="1">
      <c r="BP174614" s="90"/>
    </row>
    <row r="174615" spans="68:68" customFormat="1">
      <c r="BP174615" s="90"/>
    </row>
    <row r="174616" spans="68:68" customFormat="1">
      <c r="BP174616" s="90"/>
    </row>
    <row r="174617" spans="68:68" customFormat="1">
      <c r="BP174617" s="90"/>
    </row>
    <row r="174618" spans="68:68" customFormat="1">
      <c r="BP174618" s="90"/>
    </row>
    <row r="174619" spans="68:68" customFormat="1">
      <c r="BP174619" s="90"/>
    </row>
    <row r="174620" spans="68:68" customFormat="1">
      <c r="BP174620" s="90"/>
    </row>
    <row r="174621" spans="68:68" customFormat="1">
      <c r="BP174621" s="90"/>
    </row>
    <row r="174622" spans="68:68" customFormat="1">
      <c r="BP174622" s="90"/>
    </row>
    <row r="174623" spans="68:68" customFormat="1">
      <c r="BP174623" s="90"/>
    </row>
    <row r="174624" spans="68:68" customFormat="1">
      <c r="BP174624" s="90"/>
    </row>
    <row r="174625" spans="68:68" customFormat="1">
      <c r="BP174625" s="90"/>
    </row>
    <row r="174626" spans="68:68" customFormat="1">
      <c r="BP174626" s="90"/>
    </row>
    <row r="174627" spans="68:68" customFormat="1">
      <c r="BP174627" s="90"/>
    </row>
    <row r="174628" spans="68:68" customFormat="1">
      <c r="BP174628" s="90"/>
    </row>
    <row r="174629" spans="68:68" customFormat="1">
      <c r="BP174629" s="90"/>
    </row>
    <row r="174630" spans="68:68" customFormat="1">
      <c r="BP174630" s="90"/>
    </row>
    <row r="174631" spans="68:68" customFormat="1">
      <c r="BP174631" s="90"/>
    </row>
    <row r="174632" spans="68:68" customFormat="1">
      <c r="BP174632" s="90"/>
    </row>
    <row r="174633" spans="68:68" customFormat="1">
      <c r="BP174633" s="90"/>
    </row>
    <row r="174634" spans="68:68" customFormat="1">
      <c r="BP174634" s="90"/>
    </row>
    <row r="174635" spans="68:68" customFormat="1">
      <c r="BP174635" s="90"/>
    </row>
    <row r="174636" spans="68:68" customFormat="1">
      <c r="BP174636" s="90"/>
    </row>
    <row r="174637" spans="68:68" customFormat="1">
      <c r="BP174637" s="90"/>
    </row>
    <row r="174638" spans="68:68" customFormat="1">
      <c r="BP174638" s="90"/>
    </row>
    <row r="174639" spans="68:68" customFormat="1">
      <c r="BP174639" s="90"/>
    </row>
    <row r="174640" spans="68:68" customFormat="1">
      <c r="BP174640" s="90"/>
    </row>
    <row r="174641" spans="68:68" customFormat="1">
      <c r="BP174641" s="90"/>
    </row>
    <row r="174642" spans="68:68" customFormat="1">
      <c r="BP174642" s="90"/>
    </row>
    <row r="174643" spans="68:68" customFormat="1">
      <c r="BP174643" s="90"/>
    </row>
    <row r="174644" spans="68:68" customFormat="1">
      <c r="BP174644" s="90"/>
    </row>
    <row r="174645" spans="68:68" customFormat="1">
      <c r="BP174645" s="90"/>
    </row>
    <row r="174646" spans="68:68" customFormat="1">
      <c r="BP174646" s="90"/>
    </row>
    <row r="174647" spans="68:68" customFormat="1">
      <c r="BP174647" s="90"/>
    </row>
    <row r="174648" spans="68:68" customFormat="1">
      <c r="BP174648" s="90"/>
    </row>
    <row r="174649" spans="68:68" customFormat="1">
      <c r="BP174649" s="90"/>
    </row>
    <row r="174650" spans="68:68" customFormat="1">
      <c r="BP174650" s="90"/>
    </row>
    <row r="174651" spans="68:68" customFormat="1">
      <c r="BP174651" s="90"/>
    </row>
    <row r="174652" spans="68:68" customFormat="1">
      <c r="BP174652" s="90"/>
    </row>
    <row r="174653" spans="68:68" customFormat="1">
      <c r="BP174653" s="90"/>
    </row>
    <row r="174654" spans="68:68" customFormat="1">
      <c r="BP174654" s="90"/>
    </row>
    <row r="174655" spans="68:68" customFormat="1">
      <c r="BP174655" s="90"/>
    </row>
    <row r="174656" spans="68:68" customFormat="1">
      <c r="BP174656" s="90"/>
    </row>
    <row r="174657" spans="68:68" customFormat="1">
      <c r="BP174657" s="90"/>
    </row>
    <row r="174658" spans="68:68" customFormat="1">
      <c r="BP174658" s="90"/>
    </row>
    <row r="174659" spans="68:68" customFormat="1">
      <c r="BP174659" s="90"/>
    </row>
    <row r="174660" spans="68:68" customFormat="1">
      <c r="BP174660" s="90"/>
    </row>
    <row r="174661" spans="68:68" customFormat="1">
      <c r="BP174661" s="90"/>
    </row>
    <row r="174662" spans="68:68" customFormat="1">
      <c r="BP174662" s="90"/>
    </row>
    <row r="174663" spans="68:68" customFormat="1">
      <c r="BP174663" s="90"/>
    </row>
    <row r="174664" spans="68:68" customFormat="1">
      <c r="BP174664" s="90"/>
    </row>
    <row r="174665" spans="68:68" customFormat="1">
      <c r="BP174665" s="90"/>
    </row>
    <row r="174666" spans="68:68" customFormat="1">
      <c r="BP174666" s="90"/>
    </row>
    <row r="174667" spans="68:68" customFormat="1">
      <c r="BP174667" s="90"/>
    </row>
    <row r="174668" spans="68:68" customFormat="1">
      <c r="BP174668" s="90"/>
    </row>
    <row r="174669" spans="68:68" customFormat="1">
      <c r="BP174669" s="90"/>
    </row>
    <row r="174670" spans="68:68" customFormat="1">
      <c r="BP174670" s="90"/>
    </row>
    <row r="174671" spans="68:68" customFormat="1">
      <c r="BP174671" s="90"/>
    </row>
    <row r="174672" spans="68:68" customFormat="1">
      <c r="BP174672" s="90"/>
    </row>
    <row r="174673" spans="68:68" customFormat="1">
      <c r="BP174673" s="90"/>
    </row>
    <row r="174674" spans="68:68" customFormat="1">
      <c r="BP174674" s="90"/>
    </row>
    <row r="174675" spans="68:68" customFormat="1">
      <c r="BP174675" s="90"/>
    </row>
    <row r="174676" spans="68:68" customFormat="1">
      <c r="BP174676" s="90"/>
    </row>
    <row r="174677" spans="68:68" customFormat="1">
      <c r="BP174677" s="90"/>
    </row>
    <row r="174678" spans="68:68" customFormat="1">
      <c r="BP174678" s="90"/>
    </row>
    <row r="174679" spans="68:68" customFormat="1">
      <c r="BP174679" s="90"/>
    </row>
    <row r="174680" spans="68:68" customFormat="1">
      <c r="BP174680" s="90"/>
    </row>
    <row r="174681" spans="68:68" customFormat="1">
      <c r="BP174681" s="90"/>
    </row>
    <row r="174682" spans="68:68" customFormat="1">
      <c r="BP174682" s="90"/>
    </row>
    <row r="174683" spans="68:68" customFormat="1">
      <c r="BP174683" s="90"/>
    </row>
    <row r="174684" spans="68:68" customFormat="1">
      <c r="BP174684" s="90"/>
    </row>
    <row r="174685" spans="68:68" customFormat="1">
      <c r="BP174685" s="90"/>
    </row>
    <row r="174686" spans="68:68" customFormat="1">
      <c r="BP174686" s="90"/>
    </row>
    <row r="174687" spans="68:68" customFormat="1">
      <c r="BP174687" s="90"/>
    </row>
    <row r="174688" spans="68:68" customFormat="1">
      <c r="BP174688" s="90"/>
    </row>
    <row r="174689" spans="68:68" customFormat="1">
      <c r="BP174689" s="90"/>
    </row>
    <row r="174690" spans="68:68" customFormat="1">
      <c r="BP174690" s="90"/>
    </row>
    <row r="174691" spans="68:68" customFormat="1">
      <c r="BP174691" s="90"/>
    </row>
    <row r="174692" spans="68:68" customFormat="1">
      <c r="BP174692" s="90"/>
    </row>
    <row r="174693" spans="68:68" customFormat="1">
      <c r="BP174693" s="90"/>
    </row>
    <row r="174694" spans="68:68" customFormat="1">
      <c r="BP174694" s="90"/>
    </row>
    <row r="174695" spans="68:68" customFormat="1">
      <c r="BP174695" s="90"/>
    </row>
    <row r="174696" spans="68:68" customFormat="1">
      <c r="BP174696" s="90"/>
    </row>
    <row r="174697" spans="68:68" customFormat="1">
      <c r="BP174697" s="90"/>
    </row>
    <row r="174698" spans="68:68" customFormat="1">
      <c r="BP174698" s="90"/>
    </row>
    <row r="174699" spans="68:68" customFormat="1">
      <c r="BP174699" s="90"/>
    </row>
    <row r="174700" spans="68:68" customFormat="1">
      <c r="BP174700" s="90"/>
    </row>
    <row r="174701" spans="68:68" customFormat="1">
      <c r="BP174701" s="90"/>
    </row>
    <row r="174702" spans="68:68" customFormat="1">
      <c r="BP174702" s="90"/>
    </row>
    <row r="174703" spans="68:68" customFormat="1">
      <c r="BP174703" s="90"/>
    </row>
    <row r="174704" spans="68:68" customFormat="1">
      <c r="BP174704" s="90"/>
    </row>
    <row r="174705" spans="68:68" customFormat="1">
      <c r="BP174705" s="90"/>
    </row>
    <row r="174706" spans="68:68" customFormat="1">
      <c r="BP174706" s="90"/>
    </row>
    <row r="174707" spans="68:68" customFormat="1">
      <c r="BP174707" s="90"/>
    </row>
    <row r="174708" spans="68:68" customFormat="1">
      <c r="BP174708" s="90"/>
    </row>
    <row r="174709" spans="68:68" customFormat="1">
      <c r="BP174709" s="90"/>
    </row>
    <row r="174710" spans="68:68" customFormat="1">
      <c r="BP174710" s="90"/>
    </row>
    <row r="174711" spans="68:68" customFormat="1">
      <c r="BP174711" s="90"/>
    </row>
    <row r="174712" spans="68:68" customFormat="1">
      <c r="BP174712" s="90"/>
    </row>
    <row r="174713" spans="68:68" customFormat="1">
      <c r="BP174713" s="90"/>
    </row>
    <row r="174714" spans="68:68" customFormat="1">
      <c r="BP174714" s="90"/>
    </row>
    <row r="174715" spans="68:68" customFormat="1">
      <c r="BP174715" s="90"/>
    </row>
    <row r="174716" spans="68:68" customFormat="1">
      <c r="BP174716" s="90"/>
    </row>
    <row r="174717" spans="68:68" customFormat="1">
      <c r="BP174717" s="90"/>
    </row>
    <row r="174718" spans="68:68" customFormat="1">
      <c r="BP174718" s="90"/>
    </row>
    <row r="174719" spans="68:68" customFormat="1">
      <c r="BP174719" s="90"/>
    </row>
    <row r="174720" spans="68:68" customFormat="1">
      <c r="BP174720" s="90"/>
    </row>
    <row r="174721" spans="68:68" customFormat="1">
      <c r="BP174721" s="90"/>
    </row>
    <row r="174722" spans="68:68" customFormat="1">
      <c r="BP174722" s="90"/>
    </row>
    <row r="174723" spans="68:68" customFormat="1">
      <c r="BP174723" s="90"/>
    </row>
    <row r="174724" spans="68:68" customFormat="1">
      <c r="BP174724" s="90"/>
    </row>
    <row r="174725" spans="68:68" customFormat="1">
      <c r="BP174725" s="90"/>
    </row>
    <row r="174726" spans="68:68" customFormat="1">
      <c r="BP174726" s="90"/>
    </row>
    <row r="174727" spans="68:68" customFormat="1">
      <c r="BP174727" s="90"/>
    </row>
    <row r="174728" spans="68:68" customFormat="1">
      <c r="BP174728" s="90"/>
    </row>
    <row r="174729" spans="68:68" customFormat="1">
      <c r="BP174729" s="90"/>
    </row>
    <row r="174730" spans="68:68" customFormat="1">
      <c r="BP174730" s="90"/>
    </row>
    <row r="174731" spans="68:68" customFormat="1">
      <c r="BP174731" s="90"/>
    </row>
    <row r="174732" spans="68:68" customFormat="1">
      <c r="BP174732" s="90"/>
    </row>
    <row r="174733" spans="68:68" customFormat="1">
      <c r="BP174733" s="90"/>
    </row>
    <row r="174734" spans="68:68" customFormat="1">
      <c r="BP174734" s="90"/>
    </row>
    <row r="174735" spans="68:68" customFormat="1">
      <c r="BP174735" s="90"/>
    </row>
    <row r="174736" spans="68:68" customFormat="1">
      <c r="BP174736" s="90"/>
    </row>
    <row r="174737" spans="68:68" customFormat="1">
      <c r="BP174737" s="90"/>
    </row>
    <row r="174738" spans="68:68" customFormat="1">
      <c r="BP174738" s="90"/>
    </row>
    <row r="174739" spans="68:68" customFormat="1">
      <c r="BP174739" s="90"/>
    </row>
    <row r="174740" spans="68:68" customFormat="1">
      <c r="BP174740" s="90"/>
    </row>
    <row r="174741" spans="68:68" customFormat="1">
      <c r="BP174741" s="90"/>
    </row>
    <row r="174742" spans="68:68" customFormat="1">
      <c r="BP174742" s="90"/>
    </row>
    <row r="174743" spans="68:68" customFormat="1">
      <c r="BP174743" s="90"/>
    </row>
    <row r="174744" spans="68:68" customFormat="1">
      <c r="BP174744" s="90"/>
    </row>
    <row r="174745" spans="68:68" customFormat="1">
      <c r="BP174745" s="90"/>
    </row>
    <row r="174746" spans="68:68" customFormat="1">
      <c r="BP174746" s="90"/>
    </row>
    <row r="174747" spans="68:68" customFormat="1">
      <c r="BP174747" s="90"/>
    </row>
    <row r="174748" spans="68:68" customFormat="1">
      <c r="BP174748" s="90"/>
    </row>
    <row r="174749" spans="68:68" customFormat="1">
      <c r="BP174749" s="90"/>
    </row>
    <row r="174750" spans="68:68" customFormat="1">
      <c r="BP174750" s="90"/>
    </row>
    <row r="174751" spans="68:68" customFormat="1">
      <c r="BP174751" s="90"/>
    </row>
    <row r="174752" spans="68:68" customFormat="1">
      <c r="BP174752" s="90"/>
    </row>
    <row r="174753" spans="68:68" customFormat="1">
      <c r="BP174753" s="90"/>
    </row>
    <row r="174754" spans="68:68" customFormat="1">
      <c r="BP174754" s="90"/>
    </row>
    <row r="174755" spans="68:68" customFormat="1">
      <c r="BP174755" s="90"/>
    </row>
    <row r="174756" spans="68:68" customFormat="1">
      <c r="BP174756" s="90"/>
    </row>
    <row r="174757" spans="68:68" customFormat="1">
      <c r="BP174757" s="90"/>
    </row>
    <row r="174758" spans="68:68" customFormat="1">
      <c r="BP174758" s="90"/>
    </row>
    <row r="174759" spans="68:68" customFormat="1">
      <c r="BP174759" s="90"/>
    </row>
    <row r="174760" spans="68:68" customFormat="1">
      <c r="BP174760" s="90"/>
    </row>
    <row r="174761" spans="68:68" customFormat="1">
      <c r="BP174761" s="90"/>
    </row>
    <row r="174762" spans="68:68" customFormat="1">
      <c r="BP174762" s="90"/>
    </row>
    <row r="174763" spans="68:68" customFormat="1">
      <c r="BP174763" s="90"/>
    </row>
    <row r="174764" spans="68:68" customFormat="1">
      <c r="BP174764" s="90"/>
    </row>
    <row r="174765" spans="68:68" customFormat="1">
      <c r="BP174765" s="90"/>
    </row>
    <row r="174766" spans="68:68" customFormat="1">
      <c r="BP174766" s="90"/>
    </row>
    <row r="174767" spans="68:68" customFormat="1">
      <c r="BP174767" s="90"/>
    </row>
    <row r="174768" spans="68:68" customFormat="1">
      <c r="BP174768" s="90"/>
    </row>
    <row r="174769" spans="68:68" customFormat="1">
      <c r="BP174769" s="90"/>
    </row>
    <row r="174770" spans="68:68" customFormat="1">
      <c r="BP174770" s="90"/>
    </row>
    <row r="174771" spans="68:68" customFormat="1">
      <c r="BP174771" s="90"/>
    </row>
    <row r="174772" spans="68:68" customFormat="1">
      <c r="BP174772" s="90"/>
    </row>
    <row r="174773" spans="68:68" customFormat="1">
      <c r="BP174773" s="90"/>
    </row>
    <row r="174774" spans="68:68" customFormat="1">
      <c r="BP174774" s="90"/>
    </row>
    <row r="174775" spans="68:68" customFormat="1">
      <c r="BP174775" s="90"/>
    </row>
    <row r="174776" spans="68:68" customFormat="1">
      <c r="BP174776" s="90"/>
    </row>
    <row r="174777" spans="68:68" customFormat="1">
      <c r="BP174777" s="90"/>
    </row>
    <row r="174778" spans="68:68" customFormat="1">
      <c r="BP174778" s="90"/>
    </row>
    <row r="174779" spans="68:68" customFormat="1">
      <c r="BP174779" s="90"/>
    </row>
    <row r="174780" spans="68:68" customFormat="1">
      <c r="BP174780" s="90"/>
    </row>
    <row r="174781" spans="68:68" customFormat="1">
      <c r="BP174781" s="90"/>
    </row>
    <row r="174782" spans="68:68" customFormat="1">
      <c r="BP174782" s="90"/>
    </row>
    <row r="174783" spans="68:68" customFormat="1">
      <c r="BP174783" s="90"/>
    </row>
    <row r="174784" spans="68:68" customFormat="1">
      <c r="BP174784" s="90"/>
    </row>
    <row r="174785" spans="68:68" customFormat="1">
      <c r="BP174785" s="90"/>
    </row>
    <row r="174786" spans="68:68" customFormat="1">
      <c r="BP174786" s="90"/>
    </row>
    <row r="174787" spans="68:68" customFormat="1">
      <c r="BP174787" s="90"/>
    </row>
    <row r="174788" spans="68:68" customFormat="1">
      <c r="BP174788" s="90"/>
    </row>
    <row r="174789" spans="68:68" customFormat="1">
      <c r="BP174789" s="90"/>
    </row>
    <row r="174790" spans="68:68" customFormat="1">
      <c r="BP174790" s="90"/>
    </row>
    <row r="174791" spans="68:68" customFormat="1">
      <c r="BP174791" s="90"/>
    </row>
    <row r="174792" spans="68:68" customFormat="1">
      <c r="BP174792" s="90"/>
    </row>
    <row r="174793" spans="68:68" customFormat="1">
      <c r="BP174793" s="90"/>
    </row>
    <row r="174794" spans="68:68" customFormat="1">
      <c r="BP174794" s="90"/>
    </row>
    <row r="174795" spans="68:68" customFormat="1">
      <c r="BP174795" s="90"/>
    </row>
    <row r="174796" spans="68:68" customFormat="1">
      <c r="BP174796" s="90"/>
    </row>
    <row r="174797" spans="68:68" customFormat="1">
      <c r="BP174797" s="90"/>
    </row>
    <row r="174798" spans="68:68" customFormat="1">
      <c r="BP174798" s="90"/>
    </row>
    <row r="174799" spans="68:68" customFormat="1">
      <c r="BP174799" s="90"/>
    </row>
    <row r="174800" spans="68:68" customFormat="1">
      <c r="BP174800" s="90"/>
    </row>
    <row r="174801" spans="68:68" customFormat="1">
      <c r="BP174801" s="90"/>
    </row>
    <row r="174802" spans="68:68" customFormat="1">
      <c r="BP174802" s="90"/>
    </row>
    <row r="174803" spans="68:68" customFormat="1">
      <c r="BP174803" s="90"/>
    </row>
    <row r="174804" spans="68:68" customFormat="1">
      <c r="BP174804" s="90"/>
    </row>
    <row r="174805" spans="68:68" customFormat="1">
      <c r="BP174805" s="90"/>
    </row>
    <row r="174806" spans="68:68" customFormat="1">
      <c r="BP174806" s="90"/>
    </row>
    <row r="174807" spans="68:68" customFormat="1">
      <c r="BP174807" s="90"/>
    </row>
    <row r="174808" spans="68:68" customFormat="1">
      <c r="BP174808" s="90"/>
    </row>
    <row r="174809" spans="68:68" customFormat="1">
      <c r="BP174809" s="90"/>
    </row>
    <row r="174810" spans="68:68" customFormat="1">
      <c r="BP174810" s="90"/>
    </row>
    <row r="174811" spans="68:68" customFormat="1">
      <c r="BP174811" s="90"/>
    </row>
    <row r="174812" spans="68:68" customFormat="1">
      <c r="BP174812" s="90"/>
    </row>
    <row r="174813" spans="68:68" customFormat="1">
      <c r="BP174813" s="90"/>
    </row>
    <row r="174814" spans="68:68" customFormat="1">
      <c r="BP174814" s="90"/>
    </row>
    <row r="174815" spans="68:68" customFormat="1">
      <c r="BP174815" s="90"/>
    </row>
    <row r="174816" spans="68:68" customFormat="1">
      <c r="BP174816" s="90"/>
    </row>
    <row r="174817" spans="68:68" customFormat="1">
      <c r="BP174817" s="90"/>
    </row>
    <row r="174818" spans="68:68" customFormat="1">
      <c r="BP174818" s="90"/>
    </row>
    <row r="174819" spans="68:68" customFormat="1">
      <c r="BP174819" s="90"/>
    </row>
    <row r="174820" spans="68:68" customFormat="1">
      <c r="BP174820" s="90"/>
    </row>
    <row r="174821" spans="68:68" customFormat="1">
      <c r="BP174821" s="90"/>
    </row>
    <row r="174822" spans="68:68" customFormat="1">
      <c r="BP174822" s="90"/>
    </row>
    <row r="174823" spans="68:68" customFormat="1">
      <c r="BP174823" s="90"/>
    </row>
    <row r="174824" spans="68:68" customFormat="1">
      <c r="BP174824" s="90"/>
    </row>
    <row r="174825" spans="68:68" customFormat="1">
      <c r="BP174825" s="90"/>
    </row>
    <row r="174826" spans="68:68" customFormat="1">
      <c r="BP174826" s="90"/>
    </row>
    <row r="174827" spans="68:68" customFormat="1">
      <c r="BP174827" s="90"/>
    </row>
    <row r="174828" spans="68:68" customFormat="1">
      <c r="BP174828" s="90"/>
    </row>
    <row r="174829" spans="68:68" customFormat="1">
      <c r="BP174829" s="90"/>
    </row>
    <row r="174830" spans="68:68" customFormat="1">
      <c r="BP174830" s="90"/>
    </row>
    <row r="174831" spans="68:68" customFormat="1">
      <c r="BP174831" s="90"/>
    </row>
    <row r="174832" spans="68:68" customFormat="1">
      <c r="BP174832" s="90"/>
    </row>
    <row r="174833" spans="68:68" customFormat="1">
      <c r="BP174833" s="90"/>
    </row>
    <row r="174834" spans="68:68" customFormat="1">
      <c r="BP174834" s="90"/>
    </row>
    <row r="174835" spans="68:68" customFormat="1">
      <c r="BP174835" s="90"/>
    </row>
    <row r="174836" spans="68:68" customFormat="1">
      <c r="BP174836" s="90"/>
    </row>
    <row r="174837" spans="68:68" customFormat="1">
      <c r="BP174837" s="90"/>
    </row>
    <row r="174838" spans="68:68" customFormat="1">
      <c r="BP174838" s="90"/>
    </row>
    <row r="174839" spans="68:68" customFormat="1">
      <c r="BP174839" s="90"/>
    </row>
    <row r="174840" spans="68:68" customFormat="1">
      <c r="BP174840" s="90"/>
    </row>
    <row r="174841" spans="68:68" customFormat="1">
      <c r="BP174841" s="90"/>
    </row>
    <row r="174842" spans="68:68" customFormat="1">
      <c r="BP174842" s="90"/>
    </row>
    <row r="174843" spans="68:68" customFormat="1">
      <c r="BP174843" s="90"/>
    </row>
    <row r="174844" spans="68:68" customFormat="1">
      <c r="BP174844" s="90"/>
    </row>
    <row r="174845" spans="68:68" customFormat="1">
      <c r="BP174845" s="90"/>
    </row>
    <row r="174846" spans="68:68" customFormat="1">
      <c r="BP174846" s="90"/>
    </row>
    <row r="174847" spans="68:68" customFormat="1">
      <c r="BP174847" s="90"/>
    </row>
    <row r="174848" spans="68:68" customFormat="1">
      <c r="BP174848" s="90"/>
    </row>
    <row r="174849" spans="68:68" customFormat="1">
      <c r="BP174849" s="90"/>
    </row>
    <row r="174850" spans="68:68" customFormat="1">
      <c r="BP174850" s="90"/>
    </row>
    <row r="174851" spans="68:68" customFormat="1">
      <c r="BP174851" s="90"/>
    </row>
    <row r="174852" spans="68:68" customFormat="1">
      <c r="BP174852" s="90"/>
    </row>
    <row r="174853" spans="68:68" customFormat="1">
      <c r="BP174853" s="90"/>
    </row>
    <row r="174854" spans="68:68" customFormat="1">
      <c r="BP174854" s="90"/>
    </row>
    <row r="174855" spans="68:68" customFormat="1">
      <c r="BP174855" s="90"/>
    </row>
    <row r="174856" spans="68:68" customFormat="1">
      <c r="BP174856" s="90"/>
    </row>
    <row r="174857" spans="68:68" customFormat="1">
      <c r="BP174857" s="90"/>
    </row>
    <row r="174858" spans="68:68" customFormat="1">
      <c r="BP174858" s="90"/>
    </row>
    <row r="174859" spans="68:68" customFormat="1">
      <c r="BP174859" s="90"/>
    </row>
    <row r="174860" spans="68:68" customFormat="1">
      <c r="BP174860" s="90"/>
    </row>
    <row r="174861" spans="68:68" customFormat="1">
      <c r="BP174861" s="90"/>
    </row>
    <row r="174862" spans="68:68" customFormat="1">
      <c r="BP174862" s="90"/>
    </row>
    <row r="174863" spans="68:68" customFormat="1">
      <c r="BP174863" s="90"/>
    </row>
    <row r="174864" spans="68:68" customFormat="1">
      <c r="BP174864" s="90"/>
    </row>
    <row r="174865" spans="68:68" customFormat="1">
      <c r="BP174865" s="90"/>
    </row>
    <row r="174866" spans="68:68" customFormat="1">
      <c r="BP174866" s="90"/>
    </row>
    <row r="174867" spans="68:68" customFormat="1">
      <c r="BP174867" s="90"/>
    </row>
    <row r="174868" spans="68:68" customFormat="1">
      <c r="BP174868" s="90"/>
    </row>
    <row r="174869" spans="68:68" customFormat="1">
      <c r="BP174869" s="90"/>
    </row>
    <row r="174870" spans="68:68" customFormat="1">
      <c r="BP174870" s="90"/>
    </row>
    <row r="174871" spans="68:68" customFormat="1">
      <c r="BP174871" s="90"/>
    </row>
    <row r="174872" spans="68:68" customFormat="1">
      <c r="BP174872" s="90"/>
    </row>
    <row r="174873" spans="68:68" customFormat="1">
      <c r="BP174873" s="90"/>
    </row>
    <row r="174874" spans="68:68" customFormat="1">
      <c r="BP174874" s="90"/>
    </row>
    <row r="174875" spans="68:68" customFormat="1">
      <c r="BP174875" s="90"/>
    </row>
    <row r="174876" spans="68:68" customFormat="1">
      <c r="BP174876" s="90"/>
    </row>
    <row r="174877" spans="68:68" customFormat="1">
      <c r="BP174877" s="90"/>
    </row>
    <row r="174878" spans="68:68" customFormat="1">
      <c r="BP174878" s="90"/>
    </row>
    <row r="174879" spans="68:68" customFormat="1">
      <c r="BP174879" s="90"/>
    </row>
    <row r="174880" spans="68:68" customFormat="1">
      <c r="BP174880" s="90"/>
    </row>
    <row r="174881" spans="68:68" customFormat="1">
      <c r="BP174881" s="90"/>
    </row>
    <row r="174882" spans="68:68" customFormat="1">
      <c r="BP174882" s="90"/>
    </row>
    <row r="174883" spans="68:68" customFormat="1">
      <c r="BP174883" s="90"/>
    </row>
    <row r="174884" spans="68:68" customFormat="1">
      <c r="BP174884" s="90"/>
    </row>
    <row r="174885" spans="68:68" customFormat="1">
      <c r="BP174885" s="90"/>
    </row>
    <row r="174886" spans="68:68" customFormat="1">
      <c r="BP174886" s="90"/>
    </row>
    <row r="174887" spans="68:68" customFormat="1">
      <c r="BP174887" s="90"/>
    </row>
    <row r="174888" spans="68:68" customFormat="1">
      <c r="BP174888" s="90"/>
    </row>
    <row r="174889" spans="68:68" customFormat="1">
      <c r="BP174889" s="90"/>
    </row>
    <row r="174890" spans="68:68" customFormat="1">
      <c r="BP174890" s="90"/>
    </row>
    <row r="174891" spans="68:68" customFormat="1">
      <c r="BP174891" s="90"/>
    </row>
    <row r="174892" spans="68:68" customFormat="1">
      <c r="BP174892" s="90"/>
    </row>
    <row r="174893" spans="68:68" customFormat="1">
      <c r="BP174893" s="90"/>
    </row>
    <row r="174894" spans="68:68" customFormat="1">
      <c r="BP174894" s="90"/>
    </row>
    <row r="174895" spans="68:68" customFormat="1">
      <c r="BP174895" s="90"/>
    </row>
    <row r="174896" spans="68:68" customFormat="1">
      <c r="BP174896" s="90"/>
    </row>
    <row r="174897" spans="68:68" customFormat="1">
      <c r="BP174897" s="90"/>
    </row>
    <row r="174898" spans="68:68" customFormat="1">
      <c r="BP174898" s="90"/>
    </row>
    <row r="174899" spans="68:68" customFormat="1">
      <c r="BP174899" s="90"/>
    </row>
    <row r="174900" spans="68:68" customFormat="1">
      <c r="BP174900" s="90"/>
    </row>
    <row r="174901" spans="68:68" customFormat="1">
      <c r="BP174901" s="90"/>
    </row>
    <row r="174902" spans="68:68" customFormat="1">
      <c r="BP174902" s="90"/>
    </row>
    <row r="174903" spans="68:68" customFormat="1">
      <c r="BP174903" s="90"/>
    </row>
    <row r="174904" spans="68:68" customFormat="1">
      <c r="BP174904" s="90"/>
    </row>
    <row r="174905" spans="68:68" customFormat="1">
      <c r="BP174905" s="90"/>
    </row>
    <row r="174906" spans="68:68" customFormat="1">
      <c r="BP174906" s="90"/>
    </row>
    <row r="174907" spans="68:68" customFormat="1">
      <c r="BP174907" s="90"/>
    </row>
    <row r="174908" spans="68:68" customFormat="1">
      <c r="BP174908" s="90"/>
    </row>
    <row r="174909" spans="68:68" customFormat="1">
      <c r="BP174909" s="90"/>
    </row>
    <row r="174910" spans="68:68" customFormat="1">
      <c r="BP174910" s="90"/>
    </row>
    <row r="174911" spans="68:68" customFormat="1">
      <c r="BP174911" s="90"/>
    </row>
    <row r="174912" spans="68:68" customFormat="1">
      <c r="BP174912" s="90"/>
    </row>
    <row r="174913" spans="68:68" customFormat="1">
      <c r="BP174913" s="90"/>
    </row>
    <row r="174914" spans="68:68" customFormat="1">
      <c r="BP174914" s="90"/>
    </row>
    <row r="174915" spans="68:68" customFormat="1">
      <c r="BP174915" s="90"/>
    </row>
    <row r="174916" spans="68:68" customFormat="1">
      <c r="BP174916" s="90"/>
    </row>
    <row r="174917" spans="68:68" customFormat="1">
      <c r="BP174917" s="90"/>
    </row>
    <row r="174918" spans="68:68" customFormat="1">
      <c r="BP174918" s="90"/>
    </row>
    <row r="174919" spans="68:68" customFormat="1">
      <c r="BP174919" s="90"/>
    </row>
    <row r="174920" spans="68:68" customFormat="1">
      <c r="BP174920" s="90"/>
    </row>
    <row r="174921" spans="68:68" customFormat="1">
      <c r="BP174921" s="90"/>
    </row>
    <row r="174922" spans="68:68" customFormat="1">
      <c r="BP174922" s="90"/>
    </row>
    <row r="174923" spans="68:68" customFormat="1">
      <c r="BP174923" s="90"/>
    </row>
    <row r="174924" spans="68:68" customFormat="1">
      <c r="BP174924" s="90"/>
    </row>
    <row r="174925" spans="68:68" customFormat="1">
      <c r="BP174925" s="90"/>
    </row>
    <row r="174926" spans="68:68" customFormat="1">
      <c r="BP174926" s="90"/>
    </row>
    <row r="174927" spans="68:68" customFormat="1">
      <c r="BP174927" s="90"/>
    </row>
    <row r="174928" spans="68:68" customFormat="1">
      <c r="BP174928" s="90"/>
    </row>
    <row r="174929" spans="68:68" customFormat="1">
      <c r="BP174929" s="90"/>
    </row>
    <row r="174930" spans="68:68" customFormat="1">
      <c r="BP174930" s="90"/>
    </row>
    <row r="174931" spans="68:68" customFormat="1">
      <c r="BP174931" s="90"/>
    </row>
    <row r="174932" spans="68:68" customFormat="1">
      <c r="BP174932" s="90"/>
    </row>
    <row r="174933" spans="68:68" customFormat="1">
      <c r="BP174933" s="90"/>
    </row>
    <row r="174934" spans="68:68" customFormat="1">
      <c r="BP174934" s="90"/>
    </row>
    <row r="174935" spans="68:68" customFormat="1">
      <c r="BP174935" s="90"/>
    </row>
    <row r="174936" spans="68:68" customFormat="1">
      <c r="BP174936" s="90"/>
    </row>
    <row r="174937" spans="68:68" customFormat="1">
      <c r="BP174937" s="90"/>
    </row>
    <row r="174938" spans="68:68" customFormat="1">
      <c r="BP174938" s="90"/>
    </row>
    <row r="174939" spans="68:68" customFormat="1">
      <c r="BP174939" s="90"/>
    </row>
    <row r="174940" spans="68:68" customFormat="1">
      <c r="BP174940" s="90"/>
    </row>
    <row r="174941" spans="68:68" customFormat="1">
      <c r="BP174941" s="90"/>
    </row>
    <row r="174942" spans="68:68" customFormat="1">
      <c r="BP174942" s="90"/>
    </row>
    <row r="174943" spans="68:68" customFormat="1">
      <c r="BP174943" s="90"/>
    </row>
    <row r="174944" spans="68:68" customFormat="1">
      <c r="BP174944" s="90"/>
    </row>
    <row r="174945" spans="68:68" customFormat="1">
      <c r="BP174945" s="90"/>
    </row>
    <row r="174946" spans="68:68" customFormat="1">
      <c r="BP174946" s="90"/>
    </row>
    <row r="174947" spans="68:68" customFormat="1">
      <c r="BP174947" s="90"/>
    </row>
    <row r="174948" spans="68:68" customFormat="1">
      <c r="BP174948" s="90"/>
    </row>
    <row r="174949" spans="68:68" customFormat="1">
      <c r="BP174949" s="90"/>
    </row>
    <row r="174950" spans="68:68" customFormat="1">
      <c r="BP174950" s="90"/>
    </row>
    <row r="174951" spans="68:68" customFormat="1">
      <c r="BP174951" s="90"/>
    </row>
    <row r="174952" spans="68:68" customFormat="1">
      <c r="BP174952" s="90"/>
    </row>
    <row r="174953" spans="68:68" customFormat="1">
      <c r="BP174953" s="90"/>
    </row>
    <row r="174954" spans="68:68" customFormat="1">
      <c r="BP174954" s="90"/>
    </row>
    <row r="174955" spans="68:68" customFormat="1">
      <c r="BP174955" s="90"/>
    </row>
    <row r="174956" spans="68:68" customFormat="1">
      <c r="BP174956" s="90"/>
    </row>
    <row r="174957" spans="68:68" customFormat="1">
      <c r="BP174957" s="90"/>
    </row>
    <row r="174958" spans="68:68" customFormat="1">
      <c r="BP174958" s="90"/>
    </row>
    <row r="174959" spans="68:68" customFormat="1">
      <c r="BP174959" s="90"/>
    </row>
    <row r="174960" spans="68:68" customFormat="1">
      <c r="BP174960" s="90"/>
    </row>
    <row r="174961" spans="68:68" customFormat="1">
      <c r="BP174961" s="90"/>
    </row>
    <row r="174962" spans="68:68" customFormat="1">
      <c r="BP174962" s="90"/>
    </row>
    <row r="174963" spans="68:68" customFormat="1">
      <c r="BP174963" s="90"/>
    </row>
    <row r="174964" spans="68:68" customFormat="1">
      <c r="BP174964" s="90"/>
    </row>
    <row r="174965" spans="68:68" customFormat="1">
      <c r="BP174965" s="90"/>
    </row>
    <row r="174966" spans="68:68" customFormat="1">
      <c r="BP174966" s="90"/>
    </row>
    <row r="174967" spans="68:68" customFormat="1">
      <c r="BP174967" s="90"/>
    </row>
    <row r="174968" spans="68:68" customFormat="1">
      <c r="BP174968" s="90"/>
    </row>
    <row r="174969" spans="68:68" customFormat="1">
      <c r="BP174969" s="90"/>
    </row>
    <row r="174970" spans="68:68" customFormat="1">
      <c r="BP174970" s="90"/>
    </row>
    <row r="174971" spans="68:68" customFormat="1">
      <c r="BP174971" s="90"/>
    </row>
    <row r="174972" spans="68:68" customFormat="1">
      <c r="BP174972" s="90"/>
    </row>
    <row r="174973" spans="68:68" customFormat="1">
      <c r="BP174973" s="90"/>
    </row>
    <row r="174974" spans="68:68" customFormat="1">
      <c r="BP174974" s="90"/>
    </row>
    <row r="174975" spans="68:68" customFormat="1">
      <c r="BP174975" s="90"/>
    </row>
    <row r="174976" spans="68:68" customFormat="1">
      <c r="BP174976" s="90"/>
    </row>
    <row r="174977" spans="68:68" customFormat="1">
      <c r="BP174977" s="90"/>
    </row>
    <row r="174978" spans="68:68" customFormat="1">
      <c r="BP174978" s="90"/>
    </row>
    <row r="174979" spans="68:68" customFormat="1">
      <c r="BP174979" s="90"/>
    </row>
    <row r="174980" spans="68:68" customFormat="1">
      <c r="BP174980" s="90"/>
    </row>
    <row r="174981" spans="68:68" customFormat="1">
      <c r="BP174981" s="90"/>
    </row>
    <row r="174982" spans="68:68" customFormat="1">
      <c r="BP174982" s="90"/>
    </row>
    <row r="174983" spans="68:68" customFormat="1">
      <c r="BP174983" s="90"/>
    </row>
    <row r="174984" spans="68:68" customFormat="1">
      <c r="BP174984" s="90"/>
    </row>
    <row r="174985" spans="68:68" customFormat="1">
      <c r="BP174985" s="90"/>
    </row>
    <row r="174986" spans="68:68" customFormat="1">
      <c r="BP174986" s="90"/>
    </row>
    <row r="174987" spans="68:68" customFormat="1">
      <c r="BP174987" s="90"/>
    </row>
    <row r="174988" spans="68:68" customFormat="1">
      <c r="BP174988" s="90"/>
    </row>
    <row r="174989" spans="68:68" customFormat="1">
      <c r="BP174989" s="90"/>
    </row>
    <row r="174990" spans="68:68" customFormat="1">
      <c r="BP174990" s="90"/>
    </row>
    <row r="174991" spans="68:68" customFormat="1">
      <c r="BP174991" s="90"/>
    </row>
    <row r="174992" spans="68:68" customFormat="1">
      <c r="BP174992" s="90"/>
    </row>
    <row r="174993" spans="68:68" customFormat="1">
      <c r="BP174993" s="90"/>
    </row>
    <row r="174994" spans="68:68" customFormat="1">
      <c r="BP174994" s="90"/>
    </row>
    <row r="174995" spans="68:68" customFormat="1">
      <c r="BP174995" s="90"/>
    </row>
    <row r="174996" spans="68:68" customFormat="1">
      <c r="BP174996" s="90"/>
    </row>
    <row r="174997" spans="68:68" customFormat="1">
      <c r="BP174997" s="90"/>
    </row>
    <row r="174998" spans="68:68" customFormat="1">
      <c r="BP174998" s="90"/>
    </row>
    <row r="174999" spans="68:68" customFormat="1">
      <c r="BP174999" s="90"/>
    </row>
    <row r="175000" spans="68:68" customFormat="1">
      <c r="BP175000" s="90"/>
    </row>
    <row r="175001" spans="68:68" customFormat="1">
      <c r="BP175001" s="90"/>
    </row>
    <row r="175002" spans="68:68" customFormat="1">
      <c r="BP175002" s="90"/>
    </row>
    <row r="175003" spans="68:68" customFormat="1">
      <c r="BP175003" s="90"/>
    </row>
    <row r="175004" spans="68:68" customFormat="1">
      <c r="BP175004" s="90"/>
    </row>
    <row r="175005" spans="68:68" customFormat="1">
      <c r="BP175005" s="90"/>
    </row>
    <row r="175006" spans="68:68" customFormat="1">
      <c r="BP175006" s="90"/>
    </row>
    <row r="175007" spans="68:68" customFormat="1">
      <c r="BP175007" s="90"/>
    </row>
    <row r="175008" spans="68:68" customFormat="1">
      <c r="BP175008" s="90"/>
    </row>
    <row r="175009" spans="68:68" customFormat="1">
      <c r="BP175009" s="90"/>
    </row>
    <row r="175010" spans="68:68" customFormat="1">
      <c r="BP175010" s="90"/>
    </row>
    <row r="175011" spans="68:68" customFormat="1">
      <c r="BP175011" s="90"/>
    </row>
    <row r="175012" spans="68:68" customFormat="1">
      <c r="BP175012" s="90"/>
    </row>
    <row r="175013" spans="68:68" customFormat="1">
      <c r="BP175013" s="90"/>
    </row>
    <row r="175014" spans="68:68" customFormat="1">
      <c r="BP175014" s="90"/>
    </row>
    <row r="175015" spans="68:68" customFormat="1">
      <c r="BP175015" s="90"/>
    </row>
    <row r="175016" spans="68:68" customFormat="1">
      <c r="BP175016" s="90"/>
    </row>
    <row r="175017" spans="68:68" customFormat="1">
      <c r="BP175017" s="90"/>
    </row>
    <row r="175018" spans="68:68" customFormat="1">
      <c r="BP175018" s="90"/>
    </row>
    <row r="175019" spans="68:68" customFormat="1">
      <c r="BP175019" s="90"/>
    </row>
    <row r="175020" spans="68:68" customFormat="1">
      <c r="BP175020" s="90"/>
    </row>
    <row r="175021" spans="68:68" customFormat="1">
      <c r="BP175021" s="90"/>
    </row>
    <row r="175022" spans="68:68" customFormat="1">
      <c r="BP175022" s="90"/>
    </row>
    <row r="175023" spans="68:68" customFormat="1">
      <c r="BP175023" s="90"/>
    </row>
    <row r="175024" spans="68:68" customFormat="1">
      <c r="BP175024" s="90"/>
    </row>
    <row r="175025" spans="68:68" customFormat="1">
      <c r="BP175025" s="90"/>
    </row>
    <row r="175026" spans="68:68" customFormat="1">
      <c r="BP175026" s="90"/>
    </row>
    <row r="175027" spans="68:68" customFormat="1">
      <c r="BP175027" s="90"/>
    </row>
    <row r="175028" spans="68:68" customFormat="1">
      <c r="BP175028" s="90"/>
    </row>
    <row r="175029" spans="68:68" customFormat="1">
      <c r="BP175029" s="90"/>
    </row>
    <row r="175030" spans="68:68" customFormat="1">
      <c r="BP175030" s="90"/>
    </row>
    <row r="175031" spans="68:68" customFormat="1">
      <c r="BP175031" s="90"/>
    </row>
    <row r="175032" spans="68:68" customFormat="1">
      <c r="BP175032" s="90"/>
    </row>
    <row r="175033" spans="68:68" customFormat="1">
      <c r="BP175033" s="90"/>
    </row>
    <row r="175034" spans="68:68" customFormat="1">
      <c r="BP175034" s="90"/>
    </row>
    <row r="175035" spans="68:68" customFormat="1">
      <c r="BP175035" s="90"/>
    </row>
    <row r="175036" spans="68:68" customFormat="1">
      <c r="BP175036" s="90"/>
    </row>
    <row r="175037" spans="68:68" customFormat="1">
      <c r="BP175037" s="90"/>
    </row>
    <row r="175038" spans="68:68" customFormat="1">
      <c r="BP175038" s="90"/>
    </row>
    <row r="175039" spans="68:68" customFormat="1">
      <c r="BP175039" s="90"/>
    </row>
    <row r="175040" spans="68:68" customFormat="1">
      <c r="BP175040" s="90"/>
    </row>
    <row r="175041" spans="68:68" customFormat="1">
      <c r="BP175041" s="90"/>
    </row>
    <row r="175042" spans="68:68" customFormat="1">
      <c r="BP175042" s="90"/>
    </row>
    <row r="175043" spans="68:68" customFormat="1">
      <c r="BP175043" s="90"/>
    </row>
    <row r="175044" spans="68:68" customFormat="1">
      <c r="BP175044" s="90"/>
    </row>
    <row r="175045" spans="68:68" customFormat="1">
      <c r="BP175045" s="90"/>
    </row>
    <row r="175046" spans="68:68" customFormat="1">
      <c r="BP175046" s="90"/>
    </row>
    <row r="175047" spans="68:68" customFormat="1">
      <c r="BP175047" s="90"/>
    </row>
    <row r="175048" spans="68:68" customFormat="1">
      <c r="BP175048" s="90"/>
    </row>
    <row r="175049" spans="68:68" customFormat="1">
      <c r="BP175049" s="90"/>
    </row>
    <row r="175050" spans="68:68" customFormat="1">
      <c r="BP175050" s="90"/>
    </row>
    <row r="175051" spans="68:68" customFormat="1">
      <c r="BP175051" s="90"/>
    </row>
    <row r="175052" spans="68:68" customFormat="1">
      <c r="BP175052" s="90"/>
    </row>
    <row r="175053" spans="68:68" customFormat="1">
      <c r="BP175053" s="90"/>
    </row>
    <row r="175054" spans="68:68" customFormat="1">
      <c r="BP175054" s="90"/>
    </row>
    <row r="175055" spans="68:68" customFormat="1">
      <c r="BP175055" s="90"/>
    </row>
    <row r="175056" spans="68:68" customFormat="1">
      <c r="BP175056" s="90"/>
    </row>
    <row r="175057" spans="68:68" customFormat="1">
      <c r="BP175057" s="90"/>
    </row>
    <row r="175058" spans="68:68" customFormat="1">
      <c r="BP175058" s="90"/>
    </row>
    <row r="175059" spans="68:68" customFormat="1">
      <c r="BP175059" s="90"/>
    </row>
    <row r="175060" spans="68:68" customFormat="1">
      <c r="BP175060" s="90"/>
    </row>
    <row r="175061" spans="68:68" customFormat="1">
      <c r="BP175061" s="90"/>
    </row>
    <row r="175062" spans="68:68" customFormat="1">
      <c r="BP175062" s="90"/>
    </row>
    <row r="175063" spans="68:68" customFormat="1">
      <c r="BP175063" s="90"/>
    </row>
    <row r="175064" spans="68:68" customFormat="1">
      <c r="BP175064" s="90"/>
    </row>
    <row r="175065" spans="68:68" customFormat="1">
      <c r="BP175065" s="90"/>
    </row>
    <row r="175066" spans="68:68" customFormat="1">
      <c r="BP175066" s="90"/>
    </row>
    <row r="175067" spans="68:68" customFormat="1">
      <c r="BP175067" s="90"/>
    </row>
    <row r="175068" spans="68:68" customFormat="1">
      <c r="BP175068" s="90"/>
    </row>
    <row r="175069" spans="68:68" customFormat="1">
      <c r="BP175069" s="90"/>
    </row>
    <row r="175070" spans="68:68" customFormat="1">
      <c r="BP175070" s="90"/>
    </row>
    <row r="175071" spans="68:68" customFormat="1">
      <c r="BP175071" s="90"/>
    </row>
    <row r="175072" spans="68:68" customFormat="1">
      <c r="BP175072" s="90"/>
    </row>
    <row r="175073" spans="68:68" customFormat="1">
      <c r="BP175073" s="90"/>
    </row>
    <row r="175074" spans="68:68" customFormat="1">
      <c r="BP175074" s="90"/>
    </row>
    <row r="175075" spans="68:68" customFormat="1">
      <c r="BP175075" s="90"/>
    </row>
    <row r="175076" spans="68:68" customFormat="1">
      <c r="BP175076" s="90"/>
    </row>
    <row r="175077" spans="68:68" customFormat="1">
      <c r="BP175077" s="90"/>
    </row>
    <row r="175078" spans="68:68" customFormat="1">
      <c r="BP175078" s="90"/>
    </row>
    <row r="175079" spans="68:68" customFormat="1">
      <c r="BP175079" s="90"/>
    </row>
    <row r="175080" spans="68:68" customFormat="1">
      <c r="BP175080" s="90"/>
    </row>
    <row r="175081" spans="68:68" customFormat="1">
      <c r="BP175081" s="90"/>
    </row>
    <row r="175082" spans="68:68" customFormat="1">
      <c r="BP175082" s="90"/>
    </row>
    <row r="175083" spans="68:68" customFormat="1">
      <c r="BP175083" s="90"/>
    </row>
    <row r="175084" spans="68:68" customFormat="1">
      <c r="BP175084" s="90"/>
    </row>
    <row r="175085" spans="68:68" customFormat="1">
      <c r="BP175085" s="90"/>
    </row>
    <row r="175086" spans="68:68" customFormat="1">
      <c r="BP175086" s="90"/>
    </row>
    <row r="175087" spans="68:68" customFormat="1">
      <c r="BP175087" s="90"/>
    </row>
    <row r="175088" spans="68:68" customFormat="1">
      <c r="BP175088" s="90"/>
    </row>
    <row r="175089" spans="68:68" customFormat="1">
      <c r="BP175089" s="90"/>
    </row>
    <row r="175090" spans="68:68" customFormat="1">
      <c r="BP175090" s="90"/>
    </row>
    <row r="175091" spans="68:68" customFormat="1">
      <c r="BP175091" s="90"/>
    </row>
    <row r="175092" spans="68:68" customFormat="1">
      <c r="BP175092" s="90"/>
    </row>
    <row r="175093" spans="68:68" customFormat="1">
      <c r="BP175093" s="90"/>
    </row>
    <row r="175094" spans="68:68" customFormat="1">
      <c r="BP175094" s="90"/>
    </row>
    <row r="175095" spans="68:68" customFormat="1">
      <c r="BP175095" s="90"/>
    </row>
    <row r="175096" spans="68:68" customFormat="1">
      <c r="BP175096" s="90"/>
    </row>
    <row r="175097" spans="68:68" customFormat="1">
      <c r="BP175097" s="90"/>
    </row>
    <row r="175098" spans="68:68" customFormat="1">
      <c r="BP175098" s="90"/>
    </row>
    <row r="175099" spans="68:68" customFormat="1">
      <c r="BP175099" s="90"/>
    </row>
    <row r="175100" spans="68:68" customFormat="1">
      <c r="BP175100" s="90"/>
    </row>
    <row r="175101" spans="68:68" customFormat="1">
      <c r="BP175101" s="90"/>
    </row>
    <row r="175102" spans="68:68" customFormat="1">
      <c r="BP175102" s="90"/>
    </row>
    <row r="175103" spans="68:68" customFormat="1">
      <c r="BP175103" s="90"/>
    </row>
    <row r="175104" spans="68:68" customFormat="1">
      <c r="BP175104" s="90"/>
    </row>
    <row r="175105" spans="68:68" customFormat="1">
      <c r="BP175105" s="90"/>
    </row>
    <row r="175106" spans="68:68" customFormat="1">
      <c r="BP175106" s="90"/>
    </row>
    <row r="175107" spans="68:68" customFormat="1">
      <c r="BP175107" s="90"/>
    </row>
    <row r="175108" spans="68:68" customFormat="1">
      <c r="BP175108" s="90"/>
    </row>
    <row r="175109" spans="68:68" customFormat="1">
      <c r="BP175109" s="90"/>
    </row>
    <row r="175110" spans="68:68" customFormat="1">
      <c r="BP175110" s="90"/>
    </row>
    <row r="175111" spans="68:68" customFormat="1">
      <c r="BP175111" s="90"/>
    </row>
    <row r="175112" spans="68:68" customFormat="1">
      <c r="BP175112" s="90"/>
    </row>
    <row r="175113" spans="68:68" customFormat="1">
      <c r="BP175113" s="90"/>
    </row>
    <row r="175114" spans="68:68" customFormat="1">
      <c r="BP175114" s="90"/>
    </row>
    <row r="175115" spans="68:68" customFormat="1">
      <c r="BP175115" s="90"/>
    </row>
    <row r="175116" spans="68:68" customFormat="1">
      <c r="BP175116" s="90"/>
    </row>
    <row r="175117" spans="68:68" customFormat="1">
      <c r="BP175117" s="90"/>
    </row>
    <row r="175118" spans="68:68" customFormat="1">
      <c r="BP175118" s="90"/>
    </row>
    <row r="175119" spans="68:68" customFormat="1">
      <c r="BP175119" s="90"/>
    </row>
    <row r="175120" spans="68:68" customFormat="1">
      <c r="BP175120" s="90"/>
    </row>
    <row r="175121" spans="68:68" customFormat="1">
      <c r="BP175121" s="90"/>
    </row>
    <row r="175122" spans="68:68" customFormat="1">
      <c r="BP175122" s="90"/>
    </row>
    <row r="175123" spans="68:68" customFormat="1">
      <c r="BP175123" s="90"/>
    </row>
    <row r="175124" spans="68:68" customFormat="1">
      <c r="BP175124" s="90"/>
    </row>
    <row r="175125" spans="68:68" customFormat="1">
      <c r="BP175125" s="90"/>
    </row>
    <row r="175126" spans="68:68" customFormat="1">
      <c r="BP175126" s="90"/>
    </row>
    <row r="175127" spans="68:68" customFormat="1">
      <c r="BP175127" s="90"/>
    </row>
    <row r="175128" spans="68:68" customFormat="1">
      <c r="BP175128" s="90"/>
    </row>
    <row r="175129" spans="68:68" customFormat="1">
      <c r="BP175129" s="90"/>
    </row>
    <row r="175130" spans="68:68" customFormat="1">
      <c r="BP175130" s="90"/>
    </row>
    <row r="175131" spans="68:68" customFormat="1">
      <c r="BP175131" s="90"/>
    </row>
    <row r="175132" spans="68:68" customFormat="1">
      <c r="BP175132" s="90"/>
    </row>
    <row r="175133" spans="68:68" customFormat="1">
      <c r="BP175133" s="90"/>
    </row>
    <row r="175134" spans="68:68" customFormat="1">
      <c r="BP175134" s="90"/>
    </row>
    <row r="175135" spans="68:68" customFormat="1">
      <c r="BP175135" s="90"/>
    </row>
    <row r="175136" spans="68:68" customFormat="1">
      <c r="BP175136" s="90"/>
    </row>
    <row r="175137" spans="68:68" customFormat="1">
      <c r="BP175137" s="90"/>
    </row>
    <row r="175138" spans="68:68" customFormat="1">
      <c r="BP175138" s="90"/>
    </row>
    <row r="175139" spans="68:68" customFormat="1">
      <c r="BP175139" s="90"/>
    </row>
    <row r="175140" spans="68:68" customFormat="1">
      <c r="BP175140" s="90"/>
    </row>
    <row r="175141" spans="68:68" customFormat="1">
      <c r="BP175141" s="90"/>
    </row>
    <row r="175142" spans="68:68" customFormat="1">
      <c r="BP175142" s="90"/>
    </row>
    <row r="175143" spans="68:68" customFormat="1">
      <c r="BP175143" s="90"/>
    </row>
    <row r="175144" spans="68:68" customFormat="1">
      <c r="BP175144" s="90"/>
    </row>
    <row r="175145" spans="68:68" customFormat="1">
      <c r="BP175145" s="90"/>
    </row>
    <row r="175146" spans="68:68" customFormat="1">
      <c r="BP175146" s="90"/>
    </row>
    <row r="175147" spans="68:68" customFormat="1">
      <c r="BP175147" s="90"/>
    </row>
    <row r="175148" spans="68:68" customFormat="1">
      <c r="BP175148" s="90"/>
    </row>
    <row r="175149" spans="68:68" customFormat="1">
      <c r="BP175149" s="90"/>
    </row>
    <row r="175150" spans="68:68" customFormat="1">
      <c r="BP175150" s="90"/>
    </row>
    <row r="175151" spans="68:68" customFormat="1">
      <c r="BP175151" s="90"/>
    </row>
    <row r="175152" spans="68:68" customFormat="1">
      <c r="BP175152" s="90"/>
    </row>
    <row r="175153" spans="68:68" customFormat="1">
      <c r="BP175153" s="90"/>
    </row>
    <row r="175154" spans="68:68" customFormat="1">
      <c r="BP175154" s="90"/>
    </row>
    <row r="175155" spans="68:68" customFormat="1">
      <c r="BP175155" s="90"/>
    </row>
    <row r="175156" spans="68:68" customFormat="1">
      <c r="BP175156" s="90"/>
    </row>
    <row r="175157" spans="68:68" customFormat="1">
      <c r="BP175157" s="90"/>
    </row>
    <row r="175158" spans="68:68" customFormat="1">
      <c r="BP175158" s="90"/>
    </row>
    <row r="175159" spans="68:68" customFormat="1">
      <c r="BP175159" s="90"/>
    </row>
    <row r="175160" spans="68:68" customFormat="1">
      <c r="BP175160" s="90"/>
    </row>
    <row r="175161" spans="68:68" customFormat="1">
      <c r="BP175161" s="90"/>
    </row>
    <row r="175162" spans="68:68" customFormat="1">
      <c r="BP175162" s="90"/>
    </row>
    <row r="175163" spans="68:68" customFormat="1">
      <c r="BP175163" s="90"/>
    </row>
    <row r="175164" spans="68:68" customFormat="1">
      <c r="BP175164" s="90"/>
    </row>
    <row r="175165" spans="68:68" customFormat="1">
      <c r="BP175165" s="90"/>
    </row>
    <row r="175166" spans="68:68" customFormat="1">
      <c r="BP175166" s="90"/>
    </row>
    <row r="175167" spans="68:68" customFormat="1">
      <c r="BP175167" s="90"/>
    </row>
    <row r="175168" spans="68:68" customFormat="1">
      <c r="BP175168" s="90"/>
    </row>
    <row r="175169" spans="68:68" customFormat="1">
      <c r="BP175169" s="90"/>
    </row>
    <row r="175170" spans="68:68" customFormat="1">
      <c r="BP175170" s="90"/>
    </row>
    <row r="175171" spans="68:68" customFormat="1">
      <c r="BP175171" s="90"/>
    </row>
    <row r="175172" spans="68:68" customFormat="1">
      <c r="BP175172" s="90"/>
    </row>
    <row r="175173" spans="68:68" customFormat="1">
      <c r="BP175173" s="90"/>
    </row>
    <row r="175174" spans="68:68" customFormat="1">
      <c r="BP175174" s="90"/>
    </row>
    <row r="175175" spans="68:68" customFormat="1">
      <c r="BP175175" s="90"/>
    </row>
    <row r="175176" spans="68:68" customFormat="1">
      <c r="BP175176" s="90"/>
    </row>
    <row r="175177" spans="68:68" customFormat="1">
      <c r="BP175177" s="90"/>
    </row>
    <row r="175178" spans="68:68" customFormat="1">
      <c r="BP175178" s="90"/>
    </row>
    <row r="175179" spans="68:68" customFormat="1">
      <c r="BP175179" s="90"/>
    </row>
    <row r="175180" spans="68:68" customFormat="1">
      <c r="BP175180" s="90"/>
    </row>
    <row r="175181" spans="68:68" customFormat="1">
      <c r="BP175181" s="90"/>
    </row>
    <row r="175182" spans="68:68" customFormat="1">
      <c r="BP175182" s="90"/>
    </row>
    <row r="175183" spans="68:68" customFormat="1">
      <c r="BP175183" s="90"/>
    </row>
    <row r="175184" spans="68:68" customFormat="1">
      <c r="BP175184" s="90"/>
    </row>
    <row r="175185" spans="68:68" customFormat="1">
      <c r="BP175185" s="90"/>
    </row>
    <row r="175186" spans="68:68" customFormat="1">
      <c r="BP175186" s="90"/>
    </row>
    <row r="175187" spans="68:68" customFormat="1">
      <c r="BP175187" s="90"/>
    </row>
    <row r="175188" spans="68:68" customFormat="1">
      <c r="BP175188" s="90"/>
    </row>
    <row r="175189" spans="68:68" customFormat="1">
      <c r="BP175189" s="90"/>
    </row>
    <row r="175190" spans="68:68" customFormat="1">
      <c r="BP175190" s="90"/>
    </row>
    <row r="175191" spans="68:68" customFormat="1">
      <c r="BP175191" s="90"/>
    </row>
    <row r="175192" spans="68:68" customFormat="1">
      <c r="BP175192" s="90"/>
    </row>
    <row r="175193" spans="68:68" customFormat="1">
      <c r="BP175193" s="90"/>
    </row>
    <row r="175194" spans="68:68" customFormat="1">
      <c r="BP175194" s="90"/>
    </row>
    <row r="175195" spans="68:68" customFormat="1">
      <c r="BP175195" s="90"/>
    </row>
    <row r="175196" spans="68:68" customFormat="1">
      <c r="BP175196" s="90"/>
    </row>
    <row r="175197" spans="68:68" customFormat="1">
      <c r="BP175197" s="90"/>
    </row>
    <row r="175198" spans="68:68" customFormat="1">
      <c r="BP175198" s="90"/>
    </row>
    <row r="175199" spans="68:68" customFormat="1">
      <c r="BP175199" s="90"/>
    </row>
    <row r="175200" spans="68:68" customFormat="1">
      <c r="BP175200" s="90"/>
    </row>
    <row r="175201" spans="68:68" customFormat="1">
      <c r="BP175201" s="90"/>
    </row>
    <row r="175202" spans="68:68" customFormat="1">
      <c r="BP175202" s="90"/>
    </row>
    <row r="175203" spans="68:68" customFormat="1">
      <c r="BP175203" s="90"/>
    </row>
    <row r="175204" spans="68:68" customFormat="1">
      <c r="BP175204" s="90"/>
    </row>
    <row r="175205" spans="68:68" customFormat="1">
      <c r="BP175205" s="90"/>
    </row>
    <row r="175206" spans="68:68" customFormat="1">
      <c r="BP175206" s="90"/>
    </row>
    <row r="175207" spans="68:68" customFormat="1">
      <c r="BP175207" s="90"/>
    </row>
    <row r="175208" spans="68:68" customFormat="1">
      <c r="BP175208" s="90"/>
    </row>
    <row r="175209" spans="68:68" customFormat="1">
      <c r="BP175209" s="90"/>
    </row>
    <row r="175210" spans="68:68" customFormat="1">
      <c r="BP175210" s="90"/>
    </row>
    <row r="175211" spans="68:68" customFormat="1">
      <c r="BP175211" s="90"/>
    </row>
    <row r="175212" spans="68:68" customFormat="1">
      <c r="BP175212" s="90"/>
    </row>
    <row r="175213" spans="68:68" customFormat="1">
      <c r="BP175213" s="90"/>
    </row>
    <row r="175214" spans="68:68" customFormat="1">
      <c r="BP175214" s="90"/>
    </row>
    <row r="175215" spans="68:68" customFormat="1">
      <c r="BP175215" s="90"/>
    </row>
    <row r="175216" spans="68:68" customFormat="1">
      <c r="BP175216" s="90"/>
    </row>
    <row r="175217" spans="68:68" customFormat="1">
      <c r="BP175217" s="90"/>
    </row>
    <row r="175218" spans="68:68" customFormat="1">
      <c r="BP175218" s="90"/>
    </row>
    <row r="175219" spans="68:68" customFormat="1">
      <c r="BP175219" s="90"/>
    </row>
    <row r="175220" spans="68:68" customFormat="1">
      <c r="BP175220" s="90"/>
    </row>
    <row r="175221" spans="68:68" customFormat="1">
      <c r="BP175221" s="90"/>
    </row>
    <row r="175222" spans="68:68" customFormat="1">
      <c r="BP175222" s="90"/>
    </row>
    <row r="175223" spans="68:68" customFormat="1">
      <c r="BP175223" s="90"/>
    </row>
    <row r="175224" spans="68:68" customFormat="1">
      <c r="BP175224" s="90"/>
    </row>
    <row r="175225" spans="68:68" customFormat="1">
      <c r="BP175225" s="90"/>
    </row>
    <row r="175226" spans="68:68" customFormat="1">
      <c r="BP175226" s="90"/>
    </row>
    <row r="175227" spans="68:68" customFormat="1">
      <c r="BP175227" s="90"/>
    </row>
    <row r="175228" spans="68:68" customFormat="1">
      <c r="BP175228" s="90"/>
    </row>
    <row r="175229" spans="68:68" customFormat="1">
      <c r="BP175229" s="90"/>
    </row>
    <row r="175230" spans="68:68" customFormat="1">
      <c r="BP175230" s="90"/>
    </row>
    <row r="175231" spans="68:68" customFormat="1">
      <c r="BP175231" s="90"/>
    </row>
    <row r="175232" spans="68:68" customFormat="1">
      <c r="BP175232" s="90"/>
    </row>
    <row r="175233" spans="68:68" customFormat="1">
      <c r="BP175233" s="90"/>
    </row>
    <row r="175234" spans="68:68" customFormat="1">
      <c r="BP175234" s="90"/>
    </row>
    <row r="175235" spans="68:68" customFormat="1">
      <c r="BP175235" s="90"/>
    </row>
    <row r="175236" spans="68:68" customFormat="1">
      <c r="BP175236" s="90"/>
    </row>
    <row r="175237" spans="68:68" customFormat="1">
      <c r="BP175237" s="90"/>
    </row>
    <row r="175238" spans="68:68" customFormat="1">
      <c r="BP175238" s="90"/>
    </row>
    <row r="175239" spans="68:68" customFormat="1">
      <c r="BP175239" s="90"/>
    </row>
    <row r="175240" spans="68:68" customFormat="1">
      <c r="BP175240" s="90"/>
    </row>
    <row r="175241" spans="68:68" customFormat="1">
      <c r="BP175241" s="90"/>
    </row>
    <row r="175242" spans="68:68" customFormat="1">
      <c r="BP175242" s="90"/>
    </row>
    <row r="175243" spans="68:68" customFormat="1">
      <c r="BP175243" s="90"/>
    </row>
    <row r="175244" spans="68:68" customFormat="1">
      <c r="BP175244" s="90"/>
    </row>
    <row r="175245" spans="68:68" customFormat="1">
      <c r="BP175245" s="90"/>
    </row>
    <row r="175246" spans="68:68" customFormat="1">
      <c r="BP175246" s="90"/>
    </row>
    <row r="175247" spans="68:68" customFormat="1">
      <c r="BP175247" s="90"/>
    </row>
    <row r="175248" spans="68:68" customFormat="1">
      <c r="BP175248" s="90"/>
    </row>
    <row r="175249" spans="68:68" customFormat="1">
      <c r="BP175249" s="90"/>
    </row>
    <row r="175250" spans="68:68" customFormat="1">
      <c r="BP175250" s="90"/>
    </row>
    <row r="175251" spans="68:68" customFormat="1">
      <c r="BP175251" s="90"/>
    </row>
    <row r="175252" spans="68:68" customFormat="1">
      <c r="BP175252" s="90"/>
    </row>
    <row r="175253" spans="68:68" customFormat="1">
      <c r="BP175253" s="90"/>
    </row>
    <row r="175254" spans="68:68" customFormat="1">
      <c r="BP175254" s="90"/>
    </row>
    <row r="175255" spans="68:68" customFormat="1">
      <c r="BP175255" s="90"/>
    </row>
    <row r="175256" spans="68:68" customFormat="1">
      <c r="BP175256" s="90"/>
    </row>
    <row r="175257" spans="68:68" customFormat="1">
      <c r="BP175257" s="90"/>
    </row>
    <row r="175258" spans="68:68" customFormat="1">
      <c r="BP175258" s="90"/>
    </row>
    <row r="175259" spans="68:68" customFormat="1">
      <c r="BP175259" s="90"/>
    </row>
    <row r="175260" spans="68:68" customFormat="1">
      <c r="BP175260" s="90"/>
    </row>
    <row r="175261" spans="68:68" customFormat="1">
      <c r="BP175261" s="90"/>
    </row>
    <row r="175262" spans="68:68" customFormat="1">
      <c r="BP175262" s="90"/>
    </row>
    <row r="175263" spans="68:68" customFormat="1">
      <c r="BP175263" s="90"/>
    </row>
    <row r="175264" spans="68:68" customFormat="1">
      <c r="BP175264" s="90"/>
    </row>
    <row r="175265" spans="68:68" customFormat="1">
      <c r="BP175265" s="90"/>
    </row>
    <row r="175266" spans="68:68" customFormat="1">
      <c r="BP175266" s="90"/>
    </row>
    <row r="175267" spans="68:68" customFormat="1">
      <c r="BP175267" s="90"/>
    </row>
    <row r="175268" spans="68:68" customFormat="1">
      <c r="BP175268" s="90"/>
    </row>
    <row r="175269" spans="68:68" customFormat="1">
      <c r="BP175269" s="90"/>
    </row>
    <row r="175270" spans="68:68" customFormat="1">
      <c r="BP175270" s="90"/>
    </row>
    <row r="175271" spans="68:68" customFormat="1">
      <c r="BP175271" s="90"/>
    </row>
    <row r="175272" spans="68:68" customFormat="1">
      <c r="BP175272" s="90"/>
    </row>
    <row r="175273" spans="68:68" customFormat="1">
      <c r="BP175273" s="90"/>
    </row>
    <row r="175274" spans="68:68" customFormat="1">
      <c r="BP175274" s="90"/>
    </row>
    <row r="175275" spans="68:68" customFormat="1">
      <c r="BP175275" s="90"/>
    </row>
    <row r="175276" spans="68:68" customFormat="1">
      <c r="BP175276" s="90"/>
    </row>
    <row r="175277" spans="68:68" customFormat="1">
      <c r="BP175277" s="90"/>
    </row>
    <row r="175278" spans="68:68" customFormat="1">
      <c r="BP175278" s="90"/>
    </row>
    <row r="175279" spans="68:68" customFormat="1">
      <c r="BP175279" s="90"/>
    </row>
    <row r="175280" spans="68:68" customFormat="1">
      <c r="BP175280" s="90"/>
    </row>
    <row r="175281" spans="68:68" customFormat="1">
      <c r="BP175281" s="90"/>
    </row>
    <row r="175282" spans="68:68" customFormat="1">
      <c r="BP175282" s="90"/>
    </row>
    <row r="175283" spans="68:68" customFormat="1">
      <c r="BP175283" s="90"/>
    </row>
    <row r="175284" spans="68:68" customFormat="1">
      <c r="BP175284" s="90"/>
    </row>
    <row r="175285" spans="68:68" customFormat="1">
      <c r="BP175285" s="90"/>
    </row>
    <row r="175286" spans="68:68" customFormat="1">
      <c r="BP175286" s="90"/>
    </row>
    <row r="175287" spans="68:68" customFormat="1">
      <c r="BP175287" s="90"/>
    </row>
    <row r="175288" spans="68:68" customFormat="1">
      <c r="BP175288" s="90"/>
    </row>
    <row r="175289" spans="68:68" customFormat="1">
      <c r="BP175289" s="90"/>
    </row>
    <row r="175290" spans="68:68" customFormat="1">
      <c r="BP175290" s="90"/>
    </row>
    <row r="175291" spans="68:68" customFormat="1">
      <c r="BP175291" s="90"/>
    </row>
    <row r="175292" spans="68:68" customFormat="1">
      <c r="BP175292" s="90"/>
    </row>
    <row r="175293" spans="68:68" customFormat="1">
      <c r="BP175293" s="90"/>
    </row>
    <row r="175294" spans="68:68" customFormat="1">
      <c r="BP175294" s="90"/>
    </row>
    <row r="175295" spans="68:68" customFormat="1">
      <c r="BP175295" s="90"/>
    </row>
    <row r="175296" spans="68:68" customFormat="1">
      <c r="BP175296" s="90"/>
    </row>
    <row r="175297" spans="68:68" customFormat="1">
      <c r="BP175297" s="90"/>
    </row>
    <row r="175298" spans="68:68" customFormat="1">
      <c r="BP175298" s="90"/>
    </row>
    <row r="175299" spans="68:68" customFormat="1">
      <c r="BP175299" s="90"/>
    </row>
    <row r="175300" spans="68:68" customFormat="1">
      <c r="BP175300" s="90"/>
    </row>
    <row r="175301" spans="68:68" customFormat="1">
      <c r="BP175301" s="90"/>
    </row>
    <row r="175302" spans="68:68" customFormat="1">
      <c r="BP175302" s="90"/>
    </row>
    <row r="175303" spans="68:68" customFormat="1">
      <c r="BP175303" s="90"/>
    </row>
    <row r="175304" spans="68:68" customFormat="1">
      <c r="BP175304" s="90"/>
    </row>
    <row r="175305" spans="68:68" customFormat="1">
      <c r="BP175305" s="90"/>
    </row>
    <row r="175306" spans="68:68" customFormat="1">
      <c r="BP175306" s="90"/>
    </row>
    <row r="175307" spans="68:68" customFormat="1">
      <c r="BP175307" s="90"/>
    </row>
    <row r="175308" spans="68:68" customFormat="1">
      <c r="BP175308" s="90"/>
    </row>
    <row r="175309" spans="68:68" customFormat="1">
      <c r="BP175309" s="90"/>
    </row>
    <row r="175310" spans="68:68" customFormat="1">
      <c r="BP175310" s="90"/>
    </row>
    <row r="175311" spans="68:68" customFormat="1">
      <c r="BP175311" s="90"/>
    </row>
    <row r="175312" spans="68:68" customFormat="1">
      <c r="BP175312" s="90"/>
    </row>
    <row r="175313" spans="68:68" customFormat="1">
      <c r="BP175313" s="90"/>
    </row>
    <row r="175314" spans="68:68" customFormat="1">
      <c r="BP175314" s="90"/>
    </row>
    <row r="175315" spans="68:68" customFormat="1">
      <c r="BP175315" s="90"/>
    </row>
    <row r="175316" spans="68:68" customFormat="1">
      <c r="BP175316" s="90"/>
    </row>
    <row r="175317" spans="68:68" customFormat="1">
      <c r="BP175317" s="90"/>
    </row>
    <row r="175318" spans="68:68" customFormat="1">
      <c r="BP175318" s="90"/>
    </row>
    <row r="175319" spans="68:68" customFormat="1">
      <c r="BP175319" s="90"/>
    </row>
    <row r="175320" spans="68:68" customFormat="1">
      <c r="BP175320" s="90"/>
    </row>
    <row r="175321" spans="68:68" customFormat="1">
      <c r="BP175321" s="90"/>
    </row>
    <row r="175322" spans="68:68" customFormat="1">
      <c r="BP175322" s="90"/>
    </row>
    <row r="175323" spans="68:68" customFormat="1">
      <c r="BP175323" s="90"/>
    </row>
    <row r="175324" spans="68:68" customFormat="1">
      <c r="BP175324" s="90"/>
    </row>
    <row r="175325" spans="68:68" customFormat="1">
      <c r="BP175325" s="90"/>
    </row>
    <row r="175326" spans="68:68" customFormat="1">
      <c r="BP175326" s="90"/>
    </row>
    <row r="175327" spans="68:68" customFormat="1">
      <c r="BP175327" s="90"/>
    </row>
    <row r="175328" spans="68:68" customFormat="1">
      <c r="BP175328" s="90"/>
    </row>
    <row r="175329" spans="68:68" customFormat="1">
      <c r="BP175329" s="90"/>
    </row>
    <row r="175330" spans="68:68" customFormat="1">
      <c r="BP175330" s="90"/>
    </row>
    <row r="175331" spans="68:68" customFormat="1">
      <c r="BP175331" s="90"/>
    </row>
    <row r="175332" spans="68:68" customFormat="1">
      <c r="BP175332" s="90"/>
    </row>
    <row r="175333" spans="68:68" customFormat="1">
      <c r="BP175333" s="90"/>
    </row>
    <row r="175334" spans="68:68" customFormat="1">
      <c r="BP175334" s="90"/>
    </row>
    <row r="175335" spans="68:68" customFormat="1">
      <c r="BP175335" s="90"/>
    </row>
    <row r="175336" spans="68:68" customFormat="1">
      <c r="BP175336" s="90"/>
    </row>
    <row r="175337" spans="68:68" customFormat="1">
      <c r="BP175337" s="90"/>
    </row>
    <row r="175338" spans="68:68" customFormat="1">
      <c r="BP175338" s="90"/>
    </row>
    <row r="175339" spans="68:68" customFormat="1">
      <c r="BP175339" s="90"/>
    </row>
    <row r="175340" spans="68:68" customFormat="1">
      <c r="BP175340" s="90"/>
    </row>
    <row r="175341" spans="68:68" customFormat="1">
      <c r="BP175341" s="90"/>
    </row>
    <row r="175342" spans="68:68" customFormat="1">
      <c r="BP175342" s="90"/>
    </row>
    <row r="175343" spans="68:68" customFormat="1">
      <c r="BP175343" s="90"/>
    </row>
    <row r="175344" spans="68:68" customFormat="1">
      <c r="BP175344" s="90"/>
    </row>
    <row r="175345" spans="68:68" customFormat="1">
      <c r="BP175345" s="90"/>
    </row>
    <row r="175346" spans="68:68" customFormat="1">
      <c r="BP175346" s="90"/>
    </row>
    <row r="175347" spans="68:68" customFormat="1">
      <c r="BP175347" s="90"/>
    </row>
    <row r="175348" spans="68:68" customFormat="1">
      <c r="BP175348" s="90"/>
    </row>
    <row r="175349" spans="68:68" customFormat="1">
      <c r="BP175349" s="90"/>
    </row>
    <row r="175350" spans="68:68" customFormat="1">
      <c r="BP175350" s="90"/>
    </row>
    <row r="175351" spans="68:68" customFormat="1">
      <c r="BP175351" s="90"/>
    </row>
    <row r="175352" spans="68:68" customFormat="1">
      <c r="BP175352" s="90"/>
    </row>
    <row r="175353" spans="68:68" customFormat="1">
      <c r="BP175353" s="90"/>
    </row>
    <row r="175354" spans="68:68" customFormat="1">
      <c r="BP175354" s="90"/>
    </row>
    <row r="175355" spans="68:68" customFormat="1">
      <c r="BP175355" s="90"/>
    </row>
    <row r="175356" spans="68:68" customFormat="1">
      <c r="BP175356" s="90"/>
    </row>
    <row r="175357" spans="68:68" customFormat="1">
      <c r="BP175357" s="90"/>
    </row>
    <row r="175358" spans="68:68" customFormat="1">
      <c r="BP175358" s="90"/>
    </row>
    <row r="175359" spans="68:68" customFormat="1">
      <c r="BP175359" s="90"/>
    </row>
    <row r="175360" spans="68:68" customFormat="1">
      <c r="BP175360" s="90"/>
    </row>
    <row r="175361" spans="68:68" customFormat="1">
      <c r="BP175361" s="90"/>
    </row>
    <row r="175362" spans="68:68" customFormat="1">
      <c r="BP175362" s="90"/>
    </row>
    <row r="175363" spans="68:68" customFormat="1">
      <c r="BP175363" s="90"/>
    </row>
    <row r="175364" spans="68:68" customFormat="1">
      <c r="BP175364" s="90"/>
    </row>
    <row r="175365" spans="68:68" customFormat="1">
      <c r="BP175365" s="90"/>
    </row>
    <row r="175366" spans="68:68" customFormat="1">
      <c r="BP175366" s="90"/>
    </row>
    <row r="175367" spans="68:68" customFormat="1">
      <c r="BP175367" s="90"/>
    </row>
    <row r="175368" spans="68:68" customFormat="1">
      <c r="BP175368" s="90"/>
    </row>
    <row r="175369" spans="68:68" customFormat="1">
      <c r="BP175369" s="90"/>
    </row>
    <row r="175370" spans="68:68" customFormat="1">
      <c r="BP175370" s="90"/>
    </row>
    <row r="175371" spans="68:68" customFormat="1">
      <c r="BP175371" s="90"/>
    </row>
    <row r="175372" spans="68:68" customFormat="1">
      <c r="BP175372" s="90"/>
    </row>
    <row r="175373" spans="68:68" customFormat="1">
      <c r="BP175373" s="90"/>
    </row>
    <row r="175374" spans="68:68" customFormat="1">
      <c r="BP175374" s="90"/>
    </row>
    <row r="175375" spans="68:68" customFormat="1">
      <c r="BP175375" s="90"/>
    </row>
    <row r="175376" spans="68:68" customFormat="1">
      <c r="BP175376" s="90"/>
    </row>
    <row r="175377" spans="68:68" customFormat="1">
      <c r="BP175377" s="90"/>
    </row>
    <row r="175378" spans="68:68" customFormat="1">
      <c r="BP175378" s="90"/>
    </row>
    <row r="175379" spans="68:68" customFormat="1">
      <c r="BP175379" s="90"/>
    </row>
    <row r="175380" spans="68:68" customFormat="1">
      <c r="BP175380" s="90"/>
    </row>
    <row r="175381" spans="68:68" customFormat="1">
      <c r="BP175381" s="90"/>
    </row>
    <row r="175382" spans="68:68" customFormat="1">
      <c r="BP175382" s="90"/>
    </row>
    <row r="175383" spans="68:68" customFormat="1">
      <c r="BP175383" s="90"/>
    </row>
    <row r="175384" spans="68:68" customFormat="1">
      <c r="BP175384" s="90"/>
    </row>
    <row r="175385" spans="68:68" customFormat="1">
      <c r="BP175385" s="90"/>
    </row>
    <row r="175386" spans="68:68" customFormat="1">
      <c r="BP175386" s="90"/>
    </row>
    <row r="175387" spans="68:68" customFormat="1">
      <c r="BP175387" s="90"/>
    </row>
    <row r="175388" spans="68:68" customFormat="1">
      <c r="BP175388" s="90"/>
    </row>
    <row r="175389" spans="68:68" customFormat="1">
      <c r="BP175389" s="90"/>
    </row>
    <row r="175390" spans="68:68" customFormat="1">
      <c r="BP175390" s="90"/>
    </row>
    <row r="175391" spans="68:68" customFormat="1">
      <c r="BP175391" s="90"/>
    </row>
    <row r="175392" spans="68:68" customFormat="1">
      <c r="BP175392" s="90"/>
    </row>
    <row r="175393" spans="68:68" customFormat="1">
      <c r="BP175393" s="90"/>
    </row>
    <row r="175394" spans="68:68" customFormat="1">
      <c r="BP175394" s="90"/>
    </row>
    <row r="175395" spans="68:68" customFormat="1">
      <c r="BP175395" s="90"/>
    </row>
    <row r="175396" spans="68:68" customFormat="1">
      <c r="BP175396" s="90"/>
    </row>
    <row r="175397" spans="68:68" customFormat="1">
      <c r="BP175397" s="90"/>
    </row>
    <row r="175398" spans="68:68" customFormat="1">
      <c r="BP175398" s="90"/>
    </row>
    <row r="175399" spans="68:68" customFormat="1">
      <c r="BP175399" s="90"/>
    </row>
    <row r="175400" spans="68:68" customFormat="1">
      <c r="BP175400" s="90"/>
    </row>
    <row r="175401" spans="68:68" customFormat="1">
      <c r="BP175401" s="90"/>
    </row>
    <row r="175402" spans="68:68" customFormat="1">
      <c r="BP175402" s="90"/>
    </row>
    <row r="175403" spans="68:68" customFormat="1">
      <c r="BP175403" s="90"/>
    </row>
    <row r="175404" spans="68:68" customFormat="1">
      <c r="BP175404" s="90"/>
    </row>
    <row r="175405" spans="68:68" customFormat="1">
      <c r="BP175405" s="90"/>
    </row>
    <row r="175406" spans="68:68" customFormat="1">
      <c r="BP175406" s="90"/>
    </row>
    <row r="175407" spans="68:68" customFormat="1">
      <c r="BP175407" s="90"/>
    </row>
    <row r="175408" spans="68:68" customFormat="1">
      <c r="BP175408" s="90"/>
    </row>
    <row r="175409" spans="68:68" customFormat="1">
      <c r="BP175409" s="90"/>
    </row>
    <row r="175410" spans="68:68" customFormat="1">
      <c r="BP175410" s="90"/>
    </row>
    <row r="175411" spans="68:68" customFormat="1">
      <c r="BP175411" s="90"/>
    </row>
    <row r="175412" spans="68:68" customFormat="1">
      <c r="BP175412" s="90"/>
    </row>
    <row r="175413" spans="68:68" customFormat="1">
      <c r="BP175413" s="90"/>
    </row>
    <row r="175414" spans="68:68" customFormat="1">
      <c r="BP175414" s="90"/>
    </row>
    <row r="175415" spans="68:68" customFormat="1">
      <c r="BP175415" s="90"/>
    </row>
    <row r="175416" spans="68:68" customFormat="1">
      <c r="BP175416" s="90"/>
    </row>
    <row r="175417" spans="68:68" customFormat="1">
      <c r="BP175417" s="90"/>
    </row>
    <row r="175418" spans="68:68" customFormat="1">
      <c r="BP175418" s="90"/>
    </row>
    <row r="175419" spans="68:68" customFormat="1">
      <c r="BP175419" s="90"/>
    </row>
    <row r="175420" spans="68:68" customFormat="1">
      <c r="BP175420" s="90"/>
    </row>
    <row r="175421" spans="68:68" customFormat="1">
      <c r="BP175421" s="90"/>
    </row>
    <row r="175422" spans="68:68" customFormat="1">
      <c r="BP175422" s="90"/>
    </row>
    <row r="175423" spans="68:68" customFormat="1">
      <c r="BP175423" s="90"/>
    </row>
    <row r="175424" spans="68:68" customFormat="1">
      <c r="BP175424" s="90"/>
    </row>
    <row r="175425" spans="68:68" customFormat="1">
      <c r="BP175425" s="90"/>
    </row>
    <row r="175426" spans="68:68" customFormat="1">
      <c r="BP175426" s="90"/>
    </row>
    <row r="175427" spans="68:68" customFormat="1">
      <c r="BP175427" s="90"/>
    </row>
    <row r="175428" spans="68:68" customFormat="1">
      <c r="BP175428" s="90"/>
    </row>
    <row r="175429" spans="68:68" customFormat="1">
      <c r="BP175429" s="90"/>
    </row>
    <row r="175430" spans="68:68" customFormat="1">
      <c r="BP175430" s="90"/>
    </row>
    <row r="175431" spans="68:68" customFormat="1">
      <c r="BP175431" s="90"/>
    </row>
    <row r="175432" spans="68:68" customFormat="1">
      <c r="BP175432" s="90"/>
    </row>
    <row r="175433" spans="68:68" customFormat="1">
      <c r="BP175433" s="90"/>
    </row>
    <row r="175434" spans="68:68" customFormat="1">
      <c r="BP175434" s="90"/>
    </row>
    <row r="175435" spans="68:68" customFormat="1">
      <c r="BP175435" s="90"/>
    </row>
    <row r="175436" spans="68:68" customFormat="1">
      <c r="BP175436" s="90"/>
    </row>
    <row r="175437" spans="68:68" customFormat="1">
      <c r="BP175437" s="90"/>
    </row>
    <row r="175438" spans="68:68" customFormat="1">
      <c r="BP175438" s="90"/>
    </row>
    <row r="175439" spans="68:68" customFormat="1">
      <c r="BP175439" s="90"/>
    </row>
    <row r="175440" spans="68:68" customFormat="1">
      <c r="BP175440" s="90"/>
    </row>
    <row r="175441" spans="68:68" customFormat="1">
      <c r="BP175441" s="90"/>
    </row>
    <row r="175442" spans="68:68" customFormat="1">
      <c r="BP175442" s="90"/>
    </row>
    <row r="175443" spans="68:68" customFormat="1">
      <c r="BP175443" s="90"/>
    </row>
    <row r="175444" spans="68:68" customFormat="1">
      <c r="BP175444" s="90"/>
    </row>
    <row r="175445" spans="68:68" customFormat="1">
      <c r="BP175445" s="90"/>
    </row>
    <row r="175446" spans="68:68" customFormat="1">
      <c r="BP175446" s="90"/>
    </row>
    <row r="175447" spans="68:68" customFormat="1">
      <c r="BP175447" s="90"/>
    </row>
    <row r="175448" spans="68:68" customFormat="1">
      <c r="BP175448" s="90"/>
    </row>
    <row r="175449" spans="68:68" customFormat="1">
      <c r="BP175449" s="90"/>
    </row>
    <row r="175450" spans="68:68" customFormat="1">
      <c r="BP175450" s="90"/>
    </row>
    <row r="175451" spans="68:68" customFormat="1">
      <c r="BP175451" s="90"/>
    </row>
    <row r="175452" spans="68:68" customFormat="1">
      <c r="BP175452" s="90"/>
    </row>
    <row r="175453" spans="68:68" customFormat="1">
      <c r="BP175453" s="90"/>
    </row>
    <row r="175454" spans="68:68" customFormat="1">
      <c r="BP175454" s="90"/>
    </row>
    <row r="175455" spans="68:68" customFormat="1">
      <c r="BP175455" s="90"/>
    </row>
    <row r="175456" spans="68:68" customFormat="1">
      <c r="BP175456" s="90"/>
    </row>
    <row r="175457" spans="68:68" customFormat="1">
      <c r="BP175457" s="90"/>
    </row>
    <row r="175458" spans="68:68" customFormat="1">
      <c r="BP175458" s="90"/>
    </row>
    <row r="175459" spans="68:68" customFormat="1">
      <c r="BP175459" s="90"/>
    </row>
    <row r="175460" spans="68:68" customFormat="1">
      <c r="BP175460" s="90"/>
    </row>
    <row r="175461" spans="68:68" customFormat="1">
      <c r="BP175461" s="90"/>
    </row>
    <row r="175462" spans="68:68" customFormat="1">
      <c r="BP175462" s="90"/>
    </row>
    <row r="175463" spans="68:68" customFormat="1">
      <c r="BP175463" s="90"/>
    </row>
    <row r="175464" spans="68:68" customFormat="1">
      <c r="BP175464" s="90"/>
    </row>
    <row r="175465" spans="68:68" customFormat="1">
      <c r="BP175465" s="90"/>
    </row>
    <row r="175466" spans="68:68" customFormat="1">
      <c r="BP175466" s="90"/>
    </row>
    <row r="175467" spans="68:68" customFormat="1">
      <c r="BP175467" s="90"/>
    </row>
    <row r="175468" spans="68:68" customFormat="1">
      <c r="BP175468" s="90"/>
    </row>
    <row r="175469" spans="68:68" customFormat="1">
      <c r="BP175469" s="90"/>
    </row>
    <row r="175470" spans="68:68" customFormat="1">
      <c r="BP175470" s="90"/>
    </row>
    <row r="175471" spans="68:68" customFormat="1">
      <c r="BP175471" s="90"/>
    </row>
    <row r="175472" spans="68:68" customFormat="1">
      <c r="BP175472" s="90"/>
    </row>
    <row r="175473" spans="68:68" customFormat="1">
      <c r="BP175473" s="90"/>
    </row>
    <row r="175474" spans="68:68" customFormat="1">
      <c r="BP175474" s="90"/>
    </row>
    <row r="175475" spans="68:68" customFormat="1">
      <c r="BP175475" s="90"/>
    </row>
    <row r="175476" spans="68:68" customFormat="1">
      <c r="BP175476" s="90"/>
    </row>
    <row r="175477" spans="68:68" customFormat="1">
      <c r="BP175477" s="90"/>
    </row>
    <row r="175478" spans="68:68" customFormat="1">
      <c r="BP175478" s="90"/>
    </row>
    <row r="175479" spans="68:68" customFormat="1">
      <c r="BP175479" s="90"/>
    </row>
    <row r="175480" spans="68:68" customFormat="1">
      <c r="BP175480" s="90"/>
    </row>
    <row r="175481" spans="68:68" customFormat="1">
      <c r="BP175481" s="90"/>
    </row>
    <row r="175482" spans="68:68" customFormat="1">
      <c r="BP175482" s="90"/>
    </row>
    <row r="175483" spans="68:68" customFormat="1">
      <c r="BP175483" s="90"/>
    </row>
    <row r="175484" spans="68:68" customFormat="1">
      <c r="BP175484" s="90"/>
    </row>
    <row r="175485" spans="68:68" customFormat="1">
      <c r="BP175485" s="90"/>
    </row>
    <row r="175486" spans="68:68" customFormat="1">
      <c r="BP175486" s="90"/>
    </row>
    <row r="175487" spans="68:68" customFormat="1">
      <c r="BP175487" s="90"/>
    </row>
    <row r="175488" spans="68:68" customFormat="1">
      <c r="BP175488" s="90"/>
    </row>
    <row r="175489" spans="68:68" customFormat="1">
      <c r="BP175489" s="90"/>
    </row>
    <row r="175490" spans="68:68" customFormat="1">
      <c r="BP175490" s="90"/>
    </row>
    <row r="175491" spans="68:68" customFormat="1">
      <c r="BP175491" s="90"/>
    </row>
    <row r="175492" spans="68:68" customFormat="1">
      <c r="BP175492" s="90"/>
    </row>
    <row r="175493" spans="68:68" customFormat="1">
      <c r="BP175493" s="90"/>
    </row>
    <row r="175494" spans="68:68" customFormat="1">
      <c r="BP175494" s="90"/>
    </row>
    <row r="175495" spans="68:68" customFormat="1">
      <c r="BP175495" s="90"/>
    </row>
    <row r="175496" spans="68:68" customFormat="1">
      <c r="BP175496" s="90"/>
    </row>
    <row r="175497" spans="68:68" customFormat="1">
      <c r="BP175497" s="90"/>
    </row>
    <row r="175498" spans="68:68" customFormat="1">
      <c r="BP175498" s="90"/>
    </row>
    <row r="175499" spans="68:68" customFormat="1">
      <c r="BP175499" s="90"/>
    </row>
    <row r="175500" spans="68:68" customFormat="1">
      <c r="BP175500" s="90"/>
    </row>
    <row r="175501" spans="68:68" customFormat="1">
      <c r="BP175501" s="90"/>
    </row>
    <row r="175502" spans="68:68" customFormat="1">
      <c r="BP175502" s="90"/>
    </row>
    <row r="175503" spans="68:68" customFormat="1">
      <c r="BP175503" s="90"/>
    </row>
    <row r="175504" spans="68:68" customFormat="1">
      <c r="BP175504" s="90"/>
    </row>
    <row r="175505" spans="68:68" customFormat="1">
      <c r="BP175505" s="90"/>
    </row>
    <row r="175506" spans="68:68" customFormat="1">
      <c r="BP175506" s="90"/>
    </row>
    <row r="175507" spans="68:68" customFormat="1">
      <c r="BP175507" s="90"/>
    </row>
    <row r="175508" spans="68:68" customFormat="1">
      <c r="BP175508" s="90"/>
    </row>
    <row r="175509" spans="68:68" customFormat="1">
      <c r="BP175509" s="90"/>
    </row>
    <row r="175510" spans="68:68" customFormat="1">
      <c r="BP175510" s="90"/>
    </row>
    <row r="175511" spans="68:68" customFormat="1">
      <c r="BP175511" s="90"/>
    </row>
    <row r="175512" spans="68:68" customFormat="1">
      <c r="BP175512" s="90"/>
    </row>
    <row r="175513" spans="68:68" customFormat="1">
      <c r="BP175513" s="90"/>
    </row>
    <row r="175514" spans="68:68" customFormat="1">
      <c r="BP175514" s="90"/>
    </row>
    <row r="175515" spans="68:68" customFormat="1">
      <c r="BP175515" s="90"/>
    </row>
    <row r="175516" spans="68:68" customFormat="1">
      <c r="BP175516" s="90"/>
    </row>
    <row r="175517" spans="68:68" customFormat="1">
      <c r="BP175517" s="90"/>
    </row>
    <row r="175518" spans="68:68" customFormat="1">
      <c r="BP175518" s="90"/>
    </row>
    <row r="175519" spans="68:68" customFormat="1">
      <c r="BP175519" s="90"/>
    </row>
    <row r="175520" spans="68:68" customFormat="1">
      <c r="BP175520" s="90"/>
    </row>
    <row r="175521" spans="68:68" customFormat="1">
      <c r="BP175521" s="90"/>
    </row>
    <row r="175522" spans="68:68" customFormat="1">
      <c r="BP175522" s="90"/>
    </row>
    <row r="175523" spans="68:68" customFormat="1">
      <c r="BP175523" s="90"/>
    </row>
    <row r="175524" spans="68:68" customFormat="1">
      <c r="BP175524" s="90"/>
    </row>
    <row r="175525" spans="68:68" customFormat="1">
      <c r="BP175525" s="90"/>
    </row>
    <row r="175526" spans="68:68" customFormat="1">
      <c r="BP175526" s="90"/>
    </row>
    <row r="175527" spans="68:68" customFormat="1">
      <c r="BP175527" s="90"/>
    </row>
    <row r="175528" spans="68:68" customFormat="1">
      <c r="BP175528" s="90"/>
    </row>
    <row r="175529" spans="68:68" customFormat="1">
      <c r="BP175529" s="90"/>
    </row>
    <row r="175530" spans="68:68" customFormat="1">
      <c r="BP175530" s="90"/>
    </row>
    <row r="175531" spans="68:68" customFormat="1">
      <c r="BP175531" s="90"/>
    </row>
    <row r="175532" spans="68:68" customFormat="1">
      <c r="BP175532" s="90"/>
    </row>
    <row r="175533" spans="68:68" customFormat="1">
      <c r="BP175533" s="90"/>
    </row>
    <row r="175534" spans="68:68" customFormat="1">
      <c r="BP175534" s="90"/>
    </row>
    <row r="175535" spans="68:68" customFormat="1">
      <c r="BP175535" s="90"/>
    </row>
    <row r="175536" spans="68:68" customFormat="1">
      <c r="BP175536" s="90"/>
    </row>
    <row r="175537" spans="68:68" customFormat="1">
      <c r="BP175537" s="90"/>
    </row>
    <row r="175538" spans="68:68" customFormat="1">
      <c r="BP175538" s="90"/>
    </row>
    <row r="175539" spans="68:68" customFormat="1">
      <c r="BP175539" s="90"/>
    </row>
    <row r="175540" spans="68:68" customFormat="1">
      <c r="BP175540" s="90"/>
    </row>
    <row r="175541" spans="68:68" customFormat="1">
      <c r="BP175541" s="90"/>
    </row>
    <row r="175542" spans="68:68" customFormat="1">
      <c r="BP175542" s="90"/>
    </row>
    <row r="175543" spans="68:68" customFormat="1">
      <c r="BP175543" s="90"/>
    </row>
    <row r="175544" spans="68:68" customFormat="1">
      <c r="BP175544" s="90"/>
    </row>
    <row r="175545" spans="68:68" customFormat="1">
      <c r="BP175545" s="90"/>
    </row>
    <row r="175546" spans="68:68" customFormat="1">
      <c r="BP175546" s="90"/>
    </row>
    <row r="175547" spans="68:68" customFormat="1">
      <c r="BP175547" s="90"/>
    </row>
    <row r="175548" spans="68:68" customFormat="1">
      <c r="BP175548" s="90"/>
    </row>
    <row r="175549" spans="68:68" customFormat="1">
      <c r="BP175549" s="90"/>
    </row>
    <row r="175550" spans="68:68" customFormat="1">
      <c r="BP175550" s="90"/>
    </row>
    <row r="175551" spans="68:68" customFormat="1">
      <c r="BP175551" s="90"/>
    </row>
    <row r="175552" spans="68:68" customFormat="1">
      <c r="BP175552" s="90"/>
    </row>
    <row r="175553" spans="68:68" customFormat="1">
      <c r="BP175553" s="90"/>
    </row>
    <row r="175554" spans="68:68" customFormat="1">
      <c r="BP175554" s="90"/>
    </row>
    <row r="175555" spans="68:68" customFormat="1">
      <c r="BP175555" s="90"/>
    </row>
    <row r="175556" spans="68:68" customFormat="1">
      <c r="BP175556" s="90"/>
    </row>
    <row r="175557" spans="68:68" customFormat="1">
      <c r="BP175557" s="90"/>
    </row>
    <row r="175558" spans="68:68" customFormat="1">
      <c r="BP175558" s="90"/>
    </row>
    <row r="175559" spans="68:68" customFormat="1">
      <c r="BP175559" s="90"/>
    </row>
    <row r="175560" spans="68:68" customFormat="1">
      <c r="BP175560" s="90"/>
    </row>
    <row r="175561" spans="68:68" customFormat="1">
      <c r="BP175561" s="90"/>
    </row>
    <row r="175562" spans="68:68" customFormat="1">
      <c r="BP175562" s="90"/>
    </row>
    <row r="175563" spans="68:68" customFormat="1">
      <c r="BP175563" s="90"/>
    </row>
    <row r="175564" spans="68:68" customFormat="1">
      <c r="BP175564" s="90"/>
    </row>
    <row r="175565" spans="68:68" customFormat="1">
      <c r="BP175565" s="90"/>
    </row>
    <row r="175566" spans="68:68" customFormat="1">
      <c r="BP175566" s="90"/>
    </row>
    <row r="175567" spans="68:68" customFormat="1">
      <c r="BP175567" s="90"/>
    </row>
    <row r="175568" spans="68:68" customFormat="1">
      <c r="BP175568" s="90"/>
    </row>
    <row r="175569" spans="68:68" customFormat="1">
      <c r="BP175569" s="90"/>
    </row>
    <row r="175570" spans="68:68" customFormat="1">
      <c r="BP175570" s="90"/>
    </row>
    <row r="175571" spans="68:68" customFormat="1">
      <c r="BP175571" s="90"/>
    </row>
    <row r="175572" spans="68:68" customFormat="1">
      <c r="BP175572" s="90"/>
    </row>
    <row r="175573" spans="68:68" customFormat="1">
      <c r="BP175573" s="90"/>
    </row>
    <row r="175574" spans="68:68" customFormat="1">
      <c r="BP175574" s="90"/>
    </row>
    <row r="175575" spans="68:68" customFormat="1">
      <c r="BP175575" s="90"/>
    </row>
    <row r="175576" spans="68:68" customFormat="1">
      <c r="BP175576" s="90"/>
    </row>
    <row r="175577" spans="68:68" customFormat="1">
      <c r="BP175577" s="90"/>
    </row>
    <row r="175578" spans="68:68" customFormat="1">
      <c r="BP175578" s="90"/>
    </row>
    <row r="175579" spans="68:68" customFormat="1">
      <c r="BP175579" s="90"/>
    </row>
    <row r="175580" spans="68:68" customFormat="1">
      <c r="BP175580" s="90"/>
    </row>
    <row r="175581" spans="68:68" customFormat="1">
      <c r="BP175581" s="90"/>
    </row>
    <row r="175582" spans="68:68" customFormat="1">
      <c r="BP175582" s="90"/>
    </row>
    <row r="175583" spans="68:68" customFormat="1">
      <c r="BP175583" s="90"/>
    </row>
    <row r="175584" spans="68:68" customFormat="1">
      <c r="BP175584" s="90"/>
    </row>
    <row r="175585" spans="68:68" customFormat="1">
      <c r="BP175585" s="90"/>
    </row>
    <row r="175586" spans="68:68" customFormat="1">
      <c r="BP175586" s="90"/>
    </row>
    <row r="175587" spans="68:68" customFormat="1">
      <c r="BP175587" s="90"/>
    </row>
    <row r="175588" spans="68:68" customFormat="1">
      <c r="BP175588" s="90"/>
    </row>
    <row r="175589" spans="68:68" customFormat="1">
      <c r="BP175589" s="90"/>
    </row>
    <row r="175590" spans="68:68" customFormat="1">
      <c r="BP175590" s="90"/>
    </row>
    <row r="175591" spans="68:68" customFormat="1">
      <c r="BP175591" s="90"/>
    </row>
    <row r="175592" spans="68:68" customFormat="1">
      <c r="BP175592" s="90"/>
    </row>
    <row r="175593" spans="68:68" customFormat="1">
      <c r="BP175593" s="90"/>
    </row>
    <row r="175594" spans="68:68" customFormat="1">
      <c r="BP175594" s="90"/>
    </row>
    <row r="175595" spans="68:68" customFormat="1">
      <c r="BP175595" s="90"/>
    </row>
    <row r="175596" spans="68:68" customFormat="1">
      <c r="BP175596" s="90"/>
    </row>
    <row r="175597" spans="68:68" customFormat="1">
      <c r="BP175597" s="90"/>
    </row>
    <row r="175598" spans="68:68" customFormat="1">
      <c r="BP175598" s="90"/>
    </row>
    <row r="175599" spans="68:68" customFormat="1">
      <c r="BP175599" s="90"/>
    </row>
    <row r="175600" spans="68:68" customFormat="1">
      <c r="BP175600" s="90"/>
    </row>
    <row r="175601" spans="68:68" customFormat="1">
      <c r="BP175601" s="90"/>
    </row>
    <row r="175602" spans="68:68" customFormat="1">
      <c r="BP175602" s="90"/>
    </row>
    <row r="175603" spans="68:68" customFormat="1">
      <c r="BP175603" s="90"/>
    </row>
    <row r="175604" spans="68:68" customFormat="1">
      <c r="BP175604" s="90"/>
    </row>
    <row r="175605" spans="68:68" customFormat="1">
      <c r="BP175605" s="90"/>
    </row>
    <row r="175606" spans="68:68" customFormat="1">
      <c r="BP175606" s="90"/>
    </row>
    <row r="175607" spans="68:68" customFormat="1">
      <c r="BP175607" s="90"/>
    </row>
    <row r="175608" spans="68:68" customFormat="1">
      <c r="BP175608" s="90"/>
    </row>
    <row r="175609" spans="68:68" customFormat="1">
      <c r="BP175609" s="90"/>
    </row>
    <row r="175610" spans="68:68" customFormat="1">
      <c r="BP175610" s="90"/>
    </row>
    <row r="175611" spans="68:68" customFormat="1">
      <c r="BP175611" s="90"/>
    </row>
    <row r="175612" spans="68:68" customFormat="1">
      <c r="BP175612" s="90"/>
    </row>
    <row r="175613" spans="68:68" customFormat="1">
      <c r="BP175613" s="90"/>
    </row>
    <row r="175614" spans="68:68" customFormat="1">
      <c r="BP175614" s="90"/>
    </row>
    <row r="175615" spans="68:68" customFormat="1">
      <c r="BP175615" s="90"/>
    </row>
    <row r="175616" spans="68:68" customFormat="1">
      <c r="BP175616" s="90"/>
    </row>
    <row r="175617" spans="68:68" customFormat="1">
      <c r="BP175617" s="90"/>
    </row>
    <row r="175618" spans="68:68" customFormat="1">
      <c r="BP175618" s="90"/>
    </row>
    <row r="175619" spans="68:68" customFormat="1">
      <c r="BP175619" s="90"/>
    </row>
    <row r="175620" spans="68:68" customFormat="1">
      <c r="BP175620" s="90"/>
    </row>
    <row r="175621" spans="68:68" customFormat="1">
      <c r="BP175621" s="90"/>
    </row>
    <row r="175622" spans="68:68" customFormat="1">
      <c r="BP175622" s="90"/>
    </row>
    <row r="175623" spans="68:68" customFormat="1">
      <c r="BP175623" s="90"/>
    </row>
    <row r="175624" spans="68:68" customFormat="1">
      <c r="BP175624" s="90"/>
    </row>
    <row r="175625" spans="68:68" customFormat="1">
      <c r="BP175625" s="90"/>
    </row>
    <row r="175626" spans="68:68" customFormat="1">
      <c r="BP175626" s="90"/>
    </row>
    <row r="175627" spans="68:68" customFormat="1">
      <c r="BP175627" s="90"/>
    </row>
    <row r="175628" spans="68:68" customFormat="1">
      <c r="BP175628" s="90"/>
    </row>
    <row r="175629" spans="68:68" customFormat="1">
      <c r="BP175629" s="90"/>
    </row>
    <row r="175630" spans="68:68" customFormat="1">
      <c r="BP175630" s="90"/>
    </row>
    <row r="175631" spans="68:68" customFormat="1">
      <c r="BP175631" s="90"/>
    </row>
    <row r="175632" spans="68:68" customFormat="1">
      <c r="BP175632" s="90"/>
    </row>
    <row r="175633" spans="68:68" customFormat="1">
      <c r="BP175633" s="90"/>
    </row>
    <row r="175634" spans="68:68" customFormat="1">
      <c r="BP175634" s="90"/>
    </row>
    <row r="175635" spans="68:68" customFormat="1">
      <c r="BP175635" s="90"/>
    </row>
    <row r="175636" spans="68:68" customFormat="1">
      <c r="BP175636" s="90"/>
    </row>
    <row r="175637" spans="68:68" customFormat="1">
      <c r="BP175637" s="90"/>
    </row>
    <row r="175638" spans="68:68" customFormat="1">
      <c r="BP175638" s="90"/>
    </row>
    <row r="175639" spans="68:68" customFormat="1">
      <c r="BP175639" s="90"/>
    </row>
    <row r="175640" spans="68:68" customFormat="1">
      <c r="BP175640" s="90"/>
    </row>
    <row r="175641" spans="68:68" customFormat="1">
      <c r="BP175641" s="90"/>
    </row>
    <row r="175642" spans="68:68" customFormat="1">
      <c r="BP175642" s="90"/>
    </row>
    <row r="175643" spans="68:68" customFormat="1">
      <c r="BP175643" s="90"/>
    </row>
    <row r="175644" spans="68:68" customFormat="1">
      <c r="BP175644" s="90"/>
    </row>
    <row r="175645" spans="68:68" customFormat="1">
      <c r="BP175645" s="90"/>
    </row>
    <row r="175646" spans="68:68" customFormat="1">
      <c r="BP175646" s="90"/>
    </row>
    <row r="175647" spans="68:68" customFormat="1">
      <c r="BP175647" s="90"/>
    </row>
    <row r="175648" spans="68:68" customFormat="1">
      <c r="BP175648" s="90"/>
    </row>
    <row r="175649" spans="68:68" customFormat="1">
      <c r="BP175649" s="90"/>
    </row>
    <row r="175650" spans="68:68" customFormat="1">
      <c r="BP175650" s="90"/>
    </row>
    <row r="175651" spans="68:68" customFormat="1">
      <c r="BP175651" s="90"/>
    </row>
    <row r="175652" spans="68:68" customFormat="1">
      <c r="BP175652" s="90"/>
    </row>
    <row r="175653" spans="68:68" customFormat="1">
      <c r="BP175653" s="90"/>
    </row>
    <row r="175654" spans="68:68" customFormat="1">
      <c r="BP175654" s="90"/>
    </row>
    <row r="175655" spans="68:68" customFormat="1">
      <c r="BP175655" s="90"/>
    </row>
    <row r="175656" spans="68:68" customFormat="1">
      <c r="BP175656" s="90"/>
    </row>
    <row r="175657" spans="68:68" customFormat="1">
      <c r="BP175657" s="90"/>
    </row>
    <row r="175658" spans="68:68" customFormat="1">
      <c r="BP175658" s="90"/>
    </row>
    <row r="175659" spans="68:68" customFormat="1">
      <c r="BP175659" s="90"/>
    </row>
    <row r="175660" spans="68:68" customFormat="1">
      <c r="BP175660" s="90"/>
    </row>
    <row r="175661" spans="68:68" customFormat="1">
      <c r="BP175661" s="90"/>
    </row>
    <row r="175662" spans="68:68" customFormat="1">
      <c r="BP175662" s="90"/>
    </row>
    <row r="175663" spans="68:68" customFormat="1">
      <c r="BP175663" s="90"/>
    </row>
    <row r="175664" spans="68:68" customFormat="1">
      <c r="BP175664" s="90"/>
    </row>
    <row r="175665" spans="68:68" customFormat="1">
      <c r="BP175665" s="90"/>
    </row>
    <row r="175666" spans="68:68" customFormat="1">
      <c r="BP175666" s="90"/>
    </row>
    <row r="175667" spans="68:68" customFormat="1">
      <c r="BP175667" s="90"/>
    </row>
    <row r="175668" spans="68:68" customFormat="1">
      <c r="BP175668" s="90"/>
    </row>
    <row r="175669" spans="68:68" customFormat="1">
      <c r="BP175669" s="90"/>
    </row>
    <row r="175670" spans="68:68" customFormat="1">
      <c r="BP175670" s="90"/>
    </row>
    <row r="175671" spans="68:68" customFormat="1">
      <c r="BP175671" s="90"/>
    </row>
    <row r="175672" spans="68:68" customFormat="1">
      <c r="BP175672" s="90"/>
    </row>
    <row r="175673" spans="68:68" customFormat="1">
      <c r="BP175673" s="90"/>
    </row>
    <row r="175674" spans="68:68" customFormat="1">
      <c r="BP175674" s="90"/>
    </row>
    <row r="175675" spans="68:68" customFormat="1">
      <c r="BP175675" s="90"/>
    </row>
    <row r="175676" spans="68:68" customFormat="1">
      <c r="BP175676" s="90"/>
    </row>
    <row r="175677" spans="68:68" customFormat="1">
      <c r="BP175677" s="90"/>
    </row>
    <row r="175678" spans="68:68" customFormat="1">
      <c r="BP175678" s="90"/>
    </row>
    <row r="175679" spans="68:68" customFormat="1">
      <c r="BP175679" s="90"/>
    </row>
    <row r="175680" spans="68:68" customFormat="1">
      <c r="BP175680" s="90"/>
    </row>
    <row r="175681" spans="68:68" customFormat="1">
      <c r="BP175681" s="90"/>
    </row>
    <row r="175682" spans="68:68" customFormat="1">
      <c r="BP175682" s="90"/>
    </row>
    <row r="175683" spans="68:68" customFormat="1">
      <c r="BP175683" s="90"/>
    </row>
    <row r="175684" spans="68:68" customFormat="1">
      <c r="BP175684" s="90"/>
    </row>
    <row r="175685" spans="68:68" customFormat="1">
      <c r="BP175685" s="90"/>
    </row>
    <row r="175686" spans="68:68" customFormat="1">
      <c r="BP175686" s="90"/>
    </row>
    <row r="175687" spans="68:68" customFormat="1">
      <c r="BP175687" s="90"/>
    </row>
    <row r="175688" spans="68:68" customFormat="1">
      <c r="BP175688" s="90"/>
    </row>
    <row r="175689" spans="68:68" customFormat="1">
      <c r="BP175689" s="90"/>
    </row>
    <row r="175690" spans="68:68" customFormat="1">
      <c r="BP175690" s="90"/>
    </row>
    <row r="175691" spans="68:68" customFormat="1">
      <c r="BP175691" s="90"/>
    </row>
    <row r="175692" spans="68:68" customFormat="1">
      <c r="BP175692" s="90"/>
    </row>
    <row r="175693" spans="68:68" customFormat="1">
      <c r="BP175693" s="90"/>
    </row>
    <row r="175694" spans="68:68" customFormat="1">
      <c r="BP175694" s="90"/>
    </row>
    <row r="175695" spans="68:68" customFormat="1">
      <c r="BP175695" s="90"/>
    </row>
    <row r="175696" spans="68:68" customFormat="1">
      <c r="BP175696" s="90"/>
    </row>
    <row r="175697" spans="68:68" customFormat="1">
      <c r="BP175697" s="90"/>
    </row>
    <row r="175698" spans="68:68" customFormat="1">
      <c r="BP175698" s="90"/>
    </row>
    <row r="175699" spans="68:68" customFormat="1">
      <c r="BP175699" s="90"/>
    </row>
    <row r="175700" spans="68:68" customFormat="1">
      <c r="BP175700" s="90"/>
    </row>
    <row r="175701" spans="68:68" customFormat="1">
      <c r="BP175701" s="90"/>
    </row>
    <row r="175702" spans="68:68" customFormat="1">
      <c r="BP175702" s="90"/>
    </row>
    <row r="175703" spans="68:68" customFormat="1">
      <c r="BP175703" s="90"/>
    </row>
    <row r="175704" spans="68:68" customFormat="1">
      <c r="BP175704" s="90"/>
    </row>
    <row r="175705" spans="68:68" customFormat="1">
      <c r="BP175705" s="90"/>
    </row>
    <row r="175706" spans="68:68" customFormat="1">
      <c r="BP175706" s="90"/>
    </row>
    <row r="175707" spans="68:68" customFormat="1">
      <c r="BP175707" s="90"/>
    </row>
    <row r="175708" spans="68:68" customFormat="1">
      <c r="BP175708" s="90"/>
    </row>
    <row r="175709" spans="68:68" customFormat="1">
      <c r="BP175709" s="90"/>
    </row>
    <row r="175710" spans="68:68" customFormat="1">
      <c r="BP175710" s="90"/>
    </row>
    <row r="175711" spans="68:68" customFormat="1">
      <c r="BP175711" s="90"/>
    </row>
    <row r="175712" spans="68:68" customFormat="1">
      <c r="BP175712" s="90"/>
    </row>
    <row r="175713" spans="68:68" customFormat="1">
      <c r="BP175713" s="90"/>
    </row>
    <row r="175714" spans="68:68" customFormat="1">
      <c r="BP175714" s="90"/>
    </row>
    <row r="175715" spans="68:68" customFormat="1">
      <c r="BP175715" s="90"/>
    </row>
    <row r="175716" spans="68:68" customFormat="1">
      <c r="BP175716" s="90"/>
    </row>
    <row r="175717" spans="68:68" customFormat="1">
      <c r="BP175717" s="90"/>
    </row>
    <row r="175718" spans="68:68" customFormat="1">
      <c r="BP175718" s="90"/>
    </row>
    <row r="175719" spans="68:68" customFormat="1">
      <c r="BP175719" s="90"/>
    </row>
    <row r="175720" spans="68:68" customFormat="1">
      <c r="BP175720" s="90"/>
    </row>
    <row r="175721" spans="68:68" customFormat="1">
      <c r="BP175721" s="90"/>
    </row>
    <row r="175722" spans="68:68" customFormat="1">
      <c r="BP175722" s="90"/>
    </row>
    <row r="175723" spans="68:68" customFormat="1">
      <c r="BP175723" s="90"/>
    </row>
    <row r="175724" spans="68:68" customFormat="1">
      <c r="BP175724" s="90"/>
    </row>
    <row r="175725" spans="68:68" customFormat="1">
      <c r="BP175725" s="90"/>
    </row>
    <row r="175726" spans="68:68" customFormat="1">
      <c r="BP175726" s="90"/>
    </row>
    <row r="175727" spans="68:68" customFormat="1">
      <c r="BP175727" s="90"/>
    </row>
    <row r="175728" spans="68:68" customFormat="1">
      <c r="BP175728" s="90"/>
    </row>
    <row r="175729" spans="68:68" customFormat="1">
      <c r="BP175729" s="90"/>
    </row>
    <row r="175730" spans="68:68" customFormat="1">
      <c r="BP175730" s="90"/>
    </row>
    <row r="175731" spans="68:68" customFormat="1">
      <c r="BP175731" s="90"/>
    </row>
    <row r="175732" spans="68:68" customFormat="1">
      <c r="BP175732" s="90"/>
    </row>
    <row r="175733" spans="68:68" customFormat="1">
      <c r="BP175733" s="90"/>
    </row>
    <row r="175734" spans="68:68" customFormat="1">
      <c r="BP175734" s="90"/>
    </row>
    <row r="175735" spans="68:68" customFormat="1">
      <c r="BP175735" s="90"/>
    </row>
    <row r="175736" spans="68:68" customFormat="1">
      <c r="BP175736" s="90"/>
    </row>
    <row r="175737" spans="68:68" customFormat="1">
      <c r="BP175737" s="90"/>
    </row>
    <row r="175738" spans="68:68" customFormat="1">
      <c r="BP175738" s="90"/>
    </row>
    <row r="175739" spans="68:68" customFormat="1">
      <c r="BP175739" s="90"/>
    </row>
    <row r="175740" spans="68:68" customFormat="1">
      <c r="BP175740" s="90"/>
    </row>
    <row r="175741" spans="68:68" customFormat="1">
      <c r="BP175741" s="90"/>
    </row>
    <row r="175742" spans="68:68" customFormat="1">
      <c r="BP175742" s="90"/>
    </row>
    <row r="175743" spans="68:68" customFormat="1">
      <c r="BP175743" s="90"/>
    </row>
    <row r="175744" spans="68:68" customFormat="1">
      <c r="BP175744" s="90"/>
    </row>
    <row r="175745" spans="68:68" customFormat="1">
      <c r="BP175745" s="90"/>
    </row>
    <row r="175746" spans="68:68" customFormat="1">
      <c r="BP175746" s="90"/>
    </row>
    <row r="175747" spans="68:68" customFormat="1">
      <c r="BP175747" s="90"/>
    </row>
    <row r="175748" spans="68:68" customFormat="1">
      <c r="BP175748" s="90"/>
    </row>
    <row r="175749" spans="68:68" customFormat="1">
      <c r="BP175749" s="90"/>
    </row>
    <row r="175750" spans="68:68" customFormat="1">
      <c r="BP175750" s="90"/>
    </row>
    <row r="175751" spans="68:68" customFormat="1">
      <c r="BP175751" s="90"/>
    </row>
    <row r="175752" spans="68:68" customFormat="1">
      <c r="BP175752" s="90"/>
    </row>
    <row r="175753" spans="68:68" customFormat="1">
      <c r="BP175753" s="90"/>
    </row>
    <row r="175754" spans="68:68" customFormat="1">
      <c r="BP175754" s="90"/>
    </row>
    <row r="175755" spans="68:68" customFormat="1">
      <c r="BP175755" s="90"/>
    </row>
    <row r="175756" spans="68:68" customFormat="1">
      <c r="BP175756" s="90"/>
    </row>
    <row r="175757" spans="68:68" customFormat="1">
      <c r="BP175757" s="90"/>
    </row>
    <row r="175758" spans="68:68" customFormat="1">
      <c r="BP175758" s="90"/>
    </row>
    <row r="175759" spans="68:68" customFormat="1">
      <c r="BP175759" s="90"/>
    </row>
    <row r="175760" spans="68:68" customFormat="1">
      <c r="BP175760" s="90"/>
    </row>
    <row r="175761" spans="68:68" customFormat="1">
      <c r="BP175761" s="90"/>
    </row>
    <row r="175762" spans="68:68" customFormat="1">
      <c r="BP175762" s="90"/>
    </row>
    <row r="175763" spans="68:68" customFormat="1">
      <c r="BP175763" s="90"/>
    </row>
    <row r="175764" spans="68:68" customFormat="1">
      <c r="BP175764" s="90"/>
    </row>
    <row r="175765" spans="68:68" customFormat="1">
      <c r="BP175765" s="90"/>
    </row>
    <row r="175766" spans="68:68" customFormat="1">
      <c r="BP175766" s="90"/>
    </row>
    <row r="175767" spans="68:68" customFormat="1">
      <c r="BP175767" s="90"/>
    </row>
    <row r="175768" spans="68:68" customFormat="1">
      <c r="BP175768" s="90"/>
    </row>
    <row r="175769" spans="68:68" customFormat="1">
      <c r="BP175769" s="90"/>
    </row>
    <row r="175770" spans="68:68" customFormat="1">
      <c r="BP175770" s="90"/>
    </row>
    <row r="175771" spans="68:68" customFormat="1">
      <c r="BP175771" s="90"/>
    </row>
    <row r="175772" spans="68:68" customFormat="1">
      <c r="BP175772" s="90"/>
    </row>
    <row r="175773" spans="68:68" customFormat="1">
      <c r="BP175773" s="90"/>
    </row>
    <row r="175774" spans="68:68" customFormat="1">
      <c r="BP175774" s="90"/>
    </row>
    <row r="175775" spans="68:68" customFormat="1">
      <c r="BP175775" s="90"/>
    </row>
    <row r="175776" spans="68:68" customFormat="1">
      <c r="BP175776" s="90"/>
    </row>
    <row r="175777" spans="68:68" customFormat="1">
      <c r="BP175777" s="90"/>
    </row>
    <row r="175778" spans="68:68" customFormat="1">
      <c r="BP175778" s="90"/>
    </row>
    <row r="175779" spans="68:68" customFormat="1">
      <c r="BP175779" s="90"/>
    </row>
    <row r="175780" spans="68:68" customFormat="1">
      <c r="BP175780" s="90"/>
    </row>
    <row r="175781" spans="68:68" customFormat="1">
      <c r="BP175781" s="90"/>
    </row>
    <row r="175782" spans="68:68" customFormat="1">
      <c r="BP175782" s="90"/>
    </row>
    <row r="175783" spans="68:68" customFormat="1">
      <c r="BP175783" s="90"/>
    </row>
    <row r="175784" spans="68:68" customFormat="1">
      <c r="BP175784" s="90"/>
    </row>
    <row r="175785" spans="68:68" customFormat="1">
      <c r="BP175785" s="90"/>
    </row>
    <row r="175786" spans="68:68" customFormat="1">
      <c r="BP175786" s="90"/>
    </row>
    <row r="175787" spans="68:68" customFormat="1">
      <c r="BP175787" s="90"/>
    </row>
    <row r="175788" spans="68:68" customFormat="1">
      <c r="BP175788" s="90"/>
    </row>
    <row r="175789" spans="68:68" customFormat="1">
      <c r="BP175789" s="90"/>
    </row>
    <row r="175790" spans="68:68" customFormat="1">
      <c r="BP175790" s="90"/>
    </row>
    <row r="175791" spans="68:68" customFormat="1">
      <c r="BP175791" s="90"/>
    </row>
    <row r="175792" spans="68:68" customFormat="1">
      <c r="BP175792" s="90"/>
    </row>
    <row r="175793" spans="68:68" customFormat="1">
      <c r="BP175793" s="90"/>
    </row>
    <row r="175794" spans="68:68" customFormat="1">
      <c r="BP175794" s="90"/>
    </row>
    <row r="175795" spans="68:68" customFormat="1">
      <c r="BP175795" s="90"/>
    </row>
    <row r="175796" spans="68:68" customFormat="1">
      <c r="BP175796" s="90"/>
    </row>
    <row r="175797" spans="68:68" customFormat="1">
      <c r="BP175797" s="90"/>
    </row>
    <row r="175798" spans="68:68" customFormat="1">
      <c r="BP175798" s="90"/>
    </row>
    <row r="175799" spans="68:68" customFormat="1">
      <c r="BP175799" s="90"/>
    </row>
    <row r="175800" spans="68:68" customFormat="1">
      <c r="BP175800" s="90"/>
    </row>
    <row r="175801" spans="68:68" customFormat="1">
      <c r="BP175801" s="90"/>
    </row>
    <row r="175802" spans="68:68" customFormat="1">
      <c r="BP175802" s="90"/>
    </row>
    <row r="175803" spans="68:68" customFormat="1">
      <c r="BP175803" s="90"/>
    </row>
    <row r="175804" spans="68:68" customFormat="1">
      <c r="BP175804" s="90"/>
    </row>
    <row r="175805" spans="68:68" customFormat="1">
      <c r="BP175805" s="90"/>
    </row>
    <row r="175806" spans="68:68" customFormat="1">
      <c r="BP175806" s="90"/>
    </row>
    <row r="175807" spans="68:68" customFormat="1">
      <c r="BP175807" s="90"/>
    </row>
    <row r="175808" spans="68:68" customFormat="1">
      <c r="BP175808" s="90"/>
    </row>
    <row r="175809" spans="68:68" customFormat="1">
      <c r="BP175809" s="90"/>
    </row>
    <row r="175810" spans="68:68" customFormat="1">
      <c r="BP175810" s="90"/>
    </row>
    <row r="175811" spans="68:68" customFormat="1">
      <c r="BP175811" s="90"/>
    </row>
    <row r="175812" spans="68:68" customFormat="1">
      <c r="BP175812" s="90"/>
    </row>
    <row r="175813" spans="68:68" customFormat="1">
      <c r="BP175813" s="90"/>
    </row>
    <row r="175814" spans="68:68" customFormat="1">
      <c r="BP175814" s="90"/>
    </row>
    <row r="175815" spans="68:68" customFormat="1">
      <c r="BP175815" s="90"/>
    </row>
    <row r="175816" spans="68:68" customFormat="1">
      <c r="BP175816" s="90"/>
    </row>
    <row r="175817" spans="68:68" customFormat="1">
      <c r="BP175817" s="90"/>
    </row>
    <row r="175818" spans="68:68" customFormat="1">
      <c r="BP175818" s="90"/>
    </row>
    <row r="175819" spans="68:68" customFormat="1">
      <c r="BP175819" s="90"/>
    </row>
    <row r="175820" spans="68:68" customFormat="1">
      <c r="BP175820" s="90"/>
    </row>
    <row r="175821" spans="68:68" customFormat="1">
      <c r="BP175821" s="90"/>
    </row>
    <row r="175822" spans="68:68" customFormat="1">
      <c r="BP175822" s="90"/>
    </row>
    <row r="175823" spans="68:68" customFormat="1">
      <c r="BP175823" s="90"/>
    </row>
    <row r="175824" spans="68:68" customFormat="1">
      <c r="BP175824" s="90"/>
    </row>
    <row r="175825" spans="68:68" customFormat="1">
      <c r="BP175825" s="90"/>
    </row>
    <row r="175826" spans="68:68" customFormat="1">
      <c r="BP175826" s="90"/>
    </row>
    <row r="175827" spans="68:68" customFormat="1">
      <c r="BP175827" s="90"/>
    </row>
    <row r="175828" spans="68:68" customFormat="1">
      <c r="BP175828" s="90"/>
    </row>
    <row r="175829" spans="68:68" customFormat="1">
      <c r="BP175829" s="90"/>
    </row>
    <row r="175830" spans="68:68" customFormat="1">
      <c r="BP175830" s="90"/>
    </row>
    <row r="175831" spans="68:68" customFormat="1">
      <c r="BP175831" s="90"/>
    </row>
    <row r="175832" spans="68:68" customFormat="1">
      <c r="BP175832" s="90"/>
    </row>
    <row r="175833" spans="68:68" customFormat="1">
      <c r="BP175833" s="90"/>
    </row>
    <row r="175834" spans="68:68" customFormat="1">
      <c r="BP175834" s="90"/>
    </row>
    <row r="175835" spans="68:68" customFormat="1">
      <c r="BP175835" s="90"/>
    </row>
    <row r="175836" spans="68:68" customFormat="1">
      <c r="BP175836" s="90"/>
    </row>
    <row r="175837" spans="68:68" customFormat="1">
      <c r="BP175837" s="90"/>
    </row>
    <row r="175838" spans="68:68" customFormat="1">
      <c r="BP175838" s="90"/>
    </row>
    <row r="175839" spans="68:68" customFormat="1">
      <c r="BP175839" s="90"/>
    </row>
    <row r="175840" spans="68:68" customFormat="1">
      <c r="BP175840" s="90"/>
    </row>
    <row r="175841" spans="68:68" customFormat="1">
      <c r="BP175841" s="90"/>
    </row>
    <row r="175842" spans="68:68" customFormat="1">
      <c r="BP175842" s="90"/>
    </row>
    <row r="175843" spans="68:68" customFormat="1">
      <c r="BP175843" s="90"/>
    </row>
    <row r="175844" spans="68:68" customFormat="1">
      <c r="BP175844" s="90"/>
    </row>
    <row r="175845" spans="68:68" customFormat="1">
      <c r="BP175845" s="90"/>
    </row>
    <row r="175846" spans="68:68" customFormat="1">
      <c r="BP175846" s="90"/>
    </row>
    <row r="175847" spans="68:68" customFormat="1">
      <c r="BP175847" s="90"/>
    </row>
    <row r="175848" spans="68:68" customFormat="1">
      <c r="BP175848" s="90"/>
    </row>
    <row r="175849" spans="68:68" customFormat="1">
      <c r="BP175849" s="90"/>
    </row>
    <row r="175850" spans="68:68" customFormat="1">
      <c r="BP175850" s="90"/>
    </row>
    <row r="175851" spans="68:68" customFormat="1">
      <c r="BP175851" s="90"/>
    </row>
    <row r="175852" spans="68:68" customFormat="1">
      <c r="BP175852" s="90"/>
    </row>
    <row r="175853" spans="68:68" customFormat="1">
      <c r="BP175853" s="90"/>
    </row>
    <row r="175854" spans="68:68" customFormat="1">
      <c r="BP175854" s="90"/>
    </row>
    <row r="175855" spans="68:68" customFormat="1">
      <c r="BP175855" s="90"/>
    </row>
    <row r="175856" spans="68:68" customFormat="1">
      <c r="BP175856" s="90"/>
    </row>
    <row r="175857" spans="68:68" customFormat="1">
      <c r="BP175857" s="90"/>
    </row>
    <row r="175858" spans="68:68" customFormat="1">
      <c r="BP175858" s="90"/>
    </row>
    <row r="175859" spans="68:68" customFormat="1">
      <c r="BP175859" s="90"/>
    </row>
    <row r="175860" spans="68:68" customFormat="1">
      <c r="BP175860" s="90"/>
    </row>
    <row r="175861" spans="68:68" customFormat="1">
      <c r="BP175861" s="90"/>
    </row>
    <row r="175862" spans="68:68" customFormat="1">
      <c r="BP175862" s="90"/>
    </row>
    <row r="175863" spans="68:68" customFormat="1">
      <c r="BP175863" s="90"/>
    </row>
    <row r="175864" spans="68:68" customFormat="1">
      <c r="BP175864" s="90"/>
    </row>
    <row r="175865" spans="68:68" customFormat="1">
      <c r="BP175865" s="90"/>
    </row>
    <row r="175866" spans="68:68" customFormat="1">
      <c r="BP175866" s="90"/>
    </row>
    <row r="175867" spans="68:68" customFormat="1">
      <c r="BP175867" s="90"/>
    </row>
    <row r="175868" spans="68:68" customFormat="1">
      <c r="BP175868" s="90"/>
    </row>
    <row r="175869" spans="68:68" customFormat="1">
      <c r="BP175869" s="90"/>
    </row>
    <row r="175870" spans="68:68" customFormat="1">
      <c r="BP175870" s="90"/>
    </row>
    <row r="175871" spans="68:68" customFormat="1">
      <c r="BP175871" s="90"/>
    </row>
    <row r="175872" spans="68:68" customFormat="1">
      <c r="BP175872" s="90"/>
    </row>
    <row r="175873" spans="68:68" customFormat="1">
      <c r="BP175873" s="90"/>
    </row>
    <row r="175874" spans="68:68" customFormat="1">
      <c r="BP175874" s="90"/>
    </row>
    <row r="175875" spans="68:68" customFormat="1">
      <c r="BP175875" s="90"/>
    </row>
    <row r="175876" spans="68:68" customFormat="1">
      <c r="BP175876" s="90"/>
    </row>
    <row r="175877" spans="68:68" customFormat="1">
      <c r="BP175877" s="90"/>
    </row>
    <row r="175878" spans="68:68" customFormat="1">
      <c r="BP175878" s="90"/>
    </row>
    <row r="175879" spans="68:68" customFormat="1">
      <c r="BP175879" s="90"/>
    </row>
    <row r="175880" spans="68:68" customFormat="1">
      <c r="BP175880" s="90"/>
    </row>
    <row r="175881" spans="68:68" customFormat="1">
      <c r="BP175881" s="90"/>
    </row>
    <row r="175882" spans="68:68" customFormat="1">
      <c r="BP175882" s="90"/>
    </row>
    <row r="175883" spans="68:68" customFormat="1">
      <c r="BP175883" s="90"/>
    </row>
    <row r="175884" spans="68:68" customFormat="1">
      <c r="BP175884" s="90"/>
    </row>
    <row r="175885" spans="68:68" customFormat="1">
      <c r="BP175885" s="90"/>
    </row>
    <row r="175886" spans="68:68" customFormat="1">
      <c r="BP175886" s="90"/>
    </row>
    <row r="175887" spans="68:68" customFormat="1">
      <c r="BP175887" s="90"/>
    </row>
    <row r="175888" spans="68:68" customFormat="1">
      <c r="BP175888" s="90"/>
    </row>
    <row r="175889" spans="68:68" customFormat="1">
      <c r="BP175889" s="90"/>
    </row>
    <row r="175890" spans="68:68" customFormat="1">
      <c r="BP175890" s="90"/>
    </row>
    <row r="175891" spans="68:68" customFormat="1">
      <c r="BP175891" s="90"/>
    </row>
    <row r="175892" spans="68:68" customFormat="1">
      <c r="BP175892" s="90"/>
    </row>
    <row r="175893" spans="68:68" customFormat="1">
      <c r="BP175893" s="90"/>
    </row>
    <row r="175894" spans="68:68" customFormat="1">
      <c r="BP175894" s="90"/>
    </row>
    <row r="175895" spans="68:68" customFormat="1">
      <c r="BP175895" s="90"/>
    </row>
    <row r="175896" spans="68:68" customFormat="1">
      <c r="BP175896" s="90"/>
    </row>
    <row r="175897" spans="68:68" customFormat="1">
      <c r="BP175897" s="90"/>
    </row>
    <row r="175898" spans="68:68" customFormat="1">
      <c r="BP175898" s="90"/>
    </row>
    <row r="175899" spans="68:68" customFormat="1">
      <c r="BP175899" s="90"/>
    </row>
    <row r="175900" spans="68:68" customFormat="1">
      <c r="BP175900" s="90"/>
    </row>
    <row r="175901" spans="68:68" customFormat="1">
      <c r="BP175901" s="90"/>
    </row>
    <row r="175902" spans="68:68" customFormat="1">
      <c r="BP175902" s="90"/>
    </row>
    <row r="175903" spans="68:68" customFormat="1">
      <c r="BP175903" s="90"/>
    </row>
    <row r="175904" spans="68:68" customFormat="1">
      <c r="BP175904" s="90"/>
    </row>
    <row r="175905" spans="68:68" customFormat="1">
      <c r="BP175905" s="90"/>
    </row>
    <row r="175906" spans="68:68" customFormat="1">
      <c r="BP175906" s="90"/>
    </row>
    <row r="175907" spans="68:68" customFormat="1">
      <c r="BP175907" s="90"/>
    </row>
    <row r="175908" spans="68:68" customFormat="1">
      <c r="BP175908" s="90"/>
    </row>
    <row r="175909" spans="68:68" customFormat="1">
      <c r="BP175909" s="90"/>
    </row>
    <row r="175910" spans="68:68" customFormat="1">
      <c r="BP175910" s="90"/>
    </row>
    <row r="175911" spans="68:68" customFormat="1">
      <c r="BP175911" s="90"/>
    </row>
    <row r="175912" spans="68:68" customFormat="1">
      <c r="BP175912" s="90"/>
    </row>
    <row r="175913" spans="68:68" customFormat="1">
      <c r="BP175913" s="90"/>
    </row>
    <row r="175914" spans="68:68" customFormat="1">
      <c r="BP175914" s="90"/>
    </row>
    <row r="175915" spans="68:68" customFormat="1">
      <c r="BP175915" s="90"/>
    </row>
    <row r="175916" spans="68:68" customFormat="1">
      <c r="BP175916" s="90"/>
    </row>
    <row r="175917" spans="68:68" customFormat="1">
      <c r="BP175917" s="90"/>
    </row>
    <row r="175918" spans="68:68" customFormat="1">
      <c r="BP175918" s="90"/>
    </row>
    <row r="175919" spans="68:68" customFormat="1">
      <c r="BP175919" s="90"/>
    </row>
    <row r="175920" spans="68:68" customFormat="1">
      <c r="BP175920" s="90"/>
    </row>
    <row r="175921" spans="68:68" customFormat="1">
      <c r="BP175921" s="90"/>
    </row>
    <row r="175922" spans="68:68" customFormat="1">
      <c r="BP175922" s="90"/>
    </row>
    <row r="175923" spans="68:68" customFormat="1">
      <c r="BP175923" s="90"/>
    </row>
    <row r="175924" spans="68:68" customFormat="1">
      <c r="BP175924" s="90"/>
    </row>
    <row r="175925" spans="68:68" customFormat="1">
      <c r="BP175925" s="90"/>
    </row>
    <row r="175926" spans="68:68" customFormat="1">
      <c r="BP175926" s="90"/>
    </row>
    <row r="175927" spans="68:68" customFormat="1">
      <c r="BP175927" s="90"/>
    </row>
    <row r="175928" spans="68:68" customFormat="1">
      <c r="BP175928" s="90"/>
    </row>
    <row r="175929" spans="68:68" customFormat="1">
      <c r="BP175929" s="90"/>
    </row>
    <row r="175930" spans="68:68" customFormat="1">
      <c r="BP175930" s="90"/>
    </row>
    <row r="175931" spans="68:68" customFormat="1">
      <c r="BP175931" s="90"/>
    </row>
    <row r="175932" spans="68:68" customFormat="1">
      <c r="BP175932" s="90"/>
    </row>
    <row r="175933" spans="68:68" customFormat="1">
      <c r="BP175933" s="90"/>
    </row>
    <row r="175934" spans="68:68" customFormat="1">
      <c r="BP175934" s="90"/>
    </row>
    <row r="175935" spans="68:68" customFormat="1">
      <c r="BP175935" s="90"/>
    </row>
    <row r="175936" spans="68:68" customFormat="1">
      <c r="BP175936" s="90"/>
    </row>
    <row r="175937" spans="68:68" customFormat="1">
      <c r="BP175937" s="90"/>
    </row>
    <row r="175938" spans="68:68" customFormat="1">
      <c r="BP175938" s="90"/>
    </row>
    <row r="175939" spans="68:68" customFormat="1">
      <c r="BP175939" s="90"/>
    </row>
    <row r="175940" spans="68:68" customFormat="1">
      <c r="BP175940" s="90"/>
    </row>
    <row r="175941" spans="68:68" customFormat="1">
      <c r="BP175941" s="90"/>
    </row>
    <row r="175942" spans="68:68" customFormat="1">
      <c r="BP175942" s="90"/>
    </row>
    <row r="175943" spans="68:68" customFormat="1">
      <c r="BP175943" s="90"/>
    </row>
    <row r="175944" spans="68:68" customFormat="1">
      <c r="BP175944" s="90"/>
    </row>
    <row r="175945" spans="68:68" customFormat="1">
      <c r="BP175945" s="90"/>
    </row>
    <row r="175946" spans="68:68" customFormat="1">
      <c r="BP175946" s="90"/>
    </row>
    <row r="175947" spans="68:68" customFormat="1">
      <c r="BP175947" s="90"/>
    </row>
    <row r="175948" spans="68:68" customFormat="1">
      <c r="BP175948" s="90"/>
    </row>
    <row r="175949" spans="68:68" customFormat="1">
      <c r="BP175949" s="90"/>
    </row>
    <row r="175950" spans="68:68" customFormat="1">
      <c r="BP175950" s="90"/>
    </row>
    <row r="175951" spans="68:68" customFormat="1">
      <c r="BP175951" s="90"/>
    </row>
    <row r="175952" spans="68:68" customFormat="1">
      <c r="BP175952" s="90"/>
    </row>
    <row r="175953" spans="68:68" customFormat="1">
      <c r="BP175953" s="90"/>
    </row>
    <row r="175954" spans="68:68" customFormat="1">
      <c r="BP175954" s="90"/>
    </row>
    <row r="175955" spans="68:68" customFormat="1">
      <c r="BP175955" s="90"/>
    </row>
    <row r="175956" spans="68:68" customFormat="1">
      <c r="BP175956" s="90"/>
    </row>
    <row r="175957" spans="68:68" customFormat="1">
      <c r="BP175957" s="90"/>
    </row>
    <row r="175958" spans="68:68" customFormat="1">
      <c r="BP175958" s="90"/>
    </row>
    <row r="175959" spans="68:68" customFormat="1">
      <c r="BP175959" s="90"/>
    </row>
    <row r="175960" spans="68:68" customFormat="1">
      <c r="BP175960" s="90"/>
    </row>
    <row r="175961" spans="68:68" customFormat="1">
      <c r="BP175961" s="90"/>
    </row>
    <row r="175962" spans="68:68" customFormat="1">
      <c r="BP175962" s="90"/>
    </row>
    <row r="175963" spans="68:68" customFormat="1">
      <c r="BP175963" s="90"/>
    </row>
    <row r="175964" spans="68:68" customFormat="1">
      <c r="BP175964" s="90"/>
    </row>
    <row r="175965" spans="68:68" customFormat="1">
      <c r="BP175965" s="90"/>
    </row>
    <row r="175966" spans="68:68" customFormat="1">
      <c r="BP175966" s="90"/>
    </row>
    <row r="175967" spans="68:68" customFormat="1">
      <c r="BP175967" s="90"/>
    </row>
    <row r="175968" spans="68:68" customFormat="1">
      <c r="BP175968" s="90"/>
    </row>
    <row r="175969" spans="68:68" customFormat="1">
      <c r="BP175969" s="90"/>
    </row>
    <row r="175970" spans="68:68" customFormat="1">
      <c r="BP175970" s="90"/>
    </row>
    <row r="175971" spans="68:68" customFormat="1">
      <c r="BP175971" s="90"/>
    </row>
    <row r="175972" spans="68:68" customFormat="1">
      <c r="BP175972" s="90"/>
    </row>
    <row r="175973" spans="68:68" customFormat="1">
      <c r="BP175973" s="90"/>
    </row>
    <row r="175974" spans="68:68" customFormat="1">
      <c r="BP175974" s="90"/>
    </row>
    <row r="175975" spans="68:68" customFormat="1">
      <c r="BP175975" s="90"/>
    </row>
    <row r="175976" spans="68:68" customFormat="1">
      <c r="BP175976" s="90"/>
    </row>
    <row r="175977" spans="68:68" customFormat="1">
      <c r="BP175977" s="90"/>
    </row>
    <row r="175978" spans="68:68" customFormat="1">
      <c r="BP175978" s="90"/>
    </row>
    <row r="175979" spans="68:68" customFormat="1">
      <c r="BP175979" s="90"/>
    </row>
    <row r="175980" spans="68:68" customFormat="1">
      <c r="BP175980" s="90"/>
    </row>
    <row r="175981" spans="68:68" customFormat="1">
      <c r="BP175981" s="90"/>
    </row>
    <row r="175982" spans="68:68" customFormat="1">
      <c r="BP175982" s="90"/>
    </row>
    <row r="175983" spans="68:68" customFormat="1">
      <c r="BP175983" s="90"/>
    </row>
    <row r="175984" spans="68:68" customFormat="1">
      <c r="BP175984" s="90"/>
    </row>
    <row r="175985" spans="68:68" customFormat="1">
      <c r="BP175985" s="90"/>
    </row>
    <row r="175986" spans="68:68" customFormat="1">
      <c r="BP175986" s="90"/>
    </row>
    <row r="175987" spans="68:68" customFormat="1">
      <c r="BP175987" s="90"/>
    </row>
    <row r="175988" spans="68:68" customFormat="1">
      <c r="BP175988" s="90"/>
    </row>
    <row r="175989" spans="68:68" customFormat="1">
      <c r="BP175989" s="90"/>
    </row>
    <row r="175990" spans="68:68" customFormat="1">
      <c r="BP175990" s="90"/>
    </row>
    <row r="175991" spans="68:68" customFormat="1">
      <c r="BP175991" s="90"/>
    </row>
    <row r="175992" spans="68:68" customFormat="1">
      <c r="BP175992" s="90"/>
    </row>
    <row r="175993" spans="68:68" customFormat="1">
      <c r="BP175993" s="90"/>
    </row>
    <row r="175994" spans="68:68" customFormat="1">
      <c r="BP175994" s="90"/>
    </row>
    <row r="175995" spans="68:68" customFormat="1">
      <c r="BP175995" s="90"/>
    </row>
    <row r="175996" spans="68:68" customFormat="1">
      <c r="BP175996" s="90"/>
    </row>
    <row r="175997" spans="68:68" customFormat="1">
      <c r="BP175997" s="90"/>
    </row>
    <row r="175998" spans="68:68" customFormat="1">
      <c r="BP175998" s="90"/>
    </row>
    <row r="175999" spans="68:68" customFormat="1">
      <c r="BP175999" s="90"/>
    </row>
    <row r="176000" spans="68:68" customFormat="1">
      <c r="BP176000" s="90"/>
    </row>
    <row r="176001" spans="68:68" customFormat="1">
      <c r="BP176001" s="90"/>
    </row>
    <row r="176002" spans="68:68" customFormat="1">
      <c r="BP176002" s="90"/>
    </row>
    <row r="176003" spans="68:68" customFormat="1">
      <c r="BP176003" s="90"/>
    </row>
    <row r="176004" spans="68:68" customFormat="1">
      <c r="BP176004" s="90"/>
    </row>
    <row r="176005" spans="68:68" customFormat="1">
      <c r="BP176005" s="90"/>
    </row>
    <row r="176006" spans="68:68" customFormat="1">
      <c r="BP176006" s="90"/>
    </row>
    <row r="176007" spans="68:68" customFormat="1">
      <c r="BP176007" s="90"/>
    </row>
    <row r="176008" spans="68:68" customFormat="1">
      <c r="BP176008" s="90"/>
    </row>
    <row r="176009" spans="68:68" customFormat="1">
      <c r="BP176009" s="90"/>
    </row>
    <row r="176010" spans="68:68" customFormat="1">
      <c r="BP176010" s="90"/>
    </row>
    <row r="176011" spans="68:68" customFormat="1">
      <c r="BP176011" s="90"/>
    </row>
    <row r="176012" spans="68:68" customFormat="1">
      <c r="BP176012" s="90"/>
    </row>
    <row r="176013" spans="68:68" customFormat="1">
      <c r="BP176013" s="90"/>
    </row>
    <row r="176014" spans="68:68" customFormat="1">
      <c r="BP176014" s="90"/>
    </row>
    <row r="176015" spans="68:68" customFormat="1">
      <c r="BP176015" s="90"/>
    </row>
    <row r="176016" spans="68:68" customFormat="1">
      <c r="BP176016" s="90"/>
    </row>
    <row r="176017" spans="68:68" customFormat="1">
      <c r="BP176017" s="90"/>
    </row>
    <row r="176018" spans="68:68" customFormat="1">
      <c r="BP176018" s="90"/>
    </row>
    <row r="176019" spans="68:68" customFormat="1">
      <c r="BP176019" s="90"/>
    </row>
    <row r="176020" spans="68:68" customFormat="1">
      <c r="BP176020" s="90"/>
    </row>
    <row r="176021" spans="68:68" customFormat="1">
      <c r="BP176021" s="90"/>
    </row>
    <row r="176022" spans="68:68" customFormat="1">
      <c r="BP176022" s="90"/>
    </row>
    <row r="176023" spans="68:68" customFormat="1">
      <c r="BP176023" s="90"/>
    </row>
    <row r="176024" spans="68:68" customFormat="1">
      <c r="BP176024" s="90"/>
    </row>
    <row r="176025" spans="68:68" customFormat="1">
      <c r="BP176025" s="90"/>
    </row>
    <row r="176026" spans="68:68" customFormat="1">
      <c r="BP176026" s="90"/>
    </row>
    <row r="176027" spans="68:68" customFormat="1">
      <c r="BP176027" s="90"/>
    </row>
    <row r="176028" spans="68:68" customFormat="1">
      <c r="BP176028" s="90"/>
    </row>
    <row r="176029" spans="68:68" customFormat="1">
      <c r="BP176029" s="90"/>
    </row>
    <row r="176030" spans="68:68" customFormat="1">
      <c r="BP176030" s="90"/>
    </row>
    <row r="176031" spans="68:68" customFormat="1">
      <c r="BP176031" s="90"/>
    </row>
    <row r="176032" spans="68:68" customFormat="1">
      <c r="BP176032" s="90"/>
    </row>
    <row r="176033" spans="68:68" customFormat="1">
      <c r="BP176033" s="90"/>
    </row>
    <row r="176034" spans="68:68" customFormat="1">
      <c r="BP176034" s="90"/>
    </row>
    <row r="176035" spans="68:68" customFormat="1">
      <c r="BP176035" s="90"/>
    </row>
    <row r="176036" spans="68:68" customFormat="1">
      <c r="BP176036" s="90"/>
    </row>
    <row r="176037" spans="68:68" customFormat="1">
      <c r="BP176037" s="90"/>
    </row>
    <row r="176038" spans="68:68" customFormat="1">
      <c r="BP176038" s="90"/>
    </row>
    <row r="176039" spans="68:68" customFormat="1">
      <c r="BP176039" s="90"/>
    </row>
    <row r="176040" spans="68:68" customFormat="1">
      <c r="BP176040" s="90"/>
    </row>
    <row r="176041" spans="68:68" customFormat="1">
      <c r="BP176041" s="90"/>
    </row>
    <row r="176042" spans="68:68" customFormat="1">
      <c r="BP176042" s="90"/>
    </row>
    <row r="176043" spans="68:68" customFormat="1">
      <c r="BP176043" s="90"/>
    </row>
    <row r="176044" spans="68:68" customFormat="1">
      <c r="BP176044" s="90"/>
    </row>
    <row r="176045" spans="68:68" customFormat="1">
      <c r="BP176045" s="90"/>
    </row>
    <row r="176046" spans="68:68" customFormat="1">
      <c r="BP176046" s="90"/>
    </row>
    <row r="176047" spans="68:68" customFormat="1">
      <c r="BP176047" s="90"/>
    </row>
    <row r="176048" spans="68:68" customFormat="1">
      <c r="BP176048" s="90"/>
    </row>
    <row r="176049" spans="68:68" customFormat="1">
      <c r="BP176049" s="90"/>
    </row>
    <row r="176050" spans="68:68" customFormat="1">
      <c r="BP176050" s="90"/>
    </row>
    <row r="176051" spans="68:68" customFormat="1">
      <c r="BP176051" s="90"/>
    </row>
    <row r="176052" spans="68:68" customFormat="1">
      <c r="BP176052" s="90"/>
    </row>
    <row r="176053" spans="68:68" customFormat="1">
      <c r="BP176053" s="90"/>
    </row>
    <row r="176054" spans="68:68" customFormat="1">
      <c r="BP176054" s="90"/>
    </row>
    <row r="176055" spans="68:68" customFormat="1">
      <c r="BP176055" s="90"/>
    </row>
    <row r="176056" spans="68:68" customFormat="1">
      <c r="BP176056" s="90"/>
    </row>
    <row r="176057" spans="68:68" customFormat="1">
      <c r="BP176057" s="90"/>
    </row>
    <row r="176058" spans="68:68" customFormat="1">
      <c r="BP176058" s="90"/>
    </row>
    <row r="176059" spans="68:68" customFormat="1">
      <c r="BP176059" s="90"/>
    </row>
    <row r="176060" spans="68:68" customFormat="1">
      <c r="BP176060" s="90"/>
    </row>
    <row r="176061" spans="68:68" customFormat="1">
      <c r="BP176061" s="90"/>
    </row>
    <row r="176062" spans="68:68" customFormat="1">
      <c r="BP176062" s="90"/>
    </row>
    <row r="176063" spans="68:68" customFormat="1">
      <c r="BP176063" s="90"/>
    </row>
    <row r="176064" spans="68:68" customFormat="1">
      <c r="BP176064" s="90"/>
    </row>
    <row r="176065" spans="68:68" customFormat="1">
      <c r="BP176065" s="90"/>
    </row>
    <row r="176066" spans="68:68" customFormat="1">
      <c r="BP176066" s="90"/>
    </row>
    <row r="176067" spans="68:68" customFormat="1">
      <c r="BP176067" s="90"/>
    </row>
    <row r="176068" spans="68:68" customFormat="1">
      <c r="BP176068" s="90"/>
    </row>
    <row r="176069" spans="68:68" customFormat="1">
      <c r="BP176069" s="90"/>
    </row>
    <row r="176070" spans="68:68" customFormat="1">
      <c r="BP176070" s="90"/>
    </row>
    <row r="176071" spans="68:68" customFormat="1">
      <c r="BP176071" s="90"/>
    </row>
    <row r="176072" spans="68:68" customFormat="1">
      <c r="BP176072" s="90"/>
    </row>
    <row r="176073" spans="68:68" customFormat="1">
      <c r="BP176073" s="90"/>
    </row>
    <row r="176074" spans="68:68" customFormat="1">
      <c r="BP176074" s="90"/>
    </row>
    <row r="176075" spans="68:68" customFormat="1">
      <c r="BP176075" s="90"/>
    </row>
    <row r="176076" spans="68:68" customFormat="1">
      <c r="BP176076" s="90"/>
    </row>
    <row r="176077" spans="68:68" customFormat="1">
      <c r="BP176077" s="90"/>
    </row>
    <row r="176078" spans="68:68" customFormat="1">
      <c r="BP176078" s="90"/>
    </row>
    <row r="176079" spans="68:68" customFormat="1">
      <c r="BP176079" s="90"/>
    </row>
    <row r="176080" spans="68:68" customFormat="1">
      <c r="BP176080" s="90"/>
    </row>
    <row r="176081" spans="68:68" customFormat="1">
      <c r="BP176081" s="90"/>
    </row>
    <row r="176082" spans="68:68" customFormat="1">
      <c r="BP176082" s="90"/>
    </row>
    <row r="176083" spans="68:68" customFormat="1">
      <c r="BP176083" s="90"/>
    </row>
    <row r="176084" spans="68:68" customFormat="1">
      <c r="BP176084" s="90"/>
    </row>
    <row r="176085" spans="68:68" customFormat="1">
      <c r="BP176085" s="90"/>
    </row>
    <row r="176086" spans="68:68" customFormat="1">
      <c r="BP176086" s="90"/>
    </row>
    <row r="176087" spans="68:68" customFormat="1">
      <c r="BP176087" s="90"/>
    </row>
    <row r="176088" spans="68:68" customFormat="1">
      <c r="BP176088" s="90"/>
    </row>
    <row r="176089" spans="68:68" customFormat="1">
      <c r="BP176089" s="90"/>
    </row>
    <row r="176090" spans="68:68" customFormat="1">
      <c r="BP176090" s="90"/>
    </row>
    <row r="176091" spans="68:68" customFormat="1">
      <c r="BP176091" s="90"/>
    </row>
    <row r="176092" spans="68:68" customFormat="1">
      <c r="BP176092" s="90"/>
    </row>
    <row r="176093" spans="68:68" customFormat="1">
      <c r="BP176093" s="90"/>
    </row>
    <row r="176094" spans="68:68" customFormat="1">
      <c r="BP176094" s="90"/>
    </row>
    <row r="176095" spans="68:68" customFormat="1">
      <c r="BP176095" s="90"/>
    </row>
    <row r="176096" spans="68:68" customFormat="1">
      <c r="BP176096" s="90"/>
    </row>
    <row r="176097" spans="68:68" customFormat="1">
      <c r="BP176097" s="90"/>
    </row>
    <row r="176098" spans="68:68" customFormat="1">
      <c r="BP176098" s="90"/>
    </row>
    <row r="176099" spans="68:68" customFormat="1">
      <c r="BP176099" s="90"/>
    </row>
    <row r="176100" spans="68:68" customFormat="1">
      <c r="BP176100" s="90"/>
    </row>
    <row r="176101" spans="68:68" customFormat="1">
      <c r="BP176101" s="90"/>
    </row>
    <row r="176102" spans="68:68" customFormat="1">
      <c r="BP176102" s="90"/>
    </row>
    <row r="176103" spans="68:68" customFormat="1">
      <c r="BP176103" s="90"/>
    </row>
    <row r="176104" spans="68:68" customFormat="1">
      <c r="BP176104" s="90"/>
    </row>
    <row r="176105" spans="68:68" customFormat="1">
      <c r="BP176105" s="90"/>
    </row>
    <row r="176106" spans="68:68" customFormat="1">
      <c r="BP176106" s="90"/>
    </row>
    <row r="176107" spans="68:68" customFormat="1">
      <c r="BP176107" s="90"/>
    </row>
    <row r="176108" spans="68:68" customFormat="1">
      <c r="BP176108" s="90"/>
    </row>
    <row r="176109" spans="68:68" customFormat="1">
      <c r="BP176109" s="90"/>
    </row>
    <row r="176110" spans="68:68" customFormat="1">
      <c r="BP176110" s="90"/>
    </row>
    <row r="176111" spans="68:68" customFormat="1">
      <c r="BP176111" s="90"/>
    </row>
    <row r="176112" spans="68:68" customFormat="1">
      <c r="BP176112" s="90"/>
    </row>
    <row r="176113" spans="68:68" customFormat="1">
      <c r="BP176113" s="90"/>
    </row>
    <row r="176114" spans="68:68" customFormat="1">
      <c r="BP176114" s="90"/>
    </row>
    <row r="176115" spans="68:68" customFormat="1">
      <c r="BP176115" s="90"/>
    </row>
    <row r="176116" spans="68:68" customFormat="1">
      <c r="BP176116" s="90"/>
    </row>
    <row r="176117" spans="68:68" customFormat="1">
      <c r="BP176117" s="90"/>
    </row>
    <row r="176118" spans="68:68" customFormat="1">
      <c r="BP176118" s="90"/>
    </row>
    <row r="176119" spans="68:68" customFormat="1">
      <c r="BP176119" s="90"/>
    </row>
    <row r="176120" spans="68:68" customFormat="1">
      <c r="BP176120" s="90"/>
    </row>
    <row r="176121" spans="68:68" customFormat="1">
      <c r="BP176121" s="90"/>
    </row>
    <row r="176122" spans="68:68" customFormat="1">
      <c r="BP176122" s="90"/>
    </row>
    <row r="176123" spans="68:68" customFormat="1">
      <c r="BP176123" s="90"/>
    </row>
    <row r="176124" spans="68:68" customFormat="1">
      <c r="BP176124" s="90"/>
    </row>
    <row r="176125" spans="68:68" customFormat="1">
      <c r="BP176125" s="90"/>
    </row>
    <row r="176126" spans="68:68" customFormat="1">
      <c r="BP176126" s="90"/>
    </row>
    <row r="176127" spans="68:68" customFormat="1">
      <c r="BP176127" s="90"/>
    </row>
    <row r="176128" spans="68:68" customFormat="1">
      <c r="BP176128" s="90"/>
    </row>
    <row r="176129" spans="68:68" customFormat="1">
      <c r="BP176129" s="90"/>
    </row>
    <row r="176130" spans="68:68" customFormat="1">
      <c r="BP176130" s="90"/>
    </row>
    <row r="176131" spans="68:68" customFormat="1">
      <c r="BP176131" s="90"/>
    </row>
    <row r="176132" spans="68:68" customFormat="1">
      <c r="BP176132" s="90"/>
    </row>
    <row r="176133" spans="68:68" customFormat="1">
      <c r="BP176133" s="90"/>
    </row>
    <row r="176134" spans="68:68" customFormat="1">
      <c r="BP176134" s="90"/>
    </row>
    <row r="176135" spans="68:68" customFormat="1">
      <c r="BP176135" s="90"/>
    </row>
    <row r="176136" spans="68:68" customFormat="1">
      <c r="BP176136" s="90"/>
    </row>
    <row r="176137" spans="68:68" customFormat="1">
      <c r="BP176137" s="90"/>
    </row>
    <row r="176138" spans="68:68" customFormat="1">
      <c r="BP176138" s="90"/>
    </row>
    <row r="176139" spans="68:68" customFormat="1">
      <c r="BP176139" s="90"/>
    </row>
    <row r="176140" spans="68:68" customFormat="1">
      <c r="BP176140" s="90"/>
    </row>
    <row r="176141" spans="68:68" customFormat="1">
      <c r="BP176141" s="90"/>
    </row>
    <row r="176142" spans="68:68" customFormat="1">
      <c r="BP176142" s="90"/>
    </row>
    <row r="176143" spans="68:68" customFormat="1">
      <c r="BP176143" s="90"/>
    </row>
    <row r="176144" spans="68:68" customFormat="1">
      <c r="BP176144" s="90"/>
    </row>
    <row r="176145" spans="68:68" customFormat="1">
      <c r="BP176145" s="90"/>
    </row>
    <row r="176146" spans="68:68" customFormat="1">
      <c r="BP176146" s="90"/>
    </row>
    <row r="176147" spans="68:68" customFormat="1">
      <c r="BP176147" s="90"/>
    </row>
    <row r="176148" spans="68:68" customFormat="1">
      <c r="BP176148" s="90"/>
    </row>
    <row r="176149" spans="68:68" customFormat="1">
      <c r="BP176149" s="90"/>
    </row>
    <row r="176150" spans="68:68" customFormat="1">
      <c r="BP176150" s="90"/>
    </row>
    <row r="176151" spans="68:68" customFormat="1">
      <c r="BP176151" s="90"/>
    </row>
    <row r="176152" spans="68:68" customFormat="1">
      <c r="BP176152" s="90"/>
    </row>
    <row r="176153" spans="68:68" customFormat="1">
      <c r="BP176153" s="90"/>
    </row>
    <row r="176154" spans="68:68" customFormat="1">
      <c r="BP176154" s="90"/>
    </row>
    <row r="176155" spans="68:68" customFormat="1">
      <c r="BP176155" s="90"/>
    </row>
    <row r="176156" spans="68:68" customFormat="1">
      <c r="BP176156" s="90"/>
    </row>
    <row r="176157" spans="68:68" customFormat="1">
      <c r="BP176157" s="90"/>
    </row>
    <row r="176158" spans="68:68" customFormat="1">
      <c r="BP176158" s="90"/>
    </row>
    <row r="176159" spans="68:68" customFormat="1">
      <c r="BP176159" s="90"/>
    </row>
    <row r="176160" spans="68:68" customFormat="1">
      <c r="BP176160" s="90"/>
    </row>
    <row r="176161" spans="68:68" customFormat="1">
      <c r="BP176161" s="90"/>
    </row>
    <row r="176162" spans="68:68" customFormat="1">
      <c r="BP176162" s="90"/>
    </row>
    <row r="176163" spans="68:68" customFormat="1">
      <c r="BP176163" s="90"/>
    </row>
    <row r="176164" spans="68:68" customFormat="1">
      <c r="BP176164" s="90"/>
    </row>
    <row r="176165" spans="68:68" customFormat="1">
      <c r="BP176165" s="90"/>
    </row>
    <row r="176166" spans="68:68" customFormat="1">
      <c r="BP176166" s="90"/>
    </row>
    <row r="176167" spans="68:68" customFormat="1">
      <c r="BP176167" s="90"/>
    </row>
    <row r="176168" spans="68:68" customFormat="1">
      <c r="BP176168" s="90"/>
    </row>
    <row r="176169" spans="68:68" customFormat="1">
      <c r="BP176169" s="90"/>
    </row>
    <row r="176170" spans="68:68" customFormat="1">
      <c r="BP176170" s="90"/>
    </row>
    <row r="176171" spans="68:68" customFormat="1">
      <c r="BP176171" s="90"/>
    </row>
    <row r="176172" spans="68:68" customFormat="1">
      <c r="BP176172" s="90"/>
    </row>
    <row r="176173" spans="68:68" customFormat="1">
      <c r="BP176173" s="90"/>
    </row>
    <row r="176174" spans="68:68" customFormat="1">
      <c r="BP176174" s="90"/>
    </row>
    <row r="176175" spans="68:68" customFormat="1">
      <c r="BP176175" s="90"/>
    </row>
    <row r="176176" spans="68:68" customFormat="1">
      <c r="BP176176" s="90"/>
    </row>
    <row r="176177" spans="68:68" customFormat="1">
      <c r="BP176177" s="90"/>
    </row>
    <row r="176178" spans="68:68" customFormat="1">
      <c r="BP176178" s="90"/>
    </row>
    <row r="176179" spans="68:68" customFormat="1">
      <c r="BP176179" s="90"/>
    </row>
    <row r="176180" spans="68:68" customFormat="1">
      <c r="BP176180" s="90"/>
    </row>
    <row r="176181" spans="68:68" customFormat="1">
      <c r="BP176181" s="90"/>
    </row>
    <row r="176182" spans="68:68" customFormat="1">
      <c r="BP176182" s="90"/>
    </row>
    <row r="176183" spans="68:68" customFormat="1">
      <c r="BP176183" s="90"/>
    </row>
    <row r="176184" spans="68:68" customFormat="1">
      <c r="BP176184" s="90"/>
    </row>
    <row r="176185" spans="68:68" customFormat="1">
      <c r="BP176185" s="90"/>
    </row>
    <row r="176186" spans="68:68" customFormat="1">
      <c r="BP176186" s="90"/>
    </row>
    <row r="176187" spans="68:68" customFormat="1">
      <c r="BP176187" s="90"/>
    </row>
    <row r="176188" spans="68:68" customFormat="1">
      <c r="BP176188" s="90"/>
    </row>
    <row r="176189" spans="68:68" customFormat="1">
      <c r="BP176189" s="90"/>
    </row>
    <row r="176190" spans="68:68" customFormat="1">
      <c r="BP176190" s="90"/>
    </row>
    <row r="176191" spans="68:68" customFormat="1">
      <c r="BP176191" s="90"/>
    </row>
    <row r="176192" spans="68:68" customFormat="1">
      <c r="BP176192" s="90"/>
    </row>
    <row r="176193" spans="68:68" customFormat="1">
      <c r="BP176193" s="90"/>
    </row>
    <row r="176194" spans="68:68" customFormat="1">
      <c r="BP176194" s="90"/>
    </row>
    <row r="176195" spans="68:68" customFormat="1">
      <c r="BP176195" s="90"/>
    </row>
    <row r="176196" spans="68:68" customFormat="1">
      <c r="BP176196" s="90"/>
    </row>
    <row r="176197" spans="68:68" customFormat="1">
      <c r="BP176197" s="90"/>
    </row>
    <row r="176198" spans="68:68" customFormat="1">
      <c r="BP176198" s="90"/>
    </row>
    <row r="176199" spans="68:68" customFormat="1">
      <c r="BP176199" s="90"/>
    </row>
    <row r="176200" spans="68:68" customFormat="1">
      <c r="BP176200" s="90"/>
    </row>
    <row r="176201" spans="68:68" customFormat="1">
      <c r="BP176201" s="90"/>
    </row>
    <row r="176202" spans="68:68" customFormat="1">
      <c r="BP176202" s="90"/>
    </row>
    <row r="176203" spans="68:68" customFormat="1">
      <c r="BP176203" s="90"/>
    </row>
    <row r="176204" spans="68:68" customFormat="1">
      <c r="BP176204" s="90"/>
    </row>
    <row r="176205" spans="68:68" customFormat="1">
      <c r="BP176205" s="90"/>
    </row>
    <row r="176206" spans="68:68" customFormat="1">
      <c r="BP176206" s="90"/>
    </row>
    <row r="176207" spans="68:68" customFormat="1">
      <c r="BP176207" s="90"/>
    </row>
    <row r="176208" spans="68:68" customFormat="1">
      <c r="BP176208" s="90"/>
    </row>
    <row r="176209" spans="68:68" customFormat="1">
      <c r="BP176209" s="90"/>
    </row>
    <row r="176210" spans="68:68" customFormat="1">
      <c r="BP176210" s="90"/>
    </row>
    <row r="176211" spans="68:68" customFormat="1">
      <c r="BP176211" s="90"/>
    </row>
    <row r="176212" spans="68:68" customFormat="1">
      <c r="BP176212" s="90"/>
    </row>
    <row r="176213" spans="68:68" customFormat="1">
      <c r="BP176213" s="90"/>
    </row>
    <row r="176214" spans="68:68" customFormat="1">
      <c r="BP176214" s="90"/>
    </row>
    <row r="176215" spans="68:68" customFormat="1">
      <c r="BP176215" s="90"/>
    </row>
    <row r="176216" spans="68:68" customFormat="1">
      <c r="BP176216" s="90"/>
    </row>
    <row r="176217" spans="68:68" customFormat="1">
      <c r="BP176217" s="90"/>
    </row>
    <row r="176218" spans="68:68" customFormat="1">
      <c r="BP176218" s="90"/>
    </row>
    <row r="176219" spans="68:68" customFormat="1">
      <c r="BP176219" s="90"/>
    </row>
    <row r="176220" spans="68:68" customFormat="1">
      <c r="BP176220" s="90"/>
    </row>
    <row r="176221" spans="68:68" customFormat="1">
      <c r="BP176221" s="90"/>
    </row>
    <row r="176222" spans="68:68" customFormat="1">
      <c r="BP176222" s="90"/>
    </row>
    <row r="176223" spans="68:68" customFormat="1">
      <c r="BP176223" s="90"/>
    </row>
    <row r="176224" spans="68:68" customFormat="1">
      <c r="BP176224" s="90"/>
    </row>
    <row r="176225" spans="68:68" customFormat="1">
      <c r="BP176225" s="90"/>
    </row>
    <row r="176226" spans="68:68" customFormat="1">
      <c r="BP176226" s="90"/>
    </row>
    <row r="176227" spans="68:68" customFormat="1">
      <c r="BP176227" s="90"/>
    </row>
    <row r="176228" spans="68:68" customFormat="1">
      <c r="BP176228" s="90"/>
    </row>
    <row r="176229" spans="68:68" customFormat="1">
      <c r="BP176229" s="90"/>
    </row>
    <row r="176230" spans="68:68" customFormat="1">
      <c r="BP176230" s="90"/>
    </row>
    <row r="176231" spans="68:68" customFormat="1">
      <c r="BP176231" s="90"/>
    </row>
    <row r="176232" spans="68:68" customFormat="1">
      <c r="BP176232" s="90"/>
    </row>
    <row r="176233" spans="68:68" customFormat="1">
      <c r="BP176233" s="90"/>
    </row>
    <row r="176234" spans="68:68" customFormat="1">
      <c r="BP176234" s="90"/>
    </row>
    <row r="176235" spans="68:68" customFormat="1">
      <c r="BP176235" s="90"/>
    </row>
    <row r="176236" spans="68:68" customFormat="1">
      <c r="BP176236" s="90"/>
    </row>
    <row r="176237" spans="68:68" customFormat="1">
      <c r="BP176237" s="90"/>
    </row>
    <row r="176238" spans="68:68" customFormat="1">
      <c r="BP176238" s="90"/>
    </row>
    <row r="176239" spans="68:68" customFormat="1">
      <c r="BP176239" s="90"/>
    </row>
    <row r="176240" spans="68:68" customFormat="1">
      <c r="BP176240" s="90"/>
    </row>
    <row r="176241" spans="68:68" customFormat="1">
      <c r="BP176241" s="90"/>
    </row>
    <row r="176242" spans="68:68" customFormat="1">
      <c r="BP176242" s="90"/>
    </row>
    <row r="176243" spans="68:68" customFormat="1">
      <c r="BP176243" s="90"/>
    </row>
    <row r="176244" spans="68:68" customFormat="1">
      <c r="BP176244" s="90"/>
    </row>
    <row r="176245" spans="68:68" customFormat="1">
      <c r="BP176245" s="90"/>
    </row>
    <row r="176246" spans="68:68" customFormat="1">
      <c r="BP176246" s="90"/>
    </row>
    <row r="176247" spans="68:68" customFormat="1">
      <c r="BP176247" s="90"/>
    </row>
    <row r="176248" spans="68:68" customFormat="1">
      <c r="BP176248" s="90"/>
    </row>
    <row r="176249" spans="68:68" customFormat="1">
      <c r="BP176249" s="90"/>
    </row>
    <row r="176250" spans="68:68" customFormat="1">
      <c r="BP176250" s="90"/>
    </row>
    <row r="176251" spans="68:68" customFormat="1">
      <c r="BP176251" s="90"/>
    </row>
    <row r="176252" spans="68:68" customFormat="1">
      <c r="BP176252" s="90"/>
    </row>
    <row r="176253" spans="68:68" customFormat="1">
      <c r="BP176253" s="90"/>
    </row>
    <row r="176254" spans="68:68" customFormat="1">
      <c r="BP176254" s="90"/>
    </row>
    <row r="176255" spans="68:68" customFormat="1">
      <c r="BP176255" s="90"/>
    </row>
    <row r="176256" spans="68:68" customFormat="1">
      <c r="BP176256" s="90"/>
    </row>
    <row r="176257" spans="68:68" customFormat="1">
      <c r="BP176257" s="90"/>
    </row>
    <row r="176258" spans="68:68" customFormat="1">
      <c r="BP176258" s="90"/>
    </row>
    <row r="176259" spans="68:68" customFormat="1">
      <c r="BP176259" s="90"/>
    </row>
    <row r="176260" spans="68:68" customFormat="1">
      <c r="BP176260" s="90"/>
    </row>
    <row r="176261" spans="68:68" customFormat="1">
      <c r="BP176261" s="90"/>
    </row>
    <row r="176262" spans="68:68" customFormat="1">
      <c r="BP176262" s="90"/>
    </row>
    <row r="176263" spans="68:68" customFormat="1">
      <c r="BP176263" s="90"/>
    </row>
    <row r="176264" spans="68:68" customFormat="1">
      <c r="BP176264" s="90"/>
    </row>
    <row r="176265" spans="68:68" customFormat="1">
      <c r="BP176265" s="90"/>
    </row>
    <row r="176266" spans="68:68" customFormat="1">
      <c r="BP176266" s="90"/>
    </row>
    <row r="176267" spans="68:68" customFormat="1">
      <c r="BP176267" s="90"/>
    </row>
    <row r="176268" spans="68:68" customFormat="1">
      <c r="BP176268" s="90"/>
    </row>
    <row r="176269" spans="68:68" customFormat="1">
      <c r="BP176269" s="90"/>
    </row>
    <row r="176270" spans="68:68" customFormat="1">
      <c r="BP176270" s="90"/>
    </row>
    <row r="176271" spans="68:68" customFormat="1">
      <c r="BP176271" s="90"/>
    </row>
    <row r="176272" spans="68:68" customFormat="1">
      <c r="BP176272" s="90"/>
    </row>
    <row r="176273" spans="68:68" customFormat="1">
      <c r="BP176273" s="90"/>
    </row>
    <row r="176274" spans="68:68" customFormat="1">
      <c r="BP176274" s="90"/>
    </row>
    <row r="176275" spans="68:68" customFormat="1">
      <c r="BP176275" s="90"/>
    </row>
    <row r="176276" spans="68:68" customFormat="1">
      <c r="BP176276" s="90"/>
    </row>
    <row r="176277" spans="68:68" customFormat="1">
      <c r="BP176277" s="90"/>
    </row>
    <row r="176278" spans="68:68" customFormat="1">
      <c r="BP176278" s="90"/>
    </row>
    <row r="176279" spans="68:68" customFormat="1">
      <c r="BP176279" s="90"/>
    </row>
    <row r="176280" spans="68:68" customFormat="1">
      <c r="BP176280" s="90"/>
    </row>
    <row r="176281" spans="68:68" customFormat="1">
      <c r="BP176281" s="90"/>
    </row>
    <row r="176282" spans="68:68" customFormat="1">
      <c r="BP176282" s="90"/>
    </row>
    <row r="176283" spans="68:68" customFormat="1">
      <c r="BP176283" s="90"/>
    </row>
    <row r="176284" spans="68:68" customFormat="1">
      <c r="BP176284" s="90"/>
    </row>
    <row r="176285" spans="68:68" customFormat="1">
      <c r="BP176285" s="90"/>
    </row>
    <row r="176286" spans="68:68" customFormat="1">
      <c r="BP176286" s="90"/>
    </row>
    <row r="176287" spans="68:68" customFormat="1">
      <c r="BP176287" s="90"/>
    </row>
    <row r="176288" spans="68:68" customFormat="1">
      <c r="BP176288" s="90"/>
    </row>
    <row r="176289" spans="68:68" customFormat="1">
      <c r="BP176289" s="90"/>
    </row>
    <row r="176290" spans="68:68" customFormat="1">
      <c r="BP176290" s="90"/>
    </row>
    <row r="176291" spans="68:68" customFormat="1">
      <c r="BP176291" s="90"/>
    </row>
    <row r="176292" spans="68:68" customFormat="1">
      <c r="BP176292" s="90"/>
    </row>
    <row r="176293" spans="68:68" customFormat="1">
      <c r="BP176293" s="90"/>
    </row>
    <row r="176294" spans="68:68" customFormat="1">
      <c r="BP176294" s="90"/>
    </row>
    <row r="176295" spans="68:68" customFormat="1">
      <c r="BP176295" s="90"/>
    </row>
    <row r="176296" spans="68:68" customFormat="1">
      <c r="BP176296" s="90"/>
    </row>
    <row r="176297" spans="68:68" customFormat="1">
      <c r="BP176297" s="90"/>
    </row>
    <row r="176298" spans="68:68" customFormat="1">
      <c r="BP176298" s="90"/>
    </row>
    <row r="176299" spans="68:68" customFormat="1">
      <c r="BP176299" s="90"/>
    </row>
    <row r="176300" spans="68:68" customFormat="1">
      <c r="BP176300" s="90"/>
    </row>
    <row r="176301" spans="68:68" customFormat="1">
      <c r="BP176301" s="90"/>
    </row>
    <row r="176302" spans="68:68" customFormat="1">
      <c r="BP176302" s="90"/>
    </row>
    <row r="176303" spans="68:68" customFormat="1">
      <c r="BP176303" s="90"/>
    </row>
    <row r="176304" spans="68:68" customFormat="1">
      <c r="BP176304" s="90"/>
    </row>
    <row r="176305" spans="68:68" customFormat="1">
      <c r="BP176305" s="90"/>
    </row>
    <row r="176306" spans="68:68" customFormat="1">
      <c r="BP176306" s="90"/>
    </row>
    <row r="176307" spans="68:68" customFormat="1">
      <c r="BP176307" s="90"/>
    </row>
    <row r="176308" spans="68:68" customFormat="1">
      <c r="BP176308" s="90"/>
    </row>
    <row r="176309" spans="68:68" customFormat="1">
      <c r="BP176309" s="90"/>
    </row>
    <row r="176310" spans="68:68" customFormat="1">
      <c r="BP176310" s="90"/>
    </row>
    <row r="176311" spans="68:68" customFormat="1">
      <c r="BP176311" s="90"/>
    </row>
    <row r="176312" spans="68:68" customFormat="1">
      <c r="BP176312" s="90"/>
    </row>
    <row r="176313" spans="68:68" customFormat="1">
      <c r="BP176313" s="90"/>
    </row>
    <row r="176314" spans="68:68" customFormat="1">
      <c r="BP176314" s="90"/>
    </row>
    <row r="176315" spans="68:68" customFormat="1">
      <c r="BP176315" s="90"/>
    </row>
    <row r="176316" spans="68:68" customFormat="1">
      <c r="BP176316" s="90"/>
    </row>
    <row r="176317" spans="68:68" customFormat="1">
      <c r="BP176317" s="90"/>
    </row>
    <row r="176318" spans="68:68" customFormat="1">
      <c r="BP176318" s="90"/>
    </row>
    <row r="176319" spans="68:68" customFormat="1">
      <c r="BP176319" s="90"/>
    </row>
    <row r="176320" spans="68:68" customFormat="1">
      <c r="BP176320" s="90"/>
    </row>
    <row r="176321" spans="68:68" customFormat="1">
      <c r="BP176321" s="90"/>
    </row>
    <row r="176322" spans="68:68" customFormat="1">
      <c r="BP176322" s="90"/>
    </row>
    <row r="176323" spans="68:68" customFormat="1">
      <c r="BP176323" s="90"/>
    </row>
    <row r="176324" spans="68:68" customFormat="1">
      <c r="BP176324" s="90"/>
    </row>
    <row r="176325" spans="68:68" customFormat="1">
      <c r="BP176325" s="90"/>
    </row>
    <row r="176326" spans="68:68" customFormat="1">
      <c r="BP176326" s="90"/>
    </row>
    <row r="176327" spans="68:68" customFormat="1">
      <c r="BP176327" s="90"/>
    </row>
    <row r="176328" spans="68:68" customFormat="1">
      <c r="BP176328" s="90"/>
    </row>
    <row r="176329" spans="68:68" customFormat="1">
      <c r="BP176329" s="90"/>
    </row>
    <row r="176330" spans="68:68" customFormat="1">
      <c r="BP176330" s="90"/>
    </row>
    <row r="176331" spans="68:68" customFormat="1">
      <c r="BP176331" s="90"/>
    </row>
    <row r="176332" spans="68:68" customFormat="1">
      <c r="BP176332" s="90"/>
    </row>
    <row r="176333" spans="68:68" customFormat="1">
      <c r="BP176333" s="90"/>
    </row>
    <row r="176334" spans="68:68" customFormat="1">
      <c r="BP176334" s="90"/>
    </row>
    <row r="176335" spans="68:68" customFormat="1">
      <c r="BP176335" s="90"/>
    </row>
    <row r="176336" spans="68:68" customFormat="1">
      <c r="BP176336" s="90"/>
    </row>
    <row r="176337" spans="68:68" customFormat="1">
      <c r="BP176337" s="90"/>
    </row>
    <row r="176338" spans="68:68" customFormat="1">
      <c r="BP176338" s="90"/>
    </row>
    <row r="176339" spans="68:68" customFormat="1">
      <c r="BP176339" s="90"/>
    </row>
    <row r="176340" spans="68:68" customFormat="1">
      <c r="BP176340" s="90"/>
    </row>
    <row r="176341" spans="68:68" customFormat="1">
      <c r="BP176341" s="90"/>
    </row>
    <row r="176342" spans="68:68" customFormat="1">
      <c r="BP176342" s="90"/>
    </row>
    <row r="176343" spans="68:68" customFormat="1">
      <c r="BP176343" s="90"/>
    </row>
    <row r="176344" spans="68:68" customFormat="1">
      <c r="BP176344" s="90"/>
    </row>
    <row r="176345" spans="68:68" customFormat="1">
      <c r="BP176345" s="90"/>
    </row>
    <row r="176346" spans="68:68" customFormat="1">
      <c r="BP176346" s="90"/>
    </row>
    <row r="176347" spans="68:68" customFormat="1">
      <c r="BP176347" s="90"/>
    </row>
    <row r="176348" spans="68:68" customFormat="1">
      <c r="BP176348" s="90"/>
    </row>
    <row r="176349" spans="68:68" customFormat="1">
      <c r="BP176349" s="90"/>
    </row>
    <row r="176350" spans="68:68" customFormat="1">
      <c r="BP176350" s="90"/>
    </row>
    <row r="176351" spans="68:68" customFormat="1">
      <c r="BP176351" s="90"/>
    </row>
    <row r="176352" spans="68:68" customFormat="1">
      <c r="BP176352" s="90"/>
    </row>
    <row r="176353" spans="68:68" customFormat="1">
      <c r="BP176353" s="90"/>
    </row>
    <row r="176354" spans="68:68" customFormat="1">
      <c r="BP176354" s="90"/>
    </row>
    <row r="176355" spans="68:68" customFormat="1">
      <c r="BP176355" s="90"/>
    </row>
    <row r="176356" spans="68:68" customFormat="1">
      <c r="BP176356" s="90"/>
    </row>
    <row r="176357" spans="68:68" customFormat="1">
      <c r="BP176357" s="90"/>
    </row>
    <row r="176358" spans="68:68" customFormat="1">
      <c r="BP176358" s="90"/>
    </row>
    <row r="176359" spans="68:68" customFormat="1">
      <c r="BP176359" s="90"/>
    </row>
    <row r="176360" spans="68:68" customFormat="1">
      <c r="BP176360" s="90"/>
    </row>
    <row r="176361" spans="68:68" customFormat="1">
      <c r="BP176361" s="90"/>
    </row>
    <row r="176362" spans="68:68" customFormat="1">
      <c r="BP176362" s="90"/>
    </row>
    <row r="176363" spans="68:68" customFormat="1">
      <c r="BP176363" s="90"/>
    </row>
    <row r="176364" spans="68:68" customFormat="1">
      <c r="BP176364" s="90"/>
    </row>
    <row r="176365" spans="68:68" customFormat="1">
      <c r="BP176365" s="90"/>
    </row>
    <row r="176366" spans="68:68" customFormat="1">
      <c r="BP176366" s="90"/>
    </row>
    <row r="176367" spans="68:68" customFormat="1">
      <c r="BP176367" s="90"/>
    </row>
    <row r="176368" spans="68:68" customFormat="1">
      <c r="BP176368" s="90"/>
    </row>
    <row r="176369" spans="68:68" customFormat="1">
      <c r="BP176369" s="90"/>
    </row>
    <row r="176370" spans="68:68" customFormat="1">
      <c r="BP176370" s="90"/>
    </row>
    <row r="176371" spans="68:68" customFormat="1">
      <c r="BP176371" s="90"/>
    </row>
    <row r="176372" spans="68:68" customFormat="1">
      <c r="BP176372" s="90"/>
    </row>
    <row r="176373" spans="68:68" customFormat="1">
      <c r="BP176373" s="90"/>
    </row>
    <row r="176374" spans="68:68" customFormat="1">
      <c r="BP176374" s="90"/>
    </row>
    <row r="176375" spans="68:68" customFormat="1">
      <c r="BP176375" s="90"/>
    </row>
    <row r="176376" spans="68:68" customFormat="1">
      <c r="BP176376" s="90"/>
    </row>
    <row r="176377" spans="68:68" customFormat="1">
      <c r="BP176377" s="90"/>
    </row>
    <row r="176378" spans="68:68" customFormat="1">
      <c r="BP176378" s="90"/>
    </row>
    <row r="176379" spans="68:68" customFormat="1">
      <c r="BP176379" s="90"/>
    </row>
    <row r="176380" spans="68:68" customFormat="1">
      <c r="BP176380" s="90"/>
    </row>
    <row r="176381" spans="68:68" customFormat="1">
      <c r="BP176381" s="90"/>
    </row>
    <row r="176382" spans="68:68" customFormat="1">
      <c r="BP176382" s="90"/>
    </row>
    <row r="176383" spans="68:68" customFormat="1">
      <c r="BP176383" s="90"/>
    </row>
    <row r="176384" spans="68:68" customFormat="1">
      <c r="BP176384" s="90"/>
    </row>
    <row r="176385" spans="68:68" customFormat="1">
      <c r="BP176385" s="90"/>
    </row>
    <row r="176386" spans="68:68" customFormat="1">
      <c r="BP176386" s="90"/>
    </row>
    <row r="176387" spans="68:68" customFormat="1">
      <c r="BP176387" s="90"/>
    </row>
    <row r="176388" spans="68:68" customFormat="1">
      <c r="BP176388" s="90"/>
    </row>
    <row r="176389" spans="68:68" customFormat="1">
      <c r="BP176389" s="90"/>
    </row>
    <row r="176390" spans="68:68" customFormat="1">
      <c r="BP176390" s="90"/>
    </row>
    <row r="176391" spans="68:68" customFormat="1">
      <c r="BP176391" s="90"/>
    </row>
    <row r="176392" spans="68:68" customFormat="1">
      <c r="BP176392" s="90"/>
    </row>
    <row r="176393" spans="68:68" customFormat="1">
      <c r="BP176393" s="90"/>
    </row>
    <row r="176394" spans="68:68" customFormat="1">
      <c r="BP176394" s="90"/>
    </row>
    <row r="176395" spans="68:68" customFormat="1">
      <c r="BP176395" s="90"/>
    </row>
    <row r="176396" spans="68:68" customFormat="1">
      <c r="BP176396" s="90"/>
    </row>
    <row r="176397" spans="68:68" customFormat="1">
      <c r="BP176397" s="90"/>
    </row>
    <row r="176398" spans="68:68" customFormat="1">
      <c r="BP176398" s="90"/>
    </row>
    <row r="176399" spans="68:68" customFormat="1">
      <c r="BP176399" s="90"/>
    </row>
    <row r="176400" spans="68:68" customFormat="1">
      <c r="BP176400" s="90"/>
    </row>
    <row r="176401" spans="68:68" customFormat="1">
      <c r="BP176401" s="90"/>
    </row>
    <row r="176402" spans="68:68" customFormat="1">
      <c r="BP176402" s="90"/>
    </row>
    <row r="176403" spans="68:68" customFormat="1">
      <c r="BP176403" s="90"/>
    </row>
    <row r="176404" spans="68:68" customFormat="1">
      <c r="BP176404" s="90"/>
    </row>
    <row r="176405" spans="68:68" customFormat="1">
      <c r="BP176405" s="90"/>
    </row>
    <row r="176406" spans="68:68" customFormat="1">
      <c r="BP176406" s="90"/>
    </row>
    <row r="176407" spans="68:68" customFormat="1">
      <c r="BP176407" s="90"/>
    </row>
    <row r="176408" spans="68:68" customFormat="1">
      <c r="BP176408" s="90"/>
    </row>
    <row r="176409" spans="68:68" customFormat="1">
      <c r="BP176409" s="90"/>
    </row>
    <row r="176410" spans="68:68" customFormat="1">
      <c r="BP176410" s="90"/>
    </row>
    <row r="176411" spans="68:68" customFormat="1">
      <c r="BP176411" s="90"/>
    </row>
    <row r="176412" spans="68:68" customFormat="1">
      <c r="BP176412" s="90"/>
    </row>
    <row r="176413" spans="68:68" customFormat="1">
      <c r="BP176413" s="90"/>
    </row>
    <row r="176414" spans="68:68" customFormat="1">
      <c r="BP176414" s="90"/>
    </row>
    <row r="176415" spans="68:68" customFormat="1">
      <c r="BP176415" s="90"/>
    </row>
    <row r="176416" spans="68:68" customFormat="1">
      <c r="BP176416" s="90"/>
    </row>
    <row r="176417" spans="68:68" customFormat="1">
      <c r="BP176417" s="90"/>
    </row>
    <row r="176418" spans="68:68" customFormat="1">
      <c r="BP176418" s="90"/>
    </row>
    <row r="176419" spans="68:68" customFormat="1">
      <c r="BP176419" s="90"/>
    </row>
    <row r="176420" spans="68:68" customFormat="1">
      <c r="BP176420" s="90"/>
    </row>
    <row r="176421" spans="68:68" customFormat="1">
      <c r="BP176421" s="90"/>
    </row>
    <row r="176422" spans="68:68" customFormat="1">
      <c r="BP176422" s="90"/>
    </row>
    <row r="176423" spans="68:68" customFormat="1">
      <c r="BP176423" s="90"/>
    </row>
    <row r="176424" spans="68:68" customFormat="1">
      <c r="BP176424" s="90"/>
    </row>
    <row r="176425" spans="68:68" customFormat="1">
      <c r="BP176425" s="90"/>
    </row>
    <row r="176426" spans="68:68" customFormat="1">
      <c r="BP176426" s="90"/>
    </row>
    <row r="176427" spans="68:68" customFormat="1">
      <c r="BP176427" s="90"/>
    </row>
    <row r="176428" spans="68:68" customFormat="1">
      <c r="BP176428" s="90"/>
    </row>
    <row r="176429" spans="68:68" customFormat="1">
      <c r="BP176429" s="90"/>
    </row>
    <row r="176430" spans="68:68" customFormat="1">
      <c r="BP176430" s="90"/>
    </row>
    <row r="176431" spans="68:68" customFormat="1">
      <c r="BP176431" s="90"/>
    </row>
    <row r="176432" spans="68:68" customFormat="1">
      <c r="BP176432" s="90"/>
    </row>
    <row r="176433" spans="68:68" customFormat="1">
      <c r="BP176433" s="90"/>
    </row>
    <row r="176434" spans="68:68" customFormat="1">
      <c r="BP176434" s="90"/>
    </row>
    <row r="176435" spans="68:68" customFormat="1">
      <c r="BP176435" s="90"/>
    </row>
    <row r="176436" spans="68:68" customFormat="1">
      <c r="BP176436" s="90"/>
    </row>
    <row r="176437" spans="68:68" customFormat="1">
      <c r="BP176437" s="90"/>
    </row>
    <row r="176438" spans="68:68" customFormat="1">
      <c r="BP176438" s="90"/>
    </row>
    <row r="176439" spans="68:68" customFormat="1">
      <c r="BP176439" s="90"/>
    </row>
    <row r="176440" spans="68:68" customFormat="1">
      <c r="BP176440" s="90"/>
    </row>
    <row r="176441" spans="68:68" customFormat="1">
      <c r="BP176441" s="90"/>
    </row>
    <row r="176442" spans="68:68" customFormat="1">
      <c r="BP176442" s="90"/>
    </row>
    <row r="176443" spans="68:68" customFormat="1">
      <c r="BP176443" s="90"/>
    </row>
    <row r="176444" spans="68:68" customFormat="1">
      <c r="BP176444" s="90"/>
    </row>
    <row r="176445" spans="68:68" customFormat="1">
      <c r="BP176445" s="90"/>
    </row>
    <row r="176446" spans="68:68" customFormat="1">
      <c r="BP176446" s="90"/>
    </row>
    <row r="176447" spans="68:68" customFormat="1">
      <c r="BP176447" s="90"/>
    </row>
    <row r="176448" spans="68:68" customFormat="1">
      <c r="BP176448" s="90"/>
    </row>
    <row r="176449" spans="68:68" customFormat="1">
      <c r="BP176449" s="90"/>
    </row>
    <row r="176450" spans="68:68" customFormat="1">
      <c r="BP176450" s="90"/>
    </row>
    <row r="176451" spans="68:68" customFormat="1">
      <c r="BP176451" s="90"/>
    </row>
    <row r="176452" spans="68:68" customFormat="1">
      <c r="BP176452" s="90"/>
    </row>
    <row r="176453" spans="68:68" customFormat="1">
      <c r="BP176453" s="90"/>
    </row>
    <row r="176454" spans="68:68" customFormat="1">
      <c r="BP176454" s="90"/>
    </row>
    <row r="176455" spans="68:68" customFormat="1">
      <c r="BP176455" s="90"/>
    </row>
    <row r="176456" spans="68:68" customFormat="1">
      <c r="BP176456" s="90"/>
    </row>
    <row r="176457" spans="68:68" customFormat="1">
      <c r="BP176457" s="90"/>
    </row>
    <row r="176458" spans="68:68" customFormat="1">
      <c r="BP176458" s="90"/>
    </row>
    <row r="176459" spans="68:68" customFormat="1">
      <c r="BP176459" s="90"/>
    </row>
    <row r="176460" spans="68:68" customFormat="1">
      <c r="BP176460" s="90"/>
    </row>
    <row r="176461" spans="68:68" customFormat="1">
      <c r="BP176461" s="90"/>
    </row>
    <row r="176462" spans="68:68" customFormat="1">
      <c r="BP176462" s="90"/>
    </row>
    <row r="176463" spans="68:68" customFormat="1">
      <c r="BP176463" s="90"/>
    </row>
    <row r="176464" spans="68:68" customFormat="1">
      <c r="BP176464" s="90"/>
    </row>
    <row r="176465" spans="68:68" customFormat="1">
      <c r="BP176465" s="90"/>
    </row>
    <row r="176466" spans="68:68" customFormat="1">
      <c r="BP176466" s="90"/>
    </row>
    <row r="176467" spans="68:68" customFormat="1">
      <c r="BP176467" s="90"/>
    </row>
    <row r="176468" spans="68:68" customFormat="1">
      <c r="BP176468" s="90"/>
    </row>
    <row r="176469" spans="68:68" customFormat="1">
      <c r="BP176469" s="90"/>
    </row>
    <row r="176470" spans="68:68" customFormat="1">
      <c r="BP176470" s="90"/>
    </row>
    <row r="176471" spans="68:68" customFormat="1">
      <c r="BP176471" s="90"/>
    </row>
    <row r="176472" spans="68:68" customFormat="1">
      <c r="BP176472" s="90"/>
    </row>
    <row r="176473" spans="68:68" customFormat="1">
      <c r="BP176473" s="90"/>
    </row>
    <row r="176474" spans="68:68" customFormat="1">
      <c r="BP176474" s="90"/>
    </row>
    <row r="176475" spans="68:68" customFormat="1">
      <c r="BP176475" s="90"/>
    </row>
    <row r="176476" spans="68:68" customFormat="1">
      <c r="BP176476" s="90"/>
    </row>
    <row r="176477" spans="68:68" customFormat="1">
      <c r="BP176477" s="90"/>
    </row>
    <row r="176478" spans="68:68" customFormat="1">
      <c r="BP176478" s="90"/>
    </row>
    <row r="176479" spans="68:68" customFormat="1">
      <c r="BP176479" s="90"/>
    </row>
    <row r="176480" spans="68:68" customFormat="1">
      <c r="BP176480" s="90"/>
    </row>
    <row r="176481" spans="68:68" customFormat="1">
      <c r="BP176481" s="90"/>
    </row>
    <row r="176482" spans="68:68" customFormat="1">
      <c r="BP176482" s="90"/>
    </row>
    <row r="176483" spans="68:68" customFormat="1">
      <c r="BP176483" s="90"/>
    </row>
    <row r="176484" spans="68:68" customFormat="1">
      <c r="BP176484" s="90"/>
    </row>
    <row r="176485" spans="68:68" customFormat="1">
      <c r="BP176485" s="90"/>
    </row>
    <row r="176486" spans="68:68" customFormat="1">
      <c r="BP176486" s="90"/>
    </row>
    <row r="176487" spans="68:68" customFormat="1">
      <c r="BP176487" s="90"/>
    </row>
    <row r="176488" spans="68:68" customFormat="1">
      <c r="BP176488" s="90"/>
    </row>
    <row r="176489" spans="68:68" customFormat="1">
      <c r="BP176489" s="90"/>
    </row>
    <row r="176490" spans="68:68" customFormat="1">
      <c r="BP176490" s="90"/>
    </row>
    <row r="176491" spans="68:68" customFormat="1">
      <c r="BP176491" s="90"/>
    </row>
    <row r="176492" spans="68:68" customFormat="1">
      <c r="BP176492" s="90"/>
    </row>
    <row r="176493" spans="68:68" customFormat="1">
      <c r="BP176493" s="90"/>
    </row>
    <row r="176494" spans="68:68" customFormat="1">
      <c r="BP176494" s="90"/>
    </row>
    <row r="176495" spans="68:68" customFormat="1">
      <c r="BP176495" s="90"/>
    </row>
    <row r="176496" spans="68:68" customFormat="1">
      <c r="BP176496" s="90"/>
    </row>
    <row r="176497" spans="68:68" customFormat="1">
      <c r="BP176497" s="90"/>
    </row>
    <row r="176498" spans="68:68" customFormat="1">
      <c r="BP176498" s="90"/>
    </row>
    <row r="176499" spans="68:68" customFormat="1">
      <c r="BP176499" s="90"/>
    </row>
    <row r="176500" spans="68:68" customFormat="1">
      <c r="BP176500" s="90"/>
    </row>
    <row r="176501" spans="68:68" customFormat="1">
      <c r="BP176501" s="90"/>
    </row>
    <row r="176502" spans="68:68" customFormat="1">
      <c r="BP176502" s="90"/>
    </row>
    <row r="176503" spans="68:68" customFormat="1">
      <c r="BP176503" s="90"/>
    </row>
    <row r="176504" spans="68:68" customFormat="1">
      <c r="BP176504" s="90"/>
    </row>
    <row r="176505" spans="68:68" customFormat="1">
      <c r="BP176505" s="90"/>
    </row>
    <row r="176506" spans="68:68" customFormat="1">
      <c r="BP176506" s="90"/>
    </row>
    <row r="176507" spans="68:68" customFormat="1">
      <c r="BP176507" s="90"/>
    </row>
    <row r="176508" spans="68:68" customFormat="1">
      <c r="BP176508" s="90"/>
    </row>
    <row r="176509" spans="68:68" customFormat="1">
      <c r="BP176509" s="90"/>
    </row>
    <row r="176510" spans="68:68" customFormat="1">
      <c r="BP176510" s="90"/>
    </row>
    <row r="176511" spans="68:68" customFormat="1">
      <c r="BP176511" s="90"/>
    </row>
    <row r="176512" spans="68:68" customFormat="1">
      <c r="BP176512" s="90"/>
    </row>
    <row r="176513" spans="68:68" customFormat="1">
      <c r="BP176513" s="90"/>
    </row>
    <row r="176514" spans="68:68" customFormat="1">
      <c r="BP176514" s="90"/>
    </row>
    <row r="176515" spans="68:68" customFormat="1">
      <c r="BP176515" s="90"/>
    </row>
    <row r="176516" spans="68:68" customFormat="1">
      <c r="BP176516" s="90"/>
    </row>
    <row r="176517" spans="68:68" customFormat="1">
      <c r="BP176517" s="90"/>
    </row>
    <row r="176518" spans="68:68" customFormat="1">
      <c r="BP176518" s="90"/>
    </row>
    <row r="176519" spans="68:68" customFormat="1">
      <c r="BP176519" s="90"/>
    </row>
    <row r="176520" spans="68:68" customFormat="1">
      <c r="BP176520" s="90"/>
    </row>
    <row r="176521" spans="68:68" customFormat="1">
      <c r="BP176521" s="90"/>
    </row>
    <row r="176522" spans="68:68" customFormat="1">
      <c r="BP176522" s="90"/>
    </row>
    <row r="176523" spans="68:68" customFormat="1">
      <c r="BP176523" s="90"/>
    </row>
    <row r="176524" spans="68:68" customFormat="1">
      <c r="BP176524" s="90"/>
    </row>
    <row r="176525" spans="68:68" customFormat="1">
      <c r="BP176525" s="90"/>
    </row>
    <row r="176526" spans="68:68" customFormat="1">
      <c r="BP176526" s="90"/>
    </row>
    <row r="176527" spans="68:68" customFormat="1">
      <c r="BP176527" s="90"/>
    </row>
    <row r="176528" spans="68:68" customFormat="1">
      <c r="BP176528" s="90"/>
    </row>
    <row r="176529" spans="68:68" customFormat="1">
      <c r="BP176529" s="90"/>
    </row>
    <row r="176530" spans="68:68" customFormat="1">
      <c r="BP176530" s="90"/>
    </row>
    <row r="176531" spans="68:68" customFormat="1">
      <c r="BP176531" s="90"/>
    </row>
    <row r="176532" spans="68:68" customFormat="1">
      <c r="BP176532" s="90"/>
    </row>
    <row r="176533" spans="68:68" customFormat="1">
      <c r="BP176533" s="90"/>
    </row>
    <row r="176534" spans="68:68" customFormat="1">
      <c r="BP176534" s="90"/>
    </row>
    <row r="176535" spans="68:68" customFormat="1">
      <c r="BP176535" s="90"/>
    </row>
    <row r="176536" spans="68:68" customFormat="1">
      <c r="BP176536" s="90"/>
    </row>
    <row r="176537" spans="68:68" customFormat="1">
      <c r="BP176537" s="90"/>
    </row>
    <row r="176538" spans="68:68" customFormat="1">
      <c r="BP176538" s="90"/>
    </row>
    <row r="176539" spans="68:68" customFormat="1">
      <c r="BP176539" s="90"/>
    </row>
    <row r="176540" spans="68:68" customFormat="1">
      <c r="BP176540" s="90"/>
    </row>
    <row r="176541" spans="68:68" customFormat="1">
      <c r="BP176541" s="90"/>
    </row>
    <row r="176542" spans="68:68" customFormat="1">
      <c r="BP176542" s="90"/>
    </row>
    <row r="176543" spans="68:68" customFormat="1">
      <c r="BP176543" s="90"/>
    </row>
    <row r="176544" spans="68:68" customFormat="1">
      <c r="BP176544" s="90"/>
    </row>
    <row r="176545" spans="68:68" customFormat="1">
      <c r="BP176545" s="90"/>
    </row>
    <row r="176546" spans="68:68" customFormat="1">
      <c r="BP176546" s="90"/>
    </row>
    <row r="176547" spans="68:68" customFormat="1">
      <c r="BP176547" s="90"/>
    </row>
    <row r="176548" spans="68:68" customFormat="1">
      <c r="BP176548" s="90"/>
    </row>
    <row r="176549" spans="68:68" customFormat="1">
      <c r="BP176549" s="90"/>
    </row>
    <row r="176550" spans="68:68" customFormat="1">
      <c r="BP176550" s="90"/>
    </row>
    <row r="176551" spans="68:68" customFormat="1">
      <c r="BP176551" s="90"/>
    </row>
    <row r="176552" spans="68:68" customFormat="1">
      <c r="BP176552" s="90"/>
    </row>
    <row r="176553" spans="68:68" customFormat="1">
      <c r="BP176553" s="90"/>
    </row>
    <row r="176554" spans="68:68" customFormat="1">
      <c r="BP176554" s="90"/>
    </row>
    <row r="176555" spans="68:68" customFormat="1">
      <c r="BP176555" s="90"/>
    </row>
    <row r="176556" spans="68:68" customFormat="1">
      <c r="BP176556" s="90"/>
    </row>
    <row r="176557" spans="68:68" customFormat="1">
      <c r="BP176557" s="90"/>
    </row>
    <row r="176558" spans="68:68" customFormat="1">
      <c r="BP176558" s="90"/>
    </row>
    <row r="176559" spans="68:68" customFormat="1">
      <c r="BP176559" s="90"/>
    </row>
    <row r="176560" spans="68:68" customFormat="1">
      <c r="BP176560" s="90"/>
    </row>
    <row r="176561" spans="68:68" customFormat="1">
      <c r="BP176561" s="90"/>
    </row>
    <row r="176562" spans="68:68" customFormat="1">
      <c r="BP176562" s="90"/>
    </row>
    <row r="176563" spans="68:68" customFormat="1">
      <c r="BP176563" s="90"/>
    </row>
    <row r="176564" spans="68:68" customFormat="1">
      <c r="BP176564" s="90"/>
    </row>
    <row r="176565" spans="68:68" customFormat="1">
      <c r="BP176565" s="90"/>
    </row>
    <row r="176566" spans="68:68" customFormat="1">
      <c r="BP176566" s="90"/>
    </row>
    <row r="176567" spans="68:68" customFormat="1">
      <c r="BP176567" s="90"/>
    </row>
    <row r="176568" spans="68:68" customFormat="1">
      <c r="BP176568" s="90"/>
    </row>
    <row r="176569" spans="68:68" customFormat="1">
      <c r="BP176569" s="90"/>
    </row>
    <row r="176570" spans="68:68" customFormat="1">
      <c r="BP176570" s="90"/>
    </row>
    <row r="176571" spans="68:68" customFormat="1">
      <c r="BP176571" s="90"/>
    </row>
    <row r="176572" spans="68:68" customFormat="1">
      <c r="BP176572" s="90"/>
    </row>
    <row r="176573" spans="68:68" customFormat="1">
      <c r="BP176573" s="90"/>
    </row>
    <row r="176574" spans="68:68" customFormat="1">
      <c r="BP176574" s="90"/>
    </row>
    <row r="176575" spans="68:68" customFormat="1">
      <c r="BP176575" s="90"/>
    </row>
    <row r="176576" spans="68:68" customFormat="1">
      <c r="BP176576" s="90"/>
    </row>
    <row r="176577" spans="68:68" customFormat="1">
      <c r="BP176577" s="90"/>
    </row>
    <row r="176578" spans="68:68" customFormat="1">
      <c r="BP176578" s="90"/>
    </row>
    <row r="176579" spans="68:68" customFormat="1">
      <c r="BP176579" s="90"/>
    </row>
    <row r="176580" spans="68:68" customFormat="1">
      <c r="BP176580" s="90"/>
    </row>
    <row r="176581" spans="68:68" customFormat="1">
      <c r="BP176581" s="90"/>
    </row>
    <row r="176582" spans="68:68" customFormat="1">
      <c r="BP176582" s="90"/>
    </row>
    <row r="176583" spans="68:68" customFormat="1">
      <c r="BP176583" s="90"/>
    </row>
    <row r="176584" spans="68:68" customFormat="1">
      <c r="BP176584" s="90"/>
    </row>
    <row r="176585" spans="68:68" customFormat="1">
      <c r="BP176585" s="90"/>
    </row>
    <row r="176586" spans="68:68" customFormat="1">
      <c r="BP176586" s="90"/>
    </row>
    <row r="176587" spans="68:68" customFormat="1">
      <c r="BP176587" s="90"/>
    </row>
    <row r="176588" spans="68:68" customFormat="1">
      <c r="BP176588" s="90"/>
    </row>
    <row r="176589" spans="68:68" customFormat="1">
      <c r="BP176589" s="90"/>
    </row>
    <row r="176590" spans="68:68" customFormat="1">
      <c r="BP176590" s="90"/>
    </row>
    <row r="176591" spans="68:68" customFormat="1">
      <c r="BP176591" s="90"/>
    </row>
    <row r="176592" spans="68:68" customFormat="1">
      <c r="BP176592" s="90"/>
    </row>
    <row r="176593" spans="68:68" customFormat="1">
      <c r="BP176593" s="90"/>
    </row>
    <row r="176594" spans="68:68" customFormat="1">
      <c r="BP176594" s="90"/>
    </row>
    <row r="176595" spans="68:68" customFormat="1">
      <c r="BP176595" s="90"/>
    </row>
    <row r="176596" spans="68:68" customFormat="1">
      <c r="BP176596" s="90"/>
    </row>
    <row r="176597" spans="68:68" customFormat="1">
      <c r="BP176597" s="90"/>
    </row>
    <row r="176598" spans="68:68" customFormat="1">
      <c r="BP176598" s="90"/>
    </row>
    <row r="176599" spans="68:68" customFormat="1">
      <c r="BP176599" s="90"/>
    </row>
    <row r="176600" spans="68:68" customFormat="1">
      <c r="BP176600" s="90"/>
    </row>
    <row r="176601" spans="68:68" customFormat="1">
      <c r="BP176601" s="90"/>
    </row>
    <row r="176602" spans="68:68" customFormat="1">
      <c r="BP176602" s="90"/>
    </row>
    <row r="176603" spans="68:68" customFormat="1">
      <c r="BP176603" s="90"/>
    </row>
    <row r="176604" spans="68:68" customFormat="1">
      <c r="BP176604" s="90"/>
    </row>
    <row r="176605" spans="68:68" customFormat="1">
      <c r="BP176605" s="90"/>
    </row>
    <row r="176606" spans="68:68" customFormat="1">
      <c r="BP176606" s="90"/>
    </row>
    <row r="176607" spans="68:68" customFormat="1">
      <c r="BP176607" s="90"/>
    </row>
    <row r="176608" spans="68:68" customFormat="1">
      <c r="BP176608" s="90"/>
    </row>
    <row r="176609" spans="68:68" customFormat="1">
      <c r="BP176609" s="90"/>
    </row>
    <row r="176610" spans="68:68" customFormat="1">
      <c r="BP176610" s="90"/>
    </row>
    <row r="176611" spans="68:68" customFormat="1">
      <c r="BP176611" s="90"/>
    </row>
    <row r="176612" spans="68:68" customFormat="1">
      <c r="BP176612" s="90"/>
    </row>
    <row r="176613" spans="68:68" customFormat="1">
      <c r="BP176613" s="90"/>
    </row>
    <row r="176614" spans="68:68" customFormat="1">
      <c r="BP176614" s="90"/>
    </row>
    <row r="176615" spans="68:68" customFormat="1">
      <c r="BP176615" s="90"/>
    </row>
    <row r="176616" spans="68:68" customFormat="1">
      <c r="BP176616" s="90"/>
    </row>
    <row r="176617" spans="68:68" customFormat="1">
      <c r="BP176617" s="90"/>
    </row>
    <row r="176618" spans="68:68" customFormat="1">
      <c r="BP176618" s="90"/>
    </row>
    <row r="176619" spans="68:68" customFormat="1">
      <c r="BP176619" s="90"/>
    </row>
    <row r="176620" spans="68:68" customFormat="1">
      <c r="BP176620" s="90"/>
    </row>
    <row r="176621" spans="68:68" customFormat="1">
      <c r="BP176621" s="90"/>
    </row>
    <row r="176622" spans="68:68" customFormat="1">
      <c r="BP176622" s="90"/>
    </row>
    <row r="176623" spans="68:68" customFormat="1">
      <c r="BP176623" s="90"/>
    </row>
    <row r="176624" spans="68:68" customFormat="1">
      <c r="BP176624" s="90"/>
    </row>
    <row r="176625" spans="68:68" customFormat="1">
      <c r="BP176625" s="90"/>
    </row>
    <row r="176626" spans="68:68" customFormat="1">
      <c r="BP176626" s="90"/>
    </row>
    <row r="176627" spans="68:68" customFormat="1">
      <c r="BP176627" s="90"/>
    </row>
    <row r="176628" spans="68:68" customFormat="1">
      <c r="BP176628" s="90"/>
    </row>
    <row r="176629" spans="68:68" customFormat="1">
      <c r="BP176629" s="90"/>
    </row>
    <row r="176630" spans="68:68" customFormat="1">
      <c r="BP176630" s="90"/>
    </row>
    <row r="176631" spans="68:68" customFormat="1">
      <c r="BP176631" s="90"/>
    </row>
    <row r="176632" spans="68:68" customFormat="1">
      <c r="BP176632" s="90"/>
    </row>
    <row r="176633" spans="68:68" customFormat="1">
      <c r="BP176633" s="90"/>
    </row>
    <row r="176634" spans="68:68" customFormat="1">
      <c r="BP176634" s="90"/>
    </row>
    <row r="176635" spans="68:68" customFormat="1">
      <c r="BP176635" s="90"/>
    </row>
    <row r="176636" spans="68:68" customFormat="1">
      <c r="BP176636" s="90"/>
    </row>
    <row r="176637" spans="68:68" customFormat="1">
      <c r="BP176637" s="90"/>
    </row>
    <row r="176638" spans="68:68" customFormat="1">
      <c r="BP176638" s="90"/>
    </row>
    <row r="176639" spans="68:68" customFormat="1">
      <c r="BP176639" s="90"/>
    </row>
    <row r="176640" spans="68:68" customFormat="1">
      <c r="BP176640" s="90"/>
    </row>
    <row r="176641" spans="68:68" customFormat="1">
      <c r="BP176641" s="90"/>
    </row>
    <row r="176642" spans="68:68" customFormat="1">
      <c r="BP176642" s="90"/>
    </row>
    <row r="176643" spans="68:68" customFormat="1">
      <c r="BP176643" s="90"/>
    </row>
    <row r="176644" spans="68:68" customFormat="1">
      <c r="BP176644" s="90"/>
    </row>
    <row r="176645" spans="68:68" customFormat="1">
      <c r="BP176645" s="90"/>
    </row>
    <row r="176646" spans="68:68" customFormat="1">
      <c r="BP176646" s="90"/>
    </row>
    <row r="176647" spans="68:68" customFormat="1">
      <c r="BP176647" s="90"/>
    </row>
    <row r="176648" spans="68:68" customFormat="1">
      <c r="BP176648" s="90"/>
    </row>
    <row r="176649" spans="68:68" customFormat="1">
      <c r="BP176649" s="90"/>
    </row>
    <row r="176650" spans="68:68" customFormat="1">
      <c r="BP176650" s="90"/>
    </row>
    <row r="176651" spans="68:68" customFormat="1">
      <c r="BP176651" s="90"/>
    </row>
    <row r="176652" spans="68:68" customFormat="1">
      <c r="BP176652" s="90"/>
    </row>
    <row r="176653" spans="68:68" customFormat="1">
      <c r="BP176653" s="90"/>
    </row>
    <row r="176654" spans="68:68" customFormat="1">
      <c r="BP176654" s="90"/>
    </row>
    <row r="176655" spans="68:68" customFormat="1">
      <c r="BP176655" s="90"/>
    </row>
    <row r="176656" spans="68:68" customFormat="1">
      <c r="BP176656" s="90"/>
    </row>
    <row r="176657" spans="68:68" customFormat="1">
      <c r="BP176657" s="90"/>
    </row>
    <row r="176658" spans="68:68" customFormat="1">
      <c r="BP176658" s="90"/>
    </row>
    <row r="176659" spans="68:68" customFormat="1">
      <c r="BP176659" s="90"/>
    </row>
    <row r="176660" spans="68:68" customFormat="1">
      <c r="BP176660" s="90"/>
    </row>
    <row r="176661" spans="68:68" customFormat="1">
      <c r="BP176661" s="90"/>
    </row>
    <row r="176662" spans="68:68" customFormat="1">
      <c r="BP176662" s="90"/>
    </row>
    <row r="176663" spans="68:68" customFormat="1">
      <c r="BP176663" s="90"/>
    </row>
    <row r="176664" spans="68:68" customFormat="1">
      <c r="BP176664" s="90"/>
    </row>
    <row r="176665" spans="68:68" customFormat="1">
      <c r="BP176665" s="90"/>
    </row>
    <row r="176666" spans="68:68" customFormat="1">
      <c r="BP176666" s="90"/>
    </row>
    <row r="176667" spans="68:68" customFormat="1">
      <c r="BP176667" s="90"/>
    </row>
    <row r="176668" spans="68:68" customFormat="1">
      <c r="BP176668" s="90"/>
    </row>
    <row r="176669" spans="68:68" customFormat="1">
      <c r="BP176669" s="90"/>
    </row>
    <row r="176670" spans="68:68" customFormat="1">
      <c r="BP176670" s="90"/>
    </row>
    <row r="176671" spans="68:68" customFormat="1">
      <c r="BP176671" s="90"/>
    </row>
    <row r="176672" spans="68:68" customFormat="1">
      <c r="BP176672" s="90"/>
    </row>
    <row r="176673" spans="68:68" customFormat="1">
      <c r="BP176673" s="90"/>
    </row>
    <row r="176674" spans="68:68" customFormat="1">
      <c r="BP176674" s="90"/>
    </row>
    <row r="176675" spans="68:68" customFormat="1">
      <c r="BP176675" s="90"/>
    </row>
    <row r="176676" spans="68:68" customFormat="1">
      <c r="BP176676" s="90"/>
    </row>
    <row r="176677" spans="68:68" customFormat="1">
      <c r="BP176677" s="90"/>
    </row>
    <row r="176678" spans="68:68" customFormat="1">
      <c r="BP176678" s="90"/>
    </row>
    <row r="176679" spans="68:68" customFormat="1">
      <c r="BP176679" s="90"/>
    </row>
    <row r="176680" spans="68:68" customFormat="1">
      <c r="BP176680" s="90"/>
    </row>
    <row r="176681" spans="68:68" customFormat="1">
      <c r="BP176681" s="90"/>
    </row>
    <row r="176682" spans="68:68" customFormat="1">
      <c r="BP176682" s="90"/>
    </row>
    <row r="176683" spans="68:68" customFormat="1">
      <c r="BP176683" s="90"/>
    </row>
    <row r="176684" spans="68:68" customFormat="1">
      <c r="BP176684" s="90"/>
    </row>
    <row r="176685" spans="68:68" customFormat="1">
      <c r="BP176685" s="90"/>
    </row>
    <row r="176686" spans="68:68" customFormat="1">
      <c r="BP176686" s="90"/>
    </row>
    <row r="176687" spans="68:68" customFormat="1">
      <c r="BP176687" s="90"/>
    </row>
    <row r="176688" spans="68:68" customFormat="1">
      <c r="BP176688" s="90"/>
    </row>
    <row r="176689" spans="68:68" customFormat="1">
      <c r="BP176689" s="90"/>
    </row>
    <row r="176690" spans="68:68" customFormat="1">
      <c r="BP176690" s="90"/>
    </row>
    <row r="176691" spans="68:68" customFormat="1">
      <c r="BP176691" s="90"/>
    </row>
    <row r="176692" spans="68:68" customFormat="1">
      <c r="BP176692" s="90"/>
    </row>
    <row r="176693" spans="68:68" customFormat="1">
      <c r="BP176693" s="90"/>
    </row>
    <row r="176694" spans="68:68" customFormat="1">
      <c r="BP176694" s="90"/>
    </row>
    <row r="176695" spans="68:68" customFormat="1">
      <c r="BP176695" s="90"/>
    </row>
    <row r="176696" spans="68:68" customFormat="1">
      <c r="BP176696" s="90"/>
    </row>
    <row r="176697" spans="68:68" customFormat="1">
      <c r="BP176697" s="90"/>
    </row>
    <row r="176698" spans="68:68" customFormat="1">
      <c r="BP176698" s="90"/>
    </row>
    <row r="176699" spans="68:68" customFormat="1">
      <c r="BP176699" s="90"/>
    </row>
    <row r="176700" spans="68:68" customFormat="1">
      <c r="BP176700" s="90"/>
    </row>
    <row r="176701" spans="68:68" customFormat="1">
      <c r="BP176701" s="90"/>
    </row>
    <row r="176702" spans="68:68" customFormat="1">
      <c r="BP176702" s="90"/>
    </row>
    <row r="176703" spans="68:68" customFormat="1">
      <c r="BP176703" s="90"/>
    </row>
    <row r="176704" spans="68:68" customFormat="1">
      <c r="BP176704" s="90"/>
    </row>
    <row r="176705" spans="68:68" customFormat="1">
      <c r="BP176705" s="90"/>
    </row>
    <row r="176706" spans="68:68" customFormat="1">
      <c r="BP176706" s="90"/>
    </row>
    <row r="176707" spans="68:68" customFormat="1">
      <c r="BP176707" s="90"/>
    </row>
    <row r="176708" spans="68:68" customFormat="1">
      <c r="BP176708" s="90"/>
    </row>
    <row r="176709" spans="68:68" customFormat="1">
      <c r="BP176709" s="90"/>
    </row>
    <row r="176710" spans="68:68" customFormat="1">
      <c r="BP176710" s="90"/>
    </row>
    <row r="176711" spans="68:68" customFormat="1">
      <c r="BP176711" s="90"/>
    </row>
    <row r="176712" spans="68:68" customFormat="1">
      <c r="BP176712" s="90"/>
    </row>
    <row r="176713" spans="68:68" customFormat="1">
      <c r="BP176713" s="90"/>
    </row>
    <row r="176714" spans="68:68" customFormat="1">
      <c r="BP176714" s="90"/>
    </row>
    <row r="176715" spans="68:68" customFormat="1">
      <c r="BP176715" s="90"/>
    </row>
    <row r="176716" spans="68:68" customFormat="1">
      <c r="BP176716" s="90"/>
    </row>
    <row r="176717" spans="68:68" customFormat="1">
      <c r="BP176717" s="90"/>
    </row>
    <row r="176718" spans="68:68" customFormat="1">
      <c r="BP176718" s="90"/>
    </row>
    <row r="176719" spans="68:68" customFormat="1">
      <c r="BP176719" s="90"/>
    </row>
    <row r="176720" spans="68:68" customFormat="1">
      <c r="BP176720" s="90"/>
    </row>
    <row r="176721" spans="68:68" customFormat="1">
      <c r="BP176721" s="90"/>
    </row>
    <row r="176722" spans="68:68" customFormat="1">
      <c r="BP176722" s="90"/>
    </row>
    <row r="176723" spans="68:68" customFormat="1">
      <c r="BP176723" s="90"/>
    </row>
    <row r="176724" spans="68:68" customFormat="1">
      <c r="BP176724" s="90"/>
    </row>
    <row r="176725" spans="68:68" customFormat="1">
      <c r="BP176725" s="90"/>
    </row>
    <row r="176726" spans="68:68" customFormat="1">
      <c r="BP176726" s="90"/>
    </row>
    <row r="176727" spans="68:68" customFormat="1">
      <c r="BP176727" s="90"/>
    </row>
    <row r="176728" spans="68:68" customFormat="1">
      <c r="BP176728" s="90"/>
    </row>
    <row r="176729" spans="68:68" customFormat="1">
      <c r="BP176729" s="90"/>
    </row>
    <row r="176730" spans="68:68" customFormat="1">
      <c r="BP176730" s="90"/>
    </row>
    <row r="176731" spans="68:68" customFormat="1">
      <c r="BP176731" s="90"/>
    </row>
    <row r="176732" spans="68:68" customFormat="1">
      <c r="BP176732" s="90"/>
    </row>
    <row r="176733" spans="68:68" customFormat="1">
      <c r="BP176733" s="90"/>
    </row>
    <row r="176734" spans="68:68" customFormat="1">
      <c r="BP176734" s="90"/>
    </row>
    <row r="176735" spans="68:68" customFormat="1">
      <c r="BP176735" s="90"/>
    </row>
    <row r="176736" spans="68:68" customFormat="1">
      <c r="BP176736" s="90"/>
    </row>
    <row r="176737" spans="68:68" customFormat="1">
      <c r="BP176737" s="90"/>
    </row>
    <row r="176738" spans="68:68" customFormat="1">
      <c r="BP176738" s="90"/>
    </row>
    <row r="176739" spans="68:68" customFormat="1">
      <c r="BP176739" s="90"/>
    </row>
    <row r="176740" spans="68:68" customFormat="1">
      <c r="BP176740" s="90"/>
    </row>
    <row r="176741" spans="68:68" customFormat="1">
      <c r="BP176741" s="90"/>
    </row>
    <row r="176742" spans="68:68" customFormat="1">
      <c r="BP176742" s="90"/>
    </row>
    <row r="176743" spans="68:68" customFormat="1">
      <c r="BP176743" s="90"/>
    </row>
    <row r="176744" spans="68:68" customFormat="1">
      <c r="BP176744" s="90"/>
    </row>
    <row r="176745" spans="68:68" customFormat="1">
      <c r="BP176745" s="90"/>
    </row>
    <row r="176746" spans="68:68" customFormat="1">
      <c r="BP176746" s="90"/>
    </row>
    <row r="176747" spans="68:68" customFormat="1">
      <c r="BP176747" s="90"/>
    </row>
    <row r="176748" spans="68:68" customFormat="1">
      <c r="BP176748" s="90"/>
    </row>
    <row r="176749" spans="68:68" customFormat="1">
      <c r="BP176749" s="90"/>
    </row>
    <row r="176750" spans="68:68" customFormat="1">
      <c r="BP176750" s="90"/>
    </row>
    <row r="176751" spans="68:68" customFormat="1">
      <c r="BP176751" s="90"/>
    </row>
    <row r="176752" spans="68:68" customFormat="1">
      <c r="BP176752" s="90"/>
    </row>
    <row r="176753" spans="68:68" customFormat="1">
      <c r="BP176753" s="90"/>
    </row>
    <row r="176754" spans="68:68" customFormat="1">
      <c r="BP176754" s="90"/>
    </row>
    <row r="176755" spans="68:68" customFormat="1">
      <c r="BP176755" s="90"/>
    </row>
    <row r="176756" spans="68:68" customFormat="1">
      <c r="BP176756" s="90"/>
    </row>
    <row r="176757" spans="68:68" customFormat="1">
      <c r="BP176757" s="90"/>
    </row>
    <row r="176758" spans="68:68" customFormat="1">
      <c r="BP176758" s="90"/>
    </row>
    <row r="176759" spans="68:68" customFormat="1">
      <c r="BP176759" s="90"/>
    </row>
    <row r="176760" spans="68:68" customFormat="1">
      <c r="BP176760" s="90"/>
    </row>
    <row r="176761" spans="68:68" customFormat="1">
      <c r="BP176761" s="90"/>
    </row>
    <row r="176762" spans="68:68" customFormat="1">
      <c r="BP176762" s="90"/>
    </row>
    <row r="176763" spans="68:68" customFormat="1">
      <c r="BP176763" s="90"/>
    </row>
    <row r="176764" spans="68:68" customFormat="1">
      <c r="BP176764" s="90"/>
    </row>
    <row r="176765" spans="68:68" customFormat="1">
      <c r="BP176765" s="90"/>
    </row>
    <row r="176766" spans="68:68" customFormat="1">
      <c r="BP176766" s="90"/>
    </row>
    <row r="176767" spans="68:68" customFormat="1">
      <c r="BP176767" s="90"/>
    </row>
    <row r="176768" spans="68:68" customFormat="1">
      <c r="BP176768" s="90"/>
    </row>
    <row r="176769" spans="68:68" customFormat="1">
      <c r="BP176769" s="90"/>
    </row>
    <row r="176770" spans="68:68" customFormat="1">
      <c r="BP176770" s="90"/>
    </row>
    <row r="176771" spans="68:68" customFormat="1">
      <c r="BP176771" s="90"/>
    </row>
    <row r="176772" spans="68:68" customFormat="1">
      <c r="BP176772" s="90"/>
    </row>
    <row r="176773" spans="68:68" customFormat="1">
      <c r="BP176773" s="90"/>
    </row>
    <row r="176774" spans="68:68" customFormat="1">
      <c r="BP176774" s="90"/>
    </row>
    <row r="176775" spans="68:68" customFormat="1">
      <c r="BP176775" s="90"/>
    </row>
    <row r="176776" spans="68:68" customFormat="1">
      <c r="BP176776" s="90"/>
    </row>
    <row r="176777" spans="68:68" customFormat="1">
      <c r="BP176777" s="90"/>
    </row>
    <row r="176778" spans="68:68" customFormat="1">
      <c r="BP176778" s="90"/>
    </row>
    <row r="176779" spans="68:68" customFormat="1">
      <c r="BP176779" s="90"/>
    </row>
    <row r="176780" spans="68:68" customFormat="1">
      <c r="BP176780" s="90"/>
    </row>
    <row r="176781" spans="68:68" customFormat="1">
      <c r="BP176781" s="90"/>
    </row>
    <row r="176782" spans="68:68" customFormat="1">
      <c r="BP176782" s="90"/>
    </row>
    <row r="176783" spans="68:68" customFormat="1">
      <c r="BP176783" s="90"/>
    </row>
    <row r="176784" spans="68:68" customFormat="1">
      <c r="BP176784" s="90"/>
    </row>
    <row r="176785" spans="68:68" customFormat="1">
      <c r="BP176785" s="90"/>
    </row>
    <row r="176786" spans="68:68" customFormat="1">
      <c r="BP176786" s="90"/>
    </row>
    <row r="176787" spans="68:68" customFormat="1">
      <c r="BP176787" s="90"/>
    </row>
    <row r="176788" spans="68:68" customFormat="1">
      <c r="BP176788" s="90"/>
    </row>
    <row r="176789" spans="68:68" customFormat="1">
      <c r="BP176789" s="90"/>
    </row>
    <row r="176790" spans="68:68" customFormat="1">
      <c r="BP176790" s="90"/>
    </row>
    <row r="176791" spans="68:68" customFormat="1">
      <c r="BP176791" s="90"/>
    </row>
    <row r="176792" spans="68:68" customFormat="1">
      <c r="BP176792" s="90"/>
    </row>
    <row r="176793" spans="68:68" customFormat="1">
      <c r="BP176793" s="90"/>
    </row>
    <row r="176794" spans="68:68" customFormat="1">
      <c r="BP176794" s="90"/>
    </row>
    <row r="176795" spans="68:68" customFormat="1">
      <c r="BP176795" s="90"/>
    </row>
    <row r="176796" spans="68:68" customFormat="1">
      <c r="BP176796" s="90"/>
    </row>
    <row r="176797" spans="68:68" customFormat="1">
      <c r="BP176797" s="90"/>
    </row>
    <row r="176798" spans="68:68" customFormat="1">
      <c r="BP176798" s="90"/>
    </row>
    <row r="176799" spans="68:68" customFormat="1">
      <c r="BP176799" s="90"/>
    </row>
    <row r="176800" spans="68:68" customFormat="1">
      <c r="BP176800" s="90"/>
    </row>
    <row r="176801" spans="68:68" customFormat="1">
      <c r="BP176801" s="90"/>
    </row>
    <row r="176802" spans="68:68" customFormat="1">
      <c r="BP176802" s="90"/>
    </row>
    <row r="176803" spans="68:68" customFormat="1">
      <c r="BP176803" s="90"/>
    </row>
    <row r="176804" spans="68:68" customFormat="1">
      <c r="BP176804" s="90"/>
    </row>
    <row r="176805" spans="68:68" customFormat="1">
      <c r="BP176805" s="90"/>
    </row>
    <row r="176806" spans="68:68" customFormat="1">
      <c r="BP176806" s="90"/>
    </row>
    <row r="176807" spans="68:68" customFormat="1">
      <c r="BP176807" s="90"/>
    </row>
    <row r="176808" spans="68:68" customFormat="1">
      <c r="BP176808" s="90"/>
    </row>
    <row r="176809" spans="68:68" customFormat="1">
      <c r="BP176809" s="90"/>
    </row>
    <row r="176810" spans="68:68" customFormat="1">
      <c r="BP176810" s="90"/>
    </row>
    <row r="176811" spans="68:68" customFormat="1">
      <c r="BP176811" s="90"/>
    </row>
    <row r="176812" spans="68:68" customFormat="1">
      <c r="BP176812" s="90"/>
    </row>
    <row r="176813" spans="68:68" customFormat="1">
      <c r="BP176813" s="90"/>
    </row>
    <row r="176814" spans="68:68" customFormat="1">
      <c r="BP176814" s="90"/>
    </row>
    <row r="176815" spans="68:68" customFormat="1">
      <c r="BP176815" s="90"/>
    </row>
    <row r="176816" spans="68:68" customFormat="1">
      <c r="BP176816" s="90"/>
    </row>
    <row r="176817" spans="68:68" customFormat="1">
      <c r="BP176817" s="90"/>
    </row>
    <row r="176818" spans="68:68" customFormat="1">
      <c r="BP176818" s="90"/>
    </row>
    <row r="176819" spans="68:68" customFormat="1">
      <c r="BP176819" s="90"/>
    </row>
    <row r="176820" spans="68:68" customFormat="1">
      <c r="BP176820" s="90"/>
    </row>
    <row r="176821" spans="68:68" customFormat="1">
      <c r="BP176821" s="90"/>
    </row>
    <row r="176822" spans="68:68" customFormat="1">
      <c r="BP176822" s="90"/>
    </row>
    <row r="176823" spans="68:68" customFormat="1">
      <c r="BP176823" s="90"/>
    </row>
    <row r="176824" spans="68:68" customFormat="1">
      <c r="BP176824" s="90"/>
    </row>
    <row r="176825" spans="68:68" customFormat="1">
      <c r="BP176825" s="90"/>
    </row>
    <row r="176826" spans="68:68" customFormat="1">
      <c r="BP176826" s="90"/>
    </row>
    <row r="176827" spans="68:68" customFormat="1">
      <c r="BP176827" s="90"/>
    </row>
    <row r="176828" spans="68:68" customFormat="1">
      <c r="BP176828" s="90"/>
    </row>
    <row r="176829" spans="68:68" customFormat="1">
      <c r="BP176829" s="90"/>
    </row>
    <row r="176830" spans="68:68" customFormat="1">
      <c r="BP176830" s="90"/>
    </row>
    <row r="176831" spans="68:68" customFormat="1">
      <c r="BP176831" s="90"/>
    </row>
    <row r="176832" spans="68:68" customFormat="1">
      <c r="BP176832" s="90"/>
    </row>
    <row r="176833" spans="68:68" customFormat="1">
      <c r="BP176833" s="90"/>
    </row>
    <row r="176834" spans="68:68" customFormat="1">
      <c r="BP176834" s="90"/>
    </row>
    <row r="176835" spans="68:68" customFormat="1">
      <c r="BP176835" s="90"/>
    </row>
    <row r="176836" spans="68:68" customFormat="1">
      <c r="BP176836" s="90"/>
    </row>
    <row r="176837" spans="68:68" customFormat="1">
      <c r="BP176837" s="90"/>
    </row>
    <row r="176838" spans="68:68" customFormat="1">
      <c r="BP176838" s="90"/>
    </row>
    <row r="176839" spans="68:68" customFormat="1">
      <c r="BP176839" s="90"/>
    </row>
    <row r="176840" spans="68:68" customFormat="1">
      <c r="BP176840" s="90"/>
    </row>
    <row r="176841" spans="68:68" customFormat="1">
      <c r="BP176841" s="90"/>
    </row>
    <row r="176842" spans="68:68" customFormat="1">
      <c r="BP176842" s="90"/>
    </row>
    <row r="176843" spans="68:68" customFormat="1">
      <c r="BP176843" s="90"/>
    </row>
    <row r="176844" spans="68:68" customFormat="1">
      <c r="BP176844" s="90"/>
    </row>
    <row r="176845" spans="68:68" customFormat="1">
      <c r="BP176845" s="90"/>
    </row>
    <row r="176846" spans="68:68" customFormat="1">
      <c r="BP176846" s="90"/>
    </row>
    <row r="176847" spans="68:68" customFormat="1">
      <c r="BP176847" s="90"/>
    </row>
    <row r="176848" spans="68:68" customFormat="1">
      <c r="BP176848" s="90"/>
    </row>
    <row r="176849" spans="68:68" customFormat="1">
      <c r="BP176849" s="90"/>
    </row>
    <row r="176850" spans="68:68" customFormat="1">
      <c r="BP176850" s="90"/>
    </row>
    <row r="176851" spans="68:68" customFormat="1">
      <c r="BP176851" s="90"/>
    </row>
    <row r="176852" spans="68:68" customFormat="1">
      <c r="BP176852" s="90"/>
    </row>
    <row r="176853" spans="68:68" customFormat="1">
      <c r="BP176853" s="90"/>
    </row>
    <row r="176854" spans="68:68" customFormat="1">
      <c r="BP176854" s="90"/>
    </row>
    <row r="176855" spans="68:68" customFormat="1">
      <c r="BP176855" s="90"/>
    </row>
    <row r="176856" spans="68:68" customFormat="1">
      <c r="BP176856" s="90"/>
    </row>
    <row r="176857" spans="68:68" customFormat="1">
      <c r="BP176857" s="90"/>
    </row>
    <row r="176858" spans="68:68" customFormat="1">
      <c r="BP176858" s="90"/>
    </row>
    <row r="176859" spans="68:68" customFormat="1">
      <c r="BP176859" s="90"/>
    </row>
    <row r="176860" spans="68:68" customFormat="1">
      <c r="BP176860" s="90"/>
    </row>
    <row r="176861" spans="68:68" customFormat="1">
      <c r="BP176861" s="90"/>
    </row>
    <row r="176862" spans="68:68" customFormat="1">
      <c r="BP176862" s="90"/>
    </row>
    <row r="176863" spans="68:68" customFormat="1">
      <c r="BP176863" s="90"/>
    </row>
    <row r="176864" spans="68:68" customFormat="1">
      <c r="BP176864" s="90"/>
    </row>
    <row r="176865" spans="68:68" customFormat="1">
      <c r="BP176865" s="90"/>
    </row>
    <row r="176866" spans="68:68" customFormat="1">
      <c r="BP176866" s="90"/>
    </row>
    <row r="176867" spans="68:68" customFormat="1">
      <c r="BP176867" s="90"/>
    </row>
    <row r="176868" spans="68:68" customFormat="1">
      <c r="BP176868" s="90"/>
    </row>
    <row r="176869" spans="68:68" customFormat="1">
      <c r="BP176869" s="90"/>
    </row>
    <row r="176870" spans="68:68" customFormat="1">
      <c r="BP176870" s="90"/>
    </row>
    <row r="176871" spans="68:68" customFormat="1">
      <c r="BP176871" s="90"/>
    </row>
    <row r="176872" spans="68:68" customFormat="1">
      <c r="BP176872" s="90"/>
    </row>
    <row r="176873" spans="68:68" customFormat="1">
      <c r="BP176873" s="90"/>
    </row>
    <row r="176874" spans="68:68" customFormat="1">
      <c r="BP176874" s="90"/>
    </row>
    <row r="176875" spans="68:68" customFormat="1">
      <c r="BP176875" s="90"/>
    </row>
    <row r="176876" spans="68:68" customFormat="1">
      <c r="BP176876" s="90"/>
    </row>
    <row r="176877" spans="68:68" customFormat="1">
      <c r="BP176877" s="90"/>
    </row>
    <row r="176878" spans="68:68" customFormat="1">
      <c r="BP176878" s="90"/>
    </row>
    <row r="176879" spans="68:68" customFormat="1">
      <c r="BP176879" s="90"/>
    </row>
    <row r="176880" spans="68:68" customFormat="1">
      <c r="BP176880" s="90"/>
    </row>
    <row r="176881" spans="68:68" customFormat="1">
      <c r="BP176881" s="90"/>
    </row>
    <row r="176882" spans="68:68" customFormat="1">
      <c r="BP176882" s="90"/>
    </row>
    <row r="176883" spans="68:68" customFormat="1">
      <c r="BP176883" s="90"/>
    </row>
    <row r="176884" spans="68:68" customFormat="1">
      <c r="BP176884" s="90"/>
    </row>
    <row r="176885" spans="68:68" customFormat="1">
      <c r="BP176885" s="90"/>
    </row>
    <row r="176886" spans="68:68" customFormat="1">
      <c r="BP176886" s="90"/>
    </row>
    <row r="176887" spans="68:68" customFormat="1">
      <c r="BP176887" s="90"/>
    </row>
    <row r="176888" spans="68:68" customFormat="1">
      <c r="BP176888" s="90"/>
    </row>
    <row r="176889" spans="68:68" customFormat="1">
      <c r="BP176889" s="90"/>
    </row>
    <row r="176890" spans="68:68" customFormat="1">
      <c r="BP176890" s="90"/>
    </row>
    <row r="176891" spans="68:68" customFormat="1">
      <c r="BP176891" s="90"/>
    </row>
    <row r="176892" spans="68:68" customFormat="1">
      <c r="BP176892" s="90"/>
    </row>
    <row r="176893" spans="68:68" customFormat="1">
      <c r="BP176893" s="90"/>
    </row>
    <row r="176894" spans="68:68" customFormat="1">
      <c r="BP176894" s="90"/>
    </row>
    <row r="176895" spans="68:68" customFormat="1">
      <c r="BP176895" s="90"/>
    </row>
    <row r="176896" spans="68:68" customFormat="1">
      <c r="BP176896" s="90"/>
    </row>
    <row r="176897" spans="68:68" customFormat="1">
      <c r="BP176897" s="90"/>
    </row>
    <row r="176898" spans="68:68" customFormat="1">
      <c r="BP176898" s="90"/>
    </row>
    <row r="176899" spans="68:68" customFormat="1">
      <c r="BP176899" s="90"/>
    </row>
    <row r="176900" spans="68:68" customFormat="1">
      <c r="BP176900" s="90"/>
    </row>
    <row r="176901" spans="68:68" customFormat="1">
      <c r="BP176901" s="90"/>
    </row>
    <row r="176902" spans="68:68" customFormat="1">
      <c r="BP176902" s="90"/>
    </row>
    <row r="176903" spans="68:68" customFormat="1">
      <c r="BP176903" s="90"/>
    </row>
    <row r="176904" spans="68:68" customFormat="1">
      <c r="BP176904" s="90"/>
    </row>
    <row r="176905" spans="68:68" customFormat="1">
      <c r="BP176905" s="90"/>
    </row>
    <row r="176906" spans="68:68" customFormat="1">
      <c r="BP176906" s="90"/>
    </row>
    <row r="176907" spans="68:68" customFormat="1">
      <c r="BP176907" s="90"/>
    </row>
    <row r="176908" spans="68:68" customFormat="1">
      <c r="BP176908" s="90"/>
    </row>
    <row r="176909" spans="68:68" customFormat="1">
      <c r="BP176909" s="90"/>
    </row>
    <row r="176910" spans="68:68" customFormat="1">
      <c r="BP176910" s="90"/>
    </row>
    <row r="176911" spans="68:68" customFormat="1">
      <c r="BP176911" s="90"/>
    </row>
    <row r="176912" spans="68:68" customFormat="1">
      <c r="BP176912" s="90"/>
    </row>
    <row r="176913" spans="68:68" customFormat="1">
      <c r="BP176913" s="90"/>
    </row>
    <row r="176914" spans="68:68" customFormat="1">
      <c r="BP176914" s="90"/>
    </row>
    <row r="176915" spans="68:68" customFormat="1">
      <c r="BP176915" s="90"/>
    </row>
    <row r="176916" spans="68:68" customFormat="1">
      <c r="BP176916" s="90"/>
    </row>
    <row r="176917" spans="68:68" customFormat="1">
      <c r="BP176917" s="90"/>
    </row>
    <row r="176918" spans="68:68" customFormat="1">
      <c r="BP176918" s="90"/>
    </row>
    <row r="176919" spans="68:68" customFormat="1">
      <c r="BP176919" s="90"/>
    </row>
    <row r="176920" spans="68:68" customFormat="1">
      <c r="BP176920" s="90"/>
    </row>
    <row r="176921" spans="68:68" customFormat="1">
      <c r="BP176921" s="90"/>
    </row>
    <row r="176922" spans="68:68" customFormat="1">
      <c r="BP176922" s="90"/>
    </row>
    <row r="176923" spans="68:68" customFormat="1">
      <c r="BP176923" s="90"/>
    </row>
    <row r="176924" spans="68:68" customFormat="1">
      <c r="BP176924" s="90"/>
    </row>
    <row r="176925" spans="68:68" customFormat="1">
      <c r="BP176925" s="90"/>
    </row>
    <row r="176926" spans="68:68" customFormat="1">
      <c r="BP176926" s="90"/>
    </row>
    <row r="176927" spans="68:68" customFormat="1">
      <c r="BP176927" s="90"/>
    </row>
    <row r="176928" spans="68:68" customFormat="1">
      <c r="BP176928" s="90"/>
    </row>
    <row r="176929" spans="68:68" customFormat="1">
      <c r="BP176929" s="90"/>
    </row>
    <row r="176930" spans="68:68" customFormat="1">
      <c r="BP176930" s="90"/>
    </row>
    <row r="176931" spans="68:68" customFormat="1">
      <c r="BP176931" s="90"/>
    </row>
    <row r="176932" spans="68:68" customFormat="1">
      <c r="BP176932" s="90"/>
    </row>
    <row r="176933" spans="68:68" customFormat="1">
      <c r="BP176933" s="90"/>
    </row>
    <row r="176934" spans="68:68" customFormat="1">
      <c r="BP176934" s="90"/>
    </row>
    <row r="176935" spans="68:68" customFormat="1">
      <c r="BP176935" s="90"/>
    </row>
    <row r="176936" spans="68:68" customFormat="1">
      <c r="BP176936" s="90"/>
    </row>
    <row r="176937" spans="68:68" customFormat="1">
      <c r="BP176937" s="90"/>
    </row>
    <row r="176938" spans="68:68" customFormat="1">
      <c r="BP176938" s="90"/>
    </row>
    <row r="176939" spans="68:68" customFormat="1">
      <c r="BP176939" s="90"/>
    </row>
    <row r="176940" spans="68:68" customFormat="1">
      <c r="BP176940" s="90"/>
    </row>
    <row r="176941" spans="68:68" customFormat="1">
      <c r="BP176941" s="90"/>
    </row>
    <row r="176942" spans="68:68" customFormat="1">
      <c r="BP176942" s="90"/>
    </row>
    <row r="176943" spans="68:68" customFormat="1">
      <c r="BP176943" s="90"/>
    </row>
    <row r="176944" spans="68:68" customFormat="1">
      <c r="BP176944" s="90"/>
    </row>
    <row r="176945" spans="68:68" customFormat="1">
      <c r="BP176945" s="90"/>
    </row>
    <row r="176946" spans="68:68" customFormat="1">
      <c r="BP176946" s="90"/>
    </row>
    <row r="176947" spans="68:68" customFormat="1">
      <c r="BP176947" s="90"/>
    </row>
    <row r="176948" spans="68:68" customFormat="1">
      <c r="BP176948" s="90"/>
    </row>
    <row r="176949" spans="68:68" customFormat="1">
      <c r="BP176949" s="90"/>
    </row>
    <row r="176950" spans="68:68" customFormat="1">
      <c r="BP176950" s="90"/>
    </row>
    <row r="176951" spans="68:68" customFormat="1">
      <c r="BP176951" s="90"/>
    </row>
    <row r="176952" spans="68:68" customFormat="1">
      <c r="BP176952" s="90"/>
    </row>
    <row r="176953" spans="68:68" customFormat="1">
      <c r="BP176953" s="90"/>
    </row>
    <row r="176954" spans="68:68" customFormat="1">
      <c r="BP176954" s="90"/>
    </row>
    <row r="176955" spans="68:68" customFormat="1">
      <c r="BP176955" s="90"/>
    </row>
    <row r="176956" spans="68:68" customFormat="1">
      <c r="BP176956" s="90"/>
    </row>
    <row r="176957" spans="68:68" customFormat="1">
      <c r="BP176957" s="90"/>
    </row>
    <row r="176958" spans="68:68" customFormat="1">
      <c r="BP176958" s="90"/>
    </row>
    <row r="176959" spans="68:68" customFormat="1">
      <c r="BP176959" s="90"/>
    </row>
    <row r="176960" spans="68:68" customFormat="1">
      <c r="BP176960" s="90"/>
    </row>
    <row r="176961" spans="68:68" customFormat="1">
      <c r="BP176961" s="90"/>
    </row>
    <row r="176962" spans="68:68" customFormat="1">
      <c r="BP176962" s="90"/>
    </row>
    <row r="176963" spans="68:68" customFormat="1">
      <c r="BP176963" s="90"/>
    </row>
    <row r="176964" spans="68:68" customFormat="1">
      <c r="BP176964" s="90"/>
    </row>
    <row r="176965" spans="68:68" customFormat="1">
      <c r="BP176965" s="90"/>
    </row>
    <row r="176966" spans="68:68" customFormat="1">
      <c r="BP176966" s="90"/>
    </row>
    <row r="176967" spans="68:68" customFormat="1">
      <c r="BP176967" s="90"/>
    </row>
    <row r="176968" spans="68:68" customFormat="1">
      <c r="BP176968" s="90"/>
    </row>
    <row r="176969" spans="68:68" customFormat="1">
      <c r="BP176969" s="90"/>
    </row>
    <row r="176970" spans="68:68" customFormat="1">
      <c r="BP176970" s="90"/>
    </row>
    <row r="176971" spans="68:68" customFormat="1">
      <c r="BP176971" s="90"/>
    </row>
    <row r="176972" spans="68:68" customFormat="1">
      <c r="BP176972" s="90"/>
    </row>
    <row r="176973" spans="68:68" customFormat="1">
      <c r="BP176973" s="90"/>
    </row>
    <row r="176974" spans="68:68" customFormat="1">
      <c r="BP176974" s="90"/>
    </row>
    <row r="176975" spans="68:68" customFormat="1">
      <c r="BP176975" s="90"/>
    </row>
    <row r="176976" spans="68:68" customFormat="1">
      <c r="BP176976" s="90"/>
    </row>
    <row r="176977" spans="68:68" customFormat="1">
      <c r="BP176977" s="90"/>
    </row>
    <row r="176978" spans="68:68" customFormat="1">
      <c r="BP176978" s="90"/>
    </row>
    <row r="176979" spans="68:68" customFormat="1">
      <c r="BP176979" s="90"/>
    </row>
    <row r="176980" spans="68:68" customFormat="1">
      <c r="BP176980" s="90"/>
    </row>
    <row r="176981" spans="68:68" customFormat="1">
      <c r="BP176981" s="90"/>
    </row>
    <row r="176982" spans="68:68" customFormat="1">
      <c r="BP176982" s="90"/>
    </row>
    <row r="176983" spans="68:68" customFormat="1">
      <c r="BP176983" s="90"/>
    </row>
    <row r="176984" spans="68:68" customFormat="1">
      <c r="BP176984" s="90"/>
    </row>
    <row r="176985" spans="68:68" customFormat="1">
      <c r="BP176985" s="90"/>
    </row>
    <row r="176986" spans="68:68" customFormat="1">
      <c r="BP176986" s="90"/>
    </row>
    <row r="176987" spans="68:68" customFormat="1">
      <c r="BP176987" s="90"/>
    </row>
    <row r="176988" spans="68:68" customFormat="1">
      <c r="BP176988" s="90"/>
    </row>
    <row r="176989" spans="68:68" customFormat="1">
      <c r="BP176989" s="90"/>
    </row>
    <row r="176990" spans="68:68" customFormat="1">
      <c r="BP176990" s="90"/>
    </row>
    <row r="176991" spans="68:68" customFormat="1">
      <c r="BP176991" s="90"/>
    </row>
    <row r="176992" spans="68:68" customFormat="1">
      <c r="BP176992" s="90"/>
    </row>
    <row r="176993" spans="68:68" customFormat="1">
      <c r="BP176993" s="90"/>
    </row>
    <row r="176994" spans="68:68" customFormat="1">
      <c r="BP176994" s="90"/>
    </row>
    <row r="176995" spans="68:68" customFormat="1">
      <c r="BP176995" s="90"/>
    </row>
    <row r="176996" spans="68:68" customFormat="1">
      <c r="BP176996" s="90"/>
    </row>
    <row r="176997" spans="68:68" customFormat="1">
      <c r="BP176997" s="90"/>
    </row>
    <row r="176998" spans="68:68" customFormat="1">
      <c r="BP176998" s="90"/>
    </row>
    <row r="176999" spans="68:68" customFormat="1">
      <c r="BP176999" s="90"/>
    </row>
    <row r="177000" spans="68:68" customFormat="1">
      <c r="BP177000" s="90"/>
    </row>
    <row r="177001" spans="68:68" customFormat="1">
      <c r="BP177001" s="90"/>
    </row>
    <row r="177002" spans="68:68" customFormat="1">
      <c r="BP177002" s="90"/>
    </row>
    <row r="177003" spans="68:68" customFormat="1">
      <c r="BP177003" s="90"/>
    </row>
    <row r="177004" spans="68:68" customFormat="1">
      <c r="BP177004" s="90"/>
    </row>
    <row r="177005" spans="68:68" customFormat="1">
      <c r="BP177005" s="90"/>
    </row>
    <row r="177006" spans="68:68" customFormat="1">
      <c r="BP177006" s="90"/>
    </row>
    <row r="177007" spans="68:68" customFormat="1">
      <c r="BP177007" s="90"/>
    </row>
    <row r="177008" spans="68:68" customFormat="1">
      <c r="BP177008" s="90"/>
    </row>
    <row r="177009" spans="68:68" customFormat="1">
      <c r="BP177009" s="90"/>
    </row>
    <row r="177010" spans="68:68" customFormat="1">
      <c r="BP177010" s="90"/>
    </row>
    <row r="177011" spans="68:68" customFormat="1">
      <c r="BP177011" s="90"/>
    </row>
    <row r="177012" spans="68:68" customFormat="1">
      <c r="BP177012" s="90"/>
    </row>
    <row r="177013" spans="68:68" customFormat="1">
      <c r="BP177013" s="90"/>
    </row>
    <row r="177014" spans="68:68" customFormat="1">
      <c r="BP177014" s="90"/>
    </row>
    <row r="177015" spans="68:68" customFormat="1">
      <c r="BP177015" s="90"/>
    </row>
    <row r="177016" spans="68:68" customFormat="1">
      <c r="BP177016" s="90"/>
    </row>
    <row r="177017" spans="68:68" customFormat="1">
      <c r="BP177017" s="90"/>
    </row>
    <row r="177018" spans="68:68" customFormat="1">
      <c r="BP177018" s="90"/>
    </row>
    <row r="177019" spans="68:68" customFormat="1">
      <c r="BP177019" s="90"/>
    </row>
    <row r="177020" spans="68:68" customFormat="1">
      <c r="BP177020" s="90"/>
    </row>
    <row r="177021" spans="68:68" customFormat="1">
      <c r="BP177021" s="90"/>
    </row>
    <row r="177022" spans="68:68" customFormat="1">
      <c r="BP177022" s="90"/>
    </row>
    <row r="177023" spans="68:68" customFormat="1">
      <c r="BP177023" s="90"/>
    </row>
    <row r="177024" spans="68:68" customFormat="1">
      <c r="BP177024" s="90"/>
    </row>
    <row r="177025" spans="68:68" customFormat="1">
      <c r="BP177025" s="90"/>
    </row>
    <row r="177026" spans="68:68" customFormat="1">
      <c r="BP177026" s="90"/>
    </row>
    <row r="177027" spans="68:68" customFormat="1">
      <c r="BP177027" s="90"/>
    </row>
    <row r="177028" spans="68:68" customFormat="1">
      <c r="BP177028" s="90"/>
    </row>
    <row r="177029" spans="68:68" customFormat="1">
      <c r="BP177029" s="90"/>
    </row>
    <row r="177030" spans="68:68" customFormat="1">
      <c r="BP177030" s="90"/>
    </row>
    <row r="177031" spans="68:68" customFormat="1">
      <c r="BP177031" s="90"/>
    </row>
    <row r="177032" spans="68:68" customFormat="1">
      <c r="BP177032" s="90"/>
    </row>
    <row r="177033" spans="68:68" customFormat="1">
      <c r="BP177033" s="90"/>
    </row>
    <row r="177034" spans="68:68" customFormat="1">
      <c r="BP177034" s="90"/>
    </row>
    <row r="177035" spans="68:68" customFormat="1">
      <c r="BP177035" s="90"/>
    </row>
    <row r="177036" spans="68:68" customFormat="1">
      <c r="BP177036" s="90"/>
    </row>
    <row r="177037" spans="68:68" customFormat="1">
      <c r="BP177037" s="90"/>
    </row>
    <row r="177038" spans="68:68" customFormat="1">
      <c r="BP177038" s="90"/>
    </row>
    <row r="177039" spans="68:68" customFormat="1">
      <c r="BP177039" s="90"/>
    </row>
    <row r="177040" spans="68:68" customFormat="1">
      <c r="BP177040" s="90"/>
    </row>
    <row r="177041" spans="68:68" customFormat="1">
      <c r="BP177041" s="90"/>
    </row>
    <row r="177042" spans="68:68" customFormat="1">
      <c r="BP177042" s="90"/>
    </row>
    <row r="177043" spans="68:68" customFormat="1">
      <c r="BP177043" s="90"/>
    </row>
    <row r="177044" spans="68:68" customFormat="1">
      <c r="BP177044" s="90"/>
    </row>
    <row r="177045" spans="68:68" customFormat="1">
      <c r="BP177045" s="90"/>
    </row>
    <row r="177046" spans="68:68" customFormat="1">
      <c r="BP177046" s="90"/>
    </row>
    <row r="177047" spans="68:68" customFormat="1">
      <c r="BP177047" s="90"/>
    </row>
    <row r="177048" spans="68:68" customFormat="1">
      <c r="BP177048" s="90"/>
    </row>
    <row r="177049" spans="68:68" customFormat="1">
      <c r="BP177049" s="90"/>
    </row>
    <row r="177050" spans="68:68" customFormat="1">
      <c r="BP177050" s="90"/>
    </row>
    <row r="177051" spans="68:68" customFormat="1">
      <c r="BP177051" s="90"/>
    </row>
    <row r="177052" spans="68:68" customFormat="1">
      <c r="BP177052" s="90"/>
    </row>
    <row r="177053" spans="68:68" customFormat="1">
      <c r="BP177053" s="90"/>
    </row>
    <row r="177054" spans="68:68" customFormat="1">
      <c r="BP177054" s="90"/>
    </row>
    <row r="177055" spans="68:68" customFormat="1">
      <c r="BP177055" s="90"/>
    </row>
    <row r="177056" spans="68:68" customFormat="1">
      <c r="BP177056" s="90"/>
    </row>
    <row r="177057" spans="68:68" customFormat="1">
      <c r="BP177057" s="90"/>
    </row>
    <row r="177058" spans="68:68" customFormat="1">
      <c r="BP177058" s="90"/>
    </row>
    <row r="177059" spans="68:68" customFormat="1">
      <c r="BP177059" s="90"/>
    </row>
    <row r="177060" spans="68:68" customFormat="1">
      <c r="BP177060" s="90"/>
    </row>
    <row r="177061" spans="68:68" customFormat="1">
      <c r="BP177061" s="90"/>
    </row>
    <row r="177062" spans="68:68" customFormat="1">
      <c r="BP177062" s="90"/>
    </row>
    <row r="177063" spans="68:68" customFormat="1">
      <c r="BP177063" s="90"/>
    </row>
    <row r="177064" spans="68:68" customFormat="1">
      <c r="BP177064" s="90"/>
    </row>
    <row r="177065" spans="68:68" customFormat="1">
      <c r="BP177065" s="90"/>
    </row>
    <row r="177066" spans="68:68" customFormat="1">
      <c r="BP177066" s="90"/>
    </row>
    <row r="177067" spans="68:68" customFormat="1">
      <c r="BP177067" s="90"/>
    </row>
    <row r="177068" spans="68:68" customFormat="1">
      <c r="BP177068" s="90"/>
    </row>
    <row r="177069" spans="68:68" customFormat="1">
      <c r="BP177069" s="90"/>
    </row>
    <row r="177070" spans="68:68" customFormat="1">
      <c r="BP177070" s="90"/>
    </row>
    <row r="177071" spans="68:68" customFormat="1">
      <c r="BP177071" s="90"/>
    </row>
    <row r="177072" spans="68:68" customFormat="1">
      <c r="BP177072" s="90"/>
    </row>
    <row r="177073" spans="68:68" customFormat="1">
      <c r="BP177073" s="90"/>
    </row>
    <row r="177074" spans="68:68" customFormat="1">
      <c r="BP177074" s="90"/>
    </row>
    <row r="177075" spans="68:68" customFormat="1">
      <c r="BP177075" s="90"/>
    </row>
    <row r="177076" spans="68:68" customFormat="1">
      <c r="BP177076" s="90"/>
    </row>
    <row r="177077" spans="68:68" customFormat="1">
      <c r="BP177077" s="90"/>
    </row>
    <row r="177078" spans="68:68" customFormat="1">
      <c r="BP177078" s="90"/>
    </row>
    <row r="177079" spans="68:68" customFormat="1">
      <c r="BP177079" s="90"/>
    </row>
    <row r="177080" spans="68:68" customFormat="1">
      <c r="BP177080" s="90"/>
    </row>
    <row r="177081" spans="68:68" customFormat="1">
      <c r="BP177081" s="90"/>
    </row>
    <row r="177082" spans="68:68" customFormat="1">
      <c r="BP177082" s="90"/>
    </row>
    <row r="177083" spans="68:68" customFormat="1">
      <c r="BP177083" s="90"/>
    </row>
    <row r="177084" spans="68:68" customFormat="1">
      <c r="BP177084" s="90"/>
    </row>
    <row r="177085" spans="68:68" customFormat="1">
      <c r="BP177085" s="90"/>
    </row>
    <row r="177086" spans="68:68" customFormat="1">
      <c r="BP177086" s="90"/>
    </row>
    <row r="177087" spans="68:68" customFormat="1">
      <c r="BP177087" s="90"/>
    </row>
    <row r="177088" spans="68:68" customFormat="1">
      <c r="BP177088" s="90"/>
    </row>
    <row r="177089" spans="68:68" customFormat="1">
      <c r="BP177089" s="90"/>
    </row>
    <row r="177090" spans="68:68" customFormat="1">
      <c r="BP177090" s="90"/>
    </row>
    <row r="177091" spans="68:68" customFormat="1">
      <c r="BP177091" s="90"/>
    </row>
    <row r="177092" spans="68:68" customFormat="1">
      <c r="BP177092" s="90"/>
    </row>
    <row r="177093" spans="68:68" customFormat="1">
      <c r="BP177093" s="90"/>
    </row>
    <row r="177094" spans="68:68" customFormat="1">
      <c r="BP177094" s="90"/>
    </row>
    <row r="177095" spans="68:68" customFormat="1">
      <c r="BP177095" s="90"/>
    </row>
    <row r="177096" spans="68:68" customFormat="1">
      <c r="BP177096" s="90"/>
    </row>
    <row r="177097" spans="68:68" customFormat="1">
      <c r="BP177097" s="90"/>
    </row>
    <row r="177098" spans="68:68" customFormat="1">
      <c r="BP177098" s="90"/>
    </row>
    <row r="177099" spans="68:68" customFormat="1">
      <c r="BP177099" s="90"/>
    </row>
    <row r="177100" spans="68:68" customFormat="1">
      <c r="BP177100" s="90"/>
    </row>
    <row r="177101" spans="68:68" customFormat="1">
      <c r="BP177101" s="90"/>
    </row>
    <row r="177102" spans="68:68" customFormat="1">
      <c r="BP177102" s="90"/>
    </row>
    <row r="177103" spans="68:68" customFormat="1">
      <c r="BP177103" s="90"/>
    </row>
    <row r="177104" spans="68:68" customFormat="1">
      <c r="BP177104" s="90"/>
    </row>
    <row r="177105" spans="68:68" customFormat="1">
      <c r="BP177105" s="90"/>
    </row>
    <row r="177106" spans="68:68" customFormat="1">
      <c r="BP177106" s="90"/>
    </row>
    <row r="177107" spans="68:68" customFormat="1">
      <c r="BP177107" s="90"/>
    </row>
    <row r="177108" spans="68:68" customFormat="1">
      <c r="BP177108" s="90"/>
    </row>
    <row r="177109" spans="68:68" customFormat="1">
      <c r="BP177109" s="90"/>
    </row>
    <row r="177110" spans="68:68" customFormat="1">
      <c r="BP177110" s="90"/>
    </row>
    <row r="177111" spans="68:68" customFormat="1">
      <c r="BP177111" s="90"/>
    </row>
    <row r="177112" spans="68:68" customFormat="1">
      <c r="BP177112" s="90"/>
    </row>
    <row r="177113" spans="68:68" customFormat="1">
      <c r="BP177113" s="90"/>
    </row>
    <row r="177114" spans="68:68" customFormat="1">
      <c r="BP177114" s="90"/>
    </row>
    <row r="177115" spans="68:68" customFormat="1">
      <c r="BP177115" s="90"/>
    </row>
    <row r="177116" spans="68:68" customFormat="1">
      <c r="BP177116" s="90"/>
    </row>
    <row r="177117" spans="68:68" customFormat="1">
      <c r="BP177117" s="90"/>
    </row>
    <row r="177118" spans="68:68" customFormat="1">
      <c r="BP177118" s="90"/>
    </row>
    <row r="177119" spans="68:68" customFormat="1">
      <c r="BP177119" s="90"/>
    </row>
    <row r="177120" spans="68:68" customFormat="1">
      <c r="BP177120" s="90"/>
    </row>
    <row r="177121" spans="68:68" customFormat="1">
      <c r="BP177121" s="90"/>
    </row>
    <row r="177122" spans="68:68" customFormat="1">
      <c r="BP177122" s="90"/>
    </row>
    <row r="177123" spans="68:68" customFormat="1">
      <c r="BP177123" s="90"/>
    </row>
    <row r="177124" spans="68:68" customFormat="1">
      <c r="BP177124" s="90"/>
    </row>
    <row r="177125" spans="68:68" customFormat="1">
      <c r="BP177125" s="90"/>
    </row>
    <row r="177126" spans="68:68" customFormat="1">
      <c r="BP177126" s="90"/>
    </row>
    <row r="177127" spans="68:68" customFormat="1">
      <c r="BP177127" s="90"/>
    </row>
    <row r="177128" spans="68:68" customFormat="1">
      <c r="BP177128" s="90"/>
    </row>
    <row r="177129" spans="68:68" customFormat="1">
      <c r="BP177129" s="90"/>
    </row>
    <row r="177130" spans="68:68" customFormat="1">
      <c r="BP177130" s="90"/>
    </row>
    <row r="177131" spans="68:68" customFormat="1">
      <c r="BP177131" s="90"/>
    </row>
    <row r="177132" spans="68:68" customFormat="1">
      <c r="BP177132" s="90"/>
    </row>
    <row r="177133" spans="68:68" customFormat="1">
      <c r="BP177133" s="90"/>
    </row>
    <row r="177134" spans="68:68" customFormat="1">
      <c r="BP177134" s="90"/>
    </row>
    <row r="177135" spans="68:68" customFormat="1">
      <c r="BP177135" s="90"/>
    </row>
    <row r="177136" spans="68:68" customFormat="1">
      <c r="BP177136" s="90"/>
    </row>
    <row r="177137" spans="68:68" customFormat="1">
      <c r="BP177137" s="90"/>
    </row>
    <row r="177138" spans="68:68" customFormat="1">
      <c r="BP177138" s="90"/>
    </row>
    <row r="177139" spans="68:68" customFormat="1">
      <c r="BP177139" s="90"/>
    </row>
    <row r="177140" spans="68:68" customFormat="1">
      <c r="BP177140" s="90"/>
    </row>
    <row r="177141" spans="68:68" customFormat="1">
      <c r="BP177141" s="90"/>
    </row>
    <row r="177142" spans="68:68" customFormat="1">
      <c r="BP177142" s="90"/>
    </row>
    <row r="177143" spans="68:68" customFormat="1">
      <c r="BP177143" s="90"/>
    </row>
    <row r="177144" spans="68:68" customFormat="1">
      <c r="BP177144" s="90"/>
    </row>
    <row r="177145" spans="68:68" customFormat="1">
      <c r="BP177145" s="90"/>
    </row>
    <row r="177146" spans="68:68" customFormat="1">
      <c r="BP177146" s="90"/>
    </row>
    <row r="177147" spans="68:68" customFormat="1">
      <c r="BP177147" s="90"/>
    </row>
    <row r="177148" spans="68:68" customFormat="1">
      <c r="BP177148" s="90"/>
    </row>
    <row r="177149" spans="68:68" customFormat="1">
      <c r="BP177149" s="90"/>
    </row>
    <row r="177150" spans="68:68" customFormat="1">
      <c r="BP177150" s="90"/>
    </row>
    <row r="177151" spans="68:68" customFormat="1">
      <c r="BP177151" s="90"/>
    </row>
    <row r="177152" spans="68:68" customFormat="1">
      <c r="BP177152" s="90"/>
    </row>
    <row r="177153" spans="68:68" customFormat="1">
      <c r="BP177153" s="90"/>
    </row>
    <row r="177154" spans="68:68" customFormat="1">
      <c r="BP177154" s="90"/>
    </row>
    <row r="177155" spans="68:68" customFormat="1">
      <c r="BP177155" s="90"/>
    </row>
    <row r="177156" spans="68:68" customFormat="1">
      <c r="BP177156" s="90"/>
    </row>
    <row r="177157" spans="68:68" customFormat="1">
      <c r="BP177157" s="90"/>
    </row>
    <row r="177158" spans="68:68" customFormat="1">
      <c r="BP177158" s="90"/>
    </row>
    <row r="177159" spans="68:68" customFormat="1">
      <c r="BP177159" s="90"/>
    </row>
    <row r="177160" spans="68:68" customFormat="1">
      <c r="BP177160" s="90"/>
    </row>
    <row r="177161" spans="68:68" customFormat="1">
      <c r="BP177161" s="90"/>
    </row>
    <row r="177162" spans="68:68" customFormat="1">
      <c r="BP177162" s="90"/>
    </row>
    <row r="177163" spans="68:68" customFormat="1">
      <c r="BP177163" s="90"/>
    </row>
    <row r="177164" spans="68:68" customFormat="1">
      <c r="BP177164" s="90"/>
    </row>
    <row r="177165" spans="68:68" customFormat="1">
      <c r="BP177165" s="90"/>
    </row>
    <row r="177166" spans="68:68" customFormat="1">
      <c r="BP177166" s="90"/>
    </row>
    <row r="177167" spans="68:68" customFormat="1">
      <c r="BP177167" s="90"/>
    </row>
    <row r="177168" spans="68:68" customFormat="1">
      <c r="BP177168" s="90"/>
    </row>
    <row r="177169" spans="68:68" customFormat="1">
      <c r="BP177169" s="90"/>
    </row>
    <row r="177170" spans="68:68" customFormat="1">
      <c r="BP177170" s="90"/>
    </row>
    <row r="177171" spans="68:68" customFormat="1">
      <c r="BP177171" s="90"/>
    </row>
    <row r="177172" spans="68:68" customFormat="1">
      <c r="BP177172" s="90"/>
    </row>
    <row r="177173" spans="68:68" customFormat="1">
      <c r="BP177173" s="90"/>
    </row>
    <row r="177174" spans="68:68" customFormat="1">
      <c r="BP177174" s="90"/>
    </row>
    <row r="177175" spans="68:68" customFormat="1">
      <c r="BP177175" s="90"/>
    </row>
    <row r="177176" spans="68:68" customFormat="1">
      <c r="BP177176" s="90"/>
    </row>
    <row r="177177" spans="68:68" customFormat="1">
      <c r="BP177177" s="90"/>
    </row>
    <row r="177178" spans="68:68" customFormat="1">
      <c r="BP177178" s="90"/>
    </row>
    <row r="177179" spans="68:68" customFormat="1">
      <c r="BP177179" s="90"/>
    </row>
    <row r="177180" spans="68:68" customFormat="1">
      <c r="BP177180" s="90"/>
    </row>
    <row r="177181" spans="68:68" customFormat="1">
      <c r="BP177181" s="90"/>
    </row>
    <row r="177182" spans="68:68" customFormat="1">
      <c r="BP177182" s="90"/>
    </row>
    <row r="177183" spans="68:68" customFormat="1">
      <c r="BP177183" s="90"/>
    </row>
    <row r="177184" spans="68:68" customFormat="1">
      <c r="BP177184" s="90"/>
    </row>
    <row r="177185" spans="68:68" customFormat="1">
      <c r="BP177185" s="90"/>
    </row>
    <row r="177186" spans="68:68" customFormat="1">
      <c r="BP177186" s="90"/>
    </row>
    <row r="177187" spans="68:68" customFormat="1">
      <c r="BP177187" s="90"/>
    </row>
    <row r="177188" spans="68:68" customFormat="1">
      <c r="BP177188" s="90"/>
    </row>
    <row r="177189" spans="68:68" customFormat="1">
      <c r="BP177189" s="90"/>
    </row>
    <row r="177190" spans="68:68" customFormat="1">
      <c r="BP177190" s="90"/>
    </row>
    <row r="177191" spans="68:68" customFormat="1">
      <c r="BP177191" s="90"/>
    </row>
    <row r="177192" spans="68:68" customFormat="1">
      <c r="BP177192" s="90"/>
    </row>
    <row r="177193" spans="68:68" customFormat="1">
      <c r="BP177193" s="90"/>
    </row>
    <row r="177194" spans="68:68" customFormat="1">
      <c r="BP177194" s="90"/>
    </row>
    <row r="177195" spans="68:68" customFormat="1">
      <c r="BP177195" s="90"/>
    </row>
    <row r="177196" spans="68:68" customFormat="1">
      <c r="BP177196" s="90"/>
    </row>
    <row r="177197" spans="68:68" customFormat="1">
      <c r="BP177197" s="90"/>
    </row>
    <row r="177198" spans="68:68" customFormat="1">
      <c r="BP177198" s="90"/>
    </row>
    <row r="177199" spans="68:68" customFormat="1">
      <c r="BP177199" s="90"/>
    </row>
    <row r="177200" spans="68:68" customFormat="1">
      <c r="BP177200" s="90"/>
    </row>
    <row r="177201" spans="68:68" customFormat="1">
      <c r="BP177201" s="90"/>
    </row>
    <row r="177202" spans="68:68" customFormat="1">
      <c r="BP177202" s="90"/>
    </row>
    <row r="177203" spans="68:68" customFormat="1">
      <c r="BP177203" s="90"/>
    </row>
    <row r="177204" spans="68:68" customFormat="1">
      <c r="BP177204" s="90"/>
    </row>
    <row r="177205" spans="68:68" customFormat="1">
      <c r="BP177205" s="90"/>
    </row>
    <row r="177206" spans="68:68" customFormat="1">
      <c r="BP177206" s="90"/>
    </row>
    <row r="177207" spans="68:68" customFormat="1">
      <c r="BP177207" s="90"/>
    </row>
    <row r="177208" spans="68:68" customFormat="1">
      <c r="BP177208" s="90"/>
    </row>
    <row r="177209" spans="68:68" customFormat="1">
      <c r="BP177209" s="90"/>
    </row>
    <row r="177210" spans="68:68" customFormat="1">
      <c r="BP177210" s="90"/>
    </row>
    <row r="177211" spans="68:68" customFormat="1">
      <c r="BP177211" s="90"/>
    </row>
    <row r="177212" spans="68:68" customFormat="1">
      <c r="BP177212" s="90"/>
    </row>
    <row r="177213" spans="68:68" customFormat="1">
      <c r="BP177213" s="90"/>
    </row>
    <row r="177214" spans="68:68" customFormat="1">
      <c r="BP177214" s="90"/>
    </row>
    <row r="177215" spans="68:68" customFormat="1">
      <c r="BP177215" s="90"/>
    </row>
    <row r="177216" spans="68:68" customFormat="1">
      <c r="BP177216" s="90"/>
    </row>
    <row r="177217" spans="68:68" customFormat="1">
      <c r="BP177217" s="90"/>
    </row>
    <row r="177218" spans="68:68" customFormat="1">
      <c r="BP177218" s="90"/>
    </row>
    <row r="177219" spans="68:68" customFormat="1">
      <c r="BP177219" s="90"/>
    </row>
    <row r="177220" spans="68:68" customFormat="1">
      <c r="BP177220" s="90"/>
    </row>
    <row r="177221" spans="68:68" customFormat="1">
      <c r="BP177221" s="90"/>
    </row>
    <row r="177222" spans="68:68" customFormat="1">
      <c r="BP177222" s="90"/>
    </row>
    <row r="177223" spans="68:68" customFormat="1">
      <c r="BP177223" s="90"/>
    </row>
    <row r="177224" spans="68:68" customFormat="1">
      <c r="BP177224" s="90"/>
    </row>
    <row r="177225" spans="68:68" customFormat="1">
      <c r="BP177225" s="90"/>
    </row>
    <row r="177226" spans="68:68" customFormat="1">
      <c r="BP177226" s="90"/>
    </row>
    <row r="177227" spans="68:68" customFormat="1">
      <c r="BP177227" s="90"/>
    </row>
    <row r="177228" spans="68:68" customFormat="1">
      <c r="BP177228" s="90"/>
    </row>
    <row r="177229" spans="68:68" customFormat="1">
      <c r="BP177229" s="90"/>
    </row>
    <row r="177230" spans="68:68" customFormat="1">
      <c r="BP177230" s="90"/>
    </row>
    <row r="177231" spans="68:68" customFormat="1">
      <c r="BP177231" s="90"/>
    </row>
    <row r="177232" spans="68:68" customFormat="1">
      <c r="BP177232" s="90"/>
    </row>
    <row r="177233" spans="68:68" customFormat="1">
      <c r="BP177233" s="90"/>
    </row>
    <row r="177234" spans="68:68" customFormat="1">
      <c r="BP177234" s="90"/>
    </row>
    <row r="177235" spans="68:68" customFormat="1">
      <c r="BP177235" s="90"/>
    </row>
    <row r="177236" spans="68:68" customFormat="1">
      <c r="BP177236" s="90"/>
    </row>
    <row r="177237" spans="68:68" customFormat="1">
      <c r="BP177237" s="90"/>
    </row>
    <row r="177238" spans="68:68" customFormat="1">
      <c r="BP177238" s="90"/>
    </row>
    <row r="177239" spans="68:68" customFormat="1">
      <c r="BP177239" s="90"/>
    </row>
    <row r="177240" spans="68:68" customFormat="1">
      <c r="BP177240" s="90"/>
    </row>
    <row r="177241" spans="68:68" customFormat="1">
      <c r="BP177241" s="90"/>
    </row>
    <row r="177242" spans="68:68" customFormat="1">
      <c r="BP177242" s="90"/>
    </row>
    <row r="177243" spans="68:68" customFormat="1">
      <c r="BP177243" s="90"/>
    </row>
    <row r="177244" spans="68:68" customFormat="1">
      <c r="BP177244" s="90"/>
    </row>
    <row r="177245" spans="68:68" customFormat="1">
      <c r="BP177245" s="90"/>
    </row>
    <row r="177246" spans="68:68" customFormat="1">
      <c r="BP177246" s="90"/>
    </row>
    <row r="177247" spans="68:68" customFormat="1">
      <c r="BP177247" s="90"/>
    </row>
    <row r="177248" spans="68:68" customFormat="1">
      <c r="BP177248" s="90"/>
    </row>
    <row r="177249" spans="68:68" customFormat="1">
      <c r="BP177249" s="90"/>
    </row>
    <row r="177250" spans="68:68" customFormat="1">
      <c r="BP177250" s="90"/>
    </row>
    <row r="177251" spans="68:68" customFormat="1">
      <c r="BP177251" s="90"/>
    </row>
    <row r="177252" spans="68:68" customFormat="1">
      <c r="BP177252" s="90"/>
    </row>
    <row r="177253" spans="68:68" customFormat="1">
      <c r="BP177253" s="90"/>
    </row>
    <row r="177254" spans="68:68" customFormat="1">
      <c r="BP177254" s="90"/>
    </row>
    <row r="177255" spans="68:68" customFormat="1">
      <c r="BP177255" s="90"/>
    </row>
    <row r="177256" spans="68:68" customFormat="1">
      <c r="BP177256" s="90"/>
    </row>
    <row r="177257" spans="68:68" customFormat="1">
      <c r="BP177257" s="90"/>
    </row>
    <row r="177258" spans="68:68" customFormat="1">
      <c r="BP177258" s="90"/>
    </row>
    <row r="177259" spans="68:68" customFormat="1">
      <c r="BP177259" s="90"/>
    </row>
    <row r="177260" spans="68:68" customFormat="1">
      <c r="BP177260" s="90"/>
    </row>
    <row r="177261" spans="68:68" customFormat="1">
      <c r="BP177261" s="90"/>
    </row>
    <row r="177262" spans="68:68" customFormat="1">
      <c r="BP177262" s="90"/>
    </row>
    <row r="177263" spans="68:68" customFormat="1">
      <c r="BP177263" s="90"/>
    </row>
    <row r="177264" spans="68:68" customFormat="1">
      <c r="BP177264" s="90"/>
    </row>
    <row r="177265" spans="68:68" customFormat="1">
      <c r="BP177265" s="90"/>
    </row>
    <row r="177266" spans="68:68" customFormat="1">
      <c r="BP177266" s="90"/>
    </row>
    <row r="177267" spans="68:68" customFormat="1">
      <c r="BP177267" s="90"/>
    </row>
    <row r="177268" spans="68:68" customFormat="1">
      <c r="BP177268" s="90"/>
    </row>
    <row r="177269" spans="68:68" customFormat="1">
      <c r="BP177269" s="90"/>
    </row>
    <row r="177270" spans="68:68" customFormat="1">
      <c r="BP177270" s="90"/>
    </row>
    <row r="177271" spans="68:68" customFormat="1">
      <c r="BP177271" s="90"/>
    </row>
    <row r="177272" spans="68:68" customFormat="1">
      <c r="BP177272" s="90"/>
    </row>
    <row r="177273" spans="68:68" customFormat="1">
      <c r="BP177273" s="90"/>
    </row>
    <row r="177274" spans="68:68" customFormat="1">
      <c r="BP177274" s="90"/>
    </row>
    <row r="177275" spans="68:68" customFormat="1">
      <c r="BP177275" s="90"/>
    </row>
    <row r="177276" spans="68:68" customFormat="1">
      <c r="BP177276" s="90"/>
    </row>
    <row r="177277" spans="68:68" customFormat="1">
      <c r="BP177277" s="90"/>
    </row>
    <row r="177278" spans="68:68" customFormat="1">
      <c r="BP177278" s="90"/>
    </row>
    <row r="177279" spans="68:68" customFormat="1">
      <c r="BP177279" s="90"/>
    </row>
    <row r="177280" spans="68:68" customFormat="1">
      <c r="BP177280" s="90"/>
    </row>
    <row r="177281" spans="68:68" customFormat="1">
      <c r="BP177281" s="90"/>
    </row>
    <row r="177282" spans="68:68" customFormat="1">
      <c r="BP177282" s="90"/>
    </row>
    <row r="177283" spans="68:68" customFormat="1">
      <c r="BP177283" s="90"/>
    </row>
    <row r="177284" spans="68:68" customFormat="1">
      <c r="BP177284" s="90"/>
    </row>
    <row r="177285" spans="68:68" customFormat="1">
      <c r="BP177285" s="90"/>
    </row>
    <row r="177286" spans="68:68" customFormat="1">
      <c r="BP177286" s="90"/>
    </row>
    <row r="177287" spans="68:68" customFormat="1">
      <c r="BP177287" s="90"/>
    </row>
    <row r="177288" spans="68:68" customFormat="1">
      <c r="BP177288" s="90"/>
    </row>
    <row r="177289" spans="68:68" customFormat="1">
      <c r="BP177289" s="90"/>
    </row>
    <row r="177290" spans="68:68" customFormat="1">
      <c r="BP177290" s="90"/>
    </row>
    <row r="177291" spans="68:68" customFormat="1">
      <c r="BP177291" s="90"/>
    </row>
    <row r="177292" spans="68:68" customFormat="1">
      <c r="BP177292" s="90"/>
    </row>
    <row r="177293" spans="68:68" customFormat="1">
      <c r="BP177293" s="90"/>
    </row>
    <row r="177294" spans="68:68" customFormat="1">
      <c r="BP177294" s="90"/>
    </row>
    <row r="177295" spans="68:68" customFormat="1">
      <c r="BP177295" s="90"/>
    </row>
    <row r="177296" spans="68:68" customFormat="1">
      <c r="BP177296" s="90"/>
    </row>
    <row r="177297" spans="68:68" customFormat="1">
      <c r="BP177297" s="90"/>
    </row>
    <row r="177298" spans="68:68" customFormat="1">
      <c r="BP177298" s="90"/>
    </row>
    <row r="177299" spans="68:68" customFormat="1">
      <c r="BP177299" s="90"/>
    </row>
    <row r="177300" spans="68:68" customFormat="1">
      <c r="BP177300" s="90"/>
    </row>
    <row r="177301" spans="68:68" customFormat="1">
      <c r="BP177301" s="90"/>
    </row>
    <row r="177302" spans="68:68" customFormat="1">
      <c r="BP177302" s="90"/>
    </row>
    <row r="177303" spans="68:68" customFormat="1">
      <c r="BP177303" s="90"/>
    </row>
    <row r="177304" spans="68:68" customFormat="1">
      <c r="BP177304" s="90"/>
    </row>
    <row r="177305" spans="68:68" customFormat="1">
      <c r="BP177305" s="90"/>
    </row>
    <row r="177306" spans="68:68" customFormat="1">
      <c r="BP177306" s="90"/>
    </row>
    <row r="177307" spans="68:68" customFormat="1">
      <c r="BP177307" s="90"/>
    </row>
    <row r="177308" spans="68:68" customFormat="1">
      <c r="BP177308" s="90"/>
    </row>
    <row r="177309" spans="68:68" customFormat="1">
      <c r="BP177309" s="90"/>
    </row>
    <row r="177310" spans="68:68" customFormat="1">
      <c r="BP177310" s="90"/>
    </row>
    <row r="177311" spans="68:68" customFormat="1">
      <c r="BP177311" s="90"/>
    </row>
    <row r="177312" spans="68:68" customFormat="1">
      <c r="BP177312" s="90"/>
    </row>
    <row r="177313" spans="68:68" customFormat="1">
      <c r="BP177313" s="90"/>
    </row>
    <row r="177314" spans="68:68" customFormat="1">
      <c r="BP177314" s="90"/>
    </row>
    <row r="177315" spans="68:68" customFormat="1">
      <c r="BP177315" s="90"/>
    </row>
    <row r="177316" spans="68:68" customFormat="1">
      <c r="BP177316" s="90"/>
    </row>
    <row r="177317" spans="68:68" customFormat="1">
      <c r="BP177317" s="90"/>
    </row>
    <row r="177318" spans="68:68" customFormat="1">
      <c r="BP177318" s="90"/>
    </row>
    <row r="177319" spans="68:68" customFormat="1">
      <c r="BP177319" s="90"/>
    </row>
    <row r="177320" spans="68:68" customFormat="1">
      <c r="BP177320" s="90"/>
    </row>
    <row r="177321" spans="68:68" customFormat="1">
      <c r="BP177321" s="90"/>
    </row>
    <row r="177322" spans="68:68" customFormat="1">
      <c r="BP177322" s="90"/>
    </row>
    <row r="177323" spans="68:68" customFormat="1">
      <c r="BP177323" s="90"/>
    </row>
    <row r="177324" spans="68:68" customFormat="1">
      <c r="BP177324" s="90"/>
    </row>
    <row r="177325" spans="68:68" customFormat="1">
      <c r="BP177325" s="90"/>
    </row>
    <row r="177326" spans="68:68" customFormat="1">
      <c r="BP177326" s="90"/>
    </row>
    <row r="177327" spans="68:68" customFormat="1">
      <c r="BP177327" s="90"/>
    </row>
    <row r="177328" spans="68:68" customFormat="1">
      <c r="BP177328" s="90"/>
    </row>
    <row r="177329" spans="68:68" customFormat="1">
      <c r="BP177329" s="90"/>
    </row>
    <row r="177330" spans="68:68" customFormat="1">
      <c r="BP177330" s="90"/>
    </row>
    <row r="177331" spans="68:68" customFormat="1">
      <c r="BP177331" s="90"/>
    </row>
    <row r="177332" spans="68:68" customFormat="1">
      <c r="BP177332" s="90"/>
    </row>
    <row r="177333" spans="68:68" customFormat="1">
      <c r="BP177333" s="90"/>
    </row>
    <row r="177334" spans="68:68" customFormat="1">
      <c r="BP177334" s="90"/>
    </row>
    <row r="177335" spans="68:68" customFormat="1">
      <c r="BP177335" s="90"/>
    </row>
    <row r="177336" spans="68:68" customFormat="1">
      <c r="BP177336" s="90"/>
    </row>
    <row r="177337" spans="68:68" customFormat="1">
      <c r="BP177337" s="90"/>
    </row>
    <row r="177338" spans="68:68" customFormat="1">
      <c r="BP177338" s="90"/>
    </row>
    <row r="177339" spans="68:68" customFormat="1">
      <c r="BP177339" s="90"/>
    </row>
    <row r="177340" spans="68:68" customFormat="1">
      <c r="BP177340" s="90"/>
    </row>
    <row r="177341" spans="68:68" customFormat="1">
      <c r="BP177341" s="90"/>
    </row>
    <row r="177342" spans="68:68" customFormat="1">
      <c r="BP177342" s="90"/>
    </row>
    <row r="177343" spans="68:68" customFormat="1">
      <c r="BP177343" s="90"/>
    </row>
    <row r="177344" spans="68:68" customFormat="1">
      <c r="BP177344" s="90"/>
    </row>
    <row r="177345" spans="68:68" customFormat="1">
      <c r="BP177345" s="90"/>
    </row>
    <row r="177346" spans="68:68" customFormat="1">
      <c r="BP177346" s="90"/>
    </row>
    <row r="177347" spans="68:68" customFormat="1">
      <c r="BP177347" s="90"/>
    </row>
    <row r="177348" spans="68:68" customFormat="1">
      <c r="BP177348" s="90"/>
    </row>
    <row r="177349" spans="68:68" customFormat="1">
      <c r="BP177349" s="90"/>
    </row>
    <row r="177350" spans="68:68" customFormat="1">
      <c r="BP177350" s="90"/>
    </row>
    <row r="177351" spans="68:68" customFormat="1">
      <c r="BP177351" s="90"/>
    </row>
    <row r="177352" spans="68:68" customFormat="1">
      <c r="BP177352" s="90"/>
    </row>
    <row r="177353" spans="68:68" customFormat="1">
      <c r="BP177353" s="90"/>
    </row>
    <row r="177354" spans="68:68" customFormat="1">
      <c r="BP177354" s="90"/>
    </row>
    <row r="177355" spans="68:68" customFormat="1">
      <c r="BP177355" s="90"/>
    </row>
    <row r="177356" spans="68:68" customFormat="1">
      <c r="BP177356" s="90"/>
    </row>
    <row r="177357" spans="68:68" customFormat="1">
      <c r="BP177357" s="90"/>
    </row>
    <row r="177358" spans="68:68" customFormat="1">
      <c r="BP177358" s="90"/>
    </row>
    <row r="177359" spans="68:68" customFormat="1">
      <c r="BP177359" s="90"/>
    </row>
    <row r="177360" spans="68:68" customFormat="1">
      <c r="BP177360" s="90"/>
    </row>
    <row r="177361" spans="68:68" customFormat="1">
      <c r="BP177361" s="90"/>
    </row>
    <row r="177362" spans="68:68" customFormat="1">
      <c r="BP177362" s="90"/>
    </row>
    <row r="177363" spans="68:68" customFormat="1">
      <c r="BP177363" s="90"/>
    </row>
    <row r="177364" spans="68:68" customFormat="1">
      <c r="BP177364" s="90"/>
    </row>
    <row r="177365" spans="68:68" customFormat="1">
      <c r="BP177365" s="90"/>
    </row>
    <row r="177366" spans="68:68" customFormat="1">
      <c r="BP177366" s="90"/>
    </row>
    <row r="177367" spans="68:68" customFormat="1">
      <c r="BP177367" s="90"/>
    </row>
    <row r="177368" spans="68:68" customFormat="1">
      <c r="BP177368" s="90"/>
    </row>
    <row r="177369" spans="68:68" customFormat="1">
      <c r="BP177369" s="90"/>
    </row>
    <row r="177370" spans="68:68" customFormat="1">
      <c r="BP177370" s="90"/>
    </row>
    <row r="177371" spans="68:68" customFormat="1">
      <c r="BP177371" s="90"/>
    </row>
    <row r="177372" spans="68:68" customFormat="1">
      <c r="BP177372" s="90"/>
    </row>
    <row r="177373" spans="68:68" customFormat="1">
      <c r="BP177373" s="90"/>
    </row>
    <row r="177374" spans="68:68" customFormat="1">
      <c r="BP177374" s="90"/>
    </row>
    <row r="177375" spans="68:68" customFormat="1">
      <c r="BP177375" s="90"/>
    </row>
    <row r="177376" spans="68:68" customFormat="1">
      <c r="BP177376" s="90"/>
    </row>
    <row r="177377" spans="68:68" customFormat="1">
      <c r="BP177377" s="90"/>
    </row>
    <row r="177378" spans="68:68" customFormat="1">
      <c r="BP177378" s="90"/>
    </row>
    <row r="177379" spans="68:68" customFormat="1">
      <c r="BP177379" s="90"/>
    </row>
    <row r="177380" spans="68:68" customFormat="1">
      <c r="BP177380" s="90"/>
    </row>
    <row r="177381" spans="68:68" customFormat="1">
      <c r="BP177381" s="90"/>
    </row>
    <row r="177382" spans="68:68" customFormat="1">
      <c r="BP177382" s="90"/>
    </row>
    <row r="177383" spans="68:68" customFormat="1">
      <c r="BP177383" s="90"/>
    </row>
    <row r="177384" spans="68:68" customFormat="1">
      <c r="BP177384" s="90"/>
    </row>
    <row r="177385" spans="68:68" customFormat="1">
      <c r="BP177385" s="90"/>
    </row>
    <row r="177386" spans="68:68" customFormat="1">
      <c r="BP177386" s="90"/>
    </row>
    <row r="177387" spans="68:68" customFormat="1">
      <c r="BP177387" s="90"/>
    </row>
    <row r="177388" spans="68:68" customFormat="1">
      <c r="BP177388" s="90"/>
    </row>
    <row r="177389" spans="68:68" customFormat="1">
      <c r="BP177389" s="90"/>
    </row>
    <row r="177390" spans="68:68" customFormat="1">
      <c r="BP177390" s="90"/>
    </row>
    <row r="177391" spans="68:68" customFormat="1">
      <c r="BP177391" s="90"/>
    </row>
    <row r="177392" spans="68:68" customFormat="1">
      <c r="BP177392" s="90"/>
    </row>
    <row r="177393" spans="68:68" customFormat="1">
      <c r="BP177393" s="90"/>
    </row>
    <row r="177394" spans="68:68" customFormat="1">
      <c r="BP177394" s="90"/>
    </row>
    <row r="177395" spans="68:68" customFormat="1">
      <c r="BP177395" s="90"/>
    </row>
    <row r="177396" spans="68:68" customFormat="1">
      <c r="BP177396" s="90"/>
    </row>
    <row r="177397" spans="68:68" customFormat="1">
      <c r="BP177397" s="90"/>
    </row>
    <row r="177398" spans="68:68" customFormat="1">
      <c r="BP177398" s="90"/>
    </row>
    <row r="177399" spans="68:68" customFormat="1">
      <c r="BP177399" s="90"/>
    </row>
    <row r="177400" spans="68:68" customFormat="1">
      <c r="BP177400" s="90"/>
    </row>
    <row r="177401" spans="68:68" customFormat="1">
      <c r="BP177401" s="90"/>
    </row>
    <row r="177402" spans="68:68" customFormat="1">
      <c r="BP177402" s="90"/>
    </row>
    <row r="177403" spans="68:68" customFormat="1">
      <c r="BP177403" s="90"/>
    </row>
    <row r="177404" spans="68:68" customFormat="1">
      <c r="BP177404" s="90"/>
    </row>
    <row r="177405" spans="68:68" customFormat="1">
      <c r="BP177405" s="90"/>
    </row>
    <row r="177406" spans="68:68" customFormat="1">
      <c r="BP177406" s="90"/>
    </row>
    <row r="177407" spans="68:68" customFormat="1">
      <c r="BP177407" s="90"/>
    </row>
    <row r="177408" spans="68:68" customFormat="1">
      <c r="BP177408" s="90"/>
    </row>
    <row r="177409" spans="68:68" customFormat="1">
      <c r="BP177409" s="90"/>
    </row>
    <row r="177410" spans="68:68" customFormat="1">
      <c r="BP177410" s="90"/>
    </row>
    <row r="177411" spans="68:68" customFormat="1">
      <c r="BP177411" s="90"/>
    </row>
    <row r="177412" spans="68:68" customFormat="1">
      <c r="BP177412" s="90"/>
    </row>
    <row r="177413" spans="68:68" customFormat="1">
      <c r="BP177413" s="90"/>
    </row>
    <row r="177414" spans="68:68" customFormat="1">
      <c r="BP177414" s="90"/>
    </row>
    <row r="177415" spans="68:68" customFormat="1">
      <c r="BP177415" s="90"/>
    </row>
    <row r="177416" spans="68:68" customFormat="1">
      <c r="BP177416" s="90"/>
    </row>
    <row r="177417" spans="68:68" customFormat="1">
      <c r="BP177417" s="90"/>
    </row>
    <row r="177418" spans="68:68" customFormat="1">
      <c r="BP177418" s="90"/>
    </row>
    <row r="177419" spans="68:68" customFormat="1">
      <c r="BP177419" s="90"/>
    </row>
    <row r="177420" spans="68:68" customFormat="1">
      <c r="BP177420" s="90"/>
    </row>
    <row r="177421" spans="68:68" customFormat="1">
      <c r="BP177421" s="90"/>
    </row>
    <row r="177422" spans="68:68" customFormat="1">
      <c r="BP177422" s="90"/>
    </row>
    <row r="177423" spans="68:68" customFormat="1">
      <c r="BP177423" s="90"/>
    </row>
    <row r="177424" spans="68:68" customFormat="1">
      <c r="BP177424" s="90"/>
    </row>
    <row r="177425" spans="68:68" customFormat="1">
      <c r="BP177425" s="90"/>
    </row>
    <row r="177426" spans="68:68" customFormat="1">
      <c r="BP177426" s="90"/>
    </row>
    <row r="177427" spans="68:68" customFormat="1">
      <c r="BP177427" s="90"/>
    </row>
    <row r="177428" spans="68:68" customFormat="1">
      <c r="BP177428" s="90"/>
    </row>
    <row r="177429" spans="68:68" customFormat="1">
      <c r="BP177429" s="90"/>
    </row>
    <row r="177430" spans="68:68" customFormat="1">
      <c r="BP177430" s="90"/>
    </row>
    <row r="177431" spans="68:68" customFormat="1">
      <c r="BP177431" s="90"/>
    </row>
    <row r="177432" spans="68:68" customFormat="1">
      <c r="BP177432" s="90"/>
    </row>
    <row r="177433" spans="68:68" customFormat="1">
      <c r="BP177433" s="90"/>
    </row>
    <row r="177434" spans="68:68" customFormat="1">
      <c r="BP177434" s="90"/>
    </row>
    <row r="177435" spans="68:68" customFormat="1">
      <c r="BP177435" s="90"/>
    </row>
    <row r="177436" spans="68:68" customFormat="1">
      <c r="BP177436" s="90"/>
    </row>
    <row r="177437" spans="68:68" customFormat="1">
      <c r="BP177437" s="90"/>
    </row>
    <row r="177438" spans="68:68" customFormat="1">
      <c r="BP177438" s="90"/>
    </row>
    <row r="177439" spans="68:68" customFormat="1">
      <c r="BP177439" s="90"/>
    </row>
    <row r="177440" spans="68:68" customFormat="1">
      <c r="BP177440" s="90"/>
    </row>
    <row r="177441" spans="68:68" customFormat="1">
      <c r="BP177441" s="90"/>
    </row>
    <row r="177442" spans="68:68" customFormat="1">
      <c r="BP177442" s="90"/>
    </row>
    <row r="177443" spans="68:68" customFormat="1">
      <c r="BP177443" s="90"/>
    </row>
    <row r="177444" spans="68:68" customFormat="1">
      <c r="BP177444" s="90"/>
    </row>
    <row r="177445" spans="68:68" customFormat="1">
      <c r="BP177445" s="90"/>
    </row>
    <row r="177446" spans="68:68" customFormat="1">
      <c r="BP177446" s="90"/>
    </row>
    <row r="177447" spans="68:68" customFormat="1">
      <c r="BP177447" s="90"/>
    </row>
    <row r="177448" spans="68:68" customFormat="1">
      <c r="BP177448" s="90"/>
    </row>
    <row r="177449" spans="68:68" customFormat="1">
      <c r="BP177449" s="90"/>
    </row>
    <row r="177450" spans="68:68" customFormat="1">
      <c r="BP177450" s="90"/>
    </row>
    <row r="177451" spans="68:68" customFormat="1">
      <c r="BP177451" s="90"/>
    </row>
    <row r="177452" spans="68:68" customFormat="1">
      <c r="BP177452" s="90"/>
    </row>
    <row r="177453" spans="68:68" customFormat="1">
      <c r="BP177453" s="90"/>
    </row>
    <row r="177454" spans="68:68" customFormat="1">
      <c r="BP177454" s="90"/>
    </row>
    <row r="177455" spans="68:68" customFormat="1">
      <c r="BP177455" s="90"/>
    </row>
    <row r="177456" spans="68:68" customFormat="1">
      <c r="BP177456" s="90"/>
    </row>
    <row r="177457" spans="68:68" customFormat="1">
      <c r="BP177457" s="90"/>
    </row>
    <row r="177458" spans="68:68" customFormat="1">
      <c r="BP177458" s="90"/>
    </row>
    <row r="177459" spans="68:68" customFormat="1">
      <c r="BP177459" s="90"/>
    </row>
    <row r="177460" spans="68:68" customFormat="1">
      <c r="BP177460" s="90"/>
    </row>
    <row r="177461" spans="68:68" customFormat="1">
      <c r="BP177461" s="90"/>
    </row>
    <row r="177462" spans="68:68" customFormat="1">
      <c r="BP177462" s="90"/>
    </row>
    <row r="177463" spans="68:68" customFormat="1">
      <c r="BP177463" s="90"/>
    </row>
    <row r="177464" spans="68:68" customFormat="1">
      <c r="BP177464" s="90"/>
    </row>
    <row r="177465" spans="68:68" customFormat="1">
      <c r="BP177465" s="90"/>
    </row>
    <row r="177466" spans="68:68" customFormat="1">
      <c r="BP177466" s="90"/>
    </row>
    <row r="177467" spans="68:68" customFormat="1">
      <c r="BP177467" s="90"/>
    </row>
    <row r="177468" spans="68:68" customFormat="1">
      <c r="BP177468" s="90"/>
    </row>
    <row r="177469" spans="68:68" customFormat="1">
      <c r="BP177469" s="90"/>
    </row>
    <row r="177470" spans="68:68" customFormat="1">
      <c r="BP177470" s="90"/>
    </row>
    <row r="177471" spans="68:68" customFormat="1">
      <c r="BP177471" s="90"/>
    </row>
    <row r="177472" spans="68:68" customFormat="1">
      <c r="BP177472" s="90"/>
    </row>
    <row r="177473" spans="68:68" customFormat="1">
      <c r="BP177473" s="90"/>
    </row>
    <row r="177474" spans="68:68" customFormat="1">
      <c r="BP177474" s="90"/>
    </row>
    <row r="177475" spans="68:68" customFormat="1">
      <c r="BP177475" s="90"/>
    </row>
    <row r="177476" spans="68:68" customFormat="1">
      <c r="BP177476" s="90"/>
    </row>
    <row r="177477" spans="68:68" customFormat="1">
      <c r="BP177477" s="90"/>
    </row>
    <row r="177478" spans="68:68" customFormat="1">
      <c r="BP177478" s="90"/>
    </row>
    <row r="177479" spans="68:68" customFormat="1">
      <c r="BP177479" s="90"/>
    </row>
    <row r="177480" spans="68:68" customFormat="1">
      <c r="BP177480" s="90"/>
    </row>
    <row r="177481" spans="68:68" customFormat="1">
      <c r="BP177481" s="90"/>
    </row>
    <row r="177482" spans="68:68" customFormat="1">
      <c r="BP177482" s="90"/>
    </row>
    <row r="177483" spans="68:68" customFormat="1">
      <c r="BP177483" s="90"/>
    </row>
    <row r="177484" spans="68:68" customFormat="1">
      <c r="BP177484" s="90"/>
    </row>
    <row r="177485" spans="68:68" customFormat="1">
      <c r="BP177485" s="90"/>
    </row>
    <row r="177486" spans="68:68" customFormat="1">
      <c r="BP177486" s="90"/>
    </row>
    <row r="177487" spans="68:68" customFormat="1">
      <c r="BP177487" s="90"/>
    </row>
    <row r="177488" spans="68:68" customFormat="1">
      <c r="BP177488" s="90"/>
    </row>
    <row r="177489" spans="68:68" customFormat="1">
      <c r="BP177489" s="90"/>
    </row>
    <row r="177490" spans="68:68" customFormat="1">
      <c r="BP177490" s="90"/>
    </row>
    <row r="177491" spans="68:68" customFormat="1">
      <c r="BP177491" s="90"/>
    </row>
    <row r="177492" spans="68:68" customFormat="1">
      <c r="BP177492" s="90"/>
    </row>
    <row r="177493" spans="68:68" customFormat="1">
      <c r="BP177493" s="90"/>
    </row>
    <row r="177494" spans="68:68" customFormat="1">
      <c r="BP177494" s="90"/>
    </row>
    <row r="177495" spans="68:68" customFormat="1">
      <c r="BP177495" s="90"/>
    </row>
    <row r="177496" spans="68:68" customFormat="1">
      <c r="BP177496" s="90"/>
    </row>
    <row r="177497" spans="68:68" customFormat="1">
      <c r="BP177497" s="90"/>
    </row>
    <row r="177498" spans="68:68" customFormat="1">
      <c r="BP177498" s="90"/>
    </row>
    <row r="177499" spans="68:68" customFormat="1">
      <c r="BP177499" s="90"/>
    </row>
    <row r="177500" spans="68:68" customFormat="1">
      <c r="BP177500" s="90"/>
    </row>
    <row r="177501" spans="68:68" customFormat="1">
      <c r="BP177501" s="90"/>
    </row>
    <row r="177502" spans="68:68" customFormat="1">
      <c r="BP177502" s="90"/>
    </row>
    <row r="177503" spans="68:68" customFormat="1">
      <c r="BP177503" s="90"/>
    </row>
    <row r="177504" spans="68:68" customFormat="1">
      <c r="BP177504" s="90"/>
    </row>
    <row r="177505" spans="68:68" customFormat="1">
      <c r="BP177505" s="90"/>
    </row>
    <row r="177506" spans="68:68" customFormat="1">
      <c r="BP177506" s="90"/>
    </row>
    <row r="177507" spans="68:68" customFormat="1">
      <c r="BP177507" s="90"/>
    </row>
    <row r="177508" spans="68:68" customFormat="1">
      <c r="BP177508" s="90"/>
    </row>
    <row r="177509" spans="68:68" customFormat="1">
      <c r="BP177509" s="90"/>
    </row>
    <row r="177510" spans="68:68" customFormat="1">
      <c r="BP177510" s="90"/>
    </row>
    <row r="177511" spans="68:68" customFormat="1">
      <c r="BP177511" s="90"/>
    </row>
    <row r="177512" spans="68:68" customFormat="1">
      <c r="BP177512" s="90"/>
    </row>
    <row r="177513" spans="68:68" customFormat="1">
      <c r="BP177513" s="90"/>
    </row>
    <row r="177514" spans="68:68" customFormat="1">
      <c r="BP177514" s="90"/>
    </row>
    <row r="177515" spans="68:68" customFormat="1">
      <c r="BP177515" s="90"/>
    </row>
    <row r="177516" spans="68:68" customFormat="1">
      <c r="BP177516" s="90"/>
    </row>
    <row r="177517" spans="68:68" customFormat="1">
      <c r="BP177517" s="90"/>
    </row>
    <row r="177518" spans="68:68" customFormat="1">
      <c r="BP177518" s="90"/>
    </row>
    <row r="177519" spans="68:68" customFormat="1">
      <c r="BP177519" s="90"/>
    </row>
    <row r="177520" spans="68:68" customFormat="1">
      <c r="BP177520" s="90"/>
    </row>
    <row r="177521" spans="68:68" customFormat="1">
      <c r="BP177521" s="90"/>
    </row>
    <row r="177522" spans="68:68" customFormat="1">
      <c r="BP177522" s="90"/>
    </row>
    <row r="177523" spans="68:68" customFormat="1">
      <c r="BP177523" s="90"/>
    </row>
    <row r="177524" spans="68:68" customFormat="1">
      <c r="BP177524" s="90"/>
    </row>
    <row r="177525" spans="68:68" customFormat="1">
      <c r="BP177525" s="90"/>
    </row>
    <row r="177526" spans="68:68" customFormat="1">
      <c r="BP177526" s="90"/>
    </row>
    <row r="177527" spans="68:68" customFormat="1">
      <c r="BP177527" s="90"/>
    </row>
    <row r="177528" spans="68:68" customFormat="1">
      <c r="BP177528" s="90"/>
    </row>
    <row r="177529" spans="68:68" customFormat="1">
      <c r="BP177529" s="90"/>
    </row>
    <row r="177530" spans="68:68" customFormat="1">
      <c r="BP177530" s="90"/>
    </row>
    <row r="177531" spans="68:68" customFormat="1">
      <c r="BP177531" s="90"/>
    </row>
    <row r="177532" spans="68:68" customFormat="1">
      <c r="BP177532" s="90"/>
    </row>
    <row r="177533" spans="68:68" customFormat="1">
      <c r="BP177533" s="90"/>
    </row>
    <row r="177534" spans="68:68" customFormat="1">
      <c r="BP177534" s="90"/>
    </row>
    <row r="177535" spans="68:68" customFormat="1">
      <c r="BP177535" s="90"/>
    </row>
    <row r="177536" spans="68:68" customFormat="1">
      <c r="BP177536" s="90"/>
    </row>
    <row r="177537" spans="68:68" customFormat="1">
      <c r="BP177537" s="90"/>
    </row>
    <row r="177538" spans="68:68" customFormat="1">
      <c r="BP177538" s="90"/>
    </row>
    <row r="177539" spans="68:68" customFormat="1">
      <c r="BP177539" s="90"/>
    </row>
    <row r="177540" spans="68:68" customFormat="1">
      <c r="BP177540" s="90"/>
    </row>
    <row r="177541" spans="68:68" customFormat="1">
      <c r="BP177541" s="90"/>
    </row>
    <row r="177542" spans="68:68" customFormat="1">
      <c r="BP177542" s="90"/>
    </row>
    <row r="177543" spans="68:68" customFormat="1">
      <c r="BP177543" s="90"/>
    </row>
    <row r="177544" spans="68:68" customFormat="1">
      <c r="BP177544" s="90"/>
    </row>
    <row r="177545" spans="68:68" customFormat="1">
      <c r="BP177545" s="90"/>
    </row>
    <row r="177546" spans="68:68" customFormat="1">
      <c r="BP177546" s="90"/>
    </row>
    <row r="177547" spans="68:68" customFormat="1">
      <c r="BP177547" s="90"/>
    </row>
    <row r="177548" spans="68:68" customFormat="1">
      <c r="BP177548" s="90"/>
    </row>
    <row r="177549" spans="68:68" customFormat="1">
      <c r="BP177549" s="90"/>
    </row>
    <row r="177550" spans="68:68" customFormat="1">
      <c r="BP177550" s="90"/>
    </row>
    <row r="177551" spans="68:68" customFormat="1">
      <c r="BP177551" s="90"/>
    </row>
    <row r="177552" spans="68:68" customFormat="1">
      <c r="BP177552" s="90"/>
    </row>
    <row r="177553" spans="68:68" customFormat="1">
      <c r="BP177553" s="90"/>
    </row>
    <row r="177554" spans="68:68" customFormat="1">
      <c r="BP177554" s="90"/>
    </row>
    <row r="177555" spans="68:68" customFormat="1">
      <c r="BP177555" s="90"/>
    </row>
    <row r="177556" spans="68:68" customFormat="1">
      <c r="BP177556" s="90"/>
    </row>
    <row r="177557" spans="68:68" customFormat="1">
      <c r="BP177557" s="90"/>
    </row>
    <row r="177558" spans="68:68" customFormat="1">
      <c r="BP177558" s="90"/>
    </row>
    <row r="177559" spans="68:68" customFormat="1">
      <c r="BP177559" s="90"/>
    </row>
    <row r="177560" spans="68:68" customFormat="1">
      <c r="BP177560" s="90"/>
    </row>
    <row r="177561" spans="68:68" customFormat="1">
      <c r="BP177561" s="90"/>
    </row>
    <row r="177562" spans="68:68" customFormat="1">
      <c r="BP177562" s="90"/>
    </row>
    <row r="177563" spans="68:68" customFormat="1">
      <c r="BP177563" s="90"/>
    </row>
    <row r="177564" spans="68:68" customFormat="1">
      <c r="BP177564" s="90"/>
    </row>
    <row r="177565" spans="68:68" customFormat="1">
      <c r="BP177565" s="90"/>
    </row>
    <row r="177566" spans="68:68" customFormat="1">
      <c r="BP177566" s="90"/>
    </row>
    <row r="177567" spans="68:68" customFormat="1">
      <c r="BP177567" s="90"/>
    </row>
    <row r="177568" spans="68:68" customFormat="1">
      <c r="BP177568" s="90"/>
    </row>
    <row r="177569" spans="68:68" customFormat="1">
      <c r="BP177569" s="90"/>
    </row>
    <row r="177570" spans="68:68" customFormat="1">
      <c r="BP177570" s="90"/>
    </row>
    <row r="177571" spans="68:68" customFormat="1">
      <c r="BP177571" s="90"/>
    </row>
    <row r="177572" spans="68:68" customFormat="1">
      <c r="BP177572" s="90"/>
    </row>
    <row r="177573" spans="68:68" customFormat="1">
      <c r="BP177573" s="90"/>
    </row>
    <row r="177574" spans="68:68" customFormat="1">
      <c r="BP177574" s="90"/>
    </row>
    <row r="177575" spans="68:68" customFormat="1">
      <c r="BP177575" s="90"/>
    </row>
    <row r="177576" spans="68:68" customFormat="1">
      <c r="BP177576" s="90"/>
    </row>
    <row r="177577" spans="68:68" customFormat="1">
      <c r="BP177577" s="90"/>
    </row>
    <row r="177578" spans="68:68" customFormat="1">
      <c r="BP177578" s="90"/>
    </row>
    <row r="177579" spans="68:68" customFormat="1">
      <c r="BP177579" s="90"/>
    </row>
    <row r="177580" spans="68:68" customFormat="1">
      <c r="BP177580" s="90"/>
    </row>
    <row r="177581" spans="68:68" customFormat="1">
      <c r="BP177581" s="90"/>
    </row>
    <row r="177582" spans="68:68" customFormat="1">
      <c r="BP177582" s="90"/>
    </row>
    <row r="177583" spans="68:68" customFormat="1">
      <c r="BP177583" s="90"/>
    </row>
    <row r="177584" spans="68:68" customFormat="1">
      <c r="BP177584" s="90"/>
    </row>
    <row r="177585" spans="68:68" customFormat="1">
      <c r="BP177585" s="90"/>
    </row>
    <row r="177586" spans="68:68" customFormat="1">
      <c r="BP177586" s="90"/>
    </row>
    <row r="177587" spans="68:68" customFormat="1">
      <c r="BP177587" s="90"/>
    </row>
    <row r="177588" spans="68:68" customFormat="1">
      <c r="BP177588" s="90"/>
    </row>
    <row r="177589" spans="68:68" customFormat="1">
      <c r="BP177589" s="90"/>
    </row>
    <row r="177590" spans="68:68" customFormat="1">
      <c r="BP177590" s="90"/>
    </row>
    <row r="177591" spans="68:68" customFormat="1">
      <c r="BP177591" s="90"/>
    </row>
    <row r="177592" spans="68:68" customFormat="1">
      <c r="BP177592" s="90"/>
    </row>
    <row r="177593" spans="68:68" customFormat="1">
      <c r="BP177593" s="90"/>
    </row>
    <row r="177594" spans="68:68" customFormat="1">
      <c r="BP177594" s="90"/>
    </row>
    <row r="177595" spans="68:68" customFormat="1">
      <c r="BP177595" s="90"/>
    </row>
    <row r="177596" spans="68:68" customFormat="1">
      <c r="BP177596" s="90"/>
    </row>
    <row r="177597" spans="68:68" customFormat="1">
      <c r="BP177597" s="90"/>
    </row>
    <row r="177598" spans="68:68" customFormat="1">
      <c r="BP177598" s="90"/>
    </row>
    <row r="177599" spans="68:68" customFormat="1">
      <c r="BP177599" s="90"/>
    </row>
    <row r="177600" spans="68:68" customFormat="1">
      <c r="BP177600" s="90"/>
    </row>
    <row r="177601" spans="68:68" customFormat="1">
      <c r="BP177601" s="90"/>
    </row>
    <row r="177602" spans="68:68" customFormat="1">
      <c r="BP177602" s="90"/>
    </row>
    <row r="177603" spans="68:68" customFormat="1">
      <c r="BP177603" s="90"/>
    </row>
    <row r="177604" spans="68:68" customFormat="1">
      <c r="BP177604" s="90"/>
    </row>
    <row r="177605" spans="68:68" customFormat="1">
      <c r="BP177605" s="90"/>
    </row>
    <row r="177606" spans="68:68" customFormat="1">
      <c r="BP177606" s="90"/>
    </row>
    <row r="177607" spans="68:68" customFormat="1">
      <c r="BP177607" s="90"/>
    </row>
    <row r="177608" spans="68:68" customFormat="1">
      <c r="BP177608" s="90"/>
    </row>
    <row r="177609" spans="68:68" customFormat="1">
      <c r="BP177609" s="90"/>
    </row>
    <row r="177610" spans="68:68" customFormat="1">
      <c r="BP177610" s="90"/>
    </row>
    <row r="177611" spans="68:68" customFormat="1">
      <c r="BP177611" s="90"/>
    </row>
    <row r="177612" spans="68:68" customFormat="1">
      <c r="BP177612" s="90"/>
    </row>
    <row r="177613" spans="68:68" customFormat="1">
      <c r="BP177613" s="90"/>
    </row>
    <row r="177614" spans="68:68" customFormat="1">
      <c r="BP177614" s="90"/>
    </row>
    <row r="177615" spans="68:68" customFormat="1">
      <c r="BP177615" s="90"/>
    </row>
    <row r="177616" spans="68:68" customFormat="1">
      <c r="BP177616" s="90"/>
    </row>
    <row r="177617" spans="68:68" customFormat="1">
      <c r="BP177617" s="90"/>
    </row>
    <row r="177618" spans="68:68" customFormat="1">
      <c r="BP177618" s="90"/>
    </row>
    <row r="177619" spans="68:68" customFormat="1">
      <c r="BP177619" s="90"/>
    </row>
    <row r="177620" spans="68:68" customFormat="1">
      <c r="BP177620" s="90"/>
    </row>
    <row r="177621" spans="68:68" customFormat="1">
      <c r="BP177621" s="90"/>
    </row>
    <row r="177622" spans="68:68" customFormat="1">
      <c r="BP177622" s="90"/>
    </row>
    <row r="177623" spans="68:68" customFormat="1">
      <c r="BP177623" s="90"/>
    </row>
    <row r="177624" spans="68:68" customFormat="1">
      <c r="BP177624" s="90"/>
    </row>
    <row r="177625" spans="68:68" customFormat="1">
      <c r="BP177625" s="90"/>
    </row>
    <row r="177626" spans="68:68" customFormat="1">
      <c r="BP177626" s="90"/>
    </row>
    <row r="177627" spans="68:68" customFormat="1">
      <c r="BP177627" s="90"/>
    </row>
    <row r="177628" spans="68:68" customFormat="1">
      <c r="BP177628" s="90"/>
    </row>
    <row r="177629" spans="68:68" customFormat="1">
      <c r="BP177629" s="90"/>
    </row>
    <row r="177630" spans="68:68" customFormat="1">
      <c r="BP177630" s="90"/>
    </row>
    <row r="177631" spans="68:68" customFormat="1">
      <c r="BP177631" s="90"/>
    </row>
    <row r="177632" spans="68:68" customFormat="1">
      <c r="BP177632" s="90"/>
    </row>
    <row r="177633" spans="68:68" customFormat="1">
      <c r="BP177633" s="90"/>
    </row>
    <row r="177634" spans="68:68" customFormat="1">
      <c r="BP177634" s="90"/>
    </row>
    <row r="177635" spans="68:68" customFormat="1">
      <c r="BP177635" s="90"/>
    </row>
    <row r="177636" spans="68:68" customFormat="1">
      <c r="BP177636" s="90"/>
    </row>
    <row r="177637" spans="68:68" customFormat="1">
      <c r="BP177637" s="90"/>
    </row>
    <row r="177638" spans="68:68" customFormat="1">
      <c r="BP177638" s="90"/>
    </row>
    <row r="177639" spans="68:68" customFormat="1">
      <c r="BP177639" s="90"/>
    </row>
    <row r="177640" spans="68:68" customFormat="1">
      <c r="BP177640" s="90"/>
    </row>
    <row r="177641" spans="68:68" customFormat="1">
      <c r="BP177641" s="90"/>
    </row>
    <row r="177642" spans="68:68" customFormat="1">
      <c r="BP177642" s="90"/>
    </row>
    <row r="177643" spans="68:68" customFormat="1">
      <c r="BP177643" s="90"/>
    </row>
    <row r="177644" spans="68:68" customFormat="1">
      <c r="BP177644" s="90"/>
    </row>
    <row r="177645" spans="68:68" customFormat="1">
      <c r="BP177645" s="90"/>
    </row>
    <row r="177646" spans="68:68" customFormat="1">
      <c r="BP177646" s="90"/>
    </row>
    <row r="177647" spans="68:68" customFormat="1">
      <c r="BP177647" s="90"/>
    </row>
    <row r="177648" spans="68:68" customFormat="1">
      <c r="BP177648" s="90"/>
    </row>
    <row r="177649" spans="68:68" customFormat="1">
      <c r="BP177649" s="90"/>
    </row>
    <row r="177650" spans="68:68" customFormat="1">
      <c r="BP177650" s="90"/>
    </row>
    <row r="177651" spans="68:68" customFormat="1">
      <c r="BP177651" s="90"/>
    </row>
    <row r="177652" spans="68:68" customFormat="1">
      <c r="BP177652" s="90"/>
    </row>
    <row r="177653" spans="68:68" customFormat="1">
      <c r="BP177653" s="90"/>
    </row>
    <row r="177654" spans="68:68" customFormat="1">
      <c r="BP177654" s="90"/>
    </row>
    <row r="177655" spans="68:68" customFormat="1">
      <c r="BP177655" s="90"/>
    </row>
    <row r="177656" spans="68:68" customFormat="1">
      <c r="BP177656" s="90"/>
    </row>
    <row r="177657" spans="68:68" customFormat="1">
      <c r="BP177657" s="90"/>
    </row>
    <row r="177658" spans="68:68" customFormat="1">
      <c r="BP177658" s="90"/>
    </row>
    <row r="177659" spans="68:68" customFormat="1">
      <c r="BP177659" s="90"/>
    </row>
    <row r="177660" spans="68:68" customFormat="1">
      <c r="BP177660" s="90"/>
    </row>
    <row r="177661" spans="68:68" customFormat="1">
      <c r="BP177661" s="90"/>
    </row>
    <row r="177662" spans="68:68" customFormat="1">
      <c r="BP177662" s="90"/>
    </row>
    <row r="177663" spans="68:68" customFormat="1">
      <c r="BP177663" s="90"/>
    </row>
    <row r="177664" spans="68:68" customFormat="1">
      <c r="BP177664" s="90"/>
    </row>
    <row r="177665" spans="68:68" customFormat="1">
      <c r="BP177665" s="90"/>
    </row>
    <row r="177666" spans="68:68" customFormat="1">
      <c r="BP177666" s="90"/>
    </row>
    <row r="177667" spans="68:68" customFormat="1">
      <c r="BP177667" s="90"/>
    </row>
    <row r="177668" spans="68:68" customFormat="1">
      <c r="BP177668" s="90"/>
    </row>
    <row r="177669" spans="68:68" customFormat="1">
      <c r="BP177669" s="90"/>
    </row>
    <row r="177670" spans="68:68" customFormat="1">
      <c r="BP177670" s="90"/>
    </row>
    <row r="177671" spans="68:68" customFormat="1">
      <c r="BP177671" s="90"/>
    </row>
    <row r="177672" spans="68:68" customFormat="1">
      <c r="BP177672" s="90"/>
    </row>
    <row r="177673" spans="68:68" customFormat="1">
      <c r="BP177673" s="90"/>
    </row>
    <row r="177674" spans="68:68" customFormat="1">
      <c r="BP177674" s="90"/>
    </row>
    <row r="177675" spans="68:68" customFormat="1">
      <c r="BP177675" s="90"/>
    </row>
    <row r="177676" spans="68:68" customFormat="1">
      <c r="BP177676" s="90"/>
    </row>
    <row r="177677" spans="68:68" customFormat="1">
      <c r="BP177677" s="90"/>
    </row>
    <row r="177678" spans="68:68" customFormat="1">
      <c r="BP177678" s="90"/>
    </row>
    <row r="177679" spans="68:68" customFormat="1">
      <c r="BP177679" s="90"/>
    </row>
    <row r="177680" spans="68:68" customFormat="1">
      <c r="BP177680" s="90"/>
    </row>
    <row r="177681" spans="68:68" customFormat="1">
      <c r="BP177681" s="90"/>
    </row>
    <row r="177682" spans="68:68" customFormat="1">
      <c r="BP177682" s="90"/>
    </row>
    <row r="177683" spans="68:68" customFormat="1">
      <c r="BP177683" s="90"/>
    </row>
    <row r="177684" spans="68:68" customFormat="1">
      <c r="BP177684" s="90"/>
    </row>
    <row r="177685" spans="68:68" customFormat="1">
      <c r="BP177685" s="90"/>
    </row>
    <row r="177686" spans="68:68" customFormat="1">
      <c r="BP177686" s="90"/>
    </row>
    <row r="177687" spans="68:68" customFormat="1">
      <c r="BP177687" s="90"/>
    </row>
    <row r="177688" spans="68:68" customFormat="1">
      <c r="BP177688" s="90"/>
    </row>
    <row r="177689" spans="68:68" customFormat="1">
      <c r="BP177689" s="90"/>
    </row>
    <row r="177690" spans="68:68" customFormat="1">
      <c r="BP177690" s="90"/>
    </row>
    <row r="177691" spans="68:68" customFormat="1">
      <c r="BP177691" s="90"/>
    </row>
    <row r="177692" spans="68:68" customFormat="1">
      <c r="BP177692" s="90"/>
    </row>
    <row r="177693" spans="68:68" customFormat="1">
      <c r="BP177693" s="90"/>
    </row>
    <row r="177694" spans="68:68" customFormat="1">
      <c r="BP177694" s="90"/>
    </row>
    <row r="177695" spans="68:68" customFormat="1">
      <c r="BP177695" s="90"/>
    </row>
    <row r="177696" spans="68:68" customFormat="1">
      <c r="BP177696" s="90"/>
    </row>
    <row r="177697" spans="68:68" customFormat="1">
      <c r="BP177697" s="90"/>
    </row>
    <row r="177698" spans="68:68" customFormat="1">
      <c r="BP177698" s="90"/>
    </row>
    <row r="177699" spans="68:68" customFormat="1">
      <c r="BP177699" s="90"/>
    </row>
    <row r="177700" spans="68:68" customFormat="1">
      <c r="BP177700" s="90"/>
    </row>
    <row r="177701" spans="68:68" customFormat="1">
      <c r="BP177701" s="90"/>
    </row>
    <row r="177702" spans="68:68" customFormat="1">
      <c r="BP177702" s="90"/>
    </row>
    <row r="177703" spans="68:68" customFormat="1">
      <c r="BP177703" s="90"/>
    </row>
    <row r="177704" spans="68:68" customFormat="1">
      <c r="BP177704" s="90"/>
    </row>
    <row r="177705" spans="68:68" customFormat="1">
      <c r="BP177705" s="90"/>
    </row>
    <row r="177706" spans="68:68" customFormat="1">
      <c r="BP177706" s="90"/>
    </row>
    <row r="177707" spans="68:68" customFormat="1">
      <c r="BP177707" s="90"/>
    </row>
    <row r="177708" spans="68:68" customFormat="1">
      <c r="BP177708" s="90"/>
    </row>
    <row r="177709" spans="68:68" customFormat="1">
      <c r="BP177709" s="90"/>
    </row>
    <row r="177710" spans="68:68" customFormat="1">
      <c r="BP177710" s="90"/>
    </row>
    <row r="177711" spans="68:68" customFormat="1">
      <c r="BP177711" s="90"/>
    </row>
    <row r="177712" spans="68:68" customFormat="1">
      <c r="BP177712" s="90"/>
    </row>
    <row r="177713" spans="68:68" customFormat="1">
      <c r="BP177713" s="90"/>
    </row>
    <row r="177714" spans="68:68" customFormat="1">
      <c r="BP177714" s="90"/>
    </row>
    <row r="177715" spans="68:68" customFormat="1">
      <c r="BP177715" s="90"/>
    </row>
    <row r="177716" spans="68:68" customFormat="1">
      <c r="BP177716" s="90"/>
    </row>
    <row r="177717" spans="68:68" customFormat="1">
      <c r="BP177717" s="90"/>
    </row>
    <row r="177718" spans="68:68" customFormat="1">
      <c r="BP177718" s="90"/>
    </row>
    <row r="177719" spans="68:68" customFormat="1">
      <c r="BP177719" s="90"/>
    </row>
    <row r="177720" spans="68:68" customFormat="1">
      <c r="BP177720" s="90"/>
    </row>
    <row r="177721" spans="68:68" customFormat="1">
      <c r="BP177721" s="90"/>
    </row>
    <row r="177722" spans="68:68" customFormat="1">
      <c r="BP177722" s="90"/>
    </row>
    <row r="177723" spans="68:68" customFormat="1">
      <c r="BP177723" s="90"/>
    </row>
    <row r="177724" spans="68:68" customFormat="1">
      <c r="BP177724" s="90"/>
    </row>
    <row r="177725" spans="68:68" customFormat="1">
      <c r="BP177725" s="90"/>
    </row>
    <row r="177726" spans="68:68" customFormat="1">
      <c r="BP177726" s="90"/>
    </row>
    <row r="177727" spans="68:68" customFormat="1">
      <c r="BP177727" s="90"/>
    </row>
    <row r="177728" spans="68:68" customFormat="1">
      <c r="BP177728" s="90"/>
    </row>
    <row r="177729" spans="68:68" customFormat="1">
      <c r="BP177729" s="90"/>
    </row>
    <row r="177730" spans="68:68" customFormat="1">
      <c r="BP177730" s="90"/>
    </row>
    <row r="177731" spans="68:68" customFormat="1">
      <c r="BP177731" s="90"/>
    </row>
    <row r="177732" spans="68:68" customFormat="1">
      <c r="BP177732" s="90"/>
    </row>
    <row r="177733" spans="68:68" customFormat="1">
      <c r="BP177733" s="90"/>
    </row>
    <row r="177734" spans="68:68" customFormat="1">
      <c r="BP177734" s="90"/>
    </row>
    <row r="177735" spans="68:68" customFormat="1">
      <c r="BP177735" s="90"/>
    </row>
    <row r="177736" spans="68:68" customFormat="1">
      <c r="BP177736" s="90"/>
    </row>
    <row r="177737" spans="68:68" customFormat="1">
      <c r="BP177737" s="90"/>
    </row>
    <row r="177738" spans="68:68" customFormat="1">
      <c r="BP177738" s="90"/>
    </row>
    <row r="177739" spans="68:68" customFormat="1">
      <c r="BP177739" s="90"/>
    </row>
    <row r="177740" spans="68:68" customFormat="1">
      <c r="BP177740" s="90"/>
    </row>
    <row r="177741" spans="68:68" customFormat="1">
      <c r="BP177741" s="90"/>
    </row>
    <row r="177742" spans="68:68" customFormat="1">
      <c r="BP177742" s="90"/>
    </row>
    <row r="177743" spans="68:68" customFormat="1">
      <c r="BP177743" s="90"/>
    </row>
    <row r="177744" spans="68:68" customFormat="1">
      <c r="BP177744" s="90"/>
    </row>
    <row r="177745" spans="68:68" customFormat="1">
      <c r="BP177745" s="90"/>
    </row>
    <row r="177746" spans="68:68" customFormat="1">
      <c r="BP177746" s="90"/>
    </row>
    <row r="177747" spans="68:68" customFormat="1">
      <c r="BP177747" s="90"/>
    </row>
    <row r="177748" spans="68:68" customFormat="1">
      <c r="BP177748" s="90"/>
    </row>
    <row r="177749" spans="68:68" customFormat="1">
      <c r="BP177749" s="90"/>
    </row>
    <row r="177750" spans="68:68" customFormat="1">
      <c r="BP177750" s="90"/>
    </row>
    <row r="177751" spans="68:68" customFormat="1">
      <c r="BP177751" s="90"/>
    </row>
    <row r="177752" spans="68:68" customFormat="1">
      <c r="BP177752" s="90"/>
    </row>
    <row r="177753" spans="68:68" customFormat="1">
      <c r="BP177753" s="90"/>
    </row>
    <row r="177754" spans="68:68" customFormat="1">
      <c r="BP177754" s="90"/>
    </row>
    <row r="177755" spans="68:68" customFormat="1">
      <c r="BP177755" s="90"/>
    </row>
    <row r="177756" spans="68:68" customFormat="1">
      <c r="BP177756" s="90"/>
    </row>
    <row r="177757" spans="68:68" customFormat="1">
      <c r="BP177757" s="90"/>
    </row>
    <row r="177758" spans="68:68" customFormat="1">
      <c r="BP177758" s="90"/>
    </row>
    <row r="177759" spans="68:68" customFormat="1">
      <c r="BP177759" s="90"/>
    </row>
    <row r="177760" spans="68:68" customFormat="1">
      <c r="BP177760" s="90"/>
    </row>
    <row r="177761" spans="68:68" customFormat="1">
      <c r="BP177761" s="90"/>
    </row>
    <row r="177762" spans="68:68" customFormat="1">
      <c r="BP177762" s="90"/>
    </row>
    <row r="177763" spans="68:68" customFormat="1">
      <c r="BP177763" s="90"/>
    </row>
    <row r="177764" spans="68:68" customFormat="1">
      <c r="BP177764" s="90"/>
    </row>
    <row r="177765" spans="68:68" customFormat="1">
      <c r="BP177765" s="90"/>
    </row>
    <row r="177766" spans="68:68" customFormat="1">
      <c r="BP177766" s="90"/>
    </row>
    <row r="177767" spans="68:68" customFormat="1">
      <c r="BP177767" s="90"/>
    </row>
    <row r="177768" spans="68:68" customFormat="1">
      <c r="BP177768" s="90"/>
    </row>
    <row r="177769" spans="68:68" customFormat="1">
      <c r="BP177769" s="90"/>
    </row>
    <row r="177770" spans="68:68" customFormat="1">
      <c r="BP177770" s="90"/>
    </row>
    <row r="177771" spans="68:68" customFormat="1">
      <c r="BP177771" s="90"/>
    </row>
    <row r="177772" spans="68:68" customFormat="1">
      <c r="BP177772" s="90"/>
    </row>
    <row r="177773" spans="68:68" customFormat="1">
      <c r="BP177773" s="90"/>
    </row>
    <row r="177774" spans="68:68" customFormat="1">
      <c r="BP177774" s="90"/>
    </row>
    <row r="177775" spans="68:68" customFormat="1">
      <c r="BP177775" s="90"/>
    </row>
    <row r="177776" spans="68:68" customFormat="1">
      <c r="BP177776" s="90"/>
    </row>
    <row r="177777" spans="68:68" customFormat="1">
      <c r="BP177777" s="90"/>
    </row>
    <row r="177778" spans="68:68" customFormat="1">
      <c r="BP177778" s="90"/>
    </row>
    <row r="177779" spans="68:68" customFormat="1">
      <c r="BP177779" s="90"/>
    </row>
    <row r="177780" spans="68:68" customFormat="1">
      <c r="BP177780" s="90"/>
    </row>
    <row r="177781" spans="68:68" customFormat="1">
      <c r="BP177781" s="90"/>
    </row>
    <row r="177782" spans="68:68" customFormat="1">
      <c r="BP177782" s="90"/>
    </row>
    <row r="177783" spans="68:68" customFormat="1">
      <c r="BP177783" s="90"/>
    </row>
    <row r="177784" spans="68:68" customFormat="1">
      <c r="BP177784" s="90"/>
    </row>
    <row r="177785" spans="68:68" customFormat="1">
      <c r="BP177785" s="90"/>
    </row>
    <row r="177786" spans="68:68" customFormat="1">
      <c r="BP177786" s="90"/>
    </row>
    <row r="177787" spans="68:68" customFormat="1">
      <c r="BP177787" s="90"/>
    </row>
    <row r="177788" spans="68:68" customFormat="1">
      <c r="BP177788" s="90"/>
    </row>
    <row r="177789" spans="68:68" customFormat="1">
      <c r="BP177789" s="90"/>
    </row>
    <row r="177790" spans="68:68" customFormat="1">
      <c r="BP177790" s="90"/>
    </row>
    <row r="177791" spans="68:68" customFormat="1">
      <c r="BP177791" s="90"/>
    </row>
    <row r="177792" spans="68:68" customFormat="1">
      <c r="BP177792" s="90"/>
    </row>
    <row r="177793" spans="68:68" customFormat="1">
      <c r="BP177793" s="90"/>
    </row>
    <row r="177794" spans="68:68" customFormat="1">
      <c r="BP177794" s="90"/>
    </row>
    <row r="177795" spans="68:68" customFormat="1">
      <c r="BP177795" s="90"/>
    </row>
    <row r="177796" spans="68:68" customFormat="1">
      <c r="BP177796" s="90"/>
    </row>
    <row r="177797" spans="68:68" customFormat="1">
      <c r="BP177797" s="90"/>
    </row>
    <row r="177798" spans="68:68" customFormat="1">
      <c r="BP177798" s="90"/>
    </row>
    <row r="177799" spans="68:68" customFormat="1">
      <c r="BP177799" s="90"/>
    </row>
    <row r="177800" spans="68:68" customFormat="1">
      <c r="BP177800" s="90"/>
    </row>
    <row r="177801" spans="68:68" customFormat="1">
      <c r="BP177801" s="90"/>
    </row>
    <row r="177802" spans="68:68" customFormat="1">
      <c r="BP177802" s="90"/>
    </row>
    <row r="177803" spans="68:68" customFormat="1">
      <c r="BP177803" s="90"/>
    </row>
    <row r="177804" spans="68:68" customFormat="1">
      <c r="BP177804" s="90"/>
    </row>
    <row r="177805" spans="68:68" customFormat="1">
      <c r="BP177805" s="90"/>
    </row>
    <row r="177806" spans="68:68" customFormat="1">
      <c r="BP177806" s="90"/>
    </row>
    <row r="177807" spans="68:68" customFormat="1">
      <c r="BP177807" s="90"/>
    </row>
    <row r="177808" spans="68:68" customFormat="1">
      <c r="BP177808" s="90"/>
    </row>
    <row r="177809" spans="68:68" customFormat="1">
      <c r="BP177809" s="90"/>
    </row>
    <row r="177810" spans="68:68" customFormat="1">
      <c r="BP177810" s="90"/>
    </row>
    <row r="177811" spans="68:68" customFormat="1">
      <c r="BP177811" s="90"/>
    </row>
    <row r="177812" spans="68:68" customFormat="1">
      <c r="BP177812" s="90"/>
    </row>
    <row r="177813" spans="68:68" customFormat="1">
      <c r="BP177813" s="90"/>
    </row>
    <row r="177814" spans="68:68" customFormat="1">
      <c r="BP177814" s="90"/>
    </row>
    <row r="177815" spans="68:68" customFormat="1">
      <c r="BP177815" s="90"/>
    </row>
    <row r="177816" spans="68:68" customFormat="1">
      <c r="BP177816" s="90"/>
    </row>
    <row r="177817" spans="68:68" customFormat="1">
      <c r="BP177817" s="90"/>
    </row>
    <row r="177818" spans="68:68" customFormat="1">
      <c r="BP177818" s="90"/>
    </row>
    <row r="177819" spans="68:68" customFormat="1">
      <c r="BP177819" s="90"/>
    </row>
    <row r="177820" spans="68:68" customFormat="1">
      <c r="BP177820" s="90"/>
    </row>
    <row r="177821" spans="68:68" customFormat="1">
      <c r="BP177821" s="90"/>
    </row>
    <row r="177822" spans="68:68" customFormat="1">
      <c r="BP177822" s="90"/>
    </row>
    <row r="177823" spans="68:68" customFormat="1">
      <c r="BP177823" s="90"/>
    </row>
    <row r="177824" spans="68:68" customFormat="1">
      <c r="BP177824" s="90"/>
    </row>
    <row r="177825" spans="68:68" customFormat="1">
      <c r="BP177825" s="90"/>
    </row>
    <row r="177826" spans="68:68" customFormat="1">
      <c r="BP177826" s="90"/>
    </row>
    <row r="177827" spans="68:68" customFormat="1">
      <c r="BP177827" s="90"/>
    </row>
    <row r="177828" spans="68:68" customFormat="1">
      <c r="BP177828" s="90"/>
    </row>
    <row r="177829" spans="68:68" customFormat="1">
      <c r="BP177829" s="90"/>
    </row>
    <row r="177830" spans="68:68" customFormat="1">
      <c r="BP177830" s="90"/>
    </row>
    <row r="177831" spans="68:68" customFormat="1">
      <c r="BP177831" s="90"/>
    </row>
    <row r="177832" spans="68:68" customFormat="1">
      <c r="BP177832" s="90"/>
    </row>
    <row r="177833" spans="68:68" customFormat="1">
      <c r="BP177833" s="90"/>
    </row>
    <row r="177834" spans="68:68" customFormat="1">
      <c r="BP177834" s="90"/>
    </row>
    <row r="177835" spans="68:68" customFormat="1">
      <c r="BP177835" s="90"/>
    </row>
    <row r="177836" spans="68:68" customFormat="1">
      <c r="BP177836" s="90"/>
    </row>
    <row r="177837" spans="68:68" customFormat="1">
      <c r="BP177837" s="90"/>
    </row>
    <row r="177838" spans="68:68" customFormat="1">
      <c r="BP177838" s="90"/>
    </row>
    <row r="177839" spans="68:68" customFormat="1">
      <c r="BP177839" s="90"/>
    </row>
    <row r="177840" spans="68:68" customFormat="1">
      <c r="BP177840" s="90"/>
    </row>
    <row r="177841" spans="68:68" customFormat="1">
      <c r="BP177841" s="90"/>
    </row>
    <row r="177842" spans="68:68" customFormat="1">
      <c r="BP177842" s="90"/>
    </row>
    <row r="177843" spans="68:68" customFormat="1">
      <c r="BP177843" s="90"/>
    </row>
    <row r="177844" spans="68:68" customFormat="1">
      <c r="BP177844" s="90"/>
    </row>
    <row r="177845" spans="68:68" customFormat="1">
      <c r="BP177845" s="90"/>
    </row>
    <row r="177846" spans="68:68" customFormat="1">
      <c r="BP177846" s="90"/>
    </row>
    <row r="177847" spans="68:68" customFormat="1">
      <c r="BP177847" s="90"/>
    </row>
    <row r="177848" spans="68:68" customFormat="1">
      <c r="BP177848" s="90"/>
    </row>
    <row r="177849" spans="68:68" customFormat="1">
      <c r="BP177849" s="90"/>
    </row>
    <row r="177850" spans="68:68" customFormat="1">
      <c r="BP177850" s="90"/>
    </row>
    <row r="177851" spans="68:68" customFormat="1">
      <c r="BP177851" s="90"/>
    </row>
    <row r="177852" spans="68:68" customFormat="1">
      <c r="BP177852" s="90"/>
    </row>
    <row r="177853" spans="68:68" customFormat="1">
      <c r="BP177853" s="90"/>
    </row>
    <row r="177854" spans="68:68" customFormat="1">
      <c r="BP177854" s="90"/>
    </row>
    <row r="177855" spans="68:68" customFormat="1">
      <c r="BP177855" s="90"/>
    </row>
    <row r="177856" spans="68:68" customFormat="1">
      <c r="BP177856" s="90"/>
    </row>
    <row r="177857" spans="68:68" customFormat="1">
      <c r="BP177857" s="90"/>
    </row>
    <row r="177858" spans="68:68" customFormat="1">
      <c r="BP177858" s="90"/>
    </row>
    <row r="177859" spans="68:68" customFormat="1">
      <c r="BP177859" s="90"/>
    </row>
    <row r="177860" spans="68:68" customFormat="1">
      <c r="BP177860" s="90"/>
    </row>
    <row r="177861" spans="68:68" customFormat="1">
      <c r="BP177861" s="90"/>
    </row>
    <row r="177862" spans="68:68" customFormat="1">
      <c r="BP177862" s="90"/>
    </row>
    <row r="177863" spans="68:68" customFormat="1">
      <c r="BP177863" s="90"/>
    </row>
    <row r="177864" spans="68:68" customFormat="1">
      <c r="BP177864" s="90"/>
    </row>
    <row r="177865" spans="68:68" customFormat="1">
      <c r="BP177865" s="90"/>
    </row>
    <row r="177866" spans="68:68" customFormat="1">
      <c r="BP177866" s="90"/>
    </row>
    <row r="177867" spans="68:68" customFormat="1">
      <c r="BP177867" s="90"/>
    </row>
    <row r="177868" spans="68:68" customFormat="1">
      <c r="BP177868" s="90"/>
    </row>
    <row r="177869" spans="68:68" customFormat="1">
      <c r="BP177869" s="90"/>
    </row>
    <row r="177870" spans="68:68" customFormat="1">
      <c r="BP177870" s="90"/>
    </row>
    <row r="177871" spans="68:68" customFormat="1">
      <c r="BP177871" s="90"/>
    </row>
    <row r="177872" spans="68:68" customFormat="1">
      <c r="BP177872" s="90"/>
    </row>
    <row r="177873" spans="68:68" customFormat="1">
      <c r="BP177873" s="90"/>
    </row>
    <row r="177874" spans="68:68" customFormat="1">
      <c r="BP177874" s="90"/>
    </row>
    <row r="177875" spans="68:68" customFormat="1">
      <c r="BP177875" s="90"/>
    </row>
    <row r="177876" spans="68:68" customFormat="1">
      <c r="BP177876" s="90"/>
    </row>
    <row r="177877" spans="68:68" customFormat="1">
      <c r="BP177877" s="90"/>
    </row>
    <row r="177878" spans="68:68" customFormat="1">
      <c r="BP177878" s="90"/>
    </row>
    <row r="177879" spans="68:68" customFormat="1">
      <c r="BP177879" s="90"/>
    </row>
    <row r="177880" spans="68:68" customFormat="1">
      <c r="BP177880" s="90"/>
    </row>
    <row r="177881" spans="68:68" customFormat="1">
      <c r="BP177881" s="90"/>
    </row>
    <row r="177882" spans="68:68" customFormat="1">
      <c r="BP177882" s="90"/>
    </row>
    <row r="177883" spans="68:68" customFormat="1">
      <c r="BP177883" s="90"/>
    </row>
    <row r="177884" spans="68:68" customFormat="1">
      <c r="BP177884" s="90"/>
    </row>
    <row r="177885" spans="68:68" customFormat="1">
      <c r="BP177885" s="90"/>
    </row>
    <row r="177886" spans="68:68" customFormat="1">
      <c r="BP177886" s="90"/>
    </row>
    <row r="177887" spans="68:68" customFormat="1">
      <c r="BP177887" s="90"/>
    </row>
    <row r="177888" spans="68:68" customFormat="1">
      <c r="BP177888" s="90"/>
    </row>
    <row r="177889" spans="68:68" customFormat="1">
      <c r="BP177889" s="90"/>
    </row>
    <row r="177890" spans="68:68" customFormat="1">
      <c r="BP177890" s="90"/>
    </row>
    <row r="177891" spans="68:68" customFormat="1">
      <c r="BP177891" s="90"/>
    </row>
    <row r="177892" spans="68:68" customFormat="1">
      <c r="BP177892" s="90"/>
    </row>
    <row r="177893" spans="68:68" customFormat="1">
      <c r="BP177893" s="90"/>
    </row>
    <row r="177894" spans="68:68" customFormat="1">
      <c r="BP177894" s="90"/>
    </row>
    <row r="177895" spans="68:68" customFormat="1">
      <c r="BP177895" s="90"/>
    </row>
    <row r="177896" spans="68:68" customFormat="1">
      <c r="BP177896" s="90"/>
    </row>
    <row r="177897" spans="68:68" customFormat="1">
      <c r="BP177897" s="90"/>
    </row>
    <row r="177898" spans="68:68" customFormat="1">
      <c r="BP177898" s="90"/>
    </row>
    <row r="177899" spans="68:68" customFormat="1">
      <c r="BP177899" s="90"/>
    </row>
    <row r="177900" spans="68:68" customFormat="1">
      <c r="BP177900" s="90"/>
    </row>
    <row r="177901" spans="68:68" customFormat="1">
      <c r="BP177901" s="90"/>
    </row>
    <row r="177902" spans="68:68" customFormat="1">
      <c r="BP177902" s="90"/>
    </row>
    <row r="177903" spans="68:68" customFormat="1">
      <c r="BP177903" s="90"/>
    </row>
    <row r="177904" spans="68:68" customFormat="1">
      <c r="BP177904" s="90"/>
    </row>
    <row r="177905" spans="68:68" customFormat="1">
      <c r="BP177905" s="90"/>
    </row>
    <row r="177906" spans="68:68" customFormat="1">
      <c r="BP177906" s="90"/>
    </row>
    <row r="177907" spans="68:68" customFormat="1">
      <c r="BP177907" s="90"/>
    </row>
    <row r="177908" spans="68:68" customFormat="1">
      <c r="BP177908" s="90"/>
    </row>
    <row r="177909" spans="68:68" customFormat="1">
      <c r="BP177909" s="90"/>
    </row>
    <row r="177910" spans="68:68" customFormat="1">
      <c r="BP177910" s="90"/>
    </row>
    <row r="177911" spans="68:68" customFormat="1">
      <c r="BP177911" s="90"/>
    </row>
    <row r="177912" spans="68:68" customFormat="1">
      <c r="BP177912" s="90"/>
    </row>
    <row r="177913" spans="68:68" customFormat="1">
      <c r="BP177913" s="90"/>
    </row>
    <row r="177914" spans="68:68" customFormat="1">
      <c r="BP177914" s="90"/>
    </row>
    <row r="177915" spans="68:68" customFormat="1">
      <c r="BP177915" s="90"/>
    </row>
    <row r="177916" spans="68:68" customFormat="1">
      <c r="BP177916" s="90"/>
    </row>
    <row r="177917" spans="68:68" customFormat="1">
      <c r="BP177917" s="90"/>
    </row>
    <row r="177918" spans="68:68" customFormat="1">
      <c r="BP177918" s="90"/>
    </row>
    <row r="177919" spans="68:68" customFormat="1">
      <c r="BP177919" s="90"/>
    </row>
    <row r="177920" spans="68:68" customFormat="1">
      <c r="BP177920" s="90"/>
    </row>
    <row r="177921" spans="68:68" customFormat="1">
      <c r="BP177921" s="90"/>
    </row>
    <row r="177922" spans="68:68" customFormat="1">
      <c r="BP177922" s="90"/>
    </row>
    <row r="177923" spans="68:68" customFormat="1">
      <c r="BP177923" s="90"/>
    </row>
    <row r="177924" spans="68:68" customFormat="1">
      <c r="BP177924" s="90"/>
    </row>
    <row r="177925" spans="68:68" customFormat="1">
      <c r="BP177925" s="90"/>
    </row>
    <row r="177926" spans="68:68" customFormat="1">
      <c r="BP177926" s="90"/>
    </row>
    <row r="177927" spans="68:68" customFormat="1">
      <c r="BP177927" s="90"/>
    </row>
    <row r="177928" spans="68:68" customFormat="1">
      <c r="BP177928" s="90"/>
    </row>
    <row r="177929" spans="68:68" customFormat="1">
      <c r="BP177929" s="90"/>
    </row>
    <row r="177930" spans="68:68" customFormat="1">
      <c r="BP177930" s="90"/>
    </row>
    <row r="177931" spans="68:68" customFormat="1">
      <c r="BP177931" s="90"/>
    </row>
    <row r="177932" spans="68:68" customFormat="1">
      <c r="BP177932" s="90"/>
    </row>
    <row r="177933" spans="68:68" customFormat="1">
      <c r="BP177933" s="90"/>
    </row>
    <row r="177934" spans="68:68" customFormat="1">
      <c r="BP177934" s="90"/>
    </row>
    <row r="177935" spans="68:68" customFormat="1">
      <c r="BP177935" s="90"/>
    </row>
    <row r="177936" spans="68:68" customFormat="1">
      <c r="BP177936" s="90"/>
    </row>
    <row r="177937" spans="68:68" customFormat="1">
      <c r="BP177937" s="90"/>
    </row>
    <row r="177938" spans="68:68" customFormat="1">
      <c r="BP177938" s="90"/>
    </row>
    <row r="177939" spans="68:68" customFormat="1">
      <c r="BP177939" s="90"/>
    </row>
    <row r="177940" spans="68:68" customFormat="1">
      <c r="BP177940" s="90"/>
    </row>
    <row r="177941" spans="68:68" customFormat="1">
      <c r="BP177941" s="90"/>
    </row>
    <row r="177942" spans="68:68" customFormat="1">
      <c r="BP177942" s="90"/>
    </row>
    <row r="177943" spans="68:68" customFormat="1">
      <c r="BP177943" s="90"/>
    </row>
    <row r="177944" spans="68:68" customFormat="1">
      <c r="BP177944" s="90"/>
    </row>
    <row r="177945" spans="68:68" customFormat="1">
      <c r="BP177945" s="90"/>
    </row>
    <row r="177946" spans="68:68" customFormat="1">
      <c r="BP177946" s="90"/>
    </row>
    <row r="177947" spans="68:68" customFormat="1">
      <c r="BP177947" s="90"/>
    </row>
    <row r="177948" spans="68:68" customFormat="1">
      <c r="BP177948" s="90"/>
    </row>
    <row r="177949" spans="68:68" customFormat="1">
      <c r="BP177949" s="90"/>
    </row>
    <row r="177950" spans="68:68" customFormat="1">
      <c r="BP177950" s="90"/>
    </row>
    <row r="177951" spans="68:68" customFormat="1">
      <c r="BP177951" s="90"/>
    </row>
    <row r="177952" spans="68:68" customFormat="1">
      <c r="BP177952" s="90"/>
    </row>
    <row r="177953" spans="68:68" customFormat="1">
      <c r="BP177953" s="90"/>
    </row>
    <row r="177954" spans="68:68" customFormat="1">
      <c r="BP177954" s="90"/>
    </row>
    <row r="177955" spans="68:68" customFormat="1">
      <c r="BP177955" s="90"/>
    </row>
    <row r="177956" spans="68:68" customFormat="1">
      <c r="BP177956" s="90"/>
    </row>
    <row r="177957" spans="68:68" customFormat="1">
      <c r="BP177957" s="90"/>
    </row>
    <row r="177958" spans="68:68" customFormat="1">
      <c r="BP177958" s="90"/>
    </row>
    <row r="177959" spans="68:68" customFormat="1">
      <c r="BP177959" s="90"/>
    </row>
    <row r="177960" spans="68:68" customFormat="1">
      <c r="BP177960" s="90"/>
    </row>
    <row r="177961" spans="68:68" customFormat="1">
      <c r="BP177961" s="90"/>
    </row>
    <row r="177962" spans="68:68" customFormat="1">
      <c r="BP177962" s="90"/>
    </row>
    <row r="177963" spans="68:68" customFormat="1">
      <c r="BP177963" s="90"/>
    </row>
    <row r="177964" spans="68:68" customFormat="1">
      <c r="BP177964" s="90"/>
    </row>
    <row r="177965" spans="68:68" customFormat="1">
      <c r="BP177965" s="90"/>
    </row>
    <row r="177966" spans="68:68" customFormat="1">
      <c r="BP177966" s="90"/>
    </row>
    <row r="177967" spans="68:68" customFormat="1">
      <c r="BP177967" s="90"/>
    </row>
    <row r="177968" spans="68:68" customFormat="1">
      <c r="BP177968" s="90"/>
    </row>
    <row r="177969" spans="68:68" customFormat="1">
      <c r="BP177969" s="90"/>
    </row>
    <row r="177970" spans="68:68" customFormat="1">
      <c r="BP177970" s="90"/>
    </row>
    <row r="177971" spans="68:68" customFormat="1">
      <c r="BP177971" s="90"/>
    </row>
    <row r="177972" spans="68:68" customFormat="1">
      <c r="BP177972" s="90"/>
    </row>
    <row r="177973" spans="68:68" customFormat="1">
      <c r="BP177973" s="90"/>
    </row>
    <row r="177974" spans="68:68" customFormat="1">
      <c r="BP177974" s="90"/>
    </row>
    <row r="177975" spans="68:68" customFormat="1">
      <c r="BP177975" s="90"/>
    </row>
    <row r="177976" spans="68:68" customFormat="1">
      <c r="BP177976" s="90"/>
    </row>
    <row r="177977" spans="68:68" customFormat="1">
      <c r="BP177977" s="90"/>
    </row>
    <row r="177978" spans="68:68" customFormat="1">
      <c r="BP177978" s="90"/>
    </row>
    <row r="177979" spans="68:68" customFormat="1">
      <c r="BP177979" s="90"/>
    </row>
    <row r="177980" spans="68:68" customFormat="1">
      <c r="BP177980" s="90"/>
    </row>
    <row r="177981" spans="68:68" customFormat="1">
      <c r="BP177981" s="90"/>
    </row>
    <row r="177982" spans="68:68" customFormat="1">
      <c r="BP177982" s="90"/>
    </row>
    <row r="177983" spans="68:68" customFormat="1">
      <c r="BP177983" s="90"/>
    </row>
    <row r="177984" spans="68:68" customFormat="1">
      <c r="BP177984" s="90"/>
    </row>
    <row r="177985" spans="68:68" customFormat="1">
      <c r="BP177985" s="90"/>
    </row>
    <row r="177986" spans="68:68" customFormat="1">
      <c r="BP177986" s="90"/>
    </row>
    <row r="177987" spans="68:68" customFormat="1">
      <c r="BP177987" s="90"/>
    </row>
    <row r="177988" spans="68:68" customFormat="1">
      <c r="BP177988" s="90"/>
    </row>
    <row r="177989" spans="68:68" customFormat="1">
      <c r="BP177989" s="90"/>
    </row>
    <row r="177990" spans="68:68" customFormat="1">
      <c r="BP177990" s="90"/>
    </row>
    <row r="177991" spans="68:68" customFormat="1">
      <c r="BP177991" s="90"/>
    </row>
    <row r="177992" spans="68:68" customFormat="1">
      <c r="BP177992" s="90"/>
    </row>
    <row r="177993" spans="68:68" customFormat="1">
      <c r="BP177993" s="90"/>
    </row>
    <row r="177994" spans="68:68" customFormat="1">
      <c r="BP177994" s="90"/>
    </row>
    <row r="177995" spans="68:68" customFormat="1">
      <c r="BP177995" s="90"/>
    </row>
    <row r="177996" spans="68:68" customFormat="1">
      <c r="BP177996" s="90"/>
    </row>
    <row r="177997" spans="68:68" customFormat="1">
      <c r="BP177997" s="90"/>
    </row>
    <row r="177998" spans="68:68" customFormat="1">
      <c r="BP177998" s="90"/>
    </row>
    <row r="177999" spans="68:68" customFormat="1">
      <c r="BP177999" s="90"/>
    </row>
    <row r="178000" spans="68:68" customFormat="1">
      <c r="BP178000" s="90"/>
    </row>
    <row r="178001" spans="68:68" customFormat="1">
      <c r="BP178001" s="90"/>
    </row>
    <row r="178002" spans="68:68" customFormat="1">
      <c r="BP178002" s="90"/>
    </row>
    <row r="178003" spans="68:68" customFormat="1">
      <c r="BP178003" s="90"/>
    </row>
    <row r="178004" spans="68:68" customFormat="1">
      <c r="BP178004" s="90"/>
    </row>
    <row r="178005" spans="68:68" customFormat="1">
      <c r="BP178005" s="90"/>
    </row>
    <row r="178006" spans="68:68" customFormat="1">
      <c r="BP178006" s="90"/>
    </row>
    <row r="178007" spans="68:68" customFormat="1">
      <c r="BP178007" s="90"/>
    </row>
    <row r="178008" spans="68:68" customFormat="1">
      <c r="BP178008" s="90"/>
    </row>
    <row r="178009" spans="68:68" customFormat="1">
      <c r="BP178009" s="90"/>
    </row>
    <row r="178010" spans="68:68" customFormat="1">
      <c r="BP178010" s="90"/>
    </row>
    <row r="178011" spans="68:68" customFormat="1">
      <c r="BP178011" s="90"/>
    </row>
    <row r="178012" spans="68:68" customFormat="1">
      <c r="BP178012" s="90"/>
    </row>
    <row r="178013" spans="68:68" customFormat="1">
      <c r="BP178013" s="90"/>
    </row>
    <row r="178014" spans="68:68" customFormat="1">
      <c r="BP178014" s="90"/>
    </row>
    <row r="178015" spans="68:68" customFormat="1">
      <c r="BP178015" s="90"/>
    </row>
    <row r="178016" spans="68:68" customFormat="1">
      <c r="BP178016" s="90"/>
    </row>
    <row r="178017" spans="68:68" customFormat="1">
      <c r="BP178017" s="90"/>
    </row>
    <row r="178018" spans="68:68" customFormat="1">
      <c r="BP178018" s="90"/>
    </row>
    <row r="178019" spans="68:68" customFormat="1">
      <c r="BP178019" s="90"/>
    </row>
    <row r="178020" spans="68:68" customFormat="1">
      <c r="BP178020" s="90"/>
    </row>
    <row r="178021" spans="68:68" customFormat="1">
      <c r="BP178021" s="90"/>
    </row>
    <row r="178022" spans="68:68" customFormat="1">
      <c r="BP178022" s="90"/>
    </row>
    <row r="178023" spans="68:68" customFormat="1">
      <c r="BP178023" s="90"/>
    </row>
    <row r="178024" spans="68:68" customFormat="1">
      <c r="BP178024" s="90"/>
    </row>
    <row r="178025" spans="68:68" customFormat="1">
      <c r="BP178025" s="90"/>
    </row>
    <row r="178026" spans="68:68" customFormat="1">
      <c r="BP178026" s="90"/>
    </row>
    <row r="178027" spans="68:68" customFormat="1">
      <c r="BP178027" s="90"/>
    </row>
    <row r="178028" spans="68:68" customFormat="1">
      <c r="BP178028" s="90"/>
    </row>
    <row r="178029" spans="68:68" customFormat="1">
      <c r="BP178029" s="90"/>
    </row>
    <row r="178030" spans="68:68" customFormat="1">
      <c r="BP178030" s="90"/>
    </row>
    <row r="178031" spans="68:68" customFormat="1">
      <c r="BP178031" s="90"/>
    </row>
    <row r="178032" spans="68:68" customFormat="1">
      <c r="BP178032" s="90"/>
    </row>
    <row r="178033" spans="68:68" customFormat="1">
      <c r="BP178033" s="90"/>
    </row>
    <row r="178034" spans="68:68" customFormat="1">
      <c r="BP178034" s="90"/>
    </row>
    <row r="178035" spans="68:68" customFormat="1">
      <c r="BP178035" s="90"/>
    </row>
    <row r="178036" spans="68:68" customFormat="1">
      <c r="BP178036" s="90"/>
    </row>
    <row r="178037" spans="68:68" customFormat="1">
      <c r="BP178037" s="90"/>
    </row>
    <row r="178038" spans="68:68" customFormat="1">
      <c r="BP178038" s="90"/>
    </row>
    <row r="178039" spans="68:68" customFormat="1">
      <c r="BP178039" s="90"/>
    </row>
    <row r="178040" spans="68:68" customFormat="1">
      <c r="BP178040" s="90"/>
    </row>
    <row r="178041" spans="68:68" customFormat="1">
      <c r="BP178041" s="90"/>
    </row>
    <row r="178042" spans="68:68" customFormat="1">
      <c r="BP178042" s="90"/>
    </row>
    <row r="178043" spans="68:68" customFormat="1">
      <c r="BP178043" s="90"/>
    </row>
    <row r="178044" spans="68:68" customFormat="1">
      <c r="BP178044" s="90"/>
    </row>
    <row r="178045" spans="68:68" customFormat="1">
      <c r="BP178045" s="90"/>
    </row>
    <row r="178046" spans="68:68" customFormat="1">
      <c r="BP178046" s="90"/>
    </row>
    <row r="178047" spans="68:68" customFormat="1">
      <c r="BP178047" s="90"/>
    </row>
    <row r="178048" spans="68:68" customFormat="1">
      <c r="BP178048" s="90"/>
    </row>
    <row r="178049" spans="68:68" customFormat="1">
      <c r="BP178049" s="90"/>
    </row>
    <row r="178050" spans="68:68" customFormat="1">
      <c r="BP178050" s="90"/>
    </row>
    <row r="178051" spans="68:68" customFormat="1">
      <c r="BP178051" s="90"/>
    </row>
    <row r="178052" spans="68:68" customFormat="1">
      <c r="BP178052" s="90"/>
    </row>
    <row r="178053" spans="68:68" customFormat="1">
      <c r="BP178053" s="90"/>
    </row>
    <row r="178054" spans="68:68" customFormat="1">
      <c r="BP178054" s="90"/>
    </row>
    <row r="178055" spans="68:68" customFormat="1">
      <c r="BP178055" s="90"/>
    </row>
    <row r="178056" spans="68:68" customFormat="1">
      <c r="BP178056" s="90"/>
    </row>
    <row r="178057" spans="68:68" customFormat="1">
      <c r="BP178057" s="90"/>
    </row>
    <row r="178058" spans="68:68" customFormat="1">
      <c r="BP178058" s="90"/>
    </row>
    <row r="178059" spans="68:68" customFormat="1">
      <c r="BP178059" s="90"/>
    </row>
    <row r="178060" spans="68:68" customFormat="1">
      <c r="BP178060" s="90"/>
    </row>
    <row r="178061" spans="68:68" customFormat="1">
      <c r="BP178061" s="90"/>
    </row>
    <row r="178062" spans="68:68" customFormat="1">
      <c r="BP178062" s="90"/>
    </row>
    <row r="178063" spans="68:68" customFormat="1">
      <c r="BP178063" s="90"/>
    </row>
    <row r="178064" spans="68:68" customFormat="1">
      <c r="BP178064" s="90"/>
    </row>
    <row r="178065" spans="68:68" customFormat="1">
      <c r="BP178065" s="90"/>
    </row>
    <row r="178066" spans="68:68" customFormat="1">
      <c r="BP178066" s="90"/>
    </row>
    <row r="178067" spans="68:68" customFormat="1">
      <c r="BP178067" s="90"/>
    </row>
    <row r="178068" spans="68:68" customFormat="1">
      <c r="BP178068" s="90"/>
    </row>
    <row r="178069" spans="68:68" customFormat="1">
      <c r="BP178069" s="90"/>
    </row>
    <row r="178070" spans="68:68" customFormat="1">
      <c r="BP178070" s="90"/>
    </row>
    <row r="178071" spans="68:68" customFormat="1">
      <c r="BP178071" s="90"/>
    </row>
    <row r="178072" spans="68:68" customFormat="1">
      <c r="BP178072" s="90"/>
    </row>
    <row r="178073" spans="68:68" customFormat="1">
      <c r="BP178073" s="90"/>
    </row>
    <row r="178074" spans="68:68" customFormat="1">
      <c r="BP178074" s="90"/>
    </row>
    <row r="178075" spans="68:68" customFormat="1">
      <c r="BP178075" s="90"/>
    </row>
    <row r="178076" spans="68:68" customFormat="1">
      <c r="BP178076" s="90"/>
    </row>
    <row r="178077" spans="68:68" customFormat="1">
      <c r="BP178077" s="90"/>
    </row>
    <row r="178078" spans="68:68" customFormat="1">
      <c r="BP178078" s="90"/>
    </row>
    <row r="178079" spans="68:68" customFormat="1">
      <c r="BP178079" s="90"/>
    </row>
    <row r="178080" spans="68:68" customFormat="1">
      <c r="BP178080" s="90"/>
    </row>
    <row r="178081" spans="68:68" customFormat="1">
      <c r="BP178081" s="90"/>
    </row>
    <row r="178082" spans="68:68" customFormat="1">
      <c r="BP178082" s="90"/>
    </row>
    <row r="178083" spans="68:68" customFormat="1">
      <c r="BP178083" s="90"/>
    </row>
    <row r="178084" spans="68:68" customFormat="1">
      <c r="BP178084" s="90"/>
    </row>
    <row r="178085" spans="68:68" customFormat="1">
      <c r="BP178085" s="90"/>
    </row>
    <row r="178086" spans="68:68" customFormat="1">
      <c r="BP178086" s="90"/>
    </row>
    <row r="178087" spans="68:68" customFormat="1">
      <c r="BP178087" s="90"/>
    </row>
    <row r="178088" spans="68:68" customFormat="1">
      <c r="BP178088" s="90"/>
    </row>
    <row r="178089" spans="68:68" customFormat="1">
      <c r="BP178089" s="90"/>
    </row>
    <row r="178090" spans="68:68" customFormat="1">
      <c r="BP178090" s="90"/>
    </row>
    <row r="178091" spans="68:68" customFormat="1">
      <c r="BP178091" s="90"/>
    </row>
    <row r="178092" spans="68:68" customFormat="1">
      <c r="BP178092" s="90"/>
    </row>
    <row r="178093" spans="68:68" customFormat="1">
      <c r="BP178093" s="90"/>
    </row>
    <row r="178094" spans="68:68" customFormat="1">
      <c r="BP178094" s="90"/>
    </row>
    <row r="178095" spans="68:68" customFormat="1">
      <c r="BP178095" s="90"/>
    </row>
    <row r="178096" spans="68:68" customFormat="1">
      <c r="BP178096" s="90"/>
    </row>
    <row r="178097" spans="68:68" customFormat="1">
      <c r="BP178097" s="90"/>
    </row>
    <row r="178098" spans="68:68" customFormat="1">
      <c r="BP178098" s="90"/>
    </row>
    <row r="178099" spans="68:68" customFormat="1">
      <c r="BP178099" s="90"/>
    </row>
    <row r="178100" spans="68:68" customFormat="1">
      <c r="BP178100" s="90"/>
    </row>
    <row r="178101" spans="68:68" customFormat="1">
      <c r="BP178101" s="90"/>
    </row>
    <row r="178102" spans="68:68" customFormat="1">
      <c r="BP178102" s="90"/>
    </row>
    <row r="178103" spans="68:68" customFormat="1">
      <c r="BP178103" s="90"/>
    </row>
    <row r="178104" spans="68:68" customFormat="1">
      <c r="BP178104" s="90"/>
    </row>
    <row r="178105" spans="68:68" customFormat="1">
      <c r="BP178105" s="90"/>
    </row>
    <row r="178106" spans="68:68" customFormat="1">
      <c r="BP178106" s="90"/>
    </row>
    <row r="178107" spans="68:68" customFormat="1">
      <c r="BP178107" s="90"/>
    </row>
    <row r="178108" spans="68:68" customFormat="1">
      <c r="BP178108" s="90"/>
    </row>
    <row r="178109" spans="68:68" customFormat="1">
      <c r="BP178109" s="90"/>
    </row>
    <row r="178110" spans="68:68" customFormat="1">
      <c r="BP178110" s="90"/>
    </row>
    <row r="178111" spans="68:68" customFormat="1">
      <c r="BP178111" s="90"/>
    </row>
    <row r="178112" spans="68:68" customFormat="1">
      <c r="BP178112" s="90"/>
    </row>
    <row r="178113" spans="68:68" customFormat="1">
      <c r="BP178113" s="90"/>
    </row>
    <row r="178114" spans="68:68" customFormat="1">
      <c r="BP178114" s="90"/>
    </row>
    <row r="178115" spans="68:68" customFormat="1">
      <c r="BP178115" s="90"/>
    </row>
    <row r="178116" spans="68:68" customFormat="1">
      <c r="BP178116" s="90"/>
    </row>
    <row r="178117" spans="68:68" customFormat="1">
      <c r="BP178117" s="90"/>
    </row>
    <row r="178118" spans="68:68" customFormat="1">
      <c r="BP178118" s="90"/>
    </row>
    <row r="178119" spans="68:68" customFormat="1">
      <c r="BP178119" s="90"/>
    </row>
    <row r="178120" spans="68:68" customFormat="1">
      <c r="BP178120" s="90"/>
    </row>
    <row r="178121" spans="68:68" customFormat="1">
      <c r="BP178121" s="90"/>
    </row>
    <row r="178122" spans="68:68" customFormat="1">
      <c r="BP178122" s="90"/>
    </row>
    <row r="178123" spans="68:68" customFormat="1">
      <c r="BP178123" s="90"/>
    </row>
    <row r="178124" spans="68:68" customFormat="1">
      <c r="BP178124" s="90"/>
    </row>
    <row r="178125" spans="68:68" customFormat="1">
      <c r="BP178125" s="90"/>
    </row>
    <row r="178126" spans="68:68" customFormat="1">
      <c r="BP178126" s="90"/>
    </row>
    <row r="178127" spans="68:68" customFormat="1">
      <c r="BP178127" s="90"/>
    </row>
    <row r="178128" spans="68:68" customFormat="1">
      <c r="BP178128" s="90"/>
    </row>
    <row r="178129" spans="68:68" customFormat="1">
      <c r="BP178129" s="90"/>
    </row>
    <row r="178130" spans="68:68" customFormat="1">
      <c r="BP178130" s="90"/>
    </row>
    <row r="178131" spans="68:68" customFormat="1">
      <c r="BP178131" s="90"/>
    </row>
    <row r="178132" spans="68:68" customFormat="1">
      <c r="BP178132" s="90"/>
    </row>
    <row r="178133" spans="68:68" customFormat="1">
      <c r="BP178133" s="90"/>
    </row>
    <row r="178134" spans="68:68" customFormat="1">
      <c r="BP178134" s="90"/>
    </row>
    <row r="178135" spans="68:68" customFormat="1">
      <c r="BP178135" s="90"/>
    </row>
    <row r="178136" spans="68:68" customFormat="1">
      <c r="BP178136" s="90"/>
    </row>
    <row r="178137" spans="68:68" customFormat="1">
      <c r="BP178137" s="90"/>
    </row>
    <row r="178138" spans="68:68" customFormat="1">
      <c r="BP178138" s="90"/>
    </row>
    <row r="178139" spans="68:68" customFormat="1">
      <c r="BP178139" s="90"/>
    </row>
    <row r="178140" spans="68:68" customFormat="1">
      <c r="BP178140" s="90"/>
    </row>
    <row r="178141" spans="68:68" customFormat="1">
      <c r="BP178141" s="90"/>
    </row>
    <row r="178142" spans="68:68" customFormat="1">
      <c r="BP178142" s="90"/>
    </row>
    <row r="178143" spans="68:68" customFormat="1">
      <c r="BP178143" s="90"/>
    </row>
    <row r="178144" spans="68:68" customFormat="1">
      <c r="BP178144" s="90"/>
    </row>
    <row r="178145" spans="68:68" customFormat="1">
      <c r="BP178145" s="90"/>
    </row>
    <row r="178146" spans="68:68" customFormat="1">
      <c r="BP178146" s="90"/>
    </row>
    <row r="178147" spans="68:68" customFormat="1">
      <c r="BP178147" s="90"/>
    </row>
    <row r="178148" spans="68:68" customFormat="1">
      <c r="BP178148" s="90"/>
    </row>
    <row r="178149" spans="68:68" customFormat="1">
      <c r="BP178149" s="90"/>
    </row>
    <row r="178150" spans="68:68" customFormat="1">
      <c r="BP178150" s="90"/>
    </row>
    <row r="178151" spans="68:68" customFormat="1">
      <c r="BP178151" s="90"/>
    </row>
    <row r="178152" spans="68:68" customFormat="1">
      <c r="BP178152" s="90"/>
    </row>
    <row r="178153" spans="68:68" customFormat="1">
      <c r="BP178153" s="90"/>
    </row>
    <row r="178154" spans="68:68" customFormat="1">
      <c r="BP178154" s="90"/>
    </row>
    <row r="178155" spans="68:68" customFormat="1">
      <c r="BP178155" s="90"/>
    </row>
    <row r="178156" spans="68:68" customFormat="1">
      <c r="BP178156" s="90"/>
    </row>
    <row r="178157" spans="68:68" customFormat="1">
      <c r="BP178157" s="90"/>
    </row>
    <row r="178158" spans="68:68" customFormat="1">
      <c r="BP178158" s="90"/>
    </row>
    <row r="178159" spans="68:68" customFormat="1">
      <c r="BP178159" s="90"/>
    </row>
    <row r="178160" spans="68:68" customFormat="1">
      <c r="BP178160" s="90"/>
    </row>
    <row r="178161" spans="68:68" customFormat="1">
      <c r="BP178161" s="90"/>
    </row>
    <row r="178162" spans="68:68" customFormat="1">
      <c r="BP178162" s="90"/>
    </row>
    <row r="178163" spans="68:68" customFormat="1">
      <c r="BP178163" s="90"/>
    </row>
    <row r="178164" spans="68:68" customFormat="1">
      <c r="BP178164" s="90"/>
    </row>
    <row r="178165" spans="68:68" customFormat="1">
      <c r="BP178165" s="90"/>
    </row>
    <row r="178166" spans="68:68" customFormat="1">
      <c r="BP178166" s="90"/>
    </row>
    <row r="178167" spans="68:68" customFormat="1">
      <c r="BP178167" s="90"/>
    </row>
    <row r="178168" spans="68:68" customFormat="1">
      <c r="BP178168" s="90"/>
    </row>
    <row r="178169" spans="68:68" customFormat="1">
      <c r="BP178169" s="90"/>
    </row>
    <row r="178170" spans="68:68" customFormat="1">
      <c r="BP178170" s="90"/>
    </row>
    <row r="178171" spans="68:68" customFormat="1">
      <c r="BP178171" s="90"/>
    </row>
    <row r="178172" spans="68:68" customFormat="1">
      <c r="BP178172" s="90"/>
    </row>
    <row r="178173" spans="68:68" customFormat="1">
      <c r="BP178173" s="90"/>
    </row>
    <row r="178174" spans="68:68" customFormat="1">
      <c r="BP178174" s="90"/>
    </row>
    <row r="178175" spans="68:68" customFormat="1">
      <c r="BP178175" s="90"/>
    </row>
    <row r="178176" spans="68:68" customFormat="1">
      <c r="BP178176" s="90"/>
    </row>
    <row r="178177" spans="68:68" customFormat="1">
      <c r="BP178177" s="90"/>
    </row>
    <row r="178178" spans="68:68" customFormat="1">
      <c r="BP178178" s="90"/>
    </row>
    <row r="178179" spans="68:68" customFormat="1">
      <c r="BP178179" s="90"/>
    </row>
    <row r="178180" spans="68:68" customFormat="1">
      <c r="BP178180" s="90"/>
    </row>
    <row r="178181" spans="68:68" customFormat="1">
      <c r="BP178181" s="90"/>
    </row>
    <row r="178182" spans="68:68" customFormat="1">
      <c r="BP178182" s="90"/>
    </row>
    <row r="178183" spans="68:68" customFormat="1">
      <c r="BP178183" s="90"/>
    </row>
    <row r="178184" spans="68:68" customFormat="1">
      <c r="BP178184" s="90"/>
    </row>
    <row r="178185" spans="68:68" customFormat="1">
      <c r="BP178185" s="90"/>
    </row>
    <row r="178186" spans="68:68" customFormat="1">
      <c r="BP178186" s="90"/>
    </row>
    <row r="178187" spans="68:68" customFormat="1">
      <c r="BP178187" s="90"/>
    </row>
    <row r="178188" spans="68:68" customFormat="1">
      <c r="BP178188" s="90"/>
    </row>
    <row r="178189" spans="68:68" customFormat="1">
      <c r="BP178189" s="90"/>
    </row>
    <row r="178190" spans="68:68" customFormat="1">
      <c r="BP178190" s="90"/>
    </row>
    <row r="178191" spans="68:68" customFormat="1">
      <c r="BP178191" s="90"/>
    </row>
    <row r="178192" spans="68:68" customFormat="1">
      <c r="BP178192" s="90"/>
    </row>
    <row r="178193" spans="68:68" customFormat="1">
      <c r="BP178193" s="90"/>
    </row>
    <row r="178194" spans="68:68" customFormat="1">
      <c r="BP178194" s="90"/>
    </row>
    <row r="178195" spans="68:68" customFormat="1">
      <c r="BP178195" s="90"/>
    </row>
    <row r="178196" spans="68:68" customFormat="1">
      <c r="BP178196" s="90"/>
    </row>
    <row r="178197" spans="68:68" customFormat="1">
      <c r="BP178197" s="90"/>
    </row>
    <row r="178198" spans="68:68" customFormat="1">
      <c r="BP178198" s="90"/>
    </row>
    <row r="178199" spans="68:68" customFormat="1">
      <c r="BP178199" s="90"/>
    </row>
    <row r="178200" spans="68:68" customFormat="1">
      <c r="BP178200" s="90"/>
    </row>
    <row r="178201" spans="68:68" customFormat="1">
      <c r="BP178201" s="90"/>
    </row>
    <row r="178202" spans="68:68" customFormat="1">
      <c r="BP178202" s="90"/>
    </row>
    <row r="178203" spans="68:68" customFormat="1">
      <c r="BP178203" s="90"/>
    </row>
    <row r="178204" spans="68:68" customFormat="1">
      <c r="BP178204" s="90"/>
    </row>
    <row r="178205" spans="68:68" customFormat="1">
      <c r="BP178205" s="90"/>
    </row>
    <row r="178206" spans="68:68" customFormat="1">
      <c r="BP178206" s="90"/>
    </row>
    <row r="178207" spans="68:68" customFormat="1">
      <c r="BP178207" s="90"/>
    </row>
    <row r="178208" spans="68:68" customFormat="1">
      <c r="BP178208" s="90"/>
    </row>
    <row r="178209" spans="68:68" customFormat="1">
      <c r="BP178209" s="90"/>
    </row>
    <row r="178210" spans="68:68" customFormat="1">
      <c r="BP178210" s="90"/>
    </row>
    <row r="178211" spans="68:68" customFormat="1">
      <c r="BP178211" s="90"/>
    </row>
    <row r="178212" spans="68:68" customFormat="1">
      <c r="BP178212" s="90"/>
    </row>
    <row r="178213" spans="68:68" customFormat="1">
      <c r="BP178213" s="90"/>
    </row>
    <row r="178214" spans="68:68" customFormat="1">
      <c r="BP178214" s="90"/>
    </row>
    <row r="178215" spans="68:68" customFormat="1">
      <c r="BP178215" s="90"/>
    </row>
    <row r="178216" spans="68:68" customFormat="1">
      <c r="BP178216" s="90"/>
    </row>
    <row r="178217" spans="68:68" customFormat="1">
      <c r="BP178217" s="90"/>
    </row>
    <row r="178218" spans="68:68" customFormat="1">
      <c r="BP178218" s="90"/>
    </row>
    <row r="178219" spans="68:68" customFormat="1">
      <c r="BP178219" s="90"/>
    </row>
    <row r="178220" spans="68:68" customFormat="1">
      <c r="BP178220" s="90"/>
    </row>
    <row r="178221" spans="68:68" customFormat="1">
      <c r="BP178221" s="90"/>
    </row>
    <row r="178222" spans="68:68" customFormat="1">
      <c r="BP178222" s="90"/>
    </row>
    <row r="178223" spans="68:68" customFormat="1">
      <c r="BP178223" s="90"/>
    </row>
    <row r="178224" spans="68:68" customFormat="1">
      <c r="BP178224" s="90"/>
    </row>
    <row r="178225" spans="68:68" customFormat="1">
      <c r="BP178225" s="90"/>
    </row>
    <row r="178226" spans="68:68" customFormat="1">
      <c r="BP178226" s="90"/>
    </row>
    <row r="178227" spans="68:68" customFormat="1">
      <c r="BP178227" s="90"/>
    </row>
    <row r="178228" spans="68:68" customFormat="1">
      <c r="BP178228" s="90"/>
    </row>
    <row r="178229" spans="68:68" customFormat="1">
      <c r="BP178229" s="90"/>
    </row>
    <row r="178230" spans="68:68" customFormat="1">
      <c r="BP178230" s="90"/>
    </row>
    <row r="178231" spans="68:68" customFormat="1">
      <c r="BP178231" s="90"/>
    </row>
    <row r="178232" spans="68:68" customFormat="1">
      <c r="BP178232" s="90"/>
    </row>
    <row r="178233" spans="68:68" customFormat="1">
      <c r="BP178233" s="90"/>
    </row>
    <row r="178234" spans="68:68" customFormat="1">
      <c r="BP178234" s="90"/>
    </row>
    <row r="178235" spans="68:68" customFormat="1">
      <c r="BP178235" s="90"/>
    </row>
    <row r="178236" spans="68:68" customFormat="1">
      <c r="BP178236" s="90"/>
    </row>
    <row r="178237" spans="68:68" customFormat="1">
      <c r="BP178237" s="90"/>
    </row>
    <row r="178238" spans="68:68" customFormat="1">
      <c r="BP178238" s="90"/>
    </row>
    <row r="178239" spans="68:68" customFormat="1">
      <c r="BP178239" s="90"/>
    </row>
    <row r="178240" spans="68:68" customFormat="1">
      <c r="BP178240" s="90"/>
    </row>
    <row r="178241" spans="68:68" customFormat="1">
      <c r="BP178241" s="90"/>
    </row>
    <row r="178242" spans="68:68" customFormat="1">
      <c r="BP178242" s="90"/>
    </row>
    <row r="178243" spans="68:68" customFormat="1">
      <c r="BP178243" s="90"/>
    </row>
    <row r="178244" spans="68:68" customFormat="1">
      <c r="BP178244" s="90"/>
    </row>
    <row r="178245" spans="68:68" customFormat="1">
      <c r="BP178245" s="90"/>
    </row>
    <row r="178246" spans="68:68" customFormat="1">
      <c r="BP178246" s="90"/>
    </row>
    <row r="178247" spans="68:68" customFormat="1">
      <c r="BP178247" s="90"/>
    </row>
    <row r="178248" spans="68:68" customFormat="1">
      <c r="BP178248" s="90"/>
    </row>
    <row r="178249" spans="68:68" customFormat="1">
      <c r="BP178249" s="90"/>
    </row>
    <row r="178250" spans="68:68" customFormat="1">
      <c r="BP178250" s="90"/>
    </row>
    <row r="178251" spans="68:68" customFormat="1">
      <c r="BP178251" s="90"/>
    </row>
    <row r="178252" spans="68:68" customFormat="1">
      <c r="BP178252" s="90"/>
    </row>
    <row r="178253" spans="68:68" customFormat="1">
      <c r="BP178253" s="90"/>
    </row>
    <row r="178254" spans="68:68" customFormat="1">
      <c r="BP178254" s="90"/>
    </row>
    <row r="178255" spans="68:68" customFormat="1">
      <c r="BP178255" s="90"/>
    </row>
    <row r="178256" spans="68:68" customFormat="1">
      <c r="BP178256" s="90"/>
    </row>
    <row r="178257" spans="68:68" customFormat="1">
      <c r="BP178257" s="90"/>
    </row>
    <row r="178258" spans="68:68" customFormat="1">
      <c r="BP178258" s="90"/>
    </row>
    <row r="178259" spans="68:68" customFormat="1">
      <c r="BP178259" s="90"/>
    </row>
    <row r="178260" spans="68:68" customFormat="1">
      <c r="BP178260" s="90"/>
    </row>
    <row r="178261" spans="68:68" customFormat="1">
      <c r="BP178261" s="90"/>
    </row>
    <row r="178262" spans="68:68" customFormat="1">
      <c r="BP178262" s="90"/>
    </row>
    <row r="178263" spans="68:68" customFormat="1">
      <c r="BP178263" s="90"/>
    </row>
    <row r="178264" spans="68:68" customFormat="1">
      <c r="BP178264" s="90"/>
    </row>
    <row r="178265" spans="68:68" customFormat="1">
      <c r="BP178265" s="90"/>
    </row>
    <row r="178266" spans="68:68" customFormat="1">
      <c r="BP178266" s="90"/>
    </row>
    <row r="178267" spans="68:68" customFormat="1">
      <c r="BP178267" s="90"/>
    </row>
    <row r="178268" spans="68:68" customFormat="1">
      <c r="BP178268" s="90"/>
    </row>
    <row r="178269" spans="68:68" customFormat="1">
      <c r="BP178269" s="90"/>
    </row>
    <row r="178270" spans="68:68" customFormat="1">
      <c r="BP178270" s="90"/>
    </row>
    <row r="178271" spans="68:68" customFormat="1">
      <c r="BP178271" s="90"/>
    </row>
    <row r="178272" spans="68:68" customFormat="1">
      <c r="BP178272" s="90"/>
    </row>
    <row r="178273" spans="68:68" customFormat="1">
      <c r="BP178273" s="90"/>
    </row>
    <row r="178274" spans="68:68" customFormat="1">
      <c r="BP178274" s="90"/>
    </row>
    <row r="178275" spans="68:68" customFormat="1">
      <c r="BP178275" s="90"/>
    </row>
    <row r="178276" spans="68:68" customFormat="1">
      <c r="BP178276" s="90"/>
    </row>
    <row r="178277" spans="68:68" customFormat="1">
      <c r="BP178277" s="90"/>
    </row>
    <row r="178278" spans="68:68" customFormat="1">
      <c r="BP178278" s="90"/>
    </row>
    <row r="178279" spans="68:68" customFormat="1">
      <c r="BP178279" s="90"/>
    </row>
    <row r="178280" spans="68:68" customFormat="1">
      <c r="BP178280" s="90"/>
    </row>
    <row r="178281" spans="68:68" customFormat="1">
      <c r="BP178281" s="90"/>
    </row>
    <row r="178282" spans="68:68" customFormat="1">
      <c r="BP178282" s="90"/>
    </row>
    <row r="178283" spans="68:68" customFormat="1">
      <c r="BP178283" s="90"/>
    </row>
    <row r="178284" spans="68:68" customFormat="1">
      <c r="BP178284" s="90"/>
    </row>
    <row r="178285" spans="68:68" customFormat="1">
      <c r="BP178285" s="90"/>
    </row>
    <row r="178286" spans="68:68" customFormat="1">
      <c r="BP178286" s="90"/>
    </row>
    <row r="178287" spans="68:68" customFormat="1">
      <c r="BP178287" s="90"/>
    </row>
    <row r="178288" spans="68:68" customFormat="1">
      <c r="BP178288" s="90"/>
    </row>
    <row r="178289" spans="68:68" customFormat="1">
      <c r="BP178289" s="90"/>
    </row>
    <row r="178290" spans="68:68" customFormat="1">
      <c r="BP178290" s="90"/>
    </row>
    <row r="178291" spans="68:68" customFormat="1">
      <c r="BP178291" s="90"/>
    </row>
    <row r="178292" spans="68:68" customFormat="1">
      <c r="BP178292" s="90"/>
    </row>
    <row r="178293" spans="68:68" customFormat="1">
      <c r="BP178293" s="90"/>
    </row>
    <row r="178294" spans="68:68" customFormat="1">
      <c r="BP178294" s="90"/>
    </row>
    <row r="178295" spans="68:68" customFormat="1">
      <c r="BP178295" s="90"/>
    </row>
    <row r="178296" spans="68:68" customFormat="1">
      <c r="BP178296" s="90"/>
    </row>
    <row r="178297" spans="68:68" customFormat="1">
      <c r="BP178297" s="90"/>
    </row>
    <row r="178298" spans="68:68" customFormat="1">
      <c r="BP178298" s="90"/>
    </row>
    <row r="178299" spans="68:68" customFormat="1">
      <c r="BP178299" s="90"/>
    </row>
    <row r="178300" spans="68:68" customFormat="1">
      <c r="BP178300" s="90"/>
    </row>
    <row r="178301" spans="68:68" customFormat="1">
      <c r="BP178301" s="90"/>
    </row>
    <row r="178302" spans="68:68" customFormat="1">
      <c r="BP178302" s="90"/>
    </row>
    <row r="178303" spans="68:68" customFormat="1">
      <c r="BP178303" s="90"/>
    </row>
    <row r="178304" spans="68:68" customFormat="1">
      <c r="BP178304" s="90"/>
    </row>
    <row r="178305" spans="68:68" customFormat="1">
      <c r="BP178305" s="90"/>
    </row>
    <row r="178306" spans="68:68" customFormat="1">
      <c r="BP178306" s="90"/>
    </row>
    <row r="178307" spans="68:68" customFormat="1">
      <c r="BP178307" s="90"/>
    </row>
    <row r="178308" spans="68:68" customFormat="1">
      <c r="BP178308" s="90"/>
    </row>
    <row r="178309" spans="68:68" customFormat="1">
      <c r="BP178309" s="90"/>
    </row>
    <row r="178310" spans="68:68" customFormat="1">
      <c r="BP178310" s="90"/>
    </row>
    <row r="178311" spans="68:68" customFormat="1">
      <c r="BP178311" s="90"/>
    </row>
    <row r="178312" spans="68:68" customFormat="1">
      <c r="BP178312" s="90"/>
    </row>
    <row r="178313" spans="68:68" customFormat="1">
      <c r="BP178313" s="90"/>
    </row>
    <row r="178314" spans="68:68" customFormat="1">
      <c r="BP178314" s="90"/>
    </row>
    <row r="178315" spans="68:68" customFormat="1">
      <c r="BP178315" s="90"/>
    </row>
    <row r="178316" spans="68:68" customFormat="1">
      <c r="BP178316" s="90"/>
    </row>
    <row r="178317" spans="68:68" customFormat="1">
      <c r="BP178317" s="90"/>
    </row>
    <row r="178318" spans="68:68" customFormat="1">
      <c r="BP178318" s="90"/>
    </row>
    <row r="178319" spans="68:68" customFormat="1">
      <c r="BP178319" s="90"/>
    </row>
    <row r="178320" spans="68:68" customFormat="1">
      <c r="BP178320" s="90"/>
    </row>
    <row r="178321" spans="68:68" customFormat="1">
      <c r="BP178321" s="90"/>
    </row>
    <row r="178322" spans="68:68" customFormat="1">
      <c r="BP178322" s="90"/>
    </row>
    <row r="178323" spans="68:68" customFormat="1">
      <c r="BP178323" s="90"/>
    </row>
    <row r="178324" spans="68:68" customFormat="1">
      <c r="BP178324" s="90"/>
    </row>
    <row r="178325" spans="68:68" customFormat="1">
      <c r="BP178325" s="90"/>
    </row>
    <row r="178326" spans="68:68" customFormat="1">
      <c r="BP178326" s="90"/>
    </row>
    <row r="178327" spans="68:68" customFormat="1">
      <c r="BP178327" s="90"/>
    </row>
    <row r="178328" spans="68:68" customFormat="1">
      <c r="BP178328" s="90"/>
    </row>
    <row r="178329" spans="68:68" customFormat="1">
      <c r="BP178329" s="90"/>
    </row>
    <row r="178330" spans="68:68" customFormat="1">
      <c r="BP178330" s="90"/>
    </row>
    <row r="178331" spans="68:68" customFormat="1">
      <c r="BP178331" s="90"/>
    </row>
    <row r="178332" spans="68:68" customFormat="1">
      <c r="BP178332" s="90"/>
    </row>
    <row r="178333" spans="68:68" customFormat="1">
      <c r="BP178333" s="90"/>
    </row>
    <row r="178334" spans="68:68" customFormat="1">
      <c r="BP178334" s="90"/>
    </row>
    <row r="178335" spans="68:68" customFormat="1">
      <c r="BP178335" s="90"/>
    </row>
    <row r="178336" spans="68:68" customFormat="1">
      <c r="BP178336" s="90"/>
    </row>
    <row r="178337" spans="68:68" customFormat="1">
      <c r="BP178337" s="90"/>
    </row>
    <row r="178338" spans="68:68" customFormat="1">
      <c r="BP178338" s="90"/>
    </row>
    <row r="178339" spans="68:68" customFormat="1">
      <c r="BP178339" s="90"/>
    </row>
    <row r="178340" spans="68:68" customFormat="1">
      <c r="BP178340" s="90"/>
    </row>
    <row r="178341" spans="68:68" customFormat="1">
      <c r="BP178341" s="90"/>
    </row>
    <row r="178342" spans="68:68" customFormat="1">
      <c r="BP178342" s="90"/>
    </row>
    <row r="178343" spans="68:68" customFormat="1">
      <c r="BP178343" s="90"/>
    </row>
    <row r="178344" spans="68:68" customFormat="1">
      <c r="BP178344" s="90"/>
    </row>
    <row r="178345" spans="68:68" customFormat="1">
      <c r="BP178345" s="90"/>
    </row>
    <row r="178346" spans="68:68" customFormat="1">
      <c r="BP178346" s="90"/>
    </row>
    <row r="178347" spans="68:68" customFormat="1">
      <c r="BP178347" s="90"/>
    </row>
    <row r="178348" spans="68:68" customFormat="1">
      <c r="BP178348" s="90"/>
    </row>
    <row r="178349" spans="68:68" customFormat="1">
      <c r="BP178349" s="90"/>
    </row>
    <row r="178350" spans="68:68" customFormat="1">
      <c r="BP178350" s="90"/>
    </row>
    <row r="178351" spans="68:68" customFormat="1">
      <c r="BP178351" s="90"/>
    </row>
    <row r="178352" spans="68:68" customFormat="1">
      <c r="BP178352" s="90"/>
    </row>
    <row r="178353" spans="68:68" customFormat="1">
      <c r="BP178353" s="90"/>
    </row>
    <row r="178354" spans="68:68" customFormat="1">
      <c r="BP178354" s="90"/>
    </row>
    <row r="178355" spans="68:68" customFormat="1">
      <c r="BP178355" s="90"/>
    </row>
    <row r="178356" spans="68:68" customFormat="1">
      <c r="BP178356" s="90"/>
    </row>
    <row r="178357" spans="68:68" customFormat="1">
      <c r="BP178357" s="90"/>
    </row>
    <row r="178358" spans="68:68" customFormat="1">
      <c r="BP178358" s="90"/>
    </row>
    <row r="178359" spans="68:68" customFormat="1">
      <c r="BP178359" s="90"/>
    </row>
    <row r="178360" spans="68:68" customFormat="1">
      <c r="BP178360" s="90"/>
    </row>
    <row r="178361" spans="68:68" customFormat="1">
      <c r="BP178361" s="90"/>
    </row>
    <row r="178362" spans="68:68" customFormat="1">
      <c r="BP178362" s="90"/>
    </row>
    <row r="178363" spans="68:68" customFormat="1">
      <c r="BP178363" s="90"/>
    </row>
    <row r="178364" spans="68:68" customFormat="1">
      <c r="BP178364" s="90"/>
    </row>
    <row r="178365" spans="68:68" customFormat="1">
      <c r="BP178365" s="90"/>
    </row>
    <row r="178366" spans="68:68" customFormat="1">
      <c r="BP178366" s="90"/>
    </row>
    <row r="178367" spans="68:68" customFormat="1">
      <c r="BP178367" s="90"/>
    </row>
    <row r="178368" spans="68:68" customFormat="1">
      <c r="BP178368" s="90"/>
    </row>
    <row r="178369" spans="68:68" customFormat="1">
      <c r="BP178369" s="90"/>
    </row>
    <row r="178370" spans="68:68" customFormat="1">
      <c r="BP178370" s="90"/>
    </row>
    <row r="178371" spans="68:68" customFormat="1">
      <c r="BP178371" s="90"/>
    </row>
    <row r="178372" spans="68:68" customFormat="1">
      <c r="BP178372" s="90"/>
    </row>
    <row r="178373" spans="68:68" customFormat="1">
      <c r="BP178373" s="90"/>
    </row>
    <row r="178374" spans="68:68" customFormat="1">
      <c r="BP178374" s="90"/>
    </row>
    <row r="178375" spans="68:68" customFormat="1">
      <c r="BP178375" s="90"/>
    </row>
    <row r="178376" spans="68:68" customFormat="1">
      <c r="BP178376" s="90"/>
    </row>
    <row r="178377" spans="68:68" customFormat="1">
      <c r="BP178377" s="90"/>
    </row>
    <row r="178378" spans="68:68" customFormat="1">
      <c r="BP178378" s="90"/>
    </row>
    <row r="178379" spans="68:68" customFormat="1">
      <c r="BP178379" s="90"/>
    </row>
    <row r="178380" spans="68:68" customFormat="1">
      <c r="BP178380" s="90"/>
    </row>
    <row r="178381" spans="68:68" customFormat="1">
      <c r="BP178381" s="90"/>
    </row>
    <row r="178382" spans="68:68" customFormat="1">
      <c r="BP178382" s="90"/>
    </row>
    <row r="178383" spans="68:68" customFormat="1">
      <c r="BP178383" s="90"/>
    </row>
    <row r="178384" spans="68:68" customFormat="1">
      <c r="BP178384" s="90"/>
    </row>
    <row r="178385" spans="68:68" customFormat="1">
      <c r="BP178385" s="90"/>
    </row>
    <row r="178386" spans="68:68" customFormat="1">
      <c r="BP178386" s="90"/>
    </row>
    <row r="178387" spans="68:68" customFormat="1">
      <c r="BP178387" s="90"/>
    </row>
    <row r="178388" spans="68:68" customFormat="1">
      <c r="BP178388" s="90"/>
    </row>
    <row r="178389" spans="68:68" customFormat="1">
      <c r="BP178389" s="90"/>
    </row>
    <row r="178390" spans="68:68" customFormat="1">
      <c r="BP178390" s="90"/>
    </row>
    <row r="178391" spans="68:68" customFormat="1">
      <c r="BP178391" s="90"/>
    </row>
    <row r="178392" spans="68:68" customFormat="1">
      <c r="BP178392" s="90"/>
    </row>
    <row r="178393" spans="68:68" customFormat="1">
      <c r="BP178393" s="90"/>
    </row>
    <row r="178394" spans="68:68" customFormat="1">
      <c r="BP178394" s="90"/>
    </row>
    <row r="178395" spans="68:68" customFormat="1">
      <c r="BP178395" s="90"/>
    </row>
    <row r="178396" spans="68:68" customFormat="1">
      <c r="BP178396" s="90"/>
    </row>
    <row r="178397" spans="68:68" customFormat="1">
      <c r="BP178397" s="90"/>
    </row>
    <row r="178398" spans="68:68" customFormat="1">
      <c r="BP178398" s="90"/>
    </row>
    <row r="178399" spans="68:68" customFormat="1">
      <c r="BP178399" s="90"/>
    </row>
    <row r="178400" spans="68:68" customFormat="1">
      <c r="BP178400" s="90"/>
    </row>
    <row r="178401" spans="68:68" customFormat="1">
      <c r="BP178401" s="90"/>
    </row>
    <row r="178402" spans="68:68" customFormat="1">
      <c r="BP178402" s="90"/>
    </row>
    <row r="178403" spans="68:68" customFormat="1">
      <c r="BP178403" s="90"/>
    </row>
    <row r="178404" spans="68:68" customFormat="1">
      <c r="BP178404" s="90"/>
    </row>
    <row r="178405" spans="68:68" customFormat="1">
      <c r="BP178405" s="90"/>
    </row>
    <row r="178406" spans="68:68" customFormat="1">
      <c r="BP178406" s="90"/>
    </row>
    <row r="178407" spans="68:68" customFormat="1">
      <c r="BP178407" s="90"/>
    </row>
    <row r="178408" spans="68:68" customFormat="1">
      <c r="BP178408" s="90"/>
    </row>
    <row r="178409" spans="68:68" customFormat="1">
      <c r="BP178409" s="90"/>
    </row>
    <row r="178410" spans="68:68" customFormat="1">
      <c r="BP178410" s="90"/>
    </row>
    <row r="178411" spans="68:68" customFormat="1">
      <c r="BP178411" s="90"/>
    </row>
    <row r="178412" spans="68:68" customFormat="1">
      <c r="BP178412" s="90"/>
    </row>
    <row r="178413" spans="68:68" customFormat="1">
      <c r="BP178413" s="90"/>
    </row>
    <row r="178414" spans="68:68" customFormat="1">
      <c r="BP178414" s="90"/>
    </row>
    <row r="178415" spans="68:68" customFormat="1">
      <c r="BP178415" s="90"/>
    </row>
    <row r="178416" spans="68:68" customFormat="1">
      <c r="BP178416" s="90"/>
    </row>
    <row r="178417" spans="68:68" customFormat="1">
      <c r="BP178417" s="90"/>
    </row>
    <row r="178418" spans="68:68" customFormat="1">
      <c r="BP178418" s="90"/>
    </row>
    <row r="178419" spans="68:68" customFormat="1">
      <c r="BP178419" s="90"/>
    </row>
    <row r="178420" spans="68:68" customFormat="1">
      <c r="BP178420" s="90"/>
    </row>
    <row r="178421" spans="68:68" customFormat="1">
      <c r="BP178421" s="90"/>
    </row>
    <row r="178422" spans="68:68" customFormat="1">
      <c r="BP178422" s="90"/>
    </row>
    <row r="178423" spans="68:68" customFormat="1">
      <c r="BP178423" s="90"/>
    </row>
    <row r="178424" spans="68:68" customFormat="1">
      <c r="BP178424" s="90"/>
    </row>
    <row r="178425" spans="68:68" customFormat="1">
      <c r="BP178425" s="90"/>
    </row>
    <row r="178426" spans="68:68" customFormat="1">
      <c r="BP178426" s="90"/>
    </row>
    <row r="178427" spans="68:68" customFormat="1">
      <c r="BP178427" s="90"/>
    </row>
    <row r="178428" spans="68:68" customFormat="1">
      <c r="BP178428" s="90"/>
    </row>
    <row r="178429" spans="68:68" customFormat="1">
      <c r="BP178429" s="90"/>
    </row>
    <row r="178430" spans="68:68" customFormat="1">
      <c r="BP178430" s="90"/>
    </row>
    <row r="178431" spans="68:68" customFormat="1">
      <c r="BP178431" s="90"/>
    </row>
    <row r="178432" spans="68:68" customFormat="1">
      <c r="BP178432" s="90"/>
    </row>
    <row r="178433" spans="68:68" customFormat="1">
      <c r="BP178433" s="90"/>
    </row>
    <row r="178434" spans="68:68" customFormat="1">
      <c r="BP178434" s="90"/>
    </row>
    <row r="178435" spans="68:68" customFormat="1">
      <c r="BP178435" s="90"/>
    </row>
    <row r="178436" spans="68:68" customFormat="1">
      <c r="BP178436" s="90"/>
    </row>
    <row r="178437" spans="68:68" customFormat="1">
      <c r="BP178437" s="90"/>
    </row>
    <row r="178438" spans="68:68" customFormat="1">
      <c r="BP178438" s="90"/>
    </row>
    <row r="178439" spans="68:68" customFormat="1">
      <c r="BP178439" s="90"/>
    </row>
    <row r="178440" spans="68:68" customFormat="1">
      <c r="BP178440" s="90"/>
    </row>
    <row r="178441" spans="68:68" customFormat="1">
      <c r="BP178441" s="90"/>
    </row>
    <row r="178442" spans="68:68" customFormat="1">
      <c r="BP178442" s="90"/>
    </row>
    <row r="178443" spans="68:68" customFormat="1">
      <c r="BP178443" s="90"/>
    </row>
    <row r="178444" spans="68:68" customFormat="1">
      <c r="BP178444" s="90"/>
    </row>
    <row r="178445" spans="68:68" customFormat="1">
      <c r="BP178445" s="90"/>
    </row>
    <row r="178446" spans="68:68" customFormat="1">
      <c r="BP178446" s="90"/>
    </row>
    <row r="178447" spans="68:68" customFormat="1">
      <c r="BP178447" s="90"/>
    </row>
    <row r="178448" spans="68:68" customFormat="1">
      <c r="BP178448" s="90"/>
    </row>
    <row r="178449" spans="68:68" customFormat="1">
      <c r="BP178449" s="90"/>
    </row>
    <row r="178450" spans="68:68" customFormat="1">
      <c r="BP178450" s="90"/>
    </row>
    <row r="178451" spans="68:68" customFormat="1">
      <c r="BP178451" s="90"/>
    </row>
    <row r="178452" spans="68:68" customFormat="1">
      <c r="BP178452" s="90"/>
    </row>
    <row r="178453" spans="68:68" customFormat="1">
      <c r="BP178453" s="90"/>
    </row>
    <row r="178454" spans="68:68" customFormat="1">
      <c r="BP178454" s="90"/>
    </row>
    <row r="178455" spans="68:68" customFormat="1">
      <c r="BP178455" s="90"/>
    </row>
    <row r="178456" spans="68:68" customFormat="1">
      <c r="BP178456" s="90"/>
    </row>
    <row r="178457" spans="68:68" customFormat="1">
      <c r="BP178457" s="90"/>
    </row>
    <row r="178458" spans="68:68" customFormat="1">
      <c r="BP178458" s="90"/>
    </row>
    <row r="178459" spans="68:68" customFormat="1">
      <c r="BP178459" s="90"/>
    </row>
    <row r="178460" spans="68:68" customFormat="1">
      <c r="BP178460" s="90"/>
    </row>
    <row r="178461" spans="68:68" customFormat="1">
      <c r="BP178461" s="90"/>
    </row>
    <row r="178462" spans="68:68" customFormat="1">
      <c r="BP178462" s="90"/>
    </row>
    <row r="178463" spans="68:68" customFormat="1">
      <c r="BP178463" s="90"/>
    </row>
    <row r="178464" spans="68:68" customFormat="1">
      <c r="BP178464" s="90"/>
    </row>
    <row r="178465" spans="68:68" customFormat="1">
      <c r="BP178465" s="90"/>
    </row>
    <row r="178466" spans="68:68" customFormat="1">
      <c r="BP178466" s="90"/>
    </row>
    <row r="178467" spans="68:68" customFormat="1">
      <c r="BP178467" s="90"/>
    </row>
    <row r="178468" spans="68:68" customFormat="1">
      <c r="BP178468" s="90"/>
    </row>
    <row r="178469" spans="68:68" customFormat="1">
      <c r="BP178469" s="90"/>
    </row>
    <row r="178470" spans="68:68" customFormat="1">
      <c r="BP178470" s="90"/>
    </row>
    <row r="178471" spans="68:68" customFormat="1">
      <c r="BP178471" s="90"/>
    </row>
    <row r="178472" spans="68:68" customFormat="1">
      <c r="BP178472" s="90"/>
    </row>
    <row r="178473" spans="68:68" customFormat="1">
      <c r="BP178473" s="90"/>
    </row>
    <row r="178474" spans="68:68" customFormat="1">
      <c r="BP178474" s="90"/>
    </row>
    <row r="178475" spans="68:68" customFormat="1">
      <c r="BP178475" s="90"/>
    </row>
    <row r="178476" spans="68:68" customFormat="1">
      <c r="BP178476" s="90"/>
    </row>
    <row r="178477" spans="68:68" customFormat="1">
      <c r="BP178477" s="90"/>
    </row>
    <row r="178478" spans="68:68" customFormat="1">
      <c r="BP178478" s="90"/>
    </row>
    <row r="178479" spans="68:68" customFormat="1">
      <c r="BP178479" s="90"/>
    </row>
    <row r="178480" spans="68:68" customFormat="1">
      <c r="BP178480" s="90"/>
    </row>
    <row r="178481" spans="68:68" customFormat="1">
      <c r="BP178481" s="90"/>
    </row>
    <row r="178482" spans="68:68" customFormat="1">
      <c r="BP178482" s="90"/>
    </row>
    <row r="178483" spans="68:68" customFormat="1">
      <c r="BP178483" s="90"/>
    </row>
    <row r="178484" spans="68:68" customFormat="1">
      <c r="BP178484" s="90"/>
    </row>
    <row r="178485" spans="68:68" customFormat="1">
      <c r="BP178485" s="90"/>
    </row>
    <row r="178486" spans="68:68" customFormat="1">
      <c r="BP178486" s="90"/>
    </row>
    <row r="178487" spans="68:68" customFormat="1">
      <c r="BP178487" s="90"/>
    </row>
    <row r="178488" spans="68:68" customFormat="1">
      <c r="BP178488" s="90"/>
    </row>
    <row r="178489" spans="68:68" customFormat="1">
      <c r="BP178489" s="90"/>
    </row>
    <row r="178490" spans="68:68" customFormat="1">
      <c r="BP178490" s="90"/>
    </row>
    <row r="178491" spans="68:68" customFormat="1">
      <c r="BP178491" s="90"/>
    </row>
    <row r="178492" spans="68:68" customFormat="1">
      <c r="BP178492" s="90"/>
    </row>
    <row r="178493" spans="68:68" customFormat="1">
      <c r="BP178493" s="90"/>
    </row>
    <row r="178494" spans="68:68" customFormat="1">
      <c r="BP178494" s="90"/>
    </row>
    <row r="178495" spans="68:68" customFormat="1">
      <c r="BP178495" s="90"/>
    </row>
    <row r="178496" spans="68:68" customFormat="1">
      <c r="BP178496" s="90"/>
    </row>
    <row r="178497" spans="68:68" customFormat="1">
      <c r="BP178497" s="90"/>
    </row>
    <row r="178498" spans="68:68" customFormat="1">
      <c r="BP178498" s="90"/>
    </row>
    <row r="178499" spans="68:68" customFormat="1">
      <c r="BP178499" s="90"/>
    </row>
    <row r="178500" spans="68:68" customFormat="1">
      <c r="BP178500" s="90"/>
    </row>
    <row r="178501" spans="68:68" customFormat="1">
      <c r="BP178501" s="90"/>
    </row>
    <row r="178502" spans="68:68" customFormat="1">
      <c r="BP178502" s="90"/>
    </row>
    <row r="178503" spans="68:68" customFormat="1">
      <c r="BP178503" s="90"/>
    </row>
    <row r="178504" spans="68:68" customFormat="1">
      <c r="BP178504" s="90"/>
    </row>
    <row r="178505" spans="68:68" customFormat="1">
      <c r="BP178505" s="90"/>
    </row>
    <row r="178506" spans="68:68" customFormat="1">
      <c r="BP178506" s="90"/>
    </row>
    <row r="178507" spans="68:68" customFormat="1">
      <c r="BP178507" s="90"/>
    </row>
    <row r="178508" spans="68:68" customFormat="1">
      <c r="BP178508" s="90"/>
    </row>
    <row r="178509" spans="68:68" customFormat="1">
      <c r="BP178509" s="90"/>
    </row>
    <row r="178510" spans="68:68" customFormat="1">
      <c r="BP178510" s="90"/>
    </row>
    <row r="178511" spans="68:68" customFormat="1">
      <c r="BP178511" s="90"/>
    </row>
    <row r="178512" spans="68:68" customFormat="1">
      <c r="BP178512" s="90"/>
    </row>
    <row r="178513" spans="68:68" customFormat="1">
      <c r="BP178513" s="90"/>
    </row>
    <row r="178514" spans="68:68" customFormat="1">
      <c r="BP178514" s="90"/>
    </row>
    <row r="178515" spans="68:68" customFormat="1">
      <c r="BP178515" s="90"/>
    </row>
    <row r="178516" spans="68:68" customFormat="1">
      <c r="BP178516" s="90"/>
    </row>
    <row r="178517" spans="68:68" customFormat="1">
      <c r="BP178517" s="90"/>
    </row>
    <row r="178518" spans="68:68" customFormat="1">
      <c r="BP178518" s="90"/>
    </row>
    <row r="178519" spans="68:68" customFormat="1">
      <c r="BP178519" s="90"/>
    </row>
    <row r="178520" spans="68:68" customFormat="1">
      <c r="BP178520" s="90"/>
    </row>
    <row r="178521" spans="68:68" customFormat="1">
      <c r="BP178521" s="90"/>
    </row>
    <row r="178522" spans="68:68" customFormat="1">
      <c r="BP178522" s="90"/>
    </row>
    <row r="178523" spans="68:68" customFormat="1">
      <c r="BP178523" s="90"/>
    </row>
    <row r="178524" spans="68:68" customFormat="1">
      <c r="BP178524" s="90"/>
    </row>
    <row r="178525" spans="68:68" customFormat="1">
      <c r="BP178525" s="90"/>
    </row>
    <row r="178526" spans="68:68" customFormat="1">
      <c r="BP178526" s="90"/>
    </row>
    <row r="178527" spans="68:68" customFormat="1">
      <c r="BP178527" s="90"/>
    </row>
    <row r="178528" spans="68:68" customFormat="1">
      <c r="BP178528" s="90"/>
    </row>
    <row r="178529" spans="68:68" customFormat="1">
      <c r="BP178529" s="90"/>
    </row>
    <row r="178530" spans="68:68" customFormat="1">
      <c r="BP178530" s="90"/>
    </row>
    <row r="178531" spans="68:68" customFormat="1">
      <c r="BP178531" s="90"/>
    </row>
    <row r="178532" spans="68:68" customFormat="1">
      <c r="BP178532" s="90"/>
    </row>
    <row r="178533" spans="68:68" customFormat="1">
      <c r="BP178533" s="90"/>
    </row>
    <row r="178534" spans="68:68" customFormat="1">
      <c r="BP178534" s="90"/>
    </row>
    <row r="178535" spans="68:68" customFormat="1">
      <c r="BP178535" s="90"/>
    </row>
    <row r="178536" spans="68:68" customFormat="1">
      <c r="BP178536" s="90"/>
    </row>
    <row r="178537" spans="68:68" customFormat="1">
      <c r="BP178537" s="90"/>
    </row>
    <row r="178538" spans="68:68" customFormat="1">
      <c r="BP178538" s="90"/>
    </row>
    <row r="178539" spans="68:68" customFormat="1">
      <c r="BP178539" s="90"/>
    </row>
    <row r="178540" spans="68:68" customFormat="1">
      <c r="BP178540" s="90"/>
    </row>
    <row r="178541" spans="68:68" customFormat="1">
      <c r="BP178541" s="90"/>
    </row>
    <row r="178542" spans="68:68" customFormat="1">
      <c r="BP178542" s="90"/>
    </row>
    <row r="178543" spans="68:68" customFormat="1">
      <c r="BP178543" s="90"/>
    </row>
    <row r="178544" spans="68:68" customFormat="1">
      <c r="BP178544" s="90"/>
    </row>
    <row r="178545" spans="68:68" customFormat="1">
      <c r="BP178545" s="90"/>
    </row>
    <row r="178546" spans="68:68" customFormat="1">
      <c r="BP178546" s="90"/>
    </row>
    <row r="178547" spans="68:68" customFormat="1">
      <c r="BP178547" s="90"/>
    </row>
    <row r="178548" spans="68:68" customFormat="1">
      <c r="BP178548" s="90"/>
    </row>
    <row r="178549" spans="68:68" customFormat="1">
      <c r="BP178549" s="90"/>
    </row>
    <row r="178550" spans="68:68" customFormat="1">
      <c r="BP178550" s="90"/>
    </row>
    <row r="178551" spans="68:68" customFormat="1">
      <c r="BP178551" s="90"/>
    </row>
    <row r="178552" spans="68:68" customFormat="1">
      <c r="BP178552" s="90"/>
    </row>
    <row r="178553" spans="68:68" customFormat="1">
      <c r="BP178553" s="90"/>
    </row>
    <row r="178554" spans="68:68" customFormat="1">
      <c r="BP178554" s="90"/>
    </row>
    <row r="178555" spans="68:68" customFormat="1">
      <c r="BP178555" s="90"/>
    </row>
    <row r="178556" spans="68:68" customFormat="1">
      <c r="BP178556" s="90"/>
    </row>
    <row r="178557" spans="68:68" customFormat="1">
      <c r="BP178557" s="90"/>
    </row>
    <row r="178558" spans="68:68" customFormat="1">
      <c r="BP178558" s="90"/>
    </row>
    <row r="178559" spans="68:68" customFormat="1">
      <c r="BP178559" s="90"/>
    </row>
    <row r="178560" spans="68:68" customFormat="1">
      <c r="BP178560" s="90"/>
    </row>
    <row r="178561" spans="68:68" customFormat="1">
      <c r="BP178561" s="90"/>
    </row>
    <row r="178562" spans="68:68" customFormat="1">
      <c r="BP178562" s="90"/>
    </row>
    <row r="178563" spans="68:68" customFormat="1">
      <c r="BP178563" s="90"/>
    </row>
    <row r="178564" spans="68:68" customFormat="1">
      <c r="BP178564" s="90"/>
    </row>
    <row r="178565" spans="68:68" customFormat="1">
      <c r="BP178565" s="90"/>
    </row>
    <row r="178566" spans="68:68" customFormat="1">
      <c r="BP178566" s="90"/>
    </row>
    <row r="178567" spans="68:68" customFormat="1">
      <c r="BP178567" s="90"/>
    </row>
    <row r="178568" spans="68:68" customFormat="1">
      <c r="BP178568" s="90"/>
    </row>
    <row r="178569" spans="68:68" customFormat="1">
      <c r="BP178569" s="90"/>
    </row>
    <row r="178570" spans="68:68" customFormat="1">
      <c r="BP178570" s="90"/>
    </row>
    <row r="178571" spans="68:68" customFormat="1">
      <c r="BP178571" s="90"/>
    </row>
    <row r="178572" spans="68:68" customFormat="1">
      <c r="BP178572" s="90"/>
    </row>
    <row r="178573" spans="68:68" customFormat="1">
      <c r="BP178573" s="90"/>
    </row>
    <row r="178574" spans="68:68" customFormat="1">
      <c r="BP178574" s="90"/>
    </row>
    <row r="178575" spans="68:68" customFormat="1">
      <c r="BP178575" s="90"/>
    </row>
    <row r="178576" spans="68:68" customFormat="1">
      <c r="BP178576" s="90"/>
    </row>
    <row r="178577" spans="68:68" customFormat="1">
      <c r="BP178577" s="90"/>
    </row>
    <row r="178578" spans="68:68" customFormat="1">
      <c r="BP178578" s="90"/>
    </row>
    <row r="178579" spans="68:68" customFormat="1">
      <c r="BP178579" s="90"/>
    </row>
    <row r="178580" spans="68:68" customFormat="1">
      <c r="BP178580" s="90"/>
    </row>
    <row r="178581" spans="68:68" customFormat="1">
      <c r="BP178581" s="90"/>
    </row>
    <row r="178582" spans="68:68" customFormat="1">
      <c r="BP178582" s="90"/>
    </row>
    <row r="178583" spans="68:68" customFormat="1">
      <c r="BP178583" s="90"/>
    </row>
    <row r="178584" spans="68:68" customFormat="1">
      <c r="BP178584" s="90"/>
    </row>
    <row r="178585" spans="68:68" customFormat="1">
      <c r="BP178585" s="90"/>
    </row>
    <row r="178586" spans="68:68" customFormat="1">
      <c r="BP178586" s="90"/>
    </row>
    <row r="178587" spans="68:68" customFormat="1">
      <c r="BP178587" s="90"/>
    </row>
    <row r="178588" spans="68:68" customFormat="1">
      <c r="BP178588" s="90"/>
    </row>
    <row r="178589" spans="68:68" customFormat="1">
      <c r="BP178589" s="90"/>
    </row>
    <row r="178590" spans="68:68" customFormat="1">
      <c r="BP178590" s="90"/>
    </row>
    <row r="178591" spans="68:68" customFormat="1">
      <c r="BP178591" s="90"/>
    </row>
    <row r="178592" spans="68:68" customFormat="1">
      <c r="BP178592" s="90"/>
    </row>
    <row r="178593" spans="68:68" customFormat="1">
      <c r="BP178593" s="90"/>
    </row>
    <row r="178594" spans="68:68" customFormat="1">
      <c r="BP178594" s="90"/>
    </row>
    <row r="178595" spans="68:68" customFormat="1">
      <c r="BP178595" s="90"/>
    </row>
    <row r="178596" spans="68:68" customFormat="1">
      <c r="BP178596" s="90"/>
    </row>
    <row r="178597" spans="68:68" customFormat="1">
      <c r="BP178597" s="90"/>
    </row>
    <row r="178598" spans="68:68" customFormat="1">
      <c r="BP178598" s="90"/>
    </row>
    <row r="178599" spans="68:68" customFormat="1">
      <c r="BP178599" s="90"/>
    </row>
    <row r="178600" spans="68:68" customFormat="1">
      <c r="BP178600" s="90"/>
    </row>
    <row r="178601" spans="68:68" customFormat="1">
      <c r="BP178601" s="90"/>
    </row>
    <row r="178602" spans="68:68" customFormat="1">
      <c r="BP178602" s="90"/>
    </row>
    <row r="178603" spans="68:68" customFormat="1">
      <c r="BP178603" s="90"/>
    </row>
    <row r="178604" spans="68:68" customFormat="1">
      <c r="BP178604" s="90"/>
    </row>
    <row r="178605" spans="68:68" customFormat="1">
      <c r="BP178605" s="90"/>
    </row>
    <row r="178606" spans="68:68" customFormat="1">
      <c r="BP178606" s="90"/>
    </row>
    <row r="178607" spans="68:68" customFormat="1">
      <c r="BP178607" s="90"/>
    </row>
    <row r="178608" spans="68:68" customFormat="1">
      <c r="BP178608" s="90"/>
    </row>
    <row r="178609" spans="68:68" customFormat="1">
      <c r="BP178609" s="90"/>
    </row>
    <row r="178610" spans="68:68" customFormat="1">
      <c r="BP178610" s="90"/>
    </row>
    <row r="178611" spans="68:68" customFormat="1">
      <c r="BP178611" s="90"/>
    </row>
    <row r="178612" spans="68:68" customFormat="1">
      <c r="BP178612" s="90"/>
    </row>
    <row r="178613" spans="68:68" customFormat="1">
      <c r="BP178613" s="90"/>
    </row>
    <row r="178614" spans="68:68" customFormat="1">
      <c r="BP178614" s="90"/>
    </row>
    <row r="178615" spans="68:68" customFormat="1">
      <c r="BP178615" s="90"/>
    </row>
    <row r="178616" spans="68:68" customFormat="1">
      <c r="BP178616" s="90"/>
    </row>
    <row r="178617" spans="68:68" customFormat="1">
      <c r="BP178617" s="90"/>
    </row>
    <row r="178618" spans="68:68" customFormat="1">
      <c r="BP178618" s="90"/>
    </row>
    <row r="178619" spans="68:68" customFormat="1">
      <c r="BP178619" s="90"/>
    </row>
    <row r="178620" spans="68:68" customFormat="1">
      <c r="BP178620" s="90"/>
    </row>
    <row r="178621" spans="68:68" customFormat="1">
      <c r="BP178621" s="90"/>
    </row>
    <row r="178622" spans="68:68" customFormat="1">
      <c r="BP178622" s="90"/>
    </row>
    <row r="178623" spans="68:68" customFormat="1">
      <c r="BP178623" s="90"/>
    </row>
    <row r="178624" spans="68:68" customFormat="1">
      <c r="BP178624" s="90"/>
    </row>
    <row r="178625" spans="68:68" customFormat="1">
      <c r="BP178625" s="90"/>
    </row>
    <row r="178626" spans="68:68" customFormat="1">
      <c r="BP178626" s="90"/>
    </row>
    <row r="178627" spans="68:68" customFormat="1">
      <c r="BP178627" s="90"/>
    </row>
    <row r="178628" spans="68:68" customFormat="1">
      <c r="BP178628" s="90"/>
    </row>
    <row r="178629" spans="68:68" customFormat="1">
      <c r="BP178629" s="90"/>
    </row>
    <row r="178630" spans="68:68" customFormat="1">
      <c r="BP178630" s="90"/>
    </row>
    <row r="178631" spans="68:68" customFormat="1">
      <c r="BP178631" s="90"/>
    </row>
    <row r="178632" spans="68:68" customFormat="1">
      <c r="BP178632" s="90"/>
    </row>
    <row r="178633" spans="68:68" customFormat="1">
      <c r="BP178633" s="90"/>
    </row>
    <row r="178634" spans="68:68" customFormat="1">
      <c r="BP178634" s="90"/>
    </row>
    <row r="178635" spans="68:68" customFormat="1">
      <c r="BP178635" s="90"/>
    </row>
    <row r="178636" spans="68:68" customFormat="1">
      <c r="BP178636" s="90"/>
    </row>
    <row r="178637" spans="68:68" customFormat="1">
      <c r="BP178637" s="90"/>
    </row>
    <row r="178638" spans="68:68" customFormat="1">
      <c r="BP178638" s="90"/>
    </row>
    <row r="178639" spans="68:68" customFormat="1">
      <c r="BP178639" s="90"/>
    </row>
    <row r="178640" spans="68:68" customFormat="1">
      <c r="BP178640" s="90"/>
    </row>
    <row r="178641" spans="68:68" customFormat="1">
      <c r="BP178641" s="90"/>
    </row>
    <row r="178642" spans="68:68" customFormat="1">
      <c r="BP178642" s="90"/>
    </row>
    <row r="178643" spans="68:68" customFormat="1">
      <c r="BP178643" s="90"/>
    </row>
    <row r="178644" spans="68:68" customFormat="1">
      <c r="BP178644" s="90"/>
    </row>
    <row r="178645" spans="68:68" customFormat="1">
      <c r="BP178645" s="90"/>
    </row>
    <row r="178646" spans="68:68" customFormat="1">
      <c r="BP178646" s="90"/>
    </row>
    <row r="178647" spans="68:68" customFormat="1">
      <c r="BP178647" s="90"/>
    </row>
    <row r="178648" spans="68:68" customFormat="1">
      <c r="BP178648" s="90"/>
    </row>
    <row r="178649" spans="68:68" customFormat="1">
      <c r="BP178649" s="90"/>
    </row>
    <row r="178650" spans="68:68" customFormat="1">
      <c r="BP178650" s="90"/>
    </row>
    <row r="178651" spans="68:68" customFormat="1">
      <c r="BP178651" s="90"/>
    </row>
    <row r="178652" spans="68:68" customFormat="1">
      <c r="BP178652" s="90"/>
    </row>
    <row r="178653" spans="68:68" customFormat="1">
      <c r="BP178653" s="90"/>
    </row>
    <row r="178654" spans="68:68" customFormat="1">
      <c r="BP178654" s="90"/>
    </row>
    <row r="178655" spans="68:68" customFormat="1">
      <c r="BP178655" s="90"/>
    </row>
    <row r="178656" spans="68:68" customFormat="1">
      <c r="BP178656" s="90"/>
    </row>
    <row r="178657" spans="68:68" customFormat="1">
      <c r="BP178657" s="90"/>
    </row>
    <row r="178658" spans="68:68" customFormat="1">
      <c r="BP178658" s="90"/>
    </row>
    <row r="178659" spans="68:68" customFormat="1">
      <c r="BP178659" s="90"/>
    </row>
    <row r="178660" spans="68:68" customFormat="1">
      <c r="BP178660" s="90"/>
    </row>
    <row r="178661" spans="68:68" customFormat="1">
      <c r="BP178661" s="90"/>
    </row>
    <row r="178662" spans="68:68" customFormat="1">
      <c r="BP178662" s="90"/>
    </row>
    <row r="178663" spans="68:68" customFormat="1">
      <c r="BP178663" s="90"/>
    </row>
    <row r="178664" spans="68:68" customFormat="1">
      <c r="BP178664" s="90"/>
    </row>
    <row r="178665" spans="68:68" customFormat="1">
      <c r="BP178665" s="90"/>
    </row>
    <row r="178666" spans="68:68" customFormat="1">
      <c r="BP178666" s="90"/>
    </row>
    <row r="178667" spans="68:68" customFormat="1">
      <c r="BP178667" s="90"/>
    </row>
    <row r="178668" spans="68:68" customFormat="1">
      <c r="BP178668" s="90"/>
    </row>
    <row r="178669" spans="68:68" customFormat="1">
      <c r="BP178669" s="90"/>
    </row>
    <row r="178670" spans="68:68" customFormat="1">
      <c r="BP178670" s="90"/>
    </row>
    <row r="178671" spans="68:68" customFormat="1">
      <c r="BP178671" s="90"/>
    </row>
    <row r="178672" spans="68:68" customFormat="1">
      <c r="BP178672" s="90"/>
    </row>
    <row r="178673" spans="68:68" customFormat="1">
      <c r="BP178673" s="90"/>
    </row>
    <row r="178674" spans="68:68" customFormat="1">
      <c r="BP178674" s="90"/>
    </row>
    <row r="178675" spans="68:68" customFormat="1">
      <c r="BP178675" s="90"/>
    </row>
    <row r="178676" spans="68:68" customFormat="1">
      <c r="BP178676" s="90"/>
    </row>
    <row r="178677" spans="68:68" customFormat="1">
      <c r="BP178677" s="90"/>
    </row>
    <row r="178678" spans="68:68" customFormat="1">
      <c r="BP178678" s="90"/>
    </row>
    <row r="178679" spans="68:68" customFormat="1">
      <c r="BP178679" s="90"/>
    </row>
    <row r="178680" spans="68:68" customFormat="1">
      <c r="BP178680" s="90"/>
    </row>
    <row r="178681" spans="68:68" customFormat="1">
      <c r="BP178681" s="90"/>
    </row>
    <row r="178682" spans="68:68" customFormat="1">
      <c r="BP178682" s="90"/>
    </row>
    <row r="178683" spans="68:68" customFormat="1">
      <c r="BP178683" s="90"/>
    </row>
    <row r="178684" spans="68:68" customFormat="1">
      <c r="BP178684" s="90"/>
    </row>
    <row r="178685" spans="68:68" customFormat="1">
      <c r="BP178685" s="90"/>
    </row>
    <row r="178686" spans="68:68" customFormat="1">
      <c r="BP178686" s="90"/>
    </row>
    <row r="178687" spans="68:68" customFormat="1">
      <c r="BP178687" s="90"/>
    </row>
    <row r="178688" spans="68:68" customFormat="1">
      <c r="BP178688" s="90"/>
    </row>
    <row r="178689" spans="68:68" customFormat="1">
      <c r="BP178689" s="90"/>
    </row>
    <row r="178690" spans="68:68" customFormat="1">
      <c r="BP178690" s="90"/>
    </row>
    <row r="178691" spans="68:68" customFormat="1">
      <c r="BP178691" s="90"/>
    </row>
    <row r="178692" spans="68:68" customFormat="1">
      <c r="BP178692" s="90"/>
    </row>
    <row r="178693" spans="68:68" customFormat="1">
      <c r="BP178693" s="90"/>
    </row>
    <row r="178694" spans="68:68" customFormat="1">
      <c r="BP178694" s="90"/>
    </row>
    <row r="178695" spans="68:68" customFormat="1">
      <c r="BP178695" s="90"/>
    </row>
    <row r="178696" spans="68:68" customFormat="1">
      <c r="BP178696" s="90"/>
    </row>
    <row r="178697" spans="68:68" customFormat="1">
      <c r="BP178697" s="90"/>
    </row>
    <row r="178698" spans="68:68" customFormat="1">
      <c r="BP178698" s="90"/>
    </row>
    <row r="178699" spans="68:68" customFormat="1">
      <c r="BP178699" s="90"/>
    </row>
    <row r="178700" spans="68:68" customFormat="1">
      <c r="BP178700" s="90"/>
    </row>
    <row r="178701" spans="68:68" customFormat="1">
      <c r="BP178701" s="90"/>
    </row>
    <row r="178702" spans="68:68" customFormat="1">
      <c r="BP178702" s="90"/>
    </row>
    <row r="178703" spans="68:68" customFormat="1">
      <c r="BP178703" s="90"/>
    </row>
    <row r="178704" spans="68:68" customFormat="1">
      <c r="BP178704" s="90"/>
    </row>
    <row r="178705" spans="68:68" customFormat="1">
      <c r="BP178705" s="90"/>
    </row>
    <row r="178706" spans="68:68" customFormat="1">
      <c r="BP178706" s="90"/>
    </row>
    <row r="178707" spans="68:68" customFormat="1">
      <c r="BP178707" s="90"/>
    </row>
    <row r="178708" spans="68:68" customFormat="1">
      <c r="BP178708" s="90"/>
    </row>
    <row r="178709" spans="68:68" customFormat="1">
      <c r="BP178709" s="90"/>
    </row>
    <row r="178710" spans="68:68" customFormat="1">
      <c r="BP178710" s="90"/>
    </row>
    <row r="178711" spans="68:68" customFormat="1">
      <c r="BP178711" s="90"/>
    </row>
    <row r="178712" spans="68:68" customFormat="1">
      <c r="BP178712" s="90"/>
    </row>
    <row r="178713" spans="68:68" customFormat="1">
      <c r="BP178713" s="90"/>
    </row>
    <row r="178714" spans="68:68" customFormat="1">
      <c r="BP178714" s="90"/>
    </row>
    <row r="178715" spans="68:68" customFormat="1">
      <c r="BP178715" s="90"/>
    </row>
    <row r="178716" spans="68:68" customFormat="1">
      <c r="BP178716" s="90"/>
    </row>
    <row r="178717" spans="68:68" customFormat="1">
      <c r="BP178717" s="90"/>
    </row>
    <row r="178718" spans="68:68" customFormat="1">
      <c r="BP178718" s="90"/>
    </row>
    <row r="178719" spans="68:68" customFormat="1">
      <c r="BP178719" s="90"/>
    </row>
    <row r="178720" spans="68:68" customFormat="1">
      <c r="BP178720" s="90"/>
    </row>
    <row r="178721" spans="68:68" customFormat="1">
      <c r="BP178721" s="90"/>
    </row>
    <row r="178722" spans="68:68" customFormat="1">
      <c r="BP178722" s="90"/>
    </row>
    <row r="178723" spans="68:68" customFormat="1">
      <c r="BP178723" s="90"/>
    </row>
    <row r="178724" spans="68:68" customFormat="1">
      <c r="BP178724" s="90"/>
    </row>
    <row r="178725" spans="68:68" customFormat="1">
      <c r="BP178725" s="90"/>
    </row>
    <row r="178726" spans="68:68" customFormat="1">
      <c r="BP178726" s="90"/>
    </row>
    <row r="178727" spans="68:68" customFormat="1">
      <c r="BP178727" s="90"/>
    </row>
    <row r="178728" spans="68:68" customFormat="1">
      <c r="BP178728" s="90"/>
    </row>
    <row r="178729" spans="68:68" customFormat="1">
      <c r="BP178729" s="90"/>
    </row>
    <row r="178730" spans="68:68" customFormat="1">
      <c r="BP178730" s="90"/>
    </row>
    <row r="178731" spans="68:68" customFormat="1">
      <c r="BP178731" s="90"/>
    </row>
    <row r="178732" spans="68:68" customFormat="1">
      <c r="BP178732" s="90"/>
    </row>
    <row r="178733" spans="68:68" customFormat="1">
      <c r="BP178733" s="90"/>
    </row>
    <row r="178734" spans="68:68" customFormat="1">
      <c r="BP178734" s="90"/>
    </row>
    <row r="178735" spans="68:68" customFormat="1">
      <c r="BP178735" s="90"/>
    </row>
    <row r="178736" spans="68:68" customFormat="1">
      <c r="BP178736" s="90"/>
    </row>
    <row r="178737" spans="68:68" customFormat="1">
      <c r="BP178737" s="90"/>
    </row>
    <row r="178738" spans="68:68" customFormat="1">
      <c r="BP178738" s="90"/>
    </row>
    <row r="178739" spans="68:68" customFormat="1">
      <c r="BP178739" s="90"/>
    </row>
    <row r="178740" spans="68:68" customFormat="1">
      <c r="BP178740" s="90"/>
    </row>
    <row r="178741" spans="68:68" customFormat="1">
      <c r="BP178741" s="90"/>
    </row>
    <row r="178742" spans="68:68" customFormat="1">
      <c r="BP178742" s="90"/>
    </row>
    <row r="178743" spans="68:68" customFormat="1">
      <c r="BP178743" s="90"/>
    </row>
    <row r="178744" spans="68:68" customFormat="1">
      <c r="BP178744" s="90"/>
    </row>
    <row r="178745" spans="68:68" customFormat="1">
      <c r="BP178745" s="90"/>
    </row>
    <row r="178746" spans="68:68" customFormat="1">
      <c r="BP178746" s="90"/>
    </row>
    <row r="178747" spans="68:68" customFormat="1">
      <c r="BP178747" s="90"/>
    </row>
    <row r="178748" spans="68:68" customFormat="1">
      <c r="BP178748" s="90"/>
    </row>
    <row r="178749" spans="68:68" customFormat="1">
      <c r="BP178749" s="90"/>
    </row>
    <row r="178750" spans="68:68" customFormat="1">
      <c r="BP178750" s="90"/>
    </row>
    <row r="178751" spans="68:68" customFormat="1">
      <c r="BP178751" s="90"/>
    </row>
    <row r="178752" spans="68:68" customFormat="1">
      <c r="BP178752" s="90"/>
    </row>
    <row r="178753" spans="68:68" customFormat="1">
      <c r="BP178753" s="90"/>
    </row>
    <row r="178754" spans="68:68" customFormat="1">
      <c r="BP178754" s="90"/>
    </row>
    <row r="178755" spans="68:68" customFormat="1">
      <c r="BP178755" s="90"/>
    </row>
    <row r="178756" spans="68:68" customFormat="1">
      <c r="BP178756" s="90"/>
    </row>
    <row r="178757" spans="68:68" customFormat="1">
      <c r="BP178757" s="90"/>
    </row>
    <row r="178758" spans="68:68" customFormat="1">
      <c r="BP178758" s="90"/>
    </row>
    <row r="178759" spans="68:68" customFormat="1">
      <c r="BP178759" s="90"/>
    </row>
    <row r="178760" spans="68:68" customFormat="1">
      <c r="BP178760" s="90"/>
    </row>
    <row r="178761" spans="68:68" customFormat="1">
      <c r="BP178761" s="90"/>
    </row>
    <row r="178762" spans="68:68" customFormat="1">
      <c r="BP178762" s="90"/>
    </row>
    <row r="178763" spans="68:68" customFormat="1">
      <c r="BP178763" s="90"/>
    </row>
    <row r="178764" spans="68:68" customFormat="1">
      <c r="BP178764" s="90"/>
    </row>
    <row r="178765" spans="68:68" customFormat="1">
      <c r="BP178765" s="90"/>
    </row>
    <row r="178766" spans="68:68" customFormat="1">
      <c r="BP178766" s="90"/>
    </row>
    <row r="178767" spans="68:68" customFormat="1">
      <c r="BP178767" s="90"/>
    </row>
    <row r="178768" spans="68:68" customFormat="1">
      <c r="BP178768" s="90"/>
    </row>
    <row r="178769" spans="68:68" customFormat="1">
      <c r="BP178769" s="90"/>
    </row>
    <row r="178770" spans="68:68" customFormat="1">
      <c r="BP178770" s="90"/>
    </row>
    <row r="178771" spans="68:68" customFormat="1">
      <c r="BP178771" s="90"/>
    </row>
    <row r="178772" spans="68:68" customFormat="1">
      <c r="BP178772" s="90"/>
    </row>
    <row r="178773" spans="68:68" customFormat="1">
      <c r="BP178773" s="90"/>
    </row>
    <row r="178774" spans="68:68" customFormat="1">
      <c r="BP178774" s="90"/>
    </row>
    <row r="178775" spans="68:68" customFormat="1">
      <c r="BP178775" s="90"/>
    </row>
    <row r="178776" spans="68:68" customFormat="1">
      <c r="BP178776" s="90"/>
    </row>
    <row r="178777" spans="68:68" customFormat="1">
      <c r="BP178777" s="90"/>
    </row>
    <row r="178778" spans="68:68" customFormat="1">
      <c r="BP178778" s="90"/>
    </row>
    <row r="178779" spans="68:68" customFormat="1">
      <c r="BP178779" s="90"/>
    </row>
    <row r="178780" spans="68:68" customFormat="1">
      <c r="BP178780" s="90"/>
    </row>
    <row r="178781" spans="68:68" customFormat="1">
      <c r="BP178781" s="90"/>
    </row>
    <row r="178782" spans="68:68" customFormat="1">
      <c r="BP178782" s="90"/>
    </row>
    <row r="178783" spans="68:68" customFormat="1">
      <c r="BP178783" s="90"/>
    </row>
    <row r="178784" spans="68:68" customFormat="1">
      <c r="BP178784" s="90"/>
    </row>
    <row r="178785" spans="68:68" customFormat="1">
      <c r="BP178785" s="90"/>
    </row>
    <row r="178786" spans="68:68" customFormat="1">
      <c r="BP178786" s="90"/>
    </row>
    <row r="178787" spans="68:68" customFormat="1">
      <c r="BP178787" s="90"/>
    </row>
    <row r="178788" spans="68:68" customFormat="1">
      <c r="BP178788" s="90"/>
    </row>
    <row r="178789" spans="68:68" customFormat="1">
      <c r="BP178789" s="90"/>
    </row>
    <row r="178790" spans="68:68" customFormat="1">
      <c r="BP178790" s="90"/>
    </row>
    <row r="178791" spans="68:68" customFormat="1">
      <c r="BP178791" s="90"/>
    </row>
    <row r="178792" spans="68:68" customFormat="1">
      <c r="BP178792" s="90"/>
    </row>
    <row r="178793" spans="68:68" customFormat="1">
      <c r="BP178793" s="90"/>
    </row>
    <row r="178794" spans="68:68" customFormat="1">
      <c r="BP178794" s="90"/>
    </row>
    <row r="178795" spans="68:68" customFormat="1">
      <c r="BP178795" s="90"/>
    </row>
    <row r="178796" spans="68:68" customFormat="1">
      <c r="BP178796" s="90"/>
    </row>
    <row r="178797" spans="68:68" customFormat="1">
      <c r="BP178797" s="90"/>
    </row>
    <row r="178798" spans="68:68" customFormat="1">
      <c r="BP178798" s="90"/>
    </row>
    <row r="178799" spans="68:68" customFormat="1">
      <c r="BP178799" s="90"/>
    </row>
    <row r="178800" spans="68:68" customFormat="1">
      <c r="BP178800" s="90"/>
    </row>
    <row r="178801" spans="68:68" customFormat="1">
      <c r="BP178801" s="90"/>
    </row>
    <row r="178802" spans="68:68" customFormat="1">
      <c r="BP178802" s="90"/>
    </row>
    <row r="178803" spans="68:68" customFormat="1">
      <c r="BP178803" s="90"/>
    </row>
    <row r="178804" spans="68:68" customFormat="1">
      <c r="BP178804" s="90"/>
    </row>
    <row r="178805" spans="68:68" customFormat="1">
      <c r="BP178805" s="90"/>
    </row>
    <row r="178806" spans="68:68" customFormat="1">
      <c r="BP178806" s="90"/>
    </row>
    <row r="178807" spans="68:68" customFormat="1">
      <c r="BP178807" s="90"/>
    </row>
    <row r="178808" spans="68:68" customFormat="1">
      <c r="BP178808" s="90"/>
    </row>
    <row r="178809" spans="68:68" customFormat="1">
      <c r="BP178809" s="90"/>
    </row>
    <row r="178810" spans="68:68" customFormat="1">
      <c r="BP178810" s="90"/>
    </row>
    <row r="178811" spans="68:68" customFormat="1">
      <c r="BP178811" s="90"/>
    </row>
    <row r="178812" spans="68:68" customFormat="1">
      <c r="BP178812" s="90"/>
    </row>
    <row r="178813" spans="68:68" customFormat="1">
      <c r="BP178813" s="90"/>
    </row>
    <row r="178814" spans="68:68" customFormat="1">
      <c r="BP178814" s="90"/>
    </row>
    <row r="178815" spans="68:68" customFormat="1">
      <c r="BP178815" s="90"/>
    </row>
    <row r="178816" spans="68:68" customFormat="1">
      <c r="BP178816" s="90"/>
    </row>
    <row r="178817" spans="68:68" customFormat="1">
      <c r="BP178817" s="90"/>
    </row>
    <row r="178818" spans="68:68" customFormat="1">
      <c r="BP178818" s="90"/>
    </row>
    <row r="178819" spans="68:68" customFormat="1">
      <c r="BP178819" s="90"/>
    </row>
    <row r="178820" spans="68:68" customFormat="1">
      <c r="BP178820" s="90"/>
    </row>
    <row r="178821" spans="68:68" customFormat="1">
      <c r="BP178821" s="90"/>
    </row>
    <row r="178822" spans="68:68" customFormat="1">
      <c r="BP178822" s="90"/>
    </row>
    <row r="178823" spans="68:68" customFormat="1">
      <c r="BP178823" s="90"/>
    </row>
    <row r="178824" spans="68:68" customFormat="1">
      <c r="BP178824" s="90"/>
    </row>
    <row r="178825" spans="68:68" customFormat="1">
      <c r="BP178825" s="90"/>
    </row>
    <row r="178826" spans="68:68" customFormat="1">
      <c r="BP178826" s="90"/>
    </row>
    <row r="178827" spans="68:68" customFormat="1">
      <c r="BP178827" s="90"/>
    </row>
    <row r="178828" spans="68:68" customFormat="1">
      <c r="BP178828" s="90"/>
    </row>
    <row r="178829" spans="68:68" customFormat="1">
      <c r="BP178829" s="90"/>
    </row>
    <row r="178830" spans="68:68" customFormat="1">
      <c r="BP178830" s="90"/>
    </row>
    <row r="178831" spans="68:68" customFormat="1">
      <c r="BP178831" s="90"/>
    </row>
    <row r="178832" spans="68:68" customFormat="1">
      <c r="BP178832" s="90"/>
    </row>
    <row r="178833" spans="68:68" customFormat="1">
      <c r="BP178833" s="90"/>
    </row>
    <row r="178834" spans="68:68" customFormat="1">
      <c r="BP178834" s="90"/>
    </row>
    <row r="178835" spans="68:68" customFormat="1">
      <c r="BP178835" s="90"/>
    </row>
    <row r="178836" spans="68:68" customFormat="1">
      <c r="BP178836" s="90"/>
    </row>
    <row r="178837" spans="68:68" customFormat="1">
      <c r="BP178837" s="90"/>
    </row>
    <row r="178838" spans="68:68" customFormat="1">
      <c r="BP178838" s="90"/>
    </row>
    <row r="178839" spans="68:68" customFormat="1">
      <c r="BP178839" s="90"/>
    </row>
    <row r="178840" spans="68:68" customFormat="1">
      <c r="BP178840" s="90"/>
    </row>
    <row r="178841" spans="68:68" customFormat="1">
      <c r="BP178841" s="90"/>
    </row>
    <row r="178842" spans="68:68" customFormat="1">
      <c r="BP178842" s="90"/>
    </row>
    <row r="178843" spans="68:68" customFormat="1">
      <c r="BP178843" s="90"/>
    </row>
    <row r="178844" spans="68:68" customFormat="1">
      <c r="BP178844" s="90"/>
    </row>
    <row r="178845" spans="68:68" customFormat="1">
      <c r="BP178845" s="90"/>
    </row>
    <row r="178846" spans="68:68" customFormat="1">
      <c r="BP178846" s="90"/>
    </row>
    <row r="178847" spans="68:68" customFormat="1">
      <c r="BP178847" s="90"/>
    </row>
    <row r="178848" spans="68:68" customFormat="1">
      <c r="BP178848" s="90"/>
    </row>
    <row r="178849" spans="68:68" customFormat="1">
      <c r="BP178849" s="90"/>
    </row>
    <row r="178850" spans="68:68" customFormat="1">
      <c r="BP178850" s="90"/>
    </row>
    <row r="178851" spans="68:68" customFormat="1">
      <c r="BP178851" s="90"/>
    </row>
    <row r="178852" spans="68:68" customFormat="1">
      <c r="BP178852" s="90"/>
    </row>
    <row r="178853" spans="68:68" customFormat="1">
      <c r="BP178853" s="90"/>
    </row>
    <row r="178854" spans="68:68" customFormat="1">
      <c r="BP178854" s="90"/>
    </row>
    <row r="178855" spans="68:68" customFormat="1">
      <c r="BP178855" s="90"/>
    </row>
    <row r="178856" spans="68:68" customFormat="1">
      <c r="BP178856" s="90"/>
    </row>
    <row r="178857" spans="68:68" customFormat="1">
      <c r="BP178857" s="90"/>
    </row>
    <row r="178858" spans="68:68" customFormat="1">
      <c r="BP178858" s="90"/>
    </row>
    <row r="178859" spans="68:68" customFormat="1">
      <c r="BP178859" s="90"/>
    </row>
    <row r="178860" spans="68:68" customFormat="1">
      <c r="BP178860" s="90"/>
    </row>
    <row r="178861" spans="68:68" customFormat="1">
      <c r="BP178861" s="90"/>
    </row>
    <row r="178862" spans="68:68" customFormat="1">
      <c r="BP178862" s="90"/>
    </row>
    <row r="178863" spans="68:68" customFormat="1">
      <c r="BP178863" s="90"/>
    </row>
    <row r="178864" spans="68:68" customFormat="1">
      <c r="BP178864" s="90"/>
    </row>
    <row r="178865" spans="68:68" customFormat="1">
      <c r="BP178865" s="90"/>
    </row>
    <row r="178866" spans="68:68" customFormat="1">
      <c r="BP178866" s="90"/>
    </row>
    <row r="178867" spans="68:68" customFormat="1">
      <c r="BP178867" s="90"/>
    </row>
    <row r="178868" spans="68:68" customFormat="1">
      <c r="BP178868" s="90"/>
    </row>
    <row r="178869" spans="68:68" customFormat="1">
      <c r="BP178869" s="90"/>
    </row>
    <row r="178870" spans="68:68" customFormat="1">
      <c r="BP178870" s="90"/>
    </row>
    <row r="178871" spans="68:68" customFormat="1">
      <c r="BP178871" s="90"/>
    </row>
    <row r="178872" spans="68:68" customFormat="1">
      <c r="BP178872" s="90"/>
    </row>
    <row r="178873" spans="68:68" customFormat="1">
      <c r="BP178873" s="90"/>
    </row>
    <row r="178874" spans="68:68" customFormat="1">
      <c r="BP178874" s="90"/>
    </row>
    <row r="178875" spans="68:68" customFormat="1">
      <c r="BP178875" s="90"/>
    </row>
    <row r="178876" spans="68:68" customFormat="1">
      <c r="BP178876" s="90"/>
    </row>
    <row r="178877" spans="68:68" customFormat="1">
      <c r="BP178877" s="90"/>
    </row>
    <row r="178878" spans="68:68" customFormat="1">
      <c r="BP178878" s="90"/>
    </row>
    <row r="178879" spans="68:68" customFormat="1">
      <c r="BP178879" s="90"/>
    </row>
    <row r="178880" spans="68:68" customFormat="1">
      <c r="BP178880" s="90"/>
    </row>
    <row r="178881" spans="68:68" customFormat="1">
      <c r="BP178881" s="90"/>
    </row>
    <row r="178882" spans="68:68" customFormat="1">
      <c r="BP178882" s="90"/>
    </row>
    <row r="178883" spans="68:68" customFormat="1">
      <c r="BP178883" s="90"/>
    </row>
    <row r="178884" spans="68:68" customFormat="1">
      <c r="BP178884" s="90"/>
    </row>
    <row r="178885" spans="68:68" customFormat="1">
      <c r="BP178885" s="90"/>
    </row>
    <row r="178886" spans="68:68" customFormat="1">
      <c r="BP178886" s="90"/>
    </row>
    <row r="178887" spans="68:68" customFormat="1">
      <c r="BP178887" s="90"/>
    </row>
    <row r="178888" spans="68:68" customFormat="1">
      <c r="BP178888" s="90"/>
    </row>
    <row r="178889" spans="68:68" customFormat="1">
      <c r="BP178889" s="90"/>
    </row>
    <row r="178890" spans="68:68" customFormat="1">
      <c r="BP178890" s="90"/>
    </row>
    <row r="178891" spans="68:68" customFormat="1">
      <c r="BP178891" s="90"/>
    </row>
    <row r="178892" spans="68:68" customFormat="1">
      <c r="BP178892" s="90"/>
    </row>
    <row r="178893" spans="68:68" customFormat="1">
      <c r="BP178893" s="90"/>
    </row>
    <row r="178894" spans="68:68" customFormat="1">
      <c r="BP178894" s="90"/>
    </row>
    <row r="178895" spans="68:68" customFormat="1">
      <c r="BP178895" s="90"/>
    </row>
    <row r="178896" spans="68:68" customFormat="1">
      <c r="BP178896" s="90"/>
    </row>
    <row r="178897" spans="68:68" customFormat="1">
      <c r="BP178897" s="90"/>
    </row>
    <row r="178898" spans="68:68" customFormat="1">
      <c r="BP178898" s="90"/>
    </row>
    <row r="178899" spans="68:68" customFormat="1">
      <c r="BP178899" s="90"/>
    </row>
    <row r="178900" spans="68:68" customFormat="1">
      <c r="BP178900" s="90"/>
    </row>
    <row r="178901" spans="68:68" customFormat="1">
      <c r="BP178901" s="90"/>
    </row>
    <row r="178902" spans="68:68" customFormat="1">
      <c r="BP178902" s="90"/>
    </row>
    <row r="178903" spans="68:68" customFormat="1">
      <c r="BP178903" s="90"/>
    </row>
    <row r="178904" spans="68:68" customFormat="1">
      <c r="BP178904" s="90"/>
    </row>
    <row r="178905" spans="68:68" customFormat="1">
      <c r="BP178905" s="90"/>
    </row>
    <row r="178906" spans="68:68" customFormat="1">
      <c r="BP178906" s="90"/>
    </row>
    <row r="178907" spans="68:68" customFormat="1">
      <c r="BP178907" s="90"/>
    </row>
    <row r="178908" spans="68:68" customFormat="1">
      <c r="BP178908" s="90"/>
    </row>
    <row r="178909" spans="68:68" customFormat="1">
      <c r="BP178909" s="90"/>
    </row>
    <row r="178910" spans="68:68" customFormat="1">
      <c r="BP178910" s="90"/>
    </row>
    <row r="178911" spans="68:68" customFormat="1">
      <c r="BP178911" s="90"/>
    </row>
    <row r="178912" spans="68:68" customFormat="1">
      <c r="BP178912" s="90"/>
    </row>
    <row r="178913" spans="68:68" customFormat="1">
      <c r="BP178913" s="90"/>
    </row>
    <row r="178914" spans="68:68" customFormat="1">
      <c r="BP178914" s="90"/>
    </row>
    <row r="178915" spans="68:68" customFormat="1">
      <c r="BP178915" s="90"/>
    </row>
    <row r="178916" spans="68:68" customFormat="1">
      <c r="BP178916" s="90"/>
    </row>
    <row r="178917" spans="68:68" customFormat="1">
      <c r="BP178917" s="90"/>
    </row>
    <row r="178918" spans="68:68" customFormat="1">
      <c r="BP178918" s="90"/>
    </row>
    <row r="178919" spans="68:68" customFormat="1">
      <c r="BP178919" s="90"/>
    </row>
    <row r="178920" spans="68:68" customFormat="1">
      <c r="BP178920" s="90"/>
    </row>
    <row r="178921" spans="68:68" customFormat="1">
      <c r="BP178921" s="90"/>
    </row>
    <row r="178922" spans="68:68" customFormat="1">
      <c r="BP178922" s="90"/>
    </row>
    <row r="178923" spans="68:68" customFormat="1">
      <c r="BP178923" s="90"/>
    </row>
    <row r="178924" spans="68:68" customFormat="1">
      <c r="BP178924" s="90"/>
    </row>
    <row r="178925" spans="68:68" customFormat="1">
      <c r="BP178925" s="90"/>
    </row>
    <row r="178926" spans="68:68" customFormat="1">
      <c r="BP178926" s="90"/>
    </row>
    <row r="178927" spans="68:68" customFormat="1">
      <c r="BP178927" s="90"/>
    </row>
    <row r="178928" spans="68:68" customFormat="1">
      <c r="BP178928" s="90"/>
    </row>
    <row r="178929" spans="68:68" customFormat="1">
      <c r="BP178929" s="90"/>
    </row>
    <row r="178930" spans="68:68" customFormat="1">
      <c r="BP178930" s="90"/>
    </row>
    <row r="178931" spans="68:68" customFormat="1">
      <c r="BP178931" s="90"/>
    </row>
    <row r="178932" spans="68:68" customFormat="1">
      <c r="BP178932" s="90"/>
    </row>
    <row r="178933" spans="68:68" customFormat="1">
      <c r="BP178933" s="90"/>
    </row>
    <row r="178934" spans="68:68" customFormat="1">
      <c r="BP178934" s="90"/>
    </row>
    <row r="178935" spans="68:68" customFormat="1">
      <c r="BP178935" s="90"/>
    </row>
    <row r="178936" spans="68:68" customFormat="1">
      <c r="BP178936" s="90"/>
    </row>
    <row r="178937" spans="68:68" customFormat="1">
      <c r="BP178937" s="90"/>
    </row>
    <row r="178938" spans="68:68" customFormat="1">
      <c r="BP178938" s="90"/>
    </row>
    <row r="178939" spans="68:68" customFormat="1">
      <c r="BP178939" s="90"/>
    </row>
    <row r="178940" spans="68:68" customFormat="1">
      <c r="BP178940" s="90"/>
    </row>
    <row r="178941" spans="68:68" customFormat="1">
      <c r="BP178941" s="90"/>
    </row>
    <row r="178942" spans="68:68" customFormat="1">
      <c r="BP178942" s="90"/>
    </row>
    <row r="178943" spans="68:68" customFormat="1">
      <c r="BP178943" s="90"/>
    </row>
    <row r="178944" spans="68:68" customFormat="1">
      <c r="BP178944" s="90"/>
    </row>
    <row r="178945" spans="68:68" customFormat="1">
      <c r="BP178945" s="90"/>
    </row>
    <row r="178946" spans="68:68" customFormat="1">
      <c r="BP178946" s="90"/>
    </row>
    <row r="178947" spans="68:68" customFormat="1">
      <c r="BP178947" s="90"/>
    </row>
    <row r="178948" spans="68:68" customFormat="1">
      <c r="BP178948" s="90"/>
    </row>
    <row r="178949" spans="68:68" customFormat="1">
      <c r="BP178949" s="90"/>
    </row>
    <row r="178950" spans="68:68" customFormat="1">
      <c r="BP178950" s="90"/>
    </row>
    <row r="178951" spans="68:68" customFormat="1">
      <c r="BP178951" s="90"/>
    </row>
    <row r="178952" spans="68:68" customFormat="1">
      <c r="BP178952" s="90"/>
    </row>
    <row r="178953" spans="68:68" customFormat="1">
      <c r="BP178953" s="90"/>
    </row>
    <row r="178954" spans="68:68" customFormat="1">
      <c r="BP178954" s="90"/>
    </row>
    <row r="178955" spans="68:68" customFormat="1">
      <c r="BP178955" s="90"/>
    </row>
    <row r="178956" spans="68:68" customFormat="1">
      <c r="BP178956" s="90"/>
    </row>
    <row r="178957" spans="68:68" customFormat="1">
      <c r="BP178957" s="90"/>
    </row>
    <row r="178958" spans="68:68" customFormat="1">
      <c r="BP178958" s="90"/>
    </row>
    <row r="178959" spans="68:68" customFormat="1">
      <c r="BP178959" s="90"/>
    </row>
    <row r="178960" spans="68:68" customFormat="1">
      <c r="BP178960" s="90"/>
    </row>
    <row r="178961" spans="68:68" customFormat="1">
      <c r="BP178961" s="90"/>
    </row>
    <row r="178962" spans="68:68" customFormat="1">
      <c r="BP178962" s="90"/>
    </row>
    <row r="178963" spans="68:68" customFormat="1">
      <c r="BP178963" s="90"/>
    </row>
    <row r="178964" spans="68:68" customFormat="1">
      <c r="BP178964" s="90"/>
    </row>
    <row r="178965" spans="68:68" customFormat="1">
      <c r="BP178965" s="90"/>
    </row>
    <row r="178966" spans="68:68" customFormat="1">
      <c r="BP178966" s="90"/>
    </row>
    <row r="178967" spans="68:68" customFormat="1">
      <c r="BP178967" s="90"/>
    </row>
    <row r="178968" spans="68:68" customFormat="1">
      <c r="BP178968" s="90"/>
    </row>
    <row r="178969" spans="68:68" customFormat="1">
      <c r="BP178969" s="90"/>
    </row>
    <row r="178970" spans="68:68" customFormat="1">
      <c r="BP178970" s="90"/>
    </row>
    <row r="178971" spans="68:68" customFormat="1">
      <c r="BP178971" s="90"/>
    </row>
    <row r="178972" spans="68:68" customFormat="1">
      <c r="BP178972" s="90"/>
    </row>
    <row r="178973" spans="68:68" customFormat="1">
      <c r="BP178973" s="90"/>
    </row>
    <row r="178974" spans="68:68" customFormat="1">
      <c r="BP178974" s="90"/>
    </row>
    <row r="178975" spans="68:68" customFormat="1">
      <c r="BP178975" s="90"/>
    </row>
    <row r="178976" spans="68:68" customFormat="1">
      <c r="BP178976" s="90"/>
    </row>
    <row r="178977" spans="68:68" customFormat="1">
      <c r="BP178977" s="90"/>
    </row>
    <row r="178978" spans="68:68" customFormat="1">
      <c r="BP178978" s="90"/>
    </row>
    <row r="178979" spans="68:68" customFormat="1">
      <c r="BP178979" s="90"/>
    </row>
    <row r="178980" spans="68:68" customFormat="1">
      <c r="BP178980" s="90"/>
    </row>
    <row r="178981" spans="68:68" customFormat="1">
      <c r="BP178981" s="90"/>
    </row>
    <row r="178982" spans="68:68" customFormat="1">
      <c r="BP178982" s="90"/>
    </row>
    <row r="178983" spans="68:68" customFormat="1">
      <c r="BP178983" s="90"/>
    </row>
    <row r="178984" spans="68:68" customFormat="1">
      <c r="BP178984" s="90"/>
    </row>
    <row r="178985" spans="68:68" customFormat="1">
      <c r="BP178985" s="90"/>
    </row>
    <row r="178986" spans="68:68" customFormat="1">
      <c r="BP178986" s="90"/>
    </row>
    <row r="178987" spans="68:68" customFormat="1">
      <c r="BP178987" s="90"/>
    </row>
    <row r="178988" spans="68:68" customFormat="1">
      <c r="BP178988" s="90"/>
    </row>
    <row r="178989" spans="68:68" customFormat="1">
      <c r="BP178989" s="90"/>
    </row>
    <row r="178990" spans="68:68" customFormat="1">
      <c r="BP178990" s="90"/>
    </row>
    <row r="178991" spans="68:68" customFormat="1">
      <c r="BP178991" s="90"/>
    </row>
    <row r="178992" spans="68:68" customFormat="1">
      <c r="BP178992" s="90"/>
    </row>
    <row r="178993" spans="68:68" customFormat="1">
      <c r="BP178993" s="90"/>
    </row>
    <row r="178994" spans="68:68" customFormat="1">
      <c r="BP178994" s="90"/>
    </row>
    <row r="178995" spans="68:68" customFormat="1">
      <c r="BP178995" s="90"/>
    </row>
    <row r="178996" spans="68:68" customFormat="1">
      <c r="BP178996" s="90"/>
    </row>
    <row r="178997" spans="68:68" customFormat="1">
      <c r="BP178997" s="90"/>
    </row>
    <row r="178998" spans="68:68" customFormat="1">
      <c r="BP178998" s="90"/>
    </row>
    <row r="178999" spans="68:68" customFormat="1">
      <c r="BP178999" s="90"/>
    </row>
    <row r="179000" spans="68:68" customFormat="1">
      <c r="BP179000" s="90"/>
    </row>
    <row r="179001" spans="68:68" customFormat="1">
      <c r="BP179001" s="90"/>
    </row>
    <row r="179002" spans="68:68" customFormat="1">
      <c r="BP179002" s="90"/>
    </row>
    <row r="179003" spans="68:68" customFormat="1">
      <c r="BP179003" s="90"/>
    </row>
    <row r="179004" spans="68:68" customFormat="1">
      <c r="BP179004" s="90"/>
    </row>
    <row r="179005" spans="68:68" customFormat="1">
      <c r="BP179005" s="90"/>
    </row>
    <row r="179006" spans="68:68" customFormat="1">
      <c r="BP179006" s="90"/>
    </row>
    <row r="179007" spans="68:68" customFormat="1">
      <c r="BP179007" s="90"/>
    </row>
    <row r="179008" spans="68:68" customFormat="1">
      <c r="BP179008" s="90"/>
    </row>
    <row r="179009" spans="68:68" customFormat="1">
      <c r="BP179009" s="90"/>
    </row>
    <row r="179010" spans="68:68" customFormat="1">
      <c r="BP179010" s="90"/>
    </row>
    <row r="179011" spans="68:68" customFormat="1">
      <c r="BP179011" s="90"/>
    </row>
    <row r="179012" spans="68:68" customFormat="1">
      <c r="BP179012" s="90"/>
    </row>
    <row r="179013" spans="68:68" customFormat="1">
      <c r="BP179013" s="90"/>
    </row>
    <row r="179014" spans="68:68" customFormat="1">
      <c r="BP179014" s="90"/>
    </row>
    <row r="179015" spans="68:68" customFormat="1">
      <c r="BP179015" s="90"/>
    </row>
    <row r="179016" spans="68:68" customFormat="1">
      <c r="BP179016" s="90"/>
    </row>
    <row r="179017" spans="68:68" customFormat="1">
      <c r="BP179017" s="90"/>
    </row>
    <row r="179018" spans="68:68" customFormat="1">
      <c r="BP179018" s="90"/>
    </row>
    <row r="179019" spans="68:68" customFormat="1">
      <c r="BP179019" s="90"/>
    </row>
    <row r="179020" spans="68:68" customFormat="1">
      <c r="BP179020" s="90"/>
    </row>
    <row r="179021" spans="68:68" customFormat="1">
      <c r="BP179021" s="90"/>
    </row>
    <row r="179022" spans="68:68" customFormat="1">
      <c r="BP179022" s="90"/>
    </row>
    <row r="179023" spans="68:68" customFormat="1">
      <c r="BP179023" s="90"/>
    </row>
    <row r="179024" spans="68:68" customFormat="1">
      <c r="BP179024" s="90"/>
    </row>
    <row r="179025" spans="68:68" customFormat="1">
      <c r="BP179025" s="90"/>
    </row>
    <row r="179026" spans="68:68" customFormat="1">
      <c r="BP179026" s="90"/>
    </row>
    <row r="179027" spans="68:68" customFormat="1">
      <c r="BP179027" s="90"/>
    </row>
    <row r="179028" spans="68:68" customFormat="1">
      <c r="BP179028" s="90"/>
    </row>
    <row r="179029" spans="68:68" customFormat="1">
      <c r="BP179029" s="90"/>
    </row>
    <row r="179030" spans="68:68" customFormat="1">
      <c r="BP179030" s="90"/>
    </row>
    <row r="179031" spans="68:68" customFormat="1">
      <c r="BP179031" s="90"/>
    </row>
    <row r="179032" spans="68:68" customFormat="1">
      <c r="BP179032" s="90"/>
    </row>
    <row r="179033" spans="68:68" customFormat="1">
      <c r="BP179033" s="90"/>
    </row>
    <row r="179034" spans="68:68" customFormat="1">
      <c r="BP179034" s="90"/>
    </row>
    <row r="179035" spans="68:68" customFormat="1">
      <c r="BP179035" s="90"/>
    </row>
    <row r="179036" spans="68:68" customFormat="1">
      <c r="BP179036" s="90"/>
    </row>
    <row r="179037" spans="68:68" customFormat="1">
      <c r="BP179037" s="90"/>
    </row>
    <row r="179038" spans="68:68" customFormat="1">
      <c r="BP179038" s="90"/>
    </row>
    <row r="179039" spans="68:68" customFormat="1">
      <c r="BP179039" s="90"/>
    </row>
    <row r="179040" spans="68:68" customFormat="1">
      <c r="BP179040" s="90"/>
    </row>
    <row r="179041" spans="68:68" customFormat="1">
      <c r="BP179041" s="90"/>
    </row>
    <row r="179042" spans="68:68" customFormat="1">
      <c r="BP179042" s="90"/>
    </row>
    <row r="179043" spans="68:68" customFormat="1">
      <c r="BP179043" s="90"/>
    </row>
    <row r="179044" spans="68:68" customFormat="1">
      <c r="BP179044" s="90"/>
    </row>
    <row r="179045" spans="68:68" customFormat="1">
      <c r="BP179045" s="90"/>
    </row>
    <row r="179046" spans="68:68" customFormat="1">
      <c r="BP179046" s="90"/>
    </row>
    <row r="179047" spans="68:68" customFormat="1">
      <c r="BP179047" s="90"/>
    </row>
    <row r="179048" spans="68:68" customFormat="1">
      <c r="BP179048" s="90"/>
    </row>
    <row r="179049" spans="68:68" customFormat="1">
      <c r="BP179049" s="90"/>
    </row>
    <row r="179050" spans="68:68" customFormat="1">
      <c r="BP179050" s="90"/>
    </row>
    <row r="179051" spans="68:68" customFormat="1">
      <c r="BP179051" s="90"/>
    </row>
    <row r="179052" spans="68:68" customFormat="1">
      <c r="BP179052" s="90"/>
    </row>
    <row r="179053" spans="68:68" customFormat="1">
      <c r="BP179053" s="90"/>
    </row>
    <row r="179054" spans="68:68" customFormat="1">
      <c r="BP179054" s="90"/>
    </row>
    <row r="179055" spans="68:68" customFormat="1">
      <c r="BP179055" s="90"/>
    </row>
    <row r="179056" spans="68:68" customFormat="1">
      <c r="BP179056" s="90"/>
    </row>
    <row r="179057" spans="68:68" customFormat="1">
      <c r="BP179057" s="90"/>
    </row>
    <row r="179058" spans="68:68" customFormat="1">
      <c r="BP179058" s="90"/>
    </row>
    <row r="179059" spans="68:68" customFormat="1">
      <c r="BP179059" s="90"/>
    </row>
    <row r="179060" spans="68:68" customFormat="1">
      <c r="BP179060" s="90"/>
    </row>
    <row r="179061" spans="68:68" customFormat="1">
      <c r="BP179061" s="90"/>
    </row>
    <row r="179062" spans="68:68" customFormat="1">
      <c r="BP179062" s="90"/>
    </row>
    <row r="179063" spans="68:68" customFormat="1">
      <c r="BP179063" s="90"/>
    </row>
    <row r="179064" spans="68:68" customFormat="1">
      <c r="BP179064" s="90"/>
    </row>
    <row r="179065" spans="68:68" customFormat="1">
      <c r="BP179065" s="90"/>
    </row>
    <row r="179066" spans="68:68" customFormat="1">
      <c r="BP179066" s="90"/>
    </row>
    <row r="179067" spans="68:68" customFormat="1">
      <c r="BP179067" s="90"/>
    </row>
    <row r="179068" spans="68:68" customFormat="1">
      <c r="BP179068" s="90"/>
    </row>
    <row r="179069" spans="68:68" customFormat="1">
      <c r="BP179069" s="90"/>
    </row>
    <row r="179070" spans="68:68" customFormat="1">
      <c r="BP179070" s="90"/>
    </row>
    <row r="179071" spans="68:68" customFormat="1">
      <c r="BP179071" s="90"/>
    </row>
    <row r="179072" spans="68:68" customFormat="1">
      <c r="BP179072" s="90"/>
    </row>
    <row r="179073" spans="68:68" customFormat="1">
      <c r="BP179073" s="90"/>
    </row>
    <row r="179074" spans="68:68" customFormat="1">
      <c r="BP179074" s="90"/>
    </row>
    <row r="179075" spans="68:68" customFormat="1">
      <c r="BP179075" s="90"/>
    </row>
    <row r="179076" spans="68:68" customFormat="1">
      <c r="BP179076" s="90"/>
    </row>
    <row r="179077" spans="68:68" customFormat="1">
      <c r="BP179077" s="90"/>
    </row>
    <row r="179078" spans="68:68" customFormat="1">
      <c r="BP179078" s="90"/>
    </row>
    <row r="179079" spans="68:68" customFormat="1">
      <c r="BP179079" s="90"/>
    </row>
    <row r="179080" spans="68:68" customFormat="1">
      <c r="BP179080" s="90"/>
    </row>
    <row r="179081" spans="68:68" customFormat="1">
      <c r="BP179081" s="90"/>
    </row>
    <row r="179082" spans="68:68" customFormat="1">
      <c r="BP179082" s="90"/>
    </row>
    <row r="179083" spans="68:68" customFormat="1">
      <c r="BP179083" s="90"/>
    </row>
    <row r="179084" spans="68:68" customFormat="1">
      <c r="BP179084" s="90"/>
    </row>
    <row r="179085" spans="68:68" customFormat="1">
      <c r="BP179085" s="90"/>
    </row>
    <row r="179086" spans="68:68" customFormat="1">
      <c r="BP179086" s="90"/>
    </row>
    <row r="179087" spans="68:68" customFormat="1">
      <c r="BP179087" s="90"/>
    </row>
    <row r="179088" spans="68:68" customFormat="1">
      <c r="BP179088" s="90"/>
    </row>
    <row r="179089" spans="68:68" customFormat="1">
      <c r="BP179089" s="90"/>
    </row>
    <row r="179090" spans="68:68" customFormat="1">
      <c r="BP179090" s="90"/>
    </row>
    <row r="179091" spans="68:68" customFormat="1">
      <c r="BP179091" s="90"/>
    </row>
    <row r="179092" spans="68:68" customFormat="1">
      <c r="BP179092" s="90"/>
    </row>
    <row r="179093" spans="68:68" customFormat="1">
      <c r="BP179093" s="90"/>
    </row>
    <row r="179094" spans="68:68" customFormat="1">
      <c r="BP179094" s="90"/>
    </row>
    <row r="179095" spans="68:68" customFormat="1">
      <c r="BP179095" s="90"/>
    </row>
    <row r="179096" spans="68:68" customFormat="1">
      <c r="BP179096" s="90"/>
    </row>
    <row r="179097" spans="68:68" customFormat="1">
      <c r="BP179097" s="90"/>
    </row>
    <row r="179098" spans="68:68" customFormat="1">
      <c r="BP179098" s="90"/>
    </row>
    <row r="179099" spans="68:68" customFormat="1">
      <c r="BP179099" s="90"/>
    </row>
    <row r="179100" spans="68:68" customFormat="1">
      <c r="BP179100" s="90"/>
    </row>
    <row r="179101" spans="68:68" customFormat="1">
      <c r="BP179101" s="90"/>
    </row>
    <row r="179102" spans="68:68" customFormat="1">
      <c r="BP179102" s="90"/>
    </row>
    <row r="179103" spans="68:68" customFormat="1">
      <c r="BP179103" s="90"/>
    </row>
    <row r="179104" spans="68:68" customFormat="1">
      <c r="BP179104" s="90"/>
    </row>
    <row r="179105" spans="68:68" customFormat="1">
      <c r="BP179105" s="90"/>
    </row>
    <row r="179106" spans="68:68" customFormat="1">
      <c r="BP179106" s="90"/>
    </row>
    <row r="179107" spans="68:68" customFormat="1">
      <c r="BP179107" s="90"/>
    </row>
    <row r="179108" spans="68:68" customFormat="1">
      <c r="BP179108" s="90"/>
    </row>
    <row r="179109" spans="68:68" customFormat="1">
      <c r="BP179109" s="90"/>
    </row>
    <row r="179110" spans="68:68" customFormat="1">
      <c r="BP179110" s="90"/>
    </row>
    <row r="179111" spans="68:68" customFormat="1">
      <c r="BP179111" s="90"/>
    </row>
    <row r="179112" spans="68:68" customFormat="1">
      <c r="BP179112" s="90"/>
    </row>
    <row r="179113" spans="68:68" customFormat="1">
      <c r="BP179113" s="90"/>
    </row>
    <row r="179114" spans="68:68" customFormat="1">
      <c r="BP179114" s="90"/>
    </row>
    <row r="179115" spans="68:68" customFormat="1">
      <c r="BP179115" s="90"/>
    </row>
    <row r="179116" spans="68:68" customFormat="1">
      <c r="BP179116" s="90"/>
    </row>
    <row r="179117" spans="68:68" customFormat="1">
      <c r="BP179117" s="90"/>
    </row>
    <row r="179118" spans="68:68" customFormat="1">
      <c r="BP179118" s="90"/>
    </row>
    <row r="179119" spans="68:68" customFormat="1">
      <c r="BP179119" s="90"/>
    </row>
    <row r="179120" spans="68:68" customFormat="1">
      <c r="BP179120" s="90"/>
    </row>
    <row r="179121" spans="68:68" customFormat="1">
      <c r="BP179121" s="90"/>
    </row>
    <row r="179122" spans="68:68" customFormat="1">
      <c r="BP179122" s="90"/>
    </row>
    <row r="179123" spans="68:68" customFormat="1">
      <c r="BP179123" s="90"/>
    </row>
    <row r="179124" spans="68:68" customFormat="1">
      <c r="BP179124" s="90"/>
    </row>
    <row r="179125" spans="68:68" customFormat="1">
      <c r="BP179125" s="90"/>
    </row>
    <row r="179126" spans="68:68" customFormat="1">
      <c r="BP179126" s="90"/>
    </row>
    <row r="179127" spans="68:68" customFormat="1">
      <c r="BP179127" s="90"/>
    </row>
    <row r="179128" spans="68:68" customFormat="1">
      <c r="BP179128" s="90"/>
    </row>
    <row r="179129" spans="68:68" customFormat="1">
      <c r="BP179129" s="90"/>
    </row>
    <row r="179130" spans="68:68" customFormat="1">
      <c r="BP179130" s="90"/>
    </row>
    <row r="179131" spans="68:68" customFormat="1">
      <c r="BP179131" s="90"/>
    </row>
    <row r="179132" spans="68:68" customFormat="1">
      <c r="BP179132" s="90"/>
    </row>
    <row r="179133" spans="68:68" customFormat="1">
      <c r="BP179133" s="90"/>
    </row>
    <row r="179134" spans="68:68" customFormat="1">
      <c r="BP179134" s="90"/>
    </row>
    <row r="179135" spans="68:68" customFormat="1">
      <c r="BP179135" s="90"/>
    </row>
    <row r="179136" spans="68:68" customFormat="1">
      <c r="BP179136" s="90"/>
    </row>
    <row r="179137" spans="68:68" customFormat="1">
      <c r="BP179137" s="90"/>
    </row>
    <row r="179138" spans="68:68" customFormat="1">
      <c r="BP179138" s="90"/>
    </row>
    <row r="179139" spans="68:68" customFormat="1">
      <c r="BP179139" s="90"/>
    </row>
    <row r="179140" spans="68:68" customFormat="1">
      <c r="BP179140" s="90"/>
    </row>
    <row r="179141" spans="68:68" customFormat="1">
      <c r="BP179141" s="90"/>
    </row>
    <row r="179142" spans="68:68" customFormat="1">
      <c r="BP179142" s="90"/>
    </row>
    <row r="179143" spans="68:68" customFormat="1">
      <c r="BP179143" s="90"/>
    </row>
    <row r="179144" spans="68:68" customFormat="1">
      <c r="BP179144" s="90"/>
    </row>
    <row r="179145" spans="68:68" customFormat="1">
      <c r="BP179145" s="90"/>
    </row>
    <row r="179146" spans="68:68" customFormat="1">
      <c r="BP179146" s="90"/>
    </row>
    <row r="179147" spans="68:68" customFormat="1">
      <c r="BP179147" s="90"/>
    </row>
    <row r="179148" spans="68:68" customFormat="1">
      <c r="BP179148" s="90"/>
    </row>
    <row r="179149" spans="68:68" customFormat="1">
      <c r="BP179149" s="90"/>
    </row>
    <row r="179150" spans="68:68" customFormat="1">
      <c r="BP179150" s="90"/>
    </row>
    <row r="179151" spans="68:68" customFormat="1">
      <c r="BP179151" s="90"/>
    </row>
    <row r="179152" spans="68:68" customFormat="1">
      <c r="BP179152" s="90"/>
    </row>
    <row r="179153" spans="68:68" customFormat="1">
      <c r="BP179153" s="90"/>
    </row>
    <row r="179154" spans="68:68" customFormat="1">
      <c r="BP179154" s="90"/>
    </row>
    <row r="179155" spans="68:68" customFormat="1">
      <c r="BP179155" s="90"/>
    </row>
    <row r="179156" spans="68:68" customFormat="1">
      <c r="BP179156" s="90"/>
    </row>
    <row r="179157" spans="68:68" customFormat="1">
      <c r="BP179157" s="90"/>
    </row>
    <row r="179158" spans="68:68" customFormat="1">
      <c r="BP179158" s="90"/>
    </row>
    <row r="179159" spans="68:68" customFormat="1">
      <c r="BP179159" s="90"/>
    </row>
    <row r="179160" spans="68:68" customFormat="1">
      <c r="BP179160" s="90"/>
    </row>
    <row r="179161" spans="68:68" customFormat="1">
      <c r="BP179161" s="90"/>
    </row>
    <row r="179162" spans="68:68" customFormat="1">
      <c r="BP179162" s="90"/>
    </row>
    <row r="179163" spans="68:68" customFormat="1">
      <c r="BP179163" s="90"/>
    </row>
    <row r="179164" spans="68:68" customFormat="1">
      <c r="BP179164" s="90"/>
    </row>
    <row r="179165" spans="68:68" customFormat="1">
      <c r="BP179165" s="90"/>
    </row>
    <row r="179166" spans="68:68" customFormat="1">
      <c r="BP179166" s="90"/>
    </row>
    <row r="179167" spans="68:68" customFormat="1">
      <c r="BP179167" s="90"/>
    </row>
    <row r="179168" spans="68:68" customFormat="1">
      <c r="BP179168" s="90"/>
    </row>
    <row r="179169" spans="68:68" customFormat="1">
      <c r="BP179169" s="90"/>
    </row>
    <row r="179170" spans="68:68" customFormat="1">
      <c r="BP179170" s="90"/>
    </row>
    <row r="179171" spans="68:68" customFormat="1">
      <c r="BP179171" s="90"/>
    </row>
    <row r="179172" spans="68:68" customFormat="1">
      <c r="BP179172" s="90"/>
    </row>
    <row r="179173" spans="68:68" customFormat="1">
      <c r="BP179173" s="90"/>
    </row>
    <row r="179174" spans="68:68" customFormat="1">
      <c r="BP179174" s="90"/>
    </row>
    <row r="179175" spans="68:68" customFormat="1">
      <c r="BP179175" s="90"/>
    </row>
    <row r="179176" spans="68:68" customFormat="1">
      <c r="BP179176" s="90"/>
    </row>
    <row r="179177" spans="68:68" customFormat="1">
      <c r="BP179177" s="90"/>
    </row>
    <row r="179178" spans="68:68" customFormat="1">
      <c r="BP179178" s="90"/>
    </row>
    <row r="179179" spans="68:68" customFormat="1">
      <c r="BP179179" s="90"/>
    </row>
    <row r="179180" spans="68:68" customFormat="1">
      <c r="BP179180" s="90"/>
    </row>
    <row r="179181" spans="68:68" customFormat="1">
      <c r="BP179181" s="90"/>
    </row>
    <row r="179182" spans="68:68" customFormat="1">
      <c r="BP179182" s="90"/>
    </row>
    <row r="179183" spans="68:68" customFormat="1">
      <c r="BP179183" s="90"/>
    </row>
    <row r="179184" spans="68:68" customFormat="1">
      <c r="BP179184" s="90"/>
    </row>
    <row r="179185" spans="68:68" customFormat="1">
      <c r="BP179185" s="90"/>
    </row>
    <row r="179186" spans="68:68" customFormat="1">
      <c r="BP179186" s="90"/>
    </row>
    <row r="179187" spans="68:68" customFormat="1">
      <c r="BP179187" s="90"/>
    </row>
    <row r="179188" spans="68:68" customFormat="1">
      <c r="BP179188" s="90"/>
    </row>
    <row r="179189" spans="68:68" customFormat="1">
      <c r="BP179189" s="90"/>
    </row>
    <row r="179190" spans="68:68" customFormat="1">
      <c r="BP179190" s="90"/>
    </row>
    <row r="179191" spans="68:68" customFormat="1">
      <c r="BP179191" s="90"/>
    </row>
    <row r="179192" spans="68:68" customFormat="1">
      <c r="BP179192" s="90"/>
    </row>
    <row r="179193" spans="68:68" customFormat="1">
      <c r="BP179193" s="90"/>
    </row>
    <row r="179194" spans="68:68" customFormat="1">
      <c r="BP179194" s="90"/>
    </row>
    <row r="179195" spans="68:68" customFormat="1">
      <c r="BP179195" s="90"/>
    </row>
    <row r="179196" spans="68:68" customFormat="1">
      <c r="BP179196" s="90"/>
    </row>
    <row r="179197" spans="68:68" customFormat="1">
      <c r="BP179197" s="90"/>
    </row>
    <row r="179198" spans="68:68" customFormat="1">
      <c r="BP179198" s="90"/>
    </row>
    <row r="179199" spans="68:68" customFormat="1">
      <c r="BP179199" s="90"/>
    </row>
    <row r="179200" spans="68:68" customFormat="1">
      <c r="BP179200" s="90"/>
    </row>
    <row r="179201" spans="68:68" customFormat="1">
      <c r="BP179201" s="90"/>
    </row>
    <row r="179202" spans="68:68" customFormat="1">
      <c r="BP179202" s="90"/>
    </row>
    <row r="179203" spans="68:68" customFormat="1">
      <c r="BP179203" s="90"/>
    </row>
    <row r="179204" spans="68:68" customFormat="1">
      <c r="BP179204" s="90"/>
    </row>
    <row r="179205" spans="68:68" customFormat="1">
      <c r="BP179205" s="90"/>
    </row>
    <row r="179206" spans="68:68" customFormat="1">
      <c r="BP179206" s="90"/>
    </row>
    <row r="179207" spans="68:68" customFormat="1">
      <c r="BP179207" s="90"/>
    </row>
    <row r="179208" spans="68:68" customFormat="1">
      <c r="BP179208" s="90"/>
    </row>
    <row r="179209" spans="68:68" customFormat="1">
      <c r="BP179209" s="90"/>
    </row>
    <row r="179210" spans="68:68" customFormat="1">
      <c r="BP179210" s="90"/>
    </row>
    <row r="179211" spans="68:68" customFormat="1">
      <c r="BP179211" s="90"/>
    </row>
    <row r="179212" spans="68:68" customFormat="1">
      <c r="BP179212" s="90"/>
    </row>
    <row r="179213" spans="68:68" customFormat="1">
      <c r="BP179213" s="90"/>
    </row>
    <row r="179214" spans="68:68" customFormat="1">
      <c r="BP179214" s="90"/>
    </row>
    <row r="179215" spans="68:68" customFormat="1">
      <c r="BP179215" s="90"/>
    </row>
    <row r="179216" spans="68:68" customFormat="1">
      <c r="BP179216" s="90"/>
    </row>
    <row r="179217" spans="68:68" customFormat="1">
      <c r="BP179217" s="90"/>
    </row>
    <row r="179218" spans="68:68" customFormat="1">
      <c r="BP179218" s="90"/>
    </row>
    <row r="179219" spans="68:68" customFormat="1">
      <c r="BP179219" s="90"/>
    </row>
    <row r="179220" spans="68:68" customFormat="1">
      <c r="BP179220" s="90"/>
    </row>
    <row r="179221" spans="68:68" customFormat="1">
      <c r="BP179221" s="90"/>
    </row>
    <row r="179222" spans="68:68" customFormat="1">
      <c r="BP179222" s="90"/>
    </row>
    <row r="179223" spans="68:68" customFormat="1">
      <c r="BP179223" s="90"/>
    </row>
    <row r="179224" spans="68:68" customFormat="1">
      <c r="BP179224" s="90"/>
    </row>
    <row r="179225" spans="68:68" customFormat="1">
      <c r="BP179225" s="90"/>
    </row>
    <row r="179226" spans="68:68" customFormat="1">
      <c r="BP179226" s="90"/>
    </row>
    <row r="179227" spans="68:68" customFormat="1">
      <c r="BP179227" s="90"/>
    </row>
    <row r="179228" spans="68:68" customFormat="1">
      <c r="BP179228" s="90"/>
    </row>
    <row r="179229" spans="68:68" customFormat="1">
      <c r="BP179229" s="90"/>
    </row>
    <row r="179230" spans="68:68" customFormat="1">
      <c r="BP179230" s="90"/>
    </row>
    <row r="179231" spans="68:68" customFormat="1">
      <c r="BP179231" s="90"/>
    </row>
    <row r="179232" spans="68:68" customFormat="1">
      <c r="BP179232" s="90"/>
    </row>
    <row r="179233" spans="68:68" customFormat="1">
      <c r="BP179233" s="90"/>
    </row>
    <row r="179234" spans="68:68" customFormat="1">
      <c r="BP179234" s="90"/>
    </row>
    <row r="179235" spans="68:68" customFormat="1">
      <c r="BP179235" s="90"/>
    </row>
    <row r="179236" spans="68:68" customFormat="1">
      <c r="BP179236" s="90"/>
    </row>
    <row r="179237" spans="68:68" customFormat="1">
      <c r="BP179237" s="90"/>
    </row>
    <row r="179238" spans="68:68" customFormat="1">
      <c r="BP179238" s="90"/>
    </row>
    <row r="179239" spans="68:68" customFormat="1">
      <c r="BP179239" s="90"/>
    </row>
    <row r="179240" spans="68:68" customFormat="1">
      <c r="BP179240" s="90"/>
    </row>
    <row r="179241" spans="68:68" customFormat="1">
      <c r="BP179241" s="90"/>
    </row>
    <row r="179242" spans="68:68" customFormat="1">
      <c r="BP179242" s="90"/>
    </row>
    <row r="179243" spans="68:68" customFormat="1">
      <c r="BP179243" s="90"/>
    </row>
    <row r="179244" spans="68:68" customFormat="1">
      <c r="BP179244" s="90"/>
    </row>
    <row r="179245" spans="68:68" customFormat="1">
      <c r="BP179245" s="90"/>
    </row>
    <row r="179246" spans="68:68" customFormat="1">
      <c r="BP179246" s="90"/>
    </row>
    <row r="179247" spans="68:68" customFormat="1">
      <c r="BP179247" s="90"/>
    </row>
    <row r="179248" spans="68:68" customFormat="1">
      <c r="BP179248" s="90"/>
    </row>
    <row r="179249" spans="68:68" customFormat="1">
      <c r="BP179249" s="90"/>
    </row>
    <row r="179250" spans="68:68" customFormat="1">
      <c r="BP179250" s="90"/>
    </row>
    <row r="179251" spans="68:68" customFormat="1">
      <c r="BP179251" s="90"/>
    </row>
    <row r="179252" spans="68:68" customFormat="1">
      <c r="BP179252" s="90"/>
    </row>
    <row r="179253" spans="68:68" customFormat="1">
      <c r="BP179253" s="90"/>
    </row>
    <row r="179254" spans="68:68" customFormat="1">
      <c r="BP179254" s="90"/>
    </row>
    <row r="179255" spans="68:68" customFormat="1">
      <c r="BP179255" s="90"/>
    </row>
    <row r="179256" spans="68:68" customFormat="1">
      <c r="BP179256" s="90"/>
    </row>
    <row r="179257" spans="68:68" customFormat="1">
      <c r="BP179257" s="90"/>
    </row>
    <row r="179258" spans="68:68" customFormat="1">
      <c r="BP179258" s="90"/>
    </row>
    <row r="179259" spans="68:68" customFormat="1">
      <c r="BP179259" s="90"/>
    </row>
    <row r="179260" spans="68:68" customFormat="1">
      <c r="BP179260" s="90"/>
    </row>
    <row r="179261" spans="68:68" customFormat="1">
      <c r="BP179261" s="90"/>
    </row>
    <row r="179262" spans="68:68" customFormat="1">
      <c r="BP179262" s="90"/>
    </row>
    <row r="179263" spans="68:68" customFormat="1">
      <c r="BP179263" s="90"/>
    </row>
    <row r="179264" spans="68:68" customFormat="1">
      <c r="BP179264" s="90"/>
    </row>
    <row r="179265" spans="68:68" customFormat="1">
      <c r="BP179265" s="90"/>
    </row>
    <row r="179266" spans="68:68" customFormat="1">
      <c r="BP179266" s="90"/>
    </row>
    <row r="179267" spans="68:68" customFormat="1">
      <c r="BP179267" s="90"/>
    </row>
    <row r="179268" spans="68:68" customFormat="1">
      <c r="BP179268" s="90"/>
    </row>
    <row r="179269" spans="68:68" customFormat="1">
      <c r="BP179269" s="90"/>
    </row>
    <row r="179270" spans="68:68" customFormat="1">
      <c r="BP179270" s="90"/>
    </row>
    <row r="179271" spans="68:68" customFormat="1">
      <c r="BP179271" s="90"/>
    </row>
    <row r="179272" spans="68:68" customFormat="1">
      <c r="BP179272" s="90"/>
    </row>
    <row r="179273" spans="68:68" customFormat="1">
      <c r="BP179273" s="90"/>
    </row>
    <row r="179274" spans="68:68" customFormat="1">
      <c r="BP179274" s="90"/>
    </row>
    <row r="179275" spans="68:68" customFormat="1">
      <c r="BP179275" s="90"/>
    </row>
    <row r="179276" spans="68:68" customFormat="1">
      <c r="BP179276" s="90"/>
    </row>
    <row r="179277" spans="68:68" customFormat="1">
      <c r="BP179277" s="90"/>
    </row>
    <row r="179278" spans="68:68" customFormat="1">
      <c r="BP179278" s="90"/>
    </row>
    <row r="179279" spans="68:68" customFormat="1">
      <c r="BP179279" s="90"/>
    </row>
    <row r="179280" spans="68:68" customFormat="1">
      <c r="BP179280" s="90"/>
    </row>
    <row r="179281" spans="68:68" customFormat="1">
      <c r="BP179281" s="90"/>
    </row>
    <row r="179282" spans="68:68" customFormat="1">
      <c r="BP179282" s="90"/>
    </row>
    <row r="179283" spans="68:68" customFormat="1">
      <c r="BP179283" s="90"/>
    </row>
    <row r="179284" spans="68:68" customFormat="1">
      <c r="BP179284" s="90"/>
    </row>
    <row r="179285" spans="68:68" customFormat="1">
      <c r="BP179285" s="90"/>
    </row>
    <row r="179286" spans="68:68" customFormat="1">
      <c r="BP179286" s="90"/>
    </row>
    <row r="179287" spans="68:68" customFormat="1">
      <c r="BP179287" s="90"/>
    </row>
    <row r="179288" spans="68:68" customFormat="1">
      <c r="BP179288" s="90"/>
    </row>
    <row r="179289" spans="68:68" customFormat="1">
      <c r="BP179289" s="90"/>
    </row>
    <row r="179290" spans="68:68" customFormat="1">
      <c r="BP179290" s="90"/>
    </row>
    <row r="179291" spans="68:68" customFormat="1">
      <c r="BP179291" s="90"/>
    </row>
    <row r="179292" spans="68:68" customFormat="1">
      <c r="BP179292" s="90"/>
    </row>
    <row r="179293" spans="68:68" customFormat="1">
      <c r="BP179293" s="90"/>
    </row>
    <row r="179294" spans="68:68" customFormat="1">
      <c r="BP179294" s="90"/>
    </row>
    <row r="179295" spans="68:68" customFormat="1">
      <c r="BP179295" s="90"/>
    </row>
    <row r="179296" spans="68:68" customFormat="1">
      <c r="BP179296" s="90"/>
    </row>
    <row r="179297" spans="68:68" customFormat="1">
      <c r="BP179297" s="90"/>
    </row>
    <row r="179298" spans="68:68" customFormat="1">
      <c r="BP179298" s="90"/>
    </row>
    <row r="179299" spans="68:68" customFormat="1">
      <c r="BP179299" s="90"/>
    </row>
    <row r="179300" spans="68:68" customFormat="1">
      <c r="BP179300" s="90"/>
    </row>
    <row r="179301" spans="68:68" customFormat="1">
      <c r="BP179301" s="90"/>
    </row>
    <row r="179302" spans="68:68" customFormat="1">
      <c r="BP179302" s="90"/>
    </row>
    <row r="179303" spans="68:68" customFormat="1">
      <c r="BP179303" s="90"/>
    </row>
    <row r="179304" spans="68:68" customFormat="1">
      <c r="BP179304" s="90"/>
    </row>
    <row r="179305" spans="68:68" customFormat="1">
      <c r="BP179305" s="90"/>
    </row>
    <row r="179306" spans="68:68" customFormat="1">
      <c r="BP179306" s="90"/>
    </row>
    <row r="179307" spans="68:68" customFormat="1">
      <c r="BP179307" s="90"/>
    </row>
    <row r="179308" spans="68:68" customFormat="1">
      <c r="BP179308" s="90"/>
    </row>
    <row r="179309" spans="68:68" customFormat="1">
      <c r="BP179309" s="90"/>
    </row>
    <row r="179310" spans="68:68" customFormat="1">
      <c r="BP179310" s="90"/>
    </row>
    <row r="179311" spans="68:68" customFormat="1">
      <c r="BP179311" s="90"/>
    </row>
    <row r="179312" spans="68:68" customFormat="1">
      <c r="BP179312" s="90"/>
    </row>
    <row r="179313" spans="68:68" customFormat="1">
      <c r="BP179313" s="90"/>
    </row>
    <row r="179314" spans="68:68" customFormat="1">
      <c r="BP179314" s="90"/>
    </row>
    <row r="179315" spans="68:68" customFormat="1">
      <c r="BP179315" s="90"/>
    </row>
    <row r="179316" spans="68:68" customFormat="1">
      <c r="BP179316" s="90"/>
    </row>
    <row r="179317" spans="68:68" customFormat="1">
      <c r="BP179317" s="90"/>
    </row>
    <row r="179318" spans="68:68" customFormat="1">
      <c r="BP179318" s="90"/>
    </row>
    <row r="179319" spans="68:68" customFormat="1">
      <c r="BP179319" s="90"/>
    </row>
    <row r="179320" spans="68:68" customFormat="1">
      <c r="BP179320" s="90"/>
    </row>
    <row r="179321" spans="68:68" customFormat="1">
      <c r="BP179321" s="90"/>
    </row>
    <row r="179322" spans="68:68" customFormat="1">
      <c r="BP179322" s="90"/>
    </row>
    <row r="179323" spans="68:68" customFormat="1">
      <c r="BP179323" s="90"/>
    </row>
    <row r="179324" spans="68:68" customFormat="1">
      <c r="BP179324" s="90"/>
    </row>
    <row r="179325" spans="68:68" customFormat="1">
      <c r="BP179325" s="90"/>
    </row>
    <row r="179326" spans="68:68" customFormat="1">
      <c r="BP179326" s="90"/>
    </row>
    <row r="179327" spans="68:68" customFormat="1">
      <c r="BP179327" s="90"/>
    </row>
    <row r="179328" spans="68:68" customFormat="1">
      <c r="BP179328" s="90"/>
    </row>
    <row r="179329" spans="68:68" customFormat="1">
      <c r="BP179329" s="90"/>
    </row>
    <row r="179330" spans="68:68" customFormat="1">
      <c r="BP179330" s="90"/>
    </row>
    <row r="179331" spans="68:68" customFormat="1">
      <c r="BP179331" s="90"/>
    </row>
    <row r="179332" spans="68:68" customFormat="1">
      <c r="BP179332" s="90"/>
    </row>
    <row r="179333" spans="68:68" customFormat="1">
      <c r="BP179333" s="90"/>
    </row>
    <row r="179334" spans="68:68" customFormat="1">
      <c r="BP179334" s="90"/>
    </row>
    <row r="179335" spans="68:68" customFormat="1">
      <c r="BP179335" s="90"/>
    </row>
    <row r="179336" spans="68:68" customFormat="1">
      <c r="BP179336" s="90"/>
    </row>
    <row r="179337" spans="68:68" customFormat="1">
      <c r="BP179337" s="90"/>
    </row>
    <row r="179338" spans="68:68" customFormat="1">
      <c r="BP179338" s="90"/>
    </row>
    <row r="179339" spans="68:68" customFormat="1">
      <c r="BP179339" s="90"/>
    </row>
    <row r="179340" spans="68:68" customFormat="1">
      <c r="BP179340" s="90"/>
    </row>
    <row r="179341" spans="68:68" customFormat="1">
      <c r="BP179341" s="90"/>
    </row>
    <row r="179342" spans="68:68" customFormat="1">
      <c r="BP179342" s="90"/>
    </row>
    <row r="179343" spans="68:68" customFormat="1">
      <c r="BP179343" s="90"/>
    </row>
    <row r="179344" spans="68:68" customFormat="1">
      <c r="BP179344" s="90"/>
    </row>
    <row r="179345" spans="68:68" customFormat="1">
      <c r="BP179345" s="90"/>
    </row>
    <row r="179346" spans="68:68" customFormat="1">
      <c r="BP179346" s="90"/>
    </row>
    <row r="179347" spans="68:68" customFormat="1">
      <c r="BP179347" s="90"/>
    </row>
    <row r="179348" spans="68:68" customFormat="1">
      <c r="BP179348" s="90"/>
    </row>
    <row r="179349" spans="68:68" customFormat="1">
      <c r="BP179349" s="90"/>
    </row>
    <row r="179350" spans="68:68" customFormat="1">
      <c r="BP179350" s="90"/>
    </row>
    <row r="179351" spans="68:68" customFormat="1">
      <c r="BP179351" s="90"/>
    </row>
    <row r="179352" spans="68:68" customFormat="1">
      <c r="BP179352" s="90"/>
    </row>
    <row r="179353" spans="68:68" customFormat="1">
      <c r="BP179353" s="90"/>
    </row>
    <row r="179354" spans="68:68" customFormat="1">
      <c r="BP179354" s="90"/>
    </row>
    <row r="179355" spans="68:68" customFormat="1">
      <c r="BP179355" s="90"/>
    </row>
    <row r="179356" spans="68:68" customFormat="1">
      <c r="BP179356" s="90"/>
    </row>
    <row r="179357" spans="68:68" customFormat="1">
      <c r="BP179357" s="90"/>
    </row>
    <row r="179358" spans="68:68" customFormat="1">
      <c r="BP179358" s="90"/>
    </row>
    <row r="179359" spans="68:68" customFormat="1">
      <c r="BP179359" s="90"/>
    </row>
    <row r="179360" spans="68:68" customFormat="1">
      <c r="BP179360" s="90"/>
    </row>
    <row r="179361" spans="68:68" customFormat="1">
      <c r="BP179361" s="90"/>
    </row>
    <row r="179362" spans="68:68" customFormat="1">
      <c r="BP179362" s="90"/>
    </row>
    <row r="179363" spans="68:68" customFormat="1">
      <c r="BP179363" s="90"/>
    </row>
    <row r="179364" spans="68:68" customFormat="1">
      <c r="BP179364" s="90"/>
    </row>
    <row r="179365" spans="68:68" customFormat="1">
      <c r="BP179365" s="90"/>
    </row>
    <row r="179366" spans="68:68" customFormat="1">
      <c r="BP179366" s="90"/>
    </row>
    <row r="179367" spans="68:68" customFormat="1">
      <c r="BP179367" s="90"/>
    </row>
    <row r="179368" spans="68:68" customFormat="1">
      <c r="BP179368" s="90"/>
    </row>
    <row r="179369" spans="68:68" customFormat="1">
      <c r="BP179369" s="90"/>
    </row>
    <row r="179370" spans="68:68" customFormat="1">
      <c r="BP179370" s="90"/>
    </row>
    <row r="179371" spans="68:68" customFormat="1">
      <c r="BP179371" s="90"/>
    </row>
    <row r="179372" spans="68:68" customFormat="1">
      <c r="BP179372" s="90"/>
    </row>
    <row r="179373" spans="68:68" customFormat="1">
      <c r="BP179373" s="90"/>
    </row>
    <row r="179374" spans="68:68" customFormat="1">
      <c r="BP179374" s="90"/>
    </row>
    <row r="179375" spans="68:68" customFormat="1">
      <c r="BP179375" s="90"/>
    </row>
    <row r="179376" spans="68:68" customFormat="1">
      <c r="BP179376" s="90"/>
    </row>
    <row r="179377" spans="68:68" customFormat="1">
      <c r="BP179377" s="90"/>
    </row>
    <row r="179378" spans="68:68" customFormat="1">
      <c r="BP179378" s="90"/>
    </row>
    <row r="179379" spans="68:68" customFormat="1">
      <c r="BP179379" s="90"/>
    </row>
    <row r="179380" spans="68:68" customFormat="1">
      <c r="BP179380" s="90"/>
    </row>
    <row r="179381" spans="68:68" customFormat="1">
      <c r="BP179381" s="90"/>
    </row>
    <row r="179382" spans="68:68" customFormat="1">
      <c r="BP179382" s="90"/>
    </row>
    <row r="179383" spans="68:68" customFormat="1">
      <c r="BP179383" s="90"/>
    </row>
    <row r="179384" spans="68:68" customFormat="1">
      <c r="BP179384" s="90"/>
    </row>
    <row r="179385" spans="68:68" customFormat="1">
      <c r="BP179385" s="90"/>
    </row>
    <row r="179386" spans="68:68" customFormat="1">
      <c r="BP179386" s="90"/>
    </row>
    <row r="179387" spans="68:68" customFormat="1">
      <c r="BP179387" s="90"/>
    </row>
    <row r="179388" spans="68:68" customFormat="1">
      <c r="BP179388" s="90"/>
    </row>
    <row r="179389" spans="68:68" customFormat="1">
      <c r="BP179389" s="90"/>
    </row>
    <row r="179390" spans="68:68" customFormat="1">
      <c r="BP179390" s="90"/>
    </row>
    <row r="179391" spans="68:68" customFormat="1">
      <c r="BP179391" s="90"/>
    </row>
    <row r="179392" spans="68:68" customFormat="1">
      <c r="BP179392" s="90"/>
    </row>
    <row r="179393" spans="68:68" customFormat="1">
      <c r="BP179393" s="90"/>
    </row>
    <row r="179394" spans="68:68" customFormat="1">
      <c r="BP179394" s="90"/>
    </row>
    <row r="179395" spans="68:68" customFormat="1">
      <c r="BP179395" s="90"/>
    </row>
    <row r="179396" spans="68:68" customFormat="1">
      <c r="BP179396" s="90"/>
    </row>
    <row r="179397" spans="68:68" customFormat="1">
      <c r="BP179397" s="90"/>
    </row>
    <row r="179398" spans="68:68" customFormat="1">
      <c r="BP179398" s="90"/>
    </row>
    <row r="179399" spans="68:68" customFormat="1">
      <c r="BP179399" s="90"/>
    </row>
    <row r="179400" spans="68:68" customFormat="1">
      <c r="BP179400" s="90"/>
    </row>
    <row r="179401" spans="68:68" customFormat="1">
      <c r="BP179401" s="90"/>
    </row>
    <row r="179402" spans="68:68" customFormat="1">
      <c r="BP179402" s="90"/>
    </row>
    <row r="179403" spans="68:68" customFormat="1">
      <c r="BP179403" s="90"/>
    </row>
    <row r="179404" spans="68:68" customFormat="1">
      <c r="BP179404" s="90"/>
    </row>
    <row r="179405" spans="68:68" customFormat="1">
      <c r="BP179405" s="90"/>
    </row>
    <row r="179406" spans="68:68" customFormat="1">
      <c r="BP179406" s="90"/>
    </row>
    <row r="179407" spans="68:68" customFormat="1">
      <c r="BP179407" s="90"/>
    </row>
    <row r="179408" spans="68:68" customFormat="1">
      <c r="BP179408" s="90"/>
    </row>
    <row r="179409" spans="68:68" customFormat="1">
      <c r="BP179409" s="90"/>
    </row>
    <row r="179410" spans="68:68" customFormat="1">
      <c r="BP179410" s="90"/>
    </row>
    <row r="179411" spans="68:68" customFormat="1">
      <c r="BP179411" s="90"/>
    </row>
    <row r="179412" spans="68:68" customFormat="1">
      <c r="BP179412" s="90"/>
    </row>
    <row r="179413" spans="68:68" customFormat="1">
      <c r="BP179413" s="90"/>
    </row>
    <row r="179414" spans="68:68" customFormat="1">
      <c r="BP179414" s="90"/>
    </row>
    <row r="179415" spans="68:68" customFormat="1">
      <c r="BP179415" s="90"/>
    </row>
    <row r="179416" spans="68:68" customFormat="1">
      <c r="BP179416" s="90"/>
    </row>
    <row r="179417" spans="68:68" customFormat="1">
      <c r="BP179417" s="90"/>
    </row>
    <row r="179418" spans="68:68" customFormat="1">
      <c r="BP179418" s="90"/>
    </row>
    <row r="179419" spans="68:68" customFormat="1">
      <c r="BP179419" s="90"/>
    </row>
    <row r="179420" spans="68:68" customFormat="1">
      <c r="BP179420" s="90"/>
    </row>
    <row r="179421" spans="68:68" customFormat="1">
      <c r="BP179421" s="90"/>
    </row>
    <row r="179422" spans="68:68" customFormat="1">
      <c r="BP179422" s="90"/>
    </row>
    <row r="179423" spans="68:68" customFormat="1">
      <c r="BP179423" s="90"/>
    </row>
    <row r="179424" spans="68:68" customFormat="1">
      <c r="BP179424" s="90"/>
    </row>
    <row r="179425" spans="68:68" customFormat="1">
      <c r="BP179425" s="90"/>
    </row>
    <row r="179426" spans="68:68" customFormat="1">
      <c r="BP179426" s="90"/>
    </row>
    <row r="179427" spans="68:68" customFormat="1">
      <c r="BP179427" s="90"/>
    </row>
    <row r="179428" spans="68:68" customFormat="1">
      <c r="BP179428" s="90"/>
    </row>
    <row r="179429" spans="68:68" customFormat="1">
      <c r="BP179429" s="90"/>
    </row>
    <row r="179430" spans="68:68" customFormat="1">
      <c r="BP179430" s="90"/>
    </row>
    <row r="179431" spans="68:68" customFormat="1">
      <c r="BP179431" s="90"/>
    </row>
    <row r="179432" spans="68:68" customFormat="1">
      <c r="BP179432" s="90"/>
    </row>
    <row r="179433" spans="68:68" customFormat="1">
      <c r="BP179433" s="90"/>
    </row>
    <row r="179434" spans="68:68" customFormat="1">
      <c r="BP179434" s="90"/>
    </row>
    <row r="179435" spans="68:68" customFormat="1">
      <c r="BP179435" s="90"/>
    </row>
    <row r="179436" spans="68:68" customFormat="1">
      <c r="BP179436" s="90"/>
    </row>
    <row r="179437" spans="68:68" customFormat="1">
      <c r="BP179437" s="90"/>
    </row>
    <row r="179438" spans="68:68" customFormat="1">
      <c r="BP179438" s="90"/>
    </row>
    <row r="179439" spans="68:68" customFormat="1">
      <c r="BP179439" s="90"/>
    </row>
    <row r="179440" spans="68:68" customFormat="1">
      <c r="BP179440" s="90"/>
    </row>
    <row r="179441" spans="68:68" customFormat="1">
      <c r="BP179441" s="90"/>
    </row>
    <row r="179442" spans="68:68" customFormat="1">
      <c r="BP179442" s="90"/>
    </row>
    <row r="179443" spans="68:68" customFormat="1">
      <c r="BP179443" s="90"/>
    </row>
    <row r="179444" spans="68:68" customFormat="1">
      <c r="BP179444" s="90"/>
    </row>
    <row r="179445" spans="68:68" customFormat="1">
      <c r="BP179445" s="90"/>
    </row>
    <row r="179446" spans="68:68" customFormat="1">
      <c r="BP179446" s="90"/>
    </row>
    <row r="179447" spans="68:68" customFormat="1">
      <c r="BP179447" s="90"/>
    </row>
    <row r="179448" spans="68:68" customFormat="1">
      <c r="BP179448" s="90"/>
    </row>
    <row r="179449" spans="68:68" customFormat="1">
      <c r="BP179449" s="90"/>
    </row>
    <row r="179450" spans="68:68" customFormat="1">
      <c r="BP179450" s="90"/>
    </row>
    <row r="179451" spans="68:68" customFormat="1">
      <c r="BP179451" s="90"/>
    </row>
    <row r="179452" spans="68:68" customFormat="1">
      <c r="BP179452" s="90"/>
    </row>
    <row r="179453" spans="68:68" customFormat="1">
      <c r="BP179453" s="90"/>
    </row>
    <row r="179454" spans="68:68" customFormat="1">
      <c r="BP179454" s="90"/>
    </row>
    <row r="179455" spans="68:68" customFormat="1">
      <c r="BP179455" s="90"/>
    </row>
    <row r="179456" spans="68:68" customFormat="1">
      <c r="BP179456" s="90"/>
    </row>
    <row r="179457" spans="68:68" customFormat="1">
      <c r="BP179457" s="90"/>
    </row>
    <row r="179458" spans="68:68" customFormat="1">
      <c r="BP179458" s="90"/>
    </row>
    <row r="179459" spans="68:68" customFormat="1">
      <c r="BP179459" s="90"/>
    </row>
    <row r="179460" spans="68:68" customFormat="1">
      <c r="BP179460" s="90"/>
    </row>
    <row r="179461" spans="68:68" customFormat="1">
      <c r="BP179461" s="90"/>
    </row>
    <row r="179462" spans="68:68" customFormat="1">
      <c r="BP179462" s="90"/>
    </row>
    <row r="179463" spans="68:68" customFormat="1">
      <c r="BP179463" s="90"/>
    </row>
    <row r="179464" spans="68:68" customFormat="1">
      <c r="BP179464" s="90"/>
    </row>
    <row r="179465" spans="68:68" customFormat="1">
      <c r="BP179465" s="90"/>
    </row>
    <row r="179466" spans="68:68" customFormat="1">
      <c r="BP179466" s="90"/>
    </row>
    <row r="179467" spans="68:68" customFormat="1">
      <c r="BP179467" s="90"/>
    </row>
    <row r="179468" spans="68:68" customFormat="1">
      <c r="BP179468" s="90"/>
    </row>
    <row r="179469" spans="68:68" customFormat="1">
      <c r="BP179469" s="90"/>
    </row>
    <row r="179470" spans="68:68" customFormat="1">
      <c r="BP179470" s="90"/>
    </row>
    <row r="179471" spans="68:68" customFormat="1">
      <c r="BP179471" s="90"/>
    </row>
    <row r="179472" spans="68:68" customFormat="1">
      <c r="BP179472" s="90"/>
    </row>
    <row r="179473" spans="68:68" customFormat="1">
      <c r="BP179473" s="90"/>
    </row>
    <row r="179474" spans="68:68" customFormat="1">
      <c r="BP179474" s="90"/>
    </row>
    <row r="179475" spans="68:68" customFormat="1">
      <c r="BP179475" s="90"/>
    </row>
    <row r="179476" spans="68:68" customFormat="1">
      <c r="BP179476" s="90"/>
    </row>
    <row r="179477" spans="68:68" customFormat="1">
      <c r="BP179477" s="90"/>
    </row>
    <row r="179478" spans="68:68" customFormat="1">
      <c r="BP179478" s="90"/>
    </row>
    <row r="179479" spans="68:68" customFormat="1">
      <c r="BP179479" s="90"/>
    </row>
    <row r="179480" spans="68:68" customFormat="1">
      <c r="BP179480" s="90"/>
    </row>
    <row r="179481" spans="68:68" customFormat="1">
      <c r="BP179481" s="90"/>
    </row>
    <row r="179482" spans="68:68" customFormat="1">
      <c r="BP179482" s="90"/>
    </row>
    <row r="179483" spans="68:68" customFormat="1">
      <c r="BP179483" s="90"/>
    </row>
    <row r="179484" spans="68:68" customFormat="1">
      <c r="BP179484" s="90"/>
    </row>
    <row r="179485" spans="68:68" customFormat="1">
      <c r="BP179485" s="90"/>
    </row>
    <row r="179486" spans="68:68" customFormat="1">
      <c r="BP179486" s="90"/>
    </row>
    <row r="179487" spans="68:68" customFormat="1">
      <c r="BP179487" s="90"/>
    </row>
    <row r="179488" spans="68:68" customFormat="1">
      <c r="BP179488" s="90"/>
    </row>
    <row r="179489" spans="68:68" customFormat="1">
      <c r="BP179489" s="90"/>
    </row>
    <row r="179490" spans="68:68" customFormat="1">
      <c r="BP179490" s="90"/>
    </row>
    <row r="179491" spans="68:68" customFormat="1">
      <c r="BP179491" s="90"/>
    </row>
    <row r="179492" spans="68:68" customFormat="1">
      <c r="BP179492" s="90"/>
    </row>
    <row r="179493" spans="68:68" customFormat="1">
      <c r="BP179493" s="90"/>
    </row>
    <row r="179494" spans="68:68" customFormat="1">
      <c r="BP179494" s="90"/>
    </row>
    <row r="179495" spans="68:68" customFormat="1">
      <c r="BP179495" s="90"/>
    </row>
    <row r="179496" spans="68:68" customFormat="1">
      <c r="BP179496" s="90"/>
    </row>
    <row r="179497" spans="68:68" customFormat="1">
      <c r="BP179497" s="90"/>
    </row>
    <row r="179498" spans="68:68" customFormat="1">
      <c r="BP179498" s="90"/>
    </row>
    <row r="179499" spans="68:68" customFormat="1">
      <c r="BP179499" s="90"/>
    </row>
    <row r="179500" spans="68:68" customFormat="1">
      <c r="BP179500" s="90"/>
    </row>
    <row r="179501" spans="68:68" customFormat="1">
      <c r="BP179501" s="90"/>
    </row>
    <row r="179502" spans="68:68" customFormat="1">
      <c r="BP179502" s="90"/>
    </row>
    <row r="179503" spans="68:68" customFormat="1">
      <c r="BP179503" s="90"/>
    </row>
    <row r="179504" spans="68:68" customFormat="1">
      <c r="BP179504" s="90"/>
    </row>
    <row r="179505" spans="68:68" customFormat="1">
      <c r="BP179505" s="90"/>
    </row>
    <row r="179506" spans="68:68" customFormat="1">
      <c r="BP179506" s="90"/>
    </row>
    <row r="179507" spans="68:68" customFormat="1">
      <c r="BP179507" s="90"/>
    </row>
    <row r="179508" spans="68:68" customFormat="1">
      <c r="BP179508" s="90"/>
    </row>
    <row r="179509" spans="68:68" customFormat="1">
      <c r="BP179509" s="90"/>
    </row>
    <row r="179510" spans="68:68" customFormat="1">
      <c r="BP179510" s="90"/>
    </row>
    <row r="179511" spans="68:68" customFormat="1">
      <c r="BP179511" s="90"/>
    </row>
    <row r="179512" spans="68:68" customFormat="1">
      <c r="BP179512" s="90"/>
    </row>
    <row r="179513" spans="68:68" customFormat="1">
      <c r="BP179513" s="90"/>
    </row>
    <row r="179514" spans="68:68" customFormat="1">
      <c r="BP179514" s="90"/>
    </row>
    <row r="179515" spans="68:68" customFormat="1">
      <c r="BP179515" s="90"/>
    </row>
    <row r="179516" spans="68:68" customFormat="1">
      <c r="BP179516" s="90"/>
    </row>
    <row r="179517" spans="68:68" customFormat="1">
      <c r="BP179517" s="90"/>
    </row>
    <row r="179518" spans="68:68" customFormat="1">
      <c r="BP179518" s="90"/>
    </row>
    <row r="179519" spans="68:68" customFormat="1">
      <c r="BP179519" s="90"/>
    </row>
    <row r="179520" spans="68:68" customFormat="1">
      <c r="BP179520" s="90"/>
    </row>
    <row r="179521" spans="68:68" customFormat="1">
      <c r="BP179521" s="90"/>
    </row>
    <row r="179522" spans="68:68" customFormat="1">
      <c r="BP179522" s="90"/>
    </row>
    <row r="179523" spans="68:68" customFormat="1">
      <c r="BP179523" s="90"/>
    </row>
    <row r="179524" spans="68:68" customFormat="1">
      <c r="BP179524" s="90"/>
    </row>
    <row r="179525" spans="68:68" customFormat="1">
      <c r="BP179525" s="90"/>
    </row>
    <row r="179526" spans="68:68" customFormat="1">
      <c r="BP179526" s="90"/>
    </row>
    <row r="179527" spans="68:68" customFormat="1">
      <c r="BP179527" s="90"/>
    </row>
    <row r="179528" spans="68:68" customFormat="1">
      <c r="BP179528" s="90"/>
    </row>
    <row r="179529" spans="68:68" customFormat="1">
      <c r="BP179529" s="90"/>
    </row>
    <row r="179530" spans="68:68" customFormat="1">
      <c r="BP179530" s="90"/>
    </row>
    <row r="179531" spans="68:68" customFormat="1">
      <c r="BP179531" s="90"/>
    </row>
    <row r="179532" spans="68:68" customFormat="1">
      <c r="BP179532" s="90"/>
    </row>
    <row r="179533" spans="68:68" customFormat="1">
      <c r="BP179533" s="90"/>
    </row>
    <row r="179534" spans="68:68" customFormat="1">
      <c r="BP179534" s="90"/>
    </row>
    <row r="179535" spans="68:68" customFormat="1">
      <c r="BP179535" s="90"/>
    </row>
    <row r="179536" spans="68:68" customFormat="1">
      <c r="BP179536" s="90"/>
    </row>
    <row r="179537" spans="68:68" customFormat="1">
      <c r="BP179537" s="90"/>
    </row>
    <row r="179538" spans="68:68" customFormat="1">
      <c r="BP179538" s="90"/>
    </row>
    <row r="179539" spans="68:68" customFormat="1">
      <c r="BP179539" s="90"/>
    </row>
    <row r="179540" spans="68:68" customFormat="1">
      <c r="BP179540" s="90"/>
    </row>
    <row r="179541" spans="68:68" customFormat="1">
      <c r="BP179541" s="90"/>
    </row>
    <row r="179542" spans="68:68" customFormat="1">
      <c r="BP179542" s="90"/>
    </row>
    <row r="179543" spans="68:68" customFormat="1">
      <c r="BP179543" s="90"/>
    </row>
    <row r="179544" spans="68:68" customFormat="1">
      <c r="BP179544" s="90"/>
    </row>
    <row r="179545" spans="68:68" customFormat="1">
      <c r="BP179545" s="90"/>
    </row>
    <row r="179546" spans="68:68" customFormat="1">
      <c r="BP179546" s="90"/>
    </row>
    <row r="179547" spans="68:68" customFormat="1">
      <c r="BP179547" s="90"/>
    </row>
    <row r="179548" spans="68:68" customFormat="1">
      <c r="BP179548" s="90"/>
    </row>
    <row r="179549" spans="68:68" customFormat="1">
      <c r="BP179549" s="90"/>
    </row>
    <row r="179550" spans="68:68" customFormat="1">
      <c r="BP179550" s="90"/>
    </row>
    <row r="179551" spans="68:68" customFormat="1">
      <c r="BP179551" s="90"/>
    </row>
    <row r="179552" spans="68:68" customFormat="1">
      <c r="BP179552" s="90"/>
    </row>
    <row r="179553" spans="68:68" customFormat="1">
      <c r="BP179553" s="90"/>
    </row>
    <row r="179554" spans="68:68" customFormat="1">
      <c r="BP179554" s="90"/>
    </row>
    <row r="179555" spans="68:68" customFormat="1">
      <c r="BP179555" s="90"/>
    </row>
    <row r="179556" spans="68:68" customFormat="1">
      <c r="BP179556" s="90"/>
    </row>
    <row r="179557" spans="68:68" customFormat="1">
      <c r="BP179557" s="90"/>
    </row>
    <row r="179558" spans="68:68" customFormat="1">
      <c r="BP179558" s="90"/>
    </row>
    <row r="179559" spans="68:68" customFormat="1">
      <c r="BP179559" s="90"/>
    </row>
    <row r="179560" spans="68:68" customFormat="1">
      <c r="BP179560" s="90"/>
    </row>
    <row r="179561" spans="68:68" customFormat="1">
      <c r="BP179561" s="90"/>
    </row>
    <row r="179562" spans="68:68" customFormat="1">
      <c r="BP179562" s="90"/>
    </row>
    <row r="179563" spans="68:68" customFormat="1">
      <c r="BP179563" s="90"/>
    </row>
    <row r="179564" spans="68:68" customFormat="1">
      <c r="BP179564" s="90"/>
    </row>
    <row r="179565" spans="68:68" customFormat="1">
      <c r="BP179565" s="90"/>
    </row>
    <row r="179566" spans="68:68" customFormat="1">
      <c r="BP179566" s="90"/>
    </row>
    <row r="179567" spans="68:68" customFormat="1">
      <c r="BP179567" s="90"/>
    </row>
    <row r="179568" spans="68:68" customFormat="1">
      <c r="BP179568" s="90"/>
    </row>
    <row r="179569" spans="68:68" customFormat="1">
      <c r="BP179569" s="90"/>
    </row>
    <row r="179570" spans="68:68" customFormat="1">
      <c r="BP179570" s="90"/>
    </row>
    <row r="179571" spans="68:68" customFormat="1">
      <c r="BP179571" s="90"/>
    </row>
    <row r="179572" spans="68:68" customFormat="1">
      <c r="BP179572" s="90"/>
    </row>
    <row r="179573" spans="68:68" customFormat="1">
      <c r="BP179573" s="90"/>
    </row>
    <row r="179574" spans="68:68" customFormat="1">
      <c r="BP179574" s="90"/>
    </row>
    <row r="179575" spans="68:68" customFormat="1">
      <c r="BP179575" s="90"/>
    </row>
    <row r="179576" spans="68:68" customFormat="1">
      <c r="BP179576" s="90"/>
    </row>
    <row r="179577" spans="68:68" customFormat="1">
      <c r="BP179577" s="90"/>
    </row>
    <row r="179578" spans="68:68" customFormat="1">
      <c r="BP179578" s="90"/>
    </row>
    <row r="179579" spans="68:68" customFormat="1">
      <c r="BP179579" s="90"/>
    </row>
    <row r="179580" spans="68:68" customFormat="1">
      <c r="BP179580" s="90"/>
    </row>
    <row r="179581" spans="68:68" customFormat="1">
      <c r="BP179581" s="90"/>
    </row>
    <row r="179582" spans="68:68" customFormat="1">
      <c r="BP179582" s="90"/>
    </row>
    <row r="179583" spans="68:68" customFormat="1">
      <c r="BP179583" s="90"/>
    </row>
    <row r="179584" spans="68:68" customFormat="1">
      <c r="BP179584" s="90"/>
    </row>
    <row r="179585" spans="68:68" customFormat="1">
      <c r="BP179585" s="90"/>
    </row>
    <row r="179586" spans="68:68" customFormat="1">
      <c r="BP179586" s="90"/>
    </row>
    <row r="179587" spans="68:68" customFormat="1">
      <c r="BP179587" s="90"/>
    </row>
    <row r="179588" spans="68:68" customFormat="1">
      <c r="BP179588" s="90"/>
    </row>
    <row r="179589" spans="68:68" customFormat="1">
      <c r="BP179589" s="90"/>
    </row>
    <row r="179590" spans="68:68" customFormat="1">
      <c r="BP179590" s="90"/>
    </row>
    <row r="179591" spans="68:68" customFormat="1">
      <c r="BP179591" s="90"/>
    </row>
    <row r="179592" spans="68:68" customFormat="1">
      <c r="BP179592" s="90"/>
    </row>
    <row r="179593" spans="68:68" customFormat="1">
      <c r="BP179593" s="90"/>
    </row>
    <row r="179594" spans="68:68" customFormat="1">
      <c r="BP179594" s="90"/>
    </row>
    <row r="179595" spans="68:68" customFormat="1">
      <c r="BP179595" s="90"/>
    </row>
    <row r="179596" spans="68:68" customFormat="1">
      <c r="BP179596" s="90"/>
    </row>
    <row r="179597" spans="68:68" customFormat="1">
      <c r="BP179597" s="90"/>
    </row>
    <row r="179598" spans="68:68" customFormat="1">
      <c r="BP179598" s="90"/>
    </row>
    <row r="179599" spans="68:68" customFormat="1">
      <c r="BP179599" s="90"/>
    </row>
    <row r="179600" spans="68:68" customFormat="1">
      <c r="BP179600" s="90"/>
    </row>
    <row r="179601" spans="68:68" customFormat="1">
      <c r="BP179601" s="90"/>
    </row>
    <row r="179602" spans="68:68" customFormat="1">
      <c r="BP179602" s="90"/>
    </row>
    <row r="179603" spans="68:68" customFormat="1">
      <c r="BP179603" s="90"/>
    </row>
    <row r="179604" spans="68:68" customFormat="1">
      <c r="BP179604" s="90"/>
    </row>
    <row r="179605" spans="68:68" customFormat="1">
      <c r="BP179605" s="90"/>
    </row>
    <row r="179606" spans="68:68" customFormat="1">
      <c r="BP179606" s="90"/>
    </row>
    <row r="179607" spans="68:68" customFormat="1">
      <c r="BP179607" s="90"/>
    </row>
    <row r="179608" spans="68:68" customFormat="1">
      <c r="BP179608" s="90"/>
    </row>
    <row r="179609" spans="68:68" customFormat="1">
      <c r="BP179609" s="90"/>
    </row>
    <row r="179610" spans="68:68" customFormat="1">
      <c r="BP179610" s="90"/>
    </row>
    <row r="179611" spans="68:68" customFormat="1">
      <c r="BP179611" s="90"/>
    </row>
    <row r="179612" spans="68:68" customFormat="1">
      <c r="BP179612" s="90"/>
    </row>
    <row r="179613" spans="68:68" customFormat="1">
      <c r="BP179613" s="90"/>
    </row>
    <row r="179614" spans="68:68" customFormat="1">
      <c r="BP179614" s="90"/>
    </row>
    <row r="179615" spans="68:68" customFormat="1">
      <c r="BP179615" s="90"/>
    </row>
    <row r="179616" spans="68:68" customFormat="1">
      <c r="BP179616" s="90"/>
    </row>
    <row r="179617" spans="68:68" customFormat="1">
      <c r="BP179617" s="90"/>
    </row>
    <row r="179618" spans="68:68" customFormat="1">
      <c r="BP179618" s="90"/>
    </row>
    <row r="179619" spans="68:68" customFormat="1">
      <c r="BP179619" s="90"/>
    </row>
    <row r="179620" spans="68:68" customFormat="1">
      <c r="BP179620" s="90"/>
    </row>
    <row r="179621" spans="68:68" customFormat="1">
      <c r="BP179621" s="90"/>
    </row>
    <row r="179622" spans="68:68" customFormat="1">
      <c r="BP179622" s="90"/>
    </row>
    <row r="179623" spans="68:68" customFormat="1">
      <c r="BP179623" s="90"/>
    </row>
    <row r="179624" spans="68:68" customFormat="1">
      <c r="BP179624" s="90"/>
    </row>
    <row r="179625" spans="68:68" customFormat="1">
      <c r="BP179625" s="90"/>
    </row>
    <row r="179626" spans="68:68" customFormat="1">
      <c r="BP179626" s="90"/>
    </row>
    <row r="179627" spans="68:68" customFormat="1">
      <c r="BP179627" s="90"/>
    </row>
    <row r="179628" spans="68:68" customFormat="1">
      <c r="BP179628" s="90"/>
    </row>
    <row r="179629" spans="68:68" customFormat="1">
      <c r="BP179629" s="90"/>
    </row>
    <row r="179630" spans="68:68" customFormat="1">
      <c r="BP179630" s="90"/>
    </row>
    <row r="179631" spans="68:68" customFormat="1">
      <c r="BP179631" s="90"/>
    </row>
    <row r="179632" spans="68:68" customFormat="1">
      <c r="BP179632" s="90"/>
    </row>
    <row r="179633" spans="68:68" customFormat="1">
      <c r="BP179633" s="90"/>
    </row>
    <row r="179634" spans="68:68" customFormat="1">
      <c r="BP179634" s="90"/>
    </row>
    <row r="179635" spans="68:68" customFormat="1">
      <c r="BP179635" s="90"/>
    </row>
    <row r="179636" spans="68:68" customFormat="1">
      <c r="BP179636" s="90"/>
    </row>
    <row r="179637" spans="68:68" customFormat="1">
      <c r="BP179637" s="90"/>
    </row>
    <row r="179638" spans="68:68" customFormat="1">
      <c r="BP179638" s="90"/>
    </row>
    <row r="179639" spans="68:68" customFormat="1">
      <c r="BP179639" s="90"/>
    </row>
    <row r="179640" spans="68:68" customFormat="1">
      <c r="BP179640" s="90"/>
    </row>
    <row r="179641" spans="68:68" customFormat="1">
      <c r="BP179641" s="90"/>
    </row>
    <row r="179642" spans="68:68" customFormat="1">
      <c r="BP179642" s="90"/>
    </row>
    <row r="179643" spans="68:68" customFormat="1">
      <c r="BP179643" s="90"/>
    </row>
    <row r="179644" spans="68:68" customFormat="1">
      <c r="BP179644" s="90"/>
    </row>
    <row r="179645" spans="68:68" customFormat="1">
      <c r="BP179645" s="90"/>
    </row>
    <row r="179646" spans="68:68" customFormat="1">
      <c r="BP179646" s="90"/>
    </row>
    <row r="179647" spans="68:68" customFormat="1">
      <c r="BP179647" s="90"/>
    </row>
    <row r="179648" spans="68:68" customFormat="1">
      <c r="BP179648" s="90"/>
    </row>
    <row r="179649" spans="68:68" customFormat="1">
      <c r="BP179649" s="90"/>
    </row>
    <row r="179650" spans="68:68" customFormat="1">
      <c r="BP179650" s="90"/>
    </row>
    <row r="179651" spans="68:68" customFormat="1">
      <c r="BP179651" s="90"/>
    </row>
    <row r="179652" spans="68:68" customFormat="1">
      <c r="BP179652" s="90"/>
    </row>
    <row r="179653" spans="68:68" customFormat="1">
      <c r="BP179653" s="90"/>
    </row>
    <row r="179654" spans="68:68" customFormat="1">
      <c r="BP179654" s="90"/>
    </row>
    <row r="179655" spans="68:68" customFormat="1">
      <c r="BP179655" s="90"/>
    </row>
    <row r="179656" spans="68:68" customFormat="1">
      <c r="BP179656" s="90"/>
    </row>
    <row r="179657" spans="68:68" customFormat="1">
      <c r="BP179657" s="90"/>
    </row>
    <row r="179658" spans="68:68" customFormat="1">
      <c r="BP179658" s="90"/>
    </row>
    <row r="179659" spans="68:68" customFormat="1">
      <c r="BP179659" s="90"/>
    </row>
    <row r="179660" spans="68:68" customFormat="1">
      <c r="BP179660" s="90"/>
    </row>
    <row r="179661" spans="68:68" customFormat="1">
      <c r="BP179661" s="90"/>
    </row>
    <row r="179662" spans="68:68" customFormat="1">
      <c r="BP179662" s="90"/>
    </row>
    <row r="179663" spans="68:68" customFormat="1">
      <c r="BP179663" s="90"/>
    </row>
    <row r="179664" spans="68:68" customFormat="1">
      <c r="BP179664" s="90"/>
    </row>
    <row r="179665" spans="68:68" customFormat="1">
      <c r="BP179665" s="90"/>
    </row>
    <row r="179666" spans="68:68" customFormat="1">
      <c r="BP179666" s="90"/>
    </row>
    <row r="179667" spans="68:68" customFormat="1">
      <c r="BP179667" s="90"/>
    </row>
    <row r="179668" spans="68:68" customFormat="1">
      <c r="BP179668" s="90"/>
    </row>
    <row r="179669" spans="68:68" customFormat="1">
      <c r="BP179669" s="90"/>
    </row>
    <row r="179670" spans="68:68" customFormat="1">
      <c r="BP179670" s="90"/>
    </row>
    <row r="179671" spans="68:68" customFormat="1">
      <c r="BP179671" s="90"/>
    </row>
    <row r="179672" spans="68:68" customFormat="1">
      <c r="BP179672" s="90"/>
    </row>
    <row r="179673" spans="68:68" customFormat="1">
      <c r="BP179673" s="90"/>
    </row>
    <row r="179674" spans="68:68" customFormat="1">
      <c r="BP179674" s="90"/>
    </row>
    <row r="179675" spans="68:68" customFormat="1">
      <c r="BP179675" s="90"/>
    </row>
    <row r="179676" spans="68:68" customFormat="1">
      <c r="BP179676" s="90"/>
    </row>
    <row r="179677" spans="68:68" customFormat="1">
      <c r="BP179677" s="90"/>
    </row>
    <row r="179678" spans="68:68" customFormat="1">
      <c r="BP179678" s="90"/>
    </row>
    <row r="179679" spans="68:68" customFormat="1">
      <c r="BP179679" s="90"/>
    </row>
    <row r="179680" spans="68:68" customFormat="1">
      <c r="BP179680" s="90"/>
    </row>
    <row r="179681" spans="68:68" customFormat="1">
      <c r="BP179681" s="90"/>
    </row>
    <row r="179682" spans="68:68" customFormat="1">
      <c r="BP179682" s="90"/>
    </row>
    <row r="179683" spans="68:68" customFormat="1">
      <c r="BP179683" s="90"/>
    </row>
    <row r="179684" spans="68:68" customFormat="1">
      <c r="BP179684" s="90"/>
    </row>
    <row r="179685" spans="68:68" customFormat="1">
      <c r="BP179685" s="90"/>
    </row>
    <row r="179686" spans="68:68" customFormat="1">
      <c r="BP179686" s="90"/>
    </row>
    <row r="179687" spans="68:68" customFormat="1">
      <c r="BP179687" s="90"/>
    </row>
    <row r="179688" spans="68:68" customFormat="1">
      <c r="BP179688" s="90"/>
    </row>
    <row r="179689" spans="68:68" customFormat="1">
      <c r="BP179689" s="90"/>
    </row>
    <row r="179690" spans="68:68" customFormat="1">
      <c r="BP179690" s="90"/>
    </row>
    <row r="179691" spans="68:68" customFormat="1">
      <c r="BP179691" s="90"/>
    </row>
    <row r="179692" spans="68:68" customFormat="1">
      <c r="BP179692" s="90"/>
    </row>
    <row r="179693" spans="68:68" customFormat="1">
      <c r="BP179693" s="90"/>
    </row>
    <row r="179694" spans="68:68" customFormat="1">
      <c r="BP179694" s="90"/>
    </row>
    <row r="179695" spans="68:68" customFormat="1">
      <c r="BP179695" s="90"/>
    </row>
    <row r="179696" spans="68:68" customFormat="1">
      <c r="BP179696" s="90"/>
    </row>
    <row r="179697" spans="68:68" customFormat="1">
      <c r="BP179697" s="90"/>
    </row>
    <row r="179698" spans="68:68" customFormat="1">
      <c r="BP179698" s="90"/>
    </row>
    <row r="179699" spans="68:68" customFormat="1">
      <c r="BP179699" s="90"/>
    </row>
    <row r="179700" spans="68:68" customFormat="1">
      <c r="BP179700" s="90"/>
    </row>
    <row r="179701" spans="68:68" customFormat="1">
      <c r="BP179701" s="90"/>
    </row>
    <row r="179702" spans="68:68" customFormat="1">
      <c r="BP179702" s="90"/>
    </row>
    <row r="179703" spans="68:68" customFormat="1">
      <c r="BP179703" s="90"/>
    </row>
    <row r="179704" spans="68:68" customFormat="1">
      <c r="BP179704" s="90"/>
    </row>
    <row r="179705" spans="68:68" customFormat="1">
      <c r="BP179705" s="90"/>
    </row>
    <row r="179706" spans="68:68" customFormat="1">
      <c r="BP179706" s="90"/>
    </row>
    <row r="179707" spans="68:68" customFormat="1">
      <c r="BP179707" s="90"/>
    </row>
    <row r="179708" spans="68:68" customFormat="1">
      <c r="BP179708" s="90"/>
    </row>
    <row r="179709" spans="68:68" customFormat="1">
      <c r="BP179709" s="90"/>
    </row>
    <row r="179710" spans="68:68" customFormat="1">
      <c r="BP179710" s="90"/>
    </row>
    <row r="179711" spans="68:68" customFormat="1">
      <c r="BP179711" s="90"/>
    </row>
    <row r="179712" spans="68:68" customFormat="1">
      <c r="BP179712" s="90"/>
    </row>
    <row r="179713" spans="68:68" customFormat="1">
      <c r="BP179713" s="90"/>
    </row>
    <row r="179714" spans="68:68" customFormat="1">
      <c r="BP179714" s="90"/>
    </row>
    <row r="179715" spans="68:68" customFormat="1">
      <c r="BP179715" s="90"/>
    </row>
    <row r="179716" spans="68:68" customFormat="1">
      <c r="BP179716" s="90"/>
    </row>
    <row r="179717" spans="68:68" customFormat="1">
      <c r="BP179717" s="90"/>
    </row>
    <row r="179718" spans="68:68" customFormat="1">
      <c r="BP179718" s="90"/>
    </row>
    <row r="179719" spans="68:68" customFormat="1">
      <c r="BP179719" s="90"/>
    </row>
    <row r="179720" spans="68:68" customFormat="1">
      <c r="BP179720" s="90"/>
    </row>
    <row r="179721" spans="68:68" customFormat="1">
      <c r="BP179721" s="90"/>
    </row>
    <row r="179722" spans="68:68" customFormat="1">
      <c r="BP179722" s="90"/>
    </row>
    <row r="179723" spans="68:68" customFormat="1">
      <c r="BP179723" s="90"/>
    </row>
    <row r="179724" spans="68:68" customFormat="1">
      <c r="BP179724" s="90"/>
    </row>
    <row r="179725" spans="68:68" customFormat="1">
      <c r="BP179725" s="90"/>
    </row>
    <row r="179726" spans="68:68" customFormat="1">
      <c r="BP179726" s="90"/>
    </row>
    <row r="179727" spans="68:68" customFormat="1">
      <c r="BP179727" s="90"/>
    </row>
    <row r="179728" spans="68:68" customFormat="1">
      <c r="BP179728" s="90"/>
    </row>
    <row r="179729" spans="68:68" customFormat="1">
      <c r="BP179729" s="90"/>
    </row>
    <row r="179730" spans="68:68" customFormat="1">
      <c r="BP179730" s="90"/>
    </row>
    <row r="179731" spans="68:68" customFormat="1">
      <c r="BP179731" s="90"/>
    </row>
    <row r="179732" spans="68:68" customFormat="1">
      <c r="BP179732" s="90"/>
    </row>
    <row r="179733" spans="68:68" customFormat="1">
      <c r="BP179733" s="90"/>
    </row>
    <row r="179734" spans="68:68" customFormat="1">
      <c r="BP179734" s="90"/>
    </row>
    <row r="179735" spans="68:68" customFormat="1">
      <c r="BP179735" s="90"/>
    </row>
    <row r="179736" spans="68:68" customFormat="1">
      <c r="BP179736" s="90"/>
    </row>
    <row r="179737" spans="68:68" customFormat="1">
      <c r="BP179737" s="90"/>
    </row>
    <row r="179738" spans="68:68" customFormat="1">
      <c r="BP179738" s="90"/>
    </row>
    <row r="179739" spans="68:68" customFormat="1">
      <c r="BP179739" s="90"/>
    </row>
    <row r="179740" spans="68:68" customFormat="1">
      <c r="BP179740" s="90"/>
    </row>
    <row r="179741" spans="68:68" customFormat="1">
      <c r="BP179741" s="90"/>
    </row>
    <row r="179742" spans="68:68" customFormat="1">
      <c r="BP179742" s="90"/>
    </row>
    <row r="179743" spans="68:68" customFormat="1">
      <c r="BP179743" s="90"/>
    </row>
    <row r="179744" spans="68:68" customFormat="1">
      <c r="BP179744" s="90"/>
    </row>
    <row r="179745" spans="68:68" customFormat="1">
      <c r="BP179745" s="90"/>
    </row>
    <row r="179746" spans="68:68" customFormat="1">
      <c r="BP179746" s="90"/>
    </row>
    <row r="179747" spans="68:68" customFormat="1">
      <c r="BP179747" s="90"/>
    </row>
    <row r="179748" spans="68:68" customFormat="1">
      <c r="BP179748" s="90"/>
    </row>
    <row r="179749" spans="68:68" customFormat="1">
      <c r="BP179749" s="90"/>
    </row>
    <row r="179750" spans="68:68" customFormat="1">
      <c r="BP179750" s="90"/>
    </row>
    <row r="179751" spans="68:68" customFormat="1">
      <c r="BP179751" s="90"/>
    </row>
    <row r="179752" spans="68:68" customFormat="1">
      <c r="BP179752" s="90"/>
    </row>
    <row r="179753" spans="68:68" customFormat="1">
      <c r="BP179753" s="90"/>
    </row>
    <row r="179754" spans="68:68" customFormat="1">
      <c r="BP179754" s="90"/>
    </row>
    <row r="179755" spans="68:68" customFormat="1">
      <c r="BP179755" s="90"/>
    </row>
    <row r="179756" spans="68:68" customFormat="1">
      <c r="BP179756" s="90"/>
    </row>
    <row r="179757" spans="68:68" customFormat="1">
      <c r="BP179757" s="90"/>
    </row>
    <row r="179758" spans="68:68" customFormat="1">
      <c r="BP179758" s="90"/>
    </row>
    <row r="179759" spans="68:68" customFormat="1">
      <c r="BP179759" s="90"/>
    </row>
    <row r="179760" spans="68:68" customFormat="1">
      <c r="BP179760" s="90"/>
    </row>
    <row r="179761" spans="68:68" customFormat="1">
      <c r="BP179761" s="90"/>
    </row>
    <row r="179762" spans="68:68" customFormat="1">
      <c r="BP179762" s="90"/>
    </row>
    <row r="179763" spans="68:68" customFormat="1">
      <c r="BP179763" s="90"/>
    </row>
    <row r="179764" spans="68:68" customFormat="1">
      <c r="BP179764" s="90"/>
    </row>
    <row r="179765" spans="68:68" customFormat="1">
      <c r="BP179765" s="90"/>
    </row>
    <row r="179766" spans="68:68" customFormat="1">
      <c r="BP179766" s="90"/>
    </row>
    <row r="179767" spans="68:68" customFormat="1">
      <c r="BP179767" s="90"/>
    </row>
    <row r="179768" spans="68:68" customFormat="1">
      <c r="BP179768" s="90"/>
    </row>
    <row r="179769" spans="68:68" customFormat="1">
      <c r="BP179769" s="90"/>
    </row>
    <row r="179770" spans="68:68" customFormat="1">
      <c r="BP179770" s="90"/>
    </row>
    <row r="179771" spans="68:68" customFormat="1">
      <c r="BP179771" s="90"/>
    </row>
    <row r="179772" spans="68:68" customFormat="1">
      <c r="BP179772" s="90"/>
    </row>
    <row r="179773" spans="68:68" customFormat="1">
      <c r="BP179773" s="90"/>
    </row>
    <row r="179774" spans="68:68" customFormat="1">
      <c r="BP179774" s="90"/>
    </row>
    <row r="179775" spans="68:68" customFormat="1">
      <c r="BP179775" s="90"/>
    </row>
    <row r="179776" spans="68:68" customFormat="1">
      <c r="BP179776" s="90"/>
    </row>
    <row r="179777" spans="68:68" customFormat="1">
      <c r="BP179777" s="90"/>
    </row>
    <row r="179778" spans="68:68" customFormat="1">
      <c r="BP179778" s="90"/>
    </row>
    <row r="179779" spans="68:68" customFormat="1">
      <c r="BP179779" s="90"/>
    </row>
    <row r="179780" spans="68:68" customFormat="1">
      <c r="BP179780" s="90"/>
    </row>
    <row r="179781" spans="68:68" customFormat="1">
      <c r="BP179781" s="90"/>
    </row>
    <row r="179782" spans="68:68" customFormat="1">
      <c r="BP179782" s="90"/>
    </row>
    <row r="179783" spans="68:68" customFormat="1">
      <c r="BP179783" s="90"/>
    </row>
    <row r="179784" spans="68:68" customFormat="1">
      <c r="BP179784" s="90"/>
    </row>
    <row r="179785" spans="68:68" customFormat="1">
      <c r="BP179785" s="90"/>
    </row>
    <row r="179786" spans="68:68" customFormat="1">
      <c r="BP179786" s="90"/>
    </row>
    <row r="179787" spans="68:68" customFormat="1">
      <c r="BP179787" s="90"/>
    </row>
    <row r="179788" spans="68:68" customFormat="1">
      <c r="BP179788" s="90"/>
    </row>
    <row r="179789" spans="68:68" customFormat="1">
      <c r="BP179789" s="90"/>
    </row>
    <row r="179790" spans="68:68" customFormat="1">
      <c r="BP179790" s="90"/>
    </row>
    <row r="179791" spans="68:68" customFormat="1">
      <c r="BP179791" s="90"/>
    </row>
    <row r="179792" spans="68:68" customFormat="1">
      <c r="BP179792" s="90"/>
    </row>
    <row r="179793" spans="68:68" customFormat="1">
      <c r="BP179793" s="90"/>
    </row>
    <row r="179794" spans="68:68" customFormat="1">
      <c r="BP179794" s="90"/>
    </row>
    <row r="179795" spans="68:68" customFormat="1">
      <c r="BP179795" s="90"/>
    </row>
    <row r="179796" spans="68:68" customFormat="1">
      <c r="BP179796" s="90"/>
    </row>
    <row r="179797" spans="68:68" customFormat="1">
      <c r="BP179797" s="90"/>
    </row>
    <row r="179798" spans="68:68" customFormat="1">
      <c r="BP179798" s="90"/>
    </row>
    <row r="179799" spans="68:68" customFormat="1">
      <c r="BP179799" s="90"/>
    </row>
    <row r="179800" spans="68:68" customFormat="1">
      <c r="BP179800" s="90"/>
    </row>
    <row r="179801" spans="68:68" customFormat="1">
      <c r="BP179801" s="90"/>
    </row>
    <row r="179802" spans="68:68" customFormat="1">
      <c r="BP179802" s="90"/>
    </row>
    <row r="179803" spans="68:68" customFormat="1">
      <c r="BP179803" s="90"/>
    </row>
    <row r="179804" spans="68:68" customFormat="1">
      <c r="BP179804" s="90"/>
    </row>
    <row r="179805" spans="68:68" customFormat="1">
      <c r="BP179805" s="90"/>
    </row>
    <row r="179806" spans="68:68" customFormat="1">
      <c r="BP179806" s="90"/>
    </row>
    <row r="179807" spans="68:68" customFormat="1">
      <c r="BP179807" s="90"/>
    </row>
    <row r="179808" spans="68:68" customFormat="1">
      <c r="BP179808" s="90"/>
    </row>
    <row r="179809" spans="68:68" customFormat="1">
      <c r="BP179809" s="90"/>
    </row>
    <row r="179810" spans="68:68" customFormat="1">
      <c r="BP179810" s="90"/>
    </row>
    <row r="179811" spans="68:68" customFormat="1">
      <c r="BP179811" s="90"/>
    </row>
    <row r="179812" spans="68:68" customFormat="1">
      <c r="BP179812" s="90"/>
    </row>
    <row r="179813" spans="68:68" customFormat="1">
      <c r="BP179813" s="90"/>
    </row>
    <row r="179814" spans="68:68" customFormat="1">
      <c r="BP179814" s="90"/>
    </row>
    <row r="179815" spans="68:68" customFormat="1">
      <c r="BP179815" s="90"/>
    </row>
    <row r="179816" spans="68:68" customFormat="1">
      <c r="BP179816" s="90"/>
    </row>
    <row r="179817" spans="68:68" customFormat="1">
      <c r="BP179817" s="90"/>
    </row>
    <row r="179818" spans="68:68" customFormat="1">
      <c r="BP179818" s="90"/>
    </row>
    <row r="179819" spans="68:68" customFormat="1">
      <c r="BP179819" s="90"/>
    </row>
    <row r="179820" spans="68:68" customFormat="1">
      <c r="BP179820" s="90"/>
    </row>
    <row r="179821" spans="68:68" customFormat="1">
      <c r="BP179821" s="90"/>
    </row>
    <row r="179822" spans="68:68" customFormat="1">
      <c r="BP179822" s="90"/>
    </row>
    <row r="179823" spans="68:68" customFormat="1">
      <c r="BP179823" s="90"/>
    </row>
    <row r="179824" spans="68:68" customFormat="1">
      <c r="BP179824" s="90"/>
    </row>
    <row r="179825" spans="68:68" customFormat="1">
      <c r="BP179825" s="90"/>
    </row>
    <row r="179826" spans="68:68" customFormat="1">
      <c r="BP179826" s="90"/>
    </row>
    <row r="179827" spans="68:68" customFormat="1">
      <c r="BP179827" s="90"/>
    </row>
    <row r="179828" spans="68:68" customFormat="1">
      <c r="BP179828" s="90"/>
    </row>
    <row r="179829" spans="68:68" customFormat="1">
      <c r="BP179829" s="90"/>
    </row>
    <row r="179830" spans="68:68" customFormat="1">
      <c r="BP179830" s="90"/>
    </row>
    <row r="179831" spans="68:68" customFormat="1">
      <c r="BP179831" s="90"/>
    </row>
    <row r="179832" spans="68:68" customFormat="1">
      <c r="BP179832" s="90"/>
    </row>
    <row r="179833" spans="68:68" customFormat="1">
      <c r="BP179833" s="90"/>
    </row>
    <row r="179834" spans="68:68" customFormat="1">
      <c r="BP179834" s="90"/>
    </row>
    <row r="179835" spans="68:68" customFormat="1">
      <c r="BP179835" s="90"/>
    </row>
    <row r="179836" spans="68:68" customFormat="1">
      <c r="BP179836" s="90"/>
    </row>
    <row r="179837" spans="68:68" customFormat="1">
      <c r="BP179837" s="90"/>
    </row>
    <row r="179838" spans="68:68" customFormat="1">
      <c r="BP179838" s="90"/>
    </row>
    <row r="179839" spans="68:68" customFormat="1">
      <c r="BP179839" s="90"/>
    </row>
    <row r="179840" spans="68:68" customFormat="1">
      <c r="BP179840" s="90"/>
    </row>
    <row r="179841" spans="68:68" customFormat="1">
      <c r="BP179841" s="90"/>
    </row>
    <row r="179842" spans="68:68" customFormat="1">
      <c r="BP179842" s="90"/>
    </row>
    <row r="179843" spans="68:68" customFormat="1">
      <c r="BP179843" s="90"/>
    </row>
    <row r="179844" spans="68:68" customFormat="1">
      <c r="BP179844" s="90"/>
    </row>
    <row r="179845" spans="68:68" customFormat="1">
      <c r="BP179845" s="90"/>
    </row>
    <row r="179846" spans="68:68" customFormat="1">
      <c r="BP179846" s="90"/>
    </row>
    <row r="179847" spans="68:68" customFormat="1">
      <c r="BP179847" s="90"/>
    </row>
    <row r="179848" spans="68:68" customFormat="1">
      <c r="BP179848" s="90"/>
    </row>
    <row r="179849" spans="68:68" customFormat="1">
      <c r="BP179849" s="90"/>
    </row>
    <row r="179850" spans="68:68" customFormat="1">
      <c r="BP179850" s="90"/>
    </row>
    <row r="179851" spans="68:68" customFormat="1">
      <c r="BP179851" s="90"/>
    </row>
    <row r="179852" spans="68:68" customFormat="1">
      <c r="BP179852" s="90"/>
    </row>
    <row r="179853" spans="68:68" customFormat="1">
      <c r="BP179853" s="90"/>
    </row>
    <row r="179854" spans="68:68" customFormat="1">
      <c r="BP179854" s="90"/>
    </row>
    <row r="179855" spans="68:68" customFormat="1">
      <c r="BP179855" s="90"/>
    </row>
    <row r="179856" spans="68:68" customFormat="1">
      <c r="BP179856" s="90"/>
    </row>
    <row r="179857" spans="68:68" customFormat="1">
      <c r="BP179857" s="90"/>
    </row>
    <row r="179858" spans="68:68" customFormat="1">
      <c r="BP179858" s="90"/>
    </row>
    <row r="179859" spans="68:68" customFormat="1">
      <c r="BP179859" s="90"/>
    </row>
    <row r="179860" spans="68:68" customFormat="1">
      <c r="BP179860" s="90"/>
    </row>
    <row r="179861" spans="68:68" customFormat="1">
      <c r="BP179861" s="90"/>
    </row>
    <row r="179862" spans="68:68" customFormat="1">
      <c r="BP179862" s="90"/>
    </row>
    <row r="179863" spans="68:68" customFormat="1">
      <c r="BP179863" s="90"/>
    </row>
    <row r="179864" spans="68:68" customFormat="1">
      <c r="BP179864" s="90"/>
    </row>
    <row r="179865" spans="68:68" customFormat="1">
      <c r="BP179865" s="90"/>
    </row>
    <row r="179866" spans="68:68" customFormat="1">
      <c r="BP179866" s="90"/>
    </row>
    <row r="179867" spans="68:68" customFormat="1">
      <c r="BP179867" s="90"/>
    </row>
    <row r="179868" spans="68:68" customFormat="1">
      <c r="BP179868" s="90"/>
    </row>
    <row r="179869" spans="68:68" customFormat="1">
      <c r="BP179869" s="90"/>
    </row>
    <row r="179870" spans="68:68" customFormat="1">
      <c r="BP179870" s="90"/>
    </row>
    <row r="179871" spans="68:68" customFormat="1">
      <c r="BP179871" s="90"/>
    </row>
    <row r="179872" spans="68:68" customFormat="1">
      <c r="BP179872" s="90"/>
    </row>
    <row r="179873" spans="68:68" customFormat="1">
      <c r="BP179873" s="90"/>
    </row>
    <row r="179874" spans="68:68" customFormat="1">
      <c r="BP179874" s="90"/>
    </row>
    <row r="179875" spans="68:68" customFormat="1">
      <c r="BP179875" s="90"/>
    </row>
    <row r="179876" spans="68:68" customFormat="1">
      <c r="BP179876" s="90"/>
    </row>
    <row r="179877" spans="68:68" customFormat="1">
      <c r="BP179877" s="90"/>
    </row>
    <row r="179878" spans="68:68" customFormat="1">
      <c r="BP179878" s="90"/>
    </row>
    <row r="179879" spans="68:68" customFormat="1">
      <c r="BP179879" s="90"/>
    </row>
    <row r="179880" spans="68:68" customFormat="1">
      <c r="BP179880" s="90"/>
    </row>
    <row r="179881" spans="68:68" customFormat="1">
      <c r="BP179881" s="90"/>
    </row>
    <row r="179882" spans="68:68" customFormat="1">
      <c r="BP179882" s="90"/>
    </row>
    <row r="179883" spans="68:68" customFormat="1">
      <c r="BP179883" s="90"/>
    </row>
    <row r="179884" spans="68:68" customFormat="1">
      <c r="BP179884" s="90"/>
    </row>
    <row r="179885" spans="68:68" customFormat="1">
      <c r="BP179885" s="90"/>
    </row>
    <row r="179886" spans="68:68" customFormat="1">
      <c r="BP179886" s="90"/>
    </row>
    <row r="179887" spans="68:68" customFormat="1">
      <c r="BP179887" s="90"/>
    </row>
    <row r="179888" spans="68:68" customFormat="1">
      <c r="BP179888" s="90"/>
    </row>
    <row r="179889" spans="68:68" customFormat="1">
      <c r="BP179889" s="90"/>
    </row>
    <row r="179890" spans="68:68" customFormat="1">
      <c r="BP179890" s="90"/>
    </row>
    <row r="179891" spans="68:68" customFormat="1">
      <c r="BP179891" s="90"/>
    </row>
    <row r="179892" spans="68:68" customFormat="1">
      <c r="BP179892" s="90"/>
    </row>
    <row r="179893" spans="68:68" customFormat="1">
      <c r="BP179893" s="90"/>
    </row>
    <row r="179894" spans="68:68" customFormat="1">
      <c r="BP179894" s="90"/>
    </row>
    <row r="179895" spans="68:68" customFormat="1">
      <c r="BP179895" s="90"/>
    </row>
    <row r="179896" spans="68:68" customFormat="1">
      <c r="BP179896" s="90"/>
    </row>
    <row r="179897" spans="68:68" customFormat="1">
      <c r="BP179897" s="90"/>
    </row>
    <row r="179898" spans="68:68" customFormat="1">
      <c r="BP179898" s="90"/>
    </row>
    <row r="179899" spans="68:68" customFormat="1">
      <c r="BP179899" s="90"/>
    </row>
    <row r="179900" spans="68:68" customFormat="1">
      <c r="BP179900" s="90"/>
    </row>
    <row r="179901" spans="68:68" customFormat="1">
      <c r="BP179901" s="90"/>
    </row>
    <row r="179902" spans="68:68" customFormat="1">
      <c r="BP179902" s="90"/>
    </row>
    <row r="179903" spans="68:68" customFormat="1">
      <c r="BP179903" s="90"/>
    </row>
    <row r="179904" spans="68:68" customFormat="1">
      <c r="BP179904" s="90"/>
    </row>
    <row r="179905" spans="68:68" customFormat="1">
      <c r="BP179905" s="90"/>
    </row>
    <row r="179906" spans="68:68" customFormat="1">
      <c r="BP179906" s="90"/>
    </row>
    <row r="179907" spans="68:68" customFormat="1">
      <c r="BP179907" s="90"/>
    </row>
    <row r="179908" spans="68:68" customFormat="1">
      <c r="BP179908" s="90"/>
    </row>
    <row r="179909" spans="68:68" customFormat="1">
      <c r="BP179909" s="90"/>
    </row>
    <row r="179910" spans="68:68" customFormat="1">
      <c r="BP179910" s="90"/>
    </row>
    <row r="179911" spans="68:68" customFormat="1">
      <c r="BP179911" s="90"/>
    </row>
    <row r="179912" spans="68:68" customFormat="1">
      <c r="BP179912" s="90"/>
    </row>
    <row r="179913" spans="68:68" customFormat="1">
      <c r="BP179913" s="90"/>
    </row>
    <row r="179914" spans="68:68" customFormat="1">
      <c r="BP179914" s="90"/>
    </row>
    <row r="179915" spans="68:68" customFormat="1">
      <c r="BP179915" s="90"/>
    </row>
    <row r="179916" spans="68:68" customFormat="1">
      <c r="BP179916" s="90"/>
    </row>
    <row r="179917" spans="68:68" customFormat="1">
      <c r="BP179917" s="90"/>
    </row>
    <row r="179918" spans="68:68" customFormat="1">
      <c r="BP179918" s="90"/>
    </row>
    <row r="179919" spans="68:68" customFormat="1">
      <c r="BP179919" s="90"/>
    </row>
    <row r="179920" spans="68:68" customFormat="1">
      <c r="BP179920" s="90"/>
    </row>
    <row r="179921" spans="68:68" customFormat="1">
      <c r="BP179921" s="90"/>
    </row>
    <row r="179922" spans="68:68" customFormat="1">
      <c r="BP179922" s="90"/>
    </row>
    <row r="179923" spans="68:68" customFormat="1">
      <c r="BP179923" s="90"/>
    </row>
    <row r="179924" spans="68:68" customFormat="1">
      <c r="BP179924" s="90"/>
    </row>
    <row r="179925" spans="68:68" customFormat="1">
      <c r="BP179925" s="90"/>
    </row>
    <row r="179926" spans="68:68" customFormat="1">
      <c r="BP179926" s="90"/>
    </row>
    <row r="179927" spans="68:68" customFormat="1">
      <c r="BP179927" s="90"/>
    </row>
    <row r="179928" spans="68:68" customFormat="1">
      <c r="BP179928" s="90"/>
    </row>
    <row r="179929" spans="68:68" customFormat="1">
      <c r="BP179929" s="90"/>
    </row>
    <row r="179930" spans="68:68" customFormat="1">
      <c r="BP179930" s="90"/>
    </row>
    <row r="179931" spans="68:68" customFormat="1">
      <c r="BP179931" s="90"/>
    </row>
    <row r="179932" spans="68:68" customFormat="1">
      <c r="BP179932" s="90"/>
    </row>
    <row r="179933" spans="68:68" customFormat="1">
      <c r="BP179933" s="90"/>
    </row>
    <row r="179934" spans="68:68" customFormat="1">
      <c r="BP179934" s="90"/>
    </row>
    <row r="179935" spans="68:68" customFormat="1">
      <c r="BP179935" s="90"/>
    </row>
    <row r="179936" spans="68:68" customFormat="1">
      <c r="BP179936" s="90"/>
    </row>
    <row r="179937" spans="68:68" customFormat="1">
      <c r="BP179937" s="90"/>
    </row>
    <row r="179938" spans="68:68" customFormat="1">
      <c r="BP179938" s="90"/>
    </row>
    <row r="179939" spans="68:68" customFormat="1">
      <c r="BP179939" s="90"/>
    </row>
    <row r="179940" spans="68:68" customFormat="1">
      <c r="BP179940" s="90"/>
    </row>
    <row r="179941" spans="68:68" customFormat="1">
      <c r="BP179941" s="90"/>
    </row>
    <row r="179942" spans="68:68" customFormat="1">
      <c r="BP179942" s="90"/>
    </row>
    <row r="179943" spans="68:68" customFormat="1">
      <c r="BP179943" s="90"/>
    </row>
    <row r="179944" spans="68:68" customFormat="1">
      <c r="BP179944" s="90"/>
    </row>
    <row r="179945" spans="68:68" customFormat="1">
      <c r="BP179945" s="90"/>
    </row>
    <row r="179946" spans="68:68" customFormat="1">
      <c r="BP179946" s="90"/>
    </row>
    <row r="179947" spans="68:68" customFormat="1">
      <c r="BP179947" s="90"/>
    </row>
    <row r="179948" spans="68:68" customFormat="1">
      <c r="BP179948" s="90"/>
    </row>
    <row r="179949" spans="68:68" customFormat="1">
      <c r="BP179949" s="90"/>
    </row>
    <row r="179950" spans="68:68" customFormat="1">
      <c r="BP179950" s="90"/>
    </row>
    <row r="179951" spans="68:68" customFormat="1">
      <c r="BP179951" s="90"/>
    </row>
    <row r="179952" spans="68:68" customFormat="1">
      <c r="BP179952" s="90"/>
    </row>
    <row r="179953" spans="68:68" customFormat="1">
      <c r="BP179953" s="90"/>
    </row>
    <row r="179954" spans="68:68" customFormat="1">
      <c r="BP179954" s="90"/>
    </row>
    <row r="179955" spans="68:68" customFormat="1">
      <c r="BP179955" s="90"/>
    </row>
    <row r="179956" spans="68:68" customFormat="1">
      <c r="BP179956" s="90"/>
    </row>
    <row r="179957" spans="68:68" customFormat="1">
      <c r="BP179957" s="90"/>
    </row>
    <row r="179958" spans="68:68" customFormat="1">
      <c r="BP179958" s="90"/>
    </row>
    <row r="179959" spans="68:68" customFormat="1">
      <c r="BP179959" s="90"/>
    </row>
    <row r="179960" spans="68:68" customFormat="1">
      <c r="BP179960" s="90"/>
    </row>
    <row r="179961" spans="68:68" customFormat="1">
      <c r="BP179961" s="90"/>
    </row>
    <row r="179962" spans="68:68" customFormat="1">
      <c r="BP179962" s="90"/>
    </row>
    <row r="179963" spans="68:68" customFormat="1">
      <c r="BP179963" s="90"/>
    </row>
    <row r="179964" spans="68:68" customFormat="1">
      <c r="BP179964" s="90"/>
    </row>
    <row r="179965" spans="68:68" customFormat="1">
      <c r="BP179965" s="90"/>
    </row>
    <row r="179966" spans="68:68" customFormat="1">
      <c r="BP179966" s="90"/>
    </row>
    <row r="179967" spans="68:68" customFormat="1">
      <c r="BP179967" s="90"/>
    </row>
    <row r="179968" spans="68:68" customFormat="1">
      <c r="BP179968" s="90"/>
    </row>
    <row r="179969" spans="68:68" customFormat="1">
      <c r="BP179969" s="90"/>
    </row>
    <row r="179970" spans="68:68" customFormat="1">
      <c r="BP179970" s="90"/>
    </row>
    <row r="179971" spans="68:68" customFormat="1">
      <c r="BP179971" s="90"/>
    </row>
    <row r="179972" spans="68:68" customFormat="1">
      <c r="BP179972" s="90"/>
    </row>
    <row r="179973" spans="68:68" customFormat="1">
      <c r="BP179973" s="90"/>
    </row>
    <row r="179974" spans="68:68" customFormat="1">
      <c r="BP179974" s="90"/>
    </row>
    <row r="179975" spans="68:68" customFormat="1">
      <c r="BP179975" s="90"/>
    </row>
    <row r="179976" spans="68:68" customFormat="1">
      <c r="BP179976" s="90"/>
    </row>
    <row r="179977" spans="68:68" customFormat="1">
      <c r="BP179977" s="90"/>
    </row>
    <row r="179978" spans="68:68" customFormat="1">
      <c r="BP179978" s="90"/>
    </row>
    <row r="179979" spans="68:68" customFormat="1">
      <c r="BP179979" s="90"/>
    </row>
    <row r="179980" spans="68:68" customFormat="1">
      <c r="BP179980" s="90"/>
    </row>
    <row r="179981" spans="68:68" customFormat="1">
      <c r="BP179981" s="90"/>
    </row>
    <row r="179982" spans="68:68" customFormat="1">
      <c r="BP179982" s="90"/>
    </row>
    <row r="179983" spans="68:68" customFormat="1">
      <c r="BP179983" s="90"/>
    </row>
    <row r="179984" spans="68:68" customFormat="1">
      <c r="BP179984" s="90"/>
    </row>
    <row r="179985" spans="68:68" customFormat="1">
      <c r="BP179985" s="90"/>
    </row>
    <row r="179986" spans="68:68" customFormat="1">
      <c r="BP179986" s="90"/>
    </row>
    <row r="179987" spans="68:68" customFormat="1">
      <c r="BP179987" s="90"/>
    </row>
    <row r="179988" spans="68:68" customFormat="1">
      <c r="BP179988" s="90"/>
    </row>
    <row r="179989" spans="68:68" customFormat="1">
      <c r="BP179989" s="90"/>
    </row>
    <row r="179990" spans="68:68" customFormat="1">
      <c r="BP179990" s="90"/>
    </row>
    <row r="179991" spans="68:68" customFormat="1">
      <c r="BP179991" s="90"/>
    </row>
    <row r="179992" spans="68:68" customFormat="1">
      <c r="BP179992" s="90"/>
    </row>
    <row r="179993" spans="68:68" customFormat="1">
      <c r="BP179993" s="90"/>
    </row>
    <row r="179994" spans="68:68" customFormat="1">
      <c r="BP179994" s="90"/>
    </row>
    <row r="179995" spans="68:68" customFormat="1">
      <c r="BP179995" s="90"/>
    </row>
    <row r="179996" spans="68:68" customFormat="1">
      <c r="BP179996" s="90"/>
    </row>
    <row r="179997" spans="68:68" customFormat="1">
      <c r="BP179997" s="90"/>
    </row>
    <row r="179998" spans="68:68" customFormat="1">
      <c r="BP179998" s="90"/>
    </row>
    <row r="179999" spans="68:68" customFormat="1">
      <c r="BP179999" s="90"/>
    </row>
    <row r="180000" spans="68:68" customFormat="1">
      <c r="BP180000" s="90"/>
    </row>
    <row r="180001" spans="68:68" customFormat="1">
      <c r="BP180001" s="90"/>
    </row>
    <row r="180002" spans="68:68" customFormat="1">
      <c r="BP180002" s="90"/>
    </row>
    <row r="180003" spans="68:68" customFormat="1">
      <c r="BP180003" s="90"/>
    </row>
    <row r="180004" spans="68:68" customFormat="1">
      <c r="BP180004" s="90"/>
    </row>
    <row r="180005" spans="68:68" customFormat="1">
      <c r="BP180005" s="90"/>
    </row>
    <row r="180006" spans="68:68" customFormat="1">
      <c r="BP180006" s="90"/>
    </row>
    <row r="180007" spans="68:68" customFormat="1">
      <c r="BP180007" s="90"/>
    </row>
    <row r="180008" spans="68:68" customFormat="1">
      <c r="BP180008" s="90"/>
    </row>
    <row r="180009" spans="68:68" customFormat="1">
      <c r="BP180009" s="90"/>
    </row>
    <row r="180010" spans="68:68" customFormat="1">
      <c r="BP180010" s="90"/>
    </row>
    <row r="180011" spans="68:68" customFormat="1">
      <c r="BP180011" s="90"/>
    </row>
    <row r="180012" spans="68:68" customFormat="1">
      <c r="BP180012" s="90"/>
    </row>
    <row r="180013" spans="68:68" customFormat="1">
      <c r="BP180013" s="90"/>
    </row>
    <row r="180014" spans="68:68" customFormat="1">
      <c r="BP180014" s="90"/>
    </row>
    <row r="180015" spans="68:68" customFormat="1">
      <c r="BP180015" s="90"/>
    </row>
    <row r="180016" spans="68:68" customFormat="1">
      <c r="BP180016" s="90"/>
    </row>
    <row r="180017" spans="68:68" customFormat="1">
      <c r="BP180017" s="90"/>
    </row>
    <row r="180018" spans="68:68" customFormat="1">
      <c r="BP180018" s="90"/>
    </row>
    <row r="180019" spans="68:68" customFormat="1">
      <c r="BP180019" s="90"/>
    </row>
    <row r="180020" spans="68:68" customFormat="1">
      <c r="BP180020" s="90"/>
    </row>
    <row r="180021" spans="68:68" customFormat="1">
      <c r="BP180021" s="90"/>
    </row>
    <row r="180022" spans="68:68" customFormat="1">
      <c r="BP180022" s="90"/>
    </row>
    <row r="180023" spans="68:68" customFormat="1">
      <c r="BP180023" s="90"/>
    </row>
    <row r="180024" spans="68:68" customFormat="1">
      <c r="BP180024" s="90"/>
    </row>
    <row r="180025" spans="68:68" customFormat="1">
      <c r="BP180025" s="90"/>
    </row>
    <row r="180026" spans="68:68" customFormat="1">
      <c r="BP180026" s="90"/>
    </row>
    <row r="180027" spans="68:68" customFormat="1">
      <c r="BP180027" s="90"/>
    </row>
    <row r="180028" spans="68:68" customFormat="1">
      <c r="BP180028" s="90"/>
    </row>
    <row r="180029" spans="68:68" customFormat="1">
      <c r="BP180029" s="90"/>
    </row>
    <row r="180030" spans="68:68" customFormat="1">
      <c r="BP180030" s="90"/>
    </row>
    <row r="180031" spans="68:68" customFormat="1">
      <c r="BP180031" s="90"/>
    </row>
    <row r="180032" spans="68:68" customFormat="1">
      <c r="BP180032" s="90"/>
    </row>
    <row r="180033" spans="68:68" customFormat="1">
      <c r="BP180033" s="90"/>
    </row>
    <row r="180034" spans="68:68" customFormat="1">
      <c r="BP180034" s="90"/>
    </row>
    <row r="180035" spans="68:68" customFormat="1">
      <c r="BP180035" s="90"/>
    </row>
    <row r="180036" spans="68:68" customFormat="1">
      <c r="BP180036" s="90"/>
    </row>
    <row r="180037" spans="68:68" customFormat="1">
      <c r="BP180037" s="90"/>
    </row>
    <row r="180038" spans="68:68" customFormat="1">
      <c r="BP180038" s="90"/>
    </row>
    <row r="180039" spans="68:68" customFormat="1">
      <c r="BP180039" s="90"/>
    </row>
    <row r="180040" spans="68:68" customFormat="1">
      <c r="BP180040" s="90"/>
    </row>
    <row r="180041" spans="68:68" customFormat="1">
      <c r="BP180041" s="90"/>
    </row>
    <row r="180042" spans="68:68" customFormat="1">
      <c r="BP180042" s="90"/>
    </row>
    <row r="180043" spans="68:68" customFormat="1">
      <c r="BP180043" s="90"/>
    </row>
    <row r="180044" spans="68:68" customFormat="1">
      <c r="BP180044" s="90"/>
    </row>
    <row r="180045" spans="68:68" customFormat="1">
      <c r="BP180045" s="90"/>
    </row>
    <row r="180046" spans="68:68" customFormat="1">
      <c r="BP180046" s="90"/>
    </row>
    <row r="180047" spans="68:68" customFormat="1">
      <c r="BP180047" s="90"/>
    </row>
    <row r="180048" spans="68:68" customFormat="1">
      <c r="BP180048" s="90"/>
    </row>
    <row r="180049" spans="68:68" customFormat="1">
      <c r="BP180049" s="90"/>
    </row>
    <row r="180050" spans="68:68" customFormat="1">
      <c r="BP180050" s="90"/>
    </row>
    <row r="180051" spans="68:68" customFormat="1">
      <c r="BP180051" s="90"/>
    </row>
    <row r="180052" spans="68:68" customFormat="1">
      <c r="BP180052" s="90"/>
    </row>
    <row r="180053" spans="68:68" customFormat="1">
      <c r="BP180053" s="90"/>
    </row>
    <row r="180054" spans="68:68" customFormat="1">
      <c r="BP180054" s="90"/>
    </row>
    <row r="180055" spans="68:68" customFormat="1">
      <c r="BP180055" s="90"/>
    </row>
    <row r="180056" spans="68:68" customFormat="1">
      <c r="BP180056" s="90"/>
    </row>
    <row r="180057" spans="68:68" customFormat="1">
      <c r="BP180057" s="90"/>
    </row>
    <row r="180058" spans="68:68" customFormat="1">
      <c r="BP180058" s="90"/>
    </row>
    <row r="180059" spans="68:68" customFormat="1">
      <c r="BP180059" s="90"/>
    </row>
    <row r="180060" spans="68:68" customFormat="1">
      <c r="BP180060" s="90"/>
    </row>
    <row r="180061" spans="68:68" customFormat="1">
      <c r="BP180061" s="90"/>
    </row>
    <row r="180062" spans="68:68" customFormat="1">
      <c r="BP180062" s="90"/>
    </row>
    <row r="180063" spans="68:68" customFormat="1">
      <c r="BP180063" s="90"/>
    </row>
    <row r="180064" spans="68:68" customFormat="1">
      <c r="BP180064" s="90"/>
    </row>
    <row r="180065" spans="68:68" customFormat="1">
      <c r="BP180065" s="90"/>
    </row>
    <row r="180066" spans="68:68" customFormat="1">
      <c r="BP180066" s="90"/>
    </row>
    <row r="180067" spans="68:68" customFormat="1">
      <c r="BP180067" s="90"/>
    </row>
    <row r="180068" spans="68:68" customFormat="1">
      <c r="BP180068" s="90"/>
    </row>
    <row r="180069" spans="68:68" customFormat="1">
      <c r="BP180069" s="90"/>
    </row>
    <row r="180070" spans="68:68" customFormat="1">
      <c r="BP180070" s="90"/>
    </row>
    <row r="180071" spans="68:68" customFormat="1">
      <c r="BP180071" s="90"/>
    </row>
    <row r="180072" spans="68:68" customFormat="1">
      <c r="BP180072" s="90"/>
    </row>
    <row r="180073" spans="68:68" customFormat="1">
      <c r="BP180073" s="90"/>
    </row>
    <row r="180074" spans="68:68" customFormat="1">
      <c r="BP180074" s="90"/>
    </row>
    <row r="180075" spans="68:68" customFormat="1">
      <c r="BP180075" s="90"/>
    </row>
    <row r="180076" spans="68:68" customFormat="1">
      <c r="BP180076" s="90"/>
    </row>
    <row r="180077" spans="68:68" customFormat="1">
      <c r="BP180077" s="90"/>
    </row>
    <row r="180078" spans="68:68" customFormat="1">
      <c r="BP180078" s="90"/>
    </row>
    <row r="180079" spans="68:68" customFormat="1">
      <c r="BP180079" s="90"/>
    </row>
    <row r="180080" spans="68:68" customFormat="1">
      <c r="BP180080" s="90"/>
    </row>
    <row r="180081" spans="68:68" customFormat="1">
      <c r="BP180081" s="90"/>
    </row>
    <row r="180082" spans="68:68" customFormat="1">
      <c r="BP180082" s="90"/>
    </row>
    <row r="180083" spans="68:68" customFormat="1">
      <c r="BP180083" s="90"/>
    </row>
    <row r="180084" spans="68:68" customFormat="1">
      <c r="BP180084" s="90"/>
    </row>
    <row r="180085" spans="68:68" customFormat="1">
      <c r="BP180085" s="90"/>
    </row>
    <row r="180086" spans="68:68" customFormat="1">
      <c r="BP180086" s="90"/>
    </row>
    <row r="180087" spans="68:68" customFormat="1">
      <c r="BP180087" s="90"/>
    </row>
    <row r="180088" spans="68:68" customFormat="1">
      <c r="BP180088" s="90"/>
    </row>
    <row r="180089" spans="68:68" customFormat="1">
      <c r="BP180089" s="90"/>
    </row>
    <row r="180090" spans="68:68" customFormat="1">
      <c r="BP180090" s="90"/>
    </row>
    <row r="180091" spans="68:68" customFormat="1">
      <c r="BP180091" s="90"/>
    </row>
    <row r="180092" spans="68:68" customFormat="1">
      <c r="BP180092" s="90"/>
    </row>
    <row r="180093" spans="68:68" customFormat="1">
      <c r="BP180093" s="90"/>
    </row>
    <row r="180094" spans="68:68" customFormat="1">
      <c r="BP180094" s="90"/>
    </row>
    <row r="180095" spans="68:68" customFormat="1">
      <c r="BP180095" s="90"/>
    </row>
    <row r="180096" spans="68:68" customFormat="1">
      <c r="BP180096" s="90"/>
    </row>
    <row r="180097" spans="68:68" customFormat="1">
      <c r="BP180097" s="90"/>
    </row>
    <row r="180098" spans="68:68" customFormat="1">
      <c r="BP180098" s="90"/>
    </row>
    <row r="180099" spans="68:68" customFormat="1">
      <c r="BP180099" s="90"/>
    </row>
    <row r="180100" spans="68:68" customFormat="1">
      <c r="BP180100" s="90"/>
    </row>
    <row r="180101" spans="68:68" customFormat="1">
      <c r="BP180101" s="90"/>
    </row>
    <row r="180102" spans="68:68" customFormat="1">
      <c r="BP180102" s="90"/>
    </row>
    <row r="180103" spans="68:68" customFormat="1">
      <c r="BP180103" s="90"/>
    </row>
    <row r="180104" spans="68:68" customFormat="1">
      <c r="BP180104" s="90"/>
    </row>
    <row r="180105" spans="68:68" customFormat="1">
      <c r="BP180105" s="90"/>
    </row>
    <row r="180106" spans="68:68" customFormat="1">
      <c r="BP180106" s="90"/>
    </row>
    <row r="180107" spans="68:68" customFormat="1">
      <c r="BP180107" s="90"/>
    </row>
    <row r="180108" spans="68:68" customFormat="1">
      <c r="BP180108" s="90"/>
    </row>
    <row r="180109" spans="68:68" customFormat="1">
      <c r="BP180109" s="90"/>
    </row>
    <row r="180110" spans="68:68" customFormat="1">
      <c r="BP180110" s="90"/>
    </row>
    <row r="180111" spans="68:68" customFormat="1">
      <c r="BP180111" s="90"/>
    </row>
    <row r="180112" spans="68:68" customFormat="1">
      <c r="BP180112" s="90"/>
    </row>
    <row r="180113" spans="68:68" customFormat="1">
      <c r="BP180113" s="90"/>
    </row>
    <row r="180114" spans="68:68" customFormat="1">
      <c r="BP180114" s="90"/>
    </row>
    <row r="180115" spans="68:68" customFormat="1">
      <c r="BP180115" s="90"/>
    </row>
    <row r="180116" spans="68:68" customFormat="1">
      <c r="BP180116" s="90"/>
    </row>
    <row r="180117" spans="68:68" customFormat="1">
      <c r="BP180117" s="90"/>
    </row>
    <row r="180118" spans="68:68" customFormat="1">
      <c r="BP180118" s="90"/>
    </row>
    <row r="180119" spans="68:68" customFormat="1">
      <c r="BP180119" s="90"/>
    </row>
    <row r="180120" spans="68:68" customFormat="1">
      <c r="BP180120" s="90"/>
    </row>
    <row r="180121" spans="68:68" customFormat="1">
      <c r="BP180121" s="90"/>
    </row>
    <row r="180122" spans="68:68" customFormat="1">
      <c r="BP180122" s="90"/>
    </row>
    <row r="180123" spans="68:68" customFormat="1">
      <c r="BP180123" s="90"/>
    </row>
    <row r="180124" spans="68:68" customFormat="1">
      <c r="BP180124" s="90"/>
    </row>
    <row r="180125" spans="68:68" customFormat="1">
      <c r="BP180125" s="90"/>
    </row>
    <row r="180126" spans="68:68" customFormat="1">
      <c r="BP180126" s="90"/>
    </row>
    <row r="180127" spans="68:68" customFormat="1">
      <c r="BP180127" s="90"/>
    </row>
    <row r="180128" spans="68:68" customFormat="1">
      <c r="BP180128" s="90"/>
    </row>
    <row r="180129" spans="68:68" customFormat="1">
      <c r="BP180129" s="90"/>
    </row>
    <row r="180130" spans="68:68" customFormat="1">
      <c r="BP180130" s="90"/>
    </row>
    <row r="180131" spans="68:68" customFormat="1">
      <c r="BP180131" s="90"/>
    </row>
    <row r="180132" spans="68:68" customFormat="1">
      <c r="BP180132" s="90"/>
    </row>
    <row r="180133" spans="68:68" customFormat="1">
      <c r="BP180133" s="90"/>
    </row>
    <row r="180134" spans="68:68" customFormat="1">
      <c r="BP180134" s="90"/>
    </row>
    <row r="180135" spans="68:68" customFormat="1">
      <c r="BP180135" s="90"/>
    </row>
    <row r="180136" spans="68:68" customFormat="1">
      <c r="BP180136" s="90"/>
    </row>
    <row r="180137" spans="68:68" customFormat="1">
      <c r="BP180137" s="90"/>
    </row>
    <row r="180138" spans="68:68" customFormat="1">
      <c r="BP180138" s="90"/>
    </row>
    <row r="180139" spans="68:68" customFormat="1">
      <c r="BP180139" s="90"/>
    </row>
    <row r="180140" spans="68:68" customFormat="1">
      <c r="BP180140" s="90"/>
    </row>
    <row r="180141" spans="68:68" customFormat="1">
      <c r="BP180141" s="90"/>
    </row>
    <row r="180142" spans="68:68" customFormat="1">
      <c r="BP180142" s="90"/>
    </row>
    <row r="180143" spans="68:68" customFormat="1">
      <c r="BP180143" s="90"/>
    </row>
    <row r="180144" spans="68:68" customFormat="1">
      <c r="BP180144" s="90"/>
    </row>
    <row r="180145" spans="68:68" customFormat="1">
      <c r="BP180145" s="90"/>
    </row>
    <row r="180146" spans="68:68" customFormat="1">
      <c r="BP180146" s="90"/>
    </row>
    <row r="180147" spans="68:68" customFormat="1">
      <c r="BP180147" s="90"/>
    </row>
    <row r="180148" spans="68:68" customFormat="1">
      <c r="BP180148" s="90"/>
    </row>
    <row r="180149" spans="68:68" customFormat="1">
      <c r="BP180149" s="90"/>
    </row>
    <row r="180150" spans="68:68" customFormat="1">
      <c r="BP180150" s="90"/>
    </row>
    <row r="180151" spans="68:68" customFormat="1">
      <c r="BP180151" s="90"/>
    </row>
    <row r="180152" spans="68:68" customFormat="1">
      <c r="BP180152" s="90"/>
    </row>
    <row r="180153" spans="68:68" customFormat="1">
      <c r="BP180153" s="90"/>
    </row>
    <row r="180154" spans="68:68" customFormat="1">
      <c r="BP180154" s="90"/>
    </row>
    <row r="180155" spans="68:68" customFormat="1">
      <c r="BP180155" s="90"/>
    </row>
    <row r="180156" spans="68:68" customFormat="1">
      <c r="BP180156" s="90"/>
    </row>
    <row r="180157" spans="68:68" customFormat="1">
      <c r="BP180157" s="90"/>
    </row>
    <row r="180158" spans="68:68" customFormat="1">
      <c r="BP180158" s="90"/>
    </row>
    <row r="180159" spans="68:68" customFormat="1">
      <c r="BP180159" s="90"/>
    </row>
    <row r="180160" spans="68:68" customFormat="1">
      <c r="BP180160" s="90"/>
    </row>
    <row r="180161" spans="68:68" customFormat="1">
      <c r="BP180161" s="90"/>
    </row>
    <row r="180162" spans="68:68" customFormat="1">
      <c r="BP180162" s="90"/>
    </row>
    <row r="180163" spans="68:68" customFormat="1">
      <c r="BP180163" s="90"/>
    </row>
    <row r="180164" spans="68:68" customFormat="1">
      <c r="BP180164" s="90"/>
    </row>
    <row r="180165" spans="68:68" customFormat="1">
      <c r="BP180165" s="90"/>
    </row>
    <row r="180166" spans="68:68" customFormat="1">
      <c r="BP180166" s="90"/>
    </row>
    <row r="180167" spans="68:68" customFormat="1">
      <c r="BP180167" s="90"/>
    </row>
    <row r="180168" spans="68:68" customFormat="1">
      <c r="BP180168" s="90"/>
    </row>
    <row r="180169" spans="68:68" customFormat="1">
      <c r="BP180169" s="90"/>
    </row>
    <row r="180170" spans="68:68" customFormat="1">
      <c r="BP180170" s="90"/>
    </row>
    <row r="180171" spans="68:68" customFormat="1">
      <c r="BP180171" s="90"/>
    </row>
    <row r="180172" spans="68:68" customFormat="1">
      <c r="BP180172" s="90"/>
    </row>
    <row r="180173" spans="68:68" customFormat="1">
      <c r="BP180173" s="90"/>
    </row>
    <row r="180174" spans="68:68" customFormat="1">
      <c r="BP180174" s="90"/>
    </row>
    <row r="180175" spans="68:68" customFormat="1">
      <c r="BP180175" s="90"/>
    </row>
    <row r="180176" spans="68:68" customFormat="1">
      <c r="BP180176" s="90"/>
    </row>
    <row r="180177" spans="68:68" customFormat="1">
      <c r="BP180177" s="90"/>
    </row>
    <row r="180178" spans="68:68" customFormat="1">
      <c r="BP180178" s="90"/>
    </row>
    <row r="180179" spans="68:68" customFormat="1">
      <c r="BP180179" s="90"/>
    </row>
    <row r="180180" spans="68:68" customFormat="1">
      <c r="BP180180" s="90"/>
    </row>
    <row r="180181" spans="68:68" customFormat="1">
      <c r="BP180181" s="90"/>
    </row>
    <row r="180182" spans="68:68" customFormat="1">
      <c r="BP180182" s="90"/>
    </row>
    <row r="180183" spans="68:68" customFormat="1">
      <c r="BP180183" s="90"/>
    </row>
    <row r="180184" spans="68:68" customFormat="1">
      <c r="BP180184" s="90"/>
    </row>
    <row r="180185" spans="68:68" customFormat="1">
      <c r="BP180185" s="90"/>
    </row>
    <row r="180186" spans="68:68" customFormat="1">
      <c r="BP180186" s="90"/>
    </row>
    <row r="180187" spans="68:68" customFormat="1">
      <c r="BP180187" s="90"/>
    </row>
    <row r="180188" spans="68:68" customFormat="1">
      <c r="BP180188" s="90"/>
    </row>
    <row r="180189" spans="68:68" customFormat="1">
      <c r="BP180189" s="90"/>
    </row>
    <row r="180190" spans="68:68" customFormat="1">
      <c r="BP180190" s="90"/>
    </row>
    <row r="180191" spans="68:68" customFormat="1">
      <c r="BP180191" s="90"/>
    </row>
    <row r="180192" spans="68:68" customFormat="1">
      <c r="BP180192" s="90"/>
    </row>
    <row r="180193" spans="68:68" customFormat="1">
      <c r="BP180193" s="90"/>
    </row>
    <row r="180194" spans="68:68" customFormat="1">
      <c r="BP180194" s="90"/>
    </row>
    <row r="180195" spans="68:68" customFormat="1">
      <c r="BP180195" s="90"/>
    </row>
    <row r="180196" spans="68:68" customFormat="1">
      <c r="BP180196" s="90"/>
    </row>
    <row r="180197" spans="68:68" customFormat="1">
      <c r="BP180197" s="90"/>
    </row>
    <row r="180198" spans="68:68" customFormat="1">
      <c r="BP180198" s="90"/>
    </row>
    <row r="180199" spans="68:68" customFormat="1">
      <c r="BP180199" s="90"/>
    </row>
    <row r="180200" spans="68:68" customFormat="1">
      <c r="BP180200" s="90"/>
    </row>
    <row r="180201" spans="68:68" customFormat="1">
      <c r="BP180201" s="90"/>
    </row>
    <row r="180202" spans="68:68" customFormat="1">
      <c r="BP180202" s="90"/>
    </row>
    <row r="180203" spans="68:68" customFormat="1">
      <c r="BP180203" s="90"/>
    </row>
    <row r="180204" spans="68:68" customFormat="1">
      <c r="BP180204" s="90"/>
    </row>
    <row r="180205" spans="68:68" customFormat="1">
      <c r="BP180205" s="90"/>
    </row>
    <row r="180206" spans="68:68" customFormat="1">
      <c r="BP180206" s="90"/>
    </row>
    <row r="180207" spans="68:68" customFormat="1">
      <c r="BP180207" s="90"/>
    </row>
    <row r="180208" spans="68:68" customFormat="1">
      <c r="BP180208" s="90"/>
    </row>
    <row r="180209" spans="68:68" customFormat="1">
      <c r="BP180209" s="90"/>
    </row>
    <row r="180210" spans="68:68" customFormat="1">
      <c r="BP180210" s="90"/>
    </row>
    <row r="180211" spans="68:68" customFormat="1">
      <c r="BP180211" s="90"/>
    </row>
    <row r="180212" spans="68:68" customFormat="1">
      <c r="BP180212" s="90"/>
    </row>
    <row r="180213" spans="68:68" customFormat="1">
      <c r="BP180213" s="90"/>
    </row>
    <row r="180214" spans="68:68" customFormat="1">
      <c r="BP180214" s="90"/>
    </row>
    <row r="180215" spans="68:68" customFormat="1">
      <c r="BP180215" s="90"/>
    </row>
    <row r="180216" spans="68:68" customFormat="1">
      <c r="BP180216" s="90"/>
    </row>
    <row r="180217" spans="68:68" customFormat="1">
      <c r="BP180217" s="90"/>
    </row>
    <row r="180218" spans="68:68" customFormat="1">
      <c r="BP180218" s="90"/>
    </row>
    <row r="180219" spans="68:68" customFormat="1">
      <c r="BP180219" s="90"/>
    </row>
    <row r="180220" spans="68:68" customFormat="1">
      <c r="BP180220" s="90"/>
    </row>
    <row r="180221" spans="68:68" customFormat="1">
      <c r="BP180221" s="90"/>
    </row>
    <row r="180222" spans="68:68" customFormat="1">
      <c r="BP180222" s="90"/>
    </row>
    <row r="180223" spans="68:68" customFormat="1">
      <c r="BP180223" s="90"/>
    </row>
    <row r="180224" spans="68:68" customFormat="1">
      <c r="BP180224" s="90"/>
    </row>
    <row r="180225" spans="68:68" customFormat="1">
      <c r="BP180225" s="90"/>
    </row>
    <row r="180226" spans="68:68" customFormat="1">
      <c r="BP180226" s="90"/>
    </row>
    <row r="180227" spans="68:68" customFormat="1">
      <c r="BP180227" s="90"/>
    </row>
    <row r="180228" spans="68:68" customFormat="1">
      <c r="BP180228" s="90"/>
    </row>
    <row r="180229" spans="68:68" customFormat="1">
      <c r="BP180229" s="90"/>
    </row>
    <row r="180230" spans="68:68" customFormat="1">
      <c r="BP180230" s="90"/>
    </row>
    <row r="180231" spans="68:68" customFormat="1">
      <c r="BP180231" s="90"/>
    </row>
    <row r="180232" spans="68:68" customFormat="1">
      <c r="BP180232" s="90"/>
    </row>
    <row r="180233" spans="68:68" customFormat="1">
      <c r="BP180233" s="90"/>
    </row>
    <row r="180234" spans="68:68" customFormat="1">
      <c r="BP180234" s="90"/>
    </row>
    <row r="180235" spans="68:68" customFormat="1">
      <c r="BP180235" s="90"/>
    </row>
    <row r="180236" spans="68:68" customFormat="1">
      <c r="BP180236" s="90"/>
    </row>
    <row r="180237" spans="68:68" customFormat="1">
      <c r="BP180237" s="90"/>
    </row>
    <row r="180238" spans="68:68" customFormat="1">
      <c r="BP180238" s="90"/>
    </row>
    <row r="180239" spans="68:68" customFormat="1">
      <c r="BP180239" s="90"/>
    </row>
    <row r="180240" spans="68:68" customFormat="1">
      <c r="BP180240" s="90"/>
    </row>
    <row r="180241" spans="68:68" customFormat="1">
      <c r="BP180241" s="90"/>
    </row>
    <row r="180242" spans="68:68" customFormat="1">
      <c r="BP180242" s="90"/>
    </row>
    <row r="180243" spans="68:68" customFormat="1">
      <c r="BP180243" s="90"/>
    </row>
    <row r="180244" spans="68:68" customFormat="1">
      <c r="BP180244" s="90"/>
    </row>
    <row r="180245" spans="68:68" customFormat="1">
      <c r="BP180245" s="90"/>
    </row>
    <row r="180246" spans="68:68" customFormat="1">
      <c r="BP180246" s="90"/>
    </row>
    <row r="180247" spans="68:68" customFormat="1">
      <c r="BP180247" s="90"/>
    </row>
    <row r="180248" spans="68:68" customFormat="1">
      <c r="BP180248" s="90"/>
    </row>
    <row r="180249" spans="68:68" customFormat="1">
      <c r="BP180249" s="90"/>
    </row>
    <row r="180250" spans="68:68" customFormat="1">
      <c r="BP180250" s="90"/>
    </row>
    <row r="180251" spans="68:68" customFormat="1">
      <c r="BP180251" s="90"/>
    </row>
    <row r="180252" spans="68:68" customFormat="1">
      <c r="BP180252" s="90"/>
    </row>
    <row r="180253" spans="68:68" customFormat="1">
      <c r="BP180253" s="90"/>
    </row>
    <row r="180254" spans="68:68" customFormat="1">
      <c r="BP180254" s="90"/>
    </row>
    <row r="180255" spans="68:68" customFormat="1">
      <c r="BP180255" s="90"/>
    </row>
    <row r="180256" spans="68:68" customFormat="1">
      <c r="BP180256" s="90"/>
    </row>
    <row r="180257" spans="68:68" customFormat="1">
      <c r="BP180257" s="90"/>
    </row>
    <row r="180258" spans="68:68" customFormat="1">
      <c r="BP180258" s="90"/>
    </row>
    <row r="180259" spans="68:68" customFormat="1">
      <c r="BP180259" s="90"/>
    </row>
    <row r="180260" spans="68:68" customFormat="1">
      <c r="BP180260" s="90"/>
    </row>
    <row r="180261" spans="68:68" customFormat="1">
      <c r="BP180261" s="90"/>
    </row>
    <row r="180262" spans="68:68" customFormat="1">
      <c r="BP180262" s="90"/>
    </row>
    <row r="180263" spans="68:68" customFormat="1">
      <c r="BP180263" s="90"/>
    </row>
    <row r="180264" spans="68:68" customFormat="1">
      <c r="BP180264" s="90"/>
    </row>
    <row r="180265" spans="68:68" customFormat="1">
      <c r="BP180265" s="90"/>
    </row>
    <row r="180266" spans="68:68" customFormat="1">
      <c r="BP180266" s="90"/>
    </row>
    <row r="180267" spans="68:68" customFormat="1">
      <c r="BP180267" s="90"/>
    </row>
    <row r="180268" spans="68:68" customFormat="1">
      <c r="BP180268" s="90"/>
    </row>
    <row r="180269" spans="68:68" customFormat="1">
      <c r="BP180269" s="90"/>
    </row>
    <row r="180270" spans="68:68" customFormat="1">
      <c r="BP180270" s="90"/>
    </row>
    <row r="180271" spans="68:68" customFormat="1">
      <c r="BP180271" s="90"/>
    </row>
    <row r="180272" spans="68:68" customFormat="1">
      <c r="BP180272" s="90"/>
    </row>
    <row r="180273" spans="68:68" customFormat="1">
      <c r="BP180273" s="90"/>
    </row>
    <row r="180274" spans="68:68" customFormat="1">
      <c r="BP180274" s="90"/>
    </row>
    <row r="180275" spans="68:68" customFormat="1">
      <c r="BP180275" s="90"/>
    </row>
    <row r="180276" spans="68:68" customFormat="1">
      <c r="BP180276" s="90"/>
    </row>
    <row r="180277" spans="68:68" customFormat="1">
      <c r="BP180277" s="90"/>
    </row>
    <row r="180278" spans="68:68" customFormat="1">
      <c r="BP180278" s="90"/>
    </row>
    <row r="180279" spans="68:68" customFormat="1">
      <c r="BP180279" s="90"/>
    </row>
    <row r="180280" spans="68:68" customFormat="1">
      <c r="BP180280" s="90"/>
    </row>
    <row r="180281" spans="68:68" customFormat="1">
      <c r="BP180281" s="90"/>
    </row>
    <row r="180282" spans="68:68" customFormat="1">
      <c r="BP180282" s="90"/>
    </row>
    <row r="180283" spans="68:68" customFormat="1">
      <c r="BP180283" s="90"/>
    </row>
    <row r="180284" spans="68:68" customFormat="1">
      <c r="BP180284" s="90"/>
    </row>
    <row r="180285" spans="68:68" customFormat="1">
      <c r="BP180285" s="90"/>
    </row>
    <row r="180286" spans="68:68" customFormat="1">
      <c r="BP180286" s="90"/>
    </row>
    <row r="180287" spans="68:68" customFormat="1">
      <c r="BP180287" s="90"/>
    </row>
    <row r="180288" spans="68:68" customFormat="1">
      <c r="BP180288" s="90"/>
    </row>
    <row r="180289" spans="68:68" customFormat="1">
      <c r="BP180289" s="90"/>
    </row>
    <row r="180290" spans="68:68" customFormat="1">
      <c r="BP180290" s="90"/>
    </row>
    <row r="180291" spans="68:68" customFormat="1">
      <c r="BP180291" s="90"/>
    </row>
    <row r="180292" spans="68:68" customFormat="1">
      <c r="BP180292" s="90"/>
    </row>
    <row r="180293" spans="68:68" customFormat="1">
      <c r="BP180293" s="90"/>
    </row>
    <row r="180294" spans="68:68" customFormat="1">
      <c r="BP180294" s="90"/>
    </row>
    <row r="180295" spans="68:68" customFormat="1">
      <c r="BP180295" s="90"/>
    </row>
    <row r="180296" spans="68:68" customFormat="1">
      <c r="BP180296" s="90"/>
    </row>
    <row r="180297" spans="68:68" customFormat="1">
      <c r="BP180297" s="90"/>
    </row>
    <row r="180298" spans="68:68" customFormat="1">
      <c r="BP180298" s="90"/>
    </row>
    <row r="180299" spans="68:68" customFormat="1">
      <c r="BP180299" s="90"/>
    </row>
    <row r="180300" spans="68:68" customFormat="1">
      <c r="BP180300" s="90"/>
    </row>
    <row r="180301" spans="68:68" customFormat="1">
      <c r="BP180301" s="90"/>
    </row>
    <row r="180302" spans="68:68" customFormat="1">
      <c r="BP180302" s="90"/>
    </row>
    <row r="180303" spans="68:68" customFormat="1">
      <c r="BP180303" s="90"/>
    </row>
    <row r="180304" spans="68:68" customFormat="1">
      <c r="BP180304" s="90"/>
    </row>
    <row r="180305" spans="68:68" customFormat="1">
      <c r="BP180305" s="90"/>
    </row>
    <row r="180306" spans="68:68" customFormat="1">
      <c r="BP180306" s="90"/>
    </row>
    <row r="180307" spans="68:68" customFormat="1">
      <c r="BP180307" s="90"/>
    </row>
    <row r="180308" spans="68:68" customFormat="1">
      <c r="BP180308" s="90"/>
    </row>
    <row r="180309" spans="68:68" customFormat="1">
      <c r="BP180309" s="90"/>
    </row>
    <row r="180310" spans="68:68" customFormat="1">
      <c r="BP180310" s="90"/>
    </row>
    <row r="180311" spans="68:68" customFormat="1">
      <c r="BP180311" s="90"/>
    </row>
    <row r="180312" spans="68:68" customFormat="1">
      <c r="BP180312" s="90"/>
    </row>
    <row r="180313" spans="68:68" customFormat="1">
      <c r="BP180313" s="90"/>
    </row>
    <row r="180314" spans="68:68" customFormat="1">
      <c r="BP180314" s="90"/>
    </row>
    <row r="180315" spans="68:68" customFormat="1">
      <c r="BP180315" s="90"/>
    </row>
    <row r="180316" spans="68:68" customFormat="1">
      <c r="BP180316" s="90"/>
    </row>
    <row r="180317" spans="68:68" customFormat="1">
      <c r="BP180317" s="90"/>
    </row>
    <row r="180318" spans="68:68" customFormat="1">
      <c r="BP180318" s="90"/>
    </row>
    <row r="180319" spans="68:68" customFormat="1">
      <c r="BP180319" s="90"/>
    </row>
    <row r="180320" spans="68:68" customFormat="1">
      <c r="BP180320" s="90"/>
    </row>
    <row r="180321" spans="68:68" customFormat="1">
      <c r="BP180321" s="90"/>
    </row>
    <row r="180322" spans="68:68" customFormat="1">
      <c r="BP180322" s="90"/>
    </row>
    <row r="180323" spans="68:68" customFormat="1">
      <c r="BP180323" s="90"/>
    </row>
    <row r="180324" spans="68:68" customFormat="1">
      <c r="BP180324" s="90"/>
    </row>
    <row r="180325" spans="68:68" customFormat="1">
      <c r="BP180325" s="90"/>
    </row>
    <row r="180326" spans="68:68" customFormat="1">
      <c r="BP180326" s="90"/>
    </row>
    <row r="180327" spans="68:68" customFormat="1">
      <c r="BP180327" s="90"/>
    </row>
    <row r="180328" spans="68:68" customFormat="1">
      <c r="BP180328" s="90"/>
    </row>
    <row r="180329" spans="68:68" customFormat="1">
      <c r="BP180329" s="90"/>
    </row>
    <row r="180330" spans="68:68" customFormat="1">
      <c r="BP180330" s="90"/>
    </row>
    <row r="180331" spans="68:68" customFormat="1">
      <c r="BP180331" s="90"/>
    </row>
    <row r="180332" spans="68:68" customFormat="1">
      <c r="BP180332" s="90"/>
    </row>
    <row r="180333" spans="68:68" customFormat="1">
      <c r="BP180333" s="90"/>
    </row>
    <row r="180334" spans="68:68" customFormat="1">
      <c r="BP180334" s="90"/>
    </row>
    <row r="180335" spans="68:68" customFormat="1">
      <c r="BP180335" s="90"/>
    </row>
    <row r="180336" spans="68:68" customFormat="1">
      <c r="BP180336" s="90"/>
    </row>
    <row r="180337" spans="68:68" customFormat="1">
      <c r="BP180337" s="90"/>
    </row>
    <row r="180338" spans="68:68" customFormat="1">
      <c r="BP180338" s="90"/>
    </row>
    <row r="180339" spans="68:68" customFormat="1">
      <c r="BP180339" s="90"/>
    </row>
    <row r="180340" spans="68:68" customFormat="1">
      <c r="BP180340" s="90"/>
    </row>
    <row r="180341" spans="68:68" customFormat="1">
      <c r="BP180341" s="90"/>
    </row>
    <row r="180342" spans="68:68" customFormat="1">
      <c r="BP180342" s="90"/>
    </row>
    <row r="180343" spans="68:68" customFormat="1">
      <c r="BP180343" s="90"/>
    </row>
    <row r="180344" spans="68:68" customFormat="1">
      <c r="BP180344" s="90"/>
    </row>
    <row r="180345" spans="68:68" customFormat="1">
      <c r="BP180345" s="90"/>
    </row>
    <row r="180346" spans="68:68" customFormat="1">
      <c r="BP180346" s="90"/>
    </row>
    <row r="180347" spans="68:68" customFormat="1">
      <c r="BP180347" s="90"/>
    </row>
    <row r="180348" spans="68:68" customFormat="1">
      <c r="BP180348" s="90"/>
    </row>
    <row r="180349" spans="68:68" customFormat="1">
      <c r="BP180349" s="90"/>
    </row>
    <row r="180350" spans="68:68" customFormat="1">
      <c r="BP180350" s="90"/>
    </row>
    <row r="180351" spans="68:68" customFormat="1">
      <c r="BP180351" s="90"/>
    </row>
    <row r="180352" spans="68:68" customFormat="1">
      <c r="BP180352" s="90"/>
    </row>
    <row r="180353" spans="68:68" customFormat="1">
      <c r="BP180353" s="90"/>
    </row>
    <row r="180354" spans="68:68" customFormat="1">
      <c r="BP180354" s="90"/>
    </row>
    <row r="180355" spans="68:68" customFormat="1">
      <c r="BP180355" s="90"/>
    </row>
    <row r="180356" spans="68:68" customFormat="1">
      <c r="BP180356" s="90"/>
    </row>
    <row r="180357" spans="68:68" customFormat="1">
      <c r="BP180357" s="90"/>
    </row>
    <row r="180358" spans="68:68" customFormat="1">
      <c r="BP180358" s="90"/>
    </row>
    <row r="180359" spans="68:68" customFormat="1">
      <c r="BP180359" s="90"/>
    </row>
    <row r="180360" spans="68:68" customFormat="1">
      <c r="BP180360" s="90"/>
    </row>
    <row r="180361" spans="68:68" customFormat="1">
      <c r="BP180361" s="90"/>
    </row>
    <row r="180362" spans="68:68" customFormat="1">
      <c r="BP180362" s="90"/>
    </row>
    <row r="180363" spans="68:68" customFormat="1">
      <c r="BP180363" s="90"/>
    </row>
    <row r="180364" spans="68:68" customFormat="1">
      <c r="BP180364" s="90"/>
    </row>
    <row r="180365" spans="68:68" customFormat="1">
      <c r="BP180365" s="90"/>
    </row>
    <row r="180366" spans="68:68" customFormat="1">
      <c r="BP180366" s="90"/>
    </row>
    <row r="180367" spans="68:68" customFormat="1">
      <c r="BP180367" s="90"/>
    </row>
    <row r="180368" spans="68:68" customFormat="1">
      <c r="BP180368" s="90"/>
    </row>
    <row r="180369" spans="68:68" customFormat="1">
      <c r="BP180369" s="90"/>
    </row>
    <row r="180370" spans="68:68" customFormat="1">
      <c r="BP180370" s="90"/>
    </row>
    <row r="180371" spans="68:68" customFormat="1">
      <c r="BP180371" s="90"/>
    </row>
    <row r="180372" spans="68:68" customFormat="1">
      <c r="BP180372" s="90"/>
    </row>
    <row r="180373" spans="68:68" customFormat="1">
      <c r="BP180373" s="90"/>
    </row>
    <row r="180374" spans="68:68" customFormat="1">
      <c r="BP180374" s="90"/>
    </row>
    <row r="180375" spans="68:68" customFormat="1">
      <c r="BP180375" s="90"/>
    </row>
    <row r="180376" spans="68:68" customFormat="1">
      <c r="BP180376" s="90"/>
    </row>
    <row r="180377" spans="68:68" customFormat="1">
      <c r="BP180377" s="90"/>
    </row>
    <row r="180378" spans="68:68" customFormat="1">
      <c r="BP180378" s="90"/>
    </row>
    <row r="180379" spans="68:68" customFormat="1">
      <c r="BP180379" s="90"/>
    </row>
    <row r="180380" spans="68:68" customFormat="1">
      <c r="BP180380" s="90"/>
    </row>
    <row r="180381" spans="68:68" customFormat="1">
      <c r="BP180381" s="90"/>
    </row>
    <row r="180382" spans="68:68" customFormat="1">
      <c r="BP180382" s="90"/>
    </row>
    <row r="180383" spans="68:68" customFormat="1">
      <c r="BP180383" s="90"/>
    </row>
    <row r="180384" spans="68:68" customFormat="1">
      <c r="BP180384" s="90"/>
    </row>
    <row r="180385" spans="68:68" customFormat="1">
      <c r="BP180385" s="90"/>
    </row>
    <row r="180386" spans="68:68" customFormat="1">
      <c r="BP180386" s="90"/>
    </row>
    <row r="180387" spans="68:68" customFormat="1">
      <c r="BP180387" s="90"/>
    </row>
    <row r="180388" spans="68:68" customFormat="1">
      <c r="BP180388" s="90"/>
    </row>
    <row r="180389" spans="68:68" customFormat="1">
      <c r="BP180389" s="90"/>
    </row>
    <row r="180390" spans="68:68" customFormat="1">
      <c r="BP180390" s="90"/>
    </row>
    <row r="180391" spans="68:68" customFormat="1">
      <c r="BP180391" s="90"/>
    </row>
    <row r="180392" spans="68:68" customFormat="1">
      <c r="BP180392" s="90"/>
    </row>
    <row r="180393" spans="68:68" customFormat="1">
      <c r="BP180393" s="90"/>
    </row>
    <row r="180394" spans="68:68" customFormat="1">
      <c r="BP180394" s="90"/>
    </row>
    <row r="180395" spans="68:68" customFormat="1">
      <c r="BP180395" s="90"/>
    </row>
    <row r="180396" spans="68:68" customFormat="1">
      <c r="BP180396" s="90"/>
    </row>
    <row r="180397" spans="68:68" customFormat="1">
      <c r="BP180397" s="90"/>
    </row>
    <row r="180398" spans="68:68" customFormat="1">
      <c r="BP180398" s="90"/>
    </row>
    <row r="180399" spans="68:68" customFormat="1">
      <c r="BP180399" s="90"/>
    </row>
    <row r="180400" spans="68:68" customFormat="1">
      <c r="BP180400" s="90"/>
    </row>
    <row r="180401" spans="68:68" customFormat="1">
      <c r="BP180401" s="90"/>
    </row>
    <row r="180402" spans="68:68" customFormat="1">
      <c r="BP180402" s="90"/>
    </row>
    <row r="180403" spans="68:68" customFormat="1">
      <c r="BP180403" s="90"/>
    </row>
    <row r="180404" spans="68:68" customFormat="1">
      <c r="BP180404" s="90"/>
    </row>
    <row r="180405" spans="68:68" customFormat="1">
      <c r="BP180405" s="90"/>
    </row>
    <row r="180406" spans="68:68" customFormat="1">
      <c r="BP180406" s="90"/>
    </row>
    <row r="180407" spans="68:68" customFormat="1">
      <c r="BP180407" s="90"/>
    </row>
    <row r="180408" spans="68:68" customFormat="1">
      <c r="BP180408" s="90"/>
    </row>
    <row r="180409" spans="68:68" customFormat="1">
      <c r="BP180409" s="90"/>
    </row>
    <row r="180410" spans="68:68" customFormat="1">
      <c r="BP180410" s="90"/>
    </row>
    <row r="180411" spans="68:68" customFormat="1">
      <c r="BP180411" s="90"/>
    </row>
    <row r="180412" spans="68:68" customFormat="1">
      <c r="BP180412" s="90"/>
    </row>
    <row r="180413" spans="68:68" customFormat="1">
      <c r="BP180413" s="90"/>
    </row>
    <row r="180414" spans="68:68" customFormat="1">
      <c r="BP180414" s="90"/>
    </row>
    <row r="180415" spans="68:68" customFormat="1">
      <c r="BP180415" s="90"/>
    </row>
    <row r="180416" spans="68:68" customFormat="1">
      <c r="BP180416" s="90"/>
    </row>
    <row r="180417" spans="68:68" customFormat="1">
      <c r="BP180417" s="90"/>
    </row>
    <row r="180418" spans="68:68" customFormat="1">
      <c r="BP180418" s="90"/>
    </row>
    <row r="180419" spans="68:68" customFormat="1">
      <c r="BP180419" s="90"/>
    </row>
    <row r="180420" spans="68:68" customFormat="1">
      <c r="BP180420" s="90"/>
    </row>
    <row r="180421" spans="68:68" customFormat="1">
      <c r="BP180421" s="90"/>
    </row>
    <row r="180422" spans="68:68" customFormat="1">
      <c r="BP180422" s="90"/>
    </row>
    <row r="180423" spans="68:68" customFormat="1">
      <c r="BP180423" s="90"/>
    </row>
    <row r="180424" spans="68:68" customFormat="1">
      <c r="BP180424" s="90"/>
    </row>
    <row r="180425" spans="68:68" customFormat="1">
      <c r="BP180425" s="90"/>
    </row>
    <row r="180426" spans="68:68" customFormat="1">
      <c r="BP180426" s="90"/>
    </row>
    <row r="180427" spans="68:68" customFormat="1">
      <c r="BP180427" s="90"/>
    </row>
    <row r="180428" spans="68:68" customFormat="1">
      <c r="BP180428" s="90"/>
    </row>
    <row r="180429" spans="68:68" customFormat="1">
      <c r="BP180429" s="90"/>
    </row>
    <row r="180430" spans="68:68" customFormat="1">
      <c r="BP180430" s="90"/>
    </row>
    <row r="180431" spans="68:68" customFormat="1">
      <c r="BP180431" s="90"/>
    </row>
    <row r="180432" spans="68:68" customFormat="1">
      <c r="BP180432" s="90"/>
    </row>
    <row r="180433" spans="68:68" customFormat="1">
      <c r="BP180433" s="90"/>
    </row>
    <row r="180434" spans="68:68" customFormat="1">
      <c r="BP180434" s="90"/>
    </row>
    <row r="180435" spans="68:68" customFormat="1">
      <c r="BP180435" s="90"/>
    </row>
    <row r="180436" spans="68:68" customFormat="1">
      <c r="BP180436" s="90"/>
    </row>
    <row r="180437" spans="68:68" customFormat="1">
      <c r="BP180437" s="90"/>
    </row>
    <row r="180438" spans="68:68" customFormat="1">
      <c r="BP180438" s="90"/>
    </row>
    <row r="180439" spans="68:68" customFormat="1">
      <c r="BP180439" s="90"/>
    </row>
    <row r="180440" spans="68:68" customFormat="1">
      <c r="BP180440" s="90"/>
    </row>
    <row r="180441" spans="68:68" customFormat="1">
      <c r="BP180441" s="90"/>
    </row>
    <row r="180442" spans="68:68" customFormat="1">
      <c r="BP180442" s="90"/>
    </row>
    <row r="180443" spans="68:68" customFormat="1">
      <c r="BP180443" s="90"/>
    </row>
    <row r="180444" spans="68:68" customFormat="1">
      <c r="BP180444" s="90"/>
    </row>
    <row r="180445" spans="68:68" customFormat="1">
      <c r="BP180445" s="90"/>
    </row>
    <row r="180446" spans="68:68" customFormat="1">
      <c r="BP180446" s="90"/>
    </row>
    <row r="180447" spans="68:68" customFormat="1">
      <c r="BP180447" s="90"/>
    </row>
    <row r="180448" spans="68:68" customFormat="1">
      <c r="BP180448" s="90"/>
    </row>
    <row r="180449" spans="68:68" customFormat="1">
      <c r="BP180449" s="90"/>
    </row>
    <row r="180450" spans="68:68" customFormat="1">
      <c r="BP180450" s="90"/>
    </row>
    <row r="180451" spans="68:68" customFormat="1">
      <c r="BP180451" s="90"/>
    </row>
    <row r="180452" spans="68:68" customFormat="1">
      <c r="BP180452" s="90"/>
    </row>
    <row r="180453" spans="68:68" customFormat="1">
      <c r="BP180453" s="90"/>
    </row>
    <row r="180454" spans="68:68" customFormat="1">
      <c r="BP180454" s="90"/>
    </row>
    <row r="180455" spans="68:68" customFormat="1">
      <c r="BP180455" s="90"/>
    </row>
    <row r="180456" spans="68:68" customFormat="1">
      <c r="BP180456" s="90"/>
    </row>
    <row r="180457" spans="68:68" customFormat="1">
      <c r="BP180457" s="90"/>
    </row>
    <row r="180458" spans="68:68" customFormat="1">
      <c r="BP180458" s="90"/>
    </row>
    <row r="180459" spans="68:68" customFormat="1">
      <c r="BP180459" s="90"/>
    </row>
    <row r="180460" spans="68:68" customFormat="1">
      <c r="BP180460" s="90"/>
    </row>
    <row r="180461" spans="68:68" customFormat="1">
      <c r="BP180461" s="90"/>
    </row>
    <row r="180462" spans="68:68" customFormat="1">
      <c r="BP180462" s="90"/>
    </row>
    <row r="180463" spans="68:68" customFormat="1">
      <c r="BP180463" s="90"/>
    </row>
    <row r="180464" spans="68:68" customFormat="1">
      <c r="BP180464" s="90"/>
    </row>
    <row r="180465" spans="68:68" customFormat="1">
      <c r="BP180465" s="90"/>
    </row>
    <row r="180466" spans="68:68" customFormat="1">
      <c r="BP180466" s="90"/>
    </row>
    <row r="180467" spans="68:68" customFormat="1">
      <c r="BP180467" s="90"/>
    </row>
    <row r="180468" spans="68:68" customFormat="1">
      <c r="BP180468" s="90"/>
    </row>
    <row r="180469" spans="68:68" customFormat="1">
      <c r="BP180469" s="90"/>
    </row>
    <row r="180470" spans="68:68" customFormat="1">
      <c r="BP180470" s="90"/>
    </row>
    <row r="180471" spans="68:68" customFormat="1">
      <c r="BP180471" s="90"/>
    </row>
    <row r="180472" spans="68:68" customFormat="1">
      <c r="BP180472" s="90"/>
    </row>
    <row r="180473" spans="68:68" customFormat="1">
      <c r="BP180473" s="90"/>
    </row>
    <row r="180474" spans="68:68" customFormat="1">
      <c r="BP180474" s="90"/>
    </row>
    <row r="180475" spans="68:68" customFormat="1">
      <c r="BP180475" s="90"/>
    </row>
    <row r="180476" spans="68:68" customFormat="1">
      <c r="BP180476" s="90"/>
    </row>
    <row r="180477" spans="68:68" customFormat="1">
      <c r="BP180477" s="90"/>
    </row>
    <row r="180478" spans="68:68" customFormat="1">
      <c r="BP180478" s="90"/>
    </row>
    <row r="180479" spans="68:68" customFormat="1">
      <c r="BP180479" s="90"/>
    </row>
    <row r="180480" spans="68:68" customFormat="1">
      <c r="BP180480" s="90"/>
    </row>
    <row r="180481" spans="68:68" customFormat="1">
      <c r="BP180481" s="90"/>
    </row>
    <row r="180482" spans="68:68" customFormat="1">
      <c r="BP180482" s="90"/>
    </row>
    <row r="180483" spans="68:68" customFormat="1">
      <c r="BP180483" s="90"/>
    </row>
    <row r="180484" spans="68:68" customFormat="1">
      <c r="BP180484" s="90"/>
    </row>
    <row r="180485" spans="68:68" customFormat="1">
      <c r="BP180485" s="90"/>
    </row>
    <row r="180486" spans="68:68" customFormat="1">
      <c r="BP180486" s="90"/>
    </row>
    <row r="180487" spans="68:68" customFormat="1">
      <c r="BP180487" s="90"/>
    </row>
    <row r="180488" spans="68:68" customFormat="1">
      <c r="BP180488" s="90"/>
    </row>
    <row r="180489" spans="68:68" customFormat="1">
      <c r="BP180489" s="90"/>
    </row>
    <row r="180490" spans="68:68" customFormat="1">
      <c r="BP180490" s="90"/>
    </row>
    <row r="180491" spans="68:68" customFormat="1">
      <c r="BP180491" s="90"/>
    </row>
    <row r="180492" spans="68:68" customFormat="1">
      <c r="BP180492" s="90"/>
    </row>
    <row r="180493" spans="68:68" customFormat="1">
      <c r="BP180493" s="90"/>
    </row>
    <row r="180494" spans="68:68" customFormat="1">
      <c r="BP180494" s="90"/>
    </row>
    <row r="180495" spans="68:68" customFormat="1">
      <c r="BP180495" s="90"/>
    </row>
    <row r="180496" spans="68:68" customFormat="1">
      <c r="BP180496" s="90"/>
    </row>
    <row r="180497" spans="68:68" customFormat="1">
      <c r="BP180497" s="90"/>
    </row>
    <row r="180498" spans="68:68" customFormat="1">
      <c r="BP180498" s="90"/>
    </row>
    <row r="180499" spans="68:68" customFormat="1">
      <c r="BP180499" s="90"/>
    </row>
    <row r="180500" spans="68:68" customFormat="1">
      <c r="BP180500" s="90"/>
    </row>
    <row r="180501" spans="68:68" customFormat="1">
      <c r="BP180501" s="90"/>
    </row>
    <row r="180502" spans="68:68" customFormat="1">
      <c r="BP180502" s="90"/>
    </row>
    <row r="180503" spans="68:68" customFormat="1">
      <c r="BP180503" s="90"/>
    </row>
    <row r="180504" spans="68:68" customFormat="1">
      <c r="BP180504" s="90"/>
    </row>
    <row r="180505" spans="68:68" customFormat="1">
      <c r="BP180505" s="90"/>
    </row>
    <row r="180506" spans="68:68" customFormat="1">
      <c r="BP180506" s="90"/>
    </row>
    <row r="180507" spans="68:68" customFormat="1">
      <c r="BP180507" s="90"/>
    </row>
    <row r="180508" spans="68:68" customFormat="1">
      <c r="BP180508" s="90"/>
    </row>
    <row r="180509" spans="68:68" customFormat="1">
      <c r="BP180509" s="90"/>
    </row>
    <row r="180510" spans="68:68" customFormat="1">
      <c r="BP180510" s="90"/>
    </row>
    <row r="180511" spans="68:68" customFormat="1">
      <c r="BP180511" s="90"/>
    </row>
    <row r="180512" spans="68:68" customFormat="1">
      <c r="BP180512" s="90"/>
    </row>
    <row r="180513" spans="68:68" customFormat="1">
      <c r="BP180513" s="90"/>
    </row>
    <row r="180514" spans="68:68" customFormat="1">
      <c r="BP180514" s="90"/>
    </row>
    <row r="180515" spans="68:68" customFormat="1">
      <c r="BP180515" s="90"/>
    </row>
    <row r="180516" spans="68:68" customFormat="1">
      <c r="BP180516" s="90"/>
    </row>
    <row r="180517" spans="68:68" customFormat="1">
      <c r="BP180517" s="90"/>
    </row>
    <row r="180518" spans="68:68" customFormat="1">
      <c r="BP180518" s="90"/>
    </row>
    <row r="180519" spans="68:68" customFormat="1">
      <c r="BP180519" s="90"/>
    </row>
    <row r="180520" spans="68:68" customFormat="1">
      <c r="BP180520" s="90"/>
    </row>
    <row r="180521" spans="68:68" customFormat="1">
      <c r="BP180521" s="90"/>
    </row>
    <row r="180522" spans="68:68" customFormat="1">
      <c r="BP180522" s="90"/>
    </row>
    <row r="180523" spans="68:68" customFormat="1">
      <c r="BP180523" s="90"/>
    </row>
    <row r="180524" spans="68:68" customFormat="1">
      <c r="BP180524" s="90"/>
    </row>
    <row r="180525" spans="68:68" customFormat="1">
      <c r="BP180525" s="90"/>
    </row>
    <row r="180526" spans="68:68" customFormat="1">
      <c r="BP180526" s="90"/>
    </row>
    <row r="180527" spans="68:68" customFormat="1">
      <c r="BP180527" s="90"/>
    </row>
    <row r="180528" spans="68:68" customFormat="1">
      <c r="BP180528" s="90"/>
    </row>
    <row r="180529" spans="68:68" customFormat="1">
      <c r="BP180529" s="90"/>
    </row>
    <row r="180530" spans="68:68" customFormat="1">
      <c r="BP180530" s="90"/>
    </row>
    <row r="180531" spans="68:68" customFormat="1">
      <c r="BP180531" s="90"/>
    </row>
    <row r="180532" spans="68:68" customFormat="1">
      <c r="BP180532" s="90"/>
    </row>
    <row r="180533" spans="68:68" customFormat="1">
      <c r="BP180533" s="90"/>
    </row>
    <row r="180534" spans="68:68" customFormat="1">
      <c r="BP180534" s="90"/>
    </row>
    <row r="180535" spans="68:68" customFormat="1">
      <c r="BP180535" s="90"/>
    </row>
    <row r="180536" spans="68:68" customFormat="1">
      <c r="BP180536" s="90"/>
    </row>
    <row r="180537" spans="68:68" customFormat="1">
      <c r="BP180537" s="90"/>
    </row>
    <row r="180538" spans="68:68" customFormat="1">
      <c r="BP180538" s="90"/>
    </row>
    <row r="180539" spans="68:68" customFormat="1">
      <c r="BP180539" s="90"/>
    </row>
    <row r="180540" spans="68:68" customFormat="1">
      <c r="BP180540" s="90"/>
    </row>
    <row r="180541" spans="68:68" customFormat="1">
      <c r="BP180541" s="90"/>
    </row>
    <row r="180542" spans="68:68" customFormat="1">
      <c r="BP180542" s="90"/>
    </row>
    <row r="180543" spans="68:68" customFormat="1">
      <c r="BP180543" s="90"/>
    </row>
    <row r="180544" spans="68:68" customFormat="1">
      <c r="BP180544" s="90"/>
    </row>
    <row r="180545" spans="68:68" customFormat="1">
      <c r="BP180545" s="90"/>
    </row>
    <row r="180546" spans="68:68" customFormat="1">
      <c r="BP180546" s="90"/>
    </row>
    <row r="180547" spans="68:68" customFormat="1">
      <c r="BP180547" s="90"/>
    </row>
    <row r="180548" spans="68:68" customFormat="1">
      <c r="BP180548" s="90"/>
    </row>
    <row r="180549" spans="68:68" customFormat="1">
      <c r="BP180549" s="90"/>
    </row>
    <row r="180550" spans="68:68" customFormat="1">
      <c r="BP180550" s="90"/>
    </row>
    <row r="180551" spans="68:68" customFormat="1">
      <c r="BP180551" s="90"/>
    </row>
    <row r="180552" spans="68:68" customFormat="1">
      <c r="BP180552" s="90"/>
    </row>
    <row r="180553" spans="68:68" customFormat="1">
      <c r="BP180553" s="90"/>
    </row>
    <row r="180554" spans="68:68" customFormat="1">
      <c r="BP180554" s="90"/>
    </row>
    <row r="180555" spans="68:68" customFormat="1">
      <c r="BP180555" s="90"/>
    </row>
    <row r="180556" spans="68:68" customFormat="1">
      <c r="BP180556" s="90"/>
    </row>
    <row r="180557" spans="68:68" customFormat="1">
      <c r="BP180557" s="90"/>
    </row>
    <row r="180558" spans="68:68" customFormat="1">
      <c r="BP180558" s="90"/>
    </row>
    <row r="180559" spans="68:68" customFormat="1">
      <c r="BP180559" s="90"/>
    </row>
    <row r="180560" spans="68:68" customFormat="1">
      <c r="BP180560" s="90"/>
    </row>
    <row r="180561" spans="68:68" customFormat="1">
      <c r="BP180561" s="90"/>
    </row>
    <row r="180562" spans="68:68" customFormat="1">
      <c r="BP180562" s="90"/>
    </row>
    <row r="180563" spans="68:68" customFormat="1">
      <c r="BP180563" s="90"/>
    </row>
    <row r="180564" spans="68:68" customFormat="1">
      <c r="BP180564" s="90"/>
    </row>
    <row r="180565" spans="68:68" customFormat="1">
      <c r="BP180565" s="90"/>
    </row>
    <row r="180566" spans="68:68" customFormat="1">
      <c r="BP180566" s="90"/>
    </row>
    <row r="180567" spans="68:68" customFormat="1">
      <c r="BP180567" s="90"/>
    </row>
    <row r="180568" spans="68:68" customFormat="1">
      <c r="BP180568" s="90"/>
    </row>
    <row r="180569" spans="68:68" customFormat="1">
      <c r="BP180569" s="90"/>
    </row>
    <row r="180570" spans="68:68" customFormat="1">
      <c r="BP180570" s="90"/>
    </row>
    <row r="180571" spans="68:68" customFormat="1">
      <c r="BP180571" s="90"/>
    </row>
    <row r="180572" spans="68:68" customFormat="1">
      <c r="BP180572" s="90"/>
    </row>
    <row r="180573" spans="68:68" customFormat="1">
      <c r="BP180573" s="90"/>
    </row>
    <row r="180574" spans="68:68" customFormat="1">
      <c r="BP180574" s="90"/>
    </row>
    <row r="180575" spans="68:68" customFormat="1">
      <c r="BP180575" s="90"/>
    </row>
    <row r="180576" spans="68:68" customFormat="1">
      <c r="BP180576" s="90"/>
    </row>
    <row r="180577" spans="68:68" customFormat="1">
      <c r="BP180577" s="90"/>
    </row>
    <row r="180578" spans="68:68" customFormat="1">
      <c r="BP180578" s="90"/>
    </row>
    <row r="180579" spans="68:68" customFormat="1">
      <c r="BP180579" s="90"/>
    </row>
    <row r="180580" spans="68:68" customFormat="1">
      <c r="BP180580" s="90"/>
    </row>
    <row r="180581" spans="68:68" customFormat="1">
      <c r="BP180581" s="90"/>
    </row>
    <row r="180582" spans="68:68" customFormat="1">
      <c r="BP180582" s="90"/>
    </row>
    <row r="180583" spans="68:68" customFormat="1">
      <c r="BP180583" s="90"/>
    </row>
    <row r="180584" spans="68:68" customFormat="1">
      <c r="BP180584" s="90"/>
    </row>
    <row r="180585" spans="68:68" customFormat="1">
      <c r="BP180585" s="90"/>
    </row>
    <row r="180586" spans="68:68" customFormat="1">
      <c r="BP180586" s="90"/>
    </row>
    <row r="180587" spans="68:68" customFormat="1">
      <c r="BP180587" s="90"/>
    </row>
    <row r="180588" spans="68:68" customFormat="1">
      <c r="BP180588" s="90"/>
    </row>
    <row r="180589" spans="68:68" customFormat="1">
      <c r="BP180589" s="90"/>
    </row>
    <row r="180590" spans="68:68" customFormat="1">
      <c r="BP180590" s="90"/>
    </row>
    <row r="180591" spans="68:68" customFormat="1">
      <c r="BP180591" s="90"/>
    </row>
    <row r="180592" spans="68:68" customFormat="1">
      <c r="BP180592" s="90"/>
    </row>
    <row r="180593" spans="68:68" customFormat="1">
      <c r="BP180593" s="90"/>
    </row>
    <row r="180594" spans="68:68" customFormat="1">
      <c r="BP180594" s="90"/>
    </row>
    <row r="180595" spans="68:68" customFormat="1">
      <c r="BP180595" s="90"/>
    </row>
    <row r="180596" spans="68:68" customFormat="1">
      <c r="BP180596" s="90"/>
    </row>
    <row r="180597" spans="68:68" customFormat="1">
      <c r="BP180597" s="90"/>
    </row>
    <row r="180598" spans="68:68" customFormat="1">
      <c r="BP180598" s="90"/>
    </row>
    <row r="180599" spans="68:68" customFormat="1">
      <c r="BP180599" s="90"/>
    </row>
    <row r="180600" spans="68:68" customFormat="1">
      <c r="BP180600" s="90"/>
    </row>
    <row r="180601" spans="68:68" customFormat="1">
      <c r="BP180601" s="90"/>
    </row>
    <row r="180602" spans="68:68" customFormat="1">
      <c r="BP180602" s="90"/>
    </row>
    <row r="180603" spans="68:68" customFormat="1">
      <c r="BP180603" s="90"/>
    </row>
    <row r="180604" spans="68:68" customFormat="1">
      <c r="BP180604" s="90"/>
    </row>
    <row r="180605" spans="68:68" customFormat="1">
      <c r="BP180605" s="90"/>
    </row>
    <row r="180606" spans="68:68" customFormat="1">
      <c r="BP180606" s="90"/>
    </row>
    <row r="180607" spans="68:68" customFormat="1">
      <c r="BP180607" s="90"/>
    </row>
    <row r="180608" spans="68:68" customFormat="1">
      <c r="BP180608" s="90"/>
    </row>
    <row r="180609" spans="68:68" customFormat="1">
      <c r="BP180609" s="90"/>
    </row>
    <row r="180610" spans="68:68" customFormat="1">
      <c r="BP180610" s="90"/>
    </row>
    <row r="180611" spans="68:68" customFormat="1">
      <c r="BP180611" s="90"/>
    </row>
    <row r="180612" spans="68:68" customFormat="1">
      <c r="BP180612" s="90"/>
    </row>
    <row r="180613" spans="68:68" customFormat="1">
      <c r="BP180613" s="90"/>
    </row>
    <row r="180614" spans="68:68" customFormat="1">
      <c r="BP180614" s="90"/>
    </row>
    <row r="180615" spans="68:68" customFormat="1">
      <c r="BP180615" s="90"/>
    </row>
    <row r="180616" spans="68:68" customFormat="1">
      <c r="BP180616" s="90"/>
    </row>
    <row r="180617" spans="68:68" customFormat="1">
      <c r="BP180617" s="90"/>
    </row>
    <row r="180618" spans="68:68" customFormat="1">
      <c r="BP180618" s="90"/>
    </row>
    <row r="180619" spans="68:68" customFormat="1">
      <c r="BP180619" s="90"/>
    </row>
    <row r="180620" spans="68:68" customFormat="1">
      <c r="BP180620" s="90"/>
    </row>
    <row r="180621" spans="68:68" customFormat="1">
      <c r="BP180621" s="90"/>
    </row>
    <row r="180622" spans="68:68" customFormat="1">
      <c r="BP180622" s="90"/>
    </row>
    <row r="180623" spans="68:68" customFormat="1">
      <c r="BP180623" s="90"/>
    </row>
    <row r="180624" spans="68:68" customFormat="1">
      <c r="BP180624" s="90"/>
    </row>
    <row r="180625" spans="68:68" customFormat="1">
      <c r="BP180625" s="90"/>
    </row>
    <row r="180626" spans="68:68" customFormat="1">
      <c r="BP180626" s="90"/>
    </row>
    <row r="180627" spans="68:68" customFormat="1">
      <c r="BP180627" s="90"/>
    </row>
    <row r="180628" spans="68:68" customFormat="1">
      <c r="BP180628" s="90"/>
    </row>
    <row r="180629" spans="68:68" customFormat="1">
      <c r="BP180629" s="90"/>
    </row>
    <row r="180630" spans="68:68" customFormat="1">
      <c r="BP180630" s="90"/>
    </row>
    <row r="180631" spans="68:68" customFormat="1">
      <c r="BP180631" s="90"/>
    </row>
    <row r="180632" spans="68:68" customFormat="1">
      <c r="BP180632" s="90"/>
    </row>
    <row r="180633" spans="68:68" customFormat="1">
      <c r="BP180633" s="90"/>
    </row>
    <row r="180634" spans="68:68" customFormat="1">
      <c r="BP180634" s="90"/>
    </row>
    <row r="180635" spans="68:68" customFormat="1">
      <c r="BP180635" s="90"/>
    </row>
    <row r="180636" spans="68:68" customFormat="1">
      <c r="BP180636" s="90"/>
    </row>
    <row r="180637" spans="68:68" customFormat="1">
      <c r="BP180637" s="90"/>
    </row>
    <row r="180638" spans="68:68" customFormat="1">
      <c r="BP180638" s="90"/>
    </row>
    <row r="180639" spans="68:68" customFormat="1">
      <c r="BP180639" s="90"/>
    </row>
    <row r="180640" spans="68:68" customFormat="1">
      <c r="BP180640" s="90"/>
    </row>
    <row r="180641" spans="68:68" customFormat="1">
      <c r="BP180641" s="90"/>
    </row>
    <row r="180642" spans="68:68" customFormat="1">
      <c r="BP180642" s="90"/>
    </row>
    <row r="180643" spans="68:68" customFormat="1">
      <c r="BP180643" s="90"/>
    </row>
    <row r="180644" spans="68:68" customFormat="1">
      <c r="BP180644" s="90"/>
    </row>
    <row r="180645" spans="68:68" customFormat="1">
      <c r="BP180645" s="90"/>
    </row>
    <row r="180646" spans="68:68" customFormat="1">
      <c r="BP180646" s="90"/>
    </row>
    <row r="180647" spans="68:68" customFormat="1">
      <c r="BP180647" s="90"/>
    </row>
    <row r="180648" spans="68:68" customFormat="1">
      <c r="BP180648" s="90"/>
    </row>
    <row r="180649" spans="68:68" customFormat="1">
      <c r="BP180649" s="90"/>
    </row>
    <row r="180650" spans="68:68" customFormat="1">
      <c r="BP180650" s="90"/>
    </row>
    <row r="180651" spans="68:68" customFormat="1">
      <c r="BP180651" s="90"/>
    </row>
    <row r="180652" spans="68:68" customFormat="1">
      <c r="BP180652" s="90"/>
    </row>
    <row r="180653" spans="68:68" customFormat="1">
      <c r="BP180653" s="90"/>
    </row>
    <row r="180654" spans="68:68" customFormat="1">
      <c r="BP180654" s="90"/>
    </row>
    <row r="180655" spans="68:68" customFormat="1">
      <c r="BP180655" s="90"/>
    </row>
    <row r="180656" spans="68:68" customFormat="1">
      <c r="BP180656" s="90"/>
    </row>
    <row r="180657" spans="68:68" customFormat="1">
      <c r="BP180657" s="90"/>
    </row>
    <row r="180658" spans="68:68" customFormat="1">
      <c r="BP180658" s="90"/>
    </row>
    <row r="180659" spans="68:68" customFormat="1">
      <c r="BP180659" s="90"/>
    </row>
    <row r="180660" spans="68:68" customFormat="1">
      <c r="BP180660" s="90"/>
    </row>
    <row r="180661" spans="68:68" customFormat="1">
      <c r="BP180661" s="90"/>
    </row>
    <row r="180662" spans="68:68" customFormat="1">
      <c r="BP180662" s="90"/>
    </row>
    <row r="180663" spans="68:68" customFormat="1">
      <c r="BP180663" s="90"/>
    </row>
    <row r="180664" spans="68:68" customFormat="1">
      <c r="BP180664" s="90"/>
    </row>
    <row r="180665" spans="68:68" customFormat="1">
      <c r="BP180665" s="90"/>
    </row>
    <row r="180666" spans="68:68" customFormat="1">
      <c r="BP180666" s="90"/>
    </row>
    <row r="180667" spans="68:68" customFormat="1">
      <c r="BP180667" s="90"/>
    </row>
    <row r="180668" spans="68:68" customFormat="1">
      <c r="BP180668" s="90"/>
    </row>
    <row r="180669" spans="68:68" customFormat="1">
      <c r="BP180669" s="90"/>
    </row>
    <row r="180670" spans="68:68" customFormat="1">
      <c r="BP180670" s="90"/>
    </row>
    <row r="180671" spans="68:68" customFormat="1">
      <c r="BP180671" s="90"/>
    </row>
    <row r="180672" spans="68:68" customFormat="1">
      <c r="BP180672" s="90"/>
    </row>
    <row r="180673" spans="68:68" customFormat="1">
      <c r="BP180673" s="90"/>
    </row>
    <row r="180674" spans="68:68" customFormat="1">
      <c r="BP180674" s="90"/>
    </row>
    <row r="180675" spans="68:68" customFormat="1">
      <c r="BP180675" s="90"/>
    </row>
    <row r="180676" spans="68:68" customFormat="1">
      <c r="BP180676" s="90"/>
    </row>
    <row r="180677" spans="68:68" customFormat="1">
      <c r="BP180677" s="90"/>
    </row>
    <row r="180678" spans="68:68" customFormat="1">
      <c r="BP180678" s="90"/>
    </row>
    <row r="180679" spans="68:68" customFormat="1">
      <c r="BP180679" s="90"/>
    </row>
    <row r="180680" spans="68:68" customFormat="1">
      <c r="BP180680" s="90"/>
    </row>
    <row r="180681" spans="68:68" customFormat="1">
      <c r="BP180681" s="90"/>
    </row>
    <row r="180682" spans="68:68" customFormat="1">
      <c r="BP180682" s="90"/>
    </row>
    <row r="180683" spans="68:68" customFormat="1">
      <c r="BP180683" s="90"/>
    </row>
    <row r="180684" spans="68:68" customFormat="1">
      <c r="BP180684" s="90"/>
    </row>
    <row r="180685" spans="68:68" customFormat="1">
      <c r="BP180685" s="90"/>
    </row>
    <row r="180686" spans="68:68" customFormat="1">
      <c r="BP180686" s="90"/>
    </row>
    <row r="180687" spans="68:68" customFormat="1">
      <c r="BP180687" s="90"/>
    </row>
    <row r="180688" spans="68:68" customFormat="1">
      <c r="BP180688" s="90"/>
    </row>
    <row r="180689" spans="68:68" customFormat="1">
      <c r="BP180689" s="90"/>
    </row>
    <row r="180690" spans="68:68" customFormat="1">
      <c r="BP180690" s="90"/>
    </row>
    <row r="180691" spans="68:68" customFormat="1">
      <c r="BP180691" s="90"/>
    </row>
    <row r="180692" spans="68:68" customFormat="1">
      <c r="BP180692" s="90"/>
    </row>
    <row r="180693" spans="68:68" customFormat="1">
      <c r="BP180693" s="90"/>
    </row>
    <row r="180694" spans="68:68" customFormat="1">
      <c r="BP180694" s="90"/>
    </row>
    <row r="180695" spans="68:68" customFormat="1">
      <c r="BP180695" s="90"/>
    </row>
    <row r="180696" spans="68:68" customFormat="1">
      <c r="BP180696" s="90"/>
    </row>
    <row r="180697" spans="68:68" customFormat="1">
      <c r="BP180697" s="90"/>
    </row>
    <row r="180698" spans="68:68" customFormat="1">
      <c r="BP180698" s="90"/>
    </row>
    <row r="180699" spans="68:68" customFormat="1">
      <c r="BP180699" s="90"/>
    </row>
    <row r="180700" spans="68:68" customFormat="1">
      <c r="BP180700" s="90"/>
    </row>
    <row r="180701" spans="68:68" customFormat="1">
      <c r="BP180701" s="90"/>
    </row>
    <row r="180702" spans="68:68" customFormat="1">
      <c r="BP180702" s="90"/>
    </row>
    <row r="180703" spans="68:68" customFormat="1">
      <c r="BP180703" s="90"/>
    </row>
    <row r="180704" spans="68:68" customFormat="1">
      <c r="BP180704" s="90"/>
    </row>
    <row r="180705" spans="68:68" customFormat="1">
      <c r="BP180705" s="90"/>
    </row>
    <row r="180706" spans="68:68" customFormat="1">
      <c r="BP180706" s="90"/>
    </row>
    <row r="180707" spans="68:68" customFormat="1">
      <c r="BP180707" s="90"/>
    </row>
    <row r="180708" spans="68:68" customFormat="1">
      <c r="BP180708" s="90"/>
    </row>
    <row r="180709" spans="68:68" customFormat="1">
      <c r="BP180709" s="90"/>
    </row>
    <row r="180710" spans="68:68" customFormat="1">
      <c r="BP180710" s="90"/>
    </row>
    <row r="180711" spans="68:68" customFormat="1">
      <c r="BP180711" s="90"/>
    </row>
    <row r="180712" spans="68:68" customFormat="1">
      <c r="BP180712" s="90"/>
    </row>
    <row r="180713" spans="68:68" customFormat="1">
      <c r="BP180713" s="90"/>
    </row>
    <row r="180714" spans="68:68" customFormat="1">
      <c r="BP180714" s="90"/>
    </row>
    <row r="180715" spans="68:68" customFormat="1">
      <c r="BP180715" s="90"/>
    </row>
    <row r="180716" spans="68:68" customFormat="1">
      <c r="BP180716" s="90"/>
    </row>
    <row r="180717" spans="68:68" customFormat="1">
      <c r="BP180717" s="90"/>
    </row>
    <row r="180718" spans="68:68" customFormat="1">
      <c r="BP180718" s="90"/>
    </row>
    <row r="180719" spans="68:68" customFormat="1">
      <c r="BP180719" s="90"/>
    </row>
    <row r="180720" spans="68:68" customFormat="1">
      <c r="BP180720" s="90"/>
    </row>
    <row r="180721" spans="68:68" customFormat="1">
      <c r="BP180721" s="90"/>
    </row>
    <row r="180722" spans="68:68" customFormat="1">
      <c r="BP180722" s="90"/>
    </row>
    <row r="180723" spans="68:68" customFormat="1">
      <c r="BP180723" s="90"/>
    </row>
    <row r="180724" spans="68:68" customFormat="1">
      <c r="BP180724" s="90"/>
    </row>
    <row r="180725" spans="68:68" customFormat="1">
      <c r="BP180725" s="90"/>
    </row>
    <row r="180726" spans="68:68" customFormat="1">
      <c r="BP180726" s="90"/>
    </row>
    <row r="180727" spans="68:68" customFormat="1">
      <c r="BP180727" s="90"/>
    </row>
    <row r="180728" spans="68:68" customFormat="1">
      <c r="BP180728" s="90"/>
    </row>
    <row r="180729" spans="68:68" customFormat="1">
      <c r="BP180729" s="90"/>
    </row>
    <row r="180730" spans="68:68" customFormat="1">
      <c r="BP180730" s="90"/>
    </row>
    <row r="180731" spans="68:68" customFormat="1">
      <c r="BP180731" s="90"/>
    </row>
    <row r="180732" spans="68:68" customFormat="1">
      <c r="BP180732" s="90"/>
    </row>
    <row r="180733" spans="68:68" customFormat="1">
      <c r="BP180733" s="90"/>
    </row>
    <row r="180734" spans="68:68" customFormat="1">
      <c r="BP180734" s="90"/>
    </row>
    <row r="180735" spans="68:68" customFormat="1">
      <c r="BP180735" s="90"/>
    </row>
    <row r="180736" spans="68:68" customFormat="1">
      <c r="BP180736" s="90"/>
    </row>
    <row r="180737" spans="68:68" customFormat="1">
      <c r="BP180737" s="90"/>
    </row>
    <row r="180738" spans="68:68" customFormat="1">
      <c r="BP180738" s="90"/>
    </row>
    <row r="180739" spans="68:68" customFormat="1">
      <c r="BP180739" s="90"/>
    </row>
    <row r="180740" spans="68:68" customFormat="1">
      <c r="BP180740" s="90"/>
    </row>
    <row r="180741" spans="68:68" customFormat="1">
      <c r="BP180741" s="90"/>
    </row>
    <row r="180742" spans="68:68" customFormat="1">
      <c r="BP180742" s="90"/>
    </row>
    <row r="180743" spans="68:68" customFormat="1">
      <c r="BP180743" s="90"/>
    </row>
    <row r="180744" spans="68:68" customFormat="1">
      <c r="BP180744" s="90"/>
    </row>
    <row r="180745" spans="68:68" customFormat="1">
      <c r="BP180745" s="90"/>
    </row>
    <row r="180746" spans="68:68" customFormat="1">
      <c r="BP180746" s="90"/>
    </row>
    <row r="180747" spans="68:68" customFormat="1">
      <c r="BP180747" s="90"/>
    </row>
    <row r="180748" spans="68:68" customFormat="1">
      <c r="BP180748" s="90"/>
    </row>
    <row r="180749" spans="68:68" customFormat="1">
      <c r="BP180749" s="90"/>
    </row>
    <row r="180750" spans="68:68" customFormat="1">
      <c r="BP180750" s="90"/>
    </row>
    <row r="180751" spans="68:68" customFormat="1">
      <c r="BP180751" s="90"/>
    </row>
    <row r="180752" spans="68:68" customFormat="1">
      <c r="BP180752" s="90"/>
    </row>
    <row r="180753" spans="68:68" customFormat="1">
      <c r="BP180753" s="90"/>
    </row>
    <row r="180754" spans="68:68" customFormat="1">
      <c r="BP180754" s="90"/>
    </row>
    <row r="180755" spans="68:68" customFormat="1">
      <c r="BP180755" s="90"/>
    </row>
    <row r="180756" spans="68:68" customFormat="1">
      <c r="BP180756" s="90"/>
    </row>
    <row r="180757" spans="68:68" customFormat="1">
      <c r="BP180757" s="90"/>
    </row>
    <row r="180758" spans="68:68" customFormat="1">
      <c r="BP180758" s="90"/>
    </row>
    <row r="180759" spans="68:68" customFormat="1">
      <c r="BP180759" s="90"/>
    </row>
    <row r="180760" spans="68:68" customFormat="1">
      <c r="BP180760" s="90"/>
    </row>
    <row r="180761" spans="68:68" customFormat="1">
      <c r="BP180761" s="90"/>
    </row>
    <row r="180762" spans="68:68" customFormat="1">
      <c r="BP180762" s="90"/>
    </row>
    <row r="180763" spans="68:68" customFormat="1">
      <c r="BP180763" s="90"/>
    </row>
    <row r="180764" spans="68:68" customFormat="1">
      <c r="BP180764" s="90"/>
    </row>
    <row r="180765" spans="68:68" customFormat="1">
      <c r="BP180765" s="90"/>
    </row>
    <row r="180766" spans="68:68" customFormat="1">
      <c r="BP180766" s="90"/>
    </row>
    <row r="180767" spans="68:68" customFormat="1">
      <c r="BP180767" s="90"/>
    </row>
    <row r="180768" spans="68:68" customFormat="1">
      <c r="BP180768" s="90"/>
    </row>
    <row r="180769" spans="68:68" customFormat="1">
      <c r="BP180769" s="90"/>
    </row>
    <row r="180770" spans="68:68" customFormat="1">
      <c r="BP180770" s="90"/>
    </row>
    <row r="180771" spans="68:68" customFormat="1">
      <c r="BP180771" s="90"/>
    </row>
    <row r="180772" spans="68:68" customFormat="1">
      <c r="BP180772" s="90"/>
    </row>
    <row r="180773" spans="68:68" customFormat="1">
      <c r="BP180773" s="90"/>
    </row>
    <row r="180774" spans="68:68" customFormat="1">
      <c r="BP180774" s="90"/>
    </row>
    <row r="180775" spans="68:68" customFormat="1">
      <c r="BP180775" s="90"/>
    </row>
    <row r="180776" spans="68:68" customFormat="1">
      <c r="BP180776" s="90"/>
    </row>
    <row r="180777" spans="68:68" customFormat="1">
      <c r="BP180777" s="90"/>
    </row>
    <row r="180778" spans="68:68" customFormat="1">
      <c r="BP180778" s="90"/>
    </row>
    <row r="180779" spans="68:68" customFormat="1">
      <c r="BP180779" s="90"/>
    </row>
    <row r="180780" spans="68:68" customFormat="1">
      <c r="BP180780" s="90"/>
    </row>
    <row r="180781" spans="68:68" customFormat="1">
      <c r="BP180781" s="90"/>
    </row>
    <row r="180782" spans="68:68" customFormat="1">
      <c r="BP180782" s="90"/>
    </row>
    <row r="180783" spans="68:68" customFormat="1">
      <c r="BP180783" s="90"/>
    </row>
    <row r="180784" spans="68:68" customFormat="1">
      <c r="BP180784" s="90"/>
    </row>
    <row r="180785" spans="68:68" customFormat="1">
      <c r="BP180785" s="90"/>
    </row>
    <row r="180786" spans="68:68" customFormat="1">
      <c r="BP180786" s="90"/>
    </row>
    <row r="180787" spans="68:68" customFormat="1">
      <c r="BP180787" s="90"/>
    </row>
    <row r="180788" spans="68:68" customFormat="1">
      <c r="BP180788" s="90"/>
    </row>
    <row r="180789" spans="68:68" customFormat="1">
      <c r="BP180789" s="90"/>
    </row>
    <row r="180790" spans="68:68" customFormat="1">
      <c r="BP180790" s="90"/>
    </row>
    <row r="180791" spans="68:68" customFormat="1">
      <c r="BP180791" s="90"/>
    </row>
    <row r="180792" spans="68:68" customFormat="1">
      <c r="BP180792" s="90"/>
    </row>
    <row r="180793" spans="68:68" customFormat="1">
      <c r="BP180793" s="90"/>
    </row>
    <row r="180794" spans="68:68" customFormat="1">
      <c r="BP180794" s="90"/>
    </row>
    <row r="180795" spans="68:68" customFormat="1">
      <c r="BP180795" s="90"/>
    </row>
    <row r="180796" spans="68:68" customFormat="1">
      <c r="BP180796" s="90"/>
    </row>
    <row r="180797" spans="68:68" customFormat="1">
      <c r="BP180797" s="90"/>
    </row>
    <row r="180798" spans="68:68" customFormat="1">
      <c r="BP180798" s="90"/>
    </row>
    <row r="180799" spans="68:68" customFormat="1">
      <c r="BP180799" s="90"/>
    </row>
    <row r="180800" spans="68:68" customFormat="1">
      <c r="BP180800" s="90"/>
    </row>
    <row r="180801" spans="68:68" customFormat="1">
      <c r="BP180801" s="90"/>
    </row>
    <row r="180802" spans="68:68" customFormat="1">
      <c r="BP180802" s="90"/>
    </row>
    <row r="180803" spans="68:68" customFormat="1">
      <c r="BP180803" s="90"/>
    </row>
    <row r="180804" spans="68:68" customFormat="1">
      <c r="BP180804" s="90"/>
    </row>
    <row r="180805" spans="68:68" customFormat="1">
      <c r="BP180805" s="90"/>
    </row>
    <row r="180806" spans="68:68" customFormat="1">
      <c r="BP180806" s="90"/>
    </row>
    <row r="180807" spans="68:68" customFormat="1">
      <c r="BP180807" s="90"/>
    </row>
    <row r="180808" spans="68:68" customFormat="1">
      <c r="BP180808" s="90"/>
    </row>
    <row r="180809" spans="68:68" customFormat="1">
      <c r="BP180809" s="90"/>
    </row>
    <row r="180810" spans="68:68" customFormat="1">
      <c r="BP180810" s="90"/>
    </row>
    <row r="180811" spans="68:68" customFormat="1">
      <c r="BP180811" s="90"/>
    </row>
    <row r="180812" spans="68:68" customFormat="1">
      <c r="BP180812" s="90"/>
    </row>
    <row r="180813" spans="68:68" customFormat="1">
      <c r="BP180813" s="90"/>
    </row>
    <row r="180814" spans="68:68" customFormat="1">
      <c r="BP180814" s="90"/>
    </row>
    <row r="180815" spans="68:68" customFormat="1">
      <c r="BP180815" s="90"/>
    </row>
    <row r="180816" spans="68:68" customFormat="1">
      <c r="BP180816" s="90"/>
    </row>
    <row r="180817" spans="68:68" customFormat="1">
      <c r="BP180817" s="90"/>
    </row>
    <row r="180818" spans="68:68" customFormat="1">
      <c r="BP180818" s="90"/>
    </row>
    <row r="180819" spans="68:68" customFormat="1">
      <c r="BP180819" s="90"/>
    </row>
    <row r="180820" spans="68:68" customFormat="1">
      <c r="BP180820" s="90"/>
    </row>
    <row r="180821" spans="68:68" customFormat="1">
      <c r="BP180821" s="90"/>
    </row>
    <row r="180822" spans="68:68" customFormat="1">
      <c r="BP180822" s="90"/>
    </row>
    <row r="180823" spans="68:68" customFormat="1">
      <c r="BP180823" s="90"/>
    </row>
    <row r="180824" spans="68:68" customFormat="1">
      <c r="BP180824" s="90"/>
    </row>
    <row r="180825" spans="68:68" customFormat="1">
      <c r="BP180825" s="90"/>
    </row>
    <row r="180826" spans="68:68" customFormat="1">
      <c r="BP180826" s="90"/>
    </row>
    <row r="180827" spans="68:68" customFormat="1">
      <c r="BP180827" s="90"/>
    </row>
    <row r="180828" spans="68:68" customFormat="1">
      <c r="BP180828" s="90"/>
    </row>
    <row r="180829" spans="68:68" customFormat="1">
      <c r="BP180829" s="90"/>
    </row>
    <row r="180830" spans="68:68" customFormat="1">
      <c r="BP180830" s="90"/>
    </row>
    <row r="180831" spans="68:68" customFormat="1">
      <c r="BP180831" s="90"/>
    </row>
    <row r="180832" spans="68:68" customFormat="1">
      <c r="BP180832" s="90"/>
    </row>
    <row r="180833" spans="68:68" customFormat="1">
      <c r="BP180833" s="90"/>
    </row>
    <row r="180834" spans="68:68" customFormat="1">
      <c r="BP180834" s="90"/>
    </row>
    <row r="180835" spans="68:68" customFormat="1">
      <c r="BP180835" s="90"/>
    </row>
    <row r="180836" spans="68:68" customFormat="1">
      <c r="BP180836" s="90"/>
    </row>
    <row r="180837" spans="68:68" customFormat="1">
      <c r="BP180837" s="90"/>
    </row>
    <row r="180838" spans="68:68" customFormat="1">
      <c r="BP180838" s="90"/>
    </row>
    <row r="180839" spans="68:68" customFormat="1">
      <c r="BP180839" s="90"/>
    </row>
    <row r="180840" spans="68:68" customFormat="1">
      <c r="BP180840" s="90"/>
    </row>
    <row r="180841" spans="68:68" customFormat="1">
      <c r="BP180841" s="90"/>
    </row>
    <row r="180842" spans="68:68" customFormat="1">
      <c r="BP180842" s="90"/>
    </row>
    <row r="180843" spans="68:68" customFormat="1">
      <c r="BP180843" s="90"/>
    </row>
    <row r="180844" spans="68:68" customFormat="1">
      <c r="BP180844" s="90"/>
    </row>
    <row r="180845" spans="68:68" customFormat="1">
      <c r="BP180845" s="90"/>
    </row>
    <row r="180846" spans="68:68" customFormat="1">
      <c r="BP180846" s="90"/>
    </row>
    <row r="180847" spans="68:68" customFormat="1">
      <c r="BP180847" s="90"/>
    </row>
    <row r="180848" spans="68:68" customFormat="1">
      <c r="BP180848" s="90"/>
    </row>
    <row r="180849" spans="68:68" customFormat="1">
      <c r="BP180849" s="90"/>
    </row>
    <row r="180850" spans="68:68" customFormat="1">
      <c r="BP180850" s="90"/>
    </row>
    <row r="180851" spans="68:68" customFormat="1">
      <c r="BP180851" s="90"/>
    </row>
    <row r="180852" spans="68:68" customFormat="1">
      <c r="BP180852" s="90"/>
    </row>
    <row r="180853" spans="68:68" customFormat="1">
      <c r="BP180853" s="90"/>
    </row>
    <row r="180854" spans="68:68" customFormat="1">
      <c r="BP180854" s="90"/>
    </row>
    <row r="180855" spans="68:68" customFormat="1">
      <c r="BP180855" s="90"/>
    </row>
    <row r="180856" spans="68:68" customFormat="1">
      <c r="BP180856" s="90"/>
    </row>
    <row r="180857" spans="68:68" customFormat="1">
      <c r="BP180857" s="90"/>
    </row>
    <row r="180858" spans="68:68" customFormat="1">
      <c r="BP180858" s="90"/>
    </row>
    <row r="180859" spans="68:68" customFormat="1">
      <c r="BP180859" s="90"/>
    </row>
    <row r="180860" spans="68:68" customFormat="1">
      <c r="BP180860" s="90"/>
    </row>
    <row r="180861" spans="68:68" customFormat="1">
      <c r="BP180861" s="90"/>
    </row>
    <row r="180862" spans="68:68" customFormat="1">
      <c r="BP180862" s="90"/>
    </row>
    <row r="180863" spans="68:68" customFormat="1">
      <c r="BP180863" s="90"/>
    </row>
    <row r="180864" spans="68:68" customFormat="1">
      <c r="BP180864" s="90"/>
    </row>
    <row r="180865" spans="68:68" customFormat="1">
      <c r="BP180865" s="90"/>
    </row>
    <row r="180866" spans="68:68" customFormat="1">
      <c r="BP180866" s="90"/>
    </row>
    <row r="180867" spans="68:68" customFormat="1">
      <c r="BP180867" s="90"/>
    </row>
    <row r="180868" spans="68:68" customFormat="1">
      <c r="BP180868" s="90"/>
    </row>
    <row r="180869" spans="68:68" customFormat="1">
      <c r="BP180869" s="90"/>
    </row>
    <row r="180870" spans="68:68" customFormat="1">
      <c r="BP180870" s="90"/>
    </row>
    <row r="180871" spans="68:68" customFormat="1">
      <c r="BP180871" s="90"/>
    </row>
    <row r="180872" spans="68:68" customFormat="1">
      <c r="BP180872" s="90"/>
    </row>
    <row r="180873" spans="68:68" customFormat="1">
      <c r="BP180873" s="90"/>
    </row>
    <row r="180874" spans="68:68" customFormat="1">
      <c r="BP180874" s="90"/>
    </row>
    <row r="180875" spans="68:68" customFormat="1">
      <c r="BP180875" s="90"/>
    </row>
    <row r="180876" spans="68:68" customFormat="1">
      <c r="BP180876" s="90"/>
    </row>
    <row r="180877" spans="68:68" customFormat="1">
      <c r="BP180877" s="90"/>
    </row>
    <row r="180878" spans="68:68" customFormat="1">
      <c r="BP180878" s="90"/>
    </row>
    <row r="180879" spans="68:68" customFormat="1">
      <c r="BP180879" s="90"/>
    </row>
    <row r="180880" spans="68:68" customFormat="1">
      <c r="BP180880" s="90"/>
    </row>
    <row r="180881" spans="68:68" customFormat="1">
      <c r="BP180881" s="90"/>
    </row>
    <row r="180882" spans="68:68" customFormat="1">
      <c r="BP180882" s="90"/>
    </row>
    <row r="180883" spans="68:68" customFormat="1">
      <c r="BP180883" s="90"/>
    </row>
    <row r="180884" spans="68:68" customFormat="1">
      <c r="BP180884" s="90"/>
    </row>
    <row r="180885" spans="68:68" customFormat="1">
      <c r="BP180885" s="90"/>
    </row>
    <row r="180886" spans="68:68" customFormat="1">
      <c r="BP180886" s="90"/>
    </row>
    <row r="180887" spans="68:68" customFormat="1">
      <c r="BP180887" s="90"/>
    </row>
    <row r="180888" spans="68:68" customFormat="1">
      <c r="BP180888" s="90"/>
    </row>
    <row r="180889" spans="68:68" customFormat="1">
      <c r="BP180889" s="90"/>
    </row>
    <row r="180890" spans="68:68" customFormat="1">
      <c r="BP180890" s="90"/>
    </row>
    <row r="180891" spans="68:68" customFormat="1">
      <c r="BP180891" s="90"/>
    </row>
    <row r="180892" spans="68:68" customFormat="1">
      <c r="BP180892" s="90"/>
    </row>
    <row r="180893" spans="68:68" customFormat="1">
      <c r="BP180893" s="90"/>
    </row>
    <row r="180894" spans="68:68" customFormat="1">
      <c r="BP180894" s="90"/>
    </row>
    <row r="180895" spans="68:68" customFormat="1">
      <c r="BP180895" s="90"/>
    </row>
    <row r="180896" spans="68:68" customFormat="1">
      <c r="BP180896" s="90"/>
    </row>
    <row r="180897" spans="68:68" customFormat="1">
      <c r="BP180897" s="90"/>
    </row>
    <row r="180898" spans="68:68" customFormat="1">
      <c r="BP180898" s="90"/>
    </row>
    <row r="180899" spans="68:68" customFormat="1">
      <c r="BP180899" s="90"/>
    </row>
    <row r="180900" spans="68:68" customFormat="1">
      <c r="BP180900" s="90"/>
    </row>
    <row r="180901" spans="68:68" customFormat="1">
      <c r="BP180901" s="90"/>
    </row>
    <row r="180902" spans="68:68" customFormat="1">
      <c r="BP180902" s="90"/>
    </row>
    <row r="180903" spans="68:68" customFormat="1">
      <c r="BP180903" s="90"/>
    </row>
    <row r="180904" spans="68:68" customFormat="1">
      <c r="BP180904" s="90"/>
    </row>
    <row r="180905" spans="68:68" customFormat="1">
      <c r="BP180905" s="90"/>
    </row>
    <row r="180906" spans="68:68" customFormat="1">
      <c r="BP180906" s="90"/>
    </row>
    <row r="180907" spans="68:68" customFormat="1">
      <c r="BP180907" s="90"/>
    </row>
    <row r="180908" spans="68:68" customFormat="1">
      <c r="BP180908" s="90"/>
    </row>
    <row r="180909" spans="68:68" customFormat="1">
      <c r="BP180909" s="90"/>
    </row>
    <row r="180910" spans="68:68" customFormat="1">
      <c r="BP180910" s="90"/>
    </row>
    <row r="180911" spans="68:68" customFormat="1">
      <c r="BP180911" s="90"/>
    </row>
    <row r="180912" spans="68:68" customFormat="1">
      <c r="BP180912" s="90"/>
    </row>
    <row r="180913" spans="68:68" customFormat="1">
      <c r="BP180913" s="90"/>
    </row>
    <row r="180914" spans="68:68" customFormat="1">
      <c r="BP180914" s="90"/>
    </row>
    <row r="180915" spans="68:68" customFormat="1">
      <c r="BP180915" s="90"/>
    </row>
    <row r="180916" spans="68:68" customFormat="1">
      <c r="BP180916" s="90"/>
    </row>
    <row r="180917" spans="68:68" customFormat="1">
      <c r="BP180917" s="90"/>
    </row>
    <row r="180918" spans="68:68" customFormat="1">
      <c r="BP180918" s="90"/>
    </row>
    <row r="180919" spans="68:68" customFormat="1">
      <c r="BP180919" s="90"/>
    </row>
    <row r="180920" spans="68:68" customFormat="1">
      <c r="BP180920" s="90"/>
    </row>
    <row r="180921" spans="68:68" customFormat="1">
      <c r="BP180921" s="90"/>
    </row>
    <row r="180922" spans="68:68" customFormat="1">
      <c r="BP180922" s="90"/>
    </row>
    <row r="180923" spans="68:68" customFormat="1">
      <c r="BP180923" s="90"/>
    </row>
    <row r="180924" spans="68:68" customFormat="1">
      <c r="BP180924" s="90"/>
    </row>
    <row r="180925" spans="68:68" customFormat="1">
      <c r="BP180925" s="90"/>
    </row>
    <row r="180926" spans="68:68" customFormat="1">
      <c r="BP180926" s="90"/>
    </row>
    <row r="180927" spans="68:68" customFormat="1">
      <c r="BP180927" s="90"/>
    </row>
    <row r="180928" spans="68:68" customFormat="1">
      <c r="BP180928" s="90"/>
    </row>
    <row r="180929" spans="68:68" customFormat="1">
      <c r="BP180929" s="90"/>
    </row>
    <row r="180930" spans="68:68" customFormat="1">
      <c r="BP180930" s="90"/>
    </row>
    <row r="180931" spans="68:68" customFormat="1">
      <c r="BP180931" s="90"/>
    </row>
    <row r="180932" spans="68:68" customFormat="1">
      <c r="BP180932" s="90"/>
    </row>
    <row r="180933" spans="68:68" customFormat="1">
      <c r="BP180933" s="90"/>
    </row>
    <row r="180934" spans="68:68" customFormat="1">
      <c r="BP180934" s="90"/>
    </row>
    <row r="180935" spans="68:68" customFormat="1">
      <c r="BP180935" s="90"/>
    </row>
    <row r="180936" spans="68:68" customFormat="1">
      <c r="BP180936" s="90"/>
    </row>
    <row r="180937" spans="68:68" customFormat="1">
      <c r="BP180937" s="90"/>
    </row>
    <row r="180938" spans="68:68" customFormat="1">
      <c r="BP180938" s="90"/>
    </row>
    <row r="180939" spans="68:68" customFormat="1">
      <c r="BP180939" s="90"/>
    </row>
    <row r="180940" spans="68:68" customFormat="1">
      <c r="BP180940" s="90"/>
    </row>
    <row r="180941" spans="68:68" customFormat="1">
      <c r="BP180941" s="90"/>
    </row>
    <row r="180942" spans="68:68" customFormat="1">
      <c r="BP180942" s="90"/>
    </row>
    <row r="180943" spans="68:68" customFormat="1">
      <c r="BP180943" s="90"/>
    </row>
    <row r="180944" spans="68:68" customFormat="1">
      <c r="BP180944" s="90"/>
    </row>
    <row r="180945" spans="68:68" customFormat="1">
      <c r="BP180945" s="90"/>
    </row>
    <row r="180946" spans="68:68" customFormat="1">
      <c r="BP180946" s="90"/>
    </row>
    <row r="180947" spans="68:68" customFormat="1">
      <c r="BP180947" s="90"/>
    </row>
    <row r="180948" spans="68:68" customFormat="1">
      <c r="BP180948" s="90"/>
    </row>
    <row r="180949" spans="68:68" customFormat="1">
      <c r="BP180949" s="90"/>
    </row>
    <row r="180950" spans="68:68" customFormat="1">
      <c r="BP180950" s="90"/>
    </row>
    <row r="180951" spans="68:68" customFormat="1">
      <c r="BP180951" s="90"/>
    </row>
    <row r="180952" spans="68:68" customFormat="1">
      <c r="BP180952" s="90"/>
    </row>
    <row r="180953" spans="68:68" customFormat="1">
      <c r="BP180953" s="90"/>
    </row>
    <row r="180954" spans="68:68" customFormat="1">
      <c r="BP180954" s="90"/>
    </row>
    <row r="180955" spans="68:68" customFormat="1">
      <c r="BP180955" s="90"/>
    </row>
    <row r="180956" spans="68:68" customFormat="1">
      <c r="BP180956" s="90"/>
    </row>
    <row r="180957" spans="68:68" customFormat="1">
      <c r="BP180957" s="90"/>
    </row>
    <row r="180958" spans="68:68" customFormat="1">
      <c r="BP180958" s="90"/>
    </row>
    <row r="180959" spans="68:68" customFormat="1">
      <c r="BP180959" s="90"/>
    </row>
    <row r="180960" spans="68:68" customFormat="1">
      <c r="BP180960" s="90"/>
    </row>
    <row r="180961" spans="68:68" customFormat="1">
      <c r="BP180961" s="90"/>
    </row>
    <row r="180962" spans="68:68" customFormat="1">
      <c r="BP180962" s="90"/>
    </row>
    <row r="180963" spans="68:68" customFormat="1">
      <c r="BP180963" s="90"/>
    </row>
    <row r="180964" spans="68:68" customFormat="1">
      <c r="BP180964" s="90"/>
    </row>
    <row r="180965" spans="68:68" customFormat="1">
      <c r="BP180965" s="90"/>
    </row>
    <row r="180966" spans="68:68" customFormat="1">
      <c r="BP180966" s="90"/>
    </row>
    <row r="180967" spans="68:68" customFormat="1">
      <c r="BP180967" s="90"/>
    </row>
    <row r="180968" spans="68:68" customFormat="1">
      <c r="BP180968" s="90"/>
    </row>
    <row r="180969" spans="68:68" customFormat="1">
      <c r="BP180969" s="90"/>
    </row>
    <row r="180970" spans="68:68" customFormat="1">
      <c r="BP180970" s="90"/>
    </row>
    <row r="180971" spans="68:68" customFormat="1">
      <c r="BP180971" s="90"/>
    </row>
    <row r="180972" spans="68:68" customFormat="1">
      <c r="BP180972" s="90"/>
    </row>
    <row r="180973" spans="68:68" customFormat="1">
      <c r="BP180973" s="90"/>
    </row>
    <row r="180974" spans="68:68" customFormat="1">
      <c r="BP180974" s="90"/>
    </row>
    <row r="180975" spans="68:68" customFormat="1">
      <c r="BP180975" s="90"/>
    </row>
    <row r="180976" spans="68:68" customFormat="1">
      <c r="BP180976" s="90"/>
    </row>
    <row r="180977" spans="68:68" customFormat="1">
      <c r="BP180977" s="90"/>
    </row>
    <row r="180978" spans="68:68" customFormat="1">
      <c r="BP180978" s="90"/>
    </row>
    <row r="180979" spans="68:68" customFormat="1">
      <c r="BP180979" s="90"/>
    </row>
    <row r="180980" spans="68:68" customFormat="1">
      <c r="BP180980" s="90"/>
    </row>
    <row r="180981" spans="68:68" customFormat="1">
      <c r="BP180981" s="90"/>
    </row>
    <row r="180982" spans="68:68" customFormat="1">
      <c r="BP180982" s="90"/>
    </row>
    <row r="180983" spans="68:68" customFormat="1">
      <c r="BP180983" s="90"/>
    </row>
    <row r="180984" spans="68:68" customFormat="1">
      <c r="BP180984" s="90"/>
    </row>
    <row r="180985" spans="68:68" customFormat="1">
      <c r="BP180985" s="90"/>
    </row>
    <row r="180986" spans="68:68" customFormat="1">
      <c r="BP180986" s="90"/>
    </row>
    <row r="180987" spans="68:68" customFormat="1">
      <c r="BP180987" s="90"/>
    </row>
    <row r="180988" spans="68:68" customFormat="1">
      <c r="BP180988" s="90"/>
    </row>
    <row r="180989" spans="68:68" customFormat="1">
      <c r="BP180989" s="90"/>
    </row>
    <row r="180990" spans="68:68" customFormat="1">
      <c r="BP180990" s="90"/>
    </row>
    <row r="180991" spans="68:68" customFormat="1">
      <c r="BP180991" s="90"/>
    </row>
    <row r="180992" spans="68:68" customFormat="1">
      <c r="BP180992" s="90"/>
    </row>
    <row r="180993" spans="68:68" customFormat="1">
      <c r="BP180993" s="90"/>
    </row>
    <row r="180994" spans="68:68" customFormat="1">
      <c r="BP180994" s="90"/>
    </row>
    <row r="180995" spans="68:68" customFormat="1">
      <c r="BP180995" s="90"/>
    </row>
    <row r="180996" spans="68:68" customFormat="1">
      <c r="BP180996" s="90"/>
    </row>
    <row r="180997" spans="68:68" customFormat="1">
      <c r="BP180997" s="90"/>
    </row>
    <row r="180998" spans="68:68" customFormat="1">
      <c r="BP180998" s="90"/>
    </row>
    <row r="180999" spans="68:68" customFormat="1">
      <c r="BP180999" s="90"/>
    </row>
    <row r="181000" spans="68:68" customFormat="1">
      <c r="BP181000" s="90"/>
    </row>
    <row r="181001" spans="68:68" customFormat="1">
      <c r="BP181001" s="90"/>
    </row>
    <row r="181002" spans="68:68" customFormat="1">
      <c r="BP181002" s="90"/>
    </row>
    <row r="181003" spans="68:68" customFormat="1">
      <c r="BP181003" s="90"/>
    </row>
    <row r="181004" spans="68:68" customFormat="1">
      <c r="BP181004" s="90"/>
    </row>
    <row r="181005" spans="68:68" customFormat="1">
      <c r="BP181005" s="90"/>
    </row>
    <row r="181006" spans="68:68" customFormat="1">
      <c r="BP181006" s="90"/>
    </row>
    <row r="181007" spans="68:68" customFormat="1">
      <c r="BP181007" s="90"/>
    </row>
    <row r="181008" spans="68:68" customFormat="1">
      <c r="BP181008" s="90"/>
    </row>
    <row r="181009" spans="68:68" customFormat="1">
      <c r="BP181009" s="90"/>
    </row>
    <row r="181010" spans="68:68" customFormat="1">
      <c r="BP181010" s="90"/>
    </row>
    <row r="181011" spans="68:68" customFormat="1">
      <c r="BP181011" s="90"/>
    </row>
    <row r="181012" spans="68:68" customFormat="1">
      <c r="BP181012" s="90"/>
    </row>
    <row r="181013" spans="68:68" customFormat="1">
      <c r="BP181013" s="90"/>
    </row>
    <row r="181014" spans="68:68" customFormat="1">
      <c r="BP181014" s="90"/>
    </row>
    <row r="181015" spans="68:68" customFormat="1">
      <c r="BP181015" s="90"/>
    </row>
    <row r="181016" spans="68:68" customFormat="1">
      <c r="BP181016" s="90"/>
    </row>
    <row r="181017" spans="68:68" customFormat="1">
      <c r="BP181017" s="90"/>
    </row>
    <row r="181018" spans="68:68" customFormat="1">
      <c r="BP181018" s="90"/>
    </row>
    <row r="181019" spans="68:68" customFormat="1">
      <c r="BP181019" s="90"/>
    </row>
    <row r="181020" spans="68:68" customFormat="1">
      <c r="BP181020" s="90"/>
    </row>
    <row r="181021" spans="68:68" customFormat="1">
      <c r="BP181021" s="90"/>
    </row>
    <row r="181022" spans="68:68" customFormat="1">
      <c r="BP181022" s="90"/>
    </row>
    <row r="181023" spans="68:68" customFormat="1">
      <c r="BP181023" s="90"/>
    </row>
    <row r="181024" spans="68:68" customFormat="1">
      <c r="BP181024" s="90"/>
    </row>
    <row r="181025" spans="68:68" customFormat="1">
      <c r="BP181025" s="90"/>
    </row>
    <row r="181026" spans="68:68" customFormat="1">
      <c r="BP181026" s="90"/>
    </row>
    <row r="181027" spans="68:68" customFormat="1">
      <c r="BP181027" s="90"/>
    </row>
    <row r="181028" spans="68:68" customFormat="1">
      <c r="BP181028" s="90"/>
    </row>
    <row r="181029" spans="68:68" customFormat="1">
      <c r="BP181029" s="90"/>
    </row>
    <row r="181030" spans="68:68" customFormat="1">
      <c r="BP181030" s="90"/>
    </row>
    <row r="181031" spans="68:68" customFormat="1">
      <c r="BP181031" s="90"/>
    </row>
    <row r="181032" spans="68:68" customFormat="1">
      <c r="BP181032" s="90"/>
    </row>
    <row r="181033" spans="68:68" customFormat="1">
      <c r="BP181033" s="90"/>
    </row>
    <row r="181034" spans="68:68" customFormat="1">
      <c r="BP181034" s="90"/>
    </row>
    <row r="181035" spans="68:68" customFormat="1">
      <c r="BP181035" s="90"/>
    </row>
    <row r="181036" spans="68:68" customFormat="1">
      <c r="BP181036" s="90"/>
    </row>
    <row r="181037" spans="68:68" customFormat="1">
      <c r="BP181037" s="90"/>
    </row>
    <row r="181038" spans="68:68" customFormat="1">
      <c r="BP181038" s="90"/>
    </row>
    <row r="181039" spans="68:68" customFormat="1">
      <c r="BP181039" s="90"/>
    </row>
    <row r="181040" spans="68:68" customFormat="1">
      <c r="BP181040" s="90"/>
    </row>
    <row r="181041" spans="68:68" customFormat="1">
      <c r="BP181041" s="90"/>
    </row>
    <row r="181042" spans="68:68" customFormat="1">
      <c r="BP181042" s="90"/>
    </row>
    <row r="181043" spans="68:68" customFormat="1">
      <c r="BP181043" s="90"/>
    </row>
    <row r="181044" spans="68:68" customFormat="1">
      <c r="BP181044" s="90"/>
    </row>
    <row r="181045" spans="68:68" customFormat="1">
      <c r="BP181045" s="90"/>
    </row>
    <row r="181046" spans="68:68" customFormat="1">
      <c r="BP181046" s="90"/>
    </row>
    <row r="181047" spans="68:68" customFormat="1">
      <c r="BP181047" s="90"/>
    </row>
    <row r="181048" spans="68:68" customFormat="1">
      <c r="BP181048" s="90"/>
    </row>
    <row r="181049" spans="68:68" customFormat="1">
      <c r="BP181049" s="90"/>
    </row>
    <row r="181050" spans="68:68" customFormat="1">
      <c r="BP181050" s="90"/>
    </row>
    <row r="181051" spans="68:68" customFormat="1">
      <c r="BP181051" s="90"/>
    </row>
    <row r="181052" spans="68:68" customFormat="1">
      <c r="BP181052" s="90"/>
    </row>
    <row r="181053" spans="68:68" customFormat="1">
      <c r="BP181053" s="90"/>
    </row>
    <row r="181054" spans="68:68" customFormat="1">
      <c r="BP181054" s="90"/>
    </row>
    <row r="181055" spans="68:68" customFormat="1">
      <c r="BP181055" s="90"/>
    </row>
    <row r="181056" spans="68:68" customFormat="1">
      <c r="BP181056" s="90"/>
    </row>
    <row r="181057" spans="68:68" customFormat="1">
      <c r="BP181057" s="90"/>
    </row>
    <row r="181058" spans="68:68" customFormat="1">
      <c r="BP181058" s="90"/>
    </row>
    <row r="181059" spans="68:68" customFormat="1">
      <c r="BP181059" s="90"/>
    </row>
    <row r="181060" spans="68:68" customFormat="1">
      <c r="BP181060" s="90"/>
    </row>
    <row r="181061" spans="68:68" customFormat="1">
      <c r="BP181061" s="90"/>
    </row>
    <row r="181062" spans="68:68" customFormat="1">
      <c r="BP181062" s="90"/>
    </row>
    <row r="181063" spans="68:68" customFormat="1">
      <c r="BP181063" s="90"/>
    </row>
    <row r="181064" spans="68:68" customFormat="1">
      <c r="BP181064" s="90"/>
    </row>
    <row r="181065" spans="68:68" customFormat="1">
      <c r="BP181065" s="90"/>
    </row>
    <row r="181066" spans="68:68" customFormat="1">
      <c r="BP181066" s="90"/>
    </row>
    <row r="181067" spans="68:68" customFormat="1">
      <c r="BP181067" s="90"/>
    </row>
    <row r="181068" spans="68:68" customFormat="1">
      <c r="BP181068" s="90"/>
    </row>
    <row r="181069" spans="68:68" customFormat="1">
      <c r="BP181069" s="90"/>
    </row>
    <row r="181070" spans="68:68" customFormat="1">
      <c r="BP181070" s="90"/>
    </row>
    <row r="181071" spans="68:68" customFormat="1">
      <c r="BP181071" s="90"/>
    </row>
    <row r="181072" spans="68:68" customFormat="1">
      <c r="BP181072" s="90"/>
    </row>
    <row r="181073" spans="68:68" customFormat="1">
      <c r="BP181073" s="90"/>
    </row>
    <row r="181074" spans="68:68" customFormat="1">
      <c r="BP181074" s="90"/>
    </row>
    <row r="181075" spans="68:68" customFormat="1">
      <c r="BP181075" s="90"/>
    </row>
    <row r="181076" spans="68:68" customFormat="1">
      <c r="BP181076" s="90"/>
    </row>
    <row r="181077" spans="68:68" customFormat="1">
      <c r="BP181077" s="90"/>
    </row>
    <row r="181078" spans="68:68" customFormat="1">
      <c r="BP181078" s="90"/>
    </row>
    <row r="181079" spans="68:68" customFormat="1">
      <c r="BP181079" s="90"/>
    </row>
    <row r="181080" spans="68:68" customFormat="1">
      <c r="BP181080" s="90"/>
    </row>
    <row r="181081" spans="68:68" customFormat="1">
      <c r="BP181081" s="90"/>
    </row>
    <row r="181082" spans="68:68" customFormat="1">
      <c r="BP181082" s="90"/>
    </row>
    <row r="181083" spans="68:68" customFormat="1">
      <c r="BP181083" s="90"/>
    </row>
    <row r="181084" spans="68:68" customFormat="1">
      <c r="BP181084" s="90"/>
    </row>
    <row r="181085" spans="68:68" customFormat="1">
      <c r="BP181085" s="90"/>
    </row>
    <row r="181086" spans="68:68" customFormat="1">
      <c r="BP181086" s="90"/>
    </row>
    <row r="181087" spans="68:68" customFormat="1">
      <c r="BP181087" s="90"/>
    </row>
    <row r="181088" spans="68:68" customFormat="1">
      <c r="BP181088" s="90"/>
    </row>
    <row r="181089" spans="68:68" customFormat="1">
      <c r="BP181089" s="90"/>
    </row>
    <row r="181090" spans="68:68" customFormat="1">
      <c r="BP181090" s="90"/>
    </row>
    <row r="181091" spans="68:68" customFormat="1">
      <c r="BP181091" s="90"/>
    </row>
    <row r="181092" spans="68:68" customFormat="1">
      <c r="BP181092" s="90"/>
    </row>
    <row r="181093" spans="68:68" customFormat="1">
      <c r="BP181093" s="90"/>
    </row>
    <row r="181094" spans="68:68" customFormat="1">
      <c r="BP181094" s="90"/>
    </row>
    <row r="181095" spans="68:68" customFormat="1">
      <c r="BP181095" s="90"/>
    </row>
    <row r="181096" spans="68:68" customFormat="1">
      <c r="BP181096" s="90"/>
    </row>
    <row r="181097" spans="68:68" customFormat="1">
      <c r="BP181097" s="90"/>
    </row>
    <row r="181098" spans="68:68" customFormat="1">
      <c r="BP181098" s="90"/>
    </row>
    <row r="181099" spans="68:68" customFormat="1">
      <c r="BP181099" s="90"/>
    </row>
    <row r="181100" spans="68:68" customFormat="1">
      <c r="BP181100" s="90"/>
    </row>
    <row r="181101" spans="68:68" customFormat="1">
      <c r="BP181101" s="90"/>
    </row>
    <row r="181102" spans="68:68" customFormat="1">
      <c r="BP181102" s="90"/>
    </row>
    <row r="181103" spans="68:68" customFormat="1">
      <c r="BP181103" s="90"/>
    </row>
    <row r="181104" spans="68:68" customFormat="1">
      <c r="BP181104" s="90"/>
    </row>
    <row r="181105" spans="68:68" customFormat="1">
      <c r="BP181105" s="90"/>
    </row>
    <row r="181106" spans="68:68" customFormat="1">
      <c r="BP181106" s="90"/>
    </row>
    <row r="181107" spans="68:68" customFormat="1">
      <c r="BP181107" s="90"/>
    </row>
    <row r="181108" spans="68:68" customFormat="1">
      <c r="BP181108" s="90"/>
    </row>
    <row r="181109" spans="68:68" customFormat="1">
      <c r="BP181109" s="90"/>
    </row>
    <row r="181110" spans="68:68" customFormat="1">
      <c r="BP181110" s="90"/>
    </row>
    <row r="181111" spans="68:68" customFormat="1">
      <c r="BP181111" s="90"/>
    </row>
    <row r="181112" spans="68:68" customFormat="1">
      <c r="BP181112" s="90"/>
    </row>
    <row r="181113" spans="68:68" customFormat="1">
      <c r="BP181113" s="90"/>
    </row>
    <row r="181114" spans="68:68" customFormat="1">
      <c r="BP181114" s="90"/>
    </row>
    <row r="181115" spans="68:68" customFormat="1">
      <c r="BP181115" s="90"/>
    </row>
    <row r="181116" spans="68:68" customFormat="1">
      <c r="BP181116" s="90"/>
    </row>
    <row r="181117" spans="68:68" customFormat="1">
      <c r="BP181117" s="90"/>
    </row>
    <row r="181118" spans="68:68" customFormat="1">
      <c r="BP181118" s="90"/>
    </row>
    <row r="181119" spans="68:68" customFormat="1">
      <c r="BP181119" s="90"/>
    </row>
    <row r="181120" spans="68:68" customFormat="1">
      <c r="BP181120" s="90"/>
    </row>
    <row r="181121" spans="68:68" customFormat="1">
      <c r="BP181121" s="90"/>
    </row>
    <row r="181122" spans="68:68" customFormat="1">
      <c r="BP181122" s="90"/>
    </row>
    <row r="181123" spans="68:68" customFormat="1">
      <c r="BP181123" s="90"/>
    </row>
    <row r="181124" spans="68:68" customFormat="1">
      <c r="BP181124" s="90"/>
    </row>
    <row r="181125" spans="68:68" customFormat="1">
      <c r="BP181125" s="90"/>
    </row>
    <row r="181126" spans="68:68" customFormat="1">
      <c r="BP181126" s="90"/>
    </row>
    <row r="181127" spans="68:68" customFormat="1">
      <c r="BP181127" s="90"/>
    </row>
    <row r="181128" spans="68:68" customFormat="1">
      <c r="BP181128" s="90"/>
    </row>
    <row r="181129" spans="68:68" customFormat="1">
      <c r="BP181129" s="90"/>
    </row>
    <row r="181130" spans="68:68" customFormat="1">
      <c r="BP181130" s="90"/>
    </row>
    <row r="181131" spans="68:68" customFormat="1">
      <c r="BP181131" s="90"/>
    </row>
    <row r="181132" spans="68:68" customFormat="1">
      <c r="BP181132" s="90"/>
    </row>
    <row r="181133" spans="68:68" customFormat="1">
      <c r="BP181133" s="90"/>
    </row>
    <row r="181134" spans="68:68" customFormat="1">
      <c r="BP181134" s="90"/>
    </row>
    <row r="181135" spans="68:68" customFormat="1">
      <c r="BP181135" s="90"/>
    </row>
    <row r="181136" spans="68:68" customFormat="1">
      <c r="BP181136" s="90"/>
    </row>
    <row r="181137" spans="68:68" customFormat="1">
      <c r="BP181137" s="90"/>
    </row>
    <row r="181138" spans="68:68" customFormat="1">
      <c r="BP181138" s="90"/>
    </row>
    <row r="181139" spans="68:68" customFormat="1">
      <c r="BP181139" s="90"/>
    </row>
    <row r="181140" spans="68:68" customFormat="1">
      <c r="BP181140" s="90"/>
    </row>
    <row r="181141" spans="68:68" customFormat="1">
      <c r="BP181141" s="90"/>
    </row>
    <row r="181142" spans="68:68" customFormat="1">
      <c r="BP181142" s="90"/>
    </row>
    <row r="181143" spans="68:68" customFormat="1">
      <c r="BP181143" s="90"/>
    </row>
    <row r="181144" spans="68:68" customFormat="1">
      <c r="BP181144" s="90"/>
    </row>
    <row r="181145" spans="68:68" customFormat="1">
      <c r="BP181145" s="90"/>
    </row>
    <row r="181146" spans="68:68" customFormat="1">
      <c r="BP181146" s="90"/>
    </row>
    <row r="181147" spans="68:68" customFormat="1">
      <c r="BP181147" s="90"/>
    </row>
    <row r="181148" spans="68:68" customFormat="1">
      <c r="BP181148" s="90"/>
    </row>
    <row r="181149" spans="68:68" customFormat="1">
      <c r="BP181149" s="90"/>
    </row>
    <row r="181150" spans="68:68" customFormat="1">
      <c r="BP181150" s="90"/>
    </row>
    <row r="181151" spans="68:68" customFormat="1">
      <c r="BP181151" s="90"/>
    </row>
    <row r="181152" spans="68:68" customFormat="1">
      <c r="BP181152" s="90"/>
    </row>
    <row r="181153" spans="68:68" customFormat="1">
      <c r="BP181153" s="90"/>
    </row>
    <row r="181154" spans="68:68" customFormat="1">
      <c r="BP181154" s="90"/>
    </row>
    <row r="181155" spans="68:68" customFormat="1">
      <c r="BP181155" s="90"/>
    </row>
    <row r="181156" spans="68:68" customFormat="1">
      <c r="BP181156" s="90"/>
    </row>
    <row r="181157" spans="68:68" customFormat="1">
      <c r="BP181157" s="90"/>
    </row>
    <row r="181158" spans="68:68" customFormat="1">
      <c r="BP181158" s="90"/>
    </row>
    <row r="181159" spans="68:68" customFormat="1">
      <c r="BP181159" s="90"/>
    </row>
    <row r="181160" spans="68:68" customFormat="1">
      <c r="BP181160" s="90"/>
    </row>
    <row r="181161" spans="68:68" customFormat="1">
      <c r="BP181161" s="90"/>
    </row>
    <row r="181162" spans="68:68" customFormat="1">
      <c r="BP181162" s="90"/>
    </row>
    <row r="181163" spans="68:68" customFormat="1">
      <c r="BP181163" s="90"/>
    </row>
    <row r="181164" spans="68:68" customFormat="1">
      <c r="BP181164" s="90"/>
    </row>
    <row r="181165" spans="68:68" customFormat="1">
      <c r="BP181165" s="90"/>
    </row>
    <row r="181166" spans="68:68" customFormat="1">
      <c r="BP181166" s="90"/>
    </row>
    <row r="181167" spans="68:68" customFormat="1">
      <c r="BP181167" s="90"/>
    </row>
    <row r="181168" spans="68:68" customFormat="1">
      <c r="BP181168" s="90"/>
    </row>
    <row r="181169" spans="68:68" customFormat="1">
      <c r="BP181169" s="90"/>
    </row>
    <row r="181170" spans="68:68" customFormat="1">
      <c r="BP181170" s="90"/>
    </row>
    <row r="181171" spans="68:68" customFormat="1">
      <c r="BP181171" s="90"/>
    </row>
    <row r="181172" spans="68:68" customFormat="1">
      <c r="BP181172" s="90"/>
    </row>
    <row r="181173" spans="68:68" customFormat="1">
      <c r="BP181173" s="90"/>
    </row>
    <row r="181174" spans="68:68" customFormat="1">
      <c r="BP181174" s="90"/>
    </row>
    <row r="181175" spans="68:68" customFormat="1">
      <c r="BP181175" s="90"/>
    </row>
    <row r="181176" spans="68:68" customFormat="1">
      <c r="BP181176" s="90"/>
    </row>
    <row r="181177" spans="68:68" customFormat="1">
      <c r="BP181177" s="90"/>
    </row>
    <row r="181178" spans="68:68" customFormat="1">
      <c r="BP181178" s="90"/>
    </row>
    <row r="181179" spans="68:68" customFormat="1">
      <c r="BP181179" s="90"/>
    </row>
    <row r="181180" spans="68:68" customFormat="1">
      <c r="BP181180" s="90"/>
    </row>
    <row r="181181" spans="68:68" customFormat="1">
      <c r="BP181181" s="90"/>
    </row>
    <row r="181182" spans="68:68" customFormat="1">
      <c r="BP181182" s="90"/>
    </row>
    <row r="181183" spans="68:68" customFormat="1">
      <c r="BP181183" s="90"/>
    </row>
    <row r="181184" spans="68:68" customFormat="1">
      <c r="BP181184" s="90"/>
    </row>
    <row r="181185" spans="68:68" customFormat="1">
      <c r="BP181185" s="90"/>
    </row>
    <row r="181186" spans="68:68" customFormat="1">
      <c r="BP181186" s="90"/>
    </row>
    <row r="181187" spans="68:68" customFormat="1">
      <c r="BP181187" s="90"/>
    </row>
    <row r="181188" spans="68:68" customFormat="1">
      <c r="BP181188" s="90"/>
    </row>
    <row r="181189" spans="68:68" customFormat="1">
      <c r="BP181189" s="90"/>
    </row>
    <row r="181190" spans="68:68" customFormat="1">
      <c r="BP181190" s="90"/>
    </row>
    <row r="181191" spans="68:68" customFormat="1">
      <c r="BP181191" s="90"/>
    </row>
    <row r="181192" spans="68:68" customFormat="1">
      <c r="BP181192" s="90"/>
    </row>
    <row r="181193" spans="68:68" customFormat="1">
      <c r="BP181193" s="90"/>
    </row>
    <row r="181194" spans="68:68" customFormat="1">
      <c r="BP181194" s="90"/>
    </row>
    <row r="181195" spans="68:68" customFormat="1">
      <c r="BP181195" s="90"/>
    </row>
    <row r="181196" spans="68:68" customFormat="1">
      <c r="BP181196" s="90"/>
    </row>
    <row r="181197" spans="68:68" customFormat="1">
      <c r="BP181197" s="90"/>
    </row>
    <row r="181198" spans="68:68" customFormat="1">
      <c r="BP181198" s="90"/>
    </row>
    <row r="181199" spans="68:68" customFormat="1">
      <c r="BP181199" s="90"/>
    </row>
    <row r="181200" spans="68:68" customFormat="1">
      <c r="BP181200" s="90"/>
    </row>
    <row r="181201" spans="68:68" customFormat="1">
      <c r="BP181201" s="90"/>
    </row>
    <row r="181202" spans="68:68" customFormat="1">
      <c r="BP181202" s="90"/>
    </row>
    <row r="181203" spans="68:68" customFormat="1">
      <c r="BP181203" s="90"/>
    </row>
    <row r="181204" spans="68:68" customFormat="1">
      <c r="BP181204" s="90"/>
    </row>
    <row r="181205" spans="68:68" customFormat="1">
      <c r="BP181205" s="90"/>
    </row>
    <row r="181206" spans="68:68" customFormat="1">
      <c r="BP181206" s="90"/>
    </row>
    <row r="181207" spans="68:68" customFormat="1">
      <c r="BP181207" s="90"/>
    </row>
    <row r="181208" spans="68:68" customFormat="1">
      <c r="BP181208" s="90"/>
    </row>
    <row r="181209" spans="68:68" customFormat="1">
      <c r="BP181209" s="90"/>
    </row>
    <row r="181210" spans="68:68" customFormat="1">
      <c r="BP181210" s="90"/>
    </row>
    <row r="181211" spans="68:68" customFormat="1">
      <c r="BP181211" s="90"/>
    </row>
    <row r="181212" spans="68:68" customFormat="1">
      <c r="BP181212" s="90"/>
    </row>
    <row r="181213" spans="68:68" customFormat="1">
      <c r="BP181213" s="90"/>
    </row>
    <row r="181214" spans="68:68" customFormat="1">
      <c r="BP181214" s="90"/>
    </row>
    <row r="181215" spans="68:68" customFormat="1">
      <c r="BP181215" s="90"/>
    </row>
    <row r="181216" spans="68:68" customFormat="1">
      <c r="BP181216" s="90"/>
    </row>
    <row r="181217" spans="68:68" customFormat="1">
      <c r="BP181217" s="90"/>
    </row>
    <row r="181218" spans="68:68" customFormat="1">
      <c r="BP181218" s="90"/>
    </row>
    <row r="181219" spans="68:68" customFormat="1">
      <c r="BP181219" s="90"/>
    </row>
    <row r="181220" spans="68:68" customFormat="1">
      <c r="BP181220" s="90"/>
    </row>
    <row r="181221" spans="68:68" customFormat="1">
      <c r="BP181221" s="90"/>
    </row>
    <row r="181222" spans="68:68" customFormat="1">
      <c r="BP181222" s="90"/>
    </row>
    <row r="181223" spans="68:68" customFormat="1">
      <c r="BP181223" s="90"/>
    </row>
    <row r="181224" spans="68:68" customFormat="1">
      <c r="BP181224" s="90"/>
    </row>
    <row r="181225" spans="68:68" customFormat="1">
      <c r="BP181225" s="90"/>
    </row>
    <row r="181226" spans="68:68" customFormat="1">
      <c r="BP181226" s="90"/>
    </row>
    <row r="181227" spans="68:68" customFormat="1">
      <c r="BP181227" s="90"/>
    </row>
    <row r="181228" spans="68:68" customFormat="1">
      <c r="BP181228" s="90"/>
    </row>
    <row r="181229" spans="68:68" customFormat="1">
      <c r="BP181229" s="90"/>
    </row>
    <row r="181230" spans="68:68" customFormat="1">
      <c r="BP181230" s="90"/>
    </row>
    <row r="181231" spans="68:68" customFormat="1">
      <c r="BP181231" s="90"/>
    </row>
    <row r="181232" spans="68:68" customFormat="1">
      <c r="BP181232" s="90"/>
    </row>
    <row r="181233" spans="68:68" customFormat="1">
      <c r="BP181233" s="90"/>
    </row>
    <row r="181234" spans="68:68" customFormat="1">
      <c r="BP181234" s="90"/>
    </row>
    <row r="181235" spans="68:68" customFormat="1">
      <c r="BP181235" s="90"/>
    </row>
    <row r="181236" spans="68:68" customFormat="1">
      <c r="BP181236" s="90"/>
    </row>
    <row r="181237" spans="68:68" customFormat="1">
      <c r="BP181237" s="90"/>
    </row>
    <row r="181238" spans="68:68" customFormat="1">
      <c r="BP181238" s="90"/>
    </row>
    <row r="181239" spans="68:68" customFormat="1">
      <c r="BP181239" s="90"/>
    </row>
    <row r="181240" spans="68:68" customFormat="1">
      <c r="BP181240" s="90"/>
    </row>
    <row r="181241" spans="68:68" customFormat="1">
      <c r="BP181241" s="90"/>
    </row>
    <row r="181242" spans="68:68" customFormat="1">
      <c r="BP181242" s="90"/>
    </row>
    <row r="181243" spans="68:68" customFormat="1">
      <c r="BP181243" s="90"/>
    </row>
    <row r="181244" spans="68:68" customFormat="1">
      <c r="BP181244" s="90"/>
    </row>
    <row r="181245" spans="68:68" customFormat="1">
      <c r="BP181245" s="90"/>
    </row>
    <row r="181246" spans="68:68" customFormat="1">
      <c r="BP181246" s="90"/>
    </row>
    <row r="181247" spans="68:68" customFormat="1">
      <c r="BP181247" s="90"/>
    </row>
    <row r="181248" spans="68:68" customFormat="1">
      <c r="BP181248" s="90"/>
    </row>
    <row r="181249" spans="68:68" customFormat="1">
      <c r="BP181249" s="90"/>
    </row>
    <row r="181250" spans="68:68" customFormat="1">
      <c r="BP181250" s="90"/>
    </row>
    <row r="181251" spans="68:68" customFormat="1">
      <c r="BP181251" s="90"/>
    </row>
    <row r="181252" spans="68:68" customFormat="1">
      <c r="BP181252" s="90"/>
    </row>
    <row r="181253" spans="68:68" customFormat="1">
      <c r="BP181253" s="90"/>
    </row>
    <row r="181254" spans="68:68" customFormat="1">
      <c r="BP181254" s="90"/>
    </row>
    <row r="181255" spans="68:68" customFormat="1">
      <c r="BP181255" s="90"/>
    </row>
    <row r="181256" spans="68:68" customFormat="1">
      <c r="BP181256" s="90"/>
    </row>
    <row r="181257" spans="68:68" customFormat="1">
      <c r="BP181257" s="90"/>
    </row>
    <row r="181258" spans="68:68" customFormat="1">
      <c r="BP181258" s="90"/>
    </row>
    <row r="181259" spans="68:68" customFormat="1">
      <c r="BP181259" s="90"/>
    </row>
    <row r="181260" spans="68:68" customFormat="1">
      <c r="BP181260" s="90"/>
    </row>
    <row r="181261" spans="68:68" customFormat="1">
      <c r="BP181261" s="90"/>
    </row>
    <row r="181262" spans="68:68" customFormat="1">
      <c r="BP181262" s="90"/>
    </row>
    <row r="181263" spans="68:68" customFormat="1">
      <c r="BP181263" s="90"/>
    </row>
    <row r="181264" spans="68:68" customFormat="1">
      <c r="BP181264" s="90"/>
    </row>
    <row r="181265" spans="68:68" customFormat="1">
      <c r="BP181265" s="90"/>
    </row>
    <row r="181266" spans="68:68" customFormat="1">
      <c r="BP181266" s="90"/>
    </row>
    <row r="181267" spans="68:68" customFormat="1">
      <c r="BP181267" s="90"/>
    </row>
    <row r="181268" spans="68:68" customFormat="1">
      <c r="BP181268" s="90"/>
    </row>
    <row r="181269" spans="68:68" customFormat="1">
      <c r="BP181269" s="90"/>
    </row>
    <row r="181270" spans="68:68" customFormat="1">
      <c r="BP181270" s="90"/>
    </row>
    <row r="181271" spans="68:68" customFormat="1">
      <c r="BP181271" s="90"/>
    </row>
    <row r="181272" spans="68:68" customFormat="1">
      <c r="BP181272" s="90"/>
    </row>
    <row r="181273" spans="68:68" customFormat="1">
      <c r="BP181273" s="90"/>
    </row>
    <row r="181274" spans="68:68" customFormat="1">
      <c r="BP181274" s="90"/>
    </row>
    <row r="181275" spans="68:68" customFormat="1">
      <c r="BP181275" s="90"/>
    </row>
    <row r="181276" spans="68:68" customFormat="1">
      <c r="BP181276" s="90"/>
    </row>
    <row r="181277" spans="68:68" customFormat="1">
      <c r="BP181277" s="90"/>
    </row>
    <row r="181278" spans="68:68" customFormat="1">
      <c r="BP181278" s="90"/>
    </row>
    <row r="181279" spans="68:68" customFormat="1">
      <c r="BP181279" s="90"/>
    </row>
    <row r="181280" spans="68:68" customFormat="1">
      <c r="BP181280" s="90"/>
    </row>
    <row r="181281" spans="68:68" customFormat="1">
      <c r="BP181281" s="90"/>
    </row>
    <row r="181282" spans="68:68" customFormat="1">
      <c r="BP181282" s="90"/>
    </row>
    <row r="181283" spans="68:68" customFormat="1">
      <c r="BP181283" s="90"/>
    </row>
    <row r="181284" spans="68:68" customFormat="1">
      <c r="BP181284" s="90"/>
    </row>
    <row r="181285" spans="68:68" customFormat="1">
      <c r="BP181285" s="90"/>
    </row>
    <row r="181286" spans="68:68" customFormat="1">
      <c r="BP181286" s="90"/>
    </row>
    <row r="181287" spans="68:68" customFormat="1">
      <c r="BP181287" s="90"/>
    </row>
    <row r="181288" spans="68:68" customFormat="1">
      <c r="BP181288" s="90"/>
    </row>
    <row r="181289" spans="68:68" customFormat="1">
      <c r="BP181289" s="90"/>
    </row>
    <row r="181290" spans="68:68" customFormat="1">
      <c r="BP181290" s="90"/>
    </row>
    <row r="181291" spans="68:68" customFormat="1">
      <c r="BP181291" s="90"/>
    </row>
    <row r="181292" spans="68:68" customFormat="1">
      <c r="BP181292" s="90"/>
    </row>
    <row r="181293" spans="68:68" customFormat="1">
      <c r="BP181293" s="90"/>
    </row>
    <row r="181294" spans="68:68" customFormat="1">
      <c r="BP181294" s="90"/>
    </row>
    <row r="181295" spans="68:68" customFormat="1">
      <c r="BP181295" s="90"/>
    </row>
    <row r="181296" spans="68:68" customFormat="1">
      <c r="BP181296" s="90"/>
    </row>
    <row r="181297" spans="68:68" customFormat="1">
      <c r="BP181297" s="90"/>
    </row>
    <row r="181298" spans="68:68" customFormat="1">
      <c r="BP181298" s="90"/>
    </row>
    <row r="181299" spans="68:68" customFormat="1">
      <c r="BP181299" s="90"/>
    </row>
    <row r="181300" spans="68:68" customFormat="1">
      <c r="BP181300" s="90"/>
    </row>
    <row r="181301" spans="68:68" customFormat="1">
      <c r="BP181301" s="90"/>
    </row>
    <row r="181302" spans="68:68" customFormat="1">
      <c r="BP181302" s="90"/>
    </row>
    <row r="181303" spans="68:68" customFormat="1">
      <c r="BP181303" s="90"/>
    </row>
    <row r="181304" spans="68:68" customFormat="1">
      <c r="BP181304" s="90"/>
    </row>
    <row r="181305" spans="68:68" customFormat="1">
      <c r="BP181305" s="90"/>
    </row>
    <row r="181306" spans="68:68" customFormat="1">
      <c r="BP181306" s="90"/>
    </row>
    <row r="181307" spans="68:68" customFormat="1">
      <c r="BP181307" s="90"/>
    </row>
    <row r="181308" spans="68:68" customFormat="1">
      <c r="BP181308" s="90"/>
    </row>
    <row r="181309" spans="68:68" customFormat="1">
      <c r="BP181309" s="90"/>
    </row>
    <row r="181310" spans="68:68" customFormat="1">
      <c r="BP181310" s="90"/>
    </row>
    <row r="181311" spans="68:68" customFormat="1">
      <c r="BP181311" s="90"/>
    </row>
    <row r="181312" spans="68:68" customFormat="1">
      <c r="BP181312" s="90"/>
    </row>
    <row r="181313" spans="68:68" customFormat="1">
      <c r="BP181313" s="90"/>
    </row>
    <row r="181314" spans="68:68" customFormat="1">
      <c r="BP181314" s="90"/>
    </row>
    <row r="181315" spans="68:68" customFormat="1">
      <c r="BP181315" s="90"/>
    </row>
    <row r="181316" spans="68:68" customFormat="1">
      <c r="BP181316" s="90"/>
    </row>
    <row r="181317" spans="68:68" customFormat="1">
      <c r="BP181317" s="90"/>
    </row>
    <row r="181318" spans="68:68" customFormat="1">
      <c r="BP181318" s="90"/>
    </row>
    <row r="181319" spans="68:68" customFormat="1">
      <c r="BP181319" s="90"/>
    </row>
    <row r="181320" spans="68:68" customFormat="1">
      <c r="BP181320" s="90"/>
    </row>
    <row r="181321" spans="68:68" customFormat="1">
      <c r="BP181321" s="90"/>
    </row>
    <row r="181322" spans="68:68" customFormat="1">
      <c r="BP181322" s="90"/>
    </row>
    <row r="181323" spans="68:68" customFormat="1">
      <c r="BP181323" s="90"/>
    </row>
    <row r="181324" spans="68:68" customFormat="1">
      <c r="BP181324" s="90"/>
    </row>
    <row r="181325" spans="68:68" customFormat="1">
      <c r="BP181325" s="90"/>
    </row>
    <row r="181326" spans="68:68" customFormat="1">
      <c r="BP181326" s="90"/>
    </row>
    <row r="181327" spans="68:68" customFormat="1">
      <c r="BP181327" s="90"/>
    </row>
    <row r="181328" spans="68:68" customFormat="1">
      <c r="BP181328" s="90"/>
    </row>
    <row r="181329" spans="68:68" customFormat="1">
      <c r="BP181329" s="90"/>
    </row>
    <row r="181330" spans="68:68" customFormat="1">
      <c r="BP181330" s="90"/>
    </row>
    <row r="181331" spans="68:68" customFormat="1">
      <c r="BP181331" s="90"/>
    </row>
    <row r="181332" spans="68:68" customFormat="1">
      <c r="BP181332" s="90"/>
    </row>
    <row r="181333" spans="68:68" customFormat="1">
      <c r="BP181333" s="90"/>
    </row>
    <row r="181334" spans="68:68" customFormat="1">
      <c r="BP181334" s="90"/>
    </row>
    <row r="181335" spans="68:68" customFormat="1">
      <c r="BP181335" s="90"/>
    </row>
    <row r="181336" spans="68:68" customFormat="1">
      <c r="BP181336" s="90"/>
    </row>
    <row r="181337" spans="68:68" customFormat="1">
      <c r="BP181337" s="90"/>
    </row>
    <row r="181338" spans="68:68" customFormat="1">
      <c r="BP181338" s="90"/>
    </row>
    <row r="181339" spans="68:68" customFormat="1">
      <c r="BP181339" s="90"/>
    </row>
    <row r="181340" spans="68:68" customFormat="1">
      <c r="BP181340" s="90"/>
    </row>
    <row r="181341" spans="68:68" customFormat="1">
      <c r="BP181341" s="90"/>
    </row>
    <row r="181342" spans="68:68" customFormat="1">
      <c r="BP181342" s="90"/>
    </row>
    <row r="181343" spans="68:68" customFormat="1">
      <c r="BP181343" s="90"/>
    </row>
    <row r="181344" spans="68:68" customFormat="1">
      <c r="BP181344" s="90"/>
    </row>
    <row r="181345" spans="68:68" customFormat="1">
      <c r="BP181345" s="90"/>
    </row>
    <row r="181346" spans="68:68" customFormat="1">
      <c r="BP181346" s="90"/>
    </row>
    <row r="181347" spans="68:68" customFormat="1">
      <c r="BP181347" s="90"/>
    </row>
    <row r="181348" spans="68:68" customFormat="1">
      <c r="BP181348" s="90"/>
    </row>
    <row r="181349" spans="68:68" customFormat="1">
      <c r="BP181349" s="90"/>
    </row>
    <row r="181350" spans="68:68" customFormat="1">
      <c r="BP181350" s="90"/>
    </row>
    <row r="181351" spans="68:68" customFormat="1">
      <c r="BP181351" s="90"/>
    </row>
    <row r="181352" spans="68:68" customFormat="1">
      <c r="BP181352" s="90"/>
    </row>
    <row r="181353" spans="68:68" customFormat="1">
      <c r="BP181353" s="90"/>
    </row>
    <row r="181354" spans="68:68" customFormat="1">
      <c r="BP181354" s="90"/>
    </row>
    <row r="181355" spans="68:68" customFormat="1">
      <c r="BP181355" s="90"/>
    </row>
    <row r="181356" spans="68:68" customFormat="1">
      <c r="BP181356" s="90"/>
    </row>
    <row r="181357" spans="68:68" customFormat="1">
      <c r="BP181357" s="90"/>
    </row>
    <row r="181358" spans="68:68" customFormat="1">
      <c r="BP181358" s="90"/>
    </row>
    <row r="181359" spans="68:68" customFormat="1">
      <c r="BP181359" s="90"/>
    </row>
    <row r="181360" spans="68:68" customFormat="1">
      <c r="BP181360" s="90"/>
    </row>
    <row r="181361" spans="68:68" customFormat="1">
      <c r="BP181361" s="90"/>
    </row>
    <row r="181362" spans="68:68" customFormat="1">
      <c r="BP181362" s="90"/>
    </row>
    <row r="181363" spans="68:68" customFormat="1">
      <c r="BP181363" s="90"/>
    </row>
    <row r="181364" spans="68:68" customFormat="1">
      <c r="BP181364" s="90"/>
    </row>
    <row r="181365" spans="68:68" customFormat="1">
      <c r="BP181365" s="90"/>
    </row>
    <row r="181366" spans="68:68" customFormat="1">
      <c r="BP181366" s="90"/>
    </row>
    <row r="181367" spans="68:68" customFormat="1">
      <c r="BP181367" s="90"/>
    </row>
    <row r="181368" spans="68:68" customFormat="1">
      <c r="BP181368" s="90"/>
    </row>
    <row r="181369" spans="68:68" customFormat="1">
      <c r="BP181369" s="90"/>
    </row>
    <row r="181370" spans="68:68" customFormat="1">
      <c r="BP181370" s="90"/>
    </row>
    <row r="181371" spans="68:68" customFormat="1">
      <c r="BP181371" s="90"/>
    </row>
    <row r="181372" spans="68:68" customFormat="1">
      <c r="BP181372" s="90"/>
    </row>
    <row r="181373" spans="68:68" customFormat="1">
      <c r="BP181373" s="90"/>
    </row>
    <row r="181374" spans="68:68" customFormat="1">
      <c r="BP181374" s="90"/>
    </row>
    <row r="181375" spans="68:68" customFormat="1">
      <c r="BP181375" s="90"/>
    </row>
    <row r="181376" spans="68:68" customFormat="1">
      <c r="BP181376" s="90"/>
    </row>
    <row r="181377" spans="68:68" customFormat="1">
      <c r="BP181377" s="90"/>
    </row>
    <row r="181378" spans="68:68" customFormat="1">
      <c r="BP181378" s="90"/>
    </row>
    <row r="181379" spans="68:68" customFormat="1">
      <c r="BP181379" s="90"/>
    </row>
    <row r="181380" spans="68:68" customFormat="1">
      <c r="BP181380" s="90"/>
    </row>
    <row r="181381" spans="68:68" customFormat="1">
      <c r="BP181381" s="90"/>
    </row>
    <row r="181382" spans="68:68" customFormat="1">
      <c r="BP181382" s="90"/>
    </row>
    <row r="181383" spans="68:68" customFormat="1">
      <c r="BP181383" s="90"/>
    </row>
    <row r="181384" spans="68:68" customFormat="1">
      <c r="BP181384" s="90"/>
    </row>
    <row r="181385" spans="68:68" customFormat="1">
      <c r="BP181385" s="90"/>
    </row>
    <row r="181386" spans="68:68" customFormat="1">
      <c r="BP181386" s="90"/>
    </row>
    <row r="181387" spans="68:68" customFormat="1">
      <c r="BP181387" s="90"/>
    </row>
    <row r="181388" spans="68:68" customFormat="1">
      <c r="BP181388" s="90"/>
    </row>
    <row r="181389" spans="68:68" customFormat="1">
      <c r="BP181389" s="90"/>
    </row>
    <row r="181390" spans="68:68" customFormat="1">
      <c r="BP181390" s="90"/>
    </row>
    <row r="181391" spans="68:68" customFormat="1">
      <c r="BP181391" s="90"/>
    </row>
    <row r="181392" spans="68:68" customFormat="1">
      <c r="BP181392" s="90"/>
    </row>
    <row r="181393" spans="68:68" customFormat="1">
      <c r="BP181393" s="90"/>
    </row>
    <row r="181394" spans="68:68" customFormat="1">
      <c r="BP181394" s="90"/>
    </row>
    <row r="181395" spans="68:68" customFormat="1">
      <c r="BP181395" s="90"/>
    </row>
    <row r="181396" spans="68:68" customFormat="1">
      <c r="BP181396" s="90"/>
    </row>
    <row r="181397" spans="68:68" customFormat="1">
      <c r="BP181397" s="90"/>
    </row>
    <row r="181398" spans="68:68" customFormat="1">
      <c r="BP181398" s="90"/>
    </row>
    <row r="181399" spans="68:68" customFormat="1">
      <c r="BP181399" s="90"/>
    </row>
    <row r="181400" spans="68:68" customFormat="1">
      <c r="BP181400" s="90"/>
    </row>
    <row r="181401" spans="68:68" customFormat="1">
      <c r="BP181401" s="90"/>
    </row>
    <row r="181402" spans="68:68" customFormat="1">
      <c r="BP181402" s="90"/>
    </row>
    <row r="181403" spans="68:68" customFormat="1">
      <c r="BP181403" s="90"/>
    </row>
    <row r="181404" spans="68:68" customFormat="1">
      <c r="BP181404" s="90"/>
    </row>
    <row r="181405" spans="68:68" customFormat="1">
      <c r="BP181405" s="90"/>
    </row>
    <row r="181406" spans="68:68" customFormat="1">
      <c r="BP181406" s="90"/>
    </row>
    <row r="181407" spans="68:68" customFormat="1">
      <c r="BP181407" s="90"/>
    </row>
    <row r="181408" spans="68:68" customFormat="1">
      <c r="BP181408" s="90"/>
    </row>
    <row r="181409" spans="68:68" customFormat="1">
      <c r="BP181409" s="90"/>
    </row>
    <row r="181410" spans="68:68" customFormat="1">
      <c r="BP181410" s="90"/>
    </row>
    <row r="181411" spans="68:68" customFormat="1">
      <c r="BP181411" s="90"/>
    </row>
    <row r="181412" spans="68:68" customFormat="1">
      <c r="BP181412" s="90"/>
    </row>
    <row r="181413" spans="68:68" customFormat="1">
      <c r="BP181413" s="90"/>
    </row>
    <row r="181414" spans="68:68" customFormat="1">
      <c r="BP181414" s="90"/>
    </row>
    <row r="181415" spans="68:68" customFormat="1">
      <c r="BP181415" s="90"/>
    </row>
    <row r="181416" spans="68:68" customFormat="1">
      <c r="BP181416" s="90"/>
    </row>
    <row r="181417" spans="68:68" customFormat="1">
      <c r="BP181417" s="90"/>
    </row>
    <row r="181418" spans="68:68" customFormat="1">
      <c r="BP181418" s="90"/>
    </row>
    <row r="181419" spans="68:68" customFormat="1">
      <c r="BP181419" s="90"/>
    </row>
    <row r="181420" spans="68:68" customFormat="1">
      <c r="BP181420" s="90"/>
    </row>
    <row r="181421" spans="68:68" customFormat="1">
      <c r="BP181421" s="90"/>
    </row>
    <row r="181422" spans="68:68" customFormat="1">
      <c r="BP181422" s="90"/>
    </row>
    <row r="181423" spans="68:68" customFormat="1">
      <c r="BP181423" s="90"/>
    </row>
    <row r="181424" spans="68:68" customFormat="1">
      <c r="BP181424" s="90"/>
    </row>
    <row r="181425" spans="68:68" customFormat="1">
      <c r="BP181425" s="90"/>
    </row>
    <row r="181426" spans="68:68" customFormat="1">
      <c r="BP181426" s="90"/>
    </row>
    <row r="181427" spans="68:68" customFormat="1">
      <c r="BP181427" s="90"/>
    </row>
    <row r="181428" spans="68:68" customFormat="1">
      <c r="BP181428" s="90"/>
    </row>
    <row r="181429" spans="68:68" customFormat="1">
      <c r="BP181429" s="90"/>
    </row>
    <row r="181430" spans="68:68" customFormat="1">
      <c r="BP181430" s="90"/>
    </row>
    <row r="181431" spans="68:68" customFormat="1">
      <c r="BP181431" s="90"/>
    </row>
    <row r="181432" spans="68:68" customFormat="1">
      <c r="BP181432" s="90"/>
    </row>
    <row r="181433" spans="68:68" customFormat="1">
      <c r="BP181433" s="90"/>
    </row>
    <row r="181434" spans="68:68" customFormat="1">
      <c r="BP181434" s="90"/>
    </row>
    <row r="181435" spans="68:68" customFormat="1">
      <c r="BP181435" s="90"/>
    </row>
    <row r="181436" spans="68:68" customFormat="1">
      <c r="BP181436" s="90"/>
    </row>
    <row r="181437" spans="68:68" customFormat="1">
      <c r="BP181437" s="90"/>
    </row>
    <row r="181438" spans="68:68" customFormat="1">
      <c r="BP181438" s="90"/>
    </row>
    <row r="181439" spans="68:68" customFormat="1">
      <c r="BP181439" s="90"/>
    </row>
    <row r="181440" spans="68:68" customFormat="1">
      <c r="BP181440" s="90"/>
    </row>
    <row r="181441" spans="68:68" customFormat="1">
      <c r="BP181441" s="90"/>
    </row>
    <row r="181442" spans="68:68" customFormat="1">
      <c r="BP181442" s="90"/>
    </row>
    <row r="181443" spans="68:68" customFormat="1">
      <c r="BP181443" s="90"/>
    </row>
    <row r="181444" spans="68:68" customFormat="1">
      <c r="BP181444" s="90"/>
    </row>
    <row r="181445" spans="68:68" customFormat="1">
      <c r="BP181445" s="90"/>
    </row>
    <row r="181446" spans="68:68" customFormat="1">
      <c r="BP181446" s="90"/>
    </row>
    <row r="181447" spans="68:68" customFormat="1">
      <c r="BP181447" s="90"/>
    </row>
    <row r="181448" spans="68:68" customFormat="1">
      <c r="BP181448" s="90"/>
    </row>
    <row r="181449" spans="68:68" customFormat="1">
      <c r="BP181449" s="90"/>
    </row>
    <row r="181450" spans="68:68" customFormat="1">
      <c r="BP181450" s="90"/>
    </row>
    <row r="181451" spans="68:68" customFormat="1">
      <c r="BP181451" s="90"/>
    </row>
    <row r="181452" spans="68:68" customFormat="1">
      <c r="BP181452" s="90"/>
    </row>
    <row r="181453" spans="68:68" customFormat="1">
      <c r="BP181453" s="90"/>
    </row>
    <row r="181454" spans="68:68" customFormat="1">
      <c r="BP181454" s="90"/>
    </row>
    <row r="181455" spans="68:68" customFormat="1">
      <c r="BP181455" s="90"/>
    </row>
    <row r="181456" spans="68:68" customFormat="1">
      <c r="BP181456" s="90"/>
    </row>
    <row r="181457" spans="68:68" customFormat="1">
      <c r="BP181457" s="90"/>
    </row>
    <row r="181458" spans="68:68" customFormat="1">
      <c r="BP181458" s="90"/>
    </row>
    <row r="181459" spans="68:68" customFormat="1">
      <c r="BP181459" s="90"/>
    </row>
    <row r="181460" spans="68:68" customFormat="1">
      <c r="BP181460" s="90"/>
    </row>
    <row r="181461" spans="68:68" customFormat="1">
      <c r="BP181461" s="90"/>
    </row>
    <row r="181462" spans="68:68" customFormat="1">
      <c r="BP181462" s="90"/>
    </row>
    <row r="181463" spans="68:68" customFormat="1">
      <c r="BP181463" s="90"/>
    </row>
    <row r="181464" spans="68:68" customFormat="1">
      <c r="BP181464" s="90"/>
    </row>
    <row r="181465" spans="68:68" customFormat="1">
      <c r="BP181465" s="90"/>
    </row>
    <row r="181466" spans="68:68" customFormat="1">
      <c r="BP181466" s="90"/>
    </row>
    <row r="181467" spans="68:68" customFormat="1">
      <c r="BP181467" s="90"/>
    </row>
    <row r="181468" spans="68:68" customFormat="1">
      <c r="BP181468" s="90"/>
    </row>
    <row r="181469" spans="68:68" customFormat="1">
      <c r="BP181469" s="90"/>
    </row>
    <row r="181470" spans="68:68" customFormat="1">
      <c r="BP181470" s="90"/>
    </row>
    <row r="181471" spans="68:68" customFormat="1">
      <c r="BP181471" s="90"/>
    </row>
    <row r="181472" spans="68:68" customFormat="1">
      <c r="BP181472" s="90"/>
    </row>
    <row r="181473" spans="68:68" customFormat="1">
      <c r="BP181473" s="90"/>
    </row>
    <row r="181474" spans="68:68" customFormat="1">
      <c r="BP181474" s="90"/>
    </row>
    <row r="181475" spans="68:68" customFormat="1">
      <c r="BP181475" s="90"/>
    </row>
    <row r="181476" spans="68:68" customFormat="1">
      <c r="BP181476" s="90"/>
    </row>
    <row r="181477" spans="68:68" customFormat="1">
      <c r="BP181477" s="90"/>
    </row>
    <row r="181478" spans="68:68" customFormat="1">
      <c r="BP181478" s="90"/>
    </row>
    <row r="181479" spans="68:68" customFormat="1">
      <c r="BP181479" s="90"/>
    </row>
    <row r="181480" spans="68:68" customFormat="1">
      <c r="BP181480" s="90"/>
    </row>
    <row r="181481" spans="68:68" customFormat="1">
      <c r="BP181481" s="90"/>
    </row>
    <row r="181482" spans="68:68" customFormat="1">
      <c r="BP181482" s="90"/>
    </row>
    <row r="181483" spans="68:68" customFormat="1">
      <c r="BP181483" s="90"/>
    </row>
    <row r="181484" spans="68:68" customFormat="1">
      <c r="BP181484" s="90"/>
    </row>
    <row r="181485" spans="68:68" customFormat="1">
      <c r="BP181485" s="90"/>
    </row>
    <row r="181486" spans="68:68" customFormat="1">
      <c r="BP181486" s="90"/>
    </row>
    <row r="181487" spans="68:68" customFormat="1">
      <c r="BP181487" s="90"/>
    </row>
    <row r="181488" spans="68:68" customFormat="1">
      <c r="BP181488" s="90"/>
    </row>
    <row r="181489" spans="68:68" customFormat="1">
      <c r="BP181489" s="90"/>
    </row>
    <row r="181490" spans="68:68" customFormat="1">
      <c r="BP181490" s="90"/>
    </row>
    <row r="181491" spans="68:68" customFormat="1">
      <c r="BP181491" s="90"/>
    </row>
    <row r="181492" spans="68:68" customFormat="1">
      <c r="BP181492" s="90"/>
    </row>
    <row r="181493" spans="68:68" customFormat="1">
      <c r="BP181493" s="90"/>
    </row>
    <row r="181494" spans="68:68" customFormat="1">
      <c r="BP181494" s="90"/>
    </row>
    <row r="181495" spans="68:68" customFormat="1">
      <c r="BP181495" s="90"/>
    </row>
    <row r="181496" spans="68:68" customFormat="1">
      <c r="BP181496" s="90"/>
    </row>
    <row r="181497" spans="68:68" customFormat="1">
      <c r="BP181497" s="90"/>
    </row>
    <row r="181498" spans="68:68" customFormat="1">
      <c r="BP181498" s="90"/>
    </row>
    <row r="181499" spans="68:68" customFormat="1">
      <c r="BP181499" s="90"/>
    </row>
    <row r="181500" spans="68:68" customFormat="1">
      <c r="BP181500" s="90"/>
    </row>
    <row r="181501" spans="68:68" customFormat="1">
      <c r="BP181501" s="90"/>
    </row>
    <row r="181502" spans="68:68" customFormat="1">
      <c r="BP181502" s="90"/>
    </row>
    <row r="181503" spans="68:68" customFormat="1">
      <c r="BP181503" s="90"/>
    </row>
    <row r="181504" spans="68:68" customFormat="1">
      <c r="BP181504" s="90"/>
    </row>
    <row r="181505" spans="68:68" customFormat="1">
      <c r="BP181505" s="90"/>
    </row>
    <row r="181506" spans="68:68" customFormat="1">
      <c r="BP181506" s="90"/>
    </row>
    <row r="181507" spans="68:68" customFormat="1">
      <c r="BP181507" s="90"/>
    </row>
    <row r="181508" spans="68:68" customFormat="1">
      <c r="BP181508" s="90"/>
    </row>
    <row r="181509" spans="68:68" customFormat="1">
      <c r="BP181509" s="90"/>
    </row>
    <row r="181510" spans="68:68" customFormat="1">
      <c r="BP181510" s="90"/>
    </row>
    <row r="181511" spans="68:68" customFormat="1">
      <c r="BP181511" s="90"/>
    </row>
    <row r="181512" spans="68:68" customFormat="1">
      <c r="BP181512" s="90"/>
    </row>
    <row r="181513" spans="68:68" customFormat="1">
      <c r="BP181513" s="90"/>
    </row>
    <row r="181514" spans="68:68" customFormat="1">
      <c r="BP181514" s="90"/>
    </row>
    <row r="181515" spans="68:68" customFormat="1">
      <c r="BP181515" s="90"/>
    </row>
    <row r="181516" spans="68:68" customFormat="1">
      <c r="BP181516" s="90"/>
    </row>
    <row r="181517" spans="68:68" customFormat="1">
      <c r="BP181517" s="90"/>
    </row>
    <row r="181518" spans="68:68" customFormat="1">
      <c r="BP181518" s="90"/>
    </row>
    <row r="181519" spans="68:68" customFormat="1">
      <c r="BP181519" s="90"/>
    </row>
    <row r="181520" spans="68:68" customFormat="1">
      <c r="BP181520" s="90"/>
    </row>
    <row r="181521" spans="68:68" customFormat="1">
      <c r="BP181521" s="90"/>
    </row>
    <row r="181522" spans="68:68" customFormat="1">
      <c r="BP181522" s="90"/>
    </row>
    <row r="181523" spans="68:68" customFormat="1">
      <c r="BP181523" s="90"/>
    </row>
    <row r="181524" spans="68:68" customFormat="1">
      <c r="BP181524" s="90"/>
    </row>
    <row r="181525" spans="68:68" customFormat="1">
      <c r="BP181525" s="90"/>
    </row>
    <row r="181526" spans="68:68" customFormat="1">
      <c r="BP181526" s="90"/>
    </row>
    <row r="181527" spans="68:68" customFormat="1">
      <c r="BP181527" s="90"/>
    </row>
    <row r="181528" spans="68:68" customFormat="1">
      <c r="BP181528" s="90"/>
    </row>
    <row r="181529" spans="68:68" customFormat="1">
      <c r="BP181529" s="90"/>
    </row>
    <row r="181530" spans="68:68" customFormat="1">
      <c r="BP181530" s="90"/>
    </row>
    <row r="181531" spans="68:68" customFormat="1">
      <c r="BP181531" s="90"/>
    </row>
    <row r="181532" spans="68:68" customFormat="1">
      <c r="BP181532" s="90"/>
    </row>
    <row r="181533" spans="68:68" customFormat="1">
      <c r="BP181533" s="90"/>
    </row>
    <row r="181534" spans="68:68" customFormat="1">
      <c r="BP181534" s="90"/>
    </row>
    <row r="181535" spans="68:68" customFormat="1">
      <c r="BP181535" s="90"/>
    </row>
    <row r="181536" spans="68:68" customFormat="1">
      <c r="BP181536" s="90"/>
    </row>
    <row r="181537" spans="68:68" customFormat="1">
      <c r="BP181537" s="90"/>
    </row>
    <row r="181538" spans="68:68" customFormat="1">
      <c r="BP181538" s="90"/>
    </row>
    <row r="181539" spans="68:68" customFormat="1">
      <c r="BP181539" s="90"/>
    </row>
    <row r="181540" spans="68:68" customFormat="1">
      <c r="BP181540" s="90"/>
    </row>
    <row r="181541" spans="68:68" customFormat="1">
      <c r="BP181541" s="90"/>
    </row>
    <row r="181542" spans="68:68" customFormat="1">
      <c r="BP181542" s="90"/>
    </row>
    <row r="181543" spans="68:68" customFormat="1">
      <c r="BP181543" s="90"/>
    </row>
    <row r="181544" spans="68:68" customFormat="1">
      <c r="BP181544" s="90"/>
    </row>
    <row r="181545" spans="68:68" customFormat="1">
      <c r="BP181545" s="90"/>
    </row>
    <row r="181546" spans="68:68" customFormat="1">
      <c r="BP181546" s="90"/>
    </row>
    <row r="181547" spans="68:68" customFormat="1">
      <c r="BP181547" s="90"/>
    </row>
    <row r="181548" spans="68:68" customFormat="1">
      <c r="BP181548" s="90"/>
    </row>
    <row r="181549" spans="68:68" customFormat="1">
      <c r="BP181549" s="90"/>
    </row>
    <row r="181550" spans="68:68" customFormat="1">
      <c r="BP181550" s="90"/>
    </row>
    <row r="181551" spans="68:68" customFormat="1">
      <c r="BP181551" s="90"/>
    </row>
    <row r="181552" spans="68:68" customFormat="1">
      <c r="BP181552" s="90"/>
    </row>
    <row r="181553" spans="68:68" customFormat="1">
      <c r="BP181553" s="90"/>
    </row>
    <row r="181554" spans="68:68" customFormat="1">
      <c r="BP181554" s="90"/>
    </row>
    <row r="181555" spans="68:68" customFormat="1">
      <c r="BP181555" s="90"/>
    </row>
    <row r="181556" spans="68:68" customFormat="1">
      <c r="BP181556" s="90"/>
    </row>
    <row r="181557" spans="68:68" customFormat="1">
      <c r="BP181557" s="90"/>
    </row>
    <row r="181558" spans="68:68" customFormat="1">
      <c r="BP181558" s="90"/>
    </row>
    <row r="181559" spans="68:68" customFormat="1">
      <c r="BP181559" s="90"/>
    </row>
    <row r="181560" spans="68:68" customFormat="1">
      <c r="BP181560" s="90"/>
    </row>
    <row r="181561" spans="68:68" customFormat="1">
      <c r="BP181561" s="90"/>
    </row>
    <row r="181562" spans="68:68" customFormat="1">
      <c r="BP181562" s="90"/>
    </row>
    <row r="181563" spans="68:68" customFormat="1">
      <c r="BP181563" s="90"/>
    </row>
    <row r="181564" spans="68:68" customFormat="1">
      <c r="BP181564" s="90"/>
    </row>
    <row r="181565" spans="68:68" customFormat="1">
      <c r="BP181565" s="90"/>
    </row>
    <row r="181566" spans="68:68" customFormat="1">
      <c r="BP181566" s="90"/>
    </row>
    <row r="181567" spans="68:68" customFormat="1">
      <c r="BP181567" s="90"/>
    </row>
    <row r="181568" spans="68:68" customFormat="1">
      <c r="BP181568" s="90"/>
    </row>
    <row r="181569" spans="68:68" customFormat="1">
      <c r="BP181569" s="90"/>
    </row>
    <row r="181570" spans="68:68" customFormat="1">
      <c r="BP181570" s="90"/>
    </row>
    <row r="181571" spans="68:68" customFormat="1">
      <c r="BP181571" s="90"/>
    </row>
    <row r="181572" spans="68:68" customFormat="1">
      <c r="BP181572" s="90"/>
    </row>
    <row r="181573" spans="68:68" customFormat="1">
      <c r="BP181573" s="90"/>
    </row>
    <row r="181574" spans="68:68" customFormat="1">
      <c r="BP181574" s="90"/>
    </row>
    <row r="181575" spans="68:68" customFormat="1">
      <c r="BP181575" s="90"/>
    </row>
    <row r="181576" spans="68:68" customFormat="1">
      <c r="BP181576" s="90"/>
    </row>
    <row r="181577" spans="68:68" customFormat="1">
      <c r="BP181577" s="90"/>
    </row>
    <row r="181578" spans="68:68" customFormat="1">
      <c r="BP181578" s="90"/>
    </row>
    <row r="181579" spans="68:68" customFormat="1">
      <c r="BP181579" s="90"/>
    </row>
    <row r="181580" spans="68:68" customFormat="1">
      <c r="BP181580" s="90"/>
    </row>
    <row r="181581" spans="68:68" customFormat="1">
      <c r="BP181581" s="90"/>
    </row>
    <row r="181582" spans="68:68" customFormat="1">
      <c r="BP181582" s="90"/>
    </row>
    <row r="181583" spans="68:68" customFormat="1">
      <c r="BP181583" s="90"/>
    </row>
    <row r="181584" spans="68:68" customFormat="1">
      <c r="BP181584" s="90"/>
    </row>
    <row r="181585" spans="68:68" customFormat="1">
      <c r="BP181585" s="90"/>
    </row>
    <row r="181586" spans="68:68" customFormat="1">
      <c r="BP181586" s="90"/>
    </row>
    <row r="181587" spans="68:68" customFormat="1">
      <c r="BP181587" s="90"/>
    </row>
    <row r="181588" spans="68:68" customFormat="1">
      <c r="BP181588" s="90"/>
    </row>
    <row r="181589" spans="68:68" customFormat="1">
      <c r="BP181589" s="90"/>
    </row>
    <row r="181590" spans="68:68" customFormat="1">
      <c r="BP181590" s="90"/>
    </row>
    <row r="181591" spans="68:68" customFormat="1">
      <c r="BP181591" s="90"/>
    </row>
    <row r="181592" spans="68:68" customFormat="1">
      <c r="BP181592" s="90"/>
    </row>
    <row r="181593" spans="68:68" customFormat="1">
      <c r="BP181593" s="90"/>
    </row>
    <row r="181594" spans="68:68" customFormat="1">
      <c r="BP181594" s="90"/>
    </row>
    <row r="181595" spans="68:68" customFormat="1">
      <c r="BP181595" s="90"/>
    </row>
    <row r="181596" spans="68:68" customFormat="1">
      <c r="BP181596" s="90"/>
    </row>
    <row r="181597" spans="68:68" customFormat="1">
      <c r="BP181597" s="90"/>
    </row>
    <row r="181598" spans="68:68" customFormat="1">
      <c r="BP181598" s="90"/>
    </row>
    <row r="181599" spans="68:68" customFormat="1">
      <c r="BP181599" s="90"/>
    </row>
    <row r="181600" spans="68:68" customFormat="1">
      <c r="BP181600" s="90"/>
    </row>
    <row r="181601" spans="68:68" customFormat="1">
      <c r="BP181601" s="90"/>
    </row>
    <row r="181602" spans="68:68" customFormat="1">
      <c r="BP181602" s="90"/>
    </row>
    <row r="181603" spans="68:68" customFormat="1">
      <c r="BP181603" s="90"/>
    </row>
    <row r="181604" spans="68:68" customFormat="1">
      <c r="BP181604" s="90"/>
    </row>
    <row r="181605" spans="68:68" customFormat="1">
      <c r="BP181605" s="90"/>
    </row>
    <row r="181606" spans="68:68" customFormat="1">
      <c r="BP181606" s="90"/>
    </row>
    <row r="181607" spans="68:68" customFormat="1">
      <c r="BP181607" s="90"/>
    </row>
    <row r="181608" spans="68:68" customFormat="1">
      <c r="BP181608" s="90"/>
    </row>
    <row r="181609" spans="68:68" customFormat="1">
      <c r="BP181609" s="90"/>
    </row>
    <row r="181610" spans="68:68" customFormat="1">
      <c r="BP181610" s="90"/>
    </row>
    <row r="181611" spans="68:68" customFormat="1">
      <c r="BP181611" s="90"/>
    </row>
    <row r="181612" spans="68:68" customFormat="1">
      <c r="BP181612" s="90"/>
    </row>
    <row r="181613" spans="68:68" customFormat="1">
      <c r="BP181613" s="90"/>
    </row>
    <row r="181614" spans="68:68" customFormat="1">
      <c r="BP181614" s="90"/>
    </row>
    <row r="181615" spans="68:68" customFormat="1">
      <c r="BP181615" s="90"/>
    </row>
    <row r="181616" spans="68:68" customFormat="1">
      <c r="BP181616" s="90"/>
    </row>
    <row r="181617" spans="68:68" customFormat="1">
      <c r="BP181617" s="90"/>
    </row>
    <row r="181618" spans="68:68" customFormat="1">
      <c r="BP181618" s="90"/>
    </row>
    <row r="181619" spans="68:68" customFormat="1">
      <c r="BP181619" s="90"/>
    </row>
    <row r="181620" spans="68:68" customFormat="1">
      <c r="BP181620" s="90"/>
    </row>
    <row r="181621" spans="68:68" customFormat="1">
      <c r="BP181621" s="90"/>
    </row>
    <row r="181622" spans="68:68" customFormat="1">
      <c r="BP181622" s="90"/>
    </row>
    <row r="181623" spans="68:68" customFormat="1">
      <c r="BP181623" s="90"/>
    </row>
    <row r="181624" spans="68:68" customFormat="1">
      <c r="BP181624" s="90"/>
    </row>
    <row r="181625" spans="68:68" customFormat="1">
      <c r="BP181625" s="90"/>
    </row>
    <row r="181626" spans="68:68" customFormat="1">
      <c r="BP181626" s="90"/>
    </row>
    <row r="181627" spans="68:68" customFormat="1">
      <c r="BP181627" s="90"/>
    </row>
    <row r="181628" spans="68:68" customFormat="1">
      <c r="BP181628" s="90"/>
    </row>
    <row r="181629" spans="68:68" customFormat="1">
      <c r="BP181629" s="90"/>
    </row>
    <row r="181630" spans="68:68" customFormat="1">
      <c r="BP181630" s="90"/>
    </row>
    <row r="181631" spans="68:68" customFormat="1">
      <c r="BP181631" s="90"/>
    </row>
    <row r="181632" spans="68:68" customFormat="1">
      <c r="BP181632" s="90"/>
    </row>
    <row r="181633" spans="68:68" customFormat="1">
      <c r="BP181633" s="90"/>
    </row>
    <row r="181634" spans="68:68" customFormat="1">
      <c r="BP181634" s="90"/>
    </row>
    <row r="181635" spans="68:68" customFormat="1">
      <c r="BP181635" s="90"/>
    </row>
    <row r="181636" spans="68:68" customFormat="1">
      <c r="BP181636" s="90"/>
    </row>
    <row r="181637" spans="68:68" customFormat="1">
      <c r="BP181637" s="90"/>
    </row>
    <row r="181638" spans="68:68" customFormat="1">
      <c r="BP181638" s="90"/>
    </row>
    <row r="181639" spans="68:68" customFormat="1">
      <c r="BP181639" s="90"/>
    </row>
    <row r="181640" spans="68:68" customFormat="1">
      <c r="BP181640" s="90"/>
    </row>
    <row r="181641" spans="68:68" customFormat="1">
      <c r="BP181641" s="90"/>
    </row>
    <row r="181642" spans="68:68" customFormat="1">
      <c r="BP181642" s="90"/>
    </row>
    <row r="181643" spans="68:68" customFormat="1">
      <c r="BP181643" s="90"/>
    </row>
    <row r="181644" spans="68:68" customFormat="1">
      <c r="BP181644" s="90"/>
    </row>
    <row r="181645" spans="68:68" customFormat="1">
      <c r="BP181645" s="90"/>
    </row>
    <row r="181646" spans="68:68" customFormat="1">
      <c r="BP181646" s="90"/>
    </row>
    <row r="181647" spans="68:68" customFormat="1">
      <c r="BP181647" s="90"/>
    </row>
    <row r="181648" spans="68:68" customFormat="1">
      <c r="BP181648" s="90"/>
    </row>
    <row r="181649" spans="68:68" customFormat="1">
      <c r="BP181649" s="90"/>
    </row>
    <row r="181650" spans="68:68" customFormat="1">
      <c r="BP181650" s="90"/>
    </row>
    <row r="181651" spans="68:68" customFormat="1">
      <c r="BP181651" s="90"/>
    </row>
    <row r="181652" spans="68:68" customFormat="1">
      <c r="BP181652" s="90"/>
    </row>
    <row r="181653" spans="68:68" customFormat="1">
      <c r="BP181653" s="90"/>
    </row>
    <row r="181654" spans="68:68" customFormat="1">
      <c r="BP181654" s="90"/>
    </row>
    <row r="181655" spans="68:68" customFormat="1">
      <c r="BP181655" s="90"/>
    </row>
    <row r="181656" spans="68:68" customFormat="1">
      <c r="BP181656" s="90"/>
    </row>
    <row r="181657" spans="68:68" customFormat="1">
      <c r="BP181657" s="90"/>
    </row>
    <row r="181658" spans="68:68" customFormat="1">
      <c r="BP181658" s="90"/>
    </row>
    <row r="181659" spans="68:68" customFormat="1">
      <c r="BP181659" s="90"/>
    </row>
    <row r="181660" spans="68:68" customFormat="1">
      <c r="BP181660" s="90"/>
    </row>
    <row r="181661" spans="68:68" customFormat="1">
      <c r="BP181661" s="90"/>
    </row>
    <row r="181662" spans="68:68" customFormat="1">
      <c r="BP181662" s="90"/>
    </row>
    <row r="181663" spans="68:68" customFormat="1">
      <c r="BP181663" s="90"/>
    </row>
    <row r="181664" spans="68:68" customFormat="1">
      <c r="BP181664" s="90"/>
    </row>
    <row r="181665" spans="68:68" customFormat="1">
      <c r="BP181665" s="90"/>
    </row>
    <row r="181666" spans="68:68" customFormat="1">
      <c r="BP181666" s="90"/>
    </row>
    <row r="181667" spans="68:68" customFormat="1">
      <c r="BP181667" s="90"/>
    </row>
    <row r="181668" spans="68:68" customFormat="1">
      <c r="BP181668" s="90"/>
    </row>
    <row r="181669" spans="68:68" customFormat="1">
      <c r="BP181669" s="90"/>
    </row>
    <row r="181670" spans="68:68" customFormat="1">
      <c r="BP181670" s="90"/>
    </row>
    <row r="181671" spans="68:68" customFormat="1">
      <c r="BP181671" s="90"/>
    </row>
    <row r="181672" spans="68:68" customFormat="1">
      <c r="BP181672" s="90"/>
    </row>
    <row r="181673" spans="68:68" customFormat="1">
      <c r="BP181673" s="90"/>
    </row>
    <row r="181674" spans="68:68" customFormat="1">
      <c r="BP181674" s="90"/>
    </row>
    <row r="181675" spans="68:68" customFormat="1">
      <c r="BP181675" s="90"/>
    </row>
    <row r="181676" spans="68:68" customFormat="1">
      <c r="BP181676" s="90"/>
    </row>
    <row r="181677" spans="68:68" customFormat="1">
      <c r="BP181677" s="90"/>
    </row>
    <row r="181678" spans="68:68" customFormat="1">
      <c r="BP181678" s="90"/>
    </row>
    <row r="181679" spans="68:68" customFormat="1">
      <c r="BP181679" s="90"/>
    </row>
    <row r="181680" spans="68:68" customFormat="1">
      <c r="BP181680" s="90"/>
    </row>
    <row r="181681" spans="68:68" customFormat="1">
      <c r="BP181681" s="90"/>
    </row>
    <row r="181682" spans="68:68" customFormat="1">
      <c r="BP181682" s="90"/>
    </row>
    <row r="181683" spans="68:68" customFormat="1">
      <c r="BP181683" s="90"/>
    </row>
    <row r="181684" spans="68:68" customFormat="1">
      <c r="BP181684" s="90"/>
    </row>
    <row r="181685" spans="68:68" customFormat="1">
      <c r="BP181685" s="90"/>
    </row>
    <row r="181686" spans="68:68" customFormat="1">
      <c r="BP181686" s="90"/>
    </row>
    <row r="181687" spans="68:68" customFormat="1">
      <c r="BP181687" s="90"/>
    </row>
    <row r="181688" spans="68:68" customFormat="1">
      <c r="BP181688" s="90"/>
    </row>
    <row r="181689" spans="68:68" customFormat="1">
      <c r="BP181689" s="90"/>
    </row>
    <row r="181690" spans="68:68" customFormat="1">
      <c r="BP181690" s="90"/>
    </row>
    <row r="181691" spans="68:68" customFormat="1">
      <c r="BP181691" s="90"/>
    </row>
    <row r="181692" spans="68:68" customFormat="1">
      <c r="BP181692" s="90"/>
    </row>
    <row r="181693" spans="68:68" customFormat="1">
      <c r="BP181693" s="90"/>
    </row>
    <row r="181694" spans="68:68" customFormat="1">
      <c r="BP181694" s="90"/>
    </row>
    <row r="181695" spans="68:68" customFormat="1">
      <c r="BP181695" s="90"/>
    </row>
    <row r="181696" spans="68:68" customFormat="1">
      <c r="BP181696" s="90"/>
    </row>
    <row r="181697" spans="68:68" customFormat="1">
      <c r="BP181697" s="90"/>
    </row>
    <row r="181698" spans="68:68" customFormat="1">
      <c r="BP181698" s="90"/>
    </row>
    <row r="181699" spans="68:68" customFormat="1">
      <c r="BP181699" s="90"/>
    </row>
    <row r="181700" spans="68:68" customFormat="1">
      <c r="BP181700" s="90"/>
    </row>
    <row r="181701" spans="68:68" customFormat="1">
      <c r="BP181701" s="90"/>
    </row>
    <row r="181702" spans="68:68" customFormat="1">
      <c r="BP181702" s="90"/>
    </row>
    <row r="181703" spans="68:68" customFormat="1">
      <c r="BP181703" s="90"/>
    </row>
    <row r="181704" spans="68:68" customFormat="1">
      <c r="BP181704" s="90"/>
    </row>
    <row r="181705" spans="68:68" customFormat="1">
      <c r="BP181705" s="90"/>
    </row>
    <row r="181706" spans="68:68" customFormat="1">
      <c r="BP181706" s="90"/>
    </row>
    <row r="181707" spans="68:68" customFormat="1">
      <c r="BP181707" s="90"/>
    </row>
    <row r="181708" spans="68:68" customFormat="1">
      <c r="BP181708" s="90"/>
    </row>
    <row r="181709" spans="68:68" customFormat="1">
      <c r="BP181709" s="90"/>
    </row>
    <row r="181710" spans="68:68" customFormat="1">
      <c r="BP181710" s="90"/>
    </row>
    <row r="181711" spans="68:68" customFormat="1">
      <c r="BP181711" s="90"/>
    </row>
    <row r="181712" spans="68:68" customFormat="1">
      <c r="BP181712" s="90"/>
    </row>
    <row r="181713" spans="68:68" customFormat="1">
      <c r="BP181713" s="90"/>
    </row>
    <row r="181714" spans="68:68" customFormat="1">
      <c r="BP181714" s="90"/>
    </row>
    <row r="181715" spans="68:68" customFormat="1">
      <c r="BP181715" s="90"/>
    </row>
    <row r="181716" spans="68:68" customFormat="1">
      <c r="BP181716" s="90"/>
    </row>
    <row r="181717" spans="68:68" customFormat="1">
      <c r="BP181717" s="90"/>
    </row>
    <row r="181718" spans="68:68" customFormat="1">
      <c r="BP181718" s="90"/>
    </row>
    <row r="181719" spans="68:68" customFormat="1">
      <c r="BP181719" s="90"/>
    </row>
    <row r="181720" spans="68:68" customFormat="1">
      <c r="BP181720" s="90"/>
    </row>
    <row r="181721" spans="68:68" customFormat="1">
      <c r="BP181721" s="90"/>
    </row>
    <row r="181722" spans="68:68" customFormat="1">
      <c r="BP181722" s="90"/>
    </row>
    <row r="181723" spans="68:68" customFormat="1">
      <c r="BP181723" s="90"/>
    </row>
    <row r="181724" spans="68:68" customFormat="1">
      <c r="BP181724" s="90"/>
    </row>
    <row r="181725" spans="68:68" customFormat="1">
      <c r="BP181725" s="90"/>
    </row>
    <row r="181726" spans="68:68" customFormat="1">
      <c r="BP181726" s="90"/>
    </row>
    <row r="181727" spans="68:68" customFormat="1">
      <c r="BP181727" s="90"/>
    </row>
    <row r="181728" spans="68:68" customFormat="1">
      <c r="BP181728" s="90"/>
    </row>
    <row r="181729" spans="68:68" customFormat="1">
      <c r="BP181729" s="90"/>
    </row>
    <row r="181730" spans="68:68" customFormat="1">
      <c r="BP181730" s="90"/>
    </row>
    <row r="181731" spans="68:68" customFormat="1">
      <c r="BP181731" s="90"/>
    </row>
    <row r="181732" spans="68:68" customFormat="1">
      <c r="BP181732" s="90"/>
    </row>
    <row r="181733" spans="68:68" customFormat="1">
      <c r="BP181733" s="90"/>
    </row>
    <row r="181734" spans="68:68" customFormat="1">
      <c r="BP181734" s="90"/>
    </row>
    <row r="181735" spans="68:68" customFormat="1">
      <c r="BP181735" s="90"/>
    </row>
    <row r="181736" spans="68:68" customFormat="1">
      <c r="BP181736" s="90"/>
    </row>
    <row r="181737" spans="68:68" customFormat="1">
      <c r="BP181737" s="90"/>
    </row>
    <row r="181738" spans="68:68" customFormat="1">
      <c r="BP181738" s="90"/>
    </row>
    <row r="181739" spans="68:68" customFormat="1">
      <c r="BP181739" s="90"/>
    </row>
    <row r="181740" spans="68:68" customFormat="1">
      <c r="BP181740" s="90"/>
    </row>
    <row r="181741" spans="68:68" customFormat="1">
      <c r="BP181741" s="90"/>
    </row>
    <row r="181742" spans="68:68" customFormat="1">
      <c r="BP181742" s="90"/>
    </row>
    <row r="181743" spans="68:68" customFormat="1">
      <c r="BP181743" s="90"/>
    </row>
    <row r="181744" spans="68:68" customFormat="1">
      <c r="BP181744" s="90"/>
    </row>
    <row r="181745" spans="68:68" customFormat="1">
      <c r="BP181745" s="90"/>
    </row>
    <row r="181746" spans="68:68" customFormat="1">
      <c r="BP181746" s="90"/>
    </row>
    <row r="181747" spans="68:68" customFormat="1">
      <c r="BP181747" s="90"/>
    </row>
    <row r="181748" spans="68:68" customFormat="1">
      <c r="BP181748" s="90"/>
    </row>
    <row r="181749" spans="68:68" customFormat="1">
      <c r="BP181749" s="90"/>
    </row>
    <row r="181750" spans="68:68" customFormat="1">
      <c r="BP181750" s="90"/>
    </row>
    <row r="181751" spans="68:68" customFormat="1">
      <c r="BP181751" s="90"/>
    </row>
    <row r="181752" spans="68:68" customFormat="1">
      <c r="BP181752" s="90"/>
    </row>
    <row r="181753" spans="68:68" customFormat="1">
      <c r="BP181753" s="90"/>
    </row>
    <row r="181754" spans="68:68" customFormat="1">
      <c r="BP181754" s="90"/>
    </row>
    <row r="181755" spans="68:68" customFormat="1">
      <c r="BP181755" s="90"/>
    </row>
    <row r="181756" spans="68:68" customFormat="1">
      <c r="BP181756" s="90"/>
    </row>
    <row r="181757" spans="68:68" customFormat="1">
      <c r="BP181757" s="90"/>
    </row>
    <row r="181758" spans="68:68" customFormat="1">
      <c r="BP181758" s="90"/>
    </row>
    <row r="181759" spans="68:68" customFormat="1">
      <c r="BP181759" s="90"/>
    </row>
    <row r="181760" spans="68:68" customFormat="1">
      <c r="BP181760" s="90"/>
    </row>
    <row r="181761" spans="68:68" customFormat="1">
      <c r="BP181761" s="90"/>
    </row>
    <row r="181762" spans="68:68" customFormat="1">
      <c r="BP181762" s="90"/>
    </row>
    <row r="181763" spans="68:68" customFormat="1">
      <c r="BP181763" s="90"/>
    </row>
    <row r="181764" spans="68:68" customFormat="1">
      <c r="BP181764" s="90"/>
    </row>
    <row r="181765" spans="68:68" customFormat="1">
      <c r="BP181765" s="90"/>
    </row>
    <row r="181766" spans="68:68" customFormat="1">
      <c r="BP181766" s="90"/>
    </row>
    <row r="181767" spans="68:68" customFormat="1">
      <c r="BP181767" s="90"/>
    </row>
    <row r="181768" spans="68:68" customFormat="1">
      <c r="BP181768" s="90"/>
    </row>
    <row r="181769" spans="68:68" customFormat="1">
      <c r="BP181769" s="90"/>
    </row>
    <row r="181770" spans="68:68" customFormat="1">
      <c r="BP181770" s="90"/>
    </row>
    <row r="181771" spans="68:68" customFormat="1">
      <c r="BP181771" s="90"/>
    </row>
    <row r="181772" spans="68:68" customFormat="1">
      <c r="BP181772" s="90"/>
    </row>
    <row r="181773" spans="68:68" customFormat="1">
      <c r="BP181773" s="90"/>
    </row>
    <row r="181774" spans="68:68" customFormat="1">
      <c r="BP181774" s="90"/>
    </row>
    <row r="181775" spans="68:68" customFormat="1">
      <c r="BP181775" s="90"/>
    </row>
    <row r="181776" spans="68:68" customFormat="1">
      <c r="BP181776" s="90"/>
    </row>
    <row r="181777" spans="68:68" customFormat="1">
      <c r="BP181777" s="90"/>
    </row>
    <row r="181778" spans="68:68" customFormat="1">
      <c r="BP181778" s="90"/>
    </row>
    <row r="181779" spans="68:68" customFormat="1">
      <c r="BP181779" s="90"/>
    </row>
    <row r="181780" spans="68:68" customFormat="1">
      <c r="BP181780" s="90"/>
    </row>
    <row r="181781" spans="68:68" customFormat="1">
      <c r="BP181781" s="90"/>
    </row>
    <row r="181782" spans="68:68" customFormat="1">
      <c r="BP181782" s="90"/>
    </row>
    <row r="181783" spans="68:68" customFormat="1">
      <c r="BP181783" s="90"/>
    </row>
    <row r="181784" spans="68:68" customFormat="1">
      <c r="BP181784" s="90"/>
    </row>
    <row r="181785" spans="68:68" customFormat="1">
      <c r="BP181785" s="90"/>
    </row>
    <row r="181786" spans="68:68" customFormat="1">
      <c r="BP181786" s="90"/>
    </row>
    <row r="181787" spans="68:68" customFormat="1">
      <c r="BP181787" s="90"/>
    </row>
    <row r="181788" spans="68:68" customFormat="1">
      <c r="BP181788" s="90"/>
    </row>
    <row r="181789" spans="68:68" customFormat="1">
      <c r="BP181789" s="90"/>
    </row>
    <row r="181790" spans="68:68" customFormat="1">
      <c r="BP181790" s="90"/>
    </row>
    <row r="181791" spans="68:68" customFormat="1">
      <c r="BP181791" s="90"/>
    </row>
    <row r="181792" spans="68:68" customFormat="1">
      <c r="BP181792" s="90"/>
    </row>
    <row r="181793" spans="68:68" customFormat="1">
      <c r="BP181793" s="90"/>
    </row>
    <row r="181794" spans="68:68" customFormat="1">
      <c r="BP181794" s="90"/>
    </row>
    <row r="181795" spans="68:68" customFormat="1">
      <c r="BP181795" s="90"/>
    </row>
    <row r="181796" spans="68:68" customFormat="1">
      <c r="BP181796" s="90"/>
    </row>
    <row r="181797" spans="68:68" customFormat="1">
      <c r="BP181797" s="90"/>
    </row>
    <row r="181798" spans="68:68" customFormat="1">
      <c r="BP181798" s="90"/>
    </row>
    <row r="181799" spans="68:68" customFormat="1">
      <c r="BP181799" s="90"/>
    </row>
    <row r="181800" spans="68:68" customFormat="1">
      <c r="BP181800" s="90"/>
    </row>
    <row r="181801" spans="68:68" customFormat="1">
      <c r="BP181801" s="90"/>
    </row>
    <row r="181802" spans="68:68" customFormat="1">
      <c r="BP181802" s="90"/>
    </row>
    <row r="181803" spans="68:68" customFormat="1">
      <c r="BP181803" s="90"/>
    </row>
    <row r="181804" spans="68:68" customFormat="1">
      <c r="BP181804" s="90"/>
    </row>
    <row r="181805" spans="68:68" customFormat="1">
      <c r="BP181805" s="90"/>
    </row>
    <row r="181806" spans="68:68" customFormat="1">
      <c r="BP181806" s="90"/>
    </row>
    <row r="181807" spans="68:68" customFormat="1">
      <c r="BP181807" s="90"/>
    </row>
    <row r="181808" spans="68:68" customFormat="1">
      <c r="BP181808" s="90"/>
    </row>
    <row r="181809" spans="68:68" customFormat="1">
      <c r="BP181809" s="90"/>
    </row>
    <row r="181810" spans="68:68" customFormat="1">
      <c r="BP181810" s="90"/>
    </row>
    <row r="181811" spans="68:68" customFormat="1">
      <c r="BP181811" s="90"/>
    </row>
    <row r="181812" spans="68:68" customFormat="1">
      <c r="BP181812" s="90"/>
    </row>
    <row r="181813" spans="68:68" customFormat="1">
      <c r="BP181813" s="90"/>
    </row>
    <row r="181814" spans="68:68" customFormat="1">
      <c r="BP181814" s="90"/>
    </row>
    <row r="181815" spans="68:68" customFormat="1">
      <c r="BP181815" s="90"/>
    </row>
    <row r="181816" spans="68:68" customFormat="1">
      <c r="BP181816" s="90"/>
    </row>
    <row r="181817" spans="68:68" customFormat="1">
      <c r="BP181817" s="90"/>
    </row>
    <row r="181818" spans="68:68" customFormat="1">
      <c r="BP181818" s="90"/>
    </row>
    <row r="181819" spans="68:68" customFormat="1">
      <c r="BP181819" s="90"/>
    </row>
    <row r="181820" spans="68:68" customFormat="1">
      <c r="BP181820" s="90"/>
    </row>
    <row r="181821" spans="68:68" customFormat="1">
      <c r="BP181821" s="90"/>
    </row>
    <row r="181822" spans="68:68" customFormat="1">
      <c r="BP181822" s="90"/>
    </row>
    <row r="181823" spans="68:68" customFormat="1">
      <c r="BP181823" s="90"/>
    </row>
    <row r="181824" spans="68:68" customFormat="1">
      <c r="BP181824" s="90"/>
    </row>
    <row r="181825" spans="68:68" customFormat="1">
      <c r="BP181825" s="90"/>
    </row>
    <row r="181826" spans="68:68" customFormat="1">
      <c r="BP181826" s="90"/>
    </row>
    <row r="181827" spans="68:68" customFormat="1">
      <c r="BP181827" s="90"/>
    </row>
    <row r="181828" spans="68:68" customFormat="1">
      <c r="BP181828" s="90"/>
    </row>
    <row r="181829" spans="68:68" customFormat="1">
      <c r="BP181829" s="90"/>
    </row>
    <row r="181830" spans="68:68" customFormat="1">
      <c r="BP181830" s="90"/>
    </row>
    <row r="181831" spans="68:68" customFormat="1">
      <c r="BP181831" s="90"/>
    </row>
    <row r="181832" spans="68:68" customFormat="1">
      <c r="BP181832" s="90"/>
    </row>
    <row r="181833" spans="68:68" customFormat="1">
      <c r="BP181833" s="90"/>
    </row>
    <row r="181834" spans="68:68" customFormat="1">
      <c r="BP181834" s="90"/>
    </row>
    <row r="181835" spans="68:68" customFormat="1">
      <c r="BP181835" s="90"/>
    </row>
    <row r="181836" spans="68:68" customFormat="1">
      <c r="BP181836" s="90"/>
    </row>
    <row r="181837" spans="68:68" customFormat="1">
      <c r="BP181837" s="90"/>
    </row>
    <row r="181838" spans="68:68" customFormat="1">
      <c r="BP181838" s="90"/>
    </row>
    <row r="181839" spans="68:68" customFormat="1">
      <c r="BP181839" s="90"/>
    </row>
    <row r="181840" spans="68:68" customFormat="1">
      <c r="BP181840" s="90"/>
    </row>
    <row r="181841" spans="68:68" customFormat="1">
      <c r="BP181841" s="90"/>
    </row>
    <row r="181842" spans="68:68" customFormat="1">
      <c r="BP181842" s="90"/>
    </row>
    <row r="181843" spans="68:68" customFormat="1">
      <c r="BP181843" s="90"/>
    </row>
    <row r="181844" spans="68:68" customFormat="1">
      <c r="BP181844" s="90"/>
    </row>
    <row r="181845" spans="68:68" customFormat="1">
      <c r="BP181845" s="90"/>
    </row>
    <row r="181846" spans="68:68" customFormat="1">
      <c r="BP181846" s="90"/>
    </row>
    <row r="181847" spans="68:68" customFormat="1">
      <c r="BP181847" s="90"/>
    </row>
    <row r="181848" spans="68:68" customFormat="1">
      <c r="BP181848" s="90"/>
    </row>
    <row r="181849" spans="68:68" customFormat="1">
      <c r="BP181849" s="90"/>
    </row>
    <row r="181850" spans="68:68" customFormat="1">
      <c r="BP181850" s="90"/>
    </row>
    <row r="181851" spans="68:68" customFormat="1">
      <c r="BP181851" s="90"/>
    </row>
    <row r="181852" spans="68:68" customFormat="1">
      <c r="BP181852" s="90"/>
    </row>
    <row r="181853" spans="68:68" customFormat="1">
      <c r="BP181853" s="90"/>
    </row>
    <row r="181854" spans="68:68" customFormat="1">
      <c r="BP181854" s="90"/>
    </row>
    <row r="181855" spans="68:68" customFormat="1">
      <c r="BP181855" s="90"/>
    </row>
    <row r="181856" spans="68:68" customFormat="1">
      <c r="BP181856" s="90"/>
    </row>
    <row r="181857" spans="68:68" customFormat="1">
      <c r="BP181857" s="90"/>
    </row>
    <row r="181858" spans="68:68" customFormat="1">
      <c r="BP181858" s="90"/>
    </row>
    <row r="181859" spans="68:68" customFormat="1">
      <c r="BP181859" s="90"/>
    </row>
    <row r="181860" spans="68:68" customFormat="1">
      <c r="BP181860" s="90"/>
    </row>
    <row r="181861" spans="68:68" customFormat="1">
      <c r="BP181861" s="90"/>
    </row>
    <row r="181862" spans="68:68" customFormat="1">
      <c r="BP181862" s="90"/>
    </row>
    <row r="181863" spans="68:68" customFormat="1">
      <c r="BP181863" s="90"/>
    </row>
    <row r="181864" spans="68:68" customFormat="1">
      <c r="BP181864" s="90"/>
    </row>
    <row r="181865" spans="68:68" customFormat="1">
      <c r="BP181865" s="90"/>
    </row>
    <row r="181866" spans="68:68" customFormat="1">
      <c r="BP181866" s="90"/>
    </row>
    <row r="181867" spans="68:68" customFormat="1">
      <c r="BP181867" s="90"/>
    </row>
    <row r="181868" spans="68:68" customFormat="1">
      <c r="BP181868" s="90"/>
    </row>
    <row r="181869" spans="68:68" customFormat="1">
      <c r="BP181869" s="90"/>
    </row>
    <row r="181870" spans="68:68" customFormat="1">
      <c r="BP181870" s="90"/>
    </row>
    <row r="181871" spans="68:68" customFormat="1">
      <c r="BP181871" s="90"/>
    </row>
    <row r="181872" spans="68:68" customFormat="1">
      <c r="BP181872" s="90"/>
    </row>
    <row r="181873" spans="68:68" customFormat="1">
      <c r="BP181873" s="90"/>
    </row>
    <row r="181874" spans="68:68" customFormat="1">
      <c r="BP181874" s="90"/>
    </row>
    <row r="181875" spans="68:68" customFormat="1">
      <c r="BP181875" s="90"/>
    </row>
    <row r="181876" spans="68:68" customFormat="1">
      <c r="BP181876" s="90"/>
    </row>
    <row r="181877" spans="68:68" customFormat="1">
      <c r="BP181877" s="90"/>
    </row>
    <row r="181878" spans="68:68" customFormat="1">
      <c r="BP181878" s="90"/>
    </row>
    <row r="181879" spans="68:68" customFormat="1">
      <c r="BP181879" s="90"/>
    </row>
    <row r="181880" spans="68:68" customFormat="1">
      <c r="BP181880" s="90"/>
    </row>
    <row r="181881" spans="68:68" customFormat="1">
      <c r="BP181881" s="90"/>
    </row>
    <row r="181882" spans="68:68" customFormat="1">
      <c r="BP181882" s="90"/>
    </row>
    <row r="181883" spans="68:68" customFormat="1">
      <c r="BP181883" s="90"/>
    </row>
    <row r="181884" spans="68:68" customFormat="1">
      <c r="BP181884" s="90"/>
    </row>
    <row r="181885" spans="68:68" customFormat="1">
      <c r="BP181885" s="90"/>
    </row>
    <row r="181886" spans="68:68" customFormat="1">
      <c r="BP181886" s="90"/>
    </row>
    <row r="181887" spans="68:68" customFormat="1">
      <c r="BP181887" s="90"/>
    </row>
    <row r="181888" spans="68:68" customFormat="1">
      <c r="BP181888" s="90"/>
    </row>
    <row r="181889" spans="68:68" customFormat="1">
      <c r="BP181889" s="90"/>
    </row>
    <row r="181890" spans="68:68" customFormat="1">
      <c r="BP181890" s="90"/>
    </row>
    <row r="181891" spans="68:68" customFormat="1">
      <c r="BP181891" s="90"/>
    </row>
    <row r="181892" spans="68:68" customFormat="1">
      <c r="BP181892" s="90"/>
    </row>
    <row r="181893" spans="68:68" customFormat="1">
      <c r="BP181893" s="90"/>
    </row>
    <row r="181894" spans="68:68" customFormat="1">
      <c r="BP181894" s="90"/>
    </row>
    <row r="181895" spans="68:68" customFormat="1">
      <c r="BP181895" s="90"/>
    </row>
    <row r="181896" spans="68:68" customFormat="1">
      <c r="BP181896" s="90"/>
    </row>
    <row r="181897" spans="68:68" customFormat="1">
      <c r="BP181897" s="90"/>
    </row>
    <row r="181898" spans="68:68" customFormat="1">
      <c r="BP181898" s="90"/>
    </row>
    <row r="181899" spans="68:68" customFormat="1">
      <c r="BP181899" s="90"/>
    </row>
    <row r="181900" spans="68:68" customFormat="1">
      <c r="BP181900" s="90"/>
    </row>
    <row r="181901" spans="68:68" customFormat="1">
      <c r="BP181901" s="90"/>
    </row>
    <row r="181902" spans="68:68" customFormat="1">
      <c r="BP181902" s="90"/>
    </row>
    <row r="181903" spans="68:68" customFormat="1">
      <c r="BP181903" s="90"/>
    </row>
    <row r="181904" spans="68:68" customFormat="1">
      <c r="BP181904" s="90"/>
    </row>
    <row r="181905" spans="68:68" customFormat="1">
      <c r="BP181905" s="90"/>
    </row>
    <row r="181906" spans="68:68" customFormat="1">
      <c r="BP181906" s="90"/>
    </row>
    <row r="181907" spans="68:68" customFormat="1">
      <c r="BP181907" s="90"/>
    </row>
    <row r="181908" spans="68:68" customFormat="1">
      <c r="BP181908" s="90"/>
    </row>
    <row r="181909" spans="68:68" customFormat="1">
      <c r="BP181909" s="90"/>
    </row>
    <row r="181910" spans="68:68" customFormat="1">
      <c r="BP181910" s="90"/>
    </row>
    <row r="181911" spans="68:68" customFormat="1">
      <c r="BP181911" s="90"/>
    </row>
    <row r="181912" spans="68:68" customFormat="1">
      <c r="BP181912" s="90"/>
    </row>
    <row r="181913" spans="68:68" customFormat="1">
      <c r="BP181913" s="90"/>
    </row>
    <row r="181914" spans="68:68" customFormat="1">
      <c r="BP181914" s="90"/>
    </row>
    <row r="181915" spans="68:68" customFormat="1">
      <c r="BP181915" s="90"/>
    </row>
    <row r="181916" spans="68:68" customFormat="1">
      <c r="BP181916" s="90"/>
    </row>
    <row r="181917" spans="68:68" customFormat="1">
      <c r="BP181917" s="90"/>
    </row>
    <row r="181918" spans="68:68" customFormat="1">
      <c r="BP181918" s="90"/>
    </row>
    <row r="181919" spans="68:68" customFormat="1">
      <c r="BP181919" s="90"/>
    </row>
    <row r="181920" spans="68:68" customFormat="1">
      <c r="BP181920" s="90"/>
    </row>
    <row r="181921" spans="68:68" customFormat="1">
      <c r="BP181921" s="90"/>
    </row>
    <row r="181922" spans="68:68" customFormat="1">
      <c r="BP181922" s="90"/>
    </row>
    <row r="181923" spans="68:68" customFormat="1">
      <c r="BP181923" s="90"/>
    </row>
    <row r="181924" spans="68:68" customFormat="1">
      <c r="BP181924" s="90"/>
    </row>
    <row r="181925" spans="68:68" customFormat="1">
      <c r="BP181925" s="90"/>
    </row>
    <row r="181926" spans="68:68" customFormat="1">
      <c r="BP181926" s="90"/>
    </row>
    <row r="181927" spans="68:68" customFormat="1">
      <c r="BP181927" s="90"/>
    </row>
    <row r="181928" spans="68:68" customFormat="1">
      <c r="BP181928" s="90"/>
    </row>
    <row r="181929" spans="68:68" customFormat="1">
      <c r="BP181929" s="90"/>
    </row>
    <row r="181930" spans="68:68" customFormat="1">
      <c r="BP181930" s="90"/>
    </row>
    <row r="181931" spans="68:68" customFormat="1">
      <c r="BP181931" s="90"/>
    </row>
    <row r="181932" spans="68:68" customFormat="1">
      <c r="BP181932" s="90"/>
    </row>
    <row r="181933" spans="68:68" customFormat="1">
      <c r="BP181933" s="90"/>
    </row>
    <row r="181934" spans="68:68" customFormat="1">
      <c r="BP181934" s="90"/>
    </row>
    <row r="181935" spans="68:68" customFormat="1">
      <c r="BP181935" s="90"/>
    </row>
    <row r="181936" spans="68:68" customFormat="1">
      <c r="BP181936" s="90"/>
    </row>
    <row r="181937" spans="68:68" customFormat="1">
      <c r="BP181937" s="90"/>
    </row>
    <row r="181938" spans="68:68" customFormat="1">
      <c r="BP181938" s="90"/>
    </row>
    <row r="181939" spans="68:68" customFormat="1">
      <c r="BP181939" s="90"/>
    </row>
    <row r="181940" spans="68:68" customFormat="1">
      <c r="BP181940" s="90"/>
    </row>
    <row r="181941" spans="68:68" customFormat="1">
      <c r="BP181941" s="90"/>
    </row>
    <row r="181942" spans="68:68" customFormat="1">
      <c r="BP181942" s="90"/>
    </row>
    <row r="181943" spans="68:68" customFormat="1">
      <c r="BP181943" s="90"/>
    </row>
    <row r="181944" spans="68:68" customFormat="1">
      <c r="BP181944" s="90"/>
    </row>
    <row r="181945" spans="68:68" customFormat="1">
      <c r="BP181945" s="90"/>
    </row>
    <row r="181946" spans="68:68" customFormat="1">
      <c r="BP181946" s="90"/>
    </row>
    <row r="181947" spans="68:68" customFormat="1">
      <c r="BP181947" s="90"/>
    </row>
    <row r="181948" spans="68:68" customFormat="1">
      <c r="BP181948" s="90"/>
    </row>
    <row r="181949" spans="68:68" customFormat="1">
      <c r="BP181949" s="90"/>
    </row>
    <row r="181950" spans="68:68" customFormat="1">
      <c r="BP181950" s="90"/>
    </row>
    <row r="181951" spans="68:68" customFormat="1">
      <c r="BP181951" s="90"/>
    </row>
    <row r="181952" spans="68:68" customFormat="1">
      <c r="BP181952" s="90"/>
    </row>
    <row r="181953" spans="68:68" customFormat="1">
      <c r="BP181953" s="90"/>
    </row>
    <row r="181954" spans="68:68" customFormat="1">
      <c r="BP181954" s="90"/>
    </row>
    <row r="181955" spans="68:68" customFormat="1">
      <c r="BP181955" s="90"/>
    </row>
    <row r="181956" spans="68:68" customFormat="1">
      <c r="BP181956" s="90"/>
    </row>
    <row r="181957" spans="68:68" customFormat="1">
      <c r="BP181957" s="90"/>
    </row>
    <row r="181958" spans="68:68" customFormat="1">
      <c r="BP181958" s="90"/>
    </row>
    <row r="181959" spans="68:68" customFormat="1">
      <c r="BP181959" s="90"/>
    </row>
    <row r="181960" spans="68:68" customFormat="1">
      <c r="BP181960" s="90"/>
    </row>
    <row r="181961" spans="68:68" customFormat="1">
      <c r="BP181961" s="90"/>
    </row>
    <row r="181962" spans="68:68" customFormat="1">
      <c r="BP181962" s="90"/>
    </row>
    <row r="181963" spans="68:68" customFormat="1">
      <c r="BP181963" s="90"/>
    </row>
    <row r="181964" spans="68:68" customFormat="1">
      <c r="BP181964" s="90"/>
    </row>
    <row r="181965" spans="68:68" customFormat="1">
      <c r="BP181965" s="90"/>
    </row>
    <row r="181966" spans="68:68" customFormat="1">
      <c r="BP181966" s="90"/>
    </row>
    <row r="181967" spans="68:68" customFormat="1">
      <c r="BP181967" s="90"/>
    </row>
    <row r="181968" spans="68:68" customFormat="1">
      <c r="BP181968" s="90"/>
    </row>
    <row r="181969" spans="68:68" customFormat="1">
      <c r="BP181969" s="90"/>
    </row>
    <row r="181970" spans="68:68" customFormat="1">
      <c r="BP181970" s="90"/>
    </row>
    <row r="181971" spans="68:68" customFormat="1">
      <c r="BP181971" s="90"/>
    </row>
    <row r="181972" spans="68:68" customFormat="1">
      <c r="BP181972" s="90"/>
    </row>
    <row r="181973" spans="68:68" customFormat="1">
      <c r="BP181973" s="90"/>
    </row>
    <row r="181974" spans="68:68" customFormat="1">
      <c r="BP181974" s="90"/>
    </row>
    <row r="181975" spans="68:68" customFormat="1">
      <c r="BP181975" s="90"/>
    </row>
    <row r="181976" spans="68:68" customFormat="1">
      <c r="BP181976" s="90"/>
    </row>
    <row r="181977" spans="68:68" customFormat="1">
      <c r="BP181977" s="90"/>
    </row>
    <row r="181978" spans="68:68" customFormat="1">
      <c r="BP181978" s="90"/>
    </row>
    <row r="181979" spans="68:68" customFormat="1">
      <c r="BP181979" s="90"/>
    </row>
    <row r="181980" spans="68:68" customFormat="1">
      <c r="BP181980" s="90"/>
    </row>
    <row r="181981" spans="68:68" customFormat="1">
      <c r="BP181981" s="90"/>
    </row>
    <row r="181982" spans="68:68" customFormat="1">
      <c r="BP181982" s="90"/>
    </row>
    <row r="181983" spans="68:68" customFormat="1">
      <c r="BP181983" s="90"/>
    </row>
    <row r="181984" spans="68:68" customFormat="1">
      <c r="BP181984" s="90"/>
    </row>
    <row r="181985" spans="68:68" customFormat="1">
      <c r="BP181985" s="90"/>
    </row>
    <row r="181986" spans="68:68" customFormat="1">
      <c r="BP181986" s="90"/>
    </row>
    <row r="181987" spans="68:68" customFormat="1">
      <c r="BP181987" s="90"/>
    </row>
    <row r="181988" spans="68:68" customFormat="1">
      <c r="BP181988" s="90"/>
    </row>
    <row r="181989" spans="68:68" customFormat="1">
      <c r="BP181989" s="90"/>
    </row>
    <row r="181990" spans="68:68" customFormat="1">
      <c r="BP181990" s="90"/>
    </row>
    <row r="181991" spans="68:68" customFormat="1">
      <c r="BP181991" s="90"/>
    </row>
    <row r="181992" spans="68:68" customFormat="1">
      <c r="BP181992" s="90"/>
    </row>
    <row r="181993" spans="68:68" customFormat="1">
      <c r="BP181993" s="90"/>
    </row>
    <row r="181994" spans="68:68" customFormat="1">
      <c r="BP181994" s="90"/>
    </row>
    <row r="181995" spans="68:68" customFormat="1">
      <c r="BP181995" s="90"/>
    </row>
    <row r="181996" spans="68:68" customFormat="1">
      <c r="BP181996" s="90"/>
    </row>
    <row r="181997" spans="68:68" customFormat="1">
      <c r="BP181997" s="90"/>
    </row>
    <row r="181998" spans="68:68" customFormat="1">
      <c r="BP181998" s="90"/>
    </row>
    <row r="181999" spans="68:68" customFormat="1">
      <c r="BP181999" s="90"/>
    </row>
    <row r="182000" spans="68:68" customFormat="1">
      <c r="BP182000" s="90"/>
    </row>
    <row r="182001" spans="68:68" customFormat="1">
      <c r="BP182001" s="90"/>
    </row>
    <row r="182002" spans="68:68" customFormat="1">
      <c r="BP182002" s="90"/>
    </row>
    <row r="182003" spans="68:68" customFormat="1">
      <c r="BP182003" s="90"/>
    </row>
    <row r="182004" spans="68:68" customFormat="1">
      <c r="BP182004" s="90"/>
    </row>
    <row r="182005" spans="68:68" customFormat="1">
      <c r="BP182005" s="90"/>
    </row>
    <row r="182006" spans="68:68" customFormat="1">
      <c r="BP182006" s="90"/>
    </row>
    <row r="182007" spans="68:68" customFormat="1">
      <c r="BP182007" s="90"/>
    </row>
    <row r="182008" spans="68:68" customFormat="1">
      <c r="BP182008" s="90"/>
    </row>
    <row r="182009" spans="68:68" customFormat="1">
      <c r="BP182009" s="90"/>
    </row>
    <row r="182010" spans="68:68" customFormat="1">
      <c r="BP182010" s="90"/>
    </row>
    <row r="182011" spans="68:68" customFormat="1">
      <c r="BP182011" s="90"/>
    </row>
    <row r="182012" spans="68:68" customFormat="1">
      <c r="BP182012" s="90"/>
    </row>
    <row r="182013" spans="68:68" customFormat="1">
      <c r="BP182013" s="90"/>
    </row>
    <row r="182014" spans="68:68" customFormat="1">
      <c r="BP182014" s="90"/>
    </row>
    <row r="182015" spans="68:68" customFormat="1">
      <c r="BP182015" s="90"/>
    </row>
    <row r="182016" spans="68:68" customFormat="1">
      <c r="BP182016" s="90"/>
    </row>
    <row r="182017" spans="68:68" customFormat="1">
      <c r="BP182017" s="90"/>
    </row>
    <row r="182018" spans="68:68" customFormat="1">
      <c r="BP182018" s="90"/>
    </row>
    <row r="182019" spans="68:68" customFormat="1">
      <c r="BP182019" s="90"/>
    </row>
    <row r="182020" spans="68:68" customFormat="1">
      <c r="BP182020" s="90"/>
    </row>
    <row r="182021" spans="68:68" customFormat="1">
      <c r="BP182021" s="90"/>
    </row>
    <row r="182022" spans="68:68" customFormat="1">
      <c r="BP182022" s="90"/>
    </row>
    <row r="182023" spans="68:68" customFormat="1">
      <c r="BP182023" s="90"/>
    </row>
    <row r="182024" spans="68:68" customFormat="1">
      <c r="BP182024" s="90"/>
    </row>
    <row r="182025" spans="68:68" customFormat="1">
      <c r="BP182025" s="90"/>
    </row>
    <row r="182026" spans="68:68" customFormat="1">
      <c r="BP182026" s="90"/>
    </row>
    <row r="182027" spans="68:68" customFormat="1">
      <c r="BP182027" s="90"/>
    </row>
    <row r="182028" spans="68:68" customFormat="1">
      <c r="BP182028" s="90"/>
    </row>
    <row r="182029" spans="68:68" customFormat="1">
      <c r="BP182029" s="90"/>
    </row>
    <row r="182030" spans="68:68" customFormat="1">
      <c r="BP182030" s="90"/>
    </row>
    <row r="182031" spans="68:68" customFormat="1">
      <c r="BP182031" s="90"/>
    </row>
    <row r="182032" spans="68:68" customFormat="1">
      <c r="BP182032" s="90"/>
    </row>
    <row r="182033" spans="68:68" customFormat="1">
      <c r="BP182033" s="90"/>
    </row>
    <row r="182034" spans="68:68" customFormat="1">
      <c r="BP182034" s="90"/>
    </row>
    <row r="182035" spans="68:68" customFormat="1">
      <c r="BP182035" s="90"/>
    </row>
    <row r="182036" spans="68:68" customFormat="1">
      <c r="BP182036" s="90"/>
    </row>
    <row r="182037" spans="68:68" customFormat="1">
      <c r="BP182037" s="90"/>
    </row>
    <row r="182038" spans="68:68" customFormat="1">
      <c r="BP182038" s="90"/>
    </row>
    <row r="182039" spans="68:68" customFormat="1">
      <c r="BP182039" s="90"/>
    </row>
    <row r="182040" spans="68:68" customFormat="1">
      <c r="BP182040" s="90"/>
    </row>
    <row r="182041" spans="68:68" customFormat="1">
      <c r="BP182041" s="90"/>
    </row>
    <row r="182042" spans="68:68" customFormat="1">
      <c r="BP182042" s="90"/>
    </row>
    <row r="182043" spans="68:68" customFormat="1">
      <c r="BP182043" s="90"/>
    </row>
    <row r="182044" spans="68:68" customFormat="1">
      <c r="BP182044" s="90"/>
    </row>
    <row r="182045" spans="68:68" customFormat="1">
      <c r="BP182045" s="90"/>
    </row>
    <row r="182046" spans="68:68" customFormat="1">
      <c r="BP182046" s="90"/>
    </row>
    <row r="182047" spans="68:68" customFormat="1">
      <c r="BP182047" s="90"/>
    </row>
    <row r="182048" spans="68:68" customFormat="1">
      <c r="BP182048" s="90"/>
    </row>
    <row r="182049" spans="68:68" customFormat="1">
      <c r="BP182049" s="90"/>
    </row>
    <row r="182050" spans="68:68" customFormat="1">
      <c r="BP182050" s="90"/>
    </row>
    <row r="182051" spans="68:68" customFormat="1">
      <c r="BP182051" s="90"/>
    </row>
    <row r="182052" spans="68:68" customFormat="1">
      <c r="BP182052" s="90"/>
    </row>
    <row r="182053" spans="68:68" customFormat="1">
      <c r="BP182053" s="90"/>
    </row>
    <row r="182054" spans="68:68" customFormat="1">
      <c r="BP182054" s="90"/>
    </row>
    <row r="182055" spans="68:68" customFormat="1">
      <c r="BP182055" s="90"/>
    </row>
    <row r="182056" spans="68:68" customFormat="1">
      <c r="BP182056" s="90"/>
    </row>
    <row r="182057" spans="68:68" customFormat="1">
      <c r="BP182057" s="90"/>
    </row>
    <row r="182058" spans="68:68" customFormat="1">
      <c r="BP182058" s="90"/>
    </row>
    <row r="182059" spans="68:68" customFormat="1">
      <c r="BP182059" s="90"/>
    </row>
    <row r="182060" spans="68:68" customFormat="1">
      <c r="BP182060" s="90"/>
    </row>
    <row r="182061" spans="68:68" customFormat="1">
      <c r="BP182061" s="90"/>
    </row>
    <row r="182062" spans="68:68" customFormat="1">
      <c r="BP182062" s="90"/>
    </row>
    <row r="182063" spans="68:68" customFormat="1">
      <c r="BP182063" s="90"/>
    </row>
    <row r="182064" spans="68:68" customFormat="1">
      <c r="BP182064" s="90"/>
    </row>
    <row r="182065" spans="68:68" customFormat="1">
      <c r="BP182065" s="90"/>
    </row>
    <row r="182066" spans="68:68" customFormat="1">
      <c r="BP182066" s="90"/>
    </row>
    <row r="182067" spans="68:68" customFormat="1">
      <c r="BP182067" s="90"/>
    </row>
    <row r="182068" spans="68:68" customFormat="1">
      <c r="BP182068" s="90"/>
    </row>
    <row r="182069" spans="68:68" customFormat="1">
      <c r="BP182069" s="90"/>
    </row>
    <row r="182070" spans="68:68" customFormat="1">
      <c r="BP182070" s="90"/>
    </row>
    <row r="182071" spans="68:68" customFormat="1">
      <c r="BP182071" s="90"/>
    </row>
    <row r="182072" spans="68:68" customFormat="1">
      <c r="BP182072" s="90"/>
    </row>
    <row r="182073" spans="68:68" customFormat="1">
      <c r="BP182073" s="90"/>
    </row>
    <row r="182074" spans="68:68" customFormat="1">
      <c r="BP182074" s="90"/>
    </row>
    <row r="182075" spans="68:68" customFormat="1">
      <c r="BP182075" s="90"/>
    </row>
    <row r="182076" spans="68:68" customFormat="1">
      <c r="BP182076" s="90"/>
    </row>
    <row r="182077" spans="68:68" customFormat="1">
      <c r="BP182077" s="90"/>
    </row>
    <row r="182078" spans="68:68" customFormat="1">
      <c r="BP182078" s="90"/>
    </row>
    <row r="182079" spans="68:68" customFormat="1">
      <c r="BP182079" s="90"/>
    </row>
    <row r="182080" spans="68:68" customFormat="1">
      <c r="BP182080" s="90"/>
    </row>
    <row r="182081" spans="68:68" customFormat="1">
      <c r="BP182081" s="90"/>
    </row>
    <row r="182082" spans="68:68" customFormat="1">
      <c r="BP182082" s="90"/>
    </row>
    <row r="182083" spans="68:68" customFormat="1">
      <c r="BP182083" s="90"/>
    </row>
    <row r="182084" spans="68:68" customFormat="1">
      <c r="BP182084" s="90"/>
    </row>
    <row r="182085" spans="68:68" customFormat="1">
      <c r="BP182085" s="90"/>
    </row>
    <row r="182086" spans="68:68" customFormat="1">
      <c r="BP182086" s="90"/>
    </row>
    <row r="182087" spans="68:68" customFormat="1">
      <c r="BP182087" s="90"/>
    </row>
    <row r="182088" spans="68:68" customFormat="1">
      <c r="BP182088" s="90"/>
    </row>
    <row r="182089" spans="68:68" customFormat="1">
      <c r="BP182089" s="90"/>
    </row>
    <row r="182090" spans="68:68" customFormat="1">
      <c r="BP182090" s="90"/>
    </row>
    <row r="182091" spans="68:68" customFormat="1">
      <c r="BP182091" s="90"/>
    </row>
    <row r="182092" spans="68:68" customFormat="1">
      <c r="BP182092" s="90"/>
    </row>
    <row r="182093" spans="68:68" customFormat="1">
      <c r="BP182093" s="90"/>
    </row>
    <row r="182094" spans="68:68" customFormat="1">
      <c r="BP182094" s="90"/>
    </row>
    <row r="182095" spans="68:68" customFormat="1">
      <c r="BP182095" s="90"/>
    </row>
    <row r="182096" spans="68:68" customFormat="1">
      <c r="BP182096" s="90"/>
    </row>
    <row r="182097" spans="68:68" customFormat="1">
      <c r="BP182097" s="90"/>
    </row>
    <row r="182098" spans="68:68" customFormat="1">
      <c r="BP182098" s="90"/>
    </row>
    <row r="182099" spans="68:68" customFormat="1">
      <c r="BP182099" s="90"/>
    </row>
    <row r="182100" spans="68:68" customFormat="1">
      <c r="BP182100" s="90"/>
    </row>
    <row r="182101" spans="68:68" customFormat="1">
      <c r="BP182101" s="90"/>
    </row>
    <row r="182102" spans="68:68" customFormat="1">
      <c r="BP182102" s="90"/>
    </row>
    <row r="182103" spans="68:68" customFormat="1">
      <c r="BP182103" s="90"/>
    </row>
    <row r="182104" spans="68:68" customFormat="1">
      <c r="BP182104" s="90"/>
    </row>
    <row r="182105" spans="68:68" customFormat="1">
      <c r="BP182105" s="90"/>
    </row>
    <row r="182106" spans="68:68" customFormat="1">
      <c r="BP182106" s="90"/>
    </row>
    <row r="182107" spans="68:68" customFormat="1">
      <c r="BP182107" s="90"/>
    </row>
    <row r="182108" spans="68:68" customFormat="1">
      <c r="BP182108" s="90"/>
    </row>
    <row r="182109" spans="68:68" customFormat="1">
      <c r="BP182109" s="90"/>
    </row>
    <row r="182110" spans="68:68" customFormat="1">
      <c r="BP182110" s="90"/>
    </row>
    <row r="182111" spans="68:68" customFormat="1">
      <c r="BP182111" s="90"/>
    </row>
    <row r="182112" spans="68:68" customFormat="1">
      <c r="BP182112" s="90"/>
    </row>
    <row r="182113" spans="68:68" customFormat="1">
      <c r="BP182113" s="90"/>
    </row>
    <row r="182114" spans="68:68" customFormat="1">
      <c r="BP182114" s="90"/>
    </row>
    <row r="182115" spans="68:68" customFormat="1">
      <c r="BP182115" s="90"/>
    </row>
    <row r="182116" spans="68:68" customFormat="1">
      <c r="BP182116" s="90"/>
    </row>
    <row r="182117" spans="68:68" customFormat="1">
      <c r="BP182117" s="90"/>
    </row>
    <row r="182118" spans="68:68" customFormat="1">
      <c r="BP182118" s="90"/>
    </row>
    <row r="182119" spans="68:68" customFormat="1">
      <c r="BP182119" s="90"/>
    </row>
    <row r="182120" spans="68:68" customFormat="1">
      <c r="BP182120" s="90"/>
    </row>
    <row r="182121" spans="68:68" customFormat="1">
      <c r="BP182121" s="90"/>
    </row>
    <row r="182122" spans="68:68" customFormat="1">
      <c r="BP182122" s="90"/>
    </row>
    <row r="182123" spans="68:68" customFormat="1">
      <c r="BP182123" s="90"/>
    </row>
    <row r="182124" spans="68:68" customFormat="1">
      <c r="BP182124" s="90"/>
    </row>
    <row r="182125" spans="68:68" customFormat="1">
      <c r="BP182125" s="90"/>
    </row>
    <row r="182126" spans="68:68" customFormat="1">
      <c r="BP182126" s="90"/>
    </row>
    <row r="182127" spans="68:68" customFormat="1">
      <c r="BP182127" s="90"/>
    </row>
    <row r="182128" spans="68:68" customFormat="1">
      <c r="BP182128" s="90"/>
    </row>
    <row r="182129" spans="68:68" customFormat="1">
      <c r="BP182129" s="90"/>
    </row>
    <row r="182130" spans="68:68" customFormat="1">
      <c r="BP182130" s="90"/>
    </row>
    <row r="182131" spans="68:68" customFormat="1">
      <c r="BP182131" s="90"/>
    </row>
    <row r="182132" spans="68:68" customFormat="1">
      <c r="BP182132" s="90"/>
    </row>
    <row r="182133" spans="68:68" customFormat="1">
      <c r="BP182133" s="90"/>
    </row>
    <row r="182134" spans="68:68" customFormat="1">
      <c r="BP182134" s="90"/>
    </row>
    <row r="182135" spans="68:68" customFormat="1">
      <c r="BP182135" s="90"/>
    </row>
    <row r="182136" spans="68:68" customFormat="1">
      <c r="BP182136" s="90"/>
    </row>
    <row r="182137" spans="68:68" customFormat="1">
      <c r="BP182137" s="90"/>
    </row>
    <row r="182138" spans="68:68" customFormat="1">
      <c r="BP182138" s="90"/>
    </row>
    <row r="182139" spans="68:68" customFormat="1">
      <c r="BP182139" s="90"/>
    </row>
    <row r="182140" spans="68:68" customFormat="1">
      <c r="BP182140" s="90"/>
    </row>
    <row r="182141" spans="68:68" customFormat="1">
      <c r="BP182141" s="90"/>
    </row>
    <row r="182142" spans="68:68" customFormat="1">
      <c r="BP182142" s="90"/>
    </row>
    <row r="182143" spans="68:68" customFormat="1">
      <c r="BP182143" s="90"/>
    </row>
    <row r="182144" spans="68:68" customFormat="1">
      <c r="BP182144" s="90"/>
    </row>
    <row r="182145" spans="68:68" customFormat="1">
      <c r="BP182145" s="90"/>
    </row>
    <row r="182146" spans="68:68" customFormat="1">
      <c r="BP182146" s="90"/>
    </row>
    <row r="182147" spans="68:68" customFormat="1">
      <c r="BP182147" s="90"/>
    </row>
    <row r="182148" spans="68:68" customFormat="1">
      <c r="BP182148" s="90"/>
    </row>
    <row r="182149" spans="68:68" customFormat="1">
      <c r="BP182149" s="90"/>
    </row>
    <row r="182150" spans="68:68" customFormat="1">
      <c r="BP182150" s="90"/>
    </row>
    <row r="182151" spans="68:68" customFormat="1">
      <c r="BP182151" s="90"/>
    </row>
    <row r="182152" spans="68:68" customFormat="1">
      <c r="BP182152" s="90"/>
    </row>
    <row r="182153" spans="68:68" customFormat="1">
      <c r="BP182153" s="90"/>
    </row>
    <row r="182154" spans="68:68" customFormat="1">
      <c r="BP182154" s="90"/>
    </row>
    <row r="182155" spans="68:68" customFormat="1">
      <c r="BP182155" s="90"/>
    </row>
    <row r="182156" spans="68:68" customFormat="1">
      <c r="BP182156" s="90"/>
    </row>
    <row r="182157" spans="68:68" customFormat="1">
      <c r="BP182157" s="90"/>
    </row>
    <row r="182158" spans="68:68" customFormat="1">
      <c r="BP182158" s="90"/>
    </row>
    <row r="182159" spans="68:68" customFormat="1">
      <c r="BP182159" s="90"/>
    </row>
    <row r="182160" spans="68:68" customFormat="1">
      <c r="BP182160" s="90"/>
    </row>
    <row r="182161" spans="68:68" customFormat="1">
      <c r="BP182161" s="90"/>
    </row>
    <row r="182162" spans="68:68" customFormat="1">
      <c r="BP182162" s="90"/>
    </row>
    <row r="182163" spans="68:68" customFormat="1">
      <c r="BP182163" s="90"/>
    </row>
    <row r="182164" spans="68:68" customFormat="1">
      <c r="BP182164" s="90"/>
    </row>
    <row r="182165" spans="68:68" customFormat="1">
      <c r="BP182165" s="90"/>
    </row>
    <row r="182166" spans="68:68" customFormat="1">
      <c r="BP182166" s="90"/>
    </row>
    <row r="182167" spans="68:68" customFormat="1">
      <c r="BP182167" s="90"/>
    </row>
    <row r="182168" spans="68:68" customFormat="1">
      <c r="BP182168" s="90"/>
    </row>
    <row r="182169" spans="68:68" customFormat="1">
      <c r="BP182169" s="90"/>
    </row>
    <row r="182170" spans="68:68" customFormat="1">
      <c r="BP182170" s="90"/>
    </row>
    <row r="182171" spans="68:68" customFormat="1">
      <c r="BP182171" s="90"/>
    </row>
    <row r="182172" spans="68:68" customFormat="1">
      <c r="BP182172" s="90"/>
    </row>
    <row r="182173" spans="68:68" customFormat="1">
      <c r="BP182173" s="90"/>
    </row>
    <row r="182174" spans="68:68" customFormat="1">
      <c r="BP182174" s="90"/>
    </row>
    <row r="182175" spans="68:68" customFormat="1">
      <c r="BP182175" s="90"/>
    </row>
    <row r="182176" spans="68:68" customFormat="1">
      <c r="BP182176" s="90"/>
    </row>
    <row r="182177" spans="68:68" customFormat="1">
      <c r="BP182177" s="90"/>
    </row>
    <row r="182178" spans="68:68" customFormat="1">
      <c r="BP182178" s="90"/>
    </row>
    <row r="182179" spans="68:68" customFormat="1">
      <c r="BP182179" s="90"/>
    </row>
    <row r="182180" spans="68:68" customFormat="1">
      <c r="BP182180" s="90"/>
    </row>
    <row r="182181" spans="68:68" customFormat="1">
      <c r="BP182181" s="90"/>
    </row>
    <row r="182182" spans="68:68" customFormat="1">
      <c r="BP182182" s="90"/>
    </row>
    <row r="182183" spans="68:68" customFormat="1">
      <c r="BP182183" s="90"/>
    </row>
    <row r="182184" spans="68:68" customFormat="1">
      <c r="BP182184" s="90"/>
    </row>
    <row r="182185" spans="68:68" customFormat="1">
      <c r="BP182185" s="90"/>
    </row>
    <row r="182186" spans="68:68" customFormat="1">
      <c r="BP182186" s="90"/>
    </row>
    <row r="182187" spans="68:68" customFormat="1">
      <c r="BP182187" s="90"/>
    </row>
    <row r="182188" spans="68:68" customFormat="1">
      <c r="BP182188" s="90"/>
    </row>
    <row r="182189" spans="68:68" customFormat="1">
      <c r="BP182189" s="90"/>
    </row>
    <row r="182190" spans="68:68" customFormat="1">
      <c r="BP182190" s="90"/>
    </row>
    <row r="182191" spans="68:68" customFormat="1">
      <c r="BP182191" s="90"/>
    </row>
    <row r="182192" spans="68:68" customFormat="1">
      <c r="BP182192" s="90"/>
    </row>
    <row r="182193" spans="68:68" customFormat="1">
      <c r="BP182193" s="90"/>
    </row>
    <row r="182194" spans="68:68" customFormat="1">
      <c r="BP182194" s="90"/>
    </row>
    <row r="182195" spans="68:68" customFormat="1">
      <c r="BP182195" s="90"/>
    </row>
    <row r="182196" spans="68:68" customFormat="1">
      <c r="BP182196" s="90"/>
    </row>
    <row r="182197" spans="68:68" customFormat="1">
      <c r="BP182197" s="90"/>
    </row>
    <row r="182198" spans="68:68" customFormat="1">
      <c r="BP182198" s="90"/>
    </row>
    <row r="182199" spans="68:68" customFormat="1">
      <c r="BP182199" s="90"/>
    </row>
    <row r="182200" spans="68:68" customFormat="1">
      <c r="BP182200" s="90"/>
    </row>
    <row r="182201" spans="68:68" customFormat="1">
      <c r="BP182201" s="90"/>
    </row>
    <row r="182202" spans="68:68" customFormat="1">
      <c r="BP182202" s="90"/>
    </row>
    <row r="182203" spans="68:68" customFormat="1">
      <c r="BP182203" s="90"/>
    </row>
    <row r="182204" spans="68:68" customFormat="1">
      <c r="BP182204" s="90"/>
    </row>
    <row r="182205" spans="68:68" customFormat="1">
      <c r="BP182205" s="90"/>
    </row>
    <row r="182206" spans="68:68" customFormat="1">
      <c r="BP182206" s="90"/>
    </row>
    <row r="182207" spans="68:68" customFormat="1">
      <c r="BP182207" s="90"/>
    </row>
    <row r="182208" spans="68:68" customFormat="1">
      <c r="BP182208" s="90"/>
    </row>
    <row r="182209" spans="68:68" customFormat="1">
      <c r="BP182209" s="90"/>
    </row>
    <row r="182210" spans="68:68" customFormat="1">
      <c r="BP182210" s="90"/>
    </row>
    <row r="182211" spans="68:68" customFormat="1">
      <c r="BP182211" s="90"/>
    </row>
    <row r="182212" spans="68:68" customFormat="1">
      <c r="BP182212" s="90"/>
    </row>
    <row r="182213" spans="68:68" customFormat="1">
      <c r="BP182213" s="90"/>
    </row>
    <row r="182214" spans="68:68" customFormat="1">
      <c r="BP182214" s="90"/>
    </row>
    <row r="182215" spans="68:68" customFormat="1">
      <c r="BP182215" s="90"/>
    </row>
    <row r="182216" spans="68:68" customFormat="1">
      <c r="BP182216" s="90"/>
    </row>
    <row r="182217" spans="68:68" customFormat="1">
      <c r="BP182217" s="90"/>
    </row>
    <row r="182218" spans="68:68" customFormat="1">
      <c r="BP182218" s="90"/>
    </row>
    <row r="182219" spans="68:68" customFormat="1">
      <c r="BP182219" s="90"/>
    </row>
    <row r="182220" spans="68:68" customFormat="1">
      <c r="BP182220" s="90"/>
    </row>
    <row r="182221" spans="68:68" customFormat="1">
      <c r="BP182221" s="90"/>
    </row>
    <row r="182222" spans="68:68" customFormat="1">
      <c r="BP182222" s="90"/>
    </row>
    <row r="182223" spans="68:68" customFormat="1">
      <c r="BP182223" s="90"/>
    </row>
    <row r="182224" spans="68:68" customFormat="1">
      <c r="BP182224" s="90"/>
    </row>
    <row r="182225" spans="68:68" customFormat="1">
      <c r="BP182225" s="90"/>
    </row>
    <row r="182226" spans="68:68" customFormat="1">
      <c r="BP182226" s="90"/>
    </row>
    <row r="182227" spans="68:68" customFormat="1">
      <c r="BP182227" s="90"/>
    </row>
    <row r="182228" spans="68:68" customFormat="1">
      <c r="BP182228" s="90"/>
    </row>
    <row r="182229" spans="68:68" customFormat="1">
      <c r="BP182229" s="90"/>
    </row>
    <row r="182230" spans="68:68" customFormat="1">
      <c r="BP182230" s="90"/>
    </row>
    <row r="182231" spans="68:68" customFormat="1">
      <c r="BP182231" s="90"/>
    </row>
    <row r="182232" spans="68:68" customFormat="1">
      <c r="BP182232" s="90"/>
    </row>
    <row r="182233" spans="68:68" customFormat="1">
      <c r="BP182233" s="90"/>
    </row>
    <row r="182234" spans="68:68" customFormat="1">
      <c r="BP182234" s="90"/>
    </row>
    <row r="182235" spans="68:68" customFormat="1">
      <c r="BP182235" s="90"/>
    </row>
    <row r="182236" spans="68:68" customFormat="1">
      <c r="BP182236" s="90"/>
    </row>
    <row r="182237" spans="68:68" customFormat="1">
      <c r="BP182237" s="90"/>
    </row>
    <row r="182238" spans="68:68" customFormat="1">
      <c r="BP182238" s="90"/>
    </row>
    <row r="182239" spans="68:68" customFormat="1">
      <c r="BP182239" s="90"/>
    </row>
    <row r="182240" spans="68:68" customFormat="1">
      <c r="BP182240" s="90"/>
    </row>
    <row r="182241" spans="68:68" customFormat="1">
      <c r="BP182241" s="90"/>
    </row>
    <row r="182242" spans="68:68" customFormat="1">
      <c r="BP182242" s="90"/>
    </row>
    <row r="182243" spans="68:68" customFormat="1">
      <c r="BP182243" s="90"/>
    </row>
    <row r="182244" spans="68:68" customFormat="1">
      <c r="BP182244" s="90"/>
    </row>
    <row r="182245" spans="68:68" customFormat="1">
      <c r="BP182245" s="90"/>
    </row>
    <row r="182246" spans="68:68" customFormat="1">
      <c r="BP182246" s="90"/>
    </row>
    <row r="182247" spans="68:68" customFormat="1">
      <c r="BP182247" s="90"/>
    </row>
    <row r="182248" spans="68:68" customFormat="1">
      <c r="BP182248" s="90"/>
    </row>
    <row r="182249" spans="68:68" customFormat="1">
      <c r="BP182249" s="90"/>
    </row>
    <row r="182250" spans="68:68" customFormat="1">
      <c r="BP182250" s="90"/>
    </row>
    <row r="182251" spans="68:68" customFormat="1">
      <c r="BP182251" s="90"/>
    </row>
    <row r="182252" spans="68:68" customFormat="1">
      <c r="BP182252" s="90"/>
    </row>
    <row r="182253" spans="68:68" customFormat="1">
      <c r="BP182253" s="90"/>
    </row>
    <row r="182254" spans="68:68" customFormat="1">
      <c r="BP182254" s="90"/>
    </row>
    <row r="182255" spans="68:68" customFormat="1">
      <c r="BP182255" s="90"/>
    </row>
    <row r="182256" spans="68:68" customFormat="1">
      <c r="BP182256" s="90"/>
    </row>
    <row r="182257" spans="68:68" customFormat="1">
      <c r="BP182257" s="90"/>
    </row>
    <row r="182258" spans="68:68" customFormat="1">
      <c r="BP182258" s="90"/>
    </row>
    <row r="182259" spans="68:68" customFormat="1">
      <c r="BP182259" s="90"/>
    </row>
    <row r="182260" spans="68:68" customFormat="1">
      <c r="BP182260" s="90"/>
    </row>
    <row r="182261" spans="68:68" customFormat="1">
      <c r="BP182261" s="90"/>
    </row>
    <row r="182262" spans="68:68" customFormat="1">
      <c r="BP182262" s="90"/>
    </row>
    <row r="182263" spans="68:68" customFormat="1">
      <c r="BP182263" s="90"/>
    </row>
    <row r="182264" spans="68:68" customFormat="1">
      <c r="BP182264" s="90"/>
    </row>
    <row r="182265" spans="68:68" customFormat="1">
      <c r="BP182265" s="90"/>
    </row>
    <row r="182266" spans="68:68" customFormat="1">
      <c r="BP182266" s="90"/>
    </row>
    <row r="182267" spans="68:68" customFormat="1">
      <c r="BP182267" s="90"/>
    </row>
    <row r="182268" spans="68:68" customFormat="1">
      <c r="BP182268" s="90"/>
    </row>
    <row r="182269" spans="68:68" customFormat="1">
      <c r="BP182269" s="90"/>
    </row>
    <row r="182270" spans="68:68" customFormat="1">
      <c r="BP182270" s="90"/>
    </row>
    <row r="182271" spans="68:68" customFormat="1">
      <c r="BP182271" s="90"/>
    </row>
    <row r="182272" spans="68:68" customFormat="1">
      <c r="BP182272" s="90"/>
    </row>
    <row r="182273" spans="68:68" customFormat="1">
      <c r="BP182273" s="90"/>
    </row>
    <row r="182274" spans="68:68" customFormat="1">
      <c r="BP182274" s="90"/>
    </row>
    <row r="182275" spans="68:68" customFormat="1">
      <c r="BP182275" s="90"/>
    </row>
    <row r="182276" spans="68:68" customFormat="1">
      <c r="BP182276" s="90"/>
    </row>
    <row r="182277" spans="68:68" customFormat="1">
      <c r="BP182277" s="90"/>
    </row>
    <row r="182278" spans="68:68" customFormat="1">
      <c r="BP182278" s="90"/>
    </row>
    <row r="182279" spans="68:68" customFormat="1">
      <c r="BP182279" s="90"/>
    </row>
    <row r="182280" spans="68:68" customFormat="1">
      <c r="BP182280" s="90"/>
    </row>
    <row r="182281" spans="68:68" customFormat="1">
      <c r="BP182281" s="90"/>
    </row>
    <row r="182282" spans="68:68" customFormat="1">
      <c r="BP182282" s="90"/>
    </row>
    <row r="182283" spans="68:68" customFormat="1">
      <c r="BP182283" s="90"/>
    </row>
    <row r="182284" spans="68:68" customFormat="1">
      <c r="BP182284" s="90"/>
    </row>
    <row r="182285" spans="68:68" customFormat="1">
      <c r="BP182285" s="90"/>
    </row>
    <row r="182286" spans="68:68" customFormat="1">
      <c r="BP182286" s="90"/>
    </row>
    <row r="182287" spans="68:68" customFormat="1">
      <c r="BP182287" s="90"/>
    </row>
    <row r="182288" spans="68:68" customFormat="1">
      <c r="BP182288" s="90"/>
    </row>
    <row r="182289" spans="68:68" customFormat="1">
      <c r="BP182289" s="90"/>
    </row>
    <row r="182290" spans="68:68" customFormat="1">
      <c r="BP182290" s="90"/>
    </row>
    <row r="182291" spans="68:68" customFormat="1">
      <c r="BP182291" s="90"/>
    </row>
    <row r="182292" spans="68:68" customFormat="1">
      <c r="BP182292" s="90"/>
    </row>
    <row r="182293" spans="68:68" customFormat="1">
      <c r="BP182293" s="90"/>
    </row>
    <row r="182294" spans="68:68" customFormat="1">
      <c r="BP182294" s="90"/>
    </row>
    <row r="182295" spans="68:68" customFormat="1">
      <c r="BP182295" s="90"/>
    </row>
    <row r="182296" spans="68:68" customFormat="1">
      <c r="BP182296" s="90"/>
    </row>
    <row r="182297" spans="68:68" customFormat="1">
      <c r="BP182297" s="90"/>
    </row>
    <row r="182298" spans="68:68" customFormat="1">
      <c r="BP182298" s="90"/>
    </row>
    <row r="182299" spans="68:68" customFormat="1">
      <c r="BP182299" s="90"/>
    </row>
    <row r="182300" spans="68:68" customFormat="1">
      <c r="BP182300" s="90"/>
    </row>
    <row r="182301" spans="68:68" customFormat="1">
      <c r="BP182301" s="90"/>
    </row>
    <row r="182302" spans="68:68" customFormat="1">
      <c r="BP182302" s="90"/>
    </row>
    <row r="182303" spans="68:68" customFormat="1">
      <c r="BP182303" s="90"/>
    </row>
    <row r="182304" spans="68:68" customFormat="1">
      <c r="BP182304" s="90"/>
    </row>
    <row r="182305" spans="68:68" customFormat="1">
      <c r="BP182305" s="90"/>
    </row>
    <row r="182306" spans="68:68" customFormat="1">
      <c r="BP182306" s="90"/>
    </row>
    <row r="182307" spans="68:68" customFormat="1">
      <c r="BP182307" s="90"/>
    </row>
    <row r="182308" spans="68:68" customFormat="1">
      <c r="BP182308" s="90"/>
    </row>
    <row r="182309" spans="68:68" customFormat="1">
      <c r="BP182309" s="90"/>
    </row>
    <row r="182310" spans="68:68" customFormat="1">
      <c r="BP182310" s="90"/>
    </row>
    <row r="182311" spans="68:68" customFormat="1">
      <c r="BP182311" s="90"/>
    </row>
    <row r="182312" spans="68:68" customFormat="1">
      <c r="BP182312" s="90"/>
    </row>
    <row r="182313" spans="68:68" customFormat="1">
      <c r="BP182313" s="90"/>
    </row>
    <row r="182314" spans="68:68" customFormat="1">
      <c r="BP182314" s="90"/>
    </row>
    <row r="182315" spans="68:68" customFormat="1">
      <c r="BP182315" s="90"/>
    </row>
    <row r="182316" spans="68:68" customFormat="1">
      <c r="BP182316" s="90"/>
    </row>
    <row r="182317" spans="68:68" customFormat="1">
      <c r="BP182317" s="90"/>
    </row>
    <row r="182318" spans="68:68" customFormat="1">
      <c r="BP182318" s="90"/>
    </row>
    <row r="182319" spans="68:68" customFormat="1">
      <c r="BP182319" s="90"/>
    </row>
    <row r="182320" spans="68:68" customFormat="1">
      <c r="BP182320" s="90"/>
    </row>
    <row r="182321" spans="68:68" customFormat="1">
      <c r="BP182321" s="90"/>
    </row>
    <row r="182322" spans="68:68" customFormat="1">
      <c r="BP182322" s="90"/>
    </row>
    <row r="182323" spans="68:68" customFormat="1">
      <c r="BP182323" s="90"/>
    </row>
    <row r="182324" spans="68:68" customFormat="1">
      <c r="BP182324" s="90"/>
    </row>
    <row r="182325" spans="68:68" customFormat="1">
      <c r="BP182325" s="90"/>
    </row>
    <row r="182326" spans="68:68" customFormat="1">
      <c r="BP182326" s="90"/>
    </row>
    <row r="182327" spans="68:68" customFormat="1">
      <c r="BP182327" s="90"/>
    </row>
    <row r="182328" spans="68:68" customFormat="1">
      <c r="BP182328" s="90"/>
    </row>
    <row r="182329" spans="68:68" customFormat="1">
      <c r="BP182329" s="90"/>
    </row>
    <row r="182330" spans="68:68" customFormat="1">
      <c r="BP182330" s="90"/>
    </row>
    <row r="182331" spans="68:68" customFormat="1">
      <c r="BP182331" s="90"/>
    </row>
    <row r="182332" spans="68:68" customFormat="1">
      <c r="BP182332" s="90"/>
    </row>
    <row r="182333" spans="68:68" customFormat="1">
      <c r="BP182333" s="90"/>
    </row>
    <row r="182334" spans="68:68" customFormat="1">
      <c r="BP182334" s="90"/>
    </row>
    <row r="182335" spans="68:68" customFormat="1">
      <c r="BP182335" s="90"/>
    </row>
    <row r="182336" spans="68:68" customFormat="1">
      <c r="BP182336" s="90"/>
    </row>
    <row r="182337" spans="68:68" customFormat="1">
      <c r="BP182337" s="90"/>
    </row>
    <row r="182338" spans="68:68" customFormat="1">
      <c r="BP182338" s="90"/>
    </row>
    <row r="182339" spans="68:68" customFormat="1">
      <c r="BP182339" s="90"/>
    </row>
    <row r="182340" spans="68:68" customFormat="1">
      <c r="BP182340" s="90"/>
    </row>
    <row r="182341" spans="68:68" customFormat="1">
      <c r="BP182341" s="90"/>
    </row>
    <row r="182342" spans="68:68" customFormat="1">
      <c r="BP182342" s="90"/>
    </row>
    <row r="182343" spans="68:68" customFormat="1">
      <c r="BP182343" s="90"/>
    </row>
    <row r="182344" spans="68:68" customFormat="1">
      <c r="BP182344" s="90"/>
    </row>
    <row r="182345" spans="68:68" customFormat="1">
      <c r="BP182345" s="90"/>
    </row>
    <row r="182346" spans="68:68" customFormat="1">
      <c r="BP182346" s="90"/>
    </row>
    <row r="182347" spans="68:68" customFormat="1">
      <c r="BP182347" s="90"/>
    </row>
    <row r="182348" spans="68:68" customFormat="1">
      <c r="BP182348" s="90"/>
    </row>
    <row r="182349" spans="68:68" customFormat="1">
      <c r="BP182349" s="90"/>
    </row>
    <row r="182350" spans="68:68" customFormat="1">
      <c r="BP182350" s="90"/>
    </row>
    <row r="182351" spans="68:68" customFormat="1">
      <c r="BP182351" s="90"/>
    </row>
    <row r="182352" spans="68:68" customFormat="1">
      <c r="BP182352" s="90"/>
    </row>
    <row r="182353" spans="68:68" customFormat="1">
      <c r="BP182353" s="90"/>
    </row>
    <row r="182354" spans="68:68" customFormat="1">
      <c r="BP182354" s="90"/>
    </row>
    <row r="182355" spans="68:68" customFormat="1">
      <c r="BP182355" s="90"/>
    </row>
    <row r="182356" spans="68:68" customFormat="1">
      <c r="BP182356" s="90"/>
    </row>
    <row r="182357" spans="68:68" customFormat="1">
      <c r="BP182357" s="90"/>
    </row>
    <row r="182358" spans="68:68" customFormat="1">
      <c r="BP182358" s="90"/>
    </row>
    <row r="182359" spans="68:68" customFormat="1">
      <c r="BP182359" s="90"/>
    </row>
    <row r="182360" spans="68:68" customFormat="1">
      <c r="BP182360" s="90"/>
    </row>
    <row r="182361" spans="68:68" customFormat="1">
      <c r="BP182361" s="90"/>
    </row>
    <row r="182362" spans="68:68" customFormat="1">
      <c r="BP182362" s="90"/>
    </row>
    <row r="182363" spans="68:68" customFormat="1">
      <c r="BP182363" s="90"/>
    </row>
    <row r="182364" spans="68:68" customFormat="1">
      <c r="BP182364" s="90"/>
    </row>
    <row r="182365" spans="68:68" customFormat="1">
      <c r="BP182365" s="90"/>
    </row>
    <row r="182366" spans="68:68" customFormat="1">
      <c r="BP182366" s="90"/>
    </row>
    <row r="182367" spans="68:68" customFormat="1">
      <c r="BP182367" s="90"/>
    </row>
    <row r="182368" spans="68:68" customFormat="1">
      <c r="BP182368" s="90"/>
    </row>
    <row r="182369" spans="68:68" customFormat="1">
      <c r="BP182369" s="90"/>
    </row>
    <row r="182370" spans="68:68" customFormat="1">
      <c r="BP182370" s="90"/>
    </row>
    <row r="182371" spans="68:68" customFormat="1">
      <c r="BP182371" s="90"/>
    </row>
    <row r="182372" spans="68:68" customFormat="1">
      <c r="BP182372" s="90"/>
    </row>
    <row r="182373" spans="68:68" customFormat="1">
      <c r="BP182373" s="90"/>
    </row>
    <row r="182374" spans="68:68" customFormat="1">
      <c r="BP182374" s="90"/>
    </row>
    <row r="182375" spans="68:68" customFormat="1">
      <c r="BP182375" s="90"/>
    </row>
    <row r="182376" spans="68:68" customFormat="1">
      <c r="BP182376" s="90"/>
    </row>
    <row r="182377" spans="68:68" customFormat="1">
      <c r="BP182377" s="90"/>
    </row>
    <row r="182378" spans="68:68" customFormat="1">
      <c r="BP182378" s="90"/>
    </row>
    <row r="182379" spans="68:68" customFormat="1">
      <c r="BP182379" s="90"/>
    </row>
    <row r="182380" spans="68:68" customFormat="1">
      <c r="BP182380" s="90"/>
    </row>
    <row r="182381" spans="68:68" customFormat="1">
      <c r="BP182381" s="90"/>
    </row>
    <row r="182382" spans="68:68" customFormat="1">
      <c r="BP182382" s="90"/>
    </row>
    <row r="182383" spans="68:68" customFormat="1">
      <c r="BP182383" s="90"/>
    </row>
    <row r="182384" spans="68:68" customFormat="1">
      <c r="BP182384" s="90"/>
    </row>
    <row r="182385" spans="68:68" customFormat="1">
      <c r="BP182385" s="90"/>
    </row>
    <row r="182386" spans="68:68" customFormat="1">
      <c r="BP182386" s="90"/>
    </row>
    <row r="182387" spans="68:68" customFormat="1">
      <c r="BP182387" s="90"/>
    </row>
    <row r="182388" spans="68:68" customFormat="1">
      <c r="BP182388" s="90"/>
    </row>
    <row r="182389" spans="68:68" customFormat="1">
      <c r="BP182389" s="90"/>
    </row>
    <row r="182390" spans="68:68" customFormat="1">
      <c r="BP182390" s="90"/>
    </row>
    <row r="182391" spans="68:68" customFormat="1">
      <c r="BP182391" s="90"/>
    </row>
    <row r="182392" spans="68:68" customFormat="1">
      <c r="BP182392" s="90"/>
    </row>
    <row r="182393" spans="68:68" customFormat="1">
      <c r="BP182393" s="90"/>
    </row>
    <row r="182394" spans="68:68" customFormat="1">
      <c r="BP182394" s="90"/>
    </row>
    <row r="182395" spans="68:68" customFormat="1">
      <c r="BP182395" s="90"/>
    </row>
    <row r="182396" spans="68:68" customFormat="1">
      <c r="BP182396" s="90"/>
    </row>
    <row r="182397" spans="68:68" customFormat="1">
      <c r="BP182397" s="90"/>
    </row>
    <row r="182398" spans="68:68" customFormat="1">
      <c r="BP182398" s="90"/>
    </row>
    <row r="182399" spans="68:68" customFormat="1">
      <c r="BP182399" s="90"/>
    </row>
    <row r="182400" spans="68:68" customFormat="1">
      <c r="BP182400" s="90"/>
    </row>
    <row r="182401" spans="68:68" customFormat="1">
      <c r="BP182401" s="90"/>
    </row>
    <row r="182402" spans="68:68" customFormat="1">
      <c r="BP182402" s="90"/>
    </row>
    <row r="182403" spans="68:68" customFormat="1">
      <c r="BP182403" s="90"/>
    </row>
    <row r="182404" spans="68:68" customFormat="1">
      <c r="BP182404" s="90"/>
    </row>
    <row r="182405" spans="68:68" customFormat="1">
      <c r="BP182405" s="90"/>
    </row>
    <row r="182406" spans="68:68" customFormat="1">
      <c r="BP182406" s="90"/>
    </row>
    <row r="182407" spans="68:68" customFormat="1">
      <c r="BP182407" s="90"/>
    </row>
    <row r="182408" spans="68:68" customFormat="1">
      <c r="BP182408" s="90"/>
    </row>
    <row r="182409" spans="68:68" customFormat="1">
      <c r="BP182409" s="90"/>
    </row>
    <row r="182410" spans="68:68" customFormat="1">
      <c r="BP182410" s="90"/>
    </row>
    <row r="182411" spans="68:68" customFormat="1">
      <c r="BP182411" s="90"/>
    </row>
    <row r="182412" spans="68:68" customFormat="1">
      <c r="BP182412" s="90"/>
    </row>
    <row r="182413" spans="68:68" customFormat="1">
      <c r="BP182413" s="90"/>
    </row>
    <row r="182414" spans="68:68" customFormat="1">
      <c r="BP182414" s="90"/>
    </row>
    <row r="182415" spans="68:68" customFormat="1">
      <c r="BP182415" s="90"/>
    </row>
    <row r="182416" spans="68:68" customFormat="1">
      <c r="BP182416" s="90"/>
    </row>
    <row r="182417" spans="68:68" customFormat="1">
      <c r="BP182417" s="90"/>
    </row>
    <row r="182418" spans="68:68" customFormat="1">
      <c r="BP182418" s="90"/>
    </row>
    <row r="182419" spans="68:68" customFormat="1">
      <c r="BP182419" s="90"/>
    </row>
    <row r="182420" spans="68:68" customFormat="1">
      <c r="BP182420" s="90"/>
    </row>
    <row r="182421" spans="68:68" customFormat="1">
      <c r="BP182421" s="90"/>
    </row>
    <row r="182422" spans="68:68" customFormat="1">
      <c r="BP182422" s="90"/>
    </row>
    <row r="182423" spans="68:68" customFormat="1">
      <c r="BP182423" s="90"/>
    </row>
    <row r="182424" spans="68:68" customFormat="1">
      <c r="BP182424" s="90"/>
    </row>
    <row r="182425" spans="68:68" customFormat="1">
      <c r="BP182425" s="90"/>
    </row>
    <row r="182426" spans="68:68" customFormat="1">
      <c r="BP182426" s="90"/>
    </row>
    <row r="182427" spans="68:68" customFormat="1">
      <c r="BP182427" s="90"/>
    </row>
    <row r="182428" spans="68:68" customFormat="1">
      <c r="BP182428" s="90"/>
    </row>
    <row r="182429" spans="68:68" customFormat="1">
      <c r="BP182429" s="90"/>
    </row>
    <row r="182430" spans="68:68" customFormat="1">
      <c r="BP182430" s="90"/>
    </row>
    <row r="182431" spans="68:68" customFormat="1">
      <c r="BP182431" s="90"/>
    </row>
    <row r="182432" spans="68:68" customFormat="1">
      <c r="BP182432" s="90"/>
    </row>
    <row r="182433" spans="68:68" customFormat="1">
      <c r="BP182433" s="90"/>
    </row>
    <row r="182434" spans="68:68" customFormat="1">
      <c r="BP182434" s="90"/>
    </row>
    <row r="182435" spans="68:68" customFormat="1">
      <c r="BP182435" s="90"/>
    </row>
    <row r="182436" spans="68:68" customFormat="1">
      <c r="BP182436" s="90"/>
    </row>
    <row r="182437" spans="68:68" customFormat="1">
      <c r="BP182437" s="90"/>
    </row>
    <row r="182438" spans="68:68" customFormat="1">
      <c r="BP182438" s="90"/>
    </row>
    <row r="182439" spans="68:68" customFormat="1">
      <c r="BP182439" s="90"/>
    </row>
    <row r="182440" spans="68:68" customFormat="1">
      <c r="BP182440" s="90"/>
    </row>
    <row r="182441" spans="68:68" customFormat="1">
      <c r="BP182441" s="90"/>
    </row>
    <row r="182442" spans="68:68" customFormat="1">
      <c r="BP182442" s="90"/>
    </row>
    <row r="182443" spans="68:68" customFormat="1">
      <c r="BP182443" s="90"/>
    </row>
    <row r="182444" spans="68:68" customFormat="1">
      <c r="BP182444" s="90"/>
    </row>
    <row r="182445" spans="68:68" customFormat="1">
      <c r="BP182445" s="90"/>
    </row>
    <row r="182446" spans="68:68" customFormat="1">
      <c r="BP182446" s="90"/>
    </row>
    <row r="182447" spans="68:68" customFormat="1">
      <c r="BP182447" s="90"/>
    </row>
    <row r="182448" spans="68:68" customFormat="1">
      <c r="BP182448" s="90"/>
    </row>
    <row r="182449" spans="68:68" customFormat="1">
      <c r="BP182449" s="90"/>
    </row>
    <row r="182450" spans="68:68" customFormat="1">
      <c r="BP182450" s="90"/>
    </row>
    <row r="182451" spans="68:68" customFormat="1">
      <c r="BP182451" s="90"/>
    </row>
    <row r="182452" spans="68:68" customFormat="1">
      <c r="BP182452" s="90"/>
    </row>
    <row r="182453" spans="68:68" customFormat="1">
      <c r="BP182453" s="90"/>
    </row>
    <row r="182454" spans="68:68" customFormat="1">
      <c r="BP182454" s="90"/>
    </row>
    <row r="182455" spans="68:68" customFormat="1">
      <c r="BP182455" s="90"/>
    </row>
    <row r="182456" spans="68:68" customFormat="1">
      <c r="BP182456" s="90"/>
    </row>
    <row r="182457" spans="68:68" customFormat="1">
      <c r="BP182457" s="90"/>
    </row>
    <row r="182458" spans="68:68" customFormat="1">
      <c r="BP182458" s="90"/>
    </row>
    <row r="182459" spans="68:68" customFormat="1">
      <c r="BP182459" s="90"/>
    </row>
    <row r="182460" spans="68:68" customFormat="1">
      <c r="BP182460" s="90"/>
    </row>
    <row r="182461" spans="68:68" customFormat="1">
      <c r="BP182461" s="90"/>
    </row>
    <row r="182462" spans="68:68" customFormat="1">
      <c r="BP182462" s="90"/>
    </row>
    <row r="182463" spans="68:68" customFormat="1">
      <c r="BP182463" s="90"/>
    </row>
    <row r="182464" spans="68:68" customFormat="1">
      <c r="BP182464" s="90"/>
    </row>
    <row r="182465" spans="68:68" customFormat="1">
      <c r="BP182465" s="90"/>
    </row>
    <row r="182466" spans="68:68" customFormat="1">
      <c r="BP182466" s="90"/>
    </row>
    <row r="182467" spans="68:68" customFormat="1">
      <c r="BP182467" s="90"/>
    </row>
    <row r="182468" spans="68:68" customFormat="1">
      <c r="BP182468" s="90"/>
    </row>
    <row r="182469" spans="68:68" customFormat="1">
      <c r="BP182469" s="90"/>
    </row>
    <row r="182470" spans="68:68" customFormat="1">
      <c r="BP182470" s="90"/>
    </row>
    <row r="182471" spans="68:68" customFormat="1">
      <c r="BP182471" s="90"/>
    </row>
    <row r="182472" spans="68:68" customFormat="1">
      <c r="BP182472" s="90"/>
    </row>
    <row r="182473" spans="68:68" customFormat="1">
      <c r="BP182473" s="90"/>
    </row>
    <row r="182474" spans="68:68" customFormat="1">
      <c r="BP182474" s="90"/>
    </row>
    <row r="182475" spans="68:68" customFormat="1">
      <c r="BP182475" s="90"/>
    </row>
    <row r="182476" spans="68:68" customFormat="1">
      <c r="BP182476" s="90"/>
    </row>
    <row r="182477" spans="68:68" customFormat="1">
      <c r="BP182477" s="90"/>
    </row>
    <row r="182478" spans="68:68" customFormat="1">
      <c r="BP182478" s="90"/>
    </row>
    <row r="182479" spans="68:68" customFormat="1">
      <c r="BP182479" s="90"/>
    </row>
    <row r="182480" spans="68:68" customFormat="1">
      <c r="BP182480" s="90"/>
    </row>
    <row r="182481" spans="68:68" customFormat="1">
      <c r="BP182481" s="90"/>
    </row>
    <row r="182482" spans="68:68" customFormat="1">
      <c r="BP182482" s="90"/>
    </row>
    <row r="182483" spans="68:68" customFormat="1">
      <c r="BP182483" s="90"/>
    </row>
    <row r="182484" spans="68:68" customFormat="1">
      <c r="BP182484" s="90"/>
    </row>
    <row r="182485" spans="68:68" customFormat="1">
      <c r="BP182485" s="90"/>
    </row>
    <row r="182486" spans="68:68" customFormat="1">
      <c r="BP182486" s="90"/>
    </row>
    <row r="182487" spans="68:68" customFormat="1">
      <c r="BP182487" s="90"/>
    </row>
    <row r="182488" spans="68:68" customFormat="1">
      <c r="BP182488" s="90"/>
    </row>
    <row r="182489" spans="68:68" customFormat="1">
      <c r="BP182489" s="90"/>
    </row>
    <row r="182490" spans="68:68" customFormat="1">
      <c r="BP182490" s="90"/>
    </row>
    <row r="182491" spans="68:68" customFormat="1">
      <c r="BP182491" s="90"/>
    </row>
    <row r="182492" spans="68:68" customFormat="1">
      <c r="BP182492" s="90"/>
    </row>
    <row r="182493" spans="68:68" customFormat="1">
      <c r="BP182493" s="90"/>
    </row>
    <row r="182494" spans="68:68" customFormat="1">
      <c r="BP182494" s="90"/>
    </row>
    <row r="182495" spans="68:68" customFormat="1">
      <c r="BP182495" s="90"/>
    </row>
    <row r="182496" spans="68:68" customFormat="1">
      <c r="BP182496" s="90"/>
    </row>
    <row r="182497" spans="68:68" customFormat="1">
      <c r="BP182497" s="90"/>
    </row>
    <row r="182498" spans="68:68" customFormat="1">
      <c r="BP182498" s="90"/>
    </row>
    <row r="182499" spans="68:68" customFormat="1">
      <c r="BP182499" s="90"/>
    </row>
    <row r="182500" spans="68:68" customFormat="1">
      <c r="BP182500" s="90"/>
    </row>
    <row r="182501" spans="68:68" customFormat="1">
      <c r="BP182501" s="90"/>
    </row>
    <row r="182502" spans="68:68" customFormat="1">
      <c r="BP182502" s="90"/>
    </row>
    <row r="182503" spans="68:68" customFormat="1">
      <c r="BP182503" s="90"/>
    </row>
    <row r="182504" spans="68:68" customFormat="1">
      <c r="BP182504" s="90"/>
    </row>
    <row r="182505" spans="68:68" customFormat="1">
      <c r="BP182505" s="90"/>
    </row>
    <row r="182506" spans="68:68" customFormat="1">
      <c r="BP182506" s="90"/>
    </row>
    <row r="182507" spans="68:68" customFormat="1">
      <c r="BP182507" s="90"/>
    </row>
    <row r="182508" spans="68:68" customFormat="1">
      <c r="BP182508" s="90"/>
    </row>
    <row r="182509" spans="68:68" customFormat="1">
      <c r="BP182509" s="90"/>
    </row>
    <row r="182510" spans="68:68" customFormat="1">
      <c r="BP182510" s="90"/>
    </row>
    <row r="182511" spans="68:68" customFormat="1">
      <c r="BP182511" s="90"/>
    </row>
    <row r="182512" spans="68:68" customFormat="1">
      <c r="BP182512" s="90"/>
    </row>
    <row r="182513" spans="68:68" customFormat="1">
      <c r="BP182513" s="90"/>
    </row>
    <row r="182514" spans="68:68" customFormat="1">
      <c r="BP182514" s="90"/>
    </row>
    <row r="182515" spans="68:68" customFormat="1">
      <c r="BP182515" s="90"/>
    </row>
    <row r="182516" spans="68:68" customFormat="1">
      <c r="BP182516" s="90"/>
    </row>
    <row r="182517" spans="68:68" customFormat="1">
      <c r="BP182517" s="90"/>
    </row>
    <row r="182518" spans="68:68" customFormat="1">
      <c r="BP182518" s="90"/>
    </row>
    <row r="182519" spans="68:68" customFormat="1">
      <c r="BP182519" s="90"/>
    </row>
    <row r="182520" spans="68:68" customFormat="1">
      <c r="BP182520" s="90"/>
    </row>
    <row r="182521" spans="68:68" customFormat="1">
      <c r="BP182521" s="90"/>
    </row>
    <row r="182522" spans="68:68" customFormat="1">
      <c r="BP182522" s="90"/>
    </row>
    <row r="182523" spans="68:68" customFormat="1">
      <c r="BP182523" s="90"/>
    </row>
    <row r="182524" spans="68:68" customFormat="1">
      <c r="BP182524" s="90"/>
    </row>
    <row r="182525" spans="68:68" customFormat="1">
      <c r="BP182525" s="90"/>
    </row>
    <row r="182526" spans="68:68" customFormat="1">
      <c r="BP182526" s="90"/>
    </row>
    <row r="182527" spans="68:68" customFormat="1">
      <c r="BP182527" s="90"/>
    </row>
    <row r="182528" spans="68:68" customFormat="1">
      <c r="BP182528" s="90"/>
    </row>
    <row r="182529" spans="68:68" customFormat="1">
      <c r="BP182529" s="90"/>
    </row>
    <row r="182530" spans="68:68" customFormat="1">
      <c r="BP182530" s="90"/>
    </row>
    <row r="182531" spans="68:68" customFormat="1">
      <c r="BP182531" s="90"/>
    </row>
    <row r="182532" spans="68:68" customFormat="1">
      <c r="BP182532" s="90"/>
    </row>
    <row r="182533" spans="68:68" customFormat="1">
      <c r="BP182533" s="90"/>
    </row>
    <row r="182534" spans="68:68" customFormat="1">
      <c r="BP182534" s="90"/>
    </row>
    <row r="182535" spans="68:68" customFormat="1">
      <c r="BP182535" s="90"/>
    </row>
    <row r="182536" spans="68:68" customFormat="1">
      <c r="BP182536" s="90"/>
    </row>
    <row r="182537" spans="68:68" customFormat="1">
      <c r="BP182537" s="90"/>
    </row>
    <row r="182538" spans="68:68" customFormat="1">
      <c r="BP182538" s="90"/>
    </row>
    <row r="182539" spans="68:68" customFormat="1">
      <c r="BP182539" s="90"/>
    </row>
    <row r="182540" spans="68:68" customFormat="1">
      <c r="BP182540" s="90"/>
    </row>
    <row r="182541" spans="68:68" customFormat="1">
      <c r="BP182541" s="90"/>
    </row>
    <row r="182542" spans="68:68" customFormat="1">
      <c r="BP182542" s="90"/>
    </row>
    <row r="182543" spans="68:68" customFormat="1">
      <c r="BP182543" s="90"/>
    </row>
    <row r="182544" spans="68:68" customFormat="1">
      <c r="BP182544" s="90"/>
    </row>
    <row r="182545" spans="68:68" customFormat="1">
      <c r="BP182545" s="90"/>
    </row>
    <row r="182546" spans="68:68" customFormat="1">
      <c r="BP182546" s="90"/>
    </row>
    <row r="182547" spans="68:68" customFormat="1">
      <c r="BP182547" s="90"/>
    </row>
    <row r="182548" spans="68:68" customFormat="1">
      <c r="BP182548" s="90"/>
    </row>
    <row r="182549" spans="68:68" customFormat="1">
      <c r="BP182549" s="90"/>
    </row>
    <row r="182550" spans="68:68" customFormat="1">
      <c r="BP182550" s="90"/>
    </row>
    <row r="182551" spans="68:68" customFormat="1">
      <c r="BP182551" s="90"/>
    </row>
    <row r="182552" spans="68:68" customFormat="1">
      <c r="BP182552" s="90"/>
    </row>
    <row r="182553" spans="68:68" customFormat="1">
      <c r="BP182553" s="90"/>
    </row>
    <row r="182554" spans="68:68" customFormat="1">
      <c r="BP182554" s="90"/>
    </row>
    <row r="182555" spans="68:68" customFormat="1">
      <c r="BP182555" s="90"/>
    </row>
    <row r="182556" spans="68:68" customFormat="1">
      <c r="BP182556" s="90"/>
    </row>
    <row r="182557" spans="68:68" customFormat="1">
      <c r="BP182557" s="90"/>
    </row>
    <row r="182558" spans="68:68" customFormat="1">
      <c r="BP182558" s="90"/>
    </row>
    <row r="182559" spans="68:68" customFormat="1">
      <c r="BP182559" s="90"/>
    </row>
    <row r="182560" spans="68:68" customFormat="1">
      <c r="BP182560" s="90"/>
    </row>
    <row r="182561" spans="68:68" customFormat="1">
      <c r="BP182561" s="90"/>
    </row>
    <row r="182562" spans="68:68" customFormat="1">
      <c r="BP182562" s="90"/>
    </row>
    <row r="182563" spans="68:68" customFormat="1">
      <c r="BP182563" s="90"/>
    </row>
    <row r="182564" spans="68:68" customFormat="1">
      <c r="BP182564" s="90"/>
    </row>
    <row r="182565" spans="68:68" customFormat="1">
      <c r="BP182565" s="90"/>
    </row>
    <row r="182566" spans="68:68" customFormat="1">
      <c r="BP182566" s="90"/>
    </row>
    <row r="182567" spans="68:68" customFormat="1">
      <c r="BP182567" s="90"/>
    </row>
    <row r="182568" spans="68:68" customFormat="1">
      <c r="BP182568" s="90"/>
    </row>
    <row r="182569" spans="68:68" customFormat="1">
      <c r="BP182569" s="90"/>
    </row>
    <row r="182570" spans="68:68" customFormat="1">
      <c r="BP182570" s="90"/>
    </row>
    <row r="182571" spans="68:68" customFormat="1">
      <c r="BP182571" s="90"/>
    </row>
    <row r="182572" spans="68:68" customFormat="1">
      <c r="BP182572" s="90"/>
    </row>
    <row r="182573" spans="68:68" customFormat="1">
      <c r="BP182573" s="90"/>
    </row>
    <row r="182574" spans="68:68" customFormat="1">
      <c r="BP182574" s="90"/>
    </row>
    <row r="182575" spans="68:68" customFormat="1">
      <c r="BP182575" s="90"/>
    </row>
    <row r="182576" spans="68:68" customFormat="1">
      <c r="BP182576" s="90"/>
    </row>
    <row r="182577" spans="68:68" customFormat="1">
      <c r="BP182577" s="90"/>
    </row>
    <row r="182578" spans="68:68" customFormat="1">
      <c r="BP182578" s="90"/>
    </row>
    <row r="182579" spans="68:68" customFormat="1">
      <c r="BP182579" s="90"/>
    </row>
    <row r="182580" spans="68:68" customFormat="1">
      <c r="BP182580" s="90"/>
    </row>
    <row r="182581" spans="68:68" customFormat="1">
      <c r="BP182581" s="90"/>
    </row>
    <row r="182582" spans="68:68" customFormat="1">
      <c r="BP182582" s="90"/>
    </row>
    <row r="182583" spans="68:68" customFormat="1">
      <c r="BP182583" s="90"/>
    </row>
    <row r="182584" spans="68:68" customFormat="1">
      <c r="BP182584" s="90"/>
    </row>
    <row r="182585" spans="68:68" customFormat="1">
      <c r="BP182585" s="90"/>
    </row>
    <row r="182586" spans="68:68" customFormat="1">
      <c r="BP182586" s="90"/>
    </row>
    <row r="182587" spans="68:68" customFormat="1">
      <c r="BP182587" s="90"/>
    </row>
    <row r="182588" spans="68:68" customFormat="1">
      <c r="BP182588" s="90"/>
    </row>
    <row r="182589" spans="68:68" customFormat="1">
      <c r="BP182589" s="90"/>
    </row>
    <row r="182590" spans="68:68" customFormat="1">
      <c r="BP182590" s="90"/>
    </row>
    <row r="182591" spans="68:68" customFormat="1">
      <c r="BP182591" s="90"/>
    </row>
    <row r="182592" spans="68:68" customFormat="1">
      <c r="BP182592" s="90"/>
    </row>
    <row r="182593" spans="68:68" customFormat="1">
      <c r="BP182593" s="90"/>
    </row>
    <row r="182594" spans="68:68" customFormat="1">
      <c r="BP182594" s="90"/>
    </row>
    <row r="182595" spans="68:68" customFormat="1">
      <c r="BP182595" s="90"/>
    </row>
    <row r="182596" spans="68:68" customFormat="1">
      <c r="BP182596" s="90"/>
    </row>
    <row r="182597" spans="68:68" customFormat="1">
      <c r="BP182597" s="90"/>
    </row>
    <row r="182598" spans="68:68" customFormat="1">
      <c r="BP182598" s="90"/>
    </row>
    <row r="182599" spans="68:68" customFormat="1">
      <c r="BP182599" s="90"/>
    </row>
    <row r="182600" spans="68:68" customFormat="1">
      <c r="BP182600" s="90"/>
    </row>
    <row r="182601" spans="68:68" customFormat="1">
      <c r="BP182601" s="90"/>
    </row>
    <row r="182602" spans="68:68" customFormat="1">
      <c r="BP182602" s="90"/>
    </row>
    <row r="182603" spans="68:68" customFormat="1">
      <c r="BP182603" s="90"/>
    </row>
    <row r="182604" spans="68:68" customFormat="1">
      <c r="BP182604" s="90"/>
    </row>
    <row r="182605" spans="68:68" customFormat="1">
      <c r="BP182605" s="90"/>
    </row>
    <row r="182606" spans="68:68" customFormat="1">
      <c r="BP182606" s="90"/>
    </row>
    <row r="182607" spans="68:68" customFormat="1">
      <c r="BP182607" s="90"/>
    </row>
    <row r="182608" spans="68:68" customFormat="1">
      <c r="BP182608" s="90"/>
    </row>
    <row r="182609" spans="68:68" customFormat="1">
      <c r="BP182609" s="90"/>
    </row>
    <row r="182610" spans="68:68" customFormat="1">
      <c r="BP182610" s="90"/>
    </row>
    <row r="182611" spans="68:68" customFormat="1">
      <c r="BP182611" s="90"/>
    </row>
    <row r="182612" spans="68:68" customFormat="1">
      <c r="BP182612" s="90"/>
    </row>
    <row r="182613" spans="68:68" customFormat="1">
      <c r="BP182613" s="90"/>
    </row>
    <row r="182614" spans="68:68" customFormat="1">
      <c r="BP182614" s="90"/>
    </row>
    <row r="182615" spans="68:68" customFormat="1">
      <c r="BP182615" s="90"/>
    </row>
    <row r="182616" spans="68:68" customFormat="1">
      <c r="BP182616" s="90"/>
    </row>
    <row r="182617" spans="68:68" customFormat="1">
      <c r="BP182617" s="90"/>
    </row>
    <row r="182618" spans="68:68" customFormat="1">
      <c r="BP182618" s="90"/>
    </row>
    <row r="182619" spans="68:68" customFormat="1">
      <c r="BP182619" s="90"/>
    </row>
    <row r="182620" spans="68:68" customFormat="1">
      <c r="BP182620" s="90"/>
    </row>
    <row r="182621" spans="68:68" customFormat="1">
      <c r="BP182621" s="90"/>
    </row>
    <row r="182622" spans="68:68" customFormat="1">
      <c r="BP182622" s="90"/>
    </row>
    <row r="182623" spans="68:68" customFormat="1">
      <c r="BP182623" s="90"/>
    </row>
    <row r="182624" spans="68:68" customFormat="1">
      <c r="BP182624" s="90"/>
    </row>
    <row r="182625" spans="68:68" customFormat="1">
      <c r="BP182625" s="90"/>
    </row>
    <row r="182626" spans="68:68" customFormat="1">
      <c r="BP182626" s="90"/>
    </row>
    <row r="182627" spans="68:68" customFormat="1">
      <c r="BP182627" s="90"/>
    </row>
    <row r="182628" spans="68:68" customFormat="1">
      <c r="BP182628" s="90"/>
    </row>
    <row r="182629" spans="68:68" customFormat="1">
      <c r="BP182629" s="90"/>
    </row>
    <row r="182630" spans="68:68" customFormat="1">
      <c r="BP182630" s="90"/>
    </row>
    <row r="182631" spans="68:68" customFormat="1">
      <c r="BP182631" s="90"/>
    </row>
    <row r="182632" spans="68:68" customFormat="1">
      <c r="BP182632" s="90"/>
    </row>
    <row r="182633" spans="68:68" customFormat="1">
      <c r="BP182633" s="90"/>
    </row>
    <row r="182634" spans="68:68" customFormat="1">
      <c r="BP182634" s="90"/>
    </row>
    <row r="182635" spans="68:68" customFormat="1">
      <c r="BP182635" s="90"/>
    </row>
    <row r="182636" spans="68:68" customFormat="1">
      <c r="BP182636" s="90"/>
    </row>
    <row r="182637" spans="68:68" customFormat="1">
      <c r="BP182637" s="90"/>
    </row>
    <row r="182638" spans="68:68" customFormat="1">
      <c r="BP182638" s="90"/>
    </row>
    <row r="182639" spans="68:68" customFormat="1">
      <c r="BP182639" s="90"/>
    </row>
    <row r="182640" spans="68:68" customFormat="1">
      <c r="BP182640" s="90"/>
    </row>
    <row r="182641" spans="68:68" customFormat="1">
      <c r="BP182641" s="90"/>
    </row>
    <row r="182642" spans="68:68" customFormat="1">
      <c r="BP182642" s="90"/>
    </row>
    <row r="182643" spans="68:68" customFormat="1">
      <c r="BP182643" s="90"/>
    </row>
    <row r="182644" spans="68:68" customFormat="1">
      <c r="BP182644" s="90"/>
    </row>
    <row r="182645" spans="68:68" customFormat="1">
      <c r="BP182645" s="90"/>
    </row>
    <row r="182646" spans="68:68" customFormat="1">
      <c r="BP182646" s="90"/>
    </row>
    <row r="182647" spans="68:68" customFormat="1">
      <c r="BP182647" s="90"/>
    </row>
    <row r="182648" spans="68:68" customFormat="1">
      <c r="BP182648" s="90"/>
    </row>
    <row r="182649" spans="68:68" customFormat="1">
      <c r="BP182649" s="90"/>
    </row>
    <row r="182650" spans="68:68" customFormat="1">
      <c r="BP182650" s="90"/>
    </row>
    <row r="182651" spans="68:68" customFormat="1">
      <c r="BP182651" s="90"/>
    </row>
    <row r="182652" spans="68:68" customFormat="1">
      <c r="BP182652" s="90"/>
    </row>
    <row r="182653" spans="68:68" customFormat="1">
      <c r="BP182653" s="90"/>
    </row>
    <row r="182654" spans="68:68" customFormat="1">
      <c r="BP182654" s="90"/>
    </row>
    <row r="182655" spans="68:68" customFormat="1">
      <c r="BP182655" s="90"/>
    </row>
    <row r="182656" spans="68:68" customFormat="1">
      <c r="BP182656" s="90"/>
    </row>
    <row r="182657" spans="68:68" customFormat="1">
      <c r="BP182657" s="90"/>
    </row>
    <row r="182658" spans="68:68" customFormat="1">
      <c r="BP182658" s="90"/>
    </row>
    <row r="182659" spans="68:68" customFormat="1">
      <c r="BP182659" s="90"/>
    </row>
    <row r="182660" spans="68:68" customFormat="1">
      <c r="BP182660" s="90"/>
    </row>
    <row r="182661" spans="68:68" customFormat="1">
      <c r="BP182661" s="90"/>
    </row>
    <row r="182662" spans="68:68" customFormat="1">
      <c r="BP182662" s="90"/>
    </row>
    <row r="182663" spans="68:68" customFormat="1">
      <c r="BP182663" s="90"/>
    </row>
    <row r="182664" spans="68:68" customFormat="1">
      <c r="BP182664" s="90"/>
    </row>
    <row r="182665" spans="68:68" customFormat="1">
      <c r="BP182665" s="90"/>
    </row>
    <row r="182666" spans="68:68" customFormat="1">
      <c r="BP182666" s="90"/>
    </row>
    <row r="182667" spans="68:68" customFormat="1">
      <c r="BP182667" s="90"/>
    </row>
    <row r="182668" spans="68:68" customFormat="1">
      <c r="BP182668" s="90"/>
    </row>
    <row r="182669" spans="68:68" customFormat="1">
      <c r="BP182669" s="90"/>
    </row>
    <row r="182670" spans="68:68" customFormat="1">
      <c r="BP182670" s="90"/>
    </row>
    <row r="182671" spans="68:68" customFormat="1">
      <c r="BP182671" s="90"/>
    </row>
    <row r="182672" spans="68:68" customFormat="1">
      <c r="BP182672" s="90"/>
    </row>
    <row r="182673" spans="68:68" customFormat="1">
      <c r="BP182673" s="90"/>
    </row>
    <row r="182674" spans="68:68" customFormat="1">
      <c r="BP182674" s="90"/>
    </row>
    <row r="182675" spans="68:68" customFormat="1">
      <c r="BP182675" s="90"/>
    </row>
    <row r="182676" spans="68:68" customFormat="1">
      <c r="BP182676" s="90"/>
    </row>
    <row r="182677" spans="68:68" customFormat="1">
      <c r="BP182677" s="90"/>
    </row>
    <row r="182678" spans="68:68" customFormat="1">
      <c r="BP182678" s="90"/>
    </row>
    <row r="182679" spans="68:68" customFormat="1">
      <c r="BP182679" s="90"/>
    </row>
    <row r="182680" spans="68:68" customFormat="1">
      <c r="BP182680" s="90"/>
    </row>
    <row r="182681" spans="68:68" customFormat="1">
      <c r="BP182681" s="90"/>
    </row>
    <row r="182682" spans="68:68" customFormat="1">
      <c r="BP182682" s="90"/>
    </row>
    <row r="182683" spans="68:68" customFormat="1">
      <c r="BP182683" s="90"/>
    </row>
    <row r="182684" spans="68:68" customFormat="1">
      <c r="BP182684" s="90"/>
    </row>
    <row r="182685" spans="68:68" customFormat="1">
      <c r="BP182685" s="90"/>
    </row>
    <row r="182686" spans="68:68" customFormat="1">
      <c r="BP182686" s="90"/>
    </row>
    <row r="182687" spans="68:68" customFormat="1">
      <c r="BP182687" s="90"/>
    </row>
    <row r="182688" spans="68:68" customFormat="1">
      <c r="BP182688" s="90"/>
    </row>
    <row r="182689" spans="68:68" customFormat="1">
      <c r="BP182689" s="90"/>
    </row>
    <row r="182690" spans="68:68" customFormat="1">
      <c r="BP182690" s="90"/>
    </row>
    <row r="182691" spans="68:68" customFormat="1">
      <c r="BP182691" s="90"/>
    </row>
    <row r="182692" spans="68:68" customFormat="1">
      <c r="BP182692" s="90"/>
    </row>
    <row r="182693" spans="68:68" customFormat="1">
      <c r="BP182693" s="90"/>
    </row>
    <row r="182694" spans="68:68" customFormat="1">
      <c r="BP182694" s="90"/>
    </row>
    <row r="182695" spans="68:68" customFormat="1">
      <c r="BP182695" s="90"/>
    </row>
    <row r="182696" spans="68:68" customFormat="1">
      <c r="BP182696" s="90"/>
    </row>
    <row r="182697" spans="68:68" customFormat="1">
      <c r="BP182697" s="90"/>
    </row>
    <row r="182698" spans="68:68" customFormat="1">
      <c r="BP182698" s="90"/>
    </row>
    <row r="182699" spans="68:68" customFormat="1">
      <c r="BP182699" s="90"/>
    </row>
    <row r="182700" spans="68:68" customFormat="1">
      <c r="BP182700" s="90"/>
    </row>
    <row r="182701" spans="68:68" customFormat="1">
      <c r="BP182701" s="90"/>
    </row>
    <row r="182702" spans="68:68" customFormat="1">
      <c r="BP182702" s="90"/>
    </row>
    <row r="182703" spans="68:68" customFormat="1">
      <c r="BP182703" s="90"/>
    </row>
    <row r="182704" spans="68:68" customFormat="1">
      <c r="BP182704" s="90"/>
    </row>
    <row r="182705" spans="68:68" customFormat="1">
      <c r="BP182705" s="90"/>
    </row>
    <row r="182706" spans="68:68" customFormat="1">
      <c r="BP182706" s="90"/>
    </row>
    <row r="182707" spans="68:68" customFormat="1">
      <c r="BP182707" s="90"/>
    </row>
    <row r="182708" spans="68:68" customFormat="1">
      <c r="BP182708" s="90"/>
    </row>
    <row r="182709" spans="68:68" customFormat="1">
      <c r="BP182709" s="90"/>
    </row>
    <row r="182710" spans="68:68" customFormat="1">
      <c r="BP182710" s="90"/>
    </row>
    <row r="182711" spans="68:68" customFormat="1">
      <c r="BP182711" s="90"/>
    </row>
    <row r="182712" spans="68:68" customFormat="1">
      <c r="BP182712" s="90"/>
    </row>
    <row r="182713" spans="68:68" customFormat="1">
      <c r="BP182713" s="90"/>
    </row>
    <row r="182714" spans="68:68" customFormat="1">
      <c r="BP182714" s="90"/>
    </row>
    <row r="182715" spans="68:68" customFormat="1">
      <c r="BP182715" s="90"/>
    </row>
    <row r="182716" spans="68:68" customFormat="1">
      <c r="BP182716" s="90"/>
    </row>
    <row r="182717" spans="68:68" customFormat="1">
      <c r="BP182717" s="90"/>
    </row>
    <row r="182718" spans="68:68" customFormat="1">
      <c r="BP182718" s="90"/>
    </row>
    <row r="182719" spans="68:68" customFormat="1">
      <c r="BP182719" s="90"/>
    </row>
    <row r="182720" spans="68:68" customFormat="1">
      <c r="BP182720" s="90"/>
    </row>
    <row r="182721" spans="68:68" customFormat="1">
      <c r="BP182721" s="90"/>
    </row>
    <row r="182722" spans="68:68" customFormat="1">
      <c r="BP182722" s="90"/>
    </row>
    <row r="182723" spans="68:68" customFormat="1">
      <c r="BP182723" s="90"/>
    </row>
    <row r="182724" spans="68:68" customFormat="1">
      <c r="BP182724" s="90"/>
    </row>
    <row r="182725" spans="68:68" customFormat="1">
      <c r="BP182725" s="90"/>
    </row>
    <row r="182726" spans="68:68" customFormat="1">
      <c r="BP182726" s="90"/>
    </row>
    <row r="182727" spans="68:68" customFormat="1">
      <c r="BP182727" s="90"/>
    </row>
    <row r="182728" spans="68:68" customFormat="1">
      <c r="BP182728" s="90"/>
    </row>
    <row r="182729" spans="68:68" customFormat="1">
      <c r="BP182729" s="90"/>
    </row>
    <row r="182730" spans="68:68" customFormat="1">
      <c r="BP182730" s="90"/>
    </row>
    <row r="182731" spans="68:68" customFormat="1">
      <c r="BP182731" s="90"/>
    </row>
    <row r="182732" spans="68:68" customFormat="1">
      <c r="BP182732" s="90"/>
    </row>
    <row r="182733" spans="68:68" customFormat="1">
      <c r="BP182733" s="90"/>
    </row>
    <row r="182734" spans="68:68" customFormat="1">
      <c r="BP182734" s="90"/>
    </row>
    <row r="182735" spans="68:68" customFormat="1">
      <c r="BP182735" s="90"/>
    </row>
    <row r="182736" spans="68:68" customFormat="1">
      <c r="BP182736" s="90"/>
    </row>
    <row r="182737" spans="68:68" customFormat="1">
      <c r="BP182737" s="90"/>
    </row>
    <row r="182738" spans="68:68" customFormat="1">
      <c r="BP182738" s="90"/>
    </row>
    <row r="182739" spans="68:68" customFormat="1">
      <c r="BP182739" s="90"/>
    </row>
    <row r="182740" spans="68:68" customFormat="1">
      <c r="BP182740" s="90"/>
    </row>
    <row r="182741" spans="68:68" customFormat="1">
      <c r="BP182741" s="90"/>
    </row>
    <row r="182742" spans="68:68" customFormat="1">
      <c r="BP182742" s="90"/>
    </row>
    <row r="182743" spans="68:68" customFormat="1">
      <c r="BP182743" s="90"/>
    </row>
    <row r="182744" spans="68:68" customFormat="1">
      <c r="BP182744" s="90"/>
    </row>
    <row r="182745" spans="68:68" customFormat="1">
      <c r="BP182745" s="90"/>
    </row>
    <row r="182746" spans="68:68" customFormat="1">
      <c r="BP182746" s="90"/>
    </row>
    <row r="182747" spans="68:68" customFormat="1">
      <c r="BP182747" s="90"/>
    </row>
    <row r="182748" spans="68:68" customFormat="1">
      <c r="BP182748" s="90"/>
    </row>
    <row r="182749" spans="68:68" customFormat="1">
      <c r="BP182749" s="90"/>
    </row>
    <row r="182750" spans="68:68" customFormat="1">
      <c r="BP182750" s="90"/>
    </row>
    <row r="182751" spans="68:68" customFormat="1">
      <c r="BP182751" s="90"/>
    </row>
    <row r="182752" spans="68:68" customFormat="1">
      <c r="BP182752" s="90"/>
    </row>
    <row r="182753" spans="68:68" customFormat="1">
      <c r="BP182753" s="90"/>
    </row>
    <row r="182754" spans="68:68" customFormat="1">
      <c r="BP182754" s="90"/>
    </row>
    <row r="182755" spans="68:68" customFormat="1">
      <c r="BP182755" s="90"/>
    </row>
    <row r="182756" spans="68:68" customFormat="1">
      <c r="BP182756" s="90"/>
    </row>
    <row r="182757" spans="68:68" customFormat="1">
      <c r="BP182757" s="90"/>
    </row>
    <row r="182758" spans="68:68" customFormat="1">
      <c r="BP182758" s="90"/>
    </row>
    <row r="182759" spans="68:68" customFormat="1">
      <c r="BP182759" s="90"/>
    </row>
    <row r="182760" spans="68:68" customFormat="1">
      <c r="BP182760" s="90"/>
    </row>
    <row r="182761" spans="68:68" customFormat="1">
      <c r="BP182761" s="90"/>
    </row>
    <row r="182762" spans="68:68" customFormat="1">
      <c r="BP182762" s="90"/>
    </row>
    <row r="182763" spans="68:68" customFormat="1">
      <c r="BP182763" s="90"/>
    </row>
    <row r="182764" spans="68:68" customFormat="1">
      <c r="BP182764" s="90"/>
    </row>
    <row r="182765" spans="68:68" customFormat="1">
      <c r="BP182765" s="90"/>
    </row>
    <row r="182766" spans="68:68" customFormat="1">
      <c r="BP182766" s="90"/>
    </row>
    <row r="182767" spans="68:68" customFormat="1">
      <c r="BP182767" s="90"/>
    </row>
    <row r="182768" spans="68:68" customFormat="1">
      <c r="BP182768" s="90"/>
    </row>
    <row r="182769" spans="68:68" customFormat="1">
      <c r="BP182769" s="90"/>
    </row>
    <row r="182770" spans="68:68" customFormat="1">
      <c r="BP182770" s="90"/>
    </row>
    <row r="182771" spans="68:68" customFormat="1">
      <c r="BP182771" s="90"/>
    </row>
    <row r="182772" spans="68:68" customFormat="1">
      <c r="BP182772" s="90"/>
    </row>
    <row r="182773" spans="68:68" customFormat="1">
      <c r="BP182773" s="90"/>
    </row>
    <row r="182774" spans="68:68" customFormat="1">
      <c r="BP182774" s="90"/>
    </row>
    <row r="182775" spans="68:68" customFormat="1">
      <c r="BP182775" s="90"/>
    </row>
    <row r="182776" spans="68:68" customFormat="1">
      <c r="BP182776" s="90"/>
    </row>
    <row r="182777" spans="68:68" customFormat="1">
      <c r="BP182777" s="90"/>
    </row>
    <row r="182778" spans="68:68" customFormat="1">
      <c r="BP182778" s="90"/>
    </row>
    <row r="182779" spans="68:68" customFormat="1">
      <c r="BP182779" s="90"/>
    </row>
    <row r="182780" spans="68:68" customFormat="1">
      <c r="BP182780" s="90"/>
    </row>
    <row r="182781" spans="68:68" customFormat="1">
      <c r="BP182781" s="90"/>
    </row>
    <row r="182782" spans="68:68" customFormat="1">
      <c r="BP182782" s="90"/>
    </row>
    <row r="182783" spans="68:68" customFormat="1">
      <c r="BP182783" s="90"/>
    </row>
    <row r="182784" spans="68:68" customFormat="1">
      <c r="BP182784" s="90"/>
    </row>
    <row r="182785" spans="68:68" customFormat="1">
      <c r="BP182785" s="90"/>
    </row>
    <row r="182786" spans="68:68" customFormat="1">
      <c r="BP182786" s="90"/>
    </row>
    <row r="182787" spans="68:68" customFormat="1">
      <c r="BP182787" s="90"/>
    </row>
    <row r="182788" spans="68:68" customFormat="1">
      <c r="BP182788" s="90"/>
    </row>
    <row r="182789" spans="68:68" customFormat="1">
      <c r="BP182789" s="90"/>
    </row>
    <row r="182790" spans="68:68" customFormat="1">
      <c r="BP182790" s="90"/>
    </row>
    <row r="182791" spans="68:68" customFormat="1">
      <c r="BP182791" s="90"/>
    </row>
    <row r="182792" spans="68:68" customFormat="1">
      <c r="BP182792" s="90"/>
    </row>
    <row r="182793" spans="68:68" customFormat="1">
      <c r="BP182793" s="90"/>
    </row>
    <row r="182794" spans="68:68" customFormat="1">
      <c r="BP182794" s="90"/>
    </row>
    <row r="182795" spans="68:68" customFormat="1">
      <c r="BP182795" s="90"/>
    </row>
    <row r="182796" spans="68:68" customFormat="1">
      <c r="BP182796" s="90"/>
    </row>
    <row r="182797" spans="68:68" customFormat="1">
      <c r="BP182797" s="90"/>
    </row>
    <row r="182798" spans="68:68" customFormat="1">
      <c r="BP182798" s="90"/>
    </row>
    <row r="182799" spans="68:68" customFormat="1">
      <c r="BP182799" s="90"/>
    </row>
    <row r="182800" spans="68:68" customFormat="1">
      <c r="BP182800" s="90"/>
    </row>
    <row r="182801" spans="68:68" customFormat="1">
      <c r="BP182801" s="90"/>
    </row>
    <row r="182802" spans="68:68" customFormat="1">
      <c r="BP182802" s="90"/>
    </row>
    <row r="182803" spans="68:68" customFormat="1">
      <c r="BP182803" s="90"/>
    </row>
    <row r="182804" spans="68:68" customFormat="1">
      <c r="BP182804" s="90"/>
    </row>
    <row r="182805" spans="68:68" customFormat="1">
      <c r="BP182805" s="90"/>
    </row>
    <row r="182806" spans="68:68" customFormat="1">
      <c r="BP182806" s="90"/>
    </row>
    <row r="182807" spans="68:68" customFormat="1">
      <c r="BP182807" s="90"/>
    </row>
    <row r="182808" spans="68:68" customFormat="1">
      <c r="BP182808" s="90"/>
    </row>
    <row r="182809" spans="68:68" customFormat="1">
      <c r="BP182809" s="90"/>
    </row>
    <row r="182810" spans="68:68" customFormat="1">
      <c r="BP182810" s="90"/>
    </row>
    <row r="182811" spans="68:68" customFormat="1">
      <c r="BP182811" s="90"/>
    </row>
    <row r="182812" spans="68:68" customFormat="1">
      <c r="BP182812" s="90"/>
    </row>
    <row r="182813" spans="68:68" customFormat="1">
      <c r="BP182813" s="90"/>
    </row>
    <row r="182814" spans="68:68" customFormat="1">
      <c r="BP182814" s="90"/>
    </row>
    <row r="182815" spans="68:68" customFormat="1">
      <c r="BP182815" s="90"/>
    </row>
    <row r="182816" spans="68:68" customFormat="1">
      <c r="BP182816" s="90"/>
    </row>
    <row r="182817" spans="68:68" customFormat="1">
      <c r="BP182817" s="90"/>
    </row>
    <row r="182818" spans="68:68" customFormat="1">
      <c r="BP182818" s="90"/>
    </row>
    <row r="182819" spans="68:68" customFormat="1">
      <c r="BP182819" s="90"/>
    </row>
    <row r="182820" spans="68:68" customFormat="1">
      <c r="BP182820" s="90"/>
    </row>
    <row r="182821" spans="68:68" customFormat="1">
      <c r="BP182821" s="90"/>
    </row>
    <row r="182822" spans="68:68" customFormat="1">
      <c r="BP182822" s="90"/>
    </row>
    <row r="182823" spans="68:68" customFormat="1">
      <c r="BP182823" s="90"/>
    </row>
    <row r="182824" spans="68:68" customFormat="1">
      <c r="BP182824" s="90"/>
    </row>
    <row r="182825" spans="68:68" customFormat="1">
      <c r="BP182825" s="90"/>
    </row>
    <row r="182826" spans="68:68" customFormat="1">
      <c r="BP182826" s="90"/>
    </row>
    <row r="182827" spans="68:68" customFormat="1">
      <c r="BP182827" s="90"/>
    </row>
    <row r="182828" spans="68:68" customFormat="1">
      <c r="BP182828" s="90"/>
    </row>
    <row r="182829" spans="68:68" customFormat="1">
      <c r="BP182829" s="90"/>
    </row>
    <row r="182830" spans="68:68" customFormat="1">
      <c r="BP182830" s="90"/>
    </row>
    <row r="182831" spans="68:68" customFormat="1">
      <c r="BP182831" s="90"/>
    </row>
    <row r="182832" spans="68:68" customFormat="1">
      <c r="BP182832" s="90"/>
    </row>
    <row r="182833" spans="68:68" customFormat="1">
      <c r="BP182833" s="90"/>
    </row>
    <row r="182834" spans="68:68" customFormat="1">
      <c r="BP182834" s="90"/>
    </row>
    <row r="182835" spans="68:68" customFormat="1">
      <c r="BP182835" s="90"/>
    </row>
    <row r="182836" spans="68:68" customFormat="1">
      <c r="BP182836" s="90"/>
    </row>
    <row r="182837" spans="68:68" customFormat="1">
      <c r="BP182837" s="90"/>
    </row>
    <row r="182838" spans="68:68" customFormat="1">
      <c r="BP182838" s="90"/>
    </row>
    <row r="182839" spans="68:68" customFormat="1">
      <c r="BP182839" s="90"/>
    </row>
    <row r="182840" spans="68:68" customFormat="1">
      <c r="BP182840" s="90"/>
    </row>
    <row r="182841" spans="68:68" customFormat="1">
      <c r="BP182841" s="90"/>
    </row>
    <row r="182842" spans="68:68" customFormat="1">
      <c r="BP182842" s="90"/>
    </row>
    <row r="182843" spans="68:68" customFormat="1">
      <c r="BP182843" s="90"/>
    </row>
    <row r="182844" spans="68:68" customFormat="1">
      <c r="BP182844" s="90"/>
    </row>
    <row r="182845" spans="68:68" customFormat="1">
      <c r="BP182845" s="90"/>
    </row>
    <row r="182846" spans="68:68" customFormat="1">
      <c r="BP182846" s="90"/>
    </row>
    <row r="182847" spans="68:68" customFormat="1">
      <c r="BP182847" s="90"/>
    </row>
    <row r="182848" spans="68:68" customFormat="1">
      <c r="BP182848" s="90"/>
    </row>
    <row r="182849" spans="68:68" customFormat="1">
      <c r="BP182849" s="90"/>
    </row>
    <row r="182850" spans="68:68" customFormat="1">
      <c r="BP182850" s="90"/>
    </row>
    <row r="182851" spans="68:68" customFormat="1">
      <c r="BP182851" s="90"/>
    </row>
    <row r="182852" spans="68:68" customFormat="1">
      <c r="BP182852" s="90"/>
    </row>
    <row r="182853" spans="68:68" customFormat="1">
      <c r="BP182853" s="90"/>
    </row>
    <row r="182854" spans="68:68" customFormat="1">
      <c r="BP182854" s="90"/>
    </row>
    <row r="182855" spans="68:68" customFormat="1">
      <c r="BP182855" s="90"/>
    </row>
    <row r="182856" spans="68:68" customFormat="1">
      <c r="BP182856" s="90"/>
    </row>
    <row r="182857" spans="68:68" customFormat="1">
      <c r="BP182857" s="90"/>
    </row>
    <row r="182858" spans="68:68" customFormat="1">
      <c r="BP182858" s="90"/>
    </row>
    <row r="182859" spans="68:68" customFormat="1">
      <c r="BP182859" s="90"/>
    </row>
    <row r="182860" spans="68:68" customFormat="1">
      <c r="BP182860" s="90"/>
    </row>
    <row r="182861" spans="68:68" customFormat="1">
      <c r="BP182861" s="90"/>
    </row>
    <row r="182862" spans="68:68" customFormat="1">
      <c r="BP182862" s="90"/>
    </row>
    <row r="182863" spans="68:68" customFormat="1">
      <c r="BP182863" s="90"/>
    </row>
    <row r="182864" spans="68:68" customFormat="1">
      <c r="BP182864" s="90"/>
    </row>
    <row r="182865" spans="68:68" customFormat="1">
      <c r="BP182865" s="90"/>
    </row>
    <row r="182866" spans="68:68" customFormat="1">
      <c r="BP182866" s="90"/>
    </row>
    <row r="182867" spans="68:68" customFormat="1">
      <c r="BP182867" s="90"/>
    </row>
    <row r="182868" spans="68:68" customFormat="1">
      <c r="BP182868" s="90"/>
    </row>
    <row r="182869" spans="68:68" customFormat="1">
      <c r="BP182869" s="90"/>
    </row>
    <row r="182870" spans="68:68" customFormat="1">
      <c r="BP182870" s="90"/>
    </row>
    <row r="182871" spans="68:68" customFormat="1">
      <c r="BP182871" s="90"/>
    </row>
    <row r="182872" spans="68:68" customFormat="1">
      <c r="BP182872" s="90"/>
    </row>
    <row r="182873" spans="68:68" customFormat="1">
      <c r="BP182873" s="90"/>
    </row>
    <row r="182874" spans="68:68" customFormat="1">
      <c r="BP182874" s="90"/>
    </row>
    <row r="182875" spans="68:68" customFormat="1">
      <c r="BP182875" s="90"/>
    </row>
    <row r="182876" spans="68:68" customFormat="1">
      <c r="BP182876" s="90"/>
    </row>
    <row r="182877" spans="68:68" customFormat="1">
      <c r="BP182877" s="90"/>
    </row>
    <row r="182878" spans="68:68" customFormat="1">
      <c r="BP182878" s="90"/>
    </row>
    <row r="182879" spans="68:68" customFormat="1">
      <c r="BP182879" s="90"/>
    </row>
    <row r="182880" spans="68:68" customFormat="1">
      <c r="BP182880" s="90"/>
    </row>
    <row r="182881" spans="68:68" customFormat="1">
      <c r="BP182881" s="90"/>
    </row>
    <row r="182882" spans="68:68" customFormat="1">
      <c r="BP182882" s="90"/>
    </row>
    <row r="182883" spans="68:68" customFormat="1">
      <c r="BP182883" s="90"/>
    </row>
    <row r="182884" spans="68:68" customFormat="1">
      <c r="BP182884" s="90"/>
    </row>
    <row r="182885" spans="68:68" customFormat="1">
      <c r="BP182885" s="90"/>
    </row>
    <row r="182886" spans="68:68" customFormat="1">
      <c r="BP182886" s="90"/>
    </row>
    <row r="182887" spans="68:68" customFormat="1">
      <c r="BP182887" s="90"/>
    </row>
    <row r="182888" spans="68:68" customFormat="1">
      <c r="BP182888" s="90"/>
    </row>
    <row r="182889" spans="68:68" customFormat="1">
      <c r="BP182889" s="90"/>
    </row>
    <row r="182890" spans="68:68" customFormat="1">
      <c r="BP182890" s="90"/>
    </row>
    <row r="182891" spans="68:68" customFormat="1">
      <c r="BP182891" s="90"/>
    </row>
    <row r="182892" spans="68:68" customFormat="1">
      <c r="BP182892" s="90"/>
    </row>
    <row r="182893" spans="68:68" customFormat="1">
      <c r="BP182893" s="90"/>
    </row>
    <row r="182894" spans="68:68" customFormat="1">
      <c r="BP182894" s="90"/>
    </row>
    <row r="182895" spans="68:68" customFormat="1">
      <c r="BP182895" s="90"/>
    </row>
    <row r="182896" spans="68:68" customFormat="1">
      <c r="BP182896" s="90"/>
    </row>
    <row r="182897" spans="68:68" customFormat="1">
      <c r="BP182897" s="90"/>
    </row>
    <row r="182898" spans="68:68" customFormat="1">
      <c r="BP182898" s="90"/>
    </row>
    <row r="182899" spans="68:68" customFormat="1">
      <c r="BP182899" s="90"/>
    </row>
    <row r="182900" spans="68:68" customFormat="1">
      <c r="BP182900" s="90"/>
    </row>
    <row r="182901" spans="68:68" customFormat="1">
      <c r="BP182901" s="90"/>
    </row>
    <row r="182902" spans="68:68" customFormat="1">
      <c r="BP182902" s="90"/>
    </row>
    <row r="182903" spans="68:68" customFormat="1">
      <c r="BP182903" s="90"/>
    </row>
    <row r="182904" spans="68:68" customFormat="1">
      <c r="BP182904" s="90"/>
    </row>
    <row r="182905" spans="68:68" customFormat="1">
      <c r="BP182905" s="90"/>
    </row>
    <row r="182906" spans="68:68" customFormat="1">
      <c r="BP182906" s="90"/>
    </row>
    <row r="182907" spans="68:68" customFormat="1">
      <c r="BP182907" s="90"/>
    </row>
    <row r="182908" spans="68:68" customFormat="1">
      <c r="BP182908" s="90"/>
    </row>
    <row r="182909" spans="68:68" customFormat="1">
      <c r="BP182909" s="90"/>
    </row>
    <row r="182910" spans="68:68" customFormat="1">
      <c r="BP182910" s="90"/>
    </row>
    <row r="182911" spans="68:68" customFormat="1">
      <c r="BP182911" s="90"/>
    </row>
    <row r="182912" spans="68:68" customFormat="1">
      <c r="BP182912" s="90"/>
    </row>
    <row r="182913" spans="68:68" customFormat="1">
      <c r="BP182913" s="90"/>
    </row>
    <row r="182914" spans="68:68" customFormat="1">
      <c r="BP182914" s="90"/>
    </row>
    <row r="182915" spans="68:68" customFormat="1">
      <c r="BP182915" s="90"/>
    </row>
    <row r="182916" spans="68:68" customFormat="1">
      <c r="BP182916" s="90"/>
    </row>
    <row r="182917" spans="68:68" customFormat="1">
      <c r="BP182917" s="90"/>
    </row>
    <row r="182918" spans="68:68" customFormat="1">
      <c r="BP182918" s="90"/>
    </row>
    <row r="182919" spans="68:68" customFormat="1">
      <c r="BP182919" s="90"/>
    </row>
    <row r="182920" spans="68:68" customFormat="1">
      <c r="BP182920" s="90"/>
    </row>
    <row r="182921" spans="68:68" customFormat="1">
      <c r="BP182921" s="90"/>
    </row>
    <row r="182922" spans="68:68" customFormat="1">
      <c r="BP182922" s="90"/>
    </row>
    <row r="182923" spans="68:68" customFormat="1">
      <c r="BP182923" s="90"/>
    </row>
    <row r="182924" spans="68:68" customFormat="1">
      <c r="BP182924" s="90"/>
    </row>
    <row r="182925" spans="68:68" customFormat="1">
      <c r="BP182925" s="90"/>
    </row>
    <row r="182926" spans="68:68" customFormat="1">
      <c r="BP182926" s="90"/>
    </row>
    <row r="182927" spans="68:68" customFormat="1">
      <c r="BP182927" s="90"/>
    </row>
    <row r="182928" spans="68:68" customFormat="1">
      <c r="BP182928" s="90"/>
    </row>
    <row r="182929" spans="68:68" customFormat="1">
      <c r="BP182929" s="90"/>
    </row>
    <row r="182930" spans="68:68" customFormat="1">
      <c r="BP182930" s="90"/>
    </row>
    <row r="182931" spans="68:68" customFormat="1">
      <c r="BP182931" s="90"/>
    </row>
    <row r="182932" spans="68:68" customFormat="1">
      <c r="BP182932" s="90"/>
    </row>
    <row r="182933" spans="68:68" customFormat="1">
      <c r="BP182933" s="90"/>
    </row>
    <row r="182934" spans="68:68" customFormat="1">
      <c r="BP182934" s="90"/>
    </row>
    <row r="182935" spans="68:68" customFormat="1">
      <c r="BP182935" s="90"/>
    </row>
    <row r="182936" spans="68:68" customFormat="1">
      <c r="BP182936" s="90"/>
    </row>
    <row r="182937" spans="68:68" customFormat="1">
      <c r="BP182937" s="90"/>
    </row>
    <row r="182938" spans="68:68" customFormat="1">
      <c r="BP182938" s="90"/>
    </row>
    <row r="182939" spans="68:68" customFormat="1">
      <c r="BP182939" s="90"/>
    </row>
    <row r="182940" spans="68:68" customFormat="1">
      <c r="BP182940" s="90"/>
    </row>
    <row r="182941" spans="68:68" customFormat="1">
      <c r="BP182941" s="90"/>
    </row>
    <row r="182942" spans="68:68" customFormat="1">
      <c r="BP182942" s="90"/>
    </row>
    <row r="182943" spans="68:68" customFormat="1">
      <c r="BP182943" s="90"/>
    </row>
    <row r="182944" spans="68:68" customFormat="1">
      <c r="BP182944" s="90"/>
    </row>
    <row r="182945" spans="68:68" customFormat="1">
      <c r="BP182945" s="90"/>
    </row>
    <row r="182946" spans="68:68" customFormat="1">
      <c r="BP182946" s="90"/>
    </row>
    <row r="182947" spans="68:68" customFormat="1">
      <c r="BP182947" s="90"/>
    </row>
    <row r="182948" spans="68:68" customFormat="1">
      <c r="BP182948" s="90"/>
    </row>
    <row r="182949" spans="68:68" customFormat="1">
      <c r="BP182949" s="90"/>
    </row>
    <row r="182950" spans="68:68" customFormat="1">
      <c r="BP182950" s="90"/>
    </row>
    <row r="182951" spans="68:68" customFormat="1">
      <c r="BP182951" s="90"/>
    </row>
    <row r="182952" spans="68:68" customFormat="1">
      <c r="BP182952" s="90"/>
    </row>
    <row r="182953" spans="68:68" customFormat="1">
      <c r="BP182953" s="90"/>
    </row>
    <row r="182954" spans="68:68" customFormat="1">
      <c r="BP182954" s="90"/>
    </row>
    <row r="182955" spans="68:68" customFormat="1">
      <c r="BP182955" s="90"/>
    </row>
    <row r="182956" spans="68:68" customFormat="1">
      <c r="BP182956" s="90"/>
    </row>
    <row r="182957" spans="68:68" customFormat="1">
      <c r="BP182957" s="90"/>
    </row>
    <row r="182958" spans="68:68" customFormat="1">
      <c r="BP182958" s="90"/>
    </row>
    <row r="182959" spans="68:68" customFormat="1">
      <c r="BP182959" s="90"/>
    </row>
    <row r="182960" spans="68:68" customFormat="1">
      <c r="BP182960" s="90"/>
    </row>
    <row r="182961" spans="68:68" customFormat="1">
      <c r="BP182961" s="90"/>
    </row>
    <row r="182962" spans="68:68" customFormat="1">
      <c r="BP182962" s="90"/>
    </row>
    <row r="182963" spans="68:68" customFormat="1">
      <c r="BP182963" s="90"/>
    </row>
    <row r="182964" spans="68:68" customFormat="1">
      <c r="BP182964" s="90"/>
    </row>
    <row r="182965" spans="68:68" customFormat="1">
      <c r="BP182965" s="90"/>
    </row>
    <row r="182966" spans="68:68" customFormat="1">
      <c r="BP182966" s="90"/>
    </row>
    <row r="182967" spans="68:68" customFormat="1">
      <c r="BP182967" s="90"/>
    </row>
    <row r="182968" spans="68:68" customFormat="1">
      <c r="BP182968" s="90"/>
    </row>
    <row r="182969" spans="68:68" customFormat="1">
      <c r="BP182969" s="90"/>
    </row>
    <row r="182970" spans="68:68" customFormat="1">
      <c r="BP182970" s="90"/>
    </row>
    <row r="182971" spans="68:68" customFormat="1">
      <c r="BP182971" s="90"/>
    </row>
    <row r="182972" spans="68:68" customFormat="1">
      <c r="BP182972" s="90"/>
    </row>
    <row r="182973" spans="68:68" customFormat="1">
      <c r="BP182973" s="90"/>
    </row>
    <row r="182974" spans="68:68" customFormat="1">
      <c r="BP182974" s="90"/>
    </row>
    <row r="182975" spans="68:68" customFormat="1">
      <c r="BP182975" s="90"/>
    </row>
    <row r="182976" spans="68:68" customFormat="1">
      <c r="BP182976" s="90"/>
    </row>
    <row r="182977" spans="68:68" customFormat="1">
      <c r="BP182977" s="90"/>
    </row>
    <row r="182978" spans="68:68" customFormat="1">
      <c r="BP182978" s="90"/>
    </row>
    <row r="182979" spans="68:68" customFormat="1">
      <c r="BP182979" s="90"/>
    </row>
    <row r="182980" spans="68:68" customFormat="1">
      <c r="BP182980" s="90"/>
    </row>
    <row r="182981" spans="68:68" customFormat="1">
      <c r="BP182981" s="90"/>
    </row>
    <row r="182982" spans="68:68" customFormat="1">
      <c r="BP182982" s="90"/>
    </row>
    <row r="182983" spans="68:68" customFormat="1">
      <c r="BP182983" s="90"/>
    </row>
    <row r="182984" spans="68:68" customFormat="1">
      <c r="BP182984" s="90"/>
    </row>
    <row r="182985" spans="68:68" customFormat="1">
      <c r="BP182985" s="90"/>
    </row>
    <row r="182986" spans="68:68" customFormat="1">
      <c r="BP182986" s="90"/>
    </row>
    <row r="182987" spans="68:68" customFormat="1">
      <c r="BP182987" s="90"/>
    </row>
    <row r="182988" spans="68:68" customFormat="1">
      <c r="BP182988" s="90"/>
    </row>
    <row r="182989" spans="68:68" customFormat="1">
      <c r="BP182989" s="90"/>
    </row>
    <row r="182990" spans="68:68" customFormat="1">
      <c r="BP182990" s="90"/>
    </row>
    <row r="182991" spans="68:68" customFormat="1">
      <c r="BP182991" s="90"/>
    </row>
    <row r="182992" spans="68:68" customFormat="1">
      <c r="BP182992" s="90"/>
    </row>
    <row r="182993" spans="68:68" customFormat="1">
      <c r="BP182993" s="90"/>
    </row>
    <row r="182994" spans="68:68" customFormat="1">
      <c r="BP182994" s="90"/>
    </row>
    <row r="182995" spans="68:68" customFormat="1">
      <c r="BP182995" s="90"/>
    </row>
    <row r="182996" spans="68:68" customFormat="1">
      <c r="BP182996" s="90"/>
    </row>
    <row r="182997" spans="68:68" customFormat="1">
      <c r="BP182997" s="90"/>
    </row>
    <row r="182998" spans="68:68" customFormat="1">
      <c r="BP182998" s="90"/>
    </row>
    <row r="182999" spans="68:68" customFormat="1">
      <c r="BP182999" s="90"/>
    </row>
    <row r="183000" spans="68:68" customFormat="1">
      <c r="BP183000" s="90"/>
    </row>
    <row r="183001" spans="68:68" customFormat="1">
      <c r="BP183001" s="90"/>
    </row>
    <row r="183002" spans="68:68" customFormat="1">
      <c r="BP183002" s="90"/>
    </row>
    <row r="183003" spans="68:68" customFormat="1">
      <c r="BP183003" s="90"/>
    </row>
    <row r="183004" spans="68:68" customFormat="1">
      <c r="BP183004" s="90"/>
    </row>
    <row r="183005" spans="68:68" customFormat="1">
      <c r="BP183005" s="90"/>
    </row>
    <row r="183006" spans="68:68" customFormat="1">
      <c r="BP183006" s="90"/>
    </row>
    <row r="183007" spans="68:68" customFormat="1">
      <c r="BP183007" s="90"/>
    </row>
    <row r="183008" spans="68:68" customFormat="1">
      <c r="BP183008" s="90"/>
    </row>
    <row r="183009" spans="68:68" customFormat="1">
      <c r="BP183009" s="90"/>
    </row>
    <row r="183010" spans="68:68" customFormat="1">
      <c r="BP183010" s="90"/>
    </row>
    <row r="183011" spans="68:68" customFormat="1">
      <c r="BP183011" s="90"/>
    </row>
    <row r="183012" spans="68:68" customFormat="1">
      <c r="BP183012" s="90"/>
    </row>
    <row r="183013" spans="68:68" customFormat="1">
      <c r="BP183013" s="90"/>
    </row>
    <row r="183014" spans="68:68" customFormat="1">
      <c r="BP183014" s="90"/>
    </row>
    <row r="183015" spans="68:68" customFormat="1">
      <c r="BP183015" s="90"/>
    </row>
    <row r="183016" spans="68:68" customFormat="1">
      <c r="BP183016" s="90"/>
    </row>
    <row r="183017" spans="68:68" customFormat="1">
      <c r="BP183017" s="90"/>
    </row>
    <row r="183018" spans="68:68" customFormat="1">
      <c r="BP183018" s="90"/>
    </row>
    <row r="183019" spans="68:68" customFormat="1">
      <c r="BP183019" s="90"/>
    </row>
    <row r="183020" spans="68:68" customFormat="1">
      <c r="BP183020" s="90"/>
    </row>
    <row r="183021" spans="68:68" customFormat="1">
      <c r="BP183021" s="90"/>
    </row>
    <row r="183022" spans="68:68" customFormat="1">
      <c r="BP183022" s="90"/>
    </row>
    <row r="183023" spans="68:68" customFormat="1">
      <c r="BP183023" s="90"/>
    </row>
    <row r="183024" spans="68:68" customFormat="1">
      <c r="BP183024" s="90"/>
    </row>
    <row r="183025" spans="68:68" customFormat="1">
      <c r="BP183025" s="90"/>
    </row>
    <row r="183026" spans="68:68" customFormat="1">
      <c r="BP183026" s="90"/>
    </row>
    <row r="183027" spans="68:68" customFormat="1">
      <c r="BP183027" s="90"/>
    </row>
    <row r="183028" spans="68:68" customFormat="1">
      <c r="BP183028" s="90"/>
    </row>
    <row r="183029" spans="68:68" customFormat="1">
      <c r="BP183029" s="90"/>
    </row>
    <row r="183030" spans="68:68" customFormat="1">
      <c r="BP183030" s="90"/>
    </row>
    <row r="183031" spans="68:68" customFormat="1">
      <c r="BP183031" s="90"/>
    </row>
    <row r="183032" spans="68:68" customFormat="1">
      <c r="BP183032" s="90"/>
    </row>
    <row r="183033" spans="68:68" customFormat="1">
      <c r="BP183033" s="90"/>
    </row>
    <row r="183034" spans="68:68" customFormat="1">
      <c r="BP183034" s="90"/>
    </row>
    <row r="183035" spans="68:68" customFormat="1">
      <c r="BP183035" s="90"/>
    </row>
    <row r="183036" spans="68:68" customFormat="1">
      <c r="BP183036" s="90"/>
    </row>
    <row r="183037" spans="68:68" customFormat="1">
      <c r="BP183037" s="90"/>
    </row>
    <row r="183038" spans="68:68" customFormat="1">
      <c r="BP183038" s="90"/>
    </row>
    <row r="183039" spans="68:68" customFormat="1">
      <c r="BP183039" s="90"/>
    </row>
    <row r="183040" spans="68:68" customFormat="1">
      <c r="BP183040" s="90"/>
    </row>
    <row r="183041" spans="68:68" customFormat="1">
      <c r="BP183041" s="90"/>
    </row>
    <row r="183042" spans="68:68" customFormat="1">
      <c r="BP183042" s="90"/>
    </row>
    <row r="183043" spans="68:68" customFormat="1">
      <c r="BP183043" s="90"/>
    </row>
    <row r="183044" spans="68:68" customFormat="1">
      <c r="BP183044" s="90"/>
    </row>
    <row r="183045" spans="68:68" customFormat="1">
      <c r="BP183045" s="90"/>
    </row>
    <row r="183046" spans="68:68" customFormat="1">
      <c r="BP183046" s="90"/>
    </row>
    <row r="183047" spans="68:68" customFormat="1">
      <c r="BP183047" s="90"/>
    </row>
    <row r="183048" spans="68:68" customFormat="1">
      <c r="BP183048" s="90"/>
    </row>
    <row r="183049" spans="68:68" customFormat="1">
      <c r="BP183049" s="90"/>
    </row>
    <row r="183050" spans="68:68" customFormat="1">
      <c r="BP183050" s="90"/>
    </row>
    <row r="183051" spans="68:68" customFormat="1">
      <c r="BP183051" s="90"/>
    </row>
    <row r="183052" spans="68:68" customFormat="1">
      <c r="BP183052" s="90"/>
    </row>
    <row r="183053" spans="68:68" customFormat="1">
      <c r="BP183053" s="90"/>
    </row>
    <row r="183054" spans="68:68" customFormat="1">
      <c r="BP183054" s="90"/>
    </row>
    <row r="183055" spans="68:68" customFormat="1">
      <c r="BP183055" s="90"/>
    </row>
    <row r="183056" spans="68:68" customFormat="1">
      <c r="BP183056" s="90"/>
    </row>
    <row r="183057" spans="68:68" customFormat="1">
      <c r="BP183057" s="90"/>
    </row>
    <row r="183058" spans="68:68" customFormat="1">
      <c r="BP183058" s="90"/>
    </row>
    <row r="183059" spans="68:68" customFormat="1">
      <c r="BP183059" s="90"/>
    </row>
    <row r="183060" spans="68:68" customFormat="1">
      <c r="BP183060" s="90"/>
    </row>
    <row r="183061" spans="68:68" customFormat="1">
      <c r="BP183061" s="90"/>
    </row>
    <row r="183062" spans="68:68" customFormat="1">
      <c r="BP183062" s="90"/>
    </row>
    <row r="183063" spans="68:68" customFormat="1">
      <c r="BP183063" s="90"/>
    </row>
    <row r="183064" spans="68:68" customFormat="1">
      <c r="BP183064" s="90"/>
    </row>
    <row r="183065" spans="68:68" customFormat="1">
      <c r="BP183065" s="90"/>
    </row>
    <row r="183066" spans="68:68" customFormat="1">
      <c r="BP183066" s="90"/>
    </row>
    <row r="183067" spans="68:68" customFormat="1">
      <c r="BP183067" s="90"/>
    </row>
    <row r="183068" spans="68:68" customFormat="1">
      <c r="BP183068" s="90"/>
    </row>
    <row r="183069" spans="68:68" customFormat="1">
      <c r="BP183069" s="90"/>
    </row>
    <row r="183070" spans="68:68" customFormat="1">
      <c r="BP183070" s="90"/>
    </row>
    <row r="183071" spans="68:68" customFormat="1">
      <c r="BP183071" s="90"/>
    </row>
    <row r="183072" spans="68:68" customFormat="1">
      <c r="BP183072" s="90"/>
    </row>
    <row r="183073" spans="68:68" customFormat="1">
      <c r="BP183073" s="90"/>
    </row>
    <row r="183074" spans="68:68" customFormat="1">
      <c r="BP183074" s="90"/>
    </row>
    <row r="183075" spans="68:68" customFormat="1">
      <c r="BP183075" s="90"/>
    </row>
    <row r="183076" spans="68:68" customFormat="1">
      <c r="BP183076" s="90"/>
    </row>
    <row r="183077" spans="68:68" customFormat="1">
      <c r="BP183077" s="90"/>
    </row>
    <row r="183078" spans="68:68" customFormat="1">
      <c r="BP183078" s="90"/>
    </row>
    <row r="183079" spans="68:68" customFormat="1">
      <c r="BP183079" s="90"/>
    </row>
    <row r="183080" spans="68:68" customFormat="1">
      <c r="BP183080" s="90"/>
    </row>
    <row r="183081" spans="68:68" customFormat="1">
      <c r="BP183081" s="90"/>
    </row>
    <row r="183082" spans="68:68" customFormat="1">
      <c r="BP183082" s="90"/>
    </row>
    <row r="183083" spans="68:68" customFormat="1">
      <c r="BP183083" s="90"/>
    </row>
    <row r="183084" spans="68:68" customFormat="1">
      <c r="BP183084" s="90"/>
    </row>
    <row r="183085" spans="68:68" customFormat="1">
      <c r="BP183085" s="90"/>
    </row>
    <row r="183086" spans="68:68" customFormat="1">
      <c r="BP183086" s="90"/>
    </row>
    <row r="183087" spans="68:68" customFormat="1">
      <c r="BP183087" s="90"/>
    </row>
    <row r="183088" spans="68:68" customFormat="1">
      <c r="BP183088" s="90"/>
    </row>
    <row r="183089" spans="68:68" customFormat="1">
      <c r="BP183089" s="90"/>
    </row>
    <row r="183090" spans="68:68" customFormat="1">
      <c r="BP183090" s="90"/>
    </row>
    <row r="183091" spans="68:68" customFormat="1">
      <c r="BP183091" s="90"/>
    </row>
    <row r="183092" spans="68:68" customFormat="1">
      <c r="BP183092" s="90"/>
    </row>
    <row r="183093" spans="68:68" customFormat="1">
      <c r="BP183093" s="90"/>
    </row>
    <row r="183094" spans="68:68" customFormat="1">
      <c r="BP183094" s="90"/>
    </row>
    <row r="183095" spans="68:68" customFormat="1">
      <c r="BP183095" s="90"/>
    </row>
    <row r="183096" spans="68:68" customFormat="1">
      <c r="BP183096" s="90"/>
    </row>
    <row r="183097" spans="68:68" customFormat="1">
      <c r="BP183097" s="90"/>
    </row>
    <row r="183098" spans="68:68" customFormat="1">
      <c r="BP183098" s="90"/>
    </row>
    <row r="183099" spans="68:68" customFormat="1">
      <c r="BP183099" s="90"/>
    </row>
    <row r="183100" spans="68:68" customFormat="1">
      <c r="BP183100" s="90"/>
    </row>
    <row r="183101" spans="68:68" customFormat="1">
      <c r="BP183101" s="90"/>
    </row>
    <row r="183102" spans="68:68" customFormat="1">
      <c r="BP183102" s="90"/>
    </row>
    <row r="183103" spans="68:68" customFormat="1">
      <c r="BP183103" s="90"/>
    </row>
    <row r="183104" spans="68:68" customFormat="1">
      <c r="BP183104" s="90"/>
    </row>
    <row r="183105" spans="68:68" customFormat="1">
      <c r="BP183105" s="90"/>
    </row>
    <row r="183106" spans="68:68" customFormat="1">
      <c r="BP183106" s="90"/>
    </row>
    <row r="183107" spans="68:68" customFormat="1">
      <c r="BP183107" s="90"/>
    </row>
    <row r="183108" spans="68:68" customFormat="1">
      <c r="BP183108" s="90"/>
    </row>
    <row r="183109" spans="68:68" customFormat="1">
      <c r="BP183109" s="90"/>
    </row>
    <row r="183110" spans="68:68" customFormat="1">
      <c r="BP183110" s="90"/>
    </row>
    <row r="183111" spans="68:68" customFormat="1">
      <c r="BP183111" s="90"/>
    </row>
    <row r="183112" spans="68:68" customFormat="1">
      <c r="BP183112" s="90"/>
    </row>
    <row r="183113" spans="68:68" customFormat="1">
      <c r="BP183113" s="90"/>
    </row>
    <row r="183114" spans="68:68" customFormat="1">
      <c r="BP183114" s="90"/>
    </row>
    <row r="183115" spans="68:68" customFormat="1">
      <c r="BP183115" s="90"/>
    </row>
    <row r="183116" spans="68:68" customFormat="1">
      <c r="BP183116" s="90"/>
    </row>
    <row r="183117" spans="68:68" customFormat="1">
      <c r="BP183117" s="90"/>
    </row>
    <row r="183118" spans="68:68" customFormat="1">
      <c r="BP183118" s="90"/>
    </row>
    <row r="183119" spans="68:68" customFormat="1">
      <c r="BP183119" s="90"/>
    </row>
    <row r="183120" spans="68:68" customFormat="1">
      <c r="BP183120" s="90"/>
    </row>
    <row r="183121" spans="68:68" customFormat="1">
      <c r="BP183121" s="90"/>
    </row>
    <row r="183122" spans="68:68" customFormat="1">
      <c r="BP183122" s="90"/>
    </row>
    <row r="183123" spans="68:68" customFormat="1">
      <c r="BP183123" s="90"/>
    </row>
    <row r="183124" spans="68:68" customFormat="1">
      <c r="BP183124" s="90"/>
    </row>
    <row r="183125" spans="68:68" customFormat="1">
      <c r="BP183125" s="90"/>
    </row>
    <row r="183126" spans="68:68" customFormat="1">
      <c r="BP183126" s="90"/>
    </row>
    <row r="183127" spans="68:68" customFormat="1">
      <c r="BP183127" s="90"/>
    </row>
    <row r="183128" spans="68:68" customFormat="1">
      <c r="BP183128" s="90"/>
    </row>
    <row r="183129" spans="68:68" customFormat="1">
      <c r="BP183129" s="90"/>
    </row>
    <row r="183130" spans="68:68" customFormat="1">
      <c r="BP183130" s="90"/>
    </row>
    <row r="183131" spans="68:68" customFormat="1">
      <c r="BP183131" s="90"/>
    </row>
    <row r="183132" spans="68:68" customFormat="1">
      <c r="BP183132" s="90"/>
    </row>
    <row r="183133" spans="68:68" customFormat="1">
      <c r="BP183133" s="90"/>
    </row>
    <row r="183134" spans="68:68" customFormat="1">
      <c r="BP183134" s="90"/>
    </row>
    <row r="183135" spans="68:68" customFormat="1">
      <c r="BP183135" s="90"/>
    </row>
    <row r="183136" spans="68:68" customFormat="1">
      <c r="BP183136" s="90"/>
    </row>
    <row r="183137" spans="68:68" customFormat="1">
      <c r="BP183137" s="90"/>
    </row>
    <row r="183138" spans="68:68" customFormat="1">
      <c r="BP183138" s="90"/>
    </row>
    <row r="183139" spans="68:68" customFormat="1">
      <c r="BP183139" s="90"/>
    </row>
    <row r="183140" spans="68:68" customFormat="1">
      <c r="BP183140" s="90"/>
    </row>
    <row r="183141" spans="68:68" customFormat="1">
      <c r="BP183141" s="90"/>
    </row>
    <row r="183142" spans="68:68" customFormat="1">
      <c r="BP183142" s="90"/>
    </row>
    <row r="183143" spans="68:68" customFormat="1">
      <c r="BP183143" s="90"/>
    </row>
    <row r="183144" spans="68:68" customFormat="1">
      <c r="BP183144" s="90"/>
    </row>
    <row r="183145" spans="68:68" customFormat="1">
      <c r="BP183145" s="90"/>
    </row>
    <row r="183146" spans="68:68" customFormat="1">
      <c r="BP183146" s="90"/>
    </row>
    <row r="183147" spans="68:68" customFormat="1">
      <c r="BP183147" s="90"/>
    </row>
    <row r="183148" spans="68:68" customFormat="1">
      <c r="BP183148" s="90"/>
    </row>
    <row r="183149" spans="68:68" customFormat="1">
      <c r="BP183149" s="90"/>
    </row>
    <row r="183150" spans="68:68" customFormat="1">
      <c r="BP183150" s="90"/>
    </row>
    <row r="183151" spans="68:68" customFormat="1">
      <c r="BP183151" s="90"/>
    </row>
    <row r="183152" spans="68:68" customFormat="1">
      <c r="BP183152" s="90"/>
    </row>
    <row r="183153" spans="68:68" customFormat="1">
      <c r="BP183153" s="90"/>
    </row>
    <row r="183154" spans="68:68" customFormat="1">
      <c r="BP183154" s="90"/>
    </row>
    <row r="183155" spans="68:68" customFormat="1">
      <c r="BP183155" s="90"/>
    </row>
    <row r="183156" spans="68:68" customFormat="1">
      <c r="BP183156" s="90"/>
    </row>
    <row r="183157" spans="68:68" customFormat="1">
      <c r="BP183157" s="90"/>
    </row>
    <row r="183158" spans="68:68" customFormat="1">
      <c r="BP183158" s="90"/>
    </row>
    <row r="183159" spans="68:68" customFormat="1">
      <c r="BP183159" s="90"/>
    </row>
    <row r="183160" spans="68:68" customFormat="1">
      <c r="BP183160" s="90"/>
    </row>
    <row r="183161" spans="68:68" customFormat="1">
      <c r="BP183161" s="90"/>
    </row>
    <row r="183162" spans="68:68" customFormat="1">
      <c r="BP183162" s="90"/>
    </row>
    <row r="183163" spans="68:68" customFormat="1">
      <c r="BP183163" s="90"/>
    </row>
    <row r="183164" spans="68:68" customFormat="1">
      <c r="BP183164" s="90"/>
    </row>
    <row r="183165" spans="68:68" customFormat="1">
      <c r="BP183165" s="90"/>
    </row>
    <row r="183166" spans="68:68" customFormat="1">
      <c r="BP183166" s="90"/>
    </row>
    <row r="183167" spans="68:68" customFormat="1">
      <c r="BP183167" s="90"/>
    </row>
    <row r="183168" spans="68:68" customFormat="1">
      <c r="BP183168" s="90"/>
    </row>
    <row r="183169" spans="68:68" customFormat="1">
      <c r="BP183169" s="90"/>
    </row>
    <row r="183170" spans="68:68" customFormat="1">
      <c r="BP183170" s="90"/>
    </row>
    <row r="183171" spans="68:68" customFormat="1">
      <c r="BP183171" s="90"/>
    </row>
    <row r="183172" spans="68:68" customFormat="1">
      <c r="BP183172" s="90"/>
    </row>
    <row r="183173" spans="68:68" customFormat="1">
      <c r="BP183173" s="90"/>
    </row>
    <row r="183174" spans="68:68" customFormat="1">
      <c r="BP183174" s="90"/>
    </row>
    <row r="183175" spans="68:68" customFormat="1">
      <c r="BP183175" s="90"/>
    </row>
    <row r="183176" spans="68:68" customFormat="1">
      <c r="BP183176" s="90"/>
    </row>
    <row r="183177" spans="68:68" customFormat="1">
      <c r="BP183177" s="90"/>
    </row>
    <row r="183178" spans="68:68" customFormat="1">
      <c r="BP183178" s="90"/>
    </row>
    <row r="183179" spans="68:68" customFormat="1">
      <c r="BP183179" s="90"/>
    </row>
    <row r="183180" spans="68:68" customFormat="1">
      <c r="BP183180" s="90"/>
    </row>
    <row r="183181" spans="68:68" customFormat="1">
      <c r="BP183181" s="90"/>
    </row>
    <row r="183182" spans="68:68" customFormat="1">
      <c r="BP183182" s="90"/>
    </row>
    <row r="183183" spans="68:68" customFormat="1">
      <c r="BP183183" s="90"/>
    </row>
    <row r="183184" spans="68:68" customFormat="1">
      <c r="BP183184" s="90"/>
    </row>
    <row r="183185" spans="68:68" customFormat="1">
      <c r="BP183185" s="90"/>
    </row>
    <row r="183186" spans="68:68" customFormat="1">
      <c r="BP183186" s="90"/>
    </row>
    <row r="183187" spans="68:68" customFormat="1">
      <c r="BP183187" s="90"/>
    </row>
    <row r="183188" spans="68:68" customFormat="1">
      <c r="BP183188" s="90"/>
    </row>
    <row r="183189" spans="68:68" customFormat="1">
      <c r="BP183189" s="90"/>
    </row>
    <row r="183190" spans="68:68" customFormat="1">
      <c r="BP183190" s="90"/>
    </row>
    <row r="183191" spans="68:68" customFormat="1">
      <c r="BP183191" s="90"/>
    </row>
    <row r="183192" spans="68:68" customFormat="1">
      <c r="BP183192" s="90"/>
    </row>
    <row r="183193" spans="68:68" customFormat="1">
      <c r="BP183193" s="90"/>
    </row>
    <row r="183194" spans="68:68" customFormat="1">
      <c r="BP183194" s="90"/>
    </row>
    <row r="183195" spans="68:68" customFormat="1">
      <c r="BP183195" s="90"/>
    </row>
    <row r="183196" spans="68:68" customFormat="1">
      <c r="BP183196" s="90"/>
    </row>
    <row r="183197" spans="68:68" customFormat="1">
      <c r="BP183197" s="90"/>
    </row>
    <row r="183198" spans="68:68" customFormat="1">
      <c r="BP183198" s="90"/>
    </row>
    <row r="183199" spans="68:68" customFormat="1">
      <c r="BP183199" s="90"/>
    </row>
    <row r="183200" spans="68:68" customFormat="1">
      <c r="BP183200" s="90"/>
    </row>
    <row r="183201" spans="68:68" customFormat="1">
      <c r="BP183201" s="90"/>
    </row>
    <row r="183202" spans="68:68" customFormat="1">
      <c r="BP183202" s="90"/>
    </row>
    <row r="183203" spans="68:68" customFormat="1">
      <c r="BP183203" s="90"/>
    </row>
    <row r="183204" spans="68:68" customFormat="1">
      <c r="BP183204" s="90"/>
    </row>
    <row r="183205" spans="68:68" customFormat="1">
      <c r="BP183205" s="90"/>
    </row>
    <row r="183206" spans="68:68" customFormat="1">
      <c r="BP183206" s="90"/>
    </row>
    <row r="183207" spans="68:68" customFormat="1">
      <c r="BP183207" s="90"/>
    </row>
    <row r="183208" spans="68:68" customFormat="1">
      <c r="BP183208" s="90"/>
    </row>
    <row r="183209" spans="68:68" customFormat="1">
      <c r="BP183209" s="90"/>
    </row>
    <row r="183210" spans="68:68" customFormat="1">
      <c r="BP183210" s="90"/>
    </row>
    <row r="183211" spans="68:68" customFormat="1">
      <c r="BP183211" s="90"/>
    </row>
    <row r="183212" spans="68:68" customFormat="1">
      <c r="BP183212" s="90"/>
    </row>
    <row r="183213" spans="68:68" customFormat="1">
      <c r="BP183213" s="90"/>
    </row>
    <row r="183214" spans="68:68" customFormat="1">
      <c r="BP183214" s="90"/>
    </row>
    <row r="183215" spans="68:68" customFormat="1">
      <c r="BP183215" s="90"/>
    </row>
    <row r="183216" spans="68:68" customFormat="1">
      <c r="BP183216" s="90"/>
    </row>
    <row r="183217" spans="68:68" customFormat="1">
      <c r="BP183217" s="90"/>
    </row>
    <row r="183218" spans="68:68" customFormat="1">
      <c r="BP183218" s="90"/>
    </row>
    <row r="183219" spans="68:68" customFormat="1">
      <c r="BP183219" s="90"/>
    </row>
    <row r="183220" spans="68:68" customFormat="1">
      <c r="BP183220" s="90"/>
    </row>
    <row r="183221" spans="68:68" customFormat="1">
      <c r="BP183221" s="90"/>
    </row>
    <row r="183222" spans="68:68" customFormat="1">
      <c r="BP183222" s="90"/>
    </row>
    <row r="183223" spans="68:68" customFormat="1">
      <c r="BP183223" s="90"/>
    </row>
    <row r="183224" spans="68:68" customFormat="1">
      <c r="BP183224" s="90"/>
    </row>
    <row r="183225" spans="68:68" customFormat="1">
      <c r="BP183225" s="90"/>
    </row>
    <row r="183226" spans="68:68" customFormat="1">
      <c r="BP183226" s="90"/>
    </row>
    <row r="183227" spans="68:68" customFormat="1">
      <c r="BP183227" s="90"/>
    </row>
    <row r="183228" spans="68:68" customFormat="1">
      <c r="BP183228" s="90"/>
    </row>
    <row r="183229" spans="68:68" customFormat="1">
      <c r="BP183229" s="90"/>
    </row>
    <row r="183230" spans="68:68" customFormat="1">
      <c r="BP183230" s="90"/>
    </row>
    <row r="183231" spans="68:68" customFormat="1">
      <c r="BP183231" s="90"/>
    </row>
    <row r="183232" spans="68:68" customFormat="1">
      <c r="BP183232" s="90"/>
    </row>
    <row r="183233" spans="68:68" customFormat="1">
      <c r="BP183233" s="90"/>
    </row>
    <row r="183234" spans="68:68" customFormat="1">
      <c r="BP183234" s="90"/>
    </row>
    <row r="183235" spans="68:68" customFormat="1">
      <c r="BP183235" s="90"/>
    </row>
    <row r="183236" spans="68:68" customFormat="1">
      <c r="BP183236" s="90"/>
    </row>
    <row r="183237" spans="68:68" customFormat="1">
      <c r="BP183237" s="90"/>
    </row>
    <row r="183238" spans="68:68" customFormat="1">
      <c r="BP183238" s="90"/>
    </row>
    <row r="183239" spans="68:68" customFormat="1">
      <c r="BP183239" s="90"/>
    </row>
    <row r="183240" spans="68:68" customFormat="1">
      <c r="BP183240" s="90"/>
    </row>
    <row r="183241" spans="68:68" customFormat="1">
      <c r="BP183241" s="90"/>
    </row>
    <row r="183242" spans="68:68" customFormat="1">
      <c r="BP183242" s="90"/>
    </row>
    <row r="183243" spans="68:68" customFormat="1">
      <c r="BP183243" s="90"/>
    </row>
    <row r="183244" spans="68:68" customFormat="1">
      <c r="BP183244" s="90"/>
    </row>
    <row r="183245" spans="68:68" customFormat="1">
      <c r="BP183245" s="90"/>
    </row>
    <row r="183246" spans="68:68" customFormat="1">
      <c r="BP183246" s="90"/>
    </row>
    <row r="183247" spans="68:68" customFormat="1">
      <c r="BP183247" s="90"/>
    </row>
    <row r="183248" spans="68:68" customFormat="1">
      <c r="BP183248" s="90"/>
    </row>
    <row r="183249" spans="68:68" customFormat="1">
      <c r="BP183249" s="90"/>
    </row>
    <row r="183250" spans="68:68" customFormat="1">
      <c r="BP183250" s="90"/>
    </row>
    <row r="183251" spans="68:68" customFormat="1">
      <c r="BP183251" s="90"/>
    </row>
    <row r="183252" spans="68:68" customFormat="1">
      <c r="BP183252" s="90"/>
    </row>
    <row r="183253" spans="68:68" customFormat="1">
      <c r="BP183253" s="90"/>
    </row>
    <row r="183254" spans="68:68" customFormat="1">
      <c r="BP183254" s="90"/>
    </row>
    <row r="183255" spans="68:68" customFormat="1">
      <c r="BP183255" s="90"/>
    </row>
    <row r="183256" spans="68:68" customFormat="1">
      <c r="BP183256" s="90"/>
    </row>
    <row r="183257" spans="68:68" customFormat="1">
      <c r="BP183257" s="90"/>
    </row>
    <row r="183258" spans="68:68" customFormat="1">
      <c r="BP183258" s="90"/>
    </row>
    <row r="183259" spans="68:68" customFormat="1">
      <c r="BP183259" s="90"/>
    </row>
    <row r="183260" spans="68:68" customFormat="1">
      <c r="BP183260" s="90"/>
    </row>
    <row r="183261" spans="68:68" customFormat="1">
      <c r="BP183261" s="90"/>
    </row>
    <row r="183262" spans="68:68" customFormat="1">
      <c r="BP183262" s="90"/>
    </row>
    <row r="183263" spans="68:68" customFormat="1">
      <c r="BP183263" s="90"/>
    </row>
    <row r="183264" spans="68:68" customFormat="1">
      <c r="BP183264" s="90"/>
    </row>
    <row r="183265" spans="68:68" customFormat="1">
      <c r="BP183265" s="90"/>
    </row>
    <row r="183266" spans="68:68" customFormat="1">
      <c r="BP183266" s="90"/>
    </row>
    <row r="183267" spans="68:68" customFormat="1">
      <c r="BP183267" s="90"/>
    </row>
    <row r="183268" spans="68:68" customFormat="1">
      <c r="BP183268" s="90"/>
    </row>
    <row r="183269" spans="68:68" customFormat="1">
      <c r="BP183269" s="90"/>
    </row>
    <row r="183270" spans="68:68" customFormat="1">
      <c r="BP183270" s="90"/>
    </row>
    <row r="183271" spans="68:68" customFormat="1">
      <c r="BP183271" s="90"/>
    </row>
    <row r="183272" spans="68:68" customFormat="1">
      <c r="BP183272" s="90"/>
    </row>
    <row r="183273" spans="68:68" customFormat="1">
      <c r="BP183273" s="90"/>
    </row>
    <row r="183274" spans="68:68" customFormat="1">
      <c r="BP183274" s="90"/>
    </row>
    <row r="183275" spans="68:68" customFormat="1">
      <c r="BP183275" s="90"/>
    </row>
    <row r="183276" spans="68:68" customFormat="1">
      <c r="BP183276" s="90"/>
    </row>
    <row r="183277" spans="68:68" customFormat="1">
      <c r="BP183277" s="90"/>
    </row>
    <row r="183278" spans="68:68" customFormat="1">
      <c r="BP183278" s="90"/>
    </row>
    <row r="183279" spans="68:68" customFormat="1">
      <c r="BP183279" s="90"/>
    </row>
    <row r="183280" spans="68:68" customFormat="1">
      <c r="BP183280" s="90"/>
    </row>
    <row r="183281" spans="68:68" customFormat="1">
      <c r="BP183281" s="90"/>
    </row>
    <row r="183282" spans="68:68" customFormat="1">
      <c r="BP183282" s="90"/>
    </row>
    <row r="183283" spans="68:68" customFormat="1">
      <c r="BP183283" s="90"/>
    </row>
    <row r="183284" spans="68:68" customFormat="1">
      <c r="BP183284" s="90"/>
    </row>
    <row r="183285" spans="68:68" customFormat="1">
      <c r="BP183285" s="90"/>
    </row>
    <row r="183286" spans="68:68" customFormat="1">
      <c r="BP183286" s="90"/>
    </row>
    <row r="183287" spans="68:68" customFormat="1">
      <c r="BP183287" s="90"/>
    </row>
    <row r="183288" spans="68:68" customFormat="1">
      <c r="BP183288" s="90"/>
    </row>
    <row r="183289" spans="68:68" customFormat="1">
      <c r="BP183289" s="90"/>
    </row>
    <row r="183290" spans="68:68" customFormat="1">
      <c r="BP183290" s="90"/>
    </row>
    <row r="183291" spans="68:68" customFormat="1">
      <c r="BP183291" s="90"/>
    </row>
    <row r="183292" spans="68:68" customFormat="1">
      <c r="BP183292" s="90"/>
    </row>
    <row r="183293" spans="68:68" customFormat="1">
      <c r="BP183293" s="90"/>
    </row>
    <row r="183294" spans="68:68" customFormat="1">
      <c r="BP183294" s="90"/>
    </row>
    <row r="183295" spans="68:68" customFormat="1">
      <c r="BP183295" s="90"/>
    </row>
    <row r="183296" spans="68:68" customFormat="1">
      <c r="BP183296" s="90"/>
    </row>
    <row r="183297" spans="68:68" customFormat="1">
      <c r="BP183297" s="90"/>
    </row>
    <row r="183298" spans="68:68" customFormat="1">
      <c r="BP183298" s="90"/>
    </row>
    <row r="183299" spans="68:68" customFormat="1">
      <c r="BP183299" s="90"/>
    </row>
    <row r="183300" spans="68:68" customFormat="1">
      <c r="BP183300" s="90"/>
    </row>
    <row r="183301" spans="68:68" customFormat="1">
      <c r="BP183301" s="90"/>
    </row>
    <row r="183302" spans="68:68" customFormat="1">
      <c r="BP183302" s="90"/>
    </row>
    <row r="183303" spans="68:68" customFormat="1">
      <c r="BP183303" s="90"/>
    </row>
    <row r="183304" spans="68:68" customFormat="1">
      <c r="BP183304" s="90"/>
    </row>
    <row r="183305" spans="68:68" customFormat="1">
      <c r="BP183305" s="90"/>
    </row>
    <row r="183306" spans="68:68" customFormat="1">
      <c r="BP183306" s="90"/>
    </row>
    <row r="183307" spans="68:68" customFormat="1">
      <c r="BP183307" s="90"/>
    </row>
    <row r="183308" spans="68:68" customFormat="1">
      <c r="BP183308" s="90"/>
    </row>
    <row r="183309" spans="68:68" customFormat="1">
      <c r="BP183309" s="90"/>
    </row>
    <row r="183310" spans="68:68" customFormat="1">
      <c r="BP183310" s="90"/>
    </row>
    <row r="183311" spans="68:68" customFormat="1">
      <c r="BP183311" s="90"/>
    </row>
    <row r="183312" spans="68:68" customFormat="1">
      <c r="BP183312" s="90"/>
    </row>
    <row r="183313" spans="68:68" customFormat="1">
      <c r="BP183313" s="90"/>
    </row>
    <row r="183314" spans="68:68" customFormat="1">
      <c r="BP183314" s="90"/>
    </row>
    <row r="183315" spans="68:68" customFormat="1">
      <c r="BP183315" s="90"/>
    </row>
    <row r="183316" spans="68:68" customFormat="1">
      <c r="BP183316" s="90"/>
    </row>
    <row r="183317" spans="68:68" customFormat="1">
      <c r="BP183317" s="90"/>
    </row>
    <row r="183318" spans="68:68" customFormat="1">
      <c r="BP183318" s="90"/>
    </row>
    <row r="183319" spans="68:68" customFormat="1">
      <c r="BP183319" s="90"/>
    </row>
    <row r="183320" spans="68:68" customFormat="1">
      <c r="BP183320" s="90"/>
    </row>
    <row r="183321" spans="68:68" customFormat="1">
      <c r="BP183321" s="90"/>
    </row>
    <row r="183322" spans="68:68" customFormat="1">
      <c r="BP183322" s="90"/>
    </row>
    <row r="183323" spans="68:68" customFormat="1">
      <c r="BP183323" s="90"/>
    </row>
    <row r="183324" spans="68:68" customFormat="1">
      <c r="BP183324" s="90"/>
    </row>
    <row r="183325" spans="68:68" customFormat="1">
      <c r="BP183325" s="90"/>
    </row>
    <row r="183326" spans="68:68" customFormat="1">
      <c r="BP183326" s="90"/>
    </row>
    <row r="183327" spans="68:68" customFormat="1">
      <c r="BP183327" s="90"/>
    </row>
    <row r="183328" spans="68:68" customFormat="1">
      <c r="BP183328" s="90"/>
    </row>
    <row r="183329" spans="68:68" customFormat="1">
      <c r="BP183329" s="90"/>
    </row>
    <row r="183330" spans="68:68" customFormat="1">
      <c r="BP183330" s="90"/>
    </row>
    <row r="183331" spans="68:68" customFormat="1">
      <c r="BP183331" s="90"/>
    </row>
    <row r="183332" spans="68:68" customFormat="1">
      <c r="BP183332" s="90"/>
    </row>
    <row r="183333" spans="68:68" customFormat="1">
      <c r="BP183333" s="90"/>
    </row>
    <row r="183334" spans="68:68" customFormat="1">
      <c r="BP183334" s="90"/>
    </row>
    <row r="183335" spans="68:68" customFormat="1">
      <c r="BP183335" s="90"/>
    </row>
    <row r="183336" spans="68:68" customFormat="1">
      <c r="BP183336" s="90"/>
    </row>
    <row r="183337" spans="68:68" customFormat="1">
      <c r="BP183337" s="90"/>
    </row>
    <row r="183338" spans="68:68" customFormat="1">
      <c r="BP183338" s="90"/>
    </row>
    <row r="183339" spans="68:68" customFormat="1">
      <c r="BP183339" s="90"/>
    </row>
    <row r="183340" spans="68:68" customFormat="1">
      <c r="BP183340" s="90"/>
    </row>
    <row r="183341" spans="68:68" customFormat="1">
      <c r="BP183341" s="90"/>
    </row>
    <row r="183342" spans="68:68" customFormat="1">
      <c r="BP183342" s="90"/>
    </row>
    <row r="183343" spans="68:68" customFormat="1">
      <c r="BP183343" s="90"/>
    </row>
    <row r="183344" spans="68:68" customFormat="1">
      <c r="BP183344" s="90"/>
    </row>
    <row r="183345" spans="68:68" customFormat="1">
      <c r="BP183345" s="90"/>
    </row>
    <row r="183346" spans="68:68" customFormat="1">
      <c r="BP183346" s="90"/>
    </row>
    <row r="183347" spans="68:68" customFormat="1">
      <c r="BP183347" s="90"/>
    </row>
    <row r="183348" spans="68:68" customFormat="1">
      <c r="BP183348" s="90"/>
    </row>
    <row r="183349" spans="68:68" customFormat="1">
      <c r="BP183349" s="90"/>
    </row>
    <row r="183350" spans="68:68" customFormat="1">
      <c r="BP183350" s="90"/>
    </row>
    <row r="183351" spans="68:68" customFormat="1">
      <c r="BP183351" s="90"/>
    </row>
    <row r="183352" spans="68:68" customFormat="1">
      <c r="BP183352" s="90"/>
    </row>
    <row r="183353" spans="68:68" customFormat="1">
      <c r="BP183353" s="90"/>
    </row>
    <row r="183354" spans="68:68" customFormat="1">
      <c r="BP183354" s="90"/>
    </row>
    <row r="183355" spans="68:68" customFormat="1">
      <c r="BP183355" s="90"/>
    </row>
    <row r="183356" spans="68:68" customFormat="1">
      <c r="BP183356" s="90"/>
    </row>
    <row r="183357" spans="68:68" customFormat="1">
      <c r="BP183357" s="90"/>
    </row>
    <row r="183358" spans="68:68" customFormat="1">
      <c r="BP183358" s="90"/>
    </row>
    <row r="183359" spans="68:68" customFormat="1">
      <c r="BP183359" s="90"/>
    </row>
    <row r="183360" spans="68:68" customFormat="1">
      <c r="BP183360" s="90"/>
    </row>
    <row r="183361" spans="68:68" customFormat="1">
      <c r="BP183361" s="90"/>
    </row>
    <row r="183362" spans="68:68" customFormat="1">
      <c r="BP183362" s="90"/>
    </row>
    <row r="183363" spans="68:68" customFormat="1">
      <c r="BP183363" s="90"/>
    </row>
    <row r="183364" spans="68:68" customFormat="1">
      <c r="BP183364" s="90"/>
    </row>
    <row r="183365" spans="68:68" customFormat="1">
      <c r="BP183365" s="90"/>
    </row>
    <row r="183366" spans="68:68" customFormat="1">
      <c r="BP183366" s="90"/>
    </row>
    <row r="183367" spans="68:68" customFormat="1">
      <c r="BP183367" s="90"/>
    </row>
    <row r="183368" spans="68:68" customFormat="1">
      <c r="BP183368" s="90"/>
    </row>
    <row r="183369" spans="68:68" customFormat="1">
      <c r="BP183369" s="90"/>
    </row>
    <row r="183370" spans="68:68" customFormat="1">
      <c r="BP183370" s="90"/>
    </row>
    <row r="183371" spans="68:68" customFormat="1">
      <c r="BP183371" s="90"/>
    </row>
    <row r="183372" spans="68:68" customFormat="1">
      <c r="BP183372" s="90"/>
    </row>
    <row r="183373" spans="68:68" customFormat="1">
      <c r="BP183373" s="90"/>
    </row>
    <row r="183374" spans="68:68" customFormat="1">
      <c r="BP183374" s="90"/>
    </row>
    <row r="183375" spans="68:68" customFormat="1">
      <c r="BP183375" s="90"/>
    </row>
    <row r="183376" spans="68:68" customFormat="1">
      <c r="BP183376" s="90"/>
    </row>
    <row r="183377" spans="68:68" customFormat="1">
      <c r="BP183377" s="90"/>
    </row>
    <row r="183378" spans="68:68" customFormat="1">
      <c r="BP183378" s="90"/>
    </row>
    <row r="183379" spans="68:68" customFormat="1">
      <c r="BP183379" s="90"/>
    </row>
    <row r="183380" spans="68:68" customFormat="1">
      <c r="BP183380" s="90"/>
    </row>
    <row r="183381" spans="68:68" customFormat="1">
      <c r="BP183381" s="90"/>
    </row>
    <row r="183382" spans="68:68" customFormat="1">
      <c r="BP183382" s="90"/>
    </row>
    <row r="183383" spans="68:68" customFormat="1">
      <c r="BP183383" s="90"/>
    </row>
    <row r="183384" spans="68:68" customFormat="1">
      <c r="BP183384" s="90"/>
    </row>
    <row r="183385" spans="68:68" customFormat="1">
      <c r="BP183385" s="90"/>
    </row>
    <row r="183386" spans="68:68" customFormat="1">
      <c r="BP183386" s="90"/>
    </row>
    <row r="183387" spans="68:68" customFormat="1">
      <c r="BP183387" s="90"/>
    </row>
    <row r="183388" spans="68:68" customFormat="1">
      <c r="BP183388" s="90"/>
    </row>
    <row r="183389" spans="68:68" customFormat="1">
      <c r="BP183389" s="90"/>
    </row>
    <row r="183390" spans="68:68" customFormat="1">
      <c r="BP183390" s="90"/>
    </row>
    <row r="183391" spans="68:68" customFormat="1">
      <c r="BP183391" s="90"/>
    </row>
    <row r="183392" spans="68:68" customFormat="1">
      <c r="BP183392" s="90"/>
    </row>
    <row r="183393" spans="68:68" customFormat="1">
      <c r="BP183393" s="90"/>
    </row>
    <row r="183394" spans="68:68" customFormat="1">
      <c r="BP183394" s="90"/>
    </row>
    <row r="183395" spans="68:68" customFormat="1">
      <c r="BP183395" s="90"/>
    </row>
    <row r="183396" spans="68:68" customFormat="1">
      <c r="BP183396" s="90"/>
    </row>
    <row r="183397" spans="68:68" customFormat="1">
      <c r="BP183397" s="90"/>
    </row>
    <row r="183398" spans="68:68" customFormat="1">
      <c r="BP183398" s="90"/>
    </row>
    <row r="183399" spans="68:68" customFormat="1">
      <c r="BP183399" s="90"/>
    </row>
    <row r="183400" spans="68:68" customFormat="1">
      <c r="BP183400" s="90"/>
    </row>
    <row r="183401" spans="68:68" customFormat="1">
      <c r="BP183401" s="90"/>
    </row>
    <row r="183402" spans="68:68" customFormat="1">
      <c r="BP183402" s="90"/>
    </row>
    <row r="183403" spans="68:68" customFormat="1">
      <c r="BP183403" s="90"/>
    </row>
    <row r="183404" spans="68:68" customFormat="1">
      <c r="BP183404" s="90"/>
    </row>
    <row r="183405" spans="68:68" customFormat="1">
      <c r="BP183405" s="90"/>
    </row>
    <row r="183406" spans="68:68" customFormat="1">
      <c r="BP183406" s="90"/>
    </row>
    <row r="183407" spans="68:68" customFormat="1">
      <c r="BP183407" s="90"/>
    </row>
    <row r="183408" spans="68:68" customFormat="1">
      <c r="BP183408" s="90"/>
    </row>
    <row r="183409" spans="68:68" customFormat="1">
      <c r="BP183409" s="90"/>
    </row>
    <row r="183410" spans="68:68" customFormat="1">
      <c r="BP183410" s="90"/>
    </row>
    <row r="183411" spans="68:68" customFormat="1">
      <c r="BP183411" s="90"/>
    </row>
    <row r="183412" spans="68:68" customFormat="1">
      <c r="BP183412" s="90"/>
    </row>
    <row r="183413" spans="68:68" customFormat="1">
      <c r="BP183413" s="90"/>
    </row>
    <row r="183414" spans="68:68" customFormat="1">
      <c r="BP183414" s="90"/>
    </row>
    <row r="183415" spans="68:68" customFormat="1">
      <c r="BP183415" s="90"/>
    </row>
    <row r="183416" spans="68:68" customFormat="1">
      <c r="BP183416" s="90"/>
    </row>
    <row r="183417" spans="68:68" customFormat="1">
      <c r="BP183417" s="90"/>
    </row>
    <row r="183418" spans="68:68" customFormat="1">
      <c r="BP183418" s="90"/>
    </row>
    <row r="183419" spans="68:68" customFormat="1">
      <c r="BP183419" s="90"/>
    </row>
    <row r="183420" spans="68:68" customFormat="1">
      <c r="BP183420" s="90"/>
    </row>
    <row r="183421" spans="68:68" customFormat="1">
      <c r="BP183421" s="90"/>
    </row>
    <row r="183422" spans="68:68" customFormat="1">
      <c r="BP183422" s="90"/>
    </row>
    <row r="183423" spans="68:68" customFormat="1">
      <c r="BP183423" s="90"/>
    </row>
    <row r="183424" spans="68:68" customFormat="1">
      <c r="BP183424" s="90"/>
    </row>
    <row r="183425" spans="68:68" customFormat="1">
      <c r="BP183425" s="90"/>
    </row>
    <row r="183426" spans="68:68" customFormat="1">
      <c r="BP183426" s="90"/>
    </row>
    <row r="183427" spans="68:68" customFormat="1">
      <c r="BP183427" s="90"/>
    </row>
    <row r="183428" spans="68:68" customFormat="1">
      <c r="BP183428" s="90"/>
    </row>
    <row r="183429" spans="68:68" customFormat="1">
      <c r="BP183429" s="90"/>
    </row>
    <row r="183430" spans="68:68" customFormat="1">
      <c r="BP183430" s="90"/>
    </row>
    <row r="183431" spans="68:68" customFormat="1">
      <c r="BP183431" s="90"/>
    </row>
    <row r="183432" spans="68:68" customFormat="1">
      <c r="BP183432" s="90"/>
    </row>
    <row r="183433" spans="68:68" customFormat="1">
      <c r="BP183433" s="90"/>
    </row>
    <row r="183434" spans="68:68" customFormat="1">
      <c r="BP183434" s="90"/>
    </row>
    <row r="183435" spans="68:68" customFormat="1">
      <c r="BP183435" s="90"/>
    </row>
    <row r="183436" spans="68:68" customFormat="1">
      <c r="BP183436" s="90"/>
    </row>
    <row r="183437" spans="68:68" customFormat="1">
      <c r="BP183437" s="90"/>
    </row>
    <row r="183438" spans="68:68" customFormat="1">
      <c r="BP183438" s="90"/>
    </row>
    <row r="183439" spans="68:68" customFormat="1">
      <c r="BP183439" s="90"/>
    </row>
    <row r="183440" spans="68:68" customFormat="1">
      <c r="BP183440" s="90"/>
    </row>
    <row r="183441" spans="68:68" customFormat="1">
      <c r="BP183441" s="90"/>
    </row>
    <row r="183442" spans="68:68" customFormat="1">
      <c r="BP183442" s="90"/>
    </row>
    <row r="183443" spans="68:68" customFormat="1">
      <c r="BP183443" s="90"/>
    </row>
    <row r="183444" spans="68:68" customFormat="1">
      <c r="BP183444" s="90"/>
    </row>
    <row r="183445" spans="68:68" customFormat="1">
      <c r="BP183445" s="90"/>
    </row>
    <row r="183446" spans="68:68" customFormat="1">
      <c r="BP183446" s="90"/>
    </row>
    <row r="183447" spans="68:68" customFormat="1">
      <c r="BP183447" s="90"/>
    </row>
    <row r="183448" spans="68:68" customFormat="1">
      <c r="BP183448" s="90"/>
    </row>
    <row r="183449" spans="68:68" customFormat="1">
      <c r="BP183449" s="90"/>
    </row>
    <row r="183450" spans="68:68" customFormat="1">
      <c r="BP183450" s="90"/>
    </row>
    <row r="183451" spans="68:68" customFormat="1">
      <c r="BP183451" s="90"/>
    </row>
    <row r="183452" spans="68:68" customFormat="1">
      <c r="BP183452" s="90"/>
    </row>
    <row r="183453" spans="68:68" customFormat="1">
      <c r="BP183453" s="90"/>
    </row>
    <row r="183454" spans="68:68" customFormat="1">
      <c r="BP183454" s="90"/>
    </row>
    <row r="183455" spans="68:68" customFormat="1">
      <c r="BP183455" s="90"/>
    </row>
    <row r="183456" spans="68:68" customFormat="1">
      <c r="BP183456" s="90"/>
    </row>
    <row r="183457" spans="68:68" customFormat="1">
      <c r="BP183457" s="90"/>
    </row>
    <row r="183458" spans="68:68" customFormat="1">
      <c r="BP183458" s="90"/>
    </row>
    <row r="183459" spans="68:68" customFormat="1">
      <c r="BP183459" s="90"/>
    </row>
    <row r="183460" spans="68:68" customFormat="1">
      <c r="BP183460" s="90"/>
    </row>
    <row r="183461" spans="68:68" customFormat="1">
      <c r="BP183461" s="90"/>
    </row>
    <row r="183462" spans="68:68" customFormat="1">
      <c r="BP183462" s="90"/>
    </row>
    <row r="183463" spans="68:68" customFormat="1">
      <c r="BP183463" s="90"/>
    </row>
    <row r="183464" spans="68:68" customFormat="1">
      <c r="BP183464" s="90"/>
    </row>
    <row r="183465" spans="68:68" customFormat="1">
      <c r="BP183465" s="90"/>
    </row>
    <row r="183466" spans="68:68" customFormat="1">
      <c r="BP183466" s="90"/>
    </row>
    <row r="183467" spans="68:68" customFormat="1">
      <c r="BP183467" s="90"/>
    </row>
    <row r="183468" spans="68:68" customFormat="1">
      <c r="BP183468" s="90"/>
    </row>
    <row r="183469" spans="68:68" customFormat="1">
      <c r="BP183469" s="90"/>
    </row>
    <row r="183470" spans="68:68" customFormat="1">
      <c r="BP183470" s="90"/>
    </row>
    <row r="183471" spans="68:68" customFormat="1">
      <c r="BP183471" s="90"/>
    </row>
    <row r="183472" spans="68:68" customFormat="1">
      <c r="BP183472" s="90"/>
    </row>
    <row r="183473" spans="68:68" customFormat="1">
      <c r="BP183473" s="90"/>
    </row>
    <row r="183474" spans="68:68" customFormat="1">
      <c r="BP183474" s="90"/>
    </row>
    <row r="183475" spans="68:68" customFormat="1">
      <c r="BP183475" s="90"/>
    </row>
    <row r="183476" spans="68:68" customFormat="1">
      <c r="BP183476" s="90"/>
    </row>
    <row r="183477" spans="68:68" customFormat="1">
      <c r="BP183477" s="90"/>
    </row>
    <row r="183478" spans="68:68" customFormat="1">
      <c r="BP183478" s="90"/>
    </row>
    <row r="183479" spans="68:68" customFormat="1">
      <c r="BP183479" s="90"/>
    </row>
    <row r="183480" spans="68:68" customFormat="1">
      <c r="BP183480" s="90"/>
    </row>
    <row r="183481" spans="68:68" customFormat="1">
      <c r="BP183481" s="90"/>
    </row>
    <row r="183482" spans="68:68" customFormat="1">
      <c r="BP183482" s="90"/>
    </row>
    <row r="183483" spans="68:68" customFormat="1">
      <c r="BP183483" s="90"/>
    </row>
    <row r="183484" spans="68:68" customFormat="1">
      <c r="BP183484" s="90"/>
    </row>
    <row r="183485" spans="68:68" customFormat="1">
      <c r="BP183485" s="90"/>
    </row>
    <row r="183486" spans="68:68" customFormat="1">
      <c r="BP183486" s="90"/>
    </row>
    <row r="183487" spans="68:68" customFormat="1">
      <c r="BP183487" s="90"/>
    </row>
    <row r="183488" spans="68:68" customFormat="1">
      <c r="BP183488" s="90"/>
    </row>
    <row r="183489" spans="68:68" customFormat="1">
      <c r="BP183489" s="90"/>
    </row>
    <row r="183490" spans="68:68" customFormat="1">
      <c r="BP183490" s="90"/>
    </row>
    <row r="183491" spans="68:68" customFormat="1">
      <c r="BP183491" s="90"/>
    </row>
    <row r="183492" spans="68:68" customFormat="1">
      <c r="BP183492" s="90"/>
    </row>
    <row r="183493" spans="68:68" customFormat="1">
      <c r="BP183493" s="90"/>
    </row>
    <row r="183494" spans="68:68" customFormat="1">
      <c r="BP183494" s="90"/>
    </row>
    <row r="183495" spans="68:68" customFormat="1">
      <c r="BP183495" s="90"/>
    </row>
    <row r="183496" spans="68:68" customFormat="1">
      <c r="BP183496" s="90"/>
    </row>
    <row r="183497" spans="68:68" customFormat="1">
      <c r="BP183497" s="90"/>
    </row>
    <row r="183498" spans="68:68" customFormat="1">
      <c r="BP183498" s="90"/>
    </row>
    <row r="183499" spans="68:68" customFormat="1">
      <c r="BP183499" s="90"/>
    </row>
    <row r="183500" spans="68:68" customFormat="1">
      <c r="BP183500" s="90"/>
    </row>
    <row r="183501" spans="68:68" customFormat="1">
      <c r="BP183501" s="90"/>
    </row>
    <row r="183502" spans="68:68" customFormat="1">
      <c r="BP183502" s="90"/>
    </row>
    <row r="183503" spans="68:68" customFormat="1">
      <c r="BP183503" s="90"/>
    </row>
    <row r="183504" spans="68:68" customFormat="1">
      <c r="BP183504" s="90"/>
    </row>
    <row r="183505" spans="68:68" customFormat="1">
      <c r="BP183505" s="90"/>
    </row>
    <row r="183506" spans="68:68" customFormat="1">
      <c r="BP183506" s="90"/>
    </row>
    <row r="183507" spans="68:68" customFormat="1">
      <c r="BP183507" s="90"/>
    </row>
    <row r="183508" spans="68:68" customFormat="1">
      <c r="BP183508" s="90"/>
    </row>
    <row r="183509" spans="68:68" customFormat="1">
      <c r="BP183509" s="90"/>
    </row>
    <row r="183510" spans="68:68" customFormat="1">
      <c r="BP183510" s="90"/>
    </row>
    <row r="183511" spans="68:68" customFormat="1">
      <c r="BP183511" s="90"/>
    </row>
    <row r="183512" spans="68:68" customFormat="1">
      <c r="BP183512" s="90"/>
    </row>
    <row r="183513" spans="68:68" customFormat="1">
      <c r="BP183513" s="90"/>
    </row>
    <row r="183514" spans="68:68" customFormat="1">
      <c r="BP183514" s="90"/>
    </row>
    <row r="183515" spans="68:68" customFormat="1">
      <c r="BP183515" s="90"/>
    </row>
    <row r="183516" spans="68:68" customFormat="1">
      <c r="BP183516" s="90"/>
    </row>
    <row r="183517" spans="68:68" customFormat="1">
      <c r="BP183517" s="90"/>
    </row>
    <row r="183518" spans="68:68" customFormat="1">
      <c r="BP183518" s="90"/>
    </row>
    <row r="183519" spans="68:68" customFormat="1">
      <c r="BP183519" s="90"/>
    </row>
    <row r="183520" spans="68:68" customFormat="1">
      <c r="BP183520" s="90"/>
    </row>
    <row r="183521" spans="68:68" customFormat="1">
      <c r="BP183521" s="90"/>
    </row>
    <row r="183522" spans="68:68" customFormat="1">
      <c r="BP183522" s="90"/>
    </row>
    <row r="183523" spans="68:68" customFormat="1">
      <c r="BP183523" s="90"/>
    </row>
    <row r="183524" spans="68:68" customFormat="1">
      <c r="BP183524" s="90"/>
    </row>
    <row r="183525" spans="68:68" customFormat="1">
      <c r="BP183525" s="90"/>
    </row>
    <row r="183526" spans="68:68" customFormat="1">
      <c r="BP183526" s="90"/>
    </row>
    <row r="183527" spans="68:68" customFormat="1">
      <c r="BP183527" s="90"/>
    </row>
    <row r="183528" spans="68:68" customFormat="1">
      <c r="BP183528" s="90"/>
    </row>
    <row r="183529" spans="68:68" customFormat="1">
      <c r="BP183529" s="90"/>
    </row>
    <row r="183530" spans="68:68" customFormat="1">
      <c r="BP183530" s="90"/>
    </row>
    <row r="183531" spans="68:68" customFormat="1">
      <c r="BP183531" s="90"/>
    </row>
    <row r="183532" spans="68:68" customFormat="1">
      <c r="BP183532" s="90"/>
    </row>
    <row r="183533" spans="68:68" customFormat="1">
      <c r="BP183533" s="90"/>
    </row>
    <row r="183534" spans="68:68" customFormat="1">
      <c r="BP183534" s="90"/>
    </row>
    <row r="183535" spans="68:68" customFormat="1">
      <c r="BP183535" s="90"/>
    </row>
    <row r="183536" spans="68:68" customFormat="1">
      <c r="BP183536" s="90"/>
    </row>
    <row r="183537" spans="68:68" customFormat="1">
      <c r="BP183537" s="90"/>
    </row>
    <row r="183538" spans="68:68" customFormat="1">
      <c r="BP183538" s="90"/>
    </row>
    <row r="183539" spans="68:68" customFormat="1">
      <c r="BP183539" s="90"/>
    </row>
    <row r="183540" spans="68:68" customFormat="1">
      <c r="BP183540" s="90"/>
    </row>
    <row r="183541" spans="68:68" customFormat="1">
      <c r="BP183541" s="90"/>
    </row>
    <row r="183542" spans="68:68" customFormat="1">
      <c r="BP183542" s="90"/>
    </row>
    <row r="183543" spans="68:68" customFormat="1">
      <c r="BP183543" s="90"/>
    </row>
    <row r="183544" spans="68:68" customFormat="1">
      <c r="BP183544" s="90"/>
    </row>
    <row r="183545" spans="68:68" customFormat="1">
      <c r="BP183545" s="90"/>
    </row>
    <row r="183546" spans="68:68" customFormat="1">
      <c r="BP183546" s="90"/>
    </row>
    <row r="183547" spans="68:68" customFormat="1">
      <c r="BP183547" s="90"/>
    </row>
    <row r="183548" spans="68:68" customFormat="1">
      <c r="BP183548" s="90"/>
    </row>
    <row r="183549" spans="68:68" customFormat="1">
      <c r="BP183549" s="90"/>
    </row>
    <row r="183550" spans="68:68" customFormat="1">
      <c r="BP183550" s="90"/>
    </row>
    <row r="183551" spans="68:68" customFormat="1">
      <c r="BP183551" s="90"/>
    </row>
    <row r="183552" spans="68:68" customFormat="1">
      <c r="BP183552" s="90"/>
    </row>
    <row r="183553" spans="68:68" customFormat="1">
      <c r="BP183553" s="90"/>
    </row>
    <row r="183554" spans="68:68" customFormat="1">
      <c r="BP183554" s="90"/>
    </row>
    <row r="183555" spans="68:68" customFormat="1">
      <c r="BP183555" s="90"/>
    </row>
    <row r="183556" spans="68:68" customFormat="1">
      <c r="BP183556" s="90"/>
    </row>
    <row r="183557" spans="68:68" customFormat="1">
      <c r="BP183557" s="90"/>
    </row>
    <row r="183558" spans="68:68" customFormat="1">
      <c r="BP183558" s="90"/>
    </row>
    <row r="183559" spans="68:68" customFormat="1">
      <c r="BP183559" s="90"/>
    </row>
    <row r="183560" spans="68:68" customFormat="1">
      <c r="BP183560" s="90"/>
    </row>
    <row r="183561" spans="68:68" customFormat="1">
      <c r="BP183561" s="90"/>
    </row>
    <row r="183562" spans="68:68" customFormat="1">
      <c r="BP183562" s="90"/>
    </row>
    <row r="183563" spans="68:68" customFormat="1">
      <c r="BP183563" s="90"/>
    </row>
    <row r="183564" spans="68:68" customFormat="1">
      <c r="BP183564" s="90"/>
    </row>
    <row r="183565" spans="68:68" customFormat="1">
      <c r="BP183565" s="90"/>
    </row>
    <row r="183566" spans="68:68" customFormat="1">
      <c r="BP183566" s="90"/>
    </row>
    <row r="183567" spans="68:68" customFormat="1">
      <c r="BP183567" s="90"/>
    </row>
    <row r="183568" spans="68:68" customFormat="1">
      <c r="BP183568" s="90"/>
    </row>
    <row r="183569" spans="68:68" customFormat="1">
      <c r="BP183569" s="90"/>
    </row>
    <row r="183570" spans="68:68" customFormat="1">
      <c r="BP183570" s="90"/>
    </row>
    <row r="183571" spans="68:68" customFormat="1">
      <c r="BP183571" s="90"/>
    </row>
    <row r="183572" spans="68:68" customFormat="1">
      <c r="BP183572" s="90"/>
    </row>
    <row r="183573" spans="68:68" customFormat="1">
      <c r="BP183573" s="90"/>
    </row>
    <row r="183574" spans="68:68" customFormat="1">
      <c r="BP183574" s="90"/>
    </row>
    <row r="183575" spans="68:68" customFormat="1">
      <c r="BP183575" s="90"/>
    </row>
    <row r="183576" spans="68:68" customFormat="1">
      <c r="BP183576" s="90"/>
    </row>
    <row r="183577" spans="68:68" customFormat="1">
      <c r="BP183577" s="90"/>
    </row>
    <row r="183578" spans="68:68" customFormat="1">
      <c r="BP183578" s="90"/>
    </row>
    <row r="183579" spans="68:68" customFormat="1">
      <c r="BP183579" s="90"/>
    </row>
    <row r="183580" spans="68:68" customFormat="1">
      <c r="BP183580" s="90"/>
    </row>
    <row r="183581" spans="68:68" customFormat="1">
      <c r="BP183581" s="90"/>
    </row>
    <row r="183582" spans="68:68" customFormat="1">
      <c r="BP183582" s="90"/>
    </row>
    <row r="183583" spans="68:68" customFormat="1">
      <c r="BP183583" s="90"/>
    </row>
    <row r="183584" spans="68:68" customFormat="1">
      <c r="BP183584" s="90"/>
    </row>
    <row r="183585" spans="68:68" customFormat="1">
      <c r="BP183585" s="90"/>
    </row>
    <row r="183586" spans="68:68" customFormat="1">
      <c r="BP183586" s="90"/>
    </row>
    <row r="183587" spans="68:68" customFormat="1">
      <c r="BP183587" s="90"/>
    </row>
    <row r="183588" spans="68:68" customFormat="1">
      <c r="BP183588" s="90"/>
    </row>
    <row r="183589" spans="68:68" customFormat="1">
      <c r="BP183589" s="90"/>
    </row>
    <row r="183590" spans="68:68" customFormat="1">
      <c r="BP183590" s="90"/>
    </row>
    <row r="183591" spans="68:68" customFormat="1">
      <c r="BP183591" s="90"/>
    </row>
    <row r="183592" spans="68:68" customFormat="1">
      <c r="BP183592" s="90"/>
    </row>
    <row r="183593" spans="68:68" customFormat="1">
      <c r="BP183593" s="90"/>
    </row>
    <row r="183594" spans="68:68" customFormat="1">
      <c r="BP183594" s="90"/>
    </row>
    <row r="183595" spans="68:68" customFormat="1">
      <c r="BP183595" s="90"/>
    </row>
    <row r="183596" spans="68:68" customFormat="1">
      <c r="BP183596" s="90"/>
    </row>
    <row r="183597" spans="68:68" customFormat="1">
      <c r="BP183597" s="90"/>
    </row>
    <row r="183598" spans="68:68" customFormat="1">
      <c r="BP183598" s="90"/>
    </row>
    <row r="183599" spans="68:68" customFormat="1">
      <c r="BP183599" s="90"/>
    </row>
    <row r="183600" spans="68:68" customFormat="1">
      <c r="BP183600" s="90"/>
    </row>
    <row r="183601" spans="68:68" customFormat="1">
      <c r="BP183601" s="90"/>
    </row>
    <row r="183602" spans="68:68" customFormat="1">
      <c r="BP183602" s="90"/>
    </row>
    <row r="183603" spans="68:68" customFormat="1">
      <c r="BP183603" s="90"/>
    </row>
    <row r="183604" spans="68:68" customFormat="1">
      <c r="BP183604" s="90"/>
    </row>
    <row r="183605" spans="68:68" customFormat="1">
      <c r="BP183605" s="90"/>
    </row>
    <row r="183606" spans="68:68" customFormat="1">
      <c r="BP183606" s="90"/>
    </row>
    <row r="183607" spans="68:68" customFormat="1">
      <c r="BP183607" s="90"/>
    </row>
    <row r="183608" spans="68:68" customFormat="1">
      <c r="BP183608" s="90"/>
    </row>
    <row r="183609" spans="68:68" customFormat="1">
      <c r="BP183609" s="90"/>
    </row>
    <row r="183610" spans="68:68" customFormat="1">
      <c r="BP183610" s="90"/>
    </row>
    <row r="183611" spans="68:68" customFormat="1">
      <c r="BP183611" s="90"/>
    </row>
    <row r="183612" spans="68:68" customFormat="1">
      <c r="BP183612" s="90"/>
    </row>
    <row r="183613" spans="68:68" customFormat="1">
      <c r="BP183613" s="90"/>
    </row>
    <row r="183614" spans="68:68" customFormat="1">
      <c r="BP183614" s="90"/>
    </row>
    <row r="183615" spans="68:68" customFormat="1">
      <c r="BP183615" s="90"/>
    </row>
    <row r="183616" spans="68:68" customFormat="1">
      <c r="BP183616" s="90"/>
    </row>
    <row r="183617" spans="68:68" customFormat="1">
      <c r="BP183617" s="90"/>
    </row>
    <row r="183618" spans="68:68" customFormat="1">
      <c r="BP183618" s="90"/>
    </row>
    <row r="183619" spans="68:68" customFormat="1">
      <c r="BP183619" s="90"/>
    </row>
    <row r="183620" spans="68:68" customFormat="1">
      <c r="BP183620" s="90"/>
    </row>
    <row r="183621" spans="68:68" customFormat="1">
      <c r="BP183621" s="90"/>
    </row>
    <row r="183622" spans="68:68" customFormat="1">
      <c r="BP183622" s="90"/>
    </row>
    <row r="183623" spans="68:68" customFormat="1">
      <c r="BP183623" s="90"/>
    </row>
    <row r="183624" spans="68:68" customFormat="1">
      <c r="BP183624" s="90"/>
    </row>
    <row r="183625" spans="68:68" customFormat="1">
      <c r="BP183625" s="90"/>
    </row>
    <row r="183626" spans="68:68" customFormat="1">
      <c r="BP183626" s="90"/>
    </row>
    <row r="183627" spans="68:68" customFormat="1">
      <c r="BP183627" s="90"/>
    </row>
    <row r="183628" spans="68:68" customFormat="1">
      <c r="BP183628" s="90"/>
    </row>
    <row r="183629" spans="68:68" customFormat="1">
      <c r="BP183629" s="90"/>
    </row>
    <row r="183630" spans="68:68" customFormat="1">
      <c r="BP183630" s="90"/>
    </row>
    <row r="183631" spans="68:68" customFormat="1">
      <c r="BP183631" s="90"/>
    </row>
    <row r="183632" spans="68:68" customFormat="1">
      <c r="BP183632" s="90"/>
    </row>
    <row r="183633" spans="68:68" customFormat="1">
      <c r="BP183633" s="90"/>
    </row>
    <row r="183634" spans="68:68" customFormat="1">
      <c r="BP183634" s="90"/>
    </row>
    <row r="183635" spans="68:68" customFormat="1">
      <c r="BP183635" s="90"/>
    </row>
    <row r="183636" spans="68:68" customFormat="1">
      <c r="BP183636" s="90"/>
    </row>
    <row r="183637" spans="68:68" customFormat="1">
      <c r="BP183637" s="90"/>
    </row>
    <row r="183638" spans="68:68" customFormat="1">
      <c r="BP183638" s="90"/>
    </row>
    <row r="183639" spans="68:68" customFormat="1">
      <c r="BP183639" s="90"/>
    </row>
    <row r="183640" spans="68:68" customFormat="1">
      <c r="BP183640" s="90"/>
    </row>
    <row r="183641" spans="68:68" customFormat="1">
      <c r="BP183641" s="90"/>
    </row>
    <row r="183642" spans="68:68" customFormat="1">
      <c r="BP183642" s="90"/>
    </row>
    <row r="183643" spans="68:68" customFormat="1">
      <c r="BP183643" s="90"/>
    </row>
    <row r="183644" spans="68:68" customFormat="1">
      <c r="BP183644" s="90"/>
    </row>
    <row r="183645" spans="68:68" customFormat="1">
      <c r="BP183645" s="90"/>
    </row>
    <row r="183646" spans="68:68" customFormat="1">
      <c r="BP183646" s="90"/>
    </row>
    <row r="183647" spans="68:68" customFormat="1">
      <c r="BP183647" s="90"/>
    </row>
    <row r="183648" spans="68:68" customFormat="1">
      <c r="BP183648" s="90"/>
    </row>
    <row r="183649" spans="68:68" customFormat="1">
      <c r="BP183649" s="90"/>
    </row>
    <row r="183650" spans="68:68" customFormat="1">
      <c r="BP183650" s="90"/>
    </row>
    <row r="183651" spans="68:68" customFormat="1">
      <c r="BP183651" s="90"/>
    </row>
    <row r="183652" spans="68:68" customFormat="1">
      <c r="BP183652" s="90"/>
    </row>
    <row r="183653" spans="68:68" customFormat="1">
      <c r="BP183653" s="90"/>
    </row>
    <row r="183654" spans="68:68" customFormat="1">
      <c r="BP183654" s="90"/>
    </row>
    <row r="183655" spans="68:68" customFormat="1">
      <c r="BP183655" s="90"/>
    </row>
    <row r="183656" spans="68:68" customFormat="1">
      <c r="BP183656" s="90"/>
    </row>
    <row r="183657" spans="68:68" customFormat="1">
      <c r="BP183657" s="90"/>
    </row>
    <row r="183658" spans="68:68" customFormat="1">
      <c r="BP183658" s="90"/>
    </row>
    <row r="183659" spans="68:68" customFormat="1">
      <c r="BP183659" s="90"/>
    </row>
    <row r="183660" spans="68:68" customFormat="1">
      <c r="BP183660" s="90"/>
    </row>
    <row r="183661" spans="68:68" customFormat="1">
      <c r="BP183661" s="90"/>
    </row>
    <row r="183662" spans="68:68" customFormat="1">
      <c r="BP183662" s="90"/>
    </row>
    <row r="183663" spans="68:68" customFormat="1">
      <c r="BP183663" s="90"/>
    </row>
    <row r="183664" spans="68:68" customFormat="1">
      <c r="BP183664" s="90"/>
    </row>
    <row r="183665" spans="68:68" customFormat="1">
      <c r="BP183665" s="90"/>
    </row>
    <row r="183666" spans="68:68" customFormat="1">
      <c r="BP183666" s="90"/>
    </row>
    <row r="183667" spans="68:68" customFormat="1">
      <c r="BP183667" s="90"/>
    </row>
    <row r="183668" spans="68:68" customFormat="1">
      <c r="BP183668" s="90"/>
    </row>
    <row r="183669" spans="68:68" customFormat="1">
      <c r="BP183669" s="90"/>
    </row>
    <row r="183670" spans="68:68" customFormat="1">
      <c r="BP183670" s="90"/>
    </row>
    <row r="183671" spans="68:68" customFormat="1">
      <c r="BP183671" s="90"/>
    </row>
    <row r="183672" spans="68:68" customFormat="1">
      <c r="BP183672" s="90"/>
    </row>
    <row r="183673" spans="68:68" customFormat="1">
      <c r="BP183673" s="90"/>
    </row>
    <row r="183674" spans="68:68" customFormat="1">
      <c r="BP183674" s="90"/>
    </row>
    <row r="183675" spans="68:68" customFormat="1">
      <c r="BP183675" s="90"/>
    </row>
    <row r="183676" spans="68:68" customFormat="1">
      <c r="BP183676" s="90"/>
    </row>
    <row r="183677" spans="68:68" customFormat="1">
      <c r="BP183677" s="90"/>
    </row>
    <row r="183678" spans="68:68" customFormat="1">
      <c r="BP183678" s="90"/>
    </row>
    <row r="183679" spans="68:68" customFormat="1">
      <c r="BP183679" s="90"/>
    </row>
    <row r="183680" spans="68:68" customFormat="1">
      <c r="BP183680" s="90"/>
    </row>
    <row r="183681" spans="68:68" customFormat="1">
      <c r="BP183681" s="90"/>
    </row>
    <row r="183682" spans="68:68" customFormat="1">
      <c r="BP183682" s="90"/>
    </row>
    <row r="183683" spans="68:68" customFormat="1">
      <c r="BP183683" s="90"/>
    </row>
    <row r="183684" spans="68:68" customFormat="1">
      <c r="BP183684" s="90"/>
    </row>
    <row r="183685" spans="68:68" customFormat="1">
      <c r="BP183685" s="90"/>
    </row>
    <row r="183686" spans="68:68" customFormat="1">
      <c r="BP183686" s="90"/>
    </row>
    <row r="183687" spans="68:68" customFormat="1">
      <c r="BP183687" s="90"/>
    </row>
    <row r="183688" spans="68:68" customFormat="1">
      <c r="BP183688" s="90"/>
    </row>
    <row r="183689" spans="68:68" customFormat="1">
      <c r="BP183689" s="90"/>
    </row>
    <row r="183690" spans="68:68" customFormat="1">
      <c r="BP183690" s="90"/>
    </row>
    <row r="183691" spans="68:68" customFormat="1">
      <c r="BP183691" s="90"/>
    </row>
    <row r="183692" spans="68:68" customFormat="1">
      <c r="BP183692" s="90"/>
    </row>
    <row r="183693" spans="68:68" customFormat="1">
      <c r="BP183693" s="90"/>
    </row>
    <row r="183694" spans="68:68" customFormat="1">
      <c r="BP183694" s="90"/>
    </row>
    <row r="183695" spans="68:68" customFormat="1">
      <c r="BP183695" s="90"/>
    </row>
    <row r="183696" spans="68:68" customFormat="1">
      <c r="BP183696" s="90"/>
    </row>
    <row r="183697" spans="68:68" customFormat="1">
      <c r="BP183697" s="90"/>
    </row>
    <row r="183698" spans="68:68" customFormat="1">
      <c r="BP183698" s="90"/>
    </row>
    <row r="183699" spans="68:68" customFormat="1">
      <c r="BP183699" s="90"/>
    </row>
    <row r="183700" spans="68:68" customFormat="1">
      <c r="BP183700" s="90"/>
    </row>
    <row r="183701" spans="68:68" customFormat="1">
      <c r="BP183701" s="90"/>
    </row>
    <row r="183702" spans="68:68" customFormat="1">
      <c r="BP183702" s="90"/>
    </row>
    <row r="183703" spans="68:68" customFormat="1">
      <c r="BP183703" s="90"/>
    </row>
    <row r="183704" spans="68:68" customFormat="1">
      <c r="BP183704" s="90"/>
    </row>
    <row r="183705" spans="68:68" customFormat="1">
      <c r="BP183705" s="90"/>
    </row>
    <row r="183706" spans="68:68" customFormat="1">
      <c r="BP183706" s="90"/>
    </row>
    <row r="183707" spans="68:68" customFormat="1">
      <c r="BP183707" s="90"/>
    </row>
    <row r="183708" spans="68:68" customFormat="1">
      <c r="BP183708" s="90"/>
    </row>
    <row r="183709" spans="68:68" customFormat="1">
      <c r="BP183709" s="90"/>
    </row>
    <row r="183710" spans="68:68" customFormat="1">
      <c r="BP183710" s="90"/>
    </row>
    <row r="183711" spans="68:68" customFormat="1">
      <c r="BP183711" s="90"/>
    </row>
    <row r="183712" spans="68:68" customFormat="1">
      <c r="BP183712" s="90"/>
    </row>
    <row r="183713" spans="68:68" customFormat="1">
      <c r="BP183713" s="90"/>
    </row>
    <row r="183714" spans="68:68" customFormat="1">
      <c r="BP183714" s="90"/>
    </row>
    <row r="183715" spans="68:68" customFormat="1">
      <c r="BP183715" s="90"/>
    </row>
    <row r="183716" spans="68:68" customFormat="1">
      <c r="BP183716" s="90"/>
    </row>
    <row r="183717" spans="68:68" customFormat="1">
      <c r="BP183717" s="90"/>
    </row>
    <row r="183718" spans="68:68" customFormat="1">
      <c r="BP183718" s="90"/>
    </row>
    <row r="183719" spans="68:68" customFormat="1">
      <c r="BP183719" s="90"/>
    </row>
    <row r="183720" spans="68:68" customFormat="1">
      <c r="BP183720" s="90"/>
    </row>
    <row r="183721" spans="68:68" customFormat="1">
      <c r="BP183721" s="90"/>
    </row>
    <row r="183722" spans="68:68" customFormat="1">
      <c r="BP183722" s="90"/>
    </row>
    <row r="183723" spans="68:68" customFormat="1">
      <c r="BP183723" s="90"/>
    </row>
    <row r="183724" spans="68:68" customFormat="1">
      <c r="BP183724" s="90"/>
    </row>
    <row r="183725" spans="68:68" customFormat="1">
      <c r="BP183725" s="90"/>
    </row>
    <row r="183726" spans="68:68" customFormat="1">
      <c r="BP183726" s="90"/>
    </row>
    <row r="183727" spans="68:68" customFormat="1">
      <c r="BP183727" s="90"/>
    </row>
    <row r="183728" spans="68:68" customFormat="1">
      <c r="BP183728" s="90"/>
    </row>
    <row r="183729" spans="68:68" customFormat="1">
      <c r="BP183729" s="90"/>
    </row>
    <row r="183730" spans="68:68" customFormat="1">
      <c r="BP183730" s="90"/>
    </row>
    <row r="183731" spans="68:68" customFormat="1">
      <c r="BP183731" s="90"/>
    </row>
    <row r="183732" spans="68:68" customFormat="1">
      <c r="BP183732" s="90"/>
    </row>
    <row r="183733" spans="68:68" customFormat="1">
      <c r="BP183733" s="90"/>
    </row>
    <row r="183734" spans="68:68" customFormat="1">
      <c r="BP183734" s="90"/>
    </row>
    <row r="183735" spans="68:68" customFormat="1">
      <c r="BP183735" s="90"/>
    </row>
    <row r="183736" spans="68:68" customFormat="1">
      <c r="BP183736" s="90"/>
    </row>
    <row r="183737" spans="68:68" customFormat="1">
      <c r="BP183737" s="90"/>
    </row>
    <row r="183738" spans="68:68" customFormat="1">
      <c r="BP183738" s="90"/>
    </row>
    <row r="183739" spans="68:68" customFormat="1">
      <c r="BP183739" s="90"/>
    </row>
    <row r="183740" spans="68:68" customFormat="1">
      <c r="BP183740" s="90"/>
    </row>
    <row r="183741" spans="68:68" customFormat="1">
      <c r="BP183741" s="90"/>
    </row>
    <row r="183742" spans="68:68" customFormat="1">
      <c r="BP183742" s="90"/>
    </row>
    <row r="183743" spans="68:68" customFormat="1">
      <c r="BP183743" s="90"/>
    </row>
    <row r="183744" spans="68:68" customFormat="1">
      <c r="BP183744" s="90"/>
    </row>
    <row r="183745" spans="68:68" customFormat="1">
      <c r="BP183745" s="90"/>
    </row>
    <row r="183746" spans="68:68" customFormat="1">
      <c r="BP183746" s="90"/>
    </row>
    <row r="183747" spans="68:68" customFormat="1">
      <c r="BP183747" s="90"/>
    </row>
    <row r="183748" spans="68:68" customFormat="1">
      <c r="BP183748" s="90"/>
    </row>
    <row r="183749" spans="68:68" customFormat="1">
      <c r="BP183749" s="90"/>
    </row>
    <row r="183750" spans="68:68" customFormat="1">
      <c r="BP183750" s="90"/>
    </row>
    <row r="183751" spans="68:68" customFormat="1">
      <c r="BP183751" s="90"/>
    </row>
    <row r="183752" spans="68:68" customFormat="1">
      <c r="BP183752" s="90"/>
    </row>
    <row r="183753" spans="68:68" customFormat="1">
      <c r="BP183753" s="90"/>
    </row>
    <row r="183754" spans="68:68" customFormat="1">
      <c r="BP183754" s="90"/>
    </row>
    <row r="183755" spans="68:68" customFormat="1">
      <c r="BP183755" s="90"/>
    </row>
    <row r="183756" spans="68:68" customFormat="1">
      <c r="BP183756" s="90"/>
    </row>
    <row r="183757" spans="68:68" customFormat="1">
      <c r="BP183757" s="90"/>
    </row>
    <row r="183758" spans="68:68" customFormat="1">
      <c r="BP183758" s="90"/>
    </row>
    <row r="183759" spans="68:68" customFormat="1">
      <c r="BP183759" s="90"/>
    </row>
    <row r="183760" spans="68:68" customFormat="1">
      <c r="BP183760" s="90"/>
    </row>
    <row r="183761" spans="68:68" customFormat="1">
      <c r="BP183761" s="90"/>
    </row>
    <row r="183762" spans="68:68" customFormat="1">
      <c r="BP183762" s="90"/>
    </row>
    <row r="183763" spans="68:68" customFormat="1">
      <c r="BP183763" s="90"/>
    </row>
    <row r="183764" spans="68:68" customFormat="1">
      <c r="BP183764" s="90"/>
    </row>
    <row r="183765" spans="68:68" customFormat="1">
      <c r="BP183765" s="90"/>
    </row>
    <row r="183766" spans="68:68" customFormat="1">
      <c r="BP183766" s="90"/>
    </row>
    <row r="183767" spans="68:68" customFormat="1">
      <c r="BP183767" s="90"/>
    </row>
    <row r="183768" spans="68:68" customFormat="1">
      <c r="BP183768" s="90"/>
    </row>
    <row r="183769" spans="68:68" customFormat="1">
      <c r="BP183769" s="90"/>
    </row>
    <row r="183770" spans="68:68" customFormat="1">
      <c r="BP183770" s="90"/>
    </row>
    <row r="183771" spans="68:68" customFormat="1">
      <c r="BP183771" s="90"/>
    </row>
    <row r="183772" spans="68:68" customFormat="1">
      <c r="BP183772" s="90"/>
    </row>
    <row r="183773" spans="68:68" customFormat="1">
      <c r="BP183773" s="90"/>
    </row>
    <row r="183774" spans="68:68" customFormat="1">
      <c r="BP183774" s="90"/>
    </row>
    <row r="183775" spans="68:68" customFormat="1">
      <c r="BP183775" s="90"/>
    </row>
    <row r="183776" spans="68:68" customFormat="1">
      <c r="BP183776" s="90"/>
    </row>
    <row r="183777" spans="68:68" customFormat="1">
      <c r="BP183777" s="90"/>
    </row>
    <row r="183778" spans="68:68" customFormat="1">
      <c r="BP183778" s="90"/>
    </row>
    <row r="183779" spans="68:68" customFormat="1">
      <c r="BP183779" s="90"/>
    </row>
    <row r="183780" spans="68:68" customFormat="1">
      <c r="BP183780" s="90"/>
    </row>
    <row r="183781" spans="68:68" customFormat="1">
      <c r="BP183781" s="90"/>
    </row>
    <row r="183782" spans="68:68" customFormat="1">
      <c r="BP183782" s="90"/>
    </row>
    <row r="183783" spans="68:68" customFormat="1">
      <c r="BP183783" s="90"/>
    </row>
    <row r="183784" spans="68:68" customFormat="1">
      <c r="BP183784" s="90"/>
    </row>
    <row r="183785" spans="68:68" customFormat="1">
      <c r="BP183785" s="90"/>
    </row>
    <row r="183786" spans="68:68" customFormat="1">
      <c r="BP183786" s="90"/>
    </row>
    <row r="183787" spans="68:68" customFormat="1">
      <c r="BP183787" s="90"/>
    </row>
    <row r="183788" spans="68:68" customFormat="1">
      <c r="BP183788" s="90"/>
    </row>
    <row r="183789" spans="68:68" customFormat="1">
      <c r="BP183789" s="90"/>
    </row>
    <row r="183790" spans="68:68" customFormat="1">
      <c r="BP183790" s="90"/>
    </row>
    <row r="183791" spans="68:68" customFormat="1">
      <c r="BP183791" s="90"/>
    </row>
    <row r="183792" spans="68:68" customFormat="1">
      <c r="BP183792" s="90"/>
    </row>
    <row r="183793" spans="68:68" customFormat="1">
      <c r="BP183793" s="90"/>
    </row>
    <row r="183794" spans="68:68" customFormat="1">
      <c r="BP183794" s="90"/>
    </row>
    <row r="183795" spans="68:68" customFormat="1">
      <c r="BP183795" s="90"/>
    </row>
    <row r="183796" spans="68:68" customFormat="1">
      <c r="BP183796" s="90"/>
    </row>
    <row r="183797" spans="68:68" customFormat="1">
      <c r="BP183797" s="90"/>
    </row>
    <row r="183798" spans="68:68" customFormat="1">
      <c r="BP183798" s="90"/>
    </row>
    <row r="183799" spans="68:68" customFormat="1">
      <c r="BP183799" s="90"/>
    </row>
    <row r="183800" spans="68:68" customFormat="1">
      <c r="BP183800" s="90"/>
    </row>
    <row r="183801" spans="68:68" customFormat="1">
      <c r="BP183801" s="90"/>
    </row>
    <row r="183802" spans="68:68" customFormat="1">
      <c r="BP183802" s="90"/>
    </row>
    <row r="183803" spans="68:68" customFormat="1">
      <c r="BP183803" s="90"/>
    </row>
    <row r="183804" spans="68:68" customFormat="1">
      <c r="BP183804" s="90"/>
    </row>
    <row r="183805" spans="68:68" customFormat="1">
      <c r="BP183805" s="90"/>
    </row>
    <row r="183806" spans="68:68" customFormat="1">
      <c r="BP183806" s="90"/>
    </row>
    <row r="183807" spans="68:68" customFormat="1">
      <c r="BP183807" s="90"/>
    </row>
    <row r="183808" spans="68:68" customFormat="1">
      <c r="BP183808" s="90"/>
    </row>
    <row r="183809" spans="68:68" customFormat="1">
      <c r="BP183809" s="90"/>
    </row>
    <row r="183810" spans="68:68" customFormat="1">
      <c r="BP183810" s="90"/>
    </row>
    <row r="183811" spans="68:68" customFormat="1">
      <c r="BP183811" s="90"/>
    </row>
    <row r="183812" spans="68:68" customFormat="1">
      <c r="BP183812" s="90"/>
    </row>
    <row r="183813" spans="68:68" customFormat="1">
      <c r="BP183813" s="90"/>
    </row>
    <row r="183814" spans="68:68" customFormat="1">
      <c r="BP183814" s="90"/>
    </row>
    <row r="183815" spans="68:68" customFormat="1">
      <c r="BP183815" s="90"/>
    </row>
    <row r="183816" spans="68:68" customFormat="1">
      <c r="BP183816" s="90"/>
    </row>
    <row r="183817" spans="68:68" customFormat="1">
      <c r="BP183817" s="90"/>
    </row>
    <row r="183818" spans="68:68" customFormat="1">
      <c r="BP183818" s="90"/>
    </row>
    <row r="183819" spans="68:68" customFormat="1">
      <c r="BP183819" s="90"/>
    </row>
    <row r="183820" spans="68:68" customFormat="1">
      <c r="BP183820" s="90"/>
    </row>
    <row r="183821" spans="68:68" customFormat="1">
      <c r="BP183821" s="90"/>
    </row>
    <row r="183822" spans="68:68" customFormat="1">
      <c r="BP183822" s="90"/>
    </row>
    <row r="183823" spans="68:68" customFormat="1">
      <c r="BP183823" s="90"/>
    </row>
    <row r="183824" spans="68:68" customFormat="1">
      <c r="BP183824" s="90"/>
    </row>
    <row r="183825" spans="68:68" customFormat="1">
      <c r="BP183825" s="90"/>
    </row>
    <row r="183826" spans="68:68" customFormat="1">
      <c r="BP183826" s="90"/>
    </row>
    <row r="183827" spans="68:68" customFormat="1">
      <c r="BP183827" s="90"/>
    </row>
    <row r="183828" spans="68:68" customFormat="1">
      <c r="BP183828" s="90"/>
    </row>
    <row r="183829" spans="68:68" customFormat="1">
      <c r="BP183829" s="90"/>
    </row>
    <row r="183830" spans="68:68" customFormat="1">
      <c r="BP183830" s="90"/>
    </row>
    <row r="183831" spans="68:68" customFormat="1">
      <c r="BP183831" s="90"/>
    </row>
    <row r="183832" spans="68:68" customFormat="1">
      <c r="BP183832" s="90"/>
    </row>
    <row r="183833" spans="68:68" customFormat="1">
      <c r="BP183833" s="90"/>
    </row>
    <row r="183834" spans="68:68" customFormat="1">
      <c r="BP183834" s="90"/>
    </row>
    <row r="183835" spans="68:68" customFormat="1">
      <c r="BP183835" s="90"/>
    </row>
    <row r="183836" spans="68:68" customFormat="1">
      <c r="BP183836" s="90"/>
    </row>
    <row r="183837" spans="68:68" customFormat="1">
      <c r="BP183837" s="90"/>
    </row>
    <row r="183838" spans="68:68" customFormat="1">
      <c r="BP183838" s="90"/>
    </row>
    <row r="183839" spans="68:68" customFormat="1">
      <c r="BP183839" s="90"/>
    </row>
    <row r="183840" spans="68:68" customFormat="1">
      <c r="BP183840" s="90"/>
    </row>
    <row r="183841" spans="68:68" customFormat="1">
      <c r="BP183841" s="90"/>
    </row>
    <row r="183842" spans="68:68" customFormat="1">
      <c r="BP183842" s="90"/>
    </row>
    <row r="183843" spans="68:68" customFormat="1">
      <c r="BP183843" s="90"/>
    </row>
    <row r="183844" spans="68:68" customFormat="1">
      <c r="BP183844" s="90"/>
    </row>
    <row r="183845" spans="68:68" customFormat="1">
      <c r="BP183845" s="90"/>
    </row>
    <row r="183846" spans="68:68" customFormat="1">
      <c r="BP183846" s="90"/>
    </row>
    <row r="183847" spans="68:68" customFormat="1">
      <c r="BP183847" s="90"/>
    </row>
    <row r="183848" spans="68:68" customFormat="1">
      <c r="BP183848" s="90"/>
    </row>
    <row r="183849" spans="68:68" customFormat="1">
      <c r="BP183849" s="90"/>
    </row>
    <row r="183850" spans="68:68" customFormat="1">
      <c r="BP183850" s="90"/>
    </row>
    <row r="183851" spans="68:68" customFormat="1">
      <c r="BP183851" s="90"/>
    </row>
    <row r="183852" spans="68:68" customFormat="1">
      <c r="BP183852" s="90"/>
    </row>
    <row r="183853" spans="68:68" customFormat="1">
      <c r="BP183853" s="90"/>
    </row>
    <row r="183854" spans="68:68" customFormat="1">
      <c r="BP183854" s="90"/>
    </row>
    <row r="183855" spans="68:68" customFormat="1">
      <c r="BP183855" s="90"/>
    </row>
    <row r="183856" spans="68:68" customFormat="1">
      <c r="BP183856" s="90"/>
    </row>
    <row r="183857" spans="68:68" customFormat="1">
      <c r="BP183857" s="90"/>
    </row>
    <row r="183858" spans="68:68" customFormat="1">
      <c r="BP183858" s="90"/>
    </row>
    <row r="183859" spans="68:68" customFormat="1">
      <c r="BP183859" s="90"/>
    </row>
    <row r="183860" spans="68:68" customFormat="1">
      <c r="BP183860" s="90"/>
    </row>
    <row r="183861" spans="68:68" customFormat="1">
      <c r="BP183861" s="90"/>
    </row>
    <row r="183862" spans="68:68" customFormat="1">
      <c r="BP183862" s="90"/>
    </row>
    <row r="183863" spans="68:68" customFormat="1">
      <c r="BP183863" s="90"/>
    </row>
    <row r="183864" spans="68:68" customFormat="1">
      <c r="BP183864" s="90"/>
    </row>
    <row r="183865" spans="68:68" customFormat="1">
      <c r="BP183865" s="90"/>
    </row>
    <row r="183866" spans="68:68" customFormat="1">
      <c r="BP183866" s="90"/>
    </row>
    <row r="183867" spans="68:68" customFormat="1">
      <c r="BP183867" s="90"/>
    </row>
    <row r="183868" spans="68:68" customFormat="1">
      <c r="BP183868" s="90"/>
    </row>
    <row r="183869" spans="68:68" customFormat="1">
      <c r="BP183869" s="90"/>
    </row>
    <row r="183870" spans="68:68" customFormat="1">
      <c r="BP183870" s="90"/>
    </row>
    <row r="183871" spans="68:68" customFormat="1">
      <c r="BP183871" s="90"/>
    </row>
    <row r="183872" spans="68:68" customFormat="1">
      <c r="BP183872" s="90"/>
    </row>
    <row r="183873" spans="68:68" customFormat="1">
      <c r="BP183873" s="90"/>
    </row>
    <row r="183874" spans="68:68" customFormat="1">
      <c r="BP183874" s="90"/>
    </row>
    <row r="183875" spans="68:68" customFormat="1">
      <c r="BP183875" s="90"/>
    </row>
    <row r="183876" spans="68:68" customFormat="1">
      <c r="BP183876" s="90"/>
    </row>
    <row r="183877" spans="68:68" customFormat="1">
      <c r="BP183877" s="90"/>
    </row>
    <row r="183878" spans="68:68" customFormat="1">
      <c r="BP183878" s="90"/>
    </row>
    <row r="183879" spans="68:68" customFormat="1">
      <c r="BP183879" s="90"/>
    </row>
    <row r="183880" spans="68:68" customFormat="1">
      <c r="BP183880" s="90"/>
    </row>
    <row r="183881" spans="68:68" customFormat="1">
      <c r="BP183881" s="90"/>
    </row>
    <row r="183882" spans="68:68" customFormat="1">
      <c r="BP183882" s="90"/>
    </row>
    <row r="183883" spans="68:68" customFormat="1">
      <c r="BP183883" s="90"/>
    </row>
    <row r="183884" spans="68:68" customFormat="1">
      <c r="BP183884" s="90"/>
    </row>
    <row r="183885" spans="68:68" customFormat="1">
      <c r="BP183885" s="90"/>
    </row>
    <row r="183886" spans="68:68" customFormat="1">
      <c r="BP183886" s="90"/>
    </row>
    <row r="183887" spans="68:68" customFormat="1">
      <c r="BP183887" s="90"/>
    </row>
    <row r="183888" spans="68:68" customFormat="1">
      <c r="BP183888" s="90"/>
    </row>
    <row r="183889" spans="68:68" customFormat="1">
      <c r="BP183889" s="90"/>
    </row>
    <row r="183890" spans="68:68" customFormat="1">
      <c r="BP183890" s="90"/>
    </row>
    <row r="183891" spans="68:68" customFormat="1">
      <c r="BP183891" s="90"/>
    </row>
    <row r="183892" spans="68:68" customFormat="1">
      <c r="BP183892" s="90"/>
    </row>
    <row r="183893" spans="68:68" customFormat="1">
      <c r="BP183893" s="90"/>
    </row>
    <row r="183894" spans="68:68" customFormat="1">
      <c r="BP183894" s="90"/>
    </row>
    <row r="183895" spans="68:68" customFormat="1">
      <c r="BP183895" s="90"/>
    </row>
    <row r="183896" spans="68:68" customFormat="1">
      <c r="BP183896" s="90"/>
    </row>
    <row r="183897" spans="68:68" customFormat="1">
      <c r="BP183897" s="90"/>
    </row>
    <row r="183898" spans="68:68" customFormat="1">
      <c r="BP183898" s="90"/>
    </row>
    <row r="183899" spans="68:68" customFormat="1">
      <c r="BP183899" s="90"/>
    </row>
    <row r="183900" spans="68:68" customFormat="1">
      <c r="BP183900" s="90"/>
    </row>
    <row r="183901" spans="68:68" customFormat="1">
      <c r="BP183901" s="90"/>
    </row>
    <row r="183902" spans="68:68" customFormat="1">
      <c r="BP183902" s="90"/>
    </row>
    <row r="183903" spans="68:68" customFormat="1">
      <c r="BP183903" s="90"/>
    </row>
    <row r="183904" spans="68:68" customFormat="1">
      <c r="BP183904" s="90"/>
    </row>
    <row r="183905" spans="68:68" customFormat="1">
      <c r="BP183905" s="90"/>
    </row>
    <row r="183906" spans="68:68" customFormat="1">
      <c r="BP183906" s="90"/>
    </row>
    <row r="183907" spans="68:68" customFormat="1">
      <c r="BP183907" s="90"/>
    </row>
    <row r="183908" spans="68:68" customFormat="1">
      <c r="BP183908" s="90"/>
    </row>
    <row r="183909" spans="68:68" customFormat="1">
      <c r="BP183909" s="90"/>
    </row>
    <row r="183910" spans="68:68" customFormat="1">
      <c r="BP183910" s="90"/>
    </row>
    <row r="183911" spans="68:68" customFormat="1">
      <c r="BP183911" s="90"/>
    </row>
    <row r="183912" spans="68:68" customFormat="1">
      <c r="BP183912" s="90"/>
    </row>
    <row r="183913" spans="68:68" customFormat="1">
      <c r="BP183913" s="90"/>
    </row>
    <row r="183914" spans="68:68" customFormat="1">
      <c r="BP183914" s="90"/>
    </row>
    <row r="183915" spans="68:68" customFormat="1">
      <c r="BP183915" s="90"/>
    </row>
    <row r="183916" spans="68:68" customFormat="1">
      <c r="BP183916" s="90"/>
    </row>
    <row r="183917" spans="68:68" customFormat="1">
      <c r="BP183917" s="90"/>
    </row>
    <row r="183918" spans="68:68" customFormat="1">
      <c r="BP183918" s="90"/>
    </row>
    <row r="183919" spans="68:68" customFormat="1">
      <c r="BP183919" s="90"/>
    </row>
    <row r="183920" spans="68:68" customFormat="1">
      <c r="BP183920" s="90"/>
    </row>
    <row r="183921" spans="68:68" customFormat="1">
      <c r="BP183921" s="90"/>
    </row>
    <row r="183922" spans="68:68" customFormat="1">
      <c r="BP183922" s="90"/>
    </row>
    <row r="183923" spans="68:68" customFormat="1">
      <c r="BP183923" s="90"/>
    </row>
    <row r="183924" spans="68:68" customFormat="1">
      <c r="BP183924" s="90"/>
    </row>
    <row r="183925" spans="68:68" customFormat="1">
      <c r="BP183925" s="90"/>
    </row>
    <row r="183926" spans="68:68" customFormat="1">
      <c r="BP183926" s="90"/>
    </row>
    <row r="183927" spans="68:68" customFormat="1">
      <c r="BP183927" s="90"/>
    </row>
    <row r="183928" spans="68:68" customFormat="1">
      <c r="BP183928" s="90"/>
    </row>
    <row r="183929" spans="68:68" customFormat="1">
      <c r="BP183929" s="90"/>
    </row>
    <row r="183930" spans="68:68" customFormat="1">
      <c r="BP183930" s="90"/>
    </row>
    <row r="183931" spans="68:68" customFormat="1">
      <c r="BP183931" s="90"/>
    </row>
    <row r="183932" spans="68:68" customFormat="1">
      <c r="BP183932" s="90"/>
    </row>
    <row r="183933" spans="68:68" customFormat="1">
      <c r="BP183933" s="90"/>
    </row>
    <row r="183934" spans="68:68" customFormat="1">
      <c r="BP183934" s="90"/>
    </row>
    <row r="183935" spans="68:68" customFormat="1">
      <c r="BP183935" s="90"/>
    </row>
    <row r="183936" spans="68:68" customFormat="1">
      <c r="BP183936" s="90"/>
    </row>
    <row r="183937" spans="68:68" customFormat="1">
      <c r="BP183937" s="90"/>
    </row>
    <row r="183938" spans="68:68" customFormat="1">
      <c r="BP183938" s="90"/>
    </row>
    <row r="183939" spans="68:68" customFormat="1">
      <c r="BP183939" s="90"/>
    </row>
    <row r="183940" spans="68:68" customFormat="1">
      <c r="BP183940" s="90"/>
    </row>
    <row r="183941" spans="68:68" customFormat="1">
      <c r="BP183941" s="90"/>
    </row>
    <row r="183942" spans="68:68" customFormat="1">
      <c r="BP183942" s="90"/>
    </row>
    <row r="183943" spans="68:68" customFormat="1">
      <c r="BP183943" s="90"/>
    </row>
    <row r="183944" spans="68:68" customFormat="1">
      <c r="BP183944" s="90"/>
    </row>
    <row r="183945" spans="68:68" customFormat="1">
      <c r="BP183945" s="90"/>
    </row>
    <row r="183946" spans="68:68" customFormat="1">
      <c r="BP183946" s="90"/>
    </row>
    <row r="183947" spans="68:68" customFormat="1">
      <c r="BP183947" s="90"/>
    </row>
    <row r="183948" spans="68:68" customFormat="1">
      <c r="BP183948" s="90"/>
    </row>
    <row r="183949" spans="68:68" customFormat="1">
      <c r="BP183949" s="90"/>
    </row>
    <row r="183950" spans="68:68" customFormat="1">
      <c r="BP183950" s="90"/>
    </row>
    <row r="183951" spans="68:68" customFormat="1">
      <c r="BP183951" s="90"/>
    </row>
    <row r="183952" spans="68:68" customFormat="1">
      <c r="BP183952" s="90"/>
    </row>
    <row r="183953" spans="68:68" customFormat="1">
      <c r="BP183953" s="90"/>
    </row>
    <row r="183954" spans="68:68" customFormat="1">
      <c r="BP183954" s="90"/>
    </row>
    <row r="183955" spans="68:68" customFormat="1">
      <c r="BP183955" s="90"/>
    </row>
    <row r="183956" spans="68:68" customFormat="1">
      <c r="BP183956" s="90"/>
    </row>
    <row r="183957" spans="68:68" customFormat="1">
      <c r="BP183957" s="90"/>
    </row>
    <row r="183958" spans="68:68" customFormat="1">
      <c r="BP183958" s="90"/>
    </row>
    <row r="183959" spans="68:68" customFormat="1">
      <c r="BP183959" s="90"/>
    </row>
    <row r="183960" spans="68:68" customFormat="1">
      <c r="BP183960" s="90"/>
    </row>
    <row r="183961" spans="68:68" customFormat="1">
      <c r="BP183961" s="90"/>
    </row>
    <row r="183962" spans="68:68" customFormat="1">
      <c r="BP183962" s="90"/>
    </row>
    <row r="183963" spans="68:68" customFormat="1">
      <c r="BP183963" s="90"/>
    </row>
    <row r="183964" spans="68:68" customFormat="1">
      <c r="BP183964" s="90"/>
    </row>
    <row r="183965" spans="68:68" customFormat="1">
      <c r="BP183965" s="90"/>
    </row>
    <row r="183966" spans="68:68" customFormat="1">
      <c r="BP183966" s="90"/>
    </row>
    <row r="183967" spans="68:68" customFormat="1">
      <c r="BP183967" s="90"/>
    </row>
    <row r="183968" spans="68:68" customFormat="1">
      <c r="BP183968" s="90"/>
    </row>
    <row r="183969" spans="68:68" customFormat="1">
      <c r="BP183969" s="90"/>
    </row>
    <row r="183970" spans="68:68" customFormat="1">
      <c r="BP183970" s="90"/>
    </row>
    <row r="183971" spans="68:68" customFormat="1">
      <c r="BP183971" s="90"/>
    </row>
    <row r="183972" spans="68:68" customFormat="1">
      <c r="BP183972" s="90"/>
    </row>
    <row r="183973" spans="68:68" customFormat="1">
      <c r="BP183973" s="90"/>
    </row>
    <row r="183974" spans="68:68" customFormat="1">
      <c r="BP183974" s="90"/>
    </row>
    <row r="183975" spans="68:68" customFormat="1">
      <c r="BP183975" s="90"/>
    </row>
    <row r="183976" spans="68:68" customFormat="1">
      <c r="BP183976" s="90"/>
    </row>
    <row r="183977" spans="68:68" customFormat="1">
      <c r="BP183977" s="90"/>
    </row>
    <row r="183978" spans="68:68" customFormat="1">
      <c r="BP183978" s="90"/>
    </row>
    <row r="183979" spans="68:68" customFormat="1">
      <c r="BP183979" s="90"/>
    </row>
    <row r="183980" spans="68:68" customFormat="1">
      <c r="BP183980" s="90"/>
    </row>
    <row r="183981" spans="68:68" customFormat="1">
      <c r="BP183981" s="90"/>
    </row>
    <row r="183982" spans="68:68" customFormat="1">
      <c r="BP183982" s="90"/>
    </row>
    <row r="183983" spans="68:68" customFormat="1">
      <c r="BP183983" s="90"/>
    </row>
    <row r="183984" spans="68:68" customFormat="1">
      <c r="BP183984" s="90"/>
    </row>
    <row r="183985" spans="68:68" customFormat="1">
      <c r="BP183985" s="90"/>
    </row>
    <row r="183986" spans="68:68" customFormat="1">
      <c r="BP183986" s="90"/>
    </row>
    <row r="183987" spans="68:68" customFormat="1">
      <c r="BP183987" s="90"/>
    </row>
    <row r="183988" spans="68:68" customFormat="1">
      <c r="BP183988" s="90"/>
    </row>
    <row r="183989" spans="68:68" customFormat="1">
      <c r="BP183989" s="90"/>
    </row>
    <row r="183990" spans="68:68" customFormat="1">
      <c r="BP183990" s="90"/>
    </row>
    <row r="183991" spans="68:68" customFormat="1">
      <c r="BP183991" s="90"/>
    </row>
    <row r="183992" spans="68:68" customFormat="1">
      <c r="BP183992" s="90"/>
    </row>
    <row r="183993" spans="68:68" customFormat="1">
      <c r="BP183993" s="90"/>
    </row>
    <row r="183994" spans="68:68" customFormat="1">
      <c r="BP183994" s="90"/>
    </row>
    <row r="183995" spans="68:68" customFormat="1">
      <c r="BP183995" s="90"/>
    </row>
    <row r="183996" spans="68:68" customFormat="1">
      <c r="BP183996" s="90"/>
    </row>
    <row r="183997" spans="68:68" customFormat="1">
      <c r="BP183997" s="90"/>
    </row>
    <row r="183998" spans="68:68" customFormat="1">
      <c r="BP183998" s="90"/>
    </row>
    <row r="183999" spans="68:68" customFormat="1">
      <c r="BP183999" s="90"/>
    </row>
    <row r="184000" spans="68:68" customFormat="1">
      <c r="BP184000" s="90"/>
    </row>
    <row r="184001" spans="68:68" customFormat="1">
      <c r="BP184001" s="90"/>
    </row>
    <row r="184002" spans="68:68" customFormat="1">
      <c r="BP184002" s="90"/>
    </row>
    <row r="184003" spans="68:68" customFormat="1">
      <c r="BP184003" s="90"/>
    </row>
    <row r="184004" spans="68:68" customFormat="1">
      <c r="BP184004" s="90"/>
    </row>
    <row r="184005" spans="68:68" customFormat="1">
      <c r="BP184005" s="90"/>
    </row>
    <row r="184006" spans="68:68" customFormat="1">
      <c r="BP184006" s="90"/>
    </row>
    <row r="184007" spans="68:68" customFormat="1">
      <c r="BP184007" s="90"/>
    </row>
    <row r="184008" spans="68:68" customFormat="1">
      <c r="BP184008" s="90"/>
    </row>
    <row r="184009" spans="68:68" customFormat="1">
      <c r="BP184009" s="90"/>
    </row>
    <row r="184010" spans="68:68" customFormat="1">
      <c r="BP184010" s="90"/>
    </row>
    <row r="184011" spans="68:68" customFormat="1">
      <c r="BP184011" s="90"/>
    </row>
    <row r="184012" spans="68:68" customFormat="1">
      <c r="BP184012" s="90"/>
    </row>
    <row r="184013" spans="68:68" customFormat="1">
      <c r="BP184013" s="90"/>
    </row>
    <row r="184014" spans="68:68" customFormat="1">
      <c r="BP184014" s="90"/>
    </row>
    <row r="184015" spans="68:68" customFormat="1">
      <c r="BP184015" s="90"/>
    </row>
    <row r="184016" spans="68:68" customFormat="1">
      <c r="BP184016" s="90"/>
    </row>
    <row r="184017" spans="68:68" customFormat="1">
      <c r="BP184017" s="90"/>
    </row>
    <row r="184018" spans="68:68" customFormat="1">
      <c r="BP184018" s="90"/>
    </row>
    <row r="184019" spans="68:68" customFormat="1">
      <c r="BP184019" s="90"/>
    </row>
    <row r="184020" spans="68:68" customFormat="1">
      <c r="BP184020" s="90"/>
    </row>
    <row r="184021" spans="68:68" customFormat="1">
      <c r="BP184021" s="90"/>
    </row>
    <row r="184022" spans="68:68" customFormat="1">
      <c r="BP184022" s="90"/>
    </row>
    <row r="184023" spans="68:68" customFormat="1">
      <c r="BP184023" s="90"/>
    </row>
    <row r="184024" spans="68:68" customFormat="1">
      <c r="BP184024" s="90"/>
    </row>
    <row r="184025" spans="68:68" customFormat="1">
      <c r="BP184025" s="90"/>
    </row>
    <row r="184026" spans="68:68" customFormat="1">
      <c r="BP184026" s="90"/>
    </row>
    <row r="184027" spans="68:68" customFormat="1">
      <c r="BP184027" s="90"/>
    </row>
    <row r="184028" spans="68:68" customFormat="1">
      <c r="BP184028" s="90"/>
    </row>
    <row r="184029" spans="68:68" customFormat="1">
      <c r="BP184029" s="90"/>
    </row>
    <row r="184030" spans="68:68" customFormat="1">
      <c r="BP184030" s="90"/>
    </row>
    <row r="184031" spans="68:68" customFormat="1">
      <c r="BP184031" s="90"/>
    </row>
    <row r="184032" spans="68:68" customFormat="1">
      <c r="BP184032" s="90"/>
    </row>
    <row r="184033" spans="68:68" customFormat="1">
      <c r="BP184033" s="90"/>
    </row>
    <row r="184034" spans="68:68" customFormat="1">
      <c r="BP184034" s="90"/>
    </row>
    <row r="184035" spans="68:68" customFormat="1">
      <c r="BP184035" s="90"/>
    </row>
    <row r="184036" spans="68:68" customFormat="1">
      <c r="BP184036" s="90"/>
    </row>
    <row r="184037" spans="68:68" customFormat="1">
      <c r="BP184037" s="90"/>
    </row>
    <row r="184038" spans="68:68" customFormat="1">
      <c r="BP184038" s="90"/>
    </row>
    <row r="184039" spans="68:68" customFormat="1">
      <c r="BP184039" s="90"/>
    </row>
    <row r="184040" spans="68:68" customFormat="1">
      <c r="BP184040" s="90"/>
    </row>
    <row r="184041" spans="68:68" customFormat="1">
      <c r="BP184041" s="90"/>
    </row>
    <row r="184042" spans="68:68" customFormat="1">
      <c r="BP184042" s="90"/>
    </row>
    <row r="184043" spans="68:68" customFormat="1">
      <c r="BP184043" s="90"/>
    </row>
    <row r="184044" spans="68:68" customFormat="1">
      <c r="BP184044" s="90"/>
    </row>
    <row r="184045" spans="68:68" customFormat="1">
      <c r="BP184045" s="90"/>
    </row>
    <row r="184046" spans="68:68" customFormat="1">
      <c r="BP184046" s="90"/>
    </row>
    <row r="184047" spans="68:68" customFormat="1">
      <c r="BP184047" s="90"/>
    </row>
    <row r="184048" spans="68:68" customFormat="1">
      <c r="BP184048" s="90"/>
    </row>
    <row r="184049" spans="68:68" customFormat="1">
      <c r="BP184049" s="90"/>
    </row>
    <row r="184050" spans="68:68" customFormat="1">
      <c r="BP184050" s="90"/>
    </row>
    <row r="184051" spans="68:68" customFormat="1">
      <c r="BP184051" s="90"/>
    </row>
    <row r="184052" spans="68:68" customFormat="1">
      <c r="BP184052" s="90"/>
    </row>
    <row r="184053" spans="68:68" customFormat="1">
      <c r="BP184053" s="90"/>
    </row>
    <row r="184054" spans="68:68" customFormat="1">
      <c r="BP184054" s="90"/>
    </row>
    <row r="184055" spans="68:68" customFormat="1">
      <c r="BP184055" s="90"/>
    </row>
    <row r="184056" spans="68:68" customFormat="1">
      <c r="BP184056" s="90"/>
    </row>
    <row r="184057" spans="68:68" customFormat="1">
      <c r="BP184057" s="90"/>
    </row>
    <row r="184058" spans="68:68" customFormat="1">
      <c r="BP184058" s="90"/>
    </row>
    <row r="184059" spans="68:68" customFormat="1">
      <c r="BP184059" s="90"/>
    </row>
    <row r="184060" spans="68:68" customFormat="1">
      <c r="BP184060" s="90"/>
    </row>
    <row r="184061" spans="68:68" customFormat="1">
      <c r="BP184061" s="90"/>
    </row>
    <row r="184062" spans="68:68" customFormat="1">
      <c r="BP184062" s="90"/>
    </row>
    <row r="184063" spans="68:68" customFormat="1">
      <c r="BP184063" s="90"/>
    </row>
    <row r="184064" spans="68:68" customFormat="1">
      <c r="BP184064" s="90"/>
    </row>
    <row r="184065" spans="68:68" customFormat="1">
      <c r="BP184065" s="90"/>
    </row>
    <row r="184066" spans="68:68" customFormat="1">
      <c r="BP184066" s="90"/>
    </row>
    <row r="184067" spans="68:68" customFormat="1">
      <c r="BP184067" s="90"/>
    </row>
    <row r="184068" spans="68:68" customFormat="1">
      <c r="BP184068" s="90"/>
    </row>
    <row r="184069" spans="68:68" customFormat="1">
      <c r="BP184069" s="90"/>
    </row>
    <row r="184070" spans="68:68" customFormat="1">
      <c r="BP184070" s="90"/>
    </row>
    <row r="184071" spans="68:68" customFormat="1">
      <c r="BP184071" s="90"/>
    </row>
    <row r="184072" spans="68:68" customFormat="1">
      <c r="BP184072" s="90"/>
    </row>
    <row r="184073" spans="68:68" customFormat="1">
      <c r="BP184073" s="90"/>
    </row>
    <row r="184074" spans="68:68" customFormat="1">
      <c r="BP184074" s="90"/>
    </row>
    <row r="184075" spans="68:68" customFormat="1">
      <c r="BP184075" s="90"/>
    </row>
    <row r="184076" spans="68:68" customFormat="1">
      <c r="BP184076" s="90"/>
    </row>
    <row r="184077" spans="68:68" customFormat="1">
      <c r="BP184077" s="90"/>
    </row>
    <row r="184078" spans="68:68" customFormat="1">
      <c r="BP184078" s="90"/>
    </row>
    <row r="184079" spans="68:68" customFormat="1">
      <c r="BP184079" s="90"/>
    </row>
    <row r="184080" spans="68:68" customFormat="1">
      <c r="BP184080" s="90"/>
    </row>
    <row r="184081" spans="68:68" customFormat="1">
      <c r="BP184081" s="90"/>
    </row>
    <row r="184082" spans="68:68" customFormat="1">
      <c r="BP184082" s="90"/>
    </row>
    <row r="184083" spans="68:68" customFormat="1">
      <c r="BP184083" s="90"/>
    </row>
    <row r="184084" spans="68:68" customFormat="1">
      <c r="BP184084" s="90"/>
    </row>
    <row r="184085" spans="68:68" customFormat="1">
      <c r="BP184085" s="90"/>
    </row>
    <row r="184086" spans="68:68" customFormat="1">
      <c r="BP184086" s="90"/>
    </row>
    <row r="184087" spans="68:68" customFormat="1">
      <c r="BP184087" s="90"/>
    </row>
    <row r="184088" spans="68:68" customFormat="1">
      <c r="BP184088" s="90"/>
    </row>
    <row r="184089" spans="68:68" customFormat="1">
      <c r="BP184089" s="90"/>
    </row>
    <row r="184090" spans="68:68" customFormat="1">
      <c r="BP184090" s="90"/>
    </row>
    <row r="184091" spans="68:68" customFormat="1">
      <c r="BP184091" s="90"/>
    </row>
    <row r="184092" spans="68:68" customFormat="1">
      <c r="BP184092" s="90"/>
    </row>
    <row r="184093" spans="68:68" customFormat="1">
      <c r="BP184093" s="90"/>
    </row>
    <row r="184094" spans="68:68" customFormat="1">
      <c r="BP184094" s="90"/>
    </row>
    <row r="184095" spans="68:68" customFormat="1">
      <c r="BP184095" s="90"/>
    </row>
    <row r="184096" spans="68:68" customFormat="1">
      <c r="BP184096" s="90"/>
    </row>
    <row r="184097" spans="68:68" customFormat="1">
      <c r="BP184097" s="90"/>
    </row>
    <row r="184098" spans="68:68" customFormat="1">
      <c r="BP184098" s="90"/>
    </row>
    <row r="184099" spans="68:68" customFormat="1">
      <c r="BP184099" s="90"/>
    </row>
    <row r="184100" spans="68:68" customFormat="1">
      <c r="BP184100" s="90"/>
    </row>
    <row r="184101" spans="68:68" customFormat="1">
      <c r="BP184101" s="90"/>
    </row>
    <row r="184102" spans="68:68" customFormat="1">
      <c r="BP184102" s="90"/>
    </row>
    <row r="184103" spans="68:68" customFormat="1">
      <c r="BP184103" s="90"/>
    </row>
    <row r="184104" spans="68:68" customFormat="1">
      <c r="BP184104" s="90"/>
    </row>
    <row r="184105" spans="68:68" customFormat="1">
      <c r="BP184105" s="90"/>
    </row>
    <row r="184106" spans="68:68" customFormat="1">
      <c r="BP184106" s="90"/>
    </row>
    <row r="184107" spans="68:68" customFormat="1">
      <c r="BP184107" s="90"/>
    </row>
    <row r="184108" spans="68:68" customFormat="1">
      <c r="BP184108" s="90"/>
    </row>
    <row r="184109" spans="68:68" customFormat="1">
      <c r="BP184109" s="90"/>
    </row>
    <row r="184110" spans="68:68" customFormat="1">
      <c r="BP184110" s="90"/>
    </row>
    <row r="184111" spans="68:68" customFormat="1">
      <c r="BP184111" s="90"/>
    </row>
    <row r="184112" spans="68:68" customFormat="1">
      <c r="BP184112" s="90"/>
    </row>
    <row r="184113" spans="68:68" customFormat="1">
      <c r="BP184113" s="90"/>
    </row>
    <row r="184114" spans="68:68" customFormat="1">
      <c r="BP184114" s="90"/>
    </row>
    <row r="184115" spans="68:68" customFormat="1">
      <c r="BP184115" s="90"/>
    </row>
    <row r="184116" spans="68:68" customFormat="1">
      <c r="BP184116" s="90"/>
    </row>
    <row r="184117" spans="68:68" customFormat="1">
      <c r="BP184117" s="90"/>
    </row>
    <row r="184118" spans="68:68" customFormat="1">
      <c r="BP184118" s="90"/>
    </row>
    <row r="184119" spans="68:68" customFormat="1">
      <c r="BP184119" s="90"/>
    </row>
    <row r="184120" spans="68:68" customFormat="1">
      <c r="BP184120" s="90"/>
    </row>
    <row r="184121" spans="68:68" customFormat="1">
      <c r="BP184121" s="90"/>
    </row>
    <row r="184122" spans="68:68" customFormat="1">
      <c r="BP184122" s="90"/>
    </row>
    <row r="184123" spans="68:68" customFormat="1">
      <c r="BP184123" s="90"/>
    </row>
    <row r="184124" spans="68:68" customFormat="1">
      <c r="BP184124" s="90"/>
    </row>
    <row r="184125" spans="68:68" customFormat="1">
      <c r="BP184125" s="90"/>
    </row>
    <row r="184126" spans="68:68" customFormat="1">
      <c r="BP184126" s="90"/>
    </row>
    <row r="184127" spans="68:68" customFormat="1">
      <c r="BP184127" s="90"/>
    </row>
    <row r="184128" spans="68:68" customFormat="1">
      <c r="BP184128" s="90"/>
    </row>
    <row r="184129" spans="68:68" customFormat="1">
      <c r="BP184129" s="90"/>
    </row>
    <row r="184130" spans="68:68" customFormat="1">
      <c r="BP184130" s="90"/>
    </row>
    <row r="184131" spans="68:68" customFormat="1">
      <c r="BP184131" s="90"/>
    </row>
    <row r="184132" spans="68:68" customFormat="1">
      <c r="BP184132" s="90"/>
    </row>
    <row r="184133" spans="68:68" customFormat="1">
      <c r="BP184133" s="90"/>
    </row>
    <row r="184134" spans="68:68" customFormat="1">
      <c r="BP184134" s="90"/>
    </row>
    <row r="184135" spans="68:68" customFormat="1">
      <c r="BP184135" s="90"/>
    </row>
    <row r="184136" spans="68:68" customFormat="1">
      <c r="BP184136" s="90"/>
    </row>
    <row r="184137" spans="68:68" customFormat="1">
      <c r="BP184137" s="90"/>
    </row>
    <row r="184138" spans="68:68" customFormat="1">
      <c r="BP184138" s="90"/>
    </row>
    <row r="184139" spans="68:68" customFormat="1">
      <c r="BP184139" s="90"/>
    </row>
    <row r="184140" spans="68:68" customFormat="1">
      <c r="BP184140" s="90"/>
    </row>
    <row r="184141" spans="68:68" customFormat="1">
      <c r="BP184141" s="90"/>
    </row>
    <row r="184142" spans="68:68" customFormat="1">
      <c r="BP184142" s="90"/>
    </row>
    <row r="184143" spans="68:68" customFormat="1">
      <c r="BP184143" s="90"/>
    </row>
    <row r="184144" spans="68:68" customFormat="1">
      <c r="BP184144" s="90"/>
    </row>
    <row r="184145" spans="68:68" customFormat="1">
      <c r="BP184145" s="90"/>
    </row>
    <row r="184146" spans="68:68" customFormat="1">
      <c r="BP184146" s="90"/>
    </row>
    <row r="184147" spans="68:68" customFormat="1">
      <c r="BP184147" s="90"/>
    </row>
    <row r="184148" spans="68:68" customFormat="1">
      <c r="BP184148" s="90"/>
    </row>
    <row r="184149" spans="68:68" customFormat="1">
      <c r="BP184149" s="90"/>
    </row>
    <row r="184150" spans="68:68" customFormat="1">
      <c r="BP184150" s="90"/>
    </row>
    <row r="184151" spans="68:68" customFormat="1">
      <c r="BP184151" s="90"/>
    </row>
    <row r="184152" spans="68:68" customFormat="1">
      <c r="BP184152" s="90"/>
    </row>
    <row r="184153" spans="68:68" customFormat="1">
      <c r="BP184153" s="90"/>
    </row>
    <row r="184154" spans="68:68" customFormat="1">
      <c r="BP184154" s="90"/>
    </row>
    <row r="184155" spans="68:68" customFormat="1">
      <c r="BP184155" s="90"/>
    </row>
    <row r="184156" spans="68:68" customFormat="1">
      <c r="BP184156" s="90"/>
    </row>
    <row r="184157" spans="68:68" customFormat="1">
      <c r="BP184157" s="90"/>
    </row>
    <row r="184158" spans="68:68" customFormat="1">
      <c r="BP184158" s="90"/>
    </row>
    <row r="184159" spans="68:68" customFormat="1">
      <c r="BP184159" s="90"/>
    </row>
    <row r="184160" spans="68:68" customFormat="1">
      <c r="BP184160" s="90"/>
    </row>
    <row r="184161" spans="68:68" customFormat="1">
      <c r="BP184161" s="90"/>
    </row>
    <row r="184162" spans="68:68" customFormat="1">
      <c r="BP184162" s="90"/>
    </row>
    <row r="184163" spans="68:68" customFormat="1">
      <c r="BP184163" s="90"/>
    </row>
    <row r="184164" spans="68:68" customFormat="1">
      <c r="BP184164" s="90"/>
    </row>
    <row r="184165" spans="68:68" customFormat="1">
      <c r="BP184165" s="90"/>
    </row>
    <row r="184166" spans="68:68" customFormat="1">
      <c r="BP184166" s="90"/>
    </row>
    <row r="184167" spans="68:68" customFormat="1">
      <c r="BP184167" s="90"/>
    </row>
    <row r="184168" spans="68:68" customFormat="1">
      <c r="BP184168" s="90"/>
    </row>
    <row r="184169" spans="68:68" customFormat="1">
      <c r="BP184169" s="90"/>
    </row>
    <row r="184170" spans="68:68" customFormat="1">
      <c r="BP184170" s="90"/>
    </row>
    <row r="184171" spans="68:68" customFormat="1">
      <c r="BP184171" s="90"/>
    </row>
    <row r="184172" spans="68:68" customFormat="1">
      <c r="BP184172" s="90"/>
    </row>
    <row r="184173" spans="68:68" customFormat="1">
      <c r="BP184173" s="90"/>
    </row>
    <row r="184174" spans="68:68" customFormat="1">
      <c r="BP184174" s="90"/>
    </row>
    <row r="184175" spans="68:68" customFormat="1">
      <c r="BP184175" s="90"/>
    </row>
    <row r="184176" spans="68:68" customFormat="1">
      <c r="BP184176" s="90"/>
    </row>
    <row r="184177" spans="68:68" customFormat="1">
      <c r="BP184177" s="90"/>
    </row>
    <row r="184178" spans="68:68" customFormat="1">
      <c r="BP184178" s="90"/>
    </row>
    <row r="184179" spans="68:68" customFormat="1">
      <c r="BP184179" s="90"/>
    </row>
    <row r="184180" spans="68:68" customFormat="1">
      <c r="BP184180" s="90"/>
    </row>
    <row r="184181" spans="68:68" customFormat="1">
      <c r="BP184181" s="90"/>
    </row>
    <row r="184182" spans="68:68" customFormat="1">
      <c r="BP184182" s="90"/>
    </row>
    <row r="184183" spans="68:68" customFormat="1">
      <c r="BP184183" s="90"/>
    </row>
    <row r="184184" spans="68:68" customFormat="1">
      <c r="BP184184" s="90"/>
    </row>
    <row r="184185" spans="68:68" customFormat="1">
      <c r="BP184185" s="90"/>
    </row>
    <row r="184186" spans="68:68" customFormat="1">
      <c r="BP184186" s="90"/>
    </row>
    <row r="184187" spans="68:68" customFormat="1">
      <c r="BP184187" s="90"/>
    </row>
    <row r="184188" spans="68:68" customFormat="1">
      <c r="BP184188" s="90"/>
    </row>
    <row r="184189" spans="68:68" customFormat="1">
      <c r="BP184189" s="90"/>
    </row>
    <row r="184190" spans="68:68" customFormat="1">
      <c r="BP184190" s="90"/>
    </row>
    <row r="184191" spans="68:68" customFormat="1">
      <c r="BP184191" s="90"/>
    </row>
    <row r="184192" spans="68:68" customFormat="1">
      <c r="BP184192" s="90"/>
    </row>
    <row r="184193" spans="68:68" customFormat="1">
      <c r="BP184193" s="90"/>
    </row>
    <row r="184194" spans="68:68" customFormat="1">
      <c r="BP184194" s="90"/>
    </row>
    <row r="184195" spans="68:68" customFormat="1">
      <c r="BP184195" s="90"/>
    </row>
    <row r="184196" spans="68:68" customFormat="1">
      <c r="BP184196" s="90"/>
    </row>
    <row r="184197" spans="68:68" customFormat="1">
      <c r="BP184197" s="90"/>
    </row>
    <row r="184198" spans="68:68" customFormat="1">
      <c r="BP184198" s="90"/>
    </row>
    <row r="184199" spans="68:68" customFormat="1">
      <c r="BP184199" s="90"/>
    </row>
    <row r="184200" spans="68:68" customFormat="1">
      <c r="BP184200" s="90"/>
    </row>
    <row r="184201" spans="68:68" customFormat="1">
      <c r="BP184201" s="90"/>
    </row>
    <row r="184202" spans="68:68" customFormat="1">
      <c r="BP184202" s="90"/>
    </row>
    <row r="184203" spans="68:68" customFormat="1">
      <c r="BP184203" s="90"/>
    </row>
    <row r="184204" spans="68:68" customFormat="1">
      <c r="BP184204" s="90"/>
    </row>
    <row r="184205" spans="68:68" customFormat="1">
      <c r="BP184205" s="90"/>
    </row>
    <row r="184206" spans="68:68" customFormat="1">
      <c r="BP184206" s="90"/>
    </row>
    <row r="184207" spans="68:68" customFormat="1">
      <c r="BP184207" s="90"/>
    </row>
    <row r="184208" spans="68:68" customFormat="1">
      <c r="BP184208" s="90"/>
    </row>
    <row r="184209" spans="68:68" customFormat="1">
      <c r="BP184209" s="90"/>
    </row>
    <row r="184210" spans="68:68" customFormat="1">
      <c r="BP184210" s="90"/>
    </row>
    <row r="184211" spans="68:68" customFormat="1">
      <c r="BP184211" s="90"/>
    </row>
    <row r="184212" spans="68:68" customFormat="1">
      <c r="BP184212" s="90"/>
    </row>
    <row r="184213" spans="68:68" customFormat="1">
      <c r="BP184213" s="90"/>
    </row>
    <row r="184214" spans="68:68" customFormat="1">
      <c r="BP184214" s="90"/>
    </row>
    <row r="184215" spans="68:68" customFormat="1">
      <c r="BP184215" s="90"/>
    </row>
    <row r="184216" spans="68:68" customFormat="1">
      <c r="BP184216" s="90"/>
    </row>
    <row r="184217" spans="68:68" customFormat="1">
      <c r="BP184217" s="90"/>
    </row>
    <row r="184218" spans="68:68" customFormat="1">
      <c r="BP184218" s="90"/>
    </row>
    <row r="184219" spans="68:68" customFormat="1">
      <c r="BP184219" s="90"/>
    </row>
    <row r="184220" spans="68:68" customFormat="1">
      <c r="BP184220" s="90"/>
    </row>
    <row r="184221" spans="68:68" customFormat="1">
      <c r="BP184221" s="90"/>
    </row>
    <row r="184222" spans="68:68" customFormat="1">
      <c r="BP184222" s="90"/>
    </row>
    <row r="184223" spans="68:68" customFormat="1">
      <c r="BP184223" s="90"/>
    </row>
    <row r="184224" spans="68:68" customFormat="1">
      <c r="BP184224" s="90"/>
    </row>
    <row r="184225" spans="68:68" customFormat="1">
      <c r="BP184225" s="90"/>
    </row>
    <row r="184226" spans="68:68" customFormat="1">
      <c r="BP184226" s="90"/>
    </row>
    <row r="184227" spans="68:68" customFormat="1">
      <c r="BP184227" s="90"/>
    </row>
    <row r="184228" spans="68:68" customFormat="1">
      <c r="BP184228" s="90"/>
    </row>
    <row r="184229" spans="68:68" customFormat="1">
      <c r="BP184229" s="90"/>
    </row>
    <row r="184230" spans="68:68" customFormat="1">
      <c r="BP184230" s="90"/>
    </row>
    <row r="184231" spans="68:68" customFormat="1">
      <c r="BP184231" s="90"/>
    </row>
    <row r="184232" spans="68:68" customFormat="1">
      <c r="BP184232" s="90"/>
    </row>
    <row r="184233" spans="68:68" customFormat="1">
      <c r="BP184233" s="90"/>
    </row>
    <row r="184234" spans="68:68" customFormat="1">
      <c r="BP184234" s="90"/>
    </row>
    <row r="184235" spans="68:68" customFormat="1">
      <c r="BP184235" s="90"/>
    </row>
    <row r="184236" spans="68:68" customFormat="1">
      <c r="BP184236" s="90"/>
    </row>
    <row r="184237" spans="68:68" customFormat="1">
      <c r="BP184237" s="90"/>
    </row>
    <row r="184238" spans="68:68" customFormat="1">
      <c r="BP184238" s="90"/>
    </row>
    <row r="184239" spans="68:68" customFormat="1">
      <c r="BP184239" s="90"/>
    </row>
    <row r="184240" spans="68:68" customFormat="1">
      <c r="BP184240" s="90"/>
    </row>
    <row r="184241" spans="68:68" customFormat="1">
      <c r="BP184241" s="90"/>
    </row>
    <row r="184242" spans="68:68" customFormat="1">
      <c r="BP184242" s="90"/>
    </row>
    <row r="184243" spans="68:68" customFormat="1">
      <c r="BP184243" s="90"/>
    </row>
    <row r="184244" spans="68:68" customFormat="1">
      <c r="BP184244" s="90"/>
    </row>
    <row r="184245" spans="68:68" customFormat="1">
      <c r="BP184245" s="90"/>
    </row>
    <row r="184246" spans="68:68" customFormat="1">
      <c r="BP184246" s="90"/>
    </row>
    <row r="184247" spans="68:68" customFormat="1">
      <c r="BP184247" s="90"/>
    </row>
    <row r="184248" spans="68:68" customFormat="1">
      <c r="BP184248" s="90"/>
    </row>
    <row r="184249" spans="68:68" customFormat="1">
      <c r="BP184249" s="90"/>
    </row>
    <row r="184250" spans="68:68" customFormat="1">
      <c r="BP184250" s="90"/>
    </row>
    <row r="184251" spans="68:68" customFormat="1">
      <c r="BP184251" s="90"/>
    </row>
    <row r="184252" spans="68:68" customFormat="1">
      <c r="BP184252" s="90"/>
    </row>
    <row r="184253" spans="68:68" customFormat="1">
      <c r="BP184253" s="90"/>
    </row>
    <row r="184254" spans="68:68" customFormat="1">
      <c r="BP184254" s="90"/>
    </row>
    <row r="184255" spans="68:68" customFormat="1">
      <c r="BP184255" s="90"/>
    </row>
    <row r="184256" spans="68:68" customFormat="1">
      <c r="BP184256" s="90"/>
    </row>
    <row r="184257" spans="68:68" customFormat="1">
      <c r="BP184257" s="90"/>
    </row>
    <row r="184258" spans="68:68" customFormat="1">
      <c r="BP184258" s="90"/>
    </row>
    <row r="184259" spans="68:68" customFormat="1">
      <c r="BP184259" s="90"/>
    </row>
    <row r="184260" spans="68:68" customFormat="1">
      <c r="BP184260" s="90"/>
    </row>
    <row r="184261" spans="68:68" customFormat="1">
      <c r="BP184261" s="90"/>
    </row>
    <row r="184262" spans="68:68" customFormat="1">
      <c r="BP184262" s="90"/>
    </row>
    <row r="184263" spans="68:68" customFormat="1">
      <c r="BP184263" s="90"/>
    </row>
    <row r="184264" spans="68:68" customFormat="1">
      <c r="BP184264" s="90"/>
    </row>
    <row r="184265" spans="68:68" customFormat="1">
      <c r="BP184265" s="90"/>
    </row>
    <row r="184266" spans="68:68" customFormat="1">
      <c r="BP184266" s="90"/>
    </row>
    <row r="184267" spans="68:68" customFormat="1">
      <c r="BP184267" s="90"/>
    </row>
    <row r="184268" spans="68:68" customFormat="1">
      <c r="BP184268" s="90"/>
    </row>
    <row r="184269" spans="68:68" customFormat="1">
      <c r="BP184269" s="90"/>
    </row>
    <row r="184270" spans="68:68" customFormat="1">
      <c r="BP184270" s="90"/>
    </row>
    <row r="184271" spans="68:68" customFormat="1">
      <c r="BP184271" s="90"/>
    </row>
    <row r="184272" spans="68:68" customFormat="1">
      <c r="BP184272" s="90"/>
    </row>
    <row r="184273" spans="68:68" customFormat="1">
      <c r="BP184273" s="90"/>
    </row>
    <row r="184274" spans="68:68" customFormat="1">
      <c r="BP184274" s="90"/>
    </row>
    <row r="184275" spans="68:68" customFormat="1">
      <c r="BP184275" s="90"/>
    </row>
    <row r="184276" spans="68:68" customFormat="1">
      <c r="BP184276" s="90"/>
    </row>
    <row r="184277" spans="68:68" customFormat="1">
      <c r="BP184277" s="90"/>
    </row>
    <row r="184278" spans="68:68" customFormat="1">
      <c r="BP184278" s="90"/>
    </row>
    <row r="184279" spans="68:68" customFormat="1">
      <c r="BP184279" s="90"/>
    </row>
    <row r="184280" spans="68:68" customFormat="1">
      <c r="BP184280" s="90"/>
    </row>
    <row r="184281" spans="68:68" customFormat="1">
      <c r="BP184281" s="90"/>
    </row>
    <row r="184282" spans="68:68" customFormat="1">
      <c r="BP184282" s="90"/>
    </row>
    <row r="184283" spans="68:68" customFormat="1">
      <c r="BP184283" s="90"/>
    </row>
    <row r="184284" spans="68:68" customFormat="1">
      <c r="BP184284" s="90"/>
    </row>
    <row r="184285" spans="68:68" customFormat="1">
      <c r="BP184285" s="90"/>
    </row>
    <row r="184286" spans="68:68" customFormat="1">
      <c r="BP184286" s="90"/>
    </row>
    <row r="184287" spans="68:68" customFormat="1">
      <c r="BP184287" s="90"/>
    </row>
    <row r="184288" spans="68:68" customFormat="1">
      <c r="BP184288" s="90"/>
    </row>
    <row r="184289" spans="68:68" customFormat="1">
      <c r="BP184289" s="90"/>
    </row>
    <row r="184290" spans="68:68" customFormat="1">
      <c r="BP184290" s="90"/>
    </row>
    <row r="184291" spans="68:68" customFormat="1">
      <c r="BP184291" s="90"/>
    </row>
    <row r="184292" spans="68:68" customFormat="1">
      <c r="BP184292" s="90"/>
    </row>
    <row r="184293" spans="68:68" customFormat="1">
      <c r="BP184293" s="90"/>
    </row>
    <row r="184294" spans="68:68" customFormat="1">
      <c r="BP184294" s="90"/>
    </row>
    <row r="184295" spans="68:68" customFormat="1">
      <c r="BP184295" s="90"/>
    </row>
    <row r="184296" spans="68:68" customFormat="1">
      <c r="BP184296" s="90"/>
    </row>
    <row r="184297" spans="68:68" customFormat="1">
      <c r="BP184297" s="90"/>
    </row>
    <row r="184298" spans="68:68" customFormat="1">
      <c r="BP184298" s="90"/>
    </row>
    <row r="184299" spans="68:68" customFormat="1">
      <c r="BP184299" s="90"/>
    </row>
    <row r="184300" spans="68:68" customFormat="1">
      <c r="BP184300" s="90"/>
    </row>
    <row r="184301" spans="68:68" customFormat="1">
      <c r="BP184301" s="90"/>
    </row>
    <row r="184302" spans="68:68" customFormat="1">
      <c r="BP184302" s="90"/>
    </row>
    <row r="184303" spans="68:68" customFormat="1">
      <c r="BP184303" s="90"/>
    </row>
    <row r="184304" spans="68:68" customFormat="1">
      <c r="BP184304" s="90"/>
    </row>
    <row r="184305" spans="68:68" customFormat="1">
      <c r="BP184305" s="90"/>
    </row>
    <row r="184306" spans="68:68" customFormat="1">
      <c r="BP184306" s="90"/>
    </row>
    <row r="184307" spans="68:68" customFormat="1">
      <c r="BP184307" s="90"/>
    </row>
    <row r="184308" spans="68:68" customFormat="1">
      <c r="BP184308" s="90"/>
    </row>
    <row r="184309" spans="68:68" customFormat="1">
      <c r="BP184309" s="90"/>
    </row>
    <row r="184310" spans="68:68" customFormat="1">
      <c r="BP184310" s="90"/>
    </row>
    <row r="184311" spans="68:68" customFormat="1">
      <c r="BP184311" s="90"/>
    </row>
    <row r="184312" spans="68:68" customFormat="1">
      <c r="BP184312" s="90"/>
    </row>
    <row r="184313" spans="68:68" customFormat="1">
      <c r="BP184313" s="90"/>
    </row>
    <row r="184314" spans="68:68" customFormat="1">
      <c r="BP184314" s="90"/>
    </row>
    <row r="184315" spans="68:68" customFormat="1">
      <c r="BP184315" s="90"/>
    </row>
    <row r="184316" spans="68:68" customFormat="1">
      <c r="BP184316" s="90"/>
    </row>
    <row r="184317" spans="68:68" customFormat="1">
      <c r="BP184317" s="90"/>
    </row>
    <row r="184318" spans="68:68" customFormat="1">
      <c r="BP184318" s="90"/>
    </row>
    <row r="184319" spans="68:68" customFormat="1">
      <c r="BP184319" s="90"/>
    </row>
    <row r="184320" spans="68:68" customFormat="1">
      <c r="BP184320" s="90"/>
    </row>
    <row r="184321" spans="68:68" customFormat="1">
      <c r="BP184321" s="90"/>
    </row>
    <row r="184322" spans="68:68" customFormat="1">
      <c r="BP184322" s="90"/>
    </row>
    <row r="184323" spans="68:68" customFormat="1">
      <c r="BP184323" s="90"/>
    </row>
    <row r="184324" spans="68:68" customFormat="1">
      <c r="BP184324" s="90"/>
    </row>
    <row r="184325" spans="68:68" customFormat="1">
      <c r="BP184325" s="90"/>
    </row>
    <row r="184326" spans="68:68" customFormat="1">
      <c r="BP184326" s="90"/>
    </row>
    <row r="184327" spans="68:68" customFormat="1">
      <c r="BP184327" s="90"/>
    </row>
    <row r="184328" spans="68:68" customFormat="1">
      <c r="BP184328" s="90"/>
    </row>
    <row r="184329" spans="68:68" customFormat="1">
      <c r="BP184329" s="90"/>
    </row>
    <row r="184330" spans="68:68" customFormat="1">
      <c r="BP184330" s="90"/>
    </row>
    <row r="184331" spans="68:68" customFormat="1">
      <c r="BP184331" s="90"/>
    </row>
    <row r="184332" spans="68:68" customFormat="1">
      <c r="BP184332" s="90"/>
    </row>
    <row r="184333" spans="68:68" customFormat="1">
      <c r="BP184333" s="90"/>
    </row>
    <row r="184334" spans="68:68" customFormat="1">
      <c r="BP184334" s="90"/>
    </row>
    <row r="184335" spans="68:68" customFormat="1">
      <c r="BP184335" s="90"/>
    </row>
    <row r="184336" spans="68:68" customFormat="1">
      <c r="BP184336" s="90"/>
    </row>
    <row r="184337" spans="68:68" customFormat="1">
      <c r="BP184337" s="90"/>
    </row>
    <row r="184338" spans="68:68" customFormat="1">
      <c r="BP184338" s="90"/>
    </row>
    <row r="184339" spans="68:68" customFormat="1">
      <c r="BP184339" s="90"/>
    </row>
    <row r="184340" spans="68:68" customFormat="1">
      <c r="BP184340" s="90"/>
    </row>
    <row r="184341" spans="68:68" customFormat="1">
      <c r="BP184341" s="90"/>
    </row>
    <row r="184342" spans="68:68" customFormat="1">
      <c r="BP184342" s="90"/>
    </row>
    <row r="184343" spans="68:68" customFormat="1">
      <c r="BP184343" s="90"/>
    </row>
    <row r="184344" spans="68:68" customFormat="1">
      <c r="BP184344" s="90"/>
    </row>
    <row r="184345" spans="68:68" customFormat="1">
      <c r="BP184345" s="90"/>
    </row>
    <row r="184346" spans="68:68" customFormat="1">
      <c r="BP184346" s="90"/>
    </row>
    <row r="184347" spans="68:68" customFormat="1">
      <c r="BP184347" s="90"/>
    </row>
    <row r="184348" spans="68:68" customFormat="1">
      <c r="BP184348" s="90"/>
    </row>
    <row r="184349" spans="68:68" customFormat="1">
      <c r="BP184349" s="90"/>
    </row>
    <row r="184350" spans="68:68" customFormat="1">
      <c r="BP184350" s="90"/>
    </row>
    <row r="184351" spans="68:68" customFormat="1">
      <c r="BP184351" s="90"/>
    </row>
    <row r="184352" spans="68:68" customFormat="1">
      <c r="BP184352" s="90"/>
    </row>
    <row r="184353" spans="68:68" customFormat="1">
      <c r="BP184353" s="90"/>
    </row>
    <row r="184354" spans="68:68" customFormat="1">
      <c r="BP184354" s="90"/>
    </row>
    <row r="184355" spans="68:68" customFormat="1">
      <c r="BP184355" s="90"/>
    </row>
    <row r="184356" spans="68:68" customFormat="1">
      <c r="BP184356" s="90"/>
    </row>
    <row r="184357" spans="68:68" customFormat="1">
      <c r="BP184357" s="90"/>
    </row>
    <row r="184358" spans="68:68" customFormat="1">
      <c r="BP184358" s="90"/>
    </row>
    <row r="184359" spans="68:68" customFormat="1">
      <c r="BP184359" s="90"/>
    </row>
    <row r="184360" spans="68:68" customFormat="1">
      <c r="BP184360" s="90"/>
    </row>
    <row r="184361" spans="68:68" customFormat="1">
      <c r="BP184361" s="90"/>
    </row>
    <row r="184362" spans="68:68" customFormat="1">
      <c r="BP184362" s="90"/>
    </row>
    <row r="184363" spans="68:68" customFormat="1">
      <c r="BP184363" s="90"/>
    </row>
    <row r="184364" spans="68:68" customFormat="1">
      <c r="BP184364" s="90"/>
    </row>
    <row r="184365" spans="68:68" customFormat="1">
      <c r="BP184365" s="90"/>
    </row>
    <row r="184366" spans="68:68" customFormat="1">
      <c r="BP184366" s="90"/>
    </row>
    <row r="184367" spans="68:68" customFormat="1">
      <c r="BP184367" s="90"/>
    </row>
    <row r="184368" spans="68:68" customFormat="1">
      <c r="BP184368" s="90"/>
    </row>
    <row r="184369" spans="68:68" customFormat="1">
      <c r="BP184369" s="90"/>
    </row>
    <row r="184370" spans="68:68" customFormat="1">
      <c r="BP184370" s="90"/>
    </row>
    <row r="184371" spans="68:68" customFormat="1">
      <c r="BP184371" s="90"/>
    </row>
    <row r="184372" spans="68:68" customFormat="1">
      <c r="BP184372" s="90"/>
    </row>
    <row r="184373" spans="68:68" customFormat="1">
      <c r="BP184373" s="90"/>
    </row>
    <row r="184374" spans="68:68" customFormat="1">
      <c r="BP184374" s="90"/>
    </row>
    <row r="184375" spans="68:68" customFormat="1">
      <c r="BP184375" s="90"/>
    </row>
    <row r="184376" spans="68:68" customFormat="1">
      <c r="BP184376" s="90"/>
    </row>
    <row r="184377" spans="68:68" customFormat="1">
      <c r="BP184377" s="90"/>
    </row>
    <row r="184378" spans="68:68" customFormat="1">
      <c r="BP184378" s="90"/>
    </row>
    <row r="184379" spans="68:68" customFormat="1">
      <c r="BP184379" s="90"/>
    </row>
    <row r="184380" spans="68:68" customFormat="1">
      <c r="BP184380" s="90"/>
    </row>
    <row r="184381" spans="68:68" customFormat="1">
      <c r="BP184381" s="90"/>
    </row>
    <row r="184382" spans="68:68" customFormat="1">
      <c r="BP184382" s="90"/>
    </row>
    <row r="184383" spans="68:68" customFormat="1">
      <c r="BP184383" s="90"/>
    </row>
    <row r="184384" spans="68:68" customFormat="1">
      <c r="BP184384" s="90"/>
    </row>
    <row r="184385" spans="68:68" customFormat="1">
      <c r="BP184385" s="90"/>
    </row>
    <row r="184386" spans="68:68" customFormat="1">
      <c r="BP184386" s="90"/>
    </row>
    <row r="184387" spans="68:68" customFormat="1">
      <c r="BP184387" s="90"/>
    </row>
    <row r="184388" spans="68:68" customFormat="1">
      <c r="BP184388" s="90"/>
    </row>
    <row r="184389" spans="68:68" customFormat="1">
      <c r="BP184389" s="90"/>
    </row>
    <row r="184390" spans="68:68" customFormat="1">
      <c r="BP184390" s="90"/>
    </row>
    <row r="184391" spans="68:68" customFormat="1">
      <c r="BP184391" s="90"/>
    </row>
    <row r="184392" spans="68:68" customFormat="1">
      <c r="BP184392" s="90"/>
    </row>
    <row r="184393" spans="68:68" customFormat="1">
      <c r="BP184393" s="90"/>
    </row>
    <row r="184394" spans="68:68" customFormat="1">
      <c r="BP184394" s="90"/>
    </row>
    <row r="184395" spans="68:68" customFormat="1">
      <c r="BP184395" s="90"/>
    </row>
    <row r="184396" spans="68:68" customFormat="1">
      <c r="BP184396" s="90"/>
    </row>
    <row r="184397" spans="68:68" customFormat="1">
      <c r="BP184397" s="90"/>
    </row>
    <row r="184398" spans="68:68" customFormat="1">
      <c r="BP184398" s="90"/>
    </row>
    <row r="184399" spans="68:68" customFormat="1">
      <c r="BP184399" s="90"/>
    </row>
    <row r="184400" spans="68:68" customFormat="1">
      <c r="BP184400" s="90"/>
    </row>
    <row r="184401" spans="68:68" customFormat="1">
      <c r="BP184401" s="90"/>
    </row>
    <row r="184402" spans="68:68" customFormat="1">
      <c r="BP184402" s="90"/>
    </row>
    <row r="184403" spans="68:68" customFormat="1">
      <c r="BP184403" s="90"/>
    </row>
    <row r="184404" spans="68:68" customFormat="1">
      <c r="BP184404" s="90"/>
    </row>
    <row r="184405" spans="68:68" customFormat="1">
      <c r="BP184405" s="90"/>
    </row>
    <row r="184406" spans="68:68" customFormat="1">
      <c r="BP184406" s="90"/>
    </row>
    <row r="184407" spans="68:68" customFormat="1">
      <c r="BP184407" s="90"/>
    </row>
    <row r="184408" spans="68:68" customFormat="1">
      <c r="BP184408" s="90"/>
    </row>
    <row r="184409" spans="68:68" customFormat="1">
      <c r="BP184409" s="90"/>
    </row>
    <row r="184410" spans="68:68" customFormat="1">
      <c r="BP184410" s="90"/>
    </row>
    <row r="184411" spans="68:68" customFormat="1">
      <c r="BP184411" s="90"/>
    </row>
    <row r="184412" spans="68:68" customFormat="1">
      <c r="BP184412" s="90"/>
    </row>
    <row r="184413" spans="68:68" customFormat="1">
      <c r="BP184413" s="90"/>
    </row>
    <row r="184414" spans="68:68" customFormat="1">
      <c r="BP184414" s="90"/>
    </row>
    <row r="184415" spans="68:68" customFormat="1">
      <c r="BP184415" s="90"/>
    </row>
    <row r="184416" spans="68:68" customFormat="1">
      <c r="BP184416" s="90"/>
    </row>
    <row r="184417" spans="68:68" customFormat="1">
      <c r="BP184417" s="90"/>
    </row>
    <row r="184418" spans="68:68" customFormat="1">
      <c r="BP184418" s="90"/>
    </row>
    <row r="184419" spans="68:68" customFormat="1">
      <c r="BP184419" s="90"/>
    </row>
    <row r="184420" spans="68:68" customFormat="1">
      <c r="BP184420" s="90"/>
    </row>
    <row r="184421" spans="68:68" customFormat="1">
      <c r="BP184421" s="90"/>
    </row>
    <row r="184422" spans="68:68" customFormat="1">
      <c r="BP184422" s="90"/>
    </row>
    <row r="184423" spans="68:68" customFormat="1">
      <c r="BP184423" s="90"/>
    </row>
    <row r="184424" spans="68:68" customFormat="1">
      <c r="BP184424" s="90"/>
    </row>
    <row r="184425" spans="68:68" customFormat="1">
      <c r="BP184425" s="90"/>
    </row>
    <row r="184426" spans="68:68" customFormat="1">
      <c r="BP184426" s="90"/>
    </row>
    <row r="184427" spans="68:68" customFormat="1">
      <c r="BP184427" s="90"/>
    </row>
    <row r="184428" spans="68:68" customFormat="1">
      <c r="BP184428" s="90"/>
    </row>
    <row r="184429" spans="68:68" customFormat="1">
      <c r="BP184429" s="90"/>
    </row>
    <row r="184430" spans="68:68" customFormat="1">
      <c r="BP184430" s="90"/>
    </row>
    <row r="184431" spans="68:68" customFormat="1">
      <c r="BP184431" s="90"/>
    </row>
    <row r="184432" spans="68:68" customFormat="1">
      <c r="BP184432" s="90"/>
    </row>
    <row r="184433" spans="68:68" customFormat="1">
      <c r="BP184433" s="90"/>
    </row>
    <row r="184434" spans="68:68" customFormat="1">
      <c r="BP184434" s="90"/>
    </row>
    <row r="184435" spans="68:68" customFormat="1">
      <c r="BP184435" s="90"/>
    </row>
    <row r="184436" spans="68:68" customFormat="1">
      <c r="BP184436" s="90"/>
    </row>
    <row r="184437" spans="68:68" customFormat="1">
      <c r="BP184437" s="90"/>
    </row>
    <row r="184438" spans="68:68" customFormat="1">
      <c r="BP184438" s="90"/>
    </row>
    <row r="184439" spans="68:68" customFormat="1">
      <c r="BP184439" s="90"/>
    </row>
    <row r="184440" spans="68:68" customFormat="1">
      <c r="BP184440" s="90"/>
    </row>
    <row r="184441" spans="68:68" customFormat="1">
      <c r="BP184441" s="90"/>
    </row>
    <row r="184442" spans="68:68" customFormat="1">
      <c r="BP184442" s="90"/>
    </row>
    <row r="184443" spans="68:68" customFormat="1">
      <c r="BP184443" s="90"/>
    </row>
    <row r="184444" spans="68:68" customFormat="1">
      <c r="BP184444" s="90"/>
    </row>
    <row r="184445" spans="68:68" customFormat="1">
      <c r="BP184445" s="90"/>
    </row>
    <row r="184446" spans="68:68" customFormat="1">
      <c r="BP184446" s="90"/>
    </row>
    <row r="184447" spans="68:68" customFormat="1">
      <c r="BP184447" s="90"/>
    </row>
    <row r="184448" spans="68:68" customFormat="1">
      <c r="BP184448" s="90"/>
    </row>
    <row r="184449" spans="68:68" customFormat="1">
      <c r="BP184449" s="90"/>
    </row>
    <row r="184450" spans="68:68" customFormat="1">
      <c r="BP184450" s="90"/>
    </row>
    <row r="184451" spans="68:68" customFormat="1">
      <c r="BP184451" s="90"/>
    </row>
    <row r="184452" spans="68:68" customFormat="1">
      <c r="BP184452" s="90"/>
    </row>
    <row r="184453" spans="68:68" customFormat="1">
      <c r="BP184453" s="90"/>
    </row>
    <row r="184454" spans="68:68" customFormat="1">
      <c r="BP184454" s="90"/>
    </row>
    <row r="184455" spans="68:68" customFormat="1">
      <c r="BP184455" s="90"/>
    </row>
    <row r="184456" spans="68:68" customFormat="1">
      <c r="BP184456" s="90"/>
    </row>
    <row r="184457" spans="68:68" customFormat="1">
      <c r="BP184457" s="90"/>
    </row>
    <row r="184458" spans="68:68" customFormat="1">
      <c r="BP184458" s="90"/>
    </row>
    <row r="184459" spans="68:68" customFormat="1">
      <c r="BP184459" s="90"/>
    </row>
    <row r="184460" spans="68:68" customFormat="1">
      <c r="BP184460" s="90"/>
    </row>
    <row r="184461" spans="68:68" customFormat="1">
      <c r="BP184461" s="90"/>
    </row>
    <row r="184462" spans="68:68" customFormat="1">
      <c r="BP184462" s="90"/>
    </row>
    <row r="184463" spans="68:68" customFormat="1">
      <c r="BP184463" s="90"/>
    </row>
    <row r="184464" spans="68:68" customFormat="1">
      <c r="BP184464" s="90"/>
    </row>
    <row r="184465" spans="68:68" customFormat="1">
      <c r="BP184465" s="90"/>
    </row>
    <row r="184466" spans="68:68" customFormat="1">
      <c r="BP184466" s="90"/>
    </row>
    <row r="184467" spans="68:68" customFormat="1">
      <c r="BP184467" s="90"/>
    </row>
    <row r="184468" spans="68:68" customFormat="1">
      <c r="BP184468" s="90"/>
    </row>
    <row r="184469" spans="68:68" customFormat="1">
      <c r="BP184469" s="90"/>
    </row>
    <row r="184470" spans="68:68" customFormat="1">
      <c r="BP184470" s="90"/>
    </row>
    <row r="184471" spans="68:68" customFormat="1">
      <c r="BP184471" s="90"/>
    </row>
    <row r="184472" spans="68:68" customFormat="1">
      <c r="BP184472" s="90"/>
    </row>
    <row r="184473" spans="68:68" customFormat="1">
      <c r="BP184473" s="90"/>
    </row>
    <row r="184474" spans="68:68" customFormat="1">
      <c r="BP184474" s="90"/>
    </row>
    <row r="184475" spans="68:68" customFormat="1">
      <c r="BP184475" s="90"/>
    </row>
    <row r="184476" spans="68:68" customFormat="1">
      <c r="BP184476" s="90"/>
    </row>
    <row r="184477" spans="68:68" customFormat="1">
      <c r="BP184477" s="90"/>
    </row>
    <row r="184478" spans="68:68" customFormat="1">
      <c r="BP184478" s="90"/>
    </row>
    <row r="184479" spans="68:68" customFormat="1">
      <c r="BP184479" s="90"/>
    </row>
    <row r="184480" spans="68:68" customFormat="1">
      <c r="BP184480" s="90"/>
    </row>
    <row r="184481" spans="68:68" customFormat="1">
      <c r="BP184481" s="90"/>
    </row>
    <row r="184482" spans="68:68" customFormat="1">
      <c r="BP184482" s="90"/>
    </row>
    <row r="184483" spans="68:68" customFormat="1">
      <c r="BP184483" s="90"/>
    </row>
    <row r="184484" spans="68:68" customFormat="1">
      <c r="BP184484" s="90"/>
    </row>
    <row r="184485" spans="68:68" customFormat="1">
      <c r="BP184485" s="90"/>
    </row>
    <row r="184486" spans="68:68" customFormat="1">
      <c r="BP184486" s="90"/>
    </row>
    <row r="184487" spans="68:68" customFormat="1">
      <c r="BP184487" s="90"/>
    </row>
    <row r="184488" spans="68:68" customFormat="1">
      <c r="BP184488" s="90"/>
    </row>
    <row r="184489" spans="68:68" customFormat="1">
      <c r="BP184489" s="90"/>
    </row>
    <row r="184490" spans="68:68" customFormat="1">
      <c r="BP184490" s="90"/>
    </row>
    <row r="184491" spans="68:68" customFormat="1">
      <c r="BP184491" s="90"/>
    </row>
    <row r="184492" spans="68:68" customFormat="1">
      <c r="BP184492" s="90"/>
    </row>
    <row r="184493" spans="68:68" customFormat="1">
      <c r="BP184493" s="90"/>
    </row>
    <row r="184494" spans="68:68" customFormat="1">
      <c r="BP184494" s="90"/>
    </row>
    <row r="184495" spans="68:68" customFormat="1">
      <c r="BP184495" s="90"/>
    </row>
    <row r="184496" spans="68:68" customFormat="1">
      <c r="BP184496" s="90"/>
    </row>
    <row r="184497" spans="68:68" customFormat="1">
      <c r="BP184497" s="90"/>
    </row>
    <row r="184498" spans="68:68" customFormat="1">
      <c r="BP184498" s="90"/>
    </row>
    <row r="184499" spans="68:68" customFormat="1">
      <c r="BP184499" s="90"/>
    </row>
    <row r="184500" spans="68:68" customFormat="1">
      <c r="BP184500" s="90"/>
    </row>
    <row r="184501" spans="68:68" customFormat="1">
      <c r="BP184501" s="90"/>
    </row>
    <row r="184502" spans="68:68" customFormat="1">
      <c r="BP184502" s="90"/>
    </row>
    <row r="184503" spans="68:68" customFormat="1">
      <c r="BP184503" s="90"/>
    </row>
    <row r="184504" spans="68:68" customFormat="1">
      <c r="BP184504" s="90"/>
    </row>
    <row r="184505" spans="68:68" customFormat="1">
      <c r="BP184505" s="90"/>
    </row>
    <row r="184506" spans="68:68" customFormat="1">
      <c r="BP184506" s="90"/>
    </row>
    <row r="184507" spans="68:68" customFormat="1">
      <c r="BP184507" s="90"/>
    </row>
    <row r="184508" spans="68:68" customFormat="1">
      <c r="BP184508" s="90"/>
    </row>
    <row r="184509" spans="68:68" customFormat="1">
      <c r="BP184509" s="90"/>
    </row>
    <row r="184510" spans="68:68" customFormat="1">
      <c r="BP184510" s="90"/>
    </row>
    <row r="184511" spans="68:68" customFormat="1">
      <c r="BP184511" s="90"/>
    </row>
    <row r="184512" spans="68:68" customFormat="1">
      <c r="BP184512" s="90"/>
    </row>
    <row r="184513" spans="68:68" customFormat="1">
      <c r="BP184513" s="90"/>
    </row>
    <row r="184514" spans="68:68" customFormat="1">
      <c r="BP184514" s="90"/>
    </row>
    <row r="184515" spans="68:68" customFormat="1">
      <c r="BP184515" s="90"/>
    </row>
    <row r="184516" spans="68:68" customFormat="1">
      <c r="BP184516" s="90"/>
    </row>
    <row r="184517" spans="68:68" customFormat="1">
      <c r="BP184517" s="90"/>
    </row>
    <row r="184518" spans="68:68" customFormat="1">
      <c r="BP184518" s="90"/>
    </row>
    <row r="184519" spans="68:68" customFormat="1">
      <c r="BP184519" s="90"/>
    </row>
    <row r="184520" spans="68:68" customFormat="1">
      <c r="BP184520" s="90"/>
    </row>
    <row r="184521" spans="68:68" customFormat="1">
      <c r="BP184521" s="90"/>
    </row>
    <row r="184522" spans="68:68" customFormat="1">
      <c r="BP184522" s="90"/>
    </row>
    <row r="184523" spans="68:68" customFormat="1">
      <c r="BP184523" s="90"/>
    </row>
    <row r="184524" spans="68:68" customFormat="1">
      <c r="BP184524" s="90"/>
    </row>
    <row r="184525" spans="68:68" customFormat="1">
      <c r="BP184525" s="90"/>
    </row>
    <row r="184526" spans="68:68" customFormat="1">
      <c r="BP184526" s="90"/>
    </row>
    <row r="184527" spans="68:68" customFormat="1">
      <c r="BP184527" s="90"/>
    </row>
    <row r="184528" spans="68:68" customFormat="1">
      <c r="BP184528" s="90"/>
    </row>
    <row r="184529" spans="68:68" customFormat="1">
      <c r="BP184529" s="90"/>
    </row>
    <row r="184530" spans="68:68" customFormat="1">
      <c r="BP184530" s="90"/>
    </row>
    <row r="184531" spans="68:68" customFormat="1">
      <c r="BP184531" s="90"/>
    </row>
    <row r="184532" spans="68:68" customFormat="1">
      <c r="BP184532" s="90"/>
    </row>
    <row r="184533" spans="68:68" customFormat="1">
      <c r="BP184533" s="90"/>
    </row>
    <row r="184534" spans="68:68" customFormat="1">
      <c r="BP184534" s="90"/>
    </row>
    <row r="184535" spans="68:68" customFormat="1">
      <c r="BP184535" s="90"/>
    </row>
    <row r="184536" spans="68:68" customFormat="1">
      <c r="BP184536" s="90"/>
    </row>
    <row r="184537" spans="68:68" customFormat="1">
      <c r="BP184537" s="90"/>
    </row>
    <row r="184538" spans="68:68" customFormat="1">
      <c r="BP184538" s="90"/>
    </row>
    <row r="184539" spans="68:68" customFormat="1">
      <c r="BP184539" s="90"/>
    </row>
    <row r="184540" spans="68:68" customFormat="1">
      <c r="BP184540" s="90"/>
    </row>
    <row r="184541" spans="68:68" customFormat="1">
      <c r="BP184541" s="90"/>
    </row>
    <row r="184542" spans="68:68" customFormat="1">
      <c r="BP184542" s="90"/>
    </row>
    <row r="184543" spans="68:68" customFormat="1">
      <c r="BP184543" s="90"/>
    </row>
    <row r="184544" spans="68:68" customFormat="1">
      <c r="BP184544" s="90"/>
    </row>
    <row r="184545" spans="68:68" customFormat="1">
      <c r="BP184545" s="90"/>
    </row>
    <row r="184546" spans="68:68" customFormat="1">
      <c r="BP184546" s="90"/>
    </row>
    <row r="184547" spans="68:68" customFormat="1">
      <c r="BP184547" s="90"/>
    </row>
    <row r="184548" spans="68:68" customFormat="1">
      <c r="BP184548" s="90"/>
    </row>
    <row r="184549" spans="68:68" customFormat="1">
      <c r="BP184549" s="90"/>
    </row>
    <row r="184550" spans="68:68" customFormat="1">
      <c r="BP184550" s="90"/>
    </row>
    <row r="184551" spans="68:68" customFormat="1">
      <c r="BP184551" s="90"/>
    </row>
    <row r="184552" spans="68:68" customFormat="1">
      <c r="BP184552" s="90"/>
    </row>
    <row r="184553" spans="68:68" customFormat="1">
      <c r="BP184553" s="90"/>
    </row>
    <row r="184554" spans="68:68" customFormat="1">
      <c r="BP184554" s="90"/>
    </row>
    <row r="184555" spans="68:68" customFormat="1">
      <c r="BP184555" s="90"/>
    </row>
    <row r="184556" spans="68:68" customFormat="1">
      <c r="BP184556" s="90"/>
    </row>
    <row r="184557" spans="68:68" customFormat="1">
      <c r="BP184557" s="90"/>
    </row>
    <row r="184558" spans="68:68" customFormat="1">
      <c r="BP184558" s="90"/>
    </row>
    <row r="184559" spans="68:68" customFormat="1">
      <c r="BP184559" s="90"/>
    </row>
    <row r="184560" spans="68:68" customFormat="1">
      <c r="BP184560" s="90"/>
    </row>
    <row r="184561" spans="68:68" customFormat="1">
      <c r="BP184561" s="90"/>
    </row>
    <row r="184562" spans="68:68" customFormat="1">
      <c r="BP184562" s="90"/>
    </row>
    <row r="184563" spans="68:68" customFormat="1">
      <c r="BP184563" s="90"/>
    </row>
    <row r="184564" spans="68:68" customFormat="1">
      <c r="BP184564" s="90"/>
    </row>
    <row r="184565" spans="68:68" customFormat="1">
      <c r="BP184565" s="90"/>
    </row>
    <row r="184566" spans="68:68" customFormat="1">
      <c r="BP184566" s="90"/>
    </row>
    <row r="184567" spans="68:68" customFormat="1">
      <c r="BP184567" s="90"/>
    </row>
    <row r="184568" spans="68:68" customFormat="1">
      <c r="BP184568" s="90"/>
    </row>
    <row r="184569" spans="68:68" customFormat="1">
      <c r="BP184569" s="90"/>
    </row>
    <row r="184570" spans="68:68" customFormat="1">
      <c r="BP184570" s="90"/>
    </row>
    <row r="184571" spans="68:68" customFormat="1">
      <c r="BP184571" s="90"/>
    </row>
    <row r="184572" spans="68:68" customFormat="1">
      <c r="BP184572" s="90"/>
    </row>
    <row r="184573" spans="68:68" customFormat="1">
      <c r="BP184573" s="90"/>
    </row>
    <row r="184574" spans="68:68" customFormat="1">
      <c r="BP184574" s="90"/>
    </row>
    <row r="184575" spans="68:68" customFormat="1">
      <c r="BP184575" s="90"/>
    </row>
    <row r="184576" spans="68:68" customFormat="1">
      <c r="BP184576" s="90"/>
    </row>
    <row r="184577" spans="68:68" customFormat="1">
      <c r="BP184577" s="90"/>
    </row>
    <row r="184578" spans="68:68" customFormat="1">
      <c r="BP184578" s="90"/>
    </row>
    <row r="184579" spans="68:68" customFormat="1">
      <c r="BP184579" s="90"/>
    </row>
    <row r="184580" spans="68:68" customFormat="1">
      <c r="BP184580" s="90"/>
    </row>
    <row r="184581" spans="68:68" customFormat="1">
      <c r="BP184581" s="90"/>
    </row>
    <row r="184582" spans="68:68" customFormat="1">
      <c r="BP184582" s="90"/>
    </row>
    <row r="184583" spans="68:68" customFormat="1">
      <c r="BP184583" s="90"/>
    </row>
    <row r="184584" spans="68:68" customFormat="1">
      <c r="BP184584" s="90"/>
    </row>
    <row r="184585" spans="68:68" customFormat="1">
      <c r="BP184585" s="90"/>
    </row>
    <row r="184586" spans="68:68" customFormat="1">
      <c r="BP184586" s="90"/>
    </row>
    <row r="184587" spans="68:68" customFormat="1">
      <c r="BP184587" s="90"/>
    </row>
    <row r="184588" spans="68:68" customFormat="1">
      <c r="BP184588" s="90"/>
    </row>
    <row r="184589" spans="68:68" customFormat="1">
      <c r="BP184589" s="90"/>
    </row>
    <row r="184590" spans="68:68" customFormat="1">
      <c r="BP184590" s="90"/>
    </row>
    <row r="184591" spans="68:68" customFormat="1">
      <c r="BP184591" s="90"/>
    </row>
    <row r="184592" spans="68:68" customFormat="1">
      <c r="BP184592" s="90"/>
    </row>
    <row r="184593" spans="68:68" customFormat="1">
      <c r="BP184593" s="90"/>
    </row>
    <row r="184594" spans="68:68" customFormat="1">
      <c r="BP184594" s="90"/>
    </row>
    <row r="184595" spans="68:68" customFormat="1">
      <c r="BP184595" s="90"/>
    </row>
    <row r="184596" spans="68:68" customFormat="1">
      <c r="BP184596" s="90"/>
    </row>
    <row r="184597" spans="68:68" customFormat="1">
      <c r="BP184597" s="90"/>
    </row>
    <row r="184598" spans="68:68" customFormat="1">
      <c r="BP184598" s="90"/>
    </row>
    <row r="184599" spans="68:68" customFormat="1">
      <c r="BP184599" s="90"/>
    </row>
    <row r="184600" spans="68:68" customFormat="1">
      <c r="BP184600" s="90"/>
    </row>
    <row r="184601" spans="68:68" customFormat="1">
      <c r="BP184601" s="90"/>
    </row>
    <row r="184602" spans="68:68" customFormat="1">
      <c r="BP184602" s="90"/>
    </row>
    <row r="184603" spans="68:68" customFormat="1">
      <c r="BP184603" s="90"/>
    </row>
    <row r="184604" spans="68:68" customFormat="1">
      <c r="BP184604" s="90"/>
    </row>
    <row r="184605" spans="68:68" customFormat="1">
      <c r="BP184605" s="90"/>
    </row>
    <row r="184606" spans="68:68" customFormat="1">
      <c r="BP184606" s="90"/>
    </row>
    <row r="184607" spans="68:68" customFormat="1">
      <c r="BP184607" s="90"/>
    </row>
    <row r="184608" spans="68:68" customFormat="1">
      <c r="BP184608" s="90"/>
    </row>
    <row r="184609" spans="68:68" customFormat="1">
      <c r="BP184609" s="90"/>
    </row>
    <row r="184610" spans="68:68" customFormat="1">
      <c r="BP184610" s="90"/>
    </row>
    <row r="184611" spans="68:68" customFormat="1">
      <c r="BP184611" s="90"/>
    </row>
    <row r="184612" spans="68:68" customFormat="1">
      <c r="BP184612" s="90"/>
    </row>
    <row r="184613" spans="68:68" customFormat="1">
      <c r="BP184613" s="90"/>
    </row>
    <row r="184614" spans="68:68" customFormat="1">
      <c r="BP184614" s="90"/>
    </row>
    <row r="184615" spans="68:68" customFormat="1">
      <c r="BP184615" s="90"/>
    </row>
    <row r="184616" spans="68:68" customFormat="1">
      <c r="BP184616" s="90"/>
    </row>
    <row r="184617" spans="68:68" customFormat="1">
      <c r="BP184617" s="90"/>
    </row>
    <row r="184618" spans="68:68" customFormat="1">
      <c r="BP184618" s="90"/>
    </row>
    <row r="184619" spans="68:68" customFormat="1">
      <c r="BP184619" s="90"/>
    </row>
    <row r="184620" spans="68:68" customFormat="1">
      <c r="BP184620" s="90"/>
    </row>
    <row r="184621" spans="68:68" customFormat="1">
      <c r="BP184621" s="90"/>
    </row>
    <row r="184622" spans="68:68" customFormat="1">
      <c r="BP184622" s="90"/>
    </row>
    <row r="184623" spans="68:68" customFormat="1">
      <c r="BP184623" s="90"/>
    </row>
    <row r="184624" spans="68:68" customFormat="1">
      <c r="BP184624" s="90"/>
    </row>
    <row r="184625" spans="68:68" customFormat="1">
      <c r="BP184625" s="90"/>
    </row>
    <row r="184626" spans="68:68" customFormat="1">
      <c r="BP184626" s="90"/>
    </row>
    <row r="184627" spans="68:68" customFormat="1">
      <c r="BP184627" s="90"/>
    </row>
    <row r="184628" spans="68:68" customFormat="1">
      <c r="BP184628" s="90"/>
    </row>
    <row r="184629" spans="68:68" customFormat="1">
      <c r="BP184629" s="90"/>
    </row>
    <row r="184630" spans="68:68" customFormat="1">
      <c r="BP184630" s="90"/>
    </row>
    <row r="184631" spans="68:68" customFormat="1">
      <c r="BP184631" s="90"/>
    </row>
    <row r="184632" spans="68:68" customFormat="1">
      <c r="BP184632" s="90"/>
    </row>
    <row r="184633" spans="68:68" customFormat="1">
      <c r="BP184633" s="90"/>
    </row>
    <row r="184634" spans="68:68" customFormat="1">
      <c r="BP184634" s="90"/>
    </row>
    <row r="184635" spans="68:68" customFormat="1">
      <c r="BP184635" s="90"/>
    </row>
    <row r="184636" spans="68:68" customFormat="1">
      <c r="BP184636" s="90"/>
    </row>
    <row r="184637" spans="68:68" customFormat="1">
      <c r="BP184637" s="90"/>
    </row>
    <row r="184638" spans="68:68" customFormat="1">
      <c r="BP184638" s="90"/>
    </row>
    <row r="184639" spans="68:68" customFormat="1">
      <c r="BP184639" s="90"/>
    </row>
    <row r="184640" spans="68:68" customFormat="1">
      <c r="BP184640" s="90"/>
    </row>
    <row r="184641" spans="68:68" customFormat="1">
      <c r="BP184641" s="90"/>
    </row>
    <row r="184642" spans="68:68" customFormat="1">
      <c r="BP184642" s="90"/>
    </row>
    <row r="184643" spans="68:68" customFormat="1">
      <c r="BP184643" s="90"/>
    </row>
    <row r="184644" spans="68:68" customFormat="1">
      <c r="BP184644" s="90"/>
    </row>
    <row r="184645" spans="68:68" customFormat="1">
      <c r="BP184645" s="90"/>
    </row>
    <row r="184646" spans="68:68" customFormat="1">
      <c r="BP184646" s="90"/>
    </row>
    <row r="184647" spans="68:68" customFormat="1">
      <c r="BP184647" s="90"/>
    </row>
    <row r="184648" spans="68:68" customFormat="1">
      <c r="BP184648" s="90"/>
    </row>
    <row r="184649" spans="68:68" customFormat="1">
      <c r="BP184649" s="90"/>
    </row>
    <row r="184650" spans="68:68" customFormat="1">
      <c r="BP184650" s="90"/>
    </row>
    <row r="184651" spans="68:68" customFormat="1">
      <c r="BP184651" s="90"/>
    </row>
    <row r="184652" spans="68:68" customFormat="1">
      <c r="BP184652" s="90"/>
    </row>
    <row r="184653" spans="68:68" customFormat="1">
      <c r="BP184653" s="90"/>
    </row>
    <row r="184654" spans="68:68" customFormat="1">
      <c r="BP184654" s="90"/>
    </row>
    <row r="184655" spans="68:68" customFormat="1">
      <c r="BP184655" s="90"/>
    </row>
    <row r="184656" spans="68:68" customFormat="1">
      <c r="BP184656" s="90"/>
    </row>
    <row r="184657" spans="68:68" customFormat="1">
      <c r="BP184657" s="90"/>
    </row>
    <row r="184658" spans="68:68" customFormat="1">
      <c r="BP184658" s="90"/>
    </row>
    <row r="184659" spans="68:68" customFormat="1">
      <c r="BP184659" s="90"/>
    </row>
    <row r="184660" spans="68:68" customFormat="1">
      <c r="BP184660" s="90"/>
    </row>
    <row r="184661" spans="68:68" customFormat="1">
      <c r="BP184661" s="90"/>
    </row>
    <row r="184662" spans="68:68" customFormat="1">
      <c r="BP184662" s="90"/>
    </row>
    <row r="184663" spans="68:68" customFormat="1">
      <c r="BP184663" s="90"/>
    </row>
    <row r="184664" spans="68:68" customFormat="1">
      <c r="BP184664" s="90"/>
    </row>
    <row r="184665" spans="68:68" customFormat="1">
      <c r="BP184665" s="90"/>
    </row>
    <row r="184666" spans="68:68" customFormat="1">
      <c r="BP184666" s="90"/>
    </row>
    <row r="184667" spans="68:68" customFormat="1">
      <c r="BP184667" s="90"/>
    </row>
    <row r="184668" spans="68:68" customFormat="1">
      <c r="BP184668" s="90"/>
    </row>
    <row r="184669" spans="68:68" customFormat="1">
      <c r="BP184669" s="90"/>
    </row>
    <row r="184670" spans="68:68" customFormat="1">
      <c r="BP184670" s="90"/>
    </row>
    <row r="184671" spans="68:68" customFormat="1">
      <c r="BP184671" s="90"/>
    </row>
    <row r="184672" spans="68:68" customFormat="1">
      <c r="BP184672" s="90"/>
    </row>
    <row r="184673" spans="68:68" customFormat="1">
      <c r="BP184673" s="90"/>
    </row>
    <row r="184674" spans="68:68" customFormat="1">
      <c r="BP184674" s="90"/>
    </row>
    <row r="184675" spans="68:68" customFormat="1">
      <c r="BP184675" s="90"/>
    </row>
    <row r="184676" spans="68:68" customFormat="1">
      <c r="BP184676" s="90"/>
    </row>
    <row r="184677" spans="68:68" customFormat="1">
      <c r="BP184677" s="90"/>
    </row>
    <row r="184678" spans="68:68" customFormat="1">
      <c r="BP184678" s="90"/>
    </row>
    <row r="184679" spans="68:68" customFormat="1">
      <c r="BP184679" s="90"/>
    </row>
    <row r="184680" spans="68:68" customFormat="1">
      <c r="BP184680" s="90"/>
    </row>
    <row r="184681" spans="68:68" customFormat="1">
      <c r="BP184681" s="90"/>
    </row>
    <row r="184682" spans="68:68" customFormat="1">
      <c r="BP184682" s="90"/>
    </row>
    <row r="184683" spans="68:68" customFormat="1">
      <c r="BP184683" s="90"/>
    </row>
    <row r="184684" spans="68:68" customFormat="1">
      <c r="BP184684" s="90"/>
    </row>
    <row r="184685" spans="68:68" customFormat="1">
      <c r="BP184685" s="90"/>
    </row>
    <row r="184686" spans="68:68" customFormat="1">
      <c r="BP184686" s="90"/>
    </row>
    <row r="184687" spans="68:68" customFormat="1">
      <c r="BP184687" s="90"/>
    </row>
    <row r="184688" spans="68:68" customFormat="1">
      <c r="BP184688" s="90"/>
    </row>
    <row r="184689" spans="68:68" customFormat="1">
      <c r="BP184689" s="90"/>
    </row>
    <row r="184690" spans="68:68" customFormat="1">
      <c r="BP184690" s="90"/>
    </row>
    <row r="184691" spans="68:68" customFormat="1">
      <c r="BP184691" s="90"/>
    </row>
    <row r="184692" spans="68:68" customFormat="1">
      <c r="BP184692" s="90"/>
    </row>
    <row r="184693" spans="68:68" customFormat="1">
      <c r="BP184693" s="90"/>
    </row>
    <row r="184694" spans="68:68" customFormat="1">
      <c r="BP184694" s="90"/>
    </row>
    <row r="184695" spans="68:68" customFormat="1">
      <c r="BP184695" s="90"/>
    </row>
    <row r="184696" spans="68:68" customFormat="1">
      <c r="BP184696" s="90"/>
    </row>
    <row r="184697" spans="68:68" customFormat="1">
      <c r="BP184697" s="90"/>
    </row>
    <row r="184698" spans="68:68" customFormat="1">
      <c r="BP184698" s="90"/>
    </row>
    <row r="184699" spans="68:68" customFormat="1">
      <c r="BP184699" s="90"/>
    </row>
    <row r="184700" spans="68:68" customFormat="1">
      <c r="BP184700" s="90"/>
    </row>
    <row r="184701" spans="68:68" customFormat="1">
      <c r="BP184701" s="90"/>
    </row>
    <row r="184702" spans="68:68" customFormat="1">
      <c r="BP184702" s="90"/>
    </row>
    <row r="184703" spans="68:68" customFormat="1">
      <c r="BP184703" s="90"/>
    </row>
    <row r="184704" spans="68:68" customFormat="1">
      <c r="BP184704" s="90"/>
    </row>
    <row r="184705" spans="68:68" customFormat="1">
      <c r="BP184705" s="90"/>
    </row>
    <row r="184706" spans="68:68" customFormat="1">
      <c r="BP184706" s="90"/>
    </row>
    <row r="184707" spans="68:68" customFormat="1">
      <c r="BP184707" s="90"/>
    </row>
    <row r="184708" spans="68:68" customFormat="1">
      <c r="BP184708" s="90"/>
    </row>
    <row r="184709" spans="68:68" customFormat="1">
      <c r="BP184709" s="90"/>
    </row>
    <row r="184710" spans="68:68" customFormat="1">
      <c r="BP184710" s="90"/>
    </row>
    <row r="184711" spans="68:68" customFormat="1">
      <c r="BP184711" s="90"/>
    </row>
    <row r="184712" spans="68:68" customFormat="1">
      <c r="BP184712" s="90"/>
    </row>
    <row r="184713" spans="68:68" customFormat="1">
      <c r="BP184713" s="90"/>
    </row>
    <row r="184714" spans="68:68" customFormat="1">
      <c r="BP184714" s="90"/>
    </row>
    <row r="184715" spans="68:68" customFormat="1">
      <c r="BP184715" s="90"/>
    </row>
    <row r="184716" spans="68:68" customFormat="1">
      <c r="BP184716" s="90"/>
    </row>
    <row r="184717" spans="68:68" customFormat="1">
      <c r="BP184717" s="90"/>
    </row>
    <row r="184718" spans="68:68" customFormat="1">
      <c r="BP184718" s="90"/>
    </row>
    <row r="184719" spans="68:68" customFormat="1">
      <c r="BP184719" s="90"/>
    </row>
    <row r="184720" spans="68:68" customFormat="1">
      <c r="BP184720" s="90"/>
    </row>
    <row r="184721" spans="68:68" customFormat="1">
      <c r="BP184721" s="90"/>
    </row>
    <row r="184722" spans="68:68" customFormat="1">
      <c r="BP184722" s="90"/>
    </row>
    <row r="184723" spans="68:68" customFormat="1">
      <c r="BP184723" s="90"/>
    </row>
    <row r="184724" spans="68:68" customFormat="1">
      <c r="BP184724" s="90"/>
    </row>
    <row r="184725" spans="68:68" customFormat="1">
      <c r="BP184725" s="90"/>
    </row>
    <row r="184726" spans="68:68" customFormat="1">
      <c r="BP184726" s="90"/>
    </row>
    <row r="184727" spans="68:68" customFormat="1">
      <c r="BP184727" s="90"/>
    </row>
    <row r="184728" spans="68:68" customFormat="1">
      <c r="BP184728" s="90"/>
    </row>
    <row r="184729" spans="68:68" customFormat="1">
      <c r="BP184729" s="90"/>
    </row>
    <row r="184730" spans="68:68" customFormat="1">
      <c r="BP184730" s="90"/>
    </row>
    <row r="184731" spans="68:68" customFormat="1">
      <c r="BP184731" s="90"/>
    </row>
    <row r="184732" spans="68:68" customFormat="1">
      <c r="BP184732" s="90"/>
    </row>
    <row r="184733" spans="68:68" customFormat="1">
      <c r="BP184733" s="90"/>
    </row>
    <row r="184734" spans="68:68" customFormat="1">
      <c r="BP184734" s="90"/>
    </row>
    <row r="184735" spans="68:68" customFormat="1">
      <c r="BP184735" s="90"/>
    </row>
    <row r="184736" spans="68:68" customFormat="1">
      <c r="BP184736" s="90"/>
    </row>
    <row r="184737" spans="68:68" customFormat="1">
      <c r="BP184737" s="90"/>
    </row>
    <row r="184738" spans="68:68" customFormat="1">
      <c r="BP184738" s="90"/>
    </row>
    <row r="184739" spans="68:68" customFormat="1">
      <c r="BP184739" s="90"/>
    </row>
    <row r="184740" spans="68:68" customFormat="1">
      <c r="BP184740" s="90"/>
    </row>
    <row r="184741" spans="68:68" customFormat="1">
      <c r="BP184741" s="90"/>
    </row>
    <row r="184742" spans="68:68" customFormat="1">
      <c r="BP184742" s="90"/>
    </row>
    <row r="184743" spans="68:68" customFormat="1">
      <c r="BP184743" s="90"/>
    </row>
    <row r="184744" spans="68:68" customFormat="1">
      <c r="BP184744" s="90"/>
    </row>
    <row r="184745" spans="68:68" customFormat="1">
      <c r="BP184745" s="90"/>
    </row>
    <row r="184746" spans="68:68" customFormat="1">
      <c r="BP184746" s="90"/>
    </row>
    <row r="184747" spans="68:68" customFormat="1">
      <c r="BP184747" s="90"/>
    </row>
    <row r="184748" spans="68:68" customFormat="1">
      <c r="BP184748" s="90"/>
    </row>
    <row r="184749" spans="68:68" customFormat="1">
      <c r="BP184749" s="90"/>
    </row>
    <row r="184750" spans="68:68" customFormat="1">
      <c r="BP184750" s="90"/>
    </row>
    <row r="184751" spans="68:68" customFormat="1">
      <c r="BP184751" s="90"/>
    </row>
    <row r="184752" spans="68:68" customFormat="1">
      <c r="BP184752" s="90"/>
    </row>
    <row r="184753" spans="68:68" customFormat="1">
      <c r="BP184753" s="90"/>
    </row>
    <row r="184754" spans="68:68" customFormat="1">
      <c r="BP184754" s="90"/>
    </row>
    <row r="184755" spans="68:68" customFormat="1">
      <c r="BP184755" s="90"/>
    </row>
    <row r="184756" spans="68:68" customFormat="1">
      <c r="BP184756" s="90"/>
    </row>
    <row r="184757" spans="68:68" customFormat="1">
      <c r="BP184757" s="90"/>
    </row>
    <row r="184758" spans="68:68" customFormat="1">
      <c r="BP184758" s="90"/>
    </row>
    <row r="184759" spans="68:68" customFormat="1">
      <c r="BP184759" s="90"/>
    </row>
    <row r="184760" spans="68:68" customFormat="1">
      <c r="BP184760" s="90"/>
    </row>
    <row r="184761" spans="68:68" customFormat="1">
      <c r="BP184761" s="90"/>
    </row>
    <row r="184762" spans="68:68" customFormat="1">
      <c r="BP184762" s="90"/>
    </row>
    <row r="184763" spans="68:68" customFormat="1">
      <c r="BP184763" s="90"/>
    </row>
    <row r="184764" spans="68:68" customFormat="1">
      <c r="BP184764" s="90"/>
    </row>
    <row r="184765" spans="68:68" customFormat="1">
      <c r="BP184765" s="90"/>
    </row>
    <row r="184766" spans="68:68" customFormat="1">
      <c r="BP184766" s="90"/>
    </row>
    <row r="184767" spans="68:68" customFormat="1">
      <c r="BP184767" s="90"/>
    </row>
    <row r="184768" spans="68:68" customFormat="1">
      <c r="BP184768" s="90"/>
    </row>
    <row r="184769" spans="68:68" customFormat="1">
      <c r="BP184769" s="90"/>
    </row>
    <row r="184770" spans="68:68" customFormat="1">
      <c r="BP184770" s="90"/>
    </row>
    <row r="184771" spans="68:68" customFormat="1">
      <c r="BP184771" s="90"/>
    </row>
    <row r="184772" spans="68:68" customFormat="1">
      <c r="BP184772" s="90"/>
    </row>
    <row r="184773" spans="68:68" customFormat="1">
      <c r="BP184773" s="90"/>
    </row>
    <row r="184774" spans="68:68" customFormat="1">
      <c r="BP184774" s="90"/>
    </row>
    <row r="184775" spans="68:68" customFormat="1">
      <c r="BP184775" s="90"/>
    </row>
    <row r="184776" spans="68:68" customFormat="1">
      <c r="BP184776" s="90"/>
    </row>
    <row r="184777" spans="68:68" customFormat="1">
      <c r="BP184777" s="90"/>
    </row>
    <row r="184778" spans="68:68" customFormat="1">
      <c r="BP184778" s="90"/>
    </row>
    <row r="184779" spans="68:68" customFormat="1">
      <c r="BP184779" s="90"/>
    </row>
    <row r="184780" spans="68:68" customFormat="1">
      <c r="BP184780" s="90"/>
    </row>
    <row r="184781" spans="68:68" customFormat="1">
      <c r="BP184781" s="90"/>
    </row>
    <row r="184782" spans="68:68" customFormat="1">
      <c r="BP184782" s="90"/>
    </row>
    <row r="184783" spans="68:68" customFormat="1">
      <c r="BP184783" s="90"/>
    </row>
    <row r="184784" spans="68:68" customFormat="1">
      <c r="BP184784" s="90"/>
    </row>
    <row r="184785" spans="68:68" customFormat="1">
      <c r="BP184785" s="90"/>
    </row>
    <row r="184786" spans="68:68" customFormat="1">
      <c r="BP184786" s="90"/>
    </row>
    <row r="184787" spans="68:68" customFormat="1">
      <c r="BP184787" s="90"/>
    </row>
    <row r="184788" spans="68:68" customFormat="1">
      <c r="BP184788" s="90"/>
    </row>
    <row r="184789" spans="68:68" customFormat="1">
      <c r="BP184789" s="90"/>
    </row>
    <row r="184790" spans="68:68" customFormat="1">
      <c r="BP184790" s="90"/>
    </row>
    <row r="184791" spans="68:68" customFormat="1">
      <c r="BP184791" s="90"/>
    </row>
    <row r="184792" spans="68:68" customFormat="1">
      <c r="BP184792" s="90"/>
    </row>
    <row r="184793" spans="68:68" customFormat="1">
      <c r="BP184793" s="90"/>
    </row>
    <row r="184794" spans="68:68" customFormat="1">
      <c r="BP184794" s="90"/>
    </row>
    <row r="184795" spans="68:68" customFormat="1">
      <c r="BP184795" s="90"/>
    </row>
    <row r="184796" spans="68:68" customFormat="1">
      <c r="BP184796" s="90"/>
    </row>
    <row r="184797" spans="68:68" customFormat="1">
      <c r="BP184797" s="90"/>
    </row>
    <row r="184798" spans="68:68" customFormat="1">
      <c r="BP184798" s="90"/>
    </row>
    <row r="184799" spans="68:68" customFormat="1">
      <c r="BP184799" s="90"/>
    </row>
    <row r="184800" spans="68:68" customFormat="1">
      <c r="BP184800" s="90"/>
    </row>
    <row r="184801" spans="68:68" customFormat="1">
      <c r="BP184801" s="90"/>
    </row>
    <row r="184802" spans="68:68" customFormat="1">
      <c r="BP184802" s="90"/>
    </row>
    <row r="184803" spans="68:68" customFormat="1">
      <c r="BP184803" s="90"/>
    </row>
    <row r="184804" spans="68:68" customFormat="1">
      <c r="BP184804" s="90"/>
    </row>
    <row r="184805" spans="68:68" customFormat="1">
      <c r="BP184805" s="90"/>
    </row>
    <row r="184806" spans="68:68" customFormat="1">
      <c r="BP184806" s="90"/>
    </row>
    <row r="184807" spans="68:68" customFormat="1">
      <c r="BP184807" s="90"/>
    </row>
    <row r="184808" spans="68:68" customFormat="1">
      <c r="BP184808" s="90"/>
    </row>
    <row r="184809" spans="68:68" customFormat="1">
      <c r="BP184809" s="90"/>
    </row>
    <row r="184810" spans="68:68" customFormat="1">
      <c r="BP184810" s="90"/>
    </row>
    <row r="184811" spans="68:68" customFormat="1">
      <c r="BP184811" s="90"/>
    </row>
    <row r="184812" spans="68:68" customFormat="1">
      <c r="BP184812" s="90"/>
    </row>
    <row r="184813" spans="68:68" customFormat="1">
      <c r="BP184813" s="90"/>
    </row>
    <row r="184814" spans="68:68" customFormat="1">
      <c r="BP184814" s="90"/>
    </row>
    <row r="184815" spans="68:68" customFormat="1">
      <c r="BP184815" s="90"/>
    </row>
    <row r="184816" spans="68:68" customFormat="1">
      <c r="BP184816" s="90"/>
    </row>
    <row r="184817" spans="68:68" customFormat="1">
      <c r="BP184817" s="90"/>
    </row>
    <row r="184818" spans="68:68" customFormat="1">
      <c r="BP184818" s="90"/>
    </row>
    <row r="184819" spans="68:68" customFormat="1">
      <c r="BP184819" s="90"/>
    </row>
    <row r="184820" spans="68:68" customFormat="1">
      <c r="BP184820" s="90"/>
    </row>
    <row r="184821" spans="68:68" customFormat="1">
      <c r="BP184821" s="90"/>
    </row>
    <row r="184822" spans="68:68" customFormat="1">
      <c r="BP184822" s="90"/>
    </row>
    <row r="184823" spans="68:68" customFormat="1">
      <c r="BP184823" s="90"/>
    </row>
    <row r="184824" spans="68:68" customFormat="1">
      <c r="BP184824" s="90"/>
    </row>
    <row r="184825" spans="68:68" customFormat="1">
      <c r="BP184825" s="90"/>
    </row>
    <row r="184826" spans="68:68" customFormat="1">
      <c r="BP184826" s="90"/>
    </row>
    <row r="184827" spans="68:68" customFormat="1">
      <c r="BP184827" s="90"/>
    </row>
    <row r="184828" spans="68:68" customFormat="1">
      <c r="BP184828" s="90"/>
    </row>
    <row r="184829" spans="68:68" customFormat="1">
      <c r="BP184829" s="90"/>
    </row>
    <row r="184830" spans="68:68" customFormat="1">
      <c r="BP184830" s="90"/>
    </row>
    <row r="184831" spans="68:68" customFormat="1">
      <c r="BP184831" s="90"/>
    </row>
    <row r="184832" spans="68:68" customFormat="1">
      <c r="BP184832" s="90"/>
    </row>
    <row r="184833" spans="68:68" customFormat="1">
      <c r="BP184833" s="90"/>
    </row>
    <row r="184834" spans="68:68" customFormat="1">
      <c r="BP184834" s="90"/>
    </row>
    <row r="184835" spans="68:68" customFormat="1">
      <c r="BP184835" s="90"/>
    </row>
    <row r="184836" spans="68:68" customFormat="1">
      <c r="BP184836" s="90"/>
    </row>
    <row r="184837" spans="68:68" customFormat="1">
      <c r="BP184837" s="90"/>
    </row>
    <row r="184838" spans="68:68" customFormat="1">
      <c r="BP184838" s="90"/>
    </row>
    <row r="184839" spans="68:68" customFormat="1">
      <c r="BP184839" s="90"/>
    </row>
    <row r="184840" spans="68:68" customFormat="1">
      <c r="BP184840" s="90"/>
    </row>
    <row r="184841" spans="68:68" customFormat="1">
      <c r="BP184841" s="90"/>
    </row>
    <row r="184842" spans="68:68" customFormat="1">
      <c r="BP184842" s="90"/>
    </row>
    <row r="184843" spans="68:68" customFormat="1">
      <c r="BP184843" s="90"/>
    </row>
    <row r="184844" spans="68:68" customFormat="1">
      <c r="BP184844" s="90"/>
    </row>
    <row r="184845" spans="68:68" customFormat="1">
      <c r="BP184845" s="90"/>
    </row>
    <row r="184846" spans="68:68" customFormat="1">
      <c r="BP184846" s="90"/>
    </row>
    <row r="184847" spans="68:68" customFormat="1">
      <c r="BP184847" s="90"/>
    </row>
    <row r="184848" spans="68:68" customFormat="1">
      <c r="BP184848" s="90"/>
    </row>
    <row r="184849" spans="68:68" customFormat="1">
      <c r="BP184849" s="90"/>
    </row>
    <row r="184850" spans="68:68" customFormat="1">
      <c r="BP184850" s="90"/>
    </row>
    <row r="184851" spans="68:68" customFormat="1">
      <c r="BP184851" s="90"/>
    </row>
    <row r="184852" spans="68:68" customFormat="1">
      <c r="BP184852" s="90"/>
    </row>
    <row r="184853" spans="68:68" customFormat="1">
      <c r="BP184853" s="90"/>
    </row>
    <row r="184854" spans="68:68" customFormat="1">
      <c r="BP184854" s="90"/>
    </row>
    <row r="184855" spans="68:68" customFormat="1">
      <c r="BP184855" s="90"/>
    </row>
    <row r="184856" spans="68:68" customFormat="1">
      <c r="BP184856" s="90"/>
    </row>
    <row r="184857" spans="68:68" customFormat="1">
      <c r="BP184857" s="90"/>
    </row>
    <row r="184858" spans="68:68" customFormat="1">
      <c r="BP184858" s="90"/>
    </row>
    <row r="184859" spans="68:68" customFormat="1">
      <c r="BP184859" s="90"/>
    </row>
    <row r="184860" spans="68:68" customFormat="1">
      <c r="BP184860" s="90"/>
    </row>
    <row r="184861" spans="68:68" customFormat="1">
      <c r="BP184861" s="90"/>
    </row>
    <row r="184862" spans="68:68" customFormat="1">
      <c r="BP184862" s="90"/>
    </row>
    <row r="184863" spans="68:68" customFormat="1">
      <c r="BP184863" s="90"/>
    </row>
    <row r="184864" spans="68:68" customFormat="1">
      <c r="BP184864" s="90"/>
    </row>
    <row r="184865" spans="68:68" customFormat="1">
      <c r="BP184865" s="90"/>
    </row>
    <row r="184866" spans="68:68" customFormat="1">
      <c r="BP184866" s="90"/>
    </row>
    <row r="184867" spans="68:68" customFormat="1">
      <c r="BP184867" s="90"/>
    </row>
    <row r="184868" spans="68:68" customFormat="1">
      <c r="BP184868" s="90"/>
    </row>
    <row r="184869" spans="68:68" customFormat="1">
      <c r="BP184869" s="90"/>
    </row>
    <row r="184870" spans="68:68" customFormat="1">
      <c r="BP184870" s="90"/>
    </row>
    <row r="184871" spans="68:68" customFormat="1">
      <c r="BP184871" s="90"/>
    </row>
    <row r="184872" spans="68:68" customFormat="1">
      <c r="BP184872" s="90"/>
    </row>
    <row r="184873" spans="68:68" customFormat="1">
      <c r="BP184873" s="90"/>
    </row>
    <row r="184874" spans="68:68" customFormat="1">
      <c r="BP184874" s="90"/>
    </row>
    <row r="184875" spans="68:68" customFormat="1">
      <c r="BP184875" s="90"/>
    </row>
    <row r="184876" spans="68:68" customFormat="1">
      <c r="BP184876" s="90"/>
    </row>
    <row r="184877" spans="68:68" customFormat="1">
      <c r="BP184877" s="90"/>
    </row>
    <row r="184878" spans="68:68" customFormat="1">
      <c r="BP184878" s="90"/>
    </row>
    <row r="184879" spans="68:68" customFormat="1">
      <c r="BP184879" s="90"/>
    </row>
    <row r="184880" spans="68:68" customFormat="1">
      <c r="BP184880" s="90"/>
    </row>
    <row r="184881" spans="68:68" customFormat="1">
      <c r="BP184881" s="90"/>
    </row>
    <row r="184882" spans="68:68" customFormat="1">
      <c r="BP184882" s="90"/>
    </row>
    <row r="184883" spans="68:68" customFormat="1">
      <c r="BP184883" s="90"/>
    </row>
    <row r="184884" spans="68:68" customFormat="1">
      <c r="BP184884" s="90"/>
    </row>
    <row r="184885" spans="68:68" customFormat="1">
      <c r="BP184885" s="90"/>
    </row>
    <row r="184886" spans="68:68" customFormat="1">
      <c r="BP184886" s="90"/>
    </row>
    <row r="184887" spans="68:68" customFormat="1">
      <c r="BP184887" s="90"/>
    </row>
    <row r="184888" spans="68:68" customFormat="1">
      <c r="BP184888" s="90"/>
    </row>
    <row r="184889" spans="68:68" customFormat="1">
      <c r="BP184889" s="90"/>
    </row>
    <row r="184890" spans="68:68" customFormat="1">
      <c r="BP184890" s="90"/>
    </row>
    <row r="184891" spans="68:68" customFormat="1">
      <c r="BP184891" s="90"/>
    </row>
    <row r="184892" spans="68:68" customFormat="1">
      <c r="BP184892" s="90"/>
    </row>
    <row r="184893" spans="68:68" customFormat="1">
      <c r="BP184893" s="90"/>
    </row>
    <row r="184894" spans="68:68" customFormat="1">
      <c r="BP184894" s="90"/>
    </row>
    <row r="184895" spans="68:68" customFormat="1">
      <c r="BP184895" s="90"/>
    </row>
    <row r="184896" spans="68:68" customFormat="1">
      <c r="BP184896" s="90"/>
    </row>
    <row r="184897" spans="68:68" customFormat="1">
      <c r="BP184897" s="90"/>
    </row>
    <row r="184898" spans="68:68" customFormat="1">
      <c r="BP184898" s="90"/>
    </row>
    <row r="184899" spans="68:68" customFormat="1">
      <c r="BP184899" s="90"/>
    </row>
    <row r="184900" spans="68:68" customFormat="1">
      <c r="BP184900" s="90"/>
    </row>
    <row r="184901" spans="68:68" customFormat="1">
      <c r="BP184901" s="90"/>
    </row>
    <row r="184902" spans="68:68" customFormat="1">
      <c r="BP184902" s="90"/>
    </row>
    <row r="184903" spans="68:68" customFormat="1">
      <c r="BP184903" s="90"/>
    </row>
    <row r="184904" spans="68:68" customFormat="1">
      <c r="BP184904" s="90"/>
    </row>
    <row r="184905" spans="68:68" customFormat="1">
      <c r="BP184905" s="90"/>
    </row>
    <row r="184906" spans="68:68" customFormat="1">
      <c r="BP184906" s="90"/>
    </row>
    <row r="184907" spans="68:68" customFormat="1">
      <c r="BP184907" s="90"/>
    </row>
    <row r="184908" spans="68:68" customFormat="1">
      <c r="BP184908" s="90"/>
    </row>
    <row r="184909" spans="68:68" customFormat="1">
      <c r="BP184909" s="90"/>
    </row>
    <row r="184910" spans="68:68" customFormat="1">
      <c r="BP184910" s="90"/>
    </row>
    <row r="184911" spans="68:68" customFormat="1">
      <c r="BP184911" s="90"/>
    </row>
    <row r="184912" spans="68:68" customFormat="1">
      <c r="BP184912" s="90"/>
    </row>
    <row r="184913" spans="68:68" customFormat="1">
      <c r="BP184913" s="90"/>
    </row>
    <row r="184914" spans="68:68" customFormat="1">
      <c r="BP184914" s="90"/>
    </row>
    <row r="184915" spans="68:68" customFormat="1">
      <c r="BP184915" s="90"/>
    </row>
    <row r="184916" spans="68:68" customFormat="1">
      <c r="BP184916" s="90"/>
    </row>
    <row r="184917" spans="68:68" customFormat="1">
      <c r="BP184917" s="90"/>
    </row>
    <row r="184918" spans="68:68" customFormat="1">
      <c r="BP184918" s="90"/>
    </row>
    <row r="184919" spans="68:68" customFormat="1">
      <c r="BP184919" s="90"/>
    </row>
    <row r="184920" spans="68:68" customFormat="1">
      <c r="BP184920" s="90"/>
    </row>
    <row r="184921" spans="68:68" customFormat="1">
      <c r="BP184921" s="90"/>
    </row>
    <row r="184922" spans="68:68" customFormat="1">
      <c r="BP184922" s="90"/>
    </row>
    <row r="184923" spans="68:68" customFormat="1">
      <c r="BP184923" s="90"/>
    </row>
    <row r="184924" spans="68:68" customFormat="1">
      <c r="BP184924" s="90"/>
    </row>
    <row r="184925" spans="68:68" customFormat="1">
      <c r="BP184925" s="90"/>
    </row>
    <row r="184926" spans="68:68" customFormat="1">
      <c r="BP184926" s="90"/>
    </row>
    <row r="184927" spans="68:68" customFormat="1">
      <c r="BP184927" s="90"/>
    </row>
    <row r="184928" spans="68:68" customFormat="1">
      <c r="BP184928" s="90"/>
    </row>
    <row r="184929" spans="68:68" customFormat="1">
      <c r="BP184929" s="90"/>
    </row>
    <row r="184930" spans="68:68" customFormat="1">
      <c r="BP184930" s="90"/>
    </row>
    <row r="184931" spans="68:68" customFormat="1">
      <c r="BP184931" s="90"/>
    </row>
    <row r="184932" spans="68:68" customFormat="1">
      <c r="BP184932" s="90"/>
    </row>
    <row r="184933" spans="68:68" customFormat="1">
      <c r="BP184933" s="90"/>
    </row>
    <row r="184934" spans="68:68" customFormat="1">
      <c r="BP184934" s="90"/>
    </row>
    <row r="184935" spans="68:68" customFormat="1">
      <c r="BP184935" s="90"/>
    </row>
    <row r="184936" spans="68:68" customFormat="1">
      <c r="BP184936" s="90"/>
    </row>
    <row r="184937" spans="68:68" customFormat="1">
      <c r="BP184937" s="90"/>
    </row>
    <row r="184938" spans="68:68" customFormat="1">
      <c r="BP184938" s="90"/>
    </row>
    <row r="184939" spans="68:68" customFormat="1">
      <c r="BP184939" s="90"/>
    </row>
    <row r="184940" spans="68:68" customFormat="1">
      <c r="BP184940" s="90"/>
    </row>
    <row r="184941" spans="68:68" customFormat="1">
      <c r="BP184941" s="90"/>
    </row>
    <row r="184942" spans="68:68" customFormat="1">
      <c r="BP184942" s="90"/>
    </row>
    <row r="184943" spans="68:68" customFormat="1">
      <c r="BP184943" s="90"/>
    </row>
    <row r="184944" spans="68:68" customFormat="1">
      <c r="BP184944" s="90"/>
    </row>
    <row r="184945" spans="68:68" customFormat="1">
      <c r="BP184945" s="90"/>
    </row>
    <row r="184946" spans="68:68" customFormat="1">
      <c r="BP184946" s="90"/>
    </row>
    <row r="184947" spans="68:68" customFormat="1">
      <c r="BP184947" s="90"/>
    </row>
    <row r="184948" spans="68:68" customFormat="1">
      <c r="BP184948" s="90"/>
    </row>
    <row r="184949" spans="68:68" customFormat="1">
      <c r="BP184949" s="90"/>
    </row>
    <row r="184950" spans="68:68" customFormat="1">
      <c r="BP184950" s="90"/>
    </row>
    <row r="184951" spans="68:68" customFormat="1">
      <c r="BP184951" s="90"/>
    </row>
    <row r="184952" spans="68:68" customFormat="1">
      <c r="BP184952" s="90"/>
    </row>
    <row r="184953" spans="68:68" customFormat="1">
      <c r="BP184953" s="90"/>
    </row>
    <row r="184954" spans="68:68" customFormat="1">
      <c r="BP184954" s="90"/>
    </row>
    <row r="184955" spans="68:68" customFormat="1">
      <c r="BP184955" s="90"/>
    </row>
    <row r="184956" spans="68:68" customFormat="1">
      <c r="BP184956" s="90"/>
    </row>
    <row r="184957" spans="68:68" customFormat="1">
      <c r="BP184957" s="90"/>
    </row>
    <row r="184958" spans="68:68" customFormat="1">
      <c r="BP184958" s="90"/>
    </row>
    <row r="184959" spans="68:68" customFormat="1">
      <c r="BP184959" s="90"/>
    </row>
    <row r="184960" spans="68:68" customFormat="1">
      <c r="BP184960" s="90"/>
    </row>
    <row r="184961" spans="68:68" customFormat="1">
      <c r="BP184961" s="90"/>
    </row>
    <row r="184962" spans="68:68" customFormat="1">
      <c r="BP184962" s="90"/>
    </row>
    <row r="184963" spans="68:68" customFormat="1">
      <c r="BP184963" s="90"/>
    </row>
    <row r="184964" spans="68:68" customFormat="1">
      <c r="BP184964" s="90"/>
    </row>
    <row r="184965" spans="68:68" customFormat="1">
      <c r="BP184965" s="90"/>
    </row>
    <row r="184966" spans="68:68" customFormat="1">
      <c r="BP184966" s="90"/>
    </row>
    <row r="184967" spans="68:68" customFormat="1">
      <c r="BP184967" s="90"/>
    </row>
    <row r="184968" spans="68:68" customFormat="1">
      <c r="BP184968" s="90"/>
    </row>
    <row r="184969" spans="68:68" customFormat="1">
      <c r="BP184969" s="90"/>
    </row>
    <row r="184970" spans="68:68" customFormat="1">
      <c r="BP184970" s="90"/>
    </row>
    <row r="184971" spans="68:68" customFormat="1">
      <c r="BP184971" s="90"/>
    </row>
    <row r="184972" spans="68:68" customFormat="1">
      <c r="BP184972" s="90"/>
    </row>
    <row r="184973" spans="68:68" customFormat="1">
      <c r="BP184973" s="90"/>
    </row>
    <row r="184974" spans="68:68" customFormat="1">
      <c r="BP184974" s="90"/>
    </row>
    <row r="184975" spans="68:68" customFormat="1">
      <c r="BP184975" s="90"/>
    </row>
    <row r="184976" spans="68:68" customFormat="1">
      <c r="BP184976" s="90"/>
    </row>
    <row r="184977" spans="68:68" customFormat="1">
      <c r="BP184977" s="90"/>
    </row>
    <row r="184978" spans="68:68" customFormat="1">
      <c r="BP184978" s="90"/>
    </row>
    <row r="184979" spans="68:68" customFormat="1">
      <c r="BP184979" s="90"/>
    </row>
    <row r="184980" spans="68:68" customFormat="1">
      <c r="BP184980" s="90"/>
    </row>
    <row r="184981" spans="68:68" customFormat="1">
      <c r="BP184981" s="90"/>
    </row>
    <row r="184982" spans="68:68" customFormat="1">
      <c r="BP184982" s="90"/>
    </row>
    <row r="184983" spans="68:68" customFormat="1">
      <c r="BP184983" s="90"/>
    </row>
    <row r="184984" spans="68:68" customFormat="1">
      <c r="BP184984" s="90"/>
    </row>
    <row r="184985" spans="68:68" customFormat="1">
      <c r="BP184985" s="90"/>
    </row>
    <row r="184986" spans="68:68" customFormat="1">
      <c r="BP184986" s="90"/>
    </row>
    <row r="184987" spans="68:68" customFormat="1">
      <c r="BP184987" s="90"/>
    </row>
    <row r="184988" spans="68:68" customFormat="1">
      <c r="BP184988" s="90"/>
    </row>
    <row r="184989" spans="68:68" customFormat="1">
      <c r="BP184989" s="90"/>
    </row>
    <row r="184990" spans="68:68" customFormat="1">
      <c r="BP184990" s="90"/>
    </row>
    <row r="184991" spans="68:68" customFormat="1">
      <c r="BP184991" s="90"/>
    </row>
    <row r="184992" spans="68:68" customFormat="1">
      <c r="BP184992" s="90"/>
    </row>
    <row r="184993" spans="68:68" customFormat="1">
      <c r="BP184993" s="90"/>
    </row>
    <row r="184994" spans="68:68" customFormat="1">
      <c r="BP184994" s="90"/>
    </row>
    <row r="184995" spans="68:68" customFormat="1">
      <c r="BP184995" s="90"/>
    </row>
    <row r="184996" spans="68:68" customFormat="1">
      <c r="BP184996" s="90"/>
    </row>
    <row r="184997" spans="68:68" customFormat="1">
      <c r="BP184997" s="90"/>
    </row>
    <row r="184998" spans="68:68" customFormat="1">
      <c r="BP184998" s="90"/>
    </row>
    <row r="184999" spans="68:68" customFormat="1">
      <c r="BP184999" s="90"/>
    </row>
    <row r="185000" spans="68:68" customFormat="1">
      <c r="BP185000" s="90"/>
    </row>
    <row r="185001" spans="68:68" customFormat="1">
      <c r="BP185001" s="90"/>
    </row>
    <row r="185002" spans="68:68" customFormat="1">
      <c r="BP185002" s="90"/>
    </row>
    <row r="185003" spans="68:68" customFormat="1">
      <c r="BP185003" s="90"/>
    </row>
    <row r="185004" spans="68:68" customFormat="1">
      <c r="BP185004" s="90"/>
    </row>
    <row r="185005" spans="68:68" customFormat="1">
      <c r="BP185005" s="90"/>
    </row>
    <row r="185006" spans="68:68" customFormat="1">
      <c r="BP185006" s="90"/>
    </row>
    <row r="185007" spans="68:68" customFormat="1">
      <c r="BP185007" s="90"/>
    </row>
    <row r="185008" spans="68:68" customFormat="1">
      <c r="BP185008" s="90"/>
    </row>
    <row r="185009" spans="68:68" customFormat="1">
      <c r="BP185009" s="90"/>
    </row>
    <row r="185010" spans="68:68" customFormat="1">
      <c r="BP185010" s="90"/>
    </row>
    <row r="185011" spans="68:68" customFormat="1">
      <c r="BP185011" s="90"/>
    </row>
    <row r="185012" spans="68:68" customFormat="1">
      <c r="BP185012" s="90"/>
    </row>
    <row r="185013" spans="68:68" customFormat="1">
      <c r="BP185013" s="90"/>
    </row>
    <row r="185014" spans="68:68" customFormat="1">
      <c r="BP185014" s="90"/>
    </row>
    <row r="185015" spans="68:68" customFormat="1">
      <c r="BP185015" s="90"/>
    </row>
    <row r="185016" spans="68:68" customFormat="1">
      <c r="BP185016" s="90"/>
    </row>
    <row r="185017" spans="68:68" customFormat="1">
      <c r="BP185017" s="90"/>
    </row>
    <row r="185018" spans="68:68" customFormat="1">
      <c r="BP185018" s="90"/>
    </row>
    <row r="185019" spans="68:68" customFormat="1">
      <c r="BP185019" s="90"/>
    </row>
    <row r="185020" spans="68:68" customFormat="1">
      <c r="BP185020" s="90"/>
    </row>
    <row r="185021" spans="68:68" customFormat="1">
      <c r="BP185021" s="90"/>
    </row>
    <row r="185022" spans="68:68" customFormat="1">
      <c r="BP185022" s="90"/>
    </row>
    <row r="185023" spans="68:68" customFormat="1">
      <c r="BP185023" s="90"/>
    </row>
    <row r="185024" spans="68:68" customFormat="1">
      <c r="BP185024" s="90"/>
    </row>
    <row r="185025" spans="68:68" customFormat="1">
      <c r="BP185025" s="90"/>
    </row>
    <row r="185026" spans="68:68" customFormat="1">
      <c r="BP185026" s="90"/>
    </row>
    <row r="185027" spans="68:68" customFormat="1">
      <c r="BP185027" s="90"/>
    </row>
    <row r="185028" spans="68:68" customFormat="1">
      <c r="BP185028" s="90"/>
    </row>
    <row r="185029" spans="68:68" customFormat="1">
      <c r="BP185029" s="90"/>
    </row>
    <row r="185030" spans="68:68" customFormat="1">
      <c r="BP185030" s="90"/>
    </row>
    <row r="185031" spans="68:68" customFormat="1">
      <c r="BP185031" s="90"/>
    </row>
    <row r="185032" spans="68:68" customFormat="1">
      <c r="BP185032" s="90"/>
    </row>
    <row r="185033" spans="68:68" customFormat="1">
      <c r="BP185033" s="90"/>
    </row>
    <row r="185034" spans="68:68" customFormat="1">
      <c r="BP185034" s="90"/>
    </row>
    <row r="185035" spans="68:68" customFormat="1">
      <c r="BP185035" s="90"/>
    </row>
    <row r="185036" spans="68:68" customFormat="1">
      <c r="BP185036" s="90"/>
    </row>
    <row r="185037" spans="68:68" customFormat="1">
      <c r="BP185037" s="90"/>
    </row>
    <row r="185038" spans="68:68" customFormat="1">
      <c r="BP185038" s="90"/>
    </row>
    <row r="185039" spans="68:68" customFormat="1">
      <c r="BP185039" s="90"/>
    </row>
    <row r="185040" spans="68:68" customFormat="1">
      <c r="BP185040" s="90"/>
    </row>
    <row r="185041" spans="68:68" customFormat="1">
      <c r="BP185041" s="90"/>
    </row>
    <row r="185042" spans="68:68" customFormat="1">
      <c r="BP185042" s="90"/>
    </row>
    <row r="185043" spans="68:68" customFormat="1">
      <c r="BP185043" s="90"/>
    </row>
    <row r="185044" spans="68:68" customFormat="1">
      <c r="BP185044" s="90"/>
    </row>
    <row r="185045" spans="68:68" customFormat="1">
      <c r="BP185045" s="90"/>
    </row>
    <row r="185046" spans="68:68" customFormat="1">
      <c r="BP185046" s="90"/>
    </row>
    <row r="185047" spans="68:68" customFormat="1">
      <c r="BP185047" s="90"/>
    </row>
    <row r="185048" spans="68:68" customFormat="1">
      <c r="BP185048" s="90"/>
    </row>
    <row r="185049" spans="68:68" customFormat="1">
      <c r="BP185049" s="90"/>
    </row>
    <row r="185050" spans="68:68" customFormat="1">
      <c r="BP185050" s="90"/>
    </row>
    <row r="185051" spans="68:68" customFormat="1">
      <c r="BP185051" s="90"/>
    </row>
    <row r="185052" spans="68:68" customFormat="1">
      <c r="BP185052" s="90"/>
    </row>
    <row r="185053" spans="68:68" customFormat="1">
      <c r="BP185053" s="90"/>
    </row>
    <row r="185054" spans="68:68" customFormat="1">
      <c r="BP185054" s="90"/>
    </row>
    <row r="185055" spans="68:68" customFormat="1">
      <c r="BP185055" s="90"/>
    </row>
    <row r="185056" spans="68:68" customFormat="1">
      <c r="BP185056" s="90"/>
    </row>
    <row r="185057" spans="68:68" customFormat="1">
      <c r="BP185057" s="90"/>
    </row>
    <row r="185058" spans="68:68" customFormat="1">
      <c r="BP185058" s="90"/>
    </row>
    <row r="185059" spans="68:68" customFormat="1">
      <c r="BP185059" s="90"/>
    </row>
    <row r="185060" spans="68:68" customFormat="1">
      <c r="BP185060" s="90"/>
    </row>
    <row r="185061" spans="68:68" customFormat="1">
      <c r="BP185061" s="90"/>
    </row>
    <row r="185062" spans="68:68" customFormat="1">
      <c r="BP185062" s="90"/>
    </row>
    <row r="185063" spans="68:68" customFormat="1">
      <c r="BP185063" s="90"/>
    </row>
    <row r="185064" spans="68:68" customFormat="1">
      <c r="BP185064" s="90"/>
    </row>
    <row r="185065" spans="68:68" customFormat="1">
      <c r="BP185065" s="90"/>
    </row>
    <row r="185066" spans="68:68" customFormat="1">
      <c r="BP185066" s="90"/>
    </row>
    <row r="185067" spans="68:68" customFormat="1">
      <c r="BP185067" s="90"/>
    </row>
    <row r="185068" spans="68:68" customFormat="1">
      <c r="BP185068" s="90"/>
    </row>
    <row r="185069" spans="68:68" customFormat="1">
      <c r="BP185069" s="90"/>
    </row>
    <row r="185070" spans="68:68" customFormat="1">
      <c r="BP185070" s="90"/>
    </row>
    <row r="185071" spans="68:68" customFormat="1">
      <c r="BP185071" s="90"/>
    </row>
    <row r="185072" spans="68:68" customFormat="1">
      <c r="BP185072" s="90"/>
    </row>
    <row r="185073" spans="68:68" customFormat="1">
      <c r="BP185073" s="90"/>
    </row>
    <row r="185074" spans="68:68" customFormat="1">
      <c r="BP185074" s="90"/>
    </row>
    <row r="185075" spans="68:68" customFormat="1">
      <c r="BP185075" s="90"/>
    </row>
    <row r="185076" spans="68:68" customFormat="1">
      <c r="BP185076" s="90"/>
    </row>
    <row r="185077" spans="68:68" customFormat="1">
      <c r="BP185077" s="90"/>
    </row>
    <row r="185078" spans="68:68" customFormat="1">
      <c r="BP185078" s="90"/>
    </row>
    <row r="185079" spans="68:68" customFormat="1">
      <c r="BP185079" s="90"/>
    </row>
    <row r="185080" spans="68:68" customFormat="1">
      <c r="BP185080" s="90"/>
    </row>
    <row r="185081" spans="68:68" customFormat="1">
      <c r="BP185081" s="90"/>
    </row>
    <row r="185082" spans="68:68" customFormat="1">
      <c r="BP185082" s="90"/>
    </row>
    <row r="185083" spans="68:68" customFormat="1">
      <c r="BP185083" s="90"/>
    </row>
    <row r="185084" spans="68:68" customFormat="1">
      <c r="BP185084" s="90"/>
    </row>
    <row r="185085" spans="68:68" customFormat="1">
      <c r="BP185085" s="90"/>
    </row>
    <row r="185086" spans="68:68" customFormat="1">
      <c r="BP185086" s="90"/>
    </row>
    <row r="185087" spans="68:68" customFormat="1">
      <c r="BP185087" s="90"/>
    </row>
    <row r="185088" spans="68:68" customFormat="1">
      <c r="BP185088" s="90"/>
    </row>
    <row r="185089" spans="68:68" customFormat="1">
      <c r="BP185089" s="90"/>
    </row>
    <row r="185090" spans="68:68" customFormat="1">
      <c r="BP185090" s="90"/>
    </row>
    <row r="185091" spans="68:68" customFormat="1">
      <c r="BP185091" s="90"/>
    </row>
    <row r="185092" spans="68:68" customFormat="1">
      <c r="BP185092" s="90"/>
    </row>
    <row r="185093" spans="68:68" customFormat="1">
      <c r="BP185093" s="90"/>
    </row>
    <row r="185094" spans="68:68" customFormat="1">
      <c r="BP185094" s="90"/>
    </row>
    <row r="185095" spans="68:68" customFormat="1">
      <c r="BP185095" s="90"/>
    </row>
    <row r="185096" spans="68:68" customFormat="1">
      <c r="BP185096" s="90"/>
    </row>
    <row r="185097" spans="68:68" customFormat="1">
      <c r="BP185097" s="90"/>
    </row>
    <row r="185098" spans="68:68" customFormat="1">
      <c r="BP185098" s="90"/>
    </row>
    <row r="185099" spans="68:68" customFormat="1">
      <c r="BP185099" s="90"/>
    </row>
    <row r="185100" spans="68:68" customFormat="1">
      <c r="BP185100" s="90"/>
    </row>
    <row r="185101" spans="68:68" customFormat="1">
      <c r="BP185101" s="90"/>
    </row>
    <row r="185102" spans="68:68" customFormat="1">
      <c r="BP185102" s="90"/>
    </row>
    <row r="185103" spans="68:68" customFormat="1">
      <c r="BP185103" s="90"/>
    </row>
    <row r="185104" spans="68:68" customFormat="1">
      <c r="BP185104" s="90"/>
    </row>
    <row r="185105" spans="68:68" customFormat="1">
      <c r="BP185105" s="90"/>
    </row>
    <row r="185106" spans="68:68" customFormat="1">
      <c r="BP185106" s="90"/>
    </row>
    <row r="185107" spans="68:68" customFormat="1">
      <c r="BP185107" s="90"/>
    </row>
    <row r="185108" spans="68:68" customFormat="1">
      <c r="BP185108" s="90"/>
    </row>
    <row r="185109" spans="68:68" customFormat="1">
      <c r="BP185109" s="90"/>
    </row>
    <row r="185110" spans="68:68" customFormat="1">
      <c r="BP185110" s="90"/>
    </row>
    <row r="185111" spans="68:68" customFormat="1">
      <c r="BP185111" s="90"/>
    </row>
    <row r="185112" spans="68:68" customFormat="1">
      <c r="BP185112" s="90"/>
    </row>
    <row r="185113" spans="68:68" customFormat="1">
      <c r="BP185113" s="90"/>
    </row>
    <row r="185114" spans="68:68" customFormat="1">
      <c r="BP185114" s="90"/>
    </row>
    <row r="185115" spans="68:68" customFormat="1">
      <c r="BP185115" s="90"/>
    </row>
    <row r="185116" spans="68:68" customFormat="1">
      <c r="BP185116" s="90"/>
    </row>
    <row r="185117" spans="68:68" customFormat="1">
      <c r="BP185117" s="90"/>
    </row>
    <row r="185118" spans="68:68" customFormat="1">
      <c r="BP185118" s="90"/>
    </row>
    <row r="185119" spans="68:68" customFormat="1">
      <c r="BP185119" s="90"/>
    </row>
    <row r="185120" spans="68:68" customFormat="1">
      <c r="BP185120" s="90"/>
    </row>
    <row r="185121" spans="68:68" customFormat="1">
      <c r="BP185121" s="90"/>
    </row>
    <row r="185122" spans="68:68" customFormat="1">
      <c r="BP185122" s="90"/>
    </row>
    <row r="185123" spans="68:68" customFormat="1">
      <c r="BP185123" s="90"/>
    </row>
    <row r="185124" spans="68:68" customFormat="1">
      <c r="BP185124" s="90"/>
    </row>
    <row r="185125" spans="68:68" customFormat="1">
      <c r="BP185125" s="90"/>
    </row>
    <row r="185126" spans="68:68" customFormat="1">
      <c r="BP185126" s="90"/>
    </row>
    <row r="185127" spans="68:68" customFormat="1">
      <c r="BP185127" s="90"/>
    </row>
    <row r="185128" spans="68:68" customFormat="1">
      <c r="BP185128" s="90"/>
    </row>
    <row r="185129" spans="68:68" customFormat="1">
      <c r="BP185129" s="90"/>
    </row>
    <row r="185130" spans="68:68" customFormat="1">
      <c r="BP185130" s="90"/>
    </row>
    <row r="185131" spans="68:68" customFormat="1">
      <c r="BP185131" s="90"/>
    </row>
    <row r="185132" spans="68:68" customFormat="1">
      <c r="BP185132" s="90"/>
    </row>
    <row r="185133" spans="68:68" customFormat="1">
      <c r="BP185133" s="90"/>
    </row>
    <row r="185134" spans="68:68" customFormat="1">
      <c r="BP185134" s="90"/>
    </row>
    <row r="185135" spans="68:68" customFormat="1">
      <c r="BP185135" s="90"/>
    </row>
    <row r="185136" spans="68:68" customFormat="1">
      <c r="BP185136" s="90"/>
    </row>
    <row r="185137" spans="68:68" customFormat="1">
      <c r="BP185137" s="90"/>
    </row>
    <row r="185138" spans="68:68" customFormat="1">
      <c r="BP185138" s="90"/>
    </row>
    <row r="185139" spans="68:68" customFormat="1">
      <c r="BP185139" s="90"/>
    </row>
    <row r="185140" spans="68:68" customFormat="1">
      <c r="BP185140" s="90"/>
    </row>
    <row r="185141" spans="68:68" customFormat="1">
      <c r="BP185141" s="90"/>
    </row>
    <row r="185142" spans="68:68" customFormat="1">
      <c r="BP185142" s="90"/>
    </row>
    <row r="185143" spans="68:68" customFormat="1">
      <c r="BP185143" s="90"/>
    </row>
    <row r="185144" spans="68:68" customFormat="1">
      <c r="BP185144" s="90"/>
    </row>
    <row r="185145" spans="68:68" customFormat="1">
      <c r="BP185145" s="90"/>
    </row>
    <row r="185146" spans="68:68" customFormat="1">
      <c r="BP185146" s="90"/>
    </row>
    <row r="185147" spans="68:68" customFormat="1">
      <c r="BP185147" s="90"/>
    </row>
    <row r="185148" spans="68:68" customFormat="1">
      <c r="BP185148" s="90"/>
    </row>
    <row r="185149" spans="68:68" customFormat="1">
      <c r="BP185149" s="90"/>
    </row>
    <row r="185150" spans="68:68" customFormat="1">
      <c r="BP185150" s="90"/>
    </row>
    <row r="185151" spans="68:68" customFormat="1">
      <c r="BP185151" s="90"/>
    </row>
    <row r="185152" spans="68:68" customFormat="1">
      <c r="BP185152" s="90"/>
    </row>
    <row r="185153" spans="68:68" customFormat="1">
      <c r="BP185153" s="90"/>
    </row>
    <row r="185154" spans="68:68" customFormat="1">
      <c r="BP185154" s="90"/>
    </row>
    <row r="185155" spans="68:68" customFormat="1">
      <c r="BP185155" s="90"/>
    </row>
    <row r="185156" spans="68:68" customFormat="1">
      <c r="BP185156" s="90"/>
    </row>
    <row r="185157" spans="68:68" customFormat="1">
      <c r="BP185157" s="90"/>
    </row>
    <row r="185158" spans="68:68" customFormat="1">
      <c r="BP185158" s="90"/>
    </row>
    <row r="185159" spans="68:68" customFormat="1">
      <c r="BP185159" s="90"/>
    </row>
    <row r="185160" spans="68:68" customFormat="1">
      <c r="BP185160" s="90"/>
    </row>
    <row r="185161" spans="68:68" customFormat="1">
      <c r="BP185161" s="90"/>
    </row>
    <row r="185162" spans="68:68" customFormat="1">
      <c r="BP185162" s="90"/>
    </row>
    <row r="185163" spans="68:68" customFormat="1">
      <c r="BP185163" s="90"/>
    </row>
    <row r="185164" spans="68:68" customFormat="1">
      <c r="BP185164" s="90"/>
    </row>
    <row r="185165" spans="68:68" customFormat="1">
      <c r="BP185165" s="90"/>
    </row>
    <row r="185166" spans="68:68" customFormat="1">
      <c r="BP185166" s="90"/>
    </row>
    <row r="185167" spans="68:68" customFormat="1">
      <c r="BP185167" s="90"/>
    </row>
    <row r="185168" spans="68:68" customFormat="1">
      <c r="BP185168" s="90"/>
    </row>
    <row r="185169" spans="68:68" customFormat="1">
      <c r="BP185169" s="90"/>
    </row>
    <row r="185170" spans="68:68" customFormat="1">
      <c r="BP185170" s="90"/>
    </row>
    <row r="185171" spans="68:68" customFormat="1">
      <c r="BP185171" s="90"/>
    </row>
    <row r="185172" spans="68:68" customFormat="1">
      <c r="BP185172" s="90"/>
    </row>
    <row r="185173" spans="68:68" customFormat="1">
      <c r="BP185173" s="90"/>
    </row>
    <row r="185174" spans="68:68" customFormat="1">
      <c r="BP185174" s="90"/>
    </row>
    <row r="185175" spans="68:68" customFormat="1">
      <c r="BP185175" s="90"/>
    </row>
    <row r="185176" spans="68:68" customFormat="1">
      <c r="BP185176" s="90"/>
    </row>
    <row r="185177" spans="68:68" customFormat="1">
      <c r="BP185177" s="90"/>
    </row>
    <row r="185178" spans="68:68" customFormat="1">
      <c r="BP185178" s="90"/>
    </row>
    <row r="185179" spans="68:68" customFormat="1">
      <c r="BP185179" s="90"/>
    </row>
    <row r="185180" spans="68:68" customFormat="1">
      <c r="BP185180" s="90"/>
    </row>
    <row r="185181" spans="68:68" customFormat="1">
      <c r="BP185181" s="90"/>
    </row>
    <row r="185182" spans="68:68" customFormat="1">
      <c r="BP185182" s="90"/>
    </row>
    <row r="185183" spans="68:68" customFormat="1">
      <c r="BP185183" s="90"/>
    </row>
    <row r="185184" spans="68:68" customFormat="1">
      <c r="BP185184" s="90"/>
    </row>
    <row r="185185" spans="68:68" customFormat="1">
      <c r="BP185185" s="90"/>
    </row>
    <row r="185186" spans="68:68" customFormat="1">
      <c r="BP185186" s="90"/>
    </row>
    <row r="185187" spans="68:68" customFormat="1">
      <c r="BP185187" s="90"/>
    </row>
    <row r="185188" spans="68:68" customFormat="1">
      <c r="BP185188" s="90"/>
    </row>
    <row r="185189" spans="68:68" customFormat="1">
      <c r="BP185189" s="90"/>
    </row>
    <row r="185190" spans="68:68" customFormat="1">
      <c r="BP185190" s="90"/>
    </row>
    <row r="185191" spans="68:68" customFormat="1">
      <c r="BP185191" s="90"/>
    </row>
    <row r="185192" spans="68:68" customFormat="1">
      <c r="BP185192" s="90"/>
    </row>
    <row r="185193" spans="68:68" customFormat="1">
      <c r="BP185193" s="90"/>
    </row>
    <row r="185194" spans="68:68" customFormat="1">
      <c r="BP185194" s="90"/>
    </row>
    <row r="185195" spans="68:68" customFormat="1">
      <c r="BP185195" s="90"/>
    </row>
    <row r="185196" spans="68:68" customFormat="1">
      <c r="BP185196" s="90"/>
    </row>
    <row r="185197" spans="68:68" customFormat="1">
      <c r="BP185197" s="90"/>
    </row>
    <row r="185198" spans="68:68" customFormat="1">
      <c r="BP185198" s="90"/>
    </row>
    <row r="185199" spans="68:68" customFormat="1">
      <c r="BP185199" s="90"/>
    </row>
    <row r="185200" spans="68:68" customFormat="1">
      <c r="BP185200" s="90"/>
    </row>
    <row r="185201" spans="68:68" customFormat="1">
      <c r="BP185201" s="90"/>
    </row>
    <row r="185202" spans="68:68" customFormat="1">
      <c r="BP185202" s="90"/>
    </row>
    <row r="185203" spans="68:68" customFormat="1">
      <c r="BP185203" s="90"/>
    </row>
    <row r="185204" spans="68:68" customFormat="1">
      <c r="BP185204" s="90"/>
    </row>
    <row r="185205" spans="68:68" customFormat="1">
      <c r="BP185205" s="90"/>
    </row>
    <row r="185206" spans="68:68" customFormat="1">
      <c r="BP185206" s="90"/>
    </row>
    <row r="185207" spans="68:68" customFormat="1">
      <c r="BP185207" s="90"/>
    </row>
    <row r="185208" spans="68:68" customFormat="1">
      <c r="BP185208" s="90"/>
    </row>
    <row r="185209" spans="68:68" customFormat="1">
      <c r="BP185209" s="90"/>
    </row>
    <row r="185210" spans="68:68" customFormat="1">
      <c r="BP185210" s="90"/>
    </row>
    <row r="185211" spans="68:68" customFormat="1">
      <c r="BP185211" s="90"/>
    </row>
    <row r="185212" spans="68:68" customFormat="1">
      <c r="BP185212" s="90"/>
    </row>
    <row r="185213" spans="68:68" customFormat="1">
      <c r="BP185213" s="90"/>
    </row>
    <row r="185214" spans="68:68" customFormat="1">
      <c r="BP185214" s="90"/>
    </row>
    <row r="185215" spans="68:68" customFormat="1">
      <c r="BP185215" s="90"/>
    </row>
    <row r="185216" spans="68:68" customFormat="1">
      <c r="BP185216" s="90"/>
    </row>
    <row r="185217" spans="68:68" customFormat="1">
      <c r="BP185217" s="90"/>
    </row>
    <row r="185218" spans="68:68" customFormat="1">
      <c r="BP185218" s="90"/>
    </row>
    <row r="185219" spans="68:68" customFormat="1">
      <c r="BP185219" s="90"/>
    </row>
    <row r="185220" spans="68:68" customFormat="1">
      <c r="BP185220" s="90"/>
    </row>
    <row r="185221" spans="68:68" customFormat="1">
      <c r="BP185221" s="90"/>
    </row>
    <row r="185222" spans="68:68" customFormat="1">
      <c r="BP185222" s="90"/>
    </row>
    <row r="185223" spans="68:68" customFormat="1">
      <c r="BP185223" s="90"/>
    </row>
    <row r="185224" spans="68:68" customFormat="1">
      <c r="BP185224" s="90"/>
    </row>
    <row r="185225" spans="68:68" customFormat="1">
      <c r="BP185225" s="90"/>
    </row>
    <row r="185226" spans="68:68" customFormat="1">
      <c r="BP185226" s="90"/>
    </row>
    <row r="185227" spans="68:68" customFormat="1">
      <c r="BP185227" s="90"/>
    </row>
    <row r="185228" spans="68:68" customFormat="1">
      <c r="BP185228" s="90"/>
    </row>
    <row r="185229" spans="68:68" customFormat="1">
      <c r="BP185229" s="90"/>
    </row>
    <row r="185230" spans="68:68" customFormat="1">
      <c r="BP185230" s="90"/>
    </row>
    <row r="185231" spans="68:68" customFormat="1">
      <c r="BP185231" s="90"/>
    </row>
    <row r="185232" spans="68:68" customFormat="1">
      <c r="BP185232" s="90"/>
    </row>
    <row r="185233" spans="68:68" customFormat="1">
      <c r="BP185233" s="90"/>
    </row>
    <row r="185234" spans="68:68" customFormat="1">
      <c r="BP185234" s="90"/>
    </row>
    <row r="185235" spans="68:68" customFormat="1">
      <c r="BP185235" s="90"/>
    </row>
    <row r="185236" spans="68:68" customFormat="1">
      <c r="BP185236" s="90"/>
    </row>
    <row r="185237" spans="68:68" customFormat="1">
      <c r="BP185237" s="90"/>
    </row>
    <row r="185238" spans="68:68" customFormat="1">
      <c r="BP185238" s="90"/>
    </row>
    <row r="185239" spans="68:68" customFormat="1">
      <c r="BP185239" s="90"/>
    </row>
    <row r="185240" spans="68:68" customFormat="1">
      <c r="BP185240" s="90"/>
    </row>
    <row r="185241" spans="68:68" customFormat="1">
      <c r="BP185241" s="90"/>
    </row>
    <row r="185242" spans="68:68" customFormat="1">
      <c r="BP185242" s="90"/>
    </row>
    <row r="185243" spans="68:68" customFormat="1">
      <c r="BP185243" s="90"/>
    </row>
    <row r="185244" spans="68:68" customFormat="1">
      <c r="BP185244" s="90"/>
    </row>
    <row r="185245" spans="68:68" customFormat="1">
      <c r="BP185245" s="90"/>
    </row>
    <row r="185246" spans="68:68" customFormat="1">
      <c r="BP185246" s="90"/>
    </row>
    <row r="185247" spans="68:68" customFormat="1">
      <c r="BP185247" s="90"/>
    </row>
    <row r="185248" spans="68:68" customFormat="1">
      <c r="BP185248" s="90"/>
    </row>
    <row r="185249" spans="68:68" customFormat="1">
      <c r="BP185249" s="90"/>
    </row>
    <row r="185250" spans="68:68" customFormat="1">
      <c r="BP185250" s="90"/>
    </row>
    <row r="185251" spans="68:68" customFormat="1">
      <c r="BP185251" s="90"/>
    </row>
    <row r="185252" spans="68:68" customFormat="1">
      <c r="BP185252" s="90"/>
    </row>
    <row r="185253" spans="68:68" customFormat="1">
      <c r="BP185253" s="90"/>
    </row>
    <row r="185254" spans="68:68" customFormat="1">
      <c r="BP185254" s="90"/>
    </row>
    <row r="185255" spans="68:68" customFormat="1">
      <c r="BP185255" s="90"/>
    </row>
    <row r="185256" spans="68:68" customFormat="1">
      <c r="BP185256" s="90"/>
    </row>
    <row r="185257" spans="68:68" customFormat="1">
      <c r="BP185257" s="90"/>
    </row>
    <row r="185258" spans="68:68" customFormat="1">
      <c r="BP185258" s="90"/>
    </row>
    <row r="185259" spans="68:68" customFormat="1">
      <c r="BP185259" s="90"/>
    </row>
    <row r="185260" spans="68:68" customFormat="1">
      <c r="BP185260" s="90"/>
    </row>
    <row r="185261" spans="68:68" customFormat="1">
      <c r="BP185261" s="90"/>
    </row>
    <row r="185262" spans="68:68" customFormat="1">
      <c r="BP185262" s="90"/>
    </row>
    <row r="185263" spans="68:68" customFormat="1">
      <c r="BP185263" s="90"/>
    </row>
    <row r="185264" spans="68:68" customFormat="1">
      <c r="BP185264" s="90"/>
    </row>
    <row r="185265" spans="68:68" customFormat="1">
      <c r="BP185265" s="90"/>
    </row>
    <row r="185266" spans="68:68" customFormat="1">
      <c r="BP185266" s="90"/>
    </row>
    <row r="185267" spans="68:68" customFormat="1">
      <c r="BP185267" s="90"/>
    </row>
    <row r="185268" spans="68:68" customFormat="1">
      <c r="BP185268" s="90"/>
    </row>
    <row r="185269" spans="68:68" customFormat="1">
      <c r="BP185269" s="90"/>
    </row>
    <row r="185270" spans="68:68" customFormat="1">
      <c r="BP185270" s="90"/>
    </row>
    <row r="185271" spans="68:68" customFormat="1">
      <c r="BP185271" s="90"/>
    </row>
    <row r="185272" spans="68:68" customFormat="1">
      <c r="BP185272" s="90"/>
    </row>
    <row r="185273" spans="68:68" customFormat="1">
      <c r="BP185273" s="90"/>
    </row>
    <row r="185274" spans="68:68" customFormat="1">
      <c r="BP185274" s="90"/>
    </row>
    <row r="185275" spans="68:68" customFormat="1">
      <c r="BP185275" s="90"/>
    </row>
    <row r="185276" spans="68:68" customFormat="1">
      <c r="BP185276" s="90"/>
    </row>
    <row r="185277" spans="68:68" customFormat="1">
      <c r="BP185277" s="90"/>
    </row>
    <row r="185278" spans="68:68" customFormat="1">
      <c r="BP185278" s="90"/>
    </row>
    <row r="185279" spans="68:68" customFormat="1">
      <c r="BP185279" s="90"/>
    </row>
    <row r="185280" spans="68:68" customFormat="1">
      <c r="BP185280" s="90"/>
    </row>
    <row r="185281" spans="68:68" customFormat="1">
      <c r="BP185281" s="90"/>
    </row>
    <row r="185282" spans="68:68" customFormat="1">
      <c r="BP185282" s="90"/>
    </row>
    <row r="185283" spans="68:68" customFormat="1">
      <c r="BP185283" s="90"/>
    </row>
    <row r="185284" spans="68:68" customFormat="1">
      <c r="BP185284" s="90"/>
    </row>
    <row r="185285" spans="68:68" customFormat="1">
      <c r="BP185285" s="90"/>
    </row>
    <row r="185286" spans="68:68" customFormat="1">
      <c r="BP185286" s="90"/>
    </row>
    <row r="185287" spans="68:68" customFormat="1">
      <c r="BP185287" s="90"/>
    </row>
    <row r="185288" spans="68:68" customFormat="1">
      <c r="BP185288" s="90"/>
    </row>
    <row r="185289" spans="68:68" customFormat="1">
      <c r="BP185289" s="90"/>
    </row>
    <row r="185290" spans="68:68" customFormat="1">
      <c r="BP185290" s="90"/>
    </row>
    <row r="185291" spans="68:68" customFormat="1">
      <c r="BP185291" s="90"/>
    </row>
    <row r="185292" spans="68:68" customFormat="1">
      <c r="BP185292" s="90"/>
    </row>
    <row r="185293" spans="68:68" customFormat="1">
      <c r="BP185293" s="90"/>
    </row>
    <row r="185294" spans="68:68" customFormat="1">
      <c r="BP185294" s="90"/>
    </row>
    <row r="185295" spans="68:68" customFormat="1">
      <c r="BP185295" s="90"/>
    </row>
    <row r="185296" spans="68:68" customFormat="1">
      <c r="BP185296" s="90"/>
    </row>
    <row r="185297" spans="68:68" customFormat="1">
      <c r="BP185297" s="90"/>
    </row>
    <row r="185298" spans="68:68" customFormat="1">
      <c r="BP185298" s="90"/>
    </row>
    <row r="185299" spans="68:68" customFormat="1">
      <c r="BP185299" s="90"/>
    </row>
    <row r="185300" spans="68:68" customFormat="1">
      <c r="BP185300" s="90"/>
    </row>
    <row r="185301" spans="68:68" customFormat="1">
      <c r="BP185301" s="90"/>
    </row>
    <row r="185302" spans="68:68" customFormat="1">
      <c r="BP185302" s="90"/>
    </row>
    <row r="185303" spans="68:68" customFormat="1">
      <c r="BP185303" s="90"/>
    </row>
    <row r="185304" spans="68:68" customFormat="1">
      <c r="BP185304" s="90"/>
    </row>
    <row r="185305" spans="68:68" customFormat="1">
      <c r="BP185305" s="90"/>
    </row>
    <row r="185306" spans="68:68" customFormat="1">
      <c r="BP185306" s="90"/>
    </row>
    <row r="185307" spans="68:68" customFormat="1">
      <c r="BP185307" s="90"/>
    </row>
    <row r="185308" spans="68:68" customFormat="1">
      <c r="BP185308" s="90"/>
    </row>
    <row r="185309" spans="68:68" customFormat="1">
      <c r="BP185309" s="90"/>
    </row>
    <row r="185310" spans="68:68" customFormat="1">
      <c r="BP185310" s="90"/>
    </row>
    <row r="185311" spans="68:68" customFormat="1">
      <c r="BP185311" s="90"/>
    </row>
    <row r="185312" spans="68:68" customFormat="1">
      <c r="BP185312" s="90"/>
    </row>
    <row r="185313" spans="68:68" customFormat="1">
      <c r="BP185313" s="90"/>
    </row>
    <row r="185314" spans="68:68" customFormat="1">
      <c r="BP185314" s="90"/>
    </row>
    <row r="185315" spans="68:68" customFormat="1">
      <c r="BP185315" s="90"/>
    </row>
    <row r="185316" spans="68:68" customFormat="1">
      <c r="BP185316" s="90"/>
    </row>
    <row r="185317" spans="68:68" customFormat="1">
      <c r="BP185317" s="90"/>
    </row>
    <row r="185318" spans="68:68" customFormat="1">
      <c r="BP185318" s="90"/>
    </row>
    <row r="185319" spans="68:68" customFormat="1">
      <c r="BP185319" s="90"/>
    </row>
    <row r="185320" spans="68:68" customFormat="1">
      <c r="BP185320" s="90"/>
    </row>
    <row r="185321" spans="68:68" customFormat="1">
      <c r="BP185321" s="90"/>
    </row>
    <row r="185322" spans="68:68" customFormat="1">
      <c r="BP185322" s="90"/>
    </row>
    <row r="185323" spans="68:68" customFormat="1">
      <c r="BP185323" s="90"/>
    </row>
    <row r="185324" spans="68:68" customFormat="1">
      <c r="BP185324" s="90"/>
    </row>
    <row r="185325" spans="68:68" customFormat="1">
      <c r="BP185325" s="90"/>
    </row>
    <row r="185326" spans="68:68" customFormat="1">
      <c r="BP185326" s="90"/>
    </row>
    <row r="185327" spans="68:68" customFormat="1">
      <c r="BP185327" s="90"/>
    </row>
    <row r="185328" spans="68:68" customFormat="1">
      <c r="BP185328" s="90"/>
    </row>
    <row r="185329" spans="68:68" customFormat="1">
      <c r="BP185329" s="90"/>
    </row>
    <row r="185330" spans="68:68" customFormat="1">
      <c r="BP185330" s="90"/>
    </row>
    <row r="185331" spans="68:68" customFormat="1">
      <c r="BP185331" s="90"/>
    </row>
    <row r="185332" spans="68:68" customFormat="1">
      <c r="BP185332" s="90"/>
    </row>
    <row r="185333" spans="68:68" customFormat="1">
      <c r="BP185333" s="90"/>
    </row>
    <row r="185334" spans="68:68" customFormat="1">
      <c r="BP185334" s="90"/>
    </row>
    <row r="185335" spans="68:68" customFormat="1">
      <c r="BP185335" s="90"/>
    </row>
    <row r="185336" spans="68:68" customFormat="1">
      <c r="BP185336" s="90"/>
    </row>
    <row r="185337" spans="68:68" customFormat="1">
      <c r="BP185337" s="90"/>
    </row>
    <row r="185338" spans="68:68" customFormat="1">
      <c r="BP185338" s="90"/>
    </row>
    <row r="185339" spans="68:68" customFormat="1">
      <c r="BP185339" s="90"/>
    </row>
    <row r="185340" spans="68:68" customFormat="1">
      <c r="BP185340" s="90"/>
    </row>
    <row r="185341" spans="68:68" customFormat="1">
      <c r="BP185341" s="90"/>
    </row>
    <row r="185342" spans="68:68" customFormat="1">
      <c r="BP185342" s="90"/>
    </row>
    <row r="185343" spans="68:68" customFormat="1">
      <c r="BP185343" s="90"/>
    </row>
    <row r="185344" spans="68:68" customFormat="1">
      <c r="BP185344" s="90"/>
    </row>
    <row r="185345" spans="68:68" customFormat="1">
      <c r="BP185345" s="90"/>
    </row>
    <row r="185346" spans="68:68" customFormat="1">
      <c r="BP185346" s="90"/>
    </row>
    <row r="185347" spans="68:68" customFormat="1">
      <c r="BP185347" s="90"/>
    </row>
    <row r="185348" spans="68:68" customFormat="1">
      <c r="BP185348" s="90"/>
    </row>
    <row r="185349" spans="68:68" customFormat="1">
      <c r="BP185349" s="90"/>
    </row>
    <row r="185350" spans="68:68" customFormat="1">
      <c r="BP185350" s="90"/>
    </row>
    <row r="185351" spans="68:68" customFormat="1">
      <c r="BP185351" s="90"/>
    </row>
    <row r="185352" spans="68:68" customFormat="1">
      <c r="BP185352" s="90"/>
    </row>
    <row r="185353" spans="68:68" customFormat="1">
      <c r="BP185353" s="90"/>
    </row>
    <row r="185354" spans="68:68" customFormat="1">
      <c r="BP185354" s="90"/>
    </row>
    <row r="185355" spans="68:68" customFormat="1">
      <c r="BP185355" s="90"/>
    </row>
    <row r="185356" spans="68:68" customFormat="1">
      <c r="BP185356" s="90"/>
    </row>
    <row r="185357" spans="68:68" customFormat="1">
      <c r="BP185357" s="90"/>
    </row>
    <row r="185358" spans="68:68" customFormat="1">
      <c r="BP185358" s="90"/>
    </row>
    <row r="185359" spans="68:68" customFormat="1">
      <c r="BP185359" s="90"/>
    </row>
    <row r="185360" spans="68:68" customFormat="1">
      <c r="BP185360" s="90"/>
    </row>
    <row r="185361" spans="68:68" customFormat="1">
      <c r="BP185361" s="90"/>
    </row>
    <row r="185362" spans="68:68" customFormat="1">
      <c r="BP185362" s="90"/>
    </row>
    <row r="185363" spans="68:68" customFormat="1">
      <c r="BP185363" s="90"/>
    </row>
    <row r="185364" spans="68:68" customFormat="1">
      <c r="BP185364" s="90"/>
    </row>
    <row r="185365" spans="68:68" customFormat="1">
      <c r="BP185365" s="90"/>
    </row>
    <row r="185366" spans="68:68" customFormat="1">
      <c r="BP185366" s="90"/>
    </row>
    <row r="185367" spans="68:68" customFormat="1">
      <c r="BP185367" s="90"/>
    </row>
    <row r="185368" spans="68:68" customFormat="1">
      <c r="BP185368" s="90"/>
    </row>
    <row r="185369" spans="68:68" customFormat="1">
      <c r="BP185369" s="90"/>
    </row>
    <row r="185370" spans="68:68" customFormat="1">
      <c r="BP185370" s="90"/>
    </row>
    <row r="185371" spans="68:68" customFormat="1">
      <c r="BP185371" s="90"/>
    </row>
    <row r="185372" spans="68:68" customFormat="1">
      <c r="BP185372" s="90"/>
    </row>
    <row r="185373" spans="68:68" customFormat="1">
      <c r="BP185373" s="90"/>
    </row>
    <row r="185374" spans="68:68" customFormat="1">
      <c r="BP185374" s="90"/>
    </row>
    <row r="185375" spans="68:68" customFormat="1">
      <c r="BP185375" s="90"/>
    </row>
    <row r="185376" spans="68:68" customFormat="1">
      <c r="BP185376" s="90"/>
    </row>
    <row r="185377" spans="68:68" customFormat="1">
      <c r="BP185377" s="90"/>
    </row>
    <row r="185378" spans="68:68" customFormat="1">
      <c r="BP185378" s="90"/>
    </row>
    <row r="185379" spans="68:68" customFormat="1">
      <c r="BP185379" s="90"/>
    </row>
    <row r="185380" spans="68:68" customFormat="1">
      <c r="BP185380" s="90"/>
    </row>
    <row r="185381" spans="68:68" customFormat="1">
      <c r="BP185381" s="90"/>
    </row>
    <row r="185382" spans="68:68" customFormat="1">
      <c r="BP185382" s="90"/>
    </row>
    <row r="185383" spans="68:68" customFormat="1">
      <c r="BP185383" s="90"/>
    </row>
    <row r="185384" spans="68:68" customFormat="1">
      <c r="BP185384" s="90"/>
    </row>
    <row r="185385" spans="68:68" customFormat="1">
      <c r="BP185385" s="90"/>
    </row>
    <row r="185386" spans="68:68" customFormat="1">
      <c r="BP185386" s="90"/>
    </row>
    <row r="185387" spans="68:68" customFormat="1">
      <c r="BP185387" s="90"/>
    </row>
    <row r="185388" spans="68:68" customFormat="1">
      <c r="BP185388" s="90"/>
    </row>
    <row r="185389" spans="68:68" customFormat="1">
      <c r="BP185389" s="90"/>
    </row>
    <row r="185390" spans="68:68" customFormat="1">
      <c r="BP185390" s="90"/>
    </row>
    <row r="185391" spans="68:68" customFormat="1">
      <c r="BP185391" s="90"/>
    </row>
    <row r="185392" spans="68:68" customFormat="1">
      <c r="BP185392" s="90"/>
    </row>
    <row r="185393" spans="68:68" customFormat="1">
      <c r="BP185393" s="90"/>
    </row>
    <row r="185394" spans="68:68" customFormat="1">
      <c r="BP185394" s="90"/>
    </row>
    <row r="185395" spans="68:68" customFormat="1">
      <c r="BP185395" s="90"/>
    </row>
    <row r="185396" spans="68:68" customFormat="1">
      <c r="BP185396" s="90"/>
    </row>
    <row r="185397" spans="68:68" customFormat="1">
      <c r="BP185397" s="90"/>
    </row>
    <row r="185398" spans="68:68" customFormat="1">
      <c r="BP185398" s="90"/>
    </row>
    <row r="185399" spans="68:68" customFormat="1">
      <c r="BP185399" s="90"/>
    </row>
    <row r="185400" spans="68:68" customFormat="1">
      <c r="BP185400" s="90"/>
    </row>
    <row r="185401" spans="68:68" customFormat="1">
      <c r="BP185401" s="90"/>
    </row>
    <row r="185402" spans="68:68" customFormat="1">
      <c r="BP185402" s="90"/>
    </row>
    <row r="185403" spans="68:68" customFormat="1">
      <c r="BP185403" s="90"/>
    </row>
    <row r="185404" spans="68:68" customFormat="1">
      <c r="BP185404" s="90"/>
    </row>
    <row r="185405" spans="68:68" customFormat="1">
      <c r="BP185405" s="90"/>
    </row>
    <row r="185406" spans="68:68" customFormat="1">
      <c r="BP185406" s="90"/>
    </row>
    <row r="185407" spans="68:68" customFormat="1">
      <c r="BP185407" s="90"/>
    </row>
    <row r="185408" spans="68:68" customFormat="1">
      <c r="BP185408" s="90"/>
    </row>
    <row r="185409" spans="68:68" customFormat="1">
      <c r="BP185409" s="90"/>
    </row>
    <row r="185410" spans="68:68" customFormat="1">
      <c r="BP185410" s="90"/>
    </row>
    <row r="185411" spans="68:68" customFormat="1">
      <c r="BP185411" s="90"/>
    </row>
    <row r="185412" spans="68:68" customFormat="1">
      <c r="BP185412" s="90"/>
    </row>
    <row r="185413" spans="68:68" customFormat="1">
      <c r="BP185413" s="90"/>
    </row>
    <row r="185414" spans="68:68" customFormat="1">
      <c r="BP185414" s="90"/>
    </row>
    <row r="185415" spans="68:68" customFormat="1">
      <c r="BP185415" s="90"/>
    </row>
    <row r="185416" spans="68:68" customFormat="1">
      <c r="BP185416" s="90"/>
    </row>
    <row r="185417" spans="68:68" customFormat="1">
      <c r="BP185417" s="90"/>
    </row>
    <row r="185418" spans="68:68" customFormat="1">
      <c r="BP185418" s="90"/>
    </row>
    <row r="185419" spans="68:68" customFormat="1">
      <c r="BP185419" s="90"/>
    </row>
    <row r="185420" spans="68:68" customFormat="1">
      <c r="BP185420" s="90"/>
    </row>
    <row r="185421" spans="68:68" customFormat="1">
      <c r="BP185421" s="90"/>
    </row>
    <row r="185422" spans="68:68" customFormat="1">
      <c r="BP185422" s="90"/>
    </row>
    <row r="185423" spans="68:68" customFormat="1">
      <c r="BP185423" s="90"/>
    </row>
    <row r="185424" spans="68:68" customFormat="1">
      <c r="BP185424" s="90"/>
    </row>
    <row r="185425" spans="68:68" customFormat="1">
      <c r="BP185425" s="90"/>
    </row>
    <row r="185426" spans="68:68" customFormat="1">
      <c r="BP185426" s="90"/>
    </row>
    <row r="185427" spans="68:68" customFormat="1">
      <c r="BP185427" s="90"/>
    </row>
    <row r="185428" spans="68:68" customFormat="1">
      <c r="BP185428" s="90"/>
    </row>
    <row r="185429" spans="68:68" customFormat="1">
      <c r="BP185429" s="90"/>
    </row>
    <row r="185430" spans="68:68" customFormat="1">
      <c r="BP185430" s="90"/>
    </row>
    <row r="185431" spans="68:68" customFormat="1">
      <c r="BP185431" s="90"/>
    </row>
    <row r="185432" spans="68:68" customFormat="1">
      <c r="BP185432" s="90"/>
    </row>
    <row r="185433" spans="68:68" customFormat="1">
      <c r="BP185433" s="90"/>
    </row>
    <row r="185434" spans="68:68" customFormat="1">
      <c r="BP185434" s="90"/>
    </row>
    <row r="185435" spans="68:68" customFormat="1">
      <c r="BP185435" s="90"/>
    </row>
    <row r="185436" spans="68:68" customFormat="1">
      <c r="BP185436" s="90"/>
    </row>
    <row r="185437" spans="68:68" customFormat="1">
      <c r="BP185437" s="90"/>
    </row>
    <row r="185438" spans="68:68" customFormat="1">
      <c r="BP185438" s="90"/>
    </row>
    <row r="185439" spans="68:68" customFormat="1">
      <c r="BP185439" s="90"/>
    </row>
    <row r="185440" spans="68:68" customFormat="1">
      <c r="BP185440" s="90"/>
    </row>
    <row r="185441" spans="68:68" customFormat="1">
      <c r="BP185441" s="90"/>
    </row>
    <row r="185442" spans="68:68" customFormat="1">
      <c r="BP185442" s="90"/>
    </row>
    <row r="185443" spans="68:68" customFormat="1">
      <c r="BP185443" s="90"/>
    </row>
    <row r="185444" spans="68:68" customFormat="1">
      <c r="BP185444" s="90"/>
    </row>
    <row r="185445" spans="68:68" customFormat="1">
      <c r="BP185445" s="90"/>
    </row>
    <row r="185446" spans="68:68" customFormat="1">
      <c r="BP185446" s="90"/>
    </row>
    <row r="185447" spans="68:68" customFormat="1">
      <c r="BP185447" s="90"/>
    </row>
    <row r="185448" spans="68:68" customFormat="1">
      <c r="BP185448" s="90"/>
    </row>
    <row r="185449" spans="68:68" customFormat="1">
      <c r="BP185449" s="90"/>
    </row>
    <row r="185450" spans="68:68" customFormat="1">
      <c r="BP185450" s="90"/>
    </row>
    <row r="185451" spans="68:68" customFormat="1">
      <c r="BP185451" s="90"/>
    </row>
    <row r="185452" spans="68:68" customFormat="1">
      <c r="BP185452" s="90"/>
    </row>
    <row r="185453" spans="68:68" customFormat="1">
      <c r="BP185453" s="90"/>
    </row>
    <row r="185454" spans="68:68" customFormat="1">
      <c r="BP185454" s="90"/>
    </row>
    <row r="185455" spans="68:68" customFormat="1">
      <c r="BP185455" s="90"/>
    </row>
    <row r="185456" spans="68:68" customFormat="1">
      <c r="BP185456" s="90"/>
    </row>
    <row r="185457" spans="68:68" customFormat="1">
      <c r="BP185457" s="90"/>
    </row>
    <row r="185458" spans="68:68" customFormat="1">
      <c r="BP185458" s="90"/>
    </row>
    <row r="185459" spans="68:68" customFormat="1">
      <c r="BP185459" s="90"/>
    </row>
    <row r="185460" spans="68:68" customFormat="1">
      <c r="BP185460" s="90"/>
    </row>
    <row r="185461" spans="68:68" customFormat="1">
      <c r="BP185461" s="90"/>
    </row>
    <row r="185462" spans="68:68" customFormat="1">
      <c r="BP185462" s="90"/>
    </row>
    <row r="185463" spans="68:68" customFormat="1">
      <c r="BP185463" s="90"/>
    </row>
    <row r="185464" spans="68:68" customFormat="1">
      <c r="BP185464" s="90"/>
    </row>
    <row r="185465" spans="68:68" customFormat="1">
      <c r="BP185465" s="90"/>
    </row>
    <row r="185466" spans="68:68" customFormat="1">
      <c r="BP185466" s="90"/>
    </row>
    <row r="185467" spans="68:68" customFormat="1">
      <c r="BP185467" s="90"/>
    </row>
    <row r="185468" spans="68:68" customFormat="1">
      <c r="BP185468" s="90"/>
    </row>
    <row r="185469" spans="68:68" customFormat="1">
      <c r="BP185469" s="90"/>
    </row>
    <row r="185470" spans="68:68" customFormat="1">
      <c r="BP185470" s="90"/>
    </row>
    <row r="185471" spans="68:68" customFormat="1">
      <c r="BP185471" s="90"/>
    </row>
    <row r="185472" spans="68:68" customFormat="1">
      <c r="BP185472" s="90"/>
    </row>
    <row r="185473" spans="68:68" customFormat="1">
      <c r="BP185473" s="90"/>
    </row>
    <row r="185474" spans="68:68" customFormat="1">
      <c r="BP185474" s="90"/>
    </row>
    <row r="185475" spans="68:68" customFormat="1">
      <c r="BP185475" s="90"/>
    </row>
    <row r="185476" spans="68:68" customFormat="1">
      <c r="BP185476" s="90"/>
    </row>
    <row r="185477" spans="68:68" customFormat="1">
      <c r="BP185477" s="90"/>
    </row>
    <row r="185478" spans="68:68" customFormat="1">
      <c r="BP185478" s="90"/>
    </row>
    <row r="185479" spans="68:68" customFormat="1">
      <c r="BP185479" s="90"/>
    </row>
    <row r="185480" spans="68:68" customFormat="1">
      <c r="BP185480" s="90"/>
    </row>
    <row r="185481" spans="68:68" customFormat="1">
      <c r="BP185481" s="90"/>
    </row>
    <row r="185482" spans="68:68" customFormat="1">
      <c r="BP185482" s="90"/>
    </row>
    <row r="185483" spans="68:68" customFormat="1">
      <c r="BP185483" s="90"/>
    </row>
    <row r="185484" spans="68:68" customFormat="1">
      <c r="BP185484" s="90"/>
    </row>
    <row r="185485" spans="68:68" customFormat="1">
      <c r="BP185485" s="90"/>
    </row>
    <row r="185486" spans="68:68" customFormat="1">
      <c r="BP185486" s="90"/>
    </row>
    <row r="185487" spans="68:68" customFormat="1">
      <c r="BP185487" s="90"/>
    </row>
    <row r="185488" spans="68:68" customFormat="1">
      <c r="BP185488" s="90"/>
    </row>
    <row r="185489" spans="68:68" customFormat="1">
      <c r="BP185489" s="90"/>
    </row>
    <row r="185490" spans="68:68" customFormat="1">
      <c r="BP185490" s="90"/>
    </row>
    <row r="185491" spans="68:68" customFormat="1">
      <c r="BP185491" s="90"/>
    </row>
    <row r="185492" spans="68:68" customFormat="1">
      <c r="BP185492" s="90"/>
    </row>
    <row r="185493" spans="68:68" customFormat="1">
      <c r="BP185493" s="90"/>
    </row>
    <row r="185494" spans="68:68" customFormat="1">
      <c r="BP185494" s="90"/>
    </row>
    <row r="185495" spans="68:68" customFormat="1">
      <c r="BP185495" s="90"/>
    </row>
    <row r="185496" spans="68:68" customFormat="1">
      <c r="BP185496" s="90"/>
    </row>
    <row r="185497" spans="68:68" customFormat="1">
      <c r="BP185497" s="90"/>
    </row>
    <row r="185498" spans="68:68" customFormat="1">
      <c r="BP185498" s="90"/>
    </row>
    <row r="185499" spans="68:68" customFormat="1">
      <c r="BP185499" s="90"/>
    </row>
    <row r="185500" spans="68:68" customFormat="1">
      <c r="BP185500" s="90"/>
    </row>
    <row r="185501" spans="68:68" customFormat="1">
      <c r="BP185501" s="90"/>
    </row>
    <row r="185502" spans="68:68" customFormat="1">
      <c r="BP185502" s="90"/>
    </row>
    <row r="185503" spans="68:68" customFormat="1">
      <c r="BP185503" s="90"/>
    </row>
    <row r="185504" spans="68:68" customFormat="1">
      <c r="BP185504" s="90"/>
    </row>
    <row r="185505" spans="68:68" customFormat="1">
      <c r="BP185505" s="90"/>
    </row>
    <row r="185506" spans="68:68" customFormat="1">
      <c r="BP185506" s="90"/>
    </row>
    <row r="185507" spans="68:68" customFormat="1">
      <c r="BP185507" s="90"/>
    </row>
    <row r="185508" spans="68:68" customFormat="1">
      <c r="BP185508" s="90"/>
    </row>
    <row r="185509" spans="68:68" customFormat="1">
      <c r="BP185509" s="90"/>
    </row>
    <row r="185510" spans="68:68" customFormat="1">
      <c r="BP185510" s="90"/>
    </row>
    <row r="185511" spans="68:68" customFormat="1">
      <c r="BP185511" s="90"/>
    </row>
    <row r="185512" spans="68:68" customFormat="1">
      <c r="BP185512" s="90"/>
    </row>
    <row r="185513" spans="68:68" customFormat="1">
      <c r="BP185513" s="90"/>
    </row>
    <row r="185514" spans="68:68" customFormat="1">
      <c r="BP185514" s="90"/>
    </row>
    <row r="185515" spans="68:68" customFormat="1">
      <c r="BP185515" s="90"/>
    </row>
    <row r="185516" spans="68:68" customFormat="1">
      <c r="BP185516" s="90"/>
    </row>
    <row r="185517" spans="68:68" customFormat="1">
      <c r="BP185517" s="90"/>
    </row>
    <row r="185518" spans="68:68" customFormat="1">
      <c r="BP185518" s="90"/>
    </row>
    <row r="185519" spans="68:68" customFormat="1">
      <c r="BP185519" s="90"/>
    </row>
    <row r="185520" spans="68:68" customFormat="1">
      <c r="BP185520" s="90"/>
    </row>
    <row r="185521" spans="68:68" customFormat="1">
      <c r="BP185521" s="90"/>
    </row>
    <row r="185522" spans="68:68" customFormat="1">
      <c r="BP185522" s="90"/>
    </row>
    <row r="185523" spans="68:68" customFormat="1">
      <c r="BP185523" s="90"/>
    </row>
    <row r="185524" spans="68:68" customFormat="1">
      <c r="BP185524" s="90"/>
    </row>
    <row r="185525" spans="68:68" customFormat="1">
      <c r="BP185525" s="90"/>
    </row>
    <row r="185526" spans="68:68" customFormat="1">
      <c r="BP185526" s="90"/>
    </row>
    <row r="185527" spans="68:68" customFormat="1">
      <c r="BP185527" s="90"/>
    </row>
    <row r="185528" spans="68:68" customFormat="1">
      <c r="BP185528" s="90"/>
    </row>
    <row r="185529" spans="68:68" customFormat="1">
      <c r="BP185529" s="90"/>
    </row>
    <row r="185530" spans="68:68" customFormat="1">
      <c r="BP185530" s="90"/>
    </row>
    <row r="185531" spans="68:68" customFormat="1">
      <c r="BP185531" s="90"/>
    </row>
    <row r="185532" spans="68:68" customFormat="1">
      <c r="BP185532" s="90"/>
    </row>
    <row r="185533" spans="68:68" customFormat="1">
      <c r="BP185533" s="90"/>
    </row>
    <row r="185534" spans="68:68" customFormat="1">
      <c r="BP185534" s="90"/>
    </row>
    <row r="185535" spans="68:68" customFormat="1">
      <c r="BP185535" s="90"/>
    </row>
    <row r="185536" spans="68:68" customFormat="1">
      <c r="BP185536" s="90"/>
    </row>
    <row r="185537" spans="68:68" customFormat="1">
      <c r="BP185537" s="90"/>
    </row>
    <row r="185538" spans="68:68" customFormat="1">
      <c r="BP185538" s="90"/>
    </row>
    <row r="185539" spans="68:68" customFormat="1">
      <c r="BP185539" s="90"/>
    </row>
    <row r="185540" spans="68:68" customFormat="1">
      <c r="BP185540" s="90"/>
    </row>
    <row r="185541" spans="68:68" customFormat="1">
      <c r="BP185541" s="90"/>
    </row>
    <row r="185542" spans="68:68" customFormat="1">
      <c r="BP185542" s="90"/>
    </row>
    <row r="185543" spans="68:68" customFormat="1">
      <c r="BP185543" s="90"/>
    </row>
    <row r="185544" spans="68:68" customFormat="1">
      <c r="BP185544" s="90"/>
    </row>
    <row r="185545" spans="68:68" customFormat="1">
      <c r="BP185545" s="90"/>
    </row>
    <row r="185546" spans="68:68" customFormat="1">
      <c r="BP185546" s="90"/>
    </row>
    <row r="185547" spans="68:68" customFormat="1">
      <c r="BP185547" s="90"/>
    </row>
    <row r="185548" spans="68:68" customFormat="1">
      <c r="BP185548" s="90"/>
    </row>
    <row r="185549" spans="68:68" customFormat="1">
      <c r="BP185549" s="90"/>
    </row>
    <row r="185550" spans="68:68" customFormat="1">
      <c r="BP185550" s="90"/>
    </row>
    <row r="185551" spans="68:68" customFormat="1">
      <c r="BP185551" s="90"/>
    </row>
    <row r="185552" spans="68:68" customFormat="1">
      <c r="BP185552" s="90"/>
    </row>
    <row r="185553" spans="68:68" customFormat="1">
      <c r="BP185553" s="90"/>
    </row>
    <row r="185554" spans="68:68" customFormat="1">
      <c r="BP185554" s="90"/>
    </row>
    <row r="185555" spans="68:68" customFormat="1">
      <c r="BP185555" s="90"/>
    </row>
    <row r="185556" spans="68:68" customFormat="1">
      <c r="BP185556" s="90"/>
    </row>
    <row r="185557" spans="68:68" customFormat="1">
      <c r="BP185557" s="90"/>
    </row>
    <row r="185558" spans="68:68" customFormat="1">
      <c r="BP185558" s="90"/>
    </row>
    <row r="185559" spans="68:68" customFormat="1">
      <c r="BP185559" s="90"/>
    </row>
    <row r="185560" spans="68:68" customFormat="1">
      <c r="BP185560" s="90"/>
    </row>
    <row r="185561" spans="68:68" customFormat="1">
      <c r="BP185561" s="90"/>
    </row>
    <row r="185562" spans="68:68" customFormat="1">
      <c r="BP185562" s="90"/>
    </row>
    <row r="185563" spans="68:68" customFormat="1">
      <c r="BP185563" s="90"/>
    </row>
    <row r="185564" spans="68:68" customFormat="1">
      <c r="BP185564" s="90"/>
    </row>
    <row r="185565" spans="68:68" customFormat="1">
      <c r="BP185565" s="90"/>
    </row>
    <row r="185566" spans="68:68" customFormat="1">
      <c r="BP185566" s="90"/>
    </row>
    <row r="185567" spans="68:68" customFormat="1">
      <c r="BP185567" s="90"/>
    </row>
    <row r="185568" spans="68:68" customFormat="1">
      <c r="BP185568" s="90"/>
    </row>
    <row r="185569" spans="68:68" customFormat="1">
      <c r="BP185569" s="90"/>
    </row>
    <row r="185570" spans="68:68" customFormat="1">
      <c r="BP185570" s="90"/>
    </row>
    <row r="185571" spans="68:68" customFormat="1">
      <c r="BP185571" s="90"/>
    </row>
    <row r="185572" spans="68:68" customFormat="1">
      <c r="BP185572" s="90"/>
    </row>
    <row r="185573" spans="68:68" customFormat="1">
      <c r="BP185573" s="90"/>
    </row>
    <row r="185574" spans="68:68" customFormat="1">
      <c r="BP185574" s="90"/>
    </row>
    <row r="185575" spans="68:68" customFormat="1">
      <c r="BP185575" s="90"/>
    </row>
    <row r="185576" spans="68:68" customFormat="1">
      <c r="BP185576" s="90"/>
    </row>
    <row r="185577" spans="68:68" customFormat="1">
      <c r="BP185577" s="90"/>
    </row>
    <row r="185578" spans="68:68" customFormat="1">
      <c r="BP185578" s="90"/>
    </row>
    <row r="185579" spans="68:68" customFormat="1">
      <c r="BP185579" s="90"/>
    </row>
    <row r="185580" spans="68:68" customFormat="1">
      <c r="BP185580" s="90"/>
    </row>
    <row r="185581" spans="68:68" customFormat="1">
      <c r="BP185581" s="90"/>
    </row>
    <row r="185582" spans="68:68" customFormat="1">
      <c r="BP185582" s="90"/>
    </row>
    <row r="185583" spans="68:68" customFormat="1">
      <c r="BP185583" s="90"/>
    </row>
    <row r="185584" spans="68:68" customFormat="1">
      <c r="BP185584" s="90"/>
    </row>
    <row r="185585" spans="68:68" customFormat="1">
      <c r="BP185585" s="90"/>
    </row>
    <row r="185586" spans="68:68" customFormat="1">
      <c r="BP185586" s="90"/>
    </row>
    <row r="185587" spans="68:68" customFormat="1">
      <c r="BP185587" s="90"/>
    </row>
    <row r="185588" spans="68:68" customFormat="1">
      <c r="BP185588" s="90"/>
    </row>
    <row r="185589" spans="68:68" customFormat="1">
      <c r="BP185589" s="90"/>
    </row>
    <row r="185590" spans="68:68" customFormat="1">
      <c r="BP185590" s="90"/>
    </row>
    <row r="185591" spans="68:68" customFormat="1">
      <c r="BP185591" s="90"/>
    </row>
    <row r="185592" spans="68:68" customFormat="1">
      <c r="BP185592" s="90"/>
    </row>
    <row r="185593" spans="68:68" customFormat="1">
      <c r="BP185593" s="90"/>
    </row>
    <row r="185594" spans="68:68" customFormat="1">
      <c r="BP185594" s="90"/>
    </row>
    <row r="185595" spans="68:68" customFormat="1">
      <c r="BP185595" s="90"/>
    </row>
    <row r="185596" spans="68:68" customFormat="1">
      <c r="BP185596" s="90"/>
    </row>
    <row r="185597" spans="68:68" customFormat="1">
      <c r="BP185597" s="90"/>
    </row>
    <row r="185598" spans="68:68" customFormat="1">
      <c r="BP185598" s="90"/>
    </row>
    <row r="185599" spans="68:68" customFormat="1">
      <c r="BP185599" s="90"/>
    </row>
    <row r="185600" spans="68:68" customFormat="1">
      <c r="BP185600" s="90"/>
    </row>
    <row r="185601" spans="68:68" customFormat="1">
      <c r="BP185601" s="90"/>
    </row>
    <row r="185602" spans="68:68" customFormat="1">
      <c r="BP185602" s="90"/>
    </row>
    <row r="185603" spans="68:68" customFormat="1">
      <c r="BP185603" s="90"/>
    </row>
    <row r="185604" spans="68:68" customFormat="1">
      <c r="BP185604" s="90"/>
    </row>
    <row r="185605" spans="68:68" customFormat="1">
      <c r="BP185605" s="90"/>
    </row>
    <row r="185606" spans="68:68" customFormat="1">
      <c r="BP185606" s="90"/>
    </row>
    <row r="185607" spans="68:68" customFormat="1">
      <c r="BP185607" s="90"/>
    </row>
    <row r="185608" spans="68:68" customFormat="1">
      <c r="BP185608" s="90"/>
    </row>
    <row r="185609" spans="68:68" customFormat="1">
      <c r="BP185609" s="90"/>
    </row>
    <row r="185610" spans="68:68" customFormat="1">
      <c r="BP185610" s="90"/>
    </row>
    <row r="185611" spans="68:68" customFormat="1">
      <c r="BP185611" s="90"/>
    </row>
    <row r="185612" spans="68:68" customFormat="1">
      <c r="BP185612" s="90"/>
    </row>
    <row r="185613" spans="68:68" customFormat="1">
      <c r="BP185613" s="90"/>
    </row>
    <row r="185614" spans="68:68" customFormat="1">
      <c r="BP185614" s="90"/>
    </row>
    <row r="185615" spans="68:68" customFormat="1">
      <c r="BP185615" s="90"/>
    </row>
    <row r="185616" spans="68:68" customFormat="1">
      <c r="BP185616" s="90"/>
    </row>
    <row r="185617" spans="68:68" customFormat="1">
      <c r="BP185617" s="90"/>
    </row>
    <row r="185618" spans="68:68" customFormat="1">
      <c r="BP185618" s="90"/>
    </row>
    <row r="185619" spans="68:68" customFormat="1">
      <c r="BP185619" s="90"/>
    </row>
    <row r="185620" spans="68:68" customFormat="1">
      <c r="BP185620" s="90"/>
    </row>
    <row r="185621" spans="68:68" customFormat="1">
      <c r="BP185621" s="90"/>
    </row>
    <row r="185622" spans="68:68" customFormat="1">
      <c r="BP185622" s="90"/>
    </row>
    <row r="185623" spans="68:68" customFormat="1">
      <c r="BP185623" s="90"/>
    </row>
    <row r="185624" spans="68:68" customFormat="1">
      <c r="BP185624" s="90"/>
    </row>
    <row r="185625" spans="68:68" customFormat="1">
      <c r="BP185625" s="90"/>
    </row>
    <row r="185626" spans="68:68" customFormat="1">
      <c r="BP185626" s="90"/>
    </row>
    <row r="185627" spans="68:68" customFormat="1">
      <c r="BP185627" s="90"/>
    </row>
    <row r="185628" spans="68:68" customFormat="1">
      <c r="BP185628" s="90"/>
    </row>
    <row r="185629" spans="68:68" customFormat="1">
      <c r="BP185629" s="90"/>
    </row>
    <row r="185630" spans="68:68" customFormat="1">
      <c r="BP185630" s="90"/>
    </row>
    <row r="185631" spans="68:68" customFormat="1">
      <c r="BP185631" s="90"/>
    </row>
    <row r="185632" spans="68:68" customFormat="1">
      <c r="BP185632" s="90"/>
    </row>
    <row r="185633" spans="68:68" customFormat="1">
      <c r="BP185633" s="90"/>
    </row>
    <row r="185634" spans="68:68" customFormat="1">
      <c r="BP185634" s="90"/>
    </row>
    <row r="185635" spans="68:68" customFormat="1">
      <c r="BP185635" s="90"/>
    </row>
    <row r="185636" spans="68:68" customFormat="1">
      <c r="BP185636" s="90"/>
    </row>
    <row r="185637" spans="68:68" customFormat="1">
      <c r="BP185637" s="90"/>
    </row>
    <row r="185638" spans="68:68" customFormat="1">
      <c r="BP185638" s="90"/>
    </row>
    <row r="185639" spans="68:68" customFormat="1">
      <c r="BP185639" s="90"/>
    </row>
    <row r="185640" spans="68:68" customFormat="1">
      <c r="BP185640" s="90"/>
    </row>
    <row r="185641" spans="68:68" customFormat="1">
      <c r="BP185641" s="90"/>
    </row>
    <row r="185642" spans="68:68" customFormat="1">
      <c r="BP185642" s="90"/>
    </row>
    <row r="185643" spans="68:68" customFormat="1">
      <c r="BP185643" s="90"/>
    </row>
    <row r="185644" spans="68:68" customFormat="1">
      <c r="BP185644" s="90"/>
    </row>
    <row r="185645" spans="68:68" customFormat="1">
      <c r="BP185645" s="90"/>
    </row>
    <row r="185646" spans="68:68" customFormat="1">
      <c r="BP185646" s="90"/>
    </row>
    <row r="185647" spans="68:68" customFormat="1">
      <c r="BP185647" s="90"/>
    </row>
    <row r="185648" spans="68:68" customFormat="1">
      <c r="BP185648" s="90"/>
    </row>
    <row r="185649" spans="68:68" customFormat="1">
      <c r="BP185649" s="90"/>
    </row>
    <row r="185650" spans="68:68" customFormat="1">
      <c r="BP185650" s="90"/>
    </row>
    <row r="185651" spans="68:68" customFormat="1">
      <c r="BP185651" s="90"/>
    </row>
    <row r="185652" spans="68:68" customFormat="1">
      <c r="BP185652" s="90"/>
    </row>
    <row r="185653" spans="68:68" customFormat="1">
      <c r="BP185653" s="90"/>
    </row>
    <row r="185654" spans="68:68" customFormat="1">
      <c r="BP185654" s="90"/>
    </row>
    <row r="185655" spans="68:68" customFormat="1">
      <c r="BP185655" s="90"/>
    </row>
    <row r="185656" spans="68:68" customFormat="1">
      <c r="BP185656" s="90"/>
    </row>
    <row r="185657" spans="68:68" customFormat="1">
      <c r="BP185657" s="90"/>
    </row>
    <row r="185658" spans="68:68" customFormat="1">
      <c r="BP185658" s="90"/>
    </row>
    <row r="185659" spans="68:68" customFormat="1">
      <c r="BP185659" s="90"/>
    </row>
    <row r="185660" spans="68:68" customFormat="1">
      <c r="BP185660" s="90"/>
    </row>
    <row r="185661" spans="68:68" customFormat="1">
      <c r="BP185661" s="90"/>
    </row>
    <row r="185662" spans="68:68" customFormat="1">
      <c r="BP185662" s="90"/>
    </row>
    <row r="185663" spans="68:68" customFormat="1">
      <c r="BP185663" s="90"/>
    </row>
    <row r="185664" spans="68:68" customFormat="1">
      <c r="BP185664" s="90"/>
    </row>
    <row r="185665" spans="68:68" customFormat="1">
      <c r="BP185665" s="90"/>
    </row>
    <row r="185666" spans="68:68" customFormat="1">
      <c r="BP185666" s="90"/>
    </row>
    <row r="185667" spans="68:68" customFormat="1">
      <c r="BP185667" s="90"/>
    </row>
    <row r="185668" spans="68:68" customFormat="1">
      <c r="BP185668" s="90"/>
    </row>
    <row r="185669" spans="68:68" customFormat="1">
      <c r="BP185669" s="90"/>
    </row>
    <row r="185670" spans="68:68" customFormat="1">
      <c r="BP185670" s="90"/>
    </row>
    <row r="185671" spans="68:68" customFormat="1">
      <c r="BP185671" s="90"/>
    </row>
    <row r="185672" spans="68:68" customFormat="1">
      <c r="BP185672" s="90"/>
    </row>
    <row r="185673" spans="68:68" customFormat="1">
      <c r="BP185673" s="90"/>
    </row>
    <row r="185674" spans="68:68" customFormat="1">
      <c r="BP185674" s="90"/>
    </row>
    <row r="185675" spans="68:68" customFormat="1">
      <c r="BP185675" s="90"/>
    </row>
    <row r="185676" spans="68:68" customFormat="1">
      <c r="BP185676" s="90"/>
    </row>
    <row r="185677" spans="68:68" customFormat="1">
      <c r="BP185677" s="90"/>
    </row>
    <row r="185678" spans="68:68" customFormat="1">
      <c r="BP185678" s="90"/>
    </row>
    <row r="185679" spans="68:68" customFormat="1">
      <c r="BP185679" s="90"/>
    </row>
    <row r="185680" spans="68:68" customFormat="1">
      <c r="BP185680" s="90"/>
    </row>
    <row r="185681" spans="68:68" customFormat="1">
      <c r="BP185681" s="90"/>
    </row>
    <row r="185682" spans="68:68" customFormat="1">
      <c r="BP185682" s="90"/>
    </row>
    <row r="185683" spans="68:68" customFormat="1">
      <c r="BP185683" s="90"/>
    </row>
    <row r="185684" spans="68:68" customFormat="1">
      <c r="BP185684" s="90"/>
    </row>
    <row r="185685" spans="68:68" customFormat="1">
      <c r="BP185685" s="90"/>
    </row>
    <row r="185686" spans="68:68" customFormat="1">
      <c r="BP185686" s="90"/>
    </row>
    <row r="185687" spans="68:68" customFormat="1">
      <c r="BP185687" s="90"/>
    </row>
    <row r="185688" spans="68:68" customFormat="1">
      <c r="BP185688" s="90"/>
    </row>
    <row r="185689" spans="68:68" customFormat="1">
      <c r="BP185689" s="90"/>
    </row>
    <row r="185690" spans="68:68" customFormat="1">
      <c r="BP185690" s="90"/>
    </row>
    <row r="185691" spans="68:68" customFormat="1">
      <c r="BP185691" s="90"/>
    </row>
    <row r="185692" spans="68:68" customFormat="1">
      <c r="BP185692" s="90"/>
    </row>
    <row r="185693" spans="68:68" customFormat="1">
      <c r="BP185693" s="90"/>
    </row>
    <row r="185694" spans="68:68" customFormat="1">
      <c r="BP185694" s="90"/>
    </row>
    <row r="185695" spans="68:68" customFormat="1">
      <c r="BP185695" s="90"/>
    </row>
    <row r="185696" spans="68:68" customFormat="1">
      <c r="BP185696" s="90"/>
    </row>
    <row r="185697" spans="68:68" customFormat="1">
      <c r="BP185697" s="90"/>
    </row>
    <row r="185698" spans="68:68" customFormat="1">
      <c r="BP185698" s="90"/>
    </row>
    <row r="185699" spans="68:68" customFormat="1">
      <c r="BP185699" s="90"/>
    </row>
    <row r="185700" spans="68:68" customFormat="1">
      <c r="BP185700" s="90"/>
    </row>
    <row r="185701" spans="68:68" customFormat="1">
      <c r="BP185701" s="90"/>
    </row>
    <row r="185702" spans="68:68" customFormat="1">
      <c r="BP185702" s="90"/>
    </row>
    <row r="185703" spans="68:68" customFormat="1">
      <c r="BP185703" s="90"/>
    </row>
    <row r="185704" spans="68:68" customFormat="1">
      <c r="BP185704" s="90"/>
    </row>
    <row r="185705" spans="68:68" customFormat="1">
      <c r="BP185705" s="90"/>
    </row>
    <row r="185706" spans="68:68" customFormat="1">
      <c r="BP185706" s="90"/>
    </row>
    <row r="185707" spans="68:68" customFormat="1">
      <c r="BP185707" s="90"/>
    </row>
    <row r="185708" spans="68:68" customFormat="1">
      <c r="BP185708" s="90"/>
    </row>
    <row r="185709" spans="68:68" customFormat="1">
      <c r="BP185709" s="90"/>
    </row>
    <row r="185710" spans="68:68" customFormat="1">
      <c r="BP185710" s="90"/>
    </row>
    <row r="185711" spans="68:68" customFormat="1">
      <c r="BP185711" s="90"/>
    </row>
    <row r="185712" spans="68:68" customFormat="1">
      <c r="BP185712" s="90"/>
    </row>
    <row r="185713" spans="68:68" customFormat="1">
      <c r="BP185713" s="90"/>
    </row>
    <row r="185714" spans="68:68" customFormat="1">
      <c r="BP185714" s="90"/>
    </row>
    <row r="185715" spans="68:68" customFormat="1">
      <c r="BP185715" s="90"/>
    </row>
    <row r="185716" spans="68:68" customFormat="1">
      <c r="BP185716" s="90"/>
    </row>
    <row r="185717" spans="68:68" customFormat="1">
      <c r="BP185717" s="90"/>
    </row>
    <row r="185718" spans="68:68" customFormat="1">
      <c r="BP185718" s="90"/>
    </row>
    <row r="185719" spans="68:68" customFormat="1">
      <c r="BP185719" s="90"/>
    </row>
    <row r="185720" spans="68:68" customFormat="1">
      <c r="BP185720" s="90"/>
    </row>
    <row r="185721" spans="68:68" customFormat="1">
      <c r="BP185721" s="90"/>
    </row>
    <row r="185722" spans="68:68" customFormat="1">
      <c r="BP185722" s="90"/>
    </row>
    <row r="185723" spans="68:68" customFormat="1">
      <c r="BP185723" s="90"/>
    </row>
    <row r="185724" spans="68:68" customFormat="1">
      <c r="BP185724" s="90"/>
    </row>
    <row r="185725" spans="68:68" customFormat="1">
      <c r="BP185725" s="90"/>
    </row>
    <row r="185726" spans="68:68" customFormat="1">
      <c r="BP185726" s="90"/>
    </row>
    <row r="185727" spans="68:68" customFormat="1">
      <c r="BP185727" s="90"/>
    </row>
    <row r="185728" spans="68:68" customFormat="1">
      <c r="BP185728" s="90"/>
    </row>
    <row r="185729" spans="68:68" customFormat="1">
      <c r="BP185729" s="90"/>
    </row>
    <row r="185730" spans="68:68" customFormat="1">
      <c r="BP185730" s="90"/>
    </row>
    <row r="185731" spans="68:68" customFormat="1">
      <c r="BP185731" s="90"/>
    </row>
    <row r="185732" spans="68:68" customFormat="1">
      <c r="BP185732" s="90"/>
    </row>
    <row r="185733" spans="68:68" customFormat="1">
      <c r="BP185733" s="90"/>
    </row>
    <row r="185734" spans="68:68" customFormat="1">
      <c r="BP185734" s="90"/>
    </row>
    <row r="185735" spans="68:68" customFormat="1">
      <c r="BP185735" s="90"/>
    </row>
    <row r="185736" spans="68:68" customFormat="1">
      <c r="BP185736" s="90"/>
    </row>
    <row r="185737" spans="68:68" customFormat="1">
      <c r="BP185737" s="90"/>
    </row>
    <row r="185738" spans="68:68" customFormat="1">
      <c r="BP185738" s="90"/>
    </row>
    <row r="185739" spans="68:68" customFormat="1">
      <c r="BP185739" s="90"/>
    </row>
    <row r="185740" spans="68:68" customFormat="1">
      <c r="BP185740" s="90"/>
    </row>
    <row r="185741" spans="68:68" customFormat="1">
      <c r="BP185741" s="90"/>
    </row>
    <row r="185742" spans="68:68" customFormat="1">
      <c r="BP185742" s="90"/>
    </row>
    <row r="185743" spans="68:68" customFormat="1">
      <c r="BP185743" s="90"/>
    </row>
    <row r="185744" spans="68:68" customFormat="1">
      <c r="BP185744" s="90"/>
    </row>
    <row r="185745" spans="68:68" customFormat="1">
      <c r="BP185745" s="90"/>
    </row>
    <row r="185746" spans="68:68" customFormat="1">
      <c r="BP185746" s="90"/>
    </row>
    <row r="185747" spans="68:68" customFormat="1">
      <c r="BP185747" s="90"/>
    </row>
    <row r="185748" spans="68:68" customFormat="1">
      <c r="BP185748" s="90"/>
    </row>
    <row r="185749" spans="68:68" customFormat="1">
      <c r="BP185749" s="90"/>
    </row>
    <row r="185750" spans="68:68" customFormat="1">
      <c r="BP185750" s="90"/>
    </row>
    <row r="185751" spans="68:68" customFormat="1">
      <c r="BP185751" s="90"/>
    </row>
    <row r="185752" spans="68:68" customFormat="1">
      <c r="BP185752" s="90"/>
    </row>
    <row r="185753" spans="68:68" customFormat="1">
      <c r="BP185753" s="90"/>
    </row>
    <row r="185754" spans="68:68" customFormat="1">
      <c r="BP185754" s="90"/>
    </row>
    <row r="185755" spans="68:68" customFormat="1">
      <c r="BP185755" s="90"/>
    </row>
    <row r="185756" spans="68:68" customFormat="1">
      <c r="BP185756" s="90"/>
    </row>
    <row r="185757" spans="68:68" customFormat="1">
      <c r="BP185757" s="90"/>
    </row>
    <row r="185758" spans="68:68" customFormat="1">
      <c r="BP185758" s="90"/>
    </row>
    <row r="185759" spans="68:68" customFormat="1">
      <c r="BP185759" s="90"/>
    </row>
    <row r="185760" spans="68:68" customFormat="1">
      <c r="BP185760" s="90"/>
    </row>
    <row r="185761" spans="68:68" customFormat="1">
      <c r="BP185761" s="90"/>
    </row>
    <row r="185762" spans="68:68" customFormat="1">
      <c r="BP185762" s="90"/>
    </row>
    <row r="185763" spans="68:68" customFormat="1">
      <c r="BP185763" s="90"/>
    </row>
    <row r="185764" spans="68:68" customFormat="1">
      <c r="BP185764" s="90"/>
    </row>
    <row r="185765" spans="68:68" customFormat="1">
      <c r="BP185765" s="90"/>
    </row>
    <row r="185766" spans="68:68" customFormat="1">
      <c r="BP185766" s="90"/>
    </row>
    <row r="185767" spans="68:68" customFormat="1">
      <c r="BP185767" s="90"/>
    </row>
    <row r="185768" spans="68:68" customFormat="1">
      <c r="BP185768" s="90"/>
    </row>
    <row r="185769" spans="68:68" customFormat="1">
      <c r="BP185769" s="90"/>
    </row>
    <row r="185770" spans="68:68" customFormat="1">
      <c r="BP185770" s="90"/>
    </row>
    <row r="185771" spans="68:68" customFormat="1">
      <c r="BP185771" s="90"/>
    </row>
    <row r="185772" spans="68:68" customFormat="1">
      <c r="BP185772" s="90"/>
    </row>
    <row r="185773" spans="68:68" customFormat="1">
      <c r="BP185773" s="90"/>
    </row>
    <row r="185774" spans="68:68" customFormat="1">
      <c r="BP185774" s="90"/>
    </row>
    <row r="185775" spans="68:68" customFormat="1">
      <c r="BP185775" s="90"/>
    </row>
    <row r="185776" spans="68:68" customFormat="1">
      <c r="BP185776" s="90"/>
    </row>
    <row r="185777" spans="68:68" customFormat="1">
      <c r="BP185777" s="90"/>
    </row>
    <row r="185778" spans="68:68" customFormat="1">
      <c r="BP185778" s="90"/>
    </row>
    <row r="185779" spans="68:68" customFormat="1">
      <c r="BP185779" s="90"/>
    </row>
    <row r="185780" spans="68:68" customFormat="1">
      <c r="BP185780" s="90"/>
    </row>
    <row r="185781" spans="68:68" customFormat="1">
      <c r="BP185781" s="90"/>
    </row>
    <row r="185782" spans="68:68" customFormat="1">
      <c r="BP185782" s="90"/>
    </row>
    <row r="185783" spans="68:68" customFormat="1">
      <c r="BP185783" s="90"/>
    </row>
    <row r="185784" spans="68:68" customFormat="1">
      <c r="BP185784" s="90"/>
    </row>
    <row r="185785" spans="68:68" customFormat="1">
      <c r="BP185785" s="90"/>
    </row>
    <row r="185786" spans="68:68" customFormat="1">
      <c r="BP185786" s="90"/>
    </row>
    <row r="185787" spans="68:68" customFormat="1">
      <c r="BP185787" s="90"/>
    </row>
    <row r="185788" spans="68:68" customFormat="1">
      <c r="BP185788" s="90"/>
    </row>
    <row r="185789" spans="68:68" customFormat="1">
      <c r="BP185789" s="90"/>
    </row>
    <row r="185790" spans="68:68" customFormat="1">
      <c r="BP185790" s="90"/>
    </row>
    <row r="185791" spans="68:68" customFormat="1">
      <c r="BP185791" s="90"/>
    </row>
    <row r="185792" spans="68:68" customFormat="1">
      <c r="BP185792" s="90"/>
    </row>
    <row r="185793" spans="68:68" customFormat="1">
      <c r="BP185793" s="90"/>
    </row>
    <row r="185794" spans="68:68" customFormat="1">
      <c r="BP185794" s="90"/>
    </row>
    <row r="185795" spans="68:68" customFormat="1">
      <c r="BP185795" s="90"/>
    </row>
    <row r="185796" spans="68:68" customFormat="1">
      <c r="BP185796" s="90"/>
    </row>
    <row r="185797" spans="68:68" customFormat="1">
      <c r="BP185797" s="90"/>
    </row>
    <row r="185798" spans="68:68" customFormat="1">
      <c r="BP185798" s="90"/>
    </row>
    <row r="185799" spans="68:68" customFormat="1">
      <c r="BP185799" s="90"/>
    </row>
    <row r="185800" spans="68:68" customFormat="1">
      <c r="BP185800" s="90"/>
    </row>
    <row r="185801" spans="68:68" customFormat="1">
      <c r="BP185801" s="90"/>
    </row>
    <row r="185802" spans="68:68" customFormat="1">
      <c r="BP185802" s="90"/>
    </row>
    <row r="185803" spans="68:68" customFormat="1">
      <c r="BP185803" s="90"/>
    </row>
    <row r="185804" spans="68:68" customFormat="1">
      <c r="BP185804" s="90"/>
    </row>
    <row r="185805" spans="68:68" customFormat="1">
      <c r="BP185805" s="90"/>
    </row>
    <row r="185806" spans="68:68" customFormat="1">
      <c r="BP185806" s="90"/>
    </row>
    <row r="185807" spans="68:68" customFormat="1">
      <c r="BP185807" s="90"/>
    </row>
    <row r="185808" spans="68:68" customFormat="1">
      <c r="BP185808" s="90"/>
    </row>
    <row r="185809" spans="68:68" customFormat="1">
      <c r="BP185809" s="90"/>
    </row>
    <row r="185810" spans="68:68" customFormat="1">
      <c r="BP185810" s="90"/>
    </row>
    <row r="185811" spans="68:68" customFormat="1">
      <c r="BP185811" s="90"/>
    </row>
    <row r="185812" spans="68:68" customFormat="1">
      <c r="BP185812" s="90"/>
    </row>
    <row r="185813" spans="68:68" customFormat="1">
      <c r="BP185813" s="90"/>
    </row>
    <row r="185814" spans="68:68" customFormat="1">
      <c r="BP185814" s="90"/>
    </row>
    <row r="185815" spans="68:68" customFormat="1">
      <c r="BP185815" s="90"/>
    </row>
    <row r="185816" spans="68:68" customFormat="1">
      <c r="BP185816" s="90"/>
    </row>
    <row r="185817" spans="68:68" customFormat="1">
      <c r="BP185817" s="90"/>
    </row>
    <row r="185818" spans="68:68" customFormat="1">
      <c r="BP185818" s="90"/>
    </row>
    <row r="185819" spans="68:68" customFormat="1">
      <c r="BP185819" s="90"/>
    </row>
    <row r="185820" spans="68:68" customFormat="1">
      <c r="BP185820" s="90"/>
    </row>
    <row r="185821" spans="68:68" customFormat="1">
      <c r="BP185821" s="90"/>
    </row>
    <row r="185822" spans="68:68" customFormat="1">
      <c r="BP185822" s="90"/>
    </row>
    <row r="185823" spans="68:68" customFormat="1">
      <c r="BP185823" s="90"/>
    </row>
    <row r="185824" spans="68:68" customFormat="1">
      <c r="BP185824" s="90"/>
    </row>
    <row r="185825" spans="68:68" customFormat="1">
      <c r="BP185825" s="90"/>
    </row>
    <row r="185826" spans="68:68" customFormat="1">
      <c r="BP185826" s="90"/>
    </row>
    <row r="185827" spans="68:68" customFormat="1">
      <c r="BP185827" s="90"/>
    </row>
    <row r="185828" spans="68:68" customFormat="1">
      <c r="BP185828" s="90"/>
    </row>
    <row r="185829" spans="68:68" customFormat="1">
      <c r="BP185829" s="90"/>
    </row>
    <row r="185830" spans="68:68" customFormat="1">
      <c r="BP185830" s="90"/>
    </row>
    <row r="185831" spans="68:68" customFormat="1">
      <c r="BP185831" s="90"/>
    </row>
    <row r="185832" spans="68:68" customFormat="1">
      <c r="BP185832" s="90"/>
    </row>
    <row r="185833" spans="68:68" customFormat="1">
      <c r="BP185833" s="90"/>
    </row>
    <row r="185834" spans="68:68" customFormat="1">
      <c r="BP185834" s="90"/>
    </row>
    <row r="185835" spans="68:68" customFormat="1">
      <c r="BP185835" s="90"/>
    </row>
    <row r="185836" spans="68:68" customFormat="1">
      <c r="BP185836" s="90"/>
    </row>
    <row r="185837" spans="68:68" customFormat="1">
      <c r="BP185837" s="90"/>
    </row>
    <row r="185838" spans="68:68" customFormat="1">
      <c r="BP185838" s="90"/>
    </row>
    <row r="185839" spans="68:68" customFormat="1">
      <c r="BP185839" s="90"/>
    </row>
    <row r="185840" spans="68:68" customFormat="1">
      <c r="BP185840" s="90"/>
    </row>
    <row r="185841" spans="68:68" customFormat="1">
      <c r="BP185841" s="90"/>
    </row>
    <row r="185842" spans="68:68" customFormat="1">
      <c r="BP185842" s="90"/>
    </row>
    <row r="185843" spans="68:68" customFormat="1">
      <c r="BP185843" s="90"/>
    </row>
    <row r="185844" spans="68:68" customFormat="1">
      <c r="BP185844" s="90"/>
    </row>
    <row r="185845" spans="68:68" customFormat="1">
      <c r="BP185845" s="90"/>
    </row>
    <row r="185846" spans="68:68" customFormat="1">
      <c r="BP185846" s="90"/>
    </row>
    <row r="185847" spans="68:68" customFormat="1">
      <c r="BP185847" s="90"/>
    </row>
    <row r="185848" spans="68:68" customFormat="1">
      <c r="BP185848" s="90"/>
    </row>
    <row r="185849" spans="68:68" customFormat="1">
      <c r="BP185849" s="90"/>
    </row>
    <row r="185850" spans="68:68" customFormat="1">
      <c r="BP185850" s="90"/>
    </row>
    <row r="185851" spans="68:68" customFormat="1">
      <c r="BP185851" s="90"/>
    </row>
    <row r="185852" spans="68:68" customFormat="1">
      <c r="BP185852" s="90"/>
    </row>
    <row r="185853" spans="68:68" customFormat="1">
      <c r="BP185853" s="90"/>
    </row>
    <row r="185854" spans="68:68" customFormat="1">
      <c r="BP185854" s="90"/>
    </row>
    <row r="185855" spans="68:68" customFormat="1">
      <c r="BP185855" s="90"/>
    </row>
    <row r="185856" spans="68:68" customFormat="1">
      <c r="BP185856" s="90"/>
    </row>
    <row r="185857" spans="68:68" customFormat="1">
      <c r="BP185857" s="90"/>
    </row>
    <row r="185858" spans="68:68" customFormat="1">
      <c r="BP185858" s="90"/>
    </row>
    <row r="185859" spans="68:68" customFormat="1">
      <c r="BP185859" s="90"/>
    </row>
    <row r="185860" spans="68:68" customFormat="1">
      <c r="BP185860" s="90"/>
    </row>
    <row r="185861" spans="68:68" customFormat="1">
      <c r="BP185861" s="90"/>
    </row>
    <row r="185862" spans="68:68" customFormat="1">
      <c r="BP185862" s="90"/>
    </row>
    <row r="185863" spans="68:68" customFormat="1">
      <c r="BP185863" s="90"/>
    </row>
    <row r="185864" spans="68:68" customFormat="1">
      <c r="BP185864" s="90"/>
    </row>
    <row r="185865" spans="68:68" customFormat="1">
      <c r="BP185865" s="90"/>
    </row>
    <row r="185866" spans="68:68" customFormat="1">
      <c r="BP185866" s="90"/>
    </row>
    <row r="185867" spans="68:68" customFormat="1">
      <c r="BP185867" s="90"/>
    </row>
    <row r="185868" spans="68:68" customFormat="1">
      <c r="BP185868" s="90"/>
    </row>
    <row r="185869" spans="68:68" customFormat="1">
      <c r="BP185869" s="90"/>
    </row>
    <row r="185870" spans="68:68" customFormat="1">
      <c r="BP185870" s="90"/>
    </row>
    <row r="185871" spans="68:68" customFormat="1">
      <c r="BP185871" s="90"/>
    </row>
    <row r="185872" spans="68:68" customFormat="1">
      <c r="BP185872" s="90"/>
    </row>
    <row r="185873" spans="68:68" customFormat="1">
      <c r="BP185873" s="90"/>
    </row>
    <row r="185874" spans="68:68" customFormat="1">
      <c r="BP185874" s="90"/>
    </row>
    <row r="185875" spans="68:68" customFormat="1">
      <c r="BP185875" s="90"/>
    </row>
    <row r="185876" spans="68:68" customFormat="1">
      <c r="BP185876" s="90"/>
    </row>
    <row r="185877" spans="68:68" customFormat="1">
      <c r="BP185877" s="90"/>
    </row>
    <row r="185878" spans="68:68" customFormat="1">
      <c r="BP185878" s="90"/>
    </row>
    <row r="185879" spans="68:68" customFormat="1">
      <c r="BP185879" s="90"/>
    </row>
    <row r="185880" spans="68:68" customFormat="1">
      <c r="BP185880" s="90"/>
    </row>
    <row r="185881" spans="68:68" customFormat="1">
      <c r="BP185881" s="90"/>
    </row>
    <row r="185882" spans="68:68" customFormat="1">
      <c r="BP185882" s="90"/>
    </row>
    <row r="185883" spans="68:68" customFormat="1">
      <c r="BP185883" s="90"/>
    </row>
    <row r="185884" spans="68:68" customFormat="1">
      <c r="BP185884" s="90"/>
    </row>
    <row r="185885" spans="68:68" customFormat="1">
      <c r="BP185885" s="90"/>
    </row>
    <row r="185886" spans="68:68" customFormat="1">
      <c r="BP185886" s="90"/>
    </row>
    <row r="185887" spans="68:68" customFormat="1">
      <c r="BP185887" s="90"/>
    </row>
    <row r="185888" spans="68:68" customFormat="1">
      <c r="BP185888" s="90"/>
    </row>
    <row r="185889" spans="68:68" customFormat="1">
      <c r="BP185889" s="90"/>
    </row>
    <row r="185890" spans="68:68" customFormat="1">
      <c r="BP185890" s="90"/>
    </row>
    <row r="185891" spans="68:68" customFormat="1">
      <c r="BP185891" s="90"/>
    </row>
    <row r="185892" spans="68:68" customFormat="1">
      <c r="BP185892" s="90"/>
    </row>
    <row r="185893" spans="68:68" customFormat="1">
      <c r="BP185893" s="90"/>
    </row>
    <row r="185894" spans="68:68" customFormat="1">
      <c r="BP185894" s="90"/>
    </row>
    <row r="185895" spans="68:68" customFormat="1">
      <c r="BP185895" s="90"/>
    </row>
    <row r="185896" spans="68:68" customFormat="1">
      <c r="BP185896" s="90"/>
    </row>
    <row r="185897" spans="68:68" customFormat="1">
      <c r="BP185897" s="90"/>
    </row>
    <row r="185898" spans="68:68" customFormat="1">
      <c r="BP185898" s="90"/>
    </row>
    <row r="185899" spans="68:68" customFormat="1">
      <c r="BP185899" s="90"/>
    </row>
    <row r="185900" spans="68:68" customFormat="1">
      <c r="BP185900" s="90"/>
    </row>
    <row r="185901" spans="68:68" customFormat="1">
      <c r="BP185901" s="90"/>
    </row>
    <row r="185902" spans="68:68" customFormat="1">
      <c r="BP185902" s="90"/>
    </row>
    <row r="185903" spans="68:68" customFormat="1">
      <c r="BP185903" s="90"/>
    </row>
    <row r="185904" spans="68:68" customFormat="1">
      <c r="BP185904" s="90"/>
    </row>
    <row r="185905" spans="68:68" customFormat="1">
      <c r="BP185905" s="90"/>
    </row>
    <row r="185906" spans="68:68" customFormat="1">
      <c r="BP185906" s="90"/>
    </row>
    <row r="185907" spans="68:68" customFormat="1">
      <c r="BP185907" s="90"/>
    </row>
    <row r="185908" spans="68:68" customFormat="1">
      <c r="BP185908" s="90"/>
    </row>
    <row r="185909" spans="68:68" customFormat="1">
      <c r="BP185909" s="90"/>
    </row>
    <row r="185910" spans="68:68" customFormat="1">
      <c r="BP185910" s="90"/>
    </row>
    <row r="185911" spans="68:68" customFormat="1">
      <c r="BP185911" s="90"/>
    </row>
    <row r="185912" spans="68:68" customFormat="1">
      <c r="BP185912" s="90"/>
    </row>
    <row r="185913" spans="68:68" customFormat="1">
      <c r="BP185913" s="90"/>
    </row>
    <row r="185914" spans="68:68" customFormat="1">
      <c r="BP185914" s="90"/>
    </row>
    <row r="185915" spans="68:68" customFormat="1">
      <c r="BP185915" s="90"/>
    </row>
    <row r="185916" spans="68:68" customFormat="1">
      <c r="BP185916" s="90"/>
    </row>
    <row r="185917" spans="68:68" customFormat="1">
      <c r="BP185917" s="90"/>
    </row>
    <row r="185918" spans="68:68" customFormat="1">
      <c r="BP185918" s="90"/>
    </row>
    <row r="185919" spans="68:68" customFormat="1">
      <c r="BP185919" s="90"/>
    </row>
    <row r="185920" spans="68:68" customFormat="1">
      <c r="BP185920" s="90"/>
    </row>
    <row r="185921" spans="68:68" customFormat="1">
      <c r="BP185921" s="90"/>
    </row>
    <row r="185922" spans="68:68" customFormat="1">
      <c r="BP185922" s="90"/>
    </row>
    <row r="185923" spans="68:68" customFormat="1">
      <c r="BP185923" s="90"/>
    </row>
    <row r="185924" spans="68:68" customFormat="1">
      <c r="BP185924" s="90"/>
    </row>
    <row r="185925" spans="68:68" customFormat="1">
      <c r="BP185925" s="90"/>
    </row>
    <row r="185926" spans="68:68" customFormat="1">
      <c r="BP185926" s="90"/>
    </row>
    <row r="185927" spans="68:68" customFormat="1">
      <c r="BP185927" s="90"/>
    </row>
    <row r="185928" spans="68:68" customFormat="1">
      <c r="BP185928" s="90"/>
    </row>
    <row r="185929" spans="68:68" customFormat="1">
      <c r="BP185929" s="90"/>
    </row>
    <row r="185930" spans="68:68" customFormat="1">
      <c r="BP185930" s="90"/>
    </row>
    <row r="185931" spans="68:68" customFormat="1">
      <c r="BP185931" s="90"/>
    </row>
    <row r="185932" spans="68:68" customFormat="1">
      <c r="BP185932" s="90"/>
    </row>
    <row r="185933" spans="68:68" customFormat="1">
      <c r="BP185933" s="90"/>
    </row>
    <row r="185934" spans="68:68" customFormat="1">
      <c r="BP185934" s="90"/>
    </row>
    <row r="185935" spans="68:68" customFormat="1">
      <c r="BP185935" s="90"/>
    </row>
    <row r="185936" spans="68:68" customFormat="1">
      <c r="BP185936" s="90"/>
    </row>
    <row r="185937" spans="68:68" customFormat="1">
      <c r="BP185937" s="90"/>
    </row>
    <row r="185938" spans="68:68" customFormat="1">
      <c r="BP185938" s="90"/>
    </row>
    <row r="185939" spans="68:68" customFormat="1">
      <c r="BP185939" s="90"/>
    </row>
    <row r="185940" spans="68:68" customFormat="1">
      <c r="BP185940" s="90"/>
    </row>
    <row r="185941" spans="68:68" customFormat="1">
      <c r="BP185941" s="90"/>
    </row>
    <row r="185942" spans="68:68" customFormat="1">
      <c r="BP185942" s="90"/>
    </row>
    <row r="185943" spans="68:68" customFormat="1">
      <c r="BP185943" s="90"/>
    </row>
    <row r="185944" spans="68:68" customFormat="1">
      <c r="BP185944" s="90"/>
    </row>
    <row r="185945" spans="68:68" customFormat="1">
      <c r="BP185945" s="90"/>
    </row>
    <row r="185946" spans="68:68" customFormat="1">
      <c r="BP185946" s="90"/>
    </row>
    <row r="185947" spans="68:68" customFormat="1">
      <c r="BP185947" s="90"/>
    </row>
    <row r="185948" spans="68:68" customFormat="1">
      <c r="BP185948" s="90"/>
    </row>
    <row r="185949" spans="68:68" customFormat="1">
      <c r="BP185949" s="90"/>
    </row>
    <row r="185950" spans="68:68" customFormat="1">
      <c r="BP185950" s="90"/>
    </row>
    <row r="185951" spans="68:68" customFormat="1">
      <c r="BP185951" s="90"/>
    </row>
    <row r="185952" spans="68:68" customFormat="1">
      <c r="BP185952" s="90"/>
    </row>
    <row r="185953" spans="68:68" customFormat="1">
      <c r="BP185953" s="90"/>
    </row>
    <row r="185954" spans="68:68" customFormat="1">
      <c r="BP185954" s="90"/>
    </row>
    <row r="185955" spans="68:68" customFormat="1">
      <c r="BP185955" s="90"/>
    </row>
    <row r="185956" spans="68:68" customFormat="1">
      <c r="BP185956" s="90"/>
    </row>
    <row r="185957" spans="68:68" customFormat="1">
      <c r="BP185957" s="90"/>
    </row>
    <row r="185958" spans="68:68" customFormat="1">
      <c r="BP185958" s="90"/>
    </row>
    <row r="185959" spans="68:68" customFormat="1">
      <c r="BP185959" s="90"/>
    </row>
    <row r="185960" spans="68:68" customFormat="1">
      <c r="BP185960" s="90"/>
    </row>
    <row r="185961" spans="68:68" customFormat="1">
      <c r="BP185961" s="90"/>
    </row>
    <row r="185962" spans="68:68" customFormat="1">
      <c r="BP185962" s="90"/>
    </row>
    <row r="185963" spans="68:68" customFormat="1">
      <c r="BP185963" s="90"/>
    </row>
    <row r="185964" spans="68:68" customFormat="1">
      <c r="BP185964" s="90"/>
    </row>
    <row r="185965" spans="68:68" customFormat="1">
      <c r="BP185965" s="90"/>
    </row>
    <row r="185966" spans="68:68" customFormat="1">
      <c r="BP185966" s="90"/>
    </row>
    <row r="185967" spans="68:68" customFormat="1">
      <c r="BP185967" s="90"/>
    </row>
    <row r="185968" spans="68:68" customFormat="1">
      <c r="BP185968" s="90"/>
    </row>
    <row r="185969" spans="68:68" customFormat="1">
      <c r="BP185969" s="90"/>
    </row>
    <row r="185970" spans="68:68" customFormat="1">
      <c r="BP185970" s="90"/>
    </row>
    <row r="185971" spans="68:68" customFormat="1">
      <c r="BP185971" s="90"/>
    </row>
    <row r="185972" spans="68:68" customFormat="1">
      <c r="BP185972" s="90"/>
    </row>
    <row r="185973" spans="68:68" customFormat="1">
      <c r="BP185973" s="90"/>
    </row>
    <row r="185974" spans="68:68" customFormat="1">
      <c r="BP185974" s="90"/>
    </row>
    <row r="185975" spans="68:68" customFormat="1">
      <c r="BP185975" s="90"/>
    </row>
    <row r="185976" spans="68:68" customFormat="1">
      <c r="BP185976" s="90"/>
    </row>
    <row r="185977" spans="68:68" customFormat="1">
      <c r="BP185977" s="90"/>
    </row>
    <row r="185978" spans="68:68" customFormat="1">
      <c r="BP185978" s="90"/>
    </row>
    <row r="185979" spans="68:68" customFormat="1">
      <c r="BP185979" s="90"/>
    </row>
    <row r="185980" spans="68:68" customFormat="1">
      <c r="BP185980" s="90"/>
    </row>
    <row r="185981" spans="68:68" customFormat="1">
      <c r="BP185981" s="90"/>
    </row>
    <row r="185982" spans="68:68" customFormat="1">
      <c r="BP185982" s="90"/>
    </row>
    <row r="185983" spans="68:68" customFormat="1">
      <c r="BP185983" s="90"/>
    </row>
    <row r="185984" spans="68:68" customFormat="1">
      <c r="BP185984" s="90"/>
    </row>
    <row r="185985" spans="68:68" customFormat="1">
      <c r="BP185985" s="90"/>
    </row>
    <row r="185986" spans="68:68" customFormat="1">
      <c r="BP185986" s="90"/>
    </row>
    <row r="185987" spans="68:68" customFormat="1">
      <c r="BP185987" s="90"/>
    </row>
    <row r="185988" spans="68:68" customFormat="1">
      <c r="BP185988" s="90"/>
    </row>
    <row r="185989" spans="68:68" customFormat="1">
      <c r="BP185989" s="90"/>
    </row>
    <row r="185990" spans="68:68" customFormat="1">
      <c r="BP185990" s="90"/>
    </row>
    <row r="185991" spans="68:68" customFormat="1">
      <c r="BP185991" s="90"/>
    </row>
    <row r="185992" spans="68:68" customFormat="1">
      <c r="BP185992" s="90"/>
    </row>
    <row r="185993" spans="68:68" customFormat="1">
      <c r="BP185993" s="90"/>
    </row>
    <row r="185994" spans="68:68" customFormat="1">
      <c r="BP185994" s="90"/>
    </row>
    <row r="185995" spans="68:68" customFormat="1">
      <c r="BP185995" s="90"/>
    </row>
    <row r="185996" spans="68:68" customFormat="1">
      <c r="BP185996" s="90"/>
    </row>
    <row r="185997" spans="68:68" customFormat="1">
      <c r="BP185997" s="90"/>
    </row>
    <row r="185998" spans="68:68" customFormat="1">
      <c r="BP185998" s="90"/>
    </row>
    <row r="185999" spans="68:68" customFormat="1">
      <c r="BP185999" s="90"/>
    </row>
    <row r="186000" spans="68:68" customFormat="1">
      <c r="BP186000" s="90"/>
    </row>
    <row r="186001" spans="68:68" customFormat="1">
      <c r="BP186001" s="90"/>
    </row>
    <row r="186002" spans="68:68" customFormat="1">
      <c r="BP186002" s="90"/>
    </row>
    <row r="186003" spans="68:68" customFormat="1">
      <c r="BP186003" s="90"/>
    </row>
    <row r="186004" spans="68:68" customFormat="1">
      <c r="BP186004" s="90"/>
    </row>
    <row r="186005" spans="68:68" customFormat="1">
      <c r="BP186005" s="90"/>
    </row>
    <row r="186006" spans="68:68" customFormat="1">
      <c r="BP186006" s="90"/>
    </row>
    <row r="186007" spans="68:68" customFormat="1">
      <c r="BP186007" s="90"/>
    </row>
    <row r="186008" spans="68:68" customFormat="1">
      <c r="BP186008" s="90"/>
    </row>
    <row r="186009" spans="68:68" customFormat="1">
      <c r="BP186009" s="90"/>
    </row>
    <row r="186010" spans="68:68" customFormat="1">
      <c r="BP186010" s="90"/>
    </row>
    <row r="186011" spans="68:68" customFormat="1">
      <c r="BP186011" s="90"/>
    </row>
    <row r="186012" spans="68:68" customFormat="1">
      <c r="BP186012" s="90"/>
    </row>
    <row r="186013" spans="68:68" customFormat="1">
      <c r="BP186013" s="90"/>
    </row>
    <row r="186014" spans="68:68" customFormat="1">
      <c r="BP186014" s="90"/>
    </row>
    <row r="186015" spans="68:68" customFormat="1">
      <c r="BP186015" s="90"/>
    </row>
    <row r="186016" spans="68:68" customFormat="1">
      <c r="BP186016" s="90"/>
    </row>
    <row r="186017" spans="68:68" customFormat="1">
      <c r="BP186017" s="90"/>
    </row>
    <row r="186018" spans="68:68" customFormat="1">
      <c r="BP186018" s="90"/>
    </row>
    <row r="186019" spans="68:68" customFormat="1">
      <c r="BP186019" s="90"/>
    </row>
    <row r="186020" spans="68:68" customFormat="1">
      <c r="BP186020" s="90"/>
    </row>
    <row r="186021" spans="68:68" customFormat="1">
      <c r="BP186021" s="90"/>
    </row>
    <row r="186022" spans="68:68" customFormat="1">
      <c r="BP186022" s="90"/>
    </row>
    <row r="186023" spans="68:68" customFormat="1">
      <c r="BP186023" s="90"/>
    </row>
    <row r="186024" spans="68:68" customFormat="1">
      <c r="BP186024" s="90"/>
    </row>
    <row r="186025" spans="68:68" customFormat="1">
      <c r="BP186025" s="90"/>
    </row>
    <row r="186026" spans="68:68" customFormat="1">
      <c r="BP186026" s="90"/>
    </row>
    <row r="186027" spans="68:68" customFormat="1">
      <c r="BP186027" s="90"/>
    </row>
    <row r="186028" spans="68:68" customFormat="1">
      <c r="BP186028" s="90"/>
    </row>
    <row r="186029" spans="68:68" customFormat="1">
      <c r="BP186029" s="90"/>
    </row>
    <row r="186030" spans="68:68" customFormat="1">
      <c r="BP186030" s="90"/>
    </row>
    <row r="186031" spans="68:68" customFormat="1">
      <c r="BP186031" s="90"/>
    </row>
    <row r="186032" spans="68:68" customFormat="1">
      <c r="BP186032" s="90"/>
    </row>
    <row r="186033" spans="68:68" customFormat="1">
      <c r="BP186033" s="90"/>
    </row>
    <row r="186034" spans="68:68" customFormat="1">
      <c r="BP186034" s="90"/>
    </row>
    <row r="186035" spans="68:68" customFormat="1">
      <c r="BP186035" s="90"/>
    </row>
    <row r="186036" spans="68:68" customFormat="1">
      <c r="BP186036" s="90"/>
    </row>
    <row r="186037" spans="68:68" customFormat="1">
      <c r="BP186037" s="90"/>
    </row>
    <row r="186038" spans="68:68" customFormat="1">
      <c r="BP186038" s="90"/>
    </row>
    <row r="186039" spans="68:68" customFormat="1">
      <c r="BP186039" s="90"/>
    </row>
    <row r="186040" spans="68:68" customFormat="1">
      <c r="BP186040" s="90"/>
    </row>
    <row r="186041" spans="68:68" customFormat="1">
      <c r="BP186041" s="90"/>
    </row>
    <row r="186042" spans="68:68" customFormat="1">
      <c r="BP186042" s="90"/>
    </row>
    <row r="186043" spans="68:68" customFormat="1">
      <c r="BP186043" s="90"/>
    </row>
    <row r="186044" spans="68:68" customFormat="1">
      <c r="BP186044" s="90"/>
    </row>
    <row r="186045" spans="68:68" customFormat="1">
      <c r="BP186045" s="90"/>
    </row>
    <row r="186046" spans="68:68" customFormat="1">
      <c r="BP186046" s="90"/>
    </row>
    <row r="186047" spans="68:68" customFormat="1">
      <c r="BP186047" s="90"/>
    </row>
    <row r="186048" spans="68:68" customFormat="1">
      <c r="BP186048" s="90"/>
    </row>
    <row r="186049" spans="68:68" customFormat="1">
      <c r="BP186049" s="90"/>
    </row>
    <row r="186050" spans="68:68" customFormat="1">
      <c r="BP186050" s="90"/>
    </row>
    <row r="186051" spans="68:68" customFormat="1">
      <c r="BP186051" s="90"/>
    </row>
    <row r="186052" spans="68:68" customFormat="1">
      <c r="BP186052" s="90"/>
    </row>
    <row r="186053" spans="68:68" customFormat="1">
      <c r="BP186053" s="90"/>
    </row>
    <row r="186054" spans="68:68" customFormat="1">
      <c r="BP186054" s="90"/>
    </row>
    <row r="186055" spans="68:68" customFormat="1">
      <c r="BP186055" s="90"/>
    </row>
    <row r="186056" spans="68:68" customFormat="1">
      <c r="BP186056" s="90"/>
    </row>
    <row r="186057" spans="68:68" customFormat="1">
      <c r="BP186057" s="90"/>
    </row>
    <row r="186058" spans="68:68" customFormat="1">
      <c r="BP186058" s="90"/>
    </row>
    <row r="186059" spans="68:68" customFormat="1">
      <c r="BP186059" s="90"/>
    </row>
    <row r="186060" spans="68:68" customFormat="1">
      <c r="BP186060" s="90"/>
    </row>
    <row r="186061" spans="68:68" customFormat="1">
      <c r="BP186061" s="90"/>
    </row>
    <row r="186062" spans="68:68" customFormat="1">
      <c r="BP186062" s="90"/>
    </row>
    <row r="186063" spans="68:68" customFormat="1">
      <c r="BP186063" s="90"/>
    </row>
    <row r="186064" spans="68:68" customFormat="1">
      <c r="BP186064" s="90"/>
    </row>
    <row r="186065" spans="68:68" customFormat="1">
      <c r="BP186065" s="90"/>
    </row>
    <row r="186066" spans="68:68" customFormat="1">
      <c r="BP186066" s="90"/>
    </row>
    <row r="186067" spans="68:68" customFormat="1">
      <c r="BP186067" s="90"/>
    </row>
    <row r="186068" spans="68:68" customFormat="1">
      <c r="BP186068" s="90"/>
    </row>
    <row r="186069" spans="68:68" customFormat="1">
      <c r="BP186069" s="90"/>
    </row>
    <row r="186070" spans="68:68" customFormat="1">
      <c r="BP186070" s="90"/>
    </row>
    <row r="186071" spans="68:68" customFormat="1">
      <c r="BP186071" s="90"/>
    </row>
    <row r="186072" spans="68:68" customFormat="1">
      <c r="BP186072" s="90"/>
    </row>
    <row r="186073" spans="68:68" customFormat="1">
      <c r="BP186073" s="90"/>
    </row>
    <row r="186074" spans="68:68" customFormat="1">
      <c r="BP186074" s="90"/>
    </row>
    <row r="186075" spans="68:68" customFormat="1">
      <c r="BP186075" s="90"/>
    </row>
    <row r="186076" spans="68:68" customFormat="1">
      <c r="BP186076" s="90"/>
    </row>
    <row r="186077" spans="68:68" customFormat="1">
      <c r="BP186077" s="90"/>
    </row>
    <row r="186078" spans="68:68" customFormat="1">
      <c r="BP186078" s="90"/>
    </row>
    <row r="186079" spans="68:68" customFormat="1">
      <c r="BP186079" s="90"/>
    </row>
    <row r="186080" spans="68:68" customFormat="1">
      <c r="BP186080" s="90"/>
    </row>
    <row r="186081" spans="68:68" customFormat="1">
      <c r="BP186081" s="90"/>
    </row>
    <row r="186082" spans="68:68" customFormat="1">
      <c r="BP186082" s="90"/>
    </row>
    <row r="186083" spans="68:68" customFormat="1">
      <c r="BP186083" s="90"/>
    </row>
    <row r="186084" spans="68:68" customFormat="1">
      <c r="BP186084" s="90"/>
    </row>
    <row r="186085" spans="68:68" customFormat="1">
      <c r="BP186085" s="90"/>
    </row>
    <row r="186086" spans="68:68" customFormat="1">
      <c r="BP186086" s="90"/>
    </row>
    <row r="186087" spans="68:68" customFormat="1">
      <c r="BP186087" s="90"/>
    </row>
    <row r="186088" spans="68:68" customFormat="1">
      <c r="BP186088" s="90"/>
    </row>
    <row r="186089" spans="68:68" customFormat="1">
      <c r="BP186089" s="90"/>
    </row>
    <row r="186090" spans="68:68" customFormat="1">
      <c r="BP186090" s="90"/>
    </row>
    <row r="186091" spans="68:68" customFormat="1">
      <c r="BP186091" s="90"/>
    </row>
    <row r="186092" spans="68:68" customFormat="1">
      <c r="BP186092" s="90"/>
    </row>
    <row r="186093" spans="68:68" customFormat="1">
      <c r="BP186093" s="90"/>
    </row>
    <row r="186094" spans="68:68" customFormat="1">
      <c r="BP186094" s="90"/>
    </row>
    <row r="186095" spans="68:68" customFormat="1">
      <c r="BP186095" s="90"/>
    </row>
    <row r="186096" spans="68:68" customFormat="1">
      <c r="BP186096" s="90"/>
    </row>
    <row r="186097" spans="68:68" customFormat="1">
      <c r="BP186097" s="90"/>
    </row>
    <row r="186098" spans="68:68" customFormat="1">
      <c r="BP186098" s="90"/>
    </row>
    <row r="186099" spans="68:68" customFormat="1">
      <c r="BP186099" s="90"/>
    </row>
    <row r="186100" spans="68:68" customFormat="1">
      <c r="BP186100" s="90"/>
    </row>
    <row r="186101" spans="68:68" customFormat="1">
      <c r="BP186101" s="90"/>
    </row>
    <row r="186102" spans="68:68" customFormat="1">
      <c r="BP186102" s="90"/>
    </row>
    <row r="186103" spans="68:68" customFormat="1">
      <c r="BP186103" s="90"/>
    </row>
    <row r="186104" spans="68:68" customFormat="1">
      <c r="BP186104" s="90"/>
    </row>
    <row r="186105" spans="68:68" customFormat="1">
      <c r="BP186105" s="90"/>
    </row>
    <row r="186106" spans="68:68" customFormat="1">
      <c r="BP186106" s="90"/>
    </row>
    <row r="186107" spans="68:68" customFormat="1">
      <c r="BP186107" s="90"/>
    </row>
    <row r="186108" spans="68:68" customFormat="1">
      <c r="BP186108" s="90"/>
    </row>
    <row r="186109" spans="68:68" customFormat="1">
      <c r="BP186109" s="90"/>
    </row>
    <row r="186110" spans="68:68" customFormat="1">
      <c r="BP186110" s="90"/>
    </row>
    <row r="186111" spans="68:68" customFormat="1">
      <c r="BP186111" s="90"/>
    </row>
    <row r="186112" spans="68:68" customFormat="1">
      <c r="BP186112" s="90"/>
    </row>
    <row r="186113" spans="68:68" customFormat="1">
      <c r="BP186113" s="90"/>
    </row>
    <row r="186114" spans="68:68" customFormat="1">
      <c r="BP186114" s="90"/>
    </row>
    <row r="186115" spans="68:68" customFormat="1">
      <c r="BP186115" s="90"/>
    </row>
    <row r="186116" spans="68:68" customFormat="1">
      <c r="BP186116" s="90"/>
    </row>
    <row r="186117" spans="68:68" customFormat="1">
      <c r="BP186117" s="90"/>
    </row>
    <row r="186118" spans="68:68" customFormat="1">
      <c r="BP186118" s="90"/>
    </row>
    <row r="186119" spans="68:68" customFormat="1">
      <c r="BP186119" s="90"/>
    </row>
    <row r="186120" spans="68:68" customFormat="1">
      <c r="BP186120" s="90"/>
    </row>
    <row r="186121" spans="68:68" customFormat="1">
      <c r="BP186121" s="90"/>
    </row>
    <row r="186122" spans="68:68" customFormat="1">
      <c r="BP186122" s="90"/>
    </row>
    <row r="186123" spans="68:68" customFormat="1">
      <c r="BP186123" s="90"/>
    </row>
    <row r="186124" spans="68:68" customFormat="1">
      <c r="BP186124" s="90"/>
    </row>
    <row r="186125" spans="68:68" customFormat="1">
      <c r="BP186125" s="90"/>
    </row>
    <row r="186126" spans="68:68" customFormat="1">
      <c r="BP186126" s="90"/>
    </row>
    <row r="186127" spans="68:68" customFormat="1">
      <c r="BP186127" s="90"/>
    </row>
    <row r="186128" spans="68:68" customFormat="1">
      <c r="BP186128" s="90"/>
    </row>
    <row r="186129" spans="68:68" customFormat="1">
      <c r="BP186129" s="90"/>
    </row>
    <row r="186130" spans="68:68" customFormat="1">
      <c r="BP186130" s="90"/>
    </row>
    <row r="186131" spans="68:68" customFormat="1">
      <c r="BP186131" s="90"/>
    </row>
    <row r="186132" spans="68:68" customFormat="1">
      <c r="BP186132" s="90"/>
    </row>
    <row r="186133" spans="68:68" customFormat="1">
      <c r="BP186133" s="90"/>
    </row>
    <row r="186134" spans="68:68" customFormat="1">
      <c r="BP186134" s="90"/>
    </row>
    <row r="186135" spans="68:68" customFormat="1">
      <c r="BP186135" s="90"/>
    </row>
    <row r="186136" spans="68:68" customFormat="1">
      <c r="BP186136" s="90"/>
    </row>
    <row r="186137" spans="68:68" customFormat="1">
      <c r="BP186137" s="90"/>
    </row>
    <row r="186138" spans="68:68" customFormat="1">
      <c r="BP186138" s="90"/>
    </row>
    <row r="186139" spans="68:68" customFormat="1">
      <c r="BP186139" s="90"/>
    </row>
    <row r="186140" spans="68:68" customFormat="1">
      <c r="BP186140" s="90"/>
    </row>
    <row r="186141" spans="68:68" customFormat="1">
      <c r="BP186141" s="90"/>
    </row>
    <row r="186142" spans="68:68" customFormat="1">
      <c r="BP186142" s="90"/>
    </row>
    <row r="186143" spans="68:68" customFormat="1">
      <c r="BP186143" s="90"/>
    </row>
    <row r="186144" spans="68:68" customFormat="1">
      <c r="BP186144" s="90"/>
    </row>
    <row r="186145" spans="68:68" customFormat="1">
      <c r="BP186145" s="90"/>
    </row>
    <row r="186146" spans="68:68" customFormat="1">
      <c r="BP186146" s="90"/>
    </row>
    <row r="186147" spans="68:68" customFormat="1">
      <c r="BP186147" s="90"/>
    </row>
    <row r="186148" spans="68:68" customFormat="1">
      <c r="BP186148" s="90"/>
    </row>
    <row r="186149" spans="68:68" customFormat="1">
      <c r="BP186149" s="90"/>
    </row>
    <row r="186150" spans="68:68" customFormat="1">
      <c r="BP186150" s="90"/>
    </row>
    <row r="186151" spans="68:68" customFormat="1">
      <c r="BP186151" s="90"/>
    </row>
    <row r="186152" spans="68:68" customFormat="1">
      <c r="BP186152" s="90"/>
    </row>
    <row r="186153" spans="68:68" customFormat="1">
      <c r="BP186153" s="90"/>
    </row>
    <row r="186154" spans="68:68" customFormat="1">
      <c r="BP186154" s="90"/>
    </row>
    <row r="186155" spans="68:68" customFormat="1">
      <c r="BP186155" s="90"/>
    </row>
    <row r="186156" spans="68:68" customFormat="1">
      <c r="BP186156" s="90"/>
    </row>
    <row r="186157" spans="68:68" customFormat="1">
      <c r="BP186157" s="90"/>
    </row>
    <row r="186158" spans="68:68" customFormat="1">
      <c r="BP186158" s="90"/>
    </row>
    <row r="186159" spans="68:68" customFormat="1">
      <c r="BP186159" s="90"/>
    </row>
    <row r="186160" spans="68:68" customFormat="1">
      <c r="BP186160" s="90"/>
    </row>
    <row r="186161" spans="68:68" customFormat="1">
      <c r="BP186161" s="90"/>
    </row>
    <row r="186162" spans="68:68" customFormat="1">
      <c r="BP186162" s="90"/>
    </row>
    <row r="186163" spans="68:68" customFormat="1">
      <c r="BP186163" s="90"/>
    </row>
    <row r="186164" spans="68:68" customFormat="1">
      <c r="BP186164" s="90"/>
    </row>
    <row r="186165" spans="68:68" customFormat="1">
      <c r="BP186165" s="90"/>
    </row>
    <row r="186166" spans="68:68" customFormat="1">
      <c r="BP186166" s="90"/>
    </row>
    <row r="186167" spans="68:68" customFormat="1">
      <c r="BP186167" s="90"/>
    </row>
    <row r="186168" spans="68:68" customFormat="1">
      <c r="BP186168" s="90"/>
    </row>
    <row r="186169" spans="68:68" customFormat="1">
      <c r="BP186169" s="90"/>
    </row>
    <row r="186170" spans="68:68" customFormat="1">
      <c r="BP186170" s="90"/>
    </row>
    <row r="186171" spans="68:68" customFormat="1">
      <c r="BP186171" s="90"/>
    </row>
    <row r="186172" spans="68:68" customFormat="1">
      <c r="BP186172" s="90"/>
    </row>
    <row r="186173" spans="68:68" customFormat="1">
      <c r="BP186173" s="90"/>
    </row>
    <row r="186174" spans="68:68" customFormat="1">
      <c r="BP186174" s="90"/>
    </row>
    <row r="186175" spans="68:68" customFormat="1">
      <c r="BP186175" s="90"/>
    </row>
    <row r="186176" spans="68:68" customFormat="1">
      <c r="BP186176" s="90"/>
    </row>
    <row r="186177" spans="68:68" customFormat="1">
      <c r="BP186177" s="90"/>
    </row>
    <row r="186178" spans="68:68" customFormat="1">
      <c r="BP186178" s="90"/>
    </row>
    <row r="186179" spans="68:68" customFormat="1">
      <c r="BP186179" s="90"/>
    </row>
    <row r="186180" spans="68:68" customFormat="1">
      <c r="BP186180" s="90"/>
    </row>
    <row r="186181" spans="68:68" customFormat="1">
      <c r="BP186181" s="90"/>
    </row>
    <row r="186182" spans="68:68" customFormat="1">
      <c r="BP186182" s="90"/>
    </row>
    <row r="186183" spans="68:68" customFormat="1">
      <c r="BP186183" s="90"/>
    </row>
    <row r="186184" spans="68:68" customFormat="1">
      <c r="BP186184" s="90"/>
    </row>
    <row r="186185" spans="68:68" customFormat="1">
      <c r="BP186185" s="90"/>
    </row>
    <row r="186186" spans="68:68" customFormat="1">
      <c r="BP186186" s="90"/>
    </row>
    <row r="186187" spans="68:68" customFormat="1">
      <c r="BP186187" s="90"/>
    </row>
    <row r="186188" spans="68:68" customFormat="1">
      <c r="BP186188" s="90"/>
    </row>
    <row r="186189" spans="68:68" customFormat="1">
      <c r="BP186189" s="90"/>
    </row>
    <row r="186190" spans="68:68" customFormat="1">
      <c r="BP186190" s="90"/>
    </row>
    <row r="186191" spans="68:68" customFormat="1">
      <c r="BP186191" s="90"/>
    </row>
    <row r="186192" spans="68:68" customFormat="1">
      <c r="BP186192" s="90"/>
    </row>
    <row r="186193" spans="68:68" customFormat="1">
      <c r="BP186193" s="90"/>
    </row>
    <row r="186194" spans="68:68" customFormat="1">
      <c r="BP186194" s="90"/>
    </row>
    <row r="186195" spans="68:68" customFormat="1">
      <c r="BP186195" s="90"/>
    </row>
    <row r="186196" spans="68:68" customFormat="1">
      <c r="BP186196" s="90"/>
    </row>
    <row r="186197" spans="68:68" customFormat="1">
      <c r="BP186197" s="90"/>
    </row>
    <row r="186198" spans="68:68" customFormat="1">
      <c r="BP186198" s="90"/>
    </row>
    <row r="186199" spans="68:68" customFormat="1">
      <c r="BP186199" s="90"/>
    </row>
    <row r="186200" spans="68:68" customFormat="1">
      <c r="BP186200" s="90"/>
    </row>
    <row r="186201" spans="68:68" customFormat="1">
      <c r="BP186201" s="90"/>
    </row>
    <row r="186202" spans="68:68" customFormat="1">
      <c r="BP186202" s="90"/>
    </row>
    <row r="186203" spans="68:68" customFormat="1">
      <c r="BP186203" s="90"/>
    </row>
    <row r="186204" spans="68:68" customFormat="1">
      <c r="BP186204" s="90"/>
    </row>
    <row r="186205" spans="68:68" customFormat="1">
      <c r="BP186205" s="90"/>
    </row>
    <row r="186206" spans="68:68" customFormat="1">
      <c r="BP186206" s="90"/>
    </row>
    <row r="186207" spans="68:68" customFormat="1">
      <c r="BP186207" s="90"/>
    </row>
    <row r="186208" spans="68:68" customFormat="1">
      <c r="BP186208" s="90"/>
    </row>
    <row r="186209" spans="68:68" customFormat="1">
      <c r="BP186209" s="90"/>
    </row>
    <row r="186210" spans="68:68" customFormat="1">
      <c r="BP186210" s="90"/>
    </row>
    <row r="186211" spans="68:68" customFormat="1">
      <c r="BP186211" s="90"/>
    </row>
    <row r="186212" spans="68:68" customFormat="1">
      <c r="BP186212" s="90"/>
    </row>
    <row r="186213" spans="68:68" customFormat="1">
      <c r="BP186213" s="90"/>
    </row>
    <row r="186214" spans="68:68" customFormat="1">
      <c r="BP186214" s="90"/>
    </row>
    <row r="186215" spans="68:68" customFormat="1">
      <c r="BP186215" s="90"/>
    </row>
    <row r="186216" spans="68:68" customFormat="1">
      <c r="BP186216" s="90"/>
    </row>
    <row r="186217" spans="68:68" customFormat="1">
      <c r="BP186217" s="90"/>
    </row>
    <row r="186218" spans="68:68" customFormat="1">
      <c r="BP186218" s="90"/>
    </row>
    <row r="186219" spans="68:68" customFormat="1">
      <c r="BP186219" s="90"/>
    </row>
    <row r="186220" spans="68:68" customFormat="1">
      <c r="BP186220" s="90"/>
    </row>
    <row r="186221" spans="68:68" customFormat="1">
      <c r="BP186221" s="90"/>
    </row>
    <row r="186222" spans="68:68" customFormat="1">
      <c r="BP186222" s="90"/>
    </row>
    <row r="186223" spans="68:68" customFormat="1">
      <c r="BP186223" s="90"/>
    </row>
    <row r="186224" spans="68:68" customFormat="1">
      <c r="BP186224" s="90"/>
    </row>
    <row r="186225" spans="68:68" customFormat="1">
      <c r="BP186225" s="90"/>
    </row>
    <row r="186226" spans="68:68" customFormat="1">
      <c r="BP186226" s="90"/>
    </row>
    <row r="186227" spans="68:68" customFormat="1">
      <c r="BP186227" s="90"/>
    </row>
    <row r="186228" spans="68:68" customFormat="1">
      <c r="BP186228" s="90"/>
    </row>
    <row r="186229" spans="68:68" customFormat="1">
      <c r="BP186229" s="90"/>
    </row>
    <row r="186230" spans="68:68" customFormat="1">
      <c r="BP186230" s="90"/>
    </row>
    <row r="186231" spans="68:68" customFormat="1">
      <c r="BP186231" s="90"/>
    </row>
    <row r="186232" spans="68:68" customFormat="1">
      <c r="BP186232" s="90"/>
    </row>
    <row r="186233" spans="68:68" customFormat="1">
      <c r="BP186233" s="90"/>
    </row>
    <row r="186234" spans="68:68" customFormat="1">
      <c r="BP186234" s="90"/>
    </row>
    <row r="186235" spans="68:68" customFormat="1">
      <c r="BP186235" s="90"/>
    </row>
    <row r="186236" spans="68:68" customFormat="1">
      <c r="BP186236" s="90"/>
    </row>
    <row r="186237" spans="68:68" customFormat="1">
      <c r="BP186237" s="90"/>
    </row>
    <row r="186238" spans="68:68" customFormat="1">
      <c r="BP186238" s="90"/>
    </row>
    <row r="186239" spans="68:68" customFormat="1">
      <c r="BP186239" s="90"/>
    </row>
    <row r="186240" spans="68:68" customFormat="1">
      <c r="BP186240" s="90"/>
    </row>
    <row r="186241" spans="68:68" customFormat="1">
      <c r="BP186241" s="90"/>
    </row>
    <row r="186242" spans="68:68" customFormat="1">
      <c r="BP186242" s="90"/>
    </row>
    <row r="186243" spans="68:68" customFormat="1">
      <c r="BP186243" s="90"/>
    </row>
    <row r="186244" spans="68:68" customFormat="1">
      <c r="BP186244" s="90"/>
    </row>
    <row r="186245" spans="68:68" customFormat="1">
      <c r="BP186245" s="90"/>
    </row>
    <row r="186246" spans="68:68" customFormat="1">
      <c r="BP186246" s="90"/>
    </row>
    <row r="186247" spans="68:68" customFormat="1">
      <c r="BP186247" s="90"/>
    </row>
    <row r="186248" spans="68:68" customFormat="1">
      <c r="BP186248" s="90"/>
    </row>
    <row r="186249" spans="68:68" customFormat="1">
      <c r="BP186249" s="90"/>
    </row>
    <row r="186250" spans="68:68" customFormat="1">
      <c r="BP186250" s="90"/>
    </row>
    <row r="186251" spans="68:68" customFormat="1">
      <c r="BP186251" s="90"/>
    </row>
    <row r="186252" spans="68:68" customFormat="1">
      <c r="BP186252" s="90"/>
    </row>
    <row r="186253" spans="68:68" customFormat="1">
      <c r="BP186253" s="90"/>
    </row>
    <row r="186254" spans="68:68" customFormat="1">
      <c r="BP186254" s="90"/>
    </row>
    <row r="186255" spans="68:68" customFormat="1">
      <c r="BP186255" s="90"/>
    </row>
    <row r="186256" spans="68:68" customFormat="1">
      <c r="BP186256" s="90"/>
    </row>
    <row r="186257" spans="68:68" customFormat="1">
      <c r="BP186257" s="90"/>
    </row>
    <row r="186258" spans="68:68" customFormat="1">
      <c r="BP186258" s="90"/>
    </row>
    <row r="186259" spans="68:68" customFormat="1">
      <c r="BP186259" s="90"/>
    </row>
    <row r="186260" spans="68:68" customFormat="1">
      <c r="BP186260" s="90"/>
    </row>
    <row r="186261" spans="68:68" customFormat="1">
      <c r="BP186261" s="90"/>
    </row>
    <row r="186262" spans="68:68" customFormat="1">
      <c r="BP186262" s="90"/>
    </row>
    <row r="186263" spans="68:68" customFormat="1">
      <c r="BP186263" s="90"/>
    </row>
    <row r="186264" spans="68:68" customFormat="1">
      <c r="BP186264" s="90"/>
    </row>
    <row r="186265" spans="68:68" customFormat="1">
      <c r="BP186265" s="90"/>
    </row>
    <row r="186266" spans="68:68" customFormat="1">
      <c r="BP186266" s="90"/>
    </row>
    <row r="186267" spans="68:68" customFormat="1">
      <c r="BP186267" s="90"/>
    </row>
    <row r="186268" spans="68:68" customFormat="1">
      <c r="BP186268" s="90"/>
    </row>
    <row r="186269" spans="68:68" customFormat="1">
      <c r="BP186269" s="90"/>
    </row>
    <row r="186270" spans="68:68" customFormat="1">
      <c r="BP186270" s="90"/>
    </row>
    <row r="186271" spans="68:68" customFormat="1">
      <c r="BP186271" s="90"/>
    </row>
    <row r="186272" spans="68:68" customFormat="1">
      <c r="BP186272" s="90"/>
    </row>
    <row r="186273" spans="68:68" customFormat="1">
      <c r="BP186273" s="90"/>
    </row>
    <row r="186274" spans="68:68" customFormat="1">
      <c r="BP186274" s="90"/>
    </row>
    <row r="186275" spans="68:68" customFormat="1">
      <c r="BP186275" s="90"/>
    </row>
    <row r="186276" spans="68:68" customFormat="1">
      <c r="BP186276" s="90"/>
    </row>
    <row r="186277" spans="68:68" customFormat="1">
      <c r="BP186277" s="90"/>
    </row>
    <row r="186278" spans="68:68" customFormat="1">
      <c r="BP186278" s="90"/>
    </row>
    <row r="186279" spans="68:68" customFormat="1">
      <c r="BP186279" s="90"/>
    </row>
    <row r="186280" spans="68:68" customFormat="1">
      <c r="BP186280" s="90"/>
    </row>
    <row r="186281" spans="68:68" customFormat="1">
      <c r="BP186281" s="90"/>
    </row>
    <row r="186282" spans="68:68" customFormat="1">
      <c r="BP186282" s="90"/>
    </row>
    <row r="186283" spans="68:68" customFormat="1">
      <c r="BP186283" s="90"/>
    </row>
    <row r="186284" spans="68:68" customFormat="1">
      <c r="BP186284" s="90"/>
    </row>
    <row r="186285" spans="68:68" customFormat="1">
      <c r="BP186285" s="90"/>
    </row>
    <row r="186286" spans="68:68" customFormat="1">
      <c r="BP186286" s="90"/>
    </row>
    <row r="186287" spans="68:68" customFormat="1">
      <c r="BP186287" s="90"/>
    </row>
    <row r="186288" spans="68:68" customFormat="1">
      <c r="BP186288" s="90"/>
    </row>
    <row r="186289" spans="68:68" customFormat="1">
      <c r="BP186289" s="90"/>
    </row>
    <row r="186290" spans="68:68" customFormat="1">
      <c r="BP186290" s="90"/>
    </row>
    <row r="186291" spans="68:68" customFormat="1">
      <c r="BP186291" s="90"/>
    </row>
    <row r="186292" spans="68:68" customFormat="1">
      <c r="BP186292" s="90"/>
    </row>
    <row r="186293" spans="68:68" customFormat="1">
      <c r="BP186293" s="90"/>
    </row>
    <row r="186294" spans="68:68" customFormat="1">
      <c r="BP186294" s="90"/>
    </row>
    <row r="186295" spans="68:68" customFormat="1">
      <c r="BP186295" s="90"/>
    </row>
    <row r="186296" spans="68:68" customFormat="1">
      <c r="BP186296" s="90"/>
    </row>
    <row r="186297" spans="68:68" customFormat="1">
      <c r="BP186297" s="90"/>
    </row>
    <row r="186298" spans="68:68" customFormat="1">
      <c r="BP186298" s="90"/>
    </row>
    <row r="186299" spans="68:68" customFormat="1">
      <c r="BP186299" s="90"/>
    </row>
    <row r="186300" spans="68:68" customFormat="1">
      <c r="BP186300" s="90"/>
    </row>
    <row r="186301" spans="68:68" customFormat="1">
      <c r="BP186301" s="90"/>
    </row>
    <row r="186302" spans="68:68" customFormat="1">
      <c r="BP186302" s="90"/>
    </row>
    <row r="186303" spans="68:68" customFormat="1">
      <c r="BP186303" s="90"/>
    </row>
    <row r="186304" spans="68:68" customFormat="1">
      <c r="BP186304" s="90"/>
    </row>
    <row r="186305" spans="68:68" customFormat="1">
      <c r="BP186305" s="90"/>
    </row>
    <row r="186306" spans="68:68" customFormat="1">
      <c r="BP186306" s="90"/>
    </row>
    <row r="186307" spans="68:68" customFormat="1">
      <c r="BP186307" s="90"/>
    </row>
    <row r="186308" spans="68:68" customFormat="1">
      <c r="BP186308" s="90"/>
    </row>
    <row r="186309" spans="68:68" customFormat="1">
      <c r="BP186309" s="90"/>
    </row>
    <row r="186310" spans="68:68" customFormat="1">
      <c r="BP186310" s="90"/>
    </row>
    <row r="186311" spans="68:68" customFormat="1">
      <c r="BP186311" s="90"/>
    </row>
    <row r="186312" spans="68:68" customFormat="1">
      <c r="BP186312" s="90"/>
    </row>
    <row r="186313" spans="68:68" customFormat="1">
      <c r="BP186313" s="90"/>
    </row>
    <row r="186314" spans="68:68" customFormat="1">
      <c r="BP186314" s="90"/>
    </row>
    <row r="186315" spans="68:68" customFormat="1">
      <c r="BP186315" s="90"/>
    </row>
    <row r="186316" spans="68:68" customFormat="1">
      <c r="BP186316" s="90"/>
    </row>
    <row r="186317" spans="68:68" customFormat="1">
      <c r="BP186317" s="90"/>
    </row>
    <row r="186318" spans="68:68" customFormat="1">
      <c r="BP186318" s="90"/>
    </row>
    <row r="186319" spans="68:68" customFormat="1">
      <c r="BP186319" s="90"/>
    </row>
    <row r="186320" spans="68:68" customFormat="1">
      <c r="BP186320" s="90"/>
    </row>
    <row r="186321" spans="68:68" customFormat="1">
      <c r="BP186321" s="90"/>
    </row>
    <row r="186322" spans="68:68" customFormat="1">
      <c r="BP186322" s="90"/>
    </row>
    <row r="186323" spans="68:68" customFormat="1">
      <c r="BP186323" s="90"/>
    </row>
    <row r="186324" spans="68:68" customFormat="1">
      <c r="BP186324" s="90"/>
    </row>
    <row r="186325" spans="68:68" customFormat="1">
      <c r="BP186325" s="90"/>
    </row>
    <row r="186326" spans="68:68" customFormat="1">
      <c r="BP186326" s="90"/>
    </row>
    <row r="186327" spans="68:68" customFormat="1">
      <c r="BP186327" s="90"/>
    </row>
    <row r="186328" spans="68:68" customFormat="1">
      <c r="BP186328" s="90"/>
    </row>
    <row r="186329" spans="68:68" customFormat="1">
      <c r="BP186329" s="90"/>
    </row>
    <row r="186330" spans="68:68" customFormat="1">
      <c r="BP186330" s="90"/>
    </row>
    <row r="186331" spans="68:68" customFormat="1">
      <c r="BP186331" s="90"/>
    </row>
    <row r="186332" spans="68:68" customFormat="1">
      <c r="BP186332" s="90"/>
    </row>
    <row r="186333" spans="68:68" customFormat="1">
      <c r="BP186333" s="90"/>
    </row>
    <row r="186334" spans="68:68" customFormat="1">
      <c r="BP186334" s="90"/>
    </row>
    <row r="186335" spans="68:68" customFormat="1">
      <c r="BP186335" s="90"/>
    </row>
    <row r="186336" spans="68:68" customFormat="1">
      <c r="BP186336" s="90"/>
    </row>
    <row r="186337" spans="68:68" customFormat="1">
      <c r="BP186337" s="90"/>
    </row>
    <row r="186338" spans="68:68" customFormat="1">
      <c r="BP186338" s="90"/>
    </row>
    <row r="186339" spans="68:68" customFormat="1">
      <c r="BP186339" s="90"/>
    </row>
    <row r="186340" spans="68:68" customFormat="1">
      <c r="BP186340" s="90"/>
    </row>
    <row r="186341" spans="68:68" customFormat="1">
      <c r="BP186341" s="90"/>
    </row>
    <row r="186342" spans="68:68" customFormat="1">
      <c r="BP186342" s="90"/>
    </row>
    <row r="186343" spans="68:68" customFormat="1">
      <c r="BP186343" s="90"/>
    </row>
    <row r="186344" spans="68:68" customFormat="1">
      <c r="BP186344" s="90"/>
    </row>
    <row r="186345" spans="68:68" customFormat="1">
      <c r="BP186345" s="90"/>
    </row>
    <row r="186346" spans="68:68" customFormat="1">
      <c r="BP186346" s="90"/>
    </row>
    <row r="186347" spans="68:68" customFormat="1">
      <c r="BP186347" s="90"/>
    </row>
    <row r="186348" spans="68:68" customFormat="1">
      <c r="BP186348" s="90"/>
    </row>
    <row r="186349" spans="68:68" customFormat="1">
      <c r="BP186349" s="90"/>
    </row>
    <row r="186350" spans="68:68" customFormat="1">
      <c r="BP186350" s="90"/>
    </row>
    <row r="186351" spans="68:68" customFormat="1">
      <c r="BP186351" s="90"/>
    </row>
    <row r="186352" spans="68:68" customFormat="1">
      <c r="BP186352" s="90"/>
    </row>
    <row r="186353" spans="68:68" customFormat="1">
      <c r="BP186353" s="90"/>
    </row>
    <row r="186354" spans="68:68" customFormat="1">
      <c r="BP186354" s="90"/>
    </row>
    <row r="186355" spans="68:68" customFormat="1">
      <c r="BP186355" s="90"/>
    </row>
    <row r="186356" spans="68:68" customFormat="1">
      <c r="BP186356" s="90"/>
    </row>
    <row r="186357" spans="68:68" customFormat="1">
      <c r="BP186357" s="90"/>
    </row>
    <row r="186358" spans="68:68" customFormat="1">
      <c r="BP186358" s="90"/>
    </row>
    <row r="186359" spans="68:68" customFormat="1">
      <c r="BP186359" s="90"/>
    </row>
    <row r="186360" spans="68:68" customFormat="1">
      <c r="BP186360" s="90"/>
    </row>
    <row r="186361" spans="68:68" customFormat="1">
      <c r="BP186361" s="90"/>
    </row>
    <row r="186362" spans="68:68" customFormat="1">
      <c r="BP186362" s="90"/>
    </row>
    <row r="186363" spans="68:68" customFormat="1">
      <c r="BP186363" s="90"/>
    </row>
    <row r="186364" spans="68:68" customFormat="1">
      <c r="BP186364" s="90"/>
    </row>
    <row r="186365" spans="68:68" customFormat="1">
      <c r="BP186365" s="90"/>
    </row>
    <row r="186366" spans="68:68" customFormat="1">
      <c r="BP186366" s="90"/>
    </row>
    <row r="186367" spans="68:68" customFormat="1">
      <c r="BP186367" s="90"/>
    </row>
    <row r="186368" spans="68:68" customFormat="1">
      <c r="BP186368" s="90"/>
    </row>
    <row r="186369" spans="68:68" customFormat="1">
      <c r="BP186369" s="90"/>
    </row>
    <row r="186370" spans="68:68" customFormat="1">
      <c r="BP186370" s="90"/>
    </row>
    <row r="186371" spans="68:68" customFormat="1">
      <c r="BP186371" s="90"/>
    </row>
    <row r="186372" spans="68:68" customFormat="1">
      <c r="BP186372" s="90"/>
    </row>
    <row r="186373" spans="68:68" customFormat="1">
      <c r="BP186373" s="90"/>
    </row>
    <row r="186374" spans="68:68" customFormat="1">
      <c r="BP186374" s="90"/>
    </row>
    <row r="186375" spans="68:68" customFormat="1">
      <c r="BP186375" s="90"/>
    </row>
    <row r="186376" spans="68:68" customFormat="1">
      <c r="BP186376" s="90"/>
    </row>
    <row r="186377" spans="68:68" customFormat="1">
      <c r="BP186377" s="90"/>
    </row>
    <row r="186378" spans="68:68" customFormat="1">
      <c r="BP186378" s="90"/>
    </row>
    <row r="186379" spans="68:68" customFormat="1">
      <c r="BP186379" s="90"/>
    </row>
    <row r="186380" spans="68:68" customFormat="1">
      <c r="BP186380" s="90"/>
    </row>
    <row r="186381" spans="68:68" customFormat="1">
      <c r="BP186381" s="90"/>
    </row>
    <row r="186382" spans="68:68" customFormat="1">
      <c r="BP186382" s="90"/>
    </row>
    <row r="186383" spans="68:68" customFormat="1">
      <c r="BP186383" s="90"/>
    </row>
    <row r="186384" spans="68:68" customFormat="1">
      <c r="BP186384" s="90"/>
    </row>
    <row r="186385" spans="68:68" customFormat="1">
      <c r="BP186385" s="90"/>
    </row>
    <row r="186386" spans="68:68" customFormat="1">
      <c r="BP186386" s="90"/>
    </row>
    <row r="186387" spans="68:68" customFormat="1">
      <c r="BP186387" s="90"/>
    </row>
    <row r="186388" spans="68:68" customFormat="1">
      <c r="BP186388" s="90"/>
    </row>
    <row r="186389" spans="68:68" customFormat="1">
      <c r="BP186389" s="90"/>
    </row>
    <row r="186390" spans="68:68" customFormat="1">
      <c r="BP186390" s="90"/>
    </row>
    <row r="186391" spans="68:68" customFormat="1">
      <c r="BP186391" s="90"/>
    </row>
    <row r="186392" spans="68:68" customFormat="1">
      <c r="BP186392" s="90"/>
    </row>
    <row r="186393" spans="68:68" customFormat="1">
      <c r="BP186393" s="90"/>
    </row>
    <row r="186394" spans="68:68" customFormat="1">
      <c r="BP186394" s="90"/>
    </row>
    <row r="186395" spans="68:68" customFormat="1">
      <c r="BP186395" s="90"/>
    </row>
    <row r="186396" spans="68:68" customFormat="1">
      <c r="BP186396" s="90"/>
    </row>
    <row r="186397" spans="68:68" customFormat="1">
      <c r="BP186397" s="90"/>
    </row>
    <row r="186398" spans="68:68" customFormat="1">
      <c r="BP186398" s="90"/>
    </row>
    <row r="186399" spans="68:68" customFormat="1">
      <c r="BP186399" s="90"/>
    </row>
    <row r="186400" spans="68:68" customFormat="1">
      <c r="BP186400" s="90"/>
    </row>
    <row r="186401" spans="68:68" customFormat="1">
      <c r="BP186401" s="90"/>
    </row>
    <row r="186402" spans="68:68" customFormat="1">
      <c r="BP186402" s="90"/>
    </row>
    <row r="186403" spans="68:68" customFormat="1">
      <c r="BP186403" s="90"/>
    </row>
    <row r="186404" spans="68:68" customFormat="1">
      <c r="BP186404" s="90"/>
    </row>
    <row r="186405" spans="68:68" customFormat="1">
      <c r="BP186405" s="90"/>
    </row>
    <row r="186406" spans="68:68" customFormat="1">
      <c r="BP186406" s="90"/>
    </row>
    <row r="186407" spans="68:68" customFormat="1">
      <c r="BP186407" s="90"/>
    </row>
    <row r="186408" spans="68:68" customFormat="1">
      <c r="BP186408" s="90"/>
    </row>
    <row r="186409" spans="68:68" customFormat="1">
      <c r="BP186409" s="90"/>
    </row>
    <row r="186410" spans="68:68" customFormat="1">
      <c r="BP186410" s="90"/>
    </row>
    <row r="186411" spans="68:68" customFormat="1">
      <c r="BP186411" s="90"/>
    </row>
    <row r="186412" spans="68:68" customFormat="1">
      <c r="BP186412" s="90"/>
    </row>
    <row r="186413" spans="68:68" customFormat="1">
      <c r="BP186413" s="90"/>
    </row>
    <row r="186414" spans="68:68" customFormat="1">
      <c r="BP186414" s="90"/>
    </row>
    <row r="186415" spans="68:68" customFormat="1">
      <c r="BP186415" s="90"/>
    </row>
    <row r="186416" spans="68:68" customFormat="1">
      <c r="BP186416" s="90"/>
    </row>
    <row r="186417" spans="68:68" customFormat="1">
      <c r="BP186417" s="90"/>
    </row>
    <row r="186418" spans="68:68" customFormat="1">
      <c r="BP186418" s="90"/>
    </row>
    <row r="186419" spans="68:68" customFormat="1">
      <c r="BP186419" s="90"/>
    </row>
    <row r="186420" spans="68:68" customFormat="1">
      <c r="BP186420" s="90"/>
    </row>
    <row r="186421" spans="68:68" customFormat="1">
      <c r="BP186421" s="90"/>
    </row>
    <row r="186422" spans="68:68" customFormat="1">
      <c r="BP186422" s="90"/>
    </row>
    <row r="186423" spans="68:68" customFormat="1">
      <c r="BP186423" s="90"/>
    </row>
    <row r="186424" spans="68:68" customFormat="1">
      <c r="BP186424" s="90"/>
    </row>
    <row r="186425" spans="68:68" customFormat="1">
      <c r="BP186425" s="90"/>
    </row>
    <row r="186426" spans="68:68" customFormat="1">
      <c r="BP186426" s="90"/>
    </row>
    <row r="186427" spans="68:68" customFormat="1">
      <c r="BP186427" s="90"/>
    </row>
    <row r="186428" spans="68:68" customFormat="1">
      <c r="BP186428" s="90"/>
    </row>
    <row r="186429" spans="68:68" customFormat="1">
      <c r="BP186429" s="90"/>
    </row>
    <row r="186430" spans="68:68" customFormat="1">
      <c r="BP186430" s="90"/>
    </row>
    <row r="186431" spans="68:68" customFormat="1">
      <c r="BP186431" s="90"/>
    </row>
    <row r="186432" spans="68:68" customFormat="1">
      <c r="BP186432" s="90"/>
    </row>
    <row r="186433" spans="68:68" customFormat="1">
      <c r="BP186433" s="90"/>
    </row>
    <row r="186434" spans="68:68" customFormat="1">
      <c r="BP186434" s="90"/>
    </row>
    <row r="186435" spans="68:68" customFormat="1">
      <c r="BP186435" s="90"/>
    </row>
    <row r="186436" spans="68:68" customFormat="1">
      <c r="BP186436" s="90"/>
    </row>
    <row r="186437" spans="68:68" customFormat="1">
      <c r="BP186437" s="90"/>
    </row>
    <row r="186438" spans="68:68" customFormat="1">
      <c r="BP186438" s="90"/>
    </row>
    <row r="186439" spans="68:68" customFormat="1">
      <c r="BP186439" s="90"/>
    </row>
    <row r="186440" spans="68:68" customFormat="1">
      <c r="BP186440" s="90"/>
    </row>
    <row r="186441" spans="68:68" customFormat="1">
      <c r="BP186441" s="90"/>
    </row>
    <row r="186442" spans="68:68" customFormat="1">
      <c r="BP186442" s="90"/>
    </row>
    <row r="186443" spans="68:68" customFormat="1">
      <c r="BP186443" s="90"/>
    </row>
    <row r="186444" spans="68:68" customFormat="1">
      <c r="BP186444" s="90"/>
    </row>
    <row r="186445" spans="68:68" customFormat="1">
      <c r="BP186445" s="90"/>
    </row>
    <row r="186446" spans="68:68" customFormat="1">
      <c r="BP186446" s="90"/>
    </row>
    <row r="186447" spans="68:68" customFormat="1">
      <c r="BP186447" s="90"/>
    </row>
    <row r="186448" spans="68:68" customFormat="1">
      <c r="BP186448" s="90"/>
    </row>
    <row r="186449" spans="68:68" customFormat="1">
      <c r="BP186449" s="90"/>
    </row>
    <row r="186450" spans="68:68" customFormat="1">
      <c r="BP186450" s="90"/>
    </row>
    <row r="186451" spans="68:68" customFormat="1">
      <c r="BP186451" s="90"/>
    </row>
    <row r="186452" spans="68:68" customFormat="1">
      <c r="BP186452" s="90"/>
    </row>
    <row r="186453" spans="68:68" customFormat="1">
      <c r="BP186453" s="90"/>
    </row>
    <row r="186454" spans="68:68" customFormat="1">
      <c r="BP186454" s="90"/>
    </row>
    <row r="186455" spans="68:68" customFormat="1">
      <c r="BP186455" s="90"/>
    </row>
    <row r="186456" spans="68:68" customFormat="1">
      <c r="BP186456" s="90"/>
    </row>
    <row r="186457" spans="68:68" customFormat="1">
      <c r="BP186457" s="90"/>
    </row>
    <row r="186458" spans="68:68" customFormat="1">
      <c r="BP186458" s="90"/>
    </row>
    <row r="186459" spans="68:68" customFormat="1">
      <c r="BP186459" s="90"/>
    </row>
    <row r="186460" spans="68:68" customFormat="1">
      <c r="BP186460" s="90"/>
    </row>
    <row r="186461" spans="68:68" customFormat="1">
      <c r="BP186461" s="90"/>
    </row>
    <row r="186462" spans="68:68" customFormat="1">
      <c r="BP186462" s="90"/>
    </row>
    <row r="186463" spans="68:68" customFormat="1">
      <c r="BP186463" s="90"/>
    </row>
    <row r="186464" spans="68:68" customFormat="1">
      <c r="BP186464" s="90"/>
    </row>
    <row r="186465" spans="68:68" customFormat="1">
      <c r="BP186465" s="90"/>
    </row>
    <row r="186466" spans="68:68" customFormat="1">
      <c r="BP186466" s="90"/>
    </row>
    <row r="186467" spans="68:68" customFormat="1">
      <c r="BP186467" s="90"/>
    </row>
    <row r="186468" spans="68:68" customFormat="1">
      <c r="BP186468" s="90"/>
    </row>
    <row r="186469" spans="68:68" customFormat="1">
      <c r="BP186469" s="90"/>
    </row>
    <row r="186470" spans="68:68" customFormat="1">
      <c r="BP186470" s="90"/>
    </row>
    <row r="186471" spans="68:68" customFormat="1">
      <c r="BP186471" s="90"/>
    </row>
    <row r="186472" spans="68:68" customFormat="1">
      <c r="BP186472" s="90"/>
    </row>
    <row r="186473" spans="68:68" customFormat="1">
      <c r="BP186473" s="90"/>
    </row>
    <row r="186474" spans="68:68" customFormat="1">
      <c r="BP186474" s="90"/>
    </row>
    <row r="186475" spans="68:68" customFormat="1">
      <c r="BP186475" s="90"/>
    </row>
    <row r="186476" spans="68:68" customFormat="1">
      <c r="BP186476" s="90"/>
    </row>
    <row r="186477" spans="68:68" customFormat="1">
      <c r="BP186477" s="90"/>
    </row>
    <row r="186478" spans="68:68" customFormat="1">
      <c r="BP186478" s="90"/>
    </row>
    <row r="186479" spans="68:68" customFormat="1">
      <c r="BP186479" s="90"/>
    </row>
    <row r="186480" spans="68:68" customFormat="1">
      <c r="BP186480" s="90"/>
    </row>
    <row r="186481" spans="68:68" customFormat="1">
      <c r="BP186481" s="90"/>
    </row>
    <row r="186482" spans="68:68" customFormat="1">
      <c r="BP186482" s="90"/>
    </row>
    <row r="186483" spans="68:68" customFormat="1">
      <c r="BP186483" s="90"/>
    </row>
    <row r="186484" spans="68:68" customFormat="1">
      <c r="BP186484" s="90"/>
    </row>
    <row r="186485" spans="68:68" customFormat="1">
      <c r="BP186485" s="90"/>
    </row>
    <row r="186486" spans="68:68" customFormat="1">
      <c r="BP186486" s="90"/>
    </row>
    <row r="186487" spans="68:68" customFormat="1">
      <c r="BP186487" s="90"/>
    </row>
    <row r="186488" spans="68:68" customFormat="1">
      <c r="BP186488" s="90"/>
    </row>
    <row r="186489" spans="68:68" customFormat="1">
      <c r="BP186489" s="90"/>
    </row>
    <row r="186490" spans="68:68" customFormat="1">
      <c r="BP186490" s="90"/>
    </row>
    <row r="186491" spans="68:68" customFormat="1">
      <c r="BP186491" s="90"/>
    </row>
    <row r="186492" spans="68:68" customFormat="1">
      <c r="BP186492" s="90"/>
    </row>
    <row r="186493" spans="68:68" customFormat="1">
      <c r="BP186493" s="90"/>
    </row>
    <row r="186494" spans="68:68" customFormat="1">
      <c r="BP186494" s="90"/>
    </row>
    <row r="186495" spans="68:68" customFormat="1">
      <c r="BP186495" s="90"/>
    </row>
    <row r="186496" spans="68:68" customFormat="1">
      <c r="BP186496" s="90"/>
    </row>
    <row r="186497" spans="68:68" customFormat="1">
      <c r="BP186497" s="90"/>
    </row>
    <row r="186498" spans="68:68" customFormat="1">
      <c r="BP186498" s="90"/>
    </row>
    <row r="186499" spans="68:68" customFormat="1">
      <c r="BP186499" s="90"/>
    </row>
    <row r="186500" spans="68:68" customFormat="1">
      <c r="BP186500" s="90"/>
    </row>
    <row r="186501" spans="68:68" customFormat="1">
      <c r="BP186501" s="90"/>
    </row>
    <row r="186502" spans="68:68" customFormat="1">
      <c r="BP186502" s="90"/>
    </row>
    <row r="186503" spans="68:68" customFormat="1">
      <c r="BP186503" s="90"/>
    </row>
    <row r="186504" spans="68:68" customFormat="1">
      <c r="BP186504" s="90"/>
    </row>
    <row r="186505" spans="68:68" customFormat="1">
      <c r="BP186505" s="90"/>
    </row>
    <row r="186506" spans="68:68" customFormat="1">
      <c r="BP186506" s="90"/>
    </row>
    <row r="186507" spans="68:68" customFormat="1">
      <c r="BP186507" s="90"/>
    </row>
    <row r="186508" spans="68:68" customFormat="1">
      <c r="BP186508" s="90"/>
    </row>
    <row r="186509" spans="68:68" customFormat="1">
      <c r="BP186509" s="90"/>
    </row>
    <row r="186510" spans="68:68" customFormat="1">
      <c r="BP186510" s="90"/>
    </row>
    <row r="186511" spans="68:68" customFormat="1">
      <c r="BP186511" s="90"/>
    </row>
    <row r="186512" spans="68:68" customFormat="1">
      <c r="BP186512" s="90"/>
    </row>
    <row r="186513" spans="68:68" customFormat="1">
      <c r="BP186513" s="90"/>
    </row>
    <row r="186514" spans="68:68" customFormat="1">
      <c r="BP186514" s="90"/>
    </row>
    <row r="186515" spans="68:68" customFormat="1">
      <c r="BP186515" s="90"/>
    </row>
    <row r="186516" spans="68:68" customFormat="1">
      <c r="BP186516" s="90"/>
    </row>
    <row r="186517" spans="68:68" customFormat="1">
      <c r="BP186517" s="90"/>
    </row>
    <row r="186518" spans="68:68" customFormat="1">
      <c r="BP186518" s="90"/>
    </row>
    <row r="186519" spans="68:68" customFormat="1">
      <c r="BP186519" s="90"/>
    </row>
    <row r="186520" spans="68:68" customFormat="1">
      <c r="BP186520" s="90"/>
    </row>
    <row r="186521" spans="68:68" customFormat="1">
      <c r="BP186521" s="90"/>
    </row>
    <row r="186522" spans="68:68" customFormat="1">
      <c r="BP186522" s="90"/>
    </row>
    <row r="186523" spans="68:68" customFormat="1">
      <c r="BP186523" s="90"/>
    </row>
    <row r="186524" spans="68:68" customFormat="1">
      <c r="BP186524" s="90"/>
    </row>
    <row r="186525" spans="68:68" customFormat="1">
      <c r="BP186525" s="90"/>
    </row>
    <row r="186526" spans="68:68" customFormat="1">
      <c r="BP186526" s="90"/>
    </row>
    <row r="186527" spans="68:68" customFormat="1">
      <c r="BP186527" s="90"/>
    </row>
    <row r="186528" spans="68:68" customFormat="1">
      <c r="BP186528" s="90"/>
    </row>
    <row r="186529" spans="68:68" customFormat="1">
      <c r="BP186529" s="90"/>
    </row>
    <row r="186530" spans="68:68" customFormat="1">
      <c r="BP186530" s="90"/>
    </row>
    <row r="186531" spans="68:68" customFormat="1">
      <c r="BP186531" s="90"/>
    </row>
    <row r="186532" spans="68:68" customFormat="1">
      <c r="BP186532" s="90"/>
    </row>
    <row r="186533" spans="68:68" customFormat="1">
      <c r="BP186533" s="90"/>
    </row>
    <row r="186534" spans="68:68" customFormat="1">
      <c r="BP186534" s="90"/>
    </row>
    <row r="186535" spans="68:68" customFormat="1">
      <c r="BP186535" s="90"/>
    </row>
    <row r="186536" spans="68:68" customFormat="1">
      <c r="BP186536" s="90"/>
    </row>
    <row r="186537" spans="68:68" customFormat="1">
      <c r="BP186537" s="90"/>
    </row>
    <row r="186538" spans="68:68" customFormat="1">
      <c r="BP186538" s="90"/>
    </row>
    <row r="186539" spans="68:68" customFormat="1">
      <c r="BP186539" s="90"/>
    </row>
    <row r="186540" spans="68:68" customFormat="1">
      <c r="BP186540" s="90"/>
    </row>
    <row r="186541" spans="68:68" customFormat="1">
      <c r="BP186541" s="90"/>
    </row>
    <row r="186542" spans="68:68" customFormat="1">
      <c r="BP186542" s="90"/>
    </row>
    <row r="186543" spans="68:68" customFormat="1">
      <c r="BP186543" s="90"/>
    </row>
    <row r="186544" spans="68:68" customFormat="1">
      <c r="BP186544" s="90"/>
    </row>
    <row r="186545" spans="68:68" customFormat="1">
      <c r="BP186545" s="90"/>
    </row>
    <row r="186546" spans="68:68" customFormat="1">
      <c r="BP186546" s="90"/>
    </row>
    <row r="186547" spans="68:68" customFormat="1">
      <c r="BP186547" s="90"/>
    </row>
    <row r="186548" spans="68:68" customFormat="1">
      <c r="BP186548" s="90"/>
    </row>
    <row r="186549" spans="68:68" customFormat="1">
      <c r="BP186549" s="90"/>
    </row>
    <row r="186550" spans="68:68" customFormat="1">
      <c r="BP186550" s="90"/>
    </row>
    <row r="186551" spans="68:68" customFormat="1">
      <c r="BP186551" s="90"/>
    </row>
    <row r="186552" spans="68:68" customFormat="1">
      <c r="BP186552" s="90"/>
    </row>
    <row r="186553" spans="68:68" customFormat="1">
      <c r="BP186553" s="90"/>
    </row>
    <row r="186554" spans="68:68" customFormat="1">
      <c r="BP186554" s="90"/>
    </row>
    <row r="186555" spans="68:68" customFormat="1">
      <c r="BP186555" s="90"/>
    </row>
    <row r="186556" spans="68:68" customFormat="1">
      <c r="BP186556" s="90"/>
    </row>
    <row r="186557" spans="68:68" customFormat="1">
      <c r="BP186557" s="90"/>
    </row>
    <row r="186558" spans="68:68" customFormat="1">
      <c r="BP186558" s="90"/>
    </row>
    <row r="186559" spans="68:68" customFormat="1">
      <c r="BP186559" s="90"/>
    </row>
    <row r="186560" spans="68:68" customFormat="1">
      <c r="BP186560" s="90"/>
    </row>
    <row r="186561" spans="68:68" customFormat="1">
      <c r="BP186561" s="90"/>
    </row>
    <row r="186562" spans="68:68" customFormat="1">
      <c r="BP186562" s="90"/>
    </row>
    <row r="186563" spans="68:68" customFormat="1">
      <c r="BP186563" s="90"/>
    </row>
    <row r="186564" spans="68:68" customFormat="1">
      <c r="BP186564" s="90"/>
    </row>
    <row r="186565" spans="68:68" customFormat="1">
      <c r="BP186565" s="90"/>
    </row>
    <row r="186566" spans="68:68" customFormat="1">
      <c r="BP186566" s="90"/>
    </row>
    <row r="186567" spans="68:68" customFormat="1">
      <c r="BP186567" s="90"/>
    </row>
    <row r="186568" spans="68:68" customFormat="1">
      <c r="BP186568" s="90"/>
    </row>
    <row r="186569" spans="68:68" customFormat="1">
      <c r="BP186569" s="90"/>
    </row>
    <row r="186570" spans="68:68" customFormat="1">
      <c r="BP186570" s="90"/>
    </row>
    <row r="186571" spans="68:68" customFormat="1">
      <c r="BP186571" s="90"/>
    </row>
    <row r="186572" spans="68:68" customFormat="1">
      <c r="BP186572" s="90"/>
    </row>
    <row r="186573" spans="68:68" customFormat="1">
      <c r="BP186573" s="90"/>
    </row>
    <row r="186574" spans="68:68" customFormat="1">
      <c r="BP186574" s="90"/>
    </row>
    <row r="186575" spans="68:68" customFormat="1">
      <c r="BP186575" s="90"/>
    </row>
    <row r="186576" spans="68:68" customFormat="1">
      <c r="BP186576" s="90"/>
    </row>
    <row r="186577" spans="68:68" customFormat="1">
      <c r="BP186577" s="90"/>
    </row>
    <row r="186578" spans="68:68" customFormat="1">
      <c r="BP186578" s="90"/>
    </row>
    <row r="186579" spans="68:68" customFormat="1">
      <c r="BP186579" s="90"/>
    </row>
    <row r="186580" spans="68:68" customFormat="1">
      <c r="BP186580" s="90"/>
    </row>
    <row r="186581" spans="68:68" customFormat="1">
      <c r="BP186581" s="90"/>
    </row>
    <row r="186582" spans="68:68" customFormat="1">
      <c r="BP186582" s="90"/>
    </row>
    <row r="186583" spans="68:68" customFormat="1">
      <c r="BP186583" s="90"/>
    </row>
    <row r="186584" spans="68:68" customFormat="1">
      <c r="BP186584" s="90"/>
    </row>
    <row r="186585" spans="68:68" customFormat="1">
      <c r="BP186585" s="90"/>
    </row>
    <row r="186586" spans="68:68" customFormat="1">
      <c r="BP186586" s="90"/>
    </row>
    <row r="186587" spans="68:68" customFormat="1">
      <c r="BP186587" s="90"/>
    </row>
    <row r="186588" spans="68:68" customFormat="1">
      <c r="BP186588" s="90"/>
    </row>
    <row r="186589" spans="68:68" customFormat="1">
      <c r="BP186589" s="90"/>
    </row>
    <row r="186590" spans="68:68" customFormat="1">
      <c r="BP186590" s="90"/>
    </row>
    <row r="186591" spans="68:68" customFormat="1">
      <c r="BP186591" s="90"/>
    </row>
    <row r="186592" spans="68:68" customFormat="1">
      <c r="BP186592" s="90"/>
    </row>
    <row r="186593" spans="68:68" customFormat="1">
      <c r="BP186593" s="90"/>
    </row>
    <row r="186594" spans="68:68" customFormat="1">
      <c r="BP186594" s="90"/>
    </row>
    <row r="186595" spans="68:68" customFormat="1">
      <c r="BP186595" s="90"/>
    </row>
    <row r="186596" spans="68:68" customFormat="1">
      <c r="BP186596" s="90"/>
    </row>
    <row r="186597" spans="68:68" customFormat="1">
      <c r="BP186597" s="90"/>
    </row>
    <row r="186598" spans="68:68" customFormat="1">
      <c r="BP186598" s="90"/>
    </row>
    <row r="186599" spans="68:68" customFormat="1">
      <c r="BP186599" s="90"/>
    </row>
    <row r="186600" spans="68:68" customFormat="1">
      <c r="BP186600" s="90"/>
    </row>
    <row r="186601" spans="68:68" customFormat="1">
      <c r="BP186601" s="90"/>
    </row>
    <row r="186602" spans="68:68" customFormat="1">
      <c r="BP186602" s="90"/>
    </row>
    <row r="186603" spans="68:68" customFormat="1">
      <c r="BP186603" s="90"/>
    </row>
    <row r="186604" spans="68:68" customFormat="1">
      <c r="BP186604" s="90"/>
    </row>
    <row r="186605" spans="68:68" customFormat="1">
      <c r="BP186605" s="90"/>
    </row>
    <row r="186606" spans="68:68" customFormat="1">
      <c r="BP186606" s="90"/>
    </row>
    <row r="186607" spans="68:68" customFormat="1">
      <c r="BP186607" s="90"/>
    </row>
    <row r="186608" spans="68:68" customFormat="1">
      <c r="BP186608" s="90"/>
    </row>
    <row r="186609" spans="68:68" customFormat="1">
      <c r="BP186609" s="90"/>
    </row>
    <row r="186610" spans="68:68" customFormat="1">
      <c r="BP186610" s="90"/>
    </row>
    <row r="186611" spans="68:68" customFormat="1">
      <c r="BP186611" s="90"/>
    </row>
    <row r="186612" spans="68:68" customFormat="1">
      <c r="BP186612" s="90"/>
    </row>
    <row r="186613" spans="68:68" customFormat="1">
      <c r="BP186613" s="90"/>
    </row>
    <row r="186614" spans="68:68" customFormat="1">
      <c r="BP186614" s="90"/>
    </row>
    <row r="186615" spans="68:68" customFormat="1">
      <c r="BP186615" s="90"/>
    </row>
    <row r="186616" spans="68:68" customFormat="1">
      <c r="BP186616" s="90"/>
    </row>
    <row r="186617" spans="68:68" customFormat="1">
      <c r="BP186617" s="90"/>
    </row>
    <row r="186618" spans="68:68" customFormat="1">
      <c r="BP186618" s="90"/>
    </row>
    <row r="186619" spans="68:68" customFormat="1">
      <c r="BP186619" s="90"/>
    </row>
    <row r="186620" spans="68:68" customFormat="1">
      <c r="BP186620" s="90"/>
    </row>
    <row r="186621" spans="68:68" customFormat="1">
      <c r="BP186621" s="90"/>
    </row>
    <row r="186622" spans="68:68" customFormat="1">
      <c r="BP186622" s="90"/>
    </row>
    <row r="186623" spans="68:68" customFormat="1">
      <c r="BP186623" s="90"/>
    </row>
    <row r="186624" spans="68:68" customFormat="1">
      <c r="BP186624" s="90"/>
    </row>
    <row r="186625" spans="68:68" customFormat="1">
      <c r="BP186625" s="90"/>
    </row>
    <row r="186626" spans="68:68" customFormat="1">
      <c r="BP186626" s="90"/>
    </row>
    <row r="186627" spans="68:68" customFormat="1">
      <c r="BP186627" s="90"/>
    </row>
    <row r="186628" spans="68:68" customFormat="1">
      <c r="BP186628" s="90"/>
    </row>
    <row r="186629" spans="68:68" customFormat="1">
      <c r="BP186629" s="90"/>
    </row>
    <row r="186630" spans="68:68" customFormat="1">
      <c r="BP186630" s="90"/>
    </row>
    <row r="186631" spans="68:68" customFormat="1">
      <c r="BP186631" s="90"/>
    </row>
    <row r="186632" spans="68:68" customFormat="1">
      <c r="BP186632" s="90"/>
    </row>
    <row r="186633" spans="68:68" customFormat="1">
      <c r="BP186633" s="90"/>
    </row>
    <row r="186634" spans="68:68" customFormat="1">
      <c r="BP186634" s="90"/>
    </row>
    <row r="186635" spans="68:68" customFormat="1">
      <c r="BP186635" s="90"/>
    </row>
    <row r="186636" spans="68:68" customFormat="1">
      <c r="BP186636" s="90"/>
    </row>
    <row r="186637" spans="68:68" customFormat="1">
      <c r="BP186637" s="90"/>
    </row>
    <row r="186638" spans="68:68" customFormat="1">
      <c r="BP186638" s="90"/>
    </row>
    <row r="186639" spans="68:68" customFormat="1">
      <c r="BP186639" s="90"/>
    </row>
    <row r="186640" spans="68:68" customFormat="1">
      <c r="BP186640" s="90"/>
    </row>
    <row r="186641" spans="68:68" customFormat="1">
      <c r="BP186641" s="90"/>
    </row>
    <row r="186642" spans="68:68" customFormat="1">
      <c r="BP186642" s="90"/>
    </row>
    <row r="186643" spans="68:68" customFormat="1">
      <c r="BP186643" s="90"/>
    </row>
    <row r="186644" spans="68:68" customFormat="1">
      <c r="BP186644" s="90"/>
    </row>
    <row r="186645" spans="68:68" customFormat="1">
      <c r="BP186645" s="90"/>
    </row>
    <row r="186646" spans="68:68" customFormat="1">
      <c r="BP186646" s="90"/>
    </row>
    <row r="186647" spans="68:68" customFormat="1">
      <c r="BP186647" s="90"/>
    </row>
    <row r="186648" spans="68:68" customFormat="1">
      <c r="BP186648" s="90"/>
    </row>
    <row r="186649" spans="68:68" customFormat="1">
      <c r="BP186649" s="90"/>
    </row>
    <row r="186650" spans="68:68" customFormat="1">
      <c r="BP186650" s="90"/>
    </row>
    <row r="186651" spans="68:68" customFormat="1">
      <c r="BP186651" s="90"/>
    </row>
    <row r="186652" spans="68:68" customFormat="1">
      <c r="BP186652" s="90"/>
    </row>
    <row r="186653" spans="68:68" customFormat="1">
      <c r="BP186653" s="90"/>
    </row>
    <row r="186654" spans="68:68" customFormat="1">
      <c r="BP186654" s="90"/>
    </row>
    <row r="186655" spans="68:68" customFormat="1">
      <c r="BP186655" s="90"/>
    </row>
    <row r="186656" spans="68:68" customFormat="1">
      <c r="BP186656" s="90"/>
    </row>
    <row r="186657" spans="68:68" customFormat="1">
      <c r="BP186657" s="90"/>
    </row>
    <row r="186658" spans="68:68" customFormat="1">
      <c r="BP186658" s="90"/>
    </row>
    <row r="186659" spans="68:68" customFormat="1">
      <c r="BP186659" s="90"/>
    </row>
    <row r="186660" spans="68:68" customFormat="1">
      <c r="BP186660" s="90"/>
    </row>
    <row r="186661" spans="68:68" customFormat="1">
      <c r="BP186661" s="90"/>
    </row>
    <row r="186662" spans="68:68" customFormat="1">
      <c r="BP186662" s="90"/>
    </row>
    <row r="186663" spans="68:68" customFormat="1">
      <c r="BP186663" s="90"/>
    </row>
    <row r="186664" spans="68:68" customFormat="1">
      <c r="BP186664" s="90"/>
    </row>
    <row r="186665" spans="68:68" customFormat="1">
      <c r="BP186665" s="90"/>
    </row>
    <row r="186666" spans="68:68" customFormat="1">
      <c r="BP186666" s="90"/>
    </row>
    <row r="186667" spans="68:68" customFormat="1">
      <c r="BP186667" s="90"/>
    </row>
    <row r="186668" spans="68:68" customFormat="1">
      <c r="BP186668" s="90"/>
    </row>
    <row r="186669" spans="68:68" customFormat="1">
      <c r="BP186669" s="90"/>
    </row>
    <row r="186670" spans="68:68" customFormat="1">
      <c r="BP186670" s="90"/>
    </row>
    <row r="186671" spans="68:68" customFormat="1">
      <c r="BP186671" s="90"/>
    </row>
    <row r="186672" spans="68:68" customFormat="1">
      <c r="BP186672" s="90"/>
    </row>
    <row r="186673" spans="68:68" customFormat="1">
      <c r="BP186673" s="90"/>
    </row>
    <row r="186674" spans="68:68" customFormat="1">
      <c r="BP186674" s="90"/>
    </row>
    <row r="186675" spans="68:68" customFormat="1">
      <c r="BP186675" s="90"/>
    </row>
    <row r="186676" spans="68:68" customFormat="1">
      <c r="BP186676" s="90"/>
    </row>
    <row r="186677" spans="68:68" customFormat="1">
      <c r="BP186677" s="90"/>
    </row>
    <row r="186678" spans="68:68" customFormat="1">
      <c r="BP186678" s="90"/>
    </row>
    <row r="186679" spans="68:68" customFormat="1">
      <c r="BP186679" s="90"/>
    </row>
    <row r="186680" spans="68:68" customFormat="1">
      <c r="BP186680" s="90"/>
    </row>
    <row r="186681" spans="68:68" customFormat="1">
      <c r="BP186681" s="90"/>
    </row>
    <row r="186682" spans="68:68" customFormat="1">
      <c r="BP186682" s="90"/>
    </row>
    <row r="186683" spans="68:68" customFormat="1">
      <c r="BP186683" s="90"/>
    </row>
    <row r="186684" spans="68:68" customFormat="1">
      <c r="BP186684" s="90"/>
    </row>
    <row r="186685" spans="68:68" customFormat="1">
      <c r="BP186685" s="90"/>
    </row>
    <row r="186686" spans="68:68" customFormat="1">
      <c r="BP186686" s="90"/>
    </row>
    <row r="186687" spans="68:68" customFormat="1">
      <c r="BP186687" s="90"/>
    </row>
    <row r="186688" spans="68:68" customFormat="1">
      <c r="BP186688" s="90"/>
    </row>
    <row r="186689" spans="68:68" customFormat="1">
      <c r="BP186689" s="90"/>
    </row>
    <row r="186690" spans="68:68" customFormat="1">
      <c r="BP186690" s="90"/>
    </row>
    <row r="186691" spans="68:68" customFormat="1">
      <c r="BP186691" s="90"/>
    </row>
    <row r="186692" spans="68:68" customFormat="1">
      <c r="BP186692" s="90"/>
    </row>
    <row r="186693" spans="68:68" customFormat="1">
      <c r="BP186693" s="90"/>
    </row>
    <row r="186694" spans="68:68" customFormat="1">
      <c r="BP186694" s="90"/>
    </row>
    <row r="186695" spans="68:68" customFormat="1">
      <c r="BP186695" s="90"/>
    </row>
    <row r="186696" spans="68:68" customFormat="1">
      <c r="BP186696" s="90"/>
    </row>
    <row r="186697" spans="68:68" customFormat="1">
      <c r="BP186697" s="90"/>
    </row>
    <row r="186698" spans="68:68" customFormat="1">
      <c r="BP186698" s="90"/>
    </row>
    <row r="186699" spans="68:68" customFormat="1">
      <c r="BP186699" s="90"/>
    </row>
    <row r="186700" spans="68:68" customFormat="1">
      <c r="BP186700" s="90"/>
    </row>
    <row r="186701" spans="68:68" customFormat="1">
      <c r="BP186701" s="90"/>
    </row>
    <row r="186702" spans="68:68" customFormat="1">
      <c r="BP186702" s="90"/>
    </row>
    <row r="186703" spans="68:68" customFormat="1">
      <c r="BP186703" s="90"/>
    </row>
    <row r="186704" spans="68:68" customFormat="1">
      <c r="BP186704" s="90"/>
    </row>
    <row r="186705" spans="68:68" customFormat="1">
      <c r="BP186705" s="90"/>
    </row>
    <row r="186706" spans="68:68" customFormat="1">
      <c r="BP186706" s="90"/>
    </row>
    <row r="186707" spans="68:68" customFormat="1">
      <c r="BP186707" s="90"/>
    </row>
    <row r="186708" spans="68:68" customFormat="1">
      <c r="BP186708" s="90"/>
    </row>
    <row r="186709" spans="68:68" customFormat="1">
      <c r="BP186709" s="90"/>
    </row>
    <row r="186710" spans="68:68" customFormat="1">
      <c r="BP186710" s="90"/>
    </row>
    <row r="186711" spans="68:68" customFormat="1">
      <c r="BP186711" s="90"/>
    </row>
    <row r="186712" spans="68:68" customFormat="1">
      <c r="BP186712" s="90"/>
    </row>
    <row r="186713" spans="68:68" customFormat="1">
      <c r="BP186713" s="90"/>
    </row>
    <row r="186714" spans="68:68" customFormat="1">
      <c r="BP186714" s="90"/>
    </row>
    <row r="186715" spans="68:68" customFormat="1">
      <c r="BP186715" s="90"/>
    </row>
    <row r="186716" spans="68:68" customFormat="1">
      <c r="BP186716" s="90"/>
    </row>
    <row r="186717" spans="68:68" customFormat="1">
      <c r="BP186717" s="90"/>
    </row>
    <row r="186718" spans="68:68" customFormat="1">
      <c r="BP186718" s="90"/>
    </row>
    <row r="186719" spans="68:68" customFormat="1">
      <c r="BP186719" s="90"/>
    </row>
    <row r="186720" spans="68:68" customFormat="1">
      <c r="BP186720" s="90"/>
    </row>
    <row r="186721" spans="68:68" customFormat="1">
      <c r="BP186721" s="90"/>
    </row>
    <row r="186722" spans="68:68" customFormat="1">
      <c r="BP186722" s="90"/>
    </row>
    <row r="186723" spans="68:68" customFormat="1">
      <c r="BP186723" s="90"/>
    </row>
    <row r="186724" spans="68:68" customFormat="1">
      <c r="BP186724" s="90"/>
    </row>
    <row r="186725" spans="68:68" customFormat="1">
      <c r="BP186725" s="90"/>
    </row>
    <row r="186726" spans="68:68" customFormat="1">
      <c r="BP186726" s="90"/>
    </row>
    <row r="186727" spans="68:68" customFormat="1">
      <c r="BP186727" s="90"/>
    </row>
    <row r="186728" spans="68:68" customFormat="1">
      <c r="BP186728" s="90"/>
    </row>
    <row r="186729" spans="68:68" customFormat="1">
      <c r="BP186729" s="90"/>
    </row>
    <row r="186730" spans="68:68" customFormat="1">
      <c r="BP186730" s="90"/>
    </row>
    <row r="186731" spans="68:68" customFormat="1">
      <c r="BP186731" s="90"/>
    </row>
    <row r="186732" spans="68:68" customFormat="1">
      <c r="BP186732" s="90"/>
    </row>
    <row r="186733" spans="68:68" customFormat="1">
      <c r="BP186733" s="90"/>
    </row>
    <row r="186734" spans="68:68" customFormat="1">
      <c r="BP186734" s="90"/>
    </row>
    <row r="186735" spans="68:68" customFormat="1">
      <c r="BP186735" s="90"/>
    </row>
    <row r="186736" spans="68:68" customFormat="1">
      <c r="BP186736" s="90"/>
    </row>
    <row r="186737" spans="68:68" customFormat="1">
      <c r="BP186737" s="90"/>
    </row>
    <row r="186738" spans="68:68" customFormat="1">
      <c r="BP186738" s="90"/>
    </row>
    <row r="186739" spans="68:68" customFormat="1">
      <c r="BP186739" s="90"/>
    </row>
    <row r="186740" spans="68:68" customFormat="1">
      <c r="BP186740" s="90"/>
    </row>
    <row r="186741" spans="68:68" customFormat="1">
      <c r="BP186741" s="90"/>
    </row>
    <row r="186742" spans="68:68" customFormat="1">
      <c r="BP186742" s="90"/>
    </row>
    <row r="186743" spans="68:68" customFormat="1">
      <c r="BP186743" s="90"/>
    </row>
    <row r="186744" spans="68:68" customFormat="1">
      <c r="BP186744" s="90"/>
    </row>
    <row r="186745" spans="68:68" customFormat="1">
      <c r="BP186745" s="90"/>
    </row>
    <row r="186746" spans="68:68" customFormat="1">
      <c r="BP186746" s="90"/>
    </row>
    <row r="186747" spans="68:68" customFormat="1">
      <c r="BP186747" s="90"/>
    </row>
    <row r="186748" spans="68:68" customFormat="1">
      <c r="BP186748" s="90"/>
    </row>
    <row r="186749" spans="68:68" customFormat="1">
      <c r="BP186749" s="90"/>
    </row>
    <row r="186750" spans="68:68" customFormat="1">
      <c r="BP186750" s="90"/>
    </row>
    <row r="186751" spans="68:68" customFormat="1">
      <c r="BP186751" s="90"/>
    </row>
    <row r="186752" spans="68:68" customFormat="1">
      <c r="BP186752" s="90"/>
    </row>
    <row r="186753" spans="68:68" customFormat="1">
      <c r="BP186753" s="90"/>
    </row>
    <row r="186754" spans="68:68" customFormat="1">
      <c r="BP186754" s="90"/>
    </row>
    <row r="186755" spans="68:68" customFormat="1">
      <c r="BP186755" s="90"/>
    </row>
    <row r="186756" spans="68:68" customFormat="1">
      <c r="BP186756" s="90"/>
    </row>
    <row r="186757" spans="68:68" customFormat="1">
      <c r="BP186757" s="90"/>
    </row>
    <row r="186758" spans="68:68" customFormat="1">
      <c r="BP186758" s="90"/>
    </row>
    <row r="186759" spans="68:68" customFormat="1">
      <c r="BP186759" s="90"/>
    </row>
    <row r="186760" spans="68:68" customFormat="1">
      <c r="BP186760" s="90"/>
    </row>
    <row r="186761" spans="68:68" customFormat="1">
      <c r="BP186761" s="90"/>
    </row>
    <row r="186762" spans="68:68" customFormat="1">
      <c r="BP186762" s="90"/>
    </row>
    <row r="186763" spans="68:68" customFormat="1">
      <c r="BP186763" s="90"/>
    </row>
    <row r="186764" spans="68:68" customFormat="1">
      <c r="BP186764" s="90"/>
    </row>
    <row r="186765" spans="68:68" customFormat="1">
      <c r="BP186765" s="90"/>
    </row>
    <row r="186766" spans="68:68" customFormat="1">
      <c r="BP186766" s="90"/>
    </row>
    <row r="186767" spans="68:68" customFormat="1">
      <c r="BP186767" s="90"/>
    </row>
    <row r="186768" spans="68:68" customFormat="1">
      <c r="BP186768" s="90"/>
    </row>
    <row r="186769" spans="68:68" customFormat="1">
      <c r="BP186769" s="90"/>
    </row>
    <row r="186770" spans="68:68" customFormat="1">
      <c r="BP186770" s="90"/>
    </row>
    <row r="186771" spans="68:68" customFormat="1">
      <c r="BP186771" s="90"/>
    </row>
    <row r="186772" spans="68:68" customFormat="1">
      <c r="BP186772" s="90"/>
    </row>
    <row r="186773" spans="68:68" customFormat="1">
      <c r="BP186773" s="90"/>
    </row>
    <row r="186774" spans="68:68" customFormat="1">
      <c r="BP186774" s="90"/>
    </row>
    <row r="186775" spans="68:68" customFormat="1">
      <c r="BP186775" s="90"/>
    </row>
    <row r="186776" spans="68:68" customFormat="1">
      <c r="BP186776" s="90"/>
    </row>
    <row r="186777" spans="68:68" customFormat="1">
      <c r="BP186777" s="90"/>
    </row>
    <row r="186778" spans="68:68" customFormat="1">
      <c r="BP186778" s="90"/>
    </row>
    <row r="186779" spans="68:68" customFormat="1">
      <c r="BP186779" s="90"/>
    </row>
    <row r="186780" spans="68:68" customFormat="1">
      <c r="BP186780" s="90"/>
    </row>
    <row r="186781" spans="68:68" customFormat="1">
      <c r="BP186781" s="90"/>
    </row>
    <row r="186782" spans="68:68" customFormat="1">
      <c r="BP186782" s="90"/>
    </row>
    <row r="186783" spans="68:68" customFormat="1">
      <c r="BP186783" s="90"/>
    </row>
    <row r="186784" spans="68:68" customFormat="1">
      <c r="BP186784" s="90"/>
    </row>
    <row r="186785" spans="68:68" customFormat="1">
      <c r="BP186785" s="90"/>
    </row>
    <row r="186786" spans="68:68" customFormat="1">
      <c r="BP186786" s="90"/>
    </row>
    <row r="186787" spans="68:68" customFormat="1">
      <c r="BP186787" s="90"/>
    </row>
    <row r="186788" spans="68:68" customFormat="1">
      <c r="BP186788" s="90"/>
    </row>
    <row r="186789" spans="68:68" customFormat="1">
      <c r="BP186789" s="90"/>
    </row>
    <row r="186790" spans="68:68" customFormat="1">
      <c r="BP186790" s="90"/>
    </row>
    <row r="186791" spans="68:68" customFormat="1">
      <c r="BP186791" s="90"/>
    </row>
    <row r="186792" spans="68:68" customFormat="1">
      <c r="BP186792" s="90"/>
    </row>
    <row r="186793" spans="68:68" customFormat="1">
      <c r="BP186793" s="90"/>
    </row>
    <row r="186794" spans="68:68" customFormat="1">
      <c r="BP186794" s="90"/>
    </row>
    <row r="186795" spans="68:68" customFormat="1">
      <c r="BP186795" s="90"/>
    </row>
    <row r="186796" spans="68:68" customFormat="1">
      <c r="BP186796" s="90"/>
    </row>
    <row r="186797" spans="68:68" customFormat="1">
      <c r="BP186797" s="90"/>
    </row>
    <row r="186798" spans="68:68" customFormat="1">
      <c r="BP186798" s="90"/>
    </row>
    <row r="186799" spans="68:68" customFormat="1">
      <c r="BP186799" s="90"/>
    </row>
    <row r="186800" spans="68:68" customFormat="1">
      <c r="BP186800" s="90"/>
    </row>
    <row r="186801" spans="68:68" customFormat="1">
      <c r="BP186801" s="90"/>
    </row>
    <row r="186802" spans="68:68" customFormat="1">
      <c r="BP186802" s="90"/>
    </row>
    <row r="186803" spans="68:68" customFormat="1">
      <c r="BP186803" s="90"/>
    </row>
    <row r="186804" spans="68:68" customFormat="1">
      <c r="BP186804" s="90"/>
    </row>
    <row r="186805" spans="68:68" customFormat="1">
      <c r="BP186805" s="90"/>
    </row>
    <row r="186806" spans="68:68" customFormat="1">
      <c r="BP186806" s="90"/>
    </row>
    <row r="186807" spans="68:68" customFormat="1">
      <c r="BP186807" s="90"/>
    </row>
    <row r="186808" spans="68:68" customFormat="1">
      <c r="BP186808" s="90"/>
    </row>
    <row r="186809" spans="68:68" customFormat="1">
      <c r="BP186809" s="90"/>
    </row>
    <row r="186810" spans="68:68" customFormat="1">
      <c r="BP186810" s="90"/>
    </row>
    <row r="186811" spans="68:68" customFormat="1">
      <c r="BP186811" s="90"/>
    </row>
    <row r="186812" spans="68:68" customFormat="1">
      <c r="BP186812" s="90"/>
    </row>
    <row r="186813" spans="68:68" customFormat="1">
      <c r="BP186813" s="90"/>
    </row>
    <row r="186814" spans="68:68" customFormat="1">
      <c r="BP186814" s="90"/>
    </row>
    <row r="186815" spans="68:68" customFormat="1">
      <c r="BP186815" s="90"/>
    </row>
    <row r="186816" spans="68:68" customFormat="1">
      <c r="BP186816" s="90"/>
    </row>
    <row r="186817" spans="68:68" customFormat="1">
      <c r="BP186817" s="90"/>
    </row>
    <row r="186818" spans="68:68" customFormat="1">
      <c r="BP186818" s="90"/>
    </row>
    <row r="186819" spans="68:68" customFormat="1">
      <c r="BP186819" s="90"/>
    </row>
    <row r="186820" spans="68:68" customFormat="1">
      <c r="BP186820" s="90"/>
    </row>
    <row r="186821" spans="68:68" customFormat="1">
      <c r="BP186821" s="90"/>
    </row>
    <row r="186822" spans="68:68" customFormat="1">
      <c r="BP186822" s="90"/>
    </row>
    <row r="186823" spans="68:68" customFormat="1">
      <c r="BP186823" s="90"/>
    </row>
    <row r="186824" spans="68:68" customFormat="1">
      <c r="BP186824" s="90"/>
    </row>
    <row r="186825" spans="68:68" customFormat="1">
      <c r="BP186825" s="90"/>
    </row>
    <row r="186826" spans="68:68" customFormat="1">
      <c r="BP186826" s="90"/>
    </row>
    <row r="186827" spans="68:68" customFormat="1">
      <c r="BP186827" s="90"/>
    </row>
    <row r="186828" spans="68:68" customFormat="1">
      <c r="BP186828" s="90"/>
    </row>
    <row r="186829" spans="68:68" customFormat="1">
      <c r="BP186829" s="90"/>
    </row>
    <row r="186830" spans="68:68" customFormat="1">
      <c r="BP186830" s="90"/>
    </row>
    <row r="186831" spans="68:68" customFormat="1">
      <c r="BP186831" s="90"/>
    </row>
    <row r="186832" spans="68:68" customFormat="1">
      <c r="BP186832" s="90"/>
    </row>
    <row r="186833" spans="68:68" customFormat="1">
      <c r="BP186833" s="90"/>
    </row>
    <row r="186834" spans="68:68" customFormat="1">
      <c r="BP186834" s="90"/>
    </row>
    <row r="186835" spans="68:68" customFormat="1">
      <c r="BP186835" s="90"/>
    </row>
    <row r="186836" spans="68:68" customFormat="1">
      <c r="BP186836" s="90"/>
    </row>
    <row r="186837" spans="68:68" customFormat="1">
      <c r="BP186837" s="90"/>
    </row>
    <row r="186838" spans="68:68" customFormat="1">
      <c r="BP186838" s="90"/>
    </row>
    <row r="186839" spans="68:68" customFormat="1">
      <c r="BP186839" s="90"/>
    </row>
    <row r="186840" spans="68:68" customFormat="1">
      <c r="BP186840" s="90"/>
    </row>
    <row r="186841" spans="68:68" customFormat="1">
      <c r="BP186841" s="90"/>
    </row>
    <row r="186842" spans="68:68" customFormat="1">
      <c r="BP186842" s="90"/>
    </row>
    <row r="186843" spans="68:68" customFormat="1">
      <c r="BP186843" s="90"/>
    </row>
    <row r="186844" spans="68:68" customFormat="1">
      <c r="BP186844" s="90"/>
    </row>
    <row r="186845" spans="68:68" customFormat="1">
      <c r="BP186845" s="90"/>
    </row>
    <row r="186846" spans="68:68" customFormat="1">
      <c r="BP186846" s="90"/>
    </row>
    <row r="186847" spans="68:68" customFormat="1">
      <c r="BP186847" s="90"/>
    </row>
    <row r="186848" spans="68:68" customFormat="1">
      <c r="BP186848" s="90"/>
    </row>
    <row r="186849" spans="68:68" customFormat="1">
      <c r="BP186849" s="90"/>
    </row>
    <row r="186850" spans="68:68" customFormat="1">
      <c r="BP186850" s="90"/>
    </row>
    <row r="186851" spans="68:68" customFormat="1">
      <c r="BP186851" s="90"/>
    </row>
    <row r="186852" spans="68:68" customFormat="1">
      <c r="BP186852" s="90"/>
    </row>
    <row r="186853" spans="68:68" customFormat="1">
      <c r="BP186853" s="90"/>
    </row>
    <row r="186854" spans="68:68" customFormat="1">
      <c r="BP186854" s="90"/>
    </row>
    <row r="186855" spans="68:68" customFormat="1">
      <c r="BP186855" s="90"/>
    </row>
    <row r="186856" spans="68:68" customFormat="1">
      <c r="BP186856" s="90"/>
    </row>
    <row r="186857" spans="68:68" customFormat="1">
      <c r="BP186857" s="90"/>
    </row>
    <row r="186858" spans="68:68" customFormat="1">
      <c r="BP186858" s="90"/>
    </row>
    <row r="186859" spans="68:68" customFormat="1">
      <c r="BP186859" s="90"/>
    </row>
    <row r="186860" spans="68:68" customFormat="1">
      <c r="BP186860" s="90"/>
    </row>
    <row r="186861" spans="68:68" customFormat="1">
      <c r="BP186861" s="90"/>
    </row>
    <row r="186862" spans="68:68" customFormat="1">
      <c r="BP186862" s="90"/>
    </row>
    <row r="186863" spans="68:68" customFormat="1">
      <c r="BP186863" s="90"/>
    </row>
    <row r="186864" spans="68:68" customFormat="1">
      <c r="BP186864" s="90"/>
    </row>
    <row r="186865" spans="68:68" customFormat="1">
      <c r="BP186865" s="90"/>
    </row>
    <row r="186866" spans="68:68" customFormat="1">
      <c r="BP186866" s="90"/>
    </row>
    <row r="186867" spans="68:68" customFormat="1">
      <c r="BP186867" s="90"/>
    </row>
    <row r="186868" spans="68:68" customFormat="1">
      <c r="BP186868" s="90"/>
    </row>
    <row r="186869" spans="68:68" customFormat="1">
      <c r="BP186869" s="90"/>
    </row>
    <row r="186870" spans="68:68" customFormat="1">
      <c r="BP186870" s="90"/>
    </row>
    <row r="186871" spans="68:68" customFormat="1">
      <c r="BP186871" s="90"/>
    </row>
    <row r="186872" spans="68:68" customFormat="1">
      <c r="BP186872" s="90"/>
    </row>
    <row r="186873" spans="68:68" customFormat="1">
      <c r="BP186873" s="90"/>
    </row>
    <row r="186874" spans="68:68" customFormat="1">
      <c r="BP186874" s="90"/>
    </row>
    <row r="186875" spans="68:68" customFormat="1">
      <c r="BP186875" s="90"/>
    </row>
    <row r="186876" spans="68:68" customFormat="1">
      <c r="BP186876" s="90"/>
    </row>
    <row r="186877" spans="68:68" customFormat="1">
      <c r="BP186877" s="90"/>
    </row>
    <row r="186878" spans="68:68" customFormat="1">
      <c r="BP186878" s="90"/>
    </row>
    <row r="186879" spans="68:68" customFormat="1">
      <c r="BP186879" s="90"/>
    </row>
    <row r="186880" spans="68:68" customFormat="1">
      <c r="BP186880" s="90"/>
    </row>
    <row r="186881" spans="68:68" customFormat="1">
      <c r="BP186881" s="90"/>
    </row>
    <row r="186882" spans="68:68" customFormat="1">
      <c r="BP186882" s="90"/>
    </row>
    <row r="186883" spans="68:68" customFormat="1">
      <c r="BP186883" s="90"/>
    </row>
    <row r="186884" spans="68:68" customFormat="1">
      <c r="BP186884" s="90"/>
    </row>
    <row r="186885" spans="68:68" customFormat="1">
      <c r="BP186885" s="90"/>
    </row>
    <row r="186886" spans="68:68" customFormat="1">
      <c r="BP186886" s="90"/>
    </row>
    <row r="186887" spans="68:68" customFormat="1">
      <c r="BP186887" s="90"/>
    </row>
    <row r="186888" spans="68:68" customFormat="1">
      <c r="BP186888" s="90"/>
    </row>
    <row r="186889" spans="68:68" customFormat="1">
      <c r="BP186889" s="90"/>
    </row>
    <row r="186890" spans="68:68" customFormat="1">
      <c r="BP186890" s="90"/>
    </row>
    <row r="186891" spans="68:68" customFormat="1">
      <c r="BP186891" s="90"/>
    </row>
    <row r="186892" spans="68:68" customFormat="1">
      <c r="BP186892" s="90"/>
    </row>
    <row r="186893" spans="68:68" customFormat="1">
      <c r="BP186893" s="90"/>
    </row>
    <row r="186894" spans="68:68" customFormat="1">
      <c r="BP186894" s="90"/>
    </row>
    <row r="186895" spans="68:68" customFormat="1">
      <c r="BP186895" s="90"/>
    </row>
    <row r="186896" spans="68:68" customFormat="1">
      <c r="BP186896" s="90"/>
    </row>
    <row r="186897" spans="68:68" customFormat="1">
      <c r="BP186897" s="90"/>
    </row>
    <row r="186898" spans="68:68" customFormat="1">
      <c r="BP186898" s="90"/>
    </row>
    <row r="186899" spans="68:68" customFormat="1">
      <c r="BP186899" s="90"/>
    </row>
    <row r="186900" spans="68:68" customFormat="1">
      <c r="BP186900" s="90"/>
    </row>
    <row r="186901" spans="68:68" customFormat="1">
      <c r="BP186901" s="90"/>
    </row>
    <row r="186902" spans="68:68" customFormat="1">
      <c r="BP186902" s="90"/>
    </row>
    <row r="186903" spans="68:68" customFormat="1">
      <c r="BP186903" s="90"/>
    </row>
    <row r="186904" spans="68:68" customFormat="1">
      <c r="BP186904" s="90"/>
    </row>
    <row r="186905" spans="68:68" customFormat="1">
      <c r="BP186905" s="90"/>
    </row>
    <row r="186906" spans="68:68" customFormat="1">
      <c r="BP186906" s="90"/>
    </row>
    <row r="186907" spans="68:68" customFormat="1">
      <c r="BP186907" s="90"/>
    </row>
    <row r="186908" spans="68:68" customFormat="1">
      <c r="BP186908" s="90"/>
    </row>
    <row r="186909" spans="68:68" customFormat="1">
      <c r="BP186909" s="90"/>
    </row>
    <row r="186910" spans="68:68" customFormat="1">
      <c r="BP186910" s="90"/>
    </row>
    <row r="186911" spans="68:68" customFormat="1">
      <c r="BP186911" s="90"/>
    </row>
    <row r="186912" spans="68:68" customFormat="1">
      <c r="BP186912" s="90"/>
    </row>
    <row r="186913" spans="68:68" customFormat="1">
      <c r="BP186913" s="90"/>
    </row>
    <row r="186914" spans="68:68" customFormat="1">
      <c r="BP186914" s="90"/>
    </row>
    <row r="186915" spans="68:68" customFormat="1">
      <c r="BP186915" s="90"/>
    </row>
    <row r="186916" spans="68:68" customFormat="1">
      <c r="BP186916" s="90"/>
    </row>
    <row r="186917" spans="68:68" customFormat="1">
      <c r="BP186917" s="90"/>
    </row>
    <row r="186918" spans="68:68" customFormat="1">
      <c r="BP186918" s="90"/>
    </row>
    <row r="186919" spans="68:68" customFormat="1">
      <c r="BP186919" s="90"/>
    </row>
    <row r="186920" spans="68:68" customFormat="1">
      <c r="BP186920" s="90"/>
    </row>
    <row r="186921" spans="68:68" customFormat="1">
      <c r="BP186921" s="90"/>
    </row>
    <row r="186922" spans="68:68" customFormat="1">
      <c r="BP186922" s="90"/>
    </row>
    <row r="186923" spans="68:68" customFormat="1">
      <c r="BP186923" s="90"/>
    </row>
    <row r="186924" spans="68:68" customFormat="1">
      <c r="BP186924" s="90"/>
    </row>
    <row r="186925" spans="68:68" customFormat="1">
      <c r="BP186925" s="90"/>
    </row>
    <row r="186926" spans="68:68" customFormat="1">
      <c r="BP186926" s="90"/>
    </row>
    <row r="186927" spans="68:68" customFormat="1">
      <c r="BP186927" s="90"/>
    </row>
    <row r="186928" spans="68:68" customFormat="1">
      <c r="BP186928" s="90"/>
    </row>
    <row r="186929" spans="68:68" customFormat="1">
      <c r="BP186929" s="90"/>
    </row>
    <row r="186930" spans="68:68" customFormat="1">
      <c r="BP186930" s="90"/>
    </row>
    <row r="186931" spans="68:68" customFormat="1">
      <c r="BP186931" s="90"/>
    </row>
    <row r="186932" spans="68:68" customFormat="1">
      <c r="BP186932" s="90"/>
    </row>
    <row r="186933" spans="68:68" customFormat="1">
      <c r="BP186933" s="90"/>
    </row>
    <row r="186934" spans="68:68" customFormat="1">
      <c r="BP186934" s="90"/>
    </row>
    <row r="186935" spans="68:68" customFormat="1">
      <c r="BP186935" s="90"/>
    </row>
    <row r="186936" spans="68:68" customFormat="1">
      <c r="BP186936" s="90"/>
    </row>
    <row r="186937" spans="68:68" customFormat="1">
      <c r="BP186937" s="90"/>
    </row>
    <row r="186938" spans="68:68" customFormat="1">
      <c r="BP186938" s="90"/>
    </row>
    <row r="186939" spans="68:68" customFormat="1">
      <c r="BP186939" s="90"/>
    </row>
    <row r="186940" spans="68:68" customFormat="1">
      <c r="BP186940" s="90"/>
    </row>
    <row r="186941" spans="68:68" customFormat="1">
      <c r="BP186941" s="90"/>
    </row>
    <row r="186942" spans="68:68" customFormat="1">
      <c r="BP186942" s="90"/>
    </row>
    <row r="186943" spans="68:68" customFormat="1">
      <c r="BP186943" s="90"/>
    </row>
    <row r="186944" spans="68:68" customFormat="1">
      <c r="BP186944" s="90"/>
    </row>
    <row r="186945" spans="68:68" customFormat="1">
      <c r="BP186945" s="90"/>
    </row>
    <row r="186946" spans="68:68" customFormat="1">
      <c r="BP186946" s="90"/>
    </row>
    <row r="186947" spans="68:68" customFormat="1">
      <c r="BP186947" s="90"/>
    </row>
    <row r="186948" spans="68:68" customFormat="1">
      <c r="BP186948" s="90"/>
    </row>
    <row r="186949" spans="68:68" customFormat="1">
      <c r="BP186949" s="90"/>
    </row>
    <row r="186950" spans="68:68" customFormat="1">
      <c r="BP186950" s="90"/>
    </row>
    <row r="186951" spans="68:68" customFormat="1">
      <c r="BP186951" s="90"/>
    </row>
    <row r="186952" spans="68:68" customFormat="1">
      <c r="BP186952" s="90"/>
    </row>
    <row r="186953" spans="68:68" customFormat="1">
      <c r="BP186953" s="90"/>
    </row>
    <row r="186954" spans="68:68" customFormat="1">
      <c r="BP186954" s="90"/>
    </row>
    <row r="186955" spans="68:68" customFormat="1">
      <c r="BP186955" s="90"/>
    </row>
    <row r="186956" spans="68:68" customFormat="1">
      <c r="BP186956" s="90"/>
    </row>
    <row r="186957" spans="68:68" customFormat="1">
      <c r="BP186957" s="90"/>
    </row>
    <row r="186958" spans="68:68" customFormat="1">
      <c r="BP186958" s="90"/>
    </row>
    <row r="186959" spans="68:68" customFormat="1">
      <c r="BP186959" s="90"/>
    </row>
    <row r="186960" spans="68:68" customFormat="1">
      <c r="BP186960" s="90"/>
    </row>
    <row r="186961" spans="68:68" customFormat="1">
      <c r="BP186961" s="90"/>
    </row>
    <row r="186962" spans="68:68" customFormat="1">
      <c r="BP186962" s="90"/>
    </row>
    <row r="186963" spans="68:68" customFormat="1">
      <c r="BP186963" s="90"/>
    </row>
    <row r="186964" spans="68:68" customFormat="1">
      <c r="BP186964" s="90"/>
    </row>
    <row r="186965" spans="68:68" customFormat="1">
      <c r="BP186965" s="90"/>
    </row>
    <row r="186966" spans="68:68" customFormat="1">
      <c r="BP186966" s="90"/>
    </row>
    <row r="186967" spans="68:68" customFormat="1">
      <c r="BP186967" s="90"/>
    </row>
    <row r="186968" spans="68:68" customFormat="1">
      <c r="BP186968" s="90"/>
    </row>
    <row r="186969" spans="68:68" customFormat="1">
      <c r="BP186969" s="90"/>
    </row>
    <row r="186970" spans="68:68" customFormat="1">
      <c r="BP186970" s="90"/>
    </row>
    <row r="186971" spans="68:68" customFormat="1">
      <c r="BP186971" s="90"/>
    </row>
    <row r="186972" spans="68:68" customFormat="1">
      <c r="BP186972" s="90"/>
    </row>
    <row r="186973" spans="68:68" customFormat="1">
      <c r="BP186973" s="90"/>
    </row>
    <row r="186974" spans="68:68" customFormat="1">
      <c r="BP186974" s="90"/>
    </row>
    <row r="186975" spans="68:68" customFormat="1">
      <c r="BP186975" s="90"/>
    </row>
    <row r="186976" spans="68:68" customFormat="1">
      <c r="BP186976" s="90"/>
    </row>
    <row r="186977" spans="68:68" customFormat="1">
      <c r="BP186977" s="90"/>
    </row>
    <row r="186978" spans="68:68" customFormat="1">
      <c r="BP186978" s="90"/>
    </row>
    <row r="186979" spans="68:68" customFormat="1">
      <c r="BP186979" s="90"/>
    </row>
    <row r="186980" spans="68:68" customFormat="1">
      <c r="BP186980" s="90"/>
    </row>
    <row r="186981" spans="68:68" customFormat="1">
      <c r="BP186981" s="90"/>
    </row>
    <row r="186982" spans="68:68" customFormat="1">
      <c r="BP186982" s="90"/>
    </row>
    <row r="186983" spans="68:68" customFormat="1">
      <c r="BP186983" s="90"/>
    </row>
    <row r="186984" spans="68:68" customFormat="1">
      <c r="BP186984" s="90"/>
    </row>
    <row r="186985" spans="68:68" customFormat="1">
      <c r="BP186985" s="90"/>
    </row>
    <row r="186986" spans="68:68" customFormat="1">
      <c r="BP186986" s="90"/>
    </row>
    <row r="186987" spans="68:68" customFormat="1">
      <c r="BP186987" s="90"/>
    </row>
    <row r="186988" spans="68:68" customFormat="1">
      <c r="BP186988" s="90"/>
    </row>
    <row r="186989" spans="68:68" customFormat="1">
      <c r="BP186989" s="90"/>
    </row>
    <row r="186990" spans="68:68" customFormat="1">
      <c r="BP186990" s="90"/>
    </row>
    <row r="186991" spans="68:68" customFormat="1">
      <c r="BP186991" s="90"/>
    </row>
    <row r="186992" spans="68:68" customFormat="1">
      <c r="BP186992" s="90"/>
    </row>
    <row r="186993" spans="68:68" customFormat="1">
      <c r="BP186993" s="90"/>
    </row>
    <row r="186994" spans="68:68" customFormat="1">
      <c r="BP186994" s="90"/>
    </row>
    <row r="186995" spans="68:68" customFormat="1">
      <c r="BP186995" s="90"/>
    </row>
    <row r="186996" spans="68:68" customFormat="1">
      <c r="BP186996" s="90"/>
    </row>
    <row r="186997" spans="68:68" customFormat="1">
      <c r="BP186997" s="90"/>
    </row>
    <row r="186998" spans="68:68" customFormat="1">
      <c r="BP186998" s="90"/>
    </row>
    <row r="186999" spans="68:68" customFormat="1">
      <c r="BP186999" s="90"/>
    </row>
    <row r="187000" spans="68:68" customFormat="1">
      <c r="BP187000" s="90"/>
    </row>
    <row r="187001" spans="68:68" customFormat="1">
      <c r="BP187001" s="90"/>
    </row>
    <row r="187002" spans="68:68" customFormat="1">
      <c r="BP187002" s="90"/>
    </row>
    <row r="187003" spans="68:68" customFormat="1">
      <c r="BP187003" s="90"/>
    </row>
    <row r="187004" spans="68:68" customFormat="1">
      <c r="BP187004" s="90"/>
    </row>
    <row r="187005" spans="68:68" customFormat="1">
      <c r="BP187005" s="90"/>
    </row>
    <row r="187006" spans="68:68" customFormat="1">
      <c r="BP187006" s="90"/>
    </row>
    <row r="187007" spans="68:68" customFormat="1">
      <c r="BP187007" s="90"/>
    </row>
    <row r="187008" spans="68:68" customFormat="1">
      <c r="BP187008" s="90"/>
    </row>
    <row r="187009" spans="68:68" customFormat="1">
      <c r="BP187009" s="90"/>
    </row>
    <row r="187010" spans="68:68" customFormat="1">
      <c r="BP187010" s="90"/>
    </row>
    <row r="187011" spans="68:68" customFormat="1">
      <c r="BP187011" s="90"/>
    </row>
    <row r="187012" spans="68:68" customFormat="1">
      <c r="BP187012" s="90"/>
    </row>
    <row r="187013" spans="68:68" customFormat="1">
      <c r="BP187013" s="90"/>
    </row>
    <row r="187014" spans="68:68" customFormat="1">
      <c r="BP187014" s="90"/>
    </row>
    <row r="187015" spans="68:68" customFormat="1">
      <c r="BP187015" s="90"/>
    </row>
    <row r="187016" spans="68:68" customFormat="1">
      <c r="BP187016" s="90"/>
    </row>
    <row r="187017" spans="68:68" customFormat="1">
      <c r="BP187017" s="90"/>
    </row>
    <row r="187018" spans="68:68" customFormat="1">
      <c r="BP187018" s="90"/>
    </row>
    <row r="187019" spans="68:68" customFormat="1">
      <c r="BP187019" s="90"/>
    </row>
    <row r="187020" spans="68:68" customFormat="1">
      <c r="BP187020" s="90"/>
    </row>
    <row r="187021" spans="68:68" customFormat="1">
      <c r="BP187021" s="90"/>
    </row>
    <row r="187022" spans="68:68" customFormat="1">
      <c r="BP187022" s="90"/>
    </row>
    <row r="187023" spans="68:68" customFormat="1">
      <c r="BP187023" s="90"/>
    </row>
    <row r="187024" spans="68:68" customFormat="1">
      <c r="BP187024" s="90"/>
    </row>
    <row r="187025" spans="68:68" customFormat="1">
      <c r="BP187025" s="90"/>
    </row>
    <row r="187026" spans="68:68" customFormat="1">
      <c r="BP187026" s="90"/>
    </row>
    <row r="187027" spans="68:68" customFormat="1">
      <c r="BP187027" s="90"/>
    </row>
    <row r="187028" spans="68:68" customFormat="1">
      <c r="BP187028" s="90"/>
    </row>
    <row r="187029" spans="68:68" customFormat="1">
      <c r="BP187029" s="90"/>
    </row>
    <row r="187030" spans="68:68" customFormat="1">
      <c r="BP187030" s="90"/>
    </row>
    <row r="187031" spans="68:68" customFormat="1">
      <c r="BP187031" s="90"/>
    </row>
    <row r="187032" spans="68:68" customFormat="1">
      <c r="BP187032" s="90"/>
    </row>
    <row r="187033" spans="68:68" customFormat="1">
      <c r="BP187033" s="90"/>
    </row>
    <row r="187034" spans="68:68" customFormat="1">
      <c r="BP187034" s="90"/>
    </row>
    <row r="187035" spans="68:68" customFormat="1">
      <c r="BP187035" s="90"/>
    </row>
    <row r="187036" spans="68:68" customFormat="1">
      <c r="BP187036" s="90"/>
    </row>
    <row r="187037" spans="68:68" customFormat="1">
      <c r="BP187037" s="90"/>
    </row>
    <row r="187038" spans="68:68" customFormat="1">
      <c r="BP187038" s="90"/>
    </row>
    <row r="187039" spans="68:68" customFormat="1">
      <c r="BP187039" s="90"/>
    </row>
    <row r="187040" spans="68:68" customFormat="1">
      <c r="BP187040" s="90"/>
    </row>
    <row r="187041" spans="68:68" customFormat="1">
      <c r="BP187041" s="90"/>
    </row>
    <row r="187042" spans="68:68" customFormat="1">
      <c r="BP187042" s="90"/>
    </row>
    <row r="187043" spans="68:68" customFormat="1">
      <c r="BP187043" s="90"/>
    </row>
    <row r="187044" spans="68:68" customFormat="1">
      <c r="BP187044" s="90"/>
    </row>
    <row r="187045" spans="68:68" customFormat="1">
      <c r="BP187045" s="90"/>
    </row>
    <row r="187046" spans="68:68" customFormat="1">
      <c r="BP187046" s="90"/>
    </row>
    <row r="187047" spans="68:68" customFormat="1">
      <c r="BP187047" s="90"/>
    </row>
    <row r="187048" spans="68:68" customFormat="1">
      <c r="BP187048" s="90"/>
    </row>
    <row r="187049" spans="68:68" customFormat="1">
      <c r="BP187049" s="90"/>
    </row>
    <row r="187050" spans="68:68" customFormat="1">
      <c r="BP187050" s="90"/>
    </row>
    <row r="187051" spans="68:68" customFormat="1">
      <c r="BP187051" s="90"/>
    </row>
    <row r="187052" spans="68:68" customFormat="1">
      <c r="BP187052" s="90"/>
    </row>
    <row r="187053" spans="68:68" customFormat="1">
      <c r="BP187053" s="90"/>
    </row>
    <row r="187054" spans="68:68" customFormat="1">
      <c r="BP187054" s="90"/>
    </row>
    <row r="187055" spans="68:68" customFormat="1">
      <c r="BP187055" s="90"/>
    </row>
    <row r="187056" spans="68:68" customFormat="1">
      <c r="BP187056" s="90"/>
    </row>
    <row r="187057" spans="68:68" customFormat="1">
      <c r="BP187057" s="90"/>
    </row>
    <row r="187058" spans="68:68" customFormat="1">
      <c r="BP187058" s="90"/>
    </row>
    <row r="187059" spans="68:68" customFormat="1">
      <c r="BP187059" s="90"/>
    </row>
    <row r="187060" spans="68:68" customFormat="1">
      <c r="BP187060" s="90"/>
    </row>
    <row r="187061" spans="68:68" customFormat="1">
      <c r="BP187061" s="90"/>
    </row>
    <row r="187062" spans="68:68" customFormat="1">
      <c r="BP187062" s="90"/>
    </row>
    <row r="187063" spans="68:68" customFormat="1">
      <c r="BP187063" s="90"/>
    </row>
    <row r="187064" spans="68:68" customFormat="1">
      <c r="BP187064" s="90"/>
    </row>
    <row r="187065" spans="68:68" customFormat="1">
      <c r="BP187065" s="90"/>
    </row>
    <row r="187066" spans="68:68" customFormat="1">
      <c r="BP187066" s="90"/>
    </row>
    <row r="187067" spans="68:68" customFormat="1">
      <c r="BP187067" s="90"/>
    </row>
    <row r="187068" spans="68:68" customFormat="1">
      <c r="BP187068" s="90"/>
    </row>
    <row r="187069" spans="68:68" customFormat="1">
      <c r="BP187069" s="90"/>
    </row>
    <row r="187070" spans="68:68" customFormat="1">
      <c r="BP187070" s="90"/>
    </row>
    <row r="187071" spans="68:68" customFormat="1">
      <c r="BP187071" s="90"/>
    </row>
    <row r="187072" spans="68:68" customFormat="1">
      <c r="BP187072" s="90"/>
    </row>
    <row r="187073" spans="68:68" customFormat="1">
      <c r="BP187073" s="90"/>
    </row>
    <row r="187074" spans="68:68" customFormat="1">
      <c r="BP187074" s="90"/>
    </row>
    <row r="187075" spans="68:68" customFormat="1">
      <c r="BP187075" s="90"/>
    </row>
    <row r="187076" spans="68:68" customFormat="1">
      <c r="BP187076" s="90"/>
    </row>
    <row r="187077" spans="68:68" customFormat="1">
      <c r="BP187077" s="90"/>
    </row>
    <row r="187078" spans="68:68" customFormat="1">
      <c r="BP187078" s="90"/>
    </row>
    <row r="187079" spans="68:68" customFormat="1">
      <c r="BP187079" s="90"/>
    </row>
    <row r="187080" spans="68:68" customFormat="1">
      <c r="BP187080" s="90"/>
    </row>
    <row r="187081" spans="68:68" customFormat="1">
      <c r="BP187081" s="90"/>
    </row>
    <row r="187082" spans="68:68" customFormat="1">
      <c r="BP187082" s="90"/>
    </row>
    <row r="187083" spans="68:68" customFormat="1">
      <c r="BP187083" s="90"/>
    </row>
    <row r="187084" spans="68:68" customFormat="1">
      <c r="BP187084" s="90"/>
    </row>
    <row r="187085" spans="68:68" customFormat="1">
      <c r="BP187085" s="90"/>
    </row>
    <row r="187086" spans="68:68" customFormat="1">
      <c r="BP187086" s="90"/>
    </row>
    <row r="187087" spans="68:68" customFormat="1">
      <c r="BP187087" s="90"/>
    </row>
    <row r="187088" spans="68:68" customFormat="1">
      <c r="BP187088" s="90"/>
    </row>
    <row r="187089" spans="68:68" customFormat="1">
      <c r="BP187089" s="90"/>
    </row>
    <row r="187090" spans="68:68" customFormat="1">
      <c r="BP187090" s="90"/>
    </row>
    <row r="187091" spans="68:68" customFormat="1">
      <c r="BP187091" s="90"/>
    </row>
    <row r="187092" spans="68:68" customFormat="1">
      <c r="BP187092" s="90"/>
    </row>
    <row r="187093" spans="68:68" customFormat="1">
      <c r="BP187093" s="90"/>
    </row>
    <row r="187094" spans="68:68" customFormat="1">
      <c r="BP187094" s="90"/>
    </row>
    <row r="187095" spans="68:68" customFormat="1">
      <c r="BP187095" s="90"/>
    </row>
    <row r="187096" spans="68:68" customFormat="1">
      <c r="BP187096" s="90"/>
    </row>
    <row r="187097" spans="68:68" customFormat="1">
      <c r="BP187097" s="90"/>
    </row>
    <row r="187098" spans="68:68" customFormat="1">
      <c r="BP187098" s="90"/>
    </row>
    <row r="187099" spans="68:68" customFormat="1">
      <c r="BP187099" s="90"/>
    </row>
    <row r="187100" spans="68:68" customFormat="1">
      <c r="BP187100" s="90"/>
    </row>
    <row r="187101" spans="68:68" customFormat="1">
      <c r="BP187101" s="90"/>
    </row>
    <row r="187102" spans="68:68" customFormat="1">
      <c r="BP187102" s="90"/>
    </row>
    <row r="187103" spans="68:68" customFormat="1">
      <c r="BP187103" s="90"/>
    </row>
    <row r="187104" spans="68:68" customFormat="1">
      <c r="BP187104" s="90"/>
    </row>
    <row r="187105" spans="68:68" customFormat="1">
      <c r="BP187105" s="90"/>
    </row>
    <row r="187106" spans="68:68" customFormat="1">
      <c r="BP187106" s="90"/>
    </row>
    <row r="187107" spans="68:68" customFormat="1">
      <c r="BP187107" s="90"/>
    </row>
    <row r="187108" spans="68:68" customFormat="1">
      <c r="BP187108" s="90"/>
    </row>
    <row r="187109" spans="68:68" customFormat="1">
      <c r="BP187109" s="90"/>
    </row>
    <row r="187110" spans="68:68" customFormat="1">
      <c r="BP187110" s="90"/>
    </row>
    <row r="187111" spans="68:68" customFormat="1">
      <c r="BP187111" s="90"/>
    </row>
    <row r="187112" spans="68:68" customFormat="1">
      <c r="BP187112" s="90"/>
    </row>
    <row r="187113" spans="68:68" customFormat="1">
      <c r="BP187113" s="90"/>
    </row>
    <row r="187114" spans="68:68" customFormat="1">
      <c r="BP187114" s="90"/>
    </row>
    <row r="187115" spans="68:68" customFormat="1">
      <c r="BP187115" s="90"/>
    </row>
    <row r="187116" spans="68:68" customFormat="1">
      <c r="BP187116" s="90"/>
    </row>
    <row r="187117" spans="68:68" customFormat="1">
      <c r="BP187117" s="90"/>
    </row>
    <row r="187118" spans="68:68" customFormat="1">
      <c r="BP187118" s="90"/>
    </row>
    <row r="187119" spans="68:68" customFormat="1">
      <c r="BP187119" s="90"/>
    </row>
    <row r="187120" spans="68:68" customFormat="1">
      <c r="BP187120" s="90"/>
    </row>
    <row r="187121" spans="68:68" customFormat="1">
      <c r="BP187121" s="90"/>
    </row>
    <row r="187122" spans="68:68" customFormat="1">
      <c r="BP187122" s="90"/>
    </row>
    <row r="187123" spans="68:68" customFormat="1">
      <c r="BP187123" s="90"/>
    </row>
    <row r="187124" spans="68:68" customFormat="1">
      <c r="BP187124" s="90"/>
    </row>
    <row r="187125" spans="68:68" customFormat="1">
      <c r="BP187125" s="90"/>
    </row>
    <row r="187126" spans="68:68" customFormat="1">
      <c r="BP187126" s="90"/>
    </row>
    <row r="187127" spans="68:68" customFormat="1">
      <c r="BP187127" s="90"/>
    </row>
    <row r="187128" spans="68:68" customFormat="1">
      <c r="BP187128" s="90"/>
    </row>
    <row r="187129" spans="68:68" customFormat="1">
      <c r="BP187129" s="90"/>
    </row>
    <row r="187130" spans="68:68" customFormat="1">
      <c r="BP187130" s="90"/>
    </row>
    <row r="187131" spans="68:68" customFormat="1">
      <c r="BP187131" s="90"/>
    </row>
    <row r="187132" spans="68:68" customFormat="1">
      <c r="BP187132" s="90"/>
    </row>
    <row r="187133" spans="68:68" customFormat="1">
      <c r="BP187133" s="90"/>
    </row>
    <row r="187134" spans="68:68" customFormat="1">
      <c r="BP187134" s="90"/>
    </row>
    <row r="187135" spans="68:68" customFormat="1">
      <c r="BP187135" s="90"/>
    </row>
    <row r="187136" spans="68:68" customFormat="1">
      <c r="BP187136" s="90"/>
    </row>
    <row r="187137" spans="68:68" customFormat="1">
      <c r="BP187137" s="90"/>
    </row>
    <row r="187138" spans="68:68" customFormat="1">
      <c r="BP187138" s="90"/>
    </row>
    <row r="187139" spans="68:68" customFormat="1">
      <c r="BP187139" s="90"/>
    </row>
    <row r="187140" spans="68:68" customFormat="1">
      <c r="BP187140" s="90"/>
    </row>
    <row r="187141" spans="68:68" customFormat="1">
      <c r="BP187141" s="90"/>
    </row>
    <row r="187142" spans="68:68" customFormat="1">
      <c r="BP187142" s="90"/>
    </row>
    <row r="187143" spans="68:68" customFormat="1">
      <c r="BP187143" s="90"/>
    </row>
    <row r="187144" spans="68:68" customFormat="1">
      <c r="BP187144" s="90"/>
    </row>
    <row r="187145" spans="68:68" customFormat="1">
      <c r="BP187145" s="90"/>
    </row>
    <row r="187146" spans="68:68" customFormat="1">
      <c r="BP187146" s="90"/>
    </row>
    <row r="187147" spans="68:68" customFormat="1">
      <c r="BP187147" s="90"/>
    </row>
    <row r="187148" spans="68:68" customFormat="1">
      <c r="BP187148" s="90"/>
    </row>
    <row r="187149" spans="68:68" customFormat="1">
      <c r="BP187149" s="90"/>
    </row>
    <row r="187150" spans="68:68" customFormat="1">
      <c r="BP187150" s="90"/>
    </row>
    <row r="187151" spans="68:68" customFormat="1">
      <c r="BP187151" s="90"/>
    </row>
    <row r="187152" spans="68:68" customFormat="1">
      <c r="BP187152" s="90"/>
    </row>
    <row r="187153" spans="68:68" customFormat="1">
      <c r="BP187153" s="90"/>
    </row>
    <row r="187154" spans="68:68" customFormat="1">
      <c r="BP187154" s="90"/>
    </row>
    <row r="187155" spans="68:68" customFormat="1">
      <c r="BP187155" s="90"/>
    </row>
    <row r="187156" spans="68:68" customFormat="1">
      <c r="BP187156" s="90"/>
    </row>
    <row r="187157" spans="68:68" customFormat="1">
      <c r="BP187157" s="90"/>
    </row>
    <row r="187158" spans="68:68" customFormat="1">
      <c r="BP187158" s="90"/>
    </row>
    <row r="187159" spans="68:68" customFormat="1">
      <c r="BP187159" s="90"/>
    </row>
    <row r="187160" spans="68:68" customFormat="1">
      <c r="BP187160" s="90"/>
    </row>
    <row r="187161" spans="68:68" customFormat="1">
      <c r="BP187161" s="90"/>
    </row>
    <row r="187162" spans="68:68" customFormat="1">
      <c r="BP187162" s="90"/>
    </row>
    <row r="187163" spans="68:68" customFormat="1">
      <c r="BP187163" s="90"/>
    </row>
    <row r="187164" spans="68:68" customFormat="1">
      <c r="BP187164" s="90"/>
    </row>
    <row r="187165" spans="68:68" customFormat="1">
      <c r="BP187165" s="90"/>
    </row>
    <row r="187166" spans="68:68" customFormat="1">
      <c r="BP187166" s="90"/>
    </row>
    <row r="187167" spans="68:68" customFormat="1">
      <c r="BP187167" s="90"/>
    </row>
    <row r="187168" spans="68:68" customFormat="1">
      <c r="BP187168" s="90"/>
    </row>
    <row r="187169" spans="68:68" customFormat="1">
      <c r="BP187169" s="90"/>
    </row>
    <row r="187170" spans="68:68" customFormat="1">
      <c r="BP187170" s="90"/>
    </row>
    <row r="187171" spans="68:68" customFormat="1">
      <c r="BP187171" s="90"/>
    </row>
    <row r="187172" spans="68:68" customFormat="1">
      <c r="BP187172" s="90"/>
    </row>
    <row r="187173" spans="68:68" customFormat="1">
      <c r="BP187173" s="90"/>
    </row>
    <row r="187174" spans="68:68" customFormat="1">
      <c r="BP187174" s="90"/>
    </row>
    <row r="187175" spans="68:68" customFormat="1">
      <c r="BP187175" s="90"/>
    </row>
    <row r="187176" spans="68:68" customFormat="1">
      <c r="BP187176" s="90"/>
    </row>
    <row r="187177" spans="68:68" customFormat="1">
      <c r="BP187177" s="90"/>
    </row>
    <row r="187178" spans="68:68" customFormat="1">
      <c r="BP187178" s="90"/>
    </row>
    <row r="187179" spans="68:68" customFormat="1">
      <c r="BP187179" s="90"/>
    </row>
    <row r="187180" spans="68:68" customFormat="1">
      <c r="BP187180" s="90"/>
    </row>
    <row r="187181" spans="68:68" customFormat="1">
      <c r="BP187181" s="90"/>
    </row>
    <row r="187182" spans="68:68" customFormat="1">
      <c r="BP187182" s="90"/>
    </row>
    <row r="187183" spans="68:68" customFormat="1">
      <c r="BP187183" s="90"/>
    </row>
    <row r="187184" spans="68:68" customFormat="1">
      <c r="BP187184" s="90"/>
    </row>
    <row r="187185" spans="68:68" customFormat="1">
      <c r="BP187185" s="90"/>
    </row>
    <row r="187186" spans="68:68" customFormat="1">
      <c r="BP187186" s="90"/>
    </row>
    <row r="187187" spans="68:68" customFormat="1">
      <c r="BP187187" s="90"/>
    </row>
    <row r="187188" spans="68:68" customFormat="1">
      <c r="BP187188" s="90"/>
    </row>
    <row r="187189" spans="68:68" customFormat="1">
      <c r="BP187189" s="90"/>
    </row>
    <row r="187190" spans="68:68" customFormat="1">
      <c r="BP187190" s="90"/>
    </row>
    <row r="187191" spans="68:68" customFormat="1">
      <c r="BP187191" s="90"/>
    </row>
    <row r="187192" spans="68:68" customFormat="1">
      <c r="BP187192" s="90"/>
    </row>
    <row r="187193" spans="68:68" customFormat="1">
      <c r="BP187193" s="90"/>
    </row>
    <row r="187194" spans="68:68" customFormat="1">
      <c r="BP187194" s="90"/>
    </row>
    <row r="187195" spans="68:68" customFormat="1">
      <c r="BP187195" s="90"/>
    </row>
    <row r="187196" spans="68:68" customFormat="1">
      <c r="BP187196" s="90"/>
    </row>
    <row r="187197" spans="68:68" customFormat="1">
      <c r="BP187197" s="90"/>
    </row>
    <row r="187198" spans="68:68" customFormat="1">
      <c r="BP187198" s="90"/>
    </row>
    <row r="187199" spans="68:68" customFormat="1">
      <c r="BP187199" s="90"/>
    </row>
    <row r="187200" spans="68:68" customFormat="1">
      <c r="BP187200" s="90"/>
    </row>
    <row r="187201" spans="68:68" customFormat="1">
      <c r="BP187201" s="90"/>
    </row>
    <row r="187202" spans="68:68" customFormat="1">
      <c r="BP187202" s="90"/>
    </row>
    <row r="187203" spans="68:68" customFormat="1">
      <c r="BP187203" s="90"/>
    </row>
    <row r="187204" spans="68:68" customFormat="1">
      <c r="BP187204" s="90"/>
    </row>
    <row r="187205" spans="68:68" customFormat="1">
      <c r="BP187205" s="90"/>
    </row>
    <row r="187206" spans="68:68" customFormat="1">
      <c r="BP187206" s="90"/>
    </row>
    <row r="187207" spans="68:68" customFormat="1">
      <c r="BP187207" s="90"/>
    </row>
    <row r="187208" spans="68:68" customFormat="1">
      <c r="BP187208" s="90"/>
    </row>
    <row r="187209" spans="68:68" customFormat="1">
      <c r="BP187209" s="90"/>
    </row>
    <row r="187210" spans="68:68" customFormat="1">
      <c r="BP187210" s="90"/>
    </row>
    <row r="187211" spans="68:68" customFormat="1">
      <c r="BP187211" s="90"/>
    </row>
    <row r="187212" spans="68:68" customFormat="1">
      <c r="BP187212" s="90"/>
    </row>
    <row r="187213" spans="68:68" customFormat="1">
      <c r="BP187213" s="90"/>
    </row>
    <row r="187214" spans="68:68" customFormat="1">
      <c r="BP187214" s="90"/>
    </row>
    <row r="187215" spans="68:68" customFormat="1">
      <c r="BP187215" s="90"/>
    </row>
    <row r="187216" spans="68:68" customFormat="1">
      <c r="BP187216" s="90"/>
    </row>
    <row r="187217" spans="68:68" customFormat="1">
      <c r="BP187217" s="90"/>
    </row>
    <row r="187218" spans="68:68" customFormat="1">
      <c r="BP187218" s="90"/>
    </row>
    <row r="187219" spans="68:68" customFormat="1">
      <c r="BP187219" s="90"/>
    </row>
    <row r="187220" spans="68:68" customFormat="1">
      <c r="BP187220" s="90"/>
    </row>
    <row r="187221" spans="68:68" customFormat="1">
      <c r="BP187221" s="90"/>
    </row>
    <row r="187222" spans="68:68" customFormat="1">
      <c r="BP187222" s="90"/>
    </row>
    <row r="187223" spans="68:68" customFormat="1">
      <c r="BP187223" s="90"/>
    </row>
    <row r="187224" spans="68:68" customFormat="1">
      <c r="BP187224" s="90"/>
    </row>
    <row r="187225" spans="68:68" customFormat="1">
      <c r="BP187225" s="90"/>
    </row>
    <row r="187226" spans="68:68" customFormat="1">
      <c r="BP187226" s="90"/>
    </row>
    <row r="187227" spans="68:68" customFormat="1">
      <c r="BP187227" s="90"/>
    </row>
    <row r="187228" spans="68:68" customFormat="1">
      <c r="BP187228" s="90"/>
    </row>
    <row r="187229" spans="68:68" customFormat="1">
      <c r="BP187229" s="90"/>
    </row>
    <row r="187230" spans="68:68" customFormat="1">
      <c r="BP187230" s="90"/>
    </row>
    <row r="187231" spans="68:68" customFormat="1">
      <c r="BP187231" s="90"/>
    </row>
    <row r="187232" spans="68:68" customFormat="1">
      <c r="BP187232" s="90"/>
    </row>
    <row r="187233" spans="68:68" customFormat="1">
      <c r="BP187233" s="90"/>
    </row>
    <row r="187234" spans="68:68" customFormat="1">
      <c r="BP187234" s="90"/>
    </row>
    <row r="187235" spans="68:68" customFormat="1">
      <c r="BP187235" s="90"/>
    </row>
    <row r="187236" spans="68:68" customFormat="1">
      <c r="BP187236" s="90"/>
    </row>
    <row r="187237" spans="68:68" customFormat="1">
      <c r="BP187237" s="90"/>
    </row>
    <row r="187238" spans="68:68" customFormat="1">
      <c r="BP187238" s="90"/>
    </row>
    <row r="187239" spans="68:68" customFormat="1">
      <c r="BP187239" s="90"/>
    </row>
    <row r="187240" spans="68:68" customFormat="1">
      <c r="BP187240" s="90"/>
    </row>
    <row r="187241" spans="68:68" customFormat="1">
      <c r="BP187241" s="90"/>
    </row>
    <row r="187242" spans="68:68" customFormat="1">
      <c r="BP187242" s="90"/>
    </row>
    <row r="187243" spans="68:68" customFormat="1">
      <c r="BP187243" s="90"/>
    </row>
    <row r="187244" spans="68:68" customFormat="1">
      <c r="BP187244" s="90"/>
    </row>
    <row r="187245" spans="68:68" customFormat="1">
      <c r="BP187245" s="90"/>
    </row>
    <row r="187246" spans="68:68" customFormat="1">
      <c r="BP187246" s="90"/>
    </row>
    <row r="187247" spans="68:68" customFormat="1">
      <c r="BP187247" s="90"/>
    </row>
    <row r="187248" spans="68:68" customFormat="1">
      <c r="BP187248" s="90"/>
    </row>
    <row r="187249" spans="68:68" customFormat="1">
      <c r="BP187249" s="90"/>
    </row>
    <row r="187250" spans="68:68" customFormat="1">
      <c r="BP187250" s="90"/>
    </row>
    <row r="187251" spans="68:68" customFormat="1">
      <c r="BP187251" s="90"/>
    </row>
    <row r="187252" spans="68:68" customFormat="1">
      <c r="BP187252" s="90"/>
    </row>
    <row r="187253" spans="68:68" customFormat="1">
      <c r="BP187253" s="90"/>
    </row>
    <row r="187254" spans="68:68" customFormat="1">
      <c r="BP187254" s="90"/>
    </row>
    <row r="187255" spans="68:68" customFormat="1">
      <c r="BP187255" s="90"/>
    </row>
    <row r="187256" spans="68:68" customFormat="1">
      <c r="BP187256" s="90"/>
    </row>
    <row r="187257" spans="68:68" customFormat="1">
      <c r="BP187257" s="90"/>
    </row>
    <row r="187258" spans="68:68" customFormat="1">
      <c r="BP187258" s="90"/>
    </row>
    <row r="187259" spans="68:68" customFormat="1">
      <c r="BP187259" s="90"/>
    </row>
    <row r="187260" spans="68:68" customFormat="1">
      <c r="BP187260" s="90"/>
    </row>
    <row r="187261" spans="68:68" customFormat="1">
      <c r="BP187261" s="90"/>
    </row>
    <row r="187262" spans="68:68" customFormat="1">
      <c r="BP187262" s="90"/>
    </row>
    <row r="187263" spans="68:68" customFormat="1">
      <c r="BP187263" s="90"/>
    </row>
    <row r="187264" spans="68:68" customFormat="1">
      <c r="BP187264" s="90"/>
    </row>
    <row r="187265" spans="68:68" customFormat="1">
      <c r="BP187265" s="90"/>
    </row>
    <row r="187266" spans="68:68" customFormat="1">
      <c r="BP187266" s="90"/>
    </row>
    <row r="187267" spans="68:68" customFormat="1">
      <c r="BP187267" s="90"/>
    </row>
    <row r="187268" spans="68:68" customFormat="1">
      <c r="BP187268" s="90"/>
    </row>
    <row r="187269" spans="68:68" customFormat="1">
      <c r="BP187269" s="90"/>
    </row>
    <row r="187270" spans="68:68" customFormat="1">
      <c r="BP187270" s="90"/>
    </row>
    <row r="187271" spans="68:68" customFormat="1">
      <c r="BP187271" s="90"/>
    </row>
    <row r="187272" spans="68:68" customFormat="1">
      <c r="BP187272" s="90"/>
    </row>
    <row r="187273" spans="68:68" customFormat="1">
      <c r="BP187273" s="90"/>
    </row>
    <row r="187274" spans="68:68" customFormat="1">
      <c r="BP187274" s="90"/>
    </row>
    <row r="187275" spans="68:68" customFormat="1">
      <c r="BP187275" s="90"/>
    </row>
    <row r="187276" spans="68:68" customFormat="1">
      <c r="BP187276" s="90"/>
    </row>
    <row r="187277" spans="68:68" customFormat="1">
      <c r="BP187277" s="90"/>
    </row>
    <row r="187278" spans="68:68" customFormat="1">
      <c r="BP187278" s="90"/>
    </row>
    <row r="187279" spans="68:68" customFormat="1">
      <c r="BP187279" s="90"/>
    </row>
    <row r="187280" spans="68:68" customFormat="1">
      <c r="BP187280" s="90"/>
    </row>
    <row r="187281" spans="68:68" customFormat="1">
      <c r="BP187281" s="90"/>
    </row>
    <row r="187282" spans="68:68" customFormat="1">
      <c r="BP187282" s="90"/>
    </row>
    <row r="187283" spans="68:68" customFormat="1">
      <c r="BP187283" s="90"/>
    </row>
    <row r="187284" spans="68:68" customFormat="1">
      <c r="BP187284" s="90"/>
    </row>
    <row r="187285" spans="68:68" customFormat="1">
      <c r="BP187285" s="90"/>
    </row>
    <row r="187286" spans="68:68" customFormat="1">
      <c r="BP187286" s="90"/>
    </row>
    <row r="187287" spans="68:68" customFormat="1">
      <c r="BP187287" s="90"/>
    </row>
    <row r="187288" spans="68:68" customFormat="1">
      <c r="BP187288" s="90"/>
    </row>
    <row r="187289" spans="68:68" customFormat="1">
      <c r="BP187289" s="90"/>
    </row>
    <row r="187290" spans="68:68" customFormat="1">
      <c r="BP187290" s="90"/>
    </row>
    <row r="187291" spans="68:68" customFormat="1">
      <c r="BP187291" s="90"/>
    </row>
    <row r="187292" spans="68:68" customFormat="1">
      <c r="BP187292" s="90"/>
    </row>
    <row r="187293" spans="68:68" customFormat="1">
      <c r="BP187293" s="90"/>
    </row>
    <row r="187294" spans="68:68" customFormat="1">
      <c r="BP187294" s="90"/>
    </row>
    <row r="187295" spans="68:68" customFormat="1">
      <c r="BP187295" s="90"/>
    </row>
    <row r="187296" spans="68:68" customFormat="1">
      <c r="BP187296" s="90"/>
    </row>
    <row r="187297" spans="68:68" customFormat="1">
      <c r="BP187297" s="90"/>
    </row>
    <row r="187298" spans="68:68" customFormat="1">
      <c r="BP187298" s="90"/>
    </row>
    <row r="187299" spans="68:68" customFormat="1">
      <c r="BP187299" s="90"/>
    </row>
    <row r="187300" spans="68:68" customFormat="1">
      <c r="BP187300" s="90"/>
    </row>
    <row r="187301" spans="68:68" customFormat="1">
      <c r="BP187301" s="90"/>
    </row>
    <row r="187302" spans="68:68" customFormat="1">
      <c r="BP187302" s="90"/>
    </row>
    <row r="187303" spans="68:68" customFormat="1">
      <c r="BP187303" s="90"/>
    </row>
    <row r="187304" spans="68:68" customFormat="1">
      <c r="BP187304" s="90"/>
    </row>
    <row r="187305" spans="68:68" customFormat="1">
      <c r="BP187305" s="90"/>
    </row>
    <row r="187306" spans="68:68" customFormat="1">
      <c r="BP187306" s="90"/>
    </row>
    <row r="187307" spans="68:68" customFormat="1">
      <c r="BP187307" s="90"/>
    </row>
    <row r="187308" spans="68:68" customFormat="1">
      <c r="BP187308" s="90"/>
    </row>
    <row r="187309" spans="68:68" customFormat="1">
      <c r="BP187309" s="90"/>
    </row>
    <row r="187310" spans="68:68" customFormat="1">
      <c r="BP187310" s="90"/>
    </row>
    <row r="187311" spans="68:68" customFormat="1">
      <c r="BP187311" s="90"/>
    </row>
    <row r="187312" spans="68:68" customFormat="1">
      <c r="BP187312" s="90"/>
    </row>
    <row r="187313" spans="68:68" customFormat="1">
      <c r="BP187313" s="90"/>
    </row>
    <row r="187314" spans="68:68" customFormat="1">
      <c r="BP187314" s="90"/>
    </row>
    <row r="187315" spans="68:68" customFormat="1">
      <c r="BP187315" s="90"/>
    </row>
    <row r="187316" spans="68:68" customFormat="1">
      <c r="BP187316" s="90"/>
    </row>
    <row r="187317" spans="68:68" customFormat="1">
      <c r="BP187317" s="90"/>
    </row>
    <row r="187318" spans="68:68" customFormat="1">
      <c r="BP187318" s="90"/>
    </row>
    <row r="187319" spans="68:68" customFormat="1">
      <c r="BP187319" s="90"/>
    </row>
    <row r="187320" spans="68:68" customFormat="1">
      <c r="BP187320" s="90"/>
    </row>
    <row r="187321" spans="68:68" customFormat="1">
      <c r="BP187321" s="90"/>
    </row>
    <row r="187322" spans="68:68" customFormat="1">
      <c r="BP187322" s="90"/>
    </row>
    <row r="187323" spans="68:68" customFormat="1">
      <c r="BP187323" s="90"/>
    </row>
    <row r="187324" spans="68:68" customFormat="1">
      <c r="BP187324" s="90"/>
    </row>
    <row r="187325" spans="68:68" customFormat="1">
      <c r="BP187325" s="90"/>
    </row>
    <row r="187326" spans="68:68" customFormat="1">
      <c r="BP187326" s="90"/>
    </row>
    <row r="187327" spans="68:68" customFormat="1">
      <c r="BP187327" s="90"/>
    </row>
    <row r="187328" spans="68:68" customFormat="1">
      <c r="BP187328" s="90"/>
    </row>
    <row r="187329" spans="68:68" customFormat="1">
      <c r="BP187329" s="90"/>
    </row>
    <row r="187330" spans="68:68" customFormat="1">
      <c r="BP187330" s="90"/>
    </row>
    <row r="187331" spans="68:68" customFormat="1">
      <c r="BP187331" s="90"/>
    </row>
    <row r="187332" spans="68:68" customFormat="1">
      <c r="BP187332" s="90"/>
    </row>
    <row r="187333" spans="68:68" customFormat="1">
      <c r="BP187333" s="90"/>
    </row>
    <row r="187334" spans="68:68" customFormat="1">
      <c r="BP187334" s="90"/>
    </row>
    <row r="187335" spans="68:68" customFormat="1">
      <c r="BP187335" s="90"/>
    </row>
    <row r="187336" spans="68:68" customFormat="1">
      <c r="BP187336" s="90"/>
    </row>
    <row r="187337" spans="68:68" customFormat="1">
      <c r="BP187337" s="90"/>
    </row>
    <row r="187338" spans="68:68" customFormat="1">
      <c r="BP187338" s="90"/>
    </row>
    <row r="187339" spans="68:68" customFormat="1">
      <c r="BP187339" s="90"/>
    </row>
    <row r="187340" spans="68:68" customFormat="1">
      <c r="BP187340" s="90"/>
    </row>
    <row r="187341" spans="68:68" customFormat="1">
      <c r="BP187341" s="90"/>
    </row>
    <row r="187342" spans="68:68" customFormat="1">
      <c r="BP187342" s="90"/>
    </row>
    <row r="187343" spans="68:68" customFormat="1">
      <c r="BP187343" s="90"/>
    </row>
    <row r="187344" spans="68:68" customFormat="1">
      <c r="BP187344" s="90"/>
    </row>
    <row r="187345" spans="68:68" customFormat="1">
      <c r="BP187345" s="90"/>
    </row>
    <row r="187346" spans="68:68" customFormat="1">
      <c r="BP187346" s="90"/>
    </row>
    <row r="187347" spans="68:68" customFormat="1">
      <c r="BP187347" s="90"/>
    </row>
    <row r="187348" spans="68:68" customFormat="1">
      <c r="BP187348" s="90"/>
    </row>
    <row r="187349" spans="68:68" customFormat="1">
      <c r="BP187349" s="90"/>
    </row>
    <row r="187350" spans="68:68" customFormat="1">
      <c r="BP187350" s="90"/>
    </row>
    <row r="187351" spans="68:68" customFormat="1">
      <c r="BP187351" s="90"/>
    </row>
    <row r="187352" spans="68:68" customFormat="1">
      <c r="BP187352" s="90"/>
    </row>
    <row r="187353" spans="68:68" customFormat="1">
      <c r="BP187353" s="90"/>
    </row>
    <row r="187354" spans="68:68" customFormat="1">
      <c r="BP187354" s="90"/>
    </row>
    <row r="187355" spans="68:68" customFormat="1">
      <c r="BP187355" s="90"/>
    </row>
    <row r="187356" spans="68:68" customFormat="1">
      <c r="BP187356" s="90"/>
    </row>
    <row r="187357" spans="68:68" customFormat="1">
      <c r="BP187357" s="90"/>
    </row>
    <row r="187358" spans="68:68" customFormat="1">
      <c r="BP187358" s="90"/>
    </row>
    <row r="187359" spans="68:68" customFormat="1">
      <c r="BP187359" s="90"/>
    </row>
    <row r="187360" spans="68:68" customFormat="1">
      <c r="BP187360" s="90"/>
    </row>
    <row r="187361" spans="68:68" customFormat="1">
      <c r="BP187361" s="90"/>
    </row>
    <row r="187362" spans="68:68" customFormat="1">
      <c r="BP187362" s="90"/>
    </row>
    <row r="187363" spans="68:68" customFormat="1">
      <c r="BP187363" s="90"/>
    </row>
    <row r="187364" spans="68:68" customFormat="1">
      <c r="BP187364" s="90"/>
    </row>
    <row r="187365" spans="68:68" customFormat="1">
      <c r="BP187365" s="90"/>
    </row>
    <row r="187366" spans="68:68" customFormat="1">
      <c r="BP187366" s="90"/>
    </row>
    <row r="187367" spans="68:68" customFormat="1">
      <c r="BP187367" s="90"/>
    </row>
    <row r="187368" spans="68:68" customFormat="1">
      <c r="BP187368" s="90"/>
    </row>
    <row r="187369" spans="68:68" customFormat="1">
      <c r="BP187369" s="90"/>
    </row>
    <row r="187370" spans="68:68" customFormat="1">
      <c r="BP187370" s="90"/>
    </row>
    <row r="187371" spans="68:68" customFormat="1">
      <c r="BP187371" s="90"/>
    </row>
    <row r="187372" spans="68:68" customFormat="1">
      <c r="BP187372" s="90"/>
    </row>
    <row r="187373" spans="68:68" customFormat="1">
      <c r="BP187373" s="90"/>
    </row>
    <row r="187374" spans="68:68" customFormat="1">
      <c r="BP187374" s="90"/>
    </row>
    <row r="187375" spans="68:68" customFormat="1">
      <c r="BP187375" s="90"/>
    </row>
    <row r="187376" spans="68:68" customFormat="1">
      <c r="BP187376" s="90"/>
    </row>
    <row r="187377" spans="68:68" customFormat="1">
      <c r="BP187377" s="90"/>
    </row>
    <row r="187378" spans="68:68" customFormat="1">
      <c r="BP187378" s="90"/>
    </row>
    <row r="187379" spans="68:68" customFormat="1">
      <c r="BP187379" s="90"/>
    </row>
    <row r="187380" spans="68:68" customFormat="1">
      <c r="BP187380" s="90"/>
    </row>
    <row r="187381" spans="68:68" customFormat="1">
      <c r="BP187381" s="90"/>
    </row>
    <row r="187382" spans="68:68" customFormat="1">
      <c r="BP187382" s="90"/>
    </row>
    <row r="187383" spans="68:68" customFormat="1">
      <c r="BP187383" s="90"/>
    </row>
    <row r="187384" spans="68:68" customFormat="1">
      <c r="BP187384" s="90"/>
    </row>
    <row r="187385" spans="68:68" customFormat="1">
      <c r="BP187385" s="90"/>
    </row>
    <row r="187386" spans="68:68" customFormat="1">
      <c r="BP187386" s="90"/>
    </row>
    <row r="187387" spans="68:68" customFormat="1">
      <c r="BP187387" s="90"/>
    </row>
    <row r="187388" spans="68:68" customFormat="1">
      <c r="BP187388" s="90"/>
    </row>
    <row r="187389" spans="68:68" customFormat="1">
      <c r="BP187389" s="90"/>
    </row>
    <row r="187390" spans="68:68" customFormat="1">
      <c r="BP187390" s="90"/>
    </row>
    <row r="187391" spans="68:68" customFormat="1">
      <c r="BP187391" s="90"/>
    </row>
    <row r="187392" spans="68:68" customFormat="1">
      <c r="BP187392" s="90"/>
    </row>
    <row r="187393" spans="68:68" customFormat="1">
      <c r="BP187393" s="90"/>
    </row>
    <row r="187394" spans="68:68" customFormat="1">
      <c r="BP187394" s="90"/>
    </row>
    <row r="187395" spans="68:68" customFormat="1">
      <c r="BP187395" s="90"/>
    </row>
    <row r="187396" spans="68:68" customFormat="1">
      <c r="BP187396" s="90"/>
    </row>
    <row r="187397" spans="68:68" customFormat="1">
      <c r="BP187397" s="90"/>
    </row>
    <row r="187398" spans="68:68" customFormat="1">
      <c r="BP187398" s="90"/>
    </row>
    <row r="187399" spans="68:68" customFormat="1">
      <c r="BP187399" s="90"/>
    </row>
    <row r="187400" spans="68:68" customFormat="1">
      <c r="BP187400" s="90"/>
    </row>
    <row r="187401" spans="68:68" customFormat="1">
      <c r="BP187401" s="90"/>
    </row>
    <row r="187402" spans="68:68" customFormat="1">
      <c r="BP187402" s="90"/>
    </row>
    <row r="187403" spans="68:68" customFormat="1">
      <c r="BP187403" s="90"/>
    </row>
    <row r="187404" spans="68:68" customFormat="1">
      <c r="BP187404" s="90"/>
    </row>
    <row r="187405" spans="68:68" customFormat="1">
      <c r="BP187405" s="90"/>
    </row>
    <row r="187406" spans="68:68" customFormat="1">
      <c r="BP187406" s="90"/>
    </row>
    <row r="187407" spans="68:68" customFormat="1">
      <c r="BP187407" s="90"/>
    </row>
    <row r="187408" spans="68:68" customFormat="1">
      <c r="BP187408" s="90"/>
    </row>
    <row r="187409" spans="68:68" customFormat="1">
      <c r="BP187409" s="90"/>
    </row>
    <row r="187410" spans="68:68" customFormat="1">
      <c r="BP187410" s="90"/>
    </row>
    <row r="187411" spans="68:68" customFormat="1">
      <c r="BP187411" s="90"/>
    </row>
    <row r="187412" spans="68:68" customFormat="1">
      <c r="BP187412" s="90"/>
    </row>
    <row r="187413" spans="68:68" customFormat="1">
      <c r="BP187413" s="90"/>
    </row>
    <row r="187414" spans="68:68" customFormat="1">
      <c r="BP187414" s="90"/>
    </row>
    <row r="187415" spans="68:68" customFormat="1">
      <c r="BP187415" s="90"/>
    </row>
    <row r="187416" spans="68:68" customFormat="1">
      <c r="BP187416" s="90"/>
    </row>
    <row r="187417" spans="68:68" customFormat="1">
      <c r="BP187417" s="90"/>
    </row>
    <row r="187418" spans="68:68" customFormat="1">
      <c r="BP187418" s="90"/>
    </row>
    <row r="187419" spans="68:68" customFormat="1">
      <c r="BP187419" s="90"/>
    </row>
    <row r="187420" spans="68:68" customFormat="1">
      <c r="BP187420" s="90"/>
    </row>
    <row r="187421" spans="68:68" customFormat="1">
      <c r="BP187421" s="90"/>
    </row>
    <row r="187422" spans="68:68" customFormat="1">
      <c r="BP187422" s="90"/>
    </row>
    <row r="187423" spans="68:68" customFormat="1">
      <c r="BP187423" s="90"/>
    </row>
    <row r="187424" spans="68:68" customFormat="1">
      <c r="BP187424" s="90"/>
    </row>
    <row r="187425" spans="68:68" customFormat="1">
      <c r="BP187425" s="90"/>
    </row>
    <row r="187426" spans="68:68" customFormat="1">
      <c r="BP187426" s="90"/>
    </row>
    <row r="187427" spans="68:68" customFormat="1">
      <c r="BP187427" s="90"/>
    </row>
    <row r="187428" spans="68:68" customFormat="1">
      <c r="BP187428" s="90"/>
    </row>
    <row r="187429" spans="68:68" customFormat="1">
      <c r="BP187429" s="90"/>
    </row>
    <row r="187430" spans="68:68" customFormat="1">
      <c r="BP187430" s="90"/>
    </row>
    <row r="187431" spans="68:68" customFormat="1">
      <c r="BP187431" s="90"/>
    </row>
    <row r="187432" spans="68:68" customFormat="1">
      <c r="BP187432" s="90"/>
    </row>
    <row r="187433" spans="68:68" customFormat="1">
      <c r="BP187433" s="90"/>
    </row>
    <row r="187434" spans="68:68" customFormat="1">
      <c r="BP187434" s="90"/>
    </row>
    <row r="187435" spans="68:68" customFormat="1">
      <c r="BP187435" s="90"/>
    </row>
    <row r="187436" spans="68:68" customFormat="1">
      <c r="BP187436" s="90"/>
    </row>
    <row r="187437" spans="68:68" customFormat="1">
      <c r="BP187437" s="90"/>
    </row>
    <row r="187438" spans="68:68" customFormat="1">
      <c r="BP187438" s="90"/>
    </row>
    <row r="187439" spans="68:68" customFormat="1">
      <c r="BP187439" s="90"/>
    </row>
    <row r="187440" spans="68:68" customFormat="1">
      <c r="BP187440" s="90"/>
    </row>
    <row r="187441" spans="68:68" customFormat="1">
      <c r="BP187441" s="90"/>
    </row>
    <row r="187442" spans="68:68" customFormat="1">
      <c r="BP187442" s="90"/>
    </row>
    <row r="187443" spans="68:68" customFormat="1">
      <c r="BP187443" s="90"/>
    </row>
    <row r="187444" spans="68:68" customFormat="1">
      <c r="BP187444" s="90"/>
    </row>
    <row r="187445" spans="68:68" customFormat="1">
      <c r="BP187445" s="90"/>
    </row>
    <row r="187446" spans="68:68" customFormat="1">
      <c r="BP187446" s="90"/>
    </row>
    <row r="187447" spans="68:68" customFormat="1">
      <c r="BP187447" s="90"/>
    </row>
    <row r="187448" spans="68:68" customFormat="1">
      <c r="BP187448" s="90"/>
    </row>
    <row r="187449" spans="68:68" customFormat="1">
      <c r="BP187449" s="90"/>
    </row>
    <row r="187450" spans="68:68" customFormat="1">
      <c r="BP187450" s="90"/>
    </row>
    <row r="187451" spans="68:68" customFormat="1">
      <c r="BP187451" s="90"/>
    </row>
    <row r="187452" spans="68:68" customFormat="1">
      <c r="BP187452" s="90"/>
    </row>
    <row r="187453" spans="68:68" customFormat="1">
      <c r="BP187453" s="90"/>
    </row>
    <row r="187454" spans="68:68" customFormat="1">
      <c r="BP187454" s="90"/>
    </row>
    <row r="187455" spans="68:68" customFormat="1">
      <c r="BP187455" s="90"/>
    </row>
    <row r="187456" spans="68:68" customFormat="1">
      <c r="BP187456" s="90"/>
    </row>
    <row r="187457" spans="68:68" customFormat="1">
      <c r="BP187457" s="90"/>
    </row>
    <row r="187458" spans="68:68" customFormat="1">
      <c r="BP187458" s="90"/>
    </row>
    <row r="187459" spans="68:68" customFormat="1">
      <c r="BP187459" s="90"/>
    </row>
    <row r="187460" spans="68:68" customFormat="1">
      <c r="BP187460" s="90"/>
    </row>
    <row r="187461" spans="68:68" customFormat="1">
      <c r="BP187461" s="90"/>
    </row>
    <row r="187462" spans="68:68" customFormat="1">
      <c r="BP187462" s="90"/>
    </row>
    <row r="187463" spans="68:68" customFormat="1">
      <c r="BP187463" s="90"/>
    </row>
    <row r="187464" spans="68:68" customFormat="1">
      <c r="BP187464" s="90"/>
    </row>
    <row r="187465" spans="68:68" customFormat="1">
      <c r="BP187465" s="90"/>
    </row>
    <row r="187466" spans="68:68" customFormat="1">
      <c r="BP187466" s="90"/>
    </row>
    <row r="187467" spans="68:68" customFormat="1">
      <c r="BP187467" s="90"/>
    </row>
    <row r="187468" spans="68:68" customFormat="1">
      <c r="BP187468" s="90"/>
    </row>
    <row r="187469" spans="68:68" customFormat="1">
      <c r="BP187469" s="90"/>
    </row>
    <row r="187470" spans="68:68" customFormat="1">
      <c r="BP187470" s="90"/>
    </row>
    <row r="187471" spans="68:68" customFormat="1">
      <c r="BP187471" s="90"/>
    </row>
    <row r="187472" spans="68:68" customFormat="1">
      <c r="BP187472" s="90"/>
    </row>
    <row r="187473" spans="68:68" customFormat="1">
      <c r="BP187473" s="90"/>
    </row>
    <row r="187474" spans="68:68" customFormat="1">
      <c r="BP187474" s="90"/>
    </row>
    <row r="187475" spans="68:68" customFormat="1">
      <c r="BP187475" s="90"/>
    </row>
    <row r="187476" spans="68:68" customFormat="1">
      <c r="BP187476" s="90"/>
    </row>
    <row r="187477" spans="68:68" customFormat="1">
      <c r="BP187477" s="90"/>
    </row>
    <row r="187478" spans="68:68" customFormat="1">
      <c r="BP187478" s="90"/>
    </row>
    <row r="187479" spans="68:68" customFormat="1">
      <c r="BP187479" s="90"/>
    </row>
    <row r="187480" spans="68:68" customFormat="1">
      <c r="BP187480" s="90"/>
    </row>
    <row r="187481" spans="68:68" customFormat="1">
      <c r="BP187481" s="90"/>
    </row>
    <row r="187482" spans="68:68" customFormat="1">
      <c r="BP187482" s="90"/>
    </row>
    <row r="187483" spans="68:68" customFormat="1">
      <c r="BP187483" s="90"/>
    </row>
    <row r="187484" spans="68:68" customFormat="1">
      <c r="BP187484" s="90"/>
    </row>
    <row r="187485" spans="68:68" customFormat="1">
      <c r="BP187485" s="90"/>
    </row>
    <row r="187486" spans="68:68" customFormat="1">
      <c r="BP187486" s="90"/>
    </row>
    <row r="187487" spans="68:68" customFormat="1">
      <c r="BP187487" s="90"/>
    </row>
    <row r="187488" spans="68:68" customFormat="1">
      <c r="BP187488" s="90"/>
    </row>
    <row r="187489" spans="68:68" customFormat="1">
      <c r="BP187489" s="90"/>
    </row>
    <row r="187490" spans="68:68" customFormat="1">
      <c r="BP187490" s="90"/>
    </row>
    <row r="187491" spans="68:68" customFormat="1">
      <c r="BP187491" s="90"/>
    </row>
    <row r="187492" spans="68:68" customFormat="1">
      <c r="BP187492" s="90"/>
    </row>
    <row r="187493" spans="68:68" customFormat="1">
      <c r="BP187493" s="90"/>
    </row>
    <row r="187494" spans="68:68" customFormat="1">
      <c r="BP187494" s="90"/>
    </row>
    <row r="187495" spans="68:68" customFormat="1">
      <c r="BP187495" s="90"/>
    </row>
    <row r="187496" spans="68:68" customFormat="1">
      <c r="BP187496" s="90"/>
    </row>
    <row r="187497" spans="68:68" customFormat="1">
      <c r="BP187497" s="90"/>
    </row>
    <row r="187498" spans="68:68" customFormat="1">
      <c r="BP187498" s="90"/>
    </row>
    <row r="187499" spans="68:68" customFormat="1">
      <c r="BP187499" s="90"/>
    </row>
    <row r="187500" spans="68:68" customFormat="1">
      <c r="BP187500" s="90"/>
    </row>
    <row r="187501" spans="68:68" customFormat="1">
      <c r="BP187501" s="90"/>
    </row>
    <row r="187502" spans="68:68" customFormat="1">
      <c r="BP187502" s="90"/>
    </row>
    <row r="187503" spans="68:68" customFormat="1">
      <c r="BP187503" s="90"/>
    </row>
    <row r="187504" spans="68:68" customFormat="1">
      <c r="BP187504" s="90"/>
    </row>
    <row r="187505" spans="68:68" customFormat="1">
      <c r="BP187505" s="90"/>
    </row>
    <row r="187506" spans="68:68" customFormat="1">
      <c r="BP187506" s="90"/>
    </row>
    <row r="187507" spans="68:68" customFormat="1">
      <c r="BP187507" s="90"/>
    </row>
    <row r="187508" spans="68:68" customFormat="1">
      <c r="BP187508" s="90"/>
    </row>
    <row r="187509" spans="68:68" customFormat="1">
      <c r="BP187509" s="90"/>
    </row>
    <row r="187510" spans="68:68" customFormat="1">
      <c r="BP187510" s="90"/>
    </row>
    <row r="187511" spans="68:68" customFormat="1">
      <c r="BP187511" s="90"/>
    </row>
    <row r="187512" spans="68:68" customFormat="1">
      <c r="BP187512" s="90"/>
    </row>
    <row r="187513" spans="68:68" customFormat="1">
      <c r="BP187513" s="90"/>
    </row>
    <row r="187514" spans="68:68" customFormat="1">
      <c r="BP187514" s="90"/>
    </row>
    <row r="187515" spans="68:68" customFormat="1">
      <c r="BP187515" s="90"/>
    </row>
    <row r="187516" spans="68:68" customFormat="1">
      <c r="BP187516" s="90"/>
    </row>
    <row r="187517" spans="68:68" customFormat="1">
      <c r="BP187517" s="90"/>
    </row>
    <row r="187518" spans="68:68" customFormat="1">
      <c r="BP187518" s="90"/>
    </row>
    <row r="187519" spans="68:68" customFormat="1">
      <c r="BP187519" s="90"/>
    </row>
    <row r="187520" spans="68:68" customFormat="1">
      <c r="BP187520" s="90"/>
    </row>
    <row r="187521" spans="68:68" customFormat="1">
      <c r="BP187521" s="90"/>
    </row>
    <row r="187522" spans="68:68" customFormat="1">
      <c r="BP187522" s="90"/>
    </row>
    <row r="187523" spans="68:68" customFormat="1">
      <c r="BP187523" s="90"/>
    </row>
    <row r="187524" spans="68:68" customFormat="1">
      <c r="BP187524" s="90"/>
    </row>
    <row r="187525" spans="68:68" customFormat="1">
      <c r="BP187525" s="90"/>
    </row>
    <row r="187526" spans="68:68" customFormat="1">
      <c r="BP187526" s="90"/>
    </row>
    <row r="187527" spans="68:68" customFormat="1">
      <c r="BP187527" s="90"/>
    </row>
    <row r="187528" spans="68:68" customFormat="1">
      <c r="BP187528" s="90"/>
    </row>
    <row r="187529" spans="68:68" customFormat="1">
      <c r="BP187529" s="90"/>
    </row>
    <row r="187530" spans="68:68" customFormat="1">
      <c r="BP187530" s="90"/>
    </row>
    <row r="187531" spans="68:68" customFormat="1">
      <c r="BP187531" s="90"/>
    </row>
    <row r="187532" spans="68:68" customFormat="1">
      <c r="BP187532" s="90"/>
    </row>
    <row r="187533" spans="68:68" customFormat="1">
      <c r="BP187533" s="90"/>
    </row>
    <row r="187534" spans="68:68" customFormat="1">
      <c r="BP187534" s="90"/>
    </row>
    <row r="187535" spans="68:68" customFormat="1">
      <c r="BP187535" s="90"/>
    </row>
    <row r="187536" spans="68:68" customFormat="1">
      <c r="BP187536" s="90"/>
    </row>
    <row r="187537" spans="68:68" customFormat="1">
      <c r="BP187537" s="90"/>
    </row>
    <row r="187538" spans="68:68" customFormat="1">
      <c r="BP187538" s="90"/>
    </row>
    <row r="187539" spans="68:68" customFormat="1">
      <c r="BP187539" s="90"/>
    </row>
    <row r="187540" spans="68:68" customFormat="1">
      <c r="BP187540" s="90"/>
    </row>
    <row r="187541" spans="68:68" customFormat="1">
      <c r="BP187541" s="90"/>
    </row>
    <row r="187542" spans="68:68" customFormat="1">
      <c r="BP187542" s="90"/>
    </row>
    <row r="187543" spans="68:68" customFormat="1">
      <c r="BP187543" s="90"/>
    </row>
    <row r="187544" spans="68:68" customFormat="1">
      <c r="BP187544" s="90"/>
    </row>
    <row r="187545" spans="68:68" customFormat="1">
      <c r="BP187545" s="90"/>
    </row>
    <row r="187546" spans="68:68" customFormat="1">
      <c r="BP187546" s="90"/>
    </row>
    <row r="187547" spans="68:68" customFormat="1">
      <c r="BP187547" s="90"/>
    </row>
    <row r="187548" spans="68:68" customFormat="1">
      <c r="BP187548" s="90"/>
    </row>
    <row r="187549" spans="68:68" customFormat="1">
      <c r="BP187549" s="90"/>
    </row>
    <row r="187550" spans="68:68" customFormat="1">
      <c r="BP187550" s="90"/>
    </row>
    <row r="187551" spans="68:68" customFormat="1">
      <c r="BP187551" s="90"/>
    </row>
    <row r="187552" spans="68:68" customFormat="1">
      <c r="BP187552" s="90"/>
    </row>
    <row r="187553" spans="68:68" customFormat="1">
      <c r="BP187553" s="90"/>
    </row>
    <row r="187554" spans="68:68" customFormat="1">
      <c r="BP187554" s="90"/>
    </row>
    <row r="187555" spans="68:68" customFormat="1">
      <c r="BP187555" s="90"/>
    </row>
    <row r="187556" spans="68:68" customFormat="1">
      <c r="BP187556" s="90"/>
    </row>
    <row r="187557" spans="68:68" customFormat="1">
      <c r="BP187557" s="90"/>
    </row>
    <row r="187558" spans="68:68" customFormat="1">
      <c r="BP187558" s="90"/>
    </row>
    <row r="187559" spans="68:68" customFormat="1">
      <c r="BP187559" s="90"/>
    </row>
    <row r="187560" spans="68:68" customFormat="1">
      <c r="BP187560" s="90"/>
    </row>
    <row r="187561" spans="68:68" customFormat="1">
      <c r="BP187561" s="90"/>
    </row>
    <row r="187562" spans="68:68" customFormat="1">
      <c r="BP187562" s="90"/>
    </row>
    <row r="187563" spans="68:68" customFormat="1">
      <c r="BP187563" s="90"/>
    </row>
    <row r="187564" spans="68:68" customFormat="1">
      <c r="BP187564" s="90"/>
    </row>
    <row r="187565" spans="68:68" customFormat="1">
      <c r="BP187565" s="90"/>
    </row>
    <row r="187566" spans="68:68" customFormat="1">
      <c r="BP187566" s="90"/>
    </row>
    <row r="187567" spans="68:68" customFormat="1">
      <c r="BP187567" s="90"/>
    </row>
    <row r="187568" spans="68:68" customFormat="1">
      <c r="BP187568" s="90"/>
    </row>
    <row r="187569" spans="68:68" customFormat="1">
      <c r="BP187569" s="90"/>
    </row>
    <row r="187570" spans="68:68" customFormat="1">
      <c r="BP187570" s="90"/>
    </row>
    <row r="187571" spans="68:68" customFormat="1">
      <c r="BP187571" s="90"/>
    </row>
    <row r="187572" spans="68:68" customFormat="1">
      <c r="BP187572" s="90"/>
    </row>
    <row r="187573" spans="68:68" customFormat="1">
      <c r="BP187573" s="90"/>
    </row>
    <row r="187574" spans="68:68" customFormat="1">
      <c r="BP187574" s="90"/>
    </row>
    <row r="187575" spans="68:68" customFormat="1">
      <c r="BP187575" s="90"/>
    </row>
    <row r="187576" spans="68:68" customFormat="1">
      <c r="BP187576" s="90"/>
    </row>
    <row r="187577" spans="68:68" customFormat="1">
      <c r="BP187577" s="90"/>
    </row>
    <row r="187578" spans="68:68" customFormat="1">
      <c r="BP187578" s="90"/>
    </row>
    <row r="187579" spans="68:68" customFormat="1">
      <c r="BP187579" s="90"/>
    </row>
    <row r="187580" spans="68:68" customFormat="1">
      <c r="BP187580" s="90"/>
    </row>
    <row r="187581" spans="68:68" customFormat="1">
      <c r="BP187581" s="90"/>
    </row>
    <row r="187582" spans="68:68" customFormat="1">
      <c r="BP187582" s="90"/>
    </row>
    <row r="187583" spans="68:68" customFormat="1">
      <c r="BP187583" s="90"/>
    </row>
    <row r="187584" spans="68:68" customFormat="1">
      <c r="BP187584" s="90"/>
    </row>
    <row r="187585" spans="68:68" customFormat="1">
      <c r="BP187585" s="90"/>
    </row>
    <row r="187586" spans="68:68" customFormat="1">
      <c r="BP187586" s="90"/>
    </row>
    <row r="187587" spans="68:68" customFormat="1">
      <c r="BP187587" s="90"/>
    </row>
    <row r="187588" spans="68:68" customFormat="1">
      <c r="BP187588" s="90"/>
    </row>
    <row r="187589" spans="68:68" customFormat="1">
      <c r="BP187589" s="90"/>
    </row>
    <row r="187590" spans="68:68" customFormat="1">
      <c r="BP187590" s="90"/>
    </row>
    <row r="187591" spans="68:68" customFormat="1">
      <c r="BP187591" s="90"/>
    </row>
    <row r="187592" spans="68:68" customFormat="1">
      <c r="BP187592" s="90"/>
    </row>
    <row r="187593" spans="68:68" customFormat="1">
      <c r="BP187593" s="90"/>
    </row>
    <row r="187594" spans="68:68" customFormat="1">
      <c r="BP187594" s="90"/>
    </row>
    <row r="187595" spans="68:68" customFormat="1">
      <c r="BP187595" s="90"/>
    </row>
    <row r="187596" spans="68:68" customFormat="1">
      <c r="BP187596" s="90"/>
    </row>
    <row r="187597" spans="68:68" customFormat="1">
      <c r="BP187597" s="90"/>
    </row>
    <row r="187598" spans="68:68" customFormat="1">
      <c r="BP187598" s="90"/>
    </row>
    <row r="187599" spans="68:68" customFormat="1">
      <c r="BP187599" s="90"/>
    </row>
    <row r="187600" spans="68:68" customFormat="1">
      <c r="BP187600" s="90"/>
    </row>
    <row r="187601" spans="68:68" customFormat="1">
      <c r="BP187601" s="90"/>
    </row>
    <row r="187602" spans="68:68" customFormat="1">
      <c r="BP187602" s="90"/>
    </row>
    <row r="187603" spans="68:68" customFormat="1">
      <c r="BP187603" s="90"/>
    </row>
    <row r="187604" spans="68:68" customFormat="1">
      <c r="BP187604" s="90"/>
    </row>
    <row r="187605" spans="68:68" customFormat="1">
      <c r="BP187605" s="90"/>
    </row>
    <row r="187606" spans="68:68" customFormat="1">
      <c r="BP187606" s="90"/>
    </row>
    <row r="187607" spans="68:68" customFormat="1">
      <c r="BP187607" s="90"/>
    </row>
    <row r="187608" spans="68:68" customFormat="1">
      <c r="BP187608" s="90"/>
    </row>
    <row r="187609" spans="68:68" customFormat="1">
      <c r="BP187609" s="90"/>
    </row>
    <row r="187610" spans="68:68" customFormat="1">
      <c r="BP187610" s="90"/>
    </row>
    <row r="187611" spans="68:68" customFormat="1">
      <c r="BP187611" s="90"/>
    </row>
    <row r="187612" spans="68:68" customFormat="1">
      <c r="BP187612" s="90"/>
    </row>
    <row r="187613" spans="68:68" customFormat="1">
      <c r="BP187613" s="90"/>
    </row>
    <row r="187614" spans="68:68" customFormat="1">
      <c r="BP187614" s="90"/>
    </row>
    <row r="187615" spans="68:68" customFormat="1">
      <c r="BP187615" s="90"/>
    </row>
    <row r="187616" spans="68:68" customFormat="1">
      <c r="BP187616" s="90"/>
    </row>
    <row r="187617" spans="68:68" customFormat="1">
      <c r="BP187617" s="90"/>
    </row>
    <row r="187618" spans="68:68" customFormat="1">
      <c r="BP187618" s="90"/>
    </row>
    <row r="187619" spans="68:68" customFormat="1">
      <c r="BP187619" s="90"/>
    </row>
    <row r="187620" spans="68:68" customFormat="1">
      <c r="BP187620" s="90"/>
    </row>
    <row r="187621" spans="68:68" customFormat="1">
      <c r="BP187621" s="90"/>
    </row>
    <row r="187622" spans="68:68" customFormat="1">
      <c r="BP187622" s="90"/>
    </row>
    <row r="187623" spans="68:68" customFormat="1">
      <c r="BP187623" s="90"/>
    </row>
    <row r="187624" spans="68:68" customFormat="1">
      <c r="BP187624" s="90"/>
    </row>
    <row r="187625" spans="68:68" customFormat="1">
      <c r="BP187625" s="90"/>
    </row>
    <row r="187626" spans="68:68" customFormat="1">
      <c r="BP187626" s="90"/>
    </row>
    <row r="187627" spans="68:68" customFormat="1">
      <c r="BP187627" s="90"/>
    </row>
    <row r="187628" spans="68:68" customFormat="1">
      <c r="BP187628" s="90"/>
    </row>
    <row r="187629" spans="68:68" customFormat="1">
      <c r="BP187629" s="90"/>
    </row>
    <row r="187630" spans="68:68" customFormat="1">
      <c r="BP187630" s="90"/>
    </row>
    <row r="187631" spans="68:68" customFormat="1">
      <c r="BP187631" s="90"/>
    </row>
    <row r="187632" spans="68:68" customFormat="1">
      <c r="BP187632" s="90"/>
    </row>
    <row r="187633" spans="68:68" customFormat="1">
      <c r="BP187633" s="90"/>
    </row>
    <row r="187634" spans="68:68" customFormat="1">
      <c r="BP187634" s="90"/>
    </row>
    <row r="187635" spans="68:68" customFormat="1">
      <c r="BP187635" s="90"/>
    </row>
    <row r="187636" spans="68:68" customFormat="1">
      <c r="BP187636" s="90"/>
    </row>
    <row r="187637" spans="68:68" customFormat="1">
      <c r="BP187637" s="90"/>
    </row>
    <row r="187638" spans="68:68" customFormat="1">
      <c r="BP187638" s="90"/>
    </row>
    <row r="187639" spans="68:68" customFormat="1">
      <c r="BP187639" s="90"/>
    </row>
    <row r="187640" spans="68:68" customFormat="1">
      <c r="BP187640" s="90"/>
    </row>
    <row r="187641" spans="68:68" customFormat="1">
      <c r="BP187641" s="90"/>
    </row>
    <row r="187642" spans="68:68" customFormat="1">
      <c r="BP187642" s="90"/>
    </row>
    <row r="187643" spans="68:68" customFormat="1">
      <c r="BP187643" s="90"/>
    </row>
    <row r="187644" spans="68:68" customFormat="1">
      <c r="BP187644" s="90"/>
    </row>
    <row r="187645" spans="68:68" customFormat="1">
      <c r="BP187645" s="90"/>
    </row>
    <row r="187646" spans="68:68" customFormat="1">
      <c r="BP187646" s="90"/>
    </row>
    <row r="187647" spans="68:68" customFormat="1">
      <c r="BP187647" s="90"/>
    </row>
    <row r="187648" spans="68:68" customFormat="1">
      <c r="BP187648" s="90"/>
    </row>
    <row r="187649" spans="68:68" customFormat="1">
      <c r="BP187649" s="90"/>
    </row>
    <row r="187650" spans="68:68" customFormat="1">
      <c r="BP187650" s="90"/>
    </row>
    <row r="187651" spans="68:68" customFormat="1">
      <c r="BP187651" s="90"/>
    </row>
    <row r="187652" spans="68:68" customFormat="1">
      <c r="BP187652" s="90"/>
    </row>
    <row r="187653" spans="68:68" customFormat="1">
      <c r="BP187653" s="90"/>
    </row>
    <row r="187654" spans="68:68" customFormat="1">
      <c r="BP187654" s="90"/>
    </row>
    <row r="187655" spans="68:68" customFormat="1">
      <c r="BP187655" s="90"/>
    </row>
    <row r="187656" spans="68:68" customFormat="1">
      <c r="BP187656" s="90"/>
    </row>
    <row r="187657" spans="68:68" customFormat="1">
      <c r="BP187657" s="90"/>
    </row>
    <row r="187658" spans="68:68" customFormat="1">
      <c r="BP187658" s="90"/>
    </row>
    <row r="187659" spans="68:68" customFormat="1">
      <c r="BP187659" s="90"/>
    </row>
    <row r="187660" spans="68:68" customFormat="1">
      <c r="BP187660" s="90"/>
    </row>
    <row r="187661" spans="68:68" customFormat="1">
      <c r="BP187661" s="90"/>
    </row>
    <row r="187662" spans="68:68" customFormat="1">
      <c r="BP187662" s="90"/>
    </row>
    <row r="187663" spans="68:68" customFormat="1">
      <c r="BP187663" s="90"/>
    </row>
    <row r="187664" spans="68:68" customFormat="1">
      <c r="BP187664" s="90"/>
    </row>
    <row r="187665" spans="68:68" customFormat="1">
      <c r="BP187665" s="90"/>
    </row>
    <row r="187666" spans="68:68" customFormat="1">
      <c r="BP187666" s="90"/>
    </row>
    <row r="187667" spans="68:68" customFormat="1">
      <c r="BP187667" s="90"/>
    </row>
    <row r="187668" spans="68:68" customFormat="1">
      <c r="BP187668" s="90"/>
    </row>
    <row r="187669" spans="68:68" customFormat="1">
      <c r="BP187669" s="90"/>
    </row>
    <row r="187670" spans="68:68" customFormat="1">
      <c r="BP187670" s="90"/>
    </row>
    <row r="187671" spans="68:68" customFormat="1">
      <c r="BP187671" s="90"/>
    </row>
    <row r="187672" spans="68:68" customFormat="1">
      <c r="BP187672" s="90"/>
    </row>
    <row r="187673" spans="68:68" customFormat="1">
      <c r="BP187673" s="90"/>
    </row>
    <row r="187674" spans="68:68" customFormat="1">
      <c r="BP187674" s="90"/>
    </row>
    <row r="187675" spans="68:68" customFormat="1">
      <c r="BP187675" s="90"/>
    </row>
    <row r="187676" spans="68:68" customFormat="1">
      <c r="BP187676" s="90"/>
    </row>
    <row r="187677" spans="68:68" customFormat="1">
      <c r="BP187677" s="90"/>
    </row>
    <row r="187678" spans="68:68" customFormat="1">
      <c r="BP187678" s="90"/>
    </row>
    <row r="187679" spans="68:68" customFormat="1">
      <c r="BP187679" s="90"/>
    </row>
    <row r="187680" spans="68:68" customFormat="1">
      <c r="BP187680" s="90"/>
    </row>
    <row r="187681" spans="68:68" customFormat="1">
      <c r="BP187681" s="90"/>
    </row>
    <row r="187682" spans="68:68" customFormat="1">
      <c r="BP187682" s="90"/>
    </row>
    <row r="187683" spans="68:68" customFormat="1">
      <c r="BP187683" s="90"/>
    </row>
    <row r="187684" spans="68:68" customFormat="1">
      <c r="BP187684" s="90"/>
    </row>
    <row r="187685" spans="68:68" customFormat="1">
      <c r="BP187685" s="90"/>
    </row>
    <row r="187686" spans="68:68" customFormat="1">
      <c r="BP187686" s="90"/>
    </row>
    <row r="187687" spans="68:68" customFormat="1">
      <c r="BP187687" s="90"/>
    </row>
    <row r="187688" spans="68:68" customFormat="1">
      <c r="BP187688" s="90"/>
    </row>
    <row r="187689" spans="68:68" customFormat="1">
      <c r="BP187689" s="90"/>
    </row>
    <row r="187690" spans="68:68" customFormat="1">
      <c r="BP187690" s="90"/>
    </row>
    <row r="187691" spans="68:68" customFormat="1">
      <c r="BP187691" s="90"/>
    </row>
    <row r="187692" spans="68:68" customFormat="1">
      <c r="BP187692" s="90"/>
    </row>
    <row r="187693" spans="68:68" customFormat="1">
      <c r="BP187693" s="90"/>
    </row>
    <row r="187694" spans="68:68" customFormat="1">
      <c r="BP187694" s="90"/>
    </row>
    <row r="187695" spans="68:68" customFormat="1">
      <c r="BP187695" s="90"/>
    </row>
    <row r="187696" spans="68:68" customFormat="1">
      <c r="BP187696" s="90"/>
    </row>
    <row r="187697" spans="68:68" customFormat="1">
      <c r="BP187697" s="90"/>
    </row>
    <row r="187698" spans="68:68" customFormat="1">
      <c r="BP187698" s="90"/>
    </row>
    <row r="187699" spans="68:68" customFormat="1">
      <c r="BP187699" s="90"/>
    </row>
    <row r="187700" spans="68:68" customFormat="1">
      <c r="BP187700" s="90"/>
    </row>
    <row r="187701" spans="68:68" customFormat="1">
      <c r="BP187701" s="90"/>
    </row>
    <row r="187702" spans="68:68" customFormat="1">
      <c r="BP187702" s="90"/>
    </row>
    <row r="187703" spans="68:68" customFormat="1">
      <c r="BP187703" s="90"/>
    </row>
    <row r="187704" spans="68:68" customFormat="1">
      <c r="BP187704" s="90"/>
    </row>
    <row r="187705" spans="68:68" customFormat="1">
      <c r="BP187705" s="90"/>
    </row>
    <row r="187706" spans="68:68" customFormat="1">
      <c r="BP187706" s="90"/>
    </row>
    <row r="187707" spans="68:68" customFormat="1">
      <c r="BP187707" s="90"/>
    </row>
    <row r="187708" spans="68:68" customFormat="1">
      <c r="BP187708" s="90"/>
    </row>
    <row r="187709" spans="68:68" customFormat="1">
      <c r="BP187709" s="90"/>
    </row>
    <row r="187710" spans="68:68" customFormat="1">
      <c r="BP187710" s="90"/>
    </row>
    <row r="187711" spans="68:68" customFormat="1">
      <c r="BP187711" s="90"/>
    </row>
    <row r="187712" spans="68:68" customFormat="1">
      <c r="BP187712" s="90"/>
    </row>
    <row r="187713" spans="68:68" customFormat="1">
      <c r="BP187713" s="90"/>
    </row>
    <row r="187714" spans="68:68" customFormat="1">
      <c r="BP187714" s="90"/>
    </row>
    <row r="187715" spans="68:68" customFormat="1">
      <c r="BP187715" s="90"/>
    </row>
    <row r="187716" spans="68:68" customFormat="1">
      <c r="BP187716" s="90"/>
    </row>
    <row r="187717" spans="68:68" customFormat="1">
      <c r="BP187717" s="90"/>
    </row>
    <row r="187718" spans="68:68" customFormat="1">
      <c r="BP187718" s="90"/>
    </row>
    <row r="187719" spans="68:68" customFormat="1">
      <c r="BP187719" s="90"/>
    </row>
    <row r="187720" spans="68:68" customFormat="1">
      <c r="BP187720" s="90"/>
    </row>
    <row r="187721" spans="68:68" customFormat="1">
      <c r="BP187721" s="90"/>
    </row>
    <row r="187722" spans="68:68" customFormat="1">
      <c r="BP187722" s="90"/>
    </row>
    <row r="187723" spans="68:68" customFormat="1">
      <c r="BP187723" s="90"/>
    </row>
    <row r="187724" spans="68:68" customFormat="1">
      <c r="BP187724" s="90"/>
    </row>
    <row r="187725" spans="68:68" customFormat="1">
      <c r="BP187725" s="90"/>
    </row>
    <row r="187726" spans="68:68" customFormat="1">
      <c r="BP187726" s="90"/>
    </row>
    <row r="187727" spans="68:68" customFormat="1">
      <c r="BP187727" s="90"/>
    </row>
    <row r="187728" spans="68:68" customFormat="1">
      <c r="BP187728" s="90"/>
    </row>
    <row r="187729" spans="68:68" customFormat="1">
      <c r="BP187729" s="90"/>
    </row>
    <row r="187730" spans="68:68" customFormat="1">
      <c r="BP187730" s="90"/>
    </row>
    <row r="187731" spans="68:68" customFormat="1">
      <c r="BP187731" s="90"/>
    </row>
    <row r="187732" spans="68:68" customFormat="1">
      <c r="BP187732" s="90"/>
    </row>
    <row r="187733" spans="68:68" customFormat="1">
      <c r="BP187733" s="90"/>
    </row>
    <row r="187734" spans="68:68" customFormat="1">
      <c r="BP187734" s="90"/>
    </row>
    <row r="187735" spans="68:68" customFormat="1">
      <c r="BP187735" s="90"/>
    </row>
    <row r="187736" spans="68:68" customFormat="1">
      <c r="BP187736" s="90"/>
    </row>
    <row r="187737" spans="68:68" customFormat="1">
      <c r="BP187737" s="90"/>
    </row>
    <row r="187738" spans="68:68" customFormat="1">
      <c r="BP187738" s="90"/>
    </row>
    <row r="187739" spans="68:68" customFormat="1">
      <c r="BP187739" s="90"/>
    </row>
    <row r="187740" spans="68:68" customFormat="1">
      <c r="BP187740" s="90"/>
    </row>
    <row r="187741" spans="68:68" customFormat="1">
      <c r="BP187741" s="90"/>
    </row>
    <row r="187742" spans="68:68" customFormat="1">
      <c r="BP187742" s="90"/>
    </row>
    <row r="187743" spans="68:68" customFormat="1">
      <c r="BP187743" s="90"/>
    </row>
    <row r="187744" spans="68:68" customFormat="1">
      <c r="BP187744" s="90"/>
    </row>
    <row r="187745" spans="68:68" customFormat="1">
      <c r="BP187745" s="90"/>
    </row>
    <row r="187746" spans="68:68" customFormat="1">
      <c r="BP187746" s="90"/>
    </row>
    <row r="187747" spans="68:68" customFormat="1">
      <c r="BP187747" s="90"/>
    </row>
    <row r="187748" spans="68:68" customFormat="1">
      <c r="BP187748" s="90"/>
    </row>
    <row r="187749" spans="68:68" customFormat="1">
      <c r="BP187749" s="90"/>
    </row>
    <row r="187750" spans="68:68" customFormat="1">
      <c r="BP187750" s="90"/>
    </row>
    <row r="187751" spans="68:68" customFormat="1">
      <c r="BP187751" s="90"/>
    </row>
    <row r="187752" spans="68:68" customFormat="1">
      <c r="BP187752" s="90"/>
    </row>
    <row r="187753" spans="68:68" customFormat="1">
      <c r="BP187753" s="90"/>
    </row>
    <row r="187754" spans="68:68" customFormat="1">
      <c r="BP187754" s="90"/>
    </row>
    <row r="187755" spans="68:68" customFormat="1">
      <c r="BP187755" s="90"/>
    </row>
    <row r="187756" spans="68:68" customFormat="1">
      <c r="BP187756" s="90"/>
    </row>
    <row r="187757" spans="68:68" customFormat="1">
      <c r="BP187757" s="90"/>
    </row>
    <row r="187758" spans="68:68" customFormat="1">
      <c r="BP187758" s="90"/>
    </row>
    <row r="187759" spans="68:68" customFormat="1">
      <c r="BP187759" s="90"/>
    </row>
    <row r="187760" spans="68:68" customFormat="1">
      <c r="BP187760" s="90"/>
    </row>
    <row r="187761" spans="68:68" customFormat="1">
      <c r="BP187761" s="90"/>
    </row>
    <row r="187762" spans="68:68" customFormat="1">
      <c r="BP187762" s="90"/>
    </row>
    <row r="187763" spans="68:68" customFormat="1">
      <c r="BP187763" s="90"/>
    </row>
    <row r="187764" spans="68:68" customFormat="1">
      <c r="BP187764" s="90"/>
    </row>
    <row r="187765" spans="68:68" customFormat="1">
      <c r="BP187765" s="90"/>
    </row>
    <row r="187766" spans="68:68" customFormat="1">
      <c r="BP187766" s="90"/>
    </row>
    <row r="187767" spans="68:68" customFormat="1">
      <c r="BP187767" s="90"/>
    </row>
    <row r="187768" spans="68:68" customFormat="1">
      <c r="BP187768" s="90"/>
    </row>
    <row r="187769" spans="68:68" customFormat="1">
      <c r="BP187769" s="90"/>
    </row>
    <row r="187770" spans="68:68" customFormat="1">
      <c r="BP187770" s="90"/>
    </row>
    <row r="187771" spans="68:68" customFormat="1">
      <c r="BP187771" s="90"/>
    </row>
    <row r="187772" spans="68:68" customFormat="1">
      <c r="BP187772" s="90"/>
    </row>
    <row r="187773" spans="68:68" customFormat="1">
      <c r="BP187773" s="90"/>
    </row>
    <row r="187774" spans="68:68" customFormat="1">
      <c r="BP187774" s="90"/>
    </row>
    <row r="187775" spans="68:68" customFormat="1">
      <c r="BP187775" s="90"/>
    </row>
    <row r="187776" spans="68:68" customFormat="1">
      <c r="BP187776" s="90"/>
    </row>
    <row r="187777" spans="68:68" customFormat="1">
      <c r="BP187777" s="90"/>
    </row>
    <row r="187778" spans="68:68" customFormat="1">
      <c r="BP187778" s="90"/>
    </row>
    <row r="187779" spans="68:68" customFormat="1">
      <c r="BP187779" s="90"/>
    </row>
    <row r="187780" spans="68:68" customFormat="1">
      <c r="BP187780" s="90"/>
    </row>
    <row r="187781" spans="68:68" customFormat="1">
      <c r="BP187781" s="90"/>
    </row>
    <row r="187782" spans="68:68" customFormat="1">
      <c r="BP187782" s="90"/>
    </row>
    <row r="187783" spans="68:68" customFormat="1">
      <c r="BP187783" s="90"/>
    </row>
    <row r="187784" spans="68:68" customFormat="1">
      <c r="BP187784" s="90"/>
    </row>
    <row r="187785" spans="68:68" customFormat="1">
      <c r="BP187785" s="90"/>
    </row>
    <row r="187786" spans="68:68" customFormat="1">
      <c r="BP187786" s="90"/>
    </row>
    <row r="187787" spans="68:68" customFormat="1">
      <c r="BP187787" s="90"/>
    </row>
    <row r="187788" spans="68:68" customFormat="1">
      <c r="BP187788" s="90"/>
    </row>
    <row r="187789" spans="68:68" customFormat="1">
      <c r="BP187789" s="90"/>
    </row>
    <row r="187790" spans="68:68" customFormat="1">
      <c r="BP187790" s="90"/>
    </row>
    <row r="187791" spans="68:68" customFormat="1">
      <c r="BP187791" s="90"/>
    </row>
    <row r="187792" spans="68:68" customFormat="1">
      <c r="BP187792" s="90"/>
    </row>
    <row r="187793" spans="68:68" customFormat="1">
      <c r="BP187793" s="90"/>
    </row>
    <row r="187794" spans="68:68" customFormat="1">
      <c r="BP187794" s="90"/>
    </row>
    <row r="187795" spans="68:68" customFormat="1">
      <c r="BP187795" s="90"/>
    </row>
    <row r="187796" spans="68:68" customFormat="1">
      <c r="BP187796" s="90"/>
    </row>
    <row r="187797" spans="68:68" customFormat="1">
      <c r="BP187797" s="90"/>
    </row>
    <row r="187798" spans="68:68" customFormat="1">
      <c r="BP187798" s="90"/>
    </row>
    <row r="187799" spans="68:68" customFormat="1">
      <c r="BP187799" s="90"/>
    </row>
    <row r="187800" spans="68:68" customFormat="1">
      <c r="BP187800" s="90"/>
    </row>
    <row r="187801" spans="68:68" customFormat="1">
      <c r="BP187801" s="90"/>
    </row>
    <row r="187802" spans="68:68" customFormat="1">
      <c r="BP187802" s="90"/>
    </row>
    <row r="187803" spans="68:68" customFormat="1">
      <c r="BP187803" s="90"/>
    </row>
    <row r="187804" spans="68:68" customFormat="1">
      <c r="BP187804" s="90"/>
    </row>
    <row r="187805" spans="68:68" customFormat="1">
      <c r="BP187805" s="90"/>
    </row>
    <row r="187806" spans="68:68" customFormat="1">
      <c r="BP187806" s="90"/>
    </row>
    <row r="187807" spans="68:68" customFormat="1">
      <c r="BP187807" s="90"/>
    </row>
    <row r="187808" spans="68:68" customFormat="1">
      <c r="BP187808" s="90"/>
    </row>
    <row r="187809" spans="68:68" customFormat="1">
      <c r="BP187809" s="90"/>
    </row>
    <row r="187810" spans="68:68" customFormat="1">
      <c r="BP187810" s="90"/>
    </row>
    <row r="187811" spans="68:68" customFormat="1">
      <c r="BP187811" s="90"/>
    </row>
    <row r="187812" spans="68:68" customFormat="1">
      <c r="BP187812" s="90"/>
    </row>
    <row r="187813" spans="68:68" customFormat="1">
      <c r="BP187813" s="90"/>
    </row>
    <row r="187814" spans="68:68" customFormat="1">
      <c r="BP187814" s="90"/>
    </row>
    <row r="187815" spans="68:68" customFormat="1">
      <c r="BP187815" s="90"/>
    </row>
    <row r="187816" spans="68:68" customFormat="1">
      <c r="BP187816" s="90"/>
    </row>
    <row r="187817" spans="68:68" customFormat="1">
      <c r="BP187817" s="90"/>
    </row>
    <row r="187818" spans="68:68" customFormat="1">
      <c r="BP187818" s="90"/>
    </row>
    <row r="187819" spans="68:68" customFormat="1">
      <c r="BP187819" s="90"/>
    </row>
    <row r="187820" spans="68:68" customFormat="1">
      <c r="BP187820" s="90"/>
    </row>
    <row r="187821" spans="68:68" customFormat="1">
      <c r="BP187821" s="90"/>
    </row>
    <row r="187822" spans="68:68" customFormat="1">
      <c r="BP187822" s="90"/>
    </row>
    <row r="187823" spans="68:68" customFormat="1">
      <c r="BP187823" s="90"/>
    </row>
    <row r="187824" spans="68:68" customFormat="1">
      <c r="BP187824" s="90"/>
    </row>
    <row r="187825" spans="68:68" customFormat="1">
      <c r="BP187825" s="90"/>
    </row>
    <row r="187826" spans="68:68" customFormat="1">
      <c r="BP187826" s="90"/>
    </row>
    <row r="187827" spans="68:68" customFormat="1">
      <c r="BP187827" s="90"/>
    </row>
    <row r="187828" spans="68:68" customFormat="1">
      <c r="BP187828" s="90"/>
    </row>
    <row r="187829" spans="68:68" customFormat="1">
      <c r="BP187829" s="90"/>
    </row>
    <row r="187830" spans="68:68" customFormat="1">
      <c r="BP187830" s="90"/>
    </row>
    <row r="187831" spans="68:68" customFormat="1">
      <c r="BP187831" s="90"/>
    </row>
    <row r="187832" spans="68:68" customFormat="1">
      <c r="BP187832" s="90"/>
    </row>
    <row r="187833" spans="68:68" customFormat="1">
      <c r="BP187833" s="90"/>
    </row>
    <row r="187834" spans="68:68" customFormat="1">
      <c r="BP187834" s="90"/>
    </row>
    <row r="187835" spans="68:68" customFormat="1">
      <c r="BP187835" s="90"/>
    </row>
    <row r="187836" spans="68:68" customFormat="1">
      <c r="BP187836" s="90"/>
    </row>
    <row r="187837" spans="68:68" customFormat="1">
      <c r="BP187837" s="90"/>
    </row>
    <row r="187838" spans="68:68" customFormat="1">
      <c r="BP187838" s="90"/>
    </row>
    <row r="187839" spans="68:68" customFormat="1">
      <c r="BP187839" s="90"/>
    </row>
    <row r="187840" spans="68:68" customFormat="1">
      <c r="BP187840" s="90"/>
    </row>
    <row r="187841" spans="68:68" customFormat="1">
      <c r="BP187841" s="90"/>
    </row>
    <row r="187842" spans="68:68" customFormat="1">
      <c r="BP187842" s="90"/>
    </row>
    <row r="187843" spans="68:68" customFormat="1">
      <c r="BP187843" s="90"/>
    </row>
    <row r="187844" spans="68:68" customFormat="1">
      <c r="BP187844" s="90"/>
    </row>
    <row r="187845" spans="68:68" customFormat="1">
      <c r="BP187845" s="90"/>
    </row>
    <row r="187846" spans="68:68" customFormat="1">
      <c r="BP187846" s="90"/>
    </row>
    <row r="187847" spans="68:68" customFormat="1">
      <c r="BP187847" s="90"/>
    </row>
    <row r="187848" spans="68:68" customFormat="1">
      <c r="BP187848" s="90"/>
    </row>
    <row r="187849" spans="68:68" customFormat="1">
      <c r="BP187849" s="90"/>
    </row>
    <row r="187850" spans="68:68" customFormat="1">
      <c r="BP187850" s="90"/>
    </row>
    <row r="187851" spans="68:68" customFormat="1">
      <c r="BP187851" s="90"/>
    </row>
    <row r="187852" spans="68:68" customFormat="1">
      <c r="BP187852" s="90"/>
    </row>
    <row r="187853" spans="68:68" customFormat="1">
      <c r="BP187853" s="90"/>
    </row>
    <row r="187854" spans="68:68" customFormat="1">
      <c r="BP187854" s="90"/>
    </row>
    <row r="187855" spans="68:68" customFormat="1">
      <c r="BP187855" s="90"/>
    </row>
    <row r="187856" spans="68:68" customFormat="1">
      <c r="BP187856" s="90"/>
    </row>
    <row r="187857" spans="68:68" customFormat="1">
      <c r="BP187857" s="90"/>
    </row>
    <row r="187858" spans="68:68" customFormat="1">
      <c r="BP187858" s="90"/>
    </row>
    <row r="187859" spans="68:68" customFormat="1">
      <c r="BP187859" s="90"/>
    </row>
    <row r="187860" spans="68:68" customFormat="1">
      <c r="BP187860" s="90"/>
    </row>
    <row r="187861" spans="68:68" customFormat="1">
      <c r="BP187861" s="90"/>
    </row>
    <row r="187862" spans="68:68" customFormat="1">
      <c r="BP187862" s="90"/>
    </row>
    <row r="187863" spans="68:68" customFormat="1">
      <c r="BP187863" s="90"/>
    </row>
    <row r="187864" spans="68:68" customFormat="1">
      <c r="BP187864" s="90"/>
    </row>
    <row r="187865" spans="68:68" customFormat="1">
      <c r="BP187865" s="90"/>
    </row>
    <row r="187866" spans="68:68" customFormat="1">
      <c r="BP187866" s="90"/>
    </row>
    <row r="187867" spans="68:68" customFormat="1">
      <c r="BP187867" s="90"/>
    </row>
    <row r="187868" spans="68:68" customFormat="1">
      <c r="BP187868" s="90"/>
    </row>
    <row r="187869" spans="68:68" customFormat="1">
      <c r="BP187869" s="90"/>
    </row>
    <row r="187870" spans="68:68" customFormat="1">
      <c r="BP187870" s="90"/>
    </row>
    <row r="187871" spans="68:68" customFormat="1">
      <c r="BP187871" s="90"/>
    </row>
    <row r="187872" spans="68:68" customFormat="1">
      <c r="BP187872" s="90"/>
    </row>
    <row r="187873" spans="68:68" customFormat="1">
      <c r="BP187873" s="90"/>
    </row>
    <row r="187874" spans="68:68" customFormat="1">
      <c r="BP187874" s="90"/>
    </row>
    <row r="187875" spans="68:68" customFormat="1">
      <c r="BP187875" s="90"/>
    </row>
    <row r="187876" spans="68:68" customFormat="1">
      <c r="BP187876" s="90"/>
    </row>
    <row r="187877" spans="68:68" customFormat="1">
      <c r="BP187877" s="90"/>
    </row>
    <row r="187878" spans="68:68" customFormat="1">
      <c r="BP187878" s="90"/>
    </row>
    <row r="187879" spans="68:68" customFormat="1">
      <c r="BP187879" s="90"/>
    </row>
    <row r="187880" spans="68:68" customFormat="1">
      <c r="BP187880" s="90"/>
    </row>
    <row r="187881" spans="68:68" customFormat="1">
      <c r="BP187881" s="90"/>
    </row>
    <row r="187882" spans="68:68" customFormat="1">
      <c r="BP187882" s="90"/>
    </row>
    <row r="187883" spans="68:68" customFormat="1">
      <c r="BP187883" s="90"/>
    </row>
    <row r="187884" spans="68:68" customFormat="1">
      <c r="BP187884" s="90"/>
    </row>
    <row r="187885" spans="68:68" customFormat="1">
      <c r="BP187885" s="90"/>
    </row>
    <row r="187886" spans="68:68" customFormat="1">
      <c r="BP187886" s="90"/>
    </row>
    <row r="187887" spans="68:68" customFormat="1">
      <c r="BP187887" s="90"/>
    </row>
    <row r="187888" spans="68:68" customFormat="1">
      <c r="BP187888" s="90"/>
    </row>
    <row r="187889" spans="68:68" customFormat="1">
      <c r="BP187889" s="90"/>
    </row>
    <row r="187890" spans="68:68" customFormat="1">
      <c r="BP187890" s="90"/>
    </row>
    <row r="187891" spans="68:68" customFormat="1">
      <c r="BP187891" s="90"/>
    </row>
    <row r="187892" spans="68:68" customFormat="1">
      <c r="BP187892" s="90"/>
    </row>
    <row r="187893" spans="68:68" customFormat="1">
      <c r="BP187893" s="90"/>
    </row>
    <row r="187894" spans="68:68" customFormat="1">
      <c r="BP187894" s="90"/>
    </row>
    <row r="187895" spans="68:68" customFormat="1">
      <c r="BP187895" s="90"/>
    </row>
    <row r="187896" spans="68:68" customFormat="1">
      <c r="BP187896" s="90"/>
    </row>
    <row r="187897" spans="68:68" customFormat="1">
      <c r="BP187897" s="90"/>
    </row>
    <row r="187898" spans="68:68" customFormat="1">
      <c r="BP187898" s="90"/>
    </row>
    <row r="187899" spans="68:68" customFormat="1">
      <c r="BP187899" s="90"/>
    </row>
    <row r="187900" spans="68:68" customFormat="1">
      <c r="BP187900" s="90"/>
    </row>
    <row r="187901" spans="68:68" customFormat="1">
      <c r="BP187901" s="90"/>
    </row>
    <row r="187902" spans="68:68" customFormat="1">
      <c r="BP187902" s="90"/>
    </row>
    <row r="187903" spans="68:68" customFormat="1">
      <c r="BP187903" s="90"/>
    </row>
    <row r="187904" spans="68:68" customFormat="1">
      <c r="BP187904" s="90"/>
    </row>
    <row r="187905" spans="68:68" customFormat="1">
      <c r="BP187905" s="90"/>
    </row>
    <row r="187906" spans="68:68" customFormat="1">
      <c r="BP187906" s="90"/>
    </row>
    <row r="187907" spans="68:68" customFormat="1">
      <c r="BP187907" s="90"/>
    </row>
    <row r="187908" spans="68:68" customFormat="1">
      <c r="BP187908" s="90"/>
    </row>
    <row r="187909" spans="68:68" customFormat="1">
      <c r="BP187909" s="90"/>
    </row>
    <row r="187910" spans="68:68" customFormat="1">
      <c r="BP187910" s="90"/>
    </row>
    <row r="187911" spans="68:68" customFormat="1">
      <c r="BP187911" s="90"/>
    </row>
    <row r="187912" spans="68:68" customFormat="1">
      <c r="BP187912" s="90"/>
    </row>
    <row r="187913" spans="68:68" customFormat="1">
      <c r="BP187913" s="90"/>
    </row>
    <row r="187914" spans="68:68" customFormat="1">
      <c r="BP187914" s="90"/>
    </row>
    <row r="187915" spans="68:68" customFormat="1">
      <c r="BP187915" s="90"/>
    </row>
    <row r="187916" spans="68:68" customFormat="1">
      <c r="BP187916" s="90"/>
    </row>
    <row r="187917" spans="68:68" customFormat="1">
      <c r="BP187917" s="90"/>
    </row>
    <row r="187918" spans="68:68" customFormat="1">
      <c r="BP187918" s="90"/>
    </row>
    <row r="187919" spans="68:68" customFormat="1">
      <c r="BP187919" s="90"/>
    </row>
    <row r="187920" spans="68:68" customFormat="1">
      <c r="BP187920" s="90"/>
    </row>
    <row r="187921" spans="68:68" customFormat="1">
      <c r="BP187921" s="90"/>
    </row>
    <row r="187922" spans="68:68" customFormat="1">
      <c r="BP187922" s="90"/>
    </row>
    <row r="187923" spans="68:68" customFormat="1">
      <c r="BP187923" s="90"/>
    </row>
    <row r="187924" spans="68:68" customFormat="1">
      <c r="BP187924" s="90"/>
    </row>
    <row r="187925" spans="68:68" customFormat="1">
      <c r="BP187925" s="90"/>
    </row>
    <row r="187926" spans="68:68" customFormat="1">
      <c r="BP187926" s="90"/>
    </row>
    <row r="187927" spans="68:68" customFormat="1">
      <c r="BP187927" s="90"/>
    </row>
    <row r="187928" spans="68:68" customFormat="1">
      <c r="BP187928" s="90"/>
    </row>
    <row r="187929" spans="68:68" customFormat="1">
      <c r="BP187929" s="90"/>
    </row>
    <row r="187930" spans="68:68" customFormat="1">
      <c r="BP187930" s="90"/>
    </row>
    <row r="187931" spans="68:68" customFormat="1">
      <c r="BP187931" s="90"/>
    </row>
    <row r="187932" spans="68:68" customFormat="1">
      <c r="BP187932" s="90"/>
    </row>
    <row r="187933" spans="68:68" customFormat="1">
      <c r="BP187933" s="90"/>
    </row>
    <row r="187934" spans="68:68" customFormat="1">
      <c r="BP187934" s="90"/>
    </row>
    <row r="187935" spans="68:68" customFormat="1">
      <c r="BP187935" s="90"/>
    </row>
    <row r="187936" spans="68:68" customFormat="1">
      <c r="BP187936" s="90"/>
    </row>
    <row r="187937" spans="68:68" customFormat="1">
      <c r="BP187937" s="90"/>
    </row>
    <row r="187938" spans="68:68" customFormat="1">
      <c r="BP187938" s="90"/>
    </row>
    <row r="187939" spans="68:68" customFormat="1">
      <c r="BP187939" s="90"/>
    </row>
    <row r="187940" spans="68:68" customFormat="1">
      <c r="BP187940" s="90"/>
    </row>
    <row r="187941" spans="68:68" customFormat="1">
      <c r="BP187941" s="90"/>
    </row>
    <row r="187942" spans="68:68" customFormat="1">
      <c r="BP187942" s="90"/>
    </row>
    <row r="187943" spans="68:68" customFormat="1">
      <c r="BP187943" s="90"/>
    </row>
    <row r="187944" spans="68:68" customFormat="1">
      <c r="BP187944" s="90"/>
    </row>
    <row r="187945" spans="68:68" customFormat="1">
      <c r="BP187945" s="90"/>
    </row>
    <row r="187946" spans="68:68" customFormat="1">
      <c r="BP187946" s="90"/>
    </row>
    <row r="187947" spans="68:68" customFormat="1">
      <c r="BP187947" s="90"/>
    </row>
    <row r="187948" spans="68:68" customFormat="1">
      <c r="BP187948" s="90"/>
    </row>
    <row r="187949" spans="68:68" customFormat="1">
      <c r="BP187949" s="90"/>
    </row>
    <row r="187950" spans="68:68" customFormat="1">
      <c r="BP187950" s="90"/>
    </row>
    <row r="187951" spans="68:68" customFormat="1">
      <c r="BP187951" s="90"/>
    </row>
    <row r="187952" spans="68:68" customFormat="1">
      <c r="BP187952" s="90"/>
    </row>
    <row r="187953" spans="68:68" customFormat="1">
      <c r="BP187953" s="90"/>
    </row>
    <row r="187954" spans="68:68" customFormat="1">
      <c r="BP187954" s="90"/>
    </row>
    <row r="187955" spans="68:68" customFormat="1">
      <c r="BP187955" s="90"/>
    </row>
    <row r="187956" spans="68:68" customFormat="1">
      <c r="BP187956" s="90"/>
    </row>
    <row r="187957" spans="68:68" customFormat="1">
      <c r="BP187957" s="90"/>
    </row>
    <row r="187958" spans="68:68" customFormat="1">
      <c r="BP187958" s="90"/>
    </row>
    <row r="187959" spans="68:68" customFormat="1">
      <c r="BP187959" s="90"/>
    </row>
    <row r="187960" spans="68:68" customFormat="1">
      <c r="BP187960" s="90"/>
    </row>
    <row r="187961" spans="68:68" customFormat="1">
      <c r="BP187961" s="90"/>
    </row>
    <row r="187962" spans="68:68" customFormat="1">
      <c r="BP187962" s="90"/>
    </row>
    <row r="187963" spans="68:68" customFormat="1">
      <c r="BP187963" s="90"/>
    </row>
    <row r="187964" spans="68:68" customFormat="1">
      <c r="BP187964" s="90"/>
    </row>
    <row r="187965" spans="68:68" customFormat="1">
      <c r="BP187965" s="90"/>
    </row>
    <row r="187966" spans="68:68" customFormat="1">
      <c r="BP187966" s="90"/>
    </row>
    <row r="187967" spans="68:68" customFormat="1">
      <c r="BP187967" s="90"/>
    </row>
    <row r="187968" spans="68:68" customFormat="1">
      <c r="BP187968" s="90"/>
    </row>
    <row r="187969" spans="68:68" customFormat="1">
      <c r="BP187969" s="90"/>
    </row>
    <row r="187970" spans="68:68" customFormat="1">
      <c r="BP187970" s="90"/>
    </row>
    <row r="187971" spans="68:68" customFormat="1">
      <c r="BP187971" s="90"/>
    </row>
    <row r="187972" spans="68:68" customFormat="1">
      <c r="BP187972" s="90"/>
    </row>
    <row r="187973" spans="68:68" customFormat="1">
      <c r="BP187973" s="90"/>
    </row>
    <row r="187974" spans="68:68" customFormat="1">
      <c r="BP187974" s="90"/>
    </row>
    <row r="187975" spans="68:68" customFormat="1">
      <c r="BP187975" s="90"/>
    </row>
    <row r="187976" spans="68:68" customFormat="1">
      <c r="BP187976" s="90"/>
    </row>
    <row r="187977" spans="68:68" customFormat="1">
      <c r="BP187977" s="90"/>
    </row>
    <row r="187978" spans="68:68" customFormat="1">
      <c r="BP187978" s="90"/>
    </row>
    <row r="187979" spans="68:68" customFormat="1">
      <c r="BP187979" s="90"/>
    </row>
    <row r="187980" spans="68:68" customFormat="1">
      <c r="BP187980" s="90"/>
    </row>
    <row r="187981" spans="68:68" customFormat="1">
      <c r="BP187981" s="90"/>
    </row>
    <row r="187982" spans="68:68" customFormat="1">
      <c r="BP187982" s="90"/>
    </row>
    <row r="187983" spans="68:68" customFormat="1">
      <c r="BP187983" s="90"/>
    </row>
    <row r="187984" spans="68:68" customFormat="1">
      <c r="BP187984" s="90"/>
    </row>
    <row r="187985" spans="68:68" customFormat="1">
      <c r="BP187985" s="90"/>
    </row>
    <row r="187986" spans="68:68" customFormat="1">
      <c r="BP187986" s="90"/>
    </row>
    <row r="187987" spans="68:68" customFormat="1">
      <c r="BP187987" s="90"/>
    </row>
    <row r="187988" spans="68:68" customFormat="1">
      <c r="BP187988" s="90"/>
    </row>
    <row r="187989" spans="68:68" customFormat="1">
      <c r="BP187989" s="90"/>
    </row>
    <row r="187990" spans="68:68" customFormat="1">
      <c r="BP187990" s="90"/>
    </row>
    <row r="187991" spans="68:68" customFormat="1">
      <c r="BP187991" s="90"/>
    </row>
    <row r="187992" spans="68:68" customFormat="1">
      <c r="BP187992" s="90"/>
    </row>
    <row r="187993" spans="68:68" customFormat="1">
      <c r="BP187993" s="90"/>
    </row>
    <row r="187994" spans="68:68" customFormat="1">
      <c r="BP187994" s="90"/>
    </row>
    <row r="187995" spans="68:68" customFormat="1">
      <c r="BP187995" s="90"/>
    </row>
    <row r="187996" spans="68:68" customFormat="1">
      <c r="BP187996" s="90"/>
    </row>
    <row r="187997" spans="68:68" customFormat="1">
      <c r="BP187997" s="90"/>
    </row>
    <row r="187998" spans="68:68" customFormat="1">
      <c r="BP187998" s="90"/>
    </row>
    <row r="187999" spans="68:68" customFormat="1">
      <c r="BP187999" s="90"/>
    </row>
    <row r="188000" spans="68:68" customFormat="1">
      <c r="BP188000" s="90"/>
    </row>
    <row r="188001" spans="68:68" customFormat="1">
      <c r="BP188001" s="90"/>
    </row>
    <row r="188002" spans="68:68" customFormat="1">
      <c r="BP188002" s="90"/>
    </row>
    <row r="188003" spans="68:68" customFormat="1">
      <c r="BP188003" s="90"/>
    </row>
    <row r="188004" spans="68:68" customFormat="1">
      <c r="BP188004" s="90"/>
    </row>
    <row r="188005" spans="68:68" customFormat="1">
      <c r="BP188005" s="90"/>
    </row>
    <row r="188006" spans="68:68" customFormat="1">
      <c r="BP188006" s="90"/>
    </row>
    <row r="188007" spans="68:68" customFormat="1">
      <c r="BP188007" s="90"/>
    </row>
    <row r="188008" spans="68:68" customFormat="1">
      <c r="BP188008" s="90"/>
    </row>
    <row r="188009" spans="68:68" customFormat="1">
      <c r="BP188009" s="90"/>
    </row>
    <row r="188010" spans="68:68" customFormat="1">
      <c r="BP188010" s="90"/>
    </row>
    <row r="188011" spans="68:68" customFormat="1">
      <c r="BP188011" s="90"/>
    </row>
    <row r="188012" spans="68:68" customFormat="1">
      <c r="BP188012" s="90"/>
    </row>
    <row r="188013" spans="68:68" customFormat="1">
      <c r="BP188013" s="90"/>
    </row>
    <row r="188014" spans="68:68" customFormat="1">
      <c r="BP188014" s="90"/>
    </row>
    <row r="188015" spans="68:68" customFormat="1">
      <c r="BP188015" s="90"/>
    </row>
    <row r="188016" spans="68:68" customFormat="1">
      <c r="BP188016" s="90"/>
    </row>
    <row r="188017" spans="68:68" customFormat="1">
      <c r="BP188017" s="90"/>
    </row>
    <row r="188018" spans="68:68" customFormat="1">
      <c r="BP188018" s="90"/>
    </row>
    <row r="188019" spans="68:68" customFormat="1">
      <c r="BP188019" s="90"/>
    </row>
    <row r="188020" spans="68:68" customFormat="1">
      <c r="BP188020" s="90"/>
    </row>
    <row r="188021" spans="68:68" customFormat="1">
      <c r="BP188021" s="90"/>
    </row>
    <row r="188022" spans="68:68" customFormat="1">
      <c r="BP188022" s="90"/>
    </row>
    <row r="188023" spans="68:68" customFormat="1">
      <c r="BP188023" s="90"/>
    </row>
    <row r="188024" spans="68:68" customFormat="1">
      <c r="BP188024" s="90"/>
    </row>
    <row r="188025" spans="68:68" customFormat="1">
      <c r="BP188025" s="90"/>
    </row>
    <row r="188026" spans="68:68" customFormat="1">
      <c r="BP188026" s="90"/>
    </row>
    <row r="188027" spans="68:68" customFormat="1">
      <c r="BP188027" s="90"/>
    </row>
    <row r="188028" spans="68:68" customFormat="1">
      <c r="BP188028" s="90"/>
    </row>
    <row r="188029" spans="68:68" customFormat="1">
      <c r="BP188029" s="90"/>
    </row>
    <row r="188030" spans="68:68" customFormat="1">
      <c r="BP188030" s="90"/>
    </row>
    <row r="188031" spans="68:68" customFormat="1">
      <c r="BP188031" s="90"/>
    </row>
    <row r="188032" spans="68:68" customFormat="1">
      <c r="BP188032" s="90"/>
    </row>
    <row r="188033" spans="68:68" customFormat="1">
      <c r="BP188033" s="90"/>
    </row>
    <row r="188034" spans="68:68" customFormat="1">
      <c r="BP188034" s="90"/>
    </row>
    <row r="188035" spans="68:68" customFormat="1">
      <c r="BP188035" s="90"/>
    </row>
    <row r="188036" spans="68:68" customFormat="1">
      <c r="BP188036" s="90"/>
    </row>
    <row r="188037" spans="68:68" customFormat="1">
      <c r="BP188037" s="90"/>
    </row>
    <row r="188038" spans="68:68" customFormat="1">
      <c r="BP188038" s="90"/>
    </row>
    <row r="188039" spans="68:68" customFormat="1">
      <c r="BP188039" s="90"/>
    </row>
    <row r="188040" spans="68:68" customFormat="1">
      <c r="BP188040" s="90"/>
    </row>
    <row r="188041" spans="68:68" customFormat="1">
      <c r="BP188041" s="90"/>
    </row>
    <row r="188042" spans="68:68" customFormat="1">
      <c r="BP188042" s="90"/>
    </row>
    <row r="188043" spans="68:68" customFormat="1">
      <c r="BP188043" s="90"/>
    </row>
    <row r="188044" spans="68:68" customFormat="1">
      <c r="BP188044" s="90"/>
    </row>
    <row r="188045" spans="68:68" customFormat="1">
      <c r="BP188045" s="90"/>
    </row>
    <row r="188046" spans="68:68" customFormat="1">
      <c r="BP188046" s="90"/>
    </row>
    <row r="188047" spans="68:68" customFormat="1">
      <c r="BP188047" s="90"/>
    </row>
    <row r="188048" spans="68:68" customFormat="1">
      <c r="BP188048" s="90"/>
    </row>
    <row r="188049" spans="68:68" customFormat="1">
      <c r="BP188049" s="90"/>
    </row>
    <row r="188050" spans="68:68" customFormat="1">
      <c r="BP188050" s="90"/>
    </row>
    <row r="188051" spans="68:68" customFormat="1">
      <c r="BP188051" s="90"/>
    </row>
    <row r="188052" spans="68:68" customFormat="1">
      <c r="BP188052" s="90"/>
    </row>
    <row r="188053" spans="68:68" customFormat="1">
      <c r="BP188053" s="90"/>
    </row>
    <row r="188054" spans="68:68" customFormat="1">
      <c r="BP188054" s="90"/>
    </row>
    <row r="188055" spans="68:68" customFormat="1">
      <c r="BP188055" s="90"/>
    </row>
    <row r="188056" spans="68:68" customFormat="1">
      <c r="BP188056" s="90"/>
    </row>
    <row r="188057" spans="68:68" customFormat="1">
      <c r="BP188057" s="90"/>
    </row>
    <row r="188058" spans="68:68" customFormat="1">
      <c r="BP188058" s="90"/>
    </row>
    <row r="188059" spans="68:68" customFormat="1">
      <c r="BP188059" s="90"/>
    </row>
    <row r="188060" spans="68:68" customFormat="1">
      <c r="BP188060" s="90"/>
    </row>
    <row r="188061" spans="68:68" customFormat="1">
      <c r="BP188061" s="90"/>
    </row>
    <row r="188062" spans="68:68" customFormat="1">
      <c r="BP188062" s="90"/>
    </row>
    <row r="188063" spans="68:68" customFormat="1">
      <c r="BP188063" s="90"/>
    </row>
    <row r="188064" spans="68:68" customFormat="1">
      <c r="BP188064" s="90"/>
    </row>
    <row r="188065" spans="68:68" customFormat="1">
      <c r="BP188065" s="90"/>
    </row>
    <row r="188066" spans="68:68" customFormat="1">
      <c r="BP188066" s="90"/>
    </row>
    <row r="188067" spans="68:68" customFormat="1">
      <c r="BP188067" s="90"/>
    </row>
    <row r="188068" spans="68:68" customFormat="1">
      <c r="BP188068" s="90"/>
    </row>
    <row r="188069" spans="68:68" customFormat="1">
      <c r="BP188069" s="90"/>
    </row>
    <row r="188070" spans="68:68" customFormat="1">
      <c r="BP188070" s="90"/>
    </row>
    <row r="188071" spans="68:68" customFormat="1">
      <c r="BP188071" s="90"/>
    </row>
    <row r="188072" spans="68:68" customFormat="1">
      <c r="BP188072" s="90"/>
    </row>
    <row r="188073" spans="68:68" customFormat="1">
      <c r="BP188073" s="90"/>
    </row>
    <row r="188074" spans="68:68" customFormat="1">
      <c r="BP188074" s="90"/>
    </row>
    <row r="188075" spans="68:68" customFormat="1">
      <c r="BP188075" s="90"/>
    </row>
    <row r="188076" spans="68:68" customFormat="1">
      <c r="BP188076" s="90"/>
    </row>
    <row r="188077" spans="68:68" customFormat="1">
      <c r="BP188077" s="90"/>
    </row>
    <row r="188078" spans="68:68" customFormat="1">
      <c r="BP188078" s="90"/>
    </row>
    <row r="188079" spans="68:68" customFormat="1">
      <c r="BP188079" s="90"/>
    </row>
    <row r="188080" spans="68:68" customFormat="1">
      <c r="BP188080" s="90"/>
    </row>
    <row r="188081" spans="68:68" customFormat="1">
      <c r="BP188081" s="90"/>
    </row>
    <row r="188082" spans="68:68" customFormat="1">
      <c r="BP188082" s="90"/>
    </row>
    <row r="188083" spans="68:68" customFormat="1">
      <c r="BP188083" s="90"/>
    </row>
    <row r="188084" spans="68:68" customFormat="1">
      <c r="BP188084" s="90"/>
    </row>
    <row r="188085" spans="68:68" customFormat="1">
      <c r="BP188085" s="90"/>
    </row>
    <row r="188086" spans="68:68" customFormat="1">
      <c r="BP188086" s="90"/>
    </row>
    <row r="188087" spans="68:68" customFormat="1">
      <c r="BP188087" s="90"/>
    </row>
    <row r="188088" spans="68:68" customFormat="1">
      <c r="BP188088" s="90"/>
    </row>
    <row r="188089" spans="68:68" customFormat="1">
      <c r="BP188089" s="90"/>
    </row>
    <row r="188090" spans="68:68" customFormat="1">
      <c r="BP188090" s="90"/>
    </row>
    <row r="188091" spans="68:68" customFormat="1">
      <c r="BP188091" s="90"/>
    </row>
    <row r="188092" spans="68:68" customFormat="1">
      <c r="BP188092" s="90"/>
    </row>
    <row r="188093" spans="68:68" customFormat="1">
      <c r="BP188093" s="90"/>
    </row>
    <row r="188094" spans="68:68" customFormat="1">
      <c r="BP188094" s="90"/>
    </row>
    <row r="188095" spans="68:68" customFormat="1">
      <c r="BP188095" s="90"/>
    </row>
    <row r="188096" spans="68:68" customFormat="1">
      <c r="BP188096" s="90"/>
    </row>
    <row r="188097" spans="68:68" customFormat="1">
      <c r="BP188097" s="90"/>
    </row>
    <row r="188098" spans="68:68" customFormat="1">
      <c r="BP188098" s="90"/>
    </row>
    <row r="188099" spans="68:68" customFormat="1">
      <c r="BP188099" s="90"/>
    </row>
    <row r="188100" spans="68:68" customFormat="1">
      <c r="BP188100" s="90"/>
    </row>
    <row r="188101" spans="68:68" customFormat="1">
      <c r="BP188101" s="90"/>
    </row>
    <row r="188102" spans="68:68" customFormat="1">
      <c r="BP188102" s="90"/>
    </row>
    <row r="188103" spans="68:68" customFormat="1">
      <c r="BP188103" s="90"/>
    </row>
    <row r="188104" spans="68:68" customFormat="1">
      <c r="BP188104" s="90"/>
    </row>
    <row r="188105" spans="68:68" customFormat="1">
      <c r="BP188105" s="90"/>
    </row>
    <row r="188106" spans="68:68" customFormat="1">
      <c r="BP188106" s="90"/>
    </row>
    <row r="188107" spans="68:68" customFormat="1">
      <c r="BP188107" s="90"/>
    </row>
    <row r="188108" spans="68:68" customFormat="1">
      <c r="BP188108" s="90"/>
    </row>
    <row r="188109" spans="68:68" customFormat="1">
      <c r="BP188109" s="90"/>
    </row>
    <row r="188110" spans="68:68" customFormat="1">
      <c r="BP188110" s="90"/>
    </row>
    <row r="188111" spans="68:68" customFormat="1">
      <c r="BP188111" s="90"/>
    </row>
    <row r="188112" spans="68:68" customFormat="1">
      <c r="BP188112" s="90"/>
    </row>
    <row r="188113" spans="68:68" customFormat="1">
      <c r="BP188113" s="90"/>
    </row>
    <row r="188114" spans="68:68" customFormat="1">
      <c r="BP188114" s="90"/>
    </row>
    <row r="188115" spans="68:68" customFormat="1">
      <c r="BP188115" s="90"/>
    </row>
    <row r="188116" spans="68:68" customFormat="1">
      <c r="BP188116" s="90"/>
    </row>
    <row r="188117" spans="68:68" customFormat="1">
      <c r="BP188117" s="90"/>
    </row>
    <row r="188118" spans="68:68" customFormat="1">
      <c r="BP188118" s="90"/>
    </row>
    <row r="188119" spans="68:68" customFormat="1">
      <c r="BP188119" s="90"/>
    </row>
    <row r="188120" spans="68:68" customFormat="1">
      <c r="BP188120" s="90"/>
    </row>
    <row r="188121" spans="68:68" customFormat="1">
      <c r="BP188121" s="90"/>
    </row>
    <row r="188122" spans="68:68" customFormat="1">
      <c r="BP188122" s="90"/>
    </row>
    <row r="188123" spans="68:68" customFormat="1">
      <c r="BP188123" s="90"/>
    </row>
    <row r="188124" spans="68:68" customFormat="1">
      <c r="BP188124" s="90"/>
    </row>
    <row r="188125" spans="68:68" customFormat="1">
      <c r="BP188125" s="90"/>
    </row>
    <row r="188126" spans="68:68" customFormat="1">
      <c r="BP188126" s="90"/>
    </row>
    <row r="188127" spans="68:68" customFormat="1">
      <c r="BP188127" s="90"/>
    </row>
    <row r="188128" spans="68:68" customFormat="1">
      <c r="BP188128" s="90"/>
    </row>
    <row r="188129" spans="68:68" customFormat="1">
      <c r="BP188129" s="90"/>
    </row>
    <row r="188130" spans="68:68" customFormat="1">
      <c r="BP188130" s="90"/>
    </row>
    <row r="188131" spans="68:68" customFormat="1">
      <c r="BP188131" s="90"/>
    </row>
    <row r="188132" spans="68:68" customFormat="1">
      <c r="BP188132" s="90"/>
    </row>
    <row r="188133" spans="68:68" customFormat="1">
      <c r="BP188133" s="90"/>
    </row>
    <row r="188134" spans="68:68" customFormat="1">
      <c r="BP188134" s="90"/>
    </row>
    <row r="188135" spans="68:68" customFormat="1">
      <c r="BP188135" s="90"/>
    </row>
    <row r="188136" spans="68:68" customFormat="1">
      <c r="BP188136" s="90"/>
    </row>
    <row r="188137" spans="68:68" customFormat="1">
      <c r="BP188137" s="90"/>
    </row>
    <row r="188138" spans="68:68" customFormat="1">
      <c r="BP188138" s="90"/>
    </row>
    <row r="188139" spans="68:68" customFormat="1">
      <c r="BP188139" s="90"/>
    </row>
    <row r="188140" spans="68:68" customFormat="1">
      <c r="BP188140" s="90"/>
    </row>
    <row r="188141" spans="68:68" customFormat="1">
      <c r="BP188141" s="90"/>
    </row>
    <row r="188142" spans="68:68" customFormat="1">
      <c r="BP188142" s="90"/>
    </row>
    <row r="188143" spans="68:68" customFormat="1">
      <c r="BP188143" s="90"/>
    </row>
    <row r="188144" spans="68:68" customFormat="1">
      <c r="BP188144" s="90"/>
    </row>
    <row r="188145" spans="68:68" customFormat="1">
      <c r="BP188145" s="90"/>
    </row>
    <row r="188146" spans="68:68" customFormat="1">
      <c r="BP188146" s="90"/>
    </row>
    <row r="188147" spans="68:68" customFormat="1">
      <c r="BP188147" s="90"/>
    </row>
    <row r="188148" spans="68:68" customFormat="1">
      <c r="BP188148" s="90"/>
    </row>
    <row r="188149" spans="68:68" customFormat="1">
      <c r="BP188149" s="90"/>
    </row>
    <row r="188150" spans="68:68" customFormat="1">
      <c r="BP188150" s="90"/>
    </row>
    <row r="188151" spans="68:68" customFormat="1">
      <c r="BP188151" s="90"/>
    </row>
    <row r="188152" spans="68:68" customFormat="1">
      <c r="BP188152" s="90"/>
    </row>
    <row r="188153" spans="68:68" customFormat="1">
      <c r="BP188153" s="90"/>
    </row>
    <row r="188154" spans="68:68" customFormat="1">
      <c r="BP188154" s="90"/>
    </row>
    <row r="188155" spans="68:68" customFormat="1">
      <c r="BP188155" s="90"/>
    </row>
    <row r="188156" spans="68:68" customFormat="1">
      <c r="BP188156" s="90"/>
    </row>
    <row r="188157" spans="68:68" customFormat="1">
      <c r="BP188157" s="90"/>
    </row>
    <row r="188158" spans="68:68" customFormat="1">
      <c r="BP188158" s="90"/>
    </row>
    <row r="188159" spans="68:68" customFormat="1">
      <c r="BP188159" s="90"/>
    </row>
    <row r="188160" spans="68:68" customFormat="1">
      <c r="BP188160" s="90"/>
    </row>
    <row r="188161" spans="68:68" customFormat="1">
      <c r="BP188161" s="90"/>
    </row>
    <row r="188162" spans="68:68" customFormat="1">
      <c r="BP188162" s="90"/>
    </row>
    <row r="188163" spans="68:68" customFormat="1">
      <c r="BP188163" s="90"/>
    </row>
    <row r="188164" spans="68:68" customFormat="1">
      <c r="BP188164" s="90"/>
    </row>
    <row r="188165" spans="68:68" customFormat="1">
      <c r="BP188165" s="90"/>
    </row>
    <row r="188166" spans="68:68" customFormat="1">
      <c r="BP188166" s="90"/>
    </row>
    <row r="188167" spans="68:68" customFormat="1">
      <c r="BP188167" s="90"/>
    </row>
    <row r="188168" spans="68:68" customFormat="1">
      <c r="BP188168" s="90"/>
    </row>
    <row r="188169" spans="68:68" customFormat="1">
      <c r="BP188169" s="90"/>
    </row>
    <row r="188170" spans="68:68" customFormat="1">
      <c r="BP188170" s="90"/>
    </row>
    <row r="188171" spans="68:68" customFormat="1">
      <c r="BP188171" s="90"/>
    </row>
    <row r="188172" spans="68:68" customFormat="1">
      <c r="BP188172" s="90"/>
    </row>
    <row r="188173" spans="68:68" customFormat="1">
      <c r="BP188173" s="90"/>
    </row>
    <row r="188174" spans="68:68" customFormat="1">
      <c r="BP188174" s="90"/>
    </row>
    <row r="188175" spans="68:68" customFormat="1">
      <c r="BP188175" s="90"/>
    </row>
    <row r="188176" spans="68:68" customFormat="1">
      <c r="BP188176" s="90"/>
    </row>
    <row r="188177" spans="68:68" customFormat="1">
      <c r="BP188177" s="90"/>
    </row>
    <row r="188178" spans="68:68" customFormat="1">
      <c r="BP188178" s="90"/>
    </row>
    <row r="188179" spans="68:68" customFormat="1">
      <c r="BP188179" s="90"/>
    </row>
    <row r="188180" spans="68:68" customFormat="1">
      <c r="BP188180" s="90"/>
    </row>
    <row r="188181" spans="68:68" customFormat="1">
      <c r="BP188181" s="90"/>
    </row>
    <row r="188182" spans="68:68" customFormat="1">
      <c r="BP188182" s="90"/>
    </row>
    <row r="188183" spans="68:68" customFormat="1">
      <c r="BP188183" s="90"/>
    </row>
    <row r="188184" spans="68:68" customFormat="1">
      <c r="BP188184" s="90"/>
    </row>
    <row r="188185" spans="68:68" customFormat="1">
      <c r="BP188185" s="90"/>
    </row>
    <row r="188186" spans="68:68" customFormat="1">
      <c r="BP188186" s="90"/>
    </row>
    <row r="188187" spans="68:68" customFormat="1">
      <c r="BP188187" s="90"/>
    </row>
    <row r="188188" spans="68:68" customFormat="1">
      <c r="BP188188" s="90"/>
    </row>
    <row r="188189" spans="68:68" customFormat="1">
      <c r="BP188189" s="90"/>
    </row>
    <row r="188190" spans="68:68" customFormat="1">
      <c r="BP188190" s="90"/>
    </row>
    <row r="188191" spans="68:68" customFormat="1">
      <c r="BP188191" s="90"/>
    </row>
    <row r="188192" spans="68:68" customFormat="1">
      <c r="BP188192" s="90"/>
    </row>
    <row r="188193" spans="68:68" customFormat="1">
      <c r="BP188193" s="90"/>
    </row>
    <row r="188194" spans="68:68" customFormat="1">
      <c r="BP188194" s="90"/>
    </row>
    <row r="188195" spans="68:68" customFormat="1">
      <c r="BP188195" s="90"/>
    </row>
    <row r="188196" spans="68:68" customFormat="1">
      <c r="BP188196" s="90"/>
    </row>
    <row r="188197" spans="68:68" customFormat="1">
      <c r="BP188197" s="90"/>
    </row>
    <row r="188198" spans="68:68" customFormat="1">
      <c r="BP188198" s="90"/>
    </row>
    <row r="188199" spans="68:68" customFormat="1">
      <c r="BP188199" s="90"/>
    </row>
    <row r="188200" spans="68:68" customFormat="1">
      <c r="BP188200" s="90"/>
    </row>
    <row r="188201" spans="68:68" customFormat="1">
      <c r="BP188201" s="90"/>
    </row>
    <row r="188202" spans="68:68" customFormat="1">
      <c r="BP188202" s="90"/>
    </row>
    <row r="188203" spans="68:68" customFormat="1">
      <c r="BP188203" s="90"/>
    </row>
    <row r="188204" spans="68:68" customFormat="1">
      <c r="BP188204" s="90"/>
    </row>
    <row r="188205" spans="68:68" customFormat="1">
      <c r="BP188205" s="90"/>
    </row>
    <row r="188206" spans="68:68" customFormat="1">
      <c r="BP188206" s="90"/>
    </row>
    <row r="188207" spans="68:68" customFormat="1">
      <c r="BP188207" s="90"/>
    </row>
    <row r="188208" spans="68:68" customFormat="1">
      <c r="BP188208" s="90"/>
    </row>
    <row r="188209" spans="68:68" customFormat="1">
      <c r="BP188209" s="90"/>
    </row>
    <row r="188210" spans="68:68" customFormat="1">
      <c r="BP188210" s="90"/>
    </row>
    <row r="188211" spans="68:68" customFormat="1">
      <c r="BP188211" s="90"/>
    </row>
    <row r="188212" spans="68:68" customFormat="1">
      <c r="BP188212" s="90"/>
    </row>
    <row r="188213" spans="68:68" customFormat="1">
      <c r="BP188213" s="90"/>
    </row>
    <row r="188214" spans="68:68" customFormat="1">
      <c r="BP188214" s="90"/>
    </row>
    <row r="188215" spans="68:68" customFormat="1">
      <c r="BP188215" s="90"/>
    </row>
    <row r="188216" spans="68:68" customFormat="1">
      <c r="BP188216" s="90"/>
    </row>
    <row r="188217" spans="68:68" customFormat="1">
      <c r="BP188217" s="90"/>
    </row>
    <row r="188218" spans="68:68" customFormat="1">
      <c r="BP188218" s="90"/>
    </row>
    <row r="188219" spans="68:68" customFormat="1">
      <c r="BP188219" s="90"/>
    </row>
    <row r="188220" spans="68:68" customFormat="1">
      <c r="BP188220" s="90"/>
    </row>
    <row r="188221" spans="68:68" customFormat="1">
      <c r="BP188221" s="90"/>
    </row>
    <row r="188222" spans="68:68" customFormat="1">
      <c r="BP188222" s="90"/>
    </row>
    <row r="188223" spans="68:68" customFormat="1">
      <c r="BP188223" s="90"/>
    </row>
    <row r="188224" spans="68:68" customFormat="1">
      <c r="BP188224" s="90"/>
    </row>
    <row r="188225" spans="68:68" customFormat="1">
      <c r="BP188225" s="90"/>
    </row>
    <row r="188226" spans="68:68" customFormat="1">
      <c r="BP188226" s="90"/>
    </row>
    <row r="188227" spans="68:68" customFormat="1">
      <c r="BP188227" s="90"/>
    </row>
    <row r="188228" spans="68:68" customFormat="1">
      <c r="BP188228" s="90"/>
    </row>
    <row r="188229" spans="68:68" customFormat="1">
      <c r="BP188229" s="90"/>
    </row>
    <row r="188230" spans="68:68" customFormat="1">
      <c r="BP188230" s="90"/>
    </row>
    <row r="188231" spans="68:68" customFormat="1">
      <c r="BP188231" s="90"/>
    </row>
    <row r="188232" spans="68:68" customFormat="1">
      <c r="BP188232" s="90"/>
    </row>
    <row r="188233" spans="68:68" customFormat="1">
      <c r="BP188233" s="90"/>
    </row>
    <row r="188234" spans="68:68" customFormat="1">
      <c r="BP188234" s="90"/>
    </row>
    <row r="188235" spans="68:68" customFormat="1">
      <c r="BP188235" s="90"/>
    </row>
    <row r="188236" spans="68:68" customFormat="1">
      <c r="BP188236" s="90"/>
    </row>
    <row r="188237" spans="68:68" customFormat="1">
      <c r="BP188237" s="90"/>
    </row>
    <row r="188238" spans="68:68" customFormat="1">
      <c r="BP188238" s="90"/>
    </row>
    <row r="188239" spans="68:68" customFormat="1">
      <c r="BP188239" s="90"/>
    </row>
    <row r="188240" spans="68:68" customFormat="1">
      <c r="BP188240" s="90"/>
    </row>
    <row r="188241" spans="68:68" customFormat="1">
      <c r="BP188241" s="90"/>
    </row>
    <row r="188242" spans="68:68" customFormat="1">
      <c r="BP188242" s="90"/>
    </row>
    <row r="188243" spans="68:68" customFormat="1">
      <c r="BP188243" s="90"/>
    </row>
    <row r="188244" spans="68:68" customFormat="1">
      <c r="BP188244" s="90"/>
    </row>
    <row r="188245" spans="68:68" customFormat="1">
      <c r="BP188245" s="90"/>
    </row>
    <row r="188246" spans="68:68" customFormat="1">
      <c r="BP188246" s="90"/>
    </row>
    <row r="188247" spans="68:68" customFormat="1">
      <c r="BP188247" s="90"/>
    </row>
    <row r="188248" spans="68:68" customFormat="1">
      <c r="BP188248" s="90"/>
    </row>
    <row r="188249" spans="68:68" customFormat="1">
      <c r="BP188249" s="90"/>
    </row>
    <row r="188250" spans="68:68" customFormat="1">
      <c r="BP188250" s="90"/>
    </row>
    <row r="188251" spans="68:68" customFormat="1">
      <c r="BP188251" s="90"/>
    </row>
    <row r="188252" spans="68:68" customFormat="1">
      <c r="BP188252" s="90"/>
    </row>
    <row r="188253" spans="68:68" customFormat="1">
      <c r="BP188253" s="90"/>
    </row>
    <row r="188254" spans="68:68" customFormat="1">
      <c r="BP188254" s="90"/>
    </row>
    <row r="188255" spans="68:68" customFormat="1">
      <c r="BP188255" s="90"/>
    </row>
    <row r="188256" spans="68:68" customFormat="1">
      <c r="BP188256" s="90"/>
    </row>
    <row r="188257" spans="68:68" customFormat="1">
      <c r="BP188257" s="90"/>
    </row>
    <row r="188258" spans="68:68" customFormat="1">
      <c r="BP188258" s="90"/>
    </row>
    <row r="188259" spans="68:68" customFormat="1">
      <c r="BP188259" s="90"/>
    </row>
    <row r="188260" spans="68:68" customFormat="1">
      <c r="BP188260" s="90"/>
    </row>
    <row r="188261" spans="68:68" customFormat="1">
      <c r="BP188261" s="90"/>
    </row>
    <row r="188262" spans="68:68" customFormat="1">
      <c r="BP188262" s="90"/>
    </row>
    <row r="188263" spans="68:68" customFormat="1">
      <c r="BP188263" s="90"/>
    </row>
    <row r="188264" spans="68:68" customFormat="1">
      <c r="BP188264" s="90"/>
    </row>
    <row r="188265" spans="68:68" customFormat="1">
      <c r="BP188265" s="90"/>
    </row>
    <row r="188266" spans="68:68" customFormat="1">
      <c r="BP188266" s="90"/>
    </row>
    <row r="188267" spans="68:68" customFormat="1">
      <c r="BP188267" s="90"/>
    </row>
    <row r="188268" spans="68:68" customFormat="1">
      <c r="BP188268" s="90"/>
    </row>
    <row r="188269" spans="68:68" customFormat="1">
      <c r="BP188269" s="90"/>
    </row>
    <row r="188270" spans="68:68" customFormat="1">
      <c r="BP188270" s="90"/>
    </row>
    <row r="188271" spans="68:68" customFormat="1">
      <c r="BP188271" s="90"/>
    </row>
    <row r="188272" spans="68:68" customFormat="1">
      <c r="BP188272" s="90"/>
    </row>
    <row r="188273" spans="68:68" customFormat="1">
      <c r="BP188273" s="90"/>
    </row>
    <row r="188274" spans="68:68" customFormat="1">
      <c r="BP188274" s="90"/>
    </row>
    <row r="188275" spans="68:68" customFormat="1">
      <c r="BP188275" s="90"/>
    </row>
    <row r="188276" spans="68:68" customFormat="1">
      <c r="BP188276" s="90"/>
    </row>
    <row r="188277" spans="68:68" customFormat="1">
      <c r="BP188277" s="90"/>
    </row>
    <row r="188278" spans="68:68" customFormat="1">
      <c r="BP188278" s="90"/>
    </row>
    <row r="188279" spans="68:68" customFormat="1">
      <c r="BP188279" s="90"/>
    </row>
    <row r="188280" spans="68:68" customFormat="1">
      <c r="BP188280" s="90"/>
    </row>
    <row r="188281" spans="68:68" customFormat="1">
      <c r="BP188281" s="90"/>
    </row>
    <row r="188282" spans="68:68" customFormat="1">
      <c r="BP188282" s="90"/>
    </row>
    <row r="188283" spans="68:68" customFormat="1">
      <c r="BP188283" s="90"/>
    </row>
    <row r="188284" spans="68:68" customFormat="1">
      <c r="BP188284" s="90"/>
    </row>
    <row r="188285" spans="68:68" customFormat="1">
      <c r="BP188285" s="90"/>
    </row>
    <row r="188286" spans="68:68" customFormat="1">
      <c r="BP188286" s="90"/>
    </row>
    <row r="188287" spans="68:68" customFormat="1">
      <c r="BP188287" s="90"/>
    </row>
    <row r="188288" spans="68:68" customFormat="1">
      <c r="BP188288" s="90"/>
    </row>
    <row r="188289" spans="68:68" customFormat="1">
      <c r="BP188289" s="90"/>
    </row>
    <row r="188290" spans="68:68" customFormat="1">
      <c r="BP188290" s="90"/>
    </row>
    <row r="188291" spans="68:68" customFormat="1">
      <c r="BP188291" s="90"/>
    </row>
    <row r="188292" spans="68:68" customFormat="1">
      <c r="BP188292" s="90"/>
    </row>
    <row r="188293" spans="68:68" customFormat="1">
      <c r="BP188293" s="90"/>
    </row>
    <row r="188294" spans="68:68" customFormat="1">
      <c r="BP188294" s="90"/>
    </row>
    <row r="188295" spans="68:68" customFormat="1">
      <c r="BP188295" s="90"/>
    </row>
    <row r="188296" spans="68:68" customFormat="1">
      <c r="BP188296" s="90"/>
    </row>
    <row r="188297" spans="68:68" customFormat="1">
      <c r="BP188297" s="90"/>
    </row>
    <row r="188298" spans="68:68" customFormat="1">
      <c r="BP188298" s="90"/>
    </row>
    <row r="188299" spans="68:68" customFormat="1">
      <c r="BP188299" s="90"/>
    </row>
    <row r="188300" spans="68:68" customFormat="1">
      <c r="BP188300" s="90"/>
    </row>
    <row r="188301" spans="68:68" customFormat="1">
      <c r="BP188301" s="90"/>
    </row>
    <row r="188302" spans="68:68" customFormat="1">
      <c r="BP188302" s="90"/>
    </row>
    <row r="188303" spans="68:68" customFormat="1">
      <c r="BP188303" s="90"/>
    </row>
    <row r="188304" spans="68:68" customFormat="1">
      <c r="BP188304" s="90"/>
    </row>
    <row r="188305" spans="68:68" customFormat="1">
      <c r="BP188305" s="90"/>
    </row>
    <row r="188306" spans="68:68" customFormat="1">
      <c r="BP188306" s="90"/>
    </row>
    <row r="188307" spans="68:68" customFormat="1">
      <c r="BP188307" s="90"/>
    </row>
    <row r="188308" spans="68:68" customFormat="1">
      <c r="BP188308" s="90"/>
    </row>
    <row r="188309" spans="68:68" customFormat="1">
      <c r="BP188309" s="90"/>
    </row>
    <row r="188310" spans="68:68" customFormat="1">
      <c r="BP188310" s="90"/>
    </row>
    <row r="188311" spans="68:68" customFormat="1">
      <c r="BP188311" s="90"/>
    </row>
    <row r="188312" spans="68:68" customFormat="1">
      <c r="BP188312" s="90"/>
    </row>
    <row r="188313" spans="68:68" customFormat="1">
      <c r="BP188313" s="90"/>
    </row>
    <row r="188314" spans="68:68" customFormat="1">
      <c r="BP188314" s="90"/>
    </row>
    <row r="188315" spans="68:68" customFormat="1">
      <c r="BP188315" s="90"/>
    </row>
    <row r="188316" spans="68:68" customFormat="1">
      <c r="BP188316" s="90"/>
    </row>
    <row r="188317" spans="68:68" customFormat="1">
      <c r="BP188317" s="90"/>
    </row>
    <row r="188318" spans="68:68" customFormat="1">
      <c r="BP188318" s="90"/>
    </row>
    <row r="188319" spans="68:68" customFormat="1">
      <c r="BP188319" s="90"/>
    </row>
    <row r="188320" spans="68:68" customFormat="1">
      <c r="BP188320" s="90"/>
    </row>
    <row r="188321" spans="68:68" customFormat="1">
      <c r="BP188321" s="90"/>
    </row>
    <row r="188322" spans="68:68" customFormat="1">
      <c r="BP188322" s="90"/>
    </row>
    <row r="188323" spans="68:68" customFormat="1">
      <c r="BP188323" s="90"/>
    </row>
    <row r="188324" spans="68:68" customFormat="1">
      <c r="BP188324" s="90"/>
    </row>
    <row r="188325" spans="68:68" customFormat="1">
      <c r="BP188325" s="90"/>
    </row>
    <row r="188326" spans="68:68" customFormat="1">
      <c r="BP188326" s="90"/>
    </row>
    <row r="188327" spans="68:68" customFormat="1">
      <c r="BP188327" s="90"/>
    </row>
    <row r="188328" spans="68:68" customFormat="1">
      <c r="BP188328" s="90"/>
    </row>
    <row r="188329" spans="68:68" customFormat="1">
      <c r="BP188329" s="90"/>
    </row>
    <row r="188330" spans="68:68" customFormat="1">
      <c r="BP188330" s="90"/>
    </row>
    <row r="188331" spans="68:68" customFormat="1">
      <c r="BP188331" s="90"/>
    </row>
    <row r="188332" spans="68:68" customFormat="1">
      <c r="BP188332" s="90"/>
    </row>
    <row r="188333" spans="68:68" customFormat="1">
      <c r="BP188333" s="90"/>
    </row>
    <row r="188334" spans="68:68" customFormat="1">
      <c r="BP188334" s="90"/>
    </row>
    <row r="188335" spans="68:68" customFormat="1">
      <c r="BP188335" s="90"/>
    </row>
    <row r="188336" spans="68:68" customFormat="1">
      <c r="BP188336" s="90"/>
    </row>
    <row r="188337" spans="68:68" customFormat="1">
      <c r="BP188337" s="90"/>
    </row>
    <row r="188338" spans="68:68" customFormat="1">
      <c r="BP188338" s="90"/>
    </row>
    <row r="188339" spans="68:68" customFormat="1">
      <c r="BP188339" s="90"/>
    </row>
    <row r="188340" spans="68:68" customFormat="1">
      <c r="BP188340" s="90"/>
    </row>
    <row r="188341" spans="68:68" customFormat="1">
      <c r="BP188341" s="90"/>
    </row>
    <row r="188342" spans="68:68" customFormat="1">
      <c r="BP188342" s="90"/>
    </row>
    <row r="188343" spans="68:68" customFormat="1">
      <c r="BP188343" s="90"/>
    </row>
    <row r="188344" spans="68:68" customFormat="1">
      <c r="BP188344" s="90"/>
    </row>
    <row r="188345" spans="68:68" customFormat="1">
      <c r="BP188345" s="90"/>
    </row>
    <row r="188346" spans="68:68" customFormat="1">
      <c r="BP188346" s="90"/>
    </row>
    <row r="188347" spans="68:68" customFormat="1">
      <c r="BP188347" s="90"/>
    </row>
    <row r="188348" spans="68:68" customFormat="1">
      <c r="BP188348" s="90"/>
    </row>
    <row r="188349" spans="68:68" customFormat="1">
      <c r="BP188349" s="90"/>
    </row>
    <row r="188350" spans="68:68" customFormat="1">
      <c r="BP188350" s="90"/>
    </row>
    <row r="188351" spans="68:68" customFormat="1">
      <c r="BP188351" s="90"/>
    </row>
    <row r="188352" spans="68:68" customFormat="1">
      <c r="BP188352" s="90"/>
    </row>
    <row r="188353" spans="68:68" customFormat="1">
      <c r="BP188353" s="90"/>
    </row>
    <row r="188354" spans="68:68" customFormat="1">
      <c r="BP188354" s="90"/>
    </row>
    <row r="188355" spans="68:68" customFormat="1">
      <c r="BP188355" s="90"/>
    </row>
    <row r="188356" spans="68:68" customFormat="1">
      <c r="BP188356" s="90"/>
    </row>
    <row r="188357" spans="68:68" customFormat="1">
      <c r="BP188357" s="90"/>
    </row>
    <row r="188358" spans="68:68" customFormat="1">
      <c r="BP188358" s="90"/>
    </row>
    <row r="188359" spans="68:68" customFormat="1">
      <c r="BP188359" s="90"/>
    </row>
    <row r="188360" spans="68:68" customFormat="1">
      <c r="BP188360" s="90"/>
    </row>
    <row r="188361" spans="68:68" customFormat="1">
      <c r="BP188361" s="90"/>
    </row>
    <row r="188362" spans="68:68" customFormat="1">
      <c r="BP188362" s="90"/>
    </row>
    <row r="188363" spans="68:68" customFormat="1">
      <c r="BP188363" s="90"/>
    </row>
    <row r="188364" spans="68:68" customFormat="1">
      <c r="BP188364" s="90"/>
    </row>
    <row r="188365" spans="68:68" customFormat="1">
      <c r="BP188365" s="90"/>
    </row>
    <row r="188366" spans="68:68" customFormat="1">
      <c r="BP188366" s="90"/>
    </row>
    <row r="188367" spans="68:68" customFormat="1">
      <c r="BP188367" s="90"/>
    </row>
    <row r="188368" spans="68:68" customFormat="1">
      <c r="BP188368" s="90"/>
    </row>
    <row r="188369" spans="68:68" customFormat="1">
      <c r="BP188369" s="90"/>
    </row>
    <row r="188370" spans="68:68" customFormat="1">
      <c r="BP188370" s="90"/>
    </row>
    <row r="188371" spans="68:68" customFormat="1">
      <c r="BP188371" s="90"/>
    </row>
    <row r="188372" spans="68:68" customFormat="1">
      <c r="BP188372" s="90"/>
    </row>
    <row r="188373" spans="68:68" customFormat="1">
      <c r="BP188373" s="90"/>
    </row>
    <row r="188374" spans="68:68" customFormat="1">
      <c r="BP188374" s="90"/>
    </row>
    <row r="188375" spans="68:68" customFormat="1">
      <c r="BP188375" s="90"/>
    </row>
    <row r="188376" spans="68:68" customFormat="1">
      <c r="BP188376" s="90"/>
    </row>
    <row r="188377" spans="68:68" customFormat="1">
      <c r="BP188377" s="90"/>
    </row>
    <row r="188378" spans="68:68" customFormat="1">
      <c r="BP188378" s="90"/>
    </row>
    <row r="188379" spans="68:68" customFormat="1">
      <c r="BP188379" s="90"/>
    </row>
    <row r="188380" spans="68:68" customFormat="1">
      <c r="BP188380" s="90"/>
    </row>
    <row r="188381" spans="68:68" customFormat="1">
      <c r="BP188381" s="90"/>
    </row>
    <row r="188382" spans="68:68" customFormat="1">
      <c r="BP188382" s="90"/>
    </row>
    <row r="188383" spans="68:68" customFormat="1">
      <c r="BP188383" s="90"/>
    </row>
    <row r="188384" spans="68:68" customFormat="1">
      <c r="BP188384" s="90"/>
    </row>
    <row r="188385" spans="68:68" customFormat="1">
      <c r="BP188385" s="90"/>
    </row>
    <row r="188386" spans="68:68" customFormat="1">
      <c r="BP188386" s="90"/>
    </row>
    <row r="188387" spans="68:68" customFormat="1">
      <c r="BP188387" s="90"/>
    </row>
    <row r="188388" spans="68:68" customFormat="1">
      <c r="BP188388" s="90"/>
    </row>
    <row r="188389" spans="68:68" customFormat="1">
      <c r="BP188389" s="90"/>
    </row>
    <row r="188390" spans="68:68" customFormat="1">
      <c r="BP188390" s="90"/>
    </row>
    <row r="188391" spans="68:68" customFormat="1">
      <c r="BP188391" s="90"/>
    </row>
    <row r="188392" spans="68:68" customFormat="1">
      <c r="BP188392" s="90"/>
    </row>
    <row r="188393" spans="68:68" customFormat="1">
      <c r="BP188393" s="90"/>
    </row>
    <row r="188394" spans="68:68" customFormat="1">
      <c r="BP188394" s="90"/>
    </row>
    <row r="188395" spans="68:68" customFormat="1">
      <c r="BP188395" s="90"/>
    </row>
    <row r="188396" spans="68:68" customFormat="1">
      <c r="BP188396" s="90"/>
    </row>
    <row r="188397" spans="68:68" customFormat="1">
      <c r="BP188397" s="90"/>
    </row>
    <row r="188398" spans="68:68" customFormat="1">
      <c r="BP188398" s="90"/>
    </row>
    <row r="188399" spans="68:68" customFormat="1">
      <c r="BP188399" s="90"/>
    </row>
    <row r="188400" spans="68:68" customFormat="1">
      <c r="BP188400" s="90"/>
    </row>
    <row r="188401" spans="68:68" customFormat="1">
      <c r="BP188401" s="90"/>
    </row>
    <row r="188402" spans="68:68" customFormat="1">
      <c r="BP188402" s="90"/>
    </row>
    <row r="188403" spans="68:68" customFormat="1">
      <c r="BP188403" s="90"/>
    </row>
    <row r="188404" spans="68:68" customFormat="1">
      <c r="BP188404" s="90"/>
    </row>
    <row r="188405" spans="68:68" customFormat="1">
      <c r="BP188405" s="90"/>
    </row>
    <row r="188406" spans="68:68" customFormat="1">
      <c r="BP188406" s="90"/>
    </row>
    <row r="188407" spans="68:68" customFormat="1">
      <c r="BP188407" s="90"/>
    </row>
    <row r="188408" spans="68:68" customFormat="1">
      <c r="BP188408" s="90"/>
    </row>
    <row r="188409" spans="68:68" customFormat="1">
      <c r="BP188409" s="90"/>
    </row>
    <row r="188410" spans="68:68" customFormat="1">
      <c r="BP188410" s="90"/>
    </row>
    <row r="188411" spans="68:68" customFormat="1">
      <c r="BP188411" s="90"/>
    </row>
    <row r="188412" spans="68:68" customFormat="1">
      <c r="BP188412" s="90"/>
    </row>
    <row r="188413" spans="68:68" customFormat="1">
      <c r="BP188413" s="90"/>
    </row>
    <row r="188414" spans="68:68" customFormat="1">
      <c r="BP188414" s="90"/>
    </row>
    <row r="188415" spans="68:68" customFormat="1">
      <c r="BP188415" s="90"/>
    </row>
    <row r="188416" spans="68:68" customFormat="1">
      <c r="BP188416" s="90"/>
    </row>
    <row r="188417" spans="68:68" customFormat="1">
      <c r="BP188417" s="90"/>
    </row>
    <row r="188418" spans="68:68" customFormat="1">
      <c r="BP188418" s="90"/>
    </row>
    <row r="188419" spans="68:68" customFormat="1">
      <c r="BP188419" s="90"/>
    </row>
    <row r="188420" spans="68:68" customFormat="1">
      <c r="BP188420" s="90"/>
    </row>
    <row r="188421" spans="68:68" customFormat="1">
      <c r="BP188421" s="90"/>
    </row>
    <row r="188422" spans="68:68" customFormat="1">
      <c r="BP188422" s="90"/>
    </row>
    <row r="188423" spans="68:68" customFormat="1">
      <c r="BP188423" s="90"/>
    </row>
    <row r="188424" spans="68:68" customFormat="1">
      <c r="BP188424" s="90"/>
    </row>
    <row r="188425" spans="68:68" customFormat="1">
      <c r="BP188425" s="90"/>
    </row>
    <row r="188426" spans="68:68" customFormat="1">
      <c r="BP188426" s="90"/>
    </row>
    <row r="188427" spans="68:68" customFormat="1">
      <c r="BP188427" s="90"/>
    </row>
    <row r="188428" spans="68:68" customFormat="1">
      <c r="BP188428" s="90"/>
    </row>
    <row r="188429" spans="68:68" customFormat="1">
      <c r="BP188429" s="90"/>
    </row>
    <row r="188430" spans="68:68" customFormat="1">
      <c r="BP188430" s="90"/>
    </row>
    <row r="188431" spans="68:68" customFormat="1">
      <c r="BP188431" s="90"/>
    </row>
    <row r="188432" spans="68:68" customFormat="1">
      <c r="BP188432" s="90"/>
    </row>
    <row r="188433" spans="68:68" customFormat="1">
      <c r="BP188433" s="90"/>
    </row>
    <row r="188434" spans="68:68" customFormat="1">
      <c r="BP188434" s="90"/>
    </row>
    <row r="188435" spans="68:68" customFormat="1">
      <c r="BP188435" s="90"/>
    </row>
    <row r="188436" spans="68:68" customFormat="1">
      <c r="BP188436" s="90"/>
    </row>
    <row r="188437" spans="68:68" customFormat="1">
      <c r="BP188437" s="90"/>
    </row>
    <row r="188438" spans="68:68" customFormat="1">
      <c r="BP188438" s="90"/>
    </row>
    <row r="188439" spans="68:68" customFormat="1">
      <c r="BP188439" s="90"/>
    </row>
    <row r="188440" spans="68:68" customFormat="1">
      <c r="BP188440" s="90"/>
    </row>
    <row r="188441" spans="68:68" customFormat="1">
      <c r="BP188441" s="90"/>
    </row>
    <row r="188442" spans="68:68" customFormat="1">
      <c r="BP188442" s="90"/>
    </row>
    <row r="188443" spans="68:68" customFormat="1">
      <c r="BP188443" s="90"/>
    </row>
    <row r="188444" spans="68:68" customFormat="1">
      <c r="BP188444" s="90"/>
    </row>
    <row r="188445" spans="68:68" customFormat="1">
      <c r="BP188445" s="90"/>
    </row>
    <row r="188446" spans="68:68" customFormat="1">
      <c r="BP188446" s="90"/>
    </row>
    <row r="188447" spans="68:68" customFormat="1">
      <c r="BP188447" s="90"/>
    </row>
    <row r="188448" spans="68:68" customFormat="1">
      <c r="BP188448" s="90"/>
    </row>
    <row r="188449" spans="68:68" customFormat="1">
      <c r="BP188449" s="90"/>
    </row>
    <row r="188450" spans="68:68" customFormat="1">
      <c r="BP188450" s="90"/>
    </row>
    <row r="188451" spans="68:68" customFormat="1">
      <c r="BP188451" s="90"/>
    </row>
    <row r="188452" spans="68:68" customFormat="1">
      <c r="BP188452" s="90"/>
    </row>
    <row r="188453" spans="68:68" customFormat="1">
      <c r="BP188453" s="90"/>
    </row>
    <row r="188454" spans="68:68" customFormat="1">
      <c r="BP188454" s="90"/>
    </row>
    <row r="188455" spans="68:68" customFormat="1">
      <c r="BP188455" s="90"/>
    </row>
    <row r="188456" spans="68:68" customFormat="1">
      <c r="BP188456" s="90"/>
    </row>
    <row r="188457" spans="68:68" customFormat="1">
      <c r="BP188457" s="90"/>
    </row>
    <row r="188458" spans="68:68" customFormat="1">
      <c r="BP188458" s="90"/>
    </row>
    <row r="188459" spans="68:68" customFormat="1">
      <c r="BP188459" s="90"/>
    </row>
    <row r="188460" spans="68:68" customFormat="1">
      <c r="BP188460" s="90"/>
    </row>
    <row r="188461" spans="68:68" customFormat="1">
      <c r="BP188461" s="90"/>
    </row>
    <row r="188462" spans="68:68" customFormat="1">
      <c r="BP188462" s="90"/>
    </row>
    <row r="188463" spans="68:68" customFormat="1">
      <c r="BP188463" s="90"/>
    </row>
    <row r="188464" spans="68:68" customFormat="1">
      <c r="BP188464" s="90"/>
    </row>
    <row r="188465" spans="68:68" customFormat="1">
      <c r="BP188465" s="90"/>
    </row>
    <row r="188466" spans="68:68" customFormat="1">
      <c r="BP188466" s="90"/>
    </row>
    <row r="188467" spans="68:68" customFormat="1">
      <c r="BP188467" s="90"/>
    </row>
    <row r="188468" spans="68:68" customFormat="1">
      <c r="BP188468" s="90"/>
    </row>
    <row r="188469" spans="68:68" customFormat="1">
      <c r="BP188469" s="90"/>
    </row>
    <row r="188470" spans="68:68" customFormat="1">
      <c r="BP188470" s="90"/>
    </row>
    <row r="188471" spans="68:68" customFormat="1">
      <c r="BP188471" s="90"/>
    </row>
    <row r="188472" spans="68:68" customFormat="1">
      <c r="BP188472" s="90"/>
    </row>
    <row r="188473" spans="68:68" customFormat="1">
      <c r="BP188473" s="90"/>
    </row>
    <row r="188474" spans="68:68" customFormat="1">
      <c r="BP188474" s="90"/>
    </row>
    <row r="188475" spans="68:68" customFormat="1">
      <c r="BP188475" s="90"/>
    </row>
    <row r="188476" spans="68:68" customFormat="1">
      <c r="BP188476" s="90"/>
    </row>
    <row r="188477" spans="68:68" customFormat="1">
      <c r="BP188477" s="90"/>
    </row>
    <row r="188478" spans="68:68" customFormat="1">
      <c r="BP188478" s="90"/>
    </row>
    <row r="188479" spans="68:68" customFormat="1">
      <c r="BP188479" s="90"/>
    </row>
    <row r="188480" spans="68:68" customFormat="1">
      <c r="BP188480" s="90"/>
    </row>
    <row r="188481" spans="68:68" customFormat="1">
      <c r="BP188481" s="90"/>
    </row>
    <row r="188482" spans="68:68" customFormat="1">
      <c r="BP188482" s="90"/>
    </row>
    <row r="188483" spans="68:68" customFormat="1">
      <c r="BP188483" s="90"/>
    </row>
    <row r="188484" spans="68:68" customFormat="1">
      <c r="BP188484" s="90"/>
    </row>
    <row r="188485" spans="68:68" customFormat="1">
      <c r="BP188485" s="90"/>
    </row>
    <row r="188486" spans="68:68" customFormat="1">
      <c r="BP188486" s="90"/>
    </row>
    <row r="188487" spans="68:68" customFormat="1">
      <c r="BP188487" s="90"/>
    </row>
    <row r="188488" spans="68:68" customFormat="1">
      <c r="BP188488" s="90"/>
    </row>
    <row r="188489" spans="68:68" customFormat="1">
      <c r="BP188489" s="90"/>
    </row>
    <row r="188490" spans="68:68" customFormat="1">
      <c r="BP188490" s="90"/>
    </row>
    <row r="188491" spans="68:68" customFormat="1">
      <c r="BP188491" s="90"/>
    </row>
    <row r="188492" spans="68:68" customFormat="1">
      <c r="BP188492" s="90"/>
    </row>
    <row r="188493" spans="68:68" customFormat="1">
      <c r="BP188493" s="90"/>
    </row>
    <row r="188494" spans="68:68" customFormat="1">
      <c r="BP188494" s="90"/>
    </row>
    <row r="188495" spans="68:68" customFormat="1">
      <c r="BP188495" s="90"/>
    </row>
    <row r="188496" spans="68:68" customFormat="1">
      <c r="BP188496" s="90"/>
    </row>
    <row r="188497" spans="68:68" customFormat="1">
      <c r="BP188497" s="90"/>
    </row>
    <row r="188498" spans="68:68" customFormat="1">
      <c r="BP188498" s="90"/>
    </row>
    <row r="188499" spans="68:68" customFormat="1">
      <c r="BP188499" s="90"/>
    </row>
    <row r="188500" spans="68:68" customFormat="1">
      <c r="BP188500" s="90"/>
    </row>
    <row r="188501" spans="68:68" customFormat="1">
      <c r="BP188501" s="90"/>
    </row>
    <row r="188502" spans="68:68" customFormat="1">
      <c r="BP188502" s="90"/>
    </row>
    <row r="188503" spans="68:68" customFormat="1">
      <c r="BP188503" s="90"/>
    </row>
    <row r="188504" spans="68:68" customFormat="1">
      <c r="BP188504" s="90"/>
    </row>
    <row r="188505" spans="68:68" customFormat="1">
      <c r="BP188505" s="90"/>
    </row>
    <row r="188506" spans="68:68" customFormat="1">
      <c r="BP188506" s="90"/>
    </row>
    <row r="188507" spans="68:68" customFormat="1">
      <c r="BP188507" s="90"/>
    </row>
    <row r="188508" spans="68:68" customFormat="1">
      <c r="BP188508" s="90"/>
    </row>
    <row r="188509" spans="68:68" customFormat="1">
      <c r="BP188509" s="90"/>
    </row>
    <row r="188510" spans="68:68" customFormat="1">
      <c r="BP188510" s="90"/>
    </row>
    <row r="188511" spans="68:68" customFormat="1">
      <c r="BP188511" s="90"/>
    </row>
    <row r="188512" spans="68:68" customFormat="1">
      <c r="BP188512" s="90"/>
    </row>
    <row r="188513" spans="68:68" customFormat="1">
      <c r="BP188513" s="90"/>
    </row>
    <row r="188514" spans="68:68" customFormat="1">
      <c r="BP188514" s="90"/>
    </row>
    <row r="188515" spans="68:68" customFormat="1">
      <c r="BP188515" s="90"/>
    </row>
    <row r="188516" spans="68:68" customFormat="1">
      <c r="BP188516" s="90"/>
    </row>
    <row r="188517" spans="68:68" customFormat="1">
      <c r="BP188517" s="90"/>
    </row>
    <row r="188518" spans="68:68" customFormat="1">
      <c r="BP188518" s="90"/>
    </row>
    <row r="188519" spans="68:68" customFormat="1">
      <c r="BP188519" s="90"/>
    </row>
    <row r="188520" spans="68:68" customFormat="1">
      <c r="BP188520" s="90"/>
    </row>
    <row r="188521" spans="68:68" customFormat="1">
      <c r="BP188521" s="90"/>
    </row>
    <row r="188522" spans="68:68" customFormat="1">
      <c r="BP188522" s="90"/>
    </row>
    <row r="188523" spans="68:68" customFormat="1">
      <c r="BP188523" s="90"/>
    </row>
    <row r="188524" spans="68:68" customFormat="1">
      <c r="BP188524" s="90"/>
    </row>
    <row r="188525" spans="68:68" customFormat="1">
      <c r="BP188525" s="90"/>
    </row>
    <row r="188526" spans="68:68" customFormat="1">
      <c r="BP188526" s="90"/>
    </row>
    <row r="188527" spans="68:68" customFormat="1">
      <c r="BP188527" s="90"/>
    </row>
    <row r="188528" spans="68:68" customFormat="1">
      <c r="BP188528" s="90"/>
    </row>
    <row r="188529" spans="68:68" customFormat="1">
      <c r="BP188529" s="90"/>
    </row>
    <row r="188530" spans="68:68" customFormat="1">
      <c r="BP188530" s="90"/>
    </row>
    <row r="188531" spans="68:68" customFormat="1">
      <c r="BP188531" s="90"/>
    </row>
    <row r="188532" spans="68:68" customFormat="1">
      <c r="BP188532" s="90"/>
    </row>
    <row r="188533" spans="68:68" customFormat="1">
      <c r="BP188533" s="90"/>
    </row>
    <row r="188534" spans="68:68" customFormat="1">
      <c r="BP188534" s="90"/>
    </row>
    <row r="188535" spans="68:68" customFormat="1">
      <c r="BP188535" s="90"/>
    </row>
    <row r="188536" spans="68:68" customFormat="1">
      <c r="BP188536" s="90"/>
    </row>
    <row r="188537" spans="68:68" customFormat="1">
      <c r="BP188537" s="90"/>
    </row>
    <row r="188538" spans="68:68" customFormat="1">
      <c r="BP188538" s="90"/>
    </row>
    <row r="188539" spans="68:68" customFormat="1">
      <c r="BP188539" s="90"/>
    </row>
    <row r="188540" spans="68:68" customFormat="1">
      <c r="BP188540" s="90"/>
    </row>
    <row r="188541" spans="68:68" customFormat="1">
      <c r="BP188541" s="90"/>
    </row>
    <row r="188542" spans="68:68" customFormat="1">
      <c r="BP188542" s="90"/>
    </row>
    <row r="188543" spans="68:68" customFormat="1">
      <c r="BP188543" s="90"/>
    </row>
    <row r="188544" spans="68:68" customFormat="1">
      <c r="BP188544" s="90"/>
    </row>
    <row r="188545" spans="68:68" customFormat="1">
      <c r="BP188545" s="90"/>
    </row>
    <row r="188546" spans="68:68" customFormat="1">
      <c r="BP188546" s="90"/>
    </row>
    <row r="188547" spans="68:68" customFormat="1">
      <c r="BP188547" s="90"/>
    </row>
    <row r="188548" spans="68:68" customFormat="1">
      <c r="BP188548" s="90"/>
    </row>
    <row r="188549" spans="68:68" customFormat="1">
      <c r="BP188549" s="90"/>
    </row>
    <row r="188550" spans="68:68" customFormat="1">
      <c r="BP188550" s="90"/>
    </row>
    <row r="188551" spans="68:68" customFormat="1">
      <c r="BP188551" s="90"/>
    </row>
    <row r="188552" spans="68:68" customFormat="1">
      <c r="BP188552" s="90"/>
    </row>
    <row r="188553" spans="68:68" customFormat="1">
      <c r="BP188553" s="90"/>
    </row>
    <row r="188554" spans="68:68" customFormat="1">
      <c r="BP188554" s="90"/>
    </row>
    <row r="188555" spans="68:68" customFormat="1">
      <c r="BP188555" s="90"/>
    </row>
    <row r="188556" spans="68:68" customFormat="1">
      <c r="BP188556" s="90"/>
    </row>
    <row r="188557" spans="68:68" customFormat="1">
      <c r="BP188557" s="90"/>
    </row>
    <row r="188558" spans="68:68" customFormat="1">
      <c r="BP188558" s="90"/>
    </row>
    <row r="188559" spans="68:68" customFormat="1">
      <c r="BP188559" s="90"/>
    </row>
    <row r="188560" spans="68:68" customFormat="1">
      <c r="BP188560" s="90"/>
    </row>
    <row r="188561" spans="68:68" customFormat="1">
      <c r="BP188561" s="90"/>
    </row>
    <row r="188562" spans="68:68" customFormat="1">
      <c r="BP188562" s="90"/>
    </row>
    <row r="188563" spans="68:68" customFormat="1">
      <c r="BP188563" s="90"/>
    </row>
    <row r="188564" spans="68:68" customFormat="1">
      <c r="BP188564" s="90"/>
    </row>
    <row r="188565" spans="68:68" customFormat="1">
      <c r="BP188565" s="90"/>
    </row>
    <row r="188566" spans="68:68" customFormat="1">
      <c r="BP188566" s="90"/>
    </row>
    <row r="188567" spans="68:68" customFormat="1">
      <c r="BP188567" s="90"/>
    </row>
    <row r="188568" spans="68:68" customFormat="1">
      <c r="BP188568" s="90"/>
    </row>
    <row r="188569" spans="68:68" customFormat="1">
      <c r="BP188569" s="90"/>
    </row>
    <row r="188570" spans="68:68" customFormat="1">
      <c r="BP188570" s="90"/>
    </row>
    <row r="188571" spans="68:68" customFormat="1">
      <c r="BP188571" s="90"/>
    </row>
    <row r="188572" spans="68:68" customFormat="1">
      <c r="BP188572" s="90"/>
    </row>
    <row r="188573" spans="68:68" customFormat="1">
      <c r="BP188573" s="90"/>
    </row>
    <row r="188574" spans="68:68" customFormat="1">
      <c r="BP188574" s="90"/>
    </row>
    <row r="188575" spans="68:68" customFormat="1">
      <c r="BP188575" s="90"/>
    </row>
    <row r="188576" spans="68:68" customFormat="1">
      <c r="BP188576" s="90"/>
    </row>
    <row r="188577" spans="68:68" customFormat="1">
      <c r="BP188577" s="90"/>
    </row>
    <row r="188578" spans="68:68" customFormat="1">
      <c r="BP188578" s="90"/>
    </row>
    <row r="188579" spans="68:68" customFormat="1">
      <c r="BP188579" s="90"/>
    </row>
    <row r="188580" spans="68:68" customFormat="1">
      <c r="BP188580" s="90"/>
    </row>
    <row r="188581" spans="68:68" customFormat="1">
      <c r="BP188581" s="90"/>
    </row>
    <row r="188582" spans="68:68" customFormat="1">
      <c r="BP188582" s="90"/>
    </row>
    <row r="188583" spans="68:68" customFormat="1">
      <c r="BP188583" s="90"/>
    </row>
    <row r="188584" spans="68:68" customFormat="1">
      <c r="BP188584" s="90"/>
    </row>
    <row r="188585" spans="68:68" customFormat="1">
      <c r="BP188585" s="90"/>
    </row>
    <row r="188586" spans="68:68" customFormat="1">
      <c r="BP188586" s="90"/>
    </row>
    <row r="188587" spans="68:68" customFormat="1">
      <c r="BP188587" s="90"/>
    </row>
    <row r="188588" spans="68:68" customFormat="1">
      <c r="BP188588" s="90"/>
    </row>
    <row r="188589" spans="68:68" customFormat="1">
      <c r="BP188589" s="90"/>
    </row>
    <row r="188590" spans="68:68" customFormat="1">
      <c r="BP188590" s="90"/>
    </row>
    <row r="188591" spans="68:68" customFormat="1">
      <c r="BP188591" s="90"/>
    </row>
    <row r="188592" spans="68:68" customFormat="1">
      <c r="BP188592" s="90"/>
    </row>
    <row r="188593" spans="68:68" customFormat="1">
      <c r="BP188593" s="90"/>
    </row>
    <row r="188594" spans="68:68" customFormat="1">
      <c r="BP188594" s="90"/>
    </row>
    <row r="188595" spans="68:68" customFormat="1">
      <c r="BP188595" s="90"/>
    </row>
    <row r="188596" spans="68:68" customFormat="1">
      <c r="BP188596" s="90"/>
    </row>
    <row r="188597" spans="68:68" customFormat="1">
      <c r="BP188597" s="90"/>
    </row>
    <row r="188598" spans="68:68" customFormat="1">
      <c r="BP188598" s="90"/>
    </row>
    <row r="188599" spans="68:68" customFormat="1">
      <c r="BP188599" s="90"/>
    </row>
    <row r="188600" spans="68:68" customFormat="1">
      <c r="BP188600" s="90"/>
    </row>
    <row r="188601" spans="68:68" customFormat="1">
      <c r="BP188601" s="90"/>
    </row>
    <row r="188602" spans="68:68" customFormat="1">
      <c r="BP188602" s="90"/>
    </row>
    <row r="188603" spans="68:68" customFormat="1">
      <c r="BP188603" s="90"/>
    </row>
    <row r="188604" spans="68:68" customFormat="1">
      <c r="BP188604" s="90"/>
    </row>
    <row r="188605" spans="68:68" customFormat="1">
      <c r="BP188605" s="90"/>
    </row>
    <row r="188606" spans="68:68" customFormat="1">
      <c r="BP188606" s="90"/>
    </row>
    <row r="188607" spans="68:68" customFormat="1">
      <c r="BP188607" s="90"/>
    </row>
    <row r="188608" spans="68:68" customFormat="1">
      <c r="BP188608" s="90"/>
    </row>
    <row r="188609" spans="68:68" customFormat="1">
      <c r="BP188609" s="90"/>
    </row>
    <row r="188610" spans="68:68" customFormat="1">
      <c r="BP188610" s="90"/>
    </row>
    <row r="188611" spans="68:68" customFormat="1">
      <c r="BP188611" s="90"/>
    </row>
    <row r="188612" spans="68:68" customFormat="1">
      <c r="BP188612" s="90"/>
    </row>
    <row r="188613" spans="68:68" customFormat="1">
      <c r="BP188613" s="90"/>
    </row>
    <row r="188614" spans="68:68" customFormat="1">
      <c r="BP188614" s="90"/>
    </row>
    <row r="188615" spans="68:68" customFormat="1">
      <c r="BP188615" s="90"/>
    </row>
    <row r="188616" spans="68:68" customFormat="1">
      <c r="BP188616" s="90"/>
    </row>
    <row r="188617" spans="68:68" customFormat="1">
      <c r="BP188617" s="90"/>
    </row>
    <row r="188618" spans="68:68" customFormat="1">
      <c r="BP188618" s="90"/>
    </row>
    <row r="188619" spans="68:68" customFormat="1">
      <c r="BP188619" s="90"/>
    </row>
    <row r="188620" spans="68:68" customFormat="1">
      <c r="BP188620" s="90"/>
    </row>
    <row r="188621" spans="68:68" customFormat="1">
      <c r="BP188621" s="90"/>
    </row>
    <row r="188622" spans="68:68" customFormat="1">
      <c r="BP188622" s="90"/>
    </row>
    <row r="188623" spans="68:68" customFormat="1">
      <c r="BP188623" s="90"/>
    </row>
    <row r="188624" spans="68:68" customFormat="1">
      <c r="BP188624" s="90"/>
    </row>
    <row r="188625" spans="68:68" customFormat="1">
      <c r="BP188625" s="90"/>
    </row>
    <row r="188626" spans="68:68" customFormat="1">
      <c r="BP188626" s="90"/>
    </row>
    <row r="188627" spans="68:68" customFormat="1">
      <c r="BP188627" s="90"/>
    </row>
    <row r="188628" spans="68:68" customFormat="1">
      <c r="BP188628" s="90"/>
    </row>
    <row r="188629" spans="68:68" customFormat="1">
      <c r="BP188629" s="90"/>
    </row>
    <row r="188630" spans="68:68" customFormat="1">
      <c r="BP188630" s="90"/>
    </row>
    <row r="188631" spans="68:68" customFormat="1">
      <c r="BP188631" s="90"/>
    </row>
    <row r="188632" spans="68:68" customFormat="1">
      <c r="BP188632" s="90"/>
    </row>
    <row r="188633" spans="68:68" customFormat="1">
      <c r="BP188633" s="90"/>
    </row>
    <row r="188634" spans="68:68" customFormat="1">
      <c r="BP188634" s="90"/>
    </row>
    <row r="188635" spans="68:68" customFormat="1">
      <c r="BP188635" s="90"/>
    </row>
    <row r="188636" spans="68:68" customFormat="1">
      <c r="BP188636" s="90"/>
    </row>
    <row r="188637" spans="68:68" customFormat="1">
      <c r="BP188637" s="90"/>
    </row>
    <row r="188638" spans="68:68" customFormat="1">
      <c r="BP188638" s="90"/>
    </row>
    <row r="188639" spans="68:68" customFormat="1">
      <c r="BP188639" s="90"/>
    </row>
    <row r="188640" spans="68:68" customFormat="1">
      <c r="BP188640" s="90"/>
    </row>
    <row r="188641" spans="68:68" customFormat="1">
      <c r="BP188641" s="90"/>
    </row>
    <row r="188642" spans="68:68" customFormat="1">
      <c r="BP188642" s="90"/>
    </row>
    <row r="188643" spans="68:68" customFormat="1">
      <c r="BP188643" s="90"/>
    </row>
    <row r="188644" spans="68:68" customFormat="1">
      <c r="BP188644" s="90"/>
    </row>
    <row r="188645" spans="68:68" customFormat="1">
      <c r="BP188645" s="90"/>
    </row>
    <row r="188646" spans="68:68" customFormat="1">
      <c r="BP188646" s="90"/>
    </row>
    <row r="188647" spans="68:68" customFormat="1">
      <c r="BP188647" s="90"/>
    </row>
    <row r="188648" spans="68:68" customFormat="1">
      <c r="BP188648" s="90"/>
    </row>
    <row r="188649" spans="68:68" customFormat="1">
      <c r="BP188649" s="90"/>
    </row>
    <row r="188650" spans="68:68" customFormat="1">
      <c r="BP188650" s="90"/>
    </row>
    <row r="188651" spans="68:68" customFormat="1">
      <c r="BP188651" s="90"/>
    </row>
    <row r="188652" spans="68:68" customFormat="1">
      <c r="BP188652" s="90"/>
    </row>
    <row r="188653" spans="68:68" customFormat="1">
      <c r="BP188653" s="90"/>
    </row>
    <row r="188654" spans="68:68" customFormat="1">
      <c r="BP188654" s="90"/>
    </row>
    <row r="188655" spans="68:68" customFormat="1">
      <c r="BP188655" s="90"/>
    </row>
    <row r="188656" spans="68:68" customFormat="1">
      <c r="BP188656" s="90"/>
    </row>
    <row r="188657" spans="68:68" customFormat="1">
      <c r="BP188657" s="90"/>
    </row>
    <row r="188658" spans="68:68" customFormat="1">
      <c r="BP188658" s="90"/>
    </row>
    <row r="188659" spans="68:68" customFormat="1">
      <c r="BP188659" s="90"/>
    </row>
    <row r="188660" spans="68:68" customFormat="1">
      <c r="BP188660" s="90"/>
    </row>
    <row r="188661" spans="68:68" customFormat="1">
      <c r="BP188661" s="90"/>
    </row>
    <row r="188662" spans="68:68" customFormat="1">
      <c r="BP188662" s="90"/>
    </row>
    <row r="188663" spans="68:68" customFormat="1">
      <c r="BP188663" s="90"/>
    </row>
    <row r="188664" spans="68:68" customFormat="1">
      <c r="BP188664" s="90"/>
    </row>
    <row r="188665" spans="68:68" customFormat="1">
      <c r="BP188665" s="90"/>
    </row>
    <row r="188666" spans="68:68" customFormat="1">
      <c r="BP188666" s="90"/>
    </row>
    <row r="188667" spans="68:68" customFormat="1">
      <c r="BP188667" s="90"/>
    </row>
    <row r="188668" spans="68:68" customFormat="1">
      <c r="BP188668" s="90"/>
    </row>
    <row r="188669" spans="68:68" customFormat="1">
      <c r="BP188669" s="90"/>
    </row>
    <row r="188670" spans="68:68" customFormat="1">
      <c r="BP188670" s="90"/>
    </row>
    <row r="188671" spans="68:68" customFormat="1">
      <c r="BP188671" s="90"/>
    </row>
    <row r="188672" spans="68:68" customFormat="1">
      <c r="BP188672" s="90"/>
    </row>
    <row r="188673" spans="68:68" customFormat="1">
      <c r="BP188673" s="90"/>
    </row>
    <row r="188674" spans="68:68" customFormat="1">
      <c r="BP188674" s="90"/>
    </row>
    <row r="188675" spans="68:68" customFormat="1">
      <c r="BP188675" s="90"/>
    </row>
    <row r="188676" spans="68:68" customFormat="1">
      <c r="BP188676" s="90"/>
    </row>
    <row r="188677" spans="68:68" customFormat="1">
      <c r="BP188677" s="90"/>
    </row>
    <row r="188678" spans="68:68" customFormat="1">
      <c r="BP188678" s="90"/>
    </row>
    <row r="188679" spans="68:68" customFormat="1">
      <c r="BP188679" s="90"/>
    </row>
    <row r="188680" spans="68:68" customFormat="1">
      <c r="BP188680" s="90"/>
    </row>
    <row r="188681" spans="68:68" customFormat="1">
      <c r="BP188681" s="90"/>
    </row>
    <row r="188682" spans="68:68" customFormat="1">
      <c r="BP188682" s="90"/>
    </row>
    <row r="188683" spans="68:68" customFormat="1">
      <c r="BP188683" s="90"/>
    </row>
    <row r="188684" spans="68:68" customFormat="1">
      <c r="BP188684" s="90"/>
    </row>
    <row r="188685" spans="68:68" customFormat="1">
      <c r="BP188685" s="90"/>
    </row>
    <row r="188686" spans="68:68" customFormat="1">
      <c r="BP188686" s="90"/>
    </row>
    <row r="188687" spans="68:68" customFormat="1">
      <c r="BP188687" s="90"/>
    </row>
    <row r="188688" spans="68:68" customFormat="1">
      <c r="BP188688" s="90"/>
    </row>
    <row r="188689" spans="68:68" customFormat="1">
      <c r="BP188689" s="90"/>
    </row>
    <row r="188690" spans="68:68" customFormat="1">
      <c r="BP188690" s="90"/>
    </row>
    <row r="188691" spans="68:68" customFormat="1">
      <c r="BP188691" s="90"/>
    </row>
    <row r="188692" spans="68:68" customFormat="1">
      <c r="BP188692" s="90"/>
    </row>
    <row r="188693" spans="68:68" customFormat="1">
      <c r="BP188693" s="90"/>
    </row>
    <row r="188694" spans="68:68" customFormat="1">
      <c r="BP188694" s="90"/>
    </row>
    <row r="188695" spans="68:68" customFormat="1">
      <c r="BP188695" s="90"/>
    </row>
    <row r="188696" spans="68:68" customFormat="1">
      <c r="BP188696" s="90"/>
    </row>
    <row r="188697" spans="68:68" customFormat="1">
      <c r="BP188697" s="90"/>
    </row>
    <row r="188698" spans="68:68" customFormat="1">
      <c r="BP188698" s="90"/>
    </row>
    <row r="188699" spans="68:68" customFormat="1">
      <c r="BP188699" s="90"/>
    </row>
    <row r="188700" spans="68:68" customFormat="1">
      <c r="BP188700" s="90"/>
    </row>
    <row r="188701" spans="68:68" customFormat="1">
      <c r="BP188701" s="90"/>
    </row>
    <row r="188702" spans="68:68" customFormat="1">
      <c r="BP188702" s="90"/>
    </row>
    <row r="188703" spans="68:68" customFormat="1">
      <c r="BP188703" s="90"/>
    </row>
    <row r="188704" spans="68:68" customFormat="1">
      <c r="BP188704" s="90"/>
    </row>
    <row r="188705" spans="68:68" customFormat="1">
      <c r="BP188705" s="90"/>
    </row>
    <row r="188706" spans="68:68" customFormat="1">
      <c r="BP188706" s="90"/>
    </row>
    <row r="188707" spans="68:68" customFormat="1">
      <c r="BP188707" s="90"/>
    </row>
    <row r="188708" spans="68:68" customFormat="1">
      <c r="BP188708" s="90"/>
    </row>
    <row r="188709" spans="68:68" customFormat="1">
      <c r="BP188709" s="90"/>
    </row>
    <row r="188710" spans="68:68" customFormat="1">
      <c r="BP188710" s="90"/>
    </row>
    <row r="188711" spans="68:68" customFormat="1">
      <c r="BP188711" s="90"/>
    </row>
    <row r="188712" spans="68:68" customFormat="1">
      <c r="BP188712" s="90"/>
    </row>
    <row r="188713" spans="68:68" customFormat="1">
      <c r="BP188713" s="90"/>
    </row>
    <row r="188714" spans="68:68" customFormat="1">
      <c r="BP188714" s="90"/>
    </row>
    <row r="188715" spans="68:68" customFormat="1">
      <c r="BP188715" s="90"/>
    </row>
    <row r="188716" spans="68:68" customFormat="1">
      <c r="BP188716" s="90"/>
    </row>
    <row r="188717" spans="68:68" customFormat="1">
      <c r="BP188717" s="90"/>
    </row>
    <row r="188718" spans="68:68" customFormat="1">
      <c r="BP188718" s="90"/>
    </row>
    <row r="188719" spans="68:68" customFormat="1">
      <c r="BP188719" s="90"/>
    </row>
    <row r="188720" spans="68:68" customFormat="1">
      <c r="BP188720" s="90"/>
    </row>
    <row r="188721" spans="68:68" customFormat="1">
      <c r="BP188721" s="90"/>
    </row>
    <row r="188722" spans="68:68" customFormat="1">
      <c r="BP188722" s="90"/>
    </row>
    <row r="188723" spans="68:68" customFormat="1">
      <c r="BP188723" s="90"/>
    </row>
    <row r="188724" spans="68:68" customFormat="1">
      <c r="BP188724" s="90"/>
    </row>
    <row r="188725" spans="68:68" customFormat="1">
      <c r="BP188725" s="90"/>
    </row>
    <row r="188726" spans="68:68" customFormat="1">
      <c r="BP188726" s="90"/>
    </row>
    <row r="188727" spans="68:68" customFormat="1">
      <c r="BP188727" s="90"/>
    </row>
    <row r="188728" spans="68:68" customFormat="1">
      <c r="BP188728" s="90"/>
    </row>
    <row r="188729" spans="68:68" customFormat="1">
      <c r="BP188729" s="90"/>
    </row>
    <row r="188730" spans="68:68" customFormat="1">
      <c r="BP188730" s="90"/>
    </row>
    <row r="188731" spans="68:68" customFormat="1">
      <c r="BP188731" s="90"/>
    </row>
    <row r="188732" spans="68:68" customFormat="1">
      <c r="BP188732" s="90"/>
    </row>
    <row r="188733" spans="68:68" customFormat="1">
      <c r="BP188733" s="90"/>
    </row>
    <row r="188734" spans="68:68" customFormat="1">
      <c r="BP188734" s="90"/>
    </row>
    <row r="188735" spans="68:68" customFormat="1">
      <c r="BP188735" s="90"/>
    </row>
    <row r="188736" spans="68:68" customFormat="1">
      <c r="BP188736" s="90"/>
    </row>
    <row r="188737" spans="68:68" customFormat="1">
      <c r="BP188737" s="90"/>
    </row>
    <row r="188738" spans="68:68" customFormat="1">
      <c r="BP188738" s="90"/>
    </row>
    <row r="188739" spans="68:68" customFormat="1">
      <c r="BP188739" s="90"/>
    </row>
    <row r="188740" spans="68:68" customFormat="1">
      <c r="BP188740" s="90"/>
    </row>
    <row r="188741" spans="68:68" customFormat="1">
      <c r="BP188741" s="90"/>
    </row>
    <row r="188742" spans="68:68" customFormat="1">
      <c r="BP188742" s="90"/>
    </row>
    <row r="188743" spans="68:68" customFormat="1">
      <c r="BP188743" s="90"/>
    </row>
    <row r="188744" spans="68:68" customFormat="1">
      <c r="BP188744" s="90"/>
    </row>
    <row r="188745" spans="68:68" customFormat="1">
      <c r="BP188745" s="90"/>
    </row>
    <row r="188746" spans="68:68" customFormat="1">
      <c r="BP188746" s="90"/>
    </row>
    <row r="188747" spans="68:68" customFormat="1">
      <c r="BP188747" s="90"/>
    </row>
    <row r="188748" spans="68:68" customFormat="1">
      <c r="BP188748" s="90"/>
    </row>
    <row r="188749" spans="68:68" customFormat="1">
      <c r="BP188749" s="90"/>
    </row>
    <row r="188750" spans="68:68" customFormat="1">
      <c r="BP188750" s="90"/>
    </row>
    <row r="188751" spans="68:68" customFormat="1">
      <c r="BP188751" s="90"/>
    </row>
    <row r="188752" spans="68:68" customFormat="1">
      <c r="BP188752" s="90"/>
    </row>
    <row r="188753" spans="68:68" customFormat="1">
      <c r="BP188753" s="90"/>
    </row>
    <row r="188754" spans="68:68" customFormat="1">
      <c r="BP188754" s="90"/>
    </row>
    <row r="188755" spans="68:68" customFormat="1">
      <c r="BP188755" s="90"/>
    </row>
    <row r="188756" spans="68:68" customFormat="1">
      <c r="BP188756" s="90"/>
    </row>
    <row r="188757" spans="68:68" customFormat="1">
      <c r="BP188757" s="90"/>
    </row>
    <row r="188758" spans="68:68" customFormat="1">
      <c r="BP188758" s="90"/>
    </row>
    <row r="188759" spans="68:68" customFormat="1">
      <c r="BP188759" s="90"/>
    </row>
    <row r="188760" spans="68:68" customFormat="1">
      <c r="BP188760" s="90"/>
    </row>
    <row r="188761" spans="68:68" customFormat="1">
      <c r="BP188761" s="90"/>
    </row>
    <row r="188762" spans="68:68" customFormat="1">
      <c r="BP188762" s="90"/>
    </row>
    <row r="188763" spans="68:68" customFormat="1">
      <c r="BP188763" s="90"/>
    </row>
    <row r="188764" spans="68:68" customFormat="1">
      <c r="BP188764" s="90"/>
    </row>
    <row r="188765" spans="68:68" customFormat="1">
      <c r="BP188765" s="90"/>
    </row>
    <row r="188766" spans="68:68" customFormat="1">
      <c r="BP188766" s="90"/>
    </row>
    <row r="188767" spans="68:68" customFormat="1">
      <c r="BP188767" s="90"/>
    </row>
    <row r="188768" spans="68:68" customFormat="1">
      <c r="BP188768" s="90"/>
    </row>
    <row r="188769" spans="68:68" customFormat="1">
      <c r="BP188769" s="90"/>
    </row>
    <row r="188770" spans="68:68" customFormat="1">
      <c r="BP188770" s="90"/>
    </row>
    <row r="188771" spans="68:68" customFormat="1">
      <c r="BP188771" s="90"/>
    </row>
    <row r="188772" spans="68:68" customFormat="1">
      <c r="BP188772" s="90"/>
    </row>
    <row r="188773" spans="68:68" customFormat="1">
      <c r="BP188773" s="90"/>
    </row>
    <row r="188774" spans="68:68" customFormat="1">
      <c r="BP188774" s="90"/>
    </row>
    <row r="188775" spans="68:68" customFormat="1">
      <c r="BP188775" s="90"/>
    </row>
    <row r="188776" spans="68:68" customFormat="1">
      <c r="BP188776" s="90"/>
    </row>
    <row r="188777" spans="68:68" customFormat="1">
      <c r="BP188777" s="90"/>
    </row>
    <row r="188778" spans="68:68" customFormat="1">
      <c r="BP188778" s="90"/>
    </row>
    <row r="188779" spans="68:68" customFormat="1">
      <c r="BP188779" s="90"/>
    </row>
    <row r="188780" spans="68:68" customFormat="1">
      <c r="BP188780" s="90"/>
    </row>
    <row r="188781" spans="68:68" customFormat="1">
      <c r="BP188781" s="90"/>
    </row>
    <row r="188782" spans="68:68" customFormat="1">
      <c r="BP188782" s="90"/>
    </row>
    <row r="188783" spans="68:68" customFormat="1">
      <c r="BP188783" s="90"/>
    </row>
    <row r="188784" spans="68:68" customFormat="1">
      <c r="BP188784" s="90"/>
    </row>
    <row r="188785" spans="68:68" customFormat="1">
      <c r="BP188785" s="90"/>
    </row>
    <row r="188786" spans="68:68" customFormat="1">
      <c r="BP188786" s="90"/>
    </row>
    <row r="188787" spans="68:68" customFormat="1">
      <c r="BP188787" s="90"/>
    </row>
    <row r="188788" spans="68:68" customFormat="1">
      <c r="BP188788" s="90"/>
    </row>
    <row r="188789" spans="68:68" customFormat="1">
      <c r="BP188789" s="90"/>
    </row>
    <row r="188790" spans="68:68" customFormat="1">
      <c r="BP188790" s="90"/>
    </row>
    <row r="188791" spans="68:68" customFormat="1">
      <c r="BP188791" s="90"/>
    </row>
    <row r="188792" spans="68:68" customFormat="1">
      <c r="BP188792" s="90"/>
    </row>
    <row r="188793" spans="68:68" customFormat="1">
      <c r="BP188793" s="90"/>
    </row>
    <row r="188794" spans="68:68" customFormat="1">
      <c r="BP188794" s="90"/>
    </row>
    <row r="188795" spans="68:68" customFormat="1">
      <c r="BP188795" s="90"/>
    </row>
    <row r="188796" spans="68:68" customFormat="1">
      <c r="BP188796" s="90"/>
    </row>
    <row r="188797" spans="68:68" customFormat="1">
      <c r="BP188797" s="90"/>
    </row>
    <row r="188798" spans="68:68" customFormat="1">
      <c r="BP188798" s="90"/>
    </row>
    <row r="188799" spans="68:68" customFormat="1">
      <c r="BP188799" s="90"/>
    </row>
    <row r="188800" spans="68:68" customFormat="1">
      <c r="BP188800" s="90"/>
    </row>
    <row r="188801" spans="68:68" customFormat="1">
      <c r="BP188801" s="90"/>
    </row>
    <row r="188802" spans="68:68" customFormat="1">
      <c r="BP188802" s="90"/>
    </row>
    <row r="188803" spans="68:68" customFormat="1">
      <c r="BP188803" s="90"/>
    </row>
    <row r="188804" spans="68:68" customFormat="1">
      <c r="BP188804" s="90"/>
    </row>
    <row r="188805" spans="68:68" customFormat="1">
      <c r="BP188805" s="90"/>
    </row>
    <row r="188806" spans="68:68" customFormat="1">
      <c r="BP188806" s="90"/>
    </row>
    <row r="188807" spans="68:68" customFormat="1">
      <c r="BP188807" s="90"/>
    </row>
    <row r="188808" spans="68:68" customFormat="1">
      <c r="BP188808" s="90"/>
    </row>
    <row r="188809" spans="68:68" customFormat="1">
      <c r="BP188809" s="90"/>
    </row>
    <row r="188810" spans="68:68" customFormat="1">
      <c r="BP188810" s="90"/>
    </row>
    <row r="188811" spans="68:68" customFormat="1">
      <c r="BP188811" s="90"/>
    </row>
    <row r="188812" spans="68:68" customFormat="1">
      <c r="BP188812" s="90"/>
    </row>
    <row r="188813" spans="68:68" customFormat="1">
      <c r="BP188813" s="90"/>
    </row>
    <row r="188814" spans="68:68" customFormat="1">
      <c r="BP188814" s="90"/>
    </row>
    <row r="188815" spans="68:68" customFormat="1">
      <c r="BP188815" s="90"/>
    </row>
    <row r="188816" spans="68:68" customFormat="1">
      <c r="BP188816" s="90"/>
    </row>
    <row r="188817" spans="68:68" customFormat="1">
      <c r="BP188817" s="90"/>
    </row>
    <row r="188818" spans="68:68" customFormat="1">
      <c r="BP188818" s="90"/>
    </row>
    <row r="188819" spans="68:68" customFormat="1">
      <c r="BP188819" s="90"/>
    </row>
    <row r="188820" spans="68:68" customFormat="1">
      <c r="BP188820" s="90"/>
    </row>
    <row r="188821" spans="68:68" customFormat="1">
      <c r="BP188821" s="90"/>
    </row>
    <row r="188822" spans="68:68" customFormat="1">
      <c r="BP188822" s="90"/>
    </row>
    <row r="188823" spans="68:68" customFormat="1">
      <c r="BP188823" s="90"/>
    </row>
    <row r="188824" spans="68:68" customFormat="1">
      <c r="BP188824" s="90"/>
    </row>
    <row r="188825" spans="68:68" customFormat="1">
      <c r="BP188825" s="90"/>
    </row>
    <row r="188826" spans="68:68" customFormat="1">
      <c r="BP188826" s="90"/>
    </row>
    <row r="188827" spans="68:68" customFormat="1">
      <c r="BP188827" s="90"/>
    </row>
    <row r="188828" spans="68:68" customFormat="1">
      <c r="BP188828" s="90"/>
    </row>
    <row r="188829" spans="68:68" customFormat="1">
      <c r="BP188829" s="90"/>
    </row>
    <row r="188830" spans="68:68" customFormat="1">
      <c r="BP188830" s="90"/>
    </row>
    <row r="188831" spans="68:68" customFormat="1">
      <c r="BP188831" s="90"/>
    </row>
    <row r="188832" spans="68:68" customFormat="1">
      <c r="BP188832" s="90"/>
    </row>
    <row r="188833" spans="68:68" customFormat="1">
      <c r="BP188833" s="90"/>
    </row>
    <row r="188834" spans="68:68" customFormat="1">
      <c r="BP188834" s="90"/>
    </row>
    <row r="188835" spans="68:68" customFormat="1">
      <c r="BP188835" s="90"/>
    </row>
    <row r="188836" spans="68:68" customFormat="1">
      <c r="BP188836" s="90"/>
    </row>
    <row r="188837" spans="68:68" customFormat="1">
      <c r="BP188837" s="90"/>
    </row>
    <row r="188838" spans="68:68" customFormat="1">
      <c r="BP188838" s="90"/>
    </row>
    <row r="188839" spans="68:68" customFormat="1">
      <c r="BP188839" s="90"/>
    </row>
    <row r="188840" spans="68:68" customFormat="1">
      <c r="BP188840" s="90"/>
    </row>
    <row r="188841" spans="68:68" customFormat="1">
      <c r="BP188841" s="90"/>
    </row>
    <row r="188842" spans="68:68" customFormat="1">
      <c r="BP188842" s="90"/>
    </row>
    <row r="188843" spans="68:68" customFormat="1">
      <c r="BP188843" s="90"/>
    </row>
    <row r="188844" spans="68:68" customFormat="1">
      <c r="BP188844" s="90"/>
    </row>
    <row r="188845" spans="68:68" customFormat="1">
      <c r="BP188845" s="90"/>
    </row>
    <row r="188846" spans="68:68" customFormat="1">
      <c r="BP188846" s="90"/>
    </row>
    <row r="188847" spans="68:68" customFormat="1">
      <c r="BP188847" s="90"/>
    </row>
    <row r="188848" spans="68:68" customFormat="1">
      <c r="BP188848" s="90"/>
    </row>
    <row r="188849" spans="68:68" customFormat="1">
      <c r="BP188849" s="90"/>
    </row>
    <row r="188850" spans="68:68" customFormat="1">
      <c r="BP188850" s="90"/>
    </row>
    <row r="188851" spans="68:68" customFormat="1">
      <c r="BP188851" s="90"/>
    </row>
    <row r="188852" spans="68:68" customFormat="1">
      <c r="BP188852" s="90"/>
    </row>
    <row r="188853" spans="68:68" customFormat="1">
      <c r="BP188853" s="90"/>
    </row>
    <row r="188854" spans="68:68" customFormat="1">
      <c r="BP188854" s="90"/>
    </row>
    <row r="188855" spans="68:68" customFormat="1">
      <c r="BP188855" s="90"/>
    </row>
    <row r="188856" spans="68:68" customFormat="1">
      <c r="BP188856" s="90"/>
    </row>
    <row r="188857" spans="68:68" customFormat="1">
      <c r="BP188857" s="90"/>
    </row>
    <row r="188858" spans="68:68" customFormat="1">
      <c r="BP188858" s="90"/>
    </row>
    <row r="188859" spans="68:68" customFormat="1">
      <c r="BP188859" s="90"/>
    </row>
    <row r="188860" spans="68:68" customFormat="1">
      <c r="BP188860" s="90"/>
    </row>
    <row r="188861" spans="68:68" customFormat="1">
      <c r="BP188861" s="90"/>
    </row>
    <row r="188862" spans="68:68" customFormat="1">
      <c r="BP188862" s="90"/>
    </row>
    <row r="188863" spans="68:68" customFormat="1">
      <c r="BP188863" s="90"/>
    </row>
    <row r="188864" spans="68:68" customFormat="1">
      <c r="BP188864" s="90"/>
    </row>
    <row r="188865" spans="68:68" customFormat="1">
      <c r="BP188865" s="90"/>
    </row>
    <row r="188866" spans="68:68" customFormat="1">
      <c r="BP188866" s="90"/>
    </row>
    <row r="188867" spans="68:68" customFormat="1">
      <c r="BP188867" s="90"/>
    </row>
    <row r="188868" spans="68:68" customFormat="1">
      <c r="BP188868" s="90"/>
    </row>
    <row r="188869" spans="68:68" customFormat="1">
      <c r="BP188869" s="90"/>
    </row>
    <row r="188870" spans="68:68" customFormat="1">
      <c r="BP188870" s="90"/>
    </row>
    <row r="188871" spans="68:68" customFormat="1">
      <c r="BP188871" s="90"/>
    </row>
    <row r="188872" spans="68:68" customFormat="1">
      <c r="BP188872" s="90"/>
    </row>
    <row r="188873" spans="68:68" customFormat="1">
      <c r="BP188873" s="90"/>
    </row>
    <row r="188874" spans="68:68" customFormat="1">
      <c r="BP188874" s="90"/>
    </row>
    <row r="188875" spans="68:68" customFormat="1">
      <c r="BP188875" s="90"/>
    </row>
    <row r="188876" spans="68:68" customFormat="1">
      <c r="BP188876" s="90"/>
    </row>
    <row r="188877" spans="68:68" customFormat="1">
      <c r="BP188877" s="90"/>
    </row>
    <row r="188878" spans="68:68" customFormat="1">
      <c r="BP188878" s="90"/>
    </row>
    <row r="188879" spans="68:68" customFormat="1">
      <c r="BP188879" s="90"/>
    </row>
    <row r="188880" spans="68:68" customFormat="1">
      <c r="BP188880" s="90"/>
    </row>
    <row r="188881" spans="68:68" customFormat="1">
      <c r="BP188881" s="90"/>
    </row>
    <row r="188882" spans="68:68" customFormat="1">
      <c r="BP188882" s="90"/>
    </row>
    <row r="188883" spans="68:68" customFormat="1">
      <c r="BP188883" s="90"/>
    </row>
    <row r="188884" spans="68:68" customFormat="1">
      <c r="BP188884" s="90"/>
    </row>
    <row r="188885" spans="68:68" customFormat="1">
      <c r="BP188885" s="90"/>
    </row>
    <row r="188886" spans="68:68" customFormat="1">
      <c r="BP188886" s="90"/>
    </row>
    <row r="188887" spans="68:68" customFormat="1">
      <c r="BP188887" s="90"/>
    </row>
    <row r="188888" spans="68:68" customFormat="1">
      <c r="BP188888" s="90"/>
    </row>
    <row r="188889" spans="68:68" customFormat="1">
      <c r="BP188889" s="90"/>
    </row>
    <row r="188890" spans="68:68" customFormat="1">
      <c r="BP188890" s="90"/>
    </row>
    <row r="188891" spans="68:68" customFormat="1">
      <c r="BP188891" s="90"/>
    </row>
    <row r="188892" spans="68:68" customFormat="1">
      <c r="BP188892" s="90"/>
    </row>
    <row r="188893" spans="68:68" customFormat="1">
      <c r="BP188893" s="90"/>
    </row>
    <row r="188894" spans="68:68" customFormat="1">
      <c r="BP188894" s="90"/>
    </row>
    <row r="188895" spans="68:68" customFormat="1">
      <c r="BP188895" s="90"/>
    </row>
    <row r="188896" spans="68:68" customFormat="1">
      <c r="BP188896" s="90"/>
    </row>
    <row r="188897" spans="68:68" customFormat="1">
      <c r="BP188897" s="90"/>
    </row>
    <row r="188898" spans="68:68" customFormat="1">
      <c r="BP188898" s="90"/>
    </row>
    <row r="188899" spans="68:68" customFormat="1">
      <c r="BP188899" s="90"/>
    </row>
    <row r="188900" spans="68:68" customFormat="1">
      <c r="BP188900" s="90"/>
    </row>
    <row r="188901" spans="68:68" customFormat="1">
      <c r="BP188901" s="90"/>
    </row>
    <row r="188902" spans="68:68" customFormat="1">
      <c r="BP188902" s="90"/>
    </row>
    <row r="188903" spans="68:68" customFormat="1">
      <c r="BP188903" s="90"/>
    </row>
    <row r="188904" spans="68:68" customFormat="1">
      <c r="BP188904" s="90"/>
    </row>
    <row r="188905" spans="68:68" customFormat="1">
      <c r="BP188905" s="90"/>
    </row>
    <row r="188906" spans="68:68" customFormat="1">
      <c r="BP188906" s="90"/>
    </row>
    <row r="188907" spans="68:68" customFormat="1">
      <c r="BP188907" s="90"/>
    </row>
    <row r="188908" spans="68:68" customFormat="1">
      <c r="BP188908" s="90"/>
    </row>
    <row r="188909" spans="68:68" customFormat="1">
      <c r="BP188909" s="90"/>
    </row>
    <row r="188910" spans="68:68" customFormat="1">
      <c r="BP188910" s="90"/>
    </row>
    <row r="188911" spans="68:68" customFormat="1">
      <c r="BP188911" s="90"/>
    </row>
    <row r="188912" spans="68:68" customFormat="1">
      <c r="BP188912" s="90"/>
    </row>
    <row r="188913" spans="68:68" customFormat="1">
      <c r="BP188913" s="90"/>
    </row>
    <row r="188914" spans="68:68" customFormat="1">
      <c r="BP188914" s="90"/>
    </row>
    <row r="188915" spans="68:68" customFormat="1">
      <c r="BP188915" s="90"/>
    </row>
    <row r="188916" spans="68:68" customFormat="1">
      <c r="BP188916" s="90"/>
    </row>
    <row r="188917" spans="68:68" customFormat="1">
      <c r="BP188917" s="90"/>
    </row>
    <row r="188918" spans="68:68" customFormat="1">
      <c r="BP188918" s="90"/>
    </row>
    <row r="188919" spans="68:68" customFormat="1">
      <c r="BP188919" s="90"/>
    </row>
    <row r="188920" spans="68:68" customFormat="1">
      <c r="BP188920" s="90"/>
    </row>
    <row r="188921" spans="68:68" customFormat="1">
      <c r="BP188921" s="90"/>
    </row>
    <row r="188922" spans="68:68" customFormat="1">
      <c r="BP188922" s="90"/>
    </row>
    <row r="188923" spans="68:68" customFormat="1">
      <c r="BP188923" s="90"/>
    </row>
    <row r="188924" spans="68:68" customFormat="1">
      <c r="BP188924" s="90"/>
    </row>
    <row r="188925" spans="68:68" customFormat="1">
      <c r="BP188925" s="90"/>
    </row>
    <row r="188926" spans="68:68" customFormat="1">
      <c r="BP188926" s="90"/>
    </row>
    <row r="188927" spans="68:68" customFormat="1">
      <c r="BP188927" s="90"/>
    </row>
    <row r="188928" spans="68:68" customFormat="1">
      <c r="BP188928" s="90"/>
    </row>
    <row r="188929" spans="68:68" customFormat="1">
      <c r="BP188929" s="90"/>
    </row>
    <row r="188930" spans="68:68" customFormat="1">
      <c r="BP188930" s="90"/>
    </row>
    <row r="188931" spans="68:68" customFormat="1">
      <c r="BP188931" s="90"/>
    </row>
    <row r="188932" spans="68:68" customFormat="1">
      <c r="BP188932" s="90"/>
    </row>
    <row r="188933" spans="68:68" customFormat="1">
      <c r="BP188933" s="90"/>
    </row>
    <row r="188934" spans="68:68" customFormat="1">
      <c r="BP188934" s="90"/>
    </row>
    <row r="188935" spans="68:68" customFormat="1">
      <c r="BP188935" s="90"/>
    </row>
    <row r="188936" spans="68:68" customFormat="1">
      <c r="BP188936" s="90"/>
    </row>
    <row r="188937" spans="68:68" customFormat="1">
      <c r="BP188937" s="90"/>
    </row>
    <row r="188938" spans="68:68" customFormat="1">
      <c r="BP188938" s="90"/>
    </row>
    <row r="188939" spans="68:68" customFormat="1">
      <c r="BP188939" s="90"/>
    </row>
    <row r="188940" spans="68:68" customFormat="1">
      <c r="BP188940" s="90"/>
    </row>
    <row r="188941" spans="68:68" customFormat="1">
      <c r="BP188941" s="90"/>
    </row>
    <row r="188942" spans="68:68" customFormat="1">
      <c r="BP188942" s="90"/>
    </row>
    <row r="188943" spans="68:68" customFormat="1">
      <c r="BP188943" s="90"/>
    </row>
    <row r="188944" spans="68:68" customFormat="1">
      <c r="BP188944" s="90"/>
    </row>
    <row r="188945" spans="68:68" customFormat="1">
      <c r="BP188945" s="90"/>
    </row>
    <row r="188946" spans="68:68" customFormat="1">
      <c r="BP188946" s="90"/>
    </row>
    <row r="188947" spans="68:68" customFormat="1">
      <c r="BP188947" s="90"/>
    </row>
    <row r="188948" spans="68:68" customFormat="1">
      <c r="BP188948" s="90"/>
    </row>
    <row r="188949" spans="68:68" customFormat="1">
      <c r="BP188949" s="90"/>
    </row>
    <row r="188950" spans="68:68" customFormat="1">
      <c r="BP188950" s="90"/>
    </row>
    <row r="188951" spans="68:68" customFormat="1">
      <c r="BP188951" s="90"/>
    </row>
    <row r="188952" spans="68:68" customFormat="1">
      <c r="BP188952" s="90"/>
    </row>
    <row r="188953" spans="68:68" customFormat="1">
      <c r="BP188953" s="90"/>
    </row>
    <row r="188954" spans="68:68" customFormat="1">
      <c r="BP188954" s="90"/>
    </row>
    <row r="188955" spans="68:68" customFormat="1">
      <c r="BP188955" s="90"/>
    </row>
    <row r="188956" spans="68:68" customFormat="1">
      <c r="BP188956" s="90"/>
    </row>
    <row r="188957" spans="68:68" customFormat="1">
      <c r="BP188957" s="90"/>
    </row>
    <row r="188958" spans="68:68" customFormat="1">
      <c r="BP188958" s="90"/>
    </row>
    <row r="188959" spans="68:68" customFormat="1">
      <c r="BP188959" s="90"/>
    </row>
    <row r="188960" spans="68:68" customFormat="1">
      <c r="BP188960" s="90"/>
    </row>
    <row r="188961" spans="68:68" customFormat="1">
      <c r="BP188961" s="90"/>
    </row>
    <row r="188962" spans="68:68" customFormat="1">
      <c r="BP188962" s="90"/>
    </row>
    <row r="188963" spans="68:68" customFormat="1">
      <c r="BP188963" s="90"/>
    </row>
    <row r="188964" spans="68:68" customFormat="1">
      <c r="BP188964" s="90"/>
    </row>
    <row r="188965" spans="68:68" customFormat="1">
      <c r="BP188965" s="90"/>
    </row>
    <row r="188966" spans="68:68" customFormat="1">
      <c r="BP188966" s="90"/>
    </row>
    <row r="188967" spans="68:68" customFormat="1">
      <c r="BP188967" s="90"/>
    </row>
    <row r="188968" spans="68:68" customFormat="1">
      <c r="BP188968" s="90"/>
    </row>
    <row r="188969" spans="68:68" customFormat="1">
      <c r="BP188969" s="90"/>
    </row>
    <row r="188970" spans="68:68" customFormat="1">
      <c r="BP188970" s="90"/>
    </row>
    <row r="188971" spans="68:68" customFormat="1">
      <c r="BP188971" s="90"/>
    </row>
    <row r="188972" spans="68:68" customFormat="1">
      <c r="BP188972" s="90"/>
    </row>
    <row r="188973" spans="68:68" customFormat="1">
      <c r="BP188973" s="90"/>
    </row>
    <row r="188974" spans="68:68" customFormat="1">
      <c r="BP188974" s="90"/>
    </row>
    <row r="188975" spans="68:68" customFormat="1">
      <c r="BP188975" s="90"/>
    </row>
    <row r="188976" spans="68:68" customFormat="1">
      <c r="BP188976" s="90"/>
    </row>
    <row r="188977" spans="68:68" customFormat="1">
      <c r="BP188977" s="90"/>
    </row>
    <row r="188978" spans="68:68" customFormat="1">
      <c r="BP188978" s="90"/>
    </row>
    <row r="188979" spans="68:68" customFormat="1">
      <c r="BP188979" s="90"/>
    </row>
    <row r="188980" spans="68:68" customFormat="1">
      <c r="BP188980" s="90"/>
    </row>
    <row r="188981" spans="68:68" customFormat="1">
      <c r="BP188981" s="90"/>
    </row>
    <row r="188982" spans="68:68" customFormat="1">
      <c r="BP188982" s="90"/>
    </row>
    <row r="188983" spans="68:68" customFormat="1">
      <c r="BP188983" s="90"/>
    </row>
    <row r="188984" spans="68:68" customFormat="1">
      <c r="BP188984" s="90"/>
    </row>
    <row r="188985" spans="68:68" customFormat="1">
      <c r="BP188985" s="90"/>
    </row>
    <row r="188986" spans="68:68" customFormat="1">
      <c r="BP188986" s="90"/>
    </row>
    <row r="188987" spans="68:68" customFormat="1">
      <c r="BP188987" s="90"/>
    </row>
    <row r="188988" spans="68:68" customFormat="1">
      <c r="BP188988" s="90"/>
    </row>
    <row r="188989" spans="68:68" customFormat="1">
      <c r="BP188989" s="90"/>
    </row>
    <row r="188990" spans="68:68" customFormat="1">
      <c r="BP188990" s="90"/>
    </row>
    <row r="188991" spans="68:68" customFormat="1">
      <c r="BP188991" s="90"/>
    </row>
    <row r="188992" spans="68:68" customFormat="1">
      <c r="BP188992" s="90"/>
    </row>
    <row r="188993" spans="68:68" customFormat="1">
      <c r="BP188993" s="90"/>
    </row>
    <row r="188994" spans="68:68" customFormat="1">
      <c r="BP188994" s="90"/>
    </row>
    <row r="188995" spans="68:68" customFormat="1">
      <c r="BP188995" s="90"/>
    </row>
    <row r="188996" spans="68:68" customFormat="1">
      <c r="BP188996" s="90"/>
    </row>
    <row r="188997" spans="68:68" customFormat="1">
      <c r="BP188997" s="90"/>
    </row>
    <row r="188998" spans="68:68" customFormat="1">
      <c r="BP188998" s="90"/>
    </row>
    <row r="188999" spans="68:68" customFormat="1">
      <c r="BP188999" s="90"/>
    </row>
    <row r="189000" spans="68:68" customFormat="1">
      <c r="BP189000" s="90"/>
    </row>
    <row r="189001" spans="68:68" customFormat="1">
      <c r="BP189001" s="90"/>
    </row>
    <row r="189002" spans="68:68" customFormat="1">
      <c r="BP189002" s="90"/>
    </row>
    <row r="189003" spans="68:68" customFormat="1">
      <c r="BP189003" s="90"/>
    </row>
    <row r="189004" spans="68:68" customFormat="1">
      <c r="BP189004" s="90"/>
    </row>
    <row r="189005" spans="68:68" customFormat="1">
      <c r="BP189005" s="90"/>
    </row>
    <row r="189006" spans="68:68" customFormat="1">
      <c r="BP189006" s="90"/>
    </row>
    <row r="189007" spans="68:68" customFormat="1">
      <c r="BP189007" s="90"/>
    </row>
    <row r="189008" spans="68:68" customFormat="1">
      <c r="BP189008" s="90"/>
    </row>
    <row r="189009" spans="68:68" customFormat="1">
      <c r="BP189009" s="90"/>
    </row>
    <row r="189010" spans="68:68" customFormat="1">
      <c r="BP189010" s="90"/>
    </row>
    <row r="189011" spans="68:68" customFormat="1">
      <c r="BP189011" s="90"/>
    </row>
    <row r="189012" spans="68:68" customFormat="1">
      <c r="BP189012" s="90"/>
    </row>
    <row r="189013" spans="68:68" customFormat="1">
      <c r="BP189013" s="90"/>
    </row>
    <row r="189014" spans="68:68" customFormat="1">
      <c r="BP189014" s="90"/>
    </row>
    <row r="189015" spans="68:68" customFormat="1">
      <c r="BP189015" s="90"/>
    </row>
    <row r="189016" spans="68:68" customFormat="1">
      <c r="BP189016" s="90"/>
    </row>
    <row r="189017" spans="68:68" customFormat="1">
      <c r="BP189017" s="90"/>
    </row>
    <row r="189018" spans="68:68" customFormat="1">
      <c r="BP189018" s="90"/>
    </row>
    <row r="189019" spans="68:68" customFormat="1">
      <c r="BP189019" s="90"/>
    </row>
    <row r="189020" spans="68:68" customFormat="1">
      <c r="BP189020" s="90"/>
    </row>
    <row r="189021" spans="68:68" customFormat="1">
      <c r="BP189021" s="90"/>
    </row>
    <row r="189022" spans="68:68" customFormat="1">
      <c r="BP189022" s="90"/>
    </row>
    <row r="189023" spans="68:68" customFormat="1">
      <c r="BP189023" s="90"/>
    </row>
    <row r="189024" spans="68:68" customFormat="1">
      <c r="BP189024" s="90"/>
    </row>
    <row r="189025" spans="68:68" customFormat="1">
      <c r="BP189025" s="90"/>
    </row>
    <row r="189026" spans="68:68" customFormat="1">
      <c r="BP189026" s="90"/>
    </row>
    <row r="189027" spans="68:68" customFormat="1">
      <c r="BP189027" s="90"/>
    </row>
    <row r="189028" spans="68:68" customFormat="1">
      <c r="BP189028" s="90"/>
    </row>
    <row r="189029" spans="68:68" customFormat="1">
      <c r="BP189029" s="90"/>
    </row>
    <row r="189030" spans="68:68" customFormat="1">
      <c r="BP189030" s="90"/>
    </row>
    <row r="189031" spans="68:68" customFormat="1">
      <c r="BP189031" s="90"/>
    </row>
    <row r="189032" spans="68:68" customFormat="1">
      <c r="BP189032" s="90"/>
    </row>
    <row r="189033" spans="68:68" customFormat="1">
      <c r="BP189033" s="90"/>
    </row>
    <row r="189034" spans="68:68" customFormat="1">
      <c r="BP189034" s="90"/>
    </row>
    <row r="189035" spans="68:68" customFormat="1">
      <c r="BP189035" s="90"/>
    </row>
    <row r="189036" spans="68:68" customFormat="1">
      <c r="BP189036" s="90"/>
    </row>
    <row r="189037" spans="68:68" customFormat="1">
      <c r="BP189037" s="90"/>
    </row>
    <row r="189038" spans="68:68" customFormat="1">
      <c r="BP189038" s="90"/>
    </row>
    <row r="189039" spans="68:68" customFormat="1">
      <c r="BP189039" s="90"/>
    </row>
    <row r="189040" spans="68:68" customFormat="1">
      <c r="BP189040" s="90"/>
    </row>
    <row r="189041" spans="68:68" customFormat="1">
      <c r="BP189041" s="90"/>
    </row>
    <row r="189042" spans="68:68" customFormat="1">
      <c r="BP189042" s="90"/>
    </row>
    <row r="189043" spans="68:68" customFormat="1">
      <c r="BP189043" s="90"/>
    </row>
    <row r="189044" spans="68:68" customFormat="1">
      <c r="BP189044" s="90"/>
    </row>
    <row r="189045" spans="68:68" customFormat="1">
      <c r="BP189045" s="90"/>
    </row>
    <row r="189046" spans="68:68" customFormat="1">
      <c r="BP189046" s="90"/>
    </row>
    <row r="189047" spans="68:68" customFormat="1">
      <c r="BP189047" s="90"/>
    </row>
    <row r="189048" spans="68:68" customFormat="1">
      <c r="BP189048" s="90"/>
    </row>
    <row r="189049" spans="68:68" customFormat="1">
      <c r="BP189049" s="90"/>
    </row>
    <row r="189050" spans="68:68" customFormat="1">
      <c r="BP189050" s="90"/>
    </row>
    <row r="189051" spans="68:68" customFormat="1">
      <c r="BP189051" s="90"/>
    </row>
    <row r="189052" spans="68:68" customFormat="1">
      <c r="BP189052" s="90"/>
    </row>
    <row r="189053" spans="68:68" customFormat="1">
      <c r="BP189053" s="90"/>
    </row>
    <row r="189054" spans="68:68" customFormat="1">
      <c r="BP189054" s="90"/>
    </row>
    <row r="189055" spans="68:68" customFormat="1">
      <c r="BP189055" s="90"/>
    </row>
    <row r="189056" spans="68:68" customFormat="1">
      <c r="BP189056" s="90"/>
    </row>
    <row r="189057" spans="68:68" customFormat="1">
      <c r="BP189057" s="90"/>
    </row>
    <row r="189058" spans="68:68" customFormat="1">
      <c r="BP189058" s="90"/>
    </row>
    <row r="189059" spans="68:68" customFormat="1">
      <c r="BP189059" s="90"/>
    </row>
    <row r="189060" spans="68:68" customFormat="1">
      <c r="BP189060" s="90"/>
    </row>
    <row r="189061" spans="68:68" customFormat="1">
      <c r="BP189061" s="90"/>
    </row>
    <row r="189062" spans="68:68" customFormat="1">
      <c r="BP189062" s="90"/>
    </row>
    <row r="189063" spans="68:68" customFormat="1">
      <c r="BP189063" s="90"/>
    </row>
    <row r="189064" spans="68:68" customFormat="1">
      <c r="BP189064" s="90"/>
    </row>
    <row r="189065" spans="68:68" customFormat="1">
      <c r="BP189065" s="90"/>
    </row>
    <row r="189066" spans="68:68" customFormat="1">
      <c r="BP189066" s="90"/>
    </row>
    <row r="189067" spans="68:68" customFormat="1">
      <c r="BP189067" s="90"/>
    </row>
    <row r="189068" spans="68:68" customFormat="1">
      <c r="BP189068" s="90"/>
    </row>
    <row r="189069" spans="68:68" customFormat="1">
      <c r="BP189069" s="90"/>
    </row>
    <row r="189070" spans="68:68" customFormat="1">
      <c r="BP189070" s="90"/>
    </row>
    <row r="189071" spans="68:68" customFormat="1">
      <c r="BP189071" s="90"/>
    </row>
    <row r="189072" spans="68:68" customFormat="1">
      <c r="BP189072" s="90"/>
    </row>
    <row r="189073" spans="68:68" customFormat="1">
      <c r="BP189073" s="90"/>
    </row>
    <row r="189074" spans="68:68" customFormat="1">
      <c r="BP189074" s="90"/>
    </row>
    <row r="189075" spans="68:68" customFormat="1">
      <c r="BP189075" s="90"/>
    </row>
    <row r="189076" spans="68:68" customFormat="1">
      <c r="BP189076" s="90"/>
    </row>
    <row r="189077" spans="68:68" customFormat="1">
      <c r="BP189077" s="90"/>
    </row>
    <row r="189078" spans="68:68" customFormat="1">
      <c r="BP189078" s="90"/>
    </row>
    <row r="189079" spans="68:68" customFormat="1">
      <c r="BP189079" s="90"/>
    </row>
    <row r="189080" spans="68:68" customFormat="1">
      <c r="BP189080" s="90"/>
    </row>
    <row r="189081" spans="68:68" customFormat="1">
      <c r="BP189081" s="90"/>
    </row>
    <row r="189082" spans="68:68" customFormat="1">
      <c r="BP189082" s="90"/>
    </row>
    <row r="189083" spans="68:68" customFormat="1">
      <c r="BP189083" s="90"/>
    </row>
    <row r="189084" spans="68:68" customFormat="1">
      <c r="BP189084" s="90"/>
    </row>
    <row r="189085" spans="68:68" customFormat="1">
      <c r="BP189085" s="90"/>
    </row>
    <row r="189086" spans="68:68" customFormat="1">
      <c r="BP189086" s="90"/>
    </row>
    <row r="189087" spans="68:68" customFormat="1">
      <c r="BP189087" s="90"/>
    </row>
    <row r="189088" spans="68:68" customFormat="1">
      <c r="BP189088" s="90"/>
    </row>
    <row r="189089" spans="68:68" customFormat="1">
      <c r="BP189089" s="90"/>
    </row>
    <row r="189090" spans="68:68" customFormat="1">
      <c r="BP189090" s="90"/>
    </row>
    <row r="189091" spans="68:68" customFormat="1">
      <c r="BP189091" s="90"/>
    </row>
    <row r="189092" spans="68:68" customFormat="1">
      <c r="BP189092" s="90"/>
    </row>
    <row r="189093" spans="68:68" customFormat="1">
      <c r="BP189093" s="90"/>
    </row>
    <row r="189094" spans="68:68" customFormat="1">
      <c r="BP189094" s="90"/>
    </row>
    <row r="189095" spans="68:68" customFormat="1">
      <c r="BP189095" s="90"/>
    </row>
    <row r="189096" spans="68:68" customFormat="1">
      <c r="BP189096" s="90"/>
    </row>
    <row r="189097" spans="68:68" customFormat="1">
      <c r="BP189097" s="90"/>
    </row>
    <row r="189098" spans="68:68" customFormat="1">
      <c r="BP189098" s="90"/>
    </row>
    <row r="189099" spans="68:68" customFormat="1">
      <c r="BP189099" s="90"/>
    </row>
    <row r="189100" spans="68:68" customFormat="1">
      <c r="BP189100" s="90"/>
    </row>
    <row r="189101" spans="68:68" customFormat="1">
      <c r="BP189101" s="90"/>
    </row>
    <row r="189102" spans="68:68" customFormat="1">
      <c r="BP189102" s="90"/>
    </row>
    <row r="189103" spans="68:68" customFormat="1">
      <c r="BP189103" s="90"/>
    </row>
    <row r="189104" spans="68:68" customFormat="1">
      <c r="BP189104" s="90"/>
    </row>
    <row r="189105" spans="68:68" customFormat="1">
      <c r="BP189105" s="90"/>
    </row>
    <row r="189106" spans="68:68" customFormat="1">
      <c r="BP189106" s="90"/>
    </row>
    <row r="189107" spans="68:68" customFormat="1">
      <c r="BP189107" s="90"/>
    </row>
    <row r="189108" spans="68:68" customFormat="1">
      <c r="BP189108" s="90"/>
    </row>
    <row r="189109" spans="68:68" customFormat="1">
      <c r="BP189109" s="90"/>
    </row>
    <row r="189110" spans="68:68" customFormat="1">
      <c r="BP189110" s="90"/>
    </row>
    <row r="189111" spans="68:68" customFormat="1">
      <c r="BP189111" s="90"/>
    </row>
    <row r="189112" spans="68:68" customFormat="1">
      <c r="BP189112" s="90"/>
    </row>
    <row r="189113" spans="68:68" customFormat="1">
      <c r="BP189113" s="90"/>
    </row>
    <row r="189114" spans="68:68" customFormat="1">
      <c r="BP189114" s="90"/>
    </row>
    <row r="189115" spans="68:68" customFormat="1">
      <c r="BP189115" s="90"/>
    </row>
    <row r="189116" spans="68:68" customFormat="1">
      <c r="BP189116" s="90"/>
    </row>
    <row r="189117" spans="68:68" customFormat="1">
      <c r="BP189117" s="90"/>
    </row>
    <row r="189118" spans="68:68" customFormat="1">
      <c r="BP189118" s="90"/>
    </row>
    <row r="189119" spans="68:68" customFormat="1">
      <c r="BP189119" s="90"/>
    </row>
    <row r="189120" spans="68:68" customFormat="1">
      <c r="BP189120" s="90"/>
    </row>
    <row r="189121" spans="68:68" customFormat="1">
      <c r="BP189121" s="90"/>
    </row>
    <row r="189122" spans="68:68" customFormat="1">
      <c r="BP189122" s="90"/>
    </row>
    <row r="189123" spans="68:68" customFormat="1">
      <c r="BP189123" s="90"/>
    </row>
    <row r="189124" spans="68:68" customFormat="1">
      <c r="BP189124" s="90"/>
    </row>
    <row r="189125" spans="68:68" customFormat="1">
      <c r="BP189125" s="90"/>
    </row>
    <row r="189126" spans="68:68" customFormat="1">
      <c r="BP189126" s="90"/>
    </row>
    <row r="189127" spans="68:68" customFormat="1">
      <c r="BP189127" s="90"/>
    </row>
    <row r="189128" spans="68:68" customFormat="1">
      <c r="BP189128" s="90"/>
    </row>
    <row r="189129" spans="68:68" customFormat="1">
      <c r="BP189129" s="90"/>
    </row>
    <row r="189130" spans="68:68" customFormat="1">
      <c r="BP189130" s="90"/>
    </row>
    <row r="189131" spans="68:68" customFormat="1">
      <c r="BP189131" s="90"/>
    </row>
    <row r="189132" spans="68:68" customFormat="1">
      <c r="BP189132" s="90"/>
    </row>
    <row r="189133" spans="68:68" customFormat="1">
      <c r="BP189133" s="90"/>
    </row>
    <row r="189134" spans="68:68" customFormat="1">
      <c r="BP189134" s="90"/>
    </row>
    <row r="189135" spans="68:68" customFormat="1">
      <c r="BP189135" s="90"/>
    </row>
    <row r="189136" spans="68:68" customFormat="1">
      <c r="BP189136" s="90"/>
    </row>
    <row r="189137" spans="68:68" customFormat="1">
      <c r="BP189137" s="90"/>
    </row>
    <row r="189138" spans="68:68" customFormat="1">
      <c r="BP189138" s="90"/>
    </row>
    <row r="189139" spans="68:68" customFormat="1">
      <c r="BP189139" s="90"/>
    </row>
    <row r="189140" spans="68:68" customFormat="1">
      <c r="BP189140" s="90"/>
    </row>
    <row r="189141" spans="68:68" customFormat="1">
      <c r="BP189141" s="90"/>
    </row>
    <row r="189142" spans="68:68" customFormat="1">
      <c r="BP189142" s="90"/>
    </row>
    <row r="189143" spans="68:68" customFormat="1">
      <c r="BP189143" s="90"/>
    </row>
    <row r="189144" spans="68:68" customFormat="1">
      <c r="BP189144" s="90"/>
    </row>
    <row r="189145" spans="68:68" customFormat="1">
      <c r="BP189145" s="90"/>
    </row>
    <row r="189146" spans="68:68" customFormat="1">
      <c r="BP189146" s="90"/>
    </row>
    <row r="189147" spans="68:68" customFormat="1">
      <c r="BP189147" s="90"/>
    </row>
    <row r="189148" spans="68:68" customFormat="1">
      <c r="BP189148" s="90"/>
    </row>
    <row r="189149" spans="68:68" customFormat="1">
      <c r="BP189149" s="90"/>
    </row>
    <row r="189150" spans="68:68" customFormat="1">
      <c r="BP189150" s="90"/>
    </row>
    <row r="189151" spans="68:68" customFormat="1">
      <c r="BP189151" s="90"/>
    </row>
    <row r="189152" spans="68:68" customFormat="1">
      <c r="BP189152" s="90"/>
    </row>
    <row r="189153" spans="68:68" customFormat="1">
      <c r="BP189153" s="90"/>
    </row>
    <row r="189154" spans="68:68" customFormat="1">
      <c r="BP189154" s="90"/>
    </row>
    <row r="189155" spans="68:68" customFormat="1">
      <c r="BP189155" s="90"/>
    </row>
    <row r="189156" spans="68:68" customFormat="1">
      <c r="BP189156" s="90"/>
    </row>
    <row r="189157" spans="68:68" customFormat="1">
      <c r="BP189157" s="90"/>
    </row>
    <row r="189158" spans="68:68" customFormat="1">
      <c r="BP189158" s="90"/>
    </row>
    <row r="189159" spans="68:68" customFormat="1">
      <c r="BP189159" s="90"/>
    </row>
    <row r="189160" spans="68:68" customFormat="1">
      <c r="BP189160" s="90"/>
    </row>
    <row r="189161" spans="68:68" customFormat="1">
      <c r="BP189161" s="90"/>
    </row>
    <row r="189162" spans="68:68" customFormat="1">
      <c r="BP189162" s="90"/>
    </row>
    <row r="189163" spans="68:68" customFormat="1">
      <c r="BP189163" s="90"/>
    </row>
    <row r="189164" spans="68:68" customFormat="1">
      <c r="BP189164" s="90"/>
    </row>
    <row r="189165" spans="68:68" customFormat="1">
      <c r="BP189165" s="90"/>
    </row>
    <row r="189166" spans="68:68" customFormat="1">
      <c r="BP189166" s="90"/>
    </row>
    <row r="189167" spans="68:68" customFormat="1">
      <c r="BP189167" s="90"/>
    </row>
    <row r="189168" spans="68:68" customFormat="1">
      <c r="BP189168" s="90"/>
    </row>
    <row r="189169" spans="68:68" customFormat="1">
      <c r="BP189169" s="90"/>
    </row>
    <row r="189170" spans="68:68" customFormat="1">
      <c r="BP189170" s="90"/>
    </row>
    <row r="189171" spans="68:68" customFormat="1">
      <c r="BP189171" s="90"/>
    </row>
    <row r="189172" spans="68:68" customFormat="1">
      <c r="BP189172" s="90"/>
    </row>
    <row r="189173" spans="68:68" customFormat="1">
      <c r="BP189173" s="90"/>
    </row>
    <row r="189174" spans="68:68" customFormat="1">
      <c r="BP189174" s="90"/>
    </row>
    <row r="189175" spans="68:68" customFormat="1">
      <c r="BP189175" s="90"/>
    </row>
    <row r="189176" spans="68:68" customFormat="1">
      <c r="BP189176" s="90"/>
    </row>
    <row r="189177" spans="68:68" customFormat="1">
      <c r="BP189177" s="90"/>
    </row>
    <row r="189178" spans="68:68" customFormat="1">
      <c r="BP189178" s="90"/>
    </row>
    <row r="189179" spans="68:68" customFormat="1">
      <c r="BP189179" s="90"/>
    </row>
    <row r="189180" spans="68:68" customFormat="1">
      <c r="BP189180" s="90"/>
    </row>
    <row r="189181" spans="68:68" customFormat="1">
      <c r="BP189181" s="90"/>
    </row>
    <row r="189182" spans="68:68" customFormat="1">
      <c r="BP189182" s="90"/>
    </row>
    <row r="189183" spans="68:68" customFormat="1">
      <c r="BP189183" s="90"/>
    </row>
    <row r="189184" spans="68:68" customFormat="1">
      <c r="BP189184" s="90"/>
    </row>
    <row r="189185" spans="68:68" customFormat="1">
      <c r="BP189185" s="90"/>
    </row>
    <row r="189186" spans="68:68" customFormat="1">
      <c r="BP189186" s="90"/>
    </row>
    <row r="189187" spans="68:68" customFormat="1">
      <c r="BP189187" s="90"/>
    </row>
    <row r="189188" spans="68:68" customFormat="1">
      <c r="BP189188" s="90"/>
    </row>
    <row r="189189" spans="68:68" customFormat="1">
      <c r="BP189189" s="90"/>
    </row>
    <row r="189190" spans="68:68" customFormat="1">
      <c r="BP189190" s="90"/>
    </row>
    <row r="189191" spans="68:68" customFormat="1">
      <c r="BP189191" s="90"/>
    </row>
    <row r="189192" spans="68:68" customFormat="1">
      <c r="BP189192" s="90"/>
    </row>
    <row r="189193" spans="68:68" customFormat="1">
      <c r="BP189193" s="90"/>
    </row>
    <row r="189194" spans="68:68" customFormat="1">
      <c r="BP189194" s="90"/>
    </row>
    <row r="189195" spans="68:68" customFormat="1">
      <c r="BP189195" s="90"/>
    </row>
    <row r="189196" spans="68:68" customFormat="1">
      <c r="BP189196" s="90"/>
    </row>
    <row r="189197" spans="68:68" customFormat="1">
      <c r="BP189197" s="90"/>
    </row>
    <row r="189198" spans="68:68" customFormat="1">
      <c r="BP189198" s="90"/>
    </row>
    <row r="189199" spans="68:68" customFormat="1">
      <c r="BP189199" s="90"/>
    </row>
    <row r="189200" spans="68:68" customFormat="1">
      <c r="BP189200" s="90"/>
    </row>
    <row r="189201" spans="68:68" customFormat="1">
      <c r="BP189201" s="90"/>
    </row>
    <row r="189202" spans="68:68" customFormat="1">
      <c r="BP189202" s="90"/>
    </row>
    <row r="189203" spans="68:68" customFormat="1">
      <c r="BP189203" s="90"/>
    </row>
    <row r="189204" spans="68:68" customFormat="1">
      <c r="BP189204" s="90"/>
    </row>
    <row r="189205" spans="68:68" customFormat="1">
      <c r="BP189205" s="90"/>
    </row>
    <row r="189206" spans="68:68" customFormat="1">
      <c r="BP189206" s="90"/>
    </row>
    <row r="189207" spans="68:68" customFormat="1">
      <c r="BP189207" s="90"/>
    </row>
    <row r="189208" spans="68:68" customFormat="1">
      <c r="BP189208" s="90"/>
    </row>
    <row r="189209" spans="68:68" customFormat="1">
      <c r="BP189209" s="90"/>
    </row>
    <row r="189210" spans="68:68" customFormat="1">
      <c r="BP189210" s="90"/>
    </row>
    <row r="189211" spans="68:68" customFormat="1">
      <c r="BP189211" s="90"/>
    </row>
    <row r="189212" spans="68:68" customFormat="1">
      <c r="BP189212" s="90"/>
    </row>
    <row r="189213" spans="68:68" customFormat="1">
      <c r="BP189213" s="90"/>
    </row>
    <row r="189214" spans="68:68" customFormat="1">
      <c r="BP189214" s="90"/>
    </row>
    <row r="189215" spans="68:68" customFormat="1">
      <c r="BP189215" s="90"/>
    </row>
    <row r="189216" spans="68:68" customFormat="1">
      <c r="BP189216" s="90"/>
    </row>
    <row r="189217" spans="68:68" customFormat="1">
      <c r="BP189217" s="90"/>
    </row>
    <row r="189218" spans="68:68" customFormat="1">
      <c r="BP189218" s="90"/>
    </row>
    <row r="189219" spans="68:68" customFormat="1">
      <c r="BP189219" s="90"/>
    </row>
    <row r="189220" spans="68:68" customFormat="1">
      <c r="BP189220" s="90"/>
    </row>
    <row r="189221" spans="68:68" customFormat="1">
      <c r="BP189221" s="90"/>
    </row>
    <row r="189222" spans="68:68" customFormat="1">
      <c r="BP189222" s="90"/>
    </row>
    <row r="189223" spans="68:68" customFormat="1">
      <c r="BP189223" s="90"/>
    </row>
    <row r="189224" spans="68:68" customFormat="1">
      <c r="BP189224" s="90"/>
    </row>
    <row r="189225" spans="68:68" customFormat="1">
      <c r="BP189225" s="90"/>
    </row>
    <row r="189226" spans="68:68" customFormat="1">
      <c r="BP189226" s="90"/>
    </row>
    <row r="189227" spans="68:68" customFormat="1">
      <c r="BP189227" s="90"/>
    </row>
    <row r="189228" spans="68:68" customFormat="1">
      <c r="BP189228" s="90"/>
    </row>
    <row r="189229" spans="68:68" customFormat="1">
      <c r="BP189229" s="90"/>
    </row>
    <row r="189230" spans="68:68" customFormat="1">
      <c r="BP189230" s="90"/>
    </row>
    <row r="189231" spans="68:68" customFormat="1">
      <c r="BP189231" s="90"/>
    </row>
    <row r="189232" spans="68:68" customFormat="1">
      <c r="BP189232" s="90"/>
    </row>
    <row r="189233" spans="68:68" customFormat="1">
      <c r="BP189233" s="90"/>
    </row>
    <row r="189234" spans="68:68" customFormat="1">
      <c r="BP189234" s="90"/>
    </row>
    <row r="189235" spans="68:68" customFormat="1">
      <c r="BP189235" s="90"/>
    </row>
    <row r="189236" spans="68:68" customFormat="1">
      <c r="BP189236" s="90"/>
    </row>
    <row r="189237" spans="68:68" customFormat="1">
      <c r="BP189237" s="90"/>
    </row>
    <row r="189238" spans="68:68" customFormat="1">
      <c r="BP189238" s="90"/>
    </row>
    <row r="189239" spans="68:68" customFormat="1">
      <c r="BP189239" s="90"/>
    </row>
    <row r="189240" spans="68:68" customFormat="1">
      <c r="BP189240" s="90"/>
    </row>
    <row r="189241" spans="68:68" customFormat="1">
      <c r="BP189241" s="90"/>
    </row>
    <row r="189242" spans="68:68" customFormat="1">
      <c r="BP189242" s="90"/>
    </row>
    <row r="189243" spans="68:68" customFormat="1">
      <c r="BP189243" s="90"/>
    </row>
    <row r="189244" spans="68:68" customFormat="1">
      <c r="BP189244" s="90"/>
    </row>
    <row r="189245" spans="68:68" customFormat="1">
      <c r="BP189245" s="90"/>
    </row>
    <row r="189246" spans="68:68" customFormat="1">
      <c r="BP189246" s="90"/>
    </row>
    <row r="189247" spans="68:68" customFormat="1">
      <c r="BP189247" s="90"/>
    </row>
    <row r="189248" spans="68:68" customFormat="1">
      <c r="BP189248" s="90"/>
    </row>
    <row r="189249" spans="68:68" customFormat="1">
      <c r="BP189249" s="90"/>
    </row>
    <row r="189250" spans="68:68" customFormat="1">
      <c r="BP189250" s="90"/>
    </row>
    <row r="189251" spans="68:68" customFormat="1">
      <c r="BP189251" s="90"/>
    </row>
    <row r="189252" spans="68:68" customFormat="1">
      <c r="BP189252" s="90"/>
    </row>
    <row r="189253" spans="68:68" customFormat="1">
      <c r="BP189253" s="90"/>
    </row>
    <row r="189254" spans="68:68" customFormat="1">
      <c r="BP189254" s="90"/>
    </row>
    <row r="189255" spans="68:68" customFormat="1">
      <c r="BP189255" s="90"/>
    </row>
    <row r="189256" spans="68:68" customFormat="1">
      <c r="BP189256" s="90"/>
    </row>
    <row r="189257" spans="68:68" customFormat="1">
      <c r="BP189257" s="90"/>
    </row>
    <row r="189258" spans="68:68" customFormat="1">
      <c r="BP189258" s="90"/>
    </row>
    <row r="189259" spans="68:68" customFormat="1">
      <c r="BP189259" s="90"/>
    </row>
    <row r="189260" spans="68:68" customFormat="1">
      <c r="BP189260" s="90"/>
    </row>
    <row r="189261" spans="68:68" customFormat="1">
      <c r="BP189261" s="90"/>
    </row>
    <row r="189262" spans="68:68" customFormat="1">
      <c r="BP189262" s="90"/>
    </row>
    <row r="189263" spans="68:68" customFormat="1">
      <c r="BP189263" s="90"/>
    </row>
    <row r="189264" spans="68:68" customFormat="1">
      <c r="BP189264" s="90"/>
    </row>
    <row r="189265" spans="68:68" customFormat="1">
      <c r="BP189265" s="90"/>
    </row>
    <row r="189266" spans="68:68" customFormat="1">
      <c r="BP189266" s="90"/>
    </row>
    <row r="189267" spans="68:68" customFormat="1">
      <c r="BP189267" s="90"/>
    </row>
    <row r="189268" spans="68:68" customFormat="1">
      <c r="BP189268" s="90"/>
    </row>
    <row r="189269" spans="68:68" customFormat="1">
      <c r="BP189269" s="90"/>
    </row>
    <row r="189270" spans="68:68" customFormat="1">
      <c r="BP189270" s="90"/>
    </row>
    <row r="189271" spans="68:68" customFormat="1">
      <c r="BP189271" s="90"/>
    </row>
    <row r="189272" spans="68:68" customFormat="1">
      <c r="BP189272" s="90"/>
    </row>
    <row r="189273" spans="68:68" customFormat="1">
      <c r="BP189273" s="90"/>
    </row>
    <row r="189274" spans="68:68" customFormat="1">
      <c r="BP189274" s="90"/>
    </row>
    <row r="189275" spans="68:68" customFormat="1">
      <c r="BP189275" s="90"/>
    </row>
    <row r="189276" spans="68:68" customFormat="1">
      <c r="BP189276" s="90"/>
    </row>
    <row r="189277" spans="68:68" customFormat="1">
      <c r="BP189277" s="90"/>
    </row>
    <row r="189278" spans="68:68" customFormat="1">
      <c r="BP189278" s="90"/>
    </row>
    <row r="189279" spans="68:68" customFormat="1">
      <c r="BP189279" s="90"/>
    </row>
    <row r="189280" spans="68:68" customFormat="1">
      <c r="BP189280" s="90"/>
    </row>
    <row r="189281" spans="68:68" customFormat="1">
      <c r="BP189281" s="90"/>
    </row>
    <row r="189282" spans="68:68" customFormat="1">
      <c r="BP189282" s="90"/>
    </row>
    <row r="189283" spans="68:68" customFormat="1">
      <c r="BP189283" s="90"/>
    </row>
    <row r="189284" spans="68:68" customFormat="1">
      <c r="BP189284" s="90"/>
    </row>
    <row r="189285" spans="68:68" customFormat="1">
      <c r="BP189285" s="90"/>
    </row>
    <row r="189286" spans="68:68" customFormat="1">
      <c r="BP189286" s="90"/>
    </row>
    <row r="189287" spans="68:68" customFormat="1">
      <c r="BP189287" s="90"/>
    </row>
    <row r="189288" spans="68:68" customFormat="1">
      <c r="BP189288" s="90"/>
    </row>
    <row r="189289" spans="68:68" customFormat="1">
      <c r="BP189289" s="90"/>
    </row>
    <row r="189290" spans="68:68" customFormat="1">
      <c r="BP189290" s="90"/>
    </row>
    <row r="189291" spans="68:68" customFormat="1">
      <c r="BP189291" s="90"/>
    </row>
    <row r="189292" spans="68:68" customFormat="1">
      <c r="BP189292" s="90"/>
    </row>
    <row r="189293" spans="68:68" customFormat="1">
      <c r="BP189293" s="90"/>
    </row>
    <row r="189294" spans="68:68" customFormat="1">
      <c r="BP189294" s="90"/>
    </row>
    <row r="189295" spans="68:68" customFormat="1">
      <c r="BP189295" s="90"/>
    </row>
    <row r="189296" spans="68:68" customFormat="1">
      <c r="BP189296" s="90"/>
    </row>
    <row r="189297" spans="68:68" customFormat="1">
      <c r="BP189297" s="90"/>
    </row>
    <row r="189298" spans="68:68" customFormat="1">
      <c r="BP189298" s="90"/>
    </row>
    <row r="189299" spans="68:68" customFormat="1">
      <c r="BP189299" s="90"/>
    </row>
    <row r="189300" spans="68:68" customFormat="1">
      <c r="BP189300" s="90"/>
    </row>
    <row r="189301" spans="68:68" customFormat="1">
      <c r="BP189301" s="90"/>
    </row>
    <row r="189302" spans="68:68" customFormat="1">
      <c r="BP189302" s="90"/>
    </row>
    <row r="189303" spans="68:68" customFormat="1">
      <c r="BP189303" s="90"/>
    </row>
    <row r="189304" spans="68:68" customFormat="1">
      <c r="BP189304" s="90"/>
    </row>
    <row r="189305" spans="68:68" customFormat="1">
      <c r="BP189305" s="90"/>
    </row>
    <row r="189306" spans="68:68" customFormat="1">
      <c r="BP189306" s="90"/>
    </row>
    <row r="189307" spans="68:68" customFormat="1">
      <c r="BP189307" s="90"/>
    </row>
    <row r="189308" spans="68:68" customFormat="1">
      <c r="BP189308" s="90"/>
    </row>
    <row r="189309" spans="68:68" customFormat="1">
      <c r="BP189309" s="90"/>
    </row>
    <row r="189310" spans="68:68" customFormat="1">
      <c r="BP189310" s="90"/>
    </row>
    <row r="189311" spans="68:68" customFormat="1">
      <c r="BP189311" s="90"/>
    </row>
    <row r="189312" spans="68:68" customFormat="1">
      <c r="BP189312" s="90"/>
    </row>
    <row r="189313" spans="68:68" customFormat="1">
      <c r="BP189313" s="90"/>
    </row>
    <row r="189314" spans="68:68" customFormat="1">
      <c r="BP189314" s="90"/>
    </row>
    <row r="189315" spans="68:68" customFormat="1">
      <c r="BP189315" s="90"/>
    </row>
    <row r="189316" spans="68:68" customFormat="1">
      <c r="BP189316" s="90"/>
    </row>
    <row r="189317" spans="68:68" customFormat="1">
      <c r="BP189317" s="90"/>
    </row>
    <row r="189318" spans="68:68" customFormat="1">
      <c r="BP189318" s="90"/>
    </row>
    <row r="189319" spans="68:68" customFormat="1">
      <c r="BP189319" s="90"/>
    </row>
    <row r="189320" spans="68:68" customFormat="1">
      <c r="BP189320" s="90"/>
    </row>
    <row r="189321" spans="68:68" customFormat="1">
      <c r="BP189321" s="90"/>
    </row>
    <row r="189322" spans="68:68" customFormat="1">
      <c r="BP189322" s="90"/>
    </row>
    <row r="189323" spans="68:68" customFormat="1">
      <c r="BP189323" s="90"/>
    </row>
    <row r="189324" spans="68:68" customFormat="1">
      <c r="BP189324" s="90"/>
    </row>
    <row r="189325" spans="68:68" customFormat="1">
      <c r="BP189325" s="90"/>
    </row>
    <row r="189326" spans="68:68" customFormat="1">
      <c r="BP189326" s="90"/>
    </row>
    <row r="189327" spans="68:68" customFormat="1">
      <c r="BP189327" s="90"/>
    </row>
    <row r="189328" spans="68:68" customFormat="1">
      <c r="BP189328" s="90"/>
    </row>
    <row r="189329" spans="68:68" customFormat="1">
      <c r="BP189329" s="90"/>
    </row>
    <row r="189330" spans="68:68" customFormat="1">
      <c r="BP189330" s="90"/>
    </row>
    <row r="189331" spans="68:68" customFormat="1">
      <c r="BP189331" s="90"/>
    </row>
    <row r="189332" spans="68:68" customFormat="1">
      <c r="BP189332" s="90"/>
    </row>
    <row r="189333" spans="68:68" customFormat="1">
      <c r="BP189333" s="90"/>
    </row>
    <row r="189334" spans="68:68" customFormat="1">
      <c r="BP189334" s="90"/>
    </row>
    <row r="189335" spans="68:68" customFormat="1">
      <c r="BP189335" s="90"/>
    </row>
    <row r="189336" spans="68:68" customFormat="1">
      <c r="BP189336" s="90"/>
    </row>
    <row r="189337" spans="68:68" customFormat="1">
      <c r="BP189337" s="90"/>
    </row>
    <row r="189338" spans="68:68" customFormat="1">
      <c r="BP189338" s="90"/>
    </row>
    <row r="189339" spans="68:68" customFormat="1">
      <c r="BP189339" s="90"/>
    </row>
    <row r="189340" spans="68:68" customFormat="1">
      <c r="BP189340" s="90"/>
    </row>
    <row r="189341" spans="68:68" customFormat="1">
      <c r="BP189341" s="90"/>
    </row>
    <row r="189342" spans="68:68" customFormat="1">
      <c r="BP189342" s="90"/>
    </row>
    <row r="189343" spans="68:68" customFormat="1">
      <c r="BP189343" s="90"/>
    </row>
    <row r="189344" spans="68:68" customFormat="1">
      <c r="BP189344" s="90"/>
    </row>
    <row r="189345" spans="68:68" customFormat="1">
      <c r="BP189345" s="90"/>
    </row>
    <row r="189346" spans="68:68" customFormat="1">
      <c r="BP189346" s="90"/>
    </row>
    <row r="189347" spans="68:68" customFormat="1">
      <c r="BP189347" s="90"/>
    </row>
    <row r="189348" spans="68:68" customFormat="1">
      <c r="BP189348" s="90"/>
    </row>
    <row r="189349" spans="68:68" customFormat="1">
      <c r="BP189349" s="90"/>
    </row>
    <row r="189350" spans="68:68" customFormat="1">
      <c r="BP189350" s="90"/>
    </row>
    <row r="189351" spans="68:68" customFormat="1">
      <c r="BP189351" s="90"/>
    </row>
    <row r="189352" spans="68:68" customFormat="1">
      <c r="BP189352" s="90"/>
    </row>
    <row r="189353" spans="68:68" customFormat="1">
      <c r="BP189353" s="90"/>
    </row>
    <row r="189354" spans="68:68" customFormat="1">
      <c r="BP189354" s="90"/>
    </row>
    <row r="189355" spans="68:68" customFormat="1">
      <c r="BP189355" s="90"/>
    </row>
    <row r="189356" spans="68:68" customFormat="1">
      <c r="BP189356" s="90"/>
    </row>
    <row r="189357" spans="68:68" customFormat="1">
      <c r="BP189357" s="90"/>
    </row>
    <row r="189358" spans="68:68" customFormat="1">
      <c r="BP189358" s="90"/>
    </row>
    <row r="189359" spans="68:68" customFormat="1">
      <c r="BP189359" s="90"/>
    </row>
    <row r="189360" spans="68:68" customFormat="1">
      <c r="BP189360" s="90"/>
    </row>
    <row r="189361" spans="68:68" customFormat="1">
      <c r="BP189361" s="90"/>
    </row>
    <row r="189362" spans="68:68" customFormat="1">
      <c r="BP189362" s="90"/>
    </row>
    <row r="189363" spans="68:68" customFormat="1">
      <c r="BP189363" s="90"/>
    </row>
    <row r="189364" spans="68:68" customFormat="1">
      <c r="BP189364" s="90"/>
    </row>
    <row r="189365" spans="68:68" customFormat="1">
      <c r="BP189365" s="90"/>
    </row>
    <row r="189366" spans="68:68" customFormat="1">
      <c r="BP189366" s="90"/>
    </row>
    <row r="189367" spans="68:68" customFormat="1">
      <c r="BP189367" s="90"/>
    </row>
    <row r="189368" spans="68:68" customFormat="1">
      <c r="BP189368" s="90"/>
    </row>
    <row r="189369" spans="68:68" customFormat="1">
      <c r="BP189369" s="90"/>
    </row>
    <row r="189370" spans="68:68" customFormat="1">
      <c r="BP189370" s="90"/>
    </row>
    <row r="189371" spans="68:68" customFormat="1">
      <c r="BP189371" s="90"/>
    </row>
    <row r="189372" spans="68:68" customFormat="1">
      <c r="BP189372" s="90"/>
    </row>
    <row r="189373" spans="68:68" customFormat="1">
      <c r="BP189373" s="90"/>
    </row>
    <row r="189374" spans="68:68" customFormat="1">
      <c r="BP189374" s="90"/>
    </row>
    <row r="189375" spans="68:68" customFormat="1">
      <c r="BP189375" s="90"/>
    </row>
    <row r="189376" spans="68:68" customFormat="1">
      <c r="BP189376" s="90"/>
    </row>
    <row r="189377" spans="68:68" customFormat="1">
      <c r="BP189377" s="90"/>
    </row>
    <row r="189378" spans="68:68" customFormat="1">
      <c r="BP189378" s="90"/>
    </row>
    <row r="189379" spans="68:68" customFormat="1">
      <c r="BP189379" s="90"/>
    </row>
    <row r="189380" spans="68:68" customFormat="1">
      <c r="BP189380" s="90"/>
    </row>
    <row r="189381" spans="68:68" customFormat="1">
      <c r="BP189381" s="90"/>
    </row>
    <row r="189382" spans="68:68" customFormat="1">
      <c r="BP189382" s="90"/>
    </row>
    <row r="189383" spans="68:68" customFormat="1">
      <c r="BP189383" s="90"/>
    </row>
    <row r="189384" spans="68:68" customFormat="1">
      <c r="BP189384" s="90"/>
    </row>
    <row r="189385" spans="68:68" customFormat="1">
      <c r="BP189385" s="90"/>
    </row>
    <row r="189386" spans="68:68" customFormat="1">
      <c r="BP189386" s="90"/>
    </row>
    <row r="189387" spans="68:68" customFormat="1">
      <c r="BP189387" s="90"/>
    </row>
    <row r="189388" spans="68:68" customFormat="1">
      <c r="BP189388" s="90"/>
    </row>
    <row r="189389" spans="68:68" customFormat="1">
      <c r="BP189389" s="90"/>
    </row>
    <row r="189390" spans="68:68" customFormat="1">
      <c r="BP189390" s="90"/>
    </row>
    <row r="189391" spans="68:68" customFormat="1">
      <c r="BP189391" s="90"/>
    </row>
    <row r="189392" spans="68:68" customFormat="1">
      <c r="BP189392" s="90"/>
    </row>
    <row r="189393" spans="68:68" customFormat="1">
      <c r="BP189393" s="90"/>
    </row>
    <row r="189394" spans="68:68" customFormat="1">
      <c r="BP189394" s="90"/>
    </row>
    <row r="189395" spans="68:68" customFormat="1">
      <c r="BP189395" s="90"/>
    </row>
    <row r="189396" spans="68:68" customFormat="1">
      <c r="BP189396" s="90"/>
    </row>
    <row r="189397" spans="68:68" customFormat="1">
      <c r="BP189397" s="90"/>
    </row>
    <row r="189398" spans="68:68" customFormat="1">
      <c r="BP189398" s="90"/>
    </row>
    <row r="189399" spans="68:68" customFormat="1">
      <c r="BP189399" s="90"/>
    </row>
    <row r="189400" spans="68:68" customFormat="1">
      <c r="BP189400" s="90"/>
    </row>
    <row r="189401" spans="68:68" customFormat="1">
      <c r="BP189401" s="90"/>
    </row>
    <row r="189402" spans="68:68" customFormat="1">
      <c r="BP189402" s="90"/>
    </row>
    <row r="189403" spans="68:68" customFormat="1">
      <c r="BP189403" s="90"/>
    </row>
    <row r="189404" spans="68:68" customFormat="1">
      <c r="BP189404" s="90"/>
    </row>
    <row r="189405" spans="68:68" customFormat="1">
      <c r="BP189405" s="90"/>
    </row>
    <row r="189406" spans="68:68" customFormat="1">
      <c r="BP189406" s="90"/>
    </row>
    <row r="189407" spans="68:68" customFormat="1">
      <c r="BP189407" s="90"/>
    </row>
    <row r="189408" spans="68:68" customFormat="1">
      <c r="BP189408" s="90"/>
    </row>
    <row r="189409" spans="68:68" customFormat="1">
      <c r="BP189409" s="90"/>
    </row>
    <row r="189410" spans="68:68" customFormat="1">
      <c r="BP189410" s="90"/>
    </row>
    <row r="189411" spans="68:68" customFormat="1">
      <c r="BP189411" s="90"/>
    </row>
    <row r="189412" spans="68:68" customFormat="1">
      <c r="BP189412" s="90"/>
    </row>
    <row r="189413" spans="68:68" customFormat="1">
      <c r="BP189413" s="90"/>
    </row>
    <row r="189414" spans="68:68" customFormat="1">
      <c r="BP189414" s="90"/>
    </row>
    <row r="189415" spans="68:68" customFormat="1">
      <c r="BP189415" s="90"/>
    </row>
    <row r="189416" spans="68:68" customFormat="1">
      <c r="BP189416" s="90"/>
    </row>
    <row r="189417" spans="68:68" customFormat="1">
      <c r="BP189417" s="90"/>
    </row>
    <row r="189418" spans="68:68" customFormat="1">
      <c r="BP189418" s="90"/>
    </row>
    <row r="189419" spans="68:68" customFormat="1">
      <c r="BP189419" s="90"/>
    </row>
    <row r="189420" spans="68:68" customFormat="1">
      <c r="BP189420" s="90"/>
    </row>
    <row r="189421" spans="68:68" customFormat="1">
      <c r="BP189421" s="90"/>
    </row>
    <row r="189422" spans="68:68" customFormat="1">
      <c r="BP189422" s="90"/>
    </row>
    <row r="189423" spans="68:68" customFormat="1">
      <c r="BP189423" s="90"/>
    </row>
    <row r="189424" spans="68:68" customFormat="1">
      <c r="BP189424" s="90"/>
    </row>
    <row r="189425" spans="68:68" customFormat="1">
      <c r="BP189425" s="90"/>
    </row>
    <row r="189426" spans="68:68" customFormat="1">
      <c r="BP189426" s="90"/>
    </row>
    <row r="189427" spans="68:68" customFormat="1">
      <c r="BP189427" s="90"/>
    </row>
    <row r="189428" spans="68:68" customFormat="1">
      <c r="BP189428" s="90"/>
    </row>
    <row r="189429" spans="68:68" customFormat="1">
      <c r="BP189429" s="90"/>
    </row>
    <row r="189430" spans="68:68" customFormat="1">
      <c r="BP189430" s="90"/>
    </row>
    <row r="189431" spans="68:68" customFormat="1">
      <c r="BP189431" s="90"/>
    </row>
    <row r="189432" spans="68:68" customFormat="1">
      <c r="BP189432" s="90"/>
    </row>
    <row r="189433" spans="68:68" customFormat="1">
      <c r="BP189433" s="90"/>
    </row>
    <row r="189434" spans="68:68" customFormat="1">
      <c r="BP189434" s="90"/>
    </row>
    <row r="189435" spans="68:68" customFormat="1">
      <c r="BP189435" s="90"/>
    </row>
    <row r="189436" spans="68:68" customFormat="1">
      <c r="BP189436" s="90"/>
    </row>
    <row r="189437" spans="68:68" customFormat="1">
      <c r="BP189437" s="90"/>
    </row>
    <row r="189438" spans="68:68" customFormat="1">
      <c r="BP189438" s="90"/>
    </row>
    <row r="189439" spans="68:68" customFormat="1">
      <c r="BP189439" s="90"/>
    </row>
    <row r="189440" spans="68:68" customFormat="1">
      <c r="BP189440" s="90"/>
    </row>
    <row r="189441" spans="68:68" customFormat="1">
      <c r="BP189441" s="90"/>
    </row>
    <row r="189442" spans="68:68" customFormat="1">
      <c r="BP189442" s="90"/>
    </row>
    <row r="189443" spans="68:68" customFormat="1">
      <c r="BP189443" s="90"/>
    </row>
    <row r="189444" spans="68:68" customFormat="1">
      <c r="BP189444" s="90"/>
    </row>
    <row r="189445" spans="68:68" customFormat="1">
      <c r="BP189445" s="90"/>
    </row>
    <row r="189446" spans="68:68" customFormat="1">
      <c r="BP189446" s="90"/>
    </row>
    <row r="189447" spans="68:68" customFormat="1">
      <c r="BP189447" s="90"/>
    </row>
    <row r="189448" spans="68:68" customFormat="1">
      <c r="BP189448" s="90"/>
    </row>
    <row r="189449" spans="68:68" customFormat="1">
      <c r="BP189449" s="90"/>
    </row>
    <row r="189450" spans="68:68" customFormat="1">
      <c r="BP189450" s="90"/>
    </row>
    <row r="189451" spans="68:68" customFormat="1">
      <c r="BP189451" s="90"/>
    </row>
    <row r="189452" spans="68:68" customFormat="1">
      <c r="BP189452" s="90"/>
    </row>
    <row r="189453" spans="68:68" customFormat="1">
      <c r="BP189453" s="90"/>
    </row>
    <row r="189454" spans="68:68" customFormat="1">
      <c r="BP189454" s="90"/>
    </row>
    <row r="189455" spans="68:68" customFormat="1">
      <c r="BP189455" s="90"/>
    </row>
    <row r="189456" spans="68:68" customFormat="1">
      <c r="BP189456" s="90"/>
    </row>
    <row r="189457" spans="68:68" customFormat="1">
      <c r="BP189457" s="90"/>
    </row>
    <row r="189458" spans="68:68" customFormat="1">
      <c r="BP189458" s="90"/>
    </row>
    <row r="189459" spans="68:68" customFormat="1">
      <c r="BP189459" s="90"/>
    </row>
    <row r="189460" spans="68:68" customFormat="1">
      <c r="BP189460" s="90"/>
    </row>
    <row r="189461" spans="68:68" customFormat="1">
      <c r="BP189461" s="90"/>
    </row>
    <row r="189462" spans="68:68" customFormat="1">
      <c r="BP189462" s="90"/>
    </row>
    <row r="189463" spans="68:68" customFormat="1">
      <c r="BP189463" s="90"/>
    </row>
    <row r="189464" spans="68:68" customFormat="1">
      <c r="BP189464" s="90"/>
    </row>
    <row r="189465" spans="68:68" customFormat="1">
      <c r="BP189465" s="90"/>
    </row>
    <row r="189466" spans="68:68" customFormat="1">
      <c r="BP189466" s="90"/>
    </row>
    <row r="189467" spans="68:68" customFormat="1">
      <c r="BP189467" s="90"/>
    </row>
    <row r="189468" spans="68:68" customFormat="1">
      <c r="BP189468" s="90"/>
    </row>
    <row r="189469" spans="68:68" customFormat="1">
      <c r="BP189469" s="90"/>
    </row>
    <row r="189470" spans="68:68" customFormat="1">
      <c r="BP189470" s="90"/>
    </row>
    <row r="189471" spans="68:68" customFormat="1">
      <c r="BP189471" s="90"/>
    </row>
    <row r="189472" spans="68:68" customFormat="1">
      <c r="BP189472" s="90"/>
    </row>
    <row r="189473" spans="68:68" customFormat="1">
      <c r="BP189473" s="90"/>
    </row>
    <row r="189474" spans="68:68" customFormat="1">
      <c r="BP189474" s="90"/>
    </row>
    <row r="189475" spans="68:68" customFormat="1">
      <c r="BP189475" s="90"/>
    </row>
    <row r="189476" spans="68:68" customFormat="1">
      <c r="BP189476" s="90"/>
    </row>
    <row r="189477" spans="68:68" customFormat="1">
      <c r="BP189477" s="90"/>
    </row>
    <row r="189478" spans="68:68" customFormat="1">
      <c r="BP189478" s="90"/>
    </row>
    <row r="189479" spans="68:68" customFormat="1">
      <c r="BP189479" s="90"/>
    </row>
    <row r="189480" spans="68:68" customFormat="1">
      <c r="BP189480" s="90"/>
    </row>
    <row r="189481" spans="68:68" customFormat="1">
      <c r="BP189481" s="90"/>
    </row>
    <row r="189482" spans="68:68" customFormat="1">
      <c r="BP189482" s="90"/>
    </row>
    <row r="189483" spans="68:68" customFormat="1">
      <c r="BP189483" s="90"/>
    </row>
    <row r="189484" spans="68:68" customFormat="1">
      <c r="BP189484" s="90"/>
    </row>
    <row r="189485" spans="68:68" customFormat="1">
      <c r="BP189485" s="90"/>
    </row>
    <row r="189486" spans="68:68" customFormat="1">
      <c r="BP189486" s="90"/>
    </row>
    <row r="189487" spans="68:68" customFormat="1">
      <c r="BP189487" s="90"/>
    </row>
    <row r="189488" spans="68:68" customFormat="1">
      <c r="BP189488" s="90"/>
    </row>
    <row r="189489" spans="68:68" customFormat="1">
      <c r="BP189489" s="90"/>
    </row>
    <row r="189490" spans="68:68" customFormat="1">
      <c r="BP189490" s="90"/>
    </row>
    <row r="189491" spans="68:68" customFormat="1">
      <c r="BP189491" s="90"/>
    </row>
    <row r="189492" spans="68:68" customFormat="1">
      <c r="BP189492" s="90"/>
    </row>
    <row r="189493" spans="68:68" customFormat="1">
      <c r="BP189493" s="90"/>
    </row>
    <row r="189494" spans="68:68" customFormat="1">
      <c r="BP189494" s="90"/>
    </row>
    <row r="189495" spans="68:68" customFormat="1">
      <c r="BP189495" s="90"/>
    </row>
    <row r="189496" spans="68:68" customFormat="1">
      <c r="BP189496" s="90"/>
    </row>
    <row r="189497" spans="68:68" customFormat="1">
      <c r="BP189497" s="90"/>
    </row>
    <row r="189498" spans="68:68" customFormat="1">
      <c r="BP189498" s="90"/>
    </row>
    <row r="189499" spans="68:68" customFormat="1">
      <c r="BP189499" s="90"/>
    </row>
    <row r="189500" spans="68:68" customFormat="1">
      <c r="BP189500" s="90"/>
    </row>
    <row r="189501" spans="68:68" customFormat="1">
      <c r="BP189501" s="90"/>
    </row>
    <row r="189502" spans="68:68" customFormat="1">
      <c r="BP189502" s="90"/>
    </row>
    <row r="189503" spans="68:68" customFormat="1">
      <c r="BP189503" s="90"/>
    </row>
    <row r="189504" spans="68:68" customFormat="1">
      <c r="BP189504" s="90"/>
    </row>
    <row r="189505" spans="68:68" customFormat="1">
      <c r="BP189505" s="90"/>
    </row>
    <row r="189506" spans="68:68" customFormat="1">
      <c r="BP189506" s="90"/>
    </row>
    <row r="189507" spans="68:68" customFormat="1">
      <c r="BP189507" s="90"/>
    </row>
    <row r="189508" spans="68:68" customFormat="1">
      <c r="BP189508" s="90"/>
    </row>
    <row r="189509" spans="68:68" customFormat="1">
      <c r="BP189509" s="90"/>
    </row>
    <row r="189510" spans="68:68" customFormat="1">
      <c r="BP189510" s="90"/>
    </row>
    <row r="189511" spans="68:68" customFormat="1">
      <c r="BP189511" s="90"/>
    </row>
    <row r="189512" spans="68:68" customFormat="1">
      <c r="BP189512" s="90"/>
    </row>
    <row r="189513" spans="68:68" customFormat="1">
      <c r="BP189513" s="90"/>
    </row>
    <row r="189514" spans="68:68" customFormat="1">
      <c r="BP189514" s="90"/>
    </row>
    <row r="189515" spans="68:68" customFormat="1">
      <c r="BP189515" s="90"/>
    </row>
    <row r="189516" spans="68:68" customFormat="1">
      <c r="BP189516" s="90"/>
    </row>
    <row r="189517" spans="68:68" customFormat="1">
      <c r="BP189517" s="90"/>
    </row>
    <row r="189518" spans="68:68" customFormat="1">
      <c r="BP189518" s="90"/>
    </row>
    <row r="189519" spans="68:68" customFormat="1">
      <c r="BP189519" s="90"/>
    </row>
    <row r="189520" spans="68:68" customFormat="1">
      <c r="BP189520" s="90"/>
    </row>
    <row r="189521" spans="68:68" customFormat="1">
      <c r="BP189521" s="90"/>
    </row>
    <row r="189522" spans="68:68" customFormat="1">
      <c r="BP189522" s="90"/>
    </row>
    <row r="189523" spans="68:68" customFormat="1">
      <c r="BP189523" s="90"/>
    </row>
    <row r="189524" spans="68:68" customFormat="1">
      <c r="BP189524" s="90"/>
    </row>
    <row r="189525" spans="68:68" customFormat="1">
      <c r="BP189525" s="90"/>
    </row>
    <row r="189526" spans="68:68" customFormat="1">
      <c r="BP189526" s="90"/>
    </row>
    <row r="189527" spans="68:68" customFormat="1">
      <c r="BP189527" s="90"/>
    </row>
    <row r="189528" spans="68:68" customFormat="1">
      <c r="BP189528" s="90"/>
    </row>
    <row r="189529" spans="68:68" customFormat="1">
      <c r="BP189529" s="90"/>
    </row>
    <row r="189530" spans="68:68" customFormat="1">
      <c r="BP189530" s="90"/>
    </row>
    <row r="189531" spans="68:68" customFormat="1">
      <c r="BP189531" s="90"/>
    </row>
    <row r="189532" spans="68:68" customFormat="1">
      <c r="BP189532" s="90"/>
    </row>
    <row r="189533" spans="68:68" customFormat="1">
      <c r="BP189533" s="90"/>
    </row>
    <row r="189534" spans="68:68" customFormat="1">
      <c r="BP189534" s="90"/>
    </row>
    <row r="189535" spans="68:68" customFormat="1">
      <c r="BP189535" s="90"/>
    </row>
    <row r="189536" spans="68:68" customFormat="1">
      <c r="BP189536" s="90"/>
    </row>
    <row r="189537" spans="68:68" customFormat="1">
      <c r="BP189537" s="90"/>
    </row>
    <row r="189538" spans="68:68" customFormat="1">
      <c r="BP189538" s="90"/>
    </row>
    <row r="189539" spans="68:68" customFormat="1">
      <c r="BP189539" s="90"/>
    </row>
    <row r="189540" spans="68:68" customFormat="1">
      <c r="BP189540" s="90"/>
    </row>
    <row r="189541" spans="68:68" customFormat="1">
      <c r="BP189541" s="90"/>
    </row>
    <row r="189542" spans="68:68" customFormat="1">
      <c r="BP189542" s="90"/>
    </row>
    <row r="189543" spans="68:68" customFormat="1">
      <c r="BP189543" s="90"/>
    </row>
    <row r="189544" spans="68:68" customFormat="1">
      <c r="BP189544" s="90"/>
    </row>
    <row r="189545" spans="68:68" customFormat="1">
      <c r="BP189545" s="90"/>
    </row>
    <row r="189546" spans="68:68" customFormat="1">
      <c r="BP189546" s="90"/>
    </row>
    <row r="189547" spans="68:68" customFormat="1">
      <c r="BP189547" s="90"/>
    </row>
    <row r="189548" spans="68:68" customFormat="1">
      <c r="BP189548" s="90"/>
    </row>
    <row r="189549" spans="68:68" customFormat="1">
      <c r="BP189549" s="90"/>
    </row>
    <row r="189550" spans="68:68" customFormat="1">
      <c r="BP189550" s="90"/>
    </row>
    <row r="189551" spans="68:68" customFormat="1">
      <c r="BP189551" s="90"/>
    </row>
    <row r="189552" spans="68:68" customFormat="1">
      <c r="BP189552" s="90"/>
    </row>
    <row r="189553" spans="68:68" customFormat="1">
      <c r="BP189553" s="90"/>
    </row>
    <row r="189554" spans="68:68" customFormat="1">
      <c r="BP189554" s="90"/>
    </row>
    <row r="189555" spans="68:68" customFormat="1">
      <c r="BP189555" s="90"/>
    </row>
    <row r="189556" spans="68:68" customFormat="1">
      <c r="BP189556" s="90"/>
    </row>
    <row r="189557" spans="68:68" customFormat="1">
      <c r="BP189557" s="90"/>
    </row>
    <row r="189558" spans="68:68" customFormat="1">
      <c r="BP189558" s="90"/>
    </row>
    <row r="189559" spans="68:68" customFormat="1">
      <c r="BP189559" s="90"/>
    </row>
    <row r="189560" spans="68:68" customFormat="1">
      <c r="BP189560" s="90"/>
    </row>
    <row r="189561" spans="68:68" customFormat="1">
      <c r="BP189561" s="90"/>
    </row>
    <row r="189562" spans="68:68" customFormat="1">
      <c r="BP189562" s="90"/>
    </row>
    <row r="189563" spans="68:68" customFormat="1">
      <c r="BP189563" s="90"/>
    </row>
    <row r="189564" spans="68:68" customFormat="1">
      <c r="BP189564" s="90"/>
    </row>
    <row r="189565" spans="68:68" customFormat="1">
      <c r="BP189565" s="90"/>
    </row>
    <row r="189566" spans="68:68" customFormat="1">
      <c r="BP189566" s="90"/>
    </row>
    <row r="189567" spans="68:68" customFormat="1">
      <c r="BP189567" s="90"/>
    </row>
    <row r="189568" spans="68:68" customFormat="1">
      <c r="BP189568" s="90"/>
    </row>
    <row r="189569" spans="68:68" customFormat="1">
      <c r="BP189569" s="90"/>
    </row>
    <row r="189570" spans="68:68" customFormat="1">
      <c r="BP189570" s="90"/>
    </row>
    <row r="189571" spans="68:68" customFormat="1">
      <c r="BP189571" s="90"/>
    </row>
    <row r="189572" spans="68:68" customFormat="1">
      <c r="BP189572" s="90"/>
    </row>
    <row r="189573" spans="68:68" customFormat="1">
      <c r="BP189573" s="90"/>
    </row>
    <row r="189574" spans="68:68" customFormat="1">
      <c r="BP189574" s="90"/>
    </row>
    <row r="189575" spans="68:68" customFormat="1">
      <c r="BP189575" s="90"/>
    </row>
    <row r="189576" spans="68:68" customFormat="1">
      <c r="BP189576" s="90"/>
    </row>
    <row r="189577" spans="68:68" customFormat="1">
      <c r="BP189577" s="90"/>
    </row>
    <row r="189578" spans="68:68" customFormat="1">
      <c r="BP189578" s="90"/>
    </row>
    <row r="189579" spans="68:68" customFormat="1">
      <c r="BP189579" s="90"/>
    </row>
    <row r="189580" spans="68:68" customFormat="1">
      <c r="BP189580" s="90"/>
    </row>
    <row r="189581" spans="68:68" customFormat="1">
      <c r="BP189581" s="90"/>
    </row>
    <row r="189582" spans="68:68" customFormat="1">
      <c r="BP189582" s="90"/>
    </row>
    <row r="189583" spans="68:68" customFormat="1">
      <c r="BP189583" s="90"/>
    </row>
    <row r="189584" spans="68:68" customFormat="1">
      <c r="BP189584" s="90"/>
    </row>
    <row r="189585" spans="68:68" customFormat="1">
      <c r="BP189585" s="90"/>
    </row>
    <row r="189586" spans="68:68" customFormat="1">
      <c r="BP189586" s="90"/>
    </row>
    <row r="189587" spans="68:68" customFormat="1">
      <c r="BP189587" s="90"/>
    </row>
    <row r="189588" spans="68:68" customFormat="1">
      <c r="BP189588" s="90"/>
    </row>
    <row r="189589" spans="68:68" customFormat="1">
      <c r="BP189589" s="90"/>
    </row>
    <row r="189590" spans="68:68" customFormat="1">
      <c r="BP189590" s="90"/>
    </row>
    <row r="189591" spans="68:68" customFormat="1">
      <c r="BP189591" s="90"/>
    </row>
    <row r="189592" spans="68:68" customFormat="1">
      <c r="BP189592" s="90"/>
    </row>
    <row r="189593" spans="68:68" customFormat="1">
      <c r="BP189593" s="90"/>
    </row>
    <row r="189594" spans="68:68" customFormat="1">
      <c r="BP189594" s="90"/>
    </row>
    <row r="189595" spans="68:68" customFormat="1">
      <c r="BP189595" s="90"/>
    </row>
    <row r="189596" spans="68:68" customFormat="1">
      <c r="BP189596" s="90"/>
    </row>
    <row r="189597" spans="68:68" customFormat="1">
      <c r="BP189597" s="90"/>
    </row>
    <row r="189598" spans="68:68" customFormat="1">
      <c r="BP189598" s="90"/>
    </row>
    <row r="189599" spans="68:68" customFormat="1">
      <c r="BP189599" s="90"/>
    </row>
    <row r="189600" spans="68:68" customFormat="1">
      <c r="BP189600" s="90"/>
    </row>
    <row r="189601" spans="68:68" customFormat="1">
      <c r="BP189601" s="90"/>
    </row>
    <row r="189602" spans="68:68" customFormat="1">
      <c r="BP189602" s="90"/>
    </row>
    <row r="189603" spans="68:68" customFormat="1">
      <c r="BP189603" s="90"/>
    </row>
    <row r="189604" spans="68:68" customFormat="1">
      <c r="BP189604" s="90"/>
    </row>
    <row r="189605" spans="68:68" customFormat="1">
      <c r="BP189605" s="90"/>
    </row>
    <row r="189606" spans="68:68" customFormat="1">
      <c r="BP189606" s="90"/>
    </row>
    <row r="189607" spans="68:68" customFormat="1">
      <c r="BP189607" s="90"/>
    </row>
    <row r="189608" spans="68:68" customFormat="1">
      <c r="BP189608" s="90"/>
    </row>
    <row r="189609" spans="68:68" customFormat="1">
      <c r="BP189609" s="90"/>
    </row>
    <row r="189610" spans="68:68" customFormat="1">
      <c r="BP189610" s="90"/>
    </row>
    <row r="189611" spans="68:68" customFormat="1">
      <c r="BP189611" s="90"/>
    </row>
    <row r="189612" spans="68:68" customFormat="1">
      <c r="BP189612" s="90"/>
    </row>
    <row r="189613" spans="68:68" customFormat="1">
      <c r="BP189613" s="90"/>
    </row>
    <row r="189614" spans="68:68" customFormat="1">
      <c r="BP189614" s="90"/>
    </row>
    <row r="189615" spans="68:68" customFormat="1">
      <c r="BP189615" s="90"/>
    </row>
    <row r="189616" spans="68:68" customFormat="1">
      <c r="BP189616" s="90"/>
    </row>
    <row r="189617" spans="68:68" customFormat="1">
      <c r="BP189617" s="90"/>
    </row>
    <row r="189618" spans="68:68" customFormat="1">
      <c r="BP189618" s="90"/>
    </row>
    <row r="189619" spans="68:68" customFormat="1">
      <c r="BP189619" s="90"/>
    </row>
    <row r="189620" spans="68:68" customFormat="1">
      <c r="BP189620" s="90"/>
    </row>
    <row r="189621" spans="68:68" customFormat="1">
      <c r="BP189621" s="90"/>
    </row>
    <row r="189622" spans="68:68" customFormat="1">
      <c r="BP189622" s="90"/>
    </row>
    <row r="189623" spans="68:68" customFormat="1">
      <c r="BP189623" s="90"/>
    </row>
    <row r="189624" spans="68:68" customFormat="1">
      <c r="BP189624" s="90"/>
    </row>
    <row r="189625" spans="68:68" customFormat="1">
      <c r="BP189625" s="90"/>
    </row>
    <row r="189626" spans="68:68" customFormat="1">
      <c r="BP189626" s="90"/>
    </row>
    <row r="189627" spans="68:68" customFormat="1">
      <c r="BP189627" s="90"/>
    </row>
    <row r="189628" spans="68:68" customFormat="1">
      <c r="BP189628" s="90"/>
    </row>
    <row r="189629" spans="68:68" customFormat="1">
      <c r="BP189629" s="90"/>
    </row>
    <row r="189630" spans="68:68" customFormat="1">
      <c r="BP189630" s="90"/>
    </row>
    <row r="189631" spans="68:68" customFormat="1">
      <c r="BP189631" s="90"/>
    </row>
    <row r="189632" spans="68:68" customFormat="1">
      <c r="BP189632" s="90"/>
    </row>
    <row r="189633" spans="68:68" customFormat="1">
      <c r="BP189633" s="90"/>
    </row>
    <row r="189634" spans="68:68" customFormat="1">
      <c r="BP189634" s="90"/>
    </row>
    <row r="189635" spans="68:68" customFormat="1">
      <c r="BP189635" s="90"/>
    </row>
    <row r="189636" spans="68:68" customFormat="1">
      <c r="BP189636" s="90"/>
    </row>
    <row r="189637" spans="68:68" customFormat="1">
      <c r="BP189637" s="90"/>
    </row>
    <row r="189638" spans="68:68" customFormat="1">
      <c r="BP189638" s="90"/>
    </row>
    <row r="189639" spans="68:68" customFormat="1">
      <c r="BP189639" s="90"/>
    </row>
    <row r="189640" spans="68:68" customFormat="1">
      <c r="BP189640" s="90"/>
    </row>
    <row r="189641" spans="68:68" customFormat="1">
      <c r="BP189641" s="90"/>
    </row>
    <row r="189642" spans="68:68" customFormat="1">
      <c r="BP189642" s="90"/>
    </row>
    <row r="189643" spans="68:68" customFormat="1">
      <c r="BP189643" s="90"/>
    </row>
    <row r="189644" spans="68:68" customFormat="1">
      <c r="BP189644" s="90"/>
    </row>
    <row r="189645" spans="68:68" customFormat="1">
      <c r="BP189645" s="90"/>
    </row>
    <row r="189646" spans="68:68" customFormat="1">
      <c r="BP189646" s="90"/>
    </row>
    <row r="189647" spans="68:68" customFormat="1">
      <c r="BP189647" s="90"/>
    </row>
    <row r="189648" spans="68:68" customFormat="1">
      <c r="BP189648" s="90"/>
    </row>
    <row r="189649" spans="68:68" customFormat="1">
      <c r="BP189649" s="90"/>
    </row>
    <row r="189650" spans="68:68" customFormat="1">
      <c r="BP189650" s="90"/>
    </row>
    <row r="189651" spans="68:68" customFormat="1">
      <c r="BP189651" s="90"/>
    </row>
    <row r="189652" spans="68:68" customFormat="1">
      <c r="BP189652" s="90"/>
    </row>
    <row r="189653" spans="68:68" customFormat="1">
      <c r="BP189653" s="90"/>
    </row>
    <row r="189654" spans="68:68" customFormat="1">
      <c r="BP189654" s="90"/>
    </row>
    <row r="189655" spans="68:68" customFormat="1">
      <c r="BP189655" s="90"/>
    </row>
    <row r="189656" spans="68:68" customFormat="1">
      <c r="BP189656" s="90"/>
    </row>
    <row r="189657" spans="68:68" customFormat="1">
      <c r="BP189657" s="90"/>
    </row>
    <row r="189658" spans="68:68" customFormat="1">
      <c r="BP189658" s="90"/>
    </row>
    <row r="189659" spans="68:68" customFormat="1">
      <c r="BP189659" s="90"/>
    </row>
    <row r="189660" spans="68:68" customFormat="1">
      <c r="BP189660" s="90"/>
    </row>
    <row r="189661" spans="68:68" customFormat="1">
      <c r="BP189661" s="90"/>
    </row>
    <row r="189662" spans="68:68" customFormat="1">
      <c r="BP189662" s="90"/>
    </row>
    <row r="189663" spans="68:68" customFormat="1">
      <c r="BP189663" s="90"/>
    </row>
    <row r="189664" spans="68:68" customFormat="1">
      <c r="BP189664" s="90"/>
    </row>
    <row r="189665" spans="68:68" customFormat="1">
      <c r="BP189665" s="90"/>
    </row>
    <row r="189666" spans="68:68" customFormat="1">
      <c r="BP189666" s="90"/>
    </row>
    <row r="189667" spans="68:68" customFormat="1">
      <c r="BP189667" s="90"/>
    </row>
    <row r="189668" spans="68:68" customFormat="1">
      <c r="BP189668" s="90"/>
    </row>
    <row r="189669" spans="68:68" customFormat="1">
      <c r="BP189669" s="90"/>
    </row>
    <row r="189670" spans="68:68" customFormat="1">
      <c r="BP189670" s="90"/>
    </row>
    <row r="189671" spans="68:68" customFormat="1">
      <c r="BP189671" s="90"/>
    </row>
    <row r="189672" spans="68:68" customFormat="1">
      <c r="BP189672" s="90"/>
    </row>
    <row r="189673" spans="68:68" customFormat="1">
      <c r="BP189673" s="90"/>
    </row>
    <row r="189674" spans="68:68" customFormat="1">
      <c r="BP189674" s="90"/>
    </row>
    <row r="189675" spans="68:68" customFormat="1">
      <c r="BP189675" s="90"/>
    </row>
    <row r="189676" spans="68:68" customFormat="1">
      <c r="BP189676" s="90"/>
    </row>
    <row r="189677" spans="68:68" customFormat="1">
      <c r="BP189677" s="90"/>
    </row>
    <row r="189678" spans="68:68" customFormat="1">
      <c r="BP189678" s="90"/>
    </row>
    <row r="189679" spans="68:68" customFormat="1">
      <c r="BP189679" s="90"/>
    </row>
    <row r="189680" spans="68:68" customFormat="1">
      <c r="BP189680" s="90"/>
    </row>
    <row r="189681" spans="68:68" customFormat="1">
      <c r="BP189681" s="90"/>
    </row>
    <row r="189682" spans="68:68" customFormat="1">
      <c r="BP189682" s="90"/>
    </row>
    <row r="189683" spans="68:68" customFormat="1">
      <c r="BP189683" s="90"/>
    </row>
    <row r="189684" spans="68:68" customFormat="1">
      <c r="BP189684" s="90"/>
    </row>
    <row r="189685" spans="68:68" customFormat="1">
      <c r="BP189685" s="90"/>
    </row>
    <row r="189686" spans="68:68" customFormat="1">
      <c r="BP189686" s="90"/>
    </row>
    <row r="189687" spans="68:68" customFormat="1">
      <c r="BP189687" s="90"/>
    </row>
    <row r="189688" spans="68:68" customFormat="1">
      <c r="BP189688" s="90"/>
    </row>
    <row r="189689" spans="68:68" customFormat="1">
      <c r="BP189689" s="90"/>
    </row>
    <row r="189690" spans="68:68" customFormat="1">
      <c r="BP189690" s="90"/>
    </row>
    <row r="189691" spans="68:68" customFormat="1">
      <c r="BP189691" s="90"/>
    </row>
    <row r="189692" spans="68:68" customFormat="1">
      <c r="BP189692" s="90"/>
    </row>
    <row r="189693" spans="68:68" customFormat="1">
      <c r="BP189693" s="90"/>
    </row>
    <row r="189694" spans="68:68" customFormat="1">
      <c r="BP189694" s="90"/>
    </row>
    <row r="189695" spans="68:68" customFormat="1">
      <c r="BP189695" s="90"/>
    </row>
    <row r="189696" spans="68:68" customFormat="1">
      <c r="BP189696" s="90"/>
    </row>
    <row r="189697" spans="68:68" customFormat="1">
      <c r="BP189697" s="90"/>
    </row>
    <row r="189698" spans="68:68" customFormat="1">
      <c r="BP189698" s="90"/>
    </row>
    <row r="189699" spans="68:68" customFormat="1">
      <c r="BP189699" s="90"/>
    </row>
    <row r="189700" spans="68:68" customFormat="1">
      <c r="BP189700" s="90"/>
    </row>
    <row r="189701" spans="68:68" customFormat="1">
      <c r="BP189701" s="90"/>
    </row>
    <row r="189702" spans="68:68" customFormat="1">
      <c r="BP189702" s="90"/>
    </row>
    <row r="189703" spans="68:68" customFormat="1">
      <c r="BP189703" s="90"/>
    </row>
    <row r="189704" spans="68:68" customFormat="1">
      <c r="BP189704" s="90"/>
    </row>
    <row r="189705" spans="68:68" customFormat="1">
      <c r="BP189705" s="90"/>
    </row>
    <row r="189706" spans="68:68" customFormat="1">
      <c r="BP189706" s="90"/>
    </row>
    <row r="189707" spans="68:68" customFormat="1">
      <c r="BP189707" s="90"/>
    </row>
    <row r="189708" spans="68:68" customFormat="1">
      <c r="BP189708" s="90"/>
    </row>
    <row r="189709" spans="68:68" customFormat="1">
      <c r="BP189709" s="90"/>
    </row>
    <row r="189710" spans="68:68" customFormat="1">
      <c r="BP189710" s="90"/>
    </row>
    <row r="189711" spans="68:68" customFormat="1">
      <c r="BP189711" s="90"/>
    </row>
    <row r="189712" spans="68:68" customFormat="1">
      <c r="BP189712" s="90"/>
    </row>
    <row r="189713" spans="68:68" customFormat="1">
      <c r="BP189713" s="90"/>
    </row>
    <row r="189714" spans="68:68" customFormat="1">
      <c r="BP189714" s="90"/>
    </row>
    <row r="189715" spans="68:68" customFormat="1">
      <c r="BP189715" s="90"/>
    </row>
    <row r="189716" spans="68:68" customFormat="1">
      <c r="BP189716" s="90"/>
    </row>
    <row r="189717" spans="68:68" customFormat="1">
      <c r="BP189717" s="90"/>
    </row>
    <row r="189718" spans="68:68" customFormat="1">
      <c r="BP189718" s="90"/>
    </row>
    <row r="189719" spans="68:68" customFormat="1">
      <c r="BP189719" s="90"/>
    </row>
    <row r="189720" spans="68:68" customFormat="1">
      <c r="BP189720" s="90"/>
    </row>
    <row r="189721" spans="68:68" customFormat="1">
      <c r="BP189721" s="90"/>
    </row>
    <row r="189722" spans="68:68" customFormat="1">
      <c r="BP189722" s="90"/>
    </row>
    <row r="189723" spans="68:68" customFormat="1">
      <c r="BP189723" s="90"/>
    </row>
    <row r="189724" spans="68:68" customFormat="1">
      <c r="BP189724" s="90"/>
    </row>
    <row r="189725" spans="68:68" customFormat="1">
      <c r="BP189725" s="90"/>
    </row>
    <row r="189726" spans="68:68" customFormat="1">
      <c r="BP189726" s="90"/>
    </row>
    <row r="189727" spans="68:68" customFormat="1">
      <c r="BP189727" s="90"/>
    </row>
    <row r="189728" spans="68:68" customFormat="1">
      <c r="BP189728" s="90"/>
    </row>
    <row r="189729" spans="68:68" customFormat="1">
      <c r="BP189729" s="90"/>
    </row>
    <row r="189730" spans="68:68" customFormat="1">
      <c r="BP189730" s="90"/>
    </row>
    <row r="189731" spans="68:68" customFormat="1">
      <c r="BP189731" s="90"/>
    </row>
    <row r="189732" spans="68:68" customFormat="1">
      <c r="BP189732" s="90"/>
    </row>
    <row r="189733" spans="68:68" customFormat="1">
      <c r="BP189733" s="90"/>
    </row>
    <row r="189734" spans="68:68" customFormat="1">
      <c r="BP189734" s="90"/>
    </row>
    <row r="189735" spans="68:68" customFormat="1">
      <c r="BP189735" s="90"/>
    </row>
    <row r="189736" spans="68:68" customFormat="1">
      <c r="BP189736" s="90"/>
    </row>
    <row r="189737" spans="68:68" customFormat="1">
      <c r="BP189737" s="90"/>
    </row>
    <row r="189738" spans="68:68" customFormat="1">
      <c r="BP189738" s="90"/>
    </row>
    <row r="189739" spans="68:68" customFormat="1">
      <c r="BP189739" s="90"/>
    </row>
    <row r="189740" spans="68:68" customFormat="1">
      <c r="BP189740" s="90"/>
    </row>
    <row r="189741" spans="68:68" customFormat="1">
      <c r="BP189741" s="90"/>
    </row>
    <row r="189742" spans="68:68" customFormat="1">
      <c r="BP189742" s="90"/>
    </row>
    <row r="189743" spans="68:68" customFormat="1">
      <c r="BP189743" s="90"/>
    </row>
    <row r="189744" spans="68:68" customFormat="1">
      <c r="BP189744" s="90"/>
    </row>
    <row r="189745" spans="68:68" customFormat="1">
      <c r="BP189745" s="90"/>
    </row>
    <row r="189746" spans="68:68" customFormat="1">
      <c r="BP189746" s="90"/>
    </row>
    <row r="189747" spans="68:68" customFormat="1">
      <c r="BP189747" s="90"/>
    </row>
    <row r="189748" spans="68:68" customFormat="1">
      <c r="BP189748" s="90"/>
    </row>
    <row r="189749" spans="68:68" customFormat="1">
      <c r="BP189749" s="90"/>
    </row>
    <row r="189750" spans="68:68" customFormat="1">
      <c r="BP189750" s="90"/>
    </row>
    <row r="189751" spans="68:68" customFormat="1">
      <c r="BP189751" s="90"/>
    </row>
    <row r="189752" spans="68:68" customFormat="1">
      <c r="BP189752" s="90"/>
    </row>
    <row r="189753" spans="68:68" customFormat="1">
      <c r="BP189753" s="90"/>
    </row>
    <row r="189754" spans="68:68" customFormat="1">
      <c r="BP189754" s="90"/>
    </row>
    <row r="189755" spans="68:68" customFormat="1">
      <c r="BP189755" s="90"/>
    </row>
    <row r="189756" spans="68:68" customFormat="1">
      <c r="BP189756" s="90"/>
    </row>
    <row r="189757" spans="68:68" customFormat="1">
      <c r="BP189757" s="90"/>
    </row>
    <row r="189758" spans="68:68" customFormat="1">
      <c r="BP189758" s="90"/>
    </row>
    <row r="189759" spans="68:68" customFormat="1">
      <c r="BP189759" s="90"/>
    </row>
    <row r="189760" spans="68:68" customFormat="1">
      <c r="BP189760" s="90"/>
    </row>
    <row r="189761" spans="68:68" customFormat="1">
      <c r="BP189761" s="90"/>
    </row>
    <row r="189762" spans="68:68" customFormat="1">
      <c r="BP189762" s="90"/>
    </row>
    <row r="189763" spans="68:68" customFormat="1">
      <c r="BP189763" s="90"/>
    </row>
    <row r="189764" spans="68:68" customFormat="1">
      <c r="BP189764" s="90"/>
    </row>
    <row r="189765" spans="68:68" customFormat="1">
      <c r="BP189765" s="90"/>
    </row>
    <row r="189766" spans="68:68" customFormat="1">
      <c r="BP189766" s="90"/>
    </row>
    <row r="189767" spans="68:68" customFormat="1">
      <c r="BP189767" s="90"/>
    </row>
    <row r="189768" spans="68:68" customFormat="1">
      <c r="BP189768" s="90"/>
    </row>
    <row r="189769" spans="68:68" customFormat="1">
      <c r="BP189769" s="90"/>
    </row>
    <row r="189770" spans="68:68" customFormat="1">
      <c r="BP189770" s="90"/>
    </row>
    <row r="189771" spans="68:68" customFormat="1">
      <c r="BP189771" s="90"/>
    </row>
    <row r="189772" spans="68:68" customFormat="1">
      <c r="BP189772" s="90"/>
    </row>
    <row r="189773" spans="68:68" customFormat="1">
      <c r="BP189773" s="90"/>
    </row>
    <row r="189774" spans="68:68" customFormat="1">
      <c r="BP189774" s="90"/>
    </row>
    <row r="189775" spans="68:68" customFormat="1">
      <c r="BP189775" s="90"/>
    </row>
    <row r="189776" spans="68:68" customFormat="1">
      <c r="BP189776" s="90"/>
    </row>
    <row r="189777" spans="68:68" customFormat="1">
      <c r="BP189777" s="90"/>
    </row>
    <row r="189778" spans="68:68" customFormat="1">
      <c r="BP189778" s="90"/>
    </row>
    <row r="189779" spans="68:68" customFormat="1">
      <c r="BP189779" s="90"/>
    </row>
    <row r="189780" spans="68:68" customFormat="1">
      <c r="BP189780" s="90"/>
    </row>
    <row r="189781" spans="68:68" customFormat="1">
      <c r="BP189781" s="90"/>
    </row>
    <row r="189782" spans="68:68" customFormat="1">
      <c r="BP189782" s="90"/>
    </row>
    <row r="189783" spans="68:68" customFormat="1">
      <c r="BP189783" s="90"/>
    </row>
    <row r="189784" spans="68:68" customFormat="1">
      <c r="BP189784" s="90"/>
    </row>
    <row r="189785" spans="68:68" customFormat="1">
      <c r="BP189785" s="90"/>
    </row>
    <row r="189786" spans="68:68" customFormat="1">
      <c r="BP189786" s="90"/>
    </row>
    <row r="189787" spans="68:68" customFormat="1">
      <c r="BP189787" s="90"/>
    </row>
    <row r="189788" spans="68:68" customFormat="1">
      <c r="BP189788" s="90"/>
    </row>
    <row r="189789" spans="68:68" customFormat="1">
      <c r="BP189789" s="90"/>
    </row>
    <row r="189790" spans="68:68" customFormat="1">
      <c r="BP189790" s="90"/>
    </row>
    <row r="189791" spans="68:68" customFormat="1">
      <c r="BP189791" s="90"/>
    </row>
    <row r="189792" spans="68:68" customFormat="1">
      <c r="BP189792" s="90"/>
    </row>
    <row r="189793" spans="68:68" customFormat="1">
      <c r="BP189793" s="90"/>
    </row>
    <row r="189794" spans="68:68" customFormat="1">
      <c r="BP189794" s="90"/>
    </row>
    <row r="189795" spans="68:68" customFormat="1">
      <c r="BP189795" s="90"/>
    </row>
    <row r="189796" spans="68:68" customFormat="1">
      <c r="BP189796" s="90"/>
    </row>
    <row r="189797" spans="68:68" customFormat="1">
      <c r="BP189797" s="90"/>
    </row>
    <row r="189798" spans="68:68" customFormat="1">
      <c r="BP189798" s="90"/>
    </row>
    <row r="189799" spans="68:68" customFormat="1">
      <c r="BP189799" s="90"/>
    </row>
    <row r="189800" spans="68:68" customFormat="1">
      <c r="BP189800" s="90"/>
    </row>
    <row r="189801" spans="68:68" customFormat="1">
      <c r="BP189801" s="90"/>
    </row>
    <row r="189802" spans="68:68" customFormat="1">
      <c r="BP189802" s="90"/>
    </row>
    <row r="189803" spans="68:68" customFormat="1">
      <c r="BP189803" s="90"/>
    </row>
    <row r="189804" spans="68:68" customFormat="1">
      <c r="BP189804" s="90"/>
    </row>
    <row r="189805" spans="68:68" customFormat="1">
      <c r="BP189805" s="90"/>
    </row>
    <row r="189806" spans="68:68" customFormat="1">
      <c r="BP189806" s="90"/>
    </row>
    <row r="189807" spans="68:68" customFormat="1">
      <c r="BP189807" s="90"/>
    </row>
    <row r="189808" spans="68:68" customFormat="1">
      <c r="BP189808" s="90"/>
    </row>
    <row r="189809" spans="68:68" customFormat="1">
      <c r="BP189809" s="90"/>
    </row>
    <row r="189810" spans="68:68" customFormat="1">
      <c r="BP189810" s="90"/>
    </row>
    <row r="189811" spans="68:68" customFormat="1">
      <c r="BP189811" s="90"/>
    </row>
    <row r="189812" spans="68:68" customFormat="1">
      <c r="BP189812" s="90"/>
    </row>
    <row r="189813" spans="68:68" customFormat="1">
      <c r="BP189813" s="90"/>
    </row>
    <row r="189814" spans="68:68" customFormat="1">
      <c r="BP189814" s="90"/>
    </row>
    <row r="189815" spans="68:68" customFormat="1">
      <c r="BP189815" s="90"/>
    </row>
    <row r="189816" spans="68:68" customFormat="1">
      <c r="BP189816" s="90"/>
    </row>
    <row r="189817" spans="68:68" customFormat="1">
      <c r="BP189817" s="90"/>
    </row>
    <row r="189818" spans="68:68" customFormat="1">
      <c r="BP189818" s="90"/>
    </row>
    <row r="189819" spans="68:68" customFormat="1">
      <c r="BP189819" s="90"/>
    </row>
    <row r="189820" spans="68:68" customFormat="1">
      <c r="BP189820" s="90"/>
    </row>
    <row r="189821" spans="68:68" customFormat="1">
      <c r="BP189821" s="90"/>
    </row>
    <row r="189822" spans="68:68" customFormat="1">
      <c r="BP189822" s="90"/>
    </row>
    <row r="189823" spans="68:68" customFormat="1">
      <c r="BP189823" s="90"/>
    </row>
    <row r="189824" spans="68:68" customFormat="1">
      <c r="BP189824" s="90"/>
    </row>
    <row r="189825" spans="68:68" customFormat="1">
      <c r="BP189825" s="90"/>
    </row>
    <row r="189826" spans="68:68" customFormat="1">
      <c r="BP189826" s="90"/>
    </row>
    <row r="189827" spans="68:68" customFormat="1">
      <c r="BP189827" s="90"/>
    </row>
    <row r="189828" spans="68:68" customFormat="1">
      <c r="BP189828" s="90"/>
    </row>
    <row r="189829" spans="68:68" customFormat="1">
      <c r="BP189829" s="90"/>
    </row>
    <row r="189830" spans="68:68" customFormat="1">
      <c r="BP189830" s="90"/>
    </row>
    <row r="189831" spans="68:68" customFormat="1">
      <c r="BP189831" s="90"/>
    </row>
    <row r="189832" spans="68:68" customFormat="1">
      <c r="BP189832" s="90"/>
    </row>
    <row r="189833" spans="68:68" customFormat="1">
      <c r="BP189833" s="90"/>
    </row>
    <row r="189834" spans="68:68" customFormat="1">
      <c r="BP189834" s="90"/>
    </row>
    <row r="189835" spans="68:68" customFormat="1">
      <c r="BP189835" s="90"/>
    </row>
    <row r="189836" spans="68:68" customFormat="1">
      <c r="BP189836" s="90"/>
    </row>
    <row r="189837" spans="68:68" customFormat="1">
      <c r="BP189837" s="90"/>
    </row>
    <row r="189838" spans="68:68" customFormat="1">
      <c r="BP189838" s="90"/>
    </row>
    <row r="189839" spans="68:68" customFormat="1">
      <c r="BP189839" s="90"/>
    </row>
    <row r="189840" spans="68:68" customFormat="1">
      <c r="BP189840" s="90"/>
    </row>
    <row r="189841" spans="68:68" customFormat="1">
      <c r="BP189841" s="90"/>
    </row>
    <row r="189842" spans="68:68" customFormat="1">
      <c r="BP189842" s="90"/>
    </row>
    <row r="189843" spans="68:68" customFormat="1">
      <c r="BP189843" s="90"/>
    </row>
    <row r="189844" spans="68:68" customFormat="1">
      <c r="BP189844" s="90"/>
    </row>
    <row r="189845" spans="68:68" customFormat="1">
      <c r="BP189845" s="90"/>
    </row>
    <row r="189846" spans="68:68" customFormat="1">
      <c r="BP189846" s="90"/>
    </row>
    <row r="189847" spans="68:68" customFormat="1">
      <c r="BP189847" s="90"/>
    </row>
    <row r="189848" spans="68:68" customFormat="1">
      <c r="BP189848" s="90"/>
    </row>
    <row r="189849" spans="68:68" customFormat="1">
      <c r="BP189849" s="90"/>
    </row>
    <row r="189850" spans="68:68" customFormat="1">
      <c r="BP189850" s="90"/>
    </row>
    <row r="189851" spans="68:68" customFormat="1">
      <c r="BP189851" s="90"/>
    </row>
    <row r="189852" spans="68:68" customFormat="1">
      <c r="BP189852" s="90"/>
    </row>
    <row r="189853" spans="68:68" customFormat="1">
      <c r="BP189853" s="90"/>
    </row>
    <row r="189854" spans="68:68" customFormat="1">
      <c r="BP189854" s="90"/>
    </row>
    <row r="189855" spans="68:68" customFormat="1">
      <c r="BP189855" s="90"/>
    </row>
    <row r="189856" spans="68:68" customFormat="1">
      <c r="BP189856" s="90"/>
    </row>
    <row r="189857" spans="68:68" customFormat="1">
      <c r="BP189857" s="90"/>
    </row>
    <row r="189858" spans="68:68" customFormat="1">
      <c r="BP189858" s="90"/>
    </row>
    <row r="189859" spans="68:68" customFormat="1">
      <c r="BP189859" s="90"/>
    </row>
    <row r="189860" spans="68:68" customFormat="1">
      <c r="BP189860" s="90"/>
    </row>
    <row r="189861" spans="68:68" customFormat="1">
      <c r="BP189861" s="90"/>
    </row>
    <row r="189862" spans="68:68" customFormat="1">
      <c r="BP189862" s="90"/>
    </row>
    <row r="189863" spans="68:68" customFormat="1">
      <c r="BP189863" s="90"/>
    </row>
    <row r="189864" spans="68:68" customFormat="1">
      <c r="BP189864" s="90"/>
    </row>
    <row r="189865" spans="68:68" customFormat="1">
      <c r="BP189865" s="90"/>
    </row>
    <row r="189866" spans="68:68" customFormat="1">
      <c r="BP189866" s="90"/>
    </row>
    <row r="189867" spans="68:68" customFormat="1">
      <c r="BP189867" s="90"/>
    </row>
    <row r="189868" spans="68:68" customFormat="1">
      <c r="BP189868" s="90"/>
    </row>
    <row r="189869" spans="68:68" customFormat="1">
      <c r="BP189869" s="90"/>
    </row>
    <row r="189870" spans="68:68" customFormat="1">
      <c r="BP189870" s="90"/>
    </row>
    <row r="189871" spans="68:68" customFormat="1">
      <c r="BP189871" s="90"/>
    </row>
    <row r="189872" spans="68:68" customFormat="1">
      <c r="BP189872" s="90"/>
    </row>
    <row r="189873" spans="68:68" customFormat="1">
      <c r="BP189873" s="90"/>
    </row>
    <row r="189874" spans="68:68" customFormat="1">
      <c r="BP189874" s="90"/>
    </row>
    <row r="189875" spans="68:68" customFormat="1">
      <c r="BP189875" s="90"/>
    </row>
    <row r="189876" spans="68:68" customFormat="1">
      <c r="BP189876" s="90"/>
    </row>
    <row r="189877" spans="68:68" customFormat="1">
      <c r="BP189877" s="90"/>
    </row>
    <row r="189878" spans="68:68" customFormat="1">
      <c r="BP189878" s="90"/>
    </row>
    <row r="189879" spans="68:68" customFormat="1">
      <c r="BP189879" s="90"/>
    </row>
    <row r="189880" spans="68:68" customFormat="1">
      <c r="BP189880" s="90"/>
    </row>
    <row r="189881" spans="68:68" customFormat="1">
      <c r="BP189881" s="90"/>
    </row>
    <row r="189882" spans="68:68" customFormat="1">
      <c r="BP189882" s="90"/>
    </row>
    <row r="189883" spans="68:68" customFormat="1">
      <c r="BP189883" s="90"/>
    </row>
    <row r="189884" spans="68:68" customFormat="1">
      <c r="BP189884" s="90"/>
    </row>
    <row r="189885" spans="68:68" customFormat="1">
      <c r="BP189885" s="90"/>
    </row>
    <row r="189886" spans="68:68" customFormat="1">
      <c r="BP189886" s="90"/>
    </row>
    <row r="189887" spans="68:68" customFormat="1">
      <c r="BP189887" s="90"/>
    </row>
    <row r="189888" spans="68:68" customFormat="1">
      <c r="BP189888" s="90"/>
    </row>
    <row r="189889" spans="68:68" customFormat="1">
      <c r="BP189889" s="90"/>
    </row>
    <row r="189890" spans="68:68" customFormat="1">
      <c r="BP189890" s="90"/>
    </row>
    <row r="189891" spans="68:68" customFormat="1">
      <c r="BP189891" s="90"/>
    </row>
    <row r="189892" spans="68:68" customFormat="1">
      <c r="BP189892" s="90"/>
    </row>
    <row r="189893" spans="68:68" customFormat="1">
      <c r="BP189893" s="90"/>
    </row>
    <row r="189894" spans="68:68" customFormat="1">
      <c r="BP189894" s="90"/>
    </row>
    <row r="189895" spans="68:68" customFormat="1">
      <c r="BP189895" s="90"/>
    </row>
    <row r="189896" spans="68:68" customFormat="1">
      <c r="BP189896" s="90"/>
    </row>
    <row r="189897" spans="68:68" customFormat="1">
      <c r="BP189897" s="90"/>
    </row>
    <row r="189898" spans="68:68" customFormat="1">
      <c r="BP189898" s="90"/>
    </row>
    <row r="189899" spans="68:68" customFormat="1">
      <c r="BP189899" s="90"/>
    </row>
    <row r="189900" spans="68:68" customFormat="1">
      <c r="BP189900" s="90"/>
    </row>
    <row r="189901" spans="68:68" customFormat="1">
      <c r="BP189901" s="90"/>
    </row>
    <row r="189902" spans="68:68" customFormat="1">
      <c r="BP189902" s="90"/>
    </row>
    <row r="189903" spans="68:68" customFormat="1">
      <c r="BP189903" s="90"/>
    </row>
    <row r="189904" spans="68:68" customFormat="1">
      <c r="BP189904" s="90"/>
    </row>
    <row r="189905" spans="68:68" customFormat="1">
      <c r="BP189905" s="90"/>
    </row>
    <row r="189906" spans="68:68" customFormat="1">
      <c r="BP189906" s="90"/>
    </row>
    <row r="189907" spans="68:68" customFormat="1">
      <c r="BP189907" s="90"/>
    </row>
    <row r="189908" spans="68:68" customFormat="1">
      <c r="BP189908" s="90"/>
    </row>
    <row r="189909" spans="68:68" customFormat="1">
      <c r="BP189909" s="90"/>
    </row>
    <row r="189910" spans="68:68" customFormat="1">
      <c r="BP189910" s="90"/>
    </row>
    <row r="189911" spans="68:68" customFormat="1">
      <c r="BP189911" s="90"/>
    </row>
    <row r="189912" spans="68:68" customFormat="1">
      <c r="BP189912" s="90"/>
    </row>
    <row r="189913" spans="68:68" customFormat="1">
      <c r="BP189913" s="90"/>
    </row>
    <row r="189914" spans="68:68" customFormat="1">
      <c r="BP189914" s="90"/>
    </row>
    <row r="189915" spans="68:68" customFormat="1">
      <c r="BP189915" s="90"/>
    </row>
    <row r="189916" spans="68:68" customFormat="1">
      <c r="BP189916" s="90"/>
    </row>
    <row r="189917" spans="68:68" customFormat="1">
      <c r="BP189917" s="90"/>
    </row>
    <row r="189918" spans="68:68" customFormat="1">
      <c r="BP189918" s="90"/>
    </row>
    <row r="189919" spans="68:68" customFormat="1">
      <c r="BP189919" s="90"/>
    </row>
    <row r="189920" spans="68:68" customFormat="1">
      <c r="BP189920" s="90"/>
    </row>
    <row r="189921" spans="68:68" customFormat="1">
      <c r="BP189921" s="90"/>
    </row>
    <row r="189922" spans="68:68" customFormat="1">
      <c r="BP189922" s="90"/>
    </row>
    <row r="189923" spans="68:68" customFormat="1">
      <c r="BP189923" s="90"/>
    </row>
    <row r="189924" spans="68:68" customFormat="1">
      <c r="BP189924" s="90"/>
    </row>
    <row r="189925" spans="68:68" customFormat="1">
      <c r="BP189925" s="90"/>
    </row>
    <row r="189926" spans="68:68" customFormat="1">
      <c r="BP189926" s="90"/>
    </row>
    <row r="189927" spans="68:68" customFormat="1">
      <c r="BP189927" s="90"/>
    </row>
    <row r="189928" spans="68:68" customFormat="1">
      <c r="BP189928" s="90"/>
    </row>
    <row r="189929" spans="68:68" customFormat="1">
      <c r="BP189929" s="90"/>
    </row>
    <row r="189930" spans="68:68" customFormat="1">
      <c r="BP189930" s="90"/>
    </row>
    <row r="189931" spans="68:68" customFormat="1">
      <c r="BP189931" s="90"/>
    </row>
    <row r="189932" spans="68:68" customFormat="1">
      <c r="BP189932" s="90"/>
    </row>
    <row r="189933" spans="68:68" customFormat="1">
      <c r="BP189933" s="90"/>
    </row>
    <row r="189934" spans="68:68" customFormat="1">
      <c r="BP189934" s="90"/>
    </row>
    <row r="189935" spans="68:68" customFormat="1">
      <c r="BP189935" s="90"/>
    </row>
    <row r="189936" spans="68:68" customFormat="1">
      <c r="BP189936" s="90"/>
    </row>
    <row r="189937" spans="68:68" customFormat="1">
      <c r="BP189937" s="90"/>
    </row>
    <row r="189938" spans="68:68" customFormat="1">
      <c r="BP189938" s="90"/>
    </row>
    <row r="189939" spans="68:68" customFormat="1">
      <c r="BP189939" s="90"/>
    </row>
    <row r="189940" spans="68:68" customFormat="1">
      <c r="BP189940" s="90"/>
    </row>
    <row r="189941" spans="68:68" customFormat="1">
      <c r="BP189941" s="90"/>
    </row>
    <row r="189942" spans="68:68" customFormat="1">
      <c r="BP189942" s="90"/>
    </row>
    <row r="189943" spans="68:68" customFormat="1">
      <c r="BP189943" s="90"/>
    </row>
    <row r="189944" spans="68:68" customFormat="1">
      <c r="BP189944" s="90"/>
    </row>
    <row r="189945" spans="68:68" customFormat="1">
      <c r="BP189945" s="90"/>
    </row>
    <row r="189946" spans="68:68" customFormat="1">
      <c r="BP189946" s="90"/>
    </row>
    <row r="189947" spans="68:68" customFormat="1">
      <c r="BP189947" s="90"/>
    </row>
    <row r="189948" spans="68:68" customFormat="1">
      <c r="BP189948" s="90"/>
    </row>
    <row r="189949" spans="68:68" customFormat="1">
      <c r="BP189949" s="90"/>
    </row>
    <row r="189950" spans="68:68" customFormat="1">
      <c r="BP189950" s="90"/>
    </row>
    <row r="189951" spans="68:68" customFormat="1">
      <c r="BP189951" s="90"/>
    </row>
    <row r="189952" spans="68:68" customFormat="1">
      <c r="BP189952" s="90"/>
    </row>
    <row r="189953" spans="68:68" customFormat="1">
      <c r="BP189953" s="90"/>
    </row>
    <row r="189954" spans="68:68" customFormat="1">
      <c r="BP189954" s="90"/>
    </row>
    <row r="189955" spans="68:68" customFormat="1">
      <c r="BP189955" s="90"/>
    </row>
    <row r="189956" spans="68:68" customFormat="1">
      <c r="BP189956" s="90"/>
    </row>
    <row r="189957" spans="68:68" customFormat="1">
      <c r="BP189957" s="90"/>
    </row>
    <row r="189958" spans="68:68" customFormat="1">
      <c r="BP189958" s="90"/>
    </row>
    <row r="189959" spans="68:68" customFormat="1">
      <c r="BP189959" s="90"/>
    </row>
    <row r="189960" spans="68:68" customFormat="1">
      <c r="BP189960" s="90"/>
    </row>
    <row r="189961" spans="68:68" customFormat="1">
      <c r="BP189961" s="90"/>
    </row>
    <row r="189962" spans="68:68" customFormat="1">
      <c r="BP189962" s="90"/>
    </row>
    <row r="189963" spans="68:68" customFormat="1">
      <c r="BP189963" s="90"/>
    </row>
    <row r="189964" spans="68:68" customFormat="1">
      <c r="BP189964" s="90"/>
    </row>
    <row r="189965" spans="68:68" customFormat="1">
      <c r="BP189965" s="90"/>
    </row>
    <row r="189966" spans="68:68" customFormat="1">
      <c r="BP189966" s="90"/>
    </row>
    <row r="189967" spans="68:68" customFormat="1">
      <c r="BP189967" s="90"/>
    </row>
    <row r="189968" spans="68:68" customFormat="1">
      <c r="BP189968" s="90"/>
    </row>
    <row r="189969" spans="68:68" customFormat="1">
      <c r="BP189969" s="90"/>
    </row>
    <row r="189970" spans="68:68" customFormat="1">
      <c r="BP189970" s="90"/>
    </row>
    <row r="189971" spans="68:68" customFormat="1">
      <c r="BP189971" s="90"/>
    </row>
    <row r="189972" spans="68:68" customFormat="1">
      <c r="BP189972" s="90"/>
    </row>
    <row r="189973" spans="68:68" customFormat="1">
      <c r="BP189973" s="90"/>
    </row>
    <row r="189974" spans="68:68" customFormat="1">
      <c r="BP189974" s="90"/>
    </row>
    <row r="189975" spans="68:68" customFormat="1">
      <c r="BP189975" s="90"/>
    </row>
    <row r="189976" spans="68:68" customFormat="1">
      <c r="BP189976" s="90"/>
    </row>
    <row r="189977" spans="68:68" customFormat="1">
      <c r="BP189977" s="90"/>
    </row>
    <row r="189978" spans="68:68" customFormat="1">
      <c r="BP189978" s="90"/>
    </row>
    <row r="189979" spans="68:68" customFormat="1">
      <c r="BP189979" s="90"/>
    </row>
    <row r="189980" spans="68:68" customFormat="1">
      <c r="BP189980" s="90"/>
    </row>
    <row r="189981" spans="68:68" customFormat="1">
      <c r="BP189981" s="90"/>
    </row>
    <row r="189982" spans="68:68" customFormat="1">
      <c r="BP189982" s="90"/>
    </row>
    <row r="189983" spans="68:68" customFormat="1">
      <c r="BP189983" s="90"/>
    </row>
    <row r="189984" spans="68:68" customFormat="1">
      <c r="BP189984" s="90"/>
    </row>
    <row r="189985" spans="68:68" customFormat="1">
      <c r="BP189985" s="90"/>
    </row>
    <row r="189986" spans="68:68" customFormat="1">
      <c r="BP189986" s="90"/>
    </row>
    <row r="189987" spans="68:68" customFormat="1">
      <c r="BP189987" s="90"/>
    </row>
    <row r="189988" spans="68:68" customFormat="1">
      <c r="BP189988" s="90"/>
    </row>
    <row r="189989" spans="68:68" customFormat="1">
      <c r="BP189989" s="90"/>
    </row>
    <row r="189990" spans="68:68" customFormat="1">
      <c r="BP189990" s="90"/>
    </row>
    <row r="189991" spans="68:68" customFormat="1">
      <c r="BP189991" s="90"/>
    </row>
    <row r="189992" spans="68:68" customFormat="1">
      <c r="BP189992" s="90"/>
    </row>
    <row r="189993" spans="68:68" customFormat="1">
      <c r="BP189993" s="90"/>
    </row>
    <row r="189994" spans="68:68" customFormat="1">
      <c r="BP189994" s="90"/>
    </row>
    <row r="189995" spans="68:68" customFormat="1">
      <c r="BP189995" s="90"/>
    </row>
    <row r="189996" spans="68:68" customFormat="1">
      <c r="BP189996" s="90"/>
    </row>
    <row r="189997" spans="68:68" customFormat="1">
      <c r="BP189997" s="90"/>
    </row>
    <row r="189998" spans="68:68" customFormat="1">
      <c r="BP189998" s="90"/>
    </row>
    <row r="189999" spans="68:68" customFormat="1">
      <c r="BP189999" s="90"/>
    </row>
    <row r="190000" spans="68:68" customFormat="1">
      <c r="BP190000" s="90"/>
    </row>
    <row r="190001" spans="68:68" customFormat="1">
      <c r="BP190001" s="90"/>
    </row>
    <row r="190002" spans="68:68" customFormat="1">
      <c r="BP190002" s="90"/>
    </row>
    <row r="190003" spans="68:68" customFormat="1">
      <c r="BP190003" s="90"/>
    </row>
    <row r="190004" spans="68:68" customFormat="1">
      <c r="BP190004" s="90"/>
    </row>
    <row r="190005" spans="68:68" customFormat="1">
      <c r="BP190005" s="90"/>
    </row>
    <row r="190006" spans="68:68" customFormat="1">
      <c r="BP190006" s="90"/>
    </row>
    <row r="190007" spans="68:68" customFormat="1">
      <c r="BP190007" s="90"/>
    </row>
    <row r="190008" spans="68:68" customFormat="1">
      <c r="BP190008" s="90"/>
    </row>
    <row r="190009" spans="68:68" customFormat="1">
      <c r="BP190009" s="90"/>
    </row>
    <row r="190010" spans="68:68" customFormat="1">
      <c r="BP190010" s="90"/>
    </row>
    <row r="190011" spans="68:68" customFormat="1">
      <c r="BP190011" s="90"/>
    </row>
    <row r="190012" spans="68:68" customFormat="1">
      <c r="BP190012" s="90"/>
    </row>
    <row r="190013" spans="68:68" customFormat="1">
      <c r="BP190013" s="90"/>
    </row>
    <row r="190014" spans="68:68" customFormat="1">
      <c r="BP190014" s="90"/>
    </row>
    <row r="190015" spans="68:68" customFormat="1">
      <c r="BP190015" s="90"/>
    </row>
    <row r="190016" spans="68:68" customFormat="1">
      <c r="BP190016" s="90"/>
    </row>
    <row r="190017" spans="68:68" customFormat="1">
      <c r="BP190017" s="90"/>
    </row>
    <row r="190018" spans="68:68" customFormat="1">
      <c r="BP190018" s="90"/>
    </row>
    <row r="190019" spans="68:68" customFormat="1">
      <c r="BP190019" s="90"/>
    </row>
    <row r="190020" spans="68:68" customFormat="1">
      <c r="BP190020" s="90"/>
    </row>
    <row r="190021" spans="68:68" customFormat="1">
      <c r="BP190021" s="90"/>
    </row>
    <row r="190022" spans="68:68" customFormat="1">
      <c r="BP190022" s="90"/>
    </row>
    <row r="190023" spans="68:68" customFormat="1">
      <c r="BP190023" s="90"/>
    </row>
    <row r="190024" spans="68:68" customFormat="1">
      <c r="BP190024" s="90"/>
    </row>
    <row r="190025" spans="68:68" customFormat="1">
      <c r="BP190025" s="90"/>
    </row>
    <row r="190026" spans="68:68" customFormat="1">
      <c r="BP190026" s="90"/>
    </row>
    <row r="190027" spans="68:68" customFormat="1">
      <c r="BP190027" s="90"/>
    </row>
    <row r="190028" spans="68:68" customFormat="1">
      <c r="BP190028" s="90"/>
    </row>
    <row r="190029" spans="68:68" customFormat="1">
      <c r="BP190029" s="90"/>
    </row>
    <row r="190030" spans="68:68" customFormat="1">
      <c r="BP190030" s="90"/>
    </row>
    <row r="190031" spans="68:68" customFormat="1">
      <c r="BP190031" s="90"/>
    </row>
    <row r="190032" spans="68:68" customFormat="1">
      <c r="BP190032" s="90"/>
    </row>
    <row r="190033" spans="68:68" customFormat="1">
      <c r="BP190033" s="90"/>
    </row>
    <row r="190034" spans="68:68" customFormat="1">
      <c r="BP190034" s="90"/>
    </row>
    <row r="190035" spans="68:68" customFormat="1">
      <c r="BP190035" s="90"/>
    </row>
    <row r="190036" spans="68:68" customFormat="1">
      <c r="BP190036" s="90"/>
    </row>
    <row r="190037" spans="68:68" customFormat="1">
      <c r="BP190037" s="90"/>
    </row>
    <row r="190038" spans="68:68" customFormat="1">
      <c r="BP190038" s="90"/>
    </row>
    <row r="190039" spans="68:68" customFormat="1">
      <c r="BP190039" s="90"/>
    </row>
    <row r="190040" spans="68:68" customFormat="1">
      <c r="BP190040" s="90"/>
    </row>
    <row r="190041" spans="68:68" customFormat="1">
      <c r="BP190041" s="90"/>
    </row>
    <row r="190042" spans="68:68" customFormat="1">
      <c r="BP190042" s="90"/>
    </row>
    <row r="190043" spans="68:68" customFormat="1">
      <c r="BP190043" s="90"/>
    </row>
    <row r="190044" spans="68:68" customFormat="1">
      <c r="BP190044" s="90"/>
    </row>
    <row r="190045" spans="68:68" customFormat="1">
      <c r="BP190045" s="90"/>
    </row>
    <row r="190046" spans="68:68" customFormat="1">
      <c r="BP190046" s="90"/>
    </row>
    <row r="190047" spans="68:68" customFormat="1">
      <c r="BP190047" s="90"/>
    </row>
    <row r="190048" spans="68:68" customFormat="1">
      <c r="BP190048" s="90"/>
    </row>
    <row r="190049" spans="68:68" customFormat="1">
      <c r="BP190049" s="90"/>
    </row>
    <row r="190050" spans="68:68" customFormat="1">
      <c r="BP190050" s="90"/>
    </row>
    <row r="190051" spans="68:68" customFormat="1">
      <c r="BP190051" s="90"/>
    </row>
    <row r="190052" spans="68:68" customFormat="1">
      <c r="BP190052" s="90"/>
    </row>
    <row r="190053" spans="68:68" customFormat="1">
      <c r="BP190053" s="90"/>
    </row>
    <row r="190054" spans="68:68" customFormat="1">
      <c r="BP190054" s="90"/>
    </row>
    <row r="190055" spans="68:68" customFormat="1">
      <c r="BP190055" s="90"/>
    </row>
    <row r="190056" spans="68:68" customFormat="1">
      <c r="BP190056" s="90"/>
    </row>
    <row r="190057" spans="68:68" customFormat="1">
      <c r="BP190057" s="90"/>
    </row>
    <row r="190058" spans="68:68" customFormat="1">
      <c r="BP190058" s="90"/>
    </row>
    <row r="190059" spans="68:68" customFormat="1">
      <c r="BP190059" s="90"/>
    </row>
    <row r="190060" spans="68:68" customFormat="1">
      <c r="BP190060" s="90"/>
    </row>
    <row r="190061" spans="68:68" customFormat="1">
      <c r="BP190061" s="90"/>
    </row>
    <row r="190062" spans="68:68" customFormat="1">
      <c r="BP190062" s="90"/>
    </row>
    <row r="190063" spans="68:68" customFormat="1">
      <c r="BP190063" s="90"/>
    </row>
    <row r="190064" spans="68:68" customFormat="1">
      <c r="BP190064" s="90"/>
    </row>
    <row r="190065" spans="68:68" customFormat="1">
      <c r="BP190065" s="90"/>
    </row>
    <row r="190066" spans="68:68" customFormat="1">
      <c r="BP190066" s="90"/>
    </row>
    <row r="190067" spans="68:68" customFormat="1">
      <c r="BP190067" s="90"/>
    </row>
    <row r="190068" spans="68:68" customFormat="1">
      <c r="BP190068" s="90"/>
    </row>
    <row r="190069" spans="68:68" customFormat="1">
      <c r="BP190069" s="90"/>
    </row>
    <row r="190070" spans="68:68" customFormat="1">
      <c r="BP190070" s="90"/>
    </row>
    <row r="190071" spans="68:68" customFormat="1">
      <c r="BP190071" s="90"/>
    </row>
    <row r="190072" spans="68:68" customFormat="1">
      <c r="BP190072" s="90"/>
    </row>
    <row r="190073" spans="68:68" customFormat="1">
      <c r="BP190073" s="90"/>
    </row>
    <row r="190074" spans="68:68" customFormat="1">
      <c r="BP190074" s="90"/>
    </row>
    <row r="190075" spans="68:68" customFormat="1">
      <c r="BP190075" s="90"/>
    </row>
    <row r="190076" spans="68:68" customFormat="1">
      <c r="BP190076" s="90"/>
    </row>
    <row r="190077" spans="68:68" customFormat="1">
      <c r="BP190077" s="90"/>
    </row>
    <row r="190078" spans="68:68" customFormat="1">
      <c r="BP190078" s="90"/>
    </row>
    <row r="190079" spans="68:68" customFormat="1">
      <c r="BP190079" s="90"/>
    </row>
    <row r="190080" spans="68:68" customFormat="1">
      <c r="BP190080" s="90"/>
    </row>
    <row r="190081" spans="68:68" customFormat="1">
      <c r="BP190081" s="90"/>
    </row>
    <row r="190082" spans="68:68" customFormat="1">
      <c r="BP190082" s="90"/>
    </row>
    <row r="190083" spans="68:68" customFormat="1">
      <c r="BP190083" s="90"/>
    </row>
    <row r="190084" spans="68:68" customFormat="1">
      <c r="BP190084" s="90"/>
    </row>
    <row r="190085" spans="68:68" customFormat="1">
      <c r="BP190085" s="90"/>
    </row>
    <row r="190086" spans="68:68" customFormat="1">
      <c r="BP190086" s="90"/>
    </row>
    <row r="190087" spans="68:68" customFormat="1">
      <c r="BP190087" s="90"/>
    </row>
    <row r="190088" spans="68:68" customFormat="1">
      <c r="BP190088" s="90"/>
    </row>
    <row r="190089" spans="68:68" customFormat="1">
      <c r="BP190089" s="90"/>
    </row>
    <row r="190090" spans="68:68" customFormat="1">
      <c r="BP190090" s="90"/>
    </row>
    <row r="190091" spans="68:68" customFormat="1">
      <c r="BP190091" s="90"/>
    </row>
    <row r="190092" spans="68:68" customFormat="1">
      <c r="BP190092" s="90"/>
    </row>
    <row r="190093" spans="68:68" customFormat="1">
      <c r="BP190093" s="90"/>
    </row>
    <row r="190094" spans="68:68" customFormat="1">
      <c r="BP190094" s="90"/>
    </row>
    <row r="190095" spans="68:68" customFormat="1">
      <c r="BP190095" s="90"/>
    </row>
    <row r="190096" spans="68:68" customFormat="1">
      <c r="BP190096" s="90"/>
    </row>
    <row r="190097" spans="68:68" customFormat="1">
      <c r="BP190097" s="90"/>
    </row>
    <row r="190098" spans="68:68" customFormat="1">
      <c r="BP190098" s="90"/>
    </row>
    <row r="190099" spans="68:68" customFormat="1">
      <c r="BP190099" s="90"/>
    </row>
    <row r="190100" spans="68:68" customFormat="1">
      <c r="BP190100" s="90"/>
    </row>
    <row r="190101" spans="68:68" customFormat="1">
      <c r="BP190101" s="90"/>
    </row>
    <row r="190102" spans="68:68" customFormat="1">
      <c r="BP190102" s="90"/>
    </row>
    <row r="190103" spans="68:68" customFormat="1">
      <c r="BP190103" s="90"/>
    </row>
    <row r="190104" spans="68:68" customFormat="1">
      <c r="BP190104" s="90"/>
    </row>
    <row r="190105" spans="68:68" customFormat="1">
      <c r="BP190105" s="90"/>
    </row>
    <row r="190106" spans="68:68" customFormat="1">
      <c r="BP190106" s="90"/>
    </row>
    <row r="190107" spans="68:68" customFormat="1">
      <c r="BP190107" s="90"/>
    </row>
    <row r="190108" spans="68:68" customFormat="1">
      <c r="BP190108" s="90"/>
    </row>
    <row r="190109" spans="68:68" customFormat="1">
      <c r="BP190109" s="90"/>
    </row>
    <row r="190110" spans="68:68" customFormat="1">
      <c r="BP190110" s="90"/>
    </row>
    <row r="190111" spans="68:68" customFormat="1">
      <c r="BP190111" s="90"/>
    </row>
    <row r="190112" spans="68:68" customFormat="1">
      <c r="BP190112" s="90"/>
    </row>
    <row r="190113" spans="68:68" customFormat="1">
      <c r="BP190113" s="90"/>
    </row>
    <row r="190114" spans="68:68" customFormat="1">
      <c r="BP190114" s="90"/>
    </row>
    <row r="190115" spans="68:68" customFormat="1">
      <c r="BP190115" s="90"/>
    </row>
    <row r="190116" spans="68:68" customFormat="1">
      <c r="BP190116" s="90"/>
    </row>
    <row r="190117" spans="68:68" customFormat="1">
      <c r="BP190117" s="90"/>
    </row>
    <row r="190118" spans="68:68" customFormat="1">
      <c r="BP190118" s="90"/>
    </row>
    <row r="190119" spans="68:68" customFormat="1">
      <c r="BP190119" s="90"/>
    </row>
    <row r="190120" spans="68:68" customFormat="1">
      <c r="BP190120" s="90"/>
    </row>
    <row r="190121" spans="68:68" customFormat="1">
      <c r="BP190121" s="90"/>
    </row>
    <row r="190122" spans="68:68" customFormat="1">
      <c r="BP190122" s="90"/>
    </row>
    <row r="190123" spans="68:68" customFormat="1">
      <c r="BP190123" s="90"/>
    </row>
    <row r="190124" spans="68:68" customFormat="1">
      <c r="BP190124" s="90"/>
    </row>
    <row r="190125" spans="68:68" customFormat="1">
      <c r="BP190125" s="90"/>
    </row>
    <row r="190126" spans="68:68" customFormat="1">
      <c r="BP190126" s="90"/>
    </row>
    <row r="190127" spans="68:68" customFormat="1">
      <c r="BP190127" s="90"/>
    </row>
    <row r="190128" spans="68:68" customFormat="1">
      <c r="BP190128" s="90"/>
    </row>
    <row r="190129" spans="68:68" customFormat="1">
      <c r="BP190129" s="90"/>
    </row>
    <row r="190130" spans="68:68" customFormat="1">
      <c r="BP190130" s="90"/>
    </row>
    <row r="190131" spans="68:68" customFormat="1">
      <c r="BP190131" s="90"/>
    </row>
    <row r="190132" spans="68:68" customFormat="1">
      <c r="BP190132" s="90"/>
    </row>
    <row r="190133" spans="68:68" customFormat="1">
      <c r="BP190133" s="90"/>
    </row>
    <row r="190134" spans="68:68" customFormat="1">
      <c r="BP190134" s="90"/>
    </row>
    <row r="190135" spans="68:68" customFormat="1">
      <c r="BP190135" s="90"/>
    </row>
    <row r="190136" spans="68:68" customFormat="1">
      <c r="BP190136" s="90"/>
    </row>
    <row r="190137" spans="68:68" customFormat="1">
      <c r="BP190137" s="90"/>
    </row>
    <row r="190138" spans="68:68" customFormat="1">
      <c r="BP190138" s="90"/>
    </row>
    <row r="190139" spans="68:68" customFormat="1">
      <c r="BP190139" s="90"/>
    </row>
    <row r="190140" spans="68:68" customFormat="1">
      <c r="BP190140" s="90"/>
    </row>
    <row r="190141" spans="68:68" customFormat="1">
      <c r="BP190141" s="90"/>
    </row>
    <row r="190142" spans="68:68" customFormat="1">
      <c r="BP190142" s="90"/>
    </row>
    <row r="190143" spans="68:68" customFormat="1">
      <c r="BP190143" s="90"/>
    </row>
    <row r="190144" spans="68:68" customFormat="1">
      <c r="BP190144" s="90"/>
    </row>
    <row r="190145" spans="68:68" customFormat="1">
      <c r="BP190145" s="90"/>
    </row>
    <row r="190146" spans="68:68" customFormat="1">
      <c r="BP190146" s="90"/>
    </row>
    <row r="190147" spans="68:68" customFormat="1">
      <c r="BP190147" s="90"/>
    </row>
    <row r="190148" spans="68:68" customFormat="1">
      <c r="BP190148" s="90"/>
    </row>
    <row r="190149" spans="68:68" customFormat="1">
      <c r="BP190149" s="90"/>
    </row>
    <row r="190150" spans="68:68" customFormat="1">
      <c r="BP190150" s="90"/>
    </row>
    <row r="190151" spans="68:68" customFormat="1">
      <c r="BP190151" s="90"/>
    </row>
    <row r="190152" spans="68:68" customFormat="1">
      <c r="BP190152" s="90"/>
    </row>
    <row r="190153" spans="68:68" customFormat="1">
      <c r="BP190153" s="90"/>
    </row>
    <row r="190154" spans="68:68" customFormat="1">
      <c r="BP190154" s="90"/>
    </row>
    <row r="190155" spans="68:68" customFormat="1">
      <c r="BP190155" s="90"/>
    </row>
    <row r="190156" spans="68:68" customFormat="1">
      <c r="BP190156" s="90"/>
    </row>
    <row r="190157" spans="68:68" customFormat="1">
      <c r="BP190157" s="90"/>
    </row>
    <row r="190158" spans="68:68" customFormat="1">
      <c r="BP190158" s="90"/>
    </row>
    <row r="190159" spans="68:68" customFormat="1">
      <c r="BP190159" s="90"/>
    </row>
    <row r="190160" spans="68:68" customFormat="1">
      <c r="BP190160" s="90"/>
    </row>
    <row r="190161" spans="68:68" customFormat="1">
      <c r="BP190161" s="90"/>
    </row>
    <row r="190162" spans="68:68" customFormat="1">
      <c r="BP190162" s="90"/>
    </row>
    <row r="190163" spans="68:68" customFormat="1">
      <c r="BP190163" s="90"/>
    </row>
    <row r="190164" spans="68:68" customFormat="1">
      <c r="BP190164" s="90"/>
    </row>
    <row r="190165" spans="68:68" customFormat="1">
      <c r="BP190165" s="90"/>
    </row>
    <row r="190166" spans="68:68" customFormat="1">
      <c r="BP190166" s="90"/>
    </row>
    <row r="190167" spans="68:68" customFormat="1">
      <c r="BP190167" s="90"/>
    </row>
    <row r="190168" spans="68:68" customFormat="1">
      <c r="BP190168" s="90"/>
    </row>
    <row r="190169" spans="68:68" customFormat="1">
      <c r="BP190169" s="90"/>
    </row>
    <row r="190170" spans="68:68" customFormat="1">
      <c r="BP190170" s="90"/>
    </row>
    <row r="190171" spans="68:68" customFormat="1">
      <c r="BP190171" s="90"/>
    </row>
    <row r="190172" spans="68:68" customFormat="1">
      <c r="BP190172" s="90"/>
    </row>
    <row r="190173" spans="68:68" customFormat="1">
      <c r="BP190173" s="90"/>
    </row>
    <row r="190174" spans="68:68" customFormat="1">
      <c r="BP190174" s="90"/>
    </row>
    <row r="190175" spans="68:68" customFormat="1">
      <c r="BP190175" s="90"/>
    </row>
    <row r="190176" spans="68:68" customFormat="1">
      <c r="BP190176" s="90"/>
    </row>
    <row r="190177" spans="68:68" customFormat="1">
      <c r="BP190177" s="90"/>
    </row>
    <row r="190178" spans="68:68" customFormat="1">
      <c r="BP190178" s="90"/>
    </row>
    <row r="190179" spans="68:68" customFormat="1">
      <c r="BP190179" s="90"/>
    </row>
    <row r="190180" spans="68:68" customFormat="1">
      <c r="BP190180" s="90"/>
    </row>
    <row r="190181" spans="68:68" customFormat="1">
      <c r="BP190181" s="90"/>
    </row>
    <row r="190182" spans="68:68" customFormat="1">
      <c r="BP190182" s="90"/>
    </row>
    <row r="190183" spans="68:68" customFormat="1">
      <c r="BP190183" s="90"/>
    </row>
    <row r="190184" spans="68:68" customFormat="1">
      <c r="BP190184" s="90"/>
    </row>
    <row r="190185" spans="68:68" customFormat="1">
      <c r="BP190185" s="90"/>
    </row>
    <row r="190186" spans="68:68" customFormat="1">
      <c r="BP190186" s="90"/>
    </row>
    <row r="190187" spans="68:68" customFormat="1">
      <c r="BP190187" s="90"/>
    </row>
    <row r="190188" spans="68:68" customFormat="1">
      <c r="BP190188" s="90"/>
    </row>
    <row r="190189" spans="68:68" customFormat="1">
      <c r="BP190189" s="90"/>
    </row>
    <row r="190190" spans="68:68" customFormat="1">
      <c r="BP190190" s="90"/>
    </row>
    <row r="190191" spans="68:68" customFormat="1">
      <c r="BP190191" s="90"/>
    </row>
    <row r="190192" spans="68:68" customFormat="1">
      <c r="BP190192" s="90"/>
    </row>
    <row r="190193" spans="68:68" customFormat="1">
      <c r="BP190193" s="90"/>
    </row>
    <row r="190194" spans="68:68" customFormat="1">
      <c r="BP190194" s="90"/>
    </row>
    <row r="190195" spans="68:68" customFormat="1">
      <c r="BP190195" s="90"/>
    </row>
    <row r="190196" spans="68:68" customFormat="1">
      <c r="BP190196" s="90"/>
    </row>
    <row r="190197" spans="68:68" customFormat="1">
      <c r="BP190197" s="90"/>
    </row>
    <row r="190198" spans="68:68" customFormat="1">
      <c r="BP190198" s="90"/>
    </row>
    <row r="190199" spans="68:68" customFormat="1">
      <c r="BP190199" s="90"/>
    </row>
    <row r="190200" spans="68:68" customFormat="1">
      <c r="BP190200" s="90"/>
    </row>
    <row r="190201" spans="68:68" customFormat="1">
      <c r="BP190201" s="90"/>
    </row>
    <row r="190202" spans="68:68" customFormat="1">
      <c r="BP190202" s="90"/>
    </row>
    <row r="190203" spans="68:68" customFormat="1">
      <c r="BP190203" s="90"/>
    </row>
    <row r="190204" spans="68:68" customFormat="1">
      <c r="BP190204" s="90"/>
    </row>
    <row r="190205" spans="68:68" customFormat="1">
      <c r="BP190205" s="90"/>
    </row>
    <row r="190206" spans="68:68" customFormat="1">
      <c r="BP190206" s="90"/>
    </row>
    <row r="190207" spans="68:68" customFormat="1">
      <c r="BP190207" s="90"/>
    </row>
    <row r="190208" spans="68:68" customFormat="1">
      <c r="BP190208" s="90"/>
    </row>
    <row r="190209" spans="68:68" customFormat="1">
      <c r="BP190209" s="90"/>
    </row>
    <row r="190210" spans="68:68" customFormat="1">
      <c r="BP190210" s="90"/>
    </row>
    <row r="190211" spans="68:68" customFormat="1">
      <c r="BP190211" s="90"/>
    </row>
    <row r="190212" spans="68:68" customFormat="1">
      <c r="BP190212" s="90"/>
    </row>
    <row r="190213" spans="68:68" customFormat="1">
      <c r="BP190213" s="90"/>
    </row>
    <row r="190214" spans="68:68" customFormat="1">
      <c r="BP190214" s="90"/>
    </row>
    <row r="190215" spans="68:68" customFormat="1">
      <c r="BP190215" s="90"/>
    </row>
    <row r="190216" spans="68:68" customFormat="1">
      <c r="BP190216" s="90"/>
    </row>
    <row r="190217" spans="68:68" customFormat="1">
      <c r="BP190217" s="90"/>
    </row>
    <row r="190218" spans="68:68" customFormat="1">
      <c r="BP190218" s="90"/>
    </row>
    <row r="190219" spans="68:68" customFormat="1">
      <c r="BP190219" s="90"/>
    </row>
    <row r="190220" spans="68:68" customFormat="1">
      <c r="BP190220" s="90"/>
    </row>
    <row r="190221" spans="68:68" customFormat="1">
      <c r="BP190221" s="90"/>
    </row>
    <row r="190222" spans="68:68" customFormat="1">
      <c r="BP190222" s="90"/>
    </row>
    <row r="190223" spans="68:68" customFormat="1">
      <c r="BP190223" s="90"/>
    </row>
    <row r="190224" spans="68:68" customFormat="1">
      <c r="BP190224" s="90"/>
    </row>
    <row r="190225" spans="68:68" customFormat="1">
      <c r="BP190225" s="90"/>
    </row>
    <row r="190226" spans="68:68" customFormat="1">
      <c r="BP190226" s="90"/>
    </row>
    <row r="190227" spans="68:68" customFormat="1">
      <c r="BP190227" s="90"/>
    </row>
    <row r="190228" spans="68:68" customFormat="1">
      <c r="BP190228" s="90"/>
    </row>
    <row r="190229" spans="68:68" customFormat="1">
      <c r="BP190229" s="90"/>
    </row>
    <row r="190230" spans="68:68" customFormat="1">
      <c r="BP190230" s="90"/>
    </row>
    <row r="190231" spans="68:68" customFormat="1">
      <c r="BP190231" s="90"/>
    </row>
    <row r="190232" spans="68:68" customFormat="1">
      <c r="BP190232" s="90"/>
    </row>
    <row r="190233" spans="68:68" customFormat="1">
      <c r="BP190233" s="90"/>
    </row>
    <row r="190234" spans="68:68" customFormat="1">
      <c r="BP190234" s="90"/>
    </row>
    <row r="190235" spans="68:68" customFormat="1">
      <c r="BP190235" s="90"/>
    </row>
    <row r="190236" spans="68:68" customFormat="1">
      <c r="BP190236" s="90"/>
    </row>
    <row r="190237" spans="68:68" customFormat="1">
      <c r="BP190237" s="90"/>
    </row>
    <row r="190238" spans="68:68" customFormat="1">
      <c r="BP190238" s="90"/>
    </row>
    <row r="190239" spans="68:68" customFormat="1">
      <c r="BP190239" s="90"/>
    </row>
    <row r="190240" spans="68:68" customFormat="1">
      <c r="BP190240" s="90"/>
    </row>
    <row r="190241" spans="68:68" customFormat="1">
      <c r="BP190241" s="90"/>
    </row>
    <row r="190242" spans="68:68" customFormat="1">
      <c r="BP190242" s="90"/>
    </row>
    <row r="190243" spans="68:68" customFormat="1">
      <c r="BP190243" s="90"/>
    </row>
    <row r="190244" spans="68:68" customFormat="1">
      <c r="BP190244" s="90"/>
    </row>
    <row r="190245" spans="68:68" customFormat="1">
      <c r="BP190245" s="90"/>
    </row>
    <row r="190246" spans="68:68" customFormat="1">
      <c r="BP190246" s="90"/>
    </row>
    <row r="190247" spans="68:68" customFormat="1">
      <c r="BP190247" s="90"/>
    </row>
    <row r="190248" spans="68:68" customFormat="1">
      <c r="BP190248" s="90"/>
    </row>
    <row r="190249" spans="68:68" customFormat="1">
      <c r="BP190249" s="90"/>
    </row>
    <row r="190250" spans="68:68" customFormat="1">
      <c r="BP190250" s="90"/>
    </row>
    <row r="190251" spans="68:68" customFormat="1">
      <c r="BP190251" s="90"/>
    </row>
    <row r="190252" spans="68:68" customFormat="1">
      <c r="BP190252" s="90"/>
    </row>
    <row r="190253" spans="68:68" customFormat="1">
      <c r="BP190253" s="90"/>
    </row>
    <row r="190254" spans="68:68" customFormat="1">
      <c r="BP190254" s="90"/>
    </row>
    <row r="190255" spans="68:68" customFormat="1">
      <c r="BP190255" s="90"/>
    </row>
    <row r="190256" spans="68:68" customFormat="1">
      <c r="BP190256" s="90"/>
    </row>
    <row r="190257" spans="68:68" customFormat="1">
      <c r="BP190257" s="90"/>
    </row>
    <row r="190258" spans="68:68" customFormat="1">
      <c r="BP190258" s="90"/>
    </row>
    <row r="190259" spans="68:68" customFormat="1">
      <c r="BP190259" s="90"/>
    </row>
    <row r="190260" spans="68:68" customFormat="1">
      <c r="BP190260" s="90"/>
    </row>
    <row r="190261" spans="68:68" customFormat="1">
      <c r="BP190261" s="90"/>
    </row>
    <row r="190262" spans="68:68" customFormat="1">
      <c r="BP190262" s="90"/>
    </row>
    <row r="190263" spans="68:68" customFormat="1">
      <c r="BP190263" s="90"/>
    </row>
    <row r="190264" spans="68:68" customFormat="1">
      <c r="BP190264" s="90"/>
    </row>
    <row r="190265" spans="68:68" customFormat="1">
      <c r="BP190265" s="90"/>
    </row>
    <row r="190266" spans="68:68" customFormat="1">
      <c r="BP190266" s="90"/>
    </row>
    <row r="190267" spans="68:68" customFormat="1">
      <c r="BP190267" s="90"/>
    </row>
    <row r="190268" spans="68:68" customFormat="1">
      <c r="BP190268" s="90"/>
    </row>
    <row r="190269" spans="68:68" customFormat="1">
      <c r="BP190269" s="90"/>
    </row>
    <row r="190270" spans="68:68" customFormat="1">
      <c r="BP190270" s="90"/>
    </row>
    <row r="190271" spans="68:68" customFormat="1">
      <c r="BP190271" s="90"/>
    </row>
    <row r="190272" spans="68:68" customFormat="1">
      <c r="BP190272" s="90"/>
    </row>
    <row r="190273" spans="68:68" customFormat="1">
      <c r="BP190273" s="90"/>
    </row>
    <row r="190274" spans="68:68" customFormat="1">
      <c r="BP190274" s="90"/>
    </row>
    <row r="190275" spans="68:68" customFormat="1">
      <c r="BP190275" s="90"/>
    </row>
    <row r="190276" spans="68:68" customFormat="1">
      <c r="BP190276" s="90"/>
    </row>
    <row r="190277" spans="68:68" customFormat="1">
      <c r="BP190277" s="90"/>
    </row>
    <row r="190278" spans="68:68" customFormat="1">
      <c r="BP190278" s="90"/>
    </row>
    <row r="190279" spans="68:68" customFormat="1">
      <c r="BP190279" s="90"/>
    </row>
    <row r="190280" spans="68:68" customFormat="1">
      <c r="BP190280" s="90"/>
    </row>
    <row r="190281" spans="68:68" customFormat="1">
      <c r="BP190281" s="90"/>
    </row>
    <row r="190282" spans="68:68" customFormat="1">
      <c r="BP190282" s="90"/>
    </row>
    <row r="190283" spans="68:68" customFormat="1">
      <c r="BP190283" s="90"/>
    </row>
    <row r="190284" spans="68:68" customFormat="1">
      <c r="BP190284" s="90"/>
    </row>
    <row r="190285" spans="68:68" customFormat="1">
      <c r="BP190285" s="90"/>
    </row>
    <row r="190286" spans="68:68" customFormat="1">
      <c r="BP190286" s="90"/>
    </row>
    <row r="190287" spans="68:68" customFormat="1">
      <c r="BP190287" s="90"/>
    </row>
    <row r="190288" spans="68:68" customFormat="1">
      <c r="BP190288" s="90"/>
    </row>
    <row r="190289" spans="68:68" customFormat="1">
      <c r="BP190289" s="90"/>
    </row>
    <row r="190290" spans="68:68" customFormat="1">
      <c r="BP190290" s="90"/>
    </row>
    <row r="190291" spans="68:68" customFormat="1">
      <c r="BP190291" s="90"/>
    </row>
    <row r="190292" spans="68:68" customFormat="1">
      <c r="BP190292" s="90"/>
    </row>
    <row r="190293" spans="68:68" customFormat="1">
      <c r="BP190293" s="90"/>
    </row>
    <row r="190294" spans="68:68" customFormat="1">
      <c r="BP190294" s="90"/>
    </row>
    <row r="190295" spans="68:68" customFormat="1">
      <c r="BP190295" s="90"/>
    </row>
    <row r="190296" spans="68:68" customFormat="1">
      <c r="BP190296" s="90"/>
    </row>
    <row r="190297" spans="68:68" customFormat="1">
      <c r="BP190297" s="90"/>
    </row>
    <row r="190298" spans="68:68" customFormat="1">
      <c r="BP190298" s="90"/>
    </row>
    <row r="190299" spans="68:68" customFormat="1">
      <c r="BP190299" s="90"/>
    </row>
    <row r="190300" spans="68:68" customFormat="1">
      <c r="BP190300" s="90"/>
    </row>
    <row r="190301" spans="68:68" customFormat="1">
      <c r="BP190301" s="90"/>
    </row>
    <row r="190302" spans="68:68" customFormat="1">
      <c r="BP190302" s="90"/>
    </row>
    <row r="190303" spans="68:68" customFormat="1">
      <c r="BP190303" s="90"/>
    </row>
    <row r="190304" spans="68:68" customFormat="1">
      <c r="BP190304" s="90"/>
    </row>
    <row r="190305" spans="68:68" customFormat="1">
      <c r="BP190305" s="90"/>
    </row>
    <row r="190306" spans="68:68" customFormat="1">
      <c r="BP190306" s="90"/>
    </row>
    <row r="190307" spans="68:68" customFormat="1">
      <c r="BP190307" s="90"/>
    </row>
    <row r="190308" spans="68:68" customFormat="1">
      <c r="BP190308" s="90"/>
    </row>
    <row r="190309" spans="68:68" customFormat="1">
      <c r="BP190309" s="90"/>
    </row>
    <row r="190310" spans="68:68" customFormat="1">
      <c r="BP190310" s="90"/>
    </row>
    <row r="190311" spans="68:68" customFormat="1">
      <c r="BP190311" s="90"/>
    </row>
    <row r="190312" spans="68:68" customFormat="1">
      <c r="BP190312" s="90"/>
    </row>
    <row r="190313" spans="68:68" customFormat="1">
      <c r="BP190313" s="90"/>
    </row>
    <row r="190314" spans="68:68" customFormat="1">
      <c r="BP190314" s="90"/>
    </row>
    <row r="190315" spans="68:68" customFormat="1">
      <c r="BP190315" s="90"/>
    </row>
    <row r="190316" spans="68:68" customFormat="1">
      <c r="BP190316" s="90"/>
    </row>
    <row r="190317" spans="68:68" customFormat="1">
      <c r="BP190317" s="90"/>
    </row>
    <row r="190318" spans="68:68" customFormat="1">
      <c r="BP190318" s="90"/>
    </row>
    <row r="190319" spans="68:68" customFormat="1">
      <c r="BP190319" s="90"/>
    </row>
    <row r="190320" spans="68:68" customFormat="1">
      <c r="BP190320" s="90"/>
    </row>
    <row r="190321" spans="68:68" customFormat="1">
      <c r="BP190321" s="90"/>
    </row>
    <row r="190322" spans="68:68" customFormat="1">
      <c r="BP190322" s="90"/>
    </row>
    <row r="190323" spans="68:68" customFormat="1">
      <c r="BP190323" s="90"/>
    </row>
    <row r="190324" spans="68:68" customFormat="1">
      <c r="BP190324" s="90"/>
    </row>
    <row r="190325" spans="68:68" customFormat="1">
      <c r="BP190325" s="90"/>
    </row>
    <row r="190326" spans="68:68" customFormat="1">
      <c r="BP190326" s="90"/>
    </row>
    <row r="190327" spans="68:68" customFormat="1">
      <c r="BP190327" s="90"/>
    </row>
    <row r="190328" spans="68:68" customFormat="1">
      <c r="BP190328" s="90"/>
    </row>
    <row r="190329" spans="68:68" customFormat="1">
      <c r="BP190329" s="90"/>
    </row>
    <row r="190330" spans="68:68" customFormat="1">
      <c r="BP190330" s="90"/>
    </row>
    <row r="190331" spans="68:68" customFormat="1">
      <c r="BP190331" s="90"/>
    </row>
    <row r="190332" spans="68:68" customFormat="1">
      <c r="BP190332" s="90"/>
    </row>
    <row r="190333" spans="68:68" customFormat="1">
      <c r="BP190333" s="90"/>
    </row>
    <row r="190334" spans="68:68" customFormat="1">
      <c r="BP190334" s="90"/>
    </row>
    <row r="190335" spans="68:68" customFormat="1">
      <c r="BP190335" s="90"/>
    </row>
    <row r="190336" spans="68:68" customFormat="1">
      <c r="BP190336" s="90"/>
    </row>
    <row r="190337" spans="68:68" customFormat="1">
      <c r="BP190337" s="90"/>
    </row>
    <row r="190338" spans="68:68" customFormat="1">
      <c r="BP190338" s="90"/>
    </row>
    <row r="190339" spans="68:68" customFormat="1">
      <c r="BP190339" s="90"/>
    </row>
    <row r="190340" spans="68:68" customFormat="1">
      <c r="BP190340" s="90"/>
    </row>
    <row r="190341" spans="68:68" customFormat="1">
      <c r="BP190341" s="90"/>
    </row>
    <row r="190342" spans="68:68" customFormat="1">
      <c r="BP190342" s="90"/>
    </row>
    <row r="190343" spans="68:68" customFormat="1">
      <c r="BP190343" s="90"/>
    </row>
    <row r="190344" spans="68:68" customFormat="1">
      <c r="BP190344" s="90"/>
    </row>
    <row r="190345" spans="68:68" customFormat="1">
      <c r="BP190345" s="90"/>
    </row>
    <row r="190346" spans="68:68" customFormat="1">
      <c r="BP190346" s="90"/>
    </row>
    <row r="190347" spans="68:68" customFormat="1">
      <c r="BP190347" s="90"/>
    </row>
    <row r="190348" spans="68:68" customFormat="1">
      <c r="BP190348" s="90"/>
    </row>
    <row r="190349" spans="68:68" customFormat="1">
      <c r="BP190349" s="90"/>
    </row>
    <row r="190350" spans="68:68" customFormat="1">
      <c r="BP190350" s="90"/>
    </row>
    <row r="190351" spans="68:68" customFormat="1">
      <c r="BP190351" s="90"/>
    </row>
    <row r="190352" spans="68:68" customFormat="1">
      <c r="BP190352" s="90"/>
    </row>
    <row r="190353" spans="68:68" customFormat="1">
      <c r="BP190353" s="90"/>
    </row>
    <row r="190354" spans="68:68" customFormat="1">
      <c r="BP190354" s="90"/>
    </row>
    <row r="190355" spans="68:68" customFormat="1">
      <c r="BP190355" s="90"/>
    </row>
    <row r="190356" spans="68:68" customFormat="1">
      <c r="BP190356" s="90"/>
    </row>
    <row r="190357" spans="68:68" customFormat="1">
      <c r="BP190357" s="90"/>
    </row>
    <row r="190358" spans="68:68" customFormat="1">
      <c r="BP190358" s="90"/>
    </row>
    <row r="190359" spans="68:68" customFormat="1">
      <c r="BP190359" s="90"/>
    </row>
    <row r="190360" spans="68:68" customFormat="1">
      <c r="BP190360" s="90"/>
    </row>
    <row r="190361" spans="68:68" customFormat="1">
      <c r="BP190361" s="90"/>
    </row>
    <row r="190362" spans="68:68" customFormat="1">
      <c r="BP190362" s="90"/>
    </row>
    <row r="190363" spans="68:68" customFormat="1">
      <c r="BP190363" s="90"/>
    </row>
    <row r="190364" spans="68:68" customFormat="1">
      <c r="BP190364" s="90"/>
    </row>
    <row r="190365" spans="68:68" customFormat="1">
      <c r="BP190365" s="90"/>
    </row>
    <row r="190366" spans="68:68" customFormat="1">
      <c r="BP190366" s="90"/>
    </row>
    <row r="190367" spans="68:68" customFormat="1">
      <c r="BP190367" s="90"/>
    </row>
    <row r="190368" spans="68:68" customFormat="1">
      <c r="BP190368" s="90"/>
    </row>
    <row r="190369" spans="68:68" customFormat="1">
      <c r="BP190369" s="90"/>
    </row>
    <row r="190370" spans="68:68" customFormat="1">
      <c r="BP190370" s="90"/>
    </row>
    <row r="190371" spans="68:68" customFormat="1">
      <c r="BP190371" s="90"/>
    </row>
    <row r="190372" spans="68:68" customFormat="1">
      <c r="BP190372" s="90"/>
    </row>
    <row r="190373" spans="68:68" customFormat="1">
      <c r="BP190373" s="90"/>
    </row>
    <row r="190374" spans="68:68" customFormat="1">
      <c r="BP190374" s="90"/>
    </row>
    <row r="190375" spans="68:68" customFormat="1">
      <c r="BP190375" s="90"/>
    </row>
    <row r="190376" spans="68:68" customFormat="1">
      <c r="BP190376" s="90"/>
    </row>
    <row r="190377" spans="68:68" customFormat="1">
      <c r="BP190377" s="90"/>
    </row>
    <row r="190378" spans="68:68" customFormat="1">
      <c r="BP190378" s="90"/>
    </row>
    <row r="190379" spans="68:68" customFormat="1">
      <c r="BP190379" s="90"/>
    </row>
    <row r="190380" spans="68:68" customFormat="1">
      <c r="BP190380" s="90"/>
    </row>
    <row r="190381" spans="68:68" customFormat="1">
      <c r="BP190381" s="90"/>
    </row>
    <row r="190382" spans="68:68" customFormat="1">
      <c r="BP190382" s="90"/>
    </row>
    <row r="190383" spans="68:68" customFormat="1">
      <c r="BP190383" s="90"/>
    </row>
    <row r="190384" spans="68:68" customFormat="1">
      <c r="BP190384" s="90"/>
    </row>
    <row r="190385" spans="68:68" customFormat="1">
      <c r="BP190385" s="90"/>
    </row>
    <row r="190386" spans="68:68" customFormat="1">
      <c r="BP190386" s="90"/>
    </row>
    <row r="190387" spans="68:68" customFormat="1">
      <c r="BP190387" s="90"/>
    </row>
    <row r="190388" spans="68:68" customFormat="1">
      <c r="BP190388" s="90"/>
    </row>
    <row r="190389" spans="68:68" customFormat="1">
      <c r="BP190389" s="90"/>
    </row>
    <row r="190390" spans="68:68" customFormat="1">
      <c r="BP190390" s="90"/>
    </row>
    <row r="190391" spans="68:68" customFormat="1">
      <c r="BP190391" s="90"/>
    </row>
    <row r="190392" spans="68:68" customFormat="1">
      <c r="BP190392" s="90"/>
    </row>
    <row r="190393" spans="68:68" customFormat="1">
      <c r="BP190393" s="90"/>
    </row>
    <row r="190394" spans="68:68" customFormat="1">
      <c r="BP190394" s="90"/>
    </row>
    <row r="190395" spans="68:68" customFormat="1">
      <c r="BP190395" s="90"/>
    </row>
    <row r="190396" spans="68:68" customFormat="1">
      <c r="BP190396" s="90"/>
    </row>
    <row r="190397" spans="68:68" customFormat="1">
      <c r="BP190397" s="90"/>
    </row>
    <row r="190398" spans="68:68" customFormat="1">
      <c r="BP190398" s="90"/>
    </row>
    <row r="190399" spans="68:68" customFormat="1">
      <c r="BP190399" s="90"/>
    </row>
    <row r="190400" spans="68:68" customFormat="1">
      <c r="BP190400" s="90"/>
    </row>
    <row r="190401" spans="68:68" customFormat="1">
      <c r="BP190401" s="90"/>
    </row>
    <row r="190402" spans="68:68" customFormat="1">
      <c r="BP190402" s="90"/>
    </row>
    <row r="190403" spans="68:68" customFormat="1">
      <c r="BP190403" s="90"/>
    </row>
    <row r="190404" spans="68:68" customFormat="1">
      <c r="BP190404" s="90"/>
    </row>
    <row r="190405" spans="68:68" customFormat="1">
      <c r="BP190405" s="90"/>
    </row>
    <row r="190406" spans="68:68" customFormat="1">
      <c r="BP190406" s="90"/>
    </row>
    <row r="190407" spans="68:68" customFormat="1">
      <c r="BP190407" s="90"/>
    </row>
    <row r="190408" spans="68:68" customFormat="1">
      <c r="BP190408" s="90"/>
    </row>
    <row r="190409" spans="68:68" customFormat="1">
      <c r="BP190409" s="90"/>
    </row>
    <row r="190410" spans="68:68" customFormat="1">
      <c r="BP190410" s="90"/>
    </row>
    <row r="190411" spans="68:68" customFormat="1">
      <c r="BP190411" s="90"/>
    </row>
    <row r="190412" spans="68:68" customFormat="1">
      <c r="BP190412" s="90"/>
    </row>
    <row r="190413" spans="68:68" customFormat="1">
      <c r="BP190413" s="90"/>
    </row>
    <row r="190414" spans="68:68" customFormat="1">
      <c r="BP190414" s="90"/>
    </row>
    <row r="190415" spans="68:68" customFormat="1">
      <c r="BP190415" s="90"/>
    </row>
    <row r="190416" spans="68:68" customFormat="1">
      <c r="BP190416" s="90"/>
    </row>
    <row r="190417" spans="68:68" customFormat="1">
      <c r="BP190417" s="90"/>
    </row>
    <row r="190418" spans="68:68" customFormat="1">
      <c r="BP190418" s="90"/>
    </row>
    <row r="190419" spans="68:68" customFormat="1">
      <c r="BP190419" s="90"/>
    </row>
    <row r="190420" spans="68:68" customFormat="1">
      <c r="BP190420" s="90"/>
    </row>
    <row r="190421" spans="68:68" customFormat="1">
      <c r="BP190421" s="90"/>
    </row>
    <row r="190422" spans="68:68" customFormat="1">
      <c r="BP190422" s="90"/>
    </row>
    <row r="190423" spans="68:68" customFormat="1">
      <c r="BP190423" s="90"/>
    </row>
    <row r="190424" spans="68:68" customFormat="1">
      <c r="BP190424" s="90"/>
    </row>
    <row r="190425" spans="68:68" customFormat="1">
      <c r="BP190425" s="90"/>
    </row>
    <row r="190426" spans="68:68" customFormat="1">
      <c r="BP190426" s="90"/>
    </row>
    <row r="190427" spans="68:68" customFormat="1">
      <c r="BP190427" s="90"/>
    </row>
    <row r="190428" spans="68:68" customFormat="1">
      <c r="BP190428" s="90"/>
    </row>
    <row r="190429" spans="68:68" customFormat="1">
      <c r="BP190429" s="90"/>
    </row>
    <row r="190430" spans="68:68" customFormat="1">
      <c r="BP190430" s="90"/>
    </row>
    <row r="190431" spans="68:68" customFormat="1">
      <c r="BP190431" s="90"/>
    </row>
    <row r="190432" spans="68:68" customFormat="1">
      <c r="BP190432" s="90"/>
    </row>
    <row r="190433" spans="68:68" customFormat="1">
      <c r="BP190433" s="90"/>
    </row>
    <row r="190434" spans="68:68" customFormat="1">
      <c r="BP190434" s="90"/>
    </row>
    <row r="190435" spans="68:68" customFormat="1">
      <c r="BP190435" s="90"/>
    </row>
    <row r="190436" spans="68:68" customFormat="1">
      <c r="BP190436" s="90"/>
    </row>
    <row r="190437" spans="68:68" customFormat="1">
      <c r="BP190437" s="90"/>
    </row>
    <row r="190438" spans="68:68" customFormat="1">
      <c r="BP190438" s="90"/>
    </row>
    <row r="190439" spans="68:68" customFormat="1">
      <c r="BP190439" s="90"/>
    </row>
    <row r="190440" spans="68:68" customFormat="1">
      <c r="BP190440" s="90"/>
    </row>
    <row r="190441" spans="68:68" customFormat="1">
      <c r="BP190441" s="90"/>
    </row>
    <row r="190442" spans="68:68" customFormat="1">
      <c r="BP190442" s="90"/>
    </row>
    <row r="190443" spans="68:68" customFormat="1">
      <c r="BP190443" s="90"/>
    </row>
    <row r="190444" spans="68:68" customFormat="1">
      <c r="BP190444" s="90"/>
    </row>
    <row r="190445" spans="68:68" customFormat="1">
      <c r="BP190445" s="90"/>
    </row>
    <row r="190446" spans="68:68" customFormat="1">
      <c r="BP190446" s="90"/>
    </row>
    <row r="190447" spans="68:68" customFormat="1">
      <c r="BP190447" s="90"/>
    </row>
    <row r="190448" spans="68:68" customFormat="1">
      <c r="BP190448" s="90"/>
    </row>
    <row r="190449" spans="68:68" customFormat="1">
      <c r="BP190449" s="90"/>
    </row>
    <row r="190450" spans="68:68" customFormat="1">
      <c r="BP190450" s="90"/>
    </row>
    <row r="190451" spans="68:68" customFormat="1">
      <c r="BP190451" s="90"/>
    </row>
    <row r="190452" spans="68:68" customFormat="1">
      <c r="BP190452" s="90"/>
    </row>
    <row r="190453" spans="68:68" customFormat="1">
      <c r="BP190453" s="90"/>
    </row>
    <row r="190454" spans="68:68" customFormat="1">
      <c r="BP190454" s="90"/>
    </row>
    <row r="190455" spans="68:68" customFormat="1">
      <c r="BP190455" s="90"/>
    </row>
    <row r="190456" spans="68:68" customFormat="1">
      <c r="BP190456" s="90"/>
    </row>
    <row r="190457" spans="68:68" customFormat="1">
      <c r="BP190457" s="90"/>
    </row>
    <row r="190458" spans="68:68" customFormat="1">
      <c r="BP190458" s="90"/>
    </row>
    <row r="190459" spans="68:68" customFormat="1">
      <c r="BP190459" s="90"/>
    </row>
    <row r="190460" spans="68:68" customFormat="1">
      <c r="BP190460" s="90"/>
    </row>
    <row r="190461" spans="68:68" customFormat="1">
      <c r="BP190461" s="90"/>
    </row>
    <row r="190462" spans="68:68" customFormat="1">
      <c r="BP190462" s="90"/>
    </row>
    <row r="190463" spans="68:68" customFormat="1">
      <c r="BP190463" s="90"/>
    </row>
    <row r="190464" spans="68:68" customFormat="1">
      <c r="BP190464" s="90"/>
    </row>
    <row r="190465" spans="68:68" customFormat="1">
      <c r="BP190465" s="90"/>
    </row>
    <row r="190466" spans="68:68" customFormat="1">
      <c r="BP190466" s="90"/>
    </row>
    <row r="190467" spans="68:68" customFormat="1">
      <c r="BP190467" s="90"/>
    </row>
    <row r="190468" spans="68:68" customFormat="1">
      <c r="BP190468" s="90"/>
    </row>
    <row r="190469" spans="68:68" customFormat="1">
      <c r="BP190469" s="90"/>
    </row>
    <row r="190470" spans="68:68" customFormat="1">
      <c r="BP190470" s="90"/>
    </row>
    <row r="190471" spans="68:68" customFormat="1">
      <c r="BP190471" s="90"/>
    </row>
    <row r="190472" spans="68:68" customFormat="1">
      <c r="BP190472" s="90"/>
    </row>
    <row r="190473" spans="68:68" customFormat="1">
      <c r="BP190473" s="90"/>
    </row>
    <row r="190474" spans="68:68" customFormat="1">
      <c r="BP190474" s="90"/>
    </row>
    <row r="190475" spans="68:68" customFormat="1">
      <c r="BP190475" s="90"/>
    </row>
    <row r="190476" spans="68:68" customFormat="1">
      <c r="BP190476" s="90"/>
    </row>
    <row r="190477" spans="68:68" customFormat="1">
      <c r="BP190477" s="90"/>
    </row>
    <row r="190478" spans="68:68" customFormat="1">
      <c r="BP190478" s="90"/>
    </row>
    <row r="190479" spans="68:68" customFormat="1">
      <c r="BP190479" s="90"/>
    </row>
    <row r="190480" spans="68:68" customFormat="1">
      <c r="BP190480" s="90"/>
    </row>
    <row r="190481" spans="68:68" customFormat="1">
      <c r="BP190481" s="90"/>
    </row>
    <row r="190482" spans="68:68" customFormat="1">
      <c r="BP190482" s="90"/>
    </row>
    <row r="190483" spans="68:68" customFormat="1">
      <c r="BP190483" s="90"/>
    </row>
    <row r="190484" spans="68:68" customFormat="1">
      <c r="BP190484" s="90"/>
    </row>
    <row r="190485" spans="68:68" customFormat="1">
      <c r="BP190485" s="90"/>
    </row>
    <row r="190486" spans="68:68" customFormat="1">
      <c r="BP190486" s="90"/>
    </row>
    <row r="190487" spans="68:68" customFormat="1">
      <c r="BP190487" s="90"/>
    </row>
    <row r="190488" spans="68:68" customFormat="1">
      <c r="BP190488" s="90"/>
    </row>
    <row r="190489" spans="68:68" customFormat="1">
      <c r="BP190489" s="90"/>
    </row>
    <row r="190490" spans="68:68" customFormat="1">
      <c r="BP190490" s="90"/>
    </row>
    <row r="190491" spans="68:68" customFormat="1">
      <c r="BP190491" s="90"/>
    </row>
    <row r="190492" spans="68:68" customFormat="1">
      <c r="BP190492" s="90"/>
    </row>
    <row r="190493" spans="68:68" customFormat="1">
      <c r="BP190493" s="90"/>
    </row>
    <row r="190494" spans="68:68" customFormat="1">
      <c r="BP190494" s="90"/>
    </row>
    <row r="190495" spans="68:68" customFormat="1">
      <c r="BP190495" s="90"/>
    </row>
    <row r="190496" spans="68:68" customFormat="1">
      <c r="BP190496" s="90"/>
    </row>
    <row r="190497" spans="68:68" customFormat="1">
      <c r="BP190497" s="90"/>
    </row>
    <row r="190498" spans="68:68" customFormat="1">
      <c r="BP190498" s="90"/>
    </row>
    <row r="190499" spans="68:68" customFormat="1">
      <c r="BP190499" s="90"/>
    </row>
    <row r="190500" spans="68:68" customFormat="1">
      <c r="BP190500" s="90"/>
    </row>
    <row r="190501" spans="68:68" customFormat="1">
      <c r="BP190501" s="90"/>
    </row>
    <row r="190502" spans="68:68" customFormat="1">
      <c r="BP190502" s="90"/>
    </row>
    <row r="190503" spans="68:68" customFormat="1">
      <c r="BP190503" s="90"/>
    </row>
    <row r="190504" spans="68:68" customFormat="1">
      <c r="BP190504" s="90"/>
    </row>
    <row r="190505" spans="68:68" customFormat="1">
      <c r="BP190505" s="90"/>
    </row>
    <row r="190506" spans="68:68" customFormat="1">
      <c r="BP190506" s="90"/>
    </row>
    <row r="190507" spans="68:68" customFormat="1">
      <c r="BP190507" s="90"/>
    </row>
    <row r="190508" spans="68:68" customFormat="1">
      <c r="BP190508" s="90"/>
    </row>
    <row r="190509" spans="68:68" customFormat="1">
      <c r="BP190509" s="90"/>
    </row>
    <row r="190510" spans="68:68" customFormat="1">
      <c r="BP190510" s="90"/>
    </row>
    <row r="190511" spans="68:68" customFormat="1">
      <c r="BP190511" s="90"/>
    </row>
    <row r="190512" spans="68:68" customFormat="1">
      <c r="BP190512" s="90"/>
    </row>
    <row r="190513" spans="68:68" customFormat="1">
      <c r="BP190513" s="90"/>
    </row>
    <row r="190514" spans="68:68" customFormat="1">
      <c r="BP190514" s="90"/>
    </row>
    <row r="190515" spans="68:68" customFormat="1">
      <c r="BP190515" s="90"/>
    </row>
    <row r="190516" spans="68:68" customFormat="1">
      <c r="BP190516" s="90"/>
    </row>
    <row r="190517" spans="68:68" customFormat="1">
      <c r="BP190517" s="90"/>
    </row>
    <row r="190518" spans="68:68" customFormat="1">
      <c r="BP190518" s="90"/>
    </row>
    <row r="190519" spans="68:68" customFormat="1">
      <c r="BP190519" s="90"/>
    </row>
    <row r="190520" spans="68:68" customFormat="1">
      <c r="BP190520" s="90"/>
    </row>
    <row r="190521" spans="68:68" customFormat="1">
      <c r="BP190521" s="90"/>
    </row>
    <row r="190522" spans="68:68" customFormat="1">
      <c r="BP190522" s="90"/>
    </row>
    <row r="190523" spans="68:68" customFormat="1">
      <c r="BP190523" s="90"/>
    </row>
    <row r="190524" spans="68:68" customFormat="1">
      <c r="BP190524" s="90"/>
    </row>
    <row r="190525" spans="68:68" customFormat="1">
      <c r="BP190525" s="90"/>
    </row>
    <row r="190526" spans="68:68" customFormat="1">
      <c r="BP190526" s="90"/>
    </row>
    <row r="190527" spans="68:68" customFormat="1">
      <c r="BP190527" s="90"/>
    </row>
    <row r="190528" spans="68:68" customFormat="1">
      <c r="BP190528" s="90"/>
    </row>
    <row r="190529" spans="68:68" customFormat="1">
      <c r="BP190529" s="90"/>
    </row>
    <row r="190530" spans="68:68" customFormat="1">
      <c r="BP190530" s="90"/>
    </row>
    <row r="190531" spans="68:68" customFormat="1">
      <c r="BP190531" s="90"/>
    </row>
    <row r="190532" spans="68:68" customFormat="1">
      <c r="BP190532" s="90"/>
    </row>
    <row r="190533" spans="68:68" customFormat="1">
      <c r="BP190533" s="90"/>
    </row>
    <row r="190534" spans="68:68" customFormat="1">
      <c r="BP190534" s="90"/>
    </row>
    <row r="190535" spans="68:68" customFormat="1">
      <c r="BP190535" s="90"/>
    </row>
    <row r="190536" spans="68:68" customFormat="1">
      <c r="BP190536" s="90"/>
    </row>
    <row r="190537" spans="68:68" customFormat="1">
      <c r="BP190537" s="90"/>
    </row>
    <row r="190538" spans="68:68" customFormat="1">
      <c r="BP190538" s="90"/>
    </row>
    <row r="190539" spans="68:68" customFormat="1">
      <c r="BP190539" s="90"/>
    </row>
    <row r="190540" spans="68:68" customFormat="1">
      <c r="BP190540" s="90"/>
    </row>
    <row r="190541" spans="68:68" customFormat="1">
      <c r="BP190541" s="90"/>
    </row>
    <row r="190542" spans="68:68" customFormat="1">
      <c r="BP190542" s="90"/>
    </row>
    <row r="190543" spans="68:68" customFormat="1">
      <c r="BP190543" s="90"/>
    </row>
    <row r="190544" spans="68:68" customFormat="1">
      <c r="BP190544" s="90"/>
    </row>
    <row r="190545" spans="68:68" customFormat="1">
      <c r="BP190545" s="90"/>
    </row>
    <row r="190546" spans="68:68" customFormat="1">
      <c r="BP190546" s="90"/>
    </row>
    <row r="190547" spans="68:68" customFormat="1">
      <c r="BP190547" s="90"/>
    </row>
    <row r="190548" spans="68:68" customFormat="1">
      <c r="BP190548" s="90"/>
    </row>
    <row r="190549" spans="68:68" customFormat="1">
      <c r="BP190549" s="90"/>
    </row>
    <row r="190550" spans="68:68" customFormat="1">
      <c r="BP190550" s="90"/>
    </row>
    <row r="190551" spans="68:68" customFormat="1">
      <c r="BP190551" s="90"/>
    </row>
    <row r="190552" spans="68:68" customFormat="1">
      <c r="BP190552" s="90"/>
    </row>
    <row r="190553" spans="68:68" customFormat="1">
      <c r="BP190553" s="90"/>
    </row>
    <row r="190554" spans="68:68" customFormat="1">
      <c r="BP190554" s="90"/>
    </row>
    <row r="190555" spans="68:68" customFormat="1">
      <c r="BP190555" s="90"/>
    </row>
    <row r="190556" spans="68:68" customFormat="1">
      <c r="BP190556" s="90"/>
    </row>
    <row r="190557" spans="68:68" customFormat="1">
      <c r="BP190557" s="90"/>
    </row>
    <row r="190558" spans="68:68" customFormat="1">
      <c r="BP190558" s="90"/>
    </row>
    <row r="190559" spans="68:68" customFormat="1">
      <c r="BP190559" s="90"/>
    </row>
    <row r="190560" spans="68:68" customFormat="1">
      <c r="BP190560" s="90"/>
    </row>
    <row r="190561" spans="68:68" customFormat="1">
      <c r="BP190561" s="90"/>
    </row>
    <row r="190562" spans="68:68" customFormat="1">
      <c r="BP190562" s="90"/>
    </row>
    <row r="190563" spans="68:68" customFormat="1">
      <c r="BP190563" s="90"/>
    </row>
    <row r="190564" spans="68:68" customFormat="1">
      <c r="BP190564" s="90"/>
    </row>
    <row r="190565" spans="68:68" customFormat="1">
      <c r="BP190565" s="90"/>
    </row>
    <row r="190566" spans="68:68" customFormat="1">
      <c r="BP190566" s="90"/>
    </row>
    <row r="190567" spans="68:68" customFormat="1">
      <c r="BP190567" s="90"/>
    </row>
    <row r="190568" spans="68:68" customFormat="1">
      <c r="BP190568" s="90"/>
    </row>
    <row r="190569" spans="68:68" customFormat="1">
      <c r="BP190569" s="90"/>
    </row>
    <row r="190570" spans="68:68" customFormat="1">
      <c r="BP190570" s="90"/>
    </row>
    <row r="190571" spans="68:68" customFormat="1">
      <c r="BP190571" s="90"/>
    </row>
    <row r="190572" spans="68:68" customFormat="1">
      <c r="BP190572" s="90"/>
    </row>
    <row r="190573" spans="68:68" customFormat="1">
      <c r="BP190573" s="90"/>
    </row>
    <row r="190574" spans="68:68" customFormat="1">
      <c r="BP190574" s="90"/>
    </row>
    <row r="190575" spans="68:68" customFormat="1">
      <c r="BP190575" s="90"/>
    </row>
    <row r="190576" spans="68:68" customFormat="1">
      <c r="BP190576" s="90"/>
    </row>
    <row r="190577" spans="68:68" customFormat="1">
      <c r="BP190577" s="90"/>
    </row>
    <row r="190578" spans="68:68" customFormat="1">
      <c r="BP190578" s="90"/>
    </row>
    <row r="190579" spans="68:68" customFormat="1">
      <c r="BP190579" s="90"/>
    </row>
    <row r="190580" spans="68:68" customFormat="1">
      <c r="BP190580" s="90"/>
    </row>
    <row r="190581" spans="68:68" customFormat="1">
      <c r="BP190581" s="90"/>
    </row>
    <row r="190582" spans="68:68" customFormat="1">
      <c r="BP190582" s="90"/>
    </row>
    <row r="190583" spans="68:68" customFormat="1">
      <c r="BP190583" s="90"/>
    </row>
    <row r="190584" spans="68:68" customFormat="1">
      <c r="BP190584" s="90"/>
    </row>
    <row r="190585" spans="68:68" customFormat="1">
      <c r="BP190585" s="90"/>
    </row>
    <row r="190586" spans="68:68" customFormat="1">
      <c r="BP190586" s="90"/>
    </row>
    <row r="190587" spans="68:68" customFormat="1">
      <c r="BP190587" s="90"/>
    </row>
    <row r="190588" spans="68:68" customFormat="1">
      <c r="BP190588" s="90"/>
    </row>
    <row r="190589" spans="68:68" customFormat="1">
      <c r="BP190589" s="90"/>
    </row>
    <row r="190590" spans="68:68" customFormat="1">
      <c r="BP190590" s="90"/>
    </row>
    <row r="190591" spans="68:68" customFormat="1">
      <c r="BP190591" s="90"/>
    </row>
    <row r="190592" spans="68:68" customFormat="1">
      <c r="BP190592" s="90"/>
    </row>
    <row r="190593" spans="68:68" customFormat="1">
      <c r="BP190593" s="90"/>
    </row>
    <row r="190594" spans="68:68" customFormat="1">
      <c r="BP190594" s="90"/>
    </row>
    <row r="190595" spans="68:68" customFormat="1">
      <c r="BP190595" s="90"/>
    </row>
    <row r="190596" spans="68:68" customFormat="1">
      <c r="BP190596" s="90"/>
    </row>
    <row r="190597" spans="68:68" customFormat="1">
      <c r="BP190597" s="90"/>
    </row>
    <row r="190598" spans="68:68" customFormat="1">
      <c r="BP190598" s="90"/>
    </row>
    <row r="190599" spans="68:68" customFormat="1">
      <c r="BP190599" s="90"/>
    </row>
    <row r="190600" spans="68:68" customFormat="1">
      <c r="BP190600" s="90"/>
    </row>
    <row r="190601" spans="68:68" customFormat="1">
      <c r="BP190601" s="90"/>
    </row>
    <row r="190602" spans="68:68" customFormat="1">
      <c r="BP190602" s="90"/>
    </row>
    <row r="190603" spans="68:68" customFormat="1">
      <c r="BP190603" s="90"/>
    </row>
    <row r="190604" spans="68:68" customFormat="1">
      <c r="BP190604" s="90"/>
    </row>
    <row r="190605" spans="68:68" customFormat="1">
      <c r="BP190605" s="90"/>
    </row>
    <row r="190606" spans="68:68" customFormat="1">
      <c r="BP190606" s="90"/>
    </row>
    <row r="190607" spans="68:68" customFormat="1">
      <c r="BP190607" s="90"/>
    </row>
    <row r="190608" spans="68:68" customFormat="1">
      <c r="BP190608" s="90"/>
    </row>
    <row r="190609" spans="68:68" customFormat="1">
      <c r="BP190609" s="90"/>
    </row>
    <row r="190610" spans="68:68" customFormat="1">
      <c r="BP190610" s="90"/>
    </row>
    <row r="190611" spans="68:68" customFormat="1">
      <c r="BP190611" s="90"/>
    </row>
    <row r="190612" spans="68:68" customFormat="1">
      <c r="BP190612" s="90"/>
    </row>
    <row r="190613" spans="68:68" customFormat="1">
      <c r="BP190613" s="90"/>
    </row>
    <row r="190614" spans="68:68" customFormat="1">
      <c r="BP190614" s="90"/>
    </row>
    <row r="190615" spans="68:68" customFormat="1">
      <c r="BP190615" s="90"/>
    </row>
    <row r="190616" spans="68:68" customFormat="1">
      <c r="BP190616" s="90"/>
    </row>
    <row r="190617" spans="68:68" customFormat="1">
      <c r="BP190617" s="90"/>
    </row>
    <row r="190618" spans="68:68" customFormat="1">
      <c r="BP190618" s="90"/>
    </row>
    <row r="190619" spans="68:68" customFormat="1">
      <c r="BP190619" s="90"/>
    </row>
    <row r="190620" spans="68:68" customFormat="1">
      <c r="BP190620" s="90"/>
    </row>
    <row r="190621" spans="68:68" customFormat="1">
      <c r="BP190621" s="90"/>
    </row>
    <row r="190622" spans="68:68" customFormat="1">
      <c r="BP190622" s="90"/>
    </row>
    <row r="190623" spans="68:68" customFormat="1">
      <c r="BP190623" s="90"/>
    </row>
    <row r="190624" spans="68:68" customFormat="1">
      <c r="BP190624" s="90"/>
    </row>
    <row r="190625" spans="68:68" customFormat="1">
      <c r="BP190625" s="90"/>
    </row>
    <row r="190626" spans="68:68" customFormat="1">
      <c r="BP190626" s="90"/>
    </row>
    <row r="190627" spans="68:68" customFormat="1">
      <c r="BP190627" s="90"/>
    </row>
    <row r="190628" spans="68:68" customFormat="1">
      <c r="BP190628" s="90"/>
    </row>
    <row r="190629" spans="68:68" customFormat="1">
      <c r="BP190629" s="90"/>
    </row>
    <row r="190630" spans="68:68" customFormat="1">
      <c r="BP190630" s="90"/>
    </row>
    <row r="190631" spans="68:68" customFormat="1">
      <c r="BP190631" s="90"/>
    </row>
    <row r="190632" spans="68:68" customFormat="1">
      <c r="BP190632" s="90"/>
    </row>
    <row r="190633" spans="68:68" customFormat="1">
      <c r="BP190633" s="90"/>
    </row>
    <row r="190634" spans="68:68" customFormat="1">
      <c r="BP190634" s="90"/>
    </row>
    <row r="190635" spans="68:68" customFormat="1">
      <c r="BP190635" s="90"/>
    </row>
    <row r="190636" spans="68:68" customFormat="1">
      <c r="BP190636" s="90"/>
    </row>
    <row r="190637" spans="68:68" customFormat="1">
      <c r="BP190637" s="90"/>
    </row>
    <row r="190638" spans="68:68" customFormat="1">
      <c r="BP190638" s="90"/>
    </row>
    <row r="190639" spans="68:68" customFormat="1">
      <c r="BP190639" s="90"/>
    </row>
    <row r="190640" spans="68:68" customFormat="1">
      <c r="BP190640" s="90"/>
    </row>
    <row r="190641" spans="68:68" customFormat="1">
      <c r="BP190641" s="90"/>
    </row>
    <row r="190642" spans="68:68" customFormat="1">
      <c r="BP190642" s="90"/>
    </row>
    <row r="190643" spans="68:68" customFormat="1">
      <c r="BP190643" s="90"/>
    </row>
    <row r="190644" spans="68:68" customFormat="1">
      <c r="BP190644" s="90"/>
    </row>
    <row r="190645" spans="68:68" customFormat="1">
      <c r="BP190645" s="90"/>
    </row>
    <row r="190646" spans="68:68" customFormat="1">
      <c r="BP190646" s="90"/>
    </row>
    <row r="190647" spans="68:68" customFormat="1">
      <c r="BP190647" s="90"/>
    </row>
    <row r="190648" spans="68:68" customFormat="1">
      <c r="BP190648" s="90"/>
    </row>
    <row r="190649" spans="68:68" customFormat="1">
      <c r="BP190649" s="90"/>
    </row>
    <row r="190650" spans="68:68" customFormat="1">
      <c r="BP190650" s="90"/>
    </row>
    <row r="190651" spans="68:68" customFormat="1">
      <c r="BP190651" s="90"/>
    </row>
    <row r="190652" spans="68:68" customFormat="1">
      <c r="BP190652" s="90"/>
    </row>
    <row r="190653" spans="68:68" customFormat="1">
      <c r="BP190653" s="90"/>
    </row>
    <row r="190654" spans="68:68" customFormat="1">
      <c r="BP190654" s="90"/>
    </row>
    <row r="190655" spans="68:68" customFormat="1">
      <c r="BP190655" s="90"/>
    </row>
    <row r="190656" spans="68:68" customFormat="1">
      <c r="BP190656" s="90"/>
    </row>
    <row r="190657" spans="68:68" customFormat="1">
      <c r="BP190657" s="90"/>
    </row>
    <row r="190658" spans="68:68" customFormat="1">
      <c r="BP190658" s="90"/>
    </row>
    <row r="190659" spans="68:68" customFormat="1">
      <c r="BP190659" s="90"/>
    </row>
    <row r="190660" spans="68:68" customFormat="1">
      <c r="BP190660" s="90"/>
    </row>
    <row r="190661" spans="68:68" customFormat="1">
      <c r="BP190661" s="90"/>
    </row>
    <row r="190662" spans="68:68" customFormat="1">
      <c r="BP190662" s="90"/>
    </row>
    <row r="190663" spans="68:68" customFormat="1">
      <c r="BP190663" s="90"/>
    </row>
    <row r="190664" spans="68:68" customFormat="1">
      <c r="BP190664" s="90"/>
    </row>
    <row r="190665" spans="68:68" customFormat="1">
      <c r="BP190665" s="90"/>
    </row>
    <row r="190666" spans="68:68" customFormat="1">
      <c r="BP190666" s="90"/>
    </row>
    <row r="190667" spans="68:68" customFormat="1">
      <c r="BP190667" s="90"/>
    </row>
    <row r="190668" spans="68:68" customFormat="1">
      <c r="BP190668" s="90"/>
    </row>
    <row r="190669" spans="68:68" customFormat="1">
      <c r="BP190669" s="90"/>
    </row>
    <row r="190670" spans="68:68" customFormat="1">
      <c r="BP190670" s="90"/>
    </row>
    <row r="190671" spans="68:68" customFormat="1">
      <c r="BP190671" s="90"/>
    </row>
    <row r="190672" spans="68:68" customFormat="1">
      <c r="BP190672" s="90"/>
    </row>
    <row r="190673" spans="68:68" customFormat="1">
      <c r="BP190673" s="90"/>
    </row>
    <row r="190674" spans="68:68" customFormat="1">
      <c r="BP190674" s="90"/>
    </row>
    <row r="190675" spans="68:68" customFormat="1">
      <c r="BP190675" s="90"/>
    </row>
    <row r="190676" spans="68:68" customFormat="1">
      <c r="BP190676" s="90"/>
    </row>
    <row r="190677" spans="68:68" customFormat="1">
      <c r="BP190677" s="90"/>
    </row>
    <row r="190678" spans="68:68" customFormat="1">
      <c r="BP190678" s="90"/>
    </row>
    <row r="190679" spans="68:68" customFormat="1">
      <c r="BP190679" s="90"/>
    </row>
    <row r="190680" spans="68:68" customFormat="1">
      <c r="BP190680" s="90"/>
    </row>
    <row r="190681" spans="68:68" customFormat="1">
      <c r="BP190681" s="90"/>
    </row>
    <row r="190682" spans="68:68" customFormat="1">
      <c r="BP190682" s="90"/>
    </row>
    <row r="190683" spans="68:68" customFormat="1">
      <c r="BP190683" s="90"/>
    </row>
    <row r="190684" spans="68:68" customFormat="1">
      <c r="BP190684" s="90"/>
    </row>
    <row r="190685" spans="68:68" customFormat="1">
      <c r="BP190685" s="90"/>
    </row>
    <row r="190686" spans="68:68" customFormat="1">
      <c r="BP190686" s="90"/>
    </row>
    <row r="190687" spans="68:68" customFormat="1">
      <c r="BP190687" s="90"/>
    </row>
    <row r="190688" spans="68:68" customFormat="1">
      <c r="BP190688" s="90"/>
    </row>
    <row r="190689" spans="68:68" customFormat="1">
      <c r="BP190689" s="90"/>
    </row>
    <row r="190690" spans="68:68" customFormat="1">
      <c r="BP190690" s="90"/>
    </row>
    <row r="190691" spans="68:68" customFormat="1">
      <c r="BP190691" s="90"/>
    </row>
    <row r="190692" spans="68:68" customFormat="1">
      <c r="BP190692" s="90"/>
    </row>
    <row r="190693" spans="68:68" customFormat="1">
      <c r="BP190693" s="90"/>
    </row>
    <row r="190694" spans="68:68" customFormat="1">
      <c r="BP190694" s="90"/>
    </row>
    <row r="190695" spans="68:68" customFormat="1">
      <c r="BP190695" s="90"/>
    </row>
    <row r="190696" spans="68:68" customFormat="1">
      <c r="BP190696" s="90"/>
    </row>
    <row r="190697" spans="68:68" customFormat="1">
      <c r="BP190697" s="90"/>
    </row>
    <row r="190698" spans="68:68" customFormat="1">
      <c r="BP190698" s="90"/>
    </row>
    <row r="190699" spans="68:68" customFormat="1">
      <c r="BP190699" s="90"/>
    </row>
    <row r="190700" spans="68:68" customFormat="1">
      <c r="BP190700" s="90"/>
    </row>
    <row r="190701" spans="68:68" customFormat="1">
      <c r="BP190701" s="90"/>
    </row>
    <row r="190702" spans="68:68" customFormat="1">
      <c r="BP190702" s="90"/>
    </row>
    <row r="190703" spans="68:68" customFormat="1">
      <c r="BP190703" s="90"/>
    </row>
    <row r="190704" spans="68:68" customFormat="1">
      <c r="BP190704" s="90"/>
    </row>
    <row r="190705" spans="68:68" customFormat="1">
      <c r="BP190705" s="90"/>
    </row>
    <row r="190706" spans="68:68" customFormat="1">
      <c r="BP190706" s="90"/>
    </row>
    <row r="190707" spans="68:68" customFormat="1">
      <c r="BP190707" s="90"/>
    </row>
    <row r="190708" spans="68:68" customFormat="1">
      <c r="BP190708" s="90"/>
    </row>
    <row r="190709" spans="68:68" customFormat="1">
      <c r="BP190709" s="90"/>
    </row>
    <row r="190710" spans="68:68" customFormat="1">
      <c r="BP190710" s="90"/>
    </row>
    <row r="190711" spans="68:68" customFormat="1">
      <c r="BP190711" s="90"/>
    </row>
    <row r="190712" spans="68:68" customFormat="1">
      <c r="BP190712" s="90"/>
    </row>
    <row r="190713" spans="68:68" customFormat="1">
      <c r="BP190713" s="90"/>
    </row>
    <row r="190714" spans="68:68" customFormat="1">
      <c r="BP190714" s="90"/>
    </row>
    <row r="190715" spans="68:68" customFormat="1">
      <c r="BP190715" s="90"/>
    </row>
    <row r="190716" spans="68:68" customFormat="1">
      <c r="BP190716" s="90"/>
    </row>
    <row r="190717" spans="68:68" customFormat="1">
      <c r="BP190717" s="90"/>
    </row>
    <row r="190718" spans="68:68" customFormat="1">
      <c r="BP190718" s="90"/>
    </row>
    <row r="190719" spans="68:68" customFormat="1">
      <c r="BP190719" s="90"/>
    </row>
    <row r="190720" spans="68:68" customFormat="1">
      <c r="BP190720" s="90"/>
    </row>
    <row r="190721" spans="68:68" customFormat="1">
      <c r="BP190721" s="90"/>
    </row>
    <row r="190722" spans="68:68" customFormat="1">
      <c r="BP190722" s="90"/>
    </row>
    <row r="190723" spans="68:68" customFormat="1">
      <c r="BP190723" s="90"/>
    </row>
    <row r="190724" spans="68:68" customFormat="1">
      <c r="BP190724" s="90"/>
    </row>
    <row r="190725" spans="68:68" customFormat="1">
      <c r="BP190725" s="90"/>
    </row>
    <row r="190726" spans="68:68" customFormat="1">
      <c r="BP190726" s="90"/>
    </row>
    <row r="190727" spans="68:68" customFormat="1">
      <c r="BP190727" s="90"/>
    </row>
    <row r="190728" spans="68:68" customFormat="1">
      <c r="BP190728" s="90"/>
    </row>
    <row r="190729" spans="68:68" customFormat="1">
      <c r="BP190729" s="90"/>
    </row>
    <row r="190730" spans="68:68" customFormat="1">
      <c r="BP190730" s="90"/>
    </row>
    <row r="190731" spans="68:68" customFormat="1">
      <c r="BP190731" s="90"/>
    </row>
    <row r="190732" spans="68:68" customFormat="1">
      <c r="BP190732" s="90"/>
    </row>
    <row r="190733" spans="68:68" customFormat="1">
      <c r="BP190733" s="90"/>
    </row>
    <row r="190734" spans="68:68" customFormat="1">
      <c r="BP190734" s="90"/>
    </row>
    <row r="190735" spans="68:68" customFormat="1">
      <c r="BP190735" s="90"/>
    </row>
    <row r="190736" spans="68:68" customFormat="1">
      <c r="BP190736" s="90"/>
    </row>
    <row r="190737" spans="68:68" customFormat="1">
      <c r="BP190737" s="90"/>
    </row>
    <row r="190738" spans="68:68" customFormat="1">
      <c r="BP190738" s="90"/>
    </row>
    <row r="190739" spans="68:68" customFormat="1">
      <c r="BP190739" s="90"/>
    </row>
    <row r="190740" spans="68:68" customFormat="1">
      <c r="BP190740" s="90"/>
    </row>
    <row r="190741" spans="68:68" customFormat="1">
      <c r="BP190741" s="90"/>
    </row>
    <row r="190742" spans="68:68" customFormat="1">
      <c r="BP190742" s="90"/>
    </row>
    <row r="190743" spans="68:68" customFormat="1">
      <c r="BP190743" s="90"/>
    </row>
    <row r="190744" spans="68:68" customFormat="1">
      <c r="BP190744" s="90"/>
    </row>
    <row r="190745" spans="68:68" customFormat="1">
      <c r="BP190745" s="90"/>
    </row>
    <row r="190746" spans="68:68" customFormat="1">
      <c r="BP190746" s="90"/>
    </row>
    <row r="190747" spans="68:68" customFormat="1">
      <c r="BP190747" s="90"/>
    </row>
    <row r="190748" spans="68:68" customFormat="1">
      <c r="BP190748" s="90"/>
    </row>
    <row r="190749" spans="68:68" customFormat="1">
      <c r="BP190749" s="90"/>
    </row>
    <row r="190750" spans="68:68" customFormat="1">
      <c r="BP190750" s="90"/>
    </row>
    <row r="190751" spans="68:68" customFormat="1">
      <c r="BP190751" s="90"/>
    </row>
    <row r="190752" spans="68:68" customFormat="1">
      <c r="BP190752" s="90"/>
    </row>
    <row r="190753" spans="68:68" customFormat="1">
      <c r="BP190753" s="90"/>
    </row>
    <row r="190754" spans="68:68" customFormat="1">
      <c r="BP190754" s="90"/>
    </row>
    <row r="190755" spans="68:68" customFormat="1">
      <c r="BP190755" s="90"/>
    </row>
    <row r="190756" spans="68:68" customFormat="1">
      <c r="BP190756" s="90"/>
    </row>
    <row r="190757" spans="68:68" customFormat="1">
      <c r="BP190757" s="90"/>
    </row>
    <row r="190758" spans="68:68" customFormat="1">
      <c r="BP190758" s="90"/>
    </row>
    <row r="190759" spans="68:68" customFormat="1">
      <c r="BP190759" s="90"/>
    </row>
    <row r="190760" spans="68:68" customFormat="1">
      <c r="BP190760" s="90"/>
    </row>
    <row r="190761" spans="68:68" customFormat="1">
      <c r="BP190761" s="90"/>
    </row>
    <row r="190762" spans="68:68" customFormat="1">
      <c r="BP190762" s="90"/>
    </row>
    <row r="190763" spans="68:68" customFormat="1">
      <c r="BP190763" s="90"/>
    </row>
    <row r="190764" spans="68:68" customFormat="1">
      <c r="BP190764" s="90"/>
    </row>
    <row r="190765" spans="68:68" customFormat="1">
      <c r="BP190765" s="90"/>
    </row>
    <row r="190766" spans="68:68" customFormat="1">
      <c r="BP190766" s="90"/>
    </row>
    <row r="190767" spans="68:68" customFormat="1">
      <c r="BP190767" s="90"/>
    </row>
    <row r="190768" spans="68:68" customFormat="1">
      <c r="BP190768" s="90"/>
    </row>
    <row r="190769" spans="68:68" customFormat="1">
      <c r="BP190769" s="90"/>
    </row>
    <row r="190770" spans="68:68" customFormat="1">
      <c r="BP190770" s="90"/>
    </row>
    <row r="190771" spans="68:68" customFormat="1">
      <c r="BP190771" s="90"/>
    </row>
    <row r="190772" spans="68:68" customFormat="1">
      <c r="BP190772" s="90"/>
    </row>
    <row r="190773" spans="68:68" customFormat="1">
      <c r="BP190773" s="90"/>
    </row>
    <row r="190774" spans="68:68" customFormat="1">
      <c r="BP190774" s="90"/>
    </row>
    <row r="190775" spans="68:68" customFormat="1">
      <c r="BP190775" s="90"/>
    </row>
    <row r="190776" spans="68:68" customFormat="1">
      <c r="BP190776" s="90"/>
    </row>
    <row r="190777" spans="68:68" customFormat="1">
      <c r="BP190777" s="90"/>
    </row>
    <row r="190778" spans="68:68" customFormat="1">
      <c r="BP190778" s="90"/>
    </row>
    <row r="190779" spans="68:68" customFormat="1">
      <c r="BP190779" s="90"/>
    </row>
    <row r="190780" spans="68:68" customFormat="1">
      <c r="BP190780" s="90"/>
    </row>
    <row r="190781" spans="68:68" customFormat="1">
      <c r="BP190781" s="90"/>
    </row>
    <row r="190782" spans="68:68" customFormat="1">
      <c r="BP190782" s="90"/>
    </row>
    <row r="190783" spans="68:68" customFormat="1">
      <c r="BP190783" s="90"/>
    </row>
    <row r="190784" spans="68:68" customFormat="1">
      <c r="BP190784" s="90"/>
    </row>
    <row r="190785" spans="68:68" customFormat="1">
      <c r="BP190785" s="90"/>
    </row>
    <row r="190786" spans="68:68" customFormat="1">
      <c r="BP190786" s="90"/>
    </row>
    <row r="190787" spans="68:68" customFormat="1">
      <c r="BP190787" s="90"/>
    </row>
    <row r="190788" spans="68:68" customFormat="1">
      <c r="BP190788" s="90"/>
    </row>
    <row r="190789" spans="68:68" customFormat="1">
      <c r="BP190789" s="90"/>
    </row>
    <row r="190790" spans="68:68" customFormat="1">
      <c r="BP190790" s="90"/>
    </row>
    <row r="190791" spans="68:68" customFormat="1">
      <c r="BP190791" s="90"/>
    </row>
    <row r="190792" spans="68:68" customFormat="1">
      <c r="BP190792" s="90"/>
    </row>
    <row r="190793" spans="68:68" customFormat="1">
      <c r="BP190793" s="90"/>
    </row>
    <row r="190794" spans="68:68" customFormat="1">
      <c r="BP190794" s="90"/>
    </row>
    <row r="190795" spans="68:68" customFormat="1">
      <c r="BP190795" s="90"/>
    </row>
    <row r="190796" spans="68:68" customFormat="1">
      <c r="BP190796" s="90"/>
    </row>
    <row r="190797" spans="68:68" customFormat="1">
      <c r="BP190797" s="90"/>
    </row>
    <row r="190798" spans="68:68" customFormat="1">
      <c r="BP190798" s="90"/>
    </row>
    <row r="190799" spans="68:68" customFormat="1">
      <c r="BP190799" s="90"/>
    </row>
    <row r="190800" spans="68:68" customFormat="1">
      <c r="BP190800" s="90"/>
    </row>
    <row r="190801" spans="68:68" customFormat="1">
      <c r="BP190801" s="90"/>
    </row>
    <row r="190802" spans="68:68" customFormat="1">
      <c r="BP190802" s="90"/>
    </row>
    <row r="190803" spans="68:68" customFormat="1">
      <c r="BP190803" s="90"/>
    </row>
    <row r="190804" spans="68:68" customFormat="1">
      <c r="BP190804" s="90"/>
    </row>
    <row r="190805" spans="68:68" customFormat="1">
      <c r="BP190805" s="90"/>
    </row>
    <row r="190806" spans="68:68" customFormat="1">
      <c r="BP190806" s="90"/>
    </row>
    <row r="190807" spans="68:68" customFormat="1">
      <c r="BP190807" s="90"/>
    </row>
    <row r="190808" spans="68:68" customFormat="1">
      <c r="BP190808" s="90"/>
    </row>
    <row r="190809" spans="68:68" customFormat="1">
      <c r="BP190809" s="90"/>
    </row>
    <row r="190810" spans="68:68" customFormat="1">
      <c r="BP190810" s="90"/>
    </row>
    <row r="190811" spans="68:68" customFormat="1">
      <c r="BP190811" s="90"/>
    </row>
    <row r="190812" spans="68:68" customFormat="1">
      <c r="BP190812" s="90"/>
    </row>
    <row r="190813" spans="68:68" customFormat="1">
      <c r="BP190813" s="90"/>
    </row>
    <row r="190814" spans="68:68" customFormat="1">
      <c r="BP190814" s="90"/>
    </row>
    <row r="190815" spans="68:68" customFormat="1">
      <c r="BP190815" s="90"/>
    </row>
    <row r="190816" spans="68:68" customFormat="1">
      <c r="BP190816" s="90"/>
    </row>
    <row r="190817" spans="68:68" customFormat="1">
      <c r="BP190817" s="90"/>
    </row>
    <row r="190818" spans="68:68" customFormat="1">
      <c r="BP190818" s="90"/>
    </row>
    <row r="190819" spans="68:68" customFormat="1">
      <c r="BP190819" s="90"/>
    </row>
    <row r="190820" spans="68:68" customFormat="1">
      <c r="BP190820" s="90"/>
    </row>
    <row r="190821" spans="68:68" customFormat="1">
      <c r="BP190821" s="90"/>
    </row>
    <row r="190822" spans="68:68" customFormat="1">
      <c r="BP190822" s="90"/>
    </row>
    <row r="190823" spans="68:68" customFormat="1">
      <c r="BP190823" s="90"/>
    </row>
    <row r="190824" spans="68:68" customFormat="1">
      <c r="BP190824" s="90"/>
    </row>
    <row r="190825" spans="68:68" customFormat="1">
      <c r="BP190825" s="90"/>
    </row>
    <row r="190826" spans="68:68" customFormat="1">
      <c r="BP190826" s="90"/>
    </row>
    <row r="190827" spans="68:68" customFormat="1">
      <c r="BP190827" s="90"/>
    </row>
    <row r="190828" spans="68:68" customFormat="1">
      <c r="BP190828" s="90"/>
    </row>
    <row r="190829" spans="68:68" customFormat="1">
      <c r="BP190829" s="90"/>
    </row>
    <row r="190830" spans="68:68" customFormat="1">
      <c r="BP190830" s="90"/>
    </row>
    <row r="190831" spans="68:68" customFormat="1">
      <c r="BP190831" s="90"/>
    </row>
    <row r="190832" spans="68:68" customFormat="1">
      <c r="BP190832" s="90"/>
    </row>
    <row r="190833" spans="68:68" customFormat="1">
      <c r="BP190833" s="90"/>
    </row>
    <row r="190834" spans="68:68" customFormat="1">
      <c r="BP190834" s="90"/>
    </row>
    <row r="190835" spans="68:68" customFormat="1">
      <c r="BP190835" s="90"/>
    </row>
    <row r="190836" spans="68:68" customFormat="1">
      <c r="BP190836" s="90"/>
    </row>
    <row r="190837" spans="68:68" customFormat="1">
      <c r="BP190837" s="90"/>
    </row>
    <row r="190838" spans="68:68" customFormat="1">
      <c r="BP190838" s="90"/>
    </row>
    <row r="190839" spans="68:68" customFormat="1">
      <c r="BP190839" s="90"/>
    </row>
    <row r="190840" spans="68:68" customFormat="1">
      <c r="BP190840" s="90"/>
    </row>
    <row r="190841" spans="68:68" customFormat="1">
      <c r="BP190841" s="90"/>
    </row>
    <row r="190842" spans="68:68" customFormat="1">
      <c r="BP190842" s="90"/>
    </row>
    <row r="190843" spans="68:68" customFormat="1">
      <c r="BP190843" s="90"/>
    </row>
    <row r="190844" spans="68:68" customFormat="1">
      <c r="BP190844" s="90"/>
    </row>
    <row r="190845" spans="68:68" customFormat="1">
      <c r="BP190845" s="90"/>
    </row>
    <row r="190846" spans="68:68" customFormat="1">
      <c r="BP190846" s="90"/>
    </row>
    <row r="190847" spans="68:68" customFormat="1">
      <c r="BP190847" s="90"/>
    </row>
    <row r="190848" spans="68:68" customFormat="1">
      <c r="BP190848" s="90"/>
    </row>
    <row r="190849" spans="68:68" customFormat="1">
      <c r="BP190849" s="90"/>
    </row>
    <row r="190850" spans="68:68" customFormat="1">
      <c r="BP190850" s="90"/>
    </row>
    <row r="190851" spans="68:68" customFormat="1">
      <c r="BP190851" s="90"/>
    </row>
    <row r="190852" spans="68:68" customFormat="1">
      <c r="BP190852" s="90"/>
    </row>
    <row r="190853" spans="68:68" customFormat="1">
      <c r="BP190853" s="90"/>
    </row>
    <row r="190854" spans="68:68" customFormat="1">
      <c r="BP190854" s="90"/>
    </row>
    <row r="190855" spans="68:68" customFormat="1">
      <c r="BP190855" s="90"/>
    </row>
    <row r="190856" spans="68:68" customFormat="1">
      <c r="BP190856" s="90"/>
    </row>
    <row r="190857" spans="68:68" customFormat="1">
      <c r="BP190857" s="90"/>
    </row>
    <row r="190858" spans="68:68" customFormat="1">
      <c r="BP190858" s="90"/>
    </row>
    <row r="190859" spans="68:68" customFormat="1">
      <c r="BP190859" s="90"/>
    </row>
    <row r="190860" spans="68:68" customFormat="1">
      <c r="BP190860" s="90"/>
    </row>
    <row r="190861" spans="68:68" customFormat="1">
      <c r="BP190861" s="90"/>
    </row>
    <row r="190862" spans="68:68" customFormat="1">
      <c r="BP190862" s="90"/>
    </row>
    <row r="190863" spans="68:68" customFormat="1">
      <c r="BP190863" s="90"/>
    </row>
    <row r="190864" spans="68:68" customFormat="1">
      <c r="BP190864" s="90"/>
    </row>
    <row r="190865" spans="68:68" customFormat="1">
      <c r="BP190865" s="90"/>
    </row>
    <row r="190866" spans="68:68" customFormat="1">
      <c r="BP190866" s="90"/>
    </row>
    <row r="190867" spans="68:68" customFormat="1">
      <c r="BP190867" s="90"/>
    </row>
    <row r="190868" spans="68:68" customFormat="1">
      <c r="BP190868" s="90"/>
    </row>
    <row r="190869" spans="68:68" customFormat="1">
      <c r="BP190869" s="90"/>
    </row>
    <row r="190870" spans="68:68" customFormat="1">
      <c r="BP190870" s="90"/>
    </row>
    <row r="190871" spans="68:68" customFormat="1">
      <c r="BP190871" s="90"/>
    </row>
    <row r="190872" spans="68:68" customFormat="1">
      <c r="BP190872" s="90"/>
    </row>
    <row r="190873" spans="68:68" customFormat="1">
      <c r="BP190873" s="90"/>
    </row>
    <row r="190874" spans="68:68" customFormat="1">
      <c r="BP190874" s="90"/>
    </row>
    <row r="190875" spans="68:68" customFormat="1">
      <c r="BP190875" s="90"/>
    </row>
    <row r="190876" spans="68:68" customFormat="1">
      <c r="BP190876" s="90"/>
    </row>
    <row r="190877" spans="68:68" customFormat="1">
      <c r="BP190877" s="90"/>
    </row>
    <row r="190878" spans="68:68" customFormat="1">
      <c r="BP190878" s="90"/>
    </row>
    <row r="190879" spans="68:68" customFormat="1">
      <c r="BP190879" s="90"/>
    </row>
    <row r="190880" spans="68:68" customFormat="1">
      <c r="BP190880" s="90"/>
    </row>
    <row r="190881" spans="68:68" customFormat="1">
      <c r="BP190881" s="90"/>
    </row>
    <row r="190882" spans="68:68" customFormat="1">
      <c r="BP190882" s="90"/>
    </row>
    <row r="190883" spans="68:68" customFormat="1">
      <c r="BP190883" s="90"/>
    </row>
    <row r="190884" spans="68:68" customFormat="1">
      <c r="BP190884" s="90"/>
    </row>
    <row r="190885" spans="68:68" customFormat="1">
      <c r="BP190885" s="90"/>
    </row>
    <row r="190886" spans="68:68" customFormat="1">
      <c r="BP190886" s="90"/>
    </row>
    <row r="190887" spans="68:68" customFormat="1">
      <c r="BP190887" s="90"/>
    </row>
    <row r="190888" spans="68:68" customFormat="1">
      <c r="BP190888" s="90"/>
    </row>
    <row r="190889" spans="68:68" customFormat="1">
      <c r="BP190889" s="90"/>
    </row>
    <row r="190890" spans="68:68" customFormat="1">
      <c r="BP190890" s="90"/>
    </row>
    <row r="190891" spans="68:68" customFormat="1">
      <c r="BP190891" s="90"/>
    </row>
    <row r="190892" spans="68:68" customFormat="1">
      <c r="BP190892" s="90"/>
    </row>
    <row r="190893" spans="68:68" customFormat="1">
      <c r="BP190893" s="90"/>
    </row>
    <row r="190894" spans="68:68" customFormat="1">
      <c r="BP190894" s="90"/>
    </row>
    <row r="190895" spans="68:68" customFormat="1">
      <c r="BP190895" s="90"/>
    </row>
    <row r="190896" spans="68:68" customFormat="1">
      <c r="BP190896" s="90"/>
    </row>
    <row r="190897" spans="68:68" customFormat="1">
      <c r="BP190897" s="90"/>
    </row>
    <row r="190898" spans="68:68" customFormat="1">
      <c r="BP190898" s="90"/>
    </row>
    <row r="190899" spans="68:68" customFormat="1">
      <c r="BP190899" s="90"/>
    </row>
    <row r="190900" spans="68:68" customFormat="1">
      <c r="BP190900" s="90"/>
    </row>
    <row r="190901" spans="68:68" customFormat="1">
      <c r="BP190901" s="90"/>
    </row>
    <row r="190902" spans="68:68" customFormat="1">
      <c r="BP190902" s="90"/>
    </row>
    <row r="190903" spans="68:68" customFormat="1">
      <c r="BP190903" s="90"/>
    </row>
    <row r="190904" spans="68:68" customFormat="1">
      <c r="BP190904" s="90"/>
    </row>
    <row r="190905" spans="68:68" customFormat="1">
      <c r="BP190905" s="90"/>
    </row>
    <row r="190906" spans="68:68" customFormat="1">
      <c r="BP190906" s="90"/>
    </row>
    <row r="190907" spans="68:68" customFormat="1">
      <c r="BP190907" s="90"/>
    </row>
    <row r="190908" spans="68:68" customFormat="1">
      <c r="BP190908" s="90"/>
    </row>
    <row r="190909" spans="68:68" customFormat="1">
      <c r="BP190909" s="90"/>
    </row>
    <row r="190910" spans="68:68" customFormat="1">
      <c r="BP190910" s="90"/>
    </row>
    <row r="190911" spans="68:68" customFormat="1">
      <c r="BP190911" s="90"/>
    </row>
    <row r="190912" spans="68:68" customFormat="1">
      <c r="BP190912" s="90"/>
    </row>
    <row r="190913" spans="68:68" customFormat="1">
      <c r="BP190913" s="90"/>
    </row>
    <row r="190914" spans="68:68" customFormat="1">
      <c r="BP190914" s="90"/>
    </row>
    <row r="190915" spans="68:68" customFormat="1">
      <c r="BP190915" s="90"/>
    </row>
    <row r="190916" spans="68:68" customFormat="1">
      <c r="BP190916" s="90"/>
    </row>
    <row r="190917" spans="68:68" customFormat="1">
      <c r="BP190917" s="90"/>
    </row>
    <row r="190918" spans="68:68" customFormat="1">
      <c r="BP190918" s="90"/>
    </row>
    <row r="190919" spans="68:68" customFormat="1">
      <c r="BP190919" s="90"/>
    </row>
    <row r="190920" spans="68:68" customFormat="1">
      <c r="BP190920" s="90"/>
    </row>
    <row r="190921" spans="68:68" customFormat="1">
      <c r="BP190921" s="90"/>
    </row>
    <row r="190922" spans="68:68" customFormat="1">
      <c r="BP190922" s="90"/>
    </row>
    <row r="190923" spans="68:68" customFormat="1">
      <c r="BP190923" s="90"/>
    </row>
    <row r="190924" spans="68:68" customFormat="1">
      <c r="BP190924" s="90"/>
    </row>
    <row r="190925" spans="68:68" customFormat="1">
      <c r="BP190925" s="90"/>
    </row>
    <row r="190926" spans="68:68" customFormat="1">
      <c r="BP190926" s="90"/>
    </row>
    <row r="190927" spans="68:68" customFormat="1">
      <c r="BP190927" s="90"/>
    </row>
    <row r="190928" spans="68:68" customFormat="1">
      <c r="BP190928" s="90"/>
    </row>
    <row r="190929" spans="68:68" customFormat="1">
      <c r="BP190929" s="90"/>
    </row>
    <row r="190930" spans="68:68" customFormat="1">
      <c r="BP190930" s="90"/>
    </row>
    <row r="190931" spans="68:68" customFormat="1">
      <c r="BP190931" s="90"/>
    </row>
    <row r="190932" spans="68:68" customFormat="1">
      <c r="BP190932" s="90"/>
    </row>
    <row r="190933" spans="68:68" customFormat="1">
      <c r="BP190933" s="90"/>
    </row>
    <row r="190934" spans="68:68" customFormat="1">
      <c r="BP190934" s="90"/>
    </row>
    <row r="190935" spans="68:68" customFormat="1">
      <c r="BP190935" s="90"/>
    </row>
    <row r="190936" spans="68:68" customFormat="1">
      <c r="BP190936" s="90"/>
    </row>
    <row r="190937" spans="68:68" customFormat="1">
      <c r="BP190937" s="90"/>
    </row>
    <row r="190938" spans="68:68" customFormat="1">
      <c r="BP190938" s="90"/>
    </row>
    <row r="190939" spans="68:68" customFormat="1">
      <c r="BP190939" s="90"/>
    </row>
    <row r="190940" spans="68:68" customFormat="1">
      <c r="BP190940" s="90"/>
    </row>
    <row r="190941" spans="68:68" customFormat="1">
      <c r="BP190941" s="90"/>
    </row>
    <row r="190942" spans="68:68" customFormat="1">
      <c r="BP190942" s="90"/>
    </row>
    <row r="190943" spans="68:68" customFormat="1">
      <c r="BP190943" s="90"/>
    </row>
    <row r="190944" spans="68:68" customFormat="1">
      <c r="BP190944" s="90"/>
    </row>
    <row r="190945" spans="68:68" customFormat="1">
      <c r="BP190945" s="90"/>
    </row>
    <row r="190946" spans="68:68" customFormat="1">
      <c r="BP190946" s="90"/>
    </row>
    <row r="190947" spans="68:68" customFormat="1">
      <c r="BP190947" s="90"/>
    </row>
    <row r="190948" spans="68:68" customFormat="1">
      <c r="BP190948" s="90"/>
    </row>
    <row r="190949" spans="68:68" customFormat="1">
      <c r="BP190949" s="90"/>
    </row>
    <row r="190950" spans="68:68" customFormat="1">
      <c r="BP190950" s="90"/>
    </row>
    <row r="190951" spans="68:68" customFormat="1">
      <c r="BP190951" s="90"/>
    </row>
    <row r="190952" spans="68:68" customFormat="1">
      <c r="BP190952" s="90"/>
    </row>
    <row r="190953" spans="68:68" customFormat="1">
      <c r="BP190953" s="90"/>
    </row>
    <row r="190954" spans="68:68" customFormat="1">
      <c r="BP190954" s="90"/>
    </row>
    <row r="190955" spans="68:68" customFormat="1">
      <c r="BP190955" s="90"/>
    </row>
    <row r="190956" spans="68:68" customFormat="1">
      <c r="BP190956" s="90"/>
    </row>
    <row r="190957" spans="68:68" customFormat="1">
      <c r="BP190957" s="90"/>
    </row>
    <row r="190958" spans="68:68" customFormat="1">
      <c r="BP190958" s="90"/>
    </row>
    <row r="190959" spans="68:68" customFormat="1">
      <c r="BP190959" s="90"/>
    </row>
    <row r="190960" spans="68:68" customFormat="1">
      <c r="BP190960" s="90"/>
    </row>
    <row r="190961" spans="68:68" customFormat="1">
      <c r="BP190961" s="90"/>
    </row>
    <row r="190962" spans="68:68" customFormat="1">
      <c r="BP190962" s="90"/>
    </row>
    <row r="190963" spans="68:68" customFormat="1">
      <c r="BP190963" s="90"/>
    </row>
    <row r="190964" spans="68:68" customFormat="1">
      <c r="BP190964" s="90"/>
    </row>
    <row r="190965" spans="68:68" customFormat="1">
      <c r="BP190965" s="90"/>
    </row>
    <row r="190966" spans="68:68" customFormat="1">
      <c r="BP190966" s="90"/>
    </row>
    <row r="190967" spans="68:68" customFormat="1">
      <c r="BP190967" s="90"/>
    </row>
    <row r="190968" spans="68:68" customFormat="1">
      <c r="BP190968" s="90"/>
    </row>
    <row r="190969" spans="68:68" customFormat="1">
      <c r="BP190969" s="90"/>
    </row>
    <row r="190970" spans="68:68" customFormat="1">
      <c r="BP190970" s="90"/>
    </row>
    <row r="190971" spans="68:68" customFormat="1">
      <c r="BP190971" s="90"/>
    </row>
    <row r="190972" spans="68:68" customFormat="1">
      <c r="BP190972" s="90"/>
    </row>
    <row r="190973" spans="68:68" customFormat="1">
      <c r="BP190973" s="90"/>
    </row>
    <row r="190974" spans="68:68" customFormat="1">
      <c r="BP190974" s="90"/>
    </row>
    <row r="190975" spans="68:68" customFormat="1">
      <c r="BP190975" s="90"/>
    </row>
    <row r="190976" spans="68:68" customFormat="1">
      <c r="BP190976" s="90"/>
    </row>
    <row r="190977" spans="68:68" customFormat="1">
      <c r="BP190977" s="90"/>
    </row>
    <row r="190978" spans="68:68" customFormat="1">
      <c r="BP190978" s="90"/>
    </row>
    <row r="190979" spans="68:68" customFormat="1">
      <c r="BP190979" s="90"/>
    </row>
    <row r="190980" spans="68:68" customFormat="1">
      <c r="BP190980" s="90"/>
    </row>
    <row r="190981" spans="68:68" customFormat="1">
      <c r="BP190981" s="90"/>
    </row>
    <row r="190982" spans="68:68" customFormat="1">
      <c r="BP190982" s="90"/>
    </row>
    <row r="190983" spans="68:68" customFormat="1">
      <c r="BP190983" s="90"/>
    </row>
    <row r="190984" spans="68:68" customFormat="1">
      <c r="BP190984" s="90"/>
    </row>
    <row r="190985" spans="68:68" customFormat="1">
      <c r="BP190985" s="90"/>
    </row>
    <row r="190986" spans="68:68" customFormat="1">
      <c r="BP190986" s="90"/>
    </row>
    <row r="190987" spans="68:68" customFormat="1">
      <c r="BP190987" s="90"/>
    </row>
    <row r="190988" spans="68:68" customFormat="1">
      <c r="BP190988" s="90"/>
    </row>
    <row r="190989" spans="68:68" customFormat="1">
      <c r="BP190989" s="90"/>
    </row>
    <row r="190990" spans="68:68" customFormat="1">
      <c r="BP190990" s="90"/>
    </row>
    <row r="190991" spans="68:68" customFormat="1">
      <c r="BP190991" s="90"/>
    </row>
    <row r="190992" spans="68:68" customFormat="1">
      <c r="BP190992" s="90"/>
    </row>
    <row r="190993" spans="68:68" customFormat="1">
      <c r="BP190993" s="90"/>
    </row>
    <row r="190994" spans="68:68" customFormat="1">
      <c r="BP190994" s="90"/>
    </row>
    <row r="190995" spans="68:68" customFormat="1">
      <c r="BP190995" s="90"/>
    </row>
    <row r="190996" spans="68:68" customFormat="1">
      <c r="BP190996" s="90"/>
    </row>
    <row r="190997" spans="68:68" customFormat="1">
      <c r="BP190997" s="90"/>
    </row>
    <row r="190998" spans="68:68" customFormat="1">
      <c r="BP190998" s="90"/>
    </row>
    <row r="190999" spans="68:68" customFormat="1">
      <c r="BP190999" s="90"/>
    </row>
    <row r="191000" spans="68:68" customFormat="1">
      <c r="BP191000" s="90"/>
    </row>
    <row r="191001" spans="68:68" customFormat="1">
      <c r="BP191001" s="90"/>
    </row>
    <row r="191002" spans="68:68" customFormat="1">
      <c r="BP191002" s="90"/>
    </row>
    <row r="191003" spans="68:68" customFormat="1">
      <c r="BP191003" s="90"/>
    </row>
    <row r="191004" spans="68:68" customFormat="1">
      <c r="BP191004" s="90"/>
    </row>
    <row r="191005" spans="68:68" customFormat="1">
      <c r="BP191005" s="90"/>
    </row>
    <row r="191006" spans="68:68" customFormat="1">
      <c r="BP191006" s="90"/>
    </row>
    <row r="191007" spans="68:68" customFormat="1">
      <c r="BP191007" s="90"/>
    </row>
    <row r="191008" spans="68:68" customFormat="1">
      <c r="BP191008" s="90"/>
    </row>
    <row r="191009" spans="68:68" customFormat="1">
      <c r="BP191009" s="90"/>
    </row>
    <row r="191010" spans="68:68" customFormat="1">
      <c r="BP191010" s="90"/>
    </row>
    <row r="191011" spans="68:68" customFormat="1">
      <c r="BP191011" s="90"/>
    </row>
    <row r="191012" spans="68:68" customFormat="1">
      <c r="BP191012" s="90"/>
    </row>
    <row r="191013" spans="68:68" customFormat="1">
      <c r="BP191013" s="90"/>
    </row>
    <row r="191014" spans="68:68" customFormat="1">
      <c r="BP191014" s="90"/>
    </row>
    <row r="191015" spans="68:68" customFormat="1">
      <c r="BP191015" s="90"/>
    </row>
    <row r="191016" spans="68:68" customFormat="1">
      <c r="BP191016" s="90"/>
    </row>
    <row r="191017" spans="68:68" customFormat="1">
      <c r="BP191017" s="90"/>
    </row>
    <row r="191018" spans="68:68" customFormat="1">
      <c r="BP191018" s="90"/>
    </row>
    <row r="191019" spans="68:68" customFormat="1">
      <c r="BP191019" s="90"/>
    </row>
    <row r="191020" spans="68:68" customFormat="1">
      <c r="BP191020" s="90"/>
    </row>
    <row r="191021" spans="68:68" customFormat="1">
      <c r="BP191021" s="90"/>
    </row>
    <row r="191022" spans="68:68" customFormat="1">
      <c r="BP191022" s="90"/>
    </row>
    <row r="191023" spans="68:68" customFormat="1">
      <c r="BP191023" s="90"/>
    </row>
    <row r="191024" spans="68:68" customFormat="1">
      <c r="BP191024" s="90"/>
    </row>
    <row r="191025" spans="68:68" customFormat="1">
      <c r="BP191025" s="90"/>
    </row>
    <row r="191026" spans="68:68" customFormat="1">
      <c r="BP191026" s="90"/>
    </row>
    <row r="191027" spans="68:68" customFormat="1">
      <c r="BP191027" s="90"/>
    </row>
    <row r="191028" spans="68:68" customFormat="1">
      <c r="BP191028" s="90"/>
    </row>
    <row r="191029" spans="68:68" customFormat="1">
      <c r="BP191029" s="90"/>
    </row>
    <row r="191030" spans="68:68" customFormat="1">
      <c r="BP191030" s="90"/>
    </row>
    <row r="191031" spans="68:68" customFormat="1">
      <c r="BP191031" s="90"/>
    </row>
    <row r="191032" spans="68:68" customFormat="1">
      <c r="BP191032" s="90"/>
    </row>
    <row r="191033" spans="68:68" customFormat="1">
      <c r="BP191033" s="90"/>
    </row>
    <row r="191034" spans="68:68" customFormat="1">
      <c r="BP191034" s="90"/>
    </row>
    <row r="191035" spans="68:68" customFormat="1">
      <c r="BP191035" s="90"/>
    </row>
    <row r="191036" spans="68:68" customFormat="1">
      <c r="BP191036" s="90"/>
    </row>
    <row r="191037" spans="68:68" customFormat="1">
      <c r="BP191037" s="90"/>
    </row>
    <row r="191038" spans="68:68" customFormat="1">
      <c r="BP191038" s="90"/>
    </row>
    <row r="191039" spans="68:68" customFormat="1">
      <c r="BP191039" s="90"/>
    </row>
    <row r="191040" spans="68:68" customFormat="1">
      <c r="BP191040" s="90"/>
    </row>
    <row r="191041" spans="68:68" customFormat="1">
      <c r="BP191041" s="90"/>
    </row>
    <row r="191042" spans="68:68" customFormat="1">
      <c r="BP191042" s="90"/>
    </row>
    <row r="191043" spans="68:68" customFormat="1">
      <c r="BP191043" s="90"/>
    </row>
    <row r="191044" spans="68:68" customFormat="1">
      <c r="BP191044" s="90"/>
    </row>
    <row r="191045" spans="68:68" customFormat="1">
      <c r="BP191045" s="90"/>
    </row>
    <row r="191046" spans="68:68" customFormat="1">
      <c r="BP191046" s="90"/>
    </row>
    <row r="191047" spans="68:68" customFormat="1">
      <c r="BP191047" s="90"/>
    </row>
    <row r="191048" spans="68:68" customFormat="1">
      <c r="BP191048" s="90"/>
    </row>
    <row r="191049" spans="68:68" customFormat="1">
      <c r="BP191049" s="90"/>
    </row>
    <row r="191050" spans="68:68" customFormat="1">
      <c r="BP191050" s="90"/>
    </row>
    <row r="191051" spans="68:68" customFormat="1">
      <c r="BP191051" s="90"/>
    </row>
    <row r="191052" spans="68:68" customFormat="1">
      <c r="BP191052" s="90"/>
    </row>
    <row r="191053" spans="68:68" customFormat="1">
      <c r="BP191053" s="90"/>
    </row>
    <row r="191054" spans="68:68" customFormat="1">
      <c r="BP191054" s="90"/>
    </row>
    <row r="191055" spans="68:68" customFormat="1">
      <c r="BP191055" s="90"/>
    </row>
    <row r="191056" spans="68:68" customFormat="1">
      <c r="BP191056" s="90"/>
    </row>
    <row r="191057" spans="68:68" customFormat="1">
      <c r="BP191057" s="90"/>
    </row>
    <row r="191058" spans="68:68" customFormat="1">
      <c r="BP191058" s="90"/>
    </row>
    <row r="191059" spans="68:68" customFormat="1">
      <c r="BP191059" s="90"/>
    </row>
    <row r="191060" spans="68:68" customFormat="1">
      <c r="BP191060" s="90"/>
    </row>
    <row r="191061" spans="68:68" customFormat="1">
      <c r="BP191061" s="90"/>
    </row>
    <row r="191062" spans="68:68" customFormat="1">
      <c r="BP191062" s="90"/>
    </row>
    <row r="191063" spans="68:68" customFormat="1">
      <c r="BP191063" s="90"/>
    </row>
    <row r="191064" spans="68:68" customFormat="1">
      <c r="BP191064" s="90"/>
    </row>
    <row r="191065" spans="68:68" customFormat="1">
      <c r="BP191065" s="90"/>
    </row>
    <row r="191066" spans="68:68" customFormat="1">
      <c r="BP191066" s="90"/>
    </row>
    <row r="191067" spans="68:68" customFormat="1">
      <c r="BP191067" s="90"/>
    </row>
    <row r="191068" spans="68:68" customFormat="1">
      <c r="BP191068" s="90"/>
    </row>
    <row r="191069" spans="68:68" customFormat="1">
      <c r="BP191069" s="90"/>
    </row>
    <row r="191070" spans="68:68" customFormat="1">
      <c r="BP191070" s="90"/>
    </row>
    <row r="191071" spans="68:68" customFormat="1">
      <c r="BP191071" s="90"/>
    </row>
    <row r="191072" spans="68:68" customFormat="1">
      <c r="BP191072" s="90"/>
    </row>
    <row r="191073" spans="68:68" customFormat="1">
      <c r="BP191073" s="90"/>
    </row>
    <row r="191074" spans="68:68" customFormat="1">
      <c r="BP191074" s="90"/>
    </row>
    <row r="191075" spans="68:68" customFormat="1">
      <c r="BP191075" s="90"/>
    </row>
    <row r="191076" spans="68:68" customFormat="1">
      <c r="BP191076" s="90"/>
    </row>
    <row r="191077" spans="68:68" customFormat="1">
      <c r="BP191077" s="90"/>
    </row>
    <row r="191078" spans="68:68" customFormat="1">
      <c r="BP191078" s="90"/>
    </row>
    <row r="191079" spans="68:68" customFormat="1">
      <c r="BP191079" s="90"/>
    </row>
    <row r="191080" spans="68:68" customFormat="1">
      <c r="BP191080" s="90"/>
    </row>
    <row r="191081" spans="68:68" customFormat="1">
      <c r="BP191081" s="90"/>
    </row>
    <row r="191082" spans="68:68" customFormat="1">
      <c r="BP191082" s="90"/>
    </row>
    <row r="191083" spans="68:68" customFormat="1">
      <c r="BP191083" s="90"/>
    </row>
    <row r="191084" spans="68:68" customFormat="1">
      <c r="BP191084" s="90"/>
    </row>
    <row r="191085" spans="68:68" customFormat="1">
      <c r="BP191085" s="90"/>
    </row>
    <row r="191086" spans="68:68" customFormat="1">
      <c r="BP191086" s="90"/>
    </row>
    <row r="191087" spans="68:68" customFormat="1">
      <c r="BP191087" s="90"/>
    </row>
    <row r="191088" spans="68:68" customFormat="1">
      <c r="BP191088" s="90"/>
    </row>
    <row r="191089" spans="68:68" customFormat="1">
      <c r="BP191089" s="90"/>
    </row>
    <row r="191090" spans="68:68" customFormat="1">
      <c r="BP191090" s="90"/>
    </row>
    <row r="191091" spans="68:68" customFormat="1">
      <c r="BP191091" s="90"/>
    </row>
    <row r="191092" spans="68:68" customFormat="1">
      <c r="BP191092" s="90"/>
    </row>
    <row r="191093" spans="68:68" customFormat="1">
      <c r="BP191093" s="90"/>
    </row>
    <row r="191094" spans="68:68" customFormat="1">
      <c r="BP191094" s="90"/>
    </row>
    <row r="191095" spans="68:68" customFormat="1">
      <c r="BP191095" s="90"/>
    </row>
    <row r="191096" spans="68:68" customFormat="1">
      <c r="BP191096" s="90"/>
    </row>
    <row r="191097" spans="68:68" customFormat="1">
      <c r="BP191097" s="90"/>
    </row>
    <row r="191098" spans="68:68" customFormat="1">
      <c r="BP191098" s="90"/>
    </row>
    <row r="191099" spans="68:68" customFormat="1">
      <c r="BP191099" s="90"/>
    </row>
    <row r="191100" spans="68:68" customFormat="1">
      <c r="BP191100" s="90"/>
    </row>
    <row r="191101" spans="68:68" customFormat="1">
      <c r="BP191101" s="90"/>
    </row>
    <row r="191102" spans="68:68" customFormat="1">
      <c r="BP191102" s="90"/>
    </row>
    <row r="191103" spans="68:68" customFormat="1">
      <c r="BP191103" s="90"/>
    </row>
    <row r="191104" spans="68:68" customFormat="1">
      <c r="BP191104" s="90"/>
    </row>
    <row r="191105" spans="68:68" customFormat="1">
      <c r="BP191105" s="90"/>
    </row>
    <row r="191106" spans="68:68" customFormat="1">
      <c r="BP191106" s="90"/>
    </row>
    <row r="191107" spans="68:68" customFormat="1">
      <c r="BP191107" s="90"/>
    </row>
    <row r="191108" spans="68:68" customFormat="1">
      <c r="BP191108" s="90"/>
    </row>
    <row r="191109" spans="68:68" customFormat="1">
      <c r="BP191109" s="90"/>
    </row>
    <row r="191110" spans="68:68" customFormat="1">
      <c r="BP191110" s="90"/>
    </row>
    <row r="191111" spans="68:68" customFormat="1">
      <c r="BP191111" s="90"/>
    </row>
    <row r="191112" spans="68:68" customFormat="1">
      <c r="BP191112" s="90"/>
    </row>
    <row r="191113" spans="68:68" customFormat="1">
      <c r="BP191113" s="90"/>
    </row>
    <row r="191114" spans="68:68" customFormat="1">
      <c r="BP191114" s="90"/>
    </row>
    <row r="191115" spans="68:68" customFormat="1">
      <c r="BP191115" s="90"/>
    </row>
    <row r="191116" spans="68:68" customFormat="1">
      <c r="BP191116" s="90"/>
    </row>
    <row r="191117" spans="68:68" customFormat="1">
      <c r="BP191117" s="90"/>
    </row>
    <row r="191118" spans="68:68" customFormat="1">
      <c r="BP191118" s="90"/>
    </row>
    <row r="191119" spans="68:68" customFormat="1">
      <c r="BP191119" s="90"/>
    </row>
    <row r="191120" spans="68:68" customFormat="1">
      <c r="BP191120" s="90"/>
    </row>
    <row r="191121" spans="68:68" customFormat="1">
      <c r="BP191121" s="90"/>
    </row>
    <row r="191122" spans="68:68" customFormat="1">
      <c r="BP191122" s="90"/>
    </row>
    <row r="191123" spans="68:68" customFormat="1">
      <c r="BP191123" s="90"/>
    </row>
    <row r="191124" spans="68:68" customFormat="1">
      <c r="BP191124" s="90"/>
    </row>
    <row r="191125" spans="68:68" customFormat="1">
      <c r="BP191125" s="90"/>
    </row>
    <row r="191126" spans="68:68" customFormat="1">
      <c r="BP191126" s="90"/>
    </row>
    <row r="191127" spans="68:68" customFormat="1">
      <c r="BP191127" s="90"/>
    </row>
    <row r="191128" spans="68:68" customFormat="1">
      <c r="BP191128" s="90"/>
    </row>
    <row r="191129" spans="68:68" customFormat="1">
      <c r="BP191129" s="90"/>
    </row>
    <row r="191130" spans="68:68" customFormat="1">
      <c r="BP191130" s="90"/>
    </row>
    <row r="191131" spans="68:68" customFormat="1">
      <c r="BP191131" s="90"/>
    </row>
    <row r="191132" spans="68:68" customFormat="1">
      <c r="BP191132" s="90"/>
    </row>
    <row r="191133" spans="68:68" customFormat="1">
      <c r="BP191133" s="90"/>
    </row>
    <row r="191134" spans="68:68" customFormat="1">
      <c r="BP191134" s="90"/>
    </row>
    <row r="191135" spans="68:68" customFormat="1">
      <c r="BP191135" s="90"/>
    </row>
    <row r="191136" spans="68:68" customFormat="1">
      <c r="BP191136" s="90"/>
    </row>
    <row r="191137" spans="68:68" customFormat="1">
      <c r="BP191137" s="90"/>
    </row>
    <row r="191138" spans="68:68" customFormat="1">
      <c r="BP191138" s="90"/>
    </row>
    <row r="191139" spans="68:68" customFormat="1">
      <c r="BP191139" s="90"/>
    </row>
    <row r="191140" spans="68:68" customFormat="1">
      <c r="BP191140" s="90"/>
    </row>
    <row r="191141" spans="68:68" customFormat="1">
      <c r="BP191141" s="90"/>
    </row>
    <row r="191142" spans="68:68" customFormat="1">
      <c r="BP191142" s="90"/>
    </row>
    <row r="191143" spans="68:68" customFormat="1">
      <c r="BP191143" s="90"/>
    </row>
    <row r="191144" spans="68:68" customFormat="1">
      <c r="BP191144" s="90"/>
    </row>
    <row r="191145" spans="68:68" customFormat="1">
      <c r="BP191145" s="90"/>
    </row>
    <row r="191146" spans="68:68" customFormat="1">
      <c r="BP191146" s="90"/>
    </row>
    <row r="191147" spans="68:68" customFormat="1">
      <c r="BP191147" s="90"/>
    </row>
    <row r="191148" spans="68:68" customFormat="1">
      <c r="BP191148" s="90"/>
    </row>
    <row r="191149" spans="68:68" customFormat="1">
      <c r="BP191149" s="90"/>
    </row>
    <row r="191150" spans="68:68" customFormat="1">
      <c r="BP191150" s="90"/>
    </row>
    <row r="191151" spans="68:68" customFormat="1">
      <c r="BP191151" s="90"/>
    </row>
    <row r="191152" spans="68:68" customFormat="1">
      <c r="BP191152" s="90"/>
    </row>
    <row r="191153" spans="68:68" customFormat="1">
      <c r="BP191153" s="90"/>
    </row>
    <row r="191154" spans="68:68" customFormat="1">
      <c r="BP191154" s="90"/>
    </row>
    <row r="191155" spans="68:68" customFormat="1">
      <c r="BP191155" s="90"/>
    </row>
    <row r="191156" spans="68:68" customFormat="1">
      <c r="BP191156" s="90"/>
    </row>
    <row r="191157" spans="68:68" customFormat="1">
      <c r="BP191157" s="90"/>
    </row>
    <row r="191158" spans="68:68" customFormat="1">
      <c r="BP191158" s="90"/>
    </row>
    <row r="191159" spans="68:68" customFormat="1">
      <c r="BP191159" s="90"/>
    </row>
    <row r="191160" spans="68:68" customFormat="1">
      <c r="BP191160" s="90"/>
    </row>
    <row r="191161" spans="68:68" customFormat="1">
      <c r="BP191161" s="90"/>
    </row>
    <row r="191162" spans="68:68" customFormat="1">
      <c r="BP191162" s="90"/>
    </row>
    <row r="191163" spans="68:68" customFormat="1">
      <c r="BP191163" s="90"/>
    </row>
    <row r="191164" spans="68:68" customFormat="1">
      <c r="BP191164" s="90"/>
    </row>
    <row r="191165" spans="68:68" customFormat="1">
      <c r="BP191165" s="90"/>
    </row>
    <row r="191166" spans="68:68" customFormat="1">
      <c r="BP191166" s="90"/>
    </row>
    <row r="191167" spans="68:68" customFormat="1">
      <c r="BP191167" s="90"/>
    </row>
    <row r="191168" spans="68:68" customFormat="1">
      <c r="BP191168" s="90"/>
    </row>
    <row r="191169" spans="68:68" customFormat="1">
      <c r="BP191169" s="90"/>
    </row>
    <row r="191170" spans="68:68" customFormat="1">
      <c r="BP191170" s="90"/>
    </row>
    <row r="191171" spans="68:68" customFormat="1">
      <c r="BP191171" s="90"/>
    </row>
    <row r="191172" spans="68:68" customFormat="1">
      <c r="BP191172" s="90"/>
    </row>
    <row r="191173" spans="68:68" customFormat="1">
      <c r="BP191173" s="90"/>
    </row>
    <row r="191174" spans="68:68" customFormat="1">
      <c r="BP191174" s="90"/>
    </row>
    <row r="191175" spans="68:68" customFormat="1">
      <c r="BP191175" s="90"/>
    </row>
    <row r="191176" spans="68:68" customFormat="1">
      <c r="BP191176" s="90"/>
    </row>
    <row r="191177" spans="68:68" customFormat="1">
      <c r="BP191177" s="90"/>
    </row>
    <row r="191178" spans="68:68" customFormat="1">
      <c r="BP191178" s="90"/>
    </row>
    <row r="191179" spans="68:68" customFormat="1">
      <c r="BP191179" s="90"/>
    </row>
    <row r="191180" spans="68:68" customFormat="1">
      <c r="BP191180" s="90"/>
    </row>
    <row r="191181" spans="68:68" customFormat="1">
      <c r="BP191181" s="90"/>
    </row>
    <row r="191182" spans="68:68" customFormat="1">
      <c r="BP191182" s="90"/>
    </row>
    <row r="191183" spans="68:68" customFormat="1">
      <c r="BP191183" s="90"/>
    </row>
    <row r="191184" spans="68:68" customFormat="1">
      <c r="BP191184" s="90"/>
    </row>
    <row r="191185" spans="68:68" customFormat="1">
      <c r="BP191185" s="90"/>
    </row>
    <row r="191186" spans="68:68" customFormat="1">
      <c r="BP191186" s="90"/>
    </row>
    <row r="191187" spans="68:68" customFormat="1">
      <c r="BP191187" s="90"/>
    </row>
    <row r="191188" spans="68:68" customFormat="1">
      <c r="BP191188" s="90"/>
    </row>
    <row r="191189" spans="68:68" customFormat="1">
      <c r="BP191189" s="90"/>
    </row>
    <row r="191190" spans="68:68" customFormat="1">
      <c r="BP191190" s="90"/>
    </row>
    <row r="191191" spans="68:68" customFormat="1">
      <c r="BP191191" s="90"/>
    </row>
    <row r="191192" spans="68:68" customFormat="1">
      <c r="BP191192" s="90"/>
    </row>
    <row r="191193" spans="68:68" customFormat="1">
      <c r="BP191193" s="90"/>
    </row>
    <row r="191194" spans="68:68" customFormat="1">
      <c r="BP191194" s="90"/>
    </row>
    <row r="191195" spans="68:68" customFormat="1">
      <c r="BP191195" s="90"/>
    </row>
    <row r="191196" spans="68:68" customFormat="1">
      <c r="BP191196" s="90"/>
    </row>
    <row r="191197" spans="68:68" customFormat="1">
      <c r="BP191197" s="90"/>
    </row>
    <row r="191198" spans="68:68" customFormat="1">
      <c r="BP191198" s="90"/>
    </row>
    <row r="191199" spans="68:68" customFormat="1">
      <c r="BP191199" s="90"/>
    </row>
    <row r="191200" spans="68:68" customFormat="1">
      <c r="BP191200" s="90"/>
    </row>
    <row r="191201" spans="68:68" customFormat="1">
      <c r="BP191201" s="90"/>
    </row>
    <row r="191202" spans="68:68" customFormat="1">
      <c r="BP191202" s="90"/>
    </row>
    <row r="191203" spans="68:68" customFormat="1">
      <c r="BP191203" s="90"/>
    </row>
    <row r="191204" spans="68:68" customFormat="1">
      <c r="BP191204" s="90"/>
    </row>
    <row r="191205" spans="68:68" customFormat="1">
      <c r="BP191205" s="90"/>
    </row>
    <row r="191206" spans="68:68" customFormat="1">
      <c r="BP191206" s="90"/>
    </row>
    <row r="191207" spans="68:68" customFormat="1">
      <c r="BP191207" s="90"/>
    </row>
    <row r="191208" spans="68:68" customFormat="1">
      <c r="BP191208" s="90"/>
    </row>
    <row r="191209" spans="68:68" customFormat="1">
      <c r="BP191209" s="90"/>
    </row>
    <row r="191210" spans="68:68" customFormat="1">
      <c r="BP191210" s="90"/>
    </row>
    <row r="191211" spans="68:68" customFormat="1">
      <c r="BP191211" s="90"/>
    </row>
    <row r="191212" spans="68:68" customFormat="1">
      <c r="BP191212" s="90"/>
    </row>
    <row r="191213" spans="68:68" customFormat="1">
      <c r="BP191213" s="90"/>
    </row>
    <row r="191214" spans="68:68" customFormat="1">
      <c r="BP191214" s="90"/>
    </row>
    <row r="191215" spans="68:68" customFormat="1">
      <c r="BP191215" s="90"/>
    </row>
    <row r="191216" spans="68:68" customFormat="1">
      <c r="BP191216" s="90"/>
    </row>
    <row r="191217" spans="68:68" customFormat="1">
      <c r="BP191217" s="90"/>
    </row>
    <row r="191218" spans="68:68" customFormat="1">
      <c r="BP191218" s="90"/>
    </row>
    <row r="191219" spans="68:68" customFormat="1">
      <c r="BP191219" s="90"/>
    </row>
    <row r="191220" spans="68:68" customFormat="1">
      <c r="BP191220" s="90"/>
    </row>
    <row r="191221" spans="68:68" customFormat="1">
      <c r="BP191221" s="90"/>
    </row>
    <row r="191222" spans="68:68" customFormat="1">
      <c r="BP191222" s="90"/>
    </row>
    <row r="191223" spans="68:68" customFormat="1">
      <c r="BP191223" s="90"/>
    </row>
    <row r="191224" spans="68:68" customFormat="1">
      <c r="BP191224" s="90"/>
    </row>
    <row r="191225" spans="68:68" customFormat="1">
      <c r="BP191225" s="90"/>
    </row>
    <row r="191226" spans="68:68" customFormat="1">
      <c r="BP191226" s="90"/>
    </row>
    <row r="191227" spans="68:68" customFormat="1">
      <c r="BP191227" s="90"/>
    </row>
    <row r="191228" spans="68:68" customFormat="1">
      <c r="BP191228" s="90"/>
    </row>
    <row r="191229" spans="68:68" customFormat="1">
      <c r="BP191229" s="90"/>
    </row>
    <row r="191230" spans="68:68" customFormat="1">
      <c r="BP191230" s="90"/>
    </row>
    <row r="191231" spans="68:68" customFormat="1">
      <c r="BP191231" s="90"/>
    </row>
    <row r="191232" spans="68:68" customFormat="1">
      <c r="BP191232" s="90"/>
    </row>
    <row r="191233" spans="68:68" customFormat="1">
      <c r="BP191233" s="90"/>
    </row>
    <row r="191234" spans="68:68" customFormat="1">
      <c r="BP191234" s="90"/>
    </row>
    <row r="191235" spans="68:68" customFormat="1">
      <c r="BP191235" s="90"/>
    </row>
    <row r="191236" spans="68:68" customFormat="1">
      <c r="BP191236" s="90"/>
    </row>
    <row r="191237" spans="68:68" customFormat="1">
      <c r="BP191237" s="90"/>
    </row>
    <row r="191238" spans="68:68" customFormat="1">
      <c r="BP191238" s="90"/>
    </row>
    <row r="191239" spans="68:68" customFormat="1">
      <c r="BP191239" s="90"/>
    </row>
    <row r="191240" spans="68:68" customFormat="1">
      <c r="BP191240" s="90"/>
    </row>
    <row r="191241" spans="68:68" customFormat="1">
      <c r="BP191241" s="90"/>
    </row>
    <row r="191242" spans="68:68" customFormat="1">
      <c r="BP191242" s="90"/>
    </row>
    <row r="191243" spans="68:68" customFormat="1">
      <c r="BP191243" s="90"/>
    </row>
    <row r="191244" spans="68:68" customFormat="1">
      <c r="BP191244" s="90"/>
    </row>
    <row r="191245" spans="68:68" customFormat="1">
      <c r="BP191245" s="90"/>
    </row>
    <row r="191246" spans="68:68" customFormat="1">
      <c r="BP191246" s="90"/>
    </row>
    <row r="191247" spans="68:68" customFormat="1">
      <c r="BP191247" s="90"/>
    </row>
    <row r="191248" spans="68:68" customFormat="1">
      <c r="BP191248" s="90"/>
    </row>
    <row r="191249" spans="68:68" customFormat="1">
      <c r="BP191249" s="90"/>
    </row>
    <row r="191250" spans="68:68" customFormat="1">
      <c r="BP191250" s="90"/>
    </row>
    <row r="191251" spans="68:68" customFormat="1">
      <c r="BP191251" s="90"/>
    </row>
    <row r="191252" spans="68:68" customFormat="1">
      <c r="BP191252" s="90"/>
    </row>
    <row r="191253" spans="68:68" customFormat="1">
      <c r="BP191253" s="90"/>
    </row>
    <row r="191254" spans="68:68" customFormat="1">
      <c r="BP191254" s="90"/>
    </row>
    <row r="191255" spans="68:68" customFormat="1">
      <c r="BP191255" s="90"/>
    </row>
    <row r="191256" spans="68:68" customFormat="1">
      <c r="BP191256" s="90"/>
    </row>
    <row r="191257" spans="68:68" customFormat="1">
      <c r="BP191257" s="90"/>
    </row>
    <row r="191258" spans="68:68" customFormat="1">
      <c r="BP191258" s="90"/>
    </row>
    <row r="191259" spans="68:68" customFormat="1">
      <c r="BP191259" s="90"/>
    </row>
    <row r="191260" spans="68:68" customFormat="1">
      <c r="BP191260" s="90"/>
    </row>
    <row r="191261" spans="68:68" customFormat="1">
      <c r="BP191261" s="90"/>
    </row>
    <row r="191262" spans="68:68" customFormat="1">
      <c r="BP191262" s="90"/>
    </row>
    <row r="191263" spans="68:68" customFormat="1">
      <c r="BP191263" s="90"/>
    </row>
    <row r="191264" spans="68:68" customFormat="1">
      <c r="BP191264" s="90"/>
    </row>
    <row r="191265" spans="68:68" customFormat="1">
      <c r="BP191265" s="90"/>
    </row>
    <row r="191266" spans="68:68" customFormat="1">
      <c r="BP191266" s="90"/>
    </row>
    <row r="191267" spans="68:68" customFormat="1">
      <c r="BP191267" s="90"/>
    </row>
    <row r="191268" spans="68:68" customFormat="1">
      <c r="BP191268" s="90"/>
    </row>
    <row r="191269" spans="68:68" customFormat="1">
      <c r="BP191269" s="90"/>
    </row>
    <row r="191270" spans="68:68" customFormat="1">
      <c r="BP191270" s="90"/>
    </row>
    <row r="191271" spans="68:68" customFormat="1">
      <c r="BP191271" s="90"/>
    </row>
    <row r="191272" spans="68:68" customFormat="1">
      <c r="BP191272" s="90"/>
    </row>
    <row r="191273" spans="68:68" customFormat="1">
      <c r="BP191273" s="90"/>
    </row>
    <row r="191274" spans="68:68" customFormat="1">
      <c r="BP191274" s="90"/>
    </row>
    <row r="191275" spans="68:68" customFormat="1">
      <c r="BP191275" s="90"/>
    </row>
    <row r="191276" spans="68:68" customFormat="1">
      <c r="BP191276" s="90"/>
    </row>
    <row r="191277" spans="68:68" customFormat="1">
      <c r="BP191277" s="90"/>
    </row>
    <row r="191278" spans="68:68" customFormat="1">
      <c r="BP191278" s="90"/>
    </row>
    <row r="191279" spans="68:68" customFormat="1">
      <c r="BP191279" s="90"/>
    </row>
    <row r="191280" spans="68:68" customFormat="1">
      <c r="BP191280" s="90"/>
    </row>
    <row r="191281" spans="68:68" customFormat="1">
      <c r="BP191281" s="90"/>
    </row>
    <row r="191282" spans="68:68" customFormat="1">
      <c r="BP191282" s="90"/>
    </row>
    <row r="191283" spans="68:68" customFormat="1">
      <c r="BP191283" s="90"/>
    </row>
    <row r="191284" spans="68:68" customFormat="1">
      <c r="BP191284" s="90"/>
    </row>
    <row r="191285" spans="68:68" customFormat="1">
      <c r="BP191285" s="90"/>
    </row>
    <row r="191286" spans="68:68" customFormat="1">
      <c r="BP191286" s="90"/>
    </row>
    <row r="191287" spans="68:68" customFormat="1">
      <c r="BP191287" s="90"/>
    </row>
    <row r="191288" spans="68:68" customFormat="1">
      <c r="BP191288" s="90"/>
    </row>
    <row r="191289" spans="68:68" customFormat="1">
      <c r="BP191289" s="90"/>
    </row>
    <row r="191290" spans="68:68" customFormat="1">
      <c r="BP191290" s="90"/>
    </row>
    <row r="191291" spans="68:68" customFormat="1">
      <c r="BP191291" s="90"/>
    </row>
    <row r="191292" spans="68:68" customFormat="1">
      <c r="BP191292" s="90"/>
    </row>
    <row r="191293" spans="68:68" customFormat="1">
      <c r="BP191293" s="90"/>
    </row>
    <row r="191294" spans="68:68" customFormat="1">
      <c r="BP191294" s="90"/>
    </row>
    <row r="191295" spans="68:68" customFormat="1">
      <c r="BP191295" s="90"/>
    </row>
    <row r="191296" spans="68:68" customFormat="1">
      <c r="BP191296" s="90"/>
    </row>
    <row r="191297" spans="68:68" customFormat="1">
      <c r="BP191297" s="90"/>
    </row>
    <row r="191298" spans="68:68" customFormat="1">
      <c r="BP191298" s="90"/>
    </row>
    <row r="191299" spans="68:68" customFormat="1">
      <c r="BP191299" s="90"/>
    </row>
    <row r="191300" spans="68:68" customFormat="1">
      <c r="BP191300" s="90"/>
    </row>
    <row r="191301" spans="68:68" customFormat="1">
      <c r="BP191301" s="90"/>
    </row>
    <row r="191302" spans="68:68" customFormat="1">
      <c r="BP191302" s="90"/>
    </row>
    <row r="191303" spans="68:68" customFormat="1">
      <c r="BP191303" s="90"/>
    </row>
    <row r="191304" spans="68:68" customFormat="1">
      <c r="BP191304" s="90"/>
    </row>
    <row r="191305" spans="68:68" customFormat="1">
      <c r="BP191305" s="90"/>
    </row>
    <row r="191306" spans="68:68" customFormat="1">
      <c r="BP191306" s="90"/>
    </row>
    <row r="191307" spans="68:68" customFormat="1">
      <c r="BP191307" s="90"/>
    </row>
    <row r="191308" spans="68:68" customFormat="1">
      <c r="BP191308" s="90"/>
    </row>
    <row r="191309" spans="68:68" customFormat="1">
      <c r="BP191309" s="90"/>
    </row>
    <row r="191310" spans="68:68" customFormat="1">
      <c r="BP191310" s="90"/>
    </row>
    <row r="191311" spans="68:68" customFormat="1">
      <c r="BP191311" s="90"/>
    </row>
    <row r="191312" spans="68:68" customFormat="1">
      <c r="BP191312" s="90"/>
    </row>
    <row r="191313" spans="68:68" customFormat="1">
      <c r="BP191313" s="90"/>
    </row>
    <row r="191314" spans="68:68" customFormat="1">
      <c r="BP191314" s="90"/>
    </row>
    <row r="191315" spans="68:68" customFormat="1">
      <c r="BP191315" s="90"/>
    </row>
    <row r="191316" spans="68:68" customFormat="1">
      <c r="BP191316" s="90"/>
    </row>
    <row r="191317" spans="68:68" customFormat="1">
      <c r="BP191317" s="90"/>
    </row>
    <row r="191318" spans="68:68" customFormat="1">
      <c r="BP191318" s="90"/>
    </row>
    <row r="191319" spans="68:68" customFormat="1">
      <c r="BP191319" s="90"/>
    </row>
    <row r="191320" spans="68:68" customFormat="1">
      <c r="BP191320" s="90"/>
    </row>
    <row r="191321" spans="68:68" customFormat="1">
      <c r="BP191321" s="90"/>
    </row>
    <row r="191322" spans="68:68" customFormat="1">
      <c r="BP191322" s="90"/>
    </row>
    <row r="191323" spans="68:68" customFormat="1">
      <c r="BP191323" s="90"/>
    </row>
    <row r="191324" spans="68:68" customFormat="1">
      <c r="BP191324" s="90"/>
    </row>
    <row r="191325" spans="68:68" customFormat="1">
      <c r="BP191325" s="90"/>
    </row>
    <row r="191326" spans="68:68" customFormat="1">
      <c r="BP191326" s="90"/>
    </row>
    <row r="191327" spans="68:68" customFormat="1">
      <c r="BP191327" s="90"/>
    </row>
    <row r="191328" spans="68:68" customFormat="1">
      <c r="BP191328" s="90"/>
    </row>
    <row r="191329" spans="68:68" customFormat="1">
      <c r="BP191329" s="90"/>
    </row>
    <row r="191330" spans="68:68" customFormat="1">
      <c r="BP191330" s="90"/>
    </row>
    <row r="191331" spans="68:68" customFormat="1">
      <c r="BP191331" s="90"/>
    </row>
    <row r="191332" spans="68:68" customFormat="1">
      <c r="BP191332" s="90"/>
    </row>
    <row r="191333" spans="68:68" customFormat="1">
      <c r="BP191333" s="90"/>
    </row>
    <row r="191334" spans="68:68" customFormat="1">
      <c r="BP191334" s="90"/>
    </row>
    <row r="191335" spans="68:68" customFormat="1">
      <c r="BP191335" s="90"/>
    </row>
    <row r="191336" spans="68:68" customFormat="1">
      <c r="BP191336" s="90"/>
    </row>
    <row r="191337" spans="68:68" customFormat="1">
      <c r="BP191337" s="90"/>
    </row>
    <row r="191338" spans="68:68" customFormat="1">
      <c r="BP191338" s="90"/>
    </row>
    <row r="191339" spans="68:68" customFormat="1">
      <c r="BP191339" s="90"/>
    </row>
    <row r="191340" spans="68:68" customFormat="1">
      <c r="BP191340" s="90"/>
    </row>
    <row r="191341" spans="68:68" customFormat="1">
      <c r="BP191341" s="90"/>
    </row>
    <row r="191342" spans="68:68" customFormat="1">
      <c r="BP191342" s="90"/>
    </row>
    <row r="191343" spans="68:68" customFormat="1">
      <c r="BP191343" s="90"/>
    </row>
    <row r="191344" spans="68:68" customFormat="1">
      <c r="BP191344" s="90"/>
    </row>
    <row r="191345" spans="68:68" customFormat="1">
      <c r="BP191345" s="90"/>
    </row>
    <row r="191346" spans="68:68" customFormat="1">
      <c r="BP191346" s="90"/>
    </row>
    <row r="191347" spans="68:68" customFormat="1">
      <c r="BP191347" s="90"/>
    </row>
    <row r="191348" spans="68:68" customFormat="1">
      <c r="BP191348" s="90"/>
    </row>
    <row r="191349" spans="68:68" customFormat="1">
      <c r="BP191349" s="90"/>
    </row>
    <row r="191350" spans="68:68" customFormat="1">
      <c r="BP191350" s="90"/>
    </row>
    <row r="191351" spans="68:68" customFormat="1">
      <c r="BP191351" s="90"/>
    </row>
    <row r="191352" spans="68:68" customFormat="1">
      <c r="BP191352" s="90"/>
    </row>
    <row r="191353" spans="68:68" customFormat="1">
      <c r="BP191353" s="90"/>
    </row>
    <row r="191354" spans="68:68" customFormat="1">
      <c r="BP191354" s="90"/>
    </row>
    <row r="191355" spans="68:68" customFormat="1">
      <c r="BP191355" s="90"/>
    </row>
    <row r="191356" spans="68:68" customFormat="1">
      <c r="BP191356" s="90"/>
    </row>
    <row r="191357" spans="68:68" customFormat="1">
      <c r="BP191357" s="90"/>
    </row>
    <row r="191358" spans="68:68" customFormat="1">
      <c r="BP191358" s="90"/>
    </row>
    <row r="191359" spans="68:68" customFormat="1">
      <c r="BP191359" s="90"/>
    </row>
    <row r="191360" spans="68:68" customFormat="1">
      <c r="BP191360" s="90"/>
    </row>
    <row r="191361" spans="68:68" customFormat="1">
      <c r="BP191361" s="90"/>
    </row>
    <row r="191362" spans="68:68" customFormat="1">
      <c r="BP191362" s="90"/>
    </row>
    <row r="191363" spans="68:68" customFormat="1">
      <c r="BP191363" s="90"/>
    </row>
    <row r="191364" spans="68:68" customFormat="1">
      <c r="BP191364" s="90"/>
    </row>
    <row r="191365" spans="68:68" customFormat="1">
      <c r="BP191365" s="90"/>
    </row>
    <row r="191366" spans="68:68" customFormat="1">
      <c r="BP191366" s="90"/>
    </row>
    <row r="191367" spans="68:68" customFormat="1">
      <c r="BP191367" s="90"/>
    </row>
    <row r="191368" spans="68:68" customFormat="1">
      <c r="BP191368" s="90"/>
    </row>
    <row r="191369" spans="68:68" customFormat="1">
      <c r="BP191369" s="90"/>
    </row>
    <row r="191370" spans="68:68" customFormat="1">
      <c r="BP191370" s="90"/>
    </row>
    <row r="191371" spans="68:68" customFormat="1">
      <c r="BP191371" s="90"/>
    </row>
    <row r="191372" spans="68:68" customFormat="1">
      <c r="BP191372" s="90"/>
    </row>
    <row r="191373" spans="68:68" customFormat="1">
      <c r="BP191373" s="90"/>
    </row>
    <row r="191374" spans="68:68" customFormat="1">
      <c r="BP191374" s="90"/>
    </row>
    <row r="191375" spans="68:68" customFormat="1">
      <c r="BP191375" s="90"/>
    </row>
    <row r="191376" spans="68:68" customFormat="1">
      <c r="BP191376" s="90"/>
    </row>
    <row r="191377" spans="68:68" customFormat="1">
      <c r="BP191377" s="90"/>
    </row>
    <row r="191378" spans="68:68" customFormat="1">
      <c r="BP191378" s="90"/>
    </row>
    <row r="191379" spans="68:68" customFormat="1">
      <c r="BP191379" s="90"/>
    </row>
    <row r="191380" spans="68:68" customFormat="1">
      <c r="BP191380" s="90"/>
    </row>
    <row r="191381" spans="68:68" customFormat="1">
      <c r="BP191381" s="90"/>
    </row>
    <row r="191382" spans="68:68" customFormat="1">
      <c r="BP191382" s="90"/>
    </row>
    <row r="191383" spans="68:68" customFormat="1">
      <c r="BP191383" s="90"/>
    </row>
    <row r="191384" spans="68:68" customFormat="1">
      <c r="BP191384" s="90"/>
    </row>
    <row r="191385" spans="68:68" customFormat="1">
      <c r="BP191385" s="90"/>
    </row>
    <row r="191386" spans="68:68" customFormat="1">
      <c r="BP191386" s="90"/>
    </row>
    <row r="191387" spans="68:68" customFormat="1">
      <c r="BP191387" s="90"/>
    </row>
    <row r="191388" spans="68:68" customFormat="1">
      <c r="BP191388" s="90"/>
    </row>
    <row r="191389" spans="68:68" customFormat="1">
      <c r="BP191389" s="90"/>
    </row>
    <row r="191390" spans="68:68" customFormat="1">
      <c r="BP191390" s="90"/>
    </row>
    <row r="191391" spans="68:68" customFormat="1">
      <c r="BP191391" s="90"/>
    </row>
    <row r="191392" spans="68:68" customFormat="1">
      <c r="BP191392" s="90"/>
    </row>
    <row r="191393" spans="68:68" customFormat="1">
      <c r="BP191393" s="90"/>
    </row>
    <row r="191394" spans="68:68" customFormat="1">
      <c r="BP191394" s="90"/>
    </row>
    <row r="191395" spans="68:68" customFormat="1">
      <c r="BP191395" s="90"/>
    </row>
    <row r="191396" spans="68:68" customFormat="1">
      <c r="BP191396" s="90"/>
    </row>
    <row r="191397" spans="68:68" customFormat="1">
      <c r="BP191397" s="90"/>
    </row>
    <row r="191398" spans="68:68" customFormat="1">
      <c r="BP191398" s="90"/>
    </row>
    <row r="191399" spans="68:68" customFormat="1">
      <c r="BP191399" s="90"/>
    </row>
    <row r="191400" spans="68:68" customFormat="1">
      <c r="BP191400" s="90"/>
    </row>
    <row r="191401" spans="68:68" customFormat="1">
      <c r="BP191401" s="90"/>
    </row>
    <row r="191402" spans="68:68" customFormat="1">
      <c r="BP191402" s="90"/>
    </row>
    <row r="191403" spans="68:68" customFormat="1">
      <c r="BP191403" s="90"/>
    </row>
    <row r="191404" spans="68:68" customFormat="1">
      <c r="BP191404" s="90"/>
    </row>
    <row r="191405" spans="68:68" customFormat="1">
      <c r="BP191405" s="90"/>
    </row>
    <row r="191406" spans="68:68" customFormat="1">
      <c r="BP191406" s="90"/>
    </row>
    <row r="191407" spans="68:68" customFormat="1">
      <c r="BP191407" s="90"/>
    </row>
    <row r="191408" spans="68:68" customFormat="1">
      <c r="BP191408" s="90"/>
    </row>
    <row r="191409" spans="68:68" customFormat="1">
      <c r="BP191409" s="90"/>
    </row>
    <row r="191410" spans="68:68" customFormat="1">
      <c r="BP191410" s="90"/>
    </row>
    <row r="191411" spans="68:68" customFormat="1">
      <c r="BP191411" s="90"/>
    </row>
    <row r="191412" spans="68:68" customFormat="1">
      <c r="BP191412" s="90"/>
    </row>
    <row r="191413" spans="68:68" customFormat="1">
      <c r="BP191413" s="90"/>
    </row>
    <row r="191414" spans="68:68" customFormat="1">
      <c r="BP191414" s="90"/>
    </row>
    <row r="191415" spans="68:68" customFormat="1">
      <c r="BP191415" s="90"/>
    </row>
    <row r="191416" spans="68:68" customFormat="1">
      <c r="BP191416" s="90"/>
    </row>
    <row r="191417" spans="68:68" customFormat="1">
      <c r="BP191417" s="90"/>
    </row>
    <row r="191418" spans="68:68" customFormat="1">
      <c r="BP191418" s="90"/>
    </row>
    <row r="191419" spans="68:68" customFormat="1">
      <c r="BP191419" s="90"/>
    </row>
    <row r="191420" spans="68:68" customFormat="1">
      <c r="BP191420" s="90"/>
    </row>
    <row r="191421" spans="68:68" customFormat="1">
      <c r="BP191421" s="90"/>
    </row>
    <row r="191422" spans="68:68" customFormat="1">
      <c r="BP191422" s="90"/>
    </row>
    <row r="191423" spans="68:68" customFormat="1">
      <c r="BP191423" s="90"/>
    </row>
    <row r="191424" spans="68:68" customFormat="1">
      <c r="BP191424" s="90"/>
    </row>
    <row r="191425" spans="68:68" customFormat="1">
      <c r="BP191425" s="90"/>
    </row>
    <row r="191426" spans="68:68" customFormat="1">
      <c r="BP191426" s="90"/>
    </row>
    <row r="191427" spans="68:68" customFormat="1">
      <c r="BP191427" s="90"/>
    </row>
    <row r="191428" spans="68:68" customFormat="1">
      <c r="BP191428" s="90"/>
    </row>
    <row r="191429" spans="68:68" customFormat="1">
      <c r="BP191429" s="90"/>
    </row>
    <row r="191430" spans="68:68" customFormat="1">
      <c r="BP191430" s="90"/>
    </row>
    <row r="191431" spans="68:68" customFormat="1">
      <c r="BP191431" s="90"/>
    </row>
    <row r="191432" spans="68:68" customFormat="1">
      <c r="BP191432" s="90"/>
    </row>
    <row r="191433" spans="68:68" customFormat="1">
      <c r="BP191433" s="90"/>
    </row>
    <row r="191434" spans="68:68" customFormat="1">
      <c r="BP191434" s="90"/>
    </row>
    <row r="191435" spans="68:68" customFormat="1">
      <c r="BP191435" s="90"/>
    </row>
    <row r="191436" spans="68:68" customFormat="1">
      <c r="BP191436" s="90"/>
    </row>
    <row r="191437" spans="68:68" customFormat="1">
      <c r="BP191437" s="90"/>
    </row>
    <row r="191438" spans="68:68" customFormat="1">
      <c r="BP191438" s="90"/>
    </row>
    <row r="191439" spans="68:68" customFormat="1">
      <c r="BP191439" s="90"/>
    </row>
    <row r="191440" spans="68:68" customFormat="1">
      <c r="BP191440" s="90"/>
    </row>
    <row r="191441" spans="68:68" customFormat="1">
      <c r="BP191441" s="90"/>
    </row>
    <row r="191442" spans="68:68" customFormat="1">
      <c r="BP191442" s="90"/>
    </row>
    <row r="191443" spans="68:68" customFormat="1">
      <c r="BP191443" s="90"/>
    </row>
    <row r="191444" spans="68:68" customFormat="1">
      <c r="BP191444" s="90"/>
    </row>
    <row r="191445" spans="68:68" customFormat="1">
      <c r="BP191445" s="90"/>
    </row>
    <row r="191446" spans="68:68" customFormat="1">
      <c r="BP191446" s="90"/>
    </row>
    <row r="191447" spans="68:68" customFormat="1">
      <c r="BP191447" s="90"/>
    </row>
    <row r="191448" spans="68:68" customFormat="1">
      <c r="BP191448" s="90"/>
    </row>
    <row r="191449" spans="68:68" customFormat="1">
      <c r="BP191449" s="90"/>
    </row>
    <row r="191450" spans="68:68" customFormat="1">
      <c r="BP191450" s="90"/>
    </row>
    <row r="191451" spans="68:68" customFormat="1">
      <c r="BP191451" s="90"/>
    </row>
    <row r="191452" spans="68:68" customFormat="1">
      <c r="BP191452" s="90"/>
    </row>
    <row r="191453" spans="68:68" customFormat="1">
      <c r="BP191453" s="90"/>
    </row>
    <row r="191454" spans="68:68" customFormat="1">
      <c r="BP191454" s="90"/>
    </row>
    <row r="191455" spans="68:68" customFormat="1">
      <c r="BP191455" s="90"/>
    </row>
    <row r="191456" spans="68:68" customFormat="1">
      <c r="BP191456" s="90"/>
    </row>
    <row r="191457" spans="68:68" customFormat="1">
      <c r="BP191457" s="90"/>
    </row>
    <row r="191458" spans="68:68" customFormat="1">
      <c r="BP191458" s="90"/>
    </row>
    <row r="191459" spans="68:68" customFormat="1">
      <c r="BP191459" s="90"/>
    </row>
    <row r="191460" spans="68:68" customFormat="1">
      <c r="BP191460" s="90"/>
    </row>
    <row r="191461" spans="68:68" customFormat="1">
      <c r="BP191461" s="90"/>
    </row>
    <row r="191462" spans="68:68" customFormat="1">
      <c r="BP191462" s="90"/>
    </row>
    <row r="191463" spans="68:68" customFormat="1">
      <c r="BP191463" s="90"/>
    </row>
    <row r="191464" spans="68:68" customFormat="1">
      <c r="BP191464" s="90"/>
    </row>
    <row r="191465" spans="68:68" customFormat="1">
      <c r="BP191465" s="90"/>
    </row>
    <row r="191466" spans="68:68" customFormat="1">
      <c r="BP191466" s="90"/>
    </row>
    <row r="191467" spans="68:68" customFormat="1">
      <c r="BP191467" s="90"/>
    </row>
    <row r="191468" spans="68:68" customFormat="1">
      <c r="BP191468" s="90"/>
    </row>
    <row r="191469" spans="68:68" customFormat="1">
      <c r="BP191469" s="90"/>
    </row>
    <row r="191470" spans="68:68" customFormat="1">
      <c r="BP191470" s="90"/>
    </row>
    <row r="191471" spans="68:68" customFormat="1">
      <c r="BP191471" s="90"/>
    </row>
    <row r="191472" spans="68:68" customFormat="1">
      <c r="BP191472" s="90"/>
    </row>
    <row r="191473" spans="68:68" customFormat="1">
      <c r="BP191473" s="90"/>
    </row>
    <row r="191474" spans="68:68" customFormat="1">
      <c r="BP191474" s="90"/>
    </row>
    <row r="191475" spans="68:68" customFormat="1">
      <c r="BP191475" s="90"/>
    </row>
    <row r="191476" spans="68:68" customFormat="1">
      <c r="BP191476" s="90"/>
    </row>
    <row r="191477" spans="68:68" customFormat="1">
      <c r="BP191477" s="90"/>
    </row>
    <row r="191478" spans="68:68" customFormat="1">
      <c r="BP191478" s="90"/>
    </row>
    <row r="191479" spans="68:68" customFormat="1">
      <c r="BP191479" s="90"/>
    </row>
    <row r="191480" spans="68:68" customFormat="1">
      <c r="BP191480" s="90"/>
    </row>
    <row r="191481" spans="68:68" customFormat="1">
      <c r="BP191481" s="90"/>
    </row>
    <row r="191482" spans="68:68" customFormat="1">
      <c r="BP191482" s="90"/>
    </row>
    <row r="191483" spans="68:68" customFormat="1">
      <c r="BP191483" s="90"/>
    </row>
    <row r="191484" spans="68:68" customFormat="1">
      <c r="BP191484" s="90"/>
    </row>
    <row r="191485" spans="68:68" customFormat="1">
      <c r="BP191485" s="90"/>
    </row>
    <row r="191486" spans="68:68" customFormat="1">
      <c r="BP191486" s="90"/>
    </row>
    <row r="191487" spans="68:68" customFormat="1">
      <c r="BP191487" s="90"/>
    </row>
    <row r="191488" spans="68:68" customFormat="1">
      <c r="BP191488" s="90"/>
    </row>
    <row r="191489" spans="68:68" customFormat="1">
      <c r="BP191489" s="90"/>
    </row>
    <row r="191490" spans="68:68" customFormat="1">
      <c r="BP191490" s="90"/>
    </row>
    <row r="191491" spans="68:68" customFormat="1">
      <c r="BP191491" s="90"/>
    </row>
    <row r="191492" spans="68:68" customFormat="1">
      <c r="BP191492" s="90"/>
    </row>
    <row r="191493" spans="68:68" customFormat="1">
      <c r="BP191493" s="90"/>
    </row>
    <row r="191494" spans="68:68" customFormat="1">
      <c r="BP191494" s="90"/>
    </row>
    <row r="191495" spans="68:68" customFormat="1">
      <c r="BP191495" s="90"/>
    </row>
    <row r="191496" spans="68:68" customFormat="1">
      <c r="BP191496" s="90"/>
    </row>
    <row r="191497" spans="68:68" customFormat="1">
      <c r="BP191497" s="90"/>
    </row>
    <row r="191498" spans="68:68" customFormat="1">
      <c r="BP191498" s="90"/>
    </row>
    <row r="191499" spans="68:68" customFormat="1">
      <c r="BP191499" s="90"/>
    </row>
    <row r="191500" spans="68:68" customFormat="1">
      <c r="BP191500" s="90"/>
    </row>
    <row r="191501" spans="68:68" customFormat="1">
      <c r="BP191501" s="90"/>
    </row>
    <row r="191502" spans="68:68" customFormat="1">
      <c r="BP191502" s="90"/>
    </row>
    <row r="191503" spans="68:68" customFormat="1">
      <c r="BP191503" s="90"/>
    </row>
    <row r="191504" spans="68:68" customFormat="1">
      <c r="BP191504" s="90"/>
    </row>
    <row r="191505" spans="68:68" customFormat="1">
      <c r="BP191505" s="90"/>
    </row>
    <row r="191506" spans="68:68" customFormat="1">
      <c r="BP191506" s="90"/>
    </row>
    <row r="191507" spans="68:68" customFormat="1">
      <c r="BP191507" s="90"/>
    </row>
    <row r="191508" spans="68:68" customFormat="1">
      <c r="BP191508" s="90"/>
    </row>
    <row r="191509" spans="68:68" customFormat="1">
      <c r="BP191509" s="90"/>
    </row>
    <row r="191510" spans="68:68" customFormat="1">
      <c r="BP191510" s="90"/>
    </row>
    <row r="191511" spans="68:68" customFormat="1">
      <c r="BP191511" s="90"/>
    </row>
    <row r="191512" spans="68:68" customFormat="1">
      <c r="BP191512" s="90"/>
    </row>
    <row r="191513" spans="68:68" customFormat="1">
      <c r="BP191513" s="90"/>
    </row>
    <row r="191514" spans="68:68" customFormat="1">
      <c r="BP191514" s="90"/>
    </row>
    <row r="191515" spans="68:68" customFormat="1">
      <c r="BP191515" s="90"/>
    </row>
    <row r="191516" spans="68:68" customFormat="1">
      <c r="BP191516" s="90"/>
    </row>
    <row r="191517" spans="68:68" customFormat="1">
      <c r="BP191517" s="90"/>
    </row>
    <row r="191518" spans="68:68" customFormat="1">
      <c r="BP191518" s="90"/>
    </row>
    <row r="191519" spans="68:68" customFormat="1">
      <c r="BP191519" s="90"/>
    </row>
    <row r="191520" spans="68:68" customFormat="1">
      <c r="BP191520" s="90"/>
    </row>
    <row r="191521" spans="68:68" customFormat="1">
      <c r="BP191521" s="90"/>
    </row>
    <row r="191522" spans="68:68" customFormat="1">
      <c r="BP191522" s="90"/>
    </row>
    <row r="191523" spans="68:68" customFormat="1">
      <c r="BP191523" s="90"/>
    </row>
    <row r="191524" spans="68:68" customFormat="1">
      <c r="BP191524" s="90"/>
    </row>
    <row r="191525" spans="68:68" customFormat="1">
      <c r="BP191525" s="90"/>
    </row>
    <row r="191526" spans="68:68" customFormat="1">
      <c r="BP191526" s="90"/>
    </row>
    <row r="191527" spans="68:68" customFormat="1">
      <c r="BP191527" s="90"/>
    </row>
    <row r="191528" spans="68:68" customFormat="1">
      <c r="BP191528" s="90"/>
    </row>
    <row r="191529" spans="68:68" customFormat="1">
      <c r="BP191529" s="90"/>
    </row>
    <row r="191530" spans="68:68" customFormat="1">
      <c r="BP191530" s="90"/>
    </row>
    <row r="191531" spans="68:68" customFormat="1">
      <c r="BP191531" s="90"/>
    </row>
    <row r="191532" spans="68:68" customFormat="1">
      <c r="BP191532" s="90"/>
    </row>
    <row r="191533" spans="68:68" customFormat="1">
      <c r="BP191533" s="90"/>
    </row>
    <row r="191534" spans="68:68" customFormat="1">
      <c r="BP191534" s="90"/>
    </row>
    <row r="191535" spans="68:68" customFormat="1">
      <c r="BP191535" s="90"/>
    </row>
    <row r="191536" spans="68:68" customFormat="1">
      <c r="BP191536" s="90"/>
    </row>
    <row r="191537" spans="68:68" customFormat="1">
      <c r="BP191537" s="90"/>
    </row>
    <row r="191538" spans="68:68" customFormat="1">
      <c r="BP191538" s="90"/>
    </row>
    <row r="191539" spans="68:68" customFormat="1">
      <c r="BP191539" s="90"/>
    </row>
    <row r="191540" spans="68:68" customFormat="1">
      <c r="BP191540" s="90"/>
    </row>
    <row r="191541" spans="68:68" customFormat="1">
      <c r="BP191541" s="90"/>
    </row>
    <row r="191542" spans="68:68" customFormat="1">
      <c r="BP191542" s="90"/>
    </row>
    <row r="191543" spans="68:68" customFormat="1">
      <c r="BP191543" s="90"/>
    </row>
    <row r="191544" spans="68:68" customFormat="1">
      <c r="BP191544" s="90"/>
    </row>
    <row r="191545" spans="68:68" customFormat="1">
      <c r="BP191545" s="90"/>
    </row>
    <row r="191546" spans="68:68" customFormat="1">
      <c r="BP191546" s="90"/>
    </row>
    <row r="191547" spans="68:68" customFormat="1">
      <c r="BP191547" s="90"/>
    </row>
    <row r="191548" spans="68:68" customFormat="1">
      <c r="BP191548" s="90"/>
    </row>
    <row r="191549" spans="68:68" customFormat="1">
      <c r="BP191549" s="90"/>
    </row>
    <row r="191550" spans="68:68" customFormat="1">
      <c r="BP191550" s="90"/>
    </row>
    <row r="191551" spans="68:68" customFormat="1">
      <c r="BP191551" s="90"/>
    </row>
    <row r="191552" spans="68:68" customFormat="1">
      <c r="BP191552" s="90"/>
    </row>
    <row r="191553" spans="68:68" customFormat="1">
      <c r="BP191553" s="90"/>
    </row>
    <row r="191554" spans="68:68" customFormat="1">
      <c r="BP191554" s="90"/>
    </row>
    <row r="191555" spans="68:68" customFormat="1">
      <c r="BP191555" s="90"/>
    </row>
    <row r="191556" spans="68:68" customFormat="1">
      <c r="BP191556" s="90"/>
    </row>
    <row r="191557" spans="68:68" customFormat="1">
      <c r="BP191557" s="90"/>
    </row>
    <row r="191558" spans="68:68" customFormat="1">
      <c r="BP191558" s="90"/>
    </row>
    <row r="191559" spans="68:68" customFormat="1">
      <c r="BP191559" s="90"/>
    </row>
    <row r="191560" spans="68:68" customFormat="1">
      <c r="BP191560" s="90"/>
    </row>
    <row r="191561" spans="68:68" customFormat="1">
      <c r="BP191561" s="90"/>
    </row>
    <row r="191562" spans="68:68" customFormat="1">
      <c r="BP191562" s="90"/>
    </row>
    <row r="191563" spans="68:68" customFormat="1">
      <c r="BP191563" s="90"/>
    </row>
    <row r="191564" spans="68:68" customFormat="1">
      <c r="BP191564" s="90"/>
    </row>
    <row r="191565" spans="68:68" customFormat="1">
      <c r="BP191565" s="90"/>
    </row>
    <row r="191566" spans="68:68" customFormat="1">
      <c r="BP191566" s="90"/>
    </row>
    <row r="191567" spans="68:68" customFormat="1">
      <c r="BP191567" s="90"/>
    </row>
    <row r="191568" spans="68:68" customFormat="1">
      <c r="BP191568" s="90"/>
    </row>
    <row r="191569" spans="68:68" customFormat="1">
      <c r="BP191569" s="90"/>
    </row>
    <row r="191570" spans="68:68" customFormat="1">
      <c r="BP191570" s="90"/>
    </row>
    <row r="191571" spans="68:68" customFormat="1">
      <c r="BP191571" s="90"/>
    </row>
    <row r="191572" spans="68:68" customFormat="1">
      <c r="BP191572" s="90"/>
    </row>
    <row r="191573" spans="68:68" customFormat="1">
      <c r="BP191573" s="90"/>
    </row>
    <row r="191574" spans="68:68" customFormat="1">
      <c r="BP191574" s="90"/>
    </row>
    <row r="191575" spans="68:68" customFormat="1">
      <c r="BP191575" s="90"/>
    </row>
    <row r="191576" spans="68:68" customFormat="1">
      <c r="BP191576" s="90"/>
    </row>
    <row r="191577" spans="68:68" customFormat="1">
      <c r="BP191577" s="90"/>
    </row>
    <row r="191578" spans="68:68" customFormat="1">
      <c r="BP191578" s="90"/>
    </row>
    <row r="191579" spans="68:68" customFormat="1">
      <c r="BP191579" s="90"/>
    </row>
    <row r="191580" spans="68:68" customFormat="1">
      <c r="BP191580" s="90"/>
    </row>
    <row r="191581" spans="68:68" customFormat="1">
      <c r="BP191581" s="90"/>
    </row>
    <row r="191582" spans="68:68" customFormat="1">
      <c r="BP191582" s="90"/>
    </row>
    <row r="191583" spans="68:68" customFormat="1">
      <c r="BP191583" s="90"/>
    </row>
    <row r="191584" spans="68:68" customFormat="1">
      <c r="BP191584" s="90"/>
    </row>
    <row r="191585" spans="68:68" customFormat="1">
      <c r="BP191585" s="90"/>
    </row>
    <row r="191586" spans="68:68" customFormat="1">
      <c r="BP191586" s="90"/>
    </row>
    <row r="191587" spans="68:68" customFormat="1">
      <c r="BP191587" s="90"/>
    </row>
    <row r="191588" spans="68:68" customFormat="1">
      <c r="BP191588" s="90"/>
    </row>
    <row r="191589" spans="68:68" customFormat="1">
      <c r="BP191589" s="90"/>
    </row>
    <row r="191590" spans="68:68" customFormat="1">
      <c r="BP191590" s="90"/>
    </row>
    <row r="191591" spans="68:68" customFormat="1">
      <c r="BP191591" s="90"/>
    </row>
    <row r="191592" spans="68:68" customFormat="1">
      <c r="BP191592" s="90"/>
    </row>
    <row r="191593" spans="68:68" customFormat="1">
      <c r="BP191593" s="90"/>
    </row>
    <row r="191594" spans="68:68" customFormat="1">
      <c r="BP191594" s="90"/>
    </row>
    <row r="191595" spans="68:68" customFormat="1">
      <c r="BP191595" s="90"/>
    </row>
    <row r="191596" spans="68:68" customFormat="1">
      <c r="BP191596" s="90"/>
    </row>
    <row r="191597" spans="68:68" customFormat="1">
      <c r="BP191597" s="90"/>
    </row>
    <row r="191598" spans="68:68" customFormat="1">
      <c r="BP191598" s="90"/>
    </row>
    <row r="191599" spans="68:68" customFormat="1">
      <c r="BP191599" s="90"/>
    </row>
    <row r="191600" spans="68:68" customFormat="1">
      <c r="BP191600" s="90"/>
    </row>
    <row r="191601" spans="68:68" customFormat="1">
      <c r="BP191601" s="90"/>
    </row>
    <row r="191602" spans="68:68" customFormat="1">
      <c r="BP191602" s="90"/>
    </row>
    <row r="191603" spans="68:68" customFormat="1">
      <c r="BP191603" s="90"/>
    </row>
    <row r="191604" spans="68:68" customFormat="1">
      <c r="BP191604" s="90"/>
    </row>
    <row r="191605" spans="68:68" customFormat="1">
      <c r="BP191605" s="90"/>
    </row>
    <row r="191606" spans="68:68" customFormat="1">
      <c r="BP191606" s="90"/>
    </row>
    <row r="191607" spans="68:68" customFormat="1">
      <c r="BP191607" s="90"/>
    </row>
    <row r="191608" spans="68:68" customFormat="1">
      <c r="BP191608" s="90"/>
    </row>
    <row r="191609" spans="68:68" customFormat="1">
      <c r="BP191609" s="90"/>
    </row>
    <row r="191610" spans="68:68" customFormat="1">
      <c r="BP191610" s="90"/>
    </row>
    <row r="191611" spans="68:68" customFormat="1">
      <c r="BP191611" s="90"/>
    </row>
    <row r="191612" spans="68:68" customFormat="1">
      <c r="BP191612" s="90"/>
    </row>
    <row r="191613" spans="68:68" customFormat="1">
      <c r="BP191613" s="90"/>
    </row>
    <row r="191614" spans="68:68" customFormat="1">
      <c r="BP191614" s="90"/>
    </row>
    <row r="191615" spans="68:68" customFormat="1">
      <c r="BP191615" s="90"/>
    </row>
    <row r="191616" spans="68:68" customFormat="1">
      <c r="BP191616" s="90"/>
    </row>
    <row r="191617" spans="68:68" customFormat="1">
      <c r="BP191617" s="90"/>
    </row>
    <row r="191618" spans="68:68" customFormat="1">
      <c r="BP191618" s="90"/>
    </row>
    <row r="191619" spans="68:68" customFormat="1">
      <c r="BP191619" s="90"/>
    </row>
    <row r="191620" spans="68:68" customFormat="1">
      <c r="BP191620" s="90"/>
    </row>
    <row r="191621" spans="68:68" customFormat="1">
      <c r="BP191621" s="90"/>
    </row>
    <row r="191622" spans="68:68" customFormat="1">
      <c r="BP191622" s="90"/>
    </row>
    <row r="191623" spans="68:68" customFormat="1">
      <c r="BP191623" s="90"/>
    </row>
    <row r="191624" spans="68:68" customFormat="1">
      <c r="BP191624" s="90"/>
    </row>
    <row r="191625" spans="68:68" customFormat="1">
      <c r="BP191625" s="90"/>
    </row>
    <row r="191626" spans="68:68" customFormat="1">
      <c r="BP191626" s="90"/>
    </row>
    <row r="191627" spans="68:68" customFormat="1">
      <c r="BP191627" s="90"/>
    </row>
    <row r="191628" spans="68:68" customFormat="1">
      <c r="BP191628" s="90"/>
    </row>
    <row r="191629" spans="68:68" customFormat="1">
      <c r="BP191629" s="90"/>
    </row>
    <row r="191630" spans="68:68" customFormat="1">
      <c r="BP191630" s="90"/>
    </row>
    <row r="191631" spans="68:68" customFormat="1">
      <c r="BP191631" s="90"/>
    </row>
    <row r="191632" spans="68:68" customFormat="1">
      <c r="BP191632" s="90"/>
    </row>
    <row r="191633" spans="68:68" customFormat="1">
      <c r="BP191633" s="90"/>
    </row>
    <row r="191634" spans="68:68" customFormat="1">
      <c r="BP191634" s="90"/>
    </row>
    <row r="191635" spans="68:68" customFormat="1">
      <c r="BP191635" s="90"/>
    </row>
    <row r="191636" spans="68:68" customFormat="1">
      <c r="BP191636" s="90"/>
    </row>
    <row r="191637" spans="68:68" customFormat="1">
      <c r="BP191637" s="90"/>
    </row>
    <row r="191638" spans="68:68" customFormat="1">
      <c r="BP191638" s="90"/>
    </row>
    <row r="191639" spans="68:68" customFormat="1">
      <c r="BP191639" s="90"/>
    </row>
    <row r="191640" spans="68:68" customFormat="1">
      <c r="BP191640" s="90"/>
    </row>
    <row r="191641" spans="68:68" customFormat="1">
      <c r="BP191641" s="90"/>
    </row>
    <row r="191642" spans="68:68" customFormat="1">
      <c r="BP191642" s="90"/>
    </row>
    <row r="191643" spans="68:68" customFormat="1">
      <c r="BP191643" s="90"/>
    </row>
    <row r="191644" spans="68:68" customFormat="1">
      <c r="BP191644" s="90"/>
    </row>
    <row r="191645" spans="68:68" customFormat="1">
      <c r="BP191645" s="90"/>
    </row>
    <row r="191646" spans="68:68" customFormat="1">
      <c r="BP191646" s="90"/>
    </row>
    <row r="191647" spans="68:68" customFormat="1">
      <c r="BP191647" s="90"/>
    </row>
    <row r="191648" spans="68:68" customFormat="1">
      <c r="BP191648" s="90"/>
    </row>
    <row r="191649" spans="68:68" customFormat="1">
      <c r="BP191649" s="90"/>
    </row>
    <row r="191650" spans="68:68" customFormat="1">
      <c r="BP191650" s="90"/>
    </row>
    <row r="191651" spans="68:68" customFormat="1">
      <c r="BP191651" s="90"/>
    </row>
    <row r="191652" spans="68:68" customFormat="1">
      <c r="BP191652" s="90"/>
    </row>
    <row r="191653" spans="68:68" customFormat="1">
      <c r="BP191653" s="90"/>
    </row>
    <row r="191654" spans="68:68" customFormat="1">
      <c r="BP191654" s="90"/>
    </row>
    <row r="191655" spans="68:68" customFormat="1">
      <c r="BP191655" s="90"/>
    </row>
    <row r="191656" spans="68:68" customFormat="1">
      <c r="BP191656" s="90"/>
    </row>
    <row r="191657" spans="68:68" customFormat="1">
      <c r="BP191657" s="90"/>
    </row>
    <row r="191658" spans="68:68" customFormat="1">
      <c r="BP191658" s="90"/>
    </row>
    <row r="191659" spans="68:68" customFormat="1">
      <c r="BP191659" s="90"/>
    </row>
    <row r="191660" spans="68:68" customFormat="1">
      <c r="BP191660" s="90"/>
    </row>
    <row r="191661" spans="68:68" customFormat="1">
      <c r="BP191661" s="90"/>
    </row>
    <row r="191662" spans="68:68" customFormat="1">
      <c r="BP191662" s="90"/>
    </row>
    <row r="191663" spans="68:68" customFormat="1">
      <c r="BP191663" s="90"/>
    </row>
    <row r="191664" spans="68:68" customFormat="1">
      <c r="BP191664" s="90"/>
    </row>
    <row r="191665" spans="68:68" customFormat="1">
      <c r="BP191665" s="90"/>
    </row>
    <row r="191666" spans="68:68" customFormat="1">
      <c r="BP191666" s="90"/>
    </row>
    <row r="191667" spans="68:68" customFormat="1">
      <c r="BP191667" s="90"/>
    </row>
    <row r="191668" spans="68:68" customFormat="1">
      <c r="BP191668" s="90"/>
    </row>
    <row r="191669" spans="68:68" customFormat="1">
      <c r="BP191669" s="90"/>
    </row>
    <row r="191670" spans="68:68" customFormat="1">
      <c r="BP191670" s="90"/>
    </row>
    <row r="191671" spans="68:68" customFormat="1">
      <c r="BP191671" s="90"/>
    </row>
    <row r="191672" spans="68:68" customFormat="1">
      <c r="BP191672" s="90"/>
    </row>
    <row r="191673" spans="68:68" customFormat="1">
      <c r="BP191673" s="90"/>
    </row>
    <row r="191674" spans="68:68" customFormat="1">
      <c r="BP191674" s="90"/>
    </row>
    <row r="191675" spans="68:68" customFormat="1">
      <c r="BP191675" s="90"/>
    </row>
    <row r="191676" spans="68:68" customFormat="1">
      <c r="BP191676" s="90"/>
    </row>
    <row r="191677" spans="68:68" customFormat="1">
      <c r="BP191677" s="90"/>
    </row>
    <row r="191678" spans="68:68" customFormat="1">
      <c r="BP191678" s="90"/>
    </row>
    <row r="191679" spans="68:68" customFormat="1">
      <c r="BP191679" s="90"/>
    </row>
    <row r="191680" spans="68:68" customFormat="1">
      <c r="BP191680" s="90"/>
    </row>
    <row r="191681" spans="68:68" customFormat="1">
      <c r="BP191681" s="90"/>
    </row>
    <row r="191682" spans="68:68" customFormat="1">
      <c r="BP191682" s="90"/>
    </row>
    <row r="191683" spans="68:68" customFormat="1">
      <c r="BP191683" s="90"/>
    </row>
    <row r="191684" spans="68:68" customFormat="1">
      <c r="BP191684" s="90"/>
    </row>
    <row r="191685" spans="68:68" customFormat="1">
      <c r="BP191685" s="90"/>
    </row>
    <row r="191686" spans="68:68" customFormat="1">
      <c r="BP191686" s="90"/>
    </row>
    <row r="191687" spans="68:68" customFormat="1">
      <c r="BP191687" s="90"/>
    </row>
    <row r="191688" spans="68:68" customFormat="1">
      <c r="BP191688" s="90"/>
    </row>
    <row r="191689" spans="68:68" customFormat="1">
      <c r="BP191689" s="90"/>
    </row>
    <row r="191690" spans="68:68" customFormat="1">
      <c r="BP191690" s="90"/>
    </row>
    <row r="191691" spans="68:68" customFormat="1">
      <c r="BP191691" s="90"/>
    </row>
    <row r="191692" spans="68:68" customFormat="1">
      <c r="BP191692" s="90"/>
    </row>
    <row r="191693" spans="68:68" customFormat="1">
      <c r="BP191693" s="90"/>
    </row>
    <row r="191694" spans="68:68" customFormat="1">
      <c r="BP191694" s="90"/>
    </row>
    <row r="191695" spans="68:68" customFormat="1">
      <c r="BP191695" s="90"/>
    </row>
    <row r="191696" spans="68:68" customFormat="1">
      <c r="BP191696" s="90"/>
    </row>
    <row r="191697" spans="68:68" customFormat="1">
      <c r="BP191697" s="90"/>
    </row>
    <row r="191698" spans="68:68" customFormat="1">
      <c r="BP191698" s="90"/>
    </row>
    <row r="191699" spans="68:68" customFormat="1">
      <c r="BP191699" s="90"/>
    </row>
    <row r="191700" spans="68:68" customFormat="1">
      <c r="BP191700" s="90"/>
    </row>
    <row r="191701" spans="68:68" customFormat="1">
      <c r="BP191701" s="90"/>
    </row>
    <row r="191702" spans="68:68" customFormat="1">
      <c r="BP191702" s="90"/>
    </row>
    <row r="191703" spans="68:68" customFormat="1">
      <c r="BP191703" s="90"/>
    </row>
    <row r="191704" spans="68:68" customFormat="1">
      <c r="BP191704" s="90"/>
    </row>
    <row r="191705" spans="68:68" customFormat="1">
      <c r="BP191705" s="90"/>
    </row>
    <row r="191706" spans="68:68" customFormat="1">
      <c r="BP191706" s="90"/>
    </row>
    <row r="191707" spans="68:68" customFormat="1">
      <c r="BP191707" s="90"/>
    </row>
    <row r="191708" spans="68:68" customFormat="1">
      <c r="BP191708" s="90"/>
    </row>
    <row r="191709" spans="68:68" customFormat="1">
      <c r="BP191709" s="90"/>
    </row>
    <row r="191710" spans="68:68" customFormat="1">
      <c r="BP191710" s="90"/>
    </row>
    <row r="191711" spans="68:68" customFormat="1">
      <c r="BP191711" s="90"/>
    </row>
    <row r="191712" spans="68:68" customFormat="1">
      <c r="BP191712" s="90"/>
    </row>
    <row r="191713" spans="68:68" customFormat="1">
      <c r="BP191713" s="90"/>
    </row>
    <row r="191714" spans="68:68" customFormat="1">
      <c r="BP191714" s="90"/>
    </row>
    <row r="191715" spans="68:68" customFormat="1">
      <c r="BP191715" s="90"/>
    </row>
    <row r="191716" spans="68:68" customFormat="1">
      <c r="BP191716" s="90"/>
    </row>
    <row r="191717" spans="68:68" customFormat="1">
      <c r="BP191717" s="90"/>
    </row>
    <row r="191718" spans="68:68" customFormat="1">
      <c r="BP191718" s="90"/>
    </row>
    <row r="191719" spans="68:68" customFormat="1">
      <c r="BP191719" s="90"/>
    </row>
    <row r="191720" spans="68:68" customFormat="1">
      <c r="BP191720" s="90"/>
    </row>
    <row r="191721" spans="68:68" customFormat="1">
      <c r="BP191721" s="90"/>
    </row>
    <row r="191722" spans="68:68" customFormat="1">
      <c r="BP191722" s="90"/>
    </row>
    <row r="191723" spans="68:68" customFormat="1">
      <c r="BP191723" s="90"/>
    </row>
    <row r="191724" spans="68:68" customFormat="1">
      <c r="BP191724" s="90"/>
    </row>
    <row r="191725" spans="68:68" customFormat="1">
      <c r="BP191725" s="90"/>
    </row>
    <row r="191726" spans="68:68" customFormat="1">
      <c r="BP191726" s="90"/>
    </row>
    <row r="191727" spans="68:68" customFormat="1">
      <c r="BP191727" s="90"/>
    </row>
    <row r="191728" spans="68:68" customFormat="1">
      <c r="BP191728" s="90"/>
    </row>
    <row r="191729" spans="68:68" customFormat="1">
      <c r="BP191729" s="90"/>
    </row>
    <row r="191730" spans="68:68" customFormat="1">
      <c r="BP191730" s="90"/>
    </row>
    <row r="191731" spans="68:68" customFormat="1">
      <c r="BP191731" s="90"/>
    </row>
    <row r="191732" spans="68:68" customFormat="1">
      <c r="BP191732" s="90"/>
    </row>
    <row r="191733" spans="68:68" customFormat="1">
      <c r="BP191733" s="90"/>
    </row>
    <row r="191734" spans="68:68" customFormat="1">
      <c r="BP191734" s="90"/>
    </row>
    <row r="191735" spans="68:68" customFormat="1">
      <c r="BP191735" s="90"/>
    </row>
    <row r="191736" spans="68:68" customFormat="1">
      <c r="BP191736" s="90"/>
    </row>
    <row r="191737" spans="68:68" customFormat="1">
      <c r="BP191737" s="90"/>
    </row>
    <row r="191738" spans="68:68" customFormat="1">
      <c r="BP191738" s="90"/>
    </row>
    <row r="191739" spans="68:68" customFormat="1">
      <c r="BP191739" s="90"/>
    </row>
    <row r="191740" spans="68:68" customFormat="1">
      <c r="BP191740" s="90"/>
    </row>
    <row r="191741" spans="68:68" customFormat="1">
      <c r="BP191741" s="90"/>
    </row>
    <row r="191742" spans="68:68" customFormat="1">
      <c r="BP191742" s="90"/>
    </row>
    <row r="191743" spans="68:68" customFormat="1">
      <c r="BP191743" s="90"/>
    </row>
    <row r="191744" spans="68:68" customFormat="1">
      <c r="BP191744" s="90"/>
    </row>
    <row r="191745" spans="68:68" customFormat="1">
      <c r="BP191745" s="90"/>
    </row>
    <row r="191746" spans="68:68" customFormat="1">
      <c r="BP191746" s="90"/>
    </row>
    <row r="191747" spans="68:68" customFormat="1">
      <c r="BP191747" s="90"/>
    </row>
    <row r="191748" spans="68:68" customFormat="1">
      <c r="BP191748" s="90"/>
    </row>
    <row r="191749" spans="68:68" customFormat="1">
      <c r="BP191749" s="90"/>
    </row>
    <row r="191750" spans="68:68" customFormat="1">
      <c r="BP191750" s="90"/>
    </row>
    <row r="191751" spans="68:68" customFormat="1">
      <c r="BP191751" s="90"/>
    </row>
    <row r="191752" spans="68:68" customFormat="1">
      <c r="BP191752" s="90"/>
    </row>
    <row r="191753" spans="68:68" customFormat="1">
      <c r="BP191753" s="90"/>
    </row>
    <row r="191754" spans="68:68" customFormat="1">
      <c r="BP191754" s="90"/>
    </row>
    <row r="191755" spans="68:68" customFormat="1">
      <c r="BP191755" s="90"/>
    </row>
    <row r="191756" spans="68:68" customFormat="1">
      <c r="BP191756" s="90"/>
    </row>
    <row r="191757" spans="68:68" customFormat="1">
      <c r="BP191757" s="90"/>
    </row>
    <row r="191758" spans="68:68" customFormat="1">
      <c r="BP191758" s="90"/>
    </row>
    <row r="191759" spans="68:68" customFormat="1">
      <c r="BP191759" s="90"/>
    </row>
    <row r="191760" spans="68:68" customFormat="1">
      <c r="BP191760" s="90"/>
    </row>
    <row r="191761" spans="68:68" customFormat="1">
      <c r="BP191761" s="90"/>
    </row>
    <row r="191762" spans="68:68" customFormat="1">
      <c r="BP191762" s="90"/>
    </row>
    <row r="191763" spans="68:68" customFormat="1">
      <c r="BP191763" s="90"/>
    </row>
    <row r="191764" spans="68:68" customFormat="1">
      <c r="BP191764" s="90"/>
    </row>
    <row r="191765" spans="68:68" customFormat="1">
      <c r="BP191765" s="90"/>
    </row>
    <row r="191766" spans="68:68" customFormat="1">
      <c r="BP191766" s="90"/>
    </row>
    <row r="191767" spans="68:68" customFormat="1">
      <c r="BP191767" s="90"/>
    </row>
    <row r="191768" spans="68:68" customFormat="1">
      <c r="BP191768" s="90"/>
    </row>
    <row r="191769" spans="68:68" customFormat="1">
      <c r="BP191769" s="90"/>
    </row>
    <row r="191770" spans="68:68" customFormat="1">
      <c r="BP191770" s="90"/>
    </row>
    <row r="191771" spans="68:68" customFormat="1">
      <c r="BP191771" s="90"/>
    </row>
    <row r="191772" spans="68:68" customFormat="1">
      <c r="BP191772" s="90"/>
    </row>
    <row r="191773" spans="68:68" customFormat="1">
      <c r="BP191773" s="90"/>
    </row>
    <row r="191774" spans="68:68" customFormat="1">
      <c r="BP191774" s="90"/>
    </row>
    <row r="191775" spans="68:68" customFormat="1">
      <c r="BP191775" s="90"/>
    </row>
    <row r="191776" spans="68:68" customFormat="1">
      <c r="BP191776" s="90"/>
    </row>
    <row r="191777" spans="68:68" customFormat="1">
      <c r="BP191777" s="90"/>
    </row>
    <row r="191778" spans="68:68" customFormat="1">
      <c r="BP191778" s="90"/>
    </row>
    <row r="191779" spans="68:68" customFormat="1">
      <c r="BP191779" s="90"/>
    </row>
    <row r="191780" spans="68:68" customFormat="1">
      <c r="BP191780" s="90"/>
    </row>
    <row r="191781" spans="68:68" customFormat="1">
      <c r="BP191781" s="90"/>
    </row>
    <row r="191782" spans="68:68" customFormat="1">
      <c r="BP191782" s="90"/>
    </row>
    <row r="191783" spans="68:68" customFormat="1">
      <c r="BP191783" s="90"/>
    </row>
    <row r="191784" spans="68:68" customFormat="1">
      <c r="BP191784" s="90"/>
    </row>
    <row r="191785" spans="68:68" customFormat="1">
      <c r="BP191785" s="90"/>
    </row>
    <row r="191786" spans="68:68" customFormat="1">
      <c r="BP191786" s="90"/>
    </row>
    <row r="191787" spans="68:68" customFormat="1">
      <c r="BP191787" s="90"/>
    </row>
    <row r="191788" spans="68:68" customFormat="1">
      <c r="BP191788" s="90"/>
    </row>
    <row r="191789" spans="68:68" customFormat="1">
      <c r="BP191789" s="90"/>
    </row>
    <row r="191790" spans="68:68" customFormat="1">
      <c r="BP191790" s="90"/>
    </row>
    <row r="191791" spans="68:68" customFormat="1">
      <c r="BP191791" s="90"/>
    </row>
    <row r="191792" spans="68:68" customFormat="1">
      <c r="BP191792" s="90"/>
    </row>
    <row r="191793" spans="68:68" customFormat="1">
      <c r="BP191793" s="90"/>
    </row>
    <row r="191794" spans="68:68" customFormat="1">
      <c r="BP191794" s="90"/>
    </row>
    <row r="191795" spans="68:68" customFormat="1">
      <c r="BP191795" s="90"/>
    </row>
    <row r="191796" spans="68:68" customFormat="1">
      <c r="BP191796" s="90"/>
    </row>
    <row r="191797" spans="68:68" customFormat="1">
      <c r="BP191797" s="90"/>
    </row>
    <row r="191798" spans="68:68" customFormat="1">
      <c r="BP191798" s="90"/>
    </row>
    <row r="191799" spans="68:68" customFormat="1">
      <c r="BP191799" s="90"/>
    </row>
    <row r="191800" spans="68:68" customFormat="1">
      <c r="BP191800" s="90"/>
    </row>
    <row r="191801" spans="68:68" customFormat="1">
      <c r="BP191801" s="90"/>
    </row>
    <row r="191802" spans="68:68" customFormat="1">
      <c r="BP191802" s="90"/>
    </row>
    <row r="191803" spans="68:68" customFormat="1">
      <c r="BP191803" s="90"/>
    </row>
    <row r="191804" spans="68:68" customFormat="1">
      <c r="BP191804" s="90"/>
    </row>
    <row r="191805" spans="68:68" customFormat="1">
      <c r="BP191805" s="90"/>
    </row>
    <row r="191806" spans="68:68" customFormat="1">
      <c r="BP191806" s="90"/>
    </row>
    <row r="191807" spans="68:68" customFormat="1">
      <c r="BP191807" s="90"/>
    </row>
    <row r="191808" spans="68:68" customFormat="1">
      <c r="BP191808" s="90"/>
    </row>
    <row r="191809" spans="68:68" customFormat="1">
      <c r="BP191809" s="90"/>
    </row>
    <row r="191810" spans="68:68" customFormat="1">
      <c r="BP191810" s="90"/>
    </row>
    <row r="191811" spans="68:68" customFormat="1">
      <c r="BP191811" s="90"/>
    </row>
    <row r="191812" spans="68:68" customFormat="1">
      <c r="BP191812" s="90"/>
    </row>
    <row r="191813" spans="68:68" customFormat="1">
      <c r="BP191813" s="90"/>
    </row>
    <row r="191814" spans="68:68" customFormat="1">
      <c r="BP191814" s="90"/>
    </row>
    <row r="191815" spans="68:68" customFormat="1">
      <c r="BP191815" s="90"/>
    </row>
    <row r="191816" spans="68:68" customFormat="1">
      <c r="BP191816" s="90"/>
    </row>
    <row r="191817" spans="68:68" customFormat="1">
      <c r="BP191817" s="90"/>
    </row>
    <row r="191818" spans="68:68" customFormat="1">
      <c r="BP191818" s="90"/>
    </row>
    <row r="191819" spans="68:68" customFormat="1">
      <c r="BP191819" s="90"/>
    </row>
    <row r="191820" spans="68:68" customFormat="1">
      <c r="BP191820" s="90"/>
    </row>
    <row r="191821" spans="68:68" customFormat="1">
      <c r="BP191821" s="90"/>
    </row>
    <row r="191822" spans="68:68" customFormat="1">
      <c r="BP191822" s="90"/>
    </row>
    <row r="191823" spans="68:68" customFormat="1">
      <c r="BP191823" s="90"/>
    </row>
    <row r="191824" spans="68:68" customFormat="1">
      <c r="BP191824" s="90"/>
    </row>
    <row r="191825" spans="68:68" customFormat="1">
      <c r="BP191825" s="90"/>
    </row>
    <row r="191826" spans="68:68" customFormat="1">
      <c r="BP191826" s="90"/>
    </row>
    <row r="191827" spans="68:68" customFormat="1">
      <c r="BP191827" s="90"/>
    </row>
    <row r="191828" spans="68:68" customFormat="1">
      <c r="BP191828" s="90"/>
    </row>
    <row r="191829" spans="68:68" customFormat="1">
      <c r="BP191829" s="90"/>
    </row>
    <row r="191830" spans="68:68" customFormat="1">
      <c r="BP191830" s="90"/>
    </row>
    <row r="191831" spans="68:68" customFormat="1">
      <c r="BP191831" s="90"/>
    </row>
    <row r="191832" spans="68:68" customFormat="1">
      <c r="BP191832" s="90"/>
    </row>
    <row r="191833" spans="68:68" customFormat="1">
      <c r="BP191833" s="90"/>
    </row>
    <row r="191834" spans="68:68" customFormat="1">
      <c r="BP191834" s="90"/>
    </row>
    <row r="191835" spans="68:68" customFormat="1">
      <c r="BP191835" s="90"/>
    </row>
    <row r="191836" spans="68:68" customFormat="1">
      <c r="BP191836" s="90"/>
    </row>
    <row r="191837" spans="68:68" customFormat="1">
      <c r="BP191837" s="90"/>
    </row>
    <row r="191838" spans="68:68" customFormat="1">
      <c r="BP191838" s="90"/>
    </row>
    <row r="191839" spans="68:68" customFormat="1">
      <c r="BP191839" s="90"/>
    </row>
    <row r="191840" spans="68:68" customFormat="1">
      <c r="BP191840" s="90"/>
    </row>
    <row r="191841" spans="68:68" customFormat="1">
      <c r="BP191841" s="90"/>
    </row>
    <row r="191842" spans="68:68" customFormat="1">
      <c r="BP191842" s="90"/>
    </row>
    <row r="191843" spans="68:68" customFormat="1">
      <c r="BP191843" s="90"/>
    </row>
    <row r="191844" spans="68:68" customFormat="1">
      <c r="BP191844" s="90"/>
    </row>
    <row r="191845" spans="68:68" customFormat="1">
      <c r="BP191845" s="90"/>
    </row>
    <row r="191846" spans="68:68" customFormat="1">
      <c r="BP191846" s="90"/>
    </row>
    <row r="191847" spans="68:68" customFormat="1">
      <c r="BP191847" s="90"/>
    </row>
    <row r="191848" spans="68:68" customFormat="1">
      <c r="BP191848" s="90"/>
    </row>
    <row r="191849" spans="68:68" customFormat="1">
      <c r="BP191849" s="90"/>
    </row>
    <row r="191850" spans="68:68" customFormat="1">
      <c r="BP191850" s="90"/>
    </row>
    <row r="191851" spans="68:68" customFormat="1">
      <c r="BP191851" s="90"/>
    </row>
    <row r="191852" spans="68:68" customFormat="1">
      <c r="BP191852" s="90"/>
    </row>
    <row r="191853" spans="68:68" customFormat="1">
      <c r="BP191853" s="90"/>
    </row>
    <row r="191854" spans="68:68" customFormat="1">
      <c r="BP191854" s="90"/>
    </row>
    <row r="191855" spans="68:68" customFormat="1">
      <c r="BP191855" s="90"/>
    </row>
    <row r="191856" spans="68:68" customFormat="1">
      <c r="BP191856" s="90"/>
    </row>
    <row r="191857" spans="68:68" customFormat="1">
      <c r="BP191857" s="90"/>
    </row>
    <row r="191858" spans="68:68" customFormat="1">
      <c r="BP191858" s="90"/>
    </row>
    <row r="191859" spans="68:68" customFormat="1">
      <c r="BP191859" s="90"/>
    </row>
    <row r="191860" spans="68:68" customFormat="1">
      <c r="BP191860" s="90"/>
    </row>
    <row r="191861" spans="68:68" customFormat="1">
      <c r="BP191861" s="90"/>
    </row>
    <row r="191862" spans="68:68" customFormat="1">
      <c r="BP191862" s="90"/>
    </row>
    <row r="191863" spans="68:68" customFormat="1">
      <c r="BP191863" s="90"/>
    </row>
    <row r="191864" spans="68:68" customFormat="1">
      <c r="BP191864" s="90"/>
    </row>
    <row r="191865" spans="68:68" customFormat="1">
      <c r="BP191865" s="90"/>
    </row>
    <row r="191866" spans="68:68" customFormat="1">
      <c r="BP191866" s="90"/>
    </row>
    <row r="191867" spans="68:68" customFormat="1">
      <c r="BP191867" s="90"/>
    </row>
    <row r="191868" spans="68:68" customFormat="1">
      <c r="BP191868" s="90"/>
    </row>
    <row r="191869" spans="68:68" customFormat="1">
      <c r="BP191869" s="90"/>
    </row>
    <row r="191870" spans="68:68" customFormat="1">
      <c r="BP191870" s="90"/>
    </row>
    <row r="191871" spans="68:68" customFormat="1">
      <c r="BP191871" s="90"/>
    </row>
    <row r="191872" spans="68:68" customFormat="1">
      <c r="BP191872" s="90"/>
    </row>
    <row r="191873" spans="68:68" customFormat="1">
      <c r="BP191873" s="90"/>
    </row>
    <row r="191874" spans="68:68" customFormat="1">
      <c r="BP191874" s="90"/>
    </row>
    <row r="191875" spans="68:68" customFormat="1">
      <c r="BP191875" s="90"/>
    </row>
    <row r="191876" spans="68:68" customFormat="1">
      <c r="BP191876" s="90"/>
    </row>
    <row r="191877" spans="68:68" customFormat="1">
      <c r="BP191877" s="90"/>
    </row>
    <row r="191878" spans="68:68" customFormat="1">
      <c r="BP191878" s="90"/>
    </row>
    <row r="191879" spans="68:68" customFormat="1">
      <c r="BP191879" s="90"/>
    </row>
    <row r="191880" spans="68:68" customFormat="1">
      <c r="BP191880" s="90"/>
    </row>
    <row r="191881" spans="68:68" customFormat="1">
      <c r="BP191881" s="90"/>
    </row>
    <row r="191882" spans="68:68" customFormat="1">
      <c r="BP191882" s="90"/>
    </row>
    <row r="191883" spans="68:68" customFormat="1">
      <c r="BP191883" s="90"/>
    </row>
    <row r="191884" spans="68:68" customFormat="1">
      <c r="BP191884" s="90"/>
    </row>
    <row r="191885" spans="68:68" customFormat="1">
      <c r="BP191885" s="90"/>
    </row>
    <row r="191886" spans="68:68" customFormat="1">
      <c r="BP191886" s="90"/>
    </row>
    <row r="191887" spans="68:68" customFormat="1">
      <c r="BP191887" s="90"/>
    </row>
    <row r="191888" spans="68:68" customFormat="1">
      <c r="BP191888" s="90"/>
    </row>
    <row r="191889" spans="68:68" customFormat="1">
      <c r="BP191889" s="90"/>
    </row>
    <row r="191890" spans="68:68" customFormat="1">
      <c r="BP191890" s="90"/>
    </row>
    <row r="191891" spans="68:68" customFormat="1">
      <c r="BP191891" s="90"/>
    </row>
    <row r="191892" spans="68:68" customFormat="1">
      <c r="BP191892" s="90"/>
    </row>
    <row r="191893" spans="68:68" customFormat="1">
      <c r="BP191893" s="90"/>
    </row>
    <row r="191894" spans="68:68" customFormat="1">
      <c r="BP191894" s="90"/>
    </row>
    <row r="191895" spans="68:68" customFormat="1">
      <c r="BP191895" s="90"/>
    </row>
    <row r="191896" spans="68:68" customFormat="1">
      <c r="BP191896" s="90"/>
    </row>
    <row r="191897" spans="68:68" customFormat="1">
      <c r="BP191897" s="90"/>
    </row>
    <row r="191898" spans="68:68" customFormat="1">
      <c r="BP191898" s="90"/>
    </row>
    <row r="191899" spans="68:68" customFormat="1">
      <c r="BP191899" s="90"/>
    </row>
    <row r="191900" spans="68:68" customFormat="1">
      <c r="BP191900" s="90"/>
    </row>
    <row r="191901" spans="68:68" customFormat="1">
      <c r="BP191901" s="90"/>
    </row>
    <row r="191902" spans="68:68" customFormat="1">
      <c r="BP191902" s="90"/>
    </row>
    <row r="191903" spans="68:68" customFormat="1">
      <c r="BP191903" s="90"/>
    </row>
    <row r="191904" spans="68:68" customFormat="1">
      <c r="BP191904" s="90"/>
    </row>
    <row r="191905" spans="68:68" customFormat="1">
      <c r="BP191905" s="90"/>
    </row>
    <row r="191906" spans="68:68" customFormat="1">
      <c r="BP191906" s="90"/>
    </row>
    <row r="191907" spans="68:68" customFormat="1">
      <c r="BP191907" s="90"/>
    </row>
    <row r="191908" spans="68:68" customFormat="1">
      <c r="BP191908" s="90"/>
    </row>
    <row r="191909" spans="68:68" customFormat="1">
      <c r="BP191909" s="90"/>
    </row>
    <row r="191910" spans="68:68" customFormat="1">
      <c r="BP191910" s="90"/>
    </row>
    <row r="191911" spans="68:68" customFormat="1">
      <c r="BP191911" s="90"/>
    </row>
    <row r="191912" spans="68:68" customFormat="1">
      <c r="BP191912" s="90"/>
    </row>
    <row r="191913" spans="68:68" customFormat="1">
      <c r="BP191913" s="90"/>
    </row>
    <row r="191914" spans="68:68" customFormat="1">
      <c r="BP191914" s="90"/>
    </row>
    <row r="191915" spans="68:68" customFormat="1">
      <c r="BP191915" s="90"/>
    </row>
    <row r="191916" spans="68:68" customFormat="1">
      <c r="BP191916" s="90"/>
    </row>
    <row r="191917" spans="68:68" customFormat="1">
      <c r="BP191917" s="90"/>
    </row>
    <row r="191918" spans="68:68" customFormat="1">
      <c r="BP191918" s="90"/>
    </row>
    <row r="191919" spans="68:68" customFormat="1">
      <c r="BP191919" s="90"/>
    </row>
    <row r="191920" spans="68:68" customFormat="1">
      <c r="BP191920" s="90"/>
    </row>
    <row r="191921" spans="68:68" customFormat="1">
      <c r="BP191921" s="90"/>
    </row>
    <row r="191922" spans="68:68" customFormat="1">
      <c r="BP191922" s="90"/>
    </row>
    <row r="191923" spans="68:68" customFormat="1">
      <c r="BP191923" s="90"/>
    </row>
    <row r="191924" spans="68:68" customFormat="1">
      <c r="BP191924" s="90"/>
    </row>
    <row r="191925" spans="68:68" customFormat="1">
      <c r="BP191925" s="90"/>
    </row>
    <row r="191926" spans="68:68" customFormat="1">
      <c r="BP191926" s="90"/>
    </row>
    <row r="191927" spans="68:68" customFormat="1">
      <c r="BP191927" s="90"/>
    </row>
    <row r="191928" spans="68:68" customFormat="1">
      <c r="BP191928" s="90"/>
    </row>
    <row r="191929" spans="68:68" customFormat="1">
      <c r="BP191929" s="90"/>
    </row>
    <row r="191930" spans="68:68" customFormat="1">
      <c r="BP191930" s="90"/>
    </row>
    <row r="191931" spans="68:68" customFormat="1">
      <c r="BP191931" s="90"/>
    </row>
    <row r="191932" spans="68:68" customFormat="1">
      <c r="BP191932" s="90"/>
    </row>
    <row r="191933" spans="68:68" customFormat="1">
      <c r="BP191933" s="90"/>
    </row>
    <row r="191934" spans="68:68" customFormat="1">
      <c r="BP191934" s="90"/>
    </row>
    <row r="191935" spans="68:68" customFormat="1">
      <c r="BP191935" s="90"/>
    </row>
    <row r="191936" spans="68:68" customFormat="1">
      <c r="BP191936" s="90"/>
    </row>
    <row r="191937" spans="68:68" customFormat="1">
      <c r="BP191937" s="90"/>
    </row>
    <row r="191938" spans="68:68" customFormat="1">
      <c r="BP191938" s="90"/>
    </row>
    <row r="191939" spans="68:68" customFormat="1">
      <c r="BP191939" s="90"/>
    </row>
    <row r="191940" spans="68:68" customFormat="1">
      <c r="BP191940" s="90"/>
    </row>
    <row r="191941" spans="68:68" customFormat="1">
      <c r="BP191941" s="90"/>
    </row>
    <row r="191942" spans="68:68" customFormat="1">
      <c r="BP191942" s="90"/>
    </row>
    <row r="191943" spans="68:68" customFormat="1">
      <c r="BP191943" s="90"/>
    </row>
    <row r="191944" spans="68:68" customFormat="1">
      <c r="BP191944" s="90"/>
    </row>
    <row r="191945" spans="68:68" customFormat="1">
      <c r="BP191945" s="90"/>
    </row>
    <row r="191946" spans="68:68" customFormat="1">
      <c r="BP191946" s="90"/>
    </row>
    <row r="191947" spans="68:68" customFormat="1">
      <c r="BP191947" s="90"/>
    </row>
    <row r="191948" spans="68:68" customFormat="1">
      <c r="BP191948" s="90"/>
    </row>
    <row r="191949" spans="68:68" customFormat="1">
      <c r="BP191949" s="90"/>
    </row>
    <row r="191950" spans="68:68" customFormat="1">
      <c r="BP191950" s="90"/>
    </row>
    <row r="191951" spans="68:68" customFormat="1">
      <c r="BP191951" s="90"/>
    </row>
    <row r="191952" spans="68:68" customFormat="1">
      <c r="BP191952" s="90"/>
    </row>
    <row r="191953" spans="68:68" customFormat="1">
      <c r="BP191953" s="90"/>
    </row>
    <row r="191954" spans="68:68" customFormat="1">
      <c r="BP191954" s="90"/>
    </row>
    <row r="191955" spans="68:68" customFormat="1">
      <c r="BP191955" s="90"/>
    </row>
    <row r="191956" spans="68:68" customFormat="1">
      <c r="BP191956" s="90"/>
    </row>
    <row r="191957" spans="68:68" customFormat="1">
      <c r="BP191957" s="90"/>
    </row>
    <row r="191958" spans="68:68" customFormat="1">
      <c r="BP191958" s="90"/>
    </row>
    <row r="191959" spans="68:68" customFormat="1">
      <c r="BP191959" s="90"/>
    </row>
    <row r="191960" spans="68:68" customFormat="1">
      <c r="BP191960" s="90"/>
    </row>
    <row r="191961" spans="68:68" customFormat="1">
      <c r="BP191961" s="90"/>
    </row>
    <row r="191962" spans="68:68" customFormat="1">
      <c r="BP191962" s="90"/>
    </row>
    <row r="191963" spans="68:68" customFormat="1">
      <c r="BP191963" s="90"/>
    </row>
    <row r="191964" spans="68:68" customFormat="1">
      <c r="BP191964" s="90"/>
    </row>
    <row r="191965" spans="68:68" customFormat="1">
      <c r="BP191965" s="90"/>
    </row>
    <row r="191966" spans="68:68" customFormat="1">
      <c r="BP191966" s="90"/>
    </row>
    <row r="191967" spans="68:68" customFormat="1">
      <c r="BP191967" s="90"/>
    </row>
    <row r="191968" spans="68:68" customFormat="1">
      <c r="BP191968" s="90"/>
    </row>
    <row r="191969" spans="68:68" customFormat="1">
      <c r="BP191969" s="90"/>
    </row>
    <row r="191970" spans="68:68" customFormat="1">
      <c r="BP191970" s="90"/>
    </row>
    <row r="191971" spans="68:68" customFormat="1">
      <c r="BP191971" s="90"/>
    </row>
    <row r="191972" spans="68:68" customFormat="1">
      <c r="BP191972" s="90"/>
    </row>
    <row r="191973" spans="68:68" customFormat="1">
      <c r="BP191973" s="90"/>
    </row>
    <row r="191974" spans="68:68" customFormat="1">
      <c r="BP191974" s="90"/>
    </row>
    <row r="191975" spans="68:68" customFormat="1">
      <c r="BP191975" s="90"/>
    </row>
    <row r="191976" spans="68:68" customFormat="1">
      <c r="BP191976" s="90"/>
    </row>
    <row r="191977" spans="68:68" customFormat="1">
      <c r="BP191977" s="90"/>
    </row>
    <row r="191978" spans="68:68" customFormat="1">
      <c r="BP191978" s="90"/>
    </row>
    <row r="191979" spans="68:68" customFormat="1">
      <c r="BP191979" s="90"/>
    </row>
    <row r="191980" spans="68:68" customFormat="1">
      <c r="BP191980" s="90"/>
    </row>
    <row r="191981" spans="68:68" customFormat="1">
      <c r="BP191981" s="90"/>
    </row>
    <row r="191982" spans="68:68" customFormat="1">
      <c r="BP191982" s="90"/>
    </row>
    <row r="191983" spans="68:68" customFormat="1">
      <c r="BP191983" s="90"/>
    </row>
    <row r="191984" spans="68:68" customFormat="1">
      <c r="BP191984" s="90"/>
    </row>
    <row r="191985" spans="68:68" customFormat="1">
      <c r="BP191985" s="90"/>
    </row>
    <row r="191986" spans="68:68" customFormat="1">
      <c r="BP191986" s="90"/>
    </row>
    <row r="191987" spans="68:68" customFormat="1">
      <c r="BP191987" s="90"/>
    </row>
    <row r="191988" spans="68:68" customFormat="1">
      <c r="BP191988" s="90"/>
    </row>
    <row r="191989" spans="68:68" customFormat="1">
      <c r="BP191989" s="90"/>
    </row>
    <row r="191990" spans="68:68" customFormat="1">
      <c r="BP191990" s="90"/>
    </row>
    <row r="191991" spans="68:68" customFormat="1">
      <c r="BP191991" s="90"/>
    </row>
    <row r="191992" spans="68:68" customFormat="1">
      <c r="BP191992" s="90"/>
    </row>
    <row r="191993" spans="68:68" customFormat="1">
      <c r="BP191993" s="90"/>
    </row>
    <row r="191994" spans="68:68" customFormat="1">
      <c r="BP191994" s="90"/>
    </row>
    <row r="191995" spans="68:68" customFormat="1">
      <c r="BP191995" s="90"/>
    </row>
    <row r="191996" spans="68:68" customFormat="1">
      <c r="BP191996" s="90"/>
    </row>
    <row r="191997" spans="68:68" customFormat="1">
      <c r="BP191997" s="90"/>
    </row>
    <row r="191998" spans="68:68" customFormat="1">
      <c r="BP191998" s="90"/>
    </row>
    <row r="191999" spans="68:68" customFormat="1">
      <c r="BP191999" s="90"/>
    </row>
    <row r="192000" spans="68:68" customFormat="1">
      <c r="BP192000" s="90"/>
    </row>
    <row r="192001" spans="68:68" customFormat="1">
      <c r="BP192001" s="90"/>
    </row>
    <row r="192002" spans="68:68" customFormat="1">
      <c r="BP192002" s="90"/>
    </row>
    <row r="192003" spans="68:68" customFormat="1">
      <c r="BP192003" s="90"/>
    </row>
    <row r="192004" spans="68:68" customFormat="1">
      <c r="BP192004" s="90"/>
    </row>
    <row r="192005" spans="68:68" customFormat="1">
      <c r="BP192005" s="90"/>
    </row>
    <row r="192006" spans="68:68" customFormat="1">
      <c r="BP192006" s="90"/>
    </row>
    <row r="192007" spans="68:68" customFormat="1">
      <c r="BP192007" s="90"/>
    </row>
    <row r="192008" spans="68:68" customFormat="1">
      <c r="BP192008" s="90"/>
    </row>
    <row r="192009" spans="68:68" customFormat="1">
      <c r="BP192009" s="90"/>
    </row>
    <row r="192010" spans="68:68" customFormat="1">
      <c r="BP192010" s="90"/>
    </row>
    <row r="192011" spans="68:68" customFormat="1">
      <c r="BP192011" s="90"/>
    </row>
    <row r="192012" spans="68:68" customFormat="1">
      <c r="BP192012" s="90"/>
    </row>
    <row r="192013" spans="68:68" customFormat="1">
      <c r="BP192013" s="90"/>
    </row>
    <row r="192014" spans="68:68" customFormat="1">
      <c r="BP192014" s="90"/>
    </row>
    <row r="192015" spans="68:68" customFormat="1">
      <c r="BP192015" s="90"/>
    </row>
    <row r="192016" spans="68:68" customFormat="1">
      <c r="BP192016" s="90"/>
    </row>
    <row r="192017" spans="68:68" customFormat="1">
      <c r="BP192017" s="90"/>
    </row>
    <row r="192018" spans="68:68" customFormat="1">
      <c r="BP192018" s="90"/>
    </row>
    <row r="192019" spans="68:68" customFormat="1">
      <c r="BP192019" s="90"/>
    </row>
    <row r="192020" spans="68:68" customFormat="1">
      <c r="BP192020" s="90"/>
    </row>
    <row r="192021" spans="68:68" customFormat="1">
      <c r="BP192021" s="90"/>
    </row>
    <row r="192022" spans="68:68" customFormat="1">
      <c r="BP192022" s="90"/>
    </row>
    <row r="192023" spans="68:68" customFormat="1">
      <c r="BP192023" s="90"/>
    </row>
    <row r="192024" spans="68:68" customFormat="1">
      <c r="BP192024" s="90"/>
    </row>
    <row r="192025" spans="68:68" customFormat="1">
      <c r="BP192025" s="90"/>
    </row>
    <row r="192026" spans="68:68" customFormat="1">
      <c r="BP192026" s="90"/>
    </row>
    <row r="192027" spans="68:68" customFormat="1">
      <c r="BP192027" s="90"/>
    </row>
    <row r="192028" spans="68:68" customFormat="1">
      <c r="BP192028" s="90"/>
    </row>
    <row r="192029" spans="68:68" customFormat="1">
      <c r="BP192029" s="90"/>
    </row>
    <row r="192030" spans="68:68" customFormat="1">
      <c r="BP192030" s="90"/>
    </row>
    <row r="192031" spans="68:68" customFormat="1">
      <c r="BP192031" s="90"/>
    </row>
    <row r="192032" spans="68:68" customFormat="1">
      <c r="BP192032" s="90"/>
    </row>
    <row r="192033" spans="68:68" customFormat="1">
      <c r="BP192033" s="90"/>
    </row>
    <row r="192034" spans="68:68" customFormat="1">
      <c r="BP192034" s="90"/>
    </row>
    <row r="192035" spans="68:68" customFormat="1">
      <c r="BP192035" s="90"/>
    </row>
    <row r="192036" spans="68:68" customFormat="1">
      <c r="BP192036" s="90"/>
    </row>
    <row r="192037" spans="68:68" customFormat="1">
      <c r="BP192037" s="90"/>
    </row>
    <row r="192038" spans="68:68" customFormat="1">
      <c r="BP192038" s="90"/>
    </row>
    <row r="192039" spans="68:68" customFormat="1">
      <c r="BP192039" s="90"/>
    </row>
    <row r="192040" spans="68:68" customFormat="1">
      <c r="BP192040" s="90"/>
    </row>
    <row r="192041" spans="68:68" customFormat="1">
      <c r="BP192041" s="90"/>
    </row>
    <row r="192042" spans="68:68" customFormat="1">
      <c r="BP192042" s="90"/>
    </row>
    <row r="192043" spans="68:68" customFormat="1">
      <c r="BP192043" s="90"/>
    </row>
    <row r="192044" spans="68:68" customFormat="1">
      <c r="BP192044" s="90"/>
    </row>
    <row r="192045" spans="68:68" customFormat="1">
      <c r="BP192045" s="90"/>
    </row>
    <row r="192046" spans="68:68" customFormat="1">
      <c r="BP192046" s="90"/>
    </row>
    <row r="192047" spans="68:68" customFormat="1">
      <c r="BP192047" s="90"/>
    </row>
    <row r="192048" spans="68:68" customFormat="1">
      <c r="BP192048" s="90"/>
    </row>
    <row r="192049" spans="68:68" customFormat="1">
      <c r="BP192049" s="90"/>
    </row>
    <row r="192050" spans="68:68" customFormat="1">
      <c r="BP192050" s="90"/>
    </row>
    <row r="192051" spans="68:68" customFormat="1">
      <c r="BP192051" s="90"/>
    </row>
    <row r="192052" spans="68:68" customFormat="1">
      <c r="BP192052" s="90"/>
    </row>
    <row r="192053" spans="68:68" customFormat="1">
      <c r="BP192053" s="90"/>
    </row>
    <row r="192054" spans="68:68" customFormat="1">
      <c r="BP192054" s="90"/>
    </row>
    <row r="192055" spans="68:68" customFormat="1">
      <c r="BP192055" s="90"/>
    </row>
    <row r="192056" spans="68:68" customFormat="1">
      <c r="BP192056" s="90"/>
    </row>
    <row r="192057" spans="68:68" customFormat="1">
      <c r="BP192057" s="90"/>
    </row>
    <row r="192058" spans="68:68" customFormat="1">
      <c r="BP192058" s="90"/>
    </row>
    <row r="192059" spans="68:68" customFormat="1">
      <c r="BP192059" s="90"/>
    </row>
    <row r="192060" spans="68:68" customFormat="1">
      <c r="BP192060" s="90"/>
    </row>
    <row r="192061" spans="68:68" customFormat="1">
      <c r="BP192061" s="90"/>
    </row>
    <row r="192062" spans="68:68" customFormat="1">
      <c r="BP192062" s="90"/>
    </row>
    <row r="192063" spans="68:68" customFormat="1">
      <c r="BP192063" s="90"/>
    </row>
    <row r="192064" spans="68:68" customFormat="1">
      <c r="BP192064" s="90"/>
    </row>
    <row r="192065" spans="68:68" customFormat="1">
      <c r="BP192065" s="90"/>
    </row>
    <row r="192066" spans="68:68" customFormat="1">
      <c r="BP192066" s="90"/>
    </row>
    <row r="192067" spans="68:68" customFormat="1">
      <c r="BP192067" s="90"/>
    </row>
    <row r="192068" spans="68:68" customFormat="1">
      <c r="BP192068" s="90"/>
    </row>
    <row r="192069" spans="68:68" customFormat="1">
      <c r="BP192069" s="90"/>
    </row>
    <row r="192070" spans="68:68" customFormat="1">
      <c r="BP192070" s="90"/>
    </row>
    <row r="192071" spans="68:68" customFormat="1">
      <c r="BP192071" s="90"/>
    </row>
    <row r="192072" spans="68:68" customFormat="1">
      <c r="BP192072" s="90"/>
    </row>
    <row r="192073" spans="68:68" customFormat="1">
      <c r="BP192073" s="90"/>
    </row>
    <row r="192074" spans="68:68" customFormat="1">
      <c r="BP192074" s="90"/>
    </row>
    <row r="192075" spans="68:68" customFormat="1">
      <c r="BP192075" s="90"/>
    </row>
    <row r="192076" spans="68:68" customFormat="1">
      <c r="BP192076" s="90"/>
    </row>
    <row r="192077" spans="68:68" customFormat="1">
      <c r="BP192077" s="90"/>
    </row>
    <row r="192078" spans="68:68" customFormat="1">
      <c r="BP192078" s="90"/>
    </row>
    <row r="192079" spans="68:68" customFormat="1">
      <c r="BP192079" s="90"/>
    </row>
    <row r="192080" spans="68:68" customFormat="1">
      <c r="BP192080" s="90"/>
    </row>
    <row r="192081" spans="68:68" customFormat="1">
      <c r="BP192081" s="90"/>
    </row>
    <row r="192082" spans="68:68" customFormat="1">
      <c r="BP192082" s="90"/>
    </row>
    <row r="192083" spans="68:68" customFormat="1">
      <c r="BP192083" s="90"/>
    </row>
    <row r="192084" spans="68:68" customFormat="1">
      <c r="BP192084" s="90"/>
    </row>
    <row r="192085" spans="68:68" customFormat="1">
      <c r="BP192085" s="90"/>
    </row>
    <row r="192086" spans="68:68" customFormat="1">
      <c r="BP192086" s="90"/>
    </row>
    <row r="192087" spans="68:68" customFormat="1">
      <c r="BP192087" s="90"/>
    </row>
    <row r="192088" spans="68:68" customFormat="1">
      <c r="BP192088" s="90"/>
    </row>
    <row r="192089" spans="68:68" customFormat="1">
      <c r="BP192089" s="90"/>
    </row>
    <row r="192090" spans="68:68" customFormat="1">
      <c r="BP192090" s="90"/>
    </row>
    <row r="192091" spans="68:68" customFormat="1">
      <c r="BP192091" s="90"/>
    </row>
    <row r="192092" spans="68:68" customFormat="1">
      <c r="BP192092" s="90"/>
    </row>
    <row r="192093" spans="68:68" customFormat="1">
      <c r="BP192093" s="90"/>
    </row>
    <row r="192094" spans="68:68" customFormat="1">
      <c r="BP192094" s="90"/>
    </row>
    <row r="192095" spans="68:68" customFormat="1">
      <c r="BP192095" s="90"/>
    </row>
    <row r="192096" spans="68:68" customFormat="1">
      <c r="BP192096" s="90"/>
    </row>
    <row r="192097" spans="68:68" customFormat="1">
      <c r="BP192097" s="90"/>
    </row>
    <row r="192098" spans="68:68" customFormat="1">
      <c r="BP192098" s="90"/>
    </row>
    <row r="192099" spans="68:68" customFormat="1">
      <c r="BP192099" s="90"/>
    </row>
    <row r="192100" spans="68:68" customFormat="1">
      <c r="BP192100" s="90"/>
    </row>
    <row r="192101" spans="68:68" customFormat="1">
      <c r="BP192101" s="90"/>
    </row>
    <row r="192102" spans="68:68" customFormat="1">
      <c r="BP192102" s="90"/>
    </row>
    <row r="192103" spans="68:68" customFormat="1">
      <c r="BP192103" s="90"/>
    </row>
    <row r="192104" spans="68:68" customFormat="1">
      <c r="BP192104" s="90"/>
    </row>
    <row r="192105" spans="68:68" customFormat="1">
      <c r="BP192105" s="90"/>
    </row>
    <row r="192106" spans="68:68" customFormat="1">
      <c r="BP192106" s="90"/>
    </row>
    <row r="192107" spans="68:68" customFormat="1">
      <c r="BP192107" s="90"/>
    </row>
    <row r="192108" spans="68:68" customFormat="1">
      <c r="BP192108" s="90"/>
    </row>
    <row r="192109" spans="68:68" customFormat="1">
      <c r="BP192109" s="90"/>
    </row>
    <row r="192110" spans="68:68" customFormat="1">
      <c r="BP192110" s="90"/>
    </row>
    <row r="192111" spans="68:68" customFormat="1">
      <c r="BP192111" s="90"/>
    </row>
    <row r="192112" spans="68:68" customFormat="1">
      <c r="BP192112" s="90"/>
    </row>
    <row r="192113" spans="68:68" customFormat="1">
      <c r="BP192113" s="90"/>
    </row>
    <row r="192114" spans="68:68" customFormat="1">
      <c r="BP192114" s="90"/>
    </row>
    <row r="192115" spans="68:68" customFormat="1">
      <c r="BP192115" s="90"/>
    </row>
    <row r="192116" spans="68:68" customFormat="1">
      <c r="BP192116" s="90"/>
    </row>
    <row r="192117" spans="68:68" customFormat="1">
      <c r="BP192117" s="90"/>
    </row>
    <row r="192118" spans="68:68" customFormat="1">
      <c r="BP192118" s="90"/>
    </row>
    <row r="192119" spans="68:68" customFormat="1">
      <c r="BP192119" s="90"/>
    </row>
    <row r="192120" spans="68:68" customFormat="1">
      <c r="BP192120" s="90"/>
    </row>
    <row r="192121" spans="68:68" customFormat="1">
      <c r="BP192121" s="90"/>
    </row>
    <row r="192122" spans="68:68" customFormat="1">
      <c r="BP192122" s="90"/>
    </row>
    <row r="192123" spans="68:68" customFormat="1">
      <c r="BP192123" s="90"/>
    </row>
    <row r="192124" spans="68:68" customFormat="1">
      <c r="BP192124" s="90"/>
    </row>
    <row r="192125" spans="68:68" customFormat="1">
      <c r="BP192125" s="90"/>
    </row>
    <row r="192126" spans="68:68" customFormat="1">
      <c r="BP192126" s="90"/>
    </row>
    <row r="192127" spans="68:68" customFormat="1">
      <c r="BP192127" s="90"/>
    </row>
    <row r="192128" spans="68:68" customFormat="1">
      <c r="BP192128" s="90"/>
    </row>
    <row r="192129" spans="68:68" customFormat="1">
      <c r="BP192129" s="90"/>
    </row>
    <row r="192130" spans="68:68" customFormat="1">
      <c r="BP192130" s="90"/>
    </row>
    <row r="192131" spans="68:68" customFormat="1">
      <c r="BP192131" s="90"/>
    </row>
    <row r="192132" spans="68:68" customFormat="1">
      <c r="BP192132" s="90"/>
    </row>
    <row r="192133" spans="68:68" customFormat="1">
      <c r="BP192133" s="90"/>
    </row>
    <row r="192134" spans="68:68" customFormat="1">
      <c r="BP192134" s="90"/>
    </row>
    <row r="192135" spans="68:68" customFormat="1">
      <c r="BP192135" s="90"/>
    </row>
    <row r="192136" spans="68:68" customFormat="1">
      <c r="BP192136" s="90"/>
    </row>
    <row r="192137" spans="68:68" customFormat="1">
      <c r="BP192137" s="90"/>
    </row>
    <row r="192138" spans="68:68" customFormat="1">
      <c r="BP192138" s="90"/>
    </row>
    <row r="192139" spans="68:68" customFormat="1">
      <c r="BP192139" s="90"/>
    </row>
    <row r="192140" spans="68:68" customFormat="1">
      <c r="BP192140" s="90"/>
    </row>
    <row r="192141" spans="68:68" customFormat="1">
      <c r="BP192141" s="90"/>
    </row>
    <row r="192142" spans="68:68" customFormat="1">
      <c r="BP192142" s="90"/>
    </row>
    <row r="192143" spans="68:68" customFormat="1">
      <c r="BP192143" s="90"/>
    </row>
    <row r="192144" spans="68:68" customFormat="1">
      <c r="BP192144" s="90"/>
    </row>
    <row r="192145" spans="68:68" customFormat="1">
      <c r="BP192145" s="90"/>
    </row>
    <row r="192146" spans="68:68" customFormat="1">
      <c r="BP192146" s="90"/>
    </row>
    <row r="192147" spans="68:68" customFormat="1">
      <c r="BP192147" s="90"/>
    </row>
    <row r="192148" spans="68:68" customFormat="1">
      <c r="BP192148" s="90"/>
    </row>
    <row r="192149" spans="68:68" customFormat="1">
      <c r="BP192149" s="90"/>
    </row>
    <row r="192150" spans="68:68" customFormat="1">
      <c r="BP192150" s="90"/>
    </row>
    <row r="192151" spans="68:68" customFormat="1">
      <c r="BP192151" s="90"/>
    </row>
    <row r="192152" spans="68:68" customFormat="1">
      <c r="BP192152" s="90"/>
    </row>
    <row r="192153" spans="68:68" customFormat="1">
      <c r="BP192153" s="90"/>
    </row>
    <row r="192154" spans="68:68" customFormat="1">
      <c r="BP192154" s="90"/>
    </row>
    <row r="192155" spans="68:68" customFormat="1">
      <c r="BP192155" s="90"/>
    </row>
    <row r="192156" spans="68:68" customFormat="1">
      <c r="BP192156" s="90"/>
    </row>
    <row r="192157" spans="68:68" customFormat="1">
      <c r="BP192157" s="90"/>
    </row>
    <row r="192158" spans="68:68" customFormat="1">
      <c r="BP192158" s="90"/>
    </row>
    <row r="192159" spans="68:68" customFormat="1">
      <c r="BP192159" s="90"/>
    </row>
    <row r="192160" spans="68:68" customFormat="1">
      <c r="BP192160" s="90"/>
    </row>
    <row r="192161" spans="68:68" customFormat="1">
      <c r="BP192161" s="90"/>
    </row>
    <row r="192162" spans="68:68" customFormat="1">
      <c r="BP192162" s="90"/>
    </row>
    <row r="192163" spans="68:68" customFormat="1">
      <c r="BP192163" s="90"/>
    </row>
    <row r="192164" spans="68:68" customFormat="1">
      <c r="BP192164" s="90"/>
    </row>
    <row r="192165" spans="68:68" customFormat="1">
      <c r="BP192165" s="90"/>
    </row>
    <row r="192166" spans="68:68" customFormat="1">
      <c r="BP192166" s="90"/>
    </row>
    <row r="192167" spans="68:68" customFormat="1">
      <c r="BP192167" s="90"/>
    </row>
    <row r="192168" spans="68:68" customFormat="1">
      <c r="BP192168" s="90"/>
    </row>
    <row r="192169" spans="68:68" customFormat="1">
      <c r="BP192169" s="90"/>
    </row>
    <row r="192170" spans="68:68" customFormat="1">
      <c r="BP192170" s="90"/>
    </row>
    <row r="192171" spans="68:68" customFormat="1">
      <c r="BP192171" s="90"/>
    </row>
    <row r="192172" spans="68:68" customFormat="1">
      <c r="BP192172" s="90"/>
    </row>
    <row r="192173" spans="68:68" customFormat="1">
      <c r="BP192173" s="90"/>
    </row>
    <row r="192174" spans="68:68" customFormat="1">
      <c r="BP192174" s="90"/>
    </row>
    <row r="192175" spans="68:68" customFormat="1">
      <c r="BP192175" s="90"/>
    </row>
    <row r="192176" spans="68:68" customFormat="1">
      <c r="BP192176" s="90"/>
    </row>
    <row r="192177" spans="68:68" customFormat="1">
      <c r="BP192177" s="90"/>
    </row>
    <row r="192178" spans="68:68" customFormat="1">
      <c r="BP192178" s="90"/>
    </row>
    <row r="192179" spans="68:68" customFormat="1">
      <c r="BP192179" s="90"/>
    </row>
    <row r="192180" spans="68:68" customFormat="1">
      <c r="BP192180" s="90"/>
    </row>
    <row r="192181" spans="68:68" customFormat="1">
      <c r="BP192181" s="90"/>
    </row>
    <row r="192182" spans="68:68" customFormat="1">
      <c r="BP192182" s="90"/>
    </row>
    <row r="192183" spans="68:68" customFormat="1">
      <c r="BP192183" s="90"/>
    </row>
    <row r="192184" spans="68:68" customFormat="1">
      <c r="BP192184" s="90"/>
    </row>
    <row r="192185" spans="68:68" customFormat="1">
      <c r="BP192185" s="90"/>
    </row>
    <row r="192186" spans="68:68" customFormat="1">
      <c r="BP192186" s="90"/>
    </row>
    <row r="192187" spans="68:68" customFormat="1">
      <c r="BP192187" s="90"/>
    </row>
    <row r="192188" spans="68:68" customFormat="1">
      <c r="BP192188" s="90"/>
    </row>
    <row r="192189" spans="68:68" customFormat="1">
      <c r="BP192189" s="90"/>
    </row>
    <row r="192190" spans="68:68" customFormat="1">
      <c r="BP192190" s="90"/>
    </row>
    <row r="192191" spans="68:68" customFormat="1">
      <c r="BP192191" s="90"/>
    </row>
    <row r="192192" spans="68:68" customFormat="1">
      <c r="BP192192" s="90"/>
    </row>
    <row r="192193" spans="68:68" customFormat="1">
      <c r="BP192193" s="90"/>
    </row>
    <row r="192194" spans="68:68" customFormat="1">
      <c r="BP192194" s="90"/>
    </row>
    <row r="192195" spans="68:68" customFormat="1">
      <c r="BP192195" s="90"/>
    </row>
    <row r="192196" spans="68:68" customFormat="1">
      <c r="BP192196" s="90"/>
    </row>
    <row r="192197" spans="68:68" customFormat="1">
      <c r="BP192197" s="90"/>
    </row>
    <row r="192198" spans="68:68" customFormat="1">
      <c r="BP192198" s="90"/>
    </row>
    <row r="192199" spans="68:68" customFormat="1">
      <c r="BP192199" s="90"/>
    </row>
    <row r="192200" spans="68:68" customFormat="1">
      <c r="BP192200" s="90"/>
    </row>
    <row r="192201" spans="68:68" customFormat="1">
      <c r="BP192201" s="90"/>
    </row>
    <row r="192202" spans="68:68" customFormat="1">
      <c r="BP192202" s="90"/>
    </row>
    <row r="192203" spans="68:68" customFormat="1">
      <c r="BP192203" s="90"/>
    </row>
    <row r="192204" spans="68:68" customFormat="1">
      <c r="BP192204" s="90"/>
    </row>
    <row r="192205" spans="68:68" customFormat="1">
      <c r="BP192205" s="90"/>
    </row>
    <row r="192206" spans="68:68" customFormat="1">
      <c r="BP192206" s="90"/>
    </row>
    <row r="192207" spans="68:68" customFormat="1">
      <c r="BP192207" s="90"/>
    </row>
    <row r="192208" spans="68:68" customFormat="1">
      <c r="BP192208" s="90"/>
    </row>
    <row r="192209" spans="68:68" customFormat="1">
      <c r="BP192209" s="90"/>
    </row>
    <row r="192210" spans="68:68" customFormat="1">
      <c r="BP192210" s="90"/>
    </row>
    <row r="192211" spans="68:68" customFormat="1">
      <c r="BP192211" s="90"/>
    </row>
    <row r="192212" spans="68:68" customFormat="1">
      <c r="BP192212" s="90"/>
    </row>
    <row r="192213" spans="68:68" customFormat="1">
      <c r="BP192213" s="90"/>
    </row>
    <row r="192214" spans="68:68" customFormat="1">
      <c r="BP192214" s="90"/>
    </row>
    <row r="192215" spans="68:68" customFormat="1">
      <c r="BP192215" s="90"/>
    </row>
    <row r="192216" spans="68:68" customFormat="1">
      <c r="BP192216" s="90"/>
    </row>
    <row r="192217" spans="68:68" customFormat="1">
      <c r="BP192217" s="90"/>
    </row>
    <row r="192218" spans="68:68" customFormat="1">
      <c r="BP192218" s="90"/>
    </row>
    <row r="192219" spans="68:68" customFormat="1">
      <c r="BP192219" s="90"/>
    </row>
    <row r="192220" spans="68:68" customFormat="1">
      <c r="BP192220" s="90"/>
    </row>
    <row r="192221" spans="68:68" customFormat="1">
      <c r="BP192221" s="90"/>
    </row>
    <row r="192222" spans="68:68" customFormat="1">
      <c r="BP192222" s="90"/>
    </row>
    <row r="192223" spans="68:68" customFormat="1">
      <c r="BP192223" s="90"/>
    </row>
    <row r="192224" spans="68:68" customFormat="1">
      <c r="BP192224" s="90"/>
    </row>
    <row r="192225" spans="68:68" customFormat="1">
      <c r="BP192225" s="90"/>
    </row>
    <row r="192226" spans="68:68" customFormat="1">
      <c r="BP192226" s="90"/>
    </row>
    <row r="192227" spans="68:68" customFormat="1">
      <c r="BP192227" s="90"/>
    </row>
    <row r="192228" spans="68:68" customFormat="1">
      <c r="BP192228" s="90"/>
    </row>
    <row r="192229" spans="68:68" customFormat="1">
      <c r="BP192229" s="90"/>
    </row>
    <row r="192230" spans="68:68" customFormat="1">
      <c r="BP192230" s="90"/>
    </row>
    <row r="192231" spans="68:68" customFormat="1">
      <c r="BP192231" s="90"/>
    </row>
    <row r="192232" spans="68:68" customFormat="1">
      <c r="BP192232" s="90"/>
    </row>
    <row r="192233" spans="68:68" customFormat="1">
      <c r="BP192233" s="90"/>
    </row>
    <row r="192234" spans="68:68" customFormat="1">
      <c r="BP192234" s="90"/>
    </row>
    <row r="192235" spans="68:68" customFormat="1">
      <c r="BP192235" s="90"/>
    </row>
    <row r="192236" spans="68:68" customFormat="1">
      <c r="BP192236" s="90"/>
    </row>
    <row r="192237" spans="68:68" customFormat="1">
      <c r="BP192237" s="90"/>
    </row>
    <row r="192238" spans="68:68" customFormat="1">
      <c r="BP192238" s="90"/>
    </row>
    <row r="192239" spans="68:68" customFormat="1">
      <c r="BP192239" s="90"/>
    </row>
    <row r="192240" spans="68:68" customFormat="1">
      <c r="BP192240" s="90"/>
    </row>
    <row r="192241" spans="68:68" customFormat="1">
      <c r="BP192241" s="90"/>
    </row>
    <row r="192242" spans="68:68" customFormat="1">
      <c r="BP192242" s="90"/>
    </row>
    <row r="192243" spans="68:68" customFormat="1">
      <c r="BP192243" s="90"/>
    </row>
    <row r="192244" spans="68:68" customFormat="1">
      <c r="BP192244" s="90"/>
    </row>
    <row r="192245" spans="68:68" customFormat="1">
      <c r="BP192245" s="90"/>
    </row>
    <row r="192246" spans="68:68" customFormat="1">
      <c r="BP192246" s="90"/>
    </row>
    <row r="192247" spans="68:68" customFormat="1">
      <c r="BP192247" s="90"/>
    </row>
    <row r="192248" spans="68:68" customFormat="1">
      <c r="BP192248" s="90"/>
    </row>
    <row r="192249" spans="68:68" customFormat="1">
      <c r="BP192249" s="90"/>
    </row>
    <row r="192250" spans="68:68" customFormat="1">
      <c r="BP192250" s="90"/>
    </row>
    <row r="192251" spans="68:68" customFormat="1">
      <c r="BP192251" s="90"/>
    </row>
    <row r="192252" spans="68:68" customFormat="1">
      <c r="BP192252" s="90"/>
    </row>
    <row r="192253" spans="68:68" customFormat="1">
      <c r="BP192253" s="90"/>
    </row>
    <row r="192254" spans="68:68" customFormat="1">
      <c r="BP192254" s="90"/>
    </row>
    <row r="192255" spans="68:68" customFormat="1">
      <c r="BP192255" s="90"/>
    </row>
    <row r="192256" spans="68:68" customFormat="1">
      <c r="BP192256" s="90"/>
    </row>
    <row r="192257" spans="68:68" customFormat="1">
      <c r="BP192257" s="90"/>
    </row>
    <row r="192258" spans="68:68" customFormat="1">
      <c r="BP192258" s="90"/>
    </row>
    <row r="192259" spans="68:68" customFormat="1">
      <c r="BP192259" s="90"/>
    </row>
    <row r="192260" spans="68:68" customFormat="1">
      <c r="BP192260" s="90"/>
    </row>
    <row r="192261" spans="68:68" customFormat="1">
      <c r="BP192261" s="90"/>
    </row>
    <row r="192262" spans="68:68" customFormat="1">
      <c r="BP192262" s="90"/>
    </row>
    <row r="192263" spans="68:68" customFormat="1">
      <c r="BP192263" s="90"/>
    </row>
    <row r="192264" spans="68:68" customFormat="1">
      <c r="BP192264" s="90"/>
    </row>
    <row r="192265" spans="68:68" customFormat="1">
      <c r="BP192265" s="90"/>
    </row>
    <row r="192266" spans="68:68" customFormat="1">
      <c r="BP192266" s="90"/>
    </row>
    <row r="192267" spans="68:68" customFormat="1">
      <c r="BP192267" s="90"/>
    </row>
    <row r="192268" spans="68:68" customFormat="1">
      <c r="BP192268" s="90"/>
    </row>
    <row r="192269" spans="68:68" customFormat="1">
      <c r="BP192269" s="90"/>
    </row>
    <row r="192270" spans="68:68" customFormat="1">
      <c r="BP192270" s="90"/>
    </row>
    <row r="192271" spans="68:68" customFormat="1">
      <c r="BP192271" s="90"/>
    </row>
    <row r="192272" spans="68:68" customFormat="1">
      <c r="BP192272" s="90"/>
    </row>
    <row r="192273" spans="68:68" customFormat="1">
      <c r="BP192273" s="90"/>
    </row>
    <row r="192274" spans="68:68" customFormat="1">
      <c r="BP192274" s="90"/>
    </row>
    <row r="192275" spans="68:68" customFormat="1">
      <c r="BP192275" s="90"/>
    </row>
    <row r="192276" spans="68:68" customFormat="1">
      <c r="BP192276" s="90"/>
    </row>
    <row r="192277" spans="68:68" customFormat="1">
      <c r="BP192277" s="90"/>
    </row>
    <row r="192278" spans="68:68" customFormat="1">
      <c r="BP192278" s="90"/>
    </row>
    <row r="192279" spans="68:68" customFormat="1">
      <c r="BP192279" s="90"/>
    </row>
    <row r="192280" spans="68:68" customFormat="1">
      <c r="BP192280" s="90"/>
    </row>
    <row r="192281" spans="68:68" customFormat="1">
      <c r="BP192281" s="90"/>
    </row>
    <row r="192282" spans="68:68" customFormat="1">
      <c r="BP192282" s="90"/>
    </row>
    <row r="192283" spans="68:68" customFormat="1">
      <c r="BP192283" s="90"/>
    </row>
    <row r="192284" spans="68:68" customFormat="1">
      <c r="BP192284" s="90"/>
    </row>
    <row r="192285" spans="68:68" customFormat="1">
      <c r="BP192285" s="90"/>
    </row>
    <row r="192286" spans="68:68" customFormat="1">
      <c r="BP192286" s="90"/>
    </row>
    <row r="192287" spans="68:68" customFormat="1">
      <c r="BP192287" s="90"/>
    </row>
    <row r="192288" spans="68:68" customFormat="1">
      <c r="BP192288" s="90"/>
    </row>
    <row r="192289" spans="68:68" customFormat="1">
      <c r="BP192289" s="90"/>
    </row>
    <row r="192290" spans="68:68" customFormat="1">
      <c r="BP192290" s="90"/>
    </row>
    <row r="192291" spans="68:68" customFormat="1">
      <c r="BP192291" s="90"/>
    </row>
    <row r="192292" spans="68:68" customFormat="1">
      <c r="BP192292" s="90"/>
    </row>
    <row r="192293" spans="68:68" customFormat="1">
      <c r="BP192293" s="90"/>
    </row>
    <row r="192294" spans="68:68" customFormat="1">
      <c r="BP192294" s="90"/>
    </row>
    <row r="192295" spans="68:68" customFormat="1">
      <c r="BP192295" s="90"/>
    </row>
    <row r="192296" spans="68:68" customFormat="1">
      <c r="BP192296" s="90"/>
    </row>
    <row r="192297" spans="68:68" customFormat="1">
      <c r="BP192297" s="90"/>
    </row>
    <row r="192298" spans="68:68" customFormat="1">
      <c r="BP192298" s="90"/>
    </row>
    <row r="192299" spans="68:68" customFormat="1">
      <c r="BP192299" s="90"/>
    </row>
    <row r="192300" spans="68:68" customFormat="1">
      <c r="BP192300" s="90"/>
    </row>
    <row r="192301" spans="68:68" customFormat="1">
      <c r="BP192301" s="90"/>
    </row>
    <row r="192302" spans="68:68" customFormat="1">
      <c r="BP192302" s="90"/>
    </row>
    <row r="192303" spans="68:68" customFormat="1">
      <c r="BP192303" s="90"/>
    </row>
    <row r="192304" spans="68:68" customFormat="1">
      <c r="BP192304" s="90"/>
    </row>
    <row r="192305" spans="68:68" customFormat="1">
      <c r="BP192305" s="90"/>
    </row>
    <row r="192306" spans="68:68" customFormat="1">
      <c r="BP192306" s="90"/>
    </row>
    <row r="192307" spans="68:68" customFormat="1">
      <c r="BP192307" s="90"/>
    </row>
    <row r="192308" spans="68:68" customFormat="1">
      <c r="BP192308" s="90"/>
    </row>
    <row r="192309" spans="68:68" customFormat="1">
      <c r="BP192309" s="90"/>
    </row>
    <row r="192310" spans="68:68" customFormat="1">
      <c r="BP192310" s="90"/>
    </row>
    <row r="192311" spans="68:68" customFormat="1">
      <c r="BP192311" s="90"/>
    </row>
    <row r="192312" spans="68:68" customFormat="1">
      <c r="BP192312" s="90"/>
    </row>
    <row r="192313" spans="68:68" customFormat="1">
      <c r="BP192313" s="90"/>
    </row>
    <row r="192314" spans="68:68" customFormat="1">
      <c r="BP192314" s="90"/>
    </row>
    <row r="192315" spans="68:68" customFormat="1">
      <c r="BP192315" s="90"/>
    </row>
    <row r="192316" spans="68:68" customFormat="1">
      <c r="BP192316" s="90"/>
    </row>
    <row r="192317" spans="68:68" customFormat="1">
      <c r="BP192317" s="90"/>
    </row>
    <row r="192318" spans="68:68" customFormat="1">
      <c r="BP192318" s="90"/>
    </row>
    <row r="192319" spans="68:68" customFormat="1">
      <c r="BP192319" s="90"/>
    </row>
    <row r="192320" spans="68:68" customFormat="1">
      <c r="BP192320" s="90"/>
    </row>
    <row r="192321" spans="68:68" customFormat="1">
      <c r="BP192321" s="90"/>
    </row>
    <row r="192322" spans="68:68" customFormat="1">
      <c r="BP192322" s="90"/>
    </row>
    <row r="192323" spans="68:68" customFormat="1">
      <c r="BP192323" s="90"/>
    </row>
    <row r="192324" spans="68:68" customFormat="1">
      <c r="BP192324" s="90"/>
    </row>
    <row r="192325" spans="68:68" customFormat="1">
      <c r="BP192325" s="90"/>
    </row>
    <row r="192326" spans="68:68" customFormat="1">
      <c r="BP192326" s="90"/>
    </row>
    <row r="192327" spans="68:68" customFormat="1">
      <c r="BP192327" s="90"/>
    </row>
    <row r="192328" spans="68:68" customFormat="1">
      <c r="BP192328" s="90"/>
    </row>
    <row r="192329" spans="68:68" customFormat="1">
      <c r="BP192329" s="90"/>
    </row>
    <row r="192330" spans="68:68" customFormat="1">
      <c r="BP192330" s="90"/>
    </row>
    <row r="192331" spans="68:68" customFormat="1">
      <c r="BP192331" s="90"/>
    </row>
    <row r="192332" spans="68:68" customFormat="1">
      <c r="BP192332" s="90"/>
    </row>
    <row r="192333" spans="68:68" customFormat="1">
      <c r="BP192333" s="90"/>
    </row>
    <row r="192334" spans="68:68" customFormat="1">
      <c r="BP192334" s="90"/>
    </row>
    <row r="192335" spans="68:68" customFormat="1">
      <c r="BP192335" s="90"/>
    </row>
    <row r="192336" spans="68:68" customFormat="1">
      <c r="BP192336" s="90"/>
    </row>
    <row r="192337" spans="68:68" customFormat="1">
      <c r="BP192337" s="90"/>
    </row>
    <row r="192338" spans="68:68" customFormat="1">
      <c r="BP192338" s="90"/>
    </row>
    <row r="192339" spans="68:68" customFormat="1">
      <c r="BP192339" s="90"/>
    </row>
    <row r="192340" spans="68:68" customFormat="1">
      <c r="BP192340" s="90"/>
    </row>
    <row r="192341" spans="68:68" customFormat="1">
      <c r="BP192341" s="90"/>
    </row>
    <row r="192342" spans="68:68" customFormat="1">
      <c r="BP192342" s="90"/>
    </row>
    <row r="192343" spans="68:68" customFormat="1">
      <c r="BP192343" s="90"/>
    </row>
    <row r="192344" spans="68:68" customFormat="1">
      <c r="BP192344" s="90"/>
    </row>
    <row r="192345" spans="68:68" customFormat="1">
      <c r="BP192345" s="90"/>
    </row>
    <row r="192346" spans="68:68" customFormat="1">
      <c r="BP192346" s="90"/>
    </row>
    <row r="192347" spans="68:68" customFormat="1">
      <c r="BP192347" s="90"/>
    </row>
    <row r="192348" spans="68:68" customFormat="1">
      <c r="BP192348" s="90"/>
    </row>
    <row r="192349" spans="68:68" customFormat="1">
      <c r="BP192349" s="90"/>
    </row>
    <row r="192350" spans="68:68" customFormat="1">
      <c r="BP192350" s="90"/>
    </row>
    <row r="192351" spans="68:68" customFormat="1">
      <c r="BP192351" s="90"/>
    </row>
    <row r="192352" spans="68:68" customFormat="1">
      <c r="BP192352" s="90"/>
    </row>
    <row r="192353" spans="68:68" customFormat="1">
      <c r="BP192353" s="90"/>
    </row>
    <row r="192354" spans="68:68" customFormat="1">
      <c r="BP192354" s="90"/>
    </row>
    <row r="192355" spans="68:68" customFormat="1">
      <c r="BP192355" s="90"/>
    </row>
    <row r="192356" spans="68:68" customFormat="1">
      <c r="BP192356" s="90"/>
    </row>
    <row r="192357" spans="68:68" customFormat="1">
      <c r="BP192357" s="90"/>
    </row>
    <row r="192358" spans="68:68" customFormat="1">
      <c r="BP192358" s="90"/>
    </row>
    <row r="192359" spans="68:68" customFormat="1">
      <c r="BP192359" s="90"/>
    </row>
    <row r="192360" spans="68:68" customFormat="1">
      <c r="BP192360" s="90"/>
    </row>
    <row r="192361" spans="68:68" customFormat="1">
      <c r="BP192361" s="90"/>
    </row>
    <row r="192362" spans="68:68" customFormat="1">
      <c r="BP192362" s="90"/>
    </row>
    <row r="192363" spans="68:68" customFormat="1">
      <c r="BP192363" s="90"/>
    </row>
    <row r="192364" spans="68:68" customFormat="1">
      <c r="BP192364" s="90"/>
    </row>
    <row r="192365" spans="68:68" customFormat="1">
      <c r="BP192365" s="90"/>
    </row>
    <row r="192366" spans="68:68" customFormat="1">
      <c r="BP192366" s="90"/>
    </row>
    <row r="192367" spans="68:68" customFormat="1">
      <c r="BP192367" s="90"/>
    </row>
    <row r="192368" spans="68:68" customFormat="1">
      <c r="BP192368" s="90"/>
    </row>
    <row r="192369" spans="68:68" customFormat="1">
      <c r="BP192369" s="90"/>
    </row>
    <row r="192370" spans="68:68" customFormat="1">
      <c r="BP192370" s="90"/>
    </row>
    <row r="192371" spans="68:68" customFormat="1">
      <c r="BP192371" s="90"/>
    </row>
    <row r="192372" spans="68:68" customFormat="1">
      <c r="BP192372" s="90"/>
    </row>
    <row r="192373" spans="68:68" customFormat="1">
      <c r="BP192373" s="90"/>
    </row>
    <row r="192374" spans="68:68" customFormat="1">
      <c r="BP192374" s="90"/>
    </row>
    <row r="192375" spans="68:68" customFormat="1">
      <c r="BP192375" s="90"/>
    </row>
    <row r="192376" spans="68:68" customFormat="1">
      <c r="BP192376" s="90"/>
    </row>
    <row r="192377" spans="68:68" customFormat="1">
      <c r="BP192377" s="90"/>
    </row>
    <row r="192378" spans="68:68" customFormat="1">
      <c r="BP192378" s="90"/>
    </row>
    <row r="192379" spans="68:68" customFormat="1">
      <c r="BP192379" s="90"/>
    </row>
    <row r="192380" spans="68:68" customFormat="1">
      <c r="BP192380" s="90"/>
    </row>
    <row r="192381" spans="68:68" customFormat="1">
      <c r="BP192381" s="90"/>
    </row>
    <row r="192382" spans="68:68" customFormat="1">
      <c r="BP192382" s="90"/>
    </row>
    <row r="192383" spans="68:68" customFormat="1">
      <c r="BP192383" s="90"/>
    </row>
    <row r="192384" spans="68:68" customFormat="1">
      <c r="BP192384" s="90"/>
    </row>
    <row r="192385" spans="68:68" customFormat="1">
      <c r="BP192385" s="90"/>
    </row>
    <row r="192386" spans="68:68" customFormat="1">
      <c r="BP192386" s="90"/>
    </row>
    <row r="192387" spans="68:68" customFormat="1">
      <c r="BP192387" s="90"/>
    </row>
    <row r="192388" spans="68:68" customFormat="1">
      <c r="BP192388" s="90"/>
    </row>
    <row r="192389" spans="68:68" customFormat="1">
      <c r="BP192389" s="90"/>
    </row>
    <row r="192390" spans="68:68" customFormat="1">
      <c r="BP192390" s="90"/>
    </row>
    <row r="192391" spans="68:68" customFormat="1">
      <c r="BP192391" s="90"/>
    </row>
    <row r="192392" spans="68:68" customFormat="1">
      <c r="BP192392" s="90"/>
    </row>
    <row r="192393" spans="68:68" customFormat="1">
      <c r="BP192393" s="90"/>
    </row>
    <row r="192394" spans="68:68" customFormat="1">
      <c r="BP192394" s="90"/>
    </row>
    <row r="192395" spans="68:68" customFormat="1">
      <c r="BP192395" s="90"/>
    </row>
    <row r="192396" spans="68:68" customFormat="1">
      <c r="BP192396" s="90"/>
    </row>
    <row r="192397" spans="68:68" customFormat="1">
      <c r="BP192397" s="90"/>
    </row>
    <row r="192398" spans="68:68" customFormat="1">
      <c r="BP192398" s="90"/>
    </row>
    <row r="192399" spans="68:68" customFormat="1">
      <c r="BP192399" s="90"/>
    </row>
    <row r="192400" spans="68:68" customFormat="1">
      <c r="BP192400" s="90"/>
    </row>
    <row r="192401" spans="68:68" customFormat="1">
      <c r="BP192401" s="90"/>
    </row>
    <row r="192402" spans="68:68" customFormat="1">
      <c r="BP192402" s="90"/>
    </row>
    <row r="192403" spans="68:68" customFormat="1">
      <c r="BP192403" s="90"/>
    </row>
    <row r="192404" spans="68:68" customFormat="1">
      <c r="BP192404" s="90"/>
    </row>
    <row r="192405" spans="68:68" customFormat="1">
      <c r="BP192405" s="90"/>
    </row>
    <row r="192406" spans="68:68" customFormat="1">
      <c r="BP192406" s="90"/>
    </row>
    <row r="192407" spans="68:68" customFormat="1">
      <c r="BP192407" s="90"/>
    </row>
    <row r="192408" spans="68:68" customFormat="1">
      <c r="BP192408" s="90"/>
    </row>
    <row r="192409" spans="68:68" customFormat="1">
      <c r="BP192409" s="90"/>
    </row>
    <row r="192410" spans="68:68" customFormat="1">
      <c r="BP192410" s="90"/>
    </row>
    <row r="192411" spans="68:68" customFormat="1">
      <c r="BP192411" s="90"/>
    </row>
    <row r="192412" spans="68:68" customFormat="1">
      <c r="BP192412" s="90"/>
    </row>
    <row r="192413" spans="68:68" customFormat="1">
      <c r="BP192413" s="90"/>
    </row>
    <row r="192414" spans="68:68" customFormat="1">
      <c r="BP192414" s="90"/>
    </row>
    <row r="192415" spans="68:68" customFormat="1">
      <c r="BP192415" s="90"/>
    </row>
    <row r="192416" spans="68:68" customFormat="1">
      <c r="BP192416" s="90"/>
    </row>
    <row r="192417" spans="68:68" customFormat="1">
      <c r="BP192417" s="90"/>
    </row>
    <row r="192418" spans="68:68" customFormat="1">
      <c r="BP192418" s="90"/>
    </row>
    <row r="192419" spans="68:68" customFormat="1">
      <c r="BP192419" s="90"/>
    </row>
    <row r="192420" spans="68:68" customFormat="1">
      <c r="BP192420" s="90"/>
    </row>
    <row r="192421" spans="68:68" customFormat="1">
      <c r="BP192421" s="90"/>
    </row>
    <row r="192422" spans="68:68" customFormat="1">
      <c r="BP192422" s="90"/>
    </row>
    <row r="192423" spans="68:68" customFormat="1">
      <c r="BP192423" s="90"/>
    </row>
    <row r="192424" spans="68:68" customFormat="1">
      <c r="BP192424" s="90"/>
    </row>
    <row r="192425" spans="68:68" customFormat="1">
      <c r="BP192425" s="90"/>
    </row>
    <row r="192426" spans="68:68" customFormat="1">
      <c r="BP192426" s="90"/>
    </row>
    <row r="192427" spans="68:68" customFormat="1">
      <c r="BP192427" s="90"/>
    </row>
    <row r="192428" spans="68:68" customFormat="1">
      <c r="BP192428" s="90"/>
    </row>
    <row r="192429" spans="68:68" customFormat="1">
      <c r="BP192429" s="90"/>
    </row>
    <row r="192430" spans="68:68" customFormat="1">
      <c r="BP192430" s="90"/>
    </row>
    <row r="192431" spans="68:68" customFormat="1">
      <c r="BP192431" s="90"/>
    </row>
    <row r="192432" spans="68:68" customFormat="1">
      <c r="BP192432" s="90"/>
    </row>
    <row r="192433" spans="68:68" customFormat="1">
      <c r="BP192433" s="90"/>
    </row>
    <row r="192434" spans="68:68" customFormat="1">
      <c r="BP192434" s="90"/>
    </row>
    <row r="192435" spans="68:68" customFormat="1">
      <c r="BP192435" s="90"/>
    </row>
    <row r="192436" spans="68:68" customFormat="1">
      <c r="BP192436" s="90"/>
    </row>
    <row r="192437" spans="68:68" customFormat="1">
      <c r="BP192437" s="90"/>
    </row>
    <row r="192438" spans="68:68" customFormat="1">
      <c r="BP192438" s="90"/>
    </row>
    <row r="192439" spans="68:68" customFormat="1">
      <c r="BP192439" s="90"/>
    </row>
    <row r="192440" spans="68:68" customFormat="1">
      <c r="BP192440" s="90"/>
    </row>
    <row r="192441" spans="68:68" customFormat="1">
      <c r="BP192441" s="90"/>
    </row>
    <row r="192442" spans="68:68" customFormat="1">
      <c r="BP192442" s="90"/>
    </row>
    <row r="192443" spans="68:68" customFormat="1">
      <c r="BP192443" s="90"/>
    </row>
    <row r="192444" spans="68:68" customFormat="1">
      <c r="BP192444" s="90"/>
    </row>
    <row r="192445" spans="68:68" customFormat="1">
      <c r="BP192445" s="90"/>
    </row>
    <row r="192446" spans="68:68" customFormat="1">
      <c r="BP192446" s="90"/>
    </row>
    <row r="192447" spans="68:68" customFormat="1">
      <c r="BP192447" s="90"/>
    </row>
    <row r="192448" spans="68:68" customFormat="1">
      <c r="BP192448" s="90"/>
    </row>
    <row r="192449" spans="68:68" customFormat="1">
      <c r="BP192449" s="90"/>
    </row>
    <row r="192450" spans="68:68" customFormat="1">
      <c r="BP192450" s="90"/>
    </row>
    <row r="192451" spans="68:68" customFormat="1">
      <c r="BP192451" s="90"/>
    </row>
    <row r="192452" spans="68:68" customFormat="1">
      <c r="BP192452" s="90"/>
    </row>
    <row r="192453" spans="68:68" customFormat="1">
      <c r="BP192453" s="90"/>
    </row>
    <row r="192454" spans="68:68" customFormat="1">
      <c r="BP192454" s="90"/>
    </row>
    <row r="192455" spans="68:68" customFormat="1">
      <c r="BP192455" s="90"/>
    </row>
    <row r="192456" spans="68:68" customFormat="1">
      <c r="BP192456" s="90"/>
    </row>
    <row r="192457" spans="68:68" customFormat="1">
      <c r="BP192457" s="90"/>
    </row>
    <row r="192458" spans="68:68" customFormat="1">
      <c r="BP192458" s="90"/>
    </row>
    <row r="192459" spans="68:68" customFormat="1">
      <c r="BP192459" s="90"/>
    </row>
    <row r="192460" spans="68:68" customFormat="1">
      <c r="BP192460" s="90"/>
    </row>
    <row r="192461" spans="68:68" customFormat="1">
      <c r="BP192461" s="90"/>
    </row>
    <row r="192462" spans="68:68" customFormat="1">
      <c r="BP192462" s="90"/>
    </row>
    <row r="192463" spans="68:68" customFormat="1">
      <c r="BP192463" s="90"/>
    </row>
    <row r="192464" spans="68:68" customFormat="1">
      <c r="BP192464" s="90"/>
    </row>
    <row r="192465" spans="68:68" customFormat="1">
      <c r="BP192465" s="90"/>
    </row>
    <row r="192466" spans="68:68" customFormat="1">
      <c r="BP192466" s="90"/>
    </row>
    <row r="192467" spans="68:68" customFormat="1">
      <c r="BP192467" s="90"/>
    </row>
    <row r="192468" spans="68:68" customFormat="1">
      <c r="BP192468" s="90"/>
    </row>
    <row r="192469" spans="68:68" customFormat="1">
      <c r="BP192469" s="90"/>
    </row>
    <row r="192470" spans="68:68" customFormat="1">
      <c r="BP192470" s="90"/>
    </row>
    <row r="192471" spans="68:68" customFormat="1">
      <c r="BP192471" s="90"/>
    </row>
    <row r="192472" spans="68:68" customFormat="1">
      <c r="BP192472" s="90"/>
    </row>
    <row r="192473" spans="68:68" customFormat="1">
      <c r="BP192473" s="90"/>
    </row>
    <row r="192474" spans="68:68" customFormat="1">
      <c r="BP192474" s="90"/>
    </row>
    <row r="192475" spans="68:68" customFormat="1">
      <c r="BP192475" s="90"/>
    </row>
    <row r="192476" spans="68:68" customFormat="1">
      <c r="BP192476" s="90"/>
    </row>
    <row r="192477" spans="68:68" customFormat="1">
      <c r="BP192477" s="90"/>
    </row>
    <row r="192478" spans="68:68" customFormat="1">
      <c r="BP192478" s="90"/>
    </row>
    <row r="192479" spans="68:68" customFormat="1">
      <c r="BP192479" s="90"/>
    </row>
    <row r="192480" spans="68:68" customFormat="1">
      <c r="BP192480" s="90"/>
    </row>
    <row r="192481" spans="68:68" customFormat="1">
      <c r="BP192481" s="90"/>
    </row>
    <row r="192482" spans="68:68" customFormat="1">
      <c r="BP192482" s="90"/>
    </row>
    <row r="192483" spans="68:68" customFormat="1">
      <c r="BP192483" s="90"/>
    </row>
    <row r="192484" spans="68:68" customFormat="1">
      <c r="BP192484" s="90"/>
    </row>
    <row r="192485" spans="68:68" customFormat="1">
      <c r="BP192485" s="90"/>
    </row>
    <row r="192486" spans="68:68" customFormat="1">
      <c r="BP192486" s="90"/>
    </row>
    <row r="192487" spans="68:68" customFormat="1">
      <c r="BP192487" s="90"/>
    </row>
    <row r="192488" spans="68:68" customFormat="1">
      <c r="BP192488" s="90"/>
    </row>
    <row r="192489" spans="68:68" customFormat="1">
      <c r="BP192489" s="90"/>
    </row>
    <row r="192490" spans="68:68" customFormat="1">
      <c r="BP192490" s="90"/>
    </row>
    <row r="192491" spans="68:68" customFormat="1">
      <c r="BP192491" s="90"/>
    </row>
    <row r="192492" spans="68:68" customFormat="1">
      <c r="BP192492" s="90"/>
    </row>
    <row r="192493" spans="68:68" customFormat="1">
      <c r="BP192493" s="90"/>
    </row>
    <row r="192494" spans="68:68" customFormat="1">
      <c r="BP192494" s="90"/>
    </row>
    <row r="192495" spans="68:68" customFormat="1">
      <c r="BP192495" s="90"/>
    </row>
    <row r="192496" spans="68:68" customFormat="1">
      <c r="BP192496" s="90"/>
    </row>
    <row r="192497" spans="68:68" customFormat="1">
      <c r="BP192497" s="90"/>
    </row>
    <row r="192498" spans="68:68" customFormat="1">
      <c r="BP192498" s="90"/>
    </row>
    <row r="192499" spans="68:68" customFormat="1">
      <c r="BP192499" s="90"/>
    </row>
    <row r="192500" spans="68:68" customFormat="1">
      <c r="BP192500" s="90"/>
    </row>
    <row r="192501" spans="68:68" customFormat="1">
      <c r="BP192501" s="90"/>
    </row>
    <row r="192502" spans="68:68" customFormat="1">
      <c r="BP192502" s="90"/>
    </row>
    <row r="192503" spans="68:68" customFormat="1">
      <c r="BP192503" s="90"/>
    </row>
    <row r="192504" spans="68:68" customFormat="1">
      <c r="BP192504" s="90"/>
    </row>
    <row r="192505" spans="68:68" customFormat="1">
      <c r="BP192505" s="90"/>
    </row>
    <row r="192506" spans="68:68" customFormat="1">
      <c r="BP192506" s="90"/>
    </row>
    <row r="192507" spans="68:68" customFormat="1">
      <c r="BP192507" s="90"/>
    </row>
    <row r="192508" spans="68:68" customFormat="1">
      <c r="BP192508" s="90"/>
    </row>
    <row r="192509" spans="68:68" customFormat="1">
      <c r="BP192509" s="90"/>
    </row>
    <row r="192510" spans="68:68" customFormat="1">
      <c r="BP192510" s="90"/>
    </row>
    <row r="192511" spans="68:68" customFormat="1">
      <c r="BP192511" s="90"/>
    </row>
    <row r="192512" spans="68:68" customFormat="1">
      <c r="BP192512" s="90"/>
    </row>
    <row r="192513" spans="68:68" customFormat="1">
      <c r="BP192513" s="90"/>
    </row>
    <row r="192514" spans="68:68" customFormat="1">
      <c r="BP192514" s="90"/>
    </row>
    <row r="192515" spans="68:68" customFormat="1">
      <c r="BP192515" s="90"/>
    </row>
    <row r="192516" spans="68:68" customFormat="1">
      <c r="BP192516" s="90"/>
    </row>
    <row r="192517" spans="68:68" customFormat="1">
      <c r="BP192517" s="90"/>
    </row>
    <row r="192518" spans="68:68" customFormat="1">
      <c r="BP192518" s="90"/>
    </row>
    <row r="192519" spans="68:68" customFormat="1">
      <c r="BP192519" s="90"/>
    </row>
    <row r="192520" spans="68:68" customFormat="1">
      <c r="BP192520" s="90"/>
    </row>
    <row r="192521" spans="68:68" customFormat="1">
      <c r="BP192521" s="90"/>
    </row>
    <row r="192522" spans="68:68" customFormat="1">
      <c r="BP192522" s="90"/>
    </row>
    <row r="192523" spans="68:68" customFormat="1">
      <c r="BP192523" s="90"/>
    </row>
    <row r="192524" spans="68:68" customFormat="1">
      <c r="BP192524" s="90"/>
    </row>
    <row r="192525" spans="68:68" customFormat="1">
      <c r="BP192525" s="90"/>
    </row>
    <row r="192526" spans="68:68" customFormat="1">
      <c r="BP192526" s="90"/>
    </row>
    <row r="192527" spans="68:68" customFormat="1">
      <c r="BP192527" s="90"/>
    </row>
    <row r="192528" spans="68:68" customFormat="1">
      <c r="BP192528" s="90"/>
    </row>
    <row r="192529" spans="68:68" customFormat="1">
      <c r="BP192529" s="90"/>
    </row>
    <row r="192530" spans="68:68" customFormat="1">
      <c r="BP192530" s="90"/>
    </row>
    <row r="192531" spans="68:68" customFormat="1">
      <c r="BP192531" s="90"/>
    </row>
    <row r="192532" spans="68:68" customFormat="1">
      <c r="BP192532" s="90"/>
    </row>
    <row r="192533" spans="68:68" customFormat="1">
      <c r="BP192533" s="90"/>
    </row>
    <row r="192534" spans="68:68" customFormat="1">
      <c r="BP192534" s="90"/>
    </row>
    <row r="192535" spans="68:68" customFormat="1">
      <c r="BP192535" s="90"/>
    </row>
    <row r="192536" spans="68:68" customFormat="1">
      <c r="BP192536" s="90"/>
    </row>
    <row r="192537" spans="68:68" customFormat="1">
      <c r="BP192537" s="90"/>
    </row>
    <row r="192538" spans="68:68" customFormat="1">
      <c r="BP192538" s="90"/>
    </row>
    <row r="192539" spans="68:68" customFormat="1">
      <c r="BP192539" s="90"/>
    </row>
    <row r="192540" spans="68:68" customFormat="1">
      <c r="BP192540" s="90"/>
    </row>
    <row r="192541" spans="68:68" customFormat="1">
      <c r="BP192541" s="90"/>
    </row>
    <row r="192542" spans="68:68" customFormat="1">
      <c r="BP192542" s="90"/>
    </row>
    <row r="192543" spans="68:68" customFormat="1">
      <c r="BP192543" s="90"/>
    </row>
    <row r="192544" spans="68:68" customFormat="1">
      <c r="BP192544" s="90"/>
    </row>
    <row r="192545" spans="68:68" customFormat="1">
      <c r="BP192545" s="90"/>
    </row>
    <row r="192546" spans="68:68" customFormat="1">
      <c r="BP192546" s="90"/>
    </row>
    <row r="192547" spans="68:68" customFormat="1">
      <c r="BP192547" s="90"/>
    </row>
    <row r="192548" spans="68:68" customFormat="1">
      <c r="BP192548" s="90"/>
    </row>
    <row r="192549" spans="68:68" customFormat="1">
      <c r="BP192549" s="90"/>
    </row>
    <row r="192550" spans="68:68" customFormat="1">
      <c r="BP192550" s="90"/>
    </row>
    <row r="192551" spans="68:68" customFormat="1">
      <c r="BP192551" s="90"/>
    </row>
    <row r="192552" spans="68:68" customFormat="1">
      <c r="BP192552" s="90"/>
    </row>
    <row r="192553" spans="68:68" customFormat="1">
      <c r="BP192553" s="90"/>
    </row>
    <row r="192554" spans="68:68" customFormat="1">
      <c r="BP192554" s="90"/>
    </row>
    <row r="192555" spans="68:68" customFormat="1">
      <c r="BP192555" s="90"/>
    </row>
    <row r="192556" spans="68:68" customFormat="1">
      <c r="BP192556" s="90"/>
    </row>
    <row r="192557" spans="68:68" customFormat="1">
      <c r="BP192557" s="90"/>
    </row>
    <row r="192558" spans="68:68" customFormat="1">
      <c r="BP192558" s="90"/>
    </row>
    <row r="192559" spans="68:68" customFormat="1">
      <c r="BP192559" s="90"/>
    </row>
    <row r="192560" spans="68:68" customFormat="1">
      <c r="BP192560" s="90"/>
    </row>
    <row r="192561" spans="68:68" customFormat="1">
      <c r="BP192561" s="90"/>
    </row>
    <row r="192562" spans="68:68" customFormat="1">
      <c r="BP192562" s="90"/>
    </row>
    <row r="192563" spans="68:68" customFormat="1">
      <c r="BP192563" s="90"/>
    </row>
    <row r="192564" spans="68:68" customFormat="1">
      <c r="BP192564" s="90"/>
    </row>
    <row r="192565" spans="68:68" customFormat="1">
      <c r="BP192565" s="90"/>
    </row>
    <row r="192566" spans="68:68" customFormat="1">
      <c r="BP192566" s="90"/>
    </row>
    <row r="192567" spans="68:68" customFormat="1">
      <c r="BP192567" s="90"/>
    </row>
    <row r="192568" spans="68:68" customFormat="1">
      <c r="BP192568" s="90"/>
    </row>
    <row r="192569" spans="68:68" customFormat="1">
      <c r="BP192569" s="90"/>
    </row>
    <row r="192570" spans="68:68" customFormat="1">
      <c r="BP192570" s="90"/>
    </row>
    <row r="192571" spans="68:68" customFormat="1">
      <c r="BP192571" s="90"/>
    </row>
    <row r="192572" spans="68:68" customFormat="1">
      <c r="BP192572" s="90"/>
    </row>
    <row r="192573" spans="68:68" customFormat="1">
      <c r="BP192573" s="90"/>
    </row>
    <row r="192574" spans="68:68" customFormat="1">
      <c r="BP192574" s="90"/>
    </row>
    <row r="192575" spans="68:68" customFormat="1">
      <c r="BP192575" s="90"/>
    </row>
    <row r="192576" spans="68:68" customFormat="1">
      <c r="BP192576" s="90"/>
    </row>
    <row r="192577" spans="68:68" customFormat="1">
      <c r="BP192577" s="90"/>
    </row>
    <row r="192578" spans="68:68" customFormat="1">
      <c r="BP192578" s="90"/>
    </row>
    <row r="192579" spans="68:68" customFormat="1">
      <c r="BP192579" s="90"/>
    </row>
    <row r="192580" spans="68:68" customFormat="1">
      <c r="BP192580" s="90"/>
    </row>
    <row r="192581" spans="68:68" customFormat="1">
      <c r="BP192581" s="90"/>
    </row>
    <row r="192582" spans="68:68" customFormat="1">
      <c r="BP192582" s="90"/>
    </row>
    <row r="192583" spans="68:68" customFormat="1">
      <c r="BP192583" s="90"/>
    </row>
    <row r="192584" spans="68:68" customFormat="1">
      <c r="BP192584" s="90"/>
    </row>
    <row r="192585" spans="68:68" customFormat="1">
      <c r="BP192585" s="90"/>
    </row>
    <row r="192586" spans="68:68" customFormat="1">
      <c r="BP192586" s="90"/>
    </row>
    <row r="192587" spans="68:68" customFormat="1">
      <c r="BP192587" s="90"/>
    </row>
    <row r="192588" spans="68:68" customFormat="1">
      <c r="BP192588" s="90"/>
    </row>
    <row r="192589" spans="68:68" customFormat="1">
      <c r="BP192589" s="90"/>
    </row>
    <row r="192590" spans="68:68" customFormat="1">
      <c r="BP192590" s="90"/>
    </row>
    <row r="192591" spans="68:68" customFormat="1">
      <c r="BP192591" s="90"/>
    </row>
    <row r="192592" spans="68:68" customFormat="1">
      <c r="BP192592" s="90"/>
    </row>
    <row r="192593" spans="68:68" customFormat="1">
      <c r="BP192593" s="90"/>
    </row>
    <row r="192594" spans="68:68" customFormat="1">
      <c r="BP192594" s="90"/>
    </row>
    <row r="192595" spans="68:68" customFormat="1">
      <c r="BP192595" s="90"/>
    </row>
    <row r="192596" spans="68:68" customFormat="1">
      <c r="BP192596" s="90"/>
    </row>
    <row r="192597" spans="68:68" customFormat="1">
      <c r="BP192597" s="90"/>
    </row>
    <row r="192598" spans="68:68" customFormat="1">
      <c r="BP192598" s="90"/>
    </row>
    <row r="192599" spans="68:68" customFormat="1">
      <c r="BP192599" s="90"/>
    </row>
    <row r="192600" spans="68:68" customFormat="1">
      <c r="BP192600" s="90"/>
    </row>
    <row r="192601" spans="68:68" customFormat="1">
      <c r="BP192601" s="90"/>
    </row>
    <row r="192602" spans="68:68" customFormat="1">
      <c r="BP192602" s="90"/>
    </row>
    <row r="192603" spans="68:68" customFormat="1">
      <c r="BP192603" s="90"/>
    </row>
    <row r="192604" spans="68:68" customFormat="1">
      <c r="BP192604" s="90"/>
    </row>
    <row r="192605" spans="68:68" customFormat="1">
      <c r="BP192605" s="90"/>
    </row>
    <row r="192606" spans="68:68" customFormat="1">
      <c r="BP192606" s="90"/>
    </row>
    <row r="192607" spans="68:68" customFormat="1">
      <c r="BP192607" s="90"/>
    </row>
    <row r="192608" spans="68:68" customFormat="1">
      <c r="BP192608" s="90"/>
    </row>
    <row r="192609" spans="68:68" customFormat="1">
      <c r="BP192609" s="90"/>
    </row>
    <row r="192610" spans="68:68" customFormat="1">
      <c r="BP192610" s="90"/>
    </row>
    <row r="192611" spans="68:68" customFormat="1">
      <c r="BP192611" s="90"/>
    </row>
    <row r="192612" spans="68:68" customFormat="1">
      <c r="BP192612" s="90"/>
    </row>
    <row r="192613" spans="68:68" customFormat="1">
      <c r="BP192613" s="90"/>
    </row>
    <row r="192614" spans="68:68" customFormat="1">
      <c r="BP192614" s="90"/>
    </row>
    <row r="192615" spans="68:68" customFormat="1">
      <c r="BP192615" s="90"/>
    </row>
    <row r="192616" spans="68:68" customFormat="1">
      <c r="BP192616" s="90"/>
    </row>
    <row r="192617" spans="68:68" customFormat="1">
      <c r="BP192617" s="90"/>
    </row>
    <row r="192618" spans="68:68" customFormat="1">
      <c r="BP192618" s="90"/>
    </row>
    <row r="192619" spans="68:68" customFormat="1">
      <c r="BP192619" s="90"/>
    </row>
    <row r="192620" spans="68:68" customFormat="1">
      <c r="BP192620" s="90"/>
    </row>
    <row r="192621" spans="68:68" customFormat="1">
      <c r="BP192621" s="90"/>
    </row>
    <row r="192622" spans="68:68" customFormat="1">
      <c r="BP192622" s="90"/>
    </row>
    <row r="192623" spans="68:68" customFormat="1">
      <c r="BP192623" s="90"/>
    </row>
    <row r="192624" spans="68:68" customFormat="1">
      <c r="BP192624" s="90"/>
    </row>
    <row r="192625" spans="68:68" customFormat="1">
      <c r="BP192625" s="90"/>
    </row>
    <row r="192626" spans="68:68" customFormat="1">
      <c r="BP192626" s="90"/>
    </row>
    <row r="192627" spans="68:68" customFormat="1">
      <c r="BP192627" s="90"/>
    </row>
    <row r="192628" spans="68:68" customFormat="1">
      <c r="BP192628" s="90"/>
    </row>
    <row r="192629" spans="68:68" customFormat="1">
      <c r="BP192629" s="90"/>
    </row>
    <row r="192630" spans="68:68" customFormat="1">
      <c r="BP192630" s="90"/>
    </row>
    <row r="192631" spans="68:68" customFormat="1">
      <c r="BP192631" s="90"/>
    </row>
    <row r="192632" spans="68:68" customFormat="1">
      <c r="BP192632" s="90"/>
    </row>
    <row r="192633" spans="68:68" customFormat="1">
      <c r="BP192633" s="90"/>
    </row>
    <row r="192634" spans="68:68" customFormat="1">
      <c r="BP192634" s="90"/>
    </row>
    <row r="192635" spans="68:68" customFormat="1">
      <c r="BP192635" s="90"/>
    </row>
    <row r="192636" spans="68:68" customFormat="1">
      <c r="BP192636" s="90"/>
    </row>
    <row r="192637" spans="68:68" customFormat="1">
      <c r="BP192637" s="90"/>
    </row>
    <row r="192638" spans="68:68" customFormat="1">
      <c r="BP192638" s="90"/>
    </row>
    <row r="192639" spans="68:68" customFormat="1">
      <c r="BP192639" s="90"/>
    </row>
    <row r="192640" spans="68:68" customFormat="1">
      <c r="BP192640" s="90"/>
    </row>
    <row r="192641" spans="68:68" customFormat="1">
      <c r="BP192641" s="90"/>
    </row>
    <row r="192642" spans="68:68" customFormat="1">
      <c r="BP192642" s="90"/>
    </row>
    <row r="192643" spans="68:68" customFormat="1">
      <c r="BP192643" s="90"/>
    </row>
    <row r="192644" spans="68:68" customFormat="1">
      <c r="BP192644" s="90"/>
    </row>
    <row r="192645" spans="68:68" customFormat="1">
      <c r="BP192645" s="90"/>
    </row>
    <row r="192646" spans="68:68" customFormat="1">
      <c r="BP192646" s="90"/>
    </row>
    <row r="192647" spans="68:68" customFormat="1">
      <c r="BP192647" s="90"/>
    </row>
    <row r="192648" spans="68:68" customFormat="1">
      <c r="BP192648" s="90"/>
    </row>
    <row r="192649" spans="68:68" customFormat="1">
      <c r="BP192649" s="90"/>
    </row>
    <row r="192650" spans="68:68" customFormat="1">
      <c r="BP192650" s="90"/>
    </row>
    <row r="192651" spans="68:68" customFormat="1">
      <c r="BP192651" s="90"/>
    </row>
    <row r="192652" spans="68:68" customFormat="1">
      <c r="BP192652" s="90"/>
    </row>
    <row r="192653" spans="68:68" customFormat="1">
      <c r="BP192653" s="90"/>
    </row>
    <row r="192654" spans="68:68" customFormat="1">
      <c r="BP192654" s="90"/>
    </row>
    <row r="192655" spans="68:68" customFormat="1">
      <c r="BP192655" s="90"/>
    </row>
    <row r="192656" spans="68:68" customFormat="1">
      <c r="BP192656" s="90"/>
    </row>
    <row r="192657" spans="68:68" customFormat="1">
      <c r="BP192657" s="90"/>
    </row>
    <row r="192658" spans="68:68" customFormat="1">
      <c r="BP192658" s="90"/>
    </row>
    <row r="192659" spans="68:68" customFormat="1">
      <c r="BP192659" s="90"/>
    </row>
    <row r="192660" spans="68:68" customFormat="1">
      <c r="BP192660" s="90"/>
    </row>
    <row r="192661" spans="68:68" customFormat="1">
      <c r="BP192661" s="90"/>
    </row>
    <row r="192662" spans="68:68" customFormat="1">
      <c r="BP192662" s="90"/>
    </row>
    <row r="192663" spans="68:68" customFormat="1">
      <c r="BP192663" s="90"/>
    </row>
    <row r="192664" spans="68:68" customFormat="1">
      <c r="BP192664" s="90"/>
    </row>
    <row r="192665" spans="68:68" customFormat="1">
      <c r="BP192665" s="90"/>
    </row>
    <row r="192666" spans="68:68" customFormat="1">
      <c r="BP192666" s="90"/>
    </row>
    <row r="192667" spans="68:68" customFormat="1">
      <c r="BP192667" s="90"/>
    </row>
    <row r="192668" spans="68:68" customFormat="1">
      <c r="BP192668" s="90"/>
    </row>
    <row r="192669" spans="68:68" customFormat="1">
      <c r="BP192669" s="90"/>
    </row>
    <row r="192670" spans="68:68" customFormat="1">
      <c r="BP192670" s="90"/>
    </row>
    <row r="192671" spans="68:68" customFormat="1">
      <c r="BP192671" s="90"/>
    </row>
    <row r="192672" spans="68:68" customFormat="1">
      <c r="BP192672" s="90"/>
    </row>
    <row r="192673" spans="68:68" customFormat="1">
      <c r="BP192673" s="90"/>
    </row>
    <row r="192674" spans="68:68" customFormat="1">
      <c r="BP192674" s="90"/>
    </row>
    <row r="192675" spans="68:68" customFormat="1">
      <c r="BP192675" s="90"/>
    </row>
    <row r="192676" spans="68:68" customFormat="1">
      <c r="BP192676" s="90"/>
    </row>
    <row r="192677" spans="68:68" customFormat="1">
      <c r="BP192677" s="90"/>
    </row>
    <row r="192678" spans="68:68" customFormat="1">
      <c r="BP192678" s="90"/>
    </row>
    <row r="192679" spans="68:68" customFormat="1">
      <c r="BP192679" s="90"/>
    </row>
    <row r="192680" spans="68:68" customFormat="1">
      <c r="BP192680" s="90"/>
    </row>
    <row r="192681" spans="68:68" customFormat="1">
      <c r="BP192681" s="90"/>
    </row>
    <row r="192682" spans="68:68" customFormat="1">
      <c r="BP192682" s="90"/>
    </row>
    <row r="192683" spans="68:68" customFormat="1">
      <c r="BP192683" s="90"/>
    </row>
    <row r="192684" spans="68:68" customFormat="1">
      <c r="BP192684" s="90"/>
    </row>
    <row r="192685" spans="68:68" customFormat="1">
      <c r="BP192685" s="90"/>
    </row>
    <row r="192686" spans="68:68" customFormat="1">
      <c r="BP192686" s="90"/>
    </row>
    <row r="192687" spans="68:68" customFormat="1">
      <c r="BP192687" s="90"/>
    </row>
    <row r="192688" spans="68:68" customFormat="1">
      <c r="BP192688" s="90"/>
    </row>
    <row r="192689" spans="68:68" customFormat="1">
      <c r="BP192689" s="90"/>
    </row>
    <row r="192690" spans="68:68" customFormat="1">
      <c r="BP192690" s="90"/>
    </row>
    <row r="192691" spans="68:68" customFormat="1">
      <c r="BP192691" s="90"/>
    </row>
    <row r="192692" spans="68:68" customFormat="1">
      <c r="BP192692" s="90"/>
    </row>
    <row r="192693" spans="68:68" customFormat="1">
      <c r="BP192693" s="90"/>
    </row>
    <row r="192694" spans="68:68" customFormat="1">
      <c r="BP192694" s="90"/>
    </row>
    <row r="192695" spans="68:68" customFormat="1">
      <c r="BP192695" s="90"/>
    </row>
    <row r="192696" spans="68:68" customFormat="1">
      <c r="BP192696" s="90"/>
    </row>
    <row r="192697" spans="68:68" customFormat="1">
      <c r="BP192697" s="90"/>
    </row>
    <row r="192698" spans="68:68" customFormat="1">
      <c r="BP192698" s="90"/>
    </row>
    <row r="192699" spans="68:68" customFormat="1">
      <c r="BP192699" s="90"/>
    </row>
    <row r="192700" spans="68:68" customFormat="1">
      <c r="BP192700" s="90"/>
    </row>
    <row r="192701" spans="68:68" customFormat="1">
      <c r="BP192701" s="90"/>
    </row>
    <row r="192702" spans="68:68" customFormat="1">
      <c r="BP192702" s="90"/>
    </row>
    <row r="192703" spans="68:68" customFormat="1">
      <c r="BP192703" s="90"/>
    </row>
    <row r="192704" spans="68:68" customFormat="1">
      <c r="BP192704" s="90"/>
    </row>
    <row r="192705" spans="68:68" customFormat="1">
      <c r="BP192705" s="90"/>
    </row>
    <row r="192706" spans="68:68" customFormat="1">
      <c r="BP192706" s="90"/>
    </row>
    <row r="192707" spans="68:68" customFormat="1">
      <c r="BP192707" s="90"/>
    </row>
    <row r="192708" spans="68:68" customFormat="1">
      <c r="BP192708" s="90"/>
    </row>
    <row r="192709" spans="68:68" customFormat="1">
      <c r="BP192709" s="90"/>
    </row>
    <row r="192710" spans="68:68" customFormat="1">
      <c r="BP192710" s="90"/>
    </row>
    <row r="192711" spans="68:68" customFormat="1">
      <c r="BP192711" s="90"/>
    </row>
    <row r="192712" spans="68:68" customFormat="1">
      <c r="BP192712" s="90"/>
    </row>
    <row r="192713" spans="68:68" customFormat="1">
      <c r="BP192713" s="90"/>
    </row>
    <row r="192714" spans="68:68" customFormat="1">
      <c r="BP192714" s="90"/>
    </row>
    <row r="192715" spans="68:68" customFormat="1">
      <c r="BP192715" s="90"/>
    </row>
    <row r="192716" spans="68:68" customFormat="1">
      <c r="BP192716" s="90"/>
    </row>
    <row r="192717" spans="68:68" customFormat="1">
      <c r="BP192717" s="90"/>
    </row>
    <row r="192718" spans="68:68" customFormat="1">
      <c r="BP192718" s="90"/>
    </row>
    <row r="192719" spans="68:68" customFormat="1">
      <c r="BP192719" s="90"/>
    </row>
    <row r="192720" spans="68:68" customFormat="1">
      <c r="BP192720" s="90"/>
    </row>
    <row r="192721" spans="68:68" customFormat="1">
      <c r="BP192721" s="90"/>
    </row>
    <row r="192722" spans="68:68" customFormat="1">
      <c r="BP192722" s="90"/>
    </row>
    <row r="192723" spans="68:68" customFormat="1">
      <c r="BP192723" s="90"/>
    </row>
    <row r="192724" spans="68:68" customFormat="1">
      <c r="BP192724" s="90"/>
    </row>
    <row r="192725" spans="68:68" customFormat="1">
      <c r="BP192725" s="90"/>
    </row>
    <row r="192726" spans="68:68" customFormat="1">
      <c r="BP192726" s="90"/>
    </row>
    <row r="192727" spans="68:68" customFormat="1">
      <c r="BP192727" s="90"/>
    </row>
    <row r="192728" spans="68:68" customFormat="1">
      <c r="BP192728" s="90"/>
    </row>
    <row r="192729" spans="68:68" customFormat="1">
      <c r="BP192729" s="90"/>
    </row>
    <row r="192730" spans="68:68" customFormat="1">
      <c r="BP192730" s="90"/>
    </row>
    <row r="192731" spans="68:68" customFormat="1">
      <c r="BP192731" s="90"/>
    </row>
    <row r="192732" spans="68:68" customFormat="1">
      <c r="BP192732" s="90"/>
    </row>
    <row r="192733" spans="68:68" customFormat="1">
      <c r="BP192733" s="90"/>
    </row>
    <row r="192734" spans="68:68" customFormat="1">
      <c r="BP192734" s="90"/>
    </row>
    <row r="192735" spans="68:68" customFormat="1">
      <c r="BP192735" s="90"/>
    </row>
    <row r="192736" spans="68:68" customFormat="1">
      <c r="BP192736" s="90"/>
    </row>
    <row r="192737" spans="68:68" customFormat="1">
      <c r="BP192737" s="90"/>
    </row>
    <row r="192738" spans="68:68" customFormat="1">
      <c r="BP192738" s="90"/>
    </row>
    <row r="192739" spans="68:68" customFormat="1">
      <c r="BP192739" s="90"/>
    </row>
    <row r="192740" spans="68:68" customFormat="1">
      <c r="BP192740" s="90"/>
    </row>
    <row r="192741" spans="68:68" customFormat="1">
      <c r="BP192741" s="90"/>
    </row>
    <row r="192742" spans="68:68" customFormat="1">
      <c r="BP192742" s="90"/>
    </row>
    <row r="192743" spans="68:68" customFormat="1">
      <c r="BP192743" s="90"/>
    </row>
    <row r="192744" spans="68:68" customFormat="1">
      <c r="BP192744" s="90"/>
    </row>
    <row r="192745" spans="68:68" customFormat="1">
      <c r="BP192745" s="90"/>
    </row>
    <row r="192746" spans="68:68" customFormat="1">
      <c r="BP192746" s="90"/>
    </row>
    <row r="192747" spans="68:68" customFormat="1">
      <c r="BP192747" s="90"/>
    </row>
    <row r="192748" spans="68:68" customFormat="1">
      <c r="BP192748" s="90"/>
    </row>
    <row r="192749" spans="68:68" customFormat="1">
      <c r="BP192749" s="90"/>
    </row>
    <row r="192750" spans="68:68" customFormat="1">
      <c r="BP192750" s="90"/>
    </row>
    <row r="192751" spans="68:68" customFormat="1">
      <c r="BP192751" s="90"/>
    </row>
    <row r="192752" spans="68:68" customFormat="1">
      <c r="BP192752" s="90"/>
    </row>
    <row r="192753" spans="68:68" customFormat="1">
      <c r="BP192753" s="90"/>
    </row>
    <row r="192754" spans="68:68" customFormat="1">
      <c r="BP192754" s="90"/>
    </row>
    <row r="192755" spans="68:68" customFormat="1">
      <c r="BP192755" s="90"/>
    </row>
    <row r="192756" spans="68:68" customFormat="1">
      <c r="BP192756" s="90"/>
    </row>
    <row r="192757" spans="68:68" customFormat="1">
      <c r="BP192757" s="90"/>
    </row>
    <row r="192758" spans="68:68" customFormat="1">
      <c r="BP192758" s="90"/>
    </row>
    <row r="192759" spans="68:68" customFormat="1">
      <c r="BP192759" s="90"/>
    </row>
    <row r="192760" spans="68:68" customFormat="1">
      <c r="BP192760" s="90"/>
    </row>
    <row r="192761" spans="68:68" customFormat="1">
      <c r="BP192761" s="90"/>
    </row>
    <row r="192762" spans="68:68" customFormat="1">
      <c r="BP192762" s="90"/>
    </row>
    <row r="192763" spans="68:68" customFormat="1">
      <c r="BP192763" s="90"/>
    </row>
    <row r="192764" spans="68:68" customFormat="1">
      <c r="BP192764" s="90"/>
    </row>
    <row r="192765" spans="68:68" customFormat="1">
      <c r="BP192765" s="90"/>
    </row>
    <row r="192766" spans="68:68" customFormat="1">
      <c r="BP192766" s="90"/>
    </row>
    <row r="192767" spans="68:68" customFormat="1">
      <c r="BP192767" s="90"/>
    </row>
    <row r="192768" spans="68:68" customFormat="1">
      <c r="BP192768" s="90"/>
    </row>
    <row r="192769" spans="68:68" customFormat="1">
      <c r="BP192769" s="90"/>
    </row>
    <row r="192770" spans="68:68" customFormat="1">
      <c r="BP192770" s="90"/>
    </row>
    <row r="192771" spans="68:68" customFormat="1">
      <c r="BP192771" s="90"/>
    </row>
    <row r="192772" spans="68:68" customFormat="1">
      <c r="BP192772" s="90"/>
    </row>
    <row r="192773" spans="68:68" customFormat="1">
      <c r="BP192773" s="90"/>
    </row>
    <row r="192774" spans="68:68" customFormat="1">
      <c r="BP192774" s="90"/>
    </row>
    <row r="192775" spans="68:68" customFormat="1">
      <c r="BP192775" s="90"/>
    </row>
    <row r="192776" spans="68:68" customFormat="1">
      <c r="BP192776" s="90"/>
    </row>
    <row r="192777" spans="68:68" customFormat="1">
      <c r="BP192777" s="90"/>
    </row>
    <row r="192778" spans="68:68" customFormat="1">
      <c r="BP192778" s="90"/>
    </row>
    <row r="192779" spans="68:68" customFormat="1">
      <c r="BP192779" s="90"/>
    </row>
    <row r="192780" spans="68:68" customFormat="1">
      <c r="BP192780" s="90"/>
    </row>
    <row r="192781" spans="68:68" customFormat="1">
      <c r="BP192781" s="90"/>
    </row>
    <row r="192782" spans="68:68" customFormat="1">
      <c r="BP192782" s="90"/>
    </row>
    <row r="192783" spans="68:68" customFormat="1">
      <c r="BP192783" s="90"/>
    </row>
    <row r="192784" spans="68:68" customFormat="1">
      <c r="BP192784" s="90"/>
    </row>
    <row r="192785" spans="68:68" customFormat="1">
      <c r="BP192785" s="90"/>
    </row>
    <row r="192786" spans="68:68" customFormat="1">
      <c r="BP192786" s="90"/>
    </row>
    <row r="192787" spans="68:68" customFormat="1">
      <c r="BP192787" s="90"/>
    </row>
    <row r="192788" spans="68:68" customFormat="1">
      <c r="BP192788" s="90"/>
    </row>
    <row r="192789" spans="68:68" customFormat="1">
      <c r="BP192789" s="90"/>
    </row>
    <row r="192790" spans="68:68" customFormat="1">
      <c r="BP192790" s="90"/>
    </row>
    <row r="192791" spans="68:68" customFormat="1">
      <c r="BP192791" s="90"/>
    </row>
    <row r="192792" spans="68:68" customFormat="1">
      <c r="BP192792" s="90"/>
    </row>
    <row r="192793" spans="68:68" customFormat="1">
      <c r="BP192793" s="90"/>
    </row>
    <row r="192794" spans="68:68" customFormat="1">
      <c r="BP192794" s="90"/>
    </row>
    <row r="192795" spans="68:68" customFormat="1">
      <c r="BP192795" s="90"/>
    </row>
    <row r="192796" spans="68:68" customFormat="1">
      <c r="BP192796" s="90"/>
    </row>
    <row r="192797" spans="68:68" customFormat="1">
      <c r="BP192797" s="90"/>
    </row>
    <row r="192798" spans="68:68" customFormat="1">
      <c r="BP192798" s="90"/>
    </row>
    <row r="192799" spans="68:68" customFormat="1">
      <c r="BP192799" s="90"/>
    </row>
    <row r="192800" spans="68:68" customFormat="1">
      <c r="BP192800" s="90"/>
    </row>
    <row r="192801" spans="68:68" customFormat="1">
      <c r="BP192801" s="90"/>
    </row>
    <row r="192802" spans="68:68" customFormat="1">
      <c r="BP192802" s="90"/>
    </row>
    <row r="192803" spans="68:68" customFormat="1">
      <c r="BP192803" s="90"/>
    </row>
    <row r="192804" spans="68:68" customFormat="1">
      <c r="BP192804" s="90"/>
    </row>
    <row r="192805" spans="68:68" customFormat="1">
      <c r="BP192805" s="90"/>
    </row>
    <row r="192806" spans="68:68" customFormat="1">
      <c r="BP192806" s="90"/>
    </row>
    <row r="192807" spans="68:68" customFormat="1">
      <c r="BP192807" s="90"/>
    </row>
    <row r="192808" spans="68:68" customFormat="1">
      <c r="BP192808" s="90"/>
    </row>
    <row r="192809" spans="68:68" customFormat="1">
      <c r="BP192809" s="90"/>
    </row>
    <row r="192810" spans="68:68" customFormat="1">
      <c r="BP192810" s="90"/>
    </row>
    <row r="192811" spans="68:68" customFormat="1">
      <c r="BP192811" s="90"/>
    </row>
    <row r="192812" spans="68:68" customFormat="1">
      <c r="BP192812" s="90"/>
    </row>
    <row r="192813" spans="68:68" customFormat="1">
      <c r="BP192813" s="90"/>
    </row>
    <row r="192814" spans="68:68" customFormat="1">
      <c r="BP192814" s="90"/>
    </row>
    <row r="192815" spans="68:68" customFormat="1">
      <c r="BP192815" s="90"/>
    </row>
    <row r="192816" spans="68:68" customFormat="1">
      <c r="BP192816" s="90"/>
    </row>
    <row r="192817" spans="68:68" customFormat="1">
      <c r="BP192817" s="90"/>
    </row>
    <row r="192818" spans="68:68" customFormat="1">
      <c r="BP192818" s="90"/>
    </row>
    <row r="192819" spans="68:68" customFormat="1">
      <c r="BP192819" s="90"/>
    </row>
    <row r="192820" spans="68:68" customFormat="1">
      <c r="BP192820" s="90"/>
    </row>
    <row r="192821" spans="68:68" customFormat="1">
      <c r="BP192821" s="90"/>
    </row>
    <row r="192822" spans="68:68" customFormat="1">
      <c r="BP192822" s="90"/>
    </row>
    <row r="192823" spans="68:68" customFormat="1">
      <c r="BP192823" s="90"/>
    </row>
    <row r="192824" spans="68:68" customFormat="1">
      <c r="BP192824" s="90"/>
    </row>
    <row r="192825" spans="68:68" customFormat="1">
      <c r="BP192825" s="90"/>
    </row>
    <row r="192826" spans="68:68" customFormat="1">
      <c r="BP192826" s="90"/>
    </row>
    <row r="192827" spans="68:68" customFormat="1">
      <c r="BP192827" s="90"/>
    </row>
    <row r="192828" spans="68:68" customFormat="1">
      <c r="BP192828" s="90"/>
    </row>
    <row r="192829" spans="68:68" customFormat="1">
      <c r="BP192829" s="90"/>
    </row>
    <row r="192830" spans="68:68" customFormat="1">
      <c r="BP192830" s="90"/>
    </row>
    <row r="192831" spans="68:68" customFormat="1">
      <c r="BP192831" s="90"/>
    </row>
    <row r="192832" spans="68:68" customFormat="1">
      <c r="BP192832" s="90"/>
    </row>
    <row r="192833" spans="68:68" customFormat="1">
      <c r="BP192833" s="90"/>
    </row>
    <row r="192834" spans="68:68" customFormat="1">
      <c r="BP192834" s="90"/>
    </row>
    <row r="192835" spans="68:68" customFormat="1">
      <c r="BP192835" s="90"/>
    </row>
    <row r="192836" spans="68:68" customFormat="1">
      <c r="BP192836" s="90"/>
    </row>
    <row r="192837" spans="68:68" customFormat="1">
      <c r="BP192837" s="90"/>
    </row>
    <row r="192838" spans="68:68" customFormat="1">
      <c r="BP192838" s="90"/>
    </row>
    <row r="192839" spans="68:68" customFormat="1">
      <c r="BP192839" s="90"/>
    </row>
    <row r="192840" spans="68:68" customFormat="1">
      <c r="BP192840" s="90"/>
    </row>
    <row r="192841" spans="68:68" customFormat="1">
      <c r="BP192841" s="90"/>
    </row>
    <row r="192842" spans="68:68" customFormat="1">
      <c r="BP192842" s="90"/>
    </row>
    <row r="192843" spans="68:68" customFormat="1">
      <c r="BP192843" s="90"/>
    </row>
    <row r="192844" spans="68:68" customFormat="1">
      <c r="BP192844" s="90"/>
    </row>
    <row r="192845" spans="68:68" customFormat="1">
      <c r="BP192845" s="90"/>
    </row>
    <row r="192846" spans="68:68" customFormat="1">
      <c r="BP192846" s="90"/>
    </row>
    <row r="192847" spans="68:68" customFormat="1">
      <c r="BP192847" s="90"/>
    </row>
    <row r="192848" spans="68:68" customFormat="1">
      <c r="BP192848" s="90"/>
    </row>
    <row r="192849" spans="68:68" customFormat="1">
      <c r="BP192849" s="90"/>
    </row>
    <row r="192850" spans="68:68" customFormat="1">
      <c r="BP192850" s="90"/>
    </row>
    <row r="192851" spans="68:68" customFormat="1">
      <c r="BP192851" s="90"/>
    </row>
    <row r="192852" spans="68:68" customFormat="1">
      <c r="BP192852" s="90"/>
    </row>
    <row r="192853" spans="68:68" customFormat="1">
      <c r="BP192853" s="90"/>
    </row>
    <row r="192854" spans="68:68" customFormat="1">
      <c r="BP192854" s="90"/>
    </row>
    <row r="192855" spans="68:68" customFormat="1">
      <c r="BP192855" s="90"/>
    </row>
    <row r="192856" spans="68:68" customFormat="1">
      <c r="BP192856" s="90"/>
    </row>
    <row r="192857" spans="68:68" customFormat="1">
      <c r="BP192857" s="90"/>
    </row>
    <row r="192858" spans="68:68" customFormat="1">
      <c r="BP192858" s="90"/>
    </row>
    <row r="192859" spans="68:68" customFormat="1">
      <c r="BP192859" s="90"/>
    </row>
    <row r="192860" spans="68:68" customFormat="1">
      <c r="BP192860" s="90"/>
    </row>
    <row r="192861" spans="68:68" customFormat="1">
      <c r="BP192861" s="90"/>
    </row>
    <row r="192862" spans="68:68" customFormat="1">
      <c r="BP192862" s="90"/>
    </row>
    <row r="192863" spans="68:68" customFormat="1">
      <c r="BP192863" s="90"/>
    </row>
    <row r="192864" spans="68:68" customFormat="1">
      <c r="BP192864" s="90"/>
    </row>
    <row r="192865" spans="68:68" customFormat="1">
      <c r="BP192865" s="90"/>
    </row>
    <row r="192866" spans="68:68" customFormat="1">
      <c r="BP192866" s="90"/>
    </row>
    <row r="192867" spans="68:68" customFormat="1">
      <c r="BP192867" s="90"/>
    </row>
    <row r="192868" spans="68:68" customFormat="1">
      <c r="BP192868" s="90"/>
    </row>
    <row r="192869" spans="68:68" customFormat="1">
      <c r="BP192869" s="90"/>
    </row>
    <row r="192870" spans="68:68" customFormat="1">
      <c r="BP192870" s="90"/>
    </row>
    <row r="192871" spans="68:68" customFormat="1">
      <c r="BP192871" s="90"/>
    </row>
    <row r="192872" spans="68:68" customFormat="1">
      <c r="BP192872" s="90"/>
    </row>
    <row r="192873" spans="68:68" customFormat="1">
      <c r="BP192873" s="90"/>
    </row>
    <row r="192874" spans="68:68" customFormat="1">
      <c r="BP192874" s="90"/>
    </row>
    <row r="192875" spans="68:68" customFormat="1">
      <c r="BP192875" s="90"/>
    </row>
    <row r="192876" spans="68:68" customFormat="1">
      <c r="BP192876" s="90"/>
    </row>
    <row r="192877" spans="68:68" customFormat="1">
      <c r="BP192877" s="90"/>
    </row>
    <row r="192878" spans="68:68" customFormat="1">
      <c r="BP192878" s="90"/>
    </row>
    <row r="192879" spans="68:68" customFormat="1">
      <c r="BP192879" s="90"/>
    </row>
    <row r="192880" spans="68:68" customFormat="1">
      <c r="BP192880" s="90"/>
    </row>
    <row r="192881" spans="68:68" customFormat="1">
      <c r="BP192881" s="90"/>
    </row>
    <row r="192882" spans="68:68" customFormat="1">
      <c r="BP192882" s="90"/>
    </row>
    <row r="192883" spans="68:68" customFormat="1">
      <c r="BP192883" s="90"/>
    </row>
    <row r="192884" spans="68:68" customFormat="1">
      <c r="BP192884" s="90"/>
    </row>
    <row r="192885" spans="68:68" customFormat="1">
      <c r="BP192885" s="90"/>
    </row>
    <row r="192886" spans="68:68" customFormat="1">
      <c r="BP192886" s="90"/>
    </row>
    <row r="192887" spans="68:68" customFormat="1">
      <c r="BP192887" s="90"/>
    </row>
    <row r="192888" spans="68:68" customFormat="1">
      <c r="BP192888" s="90"/>
    </row>
    <row r="192889" spans="68:68" customFormat="1">
      <c r="BP192889" s="90"/>
    </row>
    <row r="192890" spans="68:68" customFormat="1">
      <c r="BP192890" s="90"/>
    </row>
    <row r="192891" spans="68:68" customFormat="1">
      <c r="BP192891" s="90"/>
    </row>
    <row r="192892" spans="68:68" customFormat="1">
      <c r="BP192892" s="90"/>
    </row>
    <row r="192893" spans="68:68" customFormat="1">
      <c r="BP192893" s="90"/>
    </row>
    <row r="192894" spans="68:68" customFormat="1">
      <c r="BP192894" s="90"/>
    </row>
    <row r="192895" spans="68:68" customFormat="1">
      <c r="BP192895" s="90"/>
    </row>
    <row r="192896" spans="68:68" customFormat="1">
      <c r="BP192896" s="90"/>
    </row>
    <row r="192897" spans="68:68" customFormat="1">
      <c r="BP192897" s="90"/>
    </row>
    <row r="192898" spans="68:68" customFormat="1">
      <c r="BP192898" s="90"/>
    </row>
    <row r="192899" spans="68:68" customFormat="1">
      <c r="BP192899" s="90"/>
    </row>
    <row r="192900" spans="68:68" customFormat="1">
      <c r="BP192900" s="90"/>
    </row>
    <row r="192901" spans="68:68" customFormat="1">
      <c r="BP192901" s="90"/>
    </row>
    <row r="192902" spans="68:68" customFormat="1">
      <c r="BP192902" s="90"/>
    </row>
    <row r="192903" spans="68:68" customFormat="1">
      <c r="BP192903" s="90"/>
    </row>
    <row r="192904" spans="68:68" customFormat="1">
      <c r="BP192904" s="90"/>
    </row>
    <row r="192905" spans="68:68" customFormat="1">
      <c r="BP192905" s="90"/>
    </row>
    <row r="192906" spans="68:68" customFormat="1">
      <c r="BP192906" s="90"/>
    </row>
    <row r="192907" spans="68:68" customFormat="1">
      <c r="BP192907" s="90"/>
    </row>
    <row r="192908" spans="68:68" customFormat="1">
      <c r="BP192908" s="90"/>
    </row>
    <row r="192909" spans="68:68" customFormat="1">
      <c r="BP192909" s="90"/>
    </row>
    <row r="192910" spans="68:68" customFormat="1">
      <c r="BP192910" s="90"/>
    </row>
    <row r="192911" spans="68:68" customFormat="1">
      <c r="BP192911" s="90"/>
    </row>
    <row r="192912" spans="68:68" customFormat="1">
      <c r="BP192912" s="90"/>
    </row>
    <row r="192913" spans="68:68" customFormat="1">
      <c r="BP192913" s="90"/>
    </row>
    <row r="192914" spans="68:68" customFormat="1">
      <c r="BP192914" s="90"/>
    </row>
    <row r="192915" spans="68:68" customFormat="1">
      <c r="BP192915" s="90"/>
    </row>
    <row r="192916" spans="68:68" customFormat="1">
      <c r="BP192916" s="90"/>
    </row>
    <row r="192917" spans="68:68" customFormat="1">
      <c r="BP192917" s="90"/>
    </row>
    <row r="192918" spans="68:68" customFormat="1">
      <c r="BP192918" s="90"/>
    </row>
    <row r="192919" spans="68:68" customFormat="1">
      <c r="BP192919" s="90"/>
    </row>
    <row r="192920" spans="68:68" customFormat="1">
      <c r="BP192920" s="90"/>
    </row>
    <row r="192921" spans="68:68" customFormat="1">
      <c r="BP192921" s="90"/>
    </row>
    <row r="192922" spans="68:68" customFormat="1">
      <c r="BP192922" s="90"/>
    </row>
    <row r="192923" spans="68:68" customFormat="1">
      <c r="BP192923" s="90"/>
    </row>
    <row r="192924" spans="68:68" customFormat="1">
      <c r="BP192924" s="90"/>
    </row>
    <row r="192925" spans="68:68" customFormat="1">
      <c r="BP192925" s="90"/>
    </row>
    <row r="192926" spans="68:68" customFormat="1">
      <c r="BP192926" s="90"/>
    </row>
    <row r="192927" spans="68:68" customFormat="1">
      <c r="BP192927" s="90"/>
    </row>
    <row r="192928" spans="68:68" customFormat="1">
      <c r="BP192928" s="90"/>
    </row>
    <row r="192929" spans="68:68" customFormat="1">
      <c r="BP192929" s="90"/>
    </row>
    <row r="192930" spans="68:68" customFormat="1">
      <c r="BP192930" s="90"/>
    </row>
    <row r="192931" spans="68:68" customFormat="1">
      <c r="BP192931" s="90"/>
    </row>
    <row r="192932" spans="68:68" customFormat="1">
      <c r="BP192932" s="90"/>
    </row>
    <row r="192933" spans="68:68" customFormat="1">
      <c r="BP192933" s="90"/>
    </row>
    <row r="192934" spans="68:68" customFormat="1">
      <c r="BP192934" s="90"/>
    </row>
    <row r="192935" spans="68:68" customFormat="1">
      <c r="BP192935" s="90"/>
    </row>
    <row r="192936" spans="68:68" customFormat="1">
      <c r="BP192936" s="90"/>
    </row>
    <row r="192937" spans="68:68" customFormat="1">
      <c r="BP192937" s="90"/>
    </row>
    <row r="192938" spans="68:68" customFormat="1">
      <c r="BP192938" s="90"/>
    </row>
    <row r="192939" spans="68:68" customFormat="1">
      <c r="BP192939" s="90"/>
    </row>
    <row r="192940" spans="68:68" customFormat="1">
      <c r="BP192940" s="90"/>
    </row>
    <row r="192941" spans="68:68" customFormat="1">
      <c r="BP192941" s="90"/>
    </row>
    <row r="192942" spans="68:68" customFormat="1">
      <c r="BP192942" s="90"/>
    </row>
    <row r="192943" spans="68:68" customFormat="1">
      <c r="BP192943" s="90"/>
    </row>
    <row r="192944" spans="68:68" customFormat="1">
      <c r="BP192944" s="90"/>
    </row>
    <row r="192945" spans="68:68" customFormat="1">
      <c r="BP192945" s="90"/>
    </row>
    <row r="192946" spans="68:68" customFormat="1">
      <c r="BP192946" s="90"/>
    </row>
    <row r="192947" spans="68:68" customFormat="1">
      <c r="BP192947" s="90"/>
    </row>
    <row r="192948" spans="68:68" customFormat="1">
      <c r="BP192948" s="90"/>
    </row>
    <row r="192949" spans="68:68" customFormat="1">
      <c r="BP192949" s="90"/>
    </row>
    <row r="192950" spans="68:68" customFormat="1">
      <c r="BP192950" s="90"/>
    </row>
    <row r="192951" spans="68:68" customFormat="1">
      <c r="BP192951" s="90"/>
    </row>
    <row r="192952" spans="68:68" customFormat="1">
      <c r="BP192952" s="90"/>
    </row>
    <row r="192953" spans="68:68" customFormat="1">
      <c r="BP192953" s="90"/>
    </row>
    <row r="192954" spans="68:68" customFormat="1">
      <c r="BP192954" s="90"/>
    </row>
    <row r="192955" spans="68:68" customFormat="1">
      <c r="BP192955" s="90"/>
    </row>
    <row r="192956" spans="68:68" customFormat="1">
      <c r="BP192956" s="90"/>
    </row>
    <row r="192957" spans="68:68" customFormat="1">
      <c r="BP192957" s="90"/>
    </row>
    <row r="192958" spans="68:68" customFormat="1">
      <c r="BP192958" s="90"/>
    </row>
    <row r="192959" spans="68:68" customFormat="1">
      <c r="BP192959" s="90"/>
    </row>
    <row r="192960" spans="68:68" customFormat="1">
      <c r="BP192960" s="90"/>
    </row>
    <row r="192961" spans="68:68" customFormat="1">
      <c r="BP192961" s="90"/>
    </row>
    <row r="192962" spans="68:68" customFormat="1">
      <c r="BP192962" s="90"/>
    </row>
    <row r="192963" spans="68:68" customFormat="1">
      <c r="BP192963" s="90"/>
    </row>
    <row r="192964" spans="68:68" customFormat="1">
      <c r="BP192964" s="90"/>
    </row>
    <row r="192965" spans="68:68" customFormat="1">
      <c r="BP192965" s="90"/>
    </row>
    <row r="192966" spans="68:68" customFormat="1">
      <c r="BP192966" s="90"/>
    </row>
    <row r="192967" spans="68:68" customFormat="1">
      <c r="BP192967" s="90"/>
    </row>
    <row r="192968" spans="68:68" customFormat="1">
      <c r="BP192968" s="90"/>
    </row>
    <row r="192969" spans="68:68" customFormat="1">
      <c r="BP192969" s="90"/>
    </row>
    <row r="192970" spans="68:68" customFormat="1">
      <c r="BP192970" s="90"/>
    </row>
    <row r="192971" spans="68:68" customFormat="1">
      <c r="BP192971" s="90"/>
    </row>
    <row r="192972" spans="68:68" customFormat="1">
      <c r="BP192972" s="90"/>
    </row>
    <row r="192973" spans="68:68" customFormat="1">
      <c r="BP192973" s="90"/>
    </row>
    <row r="192974" spans="68:68" customFormat="1">
      <c r="BP192974" s="90"/>
    </row>
    <row r="192975" spans="68:68" customFormat="1">
      <c r="BP192975" s="90"/>
    </row>
    <row r="192976" spans="68:68" customFormat="1">
      <c r="BP192976" s="90"/>
    </row>
    <row r="192977" spans="68:68" customFormat="1">
      <c r="BP192977" s="90"/>
    </row>
    <row r="192978" spans="68:68" customFormat="1">
      <c r="BP192978" s="90"/>
    </row>
    <row r="192979" spans="68:68" customFormat="1">
      <c r="BP192979" s="90"/>
    </row>
    <row r="192980" spans="68:68" customFormat="1">
      <c r="BP192980" s="90"/>
    </row>
    <row r="192981" spans="68:68" customFormat="1">
      <c r="BP192981" s="90"/>
    </row>
    <row r="192982" spans="68:68" customFormat="1">
      <c r="BP192982" s="90"/>
    </row>
    <row r="192983" spans="68:68" customFormat="1">
      <c r="BP192983" s="90"/>
    </row>
    <row r="192984" spans="68:68" customFormat="1">
      <c r="BP192984" s="90"/>
    </row>
    <row r="192985" spans="68:68" customFormat="1">
      <c r="BP192985" s="90"/>
    </row>
    <row r="192986" spans="68:68" customFormat="1">
      <c r="BP192986" s="90"/>
    </row>
    <row r="192987" spans="68:68" customFormat="1">
      <c r="BP192987" s="90"/>
    </row>
    <row r="192988" spans="68:68" customFormat="1">
      <c r="BP192988" s="90"/>
    </row>
    <row r="192989" spans="68:68" customFormat="1">
      <c r="BP192989" s="90"/>
    </row>
    <row r="192990" spans="68:68" customFormat="1">
      <c r="BP192990" s="90"/>
    </row>
    <row r="192991" spans="68:68" customFormat="1">
      <c r="BP192991" s="90"/>
    </row>
    <row r="192992" spans="68:68" customFormat="1">
      <c r="BP192992" s="90"/>
    </row>
    <row r="192993" spans="68:68" customFormat="1">
      <c r="BP192993" s="90"/>
    </row>
    <row r="192994" spans="68:68" customFormat="1">
      <c r="BP192994" s="90"/>
    </row>
    <row r="192995" spans="68:68" customFormat="1">
      <c r="BP192995" s="90"/>
    </row>
    <row r="192996" spans="68:68" customFormat="1">
      <c r="BP192996" s="90"/>
    </row>
    <row r="192997" spans="68:68" customFormat="1">
      <c r="BP192997" s="90"/>
    </row>
    <row r="192998" spans="68:68" customFormat="1">
      <c r="BP192998" s="90"/>
    </row>
    <row r="192999" spans="68:68" customFormat="1">
      <c r="BP192999" s="90"/>
    </row>
    <row r="193000" spans="68:68" customFormat="1">
      <c r="BP193000" s="90"/>
    </row>
    <row r="193001" spans="68:68" customFormat="1">
      <c r="BP193001" s="90"/>
    </row>
    <row r="193002" spans="68:68" customFormat="1">
      <c r="BP193002" s="90"/>
    </row>
    <row r="193003" spans="68:68" customFormat="1">
      <c r="BP193003" s="90"/>
    </row>
    <row r="193004" spans="68:68" customFormat="1">
      <c r="BP193004" s="90"/>
    </row>
    <row r="193005" spans="68:68" customFormat="1">
      <c r="BP193005" s="90"/>
    </row>
    <row r="193006" spans="68:68" customFormat="1">
      <c r="BP193006" s="90"/>
    </row>
    <row r="193007" spans="68:68" customFormat="1">
      <c r="BP193007" s="90"/>
    </row>
    <row r="193008" spans="68:68" customFormat="1">
      <c r="BP193008" s="90"/>
    </row>
    <row r="193009" spans="68:68" customFormat="1">
      <c r="BP193009" s="90"/>
    </row>
    <row r="193010" spans="68:68" customFormat="1">
      <c r="BP193010" s="90"/>
    </row>
    <row r="193011" spans="68:68" customFormat="1">
      <c r="BP193011" s="90"/>
    </row>
    <row r="193012" spans="68:68" customFormat="1">
      <c r="BP193012" s="90"/>
    </row>
    <row r="193013" spans="68:68" customFormat="1">
      <c r="BP193013" s="90"/>
    </row>
    <row r="193014" spans="68:68" customFormat="1">
      <c r="BP193014" s="90"/>
    </row>
    <row r="193015" spans="68:68" customFormat="1">
      <c r="BP193015" s="90"/>
    </row>
    <row r="193016" spans="68:68" customFormat="1">
      <c r="BP193016" s="90"/>
    </row>
    <row r="193017" spans="68:68" customFormat="1">
      <c r="BP193017" s="90"/>
    </row>
    <row r="193018" spans="68:68" customFormat="1">
      <c r="BP193018" s="90"/>
    </row>
    <row r="193019" spans="68:68" customFormat="1">
      <c r="BP193019" s="90"/>
    </row>
    <row r="193020" spans="68:68" customFormat="1">
      <c r="BP193020" s="90"/>
    </row>
    <row r="193021" spans="68:68" customFormat="1">
      <c r="BP193021" s="90"/>
    </row>
    <row r="193022" spans="68:68" customFormat="1">
      <c r="BP193022" s="90"/>
    </row>
    <row r="193023" spans="68:68" customFormat="1">
      <c r="BP193023" s="90"/>
    </row>
    <row r="193024" spans="68:68" customFormat="1">
      <c r="BP193024" s="90"/>
    </row>
    <row r="193025" spans="68:68" customFormat="1">
      <c r="BP193025" s="90"/>
    </row>
    <row r="193026" spans="68:68" customFormat="1">
      <c r="BP193026" s="90"/>
    </row>
    <row r="193027" spans="68:68" customFormat="1">
      <c r="BP193027" s="90"/>
    </row>
    <row r="193028" spans="68:68" customFormat="1">
      <c r="BP193028" s="90"/>
    </row>
    <row r="193029" spans="68:68" customFormat="1">
      <c r="BP193029" s="90"/>
    </row>
    <row r="193030" spans="68:68" customFormat="1">
      <c r="BP193030" s="90"/>
    </row>
    <row r="193031" spans="68:68" customFormat="1">
      <c r="BP193031" s="90"/>
    </row>
    <row r="193032" spans="68:68" customFormat="1">
      <c r="BP193032" s="90"/>
    </row>
    <row r="193033" spans="68:68" customFormat="1">
      <c r="BP193033" s="90"/>
    </row>
    <row r="193034" spans="68:68" customFormat="1">
      <c r="BP193034" s="90"/>
    </row>
    <row r="193035" spans="68:68" customFormat="1">
      <c r="BP193035" s="90"/>
    </row>
    <row r="193036" spans="68:68" customFormat="1">
      <c r="BP193036" s="90"/>
    </row>
    <row r="193037" spans="68:68" customFormat="1">
      <c r="BP193037" s="90"/>
    </row>
    <row r="193038" spans="68:68" customFormat="1">
      <c r="BP193038" s="90"/>
    </row>
    <row r="193039" spans="68:68" customFormat="1">
      <c r="BP193039" s="90"/>
    </row>
    <row r="193040" spans="68:68" customFormat="1">
      <c r="BP193040" s="90"/>
    </row>
    <row r="193041" spans="68:68" customFormat="1">
      <c r="BP193041" s="90"/>
    </row>
    <row r="193042" spans="68:68" customFormat="1">
      <c r="BP193042" s="90"/>
    </row>
    <row r="193043" spans="68:68" customFormat="1">
      <c r="BP193043" s="90"/>
    </row>
    <row r="193044" spans="68:68" customFormat="1">
      <c r="BP193044" s="90"/>
    </row>
    <row r="193045" spans="68:68" customFormat="1">
      <c r="BP193045" s="90"/>
    </row>
    <row r="193046" spans="68:68" customFormat="1">
      <c r="BP193046" s="90"/>
    </row>
    <row r="193047" spans="68:68" customFormat="1">
      <c r="BP193047" s="90"/>
    </row>
    <row r="193048" spans="68:68" customFormat="1">
      <c r="BP193048" s="90"/>
    </row>
    <row r="193049" spans="68:68" customFormat="1">
      <c r="BP193049" s="90"/>
    </row>
    <row r="193050" spans="68:68" customFormat="1">
      <c r="BP193050" s="90"/>
    </row>
    <row r="193051" spans="68:68" customFormat="1">
      <c r="BP193051" s="90"/>
    </row>
    <row r="193052" spans="68:68" customFormat="1">
      <c r="BP193052" s="90"/>
    </row>
    <row r="193053" spans="68:68" customFormat="1">
      <c r="BP193053" s="90"/>
    </row>
    <row r="193054" spans="68:68" customFormat="1">
      <c r="BP193054" s="90"/>
    </row>
    <row r="193055" spans="68:68" customFormat="1">
      <c r="BP193055" s="90"/>
    </row>
    <row r="193056" spans="68:68" customFormat="1">
      <c r="BP193056" s="90"/>
    </row>
    <row r="193057" spans="68:68" customFormat="1">
      <c r="BP193057" s="90"/>
    </row>
    <row r="193058" spans="68:68" customFormat="1">
      <c r="BP193058" s="90"/>
    </row>
    <row r="193059" spans="68:68" customFormat="1">
      <c r="BP193059" s="90"/>
    </row>
    <row r="193060" spans="68:68" customFormat="1">
      <c r="BP193060" s="90"/>
    </row>
    <row r="193061" spans="68:68" customFormat="1">
      <c r="BP193061" s="90"/>
    </row>
    <row r="193062" spans="68:68" customFormat="1">
      <c r="BP193062" s="90"/>
    </row>
    <row r="193063" spans="68:68" customFormat="1">
      <c r="BP193063" s="90"/>
    </row>
    <row r="193064" spans="68:68" customFormat="1">
      <c r="BP193064" s="90"/>
    </row>
    <row r="193065" spans="68:68" customFormat="1">
      <c r="BP193065" s="90"/>
    </row>
    <row r="193066" spans="68:68" customFormat="1">
      <c r="BP193066" s="90"/>
    </row>
    <row r="193067" spans="68:68" customFormat="1">
      <c r="BP193067" s="90"/>
    </row>
    <row r="193068" spans="68:68" customFormat="1">
      <c r="BP193068" s="90"/>
    </row>
    <row r="193069" spans="68:68" customFormat="1">
      <c r="BP193069" s="90"/>
    </row>
    <row r="193070" spans="68:68" customFormat="1">
      <c r="BP193070" s="90"/>
    </row>
    <row r="193071" spans="68:68" customFormat="1">
      <c r="BP193071" s="90"/>
    </row>
    <row r="193072" spans="68:68" customFormat="1">
      <c r="BP193072" s="90"/>
    </row>
    <row r="193073" spans="68:68" customFormat="1">
      <c r="BP193073" s="90"/>
    </row>
    <row r="193074" spans="68:68" customFormat="1">
      <c r="BP193074" s="90"/>
    </row>
    <row r="193075" spans="68:68" customFormat="1">
      <c r="BP193075" s="90"/>
    </row>
    <row r="193076" spans="68:68" customFormat="1">
      <c r="BP193076" s="90"/>
    </row>
    <row r="193077" spans="68:68" customFormat="1">
      <c r="BP193077" s="90"/>
    </row>
    <row r="193078" spans="68:68" customFormat="1">
      <c r="BP193078" s="90"/>
    </row>
    <row r="193079" spans="68:68" customFormat="1">
      <c r="BP193079" s="90"/>
    </row>
    <row r="193080" spans="68:68" customFormat="1">
      <c r="BP193080" s="90"/>
    </row>
    <row r="193081" spans="68:68" customFormat="1">
      <c r="BP193081" s="90"/>
    </row>
    <row r="193082" spans="68:68" customFormat="1">
      <c r="BP193082" s="90"/>
    </row>
    <row r="193083" spans="68:68" customFormat="1">
      <c r="BP193083" s="90"/>
    </row>
    <row r="193084" spans="68:68" customFormat="1">
      <c r="BP193084" s="90"/>
    </row>
    <row r="193085" spans="68:68" customFormat="1">
      <c r="BP193085" s="90"/>
    </row>
    <row r="193086" spans="68:68" customFormat="1">
      <c r="BP193086" s="90"/>
    </row>
    <row r="193087" spans="68:68" customFormat="1">
      <c r="BP193087" s="90"/>
    </row>
    <row r="193088" spans="68:68" customFormat="1">
      <c r="BP193088" s="90"/>
    </row>
    <row r="193089" spans="68:68" customFormat="1">
      <c r="BP193089" s="90"/>
    </row>
    <row r="193090" spans="68:68" customFormat="1">
      <c r="BP193090" s="90"/>
    </row>
    <row r="193091" spans="68:68" customFormat="1">
      <c r="BP193091" s="90"/>
    </row>
    <row r="193092" spans="68:68" customFormat="1">
      <c r="BP193092" s="90"/>
    </row>
    <row r="193093" spans="68:68" customFormat="1">
      <c r="BP193093" s="90"/>
    </row>
    <row r="193094" spans="68:68" customFormat="1">
      <c r="BP193094" s="90"/>
    </row>
    <row r="193095" spans="68:68" customFormat="1">
      <c r="BP193095" s="90"/>
    </row>
    <row r="193096" spans="68:68" customFormat="1">
      <c r="BP193096" s="90"/>
    </row>
    <row r="193097" spans="68:68" customFormat="1">
      <c r="BP193097" s="90"/>
    </row>
    <row r="193098" spans="68:68" customFormat="1">
      <c r="BP193098" s="90"/>
    </row>
    <row r="193099" spans="68:68" customFormat="1">
      <c r="BP193099" s="90"/>
    </row>
    <row r="193100" spans="68:68" customFormat="1">
      <c r="BP193100" s="90"/>
    </row>
    <row r="193101" spans="68:68" customFormat="1">
      <c r="BP193101" s="90"/>
    </row>
    <row r="193102" spans="68:68" customFormat="1">
      <c r="BP193102" s="90"/>
    </row>
    <row r="193103" spans="68:68" customFormat="1">
      <c r="BP193103" s="90"/>
    </row>
    <row r="193104" spans="68:68" customFormat="1">
      <c r="BP193104" s="90"/>
    </row>
    <row r="193105" spans="68:68" customFormat="1">
      <c r="BP193105" s="90"/>
    </row>
    <row r="193106" spans="68:68" customFormat="1">
      <c r="BP193106" s="90"/>
    </row>
    <row r="193107" spans="68:68" customFormat="1">
      <c r="BP193107" s="90"/>
    </row>
    <row r="193108" spans="68:68" customFormat="1">
      <c r="BP193108" s="90"/>
    </row>
    <row r="193109" spans="68:68" customFormat="1">
      <c r="BP193109" s="90"/>
    </row>
    <row r="193110" spans="68:68" customFormat="1">
      <c r="BP193110" s="90"/>
    </row>
    <row r="193111" spans="68:68" customFormat="1">
      <c r="BP193111" s="90"/>
    </row>
    <row r="193112" spans="68:68" customFormat="1">
      <c r="BP193112" s="90"/>
    </row>
    <row r="193113" spans="68:68" customFormat="1">
      <c r="BP193113" s="90"/>
    </row>
    <row r="193114" spans="68:68" customFormat="1">
      <c r="BP193114" s="90"/>
    </row>
    <row r="193115" spans="68:68" customFormat="1">
      <c r="BP193115" s="90"/>
    </row>
    <row r="193116" spans="68:68" customFormat="1">
      <c r="BP193116" s="90"/>
    </row>
    <row r="193117" spans="68:68" customFormat="1">
      <c r="BP193117" s="90"/>
    </row>
    <row r="193118" spans="68:68" customFormat="1">
      <c r="BP193118" s="90"/>
    </row>
    <row r="193119" spans="68:68" customFormat="1">
      <c r="BP193119" s="90"/>
    </row>
    <row r="193120" spans="68:68" customFormat="1">
      <c r="BP193120" s="90"/>
    </row>
    <row r="193121" spans="68:68" customFormat="1">
      <c r="BP193121" s="90"/>
    </row>
    <row r="193122" spans="68:68" customFormat="1">
      <c r="BP193122" s="90"/>
    </row>
    <row r="193123" spans="68:68" customFormat="1">
      <c r="BP193123" s="90"/>
    </row>
    <row r="193124" spans="68:68" customFormat="1">
      <c r="BP193124" s="90"/>
    </row>
    <row r="193125" spans="68:68" customFormat="1">
      <c r="BP193125" s="90"/>
    </row>
    <row r="193126" spans="68:68" customFormat="1">
      <c r="BP193126" s="90"/>
    </row>
    <row r="193127" spans="68:68" customFormat="1">
      <c r="BP193127" s="90"/>
    </row>
    <row r="193128" spans="68:68" customFormat="1">
      <c r="BP193128" s="90"/>
    </row>
    <row r="193129" spans="68:68" customFormat="1">
      <c r="BP193129" s="90"/>
    </row>
    <row r="193130" spans="68:68" customFormat="1">
      <c r="BP193130" s="90"/>
    </row>
    <row r="193131" spans="68:68" customFormat="1">
      <c r="BP193131" s="90"/>
    </row>
    <row r="193132" spans="68:68" customFormat="1">
      <c r="BP193132" s="90"/>
    </row>
    <row r="193133" spans="68:68" customFormat="1">
      <c r="BP193133" s="90"/>
    </row>
    <row r="193134" spans="68:68" customFormat="1">
      <c r="BP193134" s="90"/>
    </row>
    <row r="193135" spans="68:68" customFormat="1">
      <c r="BP193135" s="90"/>
    </row>
    <row r="193136" spans="68:68" customFormat="1">
      <c r="BP193136" s="90"/>
    </row>
    <row r="193137" spans="68:68" customFormat="1">
      <c r="BP193137" s="90"/>
    </row>
    <row r="193138" spans="68:68" customFormat="1">
      <c r="BP193138" s="90"/>
    </row>
    <row r="193139" spans="68:68" customFormat="1">
      <c r="BP193139" s="90"/>
    </row>
    <row r="193140" spans="68:68" customFormat="1">
      <c r="BP193140" s="90"/>
    </row>
    <row r="193141" spans="68:68" customFormat="1">
      <c r="BP193141" s="90"/>
    </row>
    <row r="193142" spans="68:68" customFormat="1">
      <c r="BP193142" s="90"/>
    </row>
    <row r="193143" spans="68:68" customFormat="1">
      <c r="BP193143" s="90"/>
    </row>
    <row r="193144" spans="68:68" customFormat="1">
      <c r="BP193144" s="90"/>
    </row>
    <row r="193145" spans="68:68" customFormat="1">
      <c r="BP193145" s="90"/>
    </row>
    <row r="193146" spans="68:68" customFormat="1">
      <c r="BP193146" s="90"/>
    </row>
    <row r="193147" spans="68:68" customFormat="1">
      <c r="BP193147" s="90"/>
    </row>
    <row r="193148" spans="68:68" customFormat="1">
      <c r="BP193148" s="90"/>
    </row>
    <row r="193149" spans="68:68" customFormat="1">
      <c r="BP193149" s="90"/>
    </row>
    <row r="193150" spans="68:68" customFormat="1">
      <c r="BP193150" s="90"/>
    </row>
    <row r="193151" spans="68:68" customFormat="1">
      <c r="BP193151" s="90"/>
    </row>
    <row r="193152" spans="68:68" customFormat="1">
      <c r="BP193152" s="90"/>
    </row>
    <row r="193153" spans="68:68" customFormat="1">
      <c r="BP193153" s="90"/>
    </row>
    <row r="193154" spans="68:68" customFormat="1">
      <c r="BP193154" s="90"/>
    </row>
    <row r="193155" spans="68:68" customFormat="1">
      <c r="BP193155" s="90"/>
    </row>
    <row r="193156" spans="68:68" customFormat="1">
      <c r="BP193156" s="90"/>
    </row>
    <row r="193157" spans="68:68" customFormat="1">
      <c r="BP193157" s="90"/>
    </row>
    <row r="193158" spans="68:68" customFormat="1">
      <c r="BP193158" s="90"/>
    </row>
    <row r="193159" spans="68:68" customFormat="1">
      <c r="BP193159" s="90"/>
    </row>
    <row r="193160" spans="68:68" customFormat="1">
      <c r="BP193160" s="90"/>
    </row>
    <row r="193161" spans="68:68" customFormat="1">
      <c r="BP193161" s="90"/>
    </row>
    <row r="193162" spans="68:68" customFormat="1">
      <c r="BP193162" s="90"/>
    </row>
    <row r="193163" spans="68:68" customFormat="1">
      <c r="BP193163" s="90"/>
    </row>
    <row r="193164" spans="68:68" customFormat="1">
      <c r="BP193164" s="90"/>
    </row>
    <row r="193165" spans="68:68" customFormat="1">
      <c r="BP193165" s="90"/>
    </row>
    <row r="193166" spans="68:68" customFormat="1">
      <c r="BP193166" s="90"/>
    </row>
    <row r="193167" spans="68:68" customFormat="1">
      <c r="BP193167" s="90"/>
    </row>
    <row r="193168" spans="68:68" customFormat="1">
      <c r="BP193168" s="90"/>
    </row>
    <row r="193169" spans="68:68" customFormat="1">
      <c r="BP193169" s="90"/>
    </row>
    <row r="193170" spans="68:68" customFormat="1">
      <c r="BP193170" s="90"/>
    </row>
    <row r="193171" spans="68:68" customFormat="1">
      <c r="BP193171" s="90"/>
    </row>
    <row r="193172" spans="68:68" customFormat="1">
      <c r="BP193172" s="90"/>
    </row>
    <row r="193173" spans="68:68" customFormat="1">
      <c r="BP193173" s="90"/>
    </row>
    <row r="193174" spans="68:68" customFormat="1">
      <c r="BP193174" s="90"/>
    </row>
    <row r="193175" spans="68:68" customFormat="1">
      <c r="BP193175" s="90"/>
    </row>
    <row r="193176" spans="68:68" customFormat="1">
      <c r="BP193176" s="90"/>
    </row>
    <row r="193177" spans="68:68" customFormat="1">
      <c r="BP193177" s="90"/>
    </row>
    <row r="193178" spans="68:68" customFormat="1">
      <c r="BP193178" s="90"/>
    </row>
    <row r="193179" spans="68:68" customFormat="1">
      <c r="BP193179" s="90"/>
    </row>
    <row r="193180" spans="68:68" customFormat="1">
      <c r="BP193180" s="90"/>
    </row>
    <row r="193181" spans="68:68" customFormat="1">
      <c r="BP193181" s="90"/>
    </row>
    <row r="193182" spans="68:68" customFormat="1">
      <c r="BP193182" s="90"/>
    </row>
    <row r="193183" spans="68:68" customFormat="1">
      <c r="BP193183" s="90"/>
    </row>
    <row r="193184" spans="68:68" customFormat="1">
      <c r="BP193184" s="90"/>
    </row>
    <row r="193185" spans="68:68" customFormat="1">
      <c r="BP193185" s="90"/>
    </row>
    <row r="193186" spans="68:68" customFormat="1">
      <c r="BP193186" s="90"/>
    </row>
    <row r="193187" spans="68:68" customFormat="1">
      <c r="BP193187" s="90"/>
    </row>
    <row r="193188" spans="68:68" customFormat="1">
      <c r="BP193188" s="90"/>
    </row>
    <row r="193189" spans="68:68" customFormat="1">
      <c r="BP193189" s="90"/>
    </row>
    <row r="193190" spans="68:68" customFormat="1">
      <c r="BP193190" s="90"/>
    </row>
    <row r="193191" spans="68:68" customFormat="1">
      <c r="BP193191" s="90"/>
    </row>
    <row r="193192" spans="68:68" customFormat="1">
      <c r="BP193192" s="90"/>
    </row>
    <row r="193193" spans="68:68" customFormat="1">
      <c r="BP193193" s="90"/>
    </row>
    <row r="193194" spans="68:68" customFormat="1">
      <c r="BP193194" s="90"/>
    </row>
    <row r="193195" spans="68:68" customFormat="1">
      <c r="BP193195" s="90"/>
    </row>
    <row r="193196" spans="68:68" customFormat="1">
      <c r="BP193196" s="90"/>
    </row>
    <row r="193197" spans="68:68" customFormat="1">
      <c r="BP193197" s="90"/>
    </row>
    <row r="193198" spans="68:68" customFormat="1">
      <c r="BP193198" s="90"/>
    </row>
    <row r="193199" spans="68:68" customFormat="1">
      <c r="BP193199" s="90"/>
    </row>
    <row r="193200" spans="68:68" customFormat="1">
      <c r="BP193200" s="90"/>
    </row>
    <row r="193201" spans="68:68" customFormat="1">
      <c r="BP193201" s="90"/>
    </row>
    <row r="193202" spans="68:68" customFormat="1">
      <c r="BP193202" s="90"/>
    </row>
    <row r="193203" spans="68:68" customFormat="1">
      <c r="BP193203" s="90"/>
    </row>
    <row r="193204" spans="68:68" customFormat="1">
      <c r="BP193204" s="90"/>
    </row>
    <row r="193205" spans="68:68" customFormat="1">
      <c r="BP193205" s="90"/>
    </row>
    <row r="193206" spans="68:68" customFormat="1">
      <c r="BP193206" s="90"/>
    </row>
    <row r="193207" spans="68:68" customFormat="1">
      <c r="BP193207" s="90"/>
    </row>
    <row r="193208" spans="68:68" customFormat="1">
      <c r="BP193208" s="90"/>
    </row>
    <row r="193209" spans="68:68" customFormat="1">
      <c r="BP193209" s="90"/>
    </row>
    <row r="193210" spans="68:68" customFormat="1">
      <c r="BP193210" s="90"/>
    </row>
    <row r="193211" spans="68:68" customFormat="1">
      <c r="BP193211" s="90"/>
    </row>
    <row r="193212" spans="68:68" customFormat="1">
      <c r="BP193212" s="90"/>
    </row>
    <row r="193213" spans="68:68" customFormat="1">
      <c r="BP193213" s="90"/>
    </row>
    <row r="193214" spans="68:68" customFormat="1">
      <c r="BP193214" s="90"/>
    </row>
    <row r="193215" spans="68:68" customFormat="1">
      <c r="BP193215" s="90"/>
    </row>
    <row r="193216" spans="68:68" customFormat="1">
      <c r="BP193216" s="90"/>
    </row>
    <row r="193217" spans="68:68" customFormat="1">
      <c r="BP193217" s="90"/>
    </row>
    <row r="193218" spans="68:68" customFormat="1">
      <c r="BP193218" s="90"/>
    </row>
    <row r="193219" spans="68:68" customFormat="1">
      <c r="BP193219" s="90"/>
    </row>
    <row r="193220" spans="68:68" customFormat="1">
      <c r="BP193220" s="90"/>
    </row>
    <row r="193221" spans="68:68" customFormat="1">
      <c r="BP193221" s="90"/>
    </row>
    <row r="193222" spans="68:68" customFormat="1">
      <c r="BP193222" s="90"/>
    </row>
    <row r="193223" spans="68:68" customFormat="1">
      <c r="BP193223" s="90"/>
    </row>
    <row r="193224" spans="68:68" customFormat="1">
      <c r="BP193224" s="90"/>
    </row>
    <row r="193225" spans="68:68" customFormat="1">
      <c r="BP193225" s="90"/>
    </row>
    <row r="193226" spans="68:68" customFormat="1">
      <c r="BP193226" s="90"/>
    </row>
    <row r="193227" spans="68:68" customFormat="1">
      <c r="BP193227" s="90"/>
    </row>
    <row r="193228" spans="68:68" customFormat="1">
      <c r="BP193228" s="90"/>
    </row>
    <row r="193229" spans="68:68" customFormat="1">
      <c r="BP193229" s="90"/>
    </row>
    <row r="193230" spans="68:68" customFormat="1">
      <c r="BP193230" s="90"/>
    </row>
    <row r="193231" spans="68:68" customFormat="1">
      <c r="BP193231" s="90"/>
    </row>
    <row r="193232" spans="68:68" customFormat="1">
      <c r="BP193232" s="90"/>
    </row>
    <row r="193233" spans="68:68" customFormat="1">
      <c r="BP193233" s="90"/>
    </row>
    <row r="193234" spans="68:68" customFormat="1">
      <c r="BP193234" s="90"/>
    </row>
    <row r="193235" spans="68:68" customFormat="1">
      <c r="BP193235" s="90"/>
    </row>
    <row r="193236" spans="68:68" customFormat="1">
      <c r="BP193236" s="90"/>
    </row>
    <row r="193237" spans="68:68" customFormat="1">
      <c r="BP193237" s="90"/>
    </row>
    <row r="193238" spans="68:68" customFormat="1">
      <c r="BP193238" s="90"/>
    </row>
    <row r="193239" spans="68:68" customFormat="1">
      <c r="BP193239" s="90"/>
    </row>
    <row r="193240" spans="68:68" customFormat="1">
      <c r="BP193240" s="90"/>
    </row>
    <row r="193241" spans="68:68" customFormat="1">
      <c r="BP193241" s="90"/>
    </row>
    <row r="193242" spans="68:68" customFormat="1">
      <c r="BP193242" s="90"/>
    </row>
    <row r="193243" spans="68:68" customFormat="1">
      <c r="BP193243" s="90"/>
    </row>
    <row r="193244" spans="68:68" customFormat="1">
      <c r="BP193244" s="90"/>
    </row>
    <row r="193245" spans="68:68" customFormat="1">
      <c r="BP193245" s="90"/>
    </row>
    <row r="193246" spans="68:68" customFormat="1">
      <c r="BP193246" s="90"/>
    </row>
    <row r="193247" spans="68:68" customFormat="1">
      <c r="BP193247" s="90"/>
    </row>
    <row r="193248" spans="68:68" customFormat="1">
      <c r="BP193248" s="90"/>
    </row>
    <row r="193249" spans="68:68" customFormat="1">
      <c r="BP193249" s="90"/>
    </row>
    <row r="193250" spans="68:68" customFormat="1">
      <c r="BP193250" s="90"/>
    </row>
    <row r="193251" spans="68:68" customFormat="1">
      <c r="BP193251" s="90"/>
    </row>
    <row r="193252" spans="68:68" customFormat="1">
      <c r="BP193252" s="90"/>
    </row>
    <row r="193253" spans="68:68" customFormat="1">
      <c r="BP193253" s="90"/>
    </row>
    <row r="193254" spans="68:68" customFormat="1">
      <c r="BP193254" s="90"/>
    </row>
    <row r="193255" spans="68:68" customFormat="1">
      <c r="BP193255" s="90"/>
    </row>
    <row r="193256" spans="68:68" customFormat="1">
      <c r="BP193256" s="90"/>
    </row>
    <row r="193257" spans="68:68" customFormat="1">
      <c r="BP193257" s="90"/>
    </row>
    <row r="193258" spans="68:68" customFormat="1">
      <c r="BP193258" s="90"/>
    </row>
    <row r="193259" spans="68:68" customFormat="1">
      <c r="BP193259" s="90"/>
    </row>
    <row r="193260" spans="68:68" customFormat="1">
      <c r="BP193260" s="90"/>
    </row>
    <row r="193261" spans="68:68" customFormat="1">
      <c r="BP193261" s="90"/>
    </row>
    <row r="193262" spans="68:68" customFormat="1">
      <c r="BP193262" s="90"/>
    </row>
    <row r="193263" spans="68:68" customFormat="1">
      <c r="BP193263" s="90"/>
    </row>
    <row r="193264" spans="68:68" customFormat="1">
      <c r="BP193264" s="90"/>
    </row>
    <row r="193265" spans="68:68" customFormat="1">
      <c r="BP193265" s="90"/>
    </row>
    <row r="193266" spans="68:68" customFormat="1">
      <c r="BP193266" s="90"/>
    </row>
    <row r="193267" spans="68:68" customFormat="1">
      <c r="BP193267" s="90"/>
    </row>
    <row r="193268" spans="68:68" customFormat="1">
      <c r="BP193268" s="90"/>
    </row>
    <row r="193269" spans="68:68" customFormat="1">
      <c r="BP193269" s="90"/>
    </row>
    <row r="193270" spans="68:68" customFormat="1">
      <c r="BP193270" s="90"/>
    </row>
    <row r="193271" spans="68:68" customFormat="1">
      <c r="BP193271" s="90"/>
    </row>
    <row r="193272" spans="68:68" customFormat="1">
      <c r="BP193272" s="90"/>
    </row>
    <row r="193273" spans="68:68" customFormat="1">
      <c r="BP193273" s="90"/>
    </row>
    <row r="193274" spans="68:68" customFormat="1">
      <c r="BP193274" s="90"/>
    </row>
    <row r="193275" spans="68:68" customFormat="1">
      <c r="BP193275" s="90"/>
    </row>
    <row r="193276" spans="68:68" customFormat="1">
      <c r="BP193276" s="90"/>
    </row>
    <row r="193277" spans="68:68" customFormat="1">
      <c r="BP193277" s="90"/>
    </row>
    <row r="193278" spans="68:68" customFormat="1">
      <c r="BP193278" s="90"/>
    </row>
    <row r="193279" spans="68:68" customFormat="1">
      <c r="BP193279" s="90"/>
    </row>
    <row r="193280" spans="68:68" customFormat="1">
      <c r="BP193280" s="90"/>
    </row>
    <row r="193281" spans="68:68" customFormat="1">
      <c r="BP193281" s="90"/>
    </row>
    <row r="193282" spans="68:68" customFormat="1">
      <c r="BP193282" s="90"/>
    </row>
    <row r="193283" spans="68:68" customFormat="1">
      <c r="BP193283" s="90"/>
    </row>
    <row r="193284" spans="68:68" customFormat="1">
      <c r="BP193284" s="90"/>
    </row>
    <row r="193285" spans="68:68" customFormat="1">
      <c r="BP193285" s="90"/>
    </row>
    <row r="193286" spans="68:68" customFormat="1">
      <c r="BP193286" s="90"/>
    </row>
    <row r="193287" spans="68:68" customFormat="1">
      <c r="BP193287" s="90"/>
    </row>
    <row r="193288" spans="68:68" customFormat="1">
      <c r="BP193288" s="90"/>
    </row>
    <row r="193289" spans="68:68" customFormat="1">
      <c r="BP193289" s="90"/>
    </row>
    <row r="193290" spans="68:68" customFormat="1">
      <c r="BP193290" s="90"/>
    </row>
    <row r="193291" spans="68:68" customFormat="1">
      <c r="BP193291" s="90"/>
    </row>
    <row r="193292" spans="68:68" customFormat="1">
      <c r="BP193292" s="90"/>
    </row>
    <row r="193293" spans="68:68" customFormat="1">
      <c r="BP193293" s="90"/>
    </row>
    <row r="193294" spans="68:68" customFormat="1">
      <c r="BP193294" s="90"/>
    </row>
    <row r="193295" spans="68:68" customFormat="1">
      <c r="BP193295" s="90"/>
    </row>
    <row r="193296" spans="68:68" customFormat="1">
      <c r="BP193296" s="90"/>
    </row>
    <row r="193297" spans="68:68" customFormat="1">
      <c r="BP193297" s="90"/>
    </row>
    <row r="193298" spans="68:68" customFormat="1">
      <c r="BP193298" s="90"/>
    </row>
    <row r="193299" spans="68:68" customFormat="1">
      <c r="BP193299" s="90"/>
    </row>
    <row r="193300" spans="68:68" customFormat="1">
      <c r="BP193300" s="90"/>
    </row>
    <row r="193301" spans="68:68" customFormat="1">
      <c r="BP193301" s="90"/>
    </row>
    <row r="193302" spans="68:68" customFormat="1">
      <c r="BP193302" s="90"/>
    </row>
    <row r="193303" spans="68:68" customFormat="1">
      <c r="BP193303" s="90"/>
    </row>
    <row r="193304" spans="68:68" customFormat="1">
      <c r="BP193304" s="90"/>
    </row>
    <row r="193305" spans="68:68" customFormat="1">
      <c r="BP193305" s="90"/>
    </row>
    <row r="193306" spans="68:68" customFormat="1">
      <c r="BP193306" s="90"/>
    </row>
    <row r="193307" spans="68:68" customFormat="1">
      <c r="BP193307" s="90"/>
    </row>
    <row r="193308" spans="68:68" customFormat="1">
      <c r="BP193308" s="90"/>
    </row>
    <row r="193309" spans="68:68" customFormat="1">
      <c r="BP193309" s="90"/>
    </row>
    <row r="193310" spans="68:68" customFormat="1">
      <c r="BP193310" s="90"/>
    </row>
    <row r="193311" spans="68:68" customFormat="1">
      <c r="BP193311" s="90"/>
    </row>
    <row r="193312" spans="68:68" customFormat="1">
      <c r="BP193312" s="90"/>
    </row>
    <row r="193313" spans="68:68" customFormat="1">
      <c r="BP193313" s="90"/>
    </row>
    <row r="193314" spans="68:68" customFormat="1">
      <c r="BP193314" s="90"/>
    </row>
    <row r="193315" spans="68:68" customFormat="1">
      <c r="BP193315" s="90"/>
    </row>
    <row r="193316" spans="68:68" customFormat="1">
      <c r="BP193316" s="90"/>
    </row>
    <row r="193317" spans="68:68" customFormat="1">
      <c r="BP193317" s="90"/>
    </row>
    <row r="193318" spans="68:68" customFormat="1">
      <c r="BP193318" s="90"/>
    </row>
    <row r="193319" spans="68:68" customFormat="1">
      <c r="BP193319" s="90"/>
    </row>
    <row r="193320" spans="68:68" customFormat="1">
      <c r="BP193320" s="90"/>
    </row>
    <row r="193321" spans="68:68" customFormat="1">
      <c r="BP193321" s="90"/>
    </row>
    <row r="193322" spans="68:68" customFormat="1">
      <c r="BP193322" s="90"/>
    </row>
    <row r="193323" spans="68:68" customFormat="1">
      <c r="BP193323" s="90"/>
    </row>
    <row r="193324" spans="68:68" customFormat="1">
      <c r="BP193324" s="90"/>
    </row>
    <row r="193325" spans="68:68" customFormat="1">
      <c r="BP193325" s="90"/>
    </row>
    <row r="193326" spans="68:68" customFormat="1">
      <c r="BP193326" s="90"/>
    </row>
    <row r="193327" spans="68:68" customFormat="1">
      <c r="BP193327" s="90"/>
    </row>
    <row r="193328" spans="68:68" customFormat="1">
      <c r="BP193328" s="90"/>
    </row>
    <row r="193329" spans="68:68" customFormat="1">
      <c r="BP193329" s="90"/>
    </row>
    <row r="193330" spans="68:68" customFormat="1">
      <c r="BP193330" s="90"/>
    </row>
    <row r="193331" spans="68:68" customFormat="1">
      <c r="BP193331" s="90"/>
    </row>
    <row r="193332" spans="68:68" customFormat="1">
      <c r="BP193332" s="90"/>
    </row>
    <row r="193333" spans="68:68" customFormat="1">
      <c r="BP193333" s="90"/>
    </row>
    <row r="193334" spans="68:68" customFormat="1">
      <c r="BP193334" s="90"/>
    </row>
    <row r="193335" spans="68:68" customFormat="1">
      <c r="BP193335" s="90"/>
    </row>
    <row r="193336" spans="68:68" customFormat="1">
      <c r="BP193336" s="90"/>
    </row>
    <row r="193337" spans="68:68" customFormat="1">
      <c r="BP193337" s="90"/>
    </row>
    <row r="193338" spans="68:68" customFormat="1">
      <c r="BP193338" s="90"/>
    </row>
    <row r="193339" spans="68:68" customFormat="1">
      <c r="BP193339" s="90"/>
    </row>
    <row r="193340" spans="68:68" customFormat="1">
      <c r="BP193340" s="90"/>
    </row>
    <row r="193341" spans="68:68" customFormat="1">
      <c r="BP193341" s="90"/>
    </row>
    <row r="193342" spans="68:68" customFormat="1">
      <c r="BP193342" s="90"/>
    </row>
    <row r="193343" spans="68:68" customFormat="1">
      <c r="BP193343" s="90"/>
    </row>
    <row r="193344" spans="68:68" customFormat="1">
      <c r="BP193344" s="90"/>
    </row>
    <row r="193345" spans="68:68" customFormat="1">
      <c r="BP193345" s="90"/>
    </row>
    <row r="193346" spans="68:68" customFormat="1">
      <c r="BP193346" s="90"/>
    </row>
    <row r="193347" spans="68:68" customFormat="1">
      <c r="BP193347" s="90"/>
    </row>
    <row r="193348" spans="68:68" customFormat="1">
      <c r="BP193348" s="90"/>
    </row>
    <row r="193349" spans="68:68" customFormat="1">
      <c r="BP193349" s="90"/>
    </row>
    <row r="193350" spans="68:68" customFormat="1">
      <c r="BP193350" s="90"/>
    </row>
    <row r="193351" spans="68:68" customFormat="1">
      <c r="BP193351" s="90"/>
    </row>
    <row r="193352" spans="68:68" customFormat="1">
      <c r="BP193352" s="90"/>
    </row>
    <row r="193353" spans="68:68" customFormat="1">
      <c r="BP193353" s="90"/>
    </row>
    <row r="193354" spans="68:68" customFormat="1">
      <c r="BP193354" s="90"/>
    </row>
    <row r="193355" spans="68:68" customFormat="1">
      <c r="BP193355" s="90"/>
    </row>
    <row r="193356" spans="68:68" customFormat="1">
      <c r="BP193356" s="90"/>
    </row>
    <row r="193357" spans="68:68" customFormat="1">
      <c r="BP193357" s="90"/>
    </row>
    <row r="193358" spans="68:68" customFormat="1">
      <c r="BP193358" s="90"/>
    </row>
    <row r="193359" spans="68:68" customFormat="1">
      <c r="BP193359" s="90"/>
    </row>
    <row r="193360" spans="68:68" customFormat="1">
      <c r="BP193360" s="90"/>
    </row>
    <row r="193361" spans="68:68" customFormat="1">
      <c r="BP193361" s="90"/>
    </row>
    <row r="193362" spans="68:68" customFormat="1">
      <c r="BP193362" s="90"/>
    </row>
    <row r="193363" spans="68:68" customFormat="1">
      <c r="BP193363" s="90"/>
    </row>
    <row r="193364" spans="68:68" customFormat="1">
      <c r="BP193364" s="90"/>
    </row>
    <row r="193365" spans="68:68" customFormat="1">
      <c r="BP193365" s="90"/>
    </row>
    <row r="193366" spans="68:68" customFormat="1">
      <c r="BP193366" s="90"/>
    </row>
    <row r="193367" spans="68:68" customFormat="1">
      <c r="BP193367" s="90"/>
    </row>
    <row r="193368" spans="68:68" customFormat="1">
      <c r="BP193368" s="90"/>
    </row>
    <row r="193369" spans="68:68" customFormat="1">
      <c r="BP193369" s="90"/>
    </row>
    <row r="193370" spans="68:68" customFormat="1">
      <c r="BP193370" s="90"/>
    </row>
    <row r="193371" spans="68:68" customFormat="1">
      <c r="BP193371" s="90"/>
    </row>
    <row r="193372" spans="68:68" customFormat="1">
      <c r="BP193372" s="90"/>
    </row>
    <row r="193373" spans="68:68" customFormat="1">
      <c r="BP193373" s="90"/>
    </row>
    <row r="193374" spans="68:68" customFormat="1">
      <c r="BP193374" s="90"/>
    </row>
    <row r="193375" spans="68:68" customFormat="1">
      <c r="BP193375" s="90"/>
    </row>
    <row r="193376" spans="68:68" customFormat="1">
      <c r="BP193376" s="90"/>
    </row>
    <row r="193377" spans="68:68" customFormat="1">
      <c r="BP193377" s="90"/>
    </row>
    <row r="193378" spans="68:68" customFormat="1">
      <c r="BP193378" s="90"/>
    </row>
    <row r="193379" spans="68:68" customFormat="1">
      <c r="BP193379" s="90"/>
    </row>
    <row r="193380" spans="68:68" customFormat="1">
      <c r="BP193380" s="90"/>
    </row>
    <row r="193381" spans="68:68" customFormat="1">
      <c r="BP193381" s="90"/>
    </row>
    <row r="193382" spans="68:68" customFormat="1">
      <c r="BP193382" s="90"/>
    </row>
    <row r="193383" spans="68:68" customFormat="1">
      <c r="BP193383" s="90"/>
    </row>
    <row r="193384" spans="68:68" customFormat="1">
      <c r="BP193384" s="90"/>
    </row>
    <row r="193385" spans="68:68" customFormat="1">
      <c r="BP193385" s="90"/>
    </row>
    <row r="193386" spans="68:68" customFormat="1">
      <c r="BP193386" s="90"/>
    </row>
    <row r="193387" spans="68:68" customFormat="1">
      <c r="BP193387" s="90"/>
    </row>
    <row r="193388" spans="68:68" customFormat="1">
      <c r="BP193388" s="90"/>
    </row>
    <row r="193389" spans="68:68" customFormat="1">
      <c r="BP193389" s="90"/>
    </row>
    <row r="193390" spans="68:68" customFormat="1">
      <c r="BP193390" s="90"/>
    </row>
    <row r="193391" spans="68:68" customFormat="1">
      <c r="BP193391" s="90"/>
    </row>
    <row r="193392" spans="68:68" customFormat="1">
      <c r="BP193392" s="90"/>
    </row>
    <row r="193393" spans="68:68" customFormat="1">
      <c r="BP193393" s="90"/>
    </row>
    <row r="193394" spans="68:68" customFormat="1">
      <c r="BP193394" s="90"/>
    </row>
    <row r="193395" spans="68:68" customFormat="1">
      <c r="BP193395" s="90"/>
    </row>
    <row r="193396" spans="68:68" customFormat="1">
      <c r="BP193396" s="90"/>
    </row>
    <row r="193397" spans="68:68" customFormat="1">
      <c r="BP193397" s="90"/>
    </row>
    <row r="193398" spans="68:68" customFormat="1">
      <c r="BP193398" s="90"/>
    </row>
    <row r="193399" spans="68:68" customFormat="1">
      <c r="BP193399" s="90"/>
    </row>
    <row r="193400" spans="68:68" customFormat="1">
      <c r="BP193400" s="90"/>
    </row>
    <row r="193401" spans="68:68" customFormat="1">
      <c r="BP193401" s="90"/>
    </row>
    <row r="193402" spans="68:68" customFormat="1">
      <c r="BP193402" s="90"/>
    </row>
    <row r="193403" spans="68:68" customFormat="1">
      <c r="BP193403" s="90"/>
    </row>
    <row r="193404" spans="68:68" customFormat="1">
      <c r="BP193404" s="90"/>
    </row>
    <row r="193405" spans="68:68" customFormat="1">
      <c r="BP193405" s="90"/>
    </row>
    <row r="193406" spans="68:68" customFormat="1">
      <c r="BP193406" s="90"/>
    </row>
    <row r="193407" spans="68:68" customFormat="1">
      <c r="BP193407" s="90"/>
    </row>
    <row r="193408" spans="68:68" customFormat="1">
      <c r="BP193408" s="90"/>
    </row>
    <row r="193409" spans="68:68" customFormat="1">
      <c r="BP193409" s="90"/>
    </row>
    <row r="193410" spans="68:68" customFormat="1">
      <c r="BP193410" s="90"/>
    </row>
    <row r="193411" spans="68:68" customFormat="1">
      <c r="BP193411" s="90"/>
    </row>
    <row r="193412" spans="68:68" customFormat="1">
      <c r="BP193412" s="90"/>
    </row>
    <row r="193413" spans="68:68" customFormat="1">
      <c r="BP193413" s="90"/>
    </row>
    <row r="193414" spans="68:68" customFormat="1">
      <c r="BP193414" s="90"/>
    </row>
    <row r="193415" spans="68:68" customFormat="1">
      <c r="BP193415" s="90"/>
    </row>
    <row r="193416" spans="68:68" customFormat="1">
      <c r="BP193416" s="90"/>
    </row>
    <row r="193417" spans="68:68" customFormat="1">
      <c r="BP193417" s="90"/>
    </row>
    <row r="193418" spans="68:68" customFormat="1">
      <c r="BP193418" s="90"/>
    </row>
    <row r="193419" spans="68:68" customFormat="1">
      <c r="BP193419" s="90"/>
    </row>
    <row r="193420" spans="68:68" customFormat="1">
      <c r="BP193420" s="90"/>
    </row>
    <row r="193421" spans="68:68" customFormat="1">
      <c r="BP193421" s="90"/>
    </row>
    <row r="193422" spans="68:68" customFormat="1">
      <c r="BP193422" s="90"/>
    </row>
    <row r="193423" spans="68:68" customFormat="1">
      <c r="BP193423" s="90"/>
    </row>
    <row r="193424" spans="68:68" customFormat="1">
      <c r="BP193424" s="90"/>
    </row>
    <row r="193425" spans="68:68" customFormat="1">
      <c r="BP193425" s="90"/>
    </row>
    <row r="193426" spans="68:68" customFormat="1">
      <c r="BP193426" s="90"/>
    </row>
    <row r="193427" spans="68:68" customFormat="1">
      <c r="BP193427" s="90"/>
    </row>
    <row r="193428" spans="68:68" customFormat="1">
      <c r="BP193428" s="90"/>
    </row>
    <row r="193429" spans="68:68" customFormat="1">
      <c r="BP193429" s="90"/>
    </row>
    <row r="193430" spans="68:68" customFormat="1">
      <c r="BP193430" s="90"/>
    </row>
    <row r="193431" spans="68:68" customFormat="1">
      <c r="BP193431" s="90"/>
    </row>
    <row r="193432" spans="68:68" customFormat="1">
      <c r="BP193432" s="90"/>
    </row>
    <row r="193433" spans="68:68" customFormat="1">
      <c r="BP193433" s="90"/>
    </row>
    <row r="193434" spans="68:68" customFormat="1">
      <c r="BP193434" s="90"/>
    </row>
    <row r="193435" spans="68:68" customFormat="1">
      <c r="BP193435" s="90"/>
    </row>
    <row r="193436" spans="68:68" customFormat="1">
      <c r="BP193436" s="90"/>
    </row>
    <row r="193437" spans="68:68" customFormat="1">
      <c r="BP193437" s="90"/>
    </row>
    <row r="193438" spans="68:68" customFormat="1">
      <c r="BP193438" s="90"/>
    </row>
    <row r="193439" spans="68:68" customFormat="1">
      <c r="BP193439" s="90"/>
    </row>
    <row r="193440" spans="68:68" customFormat="1">
      <c r="BP193440" s="90"/>
    </row>
    <row r="193441" spans="68:68" customFormat="1">
      <c r="BP193441" s="90"/>
    </row>
    <row r="193442" spans="68:68" customFormat="1">
      <c r="BP193442" s="90"/>
    </row>
    <row r="193443" spans="68:68" customFormat="1">
      <c r="BP193443" s="90"/>
    </row>
    <row r="193444" spans="68:68" customFormat="1">
      <c r="BP193444" s="90"/>
    </row>
    <row r="193445" spans="68:68" customFormat="1">
      <c r="BP193445" s="90"/>
    </row>
    <row r="193446" spans="68:68" customFormat="1">
      <c r="BP193446" s="90"/>
    </row>
    <row r="193447" spans="68:68" customFormat="1">
      <c r="BP193447" s="90"/>
    </row>
    <row r="193448" spans="68:68" customFormat="1">
      <c r="BP193448" s="90"/>
    </row>
    <row r="193449" spans="68:68" customFormat="1">
      <c r="BP193449" s="90"/>
    </row>
    <row r="193450" spans="68:68" customFormat="1">
      <c r="BP193450" s="90"/>
    </row>
    <row r="193451" spans="68:68" customFormat="1">
      <c r="BP193451" s="90"/>
    </row>
    <row r="193452" spans="68:68" customFormat="1">
      <c r="BP193452" s="90"/>
    </row>
    <row r="193453" spans="68:68" customFormat="1">
      <c r="BP193453" s="90"/>
    </row>
    <row r="193454" spans="68:68" customFormat="1">
      <c r="BP193454" s="90"/>
    </row>
    <row r="193455" spans="68:68" customFormat="1">
      <c r="BP193455" s="90"/>
    </row>
    <row r="193456" spans="68:68" customFormat="1">
      <c r="BP193456" s="90"/>
    </row>
    <row r="193457" spans="68:68" customFormat="1">
      <c r="BP193457" s="90"/>
    </row>
    <row r="193458" spans="68:68" customFormat="1">
      <c r="BP193458" s="90"/>
    </row>
    <row r="193459" spans="68:68" customFormat="1">
      <c r="BP193459" s="90"/>
    </row>
    <row r="193460" spans="68:68" customFormat="1">
      <c r="BP193460" s="90"/>
    </row>
    <row r="193461" spans="68:68" customFormat="1">
      <c r="BP193461" s="90"/>
    </row>
    <row r="193462" spans="68:68" customFormat="1">
      <c r="BP193462" s="90"/>
    </row>
    <row r="193463" spans="68:68" customFormat="1">
      <c r="BP193463" s="90"/>
    </row>
    <row r="193464" spans="68:68" customFormat="1">
      <c r="BP193464" s="90"/>
    </row>
    <row r="193465" spans="68:68" customFormat="1">
      <c r="BP193465" s="90"/>
    </row>
    <row r="193466" spans="68:68" customFormat="1">
      <c r="BP193466" s="90"/>
    </row>
    <row r="193467" spans="68:68" customFormat="1">
      <c r="BP193467" s="90"/>
    </row>
    <row r="193468" spans="68:68" customFormat="1">
      <c r="BP193468" s="90"/>
    </row>
    <row r="193469" spans="68:68" customFormat="1">
      <c r="BP193469" s="90"/>
    </row>
    <row r="193470" spans="68:68" customFormat="1">
      <c r="BP193470" s="90"/>
    </row>
    <row r="193471" spans="68:68" customFormat="1">
      <c r="BP193471" s="90"/>
    </row>
    <row r="193472" spans="68:68" customFormat="1">
      <c r="BP193472" s="90"/>
    </row>
    <row r="193473" spans="68:68" customFormat="1">
      <c r="BP193473" s="90"/>
    </row>
    <row r="193474" spans="68:68" customFormat="1">
      <c r="BP193474" s="90"/>
    </row>
    <row r="193475" spans="68:68" customFormat="1">
      <c r="BP193475" s="90"/>
    </row>
    <row r="193476" spans="68:68" customFormat="1">
      <c r="BP193476" s="90"/>
    </row>
    <row r="193477" spans="68:68" customFormat="1">
      <c r="BP193477" s="90"/>
    </row>
    <row r="193478" spans="68:68" customFormat="1">
      <c r="BP193478" s="90"/>
    </row>
    <row r="193479" spans="68:68" customFormat="1">
      <c r="BP193479" s="90"/>
    </row>
    <row r="193480" spans="68:68" customFormat="1">
      <c r="BP193480" s="90"/>
    </row>
    <row r="193481" spans="68:68" customFormat="1">
      <c r="BP193481" s="90"/>
    </row>
    <row r="193482" spans="68:68" customFormat="1">
      <c r="BP193482" s="90"/>
    </row>
    <row r="193483" spans="68:68" customFormat="1">
      <c r="BP193483" s="90"/>
    </row>
    <row r="193484" spans="68:68" customFormat="1">
      <c r="BP193484" s="90"/>
    </row>
    <row r="193485" spans="68:68" customFormat="1">
      <c r="BP193485" s="90"/>
    </row>
    <row r="193486" spans="68:68" customFormat="1">
      <c r="BP193486" s="90"/>
    </row>
    <row r="193487" spans="68:68" customFormat="1">
      <c r="BP193487" s="90"/>
    </row>
    <row r="193488" spans="68:68" customFormat="1">
      <c r="BP193488" s="90"/>
    </row>
    <row r="193489" spans="68:68" customFormat="1">
      <c r="BP193489" s="90"/>
    </row>
    <row r="193490" spans="68:68" customFormat="1">
      <c r="BP193490" s="90"/>
    </row>
    <row r="193491" spans="68:68" customFormat="1">
      <c r="BP193491" s="90"/>
    </row>
    <row r="193492" spans="68:68" customFormat="1">
      <c r="BP193492" s="90"/>
    </row>
    <row r="193493" spans="68:68" customFormat="1">
      <c r="BP193493" s="90"/>
    </row>
    <row r="193494" spans="68:68" customFormat="1">
      <c r="BP193494" s="90"/>
    </row>
    <row r="193495" spans="68:68" customFormat="1">
      <c r="BP193495" s="90"/>
    </row>
    <row r="193496" spans="68:68" customFormat="1">
      <c r="BP193496" s="90"/>
    </row>
    <row r="193497" spans="68:68" customFormat="1">
      <c r="BP193497" s="90"/>
    </row>
    <row r="193498" spans="68:68" customFormat="1">
      <c r="BP193498" s="90"/>
    </row>
    <row r="193499" spans="68:68" customFormat="1">
      <c r="BP193499" s="90"/>
    </row>
    <row r="193500" spans="68:68" customFormat="1">
      <c r="BP193500" s="90"/>
    </row>
    <row r="193501" spans="68:68" customFormat="1">
      <c r="BP193501" s="90"/>
    </row>
    <row r="193502" spans="68:68" customFormat="1">
      <c r="BP193502" s="90"/>
    </row>
    <row r="193503" spans="68:68" customFormat="1">
      <c r="BP193503" s="90"/>
    </row>
    <row r="193504" spans="68:68" customFormat="1">
      <c r="BP193504" s="90"/>
    </row>
    <row r="193505" spans="68:68" customFormat="1">
      <c r="BP193505" s="90"/>
    </row>
    <row r="193506" spans="68:68" customFormat="1">
      <c r="BP193506" s="90"/>
    </row>
    <row r="193507" spans="68:68" customFormat="1">
      <c r="BP193507" s="90"/>
    </row>
    <row r="193508" spans="68:68" customFormat="1">
      <c r="BP193508" s="90"/>
    </row>
    <row r="193509" spans="68:68" customFormat="1">
      <c r="BP193509" s="90"/>
    </row>
    <row r="193510" spans="68:68" customFormat="1">
      <c r="BP193510" s="90"/>
    </row>
    <row r="193511" spans="68:68" customFormat="1">
      <c r="BP193511" s="90"/>
    </row>
    <row r="193512" spans="68:68" customFormat="1">
      <c r="BP193512" s="90"/>
    </row>
    <row r="193513" spans="68:68" customFormat="1">
      <c r="BP193513" s="90"/>
    </row>
    <row r="193514" spans="68:68" customFormat="1">
      <c r="BP193514" s="90"/>
    </row>
    <row r="193515" spans="68:68" customFormat="1">
      <c r="BP193515" s="90"/>
    </row>
    <row r="193516" spans="68:68" customFormat="1">
      <c r="BP193516" s="90"/>
    </row>
    <row r="193517" spans="68:68" customFormat="1">
      <c r="BP193517" s="90"/>
    </row>
    <row r="193518" spans="68:68" customFormat="1">
      <c r="BP193518" s="90"/>
    </row>
    <row r="193519" spans="68:68" customFormat="1">
      <c r="BP193519" s="90"/>
    </row>
    <row r="193520" spans="68:68" customFormat="1">
      <c r="BP193520" s="90"/>
    </row>
    <row r="193521" spans="68:68" customFormat="1">
      <c r="BP193521" s="90"/>
    </row>
    <row r="193522" spans="68:68" customFormat="1">
      <c r="BP193522" s="90"/>
    </row>
    <row r="193523" spans="68:68" customFormat="1">
      <c r="BP193523" s="90"/>
    </row>
    <row r="193524" spans="68:68" customFormat="1">
      <c r="BP193524" s="90"/>
    </row>
    <row r="193525" spans="68:68" customFormat="1">
      <c r="BP193525" s="90"/>
    </row>
    <row r="193526" spans="68:68" customFormat="1">
      <c r="BP193526" s="90"/>
    </row>
    <row r="193527" spans="68:68" customFormat="1">
      <c r="BP193527" s="90"/>
    </row>
    <row r="193528" spans="68:68" customFormat="1">
      <c r="BP193528" s="90"/>
    </row>
    <row r="193529" spans="68:68" customFormat="1">
      <c r="BP193529" s="90"/>
    </row>
    <row r="193530" spans="68:68" customFormat="1">
      <c r="BP193530" s="90"/>
    </row>
    <row r="193531" spans="68:68" customFormat="1">
      <c r="BP193531" s="90"/>
    </row>
    <row r="193532" spans="68:68" customFormat="1">
      <c r="BP193532" s="90"/>
    </row>
    <row r="193533" spans="68:68" customFormat="1">
      <c r="BP193533" s="90"/>
    </row>
    <row r="193534" spans="68:68" customFormat="1">
      <c r="BP193534" s="90"/>
    </row>
    <row r="193535" spans="68:68" customFormat="1">
      <c r="BP193535" s="90"/>
    </row>
    <row r="193536" spans="68:68" customFormat="1">
      <c r="BP193536" s="90"/>
    </row>
    <row r="193537" spans="68:68" customFormat="1">
      <c r="BP193537" s="90"/>
    </row>
    <row r="193538" spans="68:68" customFormat="1">
      <c r="BP193538" s="90"/>
    </row>
    <row r="193539" spans="68:68" customFormat="1">
      <c r="BP193539" s="90"/>
    </row>
    <row r="193540" spans="68:68" customFormat="1">
      <c r="BP193540" s="90"/>
    </row>
    <row r="193541" spans="68:68" customFormat="1">
      <c r="BP193541" s="90"/>
    </row>
    <row r="193542" spans="68:68" customFormat="1">
      <c r="BP193542" s="90"/>
    </row>
    <row r="193543" spans="68:68" customFormat="1">
      <c r="BP193543" s="90"/>
    </row>
    <row r="193544" spans="68:68" customFormat="1">
      <c r="BP193544" s="90"/>
    </row>
    <row r="193545" spans="68:68" customFormat="1">
      <c r="BP193545" s="90"/>
    </row>
    <row r="193546" spans="68:68" customFormat="1">
      <c r="BP193546" s="90"/>
    </row>
    <row r="193547" spans="68:68" customFormat="1">
      <c r="BP193547" s="90"/>
    </row>
    <row r="193548" spans="68:68" customFormat="1">
      <c r="BP193548" s="90"/>
    </row>
    <row r="193549" spans="68:68" customFormat="1">
      <c r="BP193549" s="90"/>
    </row>
    <row r="193550" spans="68:68" customFormat="1">
      <c r="BP193550" s="90"/>
    </row>
    <row r="193551" spans="68:68" customFormat="1">
      <c r="BP193551" s="90"/>
    </row>
    <row r="193552" spans="68:68" customFormat="1">
      <c r="BP193552" s="90"/>
    </row>
    <row r="193553" spans="68:68" customFormat="1">
      <c r="BP193553" s="90"/>
    </row>
    <row r="193554" spans="68:68" customFormat="1">
      <c r="BP193554" s="90"/>
    </row>
    <row r="193555" spans="68:68" customFormat="1">
      <c r="BP193555" s="90"/>
    </row>
    <row r="193556" spans="68:68" customFormat="1">
      <c r="BP193556" s="90"/>
    </row>
    <row r="193557" spans="68:68" customFormat="1">
      <c r="BP193557" s="90"/>
    </row>
    <row r="193558" spans="68:68" customFormat="1">
      <c r="BP193558" s="90"/>
    </row>
    <row r="193559" spans="68:68" customFormat="1">
      <c r="BP193559" s="90"/>
    </row>
    <row r="193560" spans="68:68" customFormat="1">
      <c r="BP193560" s="90"/>
    </row>
    <row r="193561" spans="68:68" customFormat="1">
      <c r="BP193561" s="90"/>
    </row>
    <row r="193562" spans="68:68" customFormat="1">
      <c r="BP193562" s="90"/>
    </row>
    <row r="193563" spans="68:68" customFormat="1">
      <c r="BP193563" s="90"/>
    </row>
    <row r="193564" spans="68:68" customFormat="1">
      <c r="BP193564" s="90"/>
    </row>
    <row r="193565" spans="68:68" customFormat="1">
      <c r="BP193565" s="90"/>
    </row>
    <row r="193566" spans="68:68" customFormat="1">
      <c r="BP193566" s="90"/>
    </row>
    <row r="193567" spans="68:68" customFormat="1">
      <c r="BP193567" s="90"/>
    </row>
    <row r="193568" spans="68:68" customFormat="1">
      <c r="BP193568" s="90"/>
    </row>
    <row r="193569" spans="68:68" customFormat="1">
      <c r="BP193569" s="90"/>
    </row>
    <row r="193570" spans="68:68" customFormat="1">
      <c r="BP193570" s="90"/>
    </row>
    <row r="193571" spans="68:68" customFormat="1">
      <c r="BP193571" s="90"/>
    </row>
    <row r="193572" spans="68:68" customFormat="1">
      <c r="BP193572" s="90"/>
    </row>
    <row r="193573" spans="68:68" customFormat="1">
      <c r="BP193573" s="90"/>
    </row>
    <row r="193574" spans="68:68" customFormat="1">
      <c r="BP193574" s="90"/>
    </row>
    <row r="193575" spans="68:68" customFormat="1">
      <c r="BP193575" s="90"/>
    </row>
    <row r="193576" spans="68:68" customFormat="1">
      <c r="BP193576" s="90"/>
    </row>
    <row r="193577" spans="68:68" customFormat="1">
      <c r="BP193577" s="90"/>
    </row>
    <row r="193578" spans="68:68" customFormat="1">
      <c r="BP193578" s="90"/>
    </row>
    <row r="193579" spans="68:68" customFormat="1">
      <c r="BP193579" s="90"/>
    </row>
    <row r="193580" spans="68:68" customFormat="1">
      <c r="BP193580" s="90"/>
    </row>
    <row r="193581" spans="68:68" customFormat="1">
      <c r="BP193581" s="90"/>
    </row>
    <row r="193582" spans="68:68" customFormat="1">
      <c r="BP193582" s="90"/>
    </row>
    <row r="193583" spans="68:68" customFormat="1">
      <c r="BP193583" s="90"/>
    </row>
    <row r="193584" spans="68:68" customFormat="1">
      <c r="BP193584" s="90"/>
    </row>
    <row r="193585" spans="68:68" customFormat="1">
      <c r="BP193585" s="90"/>
    </row>
    <row r="193586" spans="68:68" customFormat="1">
      <c r="BP193586" s="90"/>
    </row>
    <row r="193587" spans="68:68" customFormat="1">
      <c r="BP193587" s="90"/>
    </row>
    <row r="193588" spans="68:68" customFormat="1">
      <c r="BP193588" s="90"/>
    </row>
    <row r="193589" spans="68:68" customFormat="1">
      <c r="BP193589" s="90"/>
    </row>
    <row r="193590" spans="68:68" customFormat="1">
      <c r="BP193590" s="90"/>
    </row>
    <row r="193591" spans="68:68" customFormat="1">
      <c r="BP193591" s="90"/>
    </row>
    <row r="193592" spans="68:68" customFormat="1">
      <c r="BP193592" s="90"/>
    </row>
    <row r="193593" spans="68:68" customFormat="1">
      <c r="BP193593" s="90"/>
    </row>
    <row r="193594" spans="68:68" customFormat="1">
      <c r="BP193594" s="90"/>
    </row>
    <row r="193595" spans="68:68" customFormat="1">
      <c r="BP193595" s="90"/>
    </row>
    <row r="193596" spans="68:68" customFormat="1">
      <c r="BP193596" s="90"/>
    </row>
    <row r="193597" spans="68:68" customFormat="1">
      <c r="BP193597" s="90"/>
    </row>
    <row r="193598" spans="68:68" customFormat="1">
      <c r="BP193598" s="90"/>
    </row>
    <row r="193599" spans="68:68" customFormat="1">
      <c r="BP193599" s="90"/>
    </row>
    <row r="193600" spans="68:68" customFormat="1">
      <c r="BP193600" s="90"/>
    </row>
    <row r="193601" spans="68:68" customFormat="1">
      <c r="BP193601" s="90"/>
    </row>
    <row r="193602" spans="68:68" customFormat="1">
      <c r="BP193602" s="90"/>
    </row>
    <row r="193603" spans="68:68" customFormat="1">
      <c r="BP193603" s="90"/>
    </row>
    <row r="193604" spans="68:68" customFormat="1">
      <c r="BP193604" s="90"/>
    </row>
    <row r="193605" spans="68:68" customFormat="1">
      <c r="BP193605" s="90"/>
    </row>
    <row r="193606" spans="68:68" customFormat="1">
      <c r="BP193606" s="90"/>
    </row>
    <row r="193607" spans="68:68" customFormat="1">
      <c r="BP193607" s="90"/>
    </row>
    <row r="193608" spans="68:68" customFormat="1">
      <c r="BP193608" s="90"/>
    </row>
    <row r="193609" spans="68:68" customFormat="1">
      <c r="BP193609" s="90"/>
    </row>
    <row r="193610" spans="68:68" customFormat="1">
      <c r="BP193610" s="90"/>
    </row>
    <row r="193611" spans="68:68" customFormat="1">
      <c r="BP193611" s="90"/>
    </row>
    <row r="193612" spans="68:68" customFormat="1">
      <c r="BP193612" s="90"/>
    </row>
    <row r="193613" spans="68:68" customFormat="1">
      <c r="BP193613" s="90"/>
    </row>
    <row r="193614" spans="68:68" customFormat="1">
      <c r="BP193614" s="90"/>
    </row>
    <row r="193615" spans="68:68" customFormat="1">
      <c r="BP193615" s="90"/>
    </row>
    <row r="193616" spans="68:68" customFormat="1">
      <c r="BP193616" s="90"/>
    </row>
    <row r="193617" spans="68:68" customFormat="1">
      <c r="BP193617" s="90"/>
    </row>
    <row r="193618" spans="68:68" customFormat="1">
      <c r="BP193618" s="90"/>
    </row>
    <row r="193619" spans="68:68" customFormat="1">
      <c r="BP193619" s="90"/>
    </row>
    <row r="193620" spans="68:68" customFormat="1">
      <c r="BP193620" s="90"/>
    </row>
    <row r="193621" spans="68:68" customFormat="1">
      <c r="BP193621" s="90"/>
    </row>
    <row r="193622" spans="68:68" customFormat="1">
      <c r="BP193622" s="90"/>
    </row>
    <row r="193623" spans="68:68" customFormat="1">
      <c r="BP193623" s="90"/>
    </row>
    <row r="193624" spans="68:68" customFormat="1">
      <c r="BP193624" s="90"/>
    </row>
    <row r="193625" spans="68:68" customFormat="1">
      <c r="BP193625" s="90"/>
    </row>
    <row r="193626" spans="68:68" customFormat="1">
      <c r="BP193626" s="90"/>
    </row>
    <row r="193627" spans="68:68" customFormat="1">
      <c r="BP193627" s="90"/>
    </row>
    <row r="193628" spans="68:68" customFormat="1">
      <c r="BP193628" s="90"/>
    </row>
    <row r="193629" spans="68:68" customFormat="1">
      <c r="BP193629" s="90"/>
    </row>
    <row r="193630" spans="68:68" customFormat="1">
      <c r="BP193630" s="90"/>
    </row>
    <row r="193631" spans="68:68" customFormat="1">
      <c r="BP193631" s="90"/>
    </row>
    <row r="193632" spans="68:68" customFormat="1">
      <c r="BP193632" s="90"/>
    </row>
    <row r="193633" spans="68:68" customFormat="1">
      <c r="BP193633" s="90"/>
    </row>
    <row r="193634" spans="68:68" customFormat="1">
      <c r="BP193634" s="90"/>
    </row>
    <row r="193635" spans="68:68" customFormat="1">
      <c r="BP193635" s="90"/>
    </row>
    <row r="193636" spans="68:68" customFormat="1">
      <c r="BP193636" s="90"/>
    </row>
    <row r="193637" spans="68:68" customFormat="1">
      <c r="BP193637" s="90"/>
    </row>
    <row r="193638" spans="68:68" customFormat="1">
      <c r="BP193638" s="90"/>
    </row>
    <row r="193639" spans="68:68" customFormat="1">
      <c r="BP193639" s="90"/>
    </row>
    <row r="193640" spans="68:68" customFormat="1">
      <c r="BP193640" s="90"/>
    </row>
    <row r="193641" spans="68:68" customFormat="1">
      <c r="BP193641" s="90"/>
    </row>
    <row r="193642" spans="68:68" customFormat="1">
      <c r="BP193642" s="90"/>
    </row>
    <row r="193643" spans="68:68" customFormat="1">
      <c r="BP193643" s="90"/>
    </row>
    <row r="193644" spans="68:68" customFormat="1">
      <c r="BP193644" s="90"/>
    </row>
    <row r="193645" spans="68:68" customFormat="1">
      <c r="BP193645" s="90"/>
    </row>
    <row r="193646" spans="68:68" customFormat="1">
      <c r="BP193646" s="90"/>
    </row>
    <row r="193647" spans="68:68" customFormat="1">
      <c r="BP193647" s="90"/>
    </row>
    <row r="193648" spans="68:68" customFormat="1">
      <c r="BP193648" s="90"/>
    </row>
    <row r="193649" spans="68:68" customFormat="1">
      <c r="BP193649" s="90"/>
    </row>
    <row r="193650" spans="68:68" customFormat="1">
      <c r="BP193650" s="90"/>
    </row>
    <row r="193651" spans="68:68" customFormat="1">
      <c r="BP193651" s="90"/>
    </row>
    <row r="193652" spans="68:68" customFormat="1">
      <c r="BP193652" s="90"/>
    </row>
    <row r="193653" spans="68:68" customFormat="1">
      <c r="BP193653" s="90"/>
    </row>
    <row r="193654" spans="68:68" customFormat="1">
      <c r="BP193654" s="90"/>
    </row>
    <row r="193655" spans="68:68" customFormat="1">
      <c r="BP193655" s="90"/>
    </row>
    <row r="193656" spans="68:68" customFormat="1">
      <c r="BP193656" s="90"/>
    </row>
    <row r="193657" spans="68:68" customFormat="1">
      <c r="BP193657" s="90"/>
    </row>
    <row r="193658" spans="68:68" customFormat="1">
      <c r="BP193658" s="90"/>
    </row>
    <row r="193659" spans="68:68" customFormat="1">
      <c r="BP193659" s="90"/>
    </row>
    <row r="193660" spans="68:68" customFormat="1">
      <c r="BP193660" s="90"/>
    </row>
    <row r="193661" spans="68:68" customFormat="1">
      <c r="BP193661" s="90"/>
    </row>
    <row r="193662" spans="68:68" customFormat="1">
      <c r="BP193662" s="90"/>
    </row>
    <row r="193663" spans="68:68" customFormat="1">
      <c r="BP193663" s="90"/>
    </row>
    <row r="193664" spans="68:68" customFormat="1">
      <c r="BP193664" s="90"/>
    </row>
    <row r="193665" spans="68:68" customFormat="1">
      <c r="BP193665" s="90"/>
    </row>
    <row r="193666" spans="68:68" customFormat="1">
      <c r="BP193666" s="90"/>
    </row>
    <row r="193667" spans="68:68" customFormat="1">
      <c r="BP193667" s="90"/>
    </row>
    <row r="193668" spans="68:68" customFormat="1">
      <c r="BP193668" s="90"/>
    </row>
    <row r="193669" spans="68:68" customFormat="1">
      <c r="BP193669" s="90"/>
    </row>
    <row r="193670" spans="68:68" customFormat="1">
      <c r="BP193670" s="90"/>
    </row>
    <row r="193671" spans="68:68" customFormat="1">
      <c r="BP193671" s="90"/>
    </row>
    <row r="193672" spans="68:68" customFormat="1">
      <c r="BP193672" s="90"/>
    </row>
    <row r="193673" spans="68:68" customFormat="1">
      <c r="BP193673" s="90"/>
    </row>
    <row r="193674" spans="68:68" customFormat="1">
      <c r="BP193674" s="90"/>
    </row>
    <row r="193675" spans="68:68" customFormat="1">
      <c r="BP193675" s="90"/>
    </row>
    <row r="193676" spans="68:68" customFormat="1">
      <c r="BP193676" s="90"/>
    </row>
    <row r="193677" spans="68:68" customFormat="1">
      <c r="BP193677" s="90"/>
    </row>
    <row r="193678" spans="68:68" customFormat="1">
      <c r="BP193678" s="90"/>
    </row>
    <row r="193679" spans="68:68" customFormat="1">
      <c r="BP193679" s="90"/>
    </row>
    <row r="193680" spans="68:68" customFormat="1">
      <c r="BP193680" s="90"/>
    </row>
    <row r="193681" spans="68:68" customFormat="1">
      <c r="BP193681" s="90"/>
    </row>
    <row r="193682" spans="68:68" customFormat="1">
      <c r="BP193682" s="90"/>
    </row>
    <row r="193683" spans="68:68" customFormat="1">
      <c r="BP193683" s="90"/>
    </row>
    <row r="193684" spans="68:68" customFormat="1">
      <c r="BP193684" s="90"/>
    </row>
    <row r="193685" spans="68:68" customFormat="1">
      <c r="BP193685" s="90"/>
    </row>
    <row r="193686" spans="68:68" customFormat="1">
      <c r="BP193686" s="90"/>
    </row>
    <row r="193687" spans="68:68" customFormat="1">
      <c r="BP193687" s="90"/>
    </row>
    <row r="193688" spans="68:68" customFormat="1">
      <c r="BP193688" s="90"/>
    </row>
    <row r="193689" spans="68:68" customFormat="1">
      <c r="BP193689" s="90"/>
    </row>
    <row r="193690" spans="68:68" customFormat="1">
      <c r="BP193690" s="90"/>
    </row>
    <row r="193691" spans="68:68" customFormat="1">
      <c r="BP193691" s="90"/>
    </row>
    <row r="193692" spans="68:68" customFormat="1">
      <c r="BP193692" s="90"/>
    </row>
    <row r="193693" spans="68:68" customFormat="1">
      <c r="BP193693" s="90"/>
    </row>
    <row r="193694" spans="68:68" customFormat="1">
      <c r="BP193694" s="90"/>
    </row>
    <row r="193695" spans="68:68" customFormat="1">
      <c r="BP193695" s="90"/>
    </row>
    <row r="193696" spans="68:68" customFormat="1">
      <c r="BP193696" s="90"/>
    </row>
    <row r="193697" spans="68:68" customFormat="1">
      <c r="BP193697" s="90"/>
    </row>
    <row r="193698" spans="68:68" customFormat="1">
      <c r="BP193698" s="90"/>
    </row>
    <row r="193699" spans="68:68" customFormat="1">
      <c r="BP193699" s="90"/>
    </row>
    <row r="193700" spans="68:68" customFormat="1">
      <c r="BP193700" s="90"/>
    </row>
    <row r="193701" spans="68:68" customFormat="1">
      <c r="BP193701" s="90"/>
    </row>
    <row r="193702" spans="68:68" customFormat="1">
      <c r="BP193702" s="90"/>
    </row>
    <row r="193703" spans="68:68" customFormat="1">
      <c r="BP193703" s="90"/>
    </row>
    <row r="193704" spans="68:68" customFormat="1">
      <c r="BP193704" s="90"/>
    </row>
    <row r="193705" spans="68:68" customFormat="1">
      <c r="BP193705" s="90"/>
    </row>
    <row r="193706" spans="68:68" customFormat="1">
      <c r="BP193706" s="90"/>
    </row>
    <row r="193707" spans="68:68" customFormat="1">
      <c r="BP193707" s="90"/>
    </row>
    <row r="193708" spans="68:68" customFormat="1">
      <c r="BP193708" s="90"/>
    </row>
    <row r="193709" spans="68:68" customFormat="1">
      <c r="BP193709" s="90"/>
    </row>
    <row r="193710" spans="68:68" customFormat="1">
      <c r="BP193710" s="90"/>
    </row>
    <row r="193711" spans="68:68" customFormat="1">
      <c r="BP193711" s="90"/>
    </row>
    <row r="193712" spans="68:68" customFormat="1">
      <c r="BP193712" s="90"/>
    </row>
    <row r="193713" spans="68:68" customFormat="1">
      <c r="BP193713" s="90"/>
    </row>
    <row r="193714" spans="68:68" customFormat="1">
      <c r="BP193714" s="90"/>
    </row>
    <row r="193715" spans="68:68" customFormat="1">
      <c r="BP193715" s="90"/>
    </row>
    <row r="193716" spans="68:68" customFormat="1">
      <c r="BP193716" s="90"/>
    </row>
    <row r="193717" spans="68:68" customFormat="1">
      <c r="BP193717" s="90"/>
    </row>
    <row r="193718" spans="68:68" customFormat="1">
      <c r="BP193718" s="90"/>
    </row>
    <row r="193719" spans="68:68" customFormat="1">
      <c r="BP193719" s="90"/>
    </row>
    <row r="193720" spans="68:68" customFormat="1">
      <c r="BP193720" s="90"/>
    </row>
    <row r="193721" spans="68:68" customFormat="1">
      <c r="BP193721" s="90"/>
    </row>
    <row r="193722" spans="68:68" customFormat="1">
      <c r="BP193722" s="90"/>
    </row>
    <row r="193723" spans="68:68" customFormat="1">
      <c r="BP193723" s="90"/>
    </row>
    <row r="193724" spans="68:68" customFormat="1">
      <c r="BP193724" s="90"/>
    </row>
    <row r="193725" spans="68:68" customFormat="1">
      <c r="BP193725" s="90"/>
    </row>
    <row r="193726" spans="68:68" customFormat="1">
      <c r="BP193726" s="90"/>
    </row>
    <row r="193727" spans="68:68" customFormat="1">
      <c r="BP193727" s="90"/>
    </row>
    <row r="193728" spans="68:68" customFormat="1">
      <c r="BP193728" s="90"/>
    </row>
    <row r="193729" spans="68:68" customFormat="1">
      <c r="BP193729" s="90"/>
    </row>
    <row r="193730" spans="68:68" customFormat="1">
      <c r="BP193730" s="90"/>
    </row>
    <row r="193731" spans="68:68" customFormat="1">
      <c r="BP193731" s="90"/>
    </row>
    <row r="193732" spans="68:68" customFormat="1">
      <c r="BP193732" s="90"/>
    </row>
    <row r="193733" spans="68:68" customFormat="1">
      <c r="BP193733" s="90"/>
    </row>
    <row r="193734" spans="68:68" customFormat="1">
      <c r="BP193734" s="90"/>
    </row>
    <row r="193735" spans="68:68" customFormat="1">
      <c r="BP193735" s="90"/>
    </row>
    <row r="193736" spans="68:68" customFormat="1">
      <c r="BP193736" s="90"/>
    </row>
    <row r="193737" spans="68:68" customFormat="1">
      <c r="BP193737" s="90"/>
    </row>
    <row r="193738" spans="68:68" customFormat="1">
      <c r="BP193738" s="90"/>
    </row>
    <row r="193739" spans="68:68" customFormat="1">
      <c r="BP193739" s="90"/>
    </row>
    <row r="193740" spans="68:68" customFormat="1">
      <c r="BP193740" s="90"/>
    </row>
    <row r="193741" spans="68:68" customFormat="1">
      <c r="BP193741" s="90"/>
    </row>
    <row r="193742" spans="68:68" customFormat="1">
      <c r="BP193742" s="90"/>
    </row>
    <row r="193743" spans="68:68" customFormat="1">
      <c r="BP193743" s="90"/>
    </row>
    <row r="193744" spans="68:68" customFormat="1">
      <c r="BP193744" s="90"/>
    </row>
    <row r="193745" spans="68:68" customFormat="1">
      <c r="BP193745" s="90"/>
    </row>
    <row r="193746" spans="68:68" customFormat="1">
      <c r="BP193746" s="90"/>
    </row>
    <row r="193747" spans="68:68" customFormat="1">
      <c r="BP193747" s="90"/>
    </row>
    <row r="193748" spans="68:68" customFormat="1">
      <c r="BP193748" s="90"/>
    </row>
    <row r="193749" spans="68:68" customFormat="1">
      <c r="BP193749" s="90"/>
    </row>
    <row r="193750" spans="68:68" customFormat="1">
      <c r="BP193750" s="90"/>
    </row>
    <row r="193751" spans="68:68" customFormat="1">
      <c r="BP193751" s="90"/>
    </row>
    <row r="193752" spans="68:68" customFormat="1">
      <c r="BP193752" s="90"/>
    </row>
    <row r="193753" spans="68:68" customFormat="1">
      <c r="BP193753" s="90"/>
    </row>
    <row r="193754" spans="68:68" customFormat="1">
      <c r="BP193754" s="90"/>
    </row>
    <row r="193755" spans="68:68" customFormat="1">
      <c r="BP193755" s="90"/>
    </row>
    <row r="193756" spans="68:68" customFormat="1">
      <c r="BP193756" s="90"/>
    </row>
    <row r="193757" spans="68:68" customFormat="1">
      <c r="BP193757" s="90"/>
    </row>
    <row r="193758" spans="68:68" customFormat="1">
      <c r="BP193758" s="90"/>
    </row>
    <row r="193759" spans="68:68" customFormat="1">
      <c r="BP193759" s="90"/>
    </row>
    <row r="193760" spans="68:68" customFormat="1">
      <c r="BP193760" s="90"/>
    </row>
    <row r="193761" spans="68:68" customFormat="1">
      <c r="BP193761" s="90"/>
    </row>
    <row r="193762" spans="68:68" customFormat="1">
      <c r="BP193762" s="90"/>
    </row>
    <row r="193763" spans="68:68" customFormat="1">
      <c r="BP193763" s="90"/>
    </row>
    <row r="193764" spans="68:68" customFormat="1">
      <c r="BP193764" s="90"/>
    </row>
    <row r="193765" spans="68:68" customFormat="1">
      <c r="BP193765" s="90"/>
    </row>
    <row r="193766" spans="68:68" customFormat="1">
      <c r="BP193766" s="90"/>
    </row>
    <row r="193767" spans="68:68" customFormat="1">
      <c r="BP193767" s="90"/>
    </row>
    <row r="193768" spans="68:68" customFormat="1">
      <c r="BP193768" s="90"/>
    </row>
    <row r="193769" spans="68:68" customFormat="1">
      <c r="BP193769" s="90"/>
    </row>
    <row r="193770" spans="68:68" customFormat="1">
      <c r="BP193770" s="90"/>
    </row>
    <row r="193771" spans="68:68" customFormat="1">
      <c r="BP193771" s="90"/>
    </row>
    <row r="193772" spans="68:68" customFormat="1">
      <c r="BP193772" s="90"/>
    </row>
    <row r="193773" spans="68:68" customFormat="1">
      <c r="BP193773" s="90"/>
    </row>
    <row r="193774" spans="68:68" customFormat="1">
      <c r="BP193774" s="90"/>
    </row>
    <row r="193775" spans="68:68" customFormat="1">
      <c r="BP193775" s="90"/>
    </row>
    <row r="193776" spans="68:68" customFormat="1">
      <c r="BP193776" s="90"/>
    </row>
    <row r="193777" spans="68:68" customFormat="1">
      <c r="BP193777" s="90"/>
    </row>
    <row r="193778" spans="68:68" customFormat="1">
      <c r="BP193778" s="90"/>
    </row>
    <row r="193779" spans="68:68" customFormat="1">
      <c r="BP193779" s="90"/>
    </row>
    <row r="193780" spans="68:68" customFormat="1">
      <c r="BP193780" s="90"/>
    </row>
    <row r="193781" spans="68:68" customFormat="1">
      <c r="BP193781" s="90"/>
    </row>
    <row r="193782" spans="68:68" customFormat="1">
      <c r="BP193782" s="90"/>
    </row>
    <row r="193783" spans="68:68" customFormat="1">
      <c r="BP193783" s="90"/>
    </row>
    <row r="193784" spans="68:68" customFormat="1">
      <c r="BP193784" s="90"/>
    </row>
    <row r="193785" spans="68:68" customFormat="1">
      <c r="BP193785" s="90"/>
    </row>
    <row r="193786" spans="68:68" customFormat="1">
      <c r="BP193786" s="90"/>
    </row>
    <row r="193787" spans="68:68" customFormat="1">
      <c r="BP193787" s="90"/>
    </row>
    <row r="193788" spans="68:68" customFormat="1">
      <c r="BP193788" s="90"/>
    </row>
    <row r="193789" spans="68:68" customFormat="1">
      <c r="BP193789" s="90"/>
    </row>
    <row r="193790" spans="68:68" customFormat="1">
      <c r="BP193790" s="90"/>
    </row>
    <row r="193791" spans="68:68" customFormat="1">
      <c r="BP193791" s="90"/>
    </row>
    <row r="193792" spans="68:68" customFormat="1">
      <c r="BP193792" s="90"/>
    </row>
    <row r="193793" spans="68:68" customFormat="1">
      <c r="BP193793" s="90"/>
    </row>
    <row r="193794" spans="68:68" customFormat="1">
      <c r="BP193794" s="90"/>
    </row>
    <row r="193795" spans="68:68" customFormat="1">
      <c r="BP193795" s="90"/>
    </row>
    <row r="193796" spans="68:68" customFormat="1">
      <c r="BP193796" s="90"/>
    </row>
    <row r="193797" spans="68:68" customFormat="1">
      <c r="BP193797" s="90"/>
    </row>
    <row r="193798" spans="68:68" customFormat="1">
      <c r="BP193798" s="90"/>
    </row>
    <row r="193799" spans="68:68" customFormat="1">
      <c r="BP193799" s="90"/>
    </row>
    <row r="193800" spans="68:68" customFormat="1">
      <c r="BP193800" s="90"/>
    </row>
    <row r="193801" spans="68:68" customFormat="1">
      <c r="BP193801" s="90"/>
    </row>
    <row r="193802" spans="68:68" customFormat="1">
      <c r="BP193802" s="90"/>
    </row>
    <row r="193803" spans="68:68" customFormat="1">
      <c r="BP193803" s="90"/>
    </row>
    <row r="193804" spans="68:68" customFormat="1">
      <c r="BP193804" s="90"/>
    </row>
    <row r="193805" spans="68:68" customFormat="1">
      <c r="BP193805" s="90"/>
    </row>
    <row r="193806" spans="68:68" customFormat="1">
      <c r="BP193806" s="90"/>
    </row>
    <row r="193807" spans="68:68" customFormat="1">
      <c r="BP193807" s="90"/>
    </row>
    <row r="193808" spans="68:68" customFormat="1">
      <c r="BP193808" s="90"/>
    </row>
    <row r="193809" spans="68:68" customFormat="1">
      <c r="BP193809" s="90"/>
    </row>
    <row r="193810" spans="68:68" customFormat="1">
      <c r="BP193810" s="90"/>
    </row>
    <row r="193811" spans="68:68" customFormat="1">
      <c r="BP193811" s="90"/>
    </row>
    <row r="193812" spans="68:68" customFormat="1">
      <c r="BP193812" s="90"/>
    </row>
    <row r="193813" spans="68:68" customFormat="1">
      <c r="BP193813" s="90"/>
    </row>
    <row r="193814" spans="68:68" customFormat="1">
      <c r="BP193814" s="90"/>
    </row>
    <row r="193815" spans="68:68" customFormat="1">
      <c r="BP193815" s="90"/>
    </row>
    <row r="193816" spans="68:68" customFormat="1">
      <c r="BP193816" s="90"/>
    </row>
    <row r="193817" spans="68:68" customFormat="1">
      <c r="BP193817" s="90"/>
    </row>
    <row r="193818" spans="68:68" customFormat="1">
      <c r="BP193818" s="90"/>
    </row>
    <row r="193819" spans="68:68" customFormat="1">
      <c r="BP193819" s="90"/>
    </row>
    <row r="193820" spans="68:68" customFormat="1">
      <c r="BP193820" s="90"/>
    </row>
    <row r="193821" spans="68:68" customFormat="1">
      <c r="BP193821" s="90"/>
    </row>
    <row r="193822" spans="68:68" customFormat="1">
      <c r="BP193822" s="90"/>
    </row>
    <row r="193823" spans="68:68" customFormat="1">
      <c r="BP193823" s="90"/>
    </row>
    <row r="193824" spans="68:68" customFormat="1">
      <c r="BP193824" s="90"/>
    </row>
    <row r="193825" spans="68:68" customFormat="1">
      <c r="BP193825" s="90"/>
    </row>
    <row r="193826" spans="68:68" customFormat="1">
      <c r="BP193826" s="90"/>
    </row>
    <row r="193827" spans="68:68" customFormat="1">
      <c r="BP193827" s="90"/>
    </row>
    <row r="193828" spans="68:68" customFormat="1">
      <c r="BP193828" s="90"/>
    </row>
    <row r="193829" spans="68:68" customFormat="1">
      <c r="BP193829" s="90"/>
    </row>
    <row r="193830" spans="68:68" customFormat="1">
      <c r="BP193830" s="90"/>
    </row>
    <row r="193831" spans="68:68" customFormat="1">
      <c r="BP193831" s="90"/>
    </row>
    <row r="193832" spans="68:68" customFormat="1">
      <c r="BP193832" s="90"/>
    </row>
    <row r="193833" spans="68:68" customFormat="1">
      <c r="BP193833" s="90"/>
    </row>
    <row r="193834" spans="68:68" customFormat="1">
      <c r="BP193834" s="90"/>
    </row>
    <row r="193835" spans="68:68" customFormat="1">
      <c r="BP193835" s="90"/>
    </row>
    <row r="193836" spans="68:68" customFormat="1">
      <c r="BP193836" s="90"/>
    </row>
    <row r="193837" spans="68:68" customFormat="1">
      <c r="BP193837" s="90"/>
    </row>
    <row r="193838" spans="68:68" customFormat="1">
      <c r="BP193838" s="90"/>
    </row>
    <row r="193839" spans="68:68" customFormat="1">
      <c r="BP193839" s="90"/>
    </row>
    <row r="193840" spans="68:68" customFormat="1">
      <c r="BP193840" s="90"/>
    </row>
    <row r="193841" spans="68:68" customFormat="1">
      <c r="BP193841" s="90"/>
    </row>
    <row r="193842" spans="68:68" customFormat="1">
      <c r="BP193842" s="90"/>
    </row>
    <row r="193843" spans="68:68" customFormat="1">
      <c r="BP193843" s="90"/>
    </row>
    <row r="193844" spans="68:68" customFormat="1">
      <c r="BP193844" s="90"/>
    </row>
    <row r="193845" spans="68:68" customFormat="1">
      <c r="BP193845" s="90"/>
    </row>
    <row r="193846" spans="68:68" customFormat="1">
      <c r="BP193846" s="90"/>
    </row>
    <row r="193847" spans="68:68" customFormat="1">
      <c r="BP193847" s="90"/>
    </row>
    <row r="193848" spans="68:68" customFormat="1">
      <c r="BP193848" s="90"/>
    </row>
    <row r="193849" spans="68:68" customFormat="1">
      <c r="BP193849" s="90"/>
    </row>
    <row r="193850" spans="68:68" customFormat="1">
      <c r="BP193850" s="90"/>
    </row>
    <row r="193851" spans="68:68" customFormat="1">
      <c r="BP193851" s="90"/>
    </row>
    <row r="193852" spans="68:68" customFormat="1">
      <c r="BP193852" s="90"/>
    </row>
    <row r="193853" spans="68:68" customFormat="1">
      <c r="BP193853" s="90"/>
    </row>
    <row r="193854" spans="68:68" customFormat="1">
      <c r="BP193854" s="90"/>
    </row>
    <row r="193855" spans="68:68" customFormat="1">
      <c r="BP193855" s="90"/>
    </row>
    <row r="193856" spans="68:68" customFormat="1">
      <c r="BP193856" s="90"/>
    </row>
    <row r="193857" spans="68:68" customFormat="1">
      <c r="BP193857" s="90"/>
    </row>
    <row r="193858" spans="68:68" customFormat="1">
      <c r="BP193858" s="90"/>
    </row>
    <row r="193859" spans="68:68" customFormat="1">
      <c r="BP193859" s="90"/>
    </row>
    <row r="193860" spans="68:68" customFormat="1">
      <c r="BP193860" s="90"/>
    </row>
    <row r="193861" spans="68:68" customFormat="1">
      <c r="BP193861" s="90"/>
    </row>
    <row r="193862" spans="68:68" customFormat="1">
      <c r="BP193862" s="90"/>
    </row>
    <row r="193863" spans="68:68" customFormat="1">
      <c r="BP193863" s="90"/>
    </row>
    <row r="193864" spans="68:68" customFormat="1">
      <c r="BP193864" s="90"/>
    </row>
    <row r="193865" spans="68:68" customFormat="1">
      <c r="BP193865" s="90"/>
    </row>
    <row r="193866" spans="68:68" customFormat="1">
      <c r="BP193866" s="90"/>
    </row>
    <row r="193867" spans="68:68" customFormat="1">
      <c r="BP193867" s="90"/>
    </row>
    <row r="193868" spans="68:68" customFormat="1">
      <c r="BP193868" s="90"/>
    </row>
    <row r="193869" spans="68:68" customFormat="1">
      <c r="BP193869" s="90"/>
    </row>
    <row r="193870" spans="68:68" customFormat="1">
      <c r="BP193870" s="90"/>
    </row>
    <row r="193871" spans="68:68" customFormat="1">
      <c r="BP193871" s="90"/>
    </row>
    <row r="193872" spans="68:68" customFormat="1">
      <c r="BP193872" s="90"/>
    </row>
    <row r="193873" spans="68:68" customFormat="1">
      <c r="BP193873" s="90"/>
    </row>
    <row r="193874" spans="68:68" customFormat="1">
      <c r="BP193874" s="90"/>
    </row>
    <row r="193875" spans="68:68" customFormat="1">
      <c r="BP193875" s="90"/>
    </row>
    <row r="193876" spans="68:68" customFormat="1">
      <c r="BP193876" s="90"/>
    </row>
    <row r="193877" spans="68:68" customFormat="1">
      <c r="BP193877" s="90"/>
    </row>
    <row r="193878" spans="68:68" customFormat="1">
      <c r="BP193878" s="90"/>
    </row>
    <row r="193879" spans="68:68" customFormat="1">
      <c r="BP193879" s="90"/>
    </row>
    <row r="193880" spans="68:68" customFormat="1">
      <c r="BP193880" s="90"/>
    </row>
    <row r="193881" spans="68:68" customFormat="1">
      <c r="BP193881" s="90"/>
    </row>
    <row r="193882" spans="68:68" customFormat="1">
      <c r="BP193882" s="90"/>
    </row>
    <row r="193883" spans="68:68" customFormat="1">
      <c r="BP193883" s="90"/>
    </row>
    <row r="193884" spans="68:68" customFormat="1">
      <c r="BP193884" s="90"/>
    </row>
    <row r="193885" spans="68:68" customFormat="1">
      <c r="BP193885" s="90"/>
    </row>
    <row r="193886" spans="68:68" customFormat="1">
      <c r="BP193886" s="90"/>
    </row>
    <row r="193887" spans="68:68" customFormat="1">
      <c r="BP193887" s="90"/>
    </row>
    <row r="193888" spans="68:68" customFormat="1">
      <c r="BP193888" s="90"/>
    </row>
    <row r="193889" spans="68:68" customFormat="1">
      <c r="BP193889" s="90"/>
    </row>
    <row r="193890" spans="68:68" customFormat="1">
      <c r="BP193890" s="90"/>
    </row>
    <row r="193891" spans="68:68" customFormat="1">
      <c r="BP193891" s="90"/>
    </row>
    <row r="193892" spans="68:68" customFormat="1">
      <c r="BP193892" s="90"/>
    </row>
    <row r="193893" spans="68:68" customFormat="1">
      <c r="BP193893" s="90"/>
    </row>
    <row r="193894" spans="68:68" customFormat="1">
      <c r="BP193894" s="90"/>
    </row>
    <row r="193895" spans="68:68" customFormat="1">
      <c r="BP193895" s="90"/>
    </row>
    <row r="193896" spans="68:68" customFormat="1">
      <c r="BP193896" s="90"/>
    </row>
    <row r="193897" spans="68:68" customFormat="1">
      <c r="BP193897" s="90"/>
    </row>
    <row r="193898" spans="68:68" customFormat="1">
      <c r="BP193898" s="90"/>
    </row>
    <row r="193899" spans="68:68" customFormat="1">
      <c r="BP193899" s="90"/>
    </row>
    <row r="193900" spans="68:68" customFormat="1">
      <c r="BP193900" s="90"/>
    </row>
    <row r="193901" spans="68:68" customFormat="1">
      <c r="BP193901" s="90"/>
    </row>
    <row r="193902" spans="68:68" customFormat="1">
      <c r="BP193902" s="90"/>
    </row>
    <row r="193903" spans="68:68" customFormat="1">
      <c r="BP193903" s="90"/>
    </row>
    <row r="193904" spans="68:68" customFormat="1">
      <c r="BP193904" s="90"/>
    </row>
    <row r="193905" spans="68:68" customFormat="1">
      <c r="BP193905" s="90"/>
    </row>
    <row r="193906" spans="68:68" customFormat="1">
      <c r="BP193906" s="90"/>
    </row>
    <row r="193907" spans="68:68" customFormat="1">
      <c r="BP193907" s="90"/>
    </row>
    <row r="193908" spans="68:68" customFormat="1">
      <c r="BP193908" s="90"/>
    </row>
    <row r="193909" spans="68:68" customFormat="1">
      <c r="BP193909" s="90"/>
    </row>
    <row r="193910" spans="68:68" customFormat="1">
      <c r="BP193910" s="90"/>
    </row>
    <row r="193911" spans="68:68" customFormat="1">
      <c r="BP193911" s="90"/>
    </row>
    <row r="193912" spans="68:68" customFormat="1">
      <c r="BP193912" s="90"/>
    </row>
    <row r="193913" spans="68:68" customFormat="1">
      <c r="BP193913" s="90"/>
    </row>
    <row r="193914" spans="68:68" customFormat="1">
      <c r="BP193914" s="90"/>
    </row>
    <row r="193915" spans="68:68" customFormat="1">
      <c r="BP193915" s="90"/>
    </row>
    <row r="193916" spans="68:68" customFormat="1">
      <c r="BP193916" s="90"/>
    </row>
    <row r="193917" spans="68:68" customFormat="1">
      <c r="BP193917" s="90"/>
    </row>
    <row r="193918" spans="68:68" customFormat="1">
      <c r="BP193918" s="90"/>
    </row>
    <row r="193919" spans="68:68" customFormat="1">
      <c r="BP193919" s="90"/>
    </row>
    <row r="193920" spans="68:68" customFormat="1">
      <c r="BP193920" s="90"/>
    </row>
    <row r="193921" spans="68:68" customFormat="1">
      <c r="BP193921" s="90"/>
    </row>
    <row r="193922" spans="68:68" customFormat="1">
      <c r="BP193922" s="90"/>
    </row>
    <row r="193923" spans="68:68" customFormat="1">
      <c r="BP193923" s="90"/>
    </row>
    <row r="193924" spans="68:68" customFormat="1">
      <c r="BP193924" s="90"/>
    </row>
    <row r="193925" spans="68:68" customFormat="1">
      <c r="BP193925" s="90"/>
    </row>
    <row r="193926" spans="68:68" customFormat="1">
      <c r="BP193926" s="90"/>
    </row>
    <row r="193927" spans="68:68" customFormat="1">
      <c r="BP193927" s="90"/>
    </row>
    <row r="193928" spans="68:68" customFormat="1">
      <c r="BP193928" s="90"/>
    </row>
    <row r="193929" spans="68:68" customFormat="1">
      <c r="BP193929" s="90"/>
    </row>
    <row r="193930" spans="68:68" customFormat="1">
      <c r="BP193930" s="90"/>
    </row>
    <row r="193931" spans="68:68" customFormat="1">
      <c r="BP193931" s="90"/>
    </row>
    <row r="193932" spans="68:68" customFormat="1">
      <c r="BP193932" s="90"/>
    </row>
    <row r="193933" spans="68:68" customFormat="1">
      <c r="BP193933" s="90"/>
    </row>
    <row r="193934" spans="68:68" customFormat="1">
      <c r="BP193934" s="90"/>
    </row>
    <row r="193935" spans="68:68" customFormat="1">
      <c r="BP193935" s="90"/>
    </row>
    <row r="193936" spans="68:68" customFormat="1">
      <c r="BP193936" s="90"/>
    </row>
    <row r="193937" spans="68:68" customFormat="1">
      <c r="BP193937" s="90"/>
    </row>
    <row r="193938" spans="68:68" customFormat="1">
      <c r="BP193938" s="90"/>
    </row>
    <row r="193939" spans="68:68" customFormat="1">
      <c r="BP193939" s="90"/>
    </row>
    <row r="193940" spans="68:68" customFormat="1">
      <c r="BP193940" s="90"/>
    </row>
    <row r="193941" spans="68:68" customFormat="1">
      <c r="BP193941" s="90"/>
    </row>
    <row r="193942" spans="68:68" customFormat="1">
      <c r="BP193942" s="90"/>
    </row>
    <row r="193943" spans="68:68" customFormat="1">
      <c r="BP193943" s="90"/>
    </row>
    <row r="193944" spans="68:68" customFormat="1">
      <c r="BP193944" s="90"/>
    </row>
    <row r="193945" spans="68:68" customFormat="1">
      <c r="BP193945" s="90"/>
    </row>
    <row r="193946" spans="68:68" customFormat="1">
      <c r="BP193946" s="90"/>
    </row>
    <row r="193947" spans="68:68" customFormat="1">
      <c r="BP193947" s="90"/>
    </row>
    <row r="193948" spans="68:68" customFormat="1">
      <c r="BP193948" s="90"/>
    </row>
    <row r="193949" spans="68:68" customFormat="1">
      <c r="BP193949" s="90"/>
    </row>
    <row r="193950" spans="68:68" customFormat="1">
      <c r="BP193950" s="90"/>
    </row>
    <row r="193951" spans="68:68" customFormat="1">
      <c r="BP193951" s="90"/>
    </row>
    <row r="193952" spans="68:68" customFormat="1">
      <c r="BP193952" s="90"/>
    </row>
    <row r="193953" spans="68:68" customFormat="1">
      <c r="BP193953" s="90"/>
    </row>
    <row r="193954" spans="68:68" customFormat="1">
      <c r="BP193954" s="90"/>
    </row>
    <row r="193955" spans="68:68" customFormat="1">
      <c r="BP193955" s="90"/>
    </row>
    <row r="193956" spans="68:68" customFormat="1">
      <c r="BP193956" s="90"/>
    </row>
    <row r="193957" spans="68:68" customFormat="1">
      <c r="BP193957" s="90"/>
    </row>
    <row r="193958" spans="68:68" customFormat="1">
      <c r="BP193958" s="90"/>
    </row>
    <row r="193959" spans="68:68" customFormat="1">
      <c r="BP193959" s="90"/>
    </row>
    <row r="193960" spans="68:68" customFormat="1">
      <c r="BP193960" s="90"/>
    </row>
    <row r="193961" spans="68:68" customFormat="1">
      <c r="BP193961" s="90"/>
    </row>
    <row r="193962" spans="68:68" customFormat="1">
      <c r="BP193962" s="90"/>
    </row>
    <row r="193963" spans="68:68" customFormat="1">
      <c r="BP193963" s="90"/>
    </row>
    <row r="193964" spans="68:68" customFormat="1">
      <c r="BP193964" s="90"/>
    </row>
    <row r="193965" spans="68:68" customFormat="1">
      <c r="BP193965" s="90"/>
    </row>
    <row r="193966" spans="68:68" customFormat="1">
      <c r="BP193966" s="90"/>
    </row>
    <row r="193967" spans="68:68" customFormat="1">
      <c r="BP193967" s="90"/>
    </row>
    <row r="193968" spans="68:68" customFormat="1">
      <c r="BP193968" s="90"/>
    </row>
    <row r="193969" spans="68:68" customFormat="1">
      <c r="BP193969" s="90"/>
    </row>
    <row r="193970" spans="68:68" customFormat="1">
      <c r="BP193970" s="90"/>
    </row>
    <row r="193971" spans="68:68" customFormat="1">
      <c r="BP193971" s="90"/>
    </row>
    <row r="193972" spans="68:68" customFormat="1">
      <c r="BP193972" s="90"/>
    </row>
    <row r="193973" spans="68:68" customFormat="1">
      <c r="BP193973" s="90"/>
    </row>
    <row r="193974" spans="68:68" customFormat="1">
      <c r="BP193974" s="90"/>
    </row>
    <row r="193975" spans="68:68" customFormat="1">
      <c r="BP193975" s="90"/>
    </row>
    <row r="193976" spans="68:68" customFormat="1">
      <c r="BP193976" s="90"/>
    </row>
    <row r="193977" spans="68:68" customFormat="1">
      <c r="BP193977" s="90"/>
    </row>
    <row r="193978" spans="68:68" customFormat="1">
      <c r="BP193978" s="90"/>
    </row>
    <row r="193979" spans="68:68" customFormat="1">
      <c r="BP193979" s="90"/>
    </row>
    <row r="193980" spans="68:68" customFormat="1">
      <c r="BP193980" s="90"/>
    </row>
    <row r="193981" spans="68:68" customFormat="1">
      <c r="BP193981" s="90"/>
    </row>
    <row r="193982" spans="68:68" customFormat="1">
      <c r="BP193982" s="90"/>
    </row>
    <row r="193983" spans="68:68" customFormat="1">
      <c r="BP193983" s="90"/>
    </row>
    <row r="193984" spans="68:68" customFormat="1">
      <c r="BP193984" s="90"/>
    </row>
    <row r="193985" spans="68:68" customFormat="1">
      <c r="BP193985" s="90"/>
    </row>
    <row r="193986" spans="68:68" customFormat="1">
      <c r="BP193986" s="90"/>
    </row>
    <row r="193987" spans="68:68" customFormat="1">
      <c r="BP193987" s="90"/>
    </row>
    <row r="193988" spans="68:68" customFormat="1">
      <c r="BP193988" s="90"/>
    </row>
    <row r="193989" spans="68:68" customFormat="1">
      <c r="BP193989" s="90"/>
    </row>
    <row r="193990" spans="68:68" customFormat="1">
      <c r="BP193990" s="90"/>
    </row>
    <row r="193991" spans="68:68" customFormat="1">
      <c r="BP193991" s="90"/>
    </row>
    <row r="193992" spans="68:68" customFormat="1">
      <c r="BP193992" s="90"/>
    </row>
    <row r="193993" spans="68:68" customFormat="1">
      <c r="BP193993" s="90"/>
    </row>
    <row r="193994" spans="68:68" customFormat="1">
      <c r="BP193994" s="90"/>
    </row>
    <row r="193995" spans="68:68" customFormat="1">
      <c r="BP193995" s="90"/>
    </row>
    <row r="193996" spans="68:68" customFormat="1">
      <c r="BP193996" s="90"/>
    </row>
    <row r="193997" spans="68:68" customFormat="1">
      <c r="BP193997" s="90"/>
    </row>
    <row r="193998" spans="68:68" customFormat="1">
      <c r="BP193998" s="90"/>
    </row>
    <row r="193999" spans="68:68" customFormat="1">
      <c r="BP193999" s="90"/>
    </row>
    <row r="194000" spans="68:68" customFormat="1">
      <c r="BP194000" s="90"/>
    </row>
    <row r="194001" spans="68:68" customFormat="1">
      <c r="BP194001" s="90"/>
    </row>
    <row r="194002" spans="68:68" customFormat="1">
      <c r="BP194002" s="90"/>
    </row>
    <row r="194003" spans="68:68" customFormat="1">
      <c r="BP194003" s="90"/>
    </row>
    <row r="194004" spans="68:68" customFormat="1">
      <c r="BP194004" s="90"/>
    </row>
    <row r="194005" spans="68:68" customFormat="1">
      <c r="BP194005" s="90"/>
    </row>
    <row r="194006" spans="68:68" customFormat="1">
      <c r="BP194006" s="90"/>
    </row>
    <row r="194007" spans="68:68" customFormat="1">
      <c r="BP194007" s="90"/>
    </row>
    <row r="194008" spans="68:68" customFormat="1">
      <c r="BP194008" s="90"/>
    </row>
    <row r="194009" spans="68:68" customFormat="1">
      <c r="BP194009" s="90"/>
    </row>
    <row r="194010" spans="68:68" customFormat="1">
      <c r="BP194010" s="90"/>
    </row>
    <row r="194011" spans="68:68" customFormat="1">
      <c r="BP194011" s="90"/>
    </row>
    <row r="194012" spans="68:68" customFormat="1">
      <c r="BP194012" s="90"/>
    </row>
    <row r="194013" spans="68:68" customFormat="1">
      <c r="BP194013" s="90"/>
    </row>
    <row r="194014" spans="68:68" customFormat="1">
      <c r="BP194014" s="90"/>
    </row>
    <row r="194015" spans="68:68" customFormat="1">
      <c r="BP194015" s="90"/>
    </row>
    <row r="194016" spans="68:68" customFormat="1">
      <c r="BP194016" s="90"/>
    </row>
    <row r="194017" spans="68:68" customFormat="1">
      <c r="BP194017" s="90"/>
    </row>
    <row r="194018" spans="68:68" customFormat="1">
      <c r="BP194018" s="90"/>
    </row>
    <row r="194019" spans="68:68" customFormat="1">
      <c r="BP194019" s="90"/>
    </row>
    <row r="194020" spans="68:68" customFormat="1">
      <c r="BP194020" s="90"/>
    </row>
    <row r="194021" spans="68:68" customFormat="1">
      <c r="BP194021" s="90"/>
    </row>
    <row r="194022" spans="68:68" customFormat="1">
      <c r="BP194022" s="90"/>
    </row>
    <row r="194023" spans="68:68" customFormat="1">
      <c r="BP194023" s="90"/>
    </row>
    <row r="194024" spans="68:68" customFormat="1">
      <c r="BP194024" s="90"/>
    </row>
    <row r="194025" spans="68:68" customFormat="1">
      <c r="BP194025" s="90"/>
    </row>
    <row r="194026" spans="68:68" customFormat="1">
      <c r="BP194026" s="90"/>
    </row>
    <row r="194027" spans="68:68" customFormat="1">
      <c r="BP194027" s="90"/>
    </row>
    <row r="194028" spans="68:68" customFormat="1">
      <c r="BP194028" s="90"/>
    </row>
    <row r="194029" spans="68:68" customFormat="1">
      <c r="BP194029" s="90"/>
    </row>
    <row r="194030" spans="68:68" customFormat="1">
      <c r="BP194030" s="90"/>
    </row>
    <row r="194031" spans="68:68" customFormat="1">
      <c r="BP194031" s="90"/>
    </row>
    <row r="194032" spans="68:68" customFormat="1">
      <c r="BP194032" s="90"/>
    </row>
    <row r="194033" spans="68:68" customFormat="1">
      <c r="BP194033" s="90"/>
    </row>
    <row r="194034" spans="68:68" customFormat="1">
      <c r="BP194034" s="90"/>
    </row>
    <row r="194035" spans="68:68" customFormat="1">
      <c r="BP194035" s="90"/>
    </row>
    <row r="194036" spans="68:68" customFormat="1">
      <c r="BP194036" s="90"/>
    </row>
    <row r="194037" spans="68:68" customFormat="1">
      <c r="BP194037" s="90"/>
    </row>
    <row r="194038" spans="68:68" customFormat="1">
      <c r="BP194038" s="90"/>
    </row>
    <row r="194039" spans="68:68" customFormat="1">
      <c r="BP194039" s="90"/>
    </row>
    <row r="194040" spans="68:68" customFormat="1">
      <c r="BP194040" s="90"/>
    </row>
    <row r="194041" spans="68:68" customFormat="1">
      <c r="BP194041" s="90"/>
    </row>
    <row r="194042" spans="68:68" customFormat="1">
      <c r="BP194042" s="90"/>
    </row>
    <row r="194043" spans="68:68" customFormat="1">
      <c r="BP194043" s="90"/>
    </row>
    <row r="194044" spans="68:68" customFormat="1">
      <c r="BP194044" s="90"/>
    </row>
    <row r="194045" spans="68:68" customFormat="1">
      <c r="BP194045" s="90"/>
    </row>
    <row r="194046" spans="68:68" customFormat="1">
      <c r="BP194046" s="90"/>
    </row>
    <row r="194047" spans="68:68" customFormat="1">
      <c r="BP194047" s="90"/>
    </row>
    <row r="194048" spans="68:68" customFormat="1">
      <c r="BP194048" s="90"/>
    </row>
    <row r="194049" spans="68:68" customFormat="1">
      <c r="BP194049" s="90"/>
    </row>
    <row r="194050" spans="68:68" customFormat="1">
      <c r="BP194050" s="90"/>
    </row>
    <row r="194051" spans="68:68" customFormat="1">
      <c r="BP194051" s="90"/>
    </row>
    <row r="194052" spans="68:68" customFormat="1">
      <c r="BP194052" s="90"/>
    </row>
    <row r="194053" spans="68:68" customFormat="1">
      <c r="BP194053" s="90"/>
    </row>
    <row r="194054" spans="68:68" customFormat="1">
      <c r="BP194054" s="90"/>
    </row>
    <row r="194055" spans="68:68" customFormat="1">
      <c r="BP194055" s="90"/>
    </row>
    <row r="194056" spans="68:68" customFormat="1">
      <c r="BP194056" s="90"/>
    </row>
    <row r="194057" spans="68:68" customFormat="1">
      <c r="BP194057" s="90"/>
    </row>
    <row r="194058" spans="68:68" customFormat="1">
      <c r="BP194058" s="90"/>
    </row>
    <row r="194059" spans="68:68" customFormat="1">
      <c r="BP194059" s="90"/>
    </row>
    <row r="194060" spans="68:68" customFormat="1">
      <c r="BP194060" s="90"/>
    </row>
    <row r="194061" spans="68:68" customFormat="1">
      <c r="BP194061" s="90"/>
    </row>
    <row r="194062" spans="68:68" customFormat="1">
      <c r="BP194062" s="90"/>
    </row>
    <row r="194063" spans="68:68" customFormat="1">
      <c r="BP194063" s="90"/>
    </row>
    <row r="194064" spans="68:68" customFormat="1">
      <c r="BP194064" s="90"/>
    </row>
    <row r="194065" spans="68:68" customFormat="1">
      <c r="BP194065" s="90"/>
    </row>
    <row r="194066" spans="68:68" customFormat="1">
      <c r="BP194066" s="90"/>
    </row>
    <row r="194067" spans="68:68" customFormat="1">
      <c r="BP194067" s="90"/>
    </row>
    <row r="194068" spans="68:68" customFormat="1">
      <c r="BP194068" s="90"/>
    </row>
    <row r="194069" spans="68:68" customFormat="1">
      <c r="BP194069" s="90"/>
    </row>
    <row r="194070" spans="68:68" customFormat="1">
      <c r="BP194070" s="90"/>
    </row>
    <row r="194071" spans="68:68" customFormat="1">
      <c r="BP194071" s="90"/>
    </row>
    <row r="194072" spans="68:68" customFormat="1">
      <c r="BP194072" s="90"/>
    </row>
    <row r="194073" spans="68:68" customFormat="1">
      <c r="BP194073" s="90"/>
    </row>
    <row r="194074" spans="68:68" customFormat="1">
      <c r="BP194074" s="90"/>
    </row>
    <row r="194075" spans="68:68" customFormat="1">
      <c r="BP194075" s="90"/>
    </row>
    <row r="194076" spans="68:68" customFormat="1">
      <c r="BP194076" s="90"/>
    </row>
    <row r="194077" spans="68:68" customFormat="1">
      <c r="BP194077" s="90"/>
    </row>
    <row r="194078" spans="68:68" customFormat="1">
      <c r="BP194078" s="90"/>
    </row>
    <row r="194079" spans="68:68" customFormat="1">
      <c r="BP194079" s="90"/>
    </row>
    <row r="194080" spans="68:68" customFormat="1">
      <c r="BP194080" s="90"/>
    </row>
    <row r="194081" spans="68:68" customFormat="1">
      <c r="BP194081" s="90"/>
    </row>
    <row r="194082" spans="68:68" customFormat="1">
      <c r="BP194082" s="90"/>
    </row>
    <row r="194083" spans="68:68" customFormat="1">
      <c r="BP194083" s="90"/>
    </row>
    <row r="194084" spans="68:68" customFormat="1">
      <c r="BP194084" s="90"/>
    </row>
    <row r="194085" spans="68:68" customFormat="1">
      <c r="BP194085" s="90"/>
    </row>
    <row r="194086" spans="68:68" customFormat="1">
      <c r="BP194086" s="90"/>
    </row>
    <row r="194087" spans="68:68" customFormat="1">
      <c r="BP194087" s="90"/>
    </row>
    <row r="194088" spans="68:68" customFormat="1">
      <c r="BP194088" s="90"/>
    </row>
    <row r="194089" spans="68:68" customFormat="1">
      <c r="BP194089" s="90"/>
    </row>
    <row r="194090" spans="68:68" customFormat="1">
      <c r="BP194090" s="90"/>
    </row>
    <row r="194091" spans="68:68" customFormat="1">
      <c r="BP194091" s="90"/>
    </row>
    <row r="194092" spans="68:68" customFormat="1">
      <c r="BP194092" s="90"/>
    </row>
    <row r="194093" spans="68:68" customFormat="1">
      <c r="BP194093" s="90"/>
    </row>
    <row r="194094" spans="68:68" customFormat="1">
      <c r="BP194094" s="90"/>
    </row>
    <row r="194095" spans="68:68" customFormat="1">
      <c r="BP194095" s="90"/>
    </row>
    <row r="194096" spans="68:68" customFormat="1">
      <c r="BP194096" s="90"/>
    </row>
    <row r="194097" spans="68:68" customFormat="1">
      <c r="BP194097" s="90"/>
    </row>
    <row r="194098" spans="68:68" customFormat="1">
      <c r="BP194098" s="90"/>
    </row>
    <row r="194099" spans="68:68" customFormat="1">
      <c r="BP194099" s="90"/>
    </row>
    <row r="194100" spans="68:68" customFormat="1">
      <c r="BP194100" s="90"/>
    </row>
    <row r="194101" spans="68:68" customFormat="1">
      <c r="BP194101" s="90"/>
    </row>
    <row r="194102" spans="68:68" customFormat="1">
      <c r="BP194102" s="90"/>
    </row>
    <row r="194103" spans="68:68" customFormat="1">
      <c r="BP194103" s="90"/>
    </row>
    <row r="194104" spans="68:68" customFormat="1">
      <c r="BP194104" s="90"/>
    </row>
    <row r="194105" spans="68:68" customFormat="1">
      <c r="BP194105" s="90"/>
    </row>
    <row r="194106" spans="68:68" customFormat="1">
      <c r="BP194106" s="90"/>
    </row>
    <row r="194107" spans="68:68" customFormat="1">
      <c r="BP194107" s="90"/>
    </row>
    <row r="194108" spans="68:68" customFormat="1">
      <c r="BP194108" s="90"/>
    </row>
    <row r="194109" spans="68:68" customFormat="1">
      <c r="BP194109" s="90"/>
    </row>
    <row r="194110" spans="68:68" customFormat="1">
      <c r="BP194110" s="90"/>
    </row>
    <row r="194111" spans="68:68" customFormat="1">
      <c r="BP194111" s="90"/>
    </row>
    <row r="194112" spans="68:68" customFormat="1">
      <c r="BP194112" s="90"/>
    </row>
    <row r="194113" spans="68:68" customFormat="1">
      <c r="BP194113" s="90"/>
    </row>
    <row r="194114" spans="68:68" customFormat="1">
      <c r="BP194114" s="90"/>
    </row>
    <row r="194115" spans="68:68" customFormat="1">
      <c r="BP194115" s="90"/>
    </row>
    <row r="194116" spans="68:68" customFormat="1">
      <c r="BP194116" s="90"/>
    </row>
    <row r="194117" spans="68:68" customFormat="1">
      <c r="BP194117" s="90"/>
    </row>
    <row r="194118" spans="68:68" customFormat="1">
      <c r="BP194118" s="90"/>
    </row>
    <row r="194119" spans="68:68" customFormat="1">
      <c r="BP194119" s="90"/>
    </row>
    <row r="194120" spans="68:68" customFormat="1">
      <c r="BP194120" s="90"/>
    </row>
    <row r="194121" spans="68:68" customFormat="1">
      <c r="BP194121" s="90"/>
    </row>
    <row r="194122" spans="68:68" customFormat="1">
      <c r="BP194122" s="90"/>
    </row>
    <row r="194123" spans="68:68" customFormat="1">
      <c r="BP194123" s="90"/>
    </row>
    <row r="194124" spans="68:68" customFormat="1">
      <c r="BP194124" s="90"/>
    </row>
    <row r="194125" spans="68:68" customFormat="1">
      <c r="BP194125" s="90"/>
    </row>
    <row r="194126" spans="68:68" customFormat="1">
      <c r="BP194126" s="90"/>
    </row>
    <row r="194127" spans="68:68" customFormat="1">
      <c r="BP194127" s="90"/>
    </row>
    <row r="194128" spans="68:68" customFormat="1">
      <c r="BP194128" s="90"/>
    </row>
    <row r="194129" spans="68:68" customFormat="1">
      <c r="BP194129" s="90"/>
    </row>
    <row r="194130" spans="68:68" customFormat="1">
      <c r="BP194130" s="90"/>
    </row>
    <row r="194131" spans="68:68" customFormat="1">
      <c r="BP194131" s="90"/>
    </row>
    <row r="194132" spans="68:68" customFormat="1">
      <c r="BP194132" s="90"/>
    </row>
    <row r="194133" spans="68:68" customFormat="1">
      <c r="BP194133" s="90"/>
    </row>
    <row r="194134" spans="68:68" customFormat="1">
      <c r="BP194134" s="90"/>
    </row>
    <row r="194135" spans="68:68" customFormat="1">
      <c r="BP194135" s="90"/>
    </row>
    <row r="194136" spans="68:68" customFormat="1">
      <c r="BP194136" s="90"/>
    </row>
    <row r="194137" spans="68:68" customFormat="1">
      <c r="BP194137" s="90"/>
    </row>
    <row r="194138" spans="68:68" customFormat="1">
      <c r="BP194138" s="90"/>
    </row>
    <row r="194139" spans="68:68" customFormat="1">
      <c r="BP194139" s="90"/>
    </row>
    <row r="194140" spans="68:68" customFormat="1">
      <c r="BP194140" s="90"/>
    </row>
    <row r="194141" spans="68:68" customFormat="1">
      <c r="BP194141" s="90"/>
    </row>
    <row r="194142" spans="68:68" customFormat="1">
      <c r="BP194142" s="90"/>
    </row>
    <row r="194143" spans="68:68" customFormat="1">
      <c r="BP194143" s="90"/>
    </row>
    <row r="194144" spans="68:68" customFormat="1">
      <c r="BP194144" s="90"/>
    </row>
    <row r="194145" spans="68:68" customFormat="1">
      <c r="BP194145" s="90"/>
    </row>
    <row r="194146" spans="68:68" customFormat="1">
      <c r="BP194146" s="90"/>
    </row>
    <row r="194147" spans="68:68" customFormat="1">
      <c r="BP194147" s="90"/>
    </row>
    <row r="194148" spans="68:68" customFormat="1">
      <c r="BP194148" s="90"/>
    </row>
    <row r="194149" spans="68:68" customFormat="1">
      <c r="BP194149" s="90"/>
    </row>
    <row r="194150" spans="68:68" customFormat="1">
      <c r="BP194150" s="90"/>
    </row>
    <row r="194151" spans="68:68" customFormat="1">
      <c r="BP194151" s="90"/>
    </row>
    <row r="194152" spans="68:68" customFormat="1">
      <c r="BP194152" s="90"/>
    </row>
    <row r="194153" spans="68:68" customFormat="1">
      <c r="BP194153" s="90"/>
    </row>
    <row r="194154" spans="68:68" customFormat="1">
      <c r="BP194154" s="90"/>
    </row>
    <row r="194155" spans="68:68" customFormat="1">
      <c r="BP194155" s="90"/>
    </row>
    <row r="194156" spans="68:68" customFormat="1">
      <c r="BP194156" s="90"/>
    </row>
    <row r="194157" spans="68:68" customFormat="1">
      <c r="BP194157" s="90"/>
    </row>
    <row r="194158" spans="68:68" customFormat="1">
      <c r="BP194158" s="90"/>
    </row>
    <row r="194159" spans="68:68" customFormat="1">
      <c r="BP194159" s="90"/>
    </row>
    <row r="194160" spans="68:68" customFormat="1">
      <c r="BP194160" s="90"/>
    </row>
    <row r="194161" spans="68:68" customFormat="1">
      <c r="BP194161" s="90"/>
    </row>
    <row r="194162" spans="68:68" customFormat="1">
      <c r="BP194162" s="90"/>
    </row>
    <row r="194163" spans="68:68" customFormat="1">
      <c r="BP194163" s="90"/>
    </row>
    <row r="194164" spans="68:68" customFormat="1">
      <c r="BP194164" s="90"/>
    </row>
    <row r="194165" spans="68:68" customFormat="1">
      <c r="BP194165" s="90"/>
    </row>
    <row r="194166" spans="68:68" customFormat="1">
      <c r="BP194166" s="90"/>
    </row>
    <row r="194167" spans="68:68" customFormat="1">
      <c r="BP194167" s="90"/>
    </row>
    <row r="194168" spans="68:68" customFormat="1">
      <c r="BP194168" s="90"/>
    </row>
    <row r="194169" spans="68:68" customFormat="1">
      <c r="BP194169" s="90"/>
    </row>
    <row r="194170" spans="68:68" customFormat="1">
      <c r="BP194170" s="90"/>
    </row>
    <row r="194171" spans="68:68" customFormat="1">
      <c r="BP194171" s="90"/>
    </row>
    <row r="194172" spans="68:68" customFormat="1">
      <c r="BP194172" s="90"/>
    </row>
    <row r="194173" spans="68:68" customFormat="1">
      <c r="BP194173" s="90"/>
    </row>
    <row r="194174" spans="68:68" customFormat="1">
      <c r="BP194174" s="90"/>
    </row>
    <row r="194175" spans="68:68" customFormat="1">
      <c r="BP194175" s="90"/>
    </row>
    <row r="194176" spans="68:68" customFormat="1">
      <c r="BP194176" s="90"/>
    </row>
    <row r="194177" spans="68:68" customFormat="1">
      <c r="BP194177" s="90"/>
    </row>
    <row r="194178" spans="68:68" customFormat="1">
      <c r="BP194178" s="90"/>
    </row>
    <row r="194179" spans="68:68" customFormat="1">
      <c r="BP194179" s="90"/>
    </row>
    <row r="194180" spans="68:68" customFormat="1">
      <c r="BP194180" s="90"/>
    </row>
    <row r="194181" spans="68:68" customFormat="1">
      <c r="BP194181" s="90"/>
    </row>
    <row r="194182" spans="68:68" customFormat="1">
      <c r="BP194182" s="90"/>
    </row>
    <row r="194183" spans="68:68" customFormat="1">
      <c r="BP194183" s="90"/>
    </row>
    <row r="194184" spans="68:68" customFormat="1">
      <c r="BP194184" s="90"/>
    </row>
    <row r="194185" spans="68:68" customFormat="1">
      <c r="BP194185" s="90"/>
    </row>
    <row r="194186" spans="68:68" customFormat="1">
      <c r="BP194186" s="90"/>
    </row>
    <row r="194187" spans="68:68" customFormat="1">
      <c r="BP194187" s="90"/>
    </row>
    <row r="194188" spans="68:68" customFormat="1">
      <c r="BP194188" s="90"/>
    </row>
    <row r="194189" spans="68:68" customFormat="1">
      <c r="BP194189" s="90"/>
    </row>
    <row r="194190" spans="68:68" customFormat="1">
      <c r="BP194190" s="90"/>
    </row>
    <row r="194191" spans="68:68" customFormat="1">
      <c r="BP194191" s="90"/>
    </row>
    <row r="194192" spans="68:68" customFormat="1">
      <c r="BP194192" s="90"/>
    </row>
    <row r="194193" spans="68:68" customFormat="1">
      <c r="BP194193" s="90"/>
    </row>
    <row r="194194" spans="68:68" customFormat="1">
      <c r="BP194194" s="90"/>
    </row>
    <row r="194195" spans="68:68" customFormat="1">
      <c r="BP194195" s="90"/>
    </row>
    <row r="194196" spans="68:68" customFormat="1">
      <c r="BP194196" s="90"/>
    </row>
    <row r="194197" spans="68:68" customFormat="1">
      <c r="BP194197" s="90"/>
    </row>
    <row r="194198" spans="68:68" customFormat="1">
      <c r="BP194198" s="90"/>
    </row>
    <row r="194199" spans="68:68" customFormat="1">
      <c r="BP194199" s="90"/>
    </row>
    <row r="194200" spans="68:68" customFormat="1">
      <c r="BP194200" s="90"/>
    </row>
    <row r="194201" spans="68:68" customFormat="1">
      <c r="BP194201" s="90"/>
    </row>
    <row r="194202" spans="68:68" customFormat="1">
      <c r="BP194202" s="90"/>
    </row>
    <row r="194203" spans="68:68" customFormat="1">
      <c r="BP194203" s="90"/>
    </row>
    <row r="194204" spans="68:68" customFormat="1">
      <c r="BP194204" s="90"/>
    </row>
    <row r="194205" spans="68:68" customFormat="1">
      <c r="BP194205" s="90"/>
    </row>
    <row r="194206" spans="68:68" customFormat="1">
      <c r="BP194206" s="90"/>
    </row>
    <row r="194207" spans="68:68" customFormat="1">
      <c r="BP194207" s="90"/>
    </row>
    <row r="194208" spans="68:68" customFormat="1">
      <c r="BP194208" s="90"/>
    </row>
    <row r="194209" spans="68:68" customFormat="1">
      <c r="BP194209" s="90"/>
    </row>
    <row r="194210" spans="68:68" customFormat="1">
      <c r="BP194210" s="90"/>
    </row>
    <row r="194211" spans="68:68" customFormat="1">
      <c r="BP194211" s="90"/>
    </row>
    <row r="194212" spans="68:68" customFormat="1">
      <c r="BP194212" s="90"/>
    </row>
    <row r="194213" spans="68:68" customFormat="1">
      <c r="BP194213" s="90"/>
    </row>
    <row r="194214" spans="68:68" customFormat="1">
      <c r="BP194214" s="90"/>
    </row>
    <row r="194215" spans="68:68" customFormat="1">
      <c r="BP194215" s="90"/>
    </row>
    <row r="194216" spans="68:68" customFormat="1">
      <c r="BP194216" s="90"/>
    </row>
    <row r="194217" spans="68:68" customFormat="1">
      <c r="BP194217" s="90"/>
    </row>
    <row r="194218" spans="68:68" customFormat="1">
      <c r="BP194218" s="90"/>
    </row>
    <row r="194219" spans="68:68" customFormat="1">
      <c r="BP194219" s="90"/>
    </row>
    <row r="194220" spans="68:68" customFormat="1">
      <c r="BP194220" s="90"/>
    </row>
    <row r="194221" spans="68:68" customFormat="1">
      <c r="BP194221" s="90"/>
    </row>
    <row r="194222" spans="68:68" customFormat="1">
      <c r="BP194222" s="90"/>
    </row>
    <row r="194223" spans="68:68" customFormat="1">
      <c r="BP194223" s="90"/>
    </row>
    <row r="194224" spans="68:68" customFormat="1">
      <c r="BP194224" s="90"/>
    </row>
    <row r="194225" spans="68:68" customFormat="1">
      <c r="BP194225" s="90"/>
    </row>
    <row r="194226" spans="68:68" customFormat="1">
      <c r="BP194226" s="90"/>
    </row>
    <row r="194227" spans="68:68" customFormat="1">
      <c r="BP194227" s="90"/>
    </row>
    <row r="194228" spans="68:68" customFormat="1">
      <c r="BP194228" s="90"/>
    </row>
    <row r="194229" spans="68:68" customFormat="1">
      <c r="BP194229" s="90"/>
    </row>
    <row r="194230" spans="68:68" customFormat="1">
      <c r="BP194230" s="90"/>
    </row>
    <row r="194231" spans="68:68" customFormat="1">
      <c r="BP194231" s="90"/>
    </row>
    <row r="194232" spans="68:68" customFormat="1">
      <c r="BP194232" s="90"/>
    </row>
    <row r="194233" spans="68:68" customFormat="1">
      <c r="BP194233" s="90"/>
    </row>
    <row r="194234" spans="68:68" customFormat="1">
      <c r="BP194234" s="90"/>
    </row>
    <row r="194235" spans="68:68" customFormat="1">
      <c r="BP194235" s="90"/>
    </row>
    <row r="194236" spans="68:68" customFormat="1">
      <c r="BP194236" s="90"/>
    </row>
    <row r="194237" spans="68:68" customFormat="1">
      <c r="BP194237" s="90"/>
    </row>
    <row r="194238" spans="68:68" customFormat="1">
      <c r="BP194238" s="90"/>
    </row>
    <row r="194239" spans="68:68" customFormat="1">
      <c r="BP194239" s="90"/>
    </row>
    <row r="194240" spans="68:68" customFormat="1">
      <c r="BP194240" s="90"/>
    </row>
    <row r="194241" spans="68:68" customFormat="1">
      <c r="BP194241" s="90"/>
    </row>
    <row r="194242" spans="68:68" customFormat="1">
      <c r="BP194242" s="90"/>
    </row>
    <row r="194243" spans="68:68" customFormat="1">
      <c r="BP194243" s="90"/>
    </row>
    <row r="194244" spans="68:68" customFormat="1">
      <c r="BP194244" s="90"/>
    </row>
    <row r="194245" spans="68:68" customFormat="1">
      <c r="BP194245" s="90"/>
    </row>
    <row r="194246" spans="68:68" customFormat="1">
      <c r="BP194246" s="90"/>
    </row>
    <row r="194247" spans="68:68" customFormat="1">
      <c r="BP194247" s="90"/>
    </row>
    <row r="194248" spans="68:68" customFormat="1">
      <c r="BP194248" s="90"/>
    </row>
    <row r="194249" spans="68:68" customFormat="1">
      <c r="BP194249" s="90"/>
    </row>
    <row r="194250" spans="68:68" customFormat="1">
      <c r="BP194250" s="90"/>
    </row>
    <row r="194251" spans="68:68" customFormat="1">
      <c r="BP194251" s="90"/>
    </row>
    <row r="194252" spans="68:68" customFormat="1">
      <c r="BP194252" s="90"/>
    </row>
    <row r="194253" spans="68:68" customFormat="1">
      <c r="BP194253" s="90"/>
    </row>
    <row r="194254" spans="68:68" customFormat="1">
      <c r="BP194254" s="90"/>
    </row>
    <row r="194255" spans="68:68" customFormat="1">
      <c r="BP194255" s="90"/>
    </row>
    <row r="194256" spans="68:68" customFormat="1">
      <c r="BP194256" s="90"/>
    </row>
    <row r="194257" spans="68:68" customFormat="1">
      <c r="BP194257" s="90"/>
    </row>
    <row r="194258" spans="68:68" customFormat="1">
      <c r="BP194258" s="90"/>
    </row>
    <row r="194259" spans="68:68" customFormat="1">
      <c r="BP194259" s="90"/>
    </row>
    <row r="194260" spans="68:68" customFormat="1">
      <c r="BP194260" s="90"/>
    </row>
    <row r="194261" spans="68:68" customFormat="1">
      <c r="BP194261" s="90"/>
    </row>
    <row r="194262" spans="68:68" customFormat="1">
      <c r="BP194262" s="90"/>
    </row>
    <row r="194263" spans="68:68" customFormat="1">
      <c r="BP194263" s="90"/>
    </row>
    <row r="194264" spans="68:68" customFormat="1">
      <c r="BP194264" s="90"/>
    </row>
    <row r="194265" spans="68:68" customFormat="1">
      <c r="BP194265" s="90"/>
    </row>
    <row r="194266" spans="68:68" customFormat="1">
      <c r="BP194266" s="90"/>
    </row>
    <row r="194267" spans="68:68" customFormat="1">
      <c r="BP194267" s="90"/>
    </row>
    <row r="194268" spans="68:68" customFormat="1">
      <c r="BP194268" s="90"/>
    </row>
    <row r="194269" spans="68:68" customFormat="1">
      <c r="BP194269" s="90"/>
    </row>
    <row r="194270" spans="68:68" customFormat="1">
      <c r="BP194270" s="90"/>
    </row>
    <row r="194271" spans="68:68" customFormat="1">
      <c r="BP194271" s="90"/>
    </row>
    <row r="194272" spans="68:68" customFormat="1">
      <c r="BP194272" s="90"/>
    </row>
    <row r="194273" spans="68:68" customFormat="1">
      <c r="BP194273" s="90"/>
    </row>
    <row r="194274" spans="68:68" customFormat="1">
      <c r="BP194274" s="90"/>
    </row>
    <row r="194275" spans="68:68" customFormat="1">
      <c r="BP194275" s="90"/>
    </row>
    <row r="194276" spans="68:68" customFormat="1">
      <c r="BP194276" s="90"/>
    </row>
    <row r="194277" spans="68:68" customFormat="1">
      <c r="BP194277" s="90"/>
    </row>
    <row r="194278" spans="68:68" customFormat="1">
      <c r="BP194278" s="90"/>
    </row>
    <row r="194279" spans="68:68" customFormat="1">
      <c r="BP194279" s="90"/>
    </row>
    <row r="194280" spans="68:68" customFormat="1">
      <c r="BP194280" s="90"/>
    </row>
    <row r="194281" spans="68:68" customFormat="1">
      <c r="BP194281" s="90"/>
    </row>
    <row r="194282" spans="68:68" customFormat="1">
      <c r="BP194282" s="90"/>
    </row>
    <row r="194283" spans="68:68" customFormat="1">
      <c r="BP194283" s="90"/>
    </row>
    <row r="194284" spans="68:68" customFormat="1">
      <c r="BP194284" s="90"/>
    </row>
    <row r="194285" spans="68:68" customFormat="1">
      <c r="BP194285" s="90"/>
    </row>
    <row r="194286" spans="68:68" customFormat="1">
      <c r="BP194286" s="90"/>
    </row>
    <row r="194287" spans="68:68" customFormat="1">
      <c r="BP194287" s="90"/>
    </row>
    <row r="194288" spans="68:68" customFormat="1">
      <c r="BP194288" s="90"/>
    </row>
    <row r="194289" spans="68:68" customFormat="1">
      <c r="BP194289" s="90"/>
    </row>
    <row r="194290" spans="68:68" customFormat="1">
      <c r="BP194290" s="90"/>
    </row>
    <row r="194291" spans="68:68" customFormat="1">
      <c r="BP194291" s="90"/>
    </row>
    <row r="194292" spans="68:68" customFormat="1">
      <c r="BP194292" s="90"/>
    </row>
    <row r="194293" spans="68:68" customFormat="1">
      <c r="BP194293" s="90"/>
    </row>
    <row r="194294" spans="68:68" customFormat="1">
      <c r="BP194294" s="90"/>
    </row>
    <row r="194295" spans="68:68" customFormat="1">
      <c r="BP194295" s="90"/>
    </row>
    <row r="194296" spans="68:68" customFormat="1">
      <c r="BP194296" s="90"/>
    </row>
    <row r="194297" spans="68:68" customFormat="1">
      <c r="BP194297" s="90"/>
    </row>
    <row r="194298" spans="68:68" customFormat="1">
      <c r="BP194298" s="90"/>
    </row>
    <row r="194299" spans="68:68" customFormat="1">
      <c r="BP194299" s="90"/>
    </row>
    <row r="194300" spans="68:68" customFormat="1">
      <c r="BP194300" s="90"/>
    </row>
    <row r="194301" spans="68:68" customFormat="1">
      <c r="BP194301" s="90"/>
    </row>
    <row r="194302" spans="68:68" customFormat="1">
      <c r="BP194302" s="90"/>
    </row>
    <row r="194303" spans="68:68" customFormat="1">
      <c r="BP194303" s="90"/>
    </row>
    <row r="194304" spans="68:68" customFormat="1">
      <c r="BP194304" s="90"/>
    </row>
    <row r="194305" spans="68:68" customFormat="1">
      <c r="BP194305" s="90"/>
    </row>
    <row r="194306" spans="68:68" customFormat="1">
      <c r="BP194306" s="90"/>
    </row>
    <row r="194307" spans="68:68" customFormat="1">
      <c r="BP194307" s="90"/>
    </row>
    <row r="194308" spans="68:68" customFormat="1">
      <c r="BP194308" s="90"/>
    </row>
    <row r="194309" spans="68:68" customFormat="1">
      <c r="BP194309" s="90"/>
    </row>
    <row r="194310" spans="68:68" customFormat="1">
      <c r="BP194310" s="90"/>
    </row>
    <row r="194311" spans="68:68" customFormat="1">
      <c r="BP194311" s="90"/>
    </row>
    <row r="194312" spans="68:68" customFormat="1">
      <c r="BP194312" s="90"/>
    </row>
    <row r="194313" spans="68:68" customFormat="1">
      <c r="BP194313" s="90"/>
    </row>
    <row r="194314" spans="68:68" customFormat="1">
      <c r="BP194314" s="90"/>
    </row>
    <row r="194315" spans="68:68" customFormat="1">
      <c r="BP194315" s="90"/>
    </row>
    <row r="194316" spans="68:68" customFormat="1">
      <c r="BP194316" s="90"/>
    </row>
    <row r="194317" spans="68:68" customFormat="1">
      <c r="BP194317" s="90"/>
    </row>
    <row r="194318" spans="68:68" customFormat="1">
      <c r="BP194318" s="90"/>
    </row>
    <row r="194319" spans="68:68" customFormat="1">
      <c r="BP194319" s="90"/>
    </row>
    <row r="194320" spans="68:68" customFormat="1">
      <c r="BP194320" s="90"/>
    </row>
    <row r="194321" spans="68:68" customFormat="1">
      <c r="BP194321" s="90"/>
    </row>
    <row r="194322" spans="68:68" customFormat="1">
      <c r="BP194322" s="90"/>
    </row>
    <row r="194323" spans="68:68" customFormat="1">
      <c r="BP194323" s="90"/>
    </row>
    <row r="194324" spans="68:68" customFormat="1">
      <c r="BP194324" s="90"/>
    </row>
    <row r="194325" spans="68:68" customFormat="1">
      <c r="BP194325" s="90"/>
    </row>
    <row r="194326" spans="68:68" customFormat="1">
      <c r="BP194326" s="90"/>
    </row>
    <row r="194327" spans="68:68" customFormat="1">
      <c r="BP194327" s="90"/>
    </row>
    <row r="194328" spans="68:68" customFormat="1">
      <c r="BP194328" s="90"/>
    </row>
    <row r="194329" spans="68:68" customFormat="1">
      <c r="BP194329" s="90"/>
    </row>
    <row r="194330" spans="68:68" customFormat="1">
      <c r="BP194330" s="90"/>
    </row>
    <row r="194331" spans="68:68" customFormat="1">
      <c r="BP194331" s="90"/>
    </row>
    <row r="194332" spans="68:68" customFormat="1">
      <c r="BP194332" s="90"/>
    </row>
    <row r="194333" spans="68:68" customFormat="1">
      <c r="BP194333" s="90"/>
    </row>
    <row r="194334" spans="68:68" customFormat="1">
      <c r="BP194334" s="90"/>
    </row>
    <row r="194335" spans="68:68" customFormat="1">
      <c r="BP194335" s="90"/>
    </row>
    <row r="194336" spans="68:68" customFormat="1">
      <c r="BP194336" s="90"/>
    </row>
    <row r="194337" spans="68:68" customFormat="1">
      <c r="BP194337" s="90"/>
    </row>
    <row r="194338" spans="68:68" customFormat="1">
      <c r="BP194338" s="90"/>
    </row>
    <row r="194339" spans="68:68" customFormat="1">
      <c r="BP194339" s="90"/>
    </row>
    <row r="194340" spans="68:68" customFormat="1">
      <c r="BP194340" s="90"/>
    </row>
    <row r="194341" spans="68:68" customFormat="1">
      <c r="BP194341" s="90"/>
    </row>
    <row r="194342" spans="68:68" customFormat="1">
      <c r="BP194342" s="90"/>
    </row>
    <row r="194343" spans="68:68" customFormat="1">
      <c r="BP194343" s="90"/>
    </row>
    <row r="194344" spans="68:68" customFormat="1">
      <c r="BP194344" s="90"/>
    </row>
    <row r="194345" spans="68:68" customFormat="1">
      <c r="BP194345" s="90"/>
    </row>
    <row r="194346" spans="68:68" customFormat="1">
      <c r="BP194346" s="90"/>
    </row>
    <row r="194347" spans="68:68" customFormat="1">
      <c r="BP194347" s="90"/>
    </row>
    <row r="194348" spans="68:68" customFormat="1">
      <c r="BP194348" s="90"/>
    </row>
    <row r="194349" spans="68:68" customFormat="1">
      <c r="BP194349" s="90"/>
    </row>
    <row r="194350" spans="68:68" customFormat="1">
      <c r="BP194350" s="90"/>
    </row>
    <row r="194351" spans="68:68" customFormat="1">
      <c r="BP194351" s="90"/>
    </row>
    <row r="194352" spans="68:68" customFormat="1">
      <c r="BP194352" s="90"/>
    </row>
    <row r="194353" spans="68:68" customFormat="1">
      <c r="BP194353" s="90"/>
    </row>
    <row r="194354" spans="68:68" customFormat="1">
      <c r="BP194354" s="90"/>
    </row>
    <row r="194355" spans="68:68" customFormat="1">
      <c r="BP194355" s="90"/>
    </row>
    <row r="194356" spans="68:68" customFormat="1">
      <c r="BP194356" s="90"/>
    </row>
    <row r="194357" spans="68:68" customFormat="1">
      <c r="BP194357" s="90"/>
    </row>
    <row r="194358" spans="68:68" customFormat="1">
      <c r="BP194358" s="90"/>
    </row>
    <row r="194359" spans="68:68" customFormat="1">
      <c r="BP194359" s="90"/>
    </row>
    <row r="194360" spans="68:68" customFormat="1">
      <c r="BP194360" s="90"/>
    </row>
    <row r="194361" spans="68:68" customFormat="1">
      <c r="BP194361" s="90"/>
    </row>
    <row r="194362" spans="68:68" customFormat="1">
      <c r="BP194362" s="90"/>
    </row>
    <row r="194363" spans="68:68" customFormat="1">
      <c r="BP194363" s="90"/>
    </row>
    <row r="194364" spans="68:68" customFormat="1">
      <c r="BP194364" s="90"/>
    </row>
    <row r="194365" spans="68:68" customFormat="1">
      <c r="BP194365" s="90"/>
    </row>
    <row r="194366" spans="68:68" customFormat="1">
      <c r="BP194366" s="90"/>
    </row>
    <row r="194367" spans="68:68" customFormat="1">
      <c r="BP194367" s="90"/>
    </row>
    <row r="194368" spans="68:68" customFormat="1">
      <c r="BP194368" s="90"/>
    </row>
    <row r="194369" spans="68:68" customFormat="1">
      <c r="BP194369" s="90"/>
    </row>
    <row r="194370" spans="68:68" customFormat="1">
      <c r="BP194370" s="90"/>
    </row>
    <row r="194371" spans="68:68" customFormat="1">
      <c r="BP194371" s="90"/>
    </row>
    <row r="194372" spans="68:68" customFormat="1">
      <c r="BP194372" s="90"/>
    </row>
    <row r="194373" spans="68:68" customFormat="1">
      <c r="BP194373" s="90"/>
    </row>
    <row r="194374" spans="68:68" customFormat="1">
      <c r="BP194374" s="90"/>
    </row>
    <row r="194375" spans="68:68" customFormat="1">
      <c r="BP194375" s="90"/>
    </row>
    <row r="194376" spans="68:68" customFormat="1">
      <c r="BP194376" s="90"/>
    </row>
    <row r="194377" spans="68:68" customFormat="1">
      <c r="BP194377" s="90"/>
    </row>
    <row r="194378" spans="68:68" customFormat="1">
      <c r="BP194378" s="90"/>
    </row>
    <row r="194379" spans="68:68" customFormat="1">
      <c r="BP194379" s="90"/>
    </row>
    <row r="194380" spans="68:68" customFormat="1">
      <c r="BP194380" s="90"/>
    </row>
    <row r="194381" spans="68:68" customFormat="1">
      <c r="BP194381" s="90"/>
    </row>
    <row r="194382" spans="68:68" customFormat="1">
      <c r="BP194382" s="90"/>
    </row>
    <row r="194383" spans="68:68" customFormat="1">
      <c r="BP194383" s="90"/>
    </row>
    <row r="194384" spans="68:68" customFormat="1">
      <c r="BP194384" s="90"/>
    </row>
    <row r="194385" spans="68:68" customFormat="1">
      <c r="BP194385" s="90"/>
    </row>
    <row r="194386" spans="68:68" customFormat="1">
      <c r="BP194386" s="90"/>
    </row>
    <row r="194387" spans="68:68" customFormat="1">
      <c r="BP194387" s="90"/>
    </row>
    <row r="194388" spans="68:68" customFormat="1">
      <c r="BP194388" s="90"/>
    </row>
    <row r="194389" spans="68:68" customFormat="1">
      <c r="BP194389" s="90"/>
    </row>
    <row r="194390" spans="68:68" customFormat="1">
      <c r="BP194390" s="90"/>
    </row>
    <row r="194391" spans="68:68" customFormat="1">
      <c r="BP194391" s="90"/>
    </row>
    <row r="194392" spans="68:68" customFormat="1">
      <c r="BP194392" s="90"/>
    </row>
    <row r="194393" spans="68:68" customFormat="1">
      <c r="BP194393" s="90"/>
    </row>
    <row r="194394" spans="68:68" customFormat="1">
      <c r="BP194394" s="90"/>
    </row>
    <row r="194395" spans="68:68" customFormat="1">
      <c r="BP194395" s="90"/>
    </row>
    <row r="194396" spans="68:68" customFormat="1">
      <c r="BP194396" s="90"/>
    </row>
    <row r="194397" spans="68:68" customFormat="1">
      <c r="BP194397" s="90"/>
    </row>
    <row r="194398" spans="68:68" customFormat="1">
      <c r="BP194398" s="90"/>
    </row>
    <row r="194399" spans="68:68" customFormat="1">
      <c r="BP194399" s="90"/>
    </row>
    <row r="194400" spans="68:68" customFormat="1">
      <c r="BP194400" s="90"/>
    </row>
    <row r="194401" spans="68:68" customFormat="1">
      <c r="BP194401" s="90"/>
    </row>
    <row r="194402" spans="68:68" customFormat="1">
      <c r="BP194402" s="90"/>
    </row>
    <row r="194403" spans="68:68" customFormat="1">
      <c r="BP194403" s="90"/>
    </row>
    <row r="194404" spans="68:68" customFormat="1">
      <c r="BP194404" s="90"/>
    </row>
    <row r="194405" spans="68:68" customFormat="1">
      <c r="BP194405" s="90"/>
    </row>
    <row r="194406" spans="68:68" customFormat="1">
      <c r="BP194406" s="90"/>
    </row>
    <row r="194407" spans="68:68" customFormat="1">
      <c r="BP194407" s="90"/>
    </row>
    <row r="194408" spans="68:68" customFormat="1">
      <c r="BP194408" s="90"/>
    </row>
    <row r="194409" spans="68:68" customFormat="1">
      <c r="BP194409" s="90"/>
    </row>
    <row r="194410" spans="68:68" customFormat="1">
      <c r="BP194410" s="90"/>
    </row>
    <row r="194411" spans="68:68" customFormat="1">
      <c r="BP194411" s="90"/>
    </row>
    <row r="194412" spans="68:68" customFormat="1">
      <c r="BP194412" s="90"/>
    </row>
    <row r="194413" spans="68:68" customFormat="1">
      <c r="BP194413" s="90"/>
    </row>
    <row r="194414" spans="68:68" customFormat="1">
      <c r="BP194414" s="90"/>
    </row>
    <row r="194415" spans="68:68" customFormat="1">
      <c r="BP194415" s="90"/>
    </row>
    <row r="194416" spans="68:68" customFormat="1">
      <c r="BP194416" s="90"/>
    </row>
    <row r="194417" spans="68:68" customFormat="1">
      <c r="BP194417" s="90"/>
    </row>
    <row r="194418" spans="68:68" customFormat="1">
      <c r="BP194418" s="90"/>
    </row>
    <row r="194419" spans="68:68" customFormat="1">
      <c r="BP194419" s="90"/>
    </row>
    <row r="194420" spans="68:68" customFormat="1">
      <c r="BP194420" s="90"/>
    </row>
    <row r="194421" spans="68:68" customFormat="1">
      <c r="BP194421" s="90"/>
    </row>
    <row r="194422" spans="68:68" customFormat="1">
      <c r="BP194422" s="90"/>
    </row>
    <row r="194423" spans="68:68" customFormat="1">
      <c r="BP194423" s="90"/>
    </row>
    <row r="194424" spans="68:68" customFormat="1">
      <c r="BP194424" s="90"/>
    </row>
    <row r="194425" spans="68:68" customFormat="1">
      <c r="BP194425" s="90"/>
    </row>
    <row r="194426" spans="68:68" customFormat="1">
      <c r="BP194426" s="90"/>
    </row>
    <row r="194427" spans="68:68" customFormat="1">
      <c r="BP194427" s="90"/>
    </row>
    <row r="194428" spans="68:68" customFormat="1">
      <c r="BP194428" s="90"/>
    </row>
    <row r="194429" spans="68:68" customFormat="1">
      <c r="BP194429" s="90"/>
    </row>
    <row r="194430" spans="68:68" customFormat="1">
      <c r="BP194430" s="90"/>
    </row>
    <row r="194431" spans="68:68" customFormat="1">
      <c r="BP194431" s="90"/>
    </row>
    <row r="194432" spans="68:68" customFormat="1">
      <c r="BP194432" s="90"/>
    </row>
    <row r="194433" spans="68:68" customFormat="1">
      <c r="BP194433" s="90"/>
    </row>
    <row r="194434" spans="68:68" customFormat="1">
      <c r="BP194434" s="90"/>
    </row>
    <row r="194435" spans="68:68" customFormat="1">
      <c r="BP194435" s="90"/>
    </row>
    <row r="194436" spans="68:68" customFormat="1">
      <c r="BP194436" s="90"/>
    </row>
    <row r="194437" spans="68:68" customFormat="1">
      <c r="BP194437" s="90"/>
    </row>
    <row r="194438" spans="68:68" customFormat="1">
      <c r="BP194438" s="90"/>
    </row>
    <row r="194439" spans="68:68" customFormat="1">
      <c r="BP194439" s="90"/>
    </row>
    <row r="194440" spans="68:68" customFormat="1">
      <c r="BP194440" s="90"/>
    </row>
    <row r="194441" spans="68:68" customFormat="1">
      <c r="BP194441" s="90"/>
    </row>
    <row r="194442" spans="68:68" customFormat="1">
      <c r="BP194442" s="90"/>
    </row>
    <row r="194443" spans="68:68" customFormat="1">
      <c r="BP194443" s="90"/>
    </row>
    <row r="194444" spans="68:68" customFormat="1">
      <c r="BP194444" s="90"/>
    </row>
    <row r="194445" spans="68:68" customFormat="1">
      <c r="BP194445" s="90"/>
    </row>
    <row r="194446" spans="68:68" customFormat="1">
      <c r="BP194446" s="90"/>
    </row>
    <row r="194447" spans="68:68" customFormat="1">
      <c r="BP194447" s="90"/>
    </row>
    <row r="194448" spans="68:68" customFormat="1">
      <c r="BP194448" s="90"/>
    </row>
    <row r="194449" spans="68:68" customFormat="1">
      <c r="BP194449" s="90"/>
    </row>
    <row r="194450" spans="68:68" customFormat="1">
      <c r="BP194450" s="90"/>
    </row>
    <row r="194451" spans="68:68" customFormat="1">
      <c r="BP194451" s="90"/>
    </row>
    <row r="194452" spans="68:68" customFormat="1">
      <c r="BP194452" s="90"/>
    </row>
    <row r="194453" spans="68:68" customFormat="1">
      <c r="BP194453" s="90"/>
    </row>
    <row r="194454" spans="68:68" customFormat="1">
      <c r="BP194454" s="90"/>
    </row>
    <row r="194455" spans="68:68" customFormat="1">
      <c r="BP194455" s="90"/>
    </row>
    <row r="194456" spans="68:68" customFormat="1">
      <c r="BP194456" s="90"/>
    </row>
    <row r="194457" spans="68:68" customFormat="1">
      <c r="BP194457" s="90"/>
    </row>
    <row r="194458" spans="68:68" customFormat="1">
      <c r="BP194458" s="90"/>
    </row>
    <row r="194459" spans="68:68" customFormat="1">
      <c r="BP194459" s="90"/>
    </row>
    <row r="194460" spans="68:68" customFormat="1">
      <c r="BP194460" s="90"/>
    </row>
    <row r="194461" spans="68:68" customFormat="1">
      <c r="BP194461" s="90"/>
    </row>
    <row r="194462" spans="68:68" customFormat="1">
      <c r="BP194462" s="90"/>
    </row>
    <row r="194463" spans="68:68" customFormat="1">
      <c r="BP194463" s="90"/>
    </row>
    <row r="194464" spans="68:68" customFormat="1">
      <c r="BP194464" s="90"/>
    </row>
    <row r="194465" spans="68:68" customFormat="1">
      <c r="BP194465" s="90"/>
    </row>
    <row r="194466" spans="68:68" customFormat="1">
      <c r="BP194466" s="90"/>
    </row>
    <row r="194467" spans="68:68" customFormat="1">
      <c r="BP194467" s="90"/>
    </row>
    <row r="194468" spans="68:68" customFormat="1">
      <c r="BP194468" s="90"/>
    </row>
    <row r="194469" spans="68:68" customFormat="1">
      <c r="BP194469" s="90"/>
    </row>
    <row r="194470" spans="68:68" customFormat="1">
      <c r="BP194470" s="90"/>
    </row>
    <row r="194471" spans="68:68" customFormat="1">
      <c r="BP194471" s="90"/>
    </row>
    <row r="194472" spans="68:68" customFormat="1">
      <c r="BP194472" s="90"/>
    </row>
    <row r="194473" spans="68:68" customFormat="1">
      <c r="BP194473" s="90"/>
    </row>
    <row r="194474" spans="68:68" customFormat="1">
      <c r="BP194474" s="90"/>
    </row>
    <row r="194475" spans="68:68" customFormat="1">
      <c r="BP194475" s="90"/>
    </row>
    <row r="194476" spans="68:68" customFormat="1">
      <c r="BP194476" s="90"/>
    </row>
    <row r="194477" spans="68:68" customFormat="1">
      <c r="BP194477" s="90"/>
    </row>
    <row r="194478" spans="68:68" customFormat="1">
      <c r="BP194478" s="90"/>
    </row>
    <row r="194479" spans="68:68" customFormat="1">
      <c r="BP194479" s="90"/>
    </row>
    <row r="194480" spans="68:68" customFormat="1">
      <c r="BP194480" s="90"/>
    </row>
    <row r="194481" spans="68:68" customFormat="1">
      <c r="BP194481" s="90"/>
    </row>
    <row r="194482" spans="68:68" customFormat="1">
      <c r="BP194482" s="90"/>
    </row>
    <row r="194483" spans="68:68" customFormat="1">
      <c r="BP194483" s="90"/>
    </row>
    <row r="194484" spans="68:68" customFormat="1">
      <c r="BP194484" s="90"/>
    </row>
    <row r="194485" spans="68:68" customFormat="1">
      <c r="BP194485" s="90"/>
    </row>
    <row r="194486" spans="68:68" customFormat="1">
      <c r="BP194486" s="90"/>
    </row>
    <row r="194487" spans="68:68" customFormat="1">
      <c r="BP194487" s="90"/>
    </row>
    <row r="194488" spans="68:68" customFormat="1">
      <c r="BP194488" s="90"/>
    </row>
    <row r="194489" spans="68:68" customFormat="1">
      <c r="BP194489" s="90"/>
    </row>
    <row r="194490" spans="68:68" customFormat="1">
      <c r="BP194490" s="90"/>
    </row>
    <row r="194491" spans="68:68" customFormat="1">
      <c r="BP194491" s="90"/>
    </row>
    <row r="194492" spans="68:68" customFormat="1">
      <c r="BP194492" s="90"/>
    </row>
    <row r="194493" spans="68:68" customFormat="1">
      <c r="BP194493" s="90"/>
    </row>
    <row r="194494" spans="68:68" customFormat="1">
      <c r="BP194494" s="90"/>
    </row>
    <row r="194495" spans="68:68" customFormat="1">
      <c r="BP194495" s="90"/>
    </row>
    <row r="194496" spans="68:68" customFormat="1">
      <c r="BP194496" s="90"/>
    </row>
    <row r="194497" spans="68:68" customFormat="1">
      <c r="BP194497" s="90"/>
    </row>
    <row r="194498" spans="68:68" customFormat="1">
      <c r="BP194498" s="90"/>
    </row>
    <row r="194499" spans="68:68" customFormat="1">
      <c r="BP194499" s="90"/>
    </row>
    <row r="194500" spans="68:68" customFormat="1">
      <c r="BP194500" s="90"/>
    </row>
    <row r="194501" spans="68:68" customFormat="1">
      <c r="BP194501" s="90"/>
    </row>
    <row r="194502" spans="68:68" customFormat="1">
      <c r="BP194502" s="90"/>
    </row>
    <row r="194503" spans="68:68" customFormat="1">
      <c r="BP194503" s="90"/>
    </row>
    <row r="194504" spans="68:68" customFormat="1">
      <c r="BP194504" s="90"/>
    </row>
    <row r="194505" spans="68:68" customFormat="1">
      <c r="BP194505" s="90"/>
    </row>
    <row r="194506" spans="68:68" customFormat="1">
      <c r="BP194506" s="90"/>
    </row>
    <row r="194507" spans="68:68" customFormat="1">
      <c r="BP194507" s="90"/>
    </row>
    <row r="194508" spans="68:68" customFormat="1">
      <c r="BP194508" s="90"/>
    </row>
    <row r="194509" spans="68:68" customFormat="1">
      <c r="BP194509" s="90"/>
    </row>
    <row r="194510" spans="68:68" customFormat="1">
      <c r="BP194510" s="90"/>
    </row>
    <row r="194511" spans="68:68" customFormat="1">
      <c r="BP194511" s="90"/>
    </row>
    <row r="194512" spans="68:68" customFormat="1">
      <c r="BP194512" s="90"/>
    </row>
    <row r="194513" spans="68:68" customFormat="1">
      <c r="BP194513" s="90"/>
    </row>
    <row r="194514" spans="68:68" customFormat="1">
      <c r="BP194514" s="90"/>
    </row>
    <row r="194515" spans="68:68" customFormat="1">
      <c r="BP194515" s="90"/>
    </row>
    <row r="194516" spans="68:68" customFormat="1">
      <c r="BP194516" s="90"/>
    </row>
    <row r="194517" spans="68:68" customFormat="1">
      <c r="BP194517" s="90"/>
    </row>
    <row r="194518" spans="68:68" customFormat="1">
      <c r="BP194518" s="90"/>
    </row>
    <row r="194519" spans="68:68" customFormat="1">
      <c r="BP194519" s="90"/>
    </row>
    <row r="194520" spans="68:68" customFormat="1">
      <c r="BP194520" s="90"/>
    </row>
    <row r="194521" spans="68:68" customFormat="1">
      <c r="BP194521" s="90"/>
    </row>
    <row r="194522" spans="68:68" customFormat="1">
      <c r="BP194522" s="90"/>
    </row>
    <row r="194523" spans="68:68" customFormat="1">
      <c r="BP194523" s="90"/>
    </row>
    <row r="194524" spans="68:68" customFormat="1">
      <c r="BP194524" s="90"/>
    </row>
    <row r="194525" spans="68:68" customFormat="1">
      <c r="BP194525" s="90"/>
    </row>
    <row r="194526" spans="68:68" customFormat="1">
      <c r="BP194526" s="90"/>
    </row>
    <row r="194527" spans="68:68" customFormat="1">
      <c r="BP194527" s="90"/>
    </row>
    <row r="194528" spans="68:68" customFormat="1">
      <c r="BP194528" s="90"/>
    </row>
    <row r="194529" spans="68:68" customFormat="1">
      <c r="BP194529" s="90"/>
    </row>
    <row r="194530" spans="68:68" customFormat="1">
      <c r="BP194530" s="90"/>
    </row>
    <row r="194531" spans="68:68" customFormat="1">
      <c r="BP194531" s="90"/>
    </row>
    <row r="194532" spans="68:68" customFormat="1">
      <c r="BP194532" s="90"/>
    </row>
    <row r="194533" spans="68:68" customFormat="1">
      <c r="BP194533" s="90"/>
    </row>
    <row r="194534" spans="68:68" customFormat="1">
      <c r="BP194534" s="90"/>
    </row>
    <row r="194535" spans="68:68" customFormat="1">
      <c r="BP194535" s="90"/>
    </row>
    <row r="194536" spans="68:68" customFormat="1">
      <c r="BP194536" s="90"/>
    </row>
    <row r="194537" spans="68:68" customFormat="1">
      <c r="BP194537" s="90"/>
    </row>
    <row r="194538" spans="68:68" customFormat="1">
      <c r="BP194538" s="90"/>
    </row>
    <row r="194539" spans="68:68" customFormat="1">
      <c r="BP194539" s="90"/>
    </row>
    <row r="194540" spans="68:68" customFormat="1">
      <c r="BP194540" s="90"/>
    </row>
    <row r="194541" spans="68:68" customFormat="1">
      <c r="BP194541" s="90"/>
    </row>
    <row r="194542" spans="68:68" customFormat="1">
      <c r="BP194542" s="90"/>
    </row>
    <row r="194543" spans="68:68" customFormat="1">
      <c r="BP194543" s="90"/>
    </row>
    <row r="194544" spans="68:68" customFormat="1">
      <c r="BP194544" s="90"/>
    </row>
    <row r="194545" spans="68:68" customFormat="1">
      <c r="BP194545" s="90"/>
    </row>
    <row r="194546" spans="68:68" customFormat="1">
      <c r="BP194546" s="90"/>
    </row>
    <row r="194547" spans="68:68" customFormat="1">
      <c r="BP194547" s="90"/>
    </row>
    <row r="194548" spans="68:68" customFormat="1">
      <c r="BP194548" s="90"/>
    </row>
    <row r="194549" spans="68:68" customFormat="1">
      <c r="BP194549" s="90"/>
    </row>
    <row r="194550" spans="68:68" customFormat="1">
      <c r="BP194550" s="90"/>
    </row>
    <row r="194551" spans="68:68" customFormat="1">
      <c r="BP194551" s="90"/>
    </row>
    <row r="194552" spans="68:68" customFormat="1">
      <c r="BP194552" s="90"/>
    </row>
    <row r="194553" spans="68:68" customFormat="1">
      <c r="BP194553" s="90"/>
    </row>
    <row r="194554" spans="68:68" customFormat="1">
      <c r="BP194554" s="90"/>
    </row>
    <row r="194555" spans="68:68" customFormat="1">
      <c r="BP194555" s="90"/>
    </row>
    <row r="194556" spans="68:68" customFormat="1">
      <c r="BP194556" s="90"/>
    </row>
    <row r="194557" spans="68:68" customFormat="1">
      <c r="BP194557" s="90"/>
    </row>
    <row r="194558" spans="68:68" customFormat="1">
      <c r="BP194558" s="90"/>
    </row>
    <row r="194559" spans="68:68" customFormat="1">
      <c r="BP194559" s="90"/>
    </row>
    <row r="194560" spans="68:68" customFormat="1">
      <c r="BP194560" s="90"/>
    </row>
    <row r="194561" spans="68:68" customFormat="1">
      <c r="BP194561" s="90"/>
    </row>
    <row r="194562" spans="68:68" customFormat="1">
      <c r="BP194562" s="90"/>
    </row>
    <row r="194563" spans="68:68" customFormat="1">
      <c r="BP194563" s="90"/>
    </row>
    <row r="194564" spans="68:68" customFormat="1">
      <c r="BP194564" s="90"/>
    </row>
    <row r="194565" spans="68:68" customFormat="1">
      <c r="BP194565" s="90"/>
    </row>
    <row r="194566" spans="68:68" customFormat="1">
      <c r="BP194566" s="90"/>
    </row>
    <row r="194567" spans="68:68" customFormat="1">
      <c r="BP194567" s="90"/>
    </row>
    <row r="194568" spans="68:68" customFormat="1">
      <c r="BP194568" s="90"/>
    </row>
    <row r="194569" spans="68:68" customFormat="1">
      <c r="BP194569" s="90"/>
    </row>
    <row r="194570" spans="68:68" customFormat="1">
      <c r="BP194570" s="90"/>
    </row>
    <row r="194571" spans="68:68" customFormat="1">
      <c r="BP194571" s="90"/>
    </row>
    <row r="194572" spans="68:68" customFormat="1">
      <c r="BP194572" s="90"/>
    </row>
    <row r="194573" spans="68:68" customFormat="1">
      <c r="BP194573" s="90"/>
    </row>
    <row r="194574" spans="68:68" customFormat="1">
      <c r="BP194574" s="90"/>
    </row>
    <row r="194575" spans="68:68" customFormat="1">
      <c r="BP194575" s="90"/>
    </row>
    <row r="194576" spans="68:68" customFormat="1">
      <c r="BP194576" s="90"/>
    </row>
    <row r="194577" spans="68:68" customFormat="1">
      <c r="BP194577" s="90"/>
    </row>
    <row r="194578" spans="68:68" customFormat="1">
      <c r="BP194578" s="90"/>
    </row>
    <row r="194579" spans="68:68" customFormat="1">
      <c r="BP194579" s="90"/>
    </row>
    <row r="194580" spans="68:68" customFormat="1">
      <c r="BP194580" s="90"/>
    </row>
    <row r="194581" spans="68:68" customFormat="1">
      <c r="BP194581" s="90"/>
    </row>
    <row r="194582" spans="68:68" customFormat="1">
      <c r="BP194582" s="90"/>
    </row>
    <row r="194583" spans="68:68" customFormat="1">
      <c r="BP194583" s="90"/>
    </row>
    <row r="194584" spans="68:68" customFormat="1">
      <c r="BP194584" s="90"/>
    </row>
    <row r="194585" spans="68:68" customFormat="1">
      <c r="BP194585" s="90"/>
    </row>
    <row r="194586" spans="68:68" customFormat="1">
      <c r="BP194586" s="90"/>
    </row>
    <row r="194587" spans="68:68" customFormat="1">
      <c r="BP194587" s="90"/>
    </row>
    <row r="194588" spans="68:68" customFormat="1">
      <c r="BP194588" s="90"/>
    </row>
    <row r="194589" spans="68:68" customFormat="1">
      <c r="BP194589" s="90"/>
    </row>
    <row r="194590" spans="68:68" customFormat="1">
      <c r="BP194590" s="90"/>
    </row>
    <row r="194591" spans="68:68" customFormat="1">
      <c r="BP194591" s="90"/>
    </row>
    <row r="194592" spans="68:68" customFormat="1">
      <c r="BP194592" s="90"/>
    </row>
    <row r="194593" spans="68:68" customFormat="1">
      <c r="BP194593" s="90"/>
    </row>
    <row r="194594" spans="68:68" customFormat="1">
      <c r="BP194594" s="90"/>
    </row>
    <row r="194595" spans="68:68" customFormat="1">
      <c r="BP194595" s="90"/>
    </row>
    <row r="194596" spans="68:68" customFormat="1">
      <c r="BP194596" s="90"/>
    </row>
    <row r="194597" spans="68:68" customFormat="1">
      <c r="BP194597" s="90"/>
    </row>
    <row r="194598" spans="68:68" customFormat="1">
      <c r="BP194598" s="90"/>
    </row>
    <row r="194599" spans="68:68" customFormat="1">
      <c r="BP194599" s="90"/>
    </row>
    <row r="194600" spans="68:68" customFormat="1">
      <c r="BP194600" s="90"/>
    </row>
    <row r="194601" spans="68:68" customFormat="1">
      <c r="BP194601" s="90"/>
    </row>
    <row r="194602" spans="68:68" customFormat="1">
      <c r="BP194602" s="90"/>
    </row>
    <row r="194603" spans="68:68" customFormat="1">
      <c r="BP194603" s="90"/>
    </row>
    <row r="194604" spans="68:68" customFormat="1">
      <c r="BP194604" s="90"/>
    </row>
    <row r="194605" spans="68:68" customFormat="1">
      <c r="BP194605" s="90"/>
    </row>
    <row r="194606" spans="68:68" customFormat="1">
      <c r="BP194606" s="90"/>
    </row>
    <row r="194607" spans="68:68" customFormat="1">
      <c r="BP194607" s="90"/>
    </row>
    <row r="194608" spans="68:68" customFormat="1">
      <c r="BP194608" s="90"/>
    </row>
    <row r="194609" spans="68:68" customFormat="1">
      <c r="BP194609" s="90"/>
    </row>
    <row r="194610" spans="68:68" customFormat="1">
      <c r="BP194610" s="90"/>
    </row>
    <row r="194611" spans="68:68" customFormat="1">
      <c r="BP194611" s="90"/>
    </row>
    <row r="194612" spans="68:68" customFormat="1">
      <c r="BP194612" s="90"/>
    </row>
    <row r="194613" spans="68:68" customFormat="1">
      <c r="BP194613" s="90"/>
    </row>
    <row r="194614" spans="68:68" customFormat="1">
      <c r="BP194614" s="90"/>
    </row>
    <row r="194615" spans="68:68" customFormat="1">
      <c r="BP194615" s="90"/>
    </row>
    <row r="194616" spans="68:68" customFormat="1">
      <c r="BP194616" s="90"/>
    </row>
    <row r="194617" spans="68:68" customFormat="1">
      <c r="BP194617" s="90"/>
    </row>
    <row r="194618" spans="68:68" customFormat="1">
      <c r="BP194618" s="90"/>
    </row>
    <row r="194619" spans="68:68" customFormat="1">
      <c r="BP194619" s="90"/>
    </row>
    <row r="194620" spans="68:68" customFormat="1">
      <c r="BP194620" s="90"/>
    </row>
    <row r="194621" spans="68:68" customFormat="1">
      <c r="BP194621" s="90"/>
    </row>
    <row r="194622" spans="68:68" customFormat="1">
      <c r="BP194622" s="90"/>
    </row>
    <row r="194623" spans="68:68" customFormat="1">
      <c r="BP194623" s="90"/>
    </row>
    <row r="194624" spans="68:68" customFormat="1">
      <c r="BP194624" s="90"/>
    </row>
    <row r="194625" spans="68:68" customFormat="1">
      <c r="BP194625" s="90"/>
    </row>
    <row r="194626" spans="68:68" customFormat="1">
      <c r="BP194626" s="90"/>
    </row>
    <row r="194627" spans="68:68" customFormat="1">
      <c r="BP194627" s="90"/>
    </row>
    <row r="194628" spans="68:68" customFormat="1">
      <c r="BP194628" s="90"/>
    </row>
    <row r="194629" spans="68:68" customFormat="1">
      <c r="BP194629" s="90"/>
    </row>
    <row r="194630" spans="68:68" customFormat="1">
      <c r="BP194630" s="90"/>
    </row>
    <row r="194631" spans="68:68" customFormat="1">
      <c r="BP194631" s="90"/>
    </row>
    <row r="194632" spans="68:68" customFormat="1">
      <c r="BP194632" s="90"/>
    </row>
    <row r="194633" spans="68:68" customFormat="1">
      <c r="BP194633" s="90"/>
    </row>
    <row r="194634" spans="68:68" customFormat="1">
      <c r="BP194634" s="90"/>
    </row>
    <row r="194635" spans="68:68" customFormat="1">
      <c r="BP194635" s="90"/>
    </row>
    <row r="194636" spans="68:68" customFormat="1">
      <c r="BP194636" s="90"/>
    </row>
    <row r="194637" spans="68:68" customFormat="1">
      <c r="BP194637" s="90"/>
    </row>
    <row r="194638" spans="68:68" customFormat="1">
      <c r="BP194638" s="90"/>
    </row>
    <row r="194639" spans="68:68" customFormat="1">
      <c r="BP194639" s="90"/>
    </row>
    <row r="194640" spans="68:68" customFormat="1">
      <c r="BP194640" s="90"/>
    </row>
    <row r="194641" spans="68:68" customFormat="1">
      <c r="BP194641" s="90"/>
    </row>
    <row r="194642" spans="68:68" customFormat="1">
      <c r="BP194642" s="90"/>
    </row>
    <row r="194643" spans="68:68" customFormat="1">
      <c r="BP194643" s="90"/>
    </row>
    <row r="194644" spans="68:68" customFormat="1">
      <c r="BP194644" s="90"/>
    </row>
    <row r="194645" spans="68:68" customFormat="1">
      <c r="BP194645" s="90"/>
    </row>
    <row r="194646" spans="68:68" customFormat="1">
      <c r="BP194646" s="90"/>
    </row>
    <row r="194647" spans="68:68" customFormat="1">
      <c r="BP194647" s="90"/>
    </row>
    <row r="194648" spans="68:68" customFormat="1">
      <c r="BP194648" s="90"/>
    </row>
    <row r="194649" spans="68:68" customFormat="1">
      <c r="BP194649" s="90"/>
    </row>
    <row r="194650" spans="68:68" customFormat="1">
      <c r="BP194650" s="90"/>
    </row>
    <row r="194651" spans="68:68" customFormat="1">
      <c r="BP194651" s="90"/>
    </row>
    <row r="194652" spans="68:68" customFormat="1">
      <c r="BP194652" s="90"/>
    </row>
    <row r="194653" spans="68:68" customFormat="1">
      <c r="BP194653" s="90"/>
    </row>
    <row r="194654" spans="68:68" customFormat="1">
      <c r="BP194654" s="90"/>
    </row>
    <row r="194655" spans="68:68" customFormat="1">
      <c r="BP194655" s="90"/>
    </row>
    <row r="194656" spans="68:68" customFormat="1">
      <c r="BP194656" s="90"/>
    </row>
    <row r="194657" spans="68:68" customFormat="1">
      <c r="BP194657" s="90"/>
    </row>
    <row r="194658" spans="68:68" customFormat="1">
      <c r="BP194658" s="90"/>
    </row>
    <row r="194659" spans="68:68" customFormat="1">
      <c r="BP194659" s="90"/>
    </row>
    <row r="194660" spans="68:68" customFormat="1">
      <c r="BP194660" s="90"/>
    </row>
    <row r="194661" spans="68:68" customFormat="1">
      <c r="BP194661" s="90"/>
    </row>
    <row r="194662" spans="68:68" customFormat="1">
      <c r="BP194662" s="90"/>
    </row>
    <row r="194663" spans="68:68" customFormat="1">
      <c r="BP194663" s="90"/>
    </row>
    <row r="194664" spans="68:68" customFormat="1">
      <c r="BP194664" s="90"/>
    </row>
    <row r="194665" spans="68:68" customFormat="1">
      <c r="BP194665" s="90"/>
    </row>
    <row r="194666" spans="68:68" customFormat="1">
      <c r="BP194666" s="90"/>
    </row>
    <row r="194667" spans="68:68" customFormat="1">
      <c r="BP194667" s="90"/>
    </row>
    <row r="194668" spans="68:68" customFormat="1">
      <c r="BP194668" s="90"/>
    </row>
    <row r="194669" spans="68:68" customFormat="1">
      <c r="BP194669" s="90"/>
    </row>
    <row r="194670" spans="68:68" customFormat="1">
      <c r="BP194670" s="90"/>
    </row>
    <row r="194671" spans="68:68" customFormat="1">
      <c r="BP194671" s="90"/>
    </row>
    <row r="194672" spans="68:68" customFormat="1">
      <c r="BP194672" s="90"/>
    </row>
    <row r="194673" spans="68:68" customFormat="1">
      <c r="BP194673" s="90"/>
    </row>
    <row r="194674" spans="68:68" customFormat="1">
      <c r="BP194674" s="90"/>
    </row>
    <row r="194675" spans="68:68" customFormat="1">
      <c r="BP194675" s="90"/>
    </row>
    <row r="194676" spans="68:68" customFormat="1">
      <c r="BP194676" s="90"/>
    </row>
    <row r="194677" spans="68:68" customFormat="1">
      <c r="BP194677" s="90"/>
    </row>
    <row r="194678" spans="68:68" customFormat="1">
      <c r="BP194678" s="90"/>
    </row>
    <row r="194679" spans="68:68" customFormat="1">
      <c r="BP194679" s="90"/>
    </row>
    <row r="194680" spans="68:68" customFormat="1">
      <c r="BP194680" s="90"/>
    </row>
    <row r="194681" spans="68:68" customFormat="1">
      <c r="BP194681" s="90"/>
    </row>
    <row r="194682" spans="68:68" customFormat="1">
      <c r="BP194682" s="90"/>
    </row>
    <row r="194683" spans="68:68" customFormat="1">
      <c r="BP194683" s="90"/>
    </row>
    <row r="194684" spans="68:68" customFormat="1">
      <c r="BP194684" s="90"/>
    </row>
    <row r="194685" spans="68:68" customFormat="1">
      <c r="BP194685" s="90"/>
    </row>
    <row r="194686" spans="68:68" customFormat="1">
      <c r="BP194686" s="90"/>
    </row>
    <row r="194687" spans="68:68" customFormat="1">
      <c r="BP194687" s="90"/>
    </row>
    <row r="194688" spans="68:68" customFormat="1">
      <c r="BP194688" s="90"/>
    </row>
    <row r="194689" spans="68:68" customFormat="1">
      <c r="BP194689" s="90"/>
    </row>
    <row r="194690" spans="68:68" customFormat="1">
      <c r="BP194690" s="90"/>
    </row>
    <row r="194691" spans="68:68" customFormat="1">
      <c r="BP194691" s="90"/>
    </row>
    <row r="194692" spans="68:68" customFormat="1">
      <c r="BP194692" s="90"/>
    </row>
    <row r="194693" spans="68:68" customFormat="1">
      <c r="BP194693" s="90"/>
    </row>
    <row r="194694" spans="68:68" customFormat="1">
      <c r="BP194694" s="90"/>
    </row>
    <row r="194695" spans="68:68" customFormat="1">
      <c r="BP194695" s="90"/>
    </row>
    <row r="194696" spans="68:68" customFormat="1">
      <c r="BP194696" s="90"/>
    </row>
    <row r="194697" spans="68:68" customFormat="1">
      <c r="BP194697" s="90"/>
    </row>
    <row r="194698" spans="68:68" customFormat="1">
      <c r="BP194698" s="90"/>
    </row>
    <row r="194699" spans="68:68" customFormat="1">
      <c r="BP194699" s="90"/>
    </row>
    <row r="194700" spans="68:68" customFormat="1">
      <c r="BP194700" s="90"/>
    </row>
    <row r="194701" spans="68:68" customFormat="1">
      <c r="BP194701" s="90"/>
    </row>
    <row r="194702" spans="68:68" customFormat="1">
      <c r="BP194702" s="90"/>
    </row>
    <row r="194703" spans="68:68" customFormat="1">
      <c r="BP194703" s="90"/>
    </row>
    <row r="194704" spans="68:68" customFormat="1">
      <c r="BP194704" s="90"/>
    </row>
    <row r="194705" spans="68:68" customFormat="1">
      <c r="BP194705" s="90"/>
    </row>
    <row r="194706" spans="68:68" customFormat="1">
      <c r="BP194706" s="90"/>
    </row>
    <row r="194707" spans="68:68" customFormat="1">
      <c r="BP194707" s="90"/>
    </row>
    <row r="194708" spans="68:68" customFormat="1">
      <c r="BP194708" s="90"/>
    </row>
    <row r="194709" spans="68:68" customFormat="1">
      <c r="BP194709" s="90"/>
    </row>
    <row r="194710" spans="68:68" customFormat="1">
      <c r="BP194710" s="90"/>
    </row>
    <row r="194711" spans="68:68" customFormat="1">
      <c r="BP194711" s="90"/>
    </row>
    <row r="194712" spans="68:68" customFormat="1">
      <c r="BP194712" s="90"/>
    </row>
    <row r="194713" spans="68:68" customFormat="1">
      <c r="BP194713" s="90"/>
    </row>
    <row r="194714" spans="68:68" customFormat="1">
      <c r="BP194714" s="90"/>
    </row>
    <row r="194715" spans="68:68" customFormat="1">
      <c r="BP194715" s="90"/>
    </row>
    <row r="194716" spans="68:68" customFormat="1">
      <c r="BP194716" s="90"/>
    </row>
    <row r="194717" spans="68:68" customFormat="1">
      <c r="BP194717" s="90"/>
    </row>
    <row r="194718" spans="68:68" customFormat="1">
      <c r="BP194718" s="90"/>
    </row>
    <row r="194719" spans="68:68" customFormat="1">
      <c r="BP194719" s="90"/>
    </row>
    <row r="194720" spans="68:68" customFormat="1">
      <c r="BP194720" s="90"/>
    </row>
    <row r="194721" spans="68:68" customFormat="1">
      <c r="BP194721" s="90"/>
    </row>
    <row r="194722" spans="68:68" customFormat="1">
      <c r="BP194722" s="90"/>
    </row>
    <row r="194723" spans="68:68" customFormat="1">
      <c r="BP194723" s="90"/>
    </row>
    <row r="194724" spans="68:68" customFormat="1">
      <c r="BP194724" s="90"/>
    </row>
    <row r="194725" spans="68:68" customFormat="1">
      <c r="BP194725" s="90"/>
    </row>
    <row r="194726" spans="68:68" customFormat="1">
      <c r="BP194726" s="90"/>
    </row>
    <row r="194727" spans="68:68" customFormat="1">
      <c r="BP194727" s="90"/>
    </row>
    <row r="194728" spans="68:68" customFormat="1">
      <c r="BP194728" s="90"/>
    </row>
    <row r="194729" spans="68:68" customFormat="1">
      <c r="BP194729" s="90"/>
    </row>
    <row r="194730" spans="68:68" customFormat="1">
      <c r="BP194730" s="90"/>
    </row>
    <row r="194731" spans="68:68" customFormat="1">
      <c r="BP194731" s="90"/>
    </row>
    <row r="194732" spans="68:68" customFormat="1">
      <c r="BP194732" s="90"/>
    </row>
    <row r="194733" spans="68:68" customFormat="1">
      <c r="BP194733" s="90"/>
    </row>
    <row r="194734" spans="68:68" customFormat="1">
      <c r="BP194734" s="90"/>
    </row>
    <row r="194735" spans="68:68" customFormat="1">
      <c r="BP194735" s="90"/>
    </row>
    <row r="194736" spans="68:68" customFormat="1">
      <c r="BP194736" s="90"/>
    </row>
    <row r="194737" spans="68:68" customFormat="1">
      <c r="BP194737" s="90"/>
    </row>
    <row r="194738" spans="68:68" customFormat="1">
      <c r="BP194738" s="90"/>
    </row>
    <row r="194739" spans="68:68" customFormat="1">
      <c r="BP194739" s="90"/>
    </row>
    <row r="194740" spans="68:68" customFormat="1">
      <c r="BP194740" s="90"/>
    </row>
    <row r="194741" spans="68:68" customFormat="1">
      <c r="BP194741" s="90"/>
    </row>
    <row r="194742" spans="68:68" customFormat="1">
      <c r="BP194742" s="90"/>
    </row>
    <row r="194743" spans="68:68" customFormat="1">
      <c r="BP194743" s="90"/>
    </row>
    <row r="194744" spans="68:68" customFormat="1">
      <c r="BP194744" s="90"/>
    </row>
    <row r="194745" spans="68:68" customFormat="1">
      <c r="BP194745" s="90"/>
    </row>
    <row r="194746" spans="68:68" customFormat="1">
      <c r="BP194746" s="90"/>
    </row>
    <row r="194747" spans="68:68" customFormat="1">
      <c r="BP194747" s="90"/>
    </row>
    <row r="194748" spans="68:68" customFormat="1">
      <c r="BP194748" s="90"/>
    </row>
    <row r="194749" spans="68:68" customFormat="1">
      <c r="BP194749" s="90"/>
    </row>
    <row r="194750" spans="68:68" customFormat="1">
      <c r="BP194750" s="90"/>
    </row>
    <row r="194751" spans="68:68" customFormat="1">
      <c r="BP194751" s="90"/>
    </row>
    <row r="194752" spans="68:68" customFormat="1">
      <c r="BP194752" s="90"/>
    </row>
    <row r="194753" spans="68:68" customFormat="1">
      <c r="BP194753" s="90"/>
    </row>
    <row r="194754" spans="68:68" customFormat="1">
      <c r="BP194754" s="90"/>
    </row>
    <row r="194755" spans="68:68" customFormat="1">
      <c r="BP194755" s="90"/>
    </row>
    <row r="194756" spans="68:68" customFormat="1">
      <c r="BP194756" s="90"/>
    </row>
    <row r="194757" spans="68:68" customFormat="1">
      <c r="BP194757" s="90"/>
    </row>
    <row r="194758" spans="68:68" customFormat="1">
      <c r="BP194758" s="90"/>
    </row>
    <row r="194759" spans="68:68" customFormat="1">
      <c r="BP194759" s="90"/>
    </row>
    <row r="194760" spans="68:68" customFormat="1">
      <c r="BP194760" s="90"/>
    </row>
    <row r="194761" spans="68:68" customFormat="1">
      <c r="BP194761" s="90"/>
    </row>
    <row r="194762" spans="68:68" customFormat="1">
      <c r="BP194762" s="90"/>
    </row>
    <row r="194763" spans="68:68" customFormat="1">
      <c r="BP194763" s="90"/>
    </row>
    <row r="194764" spans="68:68" customFormat="1">
      <c r="BP194764" s="90"/>
    </row>
    <row r="194765" spans="68:68" customFormat="1">
      <c r="BP194765" s="90"/>
    </row>
    <row r="194766" spans="68:68" customFormat="1">
      <c r="BP194766" s="90"/>
    </row>
    <row r="194767" spans="68:68" customFormat="1">
      <c r="BP194767" s="90"/>
    </row>
    <row r="194768" spans="68:68" customFormat="1">
      <c r="BP194768" s="90"/>
    </row>
    <row r="194769" spans="68:68" customFormat="1">
      <c r="BP194769" s="90"/>
    </row>
    <row r="194770" spans="68:68" customFormat="1">
      <c r="BP194770" s="90"/>
    </row>
    <row r="194771" spans="68:68" customFormat="1">
      <c r="BP194771" s="90"/>
    </row>
    <row r="194772" spans="68:68" customFormat="1">
      <c r="BP194772" s="90"/>
    </row>
    <row r="194773" spans="68:68" customFormat="1">
      <c r="BP194773" s="90"/>
    </row>
    <row r="194774" spans="68:68" customFormat="1">
      <c r="BP194774" s="90"/>
    </row>
    <row r="194775" spans="68:68" customFormat="1">
      <c r="BP194775" s="90"/>
    </row>
    <row r="194776" spans="68:68" customFormat="1">
      <c r="BP194776" s="90"/>
    </row>
    <row r="194777" spans="68:68" customFormat="1">
      <c r="BP194777" s="90"/>
    </row>
    <row r="194778" spans="68:68" customFormat="1">
      <c r="BP194778" s="90"/>
    </row>
    <row r="194779" spans="68:68" customFormat="1">
      <c r="BP194779" s="90"/>
    </row>
    <row r="194780" spans="68:68" customFormat="1">
      <c r="BP194780" s="90"/>
    </row>
    <row r="194781" spans="68:68" customFormat="1">
      <c r="BP194781" s="90"/>
    </row>
    <row r="194782" spans="68:68" customFormat="1">
      <c r="BP194782" s="90"/>
    </row>
    <row r="194783" spans="68:68" customFormat="1">
      <c r="BP194783" s="90"/>
    </row>
    <row r="194784" spans="68:68" customFormat="1">
      <c r="BP194784" s="90"/>
    </row>
    <row r="194785" spans="68:68" customFormat="1">
      <c r="BP194785" s="90"/>
    </row>
    <row r="194786" spans="68:68" customFormat="1">
      <c r="BP194786" s="90"/>
    </row>
    <row r="194787" spans="68:68" customFormat="1">
      <c r="BP194787" s="90"/>
    </row>
    <row r="194788" spans="68:68" customFormat="1">
      <c r="BP194788" s="90"/>
    </row>
    <row r="194789" spans="68:68" customFormat="1">
      <c r="BP194789" s="90"/>
    </row>
    <row r="194790" spans="68:68" customFormat="1">
      <c r="BP194790" s="90"/>
    </row>
    <row r="194791" spans="68:68" customFormat="1">
      <c r="BP194791" s="90"/>
    </row>
    <row r="194792" spans="68:68" customFormat="1">
      <c r="BP194792" s="90"/>
    </row>
    <row r="194793" spans="68:68" customFormat="1">
      <c r="BP194793" s="90"/>
    </row>
    <row r="194794" spans="68:68" customFormat="1">
      <c r="BP194794" s="90"/>
    </row>
    <row r="194795" spans="68:68" customFormat="1">
      <c r="BP194795" s="90"/>
    </row>
    <row r="194796" spans="68:68" customFormat="1">
      <c r="BP194796" s="90"/>
    </row>
    <row r="194797" spans="68:68" customFormat="1">
      <c r="BP194797" s="90"/>
    </row>
    <row r="194798" spans="68:68" customFormat="1">
      <c r="BP194798" s="90"/>
    </row>
    <row r="194799" spans="68:68" customFormat="1">
      <c r="BP194799" s="90"/>
    </row>
    <row r="194800" spans="68:68" customFormat="1">
      <c r="BP194800" s="90"/>
    </row>
    <row r="194801" spans="68:68" customFormat="1">
      <c r="BP194801" s="90"/>
    </row>
    <row r="194802" spans="68:68" customFormat="1">
      <c r="BP194802" s="90"/>
    </row>
    <row r="194803" spans="68:68" customFormat="1">
      <c r="BP194803" s="90"/>
    </row>
    <row r="194804" spans="68:68" customFormat="1">
      <c r="BP194804" s="90"/>
    </row>
    <row r="194805" spans="68:68" customFormat="1">
      <c r="BP194805" s="90"/>
    </row>
    <row r="194806" spans="68:68" customFormat="1">
      <c r="BP194806" s="90"/>
    </row>
    <row r="194807" spans="68:68" customFormat="1">
      <c r="BP194807" s="90"/>
    </row>
    <row r="194808" spans="68:68" customFormat="1">
      <c r="BP194808" s="90"/>
    </row>
    <row r="194809" spans="68:68" customFormat="1">
      <c r="BP194809" s="90"/>
    </row>
    <row r="194810" spans="68:68" customFormat="1">
      <c r="BP194810" s="90"/>
    </row>
    <row r="194811" spans="68:68" customFormat="1">
      <c r="BP194811" s="90"/>
    </row>
    <row r="194812" spans="68:68" customFormat="1">
      <c r="BP194812" s="90"/>
    </row>
    <row r="194813" spans="68:68" customFormat="1">
      <c r="BP194813" s="90"/>
    </row>
    <row r="194814" spans="68:68" customFormat="1">
      <c r="BP194814" s="90"/>
    </row>
    <row r="194815" spans="68:68" customFormat="1">
      <c r="BP194815" s="90"/>
    </row>
    <row r="194816" spans="68:68" customFormat="1">
      <c r="BP194816" s="90"/>
    </row>
    <row r="194817" spans="68:68" customFormat="1">
      <c r="BP194817" s="90"/>
    </row>
    <row r="194818" spans="68:68" customFormat="1">
      <c r="BP194818" s="90"/>
    </row>
    <row r="194819" spans="68:68" customFormat="1">
      <c r="BP194819" s="90"/>
    </row>
    <row r="194820" spans="68:68" customFormat="1">
      <c r="BP194820" s="90"/>
    </row>
    <row r="194821" spans="68:68" customFormat="1">
      <c r="BP194821" s="90"/>
    </row>
    <row r="194822" spans="68:68" customFormat="1">
      <c r="BP194822" s="90"/>
    </row>
    <row r="194823" spans="68:68" customFormat="1">
      <c r="BP194823" s="90"/>
    </row>
    <row r="194824" spans="68:68" customFormat="1">
      <c r="BP194824" s="90"/>
    </row>
    <row r="194825" spans="68:68" customFormat="1">
      <c r="BP194825" s="90"/>
    </row>
    <row r="194826" spans="68:68" customFormat="1">
      <c r="BP194826" s="90"/>
    </row>
    <row r="194827" spans="68:68" customFormat="1">
      <c r="BP194827" s="90"/>
    </row>
    <row r="194828" spans="68:68" customFormat="1">
      <c r="BP194828" s="90"/>
    </row>
    <row r="194829" spans="68:68" customFormat="1">
      <c r="BP194829" s="90"/>
    </row>
    <row r="194830" spans="68:68" customFormat="1">
      <c r="BP194830" s="90"/>
    </row>
    <row r="194831" spans="68:68" customFormat="1">
      <c r="BP194831" s="90"/>
    </row>
    <row r="194832" spans="68:68" customFormat="1">
      <c r="BP194832" s="90"/>
    </row>
    <row r="194833" spans="68:68" customFormat="1">
      <c r="BP194833" s="90"/>
    </row>
    <row r="194834" spans="68:68" customFormat="1">
      <c r="BP194834" s="90"/>
    </row>
    <row r="194835" spans="68:68" customFormat="1">
      <c r="BP194835" s="90"/>
    </row>
    <row r="194836" spans="68:68" customFormat="1">
      <c r="BP194836" s="90"/>
    </row>
    <row r="194837" spans="68:68" customFormat="1">
      <c r="BP194837" s="90"/>
    </row>
    <row r="194838" spans="68:68" customFormat="1">
      <c r="BP194838" s="90"/>
    </row>
    <row r="194839" spans="68:68" customFormat="1">
      <c r="BP194839" s="90"/>
    </row>
    <row r="194840" spans="68:68" customFormat="1">
      <c r="BP194840" s="90"/>
    </row>
    <row r="194841" spans="68:68" customFormat="1">
      <c r="BP194841" s="90"/>
    </row>
    <row r="194842" spans="68:68" customFormat="1">
      <c r="BP194842" s="90"/>
    </row>
    <row r="194843" spans="68:68" customFormat="1">
      <c r="BP194843" s="90"/>
    </row>
    <row r="194844" spans="68:68" customFormat="1">
      <c r="BP194844" s="90"/>
    </row>
    <row r="194845" spans="68:68" customFormat="1">
      <c r="BP194845" s="90"/>
    </row>
    <row r="194846" spans="68:68" customFormat="1">
      <c r="BP194846" s="90"/>
    </row>
    <row r="194847" spans="68:68" customFormat="1">
      <c r="BP194847" s="90"/>
    </row>
    <row r="194848" spans="68:68" customFormat="1">
      <c r="BP194848" s="90"/>
    </row>
    <row r="194849" spans="68:68" customFormat="1">
      <c r="BP194849" s="90"/>
    </row>
    <row r="194850" spans="68:68" customFormat="1">
      <c r="BP194850" s="90"/>
    </row>
    <row r="194851" spans="68:68" customFormat="1">
      <c r="BP194851" s="90"/>
    </row>
    <row r="194852" spans="68:68" customFormat="1">
      <c r="BP194852" s="90"/>
    </row>
    <row r="194853" spans="68:68" customFormat="1">
      <c r="BP194853" s="90"/>
    </row>
    <row r="194854" spans="68:68" customFormat="1">
      <c r="BP194854" s="90"/>
    </row>
    <row r="194855" spans="68:68" customFormat="1">
      <c r="BP194855" s="90"/>
    </row>
    <row r="194856" spans="68:68" customFormat="1">
      <c r="BP194856" s="90"/>
    </row>
    <row r="194857" spans="68:68" customFormat="1">
      <c r="BP194857" s="90"/>
    </row>
    <row r="194858" spans="68:68" customFormat="1">
      <c r="BP194858" s="90"/>
    </row>
    <row r="194859" spans="68:68" customFormat="1">
      <c r="BP194859" s="90"/>
    </row>
    <row r="194860" spans="68:68" customFormat="1">
      <c r="BP194860" s="90"/>
    </row>
    <row r="194861" spans="68:68" customFormat="1">
      <c r="BP194861" s="90"/>
    </row>
    <row r="194862" spans="68:68" customFormat="1">
      <c r="BP194862" s="90"/>
    </row>
    <row r="194863" spans="68:68" customFormat="1">
      <c r="BP194863" s="90"/>
    </row>
    <row r="194864" spans="68:68" customFormat="1">
      <c r="BP194864" s="90"/>
    </row>
    <row r="194865" spans="68:68" customFormat="1">
      <c r="BP194865" s="90"/>
    </row>
    <row r="194866" spans="68:68" customFormat="1">
      <c r="BP194866" s="90"/>
    </row>
    <row r="194867" spans="68:68" customFormat="1">
      <c r="BP194867" s="90"/>
    </row>
    <row r="194868" spans="68:68" customFormat="1">
      <c r="BP194868" s="90"/>
    </row>
    <row r="194869" spans="68:68" customFormat="1">
      <c r="BP194869" s="90"/>
    </row>
    <row r="194870" spans="68:68" customFormat="1">
      <c r="BP194870" s="90"/>
    </row>
    <row r="194871" spans="68:68" customFormat="1">
      <c r="BP194871" s="90"/>
    </row>
    <row r="194872" spans="68:68" customFormat="1">
      <c r="BP194872" s="90"/>
    </row>
    <row r="194873" spans="68:68" customFormat="1">
      <c r="BP194873" s="90"/>
    </row>
    <row r="194874" spans="68:68" customFormat="1">
      <c r="BP194874" s="90"/>
    </row>
    <row r="194875" spans="68:68" customFormat="1">
      <c r="BP194875" s="90"/>
    </row>
    <row r="194876" spans="68:68" customFormat="1">
      <c r="BP194876" s="90"/>
    </row>
    <row r="194877" spans="68:68" customFormat="1">
      <c r="BP194877" s="90"/>
    </row>
    <row r="194878" spans="68:68" customFormat="1">
      <c r="BP194878" s="90"/>
    </row>
    <row r="194879" spans="68:68" customFormat="1">
      <c r="BP194879" s="90"/>
    </row>
    <row r="194880" spans="68:68" customFormat="1">
      <c r="BP194880" s="90"/>
    </row>
    <row r="194881" spans="68:68" customFormat="1">
      <c r="BP194881" s="90"/>
    </row>
    <row r="194882" spans="68:68" customFormat="1">
      <c r="BP194882" s="90"/>
    </row>
    <row r="194883" spans="68:68" customFormat="1">
      <c r="BP194883" s="90"/>
    </row>
    <row r="194884" spans="68:68" customFormat="1">
      <c r="BP194884" s="90"/>
    </row>
    <row r="194885" spans="68:68" customFormat="1">
      <c r="BP194885" s="90"/>
    </row>
    <row r="194886" spans="68:68" customFormat="1">
      <c r="BP194886" s="90"/>
    </row>
    <row r="194887" spans="68:68" customFormat="1">
      <c r="BP194887" s="90"/>
    </row>
    <row r="194888" spans="68:68" customFormat="1">
      <c r="BP194888" s="90"/>
    </row>
    <row r="194889" spans="68:68" customFormat="1">
      <c r="BP194889" s="90"/>
    </row>
    <row r="194890" spans="68:68" customFormat="1">
      <c r="BP194890" s="90"/>
    </row>
    <row r="194891" spans="68:68" customFormat="1">
      <c r="BP194891" s="90"/>
    </row>
    <row r="194892" spans="68:68" customFormat="1">
      <c r="BP194892" s="90"/>
    </row>
    <row r="194893" spans="68:68" customFormat="1">
      <c r="BP194893" s="90"/>
    </row>
    <row r="194894" spans="68:68" customFormat="1">
      <c r="BP194894" s="90"/>
    </row>
    <row r="194895" spans="68:68" customFormat="1">
      <c r="BP194895" s="90"/>
    </row>
    <row r="194896" spans="68:68" customFormat="1">
      <c r="BP194896" s="90"/>
    </row>
    <row r="194897" spans="68:68" customFormat="1">
      <c r="BP194897" s="90"/>
    </row>
    <row r="194898" spans="68:68" customFormat="1">
      <c r="BP194898" s="90"/>
    </row>
    <row r="194899" spans="68:68" customFormat="1">
      <c r="BP194899" s="90"/>
    </row>
    <row r="194900" spans="68:68" customFormat="1">
      <c r="BP194900" s="90"/>
    </row>
    <row r="194901" spans="68:68" customFormat="1">
      <c r="BP194901" s="90"/>
    </row>
    <row r="194902" spans="68:68" customFormat="1">
      <c r="BP194902" s="90"/>
    </row>
    <row r="194903" spans="68:68" customFormat="1">
      <c r="BP194903" s="90"/>
    </row>
    <row r="194904" spans="68:68" customFormat="1">
      <c r="BP194904" s="90"/>
    </row>
    <row r="194905" spans="68:68" customFormat="1">
      <c r="BP194905" s="90"/>
    </row>
    <row r="194906" spans="68:68" customFormat="1">
      <c r="BP194906" s="90"/>
    </row>
    <row r="194907" spans="68:68" customFormat="1">
      <c r="BP194907" s="90"/>
    </row>
    <row r="194908" spans="68:68" customFormat="1">
      <c r="BP194908" s="90"/>
    </row>
    <row r="194909" spans="68:68" customFormat="1">
      <c r="BP194909" s="90"/>
    </row>
    <row r="194910" spans="68:68" customFormat="1">
      <c r="BP194910" s="90"/>
    </row>
    <row r="194911" spans="68:68" customFormat="1">
      <c r="BP194911" s="90"/>
    </row>
    <row r="194912" spans="68:68" customFormat="1">
      <c r="BP194912" s="90"/>
    </row>
    <row r="194913" spans="68:68" customFormat="1">
      <c r="BP194913" s="90"/>
    </row>
    <row r="194914" spans="68:68" customFormat="1">
      <c r="BP194914" s="90"/>
    </row>
    <row r="194915" spans="68:68" customFormat="1">
      <c r="BP194915" s="90"/>
    </row>
    <row r="194916" spans="68:68" customFormat="1">
      <c r="BP194916" s="90"/>
    </row>
    <row r="194917" spans="68:68" customFormat="1">
      <c r="BP194917" s="90"/>
    </row>
    <row r="194918" spans="68:68" customFormat="1">
      <c r="BP194918" s="90"/>
    </row>
    <row r="194919" spans="68:68" customFormat="1">
      <c r="BP194919" s="90"/>
    </row>
    <row r="194920" spans="68:68" customFormat="1">
      <c r="BP194920" s="90"/>
    </row>
    <row r="194921" spans="68:68" customFormat="1">
      <c r="BP194921" s="90"/>
    </row>
    <row r="194922" spans="68:68" customFormat="1">
      <c r="BP194922" s="90"/>
    </row>
    <row r="194923" spans="68:68" customFormat="1">
      <c r="BP194923" s="90"/>
    </row>
    <row r="194924" spans="68:68" customFormat="1">
      <c r="BP194924" s="90"/>
    </row>
    <row r="194925" spans="68:68" customFormat="1">
      <c r="BP194925" s="90"/>
    </row>
    <row r="194926" spans="68:68" customFormat="1">
      <c r="BP194926" s="90"/>
    </row>
    <row r="194927" spans="68:68" customFormat="1">
      <c r="BP194927" s="90"/>
    </row>
    <row r="194928" spans="68:68" customFormat="1">
      <c r="BP194928" s="90"/>
    </row>
    <row r="194929" spans="68:68" customFormat="1">
      <c r="BP194929" s="90"/>
    </row>
    <row r="194930" spans="68:68" customFormat="1">
      <c r="BP194930" s="90"/>
    </row>
    <row r="194931" spans="68:68" customFormat="1">
      <c r="BP194931" s="90"/>
    </row>
    <row r="194932" spans="68:68" customFormat="1">
      <c r="BP194932" s="90"/>
    </row>
    <row r="194933" spans="68:68" customFormat="1">
      <c r="BP194933" s="90"/>
    </row>
    <row r="194934" spans="68:68" customFormat="1">
      <c r="BP194934" s="90"/>
    </row>
    <row r="194935" spans="68:68" customFormat="1">
      <c r="BP194935" s="90"/>
    </row>
    <row r="194936" spans="68:68" customFormat="1">
      <c r="BP194936" s="90"/>
    </row>
    <row r="194937" spans="68:68" customFormat="1">
      <c r="BP194937" s="90"/>
    </row>
    <row r="194938" spans="68:68" customFormat="1">
      <c r="BP194938" s="90"/>
    </row>
    <row r="194939" spans="68:68" customFormat="1">
      <c r="BP194939" s="90"/>
    </row>
    <row r="194940" spans="68:68" customFormat="1">
      <c r="BP194940" s="90"/>
    </row>
    <row r="194941" spans="68:68" customFormat="1">
      <c r="BP194941" s="90"/>
    </row>
    <row r="194942" spans="68:68" customFormat="1">
      <c r="BP194942" s="90"/>
    </row>
    <row r="194943" spans="68:68" customFormat="1">
      <c r="BP194943" s="90"/>
    </row>
    <row r="194944" spans="68:68" customFormat="1">
      <c r="BP194944" s="90"/>
    </row>
    <row r="194945" spans="68:68" customFormat="1">
      <c r="BP194945" s="90"/>
    </row>
    <row r="194946" spans="68:68" customFormat="1">
      <c r="BP194946" s="90"/>
    </row>
    <row r="194947" spans="68:68" customFormat="1">
      <c r="BP194947" s="90"/>
    </row>
    <row r="194948" spans="68:68" customFormat="1">
      <c r="BP194948" s="90"/>
    </row>
    <row r="194949" spans="68:68" customFormat="1">
      <c r="BP194949" s="90"/>
    </row>
    <row r="194950" spans="68:68" customFormat="1">
      <c r="BP194950" s="90"/>
    </row>
    <row r="194951" spans="68:68" customFormat="1">
      <c r="BP194951" s="90"/>
    </row>
    <row r="194952" spans="68:68" customFormat="1">
      <c r="BP194952" s="90"/>
    </row>
    <row r="194953" spans="68:68" customFormat="1">
      <c r="BP194953" s="90"/>
    </row>
    <row r="194954" spans="68:68" customFormat="1">
      <c r="BP194954" s="90"/>
    </row>
    <row r="194955" spans="68:68" customFormat="1">
      <c r="BP194955" s="90"/>
    </row>
    <row r="194956" spans="68:68" customFormat="1">
      <c r="BP194956" s="90"/>
    </row>
    <row r="194957" spans="68:68" customFormat="1">
      <c r="BP194957" s="90"/>
    </row>
    <row r="194958" spans="68:68" customFormat="1">
      <c r="BP194958" s="90"/>
    </row>
    <row r="194959" spans="68:68" customFormat="1">
      <c r="BP194959" s="90"/>
    </row>
    <row r="194960" spans="68:68" customFormat="1">
      <c r="BP194960" s="90"/>
    </row>
    <row r="194961" spans="68:68" customFormat="1">
      <c r="BP194961" s="90"/>
    </row>
    <row r="194962" spans="68:68" customFormat="1">
      <c r="BP194962" s="90"/>
    </row>
    <row r="194963" spans="68:68" customFormat="1">
      <c r="BP194963" s="90"/>
    </row>
    <row r="194964" spans="68:68" customFormat="1">
      <c r="BP194964" s="90"/>
    </row>
    <row r="194965" spans="68:68" customFormat="1">
      <c r="BP194965" s="90"/>
    </row>
    <row r="194966" spans="68:68" customFormat="1">
      <c r="BP194966" s="90"/>
    </row>
    <row r="194967" spans="68:68" customFormat="1">
      <c r="BP194967" s="90"/>
    </row>
    <row r="194968" spans="68:68" customFormat="1">
      <c r="BP194968" s="90"/>
    </row>
    <row r="194969" spans="68:68" customFormat="1">
      <c r="BP194969" s="90"/>
    </row>
    <row r="194970" spans="68:68" customFormat="1">
      <c r="BP194970" s="90"/>
    </row>
    <row r="194971" spans="68:68" customFormat="1">
      <c r="BP194971" s="90"/>
    </row>
    <row r="194972" spans="68:68" customFormat="1">
      <c r="BP194972" s="90"/>
    </row>
    <row r="194973" spans="68:68" customFormat="1">
      <c r="BP194973" s="90"/>
    </row>
    <row r="194974" spans="68:68" customFormat="1">
      <c r="BP194974" s="90"/>
    </row>
    <row r="194975" spans="68:68" customFormat="1">
      <c r="BP194975" s="90"/>
    </row>
    <row r="194976" spans="68:68" customFormat="1">
      <c r="BP194976" s="90"/>
    </row>
    <row r="194977" spans="68:68" customFormat="1">
      <c r="BP194977" s="90"/>
    </row>
    <row r="194978" spans="68:68" customFormat="1">
      <c r="BP194978" s="90"/>
    </row>
    <row r="194979" spans="68:68" customFormat="1">
      <c r="BP194979" s="90"/>
    </row>
    <row r="194980" spans="68:68" customFormat="1">
      <c r="BP194980" s="90"/>
    </row>
    <row r="194981" spans="68:68" customFormat="1">
      <c r="BP194981" s="90"/>
    </row>
    <row r="194982" spans="68:68" customFormat="1">
      <c r="BP194982" s="90"/>
    </row>
    <row r="194983" spans="68:68" customFormat="1">
      <c r="BP194983" s="90"/>
    </row>
    <row r="194984" spans="68:68" customFormat="1">
      <c r="BP194984" s="90"/>
    </row>
    <row r="194985" spans="68:68" customFormat="1">
      <c r="BP194985" s="90"/>
    </row>
    <row r="194986" spans="68:68" customFormat="1">
      <c r="BP194986" s="90"/>
    </row>
    <row r="194987" spans="68:68" customFormat="1">
      <c r="BP194987" s="90"/>
    </row>
    <row r="194988" spans="68:68" customFormat="1">
      <c r="BP194988" s="90"/>
    </row>
    <row r="194989" spans="68:68" customFormat="1">
      <c r="BP194989" s="90"/>
    </row>
    <row r="194990" spans="68:68" customFormat="1">
      <c r="BP194990" s="90"/>
    </row>
    <row r="194991" spans="68:68" customFormat="1">
      <c r="BP194991" s="90"/>
    </row>
    <row r="194992" spans="68:68" customFormat="1">
      <c r="BP194992" s="90"/>
    </row>
    <row r="194993" spans="68:68" customFormat="1">
      <c r="BP194993" s="90"/>
    </row>
    <row r="194994" spans="68:68" customFormat="1">
      <c r="BP194994" s="90"/>
    </row>
    <row r="194995" spans="68:68" customFormat="1">
      <c r="BP194995" s="90"/>
    </row>
    <row r="194996" spans="68:68" customFormat="1">
      <c r="BP194996" s="90"/>
    </row>
    <row r="194997" spans="68:68" customFormat="1">
      <c r="BP194997" s="90"/>
    </row>
    <row r="194998" spans="68:68" customFormat="1">
      <c r="BP194998" s="90"/>
    </row>
    <row r="194999" spans="68:68" customFormat="1">
      <c r="BP194999" s="90"/>
    </row>
    <row r="195000" spans="68:68" customFormat="1">
      <c r="BP195000" s="90"/>
    </row>
    <row r="195001" spans="68:68" customFormat="1">
      <c r="BP195001" s="90"/>
    </row>
    <row r="195002" spans="68:68" customFormat="1">
      <c r="BP195002" s="90"/>
    </row>
    <row r="195003" spans="68:68" customFormat="1">
      <c r="BP195003" s="90"/>
    </row>
    <row r="195004" spans="68:68" customFormat="1">
      <c r="BP195004" s="90"/>
    </row>
    <row r="195005" spans="68:68" customFormat="1">
      <c r="BP195005" s="90"/>
    </row>
    <row r="195006" spans="68:68" customFormat="1">
      <c r="BP195006" s="90"/>
    </row>
    <row r="195007" spans="68:68" customFormat="1">
      <c r="BP195007" s="90"/>
    </row>
    <row r="195008" spans="68:68" customFormat="1">
      <c r="BP195008" s="90"/>
    </row>
    <row r="195009" spans="68:68" customFormat="1">
      <c r="BP195009" s="90"/>
    </row>
    <row r="195010" spans="68:68" customFormat="1">
      <c r="BP195010" s="90"/>
    </row>
    <row r="195011" spans="68:68" customFormat="1">
      <c r="BP195011" s="90"/>
    </row>
    <row r="195012" spans="68:68" customFormat="1">
      <c r="BP195012" s="90"/>
    </row>
    <row r="195013" spans="68:68" customFormat="1">
      <c r="BP195013" s="90"/>
    </row>
    <row r="195014" spans="68:68" customFormat="1">
      <c r="BP195014" s="90"/>
    </row>
    <row r="195015" spans="68:68" customFormat="1">
      <c r="BP195015" s="90"/>
    </row>
    <row r="195016" spans="68:68" customFormat="1">
      <c r="BP195016" s="90"/>
    </row>
    <row r="195017" spans="68:68" customFormat="1">
      <c r="BP195017" s="90"/>
    </row>
    <row r="195018" spans="68:68" customFormat="1">
      <c r="BP195018" s="90"/>
    </row>
    <row r="195019" spans="68:68" customFormat="1">
      <c r="BP195019" s="90"/>
    </row>
    <row r="195020" spans="68:68" customFormat="1">
      <c r="BP195020" s="90"/>
    </row>
    <row r="195021" spans="68:68" customFormat="1">
      <c r="BP195021" s="90"/>
    </row>
    <row r="195022" spans="68:68" customFormat="1">
      <c r="BP195022" s="90"/>
    </row>
    <row r="195023" spans="68:68" customFormat="1">
      <c r="BP195023" s="90"/>
    </row>
    <row r="195024" spans="68:68" customFormat="1">
      <c r="BP195024" s="90"/>
    </row>
    <row r="195025" spans="68:68" customFormat="1">
      <c r="BP195025" s="90"/>
    </row>
    <row r="195026" spans="68:68" customFormat="1">
      <c r="BP195026" s="90"/>
    </row>
    <row r="195027" spans="68:68" customFormat="1">
      <c r="BP195027" s="90"/>
    </row>
    <row r="195028" spans="68:68" customFormat="1">
      <c r="BP195028" s="90"/>
    </row>
    <row r="195029" spans="68:68" customFormat="1">
      <c r="BP195029" s="90"/>
    </row>
    <row r="195030" spans="68:68" customFormat="1">
      <c r="BP195030" s="90"/>
    </row>
    <row r="195031" spans="68:68" customFormat="1">
      <c r="BP195031" s="90"/>
    </row>
    <row r="195032" spans="68:68" customFormat="1">
      <c r="BP195032" s="90"/>
    </row>
    <row r="195033" spans="68:68" customFormat="1">
      <c r="BP195033" s="90"/>
    </row>
    <row r="195034" spans="68:68" customFormat="1">
      <c r="BP195034" s="90"/>
    </row>
    <row r="195035" spans="68:68" customFormat="1">
      <c r="BP195035" s="90"/>
    </row>
    <row r="195036" spans="68:68" customFormat="1">
      <c r="BP195036" s="90"/>
    </row>
    <row r="195037" spans="68:68" customFormat="1">
      <c r="BP195037" s="90"/>
    </row>
    <row r="195038" spans="68:68" customFormat="1">
      <c r="BP195038" s="90"/>
    </row>
    <row r="195039" spans="68:68" customFormat="1">
      <c r="BP195039" s="90"/>
    </row>
    <row r="195040" spans="68:68" customFormat="1">
      <c r="BP195040" s="90"/>
    </row>
    <row r="195041" spans="68:68" customFormat="1">
      <c r="BP195041" s="90"/>
    </row>
    <row r="195042" spans="68:68" customFormat="1">
      <c r="BP195042" s="90"/>
    </row>
    <row r="195043" spans="68:68" customFormat="1">
      <c r="BP195043" s="90"/>
    </row>
    <row r="195044" spans="68:68" customFormat="1">
      <c r="BP195044" s="90"/>
    </row>
    <row r="195045" spans="68:68" customFormat="1">
      <c r="BP195045" s="90"/>
    </row>
    <row r="195046" spans="68:68" customFormat="1">
      <c r="BP195046" s="90"/>
    </row>
    <row r="195047" spans="68:68" customFormat="1">
      <c r="BP195047" s="90"/>
    </row>
    <row r="195048" spans="68:68" customFormat="1">
      <c r="BP195048" s="90"/>
    </row>
    <row r="195049" spans="68:68" customFormat="1">
      <c r="BP195049" s="90"/>
    </row>
    <row r="195050" spans="68:68" customFormat="1">
      <c r="BP195050" s="90"/>
    </row>
    <row r="195051" spans="68:68" customFormat="1">
      <c r="BP195051" s="90"/>
    </row>
    <row r="195052" spans="68:68" customFormat="1">
      <c r="BP195052" s="90"/>
    </row>
    <row r="195053" spans="68:68" customFormat="1">
      <c r="BP195053" s="90"/>
    </row>
    <row r="195054" spans="68:68" customFormat="1">
      <c r="BP195054" s="90"/>
    </row>
    <row r="195055" spans="68:68" customFormat="1">
      <c r="BP195055" s="90"/>
    </row>
    <row r="195056" spans="68:68" customFormat="1">
      <c r="BP195056" s="90"/>
    </row>
    <row r="195057" spans="68:68" customFormat="1">
      <c r="BP195057" s="90"/>
    </row>
    <row r="195058" spans="68:68" customFormat="1">
      <c r="BP195058" s="90"/>
    </row>
    <row r="195059" spans="68:68" customFormat="1">
      <c r="BP195059" s="90"/>
    </row>
    <row r="195060" spans="68:68" customFormat="1">
      <c r="BP195060" s="90"/>
    </row>
    <row r="195061" spans="68:68" customFormat="1">
      <c r="BP195061" s="90"/>
    </row>
    <row r="195062" spans="68:68" customFormat="1">
      <c r="BP195062" s="90"/>
    </row>
    <row r="195063" spans="68:68" customFormat="1">
      <c r="BP195063" s="90"/>
    </row>
    <row r="195064" spans="68:68" customFormat="1">
      <c r="BP195064" s="90"/>
    </row>
    <row r="195065" spans="68:68" customFormat="1">
      <c r="BP195065" s="90"/>
    </row>
    <row r="195066" spans="68:68" customFormat="1">
      <c r="BP195066" s="90"/>
    </row>
    <row r="195067" spans="68:68" customFormat="1">
      <c r="BP195067" s="90"/>
    </row>
    <row r="195068" spans="68:68" customFormat="1">
      <c r="BP195068" s="90"/>
    </row>
    <row r="195069" spans="68:68" customFormat="1">
      <c r="BP195069" s="90"/>
    </row>
    <row r="195070" spans="68:68" customFormat="1">
      <c r="BP195070" s="90"/>
    </row>
    <row r="195071" spans="68:68" customFormat="1">
      <c r="BP195071" s="90"/>
    </row>
    <row r="195072" spans="68:68" customFormat="1">
      <c r="BP195072" s="90"/>
    </row>
    <row r="195073" spans="68:68" customFormat="1">
      <c r="BP195073" s="90"/>
    </row>
    <row r="195074" spans="68:68" customFormat="1">
      <c r="BP195074" s="90"/>
    </row>
    <row r="195075" spans="68:68" customFormat="1">
      <c r="BP195075" s="90"/>
    </row>
    <row r="195076" spans="68:68" customFormat="1">
      <c r="BP195076" s="90"/>
    </row>
    <row r="195077" spans="68:68" customFormat="1">
      <c r="BP195077" s="90"/>
    </row>
    <row r="195078" spans="68:68" customFormat="1">
      <c r="BP195078" s="90"/>
    </row>
    <row r="195079" spans="68:68" customFormat="1">
      <c r="BP195079" s="90"/>
    </row>
    <row r="195080" spans="68:68" customFormat="1">
      <c r="BP195080" s="90"/>
    </row>
    <row r="195081" spans="68:68" customFormat="1">
      <c r="BP195081" s="90"/>
    </row>
    <row r="195082" spans="68:68" customFormat="1">
      <c r="BP195082" s="90"/>
    </row>
    <row r="195083" spans="68:68" customFormat="1">
      <c r="BP195083" s="90"/>
    </row>
    <row r="195084" spans="68:68" customFormat="1">
      <c r="BP195084" s="90"/>
    </row>
    <row r="195085" spans="68:68" customFormat="1">
      <c r="BP195085" s="90"/>
    </row>
    <row r="195086" spans="68:68" customFormat="1">
      <c r="BP195086" s="90"/>
    </row>
    <row r="195087" spans="68:68" customFormat="1">
      <c r="BP195087" s="90"/>
    </row>
    <row r="195088" spans="68:68" customFormat="1">
      <c r="BP195088" s="90"/>
    </row>
    <row r="195089" spans="68:68" customFormat="1">
      <c r="BP195089" s="90"/>
    </row>
    <row r="195090" spans="68:68" customFormat="1">
      <c r="BP195090" s="90"/>
    </row>
    <row r="195091" spans="68:68" customFormat="1">
      <c r="BP195091" s="90"/>
    </row>
    <row r="195092" spans="68:68" customFormat="1">
      <c r="BP195092" s="90"/>
    </row>
    <row r="195093" spans="68:68" customFormat="1">
      <c r="BP195093" s="90"/>
    </row>
    <row r="195094" spans="68:68" customFormat="1">
      <c r="BP195094" s="90"/>
    </row>
    <row r="195095" spans="68:68" customFormat="1">
      <c r="BP195095" s="90"/>
    </row>
    <row r="195096" spans="68:68" customFormat="1">
      <c r="BP195096" s="90"/>
    </row>
    <row r="195097" spans="68:68" customFormat="1">
      <c r="BP195097" s="90"/>
    </row>
    <row r="195098" spans="68:68" customFormat="1">
      <c r="BP195098" s="90"/>
    </row>
    <row r="195099" spans="68:68" customFormat="1">
      <c r="BP195099" s="90"/>
    </row>
    <row r="195100" spans="68:68" customFormat="1">
      <c r="BP195100" s="90"/>
    </row>
    <row r="195101" spans="68:68" customFormat="1">
      <c r="BP195101" s="90"/>
    </row>
    <row r="195102" spans="68:68" customFormat="1">
      <c r="BP195102" s="90"/>
    </row>
    <row r="195103" spans="68:68" customFormat="1">
      <c r="BP195103" s="90"/>
    </row>
    <row r="195104" spans="68:68" customFormat="1">
      <c r="BP195104" s="90"/>
    </row>
    <row r="195105" spans="68:68" customFormat="1">
      <c r="BP195105" s="90"/>
    </row>
    <row r="195106" spans="68:68" customFormat="1">
      <c r="BP195106" s="90"/>
    </row>
    <row r="195107" spans="68:68" customFormat="1">
      <c r="BP195107" s="90"/>
    </row>
    <row r="195108" spans="68:68" customFormat="1">
      <c r="BP195108" s="90"/>
    </row>
    <row r="195109" spans="68:68" customFormat="1">
      <c r="BP195109" s="90"/>
    </row>
    <row r="195110" spans="68:68" customFormat="1">
      <c r="BP195110" s="90"/>
    </row>
    <row r="195111" spans="68:68" customFormat="1">
      <c r="BP195111" s="90"/>
    </row>
    <row r="195112" spans="68:68" customFormat="1">
      <c r="BP195112" s="90"/>
    </row>
    <row r="195113" spans="68:68" customFormat="1">
      <c r="BP195113" s="90"/>
    </row>
    <row r="195114" spans="68:68" customFormat="1">
      <c r="BP195114" s="90"/>
    </row>
    <row r="195115" spans="68:68" customFormat="1">
      <c r="BP195115" s="90"/>
    </row>
    <row r="195116" spans="68:68" customFormat="1">
      <c r="BP195116" s="90"/>
    </row>
    <row r="195117" spans="68:68" customFormat="1">
      <c r="BP195117" s="90"/>
    </row>
    <row r="195118" spans="68:68" customFormat="1">
      <c r="BP195118" s="90"/>
    </row>
    <row r="195119" spans="68:68" customFormat="1">
      <c r="BP195119" s="90"/>
    </row>
    <row r="195120" spans="68:68" customFormat="1">
      <c r="BP195120" s="90"/>
    </row>
    <row r="195121" spans="68:68" customFormat="1">
      <c r="BP195121" s="90"/>
    </row>
    <row r="195122" spans="68:68" customFormat="1">
      <c r="BP195122" s="90"/>
    </row>
    <row r="195123" spans="68:68" customFormat="1">
      <c r="BP195123" s="90"/>
    </row>
    <row r="195124" spans="68:68" customFormat="1">
      <c r="BP195124" s="90"/>
    </row>
    <row r="195125" spans="68:68" customFormat="1">
      <c r="BP195125" s="90"/>
    </row>
    <row r="195126" spans="68:68" customFormat="1">
      <c r="BP195126" s="90"/>
    </row>
    <row r="195127" spans="68:68" customFormat="1">
      <c r="BP195127" s="90"/>
    </row>
    <row r="195128" spans="68:68" customFormat="1">
      <c r="BP195128" s="90"/>
    </row>
    <row r="195129" spans="68:68" customFormat="1">
      <c r="BP195129" s="90"/>
    </row>
    <row r="195130" spans="68:68" customFormat="1">
      <c r="BP195130" s="90"/>
    </row>
    <row r="195131" spans="68:68" customFormat="1">
      <c r="BP195131" s="90"/>
    </row>
    <row r="195132" spans="68:68" customFormat="1">
      <c r="BP195132" s="90"/>
    </row>
    <row r="195133" spans="68:68" customFormat="1">
      <c r="BP195133" s="90"/>
    </row>
    <row r="195134" spans="68:68" customFormat="1">
      <c r="BP195134" s="90"/>
    </row>
    <row r="195135" spans="68:68" customFormat="1">
      <c r="BP195135" s="90"/>
    </row>
    <row r="195136" spans="68:68" customFormat="1">
      <c r="BP195136" s="90"/>
    </row>
    <row r="195137" spans="68:68" customFormat="1">
      <c r="BP195137" s="90"/>
    </row>
    <row r="195138" spans="68:68" customFormat="1">
      <c r="BP195138" s="90"/>
    </row>
    <row r="195139" spans="68:68" customFormat="1">
      <c r="BP195139" s="90"/>
    </row>
    <row r="195140" spans="68:68" customFormat="1">
      <c r="BP195140" s="90"/>
    </row>
    <row r="195141" spans="68:68" customFormat="1">
      <c r="BP195141" s="90"/>
    </row>
    <row r="195142" spans="68:68" customFormat="1">
      <c r="BP195142" s="90"/>
    </row>
    <row r="195143" spans="68:68" customFormat="1">
      <c r="BP195143" s="90"/>
    </row>
    <row r="195144" spans="68:68" customFormat="1">
      <c r="BP195144" s="90"/>
    </row>
    <row r="195145" spans="68:68" customFormat="1">
      <c r="BP195145" s="90"/>
    </row>
    <row r="195146" spans="68:68" customFormat="1">
      <c r="BP195146" s="90"/>
    </row>
    <row r="195147" spans="68:68" customFormat="1">
      <c r="BP195147" s="90"/>
    </row>
    <row r="195148" spans="68:68" customFormat="1">
      <c r="BP195148" s="90"/>
    </row>
    <row r="195149" spans="68:68" customFormat="1">
      <c r="BP195149" s="90"/>
    </row>
    <row r="195150" spans="68:68" customFormat="1">
      <c r="BP195150" s="90"/>
    </row>
    <row r="195151" spans="68:68" customFormat="1">
      <c r="BP195151" s="90"/>
    </row>
    <row r="195152" spans="68:68" customFormat="1">
      <c r="BP195152" s="90"/>
    </row>
    <row r="195153" spans="68:68" customFormat="1">
      <c r="BP195153" s="90"/>
    </row>
    <row r="195154" spans="68:68" customFormat="1">
      <c r="BP195154" s="90"/>
    </row>
    <row r="195155" spans="68:68" customFormat="1">
      <c r="BP195155" s="90"/>
    </row>
    <row r="195156" spans="68:68" customFormat="1">
      <c r="BP195156" s="90"/>
    </row>
    <row r="195157" spans="68:68" customFormat="1">
      <c r="BP195157" s="90"/>
    </row>
    <row r="195158" spans="68:68" customFormat="1">
      <c r="BP195158" s="90"/>
    </row>
    <row r="195159" spans="68:68" customFormat="1">
      <c r="BP195159" s="90"/>
    </row>
    <row r="195160" spans="68:68" customFormat="1">
      <c r="BP195160" s="90"/>
    </row>
    <row r="195161" spans="68:68" customFormat="1">
      <c r="BP195161" s="90"/>
    </row>
    <row r="195162" spans="68:68" customFormat="1">
      <c r="BP195162" s="90"/>
    </row>
    <row r="195163" spans="68:68" customFormat="1">
      <c r="BP195163" s="90"/>
    </row>
    <row r="195164" spans="68:68" customFormat="1">
      <c r="BP195164" s="90"/>
    </row>
    <row r="195165" spans="68:68" customFormat="1">
      <c r="BP195165" s="90"/>
    </row>
    <row r="195166" spans="68:68" customFormat="1">
      <c r="BP195166" s="90"/>
    </row>
    <row r="195167" spans="68:68" customFormat="1">
      <c r="BP195167" s="90"/>
    </row>
    <row r="195168" spans="68:68" customFormat="1">
      <c r="BP195168" s="90"/>
    </row>
    <row r="195169" spans="68:68" customFormat="1">
      <c r="BP195169" s="90"/>
    </row>
    <row r="195170" spans="68:68" customFormat="1">
      <c r="BP195170" s="90"/>
    </row>
    <row r="195171" spans="68:68" customFormat="1">
      <c r="BP195171" s="90"/>
    </row>
    <row r="195172" spans="68:68" customFormat="1">
      <c r="BP195172" s="90"/>
    </row>
    <row r="195173" spans="68:68" customFormat="1">
      <c r="BP195173" s="90"/>
    </row>
    <row r="195174" spans="68:68" customFormat="1">
      <c r="BP195174" s="90"/>
    </row>
    <row r="195175" spans="68:68" customFormat="1">
      <c r="BP195175" s="90"/>
    </row>
    <row r="195176" spans="68:68" customFormat="1">
      <c r="BP195176" s="90"/>
    </row>
    <row r="195177" spans="68:68" customFormat="1">
      <c r="BP195177" s="90"/>
    </row>
    <row r="195178" spans="68:68" customFormat="1">
      <c r="BP195178" s="90"/>
    </row>
    <row r="195179" spans="68:68" customFormat="1">
      <c r="BP195179" s="90"/>
    </row>
    <row r="195180" spans="68:68" customFormat="1">
      <c r="BP195180" s="90"/>
    </row>
    <row r="195181" spans="68:68" customFormat="1">
      <c r="BP195181" s="90"/>
    </row>
    <row r="195182" spans="68:68" customFormat="1">
      <c r="BP195182" s="90"/>
    </row>
    <row r="195183" spans="68:68" customFormat="1">
      <c r="BP195183" s="90"/>
    </row>
    <row r="195184" spans="68:68" customFormat="1">
      <c r="BP195184" s="90"/>
    </row>
    <row r="195185" spans="68:68" customFormat="1">
      <c r="BP195185" s="90"/>
    </row>
    <row r="195186" spans="68:68" customFormat="1">
      <c r="BP195186" s="90"/>
    </row>
    <row r="195187" spans="68:68" customFormat="1">
      <c r="BP195187" s="90"/>
    </row>
    <row r="195188" spans="68:68" customFormat="1">
      <c r="BP195188" s="90"/>
    </row>
    <row r="195189" spans="68:68" customFormat="1">
      <c r="BP195189" s="90"/>
    </row>
    <row r="195190" spans="68:68" customFormat="1">
      <c r="BP195190" s="90"/>
    </row>
    <row r="195191" spans="68:68" customFormat="1">
      <c r="BP195191" s="90"/>
    </row>
    <row r="195192" spans="68:68" customFormat="1">
      <c r="BP195192" s="90"/>
    </row>
    <row r="195193" spans="68:68" customFormat="1">
      <c r="BP195193" s="90"/>
    </row>
    <row r="195194" spans="68:68" customFormat="1">
      <c r="BP195194" s="90"/>
    </row>
    <row r="195195" spans="68:68" customFormat="1">
      <c r="BP195195" s="90"/>
    </row>
    <row r="195196" spans="68:68" customFormat="1">
      <c r="BP195196" s="90"/>
    </row>
    <row r="195197" spans="68:68" customFormat="1">
      <c r="BP195197" s="90"/>
    </row>
    <row r="195198" spans="68:68" customFormat="1">
      <c r="BP195198" s="90"/>
    </row>
    <row r="195199" spans="68:68" customFormat="1">
      <c r="BP195199" s="90"/>
    </row>
    <row r="195200" spans="68:68" customFormat="1">
      <c r="BP195200" s="90"/>
    </row>
    <row r="195201" spans="68:68" customFormat="1">
      <c r="BP195201" s="90"/>
    </row>
    <row r="195202" spans="68:68" customFormat="1">
      <c r="BP195202" s="90"/>
    </row>
    <row r="195203" spans="68:68" customFormat="1">
      <c r="BP195203" s="90"/>
    </row>
    <row r="195204" spans="68:68" customFormat="1">
      <c r="BP195204" s="90"/>
    </row>
    <row r="195205" spans="68:68" customFormat="1">
      <c r="BP195205" s="90"/>
    </row>
    <row r="195206" spans="68:68" customFormat="1">
      <c r="BP195206" s="90"/>
    </row>
    <row r="195207" spans="68:68" customFormat="1">
      <c r="BP195207" s="90"/>
    </row>
    <row r="195208" spans="68:68" customFormat="1">
      <c r="BP195208" s="90"/>
    </row>
    <row r="195209" spans="68:68" customFormat="1">
      <c r="BP195209" s="90"/>
    </row>
    <row r="195210" spans="68:68" customFormat="1">
      <c r="BP195210" s="90"/>
    </row>
    <row r="195211" spans="68:68" customFormat="1">
      <c r="BP195211" s="90"/>
    </row>
    <row r="195212" spans="68:68" customFormat="1">
      <c r="BP195212" s="90"/>
    </row>
    <row r="195213" spans="68:68" customFormat="1">
      <c r="BP195213" s="90"/>
    </row>
    <row r="195214" spans="68:68" customFormat="1">
      <c r="BP195214" s="90"/>
    </row>
    <row r="195215" spans="68:68" customFormat="1">
      <c r="BP195215" s="90"/>
    </row>
    <row r="195216" spans="68:68" customFormat="1">
      <c r="BP195216" s="90"/>
    </row>
    <row r="195217" spans="68:68" customFormat="1">
      <c r="BP195217" s="90"/>
    </row>
    <row r="195218" spans="68:68" customFormat="1">
      <c r="BP195218" s="90"/>
    </row>
    <row r="195219" spans="68:68" customFormat="1">
      <c r="BP195219" s="90"/>
    </row>
    <row r="195220" spans="68:68" customFormat="1">
      <c r="BP195220" s="90"/>
    </row>
    <row r="195221" spans="68:68" customFormat="1">
      <c r="BP195221" s="90"/>
    </row>
    <row r="195222" spans="68:68" customFormat="1">
      <c r="BP195222" s="90"/>
    </row>
    <row r="195223" spans="68:68" customFormat="1">
      <c r="BP195223" s="90"/>
    </row>
    <row r="195224" spans="68:68" customFormat="1">
      <c r="BP195224" s="90"/>
    </row>
    <row r="195225" spans="68:68" customFormat="1">
      <c r="BP195225" s="90"/>
    </row>
    <row r="195226" spans="68:68" customFormat="1">
      <c r="BP195226" s="90"/>
    </row>
    <row r="195227" spans="68:68" customFormat="1">
      <c r="BP195227" s="90"/>
    </row>
    <row r="195228" spans="68:68" customFormat="1">
      <c r="BP195228" s="90"/>
    </row>
    <row r="195229" spans="68:68" customFormat="1">
      <c r="BP195229" s="90"/>
    </row>
    <row r="195230" spans="68:68" customFormat="1">
      <c r="BP195230" s="90"/>
    </row>
    <row r="195231" spans="68:68" customFormat="1">
      <c r="BP195231" s="90"/>
    </row>
    <row r="195232" spans="68:68" customFormat="1">
      <c r="BP195232" s="90"/>
    </row>
    <row r="195233" spans="68:68" customFormat="1">
      <c r="BP195233" s="90"/>
    </row>
    <row r="195234" spans="68:68" customFormat="1">
      <c r="BP195234" s="90"/>
    </row>
    <row r="195235" spans="68:68" customFormat="1">
      <c r="BP195235" s="90"/>
    </row>
    <row r="195236" spans="68:68" customFormat="1">
      <c r="BP195236" s="90"/>
    </row>
    <row r="195237" spans="68:68" customFormat="1">
      <c r="BP195237" s="90"/>
    </row>
    <row r="195238" spans="68:68" customFormat="1">
      <c r="BP195238" s="90"/>
    </row>
    <row r="195239" spans="68:68" customFormat="1">
      <c r="BP195239" s="90"/>
    </row>
    <row r="195240" spans="68:68" customFormat="1">
      <c r="BP195240" s="90"/>
    </row>
    <row r="195241" spans="68:68" customFormat="1">
      <c r="BP195241" s="90"/>
    </row>
    <row r="195242" spans="68:68" customFormat="1">
      <c r="BP195242" s="90"/>
    </row>
    <row r="195243" spans="68:68" customFormat="1">
      <c r="BP195243" s="90"/>
    </row>
    <row r="195244" spans="68:68" customFormat="1">
      <c r="BP195244" s="90"/>
    </row>
    <row r="195245" spans="68:68" customFormat="1">
      <c r="BP195245" s="90"/>
    </row>
    <row r="195246" spans="68:68" customFormat="1">
      <c r="BP195246" s="90"/>
    </row>
    <row r="195247" spans="68:68" customFormat="1">
      <c r="BP195247" s="90"/>
    </row>
    <row r="195248" spans="68:68" customFormat="1">
      <c r="BP195248" s="90"/>
    </row>
    <row r="195249" spans="68:68" customFormat="1">
      <c r="BP195249" s="90"/>
    </row>
    <row r="195250" spans="68:68" customFormat="1">
      <c r="BP195250" s="90"/>
    </row>
    <row r="195251" spans="68:68" customFormat="1">
      <c r="BP195251" s="90"/>
    </row>
    <row r="195252" spans="68:68" customFormat="1">
      <c r="BP195252" s="90"/>
    </row>
    <row r="195253" spans="68:68" customFormat="1">
      <c r="BP195253" s="90"/>
    </row>
    <row r="195254" spans="68:68" customFormat="1">
      <c r="BP195254" s="90"/>
    </row>
    <row r="195255" spans="68:68" customFormat="1">
      <c r="BP195255" s="90"/>
    </row>
    <row r="195256" spans="68:68" customFormat="1">
      <c r="BP195256" s="90"/>
    </row>
    <row r="195257" spans="68:68" customFormat="1">
      <c r="BP195257" s="90"/>
    </row>
    <row r="195258" spans="68:68" customFormat="1">
      <c r="BP195258" s="90"/>
    </row>
    <row r="195259" spans="68:68" customFormat="1">
      <c r="BP195259" s="90"/>
    </row>
    <row r="195260" spans="68:68" customFormat="1">
      <c r="BP195260" s="90"/>
    </row>
    <row r="195261" spans="68:68" customFormat="1">
      <c r="BP195261" s="90"/>
    </row>
    <row r="195262" spans="68:68" customFormat="1">
      <c r="BP195262" s="90"/>
    </row>
    <row r="195263" spans="68:68" customFormat="1">
      <c r="BP195263" s="90"/>
    </row>
    <row r="195264" spans="68:68" customFormat="1">
      <c r="BP195264" s="90"/>
    </row>
    <row r="195265" spans="68:68" customFormat="1">
      <c r="BP195265" s="90"/>
    </row>
    <row r="195266" spans="68:68" customFormat="1">
      <c r="BP195266" s="90"/>
    </row>
    <row r="195267" spans="68:68" customFormat="1">
      <c r="BP195267" s="90"/>
    </row>
    <row r="195268" spans="68:68" customFormat="1">
      <c r="BP195268" s="90"/>
    </row>
    <row r="195269" spans="68:68" customFormat="1">
      <c r="BP195269" s="90"/>
    </row>
    <row r="195270" spans="68:68" customFormat="1">
      <c r="BP195270" s="90"/>
    </row>
    <row r="195271" spans="68:68" customFormat="1">
      <c r="BP195271" s="90"/>
    </row>
    <row r="195272" spans="68:68" customFormat="1">
      <c r="BP195272" s="90"/>
    </row>
    <row r="195273" spans="68:68" customFormat="1">
      <c r="BP195273" s="90"/>
    </row>
    <row r="195274" spans="68:68" customFormat="1">
      <c r="BP195274" s="90"/>
    </row>
    <row r="195275" spans="68:68" customFormat="1">
      <c r="BP195275" s="90"/>
    </row>
    <row r="195276" spans="68:68" customFormat="1">
      <c r="BP195276" s="90"/>
    </row>
    <row r="195277" spans="68:68" customFormat="1">
      <c r="BP195277" s="90"/>
    </row>
    <row r="195278" spans="68:68" customFormat="1">
      <c r="BP195278" s="90"/>
    </row>
    <row r="195279" spans="68:68" customFormat="1">
      <c r="BP195279" s="90"/>
    </row>
    <row r="195280" spans="68:68" customFormat="1">
      <c r="BP195280" s="90"/>
    </row>
    <row r="195281" spans="68:68" customFormat="1">
      <c r="BP195281" s="90"/>
    </row>
    <row r="195282" spans="68:68" customFormat="1">
      <c r="BP195282" s="90"/>
    </row>
    <row r="195283" spans="68:68" customFormat="1">
      <c r="BP195283" s="90"/>
    </row>
    <row r="195284" spans="68:68" customFormat="1">
      <c r="BP195284" s="90"/>
    </row>
    <row r="195285" spans="68:68" customFormat="1">
      <c r="BP195285" s="90"/>
    </row>
    <row r="195286" spans="68:68" customFormat="1">
      <c r="BP195286" s="90"/>
    </row>
    <row r="195287" spans="68:68" customFormat="1">
      <c r="BP195287" s="90"/>
    </row>
    <row r="195288" spans="68:68" customFormat="1">
      <c r="BP195288" s="90"/>
    </row>
    <row r="195289" spans="68:68" customFormat="1">
      <c r="BP195289" s="90"/>
    </row>
    <row r="195290" spans="68:68" customFormat="1">
      <c r="BP195290" s="90"/>
    </row>
    <row r="195291" spans="68:68" customFormat="1">
      <c r="BP195291" s="90"/>
    </row>
    <row r="195292" spans="68:68" customFormat="1">
      <c r="BP195292" s="90"/>
    </row>
    <row r="195293" spans="68:68" customFormat="1">
      <c r="BP195293" s="90"/>
    </row>
    <row r="195294" spans="68:68" customFormat="1">
      <c r="BP195294" s="90"/>
    </row>
    <row r="195295" spans="68:68" customFormat="1">
      <c r="BP195295" s="90"/>
    </row>
    <row r="195296" spans="68:68" customFormat="1">
      <c r="BP195296" s="90"/>
    </row>
    <row r="195297" spans="68:68" customFormat="1">
      <c r="BP195297" s="90"/>
    </row>
    <row r="195298" spans="68:68" customFormat="1">
      <c r="BP195298" s="90"/>
    </row>
    <row r="195299" spans="68:68" customFormat="1">
      <c r="BP195299" s="90"/>
    </row>
    <row r="195300" spans="68:68" customFormat="1">
      <c r="BP195300" s="90"/>
    </row>
    <row r="195301" spans="68:68" customFormat="1">
      <c r="BP195301" s="90"/>
    </row>
    <row r="195302" spans="68:68" customFormat="1">
      <c r="BP195302" s="90"/>
    </row>
    <row r="195303" spans="68:68" customFormat="1">
      <c r="BP195303" s="90"/>
    </row>
    <row r="195304" spans="68:68" customFormat="1">
      <c r="BP195304" s="90"/>
    </row>
    <row r="195305" spans="68:68" customFormat="1">
      <c r="BP195305" s="90"/>
    </row>
    <row r="195306" spans="68:68" customFormat="1">
      <c r="BP195306" s="90"/>
    </row>
    <row r="195307" spans="68:68" customFormat="1">
      <c r="BP195307" s="90"/>
    </row>
    <row r="195308" spans="68:68" customFormat="1">
      <c r="BP195308" s="90"/>
    </row>
    <row r="195309" spans="68:68" customFormat="1">
      <c r="BP195309" s="90"/>
    </row>
    <row r="195310" spans="68:68" customFormat="1">
      <c r="BP195310" s="90"/>
    </row>
    <row r="195311" spans="68:68" customFormat="1">
      <c r="BP195311" s="90"/>
    </row>
    <row r="195312" spans="68:68" customFormat="1">
      <c r="BP195312" s="90"/>
    </row>
    <row r="195313" spans="68:68" customFormat="1">
      <c r="BP195313" s="90"/>
    </row>
    <row r="195314" spans="68:68" customFormat="1">
      <c r="BP195314" s="90"/>
    </row>
    <row r="195315" spans="68:68" customFormat="1">
      <c r="BP195315" s="90"/>
    </row>
    <row r="195316" spans="68:68" customFormat="1">
      <c r="BP195316" s="90"/>
    </row>
    <row r="195317" spans="68:68" customFormat="1">
      <c r="BP195317" s="90"/>
    </row>
    <row r="195318" spans="68:68" customFormat="1">
      <c r="BP195318" s="90"/>
    </row>
    <row r="195319" spans="68:68" customFormat="1">
      <c r="BP195319" s="90"/>
    </row>
    <row r="195320" spans="68:68" customFormat="1">
      <c r="BP195320" s="90"/>
    </row>
    <row r="195321" spans="68:68" customFormat="1">
      <c r="BP195321" s="90"/>
    </row>
    <row r="195322" spans="68:68" customFormat="1">
      <c r="BP195322" s="90"/>
    </row>
    <row r="195323" spans="68:68" customFormat="1">
      <c r="BP195323" s="90"/>
    </row>
    <row r="195324" spans="68:68" customFormat="1">
      <c r="BP195324" s="90"/>
    </row>
    <row r="195325" spans="68:68" customFormat="1">
      <c r="BP195325" s="90"/>
    </row>
    <row r="195326" spans="68:68" customFormat="1">
      <c r="BP195326" s="90"/>
    </row>
    <row r="195327" spans="68:68" customFormat="1">
      <c r="BP195327" s="90"/>
    </row>
    <row r="195328" spans="68:68" customFormat="1">
      <c r="BP195328" s="90"/>
    </row>
    <row r="195329" spans="68:68" customFormat="1">
      <c r="BP195329" s="90"/>
    </row>
    <row r="195330" spans="68:68" customFormat="1">
      <c r="BP195330" s="90"/>
    </row>
    <row r="195331" spans="68:68" customFormat="1">
      <c r="BP195331" s="90"/>
    </row>
    <row r="195332" spans="68:68" customFormat="1">
      <c r="BP195332" s="90"/>
    </row>
    <row r="195333" spans="68:68" customFormat="1">
      <c r="BP195333" s="90"/>
    </row>
    <row r="195334" spans="68:68" customFormat="1">
      <c r="BP195334" s="90"/>
    </row>
    <row r="195335" spans="68:68" customFormat="1">
      <c r="BP195335" s="90"/>
    </row>
    <row r="195336" spans="68:68" customFormat="1">
      <c r="BP195336" s="90"/>
    </row>
    <row r="195337" spans="68:68" customFormat="1">
      <c r="BP195337" s="90"/>
    </row>
    <row r="195338" spans="68:68" customFormat="1">
      <c r="BP195338" s="90"/>
    </row>
    <row r="195339" spans="68:68" customFormat="1">
      <c r="BP195339" s="90"/>
    </row>
    <row r="195340" spans="68:68" customFormat="1">
      <c r="BP195340" s="90"/>
    </row>
    <row r="195341" spans="68:68" customFormat="1">
      <c r="BP195341" s="90"/>
    </row>
    <row r="195342" spans="68:68" customFormat="1">
      <c r="BP195342" s="90"/>
    </row>
    <row r="195343" spans="68:68" customFormat="1">
      <c r="BP195343" s="90"/>
    </row>
    <row r="195344" spans="68:68" customFormat="1">
      <c r="BP195344" s="90"/>
    </row>
    <row r="195345" spans="68:68" customFormat="1">
      <c r="BP195345" s="90"/>
    </row>
    <row r="195346" spans="68:68" customFormat="1">
      <c r="BP195346" s="90"/>
    </row>
    <row r="195347" spans="68:68" customFormat="1">
      <c r="BP195347" s="90"/>
    </row>
    <row r="195348" spans="68:68" customFormat="1">
      <c r="BP195348" s="90"/>
    </row>
    <row r="195349" spans="68:68" customFormat="1">
      <c r="BP195349" s="90"/>
    </row>
    <row r="195350" spans="68:68" customFormat="1">
      <c r="BP195350" s="90"/>
    </row>
    <row r="195351" spans="68:68" customFormat="1">
      <c r="BP195351" s="90"/>
    </row>
    <row r="195352" spans="68:68" customFormat="1">
      <c r="BP195352" s="90"/>
    </row>
    <row r="195353" spans="68:68" customFormat="1">
      <c r="BP195353" s="90"/>
    </row>
    <row r="195354" spans="68:68" customFormat="1">
      <c r="BP195354" s="90"/>
    </row>
    <row r="195355" spans="68:68" customFormat="1">
      <c r="BP195355" s="90"/>
    </row>
    <row r="195356" spans="68:68" customFormat="1">
      <c r="BP195356" s="90"/>
    </row>
    <row r="195357" spans="68:68" customFormat="1">
      <c r="BP195357" s="90"/>
    </row>
    <row r="195358" spans="68:68" customFormat="1">
      <c r="BP195358" s="90"/>
    </row>
    <row r="195359" spans="68:68" customFormat="1">
      <c r="BP195359" s="90"/>
    </row>
    <row r="195360" spans="68:68" customFormat="1">
      <c r="BP195360" s="90"/>
    </row>
    <row r="195361" spans="68:68" customFormat="1">
      <c r="BP195361" s="90"/>
    </row>
    <row r="195362" spans="68:68" customFormat="1">
      <c r="BP195362" s="90"/>
    </row>
    <row r="195363" spans="68:68" customFormat="1">
      <c r="BP195363" s="90"/>
    </row>
    <row r="195364" spans="68:68" customFormat="1">
      <c r="BP195364" s="90"/>
    </row>
    <row r="195365" spans="68:68" customFormat="1">
      <c r="BP195365" s="90"/>
    </row>
    <row r="195366" spans="68:68" customFormat="1">
      <c r="BP195366" s="90"/>
    </row>
    <row r="195367" spans="68:68" customFormat="1">
      <c r="BP195367" s="90"/>
    </row>
    <row r="195368" spans="68:68" customFormat="1">
      <c r="BP195368" s="90"/>
    </row>
    <row r="195369" spans="68:68" customFormat="1">
      <c r="BP195369" s="90"/>
    </row>
    <row r="195370" spans="68:68" customFormat="1">
      <c r="BP195370" s="90"/>
    </row>
    <row r="195371" spans="68:68" customFormat="1">
      <c r="BP195371" s="90"/>
    </row>
    <row r="195372" spans="68:68" customFormat="1">
      <c r="BP195372" s="90"/>
    </row>
    <row r="195373" spans="68:68" customFormat="1">
      <c r="BP195373" s="90"/>
    </row>
    <row r="195374" spans="68:68" customFormat="1">
      <c r="BP195374" s="90"/>
    </row>
    <row r="195375" spans="68:68" customFormat="1">
      <c r="BP195375" s="90"/>
    </row>
    <row r="195376" spans="68:68" customFormat="1">
      <c r="BP195376" s="90"/>
    </row>
    <row r="195377" spans="68:68" customFormat="1">
      <c r="BP195377" s="90"/>
    </row>
    <row r="195378" spans="68:68" customFormat="1">
      <c r="BP195378" s="90"/>
    </row>
    <row r="195379" spans="68:68" customFormat="1">
      <c r="BP195379" s="90"/>
    </row>
    <row r="195380" spans="68:68" customFormat="1">
      <c r="BP195380" s="90"/>
    </row>
    <row r="195381" spans="68:68" customFormat="1">
      <c r="BP195381" s="90"/>
    </row>
    <row r="195382" spans="68:68" customFormat="1">
      <c r="BP195382" s="90"/>
    </row>
    <row r="195383" spans="68:68" customFormat="1">
      <c r="BP195383" s="90"/>
    </row>
    <row r="195384" spans="68:68" customFormat="1">
      <c r="BP195384" s="90"/>
    </row>
    <row r="195385" spans="68:68" customFormat="1">
      <c r="BP195385" s="90"/>
    </row>
    <row r="195386" spans="68:68" customFormat="1">
      <c r="BP195386" s="90"/>
    </row>
    <row r="195387" spans="68:68" customFormat="1">
      <c r="BP195387" s="90"/>
    </row>
    <row r="195388" spans="68:68" customFormat="1">
      <c r="BP195388" s="90"/>
    </row>
    <row r="195389" spans="68:68" customFormat="1">
      <c r="BP195389" s="90"/>
    </row>
    <row r="195390" spans="68:68" customFormat="1">
      <c r="BP195390" s="90"/>
    </row>
    <row r="195391" spans="68:68" customFormat="1">
      <c r="BP195391" s="90"/>
    </row>
    <row r="195392" spans="68:68" customFormat="1">
      <c r="BP195392" s="90"/>
    </row>
    <row r="195393" spans="68:68" customFormat="1">
      <c r="BP195393" s="90"/>
    </row>
    <row r="195394" spans="68:68" customFormat="1">
      <c r="BP195394" s="90"/>
    </row>
    <row r="195395" spans="68:68" customFormat="1">
      <c r="BP195395" s="90"/>
    </row>
    <row r="195396" spans="68:68" customFormat="1">
      <c r="BP195396" s="90"/>
    </row>
    <row r="195397" spans="68:68" customFormat="1">
      <c r="BP195397" s="90"/>
    </row>
    <row r="195398" spans="68:68" customFormat="1">
      <c r="BP195398" s="90"/>
    </row>
    <row r="195399" spans="68:68" customFormat="1">
      <c r="BP195399" s="90"/>
    </row>
    <row r="195400" spans="68:68" customFormat="1">
      <c r="BP195400" s="90"/>
    </row>
    <row r="195401" spans="68:68" customFormat="1">
      <c r="BP195401" s="90"/>
    </row>
    <row r="195402" spans="68:68" customFormat="1">
      <c r="BP195402" s="90"/>
    </row>
    <row r="195403" spans="68:68" customFormat="1">
      <c r="BP195403" s="90"/>
    </row>
    <row r="195404" spans="68:68" customFormat="1">
      <c r="BP195404" s="90"/>
    </row>
    <row r="195405" spans="68:68" customFormat="1">
      <c r="BP195405" s="90"/>
    </row>
    <row r="195406" spans="68:68" customFormat="1">
      <c r="BP195406" s="90"/>
    </row>
    <row r="195407" spans="68:68" customFormat="1">
      <c r="BP195407" s="90"/>
    </row>
    <row r="195408" spans="68:68" customFormat="1">
      <c r="BP195408" s="90"/>
    </row>
    <row r="195409" spans="68:68" customFormat="1">
      <c r="BP195409" s="90"/>
    </row>
    <row r="195410" spans="68:68" customFormat="1">
      <c r="BP195410" s="90"/>
    </row>
    <row r="195411" spans="68:68" customFormat="1">
      <c r="BP195411" s="90"/>
    </row>
    <row r="195412" spans="68:68" customFormat="1">
      <c r="BP195412" s="90"/>
    </row>
    <row r="195413" spans="68:68" customFormat="1">
      <c r="BP195413" s="90"/>
    </row>
    <row r="195414" spans="68:68" customFormat="1">
      <c r="BP195414" s="90"/>
    </row>
    <row r="195415" spans="68:68" customFormat="1">
      <c r="BP195415" s="90"/>
    </row>
    <row r="195416" spans="68:68" customFormat="1">
      <c r="BP195416" s="90"/>
    </row>
    <row r="195417" spans="68:68" customFormat="1">
      <c r="BP195417" s="90"/>
    </row>
    <row r="195418" spans="68:68" customFormat="1">
      <c r="BP195418" s="90"/>
    </row>
    <row r="195419" spans="68:68" customFormat="1">
      <c r="BP195419" s="90"/>
    </row>
    <row r="195420" spans="68:68" customFormat="1">
      <c r="BP195420" s="90"/>
    </row>
    <row r="195421" spans="68:68" customFormat="1">
      <c r="BP195421" s="90"/>
    </row>
    <row r="195422" spans="68:68" customFormat="1">
      <c r="BP195422" s="90"/>
    </row>
    <row r="195423" spans="68:68" customFormat="1">
      <c r="BP195423" s="90"/>
    </row>
    <row r="195424" spans="68:68" customFormat="1">
      <c r="BP195424" s="90"/>
    </row>
    <row r="195425" spans="68:68" customFormat="1">
      <c r="BP195425" s="90"/>
    </row>
    <row r="195426" spans="68:68" customFormat="1">
      <c r="BP195426" s="90"/>
    </row>
    <row r="195427" spans="68:68" customFormat="1">
      <c r="BP195427" s="90"/>
    </row>
    <row r="195428" spans="68:68" customFormat="1">
      <c r="BP195428" s="90"/>
    </row>
    <row r="195429" spans="68:68" customFormat="1">
      <c r="BP195429" s="90"/>
    </row>
    <row r="195430" spans="68:68" customFormat="1">
      <c r="BP195430" s="90"/>
    </row>
    <row r="195431" spans="68:68" customFormat="1">
      <c r="BP195431" s="90"/>
    </row>
    <row r="195432" spans="68:68" customFormat="1">
      <c r="BP195432" s="90"/>
    </row>
    <row r="195433" spans="68:68" customFormat="1">
      <c r="BP195433" s="90"/>
    </row>
    <row r="195434" spans="68:68" customFormat="1">
      <c r="BP195434" s="90"/>
    </row>
    <row r="195435" spans="68:68" customFormat="1">
      <c r="BP195435" s="90"/>
    </row>
    <row r="195436" spans="68:68" customFormat="1">
      <c r="BP195436" s="90"/>
    </row>
    <row r="195437" spans="68:68" customFormat="1">
      <c r="BP195437" s="90"/>
    </row>
    <row r="195438" spans="68:68" customFormat="1">
      <c r="BP195438" s="90"/>
    </row>
    <row r="195439" spans="68:68" customFormat="1">
      <c r="BP195439" s="90"/>
    </row>
    <row r="195440" spans="68:68" customFormat="1">
      <c r="BP195440" s="90"/>
    </row>
    <row r="195441" spans="68:68" customFormat="1">
      <c r="BP195441" s="90"/>
    </row>
    <row r="195442" spans="68:68" customFormat="1">
      <c r="BP195442" s="90"/>
    </row>
    <row r="195443" spans="68:68" customFormat="1">
      <c r="BP195443" s="90"/>
    </row>
    <row r="195444" spans="68:68" customFormat="1">
      <c r="BP195444" s="90"/>
    </row>
    <row r="195445" spans="68:68" customFormat="1">
      <c r="BP195445" s="90"/>
    </row>
    <row r="195446" spans="68:68" customFormat="1">
      <c r="BP195446" s="90"/>
    </row>
    <row r="195447" spans="68:68" customFormat="1">
      <c r="BP195447" s="90"/>
    </row>
    <row r="195448" spans="68:68" customFormat="1">
      <c r="BP195448" s="90"/>
    </row>
    <row r="195449" spans="68:68" customFormat="1">
      <c r="BP195449" s="90"/>
    </row>
    <row r="195450" spans="68:68" customFormat="1">
      <c r="BP195450" s="90"/>
    </row>
    <row r="195451" spans="68:68" customFormat="1">
      <c r="BP195451" s="90"/>
    </row>
    <row r="195452" spans="68:68" customFormat="1">
      <c r="BP195452" s="90"/>
    </row>
    <row r="195453" spans="68:68" customFormat="1">
      <c r="BP195453" s="90"/>
    </row>
    <row r="195454" spans="68:68" customFormat="1">
      <c r="BP195454" s="90"/>
    </row>
    <row r="195455" spans="68:68" customFormat="1">
      <c r="BP195455" s="90"/>
    </row>
    <row r="195456" spans="68:68" customFormat="1">
      <c r="BP195456" s="90"/>
    </row>
    <row r="195457" spans="68:68" customFormat="1">
      <c r="BP195457" s="90"/>
    </row>
    <row r="195458" spans="68:68" customFormat="1">
      <c r="BP195458" s="90"/>
    </row>
    <row r="195459" spans="68:68" customFormat="1">
      <c r="BP195459" s="90"/>
    </row>
    <row r="195460" spans="68:68" customFormat="1">
      <c r="BP195460" s="90"/>
    </row>
    <row r="195461" spans="68:68" customFormat="1">
      <c r="BP195461" s="90"/>
    </row>
    <row r="195462" spans="68:68" customFormat="1">
      <c r="BP195462" s="90"/>
    </row>
    <row r="195463" spans="68:68" customFormat="1">
      <c r="BP195463" s="90"/>
    </row>
    <row r="195464" spans="68:68" customFormat="1">
      <c r="BP195464" s="90"/>
    </row>
    <row r="195465" spans="68:68" customFormat="1">
      <c r="BP195465" s="90"/>
    </row>
    <row r="195466" spans="68:68" customFormat="1">
      <c r="BP195466" s="90"/>
    </row>
    <row r="195467" spans="68:68" customFormat="1">
      <c r="BP195467" s="90"/>
    </row>
    <row r="195468" spans="68:68" customFormat="1">
      <c r="BP195468" s="90"/>
    </row>
    <row r="195469" spans="68:68" customFormat="1">
      <c r="BP195469" s="90"/>
    </row>
    <row r="195470" spans="68:68" customFormat="1">
      <c r="BP195470" s="90"/>
    </row>
    <row r="195471" spans="68:68" customFormat="1">
      <c r="BP195471" s="90"/>
    </row>
    <row r="195472" spans="68:68" customFormat="1">
      <c r="BP195472" s="90"/>
    </row>
    <row r="195473" spans="68:68" customFormat="1">
      <c r="BP195473" s="90"/>
    </row>
    <row r="195474" spans="68:68" customFormat="1">
      <c r="BP195474" s="90"/>
    </row>
    <row r="195475" spans="68:68" customFormat="1">
      <c r="BP195475" s="90"/>
    </row>
    <row r="195476" spans="68:68" customFormat="1">
      <c r="BP195476" s="90"/>
    </row>
    <row r="195477" spans="68:68" customFormat="1">
      <c r="BP195477" s="90"/>
    </row>
    <row r="195478" spans="68:68" customFormat="1">
      <c r="BP195478" s="90"/>
    </row>
    <row r="195479" spans="68:68" customFormat="1">
      <c r="BP195479" s="90"/>
    </row>
    <row r="195480" spans="68:68" customFormat="1">
      <c r="BP195480" s="90"/>
    </row>
    <row r="195481" spans="68:68" customFormat="1">
      <c r="BP195481" s="90"/>
    </row>
    <row r="195482" spans="68:68" customFormat="1">
      <c r="BP195482" s="90"/>
    </row>
    <row r="195483" spans="68:68" customFormat="1">
      <c r="BP195483" s="90"/>
    </row>
    <row r="195484" spans="68:68" customFormat="1">
      <c r="BP195484" s="90"/>
    </row>
    <row r="195485" spans="68:68" customFormat="1">
      <c r="BP195485" s="90"/>
    </row>
    <row r="195486" spans="68:68" customFormat="1">
      <c r="BP195486" s="90"/>
    </row>
    <row r="195487" spans="68:68" customFormat="1">
      <c r="BP195487" s="90"/>
    </row>
    <row r="195488" spans="68:68" customFormat="1">
      <c r="BP195488" s="90"/>
    </row>
    <row r="195489" spans="68:68" customFormat="1">
      <c r="BP195489" s="90"/>
    </row>
    <row r="195490" spans="68:68" customFormat="1">
      <c r="BP195490" s="90"/>
    </row>
    <row r="195491" spans="68:68" customFormat="1">
      <c r="BP195491" s="90"/>
    </row>
    <row r="195492" spans="68:68" customFormat="1">
      <c r="BP195492" s="90"/>
    </row>
    <row r="195493" spans="68:68" customFormat="1">
      <c r="BP195493" s="90"/>
    </row>
    <row r="195494" spans="68:68" customFormat="1">
      <c r="BP195494" s="90"/>
    </row>
    <row r="195495" spans="68:68" customFormat="1">
      <c r="BP195495" s="90"/>
    </row>
    <row r="195496" spans="68:68" customFormat="1">
      <c r="BP195496" s="90"/>
    </row>
    <row r="195497" spans="68:68" customFormat="1">
      <c r="BP195497" s="90"/>
    </row>
    <row r="195498" spans="68:68" customFormat="1">
      <c r="BP195498" s="90"/>
    </row>
    <row r="195499" spans="68:68" customFormat="1">
      <c r="BP195499" s="90"/>
    </row>
    <row r="195500" spans="68:68" customFormat="1">
      <c r="BP195500" s="90"/>
    </row>
    <row r="195501" spans="68:68" customFormat="1">
      <c r="BP195501" s="90"/>
    </row>
    <row r="195502" spans="68:68" customFormat="1">
      <c r="BP195502" s="90"/>
    </row>
    <row r="195503" spans="68:68" customFormat="1">
      <c r="BP195503" s="90"/>
    </row>
    <row r="195504" spans="68:68" customFormat="1">
      <c r="BP195504" s="90"/>
    </row>
    <row r="195505" spans="68:68" customFormat="1">
      <c r="BP195505" s="90"/>
    </row>
    <row r="195506" spans="68:68" customFormat="1">
      <c r="BP195506" s="90"/>
    </row>
    <row r="195507" spans="68:68" customFormat="1">
      <c r="BP195507" s="90"/>
    </row>
    <row r="195508" spans="68:68" customFormat="1">
      <c r="BP195508" s="90"/>
    </row>
    <row r="195509" spans="68:68" customFormat="1">
      <c r="BP195509" s="90"/>
    </row>
    <row r="195510" spans="68:68" customFormat="1">
      <c r="BP195510" s="90"/>
    </row>
    <row r="195511" spans="68:68" customFormat="1">
      <c r="BP195511" s="90"/>
    </row>
    <row r="195512" spans="68:68" customFormat="1">
      <c r="BP195512" s="90"/>
    </row>
    <row r="195513" spans="68:68" customFormat="1">
      <c r="BP195513" s="90"/>
    </row>
    <row r="195514" spans="68:68" customFormat="1">
      <c r="BP195514" s="90"/>
    </row>
    <row r="195515" spans="68:68" customFormat="1">
      <c r="BP195515" s="90"/>
    </row>
    <row r="195516" spans="68:68" customFormat="1">
      <c r="BP195516" s="90"/>
    </row>
    <row r="195517" spans="68:68" customFormat="1">
      <c r="BP195517" s="90"/>
    </row>
    <row r="195518" spans="68:68" customFormat="1">
      <c r="BP195518" s="90"/>
    </row>
    <row r="195519" spans="68:68" customFormat="1">
      <c r="BP195519" s="90"/>
    </row>
    <row r="195520" spans="68:68" customFormat="1">
      <c r="BP195520" s="90"/>
    </row>
    <row r="195521" spans="68:68" customFormat="1">
      <c r="BP195521" s="90"/>
    </row>
    <row r="195522" spans="68:68" customFormat="1">
      <c r="BP195522" s="90"/>
    </row>
    <row r="195523" spans="68:68" customFormat="1">
      <c r="BP195523" s="90"/>
    </row>
    <row r="195524" spans="68:68" customFormat="1">
      <c r="BP195524" s="90"/>
    </row>
    <row r="195525" spans="68:68" customFormat="1">
      <c r="BP195525" s="90"/>
    </row>
    <row r="195526" spans="68:68" customFormat="1">
      <c r="BP195526" s="90"/>
    </row>
    <row r="195527" spans="68:68" customFormat="1">
      <c r="BP195527" s="90"/>
    </row>
    <row r="195528" spans="68:68" customFormat="1">
      <c r="BP195528" s="90"/>
    </row>
    <row r="195529" spans="68:68" customFormat="1">
      <c r="BP195529" s="90"/>
    </row>
    <row r="195530" spans="68:68" customFormat="1">
      <c r="BP195530" s="90"/>
    </row>
    <row r="195531" spans="68:68" customFormat="1">
      <c r="BP195531" s="90"/>
    </row>
    <row r="195532" spans="68:68" customFormat="1">
      <c r="BP195532" s="90"/>
    </row>
    <row r="195533" spans="68:68" customFormat="1">
      <c r="BP195533" s="90"/>
    </row>
    <row r="195534" spans="68:68" customFormat="1">
      <c r="BP195534" s="90"/>
    </row>
    <row r="195535" spans="68:68" customFormat="1">
      <c r="BP195535" s="90"/>
    </row>
    <row r="195536" spans="68:68" customFormat="1">
      <c r="BP195536" s="90"/>
    </row>
    <row r="195537" spans="68:68" customFormat="1">
      <c r="BP195537" s="90"/>
    </row>
    <row r="195538" spans="68:68" customFormat="1">
      <c r="BP195538" s="90"/>
    </row>
    <row r="195539" spans="68:68" customFormat="1">
      <c r="BP195539" s="90"/>
    </row>
    <row r="195540" spans="68:68" customFormat="1">
      <c r="BP195540" s="90"/>
    </row>
    <row r="195541" spans="68:68" customFormat="1">
      <c r="BP195541" s="90"/>
    </row>
    <row r="195542" spans="68:68" customFormat="1">
      <c r="BP195542" s="90"/>
    </row>
    <row r="195543" spans="68:68" customFormat="1">
      <c r="BP195543" s="90"/>
    </row>
    <row r="195544" spans="68:68" customFormat="1">
      <c r="BP195544" s="90"/>
    </row>
    <row r="195545" spans="68:68" customFormat="1">
      <c r="BP195545" s="90"/>
    </row>
    <row r="195546" spans="68:68" customFormat="1">
      <c r="BP195546" s="90"/>
    </row>
    <row r="195547" spans="68:68" customFormat="1">
      <c r="BP195547" s="90"/>
    </row>
    <row r="195548" spans="68:68" customFormat="1">
      <c r="BP195548" s="90"/>
    </row>
    <row r="195549" spans="68:68" customFormat="1">
      <c r="BP195549" s="90"/>
    </row>
    <row r="195550" spans="68:68" customFormat="1">
      <c r="BP195550" s="90"/>
    </row>
    <row r="195551" spans="68:68" customFormat="1">
      <c r="BP195551" s="90"/>
    </row>
    <row r="195552" spans="68:68" customFormat="1">
      <c r="BP195552" s="90"/>
    </row>
    <row r="195553" spans="68:68" customFormat="1">
      <c r="BP195553" s="90"/>
    </row>
    <row r="195554" spans="68:68" customFormat="1">
      <c r="BP195554" s="90"/>
    </row>
    <row r="195555" spans="68:68" customFormat="1">
      <c r="BP195555" s="90"/>
    </row>
    <row r="195556" spans="68:68" customFormat="1">
      <c r="BP195556" s="90"/>
    </row>
    <row r="195557" spans="68:68" customFormat="1">
      <c r="BP195557" s="90"/>
    </row>
    <row r="195558" spans="68:68" customFormat="1">
      <c r="BP195558" s="90"/>
    </row>
    <row r="195559" spans="68:68" customFormat="1">
      <c r="BP195559" s="90"/>
    </row>
    <row r="195560" spans="68:68" customFormat="1">
      <c r="BP195560" s="90"/>
    </row>
    <row r="195561" spans="68:68" customFormat="1">
      <c r="BP195561" s="90"/>
    </row>
    <row r="195562" spans="68:68" customFormat="1">
      <c r="BP195562" s="90"/>
    </row>
    <row r="195563" spans="68:68" customFormat="1">
      <c r="BP195563" s="90"/>
    </row>
    <row r="195564" spans="68:68" customFormat="1">
      <c r="BP195564" s="90"/>
    </row>
    <row r="195565" spans="68:68" customFormat="1">
      <c r="BP195565" s="90"/>
    </row>
    <row r="195566" spans="68:68" customFormat="1">
      <c r="BP195566" s="90"/>
    </row>
    <row r="195567" spans="68:68" customFormat="1">
      <c r="BP195567" s="90"/>
    </row>
    <row r="195568" spans="68:68" customFormat="1">
      <c r="BP195568" s="90"/>
    </row>
    <row r="195569" spans="68:68" customFormat="1">
      <c r="BP195569" s="90"/>
    </row>
    <row r="195570" spans="68:68" customFormat="1">
      <c r="BP195570" s="90"/>
    </row>
    <row r="195571" spans="68:68" customFormat="1">
      <c r="BP195571" s="90"/>
    </row>
    <row r="195572" spans="68:68" customFormat="1">
      <c r="BP195572" s="90"/>
    </row>
    <row r="195573" spans="68:68" customFormat="1">
      <c r="BP195573" s="90"/>
    </row>
    <row r="195574" spans="68:68" customFormat="1">
      <c r="BP195574" s="90"/>
    </row>
    <row r="195575" spans="68:68" customFormat="1">
      <c r="BP195575" s="90"/>
    </row>
    <row r="195576" spans="68:68" customFormat="1">
      <c r="BP195576" s="90"/>
    </row>
    <row r="195577" spans="68:68" customFormat="1">
      <c r="BP195577" s="90"/>
    </row>
    <row r="195578" spans="68:68" customFormat="1">
      <c r="BP195578" s="90"/>
    </row>
    <row r="195579" spans="68:68" customFormat="1">
      <c r="BP195579" s="90"/>
    </row>
    <row r="195580" spans="68:68" customFormat="1">
      <c r="BP195580" s="90"/>
    </row>
    <row r="195581" spans="68:68" customFormat="1">
      <c r="BP195581" s="90"/>
    </row>
    <row r="195582" spans="68:68" customFormat="1">
      <c r="BP195582" s="90"/>
    </row>
    <row r="195583" spans="68:68" customFormat="1">
      <c r="BP195583" s="90"/>
    </row>
    <row r="195584" spans="68:68" customFormat="1">
      <c r="BP195584" s="90"/>
    </row>
    <row r="195585" spans="68:68" customFormat="1">
      <c r="BP195585" s="90"/>
    </row>
    <row r="195586" spans="68:68" customFormat="1">
      <c r="BP195586" s="90"/>
    </row>
    <row r="195587" spans="68:68" customFormat="1">
      <c r="BP195587" s="90"/>
    </row>
    <row r="195588" spans="68:68" customFormat="1">
      <c r="BP195588" s="90"/>
    </row>
    <row r="195589" spans="68:68" customFormat="1">
      <c r="BP195589" s="90"/>
    </row>
    <row r="195590" spans="68:68" customFormat="1">
      <c r="BP195590" s="90"/>
    </row>
    <row r="195591" spans="68:68" customFormat="1">
      <c r="BP195591" s="90"/>
    </row>
    <row r="195592" spans="68:68" customFormat="1">
      <c r="BP195592" s="90"/>
    </row>
    <row r="195593" spans="68:68" customFormat="1">
      <c r="BP195593" s="90"/>
    </row>
    <row r="195594" spans="68:68" customFormat="1">
      <c r="BP195594" s="90"/>
    </row>
    <row r="195595" spans="68:68" customFormat="1">
      <c r="BP195595" s="90"/>
    </row>
    <row r="195596" spans="68:68" customFormat="1">
      <c r="BP195596" s="90"/>
    </row>
    <row r="195597" spans="68:68" customFormat="1">
      <c r="BP195597" s="90"/>
    </row>
    <row r="195598" spans="68:68" customFormat="1">
      <c r="BP195598" s="90"/>
    </row>
    <row r="195599" spans="68:68" customFormat="1">
      <c r="BP195599" s="90"/>
    </row>
    <row r="195600" spans="68:68" customFormat="1">
      <c r="BP195600" s="90"/>
    </row>
    <row r="195601" spans="68:68" customFormat="1">
      <c r="BP195601" s="90"/>
    </row>
    <row r="195602" spans="68:68" customFormat="1">
      <c r="BP195602" s="90"/>
    </row>
    <row r="195603" spans="68:68" customFormat="1">
      <c r="BP195603" s="90"/>
    </row>
    <row r="195604" spans="68:68" customFormat="1">
      <c r="BP195604" s="90"/>
    </row>
    <row r="195605" spans="68:68" customFormat="1">
      <c r="BP195605" s="90"/>
    </row>
    <row r="195606" spans="68:68" customFormat="1">
      <c r="BP195606" s="90"/>
    </row>
    <row r="195607" spans="68:68" customFormat="1">
      <c r="BP195607" s="90"/>
    </row>
    <row r="195608" spans="68:68" customFormat="1">
      <c r="BP195608" s="90"/>
    </row>
    <row r="195609" spans="68:68" customFormat="1">
      <c r="BP195609" s="90"/>
    </row>
    <row r="195610" spans="68:68" customFormat="1">
      <c r="BP195610" s="90"/>
    </row>
    <row r="195611" spans="68:68" customFormat="1">
      <c r="BP195611" s="90"/>
    </row>
    <row r="195612" spans="68:68" customFormat="1">
      <c r="BP195612" s="90"/>
    </row>
    <row r="195613" spans="68:68" customFormat="1">
      <c r="BP195613" s="90"/>
    </row>
    <row r="195614" spans="68:68" customFormat="1">
      <c r="BP195614" s="90"/>
    </row>
    <row r="195615" spans="68:68" customFormat="1">
      <c r="BP195615" s="90"/>
    </row>
    <row r="195616" spans="68:68" customFormat="1">
      <c r="BP195616" s="90"/>
    </row>
    <row r="195617" spans="68:68" customFormat="1">
      <c r="BP195617" s="90"/>
    </row>
    <row r="195618" spans="68:68" customFormat="1">
      <c r="BP195618" s="90"/>
    </row>
    <row r="195619" spans="68:68" customFormat="1">
      <c r="BP195619" s="90"/>
    </row>
    <row r="195620" spans="68:68" customFormat="1">
      <c r="BP195620" s="90"/>
    </row>
    <row r="195621" spans="68:68" customFormat="1">
      <c r="BP195621" s="90"/>
    </row>
    <row r="195622" spans="68:68" customFormat="1">
      <c r="BP195622" s="90"/>
    </row>
    <row r="195623" spans="68:68" customFormat="1">
      <c r="BP195623" s="90"/>
    </row>
    <row r="195624" spans="68:68" customFormat="1">
      <c r="BP195624" s="90"/>
    </row>
    <row r="195625" spans="68:68" customFormat="1">
      <c r="BP195625" s="90"/>
    </row>
    <row r="195626" spans="68:68" customFormat="1">
      <c r="BP195626" s="90"/>
    </row>
    <row r="195627" spans="68:68" customFormat="1">
      <c r="BP195627" s="90"/>
    </row>
    <row r="195628" spans="68:68" customFormat="1">
      <c r="BP195628" s="90"/>
    </row>
    <row r="195629" spans="68:68" customFormat="1">
      <c r="BP195629" s="90"/>
    </row>
    <row r="195630" spans="68:68" customFormat="1">
      <c r="BP195630" s="90"/>
    </row>
    <row r="195631" spans="68:68" customFormat="1">
      <c r="BP195631" s="90"/>
    </row>
    <row r="195632" spans="68:68" customFormat="1">
      <c r="BP195632" s="90"/>
    </row>
    <row r="195633" spans="68:68" customFormat="1">
      <c r="BP195633" s="90"/>
    </row>
    <row r="195634" spans="68:68" customFormat="1">
      <c r="BP195634" s="90"/>
    </row>
    <row r="195635" spans="68:68" customFormat="1">
      <c r="BP195635" s="90"/>
    </row>
    <row r="195636" spans="68:68" customFormat="1">
      <c r="BP195636" s="90"/>
    </row>
    <row r="195637" spans="68:68" customFormat="1">
      <c r="BP195637" s="90"/>
    </row>
    <row r="195638" spans="68:68" customFormat="1">
      <c r="BP195638" s="90"/>
    </row>
    <row r="195639" spans="68:68" customFormat="1">
      <c r="BP195639" s="90"/>
    </row>
    <row r="195640" spans="68:68" customFormat="1">
      <c r="BP195640" s="90"/>
    </row>
    <row r="195641" spans="68:68" customFormat="1">
      <c r="BP195641" s="90"/>
    </row>
    <row r="195642" spans="68:68" customFormat="1">
      <c r="BP195642" s="90"/>
    </row>
    <row r="195643" spans="68:68" customFormat="1">
      <c r="BP195643" s="90"/>
    </row>
    <row r="195644" spans="68:68" customFormat="1">
      <c r="BP195644" s="90"/>
    </row>
    <row r="195645" spans="68:68" customFormat="1">
      <c r="BP195645" s="90"/>
    </row>
    <row r="195646" spans="68:68" customFormat="1">
      <c r="BP195646" s="90"/>
    </row>
    <row r="195647" spans="68:68" customFormat="1">
      <c r="BP195647" s="90"/>
    </row>
    <row r="195648" spans="68:68" customFormat="1">
      <c r="BP195648" s="90"/>
    </row>
    <row r="195649" spans="68:68" customFormat="1">
      <c r="BP195649" s="90"/>
    </row>
    <row r="195650" spans="68:68" customFormat="1">
      <c r="BP195650" s="90"/>
    </row>
    <row r="195651" spans="68:68" customFormat="1">
      <c r="BP195651" s="90"/>
    </row>
    <row r="195652" spans="68:68" customFormat="1">
      <c r="BP195652" s="90"/>
    </row>
    <row r="195653" spans="68:68" customFormat="1">
      <c r="BP195653" s="90"/>
    </row>
    <row r="195654" spans="68:68" customFormat="1">
      <c r="BP195654" s="90"/>
    </row>
    <row r="195655" spans="68:68" customFormat="1">
      <c r="BP195655" s="90"/>
    </row>
    <row r="195656" spans="68:68" customFormat="1">
      <c r="BP195656" s="90"/>
    </row>
    <row r="195657" spans="68:68" customFormat="1">
      <c r="BP195657" s="90"/>
    </row>
    <row r="195658" spans="68:68" customFormat="1">
      <c r="BP195658" s="90"/>
    </row>
    <row r="195659" spans="68:68" customFormat="1">
      <c r="BP195659" s="90"/>
    </row>
    <row r="195660" spans="68:68" customFormat="1">
      <c r="BP195660" s="90"/>
    </row>
    <row r="195661" spans="68:68" customFormat="1">
      <c r="BP195661" s="90"/>
    </row>
    <row r="195662" spans="68:68" customFormat="1">
      <c r="BP195662" s="90"/>
    </row>
    <row r="195663" spans="68:68" customFormat="1">
      <c r="BP195663" s="90"/>
    </row>
    <row r="195664" spans="68:68" customFormat="1">
      <c r="BP195664" s="90"/>
    </row>
    <row r="195665" spans="68:68" customFormat="1">
      <c r="BP195665" s="90"/>
    </row>
    <row r="195666" spans="68:68" customFormat="1">
      <c r="BP195666" s="90"/>
    </row>
    <row r="195667" spans="68:68" customFormat="1">
      <c r="BP195667" s="90"/>
    </row>
    <row r="195668" spans="68:68" customFormat="1">
      <c r="BP195668" s="90"/>
    </row>
    <row r="195669" spans="68:68" customFormat="1">
      <c r="BP195669" s="90"/>
    </row>
    <row r="195670" spans="68:68" customFormat="1">
      <c r="BP195670" s="90"/>
    </row>
    <row r="195671" spans="68:68" customFormat="1">
      <c r="BP195671" s="90"/>
    </row>
    <row r="195672" spans="68:68" customFormat="1">
      <c r="BP195672" s="90"/>
    </row>
    <row r="195673" spans="68:68" customFormat="1">
      <c r="BP195673" s="90"/>
    </row>
    <row r="195674" spans="68:68" customFormat="1">
      <c r="BP195674" s="90"/>
    </row>
    <row r="195675" spans="68:68" customFormat="1">
      <c r="BP195675" s="90"/>
    </row>
    <row r="195676" spans="68:68" customFormat="1">
      <c r="BP195676" s="90"/>
    </row>
    <row r="195677" spans="68:68" customFormat="1">
      <c r="BP195677" s="90"/>
    </row>
    <row r="195678" spans="68:68" customFormat="1">
      <c r="BP195678" s="90"/>
    </row>
    <row r="195679" spans="68:68" customFormat="1">
      <c r="BP195679" s="90"/>
    </row>
    <row r="195680" spans="68:68" customFormat="1">
      <c r="BP195680" s="90"/>
    </row>
    <row r="195681" spans="68:68" customFormat="1">
      <c r="BP195681" s="90"/>
    </row>
    <row r="195682" spans="68:68" customFormat="1">
      <c r="BP195682" s="90"/>
    </row>
    <row r="195683" spans="68:68" customFormat="1">
      <c r="BP195683" s="90"/>
    </row>
    <row r="195684" spans="68:68" customFormat="1">
      <c r="BP195684" s="90"/>
    </row>
    <row r="195685" spans="68:68" customFormat="1">
      <c r="BP195685" s="90"/>
    </row>
    <row r="195686" spans="68:68" customFormat="1">
      <c r="BP195686" s="90"/>
    </row>
    <row r="195687" spans="68:68" customFormat="1">
      <c r="BP195687" s="90"/>
    </row>
    <row r="195688" spans="68:68" customFormat="1">
      <c r="BP195688" s="90"/>
    </row>
    <row r="195689" spans="68:68" customFormat="1">
      <c r="BP195689" s="90"/>
    </row>
    <row r="195690" spans="68:68" customFormat="1">
      <c r="BP195690" s="90"/>
    </row>
    <row r="195691" spans="68:68" customFormat="1">
      <c r="BP195691" s="90"/>
    </row>
    <row r="195692" spans="68:68" customFormat="1">
      <c r="BP195692" s="90"/>
    </row>
    <row r="195693" spans="68:68" customFormat="1">
      <c r="BP195693" s="90"/>
    </row>
    <row r="195694" spans="68:68" customFormat="1">
      <c r="BP195694" s="90"/>
    </row>
    <row r="195695" spans="68:68" customFormat="1">
      <c r="BP195695" s="90"/>
    </row>
    <row r="195696" spans="68:68" customFormat="1">
      <c r="BP195696" s="90"/>
    </row>
    <row r="195697" spans="68:68" customFormat="1">
      <c r="BP195697" s="90"/>
    </row>
    <row r="195698" spans="68:68" customFormat="1">
      <c r="BP195698" s="90"/>
    </row>
    <row r="195699" spans="68:68" customFormat="1">
      <c r="BP195699" s="90"/>
    </row>
    <row r="195700" spans="68:68" customFormat="1">
      <c r="BP195700" s="90"/>
    </row>
    <row r="195701" spans="68:68" customFormat="1">
      <c r="BP195701" s="90"/>
    </row>
    <row r="195702" spans="68:68" customFormat="1">
      <c r="BP195702" s="90"/>
    </row>
    <row r="195703" spans="68:68" customFormat="1">
      <c r="BP195703" s="90"/>
    </row>
    <row r="195704" spans="68:68" customFormat="1">
      <c r="BP195704" s="90"/>
    </row>
    <row r="195705" spans="68:68" customFormat="1">
      <c r="BP195705" s="90"/>
    </row>
    <row r="195706" spans="68:68" customFormat="1">
      <c r="BP195706" s="90"/>
    </row>
    <row r="195707" spans="68:68" customFormat="1">
      <c r="BP195707" s="90"/>
    </row>
    <row r="195708" spans="68:68" customFormat="1">
      <c r="BP195708" s="90"/>
    </row>
    <row r="195709" spans="68:68" customFormat="1">
      <c r="BP195709" s="90"/>
    </row>
    <row r="195710" spans="68:68" customFormat="1">
      <c r="BP195710" s="90"/>
    </row>
    <row r="195711" spans="68:68" customFormat="1">
      <c r="BP195711" s="90"/>
    </row>
    <row r="195712" spans="68:68" customFormat="1">
      <c r="BP195712" s="90"/>
    </row>
    <row r="195713" spans="68:68" customFormat="1">
      <c r="BP195713" s="90"/>
    </row>
    <row r="195714" spans="68:68" customFormat="1">
      <c r="BP195714" s="90"/>
    </row>
    <row r="195715" spans="68:68" customFormat="1">
      <c r="BP195715" s="90"/>
    </row>
    <row r="195716" spans="68:68" customFormat="1">
      <c r="BP195716" s="90"/>
    </row>
    <row r="195717" spans="68:68" customFormat="1">
      <c r="BP195717" s="90"/>
    </row>
    <row r="195718" spans="68:68" customFormat="1">
      <c r="BP195718" s="90"/>
    </row>
    <row r="195719" spans="68:68" customFormat="1">
      <c r="BP195719" s="90"/>
    </row>
    <row r="195720" spans="68:68" customFormat="1">
      <c r="BP195720" s="90"/>
    </row>
    <row r="195721" spans="68:68" customFormat="1">
      <c r="BP195721" s="90"/>
    </row>
    <row r="195722" spans="68:68" customFormat="1">
      <c r="BP195722" s="90"/>
    </row>
    <row r="195723" spans="68:68" customFormat="1">
      <c r="BP195723" s="90"/>
    </row>
    <row r="195724" spans="68:68" customFormat="1">
      <c r="BP195724" s="90"/>
    </row>
    <row r="195725" spans="68:68" customFormat="1">
      <c r="BP195725" s="90"/>
    </row>
    <row r="195726" spans="68:68" customFormat="1">
      <c r="BP195726" s="90"/>
    </row>
    <row r="195727" spans="68:68" customFormat="1">
      <c r="BP195727" s="90"/>
    </row>
    <row r="195728" spans="68:68" customFormat="1">
      <c r="BP195728" s="90"/>
    </row>
    <row r="195729" spans="68:68" customFormat="1">
      <c r="BP195729" s="90"/>
    </row>
    <row r="195730" spans="68:68" customFormat="1">
      <c r="BP195730" s="90"/>
    </row>
    <row r="195731" spans="68:68" customFormat="1">
      <c r="BP195731" s="90"/>
    </row>
    <row r="195732" spans="68:68" customFormat="1">
      <c r="BP195732" s="90"/>
    </row>
    <row r="195733" spans="68:68" customFormat="1">
      <c r="BP195733" s="90"/>
    </row>
    <row r="195734" spans="68:68" customFormat="1">
      <c r="BP195734" s="90"/>
    </row>
    <row r="195735" spans="68:68" customFormat="1">
      <c r="BP195735" s="90"/>
    </row>
    <row r="195736" spans="68:68" customFormat="1">
      <c r="BP195736" s="90"/>
    </row>
    <row r="195737" spans="68:68" customFormat="1">
      <c r="BP195737" s="90"/>
    </row>
    <row r="195738" spans="68:68" customFormat="1">
      <c r="BP195738" s="90"/>
    </row>
    <row r="195739" spans="68:68" customFormat="1">
      <c r="BP195739" s="90"/>
    </row>
    <row r="195740" spans="68:68" customFormat="1">
      <c r="BP195740" s="90"/>
    </row>
    <row r="195741" spans="68:68" customFormat="1">
      <c r="BP195741" s="90"/>
    </row>
    <row r="195742" spans="68:68" customFormat="1">
      <c r="BP195742" s="90"/>
    </row>
    <row r="195743" spans="68:68" customFormat="1">
      <c r="BP195743" s="90"/>
    </row>
    <row r="195744" spans="68:68" customFormat="1">
      <c r="BP195744" s="90"/>
    </row>
    <row r="195745" spans="68:68" customFormat="1">
      <c r="BP195745" s="90"/>
    </row>
    <row r="195746" spans="68:68" customFormat="1">
      <c r="BP195746" s="90"/>
    </row>
    <row r="195747" spans="68:68" customFormat="1">
      <c r="BP195747" s="90"/>
    </row>
    <row r="195748" spans="68:68" customFormat="1">
      <c r="BP195748" s="90"/>
    </row>
    <row r="195749" spans="68:68" customFormat="1">
      <c r="BP195749" s="90"/>
    </row>
    <row r="195750" spans="68:68" customFormat="1">
      <c r="BP195750" s="90"/>
    </row>
    <row r="195751" spans="68:68" customFormat="1">
      <c r="BP195751" s="90"/>
    </row>
    <row r="195752" spans="68:68" customFormat="1">
      <c r="BP195752" s="90"/>
    </row>
    <row r="195753" spans="68:68" customFormat="1">
      <c r="BP195753" s="90"/>
    </row>
    <row r="195754" spans="68:68" customFormat="1">
      <c r="BP195754" s="90"/>
    </row>
    <row r="195755" spans="68:68" customFormat="1">
      <c r="BP195755" s="90"/>
    </row>
    <row r="195756" spans="68:68" customFormat="1">
      <c r="BP195756" s="90"/>
    </row>
    <row r="195757" spans="68:68" customFormat="1">
      <c r="BP195757" s="90"/>
    </row>
    <row r="195758" spans="68:68" customFormat="1">
      <c r="BP195758" s="90"/>
    </row>
    <row r="195759" spans="68:68" customFormat="1">
      <c r="BP195759" s="90"/>
    </row>
    <row r="195760" spans="68:68" customFormat="1">
      <c r="BP195760" s="90"/>
    </row>
    <row r="195761" spans="68:68" customFormat="1">
      <c r="BP195761" s="90"/>
    </row>
    <row r="195762" spans="68:68" customFormat="1">
      <c r="BP195762" s="90"/>
    </row>
    <row r="195763" spans="68:68" customFormat="1">
      <c r="BP195763" s="90"/>
    </row>
    <row r="195764" spans="68:68" customFormat="1">
      <c r="BP195764" s="90"/>
    </row>
    <row r="195765" spans="68:68" customFormat="1">
      <c r="BP195765" s="90"/>
    </row>
    <row r="195766" spans="68:68" customFormat="1">
      <c r="BP195766" s="90"/>
    </row>
    <row r="195767" spans="68:68" customFormat="1">
      <c r="BP195767" s="90"/>
    </row>
    <row r="195768" spans="68:68" customFormat="1">
      <c r="BP195768" s="90"/>
    </row>
    <row r="195769" spans="68:68" customFormat="1">
      <c r="BP195769" s="90"/>
    </row>
    <row r="195770" spans="68:68" customFormat="1">
      <c r="BP195770" s="90"/>
    </row>
    <row r="195771" spans="68:68" customFormat="1">
      <c r="BP195771" s="90"/>
    </row>
    <row r="195772" spans="68:68" customFormat="1">
      <c r="BP195772" s="90"/>
    </row>
    <row r="195773" spans="68:68" customFormat="1">
      <c r="BP195773" s="90"/>
    </row>
    <row r="195774" spans="68:68" customFormat="1">
      <c r="BP195774" s="90"/>
    </row>
    <row r="195775" spans="68:68" customFormat="1">
      <c r="BP195775" s="90"/>
    </row>
    <row r="195776" spans="68:68" customFormat="1">
      <c r="BP195776" s="90"/>
    </row>
    <row r="195777" spans="68:68" customFormat="1">
      <c r="BP195777" s="90"/>
    </row>
    <row r="195778" spans="68:68" customFormat="1">
      <c r="BP195778" s="90"/>
    </row>
    <row r="195779" spans="68:68" customFormat="1">
      <c r="BP195779" s="90"/>
    </row>
    <row r="195780" spans="68:68" customFormat="1">
      <c r="BP195780" s="90"/>
    </row>
    <row r="195781" spans="68:68" customFormat="1">
      <c r="BP195781" s="90"/>
    </row>
    <row r="195782" spans="68:68" customFormat="1">
      <c r="BP195782" s="90"/>
    </row>
    <row r="195783" spans="68:68" customFormat="1">
      <c r="BP195783" s="90"/>
    </row>
    <row r="195784" spans="68:68" customFormat="1">
      <c r="BP195784" s="90"/>
    </row>
    <row r="195785" spans="68:68" customFormat="1">
      <c r="BP195785" s="90"/>
    </row>
    <row r="195786" spans="68:68" customFormat="1">
      <c r="BP195786" s="90"/>
    </row>
    <row r="195787" spans="68:68" customFormat="1">
      <c r="BP195787" s="90"/>
    </row>
    <row r="195788" spans="68:68" customFormat="1">
      <c r="BP195788" s="90"/>
    </row>
    <row r="195789" spans="68:68" customFormat="1">
      <c r="BP195789" s="90"/>
    </row>
    <row r="195790" spans="68:68" customFormat="1">
      <c r="BP195790" s="90"/>
    </row>
    <row r="195791" spans="68:68" customFormat="1">
      <c r="BP195791" s="90"/>
    </row>
    <row r="195792" spans="68:68" customFormat="1">
      <c r="BP195792" s="90"/>
    </row>
    <row r="195793" spans="68:68" customFormat="1">
      <c r="BP195793" s="90"/>
    </row>
    <row r="195794" spans="68:68" customFormat="1">
      <c r="BP195794" s="90"/>
    </row>
    <row r="195795" spans="68:68" customFormat="1">
      <c r="BP195795" s="90"/>
    </row>
    <row r="195796" spans="68:68" customFormat="1">
      <c r="BP195796" s="90"/>
    </row>
    <row r="195797" spans="68:68" customFormat="1">
      <c r="BP195797" s="90"/>
    </row>
    <row r="195798" spans="68:68" customFormat="1">
      <c r="BP195798" s="90"/>
    </row>
    <row r="195799" spans="68:68" customFormat="1">
      <c r="BP195799" s="90"/>
    </row>
    <row r="195800" spans="68:68" customFormat="1">
      <c r="BP195800" s="90"/>
    </row>
    <row r="195801" spans="68:68" customFormat="1">
      <c r="BP195801" s="90"/>
    </row>
    <row r="195802" spans="68:68" customFormat="1">
      <c r="BP195802" s="90"/>
    </row>
    <row r="195803" spans="68:68" customFormat="1">
      <c r="BP195803" s="90"/>
    </row>
    <row r="195804" spans="68:68" customFormat="1">
      <c r="BP195804" s="90"/>
    </row>
    <row r="195805" spans="68:68" customFormat="1">
      <c r="BP195805" s="90"/>
    </row>
    <row r="195806" spans="68:68" customFormat="1">
      <c r="BP195806" s="90"/>
    </row>
    <row r="195807" spans="68:68" customFormat="1">
      <c r="BP195807" s="90"/>
    </row>
    <row r="195808" spans="68:68" customFormat="1">
      <c r="BP195808" s="90"/>
    </row>
    <row r="195809" spans="68:68" customFormat="1">
      <c r="BP195809" s="90"/>
    </row>
    <row r="195810" spans="68:68" customFormat="1">
      <c r="BP195810" s="90"/>
    </row>
    <row r="195811" spans="68:68" customFormat="1">
      <c r="BP195811" s="90"/>
    </row>
    <row r="195812" spans="68:68" customFormat="1">
      <c r="BP195812" s="90"/>
    </row>
    <row r="195813" spans="68:68" customFormat="1">
      <c r="BP195813" s="90"/>
    </row>
    <row r="195814" spans="68:68" customFormat="1">
      <c r="BP195814" s="90"/>
    </row>
    <row r="195815" spans="68:68" customFormat="1">
      <c r="BP195815" s="90"/>
    </row>
    <row r="195816" spans="68:68" customFormat="1">
      <c r="BP195816" s="90"/>
    </row>
    <row r="195817" spans="68:68" customFormat="1">
      <c r="BP195817" s="90"/>
    </row>
    <row r="195818" spans="68:68" customFormat="1">
      <c r="BP195818" s="90"/>
    </row>
    <row r="195819" spans="68:68" customFormat="1">
      <c r="BP195819" s="90"/>
    </row>
    <row r="195820" spans="68:68" customFormat="1">
      <c r="BP195820" s="90"/>
    </row>
    <row r="195821" spans="68:68" customFormat="1">
      <c r="BP195821" s="90"/>
    </row>
    <row r="195822" spans="68:68" customFormat="1">
      <c r="BP195822" s="90"/>
    </row>
    <row r="195823" spans="68:68" customFormat="1">
      <c r="BP195823" s="90"/>
    </row>
    <row r="195824" spans="68:68" customFormat="1">
      <c r="BP195824" s="90"/>
    </row>
    <row r="195825" spans="68:68" customFormat="1">
      <c r="BP195825" s="90"/>
    </row>
    <row r="195826" spans="68:68" customFormat="1">
      <c r="BP195826" s="90"/>
    </row>
    <row r="195827" spans="68:68" customFormat="1">
      <c r="BP195827" s="90"/>
    </row>
    <row r="195828" spans="68:68" customFormat="1">
      <c r="BP195828" s="90"/>
    </row>
    <row r="195829" spans="68:68" customFormat="1">
      <c r="BP195829" s="90"/>
    </row>
    <row r="195830" spans="68:68" customFormat="1">
      <c r="BP195830" s="90"/>
    </row>
    <row r="195831" spans="68:68" customFormat="1">
      <c r="BP195831" s="90"/>
    </row>
    <row r="195832" spans="68:68" customFormat="1">
      <c r="BP195832" s="90"/>
    </row>
    <row r="195833" spans="68:68" customFormat="1">
      <c r="BP195833" s="90"/>
    </row>
    <row r="195834" spans="68:68" customFormat="1">
      <c r="BP195834" s="90"/>
    </row>
    <row r="195835" spans="68:68" customFormat="1">
      <c r="BP195835" s="90"/>
    </row>
    <row r="195836" spans="68:68" customFormat="1">
      <c r="BP195836" s="90"/>
    </row>
    <row r="195837" spans="68:68" customFormat="1">
      <c r="BP195837" s="90"/>
    </row>
    <row r="195838" spans="68:68" customFormat="1">
      <c r="BP195838" s="90"/>
    </row>
    <row r="195839" spans="68:68" customFormat="1">
      <c r="BP195839" s="90"/>
    </row>
    <row r="195840" spans="68:68" customFormat="1">
      <c r="BP195840" s="90"/>
    </row>
    <row r="195841" spans="68:68" customFormat="1">
      <c r="BP195841" s="90"/>
    </row>
    <row r="195842" spans="68:68" customFormat="1">
      <c r="BP195842" s="90"/>
    </row>
    <row r="195843" spans="68:68" customFormat="1">
      <c r="BP195843" s="90"/>
    </row>
    <row r="195844" spans="68:68" customFormat="1">
      <c r="BP195844" s="90"/>
    </row>
    <row r="195845" spans="68:68" customFormat="1">
      <c r="BP195845" s="90"/>
    </row>
    <row r="195846" spans="68:68" customFormat="1">
      <c r="BP195846" s="90"/>
    </row>
    <row r="195847" spans="68:68" customFormat="1">
      <c r="BP195847" s="90"/>
    </row>
    <row r="195848" spans="68:68" customFormat="1">
      <c r="BP195848" s="90"/>
    </row>
    <row r="195849" spans="68:68" customFormat="1">
      <c r="BP195849" s="90"/>
    </row>
    <row r="195850" spans="68:68" customFormat="1">
      <c r="BP195850" s="90"/>
    </row>
    <row r="195851" spans="68:68" customFormat="1">
      <c r="BP195851" s="90"/>
    </row>
    <row r="195852" spans="68:68" customFormat="1">
      <c r="BP195852" s="90"/>
    </row>
    <row r="195853" spans="68:68" customFormat="1">
      <c r="BP195853" s="90"/>
    </row>
    <row r="195854" spans="68:68" customFormat="1">
      <c r="BP195854" s="90"/>
    </row>
    <row r="195855" spans="68:68" customFormat="1">
      <c r="BP195855" s="90"/>
    </row>
    <row r="195856" spans="68:68" customFormat="1">
      <c r="BP195856" s="90"/>
    </row>
    <row r="195857" spans="68:68" customFormat="1">
      <c r="BP195857" s="90"/>
    </row>
    <row r="195858" spans="68:68" customFormat="1">
      <c r="BP195858" s="90"/>
    </row>
    <row r="195859" spans="68:68" customFormat="1">
      <c r="BP195859" s="90"/>
    </row>
    <row r="195860" spans="68:68" customFormat="1">
      <c r="BP195860" s="90"/>
    </row>
    <row r="195861" spans="68:68" customFormat="1">
      <c r="BP195861" s="90"/>
    </row>
    <row r="195862" spans="68:68" customFormat="1">
      <c r="BP195862" s="90"/>
    </row>
    <row r="195863" spans="68:68" customFormat="1">
      <c r="BP195863" s="90"/>
    </row>
    <row r="195864" spans="68:68" customFormat="1">
      <c r="BP195864" s="90"/>
    </row>
    <row r="195865" spans="68:68" customFormat="1">
      <c r="BP195865" s="90"/>
    </row>
    <row r="195866" spans="68:68" customFormat="1">
      <c r="BP195866" s="90"/>
    </row>
    <row r="195867" spans="68:68" customFormat="1">
      <c r="BP195867" s="90"/>
    </row>
    <row r="195868" spans="68:68" customFormat="1">
      <c r="BP195868" s="90"/>
    </row>
    <row r="195869" spans="68:68" customFormat="1">
      <c r="BP195869" s="90"/>
    </row>
    <row r="195870" spans="68:68" customFormat="1">
      <c r="BP195870" s="90"/>
    </row>
    <row r="195871" spans="68:68" customFormat="1">
      <c r="BP195871" s="90"/>
    </row>
    <row r="195872" spans="68:68" customFormat="1">
      <c r="BP195872" s="90"/>
    </row>
    <row r="195873" spans="68:68" customFormat="1">
      <c r="BP195873" s="90"/>
    </row>
    <row r="195874" spans="68:68" customFormat="1">
      <c r="BP195874" s="90"/>
    </row>
    <row r="195875" spans="68:68" customFormat="1">
      <c r="BP195875" s="90"/>
    </row>
    <row r="195876" spans="68:68" customFormat="1">
      <c r="BP195876" s="90"/>
    </row>
    <row r="195877" spans="68:68" customFormat="1">
      <c r="BP195877" s="90"/>
    </row>
    <row r="195878" spans="68:68" customFormat="1">
      <c r="BP195878" s="90"/>
    </row>
    <row r="195879" spans="68:68" customFormat="1">
      <c r="BP195879" s="90"/>
    </row>
    <row r="195880" spans="68:68" customFormat="1">
      <c r="BP195880" s="90"/>
    </row>
    <row r="195881" spans="68:68" customFormat="1">
      <c r="BP195881" s="90"/>
    </row>
    <row r="195882" spans="68:68" customFormat="1">
      <c r="BP195882" s="90"/>
    </row>
    <row r="195883" spans="68:68" customFormat="1">
      <c r="BP195883" s="90"/>
    </row>
    <row r="195884" spans="68:68" customFormat="1">
      <c r="BP195884" s="90"/>
    </row>
    <row r="195885" spans="68:68" customFormat="1">
      <c r="BP195885" s="90"/>
    </row>
    <row r="195886" spans="68:68" customFormat="1">
      <c r="BP195886" s="90"/>
    </row>
    <row r="195887" spans="68:68" customFormat="1">
      <c r="BP195887" s="90"/>
    </row>
    <row r="195888" spans="68:68" customFormat="1">
      <c r="BP195888" s="90"/>
    </row>
    <row r="195889" spans="68:68" customFormat="1">
      <c r="BP195889" s="90"/>
    </row>
    <row r="195890" spans="68:68" customFormat="1">
      <c r="BP195890" s="90"/>
    </row>
    <row r="195891" spans="68:68" customFormat="1">
      <c r="BP195891" s="90"/>
    </row>
    <row r="195892" spans="68:68" customFormat="1">
      <c r="BP195892" s="90"/>
    </row>
    <row r="195893" spans="68:68" customFormat="1">
      <c r="BP195893" s="90"/>
    </row>
    <row r="195894" spans="68:68" customFormat="1">
      <c r="BP195894" s="90"/>
    </row>
    <row r="195895" spans="68:68" customFormat="1">
      <c r="BP195895" s="90"/>
    </row>
    <row r="195896" spans="68:68" customFormat="1">
      <c r="BP195896" s="90"/>
    </row>
    <row r="195897" spans="68:68" customFormat="1">
      <c r="BP195897" s="90"/>
    </row>
    <row r="195898" spans="68:68" customFormat="1">
      <c r="BP195898" s="90"/>
    </row>
    <row r="195899" spans="68:68" customFormat="1">
      <c r="BP195899" s="90"/>
    </row>
    <row r="195900" spans="68:68" customFormat="1">
      <c r="BP195900" s="90"/>
    </row>
    <row r="195901" spans="68:68" customFormat="1">
      <c r="BP195901" s="90"/>
    </row>
    <row r="195902" spans="68:68" customFormat="1">
      <c r="BP195902" s="90"/>
    </row>
    <row r="195903" spans="68:68" customFormat="1">
      <c r="BP195903" s="90"/>
    </row>
    <row r="195904" spans="68:68" customFormat="1">
      <c r="BP195904" s="90"/>
    </row>
    <row r="195905" spans="68:68" customFormat="1">
      <c r="BP195905" s="90"/>
    </row>
    <row r="195906" spans="68:68" customFormat="1">
      <c r="BP195906" s="90"/>
    </row>
    <row r="195907" spans="68:68" customFormat="1">
      <c r="BP195907" s="90"/>
    </row>
    <row r="195908" spans="68:68" customFormat="1">
      <c r="BP195908" s="90"/>
    </row>
    <row r="195909" spans="68:68" customFormat="1">
      <c r="BP195909" s="90"/>
    </row>
    <row r="195910" spans="68:68" customFormat="1">
      <c r="BP195910" s="90"/>
    </row>
    <row r="195911" spans="68:68" customFormat="1">
      <c r="BP195911" s="90"/>
    </row>
    <row r="195912" spans="68:68" customFormat="1">
      <c r="BP195912" s="90"/>
    </row>
    <row r="195913" spans="68:68" customFormat="1">
      <c r="BP195913" s="90"/>
    </row>
    <row r="195914" spans="68:68" customFormat="1">
      <c r="BP195914" s="90"/>
    </row>
    <row r="195915" spans="68:68" customFormat="1">
      <c r="BP195915" s="90"/>
    </row>
    <row r="195916" spans="68:68" customFormat="1">
      <c r="BP195916" s="90"/>
    </row>
    <row r="195917" spans="68:68" customFormat="1">
      <c r="BP195917" s="90"/>
    </row>
    <row r="195918" spans="68:68" customFormat="1">
      <c r="BP195918" s="90"/>
    </row>
    <row r="195919" spans="68:68" customFormat="1">
      <c r="BP195919" s="90"/>
    </row>
    <row r="195920" spans="68:68" customFormat="1">
      <c r="BP195920" s="90"/>
    </row>
    <row r="195921" spans="68:68" customFormat="1">
      <c r="BP195921" s="90"/>
    </row>
    <row r="195922" spans="68:68" customFormat="1">
      <c r="BP195922" s="90"/>
    </row>
    <row r="195923" spans="68:68" customFormat="1">
      <c r="BP195923" s="90"/>
    </row>
    <row r="195924" spans="68:68" customFormat="1">
      <c r="BP195924" s="90"/>
    </row>
    <row r="195925" spans="68:68" customFormat="1">
      <c r="BP195925" s="90"/>
    </row>
    <row r="195926" spans="68:68" customFormat="1">
      <c r="BP195926" s="90"/>
    </row>
    <row r="195927" spans="68:68" customFormat="1">
      <c r="BP195927" s="90"/>
    </row>
    <row r="195928" spans="68:68" customFormat="1">
      <c r="BP195928" s="90"/>
    </row>
    <row r="195929" spans="68:68" customFormat="1">
      <c r="BP195929" s="90"/>
    </row>
    <row r="195930" spans="68:68" customFormat="1">
      <c r="BP195930" s="90"/>
    </row>
    <row r="195931" spans="68:68" customFormat="1">
      <c r="BP195931" s="90"/>
    </row>
    <row r="195932" spans="68:68" customFormat="1">
      <c r="BP195932" s="90"/>
    </row>
    <row r="195933" spans="68:68" customFormat="1">
      <c r="BP195933" s="90"/>
    </row>
    <row r="195934" spans="68:68" customFormat="1">
      <c r="BP195934" s="90"/>
    </row>
    <row r="195935" spans="68:68" customFormat="1">
      <c r="BP195935" s="90"/>
    </row>
    <row r="195936" spans="68:68" customFormat="1">
      <c r="BP195936" s="90"/>
    </row>
    <row r="195937" spans="68:68" customFormat="1">
      <c r="BP195937" s="90"/>
    </row>
    <row r="195938" spans="68:68" customFormat="1">
      <c r="BP195938" s="90"/>
    </row>
    <row r="195939" spans="68:68" customFormat="1">
      <c r="BP195939" s="90"/>
    </row>
    <row r="195940" spans="68:68" customFormat="1">
      <c r="BP195940" s="90"/>
    </row>
    <row r="195941" spans="68:68" customFormat="1">
      <c r="BP195941" s="90"/>
    </row>
    <row r="195942" spans="68:68" customFormat="1">
      <c r="BP195942" s="90"/>
    </row>
    <row r="195943" spans="68:68" customFormat="1">
      <c r="BP195943" s="90"/>
    </row>
    <row r="195944" spans="68:68" customFormat="1">
      <c r="BP195944" s="90"/>
    </row>
    <row r="195945" spans="68:68" customFormat="1">
      <c r="BP195945" s="90"/>
    </row>
    <row r="195946" spans="68:68" customFormat="1">
      <c r="BP195946" s="90"/>
    </row>
    <row r="195947" spans="68:68" customFormat="1">
      <c r="BP195947" s="90"/>
    </row>
    <row r="195948" spans="68:68" customFormat="1">
      <c r="BP195948" s="90"/>
    </row>
    <row r="195949" spans="68:68" customFormat="1">
      <c r="BP195949" s="90"/>
    </row>
    <row r="195950" spans="68:68" customFormat="1">
      <c r="BP195950" s="90"/>
    </row>
    <row r="195951" spans="68:68" customFormat="1">
      <c r="BP195951" s="90"/>
    </row>
    <row r="195952" spans="68:68" customFormat="1">
      <c r="BP195952" s="90"/>
    </row>
    <row r="195953" spans="68:68" customFormat="1">
      <c r="BP195953" s="90"/>
    </row>
    <row r="195954" spans="68:68" customFormat="1">
      <c r="BP195954" s="90"/>
    </row>
    <row r="195955" spans="68:68" customFormat="1">
      <c r="BP195955" s="90"/>
    </row>
    <row r="195956" spans="68:68" customFormat="1">
      <c r="BP195956" s="90"/>
    </row>
    <row r="195957" spans="68:68" customFormat="1">
      <c r="BP195957" s="90"/>
    </row>
    <row r="195958" spans="68:68" customFormat="1">
      <c r="BP195958" s="90"/>
    </row>
    <row r="195959" spans="68:68" customFormat="1">
      <c r="BP195959" s="90"/>
    </row>
    <row r="195960" spans="68:68" customFormat="1">
      <c r="BP195960" s="90"/>
    </row>
    <row r="195961" spans="68:68" customFormat="1">
      <c r="BP195961" s="90"/>
    </row>
    <row r="195962" spans="68:68" customFormat="1">
      <c r="BP195962" s="90"/>
    </row>
    <row r="195963" spans="68:68" customFormat="1">
      <c r="BP195963" s="90"/>
    </row>
    <row r="195964" spans="68:68" customFormat="1">
      <c r="BP195964" s="90"/>
    </row>
    <row r="195965" spans="68:68" customFormat="1">
      <c r="BP195965" s="90"/>
    </row>
    <row r="195966" spans="68:68" customFormat="1">
      <c r="BP195966" s="90"/>
    </row>
    <row r="195967" spans="68:68" customFormat="1">
      <c r="BP195967" s="90"/>
    </row>
    <row r="195968" spans="68:68" customFormat="1">
      <c r="BP195968" s="90"/>
    </row>
    <row r="195969" spans="68:68" customFormat="1">
      <c r="BP195969" s="90"/>
    </row>
    <row r="195970" spans="68:68" customFormat="1">
      <c r="BP195970" s="90"/>
    </row>
    <row r="195971" spans="68:68" customFormat="1">
      <c r="BP195971" s="90"/>
    </row>
    <row r="195972" spans="68:68" customFormat="1">
      <c r="BP195972" s="90"/>
    </row>
    <row r="195973" spans="68:68" customFormat="1">
      <c r="BP195973" s="90"/>
    </row>
    <row r="195974" spans="68:68" customFormat="1">
      <c r="BP195974" s="90"/>
    </row>
    <row r="195975" spans="68:68" customFormat="1">
      <c r="BP195975" s="90"/>
    </row>
    <row r="195976" spans="68:68" customFormat="1">
      <c r="BP195976" s="90"/>
    </row>
    <row r="195977" spans="68:68" customFormat="1">
      <c r="BP195977" s="90"/>
    </row>
    <row r="195978" spans="68:68" customFormat="1">
      <c r="BP195978" s="90"/>
    </row>
    <row r="195979" spans="68:68" customFormat="1">
      <c r="BP195979" s="90"/>
    </row>
    <row r="195980" spans="68:68" customFormat="1">
      <c r="BP195980" s="90"/>
    </row>
    <row r="195981" spans="68:68" customFormat="1">
      <c r="BP195981" s="90"/>
    </row>
    <row r="195982" spans="68:68" customFormat="1">
      <c r="BP195982" s="90"/>
    </row>
    <row r="195983" spans="68:68" customFormat="1">
      <c r="BP195983" s="90"/>
    </row>
    <row r="195984" spans="68:68" customFormat="1">
      <c r="BP195984" s="90"/>
    </row>
    <row r="195985" spans="68:68" customFormat="1">
      <c r="BP195985" s="90"/>
    </row>
    <row r="195986" spans="68:68" customFormat="1">
      <c r="BP195986" s="90"/>
    </row>
    <row r="195987" spans="68:68" customFormat="1">
      <c r="BP195987" s="90"/>
    </row>
    <row r="195988" spans="68:68" customFormat="1">
      <c r="BP195988" s="90"/>
    </row>
    <row r="195989" spans="68:68" customFormat="1">
      <c r="BP195989" s="90"/>
    </row>
    <row r="195990" spans="68:68" customFormat="1">
      <c r="BP195990" s="90"/>
    </row>
    <row r="195991" spans="68:68" customFormat="1">
      <c r="BP195991" s="90"/>
    </row>
    <row r="195992" spans="68:68" customFormat="1">
      <c r="BP195992" s="90"/>
    </row>
    <row r="195993" spans="68:68" customFormat="1">
      <c r="BP195993" s="90"/>
    </row>
    <row r="195994" spans="68:68" customFormat="1">
      <c r="BP195994" s="90"/>
    </row>
    <row r="195995" spans="68:68" customFormat="1">
      <c r="BP195995" s="90"/>
    </row>
    <row r="195996" spans="68:68" customFormat="1">
      <c r="BP195996" s="90"/>
    </row>
    <row r="195997" spans="68:68" customFormat="1">
      <c r="BP195997" s="90"/>
    </row>
    <row r="195998" spans="68:68" customFormat="1">
      <c r="BP195998" s="90"/>
    </row>
    <row r="195999" spans="68:68" customFormat="1">
      <c r="BP195999" s="90"/>
    </row>
    <row r="196000" spans="68:68" customFormat="1">
      <c r="BP196000" s="90"/>
    </row>
    <row r="196001" spans="68:68" customFormat="1">
      <c r="BP196001" s="90"/>
    </row>
    <row r="196002" spans="68:68" customFormat="1">
      <c r="BP196002" s="90"/>
    </row>
    <row r="196003" spans="68:68" customFormat="1">
      <c r="BP196003" s="90"/>
    </row>
    <row r="196004" spans="68:68" customFormat="1">
      <c r="BP196004" s="90"/>
    </row>
    <row r="196005" spans="68:68" customFormat="1">
      <c r="BP196005" s="90"/>
    </row>
    <row r="196006" spans="68:68" customFormat="1">
      <c r="BP196006" s="90"/>
    </row>
    <row r="196007" spans="68:68" customFormat="1">
      <c r="BP196007" s="90"/>
    </row>
    <row r="196008" spans="68:68" customFormat="1">
      <c r="BP196008" s="90"/>
    </row>
    <row r="196009" spans="68:68" customFormat="1">
      <c r="BP196009" s="90"/>
    </row>
    <row r="196010" spans="68:68" customFormat="1">
      <c r="BP196010" s="90"/>
    </row>
    <row r="196011" spans="68:68" customFormat="1">
      <c r="BP196011" s="90"/>
    </row>
    <row r="196012" spans="68:68" customFormat="1">
      <c r="BP196012" s="90"/>
    </row>
    <row r="196013" spans="68:68" customFormat="1">
      <c r="BP196013" s="90"/>
    </row>
    <row r="196014" spans="68:68" customFormat="1">
      <c r="BP196014" s="90"/>
    </row>
    <row r="196015" spans="68:68" customFormat="1">
      <c r="BP196015" s="90"/>
    </row>
    <row r="196016" spans="68:68" customFormat="1">
      <c r="BP196016" s="90"/>
    </row>
    <row r="196017" spans="68:68" customFormat="1">
      <c r="BP196017" s="90"/>
    </row>
    <row r="196018" spans="68:68" customFormat="1">
      <c r="BP196018" s="90"/>
    </row>
    <row r="196019" spans="68:68" customFormat="1">
      <c r="BP196019" s="90"/>
    </row>
    <row r="196020" spans="68:68" customFormat="1">
      <c r="BP196020" s="90"/>
    </row>
    <row r="196021" spans="68:68" customFormat="1">
      <c r="BP196021" s="90"/>
    </row>
    <row r="196022" spans="68:68" customFormat="1">
      <c r="BP196022" s="90"/>
    </row>
    <row r="196023" spans="68:68" customFormat="1">
      <c r="BP196023" s="90"/>
    </row>
    <row r="196024" spans="68:68" customFormat="1">
      <c r="BP196024" s="90"/>
    </row>
    <row r="196025" spans="68:68" customFormat="1">
      <c r="BP196025" s="90"/>
    </row>
    <row r="196026" spans="68:68" customFormat="1">
      <c r="BP196026" s="90"/>
    </row>
    <row r="196027" spans="68:68" customFormat="1">
      <c r="BP196027" s="90"/>
    </row>
    <row r="196028" spans="68:68" customFormat="1">
      <c r="BP196028" s="90"/>
    </row>
    <row r="196029" spans="68:68" customFormat="1">
      <c r="BP196029" s="90"/>
    </row>
    <row r="196030" spans="68:68" customFormat="1">
      <c r="BP196030" s="90"/>
    </row>
    <row r="196031" spans="68:68" customFormat="1">
      <c r="BP196031" s="90"/>
    </row>
    <row r="196032" spans="68:68" customFormat="1">
      <c r="BP196032" s="90"/>
    </row>
    <row r="196033" spans="68:68" customFormat="1">
      <c r="BP196033" s="90"/>
    </row>
    <row r="196034" spans="68:68" customFormat="1">
      <c r="BP196034" s="90"/>
    </row>
    <row r="196035" spans="68:68" customFormat="1">
      <c r="BP196035" s="90"/>
    </row>
    <row r="196036" spans="68:68" customFormat="1">
      <c r="BP196036" s="90"/>
    </row>
    <row r="196037" spans="68:68" customFormat="1">
      <c r="BP196037" s="90"/>
    </row>
    <row r="196038" spans="68:68" customFormat="1">
      <c r="BP196038" s="90"/>
    </row>
    <row r="196039" spans="68:68" customFormat="1">
      <c r="BP196039" s="90"/>
    </row>
    <row r="196040" spans="68:68" customFormat="1">
      <c r="BP196040" s="90"/>
    </row>
    <row r="196041" spans="68:68" customFormat="1">
      <c r="BP196041" s="90"/>
    </row>
    <row r="196042" spans="68:68" customFormat="1">
      <c r="BP196042" s="90"/>
    </row>
    <row r="196043" spans="68:68" customFormat="1">
      <c r="BP196043" s="90"/>
    </row>
    <row r="196044" spans="68:68" customFormat="1">
      <c r="BP196044" s="90"/>
    </row>
    <row r="196045" spans="68:68" customFormat="1">
      <c r="BP196045" s="90"/>
    </row>
    <row r="196046" spans="68:68" customFormat="1">
      <c r="BP196046" s="90"/>
    </row>
    <row r="196047" spans="68:68" customFormat="1">
      <c r="BP196047" s="90"/>
    </row>
    <row r="196048" spans="68:68" customFormat="1">
      <c r="BP196048" s="90"/>
    </row>
    <row r="196049" spans="68:68" customFormat="1">
      <c r="BP196049" s="90"/>
    </row>
    <row r="196050" spans="68:68" customFormat="1">
      <c r="BP196050" s="90"/>
    </row>
    <row r="196051" spans="68:68" customFormat="1">
      <c r="BP196051" s="90"/>
    </row>
    <row r="196052" spans="68:68" customFormat="1">
      <c r="BP196052" s="90"/>
    </row>
    <row r="196053" spans="68:68" customFormat="1">
      <c r="BP196053" s="90"/>
    </row>
    <row r="196054" spans="68:68" customFormat="1">
      <c r="BP196054" s="90"/>
    </row>
    <row r="196055" spans="68:68" customFormat="1">
      <c r="BP196055" s="90"/>
    </row>
    <row r="196056" spans="68:68" customFormat="1">
      <c r="BP196056" s="90"/>
    </row>
    <row r="196057" spans="68:68" customFormat="1">
      <c r="BP196057" s="90"/>
    </row>
    <row r="196058" spans="68:68" customFormat="1">
      <c r="BP196058" s="90"/>
    </row>
    <row r="196059" spans="68:68" customFormat="1">
      <c r="BP196059" s="90"/>
    </row>
    <row r="196060" spans="68:68" customFormat="1">
      <c r="BP196060" s="90"/>
    </row>
    <row r="196061" spans="68:68" customFormat="1">
      <c r="BP196061" s="90"/>
    </row>
    <row r="196062" spans="68:68" customFormat="1">
      <c r="BP196062" s="90"/>
    </row>
    <row r="196063" spans="68:68" customFormat="1">
      <c r="BP196063" s="90"/>
    </row>
    <row r="196064" spans="68:68" customFormat="1">
      <c r="BP196064" s="90"/>
    </row>
    <row r="196065" spans="68:68" customFormat="1">
      <c r="BP196065" s="90"/>
    </row>
    <row r="196066" spans="68:68" customFormat="1">
      <c r="BP196066" s="90"/>
    </row>
    <row r="196067" spans="68:68" customFormat="1">
      <c r="BP196067" s="90"/>
    </row>
    <row r="196068" spans="68:68" customFormat="1">
      <c r="BP196068" s="90"/>
    </row>
    <row r="196069" spans="68:68" customFormat="1">
      <c r="BP196069" s="90"/>
    </row>
    <row r="196070" spans="68:68" customFormat="1">
      <c r="BP196070" s="90"/>
    </row>
    <row r="196071" spans="68:68" customFormat="1">
      <c r="BP196071" s="90"/>
    </row>
    <row r="196072" spans="68:68" customFormat="1">
      <c r="BP196072" s="90"/>
    </row>
    <row r="196073" spans="68:68" customFormat="1">
      <c r="BP196073" s="90"/>
    </row>
    <row r="196074" spans="68:68" customFormat="1">
      <c r="BP196074" s="90"/>
    </row>
    <row r="196075" spans="68:68" customFormat="1">
      <c r="BP196075" s="90"/>
    </row>
    <row r="196076" spans="68:68" customFormat="1">
      <c r="BP196076" s="90"/>
    </row>
    <row r="196077" spans="68:68" customFormat="1">
      <c r="BP196077" s="90"/>
    </row>
    <row r="196078" spans="68:68" customFormat="1">
      <c r="BP196078" s="90"/>
    </row>
    <row r="196079" spans="68:68" customFormat="1">
      <c r="BP196079" s="90"/>
    </row>
    <row r="196080" spans="68:68" customFormat="1">
      <c r="BP196080" s="90"/>
    </row>
    <row r="196081" spans="68:68" customFormat="1">
      <c r="BP196081" s="90"/>
    </row>
    <row r="196082" spans="68:68" customFormat="1">
      <c r="BP196082" s="90"/>
    </row>
    <row r="196083" spans="68:68" customFormat="1">
      <c r="BP196083" s="90"/>
    </row>
    <row r="196084" spans="68:68" customFormat="1">
      <c r="BP196084" s="90"/>
    </row>
    <row r="196085" spans="68:68" customFormat="1">
      <c r="BP196085" s="90"/>
    </row>
    <row r="196086" spans="68:68" customFormat="1">
      <c r="BP196086" s="90"/>
    </row>
    <row r="196087" spans="68:68" customFormat="1">
      <c r="BP196087" s="90"/>
    </row>
    <row r="196088" spans="68:68" customFormat="1">
      <c r="BP196088" s="90"/>
    </row>
    <row r="196089" spans="68:68" customFormat="1">
      <c r="BP196089" s="90"/>
    </row>
    <row r="196090" spans="68:68" customFormat="1">
      <c r="BP196090" s="90"/>
    </row>
    <row r="196091" spans="68:68" customFormat="1">
      <c r="BP196091" s="90"/>
    </row>
    <row r="196092" spans="68:68" customFormat="1">
      <c r="BP196092" s="90"/>
    </row>
    <row r="196093" spans="68:68" customFormat="1">
      <c r="BP196093" s="90"/>
    </row>
    <row r="196094" spans="68:68" customFormat="1">
      <c r="BP196094" s="90"/>
    </row>
    <row r="196095" spans="68:68" customFormat="1">
      <c r="BP196095" s="90"/>
    </row>
    <row r="196096" spans="68:68" customFormat="1">
      <c r="BP196096" s="90"/>
    </row>
    <row r="196097" spans="68:68" customFormat="1">
      <c r="BP196097" s="90"/>
    </row>
    <row r="196098" spans="68:68" customFormat="1">
      <c r="BP196098" s="90"/>
    </row>
    <row r="196099" spans="68:68" customFormat="1">
      <c r="BP196099" s="90"/>
    </row>
    <row r="196100" spans="68:68" customFormat="1">
      <c r="BP196100" s="90"/>
    </row>
    <row r="196101" spans="68:68" customFormat="1">
      <c r="BP196101" s="90"/>
    </row>
    <row r="196102" spans="68:68" customFormat="1">
      <c r="BP196102" s="90"/>
    </row>
    <row r="196103" spans="68:68" customFormat="1">
      <c r="BP196103" s="90"/>
    </row>
    <row r="196104" spans="68:68" customFormat="1">
      <c r="BP196104" s="90"/>
    </row>
    <row r="196105" spans="68:68" customFormat="1">
      <c r="BP196105" s="90"/>
    </row>
    <row r="196106" spans="68:68" customFormat="1">
      <c r="BP196106" s="90"/>
    </row>
    <row r="196107" spans="68:68" customFormat="1">
      <c r="BP196107" s="90"/>
    </row>
    <row r="196108" spans="68:68" customFormat="1">
      <c r="BP196108" s="90"/>
    </row>
    <row r="196109" spans="68:68" customFormat="1">
      <c r="BP196109" s="90"/>
    </row>
    <row r="196110" spans="68:68" customFormat="1">
      <c r="BP196110" s="90"/>
    </row>
    <row r="196111" spans="68:68" customFormat="1">
      <c r="BP196111" s="90"/>
    </row>
    <row r="196112" spans="68:68" customFormat="1">
      <c r="BP196112" s="90"/>
    </row>
    <row r="196113" spans="68:68" customFormat="1">
      <c r="BP196113" s="90"/>
    </row>
    <row r="196114" spans="68:68" customFormat="1">
      <c r="BP196114" s="90"/>
    </row>
    <row r="196115" spans="68:68" customFormat="1">
      <c r="BP196115" s="90"/>
    </row>
    <row r="196116" spans="68:68" customFormat="1">
      <c r="BP196116" s="90"/>
    </row>
    <row r="196117" spans="68:68" customFormat="1">
      <c r="BP196117" s="90"/>
    </row>
    <row r="196118" spans="68:68" customFormat="1">
      <c r="BP196118" s="90"/>
    </row>
    <row r="196119" spans="68:68" customFormat="1">
      <c r="BP196119" s="90"/>
    </row>
    <row r="196120" spans="68:68" customFormat="1">
      <c r="BP196120" s="90"/>
    </row>
    <row r="196121" spans="68:68" customFormat="1">
      <c r="BP196121" s="90"/>
    </row>
    <row r="196122" spans="68:68" customFormat="1">
      <c r="BP196122" s="90"/>
    </row>
    <row r="196123" spans="68:68" customFormat="1">
      <c r="BP196123" s="90"/>
    </row>
    <row r="196124" spans="68:68" customFormat="1">
      <c r="BP196124" s="90"/>
    </row>
    <row r="196125" spans="68:68" customFormat="1">
      <c r="BP196125" s="90"/>
    </row>
    <row r="196126" spans="68:68" customFormat="1">
      <c r="BP196126" s="90"/>
    </row>
    <row r="196127" spans="68:68" customFormat="1">
      <c r="BP196127" s="90"/>
    </row>
    <row r="196128" spans="68:68" customFormat="1">
      <c r="BP196128" s="90"/>
    </row>
    <row r="196129" spans="68:68" customFormat="1">
      <c r="BP196129" s="90"/>
    </row>
    <row r="196130" spans="68:68" customFormat="1">
      <c r="BP196130" s="90"/>
    </row>
    <row r="196131" spans="68:68" customFormat="1">
      <c r="BP196131" s="90"/>
    </row>
    <row r="196132" spans="68:68" customFormat="1">
      <c r="BP196132" s="90"/>
    </row>
    <row r="196133" spans="68:68" customFormat="1">
      <c r="BP196133" s="90"/>
    </row>
    <row r="196134" spans="68:68" customFormat="1">
      <c r="BP196134" s="90"/>
    </row>
    <row r="196135" spans="68:68" customFormat="1">
      <c r="BP196135" s="90"/>
    </row>
    <row r="196136" spans="68:68" customFormat="1">
      <c r="BP196136" s="90"/>
    </row>
    <row r="196137" spans="68:68" customFormat="1">
      <c r="BP196137" s="90"/>
    </row>
    <row r="196138" spans="68:68" customFormat="1">
      <c r="BP196138" s="90"/>
    </row>
    <row r="196139" spans="68:68" customFormat="1">
      <c r="BP196139" s="90"/>
    </row>
    <row r="196140" spans="68:68" customFormat="1">
      <c r="BP196140" s="90"/>
    </row>
    <row r="196141" spans="68:68" customFormat="1">
      <c r="BP196141" s="90"/>
    </row>
    <row r="196142" spans="68:68" customFormat="1">
      <c r="BP196142" s="90"/>
    </row>
    <row r="196143" spans="68:68" customFormat="1">
      <c r="BP196143" s="90"/>
    </row>
    <row r="196144" spans="68:68" customFormat="1">
      <c r="BP196144" s="90"/>
    </row>
    <row r="196145" spans="68:68" customFormat="1">
      <c r="BP196145" s="90"/>
    </row>
    <row r="196146" spans="68:68" customFormat="1">
      <c r="BP196146" s="90"/>
    </row>
    <row r="196147" spans="68:68" customFormat="1">
      <c r="BP196147" s="90"/>
    </row>
    <row r="196148" spans="68:68" customFormat="1">
      <c r="BP196148" s="90"/>
    </row>
    <row r="196149" spans="68:68" customFormat="1">
      <c r="BP196149" s="90"/>
    </row>
    <row r="196150" spans="68:68" customFormat="1">
      <c r="BP196150" s="90"/>
    </row>
    <row r="196151" spans="68:68" customFormat="1">
      <c r="BP196151" s="90"/>
    </row>
    <row r="196152" spans="68:68" customFormat="1">
      <c r="BP196152" s="90"/>
    </row>
    <row r="196153" spans="68:68" customFormat="1">
      <c r="BP196153" s="90"/>
    </row>
    <row r="196154" spans="68:68" customFormat="1">
      <c r="BP196154" s="90"/>
    </row>
    <row r="196155" spans="68:68" customFormat="1">
      <c r="BP196155" s="90"/>
    </row>
    <row r="196156" spans="68:68" customFormat="1">
      <c r="BP196156" s="90"/>
    </row>
    <row r="196157" spans="68:68" customFormat="1">
      <c r="BP196157" s="90"/>
    </row>
    <row r="196158" spans="68:68" customFormat="1">
      <c r="BP196158" s="90"/>
    </row>
    <row r="196159" spans="68:68" customFormat="1">
      <c r="BP196159" s="90"/>
    </row>
    <row r="196160" spans="68:68" customFormat="1">
      <c r="BP196160" s="90"/>
    </row>
    <row r="196161" spans="68:68" customFormat="1">
      <c r="BP196161" s="90"/>
    </row>
    <row r="196162" spans="68:68" customFormat="1">
      <c r="BP196162" s="90"/>
    </row>
    <row r="196163" spans="68:68" customFormat="1">
      <c r="BP196163" s="90"/>
    </row>
    <row r="196164" spans="68:68" customFormat="1">
      <c r="BP196164" s="90"/>
    </row>
    <row r="196165" spans="68:68" customFormat="1">
      <c r="BP196165" s="90"/>
    </row>
    <row r="196166" spans="68:68" customFormat="1">
      <c r="BP196166" s="90"/>
    </row>
    <row r="196167" spans="68:68" customFormat="1">
      <c r="BP196167" s="90"/>
    </row>
    <row r="196168" spans="68:68" customFormat="1">
      <c r="BP196168" s="90"/>
    </row>
    <row r="196169" spans="68:68" customFormat="1">
      <c r="BP196169" s="90"/>
    </row>
    <row r="196170" spans="68:68" customFormat="1">
      <c r="BP196170" s="90"/>
    </row>
    <row r="196171" spans="68:68" customFormat="1">
      <c r="BP196171" s="90"/>
    </row>
    <row r="196172" spans="68:68" customFormat="1">
      <c r="BP196172" s="90"/>
    </row>
    <row r="196173" spans="68:68" customFormat="1">
      <c r="BP196173" s="90"/>
    </row>
    <row r="196174" spans="68:68" customFormat="1">
      <c r="BP196174" s="90"/>
    </row>
    <row r="196175" spans="68:68" customFormat="1">
      <c r="BP196175" s="90"/>
    </row>
    <row r="196176" spans="68:68" customFormat="1">
      <c r="BP196176" s="90"/>
    </row>
    <row r="196177" spans="68:68" customFormat="1">
      <c r="BP196177" s="90"/>
    </row>
    <row r="196178" spans="68:68" customFormat="1">
      <c r="BP196178" s="90"/>
    </row>
    <row r="196179" spans="68:68" customFormat="1">
      <c r="BP196179" s="90"/>
    </row>
    <row r="196180" spans="68:68" customFormat="1">
      <c r="BP196180" s="90"/>
    </row>
    <row r="196181" spans="68:68" customFormat="1">
      <c r="BP196181" s="90"/>
    </row>
    <row r="196182" spans="68:68" customFormat="1">
      <c r="BP196182" s="90"/>
    </row>
    <row r="196183" spans="68:68" customFormat="1">
      <c r="BP196183" s="90"/>
    </row>
    <row r="196184" spans="68:68" customFormat="1">
      <c r="BP196184" s="90"/>
    </row>
    <row r="196185" spans="68:68" customFormat="1">
      <c r="BP196185" s="90"/>
    </row>
    <row r="196186" spans="68:68" customFormat="1">
      <c r="BP196186" s="90"/>
    </row>
    <row r="196187" spans="68:68" customFormat="1">
      <c r="BP196187" s="90"/>
    </row>
    <row r="196188" spans="68:68" customFormat="1">
      <c r="BP196188" s="90"/>
    </row>
    <row r="196189" spans="68:68" customFormat="1">
      <c r="BP196189" s="90"/>
    </row>
    <row r="196190" spans="68:68" customFormat="1">
      <c r="BP196190" s="90"/>
    </row>
    <row r="196191" spans="68:68" customFormat="1">
      <c r="BP196191" s="90"/>
    </row>
    <row r="196192" spans="68:68" customFormat="1">
      <c r="BP196192" s="90"/>
    </row>
    <row r="196193" spans="68:68" customFormat="1">
      <c r="BP196193" s="90"/>
    </row>
    <row r="196194" spans="68:68" customFormat="1">
      <c r="BP196194" s="90"/>
    </row>
    <row r="196195" spans="68:68" customFormat="1">
      <c r="BP196195" s="90"/>
    </row>
    <row r="196196" spans="68:68" customFormat="1">
      <c r="BP196196" s="90"/>
    </row>
    <row r="196197" spans="68:68" customFormat="1">
      <c r="BP196197" s="90"/>
    </row>
    <row r="196198" spans="68:68" customFormat="1">
      <c r="BP196198" s="90"/>
    </row>
    <row r="196199" spans="68:68" customFormat="1">
      <c r="BP196199" s="90"/>
    </row>
    <row r="196200" spans="68:68" customFormat="1">
      <c r="BP196200" s="90"/>
    </row>
    <row r="196201" spans="68:68" customFormat="1">
      <c r="BP196201" s="90"/>
    </row>
    <row r="196202" spans="68:68" customFormat="1">
      <c r="BP196202" s="90"/>
    </row>
    <row r="196203" spans="68:68" customFormat="1">
      <c r="BP196203" s="90"/>
    </row>
    <row r="196204" spans="68:68" customFormat="1">
      <c r="BP196204" s="90"/>
    </row>
    <row r="196205" spans="68:68" customFormat="1">
      <c r="BP196205" s="90"/>
    </row>
    <row r="196206" spans="68:68" customFormat="1">
      <c r="BP196206" s="90"/>
    </row>
    <row r="196207" spans="68:68" customFormat="1">
      <c r="BP196207" s="90"/>
    </row>
    <row r="196208" spans="68:68" customFormat="1">
      <c r="BP196208" s="90"/>
    </row>
    <row r="196209" spans="68:68" customFormat="1">
      <c r="BP196209" s="90"/>
    </row>
    <row r="196210" spans="68:68" customFormat="1">
      <c r="BP196210" s="90"/>
    </row>
    <row r="196211" spans="68:68" customFormat="1">
      <c r="BP196211" s="90"/>
    </row>
    <row r="196212" spans="68:68" customFormat="1">
      <c r="BP196212" s="90"/>
    </row>
    <row r="196213" spans="68:68" customFormat="1">
      <c r="BP196213" s="90"/>
    </row>
    <row r="196214" spans="68:68" customFormat="1">
      <c r="BP196214" s="90"/>
    </row>
    <row r="196215" spans="68:68" customFormat="1">
      <c r="BP196215" s="90"/>
    </row>
    <row r="196216" spans="68:68" customFormat="1">
      <c r="BP196216" s="90"/>
    </row>
    <row r="196217" spans="68:68" customFormat="1">
      <c r="BP196217" s="90"/>
    </row>
    <row r="196218" spans="68:68" customFormat="1">
      <c r="BP196218" s="90"/>
    </row>
    <row r="196219" spans="68:68" customFormat="1">
      <c r="BP196219" s="90"/>
    </row>
    <row r="196220" spans="68:68" customFormat="1">
      <c r="BP196220" s="90"/>
    </row>
    <row r="196221" spans="68:68" customFormat="1">
      <c r="BP196221" s="90"/>
    </row>
    <row r="196222" spans="68:68" customFormat="1">
      <c r="BP196222" s="90"/>
    </row>
    <row r="196223" spans="68:68" customFormat="1">
      <c r="BP196223" s="90"/>
    </row>
    <row r="196224" spans="68:68" customFormat="1">
      <c r="BP196224" s="90"/>
    </row>
    <row r="196225" spans="68:68" customFormat="1">
      <c r="BP196225" s="90"/>
    </row>
    <row r="196226" spans="68:68" customFormat="1">
      <c r="BP196226" s="90"/>
    </row>
    <row r="196227" spans="68:68" customFormat="1">
      <c r="BP196227" s="90"/>
    </row>
    <row r="196228" spans="68:68" customFormat="1">
      <c r="BP196228" s="90"/>
    </row>
    <row r="196229" spans="68:68" customFormat="1">
      <c r="BP196229" s="90"/>
    </row>
    <row r="196230" spans="68:68" customFormat="1">
      <c r="BP196230" s="90"/>
    </row>
    <row r="196231" spans="68:68" customFormat="1">
      <c r="BP196231" s="90"/>
    </row>
    <row r="196232" spans="68:68" customFormat="1">
      <c r="BP196232" s="90"/>
    </row>
    <row r="196233" spans="68:68" customFormat="1">
      <c r="BP196233" s="90"/>
    </row>
    <row r="196234" spans="68:68" customFormat="1">
      <c r="BP196234" s="90"/>
    </row>
    <row r="196235" spans="68:68" customFormat="1">
      <c r="BP196235" s="90"/>
    </row>
    <row r="196236" spans="68:68" customFormat="1">
      <c r="BP196236" s="90"/>
    </row>
    <row r="196237" spans="68:68" customFormat="1">
      <c r="BP196237" s="90"/>
    </row>
    <row r="196238" spans="68:68" customFormat="1">
      <c r="BP196238" s="90"/>
    </row>
    <row r="196239" spans="68:68" customFormat="1">
      <c r="BP196239" s="90"/>
    </row>
    <row r="196240" spans="68:68" customFormat="1">
      <c r="BP196240" s="90"/>
    </row>
    <row r="196241" spans="68:68" customFormat="1">
      <c r="BP196241" s="90"/>
    </row>
    <row r="196242" spans="68:68" customFormat="1">
      <c r="BP196242" s="90"/>
    </row>
    <row r="196243" spans="68:68" customFormat="1">
      <c r="BP196243" s="90"/>
    </row>
    <row r="196244" spans="68:68" customFormat="1">
      <c r="BP196244" s="90"/>
    </row>
    <row r="196245" spans="68:68" customFormat="1">
      <c r="BP196245" s="90"/>
    </row>
    <row r="196246" spans="68:68" customFormat="1">
      <c r="BP196246" s="90"/>
    </row>
    <row r="196247" spans="68:68" customFormat="1">
      <c r="BP196247" s="90"/>
    </row>
    <row r="196248" spans="68:68" customFormat="1">
      <c r="BP196248" s="90"/>
    </row>
    <row r="196249" spans="68:68" customFormat="1">
      <c r="BP196249" s="90"/>
    </row>
    <row r="196250" spans="68:68" customFormat="1">
      <c r="BP196250" s="90"/>
    </row>
    <row r="196251" spans="68:68" customFormat="1">
      <c r="BP196251" s="90"/>
    </row>
    <row r="196252" spans="68:68" customFormat="1">
      <c r="BP196252" s="90"/>
    </row>
    <row r="196253" spans="68:68" customFormat="1">
      <c r="BP196253" s="90"/>
    </row>
    <row r="196254" spans="68:68" customFormat="1">
      <c r="BP196254" s="90"/>
    </row>
    <row r="196255" spans="68:68" customFormat="1">
      <c r="BP196255" s="90"/>
    </row>
    <row r="196256" spans="68:68" customFormat="1">
      <c r="BP196256" s="90"/>
    </row>
    <row r="196257" spans="68:68" customFormat="1">
      <c r="BP196257" s="90"/>
    </row>
    <row r="196258" spans="68:68" customFormat="1">
      <c r="BP196258" s="90"/>
    </row>
    <row r="196259" spans="68:68" customFormat="1">
      <c r="BP196259" s="90"/>
    </row>
    <row r="196260" spans="68:68" customFormat="1">
      <c r="BP196260" s="90"/>
    </row>
    <row r="196261" spans="68:68" customFormat="1">
      <c r="BP196261" s="90"/>
    </row>
    <row r="196262" spans="68:68" customFormat="1">
      <c r="BP196262" s="90"/>
    </row>
    <row r="196263" spans="68:68" customFormat="1">
      <c r="BP196263" s="90"/>
    </row>
    <row r="196264" spans="68:68" customFormat="1">
      <c r="BP196264" s="90"/>
    </row>
    <row r="196265" spans="68:68" customFormat="1">
      <c r="BP196265" s="90"/>
    </row>
    <row r="196266" spans="68:68" customFormat="1">
      <c r="BP196266" s="90"/>
    </row>
    <row r="196267" spans="68:68" customFormat="1">
      <c r="BP196267" s="90"/>
    </row>
    <row r="196268" spans="68:68" customFormat="1">
      <c r="BP196268" s="90"/>
    </row>
    <row r="196269" spans="68:68" customFormat="1">
      <c r="BP196269" s="90"/>
    </row>
    <row r="196270" spans="68:68" customFormat="1">
      <c r="BP196270" s="90"/>
    </row>
    <row r="196271" spans="68:68" customFormat="1">
      <c r="BP196271" s="90"/>
    </row>
    <row r="196272" spans="68:68" customFormat="1">
      <c r="BP196272" s="90"/>
    </row>
    <row r="196273" spans="68:68" customFormat="1">
      <c r="BP196273" s="90"/>
    </row>
    <row r="196274" spans="68:68" customFormat="1">
      <c r="BP196274" s="90"/>
    </row>
    <row r="196275" spans="68:68" customFormat="1">
      <c r="BP196275" s="90"/>
    </row>
    <row r="196276" spans="68:68" customFormat="1">
      <c r="BP196276" s="90"/>
    </row>
    <row r="196277" spans="68:68" customFormat="1">
      <c r="BP196277" s="90"/>
    </row>
    <row r="196278" spans="68:68" customFormat="1">
      <c r="BP196278" s="90"/>
    </row>
    <row r="196279" spans="68:68" customFormat="1">
      <c r="BP196279" s="90"/>
    </row>
    <row r="196280" spans="68:68" customFormat="1">
      <c r="BP196280" s="90"/>
    </row>
    <row r="196281" spans="68:68" customFormat="1">
      <c r="BP196281" s="90"/>
    </row>
    <row r="196282" spans="68:68" customFormat="1">
      <c r="BP196282" s="90"/>
    </row>
    <row r="196283" spans="68:68" customFormat="1">
      <c r="BP196283" s="90"/>
    </row>
    <row r="196284" spans="68:68" customFormat="1">
      <c r="BP196284" s="90"/>
    </row>
    <row r="196285" spans="68:68" customFormat="1">
      <c r="BP196285" s="90"/>
    </row>
    <row r="196286" spans="68:68" customFormat="1">
      <c r="BP196286" s="90"/>
    </row>
    <row r="196287" spans="68:68" customFormat="1">
      <c r="BP196287" s="90"/>
    </row>
    <row r="196288" spans="68:68" customFormat="1">
      <c r="BP196288" s="90"/>
    </row>
    <row r="196289" spans="68:68" customFormat="1">
      <c r="BP196289" s="90"/>
    </row>
    <row r="196290" spans="68:68" customFormat="1">
      <c r="BP196290" s="90"/>
    </row>
    <row r="196291" spans="68:68" customFormat="1">
      <c r="BP196291" s="90"/>
    </row>
    <row r="196292" spans="68:68" customFormat="1">
      <c r="BP196292" s="90"/>
    </row>
    <row r="196293" spans="68:68" customFormat="1">
      <c r="BP196293" s="90"/>
    </row>
    <row r="196294" spans="68:68" customFormat="1">
      <c r="BP196294" s="90"/>
    </row>
    <row r="196295" spans="68:68" customFormat="1">
      <c r="BP196295" s="90"/>
    </row>
    <row r="196296" spans="68:68" customFormat="1">
      <c r="BP196296" s="90"/>
    </row>
    <row r="196297" spans="68:68" customFormat="1">
      <c r="BP196297" s="90"/>
    </row>
    <row r="196298" spans="68:68" customFormat="1">
      <c r="BP196298" s="90"/>
    </row>
    <row r="196299" spans="68:68" customFormat="1">
      <c r="BP196299" s="90"/>
    </row>
    <row r="196300" spans="68:68" customFormat="1">
      <c r="BP196300" s="90"/>
    </row>
    <row r="196301" spans="68:68" customFormat="1">
      <c r="BP196301" s="90"/>
    </row>
    <row r="196302" spans="68:68" customFormat="1">
      <c r="BP196302" s="90"/>
    </row>
    <row r="196303" spans="68:68" customFormat="1">
      <c r="BP196303" s="90"/>
    </row>
    <row r="196304" spans="68:68" customFormat="1">
      <c r="BP196304" s="90"/>
    </row>
    <row r="196305" spans="68:68" customFormat="1">
      <c r="BP196305" s="90"/>
    </row>
    <row r="196306" spans="68:68" customFormat="1">
      <c r="BP196306" s="90"/>
    </row>
    <row r="196307" spans="68:68" customFormat="1">
      <c r="BP196307" s="90"/>
    </row>
    <row r="196308" spans="68:68" customFormat="1">
      <c r="BP196308" s="90"/>
    </row>
    <row r="196309" spans="68:68" customFormat="1">
      <c r="BP196309" s="90"/>
    </row>
    <row r="196310" spans="68:68" customFormat="1">
      <c r="BP196310" s="90"/>
    </row>
    <row r="196311" spans="68:68" customFormat="1">
      <c r="BP196311" s="90"/>
    </row>
    <row r="196312" spans="68:68" customFormat="1">
      <c r="BP196312" s="90"/>
    </row>
    <row r="196313" spans="68:68" customFormat="1">
      <c r="BP196313" s="90"/>
    </row>
    <row r="196314" spans="68:68" customFormat="1">
      <c r="BP196314" s="90"/>
    </row>
    <row r="196315" spans="68:68" customFormat="1">
      <c r="BP196315" s="90"/>
    </row>
    <row r="196316" spans="68:68" customFormat="1">
      <c r="BP196316" s="90"/>
    </row>
    <row r="196317" spans="68:68" customFormat="1">
      <c r="BP196317" s="90"/>
    </row>
    <row r="196318" spans="68:68" customFormat="1">
      <c r="BP196318" s="90"/>
    </row>
    <row r="196319" spans="68:68" customFormat="1">
      <c r="BP196319" s="90"/>
    </row>
    <row r="196320" spans="68:68" customFormat="1">
      <c r="BP196320" s="90"/>
    </row>
    <row r="196321" spans="68:68" customFormat="1">
      <c r="BP196321" s="90"/>
    </row>
    <row r="196322" spans="68:68" customFormat="1">
      <c r="BP196322" s="90"/>
    </row>
    <row r="196323" spans="68:68" customFormat="1">
      <c r="BP196323" s="90"/>
    </row>
    <row r="196324" spans="68:68" customFormat="1">
      <c r="BP196324" s="90"/>
    </row>
    <row r="196325" spans="68:68" customFormat="1">
      <c r="BP196325" s="90"/>
    </row>
    <row r="196326" spans="68:68" customFormat="1">
      <c r="BP196326" s="90"/>
    </row>
    <row r="196327" spans="68:68" customFormat="1">
      <c r="BP196327" s="90"/>
    </row>
    <row r="196328" spans="68:68" customFormat="1">
      <c r="BP196328" s="90"/>
    </row>
    <row r="196329" spans="68:68" customFormat="1">
      <c r="BP196329" s="90"/>
    </row>
    <row r="196330" spans="68:68" customFormat="1">
      <c r="BP196330" s="90"/>
    </row>
    <row r="196331" spans="68:68" customFormat="1">
      <c r="BP196331" s="90"/>
    </row>
    <row r="196332" spans="68:68" customFormat="1">
      <c r="BP196332" s="90"/>
    </row>
    <row r="196333" spans="68:68" customFormat="1">
      <c r="BP196333" s="90"/>
    </row>
    <row r="196334" spans="68:68" customFormat="1">
      <c r="BP196334" s="90"/>
    </row>
    <row r="196335" spans="68:68" customFormat="1">
      <c r="BP196335" s="90"/>
    </row>
    <row r="196336" spans="68:68" customFormat="1">
      <c r="BP196336" s="90"/>
    </row>
    <row r="196337" spans="68:68" customFormat="1">
      <c r="BP196337" s="90"/>
    </row>
    <row r="196338" spans="68:68" customFormat="1">
      <c r="BP196338" s="90"/>
    </row>
    <row r="196339" spans="68:68" customFormat="1">
      <c r="BP196339" s="90"/>
    </row>
    <row r="196340" spans="68:68" customFormat="1">
      <c r="BP196340" s="90"/>
    </row>
    <row r="196341" spans="68:68" customFormat="1">
      <c r="BP196341" s="90"/>
    </row>
    <row r="196342" spans="68:68" customFormat="1">
      <c r="BP196342" s="90"/>
    </row>
    <row r="196343" spans="68:68" customFormat="1">
      <c r="BP196343" s="90"/>
    </row>
    <row r="196344" spans="68:68" customFormat="1">
      <c r="BP196344" s="90"/>
    </row>
    <row r="196345" spans="68:68" customFormat="1">
      <c r="BP196345" s="90"/>
    </row>
    <row r="196346" spans="68:68" customFormat="1">
      <c r="BP196346" s="90"/>
    </row>
    <row r="196347" spans="68:68" customFormat="1">
      <c r="BP196347" s="90"/>
    </row>
    <row r="196348" spans="68:68" customFormat="1">
      <c r="BP196348" s="90"/>
    </row>
    <row r="196349" spans="68:68" customFormat="1">
      <c r="BP196349" s="90"/>
    </row>
    <row r="196350" spans="68:68" customFormat="1">
      <c r="BP196350" s="90"/>
    </row>
    <row r="196351" spans="68:68" customFormat="1">
      <c r="BP196351" s="90"/>
    </row>
    <row r="196352" spans="68:68" customFormat="1">
      <c r="BP196352" s="90"/>
    </row>
    <row r="196353" spans="68:68" customFormat="1">
      <c r="BP196353" s="90"/>
    </row>
    <row r="196354" spans="68:68" customFormat="1">
      <c r="BP196354" s="90"/>
    </row>
    <row r="196355" spans="68:68" customFormat="1">
      <c r="BP196355" s="90"/>
    </row>
    <row r="196356" spans="68:68" customFormat="1">
      <c r="BP196356" s="90"/>
    </row>
    <row r="196357" spans="68:68" customFormat="1">
      <c r="BP196357" s="90"/>
    </row>
    <row r="196358" spans="68:68" customFormat="1">
      <c r="BP196358" s="90"/>
    </row>
    <row r="196359" spans="68:68" customFormat="1">
      <c r="BP196359" s="90"/>
    </row>
    <row r="196360" spans="68:68" customFormat="1">
      <c r="BP196360" s="90"/>
    </row>
    <row r="196361" spans="68:68" customFormat="1">
      <c r="BP196361" s="90"/>
    </row>
    <row r="196362" spans="68:68" customFormat="1">
      <c r="BP196362" s="90"/>
    </row>
    <row r="196363" spans="68:68" customFormat="1">
      <c r="BP196363" s="90"/>
    </row>
    <row r="196364" spans="68:68" customFormat="1">
      <c r="BP196364" s="90"/>
    </row>
    <row r="196365" spans="68:68" customFormat="1">
      <c r="BP196365" s="90"/>
    </row>
    <row r="196366" spans="68:68" customFormat="1">
      <c r="BP196366" s="90"/>
    </row>
    <row r="196367" spans="68:68" customFormat="1">
      <c r="BP196367" s="90"/>
    </row>
    <row r="196368" spans="68:68" customFormat="1">
      <c r="BP196368" s="90"/>
    </row>
    <row r="196369" spans="68:68" customFormat="1">
      <c r="BP196369" s="90"/>
    </row>
    <row r="196370" spans="68:68" customFormat="1">
      <c r="BP196370" s="90"/>
    </row>
    <row r="196371" spans="68:68" customFormat="1">
      <c r="BP196371" s="90"/>
    </row>
    <row r="196372" spans="68:68" customFormat="1">
      <c r="BP196372" s="90"/>
    </row>
    <row r="196373" spans="68:68" customFormat="1">
      <c r="BP196373" s="90"/>
    </row>
    <row r="196374" spans="68:68" customFormat="1">
      <c r="BP196374" s="90"/>
    </row>
    <row r="196375" spans="68:68" customFormat="1">
      <c r="BP196375" s="90"/>
    </row>
    <row r="196376" spans="68:68" customFormat="1">
      <c r="BP196376" s="90"/>
    </row>
    <row r="196377" spans="68:68" customFormat="1">
      <c r="BP196377" s="90"/>
    </row>
    <row r="196378" spans="68:68" customFormat="1">
      <c r="BP196378" s="90"/>
    </row>
    <row r="196379" spans="68:68" customFormat="1">
      <c r="BP196379" s="90"/>
    </row>
    <row r="196380" spans="68:68" customFormat="1">
      <c r="BP196380" s="90"/>
    </row>
    <row r="196381" spans="68:68" customFormat="1">
      <c r="BP196381" s="90"/>
    </row>
    <row r="196382" spans="68:68" customFormat="1">
      <c r="BP196382" s="90"/>
    </row>
    <row r="196383" spans="68:68" customFormat="1">
      <c r="BP196383" s="90"/>
    </row>
    <row r="196384" spans="68:68" customFormat="1">
      <c r="BP196384" s="90"/>
    </row>
    <row r="196385" spans="68:68" customFormat="1">
      <c r="BP196385" s="90"/>
    </row>
    <row r="196386" spans="68:68" customFormat="1">
      <c r="BP196386" s="90"/>
    </row>
    <row r="196387" spans="68:68" customFormat="1">
      <c r="BP196387" s="90"/>
    </row>
    <row r="196388" spans="68:68" customFormat="1">
      <c r="BP196388" s="90"/>
    </row>
    <row r="196389" spans="68:68" customFormat="1">
      <c r="BP196389" s="90"/>
    </row>
    <row r="196390" spans="68:68" customFormat="1">
      <c r="BP196390" s="90"/>
    </row>
    <row r="196391" spans="68:68" customFormat="1">
      <c r="BP196391" s="90"/>
    </row>
    <row r="196392" spans="68:68" customFormat="1">
      <c r="BP196392" s="90"/>
    </row>
    <row r="196393" spans="68:68" customFormat="1">
      <c r="BP196393" s="90"/>
    </row>
    <row r="196394" spans="68:68" customFormat="1">
      <c r="BP196394" s="90"/>
    </row>
    <row r="196395" spans="68:68" customFormat="1">
      <c r="BP196395" s="90"/>
    </row>
    <row r="196396" spans="68:68" customFormat="1">
      <c r="BP196396" s="90"/>
    </row>
    <row r="196397" spans="68:68" customFormat="1">
      <c r="BP196397" s="90"/>
    </row>
    <row r="196398" spans="68:68" customFormat="1">
      <c r="BP196398" s="90"/>
    </row>
    <row r="196399" spans="68:68" customFormat="1">
      <c r="BP196399" s="90"/>
    </row>
    <row r="196400" spans="68:68" customFormat="1">
      <c r="BP196400" s="90"/>
    </row>
    <row r="196401" spans="68:68" customFormat="1">
      <c r="BP196401" s="90"/>
    </row>
    <row r="196402" spans="68:68" customFormat="1">
      <c r="BP196402" s="90"/>
    </row>
    <row r="196403" spans="68:68" customFormat="1">
      <c r="BP196403" s="90"/>
    </row>
    <row r="196404" spans="68:68" customFormat="1">
      <c r="BP196404" s="90"/>
    </row>
    <row r="196405" spans="68:68" customFormat="1">
      <c r="BP196405" s="90"/>
    </row>
    <row r="196406" spans="68:68" customFormat="1">
      <c r="BP196406" s="90"/>
    </row>
    <row r="196407" spans="68:68" customFormat="1">
      <c r="BP196407" s="90"/>
    </row>
    <row r="196408" spans="68:68" customFormat="1">
      <c r="BP196408" s="90"/>
    </row>
    <row r="196409" spans="68:68" customFormat="1">
      <c r="BP196409" s="90"/>
    </row>
    <row r="196410" spans="68:68" customFormat="1">
      <c r="BP196410" s="90"/>
    </row>
    <row r="196411" spans="68:68" customFormat="1">
      <c r="BP196411" s="90"/>
    </row>
    <row r="196412" spans="68:68" customFormat="1">
      <c r="BP196412" s="90"/>
    </row>
    <row r="196413" spans="68:68" customFormat="1">
      <c r="BP196413" s="90"/>
    </row>
    <row r="196414" spans="68:68" customFormat="1">
      <c r="BP196414" s="90"/>
    </row>
    <row r="196415" spans="68:68" customFormat="1">
      <c r="BP196415" s="90"/>
    </row>
    <row r="196416" spans="68:68" customFormat="1">
      <c r="BP196416" s="90"/>
    </row>
    <row r="196417" spans="68:68" customFormat="1">
      <c r="BP196417" s="90"/>
    </row>
    <row r="196418" spans="68:68" customFormat="1">
      <c r="BP196418" s="90"/>
    </row>
    <row r="196419" spans="68:68" customFormat="1">
      <c r="BP196419" s="90"/>
    </row>
    <row r="196420" spans="68:68" customFormat="1">
      <c r="BP196420" s="90"/>
    </row>
    <row r="196421" spans="68:68" customFormat="1">
      <c r="BP196421" s="90"/>
    </row>
    <row r="196422" spans="68:68" customFormat="1">
      <c r="BP196422" s="90"/>
    </row>
    <row r="196423" spans="68:68" customFormat="1">
      <c r="BP196423" s="90"/>
    </row>
    <row r="196424" spans="68:68" customFormat="1">
      <c r="BP196424" s="90"/>
    </row>
    <row r="196425" spans="68:68" customFormat="1">
      <c r="BP196425" s="90"/>
    </row>
    <row r="196426" spans="68:68" customFormat="1">
      <c r="BP196426" s="90"/>
    </row>
    <row r="196427" spans="68:68" customFormat="1">
      <c r="BP196427" s="90"/>
    </row>
    <row r="196428" spans="68:68" customFormat="1">
      <c r="BP196428" s="90"/>
    </row>
    <row r="196429" spans="68:68" customFormat="1">
      <c r="BP196429" s="90"/>
    </row>
    <row r="196430" spans="68:68" customFormat="1">
      <c r="BP196430" s="90"/>
    </row>
    <row r="196431" spans="68:68" customFormat="1">
      <c r="BP196431" s="90"/>
    </row>
    <row r="196432" spans="68:68" customFormat="1">
      <c r="BP196432" s="90"/>
    </row>
    <row r="196433" spans="68:68" customFormat="1">
      <c r="BP196433" s="90"/>
    </row>
    <row r="196434" spans="68:68" customFormat="1">
      <c r="BP196434" s="90"/>
    </row>
    <row r="196435" spans="68:68" customFormat="1">
      <c r="BP196435" s="90"/>
    </row>
    <row r="196436" spans="68:68" customFormat="1">
      <c r="BP196436" s="90"/>
    </row>
    <row r="196437" spans="68:68" customFormat="1">
      <c r="BP196437" s="90"/>
    </row>
    <row r="196438" spans="68:68" customFormat="1">
      <c r="BP196438" s="90"/>
    </row>
    <row r="196439" spans="68:68" customFormat="1">
      <c r="BP196439" s="90"/>
    </row>
    <row r="196440" spans="68:68" customFormat="1">
      <c r="BP196440" s="90"/>
    </row>
    <row r="196441" spans="68:68" customFormat="1">
      <c r="BP196441" s="90"/>
    </row>
    <row r="196442" spans="68:68" customFormat="1">
      <c r="BP196442" s="90"/>
    </row>
    <row r="196443" spans="68:68" customFormat="1">
      <c r="BP196443" s="90"/>
    </row>
    <row r="196444" spans="68:68" customFormat="1">
      <c r="BP196444" s="90"/>
    </row>
    <row r="196445" spans="68:68" customFormat="1">
      <c r="BP196445" s="90"/>
    </row>
    <row r="196446" spans="68:68" customFormat="1">
      <c r="BP196446" s="90"/>
    </row>
    <row r="196447" spans="68:68" customFormat="1">
      <c r="BP196447" s="90"/>
    </row>
    <row r="196448" spans="68:68" customFormat="1">
      <c r="BP196448" s="90"/>
    </row>
    <row r="196449" spans="68:68" customFormat="1">
      <c r="BP196449" s="90"/>
    </row>
    <row r="196450" spans="68:68" customFormat="1">
      <c r="BP196450" s="90"/>
    </row>
    <row r="196451" spans="68:68" customFormat="1">
      <c r="BP196451" s="90"/>
    </row>
    <row r="196452" spans="68:68" customFormat="1">
      <c r="BP196452" s="90"/>
    </row>
    <row r="196453" spans="68:68" customFormat="1">
      <c r="BP196453" s="90"/>
    </row>
    <row r="196454" spans="68:68" customFormat="1">
      <c r="BP196454" s="90"/>
    </row>
    <row r="196455" spans="68:68" customFormat="1">
      <c r="BP196455" s="90"/>
    </row>
    <row r="196456" spans="68:68" customFormat="1">
      <c r="BP196456" s="90"/>
    </row>
    <row r="196457" spans="68:68" customFormat="1">
      <c r="BP196457" s="90"/>
    </row>
    <row r="196458" spans="68:68" customFormat="1">
      <c r="BP196458" s="90"/>
    </row>
    <row r="196459" spans="68:68" customFormat="1">
      <c r="BP196459" s="90"/>
    </row>
    <row r="196460" spans="68:68" customFormat="1">
      <c r="BP196460" s="90"/>
    </row>
    <row r="196461" spans="68:68" customFormat="1">
      <c r="BP196461" s="90"/>
    </row>
    <row r="196462" spans="68:68" customFormat="1">
      <c r="BP196462" s="90"/>
    </row>
    <row r="196463" spans="68:68" customFormat="1">
      <c r="BP196463" s="90"/>
    </row>
    <row r="196464" spans="68:68" customFormat="1">
      <c r="BP196464" s="90"/>
    </row>
    <row r="196465" spans="68:68" customFormat="1">
      <c r="BP196465" s="90"/>
    </row>
    <row r="196466" spans="68:68" customFormat="1">
      <c r="BP196466" s="90"/>
    </row>
    <row r="196467" spans="68:68" customFormat="1">
      <c r="BP196467" s="90"/>
    </row>
    <row r="196468" spans="68:68" customFormat="1">
      <c r="BP196468" s="90"/>
    </row>
    <row r="196469" spans="68:68" customFormat="1">
      <c r="BP196469" s="90"/>
    </row>
    <row r="196470" spans="68:68" customFormat="1">
      <c r="BP196470" s="90"/>
    </row>
    <row r="196471" spans="68:68" customFormat="1">
      <c r="BP196471" s="90"/>
    </row>
    <row r="196472" spans="68:68" customFormat="1">
      <c r="BP196472" s="90"/>
    </row>
    <row r="196473" spans="68:68" customFormat="1">
      <c r="BP196473" s="90"/>
    </row>
    <row r="196474" spans="68:68" customFormat="1">
      <c r="BP196474" s="90"/>
    </row>
    <row r="196475" spans="68:68" customFormat="1">
      <c r="BP196475" s="90"/>
    </row>
    <row r="196476" spans="68:68" customFormat="1">
      <c r="BP196476" s="90"/>
    </row>
    <row r="196477" spans="68:68" customFormat="1">
      <c r="BP196477" s="90"/>
    </row>
    <row r="196478" spans="68:68" customFormat="1">
      <c r="BP196478" s="90"/>
    </row>
    <row r="196479" spans="68:68" customFormat="1">
      <c r="BP196479" s="90"/>
    </row>
    <row r="196480" spans="68:68" customFormat="1">
      <c r="BP196480" s="90"/>
    </row>
    <row r="196481" spans="68:68" customFormat="1">
      <c r="BP196481" s="90"/>
    </row>
    <row r="196482" spans="68:68" customFormat="1">
      <c r="BP196482" s="90"/>
    </row>
    <row r="196483" spans="68:68" customFormat="1">
      <c r="BP196483" s="90"/>
    </row>
    <row r="196484" spans="68:68" customFormat="1">
      <c r="BP196484" s="90"/>
    </row>
    <row r="196485" spans="68:68" customFormat="1">
      <c r="BP196485" s="90"/>
    </row>
    <row r="196486" spans="68:68" customFormat="1">
      <c r="BP196486" s="90"/>
    </row>
    <row r="196487" spans="68:68" customFormat="1">
      <c r="BP196487" s="90"/>
    </row>
    <row r="196488" spans="68:68" customFormat="1">
      <c r="BP196488" s="90"/>
    </row>
    <row r="196489" spans="68:68" customFormat="1">
      <c r="BP196489" s="90"/>
    </row>
    <row r="196490" spans="68:68" customFormat="1">
      <c r="BP196490" s="90"/>
    </row>
    <row r="196491" spans="68:68" customFormat="1">
      <c r="BP196491" s="90"/>
    </row>
    <row r="196492" spans="68:68" customFormat="1">
      <c r="BP196492" s="90"/>
    </row>
    <row r="196493" spans="68:68" customFormat="1">
      <c r="BP196493" s="90"/>
    </row>
    <row r="196494" spans="68:68" customFormat="1">
      <c r="BP196494" s="90"/>
    </row>
    <row r="196495" spans="68:68" customFormat="1">
      <c r="BP196495" s="90"/>
    </row>
    <row r="196496" spans="68:68" customFormat="1">
      <c r="BP196496" s="90"/>
    </row>
    <row r="196497" spans="68:68" customFormat="1">
      <c r="BP196497" s="90"/>
    </row>
    <row r="196498" spans="68:68" customFormat="1">
      <c r="BP196498" s="90"/>
    </row>
    <row r="196499" spans="68:68" customFormat="1">
      <c r="BP196499" s="90"/>
    </row>
    <row r="196500" spans="68:68" customFormat="1">
      <c r="BP196500" s="90"/>
    </row>
    <row r="196501" spans="68:68" customFormat="1">
      <c r="BP196501" s="90"/>
    </row>
    <row r="196502" spans="68:68" customFormat="1">
      <c r="BP196502" s="90"/>
    </row>
    <row r="196503" spans="68:68" customFormat="1">
      <c r="BP196503" s="90"/>
    </row>
    <row r="196504" spans="68:68" customFormat="1">
      <c r="BP196504" s="90"/>
    </row>
    <row r="196505" spans="68:68" customFormat="1">
      <c r="BP196505" s="90"/>
    </row>
    <row r="196506" spans="68:68" customFormat="1">
      <c r="BP196506" s="90"/>
    </row>
    <row r="196507" spans="68:68" customFormat="1">
      <c r="BP196507" s="90"/>
    </row>
    <row r="196508" spans="68:68" customFormat="1">
      <c r="BP196508" s="90"/>
    </row>
    <row r="196509" spans="68:68" customFormat="1">
      <c r="BP196509" s="90"/>
    </row>
    <row r="196510" spans="68:68" customFormat="1">
      <c r="BP196510" s="90"/>
    </row>
    <row r="196511" spans="68:68" customFormat="1">
      <c r="BP196511" s="90"/>
    </row>
    <row r="196512" spans="68:68" customFormat="1">
      <c r="BP196512" s="90"/>
    </row>
    <row r="196513" spans="68:68" customFormat="1">
      <c r="BP196513" s="90"/>
    </row>
    <row r="196514" spans="68:68" customFormat="1">
      <c r="BP196514" s="90"/>
    </row>
    <row r="196515" spans="68:68" customFormat="1">
      <c r="BP196515" s="90"/>
    </row>
    <row r="196516" spans="68:68" customFormat="1">
      <c r="BP196516" s="90"/>
    </row>
    <row r="196517" spans="68:68" customFormat="1">
      <c r="BP196517" s="90"/>
    </row>
    <row r="196518" spans="68:68" customFormat="1">
      <c r="BP196518" s="90"/>
    </row>
    <row r="196519" spans="68:68" customFormat="1">
      <c r="BP196519" s="90"/>
    </row>
    <row r="196520" spans="68:68" customFormat="1">
      <c r="BP196520" s="90"/>
    </row>
    <row r="196521" spans="68:68" customFormat="1">
      <c r="BP196521" s="90"/>
    </row>
    <row r="196522" spans="68:68" customFormat="1">
      <c r="BP196522" s="90"/>
    </row>
    <row r="196523" spans="68:68" customFormat="1">
      <c r="BP196523" s="90"/>
    </row>
    <row r="196524" spans="68:68" customFormat="1">
      <c r="BP196524" s="90"/>
    </row>
    <row r="196525" spans="68:68" customFormat="1">
      <c r="BP196525" s="90"/>
    </row>
    <row r="196526" spans="68:68" customFormat="1">
      <c r="BP196526" s="90"/>
    </row>
    <row r="196527" spans="68:68" customFormat="1">
      <c r="BP196527" s="90"/>
    </row>
    <row r="196528" spans="68:68" customFormat="1">
      <c r="BP196528" s="90"/>
    </row>
    <row r="196529" spans="68:68" customFormat="1">
      <c r="BP196529" s="90"/>
    </row>
    <row r="196530" spans="68:68" customFormat="1">
      <c r="BP196530" s="90"/>
    </row>
    <row r="196531" spans="68:68" customFormat="1">
      <c r="BP196531" s="90"/>
    </row>
    <row r="196532" spans="68:68" customFormat="1">
      <c r="BP196532" s="90"/>
    </row>
    <row r="196533" spans="68:68" customFormat="1">
      <c r="BP196533" s="90"/>
    </row>
    <row r="196534" spans="68:68" customFormat="1">
      <c r="BP196534" s="90"/>
    </row>
    <row r="196535" spans="68:68" customFormat="1">
      <c r="BP196535" s="90"/>
    </row>
    <row r="196536" spans="68:68" customFormat="1">
      <c r="BP196536" s="90"/>
    </row>
    <row r="196537" spans="68:68" customFormat="1">
      <c r="BP196537" s="90"/>
    </row>
    <row r="196538" spans="68:68" customFormat="1">
      <c r="BP196538" s="90"/>
    </row>
    <row r="196539" spans="68:68" customFormat="1">
      <c r="BP196539" s="90"/>
    </row>
    <row r="196540" spans="68:68" customFormat="1">
      <c r="BP196540" s="90"/>
    </row>
    <row r="196541" spans="68:68" customFormat="1">
      <c r="BP196541" s="90"/>
    </row>
    <row r="196542" spans="68:68" customFormat="1">
      <c r="BP196542" s="90"/>
    </row>
    <row r="196543" spans="68:68" customFormat="1">
      <c r="BP196543" s="90"/>
    </row>
    <row r="196544" spans="68:68" customFormat="1">
      <c r="BP196544" s="90"/>
    </row>
    <row r="196545" spans="68:68" customFormat="1">
      <c r="BP196545" s="90"/>
    </row>
    <row r="196546" spans="68:68" customFormat="1">
      <c r="BP196546" s="90"/>
    </row>
    <row r="196547" spans="68:68" customFormat="1">
      <c r="BP196547" s="90"/>
    </row>
    <row r="196548" spans="68:68" customFormat="1">
      <c r="BP196548" s="90"/>
    </row>
    <row r="196549" spans="68:68" customFormat="1">
      <c r="BP196549" s="90"/>
    </row>
    <row r="196550" spans="68:68" customFormat="1">
      <c r="BP196550" s="90"/>
    </row>
    <row r="196551" spans="68:68" customFormat="1">
      <c r="BP196551" s="90"/>
    </row>
    <row r="196552" spans="68:68" customFormat="1">
      <c r="BP196552" s="90"/>
    </row>
    <row r="196553" spans="68:68" customFormat="1">
      <c r="BP196553" s="90"/>
    </row>
    <row r="196554" spans="68:68" customFormat="1">
      <c r="BP196554" s="90"/>
    </row>
    <row r="196555" spans="68:68" customFormat="1">
      <c r="BP196555" s="90"/>
    </row>
    <row r="196556" spans="68:68" customFormat="1">
      <c r="BP196556" s="90"/>
    </row>
    <row r="196557" spans="68:68" customFormat="1">
      <c r="BP196557" s="90"/>
    </row>
    <row r="196558" spans="68:68" customFormat="1">
      <c r="BP196558" s="90"/>
    </row>
    <row r="196559" spans="68:68" customFormat="1">
      <c r="BP196559" s="90"/>
    </row>
    <row r="196560" spans="68:68" customFormat="1">
      <c r="BP196560" s="90"/>
    </row>
    <row r="196561" spans="68:68" customFormat="1">
      <c r="BP196561" s="90"/>
    </row>
    <row r="196562" spans="68:68" customFormat="1">
      <c r="BP196562" s="90"/>
    </row>
    <row r="196563" spans="68:68" customFormat="1">
      <c r="BP196563" s="90"/>
    </row>
    <row r="196564" spans="68:68" customFormat="1">
      <c r="BP196564" s="90"/>
    </row>
    <row r="196565" spans="68:68" customFormat="1">
      <c r="BP196565" s="90"/>
    </row>
    <row r="196566" spans="68:68" customFormat="1">
      <c r="BP196566" s="90"/>
    </row>
    <row r="196567" spans="68:68" customFormat="1">
      <c r="BP196567" s="90"/>
    </row>
    <row r="196568" spans="68:68" customFormat="1">
      <c r="BP196568" s="90"/>
    </row>
    <row r="196569" spans="68:68" customFormat="1">
      <c r="BP196569" s="90"/>
    </row>
    <row r="196570" spans="68:68" customFormat="1">
      <c r="BP196570" s="90"/>
    </row>
    <row r="196571" spans="68:68" customFormat="1">
      <c r="BP196571" s="90"/>
    </row>
    <row r="196572" spans="68:68" customFormat="1">
      <c r="BP196572" s="90"/>
    </row>
    <row r="196573" spans="68:68" customFormat="1">
      <c r="BP196573" s="90"/>
    </row>
    <row r="196574" spans="68:68" customFormat="1">
      <c r="BP196574" s="90"/>
    </row>
    <row r="196575" spans="68:68" customFormat="1">
      <c r="BP196575" s="90"/>
    </row>
    <row r="196576" spans="68:68" customFormat="1">
      <c r="BP196576" s="90"/>
    </row>
    <row r="196577" spans="68:68" customFormat="1">
      <c r="BP196577" s="90"/>
    </row>
    <row r="196578" spans="68:68" customFormat="1">
      <c r="BP196578" s="90"/>
    </row>
    <row r="196579" spans="68:68" customFormat="1">
      <c r="BP196579" s="90"/>
    </row>
    <row r="196580" spans="68:68" customFormat="1">
      <c r="BP196580" s="90"/>
    </row>
    <row r="196581" spans="68:68" customFormat="1">
      <c r="BP196581" s="90"/>
    </row>
    <row r="196582" spans="68:68" customFormat="1">
      <c r="BP196582" s="90"/>
    </row>
    <row r="196583" spans="68:68" customFormat="1">
      <c r="BP196583" s="90"/>
    </row>
    <row r="196584" spans="68:68" customFormat="1">
      <c r="BP196584" s="90"/>
    </row>
    <row r="196585" spans="68:68" customFormat="1">
      <c r="BP196585" s="90"/>
    </row>
    <row r="196586" spans="68:68" customFormat="1">
      <c r="BP196586" s="90"/>
    </row>
    <row r="196587" spans="68:68" customFormat="1">
      <c r="BP196587" s="90"/>
    </row>
    <row r="196588" spans="68:68" customFormat="1">
      <c r="BP196588" s="90"/>
    </row>
    <row r="196589" spans="68:68" customFormat="1">
      <c r="BP196589" s="90"/>
    </row>
    <row r="196590" spans="68:68" customFormat="1">
      <c r="BP196590" s="90"/>
    </row>
    <row r="196591" spans="68:68" customFormat="1">
      <c r="BP196591" s="90"/>
    </row>
    <row r="196592" spans="68:68" customFormat="1">
      <c r="BP196592" s="90"/>
    </row>
    <row r="196593" spans="68:68" customFormat="1">
      <c r="BP196593" s="90"/>
    </row>
    <row r="196594" spans="68:68" customFormat="1">
      <c r="BP196594" s="90"/>
    </row>
    <row r="196595" spans="68:68" customFormat="1">
      <c r="BP196595" s="90"/>
    </row>
    <row r="196596" spans="68:68" customFormat="1">
      <c r="BP196596" s="90"/>
    </row>
    <row r="196597" spans="68:68" customFormat="1">
      <c r="BP196597" s="90"/>
    </row>
    <row r="196598" spans="68:68" customFormat="1">
      <c r="BP196598" s="90"/>
    </row>
    <row r="196599" spans="68:68" customFormat="1">
      <c r="BP196599" s="90"/>
    </row>
    <row r="196600" spans="68:68" customFormat="1">
      <c r="BP196600" s="90"/>
    </row>
    <row r="196601" spans="68:68" customFormat="1">
      <c r="BP196601" s="90"/>
    </row>
    <row r="196602" spans="68:68" customFormat="1">
      <c r="BP196602" s="90"/>
    </row>
    <row r="196603" spans="68:68" customFormat="1">
      <c r="BP196603" s="90"/>
    </row>
    <row r="196604" spans="68:68" customFormat="1">
      <c r="BP196604" s="90"/>
    </row>
    <row r="196605" spans="68:68" customFormat="1">
      <c r="BP196605" s="90"/>
    </row>
    <row r="196606" spans="68:68" customFormat="1">
      <c r="BP196606" s="90"/>
    </row>
    <row r="196607" spans="68:68" customFormat="1">
      <c r="BP196607" s="90"/>
    </row>
    <row r="196608" spans="68:68" customFormat="1">
      <c r="BP196608" s="90"/>
    </row>
    <row r="196609" spans="68:68" customFormat="1">
      <c r="BP196609" s="90"/>
    </row>
    <row r="196610" spans="68:68" customFormat="1">
      <c r="BP196610" s="90"/>
    </row>
    <row r="196611" spans="68:68" customFormat="1">
      <c r="BP196611" s="90"/>
    </row>
    <row r="196612" spans="68:68" customFormat="1">
      <c r="BP196612" s="90"/>
    </row>
    <row r="196613" spans="68:68" customFormat="1">
      <c r="BP196613" s="90"/>
    </row>
    <row r="196614" spans="68:68" customFormat="1">
      <c r="BP196614" s="90"/>
    </row>
    <row r="196615" spans="68:68" customFormat="1">
      <c r="BP196615" s="90"/>
    </row>
    <row r="196616" spans="68:68" customFormat="1">
      <c r="BP196616" s="90"/>
    </row>
    <row r="196617" spans="68:68" customFormat="1">
      <c r="BP196617" s="90"/>
    </row>
    <row r="196618" spans="68:68" customFormat="1">
      <c r="BP196618" s="90"/>
    </row>
    <row r="196619" spans="68:68" customFormat="1">
      <c r="BP196619" s="90"/>
    </row>
    <row r="196620" spans="68:68" customFormat="1">
      <c r="BP196620" s="90"/>
    </row>
    <row r="196621" spans="68:68" customFormat="1">
      <c r="BP196621" s="90"/>
    </row>
    <row r="196622" spans="68:68" customFormat="1">
      <c r="BP196622" s="90"/>
    </row>
    <row r="196623" spans="68:68" customFormat="1">
      <c r="BP196623" s="90"/>
    </row>
    <row r="196624" spans="68:68" customFormat="1">
      <c r="BP196624" s="90"/>
    </row>
    <row r="196625" spans="68:68" customFormat="1">
      <c r="BP196625" s="90"/>
    </row>
    <row r="196626" spans="68:68" customFormat="1">
      <c r="BP196626" s="90"/>
    </row>
    <row r="196627" spans="68:68" customFormat="1">
      <c r="BP196627" s="90"/>
    </row>
    <row r="196628" spans="68:68" customFormat="1">
      <c r="BP196628" s="90"/>
    </row>
    <row r="196629" spans="68:68" customFormat="1">
      <c r="BP196629" s="90"/>
    </row>
    <row r="196630" spans="68:68" customFormat="1">
      <c r="BP196630" s="90"/>
    </row>
    <row r="196631" spans="68:68" customFormat="1">
      <c r="BP196631" s="90"/>
    </row>
    <row r="196632" spans="68:68" customFormat="1">
      <c r="BP196632" s="90"/>
    </row>
    <row r="196633" spans="68:68" customFormat="1">
      <c r="BP196633" s="90"/>
    </row>
    <row r="196634" spans="68:68" customFormat="1">
      <c r="BP196634" s="90"/>
    </row>
    <row r="196635" spans="68:68" customFormat="1">
      <c r="BP196635" s="90"/>
    </row>
    <row r="196636" spans="68:68" customFormat="1">
      <c r="BP196636" s="90"/>
    </row>
    <row r="196637" spans="68:68" customFormat="1">
      <c r="BP196637" s="90"/>
    </row>
    <row r="196638" spans="68:68" customFormat="1">
      <c r="BP196638" s="90"/>
    </row>
    <row r="196639" spans="68:68" customFormat="1">
      <c r="BP196639" s="90"/>
    </row>
    <row r="196640" spans="68:68" customFormat="1">
      <c r="BP196640" s="90"/>
    </row>
    <row r="196641" spans="68:68" customFormat="1">
      <c r="BP196641" s="90"/>
    </row>
    <row r="196642" spans="68:68" customFormat="1">
      <c r="BP196642" s="90"/>
    </row>
    <row r="196643" spans="68:68" customFormat="1">
      <c r="BP196643" s="90"/>
    </row>
    <row r="196644" spans="68:68" customFormat="1">
      <c r="BP196644" s="90"/>
    </row>
    <row r="196645" spans="68:68" customFormat="1">
      <c r="BP196645" s="90"/>
    </row>
    <row r="196646" spans="68:68" customFormat="1">
      <c r="BP196646" s="90"/>
    </row>
    <row r="196647" spans="68:68" customFormat="1">
      <c r="BP196647" s="90"/>
    </row>
    <row r="196648" spans="68:68" customFormat="1">
      <c r="BP196648" s="90"/>
    </row>
    <row r="196649" spans="68:68" customFormat="1">
      <c r="BP196649" s="90"/>
    </row>
    <row r="196650" spans="68:68" customFormat="1">
      <c r="BP196650" s="90"/>
    </row>
    <row r="196651" spans="68:68" customFormat="1">
      <c r="BP196651" s="90"/>
    </row>
    <row r="196652" spans="68:68" customFormat="1">
      <c r="BP196652" s="90"/>
    </row>
    <row r="196653" spans="68:68" customFormat="1">
      <c r="BP196653" s="90"/>
    </row>
    <row r="196654" spans="68:68" customFormat="1">
      <c r="BP196654" s="90"/>
    </row>
    <row r="196655" spans="68:68" customFormat="1">
      <c r="BP196655" s="90"/>
    </row>
    <row r="196656" spans="68:68" customFormat="1">
      <c r="BP196656" s="90"/>
    </row>
    <row r="196657" spans="68:68" customFormat="1">
      <c r="BP196657" s="90"/>
    </row>
    <row r="196658" spans="68:68" customFormat="1">
      <c r="BP196658" s="90"/>
    </row>
    <row r="196659" spans="68:68" customFormat="1">
      <c r="BP196659" s="90"/>
    </row>
    <row r="196660" spans="68:68" customFormat="1">
      <c r="BP196660" s="90"/>
    </row>
    <row r="196661" spans="68:68" customFormat="1">
      <c r="BP196661" s="90"/>
    </row>
    <row r="196662" spans="68:68" customFormat="1">
      <c r="BP196662" s="90"/>
    </row>
    <row r="196663" spans="68:68" customFormat="1">
      <c r="BP196663" s="90"/>
    </row>
    <row r="196664" spans="68:68" customFormat="1">
      <c r="BP196664" s="90"/>
    </row>
    <row r="196665" spans="68:68" customFormat="1">
      <c r="BP196665" s="90"/>
    </row>
    <row r="196666" spans="68:68" customFormat="1">
      <c r="BP196666" s="90"/>
    </row>
    <row r="196667" spans="68:68" customFormat="1">
      <c r="BP196667" s="90"/>
    </row>
    <row r="196668" spans="68:68" customFormat="1">
      <c r="BP196668" s="90"/>
    </row>
    <row r="196669" spans="68:68" customFormat="1">
      <c r="BP196669" s="90"/>
    </row>
    <row r="196670" spans="68:68" customFormat="1">
      <c r="BP196670" s="90"/>
    </row>
    <row r="196671" spans="68:68" customFormat="1">
      <c r="BP196671" s="90"/>
    </row>
    <row r="196672" spans="68:68" customFormat="1">
      <c r="BP196672" s="90"/>
    </row>
    <row r="196673" spans="68:68" customFormat="1">
      <c r="BP196673" s="90"/>
    </row>
    <row r="196674" spans="68:68" customFormat="1">
      <c r="BP196674" s="90"/>
    </row>
    <row r="196675" spans="68:68" customFormat="1">
      <c r="BP196675" s="90"/>
    </row>
    <row r="196676" spans="68:68" customFormat="1">
      <c r="BP196676" s="90"/>
    </row>
    <row r="196677" spans="68:68" customFormat="1">
      <c r="BP196677" s="90"/>
    </row>
    <row r="196678" spans="68:68" customFormat="1">
      <c r="BP196678" s="90"/>
    </row>
    <row r="196679" spans="68:68" customFormat="1">
      <c r="BP196679" s="90"/>
    </row>
    <row r="196680" spans="68:68" customFormat="1">
      <c r="BP196680" s="90"/>
    </row>
    <row r="196681" spans="68:68" customFormat="1">
      <c r="BP196681" s="90"/>
    </row>
    <row r="196682" spans="68:68" customFormat="1">
      <c r="BP196682" s="90"/>
    </row>
    <row r="196683" spans="68:68" customFormat="1">
      <c r="BP196683" s="90"/>
    </row>
    <row r="196684" spans="68:68" customFormat="1">
      <c r="BP196684" s="90"/>
    </row>
    <row r="196685" spans="68:68" customFormat="1">
      <c r="BP196685" s="90"/>
    </row>
    <row r="196686" spans="68:68" customFormat="1">
      <c r="BP196686" s="90"/>
    </row>
    <row r="196687" spans="68:68" customFormat="1">
      <c r="BP196687" s="90"/>
    </row>
    <row r="196688" spans="68:68" customFormat="1">
      <c r="BP196688" s="90"/>
    </row>
    <row r="196689" spans="68:68" customFormat="1">
      <c r="BP196689" s="90"/>
    </row>
    <row r="196690" spans="68:68" customFormat="1">
      <c r="BP196690" s="90"/>
    </row>
    <row r="196691" spans="68:68" customFormat="1">
      <c r="BP196691" s="90"/>
    </row>
    <row r="196692" spans="68:68" customFormat="1">
      <c r="BP196692" s="90"/>
    </row>
    <row r="196693" spans="68:68" customFormat="1">
      <c r="BP196693" s="90"/>
    </row>
    <row r="196694" spans="68:68" customFormat="1">
      <c r="BP196694" s="90"/>
    </row>
    <row r="196695" spans="68:68" customFormat="1">
      <c r="BP196695" s="90"/>
    </row>
    <row r="196696" spans="68:68" customFormat="1">
      <c r="BP196696" s="90"/>
    </row>
    <row r="196697" spans="68:68" customFormat="1">
      <c r="BP196697" s="90"/>
    </row>
    <row r="196698" spans="68:68" customFormat="1">
      <c r="BP196698" s="90"/>
    </row>
    <row r="196699" spans="68:68" customFormat="1">
      <c r="BP196699" s="90"/>
    </row>
    <row r="196700" spans="68:68" customFormat="1">
      <c r="BP196700" s="90"/>
    </row>
    <row r="196701" spans="68:68" customFormat="1">
      <c r="BP196701" s="90"/>
    </row>
    <row r="196702" spans="68:68" customFormat="1">
      <c r="BP196702" s="90"/>
    </row>
    <row r="196703" spans="68:68" customFormat="1">
      <c r="BP196703" s="90"/>
    </row>
    <row r="196704" spans="68:68" customFormat="1">
      <c r="BP196704" s="90"/>
    </row>
    <row r="196705" spans="68:68" customFormat="1">
      <c r="BP196705" s="90"/>
    </row>
    <row r="196706" spans="68:68" customFormat="1">
      <c r="BP196706" s="90"/>
    </row>
    <row r="196707" spans="68:68" customFormat="1">
      <c r="BP196707" s="90"/>
    </row>
    <row r="196708" spans="68:68" customFormat="1">
      <c r="BP196708" s="90"/>
    </row>
    <row r="196709" spans="68:68" customFormat="1">
      <c r="BP196709" s="90"/>
    </row>
    <row r="196710" spans="68:68" customFormat="1">
      <c r="BP196710" s="90"/>
    </row>
    <row r="196711" spans="68:68" customFormat="1">
      <c r="BP196711" s="90"/>
    </row>
    <row r="196712" spans="68:68" customFormat="1">
      <c r="BP196712" s="90"/>
    </row>
    <row r="196713" spans="68:68" customFormat="1">
      <c r="BP196713" s="90"/>
    </row>
    <row r="196714" spans="68:68" customFormat="1">
      <c r="BP196714" s="90"/>
    </row>
    <row r="196715" spans="68:68" customFormat="1">
      <c r="BP196715" s="90"/>
    </row>
    <row r="196716" spans="68:68" customFormat="1">
      <c r="BP196716" s="90"/>
    </row>
    <row r="196717" spans="68:68" customFormat="1">
      <c r="BP196717" s="90"/>
    </row>
    <row r="196718" spans="68:68" customFormat="1">
      <c r="BP196718" s="90"/>
    </row>
    <row r="196719" spans="68:68" customFormat="1">
      <c r="BP196719" s="90"/>
    </row>
    <row r="196720" spans="68:68" customFormat="1">
      <c r="BP196720" s="90"/>
    </row>
    <row r="196721" spans="68:68" customFormat="1">
      <c r="BP196721" s="90"/>
    </row>
    <row r="196722" spans="68:68" customFormat="1">
      <c r="BP196722" s="90"/>
    </row>
    <row r="196723" spans="68:68" customFormat="1">
      <c r="BP196723" s="90"/>
    </row>
    <row r="196724" spans="68:68" customFormat="1">
      <c r="BP196724" s="90"/>
    </row>
    <row r="196725" spans="68:68" customFormat="1">
      <c r="BP196725" s="90"/>
    </row>
    <row r="196726" spans="68:68" customFormat="1">
      <c r="BP196726" s="90"/>
    </row>
    <row r="196727" spans="68:68" customFormat="1">
      <c r="BP196727" s="90"/>
    </row>
    <row r="196728" spans="68:68" customFormat="1">
      <c r="BP196728" s="90"/>
    </row>
    <row r="196729" spans="68:68" customFormat="1">
      <c r="BP196729" s="90"/>
    </row>
    <row r="196730" spans="68:68" customFormat="1">
      <c r="BP196730" s="90"/>
    </row>
    <row r="196731" spans="68:68" customFormat="1">
      <c r="BP196731" s="90"/>
    </row>
    <row r="196732" spans="68:68" customFormat="1">
      <c r="BP196732" s="90"/>
    </row>
    <row r="196733" spans="68:68" customFormat="1">
      <c r="BP196733" s="90"/>
    </row>
    <row r="196734" spans="68:68" customFormat="1">
      <c r="BP196734" s="90"/>
    </row>
    <row r="196735" spans="68:68" customFormat="1">
      <c r="BP196735" s="90"/>
    </row>
    <row r="196736" spans="68:68" customFormat="1">
      <c r="BP196736" s="90"/>
    </row>
    <row r="196737" spans="68:68" customFormat="1">
      <c r="BP196737" s="90"/>
    </row>
    <row r="196738" spans="68:68" customFormat="1">
      <c r="BP196738" s="90"/>
    </row>
    <row r="196739" spans="68:68" customFormat="1">
      <c r="BP196739" s="90"/>
    </row>
    <row r="196740" spans="68:68" customFormat="1">
      <c r="BP196740" s="90"/>
    </row>
    <row r="196741" spans="68:68" customFormat="1">
      <c r="BP196741" s="90"/>
    </row>
    <row r="196742" spans="68:68" customFormat="1">
      <c r="BP196742" s="90"/>
    </row>
    <row r="196743" spans="68:68" customFormat="1">
      <c r="BP196743" s="90"/>
    </row>
    <row r="196744" spans="68:68" customFormat="1">
      <c r="BP196744" s="90"/>
    </row>
    <row r="196745" spans="68:68" customFormat="1">
      <c r="BP196745" s="90"/>
    </row>
    <row r="196746" spans="68:68" customFormat="1">
      <c r="BP196746" s="90"/>
    </row>
    <row r="196747" spans="68:68" customFormat="1">
      <c r="BP196747" s="90"/>
    </row>
    <row r="196748" spans="68:68" customFormat="1">
      <c r="BP196748" s="90"/>
    </row>
    <row r="196749" spans="68:68" customFormat="1">
      <c r="BP196749" s="90"/>
    </row>
    <row r="196750" spans="68:68" customFormat="1">
      <c r="BP196750" s="90"/>
    </row>
    <row r="196751" spans="68:68" customFormat="1">
      <c r="BP196751" s="90"/>
    </row>
    <row r="196752" spans="68:68" customFormat="1">
      <c r="BP196752" s="90"/>
    </row>
    <row r="196753" spans="68:68" customFormat="1">
      <c r="BP196753" s="90"/>
    </row>
    <row r="196754" spans="68:68" customFormat="1">
      <c r="BP196754" s="90"/>
    </row>
    <row r="196755" spans="68:68" customFormat="1">
      <c r="BP196755" s="90"/>
    </row>
    <row r="196756" spans="68:68" customFormat="1">
      <c r="BP196756" s="90"/>
    </row>
    <row r="196757" spans="68:68" customFormat="1">
      <c r="BP196757" s="90"/>
    </row>
    <row r="196758" spans="68:68" customFormat="1">
      <c r="BP196758" s="90"/>
    </row>
    <row r="196759" spans="68:68" customFormat="1">
      <c r="BP196759" s="90"/>
    </row>
    <row r="196760" spans="68:68" customFormat="1">
      <c r="BP196760" s="90"/>
    </row>
    <row r="196761" spans="68:68" customFormat="1">
      <c r="BP196761" s="90"/>
    </row>
    <row r="196762" spans="68:68" customFormat="1">
      <c r="BP196762" s="90"/>
    </row>
    <row r="196763" spans="68:68" customFormat="1">
      <c r="BP196763" s="90"/>
    </row>
    <row r="196764" spans="68:68" customFormat="1">
      <c r="BP196764" s="90"/>
    </row>
    <row r="196765" spans="68:68" customFormat="1">
      <c r="BP196765" s="90"/>
    </row>
    <row r="196766" spans="68:68" customFormat="1">
      <c r="BP196766" s="90"/>
    </row>
    <row r="196767" spans="68:68" customFormat="1">
      <c r="BP196767" s="90"/>
    </row>
    <row r="196768" spans="68:68" customFormat="1">
      <c r="BP196768" s="90"/>
    </row>
    <row r="196769" spans="68:68" customFormat="1">
      <c r="BP196769" s="90"/>
    </row>
    <row r="196770" spans="68:68" customFormat="1">
      <c r="BP196770" s="90"/>
    </row>
    <row r="196771" spans="68:68" customFormat="1">
      <c r="BP196771" s="90"/>
    </row>
    <row r="196772" spans="68:68" customFormat="1">
      <c r="BP196772" s="90"/>
    </row>
    <row r="196773" spans="68:68" customFormat="1">
      <c r="BP196773" s="90"/>
    </row>
    <row r="196774" spans="68:68" customFormat="1">
      <c r="BP196774" s="90"/>
    </row>
    <row r="196775" spans="68:68" customFormat="1">
      <c r="BP196775" s="90"/>
    </row>
    <row r="196776" spans="68:68" customFormat="1">
      <c r="BP196776" s="90"/>
    </row>
    <row r="196777" spans="68:68" customFormat="1">
      <c r="BP196777" s="90"/>
    </row>
    <row r="196778" spans="68:68" customFormat="1">
      <c r="BP196778" s="90"/>
    </row>
    <row r="196779" spans="68:68" customFormat="1">
      <c r="BP196779" s="90"/>
    </row>
    <row r="196780" spans="68:68" customFormat="1">
      <c r="BP196780" s="90"/>
    </row>
    <row r="196781" spans="68:68" customFormat="1">
      <c r="BP196781" s="90"/>
    </row>
    <row r="196782" spans="68:68" customFormat="1">
      <c r="BP196782" s="90"/>
    </row>
    <row r="196783" spans="68:68" customFormat="1">
      <c r="BP196783" s="90"/>
    </row>
    <row r="196784" spans="68:68" customFormat="1">
      <c r="BP196784" s="90"/>
    </row>
    <row r="196785" spans="68:68" customFormat="1">
      <c r="BP196785" s="90"/>
    </row>
    <row r="196786" spans="68:68" customFormat="1">
      <c r="BP196786" s="90"/>
    </row>
    <row r="196787" spans="68:68" customFormat="1">
      <c r="BP196787" s="90"/>
    </row>
    <row r="196788" spans="68:68" customFormat="1">
      <c r="BP196788" s="90"/>
    </row>
    <row r="196789" spans="68:68" customFormat="1">
      <c r="BP196789" s="90"/>
    </row>
    <row r="196790" spans="68:68" customFormat="1">
      <c r="BP196790" s="90"/>
    </row>
    <row r="196791" spans="68:68" customFormat="1">
      <c r="BP196791" s="90"/>
    </row>
    <row r="196792" spans="68:68" customFormat="1">
      <c r="BP196792" s="90"/>
    </row>
    <row r="196793" spans="68:68" customFormat="1">
      <c r="BP196793" s="90"/>
    </row>
    <row r="196794" spans="68:68" customFormat="1">
      <c r="BP196794" s="90"/>
    </row>
    <row r="196795" spans="68:68" customFormat="1">
      <c r="BP196795" s="90"/>
    </row>
    <row r="196796" spans="68:68" customFormat="1">
      <c r="BP196796" s="90"/>
    </row>
    <row r="196797" spans="68:68" customFormat="1">
      <c r="BP196797" s="90"/>
    </row>
    <row r="196798" spans="68:68" customFormat="1">
      <c r="BP196798" s="90"/>
    </row>
    <row r="196799" spans="68:68" customFormat="1">
      <c r="BP196799" s="90"/>
    </row>
    <row r="196800" spans="68:68" customFormat="1">
      <c r="BP196800" s="90"/>
    </row>
    <row r="196801" spans="68:68" customFormat="1">
      <c r="BP196801" s="90"/>
    </row>
    <row r="196802" spans="68:68" customFormat="1">
      <c r="BP196802" s="90"/>
    </row>
    <row r="196803" spans="68:68" customFormat="1">
      <c r="BP196803" s="90"/>
    </row>
    <row r="196804" spans="68:68" customFormat="1">
      <c r="BP196804" s="90"/>
    </row>
    <row r="196805" spans="68:68" customFormat="1">
      <c r="BP196805" s="90"/>
    </row>
    <row r="196806" spans="68:68" customFormat="1">
      <c r="BP196806" s="90"/>
    </row>
    <row r="196807" spans="68:68" customFormat="1">
      <c r="BP196807" s="90"/>
    </row>
    <row r="196808" spans="68:68" customFormat="1">
      <c r="BP196808" s="90"/>
    </row>
    <row r="196809" spans="68:68" customFormat="1">
      <c r="BP196809" s="90"/>
    </row>
    <row r="196810" spans="68:68" customFormat="1">
      <c r="BP196810" s="90"/>
    </row>
    <row r="196811" spans="68:68" customFormat="1">
      <c r="BP196811" s="90"/>
    </row>
    <row r="196812" spans="68:68" customFormat="1">
      <c r="BP196812" s="90"/>
    </row>
    <row r="196813" spans="68:68" customFormat="1">
      <c r="BP196813" s="90"/>
    </row>
    <row r="196814" spans="68:68" customFormat="1">
      <c r="BP196814" s="90"/>
    </row>
    <row r="196815" spans="68:68" customFormat="1">
      <c r="BP196815" s="90"/>
    </row>
    <row r="196816" spans="68:68" customFormat="1">
      <c r="BP196816" s="90"/>
    </row>
    <row r="196817" spans="68:68" customFormat="1">
      <c r="BP196817" s="90"/>
    </row>
    <row r="196818" spans="68:68" customFormat="1">
      <c r="BP196818" s="90"/>
    </row>
    <row r="196819" spans="68:68" customFormat="1">
      <c r="BP196819" s="90"/>
    </row>
    <row r="196820" spans="68:68" customFormat="1">
      <c r="BP196820" s="90"/>
    </row>
    <row r="196821" spans="68:68" customFormat="1">
      <c r="BP196821" s="90"/>
    </row>
    <row r="196822" spans="68:68" customFormat="1">
      <c r="BP196822" s="90"/>
    </row>
    <row r="196823" spans="68:68" customFormat="1">
      <c r="BP196823" s="90"/>
    </row>
    <row r="196824" spans="68:68" customFormat="1">
      <c r="BP196824" s="90"/>
    </row>
    <row r="196825" spans="68:68" customFormat="1">
      <c r="BP196825" s="90"/>
    </row>
    <row r="196826" spans="68:68" customFormat="1">
      <c r="BP196826" s="90"/>
    </row>
    <row r="196827" spans="68:68" customFormat="1">
      <c r="BP196827" s="90"/>
    </row>
    <row r="196828" spans="68:68" customFormat="1">
      <c r="BP196828" s="90"/>
    </row>
    <row r="196829" spans="68:68" customFormat="1">
      <c r="BP196829" s="90"/>
    </row>
    <row r="196830" spans="68:68" customFormat="1">
      <c r="BP196830" s="90"/>
    </row>
    <row r="196831" spans="68:68" customFormat="1">
      <c r="BP196831" s="90"/>
    </row>
    <row r="196832" spans="68:68" customFormat="1">
      <c r="BP196832" s="90"/>
    </row>
    <row r="196833" spans="68:68" customFormat="1">
      <c r="BP196833" s="90"/>
    </row>
    <row r="196834" spans="68:68" customFormat="1">
      <c r="BP196834" s="90"/>
    </row>
    <row r="196835" spans="68:68" customFormat="1">
      <c r="BP196835" s="90"/>
    </row>
    <row r="196836" spans="68:68" customFormat="1">
      <c r="BP196836" s="90"/>
    </row>
    <row r="196837" spans="68:68" customFormat="1">
      <c r="BP196837" s="90"/>
    </row>
    <row r="196838" spans="68:68" customFormat="1">
      <c r="BP196838" s="90"/>
    </row>
    <row r="196839" spans="68:68" customFormat="1">
      <c r="BP196839" s="90"/>
    </row>
    <row r="196840" spans="68:68" customFormat="1">
      <c r="BP196840" s="90"/>
    </row>
    <row r="196841" spans="68:68" customFormat="1">
      <c r="BP196841" s="90"/>
    </row>
    <row r="196842" spans="68:68" customFormat="1">
      <c r="BP196842" s="90"/>
    </row>
    <row r="196843" spans="68:68" customFormat="1">
      <c r="BP196843" s="90"/>
    </row>
    <row r="196844" spans="68:68" customFormat="1">
      <c r="BP196844" s="90"/>
    </row>
    <row r="196845" spans="68:68" customFormat="1">
      <c r="BP196845" s="90"/>
    </row>
    <row r="196846" spans="68:68" customFormat="1">
      <c r="BP196846" s="90"/>
    </row>
    <row r="196847" spans="68:68" customFormat="1">
      <c r="BP196847" s="90"/>
    </row>
    <row r="196848" spans="68:68" customFormat="1">
      <c r="BP196848" s="90"/>
    </row>
    <row r="196849" spans="68:68" customFormat="1">
      <c r="BP196849" s="90"/>
    </row>
    <row r="196850" spans="68:68" customFormat="1">
      <c r="BP196850" s="90"/>
    </row>
    <row r="196851" spans="68:68" customFormat="1">
      <c r="BP196851" s="90"/>
    </row>
    <row r="196852" spans="68:68" customFormat="1">
      <c r="BP196852" s="90"/>
    </row>
    <row r="196853" spans="68:68" customFormat="1">
      <c r="BP196853" s="90"/>
    </row>
    <row r="196854" spans="68:68" customFormat="1">
      <c r="BP196854" s="90"/>
    </row>
    <row r="196855" spans="68:68" customFormat="1">
      <c r="BP196855" s="90"/>
    </row>
    <row r="196856" spans="68:68" customFormat="1">
      <c r="BP196856" s="90"/>
    </row>
    <row r="196857" spans="68:68" customFormat="1">
      <c r="BP196857" s="90"/>
    </row>
    <row r="196858" spans="68:68" customFormat="1">
      <c r="BP196858" s="90"/>
    </row>
    <row r="196859" spans="68:68" customFormat="1">
      <c r="BP196859" s="90"/>
    </row>
    <row r="196860" spans="68:68" customFormat="1">
      <c r="BP196860" s="90"/>
    </row>
    <row r="196861" spans="68:68" customFormat="1">
      <c r="BP196861" s="90"/>
    </row>
    <row r="196862" spans="68:68" customFormat="1">
      <c r="BP196862" s="90"/>
    </row>
    <row r="196863" spans="68:68" customFormat="1">
      <c r="BP196863" s="90"/>
    </row>
    <row r="196864" spans="68:68" customFormat="1">
      <c r="BP196864" s="90"/>
    </row>
    <row r="196865" spans="68:68" customFormat="1">
      <c r="BP196865" s="90"/>
    </row>
    <row r="196866" spans="68:68" customFormat="1">
      <c r="BP196866" s="90"/>
    </row>
    <row r="196867" spans="68:68" customFormat="1">
      <c r="BP196867" s="90"/>
    </row>
    <row r="196868" spans="68:68" customFormat="1">
      <c r="BP196868" s="90"/>
    </row>
    <row r="196869" spans="68:68" customFormat="1">
      <c r="BP196869" s="90"/>
    </row>
    <row r="196870" spans="68:68" customFormat="1">
      <c r="BP196870" s="90"/>
    </row>
    <row r="196871" spans="68:68" customFormat="1">
      <c r="BP196871" s="90"/>
    </row>
    <row r="196872" spans="68:68" customFormat="1">
      <c r="BP196872" s="90"/>
    </row>
    <row r="196873" spans="68:68" customFormat="1">
      <c r="BP196873" s="90"/>
    </row>
    <row r="196874" spans="68:68" customFormat="1">
      <c r="BP196874" s="90"/>
    </row>
    <row r="196875" spans="68:68" customFormat="1">
      <c r="BP196875" s="90"/>
    </row>
    <row r="196876" spans="68:68" customFormat="1">
      <c r="BP196876" s="90"/>
    </row>
    <row r="196877" spans="68:68" customFormat="1">
      <c r="BP196877" s="90"/>
    </row>
    <row r="196878" spans="68:68" customFormat="1">
      <c r="BP196878" s="90"/>
    </row>
    <row r="196879" spans="68:68" customFormat="1">
      <c r="BP196879" s="90"/>
    </row>
    <row r="196880" spans="68:68" customFormat="1">
      <c r="BP196880" s="90"/>
    </row>
    <row r="196881" spans="68:68" customFormat="1">
      <c r="BP196881" s="90"/>
    </row>
    <row r="196882" spans="68:68" customFormat="1">
      <c r="BP196882" s="90"/>
    </row>
    <row r="196883" spans="68:68" customFormat="1">
      <c r="BP196883" s="90"/>
    </row>
    <row r="196884" spans="68:68" customFormat="1">
      <c r="BP196884" s="90"/>
    </row>
    <row r="196885" spans="68:68" customFormat="1">
      <c r="BP196885" s="90"/>
    </row>
    <row r="196886" spans="68:68" customFormat="1">
      <c r="BP196886" s="90"/>
    </row>
    <row r="196887" spans="68:68" customFormat="1">
      <c r="BP196887" s="90"/>
    </row>
    <row r="196888" spans="68:68" customFormat="1">
      <c r="BP196888" s="90"/>
    </row>
    <row r="196889" spans="68:68" customFormat="1">
      <c r="BP196889" s="90"/>
    </row>
    <row r="196890" spans="68:68" customFormat="1">
      <c r="BP196890" s="90"/>
    </row>
    <row r="196891" spans="68:68" customFormat="1">
      <c r="BP196891" s="90"/>
    </row>
    <row r="196892" spans="68:68" customFormat="1">
      <c r="BP196892" s="90"/>
    </row>
    <row r="196893" spans="68:68" customFormat="1">
      <c r="BP196893" s="90"/>
    </row>
    <row r="196894" spans="68:68" customFormat="1">
      <c r="BP196894" s="90"/>
    </row>
    <row r="196895" spans="68:68" customFormat="1">
      <c r="BP196895" s="90"/>
    </row>
    <row r="196896" spans="68:68" customFormat="1">
      <c r="BP196896" s="90"/>
    </row>
    <row r="196897" spans="68:68" customFormat="1">
      <c r="BP196897" s="90"/>
    </row>
    <row r="196898" spans="68:68" customFormat="1">
      <c r="BP196898" s="90"/>
    </row>
    <row r="196899" spans="68:68" customFormat="1">
      <c r="BP196899" s="90"/>
    </row>
    <row r="196900" spans="68:68" customFormat="1">
      <c r="BP196900" s="90"/>
    </row>
    <row r="196901" spans="68:68" customFormat="1">
      <c r="BP196901" s="90"/>
    </row>
    <row r="196902" spans="68:68" customFormat="1">
      <c r="BP196902" s="90"/>
    </row>
    <row r="196903" spans="68:68" customFormat="1">
      <c r="BP196903" s="90"/>
    </row>
    <row r="196904" spans="68:68" customFormat="1">
      <c r="BP196904" s="90"/>
    </row>
    <row r="196905" spans="68:68" customFormat="1">
      <c r="BP196905" s="90"/>
    </row>
    <row r="196906" spans="68:68" customFormat="1">
      <c r="BP196906" s="90"/>
    </row>
    <row r="196907" spans="68:68" customFormat="1">
      <c r="BP196907" s="90"/>
    </row>
    <row r="196908" spans="68:68" customFormat="1">
      <c r="BP196908" s="90"/>
    </row>
    <row r="196909" spans="68:68" customFormat="1">
      <c r="BP196909" s="90"/>
    </row>
    <row r="196910" spans="68:68" customFormat="1">
      <c r="BP196910" s="90"/>
    </row>
    <row r="196911" spans="68:68" customFormat="1">
      <c r="BP196911" s="90"/>
    </row>
    <row r="196912" spans="68:68" customFormat="1">
      <c r="BP196912" s="90"/>
    </row>
    <row r="196913" spans="68:68" customFormat="1">
      <c r="BP196913" s="90"/>
    </row>
    <row r="196914" spans="68:68" customFormat="1">
      <c r="BP196914" s="90"/>
    </row>
    <row r="196915" spans="68:68" customFormat="1">
      <c r="BP196915" s="90"/>
    </row>
    <row r="196916" spans="68:68" customFormat="1">
      <c r="BP196916" s="90"/>
    </row>
    <row r="196917" spans="68:68" customFormat="1">
      <c r="BP196917" s="90"/>
    </row>
    <row r="196918" spans="68:68" customFormat="1">
      <c r="BP196918" s="90"/>
    </row>
    <row r="196919" spans="68:68" customFormat="1">
      <c r="BP196919" s="90"/>
    </row>
    <row r="196920" spans="68:68" customFormat="1">
      <c r="BP196920" s="90"/>
    </row>
    <row r="196921" spans="68:68" customFormat="1">
      <c r="BP196921" s="90"/>
    </row>
    <row r="196922" spans="68:68" customFormat="1">
      <c r="BP196922" s="90"/>
    </row>
    <row r="196923" spans="68:68" customFormat="1">
      <c r="BP196923" s="90"/>
    </row>
    <row r="196924" spans="68:68" customFormat="1">
      <c r="BP196924" s="90"/>
    </row>
    <row r="196925" spans="68:68" customFormat="1">
      <c r="BP196925" s="90"/>
    </row>
    <row r="196926" spans="68:68" customFormat="1">
      <c r="BP196926" s="90"/>
    </row>
    <row r="196927" spans="68:68" customFormat="1">
      <c r="BP196927" s="90"/>
    </row>
    <row r="196928" spans="68:68" customFormat="1">
      <c r="BP196928" s="90"/>
    </row>
    <row r="196929" spans="68:68" customFormat="1">
      <c r="BP196929" s="90"/>
    </row>
    <row r="196930" spans="68:68" customFormat="1">
      <c r="BP196930" s="90"/>
    </row>
    <row r="196931" spans="68:68" customFormat="1">
      <c r="BP196931" s="90"/>
    </row>
    <row r="196932" spans="68:68" customFormat="1">
      <c r="BP196932" s="90"/>
    </row>
    <row r="196933" spans="68:68" customFormat="1">
      <c r="BP196933" s="90"/>
    </row>
    <row r="196934" spans="68:68" customFormat="1">
      <c r="BP196934" s="90"/>
    </row>
    <row r="196935" spans="68:68" customFormat="1">
      <c r="BP196935" s="90"/>
    </row>
    <row r="196936" spans="68:68" customFormat="1">
      <c r="BP196936" s="90"/>
    </row>
    <row r="196937" spans="68:68" customFormat="1">
      <c r="BP196937" s="90"/>
    </row>
    <row r="196938" spans="68:68" customFormat="1">
      <c r="BP196938" s="90"/>
    </row>
    <row r="196939" spans="68:68" customFormat="1">
      <c r="BP196939" s="90"/>
    </row>
    <row r="196940" spans="68:68" customFormat="1">
      <c r="BP196940" s="90"/>
    </row>
    <row r="196941" spans="68:68" customFormat="1">
      <c r="BP196941" s="90"/>
    </row>
    <row r="196942" spans="68:68" customFormat="1">
      <c r="BP196942" s="90"/>
    </row>
    <row r="196943" spans="68:68" customFormat="1">
      <c r="BP196943" s="90"/>
    </row>
    <row r="196944" spans="68:68" customFormat="1">
      <c r="BP196944" s="90"/>
    </row>
    <row r="196945" spans="68:68" customFormat="1">
      <c r="BP196945" s="90"/>
    </row>
    <row r="196946" spans="68:68" customFormat="1">
      <c r="BP196946" s="90"/>
    </row>
    <row r="196947" spans="68:68" customFormat="1">
      <c r="BP196947" s="90"/>
    </row>
    <row r="196948" spans="68:68" customFormat="1">
      <c r="BP196948" s="90"/>
    </row>
    <row r="196949" spans="68:68" customFormat="1">
      <c r="BP196949" s="90"/>
    </row>
    <row r="196950" spans="68:68" customFormat="1">
      <c r="BP196950" s="90"/>
    </row>
    <row r="196951" spans="68:68" customFormat="1">
      <c r="BP196951" s="90"/>
    </row>
    <row r="196952" spans="68:68" customFormat="1">
      <c r="BP196952" s="90"/>
    </row>
    <row r="196953" spans="68:68" customFormat="1">
      <c r="BP196953" s="90"/>
    </row>
    <row r="196954" spans="68:68" customFormat="1">
      <c r="BP196954" s="90"/>
    </row>
    <row r="196955" spans="68:68" customFormat="1">
      <c r="BP196955" s="90"/>
    </row>
    <row r="196956" spans="68:68" customFormat="1">
      <c r="BP196956" s="90"/>
    </row>
    <row r="196957" spans="68:68" customFormat="1">
      <c r="BP196957" s="90"/>
    </row>
    <row r="196958" spans="68:68" customFormat="1">
      <c r="BP196958" s="90"/>
    </row>
    <row r="196959" spans="68:68" customFormat="1">
      <c r="BP196959" s="90"/>
    </row>
    <row r="196960" spans="68:68" customFormat="1">
      <c r="BP196960" s="90"/>
    </row>
    <row r="196961" spans="68:68" customFormat="1">
      <c r="BP196961" s="90"/>
    </row>
    <row r="196962" spans="68:68" customFormat="1">
      <c r="BP196962" s="90"/>
    </row>
    <row r="196963" spans="68:68" customFormat="1">
      <c r="BP196963" s="90"/>
    </row>
    <row r="196964" spans="68:68" customFormat="1">
      <c r="BP196964" s="90"/>
    </row>
    <row r="196965" spans="68:68" customFormat="1">
      <c r="BP196965" s="90"/>
    </row>
    <row r="196966" spans="68:68" customFormat="1">
      <c r="BP196966" s="90"/>
    </row>
    <row r="196967" spans="68:68" customFormat="1">
      <c r="BP196967" s="90"/>
    </row>
    <row r="196968" spans="68:68" customFormat="1">
      <c r="BP196968" s="90"/>
    </row>
    <row r="196969" spans="68:68" customFormat="1">
      <c r="BP196969" s="90"/>
    </row>
    <row r="196970" spans="68:68" customFormat="1">
      <c r="BP196970" s="90"/>
    </row>
    <row r="196971" spans="68:68" customFormat="1">
      <c r="BP196971" s="90"/>
    </row>
    <row r="196972" spans="68:68" customFormat="1">
      <c r="BP196972" s="90"/>
    </row>
    <row r="196973" spans="68:68" customFormat="1">
      <c r="BP196973" s="90"/>
    </row>
    <row r="196974" spans="68:68" customFormat="1">
      <c r="BP196974" s="90"/>
    </row>
    <row r="196975" spans="68:68" customFormat="1">
      <c r="BP196975" s="90"/>
    </row>
    <row r="196976" spans="68:68" customFormat="1">
      <c r="BP196976" s="90"/>
    </row>
    <row r="196977" spans="68:68" customFormat="1">
      <c r="BP196977" s="90"/>
    </row>
    <row r="196978" spans="68:68" customFormat="1">
      <c r="BP196978" s="90"/>
    </row>
    <row r="196979" spans="68:68" customFormat="1">
      <c r="BP196979" s="90"/>
    </row>
    <row r="196980" spans="68:68" customFormat="1">
      <c r="BP196980" s="90"/>
    </row>
    <row r="196981" spans="68:68" customFormat="1">
      <c r="BP196981" s="90"/>
    </row>
    <row r="196982" spans="68:68" customFormat="1">
      <c r="BP196982" s="90"/>
    </row>
    <row r="196983" spans="68:68" customFormat="1">
      <c r="BP196983" s="90"/>
    </row>
    <row r="196984" spans="68:68" customFormat="1">
      <c r="BP196984" s="90"/>
    </row>
    <row r="196985" spans="68:68" customFormat="1">
      <c r="BP196985" s="90"/>
    </row>
    <row r="196986" spans="68:68" customFormat="1">
      <c r="BP196986" s="90"/>
    </row>
    <row r="196987" spans="68:68" customFormat="1">
      <c r="BP196987" s="90"/>
    </row>
    <row r="196988" spans="68:68" customFormat="1">
      <c r="BP196988" s="90"/>
    </row>
    <row r="196989" spans="68:68" customFormat="1">
      <c r="BP196989" s="90"/>
    </row>
    <row r="196990" spans="68:68" customFormat="1">
      <c r="BP196990" s="90"/>
    </row>
    <row r="196991" spans="68:68" customFormat="1">
      <c r="BP196991" s="90"/>
    </row>
    <row r="196992" spans="68:68" customFormat="1">
      <c r="BP196992" s="90"/>
    </row>
    <row r="196993" spans="68:68" customFormat="1">
      <c r="BP196993" s="90"/>
    </row>
    <row r="196994" spans="68:68" customFormat="1">
      <c r="BP196994" s="90"/>
    </row>
    <row r="196995" spans="68:68" customFormat="1">
      <c r="BP196995" s="90"/>
    </row>
    <row r="196996" spans="68:68" customFormat="1">
      <c r="BP196996" s="90"/>
    </row>
    <row r="196997" spans="68:68" customFormat="1">
      <c r="BP196997" s="90"/>
    </row>
    <row r="196998" spans="68:68" customFormat="1">
      <c r="BP196998" s="90"/>
    </row>
    <row r="196999" spans="68:68" customFormat="1">
      <c r="BP196999" s="90"/>
    </row>
    <row r="197000" spans="68:68" customFormat="1">
      <c r="BP197000" s="90"/>
    </row>
    <row r="197001" spans="68:68" customFormat="1">
      <c r="BP197001" s="90"/>
    </row>
    <row r="197002" spans="68:68" customFormat="1">
      <c r="BP197002" s="90"/>
    </row>
    <row r="197003" spans="68:68" customFormat="1">
      <c r="BP197003" s="90"/>
    </row>
    <row r="197004" spans="68:68" customFormat="1">
      <c r="BP197004" s="90"/>
    </row>
    <row r="197005" spans="68:68" customFormat="1">
      <c r="BP197005" s="90"/>
    </row>
    <row r="197006" spans="68:68" customFormat="1">
      <c r="BP197006" s="90"/>
    </row>
    <row r="197007" spans="68:68" customFormat="1">
      <c r="BP197007" s="90"/>
    </row>
    <row r="197008" spans="68:68" customFormat="1">
      <c r="BP197008" s="90"/>
    </row>
    <row r="197009" spans="68:68" customFormat="1">
      <c r="BP197009" s="90"/>
    </row>
    <row r="197010" spans="68:68" customFormat="1">
      <c r="BP197010" s="90"/>
    </row>
    <row r="197011" spans="68:68" customFormat="1">
      <c r="BP197011" s="90"/>
    </row>
    <row r="197012" spans="68:68" customFormat="1">
      <c r="BP197012" s="90"/>
    </row>
    <row r="197013" spans="68:68" customFormat="1">
      <c r="BP197013" s="90"/>
    </row>
    <row r="197014" spans="68:68" customFormat="1">
      <c r="BP197014" s="90"/>
    </row>
    <row r="197015" spans="68:68" customFormat="1">
      <c r="BP197015" s="90"/>
    </row>
    <row r="197016" spans="68:68" customFormat="1">
      <c r="BP197016" s="90"/>
    </row>
    <row r="197017" spans="68:68" customFormat="1">
      <c r="BP197017" s="90"/>
    </row>
    <row r="197018" spans="68:68" customFormat="1">
      <c r="BP197018" s="90"/>
    </row>
    <row r="197019" spans="68:68" customFormat="1">
      <c r="BP197019" s="90"/>
    </row>
    <row r="197020" spans="68:68" customFormat="1">
      <c r="BP197020" s="90"/>
    </row>
    <row r="197021" spans="68:68" customFormat="1">
      <c r="BP197021" s="90"/>
    </row>
    <row r="197022" spans="68:68" customFormat="1">
      <c r="BP197022" s="90"/>
    </row>
    <row r="197023" spans="68:68" customFormat="1">
      <c r="BP197023" s="90"/>
    </row>
    <row r="197024" spans="68:68" customFormat="1">
      <c r="BP197024" s="90"/>
    </row>
    <row r="197025" spans="68:68" customFormat="1">
      <c r="BP197025" s="90"/>
    </row>
    <row r="197026" spans="68:68" customFormat="1">
      <c r="BP197026" s="90"/>
    </row>
    <row r="197027" spans="68:68" customFormat="1">
      <c r="BP197027" s="90"/>
    </row>
    <row r="197028" spans="68:68" customFormat="1">
      <c r="BP197028" s="90"/>
    </row>
    <row r="197029" spans="68:68" customFormat="1">
      <c r="BP197029" s="90"/>
    </row>
    <row r="197030" spans="68:68" customFormat="1">
      <c r="BP197030" s="90"/>
    </row>
    <row r="197031" spans="68:68" customFormat="1">
      <c r="BP197031" s="90"/>
    </row>
    <row r="197032" spans="68:68" customFormat="1">
      <c r="BP197032" s="90"/>
    </row>
    <row r="197033" spans="68:68" customFormat="1">
      <c r="BP197033" s="90"/>
    </row>
    <row r="197034" spans="68:68" customFormat="1">
      <c r="BP197034" s="90"/>
    </row>
    <row r="197035" spans="68:68" customFormat="1">
      <c r="BP197035" s="90"/>
    </row>
    <row r="197036" spans="68:68" customFormat="1">
      <c r="BP197036" s="90"/>
    </row>
    <row r="197037" spans="68:68" customFormat="1">
      <c r="BP197037" s="90"/>
    </row>
    <row r="197038" spans="68:68" customFormat="1">
      <c r="BP197038" s="90"/>
    </row>
    <row r="197039" spans="68:68" customFormat="1">
      <c r="BP197039" s="90"/>
    </row>
    <row r="197040" spans="68:68" customFormat="1">
      <c r="BP197040" s="90"/>
    </row>
    <row r="197041" spans="68:68" customFormat="1">
      <c r="BP197041" s="90"/>
    </row>
    <row r="197042" spans="68:68" customFormat="1">
      <c r="BP197042" s="90"/>
    </row>
    <row r="197043" spans="68:68" customFormat="1">
      <c r="BP197043" s="90"/>
    </row>
    <row r="197044" spans="68:68" customFormat="1">
      <c r="BP197044" s="90"/>
    </row>
    <row r="197045" spans="68:68" customFormat="1">
      <c r="BP197045" s="90"/>
    </row>
    <row r="197046" spans="68:68" customFormat="1">
      <c r="BP197046" s="90"/>
    </row>
    <row r="197047" spans="68:68" customFormat="1">
      <c r="BP197047" s="90"/>
    </row>
    <row r="197048" spans="68:68" customFormat="1">
      <c r="BP197048" s="90"/>
    </row>
    <row r="197049" spans="68:68" customFormat="1">
      <c r="BP197049" s="90"/>
    </row>
    <row r="197050" spans="68:68" customFormat="1">
      <c r="BP197050" s="90"/>
    </row>
    <row r="197051" spans="68:68" customFormat="1">
      <c r="BP197051" s="90"/>
    </row>
    <row r="197052" spans="68:68" customFormat="1">
      <c r="BP197052" s="90"/>
    </row>
    <row r="197053" spans="68:68" customFormat="1">
      <c r="BP197053" s="90"/>
    </row>
    <row r="197054" spans="68:68" customFormat="1">
      <c r="BP197054" s="90"/>
    </row>
    <row r="197055" spans="68:68" customFormat="1">
      <c r="BP197055" s="90"/>
    </row>
    <row r="197056" spans="68:68" customFormat="1">
      <c r="BP197056" s="90"/>
    </row>
    <row r="197057" spans="68:68" customFormat="1">
      <c r="BP197057" s="90"/>
    </row>
    <row r="197058" spans="68:68" customFormat="1">
      <c r="BP197058" s="90"/>
    </row>
    <row r="197059" spans="68:68" customFormat="1">
      <c r="BP197059" s="90"/>
    </row>
    <row r="197060" spans="68:68" customFormat="1">
      <c r="BP197060" s="90"/>
    </row>
    <row r="197061" spans="68:68" customFormat="1">
      <c r="BP197061" s="90"/>
    </row>
    <row r="197062" spans="68:68" customFormat="1">
      <c r="BP197062" s="90"/>
    </row>
    <row r="197063" spans="68:68" customFormat="1">
      <c r="BP197063" s="90"/>
    </row>
    <row r="197064" spans="68:68" customFormat="1">
      <c r="BP197064" s="90"/>
    </row>
    <row r="197065" spans="68:68" customFormat="1">
      <c r="BP197065" s="90"/>
    </row>
    <row r="197066" spans="68:68" customFormat="1">
      <c r="BP197066" s="90"/>
    </row>
    <row r="197067" spans="68:68" customFormat="1">
      <c r="BP197067" s="90"/>
    </row>
    <row r="197068" spans="68:68" customFormat="1">
      <c r="BP197068" s="90"/>
    </row>
    <row r="197069" spans="68:68" customFormat="1">
      <c r="BP197069" s="90"/>
    </row>
    <row r="197070" spans="68:68" customFormat="1">
      <c r="BP197070" s="90"/>
    </row>
    <row r="197071" spans="68:68" customFormat="1">
      <c r="BP197071" s="90"/>
    </row>
    <row r="197072" spans="68:68" customFormat="1">
      <c r="BP197072" s="90"/>
    </row>
    <row r="197073" spans="68:68" customFormat="1">
      <c r="BP197073" s="90"/>
    </row>
    <row r="197074" spans="68:68" customFormat="1">
      <c r="BP197074" s="90"/>
    </row>
    <row r="197075" spans="68:68" customFormat="1">
      <c r="BP197075" s="90"/>
    </row>
    <row r="197076" spans="68:68" customFormat="1">
      <c r="BP197076" s="90"/>
    </row>
    <row r="197077" spans="68:68" customFormat="1">
      <c r="BP197077" s="90"/>
    </row>
    <row r="197078" spans="68:68" customFormat="1">
      <c r="BP197078" s="90"/>
    </row>
    <row r="197079" spans="68:68" customFormat="1">
      <c r="BP197079" s="90"/>
    </row>
    <row r="197080" spans="68:68" customFormat="1">
      <c r="BP197080" s="90"/>
    </row>
    <row r="197081" spans="68:68" customFormat="1">
      <c r="BP197081" s="90"/>
    </row>
    <row r="197082" spans="68:68" customFormat="1">
      <c r="BP197082" s="90"/>
    </row>
    <row r="197083" spans="68:68" customFormat="1">
      <c r="BP197083" s="90"/>
    </row>
    <row r="197084" spans="68:68" customFormat="1">
      <c r="BP197084" s="90"/>
    </row>
    <row r="197085" spans="68:68" customFormat="1">
      <c r="BP197085" s="90"/>
    </row>
    <row r="197086" spans="68:68" customFormat="1">
      <c r="BP197086" s="90"/>
    </row>
    <row r="197087" spans="68:68" customFormat="1">
      <c r="BP197087" s="90"/>
    </row>
    <row r="197088" spans="68:68" customFormat="1">
      <c r="BP197088" s="90"/>
    </row>
    <row r="197089" spans="68:68" customFormat="1">
      <c r="BP197089" s="90"/>
    </row>
    <row r="197090" spans="68:68" customFormat="1">
      <c r="BP197090" s="90"/>
    </row>
    <row r="197091" spans="68:68" customFormat="1">
      <c r="BP197091" s="90"/>
    </row>
    <row r="197092" spans="68:68" customFormat="1">
      <c r="BP197092" s="90"/>
    </row>
    <row r="197093" spans="68:68" customFormat="1">
      <c r="BP197093" s="90"/>
    </row>
    <row r="197094" spans="68:68" customFormat="1">
      <c r="BP197094" s="90"/>
    </row>
    <row r="197095" spans="68:68" customFormat="1">
      <c r="BP197095" s="90"/>
    </row>
    <row r="197096" spans="68:68" customFormat="1">
      <c r="BP197096" s="90"/>
    </row>
    <row r="197097" spans="68:68" customFormat="1">
      <c r="BP197097" s="90"/>
    </row>
    <row r="197098" spans="68:68" customFormat="1">
      <c r="BP197098" s="90"/>
    </row>
    <row r="197099" spans="68:68" customFormat="1">
      <c r="BP197099" s="90"/>
    </row>
    <row r="197100" spans="68:68" customFormat="1">
      <c r="BP197100" s="90"/>
    </row>
    <row r="197101" spans="68:68" customFormat="1">
      <c r="BP197101" s="90"/>
    </row>
    <row r="197102" spans="68:68" customFormat="1">
      <c r="BP197102" s="90"/>
    </row>
    <row r="197103" spans="68:68" customFormat="1">
      <c r="BP197103" s="90"/>
    </row>
    <row r="197104" spans="68:68" customFormat="1">
      <c r="BP197104" s="90"/>
    </row>
    <row r="197105" spans="68:68" customFormat="1">
      <c r="BP197105" s="90"/>
    </row>
    <row r="197106" spans="68:68" customFormat="1">
      <c r="BP197106" s="90"/>
    </row>
    <row r="197107" spans="68:68" customFormat="1">
      <c r="BP197107" s="90"/>
    </row>
    <row r="197108" spans="68:68" customFormat="1">
      <c r="BP197108" s="90"/>
    </row>
    <row r="197109" spans="68:68" customFormat="1">
      <c r="BP197109" s="90"/>
    </row>
    <row r="197110" spans="68:68" customFormat="1">
      <c r="BP197110" s="90"/>
    </row>
    <row r="197111" spans="68:68" customFormat="1">
      <c r="BP197111" s="90"/>
    </row>
    <row r="197112" spans="68:68" customFormat="1">
      <c r="BP197112" s="90"/>
    </row>
    <row r="197113" spans="68:68" customFormat="1">
      <c r="BP197113" s="90"/>
    </row>
    <row r="197114" spans="68:68" customFormat="1">
      <c r="BP197114" s="90"/>
    </row>
    <row r="197115" spans="68:68" customFormat="1">
      <c r="BP197115" s="90"/>
    </row>
    <row r="197116" spans="68:68" customFormat="1">
      <c r="BP197116" s="90"/>
    </row>
    <row r="197117" spans="68:68" customFormat="1">
      <c r="BP197117" s="90"/>
    </row>
    <row r="197118" spans="68:68" customFormat="1">
      <c r="BP197118" s="90"/>
    </row>
    <row r="197119" spans="68:68" customFormat="1">
      <c r="BP197119" s="90"/>
    </row>
    <row r="197120" spans="68:68" customFormat="1">
      <c r="BP197120" s="90"/>
    </row>
    <row r="197121" spans="68:68" customFormat="1">
      <c r="BP197121" s="90"/>
    </row>
    <row r="197122" spans="68:68" customFormat="1">
      <c r="BP197122" s="90"/>
    </row>
    <row r="197123" spans="68:68" customFormat="1">
      <c r="BP197123" s="90"/>
    </row>
    <row r="197124" spans="68:68" customFormat="1">
      <c r="BP197124" s="90"/>
    </row>
    <row r="197125" spans="68:68" customFormat="1">
      <c r="BP197125" s="90"/>
    </row>
    <row r="197126" spans="68:68" customFormat="1">
      <c r="BP197126" s="90"/>
    </row>
    <row r="197127" spans="68:68" customFormat="1">
      <c r="BP197127" s="90"/>
    </row>
    <row r="197128" spans="68:68" customFormat="1">
      <c r="BP197128" s="90"/>
    </row>
    <row r="197129" spans="68:68" customFormat="1">
      <c r="BP197129" s="90"/>
    </row>
    <row r="197130" spans="68:68" customFormat="1">
      <c r="BP197130" s="90"/>
    </row>
    <row r="197131" spans="68:68" customFormat="1">
      <c r="BP197131" s="90"/>
    </row>
    <row r="197132" spans="68:68" customFormat="1">
      <c r="BP197132" s="90"/>
    </row>
    <row r="197133" spans="68:68" customFormat="1">
      <c r="BP197133" s="90"/>
    </row>
    <row r="197134" spans="68:68" customFormat="1">
      <c r="BP197134" s="90"/>
    </row>
    <row r="197135" spans="68:68" customFormat="1">
      <c r="BP197135" s="90"/>
    </row>
    <row r="197136" spans="68:68" customFormat="1">
      <c r="BP197136" s="90"/>
    </row>
    <row r="197137" spans="68:68" customFormat="1">
      <c r="BP197137" s="90"/>
    </row>
    <row r="197138" spans="68:68" customFormat="1">
      <c r="BP197138" s="90"/>
    </row>
    <row r="197139" spans="68:68" customFormat="1">
      <c r="BP197139" s="90"/>
    </row>
    <row r="197140" spans="68:68" customFormat="1">
      <c r="BP197140" s="90"/>
    </row>
    <row r="197141" spans="68:68" customFormat="1">
      <c r="BP197141" s="90"/>
    </row>
    <row r="197142" spans="68:68" customFormat="1">
      <c r="BP197142" s="90"/>
    </row>
    <row r="197143" spans="68:68" customFormat="1">
      <c r="BP197143" s="90"/>
    </row>
    <row r="197144" spans="68:68" customFormat="1">
      <c r="BP197144" s="90"/>
    </row>
    <row r="197145" spans="68:68" customFormat="1">
      <c r="BP197145" s="90"/>
    </row>
    <row r="197146" spans="68:68" customFormat="1">
      <c r="BP197146" s="90"/>
    </row>
    <row r="197147" spans="68:68" customFormat="1">
      <c r="BP197147" s="90"/>
    </row>
    <row r="197148" spans="68:68" customFormat="1">
      <c r="BP197148" s="90"/>
    </row>
    <row r="197149" spans="68:68" customFormat="1">
      <c r="BP197149" s="90"/>
    </row>
    <row r="197150" spans="68:68" customFormat="1">
      <c r="BP197150" s="90"/>
    </row>
    <row r="197151" spans="68:68" customFormat="1">
      <c r="BP197151" s="90"/>
    </row>
    <row r="197152" spans="68:68" customFormat="1">
      <c r="BP197152" s="90"/>
    </row>
    <row r="197153" spans="68:68" customFormat="1">
      <c r="BP197153" s="90"/>
    </row>
    <row r="197154" spans="68:68" customFormat="1">
      <c r="BP197154" s="90"/>
    </row>
    <row r="197155" spans="68:68" customFormat="1">
      <c r="BP197155" s="90"/>
    </row>
    <row r="197156" spans="68:68" customFormat="1">
      <c r="BP197156" s="90"/>
    </row>
    <row r="197157" spans="68:68" customFormat="1">
      <c r="BP197157" s="90"/>
    </row>
    <row r="197158" spans="68:68" customFormat="1">
      <c r="BP197158" s="90"/>
    </row>
    <row r="197159" spans="68:68" customFormat="1">
      <c r="BP197159" s="90"/>
    </row>
    <row r="197160" spans="68:68" customFormat="1">
      <c r="BP197160" s="90"/>
    </row>
    <row r="197161" spans="68:68" customFormat="1">
      <c r="BP197161" s="90"/>
    </row>
    <row r="197162" spans="68:68" customFormat="1">
      <c r="BP197162" s="90"/>
    </row>
    <row r="197163" spans="68:68" customFormat="1">
      <c r="BP197163" s="90"/>
    </row>
    <row r="197164" spans="68:68" customFormat="1">
      <c r="BP197164" s="90"/>
    </row>
    <row r="197165" spans="68:68" customFormat="1">
      <c r="BP197165" s="90"/>
    </row>
    <row r="197166" spans="68:68" customFormat="1">
      <c r="BP197166" s="90"/>
    </row>
    <row r="197167" spans="68:68" customFormat="1">
      <c r="BP197167" s="90"/>
    </row>
    <row r="197168" spans="68:68" customFormat="1">
      <c r="BP197168" s="90"/>
    </row>
    <row r="197169" spans="68:68" customFormat="1">
      <c r="BP197169" s="90"/>
    </row>
    <row r="197170" spans="68:68" customFormat="1">
      <c r="BP197170" s="90"/>
    </row>
    <row r="197171" spans="68:68" customFormat="1">
      <c r="BP197171" s="90"/>
    </row>
    <row r="197172" spans="68:68" customFormat="1">
      <c r="BP197172" s="90"/>
    </row>
    <row r="197173" spans="68:68" customFormat="1">
      <c r="BP197173" s="90"/>
    </row>
    <row r="197174" spans="68:68" customFormat="1">
      <c r="BP197174" s="90"/>
    </row>
    <row r="197175" spans="68:68" customFormat="1">
      <c r="BP197175" s="90"/>
    </row>
    <row r="197176" spans="68:68" customFormat="1">
      <c r="BP197176" s="90"/>
    </row>
    <row r="197177" spans="68:68" customFormat="1">
      <c r="BP197177" s="90"/>
    </row>
    <row r="197178" spans="68:68" customFormat="1">
      <c r="BP197178" s="90"/>
    </row>
    <row r="197179" spans="68:68" customFormat="1">
      <c r="BP197179" s="90"/>
    </row>
    <row r="197180" spans="68:68" customFormat="1">
      <c r="BP197180" s="90"/>
    </row>
    <row r="197181" spans="68:68" customFormat="1">
      <c r="BP197181" s="90"/>
    </row>
    <row r="197182" spans="68:68" customFormat="1">
      <c r="BP197182" s="90"/>
    </row>
    <row r="197183" spans="68:68" customFormat="1">
      <c r="BP197183" s="90"/>
    </row>
    <row r="197184" spans="68:68" customFormat="1">
      <c r="BP197184" s="90"/>
    </row>
    <row r="197185" spans="68:68" customFormat="1">
      <c r="BP197185" s="90"/>
    </row>
    <row r="197186" spans="68:68" customFormat="1">
      <c r="BP197186" s="90"/>
    </row>
    <row r="197187" spans="68:68" customFormat="1">
      <c r="BP197187" s="90"/>
    </row>
    <row r="197188" spans="68:68" customFormat="1">
      <c r="BP197188" s="90"/>
    </row>
    <row r="197189" spans="68:68" customFormat="1">
      <c r="BP197189" s="90"/>
    </row>
    <row r="197190" spans="68:68" customFormat="1">
      <c r="BP197190" s="90"/>
    </row>
    <row r="197191" spans="68:68" customFormat="1">
      <c r="BP197191" s="90"/>
    </row>
    <row r="197192" spans="68:68" customFormat="1">
      <c r="BP197192" s="90"/>
    </row>
    <row r="197193" spans="68:68" customFormat="1">
      <c r="BP197193" s="90"/>
    </row>
    <row r="197194" spans="68:68" customFormat="1">
      <c r="BP197194" s="90"/>
    </row>
    <row r="197195" spans="68:68" customFormat="1">
      <c r="BP197195" s="90"/>
    </row>
    <row r="197196" spans="68:68" customFormat="1">
      <c r="BP197196" s="90"/>
    </row>
    <row r="197197" spans="68:68" customFormat="1">
      <c r="BP197197" s="90"/>
    </row>
    <row r="197198" spans="68:68" customFormat="1">
      <c r="BP197198" s="90"/>
    </row>
    <row r="197199" spans="68:68" customFormat="1">
      <c r="BP197199" s="90"/>
    </row>
    <row r="197200" spans="68:68" customFormat="1">
      <c r="BP197200" s="90"/>
    </row>
    <row r="197201" spans="68:68" customFormat="1">
      <c r="BP197201" s="90"/>
    </row>
    <row r="197202" spans="68:68" customFormat="1">
      <c r="BP197202" s="90"/>
    </row>
    <row r="197203" spans="68:68" customFormat="1">
      <c r="BP197203" s="90"/>
    </row>
    <row r="197204" spans="68:68" customFormat="1">
      <c r="BP197204" s="90"/>
    </row>
    <row r="197205" spans="68:68" customFormat="1">
      <c r="BP197205" s="90"/>
    </row>
    <row r="197206" spans="68:68" customFormat="1">
      <c r="BP197206" s="90"/>
    </row>
    <row r="197207" spans="68:68" customFormat="1">
      <c r="BP197207" s="90"/>
    </row>
    <row r="197208" spans="68:68" customFormat="1">
      <c r="BP197208" s="90"/>
    </row>
    <row r="197209" spans="68:68" customFormat="1">
      <c r="BP197209" s="90"/>
    </row>
    <row r="197210" spans="68:68" customFormat="1">
      <c r="BP197210" s="90"/>
    </row>
    <row r="197211" spans="68:68" customFormat="1">
      <c r="BP197211" s="90"/>
    </row>
    <row r="197212" spans="68:68" customFormat="1">
      <c r="BP197212" s="90"/>
    </row>
    <row r="197213" spans="68:68" customFormat="1">
      <c r="BP197213" s="90"/>
    </row>
    <row r="197214" spans="68:68" customFormat="1">
      <c r="BP197214" s="90"/>
    </row>
    <row r="197215" spans="68:68" customFormat="1">
      <c r="BP197215" s="90"/>
    </row>
    <row r="197216" spans="68:68" customFormat="1">
      <c r="BP197216" s="90"/>
    </row>
    <row r="197217" spans="68:68" customFormat="1">
      <c r="BP197217" s="90"/>
    </row>
    <row r="197218" spans="68:68" customFormat="1">
      <c r="BP197218" s="90"/>
    </row>
    <row r="197219" spans="68:68" customFormat="1">
      <c r="BP197219" s="90"/>
    </row>
    <row r="197220" spans="68:68" customFormat="1">
      <c r="BP197220" s="90"/>
    </row>
    <row r="197221" spans="68:68" customFormat="1">
      <c r="BP197221" s="90"/>
    </row>
    <row r="197222" spans="68:68" customFormat="1">
      <c r="BP197222" s="90"/>
    </row>
    <row r="197223" spans="68:68" customFormat="1">
      <c r="BP197223" s="90"/>
    </row>
    <row r="197224" spans="68:68" customFormat="1">
      <c r="BP197224" s="90"/>
    </row>
    <row r="197225" spans="68:68" customFormat="1">
      <c r="BP197225" s="90"/>
    </row>
    <row r="197226" spans="68:68" customFormat="1">
      <c r="BP197226" s="90"/>
    </row>
    <row r="197227" spans="68:68" customFormat="1">
      <c r="BP197227" s="90"/>
    </row>
    <row r="197228" spans="68:68" customFormat="1">
      <c r="BP197228" s="90"/>
    </row>
    <row r="197229" spans="68:68" customFormat="1">
      <c r="BP197229" s="90"/>
    </row>
    <row r="197230" spans="68:68" customFormat="1">
      <c r="BP197230" s="90"/>
    </row>
    <row r="197231" spans="68:68" customFormat="1">
      <c r="BP197231" s="90"/>
    </row>
    <row r="197232" spans="68:68" customFormat="1">
      <c r="BP197232" s="90"/>
    </row>
    <row r="197233" spans="68:68" customFormat="1">
      <c r="BP197233" s="90"/>
    </row>
    <row r="197234" spans="68:68" customFormat="1">
      <c r="BP197234" s="90"/>
    </row>
    <row r="197235" spans="68:68" customFormat="1">
      <c r="BP197235" s="90"/>
    </row>
    <row r="197236" spans="68:68" customFormat="1">
      <c r="BP197236" s="90"/>
    </row>
    <row r="197237" spans="68:68" customFormat="1">
      <c r="BP197237" s="90"/>
    </row>
    <row r="197238" spans="68:68" customFormat="1">
      <c r="BP197238" s="90"/>
    </row>
    <row r="197239" spans="68:68" customFormat="1">
      <c r="BP197239" s="90"/>
    </row>
    <row r="197240" spans="68:68" customFormat="1">
      <c r="BP197240" s="90"/>
    </row>
    <row r="197241" spans="68:68" customFormat="1">
      <c r="BP197241" s="90"/>
    </row>
    <row r="197242" spans="68:68" customFormat="1">
      <c r="BP197242" s="90"/>
    </row>
    <row r="197243" spans="68:68" customFormat="1">
      <c r="BP197243" s="90"/>
    </row>
    <row r="197244" spans="68:68" customFormat="1">
      <c r="BP197244" s="90"/>
    </row>
    <row r="197245" spans="68:68" customFormat="1">
      <c r="BP197245" s="90"/>
    </row>
    <row r="197246" spans="68:68" customFormat="1">
      <c r="BP197246" s="90"/>
    </row>
    <row r="197247" spans="68:68" customFormat="1">
      <c r="BP197247" s="90"/>
    </row>
    <row r="197248" spans="68:68" customFormat="1">
      <c r="BP197248" s="90"/>
    </row>
    <row r="197249" spans="68:68" customFormat="1">
      <c r="BP197249" s="90"/>
    </row>
    <row r="197250" spans="68:68" customFormat="1">
      <c r="BP197250" s="90"/>
    </row>
    <row r="197251" spans="68:68" customFormat="1">
      <c r="BP197251" s="90"/>
    </row>
    <row r="197252" spans="68:68" customFormat="1">
      <c r="BP197252" s="90"/>
    </row>
    <row r="197253" spans="68:68" customFormat="1">
      <c r="BP197253" s="90"/>
    </row>
    <row r="197254" spans="68:68" customFormat="1">
      <c r="BP197254" s="90"/>
    </row>
    <row r="197255" spans="68:68" customFormat="1">
      <c r="BP197255" s="90"/>
    </row>
    <row r="197256" spans="68:68" customFormat="1">
      <c r="BP197256" s="90"/>
    </row>
    <row r="197257" spans="68:68" customFormat="1">
      <c r="BP197257" s="90"/>
    </row>
    <row r="197258" spans="68:68" customFormat="1">
      <c r="BP197258" s="90"/>
    </row>
    <row r="197259" spans="68:68" customFormat="1">
      <c r="BP197259" s="90"/>
    </row>
    <row r="197260" spans="68:68" customFormat="1">
      <c r="BP197260" s="90"/>
    </row>
    <row r="197261" spans="68:68" customFormat="1">
      <c r="BP197261" s="90"/>
    </row>
    <row r="197262" spans="68:68" customFormat="1">
      <c r="BP197262" s="90"/>
    </row>
    <row r="197263" spans="68:68" customFormat="1">
      <c r="BP197263" s="90"/>
    </row>
    <row r="197264" spans="68:68" customFormat="1">
      <c r="BP197264" s="90"/>
    </row>
    <row r="197265" spans="68:68" customFormat="1">
      <c r="BP197265" s="90"/>
    </row>
    <row r="197266" spans="68:68" customFormat="1">
      <c r="BP197266" s="90"/>
    </row>
    <row r="197267" spans="68:68" customFormat="1">
      <c r="BP197267" s="90"/>
    </row>
    <row r="197268" spans="68:68" customFormat="1">
      <c r="BP197268" s="90"/>
    </row>
    <row r="197269" spans="68:68" customFormat="1">
      <c r="BP197269" s="90"/>
    </row>
    <row r="197270" spans="68:68" customFormat="1">
      <c r="BP197270" s="90"/>
    </row>
    <row r="197271" spans="68:68" customFormat="1">
      <c r="BP197271" s="90"/>
    </row>
    <row r="197272" spans="68:68" customFormat="1">
      <c r="BP197272" s="90"/>
    </row>
    <row r="197273" spans="68:68" customFormat="1">
      <c r="BP197273" s="90"/>
    </row>
    <row r="197274" spans="68:68" customFormat="1">
      <c r="BP197274" s="90"/>
    </row>
    <row r="197275" spans="68:68" customFormat="1">
      <c r="BP197275" s="90"/>
    </row>
    <row r="197276" spans="68:68" customFormat="1">
      <c r="BP197276" s="90"/>
    </row>
    <row r="197277" spans="68:68" customFormat="1">
      <c r="BP197277" s="90"/>
    </row>
    <row r="197278" spans="68:68" customFormat="1">
      <c r="BP197278" s="90"/>
    </row>
    <row r="197279" spans="68:68" customFormat="1">
      <c r="BP197279" s="90"/>
    </row>
    <row r="197280" spans="68:68" customFormat="1">
      <c r="BP197280" s="90"/>
    </row>
    <row r="197281" spans="68:68" customFormat="1">
      <c r="BP197281" s="90"/>
    </row>
    <row r="197282" spans="68:68" customFormat="1">
      <c r="BP197282" s="90"/>
    </row>
    <row r="197283" spans="68:68" customFormat="1">
      <c r="BP197283" s="90"/>
    </row>
    <row r="197284" spans="68:68" customFormat="1">
      <c r="BP197284" s="90"/>
    </row>
    <row r="197285" spans="68:68" customFormat="1">
      <c r="BP197285" s="90"/>
    </row>
    <row r="197286" spans="68:68" customFormat="1">
      <c r="BP197286" s="90"/>
    </row>
    <row r="197287" spans="68:68" customFormat="1">
      <c r="BP197287" s="90"/>
    </row>
    <row r="197288" spans="68:68" customFormat="1">
      <c r="BP197288" s="90"/>
    </row>
    <row r="197289" spans="68:68" customFormat="1">
      <c r="BP197289" s="90"/>
    </row>
    <row r="197290" spans="68:68" customFormat="1">
      <c r="BP197290" s="90"/>
    </row>
    <row r="197291" spans="68:68" customFormat="1">
      <c r="BP197291" s="90"/>
    </row>
    <row r="197292" spans="68:68" customFormat="1">
      <c r="BP197292" s="90"/>
    </row>
    <row r="197293" spans="68:68" customFormat="1">
      <c r="BP197293" s="90"/>
    </row>
    <row r="197294" spans="68:68" customFormat="1">
      <c r="BP197294" s="90"/>
    </row>
    <row r="197295" spans="68:68" customFormat="1">
      <c r="BP197295" s="90"/>
    </row>
    <row r="197296" spans="68:68" customFormat="1">
      <c r="BP197296" s="90"/>
    </row>
    <row r="197297" spans="68:68" customFormat="1">
      <c r="BP197297" s="90"/>
    </row>
    <row r="197298" spans="68:68" customFormat="1">
      <c r="BP197298" s="90"/>
    </row>
    <row r="197299" spans="68:68" customFormat="1">
      <c r="BP197299" s="90"/>
    </row>
    <row r="197300" spans="68:68" customFormat="1">
      <c r="BP197300" s="90"/>
    </row>
    <row r="197301" spans="68:68" customFormat="1">
      <c r="BP197301" s="90"/>
    </row>
    <row r="197302" spans="68:68" customFormat="1">
      <c r="BP197302" s="90"/>
    </row>
    <row r="197303" spans="68:68" customFormat="1">
      <c r="BP197303" s="90"/>
    </row>
    <row r="197304" spans="68:68" customFormat="1">
      <c r="BP197304" s="90"/>
    </row>
    <row r="197305" spans="68:68" customFormat="1">
      <c r="BP197305" s="90"/>
    </row>
    <row r="197306" spans="68:68" customFormat="1">
      <c r="BP197306" s="90"/>
    </row>
    <row r="197307" spans="68:68" customFormat="1">
      <c r="BP197307" s="90"/>
    </row>
    <row r="197308" spans="68:68" customFormat="1">
      <c r="BP197308" s="90"/>
    </row>
    <row r="197309" spans="68:68" customFormat="1">
      <c r="BP197309" s="90"/>
    </row>
    <row r="197310" spans="68:68" customFormat="1">
      <c r="BP197310" s="90"/>
    </row>
    <row r="197311" spans="68:68" customFormat="1">
      <c r="BP197311" s="90"/>
    </row>
    <row r="197312" spans="68:68" customFormat="1">
      <c r="BP197312" s="90"/>
    </row>
    <row r="197313" spans="68:68" customFormat="1">
      <c r="BP197313" s="90"/>
    </row>
    <row r="197314" spans="68:68" customFormat="1">
      <c r="BP197314" s="90"/>
    </row>
    <row r="197315" spans="68:68" customFormat="1">
      <c r="BP197315" s="90"/>
    </row>
    <row r="197316" spans="68:68" customFormat="1">
      <c r="BP197316" s="90"/>
    </row>
    <row r="197317" spans="68:68" customFormat="1">
      <c r="BP197317" s="90"/>
    </row>
    <row r="197318" spans="68:68" customFormat="1">
      <c r="BP197318" s="90"/>
    </row>
    <row r="197319" spans="68:68" customFormat="1">
      <c r="BP197319" s="90"/>
    </row>
    <row r="197320" spans="68:68" customFormat="1">
      <c r="BP197320" s="90"/>
    </row>
    <row r="197321" spans="68:68" customFormat="1">
      <c r="BP197321" s="90"/>
    </row>
    <row r="197322" spans="68:68" customFormat="1">
      <c r="BP197322" s="90"/>
    </row>
    <row r="197323" spans="68:68" customFormat="1">
      <c r="BP197323" s="90"/>
    </row>
    <row r="197324" spans="68:68" customFormat="1">
      <c r="BP197324" s="90"/>
    </row>
    <row r="197325" spans="68:68" customFormat="1">
      <c r="BP197325" s="90"/>
    </row>
    <row r="197326" spans="68:68" customFormat="1">
      <c r="BP197326" s="90"/>
    </row>
    <row r="197327" spans="68:68" customFormat="1">
      <c r="BP197327" s="90"/>
    </row>
    <row r="197328" spans="68:68" customFormat="1">
      <c r="BP197328" s="90"/>
    </row>
    <row r="197329" spans="68:68" customFormat="1">
      <c r="BP197329" s="90"/>
    </row>
    <row r="197330" spans="68:68" customFormat="1">
      <c r="BP197330" s="90"/>
    </row>
    <row r="197331" spans="68:68" customFormat="1">
      <c r="BP197331" s="90"/>
    </row>
    <row r="197332" spans="68:68" customFormat="1">
      <c r="BP197332" s="90"/>
    </row>
    <row r="197333" spans="68:68" customFormat="1">
      <c r="BP197333" s="90"/>
    </row>
    <row r="197334" spans="68:68" customFormat="1">
      <c r="BP197334" s="90"/>
    </row>
    <row r="197335" spans="68:68" customFormat="1">
      <c r="BP197335" s="90"/>
    </row>
    <row r="197336" spans="68:68" customFormat="1">
      <c r="BP197336" s="90"/>
    </row>
    <row r="197337" spans="68:68" customFormat="1">
      <c r="BP197337" s="90"/>
    </row>
    <row r="197338" spans="68:68" customFormat="1">
      <c r="BP197338" s="90"/>
    </row>
    <row r="197339" spans="68:68" customFormat="1">
      <c r="BP197339" s="90"/>
    </row>
    <row r="197340" spans="68:68" customFormat="1">
      <c r="BP197340" s="90"/>
    </row>
    <row r="197341" spans="68:68" customFormat="1">
      <c r="BP197341" s="90"/>
    </row>
    <row r="197342" spans="68:68" customFormat="1">
      <c r="BP197342" s="90"/>
    </row>
    <row r="197343" spans="68:68" customFormat="1">
      <c r="BP197343" s="90"/>
    </row>
    <row r="197344" spans="68:68" customFormat="1">
      <c r="BP197344" s="90"/>
    </row>
    <row r="197345" spans="68:68" customFormat="1">
      <c r="BP197345" s="90"/>
    </row>
    <row r="197346" spans="68:68" customFormat="1">
      <c r="BP197346" s="90"/>
    </row>
    <row r="197347" spans="68:68" customFormat="1">
      <c r="BP197347" s="90"/>
    </row>
    <row r="197348" spans="68:68" customFormat="1">
      <c r="BP197348" s="90"/>
    </row>
    <row r="197349" spans="68:68" customFormat="1">
      <c r="BP197349" s="90"/>
    </row>
    <row r="197350" spans="68:68" customFormat="1">
      <c r="BP197350" s="90"/>
    </row>
    <row r="197351" spans="68:68" customFormat="1">
      <c r="BP197351" s="90"/>
    </row>
    <row r="197352" spans="68:68" customFormat="1">
      <c r="BP197352" s="90"/>
    </row>
    <row r="197353" spans="68:68" customFormat="1">
      <c r="BP197353" s="90"/>
    </row>
    <row r="197354" spans="68:68" customFormat="1">
      <c r="BP197354" s="90"/>
    </row>
    <row r="197355" spans="68:68" customFormat="1">
      <c r="BP197355" s="90"/>
    </row>
    <row r="197356" spans="68:68" customFormat="1">
      <c r="BP197356" s="90"/>
    </row>
    <row r="197357" spans="68:68" customFormat="1">
      <c r="BP197357" s="90"/>
    </row>
    <row r="197358" spans="68:68" customFormat="1">
      <c r="BP197358" s="90"/>
    </row>
    <row r="197359" spans="68:68" customFormat="1">
      <c r="BP197359" s="90"/>
    </row>
    <row r="197360" spans="68:68" customFormat="1">
      <c r="BP197360" s="90"/>
    </row>
    <row r="197361" spans="68:68" customFormat="1">
      <c r="BP197361" s="90"/>
    </row>
    <row r="197362" spans="68:68" customFormat="1">
      <c r="BP197362" s="90"/>
    </row>
    <row r="197363" spans="68:68" customFormat="1">
      <c r="BP197363" s="90"/>
    </row>
    <row r="197364" spans="68:68" customFormat="1">
      <c r="BP197364" s="90"/>
    </row>
    <row r="197365" spans="68:68" customFormat="1">
      <c r="BP197365" s="90"/>
    </row>
    <row r="197366" spans="68:68" customFormat="1">
      <c r="BP197366" s="90"/>
    </row>
    <row r="197367" spans="68:68" customFormat="1">
      <c r="BP197367" s="90"/>
    </row>
    <row r="197368" spans="68:68" customFormat="1">
      <c r="BP197368" s="90"/>
    </row>
    <row r="197369" spans="68:68" customFormat="1">
      <c r="BP197369" s="90"/>
    </row>
    <row r="197370" spans="68:68" customFormat="1">
      <c r="BP197370" s="90"/>
    </row>
    <row r="197371" spans="68:68" customFormat="1">
      <c r="BP197371" s="90"/>
    </row>
    <row r="197372" spans="68:68" customFormat="1">
      <c r="BP197372" s="90"/>
    </row>
    <row r="197373" spans="68:68" customFormat="1">
      <c r="BP197373" s="90"/>
    </row>
    <row r="197374" spans="68:68" customFormat="1">
      <c r="BP197374" s="90"/>
    </row>
    <row r="197375" spans="68:68" customFormat="1">
      <c r="BP197375" s="90"/>
    </row>
    <row r="197376" spans="68:68" customFormat="1">
      <c r="BP197376" s="90"/>
    </row>
    <row r="197377" spans="68:68" customFormat="1">
      <c r="BP197377" s="90"/>
    </row>
    <row r="197378" spans="68:68" customFormat="1">
      <c r="BP197378" s="90"/>
    </row>
    <row r="197379" spans="68:68" customFormat="1">
      <c r="BP197379" s="90"/>
    </row>
    <row r="197380" spans="68:68" customFormat="1">
      <c r="BP197380" s="90"/>
    </row>
    <row r="197381" spans="68:68" customFormat="1">
      <c r="BP197381" s="90"/>
    </row>
    <row r="197382" spans="68:68" customFormat="1">
      <c r="BP197382" s="90"/>
    </row>
    <row r="197383" spans="68:68" customFormat="1">
      <c r="BP197383" s="90"/>
    </row>
    <row r="197384" spans="68:68" customFormat="1">
      <c r="BP197384" s="90"/>
    </row>
    <row r="197385" spans="68:68" customFormat="1">
      <c r="BP197385" s="90"/>
    </row>
    <row r="197386" spans="68:68" customFormat="1">
      <c r="BP197386" s="90"/>
    </row>
    <row r="197387" spans="68:68" customFormat="1">
      <c r="BP197387" s="90"/>
    </row>
    <row r="197388" spans="68:68" customFormat="1">
      <c r="BP197388" s="90"/>
    </row>
    <row r="197389" spans="68:68" customFormat="1">
      <c r="BP197389" s="90"/>
    </row>
    <row r="197390" spans="68:68" customFormat="1">
      <c r="BP197390" s="90"/>
    </row>
    <row r="197391" spans="68:68" customFormat="1">
      <c r="BP197391" s="90"/>
    </row>
    <row r="197392" spans="68:68" customFormat="1">
      <c r="BP197392" s="90"/>
    </row>
    <row r="197393" spans="68:68" customFormat="1">
      <c r="BP197393" s="90"/>
    </row>
    <row r="197394" spans="68:68" customFormat="1">
      <c r="BP197394" s="90"/>
    </row>
    <row r="197395" spans="68:68" customFormat="1">
      <c r="BP197395" s="90"/>
    </row>
    <row r="197396" spans="68:68" customFormat="1">
      <c r="BP197396" s="90"/>
    </row>
    <row r="197397" spans="68:68" customFormat="1">
      <c r="BP197397" s="90"/>
    </row>
    <row r="197398" spans="68:68" customFormat="1">
      <c r="BP197398" s="90"/>
    </row>
    <row r="197399" spans="68:68" customFormat="1">
      <c r="BP197399" s="90"/>
    </row>
    <row r="197400" spans="68:68" customFormat="1">
      <c r="BP197400" s="90"/>
    </row>
    <row r="197401" spans="68:68" customFormat="1">
      <c r="BP197401" s="90"/>
    </row>
    <row r="197402" spans="68:68" customFormat="1">
      <c r="BP197402" s="90"/>
    </row>
    <row r="197403" spans="68:68" customFormat="1">
      <c r="BP197403" s="90"/>
    </row>
    <row r="197404" spans="68:68" customFormat="1">
      <c r="BP197404" s="90"/>
    </row>
    <row r="197405" spans="68:68" customFormat="1">
      <c r="BP197405" s="90"/>
    </row>
    <row r="197406" spans="68:68" customFormat="1">
      <c r="BP197406" s="90"/>
    </row>
    <row r="197407" spans="68:68" customFormat="1">
      <c r="BP197407" s="90"/>
    </row>
    <row r="197408" spans="68:68" customFormat="1">
      <c r="BP197408" s="90"/>
    </row>
    <row r="197409" spans="68:68" customFormat="1">
      <c r="BP197409" s="90"/>
    </row>
    <row r="197410" spans="68:68" customFormat="1">
      <c r="BP197410" s="90"/>
    </row>
    <row r="197411" spans="68:68" customFormat="1">
      <c r="BP197411" s="90"/>
    </row>
    <row r="197412" spans="68:68" customFormat="1">
      <c r="BP197412" s="90"/>
    </row>
    <row r="197413" spans="68:68" customFormat="1">
      <c r="BP197413" s="90"/>
    </row>
    <row r="197414" spans="68:68" customFormat="1">
      <c r="BP197414" s="90"/>
    </row>
    <row r="197415" spans="68:68" customFormat="1">
      <c r="BP197415" s="90"/>
    </row>
    <row r="197416" spans="68:68" customFormat="1">
      <c r="BP197416" s="90"/>
    </row>
    <row r="197417" spans="68:68" customFormat="1">
      <c r="BP197417" s="90"/>
    </row>
    <row r="197418" spans="68:68" customFormat="1">
      <c r="BP197418" s="90"/>
    </row>
    <row r="197419" spans="68:68" customFormat="1">
      <c r="BP197419" s="90"/>
    </row>
    <row r="197420" spans="68:68" customFormat="1">
      <c r="BP197420" s="90"/>
    </row>
    <row r="197421" spans="68:68" customFormat="1">
      <c r="BP197421" s="90"/>
    </row>
    <row r="197422" spans="68:68" customFormat="1">
      <c r="BP197422" s="90"/>
    </row>
    <row r="197423" spans="68:68" customFormat="1">
      <c r="BP197423" s="90"/>
    </row>
    <row r="197424" spans="68:68" customFormat="1">
      <c r="BP197424" s="90"/>
    </row>
    <row r="197425" spans="68:68" customFormat="1">
      <c r="BP197425" s="90"/>
    </row>
    <row r="197426" spans="68:68" customFormat="1">
      <c r="BP197426" s="90"/>
    </row>
    <row r="197427" spans="68:68" customFormat="1">
      <c r="BP197427" s="90"/>
    </row>
    <row r="197428" spans="68:68" customFormat="1">
      <c r="BP197428" s="90"/>
    </row>
    <row r="197429" spans="68:68" customFormat="1">
      <c r="BP197429" s="90"/>
    </row>
    <row r="197430" spans="68:68" customFormat="1">
      <c r="BP197430" s="90"/>
    </row>
    <row r="197431" spans="68:68" customFormat="1">
      <c r="BP197431" s="90"/>
    </row>
    <row r="197432" spans="68:68" customFormat="1">
      <c r="BP197432" s="90"/>
    </row>
    <row r="197433" spans="68:68" customFormat="1">
      <c r="BP197433" s="90"/>
    </row>
    <row r="197434" spans="68:68" customFormat="1">
      <c r="BP197434" s="90"/>
    </row>
    <row r="197435" spans="68:68" customFormat="1">
      <c r="BP197435" s="90"/>
    </row>
    <row r="197436" spans="68:68" customFormat="1">
      <c r="BP197436" s="90"/>
    </row>
    <row r="197437" spans="68:68" customFormat="1">
      <c r="BP197437" s="90"/>
    </row>
    <row r="197438" spans="68:68" customFormat="1">
      <c r="BP197438" s="90"/>
    </row>
    <row r="197439" spans="68:68" customFormat="1">
      <c r="BP197439" s="90"/>
    </row>
    <row r="197440" spans="68:68" customFormat="1">
      <c r="BP197440" s="90"/>
    </row>
    <row r="197441" spans="68:68" customFormat="1">
      <c r="BP197441" s="90"/>
    </row>
    <row r="197442" spans="68:68" customFormat="1">
      <c r="BP197442" s="90"/>
    </row>
    <row r="197443" spans="68:68" customFormat="1">
      <c r="BP197443" s="90"/>
    </row>
    <row r="197444" spans="68:68" customFormat="1">
      <c r="BP197444" s="90"/>
    </row>
    <row r="197445" spans="68:68" customFormat="1">
      <c r="BP197445" s="90"/>
    </row>
    <row r="197446" spans="68:68" customFormat="1">
      <c r="BP197446" s="90"/>
    </row>
    <row r="197447" spans="68:68" customFormat="1">
      <c r="BP197447" s="90"/>
    </row>
    <row r="197448" spans="68:68" customFormat="1">
      <c r="BP197448" s="90"/>
    </row>
    <row r="197449" spans="68:68" customFormat="1">
      <c r="BP197449" s="90"/>
    </row>
    <row r="197450" spans="68:68" customFormat="1">
      <c r="BP197450" s="90"/>
    </row>
    <row r="197451" spans="68:68" customFormat="1">
      <c r="BP197451" s="90"/>
    </row>
    <row r="197452" spans="68:68" customFormat="1">
      <c r="BP197452" s="90"/>
    </row>
    <row r="197453" spans="68:68" customFormat="1">
      <c r="BP197453" s="90"/>
    </row>
    <row r="197454" spans="68:68" customFormat="1">
      <c r="BP197454" s="90"/>
    </row>
    <row r="197455" spans="68:68" customFormat="1">
      <c r="BP197455" s="90"/>
    </row>
    <row r="197456" spans="68:68" customFormat="1">
      <c r="BP197456" s="90"/>
    </row>
    <row r="197457" spans="68:68" customFormat="1">
      <c r="BP197457" s="90"/>
    </row>
    <row r="197458" spans="68:68" customFormat="1">
      <c r="BP197458" s="90"/>
    </row>
    <row r="197459" spans="68:68" customFormat="1">
      <c r="BP197459" s="90"/>
    </row>
    <row r="197460" spans="68:68" customFormat="1">
      <c r="BP197460" s="90"/>
    </row>
    <row r="197461" spans="68:68" customFormat="1">
      <c r="BP197461" s="90"/>
    </row>
    <row r="197462" spans="68:68" customFormat="1">
      <c r="BP197462" s="90"/>
    </row>
    <row r="197463" spans="68:68" customFormat="1">
      <c r="BP197463" s="90"/>
    </row>
    <row r="197464" spans="68:68" customFormat="1">
      <c r="BP197464" s="90"/>
    </row>
    <row r="197465" spans="68:68" customFormat="1">
      <c r="BP197465" s="90"/>
    </row>
    <row r="197466" spans="68:68" customFormat="1">
      <c r="BP197466" s="90"/>
    </row>
    <row r="197467" spans="68:68" customFormat="1">
      <c r="BP197467" s="90"/>
    </row>
    <row r="197468" spans="68:68" customFormat="1">
      <c r="BP197468" s="90"/>
    </row>
    <row r="197469" spans="68:68" customFormat="1">
      <c r="BP197469" s="90"/>
    </row>
    <row r="197470" spans="68:68" customFormat="1">
      <c r="BP197470" s="90"/>
    </row>
    <row r="197471" spans="68:68" customFormat="1">
      <c r="BP197471" s="90"/>
    </row>
    <row r="197472" spans="68:68" customFormat="1">
      <c r="BP197472" s="90"/>
    </row>
    <row r="197473" spans="68:68" customFormat="1">
      <c r="BP197473" s="90"/>
    </row>
    <row r="197474" spans="68:68" customFormat="1">
      <c r="BP197474" s="90"/>
    </row>
    <row r="197475" spans="68:68" customFormat="1">
      <c r="BP197475" s="90"/>
    </row>
    <row r="197476" spans="68:68" customFormat="1">
      <c r="BP197476" s="90"/>
    </row>
    <row r="197477" spans="68:68" customFormat="1">
      <c r="BP197477" s="90"/>
    </row>
    <row r="197478" spans="68:68" customFormat="1">
      <c r="BP197478" s="90"/>
    </row>
    <row r="197479" spans="68:68" customFormat="1">
      <c r="BP197479" s="90"/>
    </row>
    <row r="197480" spans="68:68" customFormat="1">
      <c r="BP197480" s="90"/>
    </row>
    <row r="197481" spans="68:68" customFormat="1">
      <c r="BP197481" s="90"/>
    </row>
    <row r="197482" spans="68:68" customFormat="1">
      <c r="BP197482" s="90"/>
    </row>
    <row r="197483" spans="68:68" customFormat="1">
      <c r="BP197483" s="90"/>
    </row>
    <row r="197484" spans="68:68" customFormat="1">
      <c r="BP197484" s="90"/>
    </row>
    <row r="197485" spans="68:68" customFormat="1">
      <c r="BP197485" s="90"/>
    </row>
    <row r="197486" spans="68:68" customFormat="1">
      <c r="BP197486" s="90"/>
    </row>
    <row r="197487" spans="68:68" customFormat="1">
      <c r="BP197487" s="90"/>
    </row>
    <row r="197488" spans="68:68" customFormat="1">
      <c r="BP197488" s="90"/>
    </row>
    <row r="197489" spans="68:68" customFormat="1">
      <c r="BP197489" s="90"/>
    </row>
    <row r="197490" spans="68:68" customFormat="1">
      <c r="BP197490" s="90"/>
    </row>
    <row r="197491" spans="68:68" customFormat="1">
      <c r="BP197491" s="90"/>
    </row>
    <row r="197492" spans="68:68" customFormat="1">
      <c r="BP197492" s="90"/>
    </row>
    <row r="197493" spans="68:68" customFormat="1">
      <c r="BP197493" s="90"/>
    </row>
    <row r="197494" spans="68:68" customFormat="1">
      <c r="BP197494" s="90"/>
    </row>
    <row r="197495" spans="68:68" customFormat="1">
      <c r="BP197495" s="90"/>
    </row>
    <row r="197496" spans="68:68" customFormat="1">
      <c r="BP197496" s="90"/>
    </row>
    <row r="197497" spans="68:68" customFormat="1">
      <c r="BP197497" s="90"/>
    </row>
    <row r="197498" spans="68:68" customFormat="1">
      <c r="BP197498" s="90"/>
    </row>
    <row r="197499" spans="68:68" customFormat="1">
      <c r="BP197499" s="90"/>
    </row>
    <row r="197500" spans="68:68" customFormat="1">
      <c r="BP197500" s="90"/>
    </row>
    <row r="197501" spans="68:68" customFormat="1">
      <c r="BP197501" s="90"/>
    </row>
    <row r="197502" spans="68:68" customFormat="1">
      <c r="BP197502" s="90"/>
    </row>
    <row r="197503" spans="68:68" customFormat="1">
      <c r="BP197503" s="90"/>
    </row>
    <row r="197504" spans="68:68" customFormat="1">
      <c r="BP197504" s="90"/>
    </row>
    <row r="197505" spans="68:68" customFormat="1">
      <c r="BP197505" s="90"/>
    </row>
    <row r="197506" spans="68:68" customFormat="1">
      <c r="BP197506" s="90"/>
    </row>
    <row r="197507" spans="68:68" customFormat="1">
      <c r="BP197507" s="90"/>
    </row>
    <row r="197508" spans="68:68" customFormat="1">
      <c r="BP197508" s="90"/>
    </row>
    <row r="197509" spans="68:68" customFormat="1">
      <c r="BP197509" s="90"/>
    </row>
    <row r="197510" spans="68:68" customFormat="1">
      <c r="BP197510" s="90"/>
    </row>
    <row r="197511" spans="68:68" customFormat="1">
      <c r="BP197511" s="90"/>
    </row>
    <row r="197512" spans="68:68" customFormat="1">
      <c r="BP197512" s="90"/>
    </row>
    <row r="197513" spans="68:68" customFormat="1">
      <c r="BP197513" s="90"/>
    </row>
    <row r="197514" spans="68:68" customFormat="1">
      <c r="BP197514" s="90"/>
    </row>
    <row r="197515" spans="68:68" customFormat="1">
      <c r="BP197515" s="90"/>
    </row>
    <row r="197516" spans="68:68" customFormat="1">
      <c r="BP197516" s="90"/>
    </row>
    <row r="197517" spans="68:68" customFormat="1">
      <c r="BP197517" s="90"/>
    </row>
    <row r="197518" spans="68:68" customFormat="1">
      <c r="BP197518" s="90"/>
    </row>
    <row r="197519" spans="68:68" customFormat="1">
      <c r="BP197519" s="90"/>
    </row>
    <row r="197520" spans="68:68" customFormat="1">
      <c r="BP197520" s="90"/>
    </row>
    <row r="197521" spans="68:68" customFormat="1">
      <c r="BP197521" s="90"/>
    </row>
    <row r="197522" spans="68:68" customFormat="1">
      <c r="BP197522" s="90"/>
    </row>
    <row r="197523" spans="68:68" customFormat="1">
      <c r="BP197523" s="90"/>
    </row>
    <row r="197524" spans="68:68" customFormat="1">
      <c r="BP197524" s="90"/>
    </row>
    <row r="197525" spans="68:68" customFormat="1">
      <c r="BP197525" s="90"/>
    </row>
    <row r="197526" spans="68:68" customFormat="1">
      <c r="BP197526" s="90"/>
    </row>
    <row r="197527" spans="68:68" customFormat="1">
      <c r="BP197527" s="90"/>
    </row>
    <row r="197528" spans="68:68" customFormat="1">
      <c r="BP197528" s="90"/>
    </row>
    <row r="197529" spans="68:68" customFormat="1">
      <c r="BP197529" s="90"/>
    </row>
    <row r="197530" spans="68:68" customFormat="1">
      <c r="BP197530" s="90"/>
    </row>
    <row r="197531" spans="68:68" customFormat="1">
      <c r="BP197531" s="90"/>
    </row>
    <row r="197532" spans="68:68" customFormat="1">
      <c r="BP197532" s="90"/>
    </row>
    <row r="197533" spans="68:68" customFormat="1">
      <c r="BP197533" s="90"/>
    </row>
    <row r="197534" spans="68:68" customFormat="1">
      <c r="BP197534" s="90"/>
    </row>
    <row r="197535" spans="68:68" customFormat="1">
      <c r="BP197535" s="90"/>
    </row>
    <row r="197536" spans="68:68" customFormat="1">
      <c r="BP197536" s="90"/>
    </row>
    <row r="197537" spans="68:68" customFormat="1">
      <c r="BP197537" s="90"/>
    </row>
    <row r="197538" spans="68:68" customFormat="1">
      <c r="BP197538" s="90"/>
    </row>
    <row r="197539" spans="68:68" customFormat="1">
      <c r="BP197539" s="90"/>
    </row>
    <row r="197540" spans="68:68" customFormat="1">
      <c r="BP197540" s="90"/>
    </row>
    <row r="197541" spans="68:68" customFormat="1">
      <c r="BP197541" s="90"/>
    </row>
    <row r="197542" spans="68:68" customFormat="1">
      <c r="BP197542" s="90"/>
    </row>
    <row r="197543" spans="68:68" customFormat="1">
      <c r="BP197543" s="90"/>
    </row>
    <row r="197544" spans="68:68" customFormat="1">
      <c r="BP197544" s="90"/>
    </row>
    <row r="197545" spans="68:68" customFormat="1">
      <c r="BP197545" s="90"/>
    </row>
    <row r="197546" spans="68:68" customFormat="1">
      <c r="BP197546" s="90"/>
    </row>
    <row r="197547" spans="68:68" customFormat="1">
      <c r="BP197547" s="90"/>
    </row>
    <row r="197548" spans="68:68" customFormat="1">
      <c r="BP197548" s="90"/>
    </row>
    <row r="197549" spans="68:68" customFormat="1">
      <c r="BP197549" s="90"/>
    </row>
    <row r="197550" spans="68:68" customFormat="1">
      <c r="BP197550" s="90"/>
    </row>
    <row r="197551" spans="68:68" customFormat="1">
      <c r="BP197551" s="90"/>
    </row>
    <row r="197552" spans="68:68" customFormat="1">
      <c r="BP197552" s="90"/>
    </row>
    <row r="197553" spans="68:68" customFormat="1">
      <c r="BP197553" s="90"/>
    </row>
    <row r="197554" spans="68:68" customFormat="1">
      <c r="BP197554" s="90"/>
    </row>
    <row r="197555" spans="68:68" customFormat="1">
      <c r="BP197555" s="90"/>
    </row>
    <row r="197556" spans="68:68" customFormat="1">
      <c r="BP197556" s="90"/>
    </row>
    <row r="197557" spans="68:68" customFormat="1">
      <c r="BP197557" s="90"/>
    </row>
    <row r="197558" spans="68:68" customFormat="1">
      <c r="BP197558" s="90"/>
    </row>
    <row r="197559" spans="68:68" customFormat="1">
      <c r="BP197559" s="90"/>
    </row>
    <row r="197560" spans="68:68" customFormat="1">
      <c r="BP197560" s="90"/>
    </row>
    <row r="197561" spans="68:68" customFormat="1">
      <c r="BP197561" s="90"/>
    </row>
    <row r="197562" spans="68:68" customFormat="1">
      <c r="BP197562" s="90"/>
    </row>
    <row r="197563" spans="68:68" customFormat="1">
      <c r="BP197563" s="90"/>
    </row>
    <row r="197564" spans="68:68" customFormat="1">
      <c r="BP197564" s="90"/>
    </row>
    <row r="197565" spans="68:68" customFormat="1">
      <c r="BP197565" s="90"/>
    </row>
    <row r="197566" spans="68:68" customFormat="1">
      <c r="BP197566" s="90"/>
    </row>
    <row r="197567" spans="68:68" customFormat="1">
      <c r="BP197567" s="90"/>
    </row>
    <row r="197568" spans="68:68" customFormat="1">
      <c r="BP197568" s="90"/>
    </row>
    <row r="197569" spans="68:68" customFormat="1">
      <c r="BP197569" s="90"/>
    </row>
    <row r="197570" spans="68:68" customFormat="1">
      <c r="BP197570" s="90"/>
    </row>
    <row r="197571" spans="68:68" customFormat="1">
      <c r="BP197571" s="90"/>
    </row>
    <row r="197572" spans="68:68" customFormat="1">
      <c r="BP197572" s="90"/>
    </row>
    <row r="197573" spans="68:68" customFormat="1">
      <c r="BP197573" s="90"/>
    </row>
    <row r="197574" spans="68:68" customFormat="1">
      <c r="BP197574" s="90"/>
    </row>
    <row r="197575" spans="68:68" customFormat="1">
      <c r="BP197575" s="90"/>
    </row>
    <row r="197576" spans="68:68" customFormat="1">
      <c r="BP197576" s="90"/>
    </row>
    <row r="197577" spans="68:68" customFormat="1">
      <c r="BP197577" s="90"/>
    </row>
    <row r="197578" spans="68:68" customFormat="1">
      <c r="BP197578" s="90"/>
    </row>
    <row r="197579" spans="68:68" customFormat="1">
      <c r="BP197579" s="90"/>
    </row>
    <row r="197580" spans="68:68" customFormat="1">
      <c r="BP197580" s="90"/>
    </row>
    <row r="197581" spans="68:68" customFormat="1">
      <c r="BP197581" s="90"/>
    </row>
    <row r="197582" spans="68:68" customFormat="1">
      <c r="BP197582" s="90"/>
    </row>
    <row r="197583" spans="68:68" customFormat="1">
      <c r="BP197583" s="90"/>
    </row>
    <row r="197584" spans="68:68" customFormat="1">
      <c r="BP197584" s="90"/>
    </row>
    <row r="197585" spans="68:68" customFormat="1">
      <c r="BP197585" s="90"/>
    </row>
    <row r="197586" spans="68:68" customFormat="1">
      <c r="BP197586" s="90"/>
    </row>
    <row r="197587" spans="68:68" customFormat="1">
      <c r="BP197587" s="90"/>
    </row>
    <row r="197588" spans="68:68" customFormat="1">
      <c r="BP197588" s="90"/>
    </row>
    <row r="197589" spans="68:68" customFormat="1">
      <c r="BP197589" s="90"/>
    </row>
    <row r="197590" spans="68:68" customFormat="1">
      <c r="BP197590" s="90"/>
    </row>
    <row r="197591" spans="68:68" customFormat="1">
      <c r="BP197591" s="90"/>
    </row>
    <row r="197592" spans="68:68" customFormat="1">
      <c r="BP197592" s="90"/>
    </row>
    <row r="197593" spans="68:68" customFormat="1">
      <c r="BP197593" s="90"/>
    </row>
    <row r="197594" spans="68:68" customFormat="1">
      <c r="BP197594" s="90"/>
    </row>
    <row r="197595" spans="68:68" customFormat="1">
      <c r="BP197595" s="90"/>
    </row>
    <row r="197596" spans="68:68" customFormat="1">
      <c r="BP197596" s="90"/>
    </row>
    <row r="197597" spans="68:68" customFormat="1">
      <c r="BP197597" s="90"/>
    </row>
    <row r="197598" spans="68:68" customFormat="1">
      <c r="BP197598" s="90"/>
    </row>
    <row r="197599" spans="68:68" customFormat="1">
      <c r="BP197599" s="90"/>
    </row>
    <row r="197600" spans="68:68" customFormat="1">
      <c r="BP197600" s="90"/>
    </row>
    <row r="197601" spans="68:68" customFormat="1">
      <c r="BP197601" s="90"/>
    </row>
    <row r="197602" spans="68:68" customFormat="1">
      <c r="BP197602" s="90"/>
    </row>
    <row r="197603" spans="68:68" customFormat="1">
      <c r="BP197603" s="90"/>
    </row>
    <row r="197604" spans="68:68" customFormat="1">
      <c r="BP197604" s="90"/>
    </row>
    <row r="197605" spans="68:68" customFormat="1">
      <c r="BP197605" s="90"/>
    </row>
    <row r="197606" spans="68:68" customFormat="1">
      <c r="BP197606" s="90"/>
    </row>
    <row r="197607" spans="68:68" customFormat="1">
      <c r="BP197607" s="90"/>
    </row>
    <row r="197608" spans="68:68" customFormat="1">
      <c r="BP197608" s="90"/>
    </row>
    <row r="197609" spans="68:68" customFormat="1">
      <c r="BP197609" s="90"/>
    </row>
    <row r="197610" spans="68:68" customFormat="1">
      <c r="BP197610" s="90"/>
    </row>
    <row r="197611" spans="68:68" customFormat="1">
      <c r="BP197611" s="90"/>
    </row>
    <row r="197612" spans="68:68" customFormat="1">
      <c r="BP197612" s="90"/>
    </row>
    <row r="197613" spans="68:68" customFormat="1">
      <c r="BP197613" s="90"/>
    </row>
    <row r="197614" spans="68:68" customFormat="1">
      <c r="BP197614" s="90"/>
    </row>
    <row r="197615" spans="68:68" customFormat="1">
      <c r="BP197615" s="90"/>
    </row>
    <row r="197616" spans="68:68" customFormat="1">
      <c r="BP197616" s="90"/>
    </row>
    <row r="197617" spans="68:68" customFormat="1">
      <c r="BP197617" s="90"/>
    </row>
    <row r="197618" spans="68:68" customFormat="1">
      <c r="BP197618" s="90"/>
    </row>
    <row r="197619" spans="68:68" customFormat="1">
      <c r="BP197619" s="90"/>
    </row>
    <row r="197620" spans="68:68" customFormat="1">
      <c r="BP197620" s="90"/>
    </row>
    <row r="197621" spans="68:68" customFormat="1">
      <c r="BP197621" s="90"/>
    </row>
    <row r="197622" spans="68:68" customFormat="1">
      <c r="BP197622" s="90"/>
    </row>
    <row r="197623" spans="68:68" customFormat="1">
      <c r="BP197623" s="90"/>
    </row>
    <row r="197624" spans="68:68" customFormat="1">
      <c r="BP197624" s="90"/>
    </row>
    <row r="197625" spans="68:68" customFormat="1">
      <c r="BP197625" s="90"/>
    </row>
    <row r="197626" spans="68:68" customFormat="1">
      <c r="BP197626" s="90"/>
    </row>
    <row r="197627" spans="68:68" customFormat="1">
      <c r="BP197627" s="90"/>
    </row>
    <row r="197628" spans="68:68" customFormat="1">
      <c r="BP197628" s="90"/>
    </row>
    <row r="197629" spans="68:68" customFormat="1">
      <c r="BP197629" s="90"/>
    </row>
    <row r="197630" spans="68:68" customFormat="1">
      <c r="BP197630" s="90"/>
    </row>
    <row r="197631" spans="68:68" customFormat="1">
      <c r="BP197631" s="90"/>
    </row>
    <row r="197632" spans="68:68" customFormat="1">
      <c r="BP197632" s="90"/>
    </row>
    <row r="197633" spans="68:68" customFormat="1">
      <c r="BP197633" s="90"/>
    </row>
    <row r="197634" spans="68:68" customFormat="1">
      <c r="BP197634" s="90"/>
    </row>
    <row r="197635" spans="68:68" customFormat="1">
      <c r="BP197635" s="90"/>
    </row>
    <row r="197636" spans="68:68" customFormat="1">
      <c r="BP197636" s="90"/>
    </row>
    <row r="197637" spans="68:68" customFormat="1">
      <c r="BP197637" s="90"/>
    </row>
    <row r="197638" spans="68:68" customFormat="1">
      <c r="BP197638" s="90"/>
    </row>
    <row r="197639" spans="68:68" customFormat="1">
      <c r="BP197639" s="90"/>
    </row>
    <row r="197640" spans="68:68" customFormat="1">
      <c r="BP197640" s="90"/>
    </row>
    <row r="197641" spans="68:68" customFormat="1">
      <c r="BP197641" s="90"/>
    </row>
    <row r="197642" spans="68:68" customFormat="1">
      <c r="BP197642" s="90"/>
    </row>
    <row r="197643" spans="68:68" customFormat="1">
      <c r="BP197643" s="90"/>
    </row>
    <row r="197644" spans="68:68" customFormat="1">
      <c r="BP197644" s="90"/>
    </row>
    <row r="197645" spans="68:68" customFormat="1">
      <c r="BP197645" s="90"/>
    </row>
    <row r="197646" spans="68:68" customFormat="1">
      <c r="BP197646" s="90"/>
    </row>
    <row r="197647" spans="68:68" customFormat="1">
      <c r="BP197647" s="90"/>
    </row>
    <row r="197648" spans="68:68" customFormat="1">
      <c r="BP197648" s="90"/>
    </row>
    <row r="197649" spans="68:68" customFormat="1">
      <c r="BP197649" s="90"/>
    </row>
    <row r="197650" spans="68:68" customFormat="1">
      <c r="BP197650" s="90"/>
    </row>
    <row r="197651" spans="68:68" customFormat="1">
      <c r="BP197651" s="90"/>
    </row>
    <row r="197652" spans="68:68" customFormat="1">
      <c r="BP197652" s="90"/>
    </row>
    <row r="197653" spans="68:68" customFormat="1">
      <c r="BP197653" s="90"/>
    </row>
    <row r="197654" spans="68:68" customFormat="1">
      <c r="BP197654" s="90"/>
    </row>
    <row r="197655" spans="68:68" customFormat="1">
      <c r="BP197655" s="90"/>
    </row>
    <row r="197656" spans="68:68" customFormat="1">
      <c r="BP197656" s="90"/>
    </row>
    <row r="197657" spans="68:68" customFormat="1">
      <c r="BP197657" s="90"/>
    </row>
    <row r="197658" spans="68:68" customFormat="1">
      <c r="BP197658" s="90"/>
    </row>
    <row r="197659" spans="68:68" customFormat="1">
      <c r="BP197659" s="90"/>
    </row>
    <row r="197660" spans="68:68" customFormat="1">
      <c r="BP197660" s="90"/>
    </row>
    <row r="197661" spans="68:68" customFormat="1">
      <c r="BP197661" s="90"/>
    </row>
    <row r="197662" spans="68:68" customFormat="1">
      <c r="BP197662" s="90"/>
    </row>
    <row r="197663" spans="68:68" customFormat="1">
      <c r="BP197663" s="90"/>
    </row>
    <row r="197664" spans="68:68" customFormat="1">
      <c r="BP197664" s="90"/>
    </row>
    <row r="197665" spans="68:68" customFormat="1">
      <c r="BP197665" s="90"/>
    </row>
    <row r="197666" spans="68:68" customFormat="1">
      <c r="BP197666" s="90"/>
    </row>
    <row r="197667" spans="68:68" customFormat="1">
      <c r="BP197667" s="90"/>
    </row>
    <row r="197668" spans="68:68" customFormat="1">
      <c r="BP197668" s="90"/>
    </row>
    <row r="197669" spans="68:68" customFormat="1">
      <c r="BP197669" s="90"/>
    </row>
    <row r="197670" spans="68:68" customFormat="1">
      <c r="BP197670" s="90"/>
    </row>
    <row r="197671" spans="68:68" customFormat="1">
      <c r="BP197671" s="90"/>
    </row>
    <row r="197672" spans="68:68" customFormat="1">
      <c r="BP197672" s="90"/>
    </row>
    <row r="197673" spans="68:68" customFormat="1">
      <c r="BP197673" s="90"/>
    </row>
    <row r="197674" spans="68:68" customFormat="1">
      <c r="BP197674" s="90"/>
    </row>
    <row r="197675" spans="68:68" customFormat="1">
      <c r="BP197675" s="90"/>
    </row>
    <row r="197676" spans="68:68" customFormat="1">
      <c r="BP197676" s="90"/>
    </row>
    <row r="197677" spans="68:68" customFormat="1">
      <c r="BP197677" s="90"/>
    </row>
    <row r="197678" spans="68:68" customFormat="1">
      <c r="BP197678" s="90"/>
    </row>
    <row r="197679" spans="68:68" customFormat="1">
      <c r="BP197679" s="90"/>
    </row>
    <row r="197680" spans="68:68" customFormat="1">
      <c r="BP197680" s="90"/>
    </row>
    <row r="197681" spans="68:68" customFormat="1">
      <c r="BP197681" s="90"/>
    </row>
    <row r="197682" spans="68:68" customFormat="1">
      <c r="BP197682" s="90"/>
    </row>
    <row r="197683" spans="68:68" customFormat="1">
      <c r="BP197683" s="90"/>
    </row>
    <row r="197684" spans="68:68" customFormat="1">
      <c r="BP197684" s="90"/>
    </row>
    <row r="197685" spans="68:68" customFormat="1">
      <c r="BP197685" s="90"/>
    </row>
    <row r="197686" spans="68:68" customFormat="1">
      <c r="BP197686" s="90"/>
    </row>
    <row r="197687" spans="68:68" customFormat="1">
      <c r="BP197687" s="90"/>
    </row>
    <row r="197688" spans="68:68" customFormat="1">
      <c r="BP197688" s="90"/>
    </row>
    <row r="197689" spans="68:68" customFormat="1">
      <c r="BP197689" s="90"/>
    </row>
    <row r="197690" spans="68:68" customFormat="1">
      <c r="BP197690" s="90"/>
    </row>
    <row r="197691" spans="68:68" customFormat="1">
      <c r="BP197691" s="90"/>
    </row>
    <row r="197692" spans="68:68" customFormat="1">
      <c r="BP197692" s="90"/>
    </row>
    <row r="197693" spans="68:68" customFormat="1">
      <c r="BP197693" s="90"/>
    </row>
    <row r="197694" spans="68:68" customFormat="1">
      <c r="BP197694" s="90"/>
    </row>
    <row r="197695" spans="68:68" customFormat="1">
      <c r="BP197695" s="90"/>
    </row>
    <row r="197696" spans="68:68" customFormat="1">
      <c r="BP197696" s="90"/>
    </row>
    <row r="197697" spans="68:68" customFormat="1">
      <c r="BP197697" s="90"/>
    </row>
    <row r="197698" spans="68:68" customFormat="1">
      <c r="BP197698" s="90"/>
    </row>
    <row r="197699" spans="68:68" customFormat="1">
      <c r="BP197699" s="90"/>
    </row>
    <row r="197700" spans="68:68" customFormat="1">
      <c r="BP197700" s="90"/>
    </row>
    <row r="197701" spans="68:68" customFormat="1">
      <c r="BP197701" s="90"/>
    </row>
    <row r="197702" spans="68:68" customFormat="1">
      <c r="BP197702" s="90"/>
    </row>
    <row r="197703" spans="68:68" customFormat="1">
      <c r="BP197703" s="90"/>
    </row>
    <row r="197704" spans="68:68" customFormat="1">
      <c r="BP197704" s="90"/>
    </row>
    <row r="197705" spans="68:68" customFormat="1">
      <c r="BP197705" s="90"/>
    </row>
    <row r="197706" spans="68:68" customFormat="1">
      <c r="BP197706" s="90"/>
    </row>
    <row r="197707" spans="68:68" customFormat="1">
      <c r="BP197707" s="90"/>
    </row>
    <row r="197708" spans="68:68" customFormat="1">
      <c r="BP197708" s="90"/>
    </row>
    <row r="197709" spans="68:68" customFormat="1">
      <c r="BP197709" s="90"/>
    </row>
    <row r="197710" spans="68:68" customFormat="1">
      <c r="BP197710" s="90"/>
    </row>
    <row r="197711" spans="68:68" customFormat="1">
      <c r="BP197711" s="90"/>
    </row>
    <row r="197712" spans="68:68" customFormat="1">
      <c r="BP197712" s="90"/>
    </row>
    <row r="197713" spans="68:68" customFormat="1">
      <c r="BP197713" s="90"/>
    </row>
    <row r="197714" spans="68:68" customFormat="1">
      <c r="BP197714" s="90"/>
    </row>
    <row r="197715" spans="68:68" customFormat="1">
      <c r="BP197715" s="90"/>
    </row>
    <row r="197716" spans="68:68" customFormat="1">
      <c r="BP197716" s="90"/>
    </row>
    <row r="197717" spans="68:68" customFormat="1">
      <c r="BP197717" s="90"/>
    </row>
    <row r="197718" spans="68:68" customFormat="1">
      <c r="BP197718" s="90"/>
    </row>
    <row r="197719" spans="68:68" customFormat="1">
      <c r="BP197719" s="90"/>
    </row>
    <row r="197720" spans="68:68" customFormat="1">
      <c r="BP197720" s="90"/>
    </row>
    <row r="197721" spans="68:68" customFormat="1">
      <c r="BP197721" s="90"/>
    </row>
    <row r="197722" spans="68:68" customFormat="1">
      <c r="BP197722" s="90"/>
    </row>
    <row r="197723" spans="68:68" customFormat="1">
      <c r="BP197723" s="90"/>
    </row>
    <row r="197724" spans="68:68" customFormat="1">
      <c r="BP197724" s="90"/>
    </row>
    <row r="197725" spans="68:68" customFormat="1">
      <c r="BP197725" s="90"/>
    </row>
    <row r="197726" spans="68:68" customFormat="1">
      <c r="BP197726" s="90"/>
    </row>
    <row r="197727" spans="68:68" customFormat="1">
      <c r="BP197727" s="90"/>
    </row>
    <row r="197728" spans="68:68" customFormat="1">
      <c r="BP197728" s="90"/>
    </row>
    <row r="197729" spans="68:68" customFormat="1">
      <c r="BP197729" s="90"/>
    </row>
    <row r="197730" spans="68:68" customFormat="1">
      <c r="BP197730" s="90"/>
    </row>
    <row r="197731" spans="68:68" customFormat="1">
      <c r="BP197731" s="90"/>
    </row>
    <row r="197732" spans="68:68" customFormat="1">
      <c r="BP197732" s="90"/>
    </row>
    <row r="197733" spans="68:68" customFormat="1">
      <c r="BP197733" s="90"/>
    </row>
    <row r="197734" spans="68:68" customFormat="1">
      <c r="BP197734" s="90"/>
    </row>
    <row r="197735" spans="68:68" customFormat="1">
      <c r="BP197735" s="90"/>
    </row>
    <row r="197736" spans="68:68" customFormat="1">
      <c r="BP197736" s="90"/>
    </row>
    <row r="197737" spans="68:68" customFormat="1">
      <c r="BP197737" s="90"/>
    </row>
    <row r="197738" spans="68:68" customFormat="1">
      <c r="BP197738" s="90"/>
    </row>
    <row r="197739" spans="68:68" customFormat="1">
      <c r="BP197739" s="90"/>
    </row>
    <row r="197740" spans="68:68" customFormat="1">
      <c r="BP197740" s="90"/>
    </row>
    <row r="197741" spans="68:68" customFormat="1">
      <c r="BP197741" s="90"/>
    </row>
    <row r="197742" spans="68:68" customFormat="1">
      <c r="BP197742" s="90"/>
    </row>
    <row r="197743" spans="68:68" customFormat="1">
      <c r="BP197743" s="90"/>
    </row>
    <row r="197744" spans="68:68" customFormat="1">
      <c r="BP197744" s="90"/>
    </row>
    <row r="197745" spans="68:68" customFormat="1">
      <c r="BP197745" s="90"/>
    </row>
    <row r="197746" spans="68:68" customFormat="1">
      <c r="BP197746" s="90"/>
    </row>
    <row r="197747" spans="68:68" customFormat="1">
      <c r="BP197747" s="90"/>
    </row>
    <row r="197748" spans="68:68" customFormat="1">
      <c r="BP197748" s="90"/>
    </row>
    <row r="197749" spans="68:68" customFormat="1">
      <c r="BP197749" s="90"/>
    </row>
    <row r="197750" spans="68:68" customFormat="1">
      <c r="BP197750" s="90"/>
    </row>
    <row r="197751" spans="68:68" customFormat="1">
      <c r="BP197751" s="90"/>
    </row>
    <row r="197752" spans="68:68" customFormat="1">
      <c r="BP197752" s="90"/>
    </row>
    <row r="197753" spans="68:68" customFormat="1">
      <c r="BP197753" s="90"/>
    </row>
    <row r="197754" spans="68:68" customFormat="1">
      <c r="BP197754" s="90"/>
    </row>
    <row r="197755" spans="68:68" customFormat="1">
      <c r="BP197755" s="90"/>
    </row>
    <row r="197756" spans="68:68" customFormat="1">
      <c r="BP197756" s="90"/>
    </row>
    <row r="197757" spans="68:68" customFormat="1">
      <c r="BP197757" s="90"/>
    </row>
    <row r="197758" spans="68:68" customFormat="1">
      <c r="BP197758" s="90"/>
    </row>
    <row r="197759" spans="68:68" customFormat="1">
      <c r="BP197759" s="90"/>
    </row>
    <row r="197760" spans="68:68" customFormat="1">
      <c r="BP197760" s="90"/>
    </row>
    <row r="197761" spans="68:68" customFormat="1">
      <c r="BP197761" s="90"/>
    </row>
    <row r="197762" spans="68:68" customFormat="1">
      <c r="BP197762" s="90"/>
    </row>
    <row r="197763" spans="68:68" customFormat="1">
      <c r="BP197763" s="90"/>
    </row>
    <row r="197764" spans="68:68" customFormat="1">
      <c r="BP197764" s="90"/>
    </row>
    <row r="197765" spans="68:68" customFormat="1">
      <c r="BP197765" s="90"/>
    </row>
    <row r="197766" spans="68:68" customFormat="1">
      <c r="BP197766" s="90"/>
    </row>
    <row r="197767" spans="68:68" customFormat="1">
      <c r="BP197767" s="90"/>
    </row>
    <row r="197768" spans="68:68" customFormat="1">
      <c r="BP197768" s="90"/>
    </row>
    <row r="197769" spans="68:68" customFormat="1">
      <c r="BP197769" s="90"/>
    </row>
    <row r="197770" spans="68:68" customFormat="1">
      <c r="BP197770" s="90"/>
    </row>
    <row r="197771" spans="68:68" customFormat="1">
      <c r="BP197771" s="90"/>
    </row>
    <row r="197772" spans="68:68" customFormat="1">
      <c r="BP197772" s="90"/>
    </row>
    <row r="197773" spans="68:68" customFormat="1">
      <c r="BP197773" s="90"/>
    </row>
    <row r="197774" spans="68:68" customFormat="1">
      <c r="BP197774" s="90"/>
    </row>
    <row r="197775" spans="68:68" customFormat="1">
      <c r="BP197775" s="90"/>
    </row>
    <row r="197776" spans="68:68" customFormat="1">
      <c r="BP197776" s="90"/>
    </row>
    <row r="197777" spans="68:68" customFormat="1">
      <c r="BP197777" s="90"/>
    </row>
    <row r="197778" spans="68:68" customFormat="1">
      <c r="BP197778" s="90"/>
    </row>
    <row r="197779" spans="68:68" customFormat="1">
      <c r="BP197779" s="90"/>
    </row>
    <row r="197780" spans="68:68" customFormat="1">
      <c r="BP197780" s="90"/>
    </row>
    <row r="197781" spans="68:68" customFormat="1">
      <c r="BP197781" s="90"/>
    </row>
    <row r="197782" spans="68:68" customFormat="1">
      <c r="BP197782" s="90"/>
    </row>
    <row r="197783" spans="68:68" customFormat="1">
      <c r="BP197783" s="90"/>
    </row>
    <row r="197784" spans="68:68" customFormat="1">
      <c r="BP197784" s="90"/>
    </row>
    <row r="197785" spans="68:68" customFormat="1">
      <c r="BP197785" s="90"/>
    </row>
    <row r="197786" spans="68:68" customFormat="1">
      <c r="BP197786" s="90"/>
    </row>
    <row r="197787" spans="68:68" customFormat="1">
      <c r="BP197787" s="90"/>
    </row>
    <row r="197788" spans="68:68" customFormat="1">
      <c r="BP197788" s="90"/>
    </row>
    <row r="197789" spans="68:68" customFormat="1">
      <c r="BP197789" s="90"/>
    </row>
    <row r="197790" spans="68:68" customFormat="1">
      <c r="BP197790" s="90"/>
    </row>
    <row r="197791" spans="68:68" customFormat="1">
      <c r="BP197791" s="90"/>
    </row>
    <row r="197792" spans="68:68" customFormat="1">
      <c r="BP197792" s="90"/>
    </row>
    <row r="197793" spans="68:68" customFormat="1">
      <c r="BP197793" s="90"/>
    </row>
    <row r="197794" spans="68:68" customFormat="1">
      <c r="BP197794" s="90"/>
    </row>
    <row r="197795" spans="68:68" customFormat="1">
      <c r="BP197795" s="90"/>
    </row>
    <row r="197796" spans="68:68" customFormat="1">
      <c r="BP197796" s="90"/>
    </row>
    <row r="197797" spans="68:68" customFormat="1">
      <c r="BP197797" s="90"/>
    </row>
    <row r="197798" spans="68:68" customFormat="1">
      <c r="BP197798" s="90"/>
    </row>
    <row r="197799" spans="68:68" customFormat="1">
      <c r="BP197799" s="90"/>
    </row>
    <row r="197800" spans="68:68" customFormat="1">
      <c r="BP197800" s="90"/>
    </row>
    <row r="197801" spans="68:68" customFormat="1">
      <c r="BP197801" s="90"/>
    </row>
    <row r="197802" spans="68:68" customFormat="1">
      <c r="BP197802" s="90"/>
    </row>
    <row r="197803" spans="68:68" customFormat="1">
      <c r="BP197803" s="90"/>
    </row>
    <row r="197804" spans="68:68" customFormat="1">
      <c r="BP197804" s="90"/>
    </row>
    <row r="197805" spans="68:68" customFormat="1">
      <c r="BP197805" s="90"/>
    </row>
    <row r="197806" spans="68:68" customFormat="1">
      <c r="BP197806" s="90"/>
    </row>
    <row r="197807" spans="68:68" customFormat="1">
      <c r="BP197807" s="90"/>
    </row>
    <row r="197808" spans="68:68" customFormat="1">
      <c r="BP197808" s="90"/>
    </row>
    <row r="197809" spans="68:68" customFormat="1">
      <c r="BP197809" s="90"/>
    </row>
    <row r="197810" spans="68:68" customFormat="1">
      <c r="BP197810" s="90"/>
    </row>
    <row r="197811" spans="68:68" customFormat="1">
      <c r="BP197811" s="90"/>
    </row>
    <row r="197812" spans="68:68" customFormat="1">
      <c r="BP197812" s="90"/>
    </row>
    <row r="197813" spans="68:68" customFormat="1">
      <c r="BP197813" s="90"/>
    </row>
    <row r="197814" spans="68:68" customFormat="1">
      <c r="BP197814" s="90"/>
    </row>
    <row r="197815" spans="68:68" customFormat="1">
      <c r="BP197815" s="90"/>
    </row>
    <row r="197816" spans="68:68" customFormat="1">
      <c r="BP197816" s="90"/>
    </row>
    <row r="197817" spans="68:68" customFormat="1">
      <c r="BP197817" s="90"/>
    </row>
    <row r="197818" spans="68:68" customFormat="1">
      <c r="BP197818" s="90"/>
    </row>
    <row r="197819" spans="68:68" customFormat="1">
      <c r="BP197819" s="90"/>
    </row>
    <row r="197820" spans="68:68" customFormat="1">
      <c r="BP197820" s="90"/>
    </row>
    <row r="197821" spans="68:68" customFormat="1">
      <c r="BP197821" s="90"/>
    </row>
    <row r="197822" spans="68:68" customFormat="1">
      <c r="BP197822" s="90"/>
    </row>
    <row r="197823" spans="68:68" customFormat="1">
      <c r="BP197823" s="90"/>
    </row>
    <row r="197824" spans="68:68" customFormat="1">
      <c r="BP197824" s="90"/>
    </row>
    <row r="197825" spans="68:68" customFormat="1">
      <c r="BP197825" s="90"/>
    </row>
    <row r="197826" spans="68:68" customFormat="1">
      <c r="BP197826" s="90"/>
    </row>
    <row r="197827" spans="68:68" customFormat="1">
      <c r="BP197827" s="90"/>
    </row>
    <row r="197828" spans="68:68" customFormat="1">
      <c r="BP197828" s="90"/>
    </row>
    <row r="197829" spans="68:68" customFormat="1">
      <c r="BP197829" s="90"/>
    </row>
    <row r="197830" spans="68:68" customFormat="1">
      <c r="BP197830" s="90"/>
    </row>
    <row r="197831" spans="68:68" customFormat="1">
      <c r="BP197831" s="90"/>
    </row>
    <row r="197832" spans="68:68" customFormat="1">
      <c r="BP197832" s="90"/>
    </row>
    <row r="197833" spans="68:68" customFormat="1">
      <c r="BP197833" s="90"/>
    </row>
    <row r="197834" spans="68:68" customFormat="1">
      <c r="BP197834" s="90"/>
    </row>
    <row r="197835" spans="68:68" customFormat="1">
      <c r="BP197835" s="90"/>
    </row>
    <row r="197836" spans="68:68" customFormat="1">
      <c r="BP197836" s="90"/>
    </row>
    <row r="197837" spans="68:68" customFormat="1">
      <c r="BP197837" s="90"/>
    </row>
    <row r="197838" spans="68:68" customFormat="1">
      <c r="BP197838" s="90"/>
    </row>
    <row r="197839" spans="68:68" customFormat="1">
      <c r="BP197839" s="90"/>
    </row>
    <row r="197840" spans="68:68" customFormat="1">
      <c r="BP197840" s="90"/>
    </row>
    <row r="197841" spans="68:68" customFormat="1">
      <c r="BP197841" s="90"/>
    </row>
    <row r="197842" spans="68:68" customFormat="1">
      <c r="BP197842" s="90"/>
    </row>
    <row r="197843" spans="68:68" customFormat="1">
      <c r="BP197843" s="90"/>
    </row>
    <row r="197844" spans="68:68" customFormat="1">
      <c r="BP197844" s="90"/>
    </row>
    <row r="197845" spans="68:68" customFormat="1">
      <c r="BP197845" s="90"/>
    </row>
    <row r="197846" spans="68:68" customFormat="1">
      <c r="BP197846" s="90"/>
    </row>
    <row r="197847" spans="68:68" customFormat="1">
      <c r="BP197847" s="90"/>
    </row>
    <row r="197848" spans="68:68" customFormat="1">
      <c r="BP197848" s="90"/>
    </row>
    <row r="197849" spans="68:68" customFormat="1">
      <c r="BP197849" s="90"/>
    </row>
    <row r="197850" spans="68:68" customFormat="1">
      <c r="BP197850" s="90"/>
    </row>
    <row r="197851" spans="68:68" customFormat="1">
      <c r="BP197851" s="90"/>
    </row>
    <row r="197852" spans="68:68" customFormat="1">
      <c r="BP197852" s="90"/>
    </row>
    <row r="197853" spans="68:68" customFormat="1">
      <c r="BP197853" s="90"/>
    </row>
    <row r="197854" spans="68:68" customFormat="1">
      <c r="BP197854" s="90"/>
    </row>
    <row r="197855" spans="68:68" customFormat="1">
      <c r="BP197855" s="90"/>
    </row>
    <row r="197856" spans="68:68" customFormat="1">
      <c r="BP197856" s="90"/>
    </row>
    <row r="197857" spans="68:68" customFormat="1">
      <c r="BP197857" s="90"/>
    </row>
    <row r="197858" spans="68:68" customFormat="1">
      <c r="BP197858" s="90"/>
    </row>
    <row r="197859" spans="68:68" customFormat="1">
      <c r="BP197859" s="90"/>
    </row>
    <row r="197860" spans="68:68" customFormat="1">
      <c r="BP197860" s="90"/>
    </row>
    <row r="197861" spans="68:68" customFormat="1">
      <c r="BP197861" s="90"/>
    </row>
    <row r="197862" spans="68:68" customFormat="1">
      <c r="BP197862" s="90"/>
    </row>
    <row r="197863" spans="68:68" customFormat="1">
      <c r="BP197863" s="90"/>
    </row>
    <row r="197864" spans="68:68" customFormat="1">
      <c r="BP197864" s="90"/>
    </row>
    <row r="197865" spans="68:68" customFormat="1">
      <c r="BP197865" s="90"/>
    </row>
    <row r="197866" spans="68:68" customFormat="1">
      <c r="BP197866" s="90"/>
    </row>
    <row r="197867" spans="68:68" customFormat="1">
      <c r="BP197867" s="90"/>
    </row>
    <row r="197868" spans="68:68" customFormat="1">
      <c r="BP197868" s="90"/>
    </row>
    <row r="197869" spans="68:68" customFormat="1">
      <c r="BP197869" s="90"/>
    </row>
    <row r="197870" spans="68:68" customFormat="1">
      <c r="BP197870" s="90"/>
    </row>
    <row r="197871" spans="68:68" customFormat="1">
      <c r="BP197871" s="90"/>
    </row>
    <row r="197872" spans="68:68" customFormat="1">
      <c r="BP197872" s="90"/>
    </row>
    <row r="197873" spans="68:68" customFormat="1">
      <c r="BP197873" s="90"/>
    </row>
    <row r="197874" spans="68:68" customFormat="1">
      <c r="BP197874" s="90"/>
    </row>
    <row r="197875" spans="68:68" customFormat="1">
      <c r="BP197875" s="90"/>
    </row>
    <row r="197876" spans="68:68" customFormat="1">
      <c r="BP197876" s="90"/>
    </row>
    <row r="197877" spans="68:68" customFormat="1">
      <c r="BP197877" s="90"/>
    </row>
    <row r="197878" spans="68:68" customFormat="1">
      <c r="BP197878" s="90"/>
    </row>
    <row r="197879" spans="68:68" customFormat="1">
      <c r="BP197879" s="90"/>
    </row>
    <row r="197880" spans="68:68" customFormat="1">
      <c r="BP197880" s="90"/>
    </row>
    <row r="197881" spans="68:68" customFormat="1">
      <c r="BP197881" s="90"/>
    </row>
    <row r="197882" spans="68:68" customFormat="1">
      <c r="BP197882" s="90"/>
    </row>
    <row r="197883" spans="68:68" customFormat="1">
      <c r="BP197883" s="90"/>
    </row>
    <row r="197884" spans="68:68" customFormat="1">
      <c r="BP197884" s="90"/>
    </row>
    <row r="197885" spans="68:68" customFormat="1">
      <c r="BP197885" s="90"/>
    </row>
    <row r="197886" spans="68:68" customFormat="1">
      <c r="BP197886" s="90"/>
    </row>
    <row r="197887" spans="68:68" customFormat="1">
      <c r="BP197887" s="90"/>
    </row>
    <row r="197888" spans="68:68" customFormat="1">
      <c r="BP197888" s="90"/>
    </row>
    <row r="197889" spans="68:68" customFormat="1">
      <c r="BP197889" s="90"/>
    </row>
    <row r="197890" spans="68:68" customFormat="1">
      <c r="BP197890" s="90"/>
    </row>
    <row r="197891" spans="68:68" customFormat="1">
      <c r="BP197891" s="90"/>
    </row>
    <row r="197892" spans="68:68" customFormat="1">
      <c r="BP197892" s="90"/>
    </row>
    <row r="197893" spans="68:68" customFormat="1">
      <c r="BP197893" s="90"/>
    </row>
    <row r="197894" spans="68:68" customFormat="1">
      <c r="BP197894" s="90"/>
    </row>
    <row r="197895" spans="68:68" customFormat="1">
      <c r="BP197895" s="90"/>
    </row>
    <row r="197896" spans="68:68" customFormat="1">
      <c r="BP197896" s="90"/>
    </row>
    <row r="197897" spans="68:68" customFormat="1">
      <c r="BP197897" s="90"/>
    </row>
    <row r="197898" spans="68:68" customFormat="1">
      <c r="BP197898" s="90"/>
    </row>
    <row r="197899" spans="68:68" customFormat="1">
      <c r="BP197899" s="90"/>
    </row>
    <row r="197900" spans="68:68" customFormat="1">
      <c r="BP197900" s="90"/>
    </row>
    <row r="197901" spans="68:68" customFormat="1">
      <c r="BP197901" s="90"/>
    </row>
    <row r="197902" spans="68:68" customFormat="1">
      <c r="BP197902" s="90"/>
    </row>
    <row r="197903" spans="68:68" customFormat="1">
      <c r="BP197903" s="90"/>
    </row>
    <row r="197904" spans="68:68" customFormat="1">
      <c r="BP197904" s="90"/>
    </row>
    <row r="197905" spans="68:68" customFormat="1">
      <c r="BP197905" s="90"/>
    </row>
    <row r="197906" spans="68:68" customFormat="1">
      <c r="BP197906" s="90"/>
    </row>
    <row r="197907" spans="68:68" customFormat="1">
      <c r="BP197907" s="90"/>
    </row>
    <row r="197908" spans="68:68" customFormat="1">
      <c r="BP197908" s="90"/>
    </row>
    <row r="197909" spans="68:68" customFormat="1">
      <c r="BP197909" s="90"/>
    </row>
    <row r="197910" spans="68:68" customFormat="1">
      <c r="BP197910" s="90"/>
    </row>
    <row r="197911" spans="68:68" customFormat="1">
      <c r="BP197911" s="90"/>
    </row>
    <row r="197912" spans="68:68" customFormat="1">
      <c r="BP197912" s="90"/>
    </row>
    <row r="197913" spans="68:68" customFormat="1">
      <c r="BP197913" s="90"/>
    </row>
    <row r="197914" spans="68:68" customFormat="1">
      <c r="BP197914" s="90"/>
    </row>
    <row r="197915" spans="68:68" customFormat="1">
      <c r="BP197915" s="90"/>
    </row>
    <row r="197916" spans="68:68" customFormat="1">
      <c r="BP197916" s="90"/>
    </row>
    <row r="197917" spans="68:68" customFormat="1">
      <c r="BP197917" s="90"/>
    </row>
    <row r="197918" spans="68:68" customFormat="1">
      <c r="BP197918" s="90"/>
    </row>
    <row r="197919" spans="68:68" customFormat="1">
      <c r="BP197919" s="90"/>
    </row>
    <row r="197920" spans="68:68" customFormat="1">
      <c r="BP197920" s="90"/>
    </row>
    <row r="197921" spans="68:68" customFormat="1">
      <c r="BP197921" s="90"/>
    </row>
    <row r="197922" spans="68:68" customFormat="1">
      <c r="BP197922" s="90"/>
    </row>
    <row r="197923" spans="68:68" customFormat="1">
      <c r="BP197923" s="90"/>
    </row>
    <row r="197924" spans="68:68" customFormat="1">
      <c r="BP197924" s="90"/>
    </row>
    <row r="197925" spans="68:68" customFormat="1">
      <c r="BP197925" s="90"/>
    </row>
    <row r="197926" spans="68:68" customFormat="1">
      <c r="BP197926" s="90"/>
    </row>
    <row r="197927" spans="68:68" customFormat="1">
      <c r="BP197927" s="90"/>
    </row>
    <row r="197928" spans="68:68" customFormat="1">
      <c r="BP197928" s="90"/>
    </row>
    <row r="197929" spans="68:68" customFormat="1">
      <c r="BP197929" s="90"/>
    </row>
    <row r="197930" spans="68:68" customFormat="1">
      <c r="BP197930" s="90"/>
    </row>
    <row r="197931" spans="68:68" customFormat="1">
      <c r="BP197931" s="90"/>
    </row>
    <row r="197932" spans="68:68" customFormat="1">
      <c r="BP197932" s="90"/>
    </row>
    <row r="197933" spans="68:68" customFormat="1">
      <c r="BP197933" s="90"/>
    </row>
    <row r="197934" spans="68:68" customFormat="1">
      <c r="BP197934" s="90"/>
    </row>
    <row r="197935" spans="68:68" customFormat="1">
      <c r="BP197935" s="90"/>
    </row>
    <row r="197936" spans="68:68" customFormat="1">
      <c r="BP197936" s="90"/>
    </row>
    <row r="197937" spans="68:68" customFormat="1">
      <c r="BP197937" s="90"/>
    </row>
    <row r="197938" spans="68:68" customFormat="1">
      <c r="BP197938" s="90"/>
    </row>
    <row r="197939" spans="68:68" customFormat="1">
      <c r="BP197939" s="90"/>
    </row>
    <row r="197940" spans="68:68" customFormat="1">
      <c r="BP197940" s="90"/>
    </row>
    <row r="197941" spans="68:68" customFormat="1">
      <c r="BP197941" s="90"/>
    </row>
    <row r="197942" spans="68:68" customFormat="1">
      <c r="BP197942" s="90"/>
    </row>
    <row r="197943" spans="68:68" customFormat="1">
      <c r="BP197943" s="90"/>
    </row>
    <row r="197944" spans="68:68" customFormat="1">
      <c r="BP197944" s="90"/>
    </row>
    <row r="197945" spans="68:68" customFormat="1">
      <c r="BP197945" s="90"/>
    </row>
    <row r="197946" spans="68:68" customFormat="1">
      <c r="BP197946" s="90"/>
    </row>
    <row r="197947" spans="68:68" customFormat="1">
      <c r="BP197947" s="90"/>
    </row>
    <row r="197948" spans="68:68" customFormat="1">
      <c r="BP197948" s="90"/>
    </row>
    <row r="197949" spans="68:68" customFormat="1">
      <c r="BP197949" s="90"/>
    </row>
    <row r="197950" spans="68:68" customFormat="1">
      <c r="BP197950" s="90"/>
    </row>
    <row r="197951" spans="68:68" customFormat="1">
      <c r="BP197951" s="90"/>
    </row>
    <row r="197952" spans="68:68" customFormat="1">
      <c r="BP197952" s="90"/>
    </row>
    <row r="197953" spans="68:68" customFormat="1">
      <c r="BP197953" s="90"/>
    </row>
    <row r="197954" spans="68:68" customFormat="1">
      <c r="BP197954" s="90"/>
    </row>
    <row r="197955" spans="68:68" customFormat="1">
      <c r="BP197955" s="90"/>
    </row>
    <row r="197956" spans="68:68" customFormat="1">
      <c r="BP197956" s="90"/>
    </row>
    <row r="197957" spans="68:68" customFormat="1">
      <c r="BP197957" s="90"/>
    </row>
    <row r="197958" spans="68:68" customFormat="1">
      <c r="BP197958" s="90"/>
    </row>
    <row r="197959" spans="68:68" customFormat="1">
      <c r="BP197959" s="90"/>
    </row>
    <row r="197960" spans="68:68" customFormat="1">
      <c r="BP197960" s="90"/>
    </row>
    <row r="197961" spans="68:68" customFormat="1">
      <c r="BP197961" s="90"/>
    </row>
    <row r="197962" spans="68:68" customFormat="1">
      <c r="BP197962" s="90"/>
    </row>
    <row r="197963" spans="68:68" customFormat="1">
      <c r="BP197963" s="90"/>
    </row>
    <row r="197964" spans="68:68" customFormat="1">
      <c r="BP197964" s="90"/>
    </row>
    <row r="197965" spans="68:68" customFormat="1">
      <c r="BP197965" s="90"/>
    </row>
    <row r="197966" spans="68:68" customFormat="1">
      <c r="BP197966" s="90"/>
    </row>
    <row r="197967" spans="68:68" customFormat="1">
      <c r="BP197967" s="90"/>
    </row>
    <row r="197968" spans="68:68" customFormat="1">
      <c r="BP197968" s="90"/>
    </row>
    <row r="197969" spans="68:68" customFormat="1">
      <c r="BP197969" s="90"/>
    </row>
    <row r="197970" spans="68:68" customFormat="1">
      <c r="BP197970" s="90"/>
    </row>
    <row r="197971" spans="68:68" customFormat="1">
      <c r="BP197971" s="90"/>
    </row>
    <row r="197972" spans="68:68" customFormat="1">
      <c r="BP197972" s="90"/>
    </row>
    <row r="197973" spans="68:68" customFormat="1">
      <c r="BP197973" s="90"/>
    </row>
    <row r="197974" spans="68:68" customFormat="1">
      <c r="BP197974" s="90"/>
    </row>
    <row r="197975" spans="68:68" customFormat="1">
      <c r="BP197975" s="90"/>
    </row>
    <row r="197976" spans="68:68" customFormat="1">
      <c r="BP197976" s="90"/>
    </row>
    <row r="197977" spans="68:68" customFormat="1">
      <c r="BP197977" s="90"/>
    </row>
    <row r="197978" spans="68:68" customFormat="1">
      <c r="BP197978" s="90"/>
    </row>
    <row r="197979" spans="68:68" customFormat="1">
      <c r="BP197979" s="90"/>
    </row>
    <row r="197980" spans="68:68" customFormat="1">
      <c r="BP197980" s="90"/>
    </row>
    <row r="197981" spans="68:68" customFormat="1">
      <c r="BP197981" s="90"/>
    </row>
    <row r="197982" spans="68:68" customFormat="1">
      <c r="BP197982" s="90"/>
    </row>
    <row r="197983" spans="68:68" customFormat="1">
      <c r="BP197983" s="90"/>
    </row>
    <row r="197984" spans="68:68" customFormat="1">
      <c r="BP197984" s="90"/>
    </row>
    <row r="197985" spans="68:68" customFormat="1">
      <c r="BP197985" s="90"/>
    </row>
    <row r="197986" spans="68:68" customFormat="1">
      <c r="BP197986" s="90"/>
    </row>
    <row r="197987" spans="68:68" customFormat="1">
      <c r="BP197987" s="90"/>
    </row>
    <row r="197988" spans="68:68" customFormat="1">
      <c r="BP197988" s="90"/>
    </row>
    <row r="197989" spans="68:68" customFormat="1">
      <c r="BP197989" s="90"/>
    </row>
    <row r="197990" spans="68:68" customFormat="1">
      <c r="BP197990" s="90"/>
    </row>
    <row r="197991" spans="68:68" customFormat="1">
      <c r="BP197991" s="90"/>
    </row>
    <row r="197992" spans="68:68" customFormat="1">
      <c r="BP197992" s="90"/>
    </row>
    <row r="197993" spans="68:68" customFormat="1">
      <c r="BP197993" s="90"/>
    </row>
    <row r="197994" spans="68:68" customFormat="1">
      <c r="BP197994" s="90"/>
    </row>
    <row r="197995" spans="68:68" customFormat="1">
      <c r="BP197995" s="90"/>
    </row>
    <row r="197996" spans="68:68" customFormat="1">
      <c r="BP197996" s="90"/>
    </row>
    <row r="197997" spans="68:68" customFormat="1">
      <c r="BP197997" s="90"/>
    </row>
    <row r="197998" spans="68:68" customFormat="1">
      <c r="BP197998" s="90"/>
    </row>
    <row r="197999" spans="68:68" customFormat="1">
      <c r="BP197999" s="90"/>
    </row>
    <row r="198000" spans="68:68" customFormat="1">
      <c r="BP198000" s="90"/>
    </row>
    <row r="198001" spans="68:68" customFormat="1">
      <c r="BP198001" s="90"/>
    </row>
    <row r="198002" spans="68:68" customFormat="1">
      <c r="BP198002" s="90"/>
    </row>
    <row r="198003" spans="68:68" customFormat="1">
      <c r="BP198003" s="90"/>
    </row>
    <row r="198004" spans="68:68" customFormat="1">
      <c r="BP198004" s="90"/>
    </row>
    <row r="198005" spans="68:68" customFormat="1">
      <c r="BP198005" s="90"/>
    </row>
    <row r="198006" spans="68:68" customFormat="1">
      <c r="BP198006" s="90"/>
    </row>
    <row r="198007" spans="68:68" customFormat="1">
      <c r="BP198007" s="90"/>
    </row>
    <row r="198008" spans="68:68" customFormat="1">
      <c r="BP198008" s="90"/>
    </row>
    <row r="198009" spans="68:68" customFormat="1">
      <c r="BP198009" s="90"/>
    </row>
    <row r="198010" spans="68:68" customFormat="1">
      <c r="BP198010" s="90"/>
    </row>
    <row r="198011" spans="68:68" customFormat="1">
      <c r="BP198011" s="90"/>
    </row>
    <row r="198012" spans="68:68" customFormat="1">
      <c r="BP198012" s="90"/>
    </row>
    <row r="198013" spans="68:68" customFormat="1">
      <c r="BP198013" s="90"/>
    </row>
    <row r="198014" spans="68:68" customFormat="1">
      <c r="BP198014" s="90"/>
    </row>
    <row r="198015" spans="68:68" customFormat="1">
      <c r="BP198015" s="90"/>
    </row>
    <row r="198016" spans="68:68" customFormat="1">
      <c r="BP198016" s="90"/>
    </row>
    <row r="198017" spans="68:68" customFormat="1">
      <c r="BP198017" s="90"/>
    </row>
    <row r="198018" spans="68:68" customFormat="1">
      <c r="BP198018" s="90"/>
    </row>
    <row r="198019" spans="68:68" customFormat="1">
      <c r="BP198019" s="90"/>
    </row>
    <row r="198020" spans="68:68" customFormat="1">
      <c r="BP198020" s="90"/>
    </row>
    <row r="198021" spans="68:68" customFormat="1">
      <c r="BP198021" s="90"/>
    </row>
    <row r="198022" spans="68:68" customFormat="1">
      <c r="BP198022" s="90"/>
    </row>
    <row r="198023" spans="68:68" customFormat="1">
      <c r="BP198023" s="90"/>
    </row>
    <row r="198024" spans="68:68" customFormat="1">
      <c r="BP198024" s="90"/>
    </row>
    <row r="198025" spans="68:68" customFormat="1">
      <c r="BP198025" s="90"/>
    </row>
    <row r="198026" spans="68:68" customFormat="1">
      <c r="BP198026" s="90"/>
    </row>
    <row r="198027" spans="68:68" customFormat="1">
      <c r="BP198027" s="90"/>
    </row>
    <row r="198028" spans="68:68" customFormat="1">
      <c r="BP198028" s="90"/>
    </row>
    <row r="198029" spans="68:68" customFormat="1">
      <c r="BP198029" s="90"/>
    </row>
    <row r="198030" spans="68:68" customFormat="1">
      <c r="BP198030" s="90"/>
    </row>
    <row r="198031" spans="68:68" customFormat="1">
      <c r="BP198031" s="90"/>
    </row>
    <row r="198032" spans="68:68" customFormat="1">
      <c r="BP198032" s="90"/>
    </row>
    <row r="198033" spans="68:68" customFormat="1">
      <c r="BP198033" s="90"/>
    </row>
    <row r="198034" spans="68:68" customFormat="1">
      <c r="BP198034" s="90"/>
    </row>
    <row r="198035" spans="68:68" customFormat="1">
      <c r="BP198035" s="90"/>
    </row>
    <row r="198036" spans="68:68" customFormat="1">
      <c r="BP198036" s="90"/>
    </row>
    <row r="198037" spans="68:68" customFormat="1">
      <c r="BP198037" s="90"/>
    </row>
    <row r="198038" spans="68:68" customFormat="1">
      <c r="BP198038" s="90"/>
    </row>
    <row r="198039" spans="68:68" customFormat="1">
      <c r="BP198039" s="90"/>
    </row>
    <row r="198040" spans="68:68" customFormat="1">
      <c r="BP198040" s="90"/>
    </row>
    <row r="198041" spans="68:68" customFormat="1">
      <c r="BP198041" s="90"/>
    </row>
    <row r="198042" spans="68:68" customFormat="1">
      <c r="BP198042" s="90"/>
    </row>
    <row r="198043" spans="68:68" customFormat="1">
      <c r="BP198043" s="90"/>
    </row>
    <row r="198044" spans="68:68" customFormat="1">
      <c r="BP198044" s="90"/>
    </row>
    <row r="198045" spans="68:68" customFormat="1">
      <c r="BP198045" s="90"/>
    </row>
    <row r="198046" spans="68:68" customFormat="1">
      <c r="BP198046" s="90"/>
    </row>
    <row r="198047" spans="68:68" customFormat="1">
      <c r="BP198047" s="90"/>
    </row>
    <row r="198048" spans="68:68" customFormat="1">
      <c r="BP198048" s="90"/>
    </row>
    <row r="198049" spans="68:68" customFormat="1">
      <c r="BP198049" s="90"/>
    </row>
    <row r="198050" spans="68:68" customFormat="1">
      <c r="BP198050" s="90"/>
    </row>
    <row r="198051" spans="68:68" customFormat="1">
      <c r="BP198051" s="90"/>
    </row>
    <row r="198052" spans="68:68" customFormat="1">
      <c r="BP198052" s="90"/>
    </row>
    <row r="198053" spans="68:68" customFormat="1">
      <c r="BP198053" s="90"/>
    </row>
    <row r="198054" spans="68:68" customFormat="1">
      <c r="BP198054" s="90"/>
    </row>
    <row r="198055" spans="68:68" customFormat="1">
      <c r="BP198055" s="90"/>
    </row>
    <row r="198056" spans="68:68" customFormat="1">
      <c r="BP198056" s="90"/>
    </row>
    <row r="198057" spans="68:68" customFormat="1">
      <c r="BP198057" s="90"/>
    </row>
    <row r="198058" spans="68:68" customFormat="1">
      <c r="BP198058" s="90"/>
    </row>
    <row r="198059" spans="68:68" customFormat="1">
      <c r="BP198059" s="90"/>
    </row>
    <row r="198060" spans="68:68" customFormat="1">
      <c r="BP198060" s="90"/>
    </row>
    <row r="198061" spans="68:68" customFormat="1">
      <c r="BP198061" s="90"/>
    </row>
    <row r="198062" spans="68:68" customFormat="1">
      <c r="BP198062" s="90"/>
    </row>
    <row r="198063" spans="68:68" customFormat="1">
      <c r="BP198063" s="90"/>
    </row>
    <row r="198064" spans="68:68" customFormat="1">
      <c r="BP198064" s="90"/>
    </row>
    <row r="198065" spans="68:68" customFormat="1">
      <c r="BP198065" s="90"/>
    </row>
    <row r="198066" spans="68:68" customFormat="1">
      <c r="BP198066" s="90"/>
    </row>
    <row r="198067" spans="68:68" customFormat="1">
      <c r="BP198067" s="90"/>
    </row>
    <row r="198068" spans="68:68" customFormat="1">
      <c r="BP198068" s="90"/>
    </row>
    <row r="198069" spans="68:68" customFormat="1">
      <c r="BP198069" s="90"/>
    </row>
    <row r="198070" spans="68:68" customFormat="1">
      <c r="BP198070" s="90"/>
    </row>
    <row r="198071" spans="68:68" customFormat="1">
      <c r="BP198071" s="90"/>
    </row>
    <row r="198072" spans="68:68" customFormat="1">
      <c r="BP198072" s="90"/>
    </row>
    <row r="198073" spans="68:68" customFormat="1">
      <c r="BP198073" s="90"/>
    </row>
    <row r="198074" spans="68:68" customFormat="1">
      <c r="BP198074" s="90"/>
    </row>
    <row r="198075" spans="68:68" customFormat="1">
      <c r="BP198075" s="90"/>
    </row>
    <row r="198076" spans="68:68" customFormat="1">
      <c r="BP198076" s="90"/>
    </row>
    <row r="198077" spans="68:68" customFormat="1">
      <c r="BP198077" s="90"/>
    </row>
    <row r="198078" spans="68:68" customFormat="1">
      <c r="BP198078" s="90"/>
    </row>
    <row r="198079" spans="68:68" customFormat="1">
      <c r="BP198079" s="90"/>
    </row>
    <row r="198080" spans="68:68" customFormat="1">
      <c r="BP198080" s="90"/>
    </row>
    <row r="198081" spans="68:68" customFormat="1">
      <c r="BP198081" s="90"/>
    </row>
    <row r="198082" spans="68:68" customFormat="1">
      <c r="BP198082" s="90"/>
    </row>
    <row r="198083" spans="68:68" customFormat="1">
      <c r="BP198083" s="90"/>
    </row>
    <row r="198084" spans="68:68" customFormat="1">
      <c r="BP198084" s="90"/>
    </row>
    <row r="198085" spans="68:68" customFormat="1">
      <c r="BP198085" s="90"/>
    </row>
    <row r="198086" spans="68:68" customFormat="1">
      <c r="BP198086" s="90"/>
    </row>
    <row r="198087" spans="68:68" customFormat="1">
      <c r="BP198087" s="90"/>
    </row>
    <row r="198088" spans="68:68" customFormat="1">
      <c r="BP198088" s="90"/>
    </row>
    <row r="198089" spans="68:68" customFormat="1">
      <c r="BP198089" s="90"/>
    </row>
    <row r="198090" spans="68:68" customFormat="1">
      <c r="BP198090" s="90"/>
    </row>
    <row r="198091" spans="68:68" customFormat="1">
      <c r="BP198091" s="90"/>
    </row>
    <row r="198092" spans="68:68" customFormat="1">
      <c r="BP198092" s="90"/>
    </row>
    <row r="198093" spans="68:68" customFormat="1">
      <c r="BP198093" s="90"/>
    </row>
    <row r="198094" spans="68:68" customFormat="1">
      <c r="BP198094" s="90"/>
    </row>
    <row r="198095" spans="68:68" customFormat="1">
      <c r="BP198095" s="90"/>
    </row>
    <row r="198096" spans="68:68" customFormat="1">
      <c r="BP198096" s="90"/>
    </row>
    <row r="198097" spans="68:68" customFormat="1">
      <c r="BP198097" s="90"/>
    </row>
    <row r="198098" spans="68:68" customFormat="1">
      <c r="BP198098" s="90"/>
    </row>
    <row r="198099" spans="68:68" customFormat="1">
      <c r="BP198099" s="90"/>
    </row>
    <row r="198100" spans="68:68" customFormat="1">
      <c r="BP198100" s="90"/>
    </row>
    <row r="198101" spans="68:68" customFormat="1">
      <c r="BP198101" s="90"/>
    </row>
    <row r="198102" spans="68:68" customFormat="1">
      <c r="BP198102" s="90"/>
    </row>
    <row r="198103" spans="68:68" customFormat="1">
      <c r="BP198103" s="90"/>
    </row>
    <row r="198104" spans="68:68" customFormat="1">
      <c r="BP198104" s="90"/>
    </row>
    <row r="198105" spans="68:68" customFormat="1">
      <c r="BP198105" s="90"/>
    </row>
    <row r="198106" spans="68:68" customFormat="1">
      <c r="BP198106" s="90"/>
    </row>
    <row r="198107" spans="68:68" customFormat="1">
      <c r="BP198107" s="90"/>
    </row>
    <row r="198108" spans="68:68" customFormat="1">
      <c r="BP198108" s="90"/>
    </row>
    <row r="198109" spans="68:68" customFormat="1">
      <c r="BP198109" s="90"/>
    </row>
    <row r="198110" spans="68:68" customFormat="1">
      <c r="BP198110" s="90"/>
    </row>
    <row r="198111" spans="68:68" customFormat="1">
      <c r="BP198111" s="90"/>
    </row>
    <row r="198112" spans="68:68" customFormat="1">
      <c r="BP198112" s="90"/>
    </row>
    <row r="198113" spans="68:68" customFormat="1">
      <c r="BP198113" s="90"/>
    </row>
    <row r="198114" spans="68:68" customFormat="1">
      <c r="BP198114" s="90"/>
    </row>
    <row r="198115" spans="68:68" customFormat="1">
      <c r="BP198115" s="90"/>
    </row>
    <row r="198116" spans="68:68" customFormat="1">
      <c r="BP198116" s="90"/>
    </row>
    <row r="198117" spans="68:68" customFormat="1">
      <c r="BP198117" s="90"/>
    </row>
    <row r="198118" spans="68:68" customFormat="1">
      <c r="BP198118" s="90"/>
    </row>
    <row r="198119" spans="68:68" customFormat="1">
      <c r="BP198119" s="90"/>
    </row>
    <row r="198120" spans="68:68" customFormat="1">
      <c r="BP198120" s="90"/>
    </row>
    <row r="198121" spans="68:68" customFormat="1">
      <c r="BP198121" s="90"/>
    </row>
    <row r="198122" spans="68:68" customFormat="1">
      <c r="BP198122" s="90"/>
    </row>
    <row r="198123" spans="68:68" customFormat="1">
      <c r="BP198123" s="90"/>
    </row>
    <row r="198124" spans="68:68" customFormat="1">
      <c r="BP198124" s="90"/>
    </row>
    <row r="198125" spans="68:68" customFormat="1">
      <c r="BP198125" s="90"/>
    </row>
    <row r="198126" spans="68:68" customFormat="1">
      <c r="BP198126" s="90"/>
    </row>
    <row r="198127" spans="68:68" customFormat="1">
      <c r="BP198127" s="90"/>
    </row>
    <row r="198128" spans="68:68" customFormat="1">
      <c r="BP198128" s="90"/>
    </row>
    <row r="198129" spans="68:68" customFormat="1">
      <c r="BP198129" s="90"/>
    </row>
    <row r="198130" spans="68:68" customFormat="1">
      <c r="BP198130" s="90"/>
    </row>
    <row r="198131" spans="68:68" customFormat="1">
      <c r="BP198131" s="90"/>
    </row>
    <row r="198132" spans="68:68" customFormat="1">
      <c r="BP198132" s="90"/>
    </row>
    <row r="198133" spans="68:68" customFormat="1">
      <c r="BP198133" s="90"/>
    </row>
    <row r="198134" spans="68:68" customFormat="1">
      <c r="BP198134" s="90"/>
    </row>
    <row r="198135" spans="68:68" customFormat="1">
      <c r="BP198135" s="90"/>
    </row>
    <row r="198136" spans="68:68" customFormat="1">
      <c r="BP198136" s="90"/>
    </row>
    <row r="198137" spans="68:68" customFormat="1">
      <c r="BP198137" s="90"/>
    </row>
    <row r="198138" spans="68:68" customFormat="1">
      <c r="BP198138" s="90"/>
    </row>
    <row r="198139" spans="68:68" customFormat="1">
      <c r="BP198139" s="90"/>
    </row>
    <row r="198140" spans="68:68" customFormat="1">
      <c r="BP198140" s="90"/>
    </row>
    <row r="198141" spans="68:68" customFormat="1">
      <c r="BP198141" s="90"/>
    </row>
    <row r="198142" spans="68:68" customFormat="1">
      <c r="BP198142" s="90"/>
    </row>
    <row r="198143" spans="68:68" customFormat="1">
      <c r="BP198143" s="90"/>
    </row>
    <row r="198144" spans="68:68" customFormat="1">
      <c r="BP198144" s="90"/>
    </row>
    <row r="198145" spans="68:68" customFormat="1">
      <c r="BP198145" s="90"/>
    </row>
    <row r="198146" spans="68:68" customFormat="1">
      <c r="BP198146" s="90"/>
    </row>
    <row r="198147" spans="68:68" customFormat="1">
      <c r="BP198147" s="90"/>
    </row>
    <row r="198148" spans="68:68" customFormat="1">
      <c r="BP198148" s="90"/>
    </row>
    <row r="198149" spans="68:68" customFormat="1">
      <c r="BP198149" s="90"/>
    </row>
    <row r="198150" spans="68:68" customFormat="1">
      <c r="BP198150" s="90"/>
    </row>
    <row r="198151" spans="68:68" customFormat="1">
      <c r="BP198151" s="90"/>
    </row>
    <row r="198152" spans="68:68" customFormat="1">
      <c r="BP198152" s="90"/>
    </row>
    <row r="198153" spans="68:68" customFormat="1">
      <c r="BP198153" s="90"/>
    </row>
    <row r="198154" spans="68:68" customFormat="1">
      <c r="BP198154" s="90"/>
    </row>
    <row r="198155" spans="68:68" customFormat="1">
      <c r="BP198155" s="90"/>
    </row>
    <row r="198156" spans="68:68" customFormat="1">
      <c r="BP198156" s="90"/>
    </row>
    <row r="198157" spans="68:68" customFormat="1">
      <c r="BP198157" s="90"/>
    </row>
    <row r="198158" spans="68:68" customFormat="1">
      <c r="BP198158" s="90"/>
    </row>
    <row r="198159" spans="68:68" customFormat="1">
      <c r="BP198159" s="90"/>
    </row>
    <row r="198160" spans="68:68" customFormat="1">
      <c r="BP198160" s="90"/>
    </row>
    <row r="198161" spans="68:68" customFormat="1">
      <c r="BP198161" s="90"/>
    </row>
    <row r="198162" spans="68:68" customFormat="1">
      <c r="BP198162" s="90"/>
    </row>
    <row r="198163" spans="68:68" customFormat="1">
      <c r="BP198163" s="90"/>
    </row>
    <row r="198164" spans="68:68" customFormat="1">
      <c r="BP198164" s="90"/>
    </row>
    <row r="198165" spans="68:68" customFormat="1">
      <c r="BP198165" s="90"/>
    </row>
    <row r="198166" spans="68:68" customFormat="1">
      <c r="BP198166" s="90"/>
    </row>
    <row r="198167" spans="68:68" customFormat="1">
      <c r="BP198167" s="90"/>
    </row>
    <row r="198168" spans="68:68" customFormat="1">
      <c r="BP198168" s="90"/>
    </row>
    <row r="198169" spans="68:68" customFormat="1">
      <c r="BP198169" s="90"/>
    </row>
    <row r="198170" spans="68:68" customFormat="1">
      <c r="BP198170" s="90"/>
    </row>
    <row r="198171" spans="68:68" customFormat="1">
      <c r="BP198171" s="90"/>
    </row>
    <row r="198172" spans="68:68" customFormat="1">
      <c r="BP198172" s="90"/>
    </row>
    <row r="198173" spans="68:68" customFormat="1">
      <c r="BP198173" s="90"/>
    </row>
    <row r="198174" spans="68:68" customFormat="1">
      <c r="BP198174" s="90"/>
    </row>
    <row r="198175" spans="68:68" customFormat="1">
      <c r="BP198175" s="90"/>
    </row>
    <row r="198176" spans="68:68" customFormat="1">
      <c r="BP198176" s="90"/>
    </row>
    <row r="198177" spans="68:68" customFormat="1">
      <c r="BP198177" s="90"/>
    </row>
    <row r="198178" spans="68:68" customFormat="1">
      <c r="BP198178" s="90"/>
    </row>
    <row r="198179" spans="68:68" customFormat="1">
      <c r="BP198179" s="90"/>
    </row>
    <row r="198180" spans="68:68" customFormat="1">
      <c r="BP198180" s="90"/>
    </row>
    <row r="198181" spans="68:68" customFormat="1">
      <c r="BP198181" s="90"/>
    </row>
    <row r="198182" spans="68:68" customFormat="1">
      <c r="BP198182" s="90"/>
    </row>
    <row r="198183" spans="68:68" customFormat="1">
      <c r="BP198183" s="90"/>
    </row>
    <row r="198184" spans="68:68" customFormat="1">
      <c r="BP198184" s="90"/>
    </row>
    <row r="198185" spans="68:68" customFormat="1">
      <c r="BP198185" s="90"/>
    </row>
    <row r="198186" spans="68:68" customFormat="1">
      <c r="BP198186" s="90"/>
    </row>
    <row r="198187" spans="68:68" customFormat="1">
      <c r="BP198187" s="90"/>
    </row>
    <row r="198188" spans="68:68" customFormat="1">
      <c r="BP198188" s="90"/>
    </row>
    <row r="198189" spans="68:68" customFormat="1">
      <c r="BP198189" s="90"/>
    </row>
    <row r="198190" spans="68:68" customFormat="1">
      <c r="BP198190" s="90"/>
    </row>
    <row r="198191" spans="68:68" customFormat="1">
      <c r="BP198191" s="90"/>
    </row>
    <row r="198192" spans="68:68" customFormat="1">
      <c r="BP198192" s="90"/>
    </row>
    <row r="198193" spans="68:68" customFormat="1">
      <c r="BP198193" s="90"/>
    </row>
    <row r="198194" spans="68:68" customFormat="1">
      <c r="BP198194" s="90"/>
    </row>
    <row r="198195" spans="68:68" customFormat="1">
      <c r="BP198195" s="90"/>
    </row>
    <row r="198196" spans="68:68" customFormat="1">
      <c r="BP198196" s="90"/>
    </row>
    <row r="198197" spans="68:68" customFormat="1">
      <c r="BP198197" s="90"/>
    </row>
    <row r="198198" spans="68:68" customFormat="1">
      <c r="BP198198" s="90"/>
    </row>
    <row r="198199" spans="68:68" customFormat="1">
      <c r="BP198199" s="90"/>
    </row>
    <row r="198200" spans="68:68" customFormat="1">
      <c r="BP198200" s="90"/>
    </row>
    <row r="198201" spans="68:68" customFormat="1">
      <c r="BP198201" s="90"/>
    </row>
    <row r="198202" spans="68:68" customFormat="1">
      <c r="BP198202" s="90"/>
    </row>
    <row r="198203" spans="68:68" customFormat="1">
      <c r="BP198203" s="90"/>
    </row>
    <row r="198204" spans="68:68" customFormat="1">
      <c r="BP198204" s="90"/>
    </row>
    <row r="198205" spans="68:68" customFormat="1">
      <c r="BP198205" s="90"/>
    </row>
    <row r="198206" spans="68:68" customFormat="1">
      <c r="BP198206" s="90"/>
    </row>
    <row r="198207" spans="68:68" customFormat="1">
      <c r="BP198207" s="90"/>
    </row>
    <row r="198208" spans="68:68" customFormat="1">
      <c r="BP198208" s="90"/>
    </row>
    <row r="198209" spans="68:68" customFormat="1">
      <c r="BP198209" s="90"/>
    </row>
    <row r="198210" spans="68:68" customFormat="1">
      <c r="BP198210" s="90"/>
    </row>
    <row r="198211" spans="68:68" customFormat="1">
      <c r="BP198211" s="90"/>
    </row>
    <row r="198212" spans="68:68" customFormat="1">
      <c r="BP198212" s="90"/>
    </row>
    <row r="198213" spans="68:68" customFormat="1">
      <c r="BP198213" s="90"/>
    </row>
    <row r="198214" spans="68:68" customFormat="1">
      <c r="BP198214" s="90"/>
    </row>
    <row r="198215" spans="68:68" customFormat="1">
      <c r="BP198215" s="90"/>
    </row>
    <row r="198216" spans="68:68" customFormat="1">
      <c r="BP198216" s="90"/>
    </row>
    <row r="198217" spans="68:68" customFormat="1">
      <c r="BP198217" s="90"/>
    </row>
    <row r="198218" spans="68:68" customFormat="1">
      <c r="BP198218" s="90"/>
    </row>
    <row r="198219" spans="68:68" customFormat="1">
      <c r="BP198219" s="90"/>
    </row>
    <row r="198220" spans="68:68" customFormat="1">
      <c r="BP198220" s="90"/>
    </row>
    <row r="198221" spans="68:68" customFormat="1">
      <c r="BP198221" s="90"/>
    </row>
    <row r="198222" spans="68:68" customFormat="1">
      <c r="BP198222" s="90"/>
    </row>
    <row r="198223" spans="68:68" customFormat="1">
      <c r="BP198223" s="90"/>
    </row>
    <row r="198224" spans="68:68" customFormat="1">
      <c r="BP198224" s="90"/>
    </row>
    <row r="198225" spans="68:68" customFormat="1">
      <c r="BP198225" s="90"/>
    </row>
    <row r="198226" spans="68:68" customFormat="1">
      <c r="BP198226" s="90"/>
    </row>
    <row r="198227" spans="68:68" customFormat="1">
      <c r="BP198227" s="90"/>
    </row>
    <row r="198228" spans="68:68" customFormat="1">
      <c r="BP198228" s="90"/>
    </row>
    <row r="198229" spans="68:68" customFormat="1">
      <c r="BP198229" s="90"/>
    </row>
    <row r="198230" spans="68:68" customFormat="1">
      <c r="BP198230" s="90"/>
    </row>
    <row r="198231" spans="68:68" customFormat="1">
      <c r="BP198231" s="90"/>
    </row>
    <row r="198232" spans="68:68" customFormat="1">
      <c r="BP198232" s="90"/>
    </row>
    <row r="198233" spans="68:68" customFormat="1">
      <c r="BP198233" s="90"/>
    </row>
    <row r="198234" spans="68:68" customFormat="1">
      <c r="BP198234" s="90"/>
    </row>
    <row r="198235" spans="68:68" customFormat="1">
      <c r="BP198235" s="90"/>
    </row>
    <row r="198236" spans="68:68" customFormat="1">
      <c r="BP198236" s="90"/>
    </row>
    <row r="198237" spans="68:68" customFormat="1">
      <c r="BP198237" s="90"/>
    </row>
    <row r="198238" spans="68:68" customFormat="1">
      <c r="BP198238" s="90"/>
    </row>
    <row r="198239" spans="68:68" customFormat="1">
      <c r="BP198239" s="90"/>
    </row>
    <row r="198240" spans="68:68" customFormat="1">
      <c r="BP198240" s="90"/>
    </row>
    <row r="198241" spans="68:68" customFormat="1">
      <c r="BP198241" s="90"/>
    </row>
    <row r="198242" spans="68:68" customFormat="1">
      <c r="BP198242" s="90"/>
    </row>
    <row r="198243" spans="68:68" customFormat="1">
      <c r="BP198243" s="90"/>
    </row>
    <row r="198244" spans="68:68" customFormat="1">
      <c r="BP198244" s="90"/>
    </row>
    <row r="198245" spans="68:68" customFormat="1">
      <c r="BP198245" s="90"/>
    </row>
    <row r="198246" spans="68:68" customFormat="1">
      <c r="BP198246" s="90"/>
    </row>
    <row r="198247" spans="68:68" customFormat="1">
      <c r="BP198247" s="90"/>
    </row>
    <row r="198248" spans="68:68" customFormat="1">
      <c r="BP198248" s="90"/>
    </row>
    <row r="198249" spans="68:68" customFormat="1">
      <c r="BP198249" s="90"/>
    </row>
    <row r="198250" spans="68:68" customFormat="1">
      <c r="BP198250" s="90"/>
    </row>
    <row r="198251" spans="68:68" customFormat="1">
      <c r="BP198251" s="90"/>
    </row>
    <row r="198252" spans="68:68" customFormat="1">
      <c r="BP198252" s="90"/>
    </row>
    <row r="198253" spans="68:68" customFormat="1">
      <c r="BP198253" s="90"/>
    </row>
    <row r="198254" spans="68:68" customFormat="1">
      <c r="BP198254" s="90"/>
    </row>
    <row r="198255" spans="68:68" customFormat="1">
      <c r="BP198255" s="90"/>
    </row>
    <row r="198256" spans="68:68" customFormat="1">
      <c r="BP198256" s="90"/>
    </row>
    <row r="198257" spans="68:68" customFormat="1">
      <c r="BP198257" s="90"/>
    </row>
    <row r="198258" spans="68:68" customFormat="1">
      <c r="BP198258" s="90"/>
    </row>
    <row r="198259" spans="68:68" customFormat="1">
      <c r="BP198259" s="90"/>
    </row>
    <row r="198260" spans="68:68" customFormat="1">
      <c r="BP198260" s="90"/>
    </row>
    <row r="198261" spans="68:68" customFormat="1">
      <c r="BP198261" s="90"/>
    </row>
    <row r="198262" spans="68:68" customFormat="1">
      <c r="BP198262" s="90"/>
    </row>
    <row r="198263" spans="68:68" customFormat="1">
      <c r="BP198263" s="90"/>
    </row>
    <row r="198264" spans="68:68" customFormat="1">
      <c r="BP198264" s="90"/>
    </row>
    <row r="198265" spans="68:68" customFormat="1">
      <c r="BP198265" s="90"/>
    </row>
    <row r="198266" spans="68:68" customFormat="1">
      <c r="BP198266" s="90"/>
    </row>
    <row r="198267" spans="68:68" customFormat="1">
      <c r="BP198267" s="90"/>
    </row>
    <row r="198268" spans="68:68" customFormat="1">
      <c r="BP198268" s="90"/>
    </row>
    <row r="198269" spans="68:68" customFormat="1">
      <c r="BP198269" s="90"/>
    </row>
    <row r="198270" spans="68:68" customFormat="1">
      <c r="BP198270" s="90"/>
    </row>
    <row r="198271" spans="68:68" customFormat="1">
      <c r="BP198271" s="90"/>
    </row>
    <row r="198272" spans="68:68" customFormat="1">
      <c r="BP198272" s="90"/>
    </row>
    <row r="198273" spans="68:68" customFormat="1">
      <c r="BP198273" s="90"/>
    </row>
    <row r="198274" spans="68:68" customFormat="1">
      <c r="BP198274" s="90"/>
    </row>
    <row r="198275" spans="68:68" customFormat="1">
      <c r="BP198275" s="90"/>
    </row>
    <row r="198276" spans="68:68" customFormat="1">
      <c r="BP198276" s="90"/>
    </row>
    <row r="198277" spans="68:68" customFormat="1">
      <c r="BP198277" s="90"/>
    </row>
    <row r="198278" spans="68:68" customFormat="1">
      <c r="BP198278" s="90"/>
    </row>
    <row r="198279" spans="68:68" customFormat="1">
      <c r="BP198279" s="90"/>
    </row>
    <row r="198280" spans="68:68" customFormat="1">
      <c r="BP198280" s="90"/>
    </row>
    <row r="198281" spans="68:68" customFormat="1">
      <c r="BP198281" s="90"/>
    </row>
    <row r="198282" spans="68:68" customFormat="1">
      <c r="BP198282" s="90"/>
    </row>
    <row r="198283" spans="68:68" customFormat="1">
      <c r="BP198283" s="90"/>
    </row>
    <row r="198284" spans="68:68" customFormat="1">
      <c r="BP198284" s="90"/>
    </row>
    <row r="198285" spans="68:68" customFormat="1">
      <c r="BP198285" s="90"/>
    </row>
    <row r="198286" spans="68:68" customFormat="1">
      <c r="BP198286" s="90"/>
    </row>
    <row r="198287" spans="68:68" customFormat="1">
      <c r="BP198287" s="90"/>
    </row>
    <row r="198288" spans="68:68" customFormat="1">
      <c r="BP198288" s="90"/>
    </row>
    <row r="198289" spans="68:68" customFormat="1">
      <c r="BP198289" s="90"/>
    </row>
    <row r="198290" spans="68:68" customFormat="1">
      <c r="BP198290" s="90"/>
    </row>
    <row r="198291" spans="68:68" customFormat="1">
      <c r="BP198291" s="90"/>
    </row>
    <row r="198292" spans="68:68" customFormat="1">
      <c r="BP198292" s="90"/>
    </row>
    <row r="198293" spans="68:68" customFormat="1">
      <c r="BP198293" s="90"/>
    </row>
    <row r="198294" spans="68:68" customFormat="1">
      <c r="BP198294" s="90"/>
    </row>
    <row r="198295" spans="68:68" customFormat="1">
      <c r="BP198295" s="90"/>
    </row>
    <row r="198296" spans="68:68" customFormat="1">
      <c r="BP198296" s="90"/>
    </row>
    <row r="198297" spans="68:68" customFormat="1">
      <c r="BP198297" s="90"/>
    </row>
    <row r="198298" spans="68:68" customFormat="1">
      <c r="BP198298" s="90"/>
    </row>
    <row r="198299" spans="68:68" customFormat="1">
      <c r="BP198299" s="90"/>
    </row>
    <row r="198300" spans="68:68" customFormat="1">
      <c r="BP198300" s="90"/>
    </row>
    <row r="198301" spans="68:68" customFormat="1">
      <c r="BP198301" s="90"/>
    </row>
    <row r="198302" spans="68:68" customFormat="1">
      <c r="BP198302" s="90"/>
    </row>
    <row r="198303" spans="68:68" customFormat="1">
      <c r="BP198303" s="90"/>
    </row>
    <row r="198304" spans="68:68" customFormat="1">
      <c r="BP198304" s="90"/>
    </row>
    <row r="198305" spans="68:68" customFormat="1">
      <c r="BP198305" s="90"/>
    </row>
    <row r="198306" spans="68:68" customFormat="1">
      <c r="BP198306" s="90"/>
    </row>
    <row r="198307" spans="68:68" customFormat="1">
      <c r="BP198307" s="90"/>
    </row>
    <row r="198308" spans="68:68" customFormat="1">
      <c r="BP198308" s="90"/>
    </row>
    <row r="198309" spans="68:68" customFormat="1">
      <c r="BP198309" s="90"/>
    </row>
    <row r="198310" spans="68:68" customFormat="1">
      <c r="BP198310" s="90"/>
    </row>
    <row r="198311" spans="68:68" customFormat="1">
      <c r="BP198311" s="90"/>
    </row>
    <row r="198312" spans="68:68" customFormat="1">
      <c r="BP198312" s="90"/>
    </row>
    <row r="198313" spans="68:68" customFormat="1">
      <c r="BP198313" s="90"/>
    </row>
    <row r="198314" spans="68:68" customFormat="1">
      <c r="BP198314" s="90"/>
    </row>
    <row r="198315" spans="68:68" customFormat="1">
      <c r="BP198315" s="90"/>
    </row>
    <row r="198316" spans="68:68" customFormat="1">
      <c r="BP198316" s="90"/>
    </row>
    <row r="198317" spans="68:68" customFormat="1">
      <c r="BP198317" s="90"/>
    </row>
    <row r="198318" spans="68:68" customFormat="1">
      <c r="BP198318" s="90"/>
    </row>
    <row r="198319" spans="68:68" customFormat="1">
      <c r="BP198319" s="90"/>
    </row>
    <row r="198320" spans="68:68" customFormat="1">
      <c r="BP198320" s="90"/>
    </row>
    <row r="198321" spans="68:68" customFormat="1">
      <c r="BP198321" s="90"/>
    </row>
    <row r="198322" spans="68:68" customFormat="1">
      <c r="BP198322" s="90"/>
    </row>
    <row r="198323" spans="68:68" customFormat="1">
      <c r="BP198323" s="90"/>
    </row>
    <row r="198324" spans="68:68" customFormat="1">
      <c r="BP198324" s="90"/>
    </row>
    <row r="198325" spans="68:68" customFormat="1">
      <c r="BP198325" s="90"/>
    </row>
    <row r="198326" spans="68:68" customFormat="1">
      <c r="BP198326" s="90"/>
    </row>
    <row r="198327" spans="68:68" customFormat="1">
      <c r="BP198327" s="90"/>
    </row>
    <row r="198328" spans="68:68" customFormat="1">
      <c r="BP198328" s="90"/>
    </row>
    <row r="198329" spans="68:68" customFormat="1">
      <c r="BP198329" s="90"/>
    </row>
    <row r="198330" spans="68:68" customFormat="1">
      <c r="BP198330" s="90"/>
    </row>
    <row r="198331" spans="68:68" customFormat="1">
      <c r="BP198331" s="90"/>
    </row>
    <row r="198332" spans="68:68" customFormat="1">
      <c r="BP198332" s="90"/>
    </row>
    <row r="198333" spans="68:68" customFormat="1">
      <c r="BP198333" s="90"/>
    </row>
    <row r="198334" spans="68:68" customFormat="1">
      <c r="BP198334" s="90"/>
    </row>
    <row r="198335" spans="68:68" customFormat="1">
      <c r="BP198335" s="90"/>
    </row>
    <row r="198336" spans="68:68" customFormat="1">
      <c r="BP198336" s="90"/>
    </row>
    <row r="198337" spans="68:68" customFormat="1">
      <c r="BP198337" s="90"/>
    </row>
    <row r="198338" spans="68:68" customFormat="1">
      <c r="BP198338" s="90"/>
    </row>
    <row r="198339" spans="68:68" customFormat="1">
      <c r="BP198339" s="90"/>
    </row>
    <row r="198340" spans="68:68" customFormat="1">
      <c r="BP198340" s="90"/>
    </row>
    <row r="198341" spans="68:68" customFormat="1">
      <c r="BP198341" s="90"/>
    </row>
    <row r="198342" spans="68:68" customFormat="1">
      <c r="BP198342" s="90"/>
    </row>
    <row r="198343" spans="68:68" customFormat="1">
      <c r="BP198343" s="90"/>
    </row>
    <row r="198344" spans="68:68" customFormat="1">
      <c r="BP198344" s="90"/>
    </row>
    <row r="198345" spans="68:68" customFormat="1">
      <c r="BP198345" s="90"/>
    </row>
    <row r="198346" spans="68:68" customFormat="1">
      <c r="BP198346" s="90"/>
    </row>
    <row r="198347" spans="68:68" customFormat="1">
      <c r="BP198347" s="90"/>
    </row>
    <row r="198348" spans="68:68" customFormat="1">
      <c r="BP198348" s="90"/>
    </row>
    <row r="198349" spans="68:68" customFormat="1">
      <c r="BP198349" s="90"/>
    </row>
    <row r="198350" spans="68:68" customFormat="1">
      <c r="BP198350" s="90"/>
    </row>
    <row r="198351" spans="68:68" customFormat="1">
      <c r="BP198351" s="90"/>
    </row>
    <row r="198352" spans="68:68" customFormat="1">
      <c r="BP198352" s="90"/>
    </row>
    <row r="198353" spans="68:68" customFormat="1">
      <c r="BP198353" s="90"/>
    </row>
    <row r="198354" spans="68:68" customFormat="1">
      <c r="BP198354" s="90"/>
    </row>
    <row r="198355" spans="68:68" customFormat="1">
      <c r="BP198355" s="90"/>
    </row>
    <row r="198356" spans="68:68" customFormat="1">
      <c r="BP198356" s="90"/>
    </row>
    <row r="198357" spans="68:68" customFormat="1">
      <c r="BP198357" s="90"/>
    </row>
    <row r="198358" spans="68:68" customFormat="1">
      <c r="BP198358" s="90"/>
    </row>
    <row r="198359" spans="68:68" customFormat="1">
      <c r="BP198359" s="90"/>
    </row>
    <row r="198360" spans="68:68" customFormat="1">
      <c r="BP198360" s="90"/>
    </row>
    <row r="198361" spans="68:68" customFormat="1">
      <c r="BP198361" s="90"/>
    </row>
    <row r="198362" spans="68:68" customFormat="1">
      <c r="BP198362" s="90"/>
    </row>
    <row r="198363" spans="68:68" customFormat="1">
      <c r="BP198363" s="90"/>
    </row>
    <row r="198364" spans="68:68" customFormat="1">
      <c r="BP198364" s="90"/>
    </row>
    <row r="198365" spans="68:68" customFormat="1">
      <c r="BP198365" s="90"/>
    </row>
    <row r="198366" spans="68:68" customFormat="1">
      <c r="BP198366" s="90"/>
    </row>
    <row r="198367" spans="68:68" customFormat="1">
      <c r="BP198367" s="90"/>
    </row>
    <row r="198368" spans="68:68" customFormat="1">
      <c r="BP198368" s="90"/>
    </row>
    <row r="198369" spans="68:68" customFormat="1">
      <c r="BP198369" s="90"/>
    </row>
    <row r="198370" spans="68:68" customFormat="1">
      <c r="BP198370" s="90"/>
    </row>
    <row r="198371" spans="68:68" customFormat="1">
      <c r="BP198371" s="90"/>
    </row>
    <row r="198372" spans="68:68" customFormat="1">
      <c r="BP198372" s="90"/>
    </row>
    <row r="198373" spans="68:68" customFormat="1">
      <c r="BP198373" s="90"/>
    </row>
    <row r="198374" spans="68:68" customFormat="1">
      <c r="BP198374" s="90"/>
    </row>
    <row r="198375" spans="68:68" customFormat="1">
      <c r="BP198375" s="90"/>
    </row>
    <row r="198376" spans="68:68" customFormat="1">
      <c r="BP198376" s="90"/>
    </row>
    <row r="198377" spans="68:68" customFormat="1">
      <c r="BP198377" s="90"/>
    </row>
    <row r="198378" spans="68:68" customFormat="1">
      <c r="BP198378" s="90"/>
    </row>
    <row r="198379" spans="68:68" customFormat="1">
      <c r="BP198379" s="90"/>
    </row>
    <row r="198380" spans="68:68" customFormat="1">
      <c r="BP198380" s="90"/>
    </row>
    <row r="198381" spans="68:68" customFormat="1">
      <c r="BP198381" s="90"/>
    </row>
    <row r="198382" spans="68:68" customFormat="1">
      <c r="BP198382" s="90"/>
    </row>
    <row r="198383" spans="68:68" customFormat="1">
      <c r="BP198383" s="90"/>
    </row>
    <row r="198384" spans="68:68" customFormat="1">
      <c r="BP198384" s="90"/>
    </row>
    <row r="198385" spans="68:68" customFormat="1">
      <c r="BP198385" s="90"/>
    </row>
    <row r="198386" spans="68:68" customFormat="1">
      <c r="BP198386" s="90"/>
    </row>
    <row r="198387" spans="68:68" customFormat="1">
      <c r="BP198387" s="90"/>
    </row>
    <row r="198388" spans="68:68" customFormat="1">
      <c r="BP198388" s="90"/>
    </row>
    <row r="198389" spans="68:68" customFormat="1">
      <c r="BP198389" s="90"/>
    </row>
    <row r="198390" spans="68:68" customFormat="1">
      <c r="BP198390" s="90"/>
    </row>
    <row r="198391" spans="68:68" customFormat="1">
      <c r="BP198391" s="90"/>
    </row>
    <row r="198392" spans="68:68" customFormat="1">
      <c r="BP198392" s="90"/>
    </row>
    <row r="198393" spans="68:68" customFormat="1">
      <c r="BP198393" s="90"/>
    </row>
    <row r="198394" spans="68:68" customFormat="1">
      <c r="BP198394" s="90"/>
    </row>
    <row r="198395" spans="68:68" customFormat="1">
      <c r="BP198395" s="90"/>
    </row>
    <row r="198396" spans="68:68" customFormat="1">
      <c r="BP198396" s="90"/>
    </row>
    <row r="198397" spans="68:68" customFormat="1">
      <c r="BP198397" s="90"/>
    </row>
    <row r="198398" spans="68:68" customFormat="1">
      <c r="BP198398" s="90"/>
    </row>
    <row r="198399" spans="68:68" customFormat="1">
      <c r="BP198399" s="90"/>
    </row>
    <row r="198400" spans="68:68" customFormat="1">
      <c r="BP198400" s="90"/>
    </row>
    <row r="198401" spans="68:68" customFormat="1">
      <c r="BP198401" s="90"/>
    </row>
    <row r="198402" spans="68:68" customFormat="1">
      <c r="BP198402" s="90"/>
    </row>
    <row r="198403" spans="68:68" customFormat="1">
      <c r="BP198403" s="90"/>
    </row>
    <row r="198404" spans="68:68" customFormat="1">
      <c r="BP198404" s="90"/>
    </row>
    <row r="198405" spans="68:68" customFormat="1">
      <c r="BP198405" s="90"/>
    </row>
    <row r="198406" spans="68:68" customFormat="1">
      <c r="BP198406" s="90"/>
    </row>
    <row r="198407" spans="68:68" customFormat="1">
      <c r="BP198407" s="90"/>
    </row>
    <row r="198408" spans="68:68" customFormat="1">
      <c r="BP198408" s="90"/>
    </row>
    <row r="198409" spans="68:68" customFormat="1">
      <c r="BP198409" s="90"/>
    </row>
    <row r="198410" spans="68:68" customFormat="1">
      <c r="BP198410" s="90"/>
    </row>
    <row r="198411" spans="68:68" customFormat="1">
      <c r="BP198411" s="90"/>
    </row>
    <row r="198412" spans="68:68" customFormat="1">
      <c r="BP198412" s="90"/>
    </row>
    <row r="198413" spans="68:68" customFormat="1">
      <c r="BP198413" s="90"/>
    </row>
    <row r="198414" spans="68:68" customFormat="1">
      <c r="BP198414" s="90"/>
    </row>
    <row r="198415" spans="68:68" customFormat="1">
      <c r="BP198415" s="90"/>
    </row>
    <row r="198416" spans="68:68" customFormat="1">
      <c r="BP198416" s="90"/>
    </row>
    <row r="198417" spans="68:68" customFormat="1">
      <c r="BP198417" s="90"/>
    </row>
    <row r="198418" spans="68:68" customFormat="1">
      <c r="BP198418" s="90"/>
    </row>
    <row r="198419" spans="68:68" customFormat="1">
      <c r="BP198419" s="90"/>
    </row>
    <row r="198420" spans="68:68" customFormat="1">
      <c r="BP198420" s="90"/>
    </row>
    <row r="198421" spans="68:68" customFormat="1">
      <c r="BP198421" s="90"/>
    </row>
    <row r="198422" spans="68:68" customFormat="1">
      <c r="BP198422" s="90"/>
    </row>
    <row r="198423" spans="68:68" customFormat="1">
      <c r="BP198423" s="90"/>
    </row>
    <row r="198424" spans="68:68" customFormat="1">
      <c r="BP198424" s="90"/>
    </row>
    <row r="198425" spans="68:68" customFormat="1">
      <c r="BP198425" s="90"/>
    </row>
    <row r="198426" spans="68:68" customFormat="1">
      <c r="BP198426" s="90"/>
    </row>
    <row r="198427" spans="68:68" customFormat="1">
      <c r="BP198427" s="90"/>
    </row>
    <row r="198428" spans="68:68" customFormat="1">
      <c r="BP198428" s="90"/>
    </row>
    <row r="198429" spans="68:68" customFormat="1">
      <c r="BP198429" s="90"/>
    </row>
    <row r="198430" spans="68:68" customFormat="1">
      <c r="BP198430" s="90"/>
    </row>
    <row r="198431" spans="68:68" customFormat="1">
      <c r="BP198431" s="90"/>
    </row>
    <row r="198432" spans="68:68" customFormat="1">
      <c r="BP198432" s="90"/>
    </row>
    <row r="198433" spans="68:68" customFormat="1">
      <c r="BP198433" s="90"/>
    </row>
    <row r="198434" spans="68:68" customFormat="1">
      <c r="BP198434" s="90"/>
    </row>
    <row r="198435" spans="68:68" customFormat="1">
      <c r="BP198435" s="90"/>
    </row>
    <row r="198436" spans="68:68" customFormat="1">
      <c r="BP198436" s="90"/>
    </row>
    <row r="198437" spans="68:68" customFormat="1">
      <c r="BP198437" s="90"/>
    </row>
    <row r="198438" spans="68:68" customFormat="1">
      <c r="BP198438" s="90"/>
    </row>
    <row r="198439" spans="68:68" customFormat="1">
      <c r="BP198439" s="90"/>
    </row>
    <row r="198440" spans="68:68" customFormat="1">
      <c r="BP198440" s="90"/>
    </row>
    <row r="198441" spans="68:68" customFormat="1">
      <c r="BP198441" s="90"/>
    </row>
    <row r="198442" spans="68:68" customFormat="1">
      <c r="BP198442" s="90"/>
    </row>
    <row r="198443" spans="68:68" customFormat="1">
      <c r="BP198443" s="90"/>
    </row>
    <row r="198444" spans="68:68" customFormat="1">
      <c r="BP198444" s="90"/>
    </row>
    <row r="198445" spans="68:68" customFormat="1">
      <c r="BP198445" s="90"/>
    </row>
    <row r="198446" spans="68:68" customFormat="1">
      <c r="BP198446" s="90"/>
    </row>
    <row r="198447" spans="68:68" customFormat="1">
      <c r="BP198447" s="90"/>
    </row>
    <row r="198448" spans="68:68" customFormat="1">
      <c r="BP198448" s="90"/>
    </row>
    <row r="198449" spans="68:68" customFormat="1">
      <c r="BP198449" s="90"/>
    </row>
    <row r="198450" spans="68:68" customFormat="1">
      <c r="BP198450" s="90"/>
    </row>
    <row r="198451" spans="68:68" customFormat="1">
      <c r="BP198451" s="90"/>
    </row>
    <row r="198452" spans="68:68" customFormat="1">
      <c r="BP198452" s="90"/>
    </row>
    <row r="198453" spans="68:68" customFormat="1">
      <c r="BP198453" s="90"/>
    </row>
    <row r="198454" spans="68:68" customFormat="1">
      <c r="BP198454" s="90"/>
    </row>
    <row r="198455" spans="68:68" customFormat="1">
      <c r="BP198455" s="90"/>
    </row>
    <row r="198456" spans="68:68" customFormat="1">
      <c r="BP198456" s="90"/>
    </row>
    <row r="198457" spans="68:68" customFormat="1">
      <c r="BP198457" s="90"/>
    </row>
    <row r="198458" spans="68:68" customFormat="1">
      <c r="BP198458" s="90"/>
    </row>
    <row r="198459" spans="68:68" customFormat="1">
      <c r="BP198459" s="90"/>
    </row>
    <row r="198460" spans="68:68" customFormat="1">
      <c r="BP198460" s="90"/>
    </row>
    <row r="198461" spans="68:68" customFormat="1">
      <c r="BP198461" s="90"/>
    </row>
    <row r="198462" spans="68:68" customFormat="1">
      <c r="BP198462" s="90"/>
    </row>
    <row r="198463" spans="68:68" customFormat="1">
      <c r="BP198463" s="90"/>
    </row>
    <row r="198464" spans="68:68" customFormat="1">
      <c r="BP198464" s="90"/>
    </row>
    <row r="198465" spans="68:68" customFormat="1">
      <c r="BP198465" s="90"/>
    </row>
    <row r="198466" spans="68:68" customFormat="1">
      <c r="BP198466" s="90"/>
    </row>
    <row r="198467" spans="68:68" customFormat="1">
      <c r="BP198467" s="90"/>
    </row>
    <row r="198468" spans="68:68" customFormat="1">
      <c r="BP198468" s="90"/>
    </row>
    <row r="198469" spans="68:68" customFormat="1">
      <c r="BP198469" s="90"/>
    </row>
    <row r="198470" spans="68:68" customFormat="1">
      <c r="BP198470" s="90"/>
    </row>
    <row r="198471" spans="68:68" customFormat="1">
      <c r="BP198471" s="90"/>
    </row>
    <row r="198472" spans="68:68" customFormat="1">
      <c r="BP198472" s="90"/>
    </row>
    <row r="198473" spans="68:68" customFormat="1">
      <c r="BP198473" s="90"/>
    </row>
    <row r="198474" spans="68:68" customFormat="1">
      <c r="BP198474" s="90"/>
    </row>
    <row r="198475" spans="68:68" customFormat="1">
      <c r="BP198475" s="90"/>
    </row>
    <row r="198476" spans="68:68" customFormat="1">
      <c r="BP198476" s="90"/>
    </row>
    <row r="198477" spans="68:68" customFormat="1">
      <c r="BP198477" s="90"/>
    </row>
    <row r="198478" spans="68:68" customFormat="1">
      <c r="BP198478" s="90"/>
    </row>
    <row r="198479" spans="68:68" customFormat="1">
      <c r="BP198479" s="90"/>
    </row>
    <row r="198480" spans="68:68" customFormat="1">
      <c r="BP198480" s="90"/>
    </row>
    <row r="198481" spans="68:68" customFormat="1">
      <c r="BP198481" s="90"/>
    </row>
    <row r="198482" spans="68:68" customFormat="1">
      <c r="BP198482" s="90"/>
    </row>
    <row r="198483" spans="68:68" customFormat="1">
      <c r="BP198483" s="90"/>
    </row>
    <row r="198484" spans="68:68" customFormat="1">
      <c r="BP198484" s="90"/>
    </row>
    <row r="198485" spans="68:68" customFormat="1">
      <c r="BP198485" s="90"/>
    </row>
    <row r="198486" spans="68:68" customFormat="1">
      <c r="BP198486" s="90"/>
    </row>
    <row r="198487" spans="68:68" customFormat="1">
      <c r="BP198487" s="90"/>
    </row>
    <row r="198488" spans="68:68" customFormat="1">
      <c r="BP198488" s="90"/>
    </row>
    <row r="198489" spans="68:68" customFormat="1">
      <c r="BP198489" s="90"/>
    </row>
    <row r="198490" spans="68:68" customFormat="1">
      <c r="BP198490" s="90"/>
    </row>
    <row r="198491" spans="68:68" customFormat="1">
      <c r="BP198491" s="90"/>
    </row>
    <row r="198492" spans="68:68" customFormat="1">
      <c r="BP198492" s="90"/>
    </row>
    <row r="198493" spans="68:68" customFormat="1">
      <c r="BP198493" s="90"/>
    </row>
    <row r="198494" spans="68:68" customFormat="1">
      <c r="BP198494" s="90"/>
    </row>
    <row r="198495" spans="68:68" customFormat="1">
      <c r="BP198495" s="90"/>
    </row>
    <row r="198496" spans="68:68" customFormat="1">
      <c r="BP198496" s="90"/>
    </row>
    <row r="198497" spans="68:68" customFormat="1">
      <c r="BP198497" s="90"/>
    </row>
    <row r="198498" spans="68:68" customFormat="1">
      <c r="BP198498" s="90"/>
    </row>
    <row r="198499" spans="68:68" customFormat="1">
      <c r="BP198499" s="90"/>
    </row>
    <row r="198500" spans="68:68" customFormat="1">
      <c r="BP198500" s="90"/>
    </row>
    <row r="198501" spans="68:68" customFormat="1">
      <c r="BP198501" s="90"/>
    </row>
    <row r="198502" spans="68:68" customFormat="1">
      <c r="BP198502" s="90"/>
    </row>
    <row r="198503" spans="68:68" customFormat="1">
      <c r="BP198503" s="90"/>
    </row>
    <row r="198504" spans="68:68" customFormat="1">
      <c r="BP198504" s="90"/>
    </row>
    <row r="198505" spans="68:68" customFormat="1">
      <c r="BP198505" s="90"/>
    </row>
    <row r="198506" spans="68:68" customFormat="1">
      <c r="BP198506" s="90"/>
    </row>
    <row r="198507" spans="68:68" customFormat="1">
      <c r="BP198507" s="90"/>
    </row>
    <row r="198508" spans="68:68" customFormat="1">
      <c r="BP198508" s="90"/>
    </row>
    <row r="198509" spans="68:68" customFormat="1">
      <c r="BP198509" s="90"/>
    </row>
    <row r="198510" spans="68:68" customFormat="1">
      <c r="BP198510" s="90"/>
    </row>
    <row r="198511" spans="68:68" customFormat="1">
      <c r="BP198511" s="90"/>
    </row>
    <row r="198512" spans="68:68" customFormat="1">
      <c r="BP198512" s="90"/>
    </row>
    <row r="198513" spans="68:68" customFormat="1">
      <c r="BP198513" s="90"/>
    </row>
    <row r="198514" spans="68:68" customFormat="1">
      <c r="BP198514" s="90"/>
    </row>
    <row r="198515" spans="68:68" customFormat="1">
      <c r="BP198515" s="90"/>
    </row>
    <row r="198516" spans="68:68" customFormat="1">
      <c r="BP198516" s="90"/>
    </row>
    <row r="198517" spans="68:68" customFormat="1">
      <c r="BP198517" s="90"/>
    </row>
    <row r="198518" spans="68:68" customFormat="1">
      <c r="BP198518" s="90"/>
    </row>
    <row r="198519" spans="68:68" customFormat="1">
      <c r="BP198519" s="90"/>
    </row>
    <row r="198520" spans="68:68" customFormat="1">
      <c r="BP198520" s="90"/>
    </row>
    <row r="198521" spans="68:68" customFormat="1">
      <c r="BP198521" s="90"/>
    </row>
    <row r="198522" spans="68:68" customFormat="1">
      <c r="BP198522" s="90"/>
    </row>
    <row r="198523" spans="68:68" customFormat="1">
      <c r="BP198523" s="90"/>
    </row>
    <row r="198524" spans="68:68" customFormat="1">
      <c r="BP198524" s="90"/>
    </row>
    <row r="198525" spans="68:68" customFormat="1">
      <c r="BP198525" s="90"/>
    </row>
    <row r="198526" spans="68:68" customFormat="1">
      <c r="BP198526" s="90"/>
    </row>
    <row r="198527" spans="68:68" customFormat="1">
      <c r="BP198527" s="90"/>
    </row>
    <row r="198528" spans="68:68" customFormat="1">
      <c r="BP198528" s="90"/>
    </row>
    <row r="198529" spans="68:68" customFormat="1">
      <c r="BP198529" s="90"/>
    </row>
    <row r="198530" spans="68:68" customFormat="1">
      <c r="BP198530" s="90"/>
    </row>
    <row r="198531" spans="68:68" customFormat="1">
      <c r="BP198531" s="90"/>
    </row>
    <row r="198532" spans="68:68" customFormat="1">
      <c r="BP198532" s="90"/>
    </row>
    <row r="198533" spans="68:68" customFormat="1">
      <c r="BP198533" s="90"/>
    </row>
    <row r="198534" spans="68:68" customFormat="1">
      <c r="BP198534" s="90"/>
    </row>
    <row r="198535" spans="68:68" customFormat="1">
      <c r="BP198535" s="90"/>
    </row>
    <row r="198536" spans="68:68" customFormat="1">
      <c r="BP198536" s="90"/>
    </row>
    <row r="198537" spans="68:68" customFormat="1">
      <c r="BP198537" s="90"/>
    </row>
    <row r="198538" spans="68:68" customFormat="1">
      <c r="BP198538" s="90"/>
    </row>
    <row r="198539" spans="68:68" customFormat="1">
      <c r="BP198539" s="90"/>
    </row>
    <row r="198540" spans="68:68" customFormat="1">
      <c r="BP198540" s="90"/>
    </row>
    <row r="198541" spans="68:68" customFormat="1">
      <c r="BP198541" s="90"/>
    </row>
    <row r="198542" spans="68:68" customFormat="1">
      <c r="BP198542" s="90"/>
    </row>
    <row r="198543" spans="68:68" customFormat="1">
      <c r="BP198543" s="90"/>
    </row>
    <row r="198544" spans="68:68" customFormat="1">
      <c r="BP198544" s="90"/>
    </row>
    <row r="198545" spans="68:68" customFormat="1">
      <c r="BP198545" s="90"/>
    </row>
    <row r="198546" spans="68:68" customFormat="1">
      <c r="BP198546" s="90"/>
    </row>
    <row r="198547" spans="68:68" customFormat="1">
      <c r="BP198547" s="90"/>
    </row>
    <row r="198548" spans="68:68" customFormat="1">
      <c r="BP198548" s="90"/>
    </row>
    <row r="198549" spans="68:68" customFormat="1">
      <c r="BP198549" s="90"/>
    </row>
    <row r="198550" spans="68:68" customFormat="1">
      <c r="BP198550" s="90"/>
    </row>
    <row r="198551" spans="68:68" customFormat="1">
      <c r="BP198551" s="90"/>
    </row>
    <row r="198552" spans="68:68" customFormat="1">
      <c r="BP198552" s="90"/>
    </row>
    <row r="198553" spans="68:68" customFormat="1">
      <c r="BP198553" s="90"/>
    </row>
    <row r="198554" spans="68:68" customFormat="1">
      <c r="BP198554" s="90"/>
    </row>
    <row r="198555" spans="68:68" customFormat="1">
      <c r="BP198555" s="90"/>
    </row>
    <row r="198556" spans="68:68" customFormat="1">
      <c r="BP198556" s="90"/>
    </row>
    <row r="198557" spans="68:68" customFormat="1">
      <c r="BP198557" s="90"/>
    </row>
    <row r="198558" spans="68:68" customFormat="1">
      <c r="BP198558" s="90"/>
    </row>
    <row r="198559" spans="68:68" customFormat="1">
      <c r="BP198559" s="90"/>
    </row>
    <row r="198560" spans="68:68" customFormat="1">
      <c r="BP198560" s="90"/>
    </row>
    <row r="198561" spans="68:68" customFormat="1">
      <c r="BP198561" s="90"/>
    </row>
    <row r="198562" spans="68:68" customFormat="1">
      <c r="BP198562" s="90"/>
    </row>
    <row r="198563" spans="68:68" customFormat="1">
      <c r="BP198563" s="90"/>
    </row>
    <row r="198564" spans="68:68" customFormat="1">
      <c r="BP198564" s="90"/>
    </row>
    <row r="198565" spans="68:68" customFormat="1">
      <c r="BP198565" s="90"/>
    </row>
    <row r="198566" spans="68:68" customFormat="1">
      <c r="BP198566" s="90"/>
    </row>
    <row r="198567" spans="68:68" customFormat="1">
      <c r="BP198567" s="90"/>
    </row>
    <row r="198568" spans="68:68" customFormat="1">
      <c r="BP198568" s="90"/>
    </row>
    <row r="198569" spans="68:68" customFormat="1">
      <c r="BP198569" s="90"/>
    </row>
    <row r="198570" spans="68:68" customFormat="1">
      <c r="BP198570" s="90"/>
    </row>
    <row r="198571" spans="68:68" customFormat="1">
      <c r="BP198571" s="90"/>
    </row>
    <row r="198572" spans="68:68" customFormat="1">
      <c r="BP198572" s="90"/>
    </row>
    <row r="198573" spans="68:68" customFormat="1">
      <c r="BP198573" s="90"/>
    </row>
    <row r="198574" spans="68:68" customFormat="1">
      <c r="BP198574" s="90"/>
    </row>
    <row r="198575" spans="68:68" customFormat="1">
      <c r="BP198575" s="90"/>
    </row>
    <row r="198576" spans="68:68" customFormat="1">
      <c r="BP198576" s="90"/>
    </row>
    <row r="198577" spans="68:68" customFormat="1">
      <c r="BP198577" s="90"/>
    </row>
    <row r="198578" spans="68:68" customFormat="1">
      <c r="BP198578" s="90"/>
    </row>
    <row r="198579" spans="68:68" customFormat="1">
      <c r="BP198579" s="90"/>
    </row>
    <row r="198580" spans="68:68" customFormat="1">
      <c r="BP198580" s="90"/>
    </row>
    <row r="198581" spans="68:68" customFormat="1">
      <c r="BP198581" s="90"/>
    </row>
    <row r="198582" spans="68:68" customFormat="1">
      <c r="BP198582" s="90"/>
    </row>
    <row r="198583" spans="68:68" customFormat="1">
      <c r="BP198583" s="90"/>
    </row>
    <row r="198584" spans="68:68" customFormat="1">
      <c r="BP198584" s="90"/>
    </row>
    <row r="198585" spans="68:68" customFormat="1">
      <c r="BP198585" s="90"/>
    </row>
    <row r="198586" spans="68:68" customFormat="1">
      <c r="BP198586" s="90"/>
    </row>
    <row r="198587" spans="68:68" customFormat="1">
      <c r="BP198587" s="90"/>
    </row>
    <row r="198588" spans="68:68" customFormat="1">
      <c r="BP198588" s="90"/>
    </row>
    <row r="198589" spans="68:68" customFormat="1">
      <c r="BP198589" s="90"/>
    </row>
    <row r="198590" spans="68:68" customFormat="1">
      <c r="BP198590" s="90"/>
    </row>
    <row r="198591" spans="68:68" customFormat="1">
      <c r="BP198591" s="90"/>
    </row>
    <row r="198592" spans="68:68" customFormat="1">
      <c r="BP198592" s="90"/>
    </row>
    <row r="198593" spans="68:68" customFormat="1">
      <c r="BP198593" s="90"/>
    </row>
    <row r="198594" spans="68:68" customFormat="1">
      <c r="BP198594" s="90"/>
    </row>
    <row r="198595" spans="68:68" customFormat="1">
      <c r="BP198595" s="90"/>
    </row>
    <row r="198596" spans="68:68" customFormat="1">
      <c r="BP198596" s="90"/>
    </row>
    <row r="198597" spans="68:68" customFormat="1">
      <c r="BP198597" s="90"/>
    </row>
    <row r="198598" spans="68:68" customFormat="1">
      <c r="BP198598" s="90"/>
    </row>
    <row r="198599" spans="68:68" customFormat="1">
      <c r="BP198599" s="90"/>
    </row>
    <row r="198600" spans="68:68" customFormat="1">
      <c r="BP198600" s="90"/>
    </row>
    <row r="198601" spans="68:68" customFormat="1">
      <c r="BP198601" s="90"/>
    </row>
    <row r="198602" spans="68:68" customFormat="1">
      <c r="BP198602" s="90"/>
    </row>
    <row r="198603" spans="68:68" customFormat="1">
      <c r="BP198603" s="90"/>
    </row>
    <row r="198604" spans="68:68" customFormat="1">
      <c r="BP198604" s="90"/>
    </row>
    <row r="198605" spans="68:68" customFormat="1">
      <c r="BP198605" s="90"/>
    </row>
    <row r="198606" spans="68:68" customFormat="1">
      <c r="BP198606" s="90"/>
    </row>
    <row r="198607" spans="68:68" customFormat="1">
      <c r="BP198607" s="90"/>
    </row>
    <row r="198608" spans="68:68" customFormat="1">
      <c r="BP198608" s="90"/>
    </row>
    <row r="198609" spans="68:68" customFormat="1">
      <c r="BP198609" s="90"/>
    </row>
    <row r="198610" spans="68:68" customFormat="1">
      <c r="BP198610" s="90"/>
    </row>
    <row r="198611" spans="68:68" customFormat="1">
      <c r="BP198611" s="90"/>
    </row>
    <row r="198612" spans="68:68" customFormat="1">
      <c r="BP198612" s="90"/>
    </row>
    <row r="198613" spans="68:68" customFormat="1">
      <c r="BP198613" s="90"/>
    </row>
    <row r="198614" spans="68:68" customFormat="1">
      <c r="BP198614" s="90"/>
    </row>
    <row r="198615" spans="68:68" customFormat="1">
      <c r="BP198615" s="90"/>
    </row>
    <row r="198616" spans="68:68" customFormat="1">
      <c r="BP198616" s="90"/>
    </row>
    <row r="198617" spans="68:68" customFormat="1">
      <c r="BP198617" s="90"/>
    </row>
    <row r="198618" spans="68:68" customFormat="1">
      <c r="BP198618" s="90"/>
    </row>
    <row r="198619" spans="68:68" customFormat="1">
      <c r="BP198619" s="90"/>
    </row>
    <row r="198620" spans="68:68" customFormat="1">
      <c r="BP198620" s="90"/>
    </row>
    <row r="198621" spans="68:68" customFormat="1">
      <c r="BP198621" s="90"/>
    </row>
    <row r="198622" spans="68:68" customFormat="1">
      <c r="BP198622" s="90"/>
    </row>
    <row r="198623" spans="68:68" customFormat="1">
      <c r="BP198623" s="90"/>
    </row>
    <row r="198624" spans="68:68" customFormat="1">
      <c r="BP198624" s="90"/>
    </row>
    <row r="198625" spans="68:68" customFormat="1">
      <c r="BP198625" s="90"/>
    </row>
    <row r="198626" spans="68:68" customFormat="1">
      <c r="BP198626" s="90"/>
    </row>
    <row r="198627" spans="68:68" customFormat="1">
      <c r="BP198627" s="90"/>
    </row>
    <row r="198628" spans="68:68" customFormat="1">
      <c r="BP198628" s="90"/>
    </row>
    <row r="198629" spans="68:68" customFormat="1">
      <c r="BP198629" s="90"/>
    </row>
    <row r="198630" spans="68:68" customFormat="1">
      <c r="BP198630" s="90"/>
    </row>
    <row r="198631" spans="68:68" customFormat="1">
      <c r="BP198631" s="90"/>
    </row>
    <row r="198632" spans="68:68" customFormat="1">
      <c r="BP198632" s="90"/>
    </row>
    <row r="198633" spans="68:68" customFormat="1">
      <c r="BP198633" s="90"/>
    </row>
    <row r="198634" spans="68:68" customFormat="1">
      <c r="BP198634" s="90"/>
    </row>
    <row r="198635" spans="68:68" customFormat="1">
      <c r="BP198635" s="90"/>
    </row>
    <row r="198636" spans="68:68" customFormat="1">
      <c r="BP198636" s="90"/>
    </row>
    <row r="198637" spans="68:68" customFormat="1">
      <c r="BP198637" s="90"/>
    </row>
    <row r="198638" spans="68:68" customFormat="1">
      <c r="BP198638" s="90"/>
    </row>
    <row r="198639" spans="68:68" customFormat="1">
      <c r="BP198639" s="90"/>
    </row>
    <row r="198640" spans="68:68" customFormat="1">
      <c r="BP198640" s="90"/>
    </row>
    <row r="198641" spans="68:68" customFormat="1">
      <c r="BP198641" s="90"/>
    </row>
    <row r="198642" spans="68:68" customFormat="1">
      <c r="BP198642" s="90"/>
    </row>
    <row r="198643" spans="68:68" customFormat="1">
      <c r="BP198643" s="90"/>
    </row>
    <row r="198644" spans="68:68" customFormat="1">
      <c r="BP198644" s="90"/>
    </row>
    <row r="198645" spans="68:68" customFormat="1">
      <c r="BP198645" s="90"/>
    </row>
    <row r="198646" spans="68:68" customFormat="1">
      <c r="BP198646" s="90"/>
    </row>
    <row r="198647" spans="68:68" customFormat="1">
      <c r="BP198647" s="90"/>
    </row>
    <row r="198648" spans="68:68" customFormat="1">
      <c r="BP198648" s="90"/>
    </row>
    <row r="198649" spans="68:68" customFormat="1">
      <c r="BP198649" s="90"/>
    </row>
    <row r="198650" spans="68:68" customFormat="1">
      <c r="BP198650" s="90"/>
    </row>
    <row r="198651" spans="68:68" customFormat="1">
      <c r="BP198651" s="90"/>
    </row>
    <row r="198652" spans="68:68" customFormat="1">
      <c r="BP198652" s="90"/>
    </row>
    <row r="198653" spans="68:68" customFormat="1">
      <c r="BP198653" s="90"/>
    </row>
    <row r="198654" spans="68:68" customFormat="1">
      <c r="BP198654" s="90"/>
    </row>
    <row r="198655" spans="68:68" customFormat="1">
      <c r="BP198655" s="90"/>
    </row>
    <row r="198656" spans="68:68" customFormat="1">
      <c r="BP198656" s="90"/>
    </row>
    <row r="198657" spans="68:68" customFormat="1">
      <c r="BP198657" s="90"/>
    </row>
    <row r="198658" spans="68:68" customFormat="1">
      <c r="BP198658" s="90"/>
    </row>
    <row r="198659" spans="68:68" customFormat="1">
      <c r="BP198659" s="90"/>
    </row>
    <row r="198660" spans="68:68" customFormat="1">
      <c r="BP198660" s="90"/>
    </row>
    <row r="198661" spans="68:68" customFormat="1">
      <c r="BP198661" s="90"/>
    </row>
    <row r="198662" spans="68:68" customFormat="1">
      <c r="BP198662" s="90"/>
    </row>
    <row r="198663" spans="68:68" customFormat="1">
      <c r="BP198663" s="90"/>
    </row>
    <row r="198664" spans="68:68" customFormat="1">
      <c r="BP198664" s="90"/>
    </row>
    <row r="198665" spans="68:68" customFormat="1">
      <c r="BP198665" s="90"/>
    </row>
    <row r="198666" spans="68:68" customFormat="1">
      <c r="BP198666" s="90"/>
    </row>
    <row r="198667" spans="68:68" customFormat="1">
      <c r="BP198667" s="90"/>
    </row>
    <row r="198668" spans="68:68" customFormat="1">
      <c r="BP198668" s="90"/>
    </row>
    <row r="198669" spans="68:68" customFormat="1">
      <c r="BP198669" s="90"/>
    </row>
    <row r="198670" spans="68:68" customFormat="1">
      <c r="BP198670" s="90"/>
    </row>
    <row r="198671" spans="68:68" customFormat="1">
      <c r="BP198671" s="90"/>
    </row>
    <row r="198672" spans="68:68" customFormat="1">
      <c r="BP198672" s="90"/>
    </row>
    <row r="198673" spans="68:68" customFormat="1">
      <c r="BP198673" s="90"/>
    </row>
    <row r="198674" spans="68:68" customFormat="1">
      <c r="BP198674" s="90"/>
    </row>
    <row r="198675" spans="68:68" customFormat="1">
      <c r="BP198675" s="90"/>
    </row>
    <row r="198676" spans="68:68" customFormat="1">
      <c r="BP198676" s="90"/>
    </row>
    <row r="198677" spans="68:68" customFormat="1">
      <c r="BP198677" s="90"/>
    </row>
    <row r="198678" spans="68:68" customFormat="1">
      <c r="BP198678" s="90"/>
    </row>
    <row r="198679" spans="68:68" customFormat="1">
      <c r="BP198679" s="90"/>
    </row>
    <row r="198680" spans="68:68" customFormat="1">
      <c r="BP198680" s="90"/>
    </row>
    <row r="198681" spans="68:68" customFormat="1">
      <c r="BP198681" s="90"/>
    </row>
    <row r="198682" spans="68:68" customFormat="1">
      <c r="BP198682" s="90"/>
    </row>
    <row r="198683" spans="68:68" customFormat="1">
      <c r="BP198683" s="90"/>
    </row>
    <row r="198684" spans="68:68" customFormat="1">
      <c r="BP198684" s="90"/>
    </row>
    <row r="198685" spans="68:68" customFormat="1">
      <c r="BP198685" s="90"/>
    </row>
    <row r="198686" spans="68:68" customFormat="1">
      <c r="BP198686" s="90"/>
    </row>
    <row r="198687" spans="68:68" customFormat="1">
      <c r="BP198687" s="90"/>
    </row>
    <row r="198688" spans="68:68" customFormat="1">
      <c r="BP198688" s="90"/>
    </row>
    <row r="198689" spans="68:68" customFormat="1">
      <c r="BP198689" s="90"/>
    </row>
    <row r="198690" spans="68:68" customFormat="1">
      <c r="BP198690" s="90"/>
    </row>
    <row r="198691" spans="68:68" customFormat="1">
      <c r="BP198691" s="90"/>
    </row>
    <row r="198692" spans="68:68" customFormat="1">
      <c r="BP198692" s="90"/>
    </row>
    <row r="198693" spans="68:68" customFormat="1">
      <c r="BP198693" s="90"/>
    </row>
    <row r="198694" spans="68:68" customFormat="1">
      <c r="BP198694" s="90"/>
    </row>
    <row r="198695" spans="68:68" customFormat="1">
      <c r="BP198695" s="90"/>
    </row>
    <row r="198696" spans="68:68" customFormat="1">
      <c r="BP198696" s="90"/>
    </row>
    <row r="198697" spans="68:68" customFormat="1">
      <c r="BP198697" s="90"/>
    </row>
    <row r="198698" spans="68:68" customFormat="1">
      <c r="BP198698" s="90"/>
    </row>
    <row r="198699" spans="68:68" customFormat="1">
      <c r="BP198699" s="90"/>
    </row>
    <row r="198700" spans="68:68" customFormat="1">
      <c r="BP198700" s="90"/>
    </row>
    <row r="198701" spans="68:68" customFormat="1">
      <c r="BP198701" s="90"/>
    </row>
    <row r="198702" spans="68:68" customFormat="1">
      <c r="BP198702" s="90"/>
    </row>
    <row r="198703" spans="68:68" customFormat="1">
      <c r="BP198703" s="90"/>
    </row>
    <row r="198704" spans="68:68" customFormat="1">
      <c r="BP198704" s="90"/>
    </row>
    <row r="198705" spans="68:68" customFormat="1">
      <c r="BP198705" s="90"/>
    </row>
    <row r="198706" spans="68:68" customFormat="1">
      <c r="BP198706" s="90"/>
    </row>
    <row r="198707" spans="68:68" customFormat="1">
      <c r="BP198707" s="90"/>
    </row>
    <row r="198708" spans="68:68" customFormat="1">
      <c r="BP198708" s="90"/>
    </row>
    <row r="198709" spans="68:68" customFormat="1">
      <c r="BP198709" s="90"/>
    </row>
    <row r="198710" spans="68:68" customFormat="1">
      <c r="BP198710" s="90"/>
    </row>
    <row r="198711" spans="68:68" customFormat="1">
      <c r="BP198711" s="90"/>
    </row>
    <row r="198712" spans="68:68" customFormat="1">
      <c r="BP198712" s="90"/>
    </row>
    <row r="198713" spans="68:68" customFormat="1">
      <c r="BP198713" s="90"/>
    </row>
    <row r="198714" spans="68:68" customFormat="1">
      <c r="BP198714" s="90"/>
    </row>
    <row r="198715" spans="68:68" customFormat="1">
      <c r="BP198715" s="90"/>
    </row>
    <row r="198716" spans="68:68" customFormat="1">
      <c r="BP198716" s="90"/>
    </row>
    <row r="198717" spans="68:68" customFormat="1">
      <c r="BP198717" s="90"/>
    </row>
    <row r="198718" spans="68:68" customFormat="1">
      <c r="BP198718" s="90"/>
    </row>
    <row r="198719" spans="68:68" customFormat="1">
      <c r="BP198719" s="90"/>
    </row>
    <row r="198720" spans="68:68" customFormat="1">
      <c r="BP198720" s="90"/>
    </row>
    <row r="198721" spans="68:68" customFormat="1">
      <c r="BP198721" s="90"/>
    </row>
    <row r="198722" spans="68:68" customFormat="1">
      <c r="BP198722" s="90"/>
    </row>
    <row r="198723" spans="68:68" customFormat="1">
      <c r="BP198723" s="90"/>
    </row>
    <row r="198724" spans="68:68" customFormat="1">
      <c r="BP198724" s="90"/>
    </row>
    <row r="198725" spans="68:68" customFormat="1">
      <c r="BP198725" s="90"/>
    </row>
    <row r="198726" spans="68:68" customFormat="1">
      <c r="BP198726" s="90"/>
    </row>
    <row r="198727" spans="68:68" customFormat="1">
      <c r="BP198727" s="90"/>
    </row>
    <row r="198728" spans="68:68" customFormat="1">
      <c r="BP198728" s="90"/>
    </row>
    <row r="198729" spans="68:68" customFormat="1">
      <c r="BP198729" s="90"/>
    </row>
    <row r="198730" spans="68:68" customFormat="1">
      <c r="BP198730" s="90"/>
    </row>
    <row r="198731" spans="68:68" customFormat="1">
      <c r="BP198731" s="90"/>
    </row>
    <row r="198732" spans="68:68" customFormat="1">
      <c r="BP198732" s="90"/>
    </row>
    <row r="198733" spans="68:68" customFormat="1">
      <c r="BP198733" s="90"/>
    </row>
    <row r="198734" spans="68:68" customFormat="1">
      <c r="BP198734" s="90"/>
    </row>
    <row r="198735" spans="68:68" customFormat="1">
      <c r="BP198735" s="90"/>
    </row>
    <row r="198736" spans="68:68" customFormat="1">
      <c r="BP198736" s="90"/>
    </row>
    <row r="198737" spans="68:68" customFormat="1">
      <c r="BP198737" s="90"/>
    </row>
    <row r="198738" spans="68:68" customFormat="1">
      <c r="BP198738" s="90"/>
    </row>
    <row r="198739" spans="68:68" customFormat="1">
      <c r="BP198739" s="90"/>
    </row>
    <row r="198740" spans="68:68" customFormat="1">
      <c r="BP198740" s="90"/>
    </row>
    <row r="198741" spans="68:68" customFormat="1">
      <c r="BP198741" s="90"/>
    </row>
    <row r="198742" spans="68:68" customFormat="1">
      <c r="BP198742" s="90"/>
    </row>
    <row r="198743" spans="68:68" customFormat="1">
      <c r="BP198743" s="90"/>
    </row>
    <row r="198744" spans="68:68" customFormat="1">
      <c r="BP198744" s="90"/>
    </row>
    <row r="198745" spans="68:68" customFormat="1">
      <c r="BP198745" s="90"/>
    </row>
    <row r="198746" spans="68:68" customFormat="1">
      <c r="BP198746" s="90"/>
    </row>
    <row r="198747" spans="68:68" customFormat="1">
      <c r="BP198747" s="90"/>
    </row>
    <row r="198748" spans="68:68" customFormat="1">
      <c r="BP198748" s="90"/>
    </row>
    <row r="198749" spans="68:68" customFormat="1">
      <c r="BP198749" s="90"/>
    </row>
    <row r="198750" spans="68:68" customFormat="1">
      <c r="BP198750" s="90"/>
    </row>
    <row r="198751" spans="68:68" customFormat="1">
      <c r="BP198751" s="90"/>
    </row>
    <row r="198752" spans="68:68" customFormat="1">
      <c r="BP198752" s="90"/>
    </row>
    <row r="198753" spans="68:68" customFormat="1">
      <c r="BP198753" s="90"/>
    </row>
    <row r="198754" spans="68:68" customFormat="1">
      <c r="BP198754" s="90"/>
    </row>
    <row r="198755" spans="68:68" customFormat="1">
      <c r="BP198755" s="90"/>
    </row>
    <row r="198756" spans="68:68" customFormat="1">
      <c r="BP198756" s="90"/>
    </row>
    <row r="198757" spans="68:68" customFormat="1">
      <c r="BP198757" s="90"/>
    </row>
    <row r="198758" spans="68:68" customFormat="1">
      <c r="BP198758" s="90"/>
    </row>
    <row r="198759" spans="68:68" customFormat="1">
      <c r="BP198759" s="90"/>
    </row>
    <row r="198760" spans="68:68" customFormat="1">
      <c r="BP198760" s="90"/>
    </row>
    <row r="198761" spans="68:68" customFormat="1">
      <c r="BP198761" s="90"/>
    </row>
    <row r="198762" spans="68:68" customFormat="1">
      <c r="BP198762" s="90"/>
    </row>
    <row r="198763" spans="68:68" customFormat="1">
      <c r="BP198763" s="90"/>
    </row>
    <row r="198764" spans="68:68" customFormat="1">
      <c r="BP198764" s="90"/>
    </row>
    <row r="198765" spans="68:68" customFormat="1">
      <c r="BP198765" s="90"/>
    </row>
    <row r="198766" spans="68:68" customFormat="1">
      <c r="BP198766" s="90"/>
    </row>
    <row r="198767" spans="68:68" customFormat="1">
      <c r="BP198767" s="90"/>
    </row>
    <row r="198768" spans="68:68" customFormat="1">
      <c r="BP198768" s="90"/>
    </row>
    <row r="198769" spans="68:68" customFormat="1">
      <c r="BP198769" s="90"/>
    </row>
    <row r="198770" spans="68:68" customFormat="1">
      <c r="BP198770" s="90"/>
    </row>
    <row r="198771" spans="68:68" customFormat="1">
      <c r="BP198771" s="90"/>
    </row>
    <row r="198772" spans="68:68" customFormat="1">
      <c r="BP198772" s="90"/>
    </row>
    <row r="198773" spans="68:68" customFormat="1">
      <c r="BP198773" s="90"/>
    </row>
    <row r="198774" spans="68:68" customFormat="1">
      <c r="BP198774" s="90"/>
    </row>
    <row r="198775" spans="68:68" customFormat="1">
      <c r="BP198775" s="90"/>
    </row>
    <row r="198776" spans="68:68" customFormat="1">
      <c r="BP198776" s="90"/>
    </row>
    <row r="198777" spans="68:68" customFormat="1">
      <c r="BP198777" s="90"/>
    </row>
    <row r="198778" spans="68:68" customFormat="1">
      <c r="BP198778" s="90"/>
    </row>
    <row r="198779" spans="68:68" customFormat="1">
      <c r="BP198779" s="90"/>
    </row>
    <row r="198780" spans="68:68" customFormat="1">
      <c r="BP198780" s="90"/>
    </row>
    <row r="198781" spans="68:68" customFormat="1">
      <c r="BP198781" s="90"/>
    </row>
    <row r="198782" spans="68:68" customFormat="1">
      <c r="BP198782" s="90"/>
    </row>
    <row r="198783" spans="68:68" customFormat="1">
      <c r="BP198783" s="90"/>
    </row>
    <row r="198784" spans="68:68" customFormat="1">
      <c r="BP198784" s="90"/>
    </row>
    <row r="198785" spans="68:68" customFormat="1">
      <c r="BP198785" s="90"/>
    </row>
    <row r="198786" spans="68:68" customFormat="1">
      <c r="BP198786" s="90"/>
    </row>
    <row r="198787" spans="68:68" customFormat="1">
      <c r="BP198787" s="90"/>
    </row>
    <row r="198788" spans="68:68" customFormat="1">
      <c r="BP198788" s="90"/>
    </row>
    <row r="198789" spans="68:68" customFormat="1">
      <c r="BP198789" s="90"/>
    </row>
    <row r="198790" spans="68:68" customFormat="1">
      <c r="BP198790" s="90"/>
    </row>
    <row r="198791" spans="68:68" customFormat="1">
      <c r="BP198791" s="90"/>
    </row>
    <row r="198792" spans="68:68" customFormat="1">
      <c r="BP198792" s="90"/>
    </row>
    <row r="198793" spans="68:68" customFormat="1">
      <c r="BP198793" s="90"/>
    </row>
    <row r="198794" spans="68:68" customFormat="1">
      <c r="BP198794" s="90"/>
    </row>
    <row r="198795" spans="68:68" customFormat="1">
      <c r="BP198795" s="90"/>
    </row>
    <row r="198796" spans="68:68" customFormat="1">
      <c r="BP198796" s="90"/>
    </row>
    <row r="198797" spans="68:68" customFormat="1">
      <c r="BP198797" s="90"/>
    </row>
    <row r="198798" spans="68:68" customFormat="1">
      <c r="BP198798" s="90"/>
    </row>
    <row r="198799" spans="68:68" customFormat="1">
      <c r="BP198799" s="90"/>
    </row>
    <row r="198800" spans="68:68" customFormat="1">
      <c r="BP198800" s="90"/>
    </row>
    <row r="198801" spans="68:68" customFormat="1">
      <c r="BP198801" s="90"/>
    </row>
    <row r="198802" spans="68:68" customFormat="1">
      <c r="BP198802" s="90"/>
    </row>
    <row r="198803" spans="68:68" customFormat="1">
      <c r="BP198803" s="90"/>
    </row>
    <row r="198804" spans="68:68" customFormat="1">
      <c r="BP198804" s="90"/>
    </row>
    <row r="198805" spans="68:68" customFormat="1">
      <c r="BP198805" s="90"/>
    </row>
    <row r="198806" spans="68:68" customFormat="1">
      <c r="BP198806" s="90"/>
    </row>
    <row r="198807" spans="68:68" customFormat="1">
      <c r="BP198807" s="90"/>
    </row>
    <row r="198808" spans="68:68" customFormat="1">
      <c r="BP198808" s="90"/>
    </row>
    <row r="198809" spans="68:68" customFormat="1">
      <c r="BP198809" s="90"/>
    </row>
    <row r="198810" spans="68:68" customFormat="1">
      <c r="BP198810" s="90"/>
    </row>
    <row r="198811" spans="68:68" customFormat="1">
      <c r="BP198811" s="90"/>
    </row>
    <row r="198812" spans="68:68" customFormat="1">
      <c r="BP198812" s="90"/>
    </row>
    <row r="198813" spans="68:68" customFormat="1">
      <c r="BP198813" s="90"/>
    </row>
    <row r="198814" spans="68:68" customFormat="1">
      <c r="BP198814" s="90"/>
    </row>
    <row r="198815" spans="68:68" customFormat="1">
      <c r="BP198815" s="90"/>
    </row>
    <row r="198816" spans="68:68" customFormat="1">
      <c r="BP198816" s="90"/>
    </row>
    <row r="198817" spans="68:68" customFormat="1">
      <c r="BP198817" s="90"/>
    </row>
    <row r="198818" spans="68:68" customFormat="1">
      <c r="BP198818" s="90"/>
    </row>
    <row r="198819" spans="68:68" customFormat="1">
      <c r="BP198819" s="90"/>
    </row>
    <row r="198820" spans="68:68" customFormat="1">
      <c r="BP198820" s="90"/>
    </row>
    <row r="198821" spans="68:68" customFormat="1">
      <c r="BP198821" s="90"/>
    </row>
    <row r="198822" spans="68:68" customFormat="1">
      <c r="BP198822" s="90"/>
    </row>
    <row r="198823" spans="68:68" customFormat="1">
      <c r="BP198823" s="90"/>
    </row>
    <row r="198824" spans="68:68" customFormat="1">
      <c r="BP198824" s="90"/>
    </row>
    <row r="198825" spans="68:68" customFormat="1">
      <c r="BP198825" s="90"/>
    </row>
    <row r="198826" spans="68:68" customFormat="1">
      <c r="BP198826" s="90"/>
    </row>
    <row r="198827" spans="68:68" customFormat="1">
      <c r="BP198827" s="90"/>
    </row>
    <row r="198828" spans="68:68" customFormat="1">
      <c r="BP198828" s="90"/>
    </row>
    <row r="198829" spans="68:68" customFormat="1">
      <c r="BP198829" s="90"/>
    </row>
    <row r="198830" spans="68:68" customFormat="1">
      <c r="BP198830" s="90"/>
    </row>
    <row r="198831" spans="68:68" customFormat="1">
      <c r="BP198831" s="90"/>
    </row>
    <row r="198832" spans="68:68" customFormat="1">
      <c r="BP198832" s="90"/>
    </row>
    <row r="198833" spans="68:68" customFormat="1">
      <c r="BP198833" s="90"/>
    </row>
    <row r="198834" spans="68:68" customFormat="1">
      <c r="BP198834" s="90"/>
    </row>
    <row r="198835" spans="68:68" customFormat="1">
      <c r="BP198835" s="90"/>
    </row>
    <row r="198836" spans="68:68" customFormat="1">
      <c r="BP198836" s="90"/>
    </row>
    <row r="198837" spans="68:68" customFormat="1">
      <c r="BP198837" s="90"/>
    </row>
    <row r="198838" spans="68:68" customFormat="1">
      <c r="BP198838" s="90"/>
    </row>
    <row r="198839" spans="68:68" customFormat="1">
      <c r="BP198839" s="90"/>
    </row>
    <row r="198840" spans="68:68" customFormat="1">
      <c r="BP198840" s="90"/>
    </row>
    <row r="198841" spans="68:68" customFormat="1">
      <c r="BP198841" s="90"/>
    </row>
    <row r="198842" spans="68:68" customFormat="1">
      <c r="BP198842" s="90"/>
    </row>
    <row r="198843" spans="68:68" customFormat="1">
      <c r="BP198843" s="90"/>
    </row>
    <row r="198844" spans="68:68" customFormat="1">
      <c r="BP198844" s="90"/>
    </row>
    <row r="198845" spans="68:68" customFormat="1">
      <c r="BP198845" s="90"/>
    </row>
    <row r="198846" spans="68:68" customFormat="1">
      <c r="BP198846" s="90"/>
    </row>
    <row r="198847" spans="68:68" customFormat="1">
      <c r="BP198847" s="90"/>
    </row>
    <row r="198848" spans="68:68" customFormat="1">
      <c r="BP198848" s="90"/>
    </row>
    <row r="198849" spans="68:68" customFormat="1">
      <c r="BP198849" s="90"/>
    </row>
    <row r="198850" spans="68:68" customFormat="1">
      <c r="BP198850" s="90"/>
    </row>
    <row r="198851" spans="68:68" customFormat="1">
      <c r="BP198851" s="90"/>
    </row>
    <row r="198852" spans="68:68" customFormat="1">
      <c r="BP198852" s="90"/>
    </row>
    <row r="198853" spans="68:68" customFormat="1">
      <c r="BP198853" s="90"/>
    </row>
    <row r="198854" spans="68:68" customFormat="1">
      <c r="BP198854" s="90"/>
    </row>
    <row r="198855" spans="68:68" customFormat="1">
      <c r="BP198855" s="90"/>
    </row>
    <row r="198856" spans="68:68" customFormat="1">
      <c r="BP198856" s="90"/>
    </row>
    <row r="198857" spans="68:68" customFormat="1">
      <c r="BP198857" s="90"/>
    </row>
    <row r="198858" spans="68:68" customFormat="1">
      <c r="BP198858" s="90"/>
    </row>
    <row r="198859" spans="68:68" customFormat="1">
      <c r="BP198859" s="90"/>
    </row>
    <row r="198860" spans="68:68" customFormat="1">
      <c r="BP198860" s="90"/>
    </row>
    <row r="198861" spans="68:68" customFormat="1">
      <c r="BP198861" s="90"/>
    </row>
    <row r="198862" spans="68:68" customFormat="1">
      <c r="BP198862" s="90"/>
    </row>
    <row r="198863" spans="68:68" customFormat="1">
      <c r="BP198863" s="90"/>
    </row>
    <row r="198864" spans="68:68" customFormat="1">
      <c r="BP198864" s="90"/>
    </row>
    <row r="198865" spans="68:68" customFormat="1">
      <c r="BP198865" s="90"/>
    </row>
    <row r="198866" spans="68:68" customFormat="1">
      <c r="BP198866" s="90"/>
    </row>
    <row r="198867" spans="68:68" customFormat="1">
      <c r="BP198867" s="90"/>
    </row>
    <row r="198868" spans="68:68" customFormat="1">
      <c r="BP198868" s="90"/>
    </row>
    <row r="198869" spans="68:68" customFormat="1">
      <c r="BP198869" s="90"/>
    </row>
    <row r="198870" spans="68:68" customFormat="1">
      <c r="BP198870" s="90"/>
    </row>
    <row r="198871" spans="68:68" customFormat="1">
      <c r="BP198871" s="90"/>
    </row>
    <row r="198872" spans="68:68" customFormat="1">
      <c r="BP198872" s="90"/>
    </row>
    <row r="198873" spans="68:68" customFormat="1">
      <c r="BP198873" s="90"/>
    </row>
    <row r="198874" spans="68:68" customFormat="1">
      <c r="BP198874" s="90"/>
    </row>
    <row r="198875" spans="68:68" customFormat="1">
      <c r="BP198875" s="90"/>
    </row>
    <row r="198876" spans="68:68" customFormat="1">
      <c r="BP198876" s="90"/>
    </row>
    <row r="198877" spans="68:68" customFormat="1">
      <c r="BP198877" s="90"/>
    </row>
    <row r="198878" spans="68:68" customFormat="1">
      <c r="BP198878" s="90"/>
    </row>
    <row r="198879" spans="68:68" customFormat="1">
      <c r="BP198879" s="90"/>
    </row>
    <row r="198880" spans="68:68" customFormat="1">
      <c r="BP198880" s="90"/>
    </row>
    <row r="198881" spans="68:68" customFormat="1">
      <c r="BP198881" s="90"/>
    </row>
    <row r="198882" spans="68:68" customFormat="1">
      <c r="BP198882" s="90"/>
    </row>
    <row r="198883" spans="68:68" customFormat="1">
      <c r="BP198883" s="90"/>
    </row>
    <row r="198884" spans="68:68" customFormat="1">
      <c r="BP198884" s="90"/>
    </row>
    <row r="198885" spans="68:68" customFormat="1">
      <c r="BP198885" s="90"/>
    </row>
    <row r="198886" spans="68:68" customFormat="1">
      <c r="BP198886" s="90"/>
    </row>
    <row r="198887" spans="68:68" customFormat="1">
      <c r="BP198887" s="90"/>
    </row>
    <row r="198888" spans="68:68" customFormat="1">
      <c r="BP198888" s="90"/>
    </row>
    <row r="198889" spans="68:68" customFormat="1">
      <c r="BP198889" s="90"/>
    </row>
    <row r="198890" spans="68:68" customFormat="1">
      <c r="BP198890" s="90"/>
    </row>
    <row r="198891" spans="68:68" customFormat="1">
      <c r="BP198891" s="90"/>
    </row>
    <row r="198892" spans="68:68" customFormat="1">
      <c r="BP198892" s="90"/>
    </row>
    <row r="198893" spans="68:68" customFormat="1">
      <c r="BP198893" s="90"/>
    </row>
    <row r="198894" spans="68:68" customFormat="1">
      <c r="BP198894" s="90"/>
    </row>
    <row r="198895" spans="68:68" customFormat="1">
      <c r="BP198895" s="90"/>
    </row>
    <row r="198896" spans="68:68" customFormat="1">
      <c r="BP198896" s="90"/>
    </row>
    <row r="198897" spans="68:68" customFormat="1">
      <c r="BP198897" s="90"/>
    </row>
    <row r="198898" spans="68:68" customFormat="1">
      <c r="BP198898" s="90"/>
    </row>
    <row r="198899" spans="68:68" customFormat="1">
      <c r="BP198899" s="90"/>
    </row>
    <row r="198900" spans="68:68" customFormat="1">
      <c r="BP198900" s="90"/>
    </row>
    <row r="198901" spans="68:68" customFormat="1">
      <c r="BP198901" s="90"/>
    </row>
    <row r="198902" spans="68:68" customFormat="1">
      <c r="BP198902" s="90"/>
    </row>
    <row r="198903" spans="68:68" customFormat="1">
      <c r="BP198903" s="90"/>
    </row>
    <row r="198904" spans="68:68" customFormat="1">
      <c r="BP198904" s="90"/>
    </row>
    <row r="198905" spans="68:68" customFormat="1">
      <c r="BP198905" s="90"/>
    </row>
    <row r="198906" spans="68:68" customFormat="1">
      <c r="BP198906" s="90"/>
    </row>
    <row r="198907" spans="68:68" customFormat="1">
      <c r="BP198907" s="90"/>
    </row>
    <row r="198908" spans="68:68" customFormat="1">
      <c r="BP198908" s="90"/>
    </row>
    <row r="198909" spans="68:68" customFormat="1">
      <c r="BP198909" s="90"/>
    </row>
    <row r="198910" spans="68:68" customFormat="1">
      <c r="BP198910" s="90"/>
    </row>
    <row r="198911" spans="68:68" customFormat="1">
      <c r="BP198911" s="90"/>
    </row>
    <row r="198912" spans="68:68" customFormat="1">
      <c r="BP198912" s="90"/>
    </row>
    <row r="198913" spans="68:68" customFormat="1">
      <c r="BP198913" s="90"/>
    </row>
    <row r="198914" spans="68:68" customFormat="1">
      <c r="BP198914" s="90"/>
    </row>
    <row r="198915" spans="68:68" customFormat="1">
      <c r="BP198915" s="90"/>
    </row>
    <row r="198916" spans="68:68" customFormat="1">
      <c r="BP198916" s="90"/>
    </row>
    <row r="198917" spans="68:68" customFormat="1">
      <c r="BP198917" s="90"/>
    </row>
    <row r="198918" spans="68:68" customFormat="1">
      <c r="BP198918" s="90"/>
    </row>
    <row r="198919" spans="68:68" customFormat="1">
      <c r="BP198919" s="90"/>
    </row>
    <row r="198920" spans="68:68" customFormat="1">
      <c r="BP198920" s="90"/>
    </row>
    <row r="198921" spans="68:68" customFormat="1">
      <c r="BP198921" s="90"/>
    </row>
    <row r="198922" spans="68:68" customFormat="1">
      <c r="BP198922" s="90"/>
    </row>
    <row r="198923" spans="68:68" customFormat="1">
      <c r="BP198923" s="90"/>
    </row>
    <row r="198924" spans="68:68" customFormat="1">
      <c r="BP198924" s="90"/>
    </row>
    <row r="198925" spans="68:68" customFormat="1">
      <c r="BP198925" s="90"/>
    </row>
    <row r="198926" spans="68:68" customFormat="1">
      <c r="BP198926" s="90"/>
    </row>
    <row r="198927" spans="68:68" customFormat="1">
      <c r="BP198927" s="90"/>
    </row>
    <row r="198928" spans="68:68" customFormat="1">
      <c r="BP198928" s="90"/>
    </row>
    <row r="198929" spans="68:68" customFormat="1">
      <c r="BP198929" s="90"/>
    </row>
    <row r="198930" spans="68:68" customFormat="1">
      <c r="BP198930" s="90"/>
    </row>
    <row r="198931" spans="68:68" customFormat="1">
      <c r="BP198931" s="90"/>
    </row>
    <row r="198932" spans="68:68" customFormat="1">
      <c r="BP198932" s="90"/>
    </row>
    <row r="198933" spans="68:68" customFormat="1">
      <c r="BP198933" s="90"/>
    </row>
    <row r="198934" spans="68:68" customFormat="1">
      <c r="BP198934" s="90"/>
    </row>
    <row r="198935" spans="68:68" customFormat="1">
      <c r="BP198935" s="90"/>
    </row>
    <row r="198936" spans="68:68" customFormat="1">
      <c r="BP198936" s="90"/>
    </row>
    <row r="198937" spans="68:68" customFormat="1">
      <c r="BP198937" s="90"/>
    </row>
    <row r="198938" spans="68:68" customFormat="1">
      <c r="BP198938" s="90"/>
    </row>
    <row r="198939" spans="68:68" customFormat="1">
      <c r="BP198939" s="90"/>
    </row>
    <row r="198940" spans="68:68" customFormat="1">
      <c r="BP198940" s="90"/>
    </row>
    <row r="198941" spans="68:68" customFormat="1">
      <c r="BP198941" s="90"/>
    </row>
    <row r="198942" spans="68:68" customFormat="1">
      <c r="BP198942" s="90"/>
    </row>
    <row r="198943" spans="68:68" customFormat="1">
      <c r="BP198943" s="90"/>
    </row>
    <row r="198944" spans="68:68" customFormat="1">
      <c r="BP198944" s="90"/>
    </row>
    <row r="198945" spans="68:68" customFormat="1">
      <c r="BP198945" s="90"/>
    </row>
    <row r="198946" spans="68:68" customFormat="1">
      <c r="BP198946" s="90"/>
    </row>
    <row r="198947" spans="68:68" customFormat="1">
      <c r="BP198947" s="90"/>
    </row>
    <row r="198948" spans="68:68" customFormat="1">
      <c r="BP198948" s="90"/>
    </row>
    <row r="198949" spans="68:68" customFormat="1">
      <c r="BP198949" s="90"/>
    </row>
    <row r="198950" spans="68:68" customFormat="1">
      <c r="BP198950" s="90"/>
    </row>
    <row r="198951" spans="68:68" customFormat="1">
      <c r="BP198951" s="90"/>
    </row>
    <row r="198952" spans="68:68" customFormat="1">
      <c r="BP198952" s="90"/>
    </row>
    <row r="198953" spans="68:68" customFormat="1">
      <c r="BP198953" s="90"/>
    </row>
    <row r="198954" spans="68:68" customFormat="1">
      <c r="BP198954" s="90"/>
    </row>
    <row r="198955" spans="68:68" customFormat="1">
      <c r="BP198955" s="90"/>
    </row>
    <row r="198956" spans="68:68" customFormat="1">
      <c r="BP198956" s="90"/>
    </row>
    <row r="198957" spans="68:68" customFormat="1">
      <c r="BP198957" s="90"/>
    </row>
    <row r="198958" spans="68:68" customFormat="1">
      <c r="BP198958" s="90"/>
    </row>
    <row r="198959" spans="68:68" customFormat="1">
      <c r="BP198959" s="90"/>
    </row>
    <row r="198960" spans="68:68" customFormat="1">
      <c r="BP198960" s="90"/>
    </row>
    <row r="198961" spans="68:68" customFormat="1">
      <c r="BP198961" s="90"/>
    </row>
    <row r="198962" spans="68:68" customFormat="1">
      <c r="BP198962" s="90"/>
    </row>
    <row r="198963" spans="68:68" customFormat="1">
      <c r="BP198963" s="90"/>
    </row>
    <row r="198964" spans="68:68" customFormat="1">
      <c r="BP198964" s="90"/>
    </row>
    <row r="198965" spans="68:68" customFormat="1">
      <c r="BP198965" s="90"/>
    </row>
    <row r="198966" spans="68:68" customFormat="1">
      <c r="BP198966" s="90"/>
    </row>
    <row r="198967" spans="68:68" customFormat="1">
      <c r="BP198967" s="90"/>
    </row>
    <row r="198968" spans="68:68" customFormat="1">
      <c r="BP198968" s="90"/>
    </row>
    <row r="198969" spans="68:68" customFormat="1">
      <c r="BP198969" s="90"/>
    </row>
    <row r="198970" spans="68:68" customFormat="1">
      <c r="BP198970" s="90"/>
    </row>
    <row r="198971" spans="68:68" customFormat="1">
      <c r="BP198971" s="90"/>
    </row>
    <row r="198972" spans="68:68" customFormat="1">
      <c r="BP198972" s="90"/>
    </row>
    <row r="198973" spans="68:68" customFormat="1">
      <c r="BP198973" s="90"/>
    </row>
    <row r="198974" spans="68:68" customFormat="1">
      <c r="BP198974" s="90"/>
    </row>
    <row r="198975" spans="68:68" customFormat="1">
      <c r="BP198975" s="90"/>
    </row>
    <row r="198976" spans="68:68" customFormat="1">
      <c r="BP198976" s="90"/>
    </row>
    <row r="198977" spans="68:68" customFormat="1">
      <c r="BP198977" s="90"/>
    </row>
    <row r="198978" spans="68:68" customFormat="1">
      <c r="BP198978" s="90"/>
    </row>
    <row r="198979" spans="68:68" customFormat="1">
      <c r="BP198979" s="90"/>
    </row>
    <row r="198980" spans="68:68" customFormat="1">
      <c r="BP198980" s="90"/>
    </row>
    <row r="198981" spans="68:68" customFormat="1">
      <c r="BP198981" s="90"/>
    </row>
    <row r="198982" spans="68:68" customFormat="1">
      <c r="BP198982" s="90"/>
    </row>
    <row r="198983" spans="68:68" customFormat="1">
      <c r="BP198983" s="90"/>
    </row>
    <row r="198984" spans="68:68" customFormat="1">
      <c r="BP198984" s="90"/>
    </row>
    <row r="198985" spans="68:68" customFormat="1">
      <c r="BP198985" s="90"/>
    </row>
    <row r="198986" spans="68:68" customFormat="1">
      <c r="BP198986" s="90"/>
    </row>
    <row r="198987" spans="68:68" customFormat="1">
      <c r="BP198987" s="90"/>
    </row>
    <row r="198988" spans="68:68" customFormat="1">
      <c r="BP198988" s="90"/>
    </row>
    <row r="198989" spans="68:68" customFormat="1">
      <c r="BP198989" s="90"/>
    </row>
    <row r="198990" spans="68:68" customFormat="1">
      <c r="BP198990" s="90"/>
    </row>
    <row r="198991" spans="68:68" customFormat="1">
      <c r="BP198991" s="90"/>
    </row>
    <row r="198992" spans="68:68" customFormat="1">
      <c r="BP198992" s="90"/>
    </row>
    <row r="198993" spans="68:68" customFormat="1">
      <c r="BP198993" s="90"/>
    </row>
    <row r="198994" spans="68:68" customFormat="1">
      <c r="BP198994" s="90"/>
    </row>
    <row r="198995" spans="68:68" customFormat="1">
      <c r="BP198995" s="90"/>
    </row>
    <row r="198996" spans="68:68" customFormat="1">
      <c r="BP198996" s="90"/>
    </row>
    <row r="198997" spans="68:68" customFormat="1">
      <c r="BP198997" s="90"/>
    </row>
    <row r="198998" spans="68:68" customFormat="1">
      <c r="BP198998" s="90"/>
    </row>
    <row r="198999" spans="68:68" customFormat="1">
      <c r="BP198999" s="90"/>
    </row>
    <row r="199000" spans="68:68" customFormat="1">
      <c r="BP199000" s="90"/>
    </row>
    <row r="199001" spans="68:68" customFormat="1">
      <c r="BP199001" s="90"/>
    </row>
    <row r="199002" spans="68:68" customFormat="1">
      <c r="BP199002" s="90"/>
    </row>
    <row r="199003" spans="68:68" customFormat="1">
      <c r="BP199003" s="90"/>
    </row>
    <row r="199004" spans="68:68" customFormat="1">
      <c r="BP199004" s="90"/>
    </row>
    <row r="199005" spans="68:68" customFormat="1">
      <c r="BP199005" s="90"/>
    </row>
    <row r="199006" spans="68:68" customFormat="1">
      <c r="BP199006" s="90"/>
    </row>
    <row r="199007" spans="68:68" customFormat="1">
      <c r="BP199007" s="90"/>
    </row>
    <row r="199008" spans="68:68" customFormat="1">
      <c r="BP199008" s="90"/>
    </row>
    <row r="199009" spans="68:68" customFormat="1">
      <c r="BP199009" s="90"/>
    </row>
    <row r="199010" spans="68:68" customFormat="1">
      <c r="BP199010" s="90"/>
    </row>
    <row r="199011" spans="68:68" customFormat="1">
      <c r="BP199011" s="90"/>
    </row>
    <row r="199012" spans="68:68" customFormat="1">
      <c r="BP199012" s="90"/>
    </row>
    <row r="199013" spans="68:68" customFormat="1">
      <c r="BP199013" s="90"/>
    </row>
    <row r="199014" spans="68:68" customFormat="1">
      <c r="BP199014" s="90"/>
    </row>
    <row r="199015" spans="68:68" customFormat="1">
      <c r="BP199015" s="90"/>
    </row>
    <row r="199016" spans="68:68" customFormat="1">
      <c r="BP199016" s="90"/>
    </row>
    <row r="199017" spans="68:68" customFormat="1">
      <c r="BP199017" s="90"/>
    </row>
    <row r="199018" spans="68:68" customFormat="1">
      <c r="BP199018" s="90"/>
    </row>
    <row r="199019" spans="68:68" customFormat="1">
      <c r="BP199019" s="90"/>
    </row>
    <row r="199020" spans="68:68" customFormat="1">
      <c r="BP199020" s="90"/>
    </row>
    <row r="199021" spans="68:68" customFormat="1">
      <c r="BP199021" s="90"/>
    </row>
    <row r="199022" spans="68:68" customFormat="1">
      <c r="BP199022" s="90"/>
    </row>
    <row r="199023" spans="68:68" customFormat="1">
      <c r="BP199023" s="90"/>
    </row>
    <row r="199024" spans="68:68" customFormat="1">
      <c r="BP199024" s="90"/>
    </row>
    <row r="199025" spans="68:68" customFormat="1">
      <c r="BP199025" s="90"/>
    </row>
    <row r="199026" spans="68:68" customFormat="1">
      <c r="BP199026" s="90"/>
    </row>
    <row r="199027" spans="68:68" customFormat="1">
      <c r="BP199027" s="90"/>
    </row>
    <row r="199028" spans="68:68" customFormat="1">
      <c r="BP199028" s="90"/>
    </row>
    <row r="199029" spans="68:68" customFormat="1">
      <c r="BP199029" s="90"/>
    </row>
    <row r="199030" spans="68:68" customFormat="1">
      <c r="BP199030" s="90"/>
    </row>
    <row r="199031" spans="68:68" customFormat="1">
      <c r="BP199031" s="90"/>
    </row>
    <row r="199032" spans="68:68" customFormat="1">
      <c r="BP199032" s="90"/>
    </row>
    <row r="199033" spans="68:68" customFormat="1">
      <c r="BP199033" s="90"/>
    </row>
    <row r="199034" spans="68:68" customFormat="1">
      <c r="BP199034" s="90"/>
    </row>
    <row r="199035" spans="68:68" customFormat="1">
      <c r="BP199035" s="90"/>
    </row>
    <row r="199036" spans="68:68" customFormat="1">
      <c r="BP199036" s="90"/>
    </row>
    <row r="199037" spans="68:68" customFormat="1">
      <c r="BP199037" s="90"/>
    </row>
    <row r="199038" spans="68:68" customFormat="1">
      <c r="BP199038" s="90"/>
    </row>
    <row r="199039" spans="68:68" customFormat="1">
      <c r="BP199039" s="90"/>
    </row>
    <row r="199040" spans="68:68" customFormat="1">
      <c r="BP199040" s="90"/>
    </row>
    <row r="199041" spans="68:68" customFormat="1">
      <c r="BP199041" s="90"/>
    </row>
    <row r="199042" spans="68:68" customFormat="1">
      <c r="BP199042" s="90"/>
    </row>
    <row r="199043" spans="68:68" customFormat="1">
      <c r="BP199043" s="90"/>
    </row>
    <row r="199044" spans="68:68" customFormat="1">
      <c r="BP199044" s="90"/>
    </row>
    <row r="199045" spans="68:68" customFormat="1">
      <c r="BP199045" s="90"/>
    </row>
    <row r="199046" spans="68:68" customFormat="1">
      <c r="BP199046" s="90"/>
    </row>
    <row r="199047" spans="68:68" customFormat="1">
      <c r="BP199047" s="90"/>
    </row>
    <row r="199048" spans="68:68" customFormat="1">
      <c r="BP199048" s="90"/>
    </row>
    <row r="199049" spans="68:68" customFormat="1">
      <c r="BP199049" s="90"/>
    </row>
    <row r="199050" spans="68:68" customFormat="1">
      <c r="BP199050" s="90"/>
    </row>
    <row r="199051" spans="68:68" customFormat="1">
      <c r="BP199051" s="90"/>
    </row>
    <row r="199052" spans="68:68" customFormat="1">
      <c r="BP199052" s="90"/>
    </row>
    <row r="199053" spans="68:68" customFormat="1">
      <c r="BP199053" s="90"/>
    </row>
    <row r="199054" spans="68:68" customFormat="1">
      <c r="BP199054" s="90"/>
    </row>
    <row r="199055" spans="68:68" customFormat="1">
      <c r="BP199055" s="90"/>
    </row>
    <row r="199056" spans="68:68" customFormat="1">
      <c r="BP199056" s="90"/>
    </row>
    <row r="199057" spans="68:68" customFormat="1">
      <c r="BP199057" s="90"/>
    </row>
    <row r="199058" spans="68:68" customFormat="1">
      <c r="BP199058" s="90"/>
    </row>
    <row r="199059" spans="68:68" customFormat="1">
      <c r="BP199059" s="90"/>
    </row>
    <row r="199060" spans="68:68" customFormat="1">
      <c r="BP199060" s="90"/>
    </row>
    <row r="199061" spans="68:68" customFormat="1">
      <c r="BP199061" s="90"/>
    </row>
    <row r="199062" spans="68:68" customFormat="1">
      <c r="BP199062" s="90"/>
    </row>
    <row r="199063" spans="68:68" customFormat="1">
      <c r="BP199063" s="90"/>
    </row>
    <row r="199064" spans="68:68" customFormat="1">
      <c r="BP199064" s="90"/>
    </row>
    <row r="199065" spans="68:68" customFormat="1">
      <c r="BP199065" s="90"/>
    </row>
    <row r="199066" spans="68:68" customFormat="1">
      <c r="BP199066" s="90"/>
    </row>
    <row r="199067" spans="68:68" customFormat="1">
      <c r="BP199067" s="90"/>
    </row>
    <row r="199068" spans="68:68" customFormat="1">
      <c r="BP199068" s="90"/>
    </row>
    <row r="199069" spans="68:68" customFormat="1">
      <c r="BP199069" s="90"/>
    </row>
    <row r="199070" spans="68:68" customFormat="1">
      <c r="BP199070" s="90"/>
    </row>
    <row r="199071" spans="68:68" customFormat="1">
      <c r="BP199071" s="90"/>
    </row>
    <row r="199072" spans="68:68" customFormat="1">
      <c r="BP199072" s="90"/>
    </row>
    <row r="199073" spans="68:68" customFormat="1">
      <c r="BP199073" s="90"/>
    </row>
    <row r="199074" spans="68:68" customFormat="1">
      <c r="BP199074" s="90"/>
    </row>
    <row r="199075" spans="68:68" customFormat="1">
      <c r="BP199075" s="90"/>
    </row>
    <row r="199076" spans="68:68" customFormat="1">
      <c r="BP199076" s="90"/>
    </row>
    <row r="199077" spans="68:68" customFormat="1">
      <c r="BP199077" s="90"/>
    </row>
    <row r="199078" spans="68:68" customFormat="1">
      <c r="BP199078" s="90"/>
    </row>
    <row r="199079" spans="68:68" customFormat="1">
      <c r="BP199079" s="90"/>
    </row>
    <row r="199080" spans="68:68" customFormat="1">
      <c r="BP199080" s="90"/>
    </row>
    <row r="199081" spans="68:68" customFormat="1">
      <c r="BP199081" s="90"/>
    </row>
    <row r="199082" spans="68:68" customFormat="1">
      <c r="BP199082" s="90"/>
    </row>
    <row r="199083" spans="68:68" customFormat="1">
      <c r="BP199083" s="90"/>
    </row>
    <row r="199084" spans="68:68" customFormat="1">
      <c r="BP199084" s="90"/>
    </row>
    <row r="199085" spans="68:68" customFormat="1">
      <c r="BP199085" s="90"/>
    </row>
    <row r="199086" spans="68:68" customFormat="1">
      <c r="BP199086" s="90"/>
    </row>
    <row r="199087" spans="68:68" customFormat="1">
      <c r="BP199087" s="90"/>
    </row>
    <row r="199088" spans="68:68" customFormat="1">
      <c r="BP199088" s="90"/>
    </row>
    <row r="199089" spans="68:68" customFormat="1">
      <c r="BP199089" s="90"/>
    </row>
    <row r="199090" spans="68:68" customFormat="1">
      <c r="BP199090" s="90"/>
    </row>
    <row r="199091" spans="68:68" customFormat="1">
      <c r="BP199091" s="90"/>
    </row>
    <row r="199092" spans="68:68" customFormat="1">
      <c r="BP199092" s="90"/>
    </row>
    <row r="199093" spans="68:68" customFormat="1">
      <c r="BP199093" s="90"/>
    </row>
    <row r="199094" spans="68:68" customFormat="1">
      <c r="BP199094" s="90"/>
    </row>
    <row r="199095" spans="68:68" customFormat="1">
      <c r="BP199095" s="90"/>
    </row>
    <row r="199096" spans="68:68" customFormat="1">
      <c r="BP199096" s="90"/>
    </row>
    <row r="199097" spans="68:68" customFormat="1">
      <c r="BP199097" s="90"/>
    </row>
    <row r="199098" spans="68:68" customFormat="1">
      <c r="BP199098" s="90"/>
    </row>
    <row r="199099" spans="68:68" customFormat="1">
      <c r="BP199099" s="90"/>
    </row>
    <row r="199100" spans="68:68" customFormat="1">
      <c r="BP199100" s="90"/>
    </row>
    <row r="199101" spans="68:68" customFormat="1">
      <c r="BP199101" s="90"/>
    </row>
    <row r="199102" spans="68:68" customFormat="1">
      <c r="BP199102" s="90"/>
    </row>
    <row r="199103" spans="68:68" customFormat="1">
      <c r="BP199103" s="90"/>
    </row>
    <row r="199104" spans="68:68" customFormat="1">
      <c r="BP199104" s="90"/>
    </row>
    <row r="199105" spans="68:68" customFormat="1">
      <c r="BP199105" s="90"/>
    </row>
    <row r="199106" spans="68:68" customFormat="1">
      <c r="BP199106" s="90"/>
    </row>
    <row r="199107" spans="68:68" customFormat="1">
      <c r="BP199107" s="90"/>
    </row>
    <row r="199108" spans="68:68" customFormat="1">
      <c r="BP199108" s="90"/>
    </row>
    <row r="199109" spans="68:68" customFormat="1">
      <c r="BP199109" s="90"/>
    </row>
    <row r="199110" spans="68:68" customFormat="1">
      <c r="BP199110" s="90"/>
    </row>
    <row r="199111" spans="68:68" customFormat="1">
      <c r="BP199111" s="90"/>
    </row>
    <row r="199112" spans="68:68" customFormat="1">
      <c r="BP199112" s="90"/>
    </row>
    <row r="199113" spans="68:68" customFormat="1">
      <c r="BP199113" s="90"/>
    </row>
    <row r="199114" spans="68:68" customFormat="1">
      <c r="BP199114" s="90"/>
    </row>
    <row r="199115" spans="68:68" customFormat="1">
      <c r="BP199115" s="90"/>
    </row>
    <row r="199116" spans="68:68" customFormat="1">
      <c r="BP199116" s="90"/>
    </row>
    <row r="199117" spans="68:68" customFormat="1">
      <c r="BP199117" s="90"/>
    </row>
    <row r="199118" spans="68:68" customFormat="1">
      <c r="BP199118" s="90"/>
    </row>
    <row r="199119" spans="68:68" customFormat="1">
      <c r="BP199119" s="90"/>
    </row>
    <row r="199120" spans="68:68" customFormat="1">
      <c r="BP199120" s="90"/>
    </row>
    <row r="199121" spans="68:68" customFormat="1">
      <c r="BP199121" s="90"/>
    </row>
    <row r="199122" spans="68:68" customFormat="1">
      <c r="BP199122" s="90"/>
    </row>
    <row r="199123" spans="68:68" customFormat="1">
      <c r="BP199123" s="90"/>
    </row>
    <row r="199124" spans="68:68" customFormat="1">
      <c r="BP199124" s="90"/>
    </row>
    <row r="199125" spans="68:68" customFormat="1">
      <c r="BP199125" s="90"/>
    </row>
    <row r="199126" spans="68:68" customFormat="1">
      <c r="BP199126" s="90"/>
    </row>
    <row r="199127" spans="68:68" customFormat="1">
      <c r="BP199127" s="90"/>
    </row>
    <row r="199128" spans="68:68" customFormat="1">
      <c r="BP199128" s="90"/>
    </row>
    <row r="199129" spans="68:68" customFormat="1">
      <c r="BP199129" s="90"/>
    </row>
    <row r="199130" spans="68:68" customFormat="1">
      <c r="BP199130" s="90"/>
    </row>
    <row r="199131" spans="68:68" customFormat="1">
      <c r="BP199131" s="90"/>
    </row>
    <row r="199132" spans="68:68" customFormat="1">
      <c r="BP199132" s="90"/>
    </row>
    <row r="199133" spans="68:68" customFormat="1">
      <c r="BP199133" s="90"/>
    </row>
    <row r="199134" spans="68:68" customFormat="1">
      <c r="BP199134" s="90"/>
    </row>
    <row r="199135" spans="68:68" customFormat="1">
      <c r="BP199135" s="90"/>
    </row>
    <row r="199136" spans="68:68" customFormat="1">
      <c r="BP199136" s="90"/>
    </row>
    <row r="199137" spans="68:68" customFormat="1">
      <c r="BP199137" s="90"/>
    </row>
    <row r="199138" spans="68:68" customFormat="1">
      <c r="BP199138" s="90"/>
    </row>
    <row r="199139" spans="68:68" customFormat="1">
      <c r="BP199139" s="90"/>
    </row>
    <row r="199140" spans="68:68" customFormat="1">
      <c r="BP199140" s="90"/>
    </row>
    <row r="199141" spans="68:68" customFormat="1">
      <c r="BP199141" s="90"/>
    </row>
    <row r="199142" spans="68:68" customFormat="1">
      <c r="BP199142" s="90"/>
    </row>
    <row r="199143" spans="68:68" customFormat="1">
      <c r="BP199143" s="90"/>
    </row>
    <row r="199144" spans="68:68" customFormat="1">
      <c r="BP199144" s="90"/>
    </row>
    <row r="199145" spans="68:68" customFormat="1">
      <c r="BP199145" s="90"/>
    </row>
    <row r="199146" spans="68:68" customFormat="1">
      <c r="BP199146" s="90"/>
    </row>
    <row r="199147" spans="68:68" customFormat="1">
      <c r="BP199147" s="90"/>
    </row>
    <row r="199148" spans="68:68" customFormat="1">
      <c r="BP199148" s="90"/>
    </row>
    <row r="199149" spans="68:68" customFormat="1">
      <c r="BP199149" s="90"/>
    </row>
    <row r="199150" spans="68:68" customFormat="1">
      <c r="BP199150" s="90"/>
    </row>
    <row r="199151" spans="68:68" customFormat="1">
      <c r="BP199151" s="90"/>
    </row>
    <row r="199152" spans="68:68" customFormat="1">
      <c r="BP199152" s="90"/>
    </row>
    <row r="199153" spans="68:68" customFormat="1">
      <c r="BP199153" s="90"/>
    </row>
    <row r="199154" spans="68:68" customFormat="1">
      <c r="BP199154" s="90"/>
    </row>
    <row r="199155" spans="68:68" customFormat="1">
      <c r="BP199155" s="90"/>
    </row>
    <row r="199156" spans="68:68" customFormat="1">
      <c r="BP199156" s="90"/>
    </row>
    <row r="199157" spans="68:68" customFormat="1">
      <c r="BP199157" s="90"/>
    </row>
    <row r="199158" spans="68:68" customFormat="1">
      <c r="BP199158" s="90"/>
    </row>
    <row r="199159" spans="68:68" customFormat="1">
      <c r="BP199159" s="90"/>
    </row>
    <row r="199160" spans="68:68" customFormat="1">
      <c r="BP199160" s="90"/>
    </row>
    <row r="199161" spans="68:68" customFormat="1">
      <c r="BP199161" s="90"/>
    </row>
    <row r="199162" spans="68:68" customFormat="1">
      <c r="BP199162" s="90"/>
    </row>
    <row r="199163" spans="68:68" customFormat="1">
      <c r="BP199163" s="90"/>
    </row>
    <row r="199164" spans="68:68" customFormat="1">
      <c r="BP199164" s="90"/>
    </row>
    <row r="199165" spans="68:68" customFormat="1">
      <c r="BP199165" s="90"/>
    </row>
    <row r="199166" spans="68:68" customFormat="1">
      <c r="BP199166" s="90"/>
    </row>
    <row r="199167" spans="68:68" customFormat="1">
      <c r="BP199167" s="90"/>
    </row>
    <row r="199168" spans="68:68" customFormat="1">
      <c r="BP199168" s="90"/>
    </row>
    <row r="199169" spans="68:68" customFormat="1">
      <c r="BP199169" s="90"/>
    </row>
    <row r="199170" spans="68:68" customFormat="1">
      <c r="BP199170" s="90"/>
    </row>
    <row r="199171" spans="68:68" customFormat="1">
      <c r="BP199171" s="90"/>
    </row>
    <row r="199172" spans="68:68" customFormat="1">
      <c r="BP199172" s="90"/>
    </row>
    <row r="199173" spans="68:68" customFormat="1">
      <c r="BP199173" s="90"/>
    </row>
    <row r="199174" spans="68:68" customFormat="1">
      <c r="BP199174" s="90"/>
    </row>
    <row r="199175" spans="68:68" customFormat="1">
      <c r="BP199175" s="90"/>
    </row>
    <row r="199176" spans="68:68" customFormat="1">
      <c r="BP199176" s="90"/>
    </row>
    <row r="199177" spans="68:68" customFormat="1">
      <c r="BP199177" s="90"/>
    </row>
    <row r="199178" spans="68:68" customFormat="1">
      <c r="BP199178" s="90"/>
    </row>
    <row r="199179" spans="68:68" customFormat="1">
      <c r="BP199179" s="90"/>
    </row>
    <row r="199180" spans="68:68" customFormat="1">
      <c r="BP199180" s="90"/>
    </row>
    <row r="199181" spans="68:68" customFormat="1">
      <c r="BP199181" s="90"/>
    </row>
    <row r="199182" spans="68:68" customFormat="1">
      <c r="BP199182" s="90"/>
    </row>
    <row r="199183" spans="68:68" customFormat="1">
      <c r="BP199183" s="90"/>
    </row>
    <row r="199184" spans="68:68" customFormat="1">
      <c r="BP199184" s="90"/>
    </row>
    <row r="199185" spans="68:68" customFormat="1">
      <c r="BP199185" s="90"/>
    </row>
    <row r="199186" spans="68:68" customFormat="1">
      <c r="BP199186" s="90"/>
    </row>
    <row r="199187" spans="68:68" customFormat="1">
      <c r="BP199187" s="90"/>
    </row>
    <row r="199188" spans="68:68" customFormat="1">
      <c r="BP199188" s="90"/>
    </row>
    <row r="199189" spans="68:68" customFormat="1">
      <c r="BP199189" s="90"/>
    </row>
    <row r="199190" spans="68:68" customFormat="1">
      <c r="BP199190" s="90"/>
    </row>
    <row r="199191" spans="68:68" customFormat="1">
      <c r="BP199191" s="90"/>
    </row>
    <row r="199192" spans="68:68" customFormat="1">
      <c r="BP199192" s="90"/>
    </row>
    <row r="199193" spans="68:68" customFormat="1">
      <c r="BP199193" s="90"/>
    </row>
    <row r="199194" spans="68:68" customFormat="1">
      <c r="BP199194" s="90"/>
    </row>
    <row r="199195" spans="68:68" customFormat="1">
      <c r="BP199195" s="90"/>
    </row>
    <row r="199196" spans="68:68" customFormat="1">
      <c r="BP199196" s="90"/>
    </row>
    <row r="199197" spans="68:68" customFormat="1">
      <c r="BP199197" s="90"/>
    </row>
    <row r="199198" spans="68:68" customFormat="1">
      <c r="BP199198" s="90"/>
    </row>
    <row r="199199" spans="68:68" customFormat="1">
      <c r="BP199199" s="90"/>
    </row>
    <row r="199200" spans="68:68" customFormat="1">
      <c r="BP199200" s="90"/>
    </row>
    <row r="199201" spans="68:68" customFormat="1">
      <c r="BP199201" s="90"/>
    </row>
    <row r="199202" spans="68:68" customFormat="1">
      <c r="BP199202" s="90"/>
    </row>
    <row r="199203" spans="68:68" customFormat="1">
      <c r="BP199203" s="90"/>
    </row>
    <row r="199204" spans="68:68" customFormat="1">
      <c r="BP199204" s="90"/>
    </row>
    <row r="199205" spans="68:68" customFormat="1">
      <c r="BP199205" s="90"/>
    </row>
    <row r="199206" spans="68:68" customFormat="1">
      <c r="BP199206" s="90"/>
    </row>
    <row r="199207" spans="68:68" customFormat="1">
      <c r="BP199207" s="90"/>
    </row>
    <row r="199208" spans="68:68" customFormat="1">
      <c r="BP199208" s="90"/>
    </row>
    <row r="199209" spans="68:68" customFormat="1">
      <c r="BP199209" s="90"/>
    </row>
    <row r="199210" spans="68:68" customFormat="1">
      <c r="BP199210" s="90"/>
    </row>
    <row r="199211" spans="68:68" customFormat="1">
      <c r="BP199211" s="90"/>
    </row>
    <row r="199212" spans="68:68" customFormat="1">
      <c r="BP199212" s="90"/>
    </row>
    <row r="199213" spans="68:68" customFormat="1">
      <c r="BP199213" s="90"/>
    </row>
    <row r="199214" spans="68:68" customFormat="1">
      <c r="BP199214" s="90"/>
    </row>
    <row r="199215" spans="68:68" customFormat="1">
      <c r="BP199215" s="90"/>
    </row>
    <row r="199216" spans="68:68" customFormat="1">
      <c r="BP199216" s="90"/>
    </row>
    <row r="199217" spans="68:68" customFormat="1">
      <c r="BP199217" s="90"/>
    </row>
    <row r="199218" spans="68:68" customFormat="1">
      <c r="BP199218" s="90"/>
    </row>
    <row r="199219" spans="68:68" customFormat="1">
      <c r="BP199219" s="90"/>
    </row>
    <row r="199220" spans="68:68" customFormat="1">
      <c r="BP199220" s="90"/>
    </row>
    <row r="199221" spans="68:68" customFormat="1">
      <c r="BP199221" s="90"/>
    </row>
    <row r="199222" spans="68:68" customFormat="1">
      <c r="BP199222" s="90"/>
    </row>
    <row r="199223" spans="68:68" customFormat="1">
      <c r="BP199223" s="90"/>
    </row>
    <row r="199224" spans="68:68" customFormat="1">
      <c r="BP199224" s="90"/>
    </row>
    <row r="199225" spans="68:68" customFormat="1">
      <c r="BP199225" s="90"/>
    </row>
    <row r="199226" spans="68:68" customFormat="1">
      <c r="BP199226" s="90"/>
    </row>
    <row r="199227" spans="68:68" customFormat="1">
      <c r="BP199227" s="90"/>
    </row>
    <row r="199228" spans="68:68" customFormat="1">
      <c r="BP199228" s="90"/>
    </row>
    <row r="199229" spans="68:68" customFormat="1">
      <c r="BP199229" s="90"/>
    </row>
    <row r="199230" spans="68:68" customFormat="1">
      <c r="BP199230" s="90"/>
    </row>
    <row r="199231" spans="68:68" customFormat="1">
      <c r="BP199231" s="90"/>
    </row>
    <row r="199232" spans="68:68" customFormat="1">
      <c r="BP199232" s="90"/>
    </row>
    <row r="199233" spans="68:68" customFormat="1">
      <c r="BP199233" s="90"/>
    </row>
    <row r="199234" spans="68:68" customFormat="1">
      <c r="BP199234" s="90"/>
    </row>
    <row r="199235" spans="68:68" customFormat="1">
      <c r="BP199235" s="90"/>
    </row>
    <row r="199236" spans="68:68" customFormat="1">
      <c r="BP199236" s="90"/>
    </row>
    <row r="199237" spans="68:68" customFormat="1">
      <c r="BP199237" s="90"/>
    </row>
    <row r="199238" spans="68:68" customFormat="1">
      <c r="BP199238" s="90"/>
    </row>
    <row r="199239" spans="68:68" customFormat="1">
      <c r="BP199239" s="90"/>
    </row>
    <row r="199240" spans="68:68" customFormat="1">
      <c r="BP199240" s="90"/>
    </row>
    <row r="199241" spans="68:68" customFormat="1">
      <c r="BP199241" s="90"/>
    </row>
    <row r="199242" spans="68:68" customFormat="1">
      <c r="BP199242" s="90"/>
    </row>
    <row r="199243" spans="68:68" customFormat="1">
      <c r="BP199243" s="90"/>
    </row>
    <row r="199244" spans="68:68" customFormat="1">
      <c r="BP199244" s="90"/>
    </row>
    <row r="199245" spans="68:68" customFormat="1">
      <c r="BP199245" s="90"/>
    </row>
    <row r="199246" spans="68:68" customFormat="1">
      <c r="BP199246" s="90"/>
    </row>
    <row r="199247" spans="68:68" customFormat="1">
      <c r="BP199247" s="90"/>
    </row>
    <row r="199248" spans="68:68" customFormat="1">
      <c r="BP199248" s="90"/>
    </row>
    <row r="199249" spans="68:68" customFormat="1">
      <c r="BP199249" s="90"/>
    </row>
    <row r="199250" spans="68:68" customFormat="1">
      <c r="BP199250" s="90"/>
    </row>
    <row r="199251" spans="68:68" customFormat="1">
      <c r="BP199251" s="90"/>
    </row>
    <row r="199252" spans="68:68" customFormat="1">
      <c r="BP199252" s="90"/>
    </row>
    <row r="199253" spans="68:68" customFormat="1">
      <c r="BP199253" s="90"/>
    </row>
    <row r="199254" spans="68:68" customFormat="1">
      <c r="BP199254" s="90"/>
    </row>
    <row r="199255" spans="68:68" customFormat="1">
      <c r="BP199255" s="90"/>
    </row>
    <row r="199256" spans="68:68" customFormat="1">
      <c r="BP199256" s="90"/>
    </row>
    <row r="199257" spans="68:68" customFormat="1">
      <c r="BP199257" s="90"/>
    </row>
    <row r="199258" spans="68:68" customFormat="1">
      <c r="BP199258" s="90"/>
    </row>
    <row r="199259" spans="68:68" customFormat="1">
      <c r="BP199259" s="90"/>
    </row>
    <row r="199260" spans="68:68" customFormat="1">
      <c r="BP199260" s="90"/>
    </row>
    <row r="199261" spans="68:68" customFormat="1">
      <c r="BP199261" s="90"/>
    </row>
    <row r="199262" spans="68:68" customFormat="1">
      <c r="BP199262" s="90"/>
    </row>
    <row r="199263" spans="68:68" customFormat="1">
      <c r="BP199263" s="90"/>
    </row>
    <row r="199264" spans="68:68" customFormat="1">
      <c r="BP199264" s="90"/>
    </row>
    <row r="199265" spans="68:68" customFormat="1">
      <c r="BP199265" s="90"/>
    </row>
    <row r="199266" spans="68:68" customFormat="1">
      <c r="BP199266" s="90"/>
    </row>
    <row r="199267" spans="68:68" customFormat="1">
      <c r="BP199267" s="90"/>
    </row>
    <row r="199268" spans="68:68" customFormat="1">
      <c r="BP199268" s="90"/>
    </row>
    <row r="199269" spans="68:68" customFormat="1">
      <c r="BP199269" s="90"/>
    </row>
    <row r="199270" spans="68:68" customFormat="1">
      <c r="BP199270" s="90"/>
    </row>
    <row r="199271" spans="68:68" customFormat="1">
      <c r="BP199271" s="90"/>
    </row>
    <row r="199272" spans="68:68" customFormat="1">
      <c r="BP199272" s="90"/>
    </row>
    <row r="199273" spans="68:68" customFormat="1">
      <c r="BP199273" s="90"/>
    </row>
    <row r="199274" spans="68:68" customFormat="1">
      <c r="BP199274" s="90"/>
    </row>
    <row r="199275" spans="68:68" customFormat="1">
      <c r="BP199275" s="90"/>
    </row>
    <row r="199276" spans="68:68" customFormat="1">
      <c r="BP199276" s="90"/>
    </row>
    <row r="199277" spans="68:68" customFormat="1">
      <c r="BP199277" s="90"/>
    </row>
    <row r="199278" spans="68:68" customFormat="1">
      <c r="BP199278" s="90"/>
    </row>
    <row r="199279" spans="68:68" customFormat="1">
      <c r="BP199279" s="90"/>
    </row>
    <row r="199280" spans="68:68" customFormat="1">
      <c r="BP199280" s="90"/>
    </row>
    <row r="199281" spans="68:68" customFormat="1">
      <c r="BP199281" s="90"/>
    </row>
    <row r="199282" spans="68:68" customFormat="1">
      <c r="BP199282" s="90"/>
    </row>
    <row r="199283" spans="68:68" customFormat="1">
      <c r="BP199283" s="90"/>
    </row>
    <row r="199284" spans="68:68" customFormat="1">
      <c r="BP199284" s="90"/>
    </row>
    <row r="199285" spans="68:68" customFormat="1">
      <c r="BP199285" s="90"/>
    </row>
    <row r="199286" spans="68:68" customFormat="1">
      <c r="BP199286" s="90"/>
    </row>
    <row r="199287" spans="68:68" customFormat="1">
      <c r="BP199287" s="90"/>
    </row>
    <row r="199288" spans="68:68" customFormat="1">
      <c r="BP199288" s="90"/>
    </row>
    <row r="199289" spans="68:68" customFormat="1">
      <c r="BP199289" s="90"/>
    </row>
    <row r="199290" spans="68:68" customFormat="1">
      <c r="BP199290" s="90"/>
    </row>
    <row r="199291" spans="68:68" customFormat="1">
      <c r="BP199291" s="90"/>
    </row>
    <row r="199292" spans="68:68" customFormat="1">
      <c r="BP199292" s="90"/>
    </row>
    <row r="199293" spans="68:68" customFormat="1">
      <c r="BP199293" s="90"/>
    </row>
    <row r="199294" spans="68:68" customFormat="1">
      <c r="BP199294" s="90"/>
    </row>
    <row r="199295" spans="68:68" customFormat="1">
      <c r="BP199295" s="90"/>
    </row>
    <row r="199296" spans="68:68" customFormat="1">
      <c r="BP199296" s="90"/>
    </row>
    <row r="199297" spans="68:68" customFormat="1">
      <c r="BP199297" s="90"/>
    </row>
    <row r="199298" spans="68:68" customFormat="1">
      <c r="BP199298" s="90"/>
    </row>
    <row r="199299" spans="68:68" customFormat="1">
      <c r="BP199299" s="90"/>
    </row>
    <row r="199300" spans="68:68" customFormat="1">
      <c r="BP199300" s="90"/>
    </row>
    <row r="199301" spans="68:68" customFormat="1">
      <c r="BP199301" s="90"/>
    </row>
    <row r="199302" spans="68:68" customFormat="1">
      <c r="BP199302" s="90"/>
    </row>
    <row r="199303" spans="68:68" customFormat="1">
      <c r="BP199303" s="90"/>
    </row>
    <row r="199304" spans="68:68" customFormat="1">
      <c r="BP199304" s="90"/>
    </row>
    <row r="199305" spans="68:68" customFormat="1">
      <c r="BP199305" s="90"/>
    </row>
    <row r="199306" spans="68:68" customFormat="1">
      <c r="BP199306" s="90"/>
    </row>
    <row r="199307" spans="68:68" customFormat="1">
      <c r="BP199307" s="90"/>
    </row>
    <row r="199308" spans="68:68" customFormat="1">
      <c r="BP199308" s="90"/>
    </row>
    <row r="199309" spans="68:68" customFormat="1">
      <c r="BP199309" s="90"/>
    </row>
    <row r="199310" spans="68:68" customFormat="1">
      <c r="BP199310" s="90"/>
    </row>
    <row r="199311" spans="68:68" customFormat="1">
      <c r="BP199311" s="90"/>
    </row>
    <row r="199312" spans="68:68" customFormat="1">
      <c r="BP199312" s="90"/>
    </row>
    <row r="199313" spans="68:68" customFormat="1">
      <c r="BP199313" s="90"/>
    </row>
    <row r="199314" spans="68:68" customFormat="1">
      <c r="BP199314" s="90"/>
    </row>
    <row r="199315" spans="68:68" customFormat="1">
      <c r="BP199315" s="90"/>
    </row>
    <row r="199316" spans="68:68" customFormat="1">
      <c r="BP199316" s="90"/>
    </row>
    <row r="199317" spans="68:68" customFormat="1">
      <c r="BP199317" s="90"/>
    </row>
    <row r="199318" spans="68:68" customFormat="1">
      <c r="BP199318" s="90"/>
    </row>
    <row r="199319" spans="68:68" customFormat="1">
      <c r="BP199319" s="90"/>
    </row>
    <row r="199320" spans="68:68" customFormat="1">
      <c r="BP199320" s="90"/>
    </row>
    <row r="199321" spans="68:68" customFormat="1">
      <c r="BP199321" s="90"/>
    </row>
    <row r="199322" spans="68:68" customFormat="1">
      <c r="BP199322" s="90"/>
    </row>
    <row r="199323" spans="68:68" customFormat="1">
      <c r="BP199323" s="90"/>
    </row>
    <row r="199324" spans="68:68" customFormat="1">
      <c r="BP199324" s="90"/>
    </row>
    <row r="199325" spans="68:68" customFormat="1">
      <c r="BP199325" s="90"/>
    </row>
    <row r="199326" spans="68:68" customFormat="1">
      <c r="BP199326" s="90"/>
    </row>
    <row r="199327" spans="68:68" customFormat="1">
      <c r="BP199327" s="90"/>
    </row>
    <row r="199328" spans="68:68" customFormat="1">
      <c r="BP199328" s="90"/>
    </row>
    <row r="199329" spans="68:68" customFormat="1">
      <c r="BP199329" s="90"/>
    </row>
    <row r="199330" spans="68:68" customFormat="1">
      <c r="BP199330" s="90"/>
    </row>
    <row r="199331" spans="68:68" customFormat="1">
      <c r="BP199331" s="90"/>
    </row>
    <row r="199332" spans="68:68" customFormat="1">
      <c r="BP199332" s="90"/>
    </row>
    <row r="199333" spans="68:68" customFormat="1">
      <c r="BP199333" s="90"/>
    </row>
    <row r="199334" spans="68:68" customFormat="1">
      <c r="BP199334" s="90"/>
    </row>
    <row r="199335" spans="68:68" customFormat="1">
      <c r="BP199335" s="90"/>
    </row>
    <row r="199336" spans="68:68" customFormat="1">
      <c r="BP199336" s="90"/>
    </row>
    <row r="199337" spans="68:68" customFormat="1">
      <c r="BP199337" s="90"/>
    </row>
    <row r="199338" spans="68:68" customFormat="1">
      <c r="BP199338" s="90"/>
    </row>
    <row r="199339" spans="68:68" customFormat="1">
      <c r="BP199339" s="90"/>
    </row>
    <row r="199340" spans="68:68" customFormat="1">
      <c r="BP199340" s="90"/>
    </row>
    <row r="199341" spans="68:68" customFormat="1">
      <c r="BP199341" s="90"/>
    </row>
    <row r="199342" spans="68:68" customFormat="1">
      <c r="BP199342" s="90"/>
    </row>
    <row r="199343" spans="68:68" customFormat="1">
      <c r="BP199343" s="90"/>
    </row>
    <row r="199344" spans="68:68" customFormat="1">
      <c r="BP199344" s="90"/>
    </row>
    <row r="199345" spans="68:68" customFormat="1">
      <c r="BP199345" s="90"/>
    </row>
    <row r="199346" spans="68:68" customFormat="1">
      <c r="BP199346" s="90"/>
    </row>
    <row r="199347" spans="68:68" customFormat="1">
      <c r="BP199347" s="90"/>
    </row>
    <row r="199348" spans="68:68" customFormat="1">
      <c r="BP199348" s="90"/>
    </row>
    <row r="199349" spans="68:68" customFormat="1">
      <c r="BP199349" s="90"/>
    </row>
    <row r="199350" spans="68:68" customFormat="1">
      <c r="BP199350" s="90"/>
    </row>
    <row r="199351" spans="68:68" customFormat="1">
      <c r="BP199351" s="90"/>
    </row>
    <row r="199352" spans="68:68" customFormat="1">
      <c r="BP199352" s="90"/>
    </row>
    <row r="199353" spans="68:68" customFormat="1">
      <c r="BP199353" s="90"/>
    </row>
    <row r="199354" spans="68:68" customFormat="1">
      <c r="BP199354" s="90"/>
    </row>
    <row r="199355" spans="68:68" customFormat="1">
      <c r="BP199355" s="90"/>
    </row>
    <row r="199356" spans="68:68" customFormat="1">
      <c r="BP199356" s="90"/>
    </row>
    <row r="199357" spans="68:68" customFormat="1">
      <c r="BP199357" s="90"/>
    </row>
    <row r="199358" spans="68:68" customFormat="1">
      <c r="BP199358" s="90"/>
    </row>
    <row r="199359" spans="68:68" customFormat="1">
      <c r="BP199359" s="90"/>
    </row>
    <row r="199360" spans="68:68" customFormat="1">
      <c r="BP199360" s="90"/>
    </row>
    <row r="199361" spans="68:68" customFormat="1">
      <c r="BP199361" s="90"/>
    </row>
    <row r="199362" spans="68:68" customFormat="1">
      <c r="BP199362" s="90"/>
    </row>
    <row r="199363" spans="68:68" customFormat="1">
      <c r="BP199363" s="90"/>
    </row>
    <row r="199364" spans="68:68" customFormat="1">
      <c r="BP199364" s="90"/>
    </row>
    <row r="199365" spans="68:68" customFormat="1">
      <c r="BP199365" s="90"/>
    </row>
    <row r="199366" spans="68:68" customFormat="1">
      <c r="BP199366" s="90"/>
    </row>
    <row r="199367" spans="68:68" customFormat="1">
      <c r="BP199367" s="90"/>
    </row>
    <row r="199368" spans="68:68" customFormat="1">
      <c r="BP199368" s="90"/>
    </row>
    <row r="199369" spans="68:68" customFormat="1">
      <c r="BP199369" s="90"/>
    </row>
    <row r="199370" spans="68:68" customFormat="1">
      <c r="BP199370" s="90"/>
    </row>
    <row r="199371" spans="68:68" customFormat="1">
      <c r="BP199371" s="90"/>
    </row>
    <row r="199372" spans="68:68" customFormat="1">
      <c r="BP199372" s="90"/>
    </row>
    <row r="199373" spans="68:68" customFormat="1">
      <c r="BP199373" s="90"/>
    </row>
    <row r="199374" spans="68:68" customFormat="1">
      <c r="BP199374" s="90"/>
    </row>
    <row r="199375" spans="68:68" customFormat="1">
      <c r="BP199375" s="90"/>
    </row>
    <row r="199376" spans="68:68" customFormat="1">
      <c r="BP199376" s="90"/>
    </row>
    <row r="199377" spans="68:68" customFormat="1">
      <c r="BP199377" s="90"/>
    </row>
    <row r="199378" spans="68:68" customFormat="1">
      <c r="BP199378" s="90"/>
    </row>
    <row r="199379" spans="68:68" customFormat="1">
      <c r="BP199379" s="90"/>
    </row>
    <row r="199380" spans="68:68" customFormat="1">
      <c r="BP199380" s="90"/>
    </row>
    <row r="199381" spans="68:68" customFormat="1">
      <c r="BP199381" s="90"/>
    </row>
    <row r="199382" spans="68:68" customFormat="1">
      <c r="BP199382" s="90"/>
    </row>
    <row r="199383" spans="68:68" customFormat="1">
      <c r="BP199383" s="90"/>
    </row>
    <row r="199384" spans="68:68" customFormat="1">
      <c r="BP199384" s="90"/>
    </row>
    <row r="199385" spans="68:68" customFormat="1">
      <c r="BP199385" s="90"/>
    </row>
    <row r="199386" spans="68:68" customFormat="1">
      <c r="BP199386" s="90"/>
    </row>
    <row r="199387" spans="68:68" customFormat="1">
      <c r="BP199387" s="90"/>
    </row>
    <row r="199388" spans="68:68" customFormat="1">
      <c r="BP199388" s="90"/>
    </row>
    <row r="199389" spans="68:68" customFormat="1">
      <c r="BP199389" s="90"/>
    </row>
    <row r="199390" spans="68:68" customFormat="1">
      <c r="BP199390" s="90"/>
    </row>
    <row r="199391" spans="68:68" customFormat="1">
      <c r="BP199391" s="90"/>
    </row>
    <row r="199392" spans="68:68" customFormat="1">
      <c r="BP199392" s="90"/>
    </row>
    <row r="199393" spans="68:68" customFormat="1">
      <c r="BP199393" s="90"/>
    </row>
    <row r="199394" spans="68:68" customFormat="1">
      <c r="BP199394" s="90"/>
    </row>
    <row r="199395" spans="68:68" customFormat="1">
      <c r="BP199395" s="90"/>
    </row>
    <row r="199396" spans="68:68" customFormat="1">
      <c r="BP199396" s="90"/>
    </row>
    <row r="199397" spans="68:68" customFormat="1">
      <c r="BP199397" s="90"/>
    </row>
    <row r="199398" spans="68:68" customFormat="1">
      <c r="BP199398" s="90"/>
    </row>
    <row r="199399" spans="68:68" customFormat="1">
      <c r="BP199399" s="90"/>
    </row>
    <row r="199400" spans="68:68" customFormat="1">
      <c r="BP199400" s="90"/>
    </row>
    <row r="199401" spans="68:68" customFormat="1">
      <c r="BP199401" s="90"/>
    </row>
    <row r="199402" spans="68:68" customFormat="1">
      <c r="BP199402" s="90"/>
    </row>
    <row r="199403" spans="68:68" customFormat="1">
      <c r="BP199403" s="90"/>
    </row>
    <row r="199404" spans="68:68" customFormat="1">
      <c r="BP199404" s="90"/>
    </row>
    <row r="199405" spans="68:68" customFormat="1">
      <c r="BP199405" s="90"/>
    </row>
    <row r="199406" spans="68:68" customFormat="1">
      <c r="BP199406" s="90"/>
    </row>
    <row r="199407" spans="68:68" customFormat="1">
      <c r="BP199407" s="90"/>
    </row>
    <row r="199408" spans="68:68" customFormat="1">
      <c r="BP199408" s="90"/>
    </row>
    <row r="199409" spans="68:68" customFormat="1">
      <c r="BP199409" s="90"/>
    </row>
    <row r="199410" spans="68:68" customFormat="1">
      <c r="BP199410" s="90"/>
    </row>
    <row r="199411" spans="68:68" customFormat="1">
      <c r="BP199411" s="90"/>
    </row>
    <row r="199412" spans="68:68" customFormat="1">
      <c r="BP199412" s="90"/>
    </row>
    <row r="199413" spans="68:68" customFormat="1">
      <c r="BP199413" s="90"/>
    </row>
    <row r="199414" spans="68:68" customFormat="1">
      <c r="BP199414" s="90"/>
    </row>
    <row r="199415" spans="68:68" customFormat="1">
      <c r="BP199415" s="90"/>
    </row>
    <row r="199416" spans="68:68" customFormat="1">
      <c r="BP199416" s="90"/>
    </row>
    <row r="199417" spans="68:68" customFormat="1">
      <c r="BP199417" s="90"/>
    </row>
    <row r="199418" spans="68:68" customFormat="1">
      <c r="BP199418" s="90"/>
    </row>
    <row r="199419" spans="68:68" customFormat="1">
      <c r="BP199419" s="90"/>
    </row>
    <row r="199420" spans="68:68" customFormat="1">
      <c r="BP199420" s="90"/>
    </row>
    <row r="199421" spans="68:68" customFormat="1">
      <c r="BP199421" s="90"/>
    </row>
    <row r="199422" spans="68:68" customFormat="1">
      <c r="BP199422" s="90"/>
    </row>
    <row r="199423" spans="68:68" customFormat="1">
      <c r="BP199423" s="90"/>
    </row>
    <row r="199424" spans="68:68" customFormat="1">
      <c r="BP199424" s="90"/>
    </row>
    <row r="199425" spans="68:68" customFormat="1">
      <c r="BP199425" s="90"/>
    </row>
    <row r="199426" spans="68:68" customFormat="1">
      <c r="BP199426" s="90"/>
    </row>
    <row r="199427" spans="68:68" customFormat="1">
      <c r="BP199427" s="90"/>
    </row>
    <row r="199428" spans="68:68" customFormat="1">
      <c r="BP199428" s="90"/>
    </row>
    <row r="199429" spans="68:68" customFormat="1">
      <c r="BP199429" s="90"/>
    </row>
    <row r="199430" spans="68:68" customFormat="1">
      <c r="BP199430" s="90"/>
    </row>
    <row r="199431" spans="68:68" customFormat="1">
      <c r="BP199431" s="90"/>
    </row>
    <row r="199432" spans="68:68" customFormat="1">
      <c r="BP199432" s="90"/>
    </row>
    <row r="199433" spans="68:68" customFormat="1">
      <c r="BP199433" s="90"/>
    </row>
    <row r="199434" spans="68:68" customFormat="1">
      <c r="BP199434" s="90"/>
    </row>
    <row r="199435" spans="68:68" customFormat="1">
      <c r="BP199435" s="90"/>
    </row>
    <row r="199436" spans="68:68" customFormat="1">
      <c r="BP199436" s="90"/>
    </row>
    <row r="199437" spans="68:68" customFormat="1">
      <c r="BP199437" s="90"/>
    </row>
    <row r="199438" spans="68:68" customFormat="1">
      <c r="BP199438" s="90"/>
    </row>
    <row r="199439" spans="68:68" customFormat="1">
      <c r="BP199439" s="90"/>
    </row>
    <row r="199440" spans="68:68" customFormat="1">
      <c r="BP199440" s="90"/>
    </row>
    <row r="199441" spans="68:68" customFormat="1">
      <c r="BP199441" s="90"/>
    </row>
    <row r="199442" spans="68:68" customFormat="1">
      <c r="BP199442" s="90"/>
    </row>
    <row r="199443" spans="68:68" customFormat="1">
      <c r="BP199443" s="90"/>
    </row>
    <row r="199444" spans="68:68" customFormat="1">
      <c r="BP199444" s="90"/>
    </row>
    <row r="199445" spans="68:68" customFormat="1">
      <c r="BP199445" s="90"/>
    </row>
    <row r="199446" spans="68:68" customFormat="1">
      <c r="BP199446" s="90"/>
    </row>
    <row r="199447" spans="68:68" customFormat="1">
      <c r="BP199447" s="90"/>
    </row>
    <row r="199448" spans="68:68" customFormat="1">
      <c r="BP199448" s="90"/>
    </row>
    <row r="199449" spans="68:68" customFormat="1">
      <c r="BP199449" s="90"/>
    </row>
    <row r="199450" spans="68:68" customFormat="1">
      <c r="BP199450" s="90"/>
    </row>
    <row r="199451" spans="68:68" customFormat="1">
      <c r="BP199451" s="90"/>
    </row>
    <row r="199452" spans="68:68" customFormat="1">
      <c r="BP199452" s="90"/>
    </row>
    <row r="199453" spans="68:68" customFormat="1">
      <c r="BP199453" s="90"/>
    </row>
    <row r="199454" spans="68:68" customFormat="1">
      <c r="BP199454" s="90"/>
    </row>
    <row r="199455" spans="68:68" customFormat="1">
      <c r="BP199455" s="90"/>
    </row>
    <row r="199456" spans="68:68" customFormat="1">
      <c r="BP199456" s="90"/>
    </row>
    <row r="199457" spans="68:68" customFormat="1">
      <c r="BP199457" s="90"/>
    </row>
    <row r="199458" spans="68:68" customFormat="1">
      <c r="BP199458" s="90"/>
    </row>
    <row r="199459" spans="68:68" customFormat="1">
      <c r="BP199459" s="90"/>
    </row>
    <row r="199460" spans="68:68" customFormat="1">
      <c r="BP199460" s="90"/>
    </row>
    <row r="199461" spans="68:68" customFormat="1">
      <c r="BP199461" s="90"/>
    </row>
    <row r="199462" spans="68:68" customFormat="1">
      <c r="BP199462" s="90"/>
    </row>
    <row r="199463" spans="68:68" customFormat="1">
      <c r="BP199463" s="90"/>
    </row>
    <row r="199464" spans="68:68" customFormat="1">
      <c r="BP199464" s="90"/>
    </row>
    <row r="199465" spans="68:68" customFormat="1">
      <c r="BP199465" s="90"/>
    </row>
    <row r="199466" spans="68:68" customFormat="1">
      <c r="BP199466" s="90"/>
    </row>
    <row r="199467" spans="68:68" customFormat="1">
      <c r="BP199467" s="90"/>
    </row>
    <row r="199468" spans="68:68" customFormat="1">
      <c r="BP199468" s="90"/>
    </row>
    <row r="199469" spans="68:68" customFormat="1">
      <c r="BP199469" s="90"/>
    </row>
    <row r="199470" spans="68:68" customFormat="1">
      <c r="BP199470" s="90"/>
    </row>
    <row r="199471" spans="68:68" customFormat="1">
      <c r="BP199471" s="90"/>
    </row>
    <row r="199472" spans="68:68" customFormat="1">
      <c r="BP199472" s="90"/>
    </row>
    <row r="199473" spans="68:68" customFormat="1">
      <c r="BP199473" s="90"/>
    </row>
    <row r="199474" spans="68:68" customFormat="1">
      <c r="BP199474" s="90"/>
    </row>
    <row r="199475" spans="68:68" customFormat="1">
      <c r="BP199475" s="90"/>
    </row>
    <row r="199476" spans="68:68" customFormat="1">
      <c r="BP199476" s="90"/>
    </row>
    <row r="199477" spans="68:68" customFormat="1">
      <c r="BP199477" s="90"/>
    </row>
    <row r="199478" spans="68:68" customFormat="1">
      <c r="BP199478" s="90"/>
    </row>
    <row r="199479" spans="68:68" customFormat="1">
      <c r="BP199479" s="90"/>
    </row>
    <row r="199480" spans="68:68" customFormat="1">
      <c r="BP199480" s="90"/>
    </row>
    <row r="199481" spans="68:68" customFormat="1">
      <c r="BP199481" s="90"/>
    </row>
    <row r="199482" spans="68:68" customFormat="1">
      <c r="BP199482" s="90"/>
    </row>
    <row r="199483" spans="68:68" customFormat="1">
      <c r="BP199483" s="90"/>
    </row>
    <row r="199484" spans="68:68" customFormat="1">
      <c r="BP199484" s="90"/>
    </row>
    <row r="199485" spans="68:68" customFormat="1">
      <c r="BP199485" s="90"/>
    </row>
    <row r="199486" spans="68:68" customFormat="1">
      <c r="BP199486" s="90"/>
    </row>
    <row r="199487" spans="68:68" customFormat="1">
      <c r="BP199487" s="90"/>
    </row>
    <row r="199488" spans="68:68" customFormat="1">
      <c r="BP199488" s="90"/>
    </row>
    <row r="199489" spans="68:68" customFormat="1">
      <c r="BP199489" s="90"/>
    </row>
    <row r="199490" spans="68:68" customFormat="1">
      <c r="BP199490" s="90"/>
    </row>
    <row r="199491" spans="68:68" customFormat="1">
      <c r="BP199491" s="90"/>
    </row>
    <row r="199492" spans="68:68" customFormat="1">
      <c r="BP199492" s="90"/>
    </row>
    <row r="199493" spans="68:68" customFormat="1">
      <c r="BP199493" s="90"/>
    </row>
    <row r="199494" spans="68:68" customFormat="1">
      <c r="BP199494" s="90"/>
    </row>
    <row r="199495" spans="68:68" customFormat="1">
      <c r="BP199495" s="90"/>
    </row>
    <row r="199496" spans="68:68" customFormat="1">
      <c r="BP199496" s="90"/>
    </row>
    <row r="199497" spans="68:68" customFormat="1">
      <c r="BP199497" s="90"/>
    </row>
    <row r="199498" spans="68:68" customFormat="1">
      <c r="BP199498" s="90"/>
    </row>
    <row r="199499" spans="68:68" customFormat="1">
      <c r="BP199499" s="90"/>
    </row>
    <row r="199500" spans="68:68" customFormat="1">
      <c r="BP199500" s="90"/>
    </row>
    <row r="199501" spans="68:68" customFormat="1">
      <c r="BP199501" s="90"/>
    </row>
    <row r="199502" spans="68:68" customFormat="1">
      <c r="BP199502" s="90"/>
    </row>
    <row r="199503" spans="68:68" customFormat="1">
      <c r="BP199503" s="90"/>
    </row>
    <row r="199504" spans="68:68" customFormat="1">
      <c r="BP199504" s="90"/>
    </row>
    <row r="199505" spans="68:68" customFormat="1">
      <c r="BP199505" s="90"/>
    </row>
    <row r="199506" spans="68:68" customFormat="1">
      <c r="BP199506" s="90"/>
    </row>
    <row r="199507" spans="68:68" customFormat="1">
      <c r="BP199507" s="90"/>
    </row>
    <row r="199508" spans="68:68" customFormat="1">
      <c r="BP199508" s="90"/>
    </row>
    <row r="199509" spans="68:68" customFormat="1">
      <c r="BP199509" s="90"/>
    </row>
    <row r="199510" spans="68:68" customFormat="1">
      <c r="BP199510" s="90"/>
    </row>
    <row r="199511" spans="68:68" customFormat="1">
      <c r="BP199511" s="90"/>
    </row>
    <row r="199512" spans="68:68" customFormat="1">
      <c r="BP199512" s="90"/>
    </row>
    <row r="199513" spans="68:68" customFormat="1">
      <c r="BP199513" s="90"/>
    </row>
    <row r="199514" spans="68:68" customFormat="1">
      <c r="BP199514" s="90"/>
    </row>
    <row r="199515" spans="68:68" customFormat="1">
      <c r="BP199515" s="90"/>
    </row>
    <row r="199516" spans="68:68" customFormat="1">
      <c r="BP199516" s="90"/>
    </row>
    <row r="199517" spans="68:68" customFormat="1">
      <c r="BP199517" s="90"/>
    </row>
    <row r="199518" spans="68:68" customFormat="1">
      <c r="BP199518" s="90"/>
    </row>
    <row r="199519" spans="68:68" customFormat="1">
      <c r="BP199519" s="90"/>
    </row>
    <row r="199520" spans="68:68" customFormat="1">
      <c r="BP199520" s="90"/>
    </row>
    <row r="199521" spans="68:68" customFormat="1">
      <c r="BP199521" s="90"/>
    </row>
    <row r="199522" spans="68:68" customFormat="1">
      <c r="BP199522" s="90"/>
    </row>
    <row r="199523" spans="68:68" customFormat="1">
      <c r="BP199523" s="90"/>
    </row>
    <row r="199524" spans="68:68" customFormat="1">
      <c r="BP199524" s="90"/>
    </row>
    <row r="199525" spans="68:68" customFormat="1">
      <c r="BP199525" s="90"/>
    </row>
    <row r="199526" spans="68:68" customFormat="1">
      <c r="BP199526" s="90"/>
    </row>
    <row r="199527" spans="68:68" customFormat="1">
      <c r="BP199527" s="90"/>
    </row>
    <row r="199528" spans="68:68" customFormat="1">
      <c r="BP199528" s="90"/>
    </row>
    <row r="199529" spans="68:68" customFormat="1">
      <c r="BP199529" s="90"/>
    </row>
    <row r="199530" spans="68:68" customFormat="1">
      <c r="BP199530" s="90"/>
    </row>
    <row r="199531" spans="68:68" customFormat="1">
      <c r="BP199531" s="90"/>
    </row>
    <row r="199532" spans="68:68" customFormat="1">
      <c r="BP199532" s="90"/>
    </row>
    <row r="199533" spans="68:68" customFormat="1">
      <c r="BP199533" s="90"/>
    </row>
    <row r="199534" spans="68:68" customFormat="1">
      <c r="BP199534" s="90"/>
    </row>
    <row r="199535" spans="68:68" customFormat="1">
      <c r="BP199535" s="90"/>
    </row>
    <row r="199536" spans="68:68" customFormat="1">
      <c r="BP199536" s="90"/>
    </row>
    <row r="199537" spans="68:68" customFormat="1">
      <c r="BP199537" s="90"/>
    </row>
    <row r="199538" spans="68:68" customFormat="1">
      <c r="BP199538" s="90"/>
    </row>
    <row r="199539" spans="68:68" customFormat="1">
      <c r="BP199539" s="90"/>
    </row>
    <row r="199540" spans="68:68" customFormat="1">
      <c r="BP199540" s="90"/>
    </row>
    <row r="199541" spans="68:68" customFormat="1">
      <c r="BP199541" s="90"/>
    </row>
    <row r="199542" spans="68:68" customFormat="1">
      <c r="BP199542" s="90"/>
    </row>
    <row r="199543" spans="68:68" customFormat="1">
      <c r="BP199543" s="90"/>
    </row>
    <row r="199544" spans="68:68" customFormat="1">
      <c r="BP199544" s="90"/>
    </row>
    <row r="199545" spans="68:68" customFormat="1">
      <c r="BP199545" s="90"/>
    </row>
    <row r="199546" spans="68:68" customFormat="1">
      <c r="BP199546" s="90"/>
    </row>
    <row r="199547" spans="68:68" customFormat="1">
      <c r="BP199547" s="90"/>
    </row>
    <row r="199548" spans="68:68" customFormat="1">
      <c r="BP199548" s="90"/>
    </row>
    <row r="199549" spans="68:68" customFormat="1">
      <c r="BP199549" s="90"/>
    </row>
    <row r="199550" spans="68:68" customFormat="1">
      <c r="BP199550" s="90"/>
    </row>
    <row r="199551" spans="68:68" customFormat="1">
      <c r="BP199551" s="90"/>
    </row>
    <row r="199552" spans="68:68" customFormat="1">
      <c r="BP199552" s="90"/>
    </row>
    <row r="199553" spans="68:68" customFormat="1">
      <c r="BP199553" s="90"/>
    </row>
    <row r="199554" spans="68:68" customFormat="1">
      <c r="BP199554" s="90"/>
    </row>
    <row r="199555" spans="68:68" customFormat="1">
      <c r="BP199555" s="90"/>
    </row>
    <row r="199556" spans="68:68" customFormat="1">
      <c r="BP199556" s="90"/>
    </row>
    <row r="199557" spans="68:68" customFormat="1">
      <c r="BP199557" s="90"/>
    </row>
    <row r="199558" spans="68:68" customFormat="1">
      <c r="BP199558" s="90"/>
    </row>
    <row r="199559" spans="68:68" customFormat="1">
      <c r="BP199559" s="90"/>
    </row>
    <row r="199560" spans="68:68" customFormat="1">
      <c r="BP199560" s="90"/>
    </row>
    <row r="199561" spans="68:68" customFormat="1">
      <c r="BP199561" s="90"/>
    </row>
    <row r="199562" spans="68:68" customFormat="1">
      <c r="BP199562" s="90"/>
    </row>
    <row r="199563" spans="68:68" customFormat="1">
      <c r="BP199563" s="90"/>
    </row>
    <row r="199564" spans="68:68" customFormat="1">
      <c r="BP199564" s="90"/>
    </row>
    <row r="199565" spans="68:68" customFormat="1">
      <c r="BP199565" s="90"/>
    </row>
    <row r="199566" spans="68:68" customFormat="1">
      <c r="BP199566" s="90"/>
    </row>
    <row r="199567" spans="68:68" customFormat="1">
      <c r="BP199567" s="90"/>
    </row>
    <row r="199568" spans="68:68" customFormat="1">
      <c r="BP199568" s="90"/>
    </row>
    <row r="199569" spans="68:68" customFormat="1">
      <c r="BP199569" s="90"/>
    </row>
    <row r="199570" spans="68:68" customFormat="1">
      <c r="BP199570" s="90"/>
    </row>
    <row r="199571" spans="68:68" customFormat="1">
      <c r="BP199571" s="90"/>
    </row>
    <row r="199572" spans="68:68" customFormat="1">
      <c r="BP199572" s="90"/>
    </row>
    <row r="199573" spans="68:68" customFormat="1">
      <c r="BP199573" s="90"/>
    </row>
    <row r="199574" spans="68:68" customFormat="1">
      <c r="BP199574" s="90"/>
    </row>
    <row r="199575" spans="68:68" customFormat="1">
      <c r="BP199575" s="90"/>
    </row>
    <row r="199576" spans="68:68" customFormat="1">
      <c r="BP199576" s="90"/>
    </row>
    <row r="199577" spans="68:68" customFormat="1">
      <c r="BP199577" s="90"/>
    </row>
    <row r="199578" spans="68:68" customFormat="1">
      <c r="BP199578" s="90"/>
    </row>
    <row r="199579" spans="68:68" customFormat="1">
      <c r="BP199579" s="90"/>
    </row>
    <row r="199580" spans="68:68" customFormat="1">
      <c r="BP199580" s="90"/>
    </row>
    <row r="199581" spans="68:68" customFormat="1">
      <c r="BP199581" s="90"/>
    </row>
    <row r="199582" spans="68:68" customFormat="1">
      <c r="BP199582" s="90"/>
    </row>
    <row r="199583" spans="68:68" customFormat="1">
      <c r="BP199583" s="90"/>
    </row>
    <row r="199584" spans="68:68" customFormat="1">
      <c r="BP199584" s="90"/>
    </row>
    <row r="199585" spans="68:68" customFormat="1">
      <c r="BP199585" s="90"/>
    </row>
    <row r="199586" spans="68:68" customFormat="1">
      <c r="BP199586" s="90"/>
    </row>
    <row r="199587" spans="68:68" customFormat="1">
      <c r="BP199587" s="90"/>
    </row>
    <row r="199588" spans="68:68" customFormat="1">
      <c r="BP199588" s="90"/>
    </row>
    <row r="199589" spans="68:68" customFormat="1">
      <c r="BP199589" s="90"/>
    </row>
    <row r="199590" spans="68:68" customFormat="1">
      <c r="BP199590" s="90"/>
    </row>
    <row r="199591" spans="68:68" customFormat="1">
      <c r="BP199591" s="90"/>
    </row>
    <row r="199592" spans="68:68" customFormat="1">
      <c r="BP199592" s="90"/>
    </row>
    <row r="199593" spans="68:68" customFormat="1">
      <c r="BP199593" s="90"/>
    </row>
    <row r="199594" spans="68:68" customFormat="1">
      <c r="BP199594" s="90"/>
    </row>
    <row r="199595" spans="68:68" customFormat="1">
      <c r="BP199595" s="90"/>
    </row>
    <row r="199596" spans="68:68" customFormat="1">
      <c r="BP199596" s="90"/>
    </row>
    <row r="199597" spans="68:68" customFormat="1">
      <c r="BP199597" s="90"/>
    </row>
    <row r="199598" spans="68:68" customFormat="1">
      <c r="BP199598" s="90"/>
    </row>
    <row r="199599" spans="68:68" customFormat="1">
      <c r="BP199599" s="90"/>
    </row>
    <row r="199600" spans="68:68" customFormat="1">
      <c r="BP199600" s="90"/>
    </row>
    <row r="199601" spans="68:68" customFormat="1">
      <c r="BP199601" s="90"/>
    </row>
    <row r="199602" spans="68:68" customFormat="1">
      <c r="BP199602" s="90"/>
    </row>
    <row r="199603" spans="68:68" customFormat="1">
      <c r="BP199603" s="90"/>
    </row>
    <row r="199604" spans="68:68" customFormat="1">
      <c r="BP199604" s="90"/>
    </row>
    <row r="199605" spans="68:68" customFormat="1">
      <c r="BP199605" s="90"/>
    </row>
    <row r="199606" spans="68:68" customFormat="1">
      <c r="BP199606" s="90"/>
    </row>
    <row r="199607" spans="68:68" customFormat="1">
      <c r="BP199607" s="90"/>
    </row>
    <row r="199608" spans="68:68" customFormat="1">
      <c r="BP199608" s="90"/>
    </row>
    <row r="199609" spans="68:68" customFormat="1">
      <c r="BP199609" s="90"/>
    </row>
    <row r="199610" spans="68:68" customFormat="1">
      <c r="BP199610" s="90"/>
    </row>
    <row r="199611" spans="68:68" customFormat="1">
      <c r="BP199611" s="90"/>
    </row>
    <row r="199612" spans="68:68" customFormat="1">
      <c r="BP199612" s="90"/>
    </row>
    <row r="199613" spans="68:68" customFormat="1">
      <c r="BP199613" s="90"/>
    </row>
    <row r="199614" spans="68:68" customFormat="1">
      <c r="BP199614" s="90"/>
    </row>
    <row r="199615" spans="68:68" customFormat="1">
      <c r="BP199615" s="90"/>
    </row>
    <row r="199616" spans="68:68" customFormat="1">
      <c r="BP199616" s="90"/>
    </row>
    <row r="199617" spans="68:68" customFormat="1">
      <c r="BP199617" s="90"/>
    </row>
    <row r="199618" spans="68:68" customFormat="1">
      <c r="BP199618" s="90"/>
    </row>
    <row r="199619" spans="68:68" customFormat="1">
      <c r="BP199619" s="90"/>
    </row>
    <row r="199620" spans="68:68" customFormat="1">
      <c r="BP199620" s="90"/>
    </row>
    <row r="199621" spans="68:68" customFormat="1">
      <c r="BP199621" s="90"/>
    </row>
    <row r="199622" spans="68:68" customFormat="1">
      <c r="BP199622" s="90"/>
    </row>
    <row r="199623" spans="68:68" customFormat="1">
      <c r="BP199623" s="90"/>
    </row>
    <row r="199624" spans="68:68" customFormat="1">
      <c r="BP199624" s="90"/>
    </row>
    <row r="199625" spans="68:68" customFormat="1">
      <c r="BP199625" s="90"/>
    </row>
    <row r="199626" spans="68:68" customFormat="1">
      <c r="BP199626" s="90"/>
    </row>
    <row r="199627" spans="68:68" customFormat="1">
      <c r="BP199627" s="90"/>
    </row>
    <row r="199628" spans="68:68" customFormat="1">
      <c r="BP199628" s="90"/>
    </row>
    <row r="199629" spans="68:68" customFormat="1">
      <c r="BP199629" s="90"/>
    </row>
    <row r="199630" spans="68:68" customFormat="1">
      <c r="BP199630" s="90"/>
    </row>
    <row r="199631" spans="68:68" customFormat="1">
      <c r="BP199631" s="90"/>
    </row>
    <row r="199632" spans="68:68" customFormat="1">
      <c r="BP199632" s="90"/>
    </row>
    <row r="199633" spans="68:68" customFormat="1">
      <c r="BP199633" s="90"/>
    </row>
    <row r="199634" spans="68:68" customFormat="1">
      <c r="BP199634" s="90"/>
    </row>
    <row r="199635" spans="68:68" customFormat="1">
      <c r="BP199635" s="90"/>
    </row>
    <row r="199636" spans="68:68" customFormat="1">
      <c r="BP199636" s="90"/>
    </row>
    <row r="199637" spans="68:68" customFormat="1">
      <c r="BP199637" s="90"/>
    </row>
    <row r="199638" spans="68:68" customFormat="1">
      <c r="BP199638" s="90"/>
    </row>
    <row r="199639" spans="68:68" customFormat="1">
      <c r="BP199639" s="90"/>
    </row>
    <row r="199640" spans="68:68" customFormat="1">
      <c r="BP199640" s="90"/>
    </row>
    <row r="199641" spans="68:68" customFormat="1">
      <c r="BP199641" s="90"/>
    </row>
    <row r="199642" spans="68:68" customFormat="1">
      <c r="BP199642" s="90"/>
    </row>
    <row r="199643" spans="68:68" customFormat="1">
      <c r="BP199643" s="90"/>
    </row>
    <row r="199644" spans="68:68" customFormat="1">
      <c r="BP199644" s="90"/>
    </row>
    <row r="199645" spans="68:68" customFormat="1">
      <c r="BP199645" s="90"/>
    </row>
    <row r="199646" spans="68:68" customFormat="1">
      <c r="BP199646" s="90"/>
    </row>
    <row r="199647" spans="68:68" customFormat="1">
      <c r="BP199647" s="90"/>
    </row>
    <row r="199648" spans="68:68" customFormat="1">
      <c r="BP199648" s="90"/>
    </row>
    <row r="199649" spans="68:68" customFormat="1">
      <c r="BP199649" s="90"/>
    </row>
    <row r="199650" spans="68:68" customFormat="1">
      <c r="BP199650" s="90"/>
    </row>
    <row r="199651" spans="68:68" customFormat="1">
      <c r="BP199651" s="90"/>
    </row>
    <row r="199652" spans="68:68" customFormat="1">
      <c r="BP199652" s="90"/>
    </row>
    <row r="199653" spans="68:68" customFormat="1">
      <c r="BP199653" s="90"/>
    </row>
    <row r="199654" spans="68:68" customFormat="1">
      <c r="BP199654" s="90"/>
    </row>
    <row r="199655" spans="68:68" customFormat="1">
      <c r="BP199655" s="90"/>
    </row>
    <row r="199656" spans="68:68" customFormat="1">
      <c r="BP199656" s="90"/>
    </row>
    <row r="199657" spans="68:68" customFormat="1">
      <c r="BP199657" s="90"/>
    </row>
    <row r="199658" spans="68:68" customFormat="1">
      <c r="BP199658" s="90"/>
    </row>
    <row r="199659" spans="68:68" customFormat="1">
      <c r="BP199659" s="90"/>
    </row>
    <row r="199660" spans="68:68" customFormat="1">
      <c r="BP199660" s="90"/>
    </row>
    <row r="199661" spans="68:68" customFormat="1">
      <c r="BP199661" s="90"/>
    </row>
    <row r="199662" spans="68:68" customFormat="1">
      <c r="BP199662" s="90"/>
    </row>
    <row r="199663" spans="68:68" customFormat="1">
      <c r="BP199663" s="90"/>
    </row>
    <row r="199664" spans="68:68" customFormat="1">
      <c r="BP199664" s="90"/>
    </row>
    <row r="199665" spans="68:68" customFormat="1">
      <c r="BP199665" s="90"/>
    </row>
    <row r="199666" spans="68:68" customFormat="1">
      <c r="BP199666" s="90"/>
    </row>
    <row r="199667" spans="68:68" customFormat="1">
      <c r="BP199667" s="90"/>
    </row>
    <row r="199668" spans="68:68" customFormat="1">
      <c r="BP199668" s="90"/>
    </row>
    <row r="199669" spans="68:68" customFormat="1">
      <c r="BP199669" s="90"/>
    </row>
    <row r="199670" spans="68:68" customFormat="1">
      <c r="BP199670" s="90"/>
    </row>
    <row r="199671" spans="68:68" customFormat="1">
      <c r="BP199671" s="90"/>
    </row>
    <row r="199672" spans="68:68" customFormat="1">
      <c r="BP199672" s="90"/>
    </row>
    <row r="199673" spans="68:68" customFormat="1">
      <c r="BP199673" s="90"/>
    </row>
    <row r="199674" spans="68:68" customFormat="1">
      <c r="BP199674" s="90"/>
    </row>
    <row r="199675" spans="68:68" customFormat="1">
      <c r="BP199675" s="90"/>
    </row>
    <row r="199676" spans="68:68" customFormat="1">
      <c r="BP199676" s="90"/>
    </row>
    <row r="199677" spans="68:68" customFormat="1">
      <c r="BP199677" s="90"/>
    </row>
    <row r="199678" spans="68:68" customFormat="1">
      <c r="BP199678" s="90"/>
    </row>
    <row r="199679" spans="68:68" customFormat="1">
      <c r="BP199679" s="90"/>
    </row>
    <row r="199680" spans="68:68" customFormat="1">
      <c r="BP199680" s="90"/>
    </row>
    <row r="199681" spans="68:68" customFormat="1">
      <c r="BP199681" s="90"/>
    </row>
    <row r="199682" spans="68:68" customFormat="1">
      <c r="BP199682" s="90"/>
    </row>
    <row r="199683" spans="68:68" customFormat="1">
      <c r="BP199683" s="90"/>
    </row>
    <row r="199684" spans="68:68" customFormat="1">
      <c r="BP199684" s="90"/>
    </row>
    <row r="199685" spans="68:68" customFormat="1">
      <c r="BP199685" s="90"/>
    </row>
    <row r="199686" spans="68:68" customFormat="1">
      <c r="BP199686" s="90"/>
    </row>
    <row r="199687" spans="68:68" customFormat="1">
      <c r="BP199687" s="90"/>
    </row>
    <row r="199688" spans="68:68" customFormat="1">
      <c r="BP199688" s="90"/>
    </row>
    <row r="199689" spans="68:68" customFormat="1">
      <c r="BP199689" s="90"/>
    </row>
    <row r="199690" spans="68:68" customFormat="1">
      <c r="BP199690" s="90"/>
    </row>
    <row r="199691" spans="68:68" customFormat="1">
      <c r="BP199691" s="90"/>
    </row>
    <row r="199692" spans="68:68" customFormat="1">
      <c r="BP199692" s="90"/>
    </row>
    <row r="199693" spans="68:68" customFormat="1">
      <c r="BP199693" s="90"/>
    </row>
    <row r="199694" spans="68:68" customFormat="1">
      <c r="BP199694" s="90"/>
    </row>
    <row r="199695" spans="68:68" customFormat="1">
      <c r="BP199695" s="90"/>
    </row>
    <row r="199696" spans="68:68" customFormat="1">
      <c r="BP199696" s="90"/>
    </row>
    <row r="199697" spans="68:68" customFormat="1">
      <c r="BP199697" s="90"/>
    </row>
    <row r="199698" spans="68:68" customFormat="1">
      <c r="BP199698" s="90"/>
    </row>
    <row r="199699" spans="68:68" customFormat="1">
      <c r="BP199699" s="90"/>
    </row>
    <row r="199700" spans="68:68" customFormat="1">
      <c r="BP199700" s="90"/>
    </row>
    <row r="199701" spans="68:68" customFormat="1">
      <c r="BP199701" s="90"/>
    </row>
    <row r="199702" spans="68:68" customFormat="1">
      <c r="BP199702" s="90"/>
    </row>
    <row r="199703" spans="68:68" customFormat="1">
      <c r="BP199703" s="90"/>
    </row>
    <row r="199704" spans="68:68" customFormat="1">
      <c r="BP199704" s="90"/>
    </row>
    <row r="199705" spans="68:68" customFormat="1">
      <c r="BP199705" s="90"/>
    </row>
    <row r="199706" spans="68:68" customFormat="1">
      <c r="BP199706" s="90"/>
    </row>
    <row r="199707" spans="68:68" customFormat="1">
      <c r="BP199707" s="90"/>
    </row>
    <row r="199708" spans="68:68" customFormat="1">
      <c r="BP199708" s="90"/>
    </row>
    <row r="199709" spans="68:68" customFormat="1">
      <c r="BP199709" s="90"/>
    </row>
    <row r="199710" spans="68:68" customFormat="1">
      <c r="BP199710" s="90"/>
    </row>
    <row r="199711" spans="68:68" customFormat="1">
      <c r="BP199711" s="90"/>
    </row>
    <row r="199712" spans="68:68" customFormat="1">
      <c r="BP199712" s="90"/>
    </row>
    <row r="199713" spans="68:68" customFormat="1">
      <c r="BP199713" s="90"/>
    </row>
    <row r="199714" spans="68:68" customFormat="1">
      <c r="BP199714" s="90"/>
    </row>
    <row r="199715" spans="68:68" customFormat="1">
      <c r="BP199715" s="90"/>
    </row>
    <row r="199716" spans="68:68" customFormat="1">
      <c r="BP199716" s="90"/>
    </row>
    <row r="199717" spans="68:68" customFormat="1">
      <c r="BP199717" s="90"/>
    </row>
    <row r="199718" spans="68:68" customFormat="1">
      <c r="BP199718" s="90"/>
    </row>
    <row r="199719" spans="68:68" customFormat="1">
      <c r="BP199719" s="90"/>
    </row>
    <row r="199720" spans="68:68" customFormat="1">
      <c r="BP199720" s="90"/>
    </row>
    <row r="199721" spans="68:68" customFormat="1">
      <c r="BP199721" s="90"/>
    </row>
    <row r="199722" spans="68:68" customFormat="1">
      <c r="BP199722" s="90"/>
    </row>
    <row r="199723" spans="68:68" customFormat="1">
      <c r="BP199723" s="90"/>
    </row>
    <row r="199724" spans="68:68" customFormat="1">
      <c r="BP199724" s="90"/>
    </row>
    <row r="199725" spans="68:68" customFormat="1">
      <c r="BP199725" s="90"/>
    </row>
    <row r="199726" spans="68:68" customFormat="1">
      <c r="BP199726" s="90"/>
    </row>
    <row r="199727" spans="68:68" customFormat="1">
      <c r="BP199727" s="90"/>
    </row>
    <row r="199728" spans="68:68" customFormat="1">
      <c r="BP199728" s="90"/>
    </row>
    <row r="199729" spans="68:68" customFormat="1">
      <c r="BP199729" s="90"/>
    </row>
    <row r="199730" spans="68:68" customFormat="1">
      <c r="BP199730" s="90"/>
    </row>
    <row r="199731" spans="68:68" customFormat="1">
      <c r="BP199731" s="90"/>
    </row>
    <row r="199732" spans="68:68" customFormat="1">
      <c r="BP199732" s="90"/>
    </row>
    <row r="199733" spans="68:68" customFormat="1">
      <c r="BP199733" s="90"/>
    </row>
    <row r="199734" spans="68:68" customFormat="1">
      <c r="BP199734" s="90"/>
    </row>
    <row r="199735" spans="68:68" customFormat="1">
      <c r="BP199735" s="90"/>
    </row>
    <row r="199736" spans="68:68" customFormat="1">
      <c r="BP199736" s="90"/>
    </row>
    <row r="199737" spans="68:68" customFormat="1">
      <c r="BP199737" s="90"/>
    </row>
    <row r="199738" spans="68:68" customFormat="1">
      <c r="BP199738" s="90"/>
    </row>
    <row r="199739" spans="68:68" customFormat="1">
      <c r="BP199739" s="90"/>
    </row>
    <row r="199740" spans="68:68" customFormat="1">
      <c r="BP199740" s="90"/>
    </row>
    <row r="199741" spans="68:68" customFormat="1">
      <c r="BP199741" s="90"/>
    </row>
    <row r="199742" spans="68:68" customFormat="1">
      <c r="BP199742" s="90"/>
    </row>
    <row r="199743" spans="68:68" customFormat="1">
      <c r="BP199743" s="90"/>
    </row>
    <row r="199744" spans="68:68" customFormat="1">
      <c r="BP199744" s="90"/>
    </row>
    <row r="199745" spans="68:68" customFormat="1">
      <c r="BP199745" s="90"/>
    </row>
    <row r="199746" spans="68:68" customFormat="1">
      <c r="BP199746" s="90"/>
    </row>
    <row r="199747" spans="68:68" customFormat="1">
      <c r="BP199747" s="90"/>
    </row>
    <row r="199748" spans="68:68" customFormat="1">
      <c r="BP199748" s="90"/>
    </row>
    <row r="199749" spans="68:68" customFormat="1">
      <c r="BP199749" s="90"/>
    </row>
    <row r="199750" spans="68:68" customFormat="1">
      <c r="BP199750" s="90"/>
    </row>
    <row r="199751" spans="68:68" customFormat="1">
      <c r="BP199751" s="90"/>
    </row>
    <row r="199752" spans="68:68" customFormat="1">
      <c r="BP199752" s="90"/>
    </row>
    <row r="199753" spans="68:68" customFormat="1">
      <c r="BP199753" s="90"/>
    </row>
    <row r="199754" spans="68:68" customFormat="1">
      <c r="BP199754" s="90"/>
    </row>
    <row r="199755" spans="68:68" customFormat="1">
      <c r="BP199755" s="90"/>
    </row>
    <row r="199756" spans="68:68" customFormat="1">
      <c r="BP199756" s="90"/>
    </row>
    <row r="199757" spans="68:68" customFormat="1">
      <c r="BP199757" s="90"/>
    </row>
    <row r="199758" spans="68:68" customFormat="1">
      <c r="BP199758" s="90"/>
    </row>
    <row r="199759" spans="68:68" customFormat="1">
      <c r="BP199759" s="90"/>
    </row>
    <row r="199760" spans="68:68" customFormat="1">
      <c r="BP199760" s="90"/>
    </row>
    <row r="199761" spans="68:68" customFormat="1">
      <c r="BP199761" s="90"/>
    </row>
    <row r="199762" spans="68:68" customFormat="1">
      <c r="BP199762" s="90"/>
    </row>
    <row r="199763" spans="68:68" customFormat="1">
      <c r="BP199763" s="90"/>
    </row>
    <row r="199764" spans="68:68" customFormat="1">
      <c r="BP199764" s="90"/>
    </row>
    <row r="199765" spans="68:68" customFormat="1">
      <c r="BP199765" s="90"/>
    </row>
    <row r="199766" spans="68:68" customFormat="1">
      <c r="BP199766" s="90"/>
    </row>
    <row r="199767" spans="68:68" customFormat="1">
      <c r="BP199767" s="90"/>
    </row>
    <row r="199768" spans="68:68" customFormat="1">
      <c r="BP199768" s="90"/>
    </row>
    <row r="199769" spans="68:68" customFormat="1">
      <c r="BP199769" s="90"/>
    </row>
    <row r="199770" spans="68:68" customFormat="1">
      <c r="BP199770" s="90"/>
    </row>
    <row r="199771" spans="68:68" customFormat="1">
      <c r="BP199771" s="90"/>
    </row>
    <row r="199772" spans="68:68" customFormat="1">
      <c r="BP199772" s="90"/>
    </row>
    <row r="199773" spans="68:68" customFormat="1">
      <c r="BP199773" s="90"/>
    </row>
    <row r="199774" spans="68:68" customFormat="1">
      <c r="BP199774" s="90"/>
    </row>
    <row r="199775" spans="68:68" customFormat="1">
      <c r="BP199775" s="90"/>
    </row>
    <row r="199776" spans="68:68" customFormat="1">
      <c r="BP199776" s="90"/>
    </row>
    <row r="199777" spans="68:68" customFormat="1">
      <c r="BP199777" s="90"/>
    </row>
    <row r="199778" spans="68:68" customFormat="1">
      <c r="BP199778" s="90"/>
    </row>
    <row r="199779" spans="68:68" customFormat="1">
      <c r="BP199779" s="90"/>
    </row>
    <row r="199780" spans="68:68" customFormat="1">
      <c r="BP199780" s="90"/>
    </row>
    <row r="199781" spans="68:68" customFormat="1">
      <c r="BP199781" s="90"/>
    </row>
    <row r="199782" spans="68:68" customFormat="1">
      <c r="BP199782" s="90"/>
    </row>
    <row r="199783" spans="68:68" customFormat="1">
      <c r="BP199783" s="90"/>
    </row>
    <row r="199784" spans="68:68" customFormat="1">
      <c r="BP199784" s="90"/>
    </row>
    <row r="199785" spans="68:68" customFormat="1">
      <c r="BP199785" s="90"/>
    </row>
    <row r="199786" spans="68:68" customFormat="1">
      <c r="BP199786" s="90"/>
    </row>
    <row r="199787" spans="68:68" customFormat="1">
      <c r="BP199787" s="90"/>
    </row>
    <row r="199788" spans="68:68" customFormat="1">
      <c r="BP199788" s="90"/>
    </row>
    <row r="199789" spans="68:68" customFormat="1">
      <c r="BP199789" s="90"/>
    </row>
    <row r="199790" spans="68:68" customFormat="1">
      <c r="BP199790" s="90"/>
    </row>
    <row r="199791" spans="68:68" customFormat="1">
      <c r="BP199791" s="90"/>
    </row>
    <row r="199792" spans="68:68" customFormat="1">
      <c r="BP199792" s="90"/>
    </row>
    <row r="199793" spans="68:68" customFormat="1">
      <c r="BP199793" s="90"/>
    </row>
    <row r="199794" spans="68:68" customFormat="1">
      <c r="BP199794" s="90"/>
    </row>
    <row r="199795" spans="68:68" customFormat="1">
      <c r="BP199795" s="90"/>
    </row>
    <row r="199796" spans="68:68" customFormat="1">
      <c r="BP199796" s="90"/>
    </row>
    <row r="199797" spans="68:68" customFormat="1">
      <c r="BP199797" s="90"/>
    </row>
    <row r="199798" spans="68:68" customFormat="1">
      <c r="BP199798" s="90"/>
    </row>
    <row r="199799" spans="68:68" customFormat="1">
      <c r="BP199799" s="90"/>
    </row>
    <row r="199800" spans="68:68" customFormat="1">
      <c r="BP199800" s="90"/>
    </row>
    <row r="199801" spans="68:68" customFormat="1">
      <c r="BP199801" s="90"/>
    </row>
    <row r="199802" spans="68:68" customFormat="1">
      <c r="BP199802" s="90"/>
    </row>
    <row r="199803" spans="68:68" customFormat="1">
      <c r="BP199803" s="90"/>
    </row>
    <row r="199804" spans="68:68" customFormat="1">
      <c r="BP199804" s="90"/>
    </row>
    <row r="199805" spans="68:68" customFormat="1">
      <c r="BP199805" s="90"/>
    </row>
    <row r="199806" spans="68:68" customFormat="1">
      <c r="BP199806" s="90"/>
    </row>
    <row r="199807" spans="68:68" customFormat="1">
      <c r="BP199807" s="90"/>
    </row>
    <row r="199808" spans="68:68" customFormat="1">
      <c r="BP199808" s="90"/>
    </row>
    <row r="199809" spans="68:68" customFormat="1">
      <c r="BP199809" s="90"/>
    </row>
    <row r="199810" spans="68:68" customFormat="1">
      <c r="BP199810" s="90"/>
    </row>
    <row r="199811" spans="68:68" customFormat="1">
      <c r="BP199811" s="90"/>
    </row>
    <row r="199812" spans="68:68" customFormat="1">
      <c r="BP199812" s="90"/>
    </row>
    <row r="199813" spans="68:68" customFormat="1">
      <c r="BP199813" s="90"/>
    </row>
    <row r="199814" spans="68:68" customFormat="1">
      <c r="BP199814" s="90"/>
    </row>
    <row r="199815" spans="68:68" customFormat="1">
      <c r="BP199815" s="90"/>
    </row>
    <row r="199816" spans="68:68" customFormat="1">
      <c r="BP199816" s="90"/>
    </row>
    <row r="199817" spans="68:68" customFormat="1">
      <c r="BP199817" s="90"/>
    </row>
    <row r="199818" spans="68:68" customFormat="1">
      <c r="BP199818" s="90"/>
    </row>
    <row r="199819" spans="68:68" customFormat="1">
      <c r="BP199819" s="90"/>
    </row>
    <row r="199820" spans="68:68" customFormat="1">
      <c r="BP199820" s="90"/>
    </row>
    <row r="199821" spans="68:68" customFormat="1">
      <c r="BP199821" s="90"/>
    </row>
    <row r="199822" spans="68:68" customFormat="1">
      <c r="BP199822" s="90"/>
    </row>
    <row r="199823" spans="68:68" customFormat="1">
      <c r="BP199823" s="90"/>
    </row>
    <row r="199824" spans="68:68" customFormat="1">
      <c r="BP199824" s="90"/>
    </row>
    <row r="199825" spans="68:68" customFormat="1">
      <c r="BP199825" s="90"/>
    </row>
    <row r="199826" spans="68:68" customFormat="1">
      <c r="BP199826" s="90"/>
    </row>
    <row r="199827" spans="68:68" customFormat="1">
      <c r="BP199827" s="90"/>
    </row>
    <row r="199828" spans="68:68" customFormat="1">
      <c r="BP199828" s="90"/>
    </row>
    <row r="199829" spans="68:68" customFormat="1">
      <c r="BP199829" s="90"/>
    </row>
    <row r="199830" spans="68:68" customFormat="1">
      <c r="BP199830" s="90"/>
    </row>
    <row r="199831" spans="68:68" customFormat="1">
      <c r="BP199831" s="90"/>
    </row>
    <row r="199832" spans="68:68" customFormat="1">
      <c r="BP199832" s="90"/>
    </row>
    <row r="199833" spans="68:68" customFormat="1">
      <c r="BP199833" s="90"/>
    </row>
    <row r="199834" spans="68:68" customFormat="1">
      <c r="BP199834" s="90"/>
    </row>
    <row r="199835" spans="68:68" customFormat="1">
      <c r="BP199835" s="90"/>
    </row>
    <row r="199836" spans="68:68" customFormat="1">
      <c r="BP199836" s="90"/>
    </row>
    <row r="199837" spans="68:68" customFormat="1">
      <c r="BP199837" s="90"/>
    </row>
    <row r="199838" spans="68:68" customFormat="1">
      <c r="BP199838" s="90"/>
    </row>
    <row r="199839" spans="68:68" customFormat="1">
      <c r="BP199839" s="90"/>
    </row>
    <row r="199840" spans="68:68" customFormat="1">
      <c r="BP199840" s="90"/>
    </row>
    <row r="199841" spans="68:68" customFormat="1">
      <c r="BP199841" s="90"/>
    </row>
    <row r="199842" spans="68:68" customFormat="1">
      <c r="BP199842" s="90"/>
    </row>
    <row r="199843" spans="68:68" customFormat="1">
      <c r="BP199843" s="90"/>
    </row>
    <row r="199844" spans="68:68" customFormat="1">
      <c r="BP199844" s="90"/>
    </row>
    <row r="199845" spans="68:68" customFormat="1">
      <c r="BP199845" s="90"/>
    </row>
    <row r="199846" spans="68:68" customFormat="1">
      <c r="BP199846" s="90"/>
    </row>
    <row r="199847" spans="68:68" customFormat="1">
      <c r="BP199847" s="90"/>
    </row>
    <row r="199848" spans="68:68" customFormat="1">
      <c r="BP199848" s="90"/>
    </row>
    <row r="199849" spans="68:68" customFormat="1">
      <c r="BP199849" s="90"/>
    </row>
    <row r="199850" spans="68:68" customFormat="1">
      <c r="BP199850" s="90"/>
    </row>
    <row r="199851" spans="68:68" customFormat="1">
      <c r="BP199851" s="90"/>
    </row>
    <row r="199852" spans="68:68" customFormat="1">
      <c r="BP199852" s="90"/>
    </row>
    <row r="199853" spans="68:68" customFormat="1">
      <c r="BP199853" s="90"/>
    </row>
    <row r="199854" spans="68:68" customFormat="1">
      <c r="BP199854" s="90"/>
    </row>
    <row r="199855" spans="68:68" customFormat="1">
      <c r="BP199855" s="90"/>
    </row>
    <row r="199856" spans="68:68" customFormat="1">
      <c r="BP199856" s="90"/>
    </row>
    <row r="199857" spans="68:68" customFormat="1">
      <c r="BP199857" s="90"/>
    </row>
    <row r="199858" spans="68:68" customFormat="1">
      <c r="BP199858" s="90"/>
    </row>
    <row r="199859" spans="68:68" customFormat="1">
      <c r="BP199859" s="90"/>
    </row>
    <row r="199860" spans="68:68" customFormat="1">
      <c r="BP199860" s="90"/>
    </row>
    <row r="199861" spans="68:68" customFormat="1">
      <c r="BP199861" s="90"/>
    </row>
    <row r="199862" spans="68:68" customFormat="1">
      <c r="BP199862" s="90"/>
    </row>
    <row r="199863" spans="68:68" customFormat="1">
      <c r="BP199863" s="90"/>
    </row>
    <row r="199864" spans="68:68" customFormat="1">
      <c r="BP199864" s="90"/>
    </row>
    <row r="199865" spans="68:68" customFormat="1">
      <c r="BP199865" s="90"/>
    </row>
    <row r="199866" spans="68:68" customFormat="1">
      <c r="BP199866" s="90"/>
    </row>
    <row r="199867" spans="68:68" customFormat="1">
      <c r="BP199867" s="90"/>
    </row>
    <row r="199868" spans="68:68" customFormat="1">
      <c r="BP199868" s="90"/>
    </row>
    <row r="199869" spans="68:68" customFormat="1">
      <c r="BP199869" s="90"/>
    </row>
    <row r="199870" spans="68:68" customFormat="1">
      <c r="BP199870" s="90"/>
    </row>
    <row r="199871" spans="68:68" customFormat="1">
      <c r="BP199871" s="90"/>
    </row>
    <row r="199872" spans="68:68" customFormat="1">
      <c r="BP199872" s="90"/>
    </row>
    <row r="199873" spans="68:68" customFormat="1">
      <c r="BP199873" s="90"/>
    </row>
    <row r="199874" spans="68:68" customFormat="1">
      <c r="BP199874" s="90"/>
    </row>
    <row r="199875" spans="68:68" customFormat="1">
      <c r="BP199875" s="90"/>
    </row>
    <row r="199876" spans="68:68" customFormat="1">
      <c r="BP199876" s="90"/>
    </row>
    <row r="199877" spans="68:68" customFormat="1">
      <c r="BP199877" s="90"/>
    </row>
    <row r="199878" spans="68:68" customFormat="1">
      <c r="BP199878" s="90"/>
    </row>
    <row r="199879" spans="68:68" customFormat="1">
      <c r="BP199879" s="90"/>
    </row>
    <row r="199880" spans="68:68" customFormat="1">
      <c r="BP199880" s="90"/>
    </row>
    <row r="199881" spans="68:68" customFormat="1">
      <c r="BP199881" s="90"/>
    </row>
    <row r="199882" spans="68:68" customFormat="1">
      <c r="BP199882" s="90"/>
    </row>
    <row r="199883" spans="68:68" customFormat="1">
      <c r="BP199883" s="90"/>
    </row>
    <row r="199884" spans="68:68" customFormat="1">
      <c r="BP199884" s="90"/>
    </row>
    <row r="199885" spans="68:68" customFormat="1">
      <c r="BP199885" s="90"/>
    </row>
    <row r="199886" spans="68:68" customFormat="1">
      <c r="BP199886" s="90"/>
    </row>
    <row r="199887" spans="68:68" customFormat="1">
      <c r="BP199887" s="90"/>
    </row>
    <row r="199888" spans="68:68" customFormat="1">
      <c r="BP199888" s="90"/>
    </row>
    <row r="199889" spans="68:68" customFormat="1">
      <c r="BP199889" s="90"/>
    </row>
    <row r="199890" spans="68:68" customFormat="1">
      <c r="BP199890" s="90"/>
    </row>
    <row r="199891" spans="68:68" customFormat="1">
      <c r="BP199891" s="90"/>
    </row>
    <row r="199892" spans="68:68" customFormat="1">
      <c r="BP199892" s="90"/>
    </row>
    <row r="199893" spans="68:68" customFormat="1">
      <c r="BP199893" s="90"/>
    </row>
    <row r="199894" spans="68:68" customFormat="1">
      <c r="BP199894" s="90"/>
    </row>
    <row r="199895" spans="68:68" customFormat="1">
      <c r="BP199895" s="90"/>
    </row>
    <row r="199896" spans="68:68" customFormat="1">
      <c r="BP199896" s="90"/>
    </row>
    <row r="199897" spans="68:68" customFormat="1">
      <c r="BP199897" s="90"/>
    </row>
    <row r="199898" spans="68:68" customFormat="1">
      <c r="BP199898" s="90"/>
    </row>
    <row r="199899" spans="68:68" customFormat="1">
      <c r="BP199899" s="90"/>
    </row>
    <row r="199900" spans="68:68" customFormat="1">
      <c r="BP199900" s="90"/>
    </row>
    <row r="199901" spans="68:68" customFormat="1">
      <c r="BP199901" s="90"/>
    </row>
    <row r="199902" spans="68:68" customFormat="1">
      <c r="BP199902" s="90"/>
    </row>
    <row r="199903" spans="68:68" customFormat="1">
      <c r="BP199903" s="90"/>
    </row>
    <row r="199904" spans="68:68" customFormat="1">
      <c r="BP199904" s="90"/>
    </row>
    <row r="199905" spans="68:68" customFormat="1">
      <c r="BP199905" s="90"/>
    </row>
    <row r="199906" spans="68:68" customFormat="1">
      <c r="BP199906" s="90"/>
    </row>
    <row r="199907" spans="68:68" customFormat="1">
      <c r="BP199907" s="90"/>
    </row>
    <row r="199908" spans="68:68" customFormat="1">
      <c r="BP199908" s="90"/>
    </row>
    <row r="199909" spans="68:68" customFormat="1">
      <c r="BP199909" s="90"/>
    </row>
    <row r="199910" spans="68:68" customFormat="1">
      <c r="BP199910" s="90"/>
    </row>
    <row r="199911" spans="68:68" customFormat="1">
      <c r="BP199911" s="90"/>
    </row>
    <row r="199912" spans="68:68" customFormat="1">
      <c r="BP199912" s="90"/>
    </row>
    <row r="199913" spans="68:68" customFormat="1">
      <c r="BP199913" s="90"/>
    </row>
    <row r="199914" spans="68:68" customFormat="1">
      <c r="BP199914" s="90"/>
    </row>
    <row r="199915" spans="68:68" customFormat="1">
      <c r="BP199915" s="90"/>
    </row>
    <row r="199916" spans="68:68" customFormat="1">
      <c r="BP199916" s="90"/>
    </row>
    <row r="199917" spans="68:68" customFormat="1">
      <c r="BP199917" s="90"/>
    </row>
    <row r="199918" spans="68:68" customFormat="1">
      <c r="BP199918" s="90"/>
    </row>
    <row r="199919" spans="68:68" customFormat="1">
      <c r="BP199919" s="90"/>
    </row>
    <row r="199920" spans="68:68" customFormat="1">
      <c r="BP199920" s="90"/>
    </row>
    <row r="199921" spans="68:68" customFormat="1">
      <c r="BP199921" s="90"/>
    </row>
    <row r="199922" spans="68:68" customFormat="1">
      <c r="BP199922" s="90"/>
    </row>
    <row r="199923" spans="68:68" customFormat="1">
      <c r="BP199923" s="90"/>
    </row>
    <row r="199924" spans="68:68" customFormat="1">
      <c r="BP199924" s="90"/>
    </row>
    <row r="199925" spans="68:68" customFormat="1">
      <c r="BP199925" s="90"/>
    </row>
    <row r="199926" spans="68:68" customFormat="1">
      <c r="BP199926" s="90"/>
    </row>
    <row r="199927" spans="68:68" customFormat="1">
      <c r="BP199927" s="90"/>
    </row>
    <row r="199928" spans="68:68" customFormat="1">
      <c r="BP199928" s="90"/>
    </row>
    <row r="199929" spans="68:68" customFormat="1">
      <c r="BP199929" s="90"/>
    </row>
    <row r="199930" spans="68:68" customFormat="1">
      <c r="BP199930" s="90"/>
    </row>
    <row r="199931" spans="68:68" customFormat="1">
      <c r="BP199931" s="90"/>
    </row>
    <row r="199932" spans="68:68" customFormat="1">
      <c r="BP199932" s="90"/>
    </row>
    <row r="199933" spans="68:68" customFormat="1">
      <c r="BP199933" s="90"/>
    </row>
    <row r="199934" spans="68:68" customFormat="1">
      <c r="BP199934" s="90"/>
    </row>
    <row r="199935" spans="68:68" customFormat="1">
      <c r="BP199935" s="90"/>
    </row>
    <row r="199936" spans="68:68" customFormat="1">
      <c r="BP199936" s="90"/>
    </row>
    <row r="199937" spans="68:68" customFormat="1">
      <c r="BP199937" s="90"/>
    </row>
    <row r="199938" spans="68:68" customFormat="1">
      <c r="BP199938" s="90"/>
    </row>
    <row r="199939" spans="68:68" customFormat="1">
      <c r="BP199939" s="90"/>
    </row>
    <row r="199940" spans="68:68" customFormat="1">
      <c r="BP199940" s="90"/>
    </row>
    <row r="199941" spans="68:68" customFormat="1">
      <c r="BP199941" s="90"/>
    </row>
    <row r="199942" spans="68:68" customFormat="1">
      <c r="BP199942" s="90"/>
    </row>
    <row r="199943" spans="68:68" customFormat="1">
      <c r="BP199943" s="90"/>
    </row>
    <row r="199944" spans="68:68" customFormat="1">
      <c r="BP199944" s="90"/>
    </row>
    <row r="199945" spans="68:68" customFormat="1">
      <c r="BP199945" s="90"/>
    </row>
    <row r="199946" spans="68:68" customFormat="1">
      <c r="BP199946" s="90"/>
    </row>
    <row r="199947" spans="68:68" customFormat="1">
      <c r="BP199947" s="90"/>
    </row>
    <row r="199948" spans="68:68" customFormat="1">
      <c r="BP199948" s="90"/>
    </row>
    <row r="199949" spans="68:68" customFormat="1">
      <c r="BP199949" s="90"/>
    </row>
    <row r="199950" spans="68:68" customFormat="1">
      <c r="BP199950" s="90"/>
    </row>
    <row r="199951" spans="68:68" customFormat="1">
      <c r="BP199951" s="90"/>
    </row>
    <row r="199952" spans="68:68" customFormat="1">
      <c r="BP199952" s="90"/>
    </row>
    <row r="199953" spans="68:68" customFormat="1">
      <c r="BP199953" s="90"/>
    </row>
    <row r="199954" spans="68:68" customFormat="1">
      <c r="BP199954" s="90"/>
    </row>
    <row r="199955" spans="68:68" customFormat="1">
      <c r="BP199955" s="90"/>
    </row>
    <row r="199956" spans="68:68" customFormat="1">
      <c r="BP199956" s="90"/>
    </row>
    <row r="199957" spans="68:68" customFormat="1">
      <c r="BP199957" s="90"/>
    </row>
    <row r="199958" spans="68:68" customFormat="1">
      <c r="BP199958" s="90"/>
    </row>
    <row r="199959" spans="68:68" customFormat="1">
      <c r="BP199959" s="90"/>
    </row>
    <row r="199960" spans="68:68" customFormat="1">
      <c r="BP199960" s="90"/>
    </row>
    <row r="199961" spans="68:68" customFormat="1">
      <c r="BP199961" s="90"/>
    </row>
    <row r="199962" spans="68:68" customFormat="1">
      <c r="BP199962" s="90"/>
    </row>
    <row r="199963" spans="68:68" customFormat="1">
      <c r="BP199963" s="90"/>
    </row>
    <row r="199964" spans="68:68" customFormat="1">
      <c r="BP199964" s="90"/>
    </row>
    <row r="199965" spans="68:68" customFormat="1">
      <c r="BP199965" s="90"/>
    </row>
    <row r="199966" spans="68:68" customFormat="1">
      <c r="BP199966" s="90"/>
    </row>
    <row r="199967" spans="68:68" customFormat="1">
      <c r="BP199967" s="90"/>
    </row>
    <row r="199968" spans="68:68" customFormat="1">
      <c r="BP199968" s="90"/>
    </row>
    <row r="199969" spans="68:68" customFormat="1">
      <c r="BP199969" s="90"/>
    </row>
    <row r="199970" spans="68:68" customFormat="1">
      <c r="BP199970" s="90"/>
    </row>
    <row r="199971" spans="68:68" customFormat="1">
      <c r="BP199971" s="90"/>
    </row>
    <row r="199972" spans="68:68" customFormat="1">
      <c r="BP199972" s="90"/>
    </row>
    <row r="199973" spans="68:68" customFormat="1">
      <c r="BP199973" s="90"/>
    </row>
    <row r="199974" spans="68:68" customFormat="1">
      <c r="BP199974" s="90"/>
    </row>
    <row r="199975" spans="68:68" customFormat="1">
      <c r="BP199975" s="90"/>
    </row>
    <row r="199976" spans="68:68" customFormat="1">
      <c r="BP199976" s="90"/>
    </row>
    <row r="199977" spans="68:68" customFormat="1">
      <c r="BP199977" s="90"/>
    </row>
    <row r="199978" spans="68:68" customFormat="1">
      <c r="BP199978" s="90"/>
    </row>
    <row r="199979" spans="68:68" customFormat="1">
      <c r="BP199979" s="90"/>
    </row>
    <row r="199980" spans="68:68" customFormat="1">
      <c r="BP199980" s="90"/>
    </row>
    <row r="199981" spans="68:68" customFormat="1">
      <c r="BP199981" s="90"/>
    </row>
    <row r="199982" spans="68:68" customFormat="1">
      <c r="BP199982" s="90"/>
    </row>
    <row r="199983" spans="68:68" customFormat="1">
      <c r="BP199983" s="90"/>
    </row>
    <row r="199984" spans="68:68" customFormat="1">
      <c r="BP199984" s="90"/>
    </row>
    <row r="199985" spans="68:68" customFormat="1">
      <c r="BP199985" s="90"/>
    </row>
    <row r="199986" spans="68:68" customFormat="1">
      <c r="BP199986" s="90"/>
    </row>
    <row r="199987" spans="68:68" customFormat="1">
      <c r="BP199987" s="90"/>
    </row>
    <row r="199988" spans="68:68" customFormat="1">
      <c r="BP199988" s="90"/>
    </row>
    <row r="199989" spans="68:68" customFormat="1">
      <c r="BP199989" s="90"/>
    </row>
    <row r="199990" spans="68:68" customFormat="1">
      <c r="BP199990" s="90"/>
    </row>
    <row r="199991" spans="68:68" customFormat="1">
      <c r="BP199991" s="90"/>
    </row>
    <row r="199992" spans="68:68" customFormat="1">
      <c r="BP199992" s="90"/>
    </row>
    <row r="199993" spans="68:68" customFormat="1">
      <c r="BP199993" s="90"/>
    </row>
    <row r="199994" spans="68:68" customFormat="1">
      <c r="BP199994" s="90"/>
    </row>
    <row r="199995" spans="68:68" customFormat="1">
      <c r="BP199995" s="90"/>
    </row>
    <row r="199996" spans="68:68" customFormat="1">
      <c r="BP199996" s="90"/>
    </row>
    <row r="199997" spans="68:68" customFormat="1">
      <c r="BP199997" s="90"/>
    </row>
    <row r="199998" spans="68:68" customFormat="1">
      <c r="BP199998" s="90"/>
    </row>
    <row r="199999" spans="68:68" customFormat="1">
      <c r="BP199999" s="90"/>
    </row>
    <row r="200000" spans="68:68" customFormat="1">
      <c r="BP200000" s="90"/>
    </row>
    <row r="200001" spans="68:68" customFormat="1">
      <c r="BP200001" s="90"/>
    </row>
    <row r="200002" spans="68:68" customFormat="1">
      <c r="BP200002" s="90"/>
    </row>
    <row r="200003" spans="68:68" customFormat="1">
      <c r="BP200003" s="90"/>
    </row>
    <row r="200004" spans="68:68" customFormat="1">
      <c r="BP200004" s="90"/>
    </row>
    <row r="200005" spans="68:68" customFormat="1">
      <c r="BP200005" s="90"/>
    </row>
    <row r="200006" spans="68:68" customFormat="1">
      <c r="BP200006" s="90"/>
    </row>
    <row r="200007" spans="68:68" customFormat="1">
      <c r="BP200007" s="90"/>
    </row>
    <row r="200008" spans="68:68" customFormat="1">
      <c r="BP200008" s="90"/>
    </row>
    <row r="200009" spans="68:68" customFormat="1">
      <c r="BP200009" s="90"/>
    </row>
    <row r="200010" spans="68:68" customFormat="1">
      <c r="BP200010" s="90"/>
    </row>
    <row r="200011" spans="68:68" customFormat="1">
      <c r="BP200011" s="90"/>
    </row>
    <row r="200012" spans="68:68" customFormat="1">
      <c r="BP200012" s="90"/>
    </row>
    <row r="200013" spans="68:68" customFormat="1">
      <c r="BP200013" s="90"/>
    </row>
    <row r="200014" spans="68:68" customFormat="1">
      <c r="BP200014" s="90"/>
    </row>
    <row r="200015" spans="68:68" customFormat="1">
      <c r="BP200015" s="90"/>
    </row>
    <row r="200016" spans="68:68" customFormat="1">
      <c r="BP200016" s="90"/>
    </row>
    <row r="200017" spans="68:68" customFormat="1">
      <c r="BP200017" s="90"/>
    </row>
    <row r="200018" spans="68:68" customFormat="1">
      <c r="BP200018" s="90"/>
    </row>
    <row r="200019" spans="68:68" customFormat="1">
      <c r="BP200019" s="90"/>
    </row>
    <row r="200020" spans="68:68" customFormat="1">
      <c r="BP200020" s="90"/>
    </row>
    <row r="200021" spans="68:68" customFormat="1">
      <c r="BP200021" s="90"/>
    </row>
    <row r="200022" spans="68:68" customFormat="1">
      <c r="BP200022" s="90"/>
    </row>
    <row r="200023" spans="68:68" customFormat="1">
      <c r="BP200023" s="90"/>
    </row>
    <row r="200024" spans="68:68" customFormat="1">
      <c r="BP200024" s="90"/>
    </row>
    <row r="200025" spans="68:68" customFormat="1">
      <c r="BP200025" s="90"/>
    </row>
    <row r="200026" spans="68:68" customFormat="1">
      <c r="BP200026" s="90"/>
    </row>
    <row r="200027" spans="68:68" customFormat="1">
      <c r="BP200027" s="90"/>
    </row>
    <row r="200028" spans="68:68" customFormat="1">
      <c r="BP200028" s="90"/>
    </row>
    <row r="200029" spans="68:68" customFormat="1">
      <c r="BP200029" s="90"/>
    </row>
    <row r="200030" spans="68:68" customFormat="1">
      <c r="BP200030" s="90"/>
    </row>
    <row r="200031" spans="68:68" customFormat="1">
      <c r="BP200031" s="90"/>
    </row>
    <row r="200032" spans="68:68" customFormat="1">
      <c r="BP200032" s="90"/>
    </row>
    <row r="200033" spans="68:68" customFormat="1">
      <c r="BP200033" s="90"/>
    </row>
    <row r="200034" spans="68:68" customFormat="1">
      <c r="BP200034" s="90"/>
    </row>
    <row r="200035" spans="68:68" customFormat="1">
      <c r="BP200035" s="90"/>
    </row>
    <row r="200036" spans="68:68" customFormat="1">
      <c r="BP200036" s="90"/>
    </row>
    <row r="200037" spans="68:68" customFormat="1">
      <c r="BP200037" s="90"/>
    </row>
    <row r="200038" spans="68:68" customFormat="1">
      <c r="BP200038" s="90"/>
    </row>
    <row r="200039" spans="68:68" customFormat="1">
      <c r="BP200039" s="90"/>
    </row>
    <row r="200040" spans="68:68" customFormat="1">
      <c r="BP200040" s="90"/>
    </row>
    <row r="200041" spans="68:68" customFormat="1">
      <c r="BP200041" s="90"/>
    </row>
    <row r="200042" spans="68:68" customFormat="1">
      <c r="BP200042" s="90"/>
    </row>
    <row r="200043" spans="68:68" customFormat="1">
      <c r="BP200043" s="90"/>
    </row>
    <row r="200044" spans="68:68" customFormat="1">
      <c r="BP200044" s="90"/>
    </row>
    <row r="200045" spans="68:68" customFormat="1">
      <c r="BP200045" s="90"/>
    </row>
    <row r="200046" spans="68:68" customFormat="1">
      <c r="BP200046" s="90"/>
    </row>
    <row r="200047" spans="68:68" customFormat="1">
      <c r="BP200047" s="90"/>
    </row>
    <row r="200048" spans="68:68" customFormat="1">
      <c r="BP200048" s="90"/>
    </row>
    <row r="200049" spans="68:68" customFormat="1">
      <c r="BP200049" s="90"/>
    </row>
    <row r="200050" spans="68:68" customFormat="1">
      <c r="BP200050" s="90"/>
    </row>
    <row r="200051" spans="68:68" customFormat="1">
      <c r="BP200051" s="90"/>
    </row>
    <row r="200052" spans="68:68" customFormat="1">
      <c r="BP200052" s="90"/>
    </row>
    <row r="200053" spans="68:68" customFormat="1">
      <c r="BP200053" s="90"/>
    </row>
    <row r="200054" spans="68:68" customFormat="1">
      <c r="BP200054" s="90"/>
    </row>
    <row r="200055" spans="68:68" customFormat="1">
      <c r="BP200055" s="90"/>
    </row>
    <row r="200056" spans="68:68" customFormat="1">
      <c r="BP200056" s="90"/>
    </row>
    <row r="200057" spans="68:68" customFormat="1">
      <c r="BP200057" s="90"/>
    </row>
    <row r="200058" spans="68:68" customFormat="1">
      <c r="BP200058" s="90"/>
    </row>
    <row r="200059" spans="68:68" customFormat="1">
      <c r="BP200059" s="90"/>
    </row>
    <row r="200060" spans="68:68" customFormat="1">
      <c r="BP200060" s="90"/>
    </row>
    <row r="200061" spans="68:68" customFormat="1">
      <c r="BP200061" s="90"/>
    </row>
    <row r="200062" spans="68:68" customFormat="1">
      <c r="BP200062" s="90"/>
    </row>
    <row r="200063" spans="68:68" customFormat="1">
      <c r="BP200063" s="90"/>
    </row>
    <row r="200064" spans="68:68" customFormat="1">
      <c r="BP200064" s="90"/>
    </row>
    <row r="200065" spans="68:68" customFormat="1">
      <c r="BP200065" s="90"/>
    </row>
    <row r="200066" spans="68:68" customFormat="1">
      <c r="BP200066" s="90"/>
    </row>
    <row r="200067" spans="68:68" customFormat="1">
      <c r="BP200067" s="90"/>
    </row>
    <row r="200068" spans="68:68" customFormat="1">
      <c r="BP200068" s="90"/>
    </row>
    <row r="200069" spans="68:68" customFormat="1">
      <c r="BP200069" s="90"/>
    </row>
    <row r="200070" spans="68:68" customFormat="1">
      <c r="BP200070" s="90"/>
    </row>
    <row r="200071" spans="68:68" customFormat="1">
      <c r="BP200071" s="90"/>
    </row>
    <row r="200072" spans="68:68" customFormat="1">
      <c r="BP200072" s="90"/>
    </row>
    <row r="200073" spans="68:68" customFormat="1">
      <c r="BP200073" s="90"/>
    </row>
    <row r="200074" spans="68:68" customFormat="1">
      <c r="BP200074" s="90"/>
    </row>
    <row r="200075" spans="68:68" customFormat="1">
      <c r="BP200075" s="90"/>
    </row>
    <row r="200076" spans="68:68" customFormat="1">
      <c r="BP200076" s="90"/>
    </row>
    <row r="200077" spans="68:68" customFormat="1">
      <c r="BP200077" s="90"/>
    </row>
    <row r="200078" spans="68:68" customFormat="1">
      <c r="BP200078" s="90"/>
    </row>
    <row r="200079" spans="68:68" customFormat="1">
      <c r="BP200079" s="90"/>
    </row>
    <row r="200080" spans="68:68" customFormat="1">
      <c r="BP200080" s="90"/>
    </row>
    <row r="200081" spans="68:68" customFormat="1">
      <c r="BP200081" s="90"/>
    </row>
    <row r="200082" spans="68:68" customFormat="1">
      <c r="BP200082" s="90"/>
    </row>
    <row r="200083" spans="68:68" customFormat="1">
      <c r="BP200083" s="90"/>
    </row>
    <row r="200084" spans="68:68" customFormat="1">
      <c r="BP200084" s="90"/>
    </row>
    <row r="200085" spans="68:68" customFormat="1">
      <c r="BP200085" s="90"/>
    </row>
    <row r="200086" spans="68:68" customFormat="1">
      <c r="BP200086" s="90"/>
    </row>
    <row r="200087" spans="68:68" customFormat="1">
      <c r="BP200087" s="90"/>
    </row>
    <row r="200088" spans="68:68" customFormat="1">
      <c r="BP200088" s="90"/>
    </row>
    <row r="200089" spans="68:68" customFormat="1">
      <c r="BP200089" s="90"/>
    </row>
    <row r="200090" spans="68:68" customFormat="1">
      <c r="BP200090" s="90"/>
    </row>
    <row r="200091" spans="68:68" customFormat="1">
      <c r="BP200091" s="90"/>
    </row>
    <row r="200092" spans="68:68" customFormat="1">
      <c r="BP200092" s="90"/>
    </row>
    <row r="200093" spans="68:68" customFormat="1">
      <c r="BP200093" s="90"/>
    </row>
    <row r="200094" spans="68:68" customFormat="1">
      <c r="BP200094" s="90"/>
    </row>
    <row r="200095" spans="68:68" customFormat="1">
      <c r="BP200095" s="90"/>
    </row>
    <row r="200096" spans="68:68" customFormat="1">
      <c r="BP200096" s="90"/>
    </row>
    <row r="200097" spans="68:68" customFormat="1">
      <c r="BP200097" s="90"/>
    </row>
    <row r="200098" spans="68:68" customFormat="1">
      <c r="BP200098" s="90"/>
    </row>
    <row r="200099" spans="68:68" customFormat="1">
      <c r="BP200099" s="90"/>
    </row>
    <row r="200100" spans="68:68" customFormat="1">
      <c r="BP200100" s="90"/>
    </row>
    <row r="200101" spans="68:68" customFormat="1">
      <c r="BP200101" s="90"/>
    </row>
    <row r="200102" spans="68:68" customFormat="1">
      <c r="BP200102" s="90"/>
    </row>
    <row r="200103" spans="68:68" customFormat="1">
      <c r="BP200103" s="90"/>
    </row>
    <row r="200104" spans="68:68" customFormat="1">
      <c r="BP200104" s="90"/>
    </row>
    <row r="200105" spans="68:68" customFormat="1">
      <c r="BP200105" s="90"/>
    </row>
    <row r="200106" spans="68:68" customFormat="1">
      <c r="BP200106" s="90"/>
    </row>
    <row r="200107" spans="68:68" customFormat="1">
      <c r="BP200107" s="90"/>
    </row>
    <row r="200108" spans="68:68" customFormat="1">
      <c r="BP200108" s="90"/>
    </row>
    <row r="200109" spans="68:68" customFormat="1">
      <c r="BP200109" s="90"/>
    </row>
    <row r="200110" spans="68:68" customFormat="1">
      <c r="BP200110" s="90"/>
    </row>
    <row r="200111" spans="68:68" customFormat="1">
      <c r="BP200111" s="90"/>
    </row>
    <row r="200112" spans="68:68" customFormat="1">
      <c r="BP200112" s="90"/>
    </row>
    <row r="200113" spans="68:68" customFormat="1">
      <c r="BP200113" s="90"/>
    </row>
    <row r="200114" spans="68:68" customFormat="1">
      <c r="BP200114" s="90"/>
    </row>
    <row r="200115" spans="68:68" customFormat="1">
      <c r="BP200115" s="90"/>
    </row>
    <row r="200116" spans="68:68" customFormat="1">
      <c r="BP200116" s="90"/>
    </row>
    <row r="200117" spans="68:68" customFormat="1">
      <c r="BP200117" s="90"/>
    </row>
    <row r="200118" spans="68:68" customFormat="1">
      <c r="BP200118" s="90"/>
    </row>
    <row r="200119" spans="68:68" customFormat="1">
      <c r="BP200119" s="90"/>
    </row>
    <row r="200120" spans="68:68" customFormat="1">
      <c r="BP200120" s="90"/>
    </row>
    <row r="200121" spans="68:68" customFormat="1">
      <c r="BP200121" s="90"/>
    </row>
    <row r="200122" spans="68:68" customFormat="1">
      <c r="BP200122" s="90"/>
    </row>
    <row r="200123" spans="68:68" customFormat="1">
      <c r="BP200123" s="90"/>
    </row>
    <row r="200124" spans="68:68" customFormat="1">
      <c r="BP200124" s="90"/>
    </row>
    <row r="200125" spans="68:68" customFormat="1">
      <c r="BP200125" s="90"/>
    </row>
    <row r="200126" spans="68:68" customFormat="1">
      <c r="BP200126" s="90"/>
    </row>
    <row r="200127" spans="68:68" customFormat="1">
      <c r="BP200127" s="90"/>
    </row>
    <row r="200128" spans="68:68" customFormat="1">
      <c r="BP200128" s="90"/>
    </row>
    <row r="200129" spans="68:68" customFormat="1">
      <c r="BP200129" s="90"/>
    </row>
    <row r="200130" spans="68:68" customFormat="1">
      <c r="BP200130" s="90"/>
    </row>
    <row r="200131" spans="68:68" customFormat="1">
      <c r="BP200131" s="90"/>
    </row>
    <row r="200132" spans="68:68" customFormat="1">
      <c r="BP200132" s="90"/>
    </row>
    <row r="200133" spans="68:68" customFormat="1">
      <c r="BP200133" s="90"/>
    </row>
    <row r="200134" spans="68:68" customFormat="1">
      <c r="BP200134" s="90"/>
    </row>
    <row r="200135" spans="68:68" customFormat="1">
      <c r="BP200135" s="90"/>
    </row>
    <row r="200136" spans="68:68" customFormat="1">
      <c r="BP200136" s="90"/>
    </row>
    <row r="200137" spans="68:68" customFormat="1">
      <c r="BP200137" s="90"/>
    </row>
    <row r="200138" spans="68:68" customFormat="1">
      <c r="BP200138" s="90"/>
    </row>
    <row r="200139" spans="68:68" customFormat="1">
      <c r="BP200139" s="90"/>
    </row>
    <row r="200140" spans="68:68" customFormat="1">
      <c r="BP200140" s="90"/>
    </row>
    <row r="200141" spans="68:68" customFormat="1">
      <c r="BP200141" s="90"/>
    </row>
    <row r="200142" spans="68:68" customFormat="1">
      <c r="BP200142" s="90"/>
    </row>
    <row r="200143" spans="68:68" customFormat="1">
      <c r="BP200143" s="90"/>
    </row>
    <row r="200144" spans="68:68" customFormat="1">
      <c r="BP200144" s="90"/>
    </row>
    <row r="200145" spans="68:68" customFormat="1">
      <c r="BP200145" s="90"/>
    </row>
    <row r="200146" spans="68:68" customFormat="1">
      <c r="BP200146" s="90"/>
    </row>
    <row r="200147" spans="68:68" customFormat="1">
      <c r="BP200147" s="90"/>
    </row>
    <row r="200148" spans="68:68" customFormat="1">
      <c r="BP200148" s="90"/>
    </row>
    <row r="200149" spans="68:68" customFormat="1">
      <c r="BP200149" s="90"/>
    </row>
    <row r="200150" spans="68:68" customFormat="1">
      <c r="BP200150" s="90"/>
    </row>
    <row r="200151" spans="68:68" customFormat="1">
      <c r="BP200151" s="90"/>
    </row>
    <row r="200152" spans="68:68" customFormat="1">
      <c r="BP200152" s="90"/>
    </row>
    <row r="200153" spans="68:68" customFormat="1">
      <c r="BP200153" s="90"/>
    </row>
    <row r="200154" spans="68:68" customFormat="1">
      <c r="BP200154" s="90"/>
    </row>
    <row r="200155" spans="68:68" customFormat="1">
      <c r="BP200155" s="90"/>
    </row>
    <row r="200156" spans="68:68" customFormat="1">
      <c r="BP200156" s="90"/>
    </row>
    <row r="200157" spans="68:68" customFormat="1">
      <c r="BP200157" s="90"/>
    </row>
    <row r="200158" spans="68:68" customFormat="1">
      <c r="BP200158" s="90"/>
    </row>
    <row r="200159" spans="68:68" customFormat="1">
      <c r="BP200159" s="90"/>
    </row>
    <row r="200160" spans="68:68" customFormat="1">
      <c r="BP200160" s="90"/>
    </row>
    <row r="200161" spans="68:68" customFormat="1">
      <c r="BP200161" s="90"/>
    </row>
    <row r="200162" spans="68:68" customFormat="1">
      <c r="BP200162" s="90"/>
    </row>
    <row r="200163" spans="68:68" customFormat="1">
      <c r="BP200163" s="90"/>
    </row>
    <row r="200164" spans="68:68" customFormat="1">
      <c r="BP200164" s="90"/>
    </row>
    <row r="200165" spans="68:68" customFormat="1">
      <c r="BP200165" s="90"/>
    </row>
    <row r="200166" spans="68:68" customFormat="1">
      <c r="BP200166" s="90"/>
    </row>
    <row r="200167" spans="68:68" customFormat="1">
      <c r="BP200167" s="90"/>
    </row>
    <row r="200168" spans="68:68" customFormat="1">
      <c r="BP200168" s="90"/>
    </row>
    <row r="200169" spans="68:68" customFormat="1">
      <c r="BP200169" s="90"/>
    </row>
    <row r="200170" spans="68:68" customFormat="1">
      <c r="BP200170" s="90"/>
    </row>
    <row r="200171" spans="68:68" customFormat="1">
      <c r="BP200171" s="90"/>
    </row>
    <row r="200172" spans="68:68" customFormat="1">
      <c r="BP200172" s="90"/>
    </row>
    <row r="200173" spans="68:68" customFormat="1">
      <c r="BP200173" s="90"/>
    </row>
    <row r="200174" spans="68:68" customFormat="1">
      <c r="BP200174" s="90"/>
    </row>
    <row r="200175" spans="68:68" customFormat="1">
      <c r="BP200175" s="90"/>
    </row>
    <row r="200176" spans="68:68" customFormat="1">
      <c r="BP200176" s="90"/>
    </row>
    <row r="200177" spans="68:68" customFormat="1">
      <c r="BP200177" s="90"/>
    </row>
    <row r="200178" spans="68:68" customFormat="1">
      <c r="BP200178" s="90"/>
    </row>
    <row r="200179" spans="68:68" customFormat="1">
      <c r="BP200179" s="90"/>
    </row>
    <row r="200180" spans="68:68" customFormat="1">
      <c r="BP200180" s="90"/>
    </row>
    <row r="200181" spans="68:68" customFormat="1">
      <c r="BP200181" s="90"/>
    </row>
    <row r="200182" spans="68:68" customFormat="1">
      <c r="BP200182" s="90"/>
    </row>
    <row r="200183" spans="68:68" customFormat="1">
      <c r="BP200183" s="90"/>
    </row>
    <row r="200184" spans="68:68" customFormat="1">
      <c r="BP200184" s="90"/>
    </row>
    <row r="200185" spans="68:68" customFormat="1">
      <c r="BP200185" s="90"/>
    </row>
    <row r="200186" spans="68:68" customFormat="1">
      <c r="BP200186" s="90"/>
    </row>
    <row r="200187" spans="68:68" customFormat="1">
      <c r="BP200187" s="90"/>
    </row>
    <row r="200188" spans="68:68" customFormat="1">
      <c r="BP200188" s="90"/>
    </row>
    <row r="200189" spans="68:68" customFormat="1">
      <c r="BP200189" s="90"/>
    </row>
    <row r="200190" spans="68:68" customFormat="1">
      <c r="BP200190" s="90"/>
    </row>
    <row r="200191" spans="68:68" customFormat="1">
      <c r="BP200191" s="90"/>
    </row>
    <row r="200192" spans="68:68" customFormat="1">
      <c r="BP200192" s="90"/>
    </row>
    <row r="200193" spans="68:68" customFormat="1">
      <c r="BP200193" s="90"/>
    </row>
    <row r="200194" spans="68:68" customFormat="1">
      <c r="BP200194" s="90"/>
    </row>
    <row r="200195" spans="68:68" customFormat="1">
      <c r="BP200195" s="90"/>
    </row>
    <row r="200196" spans="68:68" customFormat="1">
      <c r="BP200196" s="90"/>
    </row>
    <row r="200197" spans="68:68" customFormat="1">
      <c r="BP200197" s="90"/>
    </row>
    <row r="200198" spans="68:68" customFormat="1">
      <c r="BP200198" s="90"/>
    </row>
    <row r="200199" spans="68:68" customFormat="1">
      <c r="BP200199" s="90"/>
    </row>
    <row r="200200" spans="68:68" customFormat="1">
      <c r="BP200200" s="90"/>
    </row>
    <row r="200201" spans="68:68" customFormat="1">
      <c r="BP200201" s="90"/>
    </row>
    <row r="200202" spans="68:68" customFormat="1">
      <c r="BP200202" s="90"/>
    </row>
    <row r="200203" spans="68:68" customFormat="1">
      <c r="BP200203" s="90"/>
    </row>
    <row r="200204" spans="68:68" customFormat="1">
      <c r="BP200204" s="90"/>
    </row>
    <row r="200205" spans="68:68" customFormat="1">
      <c r="BP200205" s="90"/>
    </row>
    <row r="200206" spans="68:68" customFormat="1">
      <c r="BP200206" s="90"/>
    </row>
    <row r="200207" spans="68:68" customFormat="1">
      <c r="BP200207" s="90"/>
    </row>
    <row r="200208" spans="68:68" customFormat="1">
      <c r="BP200208" s="90"/>
    </row>
    <row r="200209" spans="68:68" customFormat="1">
      <c r="BP200209" s="90"/>
    </row>
    <row r="200210" spans="68:68" customFormat="1">
      <c r="BP200210" s="90"/>
    </row>
    <row r="200211" spans="68:68" customFormat="1">
      <c r="BP200211" s="90"/>
    </row>
    <row r="200212" spans="68:68" customFormat="1">
      <c r="BP200212" s="90"/>
    </row>
    <row r="200213" spans="68:68" customFormat="1">
      <c r="BP200213" s="90"/>
    </row>
    <row r="200214" spans="68:68" customFormat="1">
      <c r="BP200214" s="90"/>
    </row>
    <row r="200215" spans="68:68" customFormat="1">
      <c r="BP200215" s="90"/>
    </row>
    <row r="200216" spans="68:68" customFormat="1">
      <c r="BP200216" s="90"/>
    </row>
    <row r="200217" spans="68:68" customFormat="1">
      <c r="BP200217" s="90"/>
    </row>
    <row r="200218" spans="68:68" customFormat="1">
      <c r="BP200218" s="90"/>
    </row>
    <row r="200219" spans="68:68" customFormat="1">
      <c r="BP200219" s="90"/>
    </row>
    <row r="200220" spans="68:68" customFormat="1">
      <c r="BP200220" s="90"/>
    </row>
    <row r="200221" spans="68:68" customFormat="1">
      <c r="BP200221" s="90"/>
    </row>
    <row r="200222" spans="68:68" customFormat="1">
      <c r="BP200222" s="90"/>
    </row>
    <row r="200223" spans="68:68" customFormat="1">
      <c r="BP200223" s="90"/>
    </row>
    <row r="200224" spans="68:68" customFormat="1">
      <c r="BP200224" s="90"/>
    </row>
    <row r="200225" spans="68:68" customFormat="1">
      <c r="BP200225" s="90"/>
    </row>
    <row r="200226" spans="68:68" customFormat="1">
      <c r="BP200226" s="90"/>
    </row>
    <row r="200227" spans="68:68" customFormat="1">
      <c r="BP200227" s="90"/>
    </row>
    <row r="200228" spans="68:68" customFormat="1">
      <c r="BP200228" s="90"/>
    </row>
    <row r="200229" spans="68:68" customFormat="1">
      <c r="BP200229" s="90"/>
    </row>
    <row r="200230" spans="68:68" customFormat="1">
      <c r="BP200230" s="90"/>
    </row>
    <row r="200231" spans="68:68" customFormat="1">
      <c r="BP200231" s="90"/>
    </row>
    <row r="200232" spans="68:68" customFormat="1">
      <c r="BP200232" s="90"/>
    </row>
    <row r="200233" spans="68:68" customFormat="1">
      <c r="BP200233" s="90"/>
    </row>
    <row r="200234" spans="68:68" customFormat="1">
      <c r="BP200234" s="90"/>
    </row>
    <row r="200235" spans="68:68" customFormat="1">
      <c r="BP200235" s="90"/>
    </row>
    <row r="200236" spans="68:68" customFormat="1">
      <c r="BP200236" s="90"/>
    </row>
    <row r="200237" spans="68:68" customFormat="1">
      <c r="BP200237" s="90"/>
    </row>
    <row r="200238" spans="68:68" customFormat="1">
      <c r="BP200238" s="90"/>
    </row>
    <row r="200239" spans="68:68" customFormat="1">
      <c r="BP200239" s="90"/>
    </row>
    <row r="200240" spans="68:68" customFormat="1">
      <c r="BP200240" s="90"/>
    </row>
    <row r="200241" spans="68:68" customFormat="1">
      <c r="BP200241" s="90"/>
    </row>
    <row r="200242" spans="68:68" customFormat="1">
      <c r="BP200242" s="90"/>
    </row>
    <row r="200243" spans="68:68" customFormat="1">
      <c r="BP200243" s="90"/>
    </row>
    <row r="200244" spans="68:68" customFormat="1">
      <c r="BP200244" s="90"/>
    </row>
    <row r="200245" spans="68:68" customFormat="1">
      <c r="BP200245" s="90"/>
    </row>
    <row r="200246" spans="68:68" customFormat="1">
      <c r="BP200246" s="90"/>
    </row>
    <row r="200247" spans="68:68" customFormat="1">
      <c r="BP200247" s="90"/>
    </row>
    <row r="200248" spans="68:68" customFormat="1">
      <c r="BP200248" s="90"/>
    </row>
    <row r="200249" spans="68:68" customFormat="1">
      <c r="BP200249" s="90"/>
    </row>
    <row r="200250" spans="68:68" customFormat="1">
      <c r="BP200250" s="90"/>
    </row>
    <row r="200251" spans="68:68" customFormat="1">
      <c r="BP200251" s="90"/>
    </row>
    <row r="200252" spans="68:68" customFormat="1">
      <c r="BP200252" s="90"/>
    </row>
    <row r="200253" spans="68:68" customFormat="1">
      <c r="BP200253" s="90"/>
    </row>
    <row r="200254" spans="68:68" customFormat="1">
      <c r="BP200254" s="90"/>
    </row>
    <row r="200255" spans="68:68" customFormat="1">
      <c r="BP200255" s="90"/>
    </row>
    <row r="200256" spans="68:68" customFormat="1">
      <c r="BP200256" s="90"/>
    </row>
    <row r="200257" spans="68:68" customFormat="1">
      <c r="BP200257" s="90"/>
    </row>
    <row r="200258" spans="68:68" customFormat="1">
      <c r="BP200258" s="90"/>
    </row>
    <row r="200259" spans="68:68" customFormat="1">
      <c r="BP200259" s="90"/>
    </row>
    <row r="200260" spans="68:68" customFormat="1">
      <c r="BP200260" s="90"/>
    </row>
    <row r="200261" spans="68:68" customFormat="1">
      <c r="BP200261" s="90"/>
    </row>
    <row r="200262" spans="68:68" customFormat="1">
      <c r="BP200262" s="90"/>
    </row>
    <row r="200263" spans="68:68" customFormat="1">
      <c r="BP200263" s="90"/>
    </row>
    <row r="200264" spans="68:68" customFormat="1">
      <c r="BP200264" s="90"/>
    </row>
    <row r="200265" spans="68:68" customFormat="1">
      <c r="BP200265" s="90"/>
    </row>
    <row r="200266" spans="68:68" customFormat="1">
      <c r="BP200266" s="90"/>
    </row>
    <row r="200267" spans="68:68" customFormat="1">
      <c r="BP200267" s="90"/>
    </row>
    <row r="200268" spans="68:68" customFormat="1">
      <c r="BP200268" s="90"/>
    </row>
    <row r="200269" spans="68:68" customFormat="1">
      <c r="BP200269" s="90"/>
    </row>
    <row r="200270" spans="68:68" customFormat="1">
      <c r="BP200270" s="90"/>
    </row>
    <row r="200271" spans="68:68" customFormat="1">
      <c r="BP200271" s="90"/>
    </row>
    <row r="200272" spans="68:68" customFormat="1">
      <c r="BP200272" s="90"/>
    </row>
    <row r="200273" spans="68:68" customFormat="1">
      <c r="BP200273" s="90"/>
    </row>
    <row r="200274" spans="68:68" customFormat="1">
      <c r="BP200274" s="90"/>
    </row>
    <row r="200275" spans="68:68" customFormat="1">
      <c r="BP200275" s="90"/>
    </row>
    <row r="200276" spans="68:68" customFormat="1">
      <c r="BP200276" s="90"/>
    </row>
    <row r="200277" spans="68:68" customFormat="1">
      <c r="BP200277" s="90"/>
    </row>
    <row r="200278" spans="68:68" customFormat="1">
      <c r="BP200278" s="90"/>
    </row>
    <row r="200279" spans="68:68" customFormat="1">
      <c r="BP200279" s="90"/>
    </row>
    <row r="200280" spans="68:68" customFormat="1">
      <c r="BP200280" s="90"/>
    </row>
    <row r="200281" spans="68:68" customFormat="1">
      <c r="BP200281" s="90"/>
    </row>
    <row r="200282" spans="68:68" customFormat="1">
      <c r="BP200282" s="90"/>
    </row>
    <row r="200283" spans="68:68" customFormat="1">
      <c r="BP200283" s="90"/>
    </row>
    <row r="200284" spans="68:68" customFormat="1">
      <c r="BP200284" s="90"/>
    </row>
    <row r="200285" spans="68:68" customFormat="1">
      <c r="BP200285" s="90"/>
    </row>
    <row r="200286" spans="68:68" customFormat="1">
      <c r="BP200286" s="90"/>
    </row>
    <row r="200287" spans="68:68" customFormat="1">
      <c r="BP200287" s="90"/>
    </row>
    <row r="200288" spans="68:68" customFormat="1">
      <c r="BP200288" s="90"/>
    </row>
    <row r="200289" spans="68:68" customFormat="1">
      <c r="BP200289" s="90"/>
    </row>
    <row r="200290" spans="68:68" customFormat="1">
      <c r="BP200290" s="90"/>
    </row>
    <row r="200291" spans="68:68" customFormat="1">
      <c r="BP200291" s="90"/>
    </row>
    <row r="200292" spans="68:68" customFormat="1">
      <c r="BP200292" s="90"/>
    </row>
    <row r="200293" spans="68:68" customFormat="1">
      <c r="BP200293" s="90"/>
    </row>
    <row r="200294" spans="68:68" customFormat="1">
      <c r="BP200294" s="90"/>
    </row>
    <row r="200295" spans="68:68" customFormat="1">
      <c r="BP200295" s="90"/>
    </row>
    <row r="200296" spans="68:68" customFormat="1">
      <c r="BP200296" s="90"/>
    </row>
    <row r="200297" spans="68:68" customFormat="1">
      <c r="BP200297" s="90"/>
    </row>
    <row r="200298" spans="68:68" customFormat="1">
      <c r="BP200298" s="90"/>
    </row>
    <row r="200299" spans="68:68" customFormat="1">
      <c r="BP200299" s="90"/>
    </row>
    <row r="200300" spans="68:68" customFormat="1">
      <c r="BP200300" s="90"/>
    </row>
    <row r="200301" spans="68:68" customFormat="1">
      <c r="BP200301" s="90"/>
    </row>
    <row r="200302" spans="68:68" customFormat="1">
      <c r="BP200302" s="90"/>
    </row>
    <row r="200303" spans="68:68" customFormat="1">
      <c r="BP200303" s="90"/>
    </row>
    <row r="200304" spans="68:68" customFormat="1">
      <c r="BP200304" s="90"/>
    </row>
    <row r="200305" spans="68:68" customFormat="1">
      <c r="BP200305" s="90"/>
    </row>
    <row r="200306" spans="68:68" customFormat="1">
      <c r="BP200306" s="90"/>
    </row>
    <row r="200307" spans="68:68" customFormat="1">
      <c r="BP200307" s="90"/>
    </row>
    <row r="200308" spans="68:68" customFormat="1">
      <c r="BP200308" s="90"/>
    </row>
    <row r="200309" spans="68:68" customFormat="1">
      <c r="BP200309" s="90"/>
    </row>
    <row r="200310" spans="68:68" customFormat="1">
      <c r="BP200310" s="90"/>
    </row>
    <row r="200311" spans="68:68" customFormat="1">
      <c r="BP200311" s="90"/>
    </row>
    <row r="200312" spans="68:68" customFormat="1">
      <c r="BP200312" s="90"/>
    </row>
    <row r="200313" spans="68:68" customFormat="1">
      <c r="BP200313" s="90"/>
    </row>
    <row r="200314" spans="68:68" customFormat="1">
      <c r="BP200314" s="90"/>
    </row>
    <row r="200315" spans="68:68" customFormat="1">
      <c r="BP200315" s="90"/>
    </row>
    <row r="200316" spans="68:68" customFormat="1">
      <c r="BP200316" s="90"/>
    </row>
    <row r="200317" spans="68:68" customFormat="1">
      <c r="BP200317" s="90"/>
    </row>
    <row r="200318" spans="68:68" customFormat="1">
      <c r="BP200318" s="90"/>
    </row>
    <row r="200319" spans="68:68" customFormat="1">
      <c r="BP200319" s="90"/>
    </row>
    <row r="200320" spans="68:68" customFormat="1">
      <c r="BP200320" s="90"/>
    </row>
    <row r="200321" spans="68:68" customFormat="1">
      <c r="BP200321" s="90"/>
    </row>
    <row r="200322" spans="68:68" customFormat="1">
      <c r="BP200322" s="90"/>
    </row>
    <row r="200323" spans="68:68" customFormat="1">
      <c r="BP200323" s="90"/>
    </row>
    <row r="200324" spans="68:68" customFormat="1">
      <c r="BP200324" s="90"/>
    </row>
    <row r="200325" spans="68:68" customFormat="1">
      <c r="BP200325" s="90"/>
    </row>
    <row r="200326" spans="68:68" customFormat="1">
      <c r="BP200326" s="90"/>
    </row>
    <row r="200327" spans="68:68" customFormat="1">
      <c r="BP200327" s="90"/>
    </row>
    <row r="200328" spans="68:68" customFormat="1">
      <c r="BP200328" s="90"/>
    </row>
    <row r="200329" spans="68:68" customFormat="1">
      <c r="BP200329" s="90"/>
    </row>
    <row r="200330" spans="68:68" customFormat="1">
      <c r="BP200330" s="90"/>
    </row>
    <row r="200331" spans="68:68" customFormat="1">
      <c r="BP200331" s="90"/>
    </row>
    <row r="200332" spans="68:68" customFormat="1">
      <c r="BP200332" s="90"/>
    </row>
    <row r="200333" spans="68:68" customFormat="1">
      <c r="BP200333" s="90"/>
    </row>
    <row r="200334" spans="68:68" customFormat="1">
      <c r="BP200334" s="90"/>
    </row>
    <row r="200335" spans="68:68" customFormat="1">
      <c r="BP200335" s="90"/>
    </row>
    <row r="200336" spans="68:68" customFormat="1">
      <c r="BP200336" s="90"/>
    </row>
    <row r="200337" spans="68:68" customFormat="1">
      <c r="BP200337" s="90"/>
    </row>
    <row r="200338" spans="68:68" customFormat="1">
      <c r="BP200338" s="90"/>
    </row>
    <row r="200339" spans="68:68" customFormat="1">
      <c r="BP200339" s="90"/>
    </row>
    <row r="200340" spans="68:68" customFormat="1">
      <c r="BP200340" s="90"/>
    </row>
    <row r="200341" spans="68:68" customFormat="1">
      <c r="BP200341" s="90"/>
    </row>
    <row r="200342" spans="68:68" customFormat="1">
      <c r="BP200342" s="90"/>
    </row>
    <row r="200343" spans="68:68" customFormat="1">
      <c r="BP200343" s="90"/>
    </row>
    <row r="200344" spans="68:68" customFormat="1">
      <c r="BP200344" s="90"/>
    </row>
    <row r="200345" spans="68:68" customFormat="1">
      <c r="BP200345" s="90"/>
    </row>
    <row r="200346" spans="68:68" customFormat="1">
      <c r="BP200346" s="90"/>
    </row>
    <row r="200347" spans="68:68" customFormat="1">
      <c r="BP200347" s="90"/>
    </row>
    <row r="200348" spans="68:68" customFormat="1">
      <c r="BP200348" s="90"/>
    </row>
    <row r="200349" spans="68:68" customFormat="1">
      <c r="BP200349" s="90"/>
    </row>
    <row r="200350" spans="68:68" customFormat="1">
      <c r="BP200350" s="90"/>
    </row>
    <row r="200351" spans="68:68" customFormat="1">
      <c r="BP200351" s="90"/>
    </row>
    <row r="200352" spans="68:68" customFormat="1">
      <c r="BP200352" s="90"/>
    </row>
    <row r="200353" spans="68:68" customFormat="1">
      <c r="BP200353" s="90"/>
    </row>
    <row r="200354" spans="68:68" customFormat="1">
      <c r="BP200354" s="90"/>
    </row>
    <row r="200355" spans="68:68" customFormat="1">
      <c r="BP200355" s="90"/>
    </row>
    <row r="200356" spans="68:68" customFormat="1">
      <c r="BP200356" s="90"/>
    </row>
    <row r="200357" spans="68:68" customFormat="1">
      <c r="BP200357" s="90"/>
    </row>
    <row r="200358" spans="68:68" customFormat="1">
      <c r="BP200358" s="90"/>
    </row>
    <row r="200359" spans="68:68" customFormat="1">
      <c r="BP200359" s="90"/>
    </row>
    <row r="200360" spans="68:68" customFormat="1">
      <c r="BP200360" s="90"/>
    </row>
    <row r="200361" spans="68:68" customFormat="1">
      <c r="BP200361" s="90"/>
    </row>
    <row r="200362" spans="68:68" customFormat="1">
      <c r="BP200362" s="90"/>
    </row>
    <row r="200363" spans="68:68" customFormat="1">
      <c r="BP200363" s="90"/>
    </row>
    <row r="200364" spans="68:68" customFormat="1">
      <c r="BP200364" s="90"/>
    </row>
    <row r="200365" spans="68:68" customFormat="1">
      <c r="BP200365" s="90"/>
    </row>
    <row r="200366" spans="68:68" customFormat="1">
      <c r="BP200366" s="90"/>
    </row>
    <row r="200367" spans="68:68" customFormat="1">
      <c r="BP200367" s="90"/>
    </row>
    <row r="200368" spans="68:68" customFormat="1">
      <c r="BP200368" s="90"/>
    </row>
    <row r="200369" spans="68:68" customFormat="1">
      <c r="BP200369" s="90"/>
    </row>
    <row r="200370" spans="68:68" customFormat="1">
      <c r="BP200370" s="90"/>
    </row>
    <row r="200371" spans="68:68" customFormat="1">
      <c r="BP200371" s="90"/>
    </row>
    <row r="200372" spans="68:68" customFormat="1">
      <c r="BP200372" s="90"/>
    </row>
    <row r="200373" spans="68:68" customFormat="1">
      <c r="BP200373" s="90"/>
    </row>
    <row r="200374" spans="68:68" customFormat="1">
      <c r="BP200374" s="90"/>
    </row>
    <row r="200375" spans="68:68" customFormat="1">
      <c r="BP200375" s="90"/>
    </row>
    <row r="200376" spans="68:68" customFormat="1">
      <c r="BP200376" s="90"/>
    </row>
    <row r="200377" spans="68:68" customFormat="1">
      <c r="BP200377" s="90"/>
    </row>
    <row r="200378" spans="68:68" customFormat="1">
      <c r="BP200378" s="90"/>
    </row>
    <row r="200379" spans="68:68" customFormat="1">
      <c r="BP200379" s="90"/>
    </row>
    <row r="200380" spans="68:68" customFormat="1">
      <c r="BP200380" s="90"/>
    </row>
    <row r="200381" spans="68:68" customFormat="1">
      <c r="BP200381" s="90"/>
    </row>
    <row r="200382" spans="68:68" customFormat="1">
      <c r="BP200382" s="90"/>
    </row>
    <row r="200383" spans="68:68" customFormat="1">
      <c r="BP200383" s="90"/>
    </row>
    <row r="200384" spans="68:68" customFormat="1">
      <c r="BP200384" s="90"/>
    </row>
    <row r="200385" spans="68:68" customFormat="1">
      <c r="BP200385" s="90"/>
    </row>
    <row r="200386" spans="68:68" customFormat="1">
      <c r="BP200386" s="90"/>
    </row>
    <row r="200387" spans="68:68" customFormat="1">
      <c r="BP200387" s="90"/>
    </row>
    <row r="200388" spans="68:68" customFormat="1">
      <c r="BP200388" s="90"/>
    </row>
    <row r="200389" spans="68:68" customFormat="1">
      <c r="BP200389" s="90"/>
    </row>
    <row r="200390" spans="68:68" customFormat="1">
      <c r="BP200390" s="90"/>
    </row>
    <row r="200391" spans="68:68" customFormat="1">
      <c r="BP200391" s="90"/>
    </row>
    <row r="200392" spans="68:68" customFormat="1">
      <c r="BP200392" s="90"/>
    </row>
    <row r="200393" spans="68:68" customFormat="1">
      <c r="BP200393" s="90"/>
    </row>
    <row r="200394" spans="68:68" customFormat="1">
      <c r="BP200394" s="90"/>
    </row>
    <row r="200395" spans="68:68" customFormat="1">
      <c r="BP200395" s="90"/>
    </row>
    <row r="200396" spans="68:68" customFormat="1">
      <c r="BP200396" s="90"/>
    </row>
    <row r="200397" spans="68:68" customFormat="1">
      <c r="BP200397" s="90"/>
    </row>
    <row r="200398" spans="68:68" customFormat="1">
      <c r="BP200398" s="90"/>
    </row>
    <row r="200399" spans="68:68" customFormat="1">
      <c r="BP200399" s="90"/>
    </row>
    <row r="200400" spans="68:68" customFormat="1">
      <c r="BP200400" s="90"/>
    </row>
    <row r="200401" spans="68:68" customFormat="1">
      <c r="BP200401" s="90"/>
    </row>
    <row r="200402" spans="68:68" customFormat="1">
      <c r="BP200402" s="90"/>
    </row>
    <row r="200403" spans="68:68" customFormat="1">
      <c r="BP200403" s="90"/>
    </row>
    <row r="200404" spans="68:68" customFormat="1">
      <c r="BP200404" s="90"/>
    </row>
    <row r="200405" spans="68:68" customFormat="1">
      <c r="BP200405" s="90"/>
    </row>
    <row r="200406" spans="68:68" customFormat="1">
      <c r="BP200406" s="90"/>
    </row>
    <row r="200407" spans="68:68" customFormat="1">
      <c r="BP200407" s="90"/>
    </row>
    <row r="200408" spans="68:68" customFormat="1">
      <c r="BP200408" s="90"/>
    </row>
    <row r="200409" spans="68:68" customFormat="1">
      <c r="BP200409" s="90"/>
    </row>
    <row r="200410" spans="68:68" customFormat="1">
      <c r="BP200410" s="90"/>
    </row>
    <row r="200411" spans="68:68" customFormat="1">
      <c r="BP200411" s="90"/>
    </row>
    <row r="200412" spans="68:68" customFormat="1">
      <c r="BP200412" s="90"/>
    </row>
    <row r="200413" spans="68:68" customFormat="1">
      <c r="BP200413" s="90"/>
    </row>
    <row r="200414" spans="68:68" customFormat="1">
      <c r="BP200414" s="90"/>
    </row>
    <row r="200415" spans="68:68" customFormat="1">
      <c r="BP200415" s="90"/>
    </row>
    <row r="200416" spans="68:68" customFormat="1">
      <c r="BP200416" s="90"/>
    </row>
    <row r="200417" spans="68:68" customFormat="1">
      <c r="BP200417" s="90"/>
    </row>
    <row r="200418" spans="68:68" customFormat="1">
      <c r="BP200418" s="90"/>
    </row>
    <row r="200419" spans="68:68" customFormat="1">
      <c r="BP200419" s="90"/>
    </row>
    <row r="200420" spans="68:68" customFormat="1">
      <c r="BP200420" s="90"/>
    </row>
    <row r="200421" spans="68:68" customFormat="1">
      <c r="BP200421" s="90"/>
    </row>
    <row r="200422" spans="68:68" customFormat="1">
      <c r="BP200422" s="90"/>
    </row>
    <row r="200423" spans="68:68" customFormat="1">
      <c r="BP200423" s="90"/>
    </row>
    <row r="200424" spans="68:68" customFormat="1">
      <c r="BP200424" s="90"/>
    </row>
    <row r="200425" spans="68:68" customFormat="1">
      <c r="BP200425" s="90"/>
    </row>
    <row r="200426" spans="68:68" customFormat="1">
      <c r="BP200426" s="90"/>
    </row>
    <row r="200427" spans="68:68" customFormat="1">
      <c r="BP200427" s="90"/>
    </row>
    <row r="200428" spans="68:68" customFormat="1">
      <c r="BP200428" s="90"/>
    </row>
    <row r="200429" spans="68:68" customFormat="1">
      <c r="BP200429" s="90"/>
    </row>
    <row r="200430" spans="68:68" customFormat="1">
      <c r="BP200430" s="90"/>
    </row>
    <row r="200431" spans="68:68" customFormat="1">
      <c r="BP200431" s="90"/>
    </row>
    <row r="200432" spans="68:68" customFormat="1">
      <c r="BP200432" s="90"/>
    </row>
    <row r="200433" spans="68:68" customFormat="1">
      <c r="BP200433" s="90"/>
    </row>
    <row r="200434" spans="68:68" customFormat="1">
      <c r="BP200434" s="90"/>
    </row>
    <row r="200435" spans="68:68" customFormat="1">
      <c r="BP200435" s="90"/>
    </row>
    <row r="200436" spans="68:68" customFormat="1">
      <c r="BP200436" s="90"/>
    </row>
    <row r="200437" spans="68:68" customFormat="1">
      <c r="BP200437" s="90"/>
    </row>
    <row r="200438" spans="68:68" customFormat="1">
      <c r="BP200438" s="90"/>
    </row>
    <row r="200439" spans="68:68" customFormat="1">
      <c r="BP200439" s="90"/>
    </row>
    <row r="200440" spans="68:68" customFormat="1">
      <c r="BP200440" s="90"/>
    </row>
    <row r="200441" spans="68:68" customFormat="1">
      <c r="BP200441" s="90"/>
    </row>
    <row r="200442" spans="68:68" customFormat="1">
      <c r="BP200442" s="90"/>
    </row>
    <row r="200443" spans="68:68" customFormat="1">
      <c r="BP200443" s="90"/>
    </row>
    <row r="200444" spans="68:68" customFormat="1">
      <c r="BP200444" s="90"/>
    </row>
    <row r="200445" spans="68:68" customFormat="1">
      <c r="BP200445" s="90"/>
    </row>
    <row r="200446" spans="68:68" customFormat="1">
      <c r="BP200446" s="90"/>
    </row>
    <row r="200447" spans="68:68" customFormat="1">
      <c r="BP200447" s="90"/>
    </row>
    <row r="200448" spans="68:68" customFormat="1">
      <c r="BP200448" s="90"/>
    </row>
    <row r="200449" spans="68:68" customFormat="1">
      <c r="BP200449" s="90"/>
    </row>
    <row r="200450" spans="68:68" customFormat="1">
      <c r="BP200450" s="90"/>
    </row>
    <row r="200451" spans="68:68" customFormat="1">
      <c r="BP200451" s="90"/>
    </row>
    <row r="200452" spans="68:68" customFormat="1">
      <c r="BP200452" s="90"/>
    </row>
    <row r="200453" spans="68:68" customFormat="1">
      <c r="BP200453" s="90"/>
    </row>
    <row r="200454" spans="68:68" customFormat="1">
      <c r="BP200454" s="90"/>
    </row>
    <row r="200455" spans="68:68" customFormat="1">
      <c r="BP200455" s="90"/>
    </row>
    <row r="200456" spans="68:68" customFormat="1">
      <c r="BP200456" s="90"/>
    </row>
    <row r="200457" spans="68:68" customFormat="1">
      <c r="BP200457" s="90"/>
    </row>
    <row r="200458" spans="68:68" customFormat="1">
      <c r="BP200458" s="90"/>
    </row>
    <row r="200459" spans="68:68" customFormat="1">
      <c r="BP200459" s="90"/>
    </row>
    <row r="200460" spans="68:68" customFormat="1">
      <c r="BP200460" s="90"/>
    </row>
    <row r="200461" spans="68:68" customFormat="1">
      <c r="BP200461" s="90"/>
    </row>
    <row r="200462" spans="68:68" customFormat="1">
      <c r="BP200462" s="90"/>
    </row>
    <row r="200463" spans="68:68" customFormat="1">
      <c r="BP200463" s="90"/>
    </row>
    <row r="200464" spans="68:68" customFormat="1">
      <c r="BP200464" s="90"/>
    </row>
    <row r="200465" spans="68:68" customFormat="1">
      <c r="BP200465" s="90"/>
    </row>
    <row r="200466" spans="68:68" customFormat="1">
      <c r="BP200466" s="90"/>
    </row>
    <row r="200467" spans="68:68" customFormat="1">
      <c r="BP200467" s="90"/>
    </row>
    <row r="200468" spans="68:68" customFormat="1">
      <c r="BP200468" s="90"/>
    </row>
    <row r="200469" spans="68:68" customFormat="1">
      <c r="BP200469" s="90"/>
    </row>
    <row r="200470" spans="68:68" customFormat="1">
      <c r="BP200470" s="90"/>
    </row>
    <row r="200471" spans="68:68" customFormat="1">
      <c r="BP200471" s="90"/>
    </row>
    <row r="200472" spans="68:68" customFormat="1">
      <c r="BP200472" s="90"/>
    </row>
    <row r="200473" spans="68:68" customFormat="1">
      <c r="BP200473" s="90"/>
    </row>
    <row r="200474" spans="68:68" customFormat="1">
      <c r="BP200474" s="90"/>
    </row>
    <row r="200475" spans="68:68" customFormat="1">
      <c r="BP200475" s="90"/>
    </row>
    <row r="200476" spans="68:68" customFormat="1">
      <c r="BP200476" s="90"/>
    </row>
    <row r="200477" spans="68:68" customFormat="1">
      <c r="BP200477" s="90"/>
    </row>
    <row r="200478" spans="68:68" customFormat="1">
      <c r="BP200478" s="90"/>
    </row>
    <row r="200479" spans="68:68" customFormat="1">
      <c r="BP200479" s="90"/>
    </row>
    <row r="200480" spans="68:68" customFormat="1">
      <c r="BP200480" s="90"/>
    </row>
    <row r="200481" spans="68:68" customFormat="1">
      <c r="BP200481" s="90"/>
    </row>
    <row r="200482" spans="68:68" customFormat="1">
      <c r="BP200482" s="90"/>
    </row>
    <row r="200483" spans="68:68" customFormat="1">
      <c r="BP200483" s="90"/>
    </row>
    <row r="200484" spans="68:68" customFormat="1">
      <c r="BP200484" s="90"/>
    </row>
    <row r="200485" spans="68:68" customFormat="1">
      <c r="BP200485" s="90"/>
    </row>
    <row r="200486" spans="68:68" customFormat="1">
      <c r="BP200486" s="90"/>
    </row>
    <row r="200487" spans="68:68" customFormat="1">
      <c r="BP200487" s="90"/>
    </row>
    <row r="200488" spans="68:68" customFormat="1">
      <c r="BP200488" s="90"/>
    </row>
    <row r="200489" spans="68:68" customFormat="1">
      <c r="BP200489" s="90"/>
    </row>
    <row r="200490" spans="68:68" customFormat="1">
      <c r="BP200490" s="90"/>
    </row>
    <row r="200491" spans="68:68" customFormat="1">
      <c r="BP200491" s="90"/>
    </row>
    <row r="200492" spans="68:68" customFormat="1">
      <c r="BP200492" s="90"/>
    </row>
    <row r="200493" spans="68:68" customFormat="1">
      <c r="BP200493" s="90"/>
    </row>
    <row r="200494" spans="68:68" customFormat="1">
      <c r="BP200494" s="90"/>
    </row>
    <row r="200495" spans="68:68" customFormat="1">
      <c r="BP200495" s="90"/>
    </row>
    <row r="200496" spans="68:68" customFormat="1">
      <c r="BP200496" s="90"/>
    </row>
    <row r="200497" spans="68:68" customFormat="1">
      <c r="BP200497" s="90"/>
    </row>
    <row r="200498" spans="68:68" customFormat="1">
      <c r="BP200498" s="90"/>
    </row>
    <row r="200499" spans="68:68" customFormat="1">
      <c r="BP200499" s="90"/>
    </row>
    <row r="200500" spans="68:68" customFormat="1">
      <c r="BP200500" s="90"/>
    </row>
    <row r="200501" spans="68:68" customFormat="1">
      <c r="BP200501" s="90"/>
    </row>
    <row r="200502" spans="68:68" customFormat="1">
      <c r="BP200502" s="90"/>
    </row>
    <row r="200503" spans="68:68" customFormat="1">
      <c r="BP200503" s="90"/>
    </row>
    <row r="200504" spans="68:68" customFormat="1">
      <c r="BP200504" s="90"/>
    </row>
    <row r="200505" spans="68:68" customFormat="1">
      <c r="BP200505" s="90"/>
    </row>
    <row r="200506" spans="68:68" customFormat="1">
      <c r="BP200506" s="90"/>
    </row>
    <row r="200507" spans="68:68" customFormat="1">
      <c r="BP200507" s="90"/>
    </row>
    <row r="200508" spans="68:68" customFormat="1">
      <c r="BP200508" s="90"/>
    </row>
    <row r="200509" spans="68:68" customFormat="1">
      <c r="BP200509" s="90"/>
    </row>
    <row r="200510" spans="68:68" customFormat="1">
      <c r="BP200510" s="90"/>
    </row>
    <row r="200511" spans="68:68" customFormat="1">
      <c r="BP200511" s="90"/>
    </row>
    <row r="200512" spans="68:68" customFormat="1">
      <c r="BP200512" s="90"/>
    </row>
    <row r="200513" spans="68:68" customFormat="1">
      <c r="BP200513" s="90"/>
    </row>
    <row r="200514" spans="68:68" customFormat="1">
      <c r="BP200514" s="90"/>
    </row>
    <row r="200515" spans="68:68" customFormat="1">
      <c r="BP200515" s="90"/>
    </row>
    <row r="200516" spans="68:68" customFormat="1">
      <c r="BP200516" s="90"/>
    </row>
    <row r="200517" spans="68:68" customFormat="1">
      <c r="BP200517" s="90"/>
    </row>
    <row r="200518" spans="68:68" customFormat="1">
      <c r="BP200518" s="90"/>
    </row>
    <row r="200519" spans="68:68" customFormat="1">
      <c r="BP200519" s="90"/>
    </row>
    <row r="200520" spans="68:68" customFormat="1">
      <c r="BP200520" s="90"/>
    </row>
    <row r="200521" spans="68:68" customFormat="1">
      <c r="BP200521" s="90"/>
    </row>
    <row r="200522" spans="68:68" customFormat="1">
      <c r="BP200522" s="90"/>
    </row>
    <row r="200523" spans="68:68" customFormat="1">
      <c r="BP200523" s="90"/>
    </row>
    <row r="200524" spans="68:68" customFormat="1">
      <c r="BP200524" s="90"/>
    </row>
    <row r="200525" spans="68:68" customFormat="1">
      <c r="BP200525" s="90"/>
    </row>
    <row r="200526" spans="68:68" customFormat="1">
      <c r="BP200526" s="90"/>
    </row>
    <row r="200527" spans="68:68" customFormat="1">
      <c r="BP200527" s="90"/>
    </row>
    <row r="200528" spans="68:68" customFormat="1">
      <c r="BP200528" s="90"/>
    </row>
    <row r="200529" spans="68:68" customFormat="1">
      <c r="BP200529" s="90"/>
    </row>
    <row r="200530" spans="68:68" customFormat="1">
      <c r="BP200530" s="90"/>
    </row>
    <row r="200531" spans="68:68" customFormat="1">
      <c r="BP200531" s="90"/>
    </row>
    <row r="200532" spans="68:68" customFormat="1">
      <c r="BP200532" s="90"/>
    </row>
    <row r="200533" spans="68:68" customFormat="1">
      <c r="BP200533" s="90"/>
    </row>
    <row r="200534" spans="68:68" customFormat="1">
      <c r="BP200534" s="90"/>
    </row>
    <row r="200535" spans="68:68" customFormat="1">
      <c r="BP200535" s="90"/>
    </row>
    <row r="200536" spans="68:68" customFormat="1">
      <c r="BP200536" s="90"/>
    </row>
    <row r="200537" spans="68:68" customFormat="1">
      <c r="BP200537" s="90"/>
    </row>
    <row r="200538" spans="68:68" customFormat="1">
      <c r="BP200538" s="90"/>
    </row>
    <row r="200539" spans="68:68" customFormat="1">
      <c r="BP200539" s="90"/>
    </row>
    <row r="200540" spans="68:68" customFormat="1">
      <c r="BP200540" s="90"/>
    </row>
    <row r="200541" spans="68:68" customFormat="1">
      <c r="BP200541" s="90"/>
    </row>
    <row r="200542" spans="68:68" customFormat="1">
      <c r="BP200542" s="90"/>
    </row>
    <row r="200543" spans="68:68" customFormat="1">
      <c r="BP200543" s="90"/>
    </row>
    <row r="200544" spans="68:68" customFormat="1">
      <c r="BP200544" s="90"/>
    </row>
    <row r="200545" spans="68:68" customFormat="1">
      <c r="BP200545" s="90"/>
    </row>
    <row r="200546" spans="68:68" customFormat="1">
      <c r="BP200546" s="90"/>
    </row>
    <row r="200547" spans="68:68" customFormat="1">
      <c r="BP200547" s="90"/>
    </row>
    <row r="200548" spans="68:68" customFormat="1">
      <c r="BP200548" s="90"/>
    </row>
    <row r="200549" spans="68:68" customFormat="1">
      <c r="BP200549" s="90"/>
    </row>
    <row r="200550" spans="68:68" customFormat="1">
      <c r="BP200550" s="90"/>
    </row>
    <row r="200551" spans="68:68" customFormat="1">
      <c r="BP200551" s="90"/>
    </row>
    <row r="200552" spans="68:68" customFormat="1">
      <c r="BP200552" s="90"/>
    </row>
    <row r="200553" spans="68:68" customFormat="1">
      <c r="BP200553" s="90"/>
    </row>
    <row r="200554" spans="68:68" customFormat="1">
      <c r="BP200554" s="90"/>
    </row>
    <row r="200555" spans="68:68" customFormat="1">
      <c r="BP200555" s="90"/>
    </row>
    <row r="200556" spans="68:68" customFormat="1">
      <c r="BP200556" s="90"/>
    </row>
    <row r="200557" spans="68:68" customFormat="1">
      <c r="BP200557" s="90"/>
    </row>
    <row r="200558" spans="68:68" customFormat="1">
      <c r="BP200558" s="90"/>
    </row>
    <row r="200559" spans="68:68" customFormat="1">
      <c r="BP200559" s="90"/>
    </row>
    <row r="200560" spans="68:68" customFormat="1">
      <c r="BP200560" s="90"/>
    </row>
    <row r="200561" spans="68:68" customFormat="1">
      <c r="BP200561" s="90"/>
    </row>
    <row r="200562" spans="68:68" customFormat="1">
      <c r="BP200562" s="90"/>
    </row>
    <row r="200563" spans="68:68" customFormat="1">
      <c r="BP200563" s="90"/>
    </row>
    <row r="200564" spans="68:68" customFormat="1">
      <c r="BP200564" s="90"/>
    </row>
    <row r="200565" spans="68:68" customFormat="1">
      <c r="BP200565" s="90"/>
    </row>
    <row r="200566" spans="68:68" customFormat="1">
      <c r="BP200566" s="90"/>
    </row>
    <row r="200567" spans="68:68" customFormat="1">
      <c r="BP200567" s="90"/>
    </row>
    <row r="200568" spans="68:68" customFormat="1">
      <c r="BP200568" s="90"/>
    </row>
    <row r="200569" spans="68:68" customFormat="1">
      <c r="BP200569" s="90"/>
    </row>
    <row r="200570" spans="68:68" customFormat="1">
      <c r="BP200570" s="90"/>
    </row>
    <row r="200571" spans="68:68" customFormat="1">
      <c r="BP200571" s="90"/>
    </row>
    <row r="200572" spans="68:68" customFormat="1">
      <c r="BP200572" s="90"/>
    </row>
    <row r="200573" spans="68:68" customFormat="1">
      <c r="BP200573" s="90"/>
    </row>
    <row r="200574" spans="68:68" customFormat="1">
      <c r="BP200574" s="90"/>
    </row>
    <row r="200575" spans="68:68" customFormat="1">
      <c r="BP200575" s="90"/>
    </row>
    <row r="200576" spans="68:68" customFormat="1">
      <c r="BP200576" s="90"/>
    </row>
    <row r="200577" spans="68:68" customFormat="1">
      <c r="BP200577" s="90"/>
    </row>
    <row r="200578" spans="68:68" customFormat="1">
      <c r="BP200578" s="90"/>
    </row>
    <row r="200579" spans="68:68" customFormat="1">
      <c r="BP200579" s="90"/>
    </row>
    <row r="200580" spans="68:68" customFormat="1">
      <c r="BP200580" s="90"/>
    </row>
    <row r="200581" spans="68:68" customFormat="1">
      <c r="BP200581" s="90"/>
    </row>
    <row r="200582" spans="68:68" customFormat="1">
      <c r="BP200582" s="90"/>
    </row>
    <row r="200583" spans="68:68" customFormat="1">
      <c r="BP200583" s="90"/>
    </row>
    <row r="200584" spans="68:68" customFormat="1">
      <c r="BP200584" s="90"/>
    </row>
    <row r="200585" spans="68:68" customFormat="1">
      <c r="BP200585" s="90"/>
    </row>
    <row r="200586" spans="68:68" customFormat="1">
      <c r="BP200586" s="90"/>
    </row>
    <row r="200587" spans="68:68" customFormat="1">
      <c r="BP200587" s="90"/>
    </row>
    <row r="200588" spans="68:68" customFormat="1">
      <c r="BP200588" s="90"/>
    </row>
    <row r="200589" spans="68:68" customFormat="1">
      <c r="BP200589" s="90"/>
    </row>
    <row r="200590" spans="68:68" customFormat="1">
      <c r="BP200590" s="90"/>
    </row>
    <row r="200591" spans="68:68" customFormat="1">
      <c r="BP200591" s="90"/>
    </row>
    <row r="200592" spans="68:68" customFormat="1">
      <c r="BP200592" s="90"/>
    </row>
    <row r="200593" spans="68:68" customFormat="1">
      <c r="BP200593" s="90"/>
    </row>
    <row r="200594" spans="68:68" customFormat="1">
      <c r="BP200594" s="90"/>
    </row>
    <row r="200595" spans="68:68" customFormat="1">
      <c r="BP200595" s="90"/>
    </row>
    <row r="200596" spans="68:68" customFormat="1">
      <c r="BP200596" s="90"/>
    </row>
    <row r="200597" spans="68:68" customFormat="1">
      <c r="BP200597" s="90"/>
    </row>
    <row r="200598" spans="68:68" customFormat="1">
      <c r="BP200598" s="90"/>
    </row>
    <row r="200599" spans="68:68" customFormat="1">
      <c r="BP200599" s="90"/>
    </row>
    <row r="200600" spans="68:68" customFormat="1">
      <c r="BP200600" s="90"/>
    </row>
    <row r="200601" spans="68:68" customFormat="1">
      <c r="BP200601" s="90"/>
    </row>
    <row r="200602" spans="68:68" customFormat="1">
      <c r="BP200602" s="90"/>
    </row>
    <row r="200603" spans="68:68" customFormat="1">
      <c r="BP200603" s="90"/>
    </row>
    <row r="200604" spans="68:68" customFormat="1">
      <c r="BP200604" s="90"/>
    </row>
    <row r="200605" spans="68:68" customFormat="1">
      <c r="BP200605" s="90"/>
    </row>
    <row r="200606" spans="68:68" customFormat="1">
      <c r="BP200606" s="90"/>
    </row>
    <row r="200607" spans="68:68" customFormat="1">
      <c r="BP200607" s="90"/>
    </row>
    <row r="200608" spans="68:68" customFormat="1">
      <c r="BP200608" s="90"/>
    </row>
    <row r="200609" spans="68:68" customFormat="1">
      <c r="BP200609" s="90"/>
    </row>
    <row r="200610" spans="68:68" customFormat="1">
      <c r="BP200610" s="90"/>
    </row>
    <row r="200611" spans="68:68" customFormat="1">
      <c r="BP200611" s="90"/>
    </row>
    <row r="200612" spans="68:68" customFormat="1">
      <c r="BP200612" s="90"/>
    </row>
    <row r="200613" spans="68:68" customFormat="1">
      <c r="BP200613" s="90"/>
    </row>
    <row r="200614" spans="68:68" customFormat="1">
      <c r="BP200614" s="90"/>
    </row>
    <row r="200615" spans="68:68" customFormat="1">
      <c r="BP200615" s="90"/>
    </row>
    <row r="200616" spans="68:68" customFormat="1">
      <c r="BP200616" s="90"/>
    </row>
    <row r="200617" spans="68:68" customFormat="1">
      <c r="BP200617" s="90"/>
    </row>
    <row r="200618" spans="68:68" customFormat="1">
      <c r="BP200618" s="90"/>
    </row>
    <row r="200619" spans="68:68" customFormat="1">
      <c r="BP200619" s="90"/>
    </row>
    <row r="200620" spans="68:68" customFormat="1">
      <c r="BP200620" s="90"/>
    </row>
    <row r="200621" spans="68:68" customFormat="1">
      <c r="BP200621" s="90"/>
    </row>
    <row r="200622" spans="68:68" customFormat="1">
      <c r="BP200622" s="90"/>
    </row>
    <row r="200623" spans="68:68" customFormat="1">
      <c r="BP200623" s="90"/>
    </row>
    <row r="200624" spans="68:68" customFormat="1">
      <c r="BP200624" s="90"/>
    </row>
    <row r="200625" spans="68:68" customFormat="1">
      <c r="BP200625" s="90"/>
    </row>
    <row r="200626" spans="68:68" customFormat="1">
      <c r="BP200626" s="90"/>
    </row>
    <row r="200627" spans="68:68" customFormat="1">
      <c r="BP200627" s="90"/>
    </row>
    <row r="200628" spans="68:68" customFormat="1">
      <c r="BP200628" s="90"/>
    </row>
    <row r="200629" spans="68:68" customFormat="1">
      <c r="BP200629" s="90"/>
    </row>
    <row r="200630" spans="68:68" customFormat="1">
      <c r="BP200630" s="90"/>
    </row>
    <row r="200631" spans="68:68" customFormat="1">
      <c r="BP200631" s="90"/>
    </row>
    <row r="200632" spans="68:68" customFormat="1">
      <c r="BP200632" s="90"/>
    </row>
    <row r="200633" spans="68:68" customFormat="1">
      <c r="BP200633" s="90"/>
    </row>
    <row r="200634" spans="68:68" customFormat="1">
      <c r="BP200634" s="90"/>
    </row>
    <row r="200635" spans="68:68" customFormat="1">
      <c r="BP200635" s="90"/>
    </row>
    <row r="200636" spans="68:68" customFormat="1">
      <c r="BP200636" s="90"/>
    </row>
    <row r="200637" spans="68:68" customFormat="1">
      <c r="BP200637" s="90"/>
    </row>
    <row r="200638" spans="68:68" customFormat="1">
      <c r="BP200638" s="90"/>
    </row>
    <row r="200639" spans="68:68" customFormat="1">
      <c r="BP200639" s="90"/>
    </row>
    <row r="200640" spans="68:68" customFormat="1">
      <c r="BP200640" s="90"/>
    </row>
    <row r="200641" spans="68:68" customFormat="1">
      <c r="BP200641" s="90"/>
    </row>
    <row r="200642" spans="68:68" customFormat="1">
      <c r="BP200642" s="90"/>
    </row>
    <row r="200643" spans="68:68" customFormat="1">
      <c r="BP200643" s="90"/>
    </row>
    <row r="200644" spans="68:68" customFormat="1">
      <c r="BP200644" s="90"/>
    </row>
    <row r="200645" spans="68:68" customFormat="1">
      <c r="BP200645" s="90"/>
    </row>
    <row r="200646" spans="68:68" customFormat="1">
      <c r="BP200646" s="90"/>
    </row>
    <row r="200647" spans="68:68" customFormat="1">
      <c r="BP200647" s="90"/>
    </row>
    <row r="200648" spans="68:68" customFormat="1">
      <c r="BP200648" s="90"/>
    </row>
    <row r="200649" spans="68:68" customFormat="1">
      <c r="BP200649" s="90"/>
    </row>
    <row r="200650" spans="68:68" customFormat="1">
      <c r="BP200650" s="90"/>
    </row>
    <row r="200651" spans="68:68" customFormat="1">
      <c r="BP200651" s="90"/>
    </row>
    <row r="200652" spans="68:68" customFormat="1">
      <c r="BP200652" s="90"/>
    </row>
    <row r="200653" spans="68:68" customFormat="1">
      <c r="BP200653" s="90"/>
    </row>
    <row r="200654" spans="68:68" customFormat="1">
      <c r="BP200654" s="90"/>
    </row>
    <row r="200655" spans="68:68" customFormat="1">
      <c r="BP200655" s="90"/>
    </row>
    <row r="200656" spans="68:68" customFormat="1">
      <c r="BP200656" s="90"/>
    </row>
    <row r="200657" spans="68:68" customFormat="1">
      <c r="BP200657" s="90"/>
    </row>
    <row r="200658" spans="68:68" customFormat="1">
      <c r="BP200658" s="90"/>
    </row>
    <row r="200659" spans="68:68" customFormat="1">
      <c r="BP200659" s="90"/>
    </row>
    <row r="200660" spans="68:68" customFormat="1">
      <c r="BP200660" s="90"/>
    </row>
    <row r="200661" spans="68:68" customFormat="1">
      <c r="BP200661" s="90"/>
    </row>
    <row r="200662" spans="68:68" customFormat="1">
      <c r="BP200662" s="90"/>
    </row>
    <row r="200663" spans="68:68" customFormat="1">
      <c r="BP200663" s="90"/>
    </row>
    <row r="200664" spans="68:68" customFormat="1">
      <c r="BP200664" s="90"/>
    </row>
    <row r="200665" spans="68:68" customFormat="1">
      <c r="BP200665" s="90"/>
    </row>
    <row r="200666" spans="68:68" customFormat="1">
      <c r="BP200666" s="90"/>
    </row>
    <row r="200667" spans="68:68" customFormat="1">
      <c r="BP200667" s="90"/>
    </row>
    <row r="200668" spans="68:68" customFormat="1">
      <c r="BP200668" s="90"/>
    </row>
    <row r="200669" spans="68:68" customFormat="1">
      <c r="BP200669" s="90"/>
    </row>
    <row r="200670" spans="68:68" customFormat="1">
      <c r="BP200670" s="90"/>
    </row>
    <row r="200671" spans="68:68" customFormat="1">
      <c r="BP200671" s="90"/>
    </row>
    <row r="200672" spans="68:68" customFormat="1">
      <c r="BP200672" s="90"/>
    </row>
    <row r="200673" spans="68:68" customFormat="1">
      <c r="BP200673" s="90"/>
    </row>
    <row r="200674" spans="68:68" customFormat="1">
      <c r="BP200674" s="90"/>
    </row>
    <row r="200675" spans="68:68" customFormat="1">
      <c r="BP200675" s="90"/>
    </row>
    <row r="200676" spans="68:68" customFormat="1">
      <c r="BP200676" s="90"/>
    </row>
    <row r="200677" spans="68:68" customFormat="1">
      <c r="BP200677" s="90"/>
    </row>
    <row r="200678" spans="68:68" customFormat="1">
      <c r="BP200678" s="90"/>
    </row>
    <row r="200679" spans="68:68" customFormat="1">
      <c r="BP200679" s="90"/>
    </row>
    <row r="200680" spans="68:68" customFormat="1">
      <c r="BP200680" s="90"/>
    </row>
    <row r="200681" spans="68:68" customFormat="1">
      <c r="BP200681" s="90"/>
    </row>
    <row r="200682" spans="68:68" customFormat="1">
      <c r="BP200682" s="90"/>
    </row>
    <row r="200683" spans="68:68" customFormat="1">
      <c r="BP200683" s="90"/>
    </row>
    <row r="200684" spans="68:68" customFormat="1">
      <c r="BP200684" s="90"/>
    </row>
    <row r="200685" spans="68:68" customFormat="1">
      <c r="BP200685" s="90"/>
    </row>
    <row r="200686" spans="68:68" customFormat="1">
      <c r="BP200686" s="90"/>
    </row>
    <row r="200687" spans="68:68" customFormat="1">
      <c r="BP200687" s="90"/>
    </row>
    <row r="200688" spans="68:68" customFormat="1">
      <c r="BP200688" s="90"/>
    </row>
    <row r="200689" spans="68:68" customFormat="1">
      <c r="BP200689" s="90"/>
    </row>
    <row r="200690" spans="68:68" customFormat="1">
      <c r="BP200690" s="90"/>
    </row>
    <row r="200691" spans="68:68" customFormat="1">
      <c r="BP200691" s="90"/>
    </row>
    <row r="200692" spans="68:68" customFormat="1">
      <c r="BP200692" s="90"/>
    </row>
    <row r="200693" spans="68:68" customFormat="1">
      <c r="BP200693" s="90"/>
    </row>
    <row r="200694" spans="68:68" customFormat="1">
      <c r="BP200694" s="90"/>
    </row>
    <row r="200695" spans="68:68" customFormat="1">
      <c r="BP200695" s="90"/>
    </row>
    <row r="200696" spans="68:68" customFormat="1">
      <c r="BP200696" s="90"/>
    </row>
    <row r="200697" spans="68:68" customFormat="1">
      <c r="BP200697" s="90"/>
    </row>
    <row r="200698" spans="68:68" customFormat="1">
      <c r="BP200698" s="90"/>
    </row>
    <row r="200699" spans="68:68" customFormat="1">
      <c r="BP200699" s="90"/>
    </row>
    <row r="200700" spans="68:68" customFormat="1">
      <c r="BP200700" s="90"/>
    </row>
    <row r="200701" spans="68:68" customFormat="1">
      <c r="BP200701" s="90"/>
    </row>
    <row r="200702" spans="68:68" customFormat="1">
      <c r="BP200702" s="90"/>
    </row>
    <row r="200703" spans="68:68" customFormat="1">
      <c r="BP200703" s="90"/>
    </row>
    <row r="200704" spans="68:68" customFormat="1">
      <c r="BP200704" s="90"/>
    </row>
    <row r="200705" spans="68:68" customFormat="1">
      <c r="BP200705" s="90"/>
    </row>
    <row r="200706" spans="68:68" customFormat="1">
      <c r="BP200706" s="90"/>
    </row>
    <row r="200707" spans="68:68" customFormat="1">
      <c r="BP200707" s="90"/>
    </row>
    <row r="200708" spans="68:68" customFormat="1">
      <c r="BP200708" s="90"/>
    </row>
    <row r="200709" spans="68:68" customFormat="1">
      <c r="BP200709" s="90"/>
    </row>
    <row r="200710" spans="68:68" customFormat="1">
      <c r="BP200710" s="90"/>
    </row>
    <row r="200711" spans="68:68" customFormat="1">
      <c r="BP200711" s="90"/>
    </row>
    <row r="200712" spans="68:68" customFormat="1">
      <c r="BP200712" s="90"/>
    </row>
    <row r="200713" spans="68:68" customFormat="1">
      <c r="BP200713" s="90"/>
    </row>
    <row r="200714" spans="68:68" customFormat="1">
      <c r="BP200714" s="90"/>
    </row>
    <row r="200715" spans="68:68" customFormat="1">
      <c r="BP200715" s="90"/>
    </row>
    <row r="200716" spans="68:68" customFormat="1">
      <c r="BP200716" s="90"/>
    </row>
    <row r="200717" spans="68:68" customFormat="1">
      <c r="BP200717" s="90"/>
    </row>
    <row r="200718" spans="68:68" customFormat="1">
      <c r="BP200718" s="90"/>
    </row>
    <row r="200719" spans="68:68" customFormat="1">
      <c r="BP200719" s="90"/>
    </row>
    <row r="200720" spans="68:68" customFormat="1">
      <c r="BP200720" s="90"/>
    </row>
    <row r="200721" spans="68:68" customFormat="1">
      <c r="BP200721" s="90"/>
    </row>
    <row r="200722" spans="68:68" customFormat="1">
      <c r="BP200722" s="90"/>
    </row>
    <row r="200723" spans="68:68" customFormat="1">
      <c r="BP200723" s="90"/>
    </row>
    <row r="200724" spans="68:68" customFormat="1">
      <c r="BP200724" s="90"/>
    </row>
    <row r="200725" spans="68:68" customFormat="1">
      <c r="BP200725" s="90"/>
    </row>
    <row r="200726" spans="68:68" customFormat="1">
      <c r="BP200726" s="90"/>
    </row>
    <row r="200727" spans="68:68" customFormat="1">
      <c r="BP200727" s="90"/>
    </row>
    <row r="200728" spans="68:68" customFormat="1">
      <c r="BP200728" s="90"/>
    </row>
    <row r="200729" spans="68:68" customFormat="1">
      <c r="BP200729" s="90"/>
    </row>
    <row r="200730" spans="68:68" customFormat="1">
      <c r="BP200730" s="90"/>
    </row>
    <row r="200731" spans="68:68" customFormat="1">
      <c r="BP200731" s="90"/>
    </row>
    <row r="200732" spans="68:68" customFormat="1">
      <c r="BP200732" s="90"/>
    </row>
    <row r="200733" spans="68:68" customFormat="1">
      <c r="BP200733" s="90"/>
    </row>
    <row r="200734" spans="68:68" customFormat="1">
      <c r="BP200734" s="90"/>
    </row>
    <row r="200735" spans="68:68" customFormat="1">
      <c r="BP200735" s="90"/>
    </row>
    <row r="200736" spans="68:68" customFormat="1">
      <c r="BP200736" s="90"/>
    </row>
    <row r="200737" spans="68:68" customFormat="1">
      <c r="BP200737" s="90"/>
    </row>
    <row r="200738" spans="68:68" customFormat="1">
      <c r="BP200738" s="90"/>
    </row>
    <row r="200739" spans="68:68" customFormat="1">
      <c r="BP200739" s="90"/>
    </row>
    <row r="200740" spans="68:68" customFormat="1">
      <c r="BP200740" s="90"/>
    </row>
    <row r="200741" spans="68:68" customFormat="1">
      <c r="BP200741" s="90"/>
    </row>
    <row r="200742" spans="68:68" customFormat="1">
      <c r="BP200742" s="90"/>
    </row>
    <row r="200743" spans="68:68" customFormat="1">
      <c r="BP200743" s="90"/>
    </row>
    <row r="200744" spans="68:68" customFormat="1">
      <c r="BP200744" s="90"/>
    </row>
    <row r="200745" spans="68:68" customFormat="1">
      <c r="BP200745" s="90"/>
    </row>
    <row r="200746" spans="68:68" customFormat="1">
      <c r="BP200746" s="90"/>
    </row>
    <row r="200747" spans="68:68" customFormat="1">
      <c r="BP200747" s="90"/>
    </row>
    <row r="200748" spans="68:68" customFormat="1">
      <c r="BP200748" s="90"/>
    </row>
    <row r="200749" spans="68:68" customFormat="1">
      <c r="BP200749" s="90"/>
    </row>
    <row r="200750" spans="68:68" customFormat="1">
      <c r="BP200750" s="90"/>
    </row>
    <row r="200751" spans="68:68" customFormat="1">
      <c r="BP200751" s="90"/>
    </row>
    <row r="200752" spans="68:68" customFormat="1">
      <c r="BP200752" s="90"/>
    </row>
    <row r="200753" spans="68:68" customFormat="1">
      <c r="BP200753" s="90"/>
    </row>
    <row r="200754" spans="68:68" customFormat="1">
      <c r="BP200754" s="90"/>
    </row>
    <row r="200755" spans="68:68" customFormat="1">
      <c r="BP200755" s="90"/>
    </row>
    <row r="200756" spans="68:68" customFormat="1">
      <c r="BP200756" s="90"/>
    </row>
    <row r="200757" spans="68:68" customFormat="1">
      <c r="BP200757" s="90"/>
    </row>
    <row r="200758" spans="68:68" customFormat="1">
      <c r="BP200758" s="90"/>
    </row>
    <row r="200759" spans="68:68" customFormat="1">
      <c r="BP200759" s="90"/>
    </row>
    <row r="200760" spans="68:68" customFormat="1">
      <c r="BP200760" s="90"/>
    </row>
    <row r="200761" spans="68:68" customFormat="1">
      <c r="BP200761" s="90"/>
    </row>
    <row r="200762" spans="68:68" customFormat="1">
      <c r="BP200762" s="90"/>
    </row>
    <row r="200763" spans="68:68" customFormat="1">
      <c r="BP200763" s="90"/>
    </row>
    <row r="200764" spans="68:68" customFormat="1">
      <c r="BP200764" s="90"/>
    </row>
    <row r="200765" spans="68:68" customFormat="1">
      <c r="BP200765" s="90"/>
    </row>
    <row r="200766" spans="68:68" customFormat="1">
      <c r="BP200766" s="90"/>
    </row>
    <row r="200767" spans="68:68" customFormat="1">
      <c r="BP200767" s="90"/>
    </row>
    <row r="200768" spans="68:68" customFormat="1">
      <c r="BP200768" s="90"/>
    </row>
    <row r="200769" spans="68:68" customFormat="1">
      <c r="BP200769" s="90"/>
    </row>
    <row r="200770" spans="68:68" customFormat="1">
      <c r="BP200770" s="90"/>
    </row>
    <row r="200771" spans="68:68" customFormat="1">
      <c r="BP200771" s="90"/>
    </row>
    <row r="200772" spans="68:68" customFormat="1">
      <c r="BP200772" s="90"/>
    </row>
    <row r="200773" spans="68:68" customFormat="1">
      <c r="BP200773" s="90"/>
    </row>
    <row r="200774" spans="68:68" customFormat="1">
      <c r="BP200774" s="90"/>
    </row>
    <row r="200775" spans="68:68" customFormat="1">
      <c r="BP200775" s="90"/>
    </row>
    <row r="200776" spans="68:68" customFormat="1">
      <c r="BP200776" s="90"/>
    </row>
    <row r="200777" spans="68:68" customFormat="1">
      <c r="BP200777" s="90"/>
    </row>
    <row r="200778" spans="68:68" customFormat="1">
      <c r="BP200778" s="90"/>
    </row>
    <row r="200779" spans="68:68" customFormat="1">
      <c r="BP200779" s="90"/>
    </row>
    <row r="200780" spans="68:68" customFormat="1">
      <c r="BP200780" s="90"/>
    </row>
    <row r="200781" spans="68:68" customFormat="1">
      <c r="BP200781" s="90"/>
    </row>
    <row r="200782" spans="68:68" customFormat="1">
      <c r="BP200782" s="90"/>
    </row>
    <row r="200783" spans="68:68" customFormat="1">
      <c r="BP200783" s="90"/>
    </row>
    <row r="200784" spans="68:68" customFormat="1">
      <c r="BP200784" s="90"/>
    </row>
    <row r="200785" spans="68:68" customFormat="1">
      <c r="BP200785" s="90"/>
    </row>
    <row r="200786" spans="68:68" customFormat="1">
      <c r="BP200786" s="90"/>
    </row>
    <row r="200787" spans="68:68" customFormat="1">
      <c r="BP200787" s="90"/>
    </row>
    <row r="200788" spans="68:68" customFormat="1">
      <c r="BP200788" s="90"/>
    </row>
    <row r="200789" spans="68:68" customFormat="1">
      <c r="BP200789" s="90"/>
    </row>
    <row r="200790" spans="68:68" customFormat="1">
      <c r="BP200790" s="90"/>
    </row>
    <row r="200791" spans="68:68" customFormat="1">
      <c r="BP200791" s="90"/>
    </row>
    <row r="200792" spans="68:68" customFormat="1">
      <c r="BP200792" s="90"/>
    </row>
    <row r="200793" spans="68:68" customFormat="1">
      <c r="BP200793" s="90"/>
    </row>
    <row r="200794" spans="68:68" customFormat="1">
      <c r="BP200794" s="90"/>
    </row>
    <row r="200795" spans="68:68" customFormat="1">
      <c r="BP200795" s="90"/>
    </row>
    <row r="200796" spans="68:68" customFormat="1">
      <c r="BP200796" s="90"/>
    </row>
    <row r="200797" spans="68:68" customFormat="1">
      <c r="BP200797" s="90"/>
    </row>
    <row r="200798" spans="68:68" customFormat="1">
      <c r="BP200798" s="90"/>
    </row>
    <row r="200799" spans="68:68" customFormat="1">
      <c r="BP200799" s="90"/>
    </row>
    <row r="200800" spans="68:68" customFormat="1">
      <c r="BP200800" s="90"/>
    </row>
    <row r="200801" spans="68:68" customFormat="1">
      <c r="BP200801" s="90"/>
    </row>
    <row r="200802" spans="68:68" customFormat="1">
      <c r="BP200802" s="90"/>
    </row>
    <row r="200803" spans="68:68" customFormat="1">
      <c r="BP200803" s="90"/>
    </row>
    <row r="200804" spans="68:68" customFormat="1">
      <c r="BP200804" s="90"/>
    </row>
    <row r="200805" spans="68:68" customFormat="1">
      <c r="BP200805" s="90"/>
    </row>
    <row r="200806" spans="68:68" customFormat="1">
      <c r="BP200806" s="90"/>
    </row>
    <row r="200807" spans="68:68" customFormat="1">
      <c r="BP200807" s="90"/>
    </row>
    <row r="200808" spans="68:68" customFormat="1">
      <c r="BP200808" s="90"/>
    </row>
    <row r="200809" spans="68:68" customFormat="1">
      <c r="BP200809" s="90"/>
    </row>
    <row r="200810" spans="68:68" customFormat="1">
      <c r="BP200810" s="90"/>
    </row>
    <row r="200811" spans="68:68" customFormat="1">
      <c r="BP200811" s="90"/>
    </row>
    <row r="200812" spans="68:68" customFormat="1">
      <c r="BP200812" s="90"/>
    </row>
    <row r="200813" spans="68:68" customFormat="1">
      <c r="BP200813" s="90"/>
    </row>
    <row r="200814" spans="68:68" customFormat="1">
      <c r="BP200814" s="90"/>
    </row>
    <row r="200815" spans="68:68" customFormat="1">
      <c r="BP200815" s="90"/>
    </row>
    <row r="200816" spans="68:68" customFormat="1">
      <c r="BP200816" s="90"/>
    </row>
    <row r="200817" spans="68:68" customFormat="1">
      <c r="BP200817" s="90"/>
    </row>
    <row r="200818" spans="68:68" customFormat="1">
      <c r="BP200818" s="90"/>
    </row>
    <row r="200819" spans="68:68" customFormat="1">
      <c r="BP200819" s="90"/>
    </row>
    <row r="200820" spans="68:68" customFormat="1">
      <c r="BP200820" s="90"/>
    </row>
    <row r="200821" spans="68:68" customFormat="1">
      <c r="BP200821" s="90"/>
    </row>
    <row r="200822" spans="68:68" customFormat="1">
      <c r="BP200822" s="90"/>
    </row>
    <row r="200823" spans="68:68" customFormat="1">
      <c r="BP200823" s="90"/>
    </row>
    <row r="200824" spans="68:68" customFormat="1">
      <c r="BP200824" s="90"/>
    </row>
    <row r="200825" spans="68:68" customFormat="1">
      <c r="BP200825" s="90"/>
    </row>
    <row r="200826" spans="68:68" customFormat="1">
      <c r="BP200826" s="90"/>
    </row>
    <row r="200827" spans="68:68" customFormat="1">
      <c r="BP200827" s="90"/>
    </row>
    <row r="200828" spans="68:68" customFormat="1">
      <c r="BP200828" s="90"/>
    </row>
    <row r="200829" spans="68:68" customFormat="1">
      <c r="BP200829" s="90"/>
    </row>
    <row r="200830" spans="68:68" customFormat="1">
      <c r="BP200830" s="90"/>
    </row>
    <row r="200831" spans="68:68" customFormat="1">
      <c r="BP200831" s="90"/>
    </row>
    <row r="200832" spans="68:68" customFormat="1">
      <c r="BP200832" s="90"/>
    </row>
    <row r="200833" spans="68:68" customFormat="1">
      <c r="BP200833" s="90"/>
    </row>
    <row r="200834" spans="68:68" customFormat="1">
      <c r="BP200834" s="90"/>
    </row>
    <row r="200835" spans="68:68" customFormat="1">
      <c r="BP200835" s="90"/>
    </row>
    <row r="200836" spans="68:68" customFormat="1">
      <c r="BP200836" s="90"/>
    </row>
    <row r="200837" spans="68:68" customFormat="1">
      <c r="BP200837" s="90"/>
    </row>
    <row r="200838" spans="68:68" customFormat="1">
      <c r="BP200838" s="90"/>
    </row>
    <row r="200839" spans="68:68" customFormat="1">
      <c r="BP200839" s="90"/>
    </row>
    <row r="200840" spans="68:68" customFormat="1">
      <c r="BP200840" s="90"/>
    </row>
    <row r="200841" spans="68:68" customFormat="1">
      <c r="BP200841" s="90"/>
    </row>
    <row r="200842" spans="68:68" customFormat="1">
      <c r="BP200842" s="90"/>
    </row>
    <row r="200843" spans="68:68" customFormat="1">
      <c r="BP200843" s="90"/>
    </row>
    <row r="200844" spans="68:68" customFormat="1">
      <c r="BP200844" s="90"/>
    </row>
    <row r="200845" spans="68:68" customFormat="1">
      <c r="BP200845" s="90"/>
    </row>
    <row r="200846" spans="68:68" customFormat="1">
      <c r="BP200846" s="90"/>
    </row>
    <row r="200847" spans="68:68" customFormat="1">
      <c r="BP200847" s="90"/>
    </row>
    <row r="200848" spans="68:68" customFormat="1">
      <c r="BP200848" s="90"/>
    </row>
    <row r="200849" spans="68:68" customFormat="1">
      <c r="BP200849" s="90"/>
    </row>
    <row r="200850" spans="68:68" customFormat="1">
      <c r="BP200850" s="90"/>
    </row>
    <row r="200851" spans="68:68" customFormat="1">
      <c r="BP200851" s="90"/>
    </row>
    <row r="200852" spans="68:68" customFormat="1">
      <c r="BP200852" s="90"/>
    </row>
    <row r="200853" spans="68:68" customFormat="1">
      <c r="BP200853" s="90"/>
    </row>
    <row r="200854" spans="68:68" customFormat="1">
      <c r="BP200854" s="90"/>
    </row>
    <row r="200855" spans="68:68" customFormat="1">
      <c r="BP200855" s="90"/>
    </row>
    <row r="200856" spans="68:68" customFormat="1">
      <c r="BP200856" s="90"/>
    </row>
    <row r="200857" spans="68:68" customFormat="1">
      <c r="BP200857" s="90"/>
    </row>
    <row r="200858" spans="68:68" customFormat="1">
      <c r="BP200858" s="90"/>
    </row>
    <row r="200859" spans="68:68" customFormat="1">
      <c r="BP200859" s="90"/>
    </row>
    <row r="200860" spans="68:68" customFormat="1">
      <c r="BP200860" s="90"/>
    </row>
    <row r="200861" spans="68:68" customFormat="1">
      <c r="BP200861" s="90"/>
    </row>
    <row r="200862" spans="68:68" customFormat="1">
      <c r="BP200862" s="90"/>
    </row>
    <row r="200863" spans="68:68" customFormat="1">
      <c r="BP200863" s="90"/>
    </row>
    <row r="200864" spans="68:68" customFormat="1">
      <c r="BP200864" s="90"/>
    </row>
    <row r="200865" spans="68:68" customFormat="1">
      <c r="BP200865" s="90"/>
    </row>
    <row r="200866" spans="68:68" customFormat="1">
      <c r="BP200866" s="90"/>
    </row>
    <row r="200867" spans="68:68" customFormat="1">
      <c r="BP200867" s="90"/>
    </row>
    <row r="200868" spans="68:68" customFormat="1">
      <c r="BP200868" s="90"/>
    </row>
    <row r="200869" spans="68:68" customFormat="1">
      <c r="BP200869" s="90"/>
    </row>
    <row r="200870" spans="68:68" customFormat="1">
      <c r="BP200870" s="90"/>
    </row>
    <row r="200871" spans="68:68" customFormat="1">
      <c r="BP200871" s="90"/>
    </row>
    <row r="200872" spans="68:68" customFormat="1">
      <c r="BP200872" s="90"/>
    </row>
    <row r="200873" spans="68:68" customFormat="1">
      <c r="BP200873" s="90"/>
    </row>
    <row r="200874" spans="68:68" customFormat="1">
      <c r="BP200874" s="90"/>
    </row>
    <row r="200875" spans="68:68" customFormat="1">
      <c r="BP200875" s="90"/>
    </row>
    <row r="200876" spans="68:68" customFormat="1">
      <c r="BP200876" s="90"/>
    </row>
    <row r="200877" spans="68:68" customFormat="1">
      <c r="BP200877" s="90"/>
    </row>
    <row r="200878" spans="68:68" customFormat="1">
      <c r="BP200878" s="90"/>
    </row>
    <row r="200879" spans="68:68" customFormat="1">
      <c r="BP200879" s="90"/>
    </row>
    <row r="200880" spans="68:68" customFormat="1">
      <c r="BP200880" s="90"/>
    </row>
    <row r="200881" spans="68:68" customFormat="1">
      <c r="BP200881" s="90"/>
    </row>
    <row r="200882" spans="68:68" customFormat="1">
      <c r="BP200882" s="90"/>
    </row>
    <row r="200883" spans="68:68" customFormat="1">
      <c r="BP200883" s="90"/>
    </row>
    <row r="200884" spans="68:68" customFormat="1">
      <c r="BP200884" s="90"/>
    </row>
    <row r="200885" spans="68:68" customFormat="1">
      <c r="BP200885" s="90"/>
    </row>
    <row r="200886" spans="68:68" customFormat="1">
      <c r="BP200886" s="90"/>
    </row>
    <row r="200887" spans="68:68" customFormat="1">
      <c r="BP200887" s="90"/>
    </row>
    <row r="200888" spans="68:68" customFormat="1">
      <c r="BP200888" s="90"/>
    </row>
    <row r="200889" spans="68:68" customFormat="1">
      <c r="BP200889" s="90"/>
    </row>
    <row r="200890" spans="68:68" customFormat="1">
      <c r="BP200890" s="90"/>
    </row>
    <row r="200891" spans="68:68" customFormat="1">
      <c r="BP200891" s="90"/>
    </row>
    <row r="200892" spans="68:68" customFormat="1">
      <c r="BP200892" s="90"/>
    </row>
    <row r="200893" spans="68:68" customFormat="1">
      <c r="BP200893" s="90"/>
    </row>
    <row r="200894" spans="68:68" customFormat="1">
      <c r="BP200894" s="90"/>
    </row>
    <row r="200895" spans="68:68" customFormat="1">
      <c r="BP200895" s="90"/>
    </row>
    <row r="200896" spans="68:68" customFormat="1">
      <c r="BP200896" s="90"/>
    </row>
    <row r="200897" spans="68:68" customFormat="1">
      <c r="BP200897" s="90"/>
    </row>
    <row r="200898" spans="68:68" customFormat="1">
      <c r="BP200898" s="90"/>
    </row>
    <row r="200899" spans="68:68" customFormat="1">
      <c r="BP200899" s="90"/>
    </row>
    <row r="200900" spans="68:68" customFormat="1">
      <c r="BP200900" s="90"/>
    </row>
    <row r="200901" spans="68:68" customFormat="1">
      <c r="BP200901" s="90"/>
    </row>
    <row r="200902" spans="68:68" customFormat="1">
      <c r="BP200902" s="90"/>
    </row>
    <row r="200903" spans="68:68" customFormat="1">
      <c r="BP200903" s="90"/>
    </row>
    <row r="200904" spans="68:68" customFormat="1">
      <c r="BP200904" s="90"/>
    </row>
    <row r="200905" spans="68:68" customFormat="1">
      <c r="BP200905" s="90"/>
    </row>
    <row r="200906" spans="68:68" customFormat="1">
      <c r="BP200906" s="90"/>
    </row>
    <row r="200907" spans="68:68" customFormat="1">
      <c r="BP200907" s="90"/>
    </row>
    <row r="200908" spans="68:68" customFormat="1">
      <c r="BP200908" s="90"/>
    </row>
    <row r="200909" spans="68:68" customFormat="1">
      <c r="BP200909" s="90"/>
    </row>
    <row r="200910" spans="68:68" customFormat="1">
      <c r="BP200910" s="90"/>
    </row>
    <row r="200911" spans="68:68" customFormat="1">
      <c r="BP200911" s="90"/>
    </row>
    <row r="200912" spans="68:68" customFormat="1">
      <c r="BP200912" s="90"/>
    </row>
    <row r="200913" spans="68:68" customFormat="1">
      <c r="BP200913" s="90"/>
    </row>
    <row r="200914" spans="68:68" customFormat="1">
      <c r="BP200914" s="90"/>
    </row>
    <row r="200915" spans="68:68" customFormat="1">
      <c r="BP200915" s="90"/>
    </row>
    <row r="200916" spans="68:68" customFormat="1">
      <c r="BP200916" s="90"/>
    </row>
    <row r="200917" spans="68:68" customFormat="1">
      <c r="BP200917" s="90"/>
    </row>
    <row r="200918" spans="68:68" customFormat="1">
      <c r="BP200918" s="90"/>
    </row>
    <row r="200919" spans="68:68" customFormat="1">
      <c r="BP200919" s="90"/>
    </row>
    <row r="200920" spans="68:68" customFormat="1">
      <c r="BP200920" s="90"/>
    </row>
    <row r="200921" spans="68:68" customFormat="1">
      <c r="BP200921" s="90"/>
    </row>
    <row r="200922" spans="68:68" customFormat="1">
      <c r="BP200922" s="90"/>
    </row>
    <row r="200923" spans="68:68" customFormat="1">
      <c r="BP200923" s="90"/>
    </row>
    <row r="200924" spans="68:68" customFormat="1">
      <c r="BP200924" s="90"/>
    </row>
    <row r="200925" spans="68:68" customFormat="1">
      <c r="BP200925" s="90"/>
    </row>
    <row r="200926" spans="68:68" customFormat="1">
      <c r="BP200926" s="90"/>
    </row>
    <row r="200927" spans="68:68" customFormat="1">
      <c r="BP200927" s="90"/>
    </row>
    <row r="200928" spans="68:68" customFormat="1">
      <c r="BP200928" s="90"/>
    </row>
    <row r="200929" spans="68:68" customFormat="1">
      <c r="BP200929" s="90"/>
    </row>
    <row r="200930" spans="68:68" customFormat="1">
      <c r="BP200930" s="90"/>
    </row>
    <row r="200931" spans="68:68" customFormat="1">
      <c r="BP200931" s="90"/>
    </row>
    <row r="200932" spans="68:68" customFormat="1">
      <c r="BP200932" s="90"/>
    </row>
    <row r="200933" spans="68:68" customFormat="1">
      <c r="BP200933" s="90"/>
    </row>
    <row r="200934" spans="68:68" customFormat="1">
      <c r="BP200934" s="90"/>
    </row>
    <row r="200935" spans="68:68" customFormat="1">
      <c r="BP200935" s="90"/>
    </row>
    <row r="200936" spans="68:68" customFormat="1">
      <c r="BP200936" s="90"/>
    </row>
    <row r="200937" spans="68:68" customFormat="1">
      <c r="BP200937" s="90"/>
    </row>
    <row r="200938" spans="68:68" customFormat="1">
      <c r="BP200938" s="90"/>
    </row>
    <row r="200939" spans="68:68" customFormat="1">
      <c r="BP200939" s="90"/>
    </row>
    <row r="200940" spans="68:68" customFormat="1">
      <c r="BP200940" s="90"/>
    </row>
    <row r="200941" spans="68:68" customFormat="1">
      <c r="BP200941" s="90"/>
    </row>
    <row r="200942" spans="68:68" customFormat="1">
      <c r="BP200942" s="90"/>
    </row>
    <row r="200943" spans="68:68" customFormat="1">
      <c r="BP200943" s="90"/>
    </row>
    <row r="200944" spans="68:68" customFormat="1">
      <c r="BP200944" s="90"/>
    </row>
    <row r="200945" spans="68:68" customFormat="1">
      <c r="BP200945" s="90"/>
    </row>
    <row r="200946" spans="68:68" customFormat="1">
      <c r="BP200946" s="90"/>
    </row>
    <row r="200947" spans="68:68" customFormat="1">
      <c r="BP200947" s="90"/>
    </row>
    <row r="200948" spans="68:68" customFormat="1">
      <c r="BP200948" s="90"/>
    </row>
    <row r="200949" spans="68:68" customFormat="1">
      <c r="BP200949" s="90"/>
    </row>
    <row r="200950" spans="68:68" customFormat="1">
      <c r="BP200950" s="90"/>
    </row>
    <row r="200951" spans="68:68" customFormat="1">
      <c r="BP200951" s="90"/>
    </row>
    <row r="200952" spans="68:68" customFormat="1">
      <c r="BP200952" s="90"/>
    </row>
    <row r="200953" spans="68:68" customFormat="1">
      <c r="BP200953" s="90"/>
    </row>
    <row r="200954" spans="68:68" customFormat="1">
      <c r="BP200954" s="90"/>
    </row>
    <row r="200955" spans="68:68" customFormat="1">
      <c r="BP200955" s="90"/>
    </row>
    <row r="200956" spans="68:68" customFormat="1">
      <c r="BP200956" s="90"/>
    </row>
    <row r="200957" spans="68:68" customFormat="1">
      <c r="BP200957" s="90"/>
    </row>
    <row r="200958" spans="68:68" customFormat="1">
      <c r="BP200958" s="90"/>
    </row>
    <row r="200959" spans="68:68" customFormat="1">
      <c r="BP200959" s="90"/>
    </row>
    <row r="200960" spans="68:68" customFormat="1">
      <c r="BP200960" s="90"/>
    </row>
    <row r="200961" spans="68:68" customFormat="1">
      <c r="BP200961" s="90"/>
    </row>
    <row r="200962" spans="68:68" customFormat="1">
      <c r="BP200962" s="90"/>
    </row>
    <row r="200963" spans="68:68" customFormat="1">
      <c r="BP200963" s="90"/>
    </row>
    <row r="200964" spans="68:68" customFormat="1">
      <c r="BP200964" s="90"/>
    </row>
    <row r="200965" spans="68:68" customFormat="1">
      <c r="BP200965" s="90"/>
    </row>
    <row r="200966" spans="68:68" customFormat="1">
      <c r="BP200966" s="90"/>
    </row>
    <row r="200967" spans="68:68" customFormat="1">
      <c r="BP200967" s="90"/>
    </row>
    <row r="200968" spans="68:68" customFormat="1">
      <c r="BP200968" s="90"/>
    </row>
    <row r="200969" spans="68:68" customFormat="1">
      <c r="BP200969" s="90"/>
    </row>
    <row r="200970" spans="68:68" customFormat="1">
      <c r="BP200970" s="90"/>
    </row>
    <row r="200971" spans="68:68" customFormat="1">
      <c r="BP200971" s="90"/>
    </row>
    <row r="200972" spans="68:68" customFormat="1">
      <c r="BP200972" s="90"/>
    </row>
    <row r="200973" spans="68:68" customFormat="1">
      <c r="BP200973" s="90"/>
    </row>
    <row r="200974" spans="68:68" customFormat="1">
      <c r="BP200974" s="90"/>
    </row>
    <row r="200975" spans="68:68" customFormat="1">
      <c r="BP200975" s="90"/>
    </row>
    <row r="200976" spans="68:68" customFormat="1">
      <c r="BP200976" s="90"/>
    </row>
    <row r="200977" spans="68:68" customFormat="1">
      <c r="BP200977" s="90"/>
    </row>
    <row r="200978" spans="68:68" customFormat="1">
      <c r="BP200978" s="90"/>
    </row>
    <row r="200979" spans="68:68" customFormat="1">
      <c r="BP200979" s="90"/>
    </row>
    <row r="200980" spans="68:68" customFormat="1">
      <c r="BP200980" s="90"/>
    </row>
    <row r="200981" spans="68:68" customFormat="1">
      <c r="BP200981" s="90"/>
    </row>
    <row r="200982" spans="68:68" customFormat="1">
      <c r="BP200982" s="90"/>
    </row>
    <row r="200983" spans="68:68" customFormat="1">
      <c r="BP200983" s="90"/>
    </row>
    <row r="200984" spans="68:68" customFormat="1">
      <c r="BP200984" s="90"/>
    </row>
    <row r="200985" spans="68:68" customFormat="1">
      <c r="BP200985" s="90"/>
    </row>
    <row r="200986" spans="68:68" customFormat="1">
      <c r="BP200986" s="90"/>
    </row>
    <row r="200987" spans="68:68" customFormat="1">
      <c r="BP200987" s="90"/>
    </row>
    <row r="200988" spans="68:68" customFormat="1">
      <c r="BP200988" s="90"/>
    </row>
    <row r="200989" spans="68:68" customFormat="1">
      <c r="BP200989" s="90"/>
    </row>
    <row r="200990" spans="68:68" customFormat="1">
      <c r="BP200990" s="90"/>
    </row>
    <row r="200991" spans="68:68" customFormat="1">
      <c r="BP200991" s="90"/>
    </row>
    <row r="200992" spans="68:68" customFormat="1">
      <c r="BP200992" s="90"/>
    </row>
    <row r="200993" spans="68:68" customFormat="1">
      <c r="BP200993" s="90"/>
    </row>
    <row r="200994" spans="68:68" customFormat="1">
      <c r="BP200994" s="90"/>
    </row>
    <row r="200995" spans="68:68" customFormat="1">
      <c r="BP200995" s="90"/>
    </row>
    <row r="200996" spans="68:68" customFormat="1">
      <c r="BP200996" s="90"/>
    </row>
    <row r="200997" spans="68:68" customFormat="1">
      <c r="BP200997" s="90"/>
    </row>
    <row r="200998" spans="68:68" customFormat="1">
      <c r="BP200998" s="90"/>
    </row>
    <row r="200999" spans="68:68" customFormat="1">
      <c r="BP200999" s="90"/>
    </row>
    <row r="201000" spans="68:68" customFormat="1">
      <c r="BP201000" s="90"/>
    </row>
    <row r="201001" spans="68:68" customFormat="1">
      <c r="BP201001" s="90"/>
    </row>
    <row r="201002" spans="68:68" customFormat="1">
      <c r="BP201002" s="90"/>
    </row>
    <row r="201003" spans="68:68" customFormat="1">
      <c r="BP201003" s="90"/>
    </row>
    <row r="201004" spans="68:68" customFormat="1">
      <c r="BP201004" s="90"/>
    </row>
    <row r="201005" spans="68:68" customFormat="1">
      <c r="BP201005" s="90"/>
    </row>
    <row r="201006" spans="68:68" customFormat="1">
      <c r="BP201006" s="90"/>
    </row>
    <row r="201007" spans="68:68" customFormat="1">
      <c r="BP201007" s="90"/>
    </row>
    <row r="201008" spans="68:68" customFormat="1">
      <c r="BP201008" s="90"/>
    </row>
    <row r="201009" spans="68:68" customFormat="1">
      <c r="BP201009" s="90"/>
    </row>
    <row r="201010" spans="68:68" customFormat="1">
      <c r="BP201010" s="90"/>
    </row>
    <row r="201011" spans="68:68" customFormat="1">
      <c r="BP201011" s="90"/>
    </row>
    <row r="201012" spans="68:68" customFormat="1">
      <c r="BP201012" s="90"/>
    </row>
    <row r="201013" spans="68:68" customFormat="1">
      <c r="BP201013" s="90"/>
    </row>
    <row r="201014" spans="68:68" customFormat="1">
      <c r="BP201014" s="90"/>
    </row>
    <row r="201015" spans="68:68" customFormat="1">
      <c r="BP201015" s="90"/>
    </row>
    <row r="201016" spans="68:68" customFormat="1">
      <c r="BP201016" s="90"/>
    </row>
    <row r="201017" spans="68:68" customFormat="1">
      <c r="BP201017" s="90"/>
    </row>
    <row r="201018" spans="68:68" customFormat="1">
      <c r="BP201018" s="90"/>
    </row>
    <row r="201019" spans="68:68" customFormat="1">
      <c r="BP201019" s="90"/>
    </row>
    <row r="201020" spans="68:68" customFormat="1">
      <c r="BP201020" s="90"/>
    </row>
    <row r="201021" spans="68:68" customFormat="1">
      <c r="BP201021" s="90"/>
    </row>
    <row r="201022" spans="68:68" customFormat="1">
      <c r="BP201022" s="90"/>
    </row>
    <row r="201023" spans="68:68" customFormat="1">
      <c r="BP201023" s="90"/>
    </row>
    <row r="201024" spans="68:68" customFormat="1">
      <c r="BP201024" s="90"/>
    </row>
    <row r="201025" spans="68:68" customFormat="1">
      <c r="BP201025" s="90"/>
    </row>
    <row r="201026" spans="68:68" customFormat="1">
      <c r="BP201026" s="90"/>
    </row>
    <row r="201027" spans="68:68" customFormat="1">
      <c r="BP201027" s="90"/>
    </row>
    <row r="201028" spans="68:68" customFormat="1">
      <c r="BP201028" s="90"/>
    </row>
    <row r="201029" spans="68:68" customFormat="1">
      <c r="BP201029" s="90"/>
    </row>
    <row r="201030" spans="68:68" customFormat="1">
      <c r="BP201030" s="90"/>
    </row>
    <row r="201031" spans="68:68" customFormat="1">
      <c r="BP201031" s="90"/>
    </row>
    <row r="201032" spans="68:68" customFormat="1">
      <c r="BP201032" s="90"/>
    </row>
    <row r="201033" spans="68:68" customFormat="1">
      <c r="BP201033" s="90"/>
    </row>
    <row r="201034" spans="68:68" customFormat="1">
      <c r="BP201034" s="90"/>
    </row>
    <row r="201035" spans="68:68" customFormat="1">
      <c r="BP201035" s="90"/>
    </row>
    <row r="201036" spans="68:68" customFormat="1">
      <c r="BP201036" s="90"/>
    </row>
    <row r="201037" spans="68:68" customFormat="1">
      <c r="BP201037" s="90"/>
    </row>
    <row r="201038" spans="68:68" customFormat="1">
      <c r="BP201038" s="90"/>
    </row>
    <row r="201039" spans="68:68" customFormat="1">
      <c r="BP201039" s="90"/>
    </row>
    <row r="201040" spans="68:68" customFormat="1">
      <c r="BP201040" s="90"/>
    </row>
    <row r="201041" spans="68:68" customFormat="1">
      <c r="BP201041" s="90"/>
    </row>
    <row r="201042" spans="68:68" customFormat="1">
      <c r="BP201042" s="90"/>
    </row>
    <row r="201043" spans="68:68" customFormat="1">
      <c r="BP201043" s="90"/>
    </row>
    <row r="201044" spans="68:68" customFormat="1">
      <c r="BP201044" s="90"/>
    </row>
    <row r="201045" spans="68:68" customFormat="1">
      <c r="BP201045" s="90"/>
    </row>
    <row r="201046" spans="68:68" customFormat="1">
      <c r="BP201046" s="90"/>
    </row>
    <row r="201047" spans="68:68" customFormat="1">
      <c r="BP201047" s="90"/>
    </row>
    <row r="201048" spans="68:68" customFormat="1">
      <c r="BP201048" s="90"/>
    </row>
    <row r="201049" spans="68:68" customFormat="1">
      <c r="BP201049" s="90"/>
    </row>
    <row r="201050" spans="68:68" customFormat="1">
      <c r="BP201050" s="90"/>
    </row>
    <row r="201051" spans="68:68" customFormat="1">
      <c r="BP201051" s="90"/>
    </row>
    <row r="201052" spans="68:68" customFormat="1">
      <c r="BP201052" s="90"/>
    </row>
    <row r="201053" spans="68:68" customFormat="1">
      <c r="BP201053" s="90"/>
    </row>
    <row r="201054" spans="68:68" customFormat="1">
      <c r="BP201054" s="90"/>
    </row>
    <row r="201055" spans="68:68" customFormat="1">
      <c r="BP201055" s="90"/>
    </row>
    <row r="201056" spans="68:68" customFormat="1">
      <c r="BP201056" s="90"/>
    </row>
    <row r="201057" spans="68:68" customFormat="1">
      <c r="BP201057" s="90"/>
    </row>
    <row r="201058" spans="68:68" customFormat="1">
      <c r="BP201058" s="90"/>
    </row>
    <row r="201059" spans="68:68" customFormat="1">
      <c r="BP201059" s="90"/>
    </row>
    <row r="201060" spans="68:68" customFormat="1">
      <c r="BP201060" s="90"/>
    </row>
    <row r="201061" spans="68:68" customFormat="1">
      <c r="BP201061" s="90"/>
    </row>
    <row r="201062" spans="68:68" customFormat="1">
      <c r="BP201062" s="90"/>
    </row>
    <row r="201063" spans="68:68" customFormat="1">
      <c r="BP201063" s="90"/>
    </row>
    <row r="201064" spans="68:68" customFormat="1">
      <c r="BP201064" s="90"/>
    </row>
    <row r="201065" spans="68:68" customFormat="1">
      <c r="BP201065" s="90"/>
    </row>
    <row r="201066" spans="68:68" customFormat="1">
      <c r="BP201066" s="90"/>
    </row>
    <row r="201067" spans="68:68" customFormat="1">
      <c r="BP201067" s="90"/>
    </row>
    <row r="201068" spans="68:68" customFormat="1">
      <c r="BP201068" s="90"/>
    </row>
    <row r="201069" spans="68:68" customFormat="1">
      <c r="BP201069" s="90"/>
    </row>
    <row r="201070" spans="68:68" customFormat="1">
      <c r="BP201070" s="90"/>
    </row>
    <row r="201071" spans="68:68" customFormat="1">
      <c r="BP201071" s="90"/>
    </row>
    <row r="201072" spans="68:68" customFormat="1">
      <c r="BP201072" s="90"/>
    </row>
    <row r="201073" spans="68:68" customFormat="1">
      <c r="BP201073" s="90"/>
    </row>
    <row r="201074" spans="68:68" customFormat="1">
      <c r="BP201074" s="90"/>
    </row>
    <row r="201075" spans="68:68" customFormat="1">
      <c r="BP201075" s="90"/>
    </row>
    <row r="201076" spans="68:68" customFormat="1">
      <c r="BP201076" s="90"/>
    </row>
    <row r="201077" spans="68:68" customFormat="1">
      <c r="BP201077" s="90"/>
    </row>
    <row r="201078" spans="68:68" customFormat="1">
      <c r="BP201078" s="90"/>
    </row>
    <row r="201079" spans="68:68" customFormat="1">
      <c r="BP201079" s="90"/>
    </row>
    <row r="201080" spans="68:68" customFormat="1">
      <c r="BP201080" s="90"/>
    </row>
    <row r="201081" spans="68:68" customFormat="1">
      <c r="BP201081" s="90"/>
    </row>
    <row r="201082" spans="68:68" customFormat="1">
      <c r="BP201082" s="90"/>
    </row>
    <row r="201083" spans="68:68" customFormat="1">
      <c r="BP201083" s="90"/>
    </row>
    <row r="201084" spans="68:68" customFormat="1">
      <c r="BP201084" s="90"/>
    </row>
    <row r="201085" spans="68:68" customFormat="1">
      <c r="BP201085" s="90"/>
    </row>
    <row r="201086" spans="68:68" customFormat="1">
      <c r="BP201086" s="90"/>
    </row>
    <row r="201087" spans="68:68" customFormat="1">
      <c r="BP201087" s="90"/>
    </row>
    <row r="201088" spans="68:68" customFormat="1">
      <c r="BP201088" s="90"/>
    </row>
    <row r="201089" spans="68:68" customFormat="1">
      <c r="BP201089" s="90"/>
    </row>
    <row r="201090" spans="68:68" customFormat="1">
      <c r="BP201090" s="90"/>
    </row>
    <row r="201091" spans="68:68" customFormat="1">
      <c r="BP201091" s="90"/>
    </row>
    <row r="201092" spans="68:68" customFormat="1">
      <c r="BP201092" s="90"/>
    </row>
    <row r="201093" spans="68:68" customFormat="1">
      <c r="BP201093" s="90"/>
    </row>
    <row r="201094" spans="68:68" customFormat="1">
      <c r="BP201094" s="90"/>
    </row>
    <row r="201095" spans="68:68" customFormat="1">
      <c r="BP201095" s="90"/>
    </row>
    <row r="201096" spans="68:68" customFormat="1">
      <c r="BP201096" s="90"/>
    </row>
    <row r="201097" spans="68:68" customFormat="1">
      <c r="BP201097" s="90"/>
    </row>
    <row r="201098" spans="68:68" customFormat="1">
      <c r="BP201098" s="90"/>
    </row>
    <row r="201099" spans="68:68" customFormat="1">
      <c r="BP201099" s="90"/>
    </row>
    <row r="201100" spans="68:68" customFormat="1">
      <c r="BP201100" s="90"/>
    </row>
    <row r="201101" spans="68:68" customFormat="1">
      <c r="BP201101" s="90"/>
    </row>
    <row r="201102" spans="68:68" customFormat="1">
      <c r="BP201102" s="90"/>
    </row>
    <row r="201103" spans="68:68" customFormat="1">
      <c r="BP201103" s="90"/>
    </row>
    <row r="201104" spans="68:68" customFormat="1">
      <c r="BP201104" s="90"/>
    </row>
    <row r="201105" spans="68:68" customFormat="1">
      <c r="BP201105" s="90"/>
    </row>
    <row r="201106" spans="68:68" customFormat="1">
      <c r="BP201106" s="90"/>
    </row>
    <row r="201107" spans="68:68" customFormat="1">
      <c r="BP201107" s="90"/>
    </row>
    <row r="201108" spans="68:68" customFormat="1">
      <c r="BP201108" s="90"/>
    </row>
    <row r="201109" spans="68:68" customFormat="1">
      <c r="BP201109" s="90"/>
    </row>
    <row r="201110" spans="68:68" customFormat="1">
      <c r="BP201110" s="90"/>
    </row>
    <row r="201111" spans="68:68" customFormat="1">
      <c r="BP201111" s="90"/>
    </row>
    <row r="201112" spans="68:68" customFormat="1">
      <c r="BP201112" s="90"/>
    </row>
    <row r="201113" spans="68:68" customFormat="1">
      <c r="BP201113" s="90"/>
    </row>
    <row r="201114" spans="68:68" customFormat="1">
      <c r="BP201114" s="90"/>
    </row>
    <row r="201115" spans="68:68" customFormat="1">
      <c r="BP201115" s="90"/>
    </row>
    <row r="201116" spans="68:68" customFormat="1">
      <c r="BP201116" s="90"/>
    </row>
    <row r="201117" spans="68:68" customFormat="1">
      <c r="BP201117" s="90"/>
    </row>
    <row r="201118" spans="68:68" customFormat="1">
      <c r="BP201118" s="90"/>
    </row>
    <row r="201119" spans="68:68" customFormat="1">
      <c r="BP201119" s="90"/>
    </row>
    <row r="201120" spans="68:68" customFormat="1">
      <c r="BP201120" s="90"/>
    </row>
    <row r="201121" spans="68:68" customFormat="1">
      <c r="BP201121" s="90"/>
    </row>
    <row r="201122" spans="68:68" customFormat="1">
      <c r="BP201122" s="90"/>
    </row>
    <row r="201123" spans="68:68" customFormat="1">
      <c r="BP201123" s="90"/>
    </row>
    <row r="201124" spans="68:68" customFormat="1">
      <c r="BP201124" s="90"/>
    </row>
    <row r="201125" spans="68:68" customFormat="1">
      <c r="BP201125" s="90"/>
    </row>
    <row r="201126" spans="68:68" customFormat="1">
      <c r="BP201126" s="90"/>
    </row>
    <row r="201127" spans="68:68" customFormat="1">
      <c r="BP201127" s="90"/>
    </row>
    <row r="201128" spans="68:68" customFormat="1">
      <c r="BP201128" s="90"/>
    </row>
    <row r="201129" spans="68:68" customFormat="1">
      <c r="BP201129" s="90"/>
    </row>
    <row r="201130" spans="68:68" customFormat="1">
      <c r="BP201130" s="90"/>
    </row>
    <row r="201131" spans="68:68" customFormat="1">
      <c r="BP201131" s="90"/>
    </row>
    <row r="201132" spans="68:68" customFormat="1">
      <c r="BP201132" s="90"/>
    </row>
    <row r="201133" spans="68:68" customFormat="1">
      <c r="BP201133" s="90"/>
    </row>
    <row r="201134" spans="68:68" customFormat="1">
      <c r="BP201134" s="90"/>
    </row>
    <row r="201135" spans="68:68" customFormat="1">
      <c r="BP201135" s="90"/>
    </row>
    <row r="201136" spans="68:68" customFormat="1">
      <c r="BP201136" s="90"/>
    </row>
    <row r="201137" spans="68:68" customFormat="1">
      <c r="BP201137" s="90"/>
    </row>
    <row r="201138" spans="68:68" customFormat="1">
      <c r="BP201138" s="90"/>
    </row>
    <row r="201139" spans="68:68" customFormat="1">
      <c r="BP201139" s="90"/>
    </row>
    <row r="201140" spans="68:68" customFormat="1">
      <c r="BP201140" s="90"/>
    </row>
    <row r="201141" spans="68:68" customFormat="1">
      <c r="BP201141" s="90"/>
    </row>
    <row r="201142" spans="68:68" customFormat="1">
      <c r="BP201142" s="90"/>
    </row>
    <row r="201143" spans="68:68" customFormat="1">
      <c r="BP201143" s="90"/>
    </row>
    <row r="201144" spans="68:68" customFormat="1">
      <c r="BP201144" s="90"/>
    </row>
    <row r="201145" spans="68:68" customFormat="1">
      <c r="BP201145" s="90"/>
    </row>
    <row r="201146" spans="68:68" customFormat="1">
      <c r="BP201146" s="90"/>
    </row>
    <row r="201147" spans="68:68" customFormat="1">
      <c r="BP201147" s="90"/>
    </row>
    <row r="201148" spans="68:68" customFormat="1">
      <c r="BP201148" s="90"/>
    </row>
    <row r="201149" spans="68:68" customFormat="1">
      <c r="BP201149" s="90"/>
    </row>
    <row r="201150" spans="68:68" customFormat="1">
      <c r="BP201150" s="90"/>
    </row>
    <row r="201151" spans="68:68" customFormat="1">
      <c r="BP201151" s="90"/>
    </row>
    <row r="201152" spans="68:68" customFormat="1">
      <c r="BP201152" s="90"/>
    </row>
    <row r="201153" spans="68:68" customFormat="1">
      <c r="BP201153" s="90"/>
    </row>
    <row r="201154" spans="68:68" customFormat="1">
      <c r="BP201154" s="90"/>
    </row>
    <row r="201155" spans="68:68" customFormat="1">
      <c r="BP201155" s="90"/>
    </row>
    <row r="201156" spans="68:68" customFormat="1">
      <c r="BP201156" s="90"/>
    </row>
    <row r="201157" spans="68:68" customFormat="1">
      <c r="BP201157" s="90"/>
    </row>
    <row r="201158" spans="68:68" customFormat="1">
      <c r="BP201158" s="90"/>
    </row>
    <row r="201159" spans="68:68" customFormat="1">
      <c r="BP201159" s="90"/>
    </row>
    <row r="201160" spans="68:68" customFormat="1">
      <c r="BP201160" s="90"/>
    </row>
    <row r="201161" spans="68:68" customFormat="1">
      <c r="BP201161" s="90"/>
    </row>
    <row r="201162" spans="68:68" customFormat="1">
      <c r="BP201162" s="90"/>
    </row>
    <row r="201163" spans="68:68" customFormat="1">
      <c r="BP201163" s="90"/>
    </row>
    <row r="201164" spans="68:68" customFormat="1">
      <c r="BP201164" s="90"/>
    </row>
    <row r="201165" spans="68:68" customFormat="1">
      <c r="BP201165" s="90"/>
    </row>
    <row r="201166" spans="68:68" customFormat="1">
      <c r="BP201166" s="90"/>
    </row>
    <row r="201167" spans="68:68" customFormat="1">
      <c r="BP201167" s="90"/>
    </row>
    <row r="201168" spans="68:68" customFormat="1">
      <c r="BP201168" s="90"/>
    </row>
    <row r="201169" spans="68:68" customFormat="1">
      <c r="BP201169" s="90"/>
    </row>
    <row r="201170" spans="68:68" customFormat="1">
      <c r="BP201170" s="90"/>
    </row>
    <row r="201171" spans="68:68" customFormat="1">
      <c r="BP201171" s="90"/>
    </row>
    <row r="201172" spans="68:68" customFormat="1">
      <c r="BP201172" s="90"/>
    </row>
    <row r="201173" spans="68:68" customFormat="1">
      <c r="BP201173" s="90"/>
    </row>
    <row r="201174" spans="68:68" customFormat="1">
      <c r="BP201174" s="90"/>
    </row>
    <row r="201175" spans="68:68" customFormat="1">
      <c r="BP201175" s="90"/>
    </row>
    <row r="201176" spans="68:68" customFormat="1">
      <c r="BP201176" s="90"/>
    </row>
    <row r="201177" spans="68:68" customFormat="1">
      <c r="BP201177" s="90"/>
    </row>
    <row r="201178" spans="68:68" customFormat="1">
      <c r="BP201178" s="90"/>
    </row>
    <row r="201179" spans="68:68" customFormat="1">
      <c r="BP201179" s="90"/>
    </row>
    <row r="201180" spans="68:68" customFormat="1">
      <c r="BP201180" s="90"/>
    </row>
    <row r="201181" spans="68:68" customFormat="1">
      <c r="BP201181" s="90"/>
    </row>
    <row r="201182" spans="68:68" customFormat="1">
      <c r="BP201182" s="90"/>
    </row>
    <row r="201183" spans="68:68" customFormat="1">
      <c r="BP201183" s="90"/>
    </row>
    <row r="201184" spans="68:68" customFormat="1">
      <c r="BP201184" s="90"/>
    </row>
    <row r="201185" spans="68:68" customFormat="1">
      <c r="BP201185" s="90"/>
    </row>
    <row r="201186" spans="68:68" customFormat="1">
      <c r="BP201186" s="90"/>
    </row>
    <row r="201187" spans="68:68" customFormat="1">
      <c r="BP201187" s="90"/>
    </row>
    <row r="201188" spans="68:68" customFormat="1">
      <c r="BP201188" s="90"/>
    </row>
    <row r="201189" spans="68:68" customFormat="1">
      <c r="BP201189" s="90"/>
    </row>
    <row r="201190" spans="68:68" customFormat="1">
      <c r="BP201190" s="90"/>
    </row>
    <row r="201191" spans="68:68" customFormat="1">
      <c r="BP201191" s="90"/>
    </row>
    <row r="201192" spans="68:68" customFormat="1">
      <c r="BP201192" s="90"/>
    </row>
    <row r="201193" spans="68:68" customFormat="1">
      <c r="BP201193" s="90"/>
    </row>
    <row r="201194" spans="68:68" customFormat="1">
      <c r="BP201194" s="90"/>
    </row>
    <row r="201195" spans="68:68" customFormat="1">
      <c r="BP201195" s="90"/>
    </row>
    <row r="201196" spans="68:68" customFormat="1">
      <c r="BP201196" s="90"/>
    </row>
    <row r="201197" spans="68:68" customFormat="1">
      <c r="BP201197" s="90"/>
    </row>
    <row r="201198" spans="68:68" customFormat="1">
      <c r="BP201198" s="90"/>
    </row>
    <row r="201199" spans="68:68" customFormat="1">
      <c r="BP201199" s="90"/>
    </row>
    <row r="201200" spans="68:68" customFormat="1">
      <c r="BP201200" s="90"/>
    </row>
    <row r="201201" spans="68:68" customFormat="1">
      <c r="BP201201" s="90"/>
    </row>
    <row r="201202" spans="68:68" customFormat="1">
      <c r="BP201202" s="90"/>
    </row>
    <row r="201203" spans="68:68" customFormat="1">
      <c r="BP201203" s="90"/>
    </row>
    <row r="201204" spans="68:68" customFormat="1">
      <c r="BP201204" s="90"/>
    </row>
    <row r="201205" spans="68:68" customFormat="1">
      <c r="BP201205" s="90"/>
    </row>
    <row r="201206" spans="68:68" customFormat="1">
      <c r="BP201206" s="90"/>
    </row>
    <row r="201207" spans="68:68" customFormat="1">
      <c r="BP201207" s="90"/>
    </row>
    <row r="201208" spans="68:68" customFormat="1">
      <c r="BP201208" s="90"/>
    </row>
    <row r="201209" spans="68:68" customFormat="1">
      <c r="BP201209" s="90"/>
    </row>
    <row r="201210" spans="68:68" customFormat="1">
      <c r="BP201210" s="90"/>
    </row>
    <row r="201211" spans="68:68" customFormat="1">
      <c r="BP201211" s="90"/>
    </row>
    <row r="201212" spans="68:68" customFormat="1">
      <c r="BP201212" s="90"/>
    </row>
    <row r="201213" spans="68:68" customFormat="1">
      <c r="BP201213" s="90"/>
    </row>
    <row r="201214" spans="68:68" customFormat="1">
      <c r="BP201214" s="90"/>
    </row>
    <row r="201215" spans="68:68" customFormat="1">
      <c r="BP201215" s="90"/>
    </row>
    <row r="201216" spans="68:68" customFormat="1">
      <c r="BP201216" s="90"/>
    </row>
    <row r="201217" spans="68:68" customFormat="1">
      <c r="BP201217" s="90"/>
    </row>
    <row r="201218" spans="68:68" customFormat="1">
      <c r="BP201218" s="90"/>
    </row>
    <row r="201219" spans="68:68" customFormat="1">
      <c r="BP201219" s="90"/>
    </row>
    <row r="201220" spans="68:68" customFormat="1">
      <c r="BP201220" s="90"/>
    </row>
    <row r="201221" spans="68:68" customFormat="1">
      <c r="BP201221" s="90"/>
    </row>
    <row r="201222" spans="68:68" customFormat="1">
      <c r="BP201222" s="90"/>
    </row>
    <row r="201223" spans="68:68" customFormat="1">
      <c r="BP201223" s="90"/>
    </row>
    <row r="201224" spans="68:68" customFormat="1">
      <c r="BP201224" s="90"/>
    </row>
    <row r="201225" spans="68:68" customFormat="1">
      <c r="BP201225" s="90"/>
    </row>
    <row r="201226" spans="68:68" customFormat="1">
      <c r="BP201226" s="90"/>
    </row>
    <row r="201227" spans="68:68" customFormat="1">
      <c r="BP201227" s="90"/>
    </row>
    <row r="201228" spans="68:68" customFormat="1">
      <c r="BP201228" s="90"/>
    </row>
    <row r="201229" spans="68:68" customFormat="1">
      <c r="BP201229" s="90"/>
    </row>
    <row r="201230" spans="68:68" customFormat="1">
      <c r="BP201230" s="90"/>
    </row>
    <row r="201231" spans="68:68" customFormat="1">
      <c r="BP201231" s="90"/>
    </row>
    <row r="201232" spans="68:68" customFormat="1">
      <c r="BP201232" s="90"/>
    </row>
    <row r="201233" spans="68:68" customFormat="1">
      <c r="BP201233" s="90"/>
    </row>
    <row r="201234" spans="68:68" customFormat="1">
      <c r="BP201234" s="90"/>
    </row>
    <row r="201235" spans="68:68" customFormat="1">
      <c r="BP201235" s="90"/>
    </row>
    <row r="201236" spans="68:68" customFormat="1">
      <c r="BP201236" s="90"/>
    </row>
    <row r="201237" spans="68:68" customFormat="1">
      <c r="BP201237" s="90"/>
    </row>
    <row r="201238" spans="68:68" customFormat="1">
      <c r="BP201238" s="90"/>
    </row>
    <row r="201239" spans="68:68" customFormat="1">
      <c r="BP201239" s="90"/>
    </row>
    <row r="201240" spans="68:68" customFormat="1">
      <c r="BP201240" s="90"/>
    </row>
    <row r="201241" spans="68:68" customFormat="1">
      <c r="BP201241" s="90"/>
    </row>
    <row r="201242" spans="68:68" customFormat="1">
      <c r="BP201242" s="90"/>
    </row>
    <row r="201243" spans="68:68" customFormat="1">
      <c r="BP201243" s="90"/>
    </row>
    <row r="201244" spans="68:68" customFormat="1">
      <c r="BP201244" s="90"/>
    </row>
    <row r="201245" spans="68:68" customFormat="1">
      <c r="BP201245" s="90"/>
    </row>
    <row r="201246" spans="68:68" customFormat="1">
      <c r="BP201246" s="90"/>
    </row>
    <row r="201247" spans="68:68" customFormat="1">
      <c r="BP201247" s="90"/>
    </row>
    <row r="201248" spans="68:68" customFormat="1">
      <c r="BP201248" s="90"/>
    </row>
    <row r="201249" spans="68:68" customFormat="1">
      <c r="BP201249" s="90"/>
    </row>
    <row r="201250" spans="68:68" customFormat="1">
      <c r="BP201250" s="90"/>
    </row>
    <row r="201251" spans="68:68" customFormat="1">
      <c r="BP201251" s="90"/>
    </row>
    <row r="201252" spans="68:68" customFormat="1">
      <c r="BP201252" s="90"/>
    </row>
    <row r="201253" spans="68:68" customFormat="1">
      <c r="BP201253" s="90"/>
    </row>
    <row r="201254" spans="68:68" customFormat="1">
      <c r="BP201254" s="90"/>
    </row>
    <row r="201255" spans="68:68" customFormat="1">
      <c r="BP201255" s="90"/>
    </row>
    <row r="201256" spans="68:68" customFormat="1">
      <c r="BP201256" s="90"/>
    </row>
    <row r="201257" spans="68:68" customFormat="1">
      <c r="BP201257" s="90"/>
    </row>
    <row r="201258" spans="68:68" customFormat="1">
      <c r="BP201258" s="90"/>
    </row>
    <row r="201259" spans="68:68" customFormat="1">
      <c r="BP201259" s="90"/>
    </row>
    <row r="201260" spans="68:68" customFormat="1">
      <c r="BP201260" s="90"/>
    </row>
    <row r="201261" spans="68:68" customFormat="1">
      <c r="BP201261" s="90"/>
    </row>
    <row r="201262" spans="68:68" customFormat="1">
      <c r="BP201262" s="90"/>
    </row>
    <row r="201263" spans="68:68" customFormat="1">
      <c r="BP201263" s="90"/>
    </row>
    <row r="201264" spans="68:68" customFormat="1">
      <c r="BP201264" s="90"/>
    </row>
    <row r="201265" spans="68:68" customFormat="1">
      <c r="BP201265" s="90"/>
    </row>
    <row r="201266" spans="68:68" customFormat="1">
      <c r="BP201266" s="90"/>
    </row>
    <row r="201267" spans="68:68" customFormat="1">
      <c r="BP201267" s="90"/>
    </row>
    <row r="201268" spans="68:68" customFormat="1">
      <c r="BP201268" s="90"/>
    </row>
    <row r="201269" spans="68:68" customFormat="1">
      <c r="BP201269" s="90"/>
    </row>
    <row r="201270" spans="68:68" customFormat="1">
      <c r="BP201270" s="90"/>
    </row>
    <row r="201271" spans="68:68" customFormat="1">
      <c r="BP201271" s="90"/>
    </row>
    <row r="201272" spans="68:68" customFormat="1">
      <c r="BP201272" s="90"/>
    </row>
    <row r="201273" spans="68:68" customFormat="1">
      <c r="BP201273" s="90"/>
    </row>
    <row r="201274" spans="68:68" customFormat="1">
      <c r="BP201274" s="90"/>
    </row>
    <row r="201275" spans="68:68" customFormat="1">
      <c r="BP201275" s="90"/>
    </row>
    <row r="201276" spans="68:68" customFormat="1">
      <c r="BP201276" s="90"/>
    </row>
    <row r="201277" spans="68:68" customFormat="1">
      <c r="BP201277" s="90"/>
    </row>
    <row r="201278" spans="68:68" customFormat="1">
      <c r="BP201278" s="90"/>
    </row>
    <row r="201279" spans="68:68" customFormat="1">
      <c r="BP201279" s="90"/>
    </row>
    <row r="201280" spans="68:68" customFormat="1">
      <c r="BP201280" s="90"/>
    </row>
    <row r="201281" spans="68:68" customFormat="1">
      <c r="BP201281" s="90"/>
    </row>
    <row r="201282" spans="68:68" customFormat="1">
      <c r="BP201282" s="90"/>
    </row>
    <row r="201283" spans="68:68" customFormat="1">
      <c r="BP201283" s="90"/>
    </row>
    <row r="201284" spans="68:68" customFormat="1">
      <c r="BP201284" s="90"/>
    </row>
    <row r="201285" spans="68:68" customFormat="1">
      <c r="BP201285" s="90"/>
    </row>
    <row r="201286" spans="68:68" customFormat="1">
      <c r="BP201286" s="90"/>
    </row>
    <row r="201287" spans="68:68" customFormat="1">
      <c r="BP201287" s="90"/>
    </row>
    <row r="201288" spans="68:68" customFormat="1">
      <c r="BP201288" s="90"/>
    </row>
    <row r="201289" spans="68:68" customFormat="1">
      <c r="BP201289" s="90"/>
    </row>
    <row r="201290" spans="68:68" customFormat="1">
      <c r="BP201290" s="90"/>
    </row>
    <row r="201291" spans="68:68" customFormat="1">
      <c r="BP201291" s="90"/>
    </row>
    <row r="201292" spans="68:68" customFormat="1">
      <c r="BP201292" s="90"/>
    </row>
    <row r="201293" spans="68:68" customFormat="1">
      <c r="BP201293" s="90"/>
    </row>
    <row r="201294" spans="68:68" customFormat="1">
      <c r="BP201294" s="90"/>
    </row>
    <row r="201295" spans="68:68" customFormat="1">
      <c r="BP201295" s="90"/>
    </row>
    <row r="201296" spans="68:68" customFormat="1">
      <c r="BP201296" s="90"/>
    </row>
    <row r="201297" spans="68:68" customFormat="1">
      <c r="BP201297" s="90"/>
    </row>
    <row r="201298" spans="68:68" customFormat="1">
      <c r="BP201298" s="90"/>
    </row>
    <row r="201299" spans="68:68" customFormat="1">
      <c r="BP201299" s="90"/>
    </row>
    <row r="201300" spans="68:68" customFormat="1">
      <c r="BP201300" s="90"/>
    </row>
    <row r="201301" spans="68:68" customFormat="1">
      <c r="BP201301" s="90"/>
    </row>
    <row r="201302" spans="68:68" customFormat="1">
      <c r="BP201302" s="90"/>
    </row>
    <row r="201303" spans="68:68" customFormat="1">
      <c r="BP201303" s="90"/>
    </row>
    <row r="201304" spans="68:68" customFormat="1">
      <c r="BP201304" s="90"/>
    </row>
    <row r="201305" spans="68:68" customFormat="1">
      <c r="BP201305" s="90"/>
    </row>
    <row r="201306" spans="68:68" customFormat="1">
      <c r="BP201306" s="90"/>
    </row>
    <row r="201307" spans="68:68" customFormat="1">
      <c r="BP201307" s="90"/>
    </row>
    <row r="201308" spans="68:68" customFormat="1">
      <c r="BP201308" s="90"/>
    </row>
    <row r="201309" spans="68:68" customFormat="1">
      <c r="BP201309" s="90"/>
    </row>
    <row r="201310" spans="68:68" customFormat="1">
      <c r="BP201310" s="90"/>
    </row>
    <row r="201311" spans="68:68" customFormat="1">
      <c r="BP201311" s="90"/>
    </row>
    <row r="201312" spans="68:68" customFormat="1">
      <c r="BP201312" s="90"/>
    </row>
    <row r="201313" spans="68:68" customFormat="1">
      <c r="BP201313" s="90"/>
    </row>
    <row r="201314" spans="68:68" customFormat="1">
      <c r="BP201314" s="90"/>
    </row>
    <row r="201315" spans="68:68" customFormat="1">
      <c r="BP201315" s="90"/>
    </row>
    <row r="201316" spans="68:68" customFormat="1">
      <c r="BP201316" s="90"/>
    </row>
    <row r="201317" spans="68:68" customFormat="1">
      <c r="BP201317" s="90"/>
    </row>
    <row r="201318" spans="68:68" customFormat="1">
      <c r="BP201318" s="90"/>
    </row>
    <row r="201319" spans="68:68" customFormat="1">
      <c r="BP201319" s="90"/>
    </row>
    <row r="201320" spans="68:68" customFormat="1">
      <c r="BP201320" s="90"/>
    </row>
    <row r="201321" spans="68:68" customFormat="1">
      <c r="BP201321" s="90"/>
    </row>
    <row r="201322" spans="68:68" customFormat="1">
      <c r="BP201322" s="90"/>
    </row>
    <row r="201323" spans="68:68" customFormat="1">
      <c r="BP201323" s="90"/>
    </row>
    <row r="201324" spans="68:68" customFormat="1">
      <c r="BP201324" s="90"/>
    </row>
    <row r="201325" spans="68:68" customFormat="1">
      <c r="BP201325" s="90"/>
    </row>
    <row r="201326" spans="68:68" customFormat="1">
      <c r="BP201326" s="90"/>
    </row>
    <row r="201327" spans="68:68" customFormat="1">
      <c r="BP201327" s="90"/>
    </row>
    <row r="201328" spans="68:68" customFormat="1">
      <c r="BP201328" s="90"/>
    </row>
    <row r="201329" spans="68:68" customFormat="1">
      <c r="BP201329" s="90"/>
    </row>
    <row r="201330" spans="68:68" customFormat="1">
      <c r="BP201330" s="90"/>
    </row>
    <row r="201331" spans="68:68" customFormat="1">
      <c r="BP201331" s="90"/>
    </row>
    <row r="201332" spans="68:68" customFormat="1">
      <c r="BP201332" s="90"/>
    </row>
    <row r="201333" spans="68:68" customFormat="1">
      <c r="BP201333" s="90"/>
    </row>
    <row r="201334" spans="68:68" customFormat="1">
      <c r="BP201334" s="90"/>
    </row>
    <row r="201335" spans="68:68" customFormat="1">
      <c r="BP201335" s="90"/>
    </row>
    <row r="201336" spans="68:68" customFormat="1">
      <c r="BP201336" s="90"/>
    </row>
    <row r="201337" spans="68:68" customFormat="1">
      <c r="BP201337" s="90"/>
    </row>
    <row r="201338" spans="68:68" customFormat="1">
      <c r="BP201338" s="90"/>
    </row>
    <row r="201339" spans="68:68" customFormat="1">
      <c r="BP201339" s="90"/>
    </row>
    <row r="201340" spans="68:68" customFormat="1">
      <c r="BP201340" s="90"/>
    </row>
    <row r="201341" spans="68:68" customFormat="1">
      <c r="BP201341" s="90"/>
    </row>
    <row r="201342" spans="68:68" customFormat="1">
      <c r="BP201342" s="90"/>
    </row>
    <row r="201343" spans="68:68" customFormat="1">
      <c r="BP201343" s="90"/>
    </row>
    <row r="201344" spans="68:68" customFormat="1">
      <c r="BP201344" s="90"/>
    </row>
    <row r="201345" spans="68:68" customFormat="1">
      <c r="BP201345" s="90"/>
    </row>
    <row r="201346" spans="68:68" customFormat="1">
      <c r="BP201346" s="90"/>
    </row>
    <row r="201347" spans="68:68" customFormat="1">
      <c r="BP201347" s="90"/>
    </row>
    <row r="201348" spans="68:68" customFormat="1">
      <c r="BP201348" s="90"/>
    </row>
    <row r="201349" spans="68:68" customFormat="1">
      <c r="BP201349" s="90"/>
    </row>
    <row r="201350" spans="68:68" customFormat="1">
      <c r="BP201350" s="90"/>
    </row>
    <row r="201351" spans="68:68" customFormat="1">
      <c r="BP201351" s="90"/>
    </row>
    <row r="201352" spans="68:68" customFormat="1">
      <c r="BP201352" s="90"/>
    </row>
    <row r="201353" spans="68:68" customFormat="1">
      <c r="BP201353" s="90"/>
    </row>
    <row r="201354" spans="68:68" customFormat="1">
      <c r="BP201354" s="90"/>
    </row>
    <row r="201355" spans="68:68" customFormat="1">
      <c r="BP201355" s="90"/>
    </row>
    <row r="201356" spans="68:68" customFormat="1">
      <c r="BP201356" s="90"/>
    </row>
    <row r="201357" spans="68:68" customFormat="1">
      <c r="BP201357" s="90"/>
    </row>
    <row r="201358" spans="68:68" customFormat="1">
      <c r="BP201358" s="90"/>
    </row>
    <row r="201359" spans="68:68" customFormat="1">
      <c r="BP201359" s="90"/>
    </row>
    <row r="201360" spans="68:68" customFormat="1">
      <c r="BP201360" s="90"/>
    </row>
    <row r="201361" spans="68:68" customFormat="1">
      <c r="BP201361" s="90"/>
    </row>
    <row r="201362" spans="68:68" customFormat="1">
      <c r="BP201362" s="90"/>
    </row>
    <row r="201363" spans="68:68" customFormat="1">
      <c r="BP201363" s="90"/>
    </row>
    <row r="201364" spans="68:68" customFormat="1">
      <c r="BP201364" s="90"/>
    </row>
    <row r="201365" spans="68:68" customFormat="1">
      <c r="BP201365" s="90"/>
    </row>
    <row r="201366" spans="68:68" customFormat="1">
      <c r="BP201366" s="90"/>
    </row>
    <row r="201367" spans="68:68" customFormat="1">
      <c r="BP201367" s="90"/>
    </row>
    <row r="201368" spans="68:68" customFormat="1">
      <c r="BP201368" s="90"/>
    </row>
    <row r="201369" spans="68:68" customFormat="1">
      <c r="BP201369" s="90"/>
    </row>
    <row r="201370" spans="68:68" customFormat="1">
      <c r="BP201370" s="90"/>
    </row>
    <row r="201371" spans="68:68" customFormat="1">
      <c r="BP201371" s="90"/>
    </row>
    <row r="201372" spans="68:68" customFormat="1">
      <c r="BP201372" s="90"/>
    </row>
    <row r="201373" spans="68:68" customFormat="1">
      <c r="BP201373" s="90"/>
    </row>
    <row r="201374" spans="68:68" customFormat="1">
      <c r="BP201374" s="90"/>
    </row>
    <row r="201375" spans="68:68" customFormat="1">
      <c r="BP201375" s="90"/>
    </row>
    <row r="201376" spans="68:68" customFormat="1">
      <c r="BP201376" s="90"/>
    </row>
    <row r="201377" spans="68:68" customFormat="1">
      <c r="BP201377" s="90"/>
    </row>
    <row r="201378" spans="68:68" customFormat="1">
      <c r="BP201378" s="90"/>
    </row>
    <row r="201379" spans="68:68" customFormat="1">
      <c r="BP201379" s="90"/>
    </row>
    <row r="201380" spans="68:68" customFormat="1">
      <c r="BP201380" s="90"/>
    </row>
    <row r="201381" spans="68:68" customFormat="1">
      <c r="BP201381" s="90"/>
    </row>
    <row r="201382" spans="68:68" customFormat="1">
      <c r="BP201382" s="90"/>
    </row>
    <row r="201383" spans="68:68" customFormat="1">
      <c r="BP201383" s="90"/>
    </row>
    <row r="201384" spans="68:68" customFormat="1">
      <c r="BP201384" s="90"/>
    </row>
    <row r="201385" spans="68:68" customFormat="1">
      <c r="BP201385" s="90"/>
    </row>
    <row r="201386" spans="68:68" customFormat="1">
      <c r="BP201386" s="90"/>
    </row>
    <row r="201387" spans="68:68" customFormat="1">
      <c r="BP201387" s="90"/>
    </row>
    <row r="201388" spans="68:68" customFormat="1">
      <c r="BP201388" s="90"/>
    </row>
    <row r="201389" spans="68:68" customFormat="1">
      <c r="BP201389" s="90"/>
    </row>
    <row r="201390" spans="68:68" customFormat="1">
      <c r="BP201390" s="90"/>
    </row>
    <row r="201391" spans="68:68" customFormat="1">
      <c r="BP201391" s="90"/>
    </row>
    <row r="201392" spans="68:68" customFormat="1">
      <c r="BP201392" s="90"/>
    </row>
    <row r="201393" spans="68:68" customFormat="1">
      <c r="BP201393" s="90"/>
    </row>
    <row r="201394" spans="68:68" customFormat="1">
      <c r="BP201394" s="90"/>
    </row>
    <row r="201395" spans="68:68" customFormat="1">
      <c r="BP201395" s="90"/>
    </row>
    <row r="201396" spans="68:68" customFormat="1">
      <c r="BP201396" s="90"/>
    </row>
    <row r="201397" spans="68:68" customFormat="1">
      <c r="BP201397" s="90"/>
    </row>
    <row r="201398" spans="68:68" customFormat="1">
      <c r="BP201398" s="90"/>
    </row>
    <row r="201399" spans="68:68" customFormat="1">
      <c r="BP201399" s="90"/>
    </row>
    <row r="201400" spans="68:68" customFormat="1">
      <c r="BP201400" s="90"/>
    </row>
    <row r="201401" spans="68:68" customFormat="1">
      <c r="BP201401" s="90"/>
    </row>
    <row r="201402" spans="68:68" customFormat="1">
      <c r="BP201402" s="90"/>
    </row>
    <row r="201403" spans="68:68" customFormat="1">
      <c r="BP201403" s="90"/>
    </row>
    <row r="201404" spans="68:68" customFormat="1">
      <c r="BP201404" s="90"/>
    </row>
    <row r="201405" spans="68:68" customFormat="1">
      <c r="BP201405" s="90"/>
    </row>
    <row r="201406" spans="68:68" customFormat="1">
      <c r="BP201406" s="90"/>
    </row>
    <row r="201407" spans="68:68" customFormat="1">
      <c r="BP201407" s="90"/>
    </row>
    <row r="201408" spans="68:68" customFormat="1">
      <c r="BP201408" s="90"/>
    </row>
    <row r="201409" spans="68:68" customFormat="1">
      <c r="BP201409" s="90"/>
    </row>
    <row r="201410" spans="68:68" customFormat="1">
      <c r="BP201410" s="90"/>
    </row>
    <row r="201411" spans="68:68" customFormat="1">
      <c r="BP201411" s="90"/>
    </row>
    <row r="201412" spans="68:68" customFormat="1">
      <c r="BP201412" s="90"/>
    </row>
    <row r="201413" spans="68:68" customFormat="1">
      <c r="BP201413" s="90"/>
    </row>
    <row r="201414" spans="68:68" customFormat="1">
      <c r="BP201414" s="90"/>
    </row>
    <row r="201415" spans="68:68" customFormat="1">
      <c r="BP201415" s="90"/>
    </row>
    <row r="201416" spans="68:68" customFormat="1">
      <c r="BP201416" s="90"/>
    </row>
    <row r="201417" spans="68:68" customFormat="1">
      <c r="BP201417" s="90"/>
    </row>
    <row r="201418" spans="68:68" customFormat="1">
      <c r="BP201418" s="90"/>
    </row>
    <row r="201419" spans="68:68" customFormat="1">
      <c r="BP201419" s="90"/>
    </row>
    <row r="201420" spans="68:68" customFormat="1">
      <c r="BP201420" s="90"/>
    </row>
    <row r="201421" spans="68:68" customFormat="1">
      <c r="BP201421" s="90"/>
    </row>
    <row r="201422" spans="68:68" customFormat="1">
      <c r="BP201422" s="90"/>
    </row>
    <row r="201423" spans="68:68" customFormat="1">
      <c r="BP201423" s="90"/>
    </row>
    <row r="201424" spans="68:68" customFormat="1">
      <c r="BP201424" s="90"/>
    </row>
    <row r="201425" spans="68:68" customFormat="1">
      <c r="BP201425" s="90"/>
    </row>
    <row r="201426" spans="68:68" customFormat="1">
      <c r="BP201426" s="90"/>
    </row>
    <row r="201427" spans="68:68" customFormat="1">
      <c r="BP201427" s="90"/>
    </row>
    <row r="201428" spans="68:68" customFormat="1">
      <c r="BP201428" s="90"/>
    </row>
    <row r="201429" spans="68:68" customFormat="1">
      <c r="BP201429" s="90"/>
    </row>
    <row r="201430" spans="68:68" customFormat="1">
      <c r="BP201430" s="90"/>
    </row>
    <row r="201431" spans="68:68" customFormat="1">
      <c r="BP201431" s="90"/>
    </row>
    <row r="201432" spans="68:68" customFormat="1">
      <c r="BP201432" s="90"/>
    </row>
    <row r="201433" spans="68:68" customFormat="1">
      <c r="BP201433" s="90"/>
    </row>
    <row r="201434" spans="68:68" customFormat="1">
      <c r="BP201434" s="90"/>
    </row>
    <row r="201435" spans="68:68" customFormat="1">
      <c r="BP201435" s="90"/>
    </row>
    <row r="201436" spans="68:68" customFormat="1">
      <c r="BP201436" s="90"/>
    </row>
    <row r="201437" spans="68:68" customFormat="1">
      <c r="BP201437" s="90"/>
    </row>
    <row r="201438" spans="68:68" customFormat="1">
      <c r="BP201438" s="90"/>
    </row>
    <row r="201439" spans="68:68" customFormat="1">
      <c r="BP201439" s="90"/>
    </row>
    <row r="201440" spans="68:68" customFormat="1">
      <c r="BP201440" s="90"/>
    </row>
    <row r="201441" spans="68:68" customFormat="1">
      <c r="BP201441" s="90"/>
    </row>
    <row r="201442" spans="68:68" customFormat="1">
      <c r="BP201442" s="90"/>
    </row>
    <row r="201443" spans="68:68" customFormat="1">
      <c r="BP201443" s="90"/>
    </row>
    <row r="201444" spans="68:68" customFormat="1">
      <c r="BP201444" s="90"/>
    </row>
    <row r="201445" spans="68:68" customFormat="1">
      <c r="BP201445" s="90"/>
    </row>
    <row r="201446" spans="68:68" customFormat="1">
      <c r="BP201446" s="90"/>
    </row>
    <row r="201447" spans="68:68" customFormat="1">
      <c r="BP201447" s="90"/>
    </row>
    <row r="201448" spans="68:68" customFormat="1">
      <c r="BP201448" s="90"/>
    </row>
    <row r="201449" spans="68:68" customFormat="1">
      <c r="BP201449" s="90"/>
    </row>
    <row r="201450" spans="68:68" customFormat="1">
      <c r="BP201450" s="90"/>
    </row>
    <row r="201451" spans="68:68" customFormat="1">
      <c r="BP201451" s="90"/>
    </row>
    <row r="201452" spans="68:68" customFormat="1">
      <c r="BP201452" s="90"/>
    </row>
    <row r="201453" spans="68:68" customFormat="1">
      <c r="BP201453" s="90"/>
    </row>
    <row r="201454" spans="68:68" customFormat="1">
      <c r="BP201454" s="90"/>
    </row>
    <row r="201455" spans="68:68" customFormat="1">
      <c r="BP201455" s="90"/>
    </row>
    <row r="201456" spans="68:68" customFormat="1">
      <c r="BP201456" s="90"/>
    </row>
    <row r="201457" spans="68:68" customFormat="1">
      <c r="BP201457" s="90"/>
    </row>
    <row r="201458" spans="68:68" customFormat="1">
      <c r="BP201458" s="90"/>
    </row>
    <row r="201459" spans="68:68" customFormat="1">
      <c r="BP201459" s="90"/>
    </row>
    <row r="201460" spans="68:68" customFormat="1">
      <c r="BP201460" s="90"/>
    </row>
    <row r="201461" spans="68:68" customFormat="1">
      <c r="BP201461" s="90"/>
    </row>
    <row r="201462" spans="68:68" customFormat="1">
      <c r="BP201462" s="90"/>
    </row>
    <row r="201463" spans="68:68" customFormat="1">
      <c r="BP201463" s="90"/>
    </row>
    <row r="201464" spans="68:68" customFormat="1">
      <c r="BP201464" s="90"/>
    </row>
    <row r="201465" spans="68:68" customFormat="1">
      <c r="BP201465" s="90"/>
    </row>
    <row r="201466" spans="68:68" customFormat="1">
      <c r="BP201466" s="90"/>
    </row>
    <row r="201467" spans="68:68" customFormat="1">
      <c r="BP201467" s="90"/>
    </row>
    <row r="201468" spans="68:68" customFormat="1">
      <c r="BP201468" s="90"/>
    </row>
    <row r="201469" spans="68:68" customFormat="1">
      <c r="BP201469" s="90"/>
    </row>
    <row r="201470" spans="68:68" customFormat="1">
      <c r="BP201470" s="90"/>
    </row>
    <row r="201471" spans="68:68" customFormat="1">
      <c r="BP201471" s="90"/>
    </row>
    <row r="201472" spans="68:68" customFormat="1">
      <c r="BP201472" s="90"/>
    </row>
    <row r="201473" spans="68:68" customFormat="1">
      <c r="BP201473" s="90"/>
    </row>
    <row r="201474" spans="68:68" customFormat="1">
      <c r="BP201474" s="90"/>
    </row>
    <row r="201475" spans="68:68" customFormat="1">
      <c r="BP201475" s="90"/>
    </row>
    <row r="201476" spans="68:68" customFormat="1">
      <c r="BP201476" s="90"/>
    </row>
    <row r="201477" spans="68:68" customFormat="1">
      <c r="BP201477" s="90"/>
    </row>
    <row r="201478" spans="68:68" customFormat="1">
      <c r="BP201478" s="90"/>
    </row>
    <row r="201479" spans="68:68" customFormat="1">
      <c r="BP201479" s="90"/>
    </row>
    <row r="201480" spans="68:68" customFormat="1">
      <c r="BP201480" s="90"/>
    </row>
    <row r="201481" spans="68:68" customFormat="1">
      <c r="BP201481" s="90"/>
    </row>
    <row r="201482" spans="68:68" customFormat="1">
      <c r="BP201482" s="90"/>
    </row>
    <row r="201483" spans="68:68" customFormat="1">
      <c r="BP201483" s="90"/>
    </row>
    <row r="201484" spans="68:68" customFormat="1">
      <c r="BP201484" s="90"/>
    </row>
    <row r="201485" spans="68:68" customFormat="1">
      <c r="BP201485" s="90"/>
    </row>
    <row r="201486" spans="68:68" customFormat="1">
      <c r="BP201486" s="90"/>
    </row>
    <row r="201487" spans="68:68" customFormat="1">
      <c r="BP201487" s="90"/>
    </row>
    <row r="201488" spans="68:68" customFormat="1">
      <c r="BP201488" s="90"/>
    </row>
    <row r="201489" spans="68:68" customFormat="1">
      <c r="BP201489" s="90"/>
    </row>
    <row r="201490" spans="68:68" customFormat="1">
      <c r="BP201490" s="90"/>
    </row>
    <row r="201491" spans="68:68" customFormat="1">
      <c r="BP201491" s="90"/>
    </row>
    <row r="201492" spans="68:68" customFormat="1">
      <c r="BP201492" s="90"/>
    </row>
    <row r="201493" spans="68:68" customFormat="1">
      <c r="BP201493" s="90"/>
    </row>
    <row r="201494" spans="68:68" customFormat="1">
      <c r="BP201494" s="90"/>
    </row>
    <row r="201495" spans="68:68" customFormat="1">
      <c r="BP201495" s="90"/>
    </row>
    <row r="201496" spans="68:68" customFormat="1">
      <c r="BP201496" s="90"/>
    </row>
    <row r="201497" spans="68:68" customFormat="1">
      <c r="BP201497" s="90"/>
    </row>
    <row r="201498" spans="68:68" customFormat="1">
      <c r="BP201498" s="90"/>
    </row>
    <row r="201499" spans="68:68" customFormat="1">
      <c r="BP201499" s="90"/>
    </row>
    <row r="201500" spans="68:68" customFormat="1">
      <c r="BP201500" s="90"/>
    </row>
    <row r="201501" spans="68:68" customFormat="1">
      <c r="BP201501" s="90"/>
    </row>
    <row r="201502" spans="68:68" customFormat="1">
      <c r="BP201502" s="90"/>
    </row>
    <row r="201503" spans="68:68" customFormat="1">
      <c r="BP201503" s="90"/>
    </row>
    <row r="201504" spans="68:68" customFormat="1">
      <c r="BP201504" s="90"/>
    </row>
    <row r="201505" spans="68:68" customFormat="1">
      <c r="BP201505" s="90"/>
    </row>
    <row r="201506" spans="68:68" customFormat="1">
      <c r="BP201506" s="90"/>
    </row>
    <row r="201507" spans="68:68" customFormat="1">
      <c r="BP201507" s="90"/>
    </row>
    <row r="201508" spans="68:68" customFormat="1">
      <c r="BP201508" s="90"/>
    </row>
    <row r="201509" spans="68:68" customFormat="1">
      <c r="BP201509" s="90"/>
    </row>
    <row r="201510" spans="68:68" customFormat="1">
      <c r="BP201510" s="90"/>
    </row>
    <row r="201511" spans="68:68" customFormat="1">
      <c r="BP201511" s="90"/>
    </row>
    <row r="201512" spans="68:68" customFormat="1">
      <c r="BP201512" s="90"/>
    </row>
    <row r="201513" spans="68:68" customFormat="1">
      <c r="BP201513" s="90"/>
    </row>
    <row r="201514" spans="68:68" customFormat="1">
      <c r="BP201514" s="90"/>
    </row>
    <row r="201515" spans="68:68" customFormat="1">
      <c r="BP201515" s="90"/>
    </row>
    <row r="201516" spans="68:68" customFormat="1">
      <c r="BP201516" s="90"/>
    </row>
    <row r="201517" spans="68:68" customFormat="1">
      <c r="BP201517" s="90"/>
    </row>
    <row r="201518" spans="68:68" customFormat="1">
      <c r="BP201518" s="90"/>
    </row>
    <row r="201519" spans="68:68" customFormat="1">
      <c r="BP201519" s="90"/>
    </row>
    <row r="201520" spans="68:68" customFormat="1">
      <c r="BP201520" s="90"/>
    </row>
    <row r="201521" spans="68:68" customFormat="1">
      <c r="BP201521" s="90"/>
    </row>
    <row r="201522" spans="68:68" customFormat="1">
      <c r="BP201522" s="90"/>
    </row>
    <row r="201523" spans="68:68" customFormat="1">
      <c r="BP201523" s="90"/>
    </row>
    <row r="201524" spans="68:68" customFormat="1">
      <c r="BP201524" s="90"/>
    </row>
    <row r="201525" spans="68:68" customFormat="1">
      <c r="BP201525" s="90"/>
    </row>
    <row r="201526" spans="68:68" customFormat="1">
      <c r="BP201526" s="90"/>
    </row>
    <row r="201527" spans="68:68" customFormat="1">
      <c r="BP201527" s="90"/>
    </row>
    <row r="201528" spans="68:68" customFormat="1">
      <c r="BP201528" s="90"/>
    </row>
    <row r="201529" spans="68:68" customFormat="1">
      <c r="BP201529" s="90"/>
    </row>
    <row r="201530" spans="68:68" customFormat="1">
      <c r="BP201530" s="90"/>
    </row>
    <row r="201531" spans="68:68" customFormat="1">
      <c r="BP201531" s="90"/>
    </row>
    <row r="201532" spans="68:68" customFormat="1">
      <c r="BP201532" s="90"/>
    </row>
    <row r="201533" spans="68:68" customFormat="1">
      <c r="BP201533" s="90"/>
    </row>
    <row r="201534" spans="68:68" customFormat="1">
      <c r="BP201534" s="90"/>
    </row>
    <row r="201535" spans="68:68" customFormat="1">
      <c r="BP201535" s="90"/>
    </row>
    <row r="201536" spans="68:68" customFormat="1">
      <c r="BP201536" s="90"/>
    </row>
    <row r="201537" spans="68:68" customFormat="1">
      <c r="BP201537" s="90"/>
    </row>
    <row r="201538" spans="68:68" customFormat="1">
      <c r="BP201538" s="90"/>
    </row>
    <row r="201539" spans="68:68" customFormat="1">
      <c r="BP201539" s="90"/>
    </row>
    <row r="201540" spans="68:68" customFormat="1">
      <c r="BP201540" s="90"/>
    </row>
    <row r="201541" spans="68:68" customFormat="1">
      <c r="BP201541" s="90"/>
    </row>
    <row r="201542" spans="68:68" customFormat="1">
      <c r="BP201542" s="90"/>
    </row>
    <row r="201543" spans="68:68" customFormat="1">
      <c r="BP201543" s="90"/>
    </row>
    <row r="201544" spans="68:68" customFormat="1">
      <c r="BP201544" s="90"/>
    </row>
    <row r="201545" spans="68:68" customFormat="1">
      <c r="BP201545" s="90"/>
    </row>
    <row r="201546" spans="68:68" customFormat="1">
      <c r="BP201546" s="90"/>
    </row>
    <row r="201547" spans="68:68" customFormat="1">
      <c r="BP201547" s="90"/>
    </row>
    <row r="201548" spans="68:68" customFormat="1">
      <c r="BP201548" s="90"/>
    </row>
    <row r="201549" spans="68:68" customFormat="1">
      <c r="BP201549" s="90"/>
    </row>
    <row r="201550" spans="68:68" customFormat="1">
      <c r="BP201550" s="90"/>
    </row>
    <row r="201551" spans="68:68" customFormat="1">
      <c r="BP201551" s="90"/>
    </row>
    <row r="201552" spans="68:68" customFormat="1">
      <c r="BP201552" s="90"/>
    </row>
    <row r="201553" spans="68:68" customFormat="1">
      <c r="BP201553" s="90"/>
    </row>
    <row r="201554" spans="68:68" customFormat="1">
      <c r="BP201554" s="90"/>
    </row>
    <row r="201555" spans="68:68" customFormat="1">
      <c r="BP201555" s="90"/>
    </row>
    <row r="201556" spans="68:68" customFormat="1">
      <c r="BP201556" s="90"/>
    </row>
    <row r="201557" spans="68:68" customFormat="1">
      <c r="BP201557" s="90"/>
    </row>
    <row r="201558" spans="68:68" customFormat="1">
      <c r="BP201558" s="90"/>
    </row>
    <row r="201559" spans="68:68" customFormat="1">
      <c r="BP201559" s="90"/>
    </row>
    <row r="201560" spans="68:68" customFormat="1">
      <c r="BP201560" s="90"/>
    </row>
    <row r="201561" spans="68:68" customFormat="1">
      <c r="BP201561" s="90"/>
    </row>
    <row r="201562" spans="68:68" customFormat="1">
      <c r="BP201562" s="90"/>
    </row>
    <row r="201563" spans="68:68" customFormat="1">
      <c r="BP201563" s="90"/>
    </row>
    <row r="201564" spans="68:68" customFormat="1">
      <c r="BP201564" s="90"/>
    </row>
    <row r="201565" spans="68:68" customFormat="1">
      <c r="BP201565" s="90"/>
    </row>
    <row r="201566" spans="68:68" customFormat="1">
      <c r="BP201566" s="90"/>
    </row>
    <row r="201567" spans="68:68" customFormat="1">
      <c r="BP201567" s="90"/>
    </row>
    <row r="201568" spans="68:68" customFormat="1">
      <c r="BP201568" s="90"/>
    </row>
    <row r="201569" spans="68:68" customFormat="1">
      <c r="BP201569" s="90"/>
    </row>
    <row r="201570" spans="68:68" customFormat="1">
      <c r="BP201570" s="90"/>
    </row>
    <row r="201571" spans="68:68" customFormat="1">
      <c r="BP201571" s="90"/>
    </row>
    <row r="201572" spans="68:68" customFormat="1">
      <c r="BP201572" s="90"/>
    </row>
    <row r="201573" spans="68:68" customFormat="1">
      <c r="BP201573" s="90"/>
    </row>
    <row r="201574" spans="68:68" customFormat="1">
      <c r="BP201574" s="90"/>
    </row>
    <row r="201575" spans="68:68" customFormat="1">
      <c r="BP201575" s="90"/>
    </row>
    <row r="201576" spans="68:68" customFormat="1">
      <c r="BP201576" s="90"/>
    </row>
    <row r="201577" spans="68:68" customFormat="1">
      <c r="BP201577" s="90"/>
    </row>
    <row r="201578" spans="68:68" customFormat="1">
      <c r="BP201578" s="90"/>
    </row>
    <row r="201579" spans="68:68" customFormat="1">
      <c r="BP201579" s="90"/>
    </row>
    <row r="201580" spans="68:68" customFormat="1">
      <c r="BP201580" s="90"/>
    </row>
    <row r="201581" spans="68:68" customFormat="1">
      <c r="BP201581" s="90"/>
    </row>
    <row r="201582" spans="68:68" customFormat="1">
      <c r="BP201582" s="90"/>
    </row>
    <row r="201583" spans="68:68" customFormat="1">
      <c r="BP201583" s="90"/>
    </row>
    <row r="201584" spans="68:68" customFormat="1">
      <c r="BP201584" s="90"/>
    </row>
    <row r="201585" spans="68:68" customFormat="1">
      <c r="BP201585" s="90"/>
    </row>
    <row r="201586" spans="68:68" customFormat="1">
      <c r="BP201586" s="90"/>
    </row>
    <row r="201587" spans="68:68" customFormat="1">
      <c r="BP201587" s="90"/>
    </row>
    <row r="201588" spans="68:68" customFormat="1">
      <c r="BP201588" s="90"/>
    </row>
    <row r="201589" spans="68:68" customFormat="1">
      <c r="BP201589" s="90"/>
    </row>
    <row r="201590" spans="68:68" customFormat="1">
      <c r="BP201590" s="90"/>
    </row>
    <row r="201591" spans="68:68" customFormat="1">
      <c r="BP201591" s="90"/>
    </row>
    <row r="201592" spans="68:68" customFormat="1">
      <c r="BP201592" s="90"/>
    </row>
    <row r="201593" spans="68:68" customFormat="1">
      <c r="BP201593" s="90"/>
    </row>
    <row r="201594" spans="68:68" customFormat="1">
      <c r="BP201594" s="90"/>
    </row>
    <row r="201595" spans="68:68" customFormat="1">
      <c r="BP201595" s="90"/>
    </row>
    <row r="201596" spans="68:68" customFormat="1">
      <c r="BP201596" s="90"/>
    </row>
    <row r="201597" spans="68:68" customFormat="1">
      <c r="BP201597" s="90"/>
    </row>
    <row r="201598" spans="68:68" customFormat="1">
      <c r="BP201598" s="90"/>
    </row>
    <row r="201599" spans="68:68" customFormat="1">
      <c r="BP201599" s="90"/>
    </row>
    <row r="201600" spans="68:68" customFormat="1">
      <c r="BP201600" s="90"/>
    </row>
    <row r="201601" spans="68:68" customFormat="1">
      <c r="BP201601" s="90"/>
    </row>
    <row r="201602" spans="68:68" customFormat="1">
      <c r="BP201602" s="90"/>
    </row>
    <row r="201603" spans="68:68" customFormat="1">
      <c r="BP201603" s="90"/>
    </row>
    <row r="201604" spans="68:68" customFormat="1">
      <c r="BP201604" s="90"/>
    </row>
    <row r="201605" spans="68:68" customFormat="1">
      <c r="BP201605" s="90"/>
    </row>
    <row r="201606" spans="68:68" customFormat="1">
      <c r="BP201606" s="90"/>
    </row>
    <row r="201607" spans="68:68" customFormat="1">
      <c r="BP201607" s="90"/>
    </row>
    <row r="201608" spans="68:68" customFormat="1">
      <c r="BP201608" s="90"/>
    </row>
    <row r="201609" spans="68:68" customFormat="1">
      <c r="BP201609" s="90"/>
    </row>
    <row r="201610" spans="68:68" customFormat="1">
      <c r="BP201610" s="90"/>
    </row>
    <row r="201611" spans="68:68" customFormat="1">
      <c r="BP201611" s="90"/>
    </row>
    <row r="201612" spans="68:68" customFormat="1">
      <c r="BP201612" s="90"/>
    </row>
    <row r="201613" spans="68:68" customFormat="1">
      <c r="BP201613" s="90"/>
    </row>
    <row r="201614" spans="68:68" customFormat="1">
      <c r="BP201614" s="90"/>
    </row>
    <row r="201615" spans="68:68" customFormat="1">
      <c r="BP201615" s="90"/>
    </row>
    <row r="201616" spans="68:68" customFormat="1">
      <c r="BP201616" s="90"/>
    </row>
    <row r="201617" spans="68:68" customFormat="1">
      <c r="BP201617" s="90"/>
    </row>
    <row r="201618" spans="68:68" customFormat="1">
      <c r="BP201618" s="90"/>
    </row>
    <row r="201619" spans="68:68" customFormat="1">
      <c r="BP201619" s="90"/>
    </row>
    <row r="201620" spans="68:68" customFormat="1">
      <c r="BP201620" s="90"/>
    </row>
    <row r="201621" spans="68:68" customFormat="1">
      <c r="BP201621" s="90"/>
    </row>
    <row r="201622" spans="68:68" customFormat="1">
      <c r="BP201622" s="90"/>
    </row>
    <row r="201623" spans="68:68" customFormat="1">
      <c r="BP201623" s="90"/>
    </row>
    <row r="201624" spans="68:68" customFormat="1">
      <c r="BP201624" s="90"/>
    </row>
    <row r="201625" spans="68:68" customFormat="1">
      <c r="BP201625" s="90"/>
    </row>
    <row r="201626" spans="68:68" customFormat="1">
      <c r="BP201626" s="90"/>
    </row>
    <row r="201627" spans="68:68" customFormat="1">
      <c r="BP201627" s="90"/>
    </row>
    <row r="201628" spans="68:68" customFormat="1">
      <c r="BP201628" s="90"/>
    </row>
    <row r="201629" spans="68:68" customFormat="1">
      <c r="BP201629" s="90"/>
    </row>
    <row r="201630" spans="68:68" customFormat="1">
      <c r="BP201630" s="90"/>
    </row>
    <row r="201631" spans="68:68" customFormat="1">
      <c r="BP201631" s="90"/>
    </row>
    <row r="201632" spans="68:68" customFormat="1">
      <c r="BP201632" s="90"/>
    </row>
    <row r="201633" spans="68:68" customFormat="1">
      <c r="BP201633" s="90"/>
    </row>
    <row r="201634" spans="68:68" customFormat="1">
      <c r="BP201634" s="90"/>
    </row>
    <row r="201635" spans="68:68" customFormat="1">
      <c r="BP201635" s="90"/>
    </row>
    <row r="201636" spans="68:68" customFormat="1">
      <c r="BP201636" s="90"/>
    </row>
    <row r="201637" spans="68:68" customFormat="1">
      <c r="BP201637" s="90"/>
    </row>
    <row r="201638" spans="68:68" customFormat="1">
      <c r="BP201638" s="90"/>
    </row>
    <row r="201639" spans="68:68" customFormat="1">
      <c r="BP201639" s="90"/>
    </row>
    <row r="201640" spans="68:68" customFormat="1">
      <c r="BP201640" s="90"/>
    </row>
    <row r="201641" spans="68:68" customFormat="1">
      <c r="BP201641" s="90"/>
    </row>
    <row r="201642" spans="68:68" customFormat="1">
      <c r="BP201642" s="90"/>
    </row>
    <row r="201643" spans="68:68" customFormat="1">
      <c r="BP201643" s="90"/>
    </row>
    <row r="201644" spans="68:68" customFormat="1">
      <c r="BP201644" s="90"/>
    </row>
    <row r="201645" spans="68:68" customFormat="1">
      <c r="BP201645" s="90"/>
    </row>
    <row r="201646" spans="68:68" customFormat="1">
      <c r="BP201646" s="90"/>
    </row>
    <row r="201647" spans="68:68" customFormat="1">
      <c r="BP201647" s="90"/>
    </row>
    <row r="201648" spans="68:68" customFormat="1">
      <c r="BP201648" s="90"/>
    </row>
    <row r="201649" spans="68:68" customFormat="1">
      <c r="BP201649" s="90"/>
    </row>
    <row r="201650" spans="68:68" customFormat="1">
      <c r="BP201650" s="90"/>
    </row>
    <row r="201651" spans="68:68" customFormat="1">
      <c r="BP201651" s="90"/>
    </row>
    <row r="201652" spans="68:68" customFormat="1">
      <c r="BP201652" s="90"/>
    </row>
    <row r="201653" spans="68:68" customFormat="1">
      <c r="BP201653" s="90"/>
    </row>
    <row r="201654" spans="68:68" customFormat="1">
      <c r="BP201654" s="90"/>
    </row>
    <row r="201655" spans="68:68" customFormat="1">
      <c r="BP201655" s="90"/>
    </row>
    <row r="201656" spans="68:68" customFormat="1">
      <c r="BP201656" s="90"/>
    </row>
    <row r="201657" spans="68:68" customFormat="1">
      <c r="BP201657" s="90"/>
    </row>
    <row r="201658" spans="68:68" customFormat="1">
      <c r="BP201658" s="90"/>
    </row>
    <row r="201659" spans="68:68" customFormat="1">
      <c r="BP201659" s="90"/>
    </row>
    <row r="201660" spans="68:68" customFormat="1">
      <c r="BP201660" s="90"/>
    </row>
    <row r="201661" spans="68:68" customFormat="1">
      <c r="BP201661" s="90"/>
    </row>
    <row r="201662" spans="68:68" customFormat="1">
      <c r="BP201662" s="90"/>
    </row>
    <row r="201663" spans="68:68" customFormat="1">
      <c r="BP201663" s="90"/>
    </row>
    <row r="201664" spans="68:68" customFormat="1">
      <c r="BP201664" s="90"/>
    </row>
    <row r="201665" spans="68:68" customFormat="1">
      <c r="BP201665" s="90"/>
    </row>
    <row r="201666" spans="68:68" customFormat="1">
      <c r="BP201666" s="90"/>
    </row>
    <row r="201667" spans="68:68" customFormat="1">
      <c r="BP201667" s="90"/>
    </row>
    <row r="201668" spans="68:68" customFormat="1">
      <c r="BP201668" s="90"/>
    </row>
    <row r="201669" spans="68:68" customFormat="1">
      <c r="BP201669" s="90"/>
    </row>
    <row r="201670" spans="68:68" customFormat="1">
      <c r="BP201670" s="90"/>
    </row>
    <row r="201671" spans="68:68" customFormat="1">
      <c r="BP201671" s="90"/>
    </row>
    <row r="201672" spans="68:68" customFormat="1">
      <c r="BP201672" s="90"/>
    </row>
    <row r="201673" spans="68:68" customFormat="1">
      <c r="BP201673" s="90"/>
    </row>
    <row r="201674" spans="68:68" customFormat="1">
      <c r="BP201674" s="90"/>
    </row>
    <row r="201675" spans="68:68" customFormat="1">
      <c r="BP201675" s="90"/>
    </row>
    <row r="201676" spans="68:68" customFormat="1">
      <c r="BP201676" s="90"/>
    </row>
    <row r="201677" spans="68:68" customFormat="1">
      <c r="BP201677" s="90"/>
    </row>
    <row r="201678" spans="68:68" customFormat="1">
      <c r="BP201678" s="90"/>
    </row>
    <row r="201679" spans="68:68" customFormat="1">
      <c r="BP201679" s="90"/>
    </row>
    <row r="201680" spans="68:68" customFormat="1">
      <c r="BP201680" s="90"/>
    </row>
    <row r="201681" spans="68:68" customFormat="1">
      <c r="BP201681" s="90"/>
    </row>
    <row r="201682" spans="68:68" customFormat="1">
      <c r="BP201682" s="90"/>
    </row>
    <row r="201683" spans="68:68" customFormat="1">
      <c r="BP201683" s="90"/>
    </row>
    <row r="201684" spans="68:68" customFormat="1">
      <c r="BP201684" s="90"/>
    </row>
    <row r="201685" spans="68:68" customFormat="1">
      <c r="BP201685" s="90"/>
    </row>
    <row r="201686" spans="68:68" customFormat="1">
      <c r="BP201686" s="90"/>
    </row>
    <row r="201687" spans="68:68" customFormat="1">
      <c r="BP201687" s="90"/>
    </row>
    <row r="201688" spans="68:68" customFormat="1">
      <c r="BP201688" s="90"/>
    </row>
    <row r="201689" spans="68:68" customFormat="1">
      <c r="BP201689" s="90"/>
    </row>
    <row r="201690" spans="68:68" customFormat="1">
      <c r="BP201690" s="90"/>
    </row>
    <row r="201691" spans="68:68" customFormat="1">
      <c r="BP201691" s="90"/>
    </row>
    <row r="201692" spans="68:68" customFormat="1">
      <c r="BP201692" s="90"/>
    </row>
    <row r="201693" spans="68:68" customFormat="1">
      <c r="BP201693" s="90"/>
    </row>
    <row r="201694" spans="68:68" customFormat="1">
      <c r="BP201694" s="90"/>
    </row>
    <row r="201695" spans="68:68" customFormat="1">
      <c r="BP201695" s="90"/>
    </row>
    <row r="201696" spans="68:68" customFormat="1">
      <c r="BP201696" s="90"/>
    </row>
    <row r="201697" spans="68:68" customFormat="1">
      <c r="BP201697" s="90"/>
    </row>
    <row r="201698" spans="68:68" customFormat="1">
      <c r="BP201698" s="90"/>
    </row>
    <row r="201699" spans="68:68" customFormat="1">
      <c r="BP201699" s="90"/>
    </row>
    <row r="201700" spans="68:68" customFormat="1">
      <c r="BP201700" s="90"/>
    </row>
    <row r="201701" spans="68:68" customFormat="1">
      <c r="BP201701" s="90"/>
    </row>
    <row r="201702" spans="68:68" customFormat="1">
      <c r="BP201702" s="90"/>
    </row>
    <row r="201703" spans="68:68" customFormat="1">
      <c r="BP201703" s="90"/>
    </row>
    <row r="201704" spans="68:68" customFormat="1">
      <c r="BP201704" s="90"/>
    </row>
    <row r="201705" spans="68:68" customFormat="1">
      <c r="BP201705" s="90"/>
    </row>
    <row r="201706" spans="68:68" customFormat="1">
      <c r="BP201706" s="90"/>
    </row>
    <row r="201707" spans="68:68" customFormat="1">
      <c r="BP201707" s="90"/>
    </row>
    <row r="201708" spans="68:68" customFormat="1">
      <c r="BP201708" s="90"/>
    </row>
    <row r="201709" spans="68:68" customFormat="1">
      <c r="BP201709" s="90"/>
    </row>
    <row r="201710" spans="68:68" customFormat="1">
      <c r="BP201710" s="90"/>
    </row>
    <row r="201711" spans="68:68" customFormat="1">
      <c r="BP201711" s="90"/>
    </row>
    <row r="201712" spans="68:68" customFormat="1">
      <c r="BP201712" s="90"/>
    </row>
    <row r="201713" spans="68:68" customFormat="1">
      <c r="BP201713" s="90"/>
    </row>
    <row r="201714" spans="68:68" customFormat="1">
      <c r="BP201714" s="90"/>
    </row>
    <row r="201715" spans="68:68" customFormat="1">
      <c r="BP201715" s="90"/>
    </row>
    <row r="201716" spans="68:68" customFormat="1">
      <c r="BP201716" s="90"/>
    </row>
    <row r="201717" spans="68:68" customFormat="1">
      <c r="BP201717" s="90"/>
    </row>
    <row r="201718" spans="68:68" customFormat="1">
      <c r="BP201718" s="90"/>
    </row>
    <row r="201719" spans="68:68" customFormat="1">
      <c r="BP201719" s="90"/>
    </row>
    <row r="201720" spans="68:68" customFormat="1">
      <c r="BP201720" s="90"/>
    </row>
    <row r="201721" spans="68:68" customFormat="1">
      <c r="BP201721" s="90"/>
    </row>
    <row r="201722" spans="68:68" customFormat="1">
      <c r="BP201722" s="90"/>
    </row>
    <row r="201723" spans="68:68" customFormat="1">
      <c r="BP201723" s="90"/>
    </row>
    <row r="201724" spans="68:68" customFormat="1">
      <c r="BP201724" s="90"/>
    </row>
    <row r="201725" spans="68:68" customFormat="1">
      <c r="BP201725" s="90"/>
    </row>
    <row r="201726" spans="68:68" customFormat="1">
      <c r="BP201726" s="90"/>
    </row>
    <row r="201727" spans="68:68" customFormat="1">
      <c r="BP201727" s="90"/>
    </row>
    <row r="201728" spans="68:68" customFormat="1">
      <c r="BP201728" s="90"/>
    </row>
    <row r="201729" spans="68:68" customFormat="1">
      <c r="BP201729" s="90"/>
    </row>
    <row r="201730" spans="68:68" customFormat="1">
      <c r="BP201730" s="90"/>
    </row>
    <row r="201731" spans="68:68" customFormat="1">
      <c r="BP201731" s="90"/>
    </row>
    <row r="201732" spans="68:68" customFormat="1">
      <c r="BP201732" s="90"/>
    </row>
    <row r="201733" spans="68:68" customFormat="1">
      <c r="BP201733" s="90"/>
    </row>
    <row r="201734" spans="68:68" customFormat="1">
      <c r="BP201734" s="90"/>
    </row>
    <row r="201735" spans="68:68" customFormat="1">
      <c r="BP201735" s="90"/>
    </row>
    <row r="201736" spans="68:68" customFormat="1">
      <c r="BP201736" s="90"/>
    </row>
    <row r="201737" spans="68:68" customFormat="1">
      <c r="BP201737" s="90"/>
    </row>
    <row r="201738" spans="68:68" customFormat="1">
      <c r="BP201738" s="90"/>
    </row>
    <row r="201739" spans="68:68" customFormat="1">
      <c r="BP201739" s="90"/>
    </row>
    <row r="201740" spans="68:68" customFormat="1">
      <c r="BP201740" s="90"/>
    </row>
    <row r="201741" spans="68:68" customFormat="1">
      <c r="BP201741" s="90"/>
    </row>
    <row r="201742" spans="68:68" customFormat="1">
      <c r="BP201742" s="90"/>
    </row>
    <row r="201743" spans="68:68" customFormat="1">
      <c r="BP201743" s="90"/>
    </row>
    <row r="201744" spans="68:68" customFormat="1">
      <c r="BP201744" s="90"/>
    </row>
    <row r="201745" spans="68:68" customFormat="1">
      <c r="BP201745" s="90"/>
    </row>
    <row r="201746" spans="68:68" customFormat="1">
      <c r="BP201746" s="90"/>
    </row>
    <row r="201747" spans="68:68" customFormat="1">
      <c r="BP201747" s="90"/>
    </row>
    <row r="201748" spans="68:68" customFormat="1">
      <c r="BP201748" s="90"/>
    </row>
    <row r="201749" spans="68:68" customFormat="1">
      <c r="BP201749" s="90"/>
    </row>
    <row r="201750" spans="68:68" customFormat="1">
      <c r="BP201750" s="90"/>
    </row>
    <row r="201751" spans="68:68" customFormat="1">
      <c r="BP201751" s="90"/>
    </row>
    <row r="201752" spans="68:68" customFormat="1">
      <c r="BP201752" s="90"/>
    </row>
    <row r="201753" spans="68:68" customFormat="1">
      <c r="BP201753" s="90"/>
    </row>
    <row r="201754" spans="68:68" customFormat="1">
      <c r="BP201754" s="90"/>
    </row>
    <row r="201755" spans="68:68" customFormat="1">
      <c r="BP201755" s="90"/>
    </row>
    <row r="201756" spans="68:68" customFormat="1">
      <c r="BP201756" s="90"/>
    </row>
    <row r="201757" spans="68:68" customFormat="1">
      <c r="BP201757" s="90"/>
    </row>
    <row r="201758" spans="68:68" customFormat="1">
      <c r="BP201758" s="90"/>
    </row>
    <row r="201759" spans="68:68" customFormat="1">
      <c r="BP201759" s="90"/>
    </row>
    <row r="201760" spans="68:68" customFormat="1">
      <c r="BP201760" s="90"/>
    </row>
    <row r="201761" spans="68:68" customFormat="1">
      <c r="BP201761" s="90"/>
    </row>
    <row r="201762" spans="68:68" customFormat="1">
      <c r="BP201762" s="90"/>
    </row>
    <row r="201763" spans="68:68" customFormat="1">
      <c r="BP201763" s="90"/>
    </row>
    <row r="201764" spans="68:68" customFormat="1">
      <c r="BP201764" s="90"/>
    </row>
    <row r="201765" spans="68:68" customFormat="1">
      <c r="BP201765" s="90"/>
    </row>
    <row r="201766" spans="68:68" customFormat="1">
      <c r="BP201766" s="90"/>
    </row>
    <row r="201767" spans="68:68" customFormat="1">
      <c r="BP201767" s="90"/>
    </row>
    <row r="201768" spans="68:68" customFormat="1">
      <c r="BP201768" s="90"/>
    </row>
    <row r="201769" spans="68:68" customFormat="1">
      <c r="BP201769" s="90"/>
    </row>
    <row r="201770" spans="68:68" customFormat="1">
      <c r="BP201770" s="90"/>
    </row>
    <row r="201771" spans="68:68" customFormat="1">
      <c r="BP201771" s="90"/>
    </row>
    <row r="201772" spans="68:68" customFormat="1">
      <c r="BP201772" s="90"/>
    </row>
    <row r="201773" spans="68:68" customFormat="1">
      <c r="BP201773" s="90"/>
    </row>
    <row r="201774" spans="68:68" customFormat="1">
      <c r="BP201774" s="90"/>
    </row>
    <row r="201775" spans="68:68" customFormat="1">
      <c r="BP201775" s="90"/>
    </row>
    <row r="201776" spans="68:68" customFormat="1">
      <c r="BP201776" s="90"/>
    </row>
    <row r="201777" spans="68:68" customFormat="1">
      <c r="BP201777" s="90"/>
    </row>
    <row r="201778" spans="68:68" customFormat="1">
      <c r="BP201778" s="90"/>
    </row>
    <row r="201779" spans="68:68" customFormat="1">
      <c r="BP201779" s="90"/>
    </row>
    <row r="201780" spans="68:68" customFormat="1">
      <c r="BP201780" s="90"/>
    </row>
    <row r="201781" spans="68:68" customFormat="1">
      <c r="BP201781" s="90"/>
    </row>
    <row r="201782" spans="68:68" customFormat="1">
      <c r="BP201782" s="90"/>
    </row>
    <row r="201783" spans="68:68" customFormat="1">
      <c r="BP201783" s="90"/>
    </row>
    <row r="201784" spans="68:68" customFormat="1">
      <c r="BP201784" s="90"/>
    </row>
    <row r="201785" spans="68:68" customFormat="1">
      <c r="BP201785" s="90"/>
    </row>
    <row r="201786" spans="68:68" customFormat="1">
      <c r="BP201786" s="90"/>
    </row>
    <row r="201787" spans="68:68" customFormat="1">
      <c r="BP201787" s="90"/>
    </row>
    <row r="201788" spans="68:68" customFormat="1">
      <c r="BP201788" s="90"/>
    </row>
    <row r="201789" spans="68:68" customFormat="1">
      <c r="BP201789" s="90"/>
    </row>
    <row r="201790" spans="68:68" customFormat="1">
      <c r="BP201790" s="90"/>
    </row>
    <row r="201791" spans="68:68" customFormat="1">
      <c r="BP201791" s="90"/>
    </row>
    <row r="201792" spans="68:68" customFormat="1">
      <c r="BP201792" s="90"/>
    </row>
    <row r="201793" spans="68:68" customFormat="1">
      <c r="BP201793" s="90"/>
    </row>
    <row r="201794" spans="68:68" customFormat="1">
      <c r="BP201794" s="90"/>
    </row>
    <row r="201795" spans="68:68" customFormat="1">
      <c r="BP201795" s="90"/>
    </row>
    <row r="201796" spans="68:68" customFormat="1">
      <c r="BP201796" s="90"/>
    </row>
    <row r="201797" spans="68:68" customFormat="1">
      <c r="BP201797" s="90"/>
    </row>
    <row r="201798" spans="68:68" customFormat="1">
      <c r="BP201798" s="90"/>
    </row>
    <row r="201799" spans="68:68" customFormat="1">
      <c r="BP201799" s="90"/>
    </row>
    <row r="201800" spans="68:68" customFormat="1">
      <c r="BP201800" s="90"/>
    </row>
    <row r="201801" spans="68:68" customFormat="1">
      <c r="BP201801" s="90"/>
    </row>
    <row r="201802" spans="68:68" customFormat="1">
      <c r="BP201802" s="90"/>
    </row>
    <row r="201803" spans="68:68" customFormat="1">
      <c r="BP201803" s="90"/>
    </row>
    <row r="201804" spans="68:68" customFormat="1">
      <c r="BP201804" s="90"/>
    </row>
    <row r="201805" spans="68:68" customFormat="1">
      <c r="BP201805" s="90"/>
    </row>
    <row r="201806" spans="68:68" customFormat="1">
      <c r="BP201806" s="90"/>
    </row>
    <row r="201807" spans="68:68" customFormat="1">
      <c r="BP201807" s="90"/>
    </row>
    <row r="201808" spans="68:68" customFormat="1">
      <c r="BP201808" s="90"/>
    </row>
    <row r="201809" spans="68:68" customFormat="1">
      <c r="BP201809" s="90"/>
    </row>
    <row r="201810" spans="68:68" customFormat="1">
      <c r="BP201810" s="90"/>
    </row>
    <row r="201811" spans="68:68" customFormat="1">
      <c r="BP201811" s="90"/>
    </row>
    <row r="201812" spans="68:68" customFormat="1">
      <c r="BP201812" s="90"/>
    </row>
    <row r="201813" spans="68:68" customFormat="1">
      <c r="BP201813" s="90"/>
    </row>
    <row r="201814" spans="68:68" customFormat="1">
      <c r="BP201814" s="90"/>
    </row>
    <row r="201815" spans="68:68" customFormat="1">
      <c r="BP201815" s="90"/>
    </row>
    <row r="201816" spans="68:68" customFormat="1">
      <c r="BP201816" s="90"/>
    </row>
    <row r="201817" spans="68:68" customFormat="1">
      <c r="BP201817" s="90"/>
    </row>
    <row r="201818" spans="68:68" customFormat="1">
      <c r="BP201818" s="90"/>
    </row>
    <row r="201819" spans="68:68" customFormat="1">
      <c r="BP201819" s="90"/>
    </row>
    <row r="201820" spans="68:68" customFormat="1">
      <c r="BP201820" s="90"/>
    </row>
    <row r="201821" spans="68:68" customFormat="1">
      <c r="BP201821" s="90"/>
    </row>
    <row r="201822" spans="68:68" customFormat="1">
      <c r="BP201822" s="90"/>
    </row>
    <row r="201823" spans="68:68" customFormat="1">
      <c r="BP201823" s="90"/>
    </row>
    <row r="201824" spans="68:68" customFormat="1">
      <c r="BP201824" s="90"/>
    </row>
    <row r="201825" spans="68:68" customFormat="1">
      <c r="BP201825" s="90"/>
    </row>
    <row r="201826" spans="68:68" customFormat="1">
      <c r="BP201826" s="90"/>
    </row>
    <row r="201827" spans="68:68" customFormat="1">
      <c r="BP201827" s="90"/>
    </row>
    <row r="201828" spans="68:68" customFormat="1">
      <c r="BP201828" s="90"/>
    </row>
    <row r="201829" spans="68:68" customFormat="1">
      <c r="BP201829" s="90"/>
    </row>
    <row r="201830" spans="68:68" customFormat="1">
      <c r="BP201830" s="90"/>
    </row>
    <row r="201831" spans="68:68" customFormat="1">
      <c r="BP201831" s="90"/>
    </row>
    <row r="201832" spans="68:68" customFormat="1">
      <c r="BP201832" s="90"/>
    </row>
    <row r="201833" spans="68:68" customFormat="1">
      <c r="BP201833" s="90"/>
    </row>
    <row r="201834" spans="68:68" customFormat="1">
      <c r="BP201834" s="90"/>
    </row>
    <row r="201835" spans="68:68" customFormat="1">
      <c r="BP201835" s="90"/>
    </row>
    <row r="201836" spans="68:68" customFormat="1">
      <c r="BP201836" s="90"/>
    </row>
    <row r="201837" spans="68:68" customFormat="1">
      <c r="BP201837" s="90"/>
    </row>
    <row r="201838" spans="68:68" customFormat="1">
      <c r="BP201838" s="90"/>
    </row>
    <row r="201839" spans="68:68" customFormat="1">
      <c r="BP201839" s="90"/>
    </row>
    <row r="201840" spans="68:68" customFormat="1">
      <c r="BP201840" s="90"/>
    </row>
    <row r="201841" spans="68:68" customFormat="1">
      <c r="BP201841" s="90"/>
    </row>
    <row r="201842" spans="68:68" customFormat="1">
      <c r="BP201842" s="90"/>
    </row>
    <row r="201843" spans="68:68" customFormat="1">
      <c r="BP201843" s="90"/>
    </row>
    <row r="201844" spans="68:68" customFormat="1">
      <c r="BP201844" s="90"/>
    </row>
    <row r="201845" spans="68:68" customFormat="1">
      <c r="BP201845" s="90"/>
    </row>
    <row r="201846" spans="68:68" customFormat="1">
      <c r="BP201846" s="90"/>
    </row>
    <row r="201847" spans="68:68" customFormat="1">
      <c r="BP201847" s="90"/>
    </row>
    <row r="201848" spans="68:68" customFormat="1">
      <c r="BP201848" s="90"/>
    </row>
    <row r="201849" spans="68:68" customFormat="1">
      <c r="BP201849" s="90"/>
    </row>
    <row r="201850" spans="68:68" customFormat="1">
      <c r="BP201850" s="90"/>
    </row>
    <row r="201851" spans="68:68" customFormat="1">
      <c r="BP201851" s="90"/>
    </row>
    <row r="201852" spans="68:68" customFormat="1">
      <c r="BP201852" s="90"/>
    </row>
    <row r="201853" spans="68:68" customFormat="1">
      <c r="BP201853" s="90"/>
    </row>
    <row r="201854" spans="68:68" customFormat="1">
      <c r="BP201854" s="90"/>
    </row>
    <row r="201855" spans="68:68" customFormat="1">
      <c r="BP201855" s="90"/>
    </row>
    <row r="201856" spans="68:68" customFormat="1">
      <c r="BP201856" s="90"/>
    </row>
    <row r="201857" spans="68:68" customFormat="1">
      <c r="BP201857" s="90"/>
    </row>
    <row r="201858" spans="68:68" customFormat="1">
      <c r="BP201858" s="90"/>
    </row>
    <row r="201859" spans="68:68" customFormat="1">
      <c r="BP201859" s="90"/>
    </row>
    <row r="201860" spans="68:68" customFormat="1">
      <c r="BP201860" s="90"/>
    </row>
    <row r="201861" spans="68:68" customFormat="1">
      <c r="BP201861" s="90"/>
    </row>
    <row r="201862" spans="68:68" customFormat="1">
      <c r="BP201862" s="90"/>
    </row>
    <row r="201863" spans="68:68" customFormat="1">
      <c r="BP201863" s="90"/>
    </row>
    <row r="201864" spans="68:68" customFormat="1">
      <c r="BP201864" s="90"/>
    </row>
    <row r="201865" spans="68:68" customFormat="1">
      <c r="BP201865" s="90"/>
    </row>
    <row r="201866" spans="68:68" customFormat="1">
      <c r="BP201866" s="90"/>
    </row>
    <row r="201867" spans="68:68" customFormat="1">
      <c r="BP201867" s="90"/>
    </row>
    <row r="201868" spans="68:68" customFormat="1">
      <c r="BP201868" s="90"/>
    </row>
    <row r="201869" spans="68:68" customFormat="1">
      <c r="BP201869" s="90"/>
    </row>
    <row r="201870" spans="68:68" customFormat="1">
      <c r="BP201870" s="90"/>
    </row>
    <row r="201871" spans="68:68" customFormat="1">
      <c r="BP201871" s="90"/>
    </row>
    <row r="201872" spans="68:68" customFormat="1">
      <c r="BP201872" s="90"/>
    </row>
    <row r="201873" spans="68:68" customFormat="1">
      <c r="BP201873" s="90"/>
    </row>
    <row r="201874" spans="68:68" customFormat="1">
      <c r="BP201874" s="90"/>
    </row>
    <row r="201875" spans="68:68" customFormat="1">
      <c r="BP201875" s="90"/>
    </row>
    <row r="201876" spans="68:68" customFormat="1">
      <c r="BP201876" s="90"/>
    </row>
    <row r="201877" spans="68:68" customFormat="1">
      <c r="BP201877" s="90"/>
    </row>
    <row r="201878" spans="68:68" customFormat="1">
      <c r="BP201878" s="90"/>
    </row>
    <row r="201879" spans="68:68" customFormat="1">
      <c r="BP201879" s="90"/>
    </row>
    <row r="201880" spans="68:68" customFormat="1">
      <c r="BP201880" s="90"/>
    </row>
    <row r="201881" spans="68:68" customFormat="1">
      <c r="BP201881" s="90"/>
    </row>
    <row r="201882" spans="68:68" customFormat="1">
      <c r="BP201882" s="90"/>
    </row>
    <row r="201883" spans="68:68" customFormat="1">
      <c r="BP201883" s="90"/>
    </row>
    <row r="201884" spans="68:68" customFormat="1">
      <c r="BP201884" s="90"/>
    </row>
    <row r="201885" spans="68:68" customFormat="1">
      <c r="BP201885" s="90"/>
    </row>
    <row r="201886" spans="68:68" customFormat="1">
      <c r="BP201886" s="90"/>
    </row>
    <row r="201887" spans="68:68" customFormat="1">
      <c r="BP201887" s="90"/>
    </row>
    <row r="201888" spans="68:68" customFormat="1">
      <c r="BP201888" s="90"/>
    </row>
    <row r="201889" spans="68:68" customFormat="1">
      <c r="BP201889" s="90"/>
    </row>
    <row r="201890" spans="68:68" customFormat="1">
      <c r="BP201890" s="90"/>
    </row>
    <row r="201891" spans="68:68" customFormat="1">
      <c r="BP201891" s="90"/>
    </row>
    <row r="201892" spans="68:68" customFormat="1">
      <c r="BP201892" s="90"/>
    </row>
    <row r="201893" spans="68:68" customFormat="1">
      <c r="BP201893" s="90"/>
    </row>
    <row r="201894" spans="68:68" customFormat="1">
      <c r="BP201894" s="90"/>
    </row>
    <row r="201895" spans="68:68" customFormat="1">
      <c r="BP201895" s="90"/>
    </row>
    <row r="201896" spans="68:68" customFormat="1">
      <c r="BP201896" s="90"/>
    </row>
    <row r="201897" spans="68:68" customFormat="1">
      <c r="BP201897" s="90"/>
    </row>
    <row r="201898" spans="68:68" customFormat="1">
      <c r="BP201898" s="90"/>
    </row>
    <row r="201899" spans="68:68" customFormat="1">
      <c r="BP201899" s="90"/>
    </row>
    <row r="201900" spans="68:68" customFormat="1">
      <c r="BP201900" s="90"/>
    </row>
    <row r="201901" spans="68:68" customFormat="1">
      <c r="BP201901" s="90"/>
    </row>
    <row r="201902" spans="68:68" customFormat="1">
      <c r="BP201902" s="90"/>
    </row>
    <row r="201903" spans="68:68" customFormat="1">
      <c r="BP201903" s="90"/>
    </row>
    <row r="201904" spans="68:68" customFormat="1">
      <c r="BP201904" s="90"/>
    </row>
    <row r="201905" spans="68:68" customFormat="1">
      <c r="BP201905" s="90"/>
    </row>
    <row r="201906" spans="68:68" customFormat="1">
      <c r="BP201906" s="90"/>
    </row>
    <row r="201907" spans="68:68" customFormat="1">
      <c r="BP201907" s="90"/>
    </row>
    <row r="201908" spans="68:68" customFormat="1">
      <c r="BP201908" s="90"/>
    </row>
    <row r="201909" spans="68:68" customFormat="1">
      <c r="BP201909" s="90"/>
    </row>
    <row r="201910" spans="68:68" customFormat="1">
      <c r="BP201910" s="90"/>
    </row>
    <row r="201911" spans="68:68" customFormat="1">
      <c r="BP201911" s="90"/>
    </row>
    <row r="201912" spans="68:68" customFormat="1">
      <c r="BP201912" s="90"/>
    </row>
    <row r="201913" spans="68:68" customFormat="1">
      <c r="BP201913" s="90"/>
    </row>
    <row r="201914" spans="68:68" customFormat="1">
      <c r="BP201914" s="90"/>
    </row>
    <row r="201915" spans="68:68" customFormat="1">
      <c r="BP201915" s="90"/>
    </row>
    <row r="201916" spans="68:68" customFormat="1">
      <c r="BP201916" s="90"/>
    </row>
    <row r="201917" spans="68:68" customFormat="1">
      <c r="BP201917" s="90"/>
    </row>
    <row r="201918" spans="68:68" customFormat="1">
      <c r="BP201918" s="90"/>
    </row>
    <row r="201919" spans="68:68" customFormat="1">
      <c r="BP201919" s="90"/>
    </row>
    <row r="201920" spans="68:68" customFormat="1">
      <c r="BP201920" s="90"/>
    </row>
    <row r="201921" spans="68:68" customFormat="1">
      <c r="BP201921" s="90"/>
    </row>
    <row r="201922" spans="68:68" customFormat="1">
      <c r="BP201922" s="90"/>
    </row>
    <row r="201923" spans="68:68" customFormat="1">
      <c r="BP201923" s="90"/>
    </row>
    <row r="201924" spans="68:68" customFormat="1">
      <c r="BP201924" s="90"/>
    </row>
    <row r="201925" spans="68:68" customFormat="1">
      <c r="BP201925" s="90"/>
    </row>
    <row r="201926" spans="68:68" customFormat="1">
      <c r="BP201926" s="90"/>
    </row>
    <row r="201927" spans="68:68" customFormat="1">
      <c r="BP201927" s="90"/>
    </row>
    <row r="201928" spans="68:68" customFormat="1">
      <c r="BP201928" s="90"/>
    </row>
    <row r="201929" spans="68:68" customFormat="1">
      <c r="BP201929" s="90"/>
    </row>
    <row r="201930" spans="68:68" customFormat="1">
      <c r="BP201930" s="90"/>
    </row>
    <row r="201931" spans="68:68" customFormat="1">
      <c r="BP201931" s="90"/>
    </row>
    <row r="201932" spans="68:68" customFormat="1">
      <c r="BP201932" s="90"/>
    </row>
    <row r="201933" spans="68:68" customFormat="1">
      <c r="BP201933" s="90"/>
    </row>
    <row r="201934" spans="68:68" customFormat="1">
      <c r="BP201934" s="90"/>
    </row>
    <row r="201935" spans="68:68" customFormat="1">
      <c r="BP201935" s="90"/>
    </row>
    <row r="201936" spans="68:68" customFormat="1">
      <c r="BP201936" s="90"/>
    </row>
    <row r="201937" spans="68:68" customFormat="1">
      <c r="BP201937" s="90"/>
    </row>
    <row r="201938" spans="68:68" customFormat="1">
      <c r="BP201938" s="90"/>
    </row>
    <row r="201939" spans="68:68" customFormat="1">
      <c r="BP201939" s="90"/>
    </row>
    <row r="201940" spans="68:68" customFormat="1">
      <c r="BP201940" s="90"/>
    </row>
    <row r="201941" spans="68:68" customFormat="1">
      <c r="BP201941" s="90"/>
    </row>
    <row r="201942" spans="68:68" customFormat="1">
      <c r="BP201942" s="90"/>
    </row>
    <row r="201943" spans="68:68" customFormat="1">
      <c r="BP201943" s="90"/>
    </row>
    <row r="201944" spans="68:68" customFormat="1">
      <c r="BP201944" s="90"/>
    </row>
    <row r="201945" spans="68:68" customFormat="1">
      <c r="BP201945" s="90"/>
    </row>
    <row r="201946" spans="68:68" customFormat="1">
      <c r="BP201946" s="90"/>
    </row>
    <row r="201947" spans="68:68" customFormat="1">
      <c r="BP201947" s="90"/>
    </row>
    <row r="201948" spans="68:68" customFormat="1">
      <c r="BP201948" s="90"/>
    </row>
    <row r="201949" spans="68:68" customFormat="1">
      <c r="BP201949" s="90"/>
    </row>
    <row r="201950" spans="68:68" customFormat="1">
      <c r="BP201950" s="90"/>
    </row>
    <row r="201951" spans="68:68" customFormat="1">
      <c r="BP201951" s="90"/>
    </row>
    <row r="201952" spans="68:68" customFormat="1">
      <c r="BP201952" s="90"/>
    </row>
    <row r="201953" spans="68:68" customFormat="1">
      <c r="BP201953" s="90"/>
    </row>
    <row r="201954" spans="68:68" customFormat="1">
      <c r="BP201954" s="90"/>
    </row>
    <row r="201955" spans="68:68" customFormat="1">
      <c r="BP201955" s="90"/>
    </row>
    <row r="201956" spans="68:68" customFormat="1">
      <c r="BP201956" s="90"/>
    </row>
    <row r="201957" spans="68:68" customFormat="1">
      <c r="BP201957" s="90"/>
    </row>
    <row r="201958" spans="68:68" customFormat="1">
      <c r="BP201958" s="90"/>
    </row>
    <row r="201959" spans="68:68" customFormat="1">
      <c r="BP201959" s="90"/>
    </row>
    <row r="201960" spans="68:68" customFormat="1">
      <c r="BP201960" s="90"/>
    </row>
    <row r="201961" spans="68:68" customFormat="1">
      <c r="BP201961" s="90"/>
    </row>
    <row r="201962" spans="68:68" customFormat="1">
      <c r="BP201962" s="90"/>
    </row>
    <row r="201963" spans="68:68" customFormat="1">
      <c r="BP201963" s="90"/>
    </row>
    <row r="201964" spans="68:68" customFormat="1">
      <c r="BP201964" s="90"/>
    </row>
    <row r="201965" spans="68:68" customFormat="1">
      <c r="BP201965" s="90"/>
    </row>
    <row r="201966" spans="68:68" customFormat="1">
      <c r="BP201966" s="90"/>
    </row>
    <row r="201967" spans="68:68" customFormat="1">
      <c r="BP201967" s="90"/>
    </row>
    <row r="201968" spans="68:68" customFormat="1">
      <c r="BP201968" s="90"/>
    </row>
    <row r="201969" spans="68:68" customFormat="1">
      <c r="BP201969" s="90"/>
    </row>
    <row r="201970" spans="68:68" customFormat="1">
      <c r="BP201970" s="90"/>
    </row>
    <row r="201971" spans="68:68" customFormat="1">
      <c r="BP201971" s="90"/>
    </row>
    <row r="201972" spans="68:68" customFormat="1">
      <c r="BP201972" s="90"/>
    </row>
    <row r="201973" spans="68:68" customFormat="1">
      <c r="BP201973" s="90"/>
    </row>
    <row r="201974" spans="68:68" customFormat="1">
      <c r="BP201974" s="90"/>
    </row>
    <row r="201975" spans="68:68" customFormat="1">
      <c r="BP201975" s="90"/>
    </row>
    <row r="201976" spans="68:68" customFormat="1">
      <c r="BP201976" s="90"/>
    </row>
    <row r="201977" spans="68:68" customFormat="1">
      <c r="BP201977" s="90"/>
    </row>
    <row r="201978" spans="68:68" customFormat="1">
      <c r="BP201978" s="90"/>
    </row>
    <row r="201979" spans="68:68" customFormat="1">
      <c r="BP201979" s="90"/>
    </row>
    <row r="201980" spans="68:68" customFormat="1">
      <c r="BP201980" s="90"/>
    </row>
    <row r="201981" spans="68:68" customFormat="1">
      <c r="BP201981" s="90"/>
    </row>
    <row r="201982" spans="68:68" customFormat="1">
      <c r="BP201982" s="90"/>
    </row>
    <row r="201983" spans="68:68" customFormat="1">
      <c r="BP201983" s="90"/>
    </row>
    <row r="201984" spans="68:68" customFormat="1">
      <c r="BP201984" s="90"/>
    </row>
    <row r="201985" spans="68:68" customFormat="1">
      <c r="BP201985" s="90"/>
    </row>
    <row r="201986" spans="68:68" customFormat="1">
      <c r="BP201986" s="90"/>
    </row>
    <row r="201987" spans="68:68" customFormat="1">
      <c r="BP201987" s="90"/>
    </row>
    <row r="201988" spans="68:68" customFormat="1">
      <c r="BP201988" s="90"/>
    </row>
    <row r="201989" spans="68:68" customFormat="1">
      <c r="BP201989" s="90"/>
    </row>
    <row r="201990" spans="68:68" customFormat="1">
      <c r="BP201990" s="90"/>
    </row>
    <row r="201991" spans="68:68" customFormat="1">
      <c r="BP201991" s="90"/>
    </row>
    <row r="201992" spans="68:68" customFormat="1">
      <c r="BP201992" s="90"/>
    </row>
    <row r="201993" spans="68:68" customFormat="1">
      <c r="BP201993" s="90"/>
    </row>
    <row r="201994" spans="68:68" customFormat="1">
      <c r="BP201994" s="90"/>
    </row>
    <row r="201995" spans="68:68" customFormat="1">
      <c r="BP201995" s="90"/>
    </row>
    <row r="201996" spans="68:68" customFormat="1">
      <c r="BP201996" s="90"/>
    </row>
    <row r="201997" spans="68:68" customFormat="1">
      <c r="BP201997" s="90"/>
    </row>
    <row r="201998" spans="68:68" customFormat="1">
      <c r="BP201998" s="90"/>
    </row>
    <row r="201999" spans="68:68" customFormat="1">
      <c r="BP201999" s="90"/>
    </row>
    <row r="202000" spans="68:68" customFormat="1">
      <c r="BP202000" s="90"/>
    </row>
    <row r="202001" spans="68:68" customFormat="1">
      <c r="BP202001" s="90"/>
    </row>
    <row r="202002" spans="68:68" customFormat="1">
      <c r="BP202002" s="90"/>
    </row>
    <row r="202003" spans="68:68" customFormat="1">
      <c r="BP202003" s="90"/>
    </row>
    <row r="202004" spans="68:68" customFormat="1">
      <c r="BP202004" s="90"/>
    </row>
    <row r="202005" spans="68:68" customFormat="1">
      <c r="BP202005" s="90"/>
    </row>
    <row r="202006" spans="68:68" customFormat="1">
      <c r="BP202006" s="90"/>
    </row>
    <row r="202007" spans="68:68" customFormat="1">
      <c r="BP202007" s="90"/>
    </row>
    <row r="202008" spans="68:68" customFormat="1">
      <c r="BP202008" s="90"/>
    </row>
    <row r="202009" spans="68:68" customFormat="1">
      <c r="BP202009" s="90"/>
    </row>
    <row r="202010" spans="68:68" customFormat="1">
      <c r="BP202010" s="90"/>
    </row>
    <row r="202011" spans="68:68" customFormat="1">
      <c r="BP202011" s="90"/>
    </row>
    <row r="202012" spans="68:68" customFormat="1">
      <c r="BP202012" s="90"/>
    </row>
    <row r="202013" spans="68:68" customFormat="1">
      <c r="BP202013" s="90"/>
    </row>
    <row r="202014" spans="68:68" customFormat="1">
      <c r="BP202014" s="90"/>
    </row>
    <row r="202015" spans="68:68" customFormat="1">
      <c r="BP202015" s="90"/>
    </row>
    <row r="202016" spans="68:68" customFormat="1">
      <c r="BP202016" s="90"/>
    </row>
    <row r="202017" spans="68:68" customFormat="1">
      <c r="BP202017" s="90"/>
    </row>
    <row r="202018" spans="68:68" customFormat="1">
      <c r="BP202018" s="90"/>
    </row>
    <row r="202019" spans="68:68" customFormat="1">
      <c r="BP202019" s="90"/>
    </row>
    <row r="202020" spans="68:68" customFormat="1">
      <c r="BP202020" s="90"/>
    </row>
    <row r="202021" spans="68:68" customFormat="1">
      <c r="BP202021" s="90"/>
    </row>
    <row r="202022" spans="68:68" customFormat="1">
      <c r="BP202022" s="90"/>
    </row>
    <row r="202023" spans="68:68" customFormat="1">
      <c r="BP202023" s="90"/>
    </row>
    <row r="202024" spans="68:68" customFormat="1">
      <c r="BP202024" s="90"/>
    </row>
    <row r="202025" spans="68:68" customFormat="1">
      <c r="BP202025" s="90"/>
    </row>
    <row r="202026" spans="68:68" customFormat="1">
      <c r="BP202026" s="90"/>
    </row>
    <row r="202027" spans="68:68" customFormat="1">
      <c r="BP202027" s="90"/>
    </row>
    <row r="202028" spans="68:68" customFormat="1">
      <c r="BP202028" s="90"/>
    </row>
    <row r="202029" spans="68:68" customFormat="1">
      <c r="BP202029" s="90"/>
    </row>
    <row r="202030" spans="68:68" customFormat="1">
      <c r="BP202030" s="90"/>
    </row>
    <row r="202031" spans="68:68" customFormat="1">
      <c r="BP202031" s="90"/>
    </row>
    <row r="202032" spans="68:68" customFormat="1">
      <c r="BP202032" s="90"/>
    </row>
    <row r="202033" spans="68:68" customFormat="1">
      <c r="BP202033" s="90"/>
    </row>
    <row r="202034" spans="68:68" customFormat="1">
      <c r="BP202034" s="90"/>
    </row>
    <row r="202035" spans="68:68" customFormat="1">
      <c r="BP202035" s="90"/>
    </row>
    <row r="202036" spans="68:68" customFormat="1">
      <c r="BP202036" s="90"/>
    </row>
    <row r="202037" spans="68:68" customFormat="1">
      <c r="BP202037" s="90"/>
    </row>
    <row r="202038" spans="68:68" customFormat="1">
      <c r="BP202038" s="90"/>
    </row>
    <row r="202039" spans="68:68" customFormat="1">
      <c r="BP202039" s="90"/>
    </row>
    <row r="202040" spans="68:68" customFormat="1">
      <c r="BP202040" s="90"/>
    </row>
    <row r="202041" spans="68:68" customFormat="1">
      <c r="BP202041" s="90"/>
    </row>
    <row r="202042" spans="68:68" customFormat="1">
      <c r="BP202042" s="90"/>
    </row>
    <row r="202043" spans="68:68" customFormat="1">
      <c r="BP202043" s="90"/>
    </row>
    <row r="202044" spans="68:68" customFormat="1">
      <c r="BP202044" s="90"/>
    </row>
    <row r="202045" spans="68:68" customFormat="1">
      <c r="BP202045" s="90"/>
    </row>
    <row r="202046" spans="68:68" customFormat="1">
      <c r="BP202046" s="90"/>
    </row>
    <row r="202047" spans="68:68" customFormat="1">
      <c r="BP202047" s="90"/>
    </row>
    <row r="202048" spans="68:68" customFormat="1">
      <c r="BP202048" s="90"/>
    </row>
    <row r="202049" spans="68:68" customFormat="1">
      <c r="BP202049" s="90"/>
    </row>
    <row r="202050" spans="68:68" customFormat="1">
      <c r="BP202050" s="90"/>
    </row>
    <row r="202051" spans="68:68" customFormat="1">
      <c r="BP202051" s="90"/>
    </row>
    <row r="202052" spans="68:68" customFormat="1">
      <c r="BP202052" s="90"/>
    </row>
    <row r="202053" spans="68:68" customFormat="1">
      <c r="BP202053" s="90"/>
    </row>
    <row r="202054" spans="68:68" customFormat="1">
      <c r="BP202054" s="90"/>
    </row>
    <row r="202055" spans="68:68" customFormat="1">
      <c r="BP202055" s="90"/>
    </row>
    <row r="202056" spans="68:68" customFormat="1">
      <c r="BP202056" s="90"/>
    </row>
    <row r="202057" spans="68:68" customFormat="1">
      <c r="BP202057" s="90"/>
    </row>
    <row r="202058" spans="68:68" customFormat="1">
      <c r="BP202058" s="90"/>
    </row>
    <row r="202059" spans="68:68" customFormat="1">
      <c r="BP202059" s="90"/>
    </row>
    <row r="202060" spans="68:68" customFormat="1">
      <c r="BP202060" s="90"/>
    </row>
    <row r="202061" spans="68:68" customFormat="1">
      <c r="BP202061" s="90"/>
    </row>
    <row r="202062" spans="68:68" customFormat="1">
      <c r="BP202062" s="90"/>
    </row>
    <row r="202063" spans="68:68" customFormat="1">
      <c r="BP202063" s="90"/>
    </row>
    <row r="202064" spans="68:68" customFormat="1">
      <c r="BP202064" s="90"/>
    </row>
    <row r="202065" spans="68:68" customFormat="1">
      <c r="BP202065" s="90"/>
    </row>
    <row r="202066" spans="68:68" customFormat="1">
      <c r="BP202066" s="90"/>
    </row>
    <row r="202067" spans="68:68" customFormat="1">
      <c r="BP202067" s="90"/>
    </row>
    <row r="202068" spans="68:68" customFormat="1">
      <c r="BP202068" s="90"/>
    </row>
    <row r="202069" spans="68:68" customFormat="1">
      <c r="BP202069" s="90"/>
    </row>
    <row r="202070" spans="68:68" customFormat="1">
      <c r="BP202070" s="90"/>
    </row>
    <row r="202071" spans="68:68" customFormat="1">
      <c r="BP202071" s="90"/>
    </row>
    <row r="202072" spans="68:68" customFormat="1">
      <c r="BP202072" s="90"/>
    </row>
    <row r="202073" spans="68:68" customFormat="1">
      <c r="BP202073" s="90"/>
    </row>
    <row r="202074" spans="68:68" customFormat="1">
      <c r="BP202074" s="90"/>
    </row>
    <row r="202075" spans="68:68" customFormat="1">
      <c r="BP202075" s="90"/>
    </row>
    <row r="202076" spans="68:68" customFormat="1">
      <c r="BP202076" s="90"/>
    </row>
    <row r="202077" spans="68:68" customFormat="1">
      <c r="BP202077" s="90"/>
    </row>
    <row r="202078" spans="68:68" customFormat="1">
      <c r="BP202078" s="90"/>
    </row>
    <row r="202079" spans="68:68" customFormat="1">
      <c r="BP202079" s="90"/>
    </row>
    <row r="202080" spans="68:68" customFormat="1">
      <c r="BP202080" s="90"/>
    </row>
    <row r="202081" spans="68:68" customFormat="1">
      <c r="BP202081" s="90"/>
    </row>
    <row r="202082" spans="68:68" customFormat="1">
      <c r="BP202082" s="90"/>
    </row>
    <row r="202083" spans="68:68" customFormat="1">
      <c r="BP202083" s="90"/>
    </row>
    <row r="202084" spans="68:68" customFormat="1">
      <c r="BP202084" s="90"/>
    </row>
    <row r="202085" spans="68:68" customFormat="1">
      <c r="BP202085" s="90"/>
    </row>
    <row r="202086" spans="68:68" customFormat="1">
      <c r="BP202086" s="90"/>
    </row>
    <row r="202087" spans="68:68" customFormat="1">
      <c r="BP202087" s="90"/>
    </row>
    <row r="202088" spans="68:68" customFormat="1">
      <c r="BP202088" s="90"/>
    </row>
    <row r="202089" spans="68:68" customFormat="1">
      <c r="BP202089" s="90"/>
    </row>
    <row r="202090" spans="68:68" customFormat="1">
      <c r="BP202090" s="90"/>
    </row>
    <row r="202091" spans="68:68" customFormat="1">
      <c r="BP202091" s="90"/>
    </row>
    <row r="202092" spans="68:68" customFormat="1">
      <c r="BP202092" s="90"/>
    </row>
    <row r="202093" spans="68:68" customFormat="1">
      <c r="BP202093" s="90"/>
    </row>
    <row r="202094" spans="68:68" customFormat="1">
      <c r="BP202094" s="90"/>
    </row>
    <row r="202095" spans="68:68" customFormat="1">
      <c r="BP202095" s="90"/>
    </row>
    <row r="202096" spans="68:68" customFormat="1">
      <c r="BP202096" s="90"/>
    </row>
    <row r="202097" spans="68:68" customFormat="1">
      <c r="BP202097" s="90"/>
    </row>
    <row r="202098" spans="68:68" customFormat="1">
      <c r="BP202098" s="90"/>
    </row>
    <row r="202099" spans="68:68" customFormat="1">
      <c r="BP202099" s="90"/>
    </row>
    <row r="202100" spans="68:68" customFormat="1">
      <c r="BP202100" s="90"/>
    </row>
    <row r="202101" spans="68:68" customFormat="1">
      <c r="BP202101" s="90"/>
    </row>
    <row r="202102" spans="68:68" customFormat="1">
      <c r="BP202102" s="90"/>
    </row>
    <row r="202103" spans="68:68" customFormat="1">
      <c r="BP202103" s="90"/>
    </row>
    <row r="202104" spans="68:68" customFormat="1">
      <c r="BP202104" s="90"/>
    </row>
    <row r="202105" spans="68:68" customFormat="1">
      <c r="BP202105" s="90"/>
    </row>
    <row r="202106" spans="68:68" customFormat="1">
      <c r="BP202106" s="90"/>
    </row>
    <row r="202107" spans="68:68" customFormat="1">
      <c r="BP202107" s="90"/>
    </row>
    <row r="202108" spans="68:68" customFormat="1">
      <c r="BP202108" s="90"/>
    </row>
    <row r="202109" spans="68:68" customFormat="1">
      <c r="BP202109" s="90"/>
    </row>
    <row r="202110" spans="68:68" customFormat="1">
      <c r="BP202110" s="90"/>
    </row>
    <row r="202111" spans="68:68" customFormat="1">
      <c r="BP202111" s="90"/>
    </row>
    <row r="202112" spans="68:68" customFormat="1">
      <c r="BP202112" s="90"/>
    </row>
    <row r="202113" spans="68:68" customFormat="1">
      <c r="BP202113" s="90"/>
    </row>
    <row r="202114" spans="68:68" customFormat="1">
      <c r="BP202114" s="90"/>
    </row>
    <row r="202115" spans="68:68" customFormat="1">
      <c r="BP202115" s="90"/>
    </row>
    <row r="202116" spans="68:68" customFormat="1">
      <c r="BP202116" s="90"/>
    </row>
    <row r="202117" spans="68:68" customFormat="1">
      <c r="BP202117" s="90"/>
    </row>
    <row r="202118" spans="68:68" customFormat="1">
      <c r="BP202118" s="90"/>
    </row>
    <row r="202119" spans="68:68" customFormat="1">
      <c r="BP202119" s="90"/>
    </row>
    <row r="202120" spans="68:68" customFormat="1">
      <c r="BP202120" s="90"/>
    </row>
    <row r="202121" spans="68:68" customFormat="1">
      <c r="BP202121" s="90"/>
    </row>
    <row r="202122" spans="68:68" customFormat="1">
      <c r="BP202122" s="90"/>
    </row>
    <row r="202123" spans="68:68" customFormat="1">
      <c r="BP202123" s="90"/>
    </row>
    <row r="202124" spans="68:68" customFormat="1">
      <c r="BP202124" s="90"/>
    </row>
    <row r="202125" spans="68:68" customFormat="1">
      <c r="BP202125" s="90"/>
    </row>
    <row r="202126" spans="68:68" customFormat="1">
      <c r="BP202126" s="90"/>
    </row>
    <row r="202127" spans="68:68" customFormat="1">
      <c r="BP202127" s="90"/>
    </row>
    <row r="202128" spans="68:68" customFormat="1">
      <c r="BP202128" s="90"/>
    </row>
    <row r="202129" spans="68:68" customFormat="1">
      <c r="BP202129" s="90"/>
    </row>
    <row r="202130" spans="68:68" customFormat="1">
      <c r="BP202130" s="90"/>
    </row>
    <row r="202131" spans="68:68" customFormat="1">
      <c r="BP202131" s="90"/>
    </row>
    <row r="202132" spans="68:68" customFormat="1">
      <c r="BP202132" s="90"/>
    </row>
    <row r="202133" spans="68:68" customFormat="1">
      <c r="BP202133" s="90"/>
    </row>
    <row r="202134" spans="68:68" customFormat="1">
      <c r="BP202134" s="90"/>
    </row>
    <row r="202135" spans="68:68" customFormat="1">
      <c r="BP202135" s="90"/>
    </row>
    <row r="202136" spans="68:68" customFormat="1">
      <c r="BP202136" s="90"/>
    </row>
    <row r="202137" spans="68:68" customFormat="1">
      <c r="BP202137" s="90"/>
    </row>
    <row r="202138" spans="68:68" customFormat="1">
      <c r="BP202138" s="90"/>
    </row>
    <row r="202139" spans="68:68" customFormat="1">
      <c r="BP202139" s="90"/>
    </row>
    <row r="202140" spans="68:68" customFormat="1">
      <c r="BP202140" s="90"/>
    </row>
    <row r="202141" spans="68:68" customFormat="1">
      <c r="BP202141" s="90"/>
    </row>
    <row r="202142" spans="68:68" customFormat="1">
      <c r="BP202142" s="90"/>
    </row>
    <row r="202143" spans="68:68" customFormat="1">
      <c r="BP202143" s="90"/>
    </row>
    <row r="202144" spans="68:68" customFormat="1">
      <c r="BP202144" s="90"/>
    </row>
    <row r="202145" spans="68:68" customFormat="1">
      <c r="BP202145" s="90"/>
    </row>
    <row r="202146" spans="68:68" customFormat="1">
      <c r="BP202146" s="90"/>
    </row>
    <row r="202147" spans="68:68" customFormat="1">
      <c r="BP202147" s="90"/>
    </row>
    <row r="202148" spans="68:68" customFormat="1">
      <c r="BP202148" s="90"/>
    </row>
    <row r="202149" spans="68:68" customFormat="1">
      <c r="BP202149" s="90"/>
    </row>
    <row r="202150" spans="68:68" customFormat="1">
      <c r="BP202150" s="90"/>
    </row>
    <row r="202151" spans="68:68" customFormat="1">
      <c r="BP202151" s="90"/>
    </row>
    <row r="202152" spans="68:68" customFormat="1">
      <c r="BP202152" s="90"/>
    </row>
    <row r="202153" spans="68:68" customFormat="1">
      <c r="BP202153" s="90"/>
    </row>
    <row r="202154" spans="68:68" customFormat="1">
      <c r="BP202154" s="90"/>
    </row>
    <row r="202155" spans="68:68" customFormat="1">
      <c r="BP202155" s="90"/>
    </row>
    <row r="202156" spans="68:68" customFormat="1">
      <c r="BP202156" s="90"/>
    </row>
    <row r="202157" spans="68:68" customFormat="1">
      <c r="BP202157" s="90"/>
    </row>
    <row r="202158" spans="68:68" customFormat="1">
      <c r="BP202158" s="90"/>
    </row>
    <row r="202159" spans="68:68" customFormat="1">
      <c r="BP202159" s="90"/>
    </row>
    <row r="202160" spans="68:68" customFormat="1">
      <c r="BP202160" s="90"/>
    </row>
    <row r="202161" spans="68:68" customFormat="1">
      <c r="BP202161" s="90"/>
    </row>
    <row r="202162" spans="68:68" customFormat="1">
      <c r="BP202162" s="90"/>
    </row>
    <row r="202163" spans="68:68" customFormat="1">
      <c r="BP202163" s="90"/>
    </row>
    <row r="202164" spans="68:68" customFormat="1">
      <c r="BP202164" s="90"/>
    </row>
    <row r="202165" spans="68:68" customFormat="1">
      <c r="BP202165" s="90"/>
    </row>
    <row r="202166" spans="68:68" customFormat="1">
      <c r="BP202166" s="90"/>
    </row>
    <row r="202167" spans="68:68" customFormat="1">
      <c r="BP202167" s="90"/>
    </row>
    <row r="202168" spans="68:68" customFormat="1">
      <c r="BP202168" s="90"/>
    </row>
    <row r="202169" spans="68:68" customFormat="1">
      <c r="BP202169" s="90"/>
    </row>
    <row r="202170" spans="68:68" customFormat="1">
      <c r="BP202170" s="90"/>
    </row>
    <row r="202171" spans="68:68" customFormat="1">
      <c r="BP202171" s="90"/>
    </row>
    <row r="202172" spans="68:68" customFormat="1">
      <c r="BP202172" s="90"/>
    </row>
    <row r="202173" spans="68:68" customFormat="1">
      <c r="BP202173" s="90"/>
    </row>
    <row r="202174" spans="68:68" customFormat="1">
      <c r="BP202174" s="90"/>
    </row>
    <row r="202175" spans="68:68" customFormat="1">
      <c r="BP202175" s="90"/>
    </row>
    <row r="202176" spans="68:68" customFormat="1">
      <c r="BP202176" s="90"/>
    </row>
    <row r="202177" spans="68:68" customFormat="1">
      <c r="BP202177" s="90"/>
    </row>
    <row r="202178" spans="68:68" customFormat="1">
      <c r="BP202178" s="90"/>
    </row>
    <row r="202179" spans="68:68" customFormat="1">
      <c r="BP202179" s="90"/>
    </row>
    <row r="202180" spans="68:68" customFormat="1">
      <c r="BP202180" s="90"/>
    </row>
    <row r="202181" spans="68:68" customFormat="1">
      <c r="BP202181" s="90"/>
    </row>
    <row r="202182" spans="68:68" customFormat="1">
      <c r="BP202182" s="90"/>
    </row>
    <row r="202183" spans="68:68" customFormat="1">
      <c r="BP202183" s="90"/>
    </row>
    <row r="202184" spans="68:68" customFormat="1">
      <c r="BP202184" s="90"/>
    </row>
    <row r="202185" spans="68:68" customFormat="1">
      <c r="BP202185" s="90"/>
    </row>
    <row r="202186" spans="68:68" customFormat="1">
      <c r="BP202186" s="90"/>
    </row>
    <row r="202187" spans="68:68" customFormat="1">
      <c r="BP202187" s="90"/>
    </row>
    <row r="202188" spans="68:68" customFormat="1">
      <c r="BP202188" s="90"/>
    </row>
    <row r="202189" spans="68:68" customFormat="1">
      <c r="BP202189" s="90"/>
    </row>
    <row r="202190" spans="68:68" customFormat="1">
      <c r="BP202190" s="90"/>
    </row>
    <row r="202191" spans="68:68" customFormat="1">
      <c r="BP202191" s="90"/>
    </row>
    <row r="202192" spans="68:68" customFormat="1">
      <c r="BP202192" s="90"/>
    </row>
    <row r="202193" spans="68:68" customFormat="1">
      <c r="BP202193" s="90"/>
    </row>
    <row r="202194" spans="68:68" customFormat="1">
      <c r="BP202194" s="90"/>
    </row>
    <row r="202195" spans="68:68" customFormat="1">
      <c r="BP202195" s="90"/>
    </row>
    <row r="202196" spans="68:68" customFormat="1">
      <c r="BP202196" s="90"/>
    </row>
    <row r="202197" spans="68:68" customFormat="1">
      <c r="BP202197" s="90"/>
    </row>
    <row r="202198" spans="68:68" customFormat="1">
      <c r="BP202198" s="90"/>
    </row>
    <row r="202199" spans="68:68" customFormat="1">
      <c r="BP202199" s="90"/>
    </row>
    <row r="202200" spans="68:68" customFormat="1">
      <c r="BP202200" s="90"/>
    </row>
    <row r="202201" spans="68:68" customFormat="1">
      <c r="BP202201" s="90"/>
    </row>
    <row r="202202" spans="68:68" customFormat="1">
      <c r="BP202202" s="90"/>
    </row>
    <row r="202203" spans="68:68" customFormat="1">
      <c r="BP202203" s="90"/>
    </row>
    <row r="202204" spans="68:68" customFormat="1">
      <c r="BP202204" s="90"/>
    </row>
    <row r="202205" spans="68:68" customFormat="1">
      <c r="BP202205" s="90"/>
    </row>
    <row r="202206" spans="68:68" customFormat="1">
      <c r="BP202206" s="90"/>
    </row>
    <row r="202207" spans="68:68" customFormat="1">
      <c r="BP202207" s="90"/>
    </row>
    <row r="202208" spans="68:68" customFormat="1">
      <c r="BP202208" s="90"/>
    </row>
    <row r="202209" spans="68:68" customFormat="1">
      <c r="BP202209" s="90"/>
    </row>
    <row r="202210" spans="68:68" customFormat="1">
      <c r="BP202210" s="90"/>
    </row>
    <row r="202211" spans="68:68" customFormat="1">
      <c r="BP202211" s="90"/>
    </row>
    <row r="202212" spans="68:68" customFormat="1">
      <c r="BP202212" s="90"/>
    </row>
    <row r="202213" spans="68:68" customFormat="1">
      <c r="BP202213" s="90"/>
    </row>
    <row r="202214" spans="68:68" customFormat="1">
      <c r="BP202214" s="90"/>
    </row>
    <row r="202215" spans="68:68" customFormat="1">
      <c r="BP202215" s="90"/>
    </row>
    <row r="202216" spans="68:68" customFormat="1">
      <c r="BP202216" s="90"/>
    </row>
    <row r="202217" spans="68:68" customFormat="1">
      <c r="BP202217" s="90"/>
    </row>
    <row r="202218" spans="68:68" customFormat="1">
      <c r="BP202218" s="90"/>
    </row>
    <row r="202219" spans="68:68" customFormat="1">
      <c r="BP202219" s="90"/>
    </row>
    <row r="202220" spans="68:68" customFormat="1">
      <c r="BP202220" s="90"/>
    </row>
    <row r="202221" spans="68:68" customFormat="1">
      <c r="BP202221" s="90"/>
    </row>
    <row r="202222" spans="68:68" customFormat="1">
      <c r="BP202222" s="90"/>
    </row>
    <row r="202223" spans="68:68" customFormat="1">
      <c r="BP202223" s="90"/>
    </row>
    <row r="202224" spans="68:68" customFormat="1">
      <c r="BP202224" s="90"/>
    </row>
    <row r="202225" spans="68:68" customFormat="1">
      <c r="BP202225" s="90"/>
    </row>
    <row r="202226" spans="68:68" customFormat="1">
      <c r="BP202226" s="90"/>
    </row>
    <row r="202227" spans="68:68" customFormat="1">
      <c r="BP202227" s="90"/>
    </row>
    <row r="202228" spans="68:68" customFormat="1">
      <c r="BP202228" s="90"/>
    </row>
    <row r="202229" spans="68:68" customFormat="1">
      <c r="BP202229" s="90"/>
    </row>
    <row r="202230" spans="68:68" customFormat="1">
      <c r="BP202230" s="90"/>
    </row>
    <row r="202231" spans="68:68" customFormat="1">
      <c r="BP202231" s="90"/>
    </row>
    <row r="202232" spans="68:68" customFormat="1">
      <c r="BP202232" s="90"/>
    </row>
    <row r="202233" spans="68:68" customFormat="1">
      <c r="BP202233" s="90"/>
    </row>
    <row r="202234" spans="68:68" customFormat="1">
      <c r="BP202234" s="90"/>
    </row>
    <row r="202235" spans="68:68" customFormat="1">
      <c r="BP202235" s="90"/>
    </row>
    <row r="202236" spans="68:68" customFormat="1">
      <c r="BP202236" s="90"/>
    </row>
    <row r="202237" spans="68:68" customFormat="1">
      <c r="BP202237" s="90"/>
    </row>
    <row r="202238" spans="68:68" customFormat="1">
      <c r="BP202238" s="90"/>
    </row>
    <row r="202239" spans="68:68" customFormat="1">
      <c r="BP202239" s="90"/>
    </row>
    <row r="202240" spans="68:68" customFormat="1">
      <c r="BP202240" s="90"/>
    </row>
    <row r="202241" spans="68:68" customFormat="1">
      <c r="BP202241" s="90"/>
    </row>
    <row r="202242" spans="68:68" customFormat="1">
      <c r="BP202242" s="90"/>
    </row>
    <row r="202243" spans="68:68" customFormat="1">
      <c r="BP202243" s="90"/>
    </row>
    <row r="202244" spans="68:68" customFormat="1">
      <c r="BP202244" s="90"/>
    </row>
    <row r="202245" spans="68:68" customFormat="1">
      <c r="BP202245" s="90"/>
    </row>
    <row r="202246" spans="68:68" customFormat="1">
      <c r="BP202246" s="90"/>
    </row>
    <row r="202247" spans="68:68" customFormat="1">
      <c r="BP202247" s="90"/>
    </row>
    <row r="202248" spans="68:68" customFormat="1">
      <c r="BP202248" s="90"/>
    </row>
    <row r="202249" spans="68:68" customFormat="1">
      <c r="BP202249" s="90"/>
    </row>
    <row r="202250" spans="68:68" customFormat="1">
      <c r="BP202250" s="90"/>
    </row>
    <row r="202251" spans="68:68" customFormat="1">
      <c r="BP202251" s="90"/>
    </row>
    <row r="202252" spans="68:68" customFormat="1">
      <c r="BP202252" s="90"/>
    </row>
    <row r="202253" spans="68:68" customFormat="1">
      <c r="BP202253" s="90"/>
    </row>
    <row r="202254" spans="68:68" customFormat="1">
      <c r="BP202254" s="90"/>
    </row>
    <row r="202255" spans="68:68" customFormat="1">
      <c r="BP202255" s="90"/>
    </row>
    <row r="202256" spans="68:68" customFormat="1">
      <c r="BP202256" s="90"/>
    </row>
    <row r="202257" spans="68:68" customFormat="1">
      <c r="BP202257" s="90"/>
    </row>
    <row r="202258" spans="68:68" customFormat="1">
      <c r="BP202258" s="90"/>
    </row>
    <row r="202259" spans="68:68" customFormat="1">
      <c r="BP202259" s="90"/>
    </row>
    <row r="202260" spans="68:68" customFormat="1">
      <c r="BP202260" s="90"/>
    </row>
    <row r="202261" spans="68:68" customFormat="1">
      <c r="BP202261" s="90"/>
    </row>
    <row r="202262" spans="68:68" customFormat="1">
      <c r="BP202262" s="90"/>
    </row>
    <row r="202263" spans="68:68" customFormat="1">
      <c r="BP202263" s="90"/>
    </row>
    <row r="202264" spans="68:68" customFormat="1">
      <c r="BP202264" s="90"/>
    </row>
    <row r="202265" spans="68:68" customFormat="1">
      <c r="BP202265" s="90"/>
    </row>
    <row r="202266" spans="68:68" customFormat="1">
      <c r="BP202266" s="90"/>
    </row>
    <row r="202267" spans="68:68" customFormat="1">
      <c r="BP202267" s="90"/>
    </row>
    <row r="202268" spans="68:68" customFormat="1">
      <c r="BP202268" s="90"/>
    </row>
    <row r="202269" spans="68:68" customFormat="1">
      <c r="BP202269" s="90"/>
    </row>
    <row r="202270" spans="68:68" customFormat="1">
      <c r="BP202270" s="90"/>
    </row>
    <row r="202271" spans="68:68" customFormat="1">
      <c r="BP202271" s="90"/>
    </row>
    <row r="202272" spans="68:68" customFormat="1">
      <c r="BP202272" s="90"/>
    </row>
    <row r="202273" spans="68:68" customFormat="1">
      <c r="BP202273" s="90"/>
    </row>
    <row r="202274" spans="68:68" customFormat="1">
      <c r="BP202274" s="90"/>
    </row>
    <row r="202275" spans="68:68" customFormat="1">
      <c r="BP202275" s="90"/>
    </row>
    <row r="202276" spans="68:68" customFormat="1">
      <c r="BP202276" s="90"/>
    </row>
    <row r="202277" spans="68:68" customFormat="1">
      <c r="BP202277" s="90"/>
    </row>
    <row r="202278" spans="68:68" customFormat="1">
      <c r="BP202278" s="90"/>
    </row>
    <row r="202279" spans="68:68" customFormat="1">
      <c r="BP202279" s="90"/>
    </row>
    <row r="202280" spans="68:68" customFormat="1">
      <c r="BP202280" s="90"/>
    </row>
    <row r="202281" spans="68:68" customFormat="1">
      <c r="BP202281" s="90"/>
    </row>
    <row r="202282" spans="68:68" customFormat="1">
      <c r="BP202282" s="90"/>
    </row>
    <row r="202283" spans="68:68" customFormat="1">
      <c r="BP202283" s="90"/>
    </row>
    <row r="202284" spans="68:68" customFormat="1">
      <c r="BP202284" s="90"/>
    </row>
    <row r="202285" spans="68:68" customFormat="1">
      <c r="BP202285" s="90"/>
    </row>
    <row r="202286" spans="68:68" customFormat="1">
      <c r="BP202286" s="90"/>
    </row>
    <row r="202287" spans="68:68" customFormat="1">
      <c r="BP202287" s="90"/>
    </row>
    <row r="202288" spans="68:68" customFormat="1">
      <c r="BP202288" s="90"/>
    </row>
    <row r="202289" spans="68:68" customFormat="1">
      <c r="BP202289" s="90"/>
    </row>
    <row r="202290" spans="68:68" customFormat="1">
      <c r="BP202290" s="90"/>
    </row>
    <row r="202291" spans="68:68" customFormat="1">
      <c r="BP202291" s="90"/>
    </row>
    <row r="202292" spans="68:68" customFormat="1">
      <c r="BP202292" s="90"/>
    </row>
    <row r="202293" spans="68:68" customFormat="1">
      <c r="BP202293" s="90"/>
    </row>
    <row r="202294" spans="68:68" customFormat="1">
      <c r="BP202294" s="90"/>
    </row>
    <row r="202295" spans="68:68" customFormat="1">
      <c r="BP202295" s="90"/>
    </row>
    <row r="202296" spans="68:68" customFormat="1">
      <c r="BP202296" s="90"/>
    </row>
    <row r="202297" spans="68:68" customFormat="1">
      <c r="BP202297" s="90"/>
    </row>
    <row r="202298" spans="68:68" customFormat="1">
      <c r="BP202298" s="90"/>
    </row>
    <row r="202299" spans="68:68" customFormat="1">
      <c r="BP202299" s="90"/>
    </row>
    <row r="202300" spans="68:68" customFormat="1">
      <c r="BP202300" s="90"/>
    </row>
    <row r="202301" spans="68:68" customFormat="1">
      <c r="BP202301" s="90"/>
    </row>
    <row r="202302" spans="68:68" customFormat="1">
      <c r="BP202302" s="90"/>
    </row>
    <row r="202303" spans="68:68" customFormat="1">
      <c r="BP202303" s="90"/>
    </row>
    <row r="202304" spans="68:68" customFormat="1">
      <c r="BP202304" s="90"/>
    </row>
    <row r="202305" spans="68:68" customFormat="1">
      <c r="BP202305" s="90"/>
    </row>
    <row r="202306" spans="68:68" customFormat="1">
      <c r="BP202306" s="90"/>
    </row>
    <row r="202307" spans="68:68" customFormat="1">
      <c r="BP202307" s="90"/>
    </row>
    <row r="202308" spans="68:68" customFormat="1">
      <c r="BP202308" s="90"/>
    </row>
    <row r="202309" spans="68:68" customFormat="1">
      <c r="BP202309" s="90"/>
    </row>
    <row r="202310" spans="68:68" customFormat="1">
      <c r="BP202310" s="90"/>
    </row>
    <row r="202311" spans="68:68" customFormat="1">
      <c r="BP202311" s="90"/>
    </row>
    <row r="202312" spans="68:68" customFormat="1">
      <c r="BP202312" s="90"/>
    </row>
    <row r="202313" spans="68:68" customFormat="1">
      <c r="BP202313" s="90"/>
    </row>
    <row r="202314" spans="68:68" customFormat="1">
      <c r="BP202314" s="90"/>
    </row>
    <row r="202315" spans="68:68" customFormat="1">
      <c r="BP202315" s="90"/>
    </row>
    <row r="202316" spans="68:68" customFormat="1">
      <c r="BP202316" s="90"/>
    </row>
    <row r="202317" spans="68:68" customFormat="1">
      <c r="BP202317" s="90"/>
    </row>
    <row r="202318" spans="68:68" customFormat="1">
      <c r="BP202318" s="90"/>
    </row>
    <row r="202319" spans="68:68" customFormat="1">
      <c r="BP202319" s="90"/>
    </row>
    <row r="202320" spans="68:68" customFormat="1">
      <c r="BP202320" s="90"/>
    </row>
    <row r="202321" spans="68:68" customFormat="1">
      <c r="BP202321" s="90"/>
    </row>
    <row r="202322" spans="68:68" customFormat="1">
      <c r="BP202322" s="90"/>
    </row>
    <row r="202323" spans="68:68" customFormat="1">
      <c r="BP202323" s="90"/>
    </row>
    <row r="202324" spans="68:68" customFormat="1">
      <c r="BP202324" s="90"/>
    </row>
    <row r="202325" spans="68:68" customFormat="1">
      <c r="BP202325" s="90"/>
    </row>
    <row r="202326" spans="68:68" customFormat="1">
      <c r="BP202326" s="90"/>
    </row>
    <row r="202327" spans="68:68" customFormat="1">
      <c r="BP202327" s="90"/>
    </row>
    <row r="202328" spans="68:68" customFormat="1">
      <c r="BP202328" s="90"/>
    </row>
    <row r="202329" spans="68:68" customFormat="1">
      <c r="BP202329" s="90"/>
    </row>
    <row r="202330" spans="68:68" customFormat="1">
      <c r="BP202330" s="90"/>
    </row>
    <row r="202331" spans="68:68" customFormat="1">
      <c r="BP202331" s="90"/>
    </row>
    <row r="202332" spans="68:68" customFormat="1">
      <c r="BP202332" s="90"/>
    </row>
    <row r="202333" spans="68:68" customFormat="1">
      <c r="BP202333" s="90"/>
    </row>
    <row r="202334" spans="68:68" customFormat="1">
      <c r="BP202334" s="90"/>
    </row>
    <row r="202335" spans="68:68" customFormat="1">
      <c r="BP202335" s="90"/>
    </row>
    <row r="202336" spans="68:68" customFormat="1">
      <c r="BP202336" s="90"/>
    </row>
    <row r="202337" spans="68:68" customFormat="1">
      <c r="BP202337" s="90"/>
    </row>
    <row r="202338" spans="68:68" customFormat="1">
      <c r="BP202338" s="90"/>
    </row>
    <row r="202339" spans="68:68" customFormat="1">
      <c r="BP202339" s="90"/>
    </row>
    <row r="202340" spans="68:68" customFormat="1">
      <c r="BP202340" s="90"/>
    </row>
    <row r="202341" spans="68:68" customFormat="1">
      <c r="BP202341" s="90"/>
    </row>
    <row r="202342" spans="68:68" customFormat="1">
      <c r="BP202342" s="90"/>
    </row>
    <row r="202343" spans="68:68" customFormat="1">
      <c r="BP202343" s="90"/>
    </row>
    <row r="202344" spans="68:68" customFormat="1">
      <c r="BP202344" s="90"/>
    </row>
    <row r="202345" spans="68:68" customFormat="1">
      <c r="BP202345" s="90"/>
    </row>
    <row r="202346" spans="68:68" customFormat="1">
      <c r="BP202346" s="90"/>
    </row>
    <row r="202347" spans="68:68" customFormat="1">
      <c r="BP202347" s="90"/>
    </row>
    <row r="202348" spans="68:68" customFormat="1">
      <c r="BP202348" s="90"/>
    </row>
    <row r="202349" spans="68:68" customFormat="1">
      <c r="BP202349" s="90"/>
    </row>
    <row r="202350" spans="68:68" customFormat="1">
      <c r="BP202350" s="90"/>
    </row>
    <row r="202351" spans="68:68" customFormat="1">
      <c r="BP202351" s="90"/>
    </row>
    <row r="202352" spans="68:68" customFormat="1">
      <c r="BP202352" s="90"/>
    </row>
    <row r="202353" spans="68:68" customFormat="1">
      <c r="BP202353" s="90"/>
    </row>
    <row r="202354" spans="68:68" customFormat="1">
      <c r="BP202354" s="90"/>
    </row>
    <row r="202355" spans="68:68" customFormat="1">
      <c r="BP202355" s="90"/>
    </row>
    <row r="202356" spans="68:68" customFormat="1">
      <c r="BP202356" s="90"/>
    </row>
    <row r="202357" spans="68:68" customFormat="1">
      <c r="BP202357" s="90"/>
    </row>
    <row r="202358" spans="68:68" customFormat="1">
      <c r="BP202358" s="90"/>
    </row>
    <row r="202359" spans="68:68" customFormat="1">
      <c r="BP202359" s="90"/>
    </row>
    <row r="202360" spans="68:68" customFormat="1">
      <c r="BP202360" s="90"/>
    </row>
    <row r="202361" spans="68:68" customFormat="1">
      <c r="BP202361" s="90"/>
    </row>
    <row r="202362" spans="68:68" customFormat="1">
      <c r="BP202362" s="90"/>
    </row>
    <row r="202363" spans="68:68" customFormat="1">
      <c r="BP202363" s="90"/>
    </row>
    <row r="202364" spans="68:68" customFormat="1">
      <c r="BP202364" s="90"/>
    </row>
    <row r="202365" spans="68:68" customFormat="1">
      <c r="BP202365" s="90"/>
    </row>
    <row r="202366" spans="68:68" customFormat="1">
      <c r="BP202366" s="90"/>
    </row>
    <row r="202367" spans="68:68" customFormat="1">
      <c r="BP202367" s="90"/>
    </row>
    <row r="202368" spans="68:68" customFormat="1">
      <c r="BP202368" s="90"/>
    </row>
    <row r="202369" spans="68:68" customFormat="1">
      <c r="BP202369" s="90"/>
    </row>
    <row r="202370" spans="68:68" customFormat="1">
      <c r="BP202370" s="90"/>
    </row>
    <row r="202371" spans="68:68" customFormat="1">
      <c r="BP202371" s="90"/>
    </row>
    <row r="202372" spans="68:68" customFormat="1">
      <c r="BP202372" s="90"/>
    </row>
    <row r="202373" spans="68:68" customFormat="1">
      <c r="BP202373" s="90"/>
    </row>
    <row r="202374" spans="68:68" customFormat="1">
      <c r="BP202374" s="90"/>
    </row>
    <row r="202375" spans="68:68" customFormat="1">
      <c r="BP202375" s="90"/>
    </row>
    <row r="202376" spans="68:68" customFormat="1">
      <c r="BP202376" s="90"/>
    </row>
    <row r="202377" spans="68:68" customFormat="1">
      <c r="BP202377" s="90"/>
    </row>
    <row r="202378" spans="68:68" customFormat="1">
      <c r="BP202378" s="90"/>
    </row>
    <row r="202379" spans="68:68" customFormat="1">
      <c r="BP202379" s="90"/>
    </row>
    <row r="202380" spans="68:68" customFormat="1">
      <c r="BP202380" s="90"/>
    </row>
    <row r="202381" spans="68:68" customFormat="1">
      <c r="BP202381" s="90"/>
    </row>
    <row r="202382" spans="68:68" customFormat="1">
      <c r="BP202382" s="90"/>
    </row>
    <row r="202383" spans="68:68" customFormat="1">
      <c r="BP202383" s="90"/>
    </row>
    <row r="202384" spans="68:68" customFormat="1">
      <c r="BP202384" s="90"/>
    </row>
    <row r="202385" spans="68:68" customFormat="1">
      <c r="BP202385" s="90"/>
    </row>
    <row r="202386" spans="68:68" customFormat="1">
      <c r="BP202386" s="90"/>
    </row>
    <row r="202387" spans="68:68" customFormat="1">
      <c r="BP202387" s="90"/>
    </row>
    <row r="202388" spans="68:68" customFormat="1">
      <c r="BP202388" s="90"/>
    </row>
    <row r="202389" spans="68:68" customFormat="1">
      <c r="BP202389" s="90"/>
    </row>
    <row r="202390" spans="68:68" customFormat="1">
      <c r="BP202390" s="90"/>
    </row>
    <row r="202391" spans="68:68" customFormat="1">
      <c r="BP202391" s="90"/>
    </row>
    <row r="202392" spans="68:68" customFormat="1">
      <c r="BP202392" s="90"/>
    </row>
    <row r="202393" spans="68:68" customFormat="1">
      <c r="BP202393" s="90"/>
    </row>
    <row r="202394" spans="68:68" customFormat="1">
      <c r="BP202394" s="90"/>
    </row>
    <row r="202395" spans="68:68" customFormat="1">
      <c r="BP202395" s="90"/>
    </row>
    <row r="202396" spans="68:68" customFormat="1">
      <c r="BP202396" s="90"/>
    </row>
    <row r="202397" spans="68:68" customFormat="1">
      <c r="BP202397" s="90"/>
    </row>
    <row r="202398" spans="68:68" customFormat="1">
      <c r="BP202398" s="90"/>
    </row>
    <row r="202399" spans="68:68" customFormat="1">
      <c r="BP202399" s="90"/>
    </row>
    <row r="202400" spans="68:68" customFormat="1">
      <c r="BP202400" s="90"/>
    </row>
    <row r="202401" spans="68:68" customFormat="1">
      <c r="BP202401" s="90"/>
    </row>
    <row r="202402" spans="68:68" customFormat="1">
      <c r="BP202402" s="90"/>
    </row>
    <row r="202403" spans="68:68" customFormat="1">
      <c r="BP202403" s="90"/>
    </row>
    <row r="202404" spans="68:68" customFormat="1">
      <c r="BP202404" s="90"/>
    </row>
    <row r="202405" spans="68:68" customFormat="1">
      <c r="BP202405" s="90"/>
    </row>
    <row r="202406" spans="68:68" customFormat="1">
      <c r="BP202406" s="90"/>
    </row>
    <row r="202407" spans="68:68" customFormat="1">
      <c r="BP202407" s="90"/>
    </row>
    <row r="202408" spans="68:68" customFormat="1">
      <c r="BP202408" s="90"/>
    </row>
    <row r="202409" spans="68:68" customFormat="1">
      <c r="BP202409" s="90"/>
    </row>
    <row r="202410" spans="68:68" customFormat="1">
      <c r="BP202410" s="90"/>
    </row>
    <row r="202411" spans="68:68" customFormat="1">
      <c r="BP202411" s="90"/>
    </row>
    <row r="202412" spans="68:68" customFormat="1">
      <c r="BP202412" s="90"/>
    </row>
    <row r="202413" spans="68:68" customFormat="1">
      <c r="BP202413" s="90"/>
    </row>
    <row r="202414" spans="68:68" customFormat="1">
      <c r="BP202414" s="90"/>
    </row>
    <row r="202415" spans="68:68" customFormat="1">
      <c r="BP202415" s="90"/>
    </row>
    <row r="202416" spans="68:68" customFormat="1">
      <c r="BP202416" s="90"/>
    </row>
    <row r="202417" spans="68:68" customFormat="1">
      <c r="BP202417" s="90"/>
    </row>
    <row r="202418" spans="68:68" customFormat="1">
      <c r="BP202418" s="90"/>
    </row>
    <row r="202419" spans="68:68" customFormat="1">
      <c r="BP202419" s="90"/>
    </row>
    <row r="202420" spans="68:68" customFormat="1">
      <c r="BP202420" s="90"/>
    </row>
    <row r="202421" spans="68:68" customFormat="1">
      <c r="BP202421" s="90"/>
    </row>
    <row r="202422" spans="68:68" customFormat="1">
      <c r="BP202422" s="90"/>
    </row>
    <row r="202423" spans="68:68" customFormat="1">
      <c r="BP202423" s="90"/>
    </row>
    <row r="202424" spans="68:68" customFormat="1">
      <c r="BP202424" s="90"/>
    </row>
    <row r="202425" spans="68:68" customFormat="1">
      <c r="BP202425" s="90"/>
    </row>
    <row r="202426" spans="68:68" customFormat="1">
      <c r="BP202426" s="90"/>
    </row>
    <row r="202427" spans="68:68" customFormat="1">
      <c r="BP202427" s="90"/>
    </row>
    <row r="202428" spans="68:68" customFormat="1">
      <c r="BP202428" s="90"/>
    </row>
    <row r="202429" spans="68:68" customFormat="1">
      <c r="BP202429" s="90"/>
    </row>
    <row r="202430" spans="68:68" customFormat="1">
      <c r="BP202430" s="90"/>
    </row>
    <row r="202431" spans="68:68" customFormat="1">
      <c r="BP202431" s="90"/>
    </row>
    <row r="202432" spans="68:68" customFormat="1">
      <c r="BP202432" s="90"/>
    </row>
    <row r="202433" spans="68:68" customFormat="1">
      <c r="BP202433" s="90"/>
    </row>
    <row r="202434" spans="68:68" customFormat="1">
      <c r="BP202434" s="90"/>
    </row>
    <row r="202435" spans="68:68" customFormat="1">
      <c r="BP202435" s="90"/>
    </row>
    <row r="202436" spans="68:68" customFormat="1">
      <c r="BP202436" s="90"/>
    </row>
    <row r="202437" spans="68:68" customFormat="1">
      <c r="BP202437" s="90"/>
    </row>
    <row r="202438" spans="68:68" customFormat="1">
      <c r="BP202438" s="90"/>
    </row>
    <row r="202439" spans="68:68" customFormat="1">
      <c r="BP202439" s="90"/>
    </row>
    <row r="202440" spans="68:68" customFormat="1">
      <c r="BP202440" s="90"/>
    </row>
    <row r="202441" spans="68:68" customFormat="1">
      <c r="BP202441" s="90"/>
    </row>
    <row r="202442" spans="68:68" customFormat="1">
      <c r="BP202442" s="90"/>
    </row>
    <row r="202443" spans="68:68" customFormat="1">
      <c r="BP202443" s="90"/>
    </row>
    <row r="202444" spans="68:68" customFormat="1">
      <c r="BP202444" s="90"/>
    </row>
    <row r="202445" spans="68:68" customFormat="1">
      <c r="BP202445" s="90"/>
    </row>
    <row r="202446" spans="68:68" customFormat="1">
      <c r="BP202446" s="90"/>
    </row>
    <row r="202447" spans="68:68" customFormat="1">
      <c r="BP202447" s="90"/>
    </row>
    <row r="202448" spans="68:68" customFormat="1">
      <c r="BP202448" s="90"/>
    </row>
    <row r="202449" spans="68:68" customFormat="1">
      <c r="BP202449" s="90"/>
    </row>
    <row r="202450" spans="68:68" customFormat="1">
      <c r="BP202450" s="90"/>
    </row>
    <row r="202451" spans="68:68" customFormat="1">
      <c r="BP202451" s="90"/>
    </row>
    <row r="202452" spans="68:68" customFormat="1">
      <c r="BP202452" s="90"/>
    </row>
    <row r="202453" spans="68:68" customFormat="1">
      <c r="BP202453" s="90"/>
    </row>
    <row r="202454" spans="68:68" customFormat="1">
      <c r="BP202454" s="90"/>
    </row>
    <row r="202455" spans="68:68" customFormat="1">
      <c r="BP202455" s="90"/>
    </row>
    <row r="202456" spans="68:68" customFormat="1">
      <c r="BP202456" s="90"/>
    </row>
    <row r="202457" spans="68:68" customFormat="1">
      <c r="BP202457" s="90"/>
    </row>
    <row r="202458" spans="68:68" customFormat="1">
      <c r="BP202458" s="90"/>
    </row>
    <row r="202459" spans="68:68" customFormat="1">
      <c r="BP202459" s="90"/>
    </row>
    <row r="202460" spans="68:68" customFormat="1">
      <c r="BP202460" s="90"/>
    </row>
    <row r="202461" spans="68:68" customFormat="1">
      <c r="BP202461" s="90"/>
    </row>
    <row r="202462" spans="68:68" customFormat="1">
      <c r="BP202462" s="90"/>
    </row>
    <row r="202463" spans="68:68" customFormat="1">
      <c r="BP202463" s="90"/>
    </row>
    <row r="202464" spans="68:68" customFormat="1">
      <c r="BP202464" s="90"/>
    </row>
    <row r="202465" spans="68:68" customFormat="1">
      <c r="BP202465" s="90"/>
    </row>
    <row r="202466" spans="68:68" customFormat="1">
      <c r="BP202466" s="90"/>
    </row>
    <row r="202467" spans="68:68" customFormat="1">
      <c r="BP202467" s="90"/>
    </row>
    <row r="202468" spans="68:68" customFormat="1">
      <c r="BP202468" s="90"/>
    </row>
    <row r="202469" spans="68:68" customFormat="1">
      <c r="BP202469" s="90"/>
    </row>
    <row r="202470" spans="68:68" customFormat="1">
      <c r="BP202470" s="90"/>
    </row>
    <row r="202471" spans="68:68" customFormat="1">
      <c r="BP202471" s="90"/>
    </row>
    <row r="202472" spans="68:68" customFormat="1">
      <c r="BP202472" s="90"/>
    </row>
    <row r="202473" spans="68:68" customFormat="1">
      <c r="BP202473" s="90"/>
    </row>
    <row r="202474" spans="68:68" customFormat="1">
      <c r="BP202474" s="90"/>
    </row>
    <row r="202475" spans="68:68" customFormat="1">
      <c r="BP202475" s="90"/>
    </row>
    <row r="202476" spans="68:68" customFormat="1">
      <c r="BP202476" s="90"/>
    </row>
    <row r="202477" spans="68:68" customFormat="1">
      <c r="BP202477" s="90"/>
    </row>
    <row r="202478" spans="68:68" customFormat="1">
      <c r="BP202478" s="90"/>
    </row>
    <row r="202479" spans="68:68" customFormat="1">
      <c r="BP202479" s="90"/>
    </row>
    <row r="202480" spans="68:68" customFormat="1">
      <c r="BP202480" s="90"/>
    </row>
    <row r="202481" spans="68:68" customFormat="1">
      <c r="BP202481" s="90"/>
    </row>
    <row r="202482" spans="68:68" customFormat="1">
      <c r="BP202482" s="90"/>
    </row>
    <row r="202483" spans="68:68" customFormat="1">
      <c r="BP202483" s="90"/>
    </row>
    <row r="202484" spans="68:68" customFormat="1">
      <c r="BP202484" s="90"/>
    </row>
    <row r="202485" spans="68:68" customFormat="1">
      <c r="BP202485" s="90"/>
    </row>
    <row r="202486" spans="68:68" customFormat="1">
      <c r="BP202486" s="90"/>
    </row>
    <row r="202487" spans="68:68" customFormat="1">
      <c r="BP202487" s="90"/>
    </row>
    <row r="202488" spans="68:68" customFormat="1">
      <c r="BP202488" s="90"/>
    </row>
    <row r="202489" spans="68:68" customFormat="1">
      <c r="BP202489" s="90"/>
    </row>
    <row r="202490" spans="68:68" customFormat="1">
      <c r="BP202490" s="90"/>
    </row>
    <row r="202491" spans="68:68" customFormat="1">
      <c r="BP202491" s="90"/>
    </row>
    <row r="202492" spans="68:68" customFormat="1">
      <c r="BP202492" s="90"/>
    </row>
    <row r="202493" spans="68:68" customFormat="1">
      <c r="BP202493" s="90"/>
    </row>
    <row r="202494" spans="68:68" customFormat="1">
      <c r="BP202494" s="90"/>
    </row>
    <row r="202495" spans="68:68" customFormat="1">
      <c r="BP202495" s="90"/>
    </row>
    <row r="202496" spans="68:68" customFormat="1">
      <c r="BP202496" s="90"/>
    </row>
    <row r="202497" spans="68:68" customFormat="1">
      <c r="BP202497" s="90"/>
    </row>
    <row r="202498" spans="68:68" customFormat="1">
      <c r="BP202498" s="90"/>
    </row>
    <row r="202499" spans="68:68" customFormat="1">
      <c r="BP202499" s="90"/>
    </row>
    <row r="202500" spans="68:68" customFormat="1">
      <c r="BP202500" s="90"/>
    </row>
    <row r="202501" spans="68:68" customFormat="1">
      <c r="BP202501" s="90"/>
    </row>
    <row r="202502" spans="68:68" customFormat="1">
      <c r="BP202502" s="90"/>
    </row>
    <row r="202503" spans="68:68" customFormat="1">
      <c r="BP202503" s="90"/>
    </row>
    <row r="202504" spans="68:68" customFormat="1">
      <c r="BP202504" s="90"/>
    </row>
    <row r="202505" spans="68:68" customFormat="1">
      <c r="BP202505" s="90"/>
    </row>
    <row r="202506" spans="68:68" customFormat="1">
      <c r="BP202506" s="90"/>
    </row>
    <row r="202507" spans="68:68" customFormat="1">
      <c r="BP202507" s="90"/>
    </row>
    <row r="202508" spans="68:68" customFormat="1">
      <c r="BP202508" s="90"/>
    </row>
    <row r="202509" spans="68:68" customFormat="1">
      <c r="BP202509" s="90"/>
    </row>
    <row r="202510" spans="68:68" customFormat="1">
      <c r="BP202510" s="90"/>
    </row>
    <row r="202511" spans="68:68" customFormat="1">
      <c r="BP202511" s="90"/>
    </row>
    <row r="202512" spans="68:68" customFormat="1">
      <c r="BP202512" s="90"/>
    </row>
    <row r="202513" spans="68:68" customFormat="1">
      <c r="BP202513" s="90"/>
    </row>
    <row r="202514" spans="68:68" customFormat="1">
      <c r="BP202514" s="90"/>
    </row>
    <row r="202515" spans="68:68" customFormat="1">
      <c r="BP202515" s="90"/>
    </row>
    <row r="202516" spans="68:68" customFormat="1">
      <c r="BP202516" s="90"/>
    </row>
    <row r="202517" spans="68:68" customFormat="1">
      <c r="BP202517" s="90"/>
    </row>
    <row r="202518" spans="68:68" customFormat="1">
      <c r="BP202518" s="90"/>
    </row>
    <row r="202519" spans="68:68" customFormat="1">
      <c r="BP202519" s="90"/>
    </row>
    <row r="202520" spans="68:68" customFormat="1">
      <c r="BP202520" s="90"/>
    </row>
    <row r="202521" spans="68:68" customFormat="1">
      <c r="BP202521" s="90"/>
    </row>
    <row r="202522" spans="68:68" customFormat="1">
      <c r="BP202522" s="90"/>
    </row>
    <row r="202523" spans="68:68" customFormat="1">
      <c r="BP202523" s="90"/>
    </row>
    <row r="202524" spans="68:68" customFormat="1">
      <c r="BP202524" s="90"/>
    </row>
    <row r="202525" spans="68:68" customFormat="1">
      <c r="BP202525" s="90"/>
    </row>
    <row r="202526" spans="68:68" customFormat="1">
      <c r="BP202526" s="90"/>
    </row>
    <row r="202527" spans="68:68" customFormat="1">
      <c r="BP202527" s="90"/>
    </row>
    <row r="202528" spans="68:68" customFormat="1">
      <c r="BP202528" s="90"/>
    </row>
    <row r="202529" spans="68:68" customFormat="1">
      <c r="BP202529" s="90"/>
    </row>
    <row r="202530" spans="68:68" customFormat="1">
      <c r="BP202530" s="90"/>
    </row>
    <row r="202531" spans="68:68" customFormat="1">
      <c r="BP202531" s="90"/>
    </row>
    <row r="202532" spans="68:68" customFormat="1">
      <c r="BP202532" s="90"/>
    </row>
    <row r="202533" spans="68:68" customFormat="1">
      <c r="BP202533" s="90"/>
    </row>
    <row r="202534" spans="68:68" customFormat="1">
      <c r="BP202534" s="90"/>
    </row>
    <row r="202535" spans="68:68" customFormat="1">
      <c r="BP202535" s="90"/>
    </row>
    <row r="202536" spans="68:68" customFormat="1">
      <c r="BP202536" s="90"/>
    </row>
    <row r="202537" spans="68:68" customFormat="1">
      <c r="BP202537" s="90"/>
    </row>
    <row r="202538" spans="68:68" customFormat="1">
      <c r="BP202538" s="90"/>
    </row>
    <row r="202539" spans="68:68" customFormat="1">
      <c r="BP202539" s="90"/>
    </row>
    <row r="202540" spans="68:68" customFormat="1">
      <c r="BP202540" s="90"/>
    </row>
    <row r="202541" spans="68:68" customFormat="1">
      <c r="BP202541" s="90"/>
    </row>
    <row r="202542" spans="68:68" customFormat="1">
      <c r="BP202542" s="90"/>
    </row>
    <row r="202543" spans="68:68" customFormat="1">
      <c r="BP202543" s="90"/>
    </row>
    <row r="202544" spans="68:68" customFormat="1">
      <c r="BP202544" s="90"/>
    </row>
    <row r="202545" spans="68:68" customFormat="1">
      <c r="BP202545" s="90"/>
    </row>
    <row r="202546" spans="68:68" customFormat="1">
      <c r="BP202546" s="90"/>
    </row>
    <row r="202547" spans="68:68" customFormat="1">
      <c r="BP202547" s="90"/>
    </row>
    <row r="202548" spans="68:68" customFormat="1">
      <c r="BP202548" s="90"/>
    </row>
    <row r="202549" spans="68:68" customFormat="1">
      <c r="BP202549" s="90"/>
    </row>
    <row r="202550" spans="68:68" customFormat="1">
      <c r="BP202550" s="90"/>
    </row>
    <row r="202551" spans="68:68" customFormat="1">
      <c r="BP202551" s="90"/>
    </row>
    <row r="202552" spans="68:68" customFormat="1">
      <c r="BP202552" s="90"/>
    </row>
    <row r="202553" spans="68:68" customFormat="1">
      <c r="BP202553" s="90"/>
    </row>
    <row r="202554" spans="68:68" customFormat="1">
      <c r="BP202554" s="90"/>
    </row>
    <row r="202555" spans="68:68" customFormat="1">
      <c r="BP202555" s="90"/>
    </row>
    <row r="202556" spans="68:68" customFormat="1">
      <c r="BP202556" s="90"/>
    </row>
    <row r="202557" spans="68:68" customFormat="1">
      <c r="BP202557" s="90"/>
    </row>
    <row r="202558" spans="68:68" customFormat="1">
      <c r="BP202558" s="90"/>
    </row>
    <row r="202559" spans="68:68" customFormat="1">
      <c r="BP202559" s="90"/>
    </row>
    <row r="202560" spans="68:68" customFormat="1">
      <c r="BP202560" s="90"/>
    </row>
    <row r="202561" spans="68:68" customFormat="1">
      <c r="BP202561" s="90"/>
    </row>
    <row r="202562" spans="68:68" customFormat="1">
      <c r="BP202562" s="90"/>
    </row>
    <row r="202563" spans="68:68" customFormat="1">
      <c r="BP202563" s="90"/>
    </row>
    <row r="202564" spans="68:68" customFormat="1">
      <c r="BP202564" s="90"/>
    </row>
    <row r="202565" spans="68:68" customFormat="1">
      <c r="BP202565" s="90"/>
    </row>
    <row r="202566" spans="68:68" customFormat="1">
      <c r="BP202566" s="90"/>
    </row>
    <row r="202567" spans="68:68" customFormat="1">
      <c r="BP202567" s="90"/>
    </row>
    <row r="202568" spans="68:68" customFormat="1">
      <c r="BP202568" s="90"/>
    </row>
    <row r="202569" spans="68:68" customFormat="1">
      <c r="BP202569" s="90"/>
    </row>
    <row r="202570" spans="68:68" customFormat="1">
      <c r="BP202570" s="90"/>
    </row>
    <row r="202571" spans="68:68" customFormat="1">
      <c r="BP202571" s="90"/>
    </row>
    <row r="202572" spans="68:68" customFormat="1">
      <c r="BP202572" s="90"/>
    </row>
    <row r="202573" spans="68:68" customFormat="1">
      <c r="BP202573" s="90"/>
    </row>
    <row r="202574" spans="68:68" customFormat="1">
      <c r="BP202574" s="90"/>
    </row>
    <row r="202575" spans="68:68" customFormat="1">
      <c r="BP202575" s="90"/>
    </row>
    <row r="202576" spans="68:68" customFormat="1">
      <c r="BP202576" s="90"/>
    </row>
    <row r="202577" spans="68:68" customFormat="1">
      <c r="BP202577" s="90"/>
    </row>
    <row r="202578" spans="68:68" customFormat="1">
      <c r="BP202578" s="90"/>
    </row>
    <row r="202579" spans="68:68" customFormat="1">
      <c r="BP202579" s="90"/>
    </row>
    <row r="202580" spans="68:68" customFormat="1">
      <c r="BP202580" s="90"/>
    </row>
    <row r="202581" spans="68:68" customFormat="1">
      <c r="BP202581" s="90"/>
    </row>
    <row r="202582" spans="68:68" customFormat="1">
      <c r="BP202582" s="90"/>
    </row>
    <row r="202583" spans="68:68" customFormat="1">
      <c r="BP202583" s="90"/>
    </row>
    <row r="202584" spans="68:68" customFormat="1">
      <c r="BP202584" s="90"/>
    </row>
    <row r="202585" spans="68:68" customFormat="1">
      <c r="BP202585" s="90"/>
    </row>
    <row r="202586" spans="68:68" customFormat="1">
      <c r="BP202586" s="90"/>
    </row>
    <row r="202587" spans="68:68" customFormat="1">
      <c r="BP202587" s="90"/>
    </row>
    <row r="202588" spans="68:68" customFormat="1">
      <c r="BP202588" s="90"/>
    </row>
    <row r="202589" spans="68:68" customFormat="1">
      <c r="BP202589" s="90"/>
    </row>
    <row r="202590" spans="68:68" customFormat="1">
      <c r="BP202590" s="90"/>
    </row>
    <row r="202591" spans="68:68" customFormat="1">
      <c r="BP202591" s="90"/>
    </row>
    <row r="202592" spans="68:68" customFormat="1">
      <c r="BP202592" s="90"/>
    </row>
    <row r="202593" spans="68:68" customFormat="1">
      <c r="BP202593" s="90"/>
    </row>
    <row r="202594" spans="68:68" customFormat="1">
      <c r="BP202594" s="90"/>
    </row>
    <row r="202595" spans="68:68" customFormat="1">
      <c r="BP202595" s="90"/>
    </row>
    <row r="202596" spans="68:68" customFormat="1">
      <c r="BP202596" s="90"/>
    </row>
    <row r="202597" spans="68:68" customFormat="1">
      <c r="BP202597" s="90"/>
    </row>
    <row r="202598" spans="68:68" customFormat="1">
      <c r="BP202598" s="90"/>
    </row>
    <row r="202599" spans="68:68" customFormat="1">
      <c r="BP202599" s="90"/>
    </row>
    <row r="202600" spans="68:68" customFormat="1">
      <c r="BP202600" s="90"/>
    </row>
    <row r="202601" spans="68:68" customFormat="1">
      <c r="BP202601" s="90"/>
    </row>
    <row r="202602" spans="68:68" customFormat="1">
      <c r="BP202602" s="90"/>
    </row>
    <row r="202603" spans="68:68" customFormat="1">
      <c r="BP202603" s="90"/>
    </row>
    <row r="202604" spans="68:68" customFormat="1">
      <c r="BP202604" s="90"/>
    </row>
    <row r="202605" spans="68:68" customFormat="1">
      <c r="BP202605" s="90"/>
    </row>
    <row r="202606" spans="68:68" customFormat="1">
      <c r="BP202606" s="90"/>
    </row>
    <row r="202607" spans="68:68" customFormat="1">
      <c r="BP202607" s="90"/>
    </row>
    <row r="202608" spans="68:68" customFormat="1">
      <c r="BP202608" s="90"/>
    </row>
    <row r="202609" spans="68:68" customFormat="1">
      <c r="BP202609" s="90"/>
    </row>
    <row r="202610" spans="68:68" customFormat="1">
      <c r="BP202610" s="90"/>
    </row>
    <row r="202611" spans="68:68" customFormat="1">
      <c r="BP202611" s="90"/>
    </row>
    <row r="202612" spans="68:68" customFormat="1">
      <c r="BP202612" s="90"/>
    </row>
    <row r="202613" spans="68:68" customFormat="1">
      <c r="BP202613" s="90"/>
    </row>
    <row r="202614" spans="68:68" customFormat="1">
      <c r="BP202614" s="90"/>
    </row>
    <row r="202615" spans="68:68" customFormat="1">
      <c r="BP202615" s="90"/>
    </row>
    <row r="202616" spans="68:68" customFormat="1">
      <c r="BP202616" s="90"/>
    </row>
    <row r="202617" spans="68:68" customFormat="1">
      <c r="BP202617" s="90"/>
    </row>
    <row r="202618" spans="68:68" customFormat="1">
      <c r="BP202618" s="90"/>
    </row>
    <row r="202619" spans="68:68" customFormat="1">
      <c r="BP202619" s="90"/>
    </row>
    <row r="202620" spans="68:68" customFormat="1">
      <c r="BP202620" s="90"/>
    </row>
    <row r="202621" spans="68:68" customFormat="1">
      <c r="BP202621" s="90"/>
    </row>
    <row r="202622" spans="68:68" customFormat="1">
      <c r="BP202622" s="90"/>
    </row>
    <row r="202623" spans="68:68" customFormat="1">
      <c r="BP202623" s="90"/>
    </row>
    <row r="202624" spans="68:68" customFormat="1">
      <c r="BP202624" s="90"/>
    </row>
    <row r="202625" spans="68:68" customFormat="1">
      <c r="BP202625" s="90"/>
    </row>
    <row r="202626" spans="68:68" customFormat="1">
      <c r="BP202626" s="90"/>
    </row>
    <row r="202627" spans="68:68" customFormat="1">
      <c r="BP202627" s="90"/>
    </row>
    <row r="202628" spans="68:68" customFormat="1">
      <c r="BP202628" s="90"/>
    </row>
    <row r="202629" spans="68:68" customFormat="1">
      <c r="BP202629" s="90"/>
    </row>
    <row r="202630" spans="68:68" customFormat="1">
      <c r="BP202630" s="90"/>
    </row>
    <row r="202631" spans="68:68" customFormat="1">
      <c r="BP202631" s="90"/>
    </row>
    <row r="202632" spans="68:68" customFormat="1">
      <c r="BP202632" s="90"/>
    </row>
    <row r="202633" spans="68:68" customFormat="1">
      <c r="BP202633" s="90"/>
    </row>
    <row r="202634" spans="68:68" customFormat="1">
      <c r="BP202634" s="90"/>
    </row>
    <row r="202635" spans="68:68" customFormat="1">
      <c r="BP202635" s="90"/>
    </row>
    <row r="202636" spans="68:68" customFormat="1">
      <c r="BP202636" s="90"/>
    </row>
    <row r="202637" spans="68:68" customFormat="1">
      <c r="BP202637" s="90"/>
    </row>
    <row r="202638" spans="68:68" customFormat="1">
      <c r="BP202638" s="90"/>
    </row>
    <row r="202639" spans="68:68" customFormat="1">
      <c r="BP202639" s="90"/>
    </row>
    <row r="202640" spans="68:68" customFormat="1">
      <c r="BP202640" s="90"/>
    </row>
    <row r="202641" spans="68:68" customFormat="1">
      <c r="BP202641" s="90"/>
    </row>
    <row r="202642" spans="68:68" customFormat="1">
      <c r="BP202642" s="90"/>
    </row>
    <row r="202643" spans="68:68" customFormat="1">
      <c r="BP202643" s="90"/>
    </row>
    <row r="202644" spans="68:68" customFormat="1">
      <c r="BP202644" s="90"/>
    </row>
    <row r="202645" spans="68:68" customFormat="1">
      <c r="BP202645" s="90"/>
    </row>
    <row r="202646" spans="68:68" customFormat="1">
      <c r="BP202646" s="90"/>
    </row>
    <row r="202647" spans="68:68" customFormat="1">
      <c r="BP202647" s="90"/>
    </row>
    <row r="202648" spans="68:68" customFormat="1">
      <c r="BP202648" s="90"/>
    </row>
    <row r="202649" spans="68:68" customFormat="1">
      <c r="BP202649" s="90"/>
    </row>
    <row r="202650" spans="68:68" customFormat="1">
      <c r="BP202650" s="90"/>
    </row>
    <row r="202651" spans="68:68" customFormat="1">
      <c r="BP202651" s="90"/>
    </row>
    <row r="202652" spans="68:68" customFormat="1">
      <c r="BP202652" s="90"/>
    </row>
    <row r="202653" spans="68:68" customFormat="1">
      <c r="BP202653" s="90"/>
    </row>
    <row r="202654" spans="68:68" customFormat="1">
      <c r="BP202654" s="90"/>
    </row>
    <row r="202655" spans="68:68" customFormat="1">
      <c r="BP202655" s="90"/>
    </row>
    <row r="202656" spans="68:68" customFormat="1">
      <c r="BP202656" s="90"/>
    </row>
    <row r="202657" spans="68:68" customFormat="1">
      <c r="BP202657" s="90"/>
    </row>
    <row r="202658" spans="68:68" customFormat="1">
      <c r="BP202658" s="90"/>
    </row>
    <row r="202659" spans="68:68" customFormat="1">
      <c r="BP202659" s="90"/>
    </row>
    <row r="202660" spans="68:68" customFormat="1">
      <c r="BP202660" s="90"/>
    </row>
    <row r="202661" spans="68:68" customFormat="1">
      <c r="BP202661" s="90"/>
    </row>
    <row r="202662" spans="68:68" customFormat="1">
      <c r="BP202662" s="90"/>
    </row>
    <row r="202663" spans="68:68" customFormat="1">
      <c r="BP202663" s="90"/>
    </row>
    <row r="202664" spans="68:68" customFormat="1">
      <c r="BP202664" s="90"/>
    </row>
    <row r="202665" spans="68:68" customFormat="1">
      <c r="BP202665" s="90"/>
    </row>
    <row r="202666" spans="68:68" customFormat="1">
      <c r="BP202666" s="90"/>
    </row>
    <row r="202667" spans="68:68" customFormat="1">
      <c r="BP202667" s="90"/>
    </row>
    <row r="202668" spans="68:68" customFormat="1">
      <c r="BP202668" s="90"/>
    </row>
    <row r="202669" spans="68:68" customFormat="1">
      <c r="BP202669" s="90"/>
    </row>
    <row r="202670" spans="68:68" customFormat="1">
      <c r="BP202670" s="90"/>
    </row>
    <row r="202671" spans="68:68" customFormat="1">
      <c r="BP202671" s="90"/>
    </row>
    <row r="202672" spans="68:68" customFormat="1">
      <c r="BP202672" s="90"/>
    </row>
    <row r="202673" spans="68:68" customFormat="1">
      <c r="BP202673" s="90"/>
    </row>
    <row r="202674" spans="68:68" customFormat="1">
      <c r="BP202674" s="90"/>
    </row>
    <row r="202675" spans="68:68" customFormat="1">
      <c r="BP202675" s="90"/>
    </row>
    <row r="202676" spans="68:68" customFormat="1">
      <c r="BP202676" s="90"/>
    </row>
    <row r="202677" spans="68:68" customFormat="1">
      <c r="BP202677" s="90"/>
    </row>
    <row r="202678" spans="68:68" customFormat="1">
      <c r="BP202678" s="90"/>
    </row>
    <row r="202679" spans="68:68" customFormat="1">
      <c r="BP202679" s="90"/>
    </row>
    <row r="202680" spans="68:68" customFormat="1">
      <c r="BP202680" s="90"/>
    </row>
    <row r="202681" spans="68:68" customFormat="1">
      <c r="BP202681" s="90"/>
    </row>
    <row r="202682" spans="68:68" customFormat="1">
      <c r="BP202682" s="90"/>
    </row>
    <row r="202683" spans="68:68" customFormat="1">
      <c r="BP202683" s="90"/>
    </row>
    <row r="202684" spans="68:68" customFormat="1">
      <c r="BP202684" s="90"/>
    </row>
    <row r="202685" spans="68:68" customFormat="1">
      <c r="BP202685" s="90"/>
    </row>
    <row r="202686" spans="68:68" customFormat="1">
      <c r="BP202686" s="90"/>
    </row>
    <row r="202687" spans="68:68" customFormat="1">
      <c r="BP202687" s="90"/>
    </row>
    <row r="202688" spans="68:68" customFormat="1">
      <c r="BP202688" s="90"/>
    </row>
    <row r="202689" spans="68:68" customFormat="1">
      <c r="BP202689" s="90"/>
    </row>
    <row r="202690" spans="68:68" customFormat="1">
      <c r="BP202690" s="90"/>
    </row>
    <row r="202691" spans="68:68" customFormat="1">
      <c r="BP202691" s="90"/>
    </row>
    <row r="202692" spans="68:68" customFormat="1">
      <c r="BP202692" s="90"/>
    </row>
    <row r="202693" spans="68:68" customFormat="1">
      <c r="BP202693" s="90"/>
    </row>
    <row r="202694" spans="68:68" customFormat="1">
      <c r="BP202694" s="90"/>
    </row>
    <row r="202695" spans="68:68" customFormat="1">
      <c r="BP202695" s="90"/>
    </row>
    <row r="202696" spans="68:68" customFormat="1">
      <c r="BP202696" s="90"/>
    </row>
    <row r="202697" spans="68:68" customFormat="1">
      <c r="BP202697" s="90"/>
    </row>
    <row r="202698" spans="68:68" customFormat="1">
      <c r="BP202698" s="90"/>
    </row>
    <row r="202699" spans="68:68" customFormat="1">
      <c r="BP202699" s="90"/>
    </row>
    <row r="202700" spans="68:68" customFormat="1">
      <c r="BP202700" s="90"/>
    </row>
    <row r="202701" spans="68:68" customFormat="1">
      <c r="BP202701" s="90"/>
    </row>
    <row r="202702" spans="68:68" customFormat="1">
      <c r="BP202702" s="90"/>
    </row>
    <row r="202703" spans="68:68" customFormat="1">
      <c r="BP202703" s="90"/>
    </row>
    <row r="202704" spans="68:68" customFormat="1">
      <c r="BP202704" s="90"/>
    </row>
    <row r="202705" spans="68:68" customFormat="1">
      <c r="BP202705" s="90"/>
    </row>
    <row r="202706" spans="68:68" customFormat="1">
      <c r="BP202706" s="90"/>
    </row>
    <row r="202707" spans="68:68" customFormat="1">
      <c r="BP202707" s="90"/>
    </row>
    <row r="202708" spans="68:68" customFormat="1">
      <c r="BP202708" s="90"/>
    </row>
    <row r="202709" spans="68:68" customFormat="1">
      <c r="BP202709" s="90"/>
    </row>
    <row r="202710" spans="68:68" customFormat="1">
      <c r="BP202710" s="90"/>
    </row>
    <row r="202711" spans="68:68" customFormat="1">
      <c r="BP202711" s="90"/>
    </row>
    <row r="202712" spans="68:68" customFormat="1">
      <c r="BP202712" s="90"/>
    </row>
    <row r="202713" spans="68:68" customFormat="1">
      <c r="BP202713" s="90"/>
    </row>
    <row r="202714" spans="68:68" customFormat="1">
      <c r="BP202714" s="90"/>
    </row>
    <row r="202715" spans="68:68" customFormat="1">
      <c r="BP202715" s="90"/>
    </row>
    <row r="202716" spans="68:68" customFormat="1">
      <c r="BP202716" s="90"/>
    </row>
    <row r="202717" spans="68:68" customFormat="1">
      <c r="BP202717" s="90"/>
    </row>
    <row r="202718" spans="68:68" customFormat="1">
      <c r="BP202718" s="90"/>
    </row>
    <row r="202719" spans="68:68" customFormat="1">
      <c r="BP202719" s="90"/>
    </row>
    <row r="202720" spans="68:68" customFormat="1">
      <c r="BP202720" s="90"/>
    </row>
    <row r="202721" spans="68:68" customFormat="1">
      <c r="BP202721" s="90"/>
    </row>
    <row r="202722" spans="68:68" customFormat="1">
      <c r="BP202722" s="90"/>
    </row>
    <row r="202723" spans="68:68" customFormat="1">
      <c r="BP202723" s="90"/>
    </row>
    <row r="202724" spans="68:68" customFormat="1">
      <c r="BP202724" s="90"/>
    </row>
    <row r="202725" spans="68:68" customFormat="1">
      <c r="BP202725" s="90"/>
    </row>
    <row r="202726" spans="68:68" customFormat="1">
      <c r="BP202726" s="90"/>
    </row>
    <row r="202727" spans="68:68" customFormat="1">
      <c r="BP202727" s="90"/>
    </row>
    <row r="202728" spans="68:68" customFormat="1">
      <c r="BP202728" s="90"/>
    </row>
    <row r="202729" spans="68:68" customFormat="1">
      <c r="BP202729" s="90"/>
    </row>
    <row r="202730" spans="68:68" customFormat="1">
      <c r="BP202730" s="90"/>
    </row>
    <row r="202731" spans="68:68" customFormat="1">
      <c r="BP202731" s="90"/>
    </row>
    <row r="202732" spans="68:68" customFormat="1">
      <c r="BP202732" s="90"/>
    </row>
    <row r="202733" spans="68:68" customFormat="1">
      <c r="BP202733" s="90"/>
    </row>
    <row r="202734" spans="68:68" customFormat="1">
      <c r="BP202734" s="90"/>
    </row>
    <row r="202735" spans="68:68" customFormat="1">
      <c r="BP202735" s="90"/>
    </row>
    <row r="202736" spans="68:68" customFormat="1">
      <c r="BP202736" s="90"/>
    </row>
    <row r="202737" spans="68:68" customFormat="1">
      <c r="BP202737" s="90"/>
    </row>
    <row r="202738" spans="68:68" customFormat="1">
      <c r="BP202738" s="90"/>
    </row>
    <row r="202739" spans="68:68" customFormat="1">
      <c r="BP202739" s="90"/>
    </row>
    <row r="202740" spans="68:68" customFormat="1">
      <c r="BP202740" s="90"/>
    </row>
    <row r="202741" spans="68:68" customFormat="1">
      <c r="BP202741" s="90"/>
    </row>
    <row r="202742" spans="68:68" customFormat="1">
      <c r="BP202742" s="90"/>
    </row>
    <row r="202743" spans="68:68" customFormat="1">
      <c r="BP202743" s="90"/>
    </row>
    <row r="202744" spans="68:68" customFormat="1">
      <c r="BP202744" s="90"/>
    </row>
    <row r="202745" spans="68:68" customFormat="1">
      <c r="BP202745" s="90"/>
    </row>
    <row r="202746" spans="68:68" customFormat="1">
      <c r="BP202746" s="90"/>
    </row>
    <row r="202747" spans="68:68" customFormat="1">
      <c r="BP202747" s="90"/>
    </row>
    <row r="202748" spans="68:68" customFormat="1">
      <c r="BP202748" s="90"/>
    </row>
    <row r="202749" spans="68:68" customFormat="1">
      <c r="BP202749" s="90"/>
    </row>
    <row r="202750" spans="68:68" customFormat="1">
      <c r="BP202750" s="90"/>
    </row>
    <row r="202751" spans="68:68" customFormat="1">
      <c r="BP202751" s="90"/>
    </row>
    <row r="202752" spans="68:68" customFormat="1">
      <c r="BP202752" s="90"/>
    </row>
    <row r="202753" spans="68:68" customFormat="1">
      <c r="BP202753" s="90"/>
    </row>
    <row r="202754" spans="68:68" customFormat="1">
      <c r="BP202754" s="90"/>
    </row>
    <row r="202755" spans="68:68" customFormat="1">
      <c r="BP202755" s="90"/>
    </row>
    <row r="202756" spans="68:68" customFormat="1">
      <c r="BP202756" s="90"/>
    </row>
    <row r="202757" spans="68:68" customFormat="1">
      <c r="BP202757" s="90"/>
    </row>
    <row r="202758" spans="68:68" customFormat="1">
      <c r="BP202758" s="90"/>
    </row>
    <row r="202759" spans="68:68" customFormat="1">
      <c r="BP202759" s="90"/>
    </row>
    <row r="202760" spans="68:68" customFormat="1">
      <c r="BP202760" s="90"/>
    </row>
    <row r="202761" spans="68:68" customFormat="1">
      <c r="BP202761" s="90"/>
    </row>
    <row r="202762" spans="68:68" customFormat="1">
      <c r="BP202762" s="90"/>
    </row>
    <row r="202763" spans="68:68" customFormat="1">
      <c r="BP202763" s="90"/>
    </row>
    <row r="202764" spans="68:68" customFormat="1">
      <c r="BP202764" s="90"/>
    </row>
    <row r="202765" spans="68:68" customFormat="1">
      <c r="BP202765" s="90"/>
    </row>
    <row r="202766" spans="68:68" customFormat="1">
      <c r="BP202766" s="90"/>
    </row>
    <row r="202767" spans="68:68" customFormat="1">
      <c r="BP202767" s="90"/>
    </row>
    <row r="202768" spans="68:68" customFormat="1">
      <c r="BP202768" s="90"/>
    </row>
    <row r="202769" spans="68:68" customFormat="1">
      <c r="BP202769" s="90"/>
    </row>
    <row r="202770" spans="68:68" customFormat="1">
      <c r="BP202770" s="90"/>
    </row>
    <row r="202771" spans="68:68" customFormat="1">
      <c r="BP202771" s="90"/>
    </row>
    <row r="202772" spans="68:68" customFormat="1">
      <c r="BP202772" s="90"/>
    </row>
    <row r="202773" spans="68:68" customFormat="1">
      <c r="BP202773" s="90"/>
    </row>
    <row r="202774" spans="68:68" customFormat="1">
      <c r="BP202774" s="90"/>
    </row>
    <row r="202775" spans="68:68" customFormat="1">
      <c r="BP202775" s="90"/>
    </row>
    <row r="202776" spans="68:68" customFormat="1">
      <c r="BP202776" s="90"/>
    </row>
    <row r="202777" spans="68:68" customFormat="1">
      <c r="BP202777" s="90"/>
    </row>
    <row r="202778" spans="68:68" customFormat="1">
      <c r="BP202778" s="90"/>
    </row>
    <row r="202779" spans="68:68" customFormat="1">
      <c r="BP202779" s="90"/>
    </row>
    <row r="202780" spans="68:68" customFormat="1">
      <c r="BP202780" s="90"/>
    </row>
    <row r="202781" spans="68:68" customFormat="1">
      <c r="BP202781" s="90"/>
    </row>
    <row r="202782" spans="68:68" customFormat="1">
      <c r="BP202782" s="90"/>
    </row>
    <row r="202783" spans="68:68" customFormat="1">
      <c r="BP202783" s="90"/>
    </row>
    <row r="202784" spans="68:68" customFormat="1">
      <c r="BP202784" s="90"/>
    </row>
    <row r="202785" spans="68:68" customFormat="1">
      <c r="BP202785" s="90"/>
    </row>
    <row r="202786" spans="68:68" customFormat="1">
      <c r="BP202786" s="90"/>
    </row>
    <row r="202787" spans="68:68" customFormat="1">
      <c r="BP202787" s="90"/>
    </row>
    <row r="202788" spans="68:68" customFormat="1">
      <c r="BP202788" s="90"/>
    </row>
    <row r="202789" spans="68:68" customFormat="1">
      <c r="BP202789" s="90"/>
    </row>
    <row r="202790" spans="68:68" customFormat="1">
      <c r="BP202790" s="90"/>
    </row>
    <row r="202791" spans="68:68" customFormat="1">
      <c r="BP202791" s="90"/>
    </row>
    <row r="202792" spans="68:68" customFormat="1">
      <c r="BP202792" s="90"/>
    </row>
    <row r="202793" spans="68:68" customFormat="1">
      <c r="BP202793" s="90"/>
    </row>
    <row r="202794" spans="68:68" customFormat="1">
      <c r="BP202794" s="90"/>
    </row>
    <row r="202795" spans="68:68" customFormat="1">
      <c r="BP202795" s="90"/>
    </row>
    <row r="202796" spans="68:68" customFormat="1">
      <c r="BP202796" s="90"/>
    </row>
    <row r="202797" spans="68:68" customFormat="1">
      <c r="BP202797" s="90"/>
    </row>
    <row r="202798" spans="68:68" customFormat="1">
      <c r="BP202798" s="90"/>
    </row>
    <row r="202799" spans="68:68" customFormat="1">
      <c r="BP202799" s="90"/>
    </row>
    <row r="202800" spans="68:68" customFormat="1">
      <c r="BP202800" s="90"/>
    </row>
    <row r="202801" spans="68:68" customFormat="1">
      <c r="BP202801" s="90"/>
    </row>
    <row r="202802" spans="68:68" customFormat="1">
      <c r="BP202802" s="90"/>
    </row>
    <row r="202803" spans="68:68" customFormat="1">
      <c r="BP202803" s="90"/>
    </row>
    <row r="202804" spans="68:68" customFormat="1">
      <c r="BP202804" s="90"/>
    </row>
    <row r="202805" spans="68:68" customFormat="1">
      <c r="BP202805" s="90"/>
    </row>
    <row r="202806" spans="68:68" customFormat="1">
      <c r="BP202806" s="90"/>
    </row>
    <row r="202807" spans="68:68" customFormat="1">
      <c r="BP202807" s="90"/>
    </row>
    <row r="202808" spans="68:68" customFormat="1">
      <c r="BP202808" s="90"/>
    </row>
    <row r="202809" spans="68:68" customFormat="1">
      <c r="BP202809" s="90"/>
    </row>
    <row r="202810" spans="68:68" customFormat="1">
      <c r="BP202810" s="90"/>
    </row>
    <row r="202811" spans="68:68" customFormat="1">
      <c r="BP202811" s="90"/>
    </row>
    <row r="202812" spans="68:68" customFormat="1">
      <c r="BP202812" s="90"/>
    </row>
    <row r="202813" spans="68:68" customFormat="1">
      <c r="BP202813" s="90"/>
    </row>
    <row r="202814" spans="68:68" customFormat="1">
      <c r="BP202814" s="90"/>
    </row>
    <row r="202815" spans="68:68" customFormat="1">
      <c r="BP202815" s="90"/>
    </row>
    <row r="202816" spans="68:68" customFormat="1">
      <c r="BP202816" s="90"/>
    </row>
    <row r="202817" spans="68:68" customFormat="1">
      <c r="BP202817" s="90"/>
    </row>
    <row r="202818" spans="68:68" customFormat="1">
      <c r="BP202818" s="90"/>
    </row>
    <row r="202819" spans="68:68" customFormat="1">
      <c r="BP202819" s="90"/>
    </row>
    <row r="202820" spans="68:68" customFormat="1">
      <c r="BP202820" s="90"/>
    </row>
    <row r="202821" spans="68:68" customFormat="1">
      <c r="BP202821" s="90"/>
    </row>
    <row r="202822" spans="68:68" customFormat="1">
      <c r="BP202822" s="90"/>
    </row>
    <row r="202823" spans="68:68" customFormat="1">
      <c r="BP202823" s="90"/>
    </row>
    <row r="202824" spans="68:68" customFormat="1">
      <c r="BP202824" s="90"/>
    </row>
    <row r="202825" spans="68:68" customFormat="1">
      <c r="BP202825" s="90"/>
    </row>
    <row r="202826" spans="68:68" customFormat="1">
      <c r="BP202826" s="90"/>
    </row>
    <row r="202827" spans="68:68" customFormat="1">
      <c r="BP202827" s="90"/>
    </row>
    <row r="202828" spans="68:68" customFormat="1">
      <c r="BP202828" s="90"/>
    </row>
    <row r="202829" spans="68:68" customFormat="1">
      <c r="BP202829" s="90"/>
    </row>
    <row r="202830" spans="68:68" customFormat="1">
      <c r="BP202830" s="90"/>
    </row>
    <row r="202831" spans="68:68" customFormat="1">
      <c r="BP202831" s="90"/>
    </row>
    <row r="202832" spans="68:68" customFormat="1">
      <c r="BP202832" s="90"/>
    </row>
    <row r="202833" spans="68:68" customFormat="1">
      <c r="BP202833" s="90"/>
    </row>
    <row r="202834" spans="68:68" customFormat="1">
      <c r="BP202834" s="90"/>
    </row>
    <row r="202835" spans="68:68" customFormat="1">
      <c r="BP202835" s="90"/>
    </row>
    <row r="202836" spans="68:68" customFormat="1">
      <c r="BP202836" s="90"/>
    </row>
    <row r="202837" spans="68:68" customFormat="1">
      <c r="BP202837" s="90"/>
    </row>
    <row r="202838" spans="68:68" customFormat="1">
      <c r="BP202838" s="90"/>
    </row>
    <row r="202839" spans="68:68" customFormat="1">
      <c r="BP202839" s="90"/>
    </row>
    <row r="202840" spans="68:68" customFormat="1">
      <c r="BP202840" s="90"/>
    </row>
    <row r="202841" spans="68:68" customFormat="1">
      <c r="BP202841" s="90"/>
    </row>
    <row r="202842" spans="68:68" customFormat="1">
      <c r="BP202842" s="90"/>
    </row>
    <row r="202843" spans="68:68" customFormat="1">
      <c r="BP202843" s="90"/>
    </row>
    <row r="202844" spans="68:68" customFormat="1">
      <c r="BP202844" s="90"/>
    </row>
    <row r="202845" spans="68:68" customFormat="1">
      <c r="BP202845" s="90"/>
    </row>
    <row r="202846" spans="68:68" customFormat="1">
      <c r="BP202846" s="90"/>
    </row>
    <row r="202847" spans="68:68" customFormat="1">
      <c r="BP202847" s="90"/>
    </row>
    <row r="202848" spans="68:68" customFormat="1">
      <c r="BP202848" s="90"/>
    </row>
    <row r="202849" spans="68:68" customFormat="1">
      <c r="BP202849" s="90"/>
    </row>
    <row r="202850" spans="68:68" customFormat="1">
      <c r="BP202850" s="90"/>
    </row>
    <row r="202851" spans="68:68" customFormat="1">
      <c r="BP202851" s="90"/>
    </row>
    <row r="202852" spans="68:68" customFormat="1">
      <c r="BP202852" s="90"/>
    </row>
    <row r="202853" spans="68:68" customFormat="1">
      <c r="BP202853" s="90"/>
    </row>
    <row r="202854" spans="68:68" customFormat="1">
      <c r="BP202854" s="90"/>
    </row>
    <row r="202855" spans="68:68" customFormat="1">
      <c r="BP202855" s="90"/>
    </row>
    <row r="202856" spans="68:68" customFormat="1">
      <c r="BP202856" s="90"/>
    </row>
    <row r="202857" spans="68:68" customFormat="1">
      <c r="BP202857" s="90"/>
    </row>
    <row r="202858" spans="68:68" customFormat="1">
      <c r="BP202858" s="90"/>
    </row>
    <row r="202859" spans="68:68" customFormat="1">
      <c r="BP202859" s="90"/>
    </row>
    <row r="202860" spans="68:68" customFormat="1">
      <c r="BP202860" s="90"/>
    </row>
    <row r="202861" spans="68:68" customFormat="1">
      <c r="BP202861" s="90"/>
    </row>
    <row r="202862" spans="68:68" customFormat="1">
      <c r="BP202862" s="90"/>
    </row>
    <row r="202863" spans="68:68" customFormat="1">
      <c r="BP202863" s="90"/>
    </row>
    <row r="202864" spans="68:68" customFormat="1">
      <c r="BP202864" s="90"/>
    </row>
    <row r="202865" spans="68:68" customFormat="1">
      <c r="BP202865" s="90"/>
    </row>
    <row r="202866" spans="68:68" customFormat="1">
      <c r="BP202866" s="90"/>
    </row>
    <row r="202867" spans="68:68" customFormat="1">
      <c r="BP202867" s="90"/>
    </row>
    <row r="202868" spans="68:68" customFormat="1">
      <c r="BP202868" s="90"/>
    </row>
    <row r="202869" spans="68:68" customFormat="1">
      <c r="BP202869" s="90"/>
    </row>
    <row r="202870" spans="68:68" customFormat="1">
      <c r="BP202870" s="90"/>
    </row>
    <row r="202871" spans="68:68" customFormat="1">
      <c r="BP202871" s="90"/>
    </row>
    <row r="202872" spans="68:68" customFormat="1">
      <c r="BP202872" s="90"/>
    </row>
    <row r="202873" spans="68:68" customFormat="1">
      <c r="BP202873" s="90"/>
    </row>
    <row r="202874" spans="68:68" customFormat="1">
      <c r="BP202874" s="90"/>
    </row>
    <row r="202875" spans="68:68" customFormat="1">
      <c r="BP202875" s="90"/>
    </row>
    <row r="202876" spans="68:68" customFormat="1">
      <c r="BP202876" s="90"/>
    </row>
    <row r="202877" spans="68:68" customFormat="1">
      <c r="BP202877" s="90"/>
    </row>
    <row r="202878" spans="68:68" customFormat="1">
      <c r="BP202878" s="90"/>
    </row>
    <row r="202879" spans="68:68" customFormat="1">
      <c r="BP202879" s="90"/>
    </row>
    <row r="202880" spans="68:68" customFormat="1">
      <c r="BP202880" s="90"/>
    </row>
    <row r="202881" spans="68:68" customFormat="1">
      <c r="BP202881" s="90"/>
    </row>
    <row r="202882" spans="68:68" customFormat="1">
      <c r="BP202882" s="90"/>
    </row>
    <row r="202883" spans="68:68" customFormat="1">
      <c r="BP202883" s="90"/>
    </row>
    <row r="202884" spans="68:68" customFormat="1">
      <c r="BP202884" s="90"/>
    </row>
    <row r="202885" spans="68:68" customFormat="1">
      <c r="BP202885" s="90"/>
    </row>
    <row r="202886" spans="68:68" customFormat="1">
      <c r="BP202886" s="90"/>
    </row>
    <row r="202887" spans="68:68" customFormat="1">
      <c r="BP202887" s="90"/>
    </row>
    <row r="202888" spans="68:68" customFormat="1">
      <c r="BP202888" s="90"/>
    </row>
    <row r="202889" spans="68:68" customFormat="1">
      <c r="BP202889" s="90"/>
    </row>
    <row r="202890" spans="68:68" customFormat="1">
      <c r="BP202890" s="90"/>
    </row>
    <row r="202891" spans="68:68" customFormat="1">
      <c r="BP202891" s="90"/>
    </row>
    <row r="202892" spans="68:68" customFormat="1">
      <c r="BP202892" s="90"/>
    </row>
    <row r="202893" spans="68:68" customFormat="1">
      <c r="BP202893" s="90"/>
    </row>
    <row r="202894" spans="68:68" customFormat="1">
      <c r="BP202894" s="90"/>
    </row>
    <row r="202895" spans="68:68" customFormat="1">
      <c r="BP202895" s="90"/>
    </row>
    <row r="202896" spans="68:68" customFormat="1">
      <c r="BP202896" s="90"/>
    </row>
    <row r="202897" spans="68:68" customFormat="1">
      <c r="BP202897" s="90"/>
    </row>
    <row r="202898" spans="68:68" customFormat="1">
      <c r="BP202898" s="90"/>
    </row>
    <row r="202899" spans="68:68" customFormat="1">
      <c r="BP202899" s="90"/>
    </row>
    <row r="202900" spans="68:68" customFormat="1">
      <c r="BP202900" s="90"/>
    </row>
    <row r="202901" spans="68:68" customFormat="1">
      <c r="BP202901" s="90"/>
    </row>
    <row r="202902" spans="68:68" customFormat="1">
      <c r="BP202902" s="90"/>
    </row>
    <row r="202903" spans="68:68" customFormat="1">
      <c r="BP202903" s="90"/>
    </row>
    <row r="202904" spans="68:68" customFormat="1">
      <c r="BP202904" s="90"/>
    </row>
    <row r="202905" spans="68:68" customFormat="1">
      <c r="BP202905" s="90"/>
    </row>
    <row r="202906" spans="68:68" customFormat="1">
      <c r="BP202906" s="90"/>
    </row>
    <row r="202907" spans="68:68" customFormat="1">
      <c r="BP202907" s="90"/>
    </row>
    <row r="202908" spans="68:68" customFormat="1">
      <c r="BP202908" s="90"/>
    </row>
    <row r="202909" spans="68:68" customFormat="1">
      <c r="BP202909" s="90"/>
    </row>
    <row r="202910" spans="68:68" customFormat="1">
      <c r="BP202910" s="90"/>
    </row>
    <row r="202911" spans="68:68" customFormat="1">
      <c r="BP202911" s="90"/>
    </row>
    <row r="202912" spans="68:68" customFormat="1">
      <c r="BP202912" s="90"/>
    </row>
    <row r="202913" spans="68:68" customFormat="1">
      <c r="BP202913" s="90"/>
    </row>
    <row r="202914" spans="68:68" customFormat="1">
      <c r="BP202914" s="90"/>
    </row>
    <row r="202915" spans="68:68" customFormat="1">
      <c r="BP202915" s="90"/>
    </row>
    <row r="202916" spans="68:68" customFormat="1">
      <c r="BP202916" s="90"/>
    </row>
    <row r="202917" spans="68:68" customFormat="1">
      <c r="BP202917" s="90"/>
    </row>
    <row r="202918" spans="68:68" customFormat="1">
      <c r="BP202918" s="90"/>
    </row>
    <row r="202919" spans="68:68" customFormat="1">
      <c r="BP202919" s="90"/>
    </row>
    <row r="202920" spans="68:68" customFormat="1">
      <c r="BP202920" s="90"/>
    </row>
    <row r="202921" spans="68:68" customFormat="1">
      <c r="BP202921" s="90"/>
    </row>
    <row r="202922" spans="68:68" customFormat="1">
      <c r="BP202922" s="90"/>
    </row>
    <row r="202923" spans="68:68" customFormat="1">
      <c r="BP202923" s="90"/>
    </row>
    <row r="202924" spans="68:68" customFormat="1">
      <c r="BP202924" s="90"/>
    </row>
    <row r="202925" spans="68:68" customFormat="1">
      <c r="BP202925" s="90"/>
    </row>
    <row r="202926" spans="68:68" customFormat="1">
      <c r="BP202926" s="90"/>
    </row>
    <row r="202927" spans="68:68" customFormat="1">
      <c r="BP202927" s="90"/>
    </row>
    <row r="202928" spans="68:68" customFormat="1">
      <c r="BP202928" s="90"/>
    </row>
    <row r="202929" spans="68:68" customFormat="1">
      <c r="BP202929" s="90"/>
    </row>
    <row r="202930" spans="68:68" customFormat="1">
      <c r="BP202930" s="90"/>
    </row>
    <row r="202931" spans="68:68" customFormat="1">
      <c r="BP202931" s="90"/>
    </row>
    <row r="202932" spans="68:68" customFormat="1">
      <c r="BP202932" s="90"/>
    </row>
    <row r="202933" spans="68:68" customFormat="1">
      <c r="BP202933" s="90"/>
    </row>
    <row r="202934" spans="68:68" customFormat="1">
      <c r="BP202934" s="90"/>
    </row>
    <row r="202935" spans="68:68" customFormat="1">
      <c r="BP202935" s="90"/>
    </row>
    <row r="202936" spans="68:68" customFormat="1">
      <c r="BP202936" s="90"/>
    </row>
    <row r="202937" spans="68:68" customFormat="1">
      <c r="BP202937" s="90"/>
    </row>
    <row r="202938" spans="68:68" customFormat="1">
      <c r="BP202938" s="90"/>
    </row>
    <row r="202939" spans="68:68" customFormat="1">
      <c r="BP202939" s="90"/>
    </row>
    <row r="202940" spans="68:68" customFormat="1">
      <c r="BP202940" s="90"/>
    </row>
    <row r="202941" spans="68:68" customFormat="1">
      <c r="BP202941" s="90"/>
    </row>
    <row r="202942" spans="68:68" customFormat="1">
      <c r="BP202942" s="90"/>
    </row>
    <row r="202943" spans="68:68" customFormat="1">
      <c r="BP202943" s="90"/>
    </row>
    <row r="202944" spans="68:68" customFormat="1">
      <c r="BP202944" s="90"/>
    </row>
    <row r="202945" spans="68:68" customFormat="1">
      <c r="BP202945" s="90"/>
    </row>
    <row r="202946" spans="68:68" customFormat="1">
      <c r="BP202946" s="90"/>
    </row>
    <row r="202947" spans="68:68" customFormat="1">
      <c r="BP202947" s="90"/>
    </row>
    <row r="202948" spans="68:68" customFormat="1">
      <c r="BP202948" s="90"/>
    </row>
    <row r="202949" spans="68:68" customFormat="1">
      <c r="BP202949" s="90"/>
    </row>
    <row r="202950" spans="68:68" customFormat="1">
      <c r="BP202950" s="90"/>
    </row>
    <row r="202951" spans="68:68" customFormat="1">
      <c r="BP202951" s="90"/>
    </row>
    <row r="202952" spans="68:68" customFormat="1">
      <c r="BP202952" s="90"/>
    </row>
    <row r="202953" spans="68:68" customFormat="1">
      <c r="BP202953" s="90"/>
    </row>
    <row r="202954" spans="68:68" customFormat="1">
      <c r="BP202954" s="90"/>
    </row>
    <row r="202955" spans="68:68" customFormat="1">
      <c r="BP202955" s="90"/>
    </row>
    <row r="202956" spans="68:68" customFormat="1">
      <c r="BP202956" s="90"/>
    </row>
    <row r="202957" spans="68:68" customFormat="1">
      <c r="BP202957" s="90"/>
    </row>
    <row r="202958" spans="68:68" customFormat="1">
      <c r="BP202958" s="90"/>
    </row>
    <row r="202959" spans="68:68" customFormat="1">
      <c r="BP202959" s="90"/>
    </row>
    <row r="202960" spans="68:68" customFormat="1">
      <c r="BP202960" s="90"/>
    </row>
    <row r="202961" spans="68:68" customFormat="1">
      <c r="BP202961" s="90"/>
    </row>
    <row r="202962" spans="68:68" customFormat="1">
      <c r="BP202962" s="90"/>
    </row>
    <row r="202963" spans="68:68" customFormat="1">
      <c r="BP202963" s="90"/>
    </row>
    <row r="202964" spans="68:68" customFormat="1">
      <c r="BP202964" s="90"/>
    </row>
    <row r="202965" spans="68:68" customFormat="1">
      <c r="BP202965" s="90"/>
    </row>
    <row r="202966" spans="68:68" customFormat="1">
      <c r="BP202966" s="90"/>
    </row>
    <row r="202967" spans="68:68" customFormat="1">
      <c r="BP202967" s="90"/>
    </row>
    <row r="202968" spans="68:68" customFormat="1">
      <c r="BP202968" s="90"/>
    </row>
    <row r="202969" spans="68:68" customFormat="1">
      <c r="BP202969" s="90"/>
    </row>
    <row r="202970" spans="68:68" customFormat="1">
      <c r="BP202970" s="90"/>
    </row>
    <row r="202971" spans="68:68" customFormat="1">
      <c r="BP202971" s="90"/>
    </row>
    <row r="202972" spans="68:68" customFormat="1">
      <c r="BP202972" s="90"/>
    </row>
    <row r="202973" spans="68:68" customFormat="1">
      <c r="BP202973" s="90"/>
    </row>
    <row r="202974" spans="68:68" customFormat="1">
      <c r="BP202974" s="90"/>
    </row>
    <row r="202975" spans="68:68" customFormat="1">
      <c r="BP202975" s="90"/>
    </row>
    <row r="202976" spans="68:68" customFormat="1">
      <c r="BP202976" s="90"/>
    </row>
    <row r="202977" spans="68:68" customFormat="1">
      <c r="BP202977" s="90"/>
    </row>
    <row r="202978" spans="68:68" customFormat="1">
      <c r="BP202978" s="90"/>
    </row>
    <row r="202979" spans="68:68" customFormat="1">
      <c r="BP202979" s="90"/>
    </row>
    <row r="202980" spans="68:68" customFormat="1">
      <c r="BP202980" s="90"/>
    </row>
    <row r="202981" spans="68:68" customFormat="1">
      <c r="BP202981" s="90"/>
    </row>
    <row r="202982" spans="68:68" customFormat="1">
      <c r="BP202982" s="90"/>
    </row>
    <row r="202983" spans="68:68" customFormat="1">
      <c r="BP202983" s="90"/>
    </row>
    <row r="202984" spans="68:68" customFormat="1">
      <c r="BP202984" s="90"/>
    </row>
    <row r="202985" spans="68:68" customFormat="1">
      <c r="BP202985" s="90"/>
    </row>
    <row r="202986" spans="68:68" customFormat="1">
      <c r="BP202986" s="90"/>
    </row>
    <row r="202987" spans="68:68" customFormat="1">
      <c r="BP202987" s="90"/>
    </row>
    <row r="202988" spans="68:68" customFormat="1">
      <c r="BP202988" s="90"/>
    </row>
    <row r="202989" spans="68:68" customFormat="1">
      <c r="BP202989" s="90"/>
    </row>
    <row r="202990" spans="68:68" customFormat="1">
      <c r="BP202990" s="90"/>
    </row>
    <row r="202991" spans="68:68" customFormat="1">
      <c r="BP202991" s="90"/>
    </row>
    <row r="202992" spans="68:68" customFormat="1">
      <c r="BP202992" s="90"/>
    </row>
    <row r="202993" spans="68:68" customFormat="1">
      <c r="BP202993" s="90"/>
    </row>
    <row r="202994" spans="68:68" customFormat="1">
      <c r="BP202994" s="90"/>
    </row>
    <row r="202995" spans="68:68" customFormat="1">
      <c r="BP202995" s="90"/>
    </row>
    <row r="202996" spans="68:68" customFormat="1">
      <c r="BP202996" s="90"/>
    </row>
    <row r="202997" spans="68:68" customFormat="1">
      <c r="BP202997" s="90"/>
    </row>
    <row r="202998" spans="68:68" customFormat="1">
      <c r="BP202998" s="90"/>
    </row>
    <row r="202999" spans="68:68" customFormat="1">
      <c r="BP202999" s="90"/>
    </row>
    <row r="203000" spans="68:68" customFormat="1">
      <c r="BP203000" s="90"/>
    </row>
    <row r="203001" spans="68:68" customFormat="1">
      <c r="BP203001" s="90"/>
    </row>
    <row r="203002" spans="68:68" customFormat="1">
      <c r="BP203002" s="90"/>
    </row>
    <row r="203003" spans="68:68" customFormat="1">
      <c r="BP203003" s="90"/>
    </row>
    <row r="203004" spans="68:68" customFormat="1">
      <c r="BP203004" s="90"/>
    </row>
    <row r="203005" spans="68:68" customFormat="1">
      <c r="BP203005" s="90"/>
    </row>
    <row r="203006" spans="68:68" customFormat="1">
      <c r="BP203006" s="90"/>
    </row>
    <row r="203007" spans="68:68" customFormat="1">
      <c r="BP203007" s="90"/>
    </row>
    <row r="203008" spans="68:68" customFormat="1">
      <c r="BP203008" s="90"/>
    </row>
    <row r="203009" spans="68:68" customFormat="1">
      <c r="BP203009" s="90"/>
    </row>
    <row r="203010" spans="68:68" customFormat="1">
      <c r="BP203010" s="90"/>
    </row>
    <row r="203011" spans="68:68" customFormat="1">
      <c r="BP203011" s="90"/>
    </row>
    <row r="203012" spans="68:68" customFormat="1">
      <c r="BP203012" s="90"/>
    </row>
    <row r="203013" spans="68:68" customFormat="1">
      <c r="BP203013" s="90"/>
    </row>
    <row r="203014" spans="68:68" customFormat="1">
      <c r="BP203014" s="90"/>
    </row>
    <row r="203015" spans="68:68" customFormat="1">
      <c r="BP203015" s="90"/>
    </row>
    <row r="203016" spans="68:68" customFormat="1">
      <c r="BP203016" s="90"/>
    </row>
    <row r="203017" spans="68:68" customFormat="1">
      <c r="BP203017" s="90"/>
    </row>
    <row r="203018" spans="68:68" customFormat="1">
      <c r="BP203018" s="90"/>
    </row>
    <row r="203019" spans="68:68" customFormat="1">
      <c r="BP203019" s="90"/>
    </row>
    <row r="203020" spans="68:68" customFormat="1">
      <c r="BP203020" s="90"/>
    </row>
    <row r="203021" spans="68:68" customFormat="1">
      <c r="BP203021" s="90"/>
    </row>
    <row r="203022" spans="68:68" customFormat="1">
      <c r="BP203022" s="90"/>
    </row>
    <row r="203023" spans="68:68" customFormat="1">
      <c r="BP203023" s="90"/>
    </row>
    <row r="203024" spans="68:68" customFormat="1">
      <c r="BP203024" s="90"/>
    </row>
    <row r="203025" spans="68:68" customFormat="1">
      <c r="BP203025" s="90"/>
    </row>
    <row r="203026" spans="68:68" customFormat="1">
      <c r="BP203026" s="90"/>
    </row>
    <row r="203027" spans="68:68" customFormat="1">
      <c r="BP203027" s="90"/>
    </row>
    <row r="203028" spans="68:68" customFormat="1">
      <c r="BP203028" s="90"/>
    </row>
    <row r="203029" spans="68:68" customFormat="1">
      <c r="BP203029" s="90"/>
    </row>
    <row r="203030" spans="68:68" customFormat="1">
      <c r="BP203030" s="90"/>
    </row>
    <row r="203031" spans="68:68" customFormat="1">
      <c r="BP203031" s="90"/>
    </row>
    <row r="203032" spans="68:68" customFormat="1">
      <c r="BP203032" s="90"/>
    </row>
    <row r="203033" spans="68:68" customFormat="1">
      <c r="BP203033" s="90"/>
    </row>
    <row r="203034" spans="68:68" customFormat="1">
      <c r="BP203034" s="90"/>
    </row>
    <row r="203035" spans="68:68" customFormat="1">
      <c r="BP203035" s="90"/>
    </row>
    <row r="203036" spans="68:68" customFormat="1">
      <c r="BP203036" s="90"/>
    </row>
    <row r="203037" spans="68:68" customFormat="1">
      <c r="BP203037" s="90"/>
    </row>
    <row r="203038" spans="68:68" customFormat="1">
      <c r="BP203038" s="90"/>
    </row>
    <row r="203039" spans="68:68" customFormat="1">
      <c r="BP203039" s="90"/>
    </row>
    <row r="203040" spans="68:68" customFormat="1">
      <c r="BP203040" s="90"/>
    </row>
    <row r="203041" spans="68:68" customFormat="1">
      <c r="BP203041" s="90"/>
    </row>
    <row r="203042" spans="68:68" customFormat="1">
      <c r="BP203042" s="90"/>
    </row>
    <row r="203043" spans="68:68" customFormat="1">
      <c r="BP203043" s="90"/>
    </row>
    <row r="203044" spans="68:68" customFormat="1">
      <c r="BP203044" s="90"/>
    </row>
    <row r="203045" spans="68:68" customFormat="1">
      <c r="BP203045" s="90"/>
    </row>
    <row r="203046" spans="68:68" customFormat="1">
      <c r="BP203046" s="90"/>
    </row>
    <row r="203047" spans="68:68" customFormat="1">
      <c r="BP203047" s="90"/>
    </row>
    <row r="203048" spans="68:68" customFormat="1">
      <c r="BP203048" s="90"/>
    </row>
    <row r="203049" spans="68:68" customFormat="1">
      <c r="BP203049" s="90"/>
    </row>
    <row r="203050" spans="68:68" customFormat="1">
      <c r="BP203050" s="90"/>
    </row>
    <row r="203051" spans="68:68" customFormat="1">
      <c r="BP203051" s="90"/>
    </row>
    <row r="203052" spans="68:68" customFormat="1">
      <c r="BP203052" s="90"/>
    </row>
    <row r="203053" spans="68:68" customFormat="1">
      <c r="BP203053" s="90"/>
    </row>
    <row r="203054" spans="68:68" customFormat="1">
      <c r="BP203054" s="90"/>
    </row>
    <row r="203055" spans="68:68" customFormat="1">
      <c r="BP203055" s="90"/>
    </row>
    <row r="203056" spans="68:68" customFormat="1">
      <c r="BP203056" s="90"/>
    </row>
    <row r="203057" spans="68:68" customFormat="1">
      <c r="BP203057" s="90"/>
    </row>
    <row r="203058" spans="68:68" customFormat="1">
      <c r="BP203058" s="90"/>
    </row>
    <row r="203059" spans="68:68" customFormat="1">
      <c r="BP203059" s="90"/>
    </row>
    <row r="203060" spans="68:68" customFormat="1">
      <c r="BP203060" s="90"/>
    </row>
    <row r="203061" spans="68:68" customFormat="1">
      <c r="BP203061" s="90"/>
    </row>
    <row r="203062" spans="68:68" customFormat="1">
      <c r="BP203062" s="90"/>
    </row>
    <row r="203063" spans="68:68" customFormat="1">
      <c r="BP203063" s="90"/>
    </row>
    <row r="203064" spans="68:68" customFormat="1">
      <c r="BP203064" s="90"/>
    </row>
    <row r="203065" spans="68:68" customFormat="1">
      <c r="BP203065" s="90"/>
    </row>
    <row r="203066" spans="68:68" customFormat="1">
      <c r="BP203066" s="90"/>
    </row>
    <row r="203067" spans="68:68" customFormat="1">
      <c r="BP203067" s="90"/>
    </row>
    <row r="203068" spans="68:68" customFormat="1">
      <c r="BP203068" s="90"/>
    </row>
    <row r="203069" spans="68:68" customFormat="1">
      <c r="BP203069" s="90"/>
    </row>
    <row r="203070" spans="68:68" customFormat="1">
      <c r="BP203070" s="90"/>
    </row>
    <row r="203071" spans="68:68" customFormat="1">
      <c r="BP203071" s="90"/>
    </row>
    <row r="203072" spans="68:68" customFormat="1">
      <c r="BP203072" s="90"/>
    </row>
    <row r="203073" spans="68:68" customFormat="1">
      <c r="BP203073" s="90"/>
    </row>
    <row r="203074" spans="68:68" customFormat="1">
      <c r="BP203074" s="90"/>
    </row>
    <row r="203075" spans="68:68" customFormat="1">
      <c r="BP203075" s="90"/>
    </row>
    <row r="203076" spans="68:68" customFormat="1">
      <c r="BP203076" s="90"/>
    </row>
    <row r="203077" spans="68:68" customFormat="1">
      <c r="BP203077" s="90"/>
    </row>
    <row r="203078" spans="68:68" customFormat="1">
      <c r="BP203078" s="90"/>
    </row>
    <row r="203079" spans="68:68" customFormat="1">
      <c r="BP203079" s="90"/>
    </row>
    <row r="203080" spans="68:68" customFormat="1">
      <c r="BP203080" s="90"/>
    </row>
    <row r="203081" spans="68:68" customFormat="1">
      <c r="BP203081" s="90"/>
    </row>
    <row r="203082" spans="68:68" customFormat="1">
      <c r="BP203082" s="90"/>
    </row>
    <row r="203083" spans="68:68" customFormat="1">
      <c r="BP203083" s="90"/>
    </row>
    <row r="203084" spans="68:68" customFormat="1">
      <c r="BP203084" s="90"/>
    </row>
    <row r="203085" spans="68:68" customFormat="1">
      <c r="BP203085" s="90"/>
    </row>
    <row r="203086" spans="68:68" customFormat="1">
      <c r="BP203086" s="90"/>
    </row>
    <row r="203087" spans="68:68" customFormat="1">
      <c r="BP203087" s="90"/>
    </row>
    <row r="203088" spans="68:68" customFormat="1">
      <c r="BP203088" s="90"/>
    </row>
    <row r="203089" spans="68:68" customFormat="1">
      <c r="BP203089" s="90"/>
    </row>
    <row r="203090" spans="68:68" customFormat="1">
      <c r="BP203090" s="90"/>
    </row>
    <row r="203091" spans="68:68" customFormat="1">
      <c r="BP203091" s="90"/>
    </row>
    <row r="203092" spans="68:68" customFormat="1">
      <c r="BP203092" s="90"/>
    </row>
    <row r="203093" spans="68:68" customFormat="1">
      <c r="BP203093" s="90"/>
    </row>
    <row r="203094" spans="68:68" customFormat="1">
      <c r="BP203094" s="90"/>
    </row>
    <row r="203095" spans="68:68" customFormat="1">
      <c r="BP203095" s="90"/>
    </row>
    <row r="203096" spans="68:68" customFormat="1">
      <c r="BP203096" s="90"/>
    </row>
    <row r="203097" spans="68:68" customFormat="1">
      <c r="BP203097" s="90"/>
    </row>
    <row r="203098" spans="68:68" customFormat="1">
      <c r="BP203098" s="90"/>
    </row>
    <row r="203099" spans="68:68" customFormat="1">
      <c r="BP203099" s="90"/>
    </row>
    <row r="203100" spans="68:68" customFormat="1">
      <c r="BP203100" s="90"/>
    </row>
    <row r="203101" spans="68:68" customFormat="1">
      <c r="BP203101" s="90"/>
    </row>
    <row r="203102" spans="68:68" customFormat="1">
      <c r="BP203102" s="90"/>
    </row>
    <row r="203103" spans="68:68" customFormat="1">
      <c r="BP203103" s="90"/>
    </row>
    <row r="203104" spans="68:68" customFormat="1">
      <c r="BP203104" s="90"/>
    </row>
    <row r="203105" spans="68:68" customFormat="1">
      <c r="BP203105" s="90"/>
    </row>
    <row r="203106" spans="68:68" customFormat="1">
      <c r="BP203106" s="90"/>
    </row>
    <row r="203107" spans="68:68" customFormat="1">
      <c r="BP203107" s="90"/>
    </row>
    <row r="203108" spans="68:68" customFormat="1">
      <c r="BP203108" s="90"/>
    </row>
    <row r="203109" spans="68:68" customFormat="1">
      <c r="BP203109" s="90"/>
    </row>
    <row r="203110" spans="68:68" customFormat="1">
      <c r="BP203110" s="90"/>
    </row>
    <row r="203111" spans="68:68" customFormat="1">
      <c r="BP203111" s="90"/>
    </row>
    <row r="203112" spans="68:68" customFormat="1">
      <c r="BP203112" s="90"/>
    </row>
    <row r="203113" spans="68:68" customFormat="1">
      <c r="BP203113" s="90"/>
    </row>
    <row r="203114" spans="68:68" customFormat="1">
      <c r="BP203114" s="90"/>
    </row>
    <row r="203115" spans="68:68" customFormat="1">
      <c r="BP203115" s="90"/>
    </row>
    <row r="203116" spans="68:68" customFormat="1">
      <c r="BP203116" s="90"/>
    </row>
    <row r="203117" spans="68:68" customFormat="1">
      <c r="BP203117" s="90"/>
    </row>
    <row r="203118" spans="68:68" customFormat="1">
      <c r="BP203118" s="90"/>
    </row>
    <row r="203119" spans="68:68" customFormat="1">
      <c r="BP203119" s="90"/>
    </row>
    <row r="203120" spans="68:68" customFormat="1">
      <c r="BP203120" s="90"/>
    </row>
    <row r="203121" spans="68:68" customFormat="1">
      <c r="BP203121" s="90"/>
    </row>
    <row r="203122" spans="68:68" customFormat="1">
      <c r="BP203122" s="90"/>
    </row>
    <row r="203123" spans="68:68" customFormat="1">
      <c r="BP203123" s="90"/>
    </row>
    <row r="203124" spans="68:68" customFormat="1">
      <c r="BP203124" s="90"/>
    </row>
    <row r="203125" spans="68:68" customFormat="1">
      <c r="BP203125" s="90"/>
    </row>
    <row r="203126" spans="68:68" customFormat="1">
      <c r="BP203126" s="90"/>
    </row>
    <row r="203127" spans="68:68" customFormat="1">
      <c r="BP203127" s="90"/>
    </row>
    <row r="203128" spans="68:68" customFormat="1">
      <c r="BP203128" s="90"/>
    </row>
    <row r="203129" spans="68:68" customFormat="1">
      <c r="BP203129" s="90"/>
    </row>
    <row r="203130" spans="68:68" customFormat="1">
      <c r="BP203130" s="90"/>
    </row>
    <row r="203131" spans="68:68" customFormat="1">
      <c r="BP203131" s="90"/>
    </row>
    <row r="203132" spans="68:68" customFormat="1">
      <c r="BP203132" s="90"/>
    </row>
    <row r="203133" spans="68:68" customFormat="1">
      <c r="BP203133" s="90"/>
    </row>
    <row r="203134" spans="68:68" customFormat="1">
      <c r="BP203134" s="90"/>
    </row>
    <row r="203135" spans="68:68" customFormat="1">
      <c r="BP203135" s="90"/>
    </row>
    <row r="203136" spans="68:68" customFormat="1">
      <c r="BP203136" s="90"/>
    </row>
    <row r="203137" spans="68:68" customFormat="1">
      <c r="BP203137" s="90"/>
    </row>
    <row r="203138" spans="68:68" customFormat="1">
      <c r="BP203138" s="90"/>
    </row>
    <row r="203139" spans="68:68" customFormat="1">
      <c r="BP203139" s="90"/>
    </row>
    <row r="203140" spans="68:68" customFormat="1">
      <c r="BP203140" s="90"/>
    </row>
    <row r="203141" spans="68:68" customFormat="1">
      <c r="BP203141" s="90"/>
    </row>
    <row r="203142" spans="68:68" customFormat="1">
      <c r="BP203142" s="90"/>
    </row>
    <row r="203143" spans="68:68" customFormat="1">
      <c r="BP203143" s="90"/>
    </row>
    <row r="203144" spans="68:68" customFormat="1">
      <c r="BP203144" s="90"/>
    </row>
    <row r="203145" spans="68:68" customFormat="1">
      <c r="BP203145" s="90"/>
    </row>
    <row r="203146" spans="68:68" customFormat="1">
      <c r="BP203146" s="90"/>
    </row>
    <row r="203147" spans="68:68" customFormat="1">
      <c r="BP203147" s="90"/>
    </row>
    <row r="203148" spans="68:68" customFormat="1">
      <c r="BP203148" s="90"/>
    </row>
    <row r="203149" spans="68:68" customFormat="1">
      <c r="BP203149" s="90"/>
    </row>
    <row r="203150" spans="68:68" customFormat="1">
      <c r="BP203150" s="90"/>
    </row>
    <row r="203151" spans="68:68" customFormat="1">
      <c r="BP203151" s="90"/>
    </row>
    <row r="203152" spans="68:68" customFormat="1">
      <c r="BP203152" s="90"/>
    </row>
    <row r="203153" spans="68:68" customFormat="1">
      <c r="BP203153" s="90"/>
    </row>
    <row r="203154" spans="68:68" customFormat="1">
      <c r="BP203154" s="90"/>
    </row>
    <row r="203155" spans="68:68" customFormat="1">
      <c r="BP203155" s="90"/>
    </row>
    <row r="203156" spans="68:68" customFormat="1">
      <c r="BP203156" s="90"/>
    </row>
    <row r="203157" spans="68:68" customFormat="1">
      <c r="BP203157" s="90"/>
    </row>
    <row r="203158" spans="68:68" customFormat="1">
      <c r="BP203158" s="90"/>
    </row>
    <row r="203159" spans="68:68" customFormat="1">
      <c r="BP203159" s="90"/>
    </row>
    <row r="203160" spans="68:68" customFormat="1">
      <c r="BP203160" s="90"/>
    </row>
    <row r="203161" spans="68:68" customFormat="1">
      <c r="BP203161" s="90"/>
    </row>
    <row r="203162" spans="68:68" customFormat="1">
      <c r="BP203162" s="90"/>
    </row>
    <row r="203163" spans="68:68" customFormat="1">
      <c r="BP203163" s="90"/>
    </row>
    <row r="203164" spans="68:68" customFormat="1">
      <c r="BP203164" s="90"/>
    </row>
    <row r="203165" spans="68:68" customFormat="1">
      <c r="BP203165" s="90"/>
    </row>
    <row r="203166" spans="68:68" customFormat="1">
      <c r="BP203166" s="90"/>
    </row>
    <row r="203167" spans="68:68" customFormat="1">
      <c r="BP203167" s="90"/>
    </row>
    <row r="203168" spans="68:68" customFormat="1">
      <c r="BP203168" s="90"/>
    </row>
    <row r="203169" spans="68:68" customFormat="1">
      <c r="BP203169" s="90"/>
    </row>
    <row r="203170" spans="68:68" customFormat="1">
      <c r="BP203170" s="90"/>
    </row>
    <row r="203171" spans="68:68" customFormat="1">
      <c r="BP203171" s="90"/>
    </row>
    <row r="203172" spans="68:68" customFormat="1">
      <c r="BP203172" s="90"/>
    </row>
    <row r="203173" spans="68:68" customFormat="1">
      <c r="BP203173" s="90"/>
    </row>
    <row r="203174" spans="68:68" customFormat="1">
      <c r="BP203174" s="90"/>
    </row>
    <row r="203175" spans="68:68" customFormat="1">
      <c r="BP203175" s="90"/>
    </row>
    <row r="203176" spans="68:68" customFormat="1">
      <c r="BP203176" s="90"/>
    </row>
    <row r="203177" spans="68:68" customFormat="1">
      <c r="BP203177" s="90"/>
    </row>
    <row r="203178" spans="68:68" customFormat="1">
      <c r="BP203178" s="90"/>
    </row>
    <row r="203179" spans="68:68" customFormat="1">
      <c r="BP203179" s="90"/>
    </row>
    <row r="203180" spans="68:68" customFormat="1">
      <c r="BP203180" s="90"/>
    </row>
    <row r="203181" spans="68:68" customFormat="1">
      <c r="BP203181" s="90"/>
    </row>
    <row r="203182" spans="68:68" customFormat="1">
      <c r="BP203182" s="90"/>
    </row>
    <row r="203183" spans="68:68" customFormat="1">
      <c r="BP203183" s="90"/>
    </row>
    <row r="203184" spans="68:68" customFormat="1">
      <c r="BP203184" s="90"/>
    </row>
    <row r="203185" spans="68:68" customFormat="1">
      <c r="BP203185" s="90"/>
    </row>
    <row r="203186" spans="68:68" customFormat="1">
      <c r="BP203186" s="90"/>
    </row>
    <row r="203187" spans="68:68" customFormat="1">
      <c r="BP203187" s="90"/>
    </row>
    <row r="203188" spans="68:68" customFormat="1">
      <c r="BP203188" s="90"/>
    </row>
    <row r="203189" spans="68:68" customFormat="1">
      <c r="BP203189" s="90"/>
    </row>
    <row r="203190" spans="68:68" customFormat="1">
      <c r="BP203190" s="90"/>
    </row>
    <row r="203191" spans="68:68" customFormat="1">
      <c r="BP203191" s="90"/>
    </row>
    <row r="203192" spans="68:68" customFormat="1">
      <c r="BP203192" s="90"/>
    </row>
    <row r="203193" spans="68:68" customFormat="1">
      <c r="BP203193" s="90"/>
    </row>
    <row r="203194" spans="68:68" customFormat="1">
      <c r="BP203194" s="90"/>
    </row>
    <row r="203195" spans="68:68" customFormat="1">
      <c r="BP203195" s="90"/>
    </row>
    <row r="203196" spans="68:68" customFormat="1">
      <c r="BP203196" s="90"/>
    </row>
    <row r="203197" spans="68:68" customFormat="1">
      <c r="BP203197" s="90"/>
    </row>
    <row r="203198" spans="68:68" customFormat="1">
      <c r="BP203198" s="90"/>
    </row>
    <row r="203199" spans="68:68" customFormat="1">
      <c r="BP203199" s="90"/>
    </row>
    <row r="203200" spans="68:68" customFormat="1">
      <c r="BP203200" s="90"/>
    </row>
    <row r="203201" spans="68:68" customFormat="1">
      <c r="BP203201" s="90"/>
    </row>
    <row r="203202" spans="68:68" customFormat="1">
      <c r="BP203202" s="90"/>
    </row>
    <row r="203203" spans="68:68" customFormat="1">
      <c r="BP203203" s="90"/>
    </row>
    <row r="203204" spans="68:68" customFormat="1">
      <c r="BP203204" s="90"/>
    </row>
    <row r="203205" spans="68:68" customFormat="1">
      <c r="BP203205" s="90"/>
    </row>
    <row r="203206" spans="68:68" customFormat="1">
      <c r="BP203206" s="90"/>
    </row>
    <row r="203207" spans="68:68" customFormat="1">
      <c r="BP203207" s="90"/>
    </row>
    <row r="203208" spans="68:68" customFormat="1">
      <c r="BP203208" s="90"/>
    </row>
    <row r="203209" spans="68:68" customFormat="1">
      <c r="BP203209" s="90"/>
    </row>
    <row r="203210" spans="68:68" customFormat="1">
      <c r="BP203210" s="90"/>
    </row>
    <row r="203211" spans="68:68" customFormat="1">
      <c r="BP203211" s="90"/>
    </row>
    <row r="203212" spans="68:68" customFormat="1">
      <c r="BP203212" s="90"/>
    </row>
    <row r="203213" spans="68:68" customFormat="1">
      <c r="BP203213" s="90"/>
    </row>
    <row r="203214" spans="68:68" customFormat="1">
      <c r="BP203214" s="90"/>
    </row>
    <row r="203215" spans="68:68" customFormat="1">
      <c r="BP203215" s="90"/>
    </row>
    <row r="203216" spans="68:68" customFormat="1">
      <c r="BP203216" s="90"/>
    </row>
    <row r="203217" spans="68:68" customFormat="1">
      <c r="BP203217" s="90"/>
    </row>
    <row r="203218" spans="68:68" customFormat="1">
      <c r="BP203218" s="90"/>
    </row>
    <row r="203219" spans="68:68" customFormat="1">
      <c r="BP203219" s="90"/>
    </row>
    <row r="203220" spans="68:68" customFormat="1">
      <c r="BP203220" s="90"/>
    </row>
    <row r="203221" spans="68:68" customFormat="1">
      <c r="BP203221" s="90"/>
    </row>
    <row r="203222" spans="68:68" customFormat="1">
      <c r="BP203222" s="90"/>
    </row>
    <row r="203223" spans="68:68" customFormat="1">
      <c r="BP203223" s="90"/>
    </row>
    <row r="203224" spans="68:68" customFormat="1">
      <c r="BP203224" s="90"/>
    </row>
    <row r="203225" spans="68:68" customFormat="1">
      <c r="BP203225" s="90"/>
    </row>
    <row r="203226" spans="68:68" customFormat="1">
      <c r="BP203226" s="90"/>
    </row>
    <row r="203227" spans="68:68" customFormat="1">
      <c r="BP203227" s="90"/>
    </row>
    <row r="203228" spans="68:68" customFormat="1">
      <c r="BP203228" s="90"/>
    </row>
    <row r="203229" spans="68:68" customFormat="1">
      <c r="BP203229" s="90"/>
    </row>
    <row r="203230" spans="68:68" customFormat="1">
      <c r="BP203230" s="90"/>
    </row>
    <row r="203231" spans="68:68" customFormat="1">
      <c r="BP203231" s="90"/>
    </row>
    <row r="203232" spans="68:68" customFormat="1">
      <c r="BP203232" s="90"/>
    </row>
    <row r="203233" spans="68:68" customFormat="1">
      <c r="BP203233" s="90"/>
    </row>
    <row r="203234" spans="68:68" customFormat="1">
      <c r="BP203234" s="90"/>
    </row>
    <row r="203235" spans="68:68" customFormat="1">
      <c r="BP203235" s="90"/>
    </row>
    <row r="203236" spans="68:68" customFormat="1">
      <c r="BP203236" s="90"/>
    </row>
    <row r="203237" spans="68:68" customFormat="1">
      <c r="BP203237" s="90"/>
    </row>
    <row r="203238" spans="68:68" customFormat="1">
      <c r="BP203238" s="90"/>
    </row>
    <row r="203239" spans="68:68" customFormat="1">
      <c r="BP203239" s="90"/>
    </row>
    <row r="203240" spans="68:68" customFormat="1">
      <c r="BP203240" s="90"/>
    </row>
    <row r="203241" spans="68:68" customFormat="1">
      <c r="BP203241" s="90"/>
    </row>
    <row r="203242" spans="68:68" customFormat="1">
      <c r="BP203242" s="90"/>
    </row>
    <row r="203243" spans="68:68" customFormat="1">
      <c r="BP203243" s="90"/>
    </row>
    <row r="203244" spans="68:68" customFormat="1">
      <c r="BP203244" s="90"/>
    </row>
    <row r="203245" spans="68:68" customFormat="1">
      <c r="BP203245" s="90"/>
    </row>
    <row r="203246" spans="68:68" customFormat="1">
      <c r="BP203246" s="90"/>
    </row>
    <row r="203247" spans="68:68" customFormat="1">
      <c r="BP203247" s="90"/>
    </row>
    <row r="203248" spans="68:68" customFormat="1">
      <c r="BP203248" s="90"/>
    </row>
    <row r="203249" spans="68:68" customFormat="1">
      <c r="BP203249" s="90"/>
    </row>
    <row r="203250" spans="68:68" customFormat="1">
      <c r="BP203250" s="90"/>
    </row>
    <row r="203251" spans="68:68" customFormat="1">
      <c r="BP203251" s="90"/>
    </row>
    <row r="203252" spans="68:68" customFormat="1">
      <c r="BP203252" s="90"/>
    </row>
    <row r="203253" spans="68:68" customFormat="1">
      <c r="BP203253" s="90"/>
    </row>
    <row r="203254" spans="68:68" customFormat="1">
      <c r="BP203254" s="90"/>
    </row>
    <row r="203255" spans="68:68" customFormat="1">
      <c r="BP203255" s="90"/>
    </row>
    <row r="203256" spans="68:68" customFormat="1">
      <c r="BP203256" s="90"/>
    </row>
    <row r="203257" spans="68:68" customFormat="1">
      <c r="BP203257" s="90"/>
    </row>
    <row r="203258" spans="68:68" customFormat="1">
      <c r="BP203258" s="90"/>
    </row>
    <row r="203259" spans="68:68" customFormat="1">
      <c r="BP203259" s="90"/>
    </row>
    <row r="203260" spans="68:68" customFormat="1">
      <c r="BP203260" s="90"/>
    </row>
    <row r="203261" spans="68:68" customFormat="1">
      <c r="BP203261" s="90"/>
    </row>
    <row r="203262" spans="68:68" customFormat="1">
      <c r="BP203262" s="90"/>
    </row>
    <row r="203263" spans="68:68" customFormat="1">
      <c r="BP203263" s="90"/>
    </row>
    <row r="203264" spans="68:68" customFormat="1">
      <c r="BP203264" s="90"/>
    </row>
    <row r="203265" spans="68:68" customFormat="1">
      <c r="BP203265" s="90"/>
    </row>
    <row r="203266" spans="68:68" customFormat="1">
      <c r="BP203266" s="90"/>
    </row>
    <row r="203267" spans="68:68" customFormat="1">
      <c r="BP203267" s="90"/>
    </row>
    <row r="203268" spans="68:68" customFormat="1">
      <c r="BP203268" s="90"/>
    </row>
    <row r="203269" spans="68:68" customFormat="1">
      <c r="BP203269" s="90"/>
    </row>
    <row r="203270" spans="68:68" customFormat="1">
      <c r="BP203270" s="90"/>
    </row>
    <row r="203271" spans="68:68" customFormat="1">
      <c r="BP203271" s="90"/>
    </row>
    <row r="203272" spans="68:68" customFormat="1">
      <c r="BP203272" s="90"/>
    </row>
    <row r="203273" spans="68:68" customFormat="1">
      <c r="BP203273" s="90"/>
    </row>
    <row r="203274" spans="68:68" customFormat="1">
      <c r="BP203274" s="90"/>
    </row>
    <row r="203275" spans="68:68" customFormat="1">
      <c r="BP203275" s="90"/>
    </row>
    <row r="203276" spans="68:68" customFormat="1">
      <c r="BP203276" s="90"/>
    </row>
    <row r="203277" spans="68:68" customFormat="1">
      <c r="BP203277" s="90"/>
    </row>
    <row r="203278" spans="68:68" customFormat="1">
      <c r="BP203278" s="90"/>
    </row>
    <row r="203279" spans="68:68" customFormat="1">
      <c r="BP203279" s="90"/>
    </row>
    <row r="203280" spans="68:68" customFormat="1">
      <c r="BP203280" s="90"/>
    </row>
    <row r="203281" spans="68:68" customFormat="1">
      <c r="BP203281" s="90"/>
    </row>
    <row r="203282" spans="68:68" customFormat="1">
      <c r="BP203282" s="90"/>
    </row>
    <row r="203283" spans="68:68" customFormat="1">
      <c r="BP203283" s="90"/>
    </row>
    <row r="203284" spans="68:68" customFormat="1">
      <c r="BP203284" s="90"/>
    </row>
    <row r="203285" spans="68:68" customFormat="1">
      <c r="BP203285" s="90"/>
    </row>
    <row r="203286" spans="68:68" customFormat="1">
      <c r="BP203286" s="90"/>
    </row>
    <row r="203287" spans="68:68" customFormat="1">
      <c r="BP203287" s="90"/>
    </row>
    <row r="203288" spans="68:68" customFormat="1">
      <c r="BP203288" s="90"/>
    </row>
    <row r="203289" spans="68:68" customFormat="1">
      <c r="BP203289" s="90"/>
    </row>
    <row r="203290" spans="68:68" customFormat="1">
      <c r="BP203290" s="90"/>
    </row>
    <row r="203291" spans="68:68" customFormat="1">
      <c r="BP203291" s="90"/>
    </row>
    <row r="203292" spans="68:68" customFormat="1">
      <c r="BP203292" s="90"/>
    </row>
    <row r="203293" spans="68:68" customFormat="1">
      <c r="BP203293" s="90"/>
    </row>
    <row r="203294" spans="68:68" customFormat="1">
      <c r="BP203294" s="90"/>
    </row>
    <row r="203295" spans="68:68" customFormat="1">
      <c r="BP203295" s="90"/>
    </row>
    <row r="203296" spans="68:68" customFormat="1">
      <c r="BP203296" s="90"/>
    </row>
    <row r="203297" spans="68:68" customFormat="1">
      <c r="BP203297" s="90"/>
    </row>
    <row r="203298" spans="68:68" customFormat="1">
      <c r="BP203298" s="90"/>
    </row>
    <row r="203299" spans="68:68" customFormat="1">
      <c r="BP203299" s="90"/>
    </row>
    <row r="203300" spans="68:68" customFormat="1">
      <c r="BP203300" s="90"/>
    </row>
    <row r="203301" spans="68:68" customFormat="1">
      <c r="BP203301" s="90"/>
    </row>
    <row r="203302" spans="68:68" customFormat="1">
      <c r="BP203302" s="90"/>
    </row>
    <row r="203303" spans="68:68" customFormat="1">
      <c r="BP203303" s="90"/>
    </row>
    <row r="203304" spans="68:68" customFormat="1">
      <c r="BP203304" s="90"/>
    </row>
    <row r="203305" spans="68:68" customFormat="1">
      <c r="BP203305" s="90"/>
    </row>
    <row r="203306" spans="68:68" customFormat="1">
      <c r="BP203306" s="90"/>
    </row>
    <row r="203307" spans="68:68" customFormat="1">
      <c r="BP203307" s="90"/>
    </row>
    <row r="203308" spans="68:68" customFormat="1">
      <c r="BP203308" s="90"/>
    </row>
    <row r="203309" spans="68:68" customFormat="1">
      <c r="BP203309" s="90"/>
    </row>
    <row r="203310" spans="68:68" customFormat="1">
      <c r="BP203310" s="90"/>
    </row>
    <row r="203311" spans="68:68" customFormat="1">
      <c r="BP203311" s="90"/>
    </row>
    <row r="203312" spans="68:68" customFormat="1">
      <c r="BP203312" s="90"/>
    </row>
    <row r="203313" spans="68:68" customFormat="1">
      <c r="BP203313" s="90"/>
    </row>
    <row r="203314" spans="68:68" customFormat="1">
      <c r="BP203314" s="90"/>
    </row>
    <row r="203315" spans="68:68" customFormat="1">
      <c r="BP203315" s="90"/>
    </row>
    <row r="203316" spans="68:68" customFormat="1">
      <c r="BP203316" s="90"/>
    </row>
    <row r="203317" spans="68:68" customFormat="1">
      <c r="BP203317" s="90"/>
    </row>
    <row r="203318" spans="68:68" customFormat="1">
      <c r="BP203318" s="90"/>
    </row>
    <row r="203319" spans="68:68" customFormat="1">
      <c r="BP203319" s="90"/>
    </row>
    <row r="203320" spans="68:68" customFormat="1">
      <c r="BP203320" s="90"/>
    </row>
    <row r="203321" spans="68:68" customFormat="1">
      <c r="BP203321" s="90"/>
    </row>
    <row r="203322" spans="68:68" customFormat="1">
      <c r="BP203322" s="90"/>
    </row>
    <row r="203323" spans="68:68" customFormat="1">
      <c r="BP203323" s="90"/>
    </row>
    <row r="203324" spans="68:68" customFormat="1">
      <c r="BP203324" s="90"/>
    </row>
    <row r="203325" spans="68:68" customFormat="1">
      <c r="BP203325" s="90"/>
    </row>
    <row r="203326" spans="68:68" customFormat="1">
      <c r="BP203326" s="90"/>
    </row>
    <row r="203327" spans="68:68" customFormat="1">
      <c r="BP203327" s="90"/>
    </row>
    <row r="203328" spans="68:68" customFormat="1">
      <c r="BP203328" s="90"/>
    </row>
    <row r="203329" spans="68:68" customFormat="1">
      <c r="BP203329" s="90"/>
    </row>
    <row r="203330" spans="68:68" customFormat="1">
      <c r="BP203330" s="90"/>
    </row>
    <row r="203331" spans="68:68" customFormat="1">
      <c r="BP203331" s="90"/>
    </row>
    <row r="203332" spans="68:68" customFormat="1">
      <c r="BP203332" s="90"/>
    </row>
    <row r="203333" spans="68:68" customFormat="1">
      <c r="BP203333" s="90"/>
    </row>
    <row r="203334" spans="68:68" customFormat="1">
      <c r="BP203334" s="90"/>
    </row>
    <row r="203335" spans="68:68" customFormat="1">
      <c r="BP203335" s="90"/>
    </row>
    <row r="203336" spans="68:68" customFormat="1">
      <c r="BP203336" s="90"/>
    </row>
    <row r="203337" spans="68:68" customFormat="1">
      <c r="BP203337" s="90"/>
    </row>
    <row r="203338" spans="68:68" customFormat="1">
      <c r="BP203338" s="90"/>
    </row>
    <row r="203339" spans="68:68" customFormat="1">
      <c r="BP203339" s="90"/>
    </row>
    <row r="203340" spans="68:68" customFormat="1">
      <c r="BP203340" s="90"/>
    </row>
    <row r="203341" spans="68:68" customFormat="1">
      <c r="BP203341" s="90"/>
    </row>
    <row r="203342" spans="68:68" customFormat="1">
      <c r="BP203342" s="90"/>
    </row>
    <row r="203343" spans="68:68" customFormat="1">
      <c r="BP203343" s="90"/>
    </row>
    <row r="203344" spans="68:68" customFormat="1">
      <c r="BP203344" s="90"/>
    </row>
    <row r="203345" spans="68:68" customFormat="1">
      <c r="BP203345" s="90"/>
    </row>
    <row r="203346" spans="68:68" customFormat="1">
      <c r="BP203346" s="90"/>
    </row>
    <row r="203347" spans="68:68" customFormat="1">
      <c r="BP203347" s="90"/>
    </row>
    <row r="203348" spans="68:68" customFormat="1">
      <c r="BP203348" s="90"/>
    </row>
    <row r="203349" spans="68:68" customFormat="1">
      <c r="BP203349" s="90"/>
    </row>
    <row r="203350" spans="68:68" customFormat="1">
      <c r="BP203350" s="90"/>
    </row>
    <row r="203351" spans="68:68" customFormat="1">
      <c r="BP203351" s="90"/>
    </row>
    <row r="203352" spans="68:68" customFormat="1">
      <c r="BP203352" s="90"/>
    </row>
    <row r="203353" spans="68:68" customFormat="1">
      <c r="BP203353" s="90"/>
    </row>
    <row r="203354" spans="68:68" customFormat="1">
      <c r="BP203354" s="90"/>
    </row>
    <row r="203355" spans="68:68" customFormat="1">
      <c r="BP203355" s="90"/>
    </row>
    <row r="203356" spans="68:68" customFormat="1">
      <c r="BP203356" s="90"/>
    </row>
    <row r="203357" spans="68:68" customFormat="1">
      <c r="BP203357" s="90"/>
    </row>
    <row r="203358" spans="68:68" customFormat="1">
      <c r="BP203358" s="90"/>
    </row>
    <row r="203359" spans="68:68" customFormat="1">
      <c r="BP203359" s="90"/>
    </row>
    <row r="203360" spans="68:68" customFormat="1">
      <c r="BP203360" s="90"/>
    </row>
    <row r="203361" spans="68:68" customFormat="1">
      <c r="BP203361" s="90"/>
    </row>
    <row r="203362" spans="68:68" customFormat="1">
      <c r="BP203362" s="90"/>
    </row>
    <row r="203363" spans="68:68" customFormat="1">
      <c r="BP203363" s="90"/>
    </row>
    <row r="203364" spans="68:68" customFormat="1">
      <c r="BP203364" s="90"/>
    </row>
    <row r="203365" spans="68:68" customFormat="1">
      <c r="BP203365" s="90"/>
    </row>
    <row r="203366" spans="68:68" customFormat="1">
      <c r="BP203366" s="90"/>
    </row>
    <row r="203367" spans="68:68" customFormat="1">
      <c r="BP203367" s="90"/>
    </row>
    <row r="203368" spans="68:68" customFormat="1">
      <c r="BP203368" s="90"/>
    </row>
    <row r="203369" spans="68:68" customFormat="1">
      <c r="BP203369" s="90"/>
    </row>
    <row r="203370" spans="68:68" customFormat="1">
      <c r="BP203370" s="90"/>
    </row>
    <row r="203371" spans="68:68" customFormat="1">
      <c r="BP203371" s="90"/>
    </row>
    <row r="203372" spans="68:68" customFormat="1">
      <c r="BP203372" s="90"/>
    </row>
    <row r="203373" spans="68:68" customFormat="1">
      <c r="BP203373" s="90"/>
    </row>
    <row r="203374" spans="68:68" customFormat="1">
      <c r="BP203374" s="90"/>
    </row>
    <row r="203375" spans="68:68" customFormat="1">
      <c r="BP203375" s="90"/>
    </row>
    <row r="203376" spans="68:68" customFormat="1">
      <c r="BP203376" s="90"/>
    </row>
    <row r="203377" spans="68:68" customFormat="1">
      <c r="BP203377" s="90"/>
    </row>
    <row r="203378" spans="68:68" customFormat="1">
      <c r="BP203378" s="90"/>
    </row>
    <row r="203379" spans="68:68" customFormat="1">
      <c r="BP203379" s="90"/>
    </row>
    <row r="203380" spans="68:68" customFormat="1">
      <c r="BP203380" s="90"/>
    </row>
    <row r="203381" spans="68:68" customFormat="1">
      <c r="BP203381" s="90"/>
    </row>
    <row r="203382" spans="68:68" customFormat="1">
      <c r="BP203382" s="90"/>
    </row>
    <row r="203383" spans="68:68" customFormat="1">
      <c r="BP203383" s="90"/>
    </row>
    <row r="203384" spans="68:68" customFormat="1">
      <c r="BP203384" s="90"/>
    </row>
    <row r="203385" spans="68:68" customFormat="1">
      <c r="BP203385" s="90"/>
    </row>
    <row r="203386" spans="68:68" customFormat="1">
      <c r="BP203386" s="90"/>
    </row>
    <row r="203387" spans="68:68" customFormat="1">
      <c r="BP203387" s="90"/>
    </row>
    <row r="203388" spans="68:68" customFormat="1">
      <c r="BP203388" s="90"/>
    </row>
    <row r="203389" spans="68:68" customFormat="1">
      <c r="BP203389" s="90"/>
    </row>
    <row r="203390" spans="68:68" customFormat="1">
      <c r="BP203390" s="90"/>
    </row>
    <row r="203391" spans="68:68" customFormat="1">
      <c r="BP203391" s="90"/>
    </row>
    <row r="203392" spans="68:68" customFormat="1">
      <c r="BP203392" s="90"/>
    </row>
    <row r="203393" spans="68:68" customFormat="1">
      <c r="BP203393" s="90"/>
    </row>
    <row r="203394" spans="68:68" customFormat="1">
      <c r="BP203394" s="90"/>
    </row>
    <row r="203395" spans="68:68" customFormat="1">
      <c r="BP203395" s="90"/>
    </row>
    <row r="203396" spans="68:68" customFormat="1">
      <c r="BP203396" s="90"/>
    </row>
    <row r="203397" spans="68:68" customFormat="1">
      <c r="BP203397" s="90"/>
    </row>
    <row r="203398" spans="68:68" customFormat="1">
      <c r="BP203398" s="90"/>
    </row>
    <row r="203399" spans="68:68" customFormat="1">
      <c r="BP203399" s="90"/>
    </row>
    <row r="203400" spans="68:68" customFormat="1">
      <c r="BP203400" s="90"/>
    </row>
    <row r="203401" spans="68:68" customFormat="1">
      <c r="BP203401" s="90"/>
    </row>
    <row r="203402" spans="68:68" customFormat="1">
      <c r="BP203402" s="90"/>
    </row>
    <row r="203403" spans="68:68" customFormat="1">
      <c r="BP203403" s="90"/>
    </row>
    <row r="203404" spans="68:68" customFormat="1">
      <c r="BP203404" s="90"/>
    </row>
    <row r="203405" spans="68:68" customFormat="1">
      <c r="BP203405" s="90"/>
    </row>
    <row r="203406" spans="68:68" customFormat="1">
      <c r="BP203406" s="90"/>
    </row>
    <row r="203407" spans="68:68" customFormat="1">
      <c r="BP203407" s="90"/>
    </row>
    <row r="203408" spans="68:68" customFormat="1">
      <c r="BP203408" s="90"/>
    </row>
    <row r="203409" spans="68:68" customFormat="1">
      <c r="BP203409" s="90"/>
    </row>
    <row r="203410" spans="68:68" customFormat="1">
      <c r="BP203410" s="90"/>
    </row>
    <row r="203411" spans="68:68" customFormat="1">
      <c r="BP203411" s="90"/>
    </row>
    <row r="203412" spans="68:68" customFormat="1">
      <c r="BP203412" s="90"/>
    </row>
    <row r="203413" spans="68:68" customFormat="1">
      <c r="BP203413" s="90"/>
    </row>
    <row r="203414" spans="68:68" customFormat="1">
      <c r="BP203414" s="90"/>
    </row>
    <row r="203415" spans="68:68" customFormat="1">
      <c r="BP203415" s="90"/>
    </row>
    <row r="203416" spans="68:68" customFormat="1">
      <c r="BP203416" s="90"/>
    </row>
    <row r="203417" spans="68:68" customFormat="1">
      <c r="BP203417" s="90"/>
    </row>
    <row r="203418" spans="68:68" customFormat="1">
      <c r="BP203418" s="90"/>
    </row>
    <row r="203419" spans="68:68" customFormat="1">
      <c r="BP203419" s="90"/>
    </row>
    <row r="203420" spans="68:68" customFormat="1">
      <c r="BP203420" s="90"/>
    </row>
    <row r="203421" spans="68:68" customFormat="1">
      <c r="BP203421" s="90"/>
    </row>
    <row r="203422" spans="68:68" customFormat="1">
      <c r="BP203422" s="90"/>
    </row>
    <row r="203423" spans="68:68" customFormat="1">
      <c r="BP203423" s="90"/>
    </row>
    <row r="203424" spans="68:68" customFormat="1">
      <c r="BP203424" s="90"/>
    </row>
    <row r="203425" spans="68:68" customFormat="1">
      <c r="BP203425" s="90"/>
    </row>
    <row r="203426" spans="68:68" customFormat="1">
      <c r="BP203426" s="90"/>
    </row>
    <row r="203427" spans="68:68" customFormat="1">
      <c r="BP203427" s="90"/>
    </row>
    <row r="203428" spans="68:68" customFormat="1">
      <c r="BP203428" s="90"/>
    </row>
    <row r="203429" spans="68:68" customFormat="1">
      <c r="BP203429" s="90"/>
    </row>
    <row r="203430" spans="68:68" customFormat="1">
      <c r="BP203430" s="90"/>
    </row>
    <row r="203431" spans="68:68" customFormat="1">
      <c r="BP203431" s="90"/>
    </row>
    <row r="203432" spans="68:68" customFormat="1">
      <c r="BP203432" s="90"/>
    </row>
    <row r="203433" spans="68:68" customFormat="1">
      <c r="BP203433" s="90"/>
    </row>
    <row r="203434" spans="68:68" customFormat="1">
      <c r="BP203434" s="90"/>
    </row>
    <row r="203435" spans="68:68" customFormat="1">
      <c r="BP203435" s="90"/>
    </row>
    <row r="203436" spans="68:68" customFormat="1">
      <c r="BP203436" s="90"/>
    </row>
    <row r="203437" spans="68:68" customFormat="1">
      <c r="BP203437" s="90"/>
    </row>
    <row r="203438" spans="68:68" customFormat="1">
      <c r="BP203438" s="90"/>
    </row>
    <row r="203439" spans="68:68" customFormat="1">
      <c r="BP203439" s="90"/>
    </row>
    <row r="203440" spans="68:68" customFormat="1">
      <c r="BP203440" s="90"/>
    </row>
    <row r="203441" spans="68:68" customFormat="1">
      <c r="BP203441" s="90"/>
    </row>
    <row r="203442" spans="68:68" customFormat="1">
      <c r="BP203442" s="90"/>
    </row>
    <row r="203443" spans="68:68" customFormat="1">
      <c r="BP203443" s="90"/>
    </row>
    <row r="203444" spans="68:68" customFormat="1">
      <c r="BP203444" s="90"/>
    </row>
    <row r="203445" spans="68:68" customFormat="1">
      <c r="BP203445" s="90"/>
    </row>
    <row r="203446" spans="68:68" customFormat="1">
      <c r="BP203446" s="90"/>
    </row>
    <row r="203447" spans="68:68" customFormat="1">
      <c r="BP203447" s="90"/>
    </row>
    <row r="203448" spans="68:68" customFormat="1">
      <c r="BP203448" s="90"/>
    </row>
    <row r="203449" spans="68:68" customFormat="1">
      <c r="BP203449" s="90"/>
    </row>
    <row r="203450" spans="68:68" customFormat="1">
      <c r="BP203450" s="90"/>
    </row>
    <row r="203451" spans="68:68" customFormat="1">
      <c r="BP203451" s="90"/>
    </row>
    <row r="203452" spans="68:68" customFormat="1">
      <c r="BP203452" s="90"/>
    </row>
    <row r="203453" spans="68:68" customFormat="1">
      <c r="BP203453" s="90"/>
    </row>
    <row r="203454" spans="68:68" customFormat="1">
      <c r="BP203454" s="90"/>
    </row>
    <row r="203455" spans="68:68" customFormat="1">
      <c r="BP203455" s="90"/>
    </row>
    <row r="203456" spans="68:68" customFormat="1">
      <c r="BP203456" s="90"/>
    </row>
    <row r="203457" spans="68:68" customFormat="1">
      <c r="BP203457" s="90"/>
    </row>
    <row r="203458" spans="68:68" customFormat="1">
      <c r="BP203458" s="90"/>
    </row>
    <row r="203459" spans="68:68" customFormat="1">
      <c r="BP203459" s="90"/>
    </row>
    <row r="203460" spans="68:68" customFormat="1">
      <c r="BP203460" s="90"/>
    </row>
    <row r="203461" spans="68:68" customFormat="1">
      <c r="BP203461" s="90"/>
    </row>
    <row r="203462" spans="68:68" customFormat="1">
      <c r="BP203462" s="90"/>
    </row>
    <row r="203463" spans="68:68" customFormat="1">
      <c r="BP203463" s="90"/>
    </row>
    <row r="203464" spans="68:68" customFormat="1">
      <c r="BP203464" s="90"/>
    </row>
    <row r="203465" spans="68:68" customFormat="1">
      <c r="BP203465" s="90"/>
    </row>
    <row r="203466" spans="68:68" customFormat="1">
      <c r="BP203466" s="90"/>
    </row>
    <row r="203467" spans="68:68" customFormat="1">
      <c r="BP203467" s="90"/>
    </row>
    <row r="203468" spans="68:68" customFormat="1">
      <c r="BP203468" s="90"/>
    </row>
    <row r="203469" spans="68:68" customFormat="1">
      <c r="BP203469" s="90"/>
    </row>
    <row r="203470" spans="68:68" customFormat="1">
      <c r="BP203470" s="90"/>
    </row>
    <row r="203471" spans="68:68" customFormat="1">
      <c r="BP203471" s="90"/>
    </row>
    <row r="203472" spans="68:68" customFormat="1">
      <c r="BP203472" s="90"/>
    </row>
    <row r="203473" spans="68:68" customFormat="1">
      <c r="BP203473" s="90"/>
    </row>
    <row r="203474" spans="68:68" customFormat="1">
      <c r="BP203474" s="90"/>
    </row>
    <row r="203475" spans="68:68" customFormat="1">
      <c r="BP203475" s="90"/>
    </row>
    <row r="203476" spans="68:68" customFormat="1">
      <c r="BP203476" s="90"/>
    </row>
    <row r="203477" spans="68:68" customFormat="1">
      <c r="BP203477" s="90"/>
    </row>
    <row r="203478" spans="68:68" customFormat="1">
      <c r="BP203478" s="90"/>
    </row>
    <row r="203479" spans="68:68" customFormat="1">
      <c r="BP203479" s="90"/>
    </row>
    <row r="203480" spans="68:68" customFormat="1">
      <c r="BP203480" s="90"/>
    </row>
    <row r="203481" spans="68:68" customFormat="1">
      <c r="BP203481" s="90"/>
    </row>
    <row r="203482" spans="68:68" customFormat="1">
      <c r="BP203482" s="90"/>
    </row>
    <row r="203483" spans="68:68" customFormat="1">
      <c r="BP203483" s="90"/>
    </row>
    <row r="203484" spans="68:68" customFormat="1">
      <c r="BP203484" s="90"/>
    </row>
    <row r="203485" spans="68:68" customFormat="1">
      <c r="BP203485" s="90"/>
    </row>
    <row r="203486" spans="68:68" customFormat="1">
      <c r="BP203486" s="90"/>
    </row>
    <row r="203487" spans="68:68" customFormat="1">
      <c r="BP203487" s="90"/>
    </row>
    <row r="203488" spans="68:68" customFormat="1">
      <c r="BP203488" s="90"/>
    </row>
    <row r="203489" spans="68:68" customFormat="1">
      <c r="BP203489" s="90"/>
    </row>
    <row r="203490" spans="68:68" customFormat="1">
      <c r="BP203490" s="90"/>
    </row>
    <row r="203491" spans="68:68" customFormat="1">
      <c r="BP203491" s="90"/>
    </row>
    <row r="203492" spans="68:68" customFormat="1">
      <c r="BP203492" s="90"/>
    </row>
    <row r="203493" spans="68:68" customFormat="1">
      <c r="BP203493" s="90"/>
    </row>
    <row r="203494" spans="68:68" customFormat="1">
      <c r="BP203494" s="90"/>
    </row>
    <row r="203495" spans="68:68" customFormat="1">
      <c r="BP203495" s="90"/>
    </row>
    <row r="203496" spans="68:68" customFormat="1">
      <c r="BP203496" s="90"/>
    </row>
    <row r="203497" spans="68:68" customFormat="1">
      <c r="BP203497" s="90"/>
    </row>
    <row r="203498" spans="68:68" customFormat="1">
      <c r="BP203498" s="90"/>
    </row>
    <row r="203499" spans="68:68" customFormat="1">
      <c r="BP203499" s="90"/>
    </row>
    <row r="203500" spans="68:68" customFormat="1">
      <c r="BP203500" s="90"/>
    </row>
    <row r="203501" spans="68:68" customFormat="1">
      <c r="BP203501" s="90"/>
    </row>
    <row r="203502" spans="68:68" customFormat="1">
      <c r="BP203502" s="90"/>
    </row>
    <row r="203503" spans="68:68" customFormat="1">
      <c r="BP203503" s="90"/>
    </row>
    <row r="203504" spans="68:68" customFormat="1">
      <c r="BP203504" s="90"/>
    </row>
    <row r="203505" spans="68:68" customFormat="1">
      <c r="BP203505" s="90"/>
    </row>
    <row r="203506" spans="68:68" customFormat="1">
      <c r="BP203506" s="90"/>
    </row>
    <row r="203507" spans="68:68" customFormat="1">
      <c r="BP203507" s="90"/>
    </row>
    <row r="203508" spans="68:68" customFormat="1">
      <c r="BP203508" s="90"/>
    </row>
    <row r="203509" spans="68:68" customFormat="1">
      <c r="BP203509" s="90"/>
    </row>
    <row r="203510" spans="68:68" customFormat="1">
      <c r="BP203510" s="90"/>
    </row>
    <row r="203511" spans="68:68" customFormat="1">
      <c r="BP203511" s="90"/>
    </row>
    <row r="203512" spans="68:68" customFormat="1">
      <c r="BP203512" s="90"/>
    </row>
    <row r="203513" spans="68:68" customFormat="1">
      <c r="BP203513" s="90"/>
    </row>
    <row r="203514" spans="68:68" customFormat="1">
      <c r="BP203514" s="90"/>
    </row>
    <row r="203515" spans="68:68" customFormat="1">
      <c r="BP203515" s="90"/>
    </row>
    <row r="203516" spans="68:68" customFormat="1">
      <c r="BP203516" s="90"/>
    </row>
    <row r="203517" spans="68:68" customFormat="1">
      <c r="BP203517" s="90"/>
    </row>
    <row r="203518" spans="68:68" customFormat="1">
      <c r="BP203518" s="90"/>
    </row>
    <row r="203519" spans="68:68" customFormat="1">
      <c r="BP203519" s="90"/>
    </row>
    <row r="203520" spans="68:68" customFormat="1">
      <c r="BP203520" s="90"/>
    </row>
    <row r="203521" spans="68:68" customFormat="1">
      <c r="BP203521" s="90"/>
    </row>
    <row r="203522" spans="68:68" customFormat="1">
      <c r="BP203522" s="90"/>
    </row>
    <row r="203523" spans="68:68" customFormat="1">
      <c r="BP203523" s="90"/>
    </row>
    <row r="203524" spans="68:68" customFormat="1">
      <c r="BP203524" s="90"/>
    </row>
    <row r="203525" spans="68:68" customFormat="1">
      <c r="BP203525" s="90"/>
    </row>
    <row r="203526" spans="68:68" customFormat="1">
      <c r="BP203526" s="90"/>
    </row>
    <row r="203527" spans="68:68" customFormat="1">
      <c r="BP203527" s="90"/>
    </row>
    <row r="203528" spans="68:68" customFormat="1">
      <c r="BP203528" s="90"/>
    </row>
    <row r="203529" spans="68:68" customFormat="1">
      <c r="BP203529" s="90"/>
    </row>
    <row r="203530" spans="68:68" customFormat="1">
      <c r="BP203530" s="90"/>
    </row>
    <row r="203531" spans="68:68" customFormat="1">
      <c r="BP203531" s="90"/>
    </row>
    <row r="203532" spans="68:68" customFormat="1">
      <c r="BP203532" s="90"/>
    </row>
    <row r="203533" spans="68:68" customFormat="1">
      <c r="BP203533" s="90"/>
    </row>
    <row r="203534" spans="68:68" customFormat="1">
      <c r="BP203534" s="90"/>
    </row>
    <row r="203535" spans="68:68" customFormat="1">
      <c r="BP203535" s="90"/>
    </row>
    <row r="203536" spans="68:68" customFormat="1">
      <c r="BP203536" s="90"/>
    </row>
    <row r="203537" spans="68:68" customFormat="1">
      <c r="BP203537" s="90"/>
    </row>
    <row r="203538" spans="68:68" customFormat="1">
      <c r="BP203538" s="90"/>
    </row>
    <row r="203539" spans="68:68" customFormat="1">
      <c r="BP203539" s="90"/>
    </row>
    <row r="203540" spans="68:68" customFormat="1">
      <c r="BP203540" s="90"/>
    </row>
    <row r="203541" spans="68:68" customFormat="1">
      <c r="BP203541" s="90"/>
    </row>
    <row r="203542" spans="68:68" customFormat="1">
      <c r="BP203542" s="90"/>
    </row>
    <row r="203543" spans="68:68" customFormat="1">
      <c r="BP203543" s="90"/>
    </row>
    <row r="203544" spans="68:68" customFormat="1">
      <c r="BP203544" s="90"/>
    </row>
    <row r="203545" spans="68:68" customFormat="1">
      <c r="BP203545" s="90"/>
    </row>
    <row r="203546" spans="68:68" customFormat="1">
      <c r="BP203546" s="90"/>
    </row>
    <row r="203547" spans="68:68" customFormat="1">
      <c r="BP203547" s="90"/>
    </row>
    <row r="203548" spans="68:68" customFormat="1">
      <c r="BP203548" s="90"/>
    </row>
    <row r="203549" spans="68:68" customFormat="1">
      <c r="BP203549" s="90"/>
    </row>
    <row r="203550" spans="68:68" customFormat="1">
      <c r="BP203550" s="90"/>
    </row>
    <row r="203551" spans="68:68" customFormat="1">
      <c r="BP203551" s="90"/>
    </row>
    <row r="203552" spans="68:68" customFormat="1">
      <c r="BP203552" s="90"/>
    </row>
    <row r="203553" spans="68:68" customFormat="1">
      <c r="BP203553" s="90"/>
    </row>
    <row r="203554" spans="68:68" customFormat="1">
      <c r="BP203554" s="90"/>
    </row>
    <row r="203555" spans="68:68" customFormat="1">
      <c r="BP203555" s="90"/>
    </row>
    <row r="203556" spans="68:68" customFormat="1">
      <c r="BP203556" s="90"/>
    </row>
    <row r="203557" spans="68:68" customFormat="1">
      <c r="BP203557" s="90"/>
    </row>
    <row r="203558" spans="68:68" customFormat="1">
      <c r="BP203558" s="90"/>
    </row>
    <row r="203559" spans="68:68" customFormat="1">
      <c r="BP203559" s="90"/>
    </row>
    <row r="203560" spans="68:68" customFormat="1">
      <c r="BP203560" s="90"/>
    </row>
    <row r="203561" spans="68:68" customFormat="1">
      <c r="BP203561" s="90"/>
    </row>
    <row r="203562" spans="68:68" customFormat="1">
      <c r="BP203562" s="90"/>
    </row>
    <row r="203563" spans="68:68" customFormat="1">
      <c r="BP203563" s="90"/>
    </row>
    <row r="203564" spans="68:68" customFormat="1">
      <c r="BP203564" s="90"/>
    </row>
    <row r="203565" spans="68:68" customFormat="1">
      <c r="BP203565" s="90"/>
    </row>
    <row r="203566" spans="68:68" customFormat="1">
      <c r="BP203566" s="90"/>
    </row>
    <row r="203567" spans="68:68" customFormat="1">
      <c r="BP203567" s="90"/>
    </row>
    <row r="203568" spans="68:68" customFormat="1">
      <c r="BP203568" s="90"/>
    </row>
    <row r="203569" spans="68:68" customFormat="1">
      <c r="BP203569" s="90"/>
    </row>
    <row r="203570" spans="68:68" customFormat="1">
      <c r="BP203570" s="90"/>
    </row>
    <row r="203571" spans="68:68" customFormat="1">
      <c r="BP203571" s="90"/>
    </row>
    <row r="203572" spans="68:68" customFormat="1">
      <c r="BP203572" s="90"/>
    </row>
    <row r="203573" spans="68:68" customFormat="1">
      <c r="BP203573" s="90"/>
    </row>
    <row r="203574" spans="68:68" customFormat="1">
      <c r="BP203574" s="90"/>
    </row>
    <row r="203575" spans="68:68" customFormat="1">
      <c r="BP203575" s="90"/>
    </row>
    <row r="203576" spans="68:68" customFormat="1">
      <c r="BP203576" s="90"/>
    </row>
    <row r="203577" spans="68:68" customFormat="1">
      <c r="BP203577" s="90"/>
    </row>
    <row r="203578" spans="68:68" customFormat="1">
      <c r="BP203578" s="90"/>
    </row>
    <row r="203579" spans="68:68" customFormat="1">
      <c r="BP203579" s="90"/>
    </row>
    <row r="203580" spans="68:68" customFormat="1">
      <c r="BP203580" s="90"/>
    </row>
    <row r="203581" spans="68:68" customFormat="1">
      <c r="BP203581" s="90"/>
    </row>
    <row r="203582" spans="68:68" customFormat="1">
      <c r="BP203582" s="90"/>
    </row>
    <row r="203583" spans="68:68" customFormat="1">
      <c r="BP203583" s="90"/>
    </row>
    <row r="203584" spans="68:68" customFormat="1">
      <c r="BP203584" s="90"/>
    </row>
    <row r="203585" spans="68:68" customFormat="1">
      <c r="BP203585" s="90"/>
    </row>
    <row r="203586" spans="68:68" customFormat="1">
      <c r="BP203586" s="90"/>
    </row>
    <row r="203587" spans="68:68" customFormat="1">
      <c r="BP203587" s="90"/>
    </row>
    <row r="203588" spans="68:68" customFormat="1">
      <c r="BP203588" s="90"/>
    </row>
    <row r="203589" spans="68:68" customFormat="1">
      <c r="BP203589" s="90"/>
    </row>
    <row r="203590" spans="68:68" customFormat="1">
      <c r="BP203590" s="90"/>
    </row>
    <row r="203591" spans="68:68" customFormat="1">
      <c r="BP203591" s="90"/>
    </row>
    <row r="203592" spans="68:68" customFormat="1">
      <c r="BP203592" s="90"/>
    </row>
    <row r="203593" spans="68:68" customFormat="1">
      <c r="BP203593" s="90"/>
    </row>
    <row r="203594" spans="68:68" customFormat="1">
      <c r="BP203594" s="90"/>
    </row>
    <row r="203595" spans="68:68" customFormat="1">
      <c r="BP203595" s="90"/>
    </row>
    <row r="203596" spans="68:68" customFormat="1">
      <c r="BP203596" s="90"/>
    </row>
    <row r="203597" spans="68:68" customFormat="1">
      <c r="BP203597" s="90"/>
    </row>
    <row r="203598" spans="68:68" customFormat="1">
      <c r="BP203598" s="90"/>
    </row>
    <row r="203599" spans="68:68" customFormat="1">
      <c r="BP203599" s="90"/>
    </row>
    <row r="203600" spans="68:68" customFormat="1">
      <c r="BP203600" s="90"/>
    </row>
    <row r="203601" spans="68:68" customFormat="1">
      <c r="BP203601" s="90"/>
    </row>
    <row r="203602" spans="68:68" customFormat="1">
      <c r="BP203602" s="90"/>
    </row>
    <row r="203603" spans="68:68" customFormat="1">
      <c r="BP203603" s="90"/>
    </row>
    <row r="203604" spans="68:68" customFormat="1">
      <c r="BP203604" s="90"/>
    </row>
    <row r="203605" spans="68:68" customFormat="1">
      <c r="BP203605" s="90"/>
    </row>
    <row r="203606" spans="68:68" customFormat="1">
      <c r="BP203606" s="90"/>
    </row>
    <row r="203607" spans="68:68" customFormat="1">
      <c r="BP203607" s="90"/>
    </row>
    <row r="203608" spans="68:68" customFormat="1">
      <c r="BP203608" s="90"/>
    </row>
    <row r="203609" spans="68:68" customFormat="1">
      <c r="BP203609" s="90"/>
    </row>
    <row r="203610" spans="68:68" customFormat="1">
      <c r="BP203610" s="90"/>
    </row>
    <row r="203611" spans="68:68" customFormat="1">
      <c r="BP203611" s="90"/>
    </row>
    <row r="203612" spans="68:68" customFormat="1">
      <c r="BP203612" s="90"/>
    </row>
    <row r="203613" spans="68:68" customFormat="1">
      <c r="BP203613" s="90"/>
    </row>
    <row r="203614" spans="68:68" customFormat="1">
      <c r="BP203614" s="90"/>
    </row>
    <row r="203615" spans="68:68" customFormat="1">
      <c r="BP203615" s="90"/>
    </row>
    <row r="203616" spans="68:68" customFormat="1">
      <c r="BP203616" s="90"/>
    </row>
    <row r="203617" spans="68:68" customFormat="1">
      <c r="BP203617" s="90"/>
    </row>
    <row r="203618" spans="68:68" customFormat="1">
      <c r="BP203618" s="90"/>
    </row>
    <row r="203619" spans="68:68" customFormat="1">
      <c r="BP203619" s="90"/>
    </row>
    <row r="203620" spans="68:68" customFormat="1">
      <c r="BP203620" s="90"/>
    </row>
    <row r="203621" spans="68:68" customFormat="1">
      <c r="BP203621" s="90"/>
    </row>
    <row r="203622" spans="68:68" customFormat="1">
      <c r="BP203622" s="90"/>
    </row>
    <row r="203623" spans="68:68" customFormat="1">
      <c r="BP203623" s="90"/>
    </row>
    <row r="203624" spans="68:68" customFormat="1">
      <c r="BP203624" s="90"/>
    </row>
    <row r="203625" spans="68:68" customFormat="1">
      <c r="BP203625" s="90"/>
    </row>
    <row r="203626" spans="68:68" customFormat="1">
      <c r="BP203626" s="90"/>
    </row>
    <row r="203627" spans="68:68" customFormat="1">
      <c r="BP203627" s="90"/>
    </row>
    <row r="203628" spans="68:68" customFormat="1">
      <c r="BP203628" s="90"/>
    </row>
    <row r="203629" spans="68:68" customFormat="1">
      <c r="BP203629" s="90"/>
    </row>
    <row r="203630" spans="68:68" customFormat="1">
      <c r="BP203630" s="90"/>
    </row>
    <row r="203631" spans="68:68" customFormat="1">
      <c r="BP203631" s="90"/>
    </row>
    <row r="203632" spans="68:68" customFormat="1">
      <c r="BP203632" s="90"/>
    </row>
    <row r="203633" spans="68:68" customFormat="1">
      <c r="BP203633" s="90"/>
    </row>
    <row r="203634" spans="68:68" customFormat="1">
      <c r="BP203634" s="90"/>
    </row>
    <row r="203635" spans="68:68" customFormat="1">
      <c r="BP203635" s="90"/>
    </row>
    <row r="203636" spans="68:68" customFormat="1">
      <c r="BP203636" s="90"/>
    </row>
    <row r="203637" spans="68:68" customFormat="1">
      <c r="BP203637" s="90"/>
    </row>
    <row r="203638" spans="68:68" customFormat="1">
      <c r="BP203638" s="90"/>
    </row>
    <row r="203639" spans="68:68" customFormat="1">
      <c r="BP203639" s="90"/>
    </row>
    <row r="203640" spans="68:68" customFormat="1">
      <c r="BP203640" s="90"/>
    </row>
    <row r="203641" spans="68:68" customFormat="1">
      <c r="BP203641" s="90"/>
    </row>
    <row r="203642" spans="68:68" customFormat="1">
      <c r="BP203642" s="90"/>
    </row>
    <row r="203643" spans="68:68" customFormat="1">
      <c r="BP203643" s="90"/>
    </row>
    <row r="203644" spans="68:68" customFormat="1">
      <c r="BP203644" s="90"/>
    </row>
    <row r="203645" spans="68:68" customFormat="1">
      <c r="BP203645" s="90"/>
    </row>
    <row r="203646" spans="68:68" customFormat="1">
      <c r="BP203646" s="90"/>
    </row>
    <row r="203647" spans="68:68" customFormat="1">
      <c r="BP203647" s="90"/>
    </row>
    <row r="203648" spans="68:68" customFormat="1">
      <c r="BP203648" s="90"/>
    </row>
    <row r="203649" spans="68:68" customFormat="1">
      <c r="BP203649" s="90"/>
    </row>
    <row r="203650" spans="68:68" customFormat="1">
      <c r="BP203650" s="90"/>
    </row>
    <row r="203651" spans="68:68" customFormat="1">
      <c r="BP203651" s="90"/>
    </row>
    <row r="203652" spans="68:68" customFormat="1">
      <c r="BP203652" s="90"/>
    </row>
    <row r="203653" spans="68:68" customFormat="1">
      <c r="BP203653" s="90"/>
    </row>
    <row r="203654" spans="68:68" customFormat="1">
      <c r="BP203654" s="90"/>
    </row>
    <row r="203655" spans="68:68" customFormat="1">
      <c r="BP203655" s="90"/>
    </row>
    <row r="203656" spans="68:68" customFormat="1">
      <c r="BP203656" s="90"/>
    </row>
    <row r="203657" spans="68:68" customFormat="1">
      <c r="BP203657" s="90"/>
    </row>
    <row r="203658" spans="68:68" customFormat="1">
      <c r="BP203658" s="90"/>
    </row>
    <row r="203659" spans="68:68" customFormat="1">
      <c r="BP203659" s="90"/>
    </row>
    <row r="203660" spans="68:68" customFormat="1">
      <c r="BP203660" s="90"/>
    </row>
    <row r="203661" spans="68:68" customFormat="1">
      <c r="BP203661" s="90"/>
    </row>
    <row r="203662" spans="68:68" customFormat="1">
      <c r="BP203662" s="90"/>
    </row>
    <row r="203663" spans="68:68" customFormat="1">
      <c r="BP203663" s="90"/>
    </row>
    <row r="203664" spans="68:68" customFormat="1">
      <c r="BP203664" s="90"/>
    </row>
    <row r="203665" spans="68:68" customFormat="1">
      <c r="BP203665" s="90"/>
    </row>
    <row r="203666" spans="68:68" customFormat="1">
      <c r="BP203666" s="90"/>
    </row>
    <row r="203667" spans="68:68" customFormat="1">
      <c r="BP203667" s="90"/>
    </row>
    <row r="203668" spans="68:68" customFormat="1">
      <c r="BP203668" s="90"/>
    </row>
    <row r="203669" spans="68:68" customFormat="1">
      <c r="BP203669" s="90"/>
    </row>
    <row r="203670" spans="68:68" customFormat="1">
      <c r="BP203670" s="90"/>
    </row>
    <row r="203671" spans="68:68" customFormat="1">
      <c r="BP203671" s="90"/>
    </row>
    <row r="203672" spans="68:68" customFormat="1">
      <c r="BP203672" s="90"/>
    </row>
    <row r="203673" spans="68:68" customFormat="1">
      <c r="BP203673" s="90"/>
    </row>
    <row r="203674" spans="68:68" customFormat="1">
      <c r="BP203674" s="90"/>
    </row>
    <row r="203675" spans="68:68" customFormat="1">
      <c r="BP203675" s="90"/>
    </row>
    <row r="203676" spans="68:68" customFormat="1">
      <c r="BP203676" s="90"/>
    </row>
    <row r="203677" spans="68:68" customFormat="1">
      <c r="BP203677" s="90"/>
    </row>
    <row r="203678" spans="68:68" customFormat="1">
      <c r="BP203678" s="90"/>
    </row>
    <row r="203679" spans="68:68" customFormat="1">
      <c r="BP203679" s="90"/>
    </row>
    <row r="203680" spans="68:68" customFormat="1">
      <c r="BP203680" s="90"/>
    </row>
    <row r="203681" spans="68:68" customFormat="1">
      <c r="BP203681" s="90"/>
    </row>
    <row r="203682" spans="68:68" customFormat="1">
      <c r="BP203682" s="90"/>
    </row>
    <row r="203683" spans="68:68" customFormat="1">
      <c r="BP203683" s="90"/>
    </row>
    <row r="203684" spans="68:68" customFormat="1">
      <c r="BP203684" s="90"/>
    </row>
    <row r="203685" spans="68:68" customFormat="1">
      <c r="BP203685" s="90"/>
    </row>
    <row r="203686" spans="68:68" customFormat="1">
      <c r="BP203686" s="90"/>
    </row>
    <row r="203687" spans="68:68" customFormat="1">
      <c r="BP203687" s="90"/>
    </row>
    <row r="203688" spans="68:68" customFormat="1">
      <c r="BP203688" s="90"/>
    </row>
    <row r="203689" spans="68:68" customFormat="1">
      <c r="BP203689" s="90"/>
    </row>
    <row r="203690" spans="68:68" customFormat="1">
      <c r="BP203690" s="90"/>
    </row>
    <row r="203691" spans="68:68" customFormat="1">
      <c r="BP203691" s="90"/>
    </row>
    <row r="203692" spans="68:68" customFormat="1">
      <c r="BP203692" s="90"/>
    </row>
    <row r="203693" spans="68:68" customFormat="1">
      <c r="BP203693" s="90"/>
    </row>
    <row r="203694" spans="68:68" customFormat="1">
      <c r="BP203694" s="90"/>
    </row>
    <row r="203695" spans="68:68" customFormat="1">
      <c r="BP203695" s="90"/>
    </row>
    <row r="203696" spans="68:68" customFormat="1">
      <c r="BP203696" s="90"/>
    </row>
    <row r="203697" spans="68:68" customFormat="1">
      <c r="BP203697" s="90"/>
    </row>
    <row r="203698" spans="68:68" customFormat="1">
      <c r="BP203698" s="90"/>
    </row>
    <row r="203699" spans="68:68" customFormat="1">
      <c r="BP203699" s="90"/>
    </row>
    <row r="203700" spans="68:68" customFormat="1">
      <c r="BP203700" s="90"/>
    </row>
    <row r="203701" spans="68:68" customFormat="1">
      <c r="BP203701" s="90"/>
    </row>
    <row r="203702" spans="68:68" customFormat="1">
      <c r="BP203702" s="90"/>
    </row>
    <row r="203703" spans="68:68" customFormat="1">
      <c r="BP203703" s="90"/>
    </row>
    <row r="203704" spans="68:68" customFormat="1">
      <c r="BP203704" s="90"/>
    </row>
    <row r="203705" spans="68:68" customFormat="1">
      <c r="BP203705" s="90"/>
    </row>
    <row r="203706" spans="68:68" customFormat="1">
      <c r="BP203706" s="90"/>
    </row>
    <row r="203707" spans="68:68" customFormat="1">
      <c r="BP203707" s="90"/>
    </row>
    <row r="203708" spans="68:68" customFormat="1">
      <c r="BP203708" s="90"/>
    </row>
    <row r="203709" spans="68:68" customFormat="1">
      <c r="BP203709" s="90"/>
    </row>
    <row r="203710" spans="68:68" customFormat="1">
      <c r="BP203710" s="90"/>
    </row>
    <row r="203711" spans="68:68" customFormat="1">
      <c r="BP203711" s="90"/>
    </row>
    <row r="203712" spans="68:68" customFormat="1">
      <c r="BP203712" s="90"/>
    </row>
    <row r="203713" spans="68:68" customFormat="1">
      <c r="BP203713" s="90"/>
    </row>
    <row r="203714" spans="68:68" customFormat="1">
      <c r="BP203714" s="90"/>
    </row>
    <row r="203715" spans="68:68" customFormat="1">
      <c r="BP203715" s="90"/>
    </row>
    <row r="203716" spans="68:68" customFormat="1">
      <c r="BP203716" s="90"/>
    </row>
    <row r="203717" spans="68:68" customFormat="1">
      <c r="BP203717" s="90"/>
    </row>
    <row r="203718" spans="68:68" customFormat="1">
      <c r="BP203718" s="90"/>
    </row>
    <row r="203719" spans="68:68" customFormat="1">
      <c r="BP203719" s="90"/>
    </row>
    <row r="203720" spans="68:68" customFormat="1">
      <c r="BP203720" s="90"/>
    </row>
    <row r="203721" spans="68:68" customFormat="1">
      <c r="BP203721" s="90"/>
    </row>
    <row r="203722" spans="68:68" customFormat="1">
      <c r="BP203722" s="90"/>
    </row>
    <row r="203723" spans="68:68" customFormat="1">
      <c r="BP203723" s="90"/>
    </row>
    <row r="203724" spans="68:68" customFormat="1">
      <c r="BP203724" s="90"/>
    </row>
    <row r="203725" spans="68:68" customFormat="1">
      <c r="BP203725" s="90"/>
    </row>
    <row r="203726" spans="68:68" customFormat="1">
      <c r="BP203726" s="90"/>
    </row>
    <row r="203727" spans="68:68" customFormat="1">
      <c r="BP203727" s="90"/>
    </row>
    <row r="203728" spans="68:68" customFormat="1">
      <c r="BP203728" s="90"/>
    </row>
    <row r="203729" spans="68:68" customFormat="1">
      <c r="BP203729" s="90"/>
    </row>
    <row r="203730" spans="68:68" customFormat="1">
      <c r="BP203730" s="90"/>
    </row>
    <row r="203731" spans="68:68" customFormat="1">
      <c r="BP203731" s="90"/>
    </row>
    <row r="203732" spans="68:68" customFormat="1">
      <c r="BP203732" s="90"/>
    </row>
    <row r="203733" spans="68:68" customFormat="1">
      <c r="BP203733" s="90"/>
    </row>
    <row r="203734" spans="68:68" customFormat="1">
      <c r="BP203734" s="90"/>
    </row>
    <row r="203735" spans="68:68" customFormat="1">
      <c r="BP203735" s="90"/>
    </row>
    <row r="203736" spans="68:68" customFormat="1">
      <c r="BP203736" s="90"/>
    </row>
    <row r="203737" spans="68:68" customFormat="1">
      <c r="BP203737" s="90"/>
    </row>
    <row r="203738" spans="68:68" customFormat="1">
      <c r="BP203738" s="90"/>
    </row>
    <row r="203739" spans="68:68" customFormat="1">
      <c r="BP203739" s="90"/>
    </row>
    <row r="203740" spans="68:68" customFormat="1">
      <c r="BP203740" s="90"/>
    </row>
    <row r="203741" spans="68:68" customFormat="1">
      <c r="BP203741" s="90"/>
    </row>
    <row r="203742" spans="68:68" customFormat="1">
      <c r="BP203742" s="90"/>
    </row>
    <row r="203743" spans="68:68" customFormat="1">
      <c r="BP203743" s="90"/>
    </row>
    <row r="203744" spans="68:68" customFormat="1">
      <c r="BP203744" s="90"/>
    </row>
    <row r="203745" spans="68:68" customFormat="1">
      <c r="BP203745" s="90"/>
    </row>
    <row r="203746" spans="68:68" customFormat="1">
      <c r="BP203746" s="90"/>
    </row>
    <row r="203747" spans="68:68" customFormat="1">
      <c r="BP203747" s="90"/>
    </row>
    <row r="203748" spans="68:68" customFormat="1">
      <c r="BP203748" s="90"/>
    </row>
    <row r="203749" spans="68:68" customFormat="1">
      <c r="BP203749" s="90"/>
    </row>
    <row r="203750" spans="68:68" customFormat="1">
      <c r="BP203750" s="90"/>
    </row>
    <row r="203751" spans="68:68" customFormat="1">
      <c r="BP203751" s="90"/>
    </row>
    <row r="203752" spans="68:68" customFormat="1">
      <c r="BP203752" s="90"/>
    </row>
    <row r="203753" spans="68:68" customFormat="1">
      <c r="BP203753" s="90"/>
    </row>
    <row r="203754" spans="68:68" customFormat="1">
      <c r="BP203754" s="90"/>
    </row>
    <row r="203755" spans="68:68" customFormat="1">
      <c r="BP203755" s="90"/>
    </row>
    <row r="203756" spans="68:68" customFormat="1">
      <c r="BP203756" s="90"/>
    </row>
    <row r="203757" spans="68:68" customFormat="1">
      <c r="BP203757" s="90"/>
    </row>
    <row r="203758" spans="68:68" customFormat="1">
      <c r="BP203758" s="90"/>
    </row>
    <row r="203759" spans="68:68" customFormat="1">
      <c r="BP203759" s="90"/>
    </row>
    <row r="203760" spans="68:68" customFormat="1">
      <c r="BP203760" s="90"/>
    </row>
    <row r="203761" spans="68:68" customFormat="1">
      <c r="BP203761" s="90"/>
    </row>
    <row r="203762" spans="68:68" customFormat="1">
      <c r="BP203762" s="90"/>
    </row>
    <row r="203763" spans="68:68" customFormat="1">
      <c r="BP203763" s="90"/>
    </row>
    <row r="203764" spans="68:68" customFormat="1">
      <c r="BP203764" s="90"/>
    </row>
    <row r="203765" spans="68:68" customFormat="1">
      <c r="BP203765" s="90"/>
    </row>
    <row r="203766" spans="68:68" customFormat="1">
      <c r="BP203766" s="90"/>
    </row>
    <row r="203767" spans="68:68" customFormat="1">
      <c r="BP203767" s="90"/>
    </row>
    <row r="203768" spans="68:68" customFormat="1">
      <c r="BP203768" s="90"/>
    </row>
    <row r="203769" spans="68:68" customFormat="1">
      <c r="BP203769" s="90"/>
    </row>
    <row r="203770" spans="68:68" customFormat="1">
      <c r="BP203770" s="90"/>
    </row>
    <row r="203771" spans="68:68" customFormat="1">
      <c r="BP203771" s="90"/>
    </row>
    <row r="203772" spans="68:68" customFormat="1">
      <c r="BP203772" s="90"/>
    </row>
    <row r="203773" spans="68:68" customFormat="1">
      <c r="BP203773" s="90"/>
    </row>
    <row r="203774" spans="68:68" customFormat="1">
      <c r="BP203774" s="90"/>
    </row>
    <row r="203775" spans="68:68" customFormat="1">
      <c r="BP203775" s="90"/>
    </row>
    <row r="203776" spans="68:68" customFormat="1">
      <c r="BP203776" s="90"/>
    </row>
    <row r="203777" spans="68:68" customFormat="1">
      <c r="BP203777" s="90"/>
    </row>
    <row r="203778" spans="68:68" customFormat="1">
      <c r="BP203778" s="90"/>
    </row>
    <row r="203779" spans="68:68" customFormat="1">
      <c r="BP203779" s="90"/>
    </row>
    <row r="203780" spans="68:68" customFormat="1">
      <c r="BP203780" s="90"/>
    </row>
    <row r="203781" spans="68:68" customFormat="1">
      <c r="BP203781" s="90"/>
    </row>
    <row r="203782" spans="68:68" customFormat="1">
      <c r="BP203782" s="90"/>
    </row>
    <row r="203783" spans="68:68" customFormat="1">
      <c r="BP203783" s="90"/>
    </row>
    <row r="203784" spans="68:68" customFormat="1">
      <c r="BP203784" s="90"/>
    </row>
    <row r="203785" spans="68:68" customFormat="1">
      <c r="BP203785" s="90"/>
    </row>
    <row r="203786" spans="68:68" customFormat="1">
      <c r="BP203786" s="90"/>
    </row>
    <row r="203787" spans="68:68" customFormat="1">
      <c r="BP203787" s="90"/>
    </row>
    <row r="203788" spans="68:68" customFormat="1">
      <c r="BP203788" s="90"/>
    </row>
    <row r="203789" spans="68:68" customFormat="1">
      <c r="BP203789" s="90"/>
    </row>
    <row r="203790" spans="68:68" customFormat="1">
      <c r="BP203790" s="90"/>
    </row>
    <row r="203791" spans="68:68" customFormat="1">
      <c r="BP203791" s="90"/>
    </row>
    <row r="203792" spans="68:68" customFormat="1">
      <c r="BP203792" s="90"/>
    </row>
    <row r="203793" spans="68:68" customFormat="1">
      <c r="BP203793" s="90"/>
    </row>
    <row r="203794" spans="68:68" customFormat="1">
      <c r="BP203794" s="90"/>
    </row>
    <row r="203795" spans="68:68" customFormat="1">
      <c r="BP203795" s="90"/>
    </row>
    <row r="203796" spans="68:68" customFormat="1">
      <c r="BP203796" s="90"/>
    </row>
    <row r="203797" spans="68:68" customFormat="1">
      <c r="BP203797" s="90"/>
    </row>
    <row r="203798" spans="68:68" customFormat="1">
      <c r="BP203798" s="90"/>
    </row>
    <row r="203799" spans="68:68" customFormat="1">
      <c r="BP203799" s="90"/>
    </row>
    <row r="203800" spans="68:68" customFormat="1">
      <c r="BP203800" s="90"/>
    </row>
    <row r="203801" spans="68:68" customFormat="1">
      <c r="BP203801" s="90"/>
    </row>
    <row r="203802" spans="68:68" customFormat="1">
      <c r="BP203802" s="90"/>
    </row>
    <row r="203803" spans="68:68" customFormat="1">
      <c r="BP203803" s="90"/>
    </row>
    <row r="203804" spans="68:68" customFormat="1">
      <c r="BP203804" s="90"/>
    </row>
    <row r="203805" spans="68:68" customFormat="1">
      <c r="BP203805" s="90"/>
    </row>
    <row r="203806" spans="68:68" customFormat="1">
      <c r="BP203806" s="90"/>
    </row>
    <row r="203807" spans="68:68" customFormat="1">
      <c r="BP203807" s="90"/>
    </row>
    <row r="203808" spans="68:68" customFormat="1">
      <c r="BP203808" s="90"/>
    </row>
    <row r="203809" spans="68:68" customFormat="1">
      <c r="BP203809" s="90"/>
    </row>
    <row r="203810" spans="68:68" customFormat="1">
      <c r="BP203810" s="90"/>
    </row>
    <row r="203811" spans="68:68" customFormat="1">
      <c r="BP203811" s="90"/>
    </row>
    <row r="203812" spans="68:68" customFormat="1">
      <c r="BP203812" s="90"/>
    </row>
    <row r="203813" spans="68:68" customFormat="1">
      <c r="BP203813" s="90"/>
    </row>
    <row r="203814" spans="68:68" customFormat="1">
      <c r="BP203814" s="90"/>
    </row>
    <row r="203815" spans="68:68" customFormat="1">
      <c r="BP203815" s="90"/>
    </row>
    <row r="203816" spans="68:68" customFormat="1">
      <c r="BP203816" s="90"/>
    </row>
    <row r="203817" spans="68:68" customFormat="1">
      <c r="BP203817" s="90"/>
    </row>
    <row r="203818" spans="68:68" customFormat="1">
      <c r="BP203818" s="90"/>
    </row>
    <row r="203819" spans="68:68" customFormat="1">
      <c r="BP203819" s="90"/>
    </row>
    <row r="203820" spans="68:68" customFormat="1">
      <c r="BP203820" s="90"/>
    </row>
    <row r="203821" spans="68:68" customFormat="1">
      <c r="BP203821" s="90"/>
    </row>
    <row r="203822" spans="68:68" customFormat="1">
      <c r="BP203822" s="90"/>
    </row>
    <row r="203823" spans="68:68" customFormat="1">
      <c r="BP203823" s="90"/>
    </row>
    <row r="203824" spans="68:68" customFormat="1">
      <c r="BP203824" s="90"/>
    </row>
    <row r="203825" spans="68:68" customFormat="1">
      <c r="BP203825" s="90"/>
    </row>
    <row r="203826" spans="68:68" customFormat="1">
      <c r="BP203826" s="90"/>
    </row>
    <row r="203827" spans="68:68" customFormat="1">
      <c r="BP203827" s="90"/>
    </row>
    <row r="203828" spans="68:68" customFormat="1">
      <c r="BP203828" s="90"/>
    </row>
    <row r="203829" spans="68:68" customFormat="1">
      <c r="BP203829" s="90"/>
    </row>
    <row r="203830" spans="68:68" customFormat="1">
      <c r="BP203830" s="90"/>
    </row>
    <row r="203831" spans="68:68" customFormat="1">
      <c r="BP203831" s="90"/>
    </row>
    <row r="203832" spans="68:68" customFormat="1">
      <c r="BP203832" s="90"/>
    </row>
    <row r="203833" spans="68:68" customFormat="1">
      <c r="BP203833" s="90"/>
    </row>
    <row r="203834" spans="68:68" customFormat="1">
      <c r="BP203834" s="90"/>
    </row>
    <row r="203835" spans="68:68" customFormat="1">
      <c r="BP203835" s="90"/>
    </row>
    <row r="203836" spans="68:68" customFormat="1">
      <c r="BP203836" s="90"/>
    </row>
    <row r="203837" spans="68:68" customFormat="1">
      <c r="BP203837" s="90"/>
    </row>
    <row r="203838" spans="68:68" customFormat="1">
      <c r="BP203838" s="90"/>
    </row>
    <row r="203839" spans="68:68" customFormat="1">
      <c r="BP203839" s="90"/>
    </row>
    <row r="203840" spans="68:68" customFormat="1">
      <c r="BP203840" s="90"/>
    </row>
    <row r="203841" spans="68:68" customFormat="1">
      <c r="BP203841" s="90"/>
    </row>
    <row r="203842" spans="68:68" customFormat="1">
      <c r="BP203842" s="90"/>
    </row>
    <row r="203843" spans="68:68" customFormat="1">
      <c r="BP203843" s="90"/>
    </row>
    <row r="203844" spans="68:68" customFormat="1">
      <c r="BP203844" s="90"/>
    </row>
    <row r="203845" spans="68:68" customFormat="1">
      <c r="BP203845" s="90"/>
    </row>
    <row r="203846" spans="68:68" customFormat="1">
      <c r="BP203846" s="90"/>
    </row>
    <row r="203847" spans="68:68" customFormat="1">
      <c r="BP203847" s="90"/>
    </row>
    <row r="203848" spans="68:68" customFormat="1">
      <c r="BP203848" s="90"/>
    </row>
    <row r="203849" spans="68:68" customFormat="1">
      <c r="BP203849" s="90"/>
    </row>
    <row r="203850" spans="68:68" customFormat="1">
      <c r="BP203850" s="90"/>
    </row>
    <row r="203851" spans="68:68" customFormat="1">
      <c r="BP203851" s="90"/>
    </row>
    <row r="203852" spans="68:68" customFormat="1">
      <c r="BP203852" s="90"/>
    </row>
    <row r="203853" spans="68:68" customFormat="1">
      <c r="BP203853" s="90"/>
    </row>
    <row r="203854" spans="68:68" customFormat="1">
      <c r="BP203854" s="90"/>
    </row>
    <row r="203855" spans="68:68" customFormat="1">
      <c r="BP203855" s="90"/>
    </row>
    <row r="203856" spans="68:68" customFormat="1">
      <c r="BP203856" s="90"/>
    </row>
    <row r="203857" spans="68:68" customFormat="1">
      <c r="BP203857" s="90"/>
    </row>
    <row r="203858" spans="68:68" customFormat="1">
      <c r="BP203858" s="90"/>
    </row>
    <row r="203859" spans="68:68" customFormat="1">
      <c r="BP203859" s="90"/>
    </row>
    <row r="203860" spans="68:68" customFormat="1">
      <c r="BP203860" s="90"/>
    </row>
    <row r="203861" spans="68:68" customFormat="1">
      <c r="BP203861" s="90"/>
    </row>
    <row r="203862" spans="68:68" customFormat="1">
      <c r="BP203862" s="90"/>
    </row>
    <row r="203863" spans="68:68" customFormat="1">
      <c r="BP203863" s="90"/>
    </row>
    <row r="203864" spans="68:68" customFormat="1">
      <c r="BP203864" s="90"/>
    </row>
    <row r="203865" spans="68:68" customFormat="1">
      <c r="BP203865" s="90"/>
    </row>
    <row r="203866" spans="68:68" customFormat="1">
      <c r="BP203866" s="90"/>
    </row>
    <row r="203867" spans="68:68" customFormat="1">
      <c r="BP203867" s="90"/>
    </row>
    <row r="203868" spans="68:68" customFormat="1">
      <c r="BP203868" s="90"/>
    </row>
    <row r="203869" spans="68:68" customFormat="1">
      <c r="BP203869" s="90"/>
    </row>
    <row r="203870" spans="68:68" customFormat="1">
      <c r="BP203870" s="90"/>
    </row>
    <row r="203871" spans="68:68" customFormat="1">
      <c r="BP203871" s="90"/>
    </row>
    <row r="203872" spans="68:68" customFormat="1">
      <c r="BP203872" s="90"/>
    </row>
    <row r="203873" spans="68:68" customFormat="1">
      <c r="BP203873" s="90"/>
    </row>
    <row r="203874" spans="68:68" customFormat="1">
      <c r="BP203874" s="90"/>
    </row>
    <row r="203875" spans="68:68" customFormat="1">
      <c r="BP203875" s="90"/>
    </row>
    <row r="203876" spans="68:68" customFormat="1">
      <c r="BP203876" s="90"/>
    </row>
    <row r="203877" spans="68:68" customFormat="1">
      <c r="BP203877" s="90"/>
    </row>
    <row r="203878" spans="68:68" customFormat="1">
      <c r="BP203878" s="90"/>
    </row>
    <row r="203879" spans="68:68" customFormat="1">
      <c r="BP203879" s="90"/>
    </row>
    <row r="203880" spans="68:68" customFormat="1">
      <c r="BP203880" s="90"/>
    </row>
    <row r="203881" spans="68:68" customFormat="1">
      <c r="BP203881" s="90"/>
    </row>
    <row r="203882" spans="68:68" customFormat="1">
      <c r="BP203882" s="90"/>
    </row>
    <row r="203883" spans="68:68" customFormat="1">
      <c r="BP203883" s="90"/>
    </row>
    <row r="203884" spans="68:68" customFormat="1">
      <c r="BP203884" s="90"/>
    </row>
    <row r="203885" spans="68:68" customFormat="1">
      <c r="BP203885" s="90"/>
    </row>
    <row r="203886" spans="68:68" customFormat="1">
      <c r="BP203886" s="90"/>
    </row>
    <row r="203887" spans="68:68" customFormat="1">
      <c r="BP203887" s="90"/>
    </row>
    <row r="203888" spans="68:68" customFormat="1">
      <c r="BP203888" s="90"/>
    </row>
    <row r="203889" spans="68:68" customFormat="1">
      <c r="BP203889" s="90"/>
    </row>
    <row r="203890" spans="68:68" customFormat="1">
      <c r="BP203890" s="90"/>
    </row>
    <row r="203891" spans="68:68" customFormat="1">
      <c r="BP203891" s="90"/>
    </row>
    <row r="203892" spans="68:68" customFormat="1">
      <c r="BP203892" s="90"/>
    </row>
    <row r="203893" spans="68:68" customFormat="1">
      <c r="BP203893" s="90"/>
    </row>
    <row r="203894" spans="68:68" customFormat="1">
      <c r="BP203894" s="90"/>
    </row>
    <row r="203895" spans="68:68" customFormat="1">
      <c r="BP203895" s="90"/>
    </row>
    <row r="203896" spans="68:68" customFormat="1">
      <c r="BP203896" s="90"/>
    </row>
    <row r="203897" spans="68:68" customFormat="1">
      <c r="BP203897" s="90"/>
    </row>
    <row r="203898" spans="68:68" customFormat="1">
      <c r="BP203898" s="90"/>
    </row>
    <row r="203899" spans="68:68" customFormat="1">
      <c r="BP203899" s="90"/>
    </row>
    <row r="203900" spans="68:68" customFormat="1">
      <c r="BP203900" s="90"/>
    </row>
    <row r="203901" spans="68:68" customFormat="1">
      <c r="BP203901" s="90"/>
    </row>
    <row r="203902" spans="68:68" customFormat="1">
      <c r="BP203902" s="90"/>
    </row>
    <row r="203903" spans="68:68" customFormat="1">
      <c r="BP203903" s="90"/>
    </row>
    <row r="203904" spans="68:68" customFormat="1">
      <c r="BP203904" s="90"/>
    </row>
    <row r="203905" spans="68:68" customFormat="1">
      <c r="BP203905" s="90"/>
    </row>
    <row r="203906" spans="68:68" customFormat="1">
      <c r="BP203906" s="90"/>
    </row>
    <row r="203907" spans="68:68" customFormat="1">
      <c r="BP203907" s="90"/>
    </row>
    <row r="203908" spans="68:68" customFormat="1">
      <c r="BP203908" s="90"/>
    </row>
    <row r="203909" spans="68:68" customFormat="1">
      <c r="BP203909" s="90"/>
    </row>
    <row r="203910" spans="68:68" customFormat="1">
      <c r="BP203910" s="90"/>
    </row>
    <row r="203911" spans="68:68" customFormat="1">
      <c r="BP203911" s="90"/>
    </row>
    <row r="203912" spans="68:68" customFormat="1">
      <c r="BP203912" s="90"/>
    </row>
    <row r="203913" spans="68:68" customFormat="1">
      <c r="BP203913" s="90"/>
    </row>
    <row r="203914" spans="68:68" customFormat="1">
      <c r="BP203914" s="90"/>
    </row>
    <row r="203915" spans="68:68" customFormat="1">
      <c r="BP203915" s="90"/>
    </row>
    <row r="203916" spans="68:68" customFormat="1">
      <c r="BP203916" s="90"/>
    </row>
    <row r="203917" spans="68:68" customFormat="1">
      <c r="BP203917" s="90"/>
    </row>
    <row r="203918" spans="68:68" customFormat="1">
      <c r="BP203918" s="90"/>
    </row>
    <row r="203919" spans="68:68" customFormat="1">
      <c r="BP203919" s="90"/>
    </row>
    <row r="203920" spans="68:68" customFormat="1">
      <c r="BP203920" s="90"/>
    </row>
    <row r="203921" spans="68:68" customFormat="1">
      <c r="BP203921" s="90"/>
    </row>
    <row r="203922" spans="68:68" customFormat="1">
      <c r="BP203922" s="90"/>
    </row>
    <row r="203923" spans="68:68" customFormat="1">
      <c r="BP203923" s="90"/>
    </row>
    <row r="203924" spans="68:68" customFormat="1">
      <c r="BP203924" s="90"/>
    </row>
    <row r="203925" spans="68:68" customFormat="1">
      <c r="BP203925" s="90"/>
    </row>
    <row r="203926" spans="68:68" customFormat="1">
      <c r="BP203926" s="90"/>
    </row>
    <row r="203927" spans="68:68" customFormat="1">
      <c r="BP203927" s="90"/>
    </row>
    <row r="203928" spans="68:68" customFormat="1">
      <c r="BP203928" s="90"/>
    </row>
    <row r="203929" spans="68:68" customFormat="1">
      <c r="BP203929" s="90"/>
    </row>
    <row r="203930" spans="68:68" customFormat="1">
      <c r="BP203930" s="90"/>
    </row>
    <row r="203931" spans="68:68" customFormat="1">
      <c r="BP203931" s="90"/>
    </row>
    <row r="203932" spans="68:68" customFormat="1">
      <c r="BP203932" s="90"/>
    </row>
    <row r="203933" spans="68:68" customFormat="1">
      <c r="BP203933" s="90"/>
    </row>
    <row r="203934" spans="68:68" customFormat="1">
      <c r="BP203934" s="90"/>
    </row>
    <row r="203935" spans="68:68" customFormat="1">
      <c r="BP203935" s="90"/>
    </row>
    <row r="203936" spans="68:68" customFormat="1">
      <c r="BP203936" s="90"/>
    </row>
    <row r="203937" spans="68:68" customFormat="1">
      <c r="BP203937" s="90"/>
    </row>
    <row r="203938" spans="68:68" customFormat="1">
      <c r="BP203938" s="90"/>
    </row>
    <row r="203939" spans="68:68" customFormat="1">
      <c r="BP203939" s="90"/>
    </row>
    <row r="203940" spans="68:68" customFormat="1">
      <c r="BP203940" s="90"/>
    </row>
    <row r="203941" spans="68:68" customFormat="1">
      <c r="BP203941" s="90"/>
    </row>
    <row r="203942" spans="68:68" customFormat="1">
      <c r="BP203942" s="90"/>
    </row>
    <row r="203943" spans="68:68" customFormat="1">
      <c r="BP203943" s="90"/>
    </row>
    <row r="203944" spans="68:68" customFormat="1">
      <c r="BP203944" s="90"/>
    </row>
    <row r="203945" spans="68:68" customFormat="1">
      <c r="BP203945" s="90"/>
    </row>
    <row r="203946" spans="68:68" customFormat="1">
      <c r="BP203946" s="90"/>
    </row>
    <row r="203947" spans="68:68" customFormat="1">
      <c r="BP203947" s="90"/>
    </row>
    <row r="203948" spans="68:68" customFormat="1">
      <c r="BP203948" s="90"/>
    </row>
    <row r="203949" spans="68:68" customFormat="1">
      <c r="BP203949" s="90"/>
    </row>
    <row r="203950" spans="68:68" customFormat="1">
      <c r="BP203950" s="90"/>
    </row>
    <row r="203951" spans="68:68" customFormat="1">
      <c r="BP203951" s="90"/>
    </row>
    <row r="203952" spans="68:68" customFormat="1">
      <c r="BP203952" s="90"/>
    </row>
    <row r="203953" spans="68:68" customFormat="1">
      <c r="BP203953" s="90"/>
    </row>
    <row r="203954" spans="68:68" customFormat="1">
      <c r="BP203954" s="90"/>
    </row>
    <row r="203955" spans="68:68" customFormat="1">
      <c r="BP203955" s="90"/>
    </row>
    <row r="203956" spans="68:68" customFormat="1">
      <c r="BP203956" s="90"/>
    </row>
    <row r="203957" spans="68:68" customFormat="1">
      <c r="BP203957" s="90"/>
    </row>
    <row r="203958" spans="68:68" customFormat="1">
      <c r="BP203958" s="90"/>
    </row>
    <row r="203959" spans="68:68" customFormat="1">
      <c r="BP203959" s="90"/>
    </row>
    <row r="203960" spans="68:68" customFormat="1">
      <c r="BP203960" s="90"/>
    </row>
    <row r="203961" spans="68:68" customFormat="1">
      <c r="BP203961" s="90"/>
    </row>
    <row r="203962" spans="68:68" customFormat="1">
      <c r="BP203962" s="90"/>
    </row>
    <row r="203963" spans="68:68" customFormat="1">
      <c r="BP203963" s="90"/>
    </row>
    <row r="203964" spans="68:68" customFormat="1">
      <c r="BP203964" s="90"/>
    </row>
    <row r="203965" spans="68:68" customFormat="1">
      <c r="BP203965" s="90"/>
    </row>
    <row r="203966" spans="68:68" customFormat="1">
      <c r="BP203966" s="90"/>
    </row>
    <row r="203967" spans="68:68" customFormat="1">
      <c r="BP203967" s="90"/>
    </row>
    <row r="203968" spans="68:68" customFormat="1">
      <c r="BP203968" s="90"/>
    </row>
    <row r="203969" spans="68:68" customFormat="1">
      <c r="BP203969" s="90"/>
    </row>
    <row r="203970" spans="68:68" customFormat="1">
      <c r="BP203970" s="90"/>
    </row>
    <row r="203971" spans="68:68" customFormat="1">
      <c r="BP203971" s="90"/>
    </row>
    <row r="203972" spans="68:68" customFormat="1">
      <c r="BP203972" s="90"/>
    </row>
    <row r="203973" spans="68:68" customFormat="1">
      <c r="BP203973" s="90"/>
    </row>
    <row r="203974" spans="68:68" customFormat="1">
      <c r="BP203974" s="90"/>
    </row>
    <row r="203975" spans="68:68" customFormat="1">
      <c r="BP203975" s="90"/>
    </row>
    <row r="203976" spans="68:68" customFormat="1">
      <c r="BP203976" s="90"/>
    </row>
    <row r="203977" spans="68:68" customFormat="1">
      <c r="BP203977" s="90"/>
    </row>
    <row r="203978" spans="68:68" customFormat="1">
      <c r="BP203978" s="90"/>
    </row>
    <row r="203979" spans="68:68" customFormat="1">
      <c r="BP203979" s="90"/>
    </row>
    <row r="203980" spans="68:68" customFormat="1">
      <c r="BP203980" s="90"/>
    </row>
    <row r="203981" spans="68:68" customFormat="1">
      <c r="BP203981" s="90"/>
    </row>
    <row r="203982" spans="68:68" customFormat="1">
      <c r="BP203982" s="90"/>
    </row>
    <row r="203983" spans="68:68" customFormat="1">
      <c r="BP203983" s="90"/>
    </row>
    <row r="203984" spans="68:68" customFormat="1">
      <c r="BP203984" s="90"/>
    </row>
    <row r="203985" spans="68:68" customFormat="1">
      <c r="BP203985" s="90"/>
    </row>
    <row r="203986" spans="68:68" customFormat="1">
      <c r="BP203986" s="90"/>
    </row>
    <row r="203987" spans="68:68" customFormat="1">
      <c r="BP203987" s="90"/>
    </row>
    <row r="203988" spans="68:68" customFormat="1">
      <c r="BP203988" s="90"/>
    </row>
    <row r="203989" spans="68:68" customFormat="1">
      <c r="BP203989" s="90"/>
    </row>
    <row r="203990" spans="68:68" customFormat="1">
      <c r="BP203990" s="90"/>
    </row>
    <row r="203991" spans="68:68" customFormat="1">
      <c r="BP203991" s="90"/>
    </row>
    <row r="203992" spans="68:68" customFormat="1">
      <c r="BP203992" s="90"/>
    </row>
    <row r="203993" spans="68:68" customFormat="1">
      <c r="BP203993" s="90"/>
    </row>
    <row r="203994" spans="68:68" customFormat="1">
      <c r="BP203994" s="90"/>
    </row>
    <row r="203995" spans="68:68" customFormat="1">
      <c r="BP203995" s="90"/>
    </row>
    <row r="203996" spans="68:68" customFormat="1">
      <c r="BP203996" s="90"/>
    </row>
    <row r="203997" spans="68:68" customFormat="1">
      <c r="BP203997" s="90"/>
    </row>
    <row r="203998" spans="68:68" customFormat="1">
      <c r="BP203998" s="90"/>
    </row>
    <row r="203999" spans="68:68" customFormat="1">
      <c r="BP203999" s="90"/>
    </row>
    <row r="204000" spans="68:68" customFormat="1">
      <c r="BP204000" s="90"/>
    </row>
    <row r="204001" spans="68:68" customFormat="1">
      <c r="BP204001" s="90"/>
    </row>
    <row r="204002" spans="68:68" customFormat="1">
      <c r="BP204002" s="90"/>
    </row>
    <row r="204003" spans="68:68" customFormat="1">
      <c r="BP204003" s="90"/>
    </row>
    <row r="204004" spans="68:68" customFormat="1">
      <c r="BP204004" s="90"/>
    </row>
    <row r="204005" spans="68:68" customFormat="1">
      <c r="BP204005" s="90"/>
    </row>
    <row r="204006" spans="68:68" customFormat="1">
      <c r="BP204006" s="90"/>
    </row>
    <row r="204007" spans="68:68" customFormat="1">
      <c r="BP204007" s="90"/>
    </row>
    <row r="204008" spans="68:68" customFormat="1">
      <c r="BP204008" s="90"/>
    </row>
    <row r="204009" spans="68:68" customFormat="1">
      <c r="BP204009" s="90"/>
    </row>
    <row r="204010" spans="68:68" customFormat="1">
      <c r="BP204010" s="90"/>
    </row>
    <row r="204011" spans="68:68" customFormat="1">
      <c r="BP204011" s="90"/>
    </row>
    <row r="204012" spans="68:68" customFormat="1">
      <c r="BP204012" s="90"/>
    </row>
    <row r="204013" spans="68:68" customFormat="1">
      <c r="BP204013" s="90"/>
    </row>
    <row r="204014" spans="68:68" customFormat="1">
      <c r="BP204014" s="90"/>
    </row>
    <row r="204015" spans="68:68" customFormat="1">
      <c r="BP204015" s="90"/>
    </row>
    <row r="204016" spans="68:68" customFormat="1">
      <c r="BP204016" s="90"/>
    </row>
    <row r="204017" spans="68:68" customFormat="1">
      <c r="BP204017" s="90"/>
    </row>
    <row r="204018" spans="68:68" customFormat="1">
      <c r="BP204018" s="90"/>
    </row>
    <row r="204019" spans="68:68" customFormat="1">
      <c r="BP204019" s="90"/>
    </row>
    <row r="204020" spans="68:68" customFormat="1">
      <c r="BP204020" s="90"/>
    </row>
    <row r="204021" spans="68:68" customFormat="1">
      <c r="BP204021" s="90"/>
    </row>
    <row r="204022" spans="68:68" customFormat="1">
      <c r="BP204022" s="90"/>
    </row>
    <row r="204023" spans="68:68" customFormat="1">
      <c r="BP204023" s="90"/>
    </row>
    <row r="204024" spans="68:68" customFormat="1">
      <c r="BP204024" s="90"/>
    </row>
    <row r="204025" spans="68:68" customFormat="1">
      <c r="BP204025" s="90"/>
    </row>
    <row r="204026" spans="68:68" customFormat="1">
      <c r="BP204026" s="90"/>
    </row>
    <row r="204027" spans="68:68" customFormat="1">
      <c r="BP204027" s="90"/>
    </row>
    <row r="204028" spans="68:68" customFormat="1">
      <c r="BP204028" s="90"/>
    </row>
    <row r="204029" spans="68:68" customFormat="1">
      <c r="BP204029" s="90"/>
    </row>
    <row r="204030" spans="68:68" customFormat="1">
      <c r="BP204030" s="90"/>
    </row>
    <row r="204031" spans="68:68" customFormat="1">
      <c r="BP204031" s="90"/>
    </row>
    <row r="204032" spans="68:68" customFormat="1">
      <c r="BP204032" s="90"/>
    </row>
    <row r="204033" spans="68:68" customFormat="1">
      <c r="BP204033" s="90"/>
    </row>
    <row r="204034" spans="68:68" customFormat="1">
      <c r="BP204034" s="90"/>
    </row>
    <row r="204035" spans="68:68" customFormat="1">
      <c r="BP204035" s="90"/>
    </row>
    <row r="204036" spans="68:68" customFormat="1">
      <c r="BP204036" s="90"/>
    </row>
    <row r="204037" spans="68:68" customFormat="1">
      <c r="BP204037" s="90"/>
    </row>
    <row r="204038" spans="68:68" customFormat="1">
      <c r="BP204038" s="90"/>
    </row>
    <row r="204039" spans="68:68" customFormat="1">
      <c r="BP204039" s="90"/>
    </row>
    <row r="204040" spans="68:68" customFormat="1">
      <c r="BP204040" s="90"/>
    </row>
    <row r="204041" spans="68:68" customFormat="1">
      <c r="BP204041" s="90"/>
    </row>
    <row r="204042" spans="68:68" customFormat="1">
      <c r="BP204042" s="90"/>
    </row>
    <row r="204043" spans="68:68" customFormat="1">
      <c r="BP204043" s="90"/>
    </row>
    <row r="204044" spans="68:68" customFormat="1">
      <c r="BP204044" s="90"/>
    </row>
    <row r="204045" spans="68:68" customFormat="1">
      <c r="BP204045" s="90"/>
    </row>
    <row r="204046" spans="68:68" customFormat="1">
      <c r="BP204046" s="90"/>
    </row>
    <row r="204047" spans="68:68" customFormat="1">
      <c r="BP204047" s="90"/>
    </row>
    <row r="204048" spans="68:68" customFormat="1">
      <c r="BP204048" s="90"/>
    </row>
    <row r="204049" spans="68:68" customFormat="1">
      <c r="BP204049" s="90"/>
    </row>
    <row r="204050" spans="68:68" customFormat="1">
      <c r="BP204050" s="90"/>
    </row>
    <row r="204051" spans="68:68" customFormat="1">
      <c r="BP204051" s="90"/>
    </row>
    <row r="204052" spans="68:68" customFormat="1">
      <c r="BP204052" s="90"/>
    </row>
    <row r="204053" spans="68:68" customFormat="1">
      <c r="BP204053" s="90"/>
    </row>
    <row r="204054" spans="68:68" customFormat="1">
      <c r="BP204054" s="90"/>
    </row>
    <row r="204055" spans="68:68" customFormat="1">
      <c r="BP204055" s="90"/>
    </row>
    <row r="204056" spans="68:68" customFormat="1">
      <c r="BP204056" s="90"/>
    </row>
    <row r="204057" spans="68:68" customFormat="1">
      <c r="BP204057" s="90"/>
    </row>
    <row r="204058" spans="68:68" customFormat="1">
      <c r="BP204058" s="90"/>
    </row>
    <row r="204059" spans="68:68" customFormat="1">
      <c r="BP204059" s="90"/>
    </row>
    <row r="204060" spans="68:68" customFormat="1">
      <c r="BP204060" s="90"/>
    </row>
    <row r="204061" spans="68:68" customFormat="1">
      <c r="BP204061" s="90"/>
    </row>
    <row r="204062" spans="68:68" customFormat="1">
      <c r="BP204062" s="90"/>
    </row>
    <row r="204063" spans="68:68" customFormat="1">
      <c r="BP204063" s="90"/>
    </row>
    <row r="204064" spans="68:68" customFormat="1">
      <c r="BP204064" s="90"/>
    </row>
    <row r="204065" spans="68:68" customFormat="1">
      <c r="BP204065" s="90"/>
    </row>
    <row r="204066" spans="68:68" customFormat="1">
      <c r="BP204066" s="90"/>
    </row>
    <row r="204067" spans="68:68" customFormat="1">
      <c r="BP204067" s="90"/>
    </row>
    <row r="204068" spans="68:68" customFormat="1">
      <c r="BP204068" s="90"/>
    </row>
    <row r="204069" spans="68:68" customFormat="1">
      <c r="BP204069" s="90"/>
    </row>
    <row r="204070" spans="68:68" customFormat="1">
      <c r="BP204070" s="90"/>
    </row>
    <row r="204071" spans="68:68" customFormat="1">
      <c r="BP204071" s="90"/>
    </row>
    <row r="204072" spans="68:68" customFormat="1">
      <c r="BP204072" s="90"/>
    </row>
    <row r="204073" spans="68:68" customFormat="1">
      <c r="BP204073" s="90"/>
    </row>
    <row r="204074" spans="68:68" customFormat="1">
      <c r="BP204074" s="90"/>
    </row>
    <row r="204075" spans="68:68" customFormat="1">
      <c r="BP204075" s="90"/>
    </row>
    <row r="204076" spans="68:68" customFormat="1">
      <c r="BP204076" s="90"/>
    </row>
    <row r="204077" spans="68:68" customFormat="1">
      <c r="BP204077" s="90"/>
    </row>
    <row r="204078" spans="68:68" customFormat="1">
      <c r="BP204078" s="90"/>
    </row>
    <row r="204079" spans="68:68" customFormat="1">
      <c r="BP204079" s="90"/>
    </row>
    <row r="204080" spans="68:68" customFormat="1">
      <c r="BP204080" s="90"/>
    </row>
    <row r="204081" spans="68:68" customFormat="1">
      <c r="BP204081" s="90"/>
    </row>
    <row r="204082" spans="68:68" customFormat="1">
      <c r="BP204082" s="90"/>
    </row>
    <row r="204083" spans="68:68" customFormat="1">
      <c r="BP204083" s="90"/>
    </row>
    <row r="204084" spans="68:68" customFormat="1">
      <c r="BP204084" s="90"/>
    </row>
    <row r="204085" spans="68:68" customFormat="1">
      <c r="BP204085" s="90"/>
    </row>
    <row r="204086" spans="68:68" customFormat="1">
      <c r="BP204086" s="90"/>
    </row>
    <row r="204087" spans="68:68" customFormat="1">
      <c r="BP204087" s="90"/>
    </row>
    <row r="204088" spans="68:68" customFormat="1">
      <c r="BP204088" s="90"/>
    </row>
    <row r="204089" spans="68:68" customFormat="1">
      <c r="BP204089" s="90"/>
    </row>
    <row r="204090" spans="68:68" customFormat="1">
      <c r="BP204090" s="90"/>
    </row>
    <row r="204091" spans="68:68" customFormat="1">
      <c r="BP204091" s="90"/>
    </row>
    <row r="204092" spans="68:68" customFormat="1">
      <c r="BP204092" s="90"/>
    </row>
    <row r="204093" spans="68:68" customFormat="1">
      <c r="BP204093" s="90"/>
    </row>
    <row r="204094" spans="68:68" customFormat="1">
      <c r="BP204094" s="90"/>
    </row>
    <row r="204095" spans="68:68" customFormat="1">
      <c r="BP204095" s="90"/>
    </row>
    <row r="204096" spans="68:68" customFormat="1">
      <c r="BP204096" s="90"/>
    </row>
    <row r="204097" spans="68:68" customFormat="1">
      <c r="BP204097" s="90"/>
    </row>
    <row r="204098" spans="68:68" customFormat="1">
      <c r="BP204098" s="90"/>
    </row>
    <row r="204099" spans="68:68" customFormat="1">
      <c r="BP204099" s="90"/>
    </row>
    <row r="204100" spans="68:68" customFormat="1">
      <c r="BP204100" s="90"/>
    </row>
    <row r="204101" spans="68:68" customFormat="1">
      <c r="BP204101" s="90"/>
    </row>
    <row r="204102" spans="68:68" customFormat="1">
      <c r="BP204102" s="90"/>
    </row>
    <row r="204103" spans="68:68" customFormat="1">
      <c r="BP204103" s="90"/>
    </row>
    <row r="204104" spans="68:68" customFormat="1">
      <c r="BP204104" s="90"/>
    </row>
    <row r="204105" spans="68:68" customFormat="1">
      <c r="BP204105" s="90"/>
    </row>
    <row r="204106" spans="68:68" customFormat="1">
      <c r="BP204106" s="90"/>
    </row>
    <row r="204107" spans="68:68" customFormat="1">
      <c r="BP204107" s="90"/>
    </row>
    <row r="204108" spans="68:68" customFormat="1">
      <c r="BP204108" s="90"/>
    </row>
    <row r="204109" spans="68:68" customFormat="1">
      <c r="BP204109" s="90"/>
    </row>
    <row r="204110" spans="68:68" customFormat="1">
      <c r="BP204110" s="90"/>
    </row>
    <row r="204111" spans="68:68" customFormat="1">
      <c r="BP204111" s="90"/>
    </row>
    <row r="204112" spans="68:68" customFormat="1">
      <c r="BP204112" s="90"/>
    </row>
    <row r="204113" spans="68:68" customFormat="1">
      <c r="BP204113" s="90"/>
    </row>
    <row r="204114" spans="68:68" customFormat="1">
      <c r="BP204114" s="90"/>
    </row>
    <row r="204115" spans="68:68" customFormat="1">
      <c r="BP204115" s="90"/>
    </row>
    <row r="204116" spans="68:68" customFormat="1">
      <c r="BP204116" s="90"/>
    </row>
    <row r="204117" spans="68:68" customFormat="1">
      <c r="BP204117" s="90"/>
    </row>
    <row r="204118" spans="68:68" customFormat="1">
      <c r="BP204118" s="90"/>
    </row>
    <row r="204119" spans="68:68" customFormat="1">
      <c r="BP204119" s="90"/>
    </row>
    <row r="204120" spans="68:68" customFormat="1">
      <c r="BP204120" s="90"/>
    </row>
    <row r="204121" spans="68:68" customFormat="1">
      <c r="BP204121" s="90"/>
    </row>
    <row r="204122" spans="68:68" customFormat="1">
      <c r="BP204122" s="90"/>
    </row>
    <row r="204123" spans="68:68" customFormat="1">
      <c r="BP204123" s="90"/>
    </row>
    <row r="204124" spans="68:68" customFormat="1">
      <c r="BP204124" s="90"/>
    </row>
    <row r="204125" spans="68:68" customFormat="1">
      <c r="BP204125" s="90"/>
    </row>
    <row r="204126" spans="68:68" customFormat="1">
      <c r="BP204126" s="90"/>
    </row>
    <row r="204127" spans="68:68" customFormat="1">
      <c r="BP204127" s="90"/>
    </row>
    <row r="204128" spans="68:68" customFormat="1">
      <c r="BP204128" s="90"/>
    </row>
    <row r="204129" spans="68:68" customFormat="1">
      <c r="BP204129" s="90"/>
    </row>
    <row r="204130" spans="68:68" customFormat="1">
      <c r="BP204130" s="90"/>
    </row>
    <row r="204131" spans="68:68" customFormat="1">
      <c r="BP204131" s="90"/>
    </row>
    <row r="204132" spans="68:68" customFormat="1">
      <c r="BP204132" s="90"/>
    </row>
    <row r="204133" spans="68:68" customFormat="1">
      <c r="BP204133" s="90"/>
    </row>
    <row r="204134" spans="68:68" customFormat="1">
      <c r="BP204134" s="90"/>
    </row>
    <row r="204135" spans="68:68" customFormat="1">
      <c r="BP204135" s="90"/>
    </row>
    <row r="204136" spans="68:68" customFormat="1">
      <c r="BP204136" s="90"/>
    </row>
    <row r="204137" spans="68:68" customFormat="1">
      <c r="BP204137" s="90"/>
    </row>
    <row r="204138" spans="68:68" customFormat="1">
      <c r="BP204138" s="90"/>
    </row>
    <row r="204139" spans="68:68" customFormat="1">
      <c r="BP204139" s="90"/>
    </row>
    <row r="204140" spans="68:68" customFormat="1">
      <c r="BP204140" s="90"/>
    </row>
    <row r="204141" spans="68:68" customFormat="1">
      <c r="BP204141" s="90"/>
    </row>
    <row r="204142" spans="68:68" customFormat="1">
      <c r="BP204142" s="90"/>
    </row>
    <row r="204143" spans="68:68" customFormat="1">
      <c r="BP204143" s="90"/>
    </row>
    <row r="204144" spans="68:68" customFormat="1">
      <c r="BP204144" s="90"/>
    </row>
    <row r="204145" spans="68:68" customFormat="1">
      <c r="BP204145" s="90"/>
    </row>
    <row r="204146" spans="68:68" customFormat="1">
      <c r="BP204146" s="90"/>
    </row>
    <row r="204147" spans="68:68" customFormat="1">
      <c r="BP204147" s="90"/>
    </row>
    <row r="204148" spans="68:68" customFormat="1">
      <c r="BP204148" s="90"/>
    </row>
    <row r="204149" spans="68:68" customFormat="1">
      <c r="BP204149" s="90"/>
    </row>
    <row r="204150" spans="68:68" customFormat="1">
      <c r="BP204150" s="90"/>
    </row>
    <row r="204151" spans="68:68" customFormat="1">
      <c r="BP204151" s="90"/>
    </row>
    <row r="204152" spans="68:68" customFormat="1">
      <c r="BP204152" s="90"/>
    </row>
    <row r="204153" spans="68:68" customFormat="1">
      <c r="BP204153" s="90"/>
    </row>
    <row r="204154" spans="68:68" customFormat="1">
      <c r="BP204154" s="90"/>
    </row>
    <row r="204155" spans="68:68" customFormat="1">
      <c r="BP204155" s="90"/>
    </row>
    <row r="204156" spans="68:68" customFormat="1">
      <c r="BP204156" s="90"/>
    </row>
    <row r="204157" spans="68:68" customFormat="1">
      <c r="BP204157" s="90"/>
    </row>
    <row r="204158" spans="68:68" customFormat="1">
      <c r="BP204158" s="90"/>
    </row>
    <row r="204159" spans="68:68" customFormat="1">
      <c r="BP204159" s="90"/>
    </row>
    <row r="204160" spans="68:68" customFormat="1">
      <c r="BP204160" s="90"/>
    </row>
    <row r="204161" spans="68:68" customFormat="1">
      <c r="BP204161" s="90"/>
    </row>
    <row r="204162" spans="68:68" customFormat="1">
      <c r="BP204162" s="90"/>
    </row>
    <row r="204163" spans="68:68" customFormat="1">
      <c r="BP204163" s="90"/>
    </row>
    <row r="204164" spans="68:68" customFormat="1">
      <c r="BP204164" s="90"/>
    </row>
    <row r="204165" spans="68:68" customFormat="1">
      <c r="BP204165" s="90"/>
    </row>
    <row r="204166" spans="68:68" customFormat="1">
      <c r="BP204166" s="90"/>
    </row>
    <row r="204167" spans="68:68" customFormat="1">
      <c r="BP204167" s="90"/>
    </row>
    <row r="204168" spans="68:68" customFormat="1">
      <c r="BP204168" s="90"/>
    </row>
    <row r="204169" spans="68:68" customFormat="1">
      <c r="BP204169" s="90"/>
    </row>
    <row r="204170" spans="68:68" customFormat="1">
      <c r="BP204170" s="90"/>
    </row>
    <row r="204171" spans="68:68" customFormat="1">
      <c r="BP204171" s="90"/>
    </row>
    <row r="204172" spans="68:68" customFormat="1">
      <c r="BP204172" s="90"/>
    </row>
    <row r="204173" spans="68:68" customFormat="1">
      <c r="BP204173" s="90"/>
    </row>
    <row r="204174" spans="68:68" customFormat="1">
      <c r="BP204174" s="90"/>
    </row>
    <row r="204175" spans="68:68" customFormat="1">
      <c r="BP204175" s="90"/>
    </row>
    <row r="204176" spans="68:68" customFormat="1">
      <c r="BP204176" s="90"/>
    </row>
    <row r="204177" spans="68:68" customFormat="1">
      <c r="BP204177" s="90"/>
    </row>
    <row r="204178" spans="68:68" customFormat="1">
      <c r="BP204178" s="90"/>
    </row>
    <row r="204179" spans="68:68" customFormat="1">
      <c r="BP204179" s="90"/>
    </row>
    <row r="204180" spans="68:68" customFormat="1">
      <c r="BP204180" s="90"/>
    </row>
    <row r="204181" spans="68:68" customFormat="1">
      <c r="BP204181" s="90"/>
    </row>
    <row r="204182" spans="68:68" customFormat="1">
      <c r="BP204182" s="90"/>
    </row>
    <row r="204183" spans="68:68" customFormat="1">
      <c r="BP204183" s="90"/>
    </row>
    <row r="204184" spans="68:68" customFormat="1">
      <c r="BP204184" s="90"/>
    </row>
    <row r="204185" spans="68:68" customFormat="1">
      <c r="BP204185" s="90"/>
    </row>
    <row r="204186" spans="68:68" customFormat="1">
      <c r="BP204186" s="90"/>
    </row>
    <row r="204187" spans="68:68" customFormat="1">
      <c r="BP204187" s="90"/>
    </row>
    <row r="204188" spans="68:68" customFormat="1">
      <c r="BP204188" s="90"/>
    </row>
    <row r="204189" spans="68:68" customFormat="1">
      <c r="BP204189" s="90"/>
    </row>
    <row r="204190" spans="68:68" customFormat="1">
      <c r="BP204190" s="90"/>
    </row>
    <row r="204191" spans="68:68" customFormat="1">
      <c r="BP204191" s="90"/>
    </row>
    <row r="204192" spans="68:68" customFormat="1">
      <c r="BP204192" s="90"/>
    </row>
    <row r="204193" spans="68:68" customFormat="1">
      <c r="BP204193" s="90"/>
    </row>
    <row r="204194" spans="68:68" customFormat="1">
      <c r="BP204194" s="90"/>
    </row>
    <row r="204195" spans="68:68" customFormat="1">
      <c r="BP204195" s="90"/>
    </row>
    <row r="204196" spans="68:68" customFormat="1">
      <c r="BP204196" s="90"/>
    </row>
    <row r="204197" spans="68:68" customFormat="1">
      <c r="BP204197" s="90"/>
    </row>
    <row r="204198" spans="68:68" customFormat="1">
      <c r="BP204198" s="90"/>
    </row>
    <row r="204199" spans="68:68" customFormat="1">
      <c r="BP204199" s="90"/>
    </row>
    <row r="204200" spans="68:68" customFormat="1">
      <c r="BP204200" s="90"/>
    </row>
    <row r="204201" spans="68:68" customFormat="1">
      <c r="BP204201" s="90"/>
    </row>
    <row r="204202" spans="68:68" customFormat="1">
      <c r="BP204202" s="90"/>
    </row>
    <row r="204203" spans="68:68" customFormat="1">
      <c r="BP204203" s="90"/>
    </row>
    <row r="204204" spans="68:68" customFormat="1">
      <c r="BP204204" s="90"/>
    </row>
    <row r="204205" spans="68:68" customFormat="1">
      <c r="BP204205" s="90"/>
    </row>
    <row r="204206" spans="68:68" customFormat="1">
      <c r="BP204206" s="90"/>
    </row>
    <row r="204207" spans="68:68" customFormat="1">
      <c r="BP204207" s="90"/>
    </row>
    <row r="204208" spans="68:68" customFormat="1">
      <c r="BP204208" s="90"/>
    </row>
    <row r="204209" spans="68:68" customFormat="1">
      <c r="BP204209" s="90"/>
    </row>
    <row r="204210" spans="68:68" customFormat="1">
      <c r="BP204210" s="90"/>
    </row>
    <row r="204211" spans="68:68" customFormat="1">
      <c r="BP204211" s="90"/>
    </row>
    <row r="204212" spans="68:68" customFormat="1">
      <c r="BP204212" s="90"/>
    </row>
    <row r="204213" spans="68:68" customFormat="1">
      <c r="BP204213" s="90"/>
    </row>
    <row r="204214" spans="68:68" customFormat="1">
      <c r="BP204214" s="90"/>
    </row>
    <row r="204215" spans="68:68" customFormat="1">
      <c r="BP204215" s="90"/>
    </row>
    <row r="204216" spans="68:68" customFormat="1">
      <c r="BP204216" s="90"/>
    </row>
    <row r="204217" spans="68:68" customFormat="1">
      <c r="BP204217" s="90"/>
    </row>
    <row r="204218" spans="68:68" customFormat="1">
      <c r="BP204218" s="90"/>
    </row>
    <row r="204219" spans="68:68" customFormat="1">
      <c r="BP204219" s="90"/>
    </row>
    <row r="204220" spans="68:68" customFormat="1">
      <c r="BP204220" s="90"/>
    </row>
    <row r="204221" spans="68:68" customFormat="1">
      <c r="BP204221" s="90"/>
    </row>
    <row r="204222" spans="68:68" customFormat="1">
      <c r="BP204222" s="90"/>
    </row>
    <row r="204223" spans="68:68" customFormat="1">
      <c r="BP204223" s="90"/>
    </row>
    <row r="204224" spans="68:68" customFormat="1">
      <c r="BP204224" s="90"/>
    </row>
    <row r="204225" spans="68:68" customFormat="1">
      <c r="BP204225" s="90"/>
    </row>
    <row r="204226" spans="68:68" customFormat="1">
      <c r="BP204226" s="90"/>
    </row>
    <row r="204227" spans="68:68" customFormat="1">
      <c r="BP204227" s="90"/>
    </row>
    <row r="204228" spans="68:68" customFormat="1">
      <c r="BP204228" s="90"/>
    </row>
    <row r="204229" spans="68:68" customFormat="1">
      <c r="BP204229" s="90"/>
    </row>
    <row r="204230" spans="68:68" customFormat="1">
      <c r="BP204230" s="90"/>
    </row>
    <row r="204231" spans="68:68" customFormat="1">
      <c r="BP204231" s="90"/>
    </row>
    <row r="204232" spans="68:68" customFormat="1">
      <c r="BP204232" s="90"/>
    </row>
    <row r="204233" spans="68:68" customFormat="1">
      <c r="BP204233" s="90"/>
    </row>
    <row r="204234" spans="68:68" customFormat="1">
      <c r="BP204234" s="90"/>
    </row>
    <row r="204235" spans="68:68" customFormat="1">
      <c r="BP204235" s="90"/>
    </row>
    <row r="204236" spans="68:68" customFormat="1">
      <c r="BP204236" s="90"/>
    </row>
    <row r="204237" spans="68:68" customFormat="1">
      <c r="BP204237" s="90"/>
    </row>
    <row r="204238" spans="68:68" customFormat="1">
      <c r="BP204238" s="90"/>
    </row>
    <row r="204239" spans="68:68" customFormat="1">
      <c r="BP204239" s="90"/>
    </row>
    <row r="204240" spans="68:68" customFormat="1">
      <c r="BP204240" s="90"/>
    </row>
    <row r="204241" spans="68:68" customFormat="1">
      <c r="BP204241" s="90"/>
    </row>
    <row r="204242" spans="68:68" customFormat="1">
      <c r="BP204242" s="90"/>
    </row>
    <row r="204243" spans="68:68" customFormat="1">
      <c r="BP204243" s="90"/>
    </row>
    <row r="204244" spans="68:68" customFormat="1">
      <c r="BP204244" s="90"/>
    </row>
    <row r="204245" spans="68:68" customFormat="1">
      <c r="BP204245" s="90"/>
    </row>
    <row r="204246" spans="68:68" customFormat="1">
      <c r="BP204246" s="90"/>
    </row>
    <row r="204247" spans="68:68" customFormat="1">
      <c r="BP204247" s="90"/>
    </row>
    <row r="204248" spans="68:68" customFormat="1">
      <c r="BP204248" s="90"/>
    </row>
    <row r="204249" spans="68:68" customFormat="1">
      <c r="BP204249" s="90"/>
    </row>
    <row r="204250" spans="68:68" customFormat="1">
      <c r="BP204250" s="90"/>
    </row>
    <row r="204251" spans="68:68" customFormat="1">
      <c r="BP204251" s="90"/>
    </row>
    <row r="204252" spans="68:68" customFormat="1">
      <c r="BP204252" s="90"/>
    </row>
    <row r="204253" spans="68:68" customFormat="1">
      <c r="BP204253" s="90"/>
    </row>
    <row r="204254" spans="68:68" customFormat="1">
      <c r="BP204254" s="90"/>
    </row>
    <row r="204255" spans="68:68" customFormat="1">
      <c r="BP204255" s="90"/>
    </row>
    <row r="204256" spans="68:68" customFormat="1">
      <c r="BP204256" s="90"/>
    </row>
    <row r="204257" spans="68:68" customFormat="1">
      <c r="BP204257" s="90"/>
    </row>
    <row r="204258" spans="68:68" customFormat="1">
      <c r="BP204258" s="90"/>
    </row>
    <row r="204259" spans="68:68" customFormat="1">
      <c r="BP204259" s="90"/>
    </row>
    <row r="204260" spans="68:68" customFormat="1">
      <c r="BP204260" s="90"/>
    </row>
    <row r="204261" spans="68:68" customFormat="1">
      <c r="BP204261" s="90"/>
    </row>
    <row r="204262" spans="68:68" customFormat="1">
      <c r="BP204262" s="90"/>
    </row>
    <row r="204263" spans="68:68" customFormat="1">
      <c r="BP204263" s="90"/>
    </row>
    <row r="204264" spans="68:68" customFormat="1">
      <c r="BP204264" s="90"/>
    </row>
    <row r="204265" spans="68:68" customFormat="1">
      <c r="BP204265" s="90"/>
    </row>
    <row r="204266" spans="68:68" customFormat="1">
      <c r="BP204266" s="90"/>
    </row>
    <row r="204267" spans="68:68" customFormat="1">
      <c r="BP204267" s="90"/>
    </row>
    <row r="204268" spans="68:68" customFormat="1">
      <c r="BP204268" s="90"/>
    </row>
    <row r="204269" spans="68:68" customFormat="1">
      <c r="BP204269" s="90"/>
    </row>
    <row r="204270" spans="68:68" customFormat="1">
      <c r="BP204270" s="90"/>
    </row>
    <row r="204271" spans="68:68" customFormat="1">
      <c r="BP204271" s="90"/>
    </row>
    <row r="204272" spans="68:68" customFormat="1">
      <c r="BP204272" s="90"/>
    </row>
    <row r="204273" spans="68:68" customFormat="1">
      <c r="BP204273" s="90"/>
    </row>
    <row r="204274" spans="68:68" customFormat="1">
      <c r="BP204274" s="90"/>
    </row>
    <row r="204275" spans="68:68" customFormat="1">
      <c r="BP204275" s="90"/>
    </row>
    <row r="204276" spans="68:68" customFormat="1">
      <c r="BP204276" s="90"/>
    </row>
    <row r="204277" spans="68:68" customFormat="1">
      <c r="BP204277" s="90"/>
    </row>
    <row r="204278" spans="68:68" customFormat="1">
      <c r="BP204278" s="90"/>
    </row>
    <row r="204279" spans="68:68" customFormat="1">
      <c r="BP204279" s="90"/>
    </row>
    <row r="204280" spans="68:68" customFormat="1">
      <c r="BP204280" s="90"/>
    </row>
    <row r="204281" spans="68:68" customFormat="1">
      <c r="BP204281" s="90"/>
    </row>
    <row r="204282" spans="68:68" customFormat="1">
      <c r="BP204282" s="90"/>
    </row>
    <row r="204283" spans="68:68" customFormat="1">
      <c r="BP204283" s="90"/>
    </row>
    <row r="204284" spans="68:68" customFormat="1">
      <c r="BP204284" s="90"/>
    </row>
    <row r="204285" spans="68:68" customFormat="1">
      <c r="BP204285" s="90"/>
    </row>
    <row r="204286" spans="68:68" customFormat="1">
      <c r="BP204286" s="90"/>
    </row>
    <row r="204287" spans="68:68" customFormat="1">
      <c r="BP204287" s="90"/>
    </row>
    <row r="204288" spans="68:68" customFormat="1">
      <c r="BP204288" s="90"/>
    </row>
    <row r="204289" spans="68:68" customFormat="1">
      <c r="BP204289" s="90"/>
    </row>
    <row r="204290" spans="68:68" customFormat="1">
      <c r="BP204290" s="90"/>
    </row>
    <row r="204291" spans="68:68" customFormat="1">
      <c r="BP204291" s="90"/>
    </row>
    <row r="204292" spans="68:68" customFormat="1">
      <c r="BP204292" s="90"/>
    </row>
    <row r="204293" spans="68:68" customFormat="1">
      <c r="BP204293" s="90"/>
    </row>
    <row r="204294" spans="68:68" customFormat="1">
      <c r="BP204294" s="90"/>
    </row>
    <row r="204295" spans="68:68" customFormat="1">
      <c r="BP204295" s="90"/>
    </row>
    <row r="204296" spans="68:68" customFormat="1">
      <c r="BP204296" s="90"/>
    </row>
    <row r="204297" spans="68:68" customFormat="1">
      <c r="BP204297" s="90"/>
    </row>
    <row r="204298" spans="68:68" customFormat="1">
      <c r="BP204298" s="90"/>
    </row>
    <row r="204299" spans="68:68" customFormat="1">
      <c r="BP204299" s="90"/>
    </row>
    <row r="204300" spans="68:68" customFormat="1">
      <c r="BP204300" s="90"/>
    </row>
    <row r="204301" spans="68:68" customFormat="1">
      <c r="BP204301" s="90"/>
    </row>
    <row r="204302" spans="68:68" customFormat="1">
      <c r="BP204302" s="90"/>
    </row>
    <row r="204303" spans="68:68" customFormat="1">
      <c r="BP204303" s="90"/>
    </row>
    <row r="204304" spans="68:68" customFormat="1">
      <c r="BP204304" s="90"/>
    </row>
    <row r="204305" spans="68:68" customFormat="1">
      <c r="BP204305" s="90"/>
    </row>
    <row r="204306" spans="68:68" customFormat="1">
      <c r="BP204306" s="90"/>
    </row>
    <row r="204307" spans="68:68" customFormat="1">
      <c r="BP204307" s="90"/>
    </row>
    <row r="204308" spans="68:68" customFormat="1">
      <c r="BP204308" s="90"/>
    </row>
    <row r="204309" spans="68:68" customFormat="1">
      <c r="BP204309" s="90"/>
    </row>
    <row r="204310" spans="68:68" customFormat="1">
      <c r="BP204310" s="90"/>
    </row>
    <row r="204311" spans="68:68" customFormat="1">
      <c r="BP204311" s="90"/>
    </row>
    <row r="204312" spans="68:68" customFormat="1">
      <c r="BP204312" s="90"/>
    </row>
    <row r="204313" spans="68:68" customFormat="1">
      <c r="BP204313" s="90"/>
    </row>
    <row r="204314" spans="68:68" customFormat="1">
      <c r="BP204314" s="90"/>
    </row>
    <row r="204315" spans="68:68" customFormat="1">
      <c r="BP204315" s="90"/>
    </row>
    <row r="204316" spans="68:68" customFormat="1">
      <c r="BP204316" s="90"/>
    </row>
    <row r="204317" spans="68:68" customFormat="1">
      <c r="BP204317" s="90"/>
    </row>
    <row r="204318" spans="68:68" customFormat="1">
      <c r="BP204318" s="90"/>
    </row>
    <row r="204319" spans="68:68" customFormat="1">
      <c r="BP204319" s="90"/>
    </row>
    <row r="204320" spans="68:68" customFormat="1">
      <c r="BP204320" s="90"/>
    </row>
    <row r="204321" spans="68:68" customFormat="1">
      <c r="BP204321" s="90"/>
    </row>
    <row r="204322" spans="68:68" customFormat="1">
      <c r="BP204322" s="90"/>
    </row>
    <row r="204323" spans="68:68" customFormat="1">
      <c r="BP204323" s="90"/>
    </row>
    <row r="204324" spans="68:68" customFormat="1">
      <c r="BP204324" s="90"/>
    </row>
    <row r="204325" spans="68:68" customFormat="1">
      <c r="BP204325" s="90"/>
    </row>
    <row r="204326" spans="68:68" customFormat="1">
      <c r="BP204326" s="90"/>
    </row>
    <row r="204327" spans="68:68" customFormat="1">
      <c r="BP204327" s="90"/>
    </row>
    <row r="204328" spans="68:68" customFormat="1">
      <c r="BP204328" s="90"/>
    </row>
    <row r="204329" spans="68:68" customFormat="1">
      <c r="BP204329" s="90"/>
    </row>
    <row r="204330" spans="68:68" customFormat="1">
      <c r="BP204330" s="90"/>
    </row>
    <row r="204331" spans="68:68" customFormat="1">
      <c r="BP204331" s="90"/>
    </row>
    <row r="204332" spans="68:68" customFormat="1">
      <c r="BP204332" s="90"/>
    </row>
    <row r="204333" spans="68:68" customFormat="1">
      <c r="BP204333" s="90"/>
    </row>
    <row r="204334" spans="68:68" customFormat="1">
      <c r="BP204334" s="90"/>
    </row>
    <row r="204335" spans="68:68" customFormat="1">
      <c r="BP204335" s="90"/>
    </row>
    <row r="204336" spans="68:68" customFormat="1">
      <c r="BP204336" s="90"/>
    </row>
    <row r="204337" spans="68:68" customFormat="1">
      <c r="BP204337" s="90"/>
    </row>
    <row r="204338" spans="68:68" customFormat="1">
      <c r="BP204338" s="90"/>
    </row>
    <row r="204339" spans="68:68" customFormat="1">
      <c r="BP204339" s="90"/>
    </row>
    <row r="204340" spans="68:68" customFormat="1">
      <c r="BP204340" s="90"/>
    </row>
    <row r="204341" spans="68:68" customFormat="1">
      <c r="BP204341" s="90"/>
    </row>
    <row r="204342" spans="68:68" customFormat="1">
      <c r="BP204342" s="90"/>
    </row>
    <row r="204343" spans="68:68" customFormat="1">
      <c r="BP204343" s="90"/>
    </row>
    <row r="204344" spans="68:68" customFormat="1">
      <c r="BP204344" s="90"/>
    </row>
    <row r="204345" spans="68:68" customFormat="1">
      <c r="BP204345" s="90"/>
    </row>
    <row r="204346" spans="68:68" customFormat="1">
      <c r="BP204346" s="90"/>
    </row>
    <row r="204347" spans="68:68" customFormat="1">
      <c r="BP204347" s="90"/>
    </row>
    <row r="204348" spans="68:68" customFormat="1">
      <c r="BP204348" s="90"/>
    </row>
    <row r="204349" spans="68:68" customFormat="1">
      <c r="BP204349" s="90"/>
    </row>
    <row r="204350" spans="68:68" customFormat="1">
      <c r="BP204350" s="90"/>
    </row>
    <row r="204351" spans="68:68" customFormat="1">
      <c r="BP204351" s="90"/>
    </row>
    <row r="204352" spans="68:68" customFormat="1">
      <c r="BP204352" s="90"/>
    </row>
    <row r="204353" spans="68:68" customFormat="1">
      <c r="BP204353" s="90"/>
    </row>
    <row r="204354" spans="68:68" customFormat="1">
      <c r="BP204354" s="90"/>
    </row>
    <row r="204355" spans="68:68" customFormat="1">
      <c r="BP204355" s="90"/>
    </row>
    <row r="204356" spans="68:68" customFormat="1">
      <c r="BP204356" s="90"/>
    </row>
    <row r="204357" spans="68:68" customFormat="1">
      <c r="BP204357" s="90"/>
    </row>
    <row r="204358" spans="68:68" customFormat="1">
      <c r="BP204358" s="90"/>
    </row>
    <row r="204359" spans="68:68" customFormat="1">
      <c r="BP204359" s="90"/>
    </row>
    <row r="204360" spans="68:68" customFormat="1">
      <c r="BP204360" s="90"/>
    </row>
    <row r="204361" spans="68:68" customFormat="1">
      <c r="BP204361" s="90"/>
    </row>
    <row r="204362" spans="68:68" customFormat="1">
      <c r="BP204362" s="90"/>
    </row>
    <row r="204363" spans="68:68" customFormat="1">
      <c r="BP204363" s="90"/>
    </row>
    <row r="204364" spans="68:68" customFormat="1">
      <c r="BP204364" s="90"/>
    </row>
    <row r="204365" spans="68:68" customFormat="1">
      <c r="BP204365" s="90"/>
    </row>
    <row r="204366" spans="68:68" customFormat="1">
      <c r="BP204366" s="90"/>
    </row>
    <row r="204367" spans="68:68" customFormat="1">
      <c r="BP204367" s="90"/>
    </row>
    <row r="204368" spans="68:68" customFormat="1">
      <c r="BP204368" s="90"/>
    </row>
    <row r="204369" spans="68:68" customFormat="1">
      <c r="BP204369" s="90"/>
    </row>
    <row r="204370" spans="68:68" customFormat="1">
      <c r="BP204370" s="90"/>
    </row>
    <row r="204371" spans="68:68" customFormat="1">
      <c r="BP204371" s="90"/>
    </row>
    <row r="204372" spans="68:68" customFormat="1">
      <c r="BP204372" s="90"/>
    </row>
    <row r="204373" spans="68:68" customFormat="1">
      <c r="BP204373" s="90"/>
    </row>
    <row r="204374" spans="68:68" customFormat="1">
      <c r="BP204374" s="90"/>
    </row>
    <row r="204375" spans="68:68" customFormat="1">
      <c r="BP204375" s="90"/>
    </row>
    <row r="204376" spans="68:68" customFormat="1">
      <c r="BP204376" s="90"/>
    </row>
    <row r="204377" spans="68:68" customFormat="1">
      <c r="BP204377" s="90"/>
    </row>
    <row r="204378" spans="68:68" customFormat="1">
      <c r="BP204378" s="90"/>
    </row>
    <row r="204379" spans="68:68" customFormat="1">
      <c r="BP204379" s="90"/>
    </row>
    <row r="204380" spans="68:68" customFormat="1">
      <c r="BP204380" s="90"/>
    </row>
    <row r="204381" spans="68:68" customFormat="1">
      <c r="BP204381" s="90"/>
    </row>
    <row r="204382" spans="68:68" customFormat="1">
      <c r="BP204382" s="90"/>
    </row>
    <row r="204383" spans="68:68" customFormat="1">
      <c r="BP204383" s="90"/>
    </row>
    <row r="204384" spans="68:68" customFormat="1">
      <c r="BP204384" s="90"/>
    </row>
    <row r="204385" spans="68:68" customFormat="1">
      <c r="BP204385" s="90"/>
    </row>
    <row r="204386" spans="68:68" customFormat="1">
      <c r="BP204386" s="90"/>
    </row>
    <row r="204387" spans="68:68" customFormat="1">
      <c r="BP204387" s="90"/>
    </row>
    <row r="204388" spans="68:68" customFormat="1">
      <c r="BP204388" s="90"/>
    </row>
    <row r="204389" spans="68:68" customFormat="1">
      <c r="BP204389" s="90"/>
    </row>
    <row r="204390" spans="68:68" customFormat="1">
      <c r="BP204390" s="90"/>
    </row>
    <row r="204391" spans="68:68" customFormat="1">
      <c r="BP204391" s="90"/>
    </row>
    <row r="204392" spans="68:68" customFormat="1">
      <c r="BP204392" s="90"/>
    </row>
    <row r="204393" spans="68:68" customFormat="1">
      <c r="BP204393" s="90"/>
    </row>
    <row r="204394" spans="68:68" customFormat="1">
      <c r="BP204394" s="90"/>
    </row>
    <row r="204395" spans="68:68" customFormat="1">
      <c r="BP204395" s="90"/>
    </row>
    <row r="204396" spans="68:68" customFormat="1">
      <c r="BP204396" s="90"/>
    </row>
    <row r="204397" spans="68:68" customFormat="1">
      <c r="BP204397" s="90"/>
    </row>
    <row r="204398" spans="68:68" customFormat="1">
      <c r="BP204398" s="90"/>
    </row>
    <row r="204399" spans="68:68" customFormat="1">
      <c r="BP204399" s="90"/>
    </row>
    <row r="204400" spans="68:68" customFormat="1">
      <c r="BP204400" s="90"/>
    </row>
    <row r="204401" spans="68:68" customFormat="1">
      <c r="BP204401" s="90"/>
    </row>
    <row r="204402" spans="68:68" customFormat="1">
      <c r="BP204402" s="90"/>
    </row>
    <row r="204403" spans="68:68" customFormat="1">
      <c r="BP204403" s="90"/>
    </row>
    <row r="204404" spans="68:68" customFormat="1">
      <c r="BP204404" s="90"/>
    </row>
    <row r="204405" spans="68:68" customFormat="1">
      <c r="BP204405" s="90"/>
    </row>
    <row r="204406" spans="68:68" customFormat="1">
      <c r="BP204406" s="90"/>
    </row>
    <row r="204407" spans="68:68" customFormat="1">
      <c r="BP204407" s="90"/>
    </row>
    <row r="204408" spans="68:68" customFormat="1">
      <c r="BP204408" s="90"/>
    </row>
    <row r="204409" spans="68:68" customFormat="1">
      <c r="BP204409" s="90"/>
    </row>
    <row r="204410" spans="68:68" customFormat="1">
      <c r="BP204410" s="90"/>
    </row>
    <row r="204411" spans="68:68" customFormat="1">
      <c r="BP204411" s="90"/>
    </row>
    <row r="204412" spans="68:68" customFormat="1">
      <c r="BP204412" s="90"/>
    </row>
    <row r="204413" spans="68:68" customFormat="1">
      <c r="BP204413" s="90"/>
    </row>
    <row r="204414" spans="68:68" customFormat="1">
      <c r="BP204414" s="90"/>
    </row>
    <row r="204415" spans="68:68" customFormat="1">
      <c r="BP204415" s="90"/>
    </row>
    <row r="204416" spans="68:68" customFormat="1">
      <c r="BP204416" s="90"/>
    </row>
    <row r="204417" spans="68:68" customFormat="1">
      <c r="BP204417" s="90"/>
    </row>
    <row r="204418" spans="68:68" customFormat="1">
      <c r="BP204418" s="90"/>
    </row>
    <row r="204419" spans="68:68" customFormat="1">
      <c r="BP204419" s="90"/>
    </row>
    <row r="204420" spans="68:68" customFormat="1">
      <c r="BP204420" s="90"/>
    </row>
    <row r="204421" spans="68:68" customFormat="1">
      <c r="BP204421" s="90"/>
    </row>
    <row r="204422" spans="68:68" customFormat="1">
      <c r="BP204422" s="90"/>
    </row>
    <row r="204423" spans="68:68" customFormat="1">
      <c r="BP204423" s="90"/>
    </row>
    <row r="204424" spans="68:68" customFormat="1">
      <c r="BP204424" s="90"/>
    </row>
    <row r="204425" spans="68:68" customFormat="1">
      <c r="BP204425" s="90"/>
    </row>
    <row r="204426" spans="68:68" customFormat="1">
      <c r="BP204426" s="90"/>
    </row>
    <row r="204427" spans="68:68" customFormat="1">
      <c r="BP204427" s="90"/>
    </row>
    <row r="204428" spans="68:68" customFormat="1">
      <c r="BP204428" s="90"/>
    </row>
    <row r="204429" spans="68:68" customFormat="1">
      <c r="BP204429" s="90"/>
    </row>
    <row r="204430" spans="68:68" customFormat="1">
      <c r="BP204430" s="90"/>
    </row>
    <row r="204431" spans="68:68" customFormat="1">
      <c r="BP204431" s="90"/>
    </row>
    <row r="204432" spans="68:68" customFormat="1">
      <c r="BP204432" s="90"/>
    </row>
    <row r="204433" spans="68:68" customFormat="1">
      <c r="BP204433" s="90"/>
    </row>
    <row r="204434" spans="68:68" customFormat="1">
      <c r="BP204434" s="90"/>
    </row>
    <row r="204435" spans="68:68" customFormat="1">
      <c r="BP204435" s="90"/>
    </row>
    <row r="204436" spans="68:68" customFormat="1">
      <c r="BP204436" s="90"/>
    </row>
    <row r="204437" spans="68:68" customFormat="1">
      <c r="BP204437" s="90"/>
    </row>
    <row r="204438" spans="68:68" customFormat="1">
      <c r="BP204438" s="90"/>
    </row>
    <row r="204439" spans="68:68" customFormat="1">
      <c r="BP204439" s="90"/>
    </row>
    <row r="204440" spans="68:68" customFormat="1">
      <c r="BP204440" s="90"/>
    </row>
    <row r="204441" spans="68:68" customFormat="1">
      <c r="BP204441" s="90"/>
    </row>
    <row r="204442" spans="68:68" customFormat="1">
      <c r="BP204442" s="90"/>
    </row>
    <row r="204443" spans="68:68" customFormat="1">
      <c r="BP204443" s="90"/>
    </row>
    <row r="204444" spans="68:68" customFormat="1">
      <c r="BP204444" s="90"/>
    </row>
    <row r="204445" spans="68:68" customFormat="1">
      <c r="BP204445" s="90"/>
    </row>
    <row r="204446" spans="68:68" customFormat="1">
      <c r="BP204446" s="90"/>
    </row>
    <row r="204447" spans="68:68" customFormat="1">
      <c r="BP204447" s="90"/>
    </row>
    <row r="204448" spans="68:68" customFormat="1">
      <c r="BP204448" s="90"/>
    </row>
    <row r="204449" spans="68:68" customFormat="1">
      <c r="BP204449" s="90"/>
    </row>
    <row r="204450" spans="68:68" customFormat="1">
      <c r="BP204450" s="90"/>
    </row>
    <row r="204451" spans="68:68" customFormat="1">
      <c r="BP204451" s="90"/>
    </row>
    <row r="204452" spans="68:68" customFormat="1">
      <c r="BP204452" s="90"/>
    </row>
    <row r="204453" spans="68:68" customFormat="1">
      <c r="BP204453" s="90"/>
    </row>
    <row r="204454" spans="68:68" customFormat="1">
      <c r="BP204454" s="90"/>
    </row>
    <row r="204455" spans="68:68" customFormat="1">
      <c r="BP204455" s="90"/>
    </row>
    <row r="204456" spans="68:68" customFormat="1">
      <c r="BP204456" s="90"/>
    </row>
    <row r="204457" spans="68:68" customFormat="1">
      <c r="BP204457" s="90"/>
    </row>
    <row r="204458" spans="68:68" customFormat="1">
      <c r="BP204458" s="90"/>
    </row>
    <row r="204459" spans="68:68" customFormat="1">
      <c r="BP204459" s="90"/>
    </row>
    <row r="204460" spans="68:68" customFormat="1">
      <c r="BP204460" s="90"/>
    </row>
    <row r="204461" spans="68:68" customFormat="1">
      <c r="BP204461" s="90"/>
    </row>
    <row r="204462" spans="68:68" customFormat="1">
      <c r="BP204462" s="90"/>
    </row>
    <row r="204463" spans="68:68" customFormat="1">
      <c r="BP204463" s="90"/>
    </row>
    <row r="204464" spans="68:68" customFormat="1">
      <c r="BP204464" s="90"/>
    </row>
    <row r="204465" spans="68:68" customFormat="1">
      <c r="BP204465" s="90"/>
    </row>
    <row r="204466" spans="68:68" customFormat="1">
      <c r="BP204466" s="90"/>
    </row>
    <row r="204467" spans="68:68" customFormat="1">
      <c r="BP204467" s="90"/>
    </row>
    <row r="204468" spans="68:68" customFormat="1">
      <c r="BP204468" s="90"/>
    </row>
    <row r="204469" spans="68:68" customFormat="1">
      <c r="BP204469" s="90"/>
    </row>
    <row r="204470" spans="68:68" customFormat="1">
      <c r="BP204470" s="90"/>
    </row>
    <row r="204471" spans="68:68" customFormat="1">
      <c r="BP204471" s="90"/>
    </row>
    <row r="204472" spans="68:68" customFormat="1">
      <c r="BP204472" s="90"/>
    </row>
    <row r="204473" spans="68:68" customFormat="1">
      <c r="BP204473" s="90"/>
    </row>
    <row r="204474" spans="68:68" customFormat="1">
      <c r="BP204474" s="90"/>
    </row>
    <row r="204475" spans="68:68" customFormat="1">
      <c r="BP204475" s="90"/>
    </row>
    <row r="204476" spans="68:68" customFormat="1">
      <c r="BP204476" s="90"/>
    </row>
    <row r="204477" spans="68:68" customFormat="1">
      <c r="BP204477" s="90"/>
    </row>
    <row r="204478" spans="68:68" customFormat="1">
      <c r="BP204478" s="90"/>
    </row>
    <row r="204479" spans="68:68" customFormat="1">
      <c r="BP204479" s="90"/>
    </row>
    <row r="204480" spans="68:68" customFormat="1">
      <c r="BP204480" s="90"/>
    </row>
    <row r="204481" spans="68:68" customFormat="1">
      <c r="BP204481" s="90"/>
    </row>
    <row r="204482" spans="68:68" customFormat="1">
      <c r="BP204482" s="90"/>
    </row>
    <row r="204483" spans="68:68" customFormat="1">
      <c r="BP204483" s="90"/>
    </row>
    <row r="204484" spans="68:68" customFormat="1">
      <c r="BP204484" s="90"/>
    </row>
    <row r="204485" spans="68:68" customFormat="1">
      <c r="BP204485" s="90"/>
    </row>
    <row r="204486" spans="68:68" customFormat="1">
      <c r="BP204486" s="90"/>
    </row>
    <row r="204487" spans="68:68" customFormat="1">
      <c r="BP204487" s="90"/>
    </row>
    <row r="204488" spans="68:68" customFormat="1">
      <c r="BP204488" s="90"/>
    </row>
    <row r="204489" spans="68:68" customFormat="1">
      <c r="BP204489" s="90"/>
    </row>
    <row r="204490" spans="68:68" customFormat="1">
      <c r="BP204490" s="90"/>
    </row>
    <row r="204491" spans="68:68" customFormat="1">
      <c r="BP204491" s="90"/>
    </row>
    <row r="204492" spans="68:68" customFormat="1">
      <c r="BP204492" s="90"/>
    </row>
    <row r="204493" spans="68:68" customFormat="1">
      <c r="BP204493" s="90"/>
    </row>
    <row r="204494" spans="68:68" customFormat="1">
      <c r="BP204494" s="90"/>
    </row>
    <row r="204495" spans="68:68" customFormat="1">
      <c r="BP204495" s="90"/>
    </row>
    <row r="204496" spans="68:68" customFormat="1">
      <c r="BP204496" s="90"/>
    </row>
    <row r="204497" spans="68:68" customFormat="1">
      <c r="BP204497" s="90"/>
    </row>
    <row r="204498" spans="68:68" customFormat="1">
      <c r="BP204498" s="90"/>
    </row>
    <row r="204499" spans="68:68" customFormat="1">
      <c r="BP204499" s="90"/>
    </row>
    <row r="204500" spans="68:68" customFormat="1">
      <c r="BP204500" s="90"/>
    </row>
    <row r="204501" spans="68:68" customFormat="1">
      <c r="BP204501" s="90"/>
    </row>
    <row r="204502" spans="68:68" customFormat="1">
      <c r="BP204502" s="90"/>
    </row>
    <row r="204503" spans="68:68" customFormat="1">
      <c r="BP204503" s="90"/>
    </row>
    <row r="204504" spans="68:68" customFormat="1">
      <c r="BP204504" s="90"/>
    </row>
    <row r="204505" spans="68:68" customFormat="1">
      <c r="BP204505" s="90"/>
    </row>
    <row r="204506" spans="68:68" customFormat="1">
      <c r="BP204506" s="90"/>
    </row>
    <row r="204507" spans="68:68" customFormat="1">
      <c r="BP204507" s="90"/>
    </row>
    <row r="204508" spans="68:68" customFormat="1">
      <c r="BP204508" s="90"/>
    </row>
    <row r="204509" spans="68:68" customFormat="1">
      <c r="BP204509" s="90"/>
    </row>
    <row r="204510" spans="68:68" customFormat="1">
      <c r="BP204510" s="90"/>
    </row>
    <row r="204511" spans="68:68" customFormat="1">
      <c r="BP204511" s="90"/>
    </row>
    <row r="204512" spans="68:68" customFormat="1">
      <c r="BP204512" s="90"/>
    </row>
    <row r="204513" spans="68:68" customFormat="1">
      <c r="BP204513" s="90"/>
    </row>
    <row r="204514" spans="68:68" customFormat="1">
      <c r="BP204514" s="90"/>
    </row>
    <row r="204515" spans="68:68" customFormat="1">
      <c r="BP204515" s="90"/>
    </row>
    <row r="204516" spans="68:68" customFormat="1">
      <c r="BP204516" s="90"/>
    </row>
    <row r="204517" spans="68:68" customFormat="1">
      <c r="BP204517" s="90"/>
    </row>
    <row r="204518" spans="68:68" customFormat="1">
      <c r="BP204518" s="90"/>
    </row>
    <row r="204519" spans="68:68" customFormat="1">
      <c r="BP204519" s="90"/>
    </row>
    <row r="204520" spans="68:68" customFormat="1">
      <c r="BP204520" s="90"/>
    </row>
    <row r="204521" spans="68:68" customFormat="1">
      <c r="BP204521" s="90"/>
    </row>
    <row r="204522" spans="68:68" customFormat="1">
      <c r="BP204522" s="90"/>
    </row>
    <row r="204523" spans="68:68" customFormat="1">
      <c r="BP204523" s="90"/>
    </row>
    <row r="204524" spans="68:68" customFormat="1">
      <c r="BP204524" s="90"/>
    </row>
    <row r="204525" spans="68:68" customFormat="1">
      <c r="BP204525" s="90"/>
    </row>
    <row r="204526" spans="68:68" customFormat="1">
      <c r="BP204526" s="90"/>
    </row>
    <row r="204527" spans="68:68" customFormat="1">
      <c r="BP204527" s="90"/>
    </row>
    <row r="204528" spans="68:68" customFormat="1">
      <c r="BP204528" s="90"/>
    </row>
    <row r="204529" spans="68:68" customFormat="1">
      <c r="BP204529" s="90"/>
    </row>
    <row r="204530" spans="68:68" customFormat="1">
      <c r="BP204530" s="90"/>
    </row>
    <row r="204531" spans="68:68" customFormat="1">
      <c r="BP204531" s="90"/>
    </row>
    <row r="204532" spans="68:68" customFormat="1">
      <c r="BP204532" s="90"/>
    </row>
    <row r="204533" spans="68:68" customFormat="1">
      <c r="BP204533" s="90"/>
    </row>
    <row r="204534" spans="68:68" customFormat="1">
      <c r="BP204534" s="90"/>
    </row>
    <row r="204535" spans="68:68" customFormat="1">
      <c r="BP204535" s="90"/>
    </row>
    <row r="204536" spans="68:68" customFormat="1">
      <c r="BP204536" s="90"/>
    </row>
    <row r="204537" spans="68:68" customFormat="1">
      <c r="BP204537" s="90"/>
    </row>
    <row r="204538" spans="68:68" customFormat="1">
      <c r="BP204538" s="90"/>
    </row>
    <row r="204539" spans="68:68" customFormat="1">
      <c r="BP204539" s="90"/>
    </row>
    <row r="204540" spans="68:68" customFormat="1">
      <c r="BP204540" s="90"/>
    </row>
    <row r="204541" spans="68:68" customFormat="1">
      <c r="BP204541" s="90"/>
    </row>
    <row r="204542" spans="68:68" customFormat="1">
      <c r="BP204542" s="90"/>
    </row>
    <row r="204543" spans="68:68" customFormat="1">
      <c r="BP204543" s="90"/>
    </row>
    <row r="204544" spans="68:68" customFormat="1">
      <c r="BP204544" s="90"/>
    </row>
    <row r="204545" spans="68:68" customFormat="1">
      <c r="BP204545" s="90"/>
    </row>
    <row r="204546" spans="68:68" customFormat="1">
      <c r="BP204546" s="90"/>
    </row>
    <row r="204547" spans="68:68" customFormat="1">
      <c r="BP204547" s="90"/>
    </row>
    <row r="204548" spans="68:68" customFormat="1">
      <c r="BP204548" s="90"/>
    </row>
    <row r="204549" spans="68:68" customFormat="1">
      <c r="BP204549" s="90"/>
    </row>
    <row r="204550" spans="68:68" customFormat="1">
      <c r="BP204550" s="90"/>
    </row>
    <row r="204551" spans="68:68" customFormat="1">
      <c r="BP204551" s="90"/>
    </row>
    <row r="204552" spans="68:68" customFormat="1">
      <c r="BP204552" s="90"/>
    </row>
    <row r="204553" spans="68:68" customFormat="1">
      <c r="BP204553" s="90"/>
    </row>
    <row r="204554" spans="68:68" customFormat="1">
      <c r="BP204554" s="90"/>
    </row>
    <row r="204555" spans="68:68" customFormat="1">
      <c r="BP204555" s="90"/>
    </row>
    <row r="204556" spans="68:68" customFormat="1">
      <c r="BP204556" s="90"/>
    </row>
    <row r="204557" spans="68:68" customFormat="1">
      <c r="BP204557" s="90"/>
    </row>
    <row r="204558" spans="68:68" customFormat="1">
      <c r="BP204558" s="90"/>
    </row>
    <row r="204559" spans="68:68" customFormat="1">
      <c r="BP204559" s="90"/>
    </row>
    <row r="204560" spans="68:68" customFormat="1">
      <c r="BP204560" s="90"/>
    </row>
    <row r="204561" spans="68:68" customFormat="1">
      <c r="BP204561" s="90"/>
    </row>
    <row r="204562" spans="68:68" customFormat="1">
      <c r="BP204562" s="90"/>
    </row>
    <row r="204563" spans="68:68" customFormat="1">
      <c r="BP204563" s="90"/>
    </row>
    <row r="204564" spans="68:68" customFormat="1">
      <c r="BP204564" s="90"/>
    </row>
    <row r="204565" spans="68:68" customFormat="1">
      <c r="BP204565" s="90"/>
    </row>
    <row r="204566" spans="68:68" customFormat="1">
      <c r="BP204566" s="90"/>
    </row>
    <row r="204567" spans="68:68" customFormat="1">
      <c r="BP204567" s="90"/>
    </row>
    <row r="204568" spans="68:68" customFormat="1">
      <c r="BP204568" s="90"/>
    </row>
    <row r="204569" spans="68:68" customFormat="1">
      <c r="BP204569" s="90"/>
    </row>
    <row r="204570" spans="68:68" customFormat="1">
      <c r="BP204570" s="90"/>
    </row>
    <row r="204571" spans="68:68" customFormat="1">
      <c r="BP204571" s="90"/>
    </row>
    <row r="204572" spans="68:68" customFormat="1">
      <c r="BP204572" s="90"/>
    </row>
    <row r="204573" spans="68:68" customFormat="1">
      <c r="BP204573" s="90"/>
    </row>
    <row r="204574" spans="68:68" customFormat="1">
      <c r="BP204574" s="90"/>
    </row>
    <row r="204575" spans="68:68" customFormat="1">
      <c r="BP204575" s="90"/>
    </row>
    <row r="204576" spans="68:68" customFormat="1">
      <c r="BP204576" s="90"/>
    </row>
    <row r="204577" spans="68:68" customFormat="1">
      <c r="BP204577" s="90"/>
    </row>
    <row r="204578" spans="68:68" customFormat="1">
      <c r="BP204578" s="90"/>
    </row>
    <row r="204579" spans="68:68" customFormat="1">
      <c r="BP204579" s="90"/>
    </row>
    <row r="204580" spans="68:68" customFormat="1">
      <c r="BP204580" s="90"/>
    </row>
    <row r="204581" spans="68:68" customFormat="1">
      <c r="BP204581" s="90"/>
    </row>
    <row r="204582" spans="68:68" customFormat="1">
      <c r="BP204582" s="90"/>
    </row>
    <row r="204583" spans="68:68" customFormat="1">
      <c r="BP204583" s="90"/>
    </row>
    <row r="204584" spans="68:68" customFormat="1">
      <c r="BP204584" s="90"/>
    </row>
    <row r="204585" spans="68:68" customFormat="1">
      <c r="BP204585" s="90"/>
    </row>
    <row r="204586" spans="68:68" customFormat="1">
      <c r="BP204586" s="90"/>
    </row>
    <row r="204587" spans="68:68" customFormat="1">
      <c r="BP204587" s="90"/>
    </row>
    <row r="204588" spans="68:68" customFormat="1">
      <c r="BP204588" s="90"/>
    </row>
    <row r="204589" spans="68:68" customFormat="1">
      <c r="BP204589" s="90"/>
    </row>
    <row r="204590" spans="68:68" customFormat="1">
      <c r="BP204590" s="90"/>
    </row>
    <row r="204591" spans="68:68" customFormat="1">
      <c r="BP204591" s="90"/>
    </row>
    <row r="204592" spans="68:68" customFormat="1">
      <c r="BP204592" s="90"/>
    </row>
    <row r="204593" spans="68:68" customFormat="1">
      <c r="BP204593" s="90"/>
    </row>
    <row r="204594" spans="68:68" customFormat="1">
      <c r="BP204594" s="90"/>
    </row>
    <row r="204595" spans="68:68" customFormat="1">
      <c r="BP204595" s="90"/>
    </row>
    <row r="204596" spans="68:68" customFormat="1">
      <c r="BP204596" s="90"/>
    </row>
    <row r="204597" spans="68:68" customFormat="1">
      <c r="BP204597" s="90"/>
    </row>
    <row r="204598" spans="68:68" customFormat="1">
      <c r="BP204598" s="90"/>
    </row>
    <row r="204599" spans="68:68" customFormat="1">
      <c r="BP204599" s="90"/>
    </row>
    <row r="204600" spans="68:68" customFormat="1">
      <c r="BP204600" s="90"/>
    </row>
    <row r="204601" spans="68:68" customFormat="1">
      <c r="BP204601" s="90"/>
    </row>
    <row r="204602" spans="68:68" customFormat="1">
      <c r="BP204602" s="90"/>
    </row>
    <row r="204603" spans="68:68" customFormat="1">
      <c r="BP204603" s="90"/>
    </row>
    <row r="204604" spans="68:68" customFormat="1">
      <c r="BP204604" s="90"/>
    </row>
    <row r="204605" spans="68:68" customFormat="1">
      <c r="BP204605" s="90"/>
    </row>
    <row r="204606" spans="68:68" customFormat="1">
      <c r="BP204606" s="90"/>
    </row>
    <row r="204607" spans="68:68" customFormat="1">
      <c r="BP204607" s="90"/>
    </row>
    <row r="204608" spans="68:68" customFormat="1">
      <c r="BP204608" s="90"/>
    </row>
    <row r="204609" spans="68:68" customFormat="1">
      <c r="BP204609" s="90"/>
    </row>
    <row r="204610" spans="68:68" customFormat="1">
      <c r="BP204610" s="90"/>
    </row>
    <row r="204611" spans="68:68" customFormat="1">
      <c r="BP204611" s="90"/>
    </row>
    <row r="204612" spans="68:68" customFormat="1">
      <c r="BP204612" s="90"/>
    </row>
    <row r="204613" spans="68:68" customFormat="1">
      <c r="BP204613" s="90"/>
    </row>
    <row r="204614" spans="68:68" customFormat="1">
      <c r="BP204614" s="90"/>
    </row>
    <row r="204615" spans="68:68" customFormat="1">
      <c r="BP204615" s="90"/>
    </row>
    <row r="204616" spans="68:68" customFormat="1">
      <c r="BP204616" s="90"/>
    </row>
    <row r="204617" spans="68:68" customFormat="1">
      <c r="BP204617" s="90"/>
    </row>
    <row r="204618" spans="68:68" customFormat="1">
      <c r="BP204618" s="90"/>
    </row>
    <row r="204619" spans="68:68" customFormat="1">
      <c r="BP204619" s="90"/>
    </row>
    <row r="204620" spans="68:68" customFormat="1">
      <c r="BP204620" s="90"/>
    </row>
    <row r="204621" spans="68:68" customFormat="1">
      <c r="BP204621" s="90"/>
    </row>
    <row r="204622" spans="68:68" customFormat="1">
      <c r="BP204622" s="90"/>
    </row>
    <row r="204623" spans="68:68" customFormat="1">
      <c r="BP204623" s="90"/>
    </row>
    <row r="204624" spans="68:68" customFormat="1">
      <c r="BP204624" s="90"/>
    </row>
    <row r="204625" spans="68:68" customFormat="1">
      <c r="BP204625" s="90"/>
    </row>
    <row r="204626" spans="68:68" customFormat="1">
      <c r="BP204626" s="90"/>
    </row>
    <row r="204627" spans="68:68" customFormat="1">
      <c r="BP204627" s="90"/>
    </row>
    <row r="204628" spans="68:68" customFormat="1">
      <c r="BP204628" s="90"/>
    </row>
    <row r="204629" spans="68:68" customFormat="1">
      <c r="BP204629" s="90"/>
    </row>
    <row r="204630" spans="68:68" customFormat="1">
      <c r="BP204630" s="90"/>
    </row>
    <row r="204631" spans="68:68" customFormat="1">
      <c r="BP204631" s="90"/>
    </row>
    <row r="204632" spans="68:68" customFormat="1">
      <c r="BP204632" s="90"/>
    </row>
    <row r="204633" spans="68:68" customFormat="1">
      <c r="BP204633" s="90"/>
    </row>
    <row r="204634" spans="68:68" customFormat="1">
      <c r="BP204634" s="90"/>
    </row>
    <row r="204635" spans="68:68" customFormat="1">
      <c r="BP204635" s="90"/>
    </row>
    <row r="204636" spans="68:68" customFormat="1">
      <c r="BP204636" s="90"/>
    </row>
    <row r="204637" spans="68:68" customFormat="1">
      <c r="BP204637" s="90"/>
    </row>
    <row r="204638" spans="68:68" customFormat="1">
      <c r="BP204638" s="90"/>
    </row>
    <row r="204639" spans="68:68" customFormat="1">
      <c r="BP204639" s="90"/>
    </row>
    <row r="204640" spans="68:68" customFormat="1">
      <c r="BP204640" s="90"/>
    </row>
    <row r="204641" spans="68:68" customFormat="1">
      <c r="BP204641" s="90"/>
    </row>
    <row r="204642" spans="68:68" customFormat="1">
      <c r="BP204642" s="90"/>
    </row>
    <row r="204643" spans="68:68" customFormat="1">
      <c r="BP204643" s="90"/>
    </row>
    <row r="204644" spans="68:68" customFormat="1">
      <c r="BP204644" s="90"/>
    </row>
    <row r="204645" spans="68:68" customFormat="1">
      <c r="BP204645" s="90"/>
    </row>
    <row r="204646" spans="68:68" customFormat="1">
      <c r="BP204646" s="90"/>
    </row>
    <row r="204647" spans="68:68" customFormat="1">
      <c r="BP204647" s="90"/>
    </row>
    <row r="204648" spans="68:68" customFormat="1">
      <c r="BP204648" s="90"/>
    </row>
    <row r="204649" spans="68:68" customFormat="1">
      <c r="BP204649" s="90"/>
    </row>
    <row r="204650" spans="68:68" customFormat="1">
      <c r="BP204650" s="90"/>
    </row>
    <row r="204651" spans="68:68" customFormat="1">
      <c r="BP204651" s="90"/>
    </row>
    <row r="204652" spans="68:68" customFormat="1">
      <c r="BP204652" s="90"/>
    </row>
    <row r="204653" spans="68:68" customFormat="1">
      <c r="BP204653" s="90"/>
    </row>
    <row r="204654" spans="68:68" customFormat="1">
      <c r="BP204654" s="90"/>
    </row>
    <row r="204655" spans="68:68" customFormat="1">
      <c r="BP204655" s="90"/>
    </row>
    <row r="204656" spans="68:68" customFormat="1">
      <c r="BP204656" s="90"/>
    </row>
    <row r="204657" spans="68:68" customFormat="1">
      <c r="BP204657" s="90"/>
    </row>
    <row r="204658" spans="68:68" customFormat="1">
      <c r="BP204658" s="90"/>
    </row>
    <row r="204659" spans="68:68" customFormat="1">
      <c r="BP204659" s="90"/>
    </row>
    <row r="204660" spans="68:68" customFormat="1">
      <c r="BP204660" s="90"/>
    </row>
    <row r="204661" spans="68:68" customFormat="1">
      <c r="BP204661" s="90"/>
    </row>
    <row r="204662" spans="68:68" customFormat="1">
      <c r="BP204662" s="90"/>
    </row>
    <row r="204663" spans="68:68" customFormat="1">
      <c r="BP204663" s="90"/>
    </row>
    <row r="204664" spans="68:68" customFormat="1">
      <c r="BP204664" s="90"/>
    </row>
    <row r="204665" spans="68:68" customFormat="1">
      <c r="BP204665" s="90"/>
    </row>
    <row r="204666" spans="68:68" customFormat="1">
      <c r="BP204666" s="90"/>
    </row>
    <row r="204667" spans="68:68" customFormat="1">
      <c r="BP204667" s="90"/>
    </row>
    <row r="204668" spans="68:68" customFormat="1">
      <c r="BP204668" s="90"/>
    </row>
    <row r="204669" spans="68:68" customFormat="1">
      <c r="BP204669" s="90"/>
    </row>
    <row r="204670" spans="68:68" customFormat="1">
      <c r="BP204670" s="90"/>
    </row>
    <row r="204671" spans="68:68" customFormat="1">
      <c r="BP204671" s="90"/>
    </row>
    <row r="204672" spans="68:68" customFormat="1">
      <c r="BP204672" s="90"/>
    </row>
    <row r="204673" spans="68:68" customFormat="1">
      <c r="BP204673" s="90"/>
    </row>
    <row r="204674" spans="68:68" customFormat="1">
      <c r="BP204674" s="90"/>
    </row>
    <row r="204675" spans="68:68" customFormat="1">
      <c r="BP204675" s="90"/>
    </row>
    <row r="204676" spans="68:68" customFormat="1">
      <c r="BP204676" s="90"/>
    </row>
    <row r="204677" spans="68:68" customFormat="1">
      <c r="BP204677" s="90"/>
    </row>
    <row r="204678" spans="68:68" customFormat="1">
      <c r="BP204678" s="90"/>
    </row>
    <row r="204679" spans="68:68" customFormat="1">
      <c r="BP204679" s="90"/>
    </row>
    <row r="204680" spans="68:68" customFormat="1">
      <c r="BP204680" s="90"/>
    </row>
    <row r="204681" spans="68:68" customFormat="1">
      <c r="BP204681" s="90"/>
    </row>
    <row r="204682" spans="68:68" customFormat="1">
      <c r="BP204682" s="90"/>
    </row>
    <row r="204683" spans="68:68" customFormat="1">
      <c r="BP204683" s="90"/>
    </row>
    <row r="204684" spans="68:68" customFormat="1">
      <c r="BP204684" s="90"/>
    </row>
    <row r="204685" spans="68:68" customFormat="1">
      <c r="BP204685" s="90"/>
    </row>
    <row r="204686" spans="68:68" customFormat="1">
      <c r="BP204686" s="90"/>
    </row>
    <row r="204687" spans="68:68" customFormat="1">
      <c r="BP204687" s="90"/>
    </row>
    <row r="204688" spans="68:68" customFormat="1">
      <c r="BP204688" s="90"/>
    </row>
    <row r="204689" spans="68:68" customFormat="1">
      <c r="BP204689" s="90"/>
    </row>
    <row r="204690" spans="68:68" customFormat="1">
      <c r="BP204690" s="90"/>
    </row>
    <row r="204691" spans="68:68" customFormat="1">
      <c r="BP204691" s="90"/>
    </row>
    <row r="204692" spans="68:68" customFormat="1">
      <c r="BP204692" s="90"/>
    </row>
    <row r="204693" spans="68:68" customFormat="1">
      <c r="BP204693" s="90"/>
    </row>
    <row r="204694" spans="68:68" customFormat="1">
      <c r="BP204694" s="90"/>
    </row>
    <row r="204695" spans="68:68" customFormat="1">
      <c r="BP204695" s="90"/>
    </row>
    <row r="204696" spans="68:68" customFormat="1">
      <c r="BP204696" s="90"/>
    </row>
    <row r="204697" spans="68:68" customFormat="1">
      <c r="BP204697" s="90"/>
    </row>
    <row r="204698" spans="68:68" customFormat="1">
      <c r="BP204698" s="90"/>
    </row>
    <row r="204699" spans="68:68" customFormat="1">
      <c r="BP204699" s="90"/>
    </row>
    <row r="204700" spans="68:68" customFormat="1">
      <c r="BP204700" s="90"/>
    </row>
    <row r="204701" spans="68:68" customFormat="1">
      <c r="BP204701" s="90"/>
    </row>
    <row r="204702" spans="68:68" customFormat="1">
      <c r="BP204702" s="90"/>
    </row>
    <row r="204703" spans="68:68" customFormat="1">
      <c r="BP204703" s="90"/>
    </row>
    <row r="204704" spans="68:68" customFormat="1">
      <c r="BP204704" s="90"/>
    </row>
    <row r="204705" spans="68:68" customFormat="1">
      <c r="BP204705" s="90"/>
    </row>
    <row r="204706" spans="68:68" customFormat="1">
      <c r="BP204706" s="90"/>
    </row>
    <row r="204707" spans="68:68" customFormat="1">
      <c r="BP204707" s="90"/>
    </row>
    <row r="204708" spans="68:68" customFormat="1">
      <c r="BP204708" s="90"/>
    </row>
    <row r="204709" spans="68:68" customFormat="1">
      <c r="BP204709" s="90"/>
    </row>
    <row r="204710" spans="68:68" customFormat="1">
      <c r="BP204710" s="90"/>
    </row>
    <row r="204711" spans="68:68" customFormat="1">
      <c r="BP204711" s="90"/>
    </row>
    <row r="204712" spans="68:68" customFormat="1">
      <c r="BP204712" s="90"/>
    </row>
    <row r="204713" spans="68:68" customFormat="1">
      <c r="BP204713" s="90"/>
    </row>
    <row r="204714" spans="68:68" customFormat="1">
      <c r="BP204714" s="90"/>
    </row>
    <row r="204715" spans="68:68" customFormat="1">
      <c r="BP204715" s="90"/>
    </row>
    <row r="204716" spans="68:68" customFormat="1">
      <c r="BP204716" s="90"/>
    </row>
    <row r="204717" spans="68:68" customFormat="1">
      <c r="BP204717" s="90"/>
    </row>
    <row r="204718" spans="68:68" customFormat="1">
      <c r="BP204718" s="90"/>
    </row>
    <row r="204719" spans="68:68" customFormat="1">
      <c r="BP204719" s="90"/>
    </row>
    <row r="204720" spans="68:68" customFormat="1">
      <c r="BP204720" s="90"/>
    </row>
    <row r="204721" spans="68:68" customFormat="1">
      <c r="BP204721" s="90"/>
    </row>
    <row r="204722" spans="68:68" customFormat="1">
      <c r="BP204722" s="90"/>
    </row>
    <row r="204723" spans="68:68" customFormat="1">
      <c r="BP204723" s="90"/>
    </row>
    <row r="204724" spans="68:68" customFormat="1">
      <c r="BP204724" s="90"/>
    </row>
    <row r="204725" spans="68:68" customFormat="1">
      <c r="BP204725" s="90"/>
    </row>
    <row r="204726" spans="68:68" customFormat="1">
      <c r="BP204726" s="90"/>
    </row>
    <row r="204727" spans="68:68" customFormat="1">
      <c r="BP204727" s="90"/>
    </row>
    <row r="204728" spans="68:68" customFormat="1">
      <c r="BP204728" s="90"/>
    </row>
    <row r="204729" spans="68:68" customFormat="1">
      <c r="BP204729" s="90"/>
    </row>
    <row r="204730" spans="68:68" customFormat="1">
      <c r="BP204730" s="90"/>
    </row>
    <row r="204731" spans="68:68" customFormat="1">
      <c r="BP204731" s="90"/>
    </row>
    <row r="204732" spans="68:68" customFormat="1">
      <c r="BP204732" s="90"/>
    </row>
    <row r="204733" spans="68:68" customFormat="1">
      <c r="BP204733" s="90"/>
    </row>
    <row r="204734" spans="68:68" customFormat="1">
      <c r="BP204734" s="90"/>
    </row>
    <row r="204735" spans="68:68" customFormat="1">
      <c r="BP204735" s="90"/>
    </row>
    <row r="204736" spans="68:68" customFormat="1">
      <c r="BP204736" s="90"/>
    </row>
    <row r="204737" spans="68:68" customFormat="1">
      <c r="BP204737" s="90"/>
    </row>
    <row r="204738" spans="68:68" customFormat="1">
      <c r="BP204738" s="90"/>
    </row>
    <row r="204739" spans="68:68" customFormat="1">
      <c r="BP204739" s="90"/>
    </row>
    <row r="204740" spans="68:68" customFormat="1">
      <c r="BP204740" s="90"/>
    </row>
    <row r="204741" spans="68:68" customFormat="1">
      <c r="BP204741" s="90"/>
    </row>
    <row r="204742" spans="68:68" customFormat="1">
      <c r="BP204742" s="90"/>
    </row>
    <row r="204743" spans="68:68" customFormat="1">
      <c r="BP204743" s="90"/>
    </row>
    <row r="204744" spans="68:68" customFormat="1">
      <c r="BP204744" s="90"/>
    </row>
    <row r="204745" spans="68:68" customFormat="1">
      <c r="BP204745" s="90"/>
    </row>
    <row r="204746" spans="68:68" customFormat="1">
      <c r="BP204746" s="90"/>
    </row>
    <row r="204747" spans="68:68" customFormat="1">
      <c r="BP204747" s="90"/>
    </row>
    <row r="204748" spans="68:68" customFormat="1">
      <c r="BP204748" s="90"/>
    </row>
    <row r="204749" spans="68:68" customFormat="1">
      <c r="BP204749" s="90"/>
    </row>
    <row r="204750" spans="68:68" customFormat="1">
      <c r="BP204750" s="90"/>
    </row>
    <row r="204751" spans="68:68" customFormat="1">
      <c r="BP204751" s="90"/>
    </row>
    <row r="204752" spans="68:68" customFormat="1">
      <c r="BP204752" s="90"/>
    </row>
    <row r="204753" spans="68:68" customFormat="1">
      <c r="BP204753" s="90"/>
    </row>
    <row r="204754" spans="68:68" customFormat="1">
      <c r="BP204754" s="90"/>
    </row>
    <row r="204755" spans="68:68" customFormat="1">
      <c r="BP204755" s="90"/>
    </row>
    <row r="204756" spans="68:68" customFormat="1">
      <c r="BP204756" s="90"/>
    </row>
    <row r="204757" spans="68:68" customFormat="1">
      <c r="BP204757" s="90"/>
    </row>
    <row r="204758" spans="68:68" customFormat="1">
      <c r="BP204758" s="90"/>
    </row>
    <row r="204759" spans="68:68" customFormat="1">
      <c r="BP204759" s="90"/>
    </row>
    <row r="204760" spans="68:68" customFormat="1">
      <c r="BP204760" s="90"/>
    </row>
    <row r="204761" spans="68:68" customFormat="1">
      <c r="BP204761" s="90"/>
    </row>
    <row r="204762" spans="68:68" customFormat="1">
      <c r="BP204762" s="90"/>
    </row>
    <row r="204763" spans="68:68" customFormat="1">
      <c r="BP204763" s="90"/>
    </row>
    <row r="204764" spans="68:68" customFormat="1">
      <c r="BP204764" s="90"/>
    </row>
    <row r="204765" spans="68:68" customFormat="1">
      <c r="BP204765" s="90"/>
    </row>
    <row r="204766" spans="68:68" customFormat="1">
      <c r="BP204766" s="90"/>
    </row>
    <row r="204767" spans="68:68" customFormat="1">
      <c r="BP204767" s="90"/>
    </row>
    <row r="204768" spans="68:68" customFormat="1">
      <c r="BP204768" s="90"/>
    </row>
    <row r="204769" spans="68:68" customFormat="1">
      <c r="BP204769" s="90"/>
    </row>
    <row r="204770" spans="68:68" customFormat="1">
      <c r="BP204770" s="90"/>
    </row>
    <row r="204771" spans="68:68" customFormat="1">
      <c r="BP204771" s="90"/>
    </row>
    <row r="204772" spans="68:68" customFormat="1">
      <c r="BP204772" s="90"/>
    </row>
    <row r="204773" spans="68:68" customFormat="1">
      <c r="BP204773" s="90"/>
    </row>
    <row r="204774" spans="68:68" customFormat="1">
      <c r="BP204774" s="90"/>
    </row>
    <row r="204775" spans="68:68" customFormat="1">
      <c r="BP204775" s="90"/>
    </row>
    <row r="204776" spans="68:68" customFormat="1">
      <c r="BP204776" s="90"/>
    </row>
    <row r="204777" spans="68:68" customFormat="1">
      <c r="BP204777" s="90"/>
    </row>
    <row r="204778" spans="68:68" customFormat="1">
      <c r="BP204778" s="90"/>
    </row>
    <row r="204779" spans="68:68" customFormat="1">
      <c r="BP204779" s="90"/>
    </row>
    <row r="204780" spans="68:68" customFormat="1">
      <c r="BP204780" s="90"/>
    </row>
    <row r="204781" spans="68:68" customFormat="1">
      <c r="BP204781" s="90"/>
    </row>
    <row r="204782" spans="68:68" customFormat="1">
      <c r="BP204782" s="90"/>
    </row>
    <row r="204783" spans="68:68" customFormat="1">
      <c r="BP204783" s="90"/>
    </row>
    <row r="204784" spans="68:68" customFormat="1">
      <c r="BP204784" s="90"/>
    </row>
    <row r="204785" spans="68:68" customFormat="1">
      <c r="BP204785" s="90"/>
    </row>
    <row r="204786" spans="68:68" customFormat="1">
      <c r="BP204786" s="90"/>
    </row>
    <row r="204787" spans="68:68" customFormat="1">
      <c r="BP204787" s="90"/>
    </row>
    <row r="204788" spans="68:68" customFormat="1">
      <c r="BP204788" s="90"/>
    </row>
    <row r="204789" spans="68:68" customFormat="1">
      <c r="BP204789" s="90"/>
    </row>
    <row r="204790" spans="68:68" customFormat="1">
      <c r="BP204790" s="90"/>
    </row>
    <row r="204791" spans="68:68" customFormat="1">
      <c r="BP204791" s="90"/>
    </row>
    <row r="204792" spans="68:68" customFormat="1">
      <c r="BP204792" s="90"/>
    </row>
    <row r="204793" spans="68:68" customFormat="1">
      <c r="BP204793" s="90"/>
    </row>
    <row r="204794" spans="68:68" customFormat="1">
      <c r="BP204794" s="90"/>
    </row>
    <row r="204795" spans="68:68" customFormat="1">
      <c r="BP204795" s="90"/>
    </row>
    <row r="204796" spans="68:68" customFormat="1">
      <c r="BP204796" s="90"/>
    </row>
    <row r="204797" spans="68:68" customFormat="1">
      <c r="BP204797" s="90"/>
    </row>
    <row r="204798" spans="68:68" customFormat="1">
      <c r="BP204798" s="90"/>
    </row>
    <row r="204799" spans="68:68" customFormat="1">
      <c r="BP204799" s="90"/>
    </row>
    <row r="204800" spans="68:68" customFormat="1">
      <c r="BP204800" s="90"/>
    </row>
    <row r="204801" spans="68:68" customFormat="1">
      <c r="BP204801" s="90"/>
    </row>
    <row r="204802" spans="68:68" customFormat="1">
      <c r="BP204802" s="90"/>
    </row>
    <row r="204803" spans="68:68" customFormat="1">
      <c r="BP204803" s="90"/>
    </row>
    <row r="204804" spans="68:68" customFormat="1">
      <c r="BP204804" s="90"/>
    </row>
    <row r="204805" spans="68:68" customFormat="1">
      <c r="BP204805" s="90"/>
    </row>
    <row r="204806" spans="68:68" customFormat="1">
      <c r="BP204806" s="90"/>
    </row>
    <row r="204807" spans="68:68" customFormat="1">
      <c r="BP204807" s="90"/>
    </row>
    <row r="204808" spans="68:68" customFormat="1">
      <c r="BP204808" s="90"/>
    </row>
    <row r="204809" spans="68:68" customFormat="1">
      <c r="BP204809" s="90"/>
    </row>
    <row r="204810" spans="68:68" customFormat="1">
      <c r="BP204810" s="90"/>
    </row>
    <row r="204811" spans="68:68" customFormat="1">
      <c r="BP204811" s="90"/>
    </row>
    <row r="204812" spans="68:68" customFormat="1">
      <c r="BP204812" s="90"/>
    </row>
    <row r="204813" spans="68:68" customFormat="1">
      <c r="BP204813" s="90"/>
    </row>
    <row r="204814" spans="68:68" customFormat="1">
      <c r="BP204814" s="90"/>
    </row>
    <row r="204815" spans="68:68" customFormat="1">
      <c r="BP204815" s="90"/>
    </row>
    <row r="204816" spans="68:68" customFormat="1">
      <c r="BP204816" s="90"/>
    </row>
    <row r="204817" spans="68:68" customFormat="1">
      <c r="BP204817" s="90"/>
    </row>
    <row r="204818" spans="68:68" customFormat="1">
      <c r="BP204818" s="90"/>
    </row>
    <row r="204819" spans="68:68" customFormat="1">
      <c r="BP204819" s="90"/>
    </row>
    <row r="204820" spans="68:68" customFormat="1">
      <c r="BP204820" s="90"/>
    </row>
    <row r="204821" spans="68:68" customFormat="1">
      <c r="BP204821" s="90"/>
    </row>
    <row r="204822" spans="68:68" customFormat="1">
      <c r="BP204822" s="90"/>
    </row>
    <row r="204823" spans="68:68" customFormat="1">
      <c r="BP204823" s="90"/>
    </row>
    <row r="204824" spans="68:68" customFormat="1">
      <c r="BP204824" s="90"/>
    </row>
    <row r="204825" spans="68:68" customFormat="1">
      <c r="BP204825" s="90"/>
    </row>
    <row r="204826" spans="68:68" customFormat="1">
      <c r="BP204826" s="90"/>
    </row>
    <row r="204827" spans="68:68" customFormat="1">
      <c r="BP204827" s="90"/>
    </row>
    <row r="204828" spans="68:68" customFormat="1">
      <c r="BP204828" s="90"/>
    </row>
    <row r="204829" spans="68:68" customFormat="1">
      <c r="BP204829" s="90"/>
    </row>
    <row r="204830" spans="68:68" customFormat="1">
      <c r="BP204830" s="90"/>
    </row>
    <row r="204831" spans="68:68" customFormat="1">
      <c r="BP204831" s="90"/>
    </row>
    <row r="204832" spans="68:68" customFormat="1">
      <c r="BP204832" s="90"/>
    </row>
    <row r="204833" spans="68:68" customFormat="1">
      <c r="BP204833" s="90"/>
    </row>
    <row r="204834" spans="68:68" customFormat="1">
      <c r="BP204834" s="90"/>
    </row>
    <row r="204835" spans="68:68" customFormat="1">
      <c r="BP204835" s="90"/>
    </row>
    <row r="204836" spans="68:68" customFormat="1">
      <c r="BP204836" s="90"/>
    </row>
    <row r="204837" spans="68:68" customFormat="1">
      <c r="BP204837" s="90"/>
    </row>
    <row r="204838" spans="68:68" customFormat="1">
      <c r="BP204838" s="90"/>
    </row>
    <row r="204839" spans="68:68" customFormat="1">
      <c r="BP204839" s="90"/>
    </row>
    <row r="204840" spans="68:68" customFormat="1">
      <c r="BP204840" s="90"/>
    </row>
    <row r="204841" spans="68:68" customFormat="1">
      <c r="BP204841" s="90"/>
    </row>
    <row r="204842" spans="68:68" customFormat="1">
      <c r="BP204842" s="90"/>
    </row>
    <row r="204843" spans="68:68" customFormat="1">
      <c r="BP204843" s="90"/>
    </row>
    <row r="204844" spans="68:68" customFormat="1">
      <c r="BP204844" s="90"/>
    </row>
    <row r="204845" spans="68:68" customFormat="1">
      <c r="BP204845" s="90"/>
    </row>
    <row r="204846" spans="68:68" customFormat="1">
      <c r="BP204846" s="90"/>
    </row>
    <row r="204847" spans="68:68" customFormat="1">
      <c r="BP204847" s="90"/>
    </row>
    <row r="204848" spans="68:68" customFormat="1">
      <c r="BP204848" s="90"/>
    </row>
    <row r="204849" spans="68:68" customFormat="1">
      <c r="BP204849" s="90"/>
    </row>
    <row r="204850" spans="68:68" customFormat="1">
      <c r="BP204850" s="90"/>
    </row>
    <row r="204851" spans="68:68" customFormat="1">
      <c r="BP204851" s="90"/>
    </row>
    <row r="204852" spans="68:68" customFormat="1">
      <c r="BP204852" s="90"/>
    </row>
    <row r="204853" spans="68:68" customFormat="1">
      <c r="BP204853" s="90"/>
    </row>
    <row r="204854" spans="68:68" customFormat="1">
      <c r="BP204854" s="90"/>
    </row>
    <row r="204855" spans="68:68" customFormat="1">
      <c r="BP204855" s="90"/>
    </row>
    <row r="204856" spans="68:68" customFormat="1">
      <c r="BP204856" s="90"/>
    </row>
    <row r="204857" spans="68:68" customFormat="1">
      <c r="BP204857" s="90"/>
    </row>
    <row r="204858" spans="68:68" customFormat="1">
      <c r="BP204858" s="90"/>
    </row>
    <row r="204859" spans="68:68" customFormat="1">
      <c r="BP204859" s="90"/>
    </row>
    <row r="204860" spans="68:68" customFormat="1">
      <c r="BP204860" s="90"/>
    </row>
    <row r="204861" spans="68:68" customFormat="1">
      <c r="BP204861" s="90"/>
    </row>
    <row r="204862" spans="68:68" customFormat="1">
      <c r="BP204862" s="90"/>
    </row>
    <row r="204863" spans="68:68" customFormat="1">
      <c r="BP204863" s="90"/>
    </row>
    <row r="204864" spans="68:68" customFormat="1">
      <c r="BP204864" s="90"/>
    </row>
    <row r="204865" spans="68:68" customFormat="1">
      <c r="BP204865" s="90"/>
    </row>
    <row r="204866" spans="68:68" customFormat="1">
      <c r="BP204866" s="90"/>
    </row>
    <row r="204867" spans="68:68" customFormat="1">
      <c r="BP204867" s="90"/>
    </row>
    <row r="204868" spans="68:68" customFormat="1">
      <c r="BP204868" s="90"/>
    </row>
    <row r="204869" spans="68:68" customFormat="1">
      <c r="BP204869" s="90"/>
    </row>
    <row r="204870" spans="68:68" customFormat="1">
      <c r="BP204870" s="90"/>
    </row>
    <row r="204871" spans="68:68" customFormat="1">
      <c r="BP204871" s="90"/>
    </row>
    <row r="204872" spans="68:68" customFormat="1">
      <c r="BP204872" s="90"/>
    </row>
    <row r="204873" spans="68:68" customFormat="1">
      <c r="BP204873" s="90"/>
    </row>
    <row r="204874" spans="68:68" customFormat="1">
      <c r="BP204874" s="90"/>
    </row>
    <row r="204875" spans="68:68" customFormat="1">
      <c r="BP204875" s="90"/>
    </row>
    <row r="204876" spans="68:68" customFormat="1">
      <c r="BP204876" s="90"/>
    </row>
    <row r="204877" spans="68:68" customFormat="1">
      <c r="BP204877" s="90"/>
    </row>
    <row r="204878" spans="68:68" customFormat="1">
      <c r="BP204878" s="90"/>
    </row>
    <row r="204879" spans="68:68" customFormat="1">
      <c r="BP204879" s="90"/>
    </row>
    <row r="204880" spans="68:68" customFormat="1">
      <c r="BP204880" s="90"/>
    </row>
    <row r="204881" spans="68:68" customFormat="1">
      <c r="BP204881" s="90"/>
    </row>
    <row r="204882" spans="68:68" customFormat="1">
      <c r="BP204882" s="90"/>
    </row>
    <row r="204883" spans="68:68" customFormat="1">
      <c r="BP204883" s="90"/>
    </row>
    <row r="204884" spans="68:68" customFormat="1">
      <c r="BP204884" s="90"/>
    </row>
    <row r="204885" spans="68:68" customFormat="1">
      <c r="BP204885" s="90"/>
    </row>
    <row r="204886" spans="68:68" customFormat="1">
      <c r="BP204886" s="90"/>
    </row>
    <row r="204887" spans="68:68" customFormat="1">
      <c r="BP204887" s="90"/>
    </row>
    <row r="204888" spans="68:68" customFormat="1">
      <c r="BP204888" s="90"/>
    </row>
    <row r="204889" spans="68:68" customFormat="1">
      <c r="BP204889" s="90"/>
    </row>
    <row r="204890" spans="68:68" customFormat="1">
      <c r="BP204890" s="90"/>
    </row>
    <row r="204891" spans="68:68" customFormat="1">
      <c r="BP204891" s="90"/>
    </row>
    <row r="204892" spans="68:68" customFormat="1">
      <c r="BP204892" s="90"/>
    </row>
    <row r="204893" spans="68:68" customFormat="1">
      <c r="BP204893" s="90"/>
    </row>
    <row r="204894" spans="68:68" customFormat="1">
      <c r="BP204894" s="90"/>
    </row>
    <row r="204895" spans="68:68" customFormat="1">
      <c r="BP204895" s="90"/>
    </row>
    <row r="204896" spans="68:68" customFormat="1">
      <c r="BP204896" s="90"/>
    </row>
    <row r="204897" spans="68:68" customFormat="1">
      <c r="BP204897" s="90"/>
    </row>
    <row r="204898" spans="68:68" customFormat="1">
      <c r="BP204898" s="90"/>
    </row>
    <row r="204899" spans="68:68" customFormat="1">
      <c r="BP204899" s="90"/>
    </row>
    <row r="204900" spans="68:68" customFormat="1">
      <c r="BP204900" s="90"/>
    </row>
    <row r="204901" spans="68:68" customFormat="1">
      <c r="BP204901" s="90"/>
    </row>
    <row r="204902" spans="68:68" customFormat="1">
      <c r="BP204902" s="90"/>
    </row>
    <row r="204903" spans="68:68" customFormat="1">
      <c r="BP204903" s="90"/>
    </row>
    <row r="204904" spans="68:68" customFormat="1">
      <c r="BP204904" s="90"/>
    </row>
    <row r="204905" spans="68:68" customFormat="1">
      <c r="BP204905" s="90"/>
    </row>
    <row r="204906" spans="68:68" customFormat="1">
      <c r="BP204906" s="90"/>
    </row>
    <row r="204907" spans="68:68" customFormat="1">
      <c r="BP204907" s="90"/>
    </row>
    <row r="204908" spans="68:68" customFormat="1">
      <c r="BP204908" s="90"/>
    </row>
    <row r="204909" spans="68:68" customFormat="1">
      <c r="BP204909" s="90"/>
    </row>
    <row r="204910" spans="68:68" customFormat="1">
      <c r="BP204910" s="90"/>
    </row>
    <row r="204911" spans="68:68" customFormat="1">
      <c r="BP204911" s="90"/>
    </row>
    <row r="204912" spans="68:68" customFormat="1">
      <c r="BP204912" s="90"/>
    </row>
    <row r="204913" spans="68:68" customFormat="1">
      <c r="BP204913" s="90"/>
    </row>
    <row r="204914" spans="68:68" customFormat="1">
      <c r="BP204914" s="90"/>
    </row>
    <row r="204915" spans="68:68" customFormat="1">
      <c r="BP204915" s="90"/>
    </row>
    <row r="204916" spans="68:68" customFormat="1">
      <c r="BP204916" s="90"/>
    </row>
    <row r="204917" spans="68:68" customFormat="1">
      <c r="BP204917" s="90"/>
    </row>
    <row r="204918" spans="68:68" customFormat="1">
      <c r="BP204918" s="90"/>
    </row>
    <row r="204919" spans="68:68" customFormat="1">
      <c r="BP204919" s="90"/>
    </row>
    <row r="204920" spans="68:68" customFormat="1">
      <c r="BP204920" s="90"/>
    </row>
    <row r="204921" spans="68:68" customFormat="1">
      <c r="BP204921" s="90"/>
    </row>
    <row r="204922" spans="68:68" customFormat="1">
      <c r="BP204922" s="90"/>
    </row>
    <row r="204923" spans="68:68" customFormat="1">
      <c r="BP204923" s="90"/>
    </row>
    <row r="204924" spans="68:68" customFormat="1">
      <c r="BP204924" s="90"/>
    </row>
    <row r="204925" spans="68:68" customFormat="1">
      <c r="BP204925" s="90"/>
    </row>
    <row r="204926" spans="68:68" customFormat="1">
      <c r="BP204926" s="90"/>
    </row>
    <row r="204927" spans="68:68" customFormat="1">
      <c r="BP204927" s="90"/>
    </row>
    <row r="204928" spans="68:68" customFormat="1">
      <c r="BP204928" s="90"/>
    </row>
    <row r="204929" spans="68:68" customFormat="1">
      <c r="BP204929" s="90"/>
    </row>
    <row r="204930" spans="68:68" customFormat="1">
      <c r="BP204930" s="90"/>
    </row>
    <row r="204931" spans="68:68" customFormat="1">
      <c r="BP204931" s="90"/>
    </row>
    <row r="204932" spans="68:68" customFormat="1">
      <c r="BP204932" s="90"/>
    </row>
    <row r="204933" spans="68:68" customFormat="1">
      <c r="BP204933" s="90"/>
    </row>
    <row r="204934" spans="68:68" customFormat="1">
      <c r="BP204934" s="90"/>
    </row>
    <row r="204935" spans="68:68" customFormat="1">
      <c r="BP204935" s="90"/>
    </row>
    <row r="204936" spans="68:68" customFormat="1">
      <c r="BP204936" s="90"/>
    </row>
    <row r="204937" spans="68:68" customFormat="1">
      <c r="BP204937" s="90"/>
    </row>
    <row r="204938" spans="68:68" customFormat="1">
      <c r="BP204938" s="90"/>
    </row>
    <row r="204939" spans="68:68" customFormat="1">
      <c r="BP204939" s="90"/>
    </row>
    <row r="204940" spans="68:68" customFormat="1">
      <c r="BP204940" s="90"/>
    </row>
    <row r="204941" spans="68:68" customFormat="1">
      <c r="BP204941" s="90"/>
    </row>
    <row r="204942" spans="68:68" customFormat="1">
      <c r="BP204942" s="90"/>
    </row>
    <row r="204943" spans="68:68" customFormat="1">
      <c r="BP204943" s="90"/>
    </row>
    <row r="204944" spans="68:68" customFormat="1">
      <c r="BP204944" s="90"/>
    </row>
    <row r="204945" spans="68:68" customFormat="1">
      <c r="BP204945" s="90"/>
    </row>
    <row r="204946" spans="68:68" customFormat="1">
      <c r="BP204946" s="90"/>
    </row>
    <row r="204947" spans="68:68" customFormat="1">
      <c r="BP204947" s="90"/>
    </row>
    <row r="204948" spans="68:68" customFormat="1">
      <c r="BP204948" s="90"/>
    </row>
    <row r="204949" spans="68:68" customFormat="1">
      <c r="BP204949" s="90"/>
    </row>
    <row r="204950" spans="68:68" customFormat="1">
      <c r="BP204950" s="90"/>
    </row>
    <row r="204951" spans="68:68" customFormat="1">
      <c r="BP204951" s="90"/>
    </row>
    <row r="204952" spans="68:68" customFormat="1">
      <c r="BP204952" s="90"/>
    </row>
    <row r="204953" spans="68:68" customFormat="1">
      <c r="BP204953" s="90"/>
    </row>
    <row r="204954" spans="68:68" customFormat="1">
      <c r="BP204954" s="90"/>
    </row>
    <row r="204955" spans="68:68" customFormat="1">
      <c r="BP204955" s="90"/>
    </row>
    <row r="204956" spans="68:68" customFormat="1">
      <c r="BP204956" s="90"/>
    </row>
    <row r="204957" spans="68:68" customFormat="1">
      <c r="BP204957" s="90"/>
    </row>
    <row r="204958" spans="68:68" customFormat="1">
      <c r="BP204958" s="90"/>
    </row>
    <row r="204959" spans="68:68" customFormat="1">
      <c r="BP204959" s="90"/>
    </row>
    <row r="204960" spans="68:68" customFormat="1">
      <c r="BP204960" s="90"/>
    </row>
    <row r="204961" spans="68:68" customFormat="1">
      <c r="BP204961" s="90"/>
    </row>
    <row r="204962" spans="68:68" customFormat="1">
      <c r="BP204962" s="90"/>
    </row>
    <row r="204963" spans="68:68" customFormat="1">
      <c r="BP204963" s="90"/>
    </row>
    <row r="204964" spans="68:68" customFormat="1">
      <c r="BP204964" s="90"/>
    </row>
    <row r="204965" spans="68:68" customFormat="1">
      <c r="BP204965" s="90"/>
    </row>
    <row r="204966" spans="68:68" customFormat="1">
      <c r="BP204966" s="90"/>
    </row>
    <row r="204967" spans="68:68" customFormat="1">
      <c r="BP204967" s="90"/>
    </row>
    <row r="204968" spans="68:68" customFormat="1">
      <c r="BP204968" s="90"/>
    </row>
    <row r="204969" spans="68:68" customFormat="1">
      <c r="BP204969" s="90"/>
    </row>
    <row r="204970" spans="68:68" customFormat="1">
      <c r="BP204970" s="90"/>
    </row>
    <row r="204971" spans="68:68" customFormat="1">
      <c r="BP204971" s="90"/>
    </row>
    <row r="204972" spans="68:68" customFormat="1">
      <c r="BP204972" s="90"/>
    </row>
    <row r="204973" spans="68:68" customFormat="1">
      <c r="BP204973" s="90"/>
    </row>
    <row r="204974" spans="68:68" customFormat="1">
      <c r="BP204974" s="90"/>
    </row>
    <row r="204975" spans="68:68" customFormat="1">
      <c r="BP204975" s="90"/>
    </row>
    <row r="204976" spans="68:68" customFormat="1">
      <c r="BP204976" s="90"/>
    </row>
    <row r="204977" spans="68:68" customFormat="1">
      <c r="BP204977" s="90"/>
    </row>
    <row r="204978" spans="68:68" customFormat="1">
      <c r="BP204978" s="90"/>
    </row>
    <row r="204979" spans="68:68" customFormat="1">
      <c r="BP204979" s="90"/>
    </row>
    <row r="204980" spans="68:68" customFormat="1">
      <c r="BP204980" s="90"/>
    </row>
    <row r="204981" spans="68:68" customFormat="1">
      <c r="BP204981" s="90"/>
    </row>
    <row r="204982" spans="68:68" customFormat="1">
      <c r="BP204982" s="90"/>
    </row>
    <row r="204983" spans="68:68" customFormat="1">
      <c r="BP204983" s="90"/>
    </row>
    <row r="204984" spans="68:68" customFormat="1">
      <c r="BP204984" s="90"/>
    </row>
    <row r="204985" spans="68:68" customFormat="1">
      <c r="BP204985" s="90"/>
    </row>
    <row r="204986" spans="68:68" customFormat="1">
      <c r="BP204986" s="90"/>
    </row>
    <row r="204987" spans="68:68" customFormat="1">
      <c r="BP204987" s="90"/>
    </row>
    <row r="204988" spans="68:68" customFormat="1">
      <c r="BP204988" s="90"/>
    </row>
    <row r="204989" spans="68:68" customFormat="1">
      <c r="BP204989" s="90"/>
    </row>
    <row r="204990" spans="68:68" customFormat="1">
      <c r="BP204990" s="90"/>
    </row>
    <row r="204991" spans="68:68" customFormat="1">
      <c r="BP204991" s="90"/>
    </row>
    <row r="204992" spans="68:68" customFormat="1">
      <c r="BP204992" s="90"/>
    </row>
    <row r="204993" spans="68:68" customFormat="1">
      <c r="BP204993" s="90"/>
    </row>
    <row r="204994" spans="68:68" customFormat="1">
      <c r="BP204994" s="90"/>
    </row>
    <row r="204995" spans="68:68" customFormat="1">
      <c r="BP204995" s="90"/>
    </row>
    <row r="204996" spans="68:68" customFormat="1">
      <c r="BP204996" s="90"/>
    </row>
    <row r="204997" spans="68:68" customFormat="1">
      <c r="BP204997" s="90"/>
    </row>
    <row r="204998" spans="68:68" customFormat="1">
      <c r="BP204998" s="90"/>
    </row>
    <row r="204999" spans="68:68" customFormat="1">
      <c r="BP204999" s="90"/>
    </row>
    <row r="205000" spans="68:68" customFormat="1">
      <c r="BP205000" s="90"/>
    </row>
    <row r="205001" spans="68:68" customFormat="1">
      <c r="BP205001" s="90"/>
    </row>
    <row r="205002" spans="68:68" customFormat="1">
      <c r="BP205002" s="90"/>
    </row>
    <row r="205003" spans="68:68" customFormat="1">
      <c r="BP205003" s="90"/>
    </row>
    <row r="205004" spans="68:68" customFormat="1">
      <c r="BP205004" s="90"/>
    </row>
    <row r="205005" spans="68:68" customFormat="1">
      <c r="BP205005" s="90"/>
    </row>
    <row r="205006" spans="68:68" customFormat="1">
      <c r="BP205006" s="90"/>
    </row>
    <row r="205007" spans="68:68" customFormat="1">
      <c r="BP205007" s="90"/>
    </row>
    <row r="205008" spans="68:68" customFormat="1">
      <c r="BP205008" s="90"/>
    </row>
    <row r="205009" spans="68:68" customFormat="1">
      <c r="BP205009" s="90"/>
    </row>
    <row r="205010" spans="68:68" customFormat="1">
      <c r="BP205010" s="90"/>
    </row>
    <row r="205011" spans="68:68" customFormat="1">
      <c r="BP205011" s="90"/>
    </row>
    <row r="205012" spans="68:68" customFormat="1">
      <c r="BP205012" s="90"/>
    </row>
    <row r="205013" spans="68:68" customFormat="1">
      <c r="BP205013" s="90"/>
    </row>
    <row r="205014" spans="68:68" customFormat="1">
      <c r="BP205014" s="90"/>
    </row>
    <row r="205015" spans="68:68" customFormat="1">
      <c r="BP205015" s="90"/>
    </row>
    <row r="205016" spans="68:68" customFormat="1">
      <c r="BP205016" s="90"/>
    </row>
    <row r="205017" spans="68:68" customFormat="1">
      <c r="BP205017" s="90"/>
    </row>
    <row r="205018" spans="68:68" customFormat="1">
      <c r="BP205018" s="90"/>
    </row>
    <row r="205019" spans="68:68" customFormat="1">
      <c r="BP205019" s="90"/>
    </row>
    <row r="205020" spans="68:68" customFormat="1">
      <c r="BP205020" s="90"/>
    </row>
    <row r="205021" spans="68:68" customFormat="1">
      <c r="BP205021" s="90"/>
    </row>
    <row r="205022" spans="68:68" customFormat="1">
      <c r="BP205022" s="90"/>
    </row>
    <row r="205023" spans="68:68" customFormat="1">
      <c r="BP205023" s="90"/>
    </row>
    <row r="205024" spans="68:68" customFormat="1">
      <c r="BP205024" s="90"/>
    </row>
    <row r="205025" spans="68:68" customFormat="1">
      <c r="BP205025" s="90"/>
    </row>
    <row r="205026" spans="68:68" customFormat="1">
      <c r="BP205026" s="90"/>
    </row>
    <row r="205027" spans="68:68" customFormat="1">
      <c r="BP205027" s="90"/>
    </row>
    <row r="205028" spans="68:68" customFormat="1">
      <c r="BP205028" s="90"/>
    </row>
    <row r="205029" spans="68:68" customFormat="1">
      <c r="BP205029" s="90"/>
    </row>
    <row r="205030" spans="68:68" customFormat="1">
      <c r="BP205030" s="90"/>
    </row>
    <row r="205031" spans="68:68" customFormat="1">
      <c r="BP205031" s="90"/>
    </row>
    <row r="205032" spans="68:68" customFormat="1">
      <c r="BP205032" s="90"/>
    </row>
    <row r="205033" spans="68:68" customFormat="1">
      <c r="BP205033" s="90"/>
    </row>
    <row r="205034" spans="68:68" customFormat="1">
      <c r="BP205034" s="90"/>
    </row>
    <row r="205035" spans="68:68" customFormat="1">
      <c r="BP205035" s="90"/>
    </row>
    <row r="205036" spans="68:68" customFormat="1">
      <c r="BP205036" s="90"/>
    </row>
    <row r="205037" spans="68:68" customFormat="1">
      <c r="BP205037" s="90"/>
    </row>
    <row r="205038" spans="68:68" customFormat="1">
      <c r="BP205038" s="90"/>
    </row>
    <row r="205039" spans="68:68" customFormat="1">
      <c r="BP205039" s="90"/>
    </row>
    <row r="205040" spans="68:68" customFormat="1">
      <c r="BP205040" s="90"/>
    </row>
    <row r="205041" spans="68:68" customFormat="1">
      <c r="BP205041" s="90"/>
    </row>
    <row r="205042" spans="68:68" customFormat="1">
      <c r="BP205042" s="90"/>
    </row>
    <row r="205043" spans="68:68" customFormat="1">
      <c r="BP205043" s="90"/>
    </row>
    <row r="205044" spans="68:68" customFormat="1">
      <c r="BP205044" s="90"/>
    </row>
    <row r="205045" spans="68:68" customFormat="1">
      <c r="BP205045" s="90"/>
    </row>
    <row r="205046" spans="68:68" customFormat="1">
      <c r="BP205046" s="90"/>
    </row>
    <row r="205047" spans="68:68" customFormat="1">
      <c r="BP205047" s="90"/>
    </row>
    <row r="205048" spans="68:68" customFormat="1">
      <c r="BP205048" s="90"/>
    </row>
    <row r="205049" spans="68:68" customFormat="1">
      <c r="BP205049" s="90"/>
    </row>
    <row r="205050" spans="68:68" customFormat="1">
      <c r="BP205050" s="90"/>
    </row>
    <row r="205051" spans="68:68" customFormat="1">
      <c r="BP205051" s="90"/>
    </row>
    <row r="205052" spans="68:68" customFormat="1">
      <c r="BP205052" s="90"/>
    </row>
    <row r="205053" spans="68:68" customFormat="1">
      <c r="BP205053" s="90"/>
    </row>
    <row r="205054" spans="68:68" customFormat="1">
      <c r="BP205054" s="90"/>
    </row>
    <row r="205055" spans="68:68" customFormat="1">
      <c r="BP205055" s="90"/>
    </row>
    <row r="205056" spans="68:68" customFormat="1">
      <c r="BP205056" s="90"/>
    </row>
    <row r="205057" spans="68:68" customFormat="1">
      <c r="BP205057" s="90"/>
    </row>
    <row r="205058" spans="68:68" customFormat="1">
      <c r="BP205058" s="90"/>
    </row>
    <row r="205059" spans="68:68" customFormat="1">
      <c r="BP205059" s="90"/>
    </row>
    <row r="205060" spans="68:68" customFormat="1">
      <c r="BP205060" s="90"/>
    </row>
    <row r="205061" spans="68:68" customFormat="1">
      <c r="BP205061" s="90"/>
    </row>
    <row r="205062" spans="68:68" customFormat="1">
      <c r="BP205062" s="90"/>
    </row>
    <row r="205063" spans="68:68" customFormat="1">
      <c r="BP205063" s="90"/>
    </row>
    <row r="205064" spans="68:68" customFormat="1">
      <c r="BP205064" s="90"/>
    </row>
    <row r="205065" spans="68:68" customFormat="1">
      <c r="BP205065" s="90"/>
    </row>
    <row r="205066" spans="68:68" customFormat="1">
      <c r="BP205066" s="90"/>
    </row>
    <row r="205067" spans="68:68" customFormat="1">
      <c r="BP205067" s="90"/>
    </row>
    <row r="205068" spans="68:68" customFormat="1">
      <c r="BP205068" s="90"/>
    </row>
    <row r="205069" spans="68:68" customFormat="1">
      <c r="BP205069" s="90"/>
    </row>
    <row r="205070" spans="68:68" customFormat="1">
      <c r="BP205070" s="90"/>
    </row>
    <row r="205071" spans="68:68" customFormat="1">
      <c r="BP205071" s="90"/>
    </row>
    <row r="205072" spans="68:68" customFormat="1">
      <c r="BP205072" s="90"/>
    </row>
    <row r="205073" spans="68:68" customFormat="1">
      <c r="BP205073" s="90"/>
    </row>
    <row r="205074" spans="68:68" customFormat="1">
      <c r="BP205074" s="90"/>
    </row>
    <row r="205075" spans="68:68" customFormat="1">
      <c r="BP205075" s="90"/>
    </row>
    <row r="205076" spans="68:68" customFormat="1">
      <c r="BP205076" s="90"/>
    </row>
    <row r="205077" spans="68:68" customFormat="1">
      <c r="BP205077" s="90"/>
    </row>
    <row r="205078" spans="68:68" customFormat="1">
      <c r="BP205078" s="90"/>
    </row>
    <row r="205079" spans="68:68" customFormat="1">
      <c r="BP205079" s="90"/>
    </row>
    <row r="205080" spans="68:68" customFormat="1">
      <c r="BP205080" s="90"/>
    </row>
    <row r="205081" spans="68:68" customFormat="1">
      <c r="BP205081" s="90"/>
    </row>
    <row r="205082" spans="68:68" customFormat="1">
      <c r="BP205082" s="90"/>
    </row>
    <row r="205083" spans="68:68" customFormat="1">
      <c r="BP205083" s="90"/>
    </row>
    <row r="205084" spans="68:68" customFormat="1">
      <c r="BP205084" s="90"/>
    </row>
    <row r="205085" spans="68:68" customFormat="1">
      <c r="BP205085" s="90"/>
    </row>
    <row r="205086" spans="68:68" customFormat="1">
      <c r="BP205086" s="90"/>
    </row>
    <row r="205087" spans="68:68" customFormat="1">
      <c r="BP205087" s="90"/>
    </row>
    <row r="205088" spans="68:68" customFormat="1">
      <c r="BP205088" s="90"/>
    </row>
    <row r="205089" spans="68:68" customFormat="1">
      <c r="BP205089" s="90"/>
    </row>
    <row r="205090" spans="68:68" customFormat="1">
      <c r="BP205090" s="90"/>
    </row>
    <row r="205091" spans="68:68" customFormat="1">
      <c r="BP205091" s="90"/>
    </row>
    <row r="205092" spans="68:68" customFormat="1">
      <c r="BP205092" s="90"/>
    </row>
    <row r="205093" spans="68:68" customFormat="1">
      <c r="BP205093" s="90"/>
    </row>
    <row r="205094" spans="68:68" customFormat="1">
      <c r="BP205094" s="90"/>
    </row>
    <row r="205095" spans="68:68" customFormat="1">
      <c r="BP205095" s="90"/>
    </row>
    <row r="205096" spans="68:68" customFormat="1">
      <c r="BP205096" s="90"/>
    </row>
    <row r="205097" spans="68:68" customFormat="1">
      <c r="BP205097" s="90"/>
    </row>
    <row r="205098" spans="68:68" customFormat="1">
      <c r="BP205098" s="90"/>
    </row>
    <row r="205099" spans="68:68" customFormat="1">
      <c r="BP205099" s="90"/>
    </row>
    <row r="205100" spans="68:68" customFormat="1">
      <c r="BP205100" s="90"/>
    </row>
    <row r="205101" spans="68:68" customFormat="1">
      <c r="BP205101" s="90"/>
    </row>
    <row r="205102" spans="68:68" customFormat="1">
      <c r="BP205102" s="90"/>
    </row>
    <row r="205103" spans="68:68" customFormat="1">
      <c r="BP205103" s="90"/>
    </row>
    <row r="205104" spans="68:68" customFormat="1">
      <c r="BP205104" s="90"/>
    </row>
    <row r="205105" spans="68:68" customFormat="1">
      <c r="BP205105" s="90"/>
    </row>
    <row r="205106" spans="68:68" customFormat="1">
      <c r="BP205106" s="90"/>
    </row>
    <row r="205107" spans="68:68" customFormat="1">
      <c r="BP205107" s="90"/>
    </row>
    <row r="205108" spans="68:68" customFormat="1">
      <c r="BP205108" s="90"/>
    </row>
    <row r="205109" spans="68:68" customFormat="1">
      <c r="BP205109" s="90"/>
    </row>
    <row r="205110" spans="68:68" customFormat="1">
      <c r="BP205110" s="90"/>
    </row>
    <row r="205111" spans="68:68" customFormat="1">
      <c r="BP205111" s="90"/>
    </row>
    <row r="205112" spans="68:68" customFormat="1">
      <c r="BP205112" s="90"/>
    </row>
    <row r="205113" spans="68:68" customFormat="1">
      <c r="BP205113" s="90"/>
    </row>
    <row r="205114" spans="68:68" customFormat="1">
      <c r="BP205114" s="90"/>
    </row>
    <row r="205115" spans="68:68" customFormat="1">
      <c r="BP205115" s="90"/>
    </row>
    <row r="205116" spans="68:68" customFormat="1">
      <c r="BP205116" s="90"/>
    </row>
    <row r="205117" spans="68:68" customFormat="1">
      <c r="BP205117" s="90"/>
    </row>
    <row r="205118" spans="68:68" customFormat="1">
      <c r="BP205118" s="90"/>
    </row>
    <row r="205119" spans="68:68" customFormat="1">
      <c r="BP205119" s="90"/>
    </row>
    <row r="205120" spans="68:68" customFormat="1">
      <c r="BP205120" s="90"/>
    </row>
    <row r="205121" spans="68:68" customFormat="1">
      <c r="BP205121" s="90"/>
    </row>
    <row r="205122" spans="68:68" customFormat="1">
      <c r="BP205122" s="90"/>
    </row>
    <row r="205123" spans="68:68" customFormat="1">
      <c r="BP205123" s="90"/>
    </row>
    <row r="205124" spans="68:68" customFormat="1">
      <c r="BP205124" s="90"/>
    </row>
    <row r="205125" spans="68:68" customFormat="1">
      <c r="BP205125" s="90"/>
    </row>
    <row r="205126" spans="68:68" customFormat="1">
      <c r="BP205126" s="90"/>
    </row>
    <row r="205127" spans="68:68" customFormat="1">
      <c r="BP205127" s="90"/>
    </row>
    <row r="205128" spans="68:68" customFormat="1">
      <c r="BP205128" s="90"/>
    </row>
    <row r="205129" spans="68:68" customFormat="1">
      <c r="BP205129" s="90"/>
    </row>
    <row r="205130" spans="68:68" customFormat="1">
      <c r="BP205130" s="90"/>
    </row>
    <row r="205131" spans="68:68" customFormat="1">
      <c r="BP205131" s="90"/>
    </row>
    <row r="205132" spans="68:68" customFormat="1">
      <c r="BP205132" s="90"/>
    </row>
    <row r="205133" spans="68:68" customFormat="1">
      <c r="BP205133" s="90"/>
    </row>
    <row r="205134" spans="68:68" customFormat="1">
      <c r="BP205134" s="90"/>
    </row>
    <row r="205135" spans="68:68" customFormat="1">
      <c r="BP205135" s="90"/>
    </row>
    <row r="205136" spans="68:68" customFormat="1">
      <c r="BP205136" s="90"/>
    </row>
    <row r="205137" spans="68:68" customFormat="1">
      <c r="BP205137" s="90"/>
    </row>
    <row r="205138" spans="68:68" customFormat="1">
      <c r="BP205138" s="90"/>
    </row>
    <row r="205139" spans="68:68" customFormat="1">
      <c r="BP205139" s="90"/>
    </row>
    <row r="205140" spans="68:68" customFormat="1">
      <c r="BP205140" s="90"/>
    </row>
    <row r="205141" spans="68:68" customFormat="1">
      <c r="BP205141" s="90"/>
    </row>
    <row r="205142" spans="68:68" customFormat="1">
      <c r="BP205142" s="90"/>
    </row>
    <row r="205143" spans="68:68" customFormat="1">
      <c r="BP205143" s="90"/>
    </row>
    <row r="205144" spans="68:68" customFormat="1">
      <c r="BP205144" s="90"/>
    </row>
    <row r="205145" spans="68:68" customFormat="1">
      <c r="BP205145" s="90"/>
    </row>
    <row r="205146" spans="68:68" customFormat="1">
      <c r="BP205146" s="90"/>
    </row>
    <row r="205147" spans="68:68" customFormat="1">
      <c r="BP205147" s="90"/>
    </row>
    <row r="205148" spans="68:68" customFormat="1">
      <c r="BP205148" s="90"/>
    </row>
    <row r="205149" spans="68:68" customFormat="1">
      <c r="BP205149" s="90"/>
    </row>
    <row r="205150" spans="68:68" customFormat="1">
      <c r="BP205150" s="90"/>
    </row>
    <row r="205151" spans="68:68" customFormat="1">
      <c r="BP205151" s="90"/>
    </row>
    <row r="205152" spans="68:68" customFormat="1">
      <c r="BP205152" s="90"/>
    </row>
    <row r="205153" spans="68:68" customFormat="1">
      <c r="BP205153" s="90"/>
    </row>
    <row r="205154" spans="68:68" customFormat="1">
      <c r="BP205154" s="90"/>
    </row>
    <row r="205155" spans="68:68" customFormat="1">
      <c r="BP205155" s="90"/>
    </row>
    <row r="205156" spans="68:68" customFormat="1">
      <c r="BP205156" s="90"/>
    </row>
    <row r="205157" spans="68:68" customFormat="1">
      <c r="BP205157" s="90"/>
    </row>
    <row r="205158" spans="68:68" customFormat="1">
      <c r="BP205158" s="90"/>
    </row>
    <row r="205159" spans="68:68" customFormat="1">
      <c r="BP205159" s="90"/>
    </row>
    <row r="205160" spans="68:68" customFormat="1">
      <c r="BP205160" s="90"/>
    </row>
    <row r="205161" spans="68:68" customFormat="1">
      <c r="BP205161" s="90"/>
    </row>
    <row r="205162" spans="68:68" customFormat="1">
      <c r="BP205162" s="90"/>
    </row>
    <row r="205163" spans="68:68" customFormat="1">
      <c r="BP205163" s="90"/>
    </row>
    <row r="205164" spans="68:68" customFormat="1">
      <c r="BP205164" s="90"/>
    </row>
    <row r="205165" spans="68:68" customFormat="1">
      <c r="BP205165" s="90"/>
    </row>
    <row r="205166" spans="68:68" customFormat="1">
      <c r="BP205166" s="90"/>
    </row>
    <row r="205167" spans="68:68" customFormat="1">
      <c r="BP205167" s="90"/>
    </row>
    <row r="205168" spans="68:68" customFormat="1">
      <c r="BP205168" s="90"/>
    </row>
    <row r="205169" spans="68:68" customFormat="1">
      <c r="BP205169" s="90"/>
    </row>
    <row r="205170" spans="68:68" customFormat="1">
      <c r="BP205170" s="90"/>
    </row>
    <row r="205171" spans="68:68" customFormat="1">
      <c r="BP205171" s="90"/>
    </row>
    <row r="205172" spans="68:68" customFormat="1">
      <c r="BP205172" s="90"/>
    </row>
    <row r="205173" spans="68:68" customFormat="1">
      <c r="BP205173" s="90"/>
    </row>
    <row r="205174" spans="68:68" customFormat="1">
      <c r="BP205174" s="90"/>
    </row>
    <row r="205175" spans="68:68" customFormat="1">
      <c r="BP205175" s="90"/>
    </row>
    <row r="205176" spans="68:68" customFormat="1">
      <c r="BP205176" s="90"/>
    </row>
    <row r="205177" spans="68:68" customFormat="1">
      <c r="BP205177" s="90"/>
    </row>
    <row r="205178" spans="68:68" customFormat="1">
      <c r="BP205178" s="90"/>
    </row>
    <row r="205179" spans="68:68" customFormat="1">
      <c r="BP205179" s="90"/>
    </row>
    <row r="205180" spans="68:68" customFormat="1">
      <c r="BP205180" s="90"/>
    </row>
    <row r="205181" spans="68:68" customFormat="1">
      <c r="BP205181" s="90"/>
    </row>
    <row r="205182" spans="68:68" customFormat="1">
      <c r="BP205182" s="90"/>
    </row>
    <row r="205183" spans="68:68" customFormat="1">
      <c r="BP205183" s="90"/>
    </row>
    <row r="205184" spans="68:68" customFormat="1">
      <c r="BP205184" s="90"/>
    </row>
    <row r="205185" spans="68:68" customFormat="1">
      <c r="BP205185" s="90"/>
    </row>
    <row r="205186" spans="68:68" customFormat="1">
      <c r="BP205186" s="90"/>
    </row>
    <row r="205187" spans="68:68" customFormat="1">
      <c r="BP205187" s="90"/>
    </row>
    <row r="205188" spans="68:68" customFormat="1">
      <c r="BP205188" s="90"/>
    </row>
    <row r="205189" spans="68:68" customFormat="1">
      <c r="BP205189" s="90"/>
    </row>
    <row r="205190" spans="68:68" customFormat="1">
      <c r="BP205190" s="90"/>
    </row>
    <row r="205191" spans="68:68" customFormat="1">
      <c r="BP205191" s="90"/>
    </row>
    <row r="205192" spans="68:68" customFormat="1">
      <c r="BP205192" s="90"/>
    </row>
    <row r="205193" spans="68:68" customFormat="1">
      <c r="BP205193" s="90"/>
    </row>
    <row r="205194" spans="68:68" customFormat="1">
      <c r="BP205194" s="90"/>
    </row>
    <row r="205195" spans="68:68" customFormat="1">
      <c r="BP205195" s="90"/>
    </row>
    <row r="205196" spans="68:68" customFormat="1">
      <c r="BP205196" s="90"/>
    </row>
    <row r="205197" spans="68:68" customFormat="1">
      <c r="BP205197" s="90"/>
    </row>
    <row r="205198" spans="68:68" customFormat="1">
      <c r="BP205198" s="90"/>
    </row>
    <row r="205199" spans="68:68" customFormat="1">
      <c r="BP205199" s="90"/>
    </row>
    <row r="205200" spans="68:68" customFormat="1">
      <c r="BP205200" s="90"/>
    </row>
    <row r="205201" spans="68:68" customFormat="1">
      <c r="BP205201" s="90"/>
    </row>
    <row r="205202" spans="68:68" customFormat="1">
      <c r="BP205202" s="90"/>
    </row>
    <row r="205203" spans="68:68" customFormat="1">
      <c r="BP205203" s="90"/>
    </row>
    <row r="205204" spans="68:68" customFormat="1">
      <c r="BP205204" s="90"/>
    </row>
    <row r="205205" spans="68:68" customFormat="1">
      <c r="BP205205" s="90"/>
    </row>
    <row r="205206" spans="68:68" customFormat="1">
      <c r="BP205206" s="90"/>
    </row>
    <row r="205207" spans="68:68" customFormat="1">
      <c r="BP205207" s="90"/>
    </row>
    <row r="205208" spans="68:68" customFormat="1">
      <c r="BP205208" s="90"/>
    </row>
    <row r="205209" spans="68:68" customFormat="1">
      <c r="BP205209" s="90"/>
    </row>
    <row r="205210" spans="68:68" customFormat="1">
      <c r="BP205210" s="90"/>
    </row>
    <row r="205211" spans="68:68" customFormat="1">
      <c r="BP205211" s="90"/>
    </row>
    <row r="205212" spans="68:68" customFormat="1">
      <c r="BP205212" s="90"/>
    </row>
    <row r="205213" spans="68:68" customFormat="1">
      <c r="BP205213" s="90"/>
    </row>
    <row r="205214" spans="68:68" customFormat="1">
      <c r="BP205214" s="90"/>
    </row>
    <row r="205215" spans="68:68" customFormat="1">
      <c r="BP205215" s="90"/>
    </row>
    <row r="205216" spans="68:68" customFormat="1">
      <c r="BP205216" s="90"/>
    </row>
    <row r="205217" spans="68:68" customFormat="1">
      <c r="BP205217" s="90"/>
    </row>
    <row r="205218" spans="68:68" customFormat="1">
      <c r="BP205218" s="90"/>
    </row>
    <row r="205219" spans="68:68" customFormat="1">
      <c r="BP205219" s="90"/>
    </row>
    <row r="205220" spans="68:68" customFormat="1">
      <c r="BP205220" s="90"/>
    </row>
    <row r="205221" spans="68:68" customFormat="1">
      <c r="BP205221" s="90"/>
    </row>
    <row r="205222" spans="68:68" customFormat="1">
      <c r="BP205222" s="90"/>
    </row>
    <row r="205223" spans="68:68" customFormat="1">
      <c r="BP205223" s="90"/>
    </row>
    <row r="205224" spans="68:68" customFormat="1">
      <c r="BP205224" s="90"/>
    </row>
    <row r="205225" spans="68:68" customFormat="1">
      <c r="BP205225" s="90"/>
    </row>
    <row r="205226" spans="68:68" customFormat="1">
      <c r="BP205226" s="90"/>
    </row>
    <row r="205227" spans="68:68" customFormat="1">
      <c r="BP205227" s="90"/>
    </row>
    <row r="205228" spans="68:68" customFormat="1">
      <c r="BP205228" s="90"/>
    </row>
    <row r="205229" spans="68:68" customFormat="1">
      <c r="BP205229" s="90"/>
    </row>
    <row r="205230" spans="68:68" customFormat="1">
      <c r="BP205230" s="90"/>
    </row>
    <row r="205231" spans="68:68" customFormat="1">
      <c r="BP205231" s="90"/>
    </row>
    <row r="205232" spans="68:68" customFormat="1">
      <c r="BP205232" s="90"/>
    </row>
    <row r="205233" spans="68:68" customFormat="1">
      <c r="BP205233" s="90"/>
    </row>
    <row r="205234" spans="68:68" customFormat="1">
      <c r="BP205234" s="90"/>
    </row>
    <row r="205235" spans="68:68" customFormat="1">
      <c r="BP205235" s="90"/>
    </row>
    <row r="205236" spans="68:68" customFormat="1">
      <c r="BP205236" s="90"/>
    </row>
    <row r="205237" spans="68:68" customFormat="1">
      <c r="BP205237" s="90"/>
    </row>
    <row r="205238" spans="68:68" customFormat="1">
      <c r="BP205238" s="90"/>
    </row>
    <row r="205239" spans="68:68" customFormat="1">
      <c r="BP205239" s="90"/>
    </row>
    <row r="205240" spans="68:68" customFormat="1">
      <c r="BP205240" s="90"/>
    </row>
    <row r="205241" spans="68:68" customFormat="1">
      <c r="BP205241" s="90"/>
    </row>
    <row r="205242" spans="68:68" customFormat="1">
      <c r="BP205242" s="90"/>
    </row>
    <row r="205243" spans="68:68" customFormat="1">
      <c r="BP205243" s="90"/>
    </row>
    <row r="205244" spans="68:68" customFormat="1">
      <c r="BP205244" s="90"/>
    </row>
    <row r="205245" spans="68:68" customFormat="1">
      <c r="BP205245" s="90"/>
    </row>
    <row r="205246" spans="68:68" customFormat="1">
      <c r="BP205246" s="90"/>
    </row>
    <row r="205247" spans="68:68" customFormat="1">
      <c r="BP205247" s="90"/>
    </row>
    <row r="205248" spans="68:68" customFormat="1">
      <c r="BP205248" s="90"/>
    </row>
    <row r="205249" spans="68:68" customFormat="1">
      <c r="BP205249" s="90"/>
    </row>
    <row r="205250" spans="68:68" customFormat="1">
      <c r="BP205250" s="90"/>
    </row>
    <row r="205251" spans="68:68" customFormat="1">
      <c r="BP205251" s="90"/>
    </row>
    <row r="205252" spans="68:68" customFormat="1">
      <c r="BP205252" s="90"/>
    </row>
    <row r="205253" spans="68:68" customFormat="1">
      <c r="BP205253" s="90"/>
    </row>
    <row r="205254" spans="68:68" customFormat="1">
      <c r="BP205254" s="90"/>
    </row>
    <row r="205255" spans="68:68" customFormat="1">
      <c r="BP205255" s="90"/>
    </row>
    <row r="205256" spans="68:68" customFormat="1">
      <c r="BP205256" s="90"/>
    </row>
    <row r="205257" spans="68:68" customFormat="1">
      <c r="BP205257" s="90"/>
    </row>
    <row r="205258" spans="68:68" customFormat="1">
      <c r="BP205258" s="90"/>
    </row>
    <row r="205259" spans="68:68" customFormat="1">
      <c r="BP205259" s="90"/>
    </row>
    <row r="205260" spans="68:68" customFormat="1">
      <c r="BP205260" s="90"/>
    </row>
    <row r="205261" spans="68:68" customFormat="1">
      <c r="BP205261" s="90"/>
    </row>
    <row r="205262" spans="68:68" customFormat="1">
      <c r="BP205262" s="90"/>
    </row>
    <row r="205263" spans="68:68" customFormat="1">
      <c r="BP205263" s="90"/>
    </row>
    <row r="205264" spans="68:68" customFormat="1">
      <c r="BP205264" s="90"/>
    </row>
    <row r="205265" spans="68:68" customFormat="1">
      <c r="BP205265" s="90"/>
    </row>
    <row r="205266" spans="68:68" customFormat="1">
      <c r="BP205266" s="90"/>
    </row>
    <row r="205267" spans="68:68" customFormat="1">
      <c r="BP205267" s="90"/>
    </row>
    <row r="205268" spans="68:68" customFormat="1">
      <c r="BP205268" s="90"/>
    </row>
    <row r="205269" spans="68:68" customFormat="1">
      <c r="BP205269" s="90"/>
    </row>
    <row r="205270" spans="68:68" customFormat="1">
      <c r="BP205270" s="90"/>
    </row>
    <row r="205271" spans="68:68" customFormat="1">
      <c r="BP205271" s="90"/>
    </row>
    <row r="205272" spans="68:68" customFormat="1">
      <c r="BP205272" s="90"/>
    </row>
    <row r="205273" spans="68:68" customFormat="1">
      <c r="BP205273" s="90"/>
    </row>
    <row r="205274" spans="68:68" customFormat="1">
      <c r="BP205274" s="90"/>
    </row>
    <row r="205275" spans="68:68" customFormat="1">
      <c r="BP205275" s="90"/>
    </row>
    <row r="205276" spans="68:68" customFormat="1">
      <c r="BP205276" s="90"/>
    </row>
    <row r="205277" spans="68:68" customFormat="1">
      <c r="BP205277" s="90"/>
    </row>
    <row r="205278" spans="68:68" customFormat="1">
      <c r="BP205278" s="90"/>
    </row>
    <row r="205279" spans="68:68" customFormat="1">
      <c r="BP205279" s="90"/>
    </row>
    <row r="205280" spans="68:68" customFormat="1">
      <c r="BP205280" s="90"/>
    </row>
    <row r="205281" spans="68:68" customFormat="1">
      <c r="BP205281" s="90"/>
    </row>
    <row r="205282" spans="68:68" customFormat="1">
      <c r="BP205282" s="90"/>
    </row>
    <row r="205283" spans="68:68" customFormat="1">
      <c r="BP205283" s="90"/>
    </row>
    <row r="205284" spans="68:68" customFormat="1">
      <c r="BP205284" s="90"/>
    </row>
    <row r="205285" spans="68:68" customFormat="1">
      <c r="BP205285" s="90"/>
    </row>
    <row r="205286" spans="68:68" customFormat="1">
      <c r="BP205286" s="90"/>
    </row>
    <row r="205287" spans="68:68" customFormat="1">
      <c r="BP205287" s="90"/>
    </row>
    <row r="205288" spans="68:68" customFormat="1">
      <c r="BP205288" s="90"/>
    </row>
    <row r="205289" spans="68:68" customFormat="1">
      <c r="BP205289" s="90"/>
    </row>
    <row r="205290" spans="68:68" customFormat="1">
      <c r="BP205290" s="90"/>
    </row>
    <row r="205291" spans="68:68" customFormat="1">
      <c r="BP205291" s="90"/>
    </row>
    <row r="205292" spans="68:68" customFormat="1">
      <c r="BP205292" s="90"/>
    </row>
    <row r="205293" spans="68:68" customFormat="1">
      <c r="BP205293" s="90"/>
    </row>
    <row r="205294" spans="68:68" customFormat="1">
      <c r="BP205294" s="90"/>
    </row>
    <row r="205295" spans="68:68" customFormat="1">
      <c r="BP205295" s="90"/>
    </row>
    <row r="205296" spans="68:68" customFormat="1">
      <c r="BP205296" s="90"/>
    </row>
    <row r="205297" spans="68:68" customFormat="1">
      <c r="BP205297" s="90"/>
    </row>
    <row r="205298" spans="68:68" customFormat="1">
      <c r="BP205298" s="90"/>
    </row>
    <row r="205299" spans="68:68" customFormat="1">
      <c r="BP205299" s="90"/>
    </row>
    <row r="205300" spans="68:68" customFormat="1">
      <c r="BP205300" s="90"/>
    </row>
    <row r="205301" spans="68:68" customFormat="1">
      <c r="BP205301" s="90"/>
    </row>
    <row r="205302" spans="68:68" customFormat="1">
      <c r="BP205302" s="90"/>
    </row>
    <row r="205303" spans="68:68" customFormat="1">
      <c r="BP205303" s="90"/>
    </row>
    <row r="205304" spans="68:68" customFormat="1">
      <c r="BP205304" s="90"/>
    </row>
    <row r="205305" spans="68:68" customFormat="1">
      <c r="BP205305" s="90"/>
    </row>
    <row r="205306" spans="68:68" customFormat="1">
      <c r="BP205306" s="90"/>
    </row>
    <row r="205307" spans="68:68" customFormat="1">
      <c r="BP205307" s="90"/>
    </row>
    <row r="205308" spans="68:68" customFormat="1">
      <c r="BP205308" s="90"/>
    </row>
    <row r="205309" spans="68:68" customFormat="1">
      <c r="BP205309" s="90"/>
    </row>
    <row r="205310" spans="68:68" customFormat="1">
      <c r="BP205310" s="90"/>
    </row>
    <row r="205311" spans="68:68" customFormat="1">
      <c r="BP205311" s="90"/>
    </row>
    <row r="205312" spans="68:68" customFormat="1">
      <c r="BP205312" s="90"/>
    </row>
    <row r="205313" spans="68:68" customFormat="1">
      <c r="BP205313" s="90"/>
    </row>
    <row r="205314" spans="68:68" customFormat="1">
      <c r="BP205314" s="90"/>
    </row>
    <row r="205315" spans="68:68" customFormat="1">
      <c r="BP205315" s="90"/>
    </row>
    <row r="205316" spans="68:68" customFormat="1">
      <c r="BP205316" s="90"/>
    </row>
    <row r="205317" spans="68:68" customFormat="1">
      <c r="BP205317" s="90"/>
    </row>
    <row r="205318" spans="68:68" customFormat="1">
      <c r="BP205318" s="90"/>
    </row>
    <row r="205319" spans="68:68" customFormat="1">
      <c r="BP205319" s="90"/>
    </row>
    <row r="205320" spans="68:68" customFormat="1">
      <c r="BP205320" s="90"/>
    </row>
    <row r="205321" spans="68:68" customFormat="1">
      <c r="BP205321" s="90"/>
    </row>
    <row r="205322" spans="68:68" customFormat="1">
      <c r="BP205322" s="90"/>
    </row>
    <row r="205323" spans="68:68" customFormat="1">
      <c r="BP205323" s="90"/>
    </row>
    <row r="205324" spans="68:68" customFormat="1">
      <c r="BP205324" s="90"/>
    </row>
    <row r="205325" spans="68:68" customFormat="1">
      <c r="BP205325" s="90"/>
    </row>
    <row r="205326" spans="68:68" customFormat="1">
      <c r="BP205326" s="90"/>
    </row>
    <row r="205327" spans="68:68" customFormat="1">
      <c r="BP205327" s="90"/>
    </row>
    <row r="205328" spans="68:68" customFormat="1">
      <c r="BP205328" s="90"/>
    </row>
    <row r="205329" spans="68:68" customFormat="1">
      <c r="BP205329" s="90"/>
    </row>
    <row r="205330" spans="68:68" customFormat="1">
      <c r="BP205330" s="90"/>
    </row>
    <row r="205331" spans="68:68" customFormat="1">
      <c r="BP205331" s="90"/>
    </row>
    <row r="205332" spans="68:68" customFormat="1">
      <c r="BP205332" s="90"/>
    </row>
    <row r="205333" spans="68:68" customFormat="1">
      <c r="BP205333" s="90"/>
    </row>
    <row r="205334" spans="68:68" customFormat="1">
      <c r="BP205334" s="90"/>
    </row>
    <row r="205335" spans="68:68" customFormat="1">
      <c r="BP205335" s="90"/>
    </row>
    <row r="205336" spans="68:68" customFormat="1">
      <c r="BP205336" s="90"/>
    </row>
    <row r="205337" spans="68:68" customFormat="1">
      <c r="BP205337" s="90"/>
    </row>
    <row r="205338" spans="68:68" customFormat="1">
      <c r="BP205338" s="90"/>
    </row>
    <row r="205339" spans="68:68" customFormat="1">
      <c r="BP205339" s="90"/>
    </row>
    <row r="205340" spans="68:68" customFormat="1">
      <c r="BP205340" s="90"/>
    </row>
    <row r="205341" spans="68:68" customFormat="1">
      <c r="BP205341" s="90"/>
    </row>
    <row r="205342" spans="68:68" customFormat="1">
      <c r="BP205342" s="90"/>
    </row>
    <row r="205343" spans="68:68" customFormat="1">
      <c r="BP205343" s="90"/>
    </row>
    <row r="205344" spans="68:68" customFormat="1">
      <c r="BP205344" s="90"/>
    </row>
    <row r="205345" spans="68:68" customFormat="1">
      <c r="BP205345" s="90"/>
    </row>
    <row r="205346" spans="68:68" customFormat="1">
      <c r="BP205346" s="90"/>
    </row>
    <row r="205347" spans="68:68" customFormat="1">
      <c r="BP205347" s="90"/>
    </row>
    <row r="205348" spans="68:68" customFormat="1">
      <c r="BP205348" s="90"/>
    </row>
    <row r="205349" spans="68:68" customFormat="1">
      <c r="BP205349" s="90"/>
    </row>
    <row r="205350" spans="68:68" customFormat="1">
      <c r="BP205350" s="90"/>
    </row>
    <row r="205351" spans="68:68" customFormat="1">
      <c r="BP205351" s="90"/>
    </row>
    <row r="205352" spans="68:68" customFormat="1">
      <c r="BP205352" s="90"/>
    </row>
    <row r="205353" spans="68:68" customFormat="1">
      <c r="BP205353" s="90"/>
    </row>
    <row r="205354" spans="68:68" customFormat="1">
      <c r="BP205354" s="90"/>
    </row>
    <row r="205355" spans="68:68" customFormat="1">
      <c r="BP205355" s="90"/>
    </row>
    <row r="205356" spans="68:68" customFormat="1">
      <c r="BP205356" s="90"/>
    </row>
    <row r="205357" spans="68:68" customFormat="1">
      <c r="BP205357" s="90"/>
    </row>
    <row r="205358" spans="68:68" customFormat="1">
      <c r="BP205358" s="90"/>
    </row>
    <row r="205359" spans="68:68" customFormat="1">
      <c r="BP205359" s="90"/>
    </row>
    <row r="205360" spans="68:68" customFormat="1">
      <c r="BP205360" s="90"/>
    </row>
    <row r="205361" spans="68:68" customFormat="1">
      <c r="BP205361" s="90"/>
    </row>
    <row r="205362" spans="68:68" customFormat="1">
      <c r="BP205362" s="90"/>
    </row>
    <row r="205363" spans="68:68" customFormat="1">
      <c r="BP205363" s="90"/>
    </row>
    <row r="205364" spans="68:68" customFormat="1">
      <c r="BP205364" s="90"/>
    </row>
    <row r="205365" spans="68:68" customFormat="1">
      <c r="BP205365" s="90"/>
    </row>
    <row r="205366" spans="68:68" customFormat="1">
      <c r="BP205366" s="90"/>
    </row>
    <row r="205367" spans="68:68" customFormat="1">
      <c r="BP205367" s="90"/>
    </row>
    <row r="205368" spans="68:68" customFormat="1">
      <c r="BP205368" s="90"/>
    </row>
    <row r="205369" spans="68:68" customFormat="1">
      <c r="BP205369" s="90"/>
    </row>
    <row r="205370" spans="68:68" customFormat="1">
      <c r="BP205370" s="90"/>
    </row>
    <row r="205371" spans="68:68" customFormat="1">
      <c r="BP205371" s="90"/>
    </row>
    <row r="205372" spans="68:68" customFormat="1">
      <c r="BP205372" s="90"/>
    </row>
    <row r="205373" spans="68:68" customFormat="1">
      <c r="BP205373" s="90"/>
    </row>
    <row r="205374" spans="68:68" customFormat="1">
      <c r="BP205374" s="90"/>
    </row>
    <row r="205375" spans="68:68" customFormat="1">
      <c r="BP205375" s="90"/>
    </row>
    <row r="205376" spans="68:68" customFormat="1">
      <c r="BP205376" s="90"/>
    </row>
    <row r="205377" spans="68:68" customFormat="1">
      <c r="BP205377" s="90"/>
    </row>
    <row r="205378" spans="68:68" customFormat="1">
      <c r="BP205378" s="90"/>
    </row>
    <row r="205379" spans="68:68" customFormat="1">
      <c r="BP205379" s="90"/>
    </row>
    <row r="205380" spans="68:68" customFormat="1">
      <c r="BP205380" s="90"/>
    </row>
    <row r="205381" spans="68:68" customFormat="1">
      <c r="BP205381" s="90"/>
    </row>
    <row r="205382" spans="68:68" customFormat="1">
      <c r="BP205382" s="90"/>
    </row>
    <row r="205383" spans="68:68" customFormat="1">
      <c r="BP205383" s="90"/>
    </row>
    <row r="205384" spans="68:68" customFormat="1">
      <c r="BP205384" s="90"/>
    </row>
    <row r="205385" spans="68:68" customFormat="1">
      <c r="BP205385" s="90"/>
    </row>
    <row r="205386" spans="68:68" customFormat="1">
      <c r="BP205386" s="90"/>
    </row>
    <row r="205387" spans="68:68" customFormat="1">
      <c r="BP205387" s="90"/>
    </row>
    <row r="205388" spans="68:68" customFormat="1">
      <c r="BP205388" s="90"/>
    </row>
    <row r="205389" spans="68:68" customFormat="1">
      <c r="BP205389" s="90"/>
    </row>
    <row r="205390" spans="68:68" customFormat="1">
      <c r="BP205390" s="90"/>
    </row>
    <row r="205391" spans="68:68" customFormat="1">
      <c r="BP205391" s="90"/>
    </row>
    <row r="205392" spans="68:68" customFormat="1">
      <c r="BP205392" s="90"/>
    </row>
    <row r="205393" spans="68:68" customFormat="1">
      <c r="BP205393" s="90"/>
    </row>
    <row r="205394" spans="68:68" customFormat="1">
      <c r="BP205394" s="90"/>
    </row>
    <row r="205395" spans="68:68" customFormat="1">
      <c r="BP205395" s="90"/>
    </row>
    <row r="205396" spans="68:68" customFormat="1">
      <c r="BP205396" s="90"/>
    </row>
    <row r="205397" spans="68:68" customFormat="1">
      <c r="BP205397" s="90"/>
    </row>
    <row r="205398" spans="68:68" customFormat="1">
      <c r="BP205398" s="90"/>
    </row>
    <row r="205399" spans="68:68" customFormat="1">
      <c r="BP205399" s="90"/>
    </row>
    <row r="205400" spans="68:68" customFormat="1">
      <c r="BP205400" s="90"/>
    </row>
    <row r="205401" spans="68:68" customFormat="1">
      <c r="BP205401" s="90"/>
    </row>
    <row r="205402" spans="68:68" customFormat="1">
      <c r="BP205402" s="90"/>
    </row>
    <row r="205403" spans="68:68" customFormat="1">
      <c r="BP205403" s="90"/>
    </row>
    <row r="205404" spans="68:68" customFormat="1">
      <c r="BP205404" s="90"/>
    </row>
    <row r="205405" spans="68:68" customFormat="1">
      <c r="BP205405" s="90"/>
    </row>
    <row r="205406" spans="68:68" customFormat="1">
      <c r="BP205406" s="90"/>
    </row>
    <row r="205407" spans="68:68" customFormat="1">
      <c r="BP205407" s="90"/>
    </row>
    <row r="205408" spans="68:68" customFormat="1">
      <c r="BP205408" s="90"/>
    </row>
    <row r="205409" spans="68:68" customFormat="1">
      <c r="BP205409" s="90"/>
    </row>
    <row r="205410" spans="68:68" customFormat="1">
      <c r="BP205410" s="90"/>
    </row>
    <row r="205411" spans="68:68" customFormat="1">
      <c r="BP205411" s="90"/>
    </row>
    <row r="205412" spans="68:68" customFormat="1">
      <c r="BP205412" s="90"/>
    </row>
    <row r="205413" spans="68:68" customFormat="1">
      <c r="BP205413" s="90"/>
    </row>
    <row r="205414" spans="68:68" customFormat="1">
      <c r="BP205414" s="90"/>
    </row>
    <row r="205415" spans="68:68" customFormat="1">
      <c r="BP205415" s="90"/>
    </row>
    <row r="205416" spans="68:68" customFormat="1">
      <c r="BP205416" s="90"/>
    </row>
    <row r="205417" spans="68:68" customFormat="1">
      <c r="BP205417" s="90"/>
    </row>
    <row r="205418" spans="68:68" customFormat="1">
      <c r="BP205418" s="90"/>
    </row>
    <row r="205419" spans="68:68" customFormat="1">
      <c r="BP205419" s="90"/>
    </row>
    <row r="205420" spans="68:68" customFormat="1">
      <c r="BP205420" s="90"/>
    </row>
    <row r="205421" spans="68:68" customFormat="1">
      <c r="BP205421" s="90"/>
    </row>
    <row r="205422" spans="68:68" customFormat="1">
      <c r="BP205422" s="90"/>
    </row>
    <row r="205423" spans="68:68" customFormat="1">
      <c r="BP205423" s="90"/>
    </row>
    <row r="205424" spans="68:68" customFormat="1">
      <c r="BP205424" s="90"/>
    </row>
    <row r="205425" spans="68:68" customFormat="1">
      <c r="BP205425" s="90"/>
    </row>
    <row r="205426" spans="68:68" customFormat="1">
      <c r="BP205426" s="90"/>
    </row>
    <row r="205427" spans="68:68" customFormat="1">
      <c r="BP205427" s="90"/>
    </row>
    <row r="205428" spans="68:68" customFormat="1">
      <c r="BP205428" s="90"/>
    </row>
    <row r="205429" spans="68:68" customFormat="1">
      <c r="BP205429" s="90"/>
    </row>
    <row r="205430" spans="68:68" customFormat="1">
      <c r="BP205430" s="90"/>
    </row>
    <row r="205431" spans="68:68" customFormat="1">
      <c r="BP205431" s="90"/>
    </row>
    <row r="205432" spans="68:68" customFormat="1">
      <c r="BP205432" s="90"/>
    </row>
    <row r="205433" spans="68:68" customFormat="1">
      <c r="BP205433" s="90"/>
    </row>
    <row r="205434" spans="68:68" customFormat="1">
      <c r="BP205434" s="90"/>
    </row>
    <row r="205435" spans="68:68" customFormat="1">
      <c r="BP205435" s="90"/>
    </row>
    <row r="205436" spans="68:68" customFormat="1">
      <c r="BP205436" s="90"/>
    </row>
    <row r="205437" spans="68:68" customFormat="1">
      <c r="BP205437" s="90"/>
    </row>
    <row r="205438" spans="68:68" customFormat="1">
      <c r="BP205438" s="90"/>
    </row>
    <row r="205439" spans="68:68" customFormat="1">
      <c r="BP205439" s="90"/>
    </row>
    <row r="205440" spans="68:68" customFormat="1">
      <c r="BP205440" s="90"/>
    </row>
    <row r="205441" spans="68:68" customFormat="1">
      <c r="BP205441" s="90"/>
    </row>
    <row r="205442" spans="68:68" customFormat="1">
      <c r="BP205442" s="90"/>
    </row>
    <row r="205443" spans="68:68" customFormat="1">
      <c r="BP205443" s="90"/>
    </row>
    <row r="205444" spans="68:68" customFormat="1">
      <c r="BP205444" s="90"/>
    </row>
    <row r="205445" spans="68:68" customFormat="1">
      <c r="BP205445" s="90"/>
    </row>
    <row r="205446" spans="68:68" customFormat="1">
      <c r="BP205446" s="90"/>
    </row>
    <row r="205447" spans="68:68" customFormat="1">
      <c r="BP205447" s="90"/>
    </row>
    <row r="205448" spans="68:68" customFormat="1">
      <c r="BP205448" s="90"/>
    </row>
    <row r="205449" spans="68:68" customFormat="1">
      <c r="BP205449" s="90"/>
    </row>
    <row r="205450" spans="68:68" customFormat="1">
      <c r="BP205450" s="90"/>
    </row>
    <row r="205451" spans="68:68" customFormat="1">
      <c r="BP205451" s="90"/>
    </row>
    <row r="205452" spans="68:68" customFormat="1">
      <c r="BP205452" s="90"/>
    </row>
    <row r="205453" spans="68:68" customFormat="1">
      <c r="BP205453" s="90"/>
    </row>
    <row r="205454" spans="68:68" customFormat="1">
      <c r="BP205454" s="90"/>
    </row>
    <row r="205455" spans="68:68" customFormat="1">
      <c r="BP205455" s="90"/>
    </row>
    <row r="205456" spans="68:68" customFormat="1">
      <c r="BP205456" s="90"/>
    </row>
    <row r="205457" spans="68:68" customFormat="1">
      <c r="BP205457" s="90"/>
    </row>
    <row r="205458" spans="68:68" customFormat="1">
      <c r="BP205458" s="90"/>
    </row>
    <row r="205459" spans="68:68" customFormat="1">
      <c r="BP205459" s="90"/>
    </row>
    <row r="205460" spans="68:68" customFormat="1">
      <c r="BP205460" s="90"/>
    </row>
    <row r="205461" spans="68:68" customFormat="1">
      <c r="BP205461" s="90"/>
    </row>
    <row r="205462" spans="68:68" customFormat="1">
      <c r="BP205462" s="90"/>
    </row>
    <row r="205463" spans="68:68" customFormat="1">
      <c r="BP205463" s="90"/>
    </row>
    <row r="205464" spans="68:68" customFormat="1">
      <c r="BP205464" s="90"/>
    </row>
    <row r="205465" spans="68:68" customFormat="1">
      <c r="BP205465" s="90"/>
    </row>
    <row r="205466" spans="68:68" customFormat="1">
      <c r="BP205466" s="90"/>
    </row>
    <row r="205467" spans="68:68" customFormat="1">
      <c r="BP205467" s="90"/>
    </row>
    <row r="205468" spans="68:68" customFormat="1">
      <c r="BP205468" s="90"/>
    </row>
    <row r="205469" spans="68:68" customFormat="1">
      <c r="BP205469" s="90"/>
    </row>
    <row r="205470" spans="68:68" customFormat="1">
      <c r="BP205470" s="90"/>
    </row>
    <row r="205471" spans="68:68" customFormat="1">
      <c r="BP205471" s="90"/>
    </row>
    <row r="205472" spans="68:68" customFormat="1">
      <c r="BP205472" s="90"/>
    </row>
    <row r="205473" spans="68:68" customFormat="1">
      <c r="BP205473" s="90"/>
    </row>
    <row r="205474" spans="68:68" customFormat="1">
      <c r="BP205474" s="90"/>
    </row>
    <row r="205475" spans="68:68" customFormat="1">
      <c r="BP205475" s="90"/>
    </row>
    <row r="205476" spans="68:68" customFormat="1">
      <c r="BP205476" s="90"/>
    </row>
    <row r="205477" spans="68:68" customFormat="1">
      <c r="BP205477" s="90"/>
    </row>
    <row r="205478" spans="68:68" customFormat="1">
      <c r="BP205478" s="90"/>
    </row>
    <row r="205479" spans="68:68" customFormat="1">
      <c r="BP205479" s="90"/>
    </row>
    <row r="205480" spans="68:68" customFormat="1">
      <c r="BP205480" s="90"/>
    </row>
    <row r="205481" spans="68:68" customFormat="1">
      <c r="BP205481" s="90"/>
    </row>
    <row r="205482" spans="68:68" customFormat="1">
      <c r="BP205482" s="90"/>
    </row>
    <row r="205483" spans="68:68" customFormat="1">
      <c r="BP205483" s="90"/>
    </row>
    <row r="205484" spans="68:68" customFormat="1">
      <c r="BP205484" s="90"/>
    </row>
    <row r="205485" spans="68:68" customFormat="1">
      <c r="BP205485" s="90"/>
    </row>
    <row r="205486" spans="68:68" customFormat="1">
      <c r="BP205486" s="90"/>
    </row>
    <row r="205487" spans="68:68" customFormat="1">
      <c r="BP205487" s="90"/>
    </row>
    <row r="205488" spans="68:68" customFormat="1">
      <c r="BP205488" s="90"/>
    </row>
    <row r="205489" spans="68:68" customFormat="1">
      <c r="BP205489" s="90"/>
    </row>
    <row r="205490" spans="68:68" customFormat="1">
      <c r="BP205490" s="90"/>
    </row>
    <row r="205491" spans="68:68" customFormat="1">
      <c r="BP205491" s="90"/>
    </row>
    <row r="205492" spans="68:68" customFormat="1">
      <c r="BP205492" s="90"/>
    </row>
    <row r="205493" spans="68:68" customFormat="1">
      <c r="BP205493" s="90"/>
    </row>
    <row r="205494" spans="68:68" customFormat="1">
      <c r="BP205494" s="90"/>
    </row>
    <row r="205495" spans="68:68" customFormat="1">
      <c r="BP205495" s="90"/>
    </row>
    <row r="205496" spans="68:68" customFormat="1">
      <c r="BP205496" s="90"/>
    </row>
    <row r="205497" spans="68:68" customFormat="1">
      <c r="BP205497" s="90"/>
    </row>
    <row r="205498" spans="68:68" customFormat="1">
      <c r="BP205498" s="90"/>
    </row>
    <row r="205499" spans="68:68" customFormat="1">
      <c r="BP205499" s="90"/>
    </row>
    <row r="205500" spans="68:68" customFormat="1">
      <c r="BP205500" s="90"/>
    </row>
    <row r="205501" spans="68:68" customFormat="1">
      <c r="BP205501" s="90"/>
    </row>
    <row r="205502" spans="68:68" customFormat="1">
      <c r="BP205502" s="90"/>
    </row>
    <row r="205503" spans="68:68" customFormat="1">
      <c r="BP205503" s="90"/>
    </row>
    <row r="205504" spans="68:68" customFormat="1">
      <c r="BP205504" s="90"/>
    </row>
    <row r="205505" spans="68:68" customFormat="1">
      <c r="BP205505" s="90"/>
    </row>
    <row r="205506" spans="68:68" customFormat="1">
      <c r="BP205506" s="90"/>
    </row>
    <row r="205507" spans="68:68" customFormat="1">
      <c r="BP205507" s="90"/>
    </row>
    <row r="205508" spans="68:68" customFormat="1">
      <c r="BP205508" s="90"/>
    </row>
    <row r="205509" spans="68:68" customFormat="1">
      <c r="BP205509" s="90"/>
    </row>
    <row r="205510" spans="68:68" customFormat="1">
      <c r="BP205510" s="90"/>
    </row>
    <row r="205511" spans="68:68" customFormat="1">
      <c r="BP205511" s="90"/>
    </row>
    <row r="205512" spans="68:68" customFormat="1">
      <c r="BP205512" s="90"/>
    </row>
    <row r="205513" spans="68:68" customFormat="1">
      <c r="BP205513" s="90"/>
    </row>
    <row r="205514" spans="68:68" customFormat="1">
      <c r="BP205514" s="90"/>
    </row>
    <row r="205515" spans="68:68" customFormat="1">
      <c r="BP205515" s="90"/>
    </row>
    <row r="205516" spans="68:68" customFormat="1">
      <c r="BP205516" s="90"/>
    </row>
    <row r="205517" spans="68:68" customFormat="1">
      <c r="BP205517" s="90"/>
    </row>
    <row r="205518" spans="68:68" customFormat="1">
      <c r="BP205518" s="90"/>
    </row>
    <row r="205519" spans="68:68" customFormat="1">
      <c r="BP205519" s="90"/>
    </row>
    <row r="205520" spans="68:68" customFormat="1">
      <c r="BP205520" s="90"/>
    </row>
    <row r="205521" spans="68:68" customFormat="1">
      <c r="BP205521" s="90"/>
    </row>
    <row r="205522" spans="68:68" customFormat="1">
      <c r="BP205522" s="90"/>
    </row>
    <row r="205523" spans="68:68" customFormat="1">
      <c r="BP205523" s="90"/>
    </row>
    <row r="205524" spans="68:68" customFormat="1">
      <c r="BP205524" s="90"/>
    </row>
    <row r="205525" spans="68:68" customFormat="1">
      <c r="BP205525" s="90"/>
    </row>
    <row r="205526" spans="68:68" customFormat="1">
      <c r="BP205526" s="90"/>
    </row>
    <row r="205527" spans="68:68" customFormat="1">
      <c r="BP205527" s="90"/>
    </row>
    <row r="205528" spans="68:68" customFormat="1">
      <c r="BP205528" s="90"/>
    </row>
    <row r="205529" spans="68:68" customFormat="1">
      <c r="BP205529" s="90"/>
    </row>
    <row r="205530" spans="68:68" customFormat="1">
      <c r="BP205530" s="90"/>
    </row>
    <row r="205531" spans="68:68" customFormat="1">
      <c r="BP205531" s="90"/>
    </row>
    <row r="205532" spans="68:68" customFormat="1">
      <c r="BP205532" s="90"/>
    </row>
    <row r="205533" spans="68:68" customFormat="1">
      <c r="BP205533" s="90"/>
    </row>
    <row r="205534" spans="68:68" customFormat="1">
      <c r="BP205534" s="90"/>
    </row>
    <row r="205535" spans="68:68" customFormat="1">
      <c r="BP205535" s="90"/>
    </row>
    <row r="205536" spans="68:68" customFormat="1">
      <c r="BP205536" s="90"/>
    </row>
    <row r="205537" spans="68:68" customFormat="1">
      <c r="BP205537" s="90"/>
    </row>
    <row r="205538" spans="68:68" customFormat="1">
      <c r="BP205538" s="90"/>
    </row>
    <row r="205539" spans="68:68" customFormat="1">
      <c r="BP205539" s="90"/>
    </row>
    <row r="205540" spans="68:68" customFormat="1">
      <c r="BP205540" s="90"/>
    </row>
    <row r="205541" spans="68:68" customFormat="1">
      <c r="BP205541" s="90"/>
    </row>
    <row r="205542" spans="68:68" customFormat="1">
      <c r="BP205542" s="90"/>
    </row>
    <row r="205543" spans="68:68" customFormat="1">
      <c r="BP205543" s="90"/>
    </row>
    <row r="205544" spans="68:68" customFormat="1">
      <c r="BP205544" s="90"/>
    </row>
    <row r="205545" spans="68:68" customFormat="1">
      <c r="BP205545" s="90"/>
    </row>
    <row r="205546" spans="68:68" customFormat="1">
      <c r="BP205546" s="90"/>
    </row>
    <row r="205547" spans="68:68" customFormat="1">
      <c r="BP205547" s="90"/>
    </row>
    <row r="205548" spans="68:68" customFormat="1">
      <c r="BP205548" s="90"/>
    </row>
    <row r="205549" spans="68:68" customFormat="1">
      <c r="BP205549" s="90"/>
    </row>
    <row r="205550" spans="68:68" customFormat="1">
      <c r="BP205550" s="90"/>
    </row>
    <row r="205551" spans="68:68" customFormat="1">
      <c r="BP205551" s="90"/>
    </row>
    <row r="205552" spans="68:68" customFormat="1">
      <c r="BP205552" s="90"/>
    </row>
    <row r="205553" spans="68:68" customFormat="1">
      <c r="BP205553" s="90"/>
    </row>
    <row r="205554" spans="68:68" customFormat="1">
      <c r="BP205554" s="90"/>
    </row>
    <row r="205555" spans="68:68" customFormat="1">
      <c r="BP205555" s="90"/>
    </row>
    <row r="205556" spans="68:68" customFormat="1">
      <c r="BP205556" s="90"/>
    </row>
    <row r="205557" spans="68:68" customFormat="1">
      <c r="BP205557" s="90"/>
    </row>
    <row r="205558" spans="68:68" customFormat="1">
      <c r="BP205558" s="90"/>
    </row>
    <row r="205559" spans="68:68" customFormat="1">
      <c r="BP205559" s="90"/>
    </row>
    <row r="205560" spans="68:68" customFormat="1">
      <c r="BP205560" s="90"/>
    </row>
    <row r="205561" spans="68:68" customFormat="1">
      <c r="BP205561" s="90"/>
    </row>
    <row r="205562" spans="68:68" customFormat="1">
      <c r="BP205562" s="90"/>
    </row>
    <row r="205563" spans="68:68" customFormat="1">
      <c r="BP205563" s="90"/>
    </row>
    <row r="205564" spans="68:68" customFormat="1">
      <c r="BP205564" s="90"/>
    </row>
    <row r="205565" spans="68:68" customFormat="1">
      <c r="BP205565" s="90"/>
    </row>
    <row r="205566" spans="68:68" customFormat="1">
      <c r="BP205566" s="90"/>
    </row>
    <row r="205567" spans="68:68" customFormat="1">
      <c r="BP205567" s="90"/>
    </row>
    <row r="205568" spans="68:68" customFormat="1">
      <c r="BP205568" s="90"/>
    </row>
    <row r="205569" spans="68:68" customFormat="1">
      <c r="BP205569" s="90"/>
    </row>
    <row r="205570" spans="68:68" customFormat="1">
      <c r="BP205570" s="90"/>
    </row>
    <row r="205571" spans="68:68" customFormat="1">
      <c r="BP205571" s="90"/>
    </row>
    <row r="205572" spans="68:68" customFormat="1">
      <c r="BP205572" s="90"/>
    </row>
    <row r="205573" spans="68:68" customFormat="1">
      <c r="BP205573" s="90"/>
    </row>
    <row r="205574" spans="68:68" customFormat="1">
      <c r="BP205574" s="90"/>
    </row>
    <row r="205575" spans="68:68" customFormat="1">
      <c r="BP205575" s="90"/>
    </row>
    <row r="205576" spans="68:68" customFormat="1">
      <c r="BP205576" s="90"/>
    </row>
    <row r="205577" spans="68:68" customFormat="1">
      <c r="BP205577" s="90"/>
    </row>
    <row r="205578" spans="68:68" customFormat="1">
      <c r="BP205578" s="90"/>
    </row>
    <row r="205579" spans="68:68" customFormat="1">
      <c r="BP205579" s="90"/>
    </row>
    <row r="205580" spans="68:68" customFormat="1">
      <c r="BP205580" s="90"/>
    </row>
    <row r="205581" spans="68:68" customFormat="1">
      <c r="BP205581" s="90"/>
    </row>
    <row r="205582" spans="68:68" customFormat="1">
      <c r="BP205582" s="90"/>
    </row>
    <row r="205583" spans="68:68" customFormat="1">
      <c r="BP205583" s="90"/>
    </row>
    <row r="205584" spans="68:68" customFormat="1">
      <c r="BP205584" s="90"/>
    </row>
    <row r="205585" spans="68:68" customFormat="1">
      <c r="BP205585" s="90"/>
    </row>
    <row r="205586" spans="68:68" customFormat="1">
      <c r="BP205586" s="90"/>
    </row>
    <row r="205587" spans="68:68" customFormat="1">
      <c r="BP205587" s="90"/>
    </row>
    <row r="205588" spans="68:68" customFormat="1">
      <c r="BP205588" s="90"/>
    </row>
    <row r="205589" spans="68:68" customFormat="1">
      <c r="BP205589" s="90"/>
    </row>
    <row r="205590" spans="68:68" customFormat="1">
      <c r="BP205590" s="90"/>
    </row>
    <row r="205591" spans="68:68" customFormat="1">
      <c r="BP205591" s="90"/>
    </row>
    <row r="205592" spans="68:68" customFormat="1">
      <c r="BP205592" s="90"/>
    </row>
    <row r="205593" spans="68:68" customFormat="1">
      <c r="BP205593" s="90"/>
    </row>
    <row r="205594" spans="68:68" customFormat="1">
      <c r="BP205594" s="90"/>
    </row>
    <row r="205595" spans="68:68" customFormat="1">
      <c r="BP205595" s="90"/>
    </row>
    <row r="205596" spans="68:68" customFormat="1">
      <c r="BP205596" s="90"/>
    </row>
    <row r="205597" spans="68:68" customFormat="1">
      <c r="BP205597" s="90"/>
    </row>
    <row r="205598" spans="68:68" customFormat="1">
      <c r="BP205598" s="90"/>
    </row>
    <row r="205599" spans="68:68" customFormat="1">
      <c r="BP205599" s="90"/>
    </row>
    <row r="205600" spans="68:68" customFormat="1">
      <c r="BP205600" s="90"/>
    </row>
    <row r="205601" spans="68:68" customFormat="1">
      <c r="BP205601" s="90"/>
    </row>
    <row r="205602" spans="68:68" customFormat="1">
      <c r="BP205602" s="90"/>
    </row>
    <row r="205603" spans="68:68" customFormat="1">
      <c r="BP205603" s="90"/>
    </row>
    <row r="205604" spans="68:68" customFormat="1">
      <c r="BP205604" s="90"/>
    </row>
    <row r="205605" spans="68:68" customFormat="1">
      <c r="BP205605" s="90"/>
    </row>
    <row r="205606" spans="68:68" customFormat="1">
      <c r="BP205606" s="90"/>
    </row>
    <row r="205607" spans="68:68" customFormat="1">
      <c r="BP205607" s="90"/>
    </row>
    <row r="205608" spans="68:68" customFormat="1">
      <c r="BP205608" s="90"/>
    </row>
    <row r="205609" spans="68:68" customFormat="1">
      <c r="BP205609" s="90"/>
    </row>
    <row r="205610" spans="68:68" customFormat="1">
      <c r="BP205610" s="90"/>
    </row>
    <row r="205611" spans="68:68" customFormat="1">
      <c r="BP205611" s="90"/>
    </row>
    <row r="205612" spans="68:68" customFormat="1">
      <c r="BP205612" s="90"/>
    </row>
    <row r="205613" spans="68:68" customFormat="1">
      <c r="BP205613" s="90"/>
    </row>
    <row r="205614" spans="68:68" customFormat="1">
      <c r="BP205614" s="90"/>
    </row>
    <row r="205615" spans="68:68" customFormat="1">
      <c r="BP205615" s="90"/>
    </row>
    <row r="205616" spans="68:68" customFormat="1">
      <c r="BP205616" s="90"/>
    </row>
    <row r="205617" spans="68:68" customFormat="1">
      <c r="BP205617" s="90"/>
    </row>
    <row r="205618" spans="68:68" customFormat="1">
      <c r="BP205618" s="90"/>
    </row>
    <row r="205619" spans="68:68" customFormat="1">
      <c r="BP205619" s="90"/>
    </row>
    <row r="205620" spans="68:68" customFormat="1">
      <c r="BP205620" s="90"/>
    </row>
    <row r="205621" spans="68:68" customFormat="1">
      <c r="BP205621" s="90"/>
    </row>
    <row r="205622" spans="68:68" customFormat="1">
      <c r="BP205622" s="90"/>
    </row>
    <row r="205623" spans="68:68" customFormat="1">
      <c r="BP205623" s="90"/>
    </row>
    <row r="205624" spans="68:68" customFormat="1">
      <c r="BP205624" s="90"/>
    </row>
    <row r="205625" spans="68:68" customFormat="1">
      <c r="BP205625" s="90"/>
    </row>
    <row r="205626" spans="68:68" customFormat="1">
      <c r="BP205626" s="90"/>
    </row>
    <row r="205627" spans="68:68" customFormat="1">
      <c r="BP205627" s="90"/>
    </row>
    <row r="205628" spans="68:68" customFormat="1">
      <c r="BP205628" s="90"/>
    </row>
    <row r="205629" spans="68:68" customFormat="1">
      <c r="BP205629" s="90"/>
    </row>
    <row r="205630" spans="68:68" customFormat="1">
      <c r="BP205630" s="90"/>
    </row>
    <row r="205631" spans="68:68" customFormat="1">
      <c r="BP205631" s="90"/>
    </row>
    <row r="205632" spans="68:68" customFormat="1">
      <c r="BP205632" s="90"/>
    </row>
    <row r="205633" spans="68:68" customFormat="1">
      <c r="BP205633" s="90"/>
    </row>
    <row r="205634" spans="68:68" customFormat="1">
      <c r="BP205634" s="90"/>
    </row>
    <row r="205635" spans="68:68" customFormat="1">
      <c r="BP205635" s="90"/>
    </row>
    <row r="205636" spans="68:68" customFormat="1">
      <c r="BP205636" s="90"/>
    </row>
    <row r="205637" spans="68:68" customFormat="1">
      <c r="BP205637" s="90"/>
    </row>
    <row r="205638" spans="68:68" customFormat="1">
      <c r="BP205638" s="90"/>
    </row>
    <row r="205639" spans="68:68" customFormat="1">
      <c r="BP205639" s="90"/>
    </row>
    <row r="205640" spans="68:68" customFormat="1">
      <c r="BP205640" s="90"/>
    </row>
    <row r="205641" spans="68:68" customFormat="1">
      <c r="BP205641" s="90"/>
    </row>
    <row r="205642" spans="68:68" customFormat="1">
      <c r="BP205642" s="90"/>
    </row>
    <row r="205643" spans="68:68" customFormat="1">
      <c r="BP205643" s="90"/>
    </row>
    <row r="205644" spans="68:68" customFormat="1">
      <c r="BP205644" s="90"/>
    </row>
    <row r="205645" spans="68:68" customFormat="1">
      <c r="BP205645" s="90"/>
    </row>
    <row r="205646" spans="68:68" customFormat="1">
      <c r="BP205646" s="90"/>
    </row>
    <row r="205647" spans="68:68" customFormat="1">
      <c r="BP205647" s="90"/>
    </row>
    <row r="205648" spans="68:68" customFormat="1">
      <c r="BP205648" s="90"/>
    </row>
    <row r="205649" spans="68:68" customFormat="1">
      <c r="BP205649" s="90"/>
    </row>
    <row r="205650" spans="68:68" customFormat="1">
      <c r="BP205650" s="90"/>
    </row>
    <row r="205651" spans="68:68" customFormat="1">
      <c r="BP205651" s="90"/>
    </row>
    <row r="205652" spans="68:68" customFormat="1">
      <c r="BP205652" s="90"/>
    </row>
    <row r="205653" spans="68:68" customFormat="1">
      <c r="BP205653" s="90"/>
    </row>
    <row r="205654" spans="68:68" customFormat="1">
      <c r="BP205654" s="90"/>
    </row>
    <row r="205655" spans="68:68" customFormat="1">
      <c r="BP205655" s="90"/>
    </row>
    <row r="205656" spans="68:68" customFormat="1">
      <c r="BP205656" s="90"/>
    </row>
    <row r="205657" spans="68:68" customFormat="1">
      <c r="BP205657" s="90"/>
    </row>
    <row r="205658" spans="68:68" customFormat="1">
      <c r="BP205658" s="90"/>
    </row>
    <row r="205659" spans="68:68" customFormat="1">
      <c r="BP205659" s="90"/>
    </row>
    <row r="205660" spans="68:68" customFormat="1">
      <c r="BP205660" s="90"/>
    </row>
    <row r="205661" spans="68:68" customFormat="1">
      <c r="BP205661" s="90"/>
    </row>
    <row r="205662" spans="68:68" customFormat="1">
      <c r="BP205662" s="90"/>
    </row>
    <row r="205663" spans="68:68" customFormat="1">
      <c r="BP205663" s="90"/>
    </row>
    <row r="205664" spans="68:68" customFormat="1">
      <c r="BP205664" s="90"/>
    </row>
    <row r="205665" spans="68:68" customFormat="1">
      <c r="BP205665" s="90"/>
    </row>
    <row r="205666" spans="68:68" customFormat="1">
      <c r="BP205666" s="90"/>
    </row>
    <row r="205667" spans="68:68" customFormat="1">
      <c r="BP205667" s="90"/>
    </row>
    <row r="205668" spans="68:68" customFormat="1">
      <c r="BP205668" s="90"/>
    </row>
    <row r="205669" spans="68:68" customFormat="1">
      <c r="BP205669" s="90"/>
    </row>
    <row r="205670" spans="68:68" customFormat="1">
      <c r="BP205670" s="90"/>
    </row>
    <row r="205671" spans="68:68" customFormat="1">
      <c r="BP205671" s="90"/>
    </row>
    <row r="205672" spans="68:68" customFormat="1">
      <c r="BP205672" s="90"/>
    </row>
    <row r="205673" spans="68:68" customFormat="1">
      <c r="BP205673" s="90"/>
    </row>
    <row r="205674" spans="68:68" customFormat="1">
      <c r="BP205674" s="90"/>
    </row>
    <row r="205675" spans="68:68" customFormat="1">
      <c r="BP205675" s="90"/>
    </row>
    <row r="205676" spans="68:68" customFormat="1">
      <c r="BP205676" s="90"/>
    </row>
    <row r="205677" spans="68:68" customFormat="1">
      <c r="BP205677" s="90"/>
    </row>
    <row r="205678" spans="68:68" customFormat="1">
      <c r="BP205678" s="90"/>
    </row>
    <row r="205679" spans="68:68" customFormat="1">
      <c r="BP205679" s="90"/>
    </row>
    <row r="205680" spans="68:68" customFormat="1">
      <c r="BP205680" s="90"/>
    </row>
    <row r="205681" spans="68:68" customFormat="1">
      <c r="BP205681" s="90"/>
    </row>
    <row r="205682" spans="68:68" customFormat="1">
      <c r="BP205682" s="90"/>
    </row>
    <row r="205683" spans="68:68" customFormat="1">
      <c r="BP205683" s="90"/>
    </row>
    <row r="205684" spans="68:68" customFormat="1">
      <c r="BP205684" s="90"/>
    </row>
    <row r="205685" spans="68:68" customFormat="1">
      <c r="BP205685" s="90"/>
    </row>
    <row r="205686" spans="68:68" customFormat="1">
      <c r="BP205686" s="90"/>
    </row>
    <row r="205687" spans="68:68" customFormat="1">
      <c r="BP205687" s="90"/>
    </row>
    <row r="205688" spans="68:68" customFormat="1">
      <c r="BP205688" s="90"/>
    </row>
    <row r="205689" spans="68:68" customFormat="1">
      <c r="BP205689" s="90"/>
    </row>
    <row r="205690" spans="68:68" customFormat="1">
      <c r="BP205690" s="90"/>
    </row>
    <row r="205691" spans="68:68" customFormat="1">
      <c r="BP205691" s="90"/>
    </row>
    <row r="205692" spans="68:68" customFormat="1">
      <c r="BP205692" s="90"/>
    </row>
    <row r="205693" spans="68:68" customFormat="1">
      <c r="BP205693" s="90"/>
    </row>
    <row r="205694" spans="68:68" customFormat="1">
      <c r="BP205694" s="90"/>
    </row>
    <row r="205695" spans="68:68" customFormat="1">
      <c r="BP205695" s="90"/>
    </row>
    <row r="205696" spans="68:68" customFormat="1">
      <c r="BP205696" s="90"/>
    </row>
    <row r="205697" spans="68:68" customFormat="1">
      <c r="BP205697" s="90"/>
    </row>
    <row r="205698" spans="68:68" customFormat="1">
      <c r="BP205698" s="90"/>
    </row>
    <row r="205699" spans="68:68" customFormat="1">
      <c r="BP205699" s="90"/>
    </row>
    <row r="205700" spans="68:68" customFormat="1">
      <c r="BP205700" s="90"/>
    </row>
    <row r="205701" spans="68:68" customFormat="1">
      <c r="BP205701" s="90"/>
    </row>
    <row r="205702" spans="68:68" customFormat="1">
      <c r="BP205702" s="90"/>
    </row>
    <row r="205703" spans="68:68" customFormat="1">
      <c r="BP205703" s="90"/>
    </row>
    <row r="205704" spans="68:68" customFormat="1">
      <c r="BP205704" s="90"/>
    </row>
    <row r="205705" spans="68:68" customFormat="1">
      <c r="BP205705" s="90"/>
    </row>
    <row r="205706" spans="68:68" customFormat="1">
      <c r="BP205706" s="90"/>
    </row>
    <row r="205707" spans="68:68" customFormat="1">
      <c r="BP205707" s="90"/>
    </row>
    <row r="205708" spans="68:68" customFormat="1">
      <c r="BP205708" s="90"/>
    </row>
    <row r="205709" spans="68:68" customFormat="1">
      <c r="BP205709" s="90"/>
    </row>
    <row r="205710" spans="68:68" customFormat="1">
      <c r="BP205710" s="90"/>
    </row>
    <row r="205711" spans="68:68" customFormat="1">
      <c r="BP205711" s="90"/>
    </row>
    <row r="205712" spans="68:68" customFormat="1">
      <c r="BP205712" s="90"/>
    </row>
    <row r="205713" spans="68:68" customFormat="1">
      <c r="BP205713" s="90"/>
    </row>
    <row r="205714" spans="68:68" customFormat="1">
      <c r="BP205714" s="90"/>
    </row>
    <row r="205715" spans="68:68" customFormat="1">
      <c r="BP205715" s="90"/>
    </row>
    <row r="205716" spans="68:68" customFormat="1">
      <c r="BP205716" s="90"/>
    </row>
    <row r="205717" spans="68:68" customFormat="1">
      <c r="BP205717" s="90"/>
    </row>
    <row r="205718" spans="68:68" customFormat="1">
      <c r="BP205718" s="90"/>
    </row>
    <row r="205719" spans="68:68" customFormat="1">
      <c r="BP205719" s="90"/>
    </row>
    <row r="205720" spans="68:68" customFormat="1">
      <c r="BP205720" s="90"/>
    </row>
    <row r="205721" spans="68:68" customFormat="1">
      <c r="BP205721" s="90"/>
    </row>
    <row r="205722" spans="68:68" customFormat="1">
      <c r="BP205722" s="90"/>
    </row>
    <row r="205723" spans="68:68" customFormat="1">
      <c r="BP205723" s="90"/>
    </row>
    <row r="205724" spans="68:68" customFormat="1">
      <c r="BP205724" s="90"/>
    </row>
    <row r="205725" spans="68:68" customFormat="1">
      <c r="BP205725" s="90"/>
    </row>
    <row r="205726" spans="68:68" customFormat="1">
      <c r="BP205726" s="90"/>
    </row>
    <row r="205727" spans="68:68" customFormat="1">
      <c r="BP205727" s="90"/>
    </row>
    <row r="205728" spans="68:68" customFormat="1">
      <c r="BP205728" s="90"/>
    </row>
    <row r="205729" spans="68:68" customFormat="1">
      <c r="BP205729" s="90"/>
    </row>
    <row r="205730" spans="68:68" customFormat="1">
      <c r="BP205730" s="90"/>
    </row>
    <row r="205731" spans="68:68" customFormat="1">
      <c r="BP205731" s="90"/>
    </row>
    <row r="205732" spans="68:68" customFormat="1">
      <c r="BP205732" s="90"/>
    </row>
    <row r="205733" spans="68:68" customFormat="1">
      <c r="BP205733" s="90"/>
    </row>
    <row r="205734" spans="68:68" customFormat="1">
      <c r="BP205734" s="90"/>
    </row>
    <row r="205735" spans="68:68" customFormat="1">
      <c r="BP205735" s="90"/>
    </row>
    <row r="205736" spans="68:68" customFormat="1">
      <c r="BP205736" s="90"/>
    </row>
    <row r="205737" spans="68:68" customFormat="1">
      <c r="BP205737" s="90"/>
    </row>
    <row r="205738" spans="68:68" customFormat="1">
      <c r="BP205738" s="90"/>
    </row>
    <row r="205739" spans="68:68" customFormat="1">
      <c r="BP205739" s="90"/>
    </row>
    <row r="205740" spans="68:68" customFormat="1">
      <c r="BP205740" s="90"/>
    </row>
    <row r="205741" spans="68:68" customFormat="1">
      <c r="BP205741" s="90"/>
    </row>
    <row r="205742" spans="68:68" customFormat="1">
      <c r="BP205742" s="90"/>
    </row>
    <row r="205743" spans="68:68" customFormat="1">
      <c r="BP205743" s="90"/>
    </row>
    <row r="205744" spans="68:68" customFormat="1">
      <c r="BP205744" s="90"/>
    </row>
    <row r="205745" spans="68:68" customFormat="1">
      <c r="BP205745" s="90"/>
    </row>
    <row r="205746" spans="68:68" customFormat="1">
      <c r="BP205746" s="90"/>
    </row>
    <row r="205747" spans="68:68" customFormat="1">
      <c r="BP205747" s="90"/>
    </row>
    <row r="205748" spans="68:68" customFormat="1">
      <c r="BP205748" s="90"/>
    </row>
    <row r="205749" spans="68:68" customFormat="1">
      <c r="BP205749" s="90"/>
    </row>
    <row r="205750" spans="68:68" customFormat="1">
      <c r="BP205750" s="90"/>
    </row>
    <row r="205751" spans="68:68" customFormat="1">
      <c r="BP205751" s="90"/>
    </row>
    <row r="205752" spans="68:68" customFormat="1">
      <c r="BP205752" s="90"/>
    </row>
    <row r="205753" spans="68:68" customFormat="1">
      <c r="BP205753" s="90"/>
    </row>
    <row r="205754" spans="68:68" customFormat="1">
      <c r="BP205754" s="90"/>
    </row>
    <row r="205755" spans="68:68" customFormat="1">
      <c r="BP205755" s="90"/>
    </row>
    <row r="205756" spans="68:68" customFormat="1">
      <c r="BP205756" s="90"/>
    </row>
    <row r="205757" spans="68:68" customFormat="1">
      <c r="BP205757" s="90"/>
    </row>
    <row r="205758" spans="68:68" customFormat="1">
      <c r="BP205758" s="90"/>
    </row>
    <row r="205759" spans="68:68" customFormat="1">
      <c r="BP205759" s="90"/>
    </row>
    <row r="205760" spans="68:68" customFormat="1">
      <c r="BP205760" s="90"/>
    </row>
    <row r="205761" spans="68:68" customFormat="1">
      <c r="BP205761" s="90"/>
    </row>
    <row r="205762" spans="68:68" customFormat="1">
      <c r="BP205762" s="90"/>
    </row>
    <row r="205763" spans="68:68" customFormat="1">
      <c r="BP205763" s="90"/>
    </row>
    <row r="205764" spans="68:68" customFormat="1">
      <c r="BP205764" s="90"/>
    </row>
    <row r="205765" spans="68:68" customFormat="1">
      <c r="BP205765" s="90"/>
    </row>
    <row r="205766" spans="68:68" customFormat="1">
      <c r="BP205766" s="90"/>
    </row>
    <row r="205767" spans="68:68" customFormat="1">
      <c r="BP205767" s="90"/>
    </row>
    <row r="205768" spans="68:68" customFormat="1">
      <c r="BP205768" s="90"/>
    </row>
    <row r="205769" spans="68:68" customFormat="1">
      <c r="BP205769" s="90"/>
    </row>
    <row r="205770" spans="68:68" customFormat="1">
      <c r="BP205770" s="90"/>
    </row>
    <row r="205771" spans="68:68" customFormat="1">
      <c r="BP205771" s="90"/>
    </row>
    <row r="205772" spans="68:68" customFormat="1">
      <c r="BP205772" s="90"/>
    </row>
    <row r="205773" spans="68:68" customFormat="1">
      <c r="BP205773" s="90"/>
    </row>
    <row r="205774" spans="68:68" customFormat="1">
      <c r="BP205774" s="90"/>
    </row>
    <row r="205775" spans="68:68" customFormat="1">
      <c r="BP205775" s="90"/>
    </row>
    <row r="205776" spans="68:68" customFormat="1">
      <c r="BP205776" s="90"/>
    </row>
    <row r="205777" spans="68:68" customFormat="1">
      <c r="BP205777" s="90"/>
    </row>
    <row r="205778" spans="68:68" customFormat="1">
      <c r="BP205778" s="90"/>
    </row>
    <row r="205779" spans="68:68" customFormat="1">
      <c r="BP205779" s="90"/>
    </row>
    <row r="205780" spans="68:68" customFormat="1">
      <c r="BP205780" s="90"/>
    </row>
    <row r="205781" spans="68:68" customFormat="1">
      <c r="BP205781" s="90"/>
    </row>
    <row r="205782" spans="68:68" customFormat="1">
      <c r="BP205782" s="90"/>
    </row>
    <row r="205783" spans="68:68" customFormat="1">
      <c r="BP205783" s="90"/>
    </row>
    <row r="205784" spans="68:68" customFormat="1">
      <c r="BP205784" s="90"/>
    </row>
    <row r="205785" spans="68:68" customFormat="1">
      <c r="BP205785" s="90"/>
    </row>
    <row r="205786" spans="68:68" customFormat="1">
      <c r="BP205786" s="90"/>
    </row>
    <row r="205787" spans="68:68" customFormat="1">
      <c r="BP205787" s="90"/>
    </row>
    <row r="205788" spans="68:68" customFormat="1">
      <c r="BP205788" s="90"/>
    </row>
    <row r="205789" spans="68:68" customFormat="1">
      <c r="BP205789" s="90"/>
    </row>
    <row r="205790" spans="68:68" customFormat="1">
      <c r="BP205790" s="90"/>
    </row>
    <row r="205791" spans="68:68" customFormat="1">
      <c r="BP205791" s="90"/>
    </row>
    <row r="205792" spans="68:68" customFormat="1">
      <c r="BP205792" s="90"/>
    </row>
    <row r="205793" spans="68:68" customFormat="1">
      <c r="BP205793" s="90"/>
    </row>
    <row r="205794" spans="68:68" customFormat="1">
      <c r="BP205794" s="90"/>
    </row>
    <row r="205795" spans="68:68" customFormat="1">
      <c r="BP205795" s="90"/>
    </row>
    <row r="205796" spans="68:68" customFormat="1">
      <c r="BP205796" s="90"/>
    </row>
    <row r="205797" spans="68:68" customFormat="1">
      <c r="BP205797" s="90"/>
    </row>
    <row r="205798" spans="68:68" customFormat="1">
      <c r="BP205798" s="90"/>
    </row>
    <row r="205799" spans="68:68" customFormat="1">
      <c r="BP205799" s="90"/>
    </row>
    <row r="205800" spans="68:68" customFormat="1">
      <c r="BP205800" s="90"/>
    </row>
    <row r="205801" spans="68:68" customFormat="1">
      <c r="BP205801" s="90"/>
    </row>
    <row r="205802" spans="68:68" customFormat="1">
      <c r="BP205802" s="90"/>
    </row>
    <row r="205803" spans="68:68" customFormat="1">
      <c r="BP205803" s="90"/>
    </row>
    <row r="205804" spans="68:68" customFormat="1">
      <c r="BP205804" s="90"/>
    </row>
    <row r="205805" spans="68:68" customFormat="1">
      <c r="BP205805" s="90"/>
    </row>
    <row r="205806" spans="68:68" customFormat="1">
      <c r="BP205806" s="90"/>
    </row>
    <row r="205807" spans="68:68" customFormat="1">
      <c r="BP205807" s="90"/>
    </row>
    <row r="205808" spans="68:68" customFormat="1">
      <c r="BP205808" s="90"/>
    </row>
    <row r="205809" spans="68:68" customFormat="1">
      <c r="BP205809" s="90"/>
    </row>
    <row r="205810" spans="68:68" customFormat="1">
      <c r="BP205810" s="90"/>
    </row>
    <row r="205811" spans="68:68" customFormat="1">
      <c r="BP205811" s="90"/>
    </row>
    <row r="205812" spans="68:68" customFormat="1">
      <c r="BP205812" s="90"/>
    </row>
    <row r="205813" spans="68:68" customFormat="1">
      <c r="BP205813" s="90"/>
    </row>
    <row r="205814" spans="68:68" customFormat="1">
      <c r="BP205814" s="90"/>
    </row>
    <row r="205815" spans="68:68" customFormat="1">
      <c r="BP205815" s="90"/>
    </row>
    <row r="205816" spans="68:68" customFormat="1">
      <c r="BP205816" s="90"/>
    </row>
    <row r="205817" spans="68:68" customFormat="1">
      <c r="BP205817" s="90"/>
    </row>
    <row r="205818" spans="68:68" customFormat="1">
      <c r="BP205818" s="90"/>
    </row>
    <row r="205819" spans="68:68" customFormat="1">
      <c r="BP205819" s="90"/>
    </row>
    <row r="205820" spans="68:68" customFormat="1">
      <c r="BP205820" s="90"/>
    </row>
    <row r="205821" spans="68:68" customFormat="1">
      <c r="BP205821" s="90"/>
    </row>
    <row r="205822" spans="68:68" customFormat="1">
      <c r="BP205822" s="90"/>
    </row>
    <row r="205823" spans="68:68" customFormat="1">
      <c r="BP205823" s="90"/>
    </row>
    <row r="205824" spans="68:68" customFormat="1">
      <c r="BP205824" s="90"/>
    </row>
    <row r="205825" spans="68:68" customFormat="1">
      <c r="BP205825" s="90"/>
    </row>
    <row r="205826" spans="68:68" customFormat="1">
      <c r="BP205826" s="90"/>
    </row>
    <row r="205827" spans="68:68" customFormat="1">
      <c r="BP205827" s="90"/>
    </row>
    <row r="205828" spans="68:68" customFormat="1">
      <c r="BP205828" s="90"/>
    </row>
    <row r="205829" spans="68:68" customFormat="1">
      <c r="BP205829" s="90"/>
    </row>
    <row r="205830" spans="68:68" customFormat="1">
      <c r="BP205830" s="90"/>
    </row>
    <row r="205831" spans="68:68" customFormat="1">
      <c r="BP205831" s="90"/>
    </row>
    <row r="205832" spans="68:68" customFormat="1">
      <c r="BP205832" s="90"/>
    </row>
    <row r="205833" spans="68:68" customFormat="1">
      <c r="BP205833" s="90"/>
    </row>
    <row r="205834" spans="68:68" customFormat="1">
      <c r="BP205834" s="90"/>
    </row>
    <row r="205835" spans="68:68" customFormat="1">
      <c r="BP205835" s="90"/>
    </row>
    <row r="205836" spans="68:68" customFormat="1">
      <c r="BP205836" s="90"/>
    </row>
    <row r="205837" spans="68:68" customFormat="1">
      <c r="BP205837" s="90"/>
    </row>
    <row r="205838" spans="68:68" customFormat="1">
      <c r="BP205838" s="90"/>
    </row>
    <row r="205839" spans="68:68" customFormat="1">
      <c r="BP205839" s="90"/>
    </row>
    <row r="205840" spans="68:68" customFormat="1">
      <c r="BP205840" s="90"/>
    </row>
    <row r="205841" spans="68:68" customFormat="1">
      <c r="BP205841" s="90"/>
    </row>
    <row r="205842" spans="68:68" customFormat="1">
      <c r="BP205842" s="90"/>
    </row>
    <row r="205843" spans="68:68" customFormat="1">
      <c r="BP205843" s="90"/>
    </row>
    <row r="205844" spans="68:68" customFormat="1">
      <c r="BP205844" s="90"/>
    </row>
    <row r="205845" spans="68:68" customFormat="1">
      <c r="BP205845" s="90"/>
    </row>
    <row r="205846" spans="68:68" customFormat="1">
      <c r="BP205846" s="90"/>
    </row>
    <row r="205847" spans="68:68" customFormat="1">
      <c r="BP205847" s="90"/>
    </row>
    <row r="205848" spans="68:68" customFormat="1">
      <c r="BP205848" s="90"/>
    </row>
    <row r="205849" spans="68:68" customFormat="1">
      <c r="BP205849" s="90"/>
    </row>
    <row r="205850" spans="68:68" customFormat="1">
      <c r="BP205850" s="90"/>
    </row>
    <row r="205851" spans="68:68" customFormat="1">
      <c r="BP205851" s="90"/>
    </row>
    <row r="205852" spans="68:68" customFormat="1">
      <c r="BP205852" s="90"/>
    </row>
    <row r="205853" spans="68:68" customFormat="1">
      <c r="BP205853" s="90"/>
    </row>
    <row r="205854" spans="68:68" customFormat="1">
      <c r="BP205854" s="90"/>
    </row>
    <row r="205855" spans="68:68" customFormat="1">
      <c r="BP205855" s="90"/>
    </row>
    <row r="205856" spans="68:68" customFormat="1">
      <c r="BP205856" s="90"/>
    </row>
    <row r="205857" spans="68:68" customFormat="1">
      <c r="BP205857" s="90"/>
    </row>
    <row r="205858" spans="68:68" customFormat="1">
      <c r="BP205858" s="90"/>
    </row>
    <row r="205859" spans="68:68" customFormat="1">
      <c r="BP205859" s="90"/>
    </row>
    <row r="205860" spans="68:68" customFormat="1">
      <c r="BP205860" s="90"/>
    </row>
    <row r="205861" spans="68:68" customFormat="1">
      <c r="BP205861" s="90"/>
    </row>
    <row r="205862" spans="68:68" customFormat="1">
      <c r="BP205862" s="90"/>
    </row>
    <row r="205863" spans="68:68" customFormat="1">
      <c r="BP205863" s="90"/>
    </row>
    <row r="205864" spans="68:68" customFormat="1">
      <c r="BP205864" s="90"/>
    </row>
    <row r="205865" spans="68:68" customFormat="1">
      <c r="BP205865" s="90"/>
    </row>
    <row r="205866" spans="68:68" customFormat="1">
      <c r="BP205866" s="90"/>
    </row>
    <row r="205867" spans="68:68" customFormat="1">
      <c r="BP205867" s="90"/>
    </row>
    <row r="205868" spans="68:68" customFormat="1">
      <c r="BP205868" s="90"/>
    </row>
    <row r="205869" spans="68:68" customFormat="1">
      <c r="BP205869" s="90"/>
    </row>
    <row r="205870" spans="68:68" customFormat="1">
      <c r="BP205870" s="90"/>
    </row>
    <row r="205871" spans="68:68" customFormat="1">
      <c r="BP205871" s="90"/>
    </row>
    <row r="205872" spans="68:68" customFormat="1">
      <c r="BP205872" s="90"/>
    </row>
    <row r="205873" spans="68:68" customFormat="1">
      <c r="BP205873" s="90"/>
    </row>
    <row r="205874" spans="68:68" customFormat="1">
      <c r="BP205874" s="90"/>
    </row>
    <row r="205875" spans="68:68" customFormat="1">
      <c r="BP205875" s="90"/>
    </row>
    <row r="205876" spans="68:68" customFormat="1">
      <c r="BP205876" s="90"/>
    </row>
    <row r="205877" spans="68:68" customFormat="1">
      <c r="BP205877" s="90"/>
    </row>
    <row r="205878" spans="68:68" customFormat="1">
      <c r="BP205878" s="90"/>
    </row>
    <row r="205879" spans="68:68" customFormat="1">
      <c r="BP205879" s="90"/>
    </row>
    <row r="205880" spans="68:68" customFormat="1">
      <c r="BP205880" s="90"/>
    </row>
    <row r="205881" spans="68:68" customFormat="1">
      <c r="BP205881" s="90"/>
    </row>
    <row r="205882" spans="68:68" customFormat="1">
      <c r="BP205882" s="90"/>
    </row>
    <row r="205883" spans="68:68" customFormat="1">
      <c r="BP205883" s="90"/>
    </row>
    <row r="205884" spans="68:68" customFormat="1">
      <c r="BP205884" s="90"/>
    </row>
    <row r="205885" spans="68:68" customFormat="1">
      <c r="BP205885" s="90"/>
    </row>
    <row r="205886" spans="68:68" customFormat="1">
      <c r="BP205886" s="90"/>
    </row>
    <row r="205887" spans="68:68" customFormat="1">
      <c r="BP205887" s="90"/>
    </row>
    <row r="205888" spans="68:68" customFormat="1">
      <c r="BP205888" s="90"/>
    </row>
    <row r="205889" spans="68:68" customFormat="1">
      <c r="BP205889" s="90"/>
    </row>
    <row r="205890" spans="68:68" customFormat="1">
      <c r="BP205890" s="90"/>
    </row>
    <row r="205891" spans="68:68" customFormat="1">
      <c r="BP205891" s="90"/>
    </row>
    <row r="205892" spans="68:68" customFormat="1">
      <c r="BP205892" s="90"/>
    </row>
    <row r="205893" spans="68:68" customFormat="1">
      <c r="BP205893" s="90"/>
    </row>
    <row r="205894" spans="68:68" customFormat="1">
      <c r="BP205894" s="90"/>
    </row>
    <row r="205895" spans="68:68" customFormat="1">
      <c r="BP205895" s="90"/>
    </row>
    <row r="205896" spans="68:68" customFormat="1">
      <c r="BP205896" s="90"/>
    </row>
    <row r="205897" spans="68:68" customFormat="1">
      <c r="BP205897" s="90"/>
    </row>
    <row r="205898" spans="68:68" customFormat="1">
      <c r="BP205898" s="90"/>
    </row>
    <row r="205899" spans="68:68" customFormat="1">
      <c r="BP205899" s="90"/>
    </row>
    <row r="205900" spans="68:68" customFormat="1">
      <c r="BP205900" s="90"/>
    </row>
    <row r="205901" spans="68:68" customFormat="1">
      <c r="BP205901" s="90"/>
    </row>
    <row r="205902" spans="68:68" customFormat="1">
      <c r="BP205902" s="90"/>
    </row>
    <row r="205903" spans="68:68" customFormat="1">
      <c r="BP205903" s="90"/>
    </row>
    <row r="205904" spans="68:68" customFormat="1">
      <c r="BP205904" s="90"/>
    </row>
    <row r="205905" spans="68:68" customFormat="1">
      <c r="BP205905" s="90"/>
    </row>
    <row r="205906" spans="68:68" customFormat="1">
      <c r="BP205906" s="90"/>
    </row>
    <row r="205907" spans="68:68" customFormat="1">
      <c r="BP205907" s="90"/>
    </row>
    <row r="205908" spans="68:68" customFormat="1">
      <c r="BP205908" s="90"/>
    </row>
    <row r="205909" spans="68:68" customFormat="1">
      <c r="BP205909" s="90"/>
    </row>
    <row r="205910" spans="68:68" customFormat="1">
      <c r="BP205910" s="90"/>
    </row>
    <row r="205911" spans="68:68" customFormat="1">
      <c r="BP205911" s="90"/>
    </row>
    <row r="205912" spans="68:68" customFormat="1">
      <c r="BP205912" s="90"/>
    </row>
    <row r="205913" spans="68:68" customFormat="1">
      <c r="BP205913" s="90"/>
    </row>
    <row r="205914" spans="68:68" customFormat="1">
      <c r="BP205914" s="90"/>
    </row>
    <row r="205915" spans="68:68" customFormat="1">
      <c r="BP205915" s="90"/>
    </row>
    <row r="205916" spans="68:68" customFormat="1">
      <c r="BP205916" s="90"/>
    </row>
    <row r="205917" spans="68:68" customFormat="1">
      <c r="BP205917" s="90"/>
    </row>
    <row r="205918" spans="68:68" customFormat="1">
      <c r="BP205918" s="90"/>
    </row>
    <row r="205919" spans="68:68" customFormat="1">
      <c r="BP205919" s="90"/>
    </row>
    <row r="205920" spans="68:68" customFormat="1">
      <c r="BP205920" s="90"/>
    </row>
    <row r="205921" spans="68:68" customFormat="1">
      <c r="BP205921" s="90"/>
    </row>
    <row r="205922" spans="68:68" customFormat="1">
      <c r="BP205922" s="90"/>
    </row>
    <row r="205923" spans="68:68" customFormat="1">
      <c r="BP205923" s="90"/>
    </row>
    <row r="205924" spans="68:68" customFormat="1">
      <c r="BP205924" s="90"/>
    </row>
    <row r="205925" spans="68:68" customFormat="1">
      <c r="BP205925" s="90"/>
    </row>
    <row r="205926" spans="68:68" customFormat="1">
      <c r="BP205926" s="90"/>
    </row>
    <row r="205927" spans="68:68" customFormat="1">
      <c r="BP205927" s="90"/>
    </row>
    <row r="205928" spans="68:68" customFormat="1">
      <c r="BP205928" s="90"/>
    </row>
    <row r="205929" spans="68:68" customFormat="1">
      <c r="BP205929" s="90"/>
    </row>
    <row r="205930" spans="68:68" customFormat="1">
      <c r="BP205930" s="90"/>
    </row>
    <row r="205931" spans="68:68" customFormat="1">
      <c r="BP205931" s="90"/>
    </row>
    <row r="205932" spans="68:68" customFormat="1">
      <c r="BP205932" s="90"/>
    </row>
    <row r="205933" spans="68:68" customFormat="1">
      <c r="BP205933" s="90"/>
    </row>
    <row r="205934" spans="68:68" customFormat="1">
      <c r="BP205934" s="90"/>
    </row>
    <row r="205935" spans="68:68" customFormat="1">
      <c r="BP205935" s="90"/>
    </row>
    <row r="205936" spans="68:68" customFormat="1">
      <c r="BP205936" s="90"/>
    </row>
    <row r="205937" spans="68:68" customFormat="1">
      <c r="BP205937" s="90"/>
    </row>
    <row r="205938" spans="68:68" customFormat="1">
      <c r="BP205938" s="90"/>
    </row>
    <row r="205939" spans="68:68" customFormat="1">
      <c r="BP205939" s="90"/>
    </row>
    <row r="205940" spans="68:68" customFormat="1">
      <c r="BP205940" s="90"/>
    </row>
    <row r="205941" spans="68:68" customFormat="1">
      <c r="BP205941" s="90"/>
    </row>
    <row r="205942" spans="68:68" customFormat="1">
      <c r="BP205942" s="90"/>
    </row>
    <row r="205943" spans="68:68" customFormat="1">
      <c r="BP205943" s="90"/>
    </row>
    <row r="205944" spans="68:68" customFormat="1">
      <c r="BP205944" s="90"/>
    </row>
    <row r="205945" spans="68:68" customFormat="1">
      <c r="BP205945" s="90"/>
    </row>
    <row r="205946" spans="68:68" customFormat="1">
      <c r="BP205946" s="90"/>
    </row>
    <row r="205947" spans="68:68" customFormat="1">
      <c r="BP205947" s="90"/>
    </row>
    <row r="205948" spans="68:68" customFormat="1">
      <c r="BP205948" s="90"/>
    </row>
    <row r="205949" spans="68:68" customFormat="1">
      <c r="BP205949" s="90"/>
    </row>
    <row r="205950" spans="68:68" customFormat="1">
      <c r="BP205950" s="90"/>
    </row>
    <row r="205951" spans="68:68" customFormat="1">
      <c r="BP205951" s="90"/>
    </row>
    <row r="205952" spans="68:68" customFormat="1">
      <c r="BP205952" s="90"/>
    </row>
    <row r="205953" spans="68:68" customFormat="1">
      <c r="BP205953" s="90"/>
    </row>
    <row r="205954" spans="68:68" customFormat="1">
      <c r="BP205954" s="90"/>
    </row>
    <row r="205955" spans="68:68" customFormat="1">
      <c r="BP205955" s="90"/>
    </row>
    <row r="205956" spans="68:68" customFormat="1">
      <c r="BP205956" s="90"/>
    </row>
    <row r="205957" spans="68:68" customFormat="1">
      <c r="BP205957" s="90"/>
    </row>
    <row r="205958" spans="68:68" customFormat="1">
      <c r="BP205958" s="90"/>
    </row>
    <row r="205959" spans="68:68" customFormat="1">
      <c r="BP205959" s="90"/>
    </row>
    <row r="205960" spans="68:68" customFormat="1">
      <c r="BP205960" s="90"/>
    </row>
    <row r="205961" spans="68:68" customFormat="1">
      <c r="BP205961" s="90"/>
    </row>
    <row r="205962" spans="68:68" customFormat="1">
      <c r="BP205962" s="90"/>
    </row>
    <row r="205963" spans="68:68" customFormat="1">
      <c r="BP205963" s="90"/>
    </row>
    <row r="205964" spans="68:68" customFormat="1">
      <c r="BP205964" s="90"/>
    </row>
    <row r="205965" spans="68:68" customFormat="1">
      <c r="BP205965" s="90"/>
    </row>
    <row r="205966" spans="68:68" customFormat="1">
      <c r="BP205966" s="90"/>
    </row>
    <row r="205967" spans="68:68" customFormat="1">
      <c r="BP205967" s="90"/>
    </row>
    <row r="205968" spans="68:68" customFormat="1">
      <c r="BP205968" s="90"/>
    </row>
    <row r="205969" spans="68:68" customFormat="1">
      <c r="BP205969" s="90"/>
    </row>
    <row r="205970" spans="68:68" customFormat="1">
      <c r="BP205970" s="90"/>
    </row>
    <row r="205971" spans="68:68" customFormat="1">
      <c r="BP205971" s="90"/>
    </row>
    <row r="205972" spans="68:68" customFormat="1">
      <c r="BP205972" s="90"/>
    </row>
    <row r="205973" spans="68:68" customFormat="1">
      <c r="BP205973" s="90"/>
    </row>
    <row r="205974" spans="68:68" customFormat="1">
      <c r="BP205974" s="90"/>
    </row>
    <row r="205975" spans="68:68" customFormat="1">
      <c r="BP205975" s="90"/>
    </row>
    <row r="205976" spans="68:68" customFormat="1">
      <c r="BP205976" s="90"/>
    </row>
    <row r="205977" spans="68:68" customFormat="1">
      <c r="BP205977" s="90"/>
    </row>
    <row r="205978" spans="68:68" customFormat="1">
      <c r="BP205978" s="90"/>
    </row>
    <row r="205979" spans="68:68" customFormat="1">
      <c r="BP205979" s="90"/>
    </row>
    <row r="205980" spans="68:68" customFormat="1">
      <c r="BP205980" s="90"/>
    </row>
    <row r="205981" spans="68:68" customFormat="1">
      <c r="BP205981" s="90"/>
    </row>
    <row r="205982" spans="68:68" customFormat="1">
      <c r="BP205982" s="90"/>
    </row>
    <row r="205983" spans="68:68" customFormat="1">
      <c r="BP205983" s="90"/>
    </row>
    <row r="205984" spans="68:68" customFormat="1">
      <c r="BP205984" s="90"/>
    </row>
    <row r="205985" spans="68:68" customFormat="1">
      <c r="BP205985" s="90"/>
    </row>
    <row r="205986" spans="68:68" customFormat="1">
      <c r="BP205986" s="90"/>
    </row>
    <row r="205987" spans="68:68" customFormat="1">
      <c r="BP205987" s="90"/>
    </row>
    <row r="205988" spans="68:68" customFormat="1">
      <c r="BP205988" s="90"/>
    </row>
    <row r="205989" spans="68:68" customFormat="1">
      <c r="BP205989" s="90"/>
    </row>
    <row r="205990" spans="68:68" customFormat="1">
      <c r="BP205990" s="90"/>
    </row>
    <row r="205991" spans="68:68" customFormat="1">
      <c r="BP205991" s="90"/>
    </row>
    <row r="205992" spans="68:68" customFormat="1">
      <c r="BP205992" s="90"/>
    </row>
    <row r="205993" spans="68:68" customFormat="1">
      <c r="BP205993" s="90"/>
    </row>
    <row r="205994" spans="68:68" customFormat="1">
      <c r="BP205994" s="90"/>
    </row>
    <row r="205995" spans="68:68" customFormat="1">
      <c r="BP205995" s="90"/>
    </row>
    <row r="205996" spans="68:68" customFormat="1">
      <c r="BP205996" s="90"/>
    </row>
    <row r="205997" spans="68:68" customFormat="1">
      <c r="BP205997" s="90"/>
    </row>
    <row r="205998" spans="68:68" customFormat="1">
      <c r="BP205998" s="90"/>
    </row>
    <row r="205999" spans="68:68" customFormat="1">
      <c r="BP205999" s="90"/>
    </row>
    <row r="206000" spans="68:68" customFormat="1">
      <c r="BP206000" s="90"/>
    </row>
    <row r="206001" spans="68:68" customFormat="1">
      <c r="BP206001" s="90"/>
    </row>
    <row r="206002" spans="68:68" customFormat="1">
      <c r="BP206002" s="90"/>
    </row>
    <row r="206003" spans="68:68" customFormat="1">
      <c r="BP206003" s="90"/>
    </row>
    <row r="206004" spans="68:68" customFormat="1">
      <c r="BP206004" s="90"/>
    </row>
    <row r="206005" spans="68:68" customFormat="1">
      <c r="BP206005" s="90"/>
    </row>
    <row r="206006" spans="68:68" customFormat="1">
      <c r="BP206006" s="90"/>
    </row>
    <row r="206007" spans="68:68" customFormat="1">
      <c r="BP206007" s="90"/>
    </row>
    <row r="206008" spans="68:68" customFormat="1">
      <c r="BP206008" s="90"/>
    </row>
    <row r="206009" spans="68:68" customFormat="1">
      <c r="BP206009" s="90"/>
    </row>
    <row r="206010" spans="68:68" customFormat="1">
      <c r="BP206010" s="90"/>
    </row>
    <row r="206011" spans="68:68" customFormat="1">
      <c r="BP206011" s="90"/>
    </row>
    <row r="206012" spans="68:68" customFormat="1">
      <c r="BP206012" s="90"/>
    </row>
    <row r="206013" spans="68:68" customFormat="1">
      <c r="BP206013" s="90"/>
    </row>
    <row r="206014" spans="68:68" customFormat="1">
      <c r="BP206014" s="90"/>
    </row>
    <row r="206015" spans="68:68" customFormat="1">
      <c r="BP206015" s="90"/>
    </row>
    <row r="206016" spans="68:68" customFormat="1">
      <c r="BP206016" s="90"/>
    </row>
    <row r="206017" spans="68:68" customFormat="1">
      <c r="BP206017" s="90"/>
    </row>
    <row r="206018" spans="68:68" customFormat="1">
      <c r="BP206018" s="90"/>
    </row>
    <row r="206019" spans="68:68" customFormat="1">
      <c r="BP206019" s="90"/>
    </row>
    <row r="206020" spans="68:68" customFormat="1">
      <c r="BP206020" s="90"/>
    </row>
    <row r="206021" spans="68:68" customFormat="1">
      <c r="BP206021" s="90"/>
    </row>
    <row r="206022" spans="68:68" customFormat="1">
      <c r="BP206022" s="90"/>
    </row>
    <row r="206023" spans="68:68" customFormat="1">
      <c r="BP206023" s="90"/>
    </row>
    <row r="206024" spans="68:68" customFormat="1">
      <c r="BP206024" s="90"/>
    </row>
    <row r="206025" spans="68:68" customFormat="1">
      <c r="BP206025" s="90"/>
    </row>
    <row r="206026" spans="68:68" customFormat="1">
      <c r="BP206026" s="90"/>
    </row>
    <row r="206027" spans="68:68" customFormat="1">
      <c r="BP206027" s="90"/>
    </row>
    <row r="206028" spans="68:68" customFormat="1">
      <c r="BP206028" s="90"/>
    </row>
    <row r="206029" spans="68:68" customFormat="1">
      <c r="BP206029" s="90"/>
    </row>
    <row r="206030" spans="68:68" customFormat="1">
      <c r="BP206030" s="90"/>
    </row>
    <row r="206031" spans="68:68" customFormat="1">
      <c r="BP206031" s="90"/>
    </row>
    <row r="206032" spans="68:68" customFormat="1">
      <c r="BP206032" s="90"/>
    </row>
    <row r="206033" spans="68:68" customFormat="1">
      <c r="BP206033" s="90"/>
    </row>
    <row r="206034" spans="68:68" customFormat="1">
      <c r="BP206034" s="90"/>
    </row>
    <row r="206035" spans="68:68" customFormat="1">
      <c r="BP206035" s="90"/>
    </row>
    <row r="206036" spans="68:68" customFormat="1">
      <c r="BP206036" s="90"/>
    </row>
    <row r="206037" spans="68:68" customFormat="1">
      <c r="BP206037" s="90"/>
    </row>
    <row r="206038" spans="68:68" customFormat="1">
      <c r="BP206038" s="90"/>
    </row>
    <row r="206039" spans="68:68" customFormat="1">
      <c r="BP206039" s="90"/>
    </row>
    <row r="206040" spans="68:68" customFormat="1">
      <c r="BP206040" s="90"/>
    </row>
    <row r="206041" spans="68:68" customFormat="1">
      <c r="BP206041" s="90"/>
    </row>
    <row r="206042" spans="68:68" customFormat="1">
      <c r="BP206042" s="90"/>
    </row>
    <row r="206043" spans="68:68" customFormat="1">
      <c r="BP206043" s="90"/>
    </row>
    <row r="206044" spans="68:68" customFormat="1">
      <c r="BP206044" s="90"/>
    </row>
    <row r="206045" spans="68:68" customFormat="1">
      <c r="BP206045" s="90"/>
    </row>
    <row r="206046" spans="68:68" customFormat="1">
      <c r="BP206046" s="90"/>
    </row>
    <row r="206047" spans="68:68" customFormat="1">
      <c r="BP206047" s="90"/>
    </row>
    <row r="206048" spans="68:68" customFormat="1">
      <c r="BP206048" s="90"/>
    </row>
    <row r="206049" spans="68:68" customFormat="1">
      <c r="BP206049" s="90"/>
    </row>
    <row r="206050" spans="68:68" customFormat="1">
      <c r="BP206050" s="90"/>
    </row>
    <row r="206051" spans="68:68" customFormat="1">
      <c r="BP206051" s="90"/>
    </row>
    <row r="206052" spans="68:68" customFormat="1">
      <c r="BP206052" s="90"/>
    </row>
    <row r="206053" spans="68:68" customFormat="1">
      <c r="BP206053" s="90"/>
    </row>
    <row r="206054" spans="68:68" customFormat="1">
      <c r="BP206054" s="90"/>
    </row>
    <row r="206055" spans="68:68" customFormat="1">
      <c r="BP206055" s="90"/>
    </row>
    <row r="206056" spans="68:68" customFormat="1">
      <c r="BP206056" s="90"/>
    </row>
    <row r="206057" spans="68:68" customFormat="1">
      <c r="BP206057" s="90"/>
    </row>
    <row r="206058" spans="68:68" customFormat="1">
      <c r="BP206058" s="90"/>
    </row>
    <row r="206059" spans="68:68" customFormat="1">
      <c r="BP206059" s="90"/>
    </row>
    <row r="206060" spans="68:68" customFormat="1">
      <c r="BP206060" s="90"/>
    </row>
    <row r="206061" spans="68:68" customFormat="1">
      <c r="BP206061" s="90"/>
    </row>
    <row r="206062" spans="68:68" customFormat="1">
      <c r="BP206062" s="90"/>
    </row>
    <row r="206063" spans="68:68" customFormat="1">
      <c r="BP206063" s="90"/>
    </row>
    <row r="206064" spans="68:68" customFormat="1">
      <c r="BP206064" s="90"/>
    </row>
    <row r="206065" spans="68:68" customFormat="1">
      <c r="BP206065" s="90"/>
    </row>
    <row r="206066" spans="68:68" customFormat="1">
      <c r="BP206066" s="90"/>
    </row>
    <row r="206067" spans="68:68" customFormat="1">
      <c r="BP206067" s="90"/>
    </row>
    <row r="206068" spans="68:68" customFormat="1">
      <c r="BP206068" s="90"/>
    </row>
    <row r="206069" spans="68:68" customFormat="1">
      <c r="BP206069" s="90"/>
    </row>
    <row r="206070" spans="68:68" customFormat="1">
      <c r="BP206070" s="90"/>
    </row>
    <row r="206071" spans="68:68" customFormat="1">
      <c r="BP206071" s="90"/>
    </row>
    <row r="206072" spans="68:68" customFormat="1">
      <c r="BP206072" s="90"/>
    </row>
    <row r="206073" spans="68:68" customFormat="1">
      <c r="BP206073" s="90"/>
    </row>
    <row r="206074" spans="68:68" customFormat="1">
      <c r="BP206074" s="90"/>
    </row>
    <row r="206075" spans="68:68" customFormat="1">
      <c r="BP206075" s="90"/>
    </row>
    <row r="206076" spans="68:68" customFormat="1">
      <c r="BP206076" s="90"/>
    </row>
    <row r="206077" spans="68:68" customFormat="1">
      <c r="BP206077" s="90"/>
    </row>
    <row r="206078" spans="68:68" customFormat="1">
      <c r="BP206078" s="90"/>
    </row>
    <row r="206079" spans="68:68" customFormat="1">
      <c r="BP206079" s="90"/>
    </row>
    <row r="206080" spans="68:68" customFormat="1">
      <c r="BP206080" s="90"/>
    </row>
    <row r="206081" spans="68:68" customFormat="1">
      <c r="BP206081" s="90"/>
    </row>
    <row r="206082" spans="68:68" customFormat="1">
      <c r="BP206082" s="90"/>
    </row>
    <row r="206083" spans="68:68" customFormat="1">
      <c r="BP206083" s="90"/>
    </row>
    <row r="206084" spans="68:68" customFormat="1">
      <c r="BP206084" s="90"/>
    </row>
    <row r="206085" spans="68:68" customFormat="1">
      <c r="BP206085" s="90"/>
    </row>
    <row r="206086" spans="68:68" customFormat="1">
      <c r="BP206086" s="90"/>
    </row>
    <row r="206087" spans="68:68" customFormat="1">
      <c r="BP206087" s="90"/>
    </row>
    <row r="206088" spans="68:68" customFormat="1">
      <c r="BP206088" s="90"/>
    </row>
    <row r="206089" spans="68:68" customFormat="1">
      <c r="BP206089" s="90"/>
    </row>
    <row r="206090" spans="68:68" customFormat="1">
      <c r="BP206090" s="90"/>
    </row>
    <row r="206091" spans="68:68" customFormat="1">
      <c r="BP206091" s="90"/>
    </row>
    <row r="206092" spans="68:68" customFormat="1">
      <c r="BP206092" s="90"/>
    </row>
    <row r="206093" spans="68:68" customFormat="1">
      <c r="BP206093" s="90"/>
    </row>
    <row r="206094" spans="68:68" customFormat="1">
      <c r="BP206094" s="90"/>
    </row>
    <row r="206095" spans="68:68" customFormat="1">
      <c r="BP206095" s="90"/>
    </row>
    <row r="206096" spans="68:68" customFormat="1">
      <c r="BP206096" s="90"/>
    </row>
    <row r="206097" spans="68:68" customFormat="1">
      <c r="BP206097" s="90"/>
    </row>
    <row r="206098" spans="68:68" customFormat="1">
      <c r="BP206098" s="90"/>
    </row>
    <row r="206099" spans="68:68" customFormat="1">
      <c r="BP206099" s="90"/>
    </row>
    <row r="206100" spans="68:68" customFormat="1">
      <c r="BP206100" s="90"/>
    </row>
    <row r="206101" spans="68:68" customFormat="1">
      <c r="BP206101" s="90"/>
    </row>
    <row r="206102" spans="68:68" customFormat="1">
      <c r="BP206102" s="90"/>
    </row>
    <row r="206103" spans="68:68" customFormat="1">
      <c r="BP206103" s="90"/>
    </row>
    <row r="206104" spans="68:68" customFormat="1">
      <c r="BP206104" s="90"/>
    </row>
    <row r="206105" spans="68:68" customFormat="1">
      <c r="BP206105" s="90"/>
    </row>
    <row r="206106" spans="68:68" customFormat="1">
      <c r="BP206106" s="90"/>
    </row>
    <row r="206107" spans="68:68" customFormat="1">
      <c r="BP206107" s="90"/>
    </row>
    <row r="206108" spans="68:68" customFormat="1">
      <c r="BP206108" s="90"/>
    </row>
    <row r="206109" spans="68:68" customFormat="1">
      <c r="BP206109" s="90"/>
    </row>
    <row r="206110" spans="68:68" customFormat="1">
      <c r="BP206110" s="90"/>
    </row>
    <row r="206111" spans="68:68" customFormat="1">
      <c r="BP206111" s="90"/>
    </row>
    <row r="206112" spans="68:68" customFormat="1">
      <c r="BP206112" s="90"/>
    </row>
    <row r="206113" spans="68:68" customFormat="1">
      <c r="BP206113" s="90"/>
    </row>
    <row r="206114" spans="68:68" customFormat="1">
      <c r="BP206114" s="90"/>
    </row>
    <row r="206115" spans="68:68" customFormat="1">
      <c r="BP206115" s="90"/>
    </row>
    <row r="206116" spans="68:68" customFormat="1">
      <c r="BP206116" s="90"/>
    </row>
    <row r="206117" spans="68:68" customFormat="1">
      <c r="BP206117" s="90"/>
    </row>
    <row r="206118" spans="68:68" customFormat="1">
      <c r="BP206118" s="90"/>
    </row>
    <row r="206119" spans="68:68" customFormat="1">
      <c r="BP206119" s="90"/>
    </row>
    <row r="206120" spans="68:68" customFormat="1">
      <c r="BP206120" s="90"/>
    </row>
    <row r="206121" spans="68:68" customFormat="1">
      <c r="BP206121" s="90"/>
    </row>
    <row r="206122" spans="68:68" customFormat="1">
      <c r="BP206122" s="90"/>
    </row>
    <row r="206123" spans="68:68" customFormat="1">
      <c r="BP206123" s="90"/>
    </row>
    <row r="206124" spans="68:68" customFormat="1">
      <c r="BP206124" s="90"/>
    </row>
    <row r="206125" spans="68:68" customFormat="1">
      <c r="BP206125" s="90"/>
    </row>
    <row r="206126" spans="68:68" customFormat="1">
      <c r="BP206126" s="90"/>
    </row>
    <row r="206127" spans="68:68" customFormat="1">
      <c r="BP206127" s="90"/>
    </row>
    <row r="206128" spans="68:68" customFormat="1">
      <c r="BP206128" s="90"/>
    </row>
    <row r="206129" spans="68:68" customFormat="1">
      <c r="BP206129" s="90"/>
    </row>
    <row r="206130" spans="68:68" customFormat="1">
      <c r="BP206130" s="90"/>
    </row>
    <row r="206131" spans="68:68" customFormat="1">
      <c r="BP206131" s="90"/>
    </row>
    <row r="206132" spans="68:68" customFormat="1">
      <c r="BP206132" s="90"/>
    </row>
    <row r="206133" spans="68:68" customFormat="1">
      <c r="BP206133" s="90"/>
    </row>
    <row r="206134" spans="68:68" customFormat="1">
      <c r="BP206134" s="90"/>
    </row>
    <row r="206135" spans="68:68" customFormat="1">
      <c r="BP206135" s="90"/>
    </row>
    <row r="206136" spans="68:68" customFormat="1">
      <c r="BP206136" s="90"/>
    </row>
    <row r="206137" spans="68:68" customFormat="1">
      <c r="BP206137" s="90"/>
    </row>
    <row r="206138" spans="68:68" customFormat="1">
      <c r="BP206138" s="90"/>
    </row>
    <row r="206139" spans="68:68" customFormat="1">
      <c r="BP206139" s="90"/>
    </row>
    <row r="206140" spans="68:68" customFormat="1">
      <c r="BP206140" s="90"/>
    </row>
    <row r="206141" spans="68:68" customFormat="1">
      <c r="BP206141" s="90"/>
    </row>
    <row r="206142" spans="68:68" customFormat="1">
      <c r="BP206142" s="90"/>
    </row>
    <row r="206143" spans="68:68" customFormat="1">
      <c r="BP206143" s="90"/>
    </row>
    <row r="206144" spans="68:68" customFormat="1">
      <c r="BP206144" s="90"/>
    </row>
    <row r="206145" spans="68:68" customFormat="1">
      <c r="BP206145" s="90"/>
    </row>
    <row r="206146" spans="68:68" customFormat="1">
      <c r="BP206146" s="90"/>
    </row>
    <row r="206147" spans="68:68" customFormat="1">
      <c r="BP206147" s="90"/>
    </row>
    <row r="206148" spans="68:68" customFormat="1">
      <c r="BP206148" s="90"/>
    </row>
    <row r="206149" spans="68:68" customFormat="1">
      <c r="BP206149" s="90"/>
    </row>
    <row r="206150" spans="68:68" customFormat="1">
      <c r="BP206150" s="90"/>
    </row>
    <row r="206151" spans="68:68" customFormat="1">
      <c r="BP206151" s="90"/>
    </row>
    <row r="206152" spans="68:68" customFormat="1">
      <c r="BP206152" s="90"/>
    </row>
    <row r="206153" spans="68:68" customFormat="1">
      <c r="BP206153" s="90"/>
    </row>
    <row r="206154" spans="68:68" customFormat="1">
      <c r="BP206154" s="90"/>
    </row>
    <row r="206155" spans="68:68" customFormat="1">
      <c r="BP206155" s="90"/>
    </row>
    <row r="206156" spans="68:68" customFormat="1">
      <c r="BP206156" s="90"/>
    </row>
    <row r="206157" spans="68:68" customFormat="1">
      <c r="BP206157" s="90"/>
    </row>
    <row r="206158" spans="68:68" customFormat="1">
      <c r="BP206158" s="90"/>
    </row>
    <row r="206159" spans="68:68" customFormat="1">
      <c r="BP206159" s="90"/>
    </row>
    <row r="206160" spans="68:68" customFormat="1">
      <c r="BP206160" s="90"/>
    </row>
    <row r="206161" spans="68:68" customFormat="1">
      <c r="BP206161" s="90"/>
    </row>
    <row r="206162" spans="68:68" customFormat="1">
      <c r="BP206162" s="90"/>
    </row>
    <row r="206163" spans="68:68" customFormat="1">
      <c r="BP206163" s="90"/>
    </row>
    <row r="206164" spans="68:68" customFormat="1">
      <c r="BP206164" s="90"/>
    </row>
    <row r="206165" spans="68:68" customFormat="1">
      <c r="BP206165" s="90"/>
    </row>
    <row r="206166" spans="68:68" customFormat="1">
      <c r="BP206166" s="90"/>
    </row>
    <row r="206167" spans="68:68" customFormat="1">
      <c r="BP206167" s="90"/>
    </row>
    <row r="206168" spans="68:68" customFormat="1">
      <c r="BP206168" s="90"/>
    </row>
    <row r="206169" spans="68:68" customFormat="1">
      <c r="BP206169" s="90"/>
    </row>
    <row r="206170" spans="68:68" customFormat="1">
      <c r="BP206170" s="90"/>
    </row>
    <row r="206171" spans="68:68" customFormat="1">
      <c r="BP206171" s="90"/>
    </row>
    <row r="206172" spans="68:68" customFormat="1">
      <c r="BP206172" s="90"/>
    </row>
    <row r="206173" spans="68:68" customFormat="1">
      <c r="BP206173" s="90"/>
    </row>
    <row r="206174" spans="68:68" customFormat="1">
      <c r="BP206174" s="90"/>
    </row>
    <row r="206175" spans="68:68" customFormat="1">
      <c r="BP206175" s="90"/>
    </row>
    <row r="206176" spans="68:68" customFormat="1">
      <c r="BP206176" s="90"/>
    </row>
    <row r="206177" spans="68:68" customFormat="1">
      <c r="BP206177" s="90"/>
    </row>
    <row r="206178" spans="68:68" customFormat="1">
      <c r="BP206178" s="90"/>
    </row>
    <row r="206179" spans="68:68" customFormat="1">
      <c r="BP206179" s="90"/>
    </row>
    <row r="206180" spans="68:68" customFormat="1">
      <c r="BP206180" s="90"/>
    </row>
    <row r="206181" spans="68:68" customFormat="1">
      <c r="BP206181" s="90"/>
    </row>
    <row r="206182" spans="68:68" customFormat="1">
      <c r="BP206182" s="90"/>
    </row>
    <row r="206183" spans="68:68" customFormat="1">
      <c r="BP206183" s="90"/>
    </row>
    <row r="206184" spans="68:68" customFormat="1">
      <c r="BP206184" s="90"/>
    </row>
    <row r="206185" spans="68:68" customFormat="1">
      <c r="BP206185" s="90"/>
    </row>
    <row r="206186" spans="68:68" customFormat="1">
      <c r="BP206186" s="90"/>
    </row>
    <row r="206187" spans="68:68" customFormat="1">
      <c r="BP206187" s="90"/>
    </row>
    <row r="206188" spans="68:68" customFormat="1">
      <c r="BP206188" s="90"/>
    </row>
    <row r="206189" spans="68:68" customFormat="1">
      <c r="BP206189" s="90"/>
    </row>
    <row r="206190" spans="68:68" customFormat="1">
      <c r="BP206190" s="90"/>
    </row>
    <row r="206191" spans="68:68" customFormat="1">
      <c r="BP206191" s="90"/>
    </row>
    <row r="206192" spans="68:68" customFormat="1">
      <c r="BP206192" s="90"/>
    </row>
    <row r="206193" spans="68:68" customFormat="1">
      <c r="BP206193" s="90"/>
    </row>
    <row r="206194" spans="68:68" customFormat="1">
      <c r="BP206194" s="90"/>
    </row>
    <row r="206195" spans="68:68" customFormat="1">
      <c r="BP206195" s="90"/>
    </row>
    <row r="206196" spans="68:68" customFormat="1">
      <c r="BP206196" s="90"/>
    </row>
    <row r="206197" spans="68:68" customFormat="1">
      <c r="BP206197" s="90"/>
    </row>
    <row r="206198" spans="68:68" customFormat="1">
      <c r="BP206198" s="90"/>
    </row>
    <row r="206199" spans="68:68" customFormat="1">
      <c r="BP206199" s="90"/>
    </row>
    <row r="206200" spans="68:68" customFormat="1">
      <c r="BP206200" s="90"/>
    </row>
    <row r="206201" spans="68:68" customFormat="1">
      <c r="BP206201" s="90"/>
    </row>
    <row r="206202" spans="68:68" customFormat="1">
      <c r="BP206202" s="90"/>
    </row>
    <row r="206203" spans="68:68" customFormat="1">
      <c r="BP206203" s="90"/>
    </row>
    <row r="206204" spans="68:68" customFormat="1">
      <c r="BP206204" s="90"/>
    </row>
    <row r="206205" spans="68:68" customFormat="1">
      <c r="BP206205" s="90"/>
    </row>
    <row r="206206" spans="68:68" customFormat="1">
      <c r="BP206206" s="90"/>
    </row>
    <row r="206207" spans="68:68" customFormat="1">
      <c r="BP206207" s="90"/>
    </row>
    <row r="206208" spans="68:68" customFormat="1">
      <c r="BP206208" s="90"/>
    </row>
    <row r="206209" spans="68:68" customFormat="1">
      <c r="BP206209" s="90"/>
    </row>
    <row r="206210" spans="68:68" customFormat="1">
      <c r="BP206210" s="90"/>
    </row>
    <row r="206211" spans="68:68" customFormat="1">
      <c r="BP206211" s="90"/>
    </row>
    <row r="206212" spans="68:68" customFormat="1">
      <c r="BP206212" s="90"/>
    </row>
    <row r="206213" spans="68:68" customFormat="1">
      <c r="BP206213" s="90"/>
    </row>
    <row r="206214" spans="68:68" customFormat="1">
      <c r="BP206214" s="90"/>
    </row>
    <row r="206215" spans="68:68" customFormat="1">
      <c r="BP206215" s="90"/>
    </row>
    <row r="206216" spans="68:68" customFormat="1">
      <c r="BP206216" s="90"/>
    </row>
    <row r="206217" spans="68:68" customFormat="1">
      <c r="BP206217" s="90"/>
    </row>
    <row r="206218" spans="68:68" customFormat="1">
      <c r="BP206218" s="90"/>
    </row>
    <row r="206219" spans="68:68" customFormat="1">
      <c r="BP206219" s="90"/>
    </row>
    <row r="206220" spans="68:68" customFormat="1">
      <c r="BP206220" s="90"/>
    </row>
    <row r="206221" spans="68:68" customFormat="1">
      <c r="BP206221" s="90"/>
    </row>
    <row r="206222" spans="68:68" customFormat="1">
      <c r="BP206222" s="90"/>
    </row>
    <row r="206223" spans="68:68" customFormat="1">
      <c r="BP206223" s="90"/>
    </row>
    <row r="206224" spans="68:68" customFormat="1">
      <c r="BP206224" s="90"/>
    </row>
    <row r="206225" spans="68:68" customFormat="1">
      <c r="BP206225" s="90"/>
    </row>
    <row r="206226" spans="68:68" customFormat="1">
      <c r="BP206226" s="90"/>
    </row>
    <row r="206227" spans="68:68" customFormat="1">
      <c r="BP206227" s="90"/>
    </row>
    <row r="206228" spans="68:68" customFormat="1">
      <c r="BP206228" s="90"/>
    </row>
    <row r="206229" spans="68:68" customFormat="1">
      <c r="BP206229" s="90"/>
    </row>
    <row r="206230" spans="68:68" customFormat="1">
      <c r="BP206230" s="90"/>
    </row>
    <row r="206231" spans="68:68" customFormat="1">
      <c r="BP206231" s="90"/>
    </row>
    <row r="206232" spans="68:68" customFormat="1">
      <c r="BP206232" s="90"/>
    </row>
    <row r="206233" spans="68:68" customFormat="1">
      <c r="BP206233" s="90"/>
    </row>
    <row r="206234" spans="68:68" customFormat="1">
      <c r="BP206234" s="90"/>
    </row>
    <row r="206235" spans="68:68" customFormat="1">
      <c r="BP206235" s="90"/>
    </row>
    <row r="206236" spans="68:68" customFormat="1">
      <c r="BP206236" s="90"/>
    </row>
    <row r="206237" spans="68:68" customFormat="1">
      <c r="BP206237" s="90"/>
    </row>
    <row r="206238" spans="68:68" customFormat="1">
      <c r="BP206238" s="90"/>
    </row>
    <row r="206239" spans="68:68" customFormat="1">
      <c r="BP206239" s="90"/>
    </row>
    <row r="206240" spans="68:68" customFormat="1">
      <c r="BP206240" s="90"/>
    </row>
    <row r="206241" spans="68:68" customFormat="1">
      <c r="BP206241" s="90"/>
    </row>
    <row r="206242" spans="68:68" customFormat="1">
      <c r="BP206242" s="90"/>
    </row>
    <row r="206243" spans="68:68" customFormat="1">
      <c r="BP206243" s="90"/>
    </row>
    <row r="206244" spans="68:68" customFormat="1">
      <c r="BP206244" s="90"/>
    </row>
    <row r="206245" spans="68:68" customFormat="1">
      <c r="BP206245" s="90"/>
    </row>
    <row r="206246" spans="68:68" customFormat="1">
      <c r="BP206246" s="90"/>
    </row>
    <row r="206247" spans="68:68" customFormat="1">
      <c r="BP206247" s="90"/>
    </row>
    <row r="206248" spans="68:68" customFormat="1">
      <c r="BP206248" s="90"/>
    </row>
    <row r="206249" spans="68:68" customFormat="1">
      <c r="BP206249" s="90"/>
    </row>
    <row r="206250" spans="68:68" customFormat="1">
      <c r="BP206250" s="90"/>
    </row>
    <row r="206251" spans="68:68" customFormat="1">
      <c r="BP206251" s="90"/>
    </row>
    <row r="206252" spans="68:68" customFormat="1">
      <c r="BP206252" s="90"/>
    </row>
    <row r="206253" spans="68:68" customFormat="1">
      <c r="BP206253" s="90"/>
    </row>
    <row r="206254" spans="68:68" customFormat="1">
      <c r="BP206254" s="90"/>
    </row>
    <row r="206255" spans="68:68" customFormat="1">
      <c r="BP206255" s="90"/>
    </row>
    <row r="206256" spans="68:68" customFormat="1">
      <c r="BP206256" s="90"/>
    </row>
    <row r="206257" spans="68:68" customFormat="1">
      <c r="BP206257" s="90"/>
    </row>
    <row r="206258" spans="68:68" customFormat="1">
      <c r="BP206258" s="90"/>
    </row>
    <row r="206259" spans="68:68" customFormat="1">
      <c r="BP206259" s="90"/>
    </row>
    <row r="206260" spans="68:68" customFormat="1">
      <c r="BP206260" s="90"/>
    </row>
    <row r="206261" spans="68:68" customFormat="1">
      <c r="BP206261" s="90"/>
    </row>
    <row r="206262" spans="68:68" customFormat="1">
      <c r="BP206262" s="90"/>
    </row>
    <row r="206263" spans="68:68" customFormat="1">
      <c r="BP206263" s="90"/>
    </row>
    <row r="206264" spans="68:68" customFormat="1">
      <c r="BP206264" s="90"/>
    </row>
    <row r="206265" spans="68:68" customFormat="1">
      <c r="BP206265" s="90"/>
    </row>
    <row r="206266" spans="68:68" customFormat="1">
      <c r="BP206266" s="90"/>
    </row>
    <row r="206267" spans="68:68" customFormat="1">
      <c r="BP206267" s="90"/>
    </row>
    <row r="206268" spans="68:68" customFormat="1">
      <c r="BP206268" s="90"/>
    </row>
    <row r="206269" spans="68:68" customFormat="1">
      <c r="BP206269" s="90"/>
    </row>
    <row r="206270" spans="68:68" customFormat="1">
      <c r="BP206270" s="90"/>
    </row>
    <row r="206271" spans="68:68" customFormat="1">
      <c r="BP206271" s="90"/>
    </row>
    <row r="206272" spans="68:68" customFormat="1">
      <c r="BP206272" s="90"/>
    </row>
    <row r="206273" spans="68:68" customFormat="1">
      <c r="BP206273" s="90"/>
    </row>
    <row r="206274" spans="68:68" customFormat="1">
      <c r="BP206274" s="90"/>
    </row>
    <row r="206275" spans="68:68" customFormat="1">
      <c r="BP206275" s="90"/>
    </row>
    <row r="206276" spans="68:68" customFormat="1">
      <c r="BP206276" s="90"/>
    </row>
    <row r="206277" spans="68:68" customFormat="1">
      <c r="BP206277" s="90"/>
    </row>
    <row r="206278" spans="68:68" customFormat="1">
      <c r="BP206278" s="90"/>
    </row>
    <row r="206279" spans="68:68" customFormat="1">
      <c r="BP206279" s="90"/>
    </row>
    <row r="206280" spans="68:68" customFormat="1">
      <c r="BP206280" s="90"/>
    </row>
    <row r="206281" spans="68:68" customFormat="1">
      <c r="BP206281" s="90"/>
    </row>
    <row r="206282" spans="68:68" customFormat="1">
      <c r="BP206282" s="90"/>
    </row>
    <row r="206283" spans="68:68" customFormat="1">
      <c r="BP206283" s="90"/>
    </row>
    <row r="206284" spans="68:68" customFormat="1">
      <c r="BP206284" s="90"/>
    </row>
    <row r="206285" spans="68:68" customFormat="1">
      <c r="BP206285" s="90"/>
    </row>
    <row r="206286" spans="68:68" customFormat="1">
      <c r="BP206286" s="90"/>
    </row>
    <row r="206287" spans="68:68" customFormat="1">
      <c r="BP206287" s="90"/>
    </row>
    <row r="206288" spans="68:68" customFormat="1">
      <c r="BP206288" s="90"/>
    </row>
    <row r="206289" spans="68:68" customFormat="1">
      <c r="BP206289" s="90"/>
    </row>
    <row r="206290" spans="68:68" customFormat="1">
      <c r="BP206290" s="90"/>
    </row>
    <row r="206291" spans="68:68" customFormat="1">
      <c r="BP206291" s="90"/>
    </row>
    <row r="206292" spans="68:68" customFormat="1">
      <c r="BP206292" s="90"/>
    </row>
    <row r="206293" spans="68:68" customFormat="1">
      <c r="BP206293" s="90"/>
    </row>
    <row r="206294" spans="68:68" customFormat="1">
      <c r="BP206294" s="90"/>
    </row>
    <row r="206295" spans="68:68" customFormat="1">
      <c r="BP206295" s="90"/>
    </row>
    <row r="206296" spans="68:68" customFormat="1">
      <c r="BP206296" s="90"/>
    </row>
    <row r="206297" spans="68:68" customFormat="1">
      <c r="BP206297" s="90"/>
    </row>
    <row r="206298" spans="68:68" customFormat="1">
      <c r="BP206298" s="90"/>
    </row>
    <row r="206299" spans="68:68" customFormat="1">
      <c r="BP206299" s="90"/>
    </row>
    <row r="206300" spans="68:68" customFormat="1">
      <c r="BP206300" s="90"/>
    </row>
    <row r="206301" spans="68:68" customFormat="1">
      <c r="BP206301" s="90"/>
    </row>
    <row r="206302" spans="68:68" customFormat="1">
      <c r="BP206302" s="90"/>
    </row>
    <row r="206303" spans="68:68" customFormat="1">
      <c r="BP206303" s="90"/>
    </row>
    <row r="206304" spans="68:68" customFormat="1">
      <c r="BP206304" s="90"/>
    </row>
    <row r="206305" spans="68:68" customFormat="1">
      <c r="BP206305" s="90"/>
    </row>
    <row r="206306" spans="68:68" customFormat="1">
      <c r="BP206306" s="90"/>
    </row>
    <row r="206307" spans="68:68" customFormat="1">
      <c r="BP206307" s="90"/>
    </row>
    <row r="206308" spans="68:68" customFormat="1">
      <c r="BP206308" s="90"/>
    </row>
    <row r="206309" spans="68:68" customFormat="1">
      <c r="BP206309" s="90"/>
    </row>
    <row r="206310" spans="68:68" customFormat="1">
      <c r="BP206310" s="90"/>
    </row>
    <row r="206311" spans="68:68" customFormat="1">
      <c r="BP206311" s="90"/>
    </row>
    <row r="206312" spans="68:68" customFormat="1">
      <c r="BP206312" s="90"/>
    </row>
    <row r="206313" spans="68:68" customFormat="1">
      <c r="BP206313" s="90"/>
    </row>
    <row r="206314" spans="68:68" customFormat="1">
      <c r="BP206314" s="90"/>
    </row>
    <row r="206315" spans="68:68" customFormat="1">
      <c r="BP206315" s="90"/>
    </row>
    <row r="206316" spans="68:68" customFormat="1">
      <c r="BP206316" s="90"/>
    </row>
    <row r="206317" spans="68:68" customFormat="1">
      <c r="BP206317" s="90"/>
    </row>
    <row r="206318" spans="68:68" customFormat="1">
      <c r="BP206318" s="90"/>
    </row>
    <row r="206319" spans="68:68" customFormat="1">
      <c r="BP206319" s="90"/>
    </row>
    <row r="206320" spans="68:68" customFormat="1">
      <c r="BP206320" s="90"/>
    </row>
    <row r="206321" spans="68:68" customFormat="1">
      <c r="BP206321" s="90"/>
    </row>
    <row r="206322" spans="68:68" customFormat="1">
      <c r="BP206322" s="90"/>
    </row>
    <row r="206323" spans="68:68" customFormat="1">
      <c r="BP206323" s="90"/>
    </row>
    <row r="206324" spans="68:68" customFormat="1">
      <c r="BP206324" s="90"/>
    </row>
    <row r="206325" spans="68:68" customFormat="1">
      <c r="BP206325" s="90"/>
    </row>
    <row r="206326" spans="68:68" customFormat="1">
      <c r="BP206326" s="90"/>
    </row>
    <row r="206327" spans="68:68" customFormat="1">
      <c r="BP206327" s="90"/>
    </row>
    <row r="206328" spans="68:68" customFormat="1">
      <c r="BP206328" s="90"/>
    </row>
    <row r="206329" spans="68:68" customFormat="1">
      <c r="BP206329" s="90"/>
    </row>
    <row r="206330" spans="68:68" customFormat="1">
      <c r="BP206330" s="90"/>
    </row>
    <row r="206331" spans="68:68" customFormat="1">
      <c r="BP206331" s="90"/>
    </row>
    <row r="206332" spans="68:68" customFormat="1">
      <c r="BP206332" s="90"/>
    </row>
    <row r="206333" spans="68:68" customFormat="1">
      <c r="BP206333" s="90"/>
    </row>
    <row r="206334" spans="68:68" customFormat="1">
      <c r="BP206334" s="90"/>
    </row>
    <row r="206335" spans="68:68" customFormat="1">
      <c r="BP206335" s="90"/>
    </row>
    <row r="206336" spans="68:68" customFormat="1">
      <c r="BP206336" s="90"/>
    </row>
    <row r="206337" spans="68:68" customFormat="1">
      <c r="BP206337" s="90"/>
    </row>
    <row r="206338" spans="68:68" customFormat="1">
      <c r="BP206338" s="90"/>
    </row>
    <row r="206339" spans="68:68" customFormat="1">
      <c r="BP206339" s="90"/>
    </row>
    <row r="206340" spans="68:68" customFormat="1">
      <c r="BP206340" s="90"/>
    </row>
    <row r="206341" spans="68:68" customFormat="1">
      <c r="BP206341" s="90"/>
    </row>
    <row r="206342" spans="68:68" customFormat="1">
      <c r="BP206342" s="90"/>
    </row>
    <row r="206343" spans="68:68" customFormat="1">
      <c r="BP206343" s="90"/>
    </row>
    <row r="206344" spans="68:68" customFormat="1">
      <c r="BP206344" s="90"/>
    </row>
    <row r="206345" spans="68:68" customFormat="1">
      <c r="BP206345" s="90"/>
    </row>
    <row r="206346" spans="68:68" customFormat="1">
      <c r="BP206346" s="90"/>
    </row>
    <row r="206347" spans="68:68" customFormat="1">
      <c r="BP206347" s="90"/>
    </row>
    <row r="206348" spans="68:68" customFormat="1">
      <c r="BP206348" s="90"/>
    </row>
    <row r="206349" spans="68:68" customFormat="1">
      <c r="BP206349" s="90"/>
    </row>
    <row r="206350" spans="68:68" customFormat="1">
      <c r="BP206350" s="90"/>
    </row>
    <row r="206351" spans="68:68" customFormat="1">
      <c r="BP206351" s="90"/>
    </row>
    <row r="206352" spans="68:68" customFormat="1">
      <c r="BP206352" s="90"/>
    </row>
    <row r="206353" spans="68:68" customFormat="1">
      <c r="BP206353" s="90"/>
    </row>
    <row r="206354" spans="68:68" customFormat="1">
      <c r="BP206354" s="90"/>
    </row>
    <row r="206355" spans="68:68" customFormat="1">
      <c r="BP206355" s="90"/>
    </row>
    <row r="206356" spans="68:68" customFormat="1">
      <c r="BP206356" s="90"/>
    </row>
    <row r="206357" spans="68:68" customFormat="1">
      <c r="BP206357" s="90"/>
    </row>
    <row r="206358" spans="68:68" customFormat="1">
      <c r="BP206358" s="90"/>
    </row>
    <row r="206359" spans="68:68" customFormat="1">
      <c r="BP206359" s="90"/>
    </row>
    <row r="206360" spans="68:68" customFormat="1">
      <c r="BP206360" s="90"/>
    </row>
    <row r="206361" spans="68:68" customFormat="1">
      <c r="BP206361" s="90"/>
    </row>
    <row r="206362" spans="68:68" customFormat="1">
      <c r="BP206362" s="90"/>
    </row>
    <row r="206363" spans="68:68" customFormat="1">
      <c r="BP206363" s="90"/>
    </row>
    <row r="206364" spans="68:68" customFormat="1">
      <c r="BP206364" s="90"/>
    </row>
    <row r="206365" spans="68:68" customFormat="1">
      <c r="BP206365" s="90"/>
    </row>
    <row r="206366" spans="68:68" customFormat="1">
      <c r="BP206366" s="90"/>
    </row>
    <row r="206367" spans="68:68" customFormat="1">
      <c r="BP206367" s="90"/>
    </row>
    <row r="206368" spans="68:68" customFormat="1">
      <c r="BP206368" s="90"/>
    </row>
    <row r="206369" spans="68:68" customFormat="1">
      <c r="BP206369" s="90"/>
    </row>
    <row r="206370" spans="68:68" customFormat="1">
      <c r="BP206370" s="90"/>
    </row>
    <row r="206371" spans="68:68" customFormat="1">
      <c r="BP206371" s="90"/>
    </row>
    <row r="206372" spans="68:68" customFormat="1">
      <c r="BP206372" s="90"/>
    </row>
    <row r="206373" spans="68:68" customFormat="1">
      <c r="BP206373" s="90"/>
    </row>
    <row r="206374" spans="68:68" customFormat="1">
      <c r="BP206374" s="90"/>
    </row>
    <row r="206375" spans="68:68" customFormat="1">
      <c r="BP206375" s="90"/>
    </row>
    <row r="206376" spans="68:68" customFormat="1">
      <c r="BP206376" s="90"/>
    </row>
    <row r="206377" spans="68:68" customFormat="1">
      <c r="BP206377" s="90"/>
    </row>
    <row r="206378" spans="68:68" customFormat="1">
      <c r="BP206378" s="90"/>
    </row>
    <row r="206379" spans="68:68" customFormat="1">
      <c r="BP206379" s="90"/>
    </row>
    <row r="206380" spans="68:68" customFormat="1">
      <c r="BP206380" s="90"/>
    </row>
    <row r="206381" spans="68:68" customFormat="1">
      <c r="BP206381" s="90"/>
    </row>
    <row r="206382" spans="68:68" customFormat="1">
      <c r="BP206382" s="90"/>
    </row>
    <row r="206383" spans="68:68" customFormat="1">
      <c r="BP206383" s="90"/>
    </row>
    <row r="206384" spans="68:68" customFormat="1">
      <c r="BP206384" s="90"/>
    </row>
    <row r="206385" spans="68:68" customFormat="1">
      <c r="BP206385" s="90"/>
    </row>
    <row r="206386" spans="68:68" customFormat="1">
      <c r="BP206386" s="90"/>
    </row>
    <row r="206387" spans="68:68" customFormat="1">
      <c r="BP206387" s="90"/>
    </row>
    <row r="206388" spans="68:68" customFormat="1">
      <c r="BP206388" s="90"/>
    </row>
    <row r="206389" spans="68:68" customFormat="1">
      <c r="BP206389" s="90"/>
    </row>
    <row r="206390" spans="68:68" customFormat="1">
      <c r="BP206390" s="90"/>
    </row>
    <row r="206391" spans="68:68" customFormat="1">
      <c r="BP206391" s="90"/>
    </row>
    <row r="206392" spans="68:68" customFormat="1">
      <c r="BP206392" s="90"/>
    </row>
    <row r="206393" spans="68:68" customFormat="1">
      <c r="BP206393" s="90"/>
    </row>
    <row r="206394" spans="68:68" customFormat="1">
      <c r="BP206394" s="90"/>
    </row>
    <row r="206395" spans="68:68" customFormat="1">
      <c r="BP206395" s="90"/>
    </row>
    <row r="206396" spans="68:68" customFormat="1">
      <c r="BP206396" s="90"/>
    </row>
    <row r="206397" spans="68:68" customFormat="1">
      <c r="BP206397" s="90"/>
    </row>
    <row r="206398" spans="68:68" customFormat="1">
      <c r="BP206398" s="90"/>
    </row>
    <row r="206399" spans="68:68" customFormat="1">
      <c r="BP206399" s="90"/>
    </row>
    <row r="206400" spans="68:68" customFormat="1">
      <c r="BP206400" s="90"/>
    </row>
    <row r="206401" spans="68:68" customFormat="1">
      <c r="BP206401" s="90"/>
    </row>
    <row r="206402" spans="68:68" customFormat="1">
      <c r="BP206402" s="90"/>
    </row>
    <row r="206403" spans="68:68" customFormat="1">
      <c r="BP206403" s="90"/>
    </row>
    <row r="206404" spans="68:68" customFormat="1">
      <c r="BP206404" s="90"/>
    </row>
    <row r="206405" spans="68:68" customFormat="1">
      <c r="BP206405" s="90"/>
    </row>
    <row r="206406" spans="68:68" customFormat="1">
      <c r="BP206406" s="90"/>
    </row>
    <row r="206407" spans="68:68" customFormat="1">
      <c r="BP206407" s="90"/>
    </row>
    <row r="206408" spans="68:68" customFormat="1">
      <c r="BP206408" s="90"/>
    </row>
    <row r="206409" spans="68:68" customFormat="1">
      <c r="BP206409" s="90"/>
    </row>
    <row r="206410" spans="68:68" customFormat="1">
      <c r="BP206410" s="90"/>
    </row>
    <row r="206411" spans="68:68" customFormat="1">
      <c r="BP206411" s="90"/>
    </row>
    <row r="206412" spans="68:68" customFormat="1">
      <c r="BP206412" s="90"/>
    </row>
    <row r="206413" spans="68:68" customFormat="1">
      <c r="BP206413" s="90"/>
    </row>
    <row r="206414" spans="68:68" customFormat="1">
      <c r="BP206414" s="90"/>
    </row>
    <row r="206415" spans="68:68" customFormat="1">
      <c r="BP206415" s="90"/>
    </row>
    <row r="206416" spans="68:68" customFormat="1">
      <c r="BP206416" s="90"/>
    </row>
    <row r="206417" spans="68:68" customFormat="1">
      <c r="BP206417" s="90"/>
    </row>
    <row r="206418" spans="68:68" customFormat="1">
      <c r="BP206418" s="90"/>
    </row>
    <row r="206419" spans="68:68" customFormat="1">
      <c r="BP206419" s="90"/>
    </row>
    <row r="206420" spans="68:68" customFormat="1">
      <c r="BP206420" s="90"/>
    </row>
    <row r="206421" spans="68:68" customFormat="1">
      <c r="BP206421" s="90"/>
    </row>
    <row r="206422" spans="68:68" customFormat="1">
      <c r="BP206422" s="90"/>
    </row>
    <row r="206423" spans="68:68" customFormat="1">
      <c r="BP206423" s="90"/>
    </row>
    <row r="206424" spans="68:68" customFormat="1">
      <c r="BP206424" s="90"/>
    </row>
    <row r="206425" spans="68:68" customFormat="1">
      <c r="BP206425" s="90"/>
    </row>
    <row r="206426" spans="68:68" customFormat="1">
      <c r="BP206426" s="90"/>
    </row>
    <row r="206427" spans="68:68" customFormat="1">
      <c r="BP206427" s="90"/>
    </row>
    <row r="206428" spans="68:68" customFormat="1">
      <c r="BP206428" s="90"/>
    </row>
    <row r="206429" spans="68:68" customFormat="1">
      <c r="BP206429" s="90"/>
    </row>
    <row r="206430" spans="68:68" customFormat="1">
      <c r="BP206430" s="90"/>
    </row>
    <row r="206431" spans="68:68" customFormat="1">
      <c r="BP206431" s="90"/>
    </row>
    <row r="206432" spans="68:68" customFormat="1">
      <c r="BP206432" s="90"/>
    </row>
    <row r="206433" spans="68:68" customFormat="1">
      <c r="BP206433" s="90"/>
    </row>
    <row r="206434" spans="68:68" customFormat="1">
      <c r="BP206434" s="90"/>
    </row>
    <row r="206435" spans="68:68" customFormat="1">
      <c r="BP206435" s="90"/>
    </row>
    <row r="206436" spans="68:68" customFormat="1">
      <c r="BP206436" s="90"/>
    </row>
    <row r="206437" spans="68:68" customFormat="1">
      <c r="BP206437" s="90"/>
    </row>
    <row r="206438" spans="68:68" customFormat="1">
      <c r="BP206438" s="90"/>
    </row>
    <row r="206439" spans="68:68" customFormat="1">
      <c r="BP206439" s="90"/>
    </row>
    <row r="206440" spans="68:68" customFormat="1">
      <c r="BP206440" s="90"/>
    </row>
    <row r="206441" spans="68:68" customFormat="1">
      <c r="BP206441" s="90"/>
    </row>
    <row r="206442" spans="68:68" customFormat="1">
      <c r="BP206442" s="90"/>
    </row>
    <row r="206443" spans="68:68" customFormat="1">
      <c r="BP206443" s="90"/>
    </row>
    <row r="206444" spans="68:68" customFormat="1">
      <c r="BP206444" s="90"/>
    </row>
    <row r="206445" spans="68:68" customFormat="1">
      <c r="BP206445" s="90"/>
    </row>
    <row r="206446" spans="68:68" customFormat="1">
      <c r="BP206446" s="90"/>
    </row>
    <row r="206447" spans="68:68" customFormat="1">
      <c r="BP206447" s="90"/>
    </row>
    <row r="206448" spans="68:68" customFormat="1">
      <c r="BP206448" s="90"/>
    </row>
    <row r="206449" spans="68:68" customFormat="1">
      <c r="BP206449" s="90"/>
    </row>
    <row r="206450" spans="68:68" customFormat="1">
      <c r="BP206450" s="90"/>
    </row>
    <row r="206451" spans="68:68" customFormat="1">
      <c r="BP206451" s="90"/>
    </row>
    <row r="206452" spans="68:68" customFormat="1">
      <c r="BP206452" s="90"/>
    </row>
    <row r="206453" spans="68:68" customFormat="1">
      <c r="BP206453" s="90"/>
    </row>
    <row r="206454" spans="68:68" customFormat="1">
      <c r="BP206454" s="90"/>
    </row>
    <row r="206455" spans="68:68" customFormat="1">
      <c r="BP206455" s="90"/>
    </row>
    <row r="206456" spans="68:68" customFormat="1">
      <c r="BP206456" s="90"/>
    </row>
    <row r="206457" spans="68:68" customFormat="1">
      <c r="BP206457" s="90"/>
    </row>
    <row r="206458" spans="68:68" customFormat="1">
      <c r="BP206458" s="90"/>
    </row>
    <row r="206459" spans="68:68" customFormat="1">
      <c r="BP206459" s="90"/>
    </row>
    <row r="206460" spans="68:68" customFormat="1">
      <c r="BP206460" s="90"/>
    </row>
    <row r="206461" spans="68:68" customFormat="1">
      <c r="BP206461" s="90"/>
    </row>
    <row r="206462" spans="68:68" customFormat="1">
      <c r="BP206462" s="90"/>
    </row>
    <row r="206463" spans="68:68" customFormat="1">
      <c r="BP206463" s="90"/>
    </row>
    <row r="206464" spans="68:68" customFormat="1">
      <c r="BP206464" s="90"/>
    </row>
    <row r="206465" spans="68:68" customFormat="1">
      <c r="BP206465" s="90"/>
    </row>
    <row r="206466" spans="68:68" customFormat="1">
      <c r="BP206466" s="90"/>
    </row>
    <row r="206467" spans="68:68" customFormat="1">
      <c r="BP206467" s="90"/>
    </row>
    <row r="206468" spans="68:68" customFormat="1">
      <c r="BP206468" s="90"/>
    </row>
    <row r="206469" spans="68:68" customFormat="1">
      <c r="BP206469" s="90"/>
    </row>
    <row r="206470" spans="68:68" customFormat="1">
      <c r="BP206470" s="90"/>
    </row>
    <row r="206471" spans="68:68" customFormat="1">
      <c r="BP206471" s="90"/>
    </row>
    <row r="206472" spans="68:68" customFormat="1">
      <c r="BP206472" s="90"/>
    </row>
    <row r="206473" spans="68:68" customFormat="1">
      <c r="BP206473" s="90"/>
    </row>
    <row r="206474" spans="68:68" customFormat="1">
      <c r="BP206474" s="90"/>
    </row>
    <row r="206475" spans="68:68" customFormat="1">
      <c r="BP206475" s="90"/>
    </row>
    <row r="206476" spans="68:68" customFormat="1">
      <c r="BP206476" s="90"/>
    </row>
    <row r="206477" spans="68:68" customFormat="1">
      <c r="BP206477" s="90"/>
    </row>
    <row r="206478" spans="68:68" customFormat="1">
      <c r="BP206478" s="90"/>
    </row>
    <row r="206479" spans="68:68" customFormat="1">
      <c r="BP206479" s="90"/>
    </row>
    <row r="206480" spans="68:68" customFormat="1">
      <c r="BP206480" s="90"/>
    </row>
    <row r="206481" spans="68:68" customFormat="1">
      <c r="BP206481" s="90"/>
    </row>
    <row r="206482" spans="68:68" customFormat="1">
      <c r="BP206482" s="90"/>
    </row>
    <row r="206483" spans="68:68" customFormat="1">
      <c r="BP206483" s="90"/>
    </row>
    <row r="206484" spans="68:68" customFormat="1">
      <c r="BP206484" s="90"/>
    </row>
    <row r="206485" spans="68:68" customFormat="1">
      <c r="BP206485" s="90"/>
    </row>
    <row r="206486" spans="68:68" customFormat="1">
      <c r="BP206486" s="90"/>
    </row>
    <row r="206487" spans="68:68" customFormat="1">
      <c r="BP206487" s="90"/>
    </row>
    <row r="206488" spans="68:68" customFormat="1">
      <c r="BP206488" s="90"/>
    </row>
    <row r="206489" spans="68:68" customFormat="1">
      <c r="BP206489" s="90"/>
    </row>
    <row r="206490" spans="68:68" customFormat="1">
      <c r="BP206490" s="90"/>
    </row>
    <row r="206491" spans="68:68" customFormat="1">
      <c r="BP206491" s="90"/>
    </row>
    <row r="206492" spans="68:68" customFormat="1">
      <c r="BP206492" s="90"/>
    </row>
    <row r="206493" spans="68:68" customFormat="1">
      <c r="BP206493" s="90"/>
    </row>
    <row r="206494" spans="68:68" customFormat="1">
      <c r="BP206494" s="90"/>
    </row>
    <row r="206495" spans="68:68" customFormat="1">
      <c r="BP206495" s="90"/>
    </row>
    <row r="206496" spans="68:68" customFormat="1">
      <c r="BP206496" s="90"/>
    </row>
    <row r="206497" spans="68:68" customFormat="1">
      <c r="BP206497" s="90"/>
    </row>
    <row r="206498" spans="68:68" customFormat="1">
      <c r="BP206498" s="90"/>
    </row>
    <row r="206499" spans="68:68" customFormat="1">
      <c r="BP206499" s="90"/>
    </row>
    <row r="206500" spans="68:68" customFormat="1">
      <c r="BP206500" s="90"/>
    </row>
    <row r="206501" spans="68:68" customFormat="1">
      <c r="BP206501" s="90"/>
    </row>
    <row r="206502" spans="68:68" customFormat="1">
      <c r="BP206502" s="90"/>
    </row>
    <row r="206503" spans="68:68" customFormat="1">
      <c r="BP206503" s="90"/>
    </row>
    <row r="206504" spans="68:68" customFormat="1">
      <c r="BP206504" s="90"/>
    </row>
    <row r="206505" spans="68:68" customFormat="1">
      <c r="BP206505" s="90"/>
    </row>
    <row r="206506" spans="68:68" customFormat="1">
      <c r="BP206506" s="90"/>
    </row>
    <row r="206507" spans="68:68" customFormat="1">
      <c r="BP206507" s="90"/>
    </row>
    <row r="206508" spans="68:68" customFormat="1">
      <c r="BP206508" s="90"/>
    </row>
    <row r="206509" spans="68:68" customFormat="1">
      <c r="BP206509" s="90"/>
    </row>
    <row r="206510" spans="68:68" customFormat="1">
      <c r="BP206510" s="90"/>
    </row>
    <row r="206511" spans="68:68" customFormat="1">
      <c r="BP206511" s="90"/>
    </row>
    <row r="206512" spans="68:68" customFormat="1">
      <c r="BP206512" s="90"/>
    </row>
    <row r="206513" spans="68:68" customFormat="1">
      <c r="BP206513" s="90"/>
    </row>
    <row r="206514" spans="68:68" customFormat="1">
      <c r="BP206514" s="90"/>
    </row>
    <row r="206515" spans="68:68" customFormat="1">
      <c r="BP206515" s="90"/>
    </row>
    <row r="206516" spans="68:68" customFormat="1">
      <c r="BP206516" s="90"/>
    </row>
    <row r="206517" spans="68:68" customFormat="1">
      <c r="BP206517" s="90"/>
    </row>
    <row r="206518" spans="68:68" customFormat="1">
      <c r="BP206518" s="90"/>
    </row>
    <row r="206519" spans="68:68" customFormat="1">
      <c r="BP206519" s="90"/>
    </row>
    <row r="206520" spans="68:68" customFormat="1">
      <c r="BP206520" s="90"/>
    </row>
    <row r="206521" spans="68:68" customFormat="1">
      <c r="BP206521" s="90"/>
    </row>
    <row r="206522" spans="68:68" customFormat="1">
      <c r="BP206522" s="90"/>
    </row>
    <row r="206523" spans="68:68" customFormat="1">
      <c r="BP206523" s="90"/>
    </row>
    <row r="206524" spans="68:68" customFormat="1">
      <c r="BP206524" s="90"/>
    </row>
    <row r="206525" spans="68:68" customFormat="1">
      <c r="BP206525" s="90"/>
    </row>
    <row r="206526" spans="68:68" customFormat="1">
      <c r="BP206526" s="90"/>
    </row>
    <row r="206527" spans="68:68" customFormat="1">
      <c r="BP206527" s="90"/>
    </row>
    <row r="206528" spans="68:68" customFormat="1">
      <c r="BP206528" s="90"/>
    </row>
    <row r="206529" spans="68:68" customFormat="1">
      <c r="BP206529" s="90"/>
    </row>
    <row r="206530" spans="68:68" customFormat="1">
      <c r="BP206530" s="90"/>
    </row>
    <row r="206531" spans="68:68" customFormat="1">
      <c r="BP206531" s="90"/>
    </row>
    <row r="206532" spans="68:68" customFormat="1">
      <c r="BP206532" s="90"/>
    </row>
    <row r="206533" spans="68:68" customFormat="1">
      <c r="BP206533" s="90"/>
    </row>
    <row r="206534" spans="68:68" customFormat="1">
      <c r="BP206534" s="90"/>
    </row>
    <row r="206535" spans="68:68" customFormat="1">
      <c r="BP206535" s="90"/>
    </row>
    <row r="206536" spans="68:68" customFormat="1">
      <c r="BP206536" s="90"/>
    </row>
    <row r="206537" spans="68:68" customFormat="1">
      <c r="BP206537" s="90"/>
    </row>
    <row r="206538" spans="68:68" customFormat="1">
      <c r="BP206538" s="90"/>
    </row>
    <row r="206539" spans="68:68" customFormat="1">
      <c r="BP206539" s="90"/>
    </row>
    <row r="206540" spans="68:68" customFormat="1">
      <c r="BP206540" s="90"/>
    </row>
    <row r="206541" spans="68:68" customFormat="1">
      <c r="BP206541" s="90"/>
    </row>
    <row r="206542" spans="68:68" customFormat="1">
      <c r="BP206542" s="90"/>
    </row>
    <row r="206543" spans="68:68" customFormat="1">
      <c r="BP206543" s="90"/>
    </row>
    <row r="206544" spans="68:68" customFormat="1">
      <c r="BP206544" s="90"/>
    </row>
    <row r="206545" spans="68:68" customFormat="1">
      <c r="BP206545" s="90"/>
    </row>
    <row r="206546" spans="68:68" customFormat="1">
      <c r="BP206546" s="90"/>
    </row>
    <row r="206547" spans="68:68" customFormat="1">
      <c r="BP206547" s="90"/>
    </row>
    <row r="206548" spans="68:68" customFormat="1">
      <c r="BP206548" s="90"/>
    </row>
    <row r="206549" spans="68:68" customFormat="1">
      <c r="BP206549" s="90"/>
    </row>
    <row r="206550" spans="68:68" customFormat="1">
      <c r="BP206550" s="90"/>
    </row>
    <row r="206551" spans="68:68" customFormat="1">
      <c r="BP206551" s="90"/>
    </row>
    <row r="206552" spans="68:68" customFormat="1">
      <c r="BP206552" s="90"/>
    </row>
    <row r="206553" spans="68:68" customFormat="1">
      <c r="BP206553" s="90"/>
    </row>
    <row r="206554" spans="68:68" customFormat="1">
      <c r="BP206554" s="90"/>
    </row>
    <row r="206555" spans="68:68" customFormat="1">
      <c r="BP206555" s="90"/>
    </row>
    <row r="206556" spans="68:68" customFormat="1">
      <c r="BP206556" s="90"/>
    </row>
    <row r="206557" spans="68:68" customFormat="1">
      <c r="BP206557" s="90"/>
    </row>
    <row r="206558" spans="68:68" customFormat="1">
      <c r="BP206558" s="90"/>
    </row>
    <row r="206559" spans="68:68" customFormat="1">
      <c r="BP206559" s="90"/>
    </row>
    <row r="206560" spans="68:68" customFormat="1">
      <c r="BP206560" s="90"/>
    </row>
    <row r="206561" spans="68:68" customFormat="1">
      <c r="BP206561" s="90"/>
    </row>
    <row r="206562" spans="68:68" customFormat="1">
      <c r="BP206562" s="90"/>
    </row>
    <row r="206563" spans="68:68" customFormat="1">
      <c r="BP206563" s="90"/>
    </row>
    <row r="206564" spans="68:68" customFormat="1">
      <c r="BP206564" s="90"/>
    </row>
    <row r="206565" spans="68:68" customFormat="1">
      <c r="BP206565" s="90"/>
    </row>
    <row r="206566" spans="68:68" customFormat="1">
      <c r="BP206566" s="90"/>
    </row>
    <row r="206567" spans="68:68" customFormat="1">
      <c r="BP206567" s="90"/>
    </row>
    <row r="206568" spans="68:68" customFormat="1">
      <c r="BP206568" s="90"/>
    </row>
    <row r="206569" spans="68:68" customFormat="1">
      <c r="BP206569" s="90"/>
    </row>
    <row r="206570" spans="68:68" customFormat="1">
      <c r="BP206570" s="90"/>
    </row>
    <row r="206571" spans="68:68" customFormat="1">
      <c r="BP206571" s="90"/>
    </row>
    <row r="206572" spans="68:68" customFormat="1">
      <c r="BP206572" s="90"/>
    </row>
    <row r="206573" spans="68:68" customFormat="1">
      <c r="BP206573" s="90"/>
    </row>
    <row r="206574" spans="68:68" customFormat="1">
      <c r="BP206574" s="90"/>
    </row>
    <row r="206575" spans="68:68" customFormat="1">
      <c r="BP206575" s="90"/>
    </row>
    <row r="206576" spans="68:68" customFormat="1">
      <c r="BP206576" s="90"/>
    </row>
    <row r="206577" spans="68:68" customFormat="1">
      <c r="BP206577" s="90"/>
    </row>
    <row r="206578" spans="68:68" customFormat="1">
      <c r="BP206578" s="90"/>
    </row>
    <row r="206579" spans="68:68" customFormat="1">
      <c r="BP206579" s="90"/>
    </row>
    <row r="206580" spans="68:68" customFormat="1">
      <c r="BP206580" s="90"/>
    </row>
    <row r="206581" spans="68:68" customFormat="1">
      <c r="BP206581" s="90"/>
    </row>
    <row r="206582" spans="68:68" customFormat="1">
      <c r="BP206582" s="90"/>
    </row>
    <row r="206583" spans="68:68" customFormat="1">
      <c r="BP206583" s="90"/>
    </row>
    <row r="206584" spans="68:68" customFormat="1">
      <c r="BP206584" s="90"/>
    </row>
    <row r="206585" spans="68:68" customFormat="1">
      <c r="BP206585" s="90"/>
    </row>
    <row r="206586" spans="68:68" customFormat="1">
      <c r="BP206586" s="90"/>
    </row>
    <row r="206587" spans="68:68" customFormat="1">
      <c r="BP206587" s="90"/>
    </row>
    <row r="206588" spans="68:68" customFormat="1">
      <c r="BP206588" s="90"/>
    </row>
    <row r="206589" spans="68:68" customFormat="1">
      <c r="BP206589" s="90"/>
    </row>
    <row r="206590" spans="68:68" customFormat="1">
      <c r="BP206590" s="90"/>
    </row>
    <row r="206591" spans="68:68" customFormat="1">
      <c r="BP206591" s="90"/>
    </row>
    <row r="206592" spans="68:68" customFormat="1">
      <c r="BP206592" s="90"/>
    </row>
    <row r="206593" spans="68:68" customFormat="1">
      <c r="BP206593" s="90"/>
    </row>
    <row r="206594" spans="68:68" customFormat="1">
      <c r="BP206594" s="90"/>
    </row>
    <row r="206595" spans="68:68" customFormat="1">
      <c r="BP206595" s="90"/>
    </row>
    <row r="206596" spans="68:68" customFormat="1">
      <c r="BP206596" s="90"/>
    </row>
    <row r="206597" spans="68:68" customFormat="1">
      <c r="BP206597" s="90"/>
    </row>
    <row r="206598" spans="68:68" customFormat="1">
      <c r="BP206598" s="90"/>
    </row>
    <row r="206599" spans="68:68" customFormat="1">
      <c r="BP206599" s="90"/>
    </row>
    <row r="206600" spans="68:68" customFormat="1">
      <c r="BP206600" s="90"/>
    </row>
    <row r="206601" spans="68:68" customFormat="1">
      <c r="BP206601" s="90"/>
    </row>
    <row r="206602" spans="68:68" customFormat="1">
      <c r="BP206602" s="90"/>
    </row>
    <row r="206603" spans="68:68" customFormat="1">
      <c r="BP206603" s="90"/>
    </row>
    <row r="206604" spans="68:68" customFormat="1">
      <c r="BP206604" s="90"/>
    </row>
    <row r="206605" spans="68:68" customFormat="1">
      <c r="BP206605" s="90"/>
    </row>
    <row r="206606" spans="68:68" customFormat="1">
      <c r="BP206606" s="90"/>
    </row>
    <row r="206607" spans="68:68" customFormat="1">
      <c r="BP206607" s="90"/>
    </row>
    <row r="206608" spans="68:68" customFormat="1">
      <c r="BP206608" s="90"/>
    </row>
    <row r="206609" spans="68:68" customFormat="1">
      <c r="BP206609" s="90"/>
    </row>
    <row r="206610" spans="68:68" customFormat="1">
      <c r="BP206610" s="90"/>
    </row>
    <row r="206611" spans="68:68" customFormat="1">
      <c r="BP206611" s="90"/>
    </row>
    <row r="206612" spans="68:68" customFormat="1">
      <c r="BP206612" s="90"/>
    </row>
    <row r="206613" spans="68:68" customFormat="1">
      <c r="BP206613" s="90"/>
    </row>
    <row r="206614" spans="68:68" customFormat="1">
      <c r="BP206614" s="90"/>
    </row>
    <row r="206615" spans="68:68" customFormat="1">
      <c r="BP206615" s="90"/>
    </row>
    <row r="206616" spans="68:68" customFormat="1">
      <c r="BP206616" s="90"/>
    </row>
    <row r="206617" spans="68:68" customFormat="1">
      <c r="BP206617" s="90"/>
    </row>
    <row r="206618" spans="68:68" customFormat="1">
      <c r="BP206618" s="90"/>
    </row>
    <row r="206619" spans="68:68" customFormat="1">
      <c r="BP206619" s="90"/>
    </row>
    <row r="206620" spans="68:68" customFormat="1">
      <c r="BP206620" s="90"/>
    </row>
    <row r="206621" spans="68:68" customFormat="1">
      <c r="BP206621" s="90"/>
    </row>
    <row r="206622" spans="68:68" customFormat="1">
      <c r="BP206622" s="90"/>
    </row>
    <row r="206623" spans="68:68" customFormat="1">
      <c r="BP206623" s="90"/>
    </row>
    <row r="206624" spans="68:68" customFormat="1">
      <c r="BP206624" s="90"/>
    </row>
    <row r="206625" spans="68:68" customFormat="1">
      <c r="BP206625" s="90"/>
    </row>
    <row r="206626" spans="68:68" customFormat="1">
      <c r="BP206626" s="90"/>
    </row>
    <row r="206627" spans="68:68" customFormat="1">
      <c r="BP206627" s="90"/>
    </row>
    <row r="206628" spans="68:68" customFormat="1">
      <c r="BP206628" s="90"/>
    </row>
    <row r="206629" spans="68:68" customFormat="1">
      <c r="BP206629" s="90"/>
    </row>
    <row r="206630" spans="68:68" customFormat="1">
      <c r="BP206630" s="90"/>
    </row>
    <row r="206631" spans="68:68" customFormat="1">
      <c r="BP206631" s="90"/>
    </row>
    <row r="206632" spans="68:68" customFormat="1">
      <c r="BP206632" s="90"/>
    </row>
    <row r="206633" spans="68:68" customFormat="1">
      <c r="BP206633" s="90"/>
    </row>
    <row r="206634" spans="68:68" customFormat="1">
      <c r="BP206634" s="90"/>
    </row>
    <row r="206635" spans="68:68" customFormat="1">
      <c r="BP206635" s="90"/>
    </row>
    <row r="206636" spans="68:68" customFormat="1">
      <c r="BP206636" s="90"/>
    </row>
    <row r="206637" spans="68:68" customFormat="1">
      <c r="BP206637" s="90"/>
    </row>
    <row r="206638" spans="68:68" customFormat="1">
      <c r="BP206638" s="90"/>
    </row>
    <row r="206639" spans="68:68" customFormat="1">
      <c r="BP206639" s="90"/>
    </row>
    <row r="206640" spans="68:68" customFormat="1">
      <c r="BP206640" s="90"/>
    </row>
    <row r="206641" spans="68:68" customFormat="1">
      <c r="BP206641" s="90"/>
    </row>
    <row r="206642" spans="68:68" customFormat="1">
      <c r="BP206642" s="90"/>
    </row>
    <row r="206643" spans="68:68" customFormat="1">
      <c r="BP206643" s="90"/>
    </row>
    <row r="206644" spans="68:68" customFormat="1">
      <c r="BP206644" s="90"/>
    </row>
    <row r="206645" spans="68:68" customFormat="1">
      <c r="BP206645" s="90"/>
    </row>
    <row r="206646" spans="68:68" customFormat="1">
      <c r="BP206646" s="90"/>
    </row>
    <row r="206647" spans="68:68" customFormat="1">
      <c r="BP206647" s="90"/>
    </row>
    <row r="206648" spans="68:68" customFormat="1">
      <c r="BP206648" s="90"/>
    </row>
    <row r="206649" spans="68:68" customFormat="1">
      <c r="BP206649" s="90"/>
    </row>
    <row r="206650" spans="68:68" customFormat="1">
      <c r="BP206650" s="90"/>
    </row>
    <row r="206651" spans="68:68" customFormat="1">
      <c r="BP206651" s="90"/>
    </row>
    <row r="206652" spans="68:68" customFormat="1">
      <c r="BP206652" s="90"/>
    </row>
    <row r="206653" spans="68:68" customFormat="1">
      <c r="BP206653" s="90"/>
    </row>
    <row r="206654" spans="68:68" customFormat="1">
      <c r="BP206654" s="90"/>
    </row>
    <row r="206655" spans="68:68" customFormat="1">
      <c r="BP206655" s="90"/>
    </row>
    <row r="206656" spans="68:68" customFormat="1">
      <c r="BP206656" s="90"/>
    </row>
    <row r="206657" spans="68:68" customFormat="1">
      <c r="BP206657" s="90"/>
    </row>
    <row r="206658" spans="68:68" customFormat="1">
      <c r="BP206658" s="90"/>
    </row>
    <row r="206659" spans="68:68" customFormat="1">
      <c r="BP206659" s="90"/>
    </row>
    <row r="206660" spans="68:68" customFormat="1">
      <c r="BP206660" s="90"/>
    </row>
    <row r="206661" spans="68:68" customFormat="1">
      <c r="BP206661" s="90"/>
    </row>
    <row r="206662" spans="68:68" customFormat="1">
      <c r="BP206662" s="90"/>
    </row>
    <row r="206663" spans="68:68" customFormat="1">
      <c r="BP206663" s="90"/>
    </row>
    <row r="206664" spans="68:68" customFormat="1">
      <c r="BP206664" s="90"/>
    </row>
    <row r="206665" spans="68:68" customFormat="1">
      <c r="BP206665" s="90"/>
    </row>
    <row r="206666" spans="68:68" customFormat="1">
      <c r="BP206666" s="90"/>
    </row>
    <row r="206667" spans="68:68" customFormat="1">
      <c r="BP206667" s="90"/>
    </row>
    <row r="206668" spans="68:68" customFormat="1">
      <c r="BP206668" s="90"/>
    </row>
    <row r="206669" spans="68:68" customFormat="1">
      <c r="BP206669" s="90"/>
    </row>
    <row r="206670" spans="68:68" customFormat="1">
      <c r="BP206670" s="90"/>
    </row>
    <row r="206671" spans="68:68" customFormat="1">
      <c r="BP206671" s="90"/>
    </row>
    <row r="206672" spans="68:68" customFormat="1">
      <c r="BP206672" s="90"/>
    </row>
    <row r="206673" spans="68:68" customFormat="1">
      <c r="BP206673" s="90"/>
    </row>
    <row r="206674" spans="68:68" customFormat="1">
      <c r="BP206674" s="90"/>
    </row>
    <row r="206675" spans="68:68" customFormat="1">
      <c r="BP206675" s="90"/>
    </row>
    <row r="206676" spans="68:68" customFormat="1">
      <c r="BP206676" s="90"/>
    </row>
    <row r="206677" spans="68:68" customFormat="1">
      <c r="BP206677" s="90"/>
    </row>
    <row r="206678" spans="68:68" customFormat="1">
      <c r="BP206678" s="90"/>
    </row>
    <row r="206679" spans="68:68" customFormat="1">
      <c r="BP206679" s="90"/>
    </row>
    <row r="206680" spans="68:68" customFormat="1">
      <c r="BP206680" s="90"/>
    </row>
    <row r="206681" spans="68:68" customFormat="1">
      <c r="BP206681" s="90"/>
    </row>
    <row r="206682" spans="68:68" customFormat="1">
      <c r="BP206682" s="90"/>
    </row>
    <row r="206683" spans="68:68" customFormat="1">
      <c r="BP206683" s="90"/>
    </row>
    <row r="206684" spans="68:68" customFormat="1">
      <c r="BP206684" s="90"/>
    </row>
    <row r="206685" spans="68:68" customFormat="1">
      <c r="BP206685" s="90"/>
    </row>
    <row r="206686" spans="68:68" customFormat="1">
      <c r="BP206686" s="90"/>
    </row>
    <row r="206687" spans="68:68" customFormat="1">
      <c r="BP206687" s="90"/>
    </row>
    <row r="206688" spans="68:68" customFormat="1">
      <c r="BP206688" s="90"/>
    </row>
    <row r="206689" spans="68:68" customFormat="1">
      <c r="BP206689" s="90"/>
    </row>
    <row r="206690" spans="68:68" customFormat="1">
      <c r="BP206690" s="90"/>
    </row>
    <row r="206691" spans="68:68" customFormat="1">
      <c r="BP206691" s="90"/>
    </row>
    <row r="206692" spans="68:68" customFormat="1">
      <c r="BP206692" s="90"/>
    </row>
    <row r="206693" spans="68:68" customFormat="1">
      <c r="BP206693" s="90"/>
    </row>
    <row r="206694" spans="68:68" customFormat="1">
      <c r="BP206694" s="90"/>
    </row>
    <row r="206695" spans="68:68" customFormat="1">
      <c r="BP206695" s="90"/>
    </row>
    <row r="206696" spans="68:68" customFormat="1">
      <c r="BP206696" s="90"/>
    </row>
    <row r="206697" spans="68:68" customFormat="1">
      <c r="BP206697" s="90"/>
    </row>
    <row r="206698" spans="68:68" customFormat="1">
      <c r="BP206698" s="90"/>
    </row>
    <row r="206699" spans="68:68" customFormat="1">
      <c r="BP206699" s="90"/>
    </row>
    <row r="206700" spans="68:68" customFormat="1">
      <c r="BP206700" s="90"/>
    </row>
    <row r="206701" spans="68:68" customFormat="1">
      <c r="BP206701" s="90"/>
    </row>
    <row r="206702" spans="68:68" customFormat="1">
      <c r="BP206702" s="90"/>
    </row>
    <row r="206703" spans="68:68" customFormat="1">
      <c r="BP206703" s="90"/>
    </row>
    <row r="206704" spans="68:68" customFormat="1">
      <c r="BP206704" s="90"/>
    </row>
    <row r="206705" spans="68:68" customFormat="1">
      <c r="BP206705" s="90"/>
    </row>
    <row r="206706" spans="68:68" customFormat="1">
      <c r="BP206706" s="90"/>
    </row>
    <row r="206707" spans="68:68" customFormat="1">
      <c r="BP206707" s="90"/>
    </row>
    <row r="206708" spans="68:68" customFormat="1">
      <c r="BP206708" s="90"/>
    </row>
    <row r="206709" spans="68:68" customFormat="1">
      <c r="BP206709" s="90"/>
    </row>
    <row r="206710" spans="68:68" customFormat="1">
      <c r="BP206710" s="90"/>
    </row>
    <row r="206711" spans="68:68" customFormat="1">
      <c r="BP206711" s="90"/>
    </row>
    <row r="206712" spans="68:68" customFormat="1">
      <c r="BP206712" s="90"/>
    </row>
    <row r="206713" spans="68:68" customFormat="1">
      <c r="BP206713" s="90"/>
    </row>
    <row r="206714" spans="68:68" customFormat="1">
      <c r="BP206714" s="90"/>
    </row>
    <row r="206715" spans="68:68" customFormat="1">
      <c r="BP206715" s="90"/>
    </row>
    <row r="206716" spans="68:68" customFormat="1">
      <c r="BP206716" s="90"/>
    </row>
    <row r="206717" spans="68:68" customFormat="1">
      <c r="BP206717" s="90"/>
    </row>
    <row r="206718" spans="68:68" customFormat="1">
      <c r="BP206718" s="90"/>
    </row>
    <row r="206719" spans="68:68" customFormat="1">
      <c r="BP206719" s="90"/>
    </row>
    <row r="206720" spans="68:68" customFormat="1">
      <c r="BP206720" s="90"/>
    </row>
    <row r="206721" spans="68:68" customFormat="1">
      <c r="BP206721" s="90"/>
    </row>
    <row r="206722" spans="68:68" customFormat="1">
      <c r="BP206722" s="90"/>
    </row>
    <row r="206723" spans="68:68" customFormat="1">
      <c r="BP206723" s="90"/>
    </row>
    <row r="206724" spans="68:68" customFormat="1">
      <c r="BP206724" s="90"/>
    </row>
    <row r="206725" spans="68:68" customFormat="1">
      <c r="BP206725" s="90"/>
    </row>
    <row r="206726" spans="68:68" customFormat="1">
      <c r="BP206726" s="90"/>
    </row>
    <row r="206727" spans="68:68" customFormat="1">
      <c r="BP206727" s="90"/>
    </row>
    <row r="206728" spans="68:68" customFormat="1">
      <c r="BP206728" s="90"/>
    </row>
    <row r="206729" spans="68:68" customFormat="1">
      <c r="BP206729" s="90"/>
    </row>
    <row r="206730" spans="68:68" customFormat="1">
      <c r="BP206730" s="90"/>
    </row>
    <row r="206731" spans="68:68" customFormat="1">
      <c r="BP206731" s="90"/>
    </row>
    <row r="206732" spans="68:68" customFormat="1">
      <c r="BP206732" s="90"/>
    </row>
    <row r="206733" spans="68:68" customFormat="1">
      <c r="BP206733" s="90"/>
    </row>
    <row r="206734" spans="68:68" customFormat="1">
      <c r="BP206734" s="90"/>
    </row>
    <row r="206735" spans="68:68" customFormat="1">
      <c r="BP206735" s="90"/>
    </row>
    <row r="206736" spans="68:68" customFormat="1">
      <c r="BP206736" s="90"/>
    </row>
    <row r="206737" spans="68:68" customFormat="1">
      <c r="BP206737" s="90"/>
    </row>
    <row r="206738" spans="68:68" customFormat="1">
      <c r="BP206738" s="90"/>
    </row>
    <row r="206739" spans="68:68" customFormat="1">
      <c r="BP206739" s="90"/>
    </row>
    <row r="206740" spans="68:68" customFormat="1">
      <c r="BP206740" s="90"/>
    </row>
    <row r="206741" spans="68:68" customFormat="1">
      <c r="BP206741" s="90"/>
    </row>
    <row r="206742" spans="68:68" customFormat="1">
      <c r="BP206742" s="90"/>
    </row>
    <row r="206743" spans="68:68" customFormat="1">
      <c r="BP206743" s="90"/>
    </row>
    <row r="206744" spans="68:68" customFormat="1">
      <c r="BP206744" s="90"/>
    </row>
    <row r="206745" spans="68:68" customFormat="1">
      <c r="BP206745" s="90"/>
    </row>
    <row r="206746" spans="68:68" customFormat="1">
      <c r="BP206746" s="90"/>
    </row>
    <row r="206747" spans="68:68" customFormat="1">
      <c r="BP206747" s="90"/>
    </row>
    <row r="206748" spans="68:68" customFormat="1">
      <c r="BP206748" s="90"/>
    </row>
    <row r="206749" spans="68:68" customFormat="1">
      <c r="BP206749" s="90"/>
    </row>
    <row r="206750" spans="68:68" customFormat="1">
      <c r="BP206750" s="90"/>
    </row>
    <row r="206751" spans="68:68" customFormat="1">
      <c r="BP206751" s="90"/>
    </row>
    <row r="206752" spans="68:68" customFormat="1">
      <c r="BP206752" s="90"/>
    </row>
    <row r="206753" spans="68:68" customFormat="1">
      <c r="BP206753" s="90"/>
    </row>
    <row r="206754" spans="68:68" customFormat="1">
      <c r="BP206754" s="90"/>
    </row>
    <row r="206755" spans="68:68" customFormat="1">
      <c r="BP206755" s="90"/>
    </row>
    <row r="206756" spans="68:68" customFormat="1">
      <c r="BP206756" s="90"/>
    </row>
    <row r="206757" spans="68:68" customFormat="1">
      <c r="BP206757" s="90"/>
    </row>
    <row r="206758" spans="68:68" customFormat="1">
      <c r="BP206758" s="90"/>
    </row>
    <row r="206759" spans="68:68" customFormat="1">
      <c r="BP206759" s="90"/>
    </row>
    <row r="206760" spans="68:68" customFormat="1">
      <c r="BP206760" s="90"/>
    </row>
    <row r="206761" spans="68:68" customFormat="1">
      <c r="BP206761" s="90"/>
    </row>
    <row r="206762" spans="68:68" customFormat="1">
      <c r="BP206762" s="90"/>
    </row>
    <row r="206763" spans="68:68" customFormat="1">
      <c r="BP206763" s="90"/>
    </row>
    <row r="206764" spans="68:68" customFormat="1">
      <c r="BP206764" s="90"/>
    </row>
    <row r="206765" spans="68:68" customFormat="1">
      <c r="BP206765" s="90"/>
    </row>
    <row r="206766" spans="68:68" customFormat="1">
      <c r="BP206766" s="90"/>
    </row>
    <row r="206767" spans="68:68" customFormat="1">
      <c r="BP206767" s="90"/>
    </row>
    <row r="206768" spans="68:68" customFormat="1">
      <c r="BP206768" s="90"/>
    </row>
    <row r="206769" spans="68:68" customFormat="1">
      <c r="BP206769" s="90"/>
    </row>
    <row r="206770" spans="68:68" customFormat="1">
      <c r="BP206770" s="90"/>
    </row>
    <row r="206771" spans="68:68" customFormat="1">
      <c r="BP206771" s="90"/>
    </row>
    <row r="206772" spans="68:68" customFormat="1">
      <c r="BP206772" s="90"/>
    </row>
    <row r="206773" spans="68:68" customFormat="1">
      <c r="BP206773" s="90"/>
    </row>
    <row r="206774" spans="68:68" customFormat="1">
      <c r="BP206774" s="90"/>
    </row>
    <row r="206775" spans="68:68" customFormat="1">
      <c r="BP206775" s="90"/>
    </row>
    <row r="206776" spans="68:68" customFormat="1">
      <c r="BP206776" s="90"/>
    </row>
    <row r="206777" spans="68:68" customFormat="1">
      <c r="BP206777" s="90"/>
    </row>
    <row r="206778" spans="68:68" customFormat="1">
      <c r="BP206778" s="90"/>
    </row>
    <row r="206779" spans="68:68" customFormat="1">
      <c r="BP206779" s="90"/>
    </row>
    <row r="206780" spans="68:68" customFormat="1">
      <c r="BP206780" s="90"/>
    </row>
    <row r="206781" spans="68:68" customFormat="1">
      <c r="BP206781" s="90"/>
    </row>
    <row r="206782" spans="68:68" customFormat="1">
      <c r="BP206782" s="90"/>
    </row>
    <row r="206783" spans="68:68" customFormat="1">
      <c r="BP206783" s="90"/>
    </row>
    <row r="206784" spans="68:68" customFormat="1">
      <c r="BP206784" s="90"/>
    </row>
    <row r="206785" spans="68:68" customFormat="1">
      <c r="BP206785" s="90"/>
    </row>
    <row r="206786" spans="68:68" customFormat="1">
      <c r="BP206786" s="90"/>
    </row>
    <row r="206787" spans="68:68" customFormat="1">
      <c r="BP206787" s="90"/>
    </row>
    <row r="206788" spans="68:68" customFormat="1">
      <c r="BP206788" s="90"/>
    </row>
    <row r="206789" spans="68:68" customFormat="1">
      <c r="BP206789" s="90"/>
    </row>
    <row r="206790" spans="68:68" customFormat="1">
      <c r="BP206790" s="90"/>
    </row>
    <row r="206791" spans="68:68" customFormat="1">
      <c r="BP206791" s="90"/>
    </row>
    <row r="206792" spans="68:68" customFormat="1">
      <c r="BP206792" s="90"/>
    </row>
    <row r="206793" spans="68:68" customFormat="1">
      <c r="BP206793" s="90"/>
    </row>
    <row r="206794" spans="68:68" customFormat="1">
      <c r="BP206794" s="90"/>
    </row>
    <row r="206795" spans="68:68" customFormat="1">
      <c r="BP206795" s="90"/>
    </row>
    <row r="206796" spans="68:68" customFormat="1">
      <c r="BP206796" s="90"/>
    </row>
    <row r="206797" spans="68:68" customFormat="1">
      <c r="BP206797" s="90"/>
    </row>
    <row r="206798" spans="68:68" customFormat="1">
      <c r="BP206798" s="90"/>
    </row>
    <row r="206799" spans="68:68" customFormat="1">
      <c r="BP206799" s="90"/>
    </row>
    <row r="206800" spans="68:68" customFormat="1">
      <c r="BP206800" s="90"/>
    </row>
    <row r="206801" spans="68:68" customFormat="1">
      <c r="BP206801" s="90"/>
    </row>
    <row r="206802" spans="68:68" customFormat="1">
      <c r="BP206802" s="90"/>
    </row>
    <row r="206803" spans="68:68" customFormat="1">
      <c r="BP206803" s="90"/>
    </row>
    <row r="206804" spans="68:68" customFormat="1">
      <c r="BP206804" s="90"/>
    </row>
    <row r="206805" spans="68:68" customFormat="1">
      <c r="BP206805" s="90"/>
    </row>
    <row r="206806" spans="68:68" customFormat="1">
      <c r="BP206806" s="90"/>
    </row>
    <row r="206807" spans="68:68" customFormat="1">
      <c r="BP206807" s="90"/>
    </row>
    <row r="206808" spans="68:68" customFormat="1">
      <c r="BP206808" s="90"/>
    </row>
    <row r="206809" spans="68:68" customFormat="1">
      <c r="BP206809" s="90"/>
    </row>
    <row r="206810" spans="68:68" customFormat="1">
      <c r="BP206810" s="90"/>
    </row>
    <row r="206811" spans="68:68" customFormat="1">
      <c r="BP206811" s="90"/>
    </row>
    <row r="206812" spans="68:68" customFormat="1">
      <c r="BP206812" s="90"/>
    </row>
    <row r="206813" spans="68:68" customFormat="1">
      <c r="BP206813" s="90"/>
    </row>
    <row r="206814" spans="68:68" customFormat="1">
      <c r="BP206814" s="90"/>
    </row>
    <row r="206815" spans="68:68" customFormat="1">
      <c r="BP206815" s="90"/>
    </row>
    <row r="206816" spans="68:68" customFormat="1">
      <c r="BP206816" s="90"/>
    </row>
    <row r="206817" spans="68:68" customFormat="1">
      <c r="BP206817" s="90"/>
    </row>
    <row r="206818" spans="68:68" customFormat="1">
      <c r="BP206818" s="90"/>
    </row>
    <row r="206819" spans="68:68" customFormat="1">
      <c r="BP206819" s="90"/>
    </row>
    <row r="206820" spans="68:68" customFormat="1">
      <c r="BP206820" s="90"/>
    </row>
    <row r="206821" spans="68:68" customFormat="1">
      <c r="BP206821" s="90"/>
    </row>
    <row r="206822" spans="68:68" customFormat="1">
      <c r="BP206822" s="90"/>
    </row>
    <row r="206823" spans="68:68" customFormat="1">
      <c r="BP206823" s="90"/>
    </row>
    <row r="206824" spans="68:68" customFormat="1">
      <c r="BP206824" s="90"/>
    </row>
    <row r="206825" spans="68:68" customFormat="1">
      <c r="BP206825" s="90"/>
    </row>
    <row r="206826" spans="68:68" customFormat="1">
      <c r="BP206826" s="90"/>
    </row>
    <row r="206827" spans="68:68" customFormat="1">
      <c r="BP206827" s="90"/>
    </row>
    <row r="206828" spans="68:68" customFormat="1">
      <c r="BP206828" s="90"/>
    </row>
    <row r="206829" spans="68:68" customFormat="1">
      <c r="BP206829" s="90"/>
    </row>
    <row r="206830" spans="68:68" customFormat="1">
      <c r="BP206830" s="90"/>
    </row>
    <row r="206831" spans="68:68" customFormat="1">
      <c r="BP206831" s="90"/>
    </row>
    <row r="206832" spans="68:68" customFormat="1">
      <c r="BP206832" s="90"/>
    </row>
    <row r="206833" spans="68:68" customFormat="1">
      <c r="BP206833" s="90"/>
    </row>
    <row r="206834" spans="68:68" customFormat="1">
      <c r="BP206834" s="90"/>
    </row>
    <row r="206835" spans="68:68" customFormat="1">
      <c r="BP206835" s="90"/>
    </row>
    <row r="206836" spans="68:68" customFormat="1">
      <c r="BP206836" s="90"/>
    </row>
    <row r="206837" spans="68:68" customFormat="1">
      <c r="BP206837" s="90"/>
    </row>
    <row r="206838" spans="68:68" customFormat="1">
      <c r="BP206838" s="90"/>
    </row>
    <row r="206839" spans="68:68" customFormat="1">
      <c r="BP206839" s="90"/>
    </row>
    <row r="206840" spans="68:68" customFormat="1">
      <c r="BP206840" s="90"/>
    </row>
    <row r="206841" spans="68:68" customFormat="1">
      <c r="BP206841" s="90"/>
    </row>
    <row r="206842" spans="68:68" customFormat="1">
      <c r="BP206842" s="90"/>
    </row>
    <row r="206843" spans="68:68" customFormat="1">
      <c r="BP206843" s="90"/>
    </row>
    <row r="206844" spans="68:68" customFormat="1">
      <c r="BP206844" s="90"/>
    </row>
    <row r="206845" spans="68:68" customFormat="1">
      <c r="BP206845" s="90"/>
    </row>
    <row r="206846" spans="68:68" customFormat="1">
      <c r="BP206846" s="90"/>
    </row>
    <row r="206847" spans="68:68" customFormat="1">
      <c r="BP206847" s="90"/>
    </row>
    <row r="206848" spans="68:68" customFormat="1">
      <c r="BP206848" s="90"/>
    </row>
    <row r="206849" spans="68:68" customFormat="1">
      <c r="BP206849" s="90"/>
    </row>
    <row r="206850" spans="68:68" customFormat="1">
      <c r="BP206850" s="90"/>
    </row>
    <row r="206851" spans="68:68" customFormat="1">
      <c r="BP206851" s="90"/>
    </row>
    <row r="206852" spans="68:68" customFormat="1">
      <c r="BP206852" s="90"/>
    </row>
    <row r="206853" spans="68:68" customFormat="1">
      <c r="BP206853" s="90"/>
    </row>
    <row r="206854" spans="68:68" customFormat="1">
      <c r="BP206854" s="90"/>
    </row>
    <row r="206855" spans="68:68" customFormat="1">
      <c r="BP206855" s="90"/>
    </row>
    <row r="206856" spans="68:68" customFormat="1">
      <c r="BP206856" s="90"/>
    </row>
    <row r="206857" spans="68:68" customFormat="1">
      <c r="BP206857" s="90"/>
    </row>
    <row r="206858" spans="68:68" customFormat="1">
      <c r="BP206858" s="90"/>
    </row>
    <row r="206859" spans="68:68" customFormat="1">
      <c r="BP206859" s="90"/>
    </row>
    <row r="206860" spans="68:68" customFormat="1">
      <c r="BP206860" s="90"/>
    </row>
    <row r="206861" spans="68:68" customFormat="1">
      <c r="BP206861" s="90"/>
    </row>
    <row r="206862" spans="68:68" customFormat="1">
      <c r="BP206862" s="90"/>
    </row>
    <row r="206863" spans="68:68" customFormat="1">
      <c r="BP206863" s="90"/>
    </row>
    <row r="206864" spans="68:68" customFormat="1">
      <c r="BP206864" s="90"/>
    </row>
    <row r="206865" spans="68:68" customFormat="1">
      <c r="BP206865" s="90"/>
    </row>
    <row r="206866" spans="68:68" customFormat="1">
      <c r="BP206866" s="90"/>
    </row>
    <row r="206867" spans="68:68" customFormat="1">
      <c r="BP206867" s="90"/>
    </row>
    <row r="206868" spans="68:68" customFormat="1">
      <c r="BP206868" s="90"/>
    </row>
    <row r="206869" spans="68:68" customFormat="1">
      <c r="BP206869" s="90"/>
    </row>
    <row r="206870" spans="68:68" customFormat="1">
      <c r="BP206870" s="90"/>
    </row>
    <row r="206871" spans="68:68" customFormat="1">
      <c r="BP206871" s="90"/>
    </row>
    <row r="206872" spans="68:68" customFormat="1">
      <c r="BP206872" s="90"/>
    </row>
    <row r="206873" spans="68:68" customFormat="1">
      <c r="BP206873" s="90"/>
    </row>
    <row r="206874" spans="68:68" customFormat="1">
      <c r="BP206874" s="90"/>
    </row>
    <row r="206875" spans="68:68" customFormat="1">
      <c r="BP206875" s="90"/>
    </row>
    <row r="206876" spans="68:68" customFormat="1">
      <c r="BP206876" s="90"/>
    </row>
    <row r="206877" spans="68:68" customFormat="1">
      <c r="BP206877" s="90"/>
    </row>
    <row r="206878" spans="68:68" customFormat="1">
      <c r="BP206878" s="90"/>
    </row>
    <row r="206879" spans="68:68" customFormat="1">
      <c r="BP206879" s="90"/>
    </row>
    <row r="206880" spans="68:68" customFormat="1">
      <c r="BP206880" s="90"/>
    </row>
    <row r="206881" spans="68:68" customFormat="1">
      <c r="BP206881" s="90"/>
    </row>
    <row r="206882" spans="68:68" customFormat="1">
      <c r="BP206882" s="90"/>
    </row>
    <row r="206883" spans="68:68" customFormat="1">
      <c r="BP206883" s="90"/>
    </row>
    <row r="206884" spans="68:68" customFormat="1">
      <c r="BP206884" s="90"/>
    </row>
    <row r="206885" spans="68:68" customFormat="1">
      <c r="BP206885" s="90"/>
    </row>
    <row r="206886" spans="68:68" customFormat="1">
      <c r="BP206886" s="90"/>
    </row>
    <row r="206887" spans="68:68" customFormat="1">
      <c r="BP206887" s="90"/>
    </row>
    <row r="206888" spans="68:68" customFormat="1">
      <c r="BP206888" s="90"/>
    </row>
    <row r="206889" spans="68:68" customFormat="1">
      <c r="BP206889" s="90"/>
    </row>
    <row r="206890" spans="68:68" customFormat="1">
      <c r="BP206890" s="90"/>
    </row>
    <row r="206891" spans="68:68" customFormat="1">
      <c r="BP206891" s="90"/>
    </row>
    <row r="206892" spans="68:68" customFormat="1">
      <c r="BP206892" s="90"/>
    </row>
    <row r="206893" spans="68:68" customFormat="1">
      <c r="BP206893" s="90"/>
    </row>
    <row r="206894" spans="68:68" customFormat="1">
      <c r="BP206894" s="90"/>
    </row>
    <row r="206895" spans="68:68" customFormat="1">
      <c r="BP206895" s="90"/>
    </row>
    <row r="206896" spans="68:68" customFormat="1">
      <c r="BP206896" s="90"/>
    </row>
    <row r="206897" spans="68:68" customFormat="1">
      <c r="BP206897" s="90"/>
    </row>
    <row r="206898" spans="68:68" customFormat="1">
      <c r="BP206898" s="90"/>
    </row>
    <row r="206899" spans="68:68" customFormat="1">
      <c r="BP206899" s="90"/>
    </row>
    <row r="206900" spans="68:68" customFormat="1">
      <c r="BP206900" s="90"/>
    </row>
    <row r="206901" spans="68:68" customFormat="1">
      <c r="BP206901" s="90"/>
    </row>
    <row r="206902" spans="68:68" customFormat="1">
      <c r="BP206902" s="90"/>
    </row>
    <row r="206903" spans="68:68" customFormat="1">
      <c r="BP206903" s="90"/>
    </row>
    <row r="206904" spans="68:68" customFormat="1">
      <c r="BP206904" s="90"/>
    </row>
    <row r="206905" spans="68:68" customFormat="1">
      <c r="BP206905" s="90"/>
    </row>
    <row r="206906" spans="68:68" customFormat="1">
      <c r="BP206906" s="90"/>
    </row>
    <row r="206907" spans="68:68" customFormat="1">
      <c r="BP206907" s="90"/>
    </row>
    <row r="206908" spans="68:68" customFormat="1">
      <c r="BP206908" s="90"/>
    </row>
    <row r="206909" spans="68:68" customFormat="1">
      <c r="BP206909" s="90"/>
    </row>
    <row r="206910" spans="68:68" customFormat="1">
      <c r="BP206910" s="90"/>
    </row>
    <row r="206911" spans="68:68" customFormat="1">
      <c r="BP206911" s="90"/>
    </row>
    <row r="206912" spans="68:68" customFormat="1">
      <c r="BP206912" s="90"/>
    </row>
    <row r="206913" spans="68:68" customFormat="1">
      <c r="BP206913" s="90"/>
    </row>
    <row r="206914" spans="68:68" customFormat="1">
      <c r="BP206914" s="90"/>
    </row>
    <row r="206915" spans="68:68" customFormat="1">
      <c r="BP206915" s="90"/>
    </row>
    <row r="206916" spans="68:68" customFormat="1">
      <c r="BP206916" s="90"/>
    </row>
    <row r="206917" spans="68:68" customFormat="1">
      <c r="BP206917" s="90"/>
    </row>
    <row r="206918" spans="68:68" customFormat="1">
      <c r="BP206918" s="90"/>
    </row>
    <row r="206919" spans="68:68" customFormat="1">
      <c r="BP206919" s="90"/>
    </row>
    <row r="206920" spans="68:68" customFormat="1">
      <c r="BP206920" s="90"/>
    </row>
    <row r="206921" spans="68:68" customFormat="1">
      <c r="BP206921" s="90"/>
    </row>
    <row r="206922" spans="68:68" customFormat="1">
      <c r="BP206922" s="90"/>
    </row>
    <row r="206923" spans="68:68" customFormat="1">
      <c r="BP206923" s="90"/>
    </row>
    <row r="206924" spans="68:68" customFormat="1">
      <c r="BP206924" s="90"/>
    </row>
    <row r="206925" spans="68:68" customFormat="1">
      <c r="BP206925" s="90"/>
    </row>
    <row r="206926" spans="68:68" customFormat="1">
      <c r="BP206926" s="90"/>
    </row>
    <row r="206927" spans="68:68" customFormat="1">
      <c r="BP206927" s="90"/>
    </row>
    <row r="206928" spans="68:68" customFormat="1">
      <c r="BP206928" s="90"/>
    </row>
    <row r="206929" spans="68:68" customFormat="1">
      <c r="BP206929" s="90"/>
    </row>
    <row r="206930" spans="68:68" customFormat="1">
      <c r="BP206930" s="90"/>
    </row>
    <row r="206931" spans="68:68" customFormat="1">
      <c r="BP206931" s="90"/>
    </row>
    <row r="206932" spans="68:68" customFormat="1">
      <c r="BP206932" s="90"/>
    </row>
    <row r="206933" spans="68:68" customFormat="1">
      <c r="BP206933" s="90"/>
    </row>
    <row r="206934" spans="68:68" customFormat="1">
      <c r="BP206934" s="90"/>
    </row>
    <row r="206935" spans="68:68" customFormat="1">
      <c r="BP206935" s="90"/>
    </row>
    <row r="206936" spans="68:68" customFormat="1">
      <c r="BP206936" s="90"/>
    </row>
    <row r="206937" spans="68:68" customFormat="1">
      <c r="BP206937" s="90"/>
    </row>
    <row r="206938" spans="68:68" customFormat="1">
      <c r="BP206938" s="90"/>
    </row>
    <row r="206939" spans="68:68" customFormat="1">
      <c r="BP206939" s="90"/>
    </row>
    <row r="206940" spans="68:68" customFormat="1">
      <c r="BP206940" s="90"/>
    </row>
    <row r="206941" spans="68:68" customFormat="1">
      <c r="BP206941" s="90"/>
    </row>
    <row r="206942" spans="68:68" customFormat="1">
      <c r="BP206942" s="90"/>
    </row>
    <row r="206943" spans="68:68" customFormat="1">
      <c r="BP206943" s="90"/>
    </row>
    <row r="206944" spans="68:68" customFormat="1">
      <c r="BP206944" s="90"/>
    </row>
    <row r="206945" spans="68:68" customFormat="1">
      <c r="BP206945" s="90"/>
    </row>
    <row r="206946" spans="68:68" customFormat="1">
      <c r="BP206946" s="90"/>
    </row>
    <row r="206947" spans="68:68" customFormat="1">
      <c r="BP206947" s="90"/>
    </row>
    <row r="206948" spans="68:68" customFormat="1">
      <c r="BP206948" s="90"/>
    </row>
    <row r="206949" spans="68:68" customFormat="1">
      <c r="BP206949" s="90"/>
    </row>
    <row r="206950" spans="68:68" customFormat="1">
      <c r="BP206950" s="90"/>
    </row>
    <row r="206951" spans="68:68" customFormat="1">
      <c r="BP206951" s="90"/>
    </row>
    <row r="206952" spans="68:68" customFormat="1">
      <c r="BP206952" s="90"/>
    </row>
    <row r="206953" spans="68:68" customFormat="1">
      <c r="BP206953" s="90"/>
    </row>
    <row r="206954" spans="68:68" customFormat="1">
      <c r="BP206954" s="90"/>
    </row>
    <row r="206955" spans="68:68" customFormat="1">
      <c r="BP206955" s="90"/>
    </row>
    <row r="206956" spans="68:68" customFormat="1">
      <c r="BP206956" s="90"/>
    </row>
    <row r="206957" spans="68:68" customFormat="1">
      <c r="BP206957" s="90"/>
    </row>
    <row r="206958" spans="68:68" customFormat="1">
      <c r="BP206958" s="90"/>
    </row>
    <row r="206959" spans="68:68" customFormat="1">
      <c r="BP206959" s="90"/>
    </row>
    <row r="206960" spans="68:68" customFormat="1">
      <c r="BP206960" s="90"/>
    </row>
    <row r="206961" spans="68:68" customFormat="1">
      <c r="BP206961" s="90"/>
    </row>
    <row r="206962" spans="68:68" customFormat="1">
      <c r="BP206962" s="90"/>
    </row>
    <row r="206963" spans="68:68" customFormat="1">
      <c r="BP206963" s="90"/>
    </row>
    <row r="206964" spans="68:68" customFormat="1">
      <c r="BP206964" s="90"/>
    </row>
    <row r="206965" spans="68:68" customFormat="1">
      <c r="BP206965" s="90"/>
    </row>
    <row r="206966" spans="68:68" customFormat="1">
      <c r="BP206966" s="90"/>
    </row>
    <row r="206967" spans="68:68" customFormat="1">
      <c r="BP206967" s="90"/>
    </row>
    <row r="206968" spans="68:68" customFormat="1">
      <c r="BP206968" s="90"/>
    </row>
    <row r="206969" spans="68:68" customFormat="1">
      <c r="BP206969" s="90"/>
    </row>
    <row r="206970" spans="68:68" customFormat="1">
      <c r="BP206970" s="90"/>
    </row>
    <row r="206971" spans="68:68" customFormat="1">
      <c r="BP206971" s="90"/>
    </row>
    <row r="206972" spans="68:68" customFormat="1">
      <c r="BP206972" s="90"/>
    </row>
    <row r="206973" spans="68:68" customFormat="1">
      <c r="BP206973" s="90"/>
    </row>
    <row r="206974" spans="68:68" customFormat="1">
      <c r="BP206974" s="90"/>
    </row>
    <row r="206975" spans="68:68" customFormat="1">
      <c r="BP206975" s="90"/>
    </row>
    <row r="206976" spans="68:68" customFormat="1">
      <c r="BP206976" s="90"/>
    </row>
    <row r="206977" spans="68:68" customFormat="1">
      <c r="BP206977" s="90"/>
    </row>
    <row r="206978" spans="68:68" customFormat="1">
      <c r="BP206978" s="90"/>
    </row>
    <row r="206979" spans="68:68" customFormat="1">
      <c r="BP206979" s="90"/>
    </row>
    <row r="206980" spans="68:68" customFormat="1">
      <c r="BP206980" s="90"/>
    </row>
    <row r="206981" spans="68:68" customFormat="1">
      <c r="BP206981" s="90"/>
    </row>
    <row r="206982" spans="68:68" customFormat="1">
      <c r="BP206982" s="90"/>
    </row>
    <row r="206983" spans="68:68" customFormat="1">
      <c r="BP206983" s="90"/>
    </row>
    <row r="206984" spans="68:68" customFormat="1">
      <c r="BP206984" s="90"/>
    </row>
    <row r="206985" spans="68:68" customFormat="1">
      <c r="BP206985" s="90"/>
    </row>
    <row r="206986" spans="68:68" customFormat="1">
      <c r="BP206986" s="90"/>
    </row>
    <row r="206987" spans="68:68" customFormat="1">
      <c r="BP206987" s="90"/>
    </row>
    <row r="206988" spans="68:68" customFormat="1">
      <c r="BP206988" s="90"/>
    </row>
    <row r="206989" spans="68:68" customFormat="1">
      <c r="BP206989" s="90"/>
    </row>
    <row r="206990" spans="68:68" customFormat="1">
      <c r="BP206990" s="90"/>
    </row>
    <row r="206991" spans="68:68" customFormat="1">
      <c r="BP206991" s="90"/>
    </row>
    <row r="206992" spans="68:68" customFormat="1">
      <c r="BP206992" s="90"/>
    </row>
    <row r="206993" spans="68:68" customFormat="1">
      <c r="BP206993" s="90"/>
    </row>
    <row r="206994" spans="68:68" customFormat="1">
      <c r="BP206994" s="90"/>
    </row>
    <row r="206995" spans="68:68" customFormat="1">
      <c r="BP206995" s="90"/>
    </row>
    <row r="206996" spans="68:68" customFormat="1">
      <c r="BP206996" s="90"/>
    </row>
    <row r="206997" spans="68:68" customFormat="1">
      <c r="BP206997" s="90"/>
    </row>
    <row r="206998" spans="68:68" customFormat="1">
      <c r="BP206998" s="90"/>
    </row>
    <row r="206999" spans="68:68" customFormat="1">
      <c r="BP206999" s="90"/>
    </row>
    <row r="207000" spans="68:68" customFormat="1">
      <c r="BP207000" s="90"/>
    </row>
    <row r="207001" spans="68:68" customFormat="1">
      <c r="BP207001" s="90"/>
    </row>
    <row r="207002" spans="68:68" customFormat="1">
      <c r="BP207002" s="90"/>
    </row>
    <row r="207003" spans="68:68" customFormat="1">
      <c r="BP207003" s="90"/>
    </row>
    <row r="207004" spans="68:68" customFormat="1">
      <c r="BP207004" s="90"/>
    </row>
    <row r="207005" spans="68:68" customFormat="1">
      <c r="BP207005" s="90"/>
    </row>
    <row r="207006" spans="68:68" customFormat="1">
      <c r="BP207006" s="90"/>
    </row>
    <row r="207007" spans="68:68" customFormat="1">
      <c r="BP207007" s="90"/>
    </row>
    <row r="207008" spans="68:68" customFormat="1">
      <c r="BP207008" s="90"/>
    </row>
    <row r="207009" spans="68:68" customFormat="1">
      <c r="BP207009" s="90"/>
    </row>
    <row r="207010" spans="68:68" customFormat="1">
      <c r="BP207010" s="90"/>
    </row>
    <row r="207011" spans="68:68" customFormat="1">
      <c r="BP207011" s="90"/>
    </row>
    <row r="207012" spans="68:68" customFormat="1">
      <c r="BP207012" s="90"/>
    </row>
    <row r="207013" spans="68:68" customFormat="1">
      <c r="BP207013" s="90"/>
    </row>
    <row r="207014" spans="68:68" customFormat="1">
      <c r="BP207014" s="90"/>
    </row>
    <row r="207015" spans="68:68" customFormat="1">
      <c r="BP207015" s="90"/>
    </row>
    <row r="207016" spans="68:68" customFormat="1">
      <c r="BP207016" s="90"/>
    </row>
    <row r="207017" spans="68:68" customFormat="1">
      <c r="BP207017" s="90"/>
    </row>
    <row r="207018" spans="68:68" customFormat="1">
      <c r="BP207018" s="90"/>
    </row>
    <row r="207019" spans="68:68" customFormat="1">
      <c r="BP207019" s="90"/>
    </row>
    <row r="207020" spans="68:68" customFormat="1">
      <c r="BP207020" s="90"/>
    </row>
    <row r="207021" spans="68:68" customFormat="1">
      <c r="BP207021" s="90"/>
    </row>
    <row r="207022" spans="68:68" customFormat="1">
      <c r="BP207022" s="90"/>
    </row>
    <row r="207023" spans="68:68" customFormat="1">
      <c r="BP207023" s="90"/>
    </row>
    <row r="207024" spans="68:68" customFormat="1">
      <c r="BP207024" s="90"/>
    </row>
    <row r="207025" spans="68:68" customFormat="1">
      <c r="BP207025" s="90"/>
    </row>
    <row r="207026" spans="68:68" customFormat="1">
      <c r="BP207026" s="90"/>
    </row>
    <row r="207027" spans="68:68" customFormat="1">
      <c r="BP207027" s="90"/>
    </row>
    <row r="207028" spans="68:68" customFormat="1">
      <c r="BP207028" s="90"/>
    </row>
    <row r="207029" spans="68:68" customFormat="1">
      <c r="BP207029" s="90"/>
    </row>
    <row r="207030" spans="68:68" customFormat="1">
      <c r="BP207030" s="90"/>
    </row>
    <row r="207031" spans="68:68" customFormat="1">
      <c r="BP207031" s="90"/>
    </row>
    <row r="207032" spans="68:68" customFormat="1">
      <c r="BP207032" s="90"/>
    </row>
    <row r="207033" spans="68:68" customFormat="1">
      <c r="BP207033" s="90"/>
    </row>
    <row r="207034" spans="68:68" customFormat="1">
      <c r="BP207034" s="90"/>
    </row>
    <row r="207035" spans="68:68" customFormat="1">
      <c r="BP207035" s="90"/>
    </row>
    <row r="207036" spans="68:68" customFormat="1">
      <c r="BP207036" s="90"/>
    </row>
    <row r="207037" spans="68:68" customFormat="1">
      <c r="BP207037" s="90"/>
    </row>
    <row r="207038" spans="68:68" customFormat="1">
      <c r="BP207038" s="90"/>
    </row>
    <row r="207039" spans="68:68" customFormat="1">
      <c r="BP207039" s="90"/>
    </row>
    <row r="207040" spans="68:68" customFormat="1">
      <c r="BP207040" s="90"/>
    </row>
    <row r="207041" spans="68:68" customFormat="1">
      <c r="BP207041" s="90"/>
    </row>
    <row r="207042" spans="68:68" customFormat="1">
      <c r="BP207042" s="90"/>
    </row>
    <row r="207043" spans="68:68" customFormat="1">
      <c r="BP207043" s="90"/>
    </row>
    <row r="207044" spans="68:68" customFormat="1">
      <c r="BP207044" s="90"/>
    </row>
    <row r="207045" spans="68:68" customFormat="1">
      <c r="BP207045" s="90"/>
    </row>
    <row r="207046" spans="68:68" customFormat="1">
      <c r="BP207046" s="90"/>
    </row>
    <row r="207047" spans="68:68" customFormat="1">
      <c r="BP207047" s="90"/>
    </row>
    <row r="207048" spans="68:68" customFormat="1">
      <c r="BP207048" s="90"/>
    </row>
    <row r="207049" spans="68:68" customFormat="1">
      <c r="BP207049" s="90"/>
    </row>
    <row r="207050" spans="68:68" customFormat="1">
      <c r="BP207050" s="90"/>
    </row>
    <row r="207051" spans="68:68" customFormat="1">
      <c r="BP207051" s="90"/>
    </row>
    <row r="207052" spans="68:68" customFormat="1">
      <c r="BP207052" s="90"/>
    </row>
    <row r="207053" spans="68:68" customFormat="1">
      <c r="BP207053" s="90"/>
    </row>
    <row r="207054" spans="68:68" customFormat="1">
      <c r="BP207054" s="90"/>
    </row>
    <row r="207055" spans="68:68" customFormat="1">
      <c r="BP207055" s="90"/>
    </row>
    <row r="207056" spans="68:68" customFormat="1">
      <c r="BP207056" s="90"/>
    </row>
    <row r="207057" spans="68:68" customFormat="1">
      <c r="BP207057" s="90"/>
    </row>
    <row r="207058" spans="68:68" customFormat="1">
      <c r="BP207058" s="90"/>
    </row>
    <row r="207059" spans="68:68" customFormat="1">
      <c r="BP207059" s="90"/>
    </row>
    <row r="207060" spans="68:68" customFormat="1">
      <c r="BP207060" s="90"/>
    </row>
    <row r="207061" spans="68:68" customFormat="1">
      <c r="BP207061" s="90"/>
    </row>
    <row r="207062" spans="68:68" customFormat="1">
      <c r="BP207062" s="90"/>
    </row>
    <row r="207063" spans="68:68" customFormat="1">
      <c r="BP207063" s="90"/>
    </row>
    <row r="207064" spans="68:68" customFormat="1">
      <c r="BP207064" s="90"/>
    </row>
    <row r="207065" spans="68:68" customFormat="1">
      <c r="BP207065" s="90"/>
    </row>
    <row r="207066" spans="68:68" customFormat="1">
      <c r="BP207066" s="90"/>
    </row>
    <row r="207067" spans="68:68" customFormat="1">
      <c r="BP207067" s="90"/>
    </row>
    <row r="207068" spans="68:68" customFormat="1">
      <c r="BP207068" s="90"/>
    </row>
    <row r="207069" spans="68:68" customFormat="1">
      <c r="BP207069" s="90"/>
    </row>
    <row r="207070" spans="68:68" customFormat="1">
      <c r="BP207070" s="90"/>
    </row>
    <row r="207071" spans="68:68" customFormat="1">
      <c r="BP207071" s="90"/>
    </row>
    <row r="207072" spans="68:68" customFormat="1">
      <c r="BP207072" s="90"/>
    </row>
    <row r="207073" spans="68:68" customFormat="1">
      <c r="BP207073" s="90"/>
    </row>
    <row r="207074" spans="68:68" customFormat="1">
      <c r="BP207074" s="90"/>
    </row>
    <row r="207075" spans="68:68" customFormat="1">
      <c r="BP207075" s="90"/>
    </row>
    <row r="207076" spans="68:68" customFormat="1">
      <c r="BP207076" s="90"/>
    </row>
    <row r="207077" spans="68:68" customFormat="1">
      <c r="BP207077" s="90"/>
    </row>
    <row r="207078" spans="68:68" customFormat="1">
      <c r="BP207078" s="90"/>
    </row>
    <row r="207079" spans="68:68" customFormat="1">
      <c r="BP207079" s="90"/>
    </row>
    <row r="207080" spans="68:68" customFormat="1">
      <c r="BP207080" s="90"/>
    </row>
    <row r="207081" spans="68:68" customFormat="1">
      <c r="BP207081" s="90"/>
    </row>
    <row r="207082" spans="68:68" customFormat="1">
      <c r="BP207082" s="90"/>
    </row>
    <row r="207083" spans="68:68" customFormat="1">
      <c r="BP207083" s="90"/>
    </row>
    <row r="207084" spans="68:68" customFormat="1">
      <c r="BP207084" s="90"/>
    </row>
    <row r="207085" spans="68:68" customFormat="1">
      <c r="BP207085" s="90"/>
    </row>
    <row r="207086" spans="68:68" customFormat="1">
      <c r="BP207086" s="90"/>
    </row>
    <row r="207087" spans="68:68" customFormat="1">
      <c r="BP207087" s="90"/>
    </row>
    <row r="207088" spans="68:68" customFormat="1">
      <c r="BP207088" s="90"/>
    </row>
    <row r="207089" spans="68:68" customFormat="1">
      <c r="BP207089" s="90"/>
    </row>
    <row r="207090" spans="68:68" customFormat="1">
      <c r="BP207090" s="90"/>
    </row>
    <row r="207091" spans="68:68" customFormat="1">
      <c r="BP207091" s="90"/>
    </row>
    <row r="207092" spans="68:68" customFormat="1">
      <c r="BP207092" s="90"/>
    </row>
    <row r="207093" spans="68:68" customFormat="1">
      <c r="BP207093" s="90"/>
    </row>
    <row r="207094" spans="68:68" customFormat="1">
      <c r="BP207094" s="90"/>
    </row>
    <row r="207095" spans="68:68" customFormat="1">
      <c r="BP207095" s="90"/>
    </row>
    <row r="207096" spans="68:68" customFormat="1">
      <c r="BP207096" s="90"/>
    </row>
    <row r="207097" spans="68:68" customFormat="1">
      <c r="BP207097" s="90"/>
    </row>
    <row r="207098" spans="68:68" customFormat="1">
      <c r="BP207098" s="90"/>
    </row>
    <row r="207099" spans="68:68" customFormat="1">
      <c r="BP207099" s="90"/>
    </row>
    <row r="207100" spans="68:68" customFormat="1">
      <c r="BP207100" s="90"/>
    </row>
    <row r="207101" spans="68:68" customFormat="1">
      <c r="BP207101" s="90"/>
    </row>
    <row r="207102" spans="68:68" customFormat="1">
      <c r="BP207102" s="90"/>
    </row>
    <row r="207103" spans="68:68" customFormat="1">
      <c r="BP207103" s="90"/>
    </row>
    <row r="207104" spans="68:68" customFormat="1">
      <c r="BP207104" s="90"/>
    </row>
    <row r="207105" spans="68:68" customFormat="1">
      <c r="BP207105" s="90"/>
    </row>
    <row r="207106" spans="68:68" customFormat="1">
      <c r="BP207106" s="90"/>
    </row>
    <row r="207107" spans="68:68" customFormat="1">
      <c r="BP207107" s="90"/>
    </row>
    <row r="207108" spans="68:68" customFormat="1">
      <c r="BP207108" s="90"/>
    </row>
    <row r="207109" spans="68:68" customFormat="1">
      <c r="BP207109" s="90"/>
    </row>
    <row r="207110" spans="68:68" customFormat="1">
      <c r="BP207110" s="90"/>
    </row>
    <row r="207111" spans="68:68" customFormat="1">
      <c r="BP207111" s="90"/>
    </row>
    <row r="207112" spans="68:68" customFormat="1">
      <c r="BP207112" s="90"/>
    </row>
    <row r="207113" spans="68:68" customFormat="1">
      <c r="BP207113" s="90"/>
    </row>
    <row r="207114" spans="68:68" customFormat="1">
      <c r="BP207114" s="90"/>
    </row>
    <row r="207115" spans="68:68" customFormat="1">
      <c r="BP207115" s="90"/>
    </row>
    <row r="207116" spans="68:68" customFormat="1">
      <c r="BP207116" s="90"/>
    </row>
    <row r="207117" spans="68:68" customFormat="1">
      <c r="BP207117" s="90"/>
    </row>
    <row r="207118" spans="68:68" customFormat="1">
      <c r="BP207118" s="90"/>
    </row>
    <row r="207119" spans="68:68" customFormat="1">
      <c r="BP207119" s="90"/>
    </row>
    <row r="207120" spans="68:68" customFormat="1">
      <c r="BP207120" s="90"/>
    </row>
    <row r="207121" spans="68:68" customFormat="1">
      <c r="BP207121" s="90"/>
    </row>
    <row r="207122" spans="68:68" customFormat="1">
      <c r="BP207122" s="90"/>
    </row>
    <row r="207123" spans="68:68" customFormat="1">
      <c r="BP207123" s="90"/>
    </row>
    <row r="207124" spans="68:68" customFormat="1">
      <c r="BP207124" s="90"/>
    </row>
    <row r="207125" spans="68:68" customFormat="1">
      <c r="BP207125" s="90"/>
    </row>
    <row r="207126" spans="68:68" customFormat="1">
      <c r="BP207126" s="90"/>
    </row>
    <row r="207127" spans="68:68" customFormat="1">
      <c r="BP207127" s="90"/>
    </row>
    <row r="207128" spans="68:68" customFormat="1">
      <c r="BP207128" s="90"/>
    </row>
    <row r="207129" spans="68:68" customFormat="1">
      <c r="BP207129" s="90"/>
    </row>
    <row r="207130" spans="68:68" customFormat="1">
      <c r="BP207130" s="90"/>
    </row>
    <row r="207131" spans="68:68" customFormat="1">
      <c r="BP207131" s="90"/>
    </row>
    <row r="207132" spans="68:68" customFormat="1">
      <c r="BP207132" s="90"/>
    </row>
    <row r="207133" spans="68:68" customFormat="1">
      <c r="BP207133" s="90"/>
    </row>
    <row r="207134" spans="68:68" customFormat="1">
      <c r="BP207134" s="90"/>
    </row>
    <row r="207135" spans="68:68" customFormat="1">
      <c r="BP207135" s="90"/>
    </row>
    <row r="207136" spans="68:68" customFormat="1">
      <c r="BP207136" s="90"/>
    </row>
    <row r="207137" spans="68:68" customFormat="1">
      <c r="BP207137" s="90"/>
    </row>
    <row r="207138" spans="68:68" customFormat="1">
      <c r="BP207138" s="90"/>
    </row>
    <row r="207139" spans="68:68" customFormat="1">
      <c r="BP207139" s="90"/>
    </row>
    <row r="207140" spans="68:68" customFormat="1">
      <c r="BP207140" s="90"/>
    </row>
    <row r="207141" spans="68:68" customFormat="1">
      <c r="BP207141" s="90"/>
    </row>
    <row r="207142" spans="68:68" customFormat="1">
      <c r="BP207142" s="90"/>
    </row>
    <row r="207143" spans="68:68" customFormat="1">
      <c r="BP207143" s="90"/>
    </row>
    <row r="207144" spans="68:68" customFormat="1">
      <c r="BP207144" s="90"/>
    </row>
    <row r="207145" spans="68:68" customFormat="1">
      <c r="BP207145" s="90"/>
    </row>
    <row r="207146" spans="68:68" customFormat="1">
      <c r="BP207146" s="90"/>
    </row>
    <row r="207147" spans="68:68" customFormat="1">
      <c r="BP207147" s="90"/>
    </row>
    <row r="207148" spans="68:68" customFormat="1">
      <c r="BP207148" s="90"/>
    </row>
    <row r="207149" spans="68:68" customFormat="1">
      <c r="BP207149" s="90"/>
    </row>
    <row r="207150" spans="68:68" customFormat="1">
      <c r="BP207150" s="90"/>
    </row>
    <row r="207151" spans="68:68" customFormat="1">
      <c r="BP207151" s="90"/>
    </row>
    <row r="207152" spans="68:68" customFormat="1">
      <c r="BP207152" s="90"/>
    </row>
    <row r="207153" spans="68:68" customFormat="1">
      <c r="BP207153" s="90"/>
    </row>
    <row r="207154" spans="68:68" customFormat="1">
      <c r="BP207154" s="90"/>
    </row>
    <row r="207155" spans="68:68" customFormat="1">
      <c r="BP207155" s="90"/>
    </row>
    <row r="207156" spans="68:68" customFormat="1">
      <c r="BP207156" s="90"/>
    </row>
    <row r="207157" spans="68:68" customFormat="1">
      <c r="BP207157" s="90"/>
    </row>
    <row r="207158" spans="68:68" customFormat="1">
      <c r="BP207158" s="90"/>
    </row>
    <row r="207159" spans="68:68" customFormat="1">
      <c r="BP207159" s="90"/>
    </row>
    <row r="207160" spans="68:68" customFormat="1">
      <c r="BP207160" s="90"/>
    </row>
    <row r="207161" spans="68:68" customFormat="1">
      <c r="BP207161" s="90"/>
    </row>
    <row r="207162" spans="68:68" customFormat="1">
      <c r="BP207162" s="90"/>
    </row>
    <row r="207163" spans="68:68" customFormat="1">
      <c r="BP207163" s="90"/>
    </row>
    <row r="207164" spans="68:68" customFormat="1">
      <c r="BP207164" s="90"/>
    </row>
    <row r="207165" spans="68:68" customFormat="1">
      <c r="BP207165" s="90"/>
    </row>
    <row r="207166" spans="68:68" customFormat="1">
      <c r="BP207166" s="90"/>
    </row>
    <row r="207167" spans="68:68" customFormat="1">
      <c r="BP207167" s="90"/>
    </row>
    <row r="207168" spans="68:68" customFormat="1">
      <c r="BP207168" s="90"/>
    </row>
    <row r="207169" spans="68:68" customFormat="1">
      <c r="BP207169" s="90"/>
    </row>
    <row r="207170" spans="68:68" customFormat="1">
      <c r="BP207170" s="90"/>
    </row>
    <row r="207171" spans="68:68" customFormat="1">
      <c r="BP207171" s="90"/>
    </row>
    <row r="207172" spans="68:68" customFormat="1">
      <c r="BP207172" s="90"/>
    </row>
    <row r="207173" spans="68:68" customFormat="1">
      <c r="BP207173" s="90"/>
    </row>
    <row r="207174" spans="68:68" customFormat="1">
      <c r="BP207174" s="90"/>
    </row>
    <row r="207175" spans="68:68" customFormat="1">
      <c r="BP207175" s="90"/>
    </row>
    <row r="207176" spans="68:68" customFormat="1">
      <c r="BP207176" s="90"/>
    </row>
    <row r="207177" spans="68:68" customFormat="1">
      <c r="BP207177" s="90"/>
    </row>
    <row r="207178" spans="68:68" customFormat="1">
      <c r="BP207178" s="90"/>
    </row>
    <row r="207179" spans="68:68" customFormat="1">
      <c r="BP207179" s="90"/>
    </row>
    <row r="207180" spans="68:68" customFormat="1">
      <c r="BP207180" s="90"/>
    </row>
    <row r="207181" spans="68:68" customFormat="1">
      <c r="BP207181" s="90"/>
    </row>
    <row r="207182" spans="68:68" customFormat="1">
      <c r="BP207182" s="90"/>
    </row>
    <row r="207183" spans="68:68" customFormat="1">
      <c r="BP207183" s="90"/>
    </row>
    <row r="207184" spans="68:68" customFormat="1">
      <c r="BP207184" s="90"/>
    </row>
    <row r="207185" spans="68:68" customFormat="1">
      <c r="BP207185" s="90"/>
    </row>
    <row r="207186" spans="68:68" customFormat="1">
      <c r="BP207186" s="90"/>
    </row>
    <row r="207187" spans="68:68" customFormat="1">
      <c r="BP207187" s="90"/>
    </row>
    <row r="207188" spans="68:68" customFormat="1">
      <c r="BP207188" s="90"/>
    </row>
    <row r="207189" spans="68:68" customFormat="1">
      <c r="BP207189" s="90"/>
    </row>
    <row r="207190" spans="68:68" customFormat="1">
      <c r="BP207190" s="90"/>
    </row>
    <row r="207191" spans="68:68" customFormat="1">
      <c r="BP207191" s="90"/>
    </row>
    <row r="207192" spans="68:68" customFormat="1">
      <c r="BP207192" s="90"/>
    </row>
    <row r="207193" spans="68:68" customFormat="1">
      <c r="BP207193" s="90"/>
    </row>
    <row r="207194" spans="68:68" customFormat="1">
      <c r="BP207194" s="90"/>
    </row>
    <row r="207195" spans="68:68" customFormat="1">
      <c r="BP207195" s="90"/>
    </row>
    <row r="207196" spans="68:68" customFormat="1">
      <c r="BP207196" s="90"/>
    </row>
    <row r="207197" spans="68:68" customFormat="1">
      <c r="BP207197" s="90"/>
    </row>
    <row r="207198" spans="68:68" customFormat="1">
      <c r="BP207198" s="90"/>
    </row>
    <row r="207199" spans="68:68" customFormat="1">
      <c r="BP207199" s="90"/>
    </row>
    <row r="207200" spans="68:68" customFormat="1">
      <c r="BP207200" s="90"/>
    </row>
    <row r="207201" spans="68:68" customFormat="1">
      <c r="BP207201" s="90"/>
    </row>
    <row r="207202" spans="68:68" customFormat="1">
      <c r="BP207202" s="90"/>
    </row>
    <row r="207203" spans="68:68" customFormat="1">
      <c r="BP207203" s="90"/>
    </row>
    <row r="207204" spans="68:68" customFormat="1">
      <c r="BP207204" s="90"/>
    </row>
    <row r="207205" spans="68:68" customFormat="1">
      <c r="BP207205" s="90"/>
    </row>
    <row r="207206" spans="68:68" customFormat="1">
      <c r="BP207206" s="90"/>
    </row>
    <row r="207207" spans="68:68" customFormat="1">
      <c r="BP207207" s="90"/>
    </row>
    <row r="207208" spans="68:68" customFormat="1">
      <c r="BP207208" s="90"/>
    </row>
    <row r="207209" spans="68:68" customFormat="1">
      <c r="BP207209" s="90"/>
    </row>
    <row r="207210" spans="68:68" customFormat="1">
      <c r="BP207210" s="90"/>
    </row>
    <row r="207211" spans="68:68" customFormat="1">
      <c r="BP207211" s="90"/>
    </row>
    <row r="207212" spans="68:68" customFormat="1">
      <c r="BP207212" s="90"/>
    </row>
    <row r="207213" spans="68:68" customFormat="1">
      <c r="BP207213" s="90"/>
    </row>
    <row r="207214" spans="68:68" customFormat="1">
      <c r="BP207214" s="90"/>
    </row>
    <row r="207215" spans="68:68" customFormat="1">
      <c r="BP207215" s="90"/>
    </row>
    <row r="207216" spans="68:68" customFormat="1">
      <c r="BP207216" s="90"/>
    </row>
    <row r="207217" spans="68:68" customFormat="1">
      <c r="BP207217" s="90"/>
    </row>
    <row r="207218" spans="68:68" customFormat="1">
      <c r="BP207218" s="90"/>
    </row>
    <row r="207219" spans="68:68" customFormat="1">
      <c r="BP207219" s="90"/>
    </row>
    <row r="207220" spans="68:68" customFormat="1">
      <c r="BP207220" s="90"/>
    </row>
    <row r="207221" spans="68:68" customFormat="1">
      <c r="BP207221" s="90"/>
    </row>
    <row r="207222" spans="68:68" customFormat="1">
      <c r="BP207222" s="90"/>
    </row>
    <row r="207223" spans="68:68" customFormat="1">
      <c r="BP207223" s="90"/>
    </row>
    <row r="207224" spans="68:68" customFormat="1">
      <c r="BP207224" s="90"/>
    </row>
    <row r="207225" spans="68:68" customFormat="1">
      <c r="BP207225" s="90"/>
    </row>
    <row r="207226" spans="68:68" customFormat="1">
      <c r="BP207226" s="90"/>
    </row>
    <row r="207227" spans="68:68" customFormat="1">
      <c r="BP207227" s="90"/>
    </row>
    <row r="207228" spans="68:68" customFormat="1">
      <c r="BP207228" s="90"/>
    </row>
    <row r="207229" spans="68:68" customFormat="1">
      <c r="BP207229" s="90"/>
    </row>
    <row r="207230" spans="68:68" customFormat="1">
      <c r="BP207230" s="90"/>
    </row>
    <row r="207231" spans="68:68" customFormat="1">
      <c r="BP207231" s="90"/>
    </row>
    <row r="207232" spans="68:68" customFormat="1">
      <c r="BP207232" s="90"/>
    </row>
    <row r="207233" spans="68:68" customFormat="1">
      <c r="BP207233" s="90"/>
    </row>
    <row r="207234" spans="68:68" customFormat="1">
      <c r="BP207234" s="90"/>
    </row>
    <row r="207235" spans="68:68" customFormat="1">
      <c r="BP207235" s="90"/>
    </row>
    <row r="207236" spans="68:68" customFormat="1">
      <c r="BP207236" s="90"/>
    </row>
    <row r="207237" spans="68:68" customFormat="1">
      <c r="BP207237" s="90"/>
    </row>
    <row r="207238" spans="68:68" customFormat="1">
      <c r="BP207238" s="90"/>
    </row>
    <row r="207239" spans="68:68" customFormat="1">
      <c r="BP207239" s="90"/>
    </row>
    <row r="207240" spans="68:68" customFormat="1">
      <c r="BP207240" s="90"/>
    </row>
    <row r="207241" spans="68:68" customFormat="1">
      <c r="BP207241" s="90"/>
    </row>
    <row r="207242" spans="68:68" customFormat="1">
      <c r="BP207242" s="90"/>
    </row>
    <row r="207243" spans="68:68" customFormat="1">
      <c r="BP207243" s="90"/>
    </row>
    <row r="207244" spans="68:68" customFormat="1">
      <c r="BP207244" s="90"/>
    </row>
    <row r="207245" spans="68:68" customFormat="1">
      <c r="BP207245" s="90"/>
    </row>
    <row r="207246" spans="68:68" customFormat="1">
      <c r="BP207246" s="90"/>
    </row>
    <row r="207247" spans="68:68" customFormat="1">
      <c r="BP207247" s="90"/>
    </row>
    <row r="207248" spans="68:68" customFormat="1">
      <c r="BP207248" s="90"/>
    </row>
    <row r="207249" spans="68:68" customFormat="1">
      <c r="BP207249" s="90"/>
    </row>
    <row r="207250" spans="68:68" customFormat="1">
      <c r="BP207250" s="90"/>
    </row>
    <row r="207251" spans="68:68" customFormat="1">
      <c r="BP207251" s="90"/>
    </row>
    <row r="207252" spans="68:68" customFormat="1">
      <c r="BP207252" s="90"/>
    </row>
    <row r="207253" spans="68:68" customFormat="1">
      <c r="BP207253" s="90"/>
    </row>
    <row r="207254" spans="68:68" customFormat="1">
      <c r="BP207254" s="90"/>
    </row>
    <row r="207255" spans="68:68" customFormat="1">
      <c r="BP207255" s="90"/>
    </row>
    <row r="207256" spans="68:68" customFormat="1">
      <c r="BP207256" s="90"/>
    </row>
    <row r="207257" spans="68:68" customFormat="1">
      <c r="BP207257" s="90"/>
    </row>
    <row r="207258" spans="68:68" customFormat="1">
      <c r="BP207258" s="90"/>
    </row>
    <row r="207259" spans="68:68" customFormat="1">
      <c r="BP207259" s="90"/>
    </row>
    <row r="207260" spans="68:68" customFormat="1">
      <c r="BP207260" s="90"/>
    </row>
    <row r="207261" spans="68:68" customFormat="1">
      <c r="BP207261" s="90"/>
    </row>
    <row r="207262" spans="68:68" customFormat="1">
      <c r="BP207262" s="90"/>
    </row>
    <row r="207263" spans="68:68" customFormat="1">
      <c r="BP207263" s="90"/>
    </row>
    <row r="207264" spans="68:68" customFormat="1">
      <c r="BP207264" s="90"/>
    </row>
    <row r="207265" spans="68:68" customFormat="1">
      <c r="BP207265" s="90"/>
    </row>
    <row r="207266" spans="68:68" customFormat="1">
      <c r="BP207266" s="90"/>
    </row>
    <row r="207267" spans="68:68" customFormat="1">
      <c r="BP207267" s="90"/>
    </row>
    <row r="207268" spans="68:68" customFormat="1">
      <c r="BP207268" s="90"/>
    </row>
    <row r="207269" spans="68:68" customFormat="1">
      <c r="BP207269" s="90"/>
    </row>
    <row r="207270" spans="68:68" customFormat="1">
      <c r="BP207270" s="90"/>
    </row>
    <row r="207271" spans="68:68" customFormat="1">
      <c r="BP207271" s="90"/>
    </row>
    <row r="207272" spans="68:68" customFormat="1">
      <c r="BP207272" s="90"/>
    </row>
    <row r="207273" spans="68:68" customFormat="1">
      <c r="BP207273" s="90"/>
    </row>
    <row r="207274" spans="68:68" customFormat="1">
      <c r="BP207274" s="90"/>
    </row>
    <row r="207275" spans="68:68" customFormat="1">
      <c r="BP207275" s="90"/>
    </row>
    <row r="207276" spans="68:68" customFormat="1">
      <c r="BP207276" s="90"/>
    </row>
    <row r="207277" spans="68:68" customFormat="1">
      <c r="BP207277" s="90"/>
    </row>
    <row r="207278" spans="68:68" customFormat="1">
      <c r="BP207278" s="90"/>
    </row>
    <row r="207279" spans="68:68" customFormat="1">
      <c r="BP207279" s="90"/>
    </row>
    <row r="207280" spans="68:68" customFormat="1">
      <c r="BP207280" s="90"/>
    </row>
    <row r="207281" spans="68:68" customFormat="1">
      <c r="BP207281" s="90"/>
    </row>
    <row r="207282" spans="68:68" customFormat="1">
      <c r="BP207282" s="90"/>
    </row>
    <row r="207283" spans="68:68" customFormat="1">
      <c r="BP207283" s="90"/>
    </row>
    <row r="207284" spans="68:68" customFormat="1">
      <c r="BP207284" s="90"/>
    </row>
    <row r="207285" spans="68:68" customFormat="1">
      <c r="BP207285" s="90"/>
    </row>
    <row r="207286" spans="68:68" customFormat="1">
      <c r="BP207286" s="90"/>
    </row>
    <row r="207287" spans="68:68" customFormat="1">
      <c r="BP207287" s="90"/>
    </row>
    <row r="207288" spans="68:68" customFormat="1">
      <c r="BP207288" s="90"/>
    </row>
    <row r="207289" spans="68:68" customFormat="1">
      <c r="BP207289" s="90"/>
    </row>
    <row r="207290" spans="68:68" customFormat="1">
      <c r="BP207290" s="90"/>
    </row>
    <row r="207291" spans="68:68" customFormat="1">
      <c r="BP207291" s="90"/>
    </row>
    <row r="207292" spans="68:68" customFormat="1">
      <c r="BP207292" s="90"/>
    </row>
    <row r="207293" spans="68:68" customFormat="1">
      <c r="BP207293" s="90"/>
    </row>
    <row r="207294" spans="68:68" customFormat="1">
      <c r="BP207294" s="90"/>
    </row>
    <row r="207295" spans="68:68" customFormat="1">
      <c r="BP207295" s="90"/>
    </row>
    <row r="207296" spans="68:68" customFormat="1">
      <c r="BP207296" s="90"/>
    </row>
    <row r="207297" spans="68:68" customFormat="1">
      <c r="BP207297" s="90"/>
    </row>
    <row r="207298" spans="68:68" customFormat="1">
      <c r="BP207298" s="90"/>
    </row>
    <row r="207299" spans="68:68" customFormat="1">
      <c r="BP207299" s="90"/>
    </row>
    <row r="207300" spans="68:68" customFormat="1">
      <c r="BP207300" s="90"/>
    </row>
    <row r="207301" spans="68:68" customFormat="1">
      <c r="BP207301" s="90"/>
    </row>
    <row r="207302" spans="68:68" customFormat="1">
      <c r="BP207302" s="90"/>
    </row>
    <row r="207303" spans="68:68" customFormat="1">
      <c r="BP207303" s="90"/>
    </row>
    <row r="207304" spans="68:68" customFormat="1">
      <c r="BP207304" s="90"/>
    </row>
    <row r="207305" spans="68:68" customFormat="1">
      <c r="BP207305" s="90"/>
    </row>
    <row r="207306" spans="68:68" customFormat="1">
      <c r="BP207306" s="90"/>
    </row>
    <row r="207307" spans="68:68" customFormat="1">
      <c r="BP207307" s="90"/>
    </row>
    <row r="207308" spans="68:68" customFormat="1">
      <c r="BP207308" s="90"/>
    </row>
    <row r="207309" spans="68:68" customFormat="1">
      <c r="BP207309" s="90"/>
    </row>
    <row r="207310" spans="68:68" customFormat="1">
      <c r="BP207310" s="90"/>
    </row>
    <row r="207311" spans="68:68" customFormat="1">
      <c r="BP207311" s="90"/>
    </row>
    <row r="207312" spans="68:68" customFormat="1">
      <c r="BP207312" s="90"/>
    </row>
    <row r="207313" spans="68:68" customFormat="1">
      <c r="BP207313" s="90"/>
    </row>
    <row r="207314" spans="68:68" customFormat="1">
      <c r="BP207314" s="90"/>
    </row>
    <row r="207315" spans="68:68" customFormat="1">
      <c r="BP207315" s="90"/>
    </row>
    <row r="207316" spans="68:68" customFormat="1">
      <c r="BP207316" s="90"/>
    </row>
    <row r="207317" spans="68:68" customFormat="1">
      <c r="BP207317" s="90"/>
    </row>
    <row r="207318" spans="68:68" customFormat="1">
      <c r="BP207318" s="90"/>
    </row>
    <row r="207319" spans="68:68" customFormat="1">
      <c r="BP207319" s="90"/>
    </row>
    <row r="207320" spans="68:68" customFormat="1">
      <c r="BP207320" s="90"/>
    </row>
    <row r="207321" spans="68:68" customFormat="1">
      <c r="BP207321" s="90"/>
    </row>
    <row r="207322" spans="68:68" customFormat="1">
      <c r="BP207322" s="90"/>
    </row>
    <row r="207323" spans="68:68" customFormat="1">
      <c r="BP207323" s="90"/>
    </row>
    <row r="207324" spans="68:68" customFormat="1">
      <c r="BP207324" s="90"/>
    </row>
    <row r="207325" spans="68:68" customFormat="1">
      <c r="BP207325" s="90"/>
    </row>
    <row r="207326" spans="68:68" customFormat="1">
      <c r="BP207326" s="90"/>
    </row>
    <row r="207327" spans="68:68" customFormat="1">
      <c r="BP207327" s="90"/>
    </row>
    <row r="207328" spans="68:68" customFormat="1">
      <c r="BP207328" s="90"/>
    </row>
    <row r="207329" spans="68:68" customFormat="1">
      <c r="BP207329" s="90"/>
    </row>
    <row r="207330" spans="68:68" customFormat="1">
      <c r="BP207330" s="90"/>
    </row>
    <row r="207331" spans="68:68" customFormat="1">
      <c r="BP207331" s="90"/>
    </row>
    <row r="207332" spans="68:68" customFormat="1">
      <c r="BP207332" s="90"/>
    </row>
    <row r="207333" spans="68:68" customFormat="1">
      <c r="BP207333" s="90"/>
    </row>
    <row r="207334" spans="68:68" customFormat="1">
      <c r="BP207334" s="90"/>
    </row>
    <row r="207335" spans="68:68" customFormat="1">
      <c r="BP207335" s="90"/>
    </row>
    <row r="207336" spans="68:68" customFormat="1">
      <c r="BP207336" s="90"/>
    </row>
    <row r="207337" spans="68:68" customFormat="1">
      <c r="BP207337" s="90"/>
    </row>
    <row r="207338" spans="68:68" customFormat="1">
      <c r="BP207338" s="90"/>
    </row>
    <row r="207339" spans="68:68" customFormat="1">
      <c r="BP207339" s="90"/>
    </row>
    <row r="207340" spans="68:68" customFormat="1">
      <c r="BP207340" s="90"/>
    </row>
    <row r="207341" spans="68:68" customFormat="1">
      <c r="BP207341" s="90"/>
    </row>
    <row r="207342" spans="68:68" customFormat="1">
      <c r="BP207342" s="90"/>
    </row>
    <row r="207343" spans="68:68" customFormat="1">
      <c r="BP207343" s="90"/>
    </row>
    <row r="207344" spans="68:68" customFormat="1">
      <c r="BP207344" s="90"/>
    </row>
    <row r="207345" spans="68:68" customFormat="1">
      <c r="BP207345" s="90"/>
    </row>
    <row r="207346" spans="68:68" customFormat="1">
      <c r="BP207346" s="90"/>
    </row>
    <row r="207347" spans="68:68" customFormat="1">
      <c r="BP207347" s="90"/>
    </row>
    <row r="207348" spans="68:68" customFormat="1">
      <c r="BP207348" s="90"/>
    </row>
    <row r="207349" spans="68:68" customFormat="1">
      <c r="BP207349" s="90"/>
    </row>
    <row r="207350" spans="68:68" customFormat="1">
      <c r="BP207350" s="90"/>
    </row>
    <row r="207351" spans="68:68" customFormat="1">
      <c r="BP207351" s="90"/>
    </row>
    <row r="207352" spans="68:68" customFormat="1">
      <c r="BP207352" s="90"/>
    </row>
    <row r="207353" spans="68:68" customFormat="1">
      <c r="BP207353" s="90"/>
    </row>
    <row r="207354" spans="68:68" customFormat="1">
      <c r="BP207354" s="90"/>
    </row>
    <row r="207355" spans="68:68" customFormat="1">
      <c r="BP207355" s="90"/>
    </row>
    <row r="207356" spans="68:68" customFormat="1">
      <c r="BP207356" s="90"/>
    </row>
    <row r="207357" spans="68:68" customFormat="1">
      <c r="BP207357" s="90"/>
    </row>
    <row r="207358" spans="68:68" customFormat="1">
      <c r="BP207358" s="90"/>
    </row>
    <row r="207359" spans="68:68" customFormat="1">
      <c r="BP207359" s="90"/>
    </row>
    <row r="207360" spans="68:68" customFormat="1">
      <c r="BP207360" s="90"/>
    </row>
    <row r="207361" spans="68:68" customFormat="1">
      <c r="BP207361" s="90"/>
    </row>
    <row r="207362" spans="68:68" customFormat="1">
      <c r="BP207362" s="90"/>
    </row>
    <row r="207363" spans="68:68" customFormat="1">
      <c r="BP207363" s="90"/>
    </row>
    <row r="207364" spans="68:68" customFormat="1">
      <c r="BP207364" s="90"/>
    </row>
    <row r="207365" spans="68:68" customFormat="1">
      <c r="BP207365" s="90"/>
    </row>
    <row r="207366" spans="68:68" customFormat="1">
      <c r="BP207366" s="90"/>
    </row>
    <row r="207367" spans="68:68" customFormat="1">
      <c r="BP207367" s="90"/>
    </row>
    <row r="207368" spans="68:68" customFormat="1">
      <c r="BP207368" s="90"/>
    </row>
    <row r="207369" spans="68:68" customFormat="1">
      <c r="BP207369" s="90"/>
    </row>
    <row r="207370" spans="68:68" customFormat="1">
      <c r="BP207370" s="90"/>
    </row>
    <row r="207371" spans="68:68" customFormat="1">
      <c r="BP207371" s="90"/>
    </row>
    <row r="207372" spans="68:68" customFormat="1">
      <c r="BP207372" s="90"/>
    </row>
    <row r="207373" spans="68:68" customFormat="1">
      <c r="BP207373" s="90"/>
    </row>
    <row r="207374" spans="68:68" customFormat="1">
      <c r="BP207374" s="90"/>
    </row>
    <row r="207375" spans="68:68" customFormat="1">
      <c r="BP207375" s="90"/>
    </row>
    <row r="207376" spans="68:68" customFormat="1">
      <c r="BP207376" s="90"/>
    </row>
    <row r="207377" spans="68:68" customFormat="1">
      <c r="BP207377" s="90"/>
    </row>
    <row r="207378" spans="68:68" customFormat="1">
      <c r="BP207378" s="90"/>
    </row>
    <row r="207379" spans="68:68" customFormat="1">
      <c r="BP207379" s="90"/>
    </row>
    <row r="207380" spans="68:68" customFormat="1">
      <c r="BP207380" s="90"/>
    </row>
    <row r="207381" spans="68:68" customFormat="1">
      <c r="BP207381" s="90"/>
    </row>
    <row r="207382" spans="68:68" customFormat="1">
      <c r="BP207382" s="90"/>
    </row>
    <row r="207383" spans="68:68" customFormat="1">
      <c r="BP207383" s="90"/>
    </row>
    <row r="207384" spans="68:68" customFormat="1">
      <c r="BP207384" s="90"/>
    </row>
    <row r="207385" spans="68:68" customFormat="1">
      <c r="BP207385" s="90"/>
    </row>
    <row r="207386" spans="68:68" customFormat="1">
      <c r="BP207386" s="90"/>
    </row>
    <row r="207387" spans="68:68" customFormat="1">
      <c r="BP207387" s="90"/>
    </row>
    <row r="207388" spans="68:68" customFormat="1">
      <c r="BP207388" s="90"/>
    </row>
    <row r="207389" spans="68:68" customFormat="1">
      <c r="BP207389" s="90"/>
    </row>
    <row r="207390" spans="68:68" customFormat="1">
      <c r="BP207390" s="90"/>
    </row>
    <row r="207391" spans="68:68" customFormat="1">
      <c r="BP207391" s="90"/>
    </row>
    <row r="207392" spans="68:68" customFormat="1">
      <c r="BP207392" s="90"/>
    </row>
    <row r="207393" spans="68:68" customFormat="1">
      <c r="BP207393" s="90"/>
    </row>
    <row r="207394" spans="68:68" customFormat="1">
      <c r="BP207394" s="90"/>
    </row>
    <row r="207395" spans="68:68" customFormat="1">
      <c r="BP207395" s="90"/>
    </row>
    <row r="207396" spans="68:68" customFormat="1">
      <c r="BP207396" s="90"/>
    </row>
    <row r="207397" spans="68:68" customFormat="1">
      <c r="BP207397" s="90"/>
    </row>
    <row r="207398" spans="68:68" customFormat="1">
      <c r="BP207398" s="90"/>
    </row>
    <row r="207399" spans="68:68" customFormat="1">
      <c r="BP207399" s="90"/>
    </row>
    <row r="207400" spans="68:68" customFormat="1">
      <c r="BP207400" s="90"/>
    </row>
    <row r="207401" spans="68:68" customFormat="1">
      <c r="BP207401" s="90"/>
    </row>
    <row r="207402" spans="68:68" customFormat="1">
      <c r="BP207402" s="90"/>
    </row>
    <row r="207403" spans="68:68" customFormat="1">
      <c r="BP207403" s="90"/>
    </row>
    <row r="207404" spans="68:68" customFormat="1">
      <c r="BP207404" s="90"/>
    </row>
    <row r="207405" spans="68:68" customFormat="1">
      <c r="BP207405" s="90"/>
    </row>
    <row r="207406" spans="68:68" customFormat="1">
      <c r="BP207406" s="90"/>
    </row>
    <row r="207407" spans="68:68" customFormat="1">
      <c r="BP207407" s="90"/>
    </row>
    <row r="207408" spans="68:68" customFormat="1">
      <c r="BP207408" s="90"/>
    </row>
    <row r="207409" spans="68:68" customFormat="1">
      <c r="BP207409" s="90"/>
    </row>
    <row r="207410" spans="68:68" customFormat="1">
      <c r="BP207410" s="90"/>
    </row>
    <row r="207411" spans="68:68" customFormat="1">
      <c r="BP207411" s="90"/>
    </row>
    <row r="207412" spans="68:68" customFormat="1">
      <c r="BP207412" s="90"/>
    </row>
    <row r="207413" spans="68:68" customFormat="1">
      <c r="BP207413" s="90"/>
    </row>
    <row r="207414" spans="68:68" customFormat="1">
      <c r="BP207414" s="90"/>
    </row>
    <row r="207415" spans="68:68" customFormat="1">
      <c r="BP207415" s="90"/>
    </row>
    <row r="207416" spans="68:68" customFormat="1">
      <c r="BP207416" s="90"/>
    </row>
    <row r="207417" spans="68:68" customFormat="1">
      <c r="BP207417" s="90"/>
    </row>
    <row r="207418" spans="68:68" customFormat="1">
      <c r="BP207418" s="90"/>
    </row>
    <row r="207419" spans="68:68" customFormat="1">
      <c r="BP207419" s="90"/>
    </row>
    <row r="207420" spans="68:68" customFormat="1">
      <c r="BP207420" s="90"/>
    </row>
    <row r="207421" spans="68:68" customFormat="1">
      <c r="BP207421" s="90"/>
    </row>
    <row r="207422" spans="68:68" customFormat="1">
      <c r="BP207422" s="90"/>
    </row>
    <row r="207423" spans="68:68" customFormat="1">
      <c r="BP207423" s="90"/>
    </row>
    <row r="207424" spans="68:68" customFormat="1">
      <c r="BP207424" s="90"/>
    </row>
    <row r="207425" spans="68:68" customFormat="1">
      <c r="BP207425" s="90"/>
    </row>
    <row r="207426" spans="68:68" customFormat="1">
      <c r="BP207426" s="90"/>
    </row>
    <row r="207427" spans="68:68" customFormat="1">
      <c r="BP207427" s="90"/>
    </row>
    <row r="207428" spans="68:68" customFormat="1">
      <c r="BP207428" s="90"/>
    </row>
    <row r="207429" spans="68:68" customFormat="1">
      <c r="BP207429" s="90"/>
    </row>
    <row r="207430" spans="68:68" customFormat="1">
      <c r="BP207430" s="90"/>
    </row>
    <row r="207431" spans="68:68" customFormat="1">
      <c r="BP207431" s="90"/>
    </row>
    <row r="207432" spans="68:68" customFormat="1">
      <c r="BP207432" s="90"/>
    </row>
    <row r="207433" spans="68:68" customFormat="1">
      <c r="BP207433" s="90"/>
    </row>
    <row r="207434" spans="68:68" customFormat="1">
      <c r="BP207434" s="90"/>
    </row>
    <row r="207435" spans="68:68" customFormat="1">
      <c r="BP207435" s="90"/>
    </row>
    <row r="207436" spans="68:68" customFormat="1">
      <c r="BP207436" s="90"/>
    </row>
    <row r="207437" spans="68:68" customFormat="1">
      <c r="BP207437" s="90"/>
    </row>
    <row r="207438" spans="68:68" customFormat="1">
      <c r="BP207438" s="90"/>
    </row>
    <row r="207439" spans="68:68" customFormat="1">
      <c r="BP207439" s="90"/>
    </row>
    <row r="207440" spans="68:68" customFormat="1">
      <c r="BP207440" s="90"/>
    </row>
    <row r="207441" spans="68:68" customFormat="1">
      <c r="BP207441" s="90"/>
    </row>
    <row r="207442" spans="68:68" customFormat="1">
      <c r="BP207442" s="90"/>
    </row>
    <row r="207443" spans="68:68" customFormat="1">
      <c r="BP207443" s="90"/>
    </row>
    <row r="207444" spans="68:68" customFormat="1">
      <c r="BP207444" s="90"/>
    </row>
    <row r="207445" spans="68:68" customFormat="1">
      <c r="BP207445" s="90"/>
    </row>
    <row r="207446" spans="68:68" customFormat="1">
      <c r="BP207446" s="90"/>
    </row>
    <row r="207447" spans="68:68" customFormat="1">
      <c r="BP207447" s="90"/>
    </row>
    <row r="207448" spans="68:68" customFormat="1">
      <c r="BP207448" s="90"/>
    </row>
    <row r="207449" spans="68:68" customFormat="1">
      <c r="BP207449" s="90"/>
    </row>
    <row r="207450" spans="68:68" customFormat="1">
      <c r="BP207450" s="90"/>
    </row>
    <row r="207451" spans="68:68" customFormat="1">
      <c r="BP207451" s="90"/>
    </row>
    <row r="207452" spans="68:68" customFormat="1">
      <c r="BP207452" s="90"/>
    </row>
    <row r="207453" spans="68:68" customFormat="1">
      <c r="BP207453" s="90"/>
    </row>
    <row r="207454" spans="68:68" customFormat="1">
      <c r="BP207454" s="90"/>
    </row>
    <row r="207455" spans="68:68" customFormat="1">
      <c r="BP207455" s="90"/>
    </row>
    <row r="207456" spans="68:68" customFormat="1">
      <c r="BP207456" s="90"/>
    </row>
    <row r="207457" spans="68:68" customFormat="1">
      <c r="BP207457" s="90"/>
    </row>
    <row r="207458" spans="68:68" customFormat="1">
      <c r="BP207458" s="90"/>
    </row>
    <row r="207459" spans="68:68" customFormat="1">
      <c r="BP207459" s="90"/>
    </row>
    <row r="207460" spans="68:68" customFormat="1">
      <c r="BP207460" s="90"/>
    </row>
    <row r="207461" spans="68:68" customFormat="1">
      <c r="BP207461" s="90"/>
    </row>
    <row r="207462" spans="68:68" customFormat="1">
      <c r="BP207462" s="90"/>
    </row>
    <row r="207463" spans="68:68" customFormat="1">
      <c r="BP207463" s="90"/>
    </row>
    <row r="207464" spans="68:68" customFormat="1">
      <c r="BP207464" s="90"/>
    </row>
    <row r="207465" spans="68:68" customFormat="1">
      <c r="BP207465" s="90"/>
    </row>
    <row r="207466" spans="68:68" customFormat="1">
      <c r="BP207466" s="90"/>
    </row>
    <row r="207467" spans="68:68" customFormat="1">
      <c r="BP207467" s="90"/>
    </row>
    <row r="207468" spans="68:68" customFormat="1">
      <c r="BP207468" s="90"/>
    </row>
    <row r="207469" spans="68:68" customFormat="1">
      <c r="BP207469" s="90"/>
    </row>
    <row r="207470" spans="68:68" customFormat="1">
      <c r="BP207470" s="90"/>
    </row>
    <row r="207471" spans="68:68" customFormat="1">
      <c r="BP207471" s="90"/>
    </row>
    <row r="207472" spans="68:68" customFormat="1">
      <c r="BP207472" s="90"/>
    </row>
    <row r="207473" spans="68:68" customFormat="1">
      <c r="BP207473" s="90"/>
    </row>
    <row r="207474" spans="68:68" customFormat="1">
      <c r="BP207474" s="90"/>
    </row>
    <row r="207475" spans="68:68" customFormat="1">
      <c r="BP207475" s="90"/>
    </row>
    <row r="207476" spans="68:68" customFormat="1">
      <c r="BP207476" s="90"/>
    </row>
    <row r="207477" spans="68:68" customFormat="1">
      <c r="BP207477" s="90"/>
    </row>
    <row r="207478" spans="68:68" customFormat="1">
      <c r="BP207478" s="90"/>
    </row>
    <row r="207479" spans="68:68" customFormat="1">
      <c r="BP207479" s="90"/>
    </row>
    <row r="207480" spans="68:68" customFormat="1">
      <c r="BP207480" s="90"/>
    </row>
    <row r="207481" spans="68:68" customFormat="1">
      <c r="BP207481" s="90"/>
    </row>
    <row r="207482" spans="68:68" customFormat="1">
      <c r="BP207482" s="90"/>
    </row>
    <row r="207483" spans="68:68" customFormat="1">
      <c r="BP207483" s="90"/>
    </row>
    <row r="207484" spans="68:68" customFormat="1">
      <c r="BP207484" s="90"/>
    </row>
    <row r="207485" spans="68:68" customFormat="1">
      <c r="BP207485" s="90"/>
    </row>
    <row r="207486" spans="68:68" customFormat="1">
      <c r="BP207486" s="90"/>
    </row>
    <row r="207487" spans="68:68" customFormat="1">
      <c r="BP207487" s="90"/>
    </row>
    <row r="207488" spans="68:68" customFormat="1">
      <c r="BP207488" s="90"/>
    </row>
    <row r="207489" spans="68:68" customFormat="1">
      <c r="BP207489" s="90"/>
    </row>
    <row r="207490" spans="68:68" customFormat="1">
      <c r="BP207490" s="90"/>
    </row>
    <row r="207491" spans="68:68" customFormat="1">
      <c r="BP207491" s="90"/>
    </row>
    <row r="207492" spans="68:68" customFormat="1">
      <c r="BP207492" s="90"/>
    </row>
    <row r="207493" spans="68:68" customFormat="1">
      <c r="BP207493" s="90"/>
    </row>
    <row r="207494" spans="68:68" customFormat="1">
      <c r="BP207494" s="90"/>
    </row>
    <row r="207495" spans="68:68" customFormat="1">
      <c r="BP207495" s="90"/>
    </row>
    <row r="207496" spans="68:68" customFormat="1">
      <c r="BP207496" s="90"/>
    </row>
    <row r="207497" spans="68:68" customFormat="1">
      <c r="BP207497" s="90"/>
    </row>
    <row r="207498" spans="68:68" customFormat="1">
      <c r="BP207498" s="90"/>
    </row>
    <row r="207499" spans="68:68" customFormat="1">
      <c r="BP207499" s="90"/>
    </row>
    <row r="207500" spans="68:68" customFormat="1">
      <c r="BP207500" s="90"/>
    </row>
    <row r="207501" spans="68:68" customFormat="1">
      <c r="BP207501" s="90"/>
    </row>
    <row r="207502" spans="68:68" customFormat="1">
      <c r="BP207502" s="90"/>
    </row>
    <row r="207503" spans="68:68" customFormat="1">
      <c r="BP207503" s="90"/>
    </row>
    <row r="207504" spans="68:68" customFormat="1">
      <c r="BP207504" s="90"/>
    </row>
    <row r="207505" spans="68:68" customFormat="1">
      <c r="BP207505" s="90"/>
    </row>
    <row r="207506" spans="68:68" customFormat="1">
      <c r="BP207506" s="90"/>
    </row>
    <row r="207507" spans="68:68" customFormat="1">
      <c r="BP207507" s="90"/>
    </row>
    <row r="207508" spans="68:68" customFormat="1">
      <c r="BP207508" s="90"/>
    </row>
    <row r="207509" spans="68:68" customFormat="1">
      <c r="BP207509" s="90"/>
    </row>
    <row r="207510" spans="68:68" customFormat="1">
      <c r="BP207510" s="90"/>
    </row>
    <row r="207511" spans="68:68" customFormat="1">
      <c r="BP207511" s="90"/>
    </row>
    <row r="207512" spans="68:68" customFormat="1">
      <c r="BP207512" s="90"/>
    </row>
    <row r="207513" spans="68:68" customFormat="1">
      <c r="BP207513" s="90"/>
    </row>
    <row r="207514" spans="68:68" customFormat="1">
      <c r="BP207514" s="90"/>
    </row>
    <row r="207515" spans="68:68" customFormat="1">
      <c r="BP207515" s="90"/>
    </row>
    <row r="207516" spans="68:68" customFormat="1">
      <c r="BP207516" s="90"/>
    </row>
    <row r="207517" spans="68:68" customFormat="1">
      <c r="BP207517" s="90"/>
    </row>
    <row r="207518" spans="68:68" customFormat="1">
      <c r="BP207518" s="90"/>
    </row>
    <row r="207519" spans="68:68" customFormat="1">
      <c r="BP207519" s="90"/>
    </row>
    <row r="207520" spans="68:68" customFormat="1">
      <c r="BP207520" s="90"/>
    </row>
    <row r="207521" spans="68:68" customFormat="1">
      <c r="BP207521" s="90"/>
    </row>
    <row r="207522" spans="68:68" customFormat="1">
      <c r="BP207522" s="90"/>
    </row>
    <row r="207523" spans="68:68" customFormat="1">
      <c r="BP207523" s="90"/>
    </row>
    <row r="207524" spans="68:68" customFormat="1">
      <c r="BP207524" s="90"/>
    </row>
    <row r="207525" spans="68:68" customFormat="1">
      <c r="BP207525" s="90"/>
    </row>
    <row r="207526" spans="68:68" customFormat="1">
      <c r="BP207526" s="90"/>
    </row>
    <row r="207527" spans="68:68" customFormat="1">
      <c r="BP207527" s="90"/>
    </row>
    <row r="207528" spans="68:68" customFormat="1">
      <c r="BP207528" s="90"/>
    </row>
    <row r="207529" spans="68:68" customFormat="1">
      <c r="BP207529" s="90"/>
    </row>
    <row r="207530" spans="68:68" customFormat="1">
      <c r="BP207530" s="90"/>
    </row>
    <row r="207531" spans="68:68" customFormat="1">
      <c r="BP207531" s="90"/>
    </row>
    <row r="207532" spans="68:68" customFormat="1">
      <c r="BP207532" s="90"/>
    </row>
    <row r="207533" spans="68:68" customFormat="1">
      <c r="BP207533" s="90"/>
    </row>
    <row r="207534" spans="68:68" customFormat="1">
      <c r="BP207534" s="90"/>
    </row>
    <row r="207535" spans="68:68" customFormat="1">
      <c r="BP207535" s="90"/>
    </row>
    <row r="207536" spans="68:68" customFormat="1">
      <c r="BP207536" s="90"/>
    </row>
    <row r="207537" spans="68:68" customFormat="1">
      <c r="BP207537" s="90"/>
    </row>
    <row r="207538" spans="68:68" customFormat="1">
      <c r="BP207538" s="90"/>
    </row>
    <row r="207539" spans="68:68" customFormat="1">
      <c r="BP207539" s="90"/>
    </row>
    <row r="207540" spans="68:68" customFormat="1">
      <c r="BP207540" s="90"/>
    </row>
    <row r="207541" spans="68:68" customFormat="1">
      <c r="BP207541" s="90"/>
    </row>
    <row r="207542" spans="68:68" customFormat="1">
      <c r="BP207542" s="90"/>
    </row>
    <row r="207543" spans="68:68" customFormat="1">
      <c r="BP207543" s="90"/>
    </row>
    <row r="207544" spans="68:68" customFormat="1">
      <c r="BP207544" s="90"/>
    </row>
    <row r="207545" spans="68:68" customFormat="1">
      <c r="BP207545" s="90"/>
    </row>
    <row r="207546" spans="68:68" customFormat="1">
      <c r="BP207546" s="90"/>
    </row>
    <row r="207547" spans="68:68" customFormat="1">
      <c r="BP207547" s="90"/>
    </row>
    <row r="207548" spans="68:68" customFormat="1">
      <c r="BP207548" s="90"/>
    </row>
    <row r="207549" spans="68:68" customFormat="1">
      <c r="BP207549" s="90"/>
    </row>
    <row r="207550" spans="68:68" customFormat="1">
      <c r="BP207550" s="90"/>
    </row>
    <row r="207551" spans="68:68" customFormat="1">
      <c r="BP207551" s="90"/>
    </row>
    <row r="207552" spans="68:68" customFormat="1">
      <c r="BP207552" s="90"/>
    </row>
    <row r="207553" spans="68:68" customFormat="1">
      <c r="BP207553" s="90"/>
    </row>
    <row r="207554" spans="68:68" customFormat="1">
      <c r="BP207554" s="90"/>
    </row>
    <row r="207555" spans="68:68" customFormat="1">
      <c r="BP207555" s="90"/>
    </row>
    <row r="207556" spans="68:68" customFormat="1">
      <c r="BP207556" s="90"/>
    </row>
    <row r="207557" spans="68:68" customFormat="1">
      <c r="BP207557" s="90"/>
    </row>
    <row r="207558" spans="68:68" customFormat="1">
      <c r="BP207558" s="90"/>
    </row>
    <row r="207559" spans="68:68" customFormat="1">
      <c r="BP207559" s="90"/>
    </row>
    <row r="207560" spans="68:68" customFormat="1">
      <c r="BP207560" s="90"/>
    </row>
    <row r="207561" spans="68:68" customFormat="1">
      <c r="BP207561" s="90"/>
    </row>
    <row r="207562" spans="68:68" customFormat="1">
      <c r="BP207562" s="90"/>
    </row>
    <row r="207563" spans="68:68" customFormat="1">
      <c r="BP207563" s="90"/>
    </row>
    <row r="207564" spans="68:68" customFormat="1">
      <c r="BP207564" s="90"/>
    </row>
    <row r="207565" spans="68:68" customFormat="1">
      <c r="BP207565" s="90"/>
    </row>
    <row r="207566" spans="68:68" customFormat="1">
      <c r="BP207566" s="90"/>
    </row>
    <row r="207567" spans="68:68" customFormat="1">
      <c r="BP207567" s="90"/>
    </row>
    <row r="207568" spans="68:68" customFormat="1">
      <c r="BP207568" s="90"/>
    </row>
    <row r="207569" spans="68:68" customFormat="1">
      <c r="BP207569" s="90"/>
    </row>
    <row r="207570" spans="68:68" customFormat="1">
      <c r="BP207570" s="90"/>
    </row>
    <row r="207571" spans="68:68" customFormat="1">
      <c r="BP207571" s="90"/>
    </row>
    <row r="207572" spans="68:68" customFormat="1">
      <c r="BP207572" s="90"/>
    </row>
    <row r="207573" spans="68:68" customFormat="1">
      <c r="BP207573" s="90"/>
    </row>
    <row r="207574" spans="68:68" customFormat="1">
      <c r="BP207574" s="90"/>
    </row>
    <row r="207575" spans="68:68" customFormat="1">
      <c r="BP207575" s="90"/>
    </row>
    <row r="207576" spans="68:68" customFormat="1">
      <c r="BP207576" s="90"/>
    </row>
    <row r="207577" spans="68:68" customFormat="1">
      <c r="BP207577" s="90"/>
    </row>
    <row r="207578" spans="68:68" customFormat="1">
      <c r="BP207578" s="90"/>
    </row>
    <row r="207579" spans="68:68" customFormat="1">
      <c r="BP207579" s="90"/>
    </row>
    <row r="207580" spans="68:68" customFormat="1">
      <c r="BP207580" s="90"/>
    </row>
    <row r="207581" spans="68:68" customFormat="1">
      <c r="BP207581" s="90"/>
    </row>
    <row r="207582" spans="68:68" customFormat="1">
      <c r="BP207582" s="90"/>
    </row>
    <row r="207583" spans="68:68" customFormat="1">
      <c r="BP207583" s="90"/>
    </row>
    <row r="207584" spans="68:68" customFormat="1">
      <c r="BP207584" s="90"/>
    </row>
    <row r="207585" spans="68:68" customFormat="1">
      <c r="BP207585" s="90"/>
    </row>
    <row r="207586" spans="68:68" customFormat="1">
      <c r="BP207586" s="90"/>
    </row>
    <row r="207587" spans="68:68" customFormat="1">
      <c r="BP207587" s="90"/>
    </row>
    <row r="207588" spans="68:68" customFormat="1">
      <c r="BP207588" s="90"/>
    </row>
    <row r="207589" spans="68:68" customFormat="1">
      <c r="BP207589" s="90"/>
    </row>
    <row r="207590" spans="68:68" customFormat="1">
      <c r="BP207590" s="90"/>
    </row>
    <row r="207591" spans="68:68" customFormat="1">
      <c r="BP207591" s="90"/>
    </row>
    <row r="207592" spans="68:68" customFormat="1">
      <c r="BP207592" s="90"/>
    </row>
    <row r="207593" spans="68:68" customFormat="1">
      <c r="BP207593" s="90"/>
    </row>
    <row r="207594" spans="68:68" customFormat="1">
      <c r="BP207594" s="90"/>
    </row>
    <row r="207595" spans="68:68" customFormat="1">
      <c r="BP207595" s="90"/>
    </row>
    <row r="207596" spans="68:68" customFormat="1">
      <c r="BP207596" s="90"/>
    </row>
    <row r="207597" spans="68:68" customFormat="1">
      <c r="BP207597" s="90"/>
    </row>
    <row r="207598" spans="68:68" customFormat="1">
      <c r="BP207598" s="90"/>
    </row>
    <row r="207599" spans="68:68" customFormat="1">
      <c r="BP207599" s="90"/>
    </row>
    <row r="207600" spans="68:68" customFormat="1">
      <c r="BP207600" s="90"/>
    </row>
    <row r="207601" spans="68:68" customFormat="1">
      <c r="BP207601" s="90"/>
    </row>
    <row r="207602" spans="68:68" customFormat="1">
      <c r="BP207602" s="90"/>
    </row>
    <row r="207603" spans="68:68" customFormat="1">
      <c r="BP207603" s="90"/>
    </row>
    <row r="207604" spans="68:68" customFormat="1">
      <c r="BP207604" s="90"/>
    </row>
    <row r="207605" spans="68:68" customFormat="1">
      <c r="BP207605" s="90"/>
    </row>
    <row r="207606" spans="68:68" customFormat="1">
      <c r="BP207606" s="90"/>
    </row>
    <row r="207607" spans="68:68" customFormat="1">
      <c r="BP207607" s="90"/>
    </row>
    <row r="207608" spans="68:68" customFormat="1">
      <c r="BP207608" s="90"/>
    </row>
    <row r="207609" spans="68:68" customFormat="1">
      <c r="BP207609" s="90"/>
    </row>
    <row r="207610" spans="68:68" customFormat="1">
      <c r="BP207610" s="90"/>
    </row>
    <row r="207611" spans="68:68" customFormat="1">
      <c r="BP207611" s="90"/>
    </row>
    <row r="207612" spans="68:68" customFormat="1">
      <c r="BP207612" s="90"/>
    </row>
    <row r="207613" spans="68:68" customFormat="1">
      <c r="BP207613" s="90"/>
    </row>
    <row r="207614" spans="68:68" customFormat="1">
      <c r="BP207614" s="90"/>
    </row>
    <row r="207615" spans="68:68" customFormat="1">
      <c r="BP207615" s="90"/>
    </row>
    <row r="207616" spans="68:68" customFormat="1">
      <c r="BP207616" s="90"/>
    </row>
    <row r="207617" spans="68:68" customFormat="1">
      <c r="BP207617" s="90"/>
    </row>
    <row r="207618" spans="68:68" customFormat="1">
      <c r="BP207618" s="90"/>
    </row>
    <row r="207619" spans="68:68" customFormat="1">
      <c r="BP207619" s="90"/>
    </row>
    <row r="207620" spans="68:68" customFormat="1">
      <c r="BP207620" s="90"/>
    </row>
    <row r="207621" spans="68:68" customFormat="1">
      <c r="BP207621" s="90"/>
    </row>
    <row r="207622" spans="68:68" customFormat="1">
      <c r="BP207622" s="90"/>
    </row>
    <row r="207623" spans="68:68" customFormat="1">
      <c r="BP207623" s="90"/>
    </row>
    <row r="207624" spans="68:68" customFormat="1">
      <c r="BP207624" s="90"/>
    </row>
    <row r="207625" spans="68:68" customFormat="1">
      <c r="BP207625" s="90"/>
    </row>
    <row r="207626" spans="68:68" customFormat="1">
      <c r="BP207626" s="90"/>
    </row>
    <row r="207627" spans="68:68" customFormat="1">
      <c r="BP207627" s="90"/>
    </row>
    <row r="207628" spans="68:68" customFormat="1">
      <c r="BP207628" s="90"/>
    </row>
    <row r="207629" spans="68:68" customFormat="1">
      <c r="BP207629" s="90"/>
    </row>
    <row r="207630" spans="68:68" customFormat="1">
      <c r="BP207630" s="90"/>
    </row>
    <row r="207631" spans="68:68" customFormat="1">
      <c r="BP207631" s="90"/>
    </row>
    <row r="207632" spans="68:68" customFormat="1">
      <c r="BP207632" s="90"/>
    </row>
    <row r="207633" spans="68:68" customFormat="1">
      <c r="BP207633" s="90"/>
    </row>
    <row r="207634" spans="68:68" customFormat="1">
      <c r="BP207634" s="90"/>
    </row>
    <row r="207635" spans="68:68" customFormat="1">
      <c r="BP207635" s="90"/>
    </row>
    <row r="207636" spans="68:68" customFormat="1">
      <c r="BP207636" s="90"/>
    </row>
    <row r="207637" spans="68:68" customFormat="1">
      <c r="BP207637" s="90"/>
    </row>
    <row r="207638" spans="68:68" customFormat="1">
      <c r="BP207638" s="90"/>
    </row>
    <row r="207639" spans="68:68" customFormat="1">
      <c r="BP207639" s="90"/>
    </row>
    <row r="207640" spans="68:68" customFormat="1">
      <c r="BP207640" s="90"/>
    </row>
    <row r="207641" spans="68:68" customFormat="1">
      <c r="BP207641" s="90"/>
    </row>
    <row r="207642" spans="68:68" customFormat="1">
      <c r="BP207642" s="90"/>
    </row>
    <row r="207643" spans="68:68" customFormat="1">
      <c r="BP207643" s="90"/>
    </row>
    <row r="207644" spans="68:68" customFormat="1">
      <c r="BP207644" s="90"/>
    </row>
    <row r="207645" spans="68:68" customFormat="1">
      <c r="BP207645" s="90"/>
    </row>
    <row r="207646" spans="68:68" customFormat="1">
      <c r="BP207646" s="90"/>
    </row>
    <row r="207647" spans="68:68" customFormat="1">
      <c r="BP207647" s="90"/>
    </row>
    <row r="207648" spans="68:68" customFormat="1">
      <c r="BP207648" s="90"/>
    </row>
    <row r="207649" spans="68:68" customFormat="1">
      <c r="BP207649" s="90"/>
    </row>
    <row r="207650" spans="68:68" customFormat="1">
      <c r="BP207650" s="90"/>
    </row>
    <row r="207651" spans="68:68" customFormat="1">
      <c r="BP207651" s="90"/>
    </row>
    <row r="207652" spans="68:68" customFormat="1">
      <c r="BP207652" s="90"/>
    </row>
    <row r="207653" spans="68:68" customFormat="1">
      <c r="BP207653" s="90"/>
    </row>
    <row r="207654" spans="68:68" customFormat="1">
      <c r="BP207654" s="90"/>
    </row>
    <row r="207655" spans="68:68" customFormat="1">
      <c r="BP207655" s="90"/>
    </row>
    <row r="207656" spans="68:68" customFormat="1">
      <c r="BP207656" s="90"/>
    </row>
    <row r="207657" spans="68:68" customFormat="1">
      <c r="BP207657" s="90"/>
    </row>
    <row r="207658" spans="68:68" customFormat="1">
      <c r="BP207658" s="90"/>
    </row>
    <row r="207659" spans="68:68" customFormat="1">
      <c r="BP207659" s="90"/>
    </row>
    <row r="207660" spans="68:68" customFormat="1">
      <c r="BP207660" s="90"/>
    </row>
    <row r="207661" spans="68:68" customFormat="1">
      <c r="BP207661" s="90"/>
    </row>
    <row r="207662" spans="68:68" customFormat="1">
      <c r="BP207662" s="90"/>
    </row>
    <row r="207663" spans="68:68" customFormat="1">
      <c r="BP207663" s="90"/>
    </row>
    <row r="207664" spans="68:68" customFormat="1">
      <c r="BP207664" s="90"/>
    </row>
    <row r="207665" spans="68:68" customFormat="1">
      <c r="BP207665" s="90"/>
    </row>
    <row r="207666" spans="68:68" customFormat="1">
      <c r="BP207666" s="90"/>
    </row>
    <row r="207667" spans="68:68" customFormat="1">
      <c r="BP207667" s="90"/>
    </row>
    <row r="207668" spans="68:68" customFormat="1">
      <c r="BP207668" s="90"/>
    </row>
    <row r="207669" spans="68:68" customFormat="1">
      <c r="BP207669" s="90"/>
    </row>
    <row r="207670" spans="68:68" customFormat="1">
      <c r="BP207670" s="90"/>
    </row>
    <row r="207671" spans="68:68" customFormat="1">
      <c r="BP207671" s="90"/>
    </row>
    <row r="207672" spans="68:68" customFormat="1">
      <c r="BP207672" s="90"/>
    </row>
    <row r="207673" spans="68:68" customFormat="1">
      <c r="BP207673" s="90"/>
    </row>
    <row r="207674" spans="68:68" customFormat="1">
      <c r="BP207674" s="90"/>
    </row>
    <row r="207675" spans="68:68" customFormat="1">
      <c r="BP207675" s="90"/>
    </row>
    <row r="207676" spans="68:68" customFormat="1">
      <c r="BP207676" s="90"/>
    </row>
    <row r="207677" spans="68:68" customFormat="1">
      <c r="BP207677" s="90"/>
    </row>
    <row r="207678" spans="68:68" customFormat="1">
      <c r="BP207678" s="90"/>
    </row>
    <row r="207679" spans="68:68" customFormat="1">
      <c r="BP207679" s="90"/>
    </row>
    <row r="207680" spans="68:68" customFormat="1">
      <c r="BP207680" s="90"/>
    </row>
    <row r="207681" spans="68:68" customFormat="1">
      <c r="BP207681" s="90"/>
    </row>
    <row r="207682" spans="68:68" customFormat="1">
      <c r="BP207682" s="90"/>
    </row>
    <row r="207683" spans="68:68" customFormat="1">
      <c r="BP207683" s="90"/>
    </row>
    <row r="207684" spans="68:68" customFormat="1">
      <c r="BP207684" s="90"/>
    </row>
    <row r="207685" spans="68:68" customFormat="1">
      <c r="BP207685" s="90"/>
    </row>
    <row r="207686" spans="68:68" customFormat="1">
      <c r="BP207686" s="90"/>
    </row>
    <row r="207687" spans="68:68" customFormat="1">
      <c r="BP207687" s="90"/>
    </row>
    <row r="207688" spans="68:68" customFormat="1">
      <c r="BP207688" s="90"/>
    </row>
    <row r="207689" spans="68:68" customFormat="1">
      <c r="BP207689" s="90"/>
    </row>
    <row r="207690" spans="68:68" customFormat="1">
      <c r="BP207690" s="90"/>
    </row>
    <row r="207691" spans="68:68" customFormat="1">
      <c r="BP207691" s="90"/>
    </row>
    <row r="207692" spans="68:68" customFormat="1">
      <c r="BP207692" s="90"/>
    </row>
    <row r="207693" spans="68:68" customFormat="1">
      <c r="BP207693" s="90"/>
    </row>
    <row r="207694" spans="68:68" customFormat="1">
      <c r="BP207694" s="90"/>
    </row>
    <row r="207695" spans="68:68" customFormat="1">
      <c r="BP207695" s="90"/>
    </row>
    <row r="207696" spans="68:68" customFormat="1">
      <c r="BP207696" s="90"/>
    </row>
    <row r="207697" spans="68:68" customFormat="1">
      <c r="BP207697" s="90"/>
    </row>
    <row r="207698" spans="68:68" customFormat="1">
      <c r="BP207698" s="90"/>
    </row>
    <row r="207699" spans="68:68" customFormat="1">
      <c r="BP207699" s="90"/>
    </row>
    <row r="207700" spans="68:68" customFormat="1">
      <c r="BP207700" s="90"/>
    </row>
    <row r="207701" spans="68:68" customFormat="1">
      <c r="BP207701" s="90"/>
    </row>
    <row r="207702" spans="68:68" customFormat="1">
      <c r="BP207702" s="90"/>
    </row>
    <row r="207703" spans="68:68" customFormat="1">
      <c r="BP207703" s="90"/>
    </row>
    <row r="207704" spans="68:68" customFormat="1">
      <c r="BP207704" s="90"/>
    </row>
    <row r="207705" spans="68:68" customFormat="1">
      <c r="BP207705" s="90"/>
    </row>
    <row r="207706" spans="68:68" customFormat="1">
      <c r="BP207706" s="90"/>
    </row>
    <row r="207707" spans="68:68" customFormat="1">
      <c r="BP207707" s="90"/>
    </row>
    <row r="207708" spans="68:68" customFormat="1">
      <c r="BP207708" s="90"/>
    </row>
    <row r="207709" spans="68:68" customFormat="1">
      <c r="BP207709" s="90"/>
    </row>
    <row r="207710" spans="68:68" customFormat="1">
      <c r="BP207710" s="90"/>
    </row>
    <row r="207711" spans="68:68" customFormat="1">
      <c r="BP207711" s="90"/>
    </row>
    <row r="207712" spans="68:68" customFormat="1">
      <c r="BP207712" s="90"/>
    </row>
    <row r="207713" spans="68:68" customFormat="1">
      <c r="BP207713" s="90"/>
    </row>
    <row r="207714" spans="68:68" customFormat="1">
      <c r="BP207714" s="90"/>
    </row>
    <row r="207715" spans="68:68" customFormat="1">
      <c r="BP207715" s="90"/>
    </row>
    <row r="207716" spans="68:68" customFormat="1">
      <c r="BP207716" s="90"/>
    </row>
    <row r="207717" spans="68:68" customFormat="1">
      <c r="BP207717" s="90"/>
    </row>
    <row r="207718" spans="68:68" customFormat="1">
      <c r="BP207718" s="90"/>
    </row>
    <row r="207719" spans="68:68" customFormat="1">
      <c r="BP207719" s="90"/>
    </row>
    <row r="207720" spans="68:68" customFormat="1">
      <c r="BP207720" s="90"/>
    </row>
    <row r="207721" spans="68:68" customFormat="1">
      <c r="BP207721" s="90"/>
    </row>
    <row r="207722" spans="68:68" customFormat="1">
      <c r="BP207722" s="90"/>
    </row>
    <row r="207723" spans="68:68" customFormat="1">
      <c r="BP207723" s="90"/>
    </row>
    <row r="207724" spans="68:68" customFormat="1">
      <c r="BP207724" s="90"/>
    </row>
    <row r="207725" spans="68:68" customFormat="1">
      <c r="BP207725" s="90"/>
    </row>
    <row r="207726" spans="68:68" customFormat="1">
      <c r="BP207726" s="90"/>
    </row>
    <row r="207727" spans="68:68" customFormat="1">
      <c r="BP207727" s="90"/>
    </row>
    <row r="207728" spans="68:68" customFormat="1">
      <c r="BP207728" s="90"/>
    </row>
    <row r="207729" spans="68:68" customFormat="1">
      <c r="BP207729" s="90"/>
    </row>
    <row r="207730" spans="68:68" customFormat="1">
      <c r="BP207730" s="90"/>
    </row>
    <row r="207731" spans="68:68" customFormat="1">
      <c r="BP207731" s="90"/>
    </row>
    <row r="207732" spans="68:68" customFormat="1">
      <c r="BP207732" s="90"/>
    </row>
    <row r="207733" spans="68:68" customFormat="1">
      <c r="BP207733" s="90"/>
    </row>
    <row r="207734" spans="68:68" customFormat="1">
      <c r="BP207734" s="90"/>
    </row>
    <row r="207735" spans="68:68" customFormat="1">
      <c r="BP207735" s="90"/>
    </row>
    <row r="207736" spans="68:68" customFormat="1">
      <c r="BP207736" s="90"/>
    </row>
    <row r="207737" spans="68:68" customFormat="1">
      <c r="BP207737" s="90"/>
    </row>
    <row r="207738" spans="68:68" customFormat="1">
      <c r="BP207738" s="90"/>
    </row>
    <row r="207739" spans="68:68" customFormat="1">
      <c r="BP207739" s="90"/>
    </row>
    <row r="207740" spans="68:68" customFormat="1">
      <c r="BP207740" s="90"/>
    </row>
    <row r="207741" spans="68:68" customFormat="1">
      <c r="BP207741" s="90"/>
    </row>
    <row r="207742" spans="68:68" customFormat="1">
      <c r="BP207742" s="90"/>
    </row>
    <row r="207743" spans="68:68" customFormat="1">
      <c r="BP207743" s="90"/>
    </row>
    <row r="207744" spans="68:68" customFormat="1">
      <c r="BP207744" s="90"/>
    </row>
    <row r="207745" spans="68:68" customFormat="1">
      <c r="BP207745" s="90"/>
    </row>
    <row r="207746" spans="68:68" customFormat="1">
      <c r="BP207746" s="90"/>
    </row>
    <row r="207747" spans="68:68" customFormat="1">
      <c r="BP207747" s="90"/>
    </row>
    <row r="207748" spans="68:68" customFormat="1">
      <c r="BP207748" s="90"/>
    </row>
    <row r="207749" spans="68:68" customFormat="1">
      <c r="BP207749" s="90"/>
    </row>
    <row r="207750" spans="68:68" customFormat="1">
      <c r="BP207750" s="90"/>
    </row>
    <row r="207751" spans="68:68" customFormat="1">
      <c r="BP207751" s="90"/>
    </row>
    <row r="207752" spans="68:68" customFormat="1">
      <c r="BP207752" s="90"/>
    </row>
    <row r="207753" spans="68:68" customFormat="1">
      <c r="BP207753" s="90"/>
    </row>
    <row r="207754" spans="68:68" customFormat="1">
      <c r="BP207754" s="90"/>
    </row>
    <row r="207755" spans="68:68" customFormat="1">
      <c r="BP207755" s="90"/>
    </row>
    <row r="207756" spans="68:68" customFormat="1">
      <c r="BP207756" s="90"/>
    </row>
    <row r="207757" spans="68:68" customFormat="1">
      <c r="BP207757" s="90"/>
    </row>
    <row r="207758" spans="68:68" customFormat="1">
      <c r="BP207758" s="90"/>
    </row>
    <row r="207759" spans="68:68" customFormat="1">
      <c r="BP207759" s="90"/>
    </row>
    <row r="207760" spans="68:68" customFormat="1">
      <c r="BP207760" s="90"/>
    </row>
    <row r="207761" spans="68:68" customFormat="1">
      <c r="BP207761" s="90"/>
    </row>
    <row r="207762" spans="68:68" customFormat="1">
      <c r="BP207762" s="90"/>
    </row>
    <row r="207763" spans="68:68" customFormat="1">
      <c r="BP207763" s="90"/>
    </row>
    <row r="207764" spans="68:68" customFormat="1">
      <c r="BP207764" s="90"/>
    </row>
    <row r="207765" spans="68:68" customFormat="1">
      <c r="BP207765" s="90"/>
    </row>
    <row r="207766" spans="68:68" customFormat="1">
      <c r="BP207766" s="90"/>
    </row>
    <row r="207767" spans="68:68" customFormat="1">
      <c r="BP207767" s="90"/>
    </row>
    <row r="207768" spans="68:68" customFormat="1">
      <c r="BP207768" s="90"/>
    </row>
    <row r="207769" spans="68:68" customFormat="1">
      <c r="BP207769" s="90"/>
    </row>
    <row r="207770" spans="68:68" customFormat="1">
      <c r="BP207770" s="90"/>
    </row>
    <row r="207771" spans="68:68" customFormat="1">
      <c r="BP207771" s="90"/>
    </row>
    <row r="207772" spans="68:68" customFormat="1">
      <c r="BP207772" s="90"/>
    </row>
    <row r="207773" spans="68:68" customFormat="1">
      <c r="BP207773" s="90"/>
    </row>
    <row r="207774" spans="68:68" customFormat="1">
      <c r="BP207774" s="90"/>
    </row>
    <row r="207775" spans="68:68" customFormat="1">
      <c r="BP207775" s="90"/>
    </row>
    <row r="207776" spans="68:68" customFormat="1">
      <c r="BP207776" s="90"/>
    </row>
    <row r="207777" spans="68:68" customFormat="1">
      <c r="BP207777" s="90"/>
    </row>
    <row r="207778" spans="68:68" customFormat="1">
      <c r="BP207778" s="90"/>
    </row>
    <row r="207779" spans="68:68" customFormat="1">
      <c r="BP207779" s="90"/>
    </row>
    <row r="207780" spans="68:68" customFormat="1">
      <c r="BP207780" s="90"/>
    </row>
    <row r="207781" spans="68:68" customFormat="1">
      <c r="BP207781" s="90"/>
    </row>
    <row r="207782" spans="68:68" customFormat="1">
      <c r="BP207782" s="90"/>
    </row>
    <row r="207783" spans="68:68" customFormat="1">
      <c r="BP207783" s="90"/>
    </row>
    <row r="207784" spans="68:68" customFormat="1">
      <c r="BP207784" s="90"/>
    </row>
    <row r="207785" spans="68:68" customFormat="1">
      <c r="BP207785" s="90"/>
    </row>
    <row r="207786" spans="68:68" customFormat="1">
      <c r="BP207786" s="90"/>
    </row>
    <row r="207787" spans="68:68" customFormat="1">
      <c r="BP207787" s="90"/>
    </row>
    <row r="207788" spans="68:68" customFormat="1">
      <c r="BP207788" s="90"/>
    </row>
    <row r="207789" spans="68:68" customFormat="1">
      <c r="BP207789" s="90"/>
    </row>
    <row r="207790" spans="68:68" customFormat="1">
      <c r="BP207790" s="90"/>
    </row>
    <row r="207791" spans="68:68" customFormat="1">
      <c r="BP207791" s="90"/>
    </row>
    <row r="207792" spans="68:68" customFormat="1">
      <c r="BP207792" s="90"/>
    </row>
    <row r="207793" spans="68:68" customFormat="1">
      <c r="BP207793" s="90"/>
    </row>
    <row r="207794" spans="68:68" customFormat="1">
      <c r="BP207794" s="90"/>
    </row>
    <row r="207795" spans="68:68" customFormat="1">
      <c r="BP207795" s="90"/>
    </row>
    <row r="207796" spans="68:68" customFormat="1">
      <c r="BP207796" s="90"/>
    </row>
    <row r="207797" spans="68:68" customFormat="1">
      <c r="BP207797" s="90"/>
    </row>
    <row r="207798" spans="68:68" customFormat="1">
      <c r="BP207798" s="90"/>
    </row>
    <row r="207799" spans="68:68" customFormat="1">
      <c r="BP207799" s="90"/>
    </row>
    <row r="207800" spans="68:68" customFormat="1">
      <c r="BP207800" s="90"/>
    </row>
    <row r="207801" spans="68:68" customFormat="1">
      <c r="BP207801" s="90"/>
    </row>
    <row r="207802" spans="68:68" customFormat="1">
      <c r="BP207802" s="90"/>
    </row>
    <row r="207803" spans="68:68" customFormat="1">
      <c r="BP207803" s="90"/>
    </row>
    <row r="207804" spans="68:68" customFormat="1">
      <c r="BP207804" s="90"/>
    </row>
    <row r="207805" spans="68:68" customFormat="1">
      <c r="BP207805" s="90"/>
    </row>
    <row r="207806" spans="68:68" customFormat="1">
      <c r="BP207806" s="90"/>
    </row>
    <row r="207807" spans="68:68" customFormat="1">
      <c r="BP207807" s="90"/>
    </row>
    <row r="207808" spans="68:68" customFormat="1">
      <c r="BP207808" s="90"/>
    </row>
    <row r="207809" spans="68:68" customFormat="1">
      <c r="BP207809" s="90"/>
    </row>
    <row r="207810" spans="68:68" customFormat="1">
      <c r="BP207810" s="90"/>
    </row>
    <row r="207811" spans="68:68" customFormat="1">
      <c r="BP207811" s="90"/>
    </row>
    <row r="207812" spans="68:68" customFormat="1">
      <c r="BP207812" s="90"/>
    </row>
    <row r="207813" spans="68:68" customFormat="1">
      <c r="BP207813" s="90"/>
    </row>
    <row r="207814" spans="68:68" customFormat="1">
      <c r="BP207814" s="90"/>
    </row>
    <row r="207815" spans="68:68" customFormat="1">
      <c r="BP207815" s="90"/>
    </row>
    <row r="207816" spans="68:68" customFormat="1">
      <c r="BP207816" s="90"/>
    </row>
    <row r="207817" spans="68:68" customFormat="1">
      <c r="BP207817" s="90"/>
    </row>
    <row r="207818" spans="68:68" customFormat="1">
      <c r="BP207818" s="90"/>
    </row>
    <row r="207819" spans="68:68" customFormat="1">
      <c r="BP207819" s="90"/>
    </row>
    <row r="207820" spans="68:68" customFormat="1">
      <c r="BP207820" s="90"/>
    </row>
    <row r="207821" spans="68:68" customFormat="1">
      <c r="BP207821" s="90"/>
    </row>
    <row r="207822" spans="68:68" customFormat="1">
      <c r="BP207822" s="90"/>
    </row>
    <row r="207823" spans="68:68" customFormat="1">
      <c r="BP207823" s="90"/>
    </row>
    <row r="207824" spans="68:68" customFormat="1">
      <c r="BP207824" s="90"/>
    </row>
    <row r="207825" spans="68:68" customFormat="1">
      <c r="BP207825" s="90"/>
    </row>
    <row r="207826" spans="68:68" customFormat="1">
      <c r="BP207826" s="90"/>
    </row>
    <row r="207827" spans="68:68" customFormat="1">
      <c r="BP207827" s="90"/>
    </row>
    <row r="207828" spans="68:68" customFormat="1">
      <c r="BP207828" s="90"/>
    </row>
    <row r="207829" spans="68:68" customFormat="1">
      <c r="BP207829" s="90"/>
    </row>
    <row r="207830" spans="68:68" customFormat="1">
      <c r="BP207830" s="90"/>
    </row>
    <row r="207831" spans="68:68" customFormat="1">
      <c r="BP207831" s="90"/>
    </row>
    <row r="207832" spans="68:68" customFormat="1">
      <c r="BP207832" s="90"/>
    </row>
    <row r="207833" spans="68:68" customFormat="1">
      <c r="BP207833" s="90"/>
    </row>
    <row r="207834" spans="68:68" customFormat="1">
      <c r="BP207834" s="90"/>
    </row>
    <row r="207835" spans="68:68" customFormat="1">
      <c r="BP207835" s="90"/>
    </row>
    <row r="207836" spans="68:68" customFormat="1">
      <c r="BP207836" s="90"/>
    </row>
    <row r="207837" spans="68:68" customFormat="1">
      <c r="BP207837" s="90"/>
    </row>
    <row r="207838" spans="68:68" customFormat="1">
      <c r="BP207838" s="90"/>
    </row>
    <row r="207839" spans="68:68" customFormat="1">
      <c r="BP207839" s="90"/>
    </row>
    <row r="207840" spans="68:68" customFormat="1">
      <c r="BP207840" s="90"/>
    </row>
    <row r="207841" spans="68:68" customFormat="1">
      <c r="BP207841" s="90"/>
    </row>
    <row r="207842" spans="68:68" customFormat="1">
      <c r="BP207842" s="90"/>
    </row>
    <row r="207843" spans="68:68" customFormat="1">
      <c r="BP207843" s="90"/>
    </row>
    <row r="207844" spans="68:68" customFormat="1">
      <c r="BP207844" s="90"/>
    </row>
    <row r="207845" spans="68:68" customFormat="1">
      <c r="BP207845" s="90"/>
    </row>
    <row r="207846" spans="68:68" customFormat="1">
      <c r="BP207846" s="90"/>
    </row>
    <row r="207847" spans="68:68" customFormat="1">
      <c r="BP207847" s="90"/>
    </row>
    <row r="207848" spans="68:68" customFormat="1">
      <c r="BP207848" s="90"/>
    </row>
    <row r="207849" spans="68:68" customFormat="1">
      <c r="BP207849" s="90"/>
    </row>
    <row r="207850" spans="68:68" customFormat="1">
      <c r="BP207850" s="90"/>
    </row>
    <row r="207851" spans="68:68" customFormat="1">
      <c r="BP207851" s="90"/>
    </row>
    <row r="207852" spans="68:68" customFormat="1">
      <c r="BP207852" s="90"/>
    </row>
    <row r="207853" spans="68:68" customFormat="1">
      <c r="BP207853" s="90"/>
    </row>
    <row r="207854" spans="68:68" customFormat="1">
      <c r="BP207854" s="90"/>
    </row>
    <row r="207855" spans="68:68" customFormat="1">
      <c r="BP207855" s="90"/>
    </row>
    <row r="207856" spans="68:68" customFormat="1">
      <c r="BP207856" s="90"/>
    </row>
    <row r="207857" spans="68:68" customFormat="1">
      <c r="BP207857" s="90"/>
    </row>
    <row r="207858" spans="68:68" customFormat="1">
      <c r="BP207858" s="90"/>
    </row>
    <row r="207859" spans="68:68" customFormat="1">
      <c r="BP207859" s="90"/>
    </row>
    <row r="207860" spans="68:68" customFormat="1">
      <c r="BP207860" s="90"/>
    </row>
    <row r="207861" spans="68:68" customFormat="1">
      <c r="BP207861" s="90"/>
    </row>
    <row r="207862" spans="68:68" customFormat="1">
      <c r="BP207862" s="90"/>
    </row>
    <row r="207863" spans="68:68" customFormat="1">
      <c r="BP207863" s="90"/>
    </row>
    <row r="207864" spans="68:68" customFormat="1">
      <c r="BP207864" s="90"/>
    </row>
    <row r="207865" spans="68:68" customFormat="1">
      <c r="BP207865" s="90"/>
    </row>
    <row r="207866" spans="68:68" customFormat="1">
      <c r="BP207866" s="90"/>
    </row>
    <row r="207867" spans="68:68" customFormat="1">
      <c r="BP207867" s="90"/>
    </row>
    <row r="207868" spans="68:68" customFormat="1">
      <c r="BP207868" s="90"/>
    </row>
    <row r="207869" spans="68:68" customFormat="1">
      <c r="BP207869" s="90"/>
    </row>
    <row r="207870" spans="68:68" customFormat="1">
      <c r="BP207870" s="90"/>
    </row>
    <row r="207871" spans="68:68" customFormat="1">
      <c r="BP207871" s="90"/>
    </row>
    <row r="207872" spans="68:68" customFormat="1">
      <c r="BP207872" s="90"/>
    </row>
    <row r="207873" spans="68:68" customFormat="1">
      <c r="BP207873" s="90"/>
    </row>
    <row r="207874" spans="68:68" customFormat="1">
      <c r="BP207874" s="90"/>
    </row>
    <row r="207875" spans="68:68" customFormat="1">
      <c r="BP207875" s="90"/>
    </row>
    <row r="207876" spans="68:68" customFormat="1">
      <c r="BP207876" s="90"/>
    </row>
    <row r="207877" spans="68:68" customFormat="1">
      <c r="BP207877" s="90"/>
    </row>
    <row r="207878" spans="68:68" customFormat="1">
      <c r="BP207878" s="90"/>
    </row>
    <row r="207879" spans="68:68" customFormat="1">
      <c r="BP207879" s="90"/>
    </row>
    <row r="207880" spans="68:68" customFormat="1">
      <c r="BP207880" s="90"/>
    </row>
    <row r="207881" spans="68:68" customFormat="1">
      <c r="BP207881" s="90"/>
    </row>
    <row r="207882" spans="68:68" customFormat="1">
      <c r="BP207882" s="90"/>
    </row>
    <row r="207883" spans="68:68" customFormat="1">
      <c r="BP207883" s="90"/>
    </row>
    <row r="207884" spans="68:68" customFormat="1">
      <c r="BP207884" s="90"/>
    </row>
    <row r="207885" spans="68:68" customFormat="1">
      <c r="BP207885" s="90"/>
    </row>
    <row r="207886" spans="68:68" customFormat="1">
      <c r="BP207886" s="90"/>
    </row>
    <row r="207887" spans="68:68" customFormat="1">
      <c r="BP207887" s="90"/>
    </row>
    <row r="207888" spans="68:68" customFormat="1">
      <c r="BP207888" s="90"/>
    </row>
    <row r="207889" spans="68:68" customFormat="1">
      <c r="BP207889" s="90"/>
    </row>
    <row r="207890" spans="68:68" customFormat="1">
      <c r="BP207890" s="90"/>
    </row>
    <row r="207891" spans="68:68" customFormat="1">
      <c r="BP207891" s="90"/>
    </row>
    <row r="207892" spans="68:68" customFormat="1">
      <c r="BP207892" s="90"/>
    </row>
    <row r="207893" spans="68:68" customFormat="1">
      <c r="BP207893" s="90"/>
    </row>
    <row r="207894" spans="68:68" customFormat="1">
      <c r="BP207894" s="90"/>
    </row>
    <row r="207895" spans="68:68" customFormat="1">
      <c r="BP207895" s="90"/>
    </row>
    <row r="207896" spans="68:68" customFormat="1">
      <c r="BP207896" s="90"/>
    </row>
    <row r="207897" spans="68:68" customFormat="1">
      <c r="BP207897" s="90"/>
    </row>
    <row r="207898" spans="68:68" customFormat="1">
      <c r="BP207898" s="90"/>
    </row>
    <row r="207899" spans="68:68" customFormat="1">
      <c r="BP207899" s="90"/>
    </row>
    <row r="207900" spans="68:68" customFormat="1">
      <c r="BP207900" s="90"/>
    </row>
    <row r="207901" spans="68:68" customFormat="1">
      <c r="BP207901" s="90"/>
    </row>
    <row r="207902" spans="68:68" customFormat="1">
      <c r="BP207902" s="90"/>
    </row>
    <row r="207903" spans="68:68" customFormat="1">
      <c r="BP207903" s="90"/>
    </row>
    <row r="207904" spans="68:68" customFormat="1">
      <c r="BP207904" s="90"/>
    </row>
    <row r="207905" spans="68:68" customFormat="1">
      <c r="BP207905" s="90"/>
    </row>
    <row r="207906" spans="68:68" customFormat="1">
      <c r="BP207906" s="90"/>
    </row>
    <row r="207907" spans="68:68" customFormat="1">
      <c r="BP207907" s="90"/>
    </row>
    <row r="207908" spans="68:68" customFormat="1">
      <c r="BP207908" s="90"/>
    </row>
    <row r="207909" spans="68:68" customFormat="1">
      <c r="BP207909" s="90"/>
    </row>
    <row r="207910" spans="68:68" customFormat="1">
      <c r="BP207910" s="90"/>
    </row>
    <row r="207911" spans="68:68" customFormat="1">
      <c r="BP207911" s="90"/>
    </row>
    <row r="207912" spans="68:68" customFormat="1">
      <c r="BP207912" s="90"/>
    </row>
    <row r="207913" spans="68:68" customFormat="1">
      <c r="BP207913" s="90"/>
    </row>
    <row r="207914" spans="68:68" customFormat="1">
      <c r="BP207914" s="90"/>
    </row>
    <row r="207915" spans="68:68" customFormat="1">
      <c r="BP207915" s="90"/>
    </row>
    <row r="207916" spans="68:68" customFormat="1">
      <c r="BP207916" s="90"/>
    </row>
    <row r="207917" spans="68:68" customFormat="1">
      <c r="BP207917" s="90"/>
    </row>
    <row r="207918" spans="68:68" customFormat="1">
      <c r="BP207918" s="90"/>
    </row>
    <row r="207919" spans="68:68" customFormat="1">
      <c r="BP207919" s="90"/>
    </row>
    <row r="207920" spans="68:68" customFormat="1">
      <c r="BP207920" s="90"/>
    </row>
    <row r="207921" spans="68:68" customFormat="1">
      <c r="BP207921" s="90"/>
    </row>
    <row r="207922" spans="68:68" customFormat="1">
      <c r="BP207922" s="90"/>
    </row>
    <row r="207923" spans="68:68" customFormat="1">
      <c r="BP207923" s="90"/>
    </row>
    <row r="207924" spans="68:68" customFormat="1">
      <c r="BP207924" s="90"/>
    </row>
    <row r="207925" spans="68:68" customFormat="1">
      <c r="BP207925" s="90"/>
    </row>
    <row r="207926" spans="68:68" customFormat="1">
      <c r="BP207926" s="90"/>
    </row>
    <row r="207927" spans="68:68" customFormat="1">
      <c r="BP207927" s="90"/>
    </row>
    <row r="207928" spans="68:68" customFormat="1">
      <c r="BP207928" s="90"/>
    </row>
    <row r="207929" spans="68:68" customFormat="1">
      <c r="BP207929" s="90"/>
    </row>
    <row r="207930" spans="68:68" customFormat="1">
      <c r="BP207930" s="90"/>
    </row>
    <row r="207931" spans="68:68" customFormat="1">
      <c r="BP207931" s="90"/>
    </row>
    <row r="207932" spans="68:68" customFormat="1">
      <c r="BP207932" s="90"/>
    </row>
    <row r="207933" spans="68:68" customFormat="1">
      <c r="BP207933" s="90"/>
    </row>
    <row r="207934" spans="68:68" customFormat="1">
      <c r="BP207934" s="90"/>
    </row>
    <row r="207935" spans="68:68" customFormat="1">
      <c r="BP207935" s="90"/>
    </row>
    <row r="207936" spans="68:68" customFormat="1">
      <c r="BP207936" s="90"/>
    </row>
    <row r="207937" spans="68:68" customFormat="1">
      <c r="BP207937" s="90"/>
    </row>
    <row r="207938" spans="68:68" customFormat="1">
      <c r="BP207938" s="90"/>
    </row>
    <row r="207939" spans="68:68" customFormat="1">
      <c r="BP207939" s="90"/>
    </row>
    <row r="207940" spans="68:68" customFormat="1">
      <c r="BP207940" s="90"/>
    </row>
    <row r="207941" spans="68:68" customFormat="1">
      <c r="BP207941" s="90"/>
    </row>
    <row r="207942" spans="68:68" customFormat="1">
      <c r="BP207942" s="90"/>
    </row>
    <row r="207943" spans="68:68" customFormat="1">
      <c r="BP207943" s="90"/>
    </row>
    <row r="207944" spans="68:68" customFormat="1">
      <c r="BP207944" s="90"/>
    </row>
    <row r="207945" spans="68:68" customFormat="1">
      <c r="BP207945" s="90"/>
    </row>
    <row r="207946" spans="68:68" customFormat="1">
      <c r="BP207946" s="90"/>
    </row>
    <row r="207947" spans="68:68" customFormat="1">
      <c r="BP207947" s="90"/>
    </row>
    <row r="207948" spans="68:68" customFormat="1">
      <c r="BP207948" s="90"/>
    </row>
    <row r="207949" spans="68:68" customFormat="1">
      <c r="BP207949" s="90"/>
    </row>
    <row r="207950" spans="68:68" customFormat="1">
      <c r="BP207950" s="90"/>
    </row>
    <row r="207951" spans="68:68" customFormat="1">
      <c r="BP207951" s="90"/>
    </row>
    <row r="207952" spans="68:68" customFormat="1">
      <c r="BP207952" s="90"/>
    </row>
    <row r="207953" spans="68:68" customFormat="1">
      <c r="BP207953" s="90"/>
    </row>
    <row r="207954" spans="68:68" customFormat="1">
      <c r="BP207954" s="90"/>
    </row>
    <row r="207955" spans="68:68" customFormat="1">
      <c r="BP207955" s="90"/>
    </row>
    <row r="207956" spans="68:68" customFormat="1">
      <c r="BP207956" s="90"/>
    </row>
    <row r="207957" spans="68:68" customFormat="1">
      <c r="BP207957" s="90"/>
    </row>
    <row r="207958" spans="68:68" customFormat="1">
      <c r="BP207958" s="90"/>
    </row>
    <row r="207959" spans="68:68" customFormat="1">
      <c r="BP207959" s="90"/>
    </row>
    <row r="207960" spans="68:68" customFormat="1">
      <c r="BP207960" s="90"/>
    </row>
    <row r="207961" spans="68:68" customFormat="1">
      <c r="BP207961" s="90"/>
    </row>
    <row r="207962" spans="68:68" customFormat="1">
      <c r="BP207962" s="90"/>
    </row>
    <row r="207963" spans="68:68" customFormat="1">
      <c r="BP207963" s="90"/>
    </row>
    <row r="207964" spans="68:68" customFormat="1">
      <c r="BP207964" s="90"/>
    </row>
    <row r="207965" spans="68:68" customFormat="1">
      <c r="BP207965" s="90"/>
    </row>
    <row r="207966" spans="68:68" customFormat="1">
      <c r="BP207966" s="90"/>
    </row>
    <row r="207967" spans="68:68" customFormat="1">
      <c r="BP207967" s="90"/>
    </row>
    <row r="207968" spans="68:68" customFormat="1">
      <c r="BP207968" s="90"/>
    </row>
    <row r="207969" spans="68:68" customFormat="1">
      <c r="BP207969" s="90"/>
    </row>
    <row r="207970" spans="68:68" customFormat="1">
      <c r="BP207970" s="90"/>
    </row>
    <row r="207971" spans="68:68" customFormat="1">
      <c r="BP207971" s="90"/>
    </row>
    <row r="207972" spans="68:68" customFormat="1">
      <c r="BP207972" s="90"/>
    </row>
    <row r="207973" spans="68:68" customFormat="1">
      <c r="BP207973" s="90"/>
    </row>
    <row r="207974" spans="68:68" customFormat="1">
      <c r="BP207974" s="90"/>
    </row>
    <row r="207975" spans="68:68" customFormat="1">
      <c r="BP207975" s="90"/>
    </row>
    <row r="207976" spans="68:68" customFormat="1">
      <c r="BP207976" s="90"/>
    </row>
    <row r="207977" spans="68:68" customFormat="1">
      <c r="BP207977" s="90"/>
    </row>
    <row r="207978" spans="68:68" customFormat="1">
      <c r="BP207978" s="90"/>
    </row>
    <row r="207979" spans="68:68" customFormat="1">
      <c r="BP207979" s="90"/>
    </row>
    <row r="207980" spans="68:68" customFormat="1">
      <c r="BP207980" s="90"/>
    </row>
    <row r="207981" spans="68:68" customFormat="1">
      <c r="BP207981" s="90"/>
    </row>
    <row r="207982" spans="68:68" customFormat="1">
      <c r="BP207982" s="90"/>
    </row>
    <row r="207983" spans="68:68" customFormat="1">
      <c r="BP207983" s="90"/>
    </row>
    <row r="207984" spans="68:68" customFormat="1">
      <c r="BP207984" s="90"/>
    </row>
    <row r="207985" spans="68:68" customFormat="1">
      <c r="BP207985" s="90"/>
    </row>
    <row r="207986" spans="68:68" customFormat="1">
      <c r="BP207986" s="90"/>
    </row>
    <row r="207987" spans="68:68" customFormat="1">
      <c r="BP207987" s="90"/>
    </row>
    <row r="207988" spans="68:68" customFormat="1">
      <c r="BP207988" s="90"/>
    </row>
    <row r="207989" spans="68:68" customFormat="1">
      <c r="BP207989" s="90"/>
    </row>
    <row r="207990" spans="68:68" customFormat="1">
      <c r="BP207990" s="90"/>
    </row>
    <row r="207991" spans="68:68" customFormat="1">
      <c r="BP207991" s="90"/>
    </row>
    <row r="207992" spans="68:68" customFormat="1">
      <c r="BP207992" s="90"/>
    </row>
    <row r="207993" spans="68:68" customFormat="1">
      <c r="BP207993" s="90"/>
    </row>
    <row r="207994" spans="68:68" customFormat="1">
      <c r="BP207994" s="90"/>
    </row>
    <row r="207995" spans="68:68" customFormat="1">
      <c r="BP207995" s="90"/>
    </row>
    <row r="207996" spans="68:68" customFormat="1">
      <c r="BP207996" s="90"/>
    </row>
    <row r="207997" spans="68:68" customFormat="1">
      <c r="BP207997" s="90"/>
    </row>
    <row r="207998" spans="68:68" customFormat="1">
      <c r="BP207998" s="90"/>
    </row>
    <row r="207999" spans="68:68" customFormat="1">
      <c r="BP207999" s="90"/>
    </row>
    <row r="208000" spans="68:68" customFormat="1">
      <c r="BP208000" s="90"/>
    </row>
    <row r="208001" spans="68:68" customFormat="1">
      <c r="BP208001" s="90"/>
    </row>
    <row r="208002" spans="68:68" customFormat="1">
      <c r="BP208002" s="90"/>
    </row>
    <row r="208003" spans="68:68" customFormat="1">
      <c r="BP208003" s="90"/>
    </row>
    <row r="208004" spans="68:68" customFormat="1">
      <c r="BP208004" s="90"/>
    </row>
    <row r="208005" spans="68:68" customFormat="1">
      <c r="BP208005" s="90"/>
    </row>
    <row r="208006" spans="68:68" customFormat="1">
      <c r="BP208006" s="90"/>
    </row>
    <row r="208007" spans="68:68" customFormat="1">
      <c r="BP208007" s="90"/>
    </row>
    <row r="208008" spans="68:68" customFormat="1">
      <c r="BP208008" s="90"/>
    </row>
    <row r="208009" spans="68:68" customFormat="1">
      <c r="BP208009" s="90"/>
    </row>
    <row r="208010" spans="68:68" customFormat="1">
      <c r="BP208010" s="90"/>
    </row>
    <row r="208011" spans="68:68" customFormat="1">
      <c r="BP208011" s="90"/>
    </row>
    <row r="208012" spans="68:68" customFormat="1">
      <c r="BP208012" s="90"/>
    </row>
    <row r="208013" spans="68:68" customFormat="1">
      <c r="BP208013" s="90"/>
    </row>
    <row r="208014" spans="68:68" customFormat="1">
      <c r="BP208014" s="90"/>
    </row>
    <row r="208015" spans="68:68" customFormat="1">
      <c r="BP208015" s="90"/>
    </row>
    <row r="208016" spans="68:68" customFormat="1">
      <c r="BP208016" s="90"/>
    </row>
    <row r="208017" spans="68:68" customFormat="1">
      <c r="BP208017" s="90"/>
    </row>
    <row r="208018" spans="68:68" customFormat="1">
      <c r="BP208018" s="90"/>
    </row>
    <row r="208019" spans="68:68" customFormat="1">
      <c r="BP208019" s="90"/>
    </row>
    <row r="208020" spans="68:68" customFormat="1">
      <c r="BP208020" s="90"/>
    </row>
    <row r="208021" spans="68:68" customFormat="1">
      <c r="BP208021" s="90"/>
    </row>
    <row r="208022" spans="68:68" customFormat="1">
      <c r="BP208022" s="90"/>
    </row>
    <row r="208023" spans="68:68" customFormat="1">
      <c r="BP208023" s="90"/>
    </row>
    <row r="208024" spans="68:68" customFormat="1">
      <c r="BP208024" s="90"/>
    </row>
    <row r="208025" spans="68:68" customFormat="1">
      <c r="BP208025" s="90"/>
    </row>
    <row r="208026" spans="68:68" customFormat="1">
      <c r="BP208026" s="90"/>
    </row>
    <row r="208027" spans="68:68" customFormat="1">
      <c r="BP208027" s="90"/>
    </row>
    <row r="208028" spans="68:68" customFormat="1">
      <c r="BP208028" s="90"/>
    </row>
    <row r="208029" spans="68:68" customFormat="1">
      <c r="BP208029" s="90"/>
    </row>
    <row r="208030" spans="68:68" customFormat="1">
      <c r="BP208030" s="90"/>
    </row>
    <row r="208031" spans="68:68" customFormat="1">
      <c r="BP208031" s="90"/>
    </row>
    <row r="208032" spans="68:68" customFormat="1">
      <c r="BP208032" s="90"/>
    </row>
    <row r="208033" spans="68:68" customFormat="1">
      <c r="BP208033" s="90"/>
    </row>
    <row r="208034" spans="68:68" customFormat="1">
      <c r="BP208034" s="90"/>
    </row>
    <row r="208035" spans="68:68" customFormat="1">
      <c r="BP208035" s="90"/>
    </row>
    <row r="208036" spans="68:68" customFormat="1">
      <c r="BP208036" s="90"/>
    </row>
    <row r="208037" spans="68:68" customFormat="1">
      <c r="BP208037" s="90"/>
    </row>
    <row r="208038" spans="68:68" customFormat="1">
      <c r="BP208038" s="90"/>
    </row>
    <row r="208039" spans="68:68" customFormat="1">
      <c r="BP208039" s="90"/>
    </row>
    <row r="208040" spans="68:68" customFormat="1">
      <c r="BP208040" s="90"/>
    </row>
    <row r="208041" spans="68:68" customFormat="1">
      <c r="BP208041" s="90"/>
    </row>
    <row r="208042" spans="68:68" customFormat="1">
      <c r="BP208042" s="90"/>
    </row>
    <row r="208043" spans="68:68" customFormat="1">
      <c r="BP208043" s="90"/>
    </row>
    <row r="208044" spans="68:68" customFormat="1">
      <c r="BP208044" s="90"/>
    </row>
    <row r="208045" spans="68:68" customFormat="1">
      <c r="BP208045" s="90"/>
    </row>
    <row r="208046" spans="68:68" customFormat="1">
      <c r="BP208046" s="90"/>
    </row>
    <row r="208047" spans="68:68" customFormat="1">
      <c r="BP208047" s="90"/>
    </row>
    <row r="208048" spans="68:68" customFormat="1">
      <c r="BP208048" s="90"/>
    </row>
    <row r="208049" spans="68:68" customFormat="1">
      <c r="BP208049" s="90"/>
    </row>
    <row r="208050" spans="68:68" customFormat="1">
      <c r="BP208050" s="90"/>
    </row>
    <row r="208051" spans="68:68" customFormat="1">
      <c r="BP208051" s="90"/>
    </row>
    <row r="208052" spans="68:68" customFormat="1">
      <c r="BP208052" s="90"/>
    </row>
    <row r="208053" spans="68:68" customFormat="1">
      <c r="BP208053" s="90"/>
    </row>
    <row r="208054" spans="68:68" customFormat="1">
      <c r="BP208054" s="90"/>
    </row>
    <row r="208055" spans="68:68" customFormat="1">
      <c r="BP208055" s="90"/>
    </row>
    <row r="208056" spans="68:68" customFormat="1">
      <c r="BP208056" s="90"/>
    </row>
    <row r="208057" spans="68:68" customFormat="1">
      <c r="BP208057" s="90"/>
    </row>
    <row r="208058" spans="68:68" customFormat="1">
      <c r="BP208058" s="90"/>
    </row>
    <row r="208059" spans="68:68" customFormat="1">
      <c r="BP208059" s="90"/>
    </row>
    <row r="208060" spans="68:68" customFormat="1">
      <c r="BP208060" s="90"/>
    </row>
    <row r="208061" spans="68:68" customFormat="1">
      <c r="BP208061" s="90"/>
    </row>
    <row r="208062" spans="68:68" customFormat="1">
      <c r="BP208062" s="90"/>
    </row>
    <row r="208063" spans="68:68" customFormat="1">
      <c r="BP208063" s="90"/>
    </row>
    <row r="208064" spans="68:68" customFormat="1">
      <c r="BP208064" s="90"/>
    </row>
    <row r="208065" spans="68:68" customFormat="1">
      <c r="BP208065" s="90"/>
    </row>
    <row r="208066" spans="68:68" customFormat="1">
      <c r="BP208066" s="90"/>
    </row>
    <row r="208067" spans="68:68" customFormat="1">
      <c r="BP208067" s="90"/>
    </row>
    <row r="208068" spans="68:68" customFormat="1">
      <c r="BP208068" s="90"/>
    </row>
    <row r="208069" spans="68:68" customFormat="1">
      <c r="BP208069" s="90"/>
    </row>
    <row r="208070" spans="68:68" customFormat="1">
      <c r="BP208070" s="90"/>
    </row>
    <row r="208071" spans="68:68" customFormat="1">
      <c r="BP208071" s="90"/>
    </row>
    <row r="208072" spans="68:68" customFormat="1">
      <c r="BP208072" s="90"/>
    </row>
    <row r="208073" spans="68:68" customFormat="1">
      <c r="BP208073" s="90"/>
    </row>
    <row r="208074" spans="68:68" customFormat="1">
      <c r="BP208074" s="90"/>
    </row>
    <row r="208075" spans="68:68" customFormat="1">
      <c r="BP208075" s="90"/>
    </row>
    <row r="208076" spans="68:68" customFormat="1">
      <c r="BP208076" s="90"/>
    </row>
    <row r="208077" spans="68:68" customFormat="1">
      <c r="BP208077" s="90"/>
    </row>
    <row r="208078" spans="68:68" customFormat="1">
      <c r="BP208078" s="90"/>
    </row>
    <row r="208079" spans="68:68" customFormat="1">
      <c r="BP208079" s="90"/>
    </row>
    <row r="208080" spans="68:68" customFormat="1">
      <c r="BP208080" s="90"/>
    </row>
    <row r="208081" spans="68:68" customFormat="1">
      <c r="BP208081" s="90"/>
    </row>
    <row r="208082" spans="68:68" customFormat="1">
      <c r="BP208082" s="90"/>
    </row>
    <row r="208083" spans="68:68" customFormat="1">
      <c r="BP208083" s="90"/>
    </row>
    <row r="208084" spans="68:68" customFormat="1">
      <c r="BP208084" s="90"/>
    </row>
    <row r="208085" spans="68:68" customFormat="1">
      <c r="BP208085" s="90"/>
    </row>
    <row r="208086" spans="68:68" customFormat="1">
      <c r="BP208086" s="90"/>
    </row>
    <row r="208087" spans="68:68" customFormat="1">
      <c r="BP208087" s="90"/>
    </row>
    <row r="208088" spans="68:68" customFormat="1">
      <c r="BP208088" s="90"/>
    </row>
    <row r="208089" spans="68:68" customFormat="1">
      <c r="BP208089" s="90"/>
    </row>
    <row r="208090" spans="68:68" customFormat="1">
      <c r="BP208090" s="90"/>
    </row>
    <row r="208091" spans="68:68" customFormat="1">
      <c r="BP208091" s="90"/>
    </row>
    <row r="208092" spans="68:68" customFormat="1">
      <c r="BP208092" s="90"/>
    </row>
    <row r="208093" spans="68:68" customFormat="1">
      <c r="BP208093" s="90"/>
    </row>
    <row r="208094" spans="68:68" customFormat="1">
      <c r="BP208094" s="90"/>
    </row>
    <row r="208095" spans="68:68" customFormat="1">
      <c r="BP208095" s="90"/>
    </row>
    <row r="208096" spans="68:68" customFormat="1">
      <c r="BP208096" s="90"/>
    </row>
    <row r="208097" spans="68:68" customFormat="1">
      <c r="BP208097" s="90"/>
    </row>
    <row r="208098" spans="68:68" customFormat="1">
      <c r="BP208098" s="90"/>
    </row>
    <row r="208099" spans="68:68" customFormat="1">
      <c r="BP208099" s="90"/>
    </row>
    <row r="208100" spans="68:68" customFormat="1">
      <c r="BP208100" s="90"/>
    </row>
    <row r="208101" spans="68:68" customFormat="1">
      <c r="BP208101" s="90"/>
    </row>
    <row r="208102" spans="68:68" customFormat="1">
      <c r="BP208102" s="90"/>
    </row>
    <row r="208103" spans="68:68" customFormat="1">
      <c r="BP208103" s="90"/>
    </row>
    <row r="208104" spans="68:68" customFormat="1">
      <c r="BP208104" s="90"/>
    </row>
    <row r="208105" spans="68:68" customFormat="1">
      <c r="BP208105" s="90"/>
    </row>
    <row r="208106" spans="68:68" customFormat="1">
      <c r="BP208106" s="90"/>
    </row>
    <row r="208107" spans="68:68" customFormat="1">
      <c r="BP208107" s="90"/>
    </row>
    <row r="208108" spans="68:68" customFormat="1">
      <c r="BP208108" s="90"/>
    </row>
    <row r="208109" spans="68:68" customFormat="1">
      <c r="BP208109" s="90"/>
    </row>
    <row r="208110" spans="68:68" customFormat="1">
      <c r="BP208110" s="90"/>
    </row>
    <row r="208111" spans="68:68" customFormat="1">
      <c r="BP208111" s="90"/>
    </row>
    <row r="208112" spans="68:68" customFormat="1">
      <c r="BP208112" s="90"/>
    </row>
    <row r="208113" spans="68:68" customFormat="1">
      <c r="BP208113" s="90"/>
    </row>
    <row r="208114" spans="68:68" customFormat="1">
      <c r="BP208114" s="90"/>
    </row>
    <row r="208115" spans="68:68" customFormat="1">
      <c r="BP208115" s="90"/>
    </row>
    <row r="208116" spans="68:68" customFormat="1">
      <c r="BP208116" s="90"/>
    </row>
    <row r="208117" spans="68:68" customFormat="1">
      <c r="BP208117" s="90"/>
    </row>
    <row r="208118" spans="68:68" customFormat="1">
      <c r="BP208118" s="90"/>
    </row>
    <row r="208119" spans="68:68" customFormat="1">
      <c r="BP208119" s="90"/>
    </row>
    <row r="208120" spans="68:68" customFormat="1">
      <c r="BP208120" s="90"/>
    </row>
    <row r="208121" spans="68:68" customFormat="1">
      <c r="BP208121" s="90"/>
    </row>
    <row r="208122" spans="68:68" customFormat="1">
      <c r="BP208122" s="90"/>
    </row>
    <row r="208123" spans="68:68" customFormat="1">
      <c r="BP208123" s="90"/>
    </row>
    <row r="208124" spans="68:68" customFormat="1">
      <c r="BP208124" s="90"/>
    </row>
    <row r="208125" spans="68:68" customFormat="1">
      <c r="BP208125" s="90"/>
    </row>
    <row r="208126" spans="68:68" customFormat="1">
      <c r="BP208126" s="90"/>
    </row>
    <row r="208127" spans="68:68" customFormat="1">
      <c r="BP208127" s="90"/>
    </row>
    <row r="208128" spans="68:68" customFormat="1">
      <c r="BP208128" s="90"/>
    </row>
    <row r="208129" spans="68:68" customFormat="1">
      <c r="BP208129" s="90"/>
    </row>
    <row r="208130" spans="68:68" customFormat="1">
      <c r="BP208130" s="90"/>
    </row>
    <row r="208131" spans="68:68" customFormat="1">
      <c r="BP208131" s="90"/>
    </row>
    <row r="208132" spans="68:68" customFormat="1">
      <c r="BP208132" s="90"/>
    </row>
    <row r="208133" spans="68:68" customFormat="1">
      <c r="BP208133" s="90"/>
    </row>
    <row r="208134" spans="68:68" customFormat="1">
      <c r="BP208134" s="90"/>
    </row>
    <row r="208135" spans="68:68" customFormat="1">
      <c r="BP208135" s="90"/>
    </row>
    <row r="208136" spans="68:68" customFormat="1">
      <c r="BP208136" s="90"/>
    </row>
    <row r="208137" spans="68:68" customFormat="1">
      <c r="BP208137" s="90"/>
    </row>
    <row r="208138" spans="68:68" customFormat="1">
      <c r="BP208138" s="90"/>
    </row>
    <row r="208139" spans="68:68" customFormat="1">
      <c r="BP208139" s="90"/>
    </row>
    <row r="208140" spans="68:68" customFormat="1">
      <c r="BP208140" s="90"/>
    </row>
    <row r="208141" spans="68:68" customFormat="1">
      <c r="BP208141" s="90"/>
    </row>
    <row r="208142" spans="68:68" customFormat="1">
      <c r="BP208142" s="90"/>
    </row>
    <row r="208143" spans="68:68" customFormat="1">
      <c r="BP208143" s="90"/>
    </row>
    <row r="208144" spans="68:68" customFormat="1">
      <c r="BP208144" s="90"/>
    </row>
    <row r="208145" spans="68:68" customFormat="1">
      <c r="BP208145" s="90"/>
    </row>
    <row r="208146" spans="68:68" customFormat="1">
      <c r="BP208146" s="90"/>
    </row>
    <row r="208147" spans="68:68" customFormat="1">
      <c r="BP208147" s="90"/>
    </row>
    <row r="208148" spans="68:68" customFormat="1">
      <c r="BP208148" s="90"/>
    </row>
    <row r="208149" spans="68:68" customFormat="1">
      <c r="BP208149" s="90"/>
    </row>
    <row r="208150" spans="68:68" customFormat="1">
      <c r="BP208150" s="90"/>
    </row>
    <row r="208151" spans="68:68" customFormat="1">
      <c r="BP208151" s="90"/>
    </row>
    <row r="208152" spans="68:68" customFormat="1">
      <c r="BP208152" s="90"/>
    </row>
    <row r="208153" spans="68:68" customFormat="1">
      <c r="BP208153" s="90"/>
    </row>
    <row r="208154" spans="68:68" customFormat="1">
      <c r="BP208154" s="90"/>
    </row>
    <row r="208155" spans="68:68" customFormat="1">
      <c r="BP208155" s="90"/>
    </row>
    <row r="208156" spans="68:68" customFormat="1">
      <c r="BP208156" s="90"/>
    </row>
    <row r="208157" spans="68:68" customFormat="1">
      <c r="BP208157" s="90"/>
    </row>
    <row r="208158" spans="68:68" customFormat="1">
      <c r="BP208158" s="90"/>
    </row>
    <row r="208159" spans="68:68" customFormat="1">
      <c r="BP208159" s="90"/>
    </row>
    <row r="208160" spans="68:68" customFormat="1">
      <c r="BP208160" s="90"/>
    </row>
    <row r="208161" spans="68:68" customFormat="1">
      <c r="BP208161" s="90"/>
    </row>
    <row r="208162" spans="68:68" customFormat="1">
      <c r="BP208162" s="90"/>
    </row>
    <row r="208163" spans="68:68" customFormat="1">
      <c r="BP208163" s="90"/>
    </row>
    <row r="208164" spans="68:68" customFormat="1">
      <c r="BP208164" s="90"/>
    </row>
    <row r="208165" spans="68:68" customFormat="1">
      <c r="BP208165" s="90"/>
    </row>
    <row r="208166" spans="68:68" customFormat="1">
      <c r="BP208166" s="90"/>
    </row>
    <row r="208167" spans="68:68" customFormat="1">
      <c r="BP208167" s="90"/>
    </row>
    <row r="208168" spans="68:68" customFormat="1">
      <c r="BP208168" s="90"/>
    </row>
    <row r="208169" spans="68:68" customFormat="1">
      <c r="BP208169" s="90"/>
    </row>
    <row r="208170" spans="68:68" customFormat="1">
      <c r="BP208170" s="90"/>
    </row>
    <row r="208171" spans="68:68" customFormat="1">
      <c r="BP208171" s="90"/>
    </row>
    <row r="208172" spans="68:68" customFormat="1">
      <c r="BP208172" s="90"/>
    </row>
    <row r="208173" spans="68:68" customFormat="1">
      <c r="BP208173" s="90"/>
    </row>
    <row r="208174" spans="68:68" customFormat="1">
      <c r="BP208174" s="90"/>
    </row>
    <row r="208175" spans="68:68" customFormat="1">
      <c r="BP208175" s="90"/>
    </row>
    <row r="208176" spans="68:68" customFormat="1">
      <c r="BP208176" s="90"/>
    </row>
    <row r="208177" spans="68:68" customFormat="1">
      <c r="BP208177" s="90"/>
    </row>
    <row r="208178" spans="68:68" customFormat="1">
      <c r="BP208178" s="90"/>
    </row>
    <row r="208179" spans="68:68" customFormat="1">
      <c r="BP208179" s="90"/>
    </row>
    <row r="208180" spans="68:68" customFormat="1">
      <c r="BP208180" s="90"/>
    </row>
    <row r="208181" spans="68:68" customFormat="1">
      <c r="BP208181" s="90"/>
    </row>
    <row r="208182" spans="68:68" customFormat="1">
      <c r="BP208182" s="90"/>
    </row>
    <row r="208183" spans="68:68" customFormat="1">
      <c r="BP208183" s="90"/>
    </row>
    <row r="208184" spans="68:68" customFormat="1">
      <c r="BP208184" s="90"/>
    </row>
    <row r="208185" spans="68:68" customFormat="1">
      <c r="BP208185" s="90"/>
    </row>
    <row r="208186" spans="68:68" customFormat="1">
      <c r="BP208186" s="90"/>
    </row>
    <row r="208187" spans="68:68" customFormat="1">
      <c r="BP208187" s="90"/>
    </row>
    <row r="208188" spans="68:68" customFormat="1">
      <c r="BP208188" s="90"/>
    </row>
    <row r="208189" spans="68:68" customFormat="1">
      <c r="BP208189" s="90"/>
    </row>
    <row r="208190" spans="68:68" customFormat="1">
      <c r="BP208190" s="90"/>
    </row>
    <row r="208191" spans="68:68" customFormat="1">
      <c r="BP208191" s="90"/>
    </row>
    <row r="208192" spans="68:68" customFormat="1">
      <c r="BP208192" s="90"/>
    </row>
    <row r="208193" spans="68:68" customFormat="1">
      <c r="BP208193" s="90"/>
    </row>
    <row r="208194" spans="68:68" customFormat="1">
      <c r="BP208194" s="90"/>
    </row>
    <row r="208195" spans="68:68" customFormat="1">
      <c r="BP208195" s="90"/>
    </row>
    <row r="208196" spans="68:68" customFormat="1">
      <c r="BP208196" s="90"/>
    </row>
    <row r="208197" spans="68:68" customFormat="1">
      <c r="BP208197" s="90"/>
    </row>
    <row r="208198" spans="68:68" customFormat="1">
      <c r="BP208198" s="90"/>
    </row>
    <row r="208199" spans="68:68" customFormat="1">
      <c r="BP208199" s="90"/>
    </row>
    <row r="208200" spans="68:68" customFormat="1">
      <c r="BP208200" s="90"/>
    </row>
    <row r="208201" spans="68:68" customFormat="1">
      <c r="BP208201" s="90"/>
    </row>
    <row r="208202" spans="68:68" customFormat="1">
      <c r="BP208202" s="90"/>
    </row>
    <row r="208203" spans="68:68" customFormat="1">
      <c r="BP208203" s="90"/>
    </row>
    <row r="208204" spans="68:68" customFormat="1">
      <c r="BP208204" s="90"/>
    </row>
    <row r="208205" spans="68:68" customFormat="1">
      <c r="BP208205" s="90"/>
    </row>
    <row r="208206" spans="68:68" customFormat="1">
      <c r="BP208206" s="90"/>
    </row>
    <row r="208207" spans="68:68" customFormat="1">
      <c r="BP208207" s="90"/>
    </row>
    <row r="208208" spans="68:68" customFormat="1">
      <c r="BP208208" s="90"/>
    </row>
    <row r="208209" spans="68:68" customFormat="1">
      <c r="BP208209" s="90"/>
    </row>
    <row r="208210" spans="68:68" customFormat="1">
      <c r="BP208210" s="90"/>
    </row>
    <row r="208211" spans="68:68" customFormat="1">
      <c r="BP208211" s="90"/>
    </row>
    <row r="208212" spans="68:68" customFormat="1">
      <c r="BP208212" s="90"/>
    </row>
    <row r="208213" spans="68:68" customFormat="1">
      <c r="BP208213" s="90"/>
    </row>
    <row r="208214" spans="68:68" customFormat="1">
      <c r="BP208214" s="90"/>
    </row>
    <row r="208215" spans="68:68" customFormat="1">
      <c r="BP208215" s="90"/>
    </row>
    <row r="208216" spans="68:68" customFormat="1">
      <c r="BP208216" s="90"/>
    </row>
    <row r="208217" spans="68:68" customFormat="1">
      <c r="BP208217" s="90"/>
    </row>
    <row r="208218" spans="68:68" customFormat="1">
      <c r="BP208218" s="90"/>
    </row>
    <row r="208219" spans="68:68" customFormat="1">
      <c r="BP208219" s="90"/>
    </row>
    <row r="208220" spans="68:68" customFormat="1">
      <c r="BP208220" s="90"/>
    </row>
    <row r="208221" spans="68:68" customFormat="1">
      <c r="BP208221" s="90"/>
    </row>
    <row r="208222" spans="68:68" customFormat="1">
      <c r="BP208222" s="90"/>
    </row>
    <row r="208223" spans="68:68" customFormat="1">
      <c r="BP208223" s="90"/>
    </row>
    <row r="208224" spans="68:68" customFormat="1">
      <c r="BP208224" s="90"/>
    </row>
    <row r="208225" spans="68:68" customFormat="1">
      <c r="BP208225" s="90"/>
    </row>
    <row r="208226" spans="68:68" customFormat="1">
      <c r="BP208226" s="90"/>
    </row>
    <row r="208227" spans="68:68" customFormat="1">
      <c r="BP208227" s="90"/>
    </row>
    <row r="208228" spans="68:68" customFormat="1">
      <c r="BP208228" s="90"/>
    </row>
    <row r="208229" spans="68:68" customFormat="1">
      <c r="BP208229" s="90"/>
    </row>
    <row r="208230" spans="68:68" customFormat="1">
      <c r="BP208230" s="90"/>
    </row>
    <row r="208231" spans="68:68" customFormat="1">
      <c r="BP208231" s="90"/>
    </row>
    <row r="208232" spans="68:68" customFormat="1">
      <c r="BP208232" s="90"/>
    </row>
    <row r="208233" spans="68:68" customFormat="1">
      <c r="BP208233" s="90"/>
    </row>
    <row r="208234" spans="68:68" customFormat="1">
      <c r="BP208234" s="90"/>
    </row>
    <row r="208235" spans="68:68" customFormat="1">
      <c r="BP208235" s="90"/>
    </row>
    <row r="208236" spans="68:68" customFormat="1">
      <c r="BP208236" s="90"/>
    </row>
    <row r="208237" spans="68:68" customFormat="1">
      <c r="BP208237" s="90"/>
    </row>
    <row r="208238" spans="68:68" customFormat="1">
      <c r="BP208238" s="90"/>
    </row>
    <row r="208239" spans="68:68" customFormat="1">
      <c r="BP208239" s="90"/>
    </row>
    <row r="208240" spans="68:68" customFormat="1">
      <c r="BP208240" s="90"/>
    </row>
    <row r="208241" spans="68:68" customFormat="1">
      <c r="BP208241" s="90"/>
    </row>
    <row r="208242" spans="68:68" customFormat="1">
      <c r="BP208242" s="90"/>
    </row>
    <row r="208243" spans="68:68" customFormat="1">
      <c r="BP208243" s="90"/>
    </row>
    <row r="208244" spans="68:68" customFormat="1">
      <c r="BP208244" s="90"/>
    </row>
    <row r="208245" spans="68:68" customFormat="1">
      <c r="BP208245" s="90"/>
    </row>
    <row r="208246" spans="68:68" customFormat="1">
      <c r="BP208246" s="90"/>
    </row>
    <row r="208247" spans="68:68" customFormat="1">
      <c r="BP208247" s="90"/>
    </row>
    <row r="208248" spans="68:68" customFormat="1">
      <c r="BP208248" s="90"/>
    </row>
    <row r="208249" spans="68:68" customFormat="1">
      <c r="BP208249" s="90"/>
    </row>
    <row r="208250" spans="68:68" customFormat="1">
      <c r="BP208250" s="90"/>
    </row>
    <row r="208251" spans="68:68" customFormat="1">
      <c r="BP208251" s="90"/>
    </row>
    <row r="208252" spans="68:68" customFormat="1">
      <c r="BP208252" s="90"/>
    </row>
    <row r="208253" spans="68:68" customFormat="1">
      <c r="BP208253" s="90"/>
    </row>
    <row r="208254" spans="68:68" customFormat="1">
      <c r="BP208254" s="90"/>
    </row>
    <row r="208255" spans="68:68" customFormat="1">
      <c r="BP208255" s="90"/>
    </row>
    <row r="208256" spans="68:68" customFormat="1">
      <c r="BP208256" s="90"/>
    </row>
    <row r="208257" spans="68:68" customFormat="1">
      <c r="BP208257" s="90"/>
    </row>
    <row r="208258" spans="68:68" customFormat="1">
      <c r="BP208258" s="90"/>
    </row>
    <row r="208259" spans="68:68" customFormat="1">
      <c r="BP208259" s="90"/>
    </row>
    <row r="208260" spans="68:68" customFormat="1">
      <c r="BP208260" s="90"/>
    </row>
    <row r="208261" spans="68:68" customFormat="1">
      <c r="BP208261" s="90"/>
    </row>
    <row r="208262" spans="68:68" customFormat="1">
      <c r="BP208262" s="90"/>
    </row>
    <row r="208263" spans="68:68" customFormat="1">
      <c r="BP208263" s="90"/>
    </row>
    <row r="208264" spans="68:68" customFormat="1">
      <c r="BP208264" s="90"/>
    </row>
    <row r="208265" spans="68:68" customFormat="1">
      <c r="BP208265" s="90"/>
    </row>
    <row r="208266" spans="68:68" customFormat="1">
      <c r="BP208266" s="90"/>
    </row>
    <row r="208267" spans="68:68" customFormat="1">
      <c r="BP208267" s="90"/>
    </row>
    <row r="208268" spans="68:68" customFormat="1">
      <c r="BP208268" s="90"/>
    </row>
    <row r="208269" spans="68:68" customFormat="1">
      <c r="BP208269" s="90"/>
    </row>
    <row r="208270" spans="68:68" customFormat="1">
      <c r="BP208270" s="90"/>
    </row>
    <row r="208271" spans="68:68" customFormat="1">
      <c r="BP208271" s="90"/>
    </row>
    <row r="208272" spans="68:68" customFormat="1">
      <c r="BP208272" s="90"/>
    </row>
    <row r="208273" spans="68:68" customFormat="1">
      <c r="BP208273" s="90"/>
    </row>
    <row r="208274" spans="68:68" customFormat="1">
      <c r="BP208274" s="90"/>
    </row>
    <row r="208275" spans="68:68" customFormat="1">
      <c r="BP208275" s="90"/>
    </row>
    <row r="208276" spans="68:68" customFormat="1">
      <c r="BP208276" s="90"/>
    </row>
    <row r="208277" spans="68:68" customFormat="1">
      <c r="BP208277" s="90"/>
    </row>
    <row r="208278" spans="68:68" customFormat="1">
      <c r="BP208278" s="90"/>
    </row>
    <row r="208279" spans="68:68" customFormat="1">
      <c r="BP208279" s="90"/>
    </row>
    <row r="208280" spans="68:68" customFormat="1">
      <c r="BP208280" s="90"/>
    </row>
    <row r="208281" spans="68:68" customFormat="1">
      <c r="BP208281" s="90"/>
    </row>
    <row r="208282" spans="68:68" customFormat="1">
      <c r="BP208282" s="90"/>
    </row>
    <row r="208283" spans="68:68" customFormat="1">
      <c r="BP208283" s="90"/>
    </row>
    <row r="208284" spans="68:68" customFormat="1">
      <c r="BP208284" s="90"/>
    </row>
    <row r="208285" spans="68:68" customFormat="1">
      <c r="BP208285" s="90"/>
    </row>
    <row r="208286" spans="68:68" customFormat="1">
      <c r="BP208286" s="90"/>
    </row>
    <row r="208287" spans="68:68" customFormat="1">
      <c r="BP208287" s="90"/>
    </row>
    <row r="208288" spans="68:68" customFormat="1">
      <c r="BP208288" s="90"/>
    </row>
    <row r="208289" spans="68:68" customFormat="1">
      <c r="BP208289" s="90"/>
    </row>
    <row r="208290" spans="68:68" customFormat="1">
      <c r="BP208290" s="90"/>
    </row>
    <row r="208291" spans="68:68" customFormat="1">
      <c r="BP208291" s="90"/>
    </row>
    <row r="208292" spans="68:68" customFormat="1">
      <c r="BP208292" s="90"/>
    </row>
    <row r="208293" spans="68:68" customFormat="1">
      <c r="BP208293" s="90"/>
    </row>
    <row r="208294" spans="68:68" customFormat="1">
      <c r="BP208294" s="90"/>
    </row>
    <row r="208295" spans="68:68" customFormat="1">
      <c r="BP208295" s="90"/>
    </row>
    <row r="208296" spans="68:68" customFormat="1">
      <c r="BP208296" s="90"/>
    </row>
    <row r="208297" spans="68:68" customFormat="1">
      <c r="BP208297" s="90"/>
    </row>
    <row r="208298" spans="68:68" customFormat="1">
      <c r="BP208298" s="90"/>
    </row>
    <row r="208299" spans="68:68" customFormat="1">
      <c r="BP208299" s="90"/>
    </row>
    <row r="208300" spans="68:68" customFormat="1">
      <c r="BP208300" s="90"/>
    </row>
    <row r="208301" spans="68:68" customFormat="1">
      <c r="BP208301" s="90"/>
    </row>
    <row r="208302" spans="68:68" customFormat="1">
      <c r="BP208302" s="90"/>
    </row>
    <row r="208303" spans="68:68" customFormat="1">
      <c r="BP208303" s="90"/>
    </row>
    <row r="208304" spans="68:68" customFormat="1">
      <c r="BP208304" s="90"/>
    </row>
    <row r="208305" spans="68:68" customFormat="1">
      <c r="BP208305" s="90"/>
    </row>
    <row r="208306" spans="68:68" customFormat="1">
      <c r="BP208306" s="90"/>
    </row>
    <row r="208307" spans="68:68" customFormat="1">
      <c r="BP208307" s="90"/>
    </row>
    <row r="208308" spans="68:68" customFormat="1">
      <c r="BP208308" s="90"/>
    </row>
    <row r="208309" spans="68:68" customFormat="1">
      <c r="BP208309" s="90"/>
    </row>
    <row r="208310" spans="68:68" customFormat="1">
      <c r="BP208310" s="90"/>
    </row>
    <row r="208311" spans="68:68" customFormat="1">
      <c r="BP208311" s="90"/>
    </row>
    <row r="208312" spans="68:68" customFormat="1">
      <c r="BP208312" s="90"/>
    </row>
    <row r="208313" spans="68:68" customFormat="1">
      <c r="BP208313" s="90"/>
    </row>
    <row r="208314" spans="68:68" customFormat="1">
      <c r="BP208314" s="90"/>
    </row>
    <row r="208315" spans="68:68" customFormat="1">
      <c r="BP208315" s="90"/>
    </row>
    <row r="208316" spans="68:68" customFormat="1">
      <c r="BP208316" s="90"/>
    </row>
    <row r="208317" spans="68:68" customFormat="1">
      <c r="BP208317" s="90"/>
    </row>
    <row r="208318" spans="68:68" customFormat="1">
      <c r="BP208318" s="90"/>
    </row>
    <row r="208319" spans="68:68" customFormat="1">
      <c r="BP208319" s="90"/>
    </row>
    <row r="208320" spans="68:68" customFormat="1">
      <c r="BP208320" s="90"/>
    </row>
    <row r="208321" spans="68:68" customFormat="1">
      <c r="BP208321" s="90"/>
    </row>
    <row r="208322" spans="68:68" customFormat="1">
      <c r="BP208322" s="90"/>
    </row>
    <row r="208323" spans="68:68" customFormat="1">
      <c r="BP208323" s="90"/>
    </row>
    <row r="208324" spans="68:68" customFormat="1">
      <c r="BP208324" s="90"/>
    </row>
    <row r="208325" spans="68:68" customFormat="1">
      <c r="BP208325" s="90"/>
    </row>
    <row r="208326" spans="68:68" customFormat="1">
      <c r="BP208326" s="90"/>
    </row>
    <row r="208327" spans="68:68" customFormat="1">
      <c r="BP208327" s="90"/>
    </row>
    <row r="208328" spans="68:68" customFormat="1">
      <c r="BP208328" s="90"/>
    </row>
    <row r="208329" spans="68:68" customFormat="1">
      <c r="BP208329" s="90"/>
    </row>
    <row r="208330" spans="68:68" customFormat="1">
      <c r="BP208330" s="90"/>
    </row>
    <row r="208331" spans="68:68" customFormat="1">
      <c r="BP208331" s="90"/>
    </row>
    <row r="208332" spans="68:68" customFormat="1">
      <c r="BP208332" s="90"/>
    </row>
    <row r="208333" spans="68:68" customFormat="1">
      <c r="BP208333" s="90"/>
    </row>
    <row r="208334" spans="68:68" customFormat="1">
      <c r="BP208334" s="90"/>
    </row>
    <row r="208335" spans="68:68" customFormat="1">
      <c r="BP208335" s="90"/>
    </row>
    <row r="208336" spans="68:68" customFormat="1">
      <c r="BP208336" s="90"/>
    </row>
    <row r="208337" spans="68:68" customFormat="1">
      <c r="BP208337" s="90"/>
    </row>
    <row r="208338" spans="68:68" customFormat="1">
      <c r="BP208338" s="90"/>
    </row>
    <row r="208339" spans="68:68" customFormat="1">
      <c r="BP208339" s="90"/>
    </row>
    <row r="208340" spans="68:68" customFormat="1">
      <c r="BP208340" s="90"/>
    </row>
    <row r="208341" spans="68:68" customFormat="1">
      <c r="BP208341" s="90"/>
    </row>
    <row r="208342" spans="68:68" customFormat="1">
      <c r="BP208342" s="90"/>
    </row>
    <row r="208343" spans="68:68" customFormat="1">
      <c r="BP208343" s="90"/>
    </row>
    <row r="208344" spans="68:68" customFormat="1">
      <c r="BP208344" s="90"/>
    </row>
    <row r="208345" spans="68:68" customFormat="1">
      <c r="BP208345" s="90"/>
    </row>
    <row r="208346" spans="68:68" customFormat="1">
      <c r="BP208346" s="90"/>
    </row>
    <row r="208347" spans="68:68" customFormat="1">
      <c r="BP208347" s="90"/>
    </row>
    <row r="208348" spans="68:68" customFormat="1">
      <c r="BP208348" s="90"/>
    </row>
    <row r="208349" spans="68:68" customFormat="1">
      <c r="BP208349" s="90"/>
    </row>
    <row r="208350" spans="68:68" customFormat="1">
      <c r="BP208350" s="90"/>
    </row>
    <row r="208351" spans="68:68" customFormat="1">
      <c r="BP208351" s="90"/>
    </row>
    <row r="208352" spans="68:68" customFormat="1">
      <c r="BP208352" s="90"/>
    </row>
    <row r="208353" spans="68:68" customFormat="1">
      <c r="BP208353" s="90"/>
    </row>
    <row r="208354" spans="68:68" customFormat="1">
      <c r="BP208354" s="90"/>
    </row>
    <row r="208355" spans="68:68" customFormat="1">
      <c r="BP208355" s="90"/>
    </row>
    <row r="208356" spans="68:68" customFormat="1">
      <c r="BP208356" s="90"/>
    </row>
    <row r="208357" spans="68:68" customFormat="1">
      <c r="BP208357" s="90"/>
    </row>
    <row r="208358" spans="68:68" customFormat="1">
      <c r="BP208358" s="90"/>
    </row>
    <row r="208359" spans="68:68" customFormat="1">
      <c r="BP208359" s="90"/>
    </row>
    <row r="208360" spans="68:68" customFormat="1">
      <c r="BP208360" s="90"/>
    </row>
    <row r="208361" spans="68:68" customFormat="1">
      <c r="BP208361" s="90"/>
    </row>
    <row r="208362" spans="68:68" customFormat="1">
      <c r="BP208362" s="90"/>
    </row>
    <row r="208363" spans="68:68" customFormat="1">
      <c r="BP208363" s="90"/>
    </row>
    <row r="208364" spans="68:68" customFormat="1">
      <c r="BP208364" s="90"/>
    </row>
    <row r="208365" spans="68:68" customFormat="1">
      <c r="BP208365" s="90"/>
    </row>
    <row r="208366" spans="68:68" customFormat="1">
      <c r="BP208366" s="90"/>
    </row>
    <row r="208367" spans="68:68" customFormat="1">
      <c r="BP208367" s="90"/>
    </row>
    <row r="208368" spans="68:68" customFormat="1">
      <c r="BP208368" s="90"/>
    </row>
    <row r="208369" spans="68:68" customFormat="1">
      <c r="BP208369" s="90"/>
    </row>
    <row r="208370" spans="68:68" customFormat="1">
      <c r="BP208370" s="90"/>
    </row>
    <row r="208371" spans="68:68" customFormat="1">
      <c r="BP208371" s="90"/>
    </row>
    <row r="208372" spans="68:68" customFormat="1">
      <c r="BP208372" s="90"/>
    </row>
    <row r="208373" spans="68:68" customFormat="1">
      <c r="BP208373" s="90"/>
    </row>
    <row r="208374" spans="68:68" customFormat="1">
      <c r="BP208374" s="90"/>
    </row>
    <row r="208375" spans="68:68" customFormat="1">
      <c r="BP208375" s="90"/>
    </row>
    <row r="208376" spans="68:68" customFormat="1">
      <c r="BP208376" s="90"/>
    </row>
    <row r="208377" spans="68:68" customFormat="1">
      <c r="BP208377" s="90"/>
    </row>
    <row r="208378" spans="68:68" customFormat="1">
      <c r="BP208378" s="90"/>
    </row>
    <row r="208379" spans="68:68" customFormat="1">
      <c r="BP208379" s="90"/>
    </row>
    <row r="208380" spans="68:68" customFormat="1">
      <c r="BP208380" s="90"/>
    </row>
    <row r="208381" spans="68:68" customFormat="1">
      <c r="BP208381" s="90"/>
    </row>
    <row r="208382" spans="68:68" customFormat="1">
      <c r="BP208382" s="90"/>
    </row>
    <row r="208383" spans="68:68" customFormat="1">
      <c r="BP208383" s="90"/>
    </row>
    <row r="208384" spans="68:68" customFormat="1">
      <c r="BP208384" s="90"/>
    </row>
    <row r="208385" spans="68:68" customFormat="1">
      <c r="BP208385" s="90"/>
    </row>
    <row r="208386" spans="68:68" customFormat="1">
      <c r="BP208386" s="90"/>
    </row>
    <row r="208387" spans="68:68" customFormat="1">
      <c r="BP208387" s="90"/>
    </row>
    <row r="208388" spans="68:68" customFormat="1">
      <c r="BP208388" s="90"/>
    </row>
    <row r="208389" spans="68:68" customFormat="1">
      <c r="BP208389" s="90"/>
    </row>
    <row r="208390" spans="68:68" customFormat="1">
      <c r="BP208390" s="90"/>
    </row>
    <row r="208391" spans="68:68" customFormat="1">
      <c r="BP208391" s="90"/>
    </row>
    <row r="208392" spans="68:68" customFormat="1">
      <c r="BP208392" s="90"/>
    </row>
    <row r="208393" spans="68:68" customFormat="1">
      <c r="BP208393" s="90"/>
    </row>
    <row r="208394" spans="68:68" customFormat="1">
      <c r="BP208394" s="90"/>
    </row>
    <row r="208395" spans="68:68" customFormat="1">
      <c r="BP208395" s="90"/>
    </row>
    <row r="208396" spans="68:68" customFormat="1">
      <c r="BP208396" s="90"/>
    </row>
    <row r="208397" spans="68:68" customFormat="1">
      <c r="BP208397" s="90"/>
    </row>
    <row r="208398" spans="68:68" customFormat="1">
      <c r="BP208398" s="90"/>
    </row>
    <row r="208399" spans="68:68" customFormat="1">
      <c r="BP208399" s="90"/>
    </row>
    <row r="208400" spans="68:68" customFormat="1">
      <c r="BP208400" s="90"/>
    </row>
    <row r="208401" spans="68:68" customFormat="1">
      <c r="BP208401" s="90"/>
    </row>
    <row r="208402" spans="68:68" customFormat="1">
      <c r="BP208402" s="90"/>
    </row>
    <row r="208403" spans="68:68" customFormat="1">
      <c r="BP208403" s="90"/>
    </row>
    <row r="208404" spans="68:68" customFormat="1">
      <c r="BP208404" s="90"/>
    </row>
    <row r="208405" spans="68:68" customFormat="1">
      <c r="BP208405" s="90"/>
    </row>
    <row r="208406" spans="68:68" customFormat="1">
      <c r="BP208406" s="90"/>
    </row>
    <row r="208407" spans="68:68" customFormat="1">
      <c r="BP208407" s="90"/>
    </row>
    <row r="208408" spans="68:68" customFormat="1">
      <c r="BP208408" s="90"/>
    </row>
    <row r="208409" spans="68:68" customFormat="1">
      <c r="BP208409" s="90"/>
    </row>
    <row r="208410" spans="68:68" customFormat="1">
      <c r="BP208410" s="90"/>
    </row>
    <row r="208411" spans="68:68" customFormat="1">
      <c r="BP208411" s="90"/>
    </row>
    <row r="208412" spans="68:68" customFormat="1">
      <c r="BP208412" s="90"/>
    </row>
    <row r="208413" spans="68:68" customFormat="1">
      <c r="BP208413" s="90"/>
    </row>
    <row r="208414" spans="68:68" customFormat="1">
      <c r="BP208414" s="90"/>
    </row>
    <row r="208415" spans="68:68" customFormat="1">
      <c r="BP208415" s="90"/>
    </row>
    <row r="208416" spans="68:68" customFormat="1">
      <c r="BP208416" s="90"/>
    </row>
    <row r="208417" spans="68:68" customFormat="1">
      <c r="BP208417" s="90"/>
    </row>
    <row r="208418" spans="68:68" customFormat="1">
      <c r="BP208418" s="90"/>
    </row>
    <row r="208419" spans="68:68" customFormat="1">
      <c r="BP208419" s="90"/>
    </row>
    <row r="208420" spans="68:68" customFormat="1">
      <c r="BP208420" s="90"/>
    </row>
    <row r="208421" spans="68:68" customFormat="1">
      <c r="BP208421" s="90"/>
    </row>
    <row r="208422" spans="68:68" customFormat="1">
      <c r="BP208422" s="90"/>
    </row>
    <row r="208423" spans="68:68" customFormat="1">
      <c r="BP208423" s="90"/>
    </row>
    <row r="208424" spans="68:68" customFormat="1">
      <c r="BP208424" s="90"/>
    </row>
    <row r="208425" spans="68:68" customFormat="1">
      <c r="BP208425" s="90"/>
    </row>
    <row r="208426" spans="68:68" customFormat="1">
      <c r="BP208426" s="90"/>
    </row>
    <row r="208427" spans="68:68" customFormat="1">
      <c r="BP208427" s="90"/>
    </row>
    <row r="208428" spans="68:68" customFormat="1">
      <c r="BP208428" s="90"/>
    </row>
    <row r="208429" spans="68:68" customFormat="1">
      <c r="BP208429" s="90"/>
    </row>
    <row r="208430" spans="68:68" customFormat="1">
      <c r="BP208430" s="90"/>
    </row>
    <row r="208431" spans="68:68" customFormat="1">
      <c r="BP208431" s="90"/>
    </row>
    <row r="208432" spans="68:68" customFormat="1">
      <c r="BP208432" s="90"/>
    </row>
    <row r="208433" spans="68:68" customFormat="1">
      <c r="BP208433" s="90"/>
    </row>
    <row r="208434" spans="68:68" customFormat="1">
      <c r="BP208434" s="90"/>
    </row>
    <row r="208435" spans="68:68" customFormat="1">
      <c r="BP208435" s="90"/>
    </row>
    <row r="208436" spans="68:68" customFormat="1">
      <c r="BP208436" s="90"/>
    </row>
    <row r="208437" spans="68:68" customFormat="1">
      <c r="BP208437" s="90"/>
    </row>
    <row r="208438" spans="68:68" customFormat="1">
      <c r="BP208438" s="90"/>
    </row>
    <row r="208439" spans="68:68" customFormat="1">
      <c r="BP208439" s="90"/>
    </row>
    <row r="208440" spans="68:68" customFormat="1">
      <c r="BP208440" s="90"/>
    </row>
    <row r="208441" spans="68:68" customFormat="1">
      <c r="BP208441" s="90"/>
    </row>
    <row r="208442" spans="68:68" customFormat="1">
      <c r="BP208442" s="90"/>
    </row>
    <row r="208443" spans="68:68" customFormat="1">
      <c r="BP208443" s="90"/>
    </row>
    <row r="208444" spans="68:68" customFormat="1">
      <c r="BP208444" s="90"/>
    </row>
    <row r="208445" spans="68:68" customFormat="1">
      <c r="BP208445" s="90"/>
    </row>
    <row r="208446" spans="68:68" customFormat="1">
      <c r="BP208446" s="90"/>
    </row>
    <row r="208447" spans="68:68" customFormat="1">
      <c r="BP208447" s="90"/>
    </row>
    <row r="208448" spans="68:68" customFormat="1">
      <c r="BP208448" s="90"/>
    </row>
    <row r="208449" spans="68:68" customFormat="1">
      <c r="BP208449" s="90"/>
    </row>
    <row r="208450" spans="68:68" customFormat="1">
      <c r="BP208450" s="90"/>
    </row>
    <row r="208451" spans="68:68" customFormat="1">
      <c r="BP208451" s="90"/>
    </row>
    <row r="208452" spans="68:68" customFormat="1">
      <c r="BP208452" s="90"/>
    </row>
    <row r="208453" spans="68:68" customFormat="1">
      <c r="BP208453" s="90"/>
    </row>
    <row r="208454" spans="68:68" customFormat="1">
      <c r="BP208454" s="90"/>
    </row>
    <row r="208455" spans="68:68" customFormat="1">
      <c r="BP208455" s="90"/>
    </row>
    <row r="208456" spans="68:68" customFormat="1">
      <c r="BP208456" s="90"/>
    </row>
    <row r="208457" spans="68:68" customFormat="1">
      <c r="BP208457" s="90"/>
    </row>
    <row r="208458" spans="68:68" customFormat="1">
      <c r="BP208458" s="90"/>
    </row>
    <row r="208459" spans="68:68" customFormat="1">
      <c r="BP208459" s="90"/>
    </row>
    <row r="208460" spans="68:68" customFormat="1">
      <c r="BP208460" s="90"/>
    </row>
    <row r="208461" spans="68:68" customFormat="1">
      <c r="BP208461" s="90"/>
    </row>
    <row r="208462" spans="68:68" customFormat="1">
      <c r="BP208462" s="90"/>
    </row>
    <row r="208463" spans="68:68" customFormat="1">
      <c r="BP208463" s="90"/>
    </row>
    <row r="208464" spans="68:68" customFormat="1">
      <c r="BP208464" s="90"/>
    </row>
    <row r="208465" spans="68:68" customFormat="1">
      <c r="BP208465" s="90"/>
    </row>
    <row r="208466" spans="68:68" customFormat="1">
      <c r="BP208466" s="90"/>
    </row>
    <row r="208467" spans="68:68" customFormat="1">
      <c r="BP208467" s="90"/>
    </row>
    <row r="208468" spans="68:68" customFormat="1">
      <c r="BP208468" s="90"/>
    </row>
    <row r="208469" spans="68:68" customFormat="1">
      <c r="BP208469" s="90"/>
    </row>
    <row r="208470" spans="68:68" customFormat="1">
      <c r="BP208470" s="90"/>
    </row>
    <row r="208471" spans="68:68" customFormat="1">
      <c r="BP208471" s="90"/>
    </row>
    <row r="208472" spans="68:68" customFormat="1">
      <c r="BP208472" s="90"/>
    </row>
    <row r="208473" spans="68:68" customFormat="1">
      <c r="BP208473" s="90"/>
    </row>
    <row r="208474" spans="68:68" customFormat="1">
      <c r="BP208474" s="90"/>
    </row>
    <row r="208475" spans="68:68" customFormat="1">
      <c r="BP208475" s="90"/>
    </row>
    <row r="208476" spans="68:68" customFormat="1">
      <c r="BP208476" s="90"/>
    </row>
    <row r="208477" spans="68:68" customFormat="1">
      <c r="BP208477" s="90"/>
    </row>
    <row r="208478" spans="68:68" customFormat="1">
      <c r="BP208478" s="90"/>
    </row>
    <row r="208479" spans="68:68" customFormat="1">
      <c r="BP208479" s="90"/>
    </row>
    <row r="208480" spans="68:68" customFormat="1">
      <c r="BP208480" s="90"/>
    </row>
    <row r="208481" spans="68:68" customFormat="1">
      <c r="BP208481" s="90"/>
    </row>
    <row r="208482" spans="68:68" customFormat="1">
      <c r="BP208482" s="90"/>
    </row>
    <row r="208483" spans="68:68" customFormat="1">
      <c r="BP208483" s="90"/>
    </row>
    <row r="208484" spans="68:68" customFormat="1">
      <c r="BP208484" s="90"/>
    </row>
    <row r="208485" spans="68:68" customFormat="1">
      <c r="BP208485" s="90"/>
    </row>
    <row r="208486" spans="68:68" customFormat="1">
      <c r="BP208486" s="90"/>
    </row>
    <row r="208487" spans="68:68" customFormat="1">
      <c r="BP208487" s="90"/>
    </row>
    <row r="208488" spans="68:68" customFormat="1">
      <c r="BP208488" s="90"/>
    </row>
    <row r="208489" spans="68:68" customFormat="1">
      <c r="BP208489" s="90"/>
    </row>
    <row r="208490" spans="68:68" customFormat="1">
      <c r="BP208490" s="90"/>
    </row>
    <row r="208491" spans="68:68" customFormat="1">
      <c r="BP208491" s="90"/>
    </row>
    <row r="208492" spans="68:68" customFormat="1">
      <c r="BP208492" s="90"/>
    </row>
    <row r="208493" spans="68:68" customFormat="1">
      <c r="BP208493" s="90"/>
    </row>
    <row r="208494" spans="68:68" customFormat="1">
      <c r="BP208494" s="90"/>
    </row>
    <row r="208495" spans="68:68" customFormat="1">
      <c r="BP208495" s="90"/>
    </row>
    <row r="208496" spans="68:68" customFormat="1">
      <c r="BP208496" s="90"/>
    </row>
    <row r="208497" spans="68:68" customFormat="1">
      <c r="BP208497" s="90"/>
    </row>
    <row r="208498" spans="68:68" customFormat="1">
      <c r="BP208498" s="90"/>
    </row>
    <row r="208499" spans="68:68" customFormat="1">
      <c r="BP208499" s="90"/>
    </row>
    <row r="208500" spans="68:68" customFormat="1">
      <c r="BP208500" s="90"/>
    </row>
    <row r="208501" spans="68:68" customFormat="1">
      <c r="BP208501" s="90"/>
    </row>
    <row r="208502" spans="68:68" customFormat="1">
      <c r="BP208502" s="90"/>
    </row>
    <row r="208503" spans="68:68" customFormat="1">
      <c r="BP208503" s="90"/>
    </row>
    <row r="208504" spans="68:68" customFormat="1">
      <c r="BP208504" s="90"/>
    </row>
    <row r="208505" spans="68:68" customFormat="1">
      <c r="BP208505" s="90"/>
    </row>
    <row r="208506" spans="68:68" customFormat="1">
      <c r="BP208506" s="90"/>
    </row>
    <row r="208507" spans="68:68" customFormat="1">
      <c r="BP208507" s="90"/>
    </row>
    <row r="208508" spans="68:68" customFormat="1">
      <c r="BP208508" s="90"/>
    </row>
    <row r="208509" spans="68:68" customFormat="1">
      <c r="BP208509" s="90"/>
    </row>
    <row r="208510" spans="68:68" customFormat="1">
      <c r="BP208510" s="90"/>
    </row>
    <row r="208511" spans="68:68" customFormat="1">
      <c r="BP208511" s="90"/>
    </row>
    <row r="208512" spans="68:68" customFormat="1">
      <c r="BP208512" s="90"/>
    </row>
    <row r="208513" spans="68:68" customFormat="1">
      <c r="BP208513" s="90"/>
    </row>
    <row r="208514" spans="68:68" customFormat="1">
      <c r="BP208514" s="90"/>
    </row>
    <row r="208515" spans="68:68" customFormat="1">
      <c r="BP208515" s="90"/>
    </row>
    <row r="208516" spans="68:68" customFormat="1">
      <c r="BP208516" s="90"/>
    </row>
    <row r="208517" spans="68:68" customFormat="1">
      <c r="BP208517" s="90"/>
    </row>
    <row r="208518" spans="68:68" customFormat="1">
      <c r="BP208518" s="90"/>
    </row>
    <row r="208519" spans="68:68" customFormat="1">
      <c r="BP208519" s="90"/>
    </row>
    <row r="208520" spans="68:68" customFormat="1">
      <c r="BP208520" s="90"/>
    </row>
    <row r="208521" spans="68:68" customFormat="1">
      <c r="BP208521" s="90"/>
    </row>
    <row r="208522" spans="68:68" customFormat="1">
      <c r="BP208522" s="90"/>
    </row>
    <row r="208523" spans="68:68" customFormat="1">
      <c r="BP208523" s="90"/>
    </row>
    <row r="208524" spans="68:68" customFormat="1">
      <c r="BP208524" s="90"/>
    </row>
    <row r="208525" spans="68:68" customFormat="1">
      <c r="BP208525" s="90"/>
    </row>
    <row r="208526" spans="68:68" customFormat="1">
      <c r="BP208526" s="90"/>
    </row>
    <row r="208527" spans="68:68" customFormat="1">
      <c r="BP208527" s="90"/>
    </row>
    <row r="208528" spans="68:68" customFormat="1">
      <c r="BP208528" s="90"/>
    </row>
    <row r="208529" spans="68:68" customFormat="1">
      <c r="BP208529" s="90"/>
    </row>
    <row r="208530" spans="68:68" customFormat="1">
      <c r="BP208530" s="90"/>
    </row>
    <row r="208531" spans="68:68" customFormat="1">
      <c r="BP208531" s="90"/>
    </row>
    <row r="208532" spans="68:68" customFormat="1">
      <c r="BP208532" s="90"/>
    </row>
    <row r="208533" spans="68:68" customFormat="1">
      <c r="BP208533" s="90"/>
    </row>
    <row r="208534" spans="68:68" customFormat="1">
      <c r="BP208534" s="90"/>
    </row>
    <row r="208535" spans="68:68" customFormat="1">
      <c r="BP208535" s="90"/>
    </row>
    <row r="208536" spans="68:68" customFormat="1">
      <c r="BP208536" s="90"/>
    </row>
    <row r="208537" spans="68:68" customFormat="1">
      <c r="BP208537" s="90"/>
    </row>
    <row r="208538" spans="68:68" customFormat="1">
      <c r="BP208538" s="90"/>
    </row>
    <row r="208539" spans="68:68" customFormat="1">
      <c r="BP208539" s="90"/>
    </row>
    <row r="208540" spans="68:68" customFormat="1">
      <c r="BP208540" s="90"/>
    </row>
    <row r="208541" spans="68:68" customFormat="1">
      <c r="BP208541" s="90"/>
    </row>
    <row r="208542" spans="68:68" customFormat="1">
      <c r="BP208542" s="90"/>
    </row>
    <row r="208543" spans="68:68" customFormat="1">
      <c r="BP208543" s="90"/>
    </row>
    <row r="208544" spans="68:68" customFormat="1">
      <c r="BP208544" s="90"/>
    </row>
    <row r="208545" spans="68:68" customFormat="1">
      <c r="BP208545" s="90"/>
    </row>
    <row r="208546" spans="68:68" customFormat="1">
      <c r="BP208546" s="90"/>
    </row>
    <row r="208547" spans="68:68" customFormat="1">
      <c r="BP208547" s="90"/>
    </row>
    <row r="208548" spans="68:68" customFormat="1">
      <c r="BP208548" s="90"/>
    </row>
    <row r="208549" spans="68:68" customFormat="1">
      <c r="BP208549" s="90"/>
    </row>
    <row r="208550" spans="68:68" customFormat="1">
      <c r="BP208550" s="90"/>
    </row>
    <row r="208551" spans="68:68" customFormat="1">
      <c r="BP208551" s="90"/>
    </row>
    <row r="208552" spans="68:68" customFormat="1">
      <c r="BP208552" s="90"/>
    </row>
    <row r="208553" spans="68:68" customFormat="1">
      <c r="BP208553" s="90"/>
    </row>
    <row r="208554" spans="68:68" customFormat="1">
      <c r="BP208554" s="90"/>
    </row>
    <row r="208555" spans="68:68" customFormat="1">
      <c r="BP208555" s="90"/>
    </row>
    <row r="208556" spans="68:68" customFormat="1">
      <c r="BP208556" s="90"/>
    </row>
    <row r="208557" spans="68:68" customFormat="1">
      <c r="BP208557" s="90"/>
    </row>
    <row r="208558" spans="68:68" customFormat="1">
      <c r="BP208558" s="90"/>
    </row>
    <row r="208559" spans="68:68" customFormat="1">
      <c r="BP208559" s="90"/>
    </row>
    <row r="208560" spans="68:68" customFormat="1">
      <c r="BP208560" s="90"/>
    </row>
    <row r="208561" spans="68:68" customFormat="1">
      <c r="BP208561" s="90"/>
    </row>
    <row r="208562" spans="68:68" customFormat="1">
      <c r="BP208562" s="90"/>
    </row>
    <row r="208563" spans="68:68" customFormat="1">
      <c r="BP208563" s="90"/>
    </row>
    <row r="208564" spans="68:68" customFormat="1">
      <c r="BP208564" s="90"/>
    </row>
    <row r="208565" spans="68:68" customFormat="1">
      <c r="BP208565" s="90"/>
    </row>
    <row r="208566" spans="68:68" customFormat="1">
      <c r="BP208566" s="90"/>
    </row>
    <row r="208567" spans="68:68" customFormat="1">
      <c r="BP208567" s="90"/>
    </row>
    <row r="208568" spans="68:68" customFormat="1">
      <c r="BP208568" s="90"/>
    </row>
    <row r="208569" spans="68:68" customFormat="1">
      <c r="BP208569" s="90"/>
    </row>
    <row r="208570" spans="68:68" customFormat="1">
      <c r="BP208570" s="90"/>
    </row>
    <row r="208571" spans="68:68" customFormat="1">
      <c r="BP208571" s="90"/>
    </row>
    <row r="208572" spans="68:68" customFormat="1">
      <c r="BP208572" s="90"/>
    </row>
    <row r="208573" spans="68:68" customFormat="1">
      <c r="BP208573" s="90"/>
    </row>
    <row r="208574" spans="68:68" customFormat="1">
      <c r="BP208574" s="90"/>
    </row>
    <row r="208575" spans="68:68" customFormat="1">
      <c r="BP208575" s="90"/>
    </row>
    <row r="208576" spans="68:68" customFormat="1">
      <c r="BP208576" s="90"/>
    </row>
    <row r="208577" spans="68:68" customFormat="1">
      <c r="BP208577" s="90"/>
    </row>
    <row r="208578" spans="68:68" customFormat="1">
      <c r="BP208578" s="90"/>
    </row>
    <row r="208579" spans="68:68" customFormat="1">
      <c r="BP208579" s="90"/>
    </row>
    <row r="208580" spans="68:68" customFormat="1">
      <c r="BP208580" s="90"/>
    </row>
    <row r="208581" spans="68:68" customFormat="1">
      <c r="BP208581" s="90"/>
    </row>
    <row r="208582" spans="68:68" customFormat="1">
      <c r="BP208582" s="90"/>
    </row>
    <row r="208583" spans="68:68" customFormat="1">
      <c r="BP208583" s="90"/>
    </row>
    <row r="208584" spans="68:68" customFormat="1">
      <c r="BP208584" s="90"/>
    </row>
    <row r="208585" spans="68:68" customFormat="1">
      <c r="BP208585" s="90"/>
    </row>
    <row r="208586" spans="68:68" customFormat="1">
      <c r="BP208586" s="90"/>
    </row>
    <row r="208587" spans="68:68" customFormat="1">
      <c r="BP208587" s="90"/>
    </row>
    <row r="208588" spans="68:68" customFormat="1">
      <c r="BP208588" s="90"/>
    </row>
    <row r="208589" spans="68:68" customFormat="1">
      <c r="BP208589" s="90"/>
    </row>
    <row r="208590" spans="68:68" customFormat="1">
      <c r="BP208590" s="90"/>
    </row>
    <row r="208591" spans="68:68" customFormat="1">
      <c r="BP208591" s="90"/>
    </row>
    <row r="208592" spans="68:68" customFormat="1">
      <c r="BP208592" s="90"/>
    </row>
    <row r="208593" spans="68:68" customFormat="1">
      <c r="BP208593" s="90"/>
    </row>
    <row r="208594" spans="68:68" customFormat="1">
      <c r="BP208594" s="90"/>
    </row>
    <row r="208595" spans="68:68" customFormat="1">
      <c r="BP208595" s="90"/>
    </row>
    <row r="208596" spans="68:68" customFormat="1">
      <c r="BP208596" s="90"/>
    </row>
    <row r="208597" spans="68:68" customFormat="1">
      <c r="BP208597" s="90"/>
    </row>
    <row r="208598" spans="68:68" customFormat="1">
      <c r="BP208598" s="90"/>
    </row>
    <row r="208599" spans="68:68" customFormat="1">
      <c r="BP208599" s="90"/>
    </row>
    <row r="208600" spans="68:68" customFormat="1">
      <c r="BP208600" s="90"/>
    </row>
    <row r="208601" spans="68:68" customFormat="1">
      <c r="BP208601" s="90"/>
    </row>
    <row r="208602" spans="68:68" customFormat="1">
      <c r="BP208602" s="90"/>
    </row>
    <row r="208603" spans="68:68" customFormat="1">
      <c r="BP208603" s="90"/>
    </row>
    <row r="208604" spans="68:68" customFormat="1">
      <c r="BP208604" s="90"/>
    </row>
    <row r="208605" spans="68:68" customFormat="1">
      <c r="BP208605" s="90"/>
    </row>
    <row r="208606" spans="68:68" customFormat="1">
      <c r="BP208606" s="90"/>
    </row>
    <row r="208607" spans="68:68" customFormat="1">
      <c r="BP208607" s="90"/>
    </row>
    <row r="208608" spans="68:68" customFormat="1">
      <c r="BP208608" s="90"/>
    </row>
    <row r="208609" spans="68:68" customFormat="1">
      <c r="BP208609" s="90"/>
    </row>
    <row r="208610" spans="68:68" customFormat="1">
      <c r="BP208610" s="90"/>
    </row>
    <row r="208611" spans="68:68" customFormat="1">
      <c r="BP208611" s="90"/>
    </row>
    <row r="208612" spans="68:68" customFormat="1">
      <c r="BP208612" s="90"/>
    </row>
    <row r="208613" spans="68:68" customFormat="1">
      <c r="BP208613" s="90"/>
    </row>
    <row r="208614" spans="68:68" customFormat="1">
      <c r="BP208614" s="90"/>
    </row>
    <row r="208615" spans="68:68" customFormat="1">
      <c r="BP208615" s="90"/>
    </row>
    <row r="208616" spans="68:68" customFormat="1">
      <c r="BP208616" s="90"/>
    </row>
    <row r="208617" spans="68:68" customFormat="1">
      <c r="BP208617" s="90"/>
    </row>
    <row r="208618" spans="68:68" customFormat="1">
      <c r="BP208618" s="90"/>
    </row>
    <row r="208619" spans="68:68" customFormat="1">
      <c r="BP208619" s="90"/>
    </row>
    <row r="208620" spans="68:68" customFormat="1">
      <c r="BP208620" s="90"/>
    </row>
    <row r="208621" spans="68:68" customFormat="1">
      <c r="BP208621" s="90"/>
    </row>
    <row r="208622" spans="68:68" customFormat="1">
      <c r="BP208622" s="90"/>
    </row>
    <row r="208623" spans="68:68" customFormat="1">
      <c r="BP208623" s="90"/>
    </row>
    <row r="208624" spans="68:68" customFormat="1">
      <c r="BP208624" s="90"/>
    </row>
    <row r="208625" spans="68:68" customFormat="1">
      <c r="BP208625" s="90"/>
    </row>
    <row r="208626" spans="68:68" customFormat="1">
      <c r="BP208626" s="90"/>
    </row>
    <row r="208627" spans="68:68" customFormat="1">
      <c r="BP208627" s="90"/>
    </row>
    <row r="208628" spans="68:68" customFormat="1">
      <c r="BP208628" s="90"/>
    </row>
    <row r="208629" spans="68:68" customFormat="1">
      <c r="BP208629" s="90"/>
    </row>
    <row r="208630" spans="68:68" customFormat="1">
      <c r="BP208630" s="90"/>
    </row>
    <row r="208631" spans="68:68" customFormat="1">
      <c r="BP208631" s="90"/>
    </row>
    <row r="208632" spans="68:68" customFormat="1">
      <c r="BP208632" s="90"/>
    </row>
    <row r="208633" spans="68:68" customFormat="1">
      <c r="BP208633" s="90"/>
    </row>
    <row r="208634" spans="68:68" customFormat="1">
      <c r="BP208634" s="90"/>
    </row>
    <row r="208635" spans="68:68" customFormat="1">
      <c r="BP208635" s="90"/>
    </row>
    <row r="208636" spans="68:68" customFormat="1">
      <c r="BP208636" s="90"/>
    </row>
    <row r="208637" spans="68:68" customFormat="1">
      <c r="BP208637" s="90"/>
    </row>
    <row r="208638" spans="68:68" customFormat="1">
      <c r="BP208638" s="90"/>
    </row>
    <row r="208639" spans="68:68" customFormat="1">
      <c r="BP208639" s="90"/>
    </row>
    <row r="208640" spans="68:68" customFormat="1">
      <c r="BP208640" s="90"/>
    </row>
    <row r="208641" spans="68:68" customFormat="1">
      <c r="BP208641" s="90"/>
    </row>
    <row r="208642" spans="68:68" customFormat="1">
      <c r="BP208642" s="90"/>
    </row>
    <row r="208643" spans="68:68" customFormat="1">
      <c r="BP208643" s="90"/>
    </row>
    <row r="208644" spans="68:68" customFormat="1">
      <c r="BP208644" s="90"/>
    </row>
    <row r="208645" spans="68:68" customFormat="1">
      <c r="BP208645" s="90"/>
    </row>
    <row r="208646" spans="68:68" customFormat="1">
      <c r="BP208646" s="90"/>
    </row>
    <row r="208647" spans="68:68" customFormat="1">
      <c r="BP208647" s="90"/>
    </row>
    <row r="208648" spans="68:68" customFormat="1">
      <c r="BP208648" s="90"/>
    </row>
    <row r="208649" spans="68:68" customFormat="1">
      <c r="BP208649" s="90"/>
    </row>
    <row r="208650" spans="68:68" customFormat="1">
      <c r="BP208650" s="90"/>
    </row>
    <row r="208651" spans="68:68" customFormat="1">
      <c r="BP208651" s="90"/>
    </row>
    <row r="208652" spans="68:68" customFormat="1">
      <c r="BP208652" s="90"/>
    </row>
    <row r="208653" spans="68:68" customFormat="1">
      <c r="BP208653" s="90"/>
    </row>
    <row r="208654" spans="68:68" customFormat="1">
      <c r="BP208654" s="90"/>
    </row>
    <row r="208655" spans="68:68" customFormat="1">
      <c r="BP208655" s="90"/>
    </row>
    <row r="208656" spans="68:68" customFormat="1">
      <c r="BP208656" s="90"/>
    </row>
    <row r="208657" spans="68:68" customFormat="1">
      <c r="BP208657" s="90"/>
    </row>
    <row r="208658" spans="68:68" customFormat="1">
      <c r="BP208658" s="90"/>
    </row>
    <row r="208659" spans="68:68" customFormat="1">
      <c r="BP208659" s="90"/>
    </row>
    <row r="208660" spans="68:68" customFormat="1">
      <c r="BP208660" s="90"/>
    </row>
    <row r="208661" spans="68:68" customFormat="1">
      <c r="BP208661" s="90"/>
    </row>
    <row r="208662" spans="68:68" customFormat="1">
      <c r="BP208662" s="90"/>
    </row>
    <row r="208663" spans="68:68" customFormat="1">
      <c r="BP208663" s="90"/>
    </row>
    <row r="208664" spans="68:68" customFormat="1">
      <c r="BP208664" s="90"/>
    </row>
    <row r="208665" spans="68:68" customFormat="1">
      <c r="BP208665" s="90"/>
    </row>
    <row r="208666" spans="68:68" customFormat="1">
      <c r="BP208666" s="90"/>
    </row>
    <row r="208667" spans="68:68" customFormat="1">
      <c r="BP208667" s="90"/>
    </row>
    <row r="208668" spans="68:68" customFormat="1">
      <c r="BP208668" s="90"/>
    </row>
    <row r="208669" spans="68:68" customFormat="1">
      <c r="BP208669" s="90"/>
    </row>
    <row r="208670" spans="68:68" customFormat="1">
      <c r="BP208670" s="90"/>
    </row>
    <row r="208671" spans="68:68" customFormat="1">
      <c r="BP208671" s="90"/>
    </row>
    <row r="208672" spans="68:68" customFormat="1">
      <c r="BP208672" s="90"/>
    </row>
    <row r="208673" spans="68:68" customFormat="1">
      <c r="BP208673" s="90"/>
    </row>
    <row r="208674" spans="68:68" customFormat="1">
      <c r="BP208674" s="90"/>
    </row>
    <row r="208675" spans="68:68" customFormat="1">
      <c r="BP208675" s="90"/>
    </row>
    <row r="208676" spans="68:68" customFormat="1">
      <c r="BP208676" s="90"/>
    </row>
    <row r="208677" spans="68:68" customFormat="1">
      <c r="BP208677" s="90"/>
    </row>
    <row r="208678" spans="68:68" customFormat="1">
      <c r="BP208678" s="90"/>
    </row>
    <row r="208679" spans="68:68" customFormat="1">
      <c r="BP208679" s="90"/>
    </row>
    <row r="208680" spans="68:68" customFormat="1">
      <c r="BP208680" s="90"/>
    </row>
    <row r="208681" spans="68:68" customFormat="1">
      <c r="BP208681" s="90"/>
    </row>
    <row r="208682" spans="68:68" customFormat="1">
      <c r="BP208682" s="90"/>
    </row>
    <row r="208683" spans="68:68" customFormat="1">
      <c r="BP208683" s="90"/>
    </row>
    <row r="208684" spans="68:68" customFormat="1">
      <c r="BP208684" s="90"/>
    </row>
    <row r="208685" spans="68:68" customFormat="1">
      <c r="BP208685" s="90"/>
    </row>
    <row r="208686" spans="68:68" customFormat="1">
      <c r="BP208686" s="90"/>
    </row>
    <row r="208687" spans="68:68" customFormat="1">
      <c r="BP208687" s="90"/>
    </row>
    <row r="208688" spans="68:68" customFormat="1">
      <c r="BP208688" s="90"/>
    </row>
    <row r="208689" spans="68:68" customFormat="1">
      <c r="BP208689" s="90"/>
    </row>
    <row r="208690" spans="68:68" customFormat="1">
      <c r="BP208690" s="90"/>
    </row>
    <row r="208691" spans="68:68" customFormat="1">
      <c r="BP208691" s="90"/>
    </row>
    <row r="208692" spans="68:68" customFormat="1">
      <c r="BP208692" s="90"/>
    </row>
    <row r="208693" spans="68:68" customFormat="1">
      <c r="BP208693" s="90"/>
    </row>
    <row r="208694" spans="68:68" customFormat="1">
      <c r="BP208694" s="90"/>
    </row>
    <row r="208695" spans="68:68" customFormat="1">
      <c r="BP208695" s="90"/>
    </row>
    <row r="208696" spans="68:68" customFormat="1">
      <c r="BP208696" s="90"/>
    </row>
    <row r="208697" spans="68:68" customFormat="1">
      <c r="BP208697" s="90"/>
    </row>
    <row r="208698" spans="68:68" customFormat="1">
      <c r="BP208698" s="90"/>
    </row>
    <row r="208699" spans="68:68" customFormat="1">
      <c r="BP208699" s="90"/>
    </row>
    <row r="208700" spans="68:68" customFormat="1">
      <c r="BP208700" s="90"/>
    </row>
    <row r="208701" spans="68:68" customFormat="1">
      <c r="BP208701" s="90"/>
    </row>
    <row r="208702" spans="68:68" customFormat="1">
      <c r="BP208702" s="90"/>
    </row>
    <row r="208703" spans="68:68" customFormat="1">
      <c r="BP208703" s="90"/>
    </row>
    <row r="208704" spans="68:68" customFormat="1">
      <c r="BP208704" s="90"/>
    </row>
    <row r="208705" spans="68:68" customFormat="1">
      <c r="BP208705" s="90"/>
    </row>
    <row r="208706" spans="68:68" customFormat="1">
      <c r="BP208706" s="90"/>
    </row>
    <row r="208707" spans="68:68" customFormat="1">
      <c r="BP208707" s="90"/>
    </row>
    <row r="208708" spans="68:68" customFormat="1">
      <c r="BP208708" s="90"/>
    </row>
    <row r="208709" spans="68:68" customFormat="1">
      <c r="BP208709" s="90"/>
    </row>
    <row r="208710" spans="68:68" customFormat="1">
      <c r="BP208710" s="90"/>
    </row>
    <row r="208711" spans="68:68" customFormat="1">
      <c r="BP208711" s="90"/>
    </row>
    <row r="208712" spans="68:68" customFormat="1">
      <c r="BP208712" s="90"/>
    </row>
    <row r="208713" spans="68:68" customFormat="1">
      <c r="BP208713" s="90"/>
    </row>
    <row r="208714" spans="68:68" customFormat="1">
      <c r="BP208714" s="90"/>
    </row>
    <row r="208715" spans="68:68" customFormat="1">
      <c r="BP208715" s="90"/>
    </row>
    <row r="208716" spans="68:68" customFormat="1">
      <c r="BP208716" s="90"/>
    </row>
    <row r="208717" spans="68:68" customFormat="1">
      <c r="BP208717" s="90"/>
    </row>
    <row r="208718" spans="68:68" customFormat="1">
      <c r="BP208718" s="90"/>
    </row>
    <row r="208719" spans="68:68" customFormat="1">
      <c r="BP208719" s="90"/>
    </row>
    <row r="208720" spans="68:68" customFormat="1">
      <c r="BP208720" s="90"/>
    </row>
    <row r="208721" spans="68:68" customFormat="1">
      <c r="BP208721" s="90"/>
    </row>
    <row r="208722" spans="68:68" customFormat="1">
      <c r="BP208722" s="90"/>
    </row>
    <row r="208723" spans="68:68" customFormat="1">
      <c r="BP208723" s="90"/>
    </row>
    <row r="208724" spans="68:68" customFormat="1">
      <c r="BP208724" s="90"/>
    </row>
    <row r="208725" spans="68:68" customFormat="1">
      <c r="BP208725" s="90"/>
    </row>
    <row r="208726" spans="68:68" customFormat="1">
      <c r="BP208726" s="90"/>
    </row>
    <row r="208727" spans="68:68" customFormat="1">
      <c r="BP208727" s="90"/>
    </row>
    <row r="208728" spans="68:68" customFormat="1">
      <c r="BP208728" s="90"/>
    </row>
    <row r="208729" spans="68:68" customFormat="1">
      <c r="BP208729" s="90"/>
    </row>
    <row r="208730" spans="68:68" customFormat="1">
      <c r="BP208730" s="90"/>
    </row>
    <row r="208731" spans="68:68" customFormat="1">
      <c r="BP208731" s="90"/>
    </row>
    <row r="208732" spans="68:68" customFormat="1">
      <c r="BP208732" s="90"/>
    </row>
    <row r="208733" spans="68:68" customFormat="1">
      <c r="BP208733" s="90"/>
    </row>
    <row r="208734" spans="68:68" customFormat="1">
      <c r="BP208734" s="90"/>
    </row>
    <row r="208735" spans="68:68" customFormat="1">
      <c r="BP208735" s="90"/>
    </row>
    <row r="208736" spans="68:68" customFormat="1">
      <c r="BP208736" s="90"/>
    </row>
    <row r="208737" spans="68:68" customFormat="1">
      <c r="BP208737" s="90"/>
    </row>
    <row r="208738" spans="68:68" customFormat="1">
      <c r="BP208738" s="90"/>
    </row>
    <row r="208739" spans="68:68" customFormat="1">
      <c r="BP208739" s="90"/>
    </row>
    <row r="208740" spans="68:68" customFormat="1">
      <c r="BP208740" s="90"/>
    </row>
    <row r="208741" spans="68:68" customFormat="1">
      <c r="BP208741" s="90"/>
    </row>
    <row r="208742" spans="68:68" customFormat="1">
      <c r="BP208742" s="90"/>
    </row>
    <row r="208743" spans="68:68" customFormat="1">
      <c r="BP208743" s="90"/>
    </row>
    <row r="208744" spans="68:68" customFormat="1">
      <c r="BP208744" s="90"/>
    </row>
    <row r="208745" spans="68:68" customFormat="1">
      <c r="BP208745" s="90"/>
    </row>
    <row r="208746" spans="68:68" customFormat="1">
      <c r="BP208746" s="90"/>
    </row>
    <row r="208747" spans="68:68" customFormat="1">
      <c r="BP208747" s="90"/>
    </row>
    <row r="208748" spans="68:68" customFormat="1">
      <c r="BP208748" s="90"/>
    </row>
    <row r="208749" spans="68:68" customFormat="1">
      <c r="BP208749" s="90"/>
    </row>
    <row r="208750" spans="68:68" customFormat="1">
      <c r="BP208750" s="90"/>
    </row>
    <row r="208751" spans="68:68" customFormat="1">
      <c r="BP208751" s="90"/>
    </row>
    <row r="208752" spans="68:68" customFormat="1">
      <c r="BP208752" s="90"/>
    </row>
    <row r="208753" spans="68:68" customFormat="1">
      <c r="BP208753" s="90"/>
    </row>
    <row r="208754" spans="68:68" customFormat="1">
      <c r="BP208754" s="90"/>
    </row>
    <row r="208755" spans="68:68" customFormat="1">
      <c r="BP208755" s="90"/>
    </row>
    <row r="208756" spans="68:68" customFormat="1">
      <c r="BP208756" s="90"/>
    </row>
    <row r="208757" spans="68:68" customFormat="1">
      <c r="BP208757" s="90"/>
    </row>
    <row r="208758" spans="68:68" customFormat="1">
      <c r="BP208758" s="90"/>
    </row>
    <row r="208759" spans="68:68" customFormat="1">
      <c r="BP208759" s="90"/>
    </row>
    <row r="208760" spans="68:68" customFormat="1">
      <c r="BP208760" s="90"/>
    </row>
    <row r="208761" spans="68:68" customFormat="1">
      <c r="BP208761" s="90"/>
    </row>
    <row r="208762" spans="68:68" customFormat="1">
      <c r="BP208762" s="90"/>
    </row>
    <row r="208763" spans="68:68" customFormat="1">
      <c r="BP208763" s="90"/>
    </row>
    <row r="208764" spans="68:68" customFormat="1">
      <c r="BP208764" s="90"/>
    </row>
    <row r="208765" spans="68:68" customFormat="1">
      <c r="BP208765" s="90"/>
    </row>
    <row r="208766" spans="68:68" customFormat="1">
      <c r="BP208766" s="90"/>
    </row>
    <row r="208767" spans="68:68" customFormat="1">
      <c r="BP208767" s="90"/>
    </row>
    <row r="208768" spans="68:68" customFormat="1">
      <c r="BP208768" s="90"/>
    </row>
    <row r="208769" spans="68:68" customFormat="1">
      <c r="BP208769" s="90"/>
    </row>
    <row r="208770" spans="68:68" customFormat="1">
      <c r="BP208770" s="90"/>
    </row>
    <row r="208771" spans="68:68" customFormat="1">
      <c r="BP208771" s="90"/>
    </row>
    <row r="208772" spans="68:68" customFormat="1">
      <c r="BP208772" s="90"/>
    </row>
    <row r="208773" spans="68:68" customFormat="1">
      <c r="BP208773" s="90"/>
    </row>
    <row r="208774" spans="68:68" customFormat="1">
      <c r="BP208774" s="90"/>
    </row>
    <row r="208775" spans="68:68" customFormat="1">
      <c r="BP208775" s="90"/>
    </row>
    <row r="208776" spans="68:68" customFormat="1">
      <c r="BP208776" s="90"/>
    </row>
    <row r="208777" spans="68:68" customFormat="1">
      <c r="BP208777" s="90"/>
    </row>
    <row r="208778" spans="68:68" customFormat="1">
      <c r="BP208778" s="90"/>
    </row>
    <row r="208779" spans="68:68" customFormat="1">
      <c r="BP208779" s="90"/>
    </row>
    <row r="208780" spans="68:68" customFormat="1">
      <c r="BP208780" s="90"/>
    </row>
    <row r="208781" spans="68:68" customFormat="1">
      <c r="BP208781" s="90"/>
    </row>
    <row r="208782" spans="68:68" customFormat="1">
      <c r="BP208782" s="90"/>
    </row>
    <row r="208783" spans="68:68" customFormat="1">
      <c r="BP208783" s="90"/>
    </row>
    <row r="208784" spans="68:68" customFormat="1">
      <c r="BP208784" s="90"/>
    </row>
    <row r="208785" spans="68:68" customFormat="1">
      <c r="BP208785" s="90"/>
    </row>
    <row r="208786" spans="68:68" customFormat="1">
      <c r="BP208786" s="90"/>
    </row>
    <row r="208787" spans="68:68" customFormat="1">
      <c r="BP208787" s="90"/>
    </row>
    <row r="208788" spans="68:68" customFormat="1">
      <c r="BP208788" s="90"/>
    </row>
    <row r="208789" spans="68:68" customFormat="1">
      <c r="BP208789" s="90"/>
    </row>
    <row r="208790" spans="68:68" customFormat="1">
      <c r="BP208790" s="90"/>
    </row>
    <row r="208791" spans="68:68" customFormat="1">
      <c r="BP208791" s="90"/>
    </row>
    <row r="208792" spans="68:68" customFormat="1">
      <c r="BP208792" s="90"/>
    </row>
    <row r="208793" spans="68:68" customFormat="1">
      <c r="BP208793" s="90"/>
    </row>
    <row r="208794" spans="68:68" customFormat="1">
      <c r="BP208794" s="90"/>
    </row>
    <row r="208795" spans="68:68" customFormat="1">
      <c r="BP208795" s="90"/>
    </row>
    <row r="208796" spans="68:68" customFormat="1">
      <c r="BP208796" s="90"/>
    </row>
    <row r="208797" spans="68:68" customFormat="1">
      <c r="BP208797" s="90"/>
    </row>
    <row r="208798" spans="68:68" customFormat="1">
      <c r="BP208798" s="90"/>
    </row>
    <row r="208799" spans="68:68" customFormat="1">
      <c r="BP208799" s="90"/>
    </row>
    <row r="208800" spans="68:68" customFormat="1">
      <c r="BP208800" s="90"/>
    </row>
    <row r="208801" spans="68:68" customFormat="1">
      <c r="BP208801" s="90"/>
    </row>
    <row r="208802" spans="68:68" customFormat="1">
      <c r="BP208802" s="90"/>
    </row>
    <row r="208803" spans="68:68" customFormat="1">
      <c r="BP208803" s="90"/>
    </row>
    <row r="208804" spans="68:68" customFormat="1">
      <c r="BP208804" s="90"/>
    </row>
    <row r="208805" spans="68:68" customFormat="1">
      <c r="BP208805" s="90"/>
    </row>
    <row r="208806" spans="68:68" customFormat="1">
      <c r="BP208806" s="90"/>
    </row>
    <row r="208807" spans="68:68" customFormat="1">
      <c r="BP208807" s="90"/>
    </row>
    <row r="208808" spans="68:68" customFormat="1">
      <c r="BP208808" s="90"/>
    </row>
    <row r="208809" spans="68:68" customFormat="1">
      <c r="BP208809" s="90"/>
    </row>
    <row r="208810" spans="68:68" customFormat="1">
      <c r="BP208810" s="90"/>
    </row>
    <row r="208811" spans="68:68" customFormat="1">
      <c r="BP208811" s="90"/>
    </row>
    <row r="208812" spans="68:68" customFormat="1">
      <c r="BP208812" s="90"/>
    </row>
    <row r="208813" spans="68:68" customFormat="1">
      <c r="BP208813" s="90"/>
    </row>
    <row r="208814" spans="68:68" customFormat="1">
      <c r="BP208814" s="90"/>
    </row>
    <row r="208815" spans="68:68" customFormat="1">
      <c r="BP208815" s="90"/>
    </row>
    <row r="208816" spans="68:68" customFormat="1">
      <c r="BP208816" s="90"/>
    </row>
    <row r="208817" spans="68:68" customFormat="1">
      <c r="BP208817" s="90"/>
    </row>
    <row r="208818" spans="68:68" customFormat="1">
      <c r="BP208818" s="90"/>
    </row>
    <row r="208819" spans="68:68" customFormat="1">
      <c r="BP208819" s="90"/>
    </row>
    <row r="208820" spans="68:68" customFormat="1">
      <c r="BP208820" s="90"/>
    </row>
    <row r="208821" spans="68:68" customFormat="1">
      <c r="BP208821" s="90"/>
    </row>
    <row r="208822" spans="68:68" customFormat="1">
      <c r="BP208822" s="90"/>
    </row>
    <row r="208823" spans="68:68" customFormat="1">
      <c r="BP208823" s="90"/>
    </row>
    <row r="208824" spans="68:68" customFormat="1">
      <c r="BP208824" s="90"/>
    </row>
    <row r="208825" spans="68:68" customFormat="1">
      <c r="BP208825" s="90"/>
    </row>
    <row r="208826" spans="68:68" customFormat="1">
      <c r="BP208826" s="90"/>
    </row>
    <row r="208827" spans="68:68" customFormat="1">
      <c r="BP208827" s="90"/>
    </row>
    <row r="208828" spans="68:68" customFormat="1">
      <c r="BP208828" s="90"/>
    </row>
    <row r="208829" spans="68:68" customFormat="1">
      <c r="BP208829" s="90"/>
    </row>
    <row r="208830" spans="68:68" customFormat="1">
      <c r="BP208830" s="90"/>
    </row>
    <row r="208831" spans="68:68" customFormat="1">
      <c r="BP208831" s="90"/>
    </row>
    <row r="208832" spans="68:68" customFormat="1">
      <c r="BP208832" s="90"/>
    </row>
    <row r="208833" spans="68:68" customFormat="1">
      <c r="BP208833" s="90"/>
    </row>
    <row r="208834" spans="68:68" customFormat="1">
      <c r="BP208834" s="90"/>
    </row>
    <row r="208835" spans="68:68" customFormat="1">
      <c r="BP208835" s="90"/>
    </row>
    <row r="208836" spans="68:68" customFormat="1">
      <c r="BP208836" s="90"/>
    </row>
    <row r="208837" spans="68:68" customFormat="1">
      <c r="BP208837" s="90"/>
    </row>
    <row r="208838" spans="68:68" customFormat="1">
      <c r="BP208838" s="90"/>
    </row>
    <row r="208839" spans="68:68" customFormat="1">
      <c r="BP208839" s="90"/>
    </row>
    <row r="208840" spans="68:68" customFormat="1">
      <c r="BP208840" s="90"/>
    </row>
    <row r="208841" spans="68:68" customFormat="1">
      <c r="BP208841" s="90"/>
    </row>
    <row r="208842" spans="68:68" customFormat="1">
      <c r="BP208842" s="90"/>
    </row>
    <row r="208843" spans="68:68" customFormat="1">
      <c r="BP208843" s="90"/>
    </row>
    <row r="208844" spans="68:68" customFormat="1">
      <c r="BP208844" s="90"/>
    </row>
    <row r="208845" spans="68:68" customFormat="1">
      <c r="BP208845" s="90"/>
    </row>
    <row r="208846" spans="68:68" customFormat="1">
      <c r="BP208846" s="90"/>
    </row>
    <row r="208847" spans="68:68" customFormat="1">
      <c r="BP208847" s="90"/>
    </row>
    <row r="208848" spans="68:68" customFormat="1">
      <c r="BP208848" s="90"/>
    </row>
    <row r="208849" spans="68:68" customFormat="1">
      <c r="BP208849" s="90"/>
    </row>
    <row r="208850" spans="68:68" customFormat="1">
      <c r="BP208850" s="90"/>
    </row>
    <row r="208851" spans="68:68" customFormat="1">
      <c r="BP208851" s="90"/>
    </row>
    <row r="208852" spans="68:68" customFormat="1">
      <c r="BP208852" s="90"/>
    </row>
    <row r="208853" spans="68:68" customFormat="1">
      <c r="BP208853" s="90"/>
    </row>
    <row r="208854" spans="68:68" customFormat="1">
      <c r="BP208854" s="90"/>
    </row>
    <row r="208855" spans="68:68" customFormat="1">
      <c r="BP208855" s="90"/>
    </row>
    <row r="208856" spans="68:68" customFormat="1">
      <c r="BP208856" s="90"/>
    </row>
    <row r="208857" spans="68:68" customFormat="1">
      <c r="BP208857" s="90"/>
    </row>
    <row r="208858" spans="68:68" customFormat="1">
      <c r="BP208858" s="90"/>
    </row>
    <row r="208859" spans="68:68" customFormat="1">
      <c r="BP208859" s="90"/>
    </row>
    <row r="208860" spans="68:68" customFormat="1">
      <c r="BP208860" s="90"/>
    </row>
    <row r="208861" spans="68:68" customFormat="1">
      <c r="BP208861" s="90"/>
    </row>
    <row r="208862" spans="68:68" customFormat="1">
      <c r="BP208862" s="90"/>
    </row>
    <row r="208863" spans="68:68" customFormat="1">
      <c r="BP208863" s="90"/>
    </row>
    <row r="208864" spans="68:68" customFormat="1">
      <c r="BP208864" s="90"/>
    </row>
    <row r="208865" spans="68:68" customFormat="1">
      <c r="BP208865" s="90"/>
    </row>
    <row r="208866" spans="68:68" customFormat="1">
      <c r="BP208866" s="90"/>
    </row>
    <row r="208867" spans="68:68" customFormat="1">
      <c r="BP208867" s="90"/>
    </row>
    <row r="208868" spans="68:68" customFormat="1">
      <c r="BP208868" s="90"/>
    </row>
    <row r="208869" spans="68:68" customFormat="1">
      <c r="BP208869" s="90"/>
    </row>
    <row r="208870" spans="68:68" customFormat="1">
      <c r="BP208870" s="90"/>
    </row>
    <row r="208871" spans="68:68" customFormat="1">
      <c r="BP208871" s="90"/>
    </row>
    <row r="208872" spans="68:68" customFormat="1">
      <c r="BP208872" s="90"/>
    </row>
    <row r="208873" spans="68:68" customFormat="1">
      <c r="BP208873" s="90"/>
    </row>
    <row r="208874" spans="68:68" customFormat="1">
      <c r="BP208874" s="90"/>
    </row>
    <row r="208875" spans="68:68" customFormat="1">
      <c r="BP208875" s="90"/>
    </row>
    <row r="208876" spans="68:68" customFormat="1">
      <c r="BP208876" s="90"/>
    </row>
    <row r="208877" spans="68:68" customFormat="1">
      <c r="BP208877" s="90"/>
    </row>
    <row r="208878" spans="68:68" customFormat="1">
      <c r="BP208878" s="90"/>
    </row>
    <row r="208879" spans="68:68" customFormat="1">
      <c r="BP208879" s="90"/>
    </row>
    <row r="208880" spans="68:68" customFormat="1">
      <c r="BP208880" s="90"/>
    </row>
    <row r="208881" spans="68:68" customFormat="1">
      <c r="BP208881" s="90"/>
    </row>
    <row r="208882" spans="68:68" customFormat="1">
      <c r="BP208882" s="90"/>
    </row>
    <row r="208883" spans="68:68" customFormat="1">
      <c r="BP208883" s="90"/>
    </row>
    <row r="208884" spans="68:68" customFormat="1">
      <c r="BP208884" s="90"/>
    </row>
    <row r="208885" spans="68:68" customFormat="1">
      <c r="BP208885" s="90"/>
    </row>
    <row r="208886" spans="68:68" customFormat="1">
      <c r="BP208886" s="90"/>
    </row>
    <row r="208887" spans="68:68" customFormat="1">
      <c r="BP208887" s="90"/>
    </row>
    <row r="208888" spans="68:68" customFormat="1">
      <c r="BP208888" s="90"/>
    </row>
    <row r="208889" spans="68:68" customFormat="1">
      <c r="BP208889" s="90"/>
    </row>
    <row r="208890" spans="68:68" customFormat="1">
      <c r="BP208890" s="90"/>
    </row>
    <row r="208891" spans="68:68" customFormat="1">
      <c r="BP208891" s="90"/>
    </row>
    <row r="208892" spans="68:68" customFormat="1">
      <c r="BP208892" s="90"/>
    </row>
    <row r="208893" spans="68:68" customFormat="1">
      <c r="BP208893" s="90"/>
    </row>
    <row r="208894" spans="68:68" customFormat="1">
      <c r="BP208894" s="90"/>
    </row>
    <row r="208895" spans="68:68" customFormat="1">
      <c r="BP208895" s="90"/>
    </row>
    <row r="208896" spans="68:68" customFormat="1">
      <c r="BP208896" s="90"/>
    </row>
    <row r="208897" spans="68:68" customFormat="1">
      <c r="BP208897" s="90"/>
    </row>
    <row r="208898" spans="68:68" customFormat="1">
      <c r="BP208898" s="90"/>
    </row>
    <row r="208899" spans="68:68" customFormat="1">
      <c r="BP208899" s="90"/>
    </row>
    <row r="208900" spans="68:68" customFormat="1">
      <c r="BP208900" s="90"/>
    </row>
    <row r="208901" spans="68:68" customFormat="1">
      <c r="BP208901" s="90"/>
    </row>
    <row r="208902" spans="68:68" customFormat="1">
      <c r="BP208902" s="90"/>
    </row>
    <row r="208903" spans="68:68" customFormat="1">
      <c r="BP208903" s="90"/>
    </row>
    <row r="208904" spans="68:68" customFormat="1">
      <c r="BP208904" s="90"/>
    </row>
    <row r="208905" spans="68:68" customFormat="1">
      <c r="BP208905" s="90"/>
    </row>
    <row r="208906" spans="68:68" customFormat="1">
      <c r="BP208906" s="90"/>
    </row>
    <row r="208907" spans="68:68" customFormat="1">
      <c r="BP208907" s="90"/>
    </row>
    <row r="208908" spans="68:68" customFormat="1">
      <c r="BP208908" s="90"/>
    </row>
    <row r="208909" spans="68:68" customFormat="1">
      <c r="BP208909" s="90"/>
    </row>
    <row r="208910" spans="68:68" customFormat="1">
      <c r="BP208910" s="90"/>
    </row>
    <row r="208911" spans="68:68" customFormat="1">
      <c r="BP208911" s="90"/>
    </row>
    <row r="208912" spans="68:68" customFormat="1">
      <c r="BP208912" s="90"/>
    </row>
    <row r="208913" spans="68:68" customFormat="1">
      <c r="BP208913" s="90"/>
    </row>
    <row r="208914" spans="68:68" customFormat="1">
      <c r="BP208914" s="90"/>
    </row>
    <row r="208915" spans="68:68" customFormat="1">
      <c r="BP208915" s="90"/>
    </row>
    <row r="208916" spans="68:68" customFormat="1">
      <c r="BP208916" s="90"/>
    </row>
    <row r="208917" spans="68:68" customFormat="1">
      <c r="BP208917" s="90"/>
    </row>
    <row r="208918" spans="68:68" customFormat="1">
      <c r="BP208918" s="90"/>
    </row>
    <row r="208919" spans="68:68" customFormat="1">
      <c r="BP208919" s="90"/>
    </row>
    <row r="208920" spans="68:68" customFormat="1">
      <c r="BP208920" s="90"/>
    </row>
    <row r="208921" spans="68:68" customFormat="1">
      <c r="BP208921" s="90"/>
    </row>
    <row r="208922" spans="68:68" customFormat="1">
      <c r="BP208922" s="90"/>
    </row>
    <row r="208923" spans="68:68" customFormat="1">
      <c r="BP208923" s="90"/>
    </row>
    <row r="208924" spans="68:68" customFormat="1">
      <c r="BP208924" s="90"/>
    </row>
    <row r="208925" spans="68:68" customFormat="1">
      <c r="BP208925" s="90"/>
    </row>
    <row r="208926" spans="68:68" customFormat="1">
      <c r="BP208926" s="90"/>
    </row>
    <row r="208927" spans="68:68" customFormat="1">
      <c r="BP208927" s="90"/>
    </row>
    <row r="208928" spans="68:68" customFormat="1">
      <c r="BP208928" s="90"/>
    </row>
    <row r="208929" spans="68:68" customFormat="1">
      <c r="BP208929" s="90"/>
    </row>
    <row r="208930" spans="68:68" customFormat="1">
      <c r="BP208930" s="90"/>
    </row>
    <row r="208931" spans="68:68" customFormat="1">
      <c r="BP208931" s="90"/>
    </row>
    <row r="208932" spans="68:68" customFormat="1">
      <c r="BP208932" s="90"/>
    </row>
    <row r="208933" spans="68:68" customFormat="1">
      <c r="BP208933" s="90"/>
    </row>
    <row r="208934" spans="68:68" customFormat="1">
      <c r="BP208934" s="90"/>
    </row>
    <row r="208935" spans="68:68" customFormat="1">
      <c r="BP208935" s="90"/>
    </row>
    <row r="208936" spans="68:68" customFormat="1">
      <c r="BP208936" s="90"/>
    </row>
    <row r="208937" spans="68:68" customFormat="1">
      <c r="BP208937" s="90"/>
    </row>
    <row r="208938" spans="68:68" customFormat="1">
      <c r="BP208938" s="90"/>
    </row>
    <row r="208939" spans="68:68" customFormat="1">
      <c r="BP208939" s="90"/>
    </row>
    <row r="208940" spans="68:68" customFormat="1">
      <c r="BP208940" s="90"/>
    </row>
    <row r="208941" spans="68:68" customFormat="1">
      <c r="BP208941" s="90"/>
    </row>
    <row r="208942" spans="68:68" customFormat="1">
      <c r="BP208942" s="90"/>
    </row>
    <row r="208943" spans="68:68" customFormat="1">
      <c r="BP208943" s="90"/>
    </row>
    <row r="208944" spans="68:68" customFormat="1">
      <c r="BP208944" s="90"/>
    </row>
    <row r="208945" spans="68:68" customFormat="1">
      <c r="BP208945" s="90"/>
    </row>
    <row r="208946" spans="68:68" customFormat="1">
      <c r="BP208946" s="90"/>
    </row>
    <row r="208947" spans="68:68" customFormat="1">
      <c r="BP208947" s="90"/>
    </row>
    <row r="208948" spans="68:68" customFormat="1">
      <c r="BP208948" s="90"/>
    </row>
    <row r="208949" spans="68:68" customFormat="1">
      <c r="BP208949" s="90"/>
    </row>
    <row r="208950" spans="68:68" customFormat="1">
      <c r="BP208950" s="90"/>
    </row>
    <row r="208951" spans="68:68" customFormat="1">
      <c r="BP208951" s="90"/>
    </row>
    <row r="208952" spans="68:68" customFormat="1">
      <c r="BP208952" s="90"/>
    </row>
    <row r="208953" spans="68:68" customFormat="1">
      <c r="BP208953" s="90"/>
    </row>
    <row r="208954" spans="68:68" customFormat="1">
      <c r="BP208954" s="90"/>
    </row>
    <row r="208955" spans="68:68" customFormat="1">
      <c r="BP208955" s="90"/>
    </row>
    <row r="208956" spans="68:68" customFormat="1">
      <c r="BP208956" s="90"/>
    </row>
    <row r="208957" spans="68:68" customFormat="1">
      <c r="BP208957" s="90"/>
    </row>
    <row r="208958" spans="68:68" customFormat="1">
      <c r="BP208958" s="90"/>
    </row>
    <row r="208959" spans="68:68" customFormat="1">
      <c r="BP208959" s="90"/>
    </row>
    <row r="208960" spans="68:68" customFormat="1">
      <c r="BP208960" s="90"/>
    </row>
    <row r="208961" spans="68:68" customFormat="1">
      <c r="BP208961" s="90"/>
    </row>
    <row r="208962" spans="68:68" customFormat="1">
      <c r="BP208962" s="90"/>
    </row>
    <row r="208963" spans="68:68" customFormat="1">
      <c r="BP208963" s="90"/>
    </row>
    <row r="208964" spans="68:68" customFormat="1">
      <c r="BP208964" s="90"/>
    </row>
    <row r="208965" spans="68:68" customFormat="1">
      <c r="BP208965" s="90"/>
    </row>
    <row r="208966" spans="68:68" customFormat="1">
      <c r="BP208966" s="90"/>
    </row>
    <row r="208967" spans="68:68" customFormat="1">
      <c r="BP208967" s="90"/>
    </row>
    <row r="208968" spans="68:68" customFormat="1">
      <c r="BP208968" s="90"/>
    </row>
    <row r="208969" spans="68:68" customFormat="1">
      <c r="BP208969" s="90"/>
    </row>
    <row r="208970" spans="68:68" customFormat="1">
      <c r="BP208970" s="90"/>
    </row>
    <row r="208971" spans="68:68" customFormat="1">
      <c r="BP208971" s="90"/>
    </row>
    <row r="208972" spans="68:68" customFormat="1">
      <c r="BP208972" s="90"/>
    </row>
    <row r="208973" spans="68:68" customFormat="1">
      <c r="BP208973" s="90"/>
    </row>
    <row r="208974" spans="68:68" customFormat="1">
      <c r="BP208974" s="90"/>
    </row>
    <row r="208975" spans="68:68" customFormat="1">
      <c r="BP208975" s="90"/>
    </row>
    <row r="208976" spans="68:68" customFormat="1">
      <c r="BP208976" s="90"/>
    </row>
    <row r="208977" spans="68:68" customFormat="1">
      <c r="BP208977" s="90"/>
    </row>
    <row r="208978" spans="68:68" customFormat="1">
      <c r="BP208978" s="90"/>
    </row>
    <row r="208979" spans="68:68" customFormat="1">
      <c r="BP208979" s="90"/>
    </row>
    <row r="208980" spans="68:68" customFormat="1">
      <c r="BP208980" s="90"/>
    </row>
    <row r="208981" spans="68:68" customFormat="1">
      <c r="BP208981" s="90"/>
    </row>
    <row r="208982" spans="68:68" customFormat="1">
      <c r="BP208982" s="90"/>
    </row>
    <row r="208983" spans="68:68" customFormat="1">
      <c r="BP208983" s="90"/>
    </row>
    <row r="208984" spans="68:68" customFormat="1">
      <c r="BP208984" s="90"/>
    </row>
    <row r="208985" spans="68:68" customFormat="1">
      <c r="BP208985" s="90"/>
    </row>
    <row r="208986" spans="68:68" customFormat="1">
      <c r="BP208986" s="90"/>
    </row>
    <row r="208987" spans="68:68" customFormat="1">
      <c r="BP208987" s="90"/>
    </row>
    <row r="208988" spans="68:68" customFormat="1">
      <c r="BP208988" s="90"/>
    </row>
    <row r="208989" spans="68:68" customFormat="1">
      <c r="BP208989" s="90"/>
    </row>
    <row r="208990" spans="68:68" customFormat="1">
      <c r="BP208990" s="90"/>
    </row>
    <row r="208991" spans="68:68" customFormat="1">
      <c r="BP208991" s="90"/>
    </row>
    <row r="208992" spans="68:68" customFormat="1">
      <c r="BP208992" s="90"/>
    </row>
    <row r="208993" spans="68:68" customFormat="1">
      <c r="BP208993" s="90"/>
    </row>
    <row r="208994" spans="68:68" customFormat="1">
      <c r="BP208994" s="90"/>
    </row>
    <row r="208995" spans="68:68" customFormat="1">
      <c r="BP208995" s="90"/>
    </row>
    <row r="208996" spans="68:68" customFormat="1">
      <c r="BP208996" s="90"/>
    </row>
    <row r="208997" spans="68:68" customFormat="1">
      <c r="BP208997" s="90"/>
    </row>
    <row r="208998" spans="68:68" customFormat="1">
      <c r="BP208998" s="90"/>
    </row>
    <row r="208999" spans="68:68" customFormat="1">
      <c r="BP208999" s="90"/>
    </row>
    <row r="209000" spans="68:68" customFormat="1">
      <c r="BP209000" s="90"/>
    </row>
    <row r="209001" spans="68:68" customFormat="1">
      <c r="BP209001" s="90"/>
    </row>
    <row r="209002" spans="68:68" customFormat="1">
      <c r="BP209002" s="90"/>
    </row>
    <row r="209003" spans="68:68" customFormat="1">
      <c r="BP209003" s="90"/>
    </row>
    <row r="209004" spans="68:68" customFormat="1">
      <c r="BP209004" s="90"/>
    </row>
    <row r="209005" spans="68:68" customFormat="1">
      <c r="BP209005" s="90"/>
    </row>
    <row r="209006" spans="68:68" customFormat="1">
      <c r="BP209006" s="90"/>
    </row>
    <row r="209007" spans="68:68" customFormat="1">
      <c r="BP209007" s="90"/>
    </row>
    <row r="209008" spans="68:68" customFormat="1">
      <c r="BP209008" s="90"/>
    </row>
    <row r="209009" spans="68:68" customFormat="1">
      <c r="BP209009" s="90"/>
    </row>
    <row r="209010" spans="68:68" customFormat="1">
      <c r="BP209010" s="90"/>
    </row>
    <row r="209011" spans="68:68" customFormat="1">
      <c r="BP209011" s="90"/>
    </row>
    <row r="209012" spans="68:68" customFormat="1">
      <c r="BP209012" s="90"/>
    </row>
    <row r="209013" spans="68:68" customFormat="1">
      <c r="BP209013" s="90"/>
    </row>
    <row r="209014" spans="68:68" customFormat="1">
      <c r="BP209014" s="90"/>
    </row>
    <row r="209015" spans="68:68" customFormat="1">
      <c r="BP209015" s="90"/>
    </row>
    <row r="209016" spans="68:68" customFormat="1">
      <c r="BP209016" s="90"/>
    </row>
    <row r="209017" spans="68:68" customFormat="1">
      <c r="BP209017" s="90"/>
    </row>
    <row r="209018" spans="68:68" customFormat="1">
      <c r="BP209018" s="90"/>
    </row>
    <row r="209019" spans="68:68" customFormat="1">
      <c r="BP209019" s="90"/>
    </row>
    <row r="209020" spans="68:68" customFormat="1">
      <c r="BP209020" s="90"/>
    </row>
    <row r="209021" spans="68:68" customFormat="1">
      <c r="BP209021" s="90"/>
    </row>
    <row r="209022" spans="68:68" customFormat="1">
      <c r="BP209022" s="90"/>
    </row>
    <row r="209023" spans="68:68" customFormat="1">
      <c r="BP209023" s="90"/>
    </row>
    <row r="209024" spans="68:68" customFormat="1">
      <c r="BP209024" s="90"/>
    </row>
    <row r="209025" spans="68:68" customFormat="1">
      <c r="BP209025" s="90"/>
    </row>
    <row r="209026" spans="68:68" customFormat="1">
      <c r="BP209026" s="90"/>
    </row>
    <row r="209027" spans="68:68" customFormat="1">
      <c r="BP209027" s="90"/>
    </row>
    <row r="209028" spans="68:68" customFormat="1">
      <c r="BP209028" s="90"/>
    </row>
    <row r="209029" spans="68:68" customFormat="1">
      <c r="BP209029" s="90"/>
    </row>
    <row r="209030" spans="68:68" customFormat="1">
      <c r="BP209030" s="90"/>
    </row>
    <row r="209031" spans="68:68" customFormat="1">
      <c r="BP209031" s="90"/>
    </row>
    <row r="209032" spans="68:68" customFormat="1">
      <c r="BP209032" s="90"/>
    </row>
    <row r="209033" spans="68:68" customFormat="1">
      <c r="BP209033" s="90"/>
    </row>
    <row r="209034" spans="68:68" customFormat="1">
      <c r="BP209034" s="90"/>
    </row>
    <row r="209035" spans="68:68" customFormat="1">
      <c r="BP209035" s="90"/>
    </row>
    <row r="209036" spans="68:68" customFormat="1">
      <c r="BP209036" s="90"/>
    </row>
    <row r="209037" spans="68:68" customFormat="1">
      <c r="BP209037" s="90"/>
    </row>
    <row r="209038" spans="68:68" customFormat="1">
      <c r="BP209038" s="90"/>
    </row>
    <row r="209039" spans="68:68" customFormat="1">
      <c r="BP209039" s="90"/>
    </row>
    <row r="209040" spans="68:68" customFormat="1">
      <c r="BP209040" s="90"/>
    </row>
    <row r="209041" spans="68:68" customFormat="1">
      <c r="BP209041" s="90"/>
    </row>
    <row r="209042" spans="68:68" customFormat="1">
      <c r="BP209042" s="90"/>
    </row>
    <row r="209043" spans="68:68" customFormat="1">
      <c r="BP209043" s="90"/>
    </row>
    <row r="209044" spans="68:68" customFormat="1">
      <c r="BP209044" s="90"/>
    </row>
    <row r="209045" spans="68:68" customFormat="1">
      <c r="BP209045" s="90"/>
    </row>
    <row r="209046" spans="68:68" customFormat="1">
      <c r="BP209046" s="90"/>
    </row>
    <row r="209047" spans="68:68" customFormat="1">
      <c r="BP209047" s="90"/>
    </row>
    <row r="209048" spans="68:68" customFormat="1">
      <c r="BP209048" s="90"/>
    </row>
    <row r="209049" spans="68:68" customFormat="1">
      <c r="BP209049" s="90"/>
    </row>
    <row r="209050" spans="68:68" customFormat="1">
      <c r="BP209050" s="90"/>
    </row>
    <row r="209051" spans="68:68" customFormat="1">
      <c r="BP209051" s="90"/>
    </row>
    <row r="209052" spans="68:68" customFormat="1">
      <c r="BP209052" s="90"/>
    </row>
    <row r="209053" spans="68:68" customFormat="1">
      <c r="BP209053" s="90"/>
    </row>
    <row r="209054" spans="68:68" customFormat="1">
      <c r="BP209054" s="90"/>
    </row>
    <row r="209055" spans="68:68" customFormat="1">
      <c r="BP209055" s="90"/>
    </row>
    <row r="209056" spans="68:68" customFormat="1">
      <c r="BP209056" s="90"/>
    </row>
    <row r="209057" spans="68:68" customFormat="1">
      <c r="BP209057" s="90"/>
    </row>
    <row r="209058" spans="68:68" customFormat="1">
      <c r="BP209058" s="90"/>
    </row>
    <row r="209059" spans="68:68" customFormat="1">
      <c r="BP209059" s="90"/>
    </row>
    <row r="209060" spans="68:68" customFormat="1">
      <c r="BP209060" s="90"/>
    </row>
    <row r="209061" spans="68:68" customFormat="1">
      <c r="BP209061" s="90"/>
    </row>
    <row r="209062" spans="68:68" customFormat="1">
      <c r="BP209062" s="90"/>
    </row>
    <row r="209063" spans="68:68" customFormat="1">
      <c r="BP209063" s="90"/>
    </row>
    <row r="209064" spans="68:68" customFormat="1">
      <c r="BP209064" s="90"/>
    </row>
    <row r="209065" spans="68:68" customFormat="1">
      <c r="BP209065" s="90"/>
    </row>
    <row r="209066" spans="68:68" customFormat="1">
      <c r="BP209066" s="90"/>
    </row>
    <row r="209067" spans="68:68" customFormat="1">
      <c r="BP209067" s="90"/>
    </row>
    <row r="209068" spans="68:68" customFormat="1">
      <c r="BP209068" s="90"/>
    </row>
    <row r="209069" spans="68:68" customFormat="1">
      <c r="BP209069" s="90"/>
    </row>
    <row r="209070" spans="68:68" customFormat="1">
      <c r="BP209070" s="90"/>
    </row>
    <row r="209071" spans="68:68" customFormat="1">
      <c r="BP209071" s="90"/>
    </row>
    <row r="209072" spans="68:68" customFormat="1">
      <c r="BP209072" s="90"/>
    </row>
    <row r="209073" spans="68:68" customFormat="1">
      <c r="BP209073" s="90"/>
    </row>
    <row r="209074" spans="68:68" customFormat="1">
      <c r="BP209074" s="90"/>
    </row>
    <row r="209075" spans="68:68" customFormat="1">
      <c r="BP209075" s="90"/>
    </row>
    <row r="209076" spans="68:68" customFormat="1">
      <c r="BP209076" s="90"/>
    </row>
    <row r="209077" spans="68:68" customFormat="1">
      <c r="BP209077" s="90"/>
    </row>
    <row r="209078" spans="68:68" customFormat="1">
      <c r="BP209078" s="90"/>
    </row>
    <row r="209079" spans="68:68" customFormat="1">
      <c r="BP209079" s="90"/>
    </row>
    <row r="209080" spans="68:68" customFormat="1">
      <c r="BP209080" s="90"/>
    </row>
    <row r="209081" spans="68:68" customFormat="1">
      <c r="BP209081" s="90"/>
    </row>
    <row r="209082" spans="68:68" customFormat="1">
      <c r="BP209082" s="90"/>
    </row>
    <row r="209083" spans="68:68" customFormat="1">
      <c r="BP209083" s="90"/>
    </row>
    <row r="209084" spans="68:68" customFormat="1">
      <c r="BP209084" s="90"/>
    </row>
    <row r="209085" spans="68:68" customFormat="1">
      <c r="BP209085" s="90"/>
    </row>
    <row r="209086" spans="68:68" customFormat="1">
      <c r="BP209086" s="90"/>
    </row>
    <row r="209087" spans="68:68" customFormat="1">
      <c r="BP209087" s="90"/>
    </row>
    <row r="209088" spans="68:68" customFormat="1">
      <c r="BP209088" s="90"/>
    </row>
    <row r="209089" spans="68:68" customFormat="1">
      <c r="BP209089" s="90"/>
    </row>
    <row r="209090" spans="68:68" customFormat="1">
      <c r="BP209090" s="90"/>
    </row>
    <row r="209091" spans="68:68" customFormat="1">
      <c r="BP209091" s="90"/>
    </row>
    <row r="209092" spans="68:68" customFormat="1">
      <c r="BP209092" s="90"/>
    </row>
    <row r="209093" spans="68:68" customFormat="1">
      <c r="BP209093" s="90"/>
    </row>
    <row r="209094" spans="68:68" customFormat="1">
      <c r="BP209094" s="90"/>
    </row>
    <row r="209095" spans="68:68" customFormat="1">
      <c r="BP209095" s="90"/>
    </row>
    <row r="209096" spans="68:68" customFormat="1">
      <c r="BP209096" s="90"/>
    </row>
    <row r="209097" spans="68:68" customFormat="1">
      <c r="BP209097" s="90"/>
    </row>
    <row r="209098" spans="68:68" customFormat="1">
      <c r="BP209098" s="90"/>
    </row>
    <row r="209099" spans="68:68" customFormat="1">
      <c r="BP209099" s="90"/>
    </row>
    <row r="209100" spans="68:68" customFormat="1">
      <c r="BP209100" s="90"/>
    </row>
    <row r="209101" spans="68:68" customFormat="1">
      <c r="BP209101" s="90"/>
    </row>
    <row r="209102" spans="68:68" customFormat="1">
      <c r="BP209102" s="90"/>
    </row>
    <row r="209103" spans="68:68" customFormat="1">
      <c r="BP209103" s="90"/>
    </row>
    <row r="209104" spans="68:68" customFormat="1">
      <c r="BP209104" s="90"/>
    </row>
    <row r="209105" spans="68:68" customFormat="1">
      <c r="BP209105" s="90"/>
    </row>
    <row r="209106" spans="68:68" customFormat="1">
      <c r="BP209106" s="90"/>
    </row>
    <row r="209107" spans="68:68" customFormat="1">
      <c r="BP209107" s="90"/>
    </row>
    <row r="209108" spans="68:68" customFormat="1">
      <c r="BP209108" s="90"/>
    </row>
    <row r="209109" spans="68:68" customFormat="1">
      <c r="BP209109" s="90"/>
    </row>
    <row r="209110" spans="68:68" customFormat="1">
      <c r="BP209110" s="90"/>
    </row>
    <row r="209111" spans="68:68" customFormat="1">
      <c r="BP209111" s="90"/>
    </row>
    <row r="209112" spans="68:68" customFormat="1">
      <c r="BP209112" s="90"/>
    </row>
    <row r="209113" spans="68:68" customFormat="1">
      <c r="BP209113" s="90"/>
    </row>
    <row r="209114" spans="68:68" customFormat="1">
      <c r="BP209114" s="90"/>
    </row>
    <row r="209115" spans="68:68" customFormat="1">
      <c r="BP209115" s="90"/>
    </row>
    <row r="209116" spans="68:68" customFormat="1">
      <c r="BP209116" s="90"/>
    </row>
    <row r="209117" spans="68:68" customFormat="1">
      <c r="BP209117" s="90"/>
    </row>
    <row r="209118" spans="68:68" customFormat="1">
      <c r="BP209118" s="90"/>
    </row>
    <row r="209119" spans="68:68" customFormat="1">
      <c r="BP209119" s="90"/>
    </row>
    <row r="209120" spans="68:68" customFormat="1">
      <c r="BP209120" s="90"/>
    </row>
    <row r="209121" spans="68:68" customFormat="1">
      <c r="BP209121" s="90"/>
    </row>
    <row r="209122" spans="68:68" customFormat="1">
      <c r="BP209122" s="90"/>
    </row>
    <row r="209123" spans="68:68" customFormat="1">
      <c r="BP209123" s="90"/>
    </row>
    <row r="209124" spans="68:68" customFormat="1">
      <c r="BP209124" s="90"/>
    </row>
    <row r="209125" spans="68:68" customFormat="1">
      <c r="BP209125" s="90"/>
    </row>
    <row r="209126" spans="68:68" customFormat="1">
      <c r="BP209126" s="90"/>
    </row>
    <row r="209127" spans="68:68" customFormat="1">
      <c r="BP209127" s="90"/>
    </row>
    <row r="209128" spans="68:68" customFormat="1">
      <c r="BP209128" s="90"/>
    </row>
    <row r="209129" spans="68:68" customFormat="1">
      <c r="BP209129" s="90"/>
    </row>
    <row r="209130" spans="68:68" customFormat="1">
      <c r="BP209130" s="90"/>
    </row>
    <row r="209131" spans="68:68" customFormat="1">
      <c r="BP209131" s="90"/>
    </row>
    <row r="209132" spans="68:68" customFormat="1">
      <c r="BP209132" s="90"/>
    </row>
    <row r="209133" spans="68:68" customFormat="1">
      <c r="BP209133" s="90"/>
    </row>
    <row r="209134" spans="68:68" customFormat="1">
      <c r="BP209134" s="90"/>
    </row>
    <row r="209135" spans="68:68" customFormat="1">
      <c r="BP209135" s="90"/>
    </row>
    <row r="209136" spans="68:68" customFormat="1">
      <c r="BP209136" s="90"/>
    </row>
    <row r="209137" spans="68:68" customFormat="1">
      <c r="BP209137" s="90"/>
    </row>
    <row r="209138" spans="68:68" customFormat="1">
      <c r="BP209138" s="90"/>
    </row>
    <row r="209139" spans="68:68" customFormat="1">
      <c r="BP209139" s="90"/>
    </row>
    <row r="209140" spans="68:68" customFormat="1">
      <c r="BP209140" s="90"/>
    </row>
    <row r="209141" spans="68:68" customFormat="1">
      <c r="BP209141" s="90"/>
    </row>
    <row r="209142" spans="68:68" customFormat="1">
      <c r="BP209142" s="90"/>
    </row>
    <row r="209143" spans="68:68" customFormat="1">
      <c r="BP209143" s="90"/>
    </row>
    <row r="209144" spans="68:68" customFormat="1">
      <c r="BP209144" s="90"/>
    </row>
    <row r="209145" spans="68:68" customFormat="1">
      <c r="BP209145" s="90"/>
    </row>
    <row r="209146" spans="68:68" customFormat="1">
      <c r="BP209146" s="90"/>
    </row>
    <row r="209147" spans="68:68" customFormat="1">
      <c r="BP209147" s="90"/>
    </row>
    <row r="209148" spans="68:68" customFormat="1">
      <c r="BP209148" s="90"/>
    </row>
    <row r="209149" spans="68:68" customFormat="1">
      <c r="BP209149" s="90"/>
    </row>
    <row r="209150" spans="68:68" customFormat="1">
      <c r="BP209150" s="90"/>
    </row>
    <row r="209151" spans="68:68" customFormat="1">
      <c r="BP209151" s="90"/>
    </row>
    <row r="209152" spans="68:68" customFormat="1">
      <c r="BP209152" s="90"/>
    </row>
    <row r="209153" spans="68:68" customFormat="1">
      <c r="BP209153" s="90"/>
    </row>
    <row r="209154" spans="68:68" customFormat="1">
      <c r="BP209154" s="90"/>
    </row>
    <row r="209155" spans="68:68" customFormat="1">
      <c r="BP209155" s="90"/>
    </row>
    <row r="209156" spans="68:68" customFormat="1">
      <c r="BP209156" s="90"/>
    </row>
    <row r="209157" spans="68:68" customFormat="1">
      <c r="BP209157" s="90"/>
    </row>
    <row r="209158" spans="68:68" customFormat="1">
      <c r="BP209158" s="90"/>
    </row>
    <row r="209159" spans="68:68" customFormat="1">
      <c r="BP209159" s="90"/>
    </row>
    <row r="209160" spans="68:68" customFormat="1">
      <c r="BP209160" s="90"/>
    </row>
    <row r="209161" spans="68:68" customFormat="1">
      <c r="BP209161" s="90"/>
    </row>
    <row r="209162" spans="68:68" customFormat="1">
      <c r="BP209162" s="90"/>
    </row>
    <row r="209163" spans="68:68" customFormat="1">
      <c r="BP209163" s="90"/>
    </row>
    <row r="209164" spans="68:68" customFormat="1">
      <c r="BP209164" s="90"/>
    </row>
    <row r="209165" spans="68:68" customFormat="1">
      <c r="BP209165" s="90"/>
    </row>
    <row r="209166" spans="68:68" customFormat="1">
      <c r="BP209166" s="90"/>
    </row>
    <row r="209167" spans="68:68" customFormat="1">
      <c r="BP209167" s="90"/>
    </row>
    <row r="209168" spans="68:68" customFormat="1">
      <c r="BP209168" s="90"/>
    </row>
    <row r="209169" spans="68:68" customFormat="1">
      <c r="BP209169" s="90"/>
    </row>
    <row r="209170" spans="68:68" customFormat="1">
      <c r="BP209170" s="90"/>
    </row>
    <row r="209171" spans="68:68" customFormat="1">
      <c r="BP209171" s="90"/>
    </row>
    <row r="209172" spans="68:68" customFormat="1">
      <c r="BP209172" s="90"/>
    </row>
    <row r="209173" spans="68:68" customFormat="1">
      <c r="BP209173" s="90"/>
    </row>
    <row r="209174" spans="68:68" customFormat="1">
      <c r="BP209174" s="90"/>
    </row>
    <row r="209175" spans="68:68" customFormat="1">
      <c r="BP209175" s="90"/>
    </row>
    <row r="209176" spans="68:68" customFormat="1">
      <c r="BP209176" s="90"/>
    </row>
    <row r="209177" spans="68:68" customFormat="1">
      <c r="BP209177" s="90"/>
    </row>
    <row r="209178" spans="68:68" customFormat="1">
      <c r="BP209178" s="90"/>
    </row>
    <row r="209179" spans="68:68" customFormat="1">
      <c r="BP209179" s="90"/>
    </row>
    <row r="209180" spans="68:68" customFormat="1">
      <c r="BP209180" s="90"/>
    </row>
    <row r="209181" spans="68:68" customFormat="1">
      <c r="BP209181" s="90"/>
    </row>
    <row r="209182" spans="68:68" customFormat="1">
      <c r="BP209182" s="90"/>
    </row>
    <row r="209183" spans="68:68" customFormat="1">
      <c r="BP209183" s="90"/>
    </row>
    <row r="209184" spans="68:68" customFormat="1">
      <c r="BP209184" s="90"/>
    </row>
    <row r="209185" spans="68:68" customFormat="1">
      <c r="BP209185" s="90"/>
    </row>
    <row r="209186" spans="68:68" customFormat="1">
      <c r="BP209186" s="90"/>
    </row>
    <row r="209187" spans="68:68" customFormat="1">
      <c r="BP209187" s="90"/>
    </row>
    <row r="209188" spans="68:68" customFormat="1">
      <c r="BP209188" s="90"/>
    </row>
    <row r="209189" spans="68:68" customFormat="1">
      <c r="BP209189" s="90"/>
    </row>
    <row r="209190" spans="68:68" customFormat="1">
      <c r="BP209190" s="90"/>
    </row>
    <row r="209191" spans="68:68" customFormat="1">
      <c r="BP209191" s="90"/>
    </row>
    <row r="209192" spans="68:68" customFormat="1">
      <c r="BP209192" s="90"/>
    </row>
    <row r="209193" spans="68:68" customFormat="1">
      <c r="BP209193" s="90"/>
    </row>
    <row r="209194" spans="68:68" customFormat="1">
      <c r="BP209194" s="90"/>
    </row>
    <row r="209195" spans="68:68" customFormat="1">
      <c r="BP209195" s="90"/>
    </row>
    <row r="209196" spans="68:68" customFormat="1">
      <c r="BP209196" s="90"/>
    </row>
    <row r="209197" spans="68:68" customFormat="1">
      <c r="BP209197" s="90"/>
    </row>
    <row r="209198" spans="68:68" customFormat="1">
      <c r="BP209198" s="90"/>
    </row>
    <row r="209199" spans="68:68" customFormat="1">
      <c r="BP209199" s="90"/>
    </row>
    <row r="209200" spans="68:68" customFormat="1">
      <c r="BP209200" s="90"/>
    </row>
    <row r="209201" spans="68:68" customFormat="1">
      <c r="BP209201" s="90"/>
    </row>
    <row r="209202" spans="68:68" customFormat="1">
      <c r="BP209202" s="90"/>
    </row>
    <row r="209203" spans="68:68" customFormat="1">
      <c r="BP209203" s="90"/>
    </row>
    <row r="209204" spans="68:68" customFormat="1">
      <c r="BP209204" s="90"/>
    </row>
    <row r="209205" spans="68:68" customFormat="1">
      <c r="BP209205" s="90"/>
    </row>
    <row r="209206" spans="68:68" customFormat="1">
      <c r="BP209206" s="90"/>
    </row>
    <row r="209207" spans="68:68" customFormat="1">
      <c r="BP209207" s="90"/>
    </row>
    <row r="209208" spans="68:68" customFormat="1">
      <c r="BP209208" s="90"/>
    </row>
    <row r="209209" spans="68:68" customFormat="1">
      <c r="BP209209" s="90"/>
    </row>
    <row r="209210" spans="68:68" customFormat="1">
      <c r="BP209210" s="90"/>
    </row>
    <row r="209211" spans="68:68" customFormat="1">
      <c r="BP209211" s="90"/>
    </row>
    <row r="209212" spans="68:68" customFormat="1">
      <c r="BP209212" s="90"/>
    </row>
    <row r="209213" spans="68:68" customFormat="1">
      <c r="BP209213" s="90"/>
    </row>
    <row r="209214" spans="68:68" customFormat="1">
      <c r="BP209214" s="90"/>
    </row>
    <row r="209215" spans="68:68" customFormat="1">
      <c r="BP209215" s="90"/>
    </row>
    <row r="209216" spans="68:68" customFormat="1">
      <c r="BP209216" s="90"/>
    </row>
    <row r="209217" spans="68:68" customFormat="1">
      <c r="BP209217" s="90"/>
    </row>
    <row r="209218" spans="68:68" customFormat="1">
      <c r="BP209218" s="90"/>
    </row>
    <row r="209219" spans="68:68" customFormat="1">
      <c r="BP209219" s="90"/>
    </row>
    <row r="209220" spans="68:68" customFormat="1">
      <c r="BP209220" s="90"/>
    </row>
    <row r="209221" spans="68:68" customFormat="1">
      <c r="BP209221" s="90"/>
    </row>
    <row r="209222" spans="68:68" customFormat="1">
      <c r="BP209222" s="90"/>
    </row>
    <row r="209223" spans="68:68" customFormat="1">
      <c r="BP209223" s="90"/>
    </row>
    <row r="209224" spans="68:68" customFormat="1">
      <c r="BP209224" s="90"/>
    </row>
    <row r="209225" spans="68:68" customFormat="1">
      <c r="BP209225" s="90"/>
    </row>
    <row r="209226" spans="68:68" customFormat="1">
      <c r="BP209226" s="90"/>
    </row>
    <row r="209227" spans="68:68" customFormat="1">
      <c r="BP209227" s="90"/>
    </row>
    <row r="209228" spans="68:68" customFormat="1">
      <c r="BP209228" s="90"/>
    </row>
    <row r="209229" spans="68:68" customFormat="1">
      <c r="BP209229" s="90"/>
    </row>
    <row r="209230" spans="68:68" customFormat="1">
      <c r="BP209230" s="90"/>
    </row>
    <row r="209231" spans="68:68" customFormat="1">
      <c r="BP209231" s="90"/>
    </row>
    <row r="209232" spans="68:68" customFormat="1">
      <c r="BP209232" s="90"/>
    </row>
    <row r="209233" spans="68:68" customFormat="1">
      <c r="BP209233" s="90"/>
    </row>
    <row r="209234" spans="68:68" customFormat="1">
      <c r="BP209234" s="90"/>
    </row>
    <row r="209235" spans="68:68" customFormat="1">
      <c r="BP209235" s="90"/>
    </row>
    <row r="209236" spans="68:68" customFormat="1">
      <c r="BP209236" s="90"/>
    </row>
    <row r="209237" spans="68:68" customFormat="1">
      <c r="BP209237" s="90"/>
    </row>
    <row r="209238" spans="68:68" customFormat="1">
      <c r="BP209238" s="90"/>
    </row>
    <row r="209239" spans="68:68" customFormat="1">
      <c r="BP209239" s="90"/>
    </row>
    <row r="209240" spans="68:68" customFormat="1">
      <c r="BP209240" s="90"/>
    </row>
    <row r="209241" spans="68:68" customFormat="1">
      <c r="BP209241" s="90"/>
    </row>
    <row r="209242" spans="68:68" customFormat="1">
      <c r="BP209242" s="90"/>
    </row>
    <row r="209243" spans="68:68" customFormat="1">
      <c r="BP209243" s="90"/>
    </row>
    <row r="209244" spans="68:68" customFormat="1">
      <c r="BP209244" s="90"/>
    </row>
    <row r="209245" spans="68:68" customFormat="1">
      <c r="BP209245" s="90"/>
    </row>
    <row r="209246" spans="68:68" customFormat="1">
      <c r="BP209246" s="90"/>
    </row>
    <row r="209247" spans="68:68" customFormat="1">
      <c r="BP209247" s="90"/>
    </row>
    <row r="209248" spans="68:68" customFormat="1">
      <c r="BP209248" s="90"/>
    </row>
    <row r="209249" spans="68:68" customFormat="1">
      <c r="BP209249" s="90"/>
    </row>
    <row r="209250" spans="68:68" customFormat="1">
      <c r="BP209250" s="90"/>
    </row>
    <row r="209251" spans="68:68" customFormat="1">
      <c r="BP209251" s="90"/>
    </row>
    <row r="209252" spans="68:68" customFormat="1">
      <c r="BP209252" s="90"/>
    </row>
    <row r="209253" spans="68:68" customFormat="1">
      <c r="BP209253" s="90"/>
    </row>
    <row r="209254" spans="68:68" customFormat="1">
      <c r="BP209254" s="90"/>
    </row>
    <row r="209255" spans="68:68" customFormat="1">
      <c r="BP209255" s="90"/>
    </row>
    <row r="209256" spans="68:68" customFormat="1">
      <c r="BP209256" s="90"/>
    </row>
    <row r="209257" spans="68:68" customFormat="1">
      <c r="BP209257" s="90"/>
    </row>
    <row r="209258" spans="68:68" customFormat="1">
      <c r="BP209258" s="90"/>
    </row>
    <row r="209259" spans="68:68" customFormat="1">
      <c r="BP209259" s="90"/>
    </row>
    <row r="209260" spans="68:68" customFormat="1">
      <c r="BP209260" s="90"/>
    </row>
    <row r="209261" spans="68:68" customFormat="1">
      <c r="BP209261" s="90"/>
    </row>
    <row r="209262" spans="68:68" customFormat="1">
      <c r="BP209262" s="90"/>
    </row>
    <row r="209263" spans="68:68" customFormat="1">
      <c r="BP209263" s="90"/>
    </row>
    <row r="209264" spans="68:68" customFormat="1">
      <c r="BP209264" s="90"/>
    </row>
    <row r="209265" spans="68:68" customFormat="1">
      <c r="BP209265" s="90"/>
    </row>
    <row r="209266" spans="68:68" customFormat="1">
      <c r="BP209266" s="90"/>
    </row>
    <row r="209267" spans="68:68" customFormat="1">
      <c r="BP209267" s="90"/>
    </row>
    <row r="209268" spans="68:68" customFormat="1">
      <c r="BP209268" s="90"/>
    </row>
    <row r="209269" spans="68:68" customFormat="1">
      <c r="BP209269" s="90"/>
    </row>
    <row r="209270" spans="68:68" customFormat="1">
      <c r="BP209270" s="90"/>
    </row>
    <row r="209271" spans="68:68" customFormat="1">
      <c r="BP209271" s="90"/>
    </row>
    <row r="209272" spans="68:68" customFormat="1">
      <c r="BP209272" s="90"/>
    </row>
    <row r="209273" spans="68:68" customFormat="1">
      <c r="BP209273" s="90"/>
    </row>
    <row r="209274" spans="68:68" customFormat="1">
      <c r="BP209274" s="90"/>
    </row>
    <row r="209275" spans="68:68" customFormat="1">
      <c r="BP209275" s="90"/>
    </row>
    <row r="209276" spans="68:68" customFormat="1">
      <c r="BP209276" s="90"/>
    </row>
    <row r="209277" spans="68:68" customFormat="1">
      <c r="BP209277" s="90"/>
    </row>
    <row r="209278" spans="68:68" customFormat="1">
      <c r="BP209278" s="90"/>
    </row>
    <row r="209279" spans="68:68" customFormat="1">
      <c r="BP209279" s="90"/>
    </row>
    <row r="209280" spans="68:68" customFormat="1">
      <c r="BP209280" s="90"/>
    </row>
    <row r="209281" spans="68:68" customFormat="1">
      <c r="BP209281" s="90"/>
    </row>
    <row r="209282" spans="68:68" customFormat="1">
      <c r="BP209282" s="90"/>
    </row>
    <row r="209283" spans="68:68" customFormat="1">
      <c r="BP209283" s="90"/>
    </row>
    <row r="209284" spans="68:68" customFormat="1">
      <c r="BP209284" s="90"/>
    </row>
    <row r="209285" spans="68:68" customFormat="1">
      <c r="BP209285" s="90"/>
    </row>
    <row r="209286" spans="68:68" customFormat="1">
      <c r="BP209286" s="90"/>
    </row>
    <row r="209287" spans="68:68" customFormat="1">
      <c r="BP209287" s="90"/>
    </row>
    <row r="209288" spans="68:68" customFormat="1">
      <c r="BP209288" s="90"/>
    </row>
    <row r="209289" spans="68:68" customFormat="1">
      <c r="BP209289" s="90"/>
    </row>
    <row r="209290" spans="68:68" customFormat="1">
      <c r="BP209290" s="90"/>
    </row>
    <row r="209291" spans="68:68" customFormat="1">
      <c r="BP209291" s="90"/>
    </row>
    <row r="209292" spans="68:68" customFormat="1">
      <c r="BP209292" s="90"/>
    </row>
    <row r="209293" spans="68:68" customFormat="1">
      <c r="BP209293" s="90"/>
    </row>
    <row r="209294" spans="68:68" customFormat="1">
      <c r="BP209294" s="90"/>
    </row>
    <row r="209295" spans="68:68" customFormat="1">
      <c r="BP209295" s="90"/>
    </row>
    <row r="209296" spans="68:68" customFormat="1">
      <c r="BP209296" s="90"/>
    </row>
    <row r="209297" spans="68:68" customFormat="1">
      <c r="BP209297" s="90"/>
    </row>
    <row r="209298" spans="68:68" customFormat="1">
      <c r="BP209298" s="90"/>
    </row>
    <row r="209299" spans="68:68" customFormat="1">
      <c r="BP209299" s="90"/>
    </row>
    <row r="209300" spans="68:68" customFormat="1">
      <c r="BP209300" s="90"/>
    </row>
    <row r="209301" spans="68:68" customFormat="1">
      <c r="BP209301" s="90"/>
    </row>
    <row r="209302" spans="68:68" customFormat="1">
      <c r="BP209302" s="90"/>
    </row>
    <row r="209303" spans="68:68" customFormat="1">
      <c r="BP209303" s="90"/>
    </row>
    <row r="209304" spans="68:68" customFormat="1">
      <c r="BP209304" s="90"/>
    </row>
    <row r="209305" spans="68:68" customFormat="1">
      <c r="BP209305" s="90"/>
    </row>
    <row r="209306" spans="68:68" customFormat="1">
      <c r="BP209306" s="90"/>
    </row>
    <row r="209307" spans="68:68" customFormat="1">
      <c r="BP209307" s="90"/>
    </row>
    <row r="209308" spans="68:68" customFormat="1">
      <c r="BP209308" s="90"/>
    </row>
    <row r="209309" spans="68:68" customFormat="1">
      <c r="BP209309" s="90"/>
    </row>
    <row r="209310" spans="68:68" customFormat="1">
      <c r="BP209310" s="90"/>
    </row>
    <row r="209311" spans="68:68" customFormat="1">
      <c r="BP209311" s="90"/>
    </row>
    <row r="209312" spans="68:68" customFormat="1">
      <c r="BP209312" s="90"/>
    </row>
    <row r="209313" spans="68:68" customFormat="1">
      <c r="BP209313" s="90"/>
    </row>
    <row r="209314" spans="68:68" customFormat="1">
      <c r="BP209314" s="90"/>
    </row>
    <row r="209315" spans="68:68" customFormat="1">
      <c r="BP209315" s="90"/>
    </row>
    <row r="209316" spans="68:68" customFormat="1">
      <c r="BP209316" s="90"/>
    </row>
    <row r="209317" spans="68:68" customFormat="1">
      <c r="BP209317" s="90"/>
    </row>
    <row r="209318" spans="68:68" customFormat="1">
      <c r="BP209318" s="90"/>
    </row>
    <row r="209319" spans="68:68" customFormat="1">
      <c r="BP209319" s="90"/>
    </row>
    <row r="209320" spans="68:68" customFormat="1">
      <c r="BP209320" s="90"/>
    </row>
    <row r="209321" spans="68:68" customFormat="1">
      <c r="BP209321" s="90"/>
    </row>
    <row r="209322" spans="68:68" customFormat="1">
      <c r="BP209322" s="90"/>
    </row>
    <row r="209323" spans="68:68" customFormat="1">
      <c r="BP209323" s="90"/>
    </row>
    <row r="209324" spans="68:68" customFormat="1">
      <c r="BP209324" s="90"/>
    </row>
    <row r="209325" spans="68:68" customFormat="1">
      <c r="BP209325" s="90"/>
    </row>
    <row r="209326" spans="68:68" customFormat="1">
      <c r="BP209326" s="90"/>
    </row>
    <row r="209327" spans="68:68" customFormat="1">
      <c r="BP209327" s="90"/>
    </row>
    <row r="209328" spans="68:68" customFormat="1">
      <c r="BP209328" s="90"/>
    </row>
    <row r="209329" spans="68:68" customFormat="1">
      <c r="BP209329" s="90"/>
    </row>
    <row r="209330" spans="68:68" customFormat="1">
      <c r="BP209330" s="90"/>
    </row>
    <row r="209331" spans="68:68" customFormat="1">
      <c r="BP209331" s="90"/>
    </row>
    <row r="209332" spans="68:68" customFormat="1">
      <c r="BP209332" s="90"/>
    </row>
    <row r="209333" spans="68:68" customFormat="1">
      <c r="BP209333" s="90"/>
    </row>
    <row r="209334" spans="68:68" customFormat="1">
      <c r="BP209334" s="90"/>
    </row>
    <row r="209335" spans="68:68" customFormat="1">
      <c r="BP209335" s="90"/>
    </row>
    <row r="209336" spans="68:68" customFormat="1">
      <c r="BP209336" s="90"/>
    </row>
    <row r="209337" spans="68:68" customFormat="1">
      <c r="BP209337" s="90"/>
    </row>
    <row r="209338" spans="68:68" customFormat="1">
      <c r="BP209338" s="90"/>
    </row>
    <row r="209339" spans="68:68" customFormat="1">
      <c r="BP209339" s="90"/>
    </row>
    <row r="209340" spans="68:68" customFormat="1">
      <c r="BP209340" s="90"/>
    </row>
    <row r="209341" spans="68:68" customFormat="1">
      <c r="BP209341" s="90"/>
    </row>
    <row r="209342" spans="68:68" customFormat="1">
      <c r="BP209342" s="90"/>
    </row>
    <row r="209343" spans="68:68" customFormat="1">
      <c r="BP209343" s="90"/>
    </row>
    <row r="209344" spans="68:68" customFormat="1">
      <c r="BP209344" s="90"/>
    </row>
    <row r="209345" spans="68:68" customFormat="1">
      <c r="BP209345" s="90"/>
    </row>
    <row r="209346" spans="68:68" customFormat="1">
      <c r="BP209346" s="90"/>
    </row>
    <row r="209347" spans="68:68" customFormat="1">
      <c r="BP209347" s="90"/>
    </row>
    <row r="209348" spans="68:68" customFormat="1">
      <c r="BP209348" s="90"/>
    </row>
    <row r="209349" spans="68:68" customFormat="1">
      <c r="BP209349" s="90"/>
    </row>
    <row r="209350" spans="68:68" customFormat="1">
      <c r="BP209350" s="90"/>
    </row>
    <row r="209351" spans="68:68" customFormat="1">
      <c r="BP209351" s="90"/>
    </row>
    <row r="209352" spans="68:68" customFormat="1">
      <c r="BP209352" s="90"/>
    </row>
    <row r="209353" spans="68:68" customFormat="1">
      <c r="BP209353" s="90"/>
    </row>
    <row r="209354" spans="68:68" customFormat="1">
      <c r="BP209354" s="90"/>
    </row>
    <row r="209355" spans="68:68" customFormat="1">
      <c r="BP209355" s="90"/>
    </row>
    <row r="209356" spans="68:68" customFormat="1">
      <c r="BP209356" s="90"/>
    </row>
    <row r="209357" spans="68:68" customFormat="1">
      <c r="BP209357" s="90"/>
    </row>
    <row r="209358" spans="68:68" customFormat="1">
      <c r="BP209358" s="90"/>
    </row>
    <row r="209359" spans="68:68" customFormat="1">
      <c r="BP209359" s="90"/>
    </row>
    <row r="209360" spans="68:68" customFormat="1">
      <c r="BP209360" s="90"/>
    </row>
    <row r="209361" spans="68:68" customFormat="1">
      <c r="BP209361" s="90"/>
    </row>
    <row r="209362" spans="68:68" customFormat="1">
      <c r="BP209362" s="90"/>
    </row>
    <row r="209363" spans="68:68" customFormat="1">
      <c r="BP209363" s="90"/>
    </row>
    <row r="209364" spans="68:68" customFormat="1">
      <c r="BP209364" s="90"/>
    </row>
    <row r="209365" spans="68:68" customFormat="1">
      <c r="BP209365" s="90"/>
    </row>
    <row r="209366" spans="68:68" customFormat="1">
      <c r="BP209366" s="90"/>
    </row>
    <row r="209367" spans="68:68" customFormat="1">
      <c r="BP209367" s="90"/>
    </row>
    <row r="209368" spans="68:68" customFormat="1">
      <c r="BP209368" s="90"/>
    </row>
    <row r="209369" spans="68:68" customFormat="1">
      <c r="BP209369" s="90"/>
    </row>
    <row r="209370" spans="68:68" customFormat="1">
      <c r="BP209370" s="90"/>
    </row>
    <row r="209371" spans="68:68" customFormat="1">
      <c r="BP209371" s="90"/>
    </row>
    <row r="209372" spans="68:68" customFormat="1">
      <c r="BP209372" s="90"/>
    </row>
    <row r="209373" spans="68:68" customFormat="1">
      <c r="BP209373" s="90"/>
    </row>
    <row r="209374" spans="68:68" customFormat="1">
      <c r="BP209374" s="90"/>
    </row>
    <row r="209375" spans="68:68" customFormat="1">
      <c r="BP209375" s="90"/>
    </row>
    <row r="209376" spans="68:68" customFormat="1">
      <c r="BP209376" s="90"/>
    </row>
    <row r="209377" spans="68:68" customFormat="1">
      <c r="BP209377" s="90"/>
    </row>
    <row r="209378" spans="68:68" customFormat="1">
      <c r="BP209378" s="90"/>
    </row>
    <row r="209379" spans="68:68" customFormat="1">
      <c r="BP209379" s="90"/>
    </row>
    <row r="209380" spans="68:68" customFormat="1">
      <c r="BP209380" s="90"/>
    </row>
    <row r="209381" spans="68:68" customFormat="1">
      <c r="BP209381" s="90"/>
    </row>
    <row r="209382" spans="68:68" customFormat="1">
      <c r="BP209382" s="90"/>
    </row>
    <row r="209383" spans="68:68" customFormat="1">
      <c r="BP209383" s="90"/>
    </row>
    <row r="209384" spans="68:68" customFormat="1">
      <c r="BP209384" s="90"/>
    </row>
    <row r="209385" spans="68:68" customFormat="1">
      <c r="BP209385" s="90"/>
    </row>
    <row r="209386" spans="68:68" customFormat="1">
      <c r="BP209386" s="90"/>
    </row>
    <row r="209387" spans="68:68" customFormat="1">
      <c r="BP209387" s="90"/>
    </row>
    <row r="209388" spans="68:68" customFormat="1">
      <c r="BP209388" s="90"/>
    </row>
    <row r="209389" spans="68:68" customFormat="1">
      <c r="BP209389" s="90"/>
    </row>
    <row r="209390" spans="68:68" customFormat="1">
      <c r="BP209390" s="90"/>
    </row>
    <row r="209391" spans="68:68" customFormat="1">
      <c r="BP209391" s="90"/>
    </row>
    <row r="209392" spans="68:68" customFormat="1">
      <c r="BP209392" s="90"/>
    </row>
    <row r="209393" spans="68:68" customFormat="1">
      <c r="BP209393" s="90"/>
    </row>
    <row r="209394" spans="68:68" customFormat="1">
      <c r="BP209394" s="90"/>
    </row>
    <row r="209395" spans="68:68" customFormat="1">
      <c r="BP209395" s="90"/>
    </row>
    <row r="209396" spans="68:68" customFormat="1">
      <c r="BP209396" s="90"/>
    </row>
    <row r="209397" spans="68:68" customFormat="1">
      <c r="BP209397" s="90"/>
    </row>
    <row r="209398" spans="68:68" customFormat="1">
      <c r="BP209398" s="90"/>
    </row>
    <row r="209399" spans="68:68" customFormat="1">
      <c r="BP209399" s="90"/>
    </row>
    <row r="209400" spans="68:68" customFormat="1">
      <c r="BP209400" s="90"/>
    </row>
    <row r="209401" spans="68:68" customFormat="1">
      <c r="BP209401" s="90"/>
    </row>
    <row r="209402" spans="68:68" customFormat="1">
      <c r="BP209402" s="90"/>
    </row>
    <row r="209403" spans="68:68" customFormat="1">
      <c r="BP209403" s="90"/>
    </row>
    <row r="209404" spans="68:68" customFormat="1">
      <c r="BP209404" s="90"/>
    </row>
    <row r="209405" spans="68:68" customFormat="1">
      <c r="BP209405" s="90"/>
    </row>
    <row r="209406" spans="68:68" customFormat="1">
      <c r="BP209406" s="90"/>
    </row>
    <row r="209407" spans="68:68" customFormat="1">
      <c r="BP209407" s="90"/>
    </row>
    <row r="209408" spans="68:68" customFormat="1">
      <c r="BP209408" s="90"/>
    </row>
    <row r="209409" spans="68:68" customFormat="1">
      <c r="BP209409" s="90"/>
    </row>
    <row r="209410" spans="68:68" customFormat="1">
      <c r="BP209410" s="90"/>
    </row>
    <row r="209411" spans="68:68" customFormat="1">
      <c r="BP209411" s="90"/>
    </row>
    <row r="209412" spans="68:68" customFormat="1">
      <c r="BP209412" s="90"/>
    </row>
    <row r="209413" spans="68:68" customFormat="1">
      <c r="BP209413" s="90"/>
    </row>
    <row r="209414" spans="68:68" customFormat="1">
      <c r="BP209414" s="90"/>
    </row>
    <row r="209415" spans="68:68" customFormat="1">
      <c r="BP209415" s="90"/>
    </row>
    <row r="209416" spans="68:68" customFormat="1">
      <c r="BP209416" s="90"/>
    </row>
    <row r="209417" spans="68:68" customFormat="1">
      <c r="BP209417" s="90"/>
    </row>
    <row r="209418" spans="68:68" customFormat="1">
      <c r="BP209418" s="90"/>
    </row>
    <row r="209419" spans="68:68" customFormat="1">
      <c r="BP209419" s="90"/>
    </row>
    <row r="209420" spans="68:68" customFormat="1">
      <c r="BP209420" s="90"/>
    </row>
    <row r="209421" spans="68:68" customFormat="1">
      <c r="BP209421" s="90"/>
    </row>
    <row r="209422" spans="68:68" customFormat="1">
      <c r="BP209422" s="90"/>
    </row>
    <row r="209423" spans="68:68" customFormat="1">
      <c r="BP209423" s="90"/>
    </row>
    <row r="209424" spans="68:68" customFormat="1">
      <c r="BP209424" s="90"/>
    </row>
    <row r="209425" spans="68:68" customFormat="1">
      <c r="BP209425" s="90"/>
    </row>
    <row r="209426" spans="68:68" customFormat="1">
      <c r="BP209426" s="90"/>
    </row>
    <row r="209427" spans="68:68" customFormat="1">
      <c r="BP209427" s="90"/>
    </row>
    <row r="209428" spans="68:68" customFormat="1">
      <c r="BP209428" s="90"/>
    </row>
    <row r="209429" spans="68:68" customFormat="1">
      <c r="BP209429" s="90"/>
    </row>
    <row r="209430" spans="68:68" customFormat="1">
      <c r="BP209430" s="90"/>
    </row>
    <row r="209431" spans="68:68" customFormat="1">
      <c r="BP209431" s="90"/>
    </row>
    <row r="209432" spans="68:68" customFormat="1">
      <c r="BP209432" s="90"/>
    </row>
    <row r="209433" spans="68:68" customFormat="1">
      <c r="BP209433" s="90"/>
    </row>
    <row r="209434" spans="68:68" customFormat="1">
      <c r="BP209434" s="90"/>
    </row>
    <row r="209435" spans="68:68" customFormat="1">
      <c r="BP209435" s="90"/>
    </row>
    <row r="209436" spans="68:68" customFormat="1">
      <c r="BP209436" s="90"/>
    </row>
    <row r="209437" spans="68:68" customFormat="1">
      <c r="BP209437" s="90"/>
    </row>
    <row r="209438" spans="68:68" customFormat="1">
      <c r="BP209438" s="90"/>
    </row>
    <row r="209439" spans="68:68" customFormat="1">
      <c r="BP209439" s="90"/>
    </row>
    <row r="209440" spans="68:68" customFormat="1">
      <c r="BP209440" s="90"/>
    </row>
    <row r="209441" spans="68:68" customFormat="1">
      <c r="BP209441" s="90"/>
    </row>
    <row r="209442" spans="68:68" customFormat="1">
      <c r="BP209442" s="90"/>
    </row>
    <row r="209443" spans="68:68" customFormat="1">
      <c r="BP209443" s="90"/>
    </row>
    <row r="209444" spans="68:68" customFormat="1">
      <c r="BP209444" s="90"/>
    </row>
    <row r="209445" spans="68:68" customFormat="1">
      <c r="BP209445" s="90"/>
    </row>
    <row r="209446" spans="68:68" customFormat="1">
      <c r="BP209446" s="90"/>
    </row>
    <row r="209447" spans="68:68" customFormat="1">
      <c r="BP209447" s="90"/>
    </row>
    <row r="209448" spans="68:68" customFormat="1">
      <c r="BP209448" s="90"/>
    </row>
    <row r="209449" spans="68:68" customFormat="1">
      <c r="BP209449" s="90"/>
    </row>
    <row r="209450" spans="68:68" customFormat="1">
      <c r="BP209450" s="90"/>
    </row>
    <row r="209451" spans="68:68" customFormat="1">
      <c r="BP209451" s="90"/>
    </row>
    <row r="209452" spans="68:68" customFormat="1">
      <c r="BP209452" s="90"/>
    </row>
    <row r="209453" spans="68:68" customFormat="1">
      <c r="BP209453" s="90"/>
    </row>
    <row r="209454" spans="68:68" customFormat="1">
      <c r="BP209454" s="90"/>
    </row>
    <row r="209455" spans="68:68" customFormat="1">
      <c r="BP209455" s="90"/>
    </row>
    <row r="209456" spans="68:68" customFormat="1">
      <c r="BP209456" s="90"/>
    </row>
    <row r="209457" spans="68:68" customFormat="1">
      <c r="BP209457" s="90"/>
    </row>
    <row r="209458" spans="68:68" customFormat="1">
      <c r="BP209458" s="90"/>
    </row>
    <row r="209459" spans="68:68" customFormat="1">
      <c r="BP209459" s="90"/>
    </row>
    <row r="209460" spans="68:68" customFormat="1">
      <c r="BP209460" s="90"/>
    </row>
    <row r="209461" spans="68:68" customFormat="1">
      <c r="BP209461" s="90"/>
    </row>
    <row r="209462" spans="68:68" customFormat="1">
      <c r="BP209462" s="90"/>
    </row>
    <row r="209463" spans="68:68" customFormat="1">
      <c r="BP209463" s="90"/>
    </row>
    <row r="209464" spans="68:68" customFormat="1">
      <c r="BP209464" s="90"/>
    </row>
    <row r="209465" spans="68:68" customFormat="1">
      <c r="BP209465" s="90"/>
    </row>
    <row r="209466" spans="68:68" customFormat="1">
      <c r="BP209466" s="90"/>
    </row>
    <row r="209467" spans="68:68" customFormat="1">
      <c r="BP209467" s="90"/>
    </row>
    <row r="209468" spans="68:68" customFormat="1">
      <c r="BP209468" s="90"/>
    </row>
    <row r="209469" spans="68:68" customFormat="1">
      <c r="BP209469" s="90"/>
    </row>
    <row r="209470" spans="68:68" customFormat="1">
      <c r="BP209470" s="90"/>
    </row>
    <row r="209471" spans="68:68" customFormat="1">
      <c r="BP209471" s="90"/>
    </row>
    <row r="209472" spans="68:68" customFormat="1">
      <c r="BP209472" s="90"/>
    </row>
    <row r="209473" spans="68:68" customFormat="1">
      <c r="BP209473" s="90"/>
    </row>
    <row r="209474" spans="68:68" customFormat="1">
      <c r="BP209474" s="90"/>
    </row>
    <row r="209475" spans="68:68" customFormat="1">
      <c r="BP209475" s="90"/>
    </row>
    <row r="209476" spans="68:68" customFormat="1">
      <c r="BP209476" s="90"/>
    </row>
    <row r="209477" spans="68:68" customFormat="1">
      <c r="BP209477" s="90"/>
    </row>
    <row r="209478" spans="68:68" customFormat="1">
      <c r="BP209478" s="90"/>
    </row>
    <row r="209479" spans="68:68" customFormat="1">
      <c r="BP209479" s="90"/>
    </row>
    <row r="209480" spans="68:68" customFormat="1">
      <c r="BP209480" s="90"/>
    </row>
    <row r="209481" spans="68:68" customFormat="1">
      <c r="BP209481" s="90"/>
    </row>
    <row r="209482" spans="68:68" customFormat="1">
      <c r="BP209482" s="90"/>
    </row>
    <row r="209483" spans="68:68" customFormat="1">
      <c r="BP209483" s="90"/>
    </row>
    <row r="209484" spans="68:68" customFormat="1">
      <c r="BP209484" s="90"/>
    </row>
    <row r="209485" spans="68:68" customFormat="1">
      <c r="BP209485" s="90"/>
    </row>
    <row r="209486" spans="68:68" customFormat="1">
      <c r="BP209486" s="90"/>
    </row>
    <row r="209487" spans="68:68" customFormat="1">
      <c r="BP209487" s="90"/>
    </row>
    <row r="209488" spans="68:68" customFormat="1">
      <c r="BP209488" s="90"/>
    </row>
    <row r="209489" spans="68:68" customFormat="1">
      <c r="BP209489" s="90"/>
    </row>
    <row r="209490" spans="68:68" customFormat="1">
      <c r="BP209490" s="90"/>
    </row>
    <row r="209491" spans="68:68" customFormat="1">
      <c r="BP209491" s="90"/>
    </row>
    <row r="209492" spans="68:68" customFormat="1">
      <c r="BP209492" s="90"/>
    </row>
    <row r="209493" spans="68:68" customFormat="1">
      <c r="BP209493" s="90"/>
    </row>
    <row r="209494" spans="68:68" customFormat="1">
      <c r="BP209494" s="90"/>
    </row>
    <row r="209495" spans="68:68" customFormat="1">
      <c r="BP209495" s="90"/>
    </row>
    <row r="209496" spans="68:68" customFormat="1">
      <c r="BP209496" s="90"/>
    </row>
    <row r="209497" spans="68:68" customFormat="1">
      <c r="BP209497" s="90"/>
    </row>
    <row r="209498" spans="68:68" customFormat="1">
      <c r="BP209498" s="90"/>
    </row>
    <row r="209499" spans="68:68" customFormat="1">
      <c r="BP209499" s="90"/>
    </row>
    <row r="209500" spans="68:68" customFormat="1">
      <c r="BP209500" s="90"/>
    </row>
    <row r="209501" spans="68:68" customFormat="1">
      <c r="BP209501" s="90"/>
    </row>
    <row r="209502" spans="68:68" customFormat="1">
      <c r="BP209502" s="90"/>
    </row>
    <row r="209503" spans="68:68" customFormat="1">
      <c r="BP209503" s="90"/>
    </row>
    <row r="209504" spans="68:68" customFormat="1">
      <c r="BP209504" s="90"/>
    </row>
    <row r="209505" spans="68:68" customFormat="1">
      <c r="BP209505" s="90"/>
    </row>
    <row r="209506" spans="68:68" customFormat="1">
      <c r="BP209506" s="90"/>
    </row>
    <row r="209507" spans="68:68" customFormat="1">
      <c r="BP209507" s="90"/>
    </row>
    <row r="209508" spans="68:68" customFormat="1">
      <c r="BP209508" s="90"/>
    </row>
    <row r="209509" spans="68:68" customFormat="1">
      <c r="BP209509" s="90"/>
    </row>
    <row r="209510" spans="68:68" customFormat="1">
      <c r="BP209510" s="90"/>
    </row>
    <row r="209511" spans="68:68" customFormat="1">
      <c r="BP209511" s="90"/>
    </row>
    <row r="209512" spans="68:68" customFormat="1">
      <c r="BP209512" s="90"/>
    </row>
    <row r="209513" spans="68:68" customFormat="1">
      <c r="BP209513" s="90"/>
    </row>
    <row r="209514" spans="68:68" customFormat="1">
      <c r="BP209514" s="90"/>
    </row>
    <row r="209515" spans="68:68" customFormat="1">
      <c r="BP209515" s="90"/>
    </row>
    <row r="209516" spans="68:68" customFormat="1">
      <c r="BP209516" s="90"/>
    </row>
    <row r="209517" spans="68:68" customFormat="1">
      <c r="BP209517" s="90"/>
    </row>
    <row r="209518" spans="68:68" customFormat="1">
      <c r="BP209518" s="90"/>
    </row>
    <row r="209519" spans="68:68" customFormat="1">
      <c r="BP209519" s="90"/>
    </row>
    <row r="209520" spans="68:68" customFormat="1">
      <c r="BP209520" s="90"/>
    </row>
    <row r="209521" spans="68:68" customFormat="1">
      <c r="BP209521" s="90"/>
    </row>
    <row r="209522" spans="68:68" customFormat="1">
      <c r="BP209522" s="90"/>
    </row>
    <row r="209523" spans="68:68" customFormat="1">
      <c r="BP209523" s="90"/>
    </row>
    <row r="209524" spans="68:68" customFormat="1">
      <c r="BP209524" s="90"/>
    </row>
    <row r="209525" spans="68:68" customFormat="1">
      <c r="BP209525" s="90"/>
    </row>
    <row r="209526" spans="68:68" customFormat="1">
      <c r="BP209526" s="90"/>
    </row>
    <row r="209527" spans="68:68" customFormat="1">
      <c r="BP209527" s="90"/>
    </row>
    <row r="209528" spans="68:68" customFormat="1">
      <c r="BP209528" s="90"/>
    </row>
    <row r="209529" spans="68:68" customFormat="1">
      <c r="BP209529" s="90"/>
    </row>
    <row r="209530" spans="68:68" customFormat="1">
      <c r="BP209530" s="90"/>
    </row>
    <row r="209531" spans="68:68" customFormat="1">
      <c r="BP209531" s="90"/>
    </row>
    <row r="209532" spans="68:68" customFormat="1">
      <c r="BP209532" s="90"/>
    </row>
    <row r="209533" spans="68:68" customFormat="1">
      <c r="BP209533" s="90"/>
    </row>
    <row r="209534" spans="68:68" customFormat="1">
      <c r="BP209534" s="90"/>
    </row>
    <row r="209535" spans="68:68" customFormat="1">
      <c r="BP209535" s="90"/>
    </row>
    <row r="209536" spans="68:68" customFormat="1">
      <c r="BP209536" s="90"/>
    </row>
    <row r="209537" spans="68:68" customFormat="1">
      <c r="BP209537" s="90"/>
    </row>
    <row r="209538" spans="68:68" customFormat="1">
      <c r="BP209538" s="90"/>
    </row>
    <row r="209539" spans="68:68" customFormat="1">
      <c r="BP209539" s="90"/>
    </row>
    <row r="209540" spans="68:68" customFormat="1">
      <c r="BP209540" s="90"/>
    </row>
    <row r="209541" spans="68:68" customFormat="1">
      <c r="BP209541" s="90"/>
    </row>
    <row r="209542" spans="68:68" customFormat="1">
      <c r="BP209542" s="90"/>
    </row>
    <row r="209543" spans="68:68" customFormat="1">
      <c r="BP209543" s="90"/>
    </row>
    <row r="209544" spans="68:68" customFormat="1">
      <c r="BP209544" s="90"/>
    </row>
    <row r="209545" spans="68:68" customFormat="1">
      <c r="BP209545" s="90"/>
    </row>
    <row r="209546" spans="68:68" customFormat="1">
      <c r="BP209546" s="90"/>
    </row>
    <row r="209547" spans="68:68" customFormat="1">
      <c r="BP209547" s="90"/>
    </row>
    <row r="209548" spans="68:68" customFormat="1">
      <c r="BP209548" s="90"/>
    </row>
    <row r="209549" spans="68:68" customFormat="1">
      <c r="BP209549" s="90"/>
    </row>
    <row r="209550" spans="68:68" customFormat="1">
      <c r="BP209550" s="90"/>
    </row>
    <row r="209551" spans="68:68" customFormat="1">
      <c r="BP209551" s="90"/>
    </row>
    <row r="209552" spans="68:68" customFormat="1">
      <c r="BP209552" s="90"/>
    </row>
    <row r="209553" spans="68:68" customFormat="1">
      <c r="BP209553" s="90"/>
    </row>
    <row r="209554" spans="68:68" customFormat="1">
      <c r="BP209554" s="90"/>
    </row>
    <row r="209555" spans="68:68" customFormat="1">
      <c r="BP209555" s="90"/>
    </row>
    <row r="209556" spans="68:68" customFormat="1">
      <c r="BP209556" s="90"/>
    </row>
    <row r="209557" spans="68:68" customFormat="1">
      <c r="BP209557" s="90"/>
    </row>
    <row r="209558" spans="68:68" customFormat="1">
      <c r="BP209558" s="90"/>
    </row>
    <row r="209559" spans="68:68" customFormat="1">
      <c r="BP209559" s="90"/>
    </row>
    <row r="209560" spans="68:68" customFormat="1">
      <c r="BP209560" s="90"/>
    </row>
    <row r="209561" spans="68:68" customFormat="1">
      <c r="BP209561" s="90"/>
    </row>
    <row r="209562" spans="68:68" customFormat="1">
      <c r="BP209562" s="90"/>
    </row>
    <row r="209563" spans="68:68" customFormat="1">
      <c r="BP209563" s="90"/>
    </row>
    <row r="209564" spans="68:68" customFormat="1">
      <c r="BP209564" s="90"/>
    </row>
    <row r="209565" spans="68:68" customFormat="1">
      <c r="BP209565" s="90"/>
    </row>
    <row r="209566" spans="68:68" customFormat="1">
      <c r="BP209566" s="90"/>
    </row>
    <row r="209567" spans="68:68" customFormat="1">
      <c r="BP209567" s="90"/>
    </row>
    <row r="209568" spans="68:68" customFormat="1">
      <c r="BP209568" s="90"/>
    </row>
    <row r="209569" spans="68:68" customFormat="1">
      <c r="BP209569" s="90"/>
    </row>
    <row r="209570" spans="68:68" customFormat="1">
      <c r="BP209570" s="90"/>
    </row>
    <row r="209571" spans="68:68" customFormat="1">
      <c r="BP209571" s="90"/>
    </row>
    <row r="209572" spans="68:68" customFormat="1">
      <c r="BP209572" s="90"/>
    </row>
    <row r="209573" spans="68:68" customFormat="1">
      <c r="BP209573" s="90"/>
    </row>
    <row r="209574" spans="68:68" customFormat="1">
      <c r="BP209574" s="90"/>
    </row>
    <row r="209575" spans="68:68" customFormat="1">
      <c r="BP209575" s="90"/>
    </row>
    <row r="209576" spans="68:68" customFormat="1">
      <c r="BP209576" s="90"/>
    </row>
    <row r="209577" spans="68:68" customFormat="1">
      <c r="BP209577" s="90"/>
    </row>
    <row r="209578" spans="68:68" customFormat="1">
      <c r="BP209578" s="90"/>
    </row>
    <row r="209579" spans="68:68" customFormat="1">
      <c r="BP209579" s="90"/>
    </row>
    <row r="209580" spans="68:68" customFormat="1">
      <c r="BP209580" s="90"/>
    </row>
    <row r="209581" spans="68:68" customFormat="1">
      <c r="BP209581" s="90"/>
    </row>
    <row r="209582" spans="68:68" customFormat="1">
      <c r="BP209582" s="90"/>
    </row>
    <row r="209583" spans="68:68" customFormat="1">
      <c r="BP209583" s="90"/>
    </row>
    <row r="209584" spans="68:68" customFormat="1">
      <c r="BP209584" s="90"/>
    </row>
    <row r="209585" spans="68:68" customFormat="1">
      <c r="BP209585" s="90"/>
    </row>
    <row r="209586" spans="68:68" customFormat="1">
      <c r="BP209586" s="90"/>
    </row>
    <row r="209587" spans="68:68" customFormat="1">
      <c r="BP209587" s="90"/>
    </row>
    <row r="209588" spans="68:68" customFormat="1">
      <c r="BP209588" s="90"/>
    </row>
    <row r="209589" spans="68:68" customFormat="1">
      <c r="BP209589" s="90"/>
    </row>
    <row r="209590" spans="68:68" customFormat="1">
      <c r="BP209590" s="90"/>
    </row>
    <row r="209591" spans="68:68" customFormat="1">
      <c r="BP209591" s="90"/>
    </row>
    <row r="209592" spans="68:68" customFormat="1">
      <c r="BP209592" s="90"/>
    </row>
    <row r="209593" spans="68:68" customFormat="1">
      <c r="BP209593" s="90"/>
    </row>
    <row r="209594" spans="68:68" customFormat="1">
      <c r="BP209594" s="90"/>
    </row>
    <row r="209595" spans="68:68" customFormat="1">
      <c r="BP209595" s="90"/>
    </row>
    <row r="209596" spans="68:68" customFormat="1">
      <c r="BP209596" s="90"/>
    </row>
    <row r="209597" spans="68:68" customFormat="1">
      <c r="BP209597" s="90"/>
    </row>
    <row r="209598" spans="68:68" customFormat="1">
      <c r="BP209598" s="90"/>
    </row>
    <row r="209599" spans="68:68" customFormat="1">
      <c r="BP209599" s="90"/>
    </row>
    <row r="209600" spans="68:68" customFormat="1">
      <c r="BP209600" s="90"/>
    </row>
    <row r="209601" spans="68:68" customFormat="1">
      <c r="BP209601" s="90"/>
    </row>
    <row r="209602" spans="68:68" customFormat="1">
      <c r="BP209602" s="90"/>
    </row>
    <row r="209603" spans="68:68" customFormat="1">
      <c r="BP209603" s="90"/>
    </row>
    <row r="209604" spans="68:68" customFormat="1">
      <c r="BP209604" s="90"/>
    </row>
    <row r="209605" spans="68:68" customFormat="1">
      <c r="BP209605" s="90"/>
    </row>
    <row r="209606" spans="68:68" customFormat="1">
      <c r="BP209606" s="90"/>
    </row>
    <row r="209607" spans="68:68" customFormat="1">
      <c r="BP209607" s="90"/>
    </row>
    <row r="209608" spans="68:68" customFormat="1">
      <c r="BP209608" s="90"/>
    </row>
    <row r="209609" spans="68:68" customFormat="1">
      <c r="BP209609" s="90"/>
    </row>
    <row r="209610" spans="68:68" customFormat="1">
      <c r="BP209610" s="90"/>
    </row>
    <row r="209611" spans="68:68" customFormat="1">
      <c r="BP209611" s="90"/>
    </row>
    <row r="209612" spans="68:68" customFormat="1">
      <c r="BP209612" s="90"/>
    </row>
    <row r="209613" spans="68:68" customFormat="1">
      <c r="BP209613" s="90"/>
    </row>
    <row r="209614" spans="68:68" customFormat="1">
      <c r="BP209614" s="90"/>
    </row>
    <row r="209615" spans="68:68" customFormat="1">
      <c r="BP209615" s="90"/>
    </row>
    <row r="209616" spans="68:68" customFormat="1">
      <c r="BP209616" s="90"/>
    </row>
    <row r="209617" spans="68:68" customFormat="1">
      <c r="BP209617" s="90"/>
    </row>
    <row r="209618" spans="68:68" customFormat="1">
      <c r="BP209618" s="90"/>
    </row>
    <row r="209619" spans="68:68" customFormat="1">
      <c r="BP209619" s="90"/>
    </row>
    <row r="209620" spans="68:68" customFormat="1">
      <c r="BP209620" s="90"/>
    </row>
    <row r="209621" spans="68:68" customFormat="1">
      <c r="BP209621" s="90"/>
    </row>
    <row r="209622" spans="68:68" customFormat="1">
      <c r="BP209622" s="90"/>
    </row>
    <row r="209623" spans="68:68" customFormat="1">
      <c r="BP209623" s="90"/>
    </row>
    <row r="209624" spans="68:68" customFormat="1">
      <c r="BP209624" s="90"/>
    </row>
    <row r="209625" spans="68:68" customFormat="1">
      <c r="BP209625" s="90"/>
    </row>
    <row r="209626" spans="68:68" customFormat="1">
      <c r="BP209626" s="90"/>
    </row>
    <row r="209627" spans="68:68" customFormat="1">
      <c r="BP209627" s="90"/>
    </row>
    <row r="209628" spans="68:68" customFormat="1">
      <c r="BP209628" s="90"/>
    </row>
    <row r="209629" spans="68:68" customFormat="1">
      <c r="BP209629" s="90"/>
    </row>
    <row r="209630" spans="68:68" customFormat="1">
      <c r="BP209630" s="90"/>
    </row>
    <row r="209631" spans="68:68" customFormat="1">
      <c r="BP209631" s="90"/>
    </row>
    <row r="209632" spans="68:68" customFormat="1">
      <c r="BP209632" s="90"/>
    </row>
    <row r="209633" spans="68:68" customFormat="1">
      <c r="BP209633" s="90"/>
    </row>
    <row r="209634" spans="68:68" customFormat="1">
      <c r="BP209634" s="90"/>
    </row>
    <row r="209635" spans="68:68" customFormat="1">
      <c r="BP209635" s="90"/>
    </row>
    <row r="209636" spans="68:68" customFormat="1">
      <c r="BP209636" s="90"/>
    </row>
    <row r="209637" spans="68:68" customFormat="1">
      <c r="BP209637" s="90"/>
    </row>
    <row r="209638" spans="68:68" customFormat="1">
      <c r="BP209638" s="90"/>
    </row>
    <row r="209639" spans="68:68" customFormat="1">
      <c r="BP209639" s="90"/>
    </row>
    <row r="209640" spans="68:68" customFormat="1">
      <c r="BP209640" s="90"/>
    </row>
    <row r="209641" spans="68:68" customFormat="1">
      <c r="BP209641" s="90"/>
    </row>
    <row r="209642" spans="68:68" customFormat="1">
      <c r="BP209642" s="90"/>
    </row>
    <row r="209643" spans="68:68" customFormat="1">
      <c r="BP209643" s="90"/>
    </row>
    <row r="209644" spans="68:68" customFormat="1">
      <c r="BP209644" s="90"/>
    </row>
    <row r="209645" spans="68:68" customFormat="1">
      <c r="BP209645" s="90"/>
    </row>
    <row r="209646" spans="68:68" customFormat="1">
      <c r="BP209646" s="90"/>
    </row>
    <row r="209647" spans="68:68" customFormat="1">
      <c r="BP209647" s="90"/>
    </row>
    <row r="209648" spans="68:68" customFormat="1">
      <c r="BP209648" s="90"/>
    </row>
    <row r="209649" spans="68:68" customFormat="1">
      <c r="BP209649" s="90"/>
    </row>
    <row r="209650" spans="68:68" customFormat="1">
      <c r="BP209650" s="90"/>
    </row>
    <row r="209651" spans="68:68" customFormat="1">
      <c r="BP209651" s="90"/>
    </row>
    <row r="209652" spans="68:68" customFormat="1">
      <c r="BP209652" s="90"/>
    </row>
    <row r="209653" spans="68:68" customFormat="1">
      <c r="BP209653" s="90"/>
    </row>
    <row r="209654" spans="68:68" customFormat="1">
      <c r="BP209654" s="90"/>
    </row>
    <row r="209655" spans="68:68" customFormat="1">
      <c r="BP209655" s="90"/>
    </row>
    <row r="209656" spans="68:68" customFormat="1">
      <c r="BP209656" s="90"/>
    </row>
    <row r="209657" spans="68:68" customFormat="1">
      <c r="BP209657" s="90"/>
    </row>
    <row r="209658" spans="68:68" customFormat="1">
      <c r="BP209658" s="90"/>
    </row>
    <row r="209659" spans="68:68" customFormat="1">
      <c r="BP209659" s="90"/>
    </row>
    <row r="209660" spans="68:68" customFormat="1">
      <c r="BP209660" s="90"/>
    </row>
    <row r="209661" spans="68:68" customFormat="1">
      <c r="BP209661" s="90"/>
    </row>
    <row r="209662" spans="68:68" customFormat="1">
      <c r="BP209662" s="90"/>
    </row>
    <row r="209663" spans="68:68" customFormat="1">
      <c r="BP209663" s="90"/>
    </row>
    <row r="209664" spans="68:68" customFormat="1">
      <c r="BP209664" s="90"/>
    </row>
    <row r="209665" spans="68:68" customFormat="1">
      <c r="BP209665" s="90"/>
    </row>
    <row r="209666" spans="68:68" customFormat="1">
      <c r="BP209666" s="90"/>
    </row>
    <row r="209667" spans="68:68" customFormat="1">
      <c r="BP209667" s="90"/>
    </row>
    <row r="209668" spans="68:68" customFormat="1">
      <c r="BP209668" s="90"/>
    </row>
    <row r="209669" spans="68:68" customFormat="1">
      <c r="BP209669" s="90"/>
    </row>
    <row r="209670" spans="68:68" customFormat="1">
      <c r="BP209670" s="90"/>
    </row>
    <row r="209671" spans="68:68" customFormat="1">
      <c r="BP209671" s="90"/>
    </row>
    <row r="209672" spans="68:68" customFormat="1">
      <c r="BP209672" s="90"/>
    </row>
    <row r="209673" spans="68:68" customFormat="1">
      <c r="BP209673" s="90"/>
    </row>
    <row r="209674" spans="68:68" customFormat="1">
      <c r="BP209674" s="90"/>
    </row>
    <row r="209675" spans="68:68" customFormat="1">
      <c r="BP209675" s="90"/>
    </row>
    <row r="209676" spans="68:68" customFormat="1">
      <c r="BP209676" s="90"/>
    </row>
    <row r="209677" spans="68:68" customFormat="1">
      <c r="BP209677" s="90"/>
    </row>
    <row r="209678" spans="68:68" customFormat="1">
      <c r="BP209678" s="90"/>
    </row>
    <row r="209679" spans="68:68" customFormat="1">
      <c r="BP209679" s="90"/>
    </row>
    <row r="209680" spans="68:68" customFormat="1">
      <c r="BP209680" s="90"/>
    </row>
    <row r="209681" spans="68:68" customFormat="1">
      <c r="BP209681" s="90"/>
    </row>
    <row r="209682" spans="68:68" customFormat="1">
      <c r="BP209682" s="90"/>
    </row>
    <row r="209683" spans="68:68" customFormat="1">
      <c r="BP209683" s="90"/>
    </row>
    <row r="209684" spans="68:68" customFormat="1">
      <c r="BP209684" s="90"/>
    </row>
    <row r="209685" spans="68:68" customFormat="1">
      <c r="BP209685" s="90"/>
    </row>
    <row r="209686" spans="68:68" customFormat="1">
      <c r="BP209686" s="90"/>
    </row>
    <row r="209687" spans="68:68" customFormat="1">
      <c r="BP209687" s="90"/>
    </row>
    <row r="209688" spans="68:68" customFormat="1">
      <c r="BP209688" s="90"/>
    </row>
    <row r="209689" spans="68:68" customFormat="1">
      <c r="BP209689" s="90"/>
    </row>
    <row r="209690" spans="68:68" customFormat="1">
      <c r="BP209690" s="90"/>
    </row>
    <row r="209691" spans="68:68" customFormat="1">
      <c r="BP209691" s="90"/>
    </row>
    <row r="209692" spans="68:68" customFormat="1">
      <c r="BP209692" s="90"/>
    </row>
    <row r="209693" spans="68:68" customFormat="1">
      <c r="BP209693" s="90"/>
    </row>
    <row r="209694" spans="68:68" customFormat="1">
      <c r="BP209694" s="90"/>
    </row>
    <row r="209695" spans="68:68" customFormat="1">
      <c r="BP209695" s="90"/>
    </row>
    <row r="209696" spans="68:68" customFormat="1">
      <c r="BP209696" s="90"/>
    </row>
    <row r="209697" spans="68:68" customFormat="1">
      <c r="BP209697" s="90"/>
    </row>
    <row r="209698" spans="68:68" customFormat="1">
      <c r="BP209698" s="90"/>
    </row>
    <row r="209699" spans="68:68" customFormat="1">
      <c r="BP209699" s="90"/>
    </row>
    <row r="209700" spans="68:68" customFormat="1">
      <c r="BP209700" s="90"/>
    </row>
    <row r="209701" spans="68:68" customFormat="1">
      <c r="BP209701" s="90"/>
    </row>
    <row r="209702" spans="68:68" customFormat="1">
      <c r="BP209702" s="90"/>
    </row>
    <row r="209703" spans="68:68" customFormat="1">
      <c r="BP209703" s="90"/>
    </row>
    <row r="209704" spans="68:68" customFormat="1">
      <c r="BP209704" s="90"/>
    </row>
    <row r="209705" spans="68:68" customFormat="1">
      <c r="BP209705" s="90"/>
    </row>
    <row r="209706" spans="68:68" customFormat="1">
      <c r="BP209706" s="90"/>
    </row>
    <row r="209707" spans="68:68" customFormat="1">
      <c r="BP209707" s="90"/>
    </row>
    <row r="209708" spans="68:68" customFormat="1">
      <c r="BP209708" s="90"/>
    </row>
    <row r="209709" spans="68:68" customFormat="1">
      <c r="BP209709" s="90"/>
    </row>
    <row r="209710" spans="68:68" customFormat="1">
      <c r="BP209710" s="90"/>
    </row>
    <row r="209711" spans="68:68" customFormat="1">
      <c r="BP209711" s="90"/>
    </row>
    <row r="209712" spans="68:68" customFormat="1">
      <c r="BP209712" s="90"/>
    </row>
    <row r="209713" spans="68:68" customFormat="1">
      <c r="BP209713" s="90"/>
    </row>
    <row r="209714" spans="68:68" customFormat="1">
      <c r="BP209714" s="90"/>
    </row>
    <row r="209715" spans="68:68" customFormat="1">
      <c r="BP209715" s="90"/>
    </row>
    <row r="209716" spans="68:68" customFormat="1">
      <c r="BP209716" s="90"/>
    </row>
    <row r="209717" spans="68:68" customFormat="1">
      <c r="BP209717" s="90"/>
    </row>
    <row r="209718" spans="68:68" customFormat="1">
      <c r="BP209718" s="90"/>
    </row>
    <row r="209719" spans="68:68" customFormat="1">
      <c r="BP209719" s="90"/>
    </row>
    <row r="209720" spans="68:68" customFormat="1">
      <c r="BP209720" s="90"/>
    </row>
    <row r="209721" spans="68:68" customFormat="1">
      <c r="BP209721" s="90"/>
    </row>
    <row r="209722" spans="68:68" customFormat="1">
      <c r="BP209722" s="90"/>
    </row>
    <row r="209723" spans="68:68" customFormat="1">
      <c r="BP209723" s="90"/>
    </row>
    <row r="209724" spans="68:68" customFormat="1">
      <c r="BP209724" s="90"/>
    </row>
    <row r="209725" spans="68:68" customFormat="1">
      <c r="BP209725" s="90"/>
    </row>
    <row r="209726" spans="68:68" customFormat="1">
      <c r="BP209726" s="90"/>
    </row>
    <row r="209727" spans="68:68" customFormat="1">
      <c r="BP209727" s="90"/>
    </row>
    <row r="209728" spans="68:68" customFormat="1">
      <c r="BP209728" s="90"/>
    </row>
    <row r="209729" spans="68:68" customFormat="1">
      <c r="BP209729" s="90"/>
    </row>
    <row r="209730" spans="68:68" customFormat="1">
      <c r="BP209730" s="90"/>
    </row>
    <row r="209731" spans="68:68" customFormat="1">
      <c r="BP209731" s="90"/>
    </row>
    <row r="209732" spans="68:68" customFormat="1">
      <c r="BP209732" s="90"/>
    </row>
    <row r="209733" spans="68:68" customFormat="1">
      <c r="BP209733" s="90"/>
    </row>
    <row r="209734" spans="68:68" customFormat="1">
      <c r="BP209734" s="90"/>
    </row>
    <row r="209735" spans="68:68" customFormat="1">
      <c r="BP209735" s="90"/>
    </row>
    <row r="209736" spans="68:68" customFormat="1">
      <c r="BP209736" s="90"/>
    </row>
    <row r="209737" spans="68:68" customFormat="1">
      <c r="BP209737" s="90"/>
    </row>
    <row r="209738" spans="68:68" customFormat="1">
      <c r="BP209738" s="90"/>
    </row>
    <row r="209739" spans="68:68" customFormat="1">
      <c r="BP209739" s="90"/>
    </row>
    <row r="209740" spans="68:68" customFormat="1">
      <c r="BP209740" s="90"/>
    </row>
    <row r="209741" spans="68:68" customFormat="1">
      <c r="BP209741" s="90"/>
    </row>
    <row r="209742" spans="68:68" customFormat="1">
      <c r="BP209742" s="90"/>
    </row>
    <row r="209743" spans="68:68" customFormat="1">
      <c r="BP209743" s="90"/>
    </row>
    <row r="209744" spans="68:68" customFormat="1">
      <c r="BP209744" s="90"/>
    </row>
    <row r="209745" spans="68:68" customFormat="1">
      <c r="BP209745" s="90"/>
    </row>
    <row r="209746" spans="68:68" customFormat="1">
      <c r="BP209746" s="90"/>
    </row>
    <row r="209747" spans="68:68" customFormat="1">
      <c r="BP209747" s="90"/>
    </row>
    <row r="209748" spans="68:68" customFormat="1">
      <c r="BP209748" s="90"/>
    </row>
    <row r="209749" spans="68:68" customFormat="1">
      <c r="BP209749" s="90"/>
    </row>
    <row r="209750" spans="68:68" customFormat="1">
      <c r="BP209750" s="90"/>
    </row>
    <row r="209751" spans="68:68" customFormat="1">
      <c r="BP209751" s="90"/>
    </row>
    <row r="209752" spans="68:68" customFormat="1">
      <c r="BP209752" s="90"/>
    </row>
    <row r="209753" spans="68:68" customFormat="1">
      <c r="BP209753" s="90"/>
    </row>
    <row r="209754" spans="68:68" customFormat="1">
      <c r="BP209754" s="90"/>
    </row>
    <row r="209755" spans="68:68" customFormat="1">
      <c r="BP209755" s="90"/>
    </row>
    <row r="209756" spans="68:68" customFormat="1">
      <c r="BP209756" s="90"/>
    </row>
    <row r="209757" spans="68:68" customFormat="1">
      <c r="BP209757" s="90"/>
    </row>
    <row r="209758" spans="68:68" customFormat="1">
      <c r="BP209758" s="90"/>
    </row>
    <row r="209759" spans="68:68" customFormat="1">
      <c r="BP209759" s="90"/>
    </row>
    <row r="209760" spans="68:68" customFormat="1">
      <c r="BP209760" s="90"/>
    </row>
    <row r="209761" spans="68:68" customFormat="1">
      <c r="BP209761" s="90"/>
    </row>
    <row r="209762" spans="68:68" customFormat="1">
      <c r="BP209762" s="90"/>
    </row>
    <row r="209763" spans="68:68" customFormat="1">
      <c r="BP209763" s="90"/>
    </row>
    <row r="209764" spans="68:68" customFormat="1">
      <c r="BP209764" s="90"/>
    </row>
    <row r="209765" spans="68:68" customFormat="1">
      <c r="BP209765" s="90"/>
    </row>
    <row r="209766" spans="68:68" customFormat="1">
      <c r="BP209766" s="90"/>
    </row>
    <row r="209767" spans="68:68" customFormat="1">
      <c r="BP209767" s="90"/>
    </row>
    <row r="209768" spans="68:68" customFormat="1">
      <c r="BP209768" s="90"/>
    </row>
    <row r="209769" spans="68:68" customFormat="1">
      <c r="BP209769" s="90"/>
    </row>
    <row r="209770" spans="68:68" customFormat="1">
      <c r="BP209770" s="90"/>
    </row>
    <row r="209771" spans="68:68" customFormat="1">
      <c r="BP209771" s="90"/>
    </row>
    <row r="209772" spans="68:68" customFormat="1">
      <c r="BP209772" s="90"/>
    </row>
    <row r="209773" spans="68:68" customFormat="1">
      <c r="BP209773" s="90"/>
    </row>
    <row r="209774" spans="68:68" customFormat="1">
      <c r="BP209774" s="90"/>
    </row>
    <row r="209775" spans="68:68" customFormat="1">
      <c r="BP209775" s="90"/>
    </row>
    <row r="209776" spans="68:68" customFormat="1">
      <c r="BP209776" s="90"/>
    </row>
    <row r="209777" spans="68:68" customFormat="1">
      <c r="BP209777" s="90"/>
    </row>
    <row r="209778" spans="68:68" customFormat="1">
      <c r="BP209778" s="90"/>
    </row>
    <row r="209779" spans="68:68" customFormat="1">
      <c r="BP209779" s="90"/>
    </row>
    <row r="209780" spans="68:68" customFormat="1">
      <c r="BP209780" s="90"/>
    </row>
    <row r="209781" spans="68:68" customFormat="1">
      <c r="BP209781" s="90"/>
    </row>
    <row r="209782" spans="68:68" customFormat="1">
      <c r="BP209782" s="90"/>
    </row>
    <row r="209783" spans="68:68" customFormat="1">
      <c r="BP209783" s="90"/>
    </row>
    <row r="209784" spans="68:68" customFormat="1">
      <c r="BP209784" s="90"/>
    </row>
    <row r="209785" spans="68:68" customFormat="1">
      <c r="BP209785" s="90"/>
    </row>
    <row r="209786" spans="68:68" customFormat="1">
      <c r="BP209786" s="90"/>
    </row>
    <row r="209787" spans="68:68" customFormat="1">
      <c r="BP209787" s="90"/>
    </row>
    <row r="209788" spans="68:68" customFormat="1">
      <c r="BP209788" s="90"/>
    </row>
    <row r="209789" spans="68:68" customFormat="1">
      <c r="BP209789" s="90"/>
    </row>
    <row r="209790" spans="68:68" customFormat="1">
      <c r="BP209790" s="90"/>
    </row>
    <row r="209791" spans="68:68" customFormat="1">
      <c r="BP209791" s="90"/>
    </row>
    <row r="209792" spans="68:68" customFormat="1">
      <c r="BP209792" s="90"/>
    </row>
    <row r="209793" spans="68:68" customFormat="1">
      <c r="BP209793" s="90"/>
    </row>
    <row r="209794" spans="68:68" customFormat="1">
      <c r="BP209794" s="90"/>
    </row>
    <row r="209795" spans="68:68" customFormat="1">
      <c r="BP209795" s="90"/>
    </row>
    <row r="209796" spans="68:68" customFormat="1">
      <c r="BP209796" s="90"/>
    </row>
    <row r="209797" spans="68:68" customFormat="1">
      <c r="BP209797" s="90"/>
    </row>
    <row r="209798" spans="68:68" customFormat="1">
      <c r="BP209798" s="90"/>
    </row>
    <row r="209799" spans="68:68" customFormat="1">
      <c r="BP209799" s="90"/>
    </row>
    <row r="209800" spans="68:68" customFormat="1">
      <c r="BP209800" s="90"/>
    </row>
    <row r="209801" spans="68:68" customFormat="1">
      <c r="BP209801" s="90"/>
    </row>
    <row r="209802" spans="68:68" customFormat="1">
      <c r="BP209802" s="90"/>
    </row>
    <row r="209803" spans="68:68" customFormat="1">
      <c r="BP209803" s="90"/>
    </row>
    <row r="209804" spans="68:68" customFormat="1">
      <c r="BP209804" s="90"/>
    </row>
    <row r="209805" spans="68:68" customFormat="1">
      <c r="BP209805" s="90"/>
    </row>
    <row r="209806" spans="68:68" customFormat="1">
      <c r="BP209806" s="90"/>
    </row>
    <row r="209807" spans="68:68" customFormat="1">
      <c r="BP209807" s="90"/>
    </row>
    <row r="209808" spans="68:68" customFormat="1">
      <c r="BP209808" s="90"/>
    </row>
    <row r="209809" spans="68:68" customFormat="1">
      <c r="BP209809" s="90"/>
    </row>
    <row r="209810" spans="68:68" customFormat="1">
      <c r="BP209810" s="90"/>
    </row>
    <row r="209811" spans="68:68" customFormat="1">
      <c r="BP209811" s="90"/>
    </row>
    <row r="209812" spans="68:68" customFormat="1">
      <c r="BP209812" s="90"/>
    </row>
    <row r="209813" spans="68:68" customFormat="1">
      <c r="BP209813" s="90"/>
    </row>
    <row r="209814" spans="68:68" customFormat="1">
      <c r="BP209814" s="90"/>
    </row>
    <row r="209815" spans="68:68" customFormat="1">
      <c r="BP209815" s="90"/>
    </row>
    <row r="209816" spans="68:68" customFormat="1">
      <c r="BP209816" s="90"/>
    </row>
    <row r="209817" spans="68:68" customFormat="1">
      <c r="BP209817" s="90"/>
    </row>
    <row r="209818" spans="68:68" customFormat="1">
      <c r="BP209818" s="90"/>
    </row>
    <row r="209819" spans="68:68" customFormat="1">
      <c r="BP209819" s="90"/>
    </row>
    <row r="209820" spans="68:68" customFormat="1">
      <c r="BP209820" s="90"/>
    </row>
    <row r="209821" spans="68:68" customFormat="1">
      <c r="BP209821" s="90"/>
    </row>
    <row r="209822" spans="68:68" customFormat="1">
      <c r="BP209822" s="90"/>
    </row>
    <row r="209823" spans="68:68" customFormat="1">
      <c r="BP209823" s="90"/>
    </row>
    <row r="209824" spans="68:68" customFormat="1">
      <c r="BP209824" s="90"/>
    </row>
    <row r="209825" spans="68:68" customFormat="1">
      <c r="BP209825" s="90"/>
    </row>
    <row r="209826" spans="68:68" customFormat="1">
      <c r="BP209826" s="90"/>
    </row>
    <row r="209827" spans="68:68" customFormat="1">
      <c r="BP209827" s="90"/>
    </row>
    <row r="209828" spans="68:68" customFormat="1">
      <c r="BP209828" s="90"/>
    </row>
    <row r="209829" spans="68:68" customFormat="1">
      <c r="BP209829" s="90"/>
    </row>
    <row r="209830" spans="68:68" customFormat="1">
      <c r="BP209830" s="90"/>
    </row>
    <row r="209831" spans="68:68" customFormat="1">
      <c r="BP209831" s="90"/>
    </row>
    <row r="209832" spans="68:68" customFormat="1">
      <c r="BP209832" s="90"/>
    </row>
    <row r="209833" spans="68:68" customFormat="1">
      <c r="BP209833" s="90"/>
    </row>
    <row r="209834" spans="68:68" customFormat="1">
      <c r="BP209834" s="90"/>
    </row>
    <row r="209835" spans="68:68" customFormat="1">
      <c r="BP209835" s="90"/>
    </row>
    <row r="209836" spans="68:68" customFormat="1">
      <c r="BP209836" s="90"/>
    </row>
    <row r="209837" spans="68:68" customFormat="1">
      <c r="BP209837" s="90"/>
    </row>
    <row r="209838" spans="68:68" customFormat="1">
      <c r="BP209838" s="90"/>
    </row>
    <row r="209839" spans="68:68" customFormat="1">
      <c r="BP209839" s="90"/>
    </row>
    <row r="209840" spans="68:68" customFormat="1">
      <c r="BP209840" s="90"/>
    </row>
    <row r="209841" spans="68:68" customFormat="1">
      <c r="BP209841" s="90"/>
    </row>
    <row r="209842" spans="68:68" customFormat="1">
      <c r="BP209842" s="90"/>
    </row>
    <row r="209843" spans="68:68" customFormat="1">
      <c r="BP209843" s="90"/>
    </row>
    <row r="209844" spans="68:68" customFormat="1">
      <c r="BP209844" s="90"/>
    </row>
    <row r="209845" spans="68:68" customFormat="1">
      <c r="BP209845" s="90"/>
    </row>
    <row r="209846" spans="68:68" customFormat="1">
      <c r="BP209846" s="90"/>
    </row>
    <row r="209847" spans="68:68" customFormat="1">
      <c r="BP209847" s="90"/>
    </row>
    <row r="209848" spans="68:68" customFormat="1">
      <c r="BP209848" s="90"/>
    </row>
    <row r="209849" spans="68:68" customFormat="1">
      <c r="BP209849" s="90"/>
    </row>
    <row r="209850" spans="68:68" customFormat="1">
      <c r="BP209850" s="90"/>
    </row>
    <row r="209851" spans="68:68" customFormat="1">
      <c r="BP209851" s="90"/>
    </row>
    <row r="209852" spans="68:68" customFormat="1">
      <c r="BP209852" s="90"/>
    </row>
    <row r="209853" spans="68:68" customFormat="1">
      <c r="BP209853" s="90"/>
    </row>
    <row r="209854" spans="68:68" customFormat="1">
      <c r="BP209854" s="90"/>
    </row>
    <row r="209855" spans="68:68" customFormat="1">
      <c r="BP209855" s="90"/>
    </row>
    <row r="209856" spans="68:68" customFormat="1">
      <c r="BP209856" s="90"/>
    </row>
    <row r="209857" spans="68:68" customFormat="1">
      <c r="BP209857" s="90"/>
    </row>
    <row r="209858" spans="68:68" customFormat="1">
      <c r="BP209858" s="90"/>
    </row>
    <row r="209859" spans="68:68" customFormat="1">
      <c r="BP209859" s="90"/>
    </row>
    <row r="209860" spans="68:68" customFormat="1">
      <c r="BP209860" s="90"/>
    </row>
    <row r="209861" spans="68:68" customFormat="1">
      <c r="BP209861" s="90"/>
    </row>
    <row r="209862" spans="68:68" customFormat="1">
      <c r="BP209862" s="90"/>
    </row>
    <row r="209863" spans="68:68" customFormat="1">
      <c r="BP209863" s="90"/>
    </row>
    <row r="209864" spans="68:68" customFormat="1">
      <c r="BP209864" s="90"/>
    </row>
    <row r="209865" spans="68:68" customFormat="1">
      <c r="BP209865" s="90"/>
    </row>
    <row r="209866" spans="68:68" customFormat="1">
      <c r="BP209866" s="90"/>
    </row>
    <row r="209867" spans="68:68" customFormat="1">
      <c r="BP209867" s="90"/>
    </row>
    <row r="209868" spans="68:68" customFormat="1">
      <c r="BP209868" s="90"/>
    </row>
    <row r="209869" spans="68:68" customFormat="1">
      <c r="BP209869" s="90"/>
    </row>
    <row r="209870" spans="68:68" customFormat="1">
      <c r="BP209870" s="90"/>
    </row>
    <row r="209871" spans="68:68" customFormat="1">
      <c r="BP209871" s="90"/>
    </row>
    <row r="209872" spans="68:68" customFormat="1">
      <c r="BP209872" s="90"/>
    </row>
    <row r="209873" spans="68:68" customFormat="1">
      <c r="BP209873" s="90"/>
    </row>
    <row r="209874" spans="68:68" customFormat="1">
      <c r="BP209874" s="90"/>
    </row>
    <row r="209875" spans="68:68" customFormat="1">
      <c r="BP209875" s="90"/>
    </row>
    <row r="209876" spans="68:68" customFormat="1">
      <c r="BP209876" s="90"/>
    </row>
    <row r="209877" spans="68:68" customFormat="1">
      <c r="BP209877" s="90"/>
    </row>
    <row r="209878" spans="68:68" customFormat="1">
      <c r="BP209878" s="90"/>
    </row>
    <row r="209879" spans="68:68" customFormat="1">
      <c r="BP209879" s="90"/>
    </row>
    <row r="209880" spans="68:68" customFormat="1">
      <c r="BP209880" s="90"/>
    </row>
    <row r="209881" spans="68:68" customFormat="1">
      <c r="BP209881" s="90"/>
    </row>
    <row r="209882" spans="68:68" customFormat="1">
      <c r="BP209882" s="90"/>
    </row>
    <row r="209883" spans="68:68" customFormat="1">
      <c r="BP209883" s="90"/>
    </row>
    <row r="209884" spans="68:68" customFormat="1">
      <c r="BP209884" s="90"/>
    </row>
    <row r="209885" spans="68:68" customFormat="1">
      <c r="BP209885" s="90"/>
    </row>
    <row r="209886" spans="68:68" customFormat="1">
      <c r="BP209886" s="90"/>
    </row>
    <row r="209887" spans="68:68" customFormat="1">
      <c r="BP209887" s="90"/>
    </row>
    <row r="209888" spans="68:68" customFormat="1">
      <c r="BP209888" s="90"/>
    </row>
    <row r="209889" spans="68:68" customFormat="1">
      <c r="BP209889" s="90"/>
    </row>
    <row r="209890" spans="68:68" customFormat="1">
      <c r="BP209890" s="90"/>
    </row>
    <row r="209891" spans="68:68" customFormat="1">
      <c r="BP209891" s="90"/>
    </row>
    <row r="209892" spans="68:68" customFormat="1">
      <c r="BP209892" s="90"/>
    </row>
    <row r="209893" spans="68:68" customFormat="1">
      <c r="BP209893" s="90"/>
    </row>
    <row r="209894" spans="68:68" customFormat="1">
      <c r="BP209894" s="90"/>
    </row>
    <row r="209895" spans="68:68" customFormat="1">
      <c r="BP209895" s="90"/>
    </row>
    <row r="209896" spans="68:68" customFormat="1">
      <c r="BP209896" s="90"/>
    </row>
    <row r="209897" spans="68:68" customFormat="1">
      <c r="BP209897" s="90"/>
    </row>
    <row r="209898" spans="68:68" customFormat="1">
      <c r="BP209898" s="90"/>
    </row>
    <row r="209899" spans="68:68" customFormat="1">
      <c r="BP209899" s="90"/>
    </row>
    <row r="209900" spans="68:68" customFormat="1">
      <c r="BP209900" s="90"/>
    </row>
    <row r="209901" spans="68:68" customFormat="1">
      <c r="BP209901" s="90"/>
    </row>
    <row r="209902" spans="68:68" customFormat="1">
      <c r="BP209902" s="90"/>
    </row>
    <row r="209903" spans="68:68" customFormat="1">
      <c r="BP209903" s="90"/>
    </row>
    <row r="209904" spans="68:68" customFormat="1">
      <c r="BP209904" s="90"/>
    </row>
    <row r="209905" spans="68:68" customFormat="1">
      <c r="BP209905" s="90"/>
    </row>
    <row r="209906" spans="68:68" customFormat="1">
      <c r="BP209906" s="90"/>
    </row>
    <row r="209907" spans="68:68" customFormat="1">
      <c r="BP209907" s="90"/>
    </row>
    <row r="209908" spans="68:68" customFormat="1">
      <c r="BP209908" s="90"/>
    </row>
    <row r="209909" spans="68:68" customFormat="1">
      <c r="BP209909" s="90"/>
    </row>
    <row r="209910" spans="68:68" customFormat="1">
      <c r="BP209910" s="90"/>
    </row>
    <row r="209911" spans="68:68" customFormat="1">
      <c r="BP209911" s="90"/>
    </row>
    <row r="209912" spans="68:68" customFormat="1">
      <c r="BP209912" s="90"/>
    </row>
    <row r="209913" spans="68:68" customFormat="1">
      <c r="BP209913" s="90"/>
    </row>
    <row r="209914" spans="68:68" customFormat="1">
      <c r="BP209914" s="90"/>
    </row>
    <row r="209915" spans="68:68" customFormat="1">
      <c r="BP209915" s="90"/>
    </row>
    <row r="209916" spans="68:68" customFormat="1">
      <c r="BP209916" s="90"/>
    </row>
    <row r="209917" spans="68:68" customFormat="1">
      <c r="BP209917" s="90"/>
    </row>
    <row r="209918" spans="68:68" customFormat="1">
      <c r="BP209918" s="90"/>
    </row>
    <row r="209919" spans="68:68" customFormat="1">
      <c r="BP209919" s="90"/>
    </row>
    <row r="209920" spans="68:68" customFormat="1">
      <c r="BP209920" s="90"/>
    </row>
    <row r="209921" spans="68:68" customFormat="1">
      <c r="BP209921" s="90"/>
    </row>
    <row r="209922" spans="68:68" customFormat="1">
      <c r="BP209922" s="90"/>
    </row>
    <row r="209923" spans="68:68" customFormat="1">
      <c r="BP209923" s="90"/>
    </row>
    <row r="209924" spans="68:68" customFormat="1">
      <c r="BP209924" s="90"/>
    </row>
    <row r="209925" spans="68:68" customFormat="1">
      <c r="BP209925" s="90"/>
    </row>
    <row r="209926" spans="68:68" customFormat="1">
      <c r="BP209926" s="90"/>
    </row>
    <row r="209927" spans="68:68" customFormat="1">
      <c r="BP209927" s="90"/>
    </row>
    <row r="209928" spans="68:68" customFormat="1">
      <c r="BP209928" s="90"/>
    </row>
    <row r="209929" spans="68:68" customFormat="1">
      <c r="BP209929" s="90"/>
    </row>
    <row r="209930" spans="68:68" customFormat="1">
      <c r="BP209930" s="90"/>
    </row>
    <row r="209931" spans="68:68" customFormat="1">
      <c r="BP209931" s="90"/>
    </row>
    <row r="209932" spans="68:68" customFormat="1">
      <c r="BP209932" s="90"/>
    </row>
    <row r="209933" spans="68:68" customFormat="1">
      <c r="BP209933" s="90"/>
    </row>
    <row r="209934" spans="68:68" customFormat="1">
      <c r="BP209934" s="90"/>
    </row>
    <row r="209935" spans="68:68" customFormat="1">
      <c r="BP209935" s="90"/>
    </row>
    <row r="209936" spans="68:68" customFormat="1">
      <c r="BP209936" s="90"/>
    </row>
    <row r="209937" spans="68:68" customFormat="1">
      <c r="BP209937" s="90"/>
    </row>
    <row r="209938" spans="68:68" customFormat="1">
      <c r="BP209938" s="90"/>
    </row>
    <row r="209939" spans="68:68" customFormat="1">
      <c r="BP209939" s="90"/>
    </row>
    <row r="209940" spans="68:68" customFormat="1">
      <c r="BP209940" s="90"/>
    </row>
    <row r="209941" spans="68:68" customFormat="1">
      <c r="BP209941" s="90"/>
    </row>
    <row r="209942" spans="68:68" customFormat="1">
      <c r="BP209942" s="90"/>
    </row>
    <row r="209943" spans="68:68" customFormat="1">
      <c r="BP209943" s="90"/>
    </row>
    <row r="209944" spans="68:68" customFormat="1">
      <c r="BP209944" s="90"/>
    </row>
    <row r="209945" spans="68:68" customFormat="1">
      <c r="BP209945" s="90"/>
    </row>
    <row r="209946" spans="68:68" customFormat="1">
      <c r="BP209946" s="90"/>
    </row>
    <row r="209947" spans="68:68" customFormat="1">
      <c r="BP209947" s="90"/>
    </row>
    <row r="209948" spans="68:68" customFormat="1">
      <c r="BP209948" s="90"/>
    </row>
    <row r="209949" spans="68:68" customFormat="1">
      <c r="BP209949" s="90"/>
    </row>
    <row r="209950" spans="68:68" customFormat="1">
      <c r="BP209950" s="90"/>
    </row>
    <row r="209951" spans="68:68" customFormat="1">
      <c r="BP209951" s="90"/>
    </row>
    <row r="209952" spans="68:68" customFormat="1">
      <c r="BP209952" s="90"/>
    </row>
    <row r="209953" spans="68:68" customFormat="1">
      <c r="BP209953" s="90"/>
    </row>
    <row r="209954" spans="68:68" customFormat="1">
      <c r="BP209954" s="90"/>
    </row>
    <row r="209955" spans="68:68" customFormat="1">
      <c r="BP209955" s="90"/>
    </row>
    <row r="209956" spans="68:68" customFormat="1">
      <c r="BP209956" s="90"/>
    </row>
    <row r="209957" spans="68:68" customFormat="1">
      <c r="BP209957" s="90"/>
    </row>
    <row r="209958" spans="68:68" customFormat="1">
      <c r="BP209958" s="90"/>
    </row>
    <row r="209959" spans="68:68" customFormat="1">
      <c r="BP209959" s="90"/>
    </row>
    <row r="209960" spans="68:68" customFormat="1">
      <c r="BP209960" s="90"/>
    </row>
    <row r="209961" spans="68:68" customFormat="1">
      <c r="BP209961" s="90"/>
    </row>
    <row r="209962" spans="68:68" customFormat="1">
      <c r="BP209962" s="90"/>
    </row>
    <row r="209963" spans="68:68" customFormat="1">
      <c r="BP209963" s="90"/>
    </row>
    <row r="209964" spans="68:68" customFormat="1">
      <c r="BP209964" s="90"/>
    </row>
    <row r="209965" spans="68:68" customFormat="1">
      <c r="BP209965" s="90"/>
    </row>
    <row r="209966" spans="68:68" customFormat="1">
      <c r="BP209966" s="90"/>
    </row>
    <row r="209967" spans="68:68" customFormat="1">
      <c r="BP209967" s="90"/>
    </row>
    <row r="209968" spans="68:68" customFormat="1">
      <c r="BP209968" s="90"/>
    </row>
    <row r="209969" spans="68:68" customFormat="1">
      <c r="BP209969" s="90"/>
    </row>
    <row r="209970" spans="68:68" customFormat="1">
      <c r="BP209970" s="90"/>
    </row>
    <row r="209971" spans="68:68" customFormat="1">
      <c r="BP209971" s="90"/>
    </row>
    <row r="209972" spans="68:68" customFormat="1">
      <c r="BP209972" s="90"/>
    </row>
    <row r="209973" spans="68:68" customFormat="1">
      <c r="BP209973" s="90"/>
    </row>
    <row r="209974" spans="68:68" customFormat="1">
      <c r="BP209974" s="90"/>
    </row>
    <row r="209975" spans="68:68" customFormat="1">
      <c r="BP209975" s="90"/>
    </row>
    <row r="209976" spans="68:68" customFormat="1">
      <c r="BP209976" s="90"/>
    </row>
    <row r="209977" spans="68:68" customFormat="1">
      <c r="BP209977" s="90"/>
    </row>
    <row r="209978" spans="68:68" customFormat="1">
      <c r="BP209978" s="90"/>
    </row>
    <row r="209979" spans="68:68" customFormat="1">
      <c r="BP209979" s="90"/>
    </row>
    <row r="209980" spans="68:68" customFormat="1">
      <c r="BP209980" s="90"/>
    </row>
    <row r="209981" spans="68:68" customFormat="1">
      <c r="BP209981" s="90"/>
    </row>
    <row r="209982" spans="68:68" customFormat="1">
      <c r="BP209982" s="90"/>
    </row>
    <row r="209983" spans="68:68" customFormat="1">
      <c r="BP209983" s="90"/>
    </row>
    <row r="209984" spans="68:68" customFormat="1">
      <c r="BP209984" s="90"/>
    </row>
    <row r="209985" spans="68:68" customFormat="1">
      <c r="BP209985" s="90"/>
    </row>
    <row r="209986" spans="68:68" customFormat="1">
      <c r="BP209986" s="90"/>
    </row>
    <row r="209987" spans="68:68" customFormat="1">
      <c r="BP209987" s="90"/>
    </row>
    <row r="209988" spans="68:68" customFormat="1">
      <c r="BP209988" s="90"/>
    </row>
    <row r="209989" spans="68:68" customFormat="1">
      <c r="BP209989" s="90"/>
    </row>
    <row r="209990" spans="68:68" customFormat="1">
      <c r="BP209990" s="90"/>
    </row>
    <row r="209991" spans="68:68" customFormat="1">
      <c r="BP209991" s="90"/>
    </row>
    <row r="209992" spans="68:68" customFormat="1">
      <c r="BP209992" s="90"/>
    </row>
    <row r="209993" spans="68:68" customFormat="1">
      <c r="BP209993" s="90"/>
    </row>
    <row r="209994" spans="68:68" customFormat="1">
      <c r="BP209994" s="90"/>
    </row>
    <row r="209995" spans="68:68" customFormat="1">
      <c r="BP209995" s="90"/>
    </row>
    <row r="209996" spans="68:68" customFormat="1">
      <c r="BP209996" s="90"/>
    </row>
    <row r="209997" spans="68:68" customFormat="1">
      <c r="BP209997" s="90"/>
    </row>
    <row r="209998" spans="68:68" customFormat="1">
      <c r="BP209998" s="90"/>
    </row>
    <row r="209999" spans="68:68" customFormat="1">
      <c r="BP209999" s="90"/>
    </row>
    <row r="210000" spans="68:68" customFormat="1">
      <c r="BP210000" s="90"/>
    </row>
    <row r="210001" spans="68:68" customFormat="1">
      <c r="BP210001" s="90"/>
    </row>
    <row r="210002" spans="68:68" customFormat="1">
      <c r="BP210002" s="90"/>
    </row>
    <row r="210003" spans="68:68" customFormat="1">
      <c r="BP210003" s="90"/>
    </row>
    <row r="210004" spans="68:68" customFormat="1">
      <c r="BP210004" s="90"/>
    </row>
    <row r="210005" spans="68:68" customFormat="1">
      <c r="BP210005" s="90"/>
    </row>
    <row r="210006" spans="68:68" customFormat="1">
      <c r="BP210006" s="90"/>
    </row>
    <row r="210007" spans="68:68" customFormat="1">
      <c r="BP210007" s="90"/>
    </row>
    <row r="210008" spans="68:68" customFormat="1">
      <c r="BP210008" s="90"/>
    </row>
    <row r="210009" spans="68:68" customFormat="1">
      <c r="BP210009" s="90"/>
    </row>
    <row r="210010" spans="68:68" customFormat="1">
      <c r="BP210010" s="90"/>
    </row>
    <row r="210011" spans="68:68" customFormat="1">
      <c r="BP210011" s="90"/>
    </row>
    <row r="210012" spans="68:68" customFormat="1">
      <c r="BP210012" s="90"/>
    </row>
    <row r="210013" spans="68:68" customFormat="1">
      <c r="BP210013" s="90"/>
    </row>
    <row r="210014" spans="68:68" customFormat="1">
      <c r="BP210014" s="90"/>
    </row>
    <row r="210015" spans="68:68" customFormat="1">
      <c r="BP210015" s="90"/>
    </row>
    <row r="210016" spans="68:68" customFormat="1">
      <c r="BP210016" s="90"/>
    </row>
    <row r="210017" spans="68:68" customFormat="1">
      <c r="BP210017" s="90"/>
    </row>
    <row r="210018" spans="68:68" customFormat="1">
      <c r="BP210018" s="90"/>
    </row>
    <row r="210019" spans="68:68" customFormat="1">
      <c r="BP210019" s="90"/>
    </row>
    <row r="210020" spans="68:68" customFormat="1">
      <c r="BP210020" s="90"/>
    </row>
    <row r="210021" spans="68:68" customFormat="1">
      <c r="BP210021" s="90"/>
    </row>
    <row r="210022" spans="68:68" customFormat="1">
      <c r="BP210022" s="90"/>
    </row>
    <row r="210023" spans="68:68" customFormat="1">
      <c r="BP210023" s="90"/>
    </row>
    <row r="210024" spans="68:68" customFormat="1">
      <c r="BP210024" s="90"/>
    </row>
    <row r="210025" spans="68:68" customFormat="1">
      <c r="BP210025" s="90"/>
    </row>
    <row r="210026" spans="68:68" customFormat="1">
      <c r="BP210026" s="90"/>
    </row>
    <row r="210027" spans="68:68" customFormat="1">
      <c r="BP210027" s="90"/>
    </row>
    <row r="210028" spans="68:68" customFormat="1">
      <c r="BP210028" s="90"/>
    </row>
    <row r="210029" spans="68:68" customFormat="1">
      <c r="BP210029" s="90"/>
    </row>
    <row r="210030" spans="68:68" customFormat="1">
      <c r="BP210030" s="90"/>
    </row>
    <row r="210031" spans="68:68" customFormat="1">
      <c r="BP210031" s="90"/>
    </row>
    <row r="210032" spans="68:68" customFormat="1">
      <c r="BP210032" s="90"/>
    </row>
    <row r="210033" spans="68:68" customFormat="1">
      <c r="BP210033" s="90"/>
    </row>
    <row r="210034" spans="68:68" customFormat="1">
      <c r="BP210034" s="90"/>
    </row>
    <row r="210035" spans="68:68" customFormat="1">
      <c r="BP210035" s="90"/>
    </row>
    <row r="210036" spans="68:68" customFormat="1">
      <c r="BP210036" s="90"/>
    </row>
    <row r="210037" spans="68:68" customFormat="1">
      <c r="BP210037" s="90"/>
    </row>
    <row r="210038" spans="68:68" customFormat="1">
      <c r="BP210038" s="90"/>
    </row>
    <row r="210039" spans="68:68" customFormat="1">
      <c r="BP210039" s="90"/>
    </row>
    <row r="210040" spans="68:68" customFormat="1">
      <c r="BP210040" s="90"/>
    </row>
    <row r="210041" spans="68:68" customFormat="1">
      <c r="BP210041" s="90"/>
    </row>
    <row r="210042" spans="68:68" customFormat="1">
      <c r="BP210042" s="90"/>
    </row>
    <row r="210043" spans="68:68" customFormat="1">
      <c r="BP210043" s="90"/>
    </row>
    <row r="210044" spans="68:68" customFormat="1">
      <c r="BP210044" s="90"/>
    </row>
    <row r="210045" spans="68:68" customFormat="1">
      <c r="BP210045" s="90"/>
    </row>
    <row r="210046" spans="68:68" customFormat="1">
      <c r="BP210046" s="90"/>
    </row>
    <row r="210047" spans="68:68" customFormat="1">
      <c r="BP210047" s="90"/>
    </row>
    <row r="210048" spans="68:68" customFormat="1">
      <c r="BP210048" s="90"/>
    </row>
    <row r="210049" spans="68:68" customFormat="1">
      <c r="BP210049" s="90"/>
    </row>
    <row r="210050" spans="68:68" customFormat="1">
      <c r="BP210050" s="90"/>
    </row>
    <row r="210051" spans="68:68" customFormat="1">
      <c r="BP210051" s="90"/>
    </row>
    <row r="210052" spans="68:68" customFormat="1">
      <c r="BP210052" s="90"/>
    </row>
    <row r="210053" spans="68:68" customFormat="1">
      <c r="BP210053" s="90"/>
    </row>
    <row r="210054" spans="68:68" customFormat="1">
      <c r="BP210054" s="90"/>
    </row>
    <row r="210055" spans="68:68" customFormat="1">
      <c r="BP210055" s="90"/>
    </row>
    <row r="210056" spans="68:68" customFormat="1">
      <c r="BP210056" s="90"/>
    </row>
    <row r="210057" spans="68:68" customFormat="1">
      <c r="BP210057" s="90"/>
    </row>
    <row r="210058" spans="68:68" customFormat="1">
      <c r="BP210058" s="90"/>
    </row>
    <row r="210059" spans="68:68" customFormat="1">
      <c r="BP210059" s="90"/>
    </row>
    <row r="210060" spans="68:68" customFormat="1">
      <c r="BP210060" s="90"/>
    </row>
    <row r="210061" spans="68:68" customFormat="1">
      <c r="BP210061" s="90"/>
    </row>
    <row r="210062" spans="68:68" customFormat="1">
      <c r="BP210062" s="90"/>
    </row>
    <row r="210063" spans="68:68" customFormat="1">
      <c r="BP210063" s="90"/>
    </row>
    <row r="210064" spans="68:68" customFormat="1">
      <c r="BP210064" s="90"/>
    </row>
    <row r="210065" spans="68:68" customFormat="1">
      <c r="BP210065" s="90"/>
    </row>
    <row r="210066" spans="68:68" customFormat="1">
      <c r="BP210066" s="90"/>
    </row>
    <row r="210067" spans="68:68" customFormat="1">
      <c r="BP210067" s="90"/>
    </row>
    <row r="210068" spans="68:68" customFormat="1">
      <c r="BP210068" s="90"/>
    </row>
    <row r="210069" spans="68:68" customFormat="1">
      <c r="BP210069" s="90"/>
    </row>
    <row r="210070" spans="68:68" customFormat="1">
      <c r="BP210070" s="90"/>
    </row>
    <row r="210071" spans="68:68" customFormat="1">
      <c r="BP210071" s="90"/>
    </row>
    <row r="210072" spans="68:68" customFormat="1">
      <c r="BP210072" s="90"/>
    </row>
    <row r="210073" spans="68:68" customFormat="1">
      <c r="BP210073" s="90"/>
    </row>
    <row r="210074" spans="68:68" customFormat="1">
      <c r="BP210074" s="90"/>
    </row>
    <row r="210075" spans="68:68" customFormat="1">
      <c r="BP210075" s="90"/>
    </row>
    <row r="210076" spans="68:68" customFormat="1">
      <c r="BP210076" s="90"/>
    </row>
    <row r="210077" spans="68:68" customFormat="1">
      <c r="BP210077" s="90"/>
    </row>
    <row r="210078" spans="68:68" customFormat="1">
      <c r="BP210078" s="90"/>
    </row>
    <row r="210079" spans="68:68" customFormat="1">
      <c r="BP210079" s="90"/>
    </row>
    <row r="210080" spans="68:68" customFormat="1">
      <c r="BP210080" s="90"/>
    </row>
    <row r="210081" spans="68:68" customFormat="1">
      <c r="BP210081" s="90"/>
    </row>
    <row r="210082" spans="68:68" customFormat="1">
      <c r="BP210082" s="90"/>
    </row>
    <row r="210083" spans="68:68" customFormat="1">
      <c r="BP210083" s="90"/>
    </row>
    <row r="210084" spans="68:68" customFormat="1">
      <c r="BP210084" s="90"/>
    </row>
    <row r="210085" spans="68:68" customFormat="1">
      <c r="BP210085" s="90"/>
    </row>
    <row r="210086" spans="68:68" customFormat="1">
      <c r="BP210086" s="90"/>
    </row>
    <row r="210087" spans="68:68" customFormat="1">
      <c r="BP210087" s="90"/>
    </row>
    <row r="210088" spans="68:68" customFormat="1">
      <c r="BP210088" s="90"/>
    </row>
    <row r="210089" spans="68:68" customFormat="1">
      <c r="BP210089" s="90"/>
    </row>
    <row r="210090" spans="68:68" customFormat="1">
      <c r="BP210090" s="90"/>
    </row>
    <row r="210091" spans="68:68" customFormat="1">
      <c r="BP210091" s="90"/>
    </row>
    <row r="210092" spans="68:68" customFormat="1">
      <c r="BP210092" s="90"/>
    </row>
    <row r="210093" spans="68:68" customFormat="1">
      <c r="BP210093" s="90"/>
    </row>
    <row r="210094" spans="68:68" customFormat="1">
      <c r="BP210094" s="90"/>
    </row>
    <row r="210095" spans="68:68" customFormat="1">
      <c r="BP210095" s="90"/>
    </row>
    <row r="210096" spans="68:68" customFormat="1">
      <c r="BP210096" s="90"/>
    </row>
    <row r="210097" spans="68:68" customFormat="1">
      <c r="BP210097" s="90"/>
    </row>
    <row r="210098" spans="68:68" customFormat="1">
      <c r="BP210098" s="90"/>
    </row>
    <row r="210099" spans="68:68" customFormat="1">
      <c r="BP210099" s="90"/>
    </row>
    <row r="210100" spans="68:68" customFormat="1">
      <c r="BP210100" s="90"/>
    </row>
    <row r="210101" spans="68:68" customFormat="1">
      <c r="BP210101" s="90"/>
    </row>
    <row r="210102" spans="68:68" customFormat="1">
      <c r="BP210102" s="90"/>
    </row>
    <row r="210103" spans="68:68" customFormat="1">
      <c r="BP210103" s="90"/>
    </row>
    <row r="210104" spans="68:68" customFormat="1">
      <c r="BP210104" s="90"/>
    </row>
    <row r="210105" spans="68:68" customFormat="1">
      <c r="BP210105" s="90"/>
    </row>
    <row r="210106" spans="68:68" customFormat="1">
      <c r="BP210106" s="90"/>
    </row>
    <row r="210107" spans="68:68" customFormat="1">
      <c r="BP210107" s="90"/>
    </row>
    <row r="210108" spans="68:68" customFormat="1">
      <c r="BP210108" s="90"/>
    </row>
    <row r="210109" spans="68:68" customFormat="1">
      <c r="BP210109" s="90"/>
    </row>
    <row r="210110" spans="68:68" customFormat="1">
      <c r="BP210110" s="90"/>
    </row>
    <row r="210111" spans="68:68" customFormat="1">
      <c r="BP210111" s="90"/>
    </row>
    <row r="210112" spans="68:68" customFormat="1">
      <c r="BP210112" s="90"/>
    </row>
    <row r="210113" spans="68:68" customFormat="1">
      <c r="BP210113" s="90"/>
    </row>
    <row r="210114" spans="68:68" customFormat="1">
      <c r="BP210114" s="90"/>
    </row>
    <row r="210115" spans="68:68" customFormat="1">
      <c r="BP210115" s="90"/>
    </row>
    <row r="210116" spans="68:68" customFormat="1">
      <c r="BP210116" s="90"/>
    </row>
    <row r="210117" spans="68:68" customFormat="1">
      <c r="BP210117" s="90"/>
    </row>
    <row r="210118" spans="68:68" customFormat="1">
      <c r="BP210118" s="90"/>
    </row>
    <row r="210119" spans="68:68" customFormat="1">
      <c r="BP210119" s="90"/>
    </row>
    <row r="210120" spans="68:68" customFormat="1">
      <c r="BP210120" s="90"/>
    </row>
    <row r="210121" spans="68:68" customFormat="1">
      <c r="BP210121" s="90"/>
    </row>
    <row r="210122" spans="68:68" customFormat="1">
      <c r="BP210122" s="90"/>
    </row>
    <row r="210123" spans="68:68" customFormat="1">
      <c r="BP210123" s="90"/>
    </row>
    <row r="210124" spans="68:68" customFormat="1">
      <c r="BP210124" s="90"/>
    </row>
    <row r="210125" spans="68:68" customFormat="1">
      <c r="BP210125" s="90"/>
    </row>
    <row r="210126" spans="68:68" customFormat="1">
      <c r="BP210126" s="90"/>
    </row>
    <row r="210127" spans="68:68" customFormat="1">
      <c r="BP210127" s="90"/>
    </row>
    <row r="210128" spans="68:68" customFormat="1">
      <c r="BP210128" s="90"/>
    </row>
    <row r="210129" spans="68:68" customFormat="1">
      <c r="BP210129" s="90"/>
    </row>
    <row r="210130" spans="68:68" customFormat="1">
      <c r="BP210130" s="90"/>
    </row>
    <row r="210131" spans="68:68" customFormat="1">
      <c r="BP210131" s="90"/>
    </row>
    <row r="210132" spans="68:68" customFormat="1">
      <c r="BP210132" s="90"/>
    </row>
    <row r="210133" spans="68:68" customFormat="1">
      <c r="BP210133" s="90"/>
    </row>
    <row r="210134" spans="68:68" customFormat="1">
      <c r="BP210134" s="90"/>
    </row>
    <row r="210135" spans="68:68" customFormat="1">
      <c r="BP210135" s="90"/>
    </row>
    <row r="210136" spans="68:68" customFormat="1">
      <c r="BP210136" s="90"/>
    </row>
    <row r="210137" spans="68:68" customFormat="1">
      <c r="BP210137" s="90"/>
    </row>
    <row r="210138" spans="68:68" customFormat="1">
      <c r="BP210138" s="90"/>
    </row>
    <row r="210139" spans="68:68" customFormat="1">
      <c r="BP210139" s="90"/>
    </row>
    <row r="210140" spans="68:68" customFormat="1">
      <c r="BP210140" s="90"/>
    </row>
    <row r="210141" spans="68:68" customFormat="1">
      <c r="BP210141" s="90"/>
    </row>
    <row r="210142" spans="68:68" customFormat="1">
      <c r="BP210142" s="90"/>
    </row>
    <row r="210143" spans="68:68" customFormat="1">
      <c r="BP210143" s="90"/>
    </row>
    <row r="210144" spans="68:68" customFormat="1">
      <c r="BP210144" s="90"/>
    </row>
    <row r="210145" spans="68:68" customFormat="1">
      <c r="BP210145" s="90"/>
    </row>
    <row r="210146" spans="68:68" customFormat="1">
      <c r="BP210146" s="90"/>
    </row>
    <row r="210147" spans="68:68" customFormat="1">
      <c r="BP210147" s="90"/>
    </row>
    <row r="210148" spans="68:68" customFormat="1">
      <c r="BP210148" s="90"/>
    </row>
    <row r="210149" spans="68:68" customFormat="1">
      <c r="BP210149" s="90"/>
    </row>
    <row r="210150" spans="68:68" customFormat="1">
      <c r="BP210150" s="90"/>
    </row>
    <row r="210151" spans="68:68" customFormat="1">
      <c r="BP210151" s="90"/>
    </row>
    <row r="210152" spans="68:68" customFormat="1">
      <c r="BP210152" s="90"/>
    </row>
    <row r="210153" spans="68:68" customFormat="1">
      <c r="BP210153" s="90"/>
    </row>
    <row r="210154" spans="68:68" customFormat="1">
      <c r="BP210154" s="90"/>
    </row>
    <row r="210155" spans="68:68" customFormat="1">
      <c r="BP210155" s="90"/>
    </row>
    <row r="210156" spans="68:68" customFormat="1">
      <c r="BP210156" s="90"/>
    </row>
    <row r="210157" spans="68:68" customFormat="1">
      <c r="BP210157" s="90"/>
    </row>
    <row r="210158" spans="68:68" customFormat="1">
      <c r="BP210158" s="90"/>
    </row>
    <row r="210159" spans="68:68" customFormat="1">
      <c r="BP210159" s="90"/>
    </row>
    <row r="210160" spans="68:68" customFormat="1">
      <c r="BP210160" s="90"/>
    </row>
    <row r="210161" spans="68:68" customFormat="1">
      <c r="BP210161" s="90"/>
    </row>
    <row r="210162" spans="68:68" customFormat="1">
      <c r="BP210162" s="90"/>
    </row>
    <row r="210163" spans="68:68" customFormat="1">
      <c r="BP210163" s="90"/>
    </row>
    <row r="210164" spans="68:68" customFormat="1">
      <c r="BP210164" s="90"/>
    </row>
    <row r="210165" spans="68:68" customFormat="1">
      <c r="BP210165" s="90"/>
    </row>
    <row r="210166" spans="68:68" customFormat="1">
      <c r="BP210166" s="90"/>
    </row>
    <row r="210167" spans="68:68" customFormat="1">
      <c r="BP210167" s="90"/>
    </row>
    <row r="210168" spans="68:68" customFormat="1">
      <c r="BP210168" s="90"/>
    </row>
    <row r="210169" spans="68:68" customFormat="1">
      <c r="BP210169" s="90"/>
    </row>
    <row r="210170" spans="68:68" customFormat="1">
      <c r="BP210170" s="90"/>
    </row>
    <row r="210171" spans="68:68" customFormat="1">
      <c r="BP210171" s="90"/>
    </row>
    <row r="210172" spans="68:68" customFormat="1">
      <c r="BP210172" s="90"/>
    </row>
    <row r="210173" spans="68:68" customFormat="1">
      <c r="BP210173" s="90"/>
    </row>
    <row r="210174" spans="68:68" customFormat="1">
      <c r="BP210174" s="90"/>
    </row>
    <row r="210175" spans="68:68" customFormat="1">
      <c r="BP210175" s="90"/>
    </row>
    <row r="210176" spans="68:68" customFormat="1">
      <c r="BP210176" s="90"/>
    </row>
    <row r="210177" spans="68:68" customFormat="1">
      <c r="BP210177" s="90"/>
    </row>
    <row r="210178" spans="68:68" customFormat="1">
      <c r="BP210178" s="90"/>
    </row>
    <row r="210179" spans="68:68" customFormat="1">
      <c r="BP210179" s="90"/>
    </row>
    <row r="210180" spans="68:68" customFormat="1">
      <c r="BP210180" s="90"/>
    </row>
    <row r="210181" spans="68:68" customFormat="1">
      <c r="BP210181" s="90"/>
    </row>
    <row r="210182" spans="68:68" customFormat="1">
      <c r="BP210182" s="90"/>
    </row>
    <row r="210183" spans="68:68" customFormat="1">
      <c r="BP210183" s="90"/>
    </row>
    <row r="210184" spans="68:68" customFormat="1">
      <c r="BP210184" s="90"/>
    </row>
    <row r="210185" spans="68:68" customFormat="1">
      <c r="BP210185" s="90"/>
    </row>
    <row r="210186" spans="68:68" customFormat="1">
      <c r="BP210186" s="90"/>
    </row>
    <row r="210187" spans="68:68" customFormat="1">
      <c r="BP210187" s="90"/>
    </row>
    <row r="210188" spans="68:68" customFormat="1">
      <c r="BP210188" s="90"/>
    </row>
    <row r="210189" spans="68:68" customFormat="1">
      <c r="BP210189" s="90"/>
    </row>
    <row r="210190" spans="68:68" customFormat="1">
      <c r="BP210190" s="90"/>
    </row>
    <row r="210191" spans="68:68" customFormat="1">
      <c r="BP210191" s="90"/>
    </row>
    <row r="210192" spans="68:68" customFormat="1">
      <c r="BP210192" s="90"/>
    </row>
    <row r="210193" spans="68:68" customFormat="1">
      <c r="BP210193" s="90"/>
    </row>
    <row r="210194" spans="68:68" customFormat="1">
      <c r="BP210194" s="90"/>
    </row>
    <row r="210195" spans="68:68" customFormat="1">
      <c r="BP210195" s="90"/>
    </row>
    <row r="210196" spans="68:68" customFormat="1">
      <c r="BP210196" s="90"/>
    </row>
    <row r="210197" spans="68:68" customFormat="1">
      <c r="BP210197" s="90"/>
    </row>
    <row r="210198" spans="68:68" customFormat="1">
      <c r="BP210198" s="90"/>
    </row>
    <row r="210199" spans="68:68" customFormat="1">
      <c r="BP210199" s="90"/>
    </row>
    <row r="210200" spans="68:68" customFormat="1">
      <c r="BP210200" s="90"/>
    </row>
    <row r="210201" spans="68:68" customFormat="1">
      <c r="BP210201" s="90"/>
    </row>
    <row r="210202" spans="68:68" customFormat="1">
      <c r="BP210202" s="90"/>
    </row>
    <row r="210203" spans="68:68" customFormat="1">
      <c r="BP210203" s="90"/>
    </row>
    <row r="210204" spans="68:68" customFormat="1">
      <c r="BP210204" s="90"/>
    </row>
    <row r="210205" spans="68:68" customFormat="1">
      <c r="BP210205" s="90"/>
    </row>
    <row r="210206" spans="68:68" customFormat="1">
      <c r="BP210206" s="90"/>
    </row>
    <row r="210207" spans="68:68" customFormat="1">
      <c r="BP210207" s="90"/>
    </row>
    <row r="210208" spans="68:68" customFormat="1">
      <c r="BP210208" s="90"/>
    </row>
    <row r="210209" spans="68:68" customFormat="1">
      <c r="BP210209" s="90"/>
    </row>
    <row r="210210" spans="68:68" customFormat="1">
      <c r="BP210210" s="90"/>
    </row>
    <row r="210211" spans="68:68" customFormat="1">
      <c r="BP210211" s="90"/>
    </row>
    <row r="210212" spans="68:68" customFormat="1">
      <c r="BP210212" s="90"/>
    </row>
    <row r="210213" spans="68:68" customFormat="1">
      <c r="BP210213" s="90"/>
    </row>
    <row r="210214" spans="68:68" customFormat="1">
      <c r="BP210214" s="90"/>
    </row>
    <row r="210215" spans="68:68" customFormat="1">
      <c r="BP210215" s="90"/>
    </row>
    <row r="210216" spans="68:68" customFormat="1">
      <c r="BP210216" s="90"/>
    </row>
    <row r="210217" spans="68:68" customFormat="1">
      <c r="BP210217" s="90"/>
    </row>
    <row r="210218" spans="68:68" customFormat="1">
      <c r="BP210218" s="90"/>
    </row>
    <row r="210219" spans="68:68" customFormat="1">
      <c r="BP210219" s="90"/>
    </row>
    <row r="210220" spans="68:68" customFormat="1">
      <c r="BP210220" s="90"/>
    </row>
    <row r="210221" spans="68:68" customFormat="1">
      <c r="BP210221" s="90"/>
    </row>
    <row r="210222" spans="68:68" customFormat="1">
      <c r="BP210222" s="90"/>
    </row>
    <row r="210223" spans="68:68" customFormat="1">
      <c r="BP210223" s="90"/>
    </row>
    <row r="210224" spans="68:68" customFormat="1">
      <c r="BP210224" s="90"/>
    </row>
    <row r="210225" spans="68:68" customFormat="1">
      <c r="BP210225" s="90"/>
    </row>
    <row r="210226" spans="68:68" customFormat="1">
      <c r="BP210226" s="90"/>
    </row>
    <row r="210227" spans="68:68" customFormat="1">
      <c r="BP210227" s="90"/>
    </row>
    <row r="210228" spans="68:68" customFormat="1">
      <c r="BP210228" s="90"/>
    </row>
    <row r="210229" spans="68:68" customFormat="1">
      <c r="BP210229" s="90"/>
    </row>
    <row r="210230" spans="68:68" customFormat="1">
      <c r="BP210230" s="90"/>
    </row>
    <row r="210231" spans="68:68" customFormat="1">
      <c r="BP210231" s="90"/>
    </row>
    <row r="210232" spans="68:68" customFormat="1">
      <c r="BP210232" s="90"/>
    </row>
    <row r="210233" spans="68:68" customFormat="1">
      <c r="BP210233" s="90"/>
    </row>
    <row r="210234" spans="68:68" customFormat="1">
      <c r="BP210234" s="90"/>
    </row>
    <row r="210235" spans="68:68" customFormat="1">
      <c r="BP210235" s="90"/>
    </row>
    <row r="210236" spans="68:68" customFormat="1">
      <c r="BP210236" s="90"/>
    </row>
    <row r="210237" spans="68:68" customFormat="1">
      <c r="BP210237" s="90"/>
    </row>
    <row r="210238" spans="68:68" customFormat="1">
      <c r="BP210238" s="90"/>
    </row>
    <row r="210239" spans="68:68" customFormat="1">
      <c r="BP210239" s="90"/>
    </row>
    <row r="210240" spans="68:68" customFormat="1">
      <c r="BP210240" s="90"/>
    </row>
    <row r="210241" spans="68:68" customFormat="1">
      <c r="BP210241" s="90"/>
    </row>
    <row r="210242" spans="68:68" customFormat="1">
      <c r="BP210242" s="90"/>
    </row>
    <row r="210243" spans="68:68" customFormat="1">
      <c r="BP210243" s="90"/>
    </row>
    <row r="210244" spans="68:68" customFormat="1">
      <c r="BP210244" s="90"/>
    </row>
    <row r="210245" spans="68:68" customFormat="1">
      <c r="BP210245" s="90"/>
    </row>
    <row r="210246" spans="68:68" customFormat="1">
      <c r="BP210246" s="90"/>
    </row>
    <row r="210247" spans="68:68" customFormat="1">
      <c r="BP210247" s="90"/>
    </row>
    <row r="210248" spans="68:68" customFormat="1">
      <c r="BP210248" s="90"/>
    </row>
    <row r="210249" spans="68:68" customFormat="1">
      <c r="BP210249" s="90"/>
    </row>
    <row r="210250" spans="68:68" customFormat="1">
      <c r="BP210250" s="90"/>
    </row>
    <row r="210251" spans="68:68" customFormat="1">
      <c r="BP210251" s="90"/>
    </row>
    <row r="210252" spans="68:68" customFormat="1">
      <c r="BP210252" s="90"/>
    </row>
    <row r="210253" spans="68:68" customFormat="1">
      <c r="BP210253" s="90"/>
    </row>
    <row r="210254" spans="68:68" customFormat="1">
      <c r="BP210254" s="90"/>
    </row>
    <row r="210255" spans="68:68" customFormat="1">
      <c r="BP210255" s="90"/>
    </row>
    <row r="210256" spans="68:68" customFormat="1">
      <c r="BP210256" s="90"/>
    </row>
    <row r="210257" spans="68:68" customFormat="1">
      <c r="BP210257" s="90"/>
    </row>
    <row r="210258" spans="68:68" customFormat="1">
      <c r="BP210258" s="90"/>
    </row>
    <row r="210259" spans="68:68" customFormat="1">
      <c r="BP210259" s="90"/>
    </row>
    <row r="210260" spans="68:68" customFormat="1">
      <c r="BP210260" s="90"/>
    </row>
    <row r="210261" spans="68:68" customFormat="1">
      <c r="BP210261" s="90"/>
    </row>
    <row r="210262" spans="68:68" customFormat="1">
      <c r="BP210262" s="90"/>
    </row>
    <row r="210263" spans="68:68" customFormat="1">
      <c r="BP210263" s="90"/>
    </row>
    <row r="210264" spans="68:68" customFormat="1">
      <c r="BP210264" s="90"/>
    </row>
    <row r="210265" spans="68:68" customFormat="1">
      <c r="BP210265" s="90"/>
    </row>
    <row r="210266" spans="68:68" customFormat="1">
      <c r="BP210266" s="90"/>
    </row>
    <row r="210267" spans="68:68" customFormat="1">
      <c r="BP210267" s="90"/>
    </row>
    <row r="210268" spans="68:68" customFormat="1">
      <c r="BP210268" s="90"/>
    </row>
    <row r="210269" spans="68:68" customFormat="1">
      <c r="BP210269" s="90"/>
    </row>
    <row r="210270" spans="68:68" customFormat="1">
      <c r="BP210270" s="90"/>
    </row>
    <row r="210271" spans="68:68" customFormat="1">
      <c r="BP210271" s="90"/>
    </row>
    <row r="210272" spans="68:68" customFormat="1">
      <c r="BP210272" s="90"/>
    </row>
    <row r="210273" spans="68:68" customFormat="1">
      <c r="BP210273" s="90"/>
    </row>
    <row r="210274" spans="68:68" customFormat="1">
      <c r="BP210274" s="90"/>
    </row>
    <row r="210275" spans="68:68" customFormat="1">
      <c r="BP210275" s="90"/>
    </row>
    <row r="210276" spans="68:68" customFormat="1">
      <c r="BP210276" s="90"/>
    </row>
    <row r="210277" spans="68:68" customFormat="1">
      <c r="BP210277" s="90"/>
    </row>
    <row r="210278" spans="68:68" customFormat="1">
      <c r="BP210278" s="90"/>
    </row>
    <row r="210279" spans="68:68" customFormat="1">
      <c r="BP210279" s="90"/>
    </row>
    <row r="210280" spans="68:68" customFormat="1">
      <c r="BP210280" s="90"/>
    </row>
    <row r="210281" spans="68:68" customFormat="1">
      <c r="BP210281" s="90"/>
    </row>
    <row r="210282" spans="68:68" customFormat="1">
      <c r="BP210282" s="90"/>
    </row>
    <row r="210283" spans="68:68" customFormat="1">
      <c r="BP210283" s="90"/>
    </row>
    <row r="210284" spans="68:68" customFormat="1">
      <c r="BP210284" s="90"/>
    </row>
    <row r="210285" spans="68:68" customFormat="1">
      <c r="BP210285" s="90"/>
    </row>
    <row r="210286" spans="68:68" customFormat="1">
      <c r="BP210286" s="90"/>
    </row>
    <row r="210287" spans="68:68" customFormat="1">
      <c r="BP210287" s="90"/>
    </row>
    <row r="210288" spans="68:68" customFormat="1">
      <c r="BP210288" s="90"/>
    </row>
    <row r="210289" spans="68:68" customFormat="1">
      <c r="BP210289" s="90"/>
    </row>
    <row r="210290" spans="68:68" customFormat="1">
      <c r="BP210290" s="90"/>
    </row>
    <row r="210291" spans="68:68" customFormat="1">
      <c r="BP210291" s="90"/>
    </row>
    <row r="210292" spans="68:68" customFormat="1">
      <c r="BP210292" s="90"/>
    </row>
    <row r="210293" spans="68:68" customFormat="1">
      <c r="BP210293" s="90"/>
    </row>
    <row r="210294" spans="68:68" customFormat="1">
      <c r="BP210294" s="90"/>
    </row>
    <row r="210295" spans="68:68" customFormat="1">
      <c r="BP210295" s="90"/>
    </row>
    <row r="210296" spans="68:68" customFormat="1">
      <c r="BP210296" s="90"/>
    </row>
    <row r="210297" spans="68:68" customFormat="1">
      <c r="BP210297" s="90"/>
    </row>
    <row r="210298" spans="68:68" customFormat="1">
      <c r="BP210298" s="90"/>
    </row>
    <row r="210299" spans="68:68" customFormat="1">
      <c r="BP210299" s="90"/>
    </row>
    <row r="210300" spans="68:68" customFormat="1">
      <c r="BP210300" s="90"/>
    </row>
    <row r="210301" spans="68:68" customFormat="1">
      <c r="BP210301" s="90"/>
    </row>
    <row r="210302" spans="68:68" customFormat="1">
      <c r="BP210302" s="90"/>
    </row>
    <row r="210303" spans="68:68" customFormat="1">
      <c r="BP210303" s="90"/>
    </row>
    <row r="210304" spans="68:68" customFormat="1">
      <c r="BP210304" s="90"/>
    </row>
    <row r="210305" spans="68:68" customFormat="1">
      <c r="BP210305" s="90"/>
    </row>
    <row r="210306" spans="68:68" customFormat="1">
      <c r="BP210306" s="90"/>
    </row>
    <row r="210307" spans="68:68" customFormat="1">
      <c r="BP210307" s="90"/>
    </row>
    <row r="210308" spans="68:68" customFormat="1">
      <c r="BP210308" s="90"/>
    </row>
    <row r="210309" spans="68:68" customFormat="1">
      <c r="BP210309" s="90"/>
    </row>
    <row r="210310" spans="68:68" customFormat="1">
      <c r="BP210310" s="90"/>
    </row>
    <row r="210311" spans="68:68" customFormat="1">
      <c r="BP210311" s="90"/>
    </row>
    <row r="210312" spans="68:68" customFormat="1">
      <c r="BP210312" s="90"/>
    </row>
    <row r="210313" spans="68:68" customFormat="1">
      <c r="BP210313" s="90"/>
    </row>
    <row r="210314" spans="68:68" customFormat="1">
      <c r="BP210314" s="90"/>
    </row>
    <row r="210315" spans="68:68" customFormat="1">
      <c r="BP210315" s="90"/>
    </row>
    <row r="210316" spans="68:68" customFormat="1">
      <c r="BP210316" s="90"/>
    </row>
    <row r="210317" spans="68:68" customFormat="1">
      <c r="BP210317" s="90"/>
    </row>
    <row r="210318" spans="68:68" customFormat="1">
      <c r="BP210318" s="90"/>
    </row>
    <row r="210319" spans="68:68" customFormat="1">
      <c r="BP210319" s="90"/>
    </row>
    <row r="210320" spans="68:68" customFormat="1">
      <c r="BP210320" s="90"/>
    </row>
    <row r="210321" spans="68:68" customFormat="1">
      <c r="BP210321" s="90"/>
    </row>
    <row r="210322" spans="68:68" customFormat="1">
      <c r="BP210322" s="90"/>
    </row>
    <row r="210323" spans="68:68" customFormat="1">
      <c r="BP210323" s="90"/>
    </row>
    <row r="210324" spans="68:68" customFormat="1">
      <c r="BP210324" s="90"/>
    </row>
    <row r="210325" spans="68:68" customFormat="1">
      <c r="BP210325" s="90"/>
    </row>
    <row r="210326" spans="68:68" customFormat="1">
      <c r="BP210326" s="90"/>
    </row>
    <row r="210327" spans="68:68" customFormat="1">
      <c r="BP210327" s="90"/>
    </row>
    <row r="210328" spans="68:68" customFormat="1">
      <c r="BP210328" s="90"/>
    </row>
    <row r="210329" spans="68:68" customFormat="1">
      <c r="BP210329" s="90"/>
    </row>
    <row r="210330" spans="68:68" customFormat="1">
      <c r="BP210330" s="90"/>
    </row>
    <row r="210331" spans="68:68" customFormat="1">
      <c r="BP210331" s="90"/>
    </row>
    <row r="210332" spans="68:68" customFormat="1">
      <c r="BP210332" s="90"/>
    </row>
    <row r="210333" spans="68:68" customFormat="1">
      <c r="BP210333" s="90"/>
    </row>
    <row r="210334" spans="68:68" customFormat="1">
      <c r="BP210334" s="90"/>
    </row>
    <row r="210335" spans="68:68" customFormat="1">
      <c r="BP210335" s="90"/>
    </row>
    <row r="210336" spans="68:68" customFormat="1">
      <c r="BP210336" s="90"/>
    </row>
    <row r="210337" spans="68:68" customFormat="1">
      <c r="BP210337" s="90"/>
    </row>
    <row r="210338" spans="68:68" customFormat="1">
      <c r="BP210338" s="90"/>
    </row>
    <row r="210339" spans="68:68" customFormat="1">
      <c r="BP210339" s="90"/>
    </row>
    <row r="210340" spans="68:68" customFormat="1">
      <c r="BP210340" s="90"/>
    </row>
    <row r="210341" spans="68:68" customFormat="1">
      <c r="BP210341" s="90"/>
    </row>
    <row r="210342" spans="68:68" customFormat="1">
      <c r="BP210342" s="90"/>
    </row>
    <row r="210343" spans="68:68" customFormat="1">
      <c r="BP210343" s="90"/>
    </row>
    <row r="210344" spans="68:68" customFormat="1">
      <c r="BP210344" s="90"/>
    </row>
    <row r="210345" spans="68:68" customFormat="1">
      <c r="BP210345" s="90"/>
    </row>
    <row r="210346" spans="68:68" customFormat="1">
      <c r="BP210346" s="90"/>
    </row>
    <row r="210347" spans="68:68" customFormat="1">
      <c r="BP210347" s="90"/>
    </row>
    <row r="210348" spans="68:68" customFormat="1">
      <c r="BP210348" s="90"/>
    </row>
    <row r="210349" spans="68:68" customFormat="1">
      <c r="BP210349" s="90"/>
    </row>
    <row r="210350" spans="68:68" customFormat="1">
      <c r="BP210350" s="90"/>
    </row>
    <row r="210351" spans="68:68" customFormat="1">
      <c r="BP210351" s="90"/>
    </row>
    <row r="210352" spans="68:68" customFormat="1">
      <c r="BP210352" s="90"/>
    </row>
    <row r="210353" spans="68:68" customFormat="1">
      <c r="BP210353" s="90"/>
    </row>
    <row r="210354" spans="68:68" customFormat="1">
      <c r="BP210354" s="90"/>
    </row>
    <row r="210355" spans="68:68" customFormat="1">
      <c r="BP210355" s="90"/>
    </row>
    <row r="210356" spans="68:68" customFormat="1">
      <c r="BP210356" s="90"/>
    </row>
    <row r="210357" spans="68:68" customFormat="1">
      <c r="BP210357" s="90"/>
    </row>
    <row r="210358" spans="68:68" customFormat="1">
      <c r="BP210358" s="90"/>
    </row>
    <row r="210359" spans="68:68" customFormat="1">
      <c r="BP210359" s="90"/>
    </row>
    <row r="210360" spans="68:68" customFormat="1">
      <c r="BP210360" s="90"/>
    </row>
    <row r="210361" spans="68:68" customFormat="1">
      <c r="BP210361" s="90"/>
    </row>
    <row r="210362" spans="68:68" customFormat="1">
      <c r="BP210362" s="90"/>
    </row>
    <row r="210363" spans="68:68" customFormat="1">
      <c r="BP210363" s="90"/>
    </row>
    <row r="210364" spans="68:68" customFormat="1">
      <c r="BP210364" s="90"/>
    </row>
    <row r="210365" spans="68:68" customFormat="1">
      <c r="BP210365" s="90"/>
    </row>
    <row r="210366" spans="68:68" customFormat="1">
      <c r="BP210366" s="90"/>
    </row>
    <row r="210367" spans="68:68" customFormat="1">
      <c r="BP210367" s="90"/>
    </row>
    <row r="210368" spans="68:68" customFormat="1">
      <c r="BP210368" s="90"/>
    </row>
    <row r="210369" spans="68:68" customFormat="1">
      <c r="BP210369" s="90"/>
    </row>
    <row r="210370" spans="68:68" customFormat="1">
      <c r="BP210370" s="90"/>
    </row>
    <row r="210371" spans="68:68" customFormat="1">
      <c r="BP210371" s="90"/>
    </row>
    <row r="210372" spans="68:68" customFormat="1">
      <c r="BP210372" s="90"/>
    </row>
    <row r="210373" spans="68:68" customFormat="1">
      <c r="BP210373" s="90"/>
    </row>
    <row r="210374" spans="68:68" customFormat="1">
      <c r="BP210374" s="90"/>
    </row>
    <row r="210375" spans="68:68" customFormat="1">
      <c r="BP210375" s="90"/>
    </row>
    <row r="210376" spans="68:68" customFormat="1">
      <c r="BP210376" s="90"/>
    </row>
    <row r="210377" spans="68:68" customFormat="1">
      <c r="BP210377" s="90"/>
    </row>
    <row r="210378" spans="68:68" customFormat="1">
      <c r="BP210378" s="90"/>
    </row>
    <row r="210379" spans="68:68" customFormat="1">
      <c r="BP210379" s="90"/>
    </row>
    <row r="210380" spans="68:68" customFormat="1">
      <c r="BP210380" s="90"/>
    </row>
    <row r="210381" spans="68:68" customFormat="1">
      <c r="BP210381" s="90"/>
    </row>
    <row r="210382" spans="68:68" customFormat="1">
      <c r="BP210382" s="90"/>
    </row>
    <row r="210383" spans="68:68" customFormat="1">
      <c r="BP210383" s="90"/>
    </row>
    <row r="210384" spans="68:68" customFormat="1">
      <c r="BP210384" s="90"/>
    </row>
    <row r="210385" spans="68:68" customFormat="1">
      <c r="BP210385" s="90"/>
    </row>
    <row r="210386" spans="68:68" customFormat="1">
      <c r="BP210386" s="90"/>
    </row>
    <row r="210387" spans="68:68" customFormat="1">
      <c r="BP210387" s="90"/>
    </row>
    <row r="210388" spans="68:68" customFormat="1">
      <c r="BP210388" s="90"/>
    </row>
    <row r="210389" spans="68:68" customFormat="1">
      <c r="BP210389" s="90"/>
    </row>
    <row r="210390" spans="68:68" customFormat="1">
      <c r="BP210390" s="90"/>
    </row>
    <row r="210391" spans="68:68" customFormat="1">
      <c r="BP210391" s="90"/>
    </row>
    <row r="210392" spans="68:68" customFormat="1">
      <c r="BP210392" s="90"/>
    </row>
    <row r="210393" spans="68:68" customFormat="1">
      <c r="BP210393" s="90"/>
    </row>
    <row r="210394" spans="68:68" customFormat="1">
      <c r="BP210394" s="90"/>
    </row>
    <row r="210395" spans="68:68" customFormat="1">
      <c r="BP210395" s="90"/>
    </row>
    <row r="210396" spans="68:68" customFormat="1">
      <c r="BP210396" s="90"/>
    </row>
    <row r="210397" spans="68:68" customFormat="1">
      <c r="BP210397" s="90"/>
    </row>
    <row r="210398" spans="68:68" customFormat="1">
      <c r="BP210398" s="90"/>
    </row>
    <row r="210399" spans="68:68" customFormat="1">
      <c r="BP210399" s="90"/>
    </row>
    <row r="210400" spans="68:68" customFormat="1">
      <c r="BP210400" s="90"/>
    </row>
    <row r="210401" spans="68:68" customFormat="1">
      <c r="BP210401" s="90"/>
    </row>
    <row r="210402" spans="68:68" customFormat="1">
      <c r="BP210402" s="90"/>
    </row>
    <row r="210403" spans="68:68" customFormat="1">
      <c r="BP210403" s="90"/>
    </row>
    <row r="210404" spans="68:68" customFormat="1">
      <c r="BP210404" s="90"/>
    </row>
    <row r="210405" spans="68:68" customFormat="1">
      <c r="BP210405" s="90"/>
    </row>
    <row r="210406" spans="68:68" customFormat="1">
      <c r="BP210406" s="90"/>
    </row>
    <row r="210407" spans="68:68" customFormat="1">
      <c r="BP210407" s="90"/>
    </row>
    <row r="210408" spans="68:68" customFormat="1">
      <c r="BP210408" s="90"/>
    </row>
    <row r="210409" spans="68:68" customFormat="1">
      <c r="BP210409" s="90"/>
    </row>
    <row r="210410" spans="68:68" customFormat="1">
      <c r="BP210410" s="90"/>
    </row>
    <row r="210411" spans="68:68" customFormat="1">
      <c r="BP210411" s="90"/>
    </row>
    <row r="210412" spans="68:68" customFormat="1">
      <c r="BP210412" s="90"/>
    </row>
    <row r="210413" spans="68:68" customFormat="1">
      <c r="BP210413" s="90"/>
    </row>
    <row r="210414" spans="68:68" customFormat="1">
      <c r="BP210414" s="90"/>
    </row>
    <row r="210415" spans="68:68" customFormat="1">
      <c r="BP210415" s="90"/>
    </row>
    <row r="210416" spans="68:68" customFormat="1">
      <c r="BP210416" s="90"/>
    </row>
    <row r="210417" spans="68:68" customFormat="1">
      <c r="BP210417" s="90"/>
    </row>
    <row r="210418" spans="68:68" customFormat="1">
      <c r="BP210418" s="90"/>
    </row>
    <row r="210419" spans="68:68" customFormat="1">
      <c r="BP210419" s="90"/>
    </row>
    <row r="210420" spans="68:68" customFormat="1">
      <c r="BP210420" s="90"/>
    </row>
    <row r="210421" spans="68:68" customFormat="1">
      <c r="BP210421" s="90"/>
    </row>
    <row r="210422" spans="68:68" customFormat="1">
      <c r="BP210422" s="90"/>
    </row>
    <row r="210423" spans="68:68" customFormat="1">
      <c r="BP210423" s="90"/>
    </row>
    <row r="210424" spans="68:68" customFormat="1">
      <c r="BP210424" s="90"/>
    </row>
    <row r="210425" spans="68:68" customFormat="1">
      <c r="BP210425" s="90"/>
    </row>
    <row r="210426" spans="68:68" customFormat="1">
      <c r="BP210426" s="90"/>
    </row>
    <row r="210427" spans="68:68" customFormat="1">
      <c r="BP210427" s="90"/>
    </row>
    <row r="210428" spans="68:68" customFormat="1">
      <c r="BP210428" s="90"/>
    </row>
    <row r="210429" spans="68:68" customFormat="1">
      <c r="BP210429" s="90"/>
    </row>
    <row r="210430" spans="68:68" customFormat="1">
      <c r="BP210430" s="90"/>
    </row>
    <row r="210431" spans="68:68" customFormat="1">
      <c r="BP210431" s="90"/>
    </row>
    <row r="210432" spans="68:68" customFormat="1">
      <c r="BP210432" s="90"/>
    </row>
    <row r="210433" spans="68:68" customFormat="1">
      <c r="BP210433" s="90"/>
    </row>
    <row r="210434" spans="68:68" customFormat="1">
      <c r="BP210434" s="90"/>
    </row>
    <row r="210435" spans="68:68" customFormat="1">
      <c r="BP210435" s="90"/>
    </row>
    <row r="210436" spans="68:68" customFormat="1">
      <c r="BP210436" s="90"/>
    </row>
    <row r="210437" spans="68:68" customFormat="1">
      <c r="BP210437" s="90"/>
    </row>
    <row r="210438" spans="68:68" customFormat="1">
      <c r="BP210438" s="90"/>
    </row>
    <row r="210439" spans="68:68" customFormat="1">
      <c r="BP210439" s="90"/>
    </row>
    <row r="210440" spans="68:68" customFormat="1">
      <c r="BP210440" s="90"/>
    </row>
    <row r="210441" spans="68:68" customFormat="1">
      <c r="BP210441" s="90"/>
    </row>
    <row r="210442" spans="68:68" customFormat="1">
      <c r="BP210442" s="90"/>
    </row>
    <row r="210443" spans="68:68" customFormat="1">
      <c r="BP210443" s="90"/>
    </row>
    <row r="210444" spans="68:68" customFormat="1">
      <c r="BP210444" s="90"/>
    </row>
    <row r="210445" spans="68:68" customFormat="1">
      <c r="BP210445" s="90"/>
    </row>
    <row r="210446" spans="68:68" customFormat="1">
      <c r="BP210446" s="90"/>
    </row>
    <row r="210447" spans="68:68" customFormat="1">
      <c r="BP210447" s="90"/>
    </row>
    <row r="210448" spans="68:68" customFormat="1">
      <c r="BP210448" s="90"/>
    </row>
    <row r="210449" spans="68:68" customFormat="1">
      <c r="BP210449" s="90"/>
    </row>
    <row r="210450" spans="68:68" customFormat="1">
      <c r="BP210450" s="90"/>
    </row>
    <row r="210451" spans="68:68" customFormat="1">
      <c r="BP210451" s="90"/>
    </row>
    <row r="210452" spans="68:68" customFormat="1">
      <c r="BP210452" s="90"/>
    </row>
    <row r="210453" spans="68:68" customFormat="1">
      <c r="BP210453" s="90"/>
    </row>
    <row r="210454" spans="68:68" customFormat="1">
      <c r="BP210454" s="90"/>
    </row>
    <row r="210455" spans="68:68" customFormat="1">
      <c r="BP210455" s="90"/>
    </row>
    <row r="210456" spans="68:68" customFormat="1">
      <c r="BP210456" s="90"/>
    </row>
    <row r="210457" spans="68:68" customFormat="1">
      <c r="BP210457" s="90"/>
    </row>
    <row r="210458" spans="68:68" customFormat="1">
      <c r="BP210458" s="90"/>
    </row>
    <row r="210459" spans="68:68" customFormat="1">
      <c r="BP210459" s="90"/>
    </row>
    <row r="210460" spans="68:68" customFormat="1">
      <c r="BP210460" s="90"/>
    </row>
    <row r="210461" spans="68:68" customFormat="1">
      <c r="BP210461" s="90"/>
    </row>
    <row r="210462" spans="68:68" customFormat="1">
      <c r="BP210462" s="90"/>
    </row>
    <row r="210463" spans="68:68" customFormat="1">
      <c r="BP210463" s="90"/>
    </row>
    <row r="210464" spans="68:68" customFormat="1">
      <c r="BP210464" s="90"/>
    </row>
    <row r="210465" spans="68:68" customFormat="1">
      <c r="BP210465" s="90"/>
    </row>
    <row r="210466" spans="68:68" customFormat="1">
      <c r="BP210466" s="90"/>
    </row>
    <row r="210467" spans="68:68" customFormat="1">
      <c r="BP210467" s="90"/>
    </row>
    <row r="210468" spans="68:68" customFormat="1">
      <c r="BP210468" s="90"/>
    </row>
    <row r="210469" spans="68:68" customFormat="1">
      <c r="BP210469" s="90"/>
    </row>
    <row r="210470" spans="68:68" customFormat="1">
      <c r="BP210470" s="90"/>
    </row>
    <row r="210471" spans="68:68" customFormat="1">
      <c r="BP210471" s="90"/>
    </row>
    <row r="210472" spans="68:68" customFormat="1">
      <c r="BP210472" s="90"/>
    </row>
    <row r="210473" spans="68:68" customFormat="1">
      <c r="BP210473" s="90"/>
    </row>
    <row r="210474" spans="68:68" customFormat="1">
      <c r="BP210474" s="90"/>
    </row>
    <row r="210475" spans="68:68" customFormat="1">
      <c r="BP210475" s="90"/>
    </row>
    <row r="210476" spans="68:68" customFormat="1">
      <c r="BP210476" s="90"/>
    </row>
    <row r="210477" spans="68:68" customFormat="1">
      <c r="BP210477" s="90"/>
    </row>
    <row r="210478" spans="68:68" customFormat="1">
      <c r="BP210478" s="90"/>
    </row>
    <row r="210479" spans="68:68" customFormat="1">
      <c r="BP210479" s="90"/>
    </row>
    <row r="210480" spans="68:68" customFormat="1">
      <c r="BP210480" s="90"/>
    </row>
    <row r="210481" spans="68:68" customFormat="1">
      <c r="BP210481" s="90"/>
    </row>
    <row r="210482" spans="68:68" customFormat="1">
      <c r="BP210482" s="90"/>
    </row>
    <row r="210483" spans="68:68" customFormat="1">
      <c r="BP210483" s="90"/>
    </row>
    <row r="210484" spans="68:68" customFormat="1">
      <c r="BP210484" s="90"/>
    </row>
    <row r="210485" spans="68:68" customFormat="1">
      <c r="BP210485" s="90"/>
    </row>
    <row r="210486" spans="68:68" customFormat="1">
      <c r="BP210486" s="90"/>
    </row>
    <row r="210487" spans="68:68" customFormat="1">
      <c r="BP210487" s="90"/>
    </row>
    <row r="210488" spans="68:68" customFormat="1">
      <c r="BP210488" s="90"/>
    </row>
    <row r="210489" spans="68:68" customFormat="1">
      <c r="BP210489" s="90"/>
    </row>
    <row r="210490" spans="68:68" customFormat="1">
      <c r="BP210490" s="90"/>
    </row>
    <row r="210491" spans="68:68" customFormat="1">
      <c r="BP210491" s="90"/>
    </row>
    <row r="210492" spans="68:68" customFormat="1">
      <c r="BP210492" s="90"/>
    </row>
    <row r="210493" spans="68:68" customFormat="1">
      <c r="BP210493" s="90"/>
    </row>
    <row r="210494" spans="68:68" customFormat="1">
      <c r="BP210494" s="90"/>
    </row>
    <row r="210495" spans="68:68" customFormat="1">
      <c r="BP210495" s="90"/>
    </row>
    <row r="210496" spans="68:68" customFormat="1">
      <c r="BP210496" s="90"/>
    </row>
    <row r="210497" spans="68:68" customFormat="1">
      <c r="BP210497" s="90"/>
    </row>
    <row r="210498" spans="68:68" customFormat="1">
      <c r="BP210498" s="90"/>
    </row>
    <row r="210499" spans="68:68" customFormat="1">
      <c r="BP210499" s="90"/>
    </row>
    <row r="210500" spans="68:68" customFormat="1">
      <c r="BP210500" s="90"/>
    </row>
    <row r="210501" spans="68:68" customFormat="1">
      <c r="BP210501" s="90"/>
    </row>
    <row r="210502" spans="68:68" customFormat="1">
      <c r="BP210502" s="90"/>
    </row>
    <row r="210503" spans="68:68" customFormat="1">
      <c r="BP210503" s="90"/>
    </row>
    <row r="210504" spans="68:68" customFormat="1">
      <c r="BP210504" s="90"/>
    </row>
    <row r="210505" spans="68:68" customFormat="1">
      <c r="BP210505" s="90"/>
    </row>
    <row r="210506" spans="68:68" customFormat="1">
      <c r="BP210506" s="90"/>
    </row>
    <row r="210507" spans="68:68" customFormat="1">
      <c r="BP210507" s="90"/>
    </row>
    <row r="210508" spans="68:68" customFormat="1">
      <c r="BP210508" s="90"/>
    </row>
    <row r="210509" spans="68:68" customFormat="1">
      <c r="BP210509" s="90"/>
    </row>
    <row r="210510" spans="68:68" customFormat="1">
      <c r="BP210510" s="90"/>
    </row>
    <row r="210511" spans="68:68" customFormat="1">
      <c r="BP210511" s="90"/>
    </row>
    <row r="210512" spans="68:68" customFormat="1">
      <c r="BP210512" s="90"/>
    </row>
    <row r="210513" spans="68:68" customFormat="1">
      <c r="BP210513" s="90"/>
    </row>
    <row r="210514" spans="68:68" customFormat="1">
      <c r="BP210514" s="90"/>
    </row>
    <row r="210515" spans="68:68" customFormat="1">
      <c r="BP210515" s="90"/>
    </row>
    <row r="210516" spans="68:68" customFormat="1">
      <c r="BP210516" s="90"/>
    </row>
    <row r="210517" spans="68:68" customFormat="1">
      <c r="BP210517" s="90"/>
    </row>
    <row r="210518" spans="68:68" customFormat="1">
      <c r="BP210518" s="90"/>
    </row>
    <row r="210519" spans="68:68" customFormat="1">
      <c r="BP210519" s="90"/>
    </row>
    <row r="210520" spans="68:68" customFormat="1">
      <c r="BP210520" s="90"/>
    </row>
    <row r="210521" spans="68:68" customFormat="1">
      <c r="BP210521" s="90"/>
    </row>
    <row r="210522" spans="68:68" customFormat="1">
      <c r="BP210522" s="90"/>
    </row>
    <row r="210523" spans="68:68" customFormat="1">
      <c r="BP210523" s="90"/>
    </row>
    <row r="210524" spans="68:68" customFormat="1">
      <c r="BP210524" s="90"/>
    </row>
    <row r="210525" spans="68:68" customFormat="1">
      <c r="BP210525" s="90"/>
    </row>
    <row r="210526" spans="68:68" customFormat="1">
      <c r="BP210526" s="90"/>
    </row>
    <row r="210527" spans="68:68" customFormat="1">
      <c r="BP210527" s="90"/>
    </row>
    <row r="210528" spans="68:68" customFormat="1">
      <c r="BP210528" s="90"/>
    </row>
    <row r="210529" spans="68:68" customFormat="1">
      <c r="BP210529" s="90"/>
    </row>
    <row r="210530" spans="68:68" customFormat="1">
      <c r="BP210530" s="90"/>
    </row>
    <row r="210531" spans="68:68" customFormat="1">
      <c r="BP210531" s="90"/>
    </row>
    <row r="210532" spans="68:68" customFormat="1">
      <c r="BP210532" s="90"/>
    </row>
    <row r="210533" spans="68:68" customFormat="1">
      <c r="BP210533" s="90"/>
    </row>
    <row r="210534" spans="68:68" customFormat="1">
      <c r="BP210534" s="90"/>
    </row>
    <row r="210535" spans="68:68" customFormat="1">
      <c r="BP210535" s="90"/>
    </row>
    <row r="210536" spans="68:68" customFormat="1">
      <c r="BP210536" s="90"/>
    </row>
    <row r="210537" spans="68:68" customFormat="1">
      <c r="BP210537" s="90"/>
    </row>
    <row r="210538" spans="68:68" customFormat="1">
      <c r="BP210538" s="90"/>
    </row>
    <row r="210539" spans="68:68" customFormat="1">
      <c r="BP210539" s="90"/>
    </row>
    <row r="210540" spans="68:68" customFormat="1">
      <c r="BP210540" s="90"/>
    </row>
    <row r="210541" spans="68:68" customFormat="1">
      <c r="BP210541" s="90"/>
    </row>
    <row r="210542" spans="68:68" customFormat="1">
      <c r="BP210542" s="90"/>
    </row>
    <row r="210543" spans="68:68" customFormat="1">
      <c r="BP210543" s="90"/>
    </row>
    <row r="210544" spans="68:68" customFormat="1">
      <c r="BP210544" s="90"/>
    </row>
    <row r="210545" spans="68:68" customFormat="1">
      <c r="BP210545" s="90"/>
    </row>
    <row r="210546" spans="68:68" customFormat="1">
      <c r="BP210546" s="90"/>
    </row>
    <row r="210547" spans="68:68" customFormat="1">
      <c r="BP210547" s="90"/>
    </row>
    <row r="210548" spans="68:68" customFormat="1">
      <c r="BP210548" s="90"/>
    </row>
    <row r="210549" spans="68:68" customFormat="1">
      <c r="BP210549" s="90"/>
    </row>
    <row r="210550" spans="68:68" customFormat="1">
      <c r="BP210550" s="90"/>
    </row>
    <row r="210551" spans="68:68" customFormat="1">
      <c r="BP210551" s="90"/>
    </row>
    <row r="210552" spans="68:68" customFormat="1">
      <c r="BP210552" s="90"/>
    </row>
    <row r="210553" spans="68:68" customFormat="1">
      <c r="BP210553" s="90"/>
    </row>
    <row r="210554" spans="68:68" customFormat="1">
      <c r="BP210554" s="90"/>
    </row>
    <row r="210555" spans="68:68" customFormat="1">
      <c r="BP210555" s="90"/>
    </row>
    <row r="210556" spans="68:68" customFormat="1">
      <c r="BP210556" s="90"/>
    </row>
    <row r="210557" spans="68:68" customFormat="1">
      <c r="BP210557" s="90"/>
    </row>
    <row r="210558" spans="68:68" customFormat="1">
      <c r="BP210558" s="90"/>
    </row>
    <row r="210559" spans="68:68" customFormat="1">
      <c r="BP210559" s="90"/>
    </row>
    <row r="210560" spans="68:68" customFormat="1">
      <c r="BP210560" s="90"/>
    </row>
    <row r="210561" spans="68:68" customFormat="1">
      <c r="BP210561" s="90"/>
    </row>
    <row r="210562" spans="68:68" customFormat="1">
      <c r="BP210562" s="90"/>
    </row>
    <row r="210563" spans="68:68" customFormat="1">
      <c r="BP210563" s="90"/>
    </row>
    <row r="210564" spans="68:68" customFormat="1">
      <c r="BP210564" s="90"/>
    </row>
    <row r="210565" spans="68:68" customFormat="1">
      <c r="BP210565" s="90"/>
    </row>
    <row r="210566" spans="68:68" customFormat="1">
      <c r="BP210566" s="90"/>
    </row>
    <row r="210567" spans="68:68" customFormat="1">
      <c r="BP210567" s="90"/>
    </row>
    <row r="210568" spans="68:68" customFormat="1">
      <c r="BP210568" s="90"/>
    </row>
    <row r="210569" spans="68:68" customFormat="1">
      <c r="BP210569" s="90"/>
    </row>
    <row r="210570" spans="68:68" customFormat="1">
      <c r="BP210570" s="90"/>
    </row>
    <row r="210571" spans="68:68" customFormat="1">
      <c r="BP210571" s="90"/>
    </row>
    <row r="210572" spans="68:68" customFormat="1">
      <c r="BP210572" s="90"/>
    </row>
    <row r="210573" spans="68:68" customFormat="1">
      <c r="BP210573" s="90"/>
    </row>
    <row r="210574" spans="68:68" customFormat="1">
      <c r="BP210574" s="90"/>
    </row>
    <row r="210575" spans="68:68" customFormat="1">
      <c r="BP210575" s="90"/>
    </row>
    <row r="210576" spans="68:68" customFormat="1">
      <c r="BP210576" s="90"/>
    </row>
    <row r="210577" spans="68:68" customFormat="1">
      <c r="BP210577" s="90"/>
    </row>
    <row r="210578" spans="68:68" customFormat="1">
      <c r="BP210578" s="90"/>
    </row>
    <row r="210579" spans="68:68" customFormat="1">
      <c r="BP210579" s="90"/>
    </row>
    <row r="210580" spans="68:68" customFormat="1">
      <c r="BP210580" s="90"/>
    </row>
    <row r="210581" spans="68:68" customFormat="1">
      <c r="BP210581" s="90"/>
    </row>
    <row r="210582" spans="68:68" customFormat="1">
      <c r="BP210582" s="90"/>
    </row>
    <row r="210583" spans="68:68" customFormat="1">
      <c r="BP210583" s="90"/>
    </row>
    <row r="210584" spans="68:68" customFormat="1">
      <c r="BP210584" s="90"/>
    </row>
    <row r="210585" spans="68:68" customFormat="1">
      <c r="BP210585" s="90"/>
    </row>
    <row r="210586" spans="68:68" customFormat="1">
      <c r="BP210586" s="90"/>
    </row>
    <row r="210587" spans="68:68" customFormat="1">
      <c r="BP210587" s="90"/>
    </row>
    <row r="210588" spans="68:68" customFormat="1">
      <c r="BP210588" s="90"/>
    </row>
    <row r="210589" spans="68:68" customFormat="1">
      <c r="BP210589" s="90"/>
    </row>
    <row r="210590" spans="68:68" customFormat="1">
      <c r="BP210590" s="90"/>
    </row>
    <row r="210591" spans="68:68" customFormat="1">
      <c r="BP210591" s="90"/>
    </row>
    <row r="210592" spans="68:68" customFormat="1">
      <c r="BP210592" s="90"/>
    </row>
    <row r="210593" spans="68:68" customFormat="1">
      <c r="BP210593" s="90"/>
    </row>
    <row r="210594" spans="68:68" customFormat="1">
      <c r="BP210594" s="90"/>
    </row>
    <row r="210595" spans="68:68" customFormat="1">
      <c r="BP210595" s="90"/>
    </row>
    <row r="210596" spans="68:68" customFormat="1">
      <c r="BP210596" s="90"/>
    </row>
    <row r="210597" spans="68:68" customFormat="1">
      <c r="BP210597" s="90"/>
    </row>
    <row r="210598" spans="68:68" customFormat="1">
      <c r="BP210598" s="90"/>
    </row>
    <row r="210599" spans="68:68" customFormat="1">
      <c r="BP210599" s="90"/>
    </row>
    <row r="210600" spans="68:68" customFormat="1">
      <c r="BP210600" s="90"/>
    </row>
    <row r="210601" spans="68:68" customFormat="1">
      <c r="BP210601" s="90"/>
    </row>
    <row r="210602" spans="68:68" customFormat="1">
      <c r="BP210602" s="90"/>
    </row>
    <row r="210603" spans="68:68" customFormat="1">
      <c r="BP210603" s="90"/>
    </row>
    <row r="210604" spans="68:68" customFormat="1">
      <c r="BP210604" s="90"/>
    </row>
    <row r="210605" spans="68:68" customFormat="1">
      <c r="BP210605" s="90"/>
    </row>
    <row r="210606" spans="68:68" customFormat="1">
      <c r="BP210606" s="90"/>
    </row>
    <row r="210607" spans="68:68" customFormat="1">
      <c r="BP210607" s="90"/>
    </row>
    <row r="210608" spans="68:68" customFormat="1">
      <c r="BP210608" s="90"/>
    </row>
    <row r="210609" spans="68:68" customFormat="1">
      <c r="BP210609" s="90"/>
    </row>
    <row r="210610" spans="68:68" customFormat="1">
      <c r="BP210610" s="90"/>
    </row>
    <row r="210611" spans="68:68" customFormat="1">
      <c r="BP210611" s="90"/>
    </row>
    <row r="210612" spans="68:68" customFormat="1">
      <c r="BP210612" s="90"/>
    </row>
    <row r="210613" spans="68:68" customFormat="1">
      <c r="BP210613" s="90"/>
    </row>
    <row r="210614" spans="68:68" customFormat="1">
      <c r="BP210614" s="90"/>
    </row>
    <row r="210615" spans="68:68" customFormat="1">
      <c r="BP210615" s="90"/>
    </row>
    <row r="210616" spans="68:68" customFormat="1">
      <c r="BP210616" s="90"/>
    </row>
    <row r="210617" spans="68:68" customFormat="1">
      <c r="BP210617" s="90"/>
    </row>
    <row r="210618" spans="68:68" customFormat="1">
      <c r="BP210618" s="90"/>
    </row>
    <row r="210619" spans="68:68" customFormat="1">
      <c r="BP210619" s="90"/>
    </row>
    <row r="210620" spans="68:68" customFormat="1">
      <c r="BP210620" s="90"/>
    </row>
    <row r="210621" spans="68:68" customFormat="1">
      <c r="BP210621" s="90"/>
    </row>
    <row r="210622" spans="68:68" customFormat="1">
      <c r="BP210622" s="90"/>
    </row>
    <row r="210623" spans="68:68" customFormat="1">
      <c r="BP210623" s="90"/>
    </row>
    <row r="210624" spans="68:68" customFormat="1">
      <c r="BP210624" s="90"/>
    </row>
    <row r="210625" spans="68:68" customFormat="1">
      <c r="BP210625" s="90"/>
    </row>
    <row r="210626" spans="68:68" customFormat="1">
      <c r="BP210626" s="90"/>
    </row>
    <row r="210627" spans="68:68" customFormat="1">
      <c r="BP210627" s="90"/>
    </row>
    <row r="210628" spans="68:68" customFormat="1">
      <c r="BP210628" s="90"/>
    </row>
    <row r="210629" spans="68:68" customFormat="1">
      <c r="BP210629" s="90"/>
    </row>
    <row r="210630" spans="68:68" customFormat="1">
      <c r="BP210630" s="90"/>
    </row>
    <row r="210631" spans="68:68" customFormat="1">
      <c r="BP210631" s="90"/>
    </row>
    <row r="210632" spans="68:68" customFormat="1">
      <c r="BP210632" s="90"/>
    </row>
    <row r="210633" spans="68:68" customFormat="1">
      <c r="BP210633" s="90"/>
    </row>
    <row r="210634" spans="68:68" customFormat="1">
      <c r="BP210634" s="90"/>
    </row>
    <row r="210635" spans="68:68" customFormat="1">
      <c r="BP210635" s="90"/>
    </row>
    <row r="210636" spans="68:68" customFormat="1">
      <c r="BP210636" s="90"/>
    </row>
    <row r="210637" spans="68:68" customFormat="1">
      <c r="BP210637" s="90"/>
    </row>
    <row r="210638" spans="68:68" customFormat="1">
      <c r="BP210638" s="90"/>
    </row>
    <row r="210639" spans="68:68" customFormat="1">
      <c r="BP210639" s="90"/>
    </row>
    <row r="210640" spans="68:68" customFormat="1">
      <c r="BP210640" s="90"/>
    </row>
    <row r="210641" spans="68:68" customFormat="1">
      <c r="BP210641" s="90"/>
    </row>
    <row r="210642" spans="68:68" customFormat="1">
      <c r="BP210642" s="90"/>
    </row>
    <row r="210643" spans="68:68" customFormat="1">
      <c r="BP210643" s="90"/>
    </row>
    <row r="210644" spans="68:68" customFormat="1">
      <c r="BP210644" s="90"/>
    </row>
    <row r="210645" spans="68:68" customFormat="1">
      <c r="BP210645" s="90"/>
    </row>
    <row r="210646" spans="68:68" customFormat="1">
      <c r="BP210646" s="90"/>
    </row>
    <row r="210647" spans="68:68" customFormat="1">
      <c r="BP210647" s="90"/>
    </row>
    <row r="210648" spans="68:68" customFormat="1">
      <c r="BP210648" s="90"/>
    </row>
    <row r="210649" spans="68:68" customFormat="1">
      <c r="BP210649" s="90"/>
    </row>
    <row r="210650" spans="68:68" customFormat="1">
      <c r="BP210650" s="90"/>
    </row>
    <row r="210651" spans="68:68" customFormat="1">
      <c r="BP210651" s="90"/>
    </row>
    <row r="210652" spans="68:68" customFormat="1">
      <c r="BP210652" s="90"/>
    </row>
    <row r="210653" spans="68:68" customFormat="1">
      <c r="BP210653" s="90"/>
    </row>
    <row r="210654" spans="68:68" customFormat="1">
      <c r="BP210654" s="90"/>
    </row>
    <row r="210655" spans="68:68" customFormat="1">
      <c r="BP210655" s="90"/>
    </row>
    <row r="210656" spans="68:68" customFormat="1">
      <c r="BP210656" s="90"/>
    </row>
    <row r="210657" spans="68:68" customFormat="1">
      <c r="BP210657" s="90"/>
    </row>
    <row r="210658" spans="68:68" customFormat="1">
      <c r="BP210658" s="90"/>
    </row>
    <row r="210659" spans="68:68" customFormat="1">
      <c r="BP210659" s="90"/>
    </row>
    <row r="210660" spans="68:68" customFormat="1">
      <c r="BP210660" s="90"/>
    </row>
    <row r="210661" spans="68:68" customFormat="1">
      <c r="BP210661" s="90"/>
    </row>
    <row r="210662" spans="68:68" customFormat="1">
      <c r="BP210662" s="90"/>
    </row>
    <row r="210663" spans="68:68" customFormat="1">
      <c r="BP210663" s="90"/>
    </row>
    <row r="210664" spans="68:68" customFormat="1">
      <c r="BP210664" s="90"/>
    </row>
    <row r="210665" spans="68:68" customFormat="1">
      <c r="BP210665" s="90"/>
    </row>
    <row r="210666" spans="68:68" customFormat="1">
      <c r="BP210666" s="90"/>
    </row>
    <row r="210667" spans="68:68" customFormat="1">
      <c r="BP210667" s="90"/>
    </row>
    <row r="210668" spans="68:68" customFormat="1">
      <c r="BP210668" s="90"/>
    </row>
    <row r="210669" spans="68:68" customFormat="1">
      <c r="BP210669" s="90"/>
    </row>
    <row r="210670" spans="68:68" customFormat="1">
      <c r="BP210670" s="90"/>
    </row>
    <row r="210671" spans="68:68" customFormat="1">
      <c r="BP210671" s="90"/>
    </row>
    <row r="210672" spans="68:68" customFormat="1">
      <c r="BP210672" s="90"/>
    </row>
    <row r="210673" spans="68:68" customFormat="1">
      <c r="BP210673" s="90"/>
    </row>
    <row r="210674" spans="68:68" customFormat="1">
      <c r="BP210674" s="90"/>
    </row>
    <row r="210675" spans="68:68" customFormat="1">
      <c r="BP210675" s="90"/>
    </row>
    <row r="210676" spans="68:68" customFormat="1">
      <c r="BP210676" s="90"/>
    </row>
    <row r="210677" spans="68:68" customFormat="1">
      <c r="BP210677" s="90"/>
    </row>
    <row r="210678" spans="68:68" customFormat="1">
      <c r="BP210678" s="90"/>
    </row>
    <row r="210679" spans="68:68" customFormat="1">
      <c r="BP210679" s="90"/>
    </row>
    <row r="210680" spans="68:68" customFormat="1">
      <c r="BP210680" s="90"/>
    </row>
    <row r="210681" spans="68:68" customFormat="1">
      <c r="BP210681" s="90"/>
    </row>
    <row r="210682" spans="68:68" customFormat="1">
      <c r="BP210682" s="90"/>
    </row>
    <row r="210683" spans="68:68" customFormat="1">
      <c r="BP210683" s="90"/>
    </row>
    <row r="210684" spans="68:68" customFormat="1">
      <c r="BP210684" s="90"/>
    </row>
    <row r="210685" spans="68:68" customFormat="1">
      <c r="BP210685" s="90"/>
    </row>
    <row r="210686" spans="68:68" customFormat="1">
      <c r="BP210686" s="90"/>
    </row>
    <row r="210687" spans="68:68" customFormat="1">
      <c r="BP210687" s="90"/>
    </row>
    <row r="210688" spans="68:68" customFormat="1">
      <c r="BP210688" s="90"/>
    </row>
    <row r="210689" spans="68:68" customFormat="1">
      <c r="BP210689" s="90"/>
    </row>
    <row r="210690" spans="68:68" customFormat="1">
      <c r="BP210690" s="90"/>
    </row>
    <row r="210691" spans="68:68" customFormat="1">
      <c r="BP210691" s="90"/>
    </row>
    <row r="210692" spans="68:68" customFormat="1">
      <c r="BP210692" s="90"/>
    </row>
    <row r="210693" spans="68:68" customFormat="1">
      <c r="BP210693" s="90"/>
    </row>
    <row r="210694" spans="68:68" customFormat="1">
      <c r="BP210694" s="90"/>
    </row>
    <row r="210695" spans="68:68" customFormat="1">
      <c r="BP210695" s="90"/>
    </row>
    <row r="210696" spans="68:68" customFormat="1">
      <c r="BP210696" s="90"/>
    </row>
    <row r="210697" spans="68:68" customFormat="1">
      <c r="BP210697" s="90"/>
    </row>
    <row r="210698" spans="68:68" customFormat="1">
      <c r="BP210698" s="90"/>
    </row>
    <row r="210699" spans="68:68" customFormat="1">
      <c r="BP210699" s="90"/>
    </row>
    <row r="210700" spans="68:68" customFormat="1">
      <c r="BP210700" s="90"/>
    </row>
    <row r="210701" spans="68:68" customFormat="1">
      <c r="BP210701" s="90"/>
    </row>
    <row r="210702" spans="68:68" customFormat="1">
      <c r="BP210702" s="90"/>
    </row>
    <row r="210703" spans="68:68" customFormat="1">
      <c r="BP210703" s="90"/>
    </row>
    <row r="210704" spans="68:68" customFormat="1">
      <c r="BP210704" s="90"/>
    </row>
    <row r="210705" spans="68:68" customFormat="1">
      <c r="BP210705" s="90"/>
    </row>
    <row r="210706" spans="68:68" customFormat="1">
      <c r="BP210706" s="90"/>
    </row>
    <row r="210707" spans="68:68" customFormat="1">
      <c r="BP210707" s="90"/>
    </row>
    <row r="210708" spans="68:68" customFormat="1">
      <c r="BP210708" s="90"/>
    </row>
    <row r="210709" spans="68:68" customFormat="1">
      <c r="BP210709" s="90"/>
    </row>
    <row r="210710" spans="68:68" customFormat="1">
      <c r="BP210710" s="90"/>
    </row>
    <row r="210711" spans="68:68" customFormat="1">
      <c r="BP210711" s="90"/>
    </row>
    <row r="210712" spans="68:68" customFormat="1">
      <c r="BP210712" s="90"/>
    </row>
    <row r="210713" spans="68:68" customFormat="1">
      <c r="BP210713" s="90"/>
    </row>
    <row r="210714" spans="68:68" customFormat="1">
      <c r="BP210714" s="90"/>
    </row>
    <row r="210715" spans="68:68" customFormat="1">
      <c r="BP210715" s="90"/>
    </row>
    <row r="210716" spans="68:68" customFormat="1">
      <c r="BP210716" s="90"/>
    </row>
    <row r="210717" spans="68:68" customFormat="1">
      <c r="BP210717" s="90"/>
    </row>
    <row r="210718" spans="68:68" customFormat="1">
      <c r="BP210718" s="90"/>
    </row>
    <row r="210719" spans="68:68" customFormat="1">
      <c r="BP210719" s="90"/>
    </row>
    <row r="210720" spans="68:68" customFormat="1">
      <c r="BP210720" s="90"/>
    </row>
    <row r="210721" spans="68:68" customFormat="1">
      <c r="BP210721" s="90"/>
    </row>
    <row r="210722" spans="68:68" customFormat="1">
      <c r="BP210722" s="90"/>
    </row>
    <row r="210723" spans="68:68" customFormat="1">
      <c r="BP210723" s="90"/>
    </row>
    <row r="210724" spans="68:68" customFormat="1">
      <c r="BP210724" s="90"/>
    </row>
    <row r="210725" spans="68:68" customFormat="1">
      <c r="BP210725" s="90"/>
    </row>
    <row r="210726" spans="68:68" customFormat="1">
      <c r="BP210726" s="90"/>
    </row>
    <row r="210727" spans="68:68" customFormat="1">
      <c r="BP210727" s="90"/>
    </row>
    <row r="210728" spans="68:68" customFormat="1">
      <c r="BP210728" s="90"/>
    </row>
    <row r="210729" spans="68:68" customFormat="1">
      <c r="BP210729" s="90"/>
    </row>
    <row r="210730" spans="68:68" customFormat="1">
      <c r="BP210730" s="90"/>
    </row>
    <row r="210731" spans="68:68" customFormat="1">
      <c r="BP210731" s="90"/>
    </row>
    <row r="210732" spans="68:68" customFormat="1">
      <c r="BP210732" s="90"/>
    </row>
    <row r="210733" spans="68:68" customFormat="1">
      <c r="BP210733" s="90"/>
    </row>
    <row r="210734" spans="68:68" customFormat="1">
      <c r="BP210734" s="90"/>
    </row>
    <row r="210735" spans="68:68" customFormat="1">
      <c r="BP210735" s="90"/>
    </row>
    <row r="210736" spans="68:68" customFormat="1">
      <c r="BP210736" s="90"/>
    </row>
    <row r="210737" spans="68:68" customFormat="1">
      <c r="BP210737" s="90"/>
    </row>
    <row r="210738" spans="68:68" customFormat="1">
      <c r="BP210738" s="90"/>
    </row>
    <row r="210739" spans="68:68" customFormat="1">
      <c r="BP210739" s="90"/>
    </row>
    <row r="210740" spans="68:68" customFormat="1">
      <c r="BP210740" s="90"/>
    </row>
    <row r="210741" spans="68:68" customFormat="1">
      <c r="BP210741" s="90"/>
    </row>
    <row r="210742" spans="68:68" customFormat="1">
      <c r="BP210742" s="90"/>
    </row>
    <row r="210743" spans="68:68" customFormat="1">
      <c r="BP210743" s="90"/>
    </row>
    <row r="210744" spans="68:68" customFormat="1">
      <c r="BP210744" s="90"/>
    </row>
    <row r="210745" spans="68:68" customFormat="1">
      <c r="BP210745" s="90"/>
    </row>
    <row r="210746" spans="68:68" customFormat="1">
      <c r="BP210746" s="90"/>
    </row>
    <row r="210747" spans="68:68" customFormat="1">
      <c r="BP210747" s="90"/>
    </row>
    <row r="210748" spans="68:68" customFormat="1">
      <c r="BP210748" s="90"/>
    </row>
    <row r="210749" spans="68:68" customFormat="1">
      <c r="BP210749" s="90"/>
    </row>
    <row r="210750" spans="68:68" customFormat="1">
      <c r="BP210750" s="90"/>
    </row>
    <row r="210751" spans="68:68" customFormat="1">
      <c r="BP210751" s="90"/>
    </row>
    <row r="210752" spans="68:68" customFormat="1">
      <c r="BP210752" s="90"/>
    </row>
    <row r="210753" spans="68:68" customFormat="1">
      <c r="BP210753" s="90"/>
    </row>
    <row r="210754" spans="68:68" customFormat="1">
      <c r="BP210754" s="90"/>
    </row>
    <row r="210755" spans="68:68" customFormat="1">
      <c r="BP210755" s="90"/>
    </row>
    <row r="210756" spans="68:68" customFormat="1">
      <c r="BP210756" s="90"/>
    </row>
    <row r="210757" spans="68:68" customFormat="1">
      <c r="BP210757" s="90"/>
    </row>
    <row r="210758" spans="68:68" customFormat="1">
      <c r="BP210758" s="90"/>
    </row>
    <row r="210759" spans="68:68" customFormat="1">
      <c r="BP210759" s="90"/>
    </row>
    <row r="210760" spans="68:68" customFormat="1">
      <c r="BP210760" s="90"/>
    </row>
    <row r="210761" spans="68:68" customFormat="1">
      <c r="BP210761" s="90"/>
    </row>
    <row r="210762" spans="68:68" customFormat="1">
      <c r="BP210762" s="90"/>
    </row>
    <row r="210763" spans="68:68" customFormat="1">
      <c r="BP210763" s="90"/>
    </row>
    <row r="210764" spans="68:68" customFormat="1">
      <c r="BP210764" s="90"/>
    </row>
    <row r="210765" spans="68:68" customFormat="1">
      <c r="BP210765" s="90"/>
    </row>
    <row r="210766" spans="68:68" customFormat="1">
      <c r="BP210766" s="90"/>
    </row>
    <row r="210767" spans="68:68" customFormat="1">
      <c r="BP210767" s="90"/>
    </row>
    <row r="210768" spans="68:68" customFormat="1">
      <c r="BP210768" s="90"/>
    </row>
    <row r="210769" spans="68:68" customFormat="1">
      <c r="BP210769" s="90"/>
    </row>
    <row r="210770" spans="68:68" customFormat="1">
      <c r="BP210770" s="90"/>
    </row>
    <row r="210771" spans="68:68" customFormat="1">
      <c r="BP210771" s="90"/>
    </row>
    <row r="210772" spans="68:68" customFormat="1">
      <c r="BP210772" s="90"/>
    </row>
    <row r="210773" spans="68:68" customFormat="1">
      <c r="BP210773" s="90"/>
    </row>
    <row r="210774" spans="68:68" customFormat="1">
      <c r="BP210774" s="90"/>
    </row>
    <row r="210775" spans="68:68" customFormat="1">
      <c r="BP210775" s="90"/>
    </row>
    <row r="210776" spans="68:68" customFormat="1">
      <c r="BP210776" s="90"/>
    </row>
    <row r="210777" spans="68:68" customFormat="1">
      <c r="BP210777" s="90"/>
    </row>
    <row r="210778" spans="68:68" customFormat="1">
      <c r="BP210778" s="90"/>
    </row>
    <row r="210779" spans="68:68" customFormat="1">
      <c r="BP210779" s="90"/>
    </row>
    <row r="210780" spans="68:68" customFormat="1">
      <c r="BP210780" s="90"/>
    </row>
    <row r="210781" spans="68:68" customFormat="1">
      <c r="BP210781" s="90"/>
    </row>
    <row r="210782" spans="68:68" customFormat="1">
      <c r="BP210782" s="90"/>
    </row>
    <row r="210783" spans="68:68" customFormat="1">
      <c r="BP210783" s="90"/>
    </row>
    <row r="210784" spans="68:68" customFormat="1">
      <c r="BP210784" s="90"/>
    </row>
    <row r="210785" spans="68:68" customFormat="1">
      <c r="BP210785" s="90"/>
    </row>
    <row r="210786" spans="68:68" customFormat="1">
      <c r="BP210786" s="90"/>
    </row>
    <row r="210787" spans="68:68" customFormat="1">
      <c r="BP210787" s="90"/>
    </row>
    <row r="210788" spans="68:68" customFormat="1">
      <c r="BP210788" s="90"/>
    </row>
    <row r="210789" spans="68:68" customFormat="1">
      <c r="BP210789" s="90"/>
    </row>
    <row r="210790" spans="68:68" customFormat="1">
      <c r="BP210790" s="90"/>
    </row>
    <row r="210791" spans="68:68" customFormat="1">
      <c r="BP210791" s="90"/>
    </row>
    <row r="210792" spans="68:68" customFormat="1">
      <c r="BP210792" s="90"/>
    </row>
    <row r="210793" spans="68:68" customFormat="1">
      <c r="BP210793" s="90"/>
    </row>
    <row r="210794" spans="68:68" customFormat="1">
      <c r="BP210794" s="90"/>
    </row>
    <row r="210795" spans="68:68" customFormat="1">
      <c r="BP210795" s="90"/>
    </row>
    <row r="210796" spans="68:68" customFormat="1">
      <c r="BP210796" s="90"/>
    </row>
    <row r="210797" spans="68:68" customFormat="1">
      <c r="BP210797" s="90"/>
    </row>
    <row r="210798" spans="68:68" customFormat="1">
      <c r="BP210798" s="90"/>
    </row>
    <row r="210799" spans="68:68" customFormat="1">
      <c r="BP210799" s="90"/>
    </row>
    <row r="210800" spans="68:68" customFormat="1">
      <c r="BP210800" s="90"/>
    </row>
    <row r="210801" spans="68:68" customFormat="1">
      <c r="BP210801" s="90"/>
    </row>
    <row r="210802" spans="68:68" customFormat="1">
      <c r="BP210802" s="90"/>
    </row>
    <row r="210803" spans="68:68" customFormat="1">
      <c r="BP210803" s="90"/>
    </row>
    <row r="210804" spans="68:68" customFormat="1">
      <c r="BP210804" s="90"/>
    </row>
    <row r="210805" spans="68:68" customFormat="1">
      <c r="BP210805" s="90"/>
    </row>
    <row r="210806" spans="68:68" customFormat="1">
      <c r="BP210806" s="90"/>
    </row>
    <row r="210807" spans="68:68" customFormat="1">
      <c r="BP210807" s="90"/>
    </row>
    <row r="210808" spans="68:68" customFormat="1">
      <c r="BP210808" s="90"/>
    </row>
    <row r="210809" spans="68:68" customFormat="1">
      <c r="BP210809" s="90"/>
    </row>
    <row r="210810" spans="68:68" customFormat="1">
      <c r="BP210810" s="90"/>
    </row>
    <row r="210811" spans="68:68" customFormat="1">
      <c r="BP210811" s="90"/>
    </row>
    <row r="210812" spans="68:68" customFormat="1">
      <c r="BP210812" s="90"/>
    </row>
    <row r="210813" spans="68:68" customFormat="1">
      <c r="BP210813" s="90"/>
    </row>
    <row r="210814" spans="68:68" customFormat="1">
      <c r="BP210814" s="90"/>
    </row>
    <row r="210815" spans="68:68" customFormat="1">
      <c r="BP210815" s="90"/>
    </row>
    <row r="210816" spans="68:68" customFormat="1">
      <c r="BP210816" s="90"/>
    </row>
    <row r="210817" spans="68:68" customFormat="1">
      <c r="BP210817" s="90"/>
    </row>
    <row r="210818" spans="68:68" customFormat="1">
      <c r="BP210818" s="90"/>
    </row>
    <row r="210819" spans="68:68" customFormat="1">
      <c r="BP210819" s="90"/>
    </row>
    <row r="210820" spans="68:68" customFormat="1">
      <c r="BP210820" s="90"/>
    </row>
    <row r="210821" spans="68:68" customFormat="1">
      <c r="BP210821" s="90"/>
    </row>
    <row r="210822" spans="68:68" customFormat="1">
      <c r="BP210822" s="90"/>
    </row>
    <row r="210823" spans="68:68" customFormat="1">
      <c r="BP210823" s="90"/>
    </row>
    <row r="210824" spans="68:68" customFormat="1">
      <c r="BP210824" s="90"/>
    </row>
    <row r="210825" spans="68:68" customFormat="1">
      <c r="BP210825" s="90"/>
    </row>
    <row r="210826" spans="68:68" customFormat="1">
      <c r="BP210826" s="90"/>
    </row>
    <row r="210827" spans="68:68" customFormat="1">
      <c r="BP210827" s="90"/>
    </row>
    <row r="210828" spans="68:68" customFormat="1">
      <c r="BP210828" s="90"/>
    </row>
    <row r="210829" spans="68:68" customFormat="1">
      <c r="BP210829" s="90"/>
    </row>
    <row r="210830" spans="68:68" customFormat="1">
      <c r="BP210830" s="90"/>
    </row>
    <row r="210831" spans="68:68" customFormat="1">
      <c r="BP210831" s="90"/>
    </row>
    <row r="210832" spans="68:68" customFormat="1">
      <c r="BP210832" s="90"/>
    </row>
    <row r="210833" spans="68:68" customFormat="1">
      <c r="BP210833" s="90"/>
    </row>
    <row r="210834" spans="68:68" customFormat="1">
      <c r="BP210834" s="90"/>
    </row>
    <row r="210835" spans="68:68" customFormat="1">
      <c r="BP210835" s="90"/>
    </row>
    <row r="210836" spans="68:68" customFormat="1">
      <c r="BP210836" s="90"/>
    </row>
    <row r="210837" spans="68:68" customFormat="1">
      <c r="BP210837" s="90"/>
    </row>
    <row r="210838" spans="68:68" customFormat="1">
      <c r="BP210838" s="90"/>
    </row>
    <row r="210839" spans="68:68" customFormat="1">
      <c r="BP210839" s="90"/>
    </row>
    <row r="210840" spans="68:68" customFormat="1">
      <c r="BP210840" s="90"/>
    </row>
    <row r="210841" spans="68:68" customFormat="1">
      <c r="BP210841" s="90"/>
    </row>
    <row r="210842" spans="68:68" customFormat="1">
      <c r="BP210842" s="90"/>
    </row>
    <row r="210843" spans="68:68" customFormat="1">
      <c r="BP210843" s="90"/>
    </row>
    <row r="210844" spans="68:68" customFormat="1">
      <c r="BP210844" s="90"/>
    </row>
    <row r="210845" spans="68:68" customFormat="1">
      <c r="BP210845" s="90"/>
    </row>
    <row r="210846" spans="68:68" customFormat="1">
      <c r="BP210846" s="90"/>
    </row>
    <row r="210847" spans="68:68" customFormat="1">
      <c r="BP210847" s="90"/>
    </row>
    <row r="210848" spans="68:68" customFormat="1">
      <c r="BP210848" s="90"/>
    </row>
    <row r="210849" spans="68:68" customFormat="1">
      <c r="BP210849" s="90"/>
    </row>
    <row r="210850" spans="68:68" customFormat="1">
      <c r="BP210850" s="90"/>
    </row>
    <row r="210851" spans="68:68" customFormat="1">
      <c r="BP210851" s="90"/>
    </row>
    <row r="210852" spans="68:68" customFormat="1">
      <c r="BP210852" s="90"/>
    </row>
    <row r="210853" spans="68:68" customFormat="1">
      <c r="BP210853" s="90"/>
    </row>
    <row r="210854" spans="68:68" customFormat="1">
      <c r="BP210854" s="90"/>
    </row>
    <row r="210855" spans="68:68" customFormat="1">
      <c r="BP210855" s="90"/>
    </row>
    <row r="210856" spans="68:68" customFormat="1">
      <c r="BP210856" s="90"/>
    </row>
    <row r="210857" spans="68:68" customFormat="1">
      <c r="BP210857" s="90"/>
    </row>
    <row r="210858" spans="68:68" customFormat="1">
      <c r="BP210858" s="90"/>
    </row>
    <row r="210859" spans="68:68" customFormat="1">
      <c r="BP210859" s="90"/>
    </row>
    <row r="210860" spans="68:68" customFormat="1">
      <c r="BP210860" s="90"/>
    </row>
    <row r="210861" spans="68:68" customFormat="1">
      <c r="BP210861" s="90"/>
    </row>
    <row r="210862" spans="68:68" customFormat="1">
      <c r="BP210862" s="90"/>
    </row>
    <row r="210863" spans="68:68" customFormat="1">
      <c r="BP210863" s="90"/>
    </row>
    <row r="210864" spans="68:68" customFormat="1">
      <c r="BP210864" s="90"/>
    </row>
    <row r="210865" spans="68:68" customFormat="1">
      <c r="BP210865" s="90"/>
    </row>
    <row r="210866" spans="68:68" customFormat="1">
      <c r="BP210866" s="90"/>
    </row>
    <row r="210867" spans="68:68" customFormat="1">
      <c r="BP210867" s="90"/>
    </row>
    <row r="210868" spans="68:68" customFormat="1">
      <c r="BP210868" s="90"/>
    </row>
    <row r="210869" spans="68:68" customFormat="1">
      <c r="BP210869" s="90"/>
    </row>
    <row r="210870" spans="68:68" customFormat="1">
      <c r="BP210870" s="90"/>
    </row>
    <row r="210871" spans="68:68" customFormat="1">
      <c r="BP210871" s="90"/>
    </row>
    <row r="210872" spans="68:68" customFormat="1">
      <c r="BP210872" s="90"/>
    </row>
    <row r="210873" spans="68:68" customFormat="1">
      <c r="BP210873" s="90"/>
    </row>
    <row r="210874" spans="68:68" customFormat="1">
      <c r="BP210874" s="90"/>
    </row>
    <row r="210875" spans="68:68" customFormat="1">
      <c r="BP210875" s="90"/>
    </row>
    <row r="210876" spans="68:68" customFormat="1">
      <c r="BP210876" s="90"/>
    </row>
    <row r="210877" spans="68:68" customFormat="1">
      <c r="BP210877" s="90"/>
    </row>
    <row r="210878" spans="68:68" customFormat="1">
      <c r="BP210878" s="90"/>
    </row>
    <row r="210879" spans="68:68" customFormat="1">
      <c r="BP210879" s="90"/>
    </row>
    <row r="210880" spans="68:68" customFormat="1">
      <c r="BP210880" s="90"/>
    </row>
    <row r="210881" spans="68:68" customFormat="1">
      <c r="BP210881" s="90"/>
    </row>
    <row r="210882" spans="68:68" customFormat="1">
      <c r="BP210882" s="90"/>
    </row>
    <row r="210883" spans="68:68" customFormat="1">
      <c r="BP210883" s="90"/>
    </row>
    <row r="210884" spans="68:68" customFormat="1">
      <c r="BP210884" s="90"/>
    </row>
    <row r="210885" spans="68:68" customFormat="1">
      <c r="BP210885" s="90"/>
    </row>
    <row r="210886" spans="68:68" customFormat="1">
      <c r="BP210886" s="90"/>
    </row>
    <row r="210887" spans="68:68" customFormat="1">
      <c r="BP210887" s="90"/>
    </row>
    <row r="210888" spans="68:68" customFormat="1">
      <c r="BP210888" s="90"/>
    </row>
    <row r="210889" spans="68:68" customFormat="1">
      <c r="BP210889" s="90"/>
    </row>
    <row r="210890" spans="68:68" customFormat="1">
      <c r="BP210890" s="90"/>
    </row>
    <row r="210891" spans="68:68" customFormat="1">
      <c r="BP210891" s="90"/>
    </row>
    <row r="210892" spans="68:68" customFormat="1">
      <c r="BP210892" s="90"/>
    </row>
    <row r="210893" spans="68:68" customFormat="1">
      <c r="BP210893" s="90"/>
    </row>
    <row r="210894" spans="68:68" customFormat="1">
      <c r="BP210894" s="90"/>
    </row>
    <row r="210895" spans="68:68" customFormat="1">
      <c r="BP210895" s="90"/>
    </row>
    <row r="210896" spans="68:68" customFormat="1">
      <c r="BP210896" s="90"/>
    </row>
    <row r="210897" spans="68:68" customFormat="1">
      <c r="BP210897" s="90"/>
    </row>
    <row r="210898" spans="68:68" customFormat="1">
      <c r="BP210898" s="90"/>
    </row>
    <row r="210899" spans="68:68" customFormat="1">
      <c r="BP210899" s="90"/>
    </row>
    <row r="210900" spans="68:68" customFormat="1">
      <c r="BP210900" s="90"/>
    </row>
    <row r="210901" spans="68:68" customFormat="1">
      <c r="BP210901" s="90"/>
    </row>
    <row r="210902" spans="68:68" customFormat="1">
      <c r="BP210902" s="90"/>
    </row>
    <row r="210903" spans="68:68" customFormat="1">
      <c r="BP210903" s="90"/>
    </row>
    <row r="210904" spans="68:68" customFormat="1">
      <c r="BP210904" s="90"/>
    </row>
    <row r="210905" spans="68:68" customFormat="1">
      <c r="BP210905" s="90"/>
    </row>
    <row r="210906" spans="68:68" customFormat="1">
      <c r="BP210906" s="90"/>
    </row>
    <row r="210907" spans="68:68" customFormat="1">
      <c r="BP210907" s="90"/>
    </row>
    <row r="210908" spans="68:68" customFormat="1">
      <c r="BP210908" s="90"/>
    </row>
    <row r="210909" spans="68:68" customFormat="1">
      <c r="BP210909" s="90"/>
    </row>
    <row r="210910" spans="68:68" customFormat="1">
      <c r="BP210910" s="90"/>
    </row>
    <row r="210911" spans="68:68" customFormat="1">
      <c r="BP210911" s="90"/>
    </row>
    <row r="210912" spans="68:68" customFormat="1">
      <c r="BP210912" s="90"/>
    </row>
    <row r="210913" spans="68:68" customFormat="1">
      <c r="BP210913" s="90"/>
    </row>
    <row r="210914" spans="68:68" customFormat="1">
      <c r="BP210914" s="90"/>
    </row>
    <row r="210915" spans="68:68" customFormat="1">
      <c r="BP210915" s="90"/>
    </row>
    <row r="210916" spans="68:68" customFormat="1">
      <c r="BP210916" s="90"/>
    </row>
    <row r="210917" spans="68:68" customFormat="1">
      <c r="BP210917" s="90"/>
    </row>
    <row r="210918" spans="68:68" customFormat="1">
      <c r="BP210918" s="90"/>
    </row>
    <row r="210919" spans="68:68" customFormat="1">
      <c r="BP210919" s="90"/>
    </row>
    <row r="210920" spans="68:68" customFormat="1">
      <c r="BP210920" s="90"/>
    </row>
    <row r="210921" spans="68:68" customFormat="1">
      <c r="BP210921" s="90"/>
    </row>
    <row r="210922" spans="68:68" customFormat="1">
      <c r="BP210922" s="90"/>
    </row>
    <row r="210923" spans="68:68" customFormat="1">
      <c r="BP210923" s="90"/>
    </row>
    <row r="210924" spans="68:68" customFormat="1">
      <c r="BP210924" s="90"/>
    </row>
    <row r="210925" spans="68:68" customFormat="1">
      <c r="BP210925" s="90"/>
    </row>
    <row r="210926" spans="68:68" customFormat="1">
      <c r="BP210926" s="90"/>
    </row>
    <row r="210927" spans="68:68" customFormat="1">
      <c r="BP210927" s="90"/>
    </row>
    <row r="210928" spans="68:68" customFormat="1">
      <c r="BP210928" s="90"/>
    </row>
    <row r="210929" spans="68:68" customFormat="1">
      <c r="BP210929" s="90"/>
    </row>
    <row r="210930" spans="68:68" customFormat="1">
      <c r="BP210930" s="90"/>
    </row>
    <row r="210931" spans="68:68" customFormat="1">
      <c r="BP210931" s="90"/>
    </row>
    <row r="210932" spans="68:68" customFormat="1">
      <c r="BP210932" s="90"/>
    </row>
    <row r="210933" spans="68:68" customFormat="1">
      <c r="BP210933" s="90"/>
    </row>
    <row r="210934" spans="68:68" customFormat="1">
      <c r="BP210934" s="90"/>
    </row>
    <row r="210935" spans="68:68" customFormat="1">
      <c r="BP210935" s="90"/>
    </row>
    <row r="210936" spans="68:68" customFormat="1">
      <c r="BP210936" s="90"/>
    </row>
    <row r="210937" spans="68:68" customFormat="1">
      <c r="BP210937" s="90"/>
    </row>
    <row r="210938" spans="68:68" customFormat="1">
      <c r="BP210938" s="90"/>
    </row>
    <row r="210939" spans="68:68" customFormat="1">
      <c r="BP210939" s="90"/>
    </row>
    <row r="210940" spans="68:68" customFormat="1">
      <c r="BP210940" s="90"/>
    </row>
    <row r="210941" spans="68:68" customFormat="1">
      <c r="BP210941" s="90"/>
    </row>
    <row r="210942" spans="68:68" customFormat="1">
      <c r="BP210942" s="90"/>
    </row>
    <row r="210943" spans="68:68" customFormat="1">
      <c r="BP210943" s="90"/>
    </row>
    <row r="210944" spans="68:68" customFormat="1">
      <c r="BP210944" s="90"/>
    </row>
    <row r="210945" spans="68:68" customFormat="1">
      <c r="BP210945" s="90"/>
    </row>
    <row r="210946" spans="68:68" customFormat="1">
      <c r="BP210946" s="90"/>
    </row>
    <row r="210947" spans="68:68" customFormat="1">
      <c r="BP210947" s="90"/>
    </row>
    <row r="210948" spans="68:68" customFormat="1">
      <c r="BP210948" s="90"/>
    </row>
    <row r="210949" spans="68:68" customFormat="1">
      <c r="BP210949" s="90"/>
    </row>
    <row r="210950" spans="68:68" customFormat="1">
      <c r="BP210950" s="90"/>
    </row>
    <row r="210951" spans="68:68" customFormat="1">
      <c r="BP210951" s="90"/>
    </row>
    <row r="210952" spans="68:68" customFormat="1">
      <c r="BP210952" s="90"/>
    </row>
    <row r="210953" spans="68:68" customFormat="1">
      <c r="BP210953" s="90"/>
    </row>
    <row r="210954" spans="68:68" customFormat="1">
      <c r="BP210954" s="90"/>
    </row>
    <row r="210955" spans="68:68" customFormat="1">
      <c r="BP210955" s="90"/>
    </row>
    <row r="210956" spans="68:68" customFormat="1">
      <c r="BP210956" s="90"/>
    </row>
    <row r="210957" spans="68:68" customFormat="1">
      <c r="BP210957" s="90"/>
    </row>
    <row r="210958" spans="68:68" customFormat="1">
      <c r="BP210958" s="90"/>
    </row>
    <row r="210959" spans="68:68" customFormat="1">
      <c r="BP210959" s="90"/>
    </row>
    <row r="210960" spans="68:68" customFormat="1">
      <c r="BP210960" s="90"/>
    </row>
    <row r="210961" spans="68:68" customFormat="1">
      <c r="BP210961" s="90"/>
    </row>
    <row r="210962" spans="68:68" customFormat="1">
      <c r="BP210962" s="90"/>
    </row>
    <row r="210963" spans="68:68" customFormat="1">
      <c r="BP210963" s="90"/>
    </row>
    <row r="210964" spans="68:68" customFormat="1">
      <c r="BP210964" s="90"/>
    </row>
    <row r="210965" spans="68:68" customFormat="1">
      <c r="BP210965" s="90"/>
    </row>
    <row r="210966" spans="68:68" customFormat="1">
      <c r="BP210966" s="90"/>
    </row>
    <row r="210967" spans="68:68" customFormat="1">
      <c r="BP210967" s="90"/>
    </row>
    <row r="210968" spans="68:68" customFormat="1">
      <c r="BP210968" s="90"/>
    </row>
    <row r="210969" spans="68:68" customFormat="1">
      <c r="BP210969" s="90"/>
    </row>
    <row r="210970" spans="68:68" customFormat="1">
      <c r="BP210970" s="90"/>
    </row>
    <row r="210971" spans="68:68" customFormat="1">
      <c r="BP210971" s="90"/>
    </row>
    <row r="210972" spans="68:68" customFormat="1">
      <c r="BP210972" s="90"/>
    </row>
    <row r="210973" spans="68:68" customFormat="1">
      <c r="BP210973" s="90"/>
    </row>
    <row r="210974" spans="68:68" customFormat="1">
      <c r="BP210974" s="90"/>
    </row>
    <row r="210975" spans="68:68" customFormat="1">
      <c r="BP210975" s="90"/>
    </row>
    <row r="210976" spans="68:68" customFormat="1">
      <c r="BP210976" s="90"/>
    </row>
    <row r="210977" spans="68:68" customFormat="1">
      <c r="BP210977" s="90"/>
    </row>
    <row r="210978" spans="68:68" customFormat="1">
      <c r="BP210978" s="90"/>
    </row>
    <row r="210979" spans="68:68" customFormat="1">
      <c r="BP210979" s="90"/>
    </row>
    <row r="210980" spans="68:68" customFormat="1">
      <c r="BP210980" s="90"/>
    </row>
    <row r="210981" spans="68:68" customFormat="1">
      <c r="BP210981" s="90"/>
    </row>
    <row r="210982" spans="68:68" customFormat="1">
      <c r="BP210982" s="90"/>
    </row>
    <row r="210983" spans="68:68" customFormat="1">
      <c r="BP210983" s="90"/>
    </row>
    <row r="210984" spans="68:68" customFormat="1">
      <c r="BP210984" s="90"/>
    </row>
    <row r="210985" spans="68:68" customFormat="1">
      <c r="BP210985" s="90"/>
    </row>
    <row r="210986" spans="68:68" customFormat="1">
      <c r="BP210986" s="90"/>
    </row>
    <row r="210987" spans="68:68" customFormat="1">
      <c r="BP210987" s="90"/>
    </row>
    <row r="210988" spans="68:68" customFormat="1">
      <c r="BP210988" s="90"/>
    </row>
    <row r="210989" spans="68:68" customFormat="1">
      <c r="BP210989" s="90"/>
    </row>
    <row r="210990" spans="68:68" customFormat="1">
      <c r="BP210990" s="90"/>
    </row>
    <row r="210991" spans="68:68" customFormat="1">
      <c r="BP210991" s="90"/>
    </row>
    <row r="210992" spans="68:68" customFormat="1">
      <c r="BP210992" s="90"/>
    </row>
    <row r="210993" spans="68:68" customFormat="1">
      <c r="BP210993" s="90"/>
    </row>
    <row r="210994" spans="68:68" customFormat="1">
      <c r="BP210994" s="90"/>
    </row>
    <row r="210995" spans="68:68" customFormat="1">
      <c r="BP210995" s="90"/>
    </row>
    <row r="210996" spans="68:68" customFormat="1">
      <c r="BP210996" s="90"/>
    </row>
    <row r="210997" spans="68:68" customFormat="1">
      <c r="BP210997" s="90"/>
    </row>
    <row r="210998" spans="68:68" customFormat="1">
      <c r="BP210998" s="90"/>
    </row>
    <row r="210999" spans="68:68" customFormat="1">
      <c r="BP210999" s="90"/>
    </row>
    <row r="211000" spans="68:68" customFormat="1">
      <c r="BP211000" s="90"/>
    </row>
    <row r="211001" spans="68:68" customFormat="1">
      <c r="BP211001" s="90"/>
    </row>
    <row r="211002" spans="68:68" customFormat="1">
      <c r="BP211002" s="90"/>
    </row>
    <row r="211003" spans="68:68" customFormat="1">
      <c r="BP211003" s="90"/>
    </row>
    <row r="211004" spans="68:68" customFormat="1">
      <c r="BP211004" s="90"/>
    </row>
    <row r="211005" spans="68:68" customFormat="1">
      <c r="BP211005" s="90"/>
    </row>
    <row r="211006" spans="68:68" customFormat="1">
      <c r="BP211006" s="90"/>
    </row>
    <row r="211007" spans="68:68" customFormat="1">
      <c r="BP211007" s="90"/>
    </row>
    <row r="211008" spans="68:68" customFormat="1">
      <c r="BP211008" s="90"/>
    </row>
    <row r="211009" spans="68:68" customFormat="1">
      <c r="BP211009" s="90"/>
    </row>
    <row r="211010" spans="68:68" customFormat="1">
      <c r="BP211010" s="90"/>
    </row>
    <row r="211011" spans="68:68" customFormat="1">
      <c r="BP211011" s="90"/>
    </row>
    <row r="211012" spans="68:68" customFormat="1">
      <c r="BP211012" s="90"/>
    </row>
    <row r="211013" spans="68:68" customFormat="1">
      <c r="BP211013" s="90"/>
    </row>
    <row r="211014" spans="68:68" customFormat="1">
      <c r="BP211014" s="90"/>
    </row>
    <row r="211015" spans="68:68" customFormat="1">
      <c r="BP211015" s="90"/>
    </row>
    <row r="211016" spans="68:68" customFormat="1">
      <c r="BP211016" s="90"/>
    </row>
    <row r="211017" spans="68:68" customFormat="1">
      <c r="BP211017" s="90"/>
    </row>
    <row r="211018" spans="68:68" customFormat="1">
      <c r="BP211018" s="90"/>
    </row>
    <row r="211019" spans="68:68" customFormat="1">
      <c r="BP211019" s="90"/>
    </row>
    <row r="211020" spans="68:68" customFormat="1">
      <c r="BP211020" s="90"/>
    </row>
    <row r="211021" spans="68:68" customFormat="1">
      <c r="BP211021" s="90"/>
    </row>
    <row r="211022" spans="68:68" customFormat="1">
      <c r="BP211022" s="90"/>
    </row>
    <row r="211023" spans="68:68" customFormat="1">
      <c r="BP211023" s="90"/>
    </row>
    <row r="211024" spans="68:68" customFormat="1">
      <c r="BP211024" s="90"/>
    </row>
    <row r="211025" spans="68:68" customFormat="1">
      <c r="BP211025" s="90"/>
    </row>
    <row r="211026" spans="68:68" customFormat="1">
      <c r="BP211026" s="90"/>
    </row>
    <row r="211027" spans="68:68" customFormat="1">
      <c r="BP211027" s="90"/>
    </row>
    <row r="211028" spans="68:68" customFormat="1">
      <c r="BP211028" s="90"/>
    </row>
    <row r="211029" spans="68:68" customFormat="1">
      <c r="BP211029" s="90"/>
    </row>
    <row r="211030" spans="68:68" customFormat="1">
      <c r="BP211030" s="90"/>
    </row>
    <row r="211031" spans="68:68" customFormat="1">
      <c r="BP211031" s="90"/>
    </row>
    <row r="211032" spans="68:68" customFormat="1">
      <c r="BP211032" s="90"/>
    </row>
    <row r="211033" spans="68:68" customFormat="1">
      <c r="BP211033" s="90"/>
    </row>
    <row r="211034" spans="68:68" customFormat="1">
      <c r="BP211034" s="90"/>
    </row>
    <row r="211035" spans="68:68" customFormat="1">
      <c r="BP211035" s="90"/>
    </row>
    <row r="211036" spans="68:68" customFormat="1">
      <c r="BP211036" s="90"/>
    </row>
    <row r="211037" spans="68:68" customFormat="1">
      <c r="BP211037" s="90"/>
    </row>
    <row r="211038" spans="68:68" customFormat="1">
      <c r="BP211038" s="90"/>
    </row>
    <row r="211039" spans="68:68" customFormat="1">
      <c r="BP211039" s="90"/>
    </row>
    <row r="211040" spans="68:68" customFormat="1">
      <c r="BP211040" s="90"/>
    </row>
    <row r="211041" spans="68:68" customFormat="1">
      <c r="BP211041" s="90"/>
    </row>
    <row r="211042" spans="68:68" customFormat="1">
      <c r="BP211042" s="90"/>
    </row>
    <row r="211043" spans="68:68" customFormat="1">
      <c r="BP211043" s="90"/>
    </row>
    <row r="211044" spans="68:68" customFormat="1">
      <c r="BP211044" s="90"/>
    </row>
    <row r="211045" spans="68:68" customFormat="1">
      <c r="BP211045" s="90"/>
    </row>
    <row r="211046" spans="68:68" customFormat="1">
      <c r="BP211046" s="90"/>
    </row>
    <row r="211047" spans="68:68" customFormat="1">
      <c r="BP211047" s="90"/>
    </row>
    <row r="211048" spans="68:68" customFormat="1">
      <c r="BP211048" s="90"/>
    </row>
    <row r="211049" spans="68:68" customFormat="1">
      <c r="BP211049" s="90"/>
    </row>
    <row r="211050" spans="68:68" customFormat="1">
      <c r="BP211050" s="90"/>
    </row>
    <row r="211051" spans="68:68" customFormat="1">
      <c r="BP211051" s="90"/>
    </row>
    <row r="211052" spans="68:68" customFormat="1">
      <c r="BP211052" s="90"/>
    </row>
    <row r="211053" spans="68:68" customFormat="1">
      <c r="BP211053" s="90"/>
    </row>
    <row r="211054" spans="68:68" customFormat="1">
      <c r="BP211054" s="90"/>
    </row>
    <row r="211055" spans="68:68" customFormat="1">
      <c r="BP211055" s="90"/>
    </row>
    <row r="211056" spans="68:68" customFormat="1">
      <c r="BP211056" s="90"/>
    </row>
    <row r="211057" spans="68:68" customFormat="1">
      <c r="BP211057" s="90"/>
    </row>
    <row r="211058" spans="68:68" customFormat="1">
      <c r="BP211058" s="90"/>
    </row>
    <row r="211059" spans="68:68" customFormat="1">
      <c r="BP211059" s="90"/>
    </row>
    <row r="211060" spans="68:68" customFormat="1">
      <c r="BP211060" s="90"/>
    </row>
    <row r="211061" spans="68:68" customFormat="1">
      <c r="BP211061" s="90"/>
    </row>
    <row r="211062" spans="68:68" customFormat="1">
      <c r="BP211062" s="90"/>
    </row>
    <row r="211063" spans="68:68" customFormat="1">
      <c r="BP211063" s="90"/>
    </row>
    <row r="211064" spans="68:68" customFormat="1">
      <c r="BP211064" s="90"/>
    </row>
    <row r="211065" spans="68:68" customFormat="1">
      <c r="BP211065" s="90"/>
    </row>
    <row r="211066" spans="68:68" customFormat="1">
      <c r="BP211066" s="90"/>
    </row>
    <row r="211067" spans="68:68" customFormat="1">
      <c r="BP211067" s="90"/>
    </row>
    <row r="211068" spans="68:68" customFormat="1">
      <c r="BP211068" s="90"/>
    </row>
    <row r="211069" spans="68:68" customFormat="1">
      <c r="BP211069" s="90"/>
    </row>
    <row r="211070" spans="68:68" customFormat="1">
      <c r="BP211070" s="90"/>
    </row>
    <row r="211071" spans="68:68" customFormat="1">
      <c r="BP211071" s="90"/>
    </row>
    <row r="211072" spans="68:68" customFormat="1">
      <c r="BP211072" s="90"/>
    </row>
    <row r="211073" spans="68:68" customFormat="1">
      <c r="BP211073" s="90"/>
    </row>
    <row r="211074" spans="68:68" customFormat="1">
      <c r="BP211074" s="90"/>
    </row>
    <row r="211075" spans="68:68" customFormat="1">
      <c r="BP211075" s="90"/>
    </row>
    <row r="211076" spans="68:68" customFormat="1">
      <c r="BP211076" s="90"/>
    </row>
    <row r="211077" spans="68:68" customFormat="1">
      <c r="BP211077" s="90"/>
    </row>
    <row r="211078" spans="68:68" customFormat="1">
      <c r="BP211078" s="90"/>
    </row>
    <row r="211079" spans="68:68" customFormat="1">
      <c r="BP211079" s="90"/>
    </row>
    <row r="211080" spans="68:68" customFormat="1">
      <c r="BP211080" s="90"/>
    </row>
    <row r="211081" spans="68:68" customFormat="1">
      <c r="BP211081" s="90"/>
    </row>
    <row r="211082" spans="68:68" customFormat="1">
      <c r="BP211082" s="90"/>
    </row>
    <row r="211083" spans="68:68" customFormat="1">
      <c r="BP211083" s="90"/>
    </row>
    <row r="211084" spans="68:68" customFormat="1">
      <c r="BP211084" s="90"/>
    </row>
    <row r="211085" spans="68:68" customFormat="1">
      <c r="BP211085" s="90"/>
    </row>
    <row r="211086" spans="68:68" customFormat="1">
      <c r="BP211086" s="90"/>
    </row>
    <row r="211087" spans="68:68" customFormat="1">
      <c r="BP211087" s="90"/>
    </row>
    <row r="211088" spans="68:68" customFormat="1">
      <c r="BP211088" s="90"/>
    </row>
    <row r="211089" spans="68:68" customFormat="1">
      <c r="BP211089" s="90"/>
    </row>
    <row r="211090" spans="68:68" customFormat="1">
      <c r="BP211090" s="90"/>
    </row>
    <row r="211091" spans="68:68" customFormat="1">
      <c r="BP211091" s="90"/>
    </row>
    <row r="211092" spans="68:68" customFormat="1">
      <c r="BP211092" s="90"/>
    </row>
    <row r="211093" spans="68:68" customFormat="1">
      <c r="BP211093" s="90"/>
    </row>
    <row r="211094" spans="68:68" customFormat="1">
      <c r="BP211094" s="90"/>
    </row>
    <row r="211095" spans="68:68" customFormat="1">
      <c r="BP211095" s="90"/>
    </row>
    <row r="211096" spans="68:68" customFormat="1">
      <c r="BP211096" s="90"/>
    </row>
    <row r="211097" spans="68:68" customFormat="1">
      <c r="BP211097" s="90"/>
    </row>
    <row r="211098" spans="68:68" customFormat="1">
      <c r="BP211098" s="90"/>
    </row>
    <row r="211099" spans="68:68" customFormat="1">
      <c r="BP211099" s="90"/>
    </row>
    <row r="211100" spans="68:68" customFormat="1">
      <c r="BP211100" s="90"/>
    </row>
    <row r="211101" spans="68:68" customFormat="1">
      <c r="BP211101" s="90"/>
    </row>
    <row r="211102" spans="68:68" customFormat="1">
      <c r="BP211102" s="90"/>
    </row>
    <row r="211103" spans="68:68" customFormat="1">
      <c r="BP211103" s="90"/>
    </row>
    <row r="211104" spans="68:68" customFormat="1">
      <c r="BP211104" s="90"/>
    </row>
    <row r="211105" spans="68:68" customFormat="1">
      <c r="BP211105" s="90"/>
    </row>
    <row r="211106" spans="68:68" customFormat="1">
      <c r="BP211106" s="90"/>
    </row>
    <row r="211107" spans="68:68" customFormat="1">
      <c r="BP211107" s="90"/>
    </row>
    <row r="211108" spans="68:68" customFormat="1">
      <c r="BP211108" s="90"/>
    </row>
    <row r="211109" spans="68:68" customFormat="1">
      <c r="BP211109" s="90"/>
    </row>
    <row r="211110" spans="68:68" customFormat="1">
      <c r="BP211110" s="90"/>
    </row>
    <row r="211111" spans="68:68" customFormat="1">
      <c r="BP211111" s="90"/>
    </row>
    <row r="211112" spans="68:68" customFormat="1">
      <c r="BP211112" s="90"/>
    </row>
    <row r="211113" spans="68:68" customFormat="1">
      <c r="BP211113" s="90"/>
    </row>
    <row r="211114" spans="68:68" customFormat="1">
      <c r="BP211114" s="90"/>
    </row>
    <row r="211115" spans="68:68" customFormat="1">
      <c r="BP211115" s="90"/>
    </row>
    <row r="211116" spans="68:68" customFormat="1">
      <c r="BP211116" s="90"/>
    </row>
    <row r="211117" spans="68:68" customFormat="1">
      <c r="BP211117" s="90"/>
    </row>
    <row r="211118" spans="68:68" customFormat="1">
      <c r="BP211118" s="90"/>
    </row>
    <row r="211119" spans="68:68" customFormat="1">
      <c r="BP211119" s="90"/>
    </row>
    <row r="211120" spans="68:68" customFormat="1">
      <c r="BP211120" s="90"/>
    </row>
    <row r="211121" spans="68:68" customFormat="1">
      <c r="BP211121" s="90"/>
    </row>
    <row r="211122" spans="68:68" customFormat="1">
      <c r="BP211122" s="90"/>
    </row>
    <row r="211123" spans="68:68" customFormat="1">
      <c r="BP211123" s="90"/>
    </row>
    <row r="211124" spans="68:68" customFormat="1">
      <c r="BP211124" s="90"/>
    </row>
    <row r="211125" spans="68:68" customFormat="1">
      <c r="BP211125" s="90"/>
    </row>
    <row r="211126" spans="68:68" customFormat="1">
      <c r="BP211126" s="90"/>
    </row>
    <row r="211127" spans="68:68" customFormat="1">
      <c r="BP211127" s="90"/>
    </row>
    <row r="211128" spans="68:68" customFormat="1">
      <c r="BP211128" s="90"/>
    </row>
    <row r="211129" spans="68:68" customFormat="1">
      <c r="BP211129" s="90"/>
    </row>
    <row r="211130" spans="68:68" customFormat="1">
      <c r="BP211130" s="90"/>
    </row>
    <row r="211131" spans="68:68" customFormat="1">
      <c r="BP211131" s="90"/>
    </row>
    <row r="211132" spans="68:68" customFormat="1">
      <c r="BP211132" s="90"/>
    </row>
    <row r="211133" spans="68:68" customFormat="1">
      <c r="BP211133" s="90"/>
    </row>
    <row r="211134" spans="68:68" customFormat="1">
      <c r="BP211134" s="90"/>
    </row>
    <row r="211135" spans="68:68" customFormat="1">
      <c r="BP211135" s="90"/>
    </row>
    <row r="211136" spans="68:68" customFormat="1">
      <c r="BP211136" s="90"/>
    </row>
    <row r="211137" spans="68:68" customFormat="1">
      <c r="BP211137" s="90"/>
    </row>
    <row r="211138" spans="68:68" customFormat="1">
      <c r="BP211138" s="90"/>
    </row>
    <row r="211139" spans="68:68" customFormat="1">
      <c r="BP211139" s="90"/>
    </row>
    <row r="211140" spans="68:68" customFormat="1">
      <c r="BP211140" s="90"/>
    </row>
    <row r="211141" spans="68:68" customFormat="1">
      <c r="BP211141" s="90"/>
    </row>
    <row r="211142" spans="68:68" customFormat="1">
      <c r="BP211142" s="90"/>
    </row>
    <row r="211143" spans="68:68" customFormat="1">
      <c r="BP211143" s="90"/>
    </row>
    <row r="211144" spans="68:68" customFormat="1">
      <c r="BP211144" s="90"/>
    </row>
    <row r="211145" spans="68:68" customFormat="1">
      <c r="BP211145" s="90"/>
    </row>
    <row r="211146" spans="68:68" customFormat="1">
      <c r="BP211146" s="90"/>
    </row>
    <row r="211147" spans="68:68" customFormat="1">
      <c r="BP211147" s="90"/>
    </row>
    <row r="211148" spans="68:68" customFormat="1">
      <c r="BP211148" s="90"/>
    </row>
    <row r="211149" spans="68:68" customFormat="1">
      <c r="BP211149" s="90"/>
    </row>
    <row r="211150" spans="68:68" customFormat="1">
      <c r="BP211150" s="90"/>
    </row>
    <row r="211151" spans="68:68" customFormat="1">
      <c r="BP211151" s="90"/>
    </row>
    <row r="211152" spans="68:68" customFormat="1">
      <c r="BP211152" s="90"/>
    </row>
    <row r="211153" spans="68:68" customFormat="1">
      <c r="BP211153" s="90"/>
    </row>
    <row r="211154" spans="68:68" customFormat="1">
      <c r="BP211154" s="90"/>
    </row>
    <row r="211155" spans="68:68" customFormat="1">
      <c r="BP211155" s="90"/>
    </row>
    <row r="211156" spans="68:68" customFormat="1">
      <c r="BP211156" s="90"/>
    </row>
    <row r="211157" spans="68:68" customFormat="1">
      <c r="BP211157" s="90"/>
    </row>
    <row r="211158" spans="68:68" customFormat="1">
      <c r="BP211158" s="90"/>
    </row>
    <row r="211159" spans="68:68" customFormat="1">
      <c r="BP211159" s="90"/>
    </row>
    <row r="211160" spans="68:68" customFormat="1">
      <c r="BP211160" s="90"/>
    </row>
    <row r="211161" spans="68:68" customFormat="1">
      <c r="BP211161" s="90"/>
    </row>
    <row r="211162" spans="68:68" customFormat="1">
      <c r="BP211162" s="90"/>
    </row>
    <row r="211163" spans="68:68" customFormat="1">
      <c r="BP211163" s="90"/>
    </row>
    <row r="211164" spans="68:68" customFormat="1">
      <c r="BP211164" s="90"/>
    </row>
    <row r="211165" spans="68:68" customFormat="1">
      <c r="BP211165" s="90"/>
    </row>
    <row r="211166" spans="68:68" customFormat="1">
      <c r="BP211166" s="90"/>
    </row>
    <row r="211167" spans="68:68" customFormat="1">
      <c r="BP211167" s="90"/>
    </row>
    <row r="211168" spans="68:68" customFormat="1">
      <c r="BP211168" s="90"/>
    </row>
    <row r="211169" spans="68:68" customFormat="1">
      <c r="BP211169" s="90"/>
    </row>
    <row r="211170" spans="68:68" customFormat="1">
      <c r="BP211170" s="90"/>
    </row>
    <row r="211171" spans="68:68" customFormat="1">
      <c r="BP211171" s="90"/>
    </row>
    <row r="211172" spans="68:68" customFormat="1">
      <c r="BP211172" s="90"/>
    </row>
    <row r="211173" spans="68:68" customFormat="1">
      <c r="BP211173" s="90"/>
    </row>
    <row r="211174" spans="68:68" customFormat="1">
      <c r="BP211174" s="90"/>
    </row>
    <row r="211175" spans="68:68" customFormat="1">
      <c r="BP211175" s="90"/>
    </row>
    <row r="211176" spans="68:68" customFormat="1">
      <c r="BP211176" s="90"/>
    </row>
    <row r="211177" spans="68:68" customFormat="1">
      <c r="BP211177" s="90"/>
    </row>
    <row r="211178" spans="68:68" customFormat="1">
      <c r="BP211178" s="90"/>
    </row>
    <row r="211179" spans="68:68" customFormat="1">
      <c r="BP211179" s="90"/>
    </row>
    <row r="211180" spans="68:68" customFormat="1">
      <c r="BP211180" s="90"/>
    </row>
    <row r="211181" spans="68:68" customFormat="1">
      <c r="BP211181" s="90"/>
    </row>
    <row r="211182" spans="68:68" customFormat="1">
      <c r="BP211182" s="90"/>
    </row>
    <row r="211183" spans="68:68" customFormat="1">
      <c r="BP211183" s="90"/>
    </row>
    <row r="211184" spans="68:68" customFormat="1">
      <c r="BP211184" s="90"/>
    </row>
    <row r="211185" spans="68:68" customFormat="1">
      <c r="BP211185" s="90"/>
    </row>
    <row r="211186" spans="68:68" customFormat="1">
      <c r="BP211186" s="90"/>
    </row>
    <row r="211187" spans="68:68" customFormat="1">
      <c r="BP211187" s="90"/>
    </row>
    <row r="211188" spans="68:68" customFormat="1">
      <c r="BP211188" s="90"/>
    </row>
    <row r="211189" spans="68:68" customFormat="1">
      <c r="BP211189" s="90"/>
    </row>
    <row r="211190" spans="68:68" customFormat="1">
      <c r="BP211190" s="90"/>
    </row>
    <row r="211191" spans="68:68" customFormat="1">
      <c r="BP211191" s="90"/>
    </row>
    <row r="211192" spans="68:68" customFormat="1">
      <c r="BP211192" s="90"/>
    </row>
    <row r="211193" spans="68:68" customFormat="1">
      <c r="BP211193" s="90"/>
    </row>
    <row r="211194" spans="68:68" customFormat="1">
      <c r="BP211194" s="90"/>
    </row>
    <row r="211195" spans="68:68" customFormat="1">
      <c r="BP211195" s="90"/>
    </row>
    <row r="211196" spans="68:68" customFormat="1">
      <c r="BP211196" s="90"/>
    </row>
    <row r="211197" spans="68:68" customFormat="1">
      <c r="BP211197" s="90"/>
    </row>
    <row r="211198" spans="68:68" customFormat="1">
      <c r="BP211198" s="90"/>
    </row>
    <row r="211199" spans="68:68" customFormat="1">
      <c r="BP211199" s="90"/>
    </row>
    <row r="211200" spans="68:68" customFormat="1">
      <c r="BP211200" s="90"/>
    </row>
    <row r="211201" spans="68:68" customFormat="1">
      <c r="BP211201" s="90"/>
    </row>
    <row r="211202" spans="68:68" customFormat="1">
      <c r="BP211202" s="90"/>
    </row>
    <row r="211203" spans="68:68" customFormat="1">
      <c r="BP211203" s="90"/>
    </row>
    <row r="211204" spans="68:68" customFormat="1">
      <c r="BP211204" s="90"/>
    </row>
    <row r="211205" spans="68:68" customFormat="1">
      <c r="BP211205" s="90"/>
    </row>
    <row r="211206" spans="68:68" customFormat="1">
      <c r="BP211206" s="90"/>
    </row>
    <row r="211207" spans="68:68" customFormat="1">
      <c r="BP211207" s="90"/>
    </row>
    <row r="211208" spans="68:68" customFormat="1">
      <c r="BP211208" s="90"/>
    </row>
    <row r="211209" spans="68:68" customFormat="1">
      <c r="BP211209" s="90"/>
    </row>
    <row r="211210" spans="68:68" customFormat="1">
      <c r="BP211210" s="90"/>
    </row>
    <row r="211211" spans="68:68" customFormat="1">
      <c r="BP211211" s="90"/>
    </row>
    <row r="211212" spans="68:68" customFormat="1">
      <c r="BP211212" s="90"/>
    </row>
    <row r="211213" spans="68:68" customFormat="1">
      <c r="BP211213" s="90"/>
    </row>
    <row r="211214" spans="68:68" customFormat="1">
      <c r="BP211214" s="90"/>
    </row>
    <row r="211215" spans="68:68" customFormat="1">
      <c r="BP211215" s="90"/>
    </row>
    <row r="211216" spans="68:68" customFormat="1">
      <c r="BP211216" s="90"/>
    </row>
    <row r="211217" spans="68:68" customFormat="1">
      <c r="BP211217" s="90"/>
    </row>
    <row r="211218" spans="68:68" customFormat="1">
      <c r="BP211218" s="90"/>
    </row>
    <row r="211219" spans="68:68" customFormat="1">
      <c r="BP211219" s="90"/>
    </row>
    <row r="211220" spans="68:68" customFormat="1">
      <c r="BP211220" s="90"/>
    </row>
    <row r="211221" spans="68:68" customFormat="1">
      <c r="BP211221" s="90"/>
    </row>
    <row r="211222" spans="68:68" customFormat="1">
      <c r="BP211222" s="90"/>
    </row>
    <row r="211223" spans="68:68" customFormat="1">
      <c r="BP211223" s="90"/>
    </row>
    <row r="211224" spans="68:68" customFormat="1">
      <c r="BP211224" s="90"/>
    </row>
    <row r="211225" spans="68:68" customFormat="1">
      <c r="BP211225" s="90"/>
    </row>
    <row r="211226" spans="68:68" customFormat="1">
      <c r="BP211226" s="90"/>
    </row>
    <row r="211227" spans="68:68" customFormat="1">
      <c r="BP211227" s="90"/>
    </row>
    <row r="211228" spans="68:68" customFormat="1">
      <c r="BP211228" s="90"/>
    </row>
    <row r="211229" spans="68:68" customFormat="1">
      <c r="BP211229" s="90"/>
    </row>
    <row r="211230" spans="68:68" customFormat="1">
      <c r="BP211230" s="90"/>
    </row>
    <row r="211231" spans="68:68" customFormat="1">
      <c r="BP211231" s="90"/>
    </row>
    <row r="211232" spans="68:68" customFormat="1">
      <c r="BP211232" s="90"/>
    </row>
    <row r="211233" spans="68:68" customFormat="1">
      <c r="BP211233" s="90"/>
    </row>
    <row r="211234" spans="68:68" customFormat="1">
      <c r="BP211234" s="90"/>
    </row>
    <row r="211235" spans="68:68" customFormat="1">
      <c r="BP211235" s="90"/>
    </row>
    <row r="211236" spans="68:68" customFormat="1">
      <c r="BP211236" s="90"/>
    </row>
    <row r="211237" spans="68:68" customFormat="1">
      <c r="BP211237" s="90"/>
    </row>
    <row r="211238" spans="68:68" customFormat="1">
      <c r="BP211238" s="90"/>
    </row>
    <row r="211239" spans="68:68" customFormat="1">
      <c r="BP211239" s="90"/>
    </row>
    <row r="211240" spans="68:68" customFormat="1">
      <c r="BP211240" s="90"/>
    </row>
    <row r="211241" spans="68:68" customFormat="1">
      <c r="BP211241" s="90"/>
    </row>
    <row r="211242" spans="68:68" customFormat="1">
      <c r="BP211242" s="90"/>
    </row>
    <row r="211243" spans="68:68" customFormat="1">
      <c r="BP211243" s="90"/>
    </row>
    <row r="211244" spans="68:68" customFormat="1">
      <c r="BP211244" s="90"/>
    </row>
    <row r="211245" spans="68:68" customFormat="1">
      <c r="BP211245" s="90"/>
    </row>
    <row r="211246" spans="68:68" customFormat="1">
      <c r="BP211246" s="90"/>
    </row>
    <row r="211247" spans="68:68" customFormat="1">
      <c r="BP211247" s="90"/>
    </row>
    <row r="211248" spans="68:68" customFormat="1">
      <c r="BP211248" s="90"/>
    </row>
    <row r="211249" spans="68:68" customFormat="1">
      <c r="BP211249" s="90"/>
    </row>
    <row r="211250" spans="68:68" customFormat="1">
      <c r="BP211250" s="90"/>
    </row>
    <row r="211251" spans="68:68" customFormat="1">
      <c r="BP211251" s="90"/>
    </row>
    <row r="211252" spans="68:68" customFormat="1">
      <c r="BP211252" s="90"/>
    </row>
    <row r="211253" spans="68:68" customFormat="1">
      <c r="BP211253" s="90"/>
    </row>
    <row r="211254" spans="68:68" customFormat="1">
      <c r="BP211254" s="90"/>
    </row>
    <row r="211255" spans="68:68" customFormat="1">
      <c r="BP211255" s="90"/>
    </row>
    <row r="211256" spans="68:68" customFormat="1">
      <c r="BP211256" s="90"/>
    </row>
    <row r="211257" spans="68:68" customFormat="1">
      <c r="BP211257" s="90"/>
    </row>
    <row r="211258" spans="68:68" customFormat="1">
      <c r="BP211258" s="90"/>
    </row>
    <row r="211259" spans="68:68" customFormat="1">
      <c r="BP211259" s="90"/>
    </row>
    <row r="211260" spans="68:68" customFormat="1">
      <c r="BP211260" s="90"/>
    </row>
    <row r="211261" spans="68:68" customFormat="1">
      <c r="BP211261" s="90"/>
    </row>
    <row r="211262" spans="68:68" customFormat="1">
      <c r="BP211262" s="90"/>
    </row>
    <row r="211263" spans="68:68" customFormat="1">
      <c r="BP211263" s="90"/>
    </row>
    <row r="211264" spans="68:68" customFormat="1">
      <c r="BP211264" s="90"/>
    </row>
    <row r="211265" spans="68:68" customFormat="1">
      <c r="BP211265" s="90"/>
    </row>
    <row r="211266" spans="68:68" customFormat="1">
      <c r="BP211266" s="90"/>
    </row>
    <row r="211267" spans="68:68" customFormat="1">
      <c r="BP211267" s="90"/>
    </row>
    <row r="211268" spans="68:68" customFormat="1">
      <c r="BP211268" s="90"/>
    </row>
    <row r="211269" spans="68:68" customFormat="1">
      <c r="BP211269" s="90"/>
    </row>
    <row r="211270" spans="68:68" customFormat="1">
      <c r="BP211270" s="90"/>
    </row>
    <row r="211271" spans="68:68" customFormat="1">
      <c r="BP211271" s="90"/>
    </row>
    <row r="211272" spans="68:68" customFormat="1">
      <c r="BP211272" s="90"/>
    </row>
    <row r="211273" spans="68:68" customFormat="1">
      <c r="BP211273" s="90"/>
    </row>
    <row r="211274" spans="68:68" customFormat="1">
      <c r="BP211274" s="90"/>
    </row>
    <row r="211275" spans="68:68" customFormat="1">
      <c r="BP211275" s="90"/>
    </row>
    <row r="211276" spans="68:68" customFormat="1">
      <c r="BP211276" s="90"/>
    </row>
    <row r="211277" spans="68:68" customFormat="1">
      <c r="BP211277" s="90"/>
    </row>
    <row r="211278" spans="68:68" customFormat="1">
      <c r="BP211278" s="90"/>
    </row>
    <row r="211279" spans="68:68" customFormat="1">
      <c r="BP211279" s="90"/>
    </row>
    <row r="211280" spans="68:68" customFormat="1">
      <c r="BP211280" s="90"/>
    </row>
    <row r="211281" spans="68:68" customFormat="1">
      <c r="BP211281" s="90"/>
    </row>
    <row r="211282" spans="68:68" customFormat="1">
      <c r="BP211282" s="90"/>
    </row>
    <row r="211283" spans="68:68" customFormat="1">
      <c r="BP211283" s="90"/>
    </row>
    <row r="211284" spans="68:68" customFormat="1">
      <c r="BP211284" s="90"/>
    </row>
    <row r="211285" spans="68:68" customFormat="1">
      <c r="BP211285" s="90"/>
    </row>
    <row r="211286" spans="68:68" customFormat="1">
      <c r="BP211286" s="90"/>
    </row>
    <row r="211287" spans="68:68" customFormat="1">
      <c r="BP211287" s="90"/>
    </row>
    <row r="211288" spans="68:68" customFormat="1">
      <c r="BP211288" s="90"/>
    </row>
    <row r="211289" spans="68:68" customFormat="1">
      <c r="BP211289" s="90"/>
    </row>
    <row r="211290" spans="68:68" customFormat="1">
      <c r="BP211290" s="90"/>
    </row>
    <row r="211291" spans="68:68" customFormat="1">
      <c r="BP211291" s="90"/>
    </row>
    <row r="211292" spans="68:68" customFormat="1">
      <c r="BP211292" s="90"/>
    </row>
    <row r="211293" spans="68:68" customFormat="1">
      <c r="BP211293" s="90"/>
    </row>
    <row r="211294" spans="68:68" customFormat="1">
      <c r="BP211294" s="90"/>
    </row>
    <row r="211295" spans="68:68" customFormat="1">
      <c r="BP211295" s="90"/>
    </row>
    <row r="211296" spans="68:68" customFormat="1">
      <c r="BP211296" s="90"/>
    </row>
    <row r="211297" spans="68:68" customFormat="1">
      <c r="BP211297" s="90"/>
    </row>
    <row r="211298" spans="68:68" customFormat="1">
      <c r="BP211298" s="90"/>
    </row>
    <row r="211299" spans="68:68" customFormat="1">
      <c r="BP211299" s="90"/>
    </row>
    <row r="211300" spans="68:68" customFormat="1">
      <c r="BP211300" s="90"/>
    </row>
    <row r="211301" spans="68:68" customFormat="1">
      <c r="BP211301" s="90"/>
    </row>
    <row r="211302" spans="68:68" customFormat="1">
      <c r="BP211302" s="90"/>
    </row>
    <row r="211303" spans="68:68" customFormat="1">
      <c r="BP211303" s="90"/>
    </row>
    <row r="211304" spans="68:68" customFormat="1">
      <c r="BP211304" s="90"/>
    </row>
    <row r="211305" spans="68:68" customFormat="1">
      <c r="BP211305" s="90"/>
    </row>
    <row r="211306" spans="68:68" customFormat="1">
      <c r="BP211306" s="90"/>
    </row>
    <row r="211307" spans="68:68" customFormat="1">
      <c r="BP211307" s="90"/>
    </row>
    <row r="211308" spans="68:68" customFormat="1">
      <c r="BP211308" s="90"/>
    </row>
    <row r="211309" spans="68:68" customFormat="1">
      <c r="BP211309" s="90"/>
    </row>
    <row r="211310" spans="68:68" customFormat="1">
      <c r="BP211310" s="90"/>
    </row>
    <row r="211311" spans="68:68" customFormat="1">
      <c r="BP211311" s="90"/>
    </row>
    <row r="211312" spans="68:68" customFormat="1">
      <c r="BP211312" s="90"/>
    </row>
    <row r="211313" spans="68:68" customFormat="1">
      <c r="BP211313" s="90"/>
    </row>
    <row r="211314" spans="68:68" customFormat="1">
      <c r="BP211314" s="90"/>
    </row>
    <row r="211315" spans="68:68" customFormat="1">
      <c r="BP211315" s="90"/>
    </row>
    <row r="211316" spans="68:68" customFormat="1">
      <c r="BP211316" s="90"/>
    </row>
    <row r="211317" spans="68:68" customFormat="1">
      <c r="BP211317" s="90"/>
    </row>
    <row r="211318" spans="68:68" customFormat="1">
      <c r="BP211318" s="90"/>
    </row>
    <row r="211319" spans="68:68" customFormat="1">
      <c r="BP211319" s="90"/>
    </row>
    <row r="211320" spans="68:68" customFormat="1">
      <c r="BP211320" s="90"/>
    </row>
    <row r="211321" spans="68:68" customFormat="1">
      <c r="BP211321" s="90"/>
    </row>
    <row r="211322" spans="68:68" customFormat="1">
      <c r="BP211322" s="90"/>
    </row>
    <row r="211323" spans="68:68" customFormat="1">
      <c r="BP211323" s="90"/>
    </row>
    <row r="211324" spans="68:68" customFormat="1">
      <c r="BP211324" s="90"/>
    </row>
    <row r="211325" spans="68:68" customFormat="1">
      <c r="BP211325" s="90"/>
    </row>
    <row r="211326" spans="68:68" customFormat="1">
      <c r="BP211326" s="90"/>
    </row>
    <row r="211327" spans="68:68" customFormat="1">
      <c r="BP211327" s="90"/>
    </row>
    <row r="211328" spans="68:68" customFormat="1">
      <c r="BP211328" s="90"/>
    </row>
    <row r="211329" spans="68:68" customFormat="1">
      <c r="BP211329" s="90"/>
    </row>
    <row r="211330" spans="68:68" customFormat="1">
      <c r="BP211330" s="90"/>
    </row>
    <row r="211331" spans="68:68" customFormat="1">
      <c r="BP211331" s="90"/>
    </row>
    <row r="211332" spans="68:68" customFormat="1">
      <c r="BP211332" s="90"/>
    </row>
    <row r="211333" spans="68:68" customFormat="1">
      <c r="BP211333" s="90"/>
    </row>
    <row r="211334" spans="68:68" customFormat="1">
      <c r="BP211334" s="90"/>
    </row>
    <row r="211335" spans="68:68" customFormat="1">
      <c r="BP211335" s="90"/>
    </row>
    <row r="211336" spans="68:68" customFormat="1">
      <c r="BP211336" s="90"/>
    </row>
    <row r="211337" spans="68:68" customFormat="1">
      <c r="BP211337" s="90"/>
    </row>
    <row r="211338" spans="68:68" customFormat="1">
      <c r="BP211338" s="90"/>
    </row>
    <row r="211339" spans="68:68" customFormat="1">
      <c r="BP211339" s="90"/>
    </row>
    <row r="211340" spans="68:68" customFormat="1">
      <c r="BP211340" s="90"/>
    </row>
    <row r="211341" spans="68:68" customFormat="1">
      <c r="BP211341" s="90"/>
    </row>
    <row r="211342" spans="68:68" customFormat="1">
      <c r="BP211342" s="90"/>
    </row>
    <row r="211343" spans="68:68" customFormat="1">
      <c r="BP211343" s="90"/>
    </row>
    <row r="211344" spans="68:68" customFormat="1">
      <c r="BP211344" s="90"/>
    </row>
    <row r="211345" spans="68:68" customFormat="1">
      <c r="BP211345" s="90"/>
    </row>
    <row r="211346" spans="68:68" customFormat="1">
      <c r="BP211346" s="90"/>
    </row>
    <row r="211347" spans="68:68" customFormat="1">
      <c r="BP211347" s="90"/>
    </row>
    <row r="211348" spans="68:68" customFormat="1">
      <c r="BP211348" s="90"/>
    </row>
    <row r="211349" spans="68:68" customFormat="1">
      <c r="BP211349" s="90"/>
    </row>
    <row r="211350" spans="68:68" customFormat="1">
      <c r="BP211350" s="90"/>
    </row>
    <row r="211351" spans="68:68" customFormat="1">
      <c r="BP211351" s="90"/>
    </row>
    <row r="211352" spans="68:68" customFormat="1">
      <c r="BP211352" s="90"/>
    </row>
    <row r="211353" spans="68:68" customFormat="1">
      <c r="BP211353" s="90"/>
    </row>
    <row r="211354" spans="68:68" customFormat="1">
      <c r="BP211354" s="90"/>
    </row>
    <row r="211355" spans="68:68" customFormat="1">
      <c r="BP211355" s="90"/>
    </row>
    <row r="211356" spans="68:68" customFormat="1">
      <c r="BP211356" s="90"/>
    </row>
    <row r="211357" spans="68:68" customFormat="1">
      <c r="BP211357" s="90"/>
    </row>
    <row r="211358" spans="68:68" customFormat="1">
      <c r="BP211358" s="90"/>
    </row>
    <row r="211359" spans="68:68" customFormat="1">
      <c r="BP211359" s="90"/>
    </row>
    <row r="211360" spans="68:68" customFormat="1">
      <c r="BP211360" s="90"/>
    </row>
    <row r="211361" spans="68:68" customFormat="1">
      <c r="BP211361" s="90"/>
    </row>
    <row r="211362" spans="68:68" customFormat="1">
      <c r="BP211362" s="90"/>
    </row>
    <row r="211363" spans="68:68" customFormat="1">
      <c r="BP211363" s="90"/>
    </row>
    <row r="211364" spans="68:68" customFormat="1">
      <c r="BP211364" s="90"/>
    </row>
    <row r="211365" spans="68:68" customFormat="1">
      <c r="BP211365" s="90"/>
    </row>
    <row r="211366" spans="68:68" customFormat="1">
      <c r="BP211366" s="90"/>
    </row>
    <row r="211367" spans="68:68" customFormat="1">
      <c r="BP211367" s="90"/>
    </row>
    <row r="211368" spans="68:68" customFormat="1">
      <c r="BP211368" s="90"/>
    </row>
    <row r="211369" spans="68:68" customFormat="1">
      <c r="BP211369" s="90"/>
    </row>
    <row r="211370" spans="68:68" customFormat="1">
      <c r="BP211370" s="90"/>
    </row>
    <row r="211371" spans="68:68" customFormat="1">
      <c r="BP211371" s="90"/>
    </row>
    <row r="211372" spans="68:68" customFormat="1">
      <c r="BP211372" s="90"/>
    </row>
    <row r="211373" spans="68:68" customFormat="1">
      <c r="BP211373" s="90"/>
    </row>
    <row r="211374" spans="68:68" customFormat="1">
      <c r="BP211374" s="90"/>
    </row>
    <row r="211375" spans="68:68" customFormat="1">
      <c r="BP211375" s="90"/>
    </row>
    <row r="211376" spans="68:68" customFormat="1">
      <c r="BP211376" s="90"/>
    </row>
    <row r="211377" spans="68:68" customFormat="1">
      <c r="BP211377" s="90"/>
    </row>
    <row r="211378" spans="68:68" customFormat="1">
      <c r="BP211378" s="90"/>
    </row>
    <row r="211379" spans="68:68" customFormat="1">
      <c r="BP211379" s="90"/>
    </row>
    <row r="211380" spans="68:68" customFormat="1">
      <c r="BP211380" s="90"/>
    </row>
    <row r="211381" spans="68:68" customFormat="1">
      <c r="BP211381" s="90"/>
    </row>
    <row r="211382" spans="68:68" customFormat="1">
      <c r="BP211382" s="90"/>
    </row>
    <row r="211383" spans="68:68" customFormat="1">
      <c r="BP211383" s="90"/>
    </row>
    <row r="211384" spans="68:68" customFormat="1">
      <c r="BP211384" s="90"/>
    </row>
    <row r="211385" spans="68:68" customFormat="1">
      <c r="BP211385" s="90"/>
    </row>
    <row r="211386" spans="68:68" customFormat="1">
      <c r="BP211386" s="90"/>
    </row>
    <row r="211387" spans="68:68" customFormat="1">
      <c r="BP211387" s="90"/>
    </row>
    <row r="211388" spans="68:68" customFormat="1">
      <c r="BP211388" s="90"/>
    </row>
    <row r="211389" spans="68:68" customFormat="1">
      <c r="BP211389" s="90"/>
    </row>
    <row r="211390" spans="68:68" customFormat="1">
      <c r="BP211390" s="90"/>
    </row>
    <row r="211391" spans="68:68" customFormat="1">
      <c r="BP211391" s="90"/>
    </row>
    <row r="211392" spans="68:68" customFormat="1">
      <c r="BP211392" s="90"/>
    </row>
    <row r="211393" spans="68:68" customFormat="1">
      <c r="BP211393" s="90"/>
    </row>
    <row r="211394" spans="68:68" customFormat="1">
      <c r="BP211394" s="90"/>
    </row>
    <row r="211395" spans="68:68" customFormat="1">
      <c r="BP211395" s="90"/>
    </row>
    <row r="211396" spans="68:68" customFormat="1">
      <c r="BP211396" s="90"/>
    </row>
    <row r="211397" spans="68:68" customFormat="1">
      <c r="BP211397" s="90"/>
    </row>
    <row r="211398" spans="68:68" customFormat="1">
      <c r="BP211398" s="90"/>
    </row>
    <row r="211399" spans="68:68" customFormat="1">
      <c r="BP211399" s="90"/>
    </row>
    <row r="211400" spans="68:68" customFormat="1">
      <c r="BP211400" s="90"/>
    </row>
    <row r="211401" spans="68:68" customFormat="1">
      <c r="BP211401" s="90"/>
    </row>
    <row r="211402" spans="68:68" customFormat="1">
      <c r="BP211402" s="90"/>
    </row>
    <row r="211403" spans="68:68" customFormat="1">
      <c r="BP211403" s="90"/>
    </row>
    <row r="211404" spans="68:68" customFormat="1">
      <c r="BP211404" s="90"/>
    </row>
    <row r="211405" spans="68:68" customFormat="1">
      <c r="BP211405" s="90"/>
    </row>
    <row r="211406" spans="68:68" customFormat="1">
      <c r="BP211406" s="90"/>
    </row>
    <row r="211407" spans="68:68" customFormat="1">
      <c r="BP211407" s="90"/>
    </row>
    <row r="211408" spans="68:68" customFormat="1">
      <c r="BP211408" s="90"/>
    </row>
    <row r="211409" spans="68:68" customFormat="1">
      <c r="BP211409" s="90"/>
    </row>
    <row r="211410" spans="68:68" customFormat="1">
      <c r="BP211410" s="90"/>
    </row>
    <row r="211411" spans="68:68" customFormat="1">
      <c r="BP211411" s="90"/>
    </row>
    <row r="211412" spans="68:68" customFormat="1">
      <c r="BP211412" s="90"/>
    </row>
    <row r="211413" spans="68:68" customFormat="1">
      <c r="BP211413" s="90"/>
    </row>
    <row r="211414" spans="68:68" customFormat="1">
      <c r="BP211414" s="90"/>
    </row>
    <row r="211415" spans="68:68" customFormat="1">
      <c r="BP211415" s="90"/>
    </row>
    <row r="211416" spans="68:68" customFormat="1">
      <c r="BP211416" s="90"/>
    </row>
    <row r="211417" spans="68:68" customFormat="1">
      <c r="BP211417" s="90"/>
    </row>
    <row r="211418" spans="68:68" customFormat="1">
      <c r="BP211418" s="90"/>
    </row>
    <row r="211419" spans="68:68" customFormat="1">
      <c r="BP211419" s="90"/>
    </row>
    <row r="211420" spans="68:68" customFormat="1">
      <c r="BP211420" s="90"/>
    </row>
    <row r="211421" spans="68:68" customFormat="1">
      <c r="BP211421" s="90"/>
    </row>
    <row r="211422" spans="68:68" customFormat="1">
      <c r="BP211422" s="90"/>
    </row>
    <row r="211423" spans="68:68" customFormat="1">
      <c r="BP211423" s="90"/>
    </row>
    <row r="211424" spans="68:68" customFormat="1">
      <c r="BP211424" s="90"/>
    </row>
    <row r="211425" spans="68:68" customFormat="1">
      <c r="BP211425" s="90"/>
    </row>
    <row r="211426" spans="68:68" customFormat="1">
      <c r="BP211426" s="90"/>
    </row>
    <row r="211427" spans="68:68" customFormat="1">
      <c r="BP211427" s="90"/>
    </row>
    <row r="211428" spans="68:68" customFormat="1">
      <c r="BP211428" s="90"/>
    </row>
    <row r="211429" spans="68:68" customFormat="1">
      <c r="BP211429" s="90"/>
    </row>
    <row r="211430" spans="68:68" customFormat="1">
      <c r="BP211430" s="90"/>
    </row>
    <row r="211431" spans="68:68" customFormat="1">
      <c r="BP211431" s="90"/>
    </row>
    <row r="211432" spans="68:68" customFormat="1">
      <c r="BP211432" s="90"/>
    </row>
    <row r="211433" spans="68:68" customFormat="1">
      <c r="BP211433" s="90"/>
    </row>
    <row r="211434" spans="68:68" customFormat="1">
      <c r="BP211434" s="90"/>
    </row>
    <row r="211435" spans="68:68" customFormat="1">
      <c r="BP211435" s="90"/>
    </row>
    <row r="211436" spans="68:68" customFormat="1">
      <c r="BP211436" s="90"/>
    </row>
    <row r="211437" spans="68:68" customFormat="1">
      <c r="BP211437" s="90"/>
    </row>
    <row r="211438" spans="68:68" customFormat="1">
      <c r="BP211438" s="90"/>
    </row>
    <row r="211439" spans="68:68" customFormat="1">
      <c r="BP211439" s="90"/>
    </row>
    <row r="211440" spans="68:68" customFormat="1">
      <c r="BP211440" s="90"/>
    </row>
    <row r="211441" spans="68:68" customFormat="1">
      <c r="BP211441" s="90"/>
    </row>
    <row r="211442" spans="68:68" customFormat="1">
      <c r="BP211442" s="90"/>
    </row>
    <row r="211443" spans="68:68" customFormat="1">
      <c r="BP211443" s="90"/>
    </row>
    <row r="211444" spans="68:68" customFormat="1">
      <c r="BP211444" s="90"/>
    </row>
    <row r="211445" spans="68:68" customFormat="1">
      <c r="BP211445" s="90"/>
    </row>
    <row r="211446" spans="68:68" customFormat="1">
      <c r="BP211446" s="90"/>
    </row>
    <row r="211447" spans="68:68" customFormat="1">
      <c r="BP211447" s="90"/>
    </row>
    <row r="211448" spans="68:68" customFormat="1">
      <c r="BP211448" s="90"/>
    </row>
    <row r="211449" spans="68:68" customFormat="1">
      <c r="BP211449" s="90"/>
    </row>
    <row r="211450" spans="68:68" customFormat="1">
      <c r="BP211450" s="90"/>
    </row>
    <row r="211451" spans="68:68" customFormat="1">
      <c r="BP211451" s="90"/>
    </row>
    <row r="211452" spans="68:68" customFormat="1">
      <c r="BP211452" s="90"/>
    </row>
    <row r="211453" spans="68:68" customFormat="1">
      <c r="BP211453" s="90"/>
    </row>
    <row r="211454" spans="68:68" customFormat="1">
      <c r="BP211454" s="90"/>
    </row>
    <row r="211455" spans="68:68" customFormat="1">
      <c r="BP211455" s="90"/>
    </row>
    <row r="211456" spans="68:68" customFormat="1">
      <c r="BP211456" s="90"/>
    </row>
    <row r="211457" spans="68:68" customFormat="1">
      <c r="BP211457" s="90"/>
    </row>
    <row r="211458" spans="68:68" customFormat="1">
      <c r="BP211458" s="90"/>
    </row>
    <row r="211459" spans="68:68" customFormat="1">
      <c r="BP211459" s="90"/>
    </row>
    <row r="211460" spans="68:68" customFormat="1">
      <c r="BP211460" s="90"/>
    </row>
    <row r="211461" spans="68:68" customFormat="1">
      <c r="BP211461" s="90"/>
    </row>
    <row r="211462" spans="68:68" customFormat="1">
      <c r="BP211462" s="90"/>
    </row>
    <row r="211463" spans="68:68" customFormat="1">
      <c r="BP211463" s="90"/>
    </row>
    <row r="211464" spans="68:68" customFormat="1">
      <c r="BP211464" s="90"/>
    </row>
    <row r="211465" spans="68:68" customFormat="1">
      <c r="BP211465" s="90"/>
    </row>
    <row r="211466" spans="68:68" customFormat="1">
      <c r="BP211466" s="90"/>
    </row>
    <row r="211467" spans="68:68" customFormat="1">
      <c r="BP211467" s="90"/>
    </row>
    <row r="211468" spans="68:68" customFormat="1">
      <c r="BP211468" s="90"/>
    </row>
    <row r="211469" spans="68:68" customFormat="1">
      <c r="BP211469" s="90"/>
    </row>
    <row r="211470" spans="68:68" customFormat="1">
      <c r="BP211470" s="90"/>
    </row>
    <row r="211471" spans="68:68" customFormat="1">
      <c r="BP211471" s="90"/>
    </row>
    <row r="211472" spans="68:68" customFormat="1">
      <c r="BP211472" s="90"/>
    </row>
    <row r="211473" spans="68:68" customFormat="1">
      <c r="BP211473" s="90"/>
    </row>
    <row r="211474" spans="68:68" customFormat="1">
      <c r="BP211474" s="90"/>
    </row>
    <row r="211475" spans="68:68" customFormat="1">
      <c r="BP211475" s="90"/>
    </row>
    <row r="211476" spans="68:68" customFormat="1">
      <c r="BP211476" s="90"/>
    </row>
    <row r="211477" spans="68:68" customFormat="1">
      <c r="BP211477" s="90"/>
    </row>
    <row r="211478" spans="68:68" customFormat="1">
      <c r="BP211478" s="90"/>
    </row>
    <row r="211479" spans="68:68" customFormat="1">
      <c r="BP211479" s="90"/>
    </row>
    <row r="211480" spans="68:68" customFormat="1">
      <c r="BP211480" s="90"/>
    </row>
    <row r="211481" spans="68:68" customFormat="1">
      <c r="BP211481" s="90"/>
    </row>
    <row r="211482" spans="68:68" customFormat="1">
      <c r="BP211482" s="90"/>
    </row>
    <row r="211483" spans="68:68" customFormat="1">
      <c r="BP211483" s="90"/>
    </row>
    <row r="211484" spans="68:68" customFormat="1">
      <c r="BP211484" s="90"/>
    </row>
    <row r="211485" spans="68:68" customFormat="1">
      <c r="BP211485" s="90"/>
    </row>
    <row r="211486" spans="68:68" customFormat="1">
      <c r="BP211486" s="90"/>
    </row>
    <row r="211487" spans="68:68" customFormat="1">
      <c r="BP211487" s="90"/>
    </row>
    <row r="211488" spans="68:68" customFormat="1">
      <c r="BP211488" s="90"/>
    </row>
    <row r="211489" spans="68:68" customFormat="1">
      <c r="BP211489" s="90"/>
    </row>
    <row r="211490" spans="68:68" customFormat="1">
      <c r="BP211490" s="90"/>
    </row>
    <row r="211491" spans="68:68" customFormat="1">
      <c r="BP211491" s="90"/>
    </row>
    <row r="211492" spans="68:68" customFormat="1">
      <c r="BP211492" s="90"/>
    </row>
    <row r="211493" spans="68:68" customFormat="1">
      <c r="BP211493" s="90"/>
    </row>
    <row r="211494" spans="68:68" customFormat="1">
      <c r="BP211494" s="90"/>
    </row>
    <row r="211495" spans="68:68" customFormat="1">
      <c r="BP211495" s="90"/>
    </row>
    <row r="211496" spans="68:68" customFormat="1">
      <c r="BP211496" s="90"/>
    </row>
    <row r="211497" spans="68:68" customFormat="1">
      <c r="BP211497" s="90"/>
    </row>
    <row r="211498" spans="68:68" customFormat="1">
      <c r="BP211498" s="90"/>
    </row>
    <row r="211499" spans="68:68" customFormat="1">
      <c r="BP211499" s="90"/>
    </row>
    <row r="211500" spans="68:68" customFormat="1">
      <c r="BP211500" s="90"/>
    </row>
    <row r="211501" spans="68:68" customFormat="1">
      <c r="BP211501" s="90"/>
    </row>
    <row r="211502" spans="68:68" customFormat="1">
      <c r="BP211502" s="90"/>
    </row>
    <row r="211503" spans="68:68" customFormat="1">
      <c r="BP211503" s="90"/>
    </row>
    <row r="211504" spans="68:68" customFormat="1">
      <c r="BP211504" s="90"/>
    </row>
    <row r="211505" spans="68:68" customFormat="1">
      <c r="BP211505" s="90"/>
    </row>
    <row r="211506" spans="68:68" customFormat="1">
      <c r="BP211506" s="90"/>
    </row>
    <row r="211507" spans="68:68" customFormat="1">
      <c r="BP211507" s="90"/>
    </row>
    <row r="211508" spans="68:68" customFormat="1">
      <c r="BP211508" s="90"/>
    </row>
    <row r="211509" spans="68:68" customFormat="1">
      <c r="BP211509" s="90"/>
    </row>
    <row r="211510" spans="68:68" customFormat="1">
      <c r="BP211510" s="90"/>
    </row>
    <row r="211511" spans="68:68" customFormat="1">
      <c r="BP211511" s="90"/>
    </row>
    <row r="211512" spans="68:68" customFormat="1">
      <c r="BP211512" s="90"/>
    </row>
    <row r="211513" spans="68:68" customFormat="1">
      <c r="BP211513" s="90"/>
    </row>
    <row r="211514" spans="68:68" customFormat="1">
      <c r="BP211514" s="90"/>
    </row>
    <row r="211515" spans="68:68" customFormat="1">
      <c r="BP211515" s="90"/>
    </row>
    <row r="211516" spans="68:68" customFormat="1">
      <c r="BP211516" s="90"/>
    </row>
    <row r="211517" spans="68:68" customFormat="1">
      <c r="BP211517" s="90"/>
    </row>
    <row r="211518" spans="68:68" customFormat="1">
      <c r="BP211518" s="90"/>
    </row>
    <row r="211519" spans="68:68" customFormat="1">
      <c r="BP211519" s="90"/>
    </row>
    <row r="211520" spans="68:68" customFormat="1">
      <c r="BP211520" s="90"/>
    </row>
    <row r="211521" spans="68:68" customFormat="1">
      <c r="BP211521" s="90"/>
    </row>
    <row r="211522" spans="68:68" customFormat="1">
      <c r="BP211522" s="90"/>
    </row>
    <row r="211523" spans="68:68" customFormat="1">
      <c r="BP211523" s="90"/>
    </row>
    <row r="211524" spans="68:68" customFormat="1">
      <c r="BP211524" s="90"/>
    </row>
    <row r="211525" spans="68:68" customFormat="1">
      <c r="BP211525" s="90"/>
    </row>
    <row r="211526" spans="68:68" customFormat="1">
      <c r="BP211526" s="90"/>
    </row>
    <row r="211527" spans="68:68" customFormat="1">
      <c r="BP211527" s="90"/>
    </row>
    <row r="211528" spans="68:68" customFormat="1">
      <c r="BP211528" s="90"/>
    </row>
    <row r="211529" spans="68:68" customFormat="1">
      <c r="BP211529" s="90"/>
    </row>
    <row r="211530" spans="68:68" customFormat="1">
      <c r="BP211530" s="90"/>
    </row>
    <row r="211531" spans="68:68" customFormat="1">
      <c r="BP211531" s="90"/>
    </row>
    <row r="211532" spans="68:68" customFormat="1">
      <c r="BP211532" s="90"/>
    </row>
    <row r="211533" spans="68:68" customFormat="1">
      <c r="BP211533" s="90"/>
    </row>
    <row r="211534" spans="68:68" customFormat="1">
      <c r="BP211534" s="90"/>
    </row>
    <row r="211535" spans="68:68" customFormat="1">
      <c r="BP211535" s="90"/>
    </row>
    <row r="211536" spans="68:68" customFormat="1">
      <c r="BP211536" s="90"/>
    </row>
    <row r="211537" spans="68:68" customFormat="1">
      <c r="BP211537" s="90"/>
    </row>
    <row r="211538" spans="68:68" customFormat="1">
      <c r="BP211538" s="90"/>
    </row>
    <row r="211539" spans="68:68" customFormat="1">
      <c r="BP211539" s="90"/>
    </row>
    <row r="211540" spans="68:68" customFormat="1">
      <c r="BP211540" s="90"/>
    </row>
    <row r="211541" spans="68:68" customFormat="1">
      <c r="BP211541" s="90"/>
    </row>
    <row r="211542" spans="68:68" customFormat="1">
      <c r="BP211542" s="90"/>
    </row>
    <row r="211543" spans="68:68" customFormat="1">
      <c r="BP211543" s="90"/>
    </row>
    <row r="211544" spans="68:68" customFormat="1">
      <c r="BP211544" s="90"/>
    </row>
    <row r="211545" spans="68:68" customFormat="1">
      <c r="BP211545" s="90"/>
    </row>
    <row r="211546" spans="68:68" customFormat="1">
      <c r="BP211546" s="90"/>
    </row>
    <row r="211547" spans="68:68" customFormat="1">
      <c r="BP211547" s="90"/>
    </row>
    <row r="211548" spans="68:68" customFormat="1">
      <c r="BP211548" s="90"/>
    </row>
    <row r="211549" spans="68:68" customFormat="1">
      <c r="BP211549" s="90"/>
    </row>
    <row r="211550" spans="68:68" customFormat="1">
      <c r="BP211550" s="90"/>
    </row>
    <row r="211551" spans="68:68" customFormat="1">
      <c r="BP211551" s="90"/>
    </row>
    <row r="211552" spans="68:68" customFormat="1">
      <c r="BP211552" s="90"/>
    </row>
    <row r="211553" spans="68:68" customFormat="1">
      <c r="BP211553" s="90"/>
    </row>
    <row r="211554" spans="68:68" customFormat="1">
      <c r="BP211554" s="90"/>
    </row>
    <row r="211555" spans="68:68" customFormat="1">
      <c r="BP211555" s="90"/>
    </row>
    <row r="211556" spans="68:68" customFormat="1">
      <c r="BP211556" s="90"/>
    </row>
    <row r="211557" spans="68:68" customFormat="1">
      <c r="BP211557" s="90"/>
    </row>
    <row r="211558" spans="68:68" customFormat="1">
      <c r="BP211558" s="90"/>
    </row>
    <row r="211559" spans="68:68" customFormat="1">
      <c r="BP211559" s="90"/>
    </row>
    <row r="211560" spans="68:68" customFormat="1">
      <c r="BP211560" s="90"/>
    </row>
    <row r="211561" spans="68:68" customFormat="1">
      <c r="BP211561" s="90"/>
    </row>
    <row r="211562" spans="68:68" customFormat="1">
      <c r="BP211562" s="90"/>
    </row>
    <row r="211563" spans="68:68" customFormat="1">
      <c r="BP211563" s="90"/>
    </row>
    <row r="211564" spans="68:68" customFormat="1">
      <c r="BP211564" s="90"/>
    </row>
    <row r="211565" spans="68:68" customFormat="1">
      <c r="BP211565" s="90"/>
    </row>
    <row r="211566" spans="68:68" customFormat="1">
      <c r="BP211566" s="90"/>
    </row>
    <row r="211567" spans="68:68" customFormat="1">
      <c r="BP211567" s="90"/>
    </row>
    <row r="211568" spans="68:68" customFormat="1">
      <c r="BP211568" s="90"/>
    </row>
    <row r="211569" spans="68:68" customFormat="1">
      <c r="BP211569" s="90"/>
    </row>
    <row r="211570" spans="68:68" customFormat="1">
      <c r="BP211570" s="90"/>
    </row>
    <row r="211571" spans="68:68" customFormat="1">
      <c r="BP211571" s="90"/>
    </row>
    <row r="211572" spans="68:68" customFormat="1">
      <c r="BP211572" s="90"/>
    </row>
    <row r="211573" spans="68:68" customFormat="1">
      <c r="BP211573" s="90"/>
    </row>
    <row r="211574" spans="68:68" customFormat="1">
      <c r="BP211574" s="90"/>
    </row>
    <row r="211575" spans="68:68" customFormat="1">
      <c r="BP211575" s="90"/>
    </row>
    <row r="211576" spans="68:68" customFormat="1">
      <c r="BP211576" s="90"/>
    </row>
    <row r="211577" spans="68:68" customFormat="1">
      <c r="BP211577" s="90"/>
    </row>
    <row r="211578" spans="68:68" customFormat="1">
      <c r="BP211578" s="90"/>
    </row>
    <row r="211579" spans="68:68" customFormat="1">
      <c r="BP211579" s="90"/>
    </row>
    <row r="211580" spans="68:68" customFormat="1">
      <c r="BP211580" s="90"/>
    </row>
    <row r="211581" spans="68:68" customFormat="1">
      <c r="BP211581" s="90"/>
    </row>
    <row r="211582" spans="68:68" customFormat="1">
      <c r="BP211582" s="90"/>
    </row>
    <row r="211583" spans="68:68" customFormat="1">
      <c r="BP211583" s="90"/>
    </row>
    <row r="211584" spans="68:68" customFormat="1">
      <c r="BP211584" s="90"/>
    </row>
    <row r="211585" spans="68:68" customFormat="1">
      <c r="BP211585" s="90"/>
    </row>
    <row r="211586" spans="68:68" customFormat="1">
      <c r="BP211586" s="90"/>
    </row>
    <row r="211587" spans="68:68" customFormat="1">
      <c r="BP211587" s="90"/>
    </row>
    <row r="211588" spans="68:68" customFormat="1">
      <c r="BP211588" s="90"/>
    </row>
    <row r="211589" spans="68:68" customFormat="1">
      <c r="BP211589" s="90"/>
    </row>
    <row r="211590" spans="68:68" customFormat="1">
      <c r="BP211590" s="90"/>
    </row>
    <row r="211591" spans="68:68" customFormat="1">
      <c r="BP211591" s="90"/>
    </row>
    <row r="211592" spans="68:68" customFormat="1">
      <c r="BP211592" s="90"/>
    </row>
    <row r="211593" spans="68:68" customFormat="1">
      <c r="BP211593" s="90"/>
    </row>
    <row r="211594" spans="68:68" customFormat="1">
      <c r="BP211594" s="90"/>
    </row>
    <row r="211595" spans="68:68" customFormat="1">
      <c r="BP211595" s="90"/>
    </row>
    <row r="211596" spans="68:68" customFormat="1">
      <c r="BP211596" s="90"/>
    </row>
    <row r="211597" spans="68:68" customFormat="1">
      <c r="BP211597" s="90"/>
    </row>
    <row r="211598" spans="68:68" customFormat="1">
      <c r="BP211598" s="90"/>
    </row>
    <row r="211599" spans="68:68" customFormat="1">
      <c r="BP211599" s="90"/>
    </row>
    <row r="211600" spans="68:68" customFormat="1">
      <c r="BP211600" s="90"/>
    </row>
    <row r="211601" spans="68:68" customFormat="1">
      <c r="BP211601" s="90"/>
    </row>
    <row r="211602" spans="68:68" customFormat="1">
      <c r="BP211602" s="90"/>
    </row>
    <row r="211603" spans="68:68" customFormat="1">
      <c r="BP211603" s="90"/>
    </row>
    <row r="211604" spans="68:68" customFormat="1">
      <c r="BP211604" s="90"/>
    </row>
    <row r="211605" spans="68:68" customFormat="1">
      <c r="BP211605" s="90"/>
    </row>
    <row r="211606" spans="68:68" customFormat="1">
      <c r="BP211606" s="90"/>
    </row>
    <row r="211607" spans="68:68" customFormat="1">
      <c r="BP211607" s="90"/>
    </row>
    <row r="211608" spans="68:68" customFormat="1">
      <c r="BP211608" s="90"/>
    </row>
    <row r="211609" spans="68:68" customFormat="1">
      <c r="BP211609" s="90"/>
    </row>
    <row r="211610" spans="68:68" customFormat="1">
      <c r="BP211610" s="90"/>
    </row>
    <row r="211611" spans="68:68" customFormat="1">
      <c r="BP211611" s="90"/>
    </row>
    <row r="211612" spans="68:68" customFormat="1">
      <c r="BP211612" s="90"/>
    </row>
    <row r="211613" spans="68:68" customFormat="1">
      <c r="BP211613" s="90"/>
    </row>
    <row r="211614" spans="68:68" customFormat="1">
      <c r="BP211614" s="90"/>
    </row>
    <row r="211615" spans="68:68" customFormat="1">
      <c r="BP211615" s="90"/>
    </row>
    <row r="211616" spans="68:68" customFormat="1">
      <c r="BP211616" s="90"/>
    </row>
    <row r="211617" spans="68:68" customFormat="1">
      <c r="BP211617" s="90"/>
    </row>
    <row r="211618" spans="68:68" customFormat="1">
      <c r="BP211618" s="90"/>
    </row>
    <row r="211619" spans="68:68" customFormat="1">
      <c r="BP211619" s="90"/>
    </row>
    <row r="211620" spans="68:68" customFormat="1">
      <c r="BP211620" s="90"/>
    </row>
    <row r="211621" spans="68:68" customFormat="1">
      <c r="BP211621" s="90"/>
    </row>
    <row r="211622" spans="68:68" customFormat="1">
      <c r="BP211622" s="90"/>
    </row>
    <row r="211623" spans="68:68" customFormat="1">
      <c r="BP211623" s="90"/>
    </row>
    <row r="211624" spans="68:68" customFormat="1">
      <c r="BP211624" s="90"/>
    </row>
    <row r="211625" spans="68:68" customFormat="1">
      <c r="BP211625" s="90"/>
    </row>
    <row r="211626" spans="68:68" customFormat="1">
      <c r="BP211626" s="90"/>
    </row>
    <row r="211627" spans="68:68" customFormat="1">
      <c r="BP211627" s="90"/>
    </row>
    <row r="211628" spans="68:68" customFormat="1">
      <c r="BP211628" s="90"/>
    </row>
    <row r="211629" spans="68:68" customFormat="1">
      <c r="BP211629" s="90"/>
    </row>
    <row r="211630" spans="68:68" customFormat="1">
      <c r="BP211630" s="90"/>
    </row>
    <row r="211631" spans="68:68" customFormat="1">
      <c r="BP211631" s="90"/>
    </row>
    <row r="211632" spans="68:68" customFormat="1">
      <c r="BP211632" s="90"/>
    </row>
    <row r="211633" spans="68:68" customFormat="1">
      <c r="BP211633" s="90"/>
    </row>
    <row r="211634" spans="68:68" customFormat="1">
      <c r="BP211634" s="90"/>
    </row>
    <row r="211635" spans="68:68" customFormat="1">
      <c r="BP211635" s="90"/>
    </row>
    <row r="211636" spans="68:68" customFormat="1">
      <c r="BP211636" s="90"/>
    </row>
    <row r="211637" spans="68:68" customFormat="1">
      <c r="BP211637" s="90"/>
    </row>
    <row r="211638" spans="68:68" customFormat="1">
      <c r="BP211638" s="90"/>
    </row>
    <row r="211639" spans="68:68" customFormat="1">
      <c r="BP211639" s="90"/>
    </row>
    <row r="211640" spans="68:68" customFormat="1">
      <c r="BP211640" s="90"/>
    </row>
    <row r="211641" spans="68:68" customFormat="1">
      <c r="BP211641" s="90"/>
    </row>
    <row r="211642" spans="68:68" customFormat="1">
      <c r="BP211642" s="90"/>
    </row>
    <row r="211643" spans="68:68" customFormat="1">
      <c r="BP211643" s="90"/>
    </row>
    <row r="211644" spans="68:68" customFormat="1">
      <c r="BP211644" s="90"/>
    </row>
    <row r="211645" spans="68:68" customFormat="1">
      <c r="BP211645" s="90"/>
    </row>
    <row r="211646" spans="68:68" customFormat="1">
      <c r="BP211646" s="90"/>
    </row>
    <row r="211647" spans="68:68" customFormat="1">
      <c r="BP211647" s="90"/>
    </row>
    <row r="211648" spans="68:68" customFormat="1">
      <c r="BP211648" s="90"/>
    </row>
    <row r="211649" spans="68:68" customFormat="1">
      <c r="BP211649" s="90"/>
    </row>
    <row r="211650" spans="68:68" customFormat="1">
      <c r="BP211650" s="90"/>
    </row>
    <row r="211651" spans="68:68" customFormat="1">
      <c r="BP211651" s="90"/>
    </row>
    <row r="211652" spans="68:68" customFormat="1">
      <c r="BP211652" s="90"/>
    </row>
    <row r="211653" spans="68:68" customFormat="1">
      <c r="BP211653" s="90"/>
    </row>
    <row r="211654" spans="68:68" customFormat="1">
      <c r="BP211654" s="90"/>
    </row>
    <row r="211655" spans="68:68" customFormat="1">
      <c r="BP211655" s="90"/>
    </row>
    <row r="211656" spans="68:68" customFormat="1">
      <c r="BP211656" s="90"/>
    </row>
    <row r="211657" spans="68:68" customFormat="1">
      <c r="BP211657" s="90"/>
    </row>
    <row r="211658" spans="68:68" customFormat="1">
      <c r="BP211658" s="90"/>
    </row>
    <row r="211659" spans="68:68" customFormat="1">
      <c r="BP211659" s="90"/>
    </row>
    <row r="211660" spans="68:68" customFormat="1">
      <c r="BP211660" s="90"/>
    </row>
    <row r="211661" spans="68:68" customFormat="1">
      <c r="BP211661" s="90"/>
    </row>
    <row r="211662" spans="68:68" customFormat="1">
      <c r="BP211662" s="90"/>
    </row>
    <row r="211663" spans="68:68" customFormat="1">
      <c r="BP211663" s="90"/>
    </row>
    <row r="211664" spans="68:68" customFormat="1">
      <c r="BP211664" s="90"/>
    </row>
    <row r="211665" spans="68:68" customFormat="1">
      <c r="BP211665" s="90"/>
    </row>
    <row r="211666" spans="68:68" customFormat="1">
      <c r="BP211666" s="90"/>
    </row>
    <row r="211667" spans="68:68" customFormat="1">
      <c r="BP211667" s="90"/>
    </row>
    <row r="211668" spans="68:68" customFormat="1">
      <c r="BP211668" s="90"/>
    </row>
    <row r="211669" spans="68:68" customFormat="1">
      <c r="BP211669" s="90"/>
    </row>
    <row r="211670" spans="68:68" customFormat="1">
      <c r="BP211670" s="90"/>
    </row>
    <row r="211671" spans="68:68" customFormat="1">
      <c r="BP211671" s="90"/>
    </row>
    <row r="211672" spans="68:68" customFormat="1">
      <c r="BP211672" s="90"/>
    </row>
    <row r="211673" spans="68:68" customFormat="1">
      <c r="BP211673" s="90"/>
    </row>
    <row r="211674" spans="68:68" customFormat="1">
      <c r="BP211674" s="90"/>
    </row>
    <row r="211675" spans="68:68" customFormat="1">
      <c r="BP211675" s="90"/>
    </row>
    <row r="211676" spans="68:68" customFormat="1">
      <c r="BP211676" s="90"/>
    </row>
    <row r="211677" spans="68:68" customFormat="1">
      <c r="BP211677" s="90"/>
    </row>
    <row r="211678" spans="68:68" customFormat="1">
      <c r="BP211678" s="90"/>
    </row>
    <row r="211679" spans="68:68" customFormat="1">
      <c r="BP211679" s="90"/>
    </row>
    <row r="211680" spans="68:68" customFormat="1">
      <c r="BP211680" s="90"/>
    </row>
    <row r="211681" spans="68:68" customFormat="1">
      <c r="BP211681" s="90"/>
    </row>
    <row r="211682" spans="68:68" customFormat="1">
      <c r="BP211682" s="90"/>
    </row>
    <row r="211683" spans="68:68" customFormat="1">
      <c r="BP211683" s="90"/>
    </row>
    <row r="211684" spans="68:68" customFormat="1">
      <c r="BP211684" s="90"/>
    </row>
    <row r="211685" spans="68:68" customFormat="1">
      <c r="BP211685" s="90"/>
    </row>
    <row r="211686" spans="68:68" customFormat="1">
      <c r="BP211686" s="90"/>
    </row>
    <row r="211687" spans="68:68" customFormat="1">
      <c r="BP211687" s="90"/>
    </row>
    <row r="211688" spans="68:68" customFormat="1">
      <c r="BP211688" s="90"/>
    </row>
    <row r="211689" spans="68:68" customFormat="1">
      <c r="BP211689" s="90"/>
    </row>
    <row r="211690" spans="68:68" customFormat="1">
      <c r="BP211690" s="90"/>
    </row>
    <row r="211691" spans="68:68" customFormat="1">
      <c r="BP211691" s="90"/>
    </row>
    <row r="211692" spans="68:68" customFormat="1">
      <c r="BP211692" s="90"/>
    </row>
    <row r="211693" spans="68:68" customFormat="1">
      <c r="BP211693" s="90"/>
    </row>
    <row r="211694" spans="68:68" customFormat="1">
      <c r="BP211694" s="90"/>
    </row>
    <row r="211695" spans="68:68" customFormat="1">
      <c r="BP211695" s="90"/>
    </row>
    <row r="211696" spans="68:68" customFormat="1">
      <c r="BP211696" s="90"/>
    </row>
    <row r="211697" spans="68:68" customFormat="1">
      <c r="BP211697" s="90"/>
    </row>
    <row r="211698" spans="68:68" customFormat="1">
      <c r="BP211698" s="90"/>
    </row>
    <row r="211699" spans="68:68" customFormat="1">
      <c r="BP211699" s="90"/>
    </row>
    <row r="211700" spans="68:68" customFormat="1">
      <c r="BP211700" s="90"/>
    </row>
    <row r="211701" spans="68:68" customFormat="1">
      <c r="BP211701" s="90"/>
    </row>
    <row r="211702" spans="68:68" customFormat="1">
      <c r="BP211702" s="90"/>
    </row>
    <row r="211703" spans="68:68" customFormat="1">
      <c r="BP211703" s="90"/>
    </row>
    <row r="211704" spans="68:68" customFormat="1">
      <c r="BP211704" s="90"/>
    </row>
    <row r="211705" spans="68:68" customFormat="1">
      <c r="BP211705" s="90"/>
    </row>
    <row r="211706" spans="68:68" customFormat="1">
      <c r="BP211706" s="90"/>
    </row>
    <row r="211707" spans="68:68" customFormat="1">
      <c r="BP211707" s="90"/>
    </row>
    <row r="211708" spans="68:68" customFormat="1">
      <c r="BP211708" s="90"/>
    </row>
    <row r="211709" spans="68:68" customFormat="1">
      <c r="BP211709" s="90"/>
    </row>
    <row r="211710" spans="68:68" customFormat="1">
      <c r="BP211710" s="90"/>
    </row>
    <row r="211711" spans="68:68" customFormat="1">
      <c r="BP211711" s="90"/>
    </row>
    <row r="211712" spans="68:68" customFormat="1">
      <c r="BP211712" s="90"/>
    </row>
    <row r="211713" spans="68:68" customFormat="1">
      <c r="BP211713" s="90"/>
    </row>
    <row r="211714" spans="68:68" customFormat="1">
      <c r="BP211714" s="90"/>
    </row>
    <row r="211715" spans="68:68" customFormat="1">
      <c r="BP211715" s="90"/>
    </row>
    <row r="211716" spans="68:68" customFormat="1">
      <c r="BP211716" s="90"/>
    </row>
    <row r="211717" spans="68:68" customFormat="1">
      <c r="BP211717" s="90"/>
    </row>
    <row r="211718" spans="68:68" customFormat="1">
      <c r="BP211718" s="90"/>
    </row>
    <row r="211719" spans="68:68" customFormat="1">
      <c r="BP211719" s="90"/>
    </row>
    <row r="211720" spans="68:68" customFormat="1">
      <c r="BP211720" s="90"/>
    </row>
    <row r="211721" spans="68:68" customFormat="1">
      <c r="BP211721" s="90"/>
    </row>
    <row r="211722" spans="68:68" customFormat="1">
      <c r="BP211722" s="90"/>
    </row>
    <row r="211723" spans="68:68" customFormat="1">
      <c r="BP211723" s="90"/>
    </row>
    <row r="211724" spans="68:68" customFormat="1">
      <c r="BP211724" s="90"/>
    </row>
    <row r="211725" spans="68:68" customFormat="1">
      <c r="BP211725" s="90"/>
    </row>
    <row r="211726" spans="68:68" customFormat="1">
      <c r="BP211726" s="90"/>
    </row>
    <row r="211727" spans="68:68" customFormat="1">
      <c r="BP211727" s="90"/>
    </row>
    <row r="211728" spans="68:68" customFormat="1">
      <c r="BP211728" s="90"/>
    </row>
    <row r="211729" spans="68:68" customFormat="1">
      <c r="BP211729" s="90"/>
    </row>
    <row r="211730" spans="68:68" customFormat="1">
      <c r="BP211730" s="90"/>
    </row>
    <row r="211731" spans="68:68" customFormat="1">
      <c r="BP211731" s="90"/>
    </row>
    <row r="211732" spans="68:68" customFormat="1">
      <c r="BP211732" s="90"/>
    </row>
    <row r="211733" spans="68:68" customFormat="1">
      <c r="BP211733" s="90"/>
    </row>
    <row r="211734" spans="68:68" customFormat="1">
      <c r="BP211734" s="90"/>
    </row>
    <row r="211735" spans="68:68" customFormat="1">
      <c r="BP211735" s="90"/>
    </row>
    <row r="211736" spans="68:68" customFormat="1">
      <c r="BP211736" s="90"/>
    </row>
    <row r="211737" spans="68:68" customFormat="1">
      <c r="BP211737" s="90"/>
    </row>
    <row r="211738" spans="68:68" customFormat="1">
      <c r="BP211738" s="90"/>
    </row>
    <row r="211739" spans="68:68" customFormat="1">
      <c r="BP211739" s="90"/>
    </row>
    <row r="211740" spans="68:68" customFormat="1">
      <c r="BP211740" s="90"/>
    </row>
    <row r="211741" spans="68:68" customFormat="1">
      <c r="BP211741" s="90"/>
    </row>
    <row r="211742" spans="68:68" customFormat="1">
      <c r="BP211742" s="90"/>
    </row>
    <row r="211743" spans="68:68" customFormat="1">
      <c r="BP211743" s="90"/>
    </row>
    <row r="211744" spans="68:68" customFormat="1">
      <c r="BP211744" s="90"/>
    </row>
    <row r="211745" spans="68:68" customFormat="1">
      <c r="BP211745" s="90"/>
    </row>
    <row r="211746" spans="68:68" customFormat="1">
      <c r="BP211746" s="90"/>
    </row>
    <row r="211747" spans="68:68" customFormat="1">
      <c r="BP211747" s="90"/>
    </row>
    <row r="211748" spans="68:68" customFormat="1">
      <c r="BP211748" s="90"/>
    </row>
    <row r="211749" spans="68:68" customFormat="1">
      <c r="BP211749" s="90"/>
    </row>
    <row r="211750" spans="68:68" customFormat="1">
      <c r="BP211750" s="90"/>
    </row>
    <row r="211751" spans="68:68" customFormat="1">
      <c r="BP211751" s="90"/>
    </row>
    <row r="211752" spans="68:68" customFormat="1">
      <c r="BP211752" s="90"/>
    </row>
    <row r="211753" spans="68:68" customFormat="1">
      <c r="BP211753" s="90"/>
    </row>
    <row r="211754" spans="68:68" customFormat="1">
      <c r="BP211754" s="90"/>
    </row>
    <row r="211755" spans="68:68" customFormat="1">
      <c r="BP211755" s="90"/>
    </row>
    <row r="211756" spans="68:68" customFormat="1">
      <c r="BP211756" s="90"/>
    </row>
    <row r="211757" spans="68:68" customFormat="1">
      <c r="BP211757" s="90"/>
    </row>
    <row r="211758" spans="68:68" customFormat="1">
      <c r="BP211758" s="90"/>
    </row>
    <row r="211759" spans="68:68" customFormat="1">
      <c r="BP211759" s="90"/>
    </row>
    <row r="211760" spans="68:68" customFormat="1">
      <c r="BP211760" s="90"/>
    </row>
    <row r="211761" spans="68:68" customFormat="1">
      <c r="BP211761" s="90"/>
    </row>
    <row r="211762" spans="68:68" customFormat="1">
      <c r="BP211762" s="90"/>
    </row>
    <row r="211763" spans="68:68" customFormat="1">
      <c r="BP211763" s="90"/>
    </row>
    <row r="211764" spans="68:68" customFormat="1">
      <c r="BP211764" s="90"/>
    </row>
    <row r="211765" spans="68:68" customFormat="1">
      <c r="BP211765" s="90"/>
    </row>
    <row r="211766" spans="68:68" customFormat="1">
      <c r="BP211766" s="90"/>
    </row>
    <row r="211767" spans="68:68" customFormat="1">
      <c r="BP211767" s="90"/>
    </row>
    <row r="211768" spans="68:68" customFormat="1">
      <c r="BP211768" s="90"/>
    </row>
    <row r="211769" spans="68:68" customFormat="1">
      <c r="BP211769" s="90"/>
    </row>
    <row r="211770" spans="68:68" customFormat="1">
      <c r="BP211770" s="90"/>
    </row>
    <row r="211771" spans="68:68" customFormat="1">
      <c r="BP211771" s="90"/>
    </row>
    <row r="211772" spans="68:68" customFormat="1">
      <c r="BP211772" s="90"/>
    </row>
    <row r="211773" spans="68:68" customFormat="1">
      <c r="BP211773" s="90"/>
    </row>
    <row r="211774" spans="68:68" customFormat="1">
      <c r="BP211774" s="90"/>
    </row>
    <row r="211775" spans="68:68" customFormat="1">
      <c r="BP211775" s="90"/>
    </row>
    <row r="211776" spans="68:68" customFormat="1">
      <c r="BP211776" s="90"/>
    </row>
    <row r="211777" spans="68:68" customFormat="1">
      <c r="BP211777" s="90"/>
    </row>
    <row r="211778" spans="68:68" customFormat="1">
      <c r="BP211778" s="90"/>
    </row>
    <row r="211779" spans="68:68" customFormat="1">
      <c r="BP211779" s="90"/>
    </row>
    <row r="211780" spans="68:68" customFormat="1">
      <c r="BP211780" s="90"/>
    </row>
    <row r="211781" spans="68:68" customFormat="1">
      <c r="BP211781" s="90"/>
    </row>
    <row r="211782" spans="68:68" customFormat="1">
      <c r="BP211782" s="90"/>
    </row>
    <row r="211783" spans="68:68" customFormat="1">
      <c r="BP211783" s="90"/>
    </row>
    <row r="211784" spans="68:68" customFormat="1">
      <c r="BP211784" s="90"/>
    </row>
    <row r="211785" spans="68:68" customFormat="1">
      <c r="BP211785" s="90"/>
    </row>
    <row r="211786" spans="68:68" customFormat="1">
      <c r="BP211786" s="90"/>
    </row>
    <row r="211787" spans="68:68" customFormat="1">
      <c r="BP211787" s="90"/>
    </row>
    <row r="211788" spans="68:68" customFormat="1">
      <c r="BP211788" s="90"/>
    </row>
    <row r="211789" spans="68:68" customFormat="1">
      <c r="BP211789" s="90"/>
    </row>
    <row r="211790" spans="68:68" customFormat="1">
      <c r="BP211790" s="90"/>
    </row>
    <row r="211791" spans="68:68" customFormat="1">
      <c r="BP211791" s="90"/>
    </row>
    <row r="211792" spans="68:68" customFormat="1">
      <c r="BP211792" s="90"/>
    </row>
    <row r="211793" spans="68:68" customFormat="1">
      <c r="BP211793" s="90"/>
    </row>
    <row r="211794" spans="68:68" customFormat="1">
      <c r="BP211794" s="90"/>
    </row>
    <row r="211795" spans="68:68" customFormat="1">
      <c r="BP211795" s="90"/>
    </row>
    <row r="211796" spans="68:68" customFormat="1">
      <c r="BP211796" s="90"/>
    </row>
    <row r="211797" spans="68:68" customFormat="1">
      <c r="BP211797" s="90"/>
    </row>
    <row r="211798" spans="68:68" customFormat="1">
      <c r="BP211798" s="90"/>
    </row>
    <row r="211799" spans="68:68" customFormat="1">
      <c r="BP211799" s="90"/>
    </row>
    <row r="211800" spans="68:68" customFormat="1">
      <c r="BP211800" s="90"/>
    </row>
    <row r="211801" spans="68:68" customFormat="1">
      <c r="BP211801" s="90"/>
    </row>
    <row r="211802" spans="68:68" customFormat="1">
      <c r="BP211802" s="90"/>
    </row>
    <row r="211803" spans="68:68" customFormat="1">
      <c r="BP211803" s="90"/>
    </row>
    <row r="211804" spans="68:68" customFormat="1">
      <c r="BP211804" s="90"/>
    </row>
    <row r="211805" spans="68:68" customFormat="1">
      <c r="BP211805" s="90"/>
    </row>
    <row r="211806" spans="68:68" customFormat="1">
      <c r="BP211806" s="90"/>
    </row>
    <row r="211807" spans="68:68" customFormat="1">
      <c r="BP211807" s="90"/>
    </row>
    <row r="211808" spans="68:68" customFormat="1">
      <c r="BP211808" s="90"/>
    </row>
    <row r="211809" spans="68:68" customFormat="1">
      <c r="BP211809" s="90"/>
    </row>
    <row r="211810" spans="68:68" customFormat="1">
      <c r="BP211810" s="90"/>
    </row>
    <row r="211811" spans="68:68" customFormat="1">
      <c r="BP211811" s="90"/>
    </row>
    <row r="211812" spans="68:68" customFormat="1">
      <c r="BP211812" s="90"/>
    </row>
    <row r="211813" spans="68:68" customFormat="1">
      <c r="BP211813" s="90"/>
    </row>
    <row r="211814" spans="68:68" customFormat="1">
      <c r="BP211814" s="90"/>
    </row>
    <row r="211815" spans="68:68" customFormat="1">
      <c r="BP211815" s="90"/>
    </row>
    <row r="211816" spans="68:68" customFormat="1">
      <c r="BP211816" s="90"/>
    </row>
    <row r="211817" spans="68:68" customFormat="1">
      <c r="BP211817" s="90"/>
    </row>
    <row r="211818" spans="68:68" customFormat="1">
      <c r="BP211818" s="90"/>
    </row>
    <row r="211819" spans="68:68" customFormat="1">
      <c r="BP211819" s="90"/>
    </row>
    <row r="211820" spans="68:68" customFormat="1">
      <c r="BP211820" s="90"/>
    </row>
    <row r="211821" spans="68:68" customFormat="1">
      <c r="BP211821" s="90"/>
    </row>
    <row r="211822" spans="68:68" customFormat="1">
      <c r="BP211822" s="90"/>
    </row>
    <row r="211823" spans="68:68" customFormat="1">
      <c r="BP211823" s="90"/>
    </row>
    <row r="211824" spans="68:68" customFormat="1">
      <c r="BP211824" s="90"/>
    </row>
    <row r="211825" spans="68:68" customFormat="1">
      <c r="BP211825" s="90"/>
    </row>
    <row r="211826" spans="68:68" customFormat="1">
      <c r="BP211826" s="90"/>
    </row>
    <row r="211827" spans="68:68" customFormat="1">
      <c r="BP211827" s="90"/>
    </row>
    <row r="211828" spans="68:68" customFormat="1">
      <c r="BP211828" s="90"/>
    </row>
    <row r="211829" spans="68:68" customFormat="1">
      <c r="BP211829" s="90"/>
    </row>
    <row r="211830" spans="68:68" customFormat="1">
      <c r="BP211830" s="90"/>
    </row>
    <row r="211831" spans="68:68" customFormat="1">
      <c r="BP211831" s="90"/>
    </row>
    <row r="211832" spans="68:68" customFormat="1">
      <c r="BP211832" s="90"/>
    </row>
    <row r="211833" spans="68:68" customFormat="1">
      <c r="BP211833" s="90"/>
    </row>
    <row r="211834" spans="68:68" customFormat="1">
      <c r="BP211834" s="90"/>
    </row>
    <row r="211835" spans="68:68" customFormat="1">
      <c r="BP211835" s="90"/>
    </row>
    <row r="211836" spans="68:68" customFormat="1">
      <c r="BP211836" s="90"/>
    </row>
    <row r="211837" spans="68:68" customFormat="1">
      <c r="BP211837" s="90"/>
    </row>
    <row r="211838" spans="68:68" customFormat="1">
      <c r="BP211838" s="90"/>
    </row>
    <row r="211839" spans="68:68" customFormat="1">
      <c r="BP211839" s="90"/>
    </row>
    <row r="211840" spans="68:68" customFormat="1">
      <c r="BP211840" s="90"/>
    </row>
    <row r="211841" spans="68:68" customFormat="1">
      <c r="BP211841" s="90"/>
    </row>
    <row r="211842" spans="68:68" customFormat="1">
      <c r="BP211842" s="90"/>
    </row>
    <row r="211843" spans="68:68" customFormat="1">
      <c r="BP211843" s="90"/>
    </row>
    <row r="211844" spans="68:68" customFormat="1">
      <c r="BP211844" s="90"/>
    </row>
    <row r="211845" spans="68:68" customFormat="1">
      <c r="BP211845" s="90"/>
    </row>
    <row r="211846" spans="68:68" customFormat="1">
      <c r="BP211846" s="90"/>
    </row>
    <row r="211847" spans="68:68" customFormat="1">
      <c r="BP211847" s="90"/>
    </row>
    <row r="211848" spans="68:68" customFormat="1">
      <c r="BP211848" s="90"/>
    </row>
    <row r="211849" spans="68:68" customFormat="1">
      <c r="BP211849" s="90"/>
    </row>
    <row r="211850" spans="68:68" customFormat="1">
      <c r="BP211850" s="90"/>
    </row>
    <row r="211851" spans="68:68" customFormat="1">
      <c r="BP211851" s="90"/>
    </row>
    <row r="211852" spans="68:68" customFormat="1">
      <c r="BP211852" s="90"/>
    </row>
    <row r="211853" spans="68:68" customFormat="1">
      <c r="BP211853" s="90"/>
    </row>
    <row r="211854" spans="68:68" customFormat="1">
      <c r="BP211854" s="90"/>
    </row>
    <row r="211855" spans="68:68" customFormat="1">
      <c r="BP211855" s="90"/>
    </row>
    <row r="211856" spans="68:68" customFormat="1">
      <c r="BP211856" s="90"/>
    </row>
    <row r="211857" spans="68:68" customFormat="1">
      <c r="BP211857" s="90"/>
    </row>
    <row r="211858" spans="68:68" customFormat="1">
      <c r="BP211858" s="90"/>
    </row>
    <row r="211859" spans="68:68" customFormat="1">
      <c r="BP211859" s="90"/>
    </row>
    <row r="211860" spans="68:68" customFormat="1">
      <c r="BP211860" s="90"/>
    </row>
    <row r="211861" spans="68:68" customFormat="1">
      <c r="BP211861" s="90"/>
    </row>
    <row r="211862" spans="68:68" customFormat="1">
      <c r="BP211862" s="90"/>
    </row>
    <row r="211863" spans="68:68" customFormat="1">
      <c r="BP211863" s="90"/>
    </row>
    <row r="211864" spans="68:68" customFormat="1">
      <c r="BP211864" s="90"/>
    </row>
    <row r="211865" spans="68:68" customFormat="1">
      <c r="BP211865" s="90"/>
    </row>
    <row r="211866" spans="68:68" customFormat="1">
      <c r="BP211866" s="90"/>
    </row>
    <row r="211867" spans="68:68" customFormat="1">
      <c r="BP211867" s="90"/>
    </row>
    <row r="211868" spans="68:68" customFormat="1">
      <c r="BP211868" s="90"/>
    </row>
    <row r="211869" spans="68:68" customFormat="1">
      <c r="BP211869" s="90"/>
    </row>
    <row r="211870" spans="68:68" customFormat="1">
      <c r="BP211870" s="90"/>
    </row>
    <row r="211871" spans="68:68" customFormat="1">
      <c r="BP211871" s="90"/>
    </row>
    <row r="211872" spans="68:68" customFormat="1">
      <c r="BP211872" s="90"/>
    </row>
    <row r="211873" spans="68:68" customFormat="1">
      <c r="BP211873" s="90"/>
    </row>
    <row r="211874" spans="68:68" customFormat="1">
      <c r="BP211874" s="90"/>
    </row>
    <row r="211875" spans="68:68" customFormat="1">
      <c r="BP211875" s="90"/>
    </row>
    <row r="211876" spans="68:68" customFormat="1">
      <c r="BP211876" s="90"/>
    </row>
    <row r="211877" spans="68:68" customFormat="1">
      <c r="BP211877" s="90"/>
    </row>
    <row r="211878" spans="68:68" customFormat="1">
      <c r="BP211878" s="90"/>
    </row>
    <row r="211879" spans="68:68" customFormat="1">
      <c r="BP211879" s="90"/>
    </row>
    <row r="211880" spans="68:68" customFormat="1">
      <c r="BP211880" s="90"/>
    </row>
    <row r="211881" spans="68:68" customFormat="1">
      <c r="BP211881" s="90"/>
    </row>
    <row r="211882" spans="68:68" customFormat="1">
      <c r="BP211882" s="90"/>
    </row>
    <row r="211883" spans="68:68" customFormat="1">
      <c r="BP211883" s="90"/>
    </row>
    <row r="211884" spans="68:68" customFormat="1">
      <c r="BP211884" s="90"/>
    </row>
    <row r="211885" spans="68:68" customFormat="1">
      <c r="BP211885" s="90"/>
    </row>
    <row r="211886" spans="68:68" customFormat="1">
      <c r="BP211886" s="90"/>
    </row>
    <row r="211887" spans="68:68" customFormat="1">
      <c r="BP211887" s="90"/>
    </row>
    <row r="211888" spans="68:68" customFormat="1">
      <c r="BP211888" s="90"/>
    </row>
    <row r="211889" spans="68:68" customFormat="1">
      <c r="BP211889" s="90"/>
    </row>
    <row r="211890" spans="68:68" customFormat="1">
      <c r="BP211890" s="90"/>
    </row>
    <row r="211891" spans="68:68" customFormat="1">
      <c r="BP211891" s="90"/>
    </row>
    <row r="211892" spans="68:68" customFormat="1">
      <c r="BP211892" s="90"/>
    </row>
    <row r="211893" spans="68:68" customFormat="1">
      <c r="BP211893" s="90"/>
    </row>
    <row r="211894" spans="68:68" customFormat="1">
      <c r="BP211894" s="90"/>
    </row>
    <row r="211895" spans="68:68" customFormat="1">
      <c r="BP211895" s="90"/>
    </row>
    <row r="211896" spans="68:68" customFormat="1">
      <c r="BP211896" s="90"/>
    </row>
    <row r="211897" spans="68:68" customFormat="1">
      <c r="BP211897" s="90"/>
    </row>
    <row r="211898" spans="68:68" customFormat="1">
      <c r="BP211898" s="90"/>
    </row>
    <row r="211899" spans="68:68" customFormat="1">
      <c r="BP211899" s="90"/>
    </row>
    <row r="211900" spans="68:68" customFormat="1">
      <c r="BP211900" s="90"/>
    </row>
    <row r="211901" spans="68:68" customFormat="1">
      <c r="BP211901" s="90"/>
    </row>
    <row r="211902" spans="68:68" customFormat="1">
      <c r="BP211902" s="90"/>
    </row>
    <row r="211903" spans="68:68" customFormat="1">
      <c r="BP211903" s="90"/>
    </row>
    <row r="211904" spans="68:68" customFormat="1">
      <c r="BP211904" s="90"/>
    </row>
    <row r="211905" spans="68:68" customFormat="1">
      <c r="BP211905" s="90"/>
    </row>
    <row r="211906" spans="68:68" customFormat="1">
      <c r="BP211906" s="90"/>
    </row>
    <row r="211907" spans="68:68" customFormat="1">
      <c r="BP211907" s="90"/>
    </row>
    <row r="211908" spans="68:68" customFormat="1">
      <c r="BP211908" s="90"/>
    </row>
    <row r="211909" spans="68:68" customFormat="1">
      <c r="BP211909" s="90"/>
    </row>
    <row r="211910" spans="68:68" customFormat="1">
      <c r="BP211910" s="90"/>
    </row>
    <row r="211911" spans="68:68" customFormat="1">
      <c r="BP211911" s="90"/>
    </row>
    <row r="211912" spans="68:68" customFormat="1">
      <c r="BP211912" s="90"/>
    </row>
    <row r="211913" spans="68:68" customFormat="1">
      <c r="BP211913" s="90"/>
    </row>
    <row r="211914" spans="68:68" customFormat="1">
      <c r="BP211914" s="90"/>
    </row>
    <row r="211915" spans="68:68" customFormat="1">
      <c r="BP211915" s="90"/>
    </row>
    <row r="211916" spans="68:68" customFormat="1">
      <c r="BP211916" s="90"/>
    </row>
    <row r="211917" spans="68:68" customFormat="1">
      <c r="BP211917" s="90"/>
    </row>
    <row r="211918" spans="68:68" customFormat="1">
      <c r="BP211918" s="90"/>
    </row>
    <row r="211919" spans="68:68" customFormat="1">
      <c r="BP211919" s="90"/>
    </row>
    <row r="211920" spans="68:68" customFormat="1">
      <c r="BP211920" s="90"/>
    </row>
    <row r="211921" spans="68:68" customFormat="1">
      <c r="BP211921" s="90"/>
    </row>
    <row r="211922" spans="68:68" customFormat="1">
      <c r="BP211922" s="90"/>
    </row>
    <row r="211923" spans="68:68" customFormat="1">
      <c r="BP211923" s="90"/>
    </row>
    <row r="211924" spans="68:68" customFormat="1">
      <c r="BP211924" s="90"/>
    </row>
    <row r="211925" spans="68:68" customFormat="1">
      <c r="BP211925" s="90"/>
    </row>
    <row r="211926" spans="68:68" customFormat="1">
      <c r="BP211926" s="90"/>
    </row>
    <row r="211927" spans="68:68" customFormat="1">
      <c r="BP211927" s="90"/>
    </row>
    <row r="211928" spans="68:68" customFormat="1">
      <c r="BP211928" s="90"/>
    </row>
    <row r="211929" spans="68:68" customFormat="1">
      <c r="BP211929" s="90"/>
    </row>
    <row r="211930" spans="68:68" customFormat="1">
      <c r="BP211930" s="90"/>
    </row>
    <row r="211931" spans="68:68" customFormat="1">
      <c r="BP211931" s="90"/>
    </row>
    <row r="211932" spans="68:68" customFormat="1">
      <c r="BP211932" s="90"/>
    </row>
    <row r="211933" spans="68:68" customFormat="1">
      <c r="BP211933" s="90"/>
    </row>
    <row r="211934" spans="68:68" customFormat="1">
      <c r="BP211934" s="90"/>
    </row>
    <row r="211935" spans="68:68" customFormat="1">
      <c r="BP211935" s="90"/>
    </row>
    <row r="211936" spans="68:68" customFormat="1">
      <c r="BP211936" s="90"/>
    </row>
    <row r="211937" spans="68:68" customFormat="1">
      <c r="BP211937" s="90"/>
    </row>
    <row r="211938" spans="68:68" customFormat="1">
      <c r="BP211938" s="90"/>
    </row>
    <row r="211939" spans="68:68" customFormat="1">
      <c r="BP211939" s="90"/>
    </row>
    <row r="211940" spans="68:68" customFormat="1">
      <c r="BP211940" s="90"/>
    </row>
    <row r="211941" spans="68:68" customFormat="1">
      <c r="BP211941" s="90"/>
    </row>
    <row r="211942" spans="68:68" customFormat="1">
      <c r="BP211942" s="90"/>
    </row>
    <row r="211943" spans="68:68" customFormat="1">
      <c r="BP211943" s="90"/>
    </row>
    <row r="211944" spans="68:68" customFormat="1">
      <c r="BP211944" s="90"/>
    </row>
    <row r="211945" spans="68:68" customFormat="1">
      <c r="BP211945" s="90"/>
    </row>
    <row r="211946" spans="68:68" customFormat="1">
      <c r="BP211946" s="90"/>
    </row>
    <row r="211947" spans="68:68" customFormat="1">
      <c r="BP211947" s="90"/>
    </row>
    <row r="211948" spans="68:68" customFormat="1">
      <c r="BP211948" s="90"/>
    </row>
    <row r="211949" spans="68:68" customFormat="1">
      <c r="BP211949" s="90"/>
    </row>
    <row r="211950" spans="68:68" customFormat="1">
      <c r="BP211950" s="90"/>
    </row>
    <row r="211951" spans="68:68" customFormat="1">
      <c r="BP211951" s="90"/>
    </row>
    <row r="211952" spans="68:68" customFormat="1">
      <c r="BP211952" s="90"/>
    </row>
    <row r="211953" spans="68:68" customFormat="1">
      <c r="BP211953" s="90"/>
    </row>
    <row r="211954" spans="68:68" customFormat="1">
      <c r="BP211954" s="90"/>
    </row>
    <row r="211955" spans="68:68" customFormat="1">
      <c r="BP211955" s="90"/>
    </row>
    <row r="211956" spans="68:68" customFormat="1">
      <c r="BP211956" s="90"/>
    </row>
    <row r="211957" spans="68:68" customFormat="1">
      <c r="BP211957" s="90"/>
    </row>
    <row r="211958" spans="68:68" customFormat="1">
      <c r="BP211958" s="90"/>
    </row>
    <row r="211959" spans="68:68" customFormat="1">
      <c r="BP211959" s="90"/>
    </row>
    <row r="211960" spans="68:68" customFormat="1">
      <c r="BP211960" s="90"/>
    </row>
    <row r="211961" spans="68:68" customFormat="1">
      <c r="BP211961" s="90"/>
    </row>
    <row r="211962" spans="68:68" customFormat="1">
      <c r="BP211962" s="90"/>
    </row>
    <row r="211963" spans="68:68" customFormat="1">
      <c r="BP211963" s="90"/>
    </row>
    <row r="211964" spans="68:68" customFormat="1">
      <c r="BP211964" s="90"/>
    </row>
    <row r="211965" spans="68:68" customFormat="1">
      <c r="BP211965" s="90"/>
    </row>
    <row r="211966" spans="68:68" customFormat="1">
      <c r="BP211966" s="90"/>
    </row>
    <row r="211967" spans="68:68" customFormat="1">
      <c r="BP211967" s="90"/>
    </row>
    <row r="211968" spans="68:68" customFormat="1">
      <c r="BP211968" s="90"/>
    </row>
    <row r="211969" spans="68:68" customFormat="1">
      <c r="BP211969" s="90"/>
    </row>
    <row r="211970" spans="68:68" customFormat="1">
      <c r="BP211970" s="90"/>
    </row>
    <row r="211971" spans="68:68" customFormat="1">
      <c r="BP211971" s="90"/>
    </row>
    <row r="211972" spans="68:68" customFormat="1">
      <c r="BP211972" s="90"/>
    </row>
    <row r="211973" spans="68:68" customFormat="1">
      <c r="BP211973" s="90"/>
    </row>
    <row r="211974" spans="68:68" customFormat="1">
      <c r="BP211974" s="90"/>
    </row>
    <row r="211975" spans="68:68" customFormat="1">
      <c r="BP211975" s="90"/>
    </row>
    <row r="211976" spans="68:68" customFormat="1">
      <c r="BP211976" s="90"/>
    </row>
    <row r="211977" spans="68:68" customFormat="1">
      <c r="BP211977" s="90"/>
    </row>
    <row r="211978" spans="68:68" customFormat="1">
      <c r="BP211978" s="90"/>
    </row>
    <row r="211979" spans="68:68" customFormat="1">
      <c r="BP211979" s="90"/>
    </row>
    <row r="211980" spans="68:68" customFormat="1">
      <c r="BP211980" s="90"/>
    </row>
    <row r="211981" spans="68:68" customFormat="1">
      <c r="BP211981" s="90"/>
    </row>
    <row r="211982" spans="68:68" customFormat="1">
      <c r="BP211982" s="90"/>
    </row>
    <row r="211983" spans="68:68" customFormat="1">
      <c r="BP211983" s="90"/>
    </row>
    <row r="211984" spans="68:68" customFormat="1">
      <c r="BP211984" s="90"/>
    </row>
    <row r="211985" spans="68:68" customFormat="1">
      <c r="BP211985" s="90"/>
    </row>
    <row r="211986" spans="68:68" customFormat="1">
      <c r="BP211986" s="90"/>
    </row>
    <row r="211987" spans="68:68" customFormat="1">
      <c r="BP211987" s="90"/>
    </row>
    <row r="211988" spans="68:68" customFormat="1">
      <c r="BP211988" s="90"/>
    </row>
    <row r="211989" spans="68:68" customFormat="1">
      <c r="BP211989" s="90"/>
    </row>
    <row r="211990" spans="68:68" customFormat="1">
      <c r="BP211990" s="90"/>
    </row>
    <row r="211991" spans="68:68" customFormat="1">
      <c r="BP211991" s="90"/>
    </row>
    <row r="211992" spans="68:68" customFormat="1">
      <c r="BP211992" s="90"/>
    </row>
    <row r="211993" spans="68:68" customFormat="1">
      <c r="BP211993" s="90"/>
    </row>
    <row r="211994" spans="68:68" customFormat="1">
      <c r="BP211994" s="90"/>
    </row>
    <row r="211995" spans="68:68" customFormat="1">
      <c r="BP211995" s="90"/>
    </row>
    <row r="211996" spans="68:68" customFormat="1">
      <c r="BP211996" s="90"/>
    </row>
    <row r="211997" spans="68:68" customFormat="1">
      <c r="BP211997" s="90"/>
    </row>
    <row r="211998" spans="68:68" customFormat="1">
      <c r="BP211998" s="90"/>
    </row>
    <row r="211999" spans="68:68" customFormat="1">
      <c r="BP211999" s="90"/>
    </row>
    <row r="212000" spans="68:68" customFormat="1">
      <c r="BP212000" s="90"/>
    </row>
    <row r="212001" spans="68:68" customFormat="1">
      <c r="BP212001" s="90"/>
    </row>
    <row r="212002" spans="68:68" customFormat="1">
      <c r="BP212002" s="90"/>
    </row>
    <row r="212003" spans="68:68" customFormat="1">
      <c r="BP212003" s="90"/>
    </row>
    <row r="212004" spans="68:68" customFormat="1">
      <c r="BP212004" s="90"/>
    </row>
    <row r="212005" spans="68:68" customFormat="1">
      <c r="BP212005" s="90"/>
    </row>
    <row r="212006" spans="68:68" customFormat="1">
      <c r="BP212006" s="90"/>
    </row>
    <row r="212007" spans="68:68" customFormat="1">
      <c r="BP212007" s="90"/>
    </row>
    <row r="212008" spans="68:68" customFormat="1">
      <c r="BP212008" s="90"/>
    </row>
    <row r="212009" spans="68:68" customFormat="1">
      <c r="BP212009" s="90"/>
    </row>
    <row r="212010" spans="68:68" customFormat="1">
      <c r="BP212010" s="90"/>
    </row>
    <row r="212011" spans="68:68" customFormat="1">
      <c r="BP212011" s="90"/>
    </row>
    <row r="212012" spans="68:68" customFormat="1">
      <c r="BP212012" s="90"/>
    </row>
    <row r="212013" spans="68:68" customFormat="1">
      <c r="BP212013" s="90"/>
    </row>
    <row r="212014" spans="68:68" customFormat="1">
      <c r="BP212014" s="90"/>
    </row>
    <row r="212015" spans="68:68" customFormat="1">
      <c r="BP212015" s="90"/>
    </row>
    <row r="212016" spans="68:68" customFormat="1">
      <c r="BP212016" s="90"/>
    </row>
    <row r="212017" spans="68:68" customFormat="1">
      <c r="BP212017" s="90"/>
    </row>
    <row r="212018" spans="68:68" customFormat="1">
      <c r="BP212018" s="90"/>
    </row>
    <row r="212019" spans="68:68" customFormat="1">
      <c r="BP212019" s="90"/>
    </row>
    <row r="212020" spans="68:68" customFormat="1">
      <c r="BP212020" s="90"/>
    </row>
    <row r="212021" spans="68:68" customFormat="1">
      <c r="BP212021" s="90"/>
    </row>
    <row r="212022" spans="68:68" customFormat="1">
      <c r="BP212022" s="90"/>
    </row>
    <row r="212023" spans="68:68" customFormat="1">
      <c r="BP212023" s="90"/>
    </row>
    <row r="212024" spans="68:68" customFormat="1">
      <c r="BP212024" s="90"/>
    </row>
    <row r="212025" spans="68:68" customFormat="1">
      <c r="BP212025" s="90"/>
    </row>
    <row r="212026" spans="68:68" customFormat="1">
      <c r="BP212026" s="90"/>
    </row>
    <row r="212027" spans="68:68" customFormat="1">
      <c r="BP212027" s="90"/>
    </row>
    <row r="212028" spans="68:68" customFormat="1">
      <c r="BP212028" s="90"/>
    </row>
    <row r="212029" spans="68:68" customFormat="1">
      <c r="BP212029" s="90"/>
    </row>
    <row r="212030" spans="68:68" customFormat="1">
      <c r="BP212030" s="90"/>
    </row>
    <row r="212031" spans="68:68" customFormat="1">
      <c r="BP212031" s="90"/>
    </row>
    <row r="212032" spans="68:68" customFormat="1">
      <c r="BP212032" s="90"/>
    </row>
    <row r="212033" spans="68:68" customFormat="1">
      <c r="BP212033" s="90"/>
    </row>
    <row r="212034" spans="68:68" customFormat="1">
      <c r="BP212034" s="90"/>
    </row>
    <row r="212035" spans="68:68" customFormat="1">
      <c r="BP212035" s="90"/>
    </row>
    <row r="212036" spans="68:68" customFormat="1">
      <c r="BP212036" s="90"/>
    </row>
    <row r="212037" spans="68:68" customFormat="1">
      <c r="BP212037" s="90"/>
    </row>
    <row r="212038" spans="68:68" customFormat="1">
      <c r="BP212038" s="90"/>
    </row>
    <row r="212039" spans="68:68" customFormat="1">
      <c r="BP212039" s="90"/>
    </row>
    <row r="212040" spans="68:68" customFormat="1">
      <c r="BP212040" s="90"/>
    </row>
    <row r="212041" spans="68:68" customFormat="1">
      <c r="BP212041" s="90"/>
    </row>
    <row r="212042" spans="68:68" customFormat="1">
      <c r="BP212042" s="90"/>
    </row>
    <row r="212043" spans="68:68" customFormat="1">
      <c r="BP212043" s="90"/>
    </row>
    <row r="212044" spans="68:68" customFormat="1">
      <c r="BP212044" s="90"/>
    </row>
    <row r="212045" spans="68:68" customFormat="1">
      <c r="BP212045" s="90"/>
    </row>
    <row r="212046" spans="68:68" customFormat="1">
      <c r="BP212046" s="90"/>
    </row>
    <row r="212047" spans="68:68" customFormat="1">
      <c r="BP212047" s="90"/>
    </row>
    <row r="212048" spans="68:68" customFormat="1">
      <c r="BP212048" s="90"/>
    </row>
    <row r="212049" spans="68:68" customFormat="1">
      <c r="BP212049" s="90"/>
    </row>
    <row r="212050" spans="68:68" customFormat="1">
      <c r="BP212050" s="90"/>
    </row>
    <row r="212051" spans="68:68" customFormat="1">
      <c r="BP212051" s="90"/>
    </row>
    <row r="212052" spans="68:68" customFormat="1">
      <c r="BP212052" s="90"/>
    </row>
    <row r="212053" spans="68:68" customFormat="1">
      <c r="BP212053" s="90"/>
    </row>
    <row r="212054" spans="68:68" customFormat="1">
      <c r="BP212054" s="90"/>
    </row>
    <row r="212055" spans="68:68" customFormat="1">
      <c r="BP212055" s="90"/>
    </row>
    <row r="212056" spans="68:68" customFormat="1">
      <c r="BP212056" s="90"/>
    </row>
    <row r="212057" spans="68:68" customFormat="1">
      <c r="BP212057" s="90"/>
    </row>
    <row r="212058" spans="68:68" customFormat="1">
      <c r="BP212058" s="90"/>
    </row>
    <row r="212059" spans="68:68" customFormat="1">
      <c r="BP212059" s="90"/>
    </row>
    <row r="212060" spans="68:68" customFormat="1">
      <c r="BP212060" s="90"/>
    </row>
    <row r="212061" spans="68:68" customFormat="1">
      <c r="BP212061" s="90"/>
    </row>
    <row r="212062" spans="68:68" customFormat="1">
      <c r="BP212062" s="90"/>
    </row>
    <row r="212063" spans="68:68" customFormat="1">
      <c r="BP212063" s="90"/>
    </row>
    <row r="212064" spans="68:68" customFormat="1">
      <c r="BP212064" s="90"/>
    </row>
    <row r="212065" spans="68:68" customFormat="1">
      <c r="BP212065" s="90"/>
    </row>
    <row r="212066" spans="68:68" customFormat="1">
      <c r="BP212066" s="90"/>
    </row>
    <row r="212067" spans="68:68" customFormat="1">
      <c r="BP212067" s="90"/>
    </row>
    <row r="212068" spans="68:68" customFormat="1">
      <c r="BP212068" s="90"/>
    </row>
    <row r="212069" spans="68:68" customFormat="1">
      <c r="BP212069" s="90"/>
    </row>
    <row r="212070" spans="68:68" customFormat="1">
      <c r="BP212070" s="90"/>
    </row>
    <row r="212071" spans="68:68" customFormat="1">
      <c r="BP212071" s="90"/>
    </row>
    <row r="212072" spans="68:68" customFormat="1">
      <c r="BP212072" s="90"/>
    </row>
    <row r="212073" spans="68:68" customFormat="1">
      <c r="BP212073" s="90"/>
    </row>
    <row r="212074" spans="68:68" customFormat="1">
      <c r="BP212074" s="90"/>
    </row>
    <row r="212075" spans="68:68" customFormat="1">
      <c r="BP212075" s="90"/>
    </row>
    <row r="212076" spans="68:68" customFormat="1">
      <c r="BP212076" s="90"/>
    </row>
    <row r="212077" spans="68:68" customFormat="1">
      <c r="BP212077" s="90"/>
    </row>
    <row r="212078" spans="68:68" customFormat="1">
      <c r="BP212078" s="90"/>
    </row>
    <row r="212079" spans="68:68" customFormat="1">
      <c r="BP212079" s="90"/>
    </row>
    <row r="212080" spans="68:68" customFormat="1">
      <c r="BP212080" s="90"/>
    </row>
    <row r="212081" spans="68:68" customFormat="1">
      <c r="BP212081" s="90"/>
    </row>
    <row r="212082" spans="68:68" customFormat="1">
      <c r="BP212082" s="90"/>
    </row>
    <row r="212083" spans="68:68" customFormat="1">
      <c r="BP212083" s="90"/>
    </row>
    <row r="212084" spans="68:68" customFormat="1">
      <c r="BP212084" s="90"/>
    </row>
    <row r="212085" spans="68:68" customFormat="1">
      <c r="BP212085" s="90"/>
    </row>
    <row r="212086" spans="68:68" customFormat="1">
      <c r="BP212086" s="90"/>
    </row>
    <row r="212087" spans="68:68" customFormat="1">
      <c r="BP212087" s="90"/>
    </row>
    <row r="212088" spans="68:68" customFormat="1">
      <c r="BP212088" s="90"/>
    </row>
    <row r="212089" spans="68:68" customFormat="1">
      <c r="BP212089" s="90"/>
    </row>
    <row r="212090" spans="68:68" customFormat="1">
      <c r="BP212090" s="90"/>
    </row>
    <row r="212091" spans="68:68" customFormat="1">
      <c r="BP212091" s="90"/>
    </row>
    <row r="212092" spans="68:68" customFormat="1">
      <c r="BP212092" s="90"/>
    </row>
    <row r="212093" spans="68:68" customFormat="1">
      <c r="BP212093" s="90"/>
    </row>
    <row r="212094" spans="68:68" customFormat="1">
      <c r="BP212094" s="90"/>
    </row>
    <row r="212095" spans="68:68" customFormat="1">
      <c r="BP212095" s="90"/>
    </row>
    <row r="212096" spans="68:68" customFormat="1">
      <c r="BP212096" s="90"/>
    </row>
    <row r="212097" spans="68:68" customFormat="1">
      <c r="BP212097" s="90"/>
    </row>
    <row r="212098" spans="68:68" customFormat="1">
      <c r="BP212098" s="90"/>
    </row>
    <row r="212099" spans="68:68" customFormat="1">
      <c r="BP212099" s="90"/>
    </row>
    <row r="212100" spans="68:68" customFormat="1">
      <c r="BP212100" s="90"/>
    </row>
    <row r="212101" spans="68:68" customFormat="1">
      <c r="BP212101" s="90"/>
    </row>
    <row r="212102" spans="68:68" customFormat="1">
      <c r="BP212102" s="90"/>
    </row>
    <row r="212103" spans="68:68" customFormat="1">
      <c r="BP212103" s="90"/>
    </row>
    <row r="212104" spans="68:68" customFormat="1">
      <c r="BP212104" s="90"/>
    </row>
    <row r="212105" spans="68:68" customFormat="1">
      <c r="BP212105" s="90"/>
    </row>
    <row r="212106" spans="68:68" customFormat="1">
      <c r="BP212106" s="90"/>
    </row>
    <row r="212107" spans="68:68" customFormat="1">
      <c r="BP212107" s="90"/>
    </row>
    <row r="212108" spans="68:68" customFormat="1">
      <c r="BP212108" s="90"/>
    </row>
    <row r="212109" spans="68:68" customFormat="1">
      <c r="BP212109" s="90"/>
    </row>
    <row r="212110" spans="68:68" customFormat="1">
      <c r="BP212110" s="90"/>
    </row>
    <row r="212111" spans="68:68" customFormat="1">
      <c r="BP212111" s="90"/>
    </row>
    <row r="212112" spans="68:68" customFormat="1">
      <c r="BP212112" s="90"/>
    </row>
    <row r="212113" spans="68:68" customFormat="1">
      <c r="BP212113" s="90"/>
    </row>
    <row r="212114" spans="68:68" customFormat="1">
      <c r="BP212114" s="90"/>
    </row>
    <row r="212115" spans="68:68" customFormat="1">
      <c r="BP212115" s="90"/>
    </row>
    <row r="212116" spans="68:68" customFormat="1">
      <c r="BP212116" s="90"/>
    </row>
    <row r="212117" spans="68:68" customFormat="1">
      <c r="BP212117" s="90"/>
    </row>
    <row r="212118" spans="68:68" customFormat="1">
      <c r="BP212118" s="90"/>
    </row>
    <row r="212119" spans="68:68" customFormat="1">
      <c r="BP212119" s="90"/>
    </row>
    <row r="212120" spans="68:68" customFormat="1">
      <c r="BP212120" s="90"/>
    </row>
    <row r="212121" spans="68:68" customFormat="1">
      <c r="BP212121" s="90"/>
    </row>
    <row r="212122" spans="68:68" customFormat="1">
      <c r="BP212122" s="90"/>
    </row>
    <row r="212123" spans="68:68" customFormat="1">
      <c r="BP212123" s="90"/>
    </row>
    <row r="212124" spans="68:68" customFormat="1">
      <c r="BP212124" s="90"/>
    </row>
    <row r="212125" spans="68:68" customFormat="1">
      <c r="BP212125" s="90"/>
    </row>
    <row r="212126" spans="68:68" customFormat="1">
      <c r="BP212126" s="90"/>
    </row>
    <row r="212127" spans="68:68" customFormat="1">
      <c r="BP212127" s="90"/>
    </row>
    <row r="212128" spans="68:68" customFormat="1">
      <c r="BP212128" s="90"/>
    </row>
    <row r="212129" spans="68:68" customFormat="1">
      <c r="BP212129" s="90"/>
    </row>
    <row r="212130" spans="68:68" customFormat="1">
      <c r="BP212130" s="90"/>
    </row>
    <row r="212131" spans="68:68" customFormat="1">
      <c r="BP212131" s="90"/>
    </row>
    <row r="212132" spans="68:68" customFormat="1">
      <c r="BP212132" s="90"/>
    </row>
    <row r="212133" spans="68:68" customFormat="1">
      <c r="BP212133" s="90"/>
    </row>
    <row r="212134" spans="68:68" customFormat="1">
      <c r="BP212134" s="90"/>
    </row>
    <row r="212135" spans="68:68" customFormat="1">
      <c r="BP212135" s="90"/>
    </row>
    <row r="212136" spans="68:68" customFormat="1">
      <c r="BP212136" s="90"/>
    </row>
    <row r="212137" spans="68:68" customFormat="1">
      <c r="BP212137" s="90"/>
    </row>
    <row r="212138" spans="68:68" customFormat="1">
      <c r="BP212138" s="90"/>
    </row>
    <row r="212139" spans="68:68" customFormat="1">
      <c r="BP212139" s="90"/>
    </row>
    <row r="212140" spans="68:68" customFormat="1">
      <c r="BP212140" s="90"/>
    </row>
    <row r="212141" spans="68:68" customFormat="1">
      <c r="BP212141" s="90"/>
    </row>
    <row r="212142" spans="68:68" customFormat="1">
      <c r="BP212142" s="90"/>
    </row>
    <row r="212143" spans="68:68" customFormat="1">
      <c r="BP212143" s="90"/>
    </row>
    <row r="212144" spans="68:68" customFormat="1">
      <c r="BP212144" s="90"/>
    </row>
    <row r="212145" spans="68:68" customFormat="1">
      <c r="BP212145" s="90"/>
    </row>
    <row r="212146" spans="68:68" customFormat="1">
      <c r="BP212146" s="90"/>
    </row>
    <row r="212147" spans="68:68" customFormat="1">
      <c r="BP212147" s="90"/>
    </row>
    <row r="212148" spans="68:68" customFormat="1">
      <c r="BP212148" s="90"/>
    </row>
    <row r="212149" spans="68:68" customFormat="1">
      <c r="BP212149" s="90"/>
    </row>
    <row r="212150" spans="68:68" customFormat="1">
      <c r="BP212150" s="90"/>
    </row>
    <row r="212151" spans="68:68" customFormat="1">
      <c r="BP212151" s="90"/>
    </row>
    <row r="212152" spans="68:68" customFormat="1">
      <c r="BP212152" s="90"/>
    </row>
    <row r="212153" spans="68:68" customFormat="1">
      <c r="BP212153" s="90"/>
    </row>
    <row r="212154" spans="68:68" customFormat="1">
      <c r="BP212154" s="90"/>
    </row>
    <row r="212155" spans="68:68" customFormat="1">
      <c r="BP212155" s="90"/>
    </row>
    <row r="212156" spans="68:68" customFormat="1">
      <c r="BP212156" s="90"/>
    </row>
    <row r="212157" spans="68:68" customFormat="1">
      <c r="BP212157" s="90"/>
    </row>
    <row r="212158" spans="68:68" customFormat="1">
      <c r="BP212158" s="90"/>
    </row>
    <row r="212159" spans="68:68" customFormat="1">
      <c r="BP212159" s="90"/>
    </row>
    <row r="212160" spans="68:68" customFormat="1">
      <c r="BP212160" s="90"/>
    </row>
    <row r="212161" spans="68:68" customFormat="1">
      <c r="BP212161" s="90"/>
    </row>
    <row r="212162" spans="68:68" customFormat="1">
      <c r="BP212162" s="90"/>
    </row>
    <row r="212163" spans="68:68" customFormat="1">
      <c r="BP212163" s="90"/>
    </row>
    <row r="212164" spans="68:68" customFormat="1">
      <c r="BP212164" s="90"/>
    </row>
    <row r="212165" spans="68:68" customFormat="1">
      <c r="BP212165" s="90"/>
    </row>
    <row r="212166" spans="68:68" customFormat="1">
      <c r="BP212166" s="90"/>
    </row>
    <row r="212167" spans="68:68" customFormat="1">
      <c r="BP212167" s="90"/>
    </row>
    <row r="212168" spans="68:68" customFormat="1">
      <c r="BP212168" s="90"/>
    </row>
    <row r="212169" spans="68:68" customFormat="1">
      <c r="BP212169" s="90"/>
    </row>
    <row r="212170" spans="68:68" customFormat="1">
      <c r="BP212170" s="90"/>
    </row>
    <row r="212171" spans="68:68" customFormat="1">
      <c r="BP212171" s="90"/>
    </row>
    <row r="212172" spans="68:68" customFormat="1">
      <c r="BP212172" s="90"/>
    </row>
    <row r="212173" spans="68:68" customFormat="1">
      <c r="BP212173" s="90"/>
    </row>
    <row r="212174" spans="68:68" customFormat="1">
      <c r="BP212174" s="90"/>
    </row>
    <row r="212175" spans="68:68" customFormat="1">
      <c r="BP212175" s="90"/>
    </row>
    <row r="212176" spans="68:68" customFormat="1">
      <c r="BP212176" s="90"/>
    </row>
    <row r="212177" spans="68:68" customFormat="1">
      <c r="BP212177" s="90"/>
    </row>
    <row r="212178" spans="68:68" customFormat="1">
      <c r="BP212178" s="90"/>
    </row>
    <row r="212179" spans="68:68" customFormat="1">
      <c r="BP212179" s="90"/>
    </row>
    <row r="212180" spans="68:68" customFormat="1">
      <c r="BP212180" s="90"/>
    </row>
    <row r="212181" spans="68:68" customFormat="1">
      <c r="BP212181" s="90"/>
    </row>
    <row r="212182" spans="68:68" customFormat="1">
      <c r="BP212182" s="90"/>
    </row>
    <row r="212183" spans="68:68" customFormat="1">
      <c r="BP212183" s="90"/>
    </row>
    <row r="212184" spans="68:68" customFormat="1">
      <c r="BP212184" s="90"/>
    </row>
    <row r="212185" spans="68:68" customFormat="1">
      <c r="BP212185" s="90"/>
    </row>
    <row r="212186" spans="68:68" customFormat="1">
      <c r="BP212186" s="90"/>
    </row>
    <row r="212187" spans="68:68" customFormat="1">
      <c r="BP212187" s="90"/>
    </row>
    <row r="212188" spans="68:68" customFormat="1">
      <c r="BP212188" s="90"/>
    </row>
    <row r="212189" spans="68:68" customFormat="1">
      <c r="BP212189" s="90"/>
    </row>
    <row r="212190" spans="68:68" customFormat="1">
      <c r="BP212190" s="90"/>
    </row>
    <row r="212191" spans="68:68" customFormat="1">
      <c r="BP212191" s="90"/>
    </row>
    <row r="212192" spans="68:68" customFormat="1">
      <c r="BP212192" s="90"/>
    </row>
    <row r="212193" spans="68:68" customFormat="1">
      <c r="BP212193" s="90"/>
    </row>
    <row r="212194" spans="68:68" customFormat="1">
      <c r="BP212194" s="90"/>
    </row>
    <row r="212195" spans="68:68" customFormat="1">
      <c r="BP212195" s="90"/>
    </row>
    <row r="212196" spans="68:68" customFormat="1">
      <c r="BP212196" s="90"/>
    </row>
    <row r="212197" spans="68:68" customFormat="1">
      <c r="BP212197" s="90"/>
    </row>
    <row r="212198" spans="68:68" customFormat="1">
      <c r="BP212198" s="90"/>
    </row>
    <row r="212199" spans="68:68" customFormat="1">
      <c r="BP212199" s="90"/>
    </row>
    <row r="212200" spans="68:68" customFormat="1">
      <c r="BP212200" s="90"/>
    </row>
    <row r="212201" spans="68:68" customFormat="1">
      <c r="BP212201" s="90"/>
    </row>
    <row r="212202" spans="68:68" customFormat="1">
      <c r="BP212202" s="90"/>
    </row>
    <row r="212203" spans="68:68" customFormat="1">
      <c r="BP212203" s="90"/>
    </row>
    <row r="212204" spans="68:68" customFormat="1">
      <c r="BP212204" s="90"/>
    </row>
    <row r="212205" spans="68:68" customFormat="1">
      <c r="BP212205" s="90"/>
    </row>
    <row r="212206" spans="68:68" customFormat="1">
      <c r="BP212206" s="90"/>
    </row>
    <row r="212207" spans="68:68" customFormat="1">
      <c r="BP212207" s="90"/>
    </row>
    <row r="212208" spans="68:68" customFormat="1">
      <c r="BP212208" s="90"/>
    </row>
    <row r="212209" spans="68:68" customFormat="1">
      <c r="BP212209" s="90"/>
    </row>
    <row r="212210" spans="68:68" customFormat="1">
      <c r="BP212210" s="90"/>
    </row>
    <row r="212211" spans="68:68" customFormat="1">
      <c r="BP212211" s="90"/>
    </row>
    <row r="212212" spans="68:68" customFormat="1">
      <c r="BP212212" s="90"/>
    </row>
    <row r="212213" spans="68:68" customFormat="1">
      <c r="BP212213" s="90"/>
    </row>
    <row r="212214" spans="68:68" customFormat="1">
      <c r="BP212214" s="90"/>
    </row>
    <row r="212215" spans="68:68" customFormat="1">
      <c r="BP212215" s="90"/>
    </row>
    <row r="212216" spans="68:68" customFormat="1">
      <c r="BP212216" s="90"/>
    </row>
    <row r="212217" spans="68:68" customFormat="1">
      <c r="BP212217" s="90"/>
    </row>
    <row r="212218" spans="68:68" customFormat="1">
      <c r="BP212218" s="90"/>
    </row>
    <row r="212219" spans="68:68" customFormat="1">
      <c r="BP212219" s="90"/>
    </row>
    <row r="212220" spans="68:68" customFormat="1">
      <c r="BP212220" s="90"/>
    </row>
    <row r="212221" spans="68:68" customFormat="1">
      <c r="BP212221" s="90"/>
    </row>
    <row r="212222" spans="68:68" customFormat="1">
      <c r="BP212222" s="90"/>
    </row>
    <row r="212223" spans="68:68" customFormat="1">
      <c r="BP212223" s="90"/>
    </row>
    <row r="212224" spans="68:68" customFormat="1">
      <c r="BP212224" s="90"/>
    </row>
    <row r="212225" spans="68:68" customFormat="1">
      <c r="BP212225" s="90"/>
    </row>
    <row r="212226" spans="68:68" customFormat="1">
      <c r="BP212226" s="90"/>
    </row>
    <row r="212227" spans="68:68" customFormat="1">
      <c r="BP212227" s="90"/>
    </row>
    <row r="212228" spans="68:68" customFormat="1">
      <c r="BP212228" s="90"/>
    </row>
    <row r="212229" spans="68:68" customFormat="1">
      <c r="BP212229" s="90"/>
    </row>
    <row r="212230" spans="68:68" customFormat="1">
      <c r="BP212230" s="90"/>
    </row>
    <row r="212231" spans="68:68" customFormat="1">
      <c r="BP212231" s="90"/>
    </row>
    <row r="212232" spans="68:68" customFormat="1">
      <c r="BP212232" s="90"/>
    </row>
    <row r="212233" spans="68:68" customFormat="1">
      <c r="BP212233" s="90"/>
    </row>
    <row r="212234" spans="68:68" customFormat="1">
      <c r="BP212234" s="90"/>
    </row>
    <row r="212235" spans="68:68" customFormat="1">
      <c r="BP212235" s="90"/>
    </row>
    <row r="212236" spans="68:68" customFormat="1">
      <c r="BP212236" s="90"/>
    </row>
    <row r="212237" spans="68:68" customFormat="1">
      <c r="BP212237" s="90"/>
    </row>
    <row r="212238" spans="68:68" customFormat="1">
      <c r="BP212238" s="90"/>
    </row>
    <row r="212239" spans="68:68" customFormat="1">
      <c r="BP212239" s="90"/>
    </row>
    <row r="212240" spans="68:68" customFormat="1">
      <c r="BP212240" s="90"/>
    </row>
    <row r="212241" spans="68:68" customFormat="1">
      <c r="BP212241" s="90"/>
    </row>
    <row r="212242" spans="68:68" customFormat="1">
      <c r="BP212242" s="90"/>
    </row>
    <row r="212243" spans="68:68" customFormat="1">
      <c r="BP212243" s="90"/>
    </row>
    <row r="212244" spans="68:68" customFormat="1">
      <c r="BP212244" s="90"/>
    </row>
    <row r="212245" spans="68:68" customFormat="1">
      <c r="BP212245" s="90"/>
    </row>
    <row r="212246" spans="68:68" customFormat="1">
      <c r="BP212246" s="90"/>
    </row>
    <row r="212247" spans="68:68" customFormat="1">
      <c r="BP212247" s="90"/>
    </row>
    <row r="212248" spans="68:68" customFormat="1">
      <c r="BP212248" s="90"/>
    </row>
    <row r="212249" spans="68:68" customFormat="1">
      <c r="BP212249" s="90"/>
    </row>
    <row r="212250" spans="68:68" customFormat="1">
      <c r="BP212250" s="90"/>
    </row>
    <row r="212251" spans="68:68" customFormat="1">
      <c r="BP212251" s="90"/>
    </row>
    <row r="212252" spans="68:68" customFormat="1">
      <c r="BP212252" s="90"/>
    </row>
    <row r="212253" spans="68:68" customFormat="1">
      <c r="BP212253" s="90"/>
    </row>
    <row r="212254" spans="68:68" customFormat="1">
      <c r="BP212254" s="90"/>
    </row>
    <row r="212255" spans="68:68" customFormat="1">
      <c r="BP212255" s="90"/>
    </row>
    <row r="212256" spans="68:68" customFormat="1">
      <c r="BP212256" s="90"/>
    </row>
    <row r="212257" spans="68:68" customFormat="1">
      <c r="BP212257" s="90"/>
    </row>
    <row r="212258" spans="68:68" customFormat="1">
      <c r="BP212258" s="90"/>
    </row>
    <row r="212259" spans="68:68" customFormat="1">
      <c r="BP212259" s="90"/>
    </row>
    <row r="212260" spans="68:68" customFormat="1">
      <c r="BP212260" s="90"/>
    </row>
    <row r="212261" spans="68:68" customFormat="1">
      <c r="BP212261" s="90"/>
    </row>
    <row r="212262" spans="68:68" customFormat="1">
      <c r="BP212262" s="90"/>
    </row>
    <row r="212263" spans="68:68" customFormat="1">
      <c r="BP212263" s="90"/>
    </row>
    <row r="212264" spans="68:68" customFormat="1">
      <c r="BP212264" s="90"/>
    </row>
    <row r="212265" spans="68:68" customFormat="1">
      <c r="BP212265" s="90"/>
    </row>
    <row r="212266" spans="68:68" customFormat="1">
      <c r="BP212266" s="90"/>
    </row>
    <row r="212267" spans="68:68" customFormat="1">
      <c r="BP212267" s="90"/>
    </row>
    <row r="212268" spans="68:68" customFormat="1">
      <c r="BP212268" s="90"/>
    </row>
    <row r="212269" spans="68:68" customFormat="1">
      <c r="BP212269" s="90"/>
    </row>
    <row r="212270" spans="68:68" customFormat="1">
      <c r="BP212270" s="90"/>
    </row>
    <row r="212271" spans="68:68" customFormat="1">
      <c r="BP212271" s="90"/>
    </row>
    <row r="212272" spans="68:68" customFormat="1">
      <c r="BP212272" s="90"/>
    </row>
    <row r="212273" spans="68:68" customFormat="1">
      <c r="BP212273" s="90"/>
    </row>
    <row r="212274" spans="68:68" customFormat="1">
      <c r="BP212274" s="90"/>
    </row>
    <row r="212275" spans="68:68" customFormat="1">
      <c r="BP212275" s="90"/>
    </row>
    <row r="212276" spans="68:68" customFormat="1">
      <c r="BP212276" s="90"/>
    </row>
    <row r="212277" spans="68:68" customFormat="1">
      <c r="BP212277" s="90"/>
    </row>
    <row r="212278" spans="68:68" customFormat="1">
      <c r="BP212278" s="90"/>
    </row>
    <row r="212279" spans="68:68" customFormat="1">
      <c r="BP212279" s="90"/>
    </row>
    <row r="212280" spans="68:68" customFormat="1">
      <c r="BP212280" s="90"/>
    </row>
    <row r="212281" spans="68:68" customFormat="1">
      <c r="BP212281" s="90"/>
    </row>
    <row r="212282" spans="68:68" customFormat="1">
      <c r="BP212282" s="90"/>
    </row>
    <row r="212283" spans="68:68" customFormat="1">
      <c r="BP212283" s="90"/>
    </row>
    <row r="212284" spans="68:68" customFormat="1">
      <c r="BP212284" s="90"/>
    </row>
    <row r="212285" spans="68:68" customFormat="1">
      <c r="BP212285" s="90"/>
    </row>
    <row r="212286" spans="68:68" customFormat="1">
      <c r="BP212286" s="90"/>
    </row>
    <row r="212287" spans="68:68" customFormat="1">
      <c r="BP212287" s="90"/>
    </row>
    <row r="212288" spans="68:68" customFormat="1">
      <c r="BP212288" s="90"/>
    </row>
    <row r="212289" spans="68:68" customFormat="1">
      <c r="BP212289" s="90"/>
    </row>
    <row r="212290" spans="68:68" customFormat="1">
      <c r="BP212290" s="90"/>
    </row>
    <row r="212291" spans="68:68" customFormat="1">
      <c r="BP212291" s="90"/>
    </row>
    <row r="212292" spans="68:68" customFormat="1">
      <c r="BP212292" s="90"/>
    </row>
    <row r="212293" spans="68:68" customFormat="1">
      <c r="BP212293" s="90"/>
    </row>
    <row r="212294" spans="68:68" customFormat="1">
      <c r="BP212294" s="90"/>
    </row>
    <row r="212295" spans="68:68" customFormat="1">
      <c r="BP212295" s="90"/>
    </row>
    <row r="212296" spans="68:68" customFormat="1">
      <c r="BP212296" s="90"/>
    </row>
    <row r="212297" spans="68:68" customFormat="1">
      <c r="BP212297" s="90"/>
    </row>
    <row r="212298" spans="68:68" customFormat="1">
      <c r="BP212298" s="90"/>
    </row>
    <row r="212299" spans="68:68" customFormat="1">
      <c r="BP212299" s="90"/>
    </row>
    <row r="212300" spans="68:68" customFormat="1">
      <c r="BP212300" s="90"/>
    </row>
    <row r="212301" spans="68:68" customFormat="1">
      <c r="BP212301" s="90"/>
    </row>
    <row r="212302" spans="68:68" customFormat="1">
      <c r="BP212302" s="90"/>
    </row>
    <row r="212303" spans="68:68" customFormat="1">
      <c r="BP212303" s="90"/>
    </row>
    <row r="212304" spans="68:68" customFormat="1">
      <c r="BP212304" s="90"/>
    </row>
    <row r="212305" spans="68:68" customFormat="1">
      <c r="BP212305" s="90"/>
    </row>
    <row r="212306" spans="68:68" customFormat="1">
      <c r="BP212306" s="90"/>
    </row>
    <row r="212307" spans="68:68" customFormat="1">
      <c r="BP212307" s="90"/>
    </row>
    <row r="212308" spans="68:68" customFormat="1">
      <c r="BP212308" s="90"/>
    </row>
    <row r="212309" spans="68:68" customFormat="1">
      <c r="BP212309" s="90"/>
    </row>
    <row r="212310" spans="68:68" customFormat="1">
      <c r="BP212310" s="90"/>
    </row>
    <row r="212311" spans="68:68" customFormat="1">
      <c r="BP212311" s="90"/>
    </row>
    <row r="212312" spans="68:68" customFormat="1">
      <c r="BP212312" s="90"/>
    </row>
    <row r="212313" spans="68:68" customFormat="1">
      <c r="BP212313" s="90"/>
    </row>
    <row r="212314" spans="68:68" customFormat="1">
      <c r="BP212314" s="90"/>
    </row>
    <row r="212315" spans="68:68" customFormat="1">
      <c r="BP212315" s="90"/>
    </row>
    <row r="212316" spans="68:68" customFormat="1">
      <c r="BP212316" s="90"/>
    </row>
    <row r="212317" spans="68:68" customFormat="1">
      <c r="BP212317" s="90"/>
    </row>
    <row r="212318" spans="68:68" customFormat="1">
      <c r="BP212318" s="90"/>
    </row>
    <row r="212319" spans="68:68" customFormat="1">
      <c r="BP212319" s="90"/>
    </row>
    <row r="212320" spans="68:68" customFormat="1">
      <c r="BP212320" s="90"/>
    </row>
    <row r="212321" spans="68:68" customFormat="1">
      <c r="BP212321" s="90"/>
    </row>
    <row r="212322" spans="68:68" customFormat="1">
      <c r="BP212322" s="90"/>
    </row>
    <row r="212323" spans="68:68" customFormat="1">
      <c r="BP212323" s="90"/>
    </row>
    <row r="212324" spans="68:68" customFormat="1">
      <c r="BP212324" s="90"/>
    </row>
    <row r="212325" spans="68:68" customFormat="1">
      <c r="BP212325" s="90"/>
    </row>
    <row r="212326" spans="68:68" customFormat="1">
      <c r="BP212326" s="90"/>
    </row>
    <row r="212327" spans="68:68" customFormat="1">
      <c r="BP212327" s="90"/>
    </row>
    <row r="212328" spans="68:68" customFormat="1">
      <c r="BP212328" s="90"/>
    </row>
    <row r="212329" spans="68:68" customFormat="1">
      <c r="BP212329" s="90"/>
    </row>
    <row r="212330" spans="68:68" customFormat="1">
      <c r="BP212330" s="90"/>
    </row>
    <row r="212331" spans="68:68" customFormat="1">
      <c r="BP212331" s="90"/>
    </row>
    <row r="212332" spans="68:68" customFormat="1">
      <c r="BP212332" s="90"/>
    </row>
    <row r="212333" spans="68:68" customFormat="1">
      <c r="BP212333" s="90"/>
    </row>
    <row r="212334" spans="68:68" customFormat="1">
      <c r="BP212334" s="90"/>
    </row>
    <row r="212335" spans="68:68" customFormat="1">
      <c r="BP212335" s="90"/>
    </row>
    <row r="212336" spans="68:68" customFormat="1">
      <c r="BP212336" s="90"/>
    </row>
    <row r="212337" spans="68:68" customFormat="1">
      <c r="BP212337" s="90"/>
    </row>
    <row r="212338" spans="68:68" customFormat="1">
      <c r="BP212338" s="90"/>
    </row>
    <row r="212339" spans="68:68" customFormat="1">
      <c r="BP212339" s="90"/>
    </row>
    <row r="212340" spans="68:68" customFormat="1">
      <c r="BP212340" s="90"/>
    </row>
    <row r="212341" spans="68:68" customFormat="1">
      <c r="BP212341" s="90"/>
    </row>
    <row r="212342" spans="68:68" customFormat="1">
      <c r="BP212342" s="90"/>
    </row>
    <row r="212343" spans="68:68" customFormat="1">
      <c r="BP212343" s="90"/>
    </row>
    <row r="212344" spans="68:68" customFormat="1">
      <c r="BP212344" s="90"/>
    </row>
    <row r="212345" spans="68:68" customFormat="1">
      <c r="BP212345" s="90"/>
    </row>
    <row r="212346" spans="68:68" customFormat="1">
      <c r="BP212346" s="90"/>
    </row>
    <row r="212347" spans="68:68" customFormat="1">
      <c r="BP212347" s="90"/>
    </row>
    <row r="212348" spans="68:68" customFormat="1">
      <c r="BP212348" s="90"/>
    </row>
    <row r="212349" spans="68:68" customFormat="1">
      <c r="BP212349" s="90"/>
    </row>
    <row r="212350" spans="68:68" customFormat="1">
      <c r="BP212350" s="90"/>
    </row>
    <row r="212351" spans="68:68" customFormat="1">
      <c r="BP212351" s="90"/>
    </row>
    <row r="212352" spans="68:68" customFormat="1">
      <c r="BP212352" s="90"/>
    </row>
    <row r="212353" spans="68:68" customFormat="1">
      <c r="BP212353" s="90"/>
    </row>
    <row r="212354" spans="68:68" customFormat="1">
      <c r="BP212354" s="90"/>
    </row>
    <row r="212355" spans="68:68" customFormat="1">
      <c r="BP212355" s="90"/>
    </row>
    <row r="212356" spans="68:68" customFormat="1">
      <c r="BP212356" s="90"/>
    </row>
    <row r="212357" spans="68:68" customFormat="1">
      <c r="BP212357" s="90"/>
    </row>
    <row r="212358" spans="68:68" customFormat="1">
      <c r="BP212358" s="90"/>
    </row>
    <row r="212359" spans="68:68" customFormat="1">
      <c r="BP212359" s="90"/>
    </row>
    <row r="212360" spans="68:68" customFormat="1">
      <c r="BP212360" s="90"/>
    </row>
    <row r="212361" spans="68:68" customFormat="1">
      <c r="BP212361" s="90"/>
    </row>
    <row r="212362" spans="68:68" customFormat="1">
      <c r="BP212362" s="90"/>
    </row>
    <row r="212363" spans="68:68" customFormat="1">
      <c r="BP212363" s="90"/>
    </row>
    <row r="212364" spans="68:68" customFormat="1">
      <c r="BP212364" s="90"/>
    </row>
    <row r="212365" spans="68:68" customFormat="1">
      <c r="BP212365" s="90"/>
    </row>
    <row r="212366" spans="68:68" customFormat="1">
      <c r="BP212366" s="90"/>
    </row>
    <row r="212367" spans="68:68" customFormat="1">
      <c r="BP212367" s="90"/>
    </row>
    <row r="212368" spans="68:68" customFormat="1">
      <c r="BP212368" s="90"/>
    </row>
    <row r="212369" spans="68:68" customFormat="1">
      <c r="BP212369" s="90"/>
    </row>
    <row r="212370" spans="68:68" customFormat="1">
      <c r="BP212370" s="90"/>
    </row>
    <row r="212371" spans="68:68" customFormat="1">
      <c r="BP212371" s="90"/>
    </row>
    <row r="212372" spans="68:68" customFormat="1">
      <c r="BP212372" s="90"/>
    </row>
    <row r="212373" spans="68:68" customFormat="1">
      <c r="BP212373" s="90"/>
    </row>
    <row r="212374" spans="68:68" customFormat="1">
      <c r="BP212374" s="90"/>
    </row>
    <row r="212375" spans="68:68" customFormat="1">
      <c r="BP212375" s="90"/>
    </row>
    <row r="212376" spans="68:68" customFormat="1">
      <c r="BP212376" s="90"/>
    </row>
    <row r="212377" spans="68:68" customFormat="1">
      <c r="BP212377" s="90"/>
    </row>
    <row r="212378" spans="68:68" customFormat="1">
      <c r="BP212378" s="90"/>
    </row>
    <row r="212379" spans="68:68" customFormat="1">
      <c r="BP212379" s="90"/>
    </row>
    <row r="212380" spans="68:68" customFormat="1">
      <c r="BP212380" s="90"/>
    </row>
    <row r="212381" spans="68:68" customFormat="1">
      <c r="BP212381" s="90"/>
    </row>
    <row r="212382" spans="68:68" customFormat="1">
      <c r="BP212382" s="90"/>
    </row>
    <row r="212383" spans="68:68" customFormat="1">
      <c r="BP212383" s="90"/>
    </row>
    <row r="212384" spans="68:68" customFormat="1">
      <c r="BP212384" s="90"/>
    </row>
    <row r="212385" spans="68:68" customFormat="1">
      <c r="BP212385" s="90"/>
    </row>
    <row r="212386" spans="68:68" customFormat="1">
      <c r="BP212386" s="90"/>
    </row>
    <row r="212387" spans="68:68" customFormat="1">
      <c r="BP212387" s="90"/>
    </row>
    <row r="212388" spans="68:68" customFormat="1">
      <c r="BP212388" s="90"/>
    </row>
    <row r="212389" spans="68:68" customFormat="1">
      <c r="BP212389" s="90"/>
    </row>
    <row r="212390" spans="68:68" customFormat="1">
      <c r="BP212390" s="90"/>
    </row>
    <row r="212391" spans="68:68" customFormat="1">
      <c r="BP212391" s="90"/>
    </row>
    <row r="212392" spans="68:68" customFormat="1">
      <c r="BP212392" s="90"/>
    </row>
    <row r="212393" spans="68:68" customFormat="1">
      <c r="BP212393" s="90"/>
    </row>
    <row r="212394" spans="68:68" customFormat="1">
      <c r="BP212394" s="90"/>
    </row>
    <row r="212395" spans="68:68" customFormat="1">
      <c r="BP212395" s="90"/>
    </row>
    <row r="212396" spans="68:68" customFormat="1">
      <c r="BP212396" s="90"/>
    </row>
    <row r="212397" spans="68:68" customFormat="1">
      <c r="BP212397" s="90"/>
    </row>
    <row r="212398" spans="68:68" customFormat="1">
      <c r="BP212398" s="90"/>
    </row>
    <row r="212399" spans="68:68" customFormat="1">
      <c r="BP212399" s="90"/>
    </row>
    <row r="212400" spans="68:68" customFormat="1">
      <c r="BP212400" s="90"/>
    </row>
    <row r="212401" spans="68:68" customFormat="1">
      <c r="BP212401" s="90"/>
    </row>
    <row r="212402" spans="68:68" customFormat="1">
      <c r="BP212402" s="90"/>
    </row>
    <row r="212403" spans="68:68" customFormat="1">
      <c r="BP212403" s="90"/>
    </row>
    <row r="212404" spans="68:68" customFormat="1">
      <c r="BP212404" s="90"/>
    </row>
    <row r="212405" spans="68:68" customFormat="1">
      <c r="BP212405" s="90"/>
    </row>
    <row r="212406" spans="68:68" customFormat="1">
      <c r="BP212406" s="90"/>
    </row>
    <row r="212407" spans="68:68" customFormat="1">
      <c r="BP212407" s="90"/>
    </row>
    <row r="212408" spans="68:68" customFormat="1">
      <c r="BP212408" s="90"/>
    </row>
    <row r="212409" spans="68:68" customFormat="1">
      <c r="BP212409" s="90"/>
    </row>
    <row r="212410" spans="68:68" customFormat="1">
      <c r="BP212410" s="90"/>
    </row>
    <row r="212411" spans="68:68" customFormat="1">
      <c r="BP212411" s="90"/>
    </row>
    <row r="212412" spans="68:68" customFormat="1">
      <c r="BP212412" s="90"/>
    </row>
    <row r="212413" spans="68:68" customFormat="1">
      <c r="BP212413" s="90"/>
    </row>
    <row r="212414" spans="68:68" customFormat="1">
      <c r="BP212414" s="90"/>
    </row>
    <row r="212415" spans="68:68" customFormat="1">
      <c r="BP212415" s="90"/>
    </row>
    <row r="212416" spans="68:68" customFormat="1">
      <c r="BP212416" s="90"/>
    </row>
    <row r="212417" spans="68:68" customFormat="1">
      <c r="BP212417" s="90"/>
    </row>
    <row r="212418" spans="68:68" customFormat="1">
      <c r="BP212418" s="90"/>
    </row>
    <row r="212419" spans="68:68" customFormat="1">
      <c r="BP212419" s="90"/>
    </row>
    <row r="212420" spans="68:68" customFormat="1">
      <c r="BP212420" s="90"/>
    </row>
    <row r="212421" spans="68:68" customFormat="1">
      <c r="BP212421" s="90"/>
    </row>
    <row r="212422" spans="68:68" customFormat="1">
      <c r="BP212422" s="90"/>
    </row>
    <row r="212423" spans="68:68" customFormat="1">
      <c r="BP212423" s="90"/>
    </row>
    <row r="212424" spans="68:68" customFormat="1">
      <c r="BP212424" s="90"/>
    </row>
    <row r="212425" spans="68:68" customFormat="1">
      <c r="BP212425" s="90"/>
    </row>
    <row r="212426" spans="68:68" customFormat="1">
      <c r="BP212426" s="90"/>
    </row>
    <row r="212427" spans="68:68" customFormat="1">
      <c r="BP212427" s="90"/>
    </row>
    <row r="212428" spans="68:68" customFormat="1">
      <c r="BP212428" s="90"/>
    </row>
    <row r="212429" spans="68:68" customFormat="1">
      <c r="BP212429" s="90"/>
    </row>
    <row r="212430" spans="68:68" customFormat="1">
      <c r="BP212430" s="90"/>
    </row>
    <row r="212431" spans="68:68" customFormat="1">
      <c r="BP212431" s="90"/>
    </row>
    <row r="212432" spans="68:68" customFormat="1">
      <c r="BP212432" s="90"/>
    </row>
    <row r="212433" spans="68:68" customFormat="1">
      <c r="BP212433" s="90"/>
    </row>
    <row r="212434" spans="68:68" customFormat="1">
      <c r="BP212434" s="90"/>
    </row>
    <row r="212435" spans="68:68" customFormat="1">
      <c r="BP212435" s="90"/>
    </row>
    <row r="212436" spans="68:68" customFormat="1">
      <c r="BP212436" s="90"/>
    </row>
    <row r="212437" spans="68:68" customFormat="1">
      <c r="BP212437" s="90"/>
    </row>
    <row r="212438" spans="68:68" customFormat="1">
      <c r="BP212438" s="90"/>
    </row>
    <row r="212439" spans="68:68" customFormat="1">
      <c r="BP212439" s="90"/>
    </row>
    <row r="212440" spans="68:68" customFormat="1">
      <c r="BP212440" s="90"/>
    </row>
    <row r="212441" spans="68:68" customFormat="1">
      <c r="BP212441" s="90"/>
    </row>
    <row r="212442" spans="68:68" customFormat="1">
      <c r="BP212442" s="90"/>
    </row>
    <row r="212443" spans="68:68" customFormat="1">
      <c r="BP212443" s="90"/>
    </row>
    <row r="212444" spans="68:68" customFormat="1">
      <c r="BP212444" s="90"/>
    </row>
    <row r="212445" spans="68:68" customFormat="1">
      <c r="BP212445" s="90"/>
    </row>
    <row r="212446" spans="68:68" customFormat="1">
      <c r="BP212446" s="90"/>
    </row>
    <row r="212447" spans="68:68" customFormat="1">
      <c r="BP212447" s="90"/>
    </row>
    <row r="212448" spans="68:68" customFormat="1">
      <c r="BP212448" s="90"/>
    </row>
    <row r="212449" spans="68:68" customFormat="1">
      <c r="BP212449" s="90"/>
    </row>
    <row r="212450" spans="68:68" customFormat="1">
      <c r="BP212450" s="90"/>
    </row>
    <row r="212451" spans="68:68" customFormat="1">
      <c r="BP212451" s="90"/>
    </row>
    <row r="212452" spans="68:68" customFormat="1">
      <c r="BP212452" s="90"/>
    </row>
    <row r="212453" spans="68:68" customFormat="1">
      <c r="BP212453" s="90"/>
    </row>
    <row r="212454" spans="68:68" customFormat="1">
      <c r="BP212454" s="90"/>
    </row>
    <row r="212455" spans="68:68" customFormat="1">
      <c r="BP212455" s="90"/>
    </row>
    <row r="212456" spans="68:68" customFormat="1">
      <c r="BP212456" s="90"/>
    </row>
    <row r="212457" spans="68:68" customFormat="1">
      <c r="BP212457" s="90"/>
    </row>
    <row r="212458" spans="68:68" customFormat="1">
      <c r="BP212458" s="90"/>
    </row>
    <row r="212459" spans="68:68" customFormat="1">
      <c r="BP212459" s="90"/>
    </row>
    <row r="212460" spans="68:68" customFormat="1">
      <c r="BP212460" s="90"/>
    </row>
    <row r="212461" spans="68:68" customFormat="1">
      <c r="BP212461" s="90"/>
    </row>
    <row r="212462" spans="68:68" customFormat="1">
      <c r="BP212462" s="90"/>
    </row>
    <row r="212463" spans="68:68" customFormat="1">
      <c r="BP212463" s="90"/>
    </row>
    <row r="212464" spans="68:68" customFormat="1">
      <c r="BP212464" s="90"/>
    </row>
    <row r="212465" spans="68:68" customFormat="1">
      <c r="BP212465" s="90"/>
    </row>
    <row r="212466" spans="68:68" customFormat="1">
      <c r="BP212466" s="90"/>
    </row>
    <row r="212467" spans="68:68" customFormat="1">
      <c r="BP212467" s="90"/>
    </row>
    <row r="212468" spans="68:68" customFormat="1">
      <c r="BP212468" s="90"/>
    </row>
    <row r="212469" spans="68:68" customFormat="1">
      <c r="BP212469" s="90"/>
    </row>
    <row r="212470" spans="68:68" customFormat="1">
      <c r="BP212470" s="90"/>
    </row>
    <row r="212471" spans="68:68" customFormat="1">
      <c r="BP212471" s="90"/>
    </row>
    <row r="212472" spans="68:68" customFormat="1">
      <c r="BP212472" s="90"/>
    </row>
    <row r="212473" spans="68:68" customFormat="1">
      <c r="BP212473" s="90"/>
    </row>
    <row r="212474" spans="68:68" customFormat="1">
      <c r="BP212474" s="90"/>
    </row>
    <row r="212475" spans="68:68" customFormat="1">
      <c r="BP212475" s="90"/>
    </row>
    <row r="212476" spans="68:68" customFormat="1">
      <c r="BP212476" s="90"/>
    </row>
    <row r="212477" spans="68:68" customFormat="1">
      <c r="BP212477" s="90"/>
    </row>
    <row r="212478" spans="68:68" customFormat="1">
      <c r="BP212478" s="90"/>
    </row>
    <row r="212479" spans="68:68" customFormat="1">
      <c r="BP212479" s="90"/>
    </row>
    <row r="212480" spans="68:68" customFormat="1">
      <c r="BP212480" s="90"/>
    </row>
    <row r="212481" spans="68:68" customFormat="1">
      <c r="BP212481" s="90"/>
    </row>
    <row r="212482" spans="68:68" customFormat="1">
      <c r="BP212482" s="90"/>
    </row>
    <row r="212483" spans="68:68" customFormat="1">
      <c r="BP212483" s="90"/>
    </row>
    <row r="212484" spans="68:68" customFormat="1">
      <c r="BP212484" s="90"/>
    </row>
    <row r="212485" spans="68:68" customFormat="1">
      <c r="BP212485" s="90"/>
    </row>
    <row r="212486" spans="68:68" customFormat="1">
      <c r="BP212486" s="90"/>
    </row>
    <row r="212487" spans="68:68" customFormat="1">
      <c r="BP212487" s="90"/>
    </row>
    <row r="212488" spans="68:68" customFormat="1">
      <c r="BP212488" s="90"/>
    </row>
    <row r="212489" spans="68:68" customFormat="1">
      <c r="BP212489" s="90"/>
    </row>
    <row r="212490" spans="68:68" customFormat="1">
      <c r="BP212490" s="90"/>
    </row>
    <row r="212491" spans="68:68" customFormat="1">
      <c r="BP212491" s="90"/>
    </row>
    <row r="212492" spans="68:68" customFormat="1">
      <c r="BP212492" s="90"/>
    </row>
    <row r="212493" spans="68:68" customFormat="1">
      <c r="BP212493" s="90"/>
    </row>
    <row r="212494" spans="68:68" customFormat="1">
      <c r="BP212494" s="90"/>
    </row>
    <row r="212495" spans="68:68" customFormat="1">
      <c r="BP212495" s="90"/>
    </row>
    <row r="212496" spans="68:68" customFormat="1">
      <c r="BP212496" s="90"/>
    </row>
    <row r="212497" spans="68:68" customFormat="1">
      <c r="BP212497" s="90"/>
    </row>
    <row r="212498" spans="68:68" customFormat="1">
      <c r="BP212498" s="90"/>
    </row>
    <row r="212499" spans="68:68" customFormat="1">
      <c r="BP212499" s="90"/>
    </row>
    <row r="212500" spans="68:68" customFormat="1">
      <c r="BP212500" s="90"/>
    </row>
    <row r="212501" spans="68:68" customFormat="1">
      <c r="BP212501" s="90"/>
    </row>
    <row r="212502" spans="68:68" customFormat="1">
      <c r="BP212502" s="90"/>
    </row>
    <row r="212503" spans="68:68" customFormat="1">
      <c r="BP212503" s="90"/>
    </row>
    <row r="212504" spans="68:68" customFormat="1">
      <c r="BP212504" s="90"/>
    </row>
    <row r="212505" spans="68:68" customFormat="1">
      <c r="BP212505" s="90"/>
    </row>
    <row r="212506" spans="68:68" customFormat="1">
      <c r="BP212506" s="90"/>
    </row>
    <row r="212507" spans="68:68" customFormat="1">
      <c r="BP212507" s="90"/>
    </row>
    <row r="212508" spans="68:68" customFormat="1">
      <c r="BP212508" s="90"/>
    </row>
    <row r="212509" spans="68:68" customFormat="1">
      <c r="BP212509" s="90"/>
    </row>
    <row r="212510" spans="68:68" customFormat="1">
      <c r="BP212510" s="90"/>
    </row>
    <row r="212511" spans="68:68" customFormat="1">
      <c r="BP212511" s="90"/>
    </row>
    <row r="212512" spans="68:68" customFormat="1">
      <c r="BP212512" s="90"/>
    </row>
    <row r="212513" spans="68:68" customFormat="1">
      <c r="BP212513" s="90"/>
    </row>
    <row r="212514" spans="68:68" customFormat="1">
      <c r="BP212514" s="90"/>
    </row>
    <row r="212515" spans="68:68" customFormat="1">
      <c r="BP212515" s="90"/>
    </row>
    <row r="212516" spans="68:68" customFormat="1">
      <c r="BP212516" s="90"/>
    </row>
    <row r="212517" spans="68:68" customFormat="1">
      <c r="BP212517" s="90"/>
    </row>
    <row r="212518" spans="68:68" customFormat="1">
      <c r="BP212518" s="90"/>
    </row>
    <row r="212519" spans="68:68" customFormat="1">
      <c r="BP212519" s="90"/>
    </row>
    <row r="212520" spans="68:68" customFormat="1">
      <c r="BP212520" s="90"/>
    </row>
    <row r="212521" spans="68:68" customFormat="1">
      <c r="BP212521" s="90"/>
    </row>
    <row r="212522" spans="68:68" customFormat="1">
      <c r="BP212522" s="90"/>
    </row>
    <row r="212523" spans="68:68" customFormat="1">
      <c r="BP212523" s="90"/>
    </row>
    <row r="212524" spans="68:68" customFormat="1">
      <c r="BP212524" s="90"/>
    </row>
    <row r="212525" spans="68:68" customFormat="1">
      <c r="BP212525" s="90"/>
    </row>
    <row r="212526" spans="68:68" customFormat="1">
      <c r="BP212526" s="90"/>
    </row>
    <row r="212527" spans="68:68" customFormat="1">
      <c r="BP212527" s="90"/>
    </row>
    <row r="212528" spans="68:68" customFormat="1">
      <c r="BP212528" s="90"/>
    </row>
    <row r="212529" spans="68:68" customFormat="1">
      <c r="BP212529" s="90"/>
    </row>
    <row r="212530" spans="68:68" customFormat="1">
      <c r="BP212530" s="90"/>
    </row>
    <row r="212531" spans="68:68" customFormat="1">
      <c r="BP212531" s="90"/>
    </row>
    <row r="212532" spans="68:68" customFormat="1">
      <c r="BP212532" s="90"/>
    </row>
    <row r="212533" spans="68:68" customFormat="1">
      <c r="BP212533" s="90"/>
    </row>
    <row r="212534" spans="68:68" customFormat="1">
      <c r="BP212534" s="90"/>
    </row>
    <row r="212535" spans="68:68" customFormat="1">
      <c r="BP212535" s="90"/>
    </row>
    <row r="212536" spans="68:68" customFormat="1">
      <c r="BP212536" s="90"/>
    </row>
    <row r="212537" spans="68:68" customFormat="1">
      <c r="BP212537" s="90"/>
    </row>
    <row r="212538" spans="68:68" customFormat="1">
      <c r="BP212538" s="90"/>
    </row>
    <row r="212539" spans="68:68" customFormat="1">
      <c r="BP212539" s="90"/>
    </row>
    <row r="212540" spans="68:68" customFormat="1">
      <c r="BP212540" s="90"/>
    </row>
    <row r="212541" spans="68:68" customFormat="1">
      <c r="BP212541" s="90"/>
    </row>
    <row r="212542" spans="68:68" customFormat="1">
      <c r="BP212542" s="90"/>
    </row>
    <row r="212543" spans="68:68" customFormat="1">
      <c r="BP212543" s="90"/>
    </row>
    <row r="212544" spans="68:68" customFormat="1">
      <c r="BP212544" s="90"/>
    </row>
    <row r="212545" spans="68:68" customFormat="1">
      <c r="BP212545" s="90"/>
    </row>
    <row r="212546" spans="68:68" customFormat="1">
      <c r="BP212546" s="90"/>
    </row>
    <row r="212547" spans="68:68" customFormat="1">
      <c r="BP212547" s="90"/>
    </row>
    <row r="212548" spans="68:68" customFormat="1">
      <c r="BP212548" s="90"/>
    </row>
    <row r="212549" spans="68:68" customFormat="1">
      <c r="BP212549" s="90"/>
    </row>
    <row r="212550" spans="68:68" customFormat="1">
      <c r="BP212550" s="90"/>
    </row>
    <row r="212551" spans="68:68" customFormat="1">
      <c r="BP212551" s="90"/>
    </row>
    <row r="212552" spans="68:68" customFormat="1">
      <c r="BP212552" s="90"/>
    </row>
    <row r="212553" spans="68:68" customFormat="1">
      <c r="BP212553" s="90"/>
    </row>
    <row r="212554" spans="68:68" customFormat="1">
      <c r="BP212554" s="90"/>
    </row>
    <row r="212555" spans="68:68" customFormat="1">
      <c r="BP212555" s="90"/>
    </row>
    <row r="212556" spans="68:68" customFormat="1">
      <c r="BP212556" s="90"/>
    </row>
    <row r="212557" spans="68:68" customFormat="1">
      <c r="BP212557" s="90"/>
    </row>
    <row r="212558" spans="68:68" customFormat="1">
      <c r="BP212558" s="90"/>
    </row>
    <row r="212559" spans="68:68" customFormat="1">
      <c r="BP212559" s="90"/>
    </row>
    <row r="212560" spans="68:68" customFormat="1">
      <c r="BP212560" s="90"/>
    </row>
    <row r="212561" spans="68:68" customFormat="1">
      <c r="BP212561" s="90"/>
    </row>
    <row r="212562" spans="68:68" customFormat="1">
      <c r="BP212562" s="90"/>
    </row>
    <row r="212563" spans="68:68" customFormat="1">
      <c r="BP212563" s="90"/>
    </row>
    <row r="212564" spans="68:68" customFormat="1">
      <c r="BP212564" s="90"/>
    </row>
    <row r="212565" spans="68:68" customFormat="1">
      <c r="BP212565" s="90"/>
    </row>
    <row r="212566" spans="68:68" customFormat="1">
      <c r="BP212566" s="90"/>
    </row>
    <row r="212567" spans="68:68" customFormat="1">
      <c r="BP212567" s="90"/>
    </row>
    <row r="212568" spans="68:68" customFormat="1">
      <c r="BP212568" s="90"/>
    </row>
    <row r="212569" spans="68:68" customFormat="1">
      <c r="BP212569" s="90"/>
    </row>
    <row r="212570" spans="68:68" customFormat="1">
      <c r="BP212570" s="90"/>
    </row>
    <row r="212571" spans="68:68" customFormat="1">
      <c r="BP212571" s="90"/>
    </row>
    <row r="212572" spans="68:68" customFormat="1">
      <c r="BP212572" s="90"/>
    </row>
    <row r="212573" spans="68:68" customFormat="1">
      <c r="BP212573" s="90"/>
    </row>
    <row r="212574" spans="68:68" customFormat="1">
      <c r="BP212574" s="90"/>
    </row>
    <row r="212575" spans="68:68" customFormat="1">
      <c r="BP212575" s="90"/>
    </row>
    <row r="212576" spans="68:68" customFormat="1">
      <c r="BP212576" s="90"/>
    </row>
    <row r="212577" spans="68:68" customFormat="1">
      <c r="BP212577" s="90"/>
    </row>
    <row r="212578" spans="68:68" customFormat="1">
      <c r="BP212578" s="90"/>
    </row>
    <row r="212579" spans="68:68" customFormat="1">
      <c r="BP212579" s="90"/>
    </row>
    <row r="212580" spans="68:68" customFormat="1">
      <c r="BP212580" s="90"/>
    </row>
    <row r="212581" spans="68:68" customFormat="1">
      <c r="BP212581" s="90"/>
    </row>
    <row r="212582" spans="68:68" customFormat="1">
      <c r="BP212582" s="90"/>
    </row>
    <row r="212583" spans="68:68" customFormat="1">
      <c r="BP212583" s="90"/>
    </row>
    <row r="212584" spans="68:68" customFormat="1">
      <c r="BP212584" s="90"/>
    </row>
    <row r="212585" spans="68:68" customFormat="1">
      <c r="BP212585" s="90"/>
    </row>
    <row r="212586" spans="68:68" customFormat="1">
      <c r="BP212586" s="90"/>
    </row>
    <row r="212587" spans="68:68" customFormat="1">
      <c r="BP212587" s="90"/>
    </row>
    <row r="212588" spans="68:68" customFormat="1">
      <c r="BP212588" s="90"/>
    </row>
    <row r="212589" spans="68:68" customFormat="1">
      <c r="BP212589" s="90"/>
    </row>
    <row r="212590" spans="68:68" customFormat="1">
      <c r="BP212590" s="90"/>
    </row>
    <row r="212591" spans="68:68" customFormat="1">
      <c r="BP212591" s="90"/>
    </row>
    <row r="212592" spans="68:68" customFormat="1">
      <c r="BP212592" s="90"/>
    </row>
    <row r="212593" spans="68:68" customFormat="1">
      <c r="BP212593" s="90"/>
    </row>
    <row r="212594" spans="68:68" customFormat="1">
      <c r="BP212594" s="90"/>
    </row>
    <row r="212595" spans="68:68" customFormat="1">
      <c r="BP212595" s="90"/>
    </row>
    <row r="212596" spans="68:68" customFormat="1">
      <c r="BP212596" s="90"/>
    </row>
    <row r="212597" spans="68:68" customFormat="1">
      <c r="BP212597" s="90"/>
    </row>
    <row r="212598" spans="68:68" customFormat="1">
      <c r="BP212598" s="90"/>
    </row>
    <row r="212599" spans="68:68" customFormat="1">
      <c r="BP212599" s="90"/>
    </row>
    <row r="212600" spans="68:68" customFormat="1">
      <c r="BP212600" s="90"/>
    </row>
    <row r="212601" spans="68:68" customFormat="1">
      <c r="BP212601" s="90"/>
    </row>
    <row r="212602" spans="68:68" customFormat="1">
      <c r="BP212602" s="90"/>
    </row>
    <row r="212603" spans="68:68" customFormat="1">
      <c r="BP212603" s="90"/>
    </row>
    <row r="212604" spans="68:68" customFormat="1">
      <c r="BP212604" s="90"/>
    </row>
    <row r="212605" spans="68:68" customFormat="1">
      <c r="BP212605" s="90"/>
    </row>
    <row r="212606" spans="68:68" customFormat="1">
      <c r="BP212606" s="90"/>
    </row>
    <row r="212607" spans="68:68" customFormat="1">
      <c r="BP212607" s="90"/>
    </row>
    <row r="212608" spans="68:68" customFormat="1">
      <c r="BP212608" s="90"/>
    </row>
    <row r="212609" spans="68:68" customFormat="1">
      <c r="BP212609" s="90"/>
    </row>
    <row r="212610" spans="68:68" customFormat="1">
      <c r="BP212610" s="90"/>
    </row>
    <row r="212611" spans="68:68" customFormat="1">
      <c r="BP212611" s="90"/>
    </row>
    <row r="212612" spans="68:68" customFormat="1">
      <c r="BP212612" s="90"/>
    </row>
    <row r="212613" spans="68:68" customFormat="1">
      <c r="BP212613" s="90"/>
    </row>
    <row r="212614" spans="68:68" customFormat="1">
      <c r="BP212614" s="90"/>
    </row>
    <row r="212615" spans="68:68" customFormat="1">
      <c r="BP212615" s="90"/>
    </row>
    <row r="212616" spans="68:68" customFormat="1">
      <c r="BP212616" s="90"/>
    </row>
    <row r="212617" spans="68:68" customFormat="1">
      <c r="BP212617" s="90"/>
    </row>
    <row r="212618" spans="68:68" customFormat="1">
      <c r="BP212618" s="90"/>
    </row>
    <row r="212619" spans="68:68" customFormat="1">
      <c r="BP212619" s="90"/>
    </row>
    <row r="212620" spans="68:68" customFormat="1">
      <c r="BP212620" s="90"/>
    </row>
    <row r="212621" spans="68:68" customFormat="1">
      <c r="BP212621" s="90"/>
    </row>
    <row r="212622" spans="68:68" customFormat="1">
      <c r="BP212622" s="90"/>
    </row>
    <row r="212623" spans="68:68" customFormat="1">
      <c r="BP212623" s="90"/>
    </row>
    <row r="212624" spans="68:68" customFormat="1">
      <c r="BP212624" s="90"/>
    </row>
    <row r="212625" spans="68:68" customFormat="1">
      <c r="BP212625" s="90"/>
    </row>
    <row r="212626" spans="68:68" customFormat="1">
      <c r="BP212626" s="90"/>
    </row>
    <row r="212627" spans="68:68" customFormat="1">
      <c r="BP212627" s="90"/>
    </row>
    <row r="212628" spans="68:68" customFormat="1">
      <c r="BP212628" s="90"/>
    </row>
    <row r="212629" spans="68:68" customFormat="1">
      <c r="BP212629" s="90"/>
    </row>
    <row r="212630" spans="68:68" customFormat="1">
      <c r="BP212630" s="90"/>
    </row>
    <row r="212631" spans="68:68" customFormat="1">
      <c r="BP212631" s="90"/>
    </row>
    <row r="212632" spans="68:68" customFormat="1">
      <c r="BP212632" s="90"/>
    </row>
    <row r="212633" spans="68:68" customFormat="1">
      <c r="BP212633" s="90"/>
    </row>
    <row r="212634" spans="68:68" customFormat="1">
      <c r="BP212634" s="90"/>
    </row>
    <row r="212635" spans="68:68" customFormat="1">
      <c r="BP212635" s="90"/>
    </row>
    <row r="212636" spans="68:68" customFormat="1">
      <c r="BP212636" s="90"/>
    </row>
    <row r="212637" spans="68:68" customFormat="1">
      <c r="BP212637" s="90"/>
    </row>
    <row r="212638" spans="68:68" customFormat="1">
      <c r="BP212638" s="90"/>
    </row>
    <row r="212639" spans="68:68" customFormat="1">
      <c r="BP212639" s="90"/>
    </row>
    <row r="212640" spans="68:68" customFormat="1">
      <c r="BP212640" s="90"/>
    </row>
    <row r="212641" spans="68:68" customFormat="1">
      <c r="BP212641" s="90"/>
    </row>
    <row r="212642" spans="68:68" customFormat="1">
      <c r="BP212642" s="90"/>
    </row>
    <row r="212643" spans="68:68" customFormat="1">
      <c r="BP212643" s="90"/>
    </row>
    <row r="212644" spans="68:68" customFormat="1">
      <c r="BP212644" s="90"/>
    </row>
    <row r="212645" spans="68:68" customFormat="1">
      <c r="BP212645" s="90"/>
    </row>
    <row r="212646" spans="68:68" customFormat="1">
      <c r="BP212646" s="90"/>
    </row>
    <row r="212647" spans="68:68" customFormat="1">
      <c r="BP212647" s="90"/>
    </row>
    <row r="212648" spans="68:68" customFormat="1">
      <c r="BP212648" s="90"/>
    </row>
    <row r="212649" spans="68:68" customFormat="1">
      <c r="BP212649" s="90"/>
    </row>
    <row r="212650" spans="68:68" customFormat="1">
      <c r="BP212650" s="90"/>
    </row>
    <row r="212651" spans="68:68" customFormat="1">
      <c r="BP212651" s="90"/>
    </row>
    <row r="212652" spans="68:68" customFormat="1">
      <c r="BP212652" s="90"/>
    </row>
    <row r="212653" spans="68:68" customFormat="1">
      <c r="BP212653" s="90"/>
    </row>
    <row r="212654" spans="68:68" customFormat="1">
      <c r="BP212654" s="90"/>
    </row>
    <row r="212655" spans="68:68" customFormat="1">
      <c r="BP212655" s="90"/>
    </row>
    <row r="212656" spans="68:68" customFormat="1">
      <c r="BP212656" s="90"/>
    </row>
    <row r="212657" spans="68:68" customFormat="1">
      <c r="BP212657" s="90"/>
    </row>
    <row r="212658" spans="68:68" customFormat="1">
      <c r="BP212658" s="90"/>
    </row>
    <row r="212659" spans="68:68" customFormat="1">
      <c r="BP212659" s="90"/>
    </row>
    <row r="212660" spans="68:68" customFormat="1">
      <c r="BP212660" s="90"/>
    </row>
    <row r="212661" spans="68:68" customFormat="1">
      <c r="BP212661" s="90"/>
    </row>
    <row r="212662" spans="68:68" customFormat="1">
      <c r="BP212662" s="90"/>
    </row>
    <row r="212663" spans="68:68" customFormat="1">
      <c r="BP212663" s="90"/>
    </row>
    <row r="212664" spans="68:68" customFormat="1">
      <c r="BP212664" s="90"/>
    </row>
    <row r="212665" spans="68:68" customFormat="1">
      <c r="BP212665" s="90"/>
    </row>
    <row r="212666" spans="68:68" customFormat="1">
      <c r="BP212666" s="90"/>
    </row>
    <row r="212667" spans="68:68" customFormat="1">
      <c r="BP212667" s="90"/>
    </row>
    <row r="212668" spans="68:68" customFormat="1">
      <c r="BP212668" s="90"/>
    </row>
    <row r="212669" spans="68:68" customFormat="1">
      <c r="BP212669" s="90"/>
    </row>
    <row r="212670" spans="68:68" customFormat="1">
      <c r="BP212670" s="90"/>
    </row>
    <row r="212671" spans="68:68" customFormat="1">
      <c r="BP212671" s="90"/>
    </row>
    <row r="212672" spans="68:68" customFormat="1">
      <c r="BP212672" s="90"/>
    </row>
    <row r="212673" spans="68:68" customFormat="1">
      <c r="BP212673" s="90"/>
    </row>
    <row r="212674" spans="68:68" customFormat="1">
      <c r="BP212674" s="90"/>
    </row>
    <row r="212675" spans="68:68" customFormat="1">
      <c r="BP212675" s="90"/>
    </row>
    <row r="212676" spans="68:68" customFormat="1">
      <c r="BP212676" s="90"/>
    </row>
    <row r="212677" spans="68:68" customFormat="1">
      <c r="BP212677" s="90"/>
    </row>
    <row r="212678" spans="68:68" customFormat="1">
      <c r="BP212678" s="90"/>
    </row>
    <row r="212679" spans="68:68" customFormat="1">
      <c r="BP212679" s="90"/>
    </row>
    <row r="212680" spans="68:68" customFormat="1">
      <c r="BP212680" s="90"/>
    </row>
    <row r="212681" spans="68:68" customFormat="1">
      <c r="BP212681" s="90"/>
    </row>
    <row r="212682" spans="68:68" customFormat="1">
      <c r="BP212682" s="90"/>
    </row>
    <row r="212683" spans="68:68" customFormat="1">
      <c r="BP212683" s="90"/>
    </row>
    <row r="212684" spans="68:68" customFormat="1">
      <c r="BP212684" s="90"/>
    </row>
    <row r="212685" spans="68:68" customFormat="1">
      <c r="BP212685" s="90"/>
    </row>
    <row r="212686" spans="68:68" customFormat="1">
      <c r="BP212686" s="90"/>
    </row>
    <row r="212687" spans="68:68" customFormat="1">
      <c r="BP212687" s="90"/>
    </row>
    <row r="212688" spans="68:68" customFormat="1">
      <c r="BP212688" s="90"/>
    </row>
    <row r="212689" spans="68:68" customFormat="1">
      <c r="BP212689" s="90"/>
    </row>
    <row r="212690" spans="68:68" customFormat="1">
      <c r="BP212690" s="90"/>
    </row>
    <row r="212691" spans="68:68" customFormat="1">
      <c r="BP212691" s="90"/>
    </row>
    <row r="212692" spans="68:68" customFormat="1">
      <c r="BP212692" s="90"/>
    </row>
    <row r="212693" spans="68:68" customFormat="1">
      <c r="BP212693" s="90"/>
    </row>
    <row r="212694" spans="68:68" customFormat="1">
      <c r="BP212694" s="90"/>
    </row>
    <row r="212695" spans="68:68" customFormat="1">
      <c r="BP212695" s="90"/>
    </row>
    <row r="212696" spans="68:68" customFormat="1">
      <c r="BP212696" s="90"/>
    </row>
    <row r="212697" spans="68:68" customFormat="1">
      <c r="BP212697" s="90"/>
    </row>
    <row r="212698" spans="68:68" customFormat="1">
      <c r="BP212698" s="90"/>
    </row>
    <row r="212699" spans="68:68" customFormat="1">
      <c r="BP212699" s="90"/>
    </row>
    <row r="212700" spans="68:68" customFormat="1">
      <c r="BP212700" s="90"/>
    </row>
    <row r="212701" spans="68:68" customFormat="1">
      <c r="BP212701" s="90"/>
    </row>
    <row r="212702" spans="68:68" customFormat="1">
      <c r="BP212702" s="90"/>
    </row>
    <row r="212703" spans="68:68" customFormat="1">
      <c r="BP212703" s="90"/>
    </row>
    <row r="212704" spans="68:68" customFormat="1">
      <c r="BP212704" s="90"/>
    </row>
    <row r="212705" spans="68:68" customFormat="1">
      <c r="BP212705" s="90"/>
    </row>
    <row r="212706" spans="68:68" customFormat="1">
      <c r="BP212706" s="90"/>
    </row>
    <row r="212707" spans="68:68" customFormat="1">
      <c r="BP212707" s="90"/>
    </row>
    <row r="212708" spans="68:68" customFormat="1">
      <c r="BP212708" s="90"/>
    </row>
    <row r="212709" spans="68:68" customFormat="1">
      <c r="BP212709" s="90"/>
    </row>
    <row r="212710" spans="68:68" customFormat="1">
      <c r="BP212710" s="90"/>
    </row>
    <row r="212711" spans="68:68" customFormat="1">
      <c r="BP212711" s="90"/>
    </row>
    <row r="212712" spans="68:68" customFormat="1">
      <c r="BP212712" s="90"/>
    </row>
    <row r="212713" spans="68:68" customFormat="1">
      <c r="BP212713" s="90"/>
    </row>
    <row r="212714" spans="68:68" customFormat="1">
      <c r="BP212714" s="90"/>
    </row>
    <row r="212715" spans="68:68" customFormat="1">
      <c r="BP212715" s="90"/>
    </row>
    <row r="212716" spans="68:68" customFormat="1">
      <c r="BP212716" s="90"/>
    </row>
    <row r="212717" spans="68:68" customFormat="1">
      <c r="BP212717" s="90"/>
    </row>
    <row r="212718" spans="68:68" customFormat="1">
      <c r="BP212718" s="90"/>
    </row>
    <row r="212719" spans="68:68" customFormat="1">
      <c r="BP212719" s="90"/>
    </row>
    <row r="212720" spans="68:68" customFormat="1">
      <c r="BP212720" s="90"/>
    </row>
    <row r="212721" spans="68:68" customFormat="1">
      <c r="BP212721" s="90"/>
    </row>
    <row r="212722" spans="68:68" customFormat="1">
      <c r="BP212722" s="90"/>
    </row>
    <row r="212723" spans="68:68" customFormat="1">
      <c r="BP212723" s="90"/>
    </row>
    <row r="212724" spans="68:68" customFormat="1">
      <c r="BP212724" s="90"/>
    </row>
    <row r="212725" spans="68:68" customFormat="1">
      <c r="BP212725" s="90"/>
    </row>
    <row r="212726" spans="68:68" customFormat="1">
      <c r="BP212726" s="90"/>
    </row>
    <row r="212727" spans="68:68" customFormat="1">
      <c r="BP212727" s="90"/>
    </row>
    <row r="212728" spans="68:68" customFormat="1">
      <c r="BP212728" s="90"/>
    </row>
    <row r="212729" spans="68:68" customFormat="1">
      <c r="BP212729" s="90"/>
    </row>
    <row r="212730" spans="68:68" customFormat="1">
      <c r="BP212730" s="90"/>
    </row>
    <row r="212731" spans="68:68" customFormat="1">
      <c r="BP212731" s="90"/>
    </row>
    <row r="212732" spans="68:68" customFormat="1">
      <c r="BP212732" s="90"/>
    </row>
    <row r="212733" spans="68:68" customFormat="1">
      <c r="BP212733" s="90"/>
    </row>
    <row r="212734" spans="68:68" customFormat="1">
      <c r="BP212734" s="90"/>
    </row>
    <row r="212735" spans="68:68" customFormat="1">
      <c r="BP212735" s="90"/>
    </row>
    <row r="212736" spans="68:68" customFormat="1">
      <c r="BP212736" s="90"/>
    </row>
    <row r="212737" spans="68:68" customFormat="1">
      <c r="BP212737" s="90"/>
    </row>
    <row r="212738" spans="68:68" customFormat="1">
      <c r="BP212738" s="90"/>
    </row>
    <row r="212739" spans="68:68" customFormat="1">
      <c r="BP212739" s="90"/>
    </row>
    <row r="212740" spans="68:68" customFormat="1">
      <c r="BP212740" s="90"/>
    </row>
    <row r="212741" spans="68:68" customFormat="1">
      <c r="BP212741" s="90"/>
    </row>
    <row r="212742" spans="68:68" customFormat="1">
      <c r="BP212742" s="90"/>
    </row>
    <row r="212743" spans="68:68" customFormat="1">
      <c r="BP212743" s="90"/>
    </row>
    <row r="212744" spans="68:68" customFormat="1">
      <c r="BP212744" s="90"/>
    </row>
    <row r="212745" spans="68:68" customFormat="1">
      <c r="BP212745" s="90"/>
    </row>
    <row r="212746" spans="68:68" customFormat="1">
      <c r="BP212746" s="90"/>
    </row>
    <row r="212747" spans="68:68" customFormat="1">
      <c r="BP212747" s="90"/>
    </row>
    <row r="212748" spans="68:68" customFormat="1">
      <c r="BP212748" s="90"/>
    </row>
    <row r="212749" spans="68:68" customFormat="1">
      <c r="BP212749" s="90"/>
    </row>
    <row r="212750" spans="68:68" customFormat="1">
      <c r="BP212750" s="90"/>
    </row>
    <row r="212751" spans="68:68" customFormat="1">
      <c r="BP212751" s="90"/>
    </row>
    <row r="212752" spans="68:68" customFormat="1">
      <c r="BP212752" s="90"/>
    </row>
    <row r="212753" spans="68:68" customFormat="1">
      <c r="BP212753" s="90"/>
    </row>
    <row r="212754" spans="68:68" customFormat="1">
      <c r="BP212754" s="90"/>
    </row>
    <row r="212755" spans="68:68" customFormat="1">
      <c r="BP212755" s="90"/>
    </row>
    <row r="212756" spans="68:68" customFormat="1">
      <c r="BP212756" s="90"/>
    </row>
    <row r="212757" spans="68:68" customFormat="1">
      <c r="BP212757" s="90"/>
    </row>
    <row r="212758" spans="68:68" customFormat="1">
      <c r="BP212758" s="90"/>
    </row>
    <row r="212759" spans="68:68" customFormat="1">
      <c r="BP212759" s="90"/>
    </row>
    <row r="212760" spans="68:68" customFormat="1">
      <c r="BP212760" s="90"/>
    </row>
    <row r="212761" spans="68:68" customFormat="1">
      <c r="BP212761" s="90"/>
    </row>
    <row r="212762" spans="68:68" customFormat="1">
      <c r="BP212762" s="90"/>
    </row>
    <row r="212763" spans="68:68" customFormat="1">
      <c r="BP212763" s="90"/>
    </row>
    <row r="212764" spans="68:68" customFormat="1">
      <c r="BP212764" s="90"/>
    </row>
    <row r="212765" spans="68:68" customFormat="1">
      <c r="BP212765" s="90"/>
    </row>
    <row r="212766" spans="68:68" customFormat="1">
      <c r="BP212766" s="90"/>
    </row>
    <row r="212767" spans="68:68" customFormat="1">
      <c r="BP212767" s="90"/>
    </row>
    <row r="212768" spans="68:68" customFormat="1">
      <c r="BP212768" s="90"/>
    </row>
    <row r="212769" spans="68:68" customFormat="1">
      <c r="BP212769" s="90"/>
    </row>
    <row r="212770" spans="68:68" customFormat="1">
      <c r="BP212770" s="90"/>
    </row>
    <row r="212771" spans="68:68" customFormat="1">
      <c r="BP212771" s="90"/>
    </row>
    <row r="212772" spans="68:68" customFormat="1">
      <c r="BP212772" s="90"/>
    </row>
    <row r="212773" spans="68:68" customFormat="1">
      <c r="BP212773" s="90"/>
    </row>
    <row r="212774" spans="68:68" customFormat="1">
      <c r="BP212774" s="90"/>
    </row>
    <row r="212775" spans="68:68" customFormat="1">
      <c r="BP212775" s="90"/>
    </row>
    <row r="212776" spans="68:68" customFormat="1">
      <c r="BP212776" s="90"/>
    </row>
    <row r="212777" spans="68:68" customFormat="1">
      <c r="BP212777" s="90"/>
    </row>
    <row r="212778" spans="68:68" customFormat="1">
      <c r="BP212778" s="90"/>
    </row>
    <row r="212779" spans="68:68" customFormat="1">
      <c r="BP212779" s="90"/>
    </row>
    <row r="212780" spans="68:68" customFormat="1">
      <c r="BP212780" s="90"/>
    </row>
    <row r="212781" spans="68:68" customFormat="1">
      <c r="BP212781" s="90"/>
    </row>
    <row r="212782" spans="68:68" customFormat="1">
      <c r="BP212782" s="90"/>
    </row>
    <row r="212783" spans="68:68" customFormat="1">
      <c r="BP212783" s="90"/>
    </row>
    <row r="212784" spans="68:68" customFormat="1">
      <c r="BP212784" s="90"/>
    </row>
    <row r="212785" spans="68:68" customFormat="1">
      <c r="BP212785" s="90"/>
    </row>
    <row r="212786" spans="68:68" customFormat="1">
      <c r="BP212786" s="90"/>
    </row>
    <row r="212787" spans="68:68" customFormat="1">
      <c r="BP212787" s="90"/>
    </row>
    <row r="212788" spans="68:68" customFormat="1">
      <c r="BP212788" s="90"/>
    </row>
    <row r="212789" spans="68:68" customFormat="1">
      <c r="BP212789" s="90"/>
    </row>
    <row r="212790" spans="68:68" customFormat="1">
      <c r="BP212790" s="90"/>
    </row>
    <row r="212791" spans="68:68" customFormat="1">
      <c r="BP212791" s="90"/>
    </row>
    <row r="212792" spans="68:68" customFormat="1">
      <c r="BP212792" s="90"/>
    </row>
    <row r="212793" spans="68:68" customFormat="1">
      <c r="BP212793" s="90"/>
    </row>
    <row r="212794" spans="68:68" customFormat="1">
      <c r="BP212794" s="90"/>
    </row>
    <row r="212795" spans="68:68" customFormat="1">
      <c r="BP212795" s="90"/>
    </row>
    <row r="212796" spans="68:68" customFormat="1">
      <c r="BP212796" s="90"/>
    </row>
    <row r="212797" spans="68:68" customFormat="1">
      <c r="BP212797" s="90"/>
    </row>
    <row r="212798" spans="68:68" customFormat="1">
      <c r="BP212798" s="90"/>
    </row>
    <row r="212799" spans="68:68" customFormat="1">
      <c r="BP212799" s="90"/>
    </row>
    <row r="212800" spans="68:68" customFormat="1">
      <c r="BP212800" s="90"/>
    </row>
    <row r="212801" spans="68:68" customFormat="1">
      <c r="BP212801" s="90"/>
    </row>
    <row r="212802" spans="68:68" customFormat="1">
      <c r="BP212802" s="90"/>
    </row>
    <row r="212803" spans="68:68" customFormat="1">
      <c r="BP212803" s="90"/>
    </row>
    <row r="212804" spans="68:68" customFormat="1">
      <c r="BP212804" s="90"/>
    </row>
    <row r="212805" spans="68:68" customFormat="1">
      <c r="BP212805" s="90"/>
    </row>
    <row r="212806" spans="68:68" customFormat="1">
      <c r="BP212806" s="90"/>
    </row>
    <row r="212807" spans="68:68" customFormat="1">
      <c r="BP212807" s="90"/>
    </row>
    <row r="212808" spans="68:68" customFormat="1">
      <c r="BP212808" s="90"/>
    </row>
    <row r="212809" spans="68:68" customFormat="1">
      <c r="BP212809" s="90"/>
    </row>
    <row r="212810" spans="68:68" customFormat="1">
      <c r="BP212810" s="90"/>
    </row>
    <row r="212811" spans="68:68" customFormat="1">
      <c r="BP212811" s="90"/>
    </row>
    <row r="212812" spans="68:68" customFormat="1">
      <c r="BP212812" s="90"/>
    </row>
    <row r="212813" spans="68:68" customFormat="1">
      <c r="BP212813" s="90"/>
    </row>
    <row r="212814" spans="68:68" customFormat="1">
      <c r="BP212814" s="90"/>
    </row>
    <row r="212815" spans="68:68" customFormat="1">
      <c r="BP212815" s="90"/>
    </row>
    <row r="212816" spans="68:68" customFormat="1">
      <c r="BP212816" s="90"/>
    </row>
    <row r="212817" spans="68:68" customFormat="1">
      <c r="BP212817" s="90"/>
    </row>
    <row r="212818" spans="68:68" customFormat="1">
      <c r="BP212818" s="90"/>
    </row>
    <row r="212819" spans="68:68" customFormat="1">
      <c r="BP212819" s="90"/>
    </row>
    <row r="212820" spans="68:68" customFormat="1">
      <c r="BP212820" s="90"/>
    </row>
    <row r="212821" spans="68:68" customFormat="1">
      <c r="BP212821" s="90"/>
    </row>
    <row r="212822" spans="68:68" customFormat="1">
      <c r="BP212822" s="90"/>
    </row>
    <row r="212823" spans="68:68" customFormat="1">
      <c r="BP212823" s="90"/>
    </row>
    <row r="212824" spans="68:68" customFormat="1">
      <c r="BP212824" s="90"/>
    </row>
    <row r="212825" spans="68:68" customFormat="1">
      <c r="BP212825" s="90"/>
    </row>
    <row r="212826" spans="68:68" customFormat="1">
      <c r="BP212826" s="90"/>
    </row>
    <row r="212827" spans="68:68" customFormat="1">
      <c r="BP212827" s="90"/>
    </row>
    <row r="212828" spans="68:68" customFormat="1">
      <c r="BP212828" s="90"/>
    </row>
    <row r="212829" spans="68:68" customFormat="1">
      <c r="BP212829" s="90"/>
    </row>
    <row r="212830" spans="68:68" customFormat="1">
      <c r="BP212830" s="90"/>
    </row>
    <row r="212831" spans="68:68" customFormat="1">
      <c r="BP212831" s="90"/>
    </row>
    <row r="212832" spans="68:68" customFormat="1">
      <c r="BP212832" s="90"/>
    </row>
    <row r="212833" spans="68:68" customFormat="1">
      <c r="BP212833" s="90"/>
    </row>
    <row r="212834" spans="68:68" customFormat="1">
      <c r="BP212834" s="90"/>
    </row>
    <row r="212835" spans="68:68" customFormat="1">
      <c r="BP212835" s="90"/>
    </row>
    <row r="212836" spans="68:68" customFormat="1">
      <c r="BP212836" s="90"/>
    </row>
    <row r="212837" spans="68:68" customFormat="1">
      <c r="BP212837" s="90"/>
    </row>
    <row r="212838" spans="68:68" customFormat="1">
      <c r="BP212838" s="90"/>
    </row>
    <row r="212839" spans="68:68" customFormat="1">
      <c r="BP212839" s="90"/>
    </row>
    <row r="212840" spans="68:68" customFormat="1">
      <c r="BP212840" s="90"/>
    </row>
    <row r="212841" spans="68:68" customFormat="1">
      <c r="BP212841" s="90"/>
    </row>
    <row r="212842" spans="68:68" customFormat="1">
      <c r="BP212842" s="90"/>
    </row>
    <row r="212843" spans="68:68" customFormat="1">
      <c r="BP212843" s="90"/>
    </row>
    <row r="212844" spans="68:68" customFormat="1">
      <c r="BP212844" s="90"/>
    </row>
    <row r="212845" spans="68:68" customFormat="1">
      <c r="BP212845" s="90"/>
    </row>
    <row r="212846" spans="68:68" customFormat="1">
      <c r="BP212846" s="90"/>
    </row>
    <row r="212847" spans="68:68" customFormat="1">
      <c r="BP212847" s="90"/>
    </row>
    <row r="212848" spans="68:68" customFormat="1">
      <c r="BP212848" s="90"/>
    </row>
    <row r="212849" spans="68:68" customFormat="1">
      <c r="BP212849" s="90"/>
    </row>
    <row r="212850" spans="68:68" customFormat="1">
      <c r="BP212850" s="90"/>
    </row>
    <row r="212851" spans="68:68" customFormat="1">
      <c r="BP212851" s="90"/>
    </row>
    <row r="212852" spans="68:68" customFormat="1">
      <c r="BP212852" s="90"/>
    </row>
    <row r="212853" spans="68:68" customFormat="1">
      <c r="BP212853" s="90"/>
    </row>
    <row r="212854" spans="68:68" customFormat="1">
      <c r="BP212854" s="90"/>
    </row>
    <row r="212855" spans="68:68" customFormat="1">
      <c r="BP212855" s="90"/>
    </row>
    <row r="212856" spans="68:68" customFormat="1">
      <c r="BP212856" s="90"/>
    </row>
    <row r="212857" spans="68:68" customFormat="1">
      <c r="BP212857" s="90"/>
    </row>
    <row r="212858" spans="68:68" customFormat="1">
      <c r="BP212858" s="90"/>
    </row>
    <row r="212859" spans="68:68" customFormat="1">
      <c r="BP212859" s="90"/>
    </row>
    <row r="212860" spans="68:68" customFormat="1">
      <c r="BP212860" s="90"/>
    </row>
    <row r="212861" spans="68:68" customFormat="1">
      <c r="BP212861" s="90"/>
    </row>
    <row r="212862" spans="68:68" customFormat="1">
      <c r="BP212862" s="90"/>
    </row>
    <row r="212863" spans="68:68" customFormat="1">
      <c r="BP212863" s="90"/>
    </row>
    <row r="212864" spans="68:68" customFormat="1">
      <c r="BP212864" s="90"/>
    </row>
    <row r="212865" spans="68:68" customFormat="1">
      <c r="BP212865" s="90"/>
    </row>
    <row r="212866" spans="68:68" customFormat="1">
      <c r="BP212866" s="90"/>
    </row>
    <row r="212867" spans="68:68" customFormat="1">
      <c r="BP212867" s="90"/>
    </row>
    <row r="212868" spans="68:68" customFormat="1">
      <c r="BP212868" s="90"/>
    </row>
    <row r="212869" spans="68:68" customFormat="1">
      <c r="BP212869" s="90"/>
    </row>
    <row r="212870" spans="68:68" customFormat="1">
      <c r="BP212870" s="90"/>
    </row>
    <row r="212871" spans="68:68" customFormat="1">
      <c r="BP212871" s="90"/>
    </row>
    <row r="212872" spans="68:68" customFormat="1">
      <c r="BP212872" s="90"/>
    </row>
    <row r="212873" spans="68:68" customFormat="1">
      <c r="BP212873" s="90"/>
    </row>
    <row r="212874" spans="68:68" customFormat="1">
      <c r="BP212874" s="90"/>
    </row>
    <row r="212875" spans="68:68" customFormat="1">
      <c r="BP212875" s="90"/>
    </row>
    <row r="212876" spans="68:68" customFormat="1">
      <c r="BP212876" s="90"/>
    </row>
    <row r="212877" spans="68:68" customFormat="1">
      <c r="BP212877" s="90"/>
    </row>
    <row r="212878" spans="68:68" customFormat="1">
      <c r="BP212878" s="90"/>
    </row>
    <row r="212879" spans="68:68" customFormat="1">
      <c r="BP212879" s="90"/>
    </row>
    <row r="212880" spans="68:68" customFormat="1">
      <c r="BP212880" s="90"/>
    </row>
    <row r="212881" spans="68:68" customFormat="1">
      <c r="BP212881" s="90"/>
    </row>
    <row r="212882" spans="68:68" customFormat="1">
      <c r="BP212882" s="90"/>
    </row>
    <row r="212883" spans="68:68" customFormat="1">
      <c r="BP212883" s="90"/>
    </row>
    <row r="212884" spans="68:68" customFormat="1">
      <c r="BP212884" s="90"/>
    </row>
    <row r="212885" spans="68:68" customFormat="1">
      <c r="BP212885" s="90"/>
    </row>
    <row r="212886" spans="68:68" customFormat="1">
      <c r="BP212886" s="90"/>
    </row>
    <row r="212887" spans="68:68" customFormat="1">
      <c r="BP212887" s="90"/>
    </row>
    <row r="212888" spans="68:68" customFormat="1">
      <c r="BP212888" s="90"/>
    </row>
    <row r="212889" spans="68:68" customFormat="1">
      <c r="BP212889" s="90"/>
    </row>
    <row r="212890" spans="68:68" customFormat="1">
      <c r="BP212890" s="90"/>
    </row>
    <row r="212891" spans="68:68" customFormat="1">
      <c r="BP212891" s="90"/>
    </row>
    <row r="212892" spans="68:68" customFormat="1">
      <c r="BP212892" s="90"/>
    </row>
    <row r="212893" spans="68:68" customFormat="1">
      <c r="BP212893" s="90"/>
    </row>
    <row r="212894" spans="68:68" customFormat="1">
      <c r="BP212894" s="90"/>
    </row>
    <row r="212895" spans="68:68" customFormat="1">
      <c r="BP212895" s="90"/>
    </row>
    <row r="212896" spans="68:68" customFormat="1">
      <c r="BP212896" s="90"/>
    </row>
    <row r="212897" spans="68:68" customFormat="1">
      <c r="BP212897" s="90"/>
    </row>
    <row r="212898" spans="68:68" customFormat="1">
      <c r="BP212898" s="90"/>
    </row>
    <row r="212899" spans="68:68" customFormat="1">
      <c r="BP212899" s="90"/>
    </row>
    <row r="212900" spans="68:68" customFormat="1">
      <c r="BP212900" s="90"/>
    </row>
    <row r="212901" spans="68:68" customFormat="1">
      <c r="BP212901" s="90"/>
    </row>
    <row r="212902" spans="68:68" customFormat="1">
      <c r="BP212902" s="90"/>
    </row>
    <row r="212903" spans="68:68" customFormat="1">
      <c r="BP212903" s="90"/>
    </row>
    <row r="212904" spans="68:68" customFormat="1">
      <c r="BP212904" s="90"/>
    </row>
    <row r="212905" spans="68:68" customFormat="1">
      <c r="BP212905" s="90"/>
    </row>
    <row r="212906" spans="68:68" customFormat="1">
      <c r="BP212906" s="90"/>
    </row>
    <row r="212907" spans="68:68" customFormat="1">
      <c r="BP212907" s="90"/>
    </row>
    <row r="212908" spans="68:68" customFormat="1">
      <c r="BP212908" s="90"/>
    </row>
    <row r="212909" spans="68:68" customFormat="1">
      <c r="BP212909" s="90"/>
    </row>
    <row r="212910" spans="68:68" customFormat="1">
      <c r="BP212910" s="90"/>
    </row>
    <row r="212911" spans="68:68" customFormat="1">
      <c r="BP212911" s="90"/>
    </row>
    <row r="212912" spans="68:68" customFormat="1">
      <c r="BP212912" s="90"/>
    </row>
    <row r="212913" spans="68:68" customFormat="1">
      <c r="BP212913" s="90"/>
    </row>
    <row r="212914" spans="68:68" customFormat="1">
      <c r="BP212914" s="90"/>
    </row>
    <row r="212915" spans="68:68" customFormat="1">
      <c r="BP212915" s="90"/>
    </row>
    <row r="212916" spans="68:68" customFormat="1">
      <c r="BP212916" s="90"/>
    </row>
    <row r="212917" spans="68:68" customFormat="1">
      <c r="BP212917" s="90"/>
    </row>
    <row r="212918" spans="68:68" customFormat="1">
      <c r="BP212918" s="90"/>
    </row>
    <row r="212919" spans="68:68" customFormat="1">
      <c r="BP212919" s="90"/>
    </row>
    <row r="212920" spans="68:68" customFormat="1">
      <c r="BP212920" s="90"/>
    </row>
    <row r="212921" spans="68:68" customFormat="1">
      <c r="BP212921" s="90"/>
    </row>
    <row r="212922" spans="68:68" customFormat="1">
      <c r="BP212922" s="90"/>
    </row>
    <row r="212923" spans="68:68" customFormat="1">
      <c r="BP212923" s="90"/>
    </row>
    <row r="212924" spans="68:68" customFormat="1">
      <c r="BP212924" s="90"/>
    </row>
    <row r="212925" spans="68:68" customFormat="1">
      <c r="BP212925" s="90"/>
    </row>
    <row r="212926" spans="68:68" customFormat="1">
      <c r="BP212926" s="90"/>
    </row>
    <row r="212927" spans="68:68" customFormat="1">
      <c r="BP212927" s="90"/>
    </row>
    <row r="212928" spans="68:68" customFormat="1">
      <c r="BP212928" s="90"/>
    </row>
    <row r="212929" spans="68:68" customFormat="1">
      <c r="BP212929" s="90"/>
    </row>
    <row r="212930" spans="68:68" customFormat="1">
      <c r="BP212930" s="90"/>
    </row>
    <row r="212931" spans="68:68" customFormat="1">
      <c r="BP212931" s="90"/>
    </row>
    <row r="212932" spans="68:68" customFormat="1">
      <c r="BP212932" s="90"/>
    </row>
    <row r="212933" spans="68:68" customFormat="1">
      <c r="BP212933" s="90"/>
    </row>
    <row r="212934" spans="68:68" customFormat="1">
      <c r="BP212934" s="90"/>
    </row>
    <row r="212935" spans="68:68" customFormat="1">
      <c r="BP212935" s="90"/>
    </row>
    <row r="212936" spans="68:68" customFormat="1">
      <c r="BP212936" s="90"/>
    </row>
    <row r="212937" spans="68:68" customFormat="1">
      <c r="BP212937" s="90"/>
    </row>
    <row r="212938" spans="68:68" customFormat="1">
      <c r="BP212938" s="90"/>
    </row>
    <row r="212939" spans="68:68" customFormat="1">
      <c r="BP212939" s="90"/>
    </row>
    <row r="212940" spans="68:68" customFormat="1">
      <c r="BP212940" s="90"/>
    </row>
    <row r="212941" spans="68:68" customFormat="1">
      <c r="BP212941" s="90"/>
    </row>
    <row r="212942" spans="68:68" customFormat="1">
      <c r="BP212942" s="90"/>
    </row>
    <row r="212943" spans="68:68" customFormat="1">
      <c r="BP212943" s="90"/>
    </row>
    <row r="212944" spans="68:68" customFormat="1">
      <c r="BP212944" s="90"/>
    </row>
    <row r="212945" spans="68:68" customFormat="1">
      <c r="BP212945" s="90"/>
    </row>
    <row r="212946" spans="68:68" customFormat="1">
      <c r="BP212946" s="90"/>
    </row>
    <row r="212947" spans="68:68" customFormat="1">
      <c r="BP212947" s="90"/>
    </row>
    <row r="212948" spans="68:68" customFormat="1">
      <c r="BP212948" s="90"/>
    </row>
    <row r="212949" spans="68:68" customFormat="1">
      <c r="BP212949" s="90"/>
    </row>
    <row r="212950" spans="68:68" customFormat="1">
      <c r="BP212950" s="90"/>
    </row>
    <row r="212951" spans="68:68" customFormat="1">
      <c r="BP212951" s="90"/>
    </row>
    <row r="212952" spans="68:68" customFormat="1">
      <c r="BP212952" s="90"/>
    </row>
    <row r="212953" spans="68:68" customFormat="1">
      <c r="BP212953" s="90"/>
    </row>
    <row r="212954" spans="68:68" customFormat="1">
      <c r="BP212954" s="90"/>
    </row>
    <row r="212955" spans="68:68" customFormat="1">
      <c r="BP212955" s="90"/>
    </row>
    <row r="212956" spans="68:68" customFormat="1">
      <c r="BP212956" s="90"/>
    </row>
    <row r="212957" spans="68:68" customFormat="1">
      <c r="BP212957" s="90"/>
    </row>
    <row r="212958" spans="68:68" customFormat="1">
      <c r="BP212958" s="90"/>
    </row>
    <row r="212959" spans="68:68" customFormat="1">
      <c r="BP212959" s="90"/>
    </row>
    <row r="212960" spans="68:68" customFormat="1">
      <c r="BP212960" s="90"/>
    </row>
    <row r="212961" spans="68:68" customFormat="1">
      <c r="BP212961" s="90"/>
    </row>
    <row r="212962" spans="68:68" customFormat="1">
      <c r="BP212962" s="90"/>
    </row>
    <row r="212963" spans="68:68" customFormat="1">
      <c r="BP212963" s="90"/>
    </row>
    <row r="212964" spans="68:68" customFormat="1">
      <c r="BP212964" s="90"/>
    </row>
    <row r="212965" spans="68:68" customFormat="1">
      <c r="BP212965" s="90"/>
    </row>
    <row r="212966" spans="68:68" customFormat="1">
      <c r="BP212966" s="90"/>
    </row>
    <row r="212967" spans="68:68" customFormat="1">
      <c r="BP212967" s="90"/>
    </row>
    <row r="212968" spans="68:68" customFormat="1">
      <c r="BP212968" s="90"/>
    </row>
    <row r="212969" spans="68:68" customFormat="1">
      <c r="BP212969" s="90"/>
    </row>
    <row r="212970" spans="68:68" customFormat="1">
      <c r="BP212970" s="90"/>
    </row>
    <row r="212971" spans="68:68" customFormat="1">
      <c r="BP212971" s="90"/>
    </row>
    <row r="212972" spans="68:68" customFormat="1">
      <c r="BP212972" s="90"/>
    </row>
    <row r="212973" spans="68:68" customFormat="1">
      <c r="BP212973" s="90"/>
    </row>
    <row r="212974" spans="68:68" customFormat="1">
      <c r="BP212974" s="90"/>
    </row>
    <row r="212975" spans="68:68" customFormat="1">
      <c r="BP212975" s="90"/>
    </row>
    <row r="212976" spans="68:68" customFormat="1">
      <c r="BP212976" s="90"/>
    </row>
    <row r="212977" spans="68:68" customFormat="1">
      <c r="BP212977" s="90"/>
    </row>
    <row r="212978" spans="68:68" customFormat="1">
      <c r="BP212978" s="90"/>
    </row>
    <row r="212979" spans="68:68" customFormat="1">
      <c r="BP212979" s="90"/>
    </row>
    <row r="212980" spans="68:68" customFormat="1">
      <c r="BP212980" s="90"/>
    </row>
    <row r="212981" spans="68:68" customFormat="1">
      <c r="BP212981" s="90"/>
    </row>
    <row r="212982" spans="68:68" customFormat="1">
      <c r="BP212982" s="90"/>
    </row>
    <row r="212983" spans="68:68" customFormat="1">
      <c r="BP212983" s="90"/>
    </row>
    <row r="212984" spans="68:68" customFormat="1">
      <c r="BP212984" s="90"/>
    </row>
    <row r="212985" spans="68:68" customFormat="1">
      <c r="BP212985" s="90"/>
    </row>
    <row r="212986" spans="68:68" customFormat="1">
      <c r="BP212986" s="90"/>
    </row>
    <row r="212987" spans="68:68" customFormat="1">
      <c r="BP212987" s="90"/>
    </row>
    <row r="212988" spans="68:68" customFormat="1">
      <c r="BP212988" s="90"/>
    </row>
    <row r="212989" spans="68:68" customFormat="1">
      <c r="BP212989" s="90"/>
    </row>
    <row r="212990" spans="68:68" customFormat="1">
      <c r="BP212990" s="90"/>
    </row>
    <row r="212991" spans="68:68" customFormat="1">
      <c r="BP212991" s="90"/>
    </row>
    <row r="212992" spans="68:68" customFormat="1">
      <c r="BP212992" s="90"/>
    </row>
    <row r="212993" spans="68:68" customFormat="1">
      <c r="BP212993" s="90"/>
    </row>
    <row r="212994" spans="68:68" customFormat="1">
      <c r="BP212994" s="90"/>
    </row>
    <row r="212995" spans="68:68" customFormat="1">
      <c r="BP212995" s="90"/>
    </row>
    <row r="212996" spans="68:68" customFormat="1">
      <c r="BP212996" s="90"/>
    </row>
    <row r="212997" spans="68:68" customFormat="1">
      <c r="BP212997" s="90"/>
    </row>
    <row r="212998" spans="68:68" customFormat="1">
      <c r="BP212998" s="90"/>
    </row>
    <row r="212999" spans="68:68" customFormat="1">
      <c r="BP212999" s="90"/>
    </row>
    <row r="213000" spans="68:68" customFormat="1">
      <c r="BP213000" s="90"/>
    </row>
    <row r="213001" spans="68:68" customFormat="1">
      <c r="BP213001" s="90"/>
    </row>
    <row r="213002" spans="68:68" customFormat="1">
      <c r="BP213002" s="90"/>
    </row>
    <row r="213003" spans="68:68" customFormat="1">
      <c r="BP213003" s="90"/>
    </row>
    <row r="213004" spans="68:68" customFormat="1">
      <c r="BP213004" s="90"/>
    </row>
    <row r="213005" spans="68:68" customFormat="1">
      <c r="BP213005" s="90"/>
    </row>
    <row r="213006" spans="68:68" customFormat="1">
      <c r="BP213006" s="90"/>
    </row>
    <row r="213007" spans="68:68" customFormat="1">
      <c r="BP213007" s="90"/>
    </row>
    <row r="213008" spans="68:68" customFormat="1">
      <c r="BP213008" s="90"/>
    </row>
    <row r="213009" spans="68:68" customFormat="1">
      <c r="BP213009" s="90"/>
    </row>
    <row r="213010" spans="68:68" customFormat="1">
      <c r="BP213010" s="90"/>
    </row>
    <row r="213011" spans="68:68" customFormat="1">
      <c r="BP213011" s="90"/>
    </row>
    <row r="213012" spans="68:68" customFormat="1">
      <c r="BP213012" s="90"/>
    </row>
    <row r="213013" spans="68:68" customFormat="1">
      <c r="BP213013" s="90"/>
    </row>
    <row r="213014" spans="68:68" customFormat="1">
      <c r="BP213014" s="90"/>
    </row>
    <row r="213015" spans="68:68" customFormat="1">
      <c r="BP213015" s="90"/>
    </row>
    <row r="213016" spans="68:68" customFormat="1">
      <c r="BP213016" s="90"/>
    </row>
    <row r="213017" spans="68:68" customFormat="1">
      <c r="BP213017" s="90"/>
    </row>
    <row r="213018" spans="68:68" customFormat="1">
      <c r="BP213018" s="90"/>
    </row>
    <row r="213019" spans="68:68" customFormat="1">
      <c r="BP213019" s="90"/>
    </row>
    <row r="213020" spans="68:68" customFormat="1">
      <c r="BP213020" s="90"/>
    </row>
    <row r="213021" spans="68:68" customFormat="1">
      <c r="BP213021" s="90"/>
    </row>
    <row r="213022" spans="68:68" customFormat="1">
      <c r="BP213022" s="90"/>
    </row>
    <row r="213023" spans="68:68" customFormat="1">
      <c r="BP213023" s="90"/>
    </row>
    <row r="213024" spans="68:68" customFormat="1">
      <c r="BP213024" s="90"/>
    </row>
    <row r="213025" spans="68:68" customFormat="1">
      <c r="BP213025" s="90"/>
    </row>
    <row r="213026" spans="68:68" customFormat="1">
      <c r="BP213026" s="90"/>
    </row>
    <row r="213027" spans="68:68" customFormat="1">
      <c r="BP213027" s="90"/>
    </row>
    <row r="213028" spans="68:68" customFormat="1">
      <c r="BP213028" s="90"/>
    </row>
    <row r="213029" spans="68:68" customFormat="1">
      <c r="BP213029" s="90"/>
    </row>
    <row r="213030" spans="68:68" customFormat="1">
      <c r="BP213030" s="90"/>
    </row>
    <row r="213031" spans="68:68" customFormat="1">
      <c r="BP213031" s="90"/>
    </row>
    <row r="213032" spans="68:68" customFormat="1">
      <c r="BP213032" s="90"/>
    </row>
    <row r="213033" spans="68:68" customFormat="1">
      <c r="BP213033" s="90"/>
    </row>
    <row r="213034" spans="68:68" customFormat="1">
      <c r="BP213034" s="90"/>
    </row>
    <row r="213035" spans="68:68" customFormat="1">
      <c r="BP213035" s="90"/>
    </row>
    <row r="213036" spans="68:68" customFormat="1">
      <c r="BP213036" s="90"/>
    </row>
    <row r="213037" spans="68:68" customFormat="1">
      <c r="BP213037" s="90"/>
    </row>
    <row r="213038" spans="68:68" customFormat="1">
      <c r="BP213038" s="90"/>
    </row>
    <row r="213039" spans="68:68" customFormat="1">
      <c r="BP213039" s="90"/>
    </row>
    <row r="213040" spans="68:68" customFormat="1">
      <c r="BP213040" s="90"/>
    </row>
    <row r="213041" spans="68:68" customFormat="1">
      <c r="BP213041" s="90"/>
    </row>
    <row r="213042" spans="68:68" customFormat="1">
      <c r="BP213042" s="90"/>
    </row>
    <row r="213043" spans="68:68" customFormat="1">
      <c r="BP213043" s="90"/>
    </row>
    <row r="213044" spans="68:68" customFormat="1">
      <c r="BP213044" s="90"/>
    </row>
    <row r="213045" spans="68:68" customFormat="1">
      <c r="BP213045" s="90"/>
    </row>
    <row r="213046" spans="68:68" customFormat="1">
      <c r="BP213046" s="90"/>
    </row>
    <row r="213047" spans="68:68" customFormat="1">
      <c r="BP213047" s="90"/>
    </row>
    <row r="213048" spans="68:68" customFormat="1">
      <c r="BP213048" s="90"/>
    </row>
    <row r="213049" spans="68:68" customFormat="1">
      <c r="BP213049" s="90"/>
    </row>
    <row r="213050" spans="68:68" customFormat="1">
      <c r="BP213050" s="90"/>
    </row>
    <row r="213051" spans="68:68" customFormat="1">
      <c r="BP213051" s="90"/>
    </row>
    <row r="213052" spans="68:68" customFormat="1">
      <c r="BP213052" s="90"/>
    </row>
    <row r="213053" spans="68:68" customFormat="1">
      <c r="BP213053" s="90"/>
    </row>
    <row r="213054" spans="68:68" customFormat="1">
      <c r="BP213054" s="90"/>
    </row>
    <row r="213055" spans="68:68" customFormat="1">
      <c r="BP213055" s="90"/>
    </row>
    <row r="213056" spans="68:68" customFormat="1">
      <c r="BP213056" s="90"/>
    </row>
    <row r="213057" spans="68:68" customFormat="1">
      <c r="BP213057" s="90"/>
    </row>
    <row r="213058" spans="68:68" customFormat="1">
      <c r="BP213058" s="90"/>
    </row>
    <row r="213059" spans="68:68" customFormat="1">
      <c r="BP213059" s="90"/>
    </row>
    <row r="213060" spans="68:68" customFormat="1">
      <c r="BP213060" s="90"/>
    </row>
    <row r="213061" spans="68:68" customFormat="1">
      <c r="BP213061" s="90"/>
    </row>
    <row r="213062" spans="68:68" customFormat="1">
      <c r="BP213062" s="90"/>
    </row>
    <row r="213063" spans="68:68" customFormat="1">
      <c r="BP213063" s="90"/>
    </row>
    <row r="213064" spans="68:68" customFormat="1">
      <c r="BP213064" s="90"/>
    </row>
    <row r="213065" spans="68:68" customFormat="1">
      <c r="BP213065" s="90"/>
    </row>
    <row r="213066" spans="68:68" customFormat="1">
      <c r="BP213066" s="90"/>
    </row>
    <row r="213067" spans="68:68" customFormat="1">
      <c r="BP213067" s="90"/>
    </row>
    <row r="213068" spans="68:68" customFormat="1">
      <c r="BP213068" s="90"/>
    </row>
    <row r="213069" spans="68:68" customFormat="1">
      <c r="BP213069" s="90"/>
    </row>
    <row r="213070" spans="68:68" customFormat="1">
      <c r="BP213070" s="90"/>
    </row>
    <row r="213071" spans="68:68" customFormat="1">
      <c r="BP213071" s="90"/>
    </row>
    <row r="213072" spans="68:68" customFormat="1">
      <c r="BP213072" s="90"/>
    </row>
    <row r="213073" spans="68:68" customFormat="1">
      <c r="BP213073" s="90"/>
    </row>
    <row r="213074" spans="68:68" customFormat="1">
      <c r="BP213074" s="90"/>
    </row>
    <row r="213075" spans="68:68" customFormat="1">
      <c r="BP213075" s="90"/>
    </row>
    <row r="213076" spans="68:68" customFormat="1">
      <c r="BP213076" s="90"/>
    </row>
    <row r="213077" spans="68:68" customFormat="1">
      <c r="BP213077" s="90"/>
    </row>
    <row r="213078" spans="68:68" customFormat="1">
      <c r="BP213078" s="90"/>
    </row>
    <row r="213079" spans="68:68" customFormat="1">
      <c r="BP213079" s="90"/>
    </row>
    <row r="213080" spans="68:68" customFormat="1">
      <c r="BP213080" s="90"/>
    </row>
    <row r="213081" spans="68:68" customFormat="1">
      <c r="BP213081" s="90"/>
    </row>
    <row r="213082" spans="68:68" customFormat="1">
      <c r="BP213082" s="90"/>
    </row>
    <row r="213083" spans="68:68" customFormat="1">
      <c r="BP213083" s="90"/>
    </row>
    <row r="213084" spans="68:68" customFormat="1">
      <c r="BP213084" s="90"/>
    </row>
    <row r="213085" spans="68:68" customFormat="1">
      <c r="BP213085" s="90"/>
    </row>
    <row r="213086" spans="68:68" customFormat="1">
      <c r="BP213086" s="90"/>
    </row>
    <row r="213087" spans="68:68" customFormat="1">
      <c r="BP213087" s="90"/>
    </row>
    <row r="213088" spans="68:68" customFormat="1">
      <c r="BP213088" s="90"/>
    </row>
    <row r="213089" spans="68:68" customFormat="1">
      <c r="BP213089" s="90"/>
    </row>
    <row r="213090" spans="68:68" customFormat="1">
      <c r="BP213090" s="90"/>
    </row>
    <row r="213091" spans="68:68" customFormat="1">
      <c r="BP213091" s="90"/>
    </row>
    <row r="213092" spans="68:68" customFormat="1">
      <c r="BP213092" s="90"/>
    </row>
    <row r="213093" spans="68:68" customFormat="1">
      <c r="BP213093" s="90"/>
    </row>
    <row r="213094" spans="68:68" customFormat="1">
      <c r="BP213094" s="90"/>
    </row>
    <row r="213095" spans="68:68" customFormat="1">
      <c r="BP213095" s="90"/>
    </row>
    <row r="213096" spans="68:68" customFormat="1">
      <c r="BP213096" s="90"/>
    </row>
    <row r="213097" spans="68:68" customFormat="1">
      <c r="BP213097" s="90"/>
    </row>
    <row r="213098" spans="68:68" customFormat="1">
      <c r="BP213098" s="90"/>
    </row>
    <row r="213099" spans="68:68" customFormat="1">
      <c r="BP213099" s="90"/>
    </row>
    <row r="213100" spans="68:68" customFormat="1">
      <c r="BP213100" s="90"/>
    </row>
    <row r="213101" spans="68:68" customFormat="1">
      <c r="BP213101" s="90"/>
    </row>
    <row r="213102" spans="68:68" customFormat="1">
      <c r="BP213102" s="90"/>
    </row>
    <row r="213103" spans="68:68" customFormat="1">
      <c r="BP213103" s="90"/>
    </row>
    <row r="213104" spans="68:68" customFormat="1">
      <c r="BP213104" s="90"/>
    </row>
    <row r="213105" spans="68:68" customFormat="1">
      <c r="BP213105" s="90"/>
    </row>
    <row r="213106" spans="68:68" customFormat="1">
      <c r="BP213106" s="90"/>
    </row>
    <row r="213107" spans="68:68" customFormat="1">
      <c r="BP213107" s="90"/>
    </row>
    <row r="213108" spans="68:68" customFormat="1">
      <c r="BP213108" s="90"/>
    </row>
    <row r="213109" spans="68:68" customFormat="1">
      <c r="BP213109" s="90"/>
    </row>
    <row r="213110" spans="68:68" customFormat="1">
      <c r="BP213110" s="90"/>
    </row>
    <row r="213111" spans="68:68" customFormat="1">
      <c r="BP213111" s="90"/>
    </row>
    <row r="213112" spans="68:68" customFormat="1">
      <c r="BP213112" s="90"/>
    </row>
    <row r="213113" spans="68:68" customFormat="1">
      <c r="BP213113" s="90"/>
    </row>
    <row r="213114" spans="68:68" customFormat="1">
      <c r="BP213114" s="90"/>
    </row>
    <row r="213115" spans="68:68" customFormat="1">
      <c r="BP213115" s="90"/>
    </row>
    <row r="213116" spans="68:68" customFormat="1">
      <c r="BP213116" s="90"/>
    </row>
    <row r="213117" spans="68:68" customFormat="1">
      <c r="BP213117" s="90"/>
    </row>
    <row r="213118" spans="68:68" customFormat="1">
      <c r="BP213118" s="90"/>
    </row>
    <row r="213119" spans="68:68" customFormat="1">
      <c r="BP213119" s="90"/>
    </row>
    <row r="213120" spans="68:68" customFormat="1">
      <c r="BP213120" s="90"/>
    </row>
    <row r="213121" spans="68:68" customFormat="1">
      <c r="BP213121" s="90"/>
    </row>
    <row r="213122" spans="68:68" customFormat="1">
      <c r="BP213122" s="90"/>
    </row>
    <row r="213123" spans="68:68" customFormat="1">
      <c r="BP213123" s="90"/>
    </row>
    <row r="213124" spans="68:68" customFormat="1">
      <c r="BP213124" s="90"/>
    </row>
    <row r="213125" spans="68:68" customFormat="1">
      <c r="BP213125" s="90"/>
    </row>
    <row r="213126" spans="68:68" customFormat="1">
      <c r="BP213126" s="90"/>
    </row>
    <row r="213127" spans="68:68" customFormat="1">
      <c r="BP213127" s="90"/>
    </row>
    <row r="213128" spans="68:68" customFormat="1">
      <c r="BP213128" s="90"/>
    </row>
    <row r="213129" spans="68:68" customFormat="1">
      <c r="BP213129" s="90"/>
    </row>
    <row r="213130" spans="68:68" customFormat="1">
      <c r="BP213130" s="90"/>
    </row>
    <row r="213131" spans="68:68" customFormat="1">
      <c r="BP213131" s="90"/>
    </row>
    <row r="213132" spans="68:68" customFormat="1">
      <c r="BP213132" s="90"/>
    </row>
    <row r="213133" spans="68:68" customFormat="1">
      <c r="BP213133" s="90"/>
    </row>
    <row r="213134" spans="68:68" customFormat="1">
      <c r="BP213134" s="90"/>
    </row>
    <row r="213135" spans="68:68" customFormat="1">
      <c r="BP213135" s="90"/>
    </row>
    <row r="213136" spans="68:68" customFormat="1">
      <c r="BP213136" s="90"/>
    </row>
    <row r="213137" spans="68:68" customFormat="1">
      <c r="BP213137" s="90"/>
    </row>
    <row r="213138" spans="68:68" customFormat="1">
      <c r="BP213138" s="90"/>
    </row>
    <row r="213139" spans="68:68" customFormat="1">
      <c r="BP213139" s="90"/>
    </row>
    <row r="213140" spans="68:68" customFormat="1">
      <c r="BP213140" s="90"/>
    </row>
    <row r="213141" spans="68:68" customFormat="1">
      <c r="BP213141" s="90"/>
    </row>
    <row r="213142" spans="68:68" customFormat="1">
      <c r="BP213142" s="90"/>
    </row>
    <row r="213143" spans="68:68" customFormat="1">
      <c r="BP213143" s="90"/>
    </row>
    <row r="213144" spans="68:68" customFormat="1">
      <c r="BP213144" s="90"/>
    </row>
    <row r="213145" spans="68:68" customFormat="1">
      <c r="BP213145" s="90"/>
    </row>
    <row r="213146" spans="68:68" customFormat="1">
      <c r="BP213146" s="90"/>
    </row>
    <row r="213147" spans="68:68" customFormat="1">
      <c r="BP213147" s="90"/>
    </row>
    <row r="213148" spans="68:68" customFormat="1">
      <c r="BP213148" s="90"/>
    </row>
    <row r="213149" spans="68:68" customFormat="1">
      <c r="BP213149" s="90"/>
    </row>
    <row r="213150" spans="68:68" customFormat="1">
      <c r="BP213150" s="90"/>
    </row>
    <row r="213151" spans="68:68" customFormat="1">
      <c r="BP213151" s="90"/>
    </row>
    <row r="213152" spans="68:68" customFormat="1">
      <c r="BP213152" s="90"/>
    </row>
    <row r="213153" spans="68:68" customFormat="1">
      <c r="BP213153" s="90"/>
    </row>
    <row r="213154" spans="68:68" customFormat="1">
      <c r="BP213154" s="90"/>
    </row>
    <row r="213155" spans="68:68" customFormat="1">
      <c r="BP213155" s="90"/>
    </row>
    <row r="213156" spans="68:68" customFormat="1">
      <c r="BP213156" s="90"/>
    </row>
    <row r="213157" spans="68:68" customFormat="1">
      <c r="BP213157" s="90"/>
    </row>
    <row r="213158" spans="68:68" customFormat="1">
      <c r="BP213158" s="90"/>
    </row>
    <row r="213159" spans="68:68" customFormat="1">
      <c r="BP213159" s="90"/>
    </row>
    <row r="213160" spans="68:68" customFormat="1">
      <c r="BP213160" s="90"/>
    </row>
    <row r="213161" spans="68:68" customFormat="1">
      <c r="BP213161" s="90"/>
    </row>
    <row r="213162" spans="68:68" customFormat="1">
      <c r="BP213162" s="90"/>
    </row>
    <row r="213163" spans="68:68" customFormat="1">
      <c r="BP213163" s="90"/>
    </row>
    <row r="213164" spans="68:68" customFormat="1">
      <c r="BP213164" s="90"/>
    </row>
    <row r="213165" spans="68:68" customFormat="1">
      <c r="BP213165" s="90"/>
    </row>
    <row r="213166" spans="68:68" customFormat="1">
      <c r="BP213166" s="90"/>
    </row>
    <row r="213167" spans="68:68" customFormat="1">
      <c r="BP213167" s="90"/>
    </row>
    <row r="213168" spans="68:68" customFormat="1">
      <c r="BP213168" s="90"/>
    </row>
    <row r="213169" spans="68:68" customFormat="1">
      <c r="BP213169" s="90"/>
    </row>
    <row r="213170" spans="68:68" customFormat="1">
      <c r="BP213170" s="90"/>
    </row>
    <row r="213171" spans="68:68" customFormat="1">
      <c r="BP213171" s="90"/>
    </row>
    <row r="213172" spans="68:68" customFormat="1">
      <c r="BP213172" s="90"/>
    </row>
    <row r="213173" spans="68:68" customFormat="1">
      <c r="BP213173" s="90"/>
    </row>
    <row r="213174" spans="68:68" customFormat="1">
      <c r="BP213174" s="90"/>
    </row>
    <row r="213175" spans="68:68" customFormat="1">
      <c r="BP213175" s="90"/>
    </row>
    <row r="213176" spans="68:68" customFormat="1">
      <c r="BP213176" s="90"/>
    </row>
    <row r="213177" spans="68:68" customFormat="1">
      <c r="BP213177" s="90"/>
    </row>
    <row r="213178" spans="68:68" customFormat="1">
      <c r="BP213178" s="90"/>
    </row>
    <row r="213179" spans="68:68" customFormat="1">
      <c r="BP213179" s="90"/>
    </row>
    <row r="213180" spans="68:68" customFormat="1">
      <c r="BP213180" s="90"/>
    </row>
    <row r="213181" spans="68:68" customFormat="1">
      <c r="BP213181" s="90"/>
    </row>
    <row r="213182" spans="68:68" customFormat="1">
      <c r="BP213182" s="90"/>
    </row>
    <row r="213183" spans="68:68" customFormat="1">
      <c r="BP213183" s="90"/>
    </row>
    <row r="213184" spans="68:68" customFormat="1">
      <c r="BP213184" s="90"/>
    </row>
    <row r="213185" spans="68:68" customFormat="1">
      <c r="BP213185" s="90"/>
    </row>
    <row r="213186" spans="68:68" customFormat="1">
      <c r="BP213186" s="90"/>
    </row>
    <row r="213187" spans="68:68" customFormat="1">
      <c r="BP213187" s="90"/>
    </row>
    <row r="213188" spans="68:68" customFormat="1">
      <c r="BP213188" s="90"/>
    </row>
    <row r="213189" spans="68:68" customFormat="1">
      <c r="BP213189" s="90"/>
    </row>
    <row r="213190" spans="68:68" customFormat="1">
      <c r="BP213190" s="90"/>
    </row>
    <row r="213191" spans="68:68" customFormat="1">
      <c r="BP213191" s="90"/>
    </row>
    <row r="213192" spans="68:68" customFormat="1">
      <c r="BP213192" s="90"/>
    </row>
    <row r="213193" spans="68:68" customFormat="1">
      <c r="BP213193" s="90"/>
    </row>
    <row r="213194" spans="68:68" customFormat="1">
      <c r="BP213194" s="90"/>
    </row>
    <row r="213195" spans="68:68" customFormat="1">
      <c r="BP213195" s="90"/>
    </row>
    <row r="213196" spans="68:68" customFormat="1">
      <c r="BP213196" s="90"/>
    </row>
    <row r="213197" spans="68:68" customFormat="1">
      <c r="BP213197" s="90"/>
    </row>
    <row r="213198" spans="68:68" customFormat="1">
      <c r="BP213198" s="90"/>
    </row>
    <row r="213199" spans="68:68" customFormat="1">
      <c r="BP213199" s="90"/>
    </row>
    <row r="213200" spans="68:68" customFormat="1">
      <c r="BP213200" s="90"/>
    </row>
    <row r="213201" spans="68:68" customFormat="1">
      <c r="BP213201" s="90"/>
    </row>
    <row r="213202" spans="68:68" customFormat="1">
      <c r="BP213202" s="90"/>
    </row>
    <row r="213203" spans="68:68" customFormat="1">
      <c r="BP213203" s="90"/>
    </row>
    <row r="213204" spans="68:68" customFormat="1">
      <c r="BP213204" s="90"/>
    </row>
    <row r="213205" spans="68:68" customFormat="1">
      <c r="BP213205" s="90"/>
    </row>
    <row r="213206" spans="68:68" customFormat="1">
      <c r="BP213206" s="90"/>
    </row>
    <row r="213207" spans="68:68" customFormat="1">
      <c r="BP213207" s="90"/>
    </row>
    <row r="213208" spans="68:68" customFormat="1">
      <c r="BP213208" s="90"/>
    </row>
    <row r="213209" spans="68:68" customFormat="1">
      <c r="BP213209" s="90"/>
    </row>
    <row r="213210" spans="68:68" customFormat="1">
      <c r="BP213210" s="90"/>
    </row>
    <row r="213211" spans="68:68" customFormat="1">
      <c r="BP213211" s="90"/>
    </row>
    <row r="213212" spans="68:68" customFormat="1">
      <c r="BP213212" s="90"/>
    </row>
    <row r="213213" spans="68:68" customFormat="1">
      <c r="BP213213" s="90"/>
    </row>
    <row r="213214" spans="68:68" customFormat="1">
      <c r="BP213214" s="90"/>
    </row>
    <row r="213215" spans="68:68" customFormat="1">
      <c r="BP213215" s="90"/>
    </row>
    <row r="213216" spans="68:68" customFormat="1">
      <c r="BP213216" s="90"/>
    </row>
    <row r="213217" spans="68:68" customFormat="1">
      <c r="BP213217" s="90"/>
    </row>
    <row r="213218" spans="68:68" customFormat="1">
      <c r="BP213218" s="90"/>
    </row>
    <row r="213219" spans="68:68" customFormat="1">
      <c r="BP213219" s="90"/>
    </row>
    <row r="213220" spans="68:68" customFormat="1">
      <c r="BP213220" s="90"/>
    </row>
    <row r="213221" spans="68:68" customFormat="1">
      <c r="BP213221" s="90"/>
    </row>
    <row r="213222" spans="68:68" customFormat="1">
      <c r="BP213222" s="90"/>
    </row>
    <row r="213223" spans="68:68" customFormat="1">
      <c r="BP213223" s="90"/>
    </row>
    <row r="213224" spans="68:68" customFormat="1">
      <c r="BP213224" s="90"/>
    </row>
    <row r="213225" spans="68:68" customFormat="1">
      <c r="BP213225" s="90"/>
    </row>
    <row r="213226" spans="68:68" customFormat="1">
      <c r="BP213226" s="90"/>
    </row>
    <row r="213227" spans="68:68" customFormat="1">
      <c r="BP213227" s="90"/>
    </row>
    <row r="213228" spans="68:68" customFormat="1">
      <c r="BP213228" s="90"/>
    </row>
    <row r="213229" spans="68:68" customFormat="1">
      <c r="BP213229" s="90"/>
    </row>
    <row r="213230" spans="68:68" customFormat="1">
      <c r="BP213230" s="90"/>
    </row>
    <row r="213231" spans="68:68" customFormat="1">
      <c r="BP213231" s="90"/>
    </row>
    <row r="213232" spans="68:68" customFormat="1">
      <c r="BP213232" s="90"/>
    </row>
    <row r="213233" spans="68:68" customFormat="1">
      <c r="BP213233" s="90"/>
    </row>
    <row r="213234" spans="68:68" customFormat="1">
      <c r="BP213234" s="90"/>
    </row>
    <row r="213235" spans="68:68" customFormat="1">
      <c r="BP213235" s="90"/>
    </row>
    <row r="213236" spans="68:68" customFormat="1">
      <c r="BP213236" s="90"/>
    </row>
    <row r="213237" spans="68:68" customFormat="1">
      <c r="BP213237" s="90"/>
    </row>
    <row r="213238" spans="68:68" customFormat="1">
      <c r="BP213238" s="90"/>
    </row>
    <row r="213239" spans="68:68" customFormat="1">
      <c r="BP213239" s="90"/>
    </row>
    <row r="213240" spans="68:68" customFormat="1">
      <c r="BP213240" s="90"/>
    </row>
    <row r="213241" spans="68:68" customFormat="1">
      <c r="BP213241" s="90"/>
    </row>
    <row r="213242" spans="68:68" customFormat="1">
      <c r="BP213242" s="90"/>
    </row>
    <row r="213243" spans="68:68" customFormat="1">
      <c r="BP213243" s="90"/>
    </row>
    <row r="213244" spans="68:68" customFormat="1">
      <c r="BP213244" s="90"/>
    </row>
    <row r="213245" spans="68:68" customFormat="1">
      <c r="BP213245" s="90"/>
    </row>
    <row r="213246" spans="68:68" customFormat="1">
      <c r="BP213246" s="90"/>
    </row>
    <row r="213247" spans="68:68" customFormat="1">
      <c r="BP213247" s="90"/>
    </row>
    <row r="213248" spans="68:68" customFormat="1">
      <c r="BP213248" s="90"/>
    </row>
    <row r="213249" spans="68:68" customFormat="1">
      <c r="BP213249" s="90"/>
    </row>
    <row r="213250" spans="68:68" customFormat="1">
      <c r="BP213250" s="90"/>
    </row>
    <row r="213251" spans="68:68" customFormat="1">
      <c r="BP213251" s="90"/>
    </row>
    <row r="213252" spans="68:68" customFormat="1">
      <c r="BP213252" s="90"/>
    </row>
    <row r="213253" spans="68:68" customFormat="1">
      <c r="BP213253" s="90"/>
    </row>
    <row r="213254" spans="68:68" customFormat="1">
      <c r="BP213254" s="90"/>
    </row>
    <row r="213255" spans="68:68" customFormat="1">
      <c r="BP213255" s="90"/>
    </row>
    <row r="213256" spans="68:68" customFormat="1">
      <c r="BP213256" s="90"/>
    </row>
    <row r="213257" spans="68:68" customFormat="1">
      <c r="BP213257" s="90"/>
    </row>
    <row r="213258" spans="68:68" customFormat="1">
      <c r="BP213258" s="90"/>
    </row>
    <row r="213259" spans="68:68" customFormat="1">
      <c r="BP213259" s="90"/>
    </row>
    <row r="213260" spans="68:68" customFormat="1">
      <c r="BP213260" s="90"/>
    </row>
    <row r="213261" spans="68:68" customFormat="1">
      <c r="BP213261" s="90"/>
    </row>
    <row r="213262" spans="68:68" customFormat="1">
      <c r="BP213262" s="90"/>
    </row>
    <row r="213263" spans="68:68" customFormat="1">
      <c r="BP213263" s="90"/>
    </row>
    <row r="213264" spans="68:68" customFormat="1">
      <c r="BP213264" s="90"/>
    </row>
    <row r="213265" spans="68:68" customFormat="1">
      <c r="BP213265" s="90"/>
    </row>
    <row r="213266" spans="68:68" customFormat="1">
      <c r="BP213266" s="90"/>
    </row>
    <row r="213267" spans="68:68" customFormat="1">
      <c r="BP213267" s="90"/>
    </row>
    <row r="213268" spans="68:68" customFormat="1">
      <c r="BP213268" s="90"/>
    </row>
    <row r="213269" spans="68:68" customFormat="1">
      <c r="BP213269" s="90"/>
    </row>
    <row r="213270" spans="68:68" customFormat="1">
      <c r="BP213270" s="90"/>
    </row>
    <row r="213271" spans="68:68" customFormat="1">
      <c r="BP213271" s="90"/>
    </row>
    <row r="213272" spans="68:68" customFormat="1">
      <c r="BP213272" s="90"/>
    </row>
    <row r="213273" spans="68:68" customFormat="1">
      <c r="BP213273" s="90"/>
    </row>
    <row r="213274" spans="68:68" customFormat="1">
      <c r="BP213274" s="90"/>
    </row>
    <row r="213275" spans="68:68" customFormat="1">
      <c r="BP213275" s="90"/>
    </row>
    <row r="213276" spans="68:68" customFormat="1">
      <c r="BP213276" s="90"/>
    </row>
    <row r="213277" spans="68:68" customFormat="1">
      <c r="BP213277" s="90"/>
    </row>
    <row r="213278" spans="68:68" customFormat="1">
      <c r="BP213278" s="90"/>
    </row>
    <row r="213279" spans="68:68" customFormat="1">
      <c r="BP213279" s="90"/>
    </row>
    <row r="213280" spans="68:68" customFormat="1">
      <c r="BP213280" s="90"/>
    </row>
    <row r="213281" spans="68:68" customFormat="1">
      <c r="BP213281" s="90"/>
    </row>
    <row r="213282" spans="68:68" customFormat="1">
      <c r="BP213282" s="90"/>
    </row>
    <row r="213283" spans="68:68" customFormat="1">
      <c r="BP213283" s="90"/>
    </row>
    <row r="213284" spans="68:68" customFormat="1">
      <c r="BP213284" s="90"/>
    </row>
    <row r="213285" spans="68:68" customFormat="1">
      <c r="BP213285" s="90"/>
    </row>
    <row r="213286" spans="68:68" customFormat="1">
      <c r="BP213286" s="90"/>
    </row>
    <row r="213287" spans="68:68" customFormat="1">
      <c r="BP213287" s="90"/>
    </row>
    <row r="213288" spans="68:68" customFormat="1">
      <c r="BP213288" s="90"/>
    </row>
    <row r="213289" spans="68:68" customFormat="1">
      <c r="BP213289" s="90"/>
    </row>
    <row r="213290" spans="68:68" customFormat="1">
      <c r="BP213290" s="90"/>
    </row>
    <row r="213291" spans="68:68" customFormat="1">
      <c r="BP213291" s="90"/>
    </row>
    <row r="213292" spans="68:68" customFormat="1">
      <c r="BP213292" s="90"/>
    </row>
    <row r="213293" spans="68:68" customFormat="1">
      <c r="BP213293" s="90"/>
    </row>
    <row r="213294" spans="68:68" customFormat="1">
      <c r="BP213294" s="90"/>
    </row>
    <row r="213295" spans="68:68" customFormat="1">
      <c r="BP213295" s="90"/>
    </row>
    <row r="213296" spans="68:68" customFormat="1">
      <c r="BP213296" s="90"/>
    </row>
    <row r="213297" spans="68:68" customFormat="1">
      <c r="BP213297" s="90"/>
    </row>
    <row r="213298" spans="68:68" customFormat="1">
      <c r="BP213298" s="90"/>
    </row>
    <row r="213299" spans="68:68" customFormat="1">
      <c r="BP213299" s="90"/>
    </row>
    <row r="213300" spans="68:68" customFormat="1">
      <c r="BP213300" s="90"/>
    </row>
    <row r="213301" spans="68:68" customFormat="1">
      <c r="BP213301" s="90"/>
    </row>
    <row r="213302" spans="68:68" customFormat="1">
      <c r="BP213302" s="90"/>
    </row>
    <row r="213303" spans="68:68" customFormat="1">
      <c r="BP213303" s="90"/>
    </row>
    <row r="213304" spans="68:68" customFormat="1">
      <c r="BP213304" s="90"/>
    </row>
    <row r="213305" spans="68:68" customFormat="1">
      <c r="BP213305" s="90"/>
    </row>
    <row r="213306" spans="68:68" customFormat="1">
      <c r="BP213306" s="90"/>
    </row>
    <row r="213307" spans="68:68" customFormat="1">
      <c r="BP213307" s="90"/>
    </row>
    <row r="213308" spans="68:68" customFormat="1">
      <c r="BP213308" s="90"/>
    </row>
    <row r="213309" spans="68:68" customFormat="1">
      <c r="BP213309" s="90"/>
    </row>
    <row r="213310" spans="68:68" customFormat="1">
      <c r="BP213310" s="90"/>
    </row>
    <row r="213311" spans="68:68" customFormat="1">
      <c r="BP213311" s="90"/>
    </row>
    <row r="213312" spans="68:68" customFormat="1">
      <c r="BP213312" s="90"/>
    </row>
    <row r="213313" spans="68:68" customFormat="1">
      <c r="BP213313" s="90"/>
    </row>
    <row r="213314" spans="68:68" customFormat="1">
      <c r="BP213314" s="90"/>
    </row>
    <row r="213315" spans="68:68" customFormat="1">
      <c r="BP213315" s="90"/>
    </row>
    <row r="213316" spans="68:68" customFormat="1">
      <c r="BP213316" s="90"/>
    </row>
    <row r="213317" spans="68:68" customFormat="1">
      <c r="BP213317" s="90"/>
    </row>
    <row r="213318" spans="68:68" customFormat="1">
      <c r="BP213318" s="90"/>
    </row>
    <row r="213319" spans="68:68" customFormat="1">
      <c r="BP213319" s="90"/>
    </row>
    <row r="213320" spans="68:68" customFormat="1">
      <c r="BP213320" s="90"/>
    </row>
    <row r="213321" spans="68:68" customFormat="1">
      <c r="BP213321" s="90"/>
    </row>
    <row r="213322" spans="68:68" customFormat="1">
      <c r="BP213322" s="90"/>
    </row>
    <row r="213323" spans="68:68" customFormat="1">
      <c r="BP213323" s="90"/>
    </row>
    <row r="213324" spans="68:68" customFormat="1">
      <c r="BP213324" s="90"/>
    </row>
    <row r="213325" spans="68:68" customFormat="1">
      <c r="BP213325" s="90"/>
    </row>
    <row r="213326" spans="68:68" customFormat="1">
      <c r="BP213326" s="90"/>
    </row>
    <row r="213327" spans="68:68" customFormat="1">
      <c r="BP213327" s="90"/>
    </row>
    <row r="213328" spans="68:68" customFormat="1">
      <c r="BP213328" s="90"/>
    </row>
    <row r="213329" spans="68:68" customFormat="1">
      <c r="BP213329" s="90"/>
    </row>
    <row r="213330" spans="68:68" customFormat="1">
      <c r="BP213330" s="90"/>
    </row>
    <row r="213331" spans="68:68" customFormat="1">
      <c r="BP213331" s="90"/>
    </row>
    <row r="213332" spans="68:68" customFormat="1">
      <c r="BP213332" s="90"/>
    </row>
    <row r="213333" spans="68:68" customFormat="1">
      <c r="BP213333" s="90"/>
    </row>
    <row r="213334" spans="68:68" customFormat="1">
      <c r="BP213334" s="90"/>
    </row>
    <row r="213335" spans="68:68" customFormat="1">
      <c r="BP213335" s="90"/>
    </row>
    <row r="213336" spans="68:68" customFormat="1">
      <c r="BP213336" s="90"/>
    </row>
    <row r="213337" spans="68:68" customFormat="1">
      <c r="BP213337" s="90"/>
    </row>
    <row r="213338" spans="68:68" customFormat="1">
      <c r="BP213338" s="90"/>
    </row>
    <row r="213339" spans="68:68" customFormat="1">
      <c r="BP213339" s="90"/>
    </row>
    <row r="213340" spans="68:68" customFormat="1">
      <c r="BP213340" s="90"/>
    </row>
    <row r="213341" spans="68:68" customFormat="1">
      <c r="BP213341" s="90"/>
    </row>
    <row r="213342" spans="68:68" customFormat="1">
      <c r="BP213342" s="90"/>
    </row>
    <row r="213343" spans="68:68" customFormat="1">
      <c r="BP213343" s="90"/>
    </row>
    <row r="213344" spans="68:68" customFormat="1">
      <c r="BP213344" s="90"/>
    </row>
    <row r="213345" spans="68:68" customFormat="1">
      <c r="BP213345" s="90"/>
    </row>
    <row r="213346" spans="68:68" customFormat="1">
      <c r="BP213346" s="90"/>
    </row>
    <row r="213347" spans="68:68" customFormat="1">
      <c r="BP213347" s="90"/>
    </row>
    <row r="213348" spans="68:68" customFormat="1">
      <c r="BP213348" s="90"/>
    </row>
    <row r="213349" spans="68:68" customFormat="1">
      <c r="BP213349" s="90"/>
    </row>
    <row r="213350" spans="68:68" customFormat="1">
      <c r="BP213350" s="90"/>
    </row>
    <row r="213351" spans="68:68" customFormat="1">
      <c r="BP213351" s="90"/>
    </row>
    <row r="213352" spans="68:68" customFormat="1">
      <c r="BP213352" s="90"/>
    </row>
    <row r="213353" spans="68:68" customFormat="1">
      <c r="BP213353" s="90"/>
    </row>
    <row r="213354" spans="68:68" customFormat="1">
      <c r="BP213354" s="90"/>
    </row>
    <row r="213355" spans="68:68" customFormat="1">
      <c r="BP213355" s="90"/>
    </row>
    <row r="213356" spans="68:68" customFormat="1">
      <c r="BP213356" s="90"/>
    </row>
    <row r="213357" spans="68:68" customFormat="1">
      <c r="BP213357" s="90"/>
    </row>
    <row r="213358" spans="68:68" customFormat="1">
      <c r="BP213358" s="90"/>
    </row>
    <row r="213359" spans="68:68" customFormat="1">
      <c r="BP213359" s="90"/>
    </row>
    <row r="213360" spans="68:68" customFormat="1">
      <c r="BP213360" s="90"/>
    </row>
    <row r="213361" spans="68:68" customFormat="1">
      <c r="BP213361" s="90"/>
    </row>
    <row r="213362" spans="68:68" customFormat="1">
      <c r="BP213362" s="90"/>
    </row>
    <row r="213363" spans="68:68" customFormat="1">
      <c r="BP213363" s="90"/>
    </row>
    <row r="213364" spans="68:68" customFormat="1">
      <c r="BP213364" s="90"/>
    </row>
    <row r="213365" spans="68:68" customFormat="1">
      <c r="BP213365" s="90"/>
    </row>
    <row r="213366" spans="68:68" customFormat="1">
      <c r="BP213366" s="90"/>
    </row>
    <row r="213367" spans="68:68" customFormat="1">
      <c r="BP213367" s="90"/>
    </row>
    <row r="213368" spans="68:68" customFormat="1">
      <c r="BP213368" s="90"/>
    </row>
    <row r="213369" spans="68:68" customFormat="1">
      <c r="BP213369" s="90"/>
    </row>
    <row r="213370" spans="68:68" customFormat="1">
      <c r="BP213370" s="90"/>
    </row>
    <row r="213371" spans="68:68" customFormat="1">
      <c r="BP213371" s="90"/>
    </row>
    <row r="213372" spans="68:68" customFormat="1">
      <c r="BP213372" s="90"/>
    </row>
    <row r="213373" spans="68:68" customFormat="1">
      <c r="BP213373" s="90"/>
    </row>
    <row r="213374" spans="68:68" customFormat="1">
      <c r="BP213374" s="90"/>
    </row>
    <row r="213375" spans="68:68" customFormat="1">
      <c r="BP213375" s="90"/>
    </row>
    <row r="213376" spans="68:68" customFormat="1">
      <c r="BP213376" s="90"/>
    </row>
    <row r="213377" spans="68:68" customFormat="1">
      <c r="BP213377" s="90"/>
    </row>
    <row r="213378" spans="68:68" customFormat="1">
      <c r="BP213378" s="90"/>
    </row>
    <row r="213379" spans="68:68" customFormat="1">
      <c r="BP213379" s="90"/>
    </row>
    <row r="213380" spans="68:68" customFormat="1">
      <c r="BP213380" s="90"/>
    </row>
    <row r="213381" spans="68:68" customFormat="1">
      <c r="BP213381" s="90"/>
    </row>
    <row r="213382" spans="68:68" customFormat="1">
      <c r="BP213382" s="90"/>
    </row>
    <row r="213383" spans="68:68" customFormat="1">
      <c r="BP213383" s="90"/>
    </row>
    <row r="213384" spans="68:68" customFormat="1">
      <c r="BP213384" s="90"/>
    </row>
    <row r="213385" spans="68:68" customFormat="1">
      <c r="BP213385" s="90"/>
    </row>
    <row r="213386" spans="68:68" customFormat="1">
      <c r="BP213386" s="90"/>
    </row>
    <row r="213387" spans="68:68" customFormat="1">
      <c r="BP213387" s="90"/>
    </row>
    <row r="213388" spans="68:68" customFormat="1">
      <c r="BP213388" s="90"/>
    </row>
    <row r="213389" spans="68:68" customFormat="1">
      <c r="BP213389" s="90"/>
    </row>
    <row r="213390" spans="68:68" customFormat="1">
      <c r="BP213390" s="90"/>
    </row>
    <row r="213391" spans="68:68" customFormat="1">
      <c r="BP213391" s="90"/>
    </row>
    <row r="213392" spans="68:68" customFormat="1">
      <c r="BP213392" s="90"/>
    </row>
    <row r="213393" spans="68:68" customFormat="1">
      <c r="BP213393" s="90"/>
    </row>
    <row r="213394" spans="68:68" customFormat="1">
      <c r="BP213394" s="90"/>
    </row>
    <row r="213395" spans="68:68" customFormat="1">
      <c r="BP213395" s="90"/>
    </row>
    <row r="213396" spans="68:68" customFormat="1">
      <c r="BP213396" s="90"/>
    </row>
    <row r="213397" spans="68:68" customFormat="1">
      <c r="BP213397" s="90"/>
    </row>
    <row r="213398" spans="68:68" customFormat="1">
      <c r="BP213398" s="90"/>
    </row>
    <row r="213399" spans="68:68" customFormat="1">
      <c r="BP213399" s="90"/>
    </row>
    <row r="213400" spans="68:68" customFormat="1">
      <c r="BP213400" s="90"/>
    </row>
    <row r="213401" spans="68:68" customFormat="1">
      <c r="BP213401" s="90"/>
    </row>
    <row r="213402" spans="68:68" customFormat="1">
      <c r="BP213402" s="90"/>
    </row>
    <row r="213403" spans="68:68" customFormat="1">
      <c r="BP213403" s="90"/>
    </row>
    <row r="213404" spans="68:68" customFormat="1">
      <c r="BP213404" s="90"/>
    </row>
    <row r="213405" spans="68:68" customFormat="1">
      <c r="BP213405" s="90"/>
    </row>
    <row r="213406" spans="68:68" customFormat="1">
      <c r="BP213406" s="90"/>
    </row>
    <row r="213407" spans="68:68" customFormat="1">
      <c r="BP213407" s="90"/>
    </row>
    <row r="213408" spans="68:68" customFormat="1">
      <c r="BP213408" s="90"/>
    </row>
    <row r="213409" spans="68:68" customFormat="1">
      <c r="BP213409" s="90"/>
    </row>
    <row r="213410" spans="68:68" customFormat="1">
      <c r="BP213410" s="90"/>
    </row>
    <row r="213411" spans="68:68" customFormat="1">
      <c r="BP213411" s="90"/>
    </row>
    <row r="213412" spans="68:68" customFormat="1">
      <c r="BP213412" s="90"/>
    </row>
    <row r="213413" spans="68:68" customFormat="1">
      <c r="BP213413" s="90"/>
    </row>
    <row r="213414" spans="68:68" customFormat="1">
      <c r="BP213414" s="90"/>
    </row>
    <row r="213415" spans="68:68" customFormat="1">
      <c r="BP213415" s="90"/>
    </row>
    <row r="213416" spans="68:68" customFormat="1">
      <c r="BP213416" s="90"/>
    </row>
    <row r="213417" spans="68:68" customFormat="1">
      <c r="BP213417" s="90"/>
    </row>
    <row r="213418" spans="68:68" customFormat="1">
      <c r="BP213418" s="90"/>
    </row>
    <row r="213419" spans="68:68" customFormat="1">
      <c r="BP213419" s="90"/>
    </row>
    <row r="213420" spans="68:68" customFormat="1">
      <c r="BP213420" s="90"/>
    </row>
    <row r="213421" spans="68:68" customFormat="1">
      <c r="BP213421" s="90"/>
    </row>
    <row r="213422" spans="68:68" customFormat="1">
      <c r="BP213422" s="90"/>
    </row>
    <row r="213423" spans="68:68" customFormat="1">
      <c r="BP213423" s="90"/>
    </row>
    <row r="213424" spans="68:68" customFormat="1">
      <c r="BP213424" s="90"/>
    </row>
    <row r="213425" spans="68:68" customFormat="1">
      <c r="BP213425" s="90"/>
    </row>
    <row r="213426" spans="68:68" customFormat="1">
      <c r="BP213426" s="90"/>
    </row>
    <row r="213427" spans="68:68" customFormat="1">
      <c r="BP213427" s="90"/>
    </row>
    <row r="213428" spans="68:68" customFormat="1">
      <c r="BP213428" s="90"/>
    </row>
    <row r="213429" spans="68:68" customFormat="1">
      <c r="BP213429" s="90"/>
    </row>
    <row r="213430" spans="68:68" customFormat="1">
      <c r="BP213430" s="90"/>
    </row>
    <row r="213431" spans="68:68" customFormat="1">
      <c r="BP213431" s="90"/>
    </row>
    <row r="213432" spans="68:68" customFormat="1">
      <c r="BP213432" s="90"/>
    </row>
    <row r="213433" spans="68:68" customFormat="1">
      <c r="BP213433" s="90"/>
    </row>
    <row r="213434" spans="68:68" customFormat="1">
      <c r="BP213434" s="90"/>
    </row>
    <row r="213435" spans="68:68" customFormat="1">
      <c r="BP213435" s="90"/>
    </row>
    <row r="213436" spans="68:68" customFormat="1">
      <c r="BP213436" s="90"/>
    </row>
    <row r="213437" spans="68:68" customFormat="1">
      <c r="BP213437" s="90"/>
    </row>
    <row r="213438" spans="68:68" customFormat="1">
      <c r="BP213438" s="90"/>
    </row>
    <row r="213439" spans="68:68" customFormat="1">
      <c r="BP213439" s="90"/>
    </row>
    <row r="213440" spans="68:68" customFormat="1">
      <c r="BP213440" s="90"/>
    </row>
    <row r="213441" spans="68:68" customFormat="1">
      <c r="BP213441" s="90"/>
    </row>
    <row r="213442" spans="68:68" customFormat="1">
      <c r="BP213442" s="90"/>
    </row>
    <row r="213443" spans="68:68" customFormat="1">
      <c r="BP213443" s="90"/>
    </row>
    <row r="213444" spans="68:68" customFormat="1">
      <c r="BP213444" s="90"/>
    </row>
    <row r="213445" spans="68:68" customFormat="1">
      <c r="BP213445" s="90"/>
    </row>
    <row r="213446" spans="68:68" customFormat="1">
      <c r="BP213446" s="90"/>
    </row>
    <row r="213447" spans="68:68" customFormat="1">
      <c r="BP213447" s="90"/>
    </row>
    <row r="213448" spans="68:68" customFormat="1">
      <c r="BP213448" s="90"/>
    </row>
    <row r="213449" spans="68:68" customFormat="1">
      <c r="BP213449" s="90"/>
    </row>
    <row r="213450" spans="68:68" customFormat="1">
      <c r="BP213450" s="90"/>
    </row>
    <row r="213451" spans="68:68" customFormat="1">
      <c r="BP213451" s="90"/>
    </row>
    <row r="213452" spans="68:68" customFormat="1">
      <c r="BP213452" s="90"/>
    </row>
    <row r="213453" spans="68:68" customFormat="1">
      <c r="BP213453" s="90"/>
    </row>
    <row r="213454" spans="68:68" customFormat="1">
      <c r="BP213454" s="90"/>
    </row>
    <row r="213455" spans="68:68" customFormat="1">
      <c r="BP213455" s="90"/>
    </row>
    <row r="213456" spans="68:68" customFormat="1">
      <c r="BP213456" s="90"/>
    </row>
    <row r="213457" spans="68:68" customFormat="1">
      <c r="BP213457" s="90"/>
    </row>
    <row r="213458" spans="68:68" customFormat="1">
      <c r="BP213458" s="90"/>
    </row>
    <row r="213459" spans="68:68" customFormat="1">
      <c r="BP213459" s="90"/>
    </row>
    <row r="213460" spans="68:68" customFormat="1">
      <c r="BP213460" s="90"/>
    </row>
    <row r="213461" spans="68:68" customFormat="1">
      <c r="BP213461" s="90"/>
    </row>
    <row r="213462" spans="68:68" customFormat="1">
      <c r="BP213462" s="90"/>
    </row>
    <row r="213463" spans="68:68" customFormat="1">
      <c r="BP213463" s="90"/>
    </row>
    <row r="213464" spans="68:68" customFormat="1">
      <c r="BP213464" s="90"/>
    </row>
    <row r="213465" spans="68:68" customFormat="1">
      <c r="BP213465" s="90"/>
    </row>
    <row r="213466" spans="68:68" customFormat="1">
      <c r="BP213466" s="90"/>
    </row>
    <row r="213467" spans="68:68" customFormat="1">
      <c r="BP213467" s="90"/>
    </row>
    <row r="213468" spans="68:68" customFormat="1">
      <c r="BP213468" s="90"/>
    </row>
    <row r="213469" spans="68:68" customFormat="1">
      <c r="BP213469" s="90"/>
    </row>
    <row r="213470" spans="68:68" customFormat="1">
      <c r="BP213470" s="90"/>
    </row>
    <row r="213471" spans="68:68" customFormat="1">
      <c r="BP213471" s="90"/>
    </row>
    <row r="213472" spans="68:68" customFormat="1">
      <c r="BP213472" s="90"/>
    </row>
    <row r="213473" spans="68:68" customFormat="1">
      <c r="BP213473" s="90"/>
    </row>
    <row r="213474" spans="68:68" customFormat="1">
      <c r="BP213474" s="90"/>
    </row>
    <row r="213475" spans="68:68" customFormat="1">
      <c r="BP213475" s="90"/>
    </row>
    <row r="213476" spans="68:68" customFormat="1">
      <c r="BP213476" s="90"/>
    </row>
    <row r="213477" spans="68:68" customFormat="1">
      <c r="BP213477" s="90"/>
    </row>
    <row r="213478" spans="68:68" customFormat="1">
      <c r="BP213478" s="90"/>
    </row>
    <row r="213479" spans="68:68" customFormat="1">
      <c r="BP213479" s="90"/>
    </row>
    <row r="213480" spans="68:68" customFormat="1">
      <c r="BP213480" s="90"/>
    </row>
    <row r="213481" spans="68:68" customFormat="1">
      <c r="BP213481" s="90"/>
    </row>
    <row r="213482" spans="68:68" customFormat="1">
      <c r="BP213482" s="90"/>
    </row>
    <row r="213483" spans="68:68" customFormat="1">
      <c r="BP213483" s="90"/>
    </row>
    <row r="213484" spans="68:68" customFormat="1">
      <c r="BP213484" s="90"/>
    </row>
    <row r="213485" spans="68:68" customFormat="1">
      <c r="BP213485" s="90"/>
    </row>
    <row r="213486" spans="68:68" customFormat="1">
      <c r="BP213486" s="90"/>
    </row>
    <row r="213487" spans="68:68" customFormat="1">
      <c r="BP213487" s="90"/>
    </row>
    <row r="213488" spans="68:68" customFormat="1">
      <c r="BP213488" s="90"/>
    </row>
    <row r="213489" spans="68:68" customFormat="1">
      <c r="BP213489" s="90"/>
    </row>
    <row r="213490" spans="68:68" customFormat="1">
      <c r="BP213490" s="90"/>
    </row>
    <row r="213491" spans="68:68" customFormat="1">
      <c r="BP213491" s="90"/>
    </row>
    <row r="213492" spans="68:68" customFormat="1">
      <c r="BP213492" s="90"/>
    </row>
    <row r="213493" spans="68:68" customFormat="1">
      <c r="BP213493" s="90"/>
    </row>
    <row r="213494" spans="68:68" customFormat="1">
      <c r="BP213494" s="90"/>
    </row>
    <row r="213495" spans="68:68" customFormat="1">
      <c r="BP213495" s="90"/>
    </row>
    <row r="213496" spans="68:68" customFormat="1">
      <c r="BP213496" s="90"/>
    </row>
    <row r="213497" spans="68:68" customFormat="1">
      <c r="BP213497" s="90"/>
    </row>
    <row r="213498" spans="68:68" customFormat="1">
      <c r="BP213498" s="90"/>
    </row>
    <row r="213499" spans="68:68" customFormat="1">
      <c r="BP213499" s="90"/>
    </row>
    <row r="213500" spans="68:68" customFormat="1">
      <c r="BP213500" s="90"/>
    </row>
    <row r="213501" spans="68:68" customFormat="1">
      <c r="BP213501" s="90"/>
    </row>
    <row r="213502" spans="68:68" customFormat="1">
      <c r="BP213502" s="90"/>
    </row>
    <row r="213503" spans="68:68" customFormat="1">
      <c r="BP213503" s="90"/>
    </row>
    <row r="213504" spans="68:68" customFormat="1">
      <c r="BP213504" s="90"/>
    </row>
    <row r="213505" spans="68:68" customFormat="1">
      <c r="BP213505" s="90"/>
    </row>
    <row r="213506" spans="68:68" customFormat="1">
      <c r="BP213506" s="90"/>
    </row>
    <row r="213507" spans="68:68" customFormat="1">
      <c r="BP213507" s="90"/>
    </row>
    <row r="213508" spans="68:68" customFormat="1">
      <c r="BP213508" s="90"/>
    </row>
    <row r="213509" spans="68:68" customFormat="1">
      <c r="BP213509" s="90"/>
    </row>
    <row r="213510" spans="68:68" customFormat="1">
      <c r="BP213510" s="90"/>
    </row>
    <row r="213511" spans="68:68" customFormat="1">
      <c r="BP213511" s="90"/>
    </row>
    <row r="213512" spans="68:68" customFormat="1">
      <c r="BP213512" s="90"/>
    </row>
    <row r="213513" spans="68:68" customFormat="1">
      <c r="BP213513" s="90"/>
    </row>
    <row r="213514" spans="68:68" customFormat="1">
      <c r="BP213514" s="90"/>
    </row>
    <row r="213515" spans="68:68" customFormat="1">
      <c r="BP213515" s="90"/>
    </row>
    <row r="213516" spans="68:68" customFormat="1">
      <c r="BP213516" s="90"/>
    </row>
    <row r="213517" spans="68:68" customFormat="1">
      <c r="BP213517" s="90"/>
    </row>
    <row r="213518" spans="68:68" customFormat="1">
      <c r="BP213518" s="90"/>
    </row>
    <row r="213519" spans="68:68" customFormat="1">
      <c r="BP213519" s="90"/>
    </row>
    <row r="213520" spans="68:68" customFormat="1">
      <c r="BP213520" s="90"/>
    </row>
    <row r="213521" spans="68:68" customFormat="1">
      <c r="BP213521" s="90"/>
    </row>
    <row r="213522" spans="68:68" customFormat="1">
      <c r="BP213522" s="90"/>
    </row>
    <row r="213523" spans="68:68" customFormat="1">
      <c r="BP213523" s="90"/>
    </row>
    <row r="213524" spans="68:68" customFormat="1">
      <c r="BP213524" s="90"/>
    </row>
    <row r="213525" spans="68:68" customFormat="1">
      <c r="BP213525" s="90"/>
    </row>
    <row r="213526" spans="68:68" customFormat="1">
      <c r="BP213526" s="90"/>
    </row>
    <row r="213527" spans="68:68" customFormat="1">
      <c r="BP213527" s="90"/>
    </row>
    <row r="213528" spans="68:68" customFormat="1">
      <c r="BP213528" s="90"/>
    </row>
    <row r="213529" spans="68:68" customFormat="1">
      <c r="BP213529" s="90"/>
    </row>
    <row r="213530" spans="68:68" customFormat="1">
      <c r="BP213530" s="90"/>
    </row>
    <row r="213531" spans="68:68" customFormat="1">
      <c r="BP213531" s="90"/>
    </row>
    <row r="213532" spans="68:68" customFormat="1">
      <c r="BP213532" s="90"/>
    </row>
    <row r="213533" spans="68:68" customFormat="1">
      <c r="BP213533" s="90"/>
    </row>
    <row r="213534" spans="68:68" customFormat="1">
      <c r="BP213534" s="90"/>
    </row>
    <row r="213535" spans="68:68" customFormat="1">
      <c r="BP213535" s="90"/>
    </row>
    <row r="213536" spans="68:68" customFormat="1">
      <c r="BP213536" s="90"/>
    </row>
    <row r="213537" spans="68:68" customFormat="1">
      <c r="BP213537" s="90"/>
    </row>
    <row r="213538" spans="68:68" customFormat="1">
      <c r="BP213538" s="90"/>
    </row>
    <row r="213539" spans="68:68" customFormat="1">
      <c r="BP213539" s="90"/>
    </row>
    <row r="213540" spans="68:68" customFormat="1">
      <c r="BP213540" s="90"/>
    </row>
    <row r="213541" spans="68:68" customFormat="1">
      <c r="BP213541" s="90"/>
    </row>
    <row r="213542" spans="68:68" customFormat="1">
      <c r="BP213542" s="90"/>
    </row>
    <row r="213543" spans="68:68" customFormat="1">
      <c r="BP213543" s="90"/>
    </row>
    <row r="213544" spans="68:68" customFormat="1">
      <c r="BP213544" s="90"/>
    </row>
    <row r="213545" spans="68:68" customFormat="1">
      <c r="BP213545" s="90"/>
    </row>
    <row r="213546" spans="68:68" customFormat="1">
      <c r="BP213546" s="90"/>
    </row>
    <row r="213547" spans="68:68" customFormat="1">
      <c r="BP213547" s="90"/>
    </row>
    <row r="213548" spans="68:68" customFormat="1">
      <c r="BP213548" s="90"/>
    </row>
    <row r="213549" spans="68:68" customFormat="1">
      <c r="BP213549" s="90"/>
    </row>
    <row r="213550" spans="68:68" customFormat="1">
      <c r="BP213550" s="90"/>
    </row>
    <row r="213551" spans="68:68" customFormat="1">
      <c r="BP213551" s="90"/>
    </row>
    <row r="213552" spans="68:68" customFormat="1">
      <c r="BP213552" s="90"/>
    </row>
    <row r="213553" spans="68:68" customFormat="1">
      <c r="BP213553" s="90"/>
    </row>
    <row r="213554" spans="68:68" customFormat="1">
      <c r="BP213554" s="90"/>
    </row>
    <row r="213555" spans="68:68" customFormat="1">
      <c r="BP213555" s="90"/>
    </row>
    <row r="213556" spans="68:68" customFormat="1">
      <c r="BP213556" s="90"/>
    </row>
    <row r="213557" spans="68:68" customFormat="1">
      <c r="BP213557" s="90"/>
    </row>
    <row r="213558" spans="68:68" customFormat="1">
      <c r="BP213558" s="90"/>
    </row>
    <row r="213559" spans="68:68" customFormat="1">
      <c r="BP213559" s="90"/>
    </row>
    <row r="213560" spans="68:68" customFormat="1">
      <c r="BP213560" s="90"/>
    </row>
    <row r="213561" spans="68:68" customFormat="1">
      <c r="BP213561" s="90"/>
    </row>
    <row r="213562" spans="68:68" customFormat="1">
      <c r="BP213562" s="90"/>
    </row>
    <row r="213563" spans="68:68" customFormat="1">
      <c r="BP213563" s="90"/>
    </row>
    <row r="213564" spans="68:68" customFormat="1">
      <c r="BP213564" s="90"/>
    </row>
    <row r="213565" spans="68:68" customFormat="1">
      <c r="BP213565" s="90"/>
    </row>
    <row r="213566" spans="68:68" customFormat="1">
      <c r="BP213566" s="90"/>
    </row>
    <row r="213567" spans="68:68" customFormat="1">
      <c r="BP213567" s="90"/>
    </row>
    <row r="213568" spans="68:68" customFormat="1">
      <c r="BP213568" s="90"/>
    </row>
    <row r="213569" spans="68:68" customFormat="1">
      <c r="BP213569" s="90"/>
    </row>
    <row r="213570" spans="68:68" customFormat="1">
      <c r="BP213570" s="90"/>
    </row>
    <row r="213571" spans="68:68" customFormat="1">
      <c r="BP213571" s="90"/>
    </row>
    <row r="213572" spans="68:68" customFormat="1">
      <c r="BP213572" s="90"/>
    </row>
    <row r="213573" spans="68:68" customFormat="1">
      <c r="BP213573" s="90"/>
    </row>
    <row r="213574" spans="68:68" customFormat="1">
      <c r="BP213574" s="90"/>
    </row>
    <row r="213575" spans="68:68" customFormat="1">
      <c r="BP213575" s="90"/>
    </row>
    <row r="213576" spans="68:68" customFormat="1">
      <c r="BP213576" s="90"/>
    </row>
    <row r="213577" spans="68:68" customFormat="1">
      <c r="BP213577" s="90"/>
    </row>
    <row r="213578" spans="68:68" customFormat="1">
      <c r="BP213578" s="90"/>
    </row>
    <row r="213579" spans="68:68" customFormat="1">
      <c r="BP213579" s="90"/>
    </row>
    <row r="213580" spans="68:68" customFormat="1">
      <c r="BP213580" s="90"/>
    </row>
    <row r="213581" spans="68:68" customFormat="1">
      <c r="BP213581" s="90"/>
    </row>
    <row r="213582" spans="68:68" customFormat="1">
      <c r="BP213582" s="90"/>
    </row>
    <row r="213583" spans="68:68" customFormat="1">
      <c r="BP213583" s="90"/>
    </row>
    <row r="213584" spans="68:68" customFormat="1">
      <c r="BP213584" s="90"/>
    </row>
    <row r="213585" spans="68:68" customFormat="1">
      <c r="BP213585" s="90"/>
    </row>
    <row r="213586" spans="68:68" customFormat="1">
      <c r="BP213586" s="90"/>
    </row>
    <row r="213587" spans="68:68" customFormat="1">
      <c r="BP213587" s="90"/>
    </row>
    <row r="213588" spans="68:68" customFormat="1">
      <c r="BP213588" s="90"/>
    </row>
    <row r="213589" spans="68:68" customFormat="1">
      <c r="BP213589" s="90"/>
    </row>
    <row r="213590" spans="68:68" customFormat="1">
      <c r="BP213590" s="90"/>
    </row>
    <row r="213591" spans="68:68" customFormat="1">
      <c r="BP213591" s="90"/>
    </row>
    <row r="213592" spans="68:68" customFormat="1">
      <c r="BP213592" s="90"/>
    </row>
    <row r="213593" spans="68:68" customFormat="1">
      <c r="BP213593" s="90"/>
    </row>
    <row r="213594" spans="68:68" customFormat="1">
      <c r="BP213594" s="90"/>
    </row>
    <row r="213595" spans="68:68" customFormat="1">
      <c r="BP213595" s="90"/>
    </row>
    <row r="213596" spans="68:68" customFormat="1">
      <c r="BP213596" s="90"/>
    </row>
    <row r="213597" spans="68:68" customFormat="1">
      <c r="BP213597" s="90"/>
    </row>
    <row r="213598" spans="68:68" customFormat="1">
      <c r="BP213598" s="90"/>
    </row>
    <row r="213599" spans="68:68" customFormat="1">
      <c r="BP213599" s="90"/>
    </row>
    <row r="213600" spans="68:68" customFormat="1">
      <c r="BP213600" s="90"/>
    </row>
    <row r="213601" spans="68:68" customFormat="1">
      <c r="BP213601" s="90"/>
    </row>
    <row r="213602" spans="68:68" customFormat="1">
      <c r="BP213602" s="90"/>
    </row>
    <row r="213603" spans="68:68" customFormat="1">
      <c r="BP213603" s="90"/>
    </row>
    <row r="213604" spans="68:68" customFormat="1">
      <c r="BP213604" s="90"/>
    </row>
    <row r="213605" spans="68:68" customFormat="1">
      <c r="BP213605" s="90"/>
    </row>
    <row r="213606" spans="68:68" customFormat="1">
      <c r="BP213606" s="90"/>
    </row>
    <row r="213607" spans="68:68" customFormat="1">
      <c r="BP213607" s="90"/>
    </row>
    <row r="213608" spans="68:68" customFormat="1">
      <c r="BP213608" s="90"/>
    </row>
    <row r="213609" spans="68:68" customFormat="1">
      <c r="BP213609" s="90"/>
    </row>
    <row r="213610" spans="68:68" customFormat="1">
      <c r="BP213610" s="90"/>
    </row>
    <row r="213611" spans="68:68" customFormat="1">
      <c r="BP213611" s="90"/>
    </row>
    <row r="213612" spans="68:68" customFormat="1">
      <c r="BP213612" s="90"/>
    </row>
    <row r="213613" spans="68:68" customFormat="1">
      <c r="BP213613" s="90"/>
    </row>
    <row r="213614" spans="68:68" customFormat="1">
      <c r="BP213614" s="90"/>
    </row>
    <row r="213615" spans="68:68" customFormat="1">
      <c r="BP213615" s="90"/>
    </row>
    <row r="213616" spans="68:68" customFormat="1">
      <c r="BP213616" s="90"/>
    </row>
    <row r="213617" spans="68:68" customFormat="1">
      <c r="BP213617" s="90"/>
    </row>
    <row r="213618" spans="68:68" customFormat="1">
      <c r="BP213618" s="90"/>
    </row>
    <row r="213619" spans="68:68" customFormat="1">
      <c r="BP213619" s="90"/>
    </row>
    <row r="213620" spans="68:68" customFormat="1">
      <c r="BP213620" s="90"/>
    </row>
    <row r="213621" spans="68:68" customFormat="1">
      <c r="BP213621" s="90"/>
    </row>
    <row r="213622" spans="68:68" customFormat="1">
      <c r="BP213622" s="90"/>
    </row>
    <row r="213623" spans="68:68" customFormat="1">
      <c r="BP213623" s="90"/>
    </row>
    <row r="213624" spans="68:68" customFormat="1">
      <c r="BP213624" s="90"/>
    </row>
    <row r="213625" spans="68:68" customFormat="1">
      <c r="BP213625" s="90"/>
    </row>
    <row r="213626" spans="68:68" customFormat="1">
      <c r="BP213626" s="90"/>
    </row>
    <row r="213627" spans="68:68" customFormat="1">
      <c r="BP213627" s="90"/>
    </row>
    <row r="213628" spans="68:68" customFormat="1">
      <c r="BP213628" s="90"/>
    </row>
    <row r="213629" spans="68:68" customFormat="1">
      <c r="BP213629" s="90"/>
    </row>
    <row r="213630" spans="68:68" customFormat="1">
      <c r="BP213630" s="90"/>
    </row>
    <row r="213631" spans="68:68" customFormat="1">
      <c r="BP213631" s="90"/>
    </row>
    <row r="213632" spans="68:68" customFormat="1">
      <c r="BP213632" s="90"/>
    </row>
    <row r="213633" spans="68:68" customFormat="1">
      <c r="BP213633" s="90"/>
    </row>
    <row r="213634" spans="68:68" customFormat="1">
      <c r="BP213634" s="90"/>
    </row>
    <row r="213635" spans="68:68" customFormat="1">
      <c r="BP213635" s="90"/>
    </row>
    <row r="213636" spans="68:68" customFormat="1">
      <c r="BP213636" s="90"/>
    </row>
    <row r="213637" spans="68:68" customFormat="1">
      <c r="BP213637" s="90"/>
    </row>
    <row r="213638" spans="68:68" customFormat="1">
      <c r="BP213638" s="90"/>
    </row>
    <row r="213639" spans="68:68" customFormat="1">
      <c r="BP213639" s="90"/>
    </row>
    <row r="213640" spans="68:68" customFormat="1">
      <c r="BP213640" s="90"/>
    </row>
    <row r="213641" spans="68:68" customFormat="1">
      <c r="BP213641" s="90"/>
    </row>
    <row r="213642" spans="68:68" customFormat="1">
      <c r="BP213642" s="90"/>
    </row>
    <row r="213643" spans="68:68" customFormat="1">
      <c r="BP213643" s="90"/>
    </row>
    <row r="213644" spans="68:68" customFormat="1">
      <c r="BP213644" s="90"/>
    </row>
    <row r="213645" spans="68:68" customFormat="1">
      <c r="BP213645" s="90"/>
    </row>
    <row r="213646" spans="68:68" customFormat="1">
      <c r="BP213646" s="90"/>
    </row>
    <row r="213647" spans="68:68" customFormat="1">
      <c r="BP213647" s="90"/>
    </row>
    <row r="213648" spans="68:68" customFormat="1">
      <c r="BP213648" s="90"/>
    </row>
    <row r="213649" spans="68:68" customFormat="1">
      <c r="BP213649" s="90"/>
    </row>
    <row r="213650" spans="68:68" customFormat="1">
      <c r="BP213650" s="90"/>
    </row>
    <row r="213651" spans="68:68" customFormat="1">
      <c r="BP213651" s="90"/>
    </row>
    <row r="213652" spans="68:68" customFormat="1">
      <c r="BP213652" s="90"/>
    </row>
    <row r="213653" spans="68:68" customFormat="1">
      <c r="BP213653" s="90"/>
    </row>
    <row r="213654" spans="68:68" customFormat="1">
      <c r="BP213654" s="90"/>
    </row>
    <row r="213655" spans="68:68" customFormat="1">
      <c r="BP213655" s="90"/>
    </row>
    <row r="213656" spans="68:68" customFormat="1">
      <c r="BP213656" s="90"/>
    </row>
    <row r="213657" spans="68:68" customFormat="1">
      <c r="BP213657" s="90"/>
    </row>
    <row r="213658" spans="68:68" customFormat="1">
      <c r="BP213658" s="90"/>
    </row>
    <row r="213659" spans="68:68" customFormat="1">
      <c r="BP213659" s="90"/>
    </row>
    <row r="213660" spans="68:68" customFormat="1">
      <c r="BP213660" s="90"/>
    </row>
    <row r="213661" spans="68:68" customFormat="1">
      <c r="BP213661" s="90"/>
    </row>
    <row r="213662" spans="68:68" customFormat="1">
      <c r="BP213662" s="90"/>
    </row>
    <row r="213663" spans="68:68" customFormat="1">
      <c r="BP213663" s="90"/>
    </row>
    <row r="213664" spans="68:68" customFormat="1">
      <c r="BP213664" s="90"/>
    </row>
    <row r="213665" spans="68:68" customFormat="1">
      <c r="BP213665" s="90"/>
    </row>
    <row r="213666" spans="68:68" customFormat="1">
      <c r="BP213666" s="90"/>
    </row>
    <row r="213667" spans="68:68" customFormat="1">
      <c r="BP213667" s="90"/>
    </row>
    <row r="213668" spans="68:68" customFormat="1">
      <c r="BP213668" s="90"/>
    </row>
    <row r="213669" spans="68:68" customFormat="1">
      <c r="BP213669" s="90"/>
    </row>
    <row r="213670" spans="68:68" customFormat="1">
      <c r="BP213670" s="90"/>
    </row>
    <row r="213671" spans="68:68" customFormat="1">
      <c r="BP213671" s="90"/>
    </row>
    <row r="213672" spans="68:68" customFormat="1">
      <c r="BP213672" s="90"/>
    </row>
    <row r="213673" spans="68:68" customFormat="1">
      <c r="BP213673" s="90"/>
    </row>
    <row r="213674" spans="68:68" customFormat="1">
      <c r="BP213674" s="90"/>
    </row>
    <row r="213675" spans="68:68" customFormat="1">
      <c r="BP213675" s="90"/>
    </row>
    <row r="213676" spans="68:68" customFormat="1">
      <c r="BP213676" s="90"/>
    </row>
    <row r="213677" spans="68:68" customFormat="1">
      <c r="BP213677" s="90"/>
    </row>
    <row r="213678" spans="68:68" customFormat="1">
      <c r="BP213678" s="90"/>
    </row>
    <row r="213679" spans="68:68" customFormat="1">
      <c r="BP213679" s="90"/>
    </row>
    <row r="213680" spans="68:68" customFormat="1">
      <c r="BP213680" s="90"/>
    </row>
    <row r="213681" spans="68:68" customFormat="1">
      <c r="BP213681" s="90"/>
    </row>
    <row r="213682" spans="68:68" customFormat="1">
      <c r="BP213682" s="90"/>
    </row>
    <row r="213683" spans="68:68" customFormat="1">
      <c r="BP213683" s="90"/>
    </row>
    <row r="213684" spans="68:68" customFormat="1">
      <c r="BP213684" s="90"/>
    </row>
    <row r="213685" spans="68:68" customFormat="1">
      <c r="BP213685" s="90"/>
    </row>
    <row r="213686" spans="68:68" customFormat="1">
      <c r="BP213686" s="90"/>
    </row>
    <row r="213687" spans="68:68" customFormat="1">
      <c r="BP213687" s="90"/>
    </row>
    <row r="213688" spans="68:68" customFormat="1">
      <c r="BP213688" s="90"/>
    </row>
    <row r="213689" spans="68:68" customFormat="1">
      <c r="BP213689" s="90"/>
    </row>
    <row r="213690" spans="68:68" customFormat="1">
      <c r="BP213690" s="90"/>
    </row>
    <row r="213691" spans="68:68" customFormat="1">
      <c r="BP213691" s="90"/>
    </row>
    <row r="213692" spans="68:68" customFormat="1">
      <c r="BP213692" s="90"/>
    </row>
    <row r="213693" spans="68:68" customFormat="1">
      <c r="BP213693" s="90"/>
    </row>
    <row r="213694" spans="68:68" customFormat="1">
      <c r="BP213694" s="90"/>
    </row>
    <row r="213695" spans="68:68" customFormat="1">
      <c r="BP213695" s="90"/>
    </row>
    <row r="213696" spans="68:68" customFormat="1">
      <c r="BP213696" s="90"/>
    </row>
    <row r="213697" spans="68:68" customFormat="1">
      <c r="BP213697" s="90"/>
    </row>
    <row r="213698" spans="68:68" customFormat="1">
      <c r="BP213698" s="90"/>
    </row>
    <row r="213699" spans="68:68" customFormat="1">
      <c r="BP213699" s="90"/>
    </row>
    <row r="213700" spans="68:68" customFormat="1">
      <c r="BP213700" s="90"/>
    </row>
    <row r="213701" spans="68:68" customFormat="1">
      <c r="BP213701" s="90"/>
    </row>
    <row r="213702" spans="68:68" customFormat="1">
      <c r="BP213702" s="90"/>
    </row>
    <row r="213703" spans="68:68" customFormat="1">
      <c r="BP213703" s="90"/>
    </row>
    <row r="213704" spans="68:68" customFormat="1">
      <c r="BP213704" s="90"/>
    </row>
    <row r="213705" spans="68:68" customFormat="1">
      <c r="BP213705" s="90"/>
    </row>
    <row r="213706" spans="68:68" customFormat="1">
      <c r="BP213706" s="90"/>
    </row>
    <row r="213707" spans="68:68" customFormat="1">
      <c r="BP213707" s="90"/>
    </row>
    <row r="213708" spans="68:68" customFormat="1">
      <c r="BP213708" s="90"/>
    </row>
    <row r="213709" spans="68:68" customFormat="1">
      <c r="BP213709" s="90"/>
    </row>
    <row r="213710" spans="68:68" customFormat="1">
      <c r="BP213710" s="90"/>
    </row>
    <row r="213711" spans="68:68" customFormat="1">
      <c r="BP213711" s="90"/>
    </row>
    <row r="213712" spans="68:68" customFormat="1">
      <c r="BP213712" s="90"/>
    </row>
    <row r="213713" spans="68:68" customFormat="1">
      <c r="BP213713" s="90"/>
    </row>
    <row r="213714" spans="68:68" customFormat="1">
      <c r="BP213714" s="90"/>
    </row>
    <row r="213715" spans="68:68" customFormat="1">
      <c r="BP213715" s="90"/>
    </row>
    <row r="213716" spans="68:68" customFormat="1">
      <c r="BP213716" s="90"/>
    </row>
    <row r="213717" spans="68:68" customFormat="1">
      <c r="BP213717" s="90"/>
    </row>
    <row r="213718" spans="68:68" customFormat="1">
      <c r="BP213718" s="90"/>
    </row>
    <row r="213719" spans="68:68" customFormat="1">
      <c r="BP213719" s="90"/>
    </row>
    <row r="213720" spans="68:68" customFormat="1">
      <c r="BP213720" s="90"/>
    </row>
    <row r="213721" spans="68:68" customFormat="1">
      <c r="BP213721" s="90"/>
    </row>
    <row r="213722" spans="68:68" customFormat="1">
      <c r="BP213722" s="90"/>
    </row>
    <row r="213723" spans="68:68" customFormat="1">
      <c r="BP213723" s="90"/>
    </row>
    <row r="213724" spans="68:68" customFormat="1">
      <c r="BP213724" s="90"/>
    </row>
    <row r="213725" spans="68:68" customFormat="1">
      <c r="BP213725" s="90"/>
    </row>
    <row r="213726" spans="68:68" customFormat="1">
      <c r="BP213726" s="90"/>
    </row>
    <row r="213727" spans="68:68" customFormat="1">
      <c r="BP213727" s="90"/>
    </row>
    <row r="213728" spans="68:68" customFormat="1">
      <c r="BP213728" s="90"/>
    </row>
    <row r="213729" spans="68:68" customFormat="1">
      <c r="BP213729" s="90"/>
    </row>
    <row r="213730" spans="68:68" customFormat="1">
      <c r="BP213730" s="90"/>
    </row>
    <row r="213731" spans="68:68" customFormat="1">
      <c r="BP213731" s="90"/>
    </row>
    <row r="213732" spans="68:68" customFormat="1">
      <c r="BP213732" s="90"/>
    </row>
    <row r="213733" spans="68:68" customFormat="1">
      <c r="BP213733" s="90"/>
    </row>
    <row r="213734" spans="68:68" customFormat="1">
      <c r="BP213734" s="90"/>
    </row>
    <row r="213735" spans="68:68" customFormat="1">
      <c r="BP213735" s="90"/>
    </row>
    <row r="213736" spans="68:68" customFormat="1">
      <c r="BP213736" s="90"/>
    </row>
    <row r="213737" spans="68:68" customFormat="1">
      <c r="BP213737" s="90"/>
    </row>
    <row r="213738" spans="68:68" customFormat="1">
      <c r="BP213738" s="90"/>
    </row>
    <row r="213739" spans="68:68" customFormat="1">
      <c r="BP213739" s="90"/>
    </row>
    <row r="213740" spans="68:68" customFormat="1">
      <c r="BP213740" s="90"/>
    </row>
    <row r="213741" spans="68:68" customFormat="1">
      <c r="BP213741" s="90"/>
    </row>
    <row r="213742" spans="68:68" customFormat="1">
      <c r="BP213742" s="90"/>
    </row>
    <row r="213743" spans="68:68" customFormat="1">
      <c r="BP213743" s="90"/>
    </row>
    <row r="213744" spans="68:68" customFormat="1">
      <c r="BP213744" s="90"/>
    </row>
    <row r="213745" spans="68:68" customFormat="1">
      <c r="BP213745" s="90"/>
    </row>
    <row r="213746" spans="68:68" customFormat="1">
      <c r="BP213746" s="90"/>
    </row>
    <row r="213747" spans="68:68" customFormat="1">
      <c r="BP213747" s="90"/>
    </row>
    <row r="213748" spans="68:68" customFormat="1">
      <c r="BP213748" s="90"/>
    </row>
    <row r="213749" spans="68:68" customFormat="1">
      <c r="BP213749" s="90"/>
    </row>
    <row r="213750" spans="68:68" customFormat="1">
      <c r="BP213750" s="90"/>
    </row>
    <row r="213751" spans="68:68" customFormat="1">
      <c r="BP213751" s="90"/>
    </row>
    <row r="213752" spans="68:68" customFormat="1">
      <c r="BP213752" s="90"/>
    </row>
    <row r="213753" spans="68:68" customFormat="1">
      <c r="BP213753" s="90"/>
    </row>
    <row r="213754" spans="68:68" customFormat="1">
      <c r="BP213754" s="90"/>
    </row>
    <row r="213755" spans="68:68" customFormat="1">
      <c r="BP213755" s="90"/>
    </row>
    <row r="213756" spans="68:68" customFormat="1">
      <c r="BP213756" s="90"/>
    </row>
    <row r="213757" spans="68:68" customFormat="1">
      <c r="BP213757" s="90"/>
    </row>
    <row r="213758" spans="68:68" customFormat="1">
      <c r="BP213758" s="90"/>
    </row>
    <row r="213759" spans="68:68" customFormat="1">
      <c r="BP213759" s="90"/>
    </row>
    <row r="213760" spans="68:68" customFormat="1">
      <c r="BP213760" s="90"/>
    </row>
    <row r="213761" spans="68:68" customFormat="1">
      <c r="BP213761" s="90"/>
    </row>
    <row r="213762" spans="68:68" customFormat="1">
      <c r="BP213762" s="90"/>
    </row>
    <row r="213763" spans="68:68" customFormat="1">
      <c r="BP213763" s="90"/>
    </row>
    <row r="213764" spans="68:68" customFormat="1">
      <c r="BP213764" s="90"/>
    </row>
    <row r="213765" spans="68:68" customFormat="1">
      <c r="BP213765" s="90"/>
    </row>
    <row r="213766" spans="68:68" customFormat="1">
      <c r="BP213766" s="90"/>
    </row>
    <row r="213767" spans="68:68" customFormat="1">
      <c r="BP213767" s="90"/>
    </row>
    <row r="213768" spans="68:68" customFormat="1">
      <c r="BP213768" s="90"/>
    </row>
    <row r="213769" spans="68:68" customFormat="1">
      <c r="BP213769" s="90"/>
    </row>
    <row r="213770" spans="68:68" customFormat="1">
      <c r="BP213770" s="90"/>
    </row>
    <row r="213771" spans="68:68" customFormat="1">
      <c r="BP213771" s="90"/>
    </row>
    <row r="213772" spans="68:68" customFormat="1">
      <c r="BP213772" s="90"/>
    </row>
    <row r="213773" spans="68:68" customFormat="1">
      <c r="BP213773" s="90"/>
    </row>
    <row r="213774" spans="68:68" customFormat="1">
      <c r="BP213774" s="90"/>
    </row>
    <row r="213775" spans="68:68" customFormat="1">
      <c r="BP213775" s="90"/>
    </row>
    <row r="213776" spans="68:68" customFormat="1">
      <c r="BP213776" s="90"/>
    </row>
    <row r="213777" spans="68:68" customFormat="1">
      <c r="BP213777" s="90"/>
    </row>
    <row r="213778" spans="68:68" customFormat="1">
      <c r="BP213778" s="90"/>
    </row>
    <row r="213779" spans="68:68" customFormat="1">
      <c r="BP213779" s="90"/>
    </row>
    <row r="213780" spans="68:68" customFormat="1">
      <c r="BP213780" s="90"/>
    </row>
    <row r="213781" spans="68:68" customFormat="1">
      <c r="BP213781" s="90"/>
    </row>
    <row r="213782" spans="68:68" customFormat="1">
      <c r="BP213782" s="90"/>
    </row>
    <row r="213783" spans="68:68" customFormat="1">
      <c r="BP213783" s="90"/>
    </row>
    <row r="213784" spans="68:68" customFormat="1">
      <c r="BP213784" s="90"/>
    </row>
    <row r="213785" spans="68:68" customFormat="1">
      <c r="BP213785" s="90"/>
    </row>
    <row r="213786" spans="68:68" customFormat="1">
      <c r="BP213786" s="90"/>
    </row>
    <row r="213787" spans="68:68" customFormat="1">
      <c r="BP213787" s="90"/>
    </row>
    <row r="213788" spans="68:68" customFormat="1">
      <c r="BP213788" s="90"/>
    </row>
    <row r="213789" spans="68:68" customFormat="1">
      <c r="BP213789" s="90"/>
    </row>
    <row r="213790" spans="68:68" customFormat="1">
      <c r="BP213790" s="90"/>
    </row>
    <row r="213791" spans="68:68" customFormat="1">
      <c r="BP213791" s="90"/>
    </row>
    <row r="213792" spans="68:68" customFormat="1">
      <c r="BP213792" s="90"/>
    </row>
    <row r="213793" spans="68:68" customFormat="1">
      <c r="BP213793" s="90"/>
    </row>
    <row r="213794" spans="68:68" customFormat="1">
      <c r="BP213794" s="90"/>
    </row>
    <row r="213795" spans="68:68" customFormat="1">
      <c r="BP213795" s="90"/>
    </row>
    <row r="213796" spans="68:68" customFormat="1">
      <c r="BP213796" s="90"/>
    </row>
    <row r="213797" spans="68:68" customFormat="1">
      <c r="BP213797" s="90"/>
    </row>
    <row r="213798" spans="68:68" customFormat="1">
      <c r="BP213798" s="90"/>
    </row>
    <row r="213799" spans="68:68" customFormat="1">
      <c r="BP213799" s="90"/>
    </row>
    <row r="213800" spans="68:68" customFormat="1">
      <c r="BP213800" s="90"/>
    </row>
    <row r="213801" spans="68:68" customFormat="1">
      <c r="BP213801" s="90"/>
    </row>
    <row r="213802" spans="68:68" customFormat="1">
      <c r="BP213802" s="90"/>
    </row>
    <row r="213803" spans="68:68" customFormat="1">
      <c r="BP213803" s="90"/>
    </row>
    <row r="213804" spans="68:68" customFormat="1">
      <c r="BP213804" s="90"/>
    </row>
    <row r="213805" spans="68:68" customFormat="1">
      <c r="BP213805" s="90"/>
    </row>
    <row r="213806" spans="68:68" customFormat="1">
      <c r="BP213806" s="90"/>
    </row>
    <row r="213807" spans="68:68" customFormat="1">
      <c r="BP213807" s="90"/>
    </row>
    <row r="213808" spans="68:68" customFormat="1">
      <c r="BP213808" s="90"/>
    </row>
    <row r="213809" spans="68:68" customFormat="1">
      <c r="BP213809" s="90"/>
    </row>
    <row r="213810" spans="68:68" customFormat="1">
      <c r="BP213810" s="90"/>
    </row>
    <row r="213811" spans="68:68" customFormat="1">
      <c r="BP213811" s="90"/>
    </row>
    <row r="213812" spans="68:68" customFormat="1">
      <c r="BP213812" s="90"/>
    </row>
    <row r="213813" spans="68:68" customFormat="1">
      <c r="BP213813" s="90"/>
    </row>
    <row r="213814" spans="68:68" customFormat="1">
      <c r="BP213814" s="90"/>
    </row>
    <row r="213815" spans="68:68" customFormat="1">
      <c r="BP213815" s="90"/>
    </row>
    <row r="213816" spans="68:68" customFormat="1">
      <c r="BP213816" s="90"/>
    </row>
    <row r="213817" spans="68:68" customFormat="1">
      <c r="BP213817" s="90"/>
    </row>
    <row r="213818" spans="68:68" customFormat="1">
      <c r="BP213818" s="90"/>
    </row>
    <row r="213819" spans="68:68" customFormat="1">
      <c r="BP213819" s="90"/>
    </row>
    <row r="213820" spans="68:68" customFormat="1">
      <c r="BP213820" s="90"/>
    </row>
    <row r="213821" spans="68:68" customFormat="1">
      <c r="BP213821" s="90"/>
    </row>
    <row r="213822" spans="68:68" customFormat="1">
      <c r="BP213822" s="90"/>
    </row>
    <row r="213823" spans="68:68" customFormat="1">
      <c r="BP213823" s="90"/>
    </row>
    <row r="213824" spans="68:68" customFormat="1">
      <c r="BP213824" s="90"/>
    </row>
    <row r="213825" spans="68:68" customFormat="1">
      <c r="BP213825" s="90"/>
    </row>
    <row r="213826" spans="68:68" customFormat="1">
      <c r="BP213826" s="90"/>
    </row>
    <row r="213827" spans="68:68" customFormat="1">
      <c r="BP213827" s="90"/>
    </row>
    <row r="213828" spans="68:68" customFormat="1">
      <c r="BP213828" s="90"/>
    </row>
    <row r="213829" spans="68:68" customFormat="1">
      <c r="BP213829" s="90"/>
    </row>
    <row r="213830" spans="68:68" customFormat="1">
      <c r="BP213830" s="90"/>
    </row>
    <row r="213831" spans="68:68" customFormat="1">
      <c r="BP213831" s="90"/>
    </row>
    <row r="213832" spans="68:68" customFormat="1">
      <c r="BP213832" s="90"/>
    </row>
    <row r="213833" spans="68:68" customFormat="1">
      <c r="BP213833" s="90"/>
    </row>
    <row r="213834" spans="68:68" customFormat="1">
      <c r="BP213834" s="90"/>
    </row>
    <row r="213835" spans="68:68" customFormat="1">
      <c r="BP213835" s="90"/>
    </row>
    <row r="213836" spans="68:68" customFormat="1">
      <c r="BP213836" s="90"/>
    </row>
    <row r="213837" spans="68:68" customFormat="1">
      <c r="BP213837" s="90"/>
    </row>
    <row r="213838" spans="68:68" customFormat="1">
      <c r="BP213838" s="90"/>
    </row>
    <row r="213839" spans="68:68" customFormat="1">
      <c r="BP213839" s="90"/>
    </row>
    <row r="213840" spans="68:68" customFormat="1">
      <c r="BP213840" s="90"/>
    </row>
    <row r="213841" spans="68:68" customFormat="1">
      <c r="BP213841" s="90"/>
    </row>
    <row r="213842" spans="68:68" customFormat="1">
      <c r="BP213842" s="90"/>
    </row>
    <row r="213843" spans="68:68" customFormat="1">
      <c r="BP213843" s="90"/>
    </row>
    <row r="213844" spans="68:68" customFormat="1">
      <c r="BP213844" s="90"/>
    </row>
    <row r="213845" spans="68:68" customFormat="1">
      <c r="BP213845" s="90"/>
    </row>
    <row r="213846" spans="68:68" customFormat="1">
      <c r="BP213846" s="90"/>
    </row>
    <row r="213847" spans="68:68" customFormat="1">
      <c r="BP213847" s="90"/>
    </row>
    <row r="213848" spans="68:68" customFormat="1">
      <c r="BP213848" s="90"/>
    </row>
    <row r="213849" spans="68:68" customFormat="1">
      <c r="BP213849" s="90"/>
    </row>
    <row r="213850" spans="68:68" customFormat="1">
      <c r="BP213850" s="90"/>
    </row>
    <row r="213851" spans="68:68" customFormat="1">
      <c r="BP213851" s="90"/>
    </row>
    <row r="213852" spans="68:68" customFormat="1">
      <c r="BP213852" s="90"/>
    </row>
    <row r="213853" spans="68:68" customFormat="1">
      <c r="BP213853" s="90"/>
    </row>
    <row r="213854" spans="68:68" customFormat="1">
      <c r="BP213854" s="90"/>
    </row>
    <row r="213855" spans="68:68" customFormat="1">
      <c r="BP213855" s="90"/>
    </row>
    <row r="213856" spans="68:68" customFormat="1">
      <c r="BP213856" s="90"/>
    </row>
    <row r="213857" spans="68:68" customFormat="1">
      <c r="BP213857" s="90"/>
    </row>
    <row r="213858" spans="68:68" customFormat="1">
      <c r="BP213858" s="90"/>
    </row>
    <row r="213859" spans="68:68" customFormat="1">
      <c r="BP213859" s="90"/>
    </row>
    <row r="213860" spans="68:68" customFormat="1">
      <c r="BP213860" s="90"/>
    </row>
    <row r="213861" spans="68:68" customFormat="1">
      <c r="BP213861" s="90"/>
    </row>
    <row r="213862" spans="68:68" customFormat="1">
      <c r="BP213862" s="90"/>
    </row>
    <row r="213863" spans="68:68" customFormat="1">
      <c r="BP213863" s="90"/>
    </row>
    <row r="213864" spans="68:68" customFormat="1">
      <c r="BP213864" s="90"/>
    </row>
    <row r="213865" spans="68:68" customFormat="1">
      <c r="BP213865" s="90"/>
    </row>
    <row r="213866" spans="68:68" customFormat="1">
      <c r="BP213866" s="90"/>
    </row>
    <row r="213867" spans="68:68" customFormat="1">
      <c r="BP213867" s="90"/>
    </row>
    <row r="213868" spans="68:68" customFormat="1">
      <c r="BP213868" s="90"/>
    </row>
    <row r="213869" spans="68:68" customFormat="1">
      <c r="BP213869" s="90"/>
    </row>
    <row r="213870" spans="68:68" customFormat="1">
      <c r="BP213870" s="90"/>
    </row>
    <row r="213871" spans="68:68" customFormat="1">
      <c r="BP213871" s="90"/>
    </row>
    <row r="213872" spans="68:68" customFormat="1">
      <c r="BP213872" s="90"/>
    </row>
    <row r="213873" spans="68:68" customFormat="1">
      <c r="BP213873" s="90"/>
    </row>
    <row r="213874" spans="68:68" customFormat="1">
      <c r="BP213874" s="90"/>
    </row>
    <row r="213875" spans="68:68" customFormat="1">
      <c r="BP213875" s="90"/>
    </row>
    <row r="213876" spans="68:68" customFormat="1">
      <c r="BP213876" s="90"/>
    </row>
    <row r="213877" spans="68:68" customFormat="1">
      <c r="BP213877" s="90"/>
    </row>
    <row r="213878" spans="68:68" customFormat="1">
      <c r="BP213878" s="90"/>
    </row>
    <row r="213879" spans="68:68" customFormat="1">
      <c r="BP213879" s="90"/>
    </row>
    <row r="213880" spans="68:68" customFormat="1">
      <c r="BP213880" s="90"/>
    </row>
    <row r="213881" spans="68:68" customFormat="1">
      <c r="BP213881" s="90"/>
    </row>
    <row r="213882" spans="68:68" customFormat="1">
      <c r="BP213882" s="90"/>
    </row>
    <row r="213883" spans="68:68" customFormat="1">
      <c r="BP213883" s="90"/>
    </row>
    <row r="213884" spans="68:68" customFormat="1">
      <c r="BP213884" s="90"/>
    </row>
    <row r="213885" spans="68:68" customFormat="1">
      <c r="BP213885" s="90"/>
    </row>
    <row r="213886" spans="68:68" customFormat="1">
      <c r="BP213886" s="90"/>
    </row>
    <row r="213887" spans="68:68" customFormat="1">
      <c r="BP213887" s="90"/>
    </row>
    <row r="213888" spans="68:68" customFormat="1">
      <c r="BP213888" s="90"/>
    </row>
    <row r="213889" spans="68:68" customFormat="1">
      <c r="BP213889" s="90"/>
    </row>
    <row r="213890" spans="68:68" customFormat="1">
      <c r="BP213890" s="90"/>
    </row>
    <row r="213891" spans="68:68" customFormat="1">
      <c r="BP213891" s="90"/>
    </row>
    <row r="213892" spans="68:68" customFormat="1">
      <c r="BP213892" s="90"/>
    </row>
    <row r="213893" spans="68:68" customFormat="1">
      <c r="BP213893" s="90"/>
    </row>
    <row r="213894" spans="68:68" customFormat="1">
      <c r="BP213894" s="90"/>
    </row>
    <row r="213895" spans="68:68" customFormat="1">
      <c r="BP213895" s="90"/>
    </row>
    <row r="213896" spans="68:68" customFormat="1">
      <c r="BP213896" s="90"/>
    </row>
    <row r="213897" spans="68:68" customFormat="1">
      <c r="BP213897" s="90"/>
    </row>
    <row r="213898" spans="68:68" customFormat="1">
      <c r="BP213898" s="90"/>
    </row>
    <row r="213899" spans="68:68" customFormat="1">
      <c r="BP213899" s="90"/>
    </row>
    <row r="213900" spans="68:68" customFormat="1">
      <c r="BP213900" s="90"/>
    </row>
    <row r="213901" spans="68:68" customFormat="1">
      <c r="BP213901" s="90"/>
    </row>
    <row r="213902" spans="68:68" customFormat="1">
      <c r="BP213902" s="90"/>
    </row>
    <row r="213903" spans="68:68" customFormat="1">
      <c r="BP213903" s="90"/>
    </row>
    <row r="213904" spans="68:68" customFormat="1">
      <c r="BP213904" s="90"/>
    </row>
    <row r="213905" spans="68:68" customFormat="1">
      <c r="BP213905" s="90"/>
    </row>
    <row r="213906" spans="68:68" customFormat="1">
      <c r="BP213906" s="90"/>
    </row>
    <row r="213907" spans="68:68" customFormat="1">
      <c r="BP213907" s="90"/>
    </row>
    <row r="213908" spans="68:68" customFormat="1">
      <c r="BP213908" s="90"/>
    </row>
    <row r="213909" spans="68:68" customFormat="1">
      <c r="BP213909" s="90"/>
    </row>
    <row r="213910" spans="68:68" customFormat="1">
      <c r="BP213910" s="90"/>
    </row>
    <row r="213911" spans="68:68" customFormat="1">
      <c r="BP213911" s="90"/>
    </row>
    <row r="213912" spans="68:68" customFormat="1">
      <c r="BP213912" s="90"/>
    </row>
    <row r="213913" spans="68:68" customFormat="1">
      <c r="BP213913" s="90"/>
    </row>
    <row r="213914" spans="68:68" customFormat="1">
      <c r="BP213914" s="90"/>
    </row>
    <row r="213915" spans="68:68" customFormat="1">
      <c r="BP213915" s="90"/>
    </row>
    <row r="213916" spans="68:68" customFormat="1">
      <c r="BP213916" s="90"/>
    </row>
    <row r="213917" spans="68:68" customFormat="1">
      <c r="BP213917" s="90"/>
    </row>
    <row r="213918" spans="68:68" customFormat="1">
      <c r="BP213918" s="90"/>
    </row>
    <row r="213919" spans="68:68" customFormat="1">
      <c r="BP213919" s="90"/>
    </row>
    <row r="213920" spans="68:68" customFormat="1">
      <c r="BP213920" s="90"/>
    </row>
    <row r="213921" spans="68:68" customFormat="1">
      <c r="BP213921" s="90"/>
    </row>
    <row r="213922" spans="68:68" customFormat="1">
      <c r="BP213922" s="90"/>
    </row>
    <row r="213923" spans="68:68" customFormat="1">
      <c r="BP213923" s="90"/>
    </row>
    <row r="213924" spans="68:68" customFormat="1">
      <c r="BP213924" s="90"/>
    </row>
    <row r="213925" spans="68:68" customFormat="1">
      <c r="BP213925" s="90"/>
    </row>
    <row r="213926" spans="68:68" customFormat="1">
      <c r="BP213926" s="90"/>
    </row>
    <row r="213927" spans="68:68" customFormat="1">
      <c r="BP213927" s="90"/>
    </row>
    <row r="213928" spans="68:68" customFormat="1">
      <c r="BP213928" s="90"/>
    </row>
    <row r="213929" spans="68:68" customFormat="1">
      <c r="BP213929" s="90"/>
    </row>
    <row r="213930" spans="68:68" customFormat="1">
      <c r="BP213930" s="90"/>
    </row>
    <row r="213931" spans="68:68" customFormat="1">
      <c r="BP213931" s="90"/>
    </row>
    <row r="213932" spans="68:68" customFormat="1">
      <c r="BP213932" s="90"/>
    </row>
    <row r="213933" spans="68:68" customFormat="1">
      <c r="BP213933" s="90"/>
    </row>
    <row r="213934" spans="68:68" customFormat="1">
      <c r="BP213934" s="90"/>
    </row>
    <row r="213935" spans="68:68" customFormat="1">
      <c r="BP213935" s="90"/>
    </row>
    <row r="213936" spans="68:68" customFormat="1">
      <c r="BP213936" s="90"/>
    </row>
    <row r="213937" spans="68:68" customFormat="1">
      <c r="BP213937" s="90"/>
    </row>
    <row r="213938" spans="68:68" customFormat="1">
      <c r="BP213938" s="90"/>
    </row>
    <row r="213939" spans="68:68" customFormat="1">
      <c r="BP213939" s="90"/>
    </row>
    <row r="213940" spans="68:68" customFormat="1">
      <c r="BP213940" s="90"/>
    </row>
    <row r="213941" spans="68:68" customFormat="1">
      <c r="BP213941" s="90"/>
    </row>
    <row r="213942" spans="68:68" customFormat="1">
      <c r="BP213942" s="90"/>
    </row>
    <row r="213943" spans="68:68" customFormat="1">
      <c r="BP213943" s="90"/>
    </row>
    <row r="213944" spans="68:68" customFormat="1">
      <c r="BP213944" s="90"/>
    </row>
    <row r="213945" spans="68:68" customFormat="1">
      <c r="BP213945" s="90"/>
    </row>
    <row r="213946" spans="68:68" customFormat="1">
      <c r="BP213946" s="90"/>
    </row>
    <row r="213947" spans="68:68" customFormat="1">
      <c r="BP213947" s="90"/>
    </row>
    <row r="213948" spans="68:68" customFormat="1">
      <c r="BP213948" s="90"/>
    </row>
    <row r="213949" spans="68:68" customFormat="1">
      <c r="BP213949" s="90"/>
    </row>
    <row r="213950" spans="68:68" customFormat="1">
      <c r="BP213950" s="90"/>
    </row>
    <row r="213951" spans="68:68" customFormat="1">
      <c r="BP213951" s="90"/>
    </row>
    <row r="213952" spans="68:68" customFormat="1">
      <c r="BP213952" s="90"/>
    </row>
    <row r="213953" spans="68:68" customFormat="1">
      <c r="BP213953" s="90"/>
    </row>
    <row r="213954" spans="68:68" customFormat="1">
      <c r="BP213954" s="90"/>
    </row>
    <row r="213955" spans="68:68" customFormat="1">
      <c r="BP213955" s="90"/>
    </row>
    <row r="213956" spans="68:68" customFormat="1">
      <c r="BP213956" s="90"/>
    </row>
    <row r="213957" spans="68:68" customFormat="1">
      <c r="BP213957" s="90"/>
    </row>
    <row r="213958" spans="68:68" customFormat="1">
      <c r="BP213958" s="90"/>
    </row>
    <row r="213959" spans="68:68" customFormat="1">
      <c r="BP213959" s="90"/>
    </row>
    <row r="213960" spans="68:68" customFormat="1">
      <c r="BP213960" s="90"/>
    </row>
    <row r="213961" spans="68:68" customFormat="1">
      <c r="BP213961" s="90"/>
    </row>
    <row r="213962" spans="68:68" customFormat="1">
      <c r="BP213962" s="90"/>
    </row>
    <row r="213963" spans="68:68" customFormat="1">
      <c r="BP213963" s="90"/>
    </row>
    <row r="213964" spans="68:68" customFormat="1">
      <c r="BP213964" s="90"/>
    </row>
    <row r="213965" spans="68:68" customFormat="1">
      <c r="BP213965" s="90"/>
    </row>
    <row r="213966" spans="68:68" customFormat="1">
      <c r="BP213966" s="90"/>
    </row>
    <row r="213967" spans="68:68" customFormat="1">
      <c r="BP213967" s="90"/>
    </row>
    <row r="213968" spans="68:68" customFormat="1">
      <c r="BP213968" s="90"/>
    </row>
    <row r="213969" spans="68:68" customFormat="1">
      <c r="BP213969" s="90"/>
    </row>
    <row r="213970" spans="68:68" customFormat="1">
      <c r="BP213970" s="90"/>
    </row>
    <row r="213971" spans="68:68" customFormat="1">
      <c r="BP213971" s="90"/>
    </row>
    <row r="213972" spans="68:68" customFormat="1">
      <c r="BP213972" s="90"/>
    </row>
    <row r="213973" spans="68:68" customFormat="1">
      <c r="BP213973" s="90"/>
    </row>
    <row r="213974" spans="68:68" customFormat="1">
      <c r="BP213974" s="90"/>
    </row>
    <row r="213975" spans="68:68" customFormat="1">
      <c r="BP213975" s="90"/>
    </row>
    <row r="213976" spans="68:68" customFormat="1">
      <c r="BP213976" s="90"/>
    </row>
    <row r="213977" spans="68:68" customFormat="1">
      <c r="BP213977" s="90"/>
    </row>
    <row r="213978" spans="68:68" customFormat="1">
      <c r="BP213978" s="90"/>
    </row>
    <row r="213979" spans="68:68" customFormat="1">
      <c r="BP213979" s="90"/>
    </row>
    <row r="213980" spans="68:68" customFormat="1">
      <c r="BP213980" s="90"/>
    </row>
    <row r="213981" spans="68:68" customFormat="1">
      <c r="BP213981" s="90"/>
    </row>
    <row r="213982" spans="68:68" customFormat="1">
      <c r="BP213982" s="90"/>
    </row>
    <row r="213983" spans="68:68" customFormat="1">
      <c r="BP213983" s="90"/>
    </row>
    <row r="213984" spans="68:68" customFormat="1">
      <c r="BP213984" s="90"/>
    </row>
    <row r="213985" spans="68:68" customFormat="1">
      <c r="BP213985" s="90"/>
    </row>
    <row r="213986" spans="68:68" customFormat="1">
      <c r="BP213986" s="90"/>
    </row>
    <row r="213987" spans="68:68" customFormat="1">
      <c r="BP213987" s="90"/>
    </row>
    <row r="213988" spans="68:68" customFormat="1">
      <c r="BP213988" s="90"/>
    </row>
    <row r="213989" spans="68:68" customFormat="1">
      <c r="BP213989" s="90"/>
    </row>
    <row r="213990" spans="68:68" customFormat="1">
      <c r="BP213990" s="90"/>
    </row>
    <row r="213991" spans="68:68" customFormat="1">
      <c r="BP213991" s="90"/>
    </row>
    <row r="213992" spans="68:68" customFormat="1">
      <c r="BP213992" s="90"/>
    </row>
    <row r="213993" spans="68:68" customFormat="1">
      <c r="BP213993" s="90"/>
    </row>
    <row r="213994" spans="68:68" customFormat="1">
      <c r="BP213994" s="90"/>
    </row>
    <row r="213995" spans="68:68" customFormat="1">
      <c r="BP213995" s="90"/>
    </row>
    <row r="213996" spans="68:68" customFormat="1">
      <c r="BP213996" s="90"/>
    </row>
    <row r="213997" spans="68:68" customFormat="1">
      <c r="BP213997" s="90"/>
    </row>
    <row r="213998" spans="68:68" customFormat="1">
      <c r="BP213998" s="90"/>
    </row>
    <row r="213999" spans="68:68" customFormat="1">
      <c r="BP213999" s="90"/>
    </row>
    <row r="214000" spans="68:68" customFormat="1">
      <c r="BP214000" s="90"/>
    </row>
    <row r="214001" spans="68:68" customFormat="1">
      <c r="BP214001" s="90"/>
    </row>
    <row r="214002" spans="68:68" customFormat="1">
      <c r="BP214002" s="90"/>
    </row>
    <row r="214003" spans="68:68" customFormat="1">
      <c r="BP214003" s="90"/>
    </row>
    <row r="214004" spans="68:68" customFormat="1">
      <c r="BP214004" s="90"/>
    </row>
    <row r="214005" spans="68:68" customFormat="1">
      <c r="BP214005" s="90"/>
    </row>
    <row r="214006" spans="68:68" customFormat="1">
      <c r="BP214006" s="90"/>
    </row>
    <row r="214007" spans="68:68" customFormat="1">
      <c r="BP214007" s="90"/>
    </row>
    <row r="214008" spans="68:68" customFormat="1">
      <c r="BP214008" s="90"/>
    </row>
    <row r="214009" spans="68:68" customFormat="1">
      <c r="BP214009" s="90"/>
    </row>
    <row r="214010" spans="68:68" customFormat="1">
      <c r="BP214010" s="90"/>
    </row>
    <row r="214011" spans="68:68" customFormat="1">
      <c r="BP214011" s="90"/>
    </row>
    <row r="214012" spans="68:68" customFormat="1">
      <c r="BP214012" s="90"/>
    </row>
    <row r="214013" spans="68:68" customFormat="1">
      <c r="BP214013" s="90"/>
    </row>
    <row r="214014" spans="68:68" customFormat="1">
      <c r="BP214014" s="90"/>
    </row>
    <row r="214015" spans="68:68" customFormat="1">
      <c r="BP214015" s="90"/>
    </row>
    <row r="214016" spans="68:68" customFormat="1">
      <c r="BP214016" s="90"/>
    </row>
    <row r="214017" spans="68:68" customFormat="1">
      <c r="BP214017" s="90"/>
    </row>
    <row r="214018" spans="68:68" customFormat="1">
      <c r="BP214018" s="90"/>
    </row>
    <row r="214019" spans="68:68" customFormat="1">
      <c r="BP214019" s="90"/>
    </row>
    <row r="214020" spans="68:68" customFormat="1">
      <c r="BP214020" s="90"/>
    </row>
    <row r="214021" spans="68:68" customFormat="1">
      <c r="BP214021" s="90"/>
    </row>
    <row r="214022" spans="68:68" customFormat="1">
      <c r="BP214022" s="90"/>
    </row>
    <row r="214023" spans="68:68" customFormat="1">
      <c r="BP214023" s="90"/>
    </row>
    <row r="214024" spans="68:68" customFormat="1">
      <c r="BP214024" s="90"/>
    </row>
    <row r="214025" spans="68:68" customFormat="1">
      <c r="BP214025" s="90"/>
    </row>
    <row r="214026" spans="68:68" customFormat="1">
      <c r="BP214026" s="90"/>
    </row>
    <row r="214027" spans="68:68" customFormat="1">
      <c r="BP214027" s="90"/>
    </row>
    <row r="214028" spans="68:68" customFormat="1">
      <c r="BP214028" s="90"/>
    </row>
    <row r="214029" spans="68:68" customFormat="1">
      <c r="BP214029" s="90"/>
    </row>
    <row r="214030" spans="68:68" customFormat="1">
      <c r="BP214030" s="90"/>
    </row>
    <row r="214031" spans="68:68" customFormat="1">
      <c r="BP214031" s="90"/>
    </row>
    <row r="214032" spans="68:68" customFormat="1">
      <c r="BP214032" s="90"/>
    </row>
    <row r="214033" spans="68:68" customFormat="1">
      <c r="BP214033" s="90"/>
    </row>
    <row r="214034" spans="68:68" customFormat="1">
      <c r="BP214034" s="90"/>
    </row>
    <row r="214035" spans="68:68" customFormat="1">
      <c r="BP214035" s="90"/>
    </row>
    <row r="214036" spans="68:68" customFormat="1">
      <c r="BP214036" s="90"/>
    </row>
    <row r="214037" spans="68:68" customFormat="1">
      <c r="BP214037" s="90"/>
    </row>
    <row r="214038" spans="68:68" customFormat="1">
      <c r="BP214038" s="90"/>
    </row>
    <row r="214039" spans="68:68" customFormat="1">
      <c r="BP214039" s="90"/>
    </row>
    <row r="214040" spans="68:68" customFormat="1">
      <c r="BP214040" s="90"/>
    </row>
    <row r="214041" spans="68:68" customFormat="1">
      <c r="BP214041" s="90"/>
    </row>
    <row r="214042" spans="68:68" customFormat="1">
      <c r="BP214042" s="90"/>
    </row>
    <row r="214043" spans="68:68" customFormat="1">
      <c r="BP214043" s="90"/>
    </row>
    <row r="214044" spans="68:68" customFormat="1">
      <c r="BP214044" s="90"/>
    </row>
    <row r="214045" spans="68:68" customFormat="1">
      <c r="BP214045" s="90"/>
    </row>
    <row r="214046" spans="68:68" customFormat="1">
      <c r="BP214046" s="90"/>
    </row>
    <row r="214047" spans="68:68" customFormat="1">
      <c r="BP214047" s="90"/>
    </row>
    <row r="214048" spans="68:68" customFormat="1">
      <c r="BP214048" s="90"/>
    </row>
    <row r="214049" spans="68:68" customFormat="1">
      <c r="BP214049" s="90"/>
    </row>
    <row r="214050" spans="68:68" customFormat="1">
      <c r="BP214050" s="90"/>
    </row>
    <row r="214051" spans="68:68" customFormat="1">
      <c r="BP214051" s="90"/>
    </row>
    <row r="214052" spans="68:68" customFormat="1">
      <c r="BP214052" s="90"/>
    </row>
    <row r="214053" spans="68:68" customFormat="1">
      <c r="BP214053" s="90"/>
    </row>
    <row r="214054" spans="68:68" customFormat="1">
      <c r="BP214054" s="90"/>
    </row>
    <row r="214055" spans="68:68" customFormat="1">
      <c r="BP214055" s="90"/>
    </row>
    <row r="214056" spans="68:68" customFormat="1">
      <c r="BP214056" s="90"/>
    </row>
    <row r="214057" spans="68:68" customFormat="1">
      <c r="BP214057" s="90"/>
    </row>
    <row r="214058" spans="68:68" customFormat="1">
      <c r="BP214058" s="90"/>
    </row>
    <row r="214059" spans="68:68" customFormat="1">
      <c r="BP214059" s="90"/>
    </row>
    <row r="214060" spans="68:68" customFormat="1">
      <c r="BP214060" s="90"/>
    </row>
    <row r="214061" spans="68:68" customFormat="1">
      <c r="BP214061" s="90"/>
    </row>
    <row r="214062" spans="68:68" customFormat="1">
      <c r="BP214062" s="90"/>
    </row>
    <row r="214063" spans="68:68" customFormat="1">
      <c r="BP214063" s="90"/>
    </row>
    <row r="214064" spans="68:68" customFormat="1">
      <c r="BP214064" s="90"/>
    </row>
    <row r="214065" spans="68:68" customFormat="1">
      <c r="BP214065" s="90"/>
    </row>
    <row r="214066" spans="68:68" customFormat="1">
      <c r="BP214066" s="90"/>
    </row>
    <row r="214067" spans="68:68" customFormat="1">
      <c r="BP214067" s="90"/>
    </row>
    <row r="214068" spans="68:68" customFormat="1">
      <c r="BP214068" s="90"/>
    </row>
    <row r="214069" spans="68:68" customFormat="1">
      <c r="BP214069" s="90"/>
    </row>
    <row r="214070" spans="68:68" customFormat="1">
      <c r="BP214070" s="90"/>
    </row>
    <row r="214071" spans="68:68" customFormat="1">
      <c r="BP214071" s="90"/>
    </row>
    <row r="214072" spans="68:68" customFormat="1">
      <c r="BP214072" s="90"/>
    </row>
    <row r="214073" spans="68:68" customFormat="1">
      <c r="BP214073" s="90"/>
    </row>
    <row r="214074" spans="68:68" customFormat="1">
      <c r="BP214074" s="90"/>
    </row>
    <row r="214075" spans="68:68" customFormat="1">
      <c r="BP214075" s="90"/>
    </row>
    <row r="214076" spans="68:68" customFormat="1">
      <c r="BP214076" s="90"/>
    </row>
    <row r="214077" spans="68:68" customFormat="1">
      <c r="BP214077" s="90"/>
    </row>
    <row r="214078" spans="68:68" customFormat="1">
      <c r="BP214078" s="90"/>
    </row>
    <row r="214079" spans="68:68" customFormat="1">
      <c r="BP214079" s="90"/>
    </row>
    <row r="214080" spans="68:68" customFormat="1">
      <c r="BP214080" s="90"/>
    </row>
    <row r="214081" spans="68:68" customFormat="1">
      <c r="BP214081" s="90"/>
    </row>
    <row r="214082" spans="68:68" customFormat="1">
      <c r="BP214082" s="90"/>
    </row>
    <row r="214083" spans="68:68" customFormat="1">
      <c r="BP214083" s="90"/>
    </row>
    <row r="214084" spans="68:68" customFormat="1">
      <c r="BP214084" s="90"/>
    </row>
    <row r="214085" spans="68:68" customFormat="1">
      <c r="BP214085" s="90"/>
    </row>
    <row r="214086" spans="68:68" customFormat="1">
      <c r="BP214086" s="90"/>
    </row>
    <row r="214087" spans="68:68" customFormat="1">
      <c r="BP214087" s="90"/>
    </row>
    <row r="214088" spans="68:68" customFormat="1">
      <c r="BP214088" s="90"/>
    </row>
    <row r="214089" spans="68:68" customFormat="1">
      <c r="BP214089" s="90"/>
    </row>
    <row r="214090" spans="68:68" customFormat="1">
      <c r="BP214090" s="90"/>
    </row>
    <row r="214091" spans="68:68" customFormat="1">
      <c r="BP214091" s="90"/>
    </row>
    <row r="214092" spans="68:68" customFormat="1">
      <c r="BP214092" s="90"/>
    </row>
    <row r="214093" spans="68:68" customFormat="1">
      <c r="BP214093" s="90"/>
    </row>
    <row r="214094" spans="68:68" customFormat="1">
      <c r="BP214094" s="90"/>
    </row>
    <row r="214095" spans="68:68" customFormat="1">
      <c r="BP214095" s="90"/>
    </row>
    <row r="214096" spans="68:68" customFormat="1">
      <c r="BP214096" s="90"/>
    </row>
    <row r="214097" spans="68:68" customFormat="1">
      <c r="BP214097" s="90"/>
    </row>
    <row r="214098" spans="68:68" customFormat="1">
      <c r="BP214098" s="90"/>
    </row>
    <row r="214099" spans="68:68" customFormat="1">
      <c r="BP214099" s="90"/>
    </row>
    <row r="214100" spans="68:68" customFormat="1">
      <c r="BP214100" s="90"/>
    </row>
    <row r="214101" spans="68:68" customFormat="1">
      <c r="BP214101" s="90"/>
    </row>
    <row r="214102" spans="68:68" customFormat="1">
      <c r="BP214102" s="90"/>
    </row>
    <row r="214103" spans="68:68" customFormat="1">
      <c r="BP214103" s="90"/>
    </row>
    <row r="214104" spans="68:68" customFormat="1">
      <c r="BP214104" s="90"/>
    </row>
    <row r="214105" spans="68:68" customFormat="1">
      <c r="BP214105" s="90"/>
    </row>
    <row r="214106" spans="68:68" customFormat="1">
      <c r="BP214106" s="90"/>
    </row>
    <row r="214107" spans="68:68" customFormat="1">
      <c r="BP214107" s="90"/>
    </row>
    <row r="214108" spans="68:68" customFormat="1">
      <c r="BP214108" s="90"/>
    </row>
    <row r="214109" spans="68:68" customFormat="1">
      <c r="BP214109" s="90"/>
    </row>
    <row r="214110" spans="68:68" customFormat="1">
      <c r="BP214110" s="90"/>
    </row>
    <row r="214111" spans="68:68" customFormat="1">
      <c r="BP214111" s="90"/>
    </row>
    <row r="214112" spans="68:68" customFormat="1">
      <c r="BP214112" s="90"/>
    </row>
    <row r="214113" spans="68:68" customFormat="1">
      <c r="BP214113" s="90"/>
    </row>
    <row r="214114" spans="68:68" customFormat="1">
      <c r="BP214114" s="90"/>
    </row>
    <row r="214115" spans="68:68" customFormat="1">
      <c r="BP214115" s="90"/>
    </row>
    <row r="214116" spans="68:68" customFormat="1">
      <c r="BP214116" s="90"/>
    </row>
    <row r="214117" spans="68:68" customFormat="1">
      <c r="BP214117" s="90"/>
    </row>
    <row r="214118" spans="68:68" customFormat="1">
      <c r="BP214118" s="90"/>
    </row>
    <row r="214119" spans="68:68" customFormat="1">
      <c r="BP214119" s="90"/>
    </row>
    <row r="214120" spans="68:68" customFormat="1">
      <c r="BP214120" s="90"/>
    </row>
    <row r="214121" spans="68:68" customFormat="1">
      <c r="BP214121" s="90"/>
    </row>
    <row r="214122" spans="68:68" customFormat="1">
      <c r="BP214122" s="90"/>
    </row>
    <row r="214123" spans="68:68" customFormat="1">
      <c r="BP214123" s="90"/>
    </row>
    <row r="214124" spans="68:68" customFormat="1">
      <c r="BP214124" s="90"/>
    </row>
    <row r="214125" spans="68:68" customFormat="1">
      <c r="BP214125" s="90"/>
    </row>
    <row r="214126" spans="68:68" customFormat="1">
      <c r="BP214126" s="90"/>
    </row>
    <row r="214127" spans="68:68" customFormat="1">
      <c r="BP214127" s="90"/>
    </row>
    <row r="214128" spans="68:68" customFormat="1">
      <c r="BP214128" s="90"/>
    </row>
    <row r="214129" spans="68:68" customFormat="1">
      <c r="BP214129" s="90"/>
    </row>
    <row r="214130" spans="68:68" customFormat="1">
      <c r="BP214130" s="90"/>
    </row>
    <row r="214131" spans="68:68" customFormat="1">
      <c r="BP214131" s="90"/>
    </row>
    <row r="214132" spans="68:68" customFormat="1">
      <c r="BP214132" s="90"/>
    </row>
    <row r="214133" spans="68:68" customFormat="1">
      <c r="BP214133" s="90"/>
    </row>
    <row r="214134" spans="68:68" customFormat="1">
      <c r="BP214134" s="90"/>
    </row>
    <row r="214135" spans="68:68" customFormat="1">
      <c r="BP214135" s="90"/>
    </row>
    <row r="214136" spans="68:68" customFormat="1">
      <c r="BP214136" s="90"/>
    </row>
    <row r="214137" spans="68:68" customFormat="1">
      <c r="BP214137" s="90"/>
    </row>
    <row r="214138" spans="68:68" customFormat="1">
      <c r="BP214138" s="90"/>
    </row>
    <row r="214139" spans="68:68" customFormat="1">
      <c r="BP214139" s="90"/>
    </row>
    <row r="214140" spans="68:68" customFormat="1">
      <c r="BP214140" s="90"/>
    </row>
    <row r="214141" spans="68:68" customFormat="1">
      <c r="BP214141" s="90"/>
    </row>
    <row r="214142" spans="68:68" customFormat="1">
      <c r="BP214142" s="90"/>
    </row>
    <row r="214143" spans="68:68" customFormat="1">
      <c r="BP214143" s="90"/>
    </row>
    <row r="214144" spans="68:68" customFormat="1">
      <c r="BP214144" s="90"/>
    </row>
    <row r="214145" spans="68:68" customFormat="1">
      <c r="BP214145" s="90"/>
    </row>
    <row r="214146" spans="68:68" customFormat="1">
      <c r="BP214146" s="90"/>
    </row>
    <row r="214147" spans="68:68" customFormat="1">
      <c r="BP214147" s="90"/>
    </row>
    <row r="214148" spans="68:68" customFormat="1">
      <c r="BP214148" s="90"/>
    </row>
    <row r="214149" spans="68:68" customFormat="1">
      <c r="BP214149" s="90"/>
    </row>
    <row r="214150" spans="68:68" customFormat="1">
      <c r="BP214150" s="90"/>
    </row>
    <row r="214151" spans="68:68" customFormat="1">
      <c r="BP214151" s="90"/>
    </row>
    <row r="214152" spans="68:68" customFormat="1">
      <c r="BP214152" s="90"/>
    </row>
    <row r="214153" spans="68:68" customFormat="1">
      <c r="BP214153" s="90"/>
    </row>
    <row r="214154" spans="68:68" customFormat="1">
      <c r="BP214154" s="90"/>
    </row>
    <row r="214155" spans="68:68" customFormat="1">
      <c r="BP214155" s="90"/>
    </row>
    <row r="214156" spans="68:68" customFormat="1">
      <c r="BP214156" s="90"/>
    </row>
    <row r="214157" spans="68:68" customFormat="1">
      <c r="BP214157" s="90"/>
    </row>
    <row r="214158" spans="68:68" customFormat="1">
      <c r="BP214158" s="90"/>
    </row>
    <row r="214159" spans="68:68" customFormat="1">
      <c r="BP214159" s="90"/>
    </row>
    <row r="214160" spans="68:68" customFormat="1">
      <c r="BP214160" s="90"/>
    </row>
    <row r="214161" spans="68:68" customFormat="1">
      <c r="BP214161" s="90"/>
    </row>
    <row r="214162" spans="68:68" customFormat="1">
      <c r="BP214162" s="90"/>
    </row>
    <row r="214163" spans="68:68" customFormat="1">
      <c r="BP214163" s="90"/>
    </row>
    <row r="214164" spans="68:68" customFormat="1">
      <c r="BP214164" s="90"/>
    </row>
    <row r="214165" spans="68:68" customFormat="1">
      <c r="BP214165" s="90"/>
    </row>
    <row r="214166" spans="68:68" customFormat="1">
      <c r="BP214166" s="90"/>
    </row>
    <row r="214167" spans="68:68" customFormat="1">
      <c r="BP214167" s="90"/>
    </row>
    <row r="214168" spans="68:68" customFormat="1">
      <c r="BP214168" s="90"/>
    </row>
    <row r="214169" spans="68:68" customFormat="1">
      <c r="BP214169" s="90"/>
    </row>
    <row r="214170" spans="68:68" customFormat="1">
      <c r="BP214170" s="90"/>
    </row>
    <row r="214171" spans="68:68" customFormat="1">
      <c r="BP214171" s="90"/>
    </row>
    <row r="214172" spans="68:68" customFormat="1">
      <c r="BP214172" s="90"/>
    </row>
    <row r="214173" spans="68:68" customFormat="1">
      <c r="BP214173" s="90"/>
    </row>
    <row r="214174" spans="68:68" customFormat="1">
      <c r="BP214174" s="90"/>
    </row>
    <row r="214175" spans="68:68" customFormat="1">
      <c r="BP214175" s="90"/>
    </row>
    <row r="214176" spans="68:68" customFormat="1">
      <c r="BP214176" s="90"/>
    </row>
    <row r="214177" spans="68:68" customFormat="1">
      <c r="BP214177" s="90"/>
    </row>
    <row r="214178" spans="68:68" customFormat="1">
      <c r="BP214178" s="90"/>
    </row>
    <row r="214179" spans="68:68" customFormat="1">
      <c r="BP214179" s="90"/>
    </row>
    <row r="214180" spans="68:68" customFormat="1">
      <c r="BP214180" s="90"/>
    </row>
    <row r="214181" spans="68:68" customFormat="1">
      <c r="BP214181" s="90"/>
    </row>
    <row r="214182" spans="68:68" customFormat="1">
      <c r="BP214182" s="90"/>
    </row>
    <row r="214183" spans="68:68" customFormat="1">
      <c r="BP214183" s="90"/>
    </row>
    <row r="214184" spans="68:68" customFormat="1">
      <c r="BP214184" s="90"/>
    </row>
    <row r="214185" spans="68:68" customFormat="1">
      <c r="BP214185" s="90"/>
    </row>
    <row r="214186" spans="68:68" customFormat="1">
      <c r="BP214186" s="90"/>
    </row>
    <row r="214187" spans="68:68" customFormat="1">
      <c r="BP214187" s="90"/>
    </row>
    <row r="214188" spans="68:68" customFormat="1">
      <c r="BP214188" s="90"/>
    </row>
    <row r="214189" spans="68:68" customFormat="1">
      <c r="BP214189" s="90"/>
    </row>
    <row r="214190" spans="68:68" customFormat="1">
      <c r="BP214190" s="90"/>
    </row>
    <row r="214191" spans="68:68" customFormat="1">
      <c r="BP214191" s="90"/>
    </row>
    <row r="214192" spans="68:68" customFormat="1">
      <c r="BP214192" s="90"/>
    </row>
    <row r="214193" spans="68:68" customFormat="1">
      <c r="BP214193" s="90"/>
    </row>
    <row r="214194" spans="68:68" customFormat="1">
      <c r="BP214194" s="90"/>
    </row>
    <row r="214195" spans="68:68" customFormat="1">
      <c r="BP214195" s="90"/>
    </row>
    <row r="214196" spans="68:68" customFormat="1">
      <c r="BP214196" s="90"/>
    </row>
    <row r="214197" spans="68:68" customFormat="1">
      <c r="BP214197" s="90"/>
    </row>
    <row r="214198" spans="68:68" customFormat="1">
      <c r="BP214198" s="90"/>
    </row>
    <row r="214199" spans="68:68" customFormat="1">
      <c r="BP214199" s="90"/>
    </row>
    <row r="214200" spans="68:68" customFormat="1">
      <c r="BP214200" s="90"/>
    </row>
    <row r="214201" spans="68:68" customFormat="1">
      <c r="BP214201" s="90"/>
    </row>
    <row r="214202" spans="68:68" customFormat="1">
      <c r="BP214202" s="90"/>
    </row>
    <row r="214203" spans="68:68" customFormat="1">
      <c r="BP214203" s="90"/>
    </row>
    <row r="214204" spans="68:68" customFormat="1">
      <c r="BP214204" s="90"/>
    </row>
    <row r="214205" spans="68:68" customFormat="1">
      <c r="BP214205" s="90"/>
    </row>
    <row r="214206" spans="68:68" customFormat="1">
      <c r="BP214206" s="90"/>
    </row>
    <row r="214207" spans="68:68" customFormat="1">
      <c r="BP214207" s="90"/>
    </row>
    <row r="214208" spans="68:68" customFormat="1">
      <c r="BP214208" s="90"/>
    </row>
    <row r="214209" spans="68:68" customFormat="1">
      <c r="BP214209" s="90"/>
    </row>
    <row r="214210" spans="68:68" customFormat="1">
      <c r="BP214210" s="90"/>
    </row>
    <row r="214211" spans="68:68" customFormat="1">
      <c r="BP214211" s="90"/>
    </row>
    <row r="214212" spans="68:68" customFormat="1">
      <c r="BP214212" s="90"/>
    </row>
    <row r="214213" spans="68:68" customFormat="1">
      <c r="BP214213" s="90"/>
    </row>
    <row r="214214" spans="68:68" customFormat="1">
      <c r="BP214214" s="90"/>
    </row>
    <row r="214215" spans="68:68" customFormat="1">
      <c r="BP214215" s="90"/>
    </row>
    <row r="214216" spans="68:68" customFormat="1">
      <c r="BP214216" s="90"/>
    </row>
    <row r="214217" spans="68:68" customFormat="1">
      <c r="BP214217" s="90"/>
    </row>
    <row r="214218" spans="68:68" customFormat="1">
      <c r="BP214218" s="90"/>
    </row>
    <row r="214219" spans="68:68" customFormat="1">
      <c r="BP214219" s="90"/>
    </row>
    <row r="214220" spans="68:68" customFormat="1">
      <c r="BP214220" s="90"/>
    </row>
    <row r="214221" spans="68:68" customFormat="1">
      <c r="BP214221" s="90"/>
    </row>
    <row r="214222" spans="68:68" customFormat="1">
      <c r="BP214222" s="90"/>
    </row>
    <row r="214223" spans="68:68" customFormat="1">
      <c r="BP214223" s="90"/>
    </row>
    <row r="214224" spans="68:68" customFormat="1">
      <c r="BP214224" s="90"/>
    </row>
    <row r="214225" spans="68:68" customFormat="1">
      <c r="BP214225" s="90"/>
    </row>
    <row r="214226" spans="68:68" customFormat="1">
      <c r="BP214226" s="90"/>
    </row>
    <row r="214227" spans="68:68" customFormat="1">
      <c r="BP214227" s="90"/>
    </row>
    <row r="214228" spans="68:68" customFormat="1">
      <c r="BP214228" s="90"/>
    </row>
    <row r="214229" spans="68:68" customFormat="1">
      <c r="BP214229" s="90"/>
    </row>
    <row r="214230" spans="68:68" customFormat="1">
      <c r="BP214230" s="90"/>
    </row>
    <row r="214231" spans="68:68" customFormat="1">
      <c r="BP214231" s="90"/>
    </row>
    <row r="214232" spans="68:68" customFormat="1">
      <c r="BP214232" s="90"/>
    </row>
    <row r="214233" spans="68:68" customFormat="1">
      <c r="BP214233" s="90"/>
    </row>
    <row r="214234" spans="68:68" customFormat="1">
      <c r="BP214234" s="90"/>
    </row>
    <row r="214235" spans="68:68" customFormat="1">
      <c r="BP214235" s="90"/>
    </row>
    <row r="214236" spans="68:68" customFormat="1">
      <c r="BP214236" s="90"/>
    </row>
    <row r="214237" spans="68:68" customFormat="1">
      <c r="BP214237" s="90"/>
    </row>
    <row r="214238" spans="68:68" customFormat="1">
      <c r="BP214238" s="90"/>
    </row>
    <row r="214239" spans="68:68" customFormat="1">
      <c r="BP214239" s="90"/>
    </row>
    <row r="214240" spans="68:68" customFormat="1">
      <c r="BP214240" s="90"/>
    </row>
    <row r="214241" spans="68:68" customFormat="1">
      <c r="BP214241" s="90"/>
    </row>
    <row r="214242" spans="68:68" customFormat="1">
      <c r="BP214242" s="90"/>
    </row>
    <row r="214243" spans="68:68" customFormat="1">
      <c r="BP214243" s="90"/>
    </row>
    <row r="214244" spans="68:68" customFormat="1">
      <c r="BP214244" s="90"/>
    </row>
    <row r="214245" spans="68:68" customFormat="1">
      <c r="BP214245" s="90"/>
    </row>
    <row r="214246" spans="68:68" customFormat="1">
      <c r="BP214246" s="90"/>
    </row>
    <row r="214247" spans="68:68" customFormat="1">
      <c r="BP214247" s="90"/>
    </row>
    <row r="214248" spans="68:68" customFormat="1">
      <c r="BP214248" s="90"/>
    </row>
    <row r="214249" spans="68:68" customFormat="1">
      <c r="BP214249" s="90"/>
    </row>
    <row r="214250" spans="68:68" customFormat="1">
      <c r="BP214250" s="90"/>
    </row>
    <row r="214251" spans="68:68" customFormat="1">
      <c r="BP214251" s="90"/>
    </row>
    <row r="214252" spans="68:68" customFormat="1">
      <c r="BP214252" s="90"/>
    </row>
    <row r="214253" spans="68:68" customFormat="1">
      <c r="BP214253" s="90"/>
    </row>
    <row r="214254" spans="68:68" customFormat="1">
      <c r="BP214254" s="90"/>
    </row>
    <row r="214255" spans="68:68" customFormat="1">
      <c r="BP214255" s="90"/>
    </row>
    <row r="214256" spans="68:68" customFormat="1">
      <c r="BP214256" s="90"/>
    </row>
    <row r="214257" spans="68:68" customFormat="1">
      <c r="BP214257" s="90"/>
    </row>
    <row r="214258" spans="68:68" customFormat="1">
      <c r="BP214258" s="90"/>
    </row>
    <row r="214259" spans="68:68" customFormat="1">
      <c r="BP214259" s="90"/>
    </row>
    <row r="214260" spans="68:68" customFormat="1">
      <c r="BP214260" s="90"/>
    </row>
    <row r="214261" spans="68:68" customFormat="1">
      <c r="BP214261" s="90"/>
    </row>
    <row r="214262" spans="68:68" customFormat="1">
      <c r="BP214262" s="90"/>
    </row>
    <row r="214263" spans="68:68" customFormat="1">
      <c r="BP214263" s="90"/>
    </row>
    <row r="214264" spans="68:68" customFormat="1">
      <c r="BP214264" s="90"/>
    </row>
    <row r="214265" spans="68:68" customFormat="1">
      <c r="BP214265" s="90"/>
    </row>
    <row r="214266" spans="68:68" customFormat="1">
      <c r="BP214266" s="90"/>
    </row>
    <row r="214267" spans="68:68" customFormat="1">
      <c r="BP214267" s="90"/>
    </row>
    <row r="214268" spans="68:68" customFormat="1">
      <c r="BP214268" s="90"/>
    </row>
    <row r="214269" spans="68:68" customFormat="1">
      <c r="BP214269" s="90"/>
    </row>
    <row r="214270" spans="68:68" customFormat="1">
      <c r="BP214270" s="90"/>
    </row>
    <row r="214271" spans="68:68" customFormat="1">
      <c r="BP214271" s="90"/>
    </row>
    <row r="214272" spans="68:68" customFormat="1">
      <c r="BP214272" s="90"/>
    </row>
    <row r="214273" spans="68:68" customFormat="1">
      <c r="BP214273" s="90"/>
    </row>
    <row r="214274" spans="68:68" customFormat="1">
      <c r="BP214274" s="90"/>
    </row>
    <row r="214275" spans="68:68" customFormat="1">
      <c r="BP214275" s="90"/>
    </row>
    <row r="214276" spans="68:68" customFormat="1">
      <c r="BP214276" s="90"/>
    </row>
    <row r="214277" spans="68:68" customFormat="1">
      <c r="BP214277" s="90"/>
    </row>
    <row r="214278" spans="68:68" customFormat="1">
      <c r="BP214278" s="90"/>
    </row>
    <row r="214279" spans="68:68" customFormat="1">
      <c r="BP214279" s="90"/>
    </row>
    <row r="214280" spans="68:68" customFormat="1">
      <c r="BP214280" s="90"/>
    </row>
    <row r="214281" spans="68:68" customFormat="1">
      <c r="BP214281" s="90"/>
    </row>
    <row r="214282" spans="68:68" customFormat="1">
      <c r="BP214282" s="90"/>
    </row>
    <row r="214283" spans="68:68" customFormat="1">
      <c r="BP214283" s="90"/>
    </row>
    <row r="214284" spans="68:68" customFormat="1">
      <c r="BP214284" s="90"/>
    </row>
    <row r="214285" spans="68:68" customFormat="1">
      <c r="BP214285" s="90"/>
    </row>
    <row r="214286" spans="68:68" customFormat="1">
      <c r="BP214286" s="90"/>
    </row>
    <row r="214287" spans="68:68" customFormat="1">
      <c r="BP214287" s="90"/>
    </row>
    <row r="214288" spans="68:68" customFormat="1">
      <c r="BP214288" s="90"/>
    </row>
    <row r="214289" spans="68:68" customFormat="1">
      <c r="BP214289" s="90"/>
    </row>
    <row r="214290" spans="68:68" customFormat="1">
      <c r="BP214290" s="90"/>
    </row>
    <row r="214291" spans="68:68" customFormat="1">
      <c r="BP214291" s="90"/>
    </row>
    <row r="214292" spans="68:68" customFormat="1">
      <c r="BP214292" s="90"/>
    </row>
    <row r="214293" spans="68:68" customFormat="1">
      <c r="BP214293" s="90"/>
    </row>
    <row r="214294" spans="68:68" customFormat="1">
      <c r="BP214294" s="90"/>
    </row>
    <row r="214295" spans="68:68" customFormat="1">
      <c r="BP214295" s="90"/>
    </row>
    <row r="214296" spans="68:68" customFormat="1">
      <c r="BP214296" s="90"/>
    </row>
    <row r="214297" spans="68:68" customFormat="1">
      <c r="BP214297" s="90"/>
    </row>
    <row r="214298" spans="68:68" customFormat="1">
      <c r="BP214298" s="90"/>
    </row>
    <row r="214299" spans="68:68" customFormat="1">
      <c r="BP214299" s="90"/>
    </row>
    <row r="214300" spans="68:68" customFormat="1">
      <c r="BP214300" s="90"/>
    </row>
    <row r="214301" spans="68:68" customFormat="1">
      <c r="BP214301" s="90"/>
    </row>
    <row r="214302" spans="68:68" customFormat="1">
      <c r="BP214302" s="90"/>
    </row>
    <row r="214303" spans="68:68" customFormat="1">
      <c r="BP214303" s="90"/>
    </row>
    <row r="214304" spans="68:68" customFormat="1">
      <c r="BP214304" s="90"/>
    </row>
    <row r="214305" spans="68:68" customFormat="1">
      <c r="BP214305" s="90"/>
    </row>
    <row r="214306" spans="68:68" customFormat="1">
      <c r="BP214306" s="90"/>
    </row>
    <row r="214307" spans="68:68" customFormat="1">
      <c r="BP214307" s="90"/>
    </row>
    <row r="214308" spans="68:68" customFormat="1">
      <c r="BP214308" s="90"/>
    </row>
    <row r="214309" spans="68:68" customFormat="1">
      <c r="BP214309" s="90"/>
    </row>
    <row r="214310" spans="68:68" customFormat="1">
      <c r="BP214310" s="90"/>
    </row>
    <row r="214311" spans="68:68" customFormat="1">
      <c r="BP214311" s="90"/>
    </row>
    <row r="214312" spans="68:68" customFormat="1">
      <c r="BP214312" s="90"/>
    </row>
    <row r="214313" spans="68:68" customFormat="1">
      <c r="BP214313" s="90"/>
    </row>
    <row r="214314" spans="68:68" customFormat="1">
      <c r="BP214314" s="90"/>
    </row>
    <row r="214315" spans="68:68" customFormat="1">
      <c r="BP214315" s="90"/>
    </row>
    <row r="214316" spans="68:68" customFormat="1">
      <c r="BP214316" s="90"/>
    </row>
    <row r="214317" spans="68:68" customFormat="1">
      <c r="BP214317" s="90"/>
    </row>
    <row r="214318" spans="68:68" customFormat="1">
      <c r="BP214318" s="90"/>
    </row>
    <row r="214319" spans="68:68" customFormat="1">
      <c r="BP214319" s="90"/>
    </row>
    <row r="214320" spans="68:68" customFormat="1">
      <c r="BP214320" s="90"/>
    </row>
    <row r="214321" spans="68:68" customFormat="1">
      <c r="BP214321" s="90"/>
    </row>
    <row r="214322" spans="68:68" customFormat="1">
      <c r="BP214322" s="90"/>
    </row>
    <row r="214323" spans="68:68" customFormat="1">
      <c r="BP214323" s="90"/>
    </row>
    <row r="214324" spans="68:68" customFormat="1">
      <c r="BP214324" s="90"/>
    </row>
    <row r="214325" spans="68:68" customFormat="1">
      <c r="BP214325" s="90"/>
    </row>
    <row r="214326" spans="68:68" customFormat="1">
      <c r="BP214326" s="90"/>
    </row>
    <row r="214327" spans="68:68" customFormat="1">
      <c r="BP214327" s="90"/>
    </row>
    <row r="214328" spans="68:68" customFormat="1">
      <c r="BP214328" s="90"/>
    </row>
    <row r="214329" spans="68:68" customFormat="1">
      <c r="BP214329" s="90"/>
    </row>
    <row r="214330" spans="68:68" customFormat="1">
      <c r="BP214330" s="90"/>
    </row>
    <row r="214331" spans="68:68" customFormat="1">
      <c r="BP214331" s="90"/>
    </row>
    <row r="214332" spans="68:68" customFormat="1">
      <c r="BP214332" s="90"/>
    </row>
    <row r="214333" spans="68:68" customFormat="1">
      <c r="BP214333" s="90"/>
    </row>
    <row r="214334" spans="68:68" customFormat="1">
      <c r="BP214334" s="90"/>
    </row>
    <row r="214335" spans="68:68" customFormat="1">
      <c r="BP214335" s="90"/>
    </row>
    <row r="214336" spans="68:68" customFormat="1">
      <c r="BP214336" s="90"/>
    </row>
    <row r="214337" spans="68:68" customFormat="1">
      <c r="BP214337" s="90"/>
    </row>
    <row r="214338" spans="68:68" customFormat="1">
      <c r="BP214338" s="90"/>
    </row>
    <row r="214339" spans="68:68" customFormat="1">
      <c r="BP214339" s="90"/>
    </row>
    <row r="214340" spans="68:68" customFormat="1">
      <c r="BP214340" s="90"/>
    </row>
    <row r="214341" spans="68:68" customFormat="1">
      <c r="BP214341" s="90"/>
    </row>
    <row r="214342" spans="68:68" customFormat="1">
      <c r="BP214342" s="90"/>
    </row>
    <row r="214343" spans="68:68" customFormat="1">
      <c r="BP214343" s="90"/>
    </row>
    <row r="214344" spans="68:68" customFormat="1">
      <c r="BP214344" s="90"/>
    </row>
    <row r="214345" spans="68:68" customFormat="1">
      <c r="BP214345" s="90"/>
    </row>
    <row r="214346" spans="68:68" customFormat="1">
      <c r="BP214346" s="90"/>
    </row>
    <row r="214347" spans="68:68" customFormat="1">
      <c r="BP214347" s="90"/>
    </row>
    <row r="214348" spans="68:68" customFormat="1">
      <c r="BP214348" s="90"/>
    </row>
    <row r="214349" spans="68:68" customFormat="1">
      <c r="BP214349" s="90"/>
    </row>
    <row r="214350" spans="68:68" customFormat="1">
      <c r="BP214350" s="90"/>
    </row>
    <row r="214351" spans="68:68" customFormat="1">
      <c r="BP214351" s="90"/>
    </row>
    <row r="214352" spans="68:68" customFormat="1">
      <c r="BP214352" s="90"/>
    </row>
    <row r="214353" spans="68:68" customFormat="1">
      <c r="BP214353" s="90"/>
    </row>
    <row r="214354" spans="68:68" customFormat="1">
      <c r="BP214354" s="90"/>
    </row>
    <row r="214355" spans="68:68" customFormat="1">
      <c r="BP214355" s="90"/>
    </row>
    <row r="214356" spans="68:68" customFormat="1">
      <c r="BP214356" s="90"/>
    </row>
    <row r="214357" spans="68:68" customFormat="1">
      <c r="BP214357" s="90"/>
    </row>
    <row r="214358" spans="68:68" customFormat="1">
      <c r="BP214358" s="90"/>
    </row>
    <row r="214359" spans="68:68" customFormat="1">
      <c r="BP214359" s="90"/>
    </row>
    <row r="214360" spans="68:68" customFormat="1">
      <c r="BP214360" s="90"/>
    </row>
    <row r="214361" spans="68:68" customFormat="1">
      <c r="BP214361" s="90"/>
    </row>
    <row r="214362" spans="68:68" customFormat="1">
      <c r="BP214362" s="90"/>
    </row>
    <row r="214363" spans="68:68" customFormat="1">
      <c r="BP214363" s="90"/>
    </row>
    <row r="214364" spans="68:68" customFormat="1">
      <c r="BP214364" s="90"/>
    </row>
    <row r="214365" spans="68:68" customFormat="1">
      <c r="BP214365" s="90"/>
    </row>
    <row r="214366" spans="68:68" customFormat="1">
      <c r="BP214366" s="90"/>
    </row>
    <row r="214367" spans="68:68" customFormat="1">
      <c r="BP214367" s="90"/>
    </row>
    <row r="214368" spans="68:68" customFormat="1">
      <c r="BP214368" s="90"/>
    </row>
    <row r="214369" spans="68:68" customFormat="1">
      <c r="BP214369" s="90"/>
    </row>
    <row r="214370" spans="68:68" customFormat="1">
      <c r="BP214370" s="90"/>
    </row>
    <row r="214371" spans="68:68" customFormat="1">
      <c r="BP214371" s="90"/>
    </row>
    <row r="214372" spans="68:68" customFormat="1">
      <c r="BP214372" s="90"/>
    </row>
    <row r="214373" spans="68:68" customFormat="1">
      <c r="BP214373" s="90"/>
    </row>
    <row r="214374" spans="68:68" customFormat="1">
      <c r="BP214374" s="90"/>
    </row>
    <row r="214375" spans="68:68" customFormat="1">
      <c r="BP214375" s="90"/>
    </row>
    <row r="214376" spans="68:68" customFormat="1">
      <c r="BP214376" s="90"/>
    </row>
    <row r="214377" spans="68:68" customFormat="1">
      <c r="BP214377" s="90"/>
    </row>
    <row r="214378" spans="68:68" customFormat="1">
      <c r="BP214378" s="90"/>
    </row>
    <row r="214379" spans="68:68" customFormat="1">
      <c r="BP214379" s="90"/>
    </row>
    <row r="214380" spans="68:68" customFormat="1">
      <c r="BP214380" s="90"/>
    </row>
    <row r="214381" spans="68:68" customFormat="1">
      <c r="BP214381" s="90"/>
    </row>
    <row r="214382" spans="68:68" customFormat="1">
      <c r="BP214382" s="90"/>
    </row>
    <row r="214383" spans="68:68" customFormat="1">
      <c r="BP214383" s="90"/>
    </row>
    <row r="214384" spans="68:68" customFormat="1">
      <c r="BP214384" s="90"/>
    </row>
    <row r="214385" spans="68:68" customFormat="1">
      <c r="BP214385" s="90"/>
    </row>
    <row r="214386" spans="68:68" customFormat="1">
      <c r="BP214386" s="90"/>
    </row>
    <row r="214387" spans="68:68" customFormat="1">
      <c r="BP214387" s="90"/>
    </row>
    <row r="214388" spans="68:68" customFormat="1">
      <c r="BP214388" s="90"/>
    </row>
    <row r="214389" spans="68:68" customFormat="1">
      <c r="BP214389" s="90"/>
    </row>
    <row r="214390" spans="68:68" customFormat="1">
      <c r="BP214390" s="90"/>
    </row>
    <row r="214391" spans="68:68" customFormat="1">
      <c r="BP214391" s="90"/>
    </row>
    <row r="214392" spans="68:68" customFormat="1">
      <c r="BP214392" s="90"/>
    </row>
    <row r="214393" spans="68:68" customFormat="1">
      <c r="BP214393" s="90"/>
    </row>
    <row r="214394" spans="68:68" customFormat="1">
      <c r="BP214394" s="90"/>
    </row>
    <row r="214395" spans="68:68" customFormat="1">
      <c r="BP214395" s="90"/>
    </row>
    <row r="214396" spans="68:68" customFormat="1">
      <c r="BP214396" s="90"/>
    </row>
    <row r="214397" spans="68:68" customFormat="1">
      <c r="BP214397" s="90"/>
    </row>
    <row r="214398" spans="68:68" customFormat="1">
      <c r="BP214398" s="90"/>
    </row>
    <row r="214399" spans="68:68" customFormat="1">
      <c r="BP214399" s="90"/>
    </row>
    <row r="214400" spans="68:68" customFormat="1">
      <c r="BP214400" s="90"/>
    </row>
    <row r="214401" spans="68:68" customFormat="1">
      <c r="BP214401" s="90"/>
    </row>
    <row r="214402" spans="68:68" customFormat="1">
      <c r="BP214402" s="90"/>
    </row>
    <row r="214403" spans="68:68" customFormat="1">
      <c r="BP214403" s="90"/>
    </row>
    <row r="214404" spans="68:68" customFormat="1">
      <c r="BP214404" s="90"/>
    </row>
    <row r="214405" spans="68:68" customFormat="1">
      <c r="BP214405" s="90"/>
    </row>
    <row r="214406" spans="68:68" customFormat="1">
      <c r="BP214406" s="90"/>
    </row>
    <row r="214407" spans="68:68" customFormat="1">
      <c r="BP214407" s="90"/>
    </row>
    <row r="214408" spans="68:68" customFormat="1">
      <c r="BP214408" s="90"/>
    </row>
    <row r="214409" spans="68:68" customFormat="1">
      <c r="BP214409" s="90"/>
    </row>
    <row r="214410" spans="68:68" customFormat="1">
      <c r="BP214410" s="90"/>
    </row>
    <row r="214411" spans="68:68" customFormat="1">
      <c r="BP214411" s="90"/>
    </row>
    <row r="214412" spans="68:68" customFormat="1">
      <c r="BP214412" s="90"/>
    </row>
    <row r="214413" spans="68:68" customFormat="1">
      <c r="BP214413" s="90"/>
    </row>
    <row r="214414" spans="68:68" customFormat="1">
      <c r="BP214414" s="90"/>
    </row>
    <row r="214415" spans="68:68" customFormat="1">
      <c r="BP214415" s="90"/>
    </row>
    <row r="214416" spans="68:68" customFormat="1">
      <c r="BP214416" s="90"/>
    </row>
    <row r="214417" spans="68:68" customFormat="1">
      <c r="BP214417" s="90"/>
    </row>
    <row r="214418" spans="68:68" customFormat="1">
      <c r="BP214418" s="90"/>
    </row>
    <row r="214419" spans="68:68" customFormat="1">
      <c r="BP214419" s="90"/>
    </row>
    <row r="214420" spans="68:68" customFormat="1">
      <c r="BP214420" s="90"/>
    </row>
    <row r="214421" spans="68:68" customFormat="1">
      <c r="BP214421" s="90"/>
    </row>
    <row r="214422" spans="68:68" customFormat="1">
      <c r="BP214422" s="90"/>
    </row>
    <row r="214423" spans="68:68" customFormat="1">
      <c r="BP214423" s="90"/>
    </row>
    <row r="214424" spans="68:68" customFormat="1">
      <c r="BP214424" s="90"/>
    </row>
    <row r="214425" spans="68:68" customFormat="1">
      <c r="BP214425" s="90"/>
    </row>
    <row r="214426" spans="68:68" customFormat="1">
      <c r="BP214426" s="90"/>
    </row>
    <row r="214427" spans="68:68" customFormat="1">
      <c r="BP214427" s="90"/>
    </row>
    <row r="214428" spans="68:68" customFormat="1">
      <c r="BP214428" s="90"/>
    </row>
    <row r="214429" spans="68:68" customFormat="1">
      <c r="BP214429" s="90"/>
    </row>
    <row r="214430" spans="68:68" customFormat="1">
      <c r="BP214430" s="90"/>
    </row>
    <row r="214431" spans="68:68" customFormat="1">
      <c r="BP214431" s="90"/>
    </row>
    <row r="214432" spans="68:68" customFormat="1">
      <c r="BP214432" s="90"/>
    </row>
    <row r="214433" spans="68:68" customFormat="1">
      <c r="BP214433" s="90"/>
    </row>
    <row r="214434" spans="68:68" customFormat="1">
      <c r="BP214434" s="90"/>
    </row>
    <row r="214435" spans="68:68" customFormat="1">
      <c r="BP214435" s="90"/>
    </row>
    <row r="214436" spans="68:68" customFormat="1">
      <c r="BP214436" s="90"/>
    </row>
    <row r="214437" spans="68:68" customFormat="1">
      <c r="BP214437" s="90"/>
    </row>
    <row r="214438" spans="68:68" customFormat="1">
      <c r="BP214438" s="90"/>
    </row>
    <row r="214439" spans="68:68" customFormat="1">
      <c r="BP214439" s="90"/>
    </row>
    <row r="214440" spans="68:68" customFormat="1">
      <c r="BP214440" s="90"/>
    </row>
    <row r="214441" spans="68:68" customFormat="1">
      <c r="BP214441" s="90"/>
    </row>
    <row r="214442" spans="68:68" customFormat="1">
      <c r="BP214442" s="90"/>
    </row>
    <row r="214443" spans="68:68" customFormat="1">
      <c r="BP214443" s="90"/>
    </row>
    <row r="214444" spans="68:68" customFormat="1">
      <c r="BP214444" s="90"/>
    </row>
    <row r="214445" spans="68:68" customFormat="1">
      <c r="BP214445" s="90"/>
    </row>
    <row r="214446" spans="68:68" customFormat="1">
      <c r="BP214446" s="90"/>
    </row>
    <row r="214447" spans="68:68" customFormat="1">
      <c r="BP214447" s="90"/>
    </row>
    <row r="214448" spans="68:68" customFormat="1">
      <c r="BP214448" s="90"/>
    </row>
    <row r="214449" spans="68:68" customFormat="1">
      <c r="BP214449" s="90"/>
    </row>
    <row r="214450" spans="68:68" customFormat="1">
      <c r="BP214450" s="90"/>
    </row>
    <row r="214451" spans="68:68" customFormat="1">
      <c r="BP214451" s="90"/>
    </row>
    <row r="214452" spans="68:68" customFormat="1">
      <c r="BP214452" s="90"/>
    </row>
    <row r="214453" spans="68:68" customFormat="1">
      <c r="BP214453" s="90"/>
    </row>
    <row r="214454" spans="68:68" customFormat="1">
      <c r="BP214454" s="90"/>
    </row>
    <row r="214455" spans="68:68" customFormat="1">
      <c r="BP214455" s="90"/>
    </row>
    <row r="214456" spans="68:68" customFormat="1">
      <c r="BP214456" s="90"/>
    </row>
    <row r="214457" spans="68:68" customFormat="1">
      <c r="BP214457" s="90"/>
    </row>
    <row r="214458" spans="68:68" customFormat="1">
      <c r="BP214458" s="90"/>
    </row>
    <row r="214459" spans="68:68" customFormat="1">
      <c r="BP214459" s="90"/>
    </row>
    <row r="214460" spans="68:68" customFormat="1">
      <c r="BP214460" s="90"/>
    </row>
    <row r="214461" spans="68:68" customFormat="1">
      <c r="BP214461" s="90"/>
    </row>
    <row r="214462" spans="68:68" customFormat="1">
      <c r="BP214462" s="90"/>
    </row>
    <row r="214463" spans="68:68" customFormat="1">
      <c r="BP214463" s="90"/>
    </row>
    <row r="214464" spans="68:68" customFormat="1">
      <c r="BP214464" s="90"/>
    </row>
    <row r="214465" spans="68:68" customFormat="1">
      <c r="BP214465" s="90"/>
    </row>
    <row r="214466" spans="68:68" customFormat="1">
      <c r="BP214466" s="90"/>
    </row>
    <row r="214467" spans="68:68" customFormat="1">
      <c r="BP214467" s="90"/>
    </row>
    <row r="214468" spans="68:68" customFormat="1">
      <c r="BP214468" s="90"/>
    </row>
    <row r="214469" spans="68:68" customFormat="1">
      <c r="BP214469" s="90"/>
    </row>
    <row r="214470" spans="68:68" customFormat="1">
      <c r="BP214470" s="90"/>
    </row>
    <row r="214471" spans="68:68" customFormat="1">
      <c r="BP214471" s="90"/>
    </row>
    <row r="214472" spans="68:68" customFormat="1">
      <c r="BP214472" s="90"/>
    </row>
    <row r="214473" spans="68:68" customFormat="1">
      <c r="BP214473" s="90"/>
    </row>
    <row r="214474" spans="68:68" customFormat="1">
      <c r="BP214474" s="90"/>
    </row>
    <row r="214475" spans="68:68" customFormat="1">
      <c r="BP214475" s="90"/>
    </row>
    <row r="214476" spans="68:68" customFormat="1">
      <c r="BP214476" s="90"/>
    </row>
    <row r="214477" spans="68:68" customFormat="1">
      <c r="BP214477" s="90"/>
    </row>
    <row r="214478" spans="68:68" customFormat="1">
      <c r="BP214478" s="90"/>
    </row>
    <row r="214479" spans="68:68" customFormat="1">
      <c r="BP214479" s="90"/>
    </row>
    <row r="214480" spans="68:68" customFormat="1">
      <c r="BP214480" s="90"/>
    </row>
    <row r="214481" spans="68:68" customFormat="1">
      <c r="BP214481" s="90"/>
    </row>
    <row r="214482" spans="68:68" customFormat="1">
      <c r="BP214482" s="90"/>
    </row>
    <row r="214483" spans="68:68" customFormat="1">
      <c r="BP214483" s="90"/>
    </row>
    <row r="214484" spans="68:68" customFormat="1">
      <c r="BP214484" s="90"/>
    </row>
    <row r="214485" spans="68:68" customFormat="1">
      <c r="BP214485" s="90"/>
    </row>
    <row r="214486" spans="68:68" customFormat="1">
      <c r="BP214486" s="90"/>
    </row>
    <row r="214487" spans="68:68" customFormat="1">
      <c r="BP214487" s="90"/>
    </row>
    <row r="214488" spans="68:68" customFormat="1">
      <c r="BP214488" s="90"/>
    </row>
    <row r="214489" spans="68:68" customFormat="1">
      <c r="BP214489" s="90"/>
    </row>
    <row r="214490" spans="68:68" customFormat="1">
      <c r="BP214490" s="90"/>
    </row>
    <row r="214491" spans="68:68" customFormat="1">
      <c r="BP214491" s="90"/>
    </row>
    <row r="214492" spans="68:68" customFormat="1">
      <c r="BP214492" s="90"/>
    </row>
    <row r="214493" spans="68:68" customFormat="1">
      <c r="BP214493" s="90"/>
    </row>
    <row r="214494" spans="68:68" customFormat="1">
      <c r="BP214494" s="90"/>
    </row>
    <row r="214495" spans="68:68" customFormat="1">
      <c r="BP214495" s="90"/>
    </row>
    <row r="214496" spans="68:68" customFormat="1">
      <c r="BP214496" s="90"/>
    </row>
    <row r="214497" spans="68:68" customFormat="1">
      <c r="BP214497" s="90"/>
    </row>
    <row r="214498" spans="68:68" customFormat="1">
      <c r="BP214498" s="90"/>
    </row>
    <row r="214499" spans="68:68" customFormat="1">
      <c r="BP214499" s="90"/>
    </row>
    <row r="214500" spans="68:68" customFormat="1">
      <c r="BP214500" s="90"/>
    </row>
    <row r="214501" spans="68:68" customFormat="1">
      <c r="BP214501" s="90"/>
    </row>
    <row r="214502" spans="68:68" customFormat="1">
      <c r="BP214502" s="90"/>
    </row>
    <row r="214503" spans="68:68" customFormat="1">
      <c r="BP214503" s="90"/>
    </row>
    <row r="214504" spans="68:68" customFormat="1">
      <c r="BP214504" s="90"/>
    </row>
    <row r="214505" spans="68:68" customFormat="1">
      <c r="BP214505" s="90"/>
    </row>
    <row r="214506" spans="68:68" customFormat="1">
      <c r="BP214506" s="90"/>
    </row>
    <row r="214507" spans="68:68" customFormat="1">
      <c r="BP214507" s="90"/>
    </row>
    <row r="214508" spans="68:68" customFormat="1">
      <c r="BP214508" s="90"/>
    </row>
    <row r="214509" spans="68:68" customFormat="1">
      <c r="BP214509" s="90"/>
    </row>
    <row r="214510" spans="68:68" customFormat="1">
      <c r="BP214510" s="90"/>
    </row>
    <row r="214511" spans="68:68" customFormat="1">
      <c r="BP214511" s="90"/>
    </row>
    <row r="214512" spans="68:68" customFormat="1">
      <c r="BP214512" s="90"/>
    </row>
    <row r="214513" spans="68:68" customFormat="1">
      <c r="BP214513" s="90"/>
    </row>
    <row r="214514" spans="68:68" customFormat="1">
      <c r="BP214514" s="90"/>
    </row>
    <row r="214515" spans="68:68" customFormat="1">
      <c r="BP214515" s="90"/>
    </row>
    <row r="214516" spans="68:68" customFormat="1">
      <c r="BP214516" s="90"/>
    </row>
    <row r="214517" spans="68:68" customFormat="1">
      <c r="BP214517" s="90"/>
    </row>
    <row r="214518" spans="68:68" customFormat="1">
      <c r="BP214518" s="90"/>
    </row>
    <row r="214519" spans="68:68" customFormat="1">
      <c r="BP214519" s="90"/>
    </row>
    <row r="214520" spans="68:68" customFormat="1">
      <c r="BP214520" s="90"/>
    </row>
    <row r="214521" spans="68:68" customFormat="1">
      <c r="BP214521" s="90"/>
    </row>
    <row r="214522" spans="68:68" customFormat="1">
      <c r="BP214522" s="90"/>
    </row>
    <row r="214523" spans="68:68" customFormat="1">
      <c r="BP214523" s="90"/>
    </row>
    <row r="214524" spans="68:68" customFormat="1">
      <c r="BP214524" s="90"/>
    </row>
    <row r="214525" spans="68:68" customFormat="1">
      <c r="BP214525" s="90"/>
    </row>
    <row r="214526" spans="68:68" customFormat="1">
      <c r="BP214526" s="90"/>
    </row>
    <row r="214527" spans="68:68" customFormat="1">
      <c r="BP214527" s="90"/>
    </row>
    <row r="214528" spans="68:68" customFormat="1">
      <c r="BP214528" s="90"/>
    </row>
    <row r="214529" spans="68:68" customFormat="1">
      <c r="BP214529" s="90"/>
    </row>
    <row r="214530" spans="68:68" customFormat="1">
      <c r="BP214530" s="90"/>
    </row>
    <row r="214531" spans="68:68" customFormat="1">
      <c r="BP214531" s="90"/>
    </row>
    <row r="214532" spans="68:68" customFormat="1">
      <c r="BP214532" s="90"/>
    </row>
    <row r="214533" spans="68:68" customFormat="1">
      <c r="BP214533" s="90"/>
    </row>
    <row r="214534" spans="68:68" customFormat="1">
      <c r="BP214534" s="90"/>
    </row>
    <row r="214535" spans="68:68" customFormat="1">
      <c r="BP214535" s="90"/>
    </row>
    <row r="214536" spans="68:68" customFormat="1">
      <c r="BP214536" s="90"/>
    </row>
    <row r="214537" spans="68:68" customFormat="1">
      <c r="BP214537" s="90"/>
    </row>
    <row r="214538" spans="68:68" customFormat="1">
      <c r="BP214538" s="90"/>
    </row>
    <row r="214539" spans="68:68" customFormat="1">
      <c r="BP214539" s="90"/>
    </row>
    <row r="214540" spans="68:68" customFormat="1">
      <c r="BP214540" s="90"/>
    </row>
    <row r="214541" spans="68:68" customFormat="1">
      <c r="BP214541" s="90"/>
    </row>
    <row r="214542" spans="68:68" customFormat="1">
      <c r="BP214542" s="90"/>
    </row>
    <row r="214543" spans="68:68" customFormat="1">
      <c r="BP214543" s="90"/>
    </row>
    <row r="214544" spans="68:68" customFormat="1">
      <c r="BP214544" s="90"/>
    </row>
    <row r="214545" spans="68:68" customFormat="1">
      <c r="BP214545" s="90"/>
    </row>
    <row r="214546" spans="68:68" customFormat="1">
      <c r="BP214546" s="90"/>
    </row>
    <row r="214547" spans="68:68" customFormat="1">
      <c r="BP214547" s="90"/>
    </row>
    <row r="214548" spans="68:68" customFormat="1">
      <c r="BP214548" s="90"/>
    </row>
    <row r="214549" spans="68:68" customFormat="1">
      <c r="BP214549" s="90"/>
    </row>
    <row r="214550" spans="68:68" customFormat="1">
      <c r="BP214550" s="90"/>
    </row>
    <row r="214551" spans="68:68" customFormat="1">
      <c r="BP214551" s="90"/>
    </row>
    <row r="214552" spans="68:68" customFormat="1">
      <c r="BP214552" s="90"/>
    </row>
    <row r="214553" spans="68:68" customFormat="1">
      <c r="BP214553" s="90"/>
    </row>
    <row r="214554" spans="68:68" customFormat="1">
      <c r="BP214554" s="90"/>
    </row>
    <row r="214555" spans="68:68" customFormat="1">
      <c r="BP214555" s="90"/>
    </row>
    <row r="214556" spans="68:68" customFormat="1">
      <c r="BP214556" s="90"/>
    </row>
    <row r="214557" spans="68:68" customFormat="1">
      <c r="BP214557" s="90"/>
    </row>
    <row r="214558" spans="68:68" customFormat="1">
      <c r="BP214558" s="90"/>
    </row>
    <row r="214559" spans="68:68" customFormat="1">
      <c r="BP214559" s="90"/>
    </row>
    <row r="214560" spans="68:68" customFormat="1">
      <c r="BP214560" s="90"/>
    </row>
    <row r="214561" spans="68:68" customFormat="1">
      <c r="BP214561" s="90"/>
    </row>
    <row r="214562" spans="68:68" customFormat="1">
      <c r="BP214562" s="90"/>
    </row>
    <row r="214563" spans="68:68" customFormat="1">
      <c r="BP214563" s="90"/>
    </row>
    <row r="214564" spans="68:68" customFormat="1">
      <c r="BP214564" s="90"/>
    </row>
    <row r="214565" spans="68:68" customFormat="1">
      <c r="BP214565" s="90"/>
    </row>
    <row r="214566" spans="68:68" customFormat="1">
      <c r="BP214566" s="90"/>
    </row>
    <row r="214567" spans="68:68" customFormat="1">
      <c r="BP214567" s="90"/>
    </row>
    <row r="214568" spans="68:68" customFormat="1">
      <c r="BP214568" s="90"/>
    </row>
    <row r="214569" spans="68:68" customFormat="1">
      <c r="BP214569" s="90"/>
    </row>
    <row r="214570" spans="68:68" customFormat="1">
      <c r="BP214570" s="90"/>
    </row>
    <row r="214571" spans="68:68" customFormat="1">
      <c r="BP214571" s="90"/>
    </row>
    <row r="214572" spans="68:68" customFormat="1">
      <c r="BP214572" s="90"/>
    </row>
    <row r="214573" spans="68:68" customFormat="1">
      <c r="BP214573" s="90"/>
    </row>
    <row r="214574" spans="68:68" customFormat="1">
      <c r="BP214574" s="90"/>
    </row>
    <row r="214575" spans="68:68" customFormat="1">
      <c r="BP214575" s="90"/>
    </row>
    <row r="214576" spans="68:68" customFormat="1">
      <c r="BP214576" s="90"/>
    </row>
    <row r="214577" spans="68:68" customFormat="1">
      <c r="BP214577" s="90"/>
    </row>
    <row r="214578" spans="68:68" customFormat="1">
      <c r="BP214578" s="90"/>
    </row>
    <row r="214579" spans="68:68" customFormat="1">
      <c r="BP214579" s="90"/>
    </row>
    <row r="214580" spans="68:68" customFormat="1">
      <c r="BP214580" s="90"/>
    </row>
    <row r="214581" spans="68:68" customFormat="1">
      <c r="BP214581" s="90"/>
    </row>
    <row r="214582" spans="68:68" customFormat="1">
      <c r="BP214582" s="90"/>
    </row>
    <row r="214583" spans="68:68" customFormat="1">
      <c r="BP214583" s="90"/>
    </row>
    <row r="214584" spans="68:68" customFormat="1">
      <c r="BP214584" s="90"/>
    </row>
    <row r="214585" spans="68:68" customFormat="1">
      <c r="BP214585" s="90"/>
    </row>
    <row r="214586" spans="68:68" customFormat="1">
      <c r="BP214586" s="90"/>
    </row>
    <row r="214587" spans="68:68" customFormat="1">
      <c r="BP214587" s="90"/>
    </row>
    <row r="214588" spans="68:68" customFormat="1">
      <c r="BP214588" s="90"/>
    </row>
    <row r="214589" spans="68:68" customFormat="1">
      <c r="BP214589" s="90"/>
    </row>
    <row r="214590" spans="68:68" customFormat="1">
      <c r="BP214590" s="90"/>
    </row>
    <row r="214591" spans="68:68" customFormat="1">
      <c r="BP214591" s="90"/>
    </row>
    <row r="214592" spans="68:68" customFormat="1">
      <c r="BP214592" s="90"/>
    </row>
    <row r="214593" spans="68:68" customFormat="1">
      <c r="BP214593" s="90"/>
    </row>
    <row r="214594" spans="68:68" customFormat="1">
      <c r="BP214594" s="90"/>
    </row>
    <row r="214595" spans="68:68" customFormat="1">
      <c r="BP214595" s="90"/>
    </row>
    <row r="214596" spans="68:68" customFormat="1">
      <c r="BP214596" s="90"/>
    </row>
    <row r="214597" spans="68:68" customFormat="1">
      <c r="BP214597" s="90"/>
    </row>
    <row r="214598" spans="68:68" customFormat="1">
      <c r="BP214598" s="90"/>
    </row>
    <row r="214599" spans="68:68" customFormat="1">
      <c r="BP214599" s="90"/>
    </row>
    <row r="214600" spans="68:68" customFormat="1">
      <c r="BP214600" s="90"/>
    </row>
    <row r="214601" spans="68:68" customFormat="1">
      <c r="BP214601" s="90"/>
    </row>
    <row r="214602" spans="68:68" customFormat="1">
      <c r="BP214602" s="90"/>
    </row>
    <row r="214603" spans="68:68" customFormat="1">
      <c r="BP214603" s="90"/>
    </row>
    <row r="214604" spans="68:68" customFormat="1">
      <c r="BP214604" s="90"/>
    </row>
    <row r="214605" spans="68:68" customFormat="1">
      <c r="BP214605" s="90"/>
    </row>
    <row r="214606" spans="68:68" customFormat="1">
      <c r="BP214606" s="90"/>
    </row>
    <row r="214607" spans="68:68" customFormat="1">
      <c r="BP214607" s="90"/>
    </row>
    <row r="214608" spans="68:68" customFormat="1">
      <c r="BP214608" s="90"/>
    </row>
    <row r="214609" spans="68:68" customFormat="1">
      <c r="BP214609" s="90"/>
    </row>
    <row r="214610" spans="68:68" customFormat="1">
      <c r="BP214610" s="90"/>
    </row>
    <row r="214611" spans="68:68" customFormat="1">
      <c r="BP214611" s="90"/>
    </row>
    <row r="214612" spans="68:68" customFormat="1">
      <c r="BP214612" s="90"/>
    </row>
    <row r="214613" spans="68:68" customFormat="1">
      <c r="BP214613" s="90"/>
    </row>
    <row r="214614" spans="68:68" customFormat="1">
      <c r="BP214614" s="90"/>
    </row>
    <row r="214615" spans="68:68" customFormat="1">
      <c r="BP214615" s="90"/>
    </row>
    <row r="214616" spans="68:68" customFormat="1">
      <c r="BP214616" s="90"/>
    </row>
    <row r="214617" spans="68:68" customFormat="1">
      <c r="BP214617" s="90"/>
    </row>
    <row r="214618" spans="68:68" customFormat="1">
      <c r="BP214618" s="90"/>
    </row>
    <row r="214619" spans="68:68" customFormat="1">
      <c r="BP214619" s="90"/>
    </row>
    <row r="214620" spans="68:68" customFormat="1">
      <c r="BP214620" s="90"/>
    </row>
    <row r="214621" spans="68:68" customFormat="1">
      <c r="BP214621" s="90"/>
    </row>
    <row r="214622" spans="68:68" customFormat="1">
      <c r="BP214622" s="90"/>
    </row>
    <row r="214623" spans="68:68" customFormat="1">
      <c r="BP214623" s="90"/>
    </row>
    <row r="214624" spans="68:68" customFormat="1">
      <c r="BP214624" s="90"/>
    </row>
    <row r="214625" spans="68:68" customFormat="1">
      <c r="BP214625" s="90"/>
    </row>
    <row r="214626" spans="68:68" customFormat="1">
      <c r="BP214626" s="90"/>
    </row>
    <row r="214627" spans="68:68" customFormat="1">
      <c r="BP214627" s="90"/>
    </row>
    <row r="214628" spans="68:68" customFormat="1">
      <c r="BP214628" s="90"/>
    </row>
    <row r="214629" spans="68:68" customFormat="1">
      <c r="BP214629" s="90"/>
    </row>
    <row r="214630" spans="68:68" customFormat="1">
      <c r="BP214630" s="90"/>
    </row>
    <row r="214631" spans="68:68" customFormat="1">
      <c r="BP214631" s="90"/>
    </row>
    <row r="214632" spans="68:68" customFormat="1">
      <c r="BP214632" s="90"/>
    </row>
    <row r="214633" spans="68:68" customFormat="1">
      <c r="BP214633" s="90"/>
    </row>
    <row r="214634" spans="68:68" customFormat="1">
      <c r="BP214634" s="90"/>
    </row>
    <row r="214635" spans="68:68" customFormat="1">
      <c r="BP214635" s="90"/>
    </row>
    <row r="214636" spans="68:68" customFormat="1">
      <c r="BP214636" s="90"/>
    </row>
    <row r="214637" spans="68:68" customFormat="1">
      <c r="BP214637" s="90"/>
    </row>
    <row r="214638" spans="68:68" customFormat="1">
      <c r="BP214638" s="90"/>
    </row>
    <row r="214639" spans="68:68" customFormat="1">
      <c r="BP214639" s="90"/>
    </row>
    <row r="214640" spans="68:68" customFormat="1">
      <c r="BP214640" s="90"/>
    </row>
    <row r="214641" spans="68:68" customFormat="1">
      <c r="BP214641" s="90"/>
    </row>
    <row r="214642" spans="68:68" customFormat="1">
      <c r="BP214642" s="90"/>
    </row>
    <row r="214643" spans="68:68" customFormat="1">
      <c r="BP214643" s="90"/>
    </row>
    <row r="214644" spans="68:68" customFormat="1">
      <c r="BP214644" s="90"/>
    </row>
    <row r="214645" spans="68:68" customFormat="1">
      <c r="BP214645" s="90"/>
    </row>
    <row r="214646" spans="68:68" customFormat="1">
      <c r="BP214646" s="90"/>
    </row>
    <row r="214647" spans="68:68" customFormat="1">
      <c r="BP214647" s="90"/>
    </row>
    <row r="214648" spans="68:68" customFormat="1">
      <c r="BP214648" s="90"/>
    </row>
    <row r="214649" spans="68:68" customFormat="1">
      <c r="BP214649" s="90"/>
    </row>
    <row r="214650" spans="68:68" customFormat="1">
      <c r="BP214650" s="90"/>
    </row>
    <row r="214651" spans="68:68" customFormat="1">
      <c r="BP214651" s="90"/>
    </row>
    <row r="214652" spans="68:68" customFormat="1">
      <c r="BP214652" s="90"/>
    </row>
    <row r="214653" spans="68:68" customFormat="1">
      <c r="BP214653" s="90"/>
    </row>
    <row r="214654" spans="68:68" customFormat="1">
      <c r="BP214654" s="90"/>
    </row>
    <row r="214655" spans="68:68" customFormat="1">
      <c r="BP214655" s="90"/>
    </row>
    <row r="214656" spans="68:68" customFormat="1">
      <c r="BP214656" s="90"/>
    </row>
    <row r="214657" spans="68:68" customFormat="1">
      <c r="BP214657" s="90"/>
    </row>
    <row r="214658" spans="68:68" customFormat="1">
      <c r="BP214658" s="90"/>
    </row>
    <row r="214659" spans="68:68" customFormat="1">
      <c r="BP214659" s="90"/>
    </row>
    <row r="214660" spans="68:68" customFormat="1">
      <c r="BP214660" s="90"/>
    </row>
    <row r="214661" spans="68:68" customFormat="1">
      <c r="BP214661" s="90"/>
    </row>
    <row r="214662" spans="68:68" customFormat="1">
      <c r="BP214662" s="90"/>
    </row>
    <row r="214663" spans="68:68" customFormat="1">
      <c r="BP214663" s="90"/>
    </row>
    <row r="214664" spans="68:68" customFormat="1">
      <c r="BP214664" s="90"/>
    </row>
    <row r="214665" spans="68:68" customFormat="1">
      <c r="BP214665" s="90"/>
    </row>
    <row r="214666" spans="68:68" customFormat="1">
      <c r="BP214666" s="90"/>
    </row>
    <row r="214667" spans="68:68" customFormat="1">
      <c r="BP214667" s="90"/>
    </row>
    <row r="214668" spans="68:68" customFormat="1">
      <c r="BP214668" s="90"/>
    </row>
    <row r="214669" spans="68:68" customFormat="1">
      <c r="BP214669" s="90"/>
    </row>
    <row r="214670" spans="68:68" customFormat="1">
      <c r="BP214670" s="90"/>
    </row>
    <row r="214671" spans="68:68" customFormat="1">
      <c r="BP214671" s="90"/>
    </row>
    <row r="214672" spans="68:68" customFormat="1">
      <c r="BP214672" s="90"/>
    </row>
    <row r="214673" spans="68:68" customFormat="1">
      <c r="BP214673" s="90"/>
    </row>
    <row r="214674" spans="68:68" customFormat="1">
      <c r="BP214674" s="90"/>
    </row>
    <row r="214675" spans="68:68" customFormat="1">
      <c r="BP214675" s="90"/>
    </row>
    <row r="214676" spans="68:68" customFormat="1">
      <c r="BP214676" s="90"/>
    </row>
    <row r="214677" spans="68:68" customFormat="1">
      <c r="BP214677" s="90"/>
    </row>
    <row r="214678" spans="68:68" customFormat="1">
      <c r="BP214678" s="90"/>
    </row>
    <row r="214679" spans="68:68" customFormat="1">
      <c r="BP214679" s="90"/>
    </row>
    <row r="214680" spans="68:68" customFormat="1">
      <c r="BP214680" s="90"/>
    </row>
    <row r="214681" spans="68:68" customFormat="1">
      <c r="BP214681" s="90"/>
    </row>
    <row r="214682" spans="68:68" customFormat="1">
      <c r="BP214682" s="90"/>
    </row>
    <row r="214683" spans="68:68" customFormat="1">
      <c r="BP214683" s="90"/>
    </row>
    <row r="214684" spans="68:68" customFormat="1">
      <c r="BP214684" s="90"/>
    </row>
    <row r="214685" spans="68:68" customFormat="1">
      <c r="BP214685" s="90"/>
    </row>
    <row r="214686" spans="68:68" customFormat="1">
      <c r="BP214686" s="90"/>
    </row>
    <row r="214687" spans="68:68" customFormat="1">
      <c r="BP214687" s="90"/>
    </row>
    <row r="214688" spans="68:68" customFormat="1">
      <c r="BP214688" s="90"/>
    </row>
    <row r="214689" spans="68:68" customFormat="1">
      <c r="BP214689" s="90"/>
    </row>
    <row r="214690" spans="68:68" customFormat="1">
      <c r="BP214690" s="90"/>
    </row>
    <row r="214691" spans="68:68" customFormat="1">
      <c r="BP214691" s="90"/>
    </row>
    <row r="214692" spans="68:68" customFormat="1">
      <c r="BP214692" s="90"/>
    </row>
    <row r="214693" spans="68:68" customFormat="1">
      <c r="BP214693" s="90"/>
    </row>
    <row r="214694" spans="68:68" customFormat="1">
      <c r="BP214694" s="90"/>
    </row>
    <row r="214695" spans="68:68" customFormat="1">
      <c r="BP214695" s="90"/>
    </row>
    <row r="214696" spans="68:68" customFormat="1">
      <c r="BP214696" s="90"/>
    </row>
    <row r="214697" spans="68:68" customFormat="1">
      <c r="BP214697" s="90"/>
    </row>
    <row r="214698" spans="68:68" customFormat="1">
      <c r="BP214698" s="90"/>
    </row>
    <row r="214699" spans="68:68" customFormat="1">
      <c r="BP214699" s="90"/>
    </row>
    <row r="214700" spans="68:68" customFormat="1">
      <c r="BP214700" s="90"/>
    </row>
    <row r="214701" spans="68:68" customFormat="1">
      <c r="BP214701" s="90"/>
    </row>
    <row r="214702" spans="68:68" customFormat="1">
      <c r="BP214702" s="90"/>
    </row>
    <row r="214703" spans="68:68" customFormat="1">
      <c r="BP214703" s="90"/>
    </row>
    <row r="214704" spans="68:68" customFormat="1">
      <c r="BP214704" s="90"/>
    </row>
    <row r="214705" spans="68:68" customFormat="1">
      <c r="BP214705" s="90"/>
    </row>
    <row r="214706" spans="68:68" customFormat="1">
      <c r="BP214706" s="90"/>
    </row>
    <row r="214707" spans="68:68" customFormat="1">
      <c r="BP214707" s="90"/>
    </row>
    <row r="214708" spans="68:68" customFormat="1">
      <c r="BP214708" s="90"/>
    </row>
    <row r="214709" spans="68:68" customFormat="1">
      <c r="BP214709" s="90"/>
    </row>
    <row r="214710" spans="68:68" customFormat="1">
      <c r="BP214710" s="90"/>
    </row>
    <row r="214711" spans="68:68" customFormat="1">
      <c r="BP214711" s="90"/>
    </row>
    <row r="214712" spans="68:68" customFormat="1">
      <c r="BP214712" s="90"/>
    </row>
    <row r="214713" spans="68:68" customFormat="1">
      <c r="BP214713" s="90"/>
    </row>
    <row r="214714" spans="68:68" customFormat="1">
      <c r="BP214714" s="90"/>
    </row>
    <row r="214715" spans="68:68" customFormat="1">
      <c r="BP214715" s="90"/>
    </row>
    <row r="214716" spans="68:68" customFormat="1">
      <c r="BP214716" s="90"/>
    </row>
    <row r="214717" spans="68:68" customFormat="1">
      <c r="BP214717" s="90"/>
    </row>
    <row r="214718" spans="68:68" customFormat="1">
      <c r="BP214718" s="90"/>
    </row>
    <row r="214719" spans="68:68" customFormat="1">
      <c r="BP214719" s="90"/>
    </row>
    <row r="214720" spans="68:68" customFormat="1">
      <c r="BP214720" s="90"/>
    </row>
    <row r="214721" spans="68:68" customFormat="1">
      <c r="BP214721" s="90"/>
    </row>
    <row r="214722" spans="68:68" customFormat="1">
      <c r="BP214722" s="90"/>
    </row>
    <row r="214723" spans="68:68" customFormat="1">
      <c r="BP214723" s="90"/>
    </row>
    <row r="214724" spans="68:68" customFormat="1">
      <c r="BP214724" s="90"/>
    </row>
    <row r="214725" spans="68:68" customFormat="1">
      <c r="BP214725" s="90"/>
    </row>
    <row r="214726" spans="68:68" customFormat="1">
      <c r="BP214726" s="90"/>
    </row>
    <row r="214727" spans="68:68" customFormat="1">
      <c r="BP214727" s="90"/>
    </row>
    <row r="214728" spans="68:68" customFormat="1">
      <c r="BP214728" s="90"/>
    </row>
    <row r="214729" spans="68:68" customFormat="1">
      <c r="BP214729" s="90"/>
    </row>
    <row r="214730" spans="68:68" customFormat="1">
      <c r="BP214730" s="90"/>
    </row>
    <row r="214731" spans="68:68" customFormat="1">
      <c r="BP214731" s="90"/>
    </row>
    <row r="214732" spans="68:68" customFormat="1">
      <c r="BP214732" s="90"/>
    </row>
    <row r="214733" spans="68:68" customFormat="1">
      <c r="BP214733" s="90"/>
    </row>
    <row r="214734" spans="68:68" customFormat="1">
      <c r="BP214734" s="90"/>
    </row>
    <row r="214735" spans="68:68" customFormat="1">
      <c r="BP214735" s="90"/>
    </row>
    <row r="214736" spans="68:68" customFormat="1">
      <c r="BP214736" s="90"/>
    </row>
    <row r="214737" spans="68:68" customFormat="1">
      <c r="BP214737" s="90"/>
    </row>
    <row r="214738" spans="68:68" customFormat="1">
      <c r="BP214738" s="90"/>
    </row>
    <row r="214739" spans="68:68" customFormat="1">
      <c r="BP214739" s="90"/>
    </row>
    <row r="214740" spans="68:68" customFormat="1">
      <c r="BP214740" s="90"/>
    </row>
    <row r="214741" spans="68:68" customFormat="1">
      <c r="BP214741" s="90"/>
    </row>
    <row r="214742" spans="68:68" customFormat="1">
      <c r="BP214742" s="90"/>
    </row>
    <row r="214743" spans="68:68" customFormat="1">
      <c r="BP214743" s="90"/>
    </row>
    <row r="214744" spans="68:68" customFormat="1">
      <c r="BP214744" s="90"/>
    </row>
    <row r="214745" spans="68:68" customFormat="1">
      <c r="BP214745" s="90"/>
    </row>
    <row r="214746" spans="68:68" customFormat="1">
      <c r="BP214746" s="90"/>
    </row>
    <row r="214747" spans="68:68" customFormat="1">
      <c r="BP214747" s="90"/>
    </row>
    <row r="214748" spans="68:68" customFormat="1">
      <c r="BP214748" s="90"/>
    </row>
    <row r="214749" spans="68:68" customFormat="1">
      <c r="BP214749" s="90"/>
    </row>
    <row r="214750" spans="68:68" customFormat="1">
      <c r="BP214750" s="90"/>
    </row>
    <row r="214751" spans="68:68" customFormat="1">
      <c r="BP214751" s="90"/>
    </row>
    <row r="214752" spans="68:68" customFormat="1">
      <c r="BP214752" s="90"/>
    </row>
    <row r="214753" spans="68:68" customFormat="1">
      <c r="BP214753" s="90"/>
    </row>
    <row r="214754" spans="68:68" customFormat="1">
      <c r="BP214754" s="90"/>
    </row>
    <row r="214755" spans="68:68" customFormat="1">
      <c r="BP214755" s="90"/>
    </row>
    <row r="214756" spans="68:68" customFormat="1">
      <c r="BP214756" s="90"/>
    </row>
    <row r="214757" spans="68:68" customFormat="1">
      <c r="BP214757" s="90"/>
    </row>
    <row r="214758" spans="68:68" customFormat="1">
      <c r="BP214758" s="90"/>
    </row>
    <row r="214759" spans="68:68" customFormat="1">
      <c r="BP214759" s="90"/>
    </row>
    <row r="214760" spans="68:68" customFormat="1">
      <c r="BP214760" s="90"/>
    </row>
    <row r="214761" spans="68:68" customFormat="1">
      <c r="BP214761" s="90"/>
    </row>
    <row r="214762" spans="68:68" customFormat="1">
      <c r="BP214762" s="90"/>
    </row>
    <row r="214763" spans="68:68" customFormat="1">
      <c r="BP214763" s="90"/>
    </row>
    <row r="214764" spans="68:68" customFormat="1">
      <c r="BP214764" s="90"/>
    </row>
    <row r="214765" spans="68:68" customFormat="1">
      <c r="BP214765" s="90"/>
    </row>
    <row r="214766" spans="68:68" customFormat="1">
      <c r="BP214766" s="90"/>
    </row>
    <row r="214767" spans="68:68" customFormat="1">
      <c r="BP214767" s="90"/>
    </row>
    <row r="214768" spans="68:68" customFormat="1">
      <c r="BP214768" s="90"/>
    </row>
    <row r="214769" spans="68:68" customFormat="1">
      <c r="BP214769" s="90"/>
    </row>
    <row r="214770" spans="68:68" customFormat="1">
      <c r="BP214770" s="90"/>
    </row>
    <row r="214771" spans="68:68" customFormat="1">
      <c r="BP214771" s="90"/>
    </row>
    <row r="214772" spans="68:68" customFormat="1">
      <c r="BP214772" s="90"/>
    </row>
    <row r="214773" spans="68:68" customFormat="1">
      <c r="BP214773" s="90"/>
    </row>
    <row r="214774" spans="68:68" customFormat="1">
      <c r="BP214774" s="90"/>
    </row>
    <row r="214775" spans="68:68" customFormat="1">
      <c r="BP214775" s="90"/>
    </row>
    <row r="214776" spans="68:68" customFormat="1">
      <c r="BP214776" s="90"/>
    </row>
    <row r="214777" spans="68:68" customFormat="1">
      <c r="BP214777" s="90"/>
    </row>
    <row r="214778" spans="68:68" customFormat="1">
      <c r="BP214778" s="90"/>
    </row>
    <row r="214779" spans="68:68" customFormat="1">
      <c r="BP214779" s="90"/>
    </row>
    <row r="214780" spans="68:68" customFormat="1">
      <c r="BP214780" s="90"/>
    </row>
    <row r="214781" spans="68:68" customFormat="1">
      <c r="BP214781" s="90"/>
    </row>
    <row r="214782" spans="68:68" customFormat="1">
      <c r="BP214782" s="90"/>
    </row>
    <row r="214783" spans="68:68" customFormat="1">
      <c r="BP214783" s="90"/>
    </row>
    <row r="214784" spans="68:68" customFormat="1">
      <c r="BP214784" s="90"/>
    </row>
    <row r="214785" spans="68:68" customFormat="1">
      <c r="BP214785" s="90"/>
    </row>
    <row r="214786" spans="68:68" customFormat="1">
      <c r="BP214786" s="90"/>
    </row>
    <row r="214787" spans="68:68" customFormat="1">
      <c r="BP214787" s="90"/>
    </row>
    <row r="214788" spans="68:68" customFormat="1">
      <c r="BP214788" s="90"/>
    </row>
    <row r="214789" spans="68:68" customFormat="1">
      <c r="BP214789" s="90"/>
    </row>
    <row r="214790" spans="68:68" customFormat="1">
      <c r="BP214790" s="90"/>
    </row>
    <row r="214791" spans="68:68" customFormat="1">
      <c r="BP214791" s="90"/>
    </row>
    <row r="214792" spans="68:68" customFormat="1">
      <c r="BP214792" s="90"/>
    </row>
    <row r="214793" spans="68:68" customFormat="1">
      <c r="BP214793" s="90"/>
    </row>
    <row r="214794" spans="68:68" customFormat="1">
      <c r="BP214794" s="90"/>
    </row>
    <row r="214795" spans="68:68" customFormat="1">
      <c r="BP214795" s="90"/>
    </row>
    <row r="214796" spans="68:68" customFormat="1">
      <c r="BP214796" s="90"/>
    </row>
    <row r="214797" spans="68:68" customFormat="1">
      <c r="BP214797" s="90"/>
    </row>
    <row r="214798" spans="68:68" customFormat="1">
      <c r="BP214798" s="90"/>
    </row>
    <row r="214799" spans="68:68" customFormat="1">
      <c r="BP214799" s="90"/>
    </row>
    <row r="214800" spans="68:68" customFormat="1">
      <c r="BP214800" s="90"/>
    </row>
    <row r="214801" spans="68:68" customFormat="1">
      <c r="BP214801" s="90"/>
    </row>
    <row r="214802" spans="68:68" customFormat="1">
      <c r="BP214802" s="90"/>
    </row>
    <row r="214803" spans="68:68" customFormat="1">
      <c r="BP214803" s="90"/>
    </row>
    <row r="214804" spans="68:68" customFormat="1">
      <c r="BP214804" s="90"/>
    </row>
    <row r="214805" spans="68:68" customFormat="1">
      <c r="BP214805" s="90"/>
    </row>
    <row r="214806" spans="68:68" customFormat="1">
      <c r="BP214806" s="90"/>
    </row>
    <row r="214807" spans="68:68" customFormat="1">
      <c r="BP214807" s="90"/>
    </row>
    <row r="214808" spans="68:68" customFormat="1">
      <c r="BP214808" s="90"/>
    </row>
    <row r="214809" spans="68:68" customFormat="1">
      <c r="BP214809" s="90"/>
    </row>
    <row r="214810" spans="68:68" customFormat="1">
      <c r="BP214810" s="90"/>
    </row>
    <row r="214811" spans="68:68" customFormat="1">
      <c r="BP214811" s="90"/>
    </row>
    <row r="214812" spans="68:68" customFormat="1">
      <c r="BP214812" s="90"/>
    </row>
    <row r="214813" spans="68:68" customFormat="1">
      <c r="BP214813" s="90"/>
    </row>
    <row r="214814" spans="68:68" customFormat="1">
      <c r="BP214814" s="90"/>
    </row>
    <row r="214815" spans="68:68" customFormat="1">
      <c r="BP214815" s="90"/>
    </row>
    <row r="214816" spans="68:68" customFormat="1">
      <c r="BP214816" s="90"/>
    </row>
    <row r="214817" spans="68:68" customFormat="1">
      <c r="BP214817" s="90"/>
    </row>
    <row r="214818" spans="68:68" customFormat="1">
      <c r="BP214818" s="90"/>
    </row>
    <row r="214819" spans="68:68" customFormat="1">
      <c r="BP214819" s="90"/>
    </row>
    <row r="214820" spans="68:68" customFormat="1">
      <c r="BP214820" s="90"/>
    </row>
    <row r="214821" spans="68:68" customFormat="1">
      <c r="BP214821" s="90"/>
    </row>
    <row r="214822" spans="68:68" customFormat="1">
      <c r="BP214822" s="90"/>
    </row>
    <row r="214823" spans="68:68" customFormat="1">
      <c r="BP214823" s="90"/>
    </row>
    <row r="214824" spans="68:68" customFormat="1">
      <c r="BP214824" s="90"/>
    </row>
    <row r="214825" spans="68:68" customFormat="1">
      <c r="BP214825" s="90"/>
    </row>
    <row r="214826" spans="68:68" customFormat="1">
      <c r="BP214826" s="90"/>
    </row>
    <row r="214827" spans="68:68" customFormat="1">
      <c r="BP214827" s="90"/>
    </row>
    <row r="214828" spans="68:68" customFormat="1">
      <c r="BP214828" s="90"/>
    </row>
    <row r="214829" spans="68:68" customFormat="1">
      <c r="BP214829" s="90"/>
    </row>
    <row r="214830" spans="68:68" customFormat="1">
      <c r="BP214830" s="90"/>
    </row>
    <row r="214831" spans="68:68" customFormat="1">
      <c r="BP214831" s="90"/>
    </row>
    <row r="214832" spans="68:68" customFormat="1">
      <c r="BP214832" s="90"/>
    </row>
    <row r="214833" spans="68:68" customFormat="1">
      <c r="BP214833" s="90"/>
    </row>
    <row r="214834" spans="68:68" customFormat="1">
      <c r="BP214834" s="90"/>
    </row>
    <row r="214835" spans="68:68" customFormat="1">
      <c r="BP214835" s="90"/>
    </row>
    <row r="214836" spans="68:68" customFormat="1">
      <c r="BP214836" s="90"/>
    </row>
    <row r="214837" spans="68:68" customFormat="1">
      <c r="BP214837" s="90"/>
    </row>
    <row r="214838" spans="68:68" customFormat="1">
      <c r="BP214838" s="90"/>
    </row>
    <row r="214839" spans="68:68" customFormat="1">
      <c r="BP214839" s="90"/>
    </row>
    <row r="214840" spans="68:68" customFormat="1">
      <c r="BP214840" s="90"/>
    </row>
    <row r="214841" spans="68:68" customFormat="1">
      <c r="BP214841" s="90"/>
    </row>
    <row r="214842" spans="68:68" customFormat="1">
      <c r="BP214842" s="90"/>
    </row>
    <row r="214843" spans="68:68" customFormat="1">
      <c r="BP214843" s="90"/>
    </row>
    <row r="214844" spans="68:68" customFormat="1">
      <c r="BP214844" s="90"/>
    </row>
    <row r="214845" spans="68:68" customFormat="1">
      <c r="BP214845" s="90"/>
    </row>
    <row r="214846" spans="68:68" customFormat="1">
      <c r="BP214846" s="90"/>
    </row>
    <row r="214847" spans="68:68" customFormat="1">
      <c r="BP214847" s="90"/>
    </row>
    <row r="214848" spans="68:68" customFormat="1">
      <c r="BP214848" s="90"/>
    </row>
    <row r="214849" spans="68:68" customFormat="1">
      <c r="BP214849" s="90"/>
    </row>
    <row r="214850" spans="68:68" customFormat="1">
      <c r="BP214850" s="90"/>
    </row>
    <row r="214851" spans="68:68" customFormat="1">
      <c r="BP214851" s="90"/>
    </row>
    <row r="214852" spans="68:68" customFormat="1">
      <c r="BP214852" s="90"/>
    </row>
    <row r="214853" spans="68:68" customFormat="1">
      <c r="BP214853" s="90"/>
    </row>
    <row r="214854" spans="68:68" customFormat="1">
      <c r="BP214854" s="90"/>
    </row>
    <row r="214855" spans="68:68" customFormat="1">
      <c r="BP214855" s="90"/>
    </row>
    <row r="214856" spans="68:68" customFormat="1">
      <c r="BP214856" s="90"/>
    </row>
    <row r="214857" spans="68:68" customFormat="1">
      <c r="BP214857" s="90"/>
    </row>
    <row r="214858" spans="68:68" customFormat="1">
      <c r="BP214858" s="90"/>
    </row>
    <row r="214859" spans="68:68" customFormat="1">
      <c r="BP214859" s="90"/>
    </row>
    <row r="214860" spans="68:68" customFormat="1">
      <c r="BP214860" s="90"/>
    </row>
    <row r="214861" spans="68:68" customFormat="1">
      <c r="BP214861" s="90"/>
    </row>
    <row r="214862" spans="68:68" customFormat="1">
      <c r="BP214862" s="90"/>
    </row>
    <row r="214863" spans="68:68" customFormat="1">
      <c r="BP214863" s="90"/>
    </row>
    <row r="214864" spans="68:68" customFormat="1">
      <c r="BP214864" s="90"/>
    </row>
    <row r="214865" spans="68:68" customFormat="1">
      <c r="BP214865" s="90"/>
    </row>
    <row r="214866" spans="68:68" customFormat="1">
      <c r="BP214866" s="90"/>
    </row>
    <row r="214867" spans="68:68" customFormat="1">
      <c r="BP214867" s="90"/>
    </row>
    <row r="214868" spans="68:68" customFormat="1">
      <c r="BP214868" s="90"/>
    </row>
    <row r="214869" spans="68:68" customFormat="1">
      <c r="BP214869" s="90"/>
    </row>
    <row r="214870" spans="68:68" customFormat="1">
      <c r="BP214870" s="90"/>
    </row>
    <row r="214871" spans="68:68" customFormat="1">
      <c r="BP214871" s="90"/>
    </row>
    <row r="214872" spans="68:68" customFormat="1">
      <c r="BP214872" s="90"/>
    </row>
    <row r="214873" spans="68:68" customFormat="1">
      <c r="BP214873" s="90"/>
    </row>
    <row r="214874" spans="68:68" customFormat="1">
      <c r="BP214874" s="90"/>
    </row>
    <row r="214875" spans="68:68" customFormat="1">
      <c r="BP214875" s="90"/>
    </row>
    <row r="214876" spans="68:68" customFormat="1">
      <c r="BP214876" s="90"/>
    </row>
    <row r="214877" spans="68:68" customFormat="1">
      <c r="BP214877" s="90"/>
    </row>
    <row r="214878" spans="68:68" customFormat="1">
      <c r="BP214878" s="90"/>
    </row>
    <row r="214879" spans="68:68" customFormat="1">
      <c r="BP214879" s="90"/>
    </row>
    <row r="214880" spans="68:68" customFormat="1">
      <c r="BP214880" s="90"/>
    </row>
    <row r="214881" spans="68:68" customFormat="1">
      <c r="BP214881" s="90"/>
    </row>
    <row r="214882" spans="68:68" customFormat="1">
      <c r="BP214882" s="90"/>
    </row>
    <row r="214883" spans="68:68" customFormat="1">
      <c r="BP214883" s="90"/>
    </row>
    <row r="214884" spans="68:68" customFormat="1">
      <c r="BP214884" s="90"/>
    </row>
    <row r="214885" spans="68:68" customFormat="1">
      <c r="BP214885" s="90"/>
    </row>
    <row r="214886" spans="68:68" customFormat="1">
      <c r="BP214886" s="90"/>
    </row>
    <row r="214887" spans="68:68" customFormat="1">
      <c r="BP214887" s="90"/>
    </row>
    <row r="214888" spans="68:68" customFormat="1">
      <c r="BP214888" s="90"/>
    </row>
    <row r="214889" spans="68:68" customFormat="1">
      <c r="BP214889" s="90"/>
    </row>
    <row r="214890" spans="68:68" customFormat="1">
      <c r="BP214890" s="90"/>
    </row>
    <row r="214891" spans="68:68" customFormat="1">
      <c r="BP214891" s="90"/>
    </row>
    <row r="214892" spans="68:68" customFormat="1">
      <c r="BP214892" s="90"/>
    </row>
    <row r="214893" spans="68:68" customFormat="1">
      <c r="BP214893" s="90"/>
    </row>
    <row r="214894" spans="68:68" customFormat="1">
      <c r="BP214894" s="90"/>
    </row>
    <row r="214895" spans="68:68" customFormat="1">
      <c r="BP214895" s="90"/>
    </row>
    <row r="214896" spans="68:68" customFormat="1">
      <c r="BP214896" s="90"/>
    </row>
    <row r="214897" spans="68:68" customFormat="1">
      <c r="BP214897" s="90"/>
    </row>
    <row r="214898" spans="68:68" customFormat="1">
      <c r="BP214898" s="90"/>
    </row>
    <row r="214899" spans="68:68" customFormat="1">
      <c r="BP214899" s="90"/>
    </row>
    <row r="214900" spans="68:68" customFormat="1">
      <c r="BP214900" s="90"/>
    </row>
    <row r="214901" spans="68:68" customFormat="1">
      <c r="BP214901" s="90"/>
    </row>
    <row r="214902" spans="68:68" customFormat="1">
      <c r="BP214902" s="90"/>
    </row>
    <row r="214903" spans="68:68" customFormat="1">
      <c r="BP214903" s="90"/>
    </row>
    <row r="214904" spans="68:68" customFormat="1">
      <c r="BP214904" s="90"/>
    </row>
    <row r="214905" spans="68:68" customFormat="1">
      <c r="BP214905" s="90"/>
    </row>
    <row r="214906" spans="68:68" customFormat="1">
      <c r="BP214906" s="90"/>
    </row>
    <row r="214907" spans="68:68" customFormat="1">
      <c r="BP214907" s="90"/>
    </row>
    <row r="214908" spans="68:68" customFormat="1">
      <c r="BP214908" s="90"/>
    </row>
    <row r="214909" spans="68:68" customFormat="1">
      <c r="BP214909" s="90"/>
    </row>
    <row r="214910" spans="68:68" customFormat="1">
      <c r="BP214910" s="90"/>
    </row>
    <row r="214911" spans="68:68" customFormat="1">
      <c r="BP214911" s="90"/>
    </row>
    <row r="214912" spans="68:68" customFormat="1">
      <c r="BP214912" s="90"/>
    </row>
    <row r="214913" spans="68:68" customFormat="1">
      <c r="BP214913" s="90"/>
    </row>
    <row r="214914" spans="68:68" customFormat="1">
      <c r="BP214914" s="90"/>
    </row>
    <row r="214915" spans="68:68" customFormat="1">
      <c r="BP214915" s="90"/>
    </row>
    <row r="214916" spans="68:68" customFormat="1">
      <c r="BP214916" s="90"/>
    </row>
    <row r="214917" spans="68:68" customFormat="1">
      <c r="BP214917" s="90"/>
    </row>
    <row r="214918" spans="68:68" customFormat="1">
      <c r="BP214918" s="90"/>
    </row>
    <row r="214919" spans="68:68" customFormat="1">
      <c r="BP214919" s="90"/>
    </row>
    <row r="214920" spans="68:68" customFormat="1">
      <c r="BP214920" s="90"/>
    </row>
    <row r="214921" spans="68:68" customFormat="1">
      <c r="BP214921" s="90"/>
    </row>
    <row r="214922" spans="68:68" customFormat="1">
      <c r="BP214922" s="90"/>
    </row>
    <row r="214923" spans="68:68" customFormat="1">
      <c r="BP214923" s="90"/>
    </row>
    <row r="214924" spans="68:68" customFormat="1">
      <c r="BP214924" s="90"/>
    </row>
    <row r="214925" spans="68:68" customFormat="1">
      <c r="BP214925" s="90"/>
    </row>
    <row r="214926" spans="68:68" customFormat="1">
      <c r="BP214926" s="90"/>
    </row>
    <row r="214927" spans="68:68" customFormat="1">
      <c r="BP214927" s="90"/>
    </row>
    <row r="214928" spans="68:68" customFormat="1">
      <c r="BP214928" s="90"/>
    </row>
    <row r="214929" spans="68:68" customFormat="1">
      <c r="BP214929" s="90"/>
    </row>
    <row r="214930" spans="68:68" customFormat="1">
      <c r="BP214930" s="90"/>
    </row>
    <row r="214931" spans="68:68" customFormat="1">
      <c r="BP214931" s="90"/>
    </row>
    <row r="214932" spans="68:68" customFormat="1">
      <c r="BP214932" s="90"/>
    </row>
    <row r="214933" spans="68:68" customFormat="1">
      <c r="BP214933" s="90"/>
    </row>
    <row r="214934" spans="68:68" customFormat="1">
      <c r="BP214934" s="90"/>
    </row>
    <row r="214935" spans="68:68" customFormat="1">
      <c r="BP214935" s="90"/>
    </row>
    <row r="214936" spans="68:68" customFormat="1">
      <c r="BP214936" s="90"/>
    </row>
    <row r="214937" spans="68:68" customFormat="1">
      <c r="BP214937" s="90"/>
    </row>
    <row r="214938" spans="68:68" customFormat="1">
      <c r="BP214938" s="90"/>
    </row>
    <row r="214939" spans="68:68" customFormat="1">
      <c r="BP214939" s="90"/>
    </row>
    <row r="214940" spans="68:68" customFormat="1">
      <c r="BP214940" s="90"/>
    </row>
    <row r="214941" spans="68:68" customFormat="1">
      <c r="BP214941" s="90"/>
    </row>
    <row r="214942" spans="68:68" customFormat="1">
      <c r="BP214942" s="90"/>
    </row>
    <row r="214943" spans="68:68" customFormat="1">
      <c r="BP214943" s="90"/>
    </row>
    <row r="214944" spans="68:68" customFormat="1">
      <c r="BP214944" s="90"/>
    </row>
    <row r="214945" spans="68:68" customFormat="1">
      <c r="BP214945" s="90"/>
    </row>
    <row r="214946" spans="68:68" customFormat="1">
      <c r="BP214946" s="90"/>
    </row>
    <row r="214947" spans="68:68" customFormat="1">
      <c r="BP214947" s="90"/>
    </row>
    <row r="214948" spans="68:68" customFormat="1">
      <c r="BP214948" s="90"/>
    </row>
    <row r="214949" spans="68:68" customFormat="1">
      <c r="BP214949" s="90"/>
    </row>
    <row r="214950" spans="68:68" customFormat="1">
      <c r="BP214950" s="90"/>
    </row>
    <row r="214951" spans="68:68" customFormat="1">
      <c r="BP214951" s="90"/>
    </row>
    <row r="214952" spans="68:68" customFormat="1">
      <c r="BP214952" s="90"/>
    </row>
    <row r="214953" spans="68:68" customFormat="1">
      <c r="BP214953" s="90"/>
    </row>
    <row r="214954" spans="68:68" customFormat="1">
      <c r="BP214954" s="90"/>
    </row>
    <row r="214955" spans="68:68" customFormat="1">
      <c r="BP214955" s="90"/>
    </row>
    <row r="214956" spans="68:68" customFormat="1">
      <c r="BP214956" s="90"/>
    </row>
    <row r="214957" spans="68:68" customFormat="1">
      <c r="BP214957" s="90"/>
    </row>
    <row r="214958" spans="68:68" customFormat="1">
      <c r="BP214958" s="90"/>
    </row>
    <row r="214959" spans="68:68" customFormat="1">
      <c r="BP214959" s="90"/>
    </row>
    <row r="214960" spans="68:68" customFormat="1">
      <c r="BP214960" s="90"/>
    </row>
    <row r="214961" spans="68:68" customFormat="1">
      <c r="BP214961" s="90"/>
    </row>
    <row r="214962" spans="68:68" customFormat="1">
      <c r="BP214962" s="90"/>
    </row>
    <row r="214963" spans="68:68" customFormat="1">
      <c r="BP214963" s="90"/>
    </row>
    <row r="214964" spans="68:68" customFormat="1">
      <c r="BP214964" s="90"/>
    </row>
    <row r="214965" spans="68:68" customFormat="1">
      <c r="BP214965" s="90"/>
    </row>
    <row r="214966" spans="68:68" customFormat="1">
      <c r="BP214966" s="90"/>
    </row>
    <row r="214967" spans="68:68" customFormat="1">
      <c r="BP214967" s="90"/>
    </row>
    <row r="214968" spans="68:68" customFormat="1">
      <c r="BP214968" s="90"/>
    </row>
    <row r="214969" spans="68:68" customFormat="1">
      <c r="BP214969" s="90"/>
    </row>
    <row r="214970" spans="68:68" customFormat="1">
      <c r="BP214970" s="90"/>
    </row>
    <row r="214971" spans="68:68" customFormat="1">
      <c r="BP214971" s="90"/>
    </row>
    <row r="214972" spans="68:68" customFormat="1">
      <c r="BP214972" s="90"/>
    </row>
    <row r="214973" spans="68:68" customFormat="1">
      <c r="BP214973" s="90"/>
    </row>
    <row r="214974" spans="68:68" customFormat="1">
      <c r="BP214974" s="90"/>
    </row>
    <row r="214975" spans="68:68" customFormat="1">
      <c r="BP214975" s="90"/>
    </row>
    <row r="214976" spans="68:68" customFormat="1">
      <c r="BP214976" s="90"/>
    </row>
    <row r="214977" spans="68:68" customFormat="1">
      <c r="BP214977" s="90"/>
    </row>
    <row r="214978" spans="68:68" customFormat="1">
      <c r="BP214978" s="90"/>
    </row>
    <row r="214979" spans="68:68" customFormat="1">
      <c r="BP214979" s="90"/>
    </row>
    <row r="214980" spans="68:68" customFormat="1">
      <c r="BP214980" s="90"/>
    </row>
    <row r="214981" spans="68:68" customFormat="1">
      <c r="BP214981" s="90"/>
    </row>
    <row r="214982" spans="68:68" customFormat="1">
      <c r="BP214982" s="90"/>
    </row>
    <row r="214983" spans="68:68" customFormat="1">
      <c r="BP214983" s="90"/>
    </row>
    <row r="214984" spans="68:68" customFormat="1">
      <c r="BP214984" s="90"/>
    </row>
    <row r="214985" spans="68:68" customFormat="1">
      <c r="BP214985" s="90"/>
    </row>
    <row r="214986" spans="68:68" customFormat="1">
      <c r="BP214986" s="90"/>
    </row>
    <row r="214987" spans="68:68" customFormat="1">
      <c r="BP214987" s="90"/>
    </row>
    <row r="214988" spans="68:68" customFormat="1">
      <c r="BP214988" s="90"/>
    </row>
    <row r="214989" spans="68:68" customFormat="1">
      <c r="BP214989" s="90"/>
    </row>
    <row r="214990" spans="68:68" customFormat="1">
      <c r="BP214990" s="90"/>
    </row>
    <row r="214991" spans="68:68" customFormat="1">
      <c r="BP214991" s="90"/>
    </row>
    <row r="214992" spans="68:68" customFormat="1">
      <c r="BP214992" s="90"/>
    </row>
    <row r="214993" spans="68:68" customFormat="1">
      <c r="BP214993" s="90"/>
    </row>
    <row r="214994" spans="68:68" customFormat="1">
      <c r="BP214994" s="90"/>
    </row>
    <row r="214995" spans="68:68" customFormat="1">
      <c r="BP214995" s="90"/>
    </row>
    <row r="214996" spans="68:68" customFormat="1">
      <c r="BP214996" s="90"/>
    </row>
    <row r="214997" spans="68:68" customFormat="1">
      <c r="BP214997" s="90"/>
    </row>
    <row r="214998" spans="68:68" customFormat="1">
      <c r="BP214998" s="90"/>
    </row>
    <row r="214999" spans="68:68" customFormat="1">
      <c r="BP214999" s="90"/>
    </row>
    <row r="215000" spans="68:68" customFormat="1">
      <c r="BP215000" s="90"/>
    </row>
    <row r="215001" spans="68:68" customFormat="1">
      <c r="BP215001" s="90"/>
    </row>
    <row r="215002" spans="68:68" customFormat="1">
      <c r="BP215002" s="90"/>
    </row>
    <row r="215003" spans="68:68" customFormat="1">
      <c r="BP215003" s="90"/>
    </row>
    <row r="215004" spans="68:68" customFormat="1">
      <c r="BP215004" s="90"/>
    </row>
    <row r="215005" spans="68:68" customFormat="1">
      <c r="BP215005" s="90"/>
    </row>
    <row r="215006" spans="68:68" customFormat="1">
      <c r="BP215006" s="90"/>
    </row>
    <row r="215007" spans="68:68" customFormat="1">
      <c r="BP215007" s="90"/>
    </row>
    <row r="215008" spans="68:68" customFormat="1">
      <c r="BP215008" s="90"/>
    </row>
    <row r="215009" spans="68:68" customFormat="1">
      <c r="BP215009" s="90"/>
    </row>
    <row r="215010" spans="68:68" customFormat="1">
      <c r="BP215010" s="90"/>
    </row>
    <row r="215011" spans="68:68" customFormat="1">
      <c r="BP215011" s="90"/>
    </row>
    <row r="215012" spans="68:68" customFormat="1">
      <c r="BP215012" s="90"/>
    </row>
    <row r="215013" spans="68:68" customFormat="1">
      <c r="BP215013" s="90"/>
    </row>
    <row r="215014" spans="68:68" customFormat="1">
      <c r="BP215014" s="90"/>
    </row>
    <row r="215015" spans="68:68" customFormat="1">
      <c r="BP215015" s="90"/>
    </row>
    <row r="215016" spans="68:68" customFormat="1">
      <c r="BP215016" s="90"/>
    </row>
    <row r="215017" spans="68:68" customFormat="1">
      <c r="BP215017" s="90"/>
    </row>
    <row r="215018" spans="68:68" customFormat="1">
      <c r="BP215018" s="90"/>
    </row>
    <row r="215019" spans="68:68" customFormat="1">
      <c r="BP215019" s="90"/>
    </row>
    <row r="215020" spans="68:68" customFormat="1">
      <c r="BP215020" s="90"/>
    </row>
    <row r="215021" spans="68:68" customFormat="1">
      <c r="BP215021" s="90"/>
    </row>
    <row r="215022" spans="68:68" customFormat="1">
      <c r="BP215022" s="90"/>
    </row>
    <row r="215023" spans="68:68" customFormat="1">
      <c r="BP215023" s="90"/>
    </row>
    <row r="215024" spans="68:68" customFormat="1">
      <c r="BP215024" s="90"/>
    </row>
    <row r="215025" spans="68:68" customFormat="1">
      <c r="BP215025" s="90"/>
    </row>
    <row r="215026" spans="68:68" customFormat="1">
      <c r="BP215026" s="90"/>
    </row>
    <row r="215027" spans="68:68" customFormat="1">
      <c r="BP215027" s="90"/>
    </row>
    <row r="215028" spans="68:68" customFormat="1">
      <c r="BP215028" s="90"/>
    </row>
    <row r="215029" spans="68:68" customFormat="1">
      <c r="BP215029" s="90"/>
    </row>
    <row r="215030" spans="68:68" customFormat="1">
      <c r="BP215030" s="90"/>
    </row>
    <row r="215031" spans="68:68" customFormat="1">
      <c r="BP215031" s="90"/>
    </row>
    <row r="215032" spans="68:68" customFormat="1">
      <c r="BP215032" s="90"/>
    </row>
    <row r="215033" spans="68:68" customFormat="1">
      <c r="BP215033" s="90"/>
    </row>
    <row r="215034" spans="68:68" customFormat="1">
      <c r="BP215034" s="90"/>
    </row>
    <row r="215035" spans="68:68" customFormat="1">
      <c r="BP215035" s="90"/>
    </row>
    <row r="215036" spans="68:68" customFormat="1">
      <c r="BP215036" s="90"/>
    </row>
    <row r="215037" spans="68:68" customFormat="1">
      <c r="BP215037" s="90"/>
    </row>
    <row r="215038" spans="68:68" customFormat="1">
      <c r="BP215038" s="90"/>
    </row>
    <row r="215039" spans="68:68" customFormat="1">
      <c r="BP215039" s="90"/>
    </row>
    <row r="215040" spans="68:68" customFormat="1">
      <c r="BP215040" s="90"/>
    </row>
    <row r="215041" spans="68:68" customFormat="1">
      <c r="BP215041" s="90"/>
    </row>
    <row r="215042" spans="68:68" customFormat="1">
      <c r="BP215042" s="90"/>
    </row>
    <row r="215043" spans="68:68" customFormat="1">
      <c r="BP215043" s="90"/>
    </row>
    <row r="215044" spans="68:68" customFormat="1">
      <c r="BP215044" s="90"/>
    </row>
    <row r="215045" spans="68:68" customFormat="1">
      <c r="BP215045" s="90"/>
    </row>
    <row r="215046" spans="68:68" customFormat="1">
      <c r="BP215046" s="90"/>
    </row>
    <row r="215047" spans="68:68" customFormat="1">
      <c r="BP215047" s="90"/>
    </row>
    <row r="215048" spans="68:68" customFormat="1">
      <c r="BP215048" s="90"/>
    </row>
    <row r="215049" spans="68:68" customFormat="1">
      <c r="BP215049" s="90"/>
    </row>
    <row r="215050" spans="68:68" customFormat="1">
      <c r="BP215050" s="90"/>
    </row>
    <row r="215051" spans="68:68" customFormat="1">
      <c r="BP215051" s="90"/>
    </row>
    <row r="215052" spans="68:68" customFormat="1">
      <c r="BP215052" s="90"/>
    </row>
    <row r="215053" spans="68:68" customFormat="1">
      <c r="BP215053" s="90"/>
    </row>
    <row r="215054" spans="68:68" customFormat="1">
      <c r="BP215054" s="90"/>
    </row>
    <row r="215055" spans="68:68" customFormat="1">
      <c r="BP215055" s="90"/>
    </row>
    <row r="215056" spans="68:68" customFormat="1">
      <c r="BP215056" s="90"/>
    </row>
    <row r="215057" spans="68:68" customFormat="1">
      <c r="BP215057" s="90"/>
    </row>
    <row r="215058" spans="68:68" customFormat="1">
      <c r="BP215058" s="90"/>
    </row>
    <row r="215059" spans="68:68" customFormat="1">
      <c r="BP215059" s="90"/>
    </row>
    <row r="215060" spans="68:68" customFormat="1">
      <c r="BP215060" s="90"/>
    </row>
    <row r="215061" spans="68:68" customFormat="1">
      <c r="BP215061" s="90"/>
    </row>
    <row r="215062" spans="68:68" customFormat="1">
      <c r="BP215062" s="90"/>
    </row>
    <row r="215063" spans="68:68" customFormat="1">
      <c r="BP215063" s="90"/>
    </row>
    <row r="215064" spans="68:68" customFormat="1">
      <c r="BP215064" s="90"/>
    </row>
    <row r="215065" spans="68:68" customFormat="1">
      <c r="BP215065" s="90"/>
    </row>
    <row r="215066" spans="68:68" customFormat="1">
      <c r="BP215066" s="90"/>
    </row>
    <row r="215067" spans="68:68" customFormat="1">
      <c r="BP215067" s="90"/>
    </row>
    <row r="215068" spans="68:68" customFormat="1">
      <c r="BP215068" s="90"/>
    </row>
    <row r="215069" spans="68:68" customFormat="1">
      <c r="BP215069" s="90"/>
    </row>
    <row r="215070" spans="68:68" customFormat="1">
      <c r="BP215070" s="90"/>
    </row>
    <row r="215071" spans="68:68" customFormat="1">
      <c r="BP215071" s="90"/>
    </row>
    <row r="215072" spans="68:68" customFormat="1">
      <c r="BP215072" s="90"/>
    </row>
    <row r="215073" spans="68:68" customFormat="1">
      <c r="BP215073" s="90"/>
    </row>
    <row r="215074" spans="68:68" customFormat="1">
      <c r="BP215074" s="90"/>
    </row>
    <row r="215075" spans="68:68" customFormat="1">
      <c r="BP215075" s="90"/>
    </row>
    <row r="215076" spans="68:68" customFormat="1">
      <c r="BP215076" s="90"/>
    </row>
    <row r="215077" spans="68:68" customFormat="1">
      <c r="BP215077" s="90"/>
    </row>
    <row r="215078" spans="68:68" customFormat="1">
      <c r="BP215078" s="90"/>
    </row>
    <row r="215079" spans="68:68" customFormat="1">
      <c r="BP215079" s="90"/>
    </row>
    <row r="215080" spans="68:68" customFormat="1">
      <c r="BP215080" s="90"/>
    </row>
    <row r="215081" spans="68:68" customFormat="1">
      <c r="BP215081" s="90"/>
    </row>
    <row r="215082" spans="68:68" customFormat="1">
      <c r="BP215082" s="90"/>
    </row>
    <row r="215083" spans="68:68" customFormat="1">
      <c r="BP215083" s="90"/>
    </row>
    <row r="215084" spans="68:68" customFormat="1">
      <c r="BP215084" s="90"/>
    </row>
    <row r="215085" spans="68:68" customFormat="1">
      <c r="BP215085" s="90"/>
    </row>
    <row r="215086" spans="68:68" customFormat="1">
      <c r="BP215086" s="90"/>
    </row>
    <row r="215087" spans="68:68" customFormat="1">
      <c r="BP215087" s="90"/>
    </row>
    <row r="215088" spans="68:68" customFormat="1">
      <c r="BP215088" s="90"/>
    </row>
    <row r="215089" spans="68:68" customFormat="1">
      <c r="BP215089" s="90"/>
    </row>
    <row r="215090" spans="68:68" customFormat="1">
      <c r="BP215090" s="90"/>
    </row>
    <row r="215091" spans="68:68" customFormat="1">
      <c r="BP215091" s="90"/>
    </row>
    <row r="215092" spans="68:68" customFormat="1">
      <c r="BP215092" s="90"/>
    </row>
    <row r="215093" spans="68:68" customFormat="1">
      <c r="BP215093" s="90"/>
    </row>
    <row r="215094" spans="68:68" customFormat="1">
      <c r="BP215094" s="90"/>
    </row>
    <row r="215095" spans="68:68" customFormat="1">
      <c r="BP215095" s="90"/>
    </row>
    <row r="215096" spans="68:68" customFormat="1">
      <c r="BP215096" s="90"/>
    </row>
    <row r="215097" spans="68:68" customFormat="1">
      <c r="BP215097" s="90"/>
    </row>
    <row r="215098" spans="68:68" customFormat="1">
      <c r="BP215098" s="90"/>
    </row>
    <row r="215099" spans="68:68" customFormat="1">
      <c r="BP215099" s="90"/>
    </row>
    <row r="215100" spans="68:68" customFormat="1">
      <c r="BP215100" s="90"/>
    </row>
    <row r="215101" spans="68:68" customFormat="1">
      <c r="BP215101" s="90"/>
    </row>
    <row r="215102" spans="68:68" customFormat="1">
      <c r="BP215102" s="90"/>
    </row>
    <row r="215103" spans="68:68" customFormat="1">
      <c r="BP215103" s="90"/>
    </row>
    <row r="215104" spans="68:68" customFormat="1">
      <c r="BP215104" s="90"/>
    </row>
    <row r="215105" spans="68:68" customFormat="1">
      <c r="BP215105" s="90"/>
    </row>
    <row r="215106" spans="68:68" customFormat="1">
      <c r="BP215106" s="90"/>
    </row>
    <row r="215107" spans="68:68" customFormat="1">
      <c r="BP215107" s="90"/>
    </row>
    <row r="215108" spans="68:68" customFormat="1">
      <c r="BP215108" s="90"/>
    </row>
    <row r="215109" spans="68:68" customFormat="1">
      <c r="BP215109" s="90"/>
    </row>
    <row r="215110" spans="68:68" customFormat="1">
      <c r="BP215110" s="90"/>
    </row>
    <row r="215111" spans="68:68" customFormat="1">
      <c r="BP215111" s="90"/>
    </row>
    <row r="215112" spans="68:68" customFormat="1">
      <c r="BP215112" s="90"/>
    </row>
    <row r="215113" spans="68:68" customFormat="1">
      <c r="BP215113" s="90"/>
    </row>
    <row r="215114" spans="68:68" customFormat="1">
      <c r="BP215114" s="90"/>
    </row>
    <row r="215115" spans="68:68" customFormat="1">
      <c r="BP215115" s="90"/>
    </row>
    <row r="215116" spans="68:68" customFormat="1">
      <c r="BP215116" s="90"/>
    </row>
    <row r="215117" spans="68:68" customFormat="1">
      <c r="BP215117" s="90"/>
    </row>
    <row r="215118" spans="68:68" customFormat="1">
      <c r="BP215118" s="90"/>
    </row>
    <row r="215119" spans="68:68" customFormat="1">
      <c r="BP215119" s="90"/>
    </row>
    <row r="215120" spans="68:68" customFormat="1">
      <c r="BP215120" s="90"/>
    </row>
    <row r="215121" spans="68:68" customFormat="1">
      <c r="BP215121" s="90"/>
    </row>
    <row r="215122" spans="68:68" customFormat="1">
      <c r="BP215122" s="90"/>
    </row>
    <row r="215123" spans="68:68" customFormat="1">
      <c r="BP215123" s="90"/>
    </row>
    <row r="215124" spans="68:68" customFormat="1">
      <c r="BP215124" s="90"/>
    </row>
    <row r="215125" spans="68:68" customFormat="1">
      <c r="BP215125" s="90"/>
    </row>
    <row r="215126" spans="68:68" customFormat="1">
      <c r="BP215126" s="90"/>
    </row>
    <row r="215127" spans="68:68" customFormat="1">
      <c r="BP215127" s="90"/>
    </row>
    <row r="215128" spans="68:68" customFormat="1">
      <c r="BP215128" s="90"/>
    </row>
    <row r="215129" spans="68:68" customFormat="1">
      <c r="BP215129" s="90"/>
    </row>
    <row r="215130" spans="68:68" customFormat="1">
      <c r="BP215130" s="90"/>
    </row>
    <row r="215131" spans="68:68" customFormat="1">
      <c r="BP215131" s="90"/>
    </row>
    <row r="215132" spans="68:68" customFormat="1">
      <c r="BP215132" s="90"/>
    </row>
    <row r="215133" spans="68:68" customFormat="1">
      <c r="BP215133" s="90"/>
    </row>
    <row r="215134" spans="68:68" customFormat="1">
      <c r="BP215134" s="90"/>
    </row>
    <row r="215135" spans="68:68" customFormat="1">
      <c r="BP215135" s="90"/>
    </row>
    <row r="215136" spans="68:68" customFormat="1">
      <c r="BP215136" s="90"/>
    </row>
    <row r="215137" spans="68:68" customFormat="1">
      <c r="BP215137" s="90"/>
    </row>
    <row r="215138" spans="68:68" customFormat="1">
      <c r="BP215138" s="90"/>
    </row>
    <row r="215139" spans="68:68" customFormat="1">
      <c r="BP215139" s="90"/>
    </row>
    <row r="215140" spans="68:68" customFormat="1">
      <c r="BP215140" s="90"/>
    </row>
    <row r="215141" spans="68:68" customFormat="1">
      <c r="BP215141" s="90"/>
    </row>
    <row r="215142" spans="68:68" customFormat="1">
      <c r="BP215142" s="90"/>
    </row>
    <row r="215143" spans="68:68" customFormat="1">
      <c r="BP215143" s="90"/>
    </row>
    <row r="215144" spans="68:68" customFormat="1">
      <c r="BP215144" s="90"/>
    </row>
    <row r="215145" spans="68:68" customFormat="1">
      <c r="BP215145" s="90"/>
    </row>
    <row r="215146" spans="68:68" customFormat="1">
      <c r="BP215146" s="90"/>
    </row>
    <row r="215147" spans="68:68" customFormat="1">
      <c r="BP215147" s="90"/>
    </row>
    <row r="215148" spans="68:68" customFormat="1">
      <c r="BP215148" s="90"/>
    </row>
    <row r="215149" spans="68:68" customFormat="1">
      <c r="BP215149" s="90"/>
    </row>
    <row r="215150" spans="68:68" customFormat="1">
      <c r="BP215150" s="90"/>
    </row>
    <row r="215151" spans="68:68" customFormat="1">
      <c r="BP215151" s="90"/>
    </row>
    <row r="215152" spans="68:68" customFormat="1">
      <c r="BP215152" s="90"/>
    </row>
    <row r="215153" spans="68:68" customFormat="1">
      <c r="BP215153" s="90"/>
    </row>
    <row r="215154" spans="68:68" customFormat="1">
      <c r="BP215154" s="90"/>
    </row>
    <row r="215155" spans="68:68" customFormat="1">
      <c r="BP215155" s="90"/>
    </row>
    <row r="215156" spans="68:68" customFormat="1">
      <c r="BP215156" s="90"/>
    </row>
    <row r="215157" spans="68:68" customFormat="1">
      <c r="BP215157" s="90"/>
    </row>
    <row r="215158" spans="68:68" customFormat="1">
      <c r="BP215158" s="90"/>
    </row>
    <row r="215159" spans="68:68" customFormat="1">
      <c r="BP215159" s="90"/>
    </row>
    <row r="215160" spans="68:68" customFormat="1">
      <c r="BP215160" s="90"/>
    </row>
    <row r="215161" spans="68:68" customFormat="1">
      <c r="BP215161" s="90"/>
    </row>
    <row r="215162" spans="68:68" customFormat="1">
      <c r="BP215162" s="90"/>
    </row>
    <row r="215163" spans="68:68" customFormat="1">
      <c r="BP215163" s="90"/>
    </row>
    <row r="215164" spans="68:68" customFormat="1">
      <c r="BP215164" s="90"/>
    </row>
    <row r="215165" spans="68:68" customFormat="1">
      <c r="BP215165" s="90"/>
    </row>
    <row r="215166" spans="68:68" customFormat="1">
      <c r="BP215166" s="90"/>
    </row>
    <row r="215167" spans="68:68" customFormat="1">
      <c r="BP215167" s="90"/>
    </row>
    <row r="215168" spans="68:68" customFormat="1">
      <c r="BP215168" s="90"/>
    </row>
    <row r="215169" spans="68:68" customFormat="1">
      <c r="BP215169" s="90"/>
    </row>
    <row r="215170" spans="68:68" customFormat="1">
      <c r="BP215170" s="90"/>
    </row>
    <row r="215171" spans="68:68" customFormat="1">
      <c r="BP215171" s="90"/>
    </row>
    <row r="215172" spans="68:68" customFormat="1">
      <c r="BP215172" s="90"/>
    </row>
    <row r="215173" spans="68:68" customFormat="1">
      <c r="BP215173" s="90"/>
    </row>
    <row r="215174" spans="68:68" customFormat="1">
      <c r="BP215174" s="90"/>
    </row>
    <row r="215175" spans="68:68" customFormat="1">
      <c r="BP215175" s="90"/>
    </row>
    <row r="215176" spans="68:68" customFormat="1">
      <c r="BP215176" s="90"/>
    </row>
    <row r="215177" spans="68:68" customFormat="1">
      <c r="BP215177" s="90"/>
    </row>
    <row r="215178" spans="68:68" customFormat="1">
      <c r="BP215178" s="90"/>
    </row>
    <row r="215179" spans="68:68" customFormat="1">
      <c r="BP215179" s="90"/>
    </row>
    <row r="215180" spans="68:68" customFormat="1">
      <c r="BP215180" s="90"/>
    </row>
    <row r="215181" spans="68:68" customFormat="1">
      <c r="BP215181" s="90"/>
    </row>
    <row r="215182" spans="68:68" customFormat="1">
      <c r="BP215182" s="90"/>
    </row>
    <row r="215183" spans="68:68" customFormat="1">
      <c r="BP215183" s="90"/>
    </row>
    <row r="215184" spans="68:68" customFormat="1">
      <c r="BP215184" s="90"/>
    </row>
    <row r="215185" spans="68:68" customFormat="1">
      <c r="BP215185" s="90"/>
    </row>
    <row r="215186" spans="68:68" customFormat="1">
      <c r="BP215186" s="90"/>
    </row>
    <row r="215187" spans="68:68" customFormat="1">
      <c r="BP215187" s="90"/>
    </row>
    <row r="215188" spans="68:68" customFormat="1">
      <c r="BP215188" s="90"/>
    </row>
    <row r="215189" spans="68:68" customFormat="1">
      <c r="BP215189" s="90"/>
    </row>
    <row r="215190" spans="68:68" customFormat="1">
      <c r="BP215190" s="90"/>
    </row>
    <row r="215191" spans="68:68" customFormat="1">
      <c r="BP215191" s="90"/>
    </row>
    <row r="215192" spans="68:68" customFormat="1">
      <c r="BP215192" s="90"/>
    </row>
    <row r="215193" spans="68:68" customFormat="1">
      <c r="BP215193" s="90"/>
    </row>
    <row r="215194" spans="68:68" customFormat="1">
      <c r="BP215194" s="90"/>
    </row>
    <row r="215195" spans="68:68" customFormat="1">
      <c r="BP215195" s="90"/>
    </row>
    <row r="215196" spans="68:68" customFormat="1">
      <c r="BP215196" s="90"/>
    </row>
    <row r="215197" spans="68:68" customFormat="1">
      <c r="BP215197" s="90"/>
    </row>
    <row r="215198" spans="68:68" customFormat="1">
      <c r="BP215198" s="90"/>
    </row>
    <row r="215199" spans="68:68" customFormat="1">
      <c r="BP215199" s="90"/>
    </row>
    <row r="215200" spans="68:68" customFormat="1">
      <c r="BP215200" s="90"/>
    </row>
    <row r="215201" spans="68:68" customFormat="1">
      <c r="BP215201" s="90"/>
    </row>
    <row r="215202" spans="68:68" customFormat="1">
      <c r="BP215202" s="90"/>
    </row>
    <row r="215203" spans="68:68" customFormat="1">
      <c r="BP215203" s="90"/>
    </row>
    <row r="215204" spans="68:68" customFormat="1">
      <c r="BP215204" s="90"/>
    </row>
    <row r="215205" spans="68:68" customFormat="1">
      <c r="BP215205" s="90"/>
    </row>
    <row r="215206" spans="68:68" customFormat="1">
      <c r="BP215206" s="90"/>
    </row>
    <row r="215207" spans="68:68" customFormat="1">
      <c r="BP215207" s="90"/>
    </row>
    <row r="215208" spans="68:68" customFormat="1">
      <c r="BP215208" s="90"/>
    </row>
    <row r="215209" spans="68:68" customFormat="1">
      <c r="BP215209" s="90"/>
    </row>
    <row r="215210" spans="68:68" customFormat="1">
      <c r="BP215210" s="90"/>
    </row>
    <row r="215211" spans="68:68" customFormat="1">
      <c r="BP215211" s="90"/>
    </row>
    <row r="215212" spans="68:68" customFormat="1">
      <c r="BP215212" s="90"/>
    </row>
    <row r="215213" spans="68:68" customFormat="1">
      <c r="BP215213" s="90"/>
    </row>
    <row r="215214" spans="68:68" customFormat="1">
      <c r="BP215214" s="90"/>
    </row>
    <row r="215215" spans="68:68" customFormat="1">
      <c r="BP215215" s="90"/>
    </row>
    <row r="215216" spans="68:68" customFormat="1">
      <c r="BP215216" s="90"/>
    </row>
    <row r="215217" spans="68:68" customFormat="1">
      <c r="BP215217" s="90"/>
    </row>
    <row r="215218" spans="68:68" customFormat="1">
      <c r="BP215218" s="90"/>
    </row>
    <row r="215219" spans="68:68" customFormat="1">
      <c r="BP215219" s="90"/>
    </row>
    <row r="215220" spans="68:68" customFormat="1">
      <c r="BP215220" s="90"/>
    </row>
    <row r="215221" spans="68:68" customFormat="1">
      <c r="BP215221" s="90"/>
    </row>
    <row r="215222" spans="68:68" customFormat="1">
      <c r="BP215222" s="90"/>
    </row>
    <row r="215223" spans="68:68" customFormat="1">
      <c r="BP215223" s="90"/>
    </row>
    <row r="215224" spans="68:68" customFormat="1">
      <c r="BP215224" s="90"/>
    </row>
    <row r="215225" spans="68:68" customFormat="1">
      <c r="BP215225" s="90"/>
    </row>
    <row r="215226" spans="68:68" customFormat="1">
      <c r="BP215226" s="90"/>
    </row>
    <row r="215227" spans="68:68" customFormat="1">
      <c r="BP215227" s="90"/>
    </row>
    <row r="215228" spans="68:68" customFormat="1">
      <c r="BP215228" s="90"/>
    </row>
    <row r="215229" spans="68:68" customFormat="1">
      <c r="BP215229" s="90"/>
    </row>
    <row r="215230" spans="68:68" customFormat="1">
      <c r="BP215230" s="90"/>
    </row>
    <row r="215231" spans="68:68" customFormat="1">
      <c r="BP215231" s="90"/>
    </row>
    <row r="215232" spans="68:68" customFormat="1">
      <c r="BP215232" s="90"/>
    </row>
    <row r="215233" spans="68:68" customFormat="1">
      <c r="BP215233" s="90"/>
    </row>
    <row r="215234" spans="68:68" customFormat="1">
      <c r="BP215234" s="90"/>
    </row>
    <row r="215235" spans="68:68" customFormat="1">
      <c r="BP215235" s="90"/>
    </row>
    <row r="215236" spans="68:68" customFormat="1">
      <c r="BP215236" s="90"/>
    </row>
    <row r="215237" spans="68:68" customFormat="1">
      <c r="BP215237" s="90"/>
    </row>
    <row r="215238" spans="68:68" customFormat="1">
      <c r="BP215238" s="90"/>
    </row>
    <row r="215239" spans="68:68" customFormat="1">
      <c r="BP215239" s="90"/>
    </row>
    <row r="215240" spans="68:68" customFormat="1">
      <c r="BP215240" s="90"/>
    </row>
    <row r="215241" spans="68:68" customFormat="1">
      <c r="BP215241" s="90"/>
    </row>
    <row r="215242" spans="68:68" customFormat="1">
      <c r="BP215242" s="90"/>
    </row>
    <row r="215243" spans="68:68" customFormat="1">
      <c r="BP215243" s="90"/>
    </row>
    <row r="215244" spans="68:68" customFormat="1">
      <c r="BP215244" s="90"/>
    </row>
    <row r="215245" spans="68:68" customFormat="1">
      <c r="BP215245" s="90"/>
    </row>
    <row r="215246" spans="68:68" customFormat="1">
      <c r="BP215246" s="90"/>
    </row>
    <row r="215247" spans="68:68" customFormat="1">
      <c r="BP215247" s="90"/>
    </row>
    <row r="215248" spans="68:68" customFormat="1">
      <c r="BP215248" s="90"/>
    </row>
    <row r="215249" spans="68:68" customFormat="1">
      <c r="BP215249" s="90"/>
    </row>
    <row r="215250" spans="68:68" customFormat="1">
      <c r="BP215250" s="90"/>
    </row>
    <row r="215251" spans="68:68" customFormat="1">
      <c r="BP215251" s="90"/>
    </row>
    <row r="215252" spans="68:68" customFormat="1">
      <c r="BP215252" s="90"/>
    </row>
    <row r="215253" spans="68:68" customFormat="1">
      <c r="BP215253" s="90"/>
    </row>
    <row r="215254" spans="68:68" customFormat="1">
      <c r="BP215254" s="90"/>
    </row>
    <row r="215255" spans="68:68" customFormat="1">
      <c r="BP215255" s="90"/>
    </row>
    <row r="215256" spans="68:68" customFormat="1">
      <c r="BP215256" s="90"/>
    </row>
    <row r="215257" spans="68:68" customFormat="1">
      <c r="BP215257" s="90"/>
    </row>
    <row r="215258" spans="68:68" customFormat="1">
      <c r="BP215258" s="90"/>
    </row>
    <row r="215259" spans="68:68" customFormat="1">
      <c r="BP215259" s="90"/>
    </row>
    <row r="215260" spans="68:68" customFormat="1">
      <c r="BP215260" s="90"/>
    </row>
    <row r="215261" spans="68:68" customFormat="1">
      <c r="BP215261" s="90"/>
    </row>
    <row r="215262" spans="68:68" customFormat="1">
      <c r="BP215262" s="90"/>
    </row>
    <row r="215263" spans="68:68" customFormat="1">
      <c r="BP215263" s="90"/>
    </row>
    <row r="215264" spans="68:68" customFormat="1">
      <c r="BP215264" s="90"/>
    </row>
    <row r="215265" spans="68:68" customFormat="1">
      <c r="BP215265" s="90"/>
    </row>
    <row r="215266" spans="68:68" customFormat="1">
      <c r="BP215266" s="90"/>
    </row>
    <row r="215267" spans="68:68" customFormat="1">
      <c r="BP215267" s="90"/>
    </row>
    <row r="215268" spans="68:68" customFormat="1">
      <c r="BP215268" s="90"/>
    </row>
    <row r="215269" spans="68:68" customFormat="1">
      <c r="BP215269" s="90"/>
    </row>
    <row r="215270" spans="68:68" customFormat="1">
      <c r="BP215270" s="90"/>
    </row>
    <row r="215271" spans="68:68" customFormat="1">
      <c r="BP215271" s="90"/>
    </row>
    <row r="215272" spans="68:68" customFormat="1">
      <c r="BP215272" s="90"/>
    </row>
    <row r="215273" spans="68:68" customFormat="1">
      <c r="BP215273" s="90"/>
    </row>
    <row r="215274" spans="68:68" customFormat="1">
      <c r="BP215274" s="90"/>
    </row>
    <row r="215275" spans="68:68" customFormat="1">
      <c r="BP215275" s="90"/>
    </row>
    <row r="215276" spans="68:68" customFormat="1">
      <c r="BP215276" s="90"/>
    </row>
    <row r="215277" spans="68:68" customFormat="1">
      <c r="BP215277" s="90"/>
    </row>
    <row r="215278" spans="68:68" customFormat="1">
      <c r="BP215278" s="90"/>
    </row>
    <row r="215279" spans="68:68" customFormat="1">
      <c r="BP215279" s="90"/>
    </row>
    <row r="215280" spans="68:68" customFormat="1">
      <c r="BP215280" s="90"/>
    </row>
    <row r="215281" spans="68:68" customFormat="1">
      <c r="BP215281" s="90"/>
    </row>
    <row r="215282" spans="68:68" customFormat="1">
      <c r="BP215282" s="90"/>
    </row>
    <row r="215283" spans="68:68" customFormat="1">
      <c r="BP215283" s="90"/>
    </row>
    <row r="215284" spans="68:68" customFormat="1">
      <c r="BP215284" s="90"/>
    </row>
    <row r="215285" spans="68:68" customFormat="1">
      <c r="BP215285" s="90"/>
    </row>
    <row r="215286" spans="68:68" customFormat="1">
      <c r="BP215286" s="90"/>
    </row>
    <row r="215287" spans="68:68" customFormat="1">
      <c r="BP215287" s="90"/>
    </row>
    <row r="215288" spans="68:68" customFormat="1">
      <c r="BP215288" s="90"/>
    </row>
    <row r="215289" spans="68:68" customFormat="1">
      <c r="BP215289" s="90"/>
    </row>
    <row r="215290" spans="68:68" customFormat="1">
      <c r="BP215290" s="90"/>
    </row>
    <row r="215291" spans="68:68" customFormat="1">
      <c r="BP215291" s="90"/>
    </row>
    <row r="215292" spans="68:68" customFormat="1">
      <c r="BP215292" s="90"/>
    </row>
    <row r="215293" spans="68:68" customFormat="1">
      <c r="BP215293" s="90"/>
    </row>
    <row r="215294" spans="68:68" customFormat="1">
      <c r="BP215294" s="90"/>
    </row>
    <row r="215295" spans="68:68" customFormat="1">
      <c r="BP215295" s="90"/>
    </row>
    <row r="215296" spans="68:68" customFormat="1">
      <c r="BP215296" s="90"/>
    </row>
    <row r="215297" spans="68:68" customFormat="1">
      <c r="BP215297" s="90"/>
    </row>
    <row r="215298" spans="68:68" customFormat="1">
      <c r="BP215298" s="90"/>
    </row>
    <row r="215299" spans="68:68" customFormat="1">
      <c r="BP215299" s="90"/>
    </row>
    <row r="215300" spans="68:68" customFormat="1">
      <c r="BP215300" s="90"/>
    </row>
    <row r="215301" spans="68:68" customFormat="1">
      <c r="BP215301" s="90"/>
    </row>
    <row r="215302" spans="68:68" customFormat="1">
      <c r="BP215302" s="90"/>
    </row>
    <row r="215303" spans="68:68" customFormat="1">
      <c r="BP215303" s="90"/>
    </row>
    <row r="215304" spans="68:68" customFormat="1">
      <c r="BP215304" s="90"/>
    </row>
    <row r="215305" spans="68:68" customFormat="1">
      <c r="BP215305" s="90"/>
    </row>
    <row r="215306" spans="68:68" customFormat="1">
      <c r="BP215306" s="90"/>
    </row>
    <row r="215307" spans="68:68" customFormat="1">
      <c r="BP215307" s="90"/>
    </row>
    <row r="215308" spans="68:68" customFormat="1">
      <c r="BP215308" s="90"/>
    </row>
    <row r="215309" spans="68:68" customFormat="1">
      <c r="BP215309" s="90"/>
    </row>
    <row r="215310" spans="68:68" customFormat="1">
      <c r="BP215310" s="90"/>
    </row>
    <row r="215311" spans="68:68" customFormat="1">
      <c r="BP215311" s="90"/>
    </row>
    <row r="215312" spans="68:68" customFormat="1">
      <c r="BP215312" s="90"/>
    </row>
    <row r="215313" spans="68:68" customFormat="1">
      <c r="BP215313" s="90"/>
    </row>
    <row r="215314" spans="68:68" customFormat="1">
      <c r="BP215314" s="90"/>
    </row>
    <row r="215315" spans="68:68" customFormat="1">
      <c r="BP215315" s="90"/>
    </row>
    <row r="215316" spans="68:68" customFormat="1">
      <c r="BP215316" s="90"/>
    </row>
    <row r="215317" spans="68:68" customFormat="1">
      <c r="BP215317" s="90"/>
    </row>
    <row r="215318" spans="68:68" customFormat="1">
      <c r="BP215318" s="90"/>
    </row>
    <row r="215319" spans="68:68" customFormat="1">
      <c r="BP215319" s="90"/>
    </row>
    <row r="215320" spans="68:68" customFormat="1">
      <c r="BP215320" s="90"/>
    </row>
    <row r="215321" spans="68:68" customFormat="1">
      <c r="BP215321" s="90"/>
    </row>
    <row r="215322" spans="68:68" customFormat="1">
      <c r="BP215322" s="90"/>
    </row>
    <row r="215323" spans="68:68" customFormat="1">
      <c r="BP215323" s="90"/>
    </row>
    <row r="215324" spans="68:68" customFormat="1">
      <c r="BP215324" s="90"/>
    </row>
    <row r="215325" spans="68:68" customFormat="1">
      <c r="BP215325" s="90"/>
    </row>
    <row r="215326" spans="68:68" customFormat="1">
      <c r="BP215326" s="90"/>
    </row>
    <row r="215327" spans="68:68" customFormat="1">
      <c r="BP215327" s="90"/>
    </row>
    <row r="215328" spans="68:68" customFormat="1">
      <c r="BP215328" s="90"/>
    </row>
    <row r="215329" spans="68:68" customFormat="1">
      <c r="BP215329" s="90"/>
    </row>
    <row r="215330" spans="68:68" customFormat="1">
      <c r="BP215330" s="90"/>
    </row>
    <row r="215331" spans="68:68" customFormat="1">
      <c r="BP215331" s="90"/>
    </row>
    <row r="215332" spans="68:68" customFormat="1">
      <c r="BP215332" s="90"/>
    </row>
    <row r="215333" spans="68:68" customFormat="1">
      <c r="BP215333" s="90"/>
    </row>
    <row r="215334" spans="68:68" customFormat="1">
      <c r="BP215334" s="90"/>
    </row>
    <row r="215335" spans="68:68" customFormat="1">
      <c r="BP215335" s="90"/>
    </row>
    <row r="215336" spans="68:68" customFormat="1">
      <c r="BP215336" s="90"/>
    </row>
    <row r="215337" spans="68:68" customFormat="1">
      <c r="BP215337" s="90"/>
    </row>
    <row r="215338" spans="68:68" customFormat="1">
      <c r="BP215338" s="90"/>
    </row>
    <row r="215339" spans="68:68" customFormat="1">
      <c r="BP215339" s="90"/>
    </row>
    <row r="215340" spans="68:68" customFormat="1">
      <c r="BP215340" s="90"/>
    </row>
    <row r="215341" spans="68:68" customFormat="1">
      <c r="BP215341" s="90"/>
    </row>
    <row r="215342" spans="68:68" customFormat="1">
      <c r="BP215342" s="90"/>
    </row>
    <row r="215343" spans="68:68" customFormat="1">
      <c r="BP215343" s="90"/>
    </row>
    <row r="215344" spans="68:68" customFormat="1">
      <c r="BP215344" s="90"/>
    </row>
    <row r="215345" spans="68:68" customFormat="1">
      <c r="BP215345" s="90"/>
    </row>
    <row r="215346" spans="68:68" customFormat="1">
      <c r="BP215346" s="90"/>
    </row>
    <row r="215347" spans="68:68" customFormat="1">
      <c r="BP215347" s="90"/>
    </row>
    <row r="215348" spans="68:68" customFormat="1">
      <c r="BP215348" s="90"/>
    </row>
    <row r="215349" spans="68:68" customFormat="1">
      <c r="BP215349" s="90"/>
    </row>
    <row r="215350" spans="68:68" customFormat="1">
      <c r="BP215350" s="90"/>
    </row>
    <row r="215351" spans="68:68" customFormat="1">
      <c r="BP215351" s="90"/>
    </row>
    <row r="215352" spans="68:68" customFormat="1">
      <c r="BP215352" s="90"/>
    </row>
    <row r="215353" spans="68:68" customFormat="1">
      <c r="BP215353" s="90"/>
    </row>
    <row r="215354" spans="68:68" customFormat="1">
      <c r="BP215354" s="90"/>
    </row>
    <row r="215355" spans="68:68" customFormat="1">
      <c r="BP215355" s="90"/>
    </row>
    <row r="215356" spans="68:68" customFormat="1">
      <c r="BP215356" s="90"/>
    </row>
    <row r="215357" spans="68:68" customFormat="1">
      <c r="BP215357" s="90"/>
    </row>
    <row r="215358" spans="68:68" customFormat="1">
      <c r="BP215358" s="90"/>
    </row>
    <row r="215359" spans="68:68" customFormat="1">
      <c r="BP215359" s="90"/>
    </row>
    <row r="215360" spans="68:68" customFormat="1">
      <c r="BP215360" s="90"/>
    </row>
    <row r="215361" spans="68:68" customFormat="1">
      <c r="BP215361" s="90"/>
    </row>
    <row r="215362" spans="68:68" customFormat="1">
      <c r="BP215362" s="90"/>
    </row>
    <row r="215363" spans="68:68" customFormat="1">
      <c r="BP215363" s="90"/>
    </row>
    <row r="215364" spans="68:68" customFormat="1">
      <c r="BP215364" s="90"/>
    </row>
    <row r="215365" spans="68:68" customFormat="1">
      <c r="BP215365" s="90"/>
    </row>
    <row r="215366" spans="68:68" customFormat="1">
      <c r="BP215366" s="90"/>
    </row>
    <row r="215367" spans="68:68" customFormat="1">
      <c r="BP215367" s="90"/>
    </row>
    <row r="215368" spans="68:68" customFormat="1">
      <c r="BP215368" s="90"/>
    </row>
    <row r="215369" spans="68:68" customFormat="1">
      <c r="BP215369" s="90"/>
    </row>
    <row r="215370" spans="68:68" customFormat="1">
      <c r="BP215370" s="90"/>
    </row>
    <row r="215371" spans="68:68" customFormat="1">
      <c r="BP215371" s="90"/>
    </row>
    <row r="215372" spans="68:68" customFormat="1">
      <c r="BP215372" s="90"/>
    </row>
    <row r="215373" spans="68:68" customFormat="1">
      <c r="BP215373" s="90"/>
    </row>
    <row r="215374" spans="68:68" customFormat="1">
      <c r="BP215374" s="90"/>
    </row>
    <row r="215375" spans="68:68" customFormat="1">
      <c r="BP215375" s="90"/>
    </row>
    <row r="215376" spans="68:68" customFormat="1">
      <c r="BP215376" s="90"/>
    </row>
    <row r="215377" spans="68:68" customFormat="1">
      <c r="BP215377" s="90"/>
    </row>
    <row r="215378" spans="68:68" customFormat="1">
      <c r="BP215378" s="90"/>
    </row>
    <row r="215379" spans="68:68" customFormat="1">
      <c r="BP215379" s="90"/>
    </row>
    <row r="215380" spans="68:68" customFormat="1">
      <c r="BP215380" s="90"/>
    </row>
    <row r="215381" spans="68:68" customFormat="1">
      <c r="BP215381" s="90"/>
    </row>
    <row r="215382" spans="68:68" customFormat="1">
      <c r="BP215382" s="90"/>
    </row>
    <row r="215383" spans="68:68" customFormat="1">
      <c r="BP215383" s="90"/>
    </row>
    <row r="215384" spans="68:68" customFormat="1">
      <c r="BP215384" s="90"/>
    </row>
    <row r="215385" spans="68:68" customFormat="1">
      <c r="BP215385" s="90"/>
    </row>
    <row r="215386" spans="68:68" customFormat="1">
      <c r="BP215386" s="90"/>
    </row>
    <row r="215387" spans="68:68" customFormat="1">
      <c r="BP215387" s="90"/>
    </row>
    <row r="215388" spans="68:68" customFormat="1">
      <c r="BP215388" s="90"/>
    </row>
    <row r="215389" spans="68:68" customFormat="1">
      <c r="BP215389" s="90"/>
    </row>
    <row r="215390" spans="68:68" customFormat="1">
      <c r="BP215390" s="90"/>
    </row>
    <row r="215391" spans="68:68" customFormat="1">
      <c r="BP215391" s="90"/>
    </row>
    <row r="215392" spans="68:68" customFormat="1">
      <c r="BP215392" s="90"/>
    </row>
    <row r="215393" spans="68:68" customFormat="1">
      <c r="BP215393" s="90"/>
    </row>
    <row r="215394" spans="68:68" customFormat="1">
      <c r="BP215394" s="90"/>
    </row>
    <row r="215395" spans="68:68" customFormat="1">
      <c r="BP215395" s="90"/>
    </row>
    <row r="215396" spans="68:68" customFormat="1">
      <c r="BP215396" s="90"/>
    </row>
    <row r="215397" spans="68:68" customFormat="1">
      <c r="BP215397" s="90"/>
    </row>
    <row r="215398" spans="68:68" customFormat="1">
      <c r="BP215398" s="90"/>
    </row>
    <row r="215399" spans="68:68" customFormat="1">
      <c r="BP215399" s="90"/>
    </row>
    <row r="215400" spans="68:68" customFormat="1">
      <c r="BP215400" s="90"/>
    </row>
    <row r="215401" spans="68:68" customFormat="1">
      <c r="BP215401" s="90"/>
    </row>
    <row r="215402" spans="68:68" customFormat="1">
      <c r="BP215402" s="90"/>
    </row>
    <row r="215403" spans="68:68" customFormat="1">
      <c r="BP215403" s="90"/>
    </row>
    <row r="215404" spans="68:68" customFormat="1">
      <c r="BP215404" s="90"/>
    </row>
    <row r="215405" spans="68:68" customFormat="1">
      <c r="BP215405" s="90"/>
    </row>
    <row r="215406" spans="68:68" customFormat="1">
      <c r="BP215406" s="90"/>
    </row>
    <row r="215407" spans="68:68" customFormat="1">
      <c r="BP215407" s="90"/>
    </row>
    <row r="215408" spans="68:68" customFormat="1">
      <c r="BP215408" s="90"/>
    </row>
    <row r="215409" spans="68:68" customFormat="1">
      <c r="BP215409" s="90"/>
    </row>
    <row r="215410" spans="68:68" customFormat="1">
      <c r="BP215410" s="90"/>
    </row>
    <row r="215411" spans="68:68" customFormat="1">
      <c r="BP215411" s="90"/>
    </row>
    <row r="215412" spans="68:68" customFormat="1">
      <c r="BP215412" s="90"/>
    </row>
    <row r="215413" spans="68:68" customFormat="1">
      <c r="BP215413" s="90"/>
    </row>
    <row r="215414" spans="68:68" customFormat="1">
      <c r="BP215414" s="90"/>
    </row>
    <row r="215415" spans="68:68" customFormat="1">
      <c r="BP215415" s="90"/>
    </row>
    <row r="215416" spans="68:68" customFormat="1">
      <c r="BP215416" s="90"/>
    </row>
    <row r="215417" spans="68:68" customFormat="1">
      <c r="BP215417" s="90"/>
    </row>
    <row r="215418" spans="68:68" customFormat="1">
      <c r="BP215418" s="90"/>
    </row>
    <row r="215419" spans="68:68" customFormat="1">
      <c r="BP215419" s="90"/>
    </row>
    <row r="215420" spans="68:68" customFormat="1">
      <c r="BP215420" s="90"/>
    </row>
    <row r="215421" spans="68:68" customFormat="1">
      <c r="BP215421" s="90"/>
    </row>
    <row r="215422" spans="68:68" customFormat="1">
      <c r="BP215422" s="90"/>
    </row>
    <row r="215423" spans="68:68" customFormat="1">
      <c r="BP215423" s="90"/>
    </row>
    <row r="215424" spans="68:68" customFormat="1">
      <c r="BP215424" s="90"/>
    </row>
    <row r="215425" spans="68:68" customFormat="1">
      <c r="BP215425" s="90"/>
    </row>
    <row r="215426" spans="68:68" customFormat="1">
      <c r="BP215426" s="90"/>
    </row>
    <row r="215427" spans="68:68" customFormat="1">
      <c r="BP215427" s="90"/>
    </row>
    <row r="215428" spans="68:68" customFormat="1">
      <c r="BP215428" s="90"/>
    </row>
    <row r="215429" spans="68:68" customFormat="1">
      <c r="BP215429" s="90"/>
    </row>
    <row r="215430" spans="68:68" customFormat="1">
      <c r="BP215430" s="90"/>
    </row>
    <row r="215431" spans="68:68" customFormat="1">
      <c r="BP215431" s="90"/>
    </row>
    <row r="215432" spans="68:68" customFormat="1">
      <c r="BP215432" s="90"/>
    </row>
    <row r="215433" spans="68:68" customFormat="1">
      <c r="BP215433" s="90"/>
    </row>
    <row r="215434" spans="68:68" customFormat="1">
      <c r="BP215434" s="90"/>
    </row>
    <row r="215435" spans="68:68" customFormat="1">
      <c r="BP215435" s="90"/>
    </row>
    <row r="215436" spans="68:68" customFormat="1">
      <c r="BP215436" s="90"/>
    </row>
    <row r="215437" spans="68:68" customFormat="1">
      <c r="BP215437" s="90"/>
    </row>
    <row r="215438" spans="68:68" customFormat="1">
      <c r="BP215438" s="90"/>
    </row>
    <row r="215439" spans="68:68" customFormat="1">
      <c r="BP215439" s="90"/>
    </row>
    <row r="215440" spans="68:68" customFormat="1">
      <c r="BP215440" s="90"/>
    </row>
    <row r="215441" spans="68:68" customFormat="1">
      <c r="BP215441" s="90"/>
    </row>
    <row r="215442" spans="68:68" customFormat="1">
      <c r="BP215442" s="90"/>
    </row>
    <row r="215443" spans="68:68" customFormat="1">
      <c r="BP215443" s="90"/>
    </row>
    <row r="215444" spans="68:68" customFormat="1">
      <c r="BP215444" s="90"/>
    </row>
    <row r="215445" spans="68:68" customFormat="1">
      <c r="BP215445" s="90"/>
    </row>
    <row r="215446" spans="68:68" customFormat="1">
      <c r="BP215446" s="90"/>
    </row>
    <row r="215447" spans="68:68" customFormat="1">
      <c r="BP215447" s="90"/>
    </row>
    <row r="215448" spans="68:68" customFormat="1">
      <c r="BP215448" s="90"/>
    </row>
    <row r="215449" spans="68:68" customFormat="1">
      <c r="BP215449" s="90"/>
    </row>
    <row r="215450" spans="68:68" customFormat="1">
      <c r="BP215450" s="90"/>
    </row>
    <row r="215451" spans="68:68" customFormat="1">
      <c r="BP215451" s="90"/>
    </row>
    <row r="215452" spans="68:68" customFormat="1">
      <c r="BP215452" s="90"/>
    </row>
    <row r="215453" spans="68:68" customFormat="1">
      <c r="BP215453" s="90"/>
    </row>
    <row r="215454" spans="68:68" customFormat="1">
      <c r="BP215454" s="90"/>
    </row>
    <row r="215455" spans="68:68" customFormat="1">
      <c r="BP215455" s="90"/>
    </row>
    <row r="215456" spans="68:68" customFormat="1">
      <c r="BP215456" s="90"/>
    </row>
    <row r="215457" spans="68:68" customFormat="1">
      <c r="BP215457" s="90"/>
    </row>
    <row r="215458" spans="68:68" customFormat="1">
      <c r="BP215458" s="90"/>
    </row>
    <row r="215459" spans="68:68" customFormat="1">
      <c r="BP215459" s="90"/>
    </row>
    <row r="215460" spans="68:68" customFormat="1">
      <c r="BP215460" s="90"/>
    </row>
    <row r="215461" spans="68:68" customFormat="1">
      <c r="BP215461" s="90"/>
    </row>
    <row r="215462" spans="68:68" customFormat="1">
      <c r="BP215462" s="90"/>
    </row>
    <row r="215463" spans="68:68" customFormat="1">
      <c r="BP215463" s="90"/>
    </row>
    <row r="215464" spans="68:68" customFormat="1">
      <c r="BP215464" s="90"/>
    </row>
    <row r="215465" spans="68:68" customFormat="1">
      <c r="BP215465" s="90"/>
    </row>
    <row r="215466" spans="68:68" customFormat="1">
      <c r="BP215466" s="90"/>
    </row>
    <row r="215467" spans="68:68" customFormat="1">
      <c r="BP215467" s="90"/>
    </row>
    <row r="215468" spans="68:68" customFormat="1">
      <c r="BP215468" s="90"/>
    </row>
    <row r="215469" spans="68:68" customFormat="1">
      <c r="BP215469" s="90"/>
    </row>
    <row r="215470" spans="68:68" customFormat="1">
      <c r="BP215470" s="90"/>
    </row>
    <row r="215471" spans="68:68" customFormat="1">
      <c r="BP215471" s="90"/>
    </row>
    <row r="215472" spans="68:68" customFormat="1">
      <c r="BP215472" s="90"/>
    </row>
    <row r="215473" spans="68:68" customFormat="1">
      <c r="BP215473" s="90"/>
    </row>
    <row r="215474" spans="68:68" customFormat="1">
      <c r="BP215474" s="90"/>
    </row>
    <row r="215475" spans="68:68" customFormat="1">
      <c r="BP215475" s="90"/>
    </row>
    <row r="215476" spans="68:68" customFormat="1">
      <c r="BP215476" s="90"/>
    </row>
    <row r="215477" spans="68:68" customFormat="1">
      <c r="BP215477" s="90"/>
    </row>
    <row r="215478" spans="68:68" customFormat="1">
      <c r="BP215478" s="90"/>
    </row>
    <row r="215479" spans="68:68" customFormat="1">
      <c r="BP215479" s="90"/>
    </row>
    <row r="215480" spans="68:68" customFormat="1">
      <c r="BP215480" s="90"/>
    </row>
    <row r="215481" spans="68:68" customFormat="1">
      <c r="BP215481" s="90"/>
    </row>
    <row r="215482" spans="68:68" customFormat="1">
      <c r="BP215482" s="90"/>
    </row>
    <row r="215483" spans="68:68" customFormat="1">
      <c r="BP215483" s="90"/>
    </row>
    <row r="215484" spans="68:68" customFormat="1">
      <c r="BP215484" s="90"/>
    </row>
    <row r="215485" spans="68:68" customFormat="1">
      <c r="BP215485" s="90"/>
    </row>
    <row r="215486" spans="68:68" customFormat="1">
      <c r="BP215486" s="90"/>
    </row>
    <row r="215487" spans="68:68" customFormat="1">
      <c r="BP215487" s="90"/>
    </row>
    <row r="215488" spans="68:68" customFormat="1">
      <c r="BP215488" s="90"/>
    </row>
    <row r="215489" spans="68:68" customFormat="1">
      <c r="BP215489" s="90"/>
    </row>
    <row r="215490" spans="68:68" customFormat="1">
      <c r="BP215490" s="90"/>
    </row>
    <row r="215491" spans="68:68" customFormat="1">
      <c r="BP215491" s="90"/>
    </row>
    <row r="215492" spans="68:68" customFormat="1">
      <c r="BP215492" s="90"/>
    </row>
    <row r="215493" spans="68:68" customFormat="1">
      <c r="BP215493" s="90"/>
    </row>
    <row r="215494" spans="68:68" customFormat="1">
      <c r="BP215494" s="90"/>
    </row>
    <row r="215495" spans="68:68" customFormat="1">
      <c r="BP215495" s="90"/>
    </row>
    <row r="215496" spans="68:68" customFormat="1">
      <c r="BP215496" s="90"/>
    </row>
    <row r="215497" spans="68:68" customFormat="1">
      <c r="BP215497" s="90"/>
    </row>
    <row r="215498" spans="68:68" customFormat="1">
      <c r="BP215498" s="90"/>
    </row>
    <row r="215499" spans="68:68" customFormat="1">
      <c r="BP215499" s="90"/>
    </row>
    <row r="215500" spans="68:68" customFormat="1">
      <c r="BP215500" s="90"/>
    </row>
    <row r="215501" spans="68:68" customFormat="1">
      <c r="BP215501" s="90"/>
    </row>
    <row r="215502" spans="68:68" customFormat="1">
      <c r="BP215502" s="90"/>
    </row>
    <row r="215503" spans="68:68" customFormat="1">
      <c r="BP215503" s="90"/>
    </row>
    <row r="215504" spans="68:68" customFormat="1">
      <c r="BP215504" s="90"/>
    </row>
    <row r="215505" spans="68:68" customFormat="1">
      <c r="BP215505" s="90"/>
    </row>
    <row r="215506" spans="68:68" customFormat="1">
      <c r="BP215506" s="90"/>
    </row>
    <row r="215507" spans="68:68" customFormat="1">
      <c r="BP215507" s="90"/>
    </row>
    <row r="215508" spans="68:68" customFormat="1">
      <c r="BP215508" s="90"/>
    </row>
    <row r="215509" spans="68:68" customFormat="1">
      <c r="BP215509" s="90"/>
    </row>
    <row r="215510" spans="68:68" customFormat="1">
      <c r="BP215510" s="90"/>
    </row>
    <row r="215511" spans="68:68" customFormat="1">
      <c r="BP215511" s="90"/>
    </row>
    <row r="215512" spans="68:68" customFormat="1">
      <c r="BP215512" s="90"/>
    </row>
    <row r="215513" spans="68:68" customFormat="1">
      <c r="BP215513" s="90"/>
    </row>
    <row r="215514" spans="68:68" customFormat="1">
      <c r="BP215514" s="90"/>
    </row>
    <row r="215515" spans="68:68" customFormat="1">
      <c r="BP215515" s="90"/>
    </row>
    <row r="215516" spans="68:68" customFormat="1">
      <c r="BP215516" s="90"/>
    </row>
    <row r="215517" spans="68:68" customFormat="1">
      <c r="BP215517" s="90"/>
    </row>
    <row r="215518" spans="68:68" customFormat="1">
      <c r="BP215518" s="90"/>
    </row>
    <row r="215519" spans="68:68" customFormat="1">
      <c r="BP215519" s="90"/>
    </row>
    <row r="215520" spans="68:68" customFormat="1">
      <c r="BP215520" s="90"/>
    </row>
    <row r="215521" spans="68:68" customFormat="1">
      <c r="BP215521" s="90"/>
    </row>
    <row r="215522" spans="68:68" customFormat="1">
      <c r="BP215522" s="90"/>
    </row>
    <row r="215523" spans="68:68" customFormat="1">
      <c r="BP215523" s="90"/>
    </row>
    <row r="215524" spans="68:68" customFormat="1">
      <c r="BP215524" s="90"/>
    </row>
    <row r="215525" spans="68:68" customFormat="1">
      <c r="BP215525" s="90"/>
    </row>
    <row r="215526" spans="68:68" customFormat="1">
      <c r="BP215526" s="90"/>
    </row>
    <row r="215527" spans="68:68" customFormat="1">
      <c r="BP215527" s="90"/>
    </row>
    <row r="215528" spans="68:68" customFormat="1">
      <c r="BP215528" s="90"/>
    </row>
    <row r="215529" spans="68:68" customFormat="1">
      <c r="BP215529" s="90"/>
    </row>
    <row r="215530" spans="68:68" customFormat="1">
      <c r="BP215530" s="90"/>
    </row>
    <row r="215531" spans="68:68" customFormat="1">
      <c r="BP215531" s="90"/>
    </row>
    <row r="215532" spans="68:68" customFormat="1">
      <c r="BP215532" s="90"/>
    </row>
    <row r="215533" spans="68:68" customFormat="1">
      <c r="BP215533" s="90"/>
    </row>
    <row r="215534" spans="68:68" customFormat="1">
      <c r="BP215534" s="90"/>
    </row>
    <row r="215535" spans="68:68" customFormat="1">
      <c r="BP215535" s="90"/>
    </row>
    <row r="215536" spans="68:68" customFormat="1">
      <c r="BP215536" s="90"/>
    </row>
    <row r="215537" spans="68:68" customFormat="1">
      <c r="BP215537" s="90"/>
    </row>
    <row r="215538" spans="68:68" customFormat="1">
      <c r="BP215538" s="90"/>
    </row>
    <row r="215539" spans="68:68" customFormat="1">
      <c r="BP215539" s="90"/>
    </row>
    <row r="215540" spans="68:68" customFormat="1">
      <c r="BP215540" s="90"/>
    </row>
    <row r="215541" spans="68:68" customFormat="1">
      <c r="BP215541" s="90"/>
    </row>
    <row r="215542" spans="68:68" customFormat="1">
      <c r="BP215542" s="90"/>
    </row>
    <row r="215543" spans="68:68" customFormat="1">
      <c r="BP215543" s="90"/>
    </row>
    <row r="215544" spans="68:68" customFormat="1">
      <c r="BP215544" s="90"/>
    </row>
    <row r="215545" spans="68:68" customFormat="1">
      <c r="BP215545" s="90"/>
    </row>
    <row r="215546" spans="68:68" customFormat="1">
      <c r="BP215546" s="90"/>
    </row>
    <row r="215547" spans="68:68" customFormat="1">
      <c r="BP215547" s="90"/>
    </row>
    <row r="215548" spans="68:68" customFormat="1">
      <c r="BP215548" s="90"/>
    </row>
    <row r="215549" spans="68:68" customFormat="1">
      <c r="BP215549" s="90"/>
    </row>
    <row r="215550" spans="68:68" customFormat="1">
      <c r="BP215550" s="90"/>
    </row>
    <row r="215551" spans="68:68" customFormat="1">
      <c r="BP215551" s="90"/>
    </row>
    <row r="215552" spans="68:68" customFormat="1">
      <c r="BP215552" s="90"/>
    </row>
    <row r="215553" spans="68:68" customFormat="1">
      <c r="BP215553" s="90"/>
    </row>
    <row r="215554" spans="68:68" customFormat="1">
      <c r="BP215554" s="90"/>
    </row>
    <row r="215555" spans="68:68" customFormat="1">
      <c r="BP215555" s="90"/>
    </row>
    <row r="215556" spans="68:68" customFormat="1">
      <c r="BP215556" s="90"/>
    </row>
    <row r="215557" spans="68:68" customFormat="1">
      <c r="BP215557" s="90"/>
    </row>
    <row r="215558" spans="68:68" customFormat="1">
      <c r="BP215558" s="90"/>
    </row>
    <row r="215559" spans="68:68" customFormat="1">
      <c r="BP215559" s="90"/>
    </row>
    <row r="215560" spans="68:68" customFormat="1">
      <c r="BP215560" s="90"/>
    </row>
    <row r="215561" spans="68:68" customFormat="1">
      <c r="BP215561" s="90"/>
    </row>
    <row r="215562" spans="68:68" customFormat="1">
      <c r="BP215562" s="90"/>
    </row>
    <row r="215563" spans="68:68" customFormat="1">
      <c r="BP215563" s="90"/>
    </row>
    <row r="215564" spans="68:68" customFormat="1">
      <c r="BP215564" s="90"/>
    </row>
    <row r="215565" spans="68:68" customFormat="1">
      <c r="BP215565" s="90"/>
    </row>
    <row r="215566" spans="68:68" customFormat="1">
      <c r="BP215566" s="90"/>
    </row>
    <row r="215567" spans="68:68" customFormat="1">
      <c r="BP215567" s="90"/>
    </row>
    <row r="215568" spans="68:68" customFormat="1">
      <c r="BP215568" s="90"/>
    </row>
    <row r="215569" spans="68:68" customFormat="1">
      <c r="BP215569" s="90"/>
    </row>
    <row r="215570" spans="68:68" customFormat="1">
      <c r="BP215570" s="90"/>
    </row>
    <row r="215571" spans="68:68" customFormat="1">
      <c r="BP215571" s="90"/>
    </row>
    <row r="215572" spans="68:68" customFormat="1">
      <c r="BP215572" s="90"/>
    </row>
    <row r="215573" spans="68:68" customFormat="1">
      <c r="BP215573" s="90"/>
    </row>
    <row r="215574" spans="68:68" customFormat="1">
      <c r="BP215574" s="90"/>
    </row>
    <row r="215575" spans="68:68" customFormat="1">
      <c r="BP215575" s="90"/>
    </row>
    <row r="215576" spans="68:68" customFormat="1">
      <c r="BP215576" s="90"/>
    </row>
    <row r="215577" spans="68:68" customFormat="1">
      <c r="BP215577" s="90"/>
    </row>
    <row r="215578" spans="68:68" customFormat="1">
      <c r="BP215578" s="90"/>
    </row>
    <row r="215579" spans="68:68" customFormat="1">
      <c r="BP215579" s="90"/>
    </row>
    <row r="215580" spans="68:68" customFormat="1">
      <c r="BP215580" s="90"/>
    </row>
    <row r="215581" spans="68:68" customFormat="1">
      <c r="BP215581" s="90"/>
    </row>
    <row r="215582" spans="68:68" customFormat="1">
      <c r="BP215582" s="90"/>
    </row>
    <row r="215583" spans="68:68" customFormat="1">
      <c r="BP215583" s="90"/>
    </row>
    <row r="215584" spans="68:68" customFormat="1">
      <c r="BP215584" s="90"/>
    </row>
    <row r="215585" spans="68:68" customFormat="1">
      <c r="BP215585" s="90"/>
    </row>
    <row r="215586" spans="68:68" customFormat="1">
      <c r="BP215586" s="90"/>
    </row>
    <row r="215587" spans="68:68" customFormat="1">
      <c r="BP215587" s="90"/>
    </row>
    <row r="215588" spans="68:68" customFormat="1">
      <c r="BP215588" s="90"/>
    </row>
    <row r="215589" spans="68:68" customFormat="1">
      <c r="BP215589" s="90"/>
    </row>
    <row r="215590" spans="68:68" customFormat="1">
      <c r="BP215590" s="90"/>
    </row>
    <row r="215591" spans="68:68" customFormat="1">
      <c r="BP215591" s="90"/>
    </row>
    <row r="215592" spans="68:68" customFormat="1">
      <c r="BP215592" s="90"/>
    </row>
    <row r="215593" spans="68:68" customFormat="1">
      <c r="BP215593" s="90"/>
    </row>
    <row r="215594" spans="68:68" customFormat="1">
      <c r="BP215594" s="90"/>
    </row>
    <row r="215595" spans="68:68" customFormat="1">
      <c r="BP215595" s="90"/>
    </row>
    <row r="215596" spans="68:68" customFormat="1">
      <c r="BP215596" s="90"/>
    </row>
    <row r="215597" spans="68:68" customFormat="1">
      <c r="BP215597" s="90"/>
    </row>
    <row r="215598" spans="68:68" customFormat="1">
      <c r="BP215598" s="90"/>
    </row>
    <row r="215599" spans="68:68" customFormat="1">
      <c r="BP215599" s="90"/>
    </row>
    <row r="215600" spans="68:68" customFormat="1">
      <c r="BP215600" s="90"/>
    </row>
    <row r="215601" spans="68:68" customFormat="1">
      <c r="BP215601" s="90"/>
    </row>
    <row r="215602" spans="68:68" customFormat="1">
      <c r="BP215602" s="90"/>
    </row>
    <row r="215603" spans="68:68" customFormat="1">
      <c r="BP215603" s="90"/>
    </row>
    <row r="215604" spans="68:68" customFormat="1">
      <c r="BP215604" s="90"/>
    </row>
    <row r="215605" spans="68:68" customFormat="1">
      <c r="BP215605" s="90"/>
    </row>
    <row r="215606" spans="68:68" customFormat="1">
      <c r="BP215606" s="90"/>
    </row>
    <row r="215607" spans="68:68" customFormat="1">
      <c r="BP215607" s="90"/>
    </row>
    <row r="215608" spans="68:68" customFormat="1">
      <c r="BP215608" s="90"/>
    </row>
    <row r="215609" spans="68:68" customFormat="1">
      <c r="BP215609" s="90"/>
    </row>
    <row r="215610" spans="68:68" customFormat="1">
      <c r="BP215610" s="90"/>
    </row>
    <row r="215611" spans="68:68" customFormat="1">
      <c r="BP215611" s="90"/>
    </row>
    <row r="215612" spans="68:68" customFormat="1">
      <c r="BP215612" s="90"/>
    </row>
    <row r="215613" spans="68:68" customFormat="1">
      <c r="BP215613" s="90"/>
    </row>
    <row r="215614" spans="68:68" customFormat="1">
      <c r="BP215614" s="90"/>
    </row>
    <row r="215615" spans="68:68" customFormat="1">
      <c r="BP215615" s="90"/>
    </row>
    <row r="215616" spans="68:68" customFormat="1">
      <c r="BP215616" s="90"/>
    </row>
    <row r="215617" spans="68:68" customFormat="1">
      <c r="BP215617" s="90"/>
    </row>
    <row r="215618" spans="68:68" customFormat="1">
      <c r="BP215618" s="90"/>
    </row>
    <row r="215619" spans="68:68" customFormat="1">
      <c r="BP215619" s="90"/>
    </row>
    <row r="215620" spans="68:68" customFormat="1">
      <c r="BP215620" s="90"/>
    </row>
    <row r="215621" spans="68:68" customFormat="1">
      <c r="BP215621" s="90"/>
    </row>
    <row r="215622" spans="68:68" customFormat="1">
      <c r="BP215622" s="90"/>
    </row>
    <row r="215623" spans="68:68" customFormat="1">
      <c r="BP215623" s="90"/>
    </row>
    <row r="215624" spans="68:68" customFormat="1">
      <c r="BP215624" s="90"/>
    </row>
    <row r="215625" spans="68:68" customFormat="1">
      <c r="BP215625" s="90"/>
    </row>
    <row r="215626" spans="68:68" customFormat="1">
      <c r="BP215626" s="90"/>
    </row>
    <row r="215627" spans="68:68" customFormat="1">
      <c r="BP215627" s="90"/>
    </row>
    <row r="215628" spans="68:68" customFormat="1">
      <c r="BP215628" s="90"/>
    </row>
    <row r="215629" spans="68:68" customFormat="1">
      <c r="BP215629" s="90"/>
    </row>
    <row r="215630" spans="68:68" customFormat="1">
      <c r="BP215630" s="90"/>
    </row>
    <row r="215631" spans="68:68" customFormat="1">
      <c r="BP215631" s="90"/>
    </row>
    <row r="215632" spans="68:68" customFormat="1">
      <c r="BP215632" s="90"/>
    </row>
    <row r="215633" spans="68:68" customFormat="1">
      <c r="BP215633" s="90"/>
    </row>
    <row r="215634" spans="68:68" customFormat="1">
      <c r="BP215634" s="90"/>
    </row>
    <row r="215635" spans="68:68" customFormat="1">
      <c r="BP215635" s="90"/>
    </row>
    <row r="215636" spans="68:68" customFormat="1">
      <c r="BP215636" s="90"/>
    </row>
    <row r="215637" spans="68:68" customFormat="1">
      <c r="BP215637" s="90"/>
    </row>
    <row r="215638" spans="68:68" customFormat="1">
      <c r="BP215638" s="90"/>
    </row>
    <row r="215639" spans="68:68" customFormat="1">
      <c r="BP215639" s="90"/>
    </row>
    <row r="215640" spans="68:68" customFormat="1">
      <c r="BP215640" s="90"/>
    </row>
    <row r="215641" spans="68:68" customFormat="1">
      <c r="BP215641" s="90"/>
    </row>
    <row r="215642" spans="68:68" customFormat="1">
      <c r="BP215642" s="90"/>
    </row>
    <row r="215643" spans="68:68" customFormat="1">
      <c r="BP215643" s="90"/>
    </row>
    <row r="215644" spans="68:68" customFormat="1">
      <c r="BP215644" s="90"/>
    </row>
    <row r="215645" spans="68:68" customFormat="1">
      <c r="BP215645" s="90"/>
    </row>
    <row r="215646" spans="68:68" customFormat="1">
      <c r="BP215646" s="90"/>
    </row>
    <row r="215647" spans="68:68" customFormat="1">
      <c r="BP215647" s="90"/>
    </row>
    <row r="215648" spans="68:68" customFormat="1">
      <c r="BP215648" s="90"/>
    </row>
    <row r="215649" spans="68:68" customFormat="1">
      <c r="BP215649" s="90"/>
    </row>
    <row r="215650" spans="68:68" customFormat="1">
      <c r="BP215650" s="90"/>
    </row>
    <row r="215651" spans="68:68" customFormat="1">
      <c r="BP215651" s="90"/>
    </row>
    <row r="215652" spans="68:68" customFormat="1">
      <c r="BP215652" s="90"/>
    </row>
    <row r="215653" spans="68:68" customFormat="1">
      <c r="BP215653" s="90"/>
    </row>
    <row r="215654" spans="68:68" customFormat="1">
      <c r="BP215654" s="90"/>
    </row>
    <row r="215655" spans="68:68" customFormat="1">
      <c r="BP215655" s="90"/>
    </row>
    <row r="215656" spans="68:68" customFormat="1">
      <c r="BP215656" s="90"/>
    </row>
    <row r="215657" spans="68:68" customFormat="1">
      <c r="BP215657" s="90"/>
    </row>
    <row r="215658" spans="68:68" customFormat="1">
      <c r="BP215658" s="90"/>
    </row>
    <row r="215659" spans="68:68" customFormat="1">
      <c r="BP215659" s="90"/>
    </row>
    <row r="215660" spans="68:68" customFormat="1">
      <c r="BP215660" s="90"/>
    </row>
    <row r="215661" spans="68:68" customFormat="1">
      <c r="BP215661" s="90"/>
    </row>
    <row r="215662" spans="68:68" customFormat="1">
      <c r="BP215662" s="90"/>
    </row>
    <row r="215663" spans="68:68" customFormat="1">
      <c r="BP215663" s="90"/>
    </row>
    <row r="215664" spans="68:68" customFormat="1">
      <c r="BP215664" s="90"/>
    </row>
    <row r="215665" spans="68:68" customFormat="1">
      <c r="BP215665" s="90"/>
    </row>
    <row r="215666" spans="68:68" customFormat="1">
      <c r="BP215666" s="90"/>
    </row>
    <row r="215667" spans="68:68" customFormat="1">
      <c r="BP215667" s="90"/>
    </row>
    <row r="215668" spans="68:68" customFormat="1">
      <c r="BP215668" s="90"/>
    </row>
    <row r="215669" spans="68:68" customFormat="1">
      <c r="BP215669" s="90"/>
    </row>
    <row r="215670" spans="68:68" customFormat="1">
      <c r="BP215670" s="90"/>
    </row>
    <row r="215671" spans="68:68" customFormat="1">
      <c r="BP215671" s="90"/>
    </row>
    <row r="215672" spans="68:68" customFormat="1">
      <c r="BP215672" s="90"/>
    </row>
    <row r="215673" spans="68:68" customFormat="1">
      <c r="BP215673" s="90"/>
    </row>
    <row r="215674" spans="68:68" customFormat="1">
      <c r="BP215674" s="90"/>
    </row>
    <row r="215675" spans="68:68" customFormat="1">
      <c r="BP215675" s="90"/>
    </row>
    <row r="215676" spans="68:68" customFormat="1">
      <c r="BP215676" s="90"/>
    </row>
    <row r="215677" spans="68:68" customFormat="1">
      <c r="BP215677" s="90"/>
    </row>
    <row r="215678" spans="68:68" customFormat="1">
      <c r="BP215678" s="90"/>
    </row>
    <row r="215679" spans="68:68" customFormat="1">
      <c r="BP215679" s="90"/>
    </row>
    <row r="215680" spans="68:68" customFormat="1">
      <c r="BP215680" s="90"/>
    </row>
    <row r="215681" spans="68:68" customFormat="1">
      <c r="BP215681" s="90"/>
    </row>
    <row r="215682" spans="68:68" customFormat="1">
      <c r="BP215682" s="90"/>
    </row>
    <row r="215683" spans="68:68" customFormat="1">
      <c r="BP215683" s="90"/>
    </row>
    <row r="215684" spans="68:68" customFormat="1">
      <c r="BP215684" s="90"/>
    </row>
    <row r="215685" spans="68:68" customFormat="1">
      <c r="BP215685" s="90"/>
    </row>
    <row r="215686" spans="68:68" customFormat="1">
      <c r="BP215686" s="90"/>
    </row>
    <row r="215687" spans="68:68" customFormat="1">
      <c r="BP215687" s="90"/>
    </row>
    <row r="215688" spans="68:68" customFormat="1">
      <c r="BP215688" s="90"/>
    </row>
    <row r="215689" spans="68:68" customFormat="1">
      <c r="BP215689" s="90"/>
    </row>
    <row r="215690" spans="68:68" customFormat="1">
      <c r="BP215690" s="90"/>
    </row>
    <row r="215691" spans="68:68" customFormat="1">
      <c r="BP215691" s="90"/>
    </row>
    <row r="215692" spans="68:68" customFormat="1">
      <c r="BP215692" s="90"/>
    </row>
    <row r="215693" spans="68:68" customFormat="1">
      <c r="BP215693" s="90"/>
    </row>
    <row r="215694" spans="68:68" customFormat="1">
      <c r="BP215694" s="90"/>
    </row>
    <row r="215695" spans="68:68" customFormat="1">
      <c r="BP215695" s="90"/>
    </row>
    <row r="215696" spans="68:68" customFormat="1">
      <c r="BP215696" s="90"/>
    </row>
    <row r="215697" spans="68:68" customFormat="1">
      <c r="BP215697" s="90"/>
    </row>
    <row r="215698" spans="68:68" customFormat="1">
      <c r="BP215698" s="90"/>
    </row>
    <row r="215699" spans="68:68" customFormat="1">
      <c r="BP215699" s="90"/>
    </row>
    <row r="215700" spans="68:68" customFormat="1">
      <c r="BP215700" s="90"/>
    </row>
    <row r="215701" spans="68:68" customFormat="1">
      <c r="BP215701" s="90"/>
    </row>
    <row r="215702" spans="68:68" customFormat="1">
      <c r="BP215702" s="90"/>
    </row>
    <row r="215703" spans="68:68" customFormat="1">
      <c r="BP215703" s="90"/>
    </row>
    <row r="215704" spans="68:68" customFormat="1">
      <c r="BP215704" s="90"/>
    </row>
    <row r="215705" spans="68:68" customFormat="1">
      <c r="BP215705" s="90"/>
    </row>
    <row r="215706" spans="68:68" customFormat="1">
      <c r="BP215706" s="90"/>
    </row>
    <row r="215707" spans="68:68" customFormat="1">
      <c r="BP215707" s="90"/>
    </row>
    <row r="215708" spans="68:68" customFormat="1">
      <c r="BP215708" s="90"/>
    </row>
    <row r="215709" spans="68:68" customFormat="1">
      <c r="BP215709" s="90"/>
    </row>
    <row r="215710" spans="68:68" customFormat="1">
      <c r="BP215710" s="90"/>
    </row>
    <row r="215711" spans="68:68" customFormat="1">
      <c r="BP215711" s="90"/>
    </row>
    <row r="215712" spans="68:68" customFormat="1">
      <c r="BP215712" s="90"/>
    </row>
    <row r="215713" spans="68:68" customFormat="1">
      <c r="BP215713" s="90"/>
    </row>
    <row r="215714" spans="68:68" customFormat="1">
      <c r="BP215714" s="90"/>
    </row>
    <row r="215715" spans="68:68" customFormat="1">
      <c r="BP215715" s="90"/>
    </row>
    <row r="215716" spans="68:68" customFormat="1">
      <c r="BP215716" s="90"/>
    </row>
    <row r="215717" spans="68:68" customFormat="1">
      <c r="BP215717" s="90"/>
    </row>
    <row r="215718" spans="68:68" customFormat="1">
      <c r="BP215718" s="90"/>
    </row>
    <row r="215719" spans="68:68" customFormat="1">
      <c r="BP215719" s="90"/>
    </row>
    <row r="215720" spans="68:68" customFormat="1">
      <c r="BP215720" s="90"/>
    </row>
    <row r="215721" spans="68:68" customFormat="1">
      <c r="BP215721" s="90"/>
    </row>
    <row r="215722" spans="68:68" customFormat="1">
      <c r="BP215722" s="90"/>
    </row>
    <row r="215723" spans="68:68" customFormat="1">
      <c r="BP215723" s="90"/>
    </row>
    <row r="215724" spans="68:68" customFormat="1">
      <c r="BP215724" s="90"/>
    </row>
    <row r="215725" spans="68:68" customFormat="1">
      <c r="BP215725" s="90"/>
    </row>
    <row r="215726" spans="68:68" customFormat="1">
      <c r="BP215726" s="90"/>
    </row>
    <row r="215727" spans="68:68" customFormat="1">
      <c r="BP215727" s="90"/>
    </row>
    <row r="215728" spans="68:68" customFormat="1">
      <c r="BP215728" s="90"/>
    </row>
    <row r="215729" spans="68:68" customFormat="1">
      <c r="BP215729" s="90"/>
    </row>
    <row r="215730" spans="68:68" customFormat="1">
      <c r="BP215730" s="90"/>
    </row>
    <row r="215731" spans="68:68" customFormat="1">
      <c r="BP215731" s="90"/>
    </row>
    <row r="215732" spans="68:68" customFormat="1">
      <c r="BP215732" s="90"/>
    </row>
    <row r="215733" spans="68:68" customFormat="1">
      <c r="BP215733" s="90"/>
    </row>
    <row r="215734" spans="68:68" customFormat="1">
      <c r="BP215734" s="90"/>
    </row>
    <row r="215735" spans="68:68" customFormat="1">
      <c r="BP215735" s="90"/>
    </row>
    <row r="215736" spans="68:68" customFormat="1">
      <c r="BP215736" s="90"/>
    </row>
    <row r="215737" spans="68:68" customFormat="1">
      <c r="BP215737" s="90"/>
    </row>
    <row r="215738" spans="68:68" customFormat="1">
      <c r="BP215738" s="90"/>
    </row>
    <row r="215739" spans="68:68" customFormat="1">
      <c r="BP215739" s="90"/>
    </row>
    <row r="215740" spans="68:68" customFormat="1">
      <c r="BP215740" s="90"/>
    </row>
    <row r="215741" spans="68:68" customFormat="1">
      <c r="BP215741" s="90"/>
    </row>
    <row r="215742" spans="68:68" customFormat="1">
      <c r="BP215742" s="90"/>
    </row>
    <row r="215743" spans="68:68" customFormat="1">
      <c r="BP215743" s="90"/>
    </row>
    <row r="215744" spans="68:68" customFormat="1">
      <c r="BP215744" s="90"/>
    </row>
    <row r="215745" spans="68:68" customFormat="1">
      <c r="BP215745" s="90"/>
    </row>
    <row r="215746" spans="68:68" customFormat="1">
      <c r="BP215746" s="90"/>
    </row>
    <row r="215747" spans="68:68" customFormat="1">
      <c r="BP215747" s="90"/>
    </row>
    <row r="215748" spans="68:68" customFormat="1">
      <c r="BP215748" s="90"/>
    </row>
    <row r="215749" spans="68:68" customFormat="1">
      <c r="BP215749" s="90"/>
    </row>
    <row r="215750" spans="68:68" customFormat="1">
      <c r="BP215750" s="90"/>
    </row>
    <row r="215751" spans="68:68" customFormat="1">
      <c r="BP215751" s="90"/>
    </row>
    <row r="215752" spans="68:68" customFormat="1">
      <c r="BP215752" s="90"/>
    </row>
    <row r="215753" spans="68:68" customFormat="1">
      <c r="BP215753" s="90"/>
    </row>
    <row r="215754" spans="68:68" customFormat="1">
      <c r="BP215754" s="90"/>
    </row>
    <row r="215755" spans="68:68" customFormat="1">
      <c r="BP215755" s="90"/>
    </row>
    <row r="215756" spans="68:68" customFormat="1">
      <c r="BP215756" s="90"/>
    </row>
    <row r="215757" spans="68:68" customFormat="1">
      <c r="BP215757" s="90"/>
    </row>
    <row r="215758" spans="68:68" customFormat="1">
      <c r="BP215758" s="90"/>
    </row>
    <row r="215759" spans="68:68" customFormat="1">
      <c r="BP215759" s="90"/>
    </row>
    <row r="215760" spans="68:68" customFormat="1">
      <c r="BP215760" s="90"/>
    </row>
    <row r="215761" spans="68:68" customFormat="1">
      <c r="BP215761" s="90"/>
    </row>
    <row r="215762" spans="68:68" customFormat="1">
      <c r="BP215762" s="90"/>
    </row>
    <row r="215763" spans="68:68" customFormat="1">
      <c r="BP215763" s="90"/>
    </row>
    <row r="215764" spans="68:68" customFormat="1">
      <c r="BP215764" s="90"/>
    </row>
    <row r="215765" spans="68:68" customFormat="1">
      <c r="BP215765" s="90"/>
    </row>
    <row r="215766" spans="68:68" customFormat="1">
      <c r="BP215766" s="90"/>
    </row>
    <row r="215767" spans="68:68" customFormat="1">
      <c r="BP215767" s="90"/>
    </row>
    <row r="215768" spans="68:68" customFormat="1">
      <c r="BP215768" s="90"/>
    </row>
    <row r="215769" spans="68:68" customFormat="1">
      <c r="BP215769" s="90"/>
    </row>
    <row r="215770" spans="68:68" customFormat="1">
      <c r="BP215770" s="90"/>
    </row>
    <row r="215771" spans="68:68" customFormat="1">
      <c r="BP215771" s="90"/>
    </row>
    <row r="215772" spans="68:68" customFormat="1">
      <c r="BP215772" s="90"/>
    </row>
    <row r="215773" spans="68:68" customFormat="1">
      <c r="BP215773" s="90"/>
    </row>
    <row r="215774" spans="68:68" customFormat="1">
      <c r="BP215774" s="90"/>
    </row>
    <row r="215775" spans="68:68" customFormat="1">
      <c r="BP215775" s="90"/>
    </row>
    <row r="215776" spans="68:68" customFormat="1">
      <c r="BP215776" s="90"/>
    </row>
    <row r="215777" spans="68:68" customFormat="1">
      <c r="BP215777" s="90"/>
    </row>
    <row r="215778" spans="68:68" customFormat="1">
      <c r="BP215778" s="90"/>
    </row>
    <row r="215779" spans="68:68" customFormat="1">
      <c r="BP215779" s="90"/>
    </row>
    <row r="215780" spans="68:68" customFormat="1">
      <c r="BP215780" s="90"/>
    </row>
    <row r="215781" spans="68:68" customFormat="1">
      <c r="BP215781" s="90"/>
    </row>
    <row r="215782" spans="68:68" customFormat="1">
      <c r="BP215782" s="90"/>
    </row>
    <row r="215783" spans="68:68" customFormat="1">
      <c r="BP215783" s="90"/>
    </row>
    <row r="215784" spans="68:68" customFormat="1">
      <c r="BP215784" s="90"/>
    </row>
    <row r="215785" spans="68:68" customFormat="1">
      <c r="BP215785" s="90"/>
    </row>
    <row r="215786" spans="68:68" customFormat="1">
      <c r="BP215786" s="90"/>
    </row>
    <row r="215787" spans="68:68" customFormat="1">
      <c r="BP215787" s="90"/>
    </row>
    <row r="215788" spans="68:68" customFormat="1">
      <c r="BP215788" s="90"/>
    </row>
    <row r="215789" spans="68:68" customFormat="1">
      <c r="BP215789" s="90"/>
    </row>
    <row r="215790" spans="68:68" customFormat="1">
      <c r="BP215790" s="90"/>
    </row>
    <row r="215791" spans="68:68" customFormat="1">
      <c r="BP215791" s="90"/>
    </row>
    <row r="215792" spans="68:68" customFormat="1">
      <c r="BP215792" s="90"/>
    </row>
    <row r="215793" spans="68:68" customFormat="1">
      <c r="BP215793" s="90"/>
    </row>
    <row r="215794" spans="68:68" customFormat="1">
      <c r="BP215794" s="90"/>
    </row>
    <row r="215795" spans="68:68" customFormat="1">
      <c r="BP215795" s="90"/>
    </row>
    <row r="215796" spans="68:68" customFormat="1">
      <c r="BP215796" s="90"/>
    </row>
    <row r="215797" spans="68:68" customFormat="1">
      <c r="BP215797" s="90"/>
    </row>
    <row r="215798" spans="68:68" customFormat="1">
      <c r="BP215798" s="90"/>
    </row>
    <row r="215799" spans="68:68" customFormat="1">
      <c r="BP215799" s="90"/>
    </row>
    <row r="215800" spans="68:68" customFormat="1">
      <c r="BP215800" s="90"/>
    </row>
    <row r="215801" spans="68:68" customFormat="1">
      <c r="BP215801" s="90"/>
    </row>
    <row r="215802" spans="68:68" customFormat="1">
      <c r="BP215802" s="90"/>
    </row>
    <row r="215803" spans="68:68" customFormat="1">
      <c r="BP215803" s="90"/>
    </row>
    <row r="215804" spans="68:68" customFormat="1">
      <c r="BP215804" s="90"/>
    </row>
    <row r="215805" spans="68:68" customFormat="1">
      <c r="BP215805" s="90"/>
    </row>
    <row r="215806" spans="68:68" customFormat="1">
      <c r="BP215806" s="90"/>
    </row>
    <row r="215807" spans="68:68" customFormat="1">
      <c r="BP215807" s="90"/>
    </row>
    <row r="215808" spans="68:68" customFormat="1">
      <c r="BP215808" s="90"/>
    </row>
    <row r="215809" spans="68:68" customFormat="1">
      <c r="BP215809" s="90"/>
    </row>
    <row r="215810" spans="68:68" customFormat="1">
      <c r="BP215810" s="90"/>
    </row>
    <row r="215811" spans="68:68" customFormat="1">
      <c r="BP215811" s="90"/>
    </row>
    <row r="215812" spans="68:68" customFormat="1">
      <c r="BP215812" s="90"/>
    </row>
    <row r="215813" spans="68:68" customFormat="1">
      <c r="BP215813" s="90"/>
    </row>
    <row r="215814" spans="68:68" customFormat="1">
      <c r="BP215814" s="90"/>
    </row>
    <row r="215815" spans="68:68" customFormat="1">
      <c r="BP215815" s="90"/>
    </row>
    <row r="215816" spans="68:68" customFormat="1">
      <c r="BP215816" s="90"/>
    </row>
    <row r="215817" spans="68:68" customFormat="1">
      <c r="BP215817" s="90"/>
    </row>
    <row r="215818" spans="68:68" customFormat="1">
      <c r="BP215818" s="90"/>
    </row>
    <row r="215819" spans="68:68" customFormat="1">
      <c r="BP215819" s="90"/>
    </row>
    <row r="215820" spans="68:68" customFormat="1">
      <c r="BP215820" s="90"/>
    </row>
    <row r="215821" spans="68:68" customFormat="1">
      <c r="BP215821" s="90"/>
    </row>
    <row r="215822" spans="68:68" customFormat="1">
      <c r="BP215822" s="90"/>
    </row>
    <row r="215823" spans="68:68" customFormat="1">
      <c r="BP215823" s="90"/>
    </row>
    <row r="215824" spans="68:68" customFormat="1">
      <c r="BP215824" s="90"/>
    </row>
    <row r="215825" spans="68:68" customFormat="1">
      <c r="BP215825" s="90"/>
    </row>
    <row r="215826" spans="68:68" customFormat="1">
      <c r="BP215826" s="90"/>
    </row>
    <row r="215827" spans="68:68" customFormat="1">
      <c r="BP215827" s="90"/>
    </row>
    <row r="215828" spans="68:68" customFormat="1">
      <c r="BP215828" s="90"/>
    </row>
    <row r="215829" spans="68:68" customFormat="1">
      <c r="BP215829" s="90"/>
    </row>
    <row r="215830" spans="68:68" customFormat="1">
      <c r="BP215830" s="90"/>
    </row>
    <row r="215831" spans="68:68" customFormat="1">
      <c r="BP215831" s="90"/>
    </row>
    <row r="215832" spans="68:68" customFormat="1">
      <c r="BP215832" s="90"/>
    </row>
    <row r="215833" spans="68:68" customFormat="1">
      <c r="BP215833" s="90"/>
    </row>
    <row r="215834" spans="68:68" customFormat="1">
      <c r="BP215834" s="90"/>
    </row>
    <row r="215835" spans="68:68" customFormat="1">
      <c r="BP215835" s="90"/>
    </row>
    <row r="215836" spans="68:68" customFormat="1">
      <c r="BP215836" s="90"/>
    </row>
    <row r="215837" spans="68:68" customFormat="1">
      <c r="BP215837" s="90"/>
    </row>
    <row r="215838" spans="68:68" customFormat="1">
      <c r="BP215838" s="90"/>
    </row>
    <row r="215839" spans="68:68" customFormat="1">
      <c r="BP215839" s="90"/>
    </row>
    <row r="215840" spans="68:68" customFormat="1">
      <c r="BP215840" s="90"/>
    </row>
    <row r="215841" spans="68:68" customFormat="1">
      <c r="BP215841" s="90"/>
    </row>
    <row r="215842" spans="68:68" customFormat="1">
      <c r="BP215842" s="90"/>
    </row>
    <row r="215843" spans="68:68" customFormat="1">
      <c r="BP215843" s="90"/>
    </row>
    <row r="215844" spans="68:68" customFormat="1">
      <c r="BP215844" s="90"/>
    </row>
    <row r="215845" spans="68:68" customFormat="1">
      <c r="BP215845" s="90"/>
    </row>
    <row r="215846" spans="68:68" customFormat="1">
      <c r="BP215846" s="90"/>
    </row>
    <row r="215847" spans="68:68" customFormat="1">
      <c r="BP215847" s="90"/>
    </row>
    <row r="215848" spans="68:68" customFormat="1">
      <c r="BP215848" s="90"/>
    </row>
    <row r="215849" spans="68:68" customFormat="1">
      <c r="BP215849" s="90"/>
    </row>
    <row r="215850" spans="68:68" customFormat="1">
      <c r="BP215850" s="90"/>
    </row>
    <row r="215851" spans="68:68" customFormat="1">
      <c r="BP215851" s="90"/>
    </row>
    <row r="215852" spans="68:68" customFormat="1">
      <c r="BP215852" s="90"/>
    </row>
    <row r="215853" spans="68:68" customFormat="1">
      <c r="BP215853" s="90"/>
    </row>
    <row r="215854" spans="68:68" customFormat="1">
      <c r="BP215854" s="90"/>
    </row>
    <row r="215855" spans="68:68" customFormat="1">
      <c r="BP215855" s="90"/>
    </row>
    <row r="215856" spans="68:68" customFormat="1">
      <c r="BP215856" s="90"/>
    </row>
    <row r="215857" spans="68:68" customFormat="1">
      <c r="BP215857" s="90"/>
    </row>
    <row r="215858" spans="68:68" customFormat="1">
      <c r="BP215858" s="90"/>
    </row>
    <row r="215859" spans="68:68" customFormat="1">
      <c r="BP215859" s="90"/>
    </row>
    <row r="215860" spans="68:68" customFormat="1">
      <c r="BP215860" s="90"/>
    </row>
    <row r="215861" spans="68:68" customFormat="1">
      <c r="BP215861" s="90"/>
    </row>
    <row r="215862" spans="68:68" customFormat="1">
      <c r="BP215862" s="90"/>
    </row>
    <row r="215863" spans="68:68" customFormat="1">
      <c r="BP215863" s="90"/>
    </row>
    <row r="215864" spans="68:68" customFormat="1">
      <c r="BP215864" s="90"/>
    </row>
    <row r="215865" spans="68:68" customFormat="1">
      <c r="BP215865" s="90"/>
    </row>
    <row r="215866" spans="68:68" customFormat="1">
      <c r="BP215866" s="90"/>
    </row>
    <row r="215867" spans="68:68" customFormat="1">
      <c r="BP215867" s="90"/>
    </row>
    <row r="215868" spans="68:68" customFormat="1">
      <c r="BP215868" s="90"/>
    </row>
    <row r="215869" spans="68:68" customFormat="1">
      <c r="BP215869" s="90"/>
    </row>
    <row r="215870" spans="68:68" customFormat="1">
      <c r="BP215870" s="90"/>
    </row>
    <row r="215871" spans="68:68" customFormat="1">
      <c r="BP215871" s="90"/>
    </row>
    <row r="215872" spans="68:68" customFormat="1">
      <c r="BP215872" s="90"/>
    </row>
    <row r="215873" spans="68:68" customFormat="1">
      <c r="BP215873" s="90"/>
    </row>
    <row r="215874" spans="68:68" customFormat="1">
      <c r="BP215874" s="90"/>
    </row>
    <row r="215875" spans="68:68" customFormat="1">
      <c r="BP215875" s="90"/>
    </row>
    <row r="215876" spans="68:68" customFormat="1">
      <c r="BP215876" s="90"/>
    </row>
    <row r="215877" spans="68:68" customFormat="1">
      <c r="BP215877" s="90"/>
    </row>
    <row r="215878" spans="68:68" customFormat="1">
      <c r="BP215878" s="90"/>
    </row>
    <row r="215879" spans="68:68" customFormat="1">
      <c r="BP215879" s="90"/>
    </row>
    <row r="215880" spans="68:68" customFormat="1">
      <c r="BP215880" s="90"/>
    </row>
    <row r="215881" spans="68:68" customFormat="1">
      <c r="BP215881" s="90"/>
    </row>
    <row r="215882" spans="68:68" customFormat="1">
      <c r="BP215882" s="90"/>
    </row>
    <row r="215883" spans="68:68" customFormat="1">
      <c r="BP215883" s="90"/>
    </row>
    <row r="215884" spans="68:68" customFormat="1">
      <c r="BP215884" s="90"/>
    </row>
    <row r="215885" spans="68:68" customFormat="1">
      <c r="BP215885" s="90"/>
    </row>
    <row r="215886" spans="68:68" customFormat="1">
      <c r="BP215886" s="90"/>
    </row>
    <row r="215887" spans="68:68" customFormat="1">
      <c r="BP215887" s="90"/>
    </row>
    <row r="215888" spans="68:68" customFormat="1">
      <c r="BP215888" s="90"/>
    </row>
    <row r="215889" spans="68:68" customFormat="1">
      <c r="BP215889" s="90"/>
    </row>
    <row r="215890" spans="68:68" customFormat="1">
      <c r="BP215890" s="90"/>
    </row>
    <row r="215891" spans="68:68" customFormat="1">
      <c r="BP215891" s="90"/>
    </row>
    <row r="215892" spans="68:68" customFormat="1">
      <c r="BP215892" s="90"/>
    </row>
    <row r="215893" spans="68:68" customFormat="1">
      <c r="BP215893" s="90"/>
    </row>
    <row r="215894" spans="68:68" customFormat="1">
      <c r="BP215894" s="90"/>
    </row>
    <row r="215895" spans="68:68" customFormat="1">
      <c r="BP215895" s="90"/>
    </row>
    <row r="215896" spans="68:68" customFormat="1">
      <c r="BP215896" s="90"/>
    </row>
    <row r="215897" spans="68:68" customFormat="1">
      <c r="BP215897" s="90"/>
    </row>
    <row r="215898" spans="68:68" customFormat="1">
      <c r="BP215898" s="90"/>
    </row>
    <row r="215899" spans="68:68" customFormat="1">
      <c r="BP215899" s="90"/>
    </row>
    <row r="215900" spans="68:68" customFormat="1">
      <c r="BP215900" s="90"/>
    </row>
    <row r="215901" spans="68:68" customFormat="1">
      <c r="BP215901" s="90"/>
    </row>
    <row r="215902" spans="68:68" customFormat="1">
      <c r="BP215902" s="90"/>
    </row>
    <row r="215903" spans="68:68" customFormat="1">
      <c r="BP215903" s="90"/>
    </row>
    <row r="215904" spans="68:68" customFormat="1">
      <c r="BP215904" s="90"/>
    </row>
    <row r="215905" spans="68:68" customFormat="1">
      <c r="BP215905" s="90"/>
    </row>
    <row r="215906" spans="68:68" customFormat="1">
      <c r="BP215906" s="90"/>
    </row>
    <row r="215907" spans="68:68" customFormat="1">
      <c r="BP215907" s="90"/>
    </row>
    <row r="215908" spans="68:68" customFormat="1">
      <c r="BP215908" s="90"/>
    </row>
    <row r="215909" spans="68:68" customFormat="1">
      <c r="BP215909" s="90"/>
    </row>
    <row r="215910" spans="68:68" customFormat="1">
      <c r="BP215910" s="90"/>
    </row>
    <row r="215911" spans="68:68" customFormat="1">
      <c r="BP215911" s="90"/>
    </row>
    <row r="215912" spans="68:68" customFormat="1">
      <c r="BP215912" s="90"/>
    </row>
    <row r="215913" spans="68:68" customFormat="1">
      <c r="BP215913" s="90"/>
    </row>
    <row r="215914" spans="68:68" customFormat="1">
      <c r="BP215914" s="90"/>
    </row>
    <row r="215915" spans="68:68" customFormat="1">
      <c r="BP215915" s="90"/>
    </row>
    <row r="215916" spans="68:68" customFormat="1">
      <c r="BP215916" s="90"/>
    </row>
    <row r="215917" spans="68:68" customFormat="1">
      <c r="BP215917" s="90"/>
    </row>
    <row r="215918" spans="68:68" customFormat="1">
      <c r="BP215918" s="90"/>
    </row>
    <row r="215919" spans="68:68" customFormat="1">
      <c r="BP215919" s="90"/>
    </row>
    <row r="215920" spans="68:68" customFormat="1">
      <c r="BP215920" s="90"/>
    </row>
    <row r="215921" spans="68:68" customFormat="1">
      <c r="BP215921" s="90"/>
    </row>
    <row r="215922" spans="68:68" customFormat="1">
      <c r="BP215922" s="90"/>
    </row>
    <row r="215923" spans="68:68" customFormat="1">
      <c r="BP215923" s="90"/>
    </row>
    <row r="215924" spans="68:68" customFormat="1">
      <c r="BP215924" s="90"/>
    </row>
    <row r="215925" spans="68:68" customFormat="1">
      <c r="BP215925" s="90"/>
    </row>
    <row r="215926" spans="68:68" customFormat="1">
      <c r="BP215926" s="90"/>
    </row>
    <row r="215927" spans="68:68" customFormat="1">
      <c r="BP215927" s="90"/>
    </row>
    <row r="215928" spans="68:68" customFormat="1">
      <c r="BP215928" s="90"/>
    </row>
    <row r="215929" spans="68:68" customFormat="1">
      <c r="BP215929" s="90"/>
    </row>
    <row r="215930" spans="68:68" customFormat="1">
      <c r="BP215930" s="90"/>
    </row>
    <row r="215931" spans="68:68" customFormat="1">
      <c r="BP215931" s="90"/>
    </row>
    <row r="215932" spans="68:68" customFormat="1">
      <c r="BP215932" s="90"/>
    </row>
    <row r="215933" spans="68:68" customFormat="1">
      <c r="BP215933" s="90"/>
    </row>
    <row r="215934" spans="68:68" customFormat="1">
      <c r="BP215934" s="90"/>
    </row>
    <row r="215935" spans="68:68" customFormat="1">
      <c r="BP215935" s="90"/>
    </row>
    <row r="215936" spans="68:68" customFormat="1">
      <c r="BP215936" s="90"/>
    </row>
    <row r="215937" spans="68:68" customFormat="1">
      <c r="BP215937" s="90"/>
    </row>
    <row r="215938" spans="68:68" customFormat="1">
      <c r="BP215938" s="90"/>
    </row>
    <row r="215939" spans="68:68" customFormat="1">
      <c r="BP215939" s="90"/>
    </row>
    <row r="215940" spans="68:68" customFormat="1">
      <c r="BP215940" s="90"/>
    </row>
    <row r="215941" spans="68:68" customFormat="1">
      <c r="BP215941" s="90"/>
    </row>
    <row r="215942" spans="68:68" customFormat="1">
      <c r="BP215942" s="90"/>
    </row>
    <row r="215943" spans="68:68" customFormat="1">
      <c r="BP215943" s="90"/>
    </row>
    <row r="215944" spans="68:68" customFormat="1">
      <c r="BP215944" s="90"/>
    </row>
    <row r="215945" spans="68:68" customFormat="1">
      <c r="BP215945" s="90"/>
    </row>
    <row r="215946" spans="68:68" customFormat="1">
      <c r="BP215946" s="90"/>
    </row>
    <row r="215947" spans="68:68" customFormat="1">
      <c r="BP215947" s="90"/>
    </row>
    <row r="215948" spans="68:68" customFormat="1">
      <c r="BP215948" s="90"/>
    </row>
    <row r="215949" spans="68:68" customFormat="1">
      <c r="BP215949" s="90"/>
    </row>
    <row r="215950" spans="68:68" customFormat="1">
      <c r="BP215950" s="90"/>
    </row>
    <row r="215951" spans="68:68" customFormat="1">
      <c r="BP215951" s="90"/>
    </row>
    <row r="215952" spans="68:68" customFormat="1">
      <c r="BP215952" s="90"/>
    </row>
    <row r="215953" spans="68:68" customFormat="1">
      <c r="BP215953" s="90"/>
    </row>
    <row r="215954" spans="68:68" customFormat="1">
      <c r="BP215954" s="90"/>
    </row>
    <row r="215955" spans="68:68" customFormat="1">
      <c r="BP215955" s="90"/>
    </row>
    <row r="215956" spans="68:68" customFormat="1">
      <c r="BP215956" s="90"/>
    </row>
    <row r="215957" spans="68:68" customFormat="1">
      <c r="BP215957" s="90"/>
    </row>
    <row r="215958" spans="68:68" customFormat="1">
      <c r="BP215958" s="90"/>
    </row>
    <row r="215959" spans="68:68" customFormat="1">
      <c r="BP215959" s="90"/>
    </row>
    <row r="215960" spans="68:68" customFormat="1">
      <c r="BP215960" s="90"/>
    </row>
    <row r="215961" spans="68:68" customFormat="1">
      <c r="BP215961" s="90"/>
    </row>
    <row r="215962" spans="68:68" customFormat="1">
      <c r="BP215962" s="90"/>
    </row>
    <row r="215963" spans="68:68" customFormat="1">
      <c r="BP215963" s="90"/>
    </row>
    <row r="215964" spans="68:68" customFormat="1">
      <c r="BP215964" s="90"/>
    </row>
    <row r="215965" spans="68:68" customFormat="1">
      <c r="BP215965" s="90"/>
    </row>
    <row r="215966" spans="68:68" customFormat="1">
      <c r="BP215966" s="90"/>
    </row>
    <row r="215967" spans="68:68" customFormat="1">
      <c r="BP215967" s="90"/>
    </row>
    <row r="215968" spans="68:68" customFormat="1">
      <c r="BP215968" s="90"/>
    </row>
    <row r="215969" spans="68:68" customFormat="1">
      <c r="BP215969" s="90"/>
    </row>
    <row r="215970" spans="68:68" customFormat="1">
      <c r="BP215970" s="90"/>
    </row>
    <row r="215971" spans="68:68" customFormat="1">
      <c r="BP215971" s="90"/>
    </row>
    <row r="215972" spans="68:68" customFormat="1">
      <c r="BP215972" s="90"/>
    </row>
    <row r="215973" spans="68:68" customFormat="1">
      <c r="BP215973" s="90"/>
    </row>
    <row r="215974" spans="68:68" customFormat="1">
      <c r="BP215974" s="90"/>
    </row>
    <row r="215975" spans="68:68" customFormat="1">
      <c r="BP215975" s="90"/>
    </row>
    <row r="215976" spans="68:68" customFormat="1">
      <c r="BP215976" s="90"/>
    </row>
    <row r="215977" spans="68:68" customFormat="1">
      <c r="BP215977" s="90"/>
    </row>
    <row r="215978" spans="68:68" customFormat="1">
      <c r="BP215978" s="90"/>
    </row>
    <row r="215979" spans="68:68" customFormat="1">
      <c r="BP215979" s="90"/>
    </row>
    <row r="215980" spans="68:68" customFormat="1">
      <c r="BP215980" s="90"/>
    </row>
    <row r="215981" spans="68:68" customFormat="1">
      <c r="BP215981" s="90"/>
    </row>
    <row r="215982" spans="68:68" customFormat="1">
      <c r="BP215982" s="90"/>
    </row>
    <row r="215983" spans="68:68" customFormat="1">
      <c r="BP215983" s="90"/>
    </row>
    <row r="215984" spans="68:68" customFormat="1">
      <c r="BP215984" s="90"/>
    </row>
    <row r="215985" spans="68:68" customFormat="1">
      <c r="BP215985" s="90"/>
    </row>
    <row r="215986" spans="68:68" customFormat="1">
      <c r="BP215986" s="90"/>
    </row>
    <row r="215987" spans="68:68" customFormat="1">
      <c r="BP215987" s="90"/>
    </row>
    <row r="215988" spans="68:68" customFormat="1">
      <c r="BP215988" s="90"/>
    </row>
    <row r="215989" spans="68:68" customFormat="1">
      <c r="BP215989" s="90"/>
    </row>
    <row r="215990" spans="68:68" customFormat="1">
      <c r="BP215990" s="90"/>
    </row>
    <row r="215991" spans="68:68" customFormat="1">
      <c r="BP215991" s="90"/>
    </row>
    <row r="215992" spans="68:68" customFormat="1">
      <c r="BP215992" s="90"/>
    </row>
    <row r="215993" spans="68:68" customFormat="1">
      <c r="BP215993" s="90"/>
    </row>
    <row r="215994" spans="68:68" customFormat="1">
      <c r="BP215994" s="90"/>
    </row>
    <row r="215995" spans="68:68" customFormat="1">
      <c r="BP215995" s="90"/>
    </row>
    <row r="215996" spans="68:68" customFormat="1">
      <c r="BP215996" s="90"/>
    </row>
    <row r="215997" spans="68:68" customFormat="1">
      <c r="BP215997" s="90"/>
    </row>
    <row r="215998" spans="68:68" customFormat="1">
      <c r="BP215998" s="90"/>
    </row>
    <row r="215999" spans="68:68" customFormat="1">
      <c r="BP215999" s="90"/>
    </row>
    <row r="216000" spans="68:68" customFormat="1">
      <c r="BP216000" s="90"/>
    </row>
    <row r="216001" spans="68:68" customFormat="1">
      <c r="BP216001" s="90"/>
    </row>
    <row r="216002" spans="68:68" customFormat="1">
      <c r="BP216002" s="90"/>
    </row>
    <row r="216003" spans="68:68" customFormat="1">
      <c r="BP216003" s="90"/>
    </row>
    <row r="216004" spans="68:68" customFormat="1">
      <c r="BP216004" s="90"/>
    </row>
    <row r="216005" spans="68:68" customFormat="1">
      <c r="BP216005" s="90"/>
    </row>
    <row r="216006" spans="68:68" customFormat="1">
      <c r="BP216006" s="90"/>
    </row>
    <row r="216007" spans="68:68" customFormat="1">
      <c r="BP216007" s="90"/>
    </row>
    <row r="216008" spans="68:68" customFormat="1">
      <c r="BP216008" s="90"/>
    </row>
    <row r="216009" spans="68:68" customFormat="1">
      <c r="BP216009" s="90"/>
    </row>
    <row r="216010" spans="68:68" customFormat="1">
      <c r="BP216010" s="90"/>
    </row>
    <row r="216011" spans="68:68" customFormat="1">
      <c r="BP216011" s="90"/>
    </row>
    <row r="216012" spans="68:68" customFormat="1">
      <c r="BP216012" s="90"/>
    </row>
    <row r="216013" spans="68:68" customFormat="1">
      <c r="BP216013" s="90"/>
    </row>
    <row r="216014" spans="68:68" customFormat="1">
      <c r="BP216014" s="90"/>
    </row>
    <row r="216015" spans="68:68" customFormat="1">
      <c r="BP216015" s="90"/>
    </row>
    <row r="216016" spans="68:68" customFormat="1">
      <c r="BP216016" s="90"/>
    </row>
    <row r="216017" spans="68:68" customFormat="1">
      <c r="BP216017" s="90"/>
    </row>
    <row r="216018" spans="68:68" customFormat="1">
      <c r="BP216018" s="90"/>
    </row>
    <row r="216019" spans="68:68" customFormat="1">
      <c r="BP216019" s="90"/>
    </row>
    <row r="216020" spans="68:68" customFormat="1">
      <c r="BP216020" s="90"/>
    </row>
    <row r="216021" spans="68:68" customFormat="1">
      <c r="BP216021" s="90"/>
    </row>
    <row r="216022" spans="68:68" customFormat="1">
      <c r="BP216022" s="90"/>
    </row>
    <row r="216023" spans="68:68" customFormat="1">
      <c r="BP216023" s="90"/>
    </row>
    <row r="216024" spans="68:68" customFormat="1">
      <c r="BP216024" s="90"/>
    </row>
    <row r="216025" spans="68:68" customFormat="1">
      <c r="BP216025" s="90"/>
    </row>
    <row r="216026" spans="68:68" customFormat="1">
      <c r="BP216026" s="90"/>
    </row>
    <row r="216027" spans="68:68" customFormat="1">
      <c r="BP216027" s="90"/>
    </row>
    <row r="216028" spans="68:68" customFormat="1">
      <c r="BP216028" s="90"/>
    </row>
    <row r="216029" spans="68:68" customFormat="1">
      <c r="BP216029" s="90"/>
    </row>
    <row r="216030" spans="68:68" customFormat="1">
      <c r="BP216030" s="90"/>
    </row>
    <row r="216031" spans="68:68" customFormat="1">
      <c r="BP216031" s="90"/>
    </row>
    <row r="216032" spans="68:68" customFormat="1">
      <c r="BP216032" s="90"/>
    </row>
    <row r="216033" spans="68:68" customFormat="1">
      <c r="BP216033" s="90"/>
    </row>
    <row r="216034" spans="68:68" customFormat="1">
      <c r="BP216034" s="90"/>
    </row>
    <row r="216035" spans="68:68" customFormat="1">
      <c r="BP216035" s="90"/>
    </row>
    <row r="216036" spans="68:68" customFormat="1">
      <c r="BP216036" s="90"/>
    </row>
    <row r="216037" spans="68:68" customFormat="1">
      <c r="BP216037" s="90"/>
    </row>
    <row r="216038" spans="68:68" customFormat="1">
      <c r="BP216038" s="90"/>
    </row>
    <row r="216039" spans="68:68" customFormat="1">
      <c r="BP216039" s="90"/>
    </row>
    <row r="216040" spans="68:68" customFormat="1">
      <c r="BP216040" s="90"/>
    </row>
    <row r="216041" spans="68:68" customFormat="1">
      <c r="BP216041" s="90"/>
    </row>
    <row r="216042" spans="68:68" customFormat="1">
      <c r="BP216042" s="90"/>
    </row>
    <row r="216043" spans="68:68" customFormat="1">
      <c r="BP216043" s="90"/>
    </row>
    <row r="216044" spans="68:68" customFormat="1">
      <c r="BP216044" s="90"/>
    </row>
    <row r="216045" spans="68:68" customFormat="1">
      <c r="BP216045" s="90"/>
    </row>
    <row r="216046" spans="68:68" customFormat="1">
      <c r="BP216046" s="90"/>
    </row>
    <row r="216047" spans="68:68" customFormat="1">
      <c r="BP216047" s="90"/>
    </row>
    <row r="216048" spans="68:68" customFormat="1">
      <c r="BP216048" s="90"/>
    </row>
    <row r="216049" spans="68:68" customFormat="1">
      <c r="BP216049" s="90"/>
    </row>
    <row r="216050" spans="68:68" customFormat="1">
      <c r="BP216050" s="90"/>
    </row>
    <row r="216051" spans="68:68" customFormat="1">
      <c r="BP216051" s="90"/>
    </row>
    <row r="216052" spans="68:68" customFormat="1">
      <c r="BP216052" s="90"/>
    </row>
    <row r="216053" spans="68:68" customFormat="1">
      <c r="BP216053" s="90"/>
    </row>
    <row r="216054" spans="68:68" customFormat="1">
      <c r="BP216054" s="90"/>
    </row>
    <row r="216055" spans="68:68" customFormat="1">
      <c r="BP216055" s="90"/>
    </row>
    <row r="216056" spans="68:68" customFormat="1">
      <c r="BP216056" s="90"/>
    </row>
    <row r="216057" spans="68:68" customFormat="1">
      <c r="BP216057" s="90"/>
    </row>
    <row r="216058" spans="68:68" customFormat="1">
      <c r="BP216058" s="90"/>
    </row>
    <row r="216059" spans="68:68" customFormat="1">
      <c r="BP216059" s="90"/>
    </row>
    <row r="216060" spans="68:68" customFormat="1">
      <c r="BP216060" s="90"/>
    </row>
    <row r="216061" spans="68:68" customFormat="1">
      <c r="BP216061" s="90"/>
    </row>
    <row r="216062" spans="68:68" customFormat="1">
      <c r="BP216062" s="90"/>
    </row>
    <row r="216063" spans="68:68" customFormat="1">
      <c r="BP216063" s="90"/>
    </row>
    <row r="216064" spans="68:68" customFormat="1">
      <c r="BP216064" s="90"/>
    </row>
    <row r="216065" spans="68:68" customFormat="1">
      <c r="BP216065" s="90"/>
    </row>
    <row r="216066" spans="68:68" customFormat="1">
      <c r="BP216066" s="90"/>
    </row>
    <row r="216067" spans="68:68" customFormat="1">
      <c r="BP216067" s="90"/>
    </row>
    <row r="216068" spans="68:68" customFormat="1">
      <c r="BP216068" s="90"/>
    </row>
    <row r="216069" spans="68:68" customFormat="1">
      <c r="BP216069" s="90"/>
    </row>
    <row r="216070" spans="68:68" customFormat="1">
      <c r="BP216070" s="90"/>
    </row>
    <row r="216071" spans="68:68" customFormat="1">
      <c r="BP216071" s="90"/>
    </row>
    <row r="216072" spans="68:68" customFormat="1">
      <c r="BP216072" s="90"/>
    </row>
    <row r="216073" spans="68:68" customFormat="1">
      <c r="BP216073" s="90"/>
    </row>
    <row r="216074" spans="68:68" customFormat="1">
      <c r="BP216074" s="90"/>
    </row>
    <row r="216075" spans="68:68" customFormat="1">
      <c r="BP216075" s="90"/>
    </row>
    <row r="216076" spans="68:68" customFormat="1">
      <c r="BP216076" s="90"/>
    </row>
    <row r="216077" spans="68:68" customFormat="1">
      <c r="BP216077" s="90"/>
    </row>
    <row r="216078" spans="68:68" customFormat="1">
      <c r="BP216078" s="90"/>
    </row>
    <row r="216079" spans="68:68" customFormat="1">
      <c r="BP216079" s="90"/>
    </row>
    <row r="216080" spans="68:68" customFormat="1">
      <c r="BP216080" s="90"/>
    </row>
    <row r="216081" spans="68:68" customFormat="1">
      <c r="BP216081" s="90"/>
    </row>
    <row r="216082" spans="68:68" customFormat="1">
      <c r="BP216082" s="90"/>
    </row>
    <row r="216083" spans="68:68" customFormat="1">
      <c r="BP216083" s="90"/>
    </row>
    <row r="216084" spans="68:68" customFormat="1">
      <c r="BP216084" s="90"/>
    </row>
    <row r="216085" spans="68:68" customFormat="1">
      <c r="BP216085" s="90"/>
    </row>
    <row r="216086" spans="68:68" customFormat="1">
      <c r="BP216086" s="90"/>
    </row>
    <row r="216087" spans="68:68" customFormat="1">
      <c r="BP216087" s="90"/>
    </row>
    <row r="216088" spans="68:68" customFormat="1">
      <c r="BP216088" s="90"/>
    </row>
    <row r="216089" spans="68:68" customFormat="1">
      <c r="BP216089" s="90"/>
    </row>
    <row r="216090" spans="68:68" customFormat="1">
      <c r="BP216090" s="90"/>
    </row>
    <row r="216091" spans="68:68" customFormat="1">
      <c r="BP216091" s="90"/>
    </row>
    <row r="216092" spans="68:68" customFormat="1">
      <c r="BP216092" s="90"/>
    </row>
    <row r="216093" spans="68:68" customFormat="1">
      <c r="BP216093" s="90"/>
    </row>
    <row r="216094" spans="68:68" customFormat="1">
      <c r="BP216094" s="90"/>
    </row>
    <row r="216095" spans="68:68" customFormat="1">
      <c r="BP216095" s="90"/>
    </row>
    <row r="216096" spans="68:68" customFormat="1">
      <c r="BP216096" s="90"/>
    </row>
    <row r="216097" spans="68:68" customFormat="1">
      <c r="BP216097" s="90"/>
    </row>
    <row r="216098" spans="68:68" customFormat="1">
      <c r="BP216098" s="90"/>
    </row>
    <row r="216099" spans="68:68" customFormat="1">
      <c r="BP216099" s="90"/>
    </row>
    <row r="216100" spans="68:68" customFormat="1">
      <c r="BP216100" s="90"/>
    </row>
    <row r="216101" spans="68:68" customFormat="1">
      <c r="BP216101" s="90"/>
    </row>
    <row r="216102" spans="68:68" customFormat="1">
      <c r="BP216102" s="90"/>
    </row>
    <row r="216103" spans="68:68" customFormat="1">
      <c r="BP216103" s="90"/>
    </row>
    <row r="216104" spans="68:68" customFormat="1">
      <c r="BP216104" s="90"/>
    </row>
    <row r="216105" spans="68:68" customFormat="1">
      <c r="BP216105" s="90"/>
    </row>
    <row r="216106" spans="68:68" customFormat="1">
      <c r="BP216106" s="90"/>
    </row>
    <row r="216107" spans="68:68" customFormat="1">
      <c r="BP216107" s="90"/>
    </row>
    <row r="216108" spans="68:68" customFormat="1">
      <c r="BP216108" s="90"/>
    </row>
    <row r="216109" spans="68:68" customFormat="1">
      <c r="BP216109" s="90"/>
    </row>
    <row r="216110" spans="68:68" customFormat="1">
      <c r="BP216110" s="90"/>
    </row>
    <row r="216111" spans="68:68" customFormat="1">
      <c r="BP216111" s="90"/>
    </row>
    <row r="216112" spans="68:68" customFormat="1">
      <c r="BP216112" s="90"/>
    </row>
    <row r="216113" spans="68:68" customFormat="1">
      <c r="BP216113" s="90"/>
    </row>
    <row r="216114" spans="68:68" customFormat="1">
      <c r="BP216114" s="90"/>
    </row>
    <row r="216115" spans="68:68" customFormat="1">
      <c r="BP216115" s="90"/>
    </row>
    <row r="216116" spans="68:68" customFormat="1">
      <c r="BP216116" s="90"/>
    </row>
    <row r="216117" spans="68:68" customFormat="1">
      <c r="BP216117" s="90"/>
    </row>
    <row r="216118" spans="68:68" customFormat="1">
      <c r="BP216118" s="90"/>
    </row>
    <row r="216119" spans="68:68" customFormat="1">
      <c r="BP216119" s="90"/>
    </row>
    <row r="216120" spans="68:68" customFormat="1">
      <c r="BP216120" s="90"/>
    </row>
    <row r="216121" spans="68:68" customFormat="1">
      <c r="BP216121" s="90"/>
    </row>
    <row r="216122" spans="68:68" customFormat="1">
      <c r="BP216122" s="90"/>
    </row>
    <row r="216123" spans="68:68" customFormat="1">
      <c r="BP216123" s="90"/>
    </row>
    <row r="216124" spans="68:68" customFormat="1">
      <c r="BP216124" s="90"/>
    </row>
    <row r="216125" spans="68:68" customFormat="1">
      <c r="BP216125" s="90"/>
    </row>
    <row r="216126" spans="68:68" customFormat="1">
      <c r="BP216126" s="90"/>
    </row>
    <row r="216127" spans="68:68" customFormat="1">
      <c r="BP216127" s="90"/>
    </row>
    <row r="216128" spans="68:68" customFormat="1">
      <c r="BP216128" s="90"/>
    </row>
    <row r="216129" spans="68:68" customFormat="1">
      <c r="BP216129" s="90"/>
    </row>
    <row r="216130" spans="68:68" customFormat="1">
      <c r="BP216130" s="90"/>
    </row>
    <row r="216131" spans="68:68" customFormat="1">
      <c r="BP216131" s="90"/>
    </row>
    <row r="216132" spans="68:68" customFormat="1">
      <c r="BP216132" s="90"/>
    </row>
    <row r="216133" spans="68:68" customFormat="1">
      <c r="BP216133" s="90"/>
    </row>
    <row r="216134" spans="68:68" customFormat="1">
      <c r="BP216134" s="90"/>
    </row>
    <row r="216135" spans="68:68" customFormat="1">
      <c r="BP216135" s="90"/>
    </row>
    <row r="216136" spans="68:68" customFormat="1">
      <c r="BP216136" s="90"/>
    </row>
    <row r="216137" spans="68:68" customFormat="1">
      <c r="BP216137" s="90"/>
    </row>
    <row r="216138" spans="68:68" customFormat="1">
      <c r="BP216138" s="90"/>
    </row>
    <row r="216139" spans="68:68" customFormat="1">
      <c r="BP216139" s="90"/>
    </row>
    <row r="216140" spans="68:68" customFormat="1">
      <c r="BP216140" s="90"/>
    </row>
    <row r="216141" spans="68:68" customFormat="1">
      <c r="BP216141" s="90"/>
    </row>
    <row r="216142" spans="68:68" customFormat="1">
      <c r="BP216142" s="90"/>
    </row>
    <row r="216143" spans="68:68" customFormat="1">
      <c r="BP216143" s="90"/>
    </row>
    <row r="216144" spans="68:68" customFormat="1">
      <c r="BP216144" s="90"/>
    </row>
    <row r="216145" spans="68:68" customFormat="1">
      <c r="BP216145" s="90"/>
    </row>
    <row r="216146" spans="68:68" customFormat="1">
      <c r="BP216146" s="90"/>
    </row>
    <row r="216147" spans="68:68" customFormat="1">
      <c r="BP216147" s="90"/>
    </row>
    <row r="216148" spans="68:68" customFormat="1">
      <c r="BP216148" s="90"/>
    </row>
    <row r="216149" spans="68:68" customFormat="1">
      <c r="BP216149" s="90"/>
    </row>
    <row r="216150" spans="68:68" customFormat="1">
      <c r="BP216150" s="90"/>
    </row>
    <row r="216151" spans="68:68" customFormat="1">
      <c r="BP216151" s="90"/>
    </row>
    <row r="216152" spans="68:68" customFormat="1">
      <c r="BP216152" s="90"/>
    </row>
    <row r="216153" spans="68:68" customFormat="1">
      <c r="BP216153" s="90"/>
    </row>
    <row r="216154" spans="68:68" customFormat="1">
      <c r="BP216154" s="90"/>
    </row>
    <row r="216155" spans="68:68" customFormat="1">
      <c r="BP216155" s="90"/>
    </row>
    <row r="216156" spans="68:68" customFormat="1">
      <c r="BP216156" s="90"/>
    </row>
    <row r="216157" spans="68:68" customFormat="1">
      <c r="BP216157" s="90"/>
    </row>
    <row r="216158" spans="68:68" customFormat="1">
      <c r="BP216158" s="90"/>
    </row>
    <row r="216159" spans="68:68" customFormat="1">
      <c r="BP216159" s="90"/>
    </row>
    <row r="216160" spans="68:68" customFormat="1">
      <c r="BP216160" s="90"/>
    </row>
    <row r="216161" spans="68:68" customFormat="1">
      <c r="BP216161" s="90"/>
    </row>
    <row r="216162" spans="68:68" customFormat="1">
      <c r="BP216162" s="90"/>
    </row>
    <row r="216163" spans="68:68" customFormat="1">
      <c r="BP216163" s="90"/>
    </row>
    <row r="216164" spans="68:68" customFormat="1">
      <c r="BP216164" s="90"/>
    </row>
    <row r="216165" spans="68:68" customFormat="1">
      <c r="BP216165" s="90"/>
    </row>
    <row r="216166" spans="68:68" customFormat="1">
      <c r="BP216166" s="90"/>
    </row>
    <row r="216167" spans="68:68" customFormat="1">
      <c r="BP216167" s="90"/>
    </row>
    <row r="216168" spans="68:68" customFormat="1">
      <c r="BP216168" s="90"/>
    </row>
    <row r="216169" spans="68:68" customFormat="1">
      <c r="BP216169" s="90"/>
    </row>
    <row r="216170" spans="68:68" customFormat="1">
      <c r="BP216170" s="90"/>
    </row>
    <row r="216171" spans="68:68" customFormat="1">
      <c r="BP216171" s="90"/>
    </row>
    <row r="216172" spans="68:68" customFormat="1">
      <c r="BP216172" s="90"/>
    </row>
    <row r="216173" spans="68:68" customFormat="1">
      <c r="BP216173" s="90"/>
    </row>
    <row r="216174" spans="68:68" customFormat="1">
      <c r="BP216174" s="90"/>
    </row>
    <row r="216175" spans="68:68" customFormat="1">
      <c r="BP216175" s="90"/>
    </row>
    <row r="216176" spans="68:68" customFormat="1">
      <c r="BP216176" s="90"/>
    </row>
    <row r="216177" spans="68:68" customFormat="1">
      <c r="BP216177" s="90"/>
    </row>
    <row r="216178" spans="68:68" customFormat="1">
      <c r="BP216178" s="90"/>
    </row>
    <row r="216179" spans="68:68" customFormat="1">
      <c r="BP216179" s="90"/>
    </row>
    <row r="216180" spans="68:68" customFormat="1">
      <c r="BP216180" s="90"/>
    </row>
    <row r="216181" spans="68:68" customFormat="1">
      <c r="BP216181" s="90"/>
    </row>
    <row r="216182" spans="68:68" customFormat="1">
      <c r="BP216182" s="90"/>
    </row>
    <row r="216183" spans="68:68" customFormat="1">
      <c r="BP216183" s="90"/>
    </row>
    <row r="216184" spans="68:68" customFormat="1">
      <c r="BP216184" s="90"/>
    </row>
    <row r="216185" spans="68:68" customFormat="1">
      <c r="BP216185" s="90"/>
    </row>
    <row r="216186" spans="68:68" customFormat="1">
      <c r="BP216186" s="90"/>
    </row>
    <row r="216187" spans="68:68" customFormat="1">
      <c r="BP216187" s="90"/>
    </row>
    <row r="216188" spans="68:68" customFormat="1">
      <c r="BP216188" s="90"/>
    </row>
    <row r="216189" spans="68:68" customFormat="1">
      <c r="BP216189" s="90"/>
    </row>
    <row r="216190" spans="68:68" customFormat="1">
      <c r="BP216190" s="90"/>
    </row>
    <row r="216191" spans="68:68" customFormat="1">
      <c r="BP216191" s="90"/>
    </row>
    <row r="216192" spans="68:68" customFormat="1">
      <c r="BP216192" s="90"/>
    </row>
    <row r="216193" spans="68:68" customFormat="1">
      <c r="BP216193" s="90"/>
    </row>
    <row r="216194" spans="68:68" customFormat="1">
      <c r="BP216194" s="90"/>
    </row>
    <row r="216195" spans="68:68" customFormat="1">
      <c r="BP216195" s="90"/>
    </row>
    <row r="216196" spans="68:68" customFormat="1">
      <c r="BP216196" s="90"/>
    </row>
    <row r="216197" spans="68:68" customFormat="1">
      <c r="BP216197" s="90"/>
    </row>
    <row r="216198" spans="68:68" customFormat="1">
      <c r="BP216198" s="90"/>
    </row>
    <row r="216199" spans="68:68" customFormat="1">
      <c r="BP216199" s="90"/>
    </row>
    <row r="216200" spans="68:68" customFormat="1">
      <c r="BP216200" s="90"/>
    </row>
    <row r="216201" spans="68:68" customFormat="1">
      <c r="BP216201" s="90"/>
    </row>
    <row r="216202" spans="68:68" customFormat="1">
      <c r="BP216202" s="90"/>
    </row>
    <row r="216203" spans="68:68" customFormat="1">
      <c r="BP216203" s="90"/>
    </row>
    <row r="216204" spans="68:68" customFormat="1">
      <c r="BP216204" s="90"/>
    </row>
    <row r="216205" spans="68:68" customFormat="1">
      <c r="BP216205" s="90"/>
    </row>
    <row r="216206" spans="68:68" customFormat="1">
      <c r="BP216206" s="90"/>
    </row>
    <row r="216207" spans="68:68" customFormat="1">
      <c r="BP216207" s="90"/>
    </row>
    <row r="216208" spans="68:68" customFormat="1">
      <c r="BP216208" s="90"/>
    </row>
    <row r="216209" spans="68:68" customFormat="1">
      <c r="BP216209" s="90"/>
    </row>
    <row r="216210" spans="68:68" customFormat="1">
      <c r="BP216210" s="90"/>
    </row>
    <row r="216211" spans="68:68" customFormat="1">
      <c r="BP216211" s="90"/>
    </row>
    <row r="216212" spans="68:68" customFormat="1">
      <c r="BP216212" s="90"/>
    </row>
    <row r="216213" spans="68:68" customFormat="1">
      <c r="BP216213" s="90"/>
    </row>
    <row r="216214" spans="68:68" customFormat="1">
      <c r="BP216214" s="90"/>
    </row>
    <row r="216215" spans="68:68" customFormat="1">
      <c r="BP216215" s="90"/>
    </row>
    <row r="216216" spans="68:68" customFormat="1">
      <c r="BP216216" s="90"/>
    </row>
    <row r="216217" spans="68:68" customFormat="1">
      <c r="BP216217" s="90"/>
    </row>
    <row r="216218" spans="68:68" customFormat="1">
      <c r="BP216218" s="90"/>
    </row>
    <row r="216219" spans="68:68" customFormat="1">
      <c r="BP216219" s="90"/>
    </row>
    <row r="216220" spans="68:68" customFormat="1">
      <c r="BP216220" s="90"/>
    </row>
    <row r="216221" spans="68:68" customFormat="1">
      <c r="BP216221" s="90"/>
    </row>
    <row r="216222" spans="68:68" customFormat="1">
      <c r="BP216222" s="90"/>
    </row>
    <row r="216223" spans="68:68" customFormat="1">
      <c r="BP216223" s="90"/>
    </row>
    <row r="216224" spans="68:68" customFormat="1">
      <c r="BP216224" s="90"/>
    </row>
    <row r="216225" spans="68:68" customFormat="1">
      <c r="BP216225" s="90"/>
    </row>
    <row r="216226" spans="68:68" customFormat="1">
      <c r="BP216226" s="90"/>
    </row>
    <row r="216227" spans="68:68" customFormat="1">
      <c r="BP216227" s="90"/>
    </row>
    <row r="216228" spans="68:68" customFormat="1">
      <c r="BP216228" s="90"/>
    </row>
    <row r="216229" spans="68:68" customFormat="1">
      <c r="BP216229" s="90"/>
    </row>
    <row r="216230" spans="68:68" customFormat="1">
      <c r="BP216230" s="90"/>
    </row>
    <row r="216231" spans="68:68" customFormat="1">
      <c r="BP216231" s="90"/>
    </row>
    <row r="216232" spans="68:68" customFormat="1">
      <c r="BP216232" s="90"/>
    </row>
    <row r="216233" spans="68:68" customFormat="1">
      <c r="BP216233" s="90"/>
    </row>
    <row r="216234" spans="68:68" customFormat="1">
      <c r="BP216234" s="90"/>
    </row>
    <row r="216235" spans="68:68" customFormat="1">
      <c r="BP216235" s="90"/>
    </row>
    <row r="216236" spans="68:68" customFormat="1">
      <c r="BP216236" s="90"/>
    </row>
    <row r="216237" spans="68:68" customFormat="1">
      <c r="BP216237" s="90"/>
    </row>
    <row r="216238" spans="68:68" customFormat="1">
      <c r="BP216238" s="90"/>
    </row>
    <row r="216239" spans="68:68" customFormat="1">
      <c r="BP216239" s="90"/>
    </row>
    <row r="216240" spans="68:68" customFormat="1">
      <c r="BP216240" s="90"/>
    </row>
    <row r="216241" spans="68:68" customFormat="1">
      <c r="BP216241" s="90"/>
    </row>
    <row r="216242" spans="68:68" customFormat="1">
      <c r="BP216242" s="90"/>
    </row>
    <row r="216243" spans="68:68" customFormat="1">
      <c r="BP216243" s="90"/>
    </row>
    <row r="216244" spans="68:68" customFormat="1">
      <c r="BP216244" s="90"/>
    </row>
    <row r="216245" spans="68:68" customFormat="1">
      <c r="BP216245" s="90"/>
    </row>
    <row r="216246" spans="68:68" customFormat="1">
      <c r="BP216246" s="90"/>
    </row>
    <row r="216247" spans="68:68" customFormat="1">
      <c r="BP216247" s="90"/>
    </row>
    <row r="216248" spans="68:68" customFormat="1">
      <c r="BP216248" s="90"/>
    </row>
    <row r="216249" spans="68:68" customFormat="1">
      <c r="BP216249" s="90"/>
    </row>
    <row r="216250" spans="68:68" customFormat="1">
      <c r="BP216250" s="90"/>
    </row>
    <row r="216251" spans="68:68" customFormat="1">
      <c r="BP216251" s="90"/>
    </row>
    <row r="216252" spans="68:68" customFormat="1">
      <c r="BP216252" s="90"/>
    </row>
    <row r="216253" spans="68:68" customFormat="1">
      <c r="BP216253" s="90"/>
    </row>
    <row r="216254" spans="68:68" customFormat="1">
      <c r="BP216254" s="90"/>
    </row>
    <row r="216255" spans="68:68" customFormat="1">
      <c r="BP216255" s="90"/>
    </row>
    <row r="216256" spans="68:68" customFormat="1">
      <c r="BP216256" s="90"/>
    </row>
    <row r="216257" spans="68:68" customFormat="1">
      <c r="BP216257" s="90"/>
    </row>
    <row r="216258" spans="68:68" customFormat="1">
      <c r="BP216258" s="90"/>
    </row>
    <row r="216259" spans="68:68" customFormat="1">
      <c r="BP216259" s="90"/>
    </row>
    <row r="216260" spans="68:68" customFormat="1">
      <c r="BP216260" s="90"/>
    </row>
    <row r="216261" spans="68:68" customFormat="1">
      <c r="BP216261" s="90"/>
    </row>
    <row r="216262" spans="68:68" customFormat="1">
      <c r="BP216262" s="90"/>
    </row>
    <row r="216263" spans="68:68" customFormat="1">
      <c r="BP216263" s="90"/>
    </row>
    <row r="216264" spans="68:68" customFormat="1">
      <c r="BP216264" s="90"/>
    </row>
    <row r="216265" spans="68:68" customFormat="1">
      <c r="BP216265" s="90"/>
    </row>
    <row r="216266" spans="68:68" customFormat="1">
      <c r="BP216266" s="90"/>
    </row>
    <row r="216267" spans="68:68" customFormat="1">
      <c r="BP216267" s="90"/>
    </row>
    <row r="216268" spans="68:68" customFormat="1">
      <c r="BP216268" s="90"/>
    </row>
    <row r="216269" spans="68:68" customFormat="1">
      <c r="BP216269" s="90"/>
    </row>
    <row r="216270" spans="68:68" customFormat="1">
      <c r="BP216270" s="90"/>
    </row>
    <row r="216271" spans="68:68" customFormat="1">
      <c r="BP216271" s="90"/>
    </row>
    <row r="216272" spans="68:68" customFormat="1">
      <c r="BP216272" s="90"/>
    </row>
    <row r="216273" spans="68:68" customFormat="1">
      <c r="BP216273" s="90"/>
    </row>
    <row r="216274" spans="68:68" customFormat="1">
      <c r="BP216274" s="90"/>
    </row>
    <row r="216275" spans="68:68" customFormat="1">
      <c r="BP216275" s="90"/>
    </row>
    <row r="216276" spans="68:68" customFormat="1">
      <c r="BP216276" s="90"/>
    </row>
    <row r="216277" spans="68:68" customFormat="1">
      <c r="BP216277" s="90"/>
    </row>
    <row r="216278" spans="68:68" customFormat="1">
      <c r="BP216278" s="90"/>
    </row>
    <row r="216279" spans="68:68" customFormat="1">
      <c r="BP216279" s="90"/>
    </row>
    <row r="216280" spans="68:68" customFormat="1">
      <c r="BP216280" s="90"/>
    </row>
    <row r="216281" spans="68:68" customFormat="1">
      <c r="BP216281" s="90"/>
    </row>
    <row r="216282" spans="68:68" customFormat="1">
      <c r="BP216282" s="90"/>
    </row>
    <row r="216283" spans="68:68" customFormat="1">
      <c r="BP216283" s="90"/>
    </row>
    <row r="216284" spans="68:68" customFormat="1">
      <c r="BP216284" s="90"/>
    </row>
    <row r="216285" spans="68:68" customFormat="1">
      <c r="BP216285" s="90"/>
    </row>
    <row r="216286" spans="68:68" customFormat="1">
      <c r="BP216286" s="90"/>
    </row>
    <row r="216287" spans="68:68" customFormat="1">
      <c r="BP216287" s="90"/>
    </row>
    <row r="216288" spans="68:68" customFormat="1">
      <c r="BP216288" s="90"/>
    </row>
    <row r="216289" spans="68:68" customFormat="1">
      <c r="BP216289" s="90"/>
    </row>
    <row r="216290" spans="68:68" customFormat="1">
      <c r="BP216290" s="90"/>
    </row>
    <row r="216291" spans="68:68" customFormat="1">
      <c r="BP216291" s="90"/>
    </row>
    <row r="216292" spans="68:68" customFormat="1">
      <c r="BP216292" s="90"/>
    </row>
    <row r="216293" spans="68:68" customFormat="1">
      <c r="BP216293" s="90"/>
    </row>
    <row r="216294" spans="68:68" customFormat="1">
      <c r="BP216294" s="90"/>
    </row>
    <row r="216295" spans="68:68" customFormat="1">
      <c r="BP216295" s="90"/>
    </row>
    <row r="216296" spans="68:68" customFormat="1">
      <c r="BP216296" s="90"/>
    </row>
    <row r="216297" spans="68:68" customFormat="1">
      <c r="BP216297" s="90"/>
    </row>
    <row r="216298" spans="68:68" customFormat="1">
      <c r="BP216298" s="90"/>
    </row>
    <row r="216299" spans="68:68" customFormat="1">
      <c r="BP216299" s="90"/>
    </row>
    <row r="216300" spans="68:68" customFormat="1">
      <c r="BP216300" s="90"/>
    </row>
    <row r="216301" spans="68:68" customFormat="1">
      <c r="BP216301" s="90"/>
    </row>
    <row r="216302" spans="68:68" customFormat="1">
      <c r="BP216302" s="90"/>
    </row>
    <row r="216303" spans="68:68" customFormat="1">
      <c r="BP216303" s="90"/>
    </row>
    <row r="216304" spans="68:68" customFormat="1">
      <c r="BP216304" s="90"/>
    </row>
    <row r="216305" spans="68:68" customFormat="1">
      <c r="BP216305" s="90"/>
    </row>
    <row r="216306" spans="68:68" customFormat="1">
      <c r="BP216306" s="90"/>
    </row>
    <row r="216307" spans="68:68" customFormat="1">
      <c r="BP216307" s="90"/>
    </row>
    <row r="216308" spans="68:68" customFormat="1">
      <c r="BP216308" s="90"/>
    </row>
    <row r="216309" spans="68:68" customFormat="1">
      <c r="BP216309" s="90"/>
    </row>
    <row r="216310" spans="68:68" customFormat="1">
      <c r="BP216310" s="90"/>
    </row>
    <row r="216311" spans="68:68" customFormat="1">
      <c r="BP216311" s="90"/>
    </row>
    <row r="216312" spans="68:68" customFormat="1">
      <c r="BP216312" s="90"/>
    </row>
    <row r="216313" spans="68:68" customFormat="1">
      <c r="BP216313" s="90"/>
    </row>
    <row r="216314" spans="68:68" customFormat="1">
      <c r="BP216314" s="90"/>
    </row>
    <row r="216315" spans="68:68" customFormat="1">
      <c r="BP216315" s="90"/>
    </row>
    <row r="216316" spans="68:68" customFormat="1">
      <c r="BP216316" s="90"/>
    </row>
    <row r="216317" spans="68:68" customFormat="1">
      <c r="BP216317" s="90"/>
    </row>
    <row r="216318" spans="68:68" customFormat="1">
      <c r="BP216318" s="90"/>
    </row>
    <row r="216319" spans="68:68" customFormat="1">
      <c r="BP216319" s="90"/>
    </row>
    <row r="216320" spans="68:68" customFormat="1">
      <c r="BP216320" s="90"/>
    </row>
    <row r="216321" spans="68:68" customFormat="1">
      <c r="BP216321" s="90"/>
    </row>
    <row r="216322" spans="68:68" customFormat="1">
      <c r="BP216322" s="90"/>
    </row>
    <row r="216323" spans="68:68" customFormat="1">
      <c r="BP216323" s="90"/>
    </row>
    <row r="216324" spans="68:68" customFormat="1">
      <c r="BP216324" s="90"/>
    </row>
    <row r="216325" spans="68:68" customFormat="1">
      <c r="BP216325" s="90"/>
    </row>
    <row r="216326" spans="68:68" customFormat="1">
      <c r="BP216326" s="90"/>
    </row>
    <row r="216327" spans="68:68" customFormat="1">
      <c r="BP216327" s="90"/>
    </row>
    <row r="216328" spans="68:68" customFormat="1">
      <c r="BP216328" s="90"/>
    </row>
    <row r="216329" spans="68:68" customFormat="1">
      <c r="BP216329" s="90"/>
    </row>
    <row r="216330" spans="68:68" customFormat="1">
      <c r="BP216330" s="90"/>
    </row>
    <row r="216331" spans="68:68" customFormat="1">
      <c r="BP216331" s="90"/>
    </row>
    <row r="216332" spans="68:68" customFormat="1">
      <c r="BP216332" s="90"/>
    </row>
    <row r="216333" spans="68:68" customFormat="1">
      <c r="BP216333" s="90"/>
    </row>
    <row r="216334" spans="68:68" customFormat="1">
      <c r="BP216334" s="90"/>
    </row>
    <row r="216335" spans="68:68" customFormat="1">
      <c r="BP216335" s="90"/>
    </row>
    <row r="216336" spans="68:68" customFormat="1">
      <c r="BP216336" s="90"/>
    </row>
    <row r="216337" spans="68:68" customFormat="1">
      <c r="BP216337" s="90"/>
    </row>
    <row r="216338" spans="68:68" customFormat="1">
      <c r="BP216338" s="90"/>
    </row>
    <row r="216339" spans="68:68" customFormat="1">
      <c r="BP216339" s="90"/>
    </row>
    <row r="216340" spans="68:68" customFormat="1">
      <c r="BP216340" s="90"/>
    </row>
    <row r="216341" spans="68:68" customFormat="1">
      <c r="BP216341" s="90"/>
    </row>
    <row r="216342" spans="68:68" customFormat="1">
      <c r="BP216342" s="90"/>
    </row>
    <row r="216343" spans="68:68" customFormat="1">
      <c r="BP216343" s="90"/>
    </row>
    <row r="216344" spans="68:68" customFormat="1">
      <c r="BP216344" s="90"/>
    </row>
    <row r="216345" spans="68:68" customFormat="1">
      <c r="BP216345" s="90"/>
    </row>
    <row r="216346" spans="68:68" customFormat="1">
      <c r="BP216346" s="90"/>
    </row>
    <row r="216347" spans="68:68" customFormat="1">
      <c r="BP216347" s="90"/>
    </row>
    <row r="216348" spans="68:68" customFormat="1">
      <c r="BP216348" s="90"/>
    </row>
    <row r="216349" spans="68:68" customFormat="1">
      <c r="BP216349" s="90"/>
    </row>
    <row r="216350" spans="68:68" customFormat="1">
      <c r="BP216350" s="90"/>
    </row>
    <row r="216351" spans="68:68" customFormat="1">
      <c r="BP216351" s="90"/>
    </row>
    <row r="216352" spans="68:68" customFormat="1">
      <c r="BP216352" s="90"/>
    </row>
    <row r="216353" spans="68:68" customFormat="1">
      <c r="BP216353" s="90"/>
    </row>
    <row r="216354" spans="68:68" customFormat="1">
      <c r="BP216354" s="90"/>
    </row>
    <row r="216355" spans="68:68" customFormat="1">
      <c r="BP216355" s="90"/>
    </row>
    <row r="216356" spans="68:68" customFormat="1">
      <c r="BP216356" s="90"/>
    </row>
    <row r="216357" spans="68:68" customFormat="1">
      <c r="BP216357" s="90"/>
    </row>
    <row r="216358" spans="68:68" customFormat="1">
      <c r="BP216358" s="90"/>
    </row>
    <row r="216359" spans="68:68" customFormat="1">
      <c r="BP216359" s="90"/>
    </row>
    <row r="216360" spans="68:68" customFormat="1">
      <c r="BP216360" s="90"/>
    </row>
    <row r="216361" spans="68:68" customFormat="1">
      <c r="BP216361" s="90"/>
    </row>
    <row r="216362" spans="68:68" customFormat="1">
      <c r="BP216362" s="90"/>
    </row>
    <row r="216363" spans="68:68" customFormat="1">
      <c r="BP216363" s="90"/>
    </row>
    <row r="216364" spans="68:68" customFormat="1">
      <c r="BP216364" s="90"/>
    </row>
    <row r="216365" spans="68:68" customFormat="1">
      <c r="BP216365" s="90"/>
    </row>
    <row r="216366" spans="68:68" customFormat="1">
      <c r="BP216366" s="90"/>
    </row>
    <row r="216367" spans="68:68" customFormat="1">
      <c r="BP216367" s="90"/>
    </row>
    <row r="216368" spans="68:68" customFormat="1">
      <c r="BP216368" s="90"/>
    </row>
    <row r="216369" spans="68:68" customFormat="1">
      <c r="BP216369" s="90"/>
    </row>
    <row r="216370" spans="68:68" customFormat="1">
      <c r="BP216370" s="90"/>
    </row>
    <row r="216371" spans="68:68" customFormat="1">
      <c r="BP216371" s="90"/>
    </row>
    <row r="216372" spans="68:68" customFormat="1">
      <c r="BP216372" s="90"/>
    </row>
    <row r="216373" spans="68:68" customFormat="1">
      <c r="BP216373" s="90"/>
    </row>
    <row r="216374" spans="68:68" customFormat="1">
      <c r="BP216374" s="90"/>
    </row>
    <row r="216375" spans="68:68" customFormat="1">
      <c r="BP216375" s="90"/>
    </row>
    <row r="216376" spans="68:68" customFormat="1">
      <c r="BP216376" s="90"/>
    </row>
    <row r="216377" spans="68:68" customFormat="1">
      <c r="BP216377" s="90"/>
    </row>
    <row r="216378" spans="68:68" customFormat="1">
      <c r="BP216378" s="90"/>
    </row>
    <row r="216379" spans="68:68" customFormat="1">
      <c r="BP216379" s="90"/>
    </row>
    <row r="216380" spans="68:68" customFormat="1">
      <c r="BP216380" s="90"/>
    </row>
    <row r="216381" spans="68:68" customFormat="1">
      <c r="BP216381" s="90"/>
    </row>
    <row r="216382" spans="68:68" customFormat="1">
      <c r="BP216382" s="90"/>
    </row>
    <row r="216383" spans="68:68" customFormat="1">
      <c r="BP216383" s="90"/>
    </row>
    <row r="216384" spans="68:68" customFormat="1">
      <c r="BP216384" s="90"/>
    </row>
    <row r="216385" spans="68:68" customFormat="1">
      <c r="BP216385" s="90"/>
    </row>
    <row r="216386" spans="68:68" customFormat="1">
      <c r="BP216386" s="90"/>
    </row>
    <row r="216387" spans="68:68" customFormat="1">
      <c r="BP216387" s="90"/>
    </row>
    <row r="216388" spans="68:68" customFormat="1">
      <c r="BP216388" s="90"/>
    </row>
    <row r="216389" spans="68:68" customFormat="1">
      <c r="BP216389" s="90"/>
    </row>
    <row r="216390" spans="68:68" customFormat="1">
      <c r="BP216390" s="90"/>
    </row>
    <row r="216391" spans="68:68" customFormat="1">
      <c r="BP216391" s="90"/>
    </row>
    <row r="216392" spans="68:68" customFormat="1">
      <c r="BP216392" s="90"/>
    </row>
    <row r="216393" spans="68:68" customFormat="1">
      <c r="BP216393" s="90"/>
    </row>
    <row r="216394" spans="68:68" customFormat="1">
      <c r="BP216394" s="90"/>
    </row>
    <row r="216395" spans="68:68" customFormat="1">
      <c r="BP216395" s="90"/>
    </row>
    <row r="216396" spans="68:68" customFormat="1">
      <c r="BP216396" s="90"/>
    </row>
    <row r="216397" spans="68:68" customFormat="1">
      <c r="BP216397" s="90"/>
    </row>
    <row r="216398" spans="68:68" customFormat="1">
      <c r="BP216398" s="90"/>
    </row>
    <row r="216399" spans="68:68" customFormat="1">
      <c r="BP216399" s="90"/>
    </row>
    <row r="216400" spans="68:68" customFormat="1">
      <c r="BP216400" s="90"/>
    </row>
    <row r="216401" spans="68:68" customFormat="1">
      <c r="BP216401" s="90"/>
    </row>
    <row r="216402" spans="68:68" customFormat="1">
      <c r="BP216402" s="90"/>
    </row>
    <row r="216403" spans="68:68" customFormat="1">
      <c r="BP216403" s="90"/>
    </row>
    <row r="216404" spans="68:68" customFormat="1">
      <c r="BP216404" s="90"/>
    </row>
    <row r="216405" spans="68:68" customFormat="1">
      <c r="BP216405" s="90"/>
    </row>
    <row r="216406" spans="68:68" customFormat="1">
      <c r="BP216406" s="90"/>
    </row>
    <row r="216407" spans="68:68" customFormat="1">
      <c r="BP216407" s="90"/>
    </row>
    <row r="216408" spans="68:68" customFormat="1">
      <c r="BP216408" s="90"/>
    </row>
    <row r="216409" spans="68:68" customFormat="1">
      <c r="BP216409" s="90"/>
    </row>
    <row r="216410" spans="68:68" customFormat="1">
      <c r="BP216410" s="90"/>
    </row>
    <row r="216411" spans="68:68" customFormat="1">
      <c r="BP216411" s="90"/>
    </row>
    <row r="216412" spans="68:68" customFormat="1">
      <c r="BP216412" s="90"/>
    </row>
    <row r="216413" spans="68:68" customFormat="1">
      <c r="BP216413" s="90"/>
    </row>
    <row r="216414" spans="68:68" customFormat="1">
      <c r="BP216414" s="90"/>
    </row>
    <row r="216415" spans="68:68" customFormat="1">
      <c r="BP216415" s="90"/>
    </row>
    <row r="216416" spans="68:68" customFormat="1">
      <c r="BP216416" s="90"/>
    </row>
    <row r="216417" spans="68:68" customFormat="1">
      <c r="BP216417" s="90"/>
    </row>
    <row r="216418" spans="68:68" customFormat="1">
      <c r="BP216418" s="90"/>
    </row>
    <row r="216419" spans="68:68" customFormat="1">
      <c r="BP216419" s="90"/>
    </row>
    <row r="216420" spans="68:68" customFormat="1">
      <c r="BP216420" s="90"/>
    </row>
    <row r="216421" spans="68:68" customFormat="1">
      <c r="BP216421" s="90"/>
    </row>
    <row r="216422" spans="68:68" customFormat="1">
      <c r="BP216422" s="90"/>
    </row>
    <row r="216423" spans="68:68" customFormat="1">
      <c r="BP216423" s="90"/>
    </row>
    <row r="216424" spans="68:68" customFormat="1">
      <c r="BP216424" s="90"/>
    </row>
    <row r="216425" spans="68:68" customFormat="1">
      <c r="BP216425" s="90"/>
    </row>
    <row r="216426" spans="68:68" customFormat="1">
      <c r="BP216426" s="90"/>
    </row>
    <row r="216427" spans="68:68" customFormat="1">
      <c r="BP216427" s="90"/>
    </row>
    <row r="216428" spans="68:68" customFormat="1">
      <c r="BP216428" s="90"/>
    </row>
    <row r="216429" spans="68:68" customFormat="1">
      <c r="BP216429" s="90"/>
    </row>
    <row r="216430" spans="68:68" customFormat="1">
      <c r="BP216430" s="90"/>
    </row>
    <row r="216431" spans="68:68" customFormat="1">
      <c r="BP216431" s="90"/>
    </row>
    <row r="216432" spans="68:68" customFormat="1">
      <c r="BP216432" s="90"/>
    </row>
    <row r="216433" spans="68:68" customFormat="1">
      <c r="BP216433" s="90"/>
    </row>
    <row r="216434" spans="68:68" customFormat="1">
      <c r="BP216434" s="90"/>
    </row>
    <row r="216435" spans="68:68" customFormat="1">
      <c r="BP216435" s="90"/>
    </row>
    <row r="216436" spans="68:68" customFormat="1">
      <c r="BP216436" s="90"/>
    </row>
    <row r="216437" spans="68:68" customFormat="1">
      <c r="BP216437" s="90"/>
    </row>
    <row r="216438" spans="68:68" customFormat="1">
      <c r="BP216438" s="90"/>
    </row>
    <row r="216439" spans="68:68" customFormat="1">
      <c r="BP216439" s="90"/>
    </row>
    <row r="216440" spans="68:68" customFormat="1">
      <c r="BP216440" s="90"/>
    </row>
    <row r="216441" spans="68:68" customFormat="1">
      <c r="BP216441" s="90"/>
    </row>
    <row r="216442" spans="68:68" customFormat="1">
      <c r="BP216442" s="90"/>
    </row>
    <row r="216443" spans="68:68" customFormat="1">
      <c r="BP216443" s="90"/>
    </row>
    <row r="216444" spans="68:68" customFormat="1">
      <c r="BP216444" s="90"/>
    </row>
    <row r="216445" spans="68:68" customFormat="1">
      <c r="BP216445" s="90"/>
    </row>
    <row r="216446" spans="68:68" customFormat="1">
      <c r="BP216446" s="90"/>
    </row>
    <row r="216447" spans="68:68" customFormat="1">
      <c r="BP216447" s="90"/>
    </row>
    <row r="216448" spans="68:68" customFormat="1">
      <c r="BP216448" s="90"/>
    </row>
    <row r="216449" spans="68:68" customFormat="1">
      <c r="BP216449" s="90"/>
    </row>
    <row r="216450" spans="68:68" customFormat="1">
      <c r="BP216450" s="90"/>
    </row>
    <row r="216451" spans="68:68" customFormat="1">
      <c r="BP216451" s="90"/>
    </row>
    <row r="216452" spans="68:68" customFormat="1">
      <c r="BP216452" s="90"/>
    </row>
    <row r="216453" spans="68:68" customFormat="1">
      <c r="BP216453" s="90"/>
    </row>
    <row r="216454" spans="68:68" customFormat="1">
      <c r="BP216454" s="90"/>
    </row>
    <row r="216455" spans="68:68" customFormat="1">
      <c r="BP216455" s="90"/>
    </row>
    <row r="216456" spans="68:68" customFormat="1">
      <c r="BP216456" s="90"/>
    </row>
    <row r="216457" spans="68:68" customFormat="1">
      <c r="BP216457" s="90"/>
    </row>
    <row r="216458" spans="68:68" customFormat="1">
      <c r="BP216458" s="90"/>
    </row>
    <row r="216459" spans="68:68" customFormat="1">
      <c r="BP216459" s="90"/>
    </row>
    <row r="216460" spans="68:68" customFormat="1">
      <c r="BP216460" s="90"/>
    </row>
    <row r="216461" spans="68:68" customFormat="1">
      <c r="BP216461" s="90"/>
    </row>
    <row r="216462" spans="68:68" customFormat="1">
      <c r="BP216462" s="90"/>
    </row>
    <row r="216463" spans="68:68" customFormat="1">
      <c r="BP216463" s="90"/>
    </row>
    <row r="216464" spans="68:68" customFormat="1">
      <c r="BP216464" s="90"/>
    </row>
    <row r="216465" spans="68:68" customFormat="1">
      <c r="BP216465" s="90"/>
    </row>
    <row r="216466" spans="68:68" customFormat="1">
      <c r="BP216466" s="90"/>
    </row>
    <row r="216467" spans="68:68" customFormat="1">
      <c r="BP216467" s="90"/>
    </row>
    <row r="216468" spans="68:68" customFormat="1">
      <c r="BP216468" s="90"/>
    </row>
    <row r="216469" spans="68:68" customFormat="1">
      <c r="BP216469" s="90"/>
    </row>
    <row r="216470" spans="68:68" customFormat="1">
      <c r="BP216470" s="90"/>
    </row>
    <row r="216471" spans="68:68" customFormat="1">
      <c r="BP216471" s="90"/>
    </row>
    <row r="216472" spans="68:68" customFormat="1">
      <c r="BP216472" s="90"/>
    </row>
    <row r="216473" spans="68:68" customFormat="1">
      <c r="BP216473" s="90"/>
    </row>
    <row r="216474" spans="68:68" customFormat="1">
      <c r="BP216474" s="90"/>
    </row>
    <row r="216475" spans="68:68" customFormat="1">
      <c r="BP216475" s="90"/>
    </row>
    <row r="216476" spans="68:68" customFormat="1">
      <c r="BP216476" s="90"/>
    </row>
    <row r="216477" spans="68:68" customFormat="1">
      <c r="BP216477" s="90"/>
    </row>
    <row r="216478" spans="68:68" customFormat="1">
      <c r="BP216478" s="90"/>
    </row>
    <row r="216479" spans="68:68" customFormat="1">
      <c r="BP216479" s="90"/>
    </row>
    <row r="216480" spans="68:68" customFormat="1">
      <c r="BP216480" s="90"/>
    </row>
    <row r="216481" spans="68:68" customFormat="1">
      <c r="BP216481" s="90"/>
    </row>
    <row r="216482" spans="68:68" customFormat="1">
      <c r="BP216482" s="90"/>
    </row>
    <row r="216483" spans="68:68" customFormat="1">
      <c r="BP216483" s="90"/>
    </row>
    <row r="216484" spans="68:68" customFormat="1">
      <c r="BP216484" s="90"/>
    </row>
    <row r="216485" spans="68:68" customFormat="1">
      <c r="BP216485" s="90"/>
    </row>
    <row r="216486" spans="68:68" customFormat="1">
      <c r="BP216486" s="90"/>
    </row>
    <row r="216487" spans="68:68" customFormat="1">
      <c r="BP216487" s="90"/>
    </row>
    <row r="216488" spans="68:68" customFormat="1">
      <c r="BP216488" s="90"/>
    </row>
    <row r="216489" spans="68:68" customFormat="1">
      <c r="BP216489" s="90"/>
    </row>
    <row r="216490" spans="68:68" customFormat="1">
      <c r="BP216490" s="90"/>
    </row>
    <row r="216491" spans="68:68" customFormat="1">
      <c r="BP216491" s="90"/>
    </row>
    <row r="216492" spans="68:68" customFormat="1">
      <c r="BP216492" s="90"/>
    </row>
    <row r="216493" spans="68:68" customFormat="1">
      <c r="BP216493" s="90"/>
    </row>
    <row r="216494" spans="68:68" customFormat="1">
      <c r="BP216494" s="90"/>
    </row>
    <row r="216495" spans="68:68" customFormat="1">
      <c r="BP216495" s="90"/>
    </row>
    <row r="216496" spans="68:68" customFormat="1">
      <c r="BP216496" s="90"/>
    </row>
    <row r="216497" spans="68:68" customFormat="1">
      <c r="BP216497" s="90"/>
    </row>
    <row r="216498" spans="68:68" customFormat="1">
      <c r="BP216498" s="90"/>
    </row>
    <row r="216499" spans="68:68" customFormat="1">
      <c r="BP216499" s="90"/>
    </row>
    <row r="216500" spans="68:68" customFormat="1">
      <c r="BP216500" s="90"/>
    </row>
    <row r="216501" spans="68:68" customFormat="1">
      <c r="BP216501" s="90"/>
    </row>
    <row r="216502" spans="68:68" customFormat="1">
      <c r="BP216502" s="90"/>
    </row>
    <row r="216503" spans="68:68" customFormat="1">
      <c r="BP216503" s="90"/>
    </row>
    <row r="216504" spans="68:68" customFormat="1">
      <c r="BP216504" s="90"/>
    </row>
    <row r="216505" spans="68:68" customFormat="1">
      <c r="BP216505" s="90"/>
    </row>
    <row r="216506" spans="68:68" customFormat="1">
      <c r="BP216506" s="90"/>
    </row>
    <row r="216507" spans="68:68" customFormat="1">
      <c r="BP216507" s="90"/>
    </row>
    <row r="216508" spans="68:68" customFormat="1">
      <c r="BP216508" s="90"/>
    </row>
    <row r="216509" spans="68:68" customFormat="1">
      <c r="BP216509" s="90"/>
    </row>
    <row r="216510" spans="68:68" customFormat="1">
      <c r="BP216510" s="90"/>
    </row>
    <row r="216511" spans="68:68" customFormat="1">
      <c r="BP216511" s="90"/>
    </row>
    <row r="216512" spans="68:68" customFormat="1">
      <c r="BP216512" s="90"/>
    </row>
    <row r="216513" spans="68:68" customFormat="1">
      <c r="BP216513" s="90"/>
    </row>
    <row r="216514" spans="68:68" customFormat="1">
      <c r="BP216514" s="90"/>
    </row>
    <row r="216515" spans="68:68" customFormat="1">
      <c r="BP216515" s="90"/>
    </row>
    <row r="216516" spans="68:68" customFormat="1">
      <c r="BP216516" s="90"/>
    </row>
    <row r="216517" spans="68:68" customFormat="1">
      <c r="BP216517" s="90"/>
    </row>
    <row r="216518" spans="68:68" customFormat="1">
      <c r="BP216518" s="90"/>
    </row>
    <row r="216519" spans="68:68" customFormat="1">
      <c r="BP216519" s="90"/>
    </row>
    <row r="216520" spans="68:68" customFormat="1">
      <c r="BP216520" s="90"/>
    </row>
    <row r="216521" spans="68:68" customFormat="1">
      <c r="BP216521" s="90"/>
    </row>
    <row r="216522" spans="68:68" customFormat="1">
      <c r="BP216522" s="90"/>
    </row>
    <row r="216523" spans="68:68" customFormat="1">
      <c r="BP216523" s="90"/>
    </row>
    <row r="216524" spans="68:68" customFormat="1">
      <c r="BP216524" s="90"/>
    </row>
    <row r="216525" spans="68:68" customFormat="1">
      <c r="BP216525" s="90"/>
    </row>
    <row r="216526" spans="68:68" customFormat="1">
      <c r="BP216526" s="90"/>
    </row>
    <row r="216527" spans="68:68" customFormat="1">
      <c r="BP216527" s="90"/>
    </row>
    <row r="216528" spans="68:68" customFormat="1">
      <c r="BP216528" s="90"/>
    </row>
    <row r="216529" spans="68:68" customFormat="1">
      <c r="BP216529" s="90"/>
    </row>
    <row r="216530" spans="68:68" customFormat="1">
      <c r="BP216530" s="90"/>
    </row>
    <row r="216531" spans="68:68" customFormat="1">
      <c r="BP216531" s="90"/>
    </row>
    <row r="216532" spans="68:68" customFormat="1">
      <c r="BP216532" s="90"/>
    </row>
    <row r="216533" spans="68:68" customFormat="1">
      <c r="BP216533" s="90"/>
    </row>
    <row r="216534" spans="68:68" customFormat="1">
      <c r="BP216534" s="90"/>
    </row>
    <row r="216535" spans="68:68" customFormat="1">
      <c r="BP216535" s="90"/>
    </row>
    <row r="216536" spans="68:68" customFormat="1">
      <c r="BP216536" s="90"/>
    </row>
    <row r="216537" spans="68:68" customFormat="1">
      <c r="BP216537" s="90"/>
    </row>
    <row r="216538" spans="68:68" customFormat="1">
      <c r="BP216538" s="90"/>
    </row>
    <row r="216539" spans="68:68" customFormat="1">
      <c r="BP216539" s="90"/>
    </row>
    <row r="216540" spans="68:68" customFormat="1">
      <c r="BP216540" s="90"/>
    </row>
    <row r="216541" spans="68:68" customFormat="1">
      <c r="BP216541" s="90"/>
    </row>
    <row r="216542" spans="68:68" customFormat="1">
      <c r="BP216542" s="90"/>
    </row>
    <row r="216543" spans="68:68" customFormat="1">
      <c r="BP216543" s="90"/>
    </row>
    <row r="216544" spans="68:68" customFormat="1">
      <c r="BP216544" s="90"/>
    </row>
    <row r="216545" spans="68:68" customFormat="1">
      <c r="BP216545" s="90"/>
    </row>
    <row r="216546" spans="68:68" customFormat="1">
      <c r="BP216546" s="90"/>
    </row>
    <row r="216547" spans="68:68" customFormat="1">
      <c r="BP216547" s="90"/>
    </row>
    <row r="216548" spans="68:68" customFormat="1">
      <c r="BP216548" s="90"/>
    </row>
    <row r="216549" spans="68:68" customFormat="1">
      <c r="BP216549" s="90"/>
    </row>
    <row r="216550" spans="68:68" customFormat="1">
      <c r="BP216550" s="90"/>
    </row>
    <row r="216551" spans="68:68" customFormat="1">
      <c r="BP216551" s="90"/>
    </row>
    <row r="216552" spans="68:68" customFormat="1">
      <c r="BP216552" s="90"/>
    </row>
    <row r="216553" spans="68:68" customFormat="1">
      <c r="BP216553" s="90"/>
    </row>
    <row r="216554" spans="68:68" customFormat="1">
      <c r="BP216554" s="90"/>
    </row>
    <row r="216555" spans="68:68" customFormat="1">
      <c r="BP216555" s="90"/>
    </row>
    <row r="216556" spans="68:68" customFormat="1">
      <c r="BP216556" s="90"/>
    </row>
    <row r="216557" spans="68:68" customFormat="1">
      <c r="BP216557" s="90"/>
    </row>
    <row r="216558" spans="68:68" customFormat="1">
      <c r="BP216558" s="90"/>
    </row>
    <row r="216559" spans="68:68" customFormat="1">
      <c r="BP216559" s="90"/>
    </row>
    <row r="216560" spans="68:68" customFormat="1">
      <c r="BP216560" s="90"/>
    </row>
    <row r="216561" spans="68:68" customFormat="1">
      <c r="BP216561" s="90"/>
    </row>
    <row r="216562" spans="68:68" customFormat="1">
      <c r="BP216562" s="90"/>
    </row>
    <row r="216563" spans="68:68" customFormat="1">
      <c r="BP216563" s="90"/>
    </row>
    <row r="216564" spans="68:68" customFormat="1">
      <c r="BP216564" s="90"/>
    </row>
    <row r="216565" spans="68:68" customFormat="1">
      <c r="BP216565" s="90"/>
    </row>
    <row r="216566" spans="68:68" customFormat="1">
      <c r="BP216566" s="90"/>
    </row>
    <row r="216567" spans="68:68" customFormat="1">
      <c r="BP216567" s="90"/>
    </row>
    <row r="216568" spans="68:68" customFormat="1">
      <c r="BP216568" s="90"/>
    </row>
    <row r="216569" spans="68:68" customFormat="1">
      <c r="BP216569" s="90"/>
    </row>
    <row r="216570" spans="68:68" customFormat="1">
      <c r="BP216570" s="90"/>
    </row>
    <row r="216571" spans="68:68" customFormat="1">
      <c r="BP216571" s="90"/>
    </row>
    <row r="216572" spans="68:68" customFormat="1">
      <c r="BP216572" s="90"/>
    </row>
    <row r="216573" spans="68:68" customFormat="1">
      <c r="BP216573" s="90"/>
    </row>
    <row r="216574" spans="68:68" customFormat="1">
      <c r="BP216574" s="90"/>
    </row>
    <row r="216575" spans="68:68" customFormat="1">
      <c r="BP216575" s="90"/>
    </row>
    <row r="216576" spans="68:68" customFormat="1">
      <c r="BP216576" s="90"/>
    </row>
    <row r="216577" spans="68:68" customFormat="1">
      <c r="BP216577" s="90"/>
    </row>
    <row r="216578" spans="68:68" customFormat="1">
      <c r="BP216578" s="90"/>
    </row>
    <row r="216579" spans="68:68" customFormat="1">
      <c r="BP216579" s="90"/>
    </row>
    <row r="216580" spans="68:68" customFormat="1">
      <c r="BP216580" s="90"/>
    </row>
    <row r="216581" spans="68:68" customFormat="1">
      <c r="BP216581" s="90"/>
    </row>
    <row r="216582" spans="68:68" customFormat="1">
      <c r="BP216582" s="90"/>
    </row>
    <row r="216583" spans="68:68" customFormat="1">
      <c r="BP216583" s="90"/>
    </row>
    <row r="216584" spans="68:68" customFormat="1">
      <c r="BP216584" s="90"/>
    </row>
    <row r="216585" spans="68:68" customFormat="1">
      <c r="BP216585" s="90"/>
    </row>
    <row r="216586" spans="68:68" customFormat="1">
      <c r="BP216586" s="90"/>
    </row>
    <row r="216587" spans="68:68" customFormat="1">
      <c r="BP216587" s="90"/>
    </row>
    <row r="216588" spans="68:68" customFormat="1">
      <c r="BP216588" s="90"/>
    </row>
    <row r="216589" spans="68:68" customFormat="1">
      <c r="BP216589" s="90"/>
    </row>
    <row r="216590" spans="68:68" customFormat="1">
      <c r="BP216590" s="90"/>
    </row>
    <row r="216591" spans="68:68" customFormat="1">
      <c r="BP216591" s="90"/>
    </row>
    <row r="216592" spans="68:68" customFormat="1">
      <c r="BP216592" s="90"/>
    </row>
    <row r="216593" spans="68:68" customFormat="1">
      <c r="BP216593" s="90"/>
    </row>
    <row r="216594" spans="68:68" customFormat="1">
      <c r="BP216594" s="90"/>
    </row>
    <row r="216595" spans="68:68" customFormat="1">
      <c r="BP216595" s="90"/>
    </row>
    <row r="216596" spans="68:68" customFormat="1">
      <c r="BP216596" s="90"/>
    </row>
    <row r="216597" spans="68:68" customFormat="1">
      <c r="BP216597" s="90"/>
    </row>
    <row r="216598" spans="68:68" customFormat="1">
      <c r="BP216598" s="90"/>
    </row>
    <row r="216599" spans="68:68" customFormat="1">
      <c r="BP216599" s="90"/>
    </row>
    <row r="216600" spans="68:68" customFormat="1">
      <c r="BP216600" s="90"/>
    </row>
    <row r="216601" spans="68:68" customFormat="1">
      <c r="BP216601" s="90"/>
    </row>
    <row r="216602" spans="68:68" customFormat="1">
      <c r="BP216602" s="90"/>
    </row>
    <row r="216603" spans="68:68" customFormat="1">
      <c r="BP216603" s="90"/>
    </row>
    <row r="216604" spans="68:68" customFormat="1">
      <c r="BP216604" s="90"/>
    </row>
    <row r="216605" spans="68:68" customFormat="1">
      <c r="BP216605" s="90"/>
    </row>
    <row r="216606" spans="68:68" customFormat="1">
      <c r="BP216606" s="90"/>
    </row>
    <row r="216607" spans="68:68" customFormat="1">
      <c r="BP216607" s="90"/>
    </row>
    <row r="216608" spans="68:68" customFormat="1">
      <c r="BP216608" s="90"/>
    </row>
    <row r="216609" spans="68:68" customFormat="1">
      <c r="BP216609" s="90"/>
    </row>
    <row r="216610" spans="68:68" customFormat="1">
      <c r="BP216610" s="90"/>
    </row>
    <row r="216611" spans="68:68" customFormat="1">
      <c r="BP216611" s="90"/>
    </row>
    <row r="216612" spans="68:68" customFormat="1">
      <c r="BP216612" s="90"/>
    </row>
    <row r="216613" spans="68:68" customFormat="1">
      <c r="BP216613" s="90"/>
    </row>
    <row r="216614" spans="68:68" customFormat="1">
      <c r="BP216614" s="90"/>
    </row>
    <row r="216615" spans="68:68" customFormat="1">
      <c r="BP216615" s="90"/>
    </row>
    <row r="216616" spans="68:68" customFormat="1">
      <c r="BP216616" s="90"/>
    </row>
    <row r="216617" spans="68:68" customFormat="1">
      <c r="BP216617" s="90"/>
    </row>
    <row r="216618" spans="68:68" customFormat="1">
      <c r="BP216618" s="90"/>
    </row>
    <row r="216619" spans="68:68" customFormat="1">
      <c r="BP216619" s="90"/>
    </row>
    <row r="216620" spans="68:68" customFormat="1">
      <c r="BP216620" s="90"/>
    </row>
    <row r="216621" spans="68:68" customFormat="1">
      <c r="BP216621" s="90"/>
    </row>
    <row r="216622" spans="68:68" customFormat="1">
      <c r="BP216622" s="90"/>
    </row>
    <row r="216623" spans="68:68" customFormat="1">
      <c r="BP216623" s="90"/>
    </row>
    <row r="216624" spans="68:68" customFormat="1">
      <c r="BP216624" s="90"/>
    </row>
    <row r="216625" spans="68:68" customFormat="1">
      <c r="BP216625" s="90"/>
    </row>
    <row r="216626" spans="68:68" customFormat="1">
      <c r="BP216626" s="90"/>
    </row>
    <row r="216627" spans="68:68" customFormat="1">
      <c r="BP216627" s="90"/>
    </row>
    <row r="216628" spans="68:68" customFormat="1">
      <c r="BP216628" s="90"/>
    </row>
    <row r="216629" spans="68:68" customFormat="1">
      <c r="BP216629" s="90"/>
    </row>
    <row r="216630" spans="68:68" customFormat="1">
      <c r="BP216630" s="90"/>
    </row>
    <row r="216631" spans="68:68" customFormat="1">
      <c r="BP216631" s="90"/>
    </row>
    <row r="216632" spans="68:68" customFormat="1">
      <c r="BP216632" s="90"/>
    </row>
    <row r="216633" spans="68:68" customFormat="1">
      <c r="BP216633" s="90"/>
    </row>
    <row r="216634" spans="68:68" customFormat="1">
      <c r="BP216634" s="90"/>
    </row>
    <row r="216635" spans="68:68" customFormat="1">
      <c r="BP216635" s="90"/>
    </row>
    <row r="216636" spans="68:68" customFormat="1">
      <c r="BP216636" s="90"/>
    </row>
    <row r="216637" spans="68:68" customFormat="1">
      <c r="BP216637" s="90"/>
    </row>
    <row r="216638" spans="68:68" customFormat="1">
      <c r="BP216638" s="90"/>
    </row>
    <row r="216639" spans="68:68" customFormat="1">
      <c r="BP216639" s="90"/>
    </row>
    <row r="216640" spans="68:68" customFormat="1">
      <c r="BP216640" s="90"/>
    </row>
    <row r="216641" spans="68:68" customFormat="1">
      <c r="BP216641" s="90"/>
    </row>
    <row r="216642" spans="68:68" customFormat="1">
      <c r="BP216642" s="90"/>
    </row>
    <row r="216643" spans="68:68" customFormat="1">
      <c r="BP216643" s="90"/>
    </row>
    <row r="216644" spans="68:68" customFormat="1">
      <c r="BP216644" s="90"/>
    </row>
    <row r="216645" spans="68:68" customFormat="1">
      <c r="BP216645" s="90"/>
    </row>
    <row r="216646" spans="68:68" customFormat="1">
      <c r="BP216646" s="90"/>
    </row>
    <row r="216647" spans="68:68" customFormat="1">
      <c r="BP216647" s="90"/>
    </row>
    <row r="216648" spans="68:68" customFormat="1">
      <c r="BP216648" s="90"/>
    </row>
    <row r="216649" spans="68:68" customFormat="1">
      <c r="BP216649" s="90"/>
    </row>
    <row r="216650" spans="68:68" customFormat="1">
      <c r="BP216650" s="90"/>
    </row>
    <row r="216651" spans="68:68" customFormat="1">
      <c r="BP216651" s="90"/>
    </row>
    <row r="216652" spans="68:68" customFormat="1">
      <c r="BP216652" s="90"/>
    </row>
    <row r="216653" spans="68:68" customFormat="1">
      <c r="BP216653" s="90"/>
    </row>
    <row r="216654" spans="68:68" customFormat="1">
      <c r="BP216654" s="90"/>
    </row>
    <row r="216655" spans="68:68" customFormat="1">
      <c r="BP216655" s="90"/>
    </row>
    <row r="216656" spans="68:68" customFormat="1">
      <c r="BP216656" s="90"/>
    </row>
    <row r="216657" spans="68:68" customFormat="1">
      <c r="BP216657" s="90"/>
    </row>
    <row r="216658" spans="68:68" customFormat="1">
      <c r="BP216658" s="90"/>
    </row>
    <row r="216659" spans="68:68" customFormat="1">
      <c r="BP216659" s="90"/>
    </row>
    <row r="216660" spans="68:68" customFormat="1">
      <c r="BP216660" s="90"/>
    </row>
    <row r="216661" spans="68:68" customFormat="1">
      <c r="BP216661" s="90"/>
    </row>
    <row r="216662" spans="68:68" customFormat="1">
      <c r="BP216662" s="90"/>
    </row>
    <row r="216663" spans="68:68" customFormat="1">
      <c r="BP216663" s="90"/>
    </row>
    <row r="216664" spans="68:68" customFormat="1">
      <c r="BP216664" s="90"/>
    </row>
    <row r="216665" spans="68:68" customFormat="1">
      <c r="BP216665" s="90"/>
    </row>
    <row r="216666" spans="68:68" customFormat="1">
      <c r="BP216666" s="90"/>
    </row>
    <row r="216667" spans="68:68" customFormat="1">
      <c r="BP216667" s="90"/>
    </row>
    <row r="216668" spans="68:68" customFormat="1">
      <c r="BP216668" s="90"/>
    </row>
    <row r="216669" spans="68:68" customFormat="1">
      <c r="BP216669" s="90"/>
    </row>
    <row r="216670" spans="68:68" customFormat="1">
      <c r="BP216670" s="90"/>
    </row>
    <row r="216671" spans="68:68" customFormat="1">
      <c r="BP216671" s="90"/>
    </row>
    <row r="216672" spans="68:68" customFormat="1">
      <c r="BP216672" s="90"/>
    </row>
    <row r="216673" spans="68:68" customFormat="1">
      <c r="BP216673" s="90"/>
    </row>
    <row r="216674" spans="68:68" customFormat="1">
      <c r="BP216674" s="90"/>
    </row>
    <row r="216675" spans="68:68" customFormat="1">
      <c r="BP216675" s="90"/>
    </row>
    <row r="216676" spans="68:68" customFormat="1">
      <c r="BP216676" s="90"/>
    </row>
    <row r="216677" spans="68:68" customFormat="1">
      <c r="BP216677" s="90"/>
    </row>
    <row r="216678" spans="68:68" customFormat="1">
      <c r="BP216678" s="90"/>
    </row>
    <row r="216679" spans="68:68" customFormat="1">
      <c r="BP216679" s="90"/>
    </row>
    <row r="216680" spans="68:68" customFormat="1">
      <c r="BP216680" s="90"/>
    </row>
    <row r="216681" spans="68:68" customFormat="1">
      <c r="BP216681" s="90"/>
    </row>
    <row r="216682" spans="68:68" customFormat="1">
      <c r="BP216682" s="90"/>
    </row>
    <row r="216683" spans="68:68" customFormat="1">
      <c r="BP216683" s="90"/>
    </row>
    <row r="216684" spans="68:68" customFormat="1">
      <c r="BP216684" s="90"/>
    </row>
    <row r="216685" spans="68:68" customFormat="1">
      <c r="BP216685" s="90"/>
    </row>
    <row r="216686" spans="68:68" customFormat="1">
      <c r="BP216686" s="90"/>
    </row>
    <row r="216687" spans="68:68" customFormat="1">
      <c r="BP216687" s="90"/>
    </row>
    <row r="216688" spans="68:68" customFormat="1">
      <c r="BP216688" s="90"/>
    </row>
    <row r="216689" spans="68:68" customFormat="1">
      <c r="BP216689" s="90"/>
    </row>
    <row r="216690" spans="68:68" customFormat="1">
      <c r="BP216690" s="90"/>
    </row>
    <row r="216691" spans="68:68" customFormat="1">
      <c r="BP216691" s="90"/>
    </row>
    <row r="216692" spans="68:68" customFormat="1">
      <c r="BP216692" s="90"/>
    </row>
    <row r="216693" spans="68:68" customFormat="1">
      <c r="BP216693" s="90"/>
    </row>
    <row r="216694" spans="68:68" customFormat="1">
      <c r="BP216694" s="90"/>
    </row>
    <row r="216695" spans="68:68" customFormat="1">
      <c r="BP216695" s="90"/>
    </row>
    <row r="216696" spans="68:68" customFormat="1">
      <c r="BP216696" s="90"/>
    </row>
    <row r="216697" spans="68:68" customFormat="1">
      <c r="BP216697" s="90"/>
    </row>
    <row r="216698" spans="68:68" customFormat="1">
      <c r="BP216698" s="90"/>
    </row>
    <row r="216699" spans="68:68" customFormat="1">
      <c r="BP216699" s="90"/>
    </row>
    <row r="216700" spans="68:68" customFormat="1">
      <c r="BP216700" s="90"/>
    </row>
    <row r="216701" spans="68:68" customFormat="1">
      <c r="BP216701" s="90"/>
    </row>
    <row r="216702" spans="68:68" customFormat="1">
      <c r="BP216702" s="90"/>
    </row>
    <row r="216703" spans="68:68" customFormat="1">
      <c r="BP216703" s="90"/>
    </row>
    <row r="216704" spans="68:68" customFormat="1">
      <c r="BP216704" s="90"/>
    </row>
    <row r="216705" spans="68:68" customFormat="1">
      <c r="BP216705" s="90"/>
    </row>
    <row r="216706" spans="68:68" customFormat="1">
      <c r="BP216706" s="90"/>
    </row>
    <row r="216707" spans="68:68" customFormat="1">
      <c r="BP216707" s="90"/>
    </row>
    <row r="216708" spans="68:68" customFormat="1">
      <c r="BP216708" s="90"/>
    </row>
    <row r="216709" spans="68:68" customFormat="1">
      <c r="BP216709" s="90"/>
    </row>
    <row r="216710" spans="68:68" customFormat="1">
      <c r="BP216710" s="90"/>
    </row>
    <row r="216711" spans="68:68" customFormat="1">
      <c r="BP216711" s="90"/>
    </row>
    <row r="216712" spans="68:68" customFormat="1">
      <c r="BP216712" s="90"/>
    </row>
    <row r="216713" spans="68:68" customFormat="1">
      <c r="BP216713" s="90"/>
    </row>
    <row r="216714" spans="68:68" customFormat="1">
      <c r="BP216714" s="90"/>
    </row>
    <row r="216715" spans="68:68" customFormat="1">
      <c r="BP216715" s="90"/>
    </row>
    <row r="216716" spans="68:68" customFormat="1">
      <c r="BP216716" s="90"/>
    </row>
    <row r="216717" spans="68:68" customFormat="1">
      <c r="BP216717" s="90"/>
    </row>
    <row r="216718" spans="68:68" customFormat="1">
      <c r="BP216718" s="90"/>
    </row>
    <row r="216719" spans="68:68" customFormat="1">
      <c r="BP216719" s="90"/>
    </row>
    <row r="216720" spans="68:68" customFormat="1">
      <c r="BP216720" s="90"/>
    </row>
    <row r="216721" spans="68:68" customFormat="1">
      <c r="BP216721" s="90"/>
    </row>
    <row r="216722" spans="68:68" customFormat="1">
      <c r="BP216722" s="90"/>
    </row>
    <row r="216723" spans="68:68" customFormat="1">
      <c r="BP216723" s="90"/>
    </row>
    <row r="216724" spans="68:68" customFormat="1">
      <c r="BP216724" s="90"/>
    </row>
    <row r="216725" spans="68:68" customFormat="1">
      <c r="BP216725" s="90"/>
    </row>
    <row r="216726" spans="68:68" customFormat="1">
      <c r="BP216726" s="90"/>
    </row>
    <row r="216727" spans="68:68" customFormat="1">
      <c r="BP216727" s="90"/>
    </row>
    <row r="216728" spans="68:68" customFormat="1">
      <c r="BP216728" s="90"/>
    </row>
    <row r="216729" spans="68:68" customFormat="1">
      <c r="BP216729" s="90"/>
    </row>
    <row r="216730" spans="68:68" customFormat="1">
      <c r="BP216730" s="90"/>
    </row>
    <row r="216731" spans="68:68" customFormat="1">
      <c r="BP216731" s="90"/>
    </row>
    <row r="216732" spans="68:68" customFormat="1">
      <c r="BP216732" s="90"/>
    </row>
    <row r="216733" spans="68:68" customFormat="1">
      <c r="BP216733" s="90"/>
    </row>
    <row r="216734" spans="68:68" customFormat="1">
      <c r="BP216734" s="90"/>
    </row>
    <row r="216735" spans="68:68" customFormat="1">
      <c r="BP216735" s="90"/>
    </row>
    <row r="216736" spans="68:68" customFormat="1">
      <c r="BP216736" s="90"/>
    </row>
    <row r="216737" spans="68:68" customFormat="1">
      <c r="BP216737" s="90"/>
    </row>
    <row r="216738" spans="68:68" customFormat="1">
      <c r="BP216738" s="90"/>
    </row>
    <row r="216739" spans="68:68" customFormat="1">
      <c r="BP216739" s="90"/>
    </row>
    <row r="216740" spans="68:68" customFormat="1">
      <c r="BP216740" s="90"/>
    </row>
    <row r="216741" spans="68:68" customFormat="1">
      <c r="BP216741" s="90"/>
    </row>
    <row r="216742" spans="68:68" customFormat="1">
      <c r="BP216742" s="90"/>
    </row>
    <row r="216743" spans="68:68" customFormat="1">
      <c r="BP216743" s="90"/>
    </row>
    <row r="216744" spans="68:68" customFormat="1">
      <c r="BP216744" s="90"/>
    </row>
    <row r="216745" spans="68:68" customFormat="1">
      <c r="BP216745" s="90"/>
    </row>
    <row r="216746" spans="68:68" customFormat="1">
      <c r="BP216746" s="90"/>
    </row>
    <row r="216747" spans="68:68" customFormat="1">
      <c r="BP216747" s="90"/>
    </row>
    <row r="216748" spans="68:68" customFormat="1">
      <c r="BP216748" s="90"/>
    </row>
    <row r="216749" spans="68:68" customFormat="1">
      <c r="BP216749" s="90"/>
    </row>
    <row r="216750" spans="68:68" customFormat="1">
      <c r="BP216750" s="90"/>
    </row>
    <row r="216751" spans="68:68" customFormat="1">
      <c r="BP216751" s="90"/>
    </row>
    <row r="216752" spans="68:68" customFormat="1">
      <c r="BP216752" s="90"/>
    </row>
    <row r="216753" spans="68:68" customFormat="1">
      <c r="BP216753" s="90"/>
    </row>
    <row r="216754" spans="68:68" customFormat="1">
      <c r="BP216754" s="90"/>
    </row>
    <row r="216755" spans="68:68" customFormat="1">
      <c r="BP216755" s="90"/>
    </row>
    <row r="216756" spans="68:68" customFormat="1">
      <c r="BP216756" s="90"/>
    </row>
    <row r="216757" spans="68:68" customFormat="1">
      <c r="BP216757" s="90"/>
    </row>
    <row r="216758" spans="68:68" customFormat="1">
      <c r="BP216758" s="90"/>
    </row>
    <row r="216759" spans="68:68" customFormat="1">
      <c r="BP216759" s="90"/>
    </row>
    <row r="216760" spans="68:68" customFormat="1">
      <c r="BP216760" s="90"/>
    </row>
    <row r="216761" spans="68:68" customFormat="1">
      <c r="BP216761" s="90"/>
    </row>
    <row r="216762" spans="68:68" customFormat="1">
      <c r="BP216762" s="90"/>
    </row>
    <row r="216763" spans="68:68" customFormat="1">
      <c r="BP216763" s="90"/>
    </row>
    <row r="216764" spans="68:68" customFormat="1">
      <c r="BP216764" s="90"/>
    </row>
    <row r="216765" spans="68:68" customFormat="1">
      <c r="BP216765" s="90"/>
    </row>
    <row r="216766" spans="68:68" customFormat="1">
      <c r="BP216766" s="90"/>
    </row>
    <row r="216767" spans="68:68" customFormat="1">
      <c r="BP216767" s="90"/>
    </row>
    <row r="216768" spans="68:68" customFormat="1">
      <c r="BP216768" s="90"/>
    </row>
    <row r="216769" spans="68:68" customFormat="1">
      <c r="BP216769" s="90"/>
    </row>
    <row r="216770" spans="68:68" customFormat="1">
      <c r="BP216770" s="90"/>
    </row>
    <row r="216771" spans="68:68" customFormat="1">
      <c r="BP216771" s="90"/>
    </row>
    <row r="216772" spans="68:68" customFormat="1">
      <c r="BP216772" s="90"/>
    </row>
    <row r="216773" spans="68:68" customFormat="1">
      <c r="BP216773" s="90"/>
    </row>
    <row r="216774" spans="68:68" customFormat="1">
      <c r="BP216774" s="90"/>
    </row>
    <row r="216775" spans="68:68" customFormat="1">
      <c r="BP216775" s="90"/>
    </row>
    <row r="216776" spans="68:68" customFormat="1">
      <c r="BP216776" s="90"/>
    </row>
    <row r="216777" spans="68:68" customFormat="1">
      <c r="BP216777" s="90"/>
    </row>
    <row r="216778" spans="68:68" customFormat="1">
      <c r="BP216778" s="90"/>
    </row>
    <row r="216779" spans="68:68" customFormat="1">
      <c r="BP216779" s="90"/>
    </row>
    <row r="216780" spans="68:68" customFormat="1">
      <c r="BP216780" s="90"/>
    </row>
    <row r="216781" spans="68:68" customFormat="1">
      <c r="BP216781" s="90"/>
    </row>
    <row r="216782" spans="68:68" customFormat="1">
      <c r="BP216782" s="90"/>
    </row>
    <row r="216783" spans="68:68" customFormat="1">
      <c r="BP216783" s="90"/>
    </row>
    <row r="216784" spans="68:68" customFormat="1">
      <c r="BP216784" s="90"/>
    </row>
    <row r="216785" spans="68:68" customFormat="1">
      <c r="BP216785" s="90"/>
    </row>
    <row r="216786" spans="68:68" customFormat="1">
      <c r="BP216786" s="90"/>
    </row>
    <row r="216787" spans="68:68" customFormat="1">
      <c r="BP216787" s="90"/>
    </row>
    <row r="216788" spans="68:68" customFormat="1">
      <c r="BP216788" s="90"/>
    </row>
    <row r="216789" spans="68:68" customFormat="1">
      <c r="BP216789" s="90"/>
    </row>
    <row r="216790" spans="68:68" customFormat="1">
      <c r="BP216790" s="90"/>
    </row>
    <row r="216791" spans="68:68" customFormat="1">
      <c r="BP216791" s="90"/>
    </row>
    <row r="216792" spans="68:68" customFormat="1">
      <c r="BP216792" s="90"/>
    </row>
    <row r="216793" spans="68:68" customFormat="1">
      <c r="BP216793" s="90"/>
    </row>
    <row r="216794" spans="68:68" customFormat="1">
      <c r="BP216794" s="90"/>
    </row>
    <row r="216795" spans="68:68" customFormat="1">
      <c r="BP216795" s="90"/>
    </row>
    <row r="216796" spans="68:68" customFormat="1">
      <c r="BP216796" s="90"/>
    </row>
    <row r="216797" spans="68:68" customFormat="1">
      <c r="BP216797" s="90"/>
    </row>
    <row r="216798" spans="68:68" customFormat="1">
      <c r="BP216798" s="90"/>
    </row>
    <row r="216799" spans="68:68" customFormat="1">
      <c r="BP216799" s="90"/>
    </row>
    <row r="216800" spans="68:68" customFormat="1">
      <c r="BP216800" s="90"/>
    </row>
    <row r="216801" spans="68:68" customFormat="1">
      <c r="BP216801" s="90"/>
    </row>
    <row r="216802" spans="68:68" customFormat="1">
      <c r="BP216802" s="90"/>
    </row>
    <row r="216803" spans="68:68" customFormat="1">
      <c r="BP216803" s="90"/>
    </row>
    <row r="216804" spans="68:68" customFormat="1">
      <c r="BP216804" s="90"/>
    </row>
    <row r="216805" spans="68:68" customFormat="1">
      <c r="BP216805" s="90"/>
    </row>
    <row r="216806" spans="68:68" customFormat="1">
      <c r="BP216806" s="90"/>
    </row>
    <row r="216807" spans="68:68" customFormat="1">
      <c r="BP216807" s="90"/>
    </row>
    <row r="216808" spans="68:68" customFormat="1">
      <c r="BP216808" s="90"/>
    </row>
    <row r="216809" spans="68:68" customFormat="1">
      <c r="BP216809" s="90"/>
    </row>
    <row r="216810" spans="68:68" customFormat="1">
      <c r="BP216810" s="90"/>
    </row>
    <row r="216811" spans="68:68" customFormat="1">
      <c r="BP216811" s="90"/>
    </row>
    <row r="216812" spans="68:68" customFormat="1">
      <c r="BP216812" s="90"/>
    </row>
    <row r="216813" spans="68:68" customFormat="1">
      <c r="BP216813" s="90"/>
    </row>
    <row r="216814" spans="68:68" customFormat="1">
      <c r="BP216814" s="90"/>
    </row>
    <row r="216815" spans="68:68" customFormat="1">
      <c r="BP216815" s="90"/>
    </row>
    <row r="216816" spans="68:68" customFormat="1">
      <c r="BP216816" s="90"/>
    </row>
    <row r="216817" spans="68:68" customFormat="1">
      <c r="BP216817" s="90"/>
    </row>
    <row r="216818" spans="68:68" customFormat="1">
      <c r="BP216818" s="90"/>
    </row>
    <row r="216819" spans="68:68" customFormat="1">
      <c r="BP216819" s="90"/>
    </row>
    <row r="216820" spans="68:68" customFormat="1">
      <c r="BP216820" s="90"/>
    </row>
    <row r="216821" spans="68:68" customFormat="1">
      <c r="BP216821" s="90"/>
    </row>
    <row r="216822" spans="68:68" customFormat="1">
      <c r="BP216822" s="90"/>
    </row>
    <row r="216823" spans="68:68" customFormat="1">
      <c r="BP216823" s="90"/>
    </row>
    <row r="216824" spans="68:68" customFormat="1">
      <c r="BP216824" s="90"/>
    </row>
    <row r="216825" spans="68:68" customFormat="1">
      <c r="BP216825" s="90"/>
    </row>
    <row r="216826" spans="68:68" customFormat="1">
      <c r="BP216826" s="90"/>
    </row>
    <row r="216827" spans="68:68" customFormat="1">
      <c r="BP216827" s="90"/>
    </row>
    <row r="216828" spans="68:68" customFormat="1">
      <c r="BP216828" s="90"/>
    </row>
    <row r="216829" spans="68:68" customFormat="1">
      <c r="BP216829" s="90"/>
    </row>
    <row r="216830" spans="68:68" customFormat="1">
      <c r="BP216830" s="90"/>
    </row>
    <row r="216831" spans="68:68" customFormat="1">
      <c r="BP216831" s="90"/>
    </row>
    <row r="216832" spans="68:68" customFormat="1">
      <c r="BP216832" s="90"/>
    </row>
    <row r="216833" spans="68:68" customFormat="1">
      <c r="BP216833" s="90"/>
    </row>
    <row r="216834" spans="68:68" customFormat="1">
      <c r="BP216834" s="90"/>
    </row>
    <row r="216835" spans="68:68" customFormat="1">
      <c r="BP216835" s="90"/>
    </row>
    <row r="216836" spans="68:68" customFormat="1">
      <c r="BP216836" s="90"/>
    </row>
    <row r="216837" spans="68:68" customFormat="1">
      <c r="BP216837" s="90"/>
    </row>
    <row r="216838" spans="68:68" customFormat="1">
      <c r="BP216838" s="90"/>
    </row>
    <row r="216839" spans="68:68" customFormat="1">
      <c r="BP216839" s="90"/>
    </row>
    <row r="216840" spans="68:68" customFormat="1">
      <c r="BP216840" s="90"/>
    </row>
    <row r="216841" spans="68:68" customFormat="1">
      <c r="BP216841" s="90"/>
    </row>
    <row r="216842" spans="68:68" customFormat="1">
      <c r="BP216842" s="90"/>
    </row>
    <row r="216843" spans="68:68" customFormat="1">
      <c r="BP216843" s="90"/>
    </row>
    <row r="216844" spans="68:68" customFormat="1">
      <c r="BP216844" s="90"/>
    </row>
    <row r="216845" spans="68:68" customFormat="1">
      <c r="BP216845" s="90"/>
    </row>
    <row r="216846" spans="68:68" customFormat="1">
      <c r="BP216846" s="90"/>
    </row>
    <row r="216847" spans="68:68" customFormat="1">
      <c r="BP216847" s="90"/>
    </row>
    <row r="216848" spans="68:68" customFormat="1">
      <c r="BP216848" s="90"/>
    </row>
    <row r="216849" spans="68:68" customFormat="1">
      <c r="BP216849" s="90"/>
    </row>
    <row r="216850" spans="68:68" customFormat="1">
      <c r="BP216850" s="90"/>
    </row>
    <row r="216851" spans="68:68" customFormat="1">
      <c r="BP216851" s="90"/>
    </row>
    <row r="216852" spans="68:68" customFormat="1">
      <c r="BP216852" s="90"/>
    </row>
    <row r="216853" spans="68:68" customFormat="1">
      <c r="BP216853" s="90"/>
    </row>
    <row r="216854" spans="68:68" customFormat="1">
      <c r="BP216854" s="90"/>
    </row>
    <row r="216855" spans="68:68" customFormat="1">
      <c r="BP216855" s="90"/>
    </row>
    <row r="216856" spans="68:68" customFormat="1">
      <c r="BP216856" s="90"/>
    </row>
    <row r="216857" spans="68:68" customFormat="1">
      <c r="BP216857" s="90"/>
    </row>
    <row r="216858" spans="68:68" customFormat="1">
      <c r="BP216858" s="90"/>
    </row>
    <row r="216859" spans="68:68" customFormat="1">
      <c r="BP216859" s="90"/>
    </row>
    <row r="216860" spans="68:68" customFormat="1">
      <c r="BP216860" s="90"/>
    </row>
    <row r="216861" spans="68:68" customFormat="1">
      <c r="BP216861" s="90"/>
    </row>
    <row r="216862" spans="68:68" customFormat="1">
      <c r="BP216862" s="90"/>
    </row>
    <row r="216863" spans="68:68" customFormat="1">
      <c r="BP216863" s="90"/>
    </row>
    <row r="216864" spans="68:68" customFormat="1">
      <c r="BP216864" s="90"/>
    </row>
    <row r="216865" spans="68:68" customFormat="1">
      <c r="BP216865" s="90"/>
    </row>
    <row r="216866" spans="68:68" customFormat="1">
      <c r="BP216866" s="90"/>
    </row>
    <row r="216867" spans="68:68" customFormat="1">
      <c r="BP216867" s="90"/>
    </row>
    <row r="216868" spans="68:68" customFormat="1">
      <c r="BP216868" s="90"/>
    </row>
    <row r="216869" spans="68:68" customFormat="1">
      <c r="BP216869" s="90"/>
    </row>
    <row r="216870" spans="68:68" customFormat="1">
      <c r="BP216870" s="90"/>
    </row>
    <row r="216871" spans="68:68" customFormat="1">
      <c r="BP216871" s="90"/>
    </row>
    <row r="216872" spans="68:68" customFormat="1">
      <c r="BP216872" s="90"/>
    </row>
    <row r="216873" spans="68:68" customFormat="1">
      <c r="BP216873" s="90"/>
    </row>
    <row r="216874" spans="68:68" customFormat="1">
      <c r="BP216874" s="90"/>
    </row>
    <row r="216875" spans="68:68" customFormat="1">
      <c r="BP216875" s="90"/>
    </row>
    <row r="216876" spans="68:68" customFormat="1">
      <c r="BP216876" s="90"/>
    </row>
    <row r="216877" spans="68:68" customFormat="1">
      <c r="BP216877" s="90"/>
    </row>
    <row r="216878" spans="68:68" customFormat="1">
      <c r="BP216878" s="90"/>
    </row>
    <row r="216879" spans="68:68" customFormat="1">
      <c r="BP216879" s="90"/>
    </row>
    <row r="216880" spans="68:68" customFormat="1">
      <c r="BP216880" s="90"/>
    </row>
    <row r="216881" spans="68:68" customFormat="1">
      <c r="BP216881" s="90"/>
    </row>
    <row r="216882" spans="68:68" customFormat="1">
      <c r="BP216882" s="90"/>
    </row>
    <row r="216883" spans="68:68" customFormat="1">
      <c r="BP216883" s="90"/>
    </row>
    <row r="216884" spans="68:68" customFormat="1">
      <c r="BP216884" s="90"/>
    </row>
    <row r="216885" spans="68:68" customFormat="1">
      <c r="BP216885" s="90"/>
    </row>
    <row r="216886" spans="68:68" customFormat="1">
      <c r="BP216886" s="90"/>
    </row>
    <row r="216887" spans="68:68" customFormat="1">
      <c r="BP216887" s="90"/>
    </row>
    <row r="216888" spans="68:68" customFormat="1">
      <c r="BP216888" s="90"/>
    </row>
    <row r="216889" spans="68:68" customFormat="1">
      <c r="BP216889" s="90"/>
    </row>
    <row r="216890" spans="68:68" customFormat="1">
      <c r="BP216890" s="90"/>
    </row>
    <row r="216891" spans="68:68" customFormat="1">
      <c r="BP216891" s="90"/>
    </row>
    <row r="216892" spans="68:68" customFormat="1">
      <c r="BP216892" s="90"/>
    </row>
    <row r="216893" spans="68:68" customFormat="1">
      <c r="BP216893" s="90"/>
    </row>
    <row r="216894" spans="68:68" customFormat="1">
      <c r="BP216894" s="90"/>
    </row>
    <row r="216895" spans="68:68" customFormat="1">
      <c r="BP216895" s="90"/>
    </row>
    <row r="216896" spans="68:68" customFormat="1">
      <c r="BP216896" s="90"/>
    </row>
    <row r="216897" spans="68:68" customFormat="1">
      <c r="BP216897" s="90"/>
    </row>
    <row r="216898" spans="68:68" customFormat="1">
      <c r="BP216898" s="90"/>
    </row>
    <row r="216899" spans="68:68" customFormat="1">
      <c r="BP216899" s="90"/>
    </row>
    <row r="216900" spans="68:68" customFormat="1">
      <c r="BP216900" s="90"/>
    </row>
    <row r="216901" spans="68:68" customFormat="1">
      <c r="BP216901" s="90"/>
    </row>
    <row r="216902" spans="68:68" customFormat="1">
      <c r="BP216902" s="90"/>
    </row>
    <row r="216903" spans="68:68" customFormat="1">
      <c r="BP216903" s="90"/>
    </row>
    <row r="216904" spans="68:68" customFormat="1">
      <c r="BP216904" s="90"/>
    </row>
    <row r="216905" spans="68:68" customFormat="1">
      <c r="BP216905" s="90"/>
    </row>
    <row r="216906" spans="68:68" customFormat="1">
      <c r="BP216906" s="90"/>
    </row>
    <row r="216907" spans="68:68" customFormat="1">
      <c r="BP216907" s="90"/>
    </row>
    <row r="216908" spans="68:68" customFormat="1">
      <c r="BP216908" s="90"/>
    </row>
    <row r="216909" spans="68:68" customFormat="1">
      <c r="BP216909" s="90"/>
    </row>
    <row r="216910" spans="68:68" customFormat="1">
      <c r="BP216910" s="90"/>
    </row>
    <row r="216911" spans="68:68" customFormat="1">
      <c r="BP216911" s="90"/>
    </row>
    <row r="216912" spans="68:68" customFormat="1">
      <c r="BP216912" s="90"/>
    </row>
    <row r="216913" spans="68:68" customFormat="1">
      <c r="BP216913" s="90"/>
    </row>
    <row r="216914" spans="68:68" customFormat="1">
      <c r="BP216914" s="90"/>
    </row>
    <row r="216915" spans="68:68" customFormat="1">
      <c r="BP216915" s="90"/>
    </row>
    <row r="216916" spans="68:68" customFormat="1">
      <c r="BP216916" s="90"/>
    </row>
    <row r="216917" spans="68:68" customFormat="1">
      <c r="BP216917" s="90"/>
    </row>
    <row r="216918" spans="68:68" customFormat="1">
      <c r="BP216918" s="90"/>
    </row>
    <row r="216919" spans="68:68" customFormat="1">
      <c r="BP216919" s="90"/>
    </row>
    <row r="216920" spans="68:68" customFormat="1">
      <c r="BP216920" s="90"/>
    </row>
    <row r="216921" spans="68:68" customFormat="1">
      <c r="BP216921" s="90"/>
    </row>
    <row r="216922" spans="68:68" customFormat="1">
      <c r="BP216922" s="90"/>
    </row>
    <row r="216923" spans="68:68" customFormat="1">
      <c r="BP216923" s="90"/>
    </row>
    <row r="216924" spans="68:68" customFormat="1">
      <c r="BP216924" s="90"/>
    </row>
    <row r="216925" spans="68:68" customFormat="1">
      <c r="BP216925" s="90"/>
    </row>
    <row r="216926" spans="68:68" customFormat="1">
      <c r="BP216926" s="90"/>
    </row>
    <row r="216927" spans="68:68" customFormat="1">
      <c r="BP216927" s="90"/>
    </row>
    <row r="216928" spans="68:68" customFormat="1">
      <c r="BP216928" s="90"/>
    </row>
    <row r="216929" spans="68:68" customFormat="1">
      <c r="BP216929" s="90"/>
    </row>
    <row r="216930" spans="68:68" customFormat="1">
      <c r="BP216930" s="90"/>
    </row>
    <row r="216931" spans="68:68" customFormat="1">
      <c r="BP216931" s="90"/>
    </row>
    <row r="216932" spans="68:68" customFormat="1">
      <c r="BP216932" s="90"/>
    </row>
    <row r="216933" spans="68:68" customFormat="1">
      <c r="BP216933" s="90"/>
    </row>
    <row r="216934" spans="68:68" customFormat="1">
      <c r="BP216934" s="90"/>
    </row>
    <row r="216935" spans="68:68" customFormat="1">
      <c r="BP216935" s="90"/>
    </row>
    <row r="216936" spans="68:68" customFormat="1">
      <c r="BP216936" s="90"/>
    </row>
    <row r="216937" spans="68:68" customFormat="1">
      <c r="BP216937" s="90"/>
    </row>
    <row r="216938" spans="68:68" customFormat="1">
      <c r="BP216938" s="90"/>
    </row>
    <row r="216939" spans="68:68" customFormat="1">
      <c r="BP216939" s="90"/>
    </row>
    <row r="216940" spans="68:68" customFormat="1">
      <c r="BP216940" s="90"/>
    </row>
    <row r="216941" spans="68:68" customFormat="1">
      <c r="BP216941" s="90"/>
    </row>
    <row r="216942" spans="68:68" customFormat="1">
      <c r="BP216942" s="90"/>
    </row>
    <row r="216943" spans="68:68" customFormat="1">
      <c r="BP216943" s="90"/>
    </row>
    <row r="216944" spans="68:68" customFormat="1">
      <c r="BP216944" s="90"/>
    </row>
    <row r="216945" spans="68:68" customFormat="1">
      <c r="BP216945" s="90"/>
    </row>
    <row r="216946" spans="68:68" customFormat="1">
      <c r="BP216946" s="90"/>
    </row>
    <row r="216947" spans="68:68" customFormat="1">
      <c r="BP216947" s="90"/>
    </row>
    <row r="216948" spans="68:68" customFormat="1">
      <c r="BP216948" s="90"/>
    </row>
    <row r="216949" spans="68:68" customFormat="1">
      <c r="BP216949" s="90"/>
    </row>
    <row r="216950" spans="68:68" customFormat="1">
      <c r="BP216950" s="90"/>
    </row>
    <row r="216951" spans="68:68" customFormat="1">
      <c r="BP216951" s="90"/>
    </row>
    <row r="216952" spans="68:68" customFormat="1">
      <c r="BP216952" s="90"/>
    </row>
    <row r="216953" spans="68:68" customFormat="1">
      <c r="BP216953" s="90"/>
    </row>
    <row r="216954" spans="68:68" customFormat="1">
      <c r="BP216954" s="90"/>
    </row>
    <row r="216955" spans="68:68" customFormat="1">
      <c r="BP216955" s="90"/>
    </row>
    <row r="216956" spans="68:68" customFormat="1">
      <c r="BP216956" s="90"/>
    </row>
    <row r="216957" spans="68:68" customFormat="1">
      <c r="BP216957" s="90"/>
    </row>
    <row r="216958" spans="68:68" customFormat="1">
      <c r="BP216958" s="90"/>
    </row>
    <row r="216959" spans="68:68" customFormat="1">
      <c r="BP216959" s="90"/>
    </row>
    <row r="216960" spans="68:68" customFormat="1">
      <c r="BP216960" s="90"/>
    </row>
    <row r="216961" spans="68:68" customFormat="1">
      <c r="BP216961" s="90"/>
    </row>
    <row r="216962" spans="68:68" customFormat="1">
      <c r="BP216962" s="90"/>
    </row>
    <row r="216963" spans="68:68" customFormat="1">
      <c r="BP216963" s="90"/>
    </row>
    <row r="216964" spans="68:68" customFormat="1">
      <c r="BP216964" s="90"/>
    </row>
    <row r="216965" spans="68:68" customFormat="1">
      <c r="BP216965" s="90"/>
    </row>
    <row r="216966" spans="68:68" customFormat="1">
      <c r="BP216966" s="90"/>
    </row>
    <row r="216967" spans="68:68" customFormat="1">
      <c r="BP216967" s="90"/>
    </row>
    <row r="216968" spans="68:68" customFormat="1">
      <c r="BP216968" s="90"/>
    </row>
    <row r="216969" spans="68:68" customFormat="1">
      <c r="BP216969" s="90"/>
    </row>
    <row r="216970" spans="68:68" customFormat="1">
      <c r="BP216970" s="90"/>
    </row>
    <row r="216971" spans="68:68" customFormat="1">
      <c r="BP216971" s="90"/>
    </row>
    <row r="216972" spans="68:68" customFormat="1">
      <c r="BP216972" s="90"/>
    </row>
    <row r="216973" spans="68:68" customFormat="1">
      <c r="BP216973" s="90"/>
    </row>
    <row r="216974" spans="68:68" customFormat="1">
      <c r="BP216974" s="90"/>
    </row>
    <row r="216975" spans="68:68" customFormat="1">
      <c r="BP216975" s="90"/>
    </row>
    <row r="216976" spans="68:68" customFormat="1">
      <c r="BP216976" s="90"/>
    </row>
    <row r="216977" spans="68:68" customFormat="1">
      <c r="BP216977" s="90"/>
    </row>
    <row r="216978" spans="68:68" customFormat="1">
      <c r="BP216978" s="90"/>
    </row>
    <row r="216979" spans="68:68" customFormat="1">
      <c r="BP216979" s="90"/>
    </row>
    <row r="216980" spans="68:68" customFormat="1">
      <c r="BP216980" s="90"/>
    </row>
    <row r="216981" spans="68:68" customFormat="1">
      <c r="BP216981" s="90"/>
    </row>
    <row r="216982" spans="68:68" customFormat="1">
      <c r="BP216982" s="90"/>
    </row>
    <row r="216983" spans="68:68" customFormat="1">
      <c r="BP216983" s="90"/>
    </row>
    <row r="216984" spans="68:68" customFormat="1">
      <c r="BP216984" s="90"/>
    </row>
    <row r="216985" spans="68:68" customFormat="1">
      <c r="BP216985" s="90"/>
    </row>
    <row r="216986" spans="68:68" customFormat="1">
      <c r="BP216986" s="90"/>
    </row>
    <row r="216987" spans="68:68" customFormat="1">
      <c r="BP216987" s="90"/>
    </row>
    <row r="216988" spans="68:68" customFormat="1">
      <c r="BP216988" s="90"/>
    </row>
    <row r="216989" spans="68:68" customFormat="1">
      <c r="BP216989" s="90"/>
    </row>
    <row r="216990" spans="68:68" customFormat="1">
      <c r="BP216990" s="90"/>
    </row>
    <row r="216991" spans="68:68" customFormat="1">
      <c r="BP216991" s="90"/>
    </row>
    <row r="216992" spans="68:68" customFormat="1">
      <c r="BP216992" s="90"/>
    </row>
    <row r="216993" spans="68:68" customFormat="1">
      <c r="BP216993" s="90"/>
    </row>
    <row r="216994" spans="68:68" customFormat="1">
      <c r="BP216994" s="90"/>
    </row>
    <row r="216995" spans="68:68" customFormat="1">
      <c r="BP216995" s="90"/>
    </row>
    <row r="216996" spans="68:68" customFormat="1">
      <c r="BP216996" s="90"/>
    </row>
    <row r="216997" spans="68:68" customFormat="1">
      <c r="BP216997" s="90"/>
    </row>
    <row r="216998" spans="68:68" customFormat="1">
      <c r="BP216998" s="90"/>
    </row>
    <row r="216999" spans="68:68" customFormat="1">
      <c r="BP216999" s="90"/>
    </row>
    <row r="217000" spans="68:68" customFormat="1">
      <c r="BP217000" s="90"/>
    </row>
    <row r="217001" spans="68:68" customFormat="1">
      <c r="BP217001" s="90"/>
    </row>
    <row r="217002" spans="68:68" customFormat="1">
      <c r="BP217002" s="90"/>
    </row>
    <row r="217003" spans="68:68" customFormat="1">
      <c r="BP217003" s="90"/>
    </row>
    <row r="217004" spans="68:68" customFormat="1">
      <c r="BP217004" s="90"/>
    </row>
    <row r="217005" spans="68:68" customFormat="1">
      <c r="BP217005" s="90"/>
    </row>
    <row r="217006" spans="68:68" customFormat="1">
      <c r="BP217006" s="90"/>
    </row>
    <row r="217007" spans="68:68" customFormat="1">
      <c r="BP217007" s="90"/>
    </row>
    <row r="217008" spans="68:68" customFormat="1">
      <c r="BP217008" s="90"/>
    </row>
    <row r="217009" spans="68:68" customFormat="1">
      <c r="BP217009" s="90"/>
    </row>
    <row r="217010" spans="68:68" customFormat="1">
      <c r="BP217010" s="90"/>
    </row>
    <row r="217011" spans="68:68" customFormat="1">
      <c r="BP217011" s="90"/>
    </row>
    <row r="217012" spans="68:68" customFormat="1">
      <c r="BP217012" s="90"/>
    </row>
    <row r="217013" spans="68:68" customFormat="1">
      <c r="BP217013" s="90"/>
    </row>
    <row r="217014" spans="68:68" customFormat="1">
      <c r="BP217014" s="90"/>
    </row>
    <row r="217015" spans="68:68" customFormat="1">
      <c r="BP217015" s="90"/>
    </row>
    <row r="217016" spans="68:68" customFormat="1">
      <c r="BP217016" s="90"/>
    </row>
    <row r="217017" spans="68:68" customFormat="1">
      <c r="BP217017" s="90"/>
    </row>
    <row r="217018" spans="68:68" customFormat="1">
      <c r="BP217018" s="90"/>
    </row>
    <row r="217019" spans="68:68" customFormat="1">
      <c r="BP217019" s="90"/>
    </row>
    <row r="217020" spans="68:68" customFormat="1">
      <c r="BP217020" s="90"/>
    </row>
    <row r="217021" spans="68:68" customFormat="1">
      <c r="BP217021" s="90"/>
    </row>
    <row r="217022" spans="68:68" customFormat="1">
      <c r="BP217022" s="90"/>
    </row>
    <row r="217023" spans="68:68" customFormat="1">
      <c r="BP217023" s="90"/>
    </row>
    <row r="217024" spans="68:68" customFormat="1">
      <c r="BP217024" s="90"/>
    </row>
    <row r="217025" spans="68:68" customFormat="1">
      <c r="BP217025" s="90"/>
    </row>
    <row r="217026" spans="68:68" customFormat="1">
      <c r="BP217026" s="90"/>
    </row>
    <row r="217027" spans="68:68" customFormat="1">
      <c r="BP217027" s="90"/>
    </row>
    <row r="217028" spans="68:68" customFormat="1">
      <c r="BP217028" s="90"/>
    </row>
    <row r="217029" spans="68:68" customFormat="1">
      <c r="BP217029" s="90"/>
    </row>
    <row r="217030" spans="68:68" customFormat="1">
      <c r="BP217030" s="90"/>
    </row>
    <row r="217031" spans="68:68" customFormat="1">
      <c r="BP217031" s="90"/>
    </row>
    <row r="217032" spans="68:68" customFormat="1">
      <c r="BP217032" s="90"/>
    </row>
    <row r="217033" spans="68:68" customFormat="1">
      <c r="BP217033" s="90"/>
    </row>
    <row r="217034" spans="68:68" customFormat="1">
      <c r="BP217034" s="90"/>
    </row>
    <row r="217035" spans="68:68" customFormat="1">
      <c r="BP217035" s="90"/>
    </row>
    <row r="217036" spans="68:68" customFormat="1">
      <c r="BP217036" s="90"/>
    </row>
    <row r="217037" spans="68:68" customFormat="1">
      <c r="BP217037" s="90"/>
    </row>
    <row r="217038" spans="68:68" customFormat="1">
      <c r="BP217038" s="90"/>
    </row>
    <row r="217039" spans="68:68" customFormat="1">
      <c r="BP217039" s="90"/>
    </row>
    <row r="217040" spans="68:68" customFormat="1">
      <c r="BP217040" s="90"/>
    </row>
    <row r="217041" spans="68:68" customFormat="1">
      <c r="BP217041" s="90"/>
    </row>
    <row r="217042" spans="68:68" customFormat="1">
      <c r="BP217042" s="90"/>
    </row>
    <row r="217043" spans="68:68" customFormat="1">
      <c r="BP217043" s="90"/>
    </row>
    <row r="217044" spans="68:68" customFormat="1">
      <c r="BP217044" s="90"/>
    </row>
    <row r="217045" spans="68:68" customFormat="1">
      <c r="BP217045" s="90"/>
    </row>
    <row r="217046" spans="68:68" customFormat="1">
      <c r="BP217046" s="90"/>
    </row>
    <row r="217047" spans="68:68" customFormat="1">
      <c r="BP217047" s="90"/>
    </row>
    <row r="217048" spans="68:68" customFormat="1">
      <c r="BP217048" s="90"/>
    </row>
    <row r="217049" spans="68:68" customFormat="1">
      <c r="BP217049" s="90"/>
    </row>
    <row r="217050" spans="68:68" customFormat="1">
      <c r="BP217050" s="90"/>
    </row>
    <row r="217051" spans="68:68" customFormat="1">
      <c r="BP217051" s="90"/>
    </row>
    <row r="217052" spans="68:68" customFormat="1">
      <c r="BP217052" s="90"/>
    </row>
    <row r="217053" spans="68:68" customFormat="1">
      <c r="BP217053" s="90"/>
    </row>
    <row r="217054" spans="68:68" customFormat="1">
      <c r="BP217054" s="90"/>
    </row>
    <row r="217055" spans="68:68" customFormat="1">
      <c r="BP217055" s="90"/>
    </row>
    <row r="217056" spans="68:68" customFormat="1">
      <c r="BP217056" s="90"/>
    </row>
    <row r="217057" spans="68:68" customFormat="1">
      <c r="BP217057" s="90"/>
    </row>
    <row r="217058" spans="68:68" customFormat="1">
      <c r="BP217058" s="90"/>
    </row>
    <row r="217059" spans="68:68" customFormat="1">
      <c r="BP217059" s="90"/>
    </row>
    <row r="217060" spans="68:68" customFormat="1">
      <c r="BP217060" s="90"/>
    </row>
    <row r="217061" spans="68:68" customFormat="1">
      <c r="BP217061" s="90"/>
    </row>
    <row r="217062" spans="68:68" customFormat="1">
      <c r="BP217062" s="90"/>
    </row>
    <row r="217063" spans="68:68" customFormat="1">
      <c r="BP217063" s="90"/>
    </row>
    <row r="217064" spans="68:68" customFormat="1">
      <c r="BP217064" s="90"/>
    </row>
    <row r="217065" spans="68:68" customFormat="1">
      <c r="BP217065" s="90"/>
    </row>
    <row r="217066" spans="68:68" customFormat="1">
      <c r="BP217066" s="90"/>
    </row>
    <row r="217067" spans="68:68" customFormat="1">
      <c r="BP217067" s="90"/>
    </row>
    <row r="217068" spans="68:68" customFormat="1">
      <c r="BP217068" s="90"/>
    </row>
    <row r="217069" spans="68:68" customFormat="1">
      <c r="BP217069" s="90"/>
    </row>
    <row r="217070" spans="68:68" customFormat="1">
      <c r="BP217070" s="90"/>
    </row>
    <row r="217071" spans="68:68" customFormat="1">
      <c r="BP217071" s="90"/>
    </row>
    <row r="217072" spans="68:68" customFormat="1">
      <c r="BP217072" s="90"/>
    </row>
    <row r="217073" spans="68:68" customFormat="1">
      <c r="BP217073" s="90"/>
    </row>
    <row r="217074" spans="68:68" customFormat="1">
      <c r="BP217074" s="90"/>
    </row>
    <row r="217075" spans="68:68" customFormat="1">
      <c r="BP217075" s="90"/>
    </row>
    <row r="217076" spans="68:68" customFormat="1">
      <c r="BP217076" s="90"/>
    </row>
    <row r="217077" spans="68:68" customFormat="1">
      <c r="BP217077" s="90"/>
    </row>
    <row r="217078" spans="68:68" customFormat="1">
      <c r="BP217078" s="90"/>
    </row>
    <row r="217079" spans="68:68" customFormat="1">
      <c r="BP217079" s="90"/>
    </row>
    <row r="217080" spans="68:68" customFormat="1">
      <c r="BP217080" s="90"/>
    </row>
    <row r="217081" spans="68:68" customFormat="1">
      <c r="BP217081" s="90"/>
    </row>
    <row r="217082" spans="68:68" customFormat="1">
      <c r="BP217082" s="90"/>
    </row>
    <row r="217083" spans="68:68" customFormat="1">
      <c r="BP217083" s="90"/>
    </row>
    <row r="217084" spans="68:68" customFormat="1">
      <c r="BP217084" s="90"/>
    </row>
    <row r="217085" spans="68:68" customFormat="1">
      <c r="BP217085" s="90"/>
    </row>
    <row r="217086" spans="68:68" customFormat="1">
      <c r="BP217086" s="90"/>
    </row>
    <row r="217087" spans="68:68" customFormat="1">
      <c r="BP217087" s="90"/>
    </row>
    <row r="217088" spans="68:68" customFormat="1">
      <c r="BP217088" s="90"/>
    </row>
    <row r="217089" spans="68:68" customFormat="1">
      <c r="BP217089" s="90"/>
    </row>
    <row r="217090" spans="68:68" customFormat="1">
      <c r="BP217090" s="90"/>
    </row>
    <row r="217091" spans="68:68" customFormat="1">
      <c r="BP217091" s="90"/>
    </row>
    <row r="217092" spans="68:68" customFormat="1">
      <c r="BP217092" s="90"/>
    </row>
    <row r="217093" spans="68:68" customFormat="1">
      <c r="BP217093" s="90"/>
    </row>
    <row r="217094" spans="68:68" customFormat="1">
      <c r="BP217094" s="90"/>
    </row>
    <row r="217095" spans="68:68" customFormat="1">
      <c r="BP217095" s="90"/>
    </row>
    <row r="217096" spans="68:68" customFormat="1">
      <c r="BP217096" s="90"/>
    </row>
    <row r="217097" spans="68:68" customFormat="1">
      <c r="BP217097" s="90"/>
    </row>
    <row r="217098" spans="68:68" customFormat="1">
      <c r="BP217098" s="90"/>
    </row>
    <row r="217099" spans="68:68" customFormat="1">
      <c r="BP217099" s="90"/>
    </row>
    <row r="217100" spans="68:68" customFormat="1">
      <c r="BP217100" s="90"/>
    </row>
    <row r="217101" spans="68:68" customFormat="1">
      <c r="BP217101" s="90"/>
    </row>
    <row r="217102" spans="68:68" customFormat="1">
      <c r="BP217102" s="90"/>
    </row>
    <row r="217103" spans="68:68" customFormat="1">
      <c r="BP217103" s="90"/>
    </row>
    <row r="217104" spans="68:68" customFormat="1">
      <c r="BP217104" s="90"/>
    </row>
    <row r="217105" spans="68:68" customFormat="1">
      <c r="BP217105" s="90"/>
    </row>
    <row r="217106" spans="68:68" customFormat="1">
      <c r="BP217106" s="90"/>
    </row>
    <row r="217107" spans="68:68" customFormat="1">
      <c r="BP217107" s="90"/>
    </row>
    <row r="217108" spans="68:68" customFormat="1">
      <c r="BP217108" s="90"/>
    </row>
    <row r="217109" spans="68:68" customFormat="1">
      <c r="BP217109" s="90"/>
    </row>
    <row r="217110" spans="68:68" customFormat="1">
      <c r="BP217110" s="90"/>
    </row>
    <row r="217111" spans="68:68" customFormat="1">
      <c r="BP217111" s="90"/>
    </row>
    <row r="217112" spans="68:68" customFormat="1">
      <c r="BP217112" s="90"/>
    </row>
    <row r="217113" spans="68:68" customFormat="1">
      <c r="BP217113" s="90"/>
    </row>
    <row r="217114" spans="68:68" customFormat="1">
      <c r="BP217114" s="90"/>
    </row>
    <row r="217115" spans="68:68" customFormat="1">
      <c r="BP217115" s="90"/>
    </row>
    <row r="217116" spans="68:68" customFormat="1">
      <c r="BP217116" s="90"/>
    </row>
    <row r="217117" spans="68:68" customFormat="1">
      <c r="BP217117" s="90"/>
    </row>
    <row r="217118" spans="68:68" customFormat="1">
      <c r="BP217118" s="90"/>
    </row>
    <row r="217119" spans="68:68" customFormat="1">
      <c r="BP217119" s="90"/>
    </row>
    <row r="217120" spans="68:68" customFormat="1">
      <c r="BP217120" s="90"/>
    </row>
    <row r="217121" spans="68:68" customFormat="1">
      <c r="BP217121" s="90"/>
    </row>
    <row r="217122" spans="68:68" customFormat="1">
      <c r="BP217122" s="90"/>
    </row>
    <row r="217123" spans="68:68" customFormat="1">
      <c r="BP217123" s="90"/>
    </row>
    <row r="217124" spans="68:68" customFormat="1">
      <c r="BP217124" s="90"/>
    </row>
    <row r="217125" spans="68:68" customFormat="1">
      <c r="BP217125" s="90"/>
    </row>
    <row r="217126" spans="68:68" customFormat="1">
      <c r="BP217126" s="90"/>
    </row>
    <row r="217127" spans="68:68" customFormat="1">
      <c r="BP217127" s="90"/>
    </row>
    <row r="217128" spans="68:68" customFormat="1">
      <c r="BP217128" s="90"/>
    </row>
    <row r="217129" spans="68:68" customFormat="1">
      <c r="BP217129" s="90"/>
    </row>
    <row r="217130" spans="68:68" customFormat="1">
      <c r="BP217130" s="90"/>
    </row>
    <row r="217131" spans="68:68" customFormat="1">
      <c r="BP217131" s="90"/>
    </row>
    <row r="217132" spans="68:68" customFormat="1">
      <c r="BP217132" s="90"/>
    </row>
    <row r="217133" spans="68:68" customFormat="1">
      <c r="BP217133" s="90"/>
    </row>
    <row r="217134" spans="68:68" customFormat="1">
      <c r="BP217134" s="90"/>
    </row>
    <row r="217135" spans="68:68" customFormat="1">
      <c r="BP217135" s="90"/>
    </row>
    <row r="217136" spans="68:68" customFormat="1">
      <c r="BP217136" s="90"/>
    </row>
    <row r="217137" spans="68:68" customFormat="1">
      <c r="BP217137" s="90"/>
    </row>
    <row r="217138" spans="68:68" customFormat="1">
      <c r="BP217138" s="90"/>
    </row>
    <row r="217139" spans="68:68" customFormat="1">
      <c r="BP217139" s="90"/>
    </row>
    <row r="217140" spans="68:68" customFormat="1">
      <c r="BP217140" s="90"/>
    </row>
    <row r="217141" spans="68:68" customFormat="1">
      <c r="BP217141" s="90"/>
    </row>
    <row r="217142" spans="68:68" customFormat="1">
      <c r="BP217142" s="90"/>
    </row>
    <row r="217143" spans="68:68" customFormat="1">
      <c r="BP217143" s="90"/>
    </row>
    <row r="217144" spans="68:68" customFormat="1">
      <c r="BP217144" s="90"/>
    </row>
    <row r="217145" spans="68:68" customFormat="1">
      <c r="BP217145" s="90"/>
    </row>
    <row r="217146" spans="68:68" customFormat="1">
      <c r="BP217146" s="90"/>
    </row>
    <row r="217147" spans="68:68" customFormat="1">
      <c r="BP217147" s="90"/>
    </row>
    <row r="217148" spans="68:68" customFormat="1">
      <c r="BP217148" s="90"/>
    </row>
    <row r="217149" spans="68:68" customFormat="1">
      <c r="BP217149" s="90"/>
    </row>
    <row r="217150" spans="68:68" customFormat="1">
      <c r="BP217150" s="90"/>
    </row>
    <row r="217151" spans="68:68" customFormat="1">
      <c r="BP217151" s="90"/>
    </row>
    <row r="217152" spans="68:68" customFormat="1">
      <c r="BP217152" s="90"/>
    </row>
    <row r="217153" spans="68:68" customFormat="1">
      <c r="BP217153" s="90"/>
    </row>
    <row r="217154" spans="68:68" customFormat="1">
      <c r="BP217154" s="90"/>
    </row>
    <row r="217155" spans="68:68" customFormat="1">
      <c r="BP217155" s="90"/>
    </row>
    <row r="217156" spans="68:68" customFormat="1">
      <c r="BP217156" s="90"/>
    </row>
    <row r="217157" spans="68:68" customFormat="1">
      <c r="BP217157" s="90"/>
    </row>
    <row r="217158" spans="68:68" customFormat="1">
      <c r="BP217158" s="90"/>
    </row>
    <row r="217159" spans="68:68" customFormat="1">
      <c r="BP217159" s="90"/>
    </row>
    <row r="217160" spans="68:68" customFormat="1">
      <c r="BP217160" s="90"/>
    </row>
    <row r="217161" spans="68:68" customFormat="1">
      <c r="BP217161" s="90"/>
    </row>
    <row r="217162" spans="68:68" customFormat="1">
      <c r="BP217162" s="90"/>
    </row>
    <row r="217163" spans="68:68" customFormat="1">
      <c r="BP217163" s="90"/>
    </row>
    <row r="217164" spans="68:68" customFormat="1">
      <c r="BP217164" s="90"/>
    </row>
    <row r="217165" spans="68:68" customFormat="1">
      <c r="BP217165" s="90"/>
    </row>
    <row r="217166" spans="68:68" customFormat="1">
      <c r="BP217166" s="90"/>
    </row>
    <row r="217167" spans="68:68" customFormat="1">
      <c r="BP217167" s="90"/>
    </row>
    <row r="217168" spans="68:68" customFormat="1">
      <c r="BP217168" s="90"/>
    </row>
    <row r="217169" spans="68:68" customFormat="1">
      <c r="BP217169" s="90"/>
    </row>
    <row r="217170" spans="68:68" customFormat="1">
      <c r="BP217170" s="90"/>
    </row>
    <row r="217171" spans="68:68" customFormat="1">
      <c r="BP217171" s="90"/>
    </row>
    <row r="217172" spans="68:68" customFormat="1">
      <c r="BP217172" s="90"/>
    </row>
    <row r="217173" spans="68:68" customFormat="1">
      <c r="BP217173" s="90"/>
    </row>
    <row r="217174" spans="68:68" customFormat="1">
      <c r="BP217174" s="90"/>
    </row>
    <row r="217175" spans="68:68" customFormat="1">
      <c r="BP217175" s="90"/>
    </row>
    <row r="217176" spans="68:68" customFormat="1">
      <c r="BP217176" s="90"/>
    </row>
    <row r="217177" spans="68:68" customFormat="1">
      <c r="BP217177" s="90"/>
    </row>
    <row r="217178" spans="68:68" customFormat="1">
      <c r="BP217178" s="90"/>
    </row>
    <row r="217179" spans="68:68" customFormat="1">
      <c r="BP217179" s="90"/>
    </row>
    <row r="217180" spans="68:68" customFormat="1">
      <c r="BP217180" s="90"/>
    </row>
    <row r="217181" spans="68:68" customFormat="1">
      <c r="BP217181" s="90"/>
    </row>
    <row r="217182" spans="68:68" customFormat="1">
      <c r="BP217182" s="90"/>
    </row>
    <row r="217183" spans="68:68" customFormat="1">
      <c r="BP217183" s="90"/>
    </row>
    <row r="217184" spans="68:68" customFormat="1">
      <c r="BP217184" s="90"/>
    </row>
    <row r="217185" spans="68:68" customFormat="1">
      <c r="BP217185" s="90"/>
    </row>
    <row r="217186" spans="68:68" customFormat="1">
      <c r="BP217186" s="90"/>
    </row>
    <row r="217187" spans="68:68" customFormat="1">
      <c r="BP217187" s="90"/>
    </row>
    <row r="217188" spans="68:68" customFormat="1">
      <c r="BP217188" s="90"/>
    </row>
    <row r="217189" spans="68:68" customFormat="1">
      <c r="BP217189" s="90"/>
    </row>
    <row r="217190" spans="68:68" customFormat="1">
      <c r="BP217190" s="90"/>
    </row>
    <row r="217191" spans="68:68" customFormat="1">
      <c r="BP217191" s="90"/>
    </row>
    <row r="217192" spans="68:68" customFormat="1">
      <c r="BP217192" s="90"/>
    </row>
    <row r="217193" spans="68:68" customFormat="1">
      <c r="BP217193" s="90"/>
    </row>
    <row r="217194" spans="68:68" customFormat="1">
      <c r="BP217194" s="90"/>
    </row>
    <row r="217195" spans="68:68" customFormat="1">
      <c r="BP217195" s="90"/>
    </row>
    <row r="217196" spans="68:68" customFormat="1">
      <c r="BP217196" s="90"/>
    </row>
    <row r="217197" spans="68:68" customFormat="1">
      <c r="BP217197" s="90"/>
    </row>
    <row r="217198" spans="68:68" customFormat="1">
      <c r="BP217198" s="90"/>
    </row>
    <row r="217199" spans="68:68" customFormat="1">
      <c r="BP217199" s="90"/>
    </row>
    <row r="217200" spans="68:68" customFormat="1">
      <c r="BP217200" s="90"/>
    </row>
    <row r="217201" spans="68:68" customFormat="1">
      <c r="BP217201" s="90"/>
    </row>
    <row r="217202" spans="68:68" customFormat="1">
      <c r="BP217202" s="90"/>
    </row>
    <row r="217203" spans="68:68" customFormat="1">
      <c r="BP217203" s="90"/>
    </row>
    <row r="217204" spans="68:68" customFormat="1">
      <c r="BP217204" s="90"/>
    </row>
    <row r="217205" spans="68:68" customFormat="1">
      <c r="BP217205" s="90"/>
    </row>
    <row r="217206" spans="68:68" customFormat="1">
      <c r="BP217206" s="90"/>
    </row>
    <row r="217207" spans="68:68" customFormat="1">
      <c r="BP217207" s="90"/>
    </row>
    <row r="217208" spans="68:68" customFormat="1">
      <c r="BP217208" s="90"/>
    </row>
    <row r="217209" spans="68:68" customFormat="1">
      <c r="BP217209" s="90"/>
    </row>
    <row r="217210" spans="68:68" customFormat="1">
      <c r="BP217210" s="90"/>
    </row>
    <row r="217211" spans="68:68" customFormat="1">
      <c r="BP217211" s="90"/>
    </row>
    <row r="217212" spans="68:68" customFormat="1">
      <c r="BP217212" s="90"/>
    </row>
    <row r="217213" spans="68:68" customFormat="1">
      <c r="BP217213" s="90"/>
    </row>
    <row r="217214" spans="68:68" customFormat="1">
      <c r="BP217214" s="90"/>
    </row>
    <row r="217215" spans="68:68" customFormat="1">
      <c r="BP217215" s="90"/>
    </row>
    <row r="217216" spans="68:68" customFormat="1">
      <c r="BP217216" s="90"/>
    </row>
    <row r="217217" spans="68:68" customFormat="1">
      <c r="BP217217" s="90"/>
    </row>
    <row r="217218" spans="68:68" customFormat="1">
      <c r="BP217218" s="90"/>
    </row>
    <row r="217219" spans="68:68" customFormat="1">
      <c r="BP217219" s="90"/>
    </row>
    <row r="217220" spans="68:68" customFormat="1">
      <c r="BP217220" s="90"/>
    </row>
    <row r="217221" spans="68:68" customFormat="1">
      <c r="BP217221" s="90"/>
    </row>
    <row r="217222" spans="68:68" customFormat="1">
      <c r="BP217222" s="90"/>
    </row>
    <row r="217223" spans="68:68" customFormat="1">
      <c r="BP217223" s="90"/>
    </row>
    <row r="217224" spans="68:68" customFormat="1">
      <c r="BP217224" s="90"/>
    </row>
    <row r="217225" spans="68:68" customFormat="1">
      <c r="BP217225" s="90"/>
    </row>
    <row r="217226" spans="68:68" customFormat="1">
      <c r="BP217226" s="90"/>
    </row>
    <row r="217227" spans="68:68" customFormat="1">
      <c r="BP217227" s="90"/>
    </row>
    <row r="217228" spans="68:68" customFormat="1">
      <c r="BP217228" s="90"/>
    </row>
    <row r="217229" spans="68:68" customFormat="1">
      <c r="BP217229" s="90"/>
    </row>
    <row r="217230" spans="68:68" customFormat="1">
      <c r="BP217230" s="90"/>
    </row>
    <row r="217231" spans="68:68" customFormat="1">
      <c r="BP217231" s="90"/>
    </row>
    <row r="217232" spans="68:68" customFormat="1">
      <c r="BP217232" s="90"/>
    </row>
    <row r="217233" spans="68:68" customFormat="1">
      <c r="BP217233" s="90"/>
    </row>
    <row r="217234" spans="68:68" customFormat="1">
      <c r="BP217234" s="90"/>
    </row>
    <row r="217235" spans="68:68" customFormat="1">
      <c r="BP217235" s="90"/>
    </row>
    <row r="217236" spans="68:68" customFormat="1">
      <c r="BP217236" s="90"/>
    </row>
    <row r="217237" spans="68:68" customFormat="1">
      <c r="BP217237" s="90"/>
    </row>
    <row r="217238" spans="68:68" customFormat="1">
      <c r="BP217238" s="90"/>
    </row>
    <row r="217239" spans="68:68" customFormat="1">
      <c r="BP217239" s="90"/>
    </row>
    <row r="217240" spans="68:68" customFormat="1">
      <c r="BP217240" s="90"/>
    </row>
    <row r="217241" spans="68:68" customFormat="1">
      <c r="BP217241" s="90"/>
    </row>
    <row r="217242" spans="68:68" customFormat="1">
      <c r="BP217242" s="90"/>
    </row>
    <row r="217243" spans="68:68" customFormat="1">
      <c r="BP217243" s="90"/>
    </row>
    <row r="217244" spans="68:68" customFormat="1">
      <c r="BP217244" s="90"/>
    </row>
    <row r="217245" spans="68:68" customFormat="1">
      <c r="BP217245" s="90"/>
    </row>
    <row r="217246" spans="68:68" customFormat="1">
      <c r="BP217246" s="90"/>
    </row>
    <row r="217247" spans="68:68" customFormat="1">
      <c r="BP217247" s="90"/>
    </row>
    <row r="217248" spans="68:68" customFormat="1">
      <c r="BP217248" s="90"/>
    </row>
    <row r="217249" spans="68:68" customFormat="1">
      <c r="BP217249" s="90"/>
    </row>
    <row r="217250" spans="68:68" customFormat="1">
      <c r="BP217250" s="90"/>
    </row>
    <row r="217251" spans="68:68" customFormat="1">
      <c r="BP217251" s="90"/>
    </row>
    <row r="217252" spans="68:68" customFormat="1">
      <c r="BP217252" s="90"/>
    </row>
    <row r="217253" spans="68:68" customFormat="1">
      <c r="BP217253" s="90"/>
    </row>
    <row r="217254" spans="68:68" customFormat="1">
      <c r="BP217254" s="90"/>
    </row>
    <row r="217255" spans="68:68" customFormat="1">
      <c r="BP217255" s="90"/>
    </row>
    <row r="217256" spans="68:68" customFormat="1">
      <c r="BP217256" s="90"/>
    </row>
    <row r="217257" spans="68:68" customFormat="1">
      <c r="BP217257" s="90"/>
    </row>
    <row r="217258" spans="68:68" customFormat="1">
      <c r="BP217258" s="90"/>
    </row>
    <row r="217259" spans="68:68" customFormat="1">
      <c r="BP217259" s="90"/>
    </row>
    <row r="217260" spans="68:68" customFormat="1">
      <c r="BP217260" s="90"/>
    </row>
    <row r="217261" spans="68:68" customFormat="1">
      <c r="BP217261" s="90"/>
    </row>
    <row r="217262" spans="68:68" customFormat="1">
      <c r="BP217262" s="90"/>
    </row>
    <row r="217263" spans="68:68" customFormat="1">
      <c r="BP217263" s="90"/>
    </row>
    <row r="217264" spans="68:68" customFormat="1">
      <c r="BP217264" s="90"/>
    </row>
    <row r="217265" spans="68:68" customFormat="1">
      <c r="BP217265" s="90"/>
    </row>
    <row r="217266" spans="68:68" customFormat="1">
      <c r="BP217266" s="90"/>
    </row>
    <row r="217267" spans="68:68" customFormat="1">
      <c r="BP217267" s="90"/>
    </row>
    <row r="217268" spans="68:68" customFormat="1">
      <c r="BP217268" s="90"/>
    </row>
    <row r="217269" spans="68:68" customFormat="1">
      <c r="BP217269" s="90"/>
    </row>
    <row r="217270" spans="68:68" customFormat="1">
      <c r="BP217270" s="90"/>
    </row>
    <row r="217271" spans="68:68" customFormat="1">
      <c r="BP217271" s="90"/>
    </row>
    <row r="217272" spans="68:68" customFormat="1">
      <c r="BP217272" s="90"/>
    </row>
    <row r="217273" spans="68:68" customFormat="1">
      <c r="BP217273" s="90"/>
    </row>
    <row r="217274" spans="68:68" customFormat="1">
      <c r="BP217274" s="90"/>
    </row>
    <row r="217275" spans="68:68" customFormat="1">
      <c r="BP217275" s="90"/>
    </row>
    <row r="217276" spans="68:68" customFormat="1">
      <c r="BP217276" s="90"/>
    </row>
    <row r="217277" spans="68:68" customFormat="1">
      <c r="BP217277" s="90"/>
    </row>
    <row r="217278" spans="68:68" customFormat="1">
      <c r="BP217278" s="90"/>
    </row>
    <row r="217279" spans="68:68" customFormat="1">
      <c r="BP217279" s="90"/>
    </row>
    <row r="217280" spans="68:68" customFormat="1">
      <c r="BP217280" s="90"/>
    </row>
    <row r="217281" spans="68:68" customFormat="1">
      <c r="BP217281" s="90"/>
    </row>
    <row r="217282" spans="68:68" customFormat="1">
      <c r="BP217282" s="90"/>
    </row>
    <row r="217283" spans="68:68" customFormat="1">
      <c r="BP217283" s="90"/>
    </row>
    <row r="217284" spans="68:68" customFormat="1">
      <c r="BP217284" s="90"/>
    </row>
    <row r="217285" spans="68:68" customFormat="1">
      <c r="BP217285" s="90"/>
    </row>
    <row r="217286" spans="68:68" customFormat="1">
      <c r="BP217286" s="90"/>
    </row>
    <row r="217287" spans="68:68" customFormat="1">
      <c r="BP217287" s="90"/>
    </row>
    <row r="217288" spans="68:68" customFormat="1">
      <c r="BP217288" s="90"/>
    </row>
    <row r="217289" spans="68:68" customFormat="1">
      <c r="BP217289" s="90"/>
    </row>
    <row r="217290" spans="68:68" customFormat="1">
      <c r="BP217290" s="90"/>
    </row>
    <row r="217291" spans="68:68" customFormat="1">
      <c r="BP217291" s="90"/>
    </row>
    <row r="217292" spans="68:68" customFormat="1">
      <c r="BP217292" s="90"/>
    </row>
    <row r="217293" spans="68:68" customFormat="1">
      <c r="BP217293" s="90"/>
    </row>
    <row r="217294" spans="68:68" customFormat="1">
      <c r="BP217294" s="90"/>
    </row>
    <row r="217295" spans="68:68" customFormat="1">
      <c r="BP217295" s="90"/>
    </row>
    <row r="217296" spans="68:68" customFormat="1">
      <c r="BP217296" s="90"/>
    </row>
    <row r="217297" spans="68:68" customFormat="1">
      <c r="BP217297" s="90"/>
    </row>
    <row r="217298" spans="68:68" customFormat="1">
      <c r="BP217298" s="90"/>
    </row>
    <row r="217299" spans="68:68" customFormat="1">
      <c r="BP217299" s="90"/>
    </row>
    <row r="217300" spans="68:68" customFormat="1">
      <c r="BP217300" s="90"/>
    </row>
    <row r="217301" spans="68:68" customFormat="1">
      <c r="BP217301" s="90"/>
    </row>
    <row r="217302" spans="68:68" customFormat="1">
      <c r="BP217302" s="90"/>
    </row>
    <row r="217303" spans="68:68" customFormat="1">
      <c r="BP217303" s="90"/>
    </row>
    <row r="217304" spans="68:68" customFormat="1">
      <c r="BP217304" s="90"/>
    </row>
    <row r="217305" spans="68:68" customFormat="1">
      <c r="BP217305" s="90"/>
    </row>
    <row r="217306" spans="68:68" customFormat="1">
      <c r="BP217306" s="90"/>
    </row>
    <row r="217307" spans="68:68" customFormat="1">
      <c r="BP217307" s="90"/>
    </row>
    <row r="217308" spans="68:68" customFormat="1">
      <c r="BP217308" s="90"/>
    </row>
    <row r="217309" spans="68:68" customFormat="1">
      <c r="BP217309" s="90"/>
    </row>
    <row r="217310" spans="68:68" customFormat="1">
      <c r="BP217310" s="90"/>
    </row>
    <row r="217311" spans="68:68" customFormat="1">
      <c r="BP217311" s="90"/>
    </row>
    <row r="217312" spans="68:68" customFormat="1">
      <c r="BP217312" s="90"/>
    </row>
    <row r="217313" spans="68:68" customFormat="1">
      <c r="BP217313" s="90"/>
    </row>
    <row r="217314" spans="68:68" customFormat="1">
      <c r="BP217314" s="90"/>
    </row>
    <row r="217315" spans="68:68" customFormat="1">
      <c r="BP217315" s="90"/>
    </row>
    <row r="217316" spans="68:68" customFormat="1">
      <c r="BP217316" s="90"/>
    </row>
    <row r="217317" spans="68:68" customFormat="1">
      <c r="BP217317" s="90"/>
    </row>
    <row r="217318" spans="68:68" customFormat="1">
      <c r="BP217318" s="90"/>
    </row>
    <row r="217319" spans="68:68" customFormat="1">
      <c r="BP217319" s="90"/>
    </row>
    <row r="217320" spans="68:68" customFormat="1">
      <c r="BP217320" s="90"/>
    </row>
    <row r="217321" spans="68:68" customFormat="1">
      <c r="BP217321" s="90"/>
    </row>
    <row r="217322" spans="68:68" customFormat="1">
      <c r="BP217322" s="90"/>
    </row>
    <row r="217323" spans="68:68" customFormat="1">
      <c r="BP217323" s="90"/>
    </row>
    <row r="217324" spans="68:68" customFormat="1">
      <c r="BP217324" s="90"/>
    </row>
    <row r="217325" spans="68:68" customFormat="1">
      <c r="BP217325" s="90"/>
    </row>
    <row r="217326" spans="68:68" customFormat="1">
      <c r="BP217326" s="90"/>
    </row>
    <row r="217327" spans="68:68" customFormat="1">
      <c r="BP217327" s="90"/>
    </row>
    <row r="217328" spans="68:68" customFormat="1">
      <c r="BP217328" s="90"/>
    </row>
    <row r="217329" spans="68:68" customFormat="1">
      <c r="BP217329" s="90"/>
    </row>
    <row r="217330" spans="68:68" customFormat="1">
      <c r="BP217330" s="90"/>
    </row>
    <row r="217331" spans="68:68" customFormat="1">
      <c r="BP217331" s="90"/>
    </row>
    <row r="217332" spans="68:68" customFormat="1">
      <c r="BP217332" s="90"/>
    </row>
    <row r="217333" spans="68:68" customFormat="1">
      <c r="BP217333" s="90"/>
    </row>
    <row r="217334" spans="68:68" customFormat="1">
      <c r="BP217334" s="90"/>
    </row>
    <row r="217335" spans="68:68" customFormat="1">
      <c r="BP217335" s="90"/>
    </row>
    <row r="217336" spans="68:68" customFormat="1">
      <c r="BP217336" s="90"/>
    </row>
    <row r="217337" spans="68:68" customFormat="1">
      <c r="BP217337" s="90"/>
    </row>
    <row r="217338" spans="68:68" customFormat="1">
      <c r="BP217338" s="90"/>
    </row>
    <row r="217339" spans="68:68" customFormat="1">
      <c r="BP217339" s="90"/>
    </row>
    <row r="217340" spans="68:68" customFormat="1">
      <c r="BP217340" s="90"/>
    </row>
    <row r="217341" spans="68:68" customFormat="1">
      <c r="BP217341" s="90"/>
    </row>
    <row r="217342" spans="68:68" customFormat="1">
      <c r="BP217342" s="90"/>
    </row>
    <row r="217343" spans="68:68" customFormat="1">
      <c r="BP217343" s="90"/>
    </row>
    <row r="217344" spans="68:68" customFormat="1">
      <c r="BP217344" s="90"/>
    </row>
    <row r="217345" spans="68:68" customFormat="1">
      <c r="BP217345" s="90"/>
    </row>
    <row r="217346" spans="68:68" customFormat="1">
      <c r="BP217346" s="90"/>
    </row>
    <row r="217347" spans="68:68" customFormat="1">
      <c r="BP217347" s="90"/>
    </row>
    <row r="217348" spans="68:68" customFormat="1">
      <c r="BP217348" s="90"/>
    </row>
    <row r="217349" spans="68:68" customFormat="1">
      <c r="BP217349" s="90"/>
    </row>
    <row r="217350" spans="68:68" customFormat="1">
      <c r="BP217350" s="90"/>
    </row>
    <row r="217351" spans="68:68" customFormat="1">
      <c r="BP217351" s="90"/>
    </row>
    <row r="217352" spans="68:68" customFormat="1">
      <c r="BP217352" s="90"/>
    </row>
    <row r="217353" spans="68:68" customFormat="1">
      <c r="BP217353" s="90"/>
    </row>
    <row r="217354" spans="68:68" customFormat="1">
      <c r="BP217354" s="90"/>
    </row>
    <row r="217355" spans="68:68" customFormat="1">
      <c r="BP217355" s="90"/>
    </row>
    <row r="217356" spans="68:68" customFormat="1">
      <c r="BP217356" s="90"/>
    </row>
    <row r="217357" spans="68:68" customFormat="1">
      <c r="BP217357" s="90"/>
    </row>
    <row r="217358" spans="68:68" customFormat="1">
      <c r="BP217358" s="90"/>
    </row>
    <row r="217359" spans="68:68" customFormat="1">
      <c r="BP217359" s="90"/>
    </row>
    <row r="217360" spans="68:68" customFormat="1">
      <c r="BP217360" s="90"/>
    </row>
    <row r="217361" spans="68:68" customFormat="1">
      <c r="BP217361" s="90"/>
    </row>
    <row r="217362" spans="68:68" customFormat="1">
      <c r="BP217362" s="90"/>
    </row>
    <row r="217363" spans="68:68" customFormat="1">
      <c r="BP217363" s="90"/>
    </row>
    <row r="217364" spans="68:68" customFormat="1">
      <c r="BP217364" s="90"/>
    </row>
    <row r="217365" spans="68:68" customFormat="1">
      <c r="BP217365" s="90"/>
    </row>
    <row r="217366" spans="68:68" customFormat="1">
      <c r="BP217366" s="90"/>
    </row>
    <row r="217367" spans="68:68" customFormat="1">
      <c r="BP217367" s="90"/>
    </row>
    <row r="217368" spans="68:68" customFormat="1">
      <c r="BP217368" s="90"/>
    </row>
    <row r="217369" spans="68:68" customFormat="1">
      <c r="BP217369" s="90"/>
    </row>
    <row r="217370" spans="68:68" customFormat="1">
      <c r="BP217370" s="90"/>
    </row>
    <row r="217371" spans="68:68" customFormat="1">
      <c r="BP217371" s="90"/>
    </row>
    <row r="217372" spans="68:68" customFormat="1">
      <c r="BP217372" s="90"/>
    </row>
    <row r="217373" spans="68:68" customFormat="1">
      <c r="BP217373" s="90"/>
    </row>
    <row r="217374" spans="68:68" customFormat="1">
      <c r="BP217374" s="90"/>
    </row>
    <row r="217375" spans="68:68" customFormat="1">
      <c r="BP217375" s="90"/>
    </row>
    <row r="217376" spans="68:68" customFormat="1">
      <c r="BP217376" s="90"/>
    </row>
    <row r="217377" spans="68:68" customFormat="1">
      <c r="BP217377" s="90"/>
    </row>
    <row r="217378" spans="68:68" customFormat="1">
      <c r="BP217378" s="90"/>
    </row>
    <row r="217379" spans="68:68" customFormat="1">
      <c r="BP217379" s="90"/>
    </row>
    <row r="217380" spans="68:68" customFormat="1">
      <c r="BP217380" s="90"/>
    </row>
    <row r="217381" spans="68:68" customFormat="1">
      <c r="BP217381" s="90"/>
    </row>
    <row r="217382" spans="68:68" customFormat="1">
      <c r="BP217382" s="90"/>
    </row>
    <row r="217383" spans="68:68" customFormat="1">
      <c r="BP217383" s="90"/>
    </row>
    <row r="217384" spans="68:68" customFormat="1">
      <c r="BP217384" s="90"/>
    </row>
    <row r="217385" spans="68:68" customFormat="1">
      <c r="BP217385" s="90"/>
    </row>
    <row r="217386" spans="68:68" customFormat="1">
      <c r="BP217386" s="90"/>
    </row>
    <row r="217387" spans="68:68" customFormat="1">
      <c r="BP217387" s="90"/>
    </row>
    <row r="217388" spans="68:68" customFormat="1">
      <c r="BP217388" s="90"/>
    </row>
    <row r="217389" spans="68:68" customFormat="1">
      <c r="BP217389" s="90"/>
    </row>
    <row r="217390" spans="68:68" customFormat="1">
      <c r="BP217390" s="90"/>
    </row>
    <row r="217391" spans="68:68" customFormat="1">
      <c r="BP217391" s="90"/>
    </row>
    <row r="217392" spans="68:68" customFormat="1">
      <c r="BP217392" s="90"/>
    </row>
    <row r="217393" spans="68:68" customFormat="1">
      <c r="BP217393" s="90"/>
    </row>
    <row r="217394" spans="68:68" customFormat="1">
      <c r="BP217394" s="90"/>
    </row>
    <row r="217395" spans="68:68" customFormat="1">
      <c r="BP217395" s="90"/>
    </row>
    <row r="217396" spans="68:68" customFormat="1">
      <c r="BP217396" s="90"/>
    </row>
    <row r="217397" spans="68:68" customFormat="1">
      <c r="BP217397" s="90"/>
    </row>
    <row r="217398" spans="68:68" customFormat="1">
      <c r="BP217398" s="90"/>
    </row>
    <row r="217399" spans="68:68" customFormat="1">
      <c r="BP217399" s="90"/>
    </row>
    <row r="217400" spans="68:68" customFormat="1">
      <c r="BP217400" s="90"/>
    </row>
    <row r="217401" spans="68:68" customFormat="1">
      <c r="BP217401" s="90"/>
    </row>
    <row r="217402" spans="68:68" customFormat="1">
      <c r="BP217402" s="90"/>
    </row>
    <row r="217403" spans="68:68" customFormat="1">
      <c r="BP217403" s="90"/>
    </row>
    <row r="217404" spans="68:68" customFormat="1">
      <c r="BP217404" s="90"/>
    </row>
    <row r="217405" spans="68:68" customFormat="1">
      <c r="BP217405" s="90"/>
    </row>
    <row r="217406" spans="68:68" customFormat="1">
      <c r="BP217406" s="90"/>
    </row>
    <row r="217407" spans="68:68" customFormat="1">
      <c r="BP217407" s="90"/>
    </row>
    <row r="217408" spans="68:68" customFormat="1">
      <c r="BP217408" s="90"/>
    </row>
    <row r="217409" spans="68:68" customFormat="1">
      <c r="BP217409" s="90"/>
    </row>
    <row r="217410" spans="68:68" customFormat="1">
      <c r="BP217410" s="90"/>
    </row>
    <row r="217411" spans="68:68" customFormat="1">
      <c r="BP217411" s="90"/>
    </row>
    <row r="217412" spans="68:68" customFormat="1">
      <c r="BP217412" s="90"/>
    </row>
    <row r="217413" spans="68:68" customFormat="1">
      <c r="BP217413" s="90"/>
    </row>
    <row r="217414" spans="68:68" customFormat="1">
      <c r="BP217414" s="90"/>
    </row>
    <row r="217415" spans="68:68" customFormat="1">
      <c r="BP217415" s="90"/>
    </row>
    <row r="217416" spans="68:68" customFormat="1">
      <c r="BP217416" s="90"/>
    </row>
    <row r="217417" spans="68:68" customFormat="1">
      <c r="BP217417" s="90"/>
    </row>
    <row r="217418" spans="68:68" customFormat="1">
      <c r="BP217418" s="90"/>
    </row>
    <row r="217419" spans="68:68" customFormat="1">
      <c r="BP217419" s="90"/>
    </row>
    <row r="217420" spans="68:68" customFormat="1">
      <c r="BP217420" s="90"/>
    </row>
    <row r="217421" spans="68:68" customFormat="1">
      <c r="BP217421" s="90"/>
    </row>
    <row r="217422" spans="68:68" customFormat="1">
      <c r="BP217422" s="90"/>
    </row>
    <row r="217423" spans="68:68" customFormat="1">
      <c r="BP217423" s="90"/>
    </row>
    <row r="217424" spans="68:68" customFormat="1">
      <c r="BP217424" s="90"/>
    </row>
    <row r="217425" spans="68:68" customFormat="1">
      <c r="BP217425" s="90"/>
    </row>
    <row r="217426" spans="68:68" customFormat="1">
      <c r="BP217426" s="90"/>
    </row>
    <row r="217427" spans="68:68" customFormat="1">
      <c r="BP217427" s="90"/>
    </row>
    <row r="217428" spans="68:68" customFormat="1">
      <c r="BP217428" s="90"/>
    </row>
    <row r="217429" spans="68:68" customFormat="1">
      <c r="BP217429" s="90"/>
    </row>
    <row r="217430" spans="68:68" customFormat="1">
      <c r="BP217430" s="90"/>
    </row>
    <row r="217431" spans="68:68" customFormat="1">
      <c r="BP217431" s="90"/>
    </row>
    <row r="217432" spans="68:68" customFormat="1">
      <c r="BP217432" s="90"/>
    </row>
    <row r="217433" spans="68:68" customFormat="1">
      <c r="BP217433" s="90"/>
    </row>
    <row r="217434" spans="68:68" customFormat="1">
      <c r="BP217434" s="90"/>
    </row>
    <row r="217435" spans="68:68" customFormat="1">
      <c r="BP217435" s="90"/>
    </row>
    <row r="217436" spans="68:68" customFormat="1">
      <c r="BP217436" s="90"/>
    </row>
    <row r="217437" spans="68:68" customFormat="1">
      <c r="BP217437" s="90"/>
    </row>
    <row r="217438" spans="68:68" customFormat="1">
      <c r="BP217438" s="90"/>
    </row>
    <row r="217439" spans="68:68" customFormat="1">
      <c r="BP217439" s="90"/>
    </row>
    <row r="217440" spans="68:68" customFormat="1">
      <c r="BP217440" s="90"/>
    </row>
    <row r="217441" spans="68:68" customFormat="1">
      <c r="BP217441" s="90"/>
    </row>
    <row r="217442" spans="68:68" customFormat="1">
      <c r="BP217442" s="90"/>
    </row>
    <row r="217443" spans="68:68" customFormat="1">
      <c r="BP217443" s="90"/>
    </row>
    <row r="217444" spans="68:68" customFormat="1">
      <c r="BP217444" s="90"/>
    </row>
    <row r="217445" spans="68:68" customFormat="1">
      <c r="BP217445" s="90"/>
    </row>
    <row r="217446" spans="68:68" customFormat="1">
      <c r="BP217446" s="90"/>
    </row>
    <row r="217447" spans="68:68" customFormat="1">
      <c r="BP217447" s="90"/>
    </row>
    <row r="217448" spans="68:68" customFormat="1">
      <c r="BP217448" s="90"/>
    </row>
    <row r="217449" spans="68:68" customFormat="1">
      <c r="BP217449" s="90"/>
    </row>
    <row r="217450" spans="68:68" customFormat="1">
      <c r="BP217450" s="90"/>
    </row>
    <row r="217451" spans="68:68" customFormat="1">
      <c r="BP217451" s="90"/>
    </row>
    <row r="217452" spans="68:68" customFormat="1">
      <c r="BP217452" s="90"/>
    </row>
    <row r="217453" spans="68:68" customFormat="1">
      <c r="BP217453" s="90"/>
    </row>
    <row r="217454" spans="68:68" customFormat="1">
      <c r="BP217454" s="90"/>
    </row>
    <row r="217455" spans="68:68" customFormat="1">
      <c r="BP217455" s="90"/>
    </row>
    <row r="217456" spans="68:68" customFormat="1">
      <c r="BP217456" s="90"/>
    </row>
    <row r="217457" spans="68:68" customFormat="1">
      <c r="BP217457" s="90"/>
    </row>
    <row r="217458" spans="68:68" customFormat="1">
      <c r="BP217458" s="90"/>
    </row>
    <row r="217459" spans="68:68" customFormat="1">
      <c r="BP217459" s="90"/>
    </row>
    <row r="217460" spans="68:68" customFormat="1">
      <c r="BP217460" s="90"/>
    </row>
    <row r="217461" spans="68:68" customFormat="1">
      <c r="BP217461" s="90"/>
    </row>
    <row r="217462" spans="68:68" customFormat="1">
      <c r="BP217462" s="90"/>
    </row>
    <row r="217463" spans="68:68" customFormat="1">
      <c r="BP217463" s="90"/>
    </row>
    <row r="217464" spans="68:68" customFormat="1">
      <c r="BP217464" s="90"/>
    </row>
    <row r="217465" spans="68:68" customFormat="1">
      <c r="BP217465" s="90"/>
    </row>
    <row r="217466" spans="68:68" customFormat="1">
      <c r="BP217466" s="90"/>
    </row>
    <row r="217467" spans="68:68" customFormat="1">
      <c r="BP217467" s="90"/>
    </row>
    <row r="217468" spans="68:68" customFormat="1">
      <c r="BP217468" s="90"/>
    </row>
    <row r="217469" spans="68:68" customFormat="1">
      <c r="BP217469" s="90"/>
    </row>
    <row r="217470" spans="68:68" customFormat="1">
      <c r="BP217470" s="90"/>
    </row>
    <row r="217471" spans="68:68" customFormat="1">
      <c r="BP217471" s="90"/>
    </row>
    <row r="217472" spans="68:68" customFormat="1">
      <c r="BP217472" s="90"/>
    </row>
    <row r="217473" spans="68:68" customFormat="1">
      <c r="BP217473" s="90"/>
    </row>
    <row r="217474" spans="68:68" customFormat="1">
      <c r="BP217474" s="90"/>
    </row>
    <row r="217475" spans="68:68" customFormat="1">
      <c r="BP217475" s="90"/>
    </row>
    <row r="217476" spans="68:68" customFormat="1">
      <c r="BP217476" s="90"/>
    </row>
    <row r="217477" spans="68:68" customFormat="1">
      <c r="BP217477" s="90"/>
    </row>
    <row r="217478" spans="68:68" customFormat="1">
      <c r="BP217478" s="90"/>
    </row>
    <row r="217479" spans="68:68" customFormat="1">
      <c r="BP217479" s="90"/>
    </row>
    <row r="217480" spans="68:68" customFormat="1">
      <c r="BP217480" s="90"/>
    </row>
    <row r="217481" spans="68:68" customFormat="1">
      <c r="BP217481" s="90"/>
    </row>
    <row r="217482" spans="68:68" customFormat="1">
      <c r="BP217482" s="90"/>
    </row>
    <row r="217483" spans="68:68" customFormat="1">
      <c r="BP217483" s="90"/>
    </row>
    <row r="217484" spans="68:68" customFormat="1">
      <c r="BP217484" s="90"/>
    </row>
    <row r="217485" spans="68:68" customFormat="1">
      <c r="BP217485" s="90"/>
    </row>
    <row r="217486" spans="68:68" customFormat="1">
      <c r="BP217486" s="90"/>
    </row>
    <row r="217487" spans="68:68" customFormat="1">
      <c r="BP217487" s="90"/>
    </row>
    <row r="217488" spans="68:68" customFormat="1">
      <c r="BP217488" s="90"/>
    </row>
    <row r="217489" spans="68:68" customFormat="1">
      <c r="BP217489" s="90"/>
    </row>
    <row r="217490" spans="68:68" customFormat="1">
      <c r="BP217490" s="90"/>
    </row>
    <row r="217491" spans="68:68" customFormat="1">
      <c r="BP217491" s="90"/>
    </row>
    <row r="217492" spans="68:68" customFormat="1">
      <c r="BP217492" s="90"/>
    </row>
    <row r="217493" spans="68:68" customFormat="1">
      <c r="BP217493" s="90"/>
    </row>
    <row r="217494" spans="68:68" customFormat="1">
      <c r="BP217494" s="90"/>
    </row>
    <row r="217495" spans="68:68" customFormat="1">
      <c r="BP217495" s="90"/>
    </row>
    <row r="217496" spans="68:68" customFormat="1">
      <c r="BP217496" s="90"/>
    </row>
    <row r="217497" spans="68:68" customFormat="1">
      <c r="BP217497" s="90"/>
    </row>
    <row r="217498" spans="68:68" customFormat="1">
      <c r="BP217498" s="90"/>
    </row>
    <row r="217499" spans="68:68" customFormat="1">
      <c r="BP217499" s="90"/>
    </row>
    <row r="217500" spans="68:68" customFormat="1">
      <c r="BP217500" s="90"/>
    </row>
    <row r="217501" spans="68:68" customFormat="1">
      <c r="BP217501" s="90"/>
    </row>
    <row r="217502" spans="68:68" customFormat="1">
      <c r="BP217502" s="90"/>
    </row>
    <row r="217503" spans="68:68" customFormat="1">
      <c r="BP217503" s="90"/>
    </row>
    <row r="217504" spans="68:68" customFormat="1">
      <c r="BP217504" s="90"/>
    </row>
    <row r="217505" spans="68:68" customFormat="1">
      <c r="BP217505" s="90"/>
    </row>
    <row r="217506" spans="68:68" customFormat="1">
      <c r="BP217506" s="90"/>
    </row>
    <row r="217507" spans="68:68" customFormat="1">
      <c r="BP217507" s="90"/>
    </row>
    <row r="217508" spans="68:68" customFormat="1">
      <c r="BP217508" s="90"/>
    </row>
    <row r="217509" spans="68:68" customFormat="1">
      <c r="BP217509" s="90"/>
    </row>
    <row r="217510" spans="68:68" customFormat="1">
      <c r="BP217510" s="90"/>
    </row>
    <row r="217511" spans="68:68" customFormat="1">
      <c r="BP217511" s="90"/>
    </row>
    <row r="217512" spans="68:68" customFormat="1">
      <c r="BP217512" s="90"/>
    </row>
    <row r="217513" spans="68:68" customFormat="1">
      <c r="BP217513" s="90"/>
    </row>
    <row r="217514" spans="68:68" customFormat="1">
      <c r="BP217514" s="90"/>
    </row>
    <row r="217515" spans="68:68" customFormat="1">
      <c r="BP217515" s="90"/>
    </row>
    <row r="217516" spans="68:68" customFormat="1">
      <c r="BP217516" s="90"/>
    </row>
    <row r="217517" spans="68:68" customFormat="1">
      <c r="BP217517" s="90"/>
    </row>
    <row r="217518" spans="68:68" customFormat="1">
      <c r="BP217518" s="90"/>
    </row>
    <row r="217519" spans="68:68" customFormat="1">
      <c r="BP217519" s="90"/>
    </row>
    <row r="217520" spans="68:68" customFormat="1">
      <c r="BP217520" s="90"/>
    </row>
    <row r="217521" spans="68:68" customFormat="1">
      <c r="BP217521" s="90"/>
    </row>
    <row r="217522" spans="68:68" customFormat="1">
      <c r="BP217522" s="90"/>
    </row>
    <row r="217523" spans="68:68" customFormat="1">
      <c r="BP217523" s="90"/>
    </row>
    <row r="217524" spans="68:68" customFormat="1">
      <c r="BP217524" s="90"/>
    </row>
    <row r="217525" spans="68:68" customFormat="1">
      <c r="BP217525" s="90"/>
    </row>
    <row r="217526" spans="68:68" customFormat="1">
      <c r="BP217526" s="90"/>
    </row>
    <row r="217527" spans="68:68" customFormat="1">
      <c r="BP217527" s="90"/>
    </row>
    <row r="217528" spans="68:68" customFormat="1">
      <c r="BP217528" s="90"/>
    </row>
    <row r="217529" spans="68:68" customFormat="1">
      <c r="BP217529" s="90"/>
    </row>
    <row r="217530" spans="68:68" customFormat="1">
      <c r="BP217530" s="90"/>
    </row>
    <row r="217531" spans="68:68" customFormat="1">
      <c r="BP217531" s="90"/>
    </row>
    <row r="217532" spans="68:68" customFormat="1">
      <c r="BP217532" s="90"/>
    </row>
    <row r="217533" spans="68:68" customFormat="1">
      <c r="BP217533" s="90"/>
    </row>
    <row r="217534" spans="68:68" customFormat="1">
      <c r="BP217534" s="90"/>
    </row>
    <row r="217535" spans="68:68" customFormat="1">
      <c r="BP217535" s="90"/>
    </row>
    <row r="217536" spans="68:68" customFormat="1">
      <c r="BP217536" s="90"/>
    </row>
    <row r="217537" spans="68:68" customFormat="1">
      <c r="BP217537" s="90"/>
    </row>
    <row r="217538" spans="68:68" customFormat="1">
      <c r="BP217538" s="90"/>
    </row>
    <row r="217539" spans="68:68" customFormat="1">
      <c r="BP217539" s="90"/>
    </row>
    <row r="217540" spans="68:68" customFormat="1">
      <c r="BP217540" s="90"/>
    </row>
    <row r="217541" spans="68:68" customFormat="1">
      <c r="BP217541" s="90"/>
    </row>
    <row r="217542" spans="68:68" customFormat="1">
      <c r="BP217542" s="90"/>
    </row>
    <row r="217543" spans="68:68" customFormat="1">
      <c r="BP217543" s="90"/>
    </row>
    <row r="217544" spans="68:68" customFormat="1">
      <c r="BP217544" s="90"/>
    </row>
    <row r="217545" spans="68:68" customFormat="1">
      <c r="BP217545" s="90"/>
    </row>
    <row r="217546" spans="68:68" customFormat="1">
      <c r="BP217546" s="90"/>
    </row>
    <row r="217547" spans="68:68" customFormat="1">
      <c r="BP217547" s="90"/>
    </row>
    <row r="217548" spans="68:68" customFormat="1">
      <c r="BP217548" s="90"/>
    </row>
    <row r="217549" spans="68:68" customFormat="1">
      <c r="BP217549" s="90"/>
    </row>
    <row r="217550" spans="68:68" customFormat="1">
      <c r="BP217550" s="90"/>
    </row>
    <row r="217551" spans="68:68" customFormat="1">
      <c r="BP217551" s="90"/>
    </row>
    <row r="217552" spans="68:68" customFormat="1">
      <c r="BP217552" s="90"/>
    </row>
    <row r="217553" spans="68:68" customFormat="1">
      <c r="BP217553" s="90"/>
    </row>
    <row r="217554" spans="68:68" customFormat="1">
      <c r="BP217554" s="90"/>
    </row>
    <row r="217555" spans="68:68" customFormat="1">
      <c r="BP217555" s="90"/>
    </row>
    <row r="217556" spans="68:68" customFormat="1">
      <c r="BP217556" s="90"/>
    </row>
    <row r="217557" spans="68:68" customFormat="1">
      <c r="BP217557" s="90"/>
    </row>
    <row r="217558" spans="68:68" customFormat="1">
      <c r="BP217558" s="90"/>
    </row>
    <row r="217559" spans="68:68" customFormat="1">
      <c r="BP217559" s="90"/>
    </row>
    <row r="217560" spans="68:68" customFormat="1">
      <c r="BP217560" s="90"/>
    </row>
    <row r="217561" spans="68:68" customFormat="1">
      <c r="BP217561" s="90"/>
    </row>
    <row r="217562" spans="68:68" customFormat="1">
      <c r="BP217562" s="90"/>
    </row>
    <row r="217563" spans="68:68" customFormat="1">
      <c r="BP217563" s="90"/>
    </row>
    <row r="217564" spans="68:68" customFormat="1">
      <c r="BP217564" s="90"/>
    </row>
    <row r="217565" spans="68:68" customFormat="1">
      <c r="BP217565" s="90"/>
    </row>
    <row r="217566" spans="68:68" customFormat="1">
      <c r="BP217566" s="90"/>
    </row>
    <row r="217567" spans="68:68" customFormat="1">
      <c r="BP217567" s="90"/>
    </row>
    <row r="217568" spans="68:68" customFormat="1">
      <c r="BP217568" s="90"/>
    </row>
    <row r="217569" spans="68:68" customFormat="1">
      <c r="BP217569" s="90"/>
    </row>
    <row r="217570" spans="68:68" customFormat="1">
      <c r="BP217570" s="90"/>
    </row>
    <row r="217571" spans="68:68" customFormat="1">
      <c r="BP217571" s="90"/>
    </row>
    <row r="217572" spans="68:68" customFormat="1">
      <c r="BP217572" s="90"/>
    </row>
    <row r="217573" spans="68:68" customFormat="1">
      <c r="BP217573" s="90"/>
    </row>
    <row r="217574" spans="68:68" customFormat="1">
      <c r="BP217574" s="90"/>
    </row>
    <row r="217575" spans="68:68" customFormat="1">
      <c r="BP217575" s="90"/>
    </row>
    <row r="217576" spans="68:68" customFormat="1">
      <c r="BP217576" s="90"/>
    </row>
    <row r="217577" spans="68:68" customFormat="1">
      <c r="BP217577" s="90"/>
    </row>
    <row r="217578" spans="68:68" customFormat="1">
      <c r="BP217578" s="90"/>
    </row>
    <row r="217579" spans="68:68" customFormat="1">
      <c r="BP217579" s="90"/>
    </row>
    <row r="217580" spans="68:68" customFormat="1">
      <c r="BP217580" s="90"/>
    </row>
    <row r="217581" spans="68:68" customFormat="1">
      <c r="BP217581" s="90"/>
    </row>
    <row r="217582" spans="68:68" customFormat="1">
      <c r="BP217582" s="90"/>
    </row>
    <row r="217583" spans="68:68" customFormat="1">
      <c r="BP217583" s="90"/>
    </row>
    <row r="217584" spans="68:68" customFormat="1">
      <c r="BP217584" s="90"/>
    </row>
    <row r="217585" spans="68:68" customFormat="1">
      <c r="BP217585" s="90"/>
    </row>
    <row r="217586" spans="68:68" customFormat="1">
      <c r="BP217586" s="90"/>
    </row>
    <row r="217587" spans="68:68" customFormat="1">
      <c r="BP217587" s="90"/>
    </row>
    <row r="217588" spans="68:68" customFormat="1">
      <c r="BP217588" s="90"/>
    </row>
    <row r="217589" spans="68:68" customFormat="1">
      <c r="BP217589" s="90"/>
    </row>
    <row r="217590" spans="68:68" customFormat="1">
      <c r="BP217590" s="90"/>
    </row>
    <row r="217591" spans="68:68" customFormat="1">
      <c r="BP217591" s="90"/>
    </row>
    <row r="217592" spans="68:68" customFormat="1">
      <c r="BP217592" s="90"/>
    </row>
    <row r="217593" spans="68:68" customFormat="1">
      <c r="BP217593" s="90"/>
    </row>
    <row r="217594" spans="68:68" customFormat="1">
      <c r="BP217594" s="90"/>
    </row>
    <row r="217595" spans="68:68" customFormat="1">
      <c r="BP217595" s="90"/>
    </row>
    <row r="217596" spans="68:68" customFormat="1">
      <c r="BP217596" s="90"/>
    </row>
    <row r="217597" spans="68:68" customFormat="1">
      <c r="BP217597" s="90"/>
    </row>
    <row r="217598" spans="68:68" customFormat="1">
      <c r="BP217598" s="90"/>
    </row>
    <row r="217599" spans="68:68" customFormat="1">
      <c r="BP217599" s="90"/>
    </row>
    <row r="217600" spans="68:68" customFormat="1">
      <c r="BP217600" s="90"/>
    </row>
    <row r="217601" spans="68:68" customFormat="1">
      <c r="BP217601" s="90"/>
    </row>
    <row r="217602" spans="68:68" customFormat="1">
      <c r="BP217602" s="90"/>
    </row>
    <row r="217603" spans="68:68" customFormat="1">
      <c r="BP217603" s="90"/>
    </row>
    <row r="217604" spans="68:68" customFormat="1">
      <c r="BP217604" s="90"/>
    </row>
    <row r="217605" spans="68:68" customFormat="1">
      <c r="BP217605" s="90"/>
    </row>
    <row r="217606" spans="68:68" customFormat="1">
      <c r="BP217606" s="90"/>
    </row>
    <row r="217607" spans="68:68" customFormat="1">
      <c r="BP217607" s="90"/>
    </row>
    <row r="217608" spans="68:68" customFormat="1">
      <c r="BP217608" s="90"/>
    </row>
    <row r="217609" spans="68:68" customFormat="1">
      <c r="BP217609" s="90"/>
    </row>
    <row r="217610" spans="68:68" customFormat="1">
      <c r="BP217610" s="90"/>
    </row>
    <row r="217611" spans="68:68" customFormat="1">
      <c r="BP217611" s="90"/>
    </row>
    <row r="217612" spans="68:68" customFormat="1">
      <c r="BP217612" s="90"/>
    </row>
    <row r="217613" spans="68:68" customFormat="1">
      <c r="BP217613" s="90"/>
    </row>
    <row r="217614" spans="68:68" customFormat="1">
      <c r="BP217614" s="90"/>
    </row>
    <row r="217615" spans="68:68" customFormat="1">
      <c r="BP217615" s="90"/>
    </row>
    <row r="217616" spans="68:68" customFormat="1">
      <c r="BP217616" s="90"/>
    </row>
    <row r="217617" spans="68:68" customFormat="1">
      <c r="BP217617" s="90"/>
    </row>
    <row r="217618" spans="68:68" customFormat="1">
      <c r="BP217618" s="90"/>
    </row>
    <row r="217619" spans="68:68" customFormat="1">
      <c r="BP217619" s="90"/>
    </row>
    <row r="217620" spans="68:68" customFormat="1">
      <c r="BP217620" s="90"/>
    </row>
    <row r="217621" spans="68:68" customFormat="1">
      <c r="BP217621" s="90"/>
    </row>
    <row r="217622" spans="68:68" customFormat="1">
      <c r="BP217622" s="90"/>
    </row>
    <row r="217623" spans="68:68" customFormat="1">
      <c r="BP217623" s="90"/>
    </row>
    <row r="217624" spans="68:68" customFormat="1">
      <c r="BP217624" s="90"/>
    </row>
    <row r="217625" spans="68:68" customFormat="1">
      <c r="BP217625" s="90"/>
    </row>
    <row r="217626" spans="68:68" customFormat="1">
      <c r="BP217626" s="90"/>
    </row>
    <row r="217627" spans="68:68" customFormat="1">
      <c r="BP217627" s="90"/>
    </row>
    <row r="217628" spans="68:68" customFormat="1">
      <c r="BP217628" s="90"/>
    </row>
    <row r="217629" spans="68:68" customFormat="1">
      <c r="BP217629" s="90"/>
    </row>
    <row r="217630" spans="68:68" customFormat="1">
      <c r="BP217630" s="90"/>
    </row>
    <row r="217631" spans="68:68" customFormat="1">
      <c r="BP217631" s="90"/>
    </row>
    <row r="217632" spans="68:68" customFormat="1">
      <c r="BP217632" s="90"/>
    </row>
    <row r="217633" spans="68:68" customFormat="1">
      <c r="BP217633" s="90"/>
    </row>
    <row r="217634" spans="68:68" customFormat="1">
      <c r="BP217634" s="90"/>
    </row>
    <row r="217635" spans="68:68" customFormat="1">
      <c r="BP217635" s="90"/>
    </row>
    <row r="217636" spans="68:68" customFormat="1">
      <c r="BP217636" s="90"/>
    </row>
    <row r="217637" spans="68:68" customFormat="1">
      <c r="BP217637" s="90"/>
    </row>
    <row r="217638" spans="68:68" customFormat="1">
      <c r="BP217638" s="90"/>
    </row>
    <row r="217639" spans="68:68" customFormat="1">
      <c r="BP217639" s="90"/>
    </row>
    <row r="217640" spans="68:68" customFormat="1">
      <c r="BP217640" s="90"/>
    </row>
    <row r="217641" spans="68:68" customFormat="1">
      <c r="BP217641" s="90"/>
    </row>
    <row r="217642" spans="68:68" customFormat="1">
      <c r="BP217642" s="90"/>
    </row>
    <row r="217643" spans="68:68" customFormat="1">
      <c r="BP217643" s="90"/>
    </row>
    <row r="217644" spans="68:68" customFormat="1">
      <c r="BP217644" s="90"/>
    </row>
    <row r="217645" spans="68:68" customFormat="1">
      <c r="BP217645" s="90"/>
    </row>
    <row r="217646" spans="68:68" customFormat="1">
      <c r="BP217646" s="90"/>
    </row>
    <row r="217647" spans="68:68" customFormat="1">
      <c r="BP217647" s="90"/>
    </row>
    <row r="217648" spans="68:68" customFormat="1">
      <c r="BP217648" s="90"/>
    </row>
    <row r="217649" spans="68:68" customFormat="1">
      <c r="BP217649" s="90"/>
    </row>
    <row r="217650" spans="68:68" customFormat="1">
      <c r="BP217650" s="90"/>
    </row>
    <row r="217651" spans="68:68" customFormat="1">
      <c r="BP217651" s="90"/>
    </row>
    <row r="217652" spans="68:68" customFormat="1">
      <c r="BP217652" s="90"/>
    </row>
    <row r="217653" spans="68:68" customFormat="1">
      <c r="BP217653" s="90"/>
    </row>
    <row r="217654" spans="68:68" customFormat="1">
      <c r="BP217654" s="90"/>
    </row>
    <row r="217655" spans="68:68" customFormat="1">
      <c r="BP217655" s="90"/>
    </row>
    <row r="217656" spans="68:68" customFormat="1">
      <c r="BP217656" s="90"/>
    </row>
    <row r="217657" spans="68:68" customFormat="1">
      <c r="BP217657" s="90"/>
    </row>
    <row r="217658" spans="68:68" customFormat="1">
      <c r="BP217658" s="90"/>
    </row>
    <row r="217659" spans="68:68" customFormat="1">
      <c r="BP217659" s="90"/>
    </row>
    <row r="217660" spans="68:68" customFormat="1">
      <c r="BP217660" s="90"/>
    </row>
    <row r="217661" spans="68:68" customFormat="1">
      <c r="BP217661" s="90"/>
    </row>
    <row r="217662" spans="68:68" customFormat="1">
      <c r="BP217662" s="90"/>
    </row>
    <row r="217663" spans="68:68" customFormat="1">
      <c r="BP217663" s="90"/>
    </row>
    <row r="217664" spans="68:68" customFormat="1">
      <c r="BP217664" s="90"/>
    </row>
    <row r="217665" spans="68:68" customFormat="1">
      <c r="BP217665" s="90"/>
    </row>
    <row r="217666" spans="68:68" customFormat="1">
      <c r="BP217666" s="90"/>
    </row>
    <row r="217667" spans="68:68" customFormat="1">
      <c r="BP217667" s="90"/>
    </row>
    <row r="217668" spans="68:68" customFormat="1">
      <c r="BP217668" s="90"/>
    </row>
    <row r="217669" spans="68:68" customFormat="1">
      <c r="BP217669" s="90"/>
    </row>
    <row r="217670" spans="68:68" customFormat="1">
      <c r="BP217670" s="90"/>
    </row>
    <row r="217671" spans="68:68" customFormat="1">
      <c r="BP217671" s="90"/>
    </row>
    <row r="217672" spans="68:68" customFormat="1">
      <c r="BP217672" s="90"/>
    </row>
    <row r="217673" spans="68:68" customFormat="1">
      <c r="BP217673" s="90"/>
    </row>
    <row r="217674" spans="68:68" customFormat="1">
      <c r="BP217674" s="90"/>
    </row>
    <row r="217675" spans="68:68" customFormat="1">
      <c r="BP217675" s="90"/>
    </row>
    <row r="217676" spans="68:68" customFormat="1">
      <c r="BP217676" s="90"/>
    </row>
    <row r="217677" spans="68:68" customFormat="1">
      <c r="BP217677" s="90"/>
    </row>
    <row r="217678" spans="68:68" customFormat="1">
      <c r="BP217678" s="90"/>
    </row>
    <row r="217679" spans="68:68" customFormat="1">
      <c r="BP217679" s="90"/>
    </row>
    <row r="217680" spans="68:68" customFormat="1">
      <c r="BP217680" s="90"/>
    </row>
    <row r="217681" spans="68:68" customFormat="1">
      <c r="BP217681" s="90"/>
    </row>
    <row r="217682" spans="68:68" customFormat="1">
      <c r="BP217682" s="90"/>
    </row>
    <row r="217683" spans="68:68" customFormat="1">
      <c r="BP217683" s="90"/>
    </row>
    <row r="217684" spans="68:68" customFormat="1">
      <c r="BP217684" s="90"/>
    </row>
    <row r="217685" spans="68:68" customFormat="1">
      <c r="BP217685" s="90"/>
    </row>
    <row r="217686" spans="68:68" customFormat="1">
      <c r="BP217686" s="90"/>
    </row>
    <row r="217687" spans="68:68" customFormat="1">
      <c r="BP217687" s="90"/>
    </row>
    <row r="217688" spans="68:68" customFormat="1">
      <c r="BP217688" s="90"/>
    </row>
    <row r="217689" spans="68:68" customFormat="1">
      <c r="BP217689" s="90"/>
    </row>
    <row r="217690" spans="68:68" customFormat="1">
      <c r="BP217690" s="90"/>
    </row>
    <row r="217691" spans="68:68" customFormat="1">
      <c r="BP217691" s="90"/>
    </row>
    <row r="217692" spans="68:68" customFormat="1">
      <c r="BP217692" s="90"/>
    </row>
    <row r="217693" spans="68:68" customFormat="1">
      <c r="BP217693" s="90"/>
    </row>
    <row r="217694" spans="68:68" customFormat="1">
      <c r="BP217694" s="90"/>
    </row>
    <row r="217695" spans="68:68" customFormat="1">
      <c r="BP217695" s="90"/>
    </row>
    <row r="217696" spans="68:68" customFormat="1">
      <c r="BP217696" s="90"/>
    </row>
    <row r="217697" spans="68:68" customFormat="1">
      <c r="BP217697" s="90"/>
    </row>
    <row r="217698" spans="68:68" customFormat="1">
      <c r="BP217698" s="90"/>
    </row>
    <row r="217699" spans="68:68" customFormat="1">
      <c r="BP217699" s="90"/>
    </row>
    <row r="217700" spans="68:68" customFormat="1">
      <c r="BP217700" s="90"/>
    </row>
    <row r="217701" spans="68:68" customFormat="1">
      <c r="BP217701" s="90"/>
    </row>
    <row r="217702" spans="68:68" customFormat="1">
      <c r="BP217702" s="90"/>
    </row>
    <row r="217703" spans="68:68" customFormat="1">
      <c r="BP217703" s="90"/>
    </row>
    <row r="217704" spans="68:68" customFormat="1">
      <c r="BP217704" s="90"/>
    </row>
    <row r="217705" spans="68:68" customFormat="1">
      <c r="BP217705" s="90"/>
    </row>
    <row r="217706" spans="68:68" customFormat="1">
      <c r="BP217706" s="90"/>
    </row>
    <row r="217707" spans="68:68" customFormat="1">
      <c r="BP217707" s="90"/>
    </row>
    <row r="217708" spans="68:68" customFormat="1">
      <c r="BP217708" s="90"/>
    </row>
    <row r="217709" spans="68:68" customFormat="1">
      <c r="BP217709" s="90"/>
    </row>
    <row r="217710" spans="68:68" customFormat="1">
      <c r="BP217710" s="90"/>
    </row>
    <row r="217711" spans="68:68" customFormat="1">
      <c r="BP217711" s="90"/>
    </row>
    <row r="217712" spans="68:68" customFormat="1">
      <c r="BP217712" s="90"/>
    </row>
    <row r="217713" spans="68:68" customFormat="1">
      <c r="BP217713" s="90"/>
    </row>
    <row r="217714" spans="68:68" customFormat="1">
      <c r="BP217714" s="90"/>
    </row>
    <row r="217715" spans="68:68" customFormat="1">
      <c r="BP217715" s="90"/>
    </row>
    <row r="217716" spans="68:68" customFormat="1">
      <c r="BP217716" s="90"/>
    </row>
    <row r="217717" spans="68:68" customFormat="1">
      <c r="BP217717" s="90"/>
    </row>
    <row r="217718" spans="68:68" customFormat="1">
      <c r="BP217718" s="90"/>
    </row>
    <row r="217719" spans="68:68" customFormat="1">
      <c r="BP217719" s="90"/>
    </row>
    <row r="217720" spans="68:68" customFormat="1">
      <c r="BP217720" s="90"/>
    </row>
    <row r="217721" spans="68:68" customFormat="1">
      <c r="BP217721" s="90"/>
    </row>
    <row r="217722" spans="68:68" customFormat="1">
      <c r="BP217722" s="90"/>
    </row>
    <row r="217723" spans="68:68" customFormat="1">
      <c r="BP217723" s="90"/>
    </row>
    <row r="217724" spans="68:68" customFormat="1">
      <c r="BP217724" s="90"/>
    </row>
    <row r="217725" spans="68:68" customFormat="1">
      <c r="BP217725" s="90"/>
    </row>
    <row r="217726" spans="68:68" customFormat="1">
      <c r="BP217726" s="90"/>
    </row>
    <row r="217727" spans="68:68" customFormat="1">
      <c r="BP217727" s="90"/>
    </row>
    <row r="217728" spans="68:68" customFormat="1">
      <c r="BP217728" s="90"/>
    </row>
    <row r="217729" spans="68:68" customFormat="1">
      <c r="BP217729" s="90"/>
    </row>
    <row r="217730" spans="68:68" customFormat="1">
      <c r="BP217730" s="90"/>
    </row>
    <row r="217731" spans="68:68" customFormat="1">
      <c r="BP217731" s="90"/>
    </row>
    <row r="217732" spans="68:68" customFormat="1">
      <c r="BP217732" s="90"/>
    </row>
    <row r="217733" spans="68:68" customFormat="1">
      <c r="BP217733" s="90"/>
    </row>
    <row r="217734" spans="68:68" customFormat="1">
      <c r="BP217734" s="90"/>
    </row>
    <row r="217735" spans="68:68" customFormat="1">
      <c r="BP217735" s="90"/>
    </row>
    <row r="217736" spans="68:68" customFormat="1">
      <c r="BP217736" s="90"/>
    </row>
    <row r="217737" spans="68:68" customFormat="1">
      <c r="BP217737" s="90"/>
    </row>
    <row r="217738" spans="68:68" customFormat="1">
      <c r="BP217738" s="90"/>
    </row>
    <row r="217739" spans="68:68" customFormat="1">
      <c r="BP217739" s="90"/>
    </row>
    <row r="217740" spans="68:68" customFormat="1">
      <c r="BP217740" s="90"/>
    </row>
    <row r="217741" spans="68:68" customFormat="1">
      <c r="BP217741" s="90"/>
    </row>
    <row r="217742" spans="68:68" customFormat="1">
      <c r="BP217742" s="90"/>
    </row>
    <row r="217743" spans="68:68" customFormat="1">
      <c r="BP217743" s="90"/>
    </row>
    <row r="217744" spans="68:68" customFormat="1">
      <c r="BP217744" s="90"/>
    </row>
    <row r="217745" spans="68:68" customFormat="1">
      <c r="BP217745" s="90"/>
    </row>
    <row r="217746" spans="68:68" customFormat="1">
      <c r="BP217746" s="90"/>
    </row>
    <row r="217747" spans="68:68" customFormat="1">
      <c r="BP217747" s="90"/>
    </row>
    <row r="217748" spans="68:68" customFormat="1">
      <c r="BP217748" s="90"/>
    </row>
    <row r="217749" spans="68:68" customFormat="1">
      <c r="BP217749" s="90"/>
    </row>
    <row r="217750" spans="68:68" customFormat="1">
      <c r="BP217750" s="90"/>
    </row>
    <row r="217751" spans="68:68" customFormat="1">
      <c r="BP217751" s="90"/>
    </row>
    <row r="217752" spans="68:68" customFormat="1">
      <c r="BP217752" s="90"/>
    </row>
    <row r="217753" spans="68:68" customFormat="1">
      <c r="BP217753" s="90"/>
    </row>
    <row r="217754" spans="68:68" customFormat="1">
      <c r="BP217754" s="90"/>
    </row>
    <row r="217755" spans="68:68" customFormat="1">
      <c r="BP217755" s="90"/>
    </row>
    <row r="217756" spans="68:68" customFormat="1">
      <c r="BP217756" s="90"/>
    </row>
    <row r="217757" spans="68:68" customFormat="1">
      <c r="BP217757" s="90"/>
    </row>
    <row r="217758" spans="68:68" customFormat="1">
      <c r="BP217758" s="90"/>
    </row>
    <row r="217759" spans="68:68" customFormat="1">
      <c r="BP217759" s="90"/>
    </row>
    <row r="217760" spans="68:68" customFormat="1">
      <c r="BP217760" s="90"/>
    </row>
    <row r="217761" spans="68:68" customFormat="1">
      <c r="BP217761" s="90"/>
    </row>
    <row r="217762" spans="68:68" customFormat="1">
      <c r="BP217762" s="90"/>
    </row>
    <row r="217763" spans="68:68" customFormat="1">
      <c r="BP217763" s="90"/>
    </row>
    <row r="217764" spans="68:68" customFormat="1">
      <c r="BP217764" s="90"/>
    </row>
    <row r="217765" spans="68:68" customFormat="1">
      <c r="BP217765" s="90"/>
    </row>
    <row r="217766" spans="68:68" customFormat="1">
      <c r="BP217766" s="90"/>
    </row>
    <row r="217767" spans="68:68" customFormat="1">
      <c r="BP217767" s="90"/>
    </row>
    <row r="217768" spans="68:68" customFormat="1">
      <c r="BP217768" s="90"/>
    </row>
    <row r="217769" spans="68:68" customFormat="1">
      <c r="BP217769" s="90"/>
    </row>
    <row r="217770" spans="68:68" customFormat="1">
      <c r="BP217770" s="90"/>
    </row>
    <row r="217771" spans="68:68" customFormat="1">
      <c r="BP217771" s="90"/>
    </row>
    <row r="217772" spans="68:68" customFormat="1">
      <c r="BP217772" s="90"/>
    </row>
    <row r="217773" spans="68:68" customFormat="1">
      <c r="BP217773" s="90"/>
    </row>
    <row r="217774" spans="68:68" customFormat="1">
      <c r="BP217774" s="90"/>
    </row>
    <row r="217775" spans="68:68" customFormat="1">
      <c r="BP217775" s="90"/>
    </row>
    <row r="217776" spans="68:68" customFormat="1">
      <c r="BP217776" s="90"/>
    </row>
    <row r="217777" spans="68:68" customFormat="1">
      <c r="BP217777" s="90"/>
    </row>
    <row r="217778" spans="68:68" customFormat="1">
      <c r="BP217778" s="90"/>
    </row>
    <row r="217779" spans="68:68" customFormat="1">
      <c r="BP217779" s="90"/>
    </row>
    <row r="217780" spans="68:68" customFormat="1">
      <c r="BP217780" s="90"/>
    </row>
    <row r="217781" spans="68:68" customFormat="1">
      <c r="BP217781" s="90"/>
    </row>
    <row r="217782" spans="68:68" customFormat="1">
      <c r="BP217782" s="90"/>
    </row>
    <row r="217783" spans="68:68" customFormat="1">
      <c r="BP217783" s="90"/>
    </row>
    <row r="217784" spans="68:68" customFormat="1">
      <c r="BP217784" s="90"/>
    </row>
    <row r="217785" spans="68:68" customFormat="1">
      <c r="BP217785" s="90"/>
    </row>
    <row r="217786" spans="68:68" customFormat="1">
      <c r="BP217786" s="90"/>
    </row>
    <row r="217787" spans="68:68" customFormat="1">
      <c r="BP217787" s="90"/>
    </row>
    <row r="217788" spans="68:68" customFormat="1">
      <c r="BP217788" s="90"/>
    </row>
    <row r="217789" spans="68:68" customFormat="1">
      <c r="BP217789" s="90"/>
    </row>
    <row r="217790" spans="68:68" customFormat="1">
      <c r="BP217790" s="90"/>
    </row>
    <row r="217791" spans="68:68" customFormat="1">
      <c r="BP217791" s="90"/>
    </row>
    <row r="217792" spans="68:68" customFormat="1">
      <c r="BP217792" s="90"/>
    </row>
    <row r="217793" spans="68:68" customFormat="1">
      <c r="BP217793" s="90"/>
    </row>
    <row r="217794" spans="68:68" customFormat="1">
      <c r="BP217794" s="90"/>
    </row>
    <row r="217795" spans="68:68" customFormat="1">
      <c r="BP217795" s="90"/>
    </row>
    <row r="217796" spans="68:68" customFormat="1">
      <c r="BP217796" s="90"/>
    </row>
    <row r="217797" spans="68:68" customFormat="1">
      <c r="BP217797" s="90"/>
    </row>
    <row r="217798" spans="68:68" customFormat="1">
      <c r="BP217798" s="90"/>
    </row>
    <row r="217799" spans="68:68" customFormat="1">
      <c r="BP217799" s="90"/>
    </row>
    <row r="217800" spans="68:68" customFormat="1">
      <c r="BP217800" s="90"/>
    </row>
    <row r="217801" spans="68:68" customFormat="1">
      <c r="BP217801" s="90"/>
    </row>
    <row r="217802" spans="68:68" customFormat="1">
      <c r="BP217802" s="90"/>
    </row>
    <row r="217803" spans="68:68" customFormat="1">
      <c r="BP217803" s="90"/>
    </row>
    <row r="217804" spans="68:68" customFormat="1">
      <c r="BP217804" s="90"/>
    </row>
    <row r="217805" spans="68:68" customFormat="1">
      <c r="BP217805" s="90"/>
    </row>
    <row r="217806" spans="68:68" customFormat="1">
      <c r="BP217806" s="90"/>
    </row>
    <row r="217807" spans="68:68" customFormat="1">
      <c r="BP217807" s="90"/>
    </row>
    <row r="217808" spans="68:68" customFormat="1">
      <c r="BP217808" s="90"/>
    </row>
    <row r="217809" spans="68:68" customFormat="1">
      <c r="BP217809" s="90"/>
    </row>
    <row r="217810" spans="68:68" customFormat="1">
      <c r="BP217810" s="90"/>
    </row>
    <row r="217811" spans="68:68" customFormat="1">
      <c r="BP217811" s="90"/>
    </row>
    <row r="217812" spans="68:68" customFormat="1">
      <c r="BP217812" s="90"/>
    </row>
    <row r="217813" spans="68:68" customFormat="1">
      <c r="BP217813" s="90"/>
    </row>
    <row r="217814" spans="68:68" customFormat="1">
      <c r="BP217814" s="90"/>
    </row>
    <row r="217815" spans="68:68" customFormat="1">
      <c r="BP217815" s="90"/>
    </row>
    <row r="217816" spans="68:68" customFormat="1">
      <c r="BP217816" s="90"/>
    </row>
    <row r="217817" spans="68:68" customFormat="1">
      <c r="BP217817" s="90"/>
    </row>
    <row r="217818" spans="68:68" customFormat="1">
      <c r="BP217818" s="90"/>
    </row>
    <row r="217819" spans="68:68" customFormat="1">
      <c r="BP217819" s="90"/>
    </row>
    <row r="217820" spans="68:68" customFormat="1">
      <c r="BP217820" s="90"/>
    </row>
    <row r="217821" spans="68:68" customFormat="1">
      <c r="BP217821" s="90"/>
    </row>
    <row r="217822" spans="68:68" customFormat="1">
      <c r="BP217822" s="90"/>
    </row>
    <row r="217823" spans="68:68" customFormat="1">
      <c r="BP217823" s="90"/>
    </row>
    <row r="217824" spans="68:68" customFormat="1">
      <c r="BP217824" s="90"/>
    </row>
    <row r="217825" spans="68:68" customFormat="1">
      <c r="BP217825" s="90"/>
    </row>
    <row r="217826" spans="68:68" customFormat="1">
      <c r="BP217826" s="90"/>
    </row>
    <row r="217827" spans="68:68" customFormat="1">
      <c r="BP217827" s="90"/>
    </row>
    <row r="217828" spans="68:68" customFormat="1">
      <c r="BP217828" s="90"/>
    </row>
    <row r="217829" spans="68:68" customFormat="1">
      <c r="BP217829" s="90"/>
    </row>
    <row r="217830" spans="68:68" customFormat="1">
      <c r="BP217830" s="90"/>
    </row>
    <row r="217831" spans="68:68" customFormat="1">
      <c r="BP217831" s="90"/>
    </row>
    <row r="217832" spans="68:68" customFormat="1">
      <c r="BP217832" s="90"/>
    </row>
    <row r="217833" spans="68:68" customFormat="1">
      <c r="BP217833" s="90"/>
    </row>
    <row r="217834" spans="68:68" customFormat="1">
      <c r="BP217834" s="90"/>
    </row>
    <row r="217835" spans="68:68" customFormat="1">
      <c r="BP217835" s="90"/>
    </row>
    <row r="217836" spans="68:68" customFormat="1">
      <c r="BP217836" s="90"/>
    </row>
    <row r="217837" spans="68:68" customFormat="1">
      <c r="BP217837" s="90"/>
    </row>
    <row r="217838" spans="68:68" customFormat="1">
      <c r="BP217838" s="90"/>
    </row>
    <row r="217839" spans="68:68" customFormat="1">
      <c r="BP217839" s="90"/>
    </row>
    <row r="217840" spans="68:68" customFormat="1">
      <c r="BP217840" s="90"/>
    </row>
    <row r="217841" spans="68:68" customFormat="1">
      <c r="BP217841" s="90"/>
    </row>
    <row r="217842" spans="68:68" customFormat="1">
      <c r="BP217842" s="90"/>
    </row>
    <row r="217843" spans="68:68" customFormat="1">
      <c r="BP217843" s="90"/>
    </row>
    <row r="217844" spans="68:68" customFormat="1">
      <c r="BP217844" s="90"/>
    </row>
    <row r="217845" spans="68:68" customFormat="1">
      <c r="BP217845" s="90"/>
    </row>
    <row r="217846" spans="68:68" customFormat="1">
      <c r="BP217846" s="90"/>
    </row>
    <row r="217847" spans="68:68" customFormat="1">
      <c r="BP217847" s="90"/>
    </row>
    <row r="217848" spans="68:68" customFormat="1">
      <c r="BP217848" s="90"/>
    </row>
    <row r="217849" spans="68:68" customFormat="1">
      <c r="BP217849" s="90"/>
    </row>
    <row r="217850" spans="68:68" customFormat="1">
      <c r="BP217850" s="90"/>
    </row>
    <row r="217851" spans="68:68" customFormat="1">
      <c r="BP217851" s="90"/>
    </row>
    <row r="217852" spans="68:68" customFormat="1">
      <c r="BP217852" s="90"/>
    </row>
    <row r="217853" spans="68:68" customFormat="1">
      <c r="BP217853" s="90"/>
    </row>
    <row r="217854" spans="68:68" customFormat="1">
      <c r="BP217854" s="90"/>
    </row>
    <row r="217855" spans="68:68" customFormat="1">
      <c r="BP217855" s="90"/>
    </row>
    <row r="217856" spans="68:68" customFormat="1">
      <c r="BP217856" s="90"/>
    </row>
    <row r="217857" spans="68:68" customFormat="1">
      <c r="BP217857" s="90"/>
    </row>
    <row r="217858" spans="68:68" customFormat="1">
      <c r="BP217858" s="90"/>
    </row>
    <row r="217859" spans="68:68" customFormat="1">
      <c r="BP217859" s="90"/>
    </row>
    <row r="217860" spans="68:68" customFormat="1">
      <c r="BP217860" s="90"/>
    </row>
    <row r="217861" spans="68:68" customFormat="1">
      <c r="BP217861" s="90"/>
    </row>
    <row r="217862" spans="68:68" customFormat="1">
      <c r="BP217862" s="90"/>
    </row>
    <row r="217863" spans="68:68" customFormat="1">
      <c r="BP217863" s="90"/>
    </row>
    <row r="217864" spans="68:68" customFormat="1">
      <c r="BP217864" s="90"/>
    </row>
    <row r="217865" spans="68:68" customFormat="1">
      <c r="BP217865" s="90"/>
    </row>
    <row r="217866" spans="68:68" customFormat="1">
      <c r="BP217866" s="90"/>
    </row>
    <row r="217867" spans="68:68" customFormat="1">
      <c r="BP217867" s="90"/>
    </row>
    <row r="217868" spans="68:68" customFormat="1">
      <c r="BP217868" s="90"/>
    </row>
    <row r="217869" spans="68:68" customFormat="1">
      <c r="BP217869" s="90"/>
    </row>
    <row r="217870" spans="68:68" customFormat="1">
      <c r="BP217870" s="90"/>
    </row>
    <row r="217871" spans="68:68" customFormat="1">
      <c r="BP217871" s="90"/>
    </row>
    <row r="217872" spans="68:68" customFormat="1">
      <c r="BP217872" s="90"/>
    </row>
    <row r="217873" spans="68:68" customFormat="1">
      <c r="BP217873" s="90"/>
    </row>
    <row r="217874" spans="68:68" customFormat="1">
      <c r="BP217874" s="90"/>
    </row>
    <row r="217875" spans="68:68" customFormat="1">
      <c r="BP217875" s="90"/>
    </row>
    <row r="217876" spans="68:68" customFormat="1">
      <c r="BP217876" s="90"/>
    </row>
    <row r="217877" spans="68:68" customFormat="1">
      <c r="BP217877" s="90"/>
    </row>
    <row r="217878" spans="68:68" customFormat="1">
      <c r="BP217878" s="90"/>
    </row>
    <row r="217879" spans="68:68" customFormat="1">
      <c r="BP217879" s="90"/>
    </row>
    <row r="217880" spans="68:68" customFormat="1">
      <c r="BP217880" s="90"/>
    </row>
    <row r="217881" spans="68:68" customFormat="1">
      <c r="BP217881" s="90"/>
    </row>
    <row r="217882" spans="68:68" customFormat="1">
      <c r="BP217882" s="90"/>
    </row>
    <row r="217883" spans="68:68" customFormat="1">
      <c r="BP217883" s="90"/>
    </row>
    <row r="217884" spans="68:68" customFormat="1">
      <c r="BP217884" s="90"/>
    </row>
    <row r="217885" spans="68:68" customFormat="1">
      <c r="BP217885" s="90"/>
    </row>
    <row r="217886" spans="68:68" customFormat="1">
      <c r="BP217886" s="90"/>
    </row>
    <row r="217887" spans="68:68" customFormat="1">
      <c r="BP217887" s="90"/>
    </row>
    <row r="217888" spans="68:68" customFormat="1">
      <c r="BP217888" s="90"/>
    </row>
    <row r="217889" spans="68:68" customFormat="1">
      <c r="BP217889" s="90"/>
    </row>
    <row r="217890" spans="68:68" customFormat="1">
      <c r="BP217890" s="90"/>
    </row>
    <row r="217891" spans="68:68" customFormat="1">
      <c r="BP217891" s="90"/>
    </row>
    <row r="217892" spans="68:68" customFormat="1">
      <c r="BP217892" s="90"/>
    </row>
    <row r="217893" spans="68:68" customFormat="1">
      <c r="BP217893" s="90"/>
    </row>
    <row r="217894" spans="68:68" customFormat="1">
      <c r="BP217894" s="90"/>
    </row>
    <row r="217895" spans="68:68" customFormat="1">
      <c r="BP217895" s="90"/>
    </row>
    <row r="217896" spans="68:68" customFormat="1">
      <c r="BP217896" s="90"/>
    </row>
    <row r="217897" spans="68:68" customFormat="1">
      <c r="BP217897" s="90"/>
    </row>
    <row r="217898" spans="68:68" customFormat="1">
      <c r="BP217898" s="90"/>
    </row>
    <row r="217899" spans="68:68" customFormat="1">
      <c r="BP217899" s="90"/>
    </row>
    <row r="217900" spans="68:68" customFormat="1">
      <c r="BP217900" s="90"/>
    </row>
    <row r="217901" spans="68:68" customFormat="1">
      <c r="BP217901" s="90"/>
    </row>
    <row r="217902" spans="68:68" customFormat="1">
      <c r="BP217902" s="90"/>
    </row>
    <row r="217903" spans="68:68" customFormat="1">
      <c r="BP217903" s="90"/>
    </row>
    <row r="217904" spans="68:68" customFormat="1">
      <c r="BP217904" s="90"/>
    </row>
    <row r="217905" spans="68:68" customFormat="1">
      <c r="BP217905" s="90"/>
    </row>
    <row r="217906" spans="68:68" customFormat="1">
      <c r="BP217906" s="90"/>
    </row>
    <row r="217907" spans="68:68" customFormat="1">
      <c r="BP217907" s="90"/>
    </row>
    <row r="217908" spans="68:68" customFormat="1">
      <c r="BP217908" s="90"/>
    </row>
    <row r="217909" spans="68:68" customFormat="1">
      <c r="BP217909" s="90"/>
    </row>
    <row r="217910" spans="68:68" customFormat="1">
      <c r="BP217910" s="90"/>
    </row>
    <row r="217911" spans="68:68" customFormat="1">
      <c r="BP217911" s="90"/>
    </row>
    <row r="217912" spans="68:68" customFormat="1">
      <c r="BP217912" s="90"/>
    </row>
    <row r="217913" spans="68:68" customFormat="1">
      <c r="BP217913" s="90"/>
    </row>
    <row r="217914" spans="68:68" customFormat="1">
      <c r="BP217914" s="90"/>
    </row>
    <row r="217915" spans="68:68" customFormat="1">
      <c r="BP217915" s="90"/>
    </row>
    <row r="217916" spans="68:68" customFormat="1">
      <c r="BP217916" s="90"/>
    </row>
    <row r="217917" spans="68:68" customFormat="1">
      <c r="BP217917" s="90"/>
    </row>
    <row r="217918" spans="68:68" customFormat="1">
      <c r="BP217918" s="90"/>
    </row>
    <row r="217919" spans="68:68" customFormat="1">
      <c r="BP217919" s="90"/>
    </row>
    <row r="217920" spans="68:68" customFormat="1">
      <c r="BP217920" s="90"/>
    </row>
    <row r="217921" spans="68:68" customFormat="1">
      <c r="BP217921" s="90"/>
    </row>
    <row r="217922" spans="68:68" customFormat="1">
      <c r="BP217922" s="90"/>
    </row>
    <row r="217923" spans="68:68" customFormat="1">
      <c r="BP217923" s="90"/>
    </row>
    <row r="217924" spans="68:68" customFormat="1">
      <c r="BP217924" s="90"/>
    </row>
    <row r="217925" spans="68:68" customFormat="1">
      <c r="BP217925" s="90"/>
    </row>
    <row r="217926" spans="68:68" customFormat="1">
      <c r="BP217926" s="90"/>
    </row>
    <row r="217927" spans="68:68" customFormat="1">
      <c r="BP217927" s="90"/>
    </row>
    <row r="217928" spans="68:68" customFormat="1">
      <c r="BP217928" s="90"/>
    </row>
    <row r="217929" spans="68:68" customFormat="1">
      <c r="BP217929" s="90"/>
    </row>
    <row r="217930" spans="68:68" customFormat="1">
      <c r="BP217930" s="90"/>
    </row>
    <row r="217931" spans="68:68" customFormat="1">
      <c r="BP217931" s="90"/>
    </row>
    <row r="217932" spans="68:68" customFormat="1">
      <c r="BP217932" s="90"/>
    </row>
    <row r="217933" spans="68:68" customFormat="1">
      <c r="BP217933" s="90"/>
    </row>
    <row r="217934" spans="68:68" customFormat="1">
      <c r="BP217934" s="90"/>
    </row>
    <row r="217935" spans="68:68" customFormat="1">
      <c r="BP217935" s="90"/>
    </row>
    <row r="217936" spans="68:68" customFormat="1">
      <c r="BP217936" s="90"/>
    </row>
    <row r="217937" spans="68:68" customFormat="1">
      <c r="BP217937" s="90"/>
    </row>
    <row r="217938" spans="68:68" customFormat="1">
      <c r="BP217938" s="90"/>
    </row>
    <row r="217939" spans="68:68" customFormat="1">
      <c r="BP217939" s="90"/>
    </row>
    <row r="217940" spans="68:68" customFormat="1">
      <c r="BP217940" s="90"/>
    </row>
    <row r="217941" spans="68:68" customFormat="1">
      <c r="BP217941" s="90"/>
    </row>
    <row r="217942" spans="68:68" customFormat="1">
      <c r="BP217942" s="90"/>
    </row>
    <row r="217943" spans="68:68" customFormat="1">
      <c r="BP217943" s="90"/>
    </row>
    <row r="217944" spans="68:68" customFormat="1">
      <c r="BP217944" s="90"/>
    </row>
    <row r="217945" spans="68:68" customFormat="1">
      <c r="BP217945" s="90"/>
    </row>
    <row r="217946" spans="68:68" customFormat="1">
      <c r="BP217946" s="90"/>
    </row>
    <row r="217947" spans="68:68" customFormat="1">
      <c r="BP217947" s="90"/>
    </row>
    <row r="217948" spans="68:68" customFormat="1">
      <c r="BP217948" s="90"/>
    </row>
    <row r="217949" spans="68:68" customFormat="1">
      <c r="BP217949" s="90"/>
    </row>
    <row r="217950" spans="68:68" customFormat="1">
      <c r="BP217950" s="90"/>
    </row>
    <row r="217951" spans="68:68" customFormat="1">
      <c r="BP217951" s="90"/>
    </row>
    <row r="217952" spans="68:68" customFormat="1">
      <c r="BP217952" s="90"/>
    </row>
    <row r="217953" spans="68:68" customFormat="1">
      <c r="BP217953" s="90"/>
    </row>
    <row r="217954" spans="68:68" customFormat="1">
      <c r="BP217954" s="90"/>
    </row>
    <row r="217955" spans="68:68" customFormat="1">
      <c r="BP217955" s="90"/>
    </row>
    <row r="217956" spans="68:68" customFormat="1">
      <c r="BP217956" s="90"/>
    </row>
    <row r="217957" spans="68:68" customFormat="1">
      <c r="BP217957" s="90"/>
    </row>
    <row r="217958" spans="68:68" customFormat="1">
      <c r="BP217958" s="90"/>
    </row>
    <row r="217959" spans="68:68" customFormat="1">
      <c r="BP217959" s="90"/>
    </row>
    <row r="217960" spans="68:68" customFormat="1">
      <c r="BP217960" s="90"/>
    </row>
    <row r="217961" spans="68:68" customFormat="1">
      <c r="BP217961" s="90"/>
    </row>
    <row r="217962" spans="68:68" customFormat="1">
      <c r="BP217962" s="90"/>
    </row>
    <row r="217963" spans="68:68" customFormat="1">
      <c r="BP217963" s="90"/>
    </row>
    <row r="217964" spans="68:68" customFormat="1">
      <c r="BP217964" s="90"/>
    </row>
    <row r="217965" spans="68:68" customFormat="1">
      <c r="BP217965" s="90"/>
    </row>
    <row r="217966" spans="68:68" customFormat="1">
      <c r="BP217966" s="90"/>
    </row>
    <row r="217967" spans="68:68" customFormat="1">
      <c r="BP217967" s="90"/>
    </row>
    <row r="217968" spans="68:68" customFormat="1">
      <c r="BP217968" s="90"/>
    </row>
    <row r="217969" spans="68:68" customFormat="1">
      <c r="BP217969" s="90"/>
    </row>
    <row r="217970" spans="68:68" customFormat="1">
      <c r="BP217970" s="90"/>
    </row>
    <row r="217971" spans="68:68" customFormat="1">
      <c r="BP217971" s="90"/>
    </row>
    <row r="217972" spans="68:68" customFormat="1">
      <c r="BP217972" s="90"/>
    </row>
    <row r="217973" spans="68:68" customFormat="1">
      <c r="BP217973" s="90"/>
    </row>
    <row r="217974" spans="68:68" customFormat="1">
      <c r="BP217974" s="90"/>
    </row>
    <row r="217975" spans="68:68" customFormat="1">
      <c r="BP217975" s="90"/>
    </row>
    <row r="217976" spans="68:68" customFormat="1">
      <c r="BP217976" s="90"/>
    </row>
    <row r="217977" spans="68:68" customFormat="1">
      <c r="BP217977" s="90"/>
    </row>
    <row r="217978" spans="68:68" customFormat="1">
      <c r="BP217978" s="90"/>
    </row>
    <row r="217979" spans="68:68" customFormat="1">
      <c r="BP217979" s="90"/>
    </row>
    <row r="217980" spans="68:68" customFormat="1">
      <c r="BP217980" s="90"/>
    </row>
    <row r="217981" spans="68:68" customFormat="1">
      <c r="BP217981" s="90"/>
    </row>
    <row r="217982" spans="68:68" customFormat="1">
      <c r="BP217982" s="90"/>
    </row>
    <row r="217983" spans="68:68" customFormat="1">
      <c r="BP217983" s="90"/>
    </row>
    <row r="217984" spans="68:68" customFormat="1">
      <c r="BP217984" s="90"/>
    </row>
    <row r="217985" spans="68:68" customFormat="1">
      <c r="BP217985" s="90"/>
    </row>
    <row r="217986" spans="68:68" customFormat="1">
      <c r="BP217986" s="90"/>
    </row>
    <row r="217987" spans="68:68" customFormat="1">
      <c r="BP217987" s="90"/>
    </row>
    <row r="217988" spans="68:68" customFormat="1">
      <c r="BP217988" s="90"/>
    </row>
    <row r="217989" spans="68:68" customFormat="1">
      <c r="BP217989" s="90"/>
    </row>
    <row r="217990" spans="68:68" customFormat="1">
      <c r="BP217990" s="90"/>
    </row>
    <row r="217991" spans="68:68" customFormat="1">
      <c r="BP217991" s="90"/>
    </row>
    <row r="217992" spans="68:68" customFormat="1">
      <c r="BP217992" s="90"/>
    </row>
    <row r="217993" spans="68:68" customFormat="1">
      <c r="BP217993" s="90"/>
    </row>
    <row r="217994" spans="68:68" customFormat="1">
      <c r="BP217994" s="90"/>
    </row>
    <row r="217995" spans="68:68" customFormat="1">
      <c r="BP217995" s="90"/>
    </row>
    <row r="217996" spans="68:68" customFormat="1">
      <c r="BP217996" s="90"/>
    </row>
    <row r="217997" spans="68:68" customFormat="1">
      <c r="BP217997" s="90"/>
    </row>
    <row r="217998" spans="68:68" customFormat="1">
      <c r="BP217998" s="90"/>
    </row>
    <row r="217999" spans="68:68" customFormat="1">
      <c r="BP217999" s="90"/>
    </row>
    <row r="218000" spans="68:68" customFormat="1">
      <c r="BP218000" s="90"/>
    </row>
    <row r="218001" spans="68:68" customFormat="1">
      <c r="BP218001" s="90"/>
    </row>
    <row r="218002" spans="68:68" customFormat="1">
      <c r="BP218002" s="90"/>
    </row>
    <row r="218003" spans="68:68" customFormat="1">
      <c r="BP218003" s="90"/>
    </row>
    <row r="218004" spans="68:68" customFormat="1">
      <c r="BP218004" s="90"/>
    </row>
    <row r="218005" spans="68:68" customFormat="1">
      <c r="BP218005" s="90"/>
    </row>
    <row r="218006" spans="68:68" customFormat="1">
      <c r="BP218006" s="90"/>
    </row>
    <row r="218007" spans="68:68" customFormat="1">
      <c r="BP218007" s="90"/>
    </row>
    <row r="218008" spans="68:68" customFormat="1">
      <c r="BP218008" s="90"/>
    </row>
    <row r="218009" spans="68:68" customFormat="1">
      <c r="BP218009" s="90"/>
    </row>
    <row r="218010" spans="68:68" customFormat="1">
      <c r="BP218010" s="90"/>
    </row>
    <row r="218011" spans="68:68" customFormat="1">
      <c r="BP218011" s="90"/>
    </row>
    <row r="218012" spans="68:68" customFormat="1">
      <c r="BP218012" s="90"/>
    </row>
    <row r="218013" spans="68:68" customFormat="1">
      <c r="BP218013" s="90"/>
    </row>
    <row r="218014" spans="68:68" customFormat="1">
      <c r="BP218014" s="90"/>
    </row>
    <row r="218015" spans="68:68" customFormat="1">
      <c r="BP218015" s="90"/>
    </row>
    <row r="218016" spans="68:68" customFormat="1">
      <c r="BP218016" s="90"/>
    </row>
    <row r="218017" spans="68:68" customFormat="1">
      <c r="BP218017" s="90"/>
    </row>
    <row r="218018" spans="68:68" customFormat="1">
      <c r="BP218018" s="90"/>
    </row>
    <row r="218019" spans="68:68" customFormat="1">
      <c r="BP218019" s="90"/>
    </row>
    <row r="218020" spans="68:68" customFormat="1">
      <c r="BP218020" s="90"/>
    </row>
    <row r="218021" spans="68:68" customFormat="1">
      <c r="BP218021" s="90"/>
    </row>
    <row r="218022" spans="68:68" customFormat="1">
      <c r="BP218022" s="90"/>
    </row>
    <row r="218023" spans="68:68" customFormat="1">
      <c r="BP218023" s="90"/>
    </row>
    <row r="218024" spans="68:68" customFormat="1">
      <c r="BP218024" s="90"/>
    </row>
    <row r="218025" spans="68:68" customFormat="1">
      <c r="BP218025" s="90"/>
    </row>
    <row r="218026" spans="68:68" customFormat="1">
      <c r="BP218026" s="90"/>
    </row>
    <row r="218027" spans="68:68" customFormat="1">
      <c r="BP218027" s="90"/>
    </row>
    <row r="218028" spans="68:68" customFormat="1">
      <c r="BP218028" s="90"/>
    </row>
    <row r="218029" spans="68:68" customFormat="1">
      <c r="BP218029" s="90"/>
    </row>
    <row r="218030" spans="68:68" customFormat="1">
      <c r="BP218030" s="90"/>
    </row>
    <row r="218031" spans="68:68" customFormat="1">
      <c r="BP218031" s="90"/>
    </row>
    <row r="218032" spans="68:68" customFormat="1">
      <c r="BP218032" s="90"/>
    </row>
    <row r="218033" spans="68:68" customFormat="1">
      <c r="BP218033" s="90"/>
    </row>
    <row r="218034" spans="68:68" customFormat="1">
      <c r="BP218034" s="90"/>
    </row>
    <row r="218035" spans="68:68" customFormat="1">
      <c r="BP218035" s="90"/>
    </row>
    <row r="218036" spans="68:68" customFormat="1">
      <c r="BP218036" s="90"/>
    </row>
    <row r="218037" spans="68:68" customFormat="1">
      <c r="BP218037" s="90"/>
    </row>
    <row r="218038" spans="68:68" customFormat="1">
      <c r="BP218038" s="90"/>
    </row>
    <row r="218039" spans="68:68" customFormat="1">
      <c r="BP218039" s="90"/>
    </row>
    <row r="218040" spans="68:68" customFormat="1">
      <c r="BP218040" s="90"/>
    </row>
    <row r="218041" spans="68:68" customFormat="1">
      <c r="BP218041" s="90"/>
    </row>
    <row r="218042" spans="68:68" customFormat="1">
      <c r="BP218042" s="90"/>
    </row>
    <row r="218043" spans="68:68" customFormat="1">
      <c r="BP218043" s="90"/>
    </row>
    <row r="218044" spans="68:68" customFormat="1">
      <c r="BP218044" s="90"/>
    </row>
    <row r="218045" spans="68:68" customFormat="1">
      <c r="BP218045" s="90"/>
    </row>
    <row r="218046" spans="68:68" customFormat="1">
      <c r="BP218046" s="90"/>
    </row>
    <row r="218047" spans="68:68" customFormat="1">
      <c r="BP218047" s="90"/>
    </row>
    <row r="218048" spans="68:68" customFormat="1">
      <c r="BP218048" s="90"/>
    </row>
    <row r="218049" spans="68:68" customFormat="1">
      <c r="BP218049" s="90"/>
    </row>
    <row r="218050" spans="68:68" customFormat="1">
      <c r="BP218050" s="90"/>
    </row>
    <row r="218051" spans="68:68" customFormat="1">
      <c r="BP218051" s="90"/>
    </row>
    <row r="218052" spans="68:68" customFormat="1">
      <c r="BP218052" s="90"/>
    </row>
    <row r="218053" spans="68:68" customFormat="1">
      <c r="BP218053" s="90"/>
    </row>
    <row r="218054" spans="68:68" customFormat="1">
      <c r="BP218054" s="90"/>
    </row>
    <row r="218055" spans="68:68" customFormat="1">
      <c r="BP218055" s="90"/>
    </row>
    <row r="218056" spans="68:68" customFormat="1">
      <c r="BP218056" s="90"/>
    </row>
    <row r="218057" spans="68:68" customFormat="1">
      <c r="BP218057" s="90"/>
    </row>
    <row r="218058" spans="68:68" customFormat="1">
      <c r="BP218058" s="90"/>
    </row>
    <row r="218059" spans="68:68" customFormat="1">
      <c r="BP218059" s="90"/>
    </row>
    <row r="218060" spans="68:68" customFormat="1">
      <c r="BP218060" s="90"/>
    </row>
    <row r="218061" spans="68:68" customFormat="1">
      <c r="BP218061" s="90"/>
    </row>
    <row r="218062" spans="68:68" customFormat="1">
      <c r="BP218062" s="90"/>
    </row>
    <row r="218063" spans="68:68" customFormat="1">
      <c r="BP218063" s="90"/>
    </row>
    <row r="218064" spans="68:68" customFormat="1">
      <c r="BP218064" s="90"/>
    </row>
    <row r="218065" spans="68:68" customFormat="1">
      <c r="BP218065" s="90"/>
    </row>
    <row r="218066" spans="68:68" customFormat="1">
      <c r="BP218066" s="90"/>
    </row>
    <row r="218067" spans="68:68" customFormat="1">
      <c r="BP218067" s="90"/>
    </row>
    <row r="218068" spans="68:68" customFormat="1">
      <c r="BP218068" s="90"/>
    </row>
    <row r="218069" spans="68:68" customFormat="1">
      <c r="BP218069" s="90"/>
    </row>
    <row r="218070" spans="68:68" customFormat="1">
      <c r="BP218070" s="90"/>
    </row>
    <row r="218071" spans="68:68" customFormat="1">
      <c r="BP218071" s="90"/>
    </row>
    <row r="218072" spans="68:68" customFormat="1">
      <c r="BP218072" s="90"/>
    </row>
    <row r="218073" spans="68:68" customFormat="1">
      <c r="BP218073" s="90"/>
    </row>
    <row r="218074" spans="68:68" customFormat="1">
      <c r="BP218074" s="90"/>
    </row>
    <row r="218075" spans="68:68" customFormat="1">
      <c r="BP218075" s="90"/>
    </row>
    <row r="218076" spans="68:68" customFormat="1">
      <c r="BP218076" s="90"/>
    </row>
    <row r="218077" spans="68:68" customFormat="1">
      <c r="BP218077" s="90"/>
    </row>
    <row r="218078" spans="68:68" customFormat="1">
      <c r="BP218078" s="90"/>
    </row>
    <row r="218079" spans="68:68" customFormat="1">
      <c r="BP218079" s="90"/>
    </row>
    <row r="218080" spans="68:68" customFormat="1">
      <c r="BP218080" s="90"/>
    </row>
    <row r="218081" spans="68:68" customFormat="1">
      <c r="BP218081" s="90"/>
    </row>
    <row r="218082" spans="68:68" customFormat="1">
      <c r="BP218082" s="90"/>
    </row>
    <row r="218083" spans="68:68" customFormat="1">
      <c r="BP218083" s="90"/>
    </row>
    <row r="218084" spans="68:68" customFormat="1">
      <c r="BP218084" s="90"/>
    </row>
    <row r="218085" spans="68:68" customFormat="1">
      <c r="BP218085" s="90"/>
    </row>
    <row r="218086" spans="68:68" customFormat="1">
      <c r="BP218086" s="90"/>
    </row>
    <row r="218087" spans="68:68" customFormat="1">
      <c r="BP218087" s="90"/>
    </row>
    <row r="218088" spans="68:68" customFormat="1">
      <c r="BP218088" s="90"/>
    </row>
    <row r="218089" spans="68:68" customFormat="1">
      <c r="BP218089" s="90"/>
    </row>
    <row r="218090" spans="68:68" customFormat="1">
      <c r="BP218090" s="90"/>
    </row>
    <row r="218091" spans="68:68" customFormat="1">
      <c r="BP218091" s="90"/>
    </row>
    <row r="218092" spans="68:68" customFormat="1">
      <c r="BP218092" s="90"/>
    </row>
    <row r="218093" spans="68:68" customFormat="1">
      <c r="BP218093" s="90"/>
    </row>
    <row r="218094" spans="68:68" customFormat="1">
      <c r="BP218094" s="90"/>
    </row>
    <row r="218095" spans="68:68" customFormat="1">
      <c r="BP218095" s="90"/>
    </row>
    <row r="218096" spans="68:68" customFormat="1">
      <c r="BP218096" s="90"/>
    </row>
    <row r="218097" spans="68:68" customFormat="1">
      <c r="BP218097" s="90"/>
    </row>
    <row r="218098" spans="68:68" customFormat="1">
      <c r="BP218098" s="90"/>
    </row>
    <row r="218099" spans="68:68" customFormat="1">
      <c r="BP218099" s="90"/>
    </row>
    <row r="218100" spans="68:68" customFormat="1">
      <c r="BP218100" s="90"/>
    </row>
    <row r="218101" spans="68:68" customFormat="1">
      <c r="BP218101" s="90"/>
    </row>
    <row r="218102" spans="68:68" customFormat="1">
      <c r="BP218102" s="90"/>
    </row>
    <row r="218103" spans="68:68" customFormat="1">
      <c r="BP218103" s="90"/>
    </row>
    <row r="218104" spans="68:68" customFormat="1">
      <c r="BP218104" s="90"/>
    </row>
    <row r="218105" spans="68:68" customFormat="1">
      <c r="BP218105" s="90"/>
    </row>
    <row r="218106" spans="68:68" customFormat="1">
      <c r="BP218106" s="90"/>
    </row>
    <row r="218107" spans="68:68" customFormat="1">
      <c r="BP218107" s="90"/>
    </row>
    <row r="218108" spans="68:68" customFormat="1">
      <c r="BP218108" s="90"/>
    </row>
    <row r="218109" spans="68:68" customFormat="1">
      <c r="BP218109" s="90"/>
    </row>
    <row r="218110" spans="68:68" customFormat="1">
      <c r="BP218110" s="90"/>
    </row>
    <row r="218111" spans="68:68" customFormat="1">
      <c r="BP218111" s="90"/>
    </row>
    <row r="218112" spans="68:68" customFormat="1">
      <c r="BP218112" s="90"/>
    </row>
    <row r="218113" spans="68:68" customFormat="1">
      <c r="BP218113" s="90"/>
    </row>
    <row r="218114" spans="68:68" customFormat="1">
      <c r="BP218114" s="90"/>
    </row>
    <row r="218115" spans="68:68" customFormat="1">
      <c r="BP218115" s="90"/>
    </row>
    <row r="218116" spans="68:68" customFormat="1">
      <c r="BP218116" s="90"/>
    </row>
    <row r="218117" spans="68:68" customFormat="1">
      <c r="BP218117" s="90"/>
    </row>
    <row r="218118" spans="68:68" customFormat="1">
      <c r="BP218118" s="90"/>
    </row>
    <row r="218119" spans="68:68" customFormat="1">
      <c r="BP218119" s="90"/>
    </row>
    <row r="218120" spans="68:68" customFormat="1">
      <c r="BP218120" s="90"/>
    </row>
    <row r="218121" spans="68:68" customFormat="1">
      <c r="BP218121" s="90"/>
    </row>
    <row r="218122" spans="68:68" customFormat="1">
      <c r="BP218122" s="90"/>
    </row>
    <row r="218123" spans="68:68" customFormat="1">
      <c r="BP218123" s="90"/>
    </row>
    <row r="218124" spans="68:68" customFormat="1">
      <c r="BP218124" s="90"/>
    </row>
    <row r="218125" spans="68:68" customFormat="1">
      <c r="BP218125" s="90"/>
    </row>
    <row r="218126" spans="68:68" customFormat="1">
      <c r="BP218126" s="90"/>
    </row>
    <row r="218127" spans="68:68" customFormat="1">
      <c r="BP218127" s="90"/>
    </row>
    <row r="218128" spans="68:68" customFormat="1">
      <c r="BP218128" s="90"/>
    </row>
    <row r="218129" spans="68:68" customFormat="1">
      <c r="BP218129" s="90"/>
    </row>
    <row r="218130" spans="68:68" customFormat="1">
      <c r="BP218130" s="90"/>
    </row>
    <row r="218131" spans="68:68" customFormat="1">
      <c r="BP218131" s="90"/>
    </row>
    <row r="218132" spans="68:68" customFormat="1">
      <c r="BP218132" s="90"/>
    </row>
    <row r="218133" spans="68:68" customFormat="1">
      <c r="BP218133" s="90"/>
    </row>
    <row r="218134" spans="68:68" customFormat="1">
      <c r="BP218134" s="90"/>
    </row>
    <row r="218135" spans="68:68" customFormat="1">
      <c r="BP218135" s="90"/>
    </row>
    <row r="218136" spans="68:68" customFormat="1">
      <c r="BP218136" s="90"/>
    </row>
    <row r="218137" spans="68:68" customFormat="1">
      <c r="BP218137" s="90"/>
    </row>
    <row r="218138" spans="68:68" customFormat="1">
      <c r="BP218138" s="90"/>
    </row>
    <row r="218139" spans="68:68" customFormat="1">
      <c r="BP218139" s="90"/>
    </row>
    <row r="218140" spans="68:68" customFormat="1">
      <c r="BP218140" s="90"/>
    </row>
    <row r="218141" spans="68:68" customFormat="1">
      <c r="BP218141" s="90"/>
    </row>
    <row r="218142" spans="68:68" customFormat="1">
      <c r="BP218142" s="90"/>
    </row>
    <row r="218143" spans="68:68" customFormat="1">
      <c r="BP218143" s="90"/>
    </row>
    <row r="218144" spans="68:68" customFormat="1">
      <c r="BP218144" s="90"/>
    </row>
    <row r="218145" spans="68:68" customFormat="1">
      <c r="BP218145" s="90"/>
    </row>
    <row r="218146" spans="68:68" customFormat="1">
      <c r="BP218146" s="90"/>
    </row>
    <row r="218147" spans="68:68" customFormat="1">
      <c r="BP218147" s="90"/>
    </row>
    <row r="218148" spans="68:68" customFormat="1">
      <c r="BP218148" s="90"/>
    </row>
    <row r="218149" spans="68:68" customFormat="1">
      <c r="BP218149" s="90"/>
    </row>
    <row r="218150" spans="68:68" customFormat="1">
      <c r="BP218150" s="90"/>
    </row>
    <row r="218151" spans="68:68" customFormat="1">
      <c r="BP218151" s="90"/>
    </row>
    <row r="218152" spans="68:68" customFormat="1">
      <c r="BP218152" s="90"/>
    </row>
    <row r="218153" spans="68:68" customFormat="1">
      <c r="BP218153" s="90"/>
    </row>
    <row r="218154" spans="68:68" customFormat="1">
      <c r="BP218154" s="90"/>
    </row>
    <row r="218155" spans="68:68" customFormat="1">
      <c r="BP218155" s="90"/>
    </row>
    <row r="218156" spans="68:68" customFormat="1">
      <c r="BP218156" s="90"/>
    </row>
    <row r="218157" spans="68:68" customFormat="1">
      <c r="BP218157" s="90"/>
    </row>
    <row r="218158" spans="68:68" customFormat="1">
      <c r="BP218158" s="90"/>
    </row>
    <row r="218159" spans="68:68" customFormat="1">
      <c r="BP218159" s="90"/>
    </row>
    <row r="218160" spans="68:68" customFormat="1">
      <c r="BP218160" s="90"/>
    </row>
    <row r="218161" spans="68:68" customFormat="1">
      <c r="BP218161" s="90"/>
    </row>
    <row r="218162" spans="68:68" customFormat="1">
      <c r="BP218162" s="90"/>
    </row>
    <row r="218163" spans="68:68" customFormat="1">
      <c r="BP218163" s="90"/>
    </row>
    <row r="218164" spans="68:68" customFormat="1">
      <c r="BP218164" s="90"/>
    </row>
    <row r="218165" spans="68:68" customFormat="1">
      <c r="BP218165" s="90"/>
    </row>
    <row r="218166" spans="68:68" customFormat="1">
      <c r="BP218166" s="90"/>
    </row>
    <row r="218167" spans="68:68" customFormat="1">
      <c r="BP218167" s="90"/>
    </row>
    <row r="218168" spans="68:68" customFormat="1">
      <c r="BP218168" s="90"/>
    </row>
    <row r="218169" spans="68:68" customFormat="1">
      <c r="BP218169" s="90"/>
    </row>
    <row r="218170" spans="68:68" customFormat="1">
      <c r="BP218170" s="90"/>
    </row>
    <row r="218171" spans="68:68" customFormat="1">
      <c r="BP218171" s="90"/>
    </row>
    <row r="218172" spans="68:68" customFormat="1">
      <c r="BP218172" s="90"/>
    </row>
    <row r="218173" spans="68:68" customFormat="1">
      <c r="BP218173" s="90"/>
    </row>
    <row r="218174" spans="68:68" customFormat="1">
      <c r="BP218174" s="90"/>
    </row>
    <row r="218175" spans="68:68" customFormat="1">
      <c r="BP218175" s="90"/>
    </row>
    <row r="218176" spans="68:68" customFormat="1">
      <c r="BP218176" s="90"/>
    </row>
    <row r="218177" spans="68:68" customFormat="1">
      <c r="BP218177" s="90"/>
    </row>
    <row r="218178" spans="68:68" customFormat="1">
      <c r="BP218178" s="90"/>
    </row>
    <row r="218179" spans="68:68" customFormat="1">
      <c r="BP218179" s="90"/>
    </row>
    <row r="218180" spans="68:68" customFormat="1">
      <c r="BP218180" s="90"/>
    </row>
    <row r="218181" spans="68:68" customFormat="1">
      <c r="BP218181" s="90"/>
    </row>
    <row r="218182" spans="68:68" customFormat="1">
      <c r="BP218182" s="90"/>
    </row>
    <row r="218183" spans="68:68" customFormat="1">
      <c r="BP218183" s="90"/>
    </row>
    <row r="218184" spans="68:68" customFormat="1">
      <c r="BP218184" s="90"/>
    </row>
    <row r="218185" spans="68:68" customFormat="1">
      <c r="BP218185" s="90"/>
    </row>
    <row r="218186" spans="68:68" customFormat="1">
      <c r="BP218186" s="90"/>
    </row>
    <row r="218187" spans="68:68" customFormat="1">
      <c r="BP218187" s="90"/>
    </row>
    <row r="218188" spans="68:68" customFormat="1">
      <c r="BP218188" s="90"/>
    </row>
    <row r="218189" spans="68:68" customFormat="1">
      <c r="BP218189" s="90"/>
    </row>
    <row r="218190" spans="68:68" customFormat="1">
      <c r="BP218190" s="90"/>
    </row>
    <row r="218191" spans="68:68" customFormat="1">
      <c r="BP218191" s="90"/>
    </row>
    <row r="218192" spans="68:68" customFormat="1">
      <c r="BP218192" s="90"/>
    </row>
    <row r="218193" spans="68:68" customFormat="1">
      <c r="BP218193" s="90"/>
    </row>
    <row r="218194" spans="68:68" customFormat="1">
      <c r="BP218194" s="90"/>
    </row>
    <row r="218195" spans="68:68" customFormat="1">
      <c r="BP218195" s="90"/>
    </row>
    <row r="218196" spans="68:68" customFormat="1">
      <c r="BP218196" s="90"/>
    </row>
    <row r="218197" spans="68:68" customFormat="1">
      <c r="BP218197" s="90"/>
    </row>
    <row r="218198" spans="68:68" customFormat="1">
      <c r="BP218198" s="90"/>
    </row>
    <row r="218199" spans="68:68" customFormat="1">
      <c r="BP218199" s="90"/>
    </row>
    <row r="218200" spans="68:68" customFormat="1">
      <c r="BP218200" s="90"/>
    </row>
    <row r="218201" spans="68:68" customFormat="1">
      <c r="BP218201" s="90"/>
    </row>
    <row r="218202" spans="68:68" customFormat="1">
      <c r="BP218202" s="90"/>
    </row>
    <row r="218203" spans="68:68" customFormat="1">
      <c r="BP218203" s="90"/>
    </row>
    <row r="218204" spans="68:68" customFormat="1">
      <c r="BP218204" s="90"/>
    </row>
    <row r="218205" spans="68:68" customFormat="1">
      <c r="BP218205" s="90"/>
    </row>
    <row r="218206" spans="68:68" customFormat="1">
      <c r="BP218206" s="90"/>
    </row>
    <row r="218207" spans="68:68" customFormat="1">
      <c r="BP218207" s="90"/>
    </row>
    <row r="218208" spans="68:68" customFormat="1">
      <c r="BP218208" s="90"/>
    </row>
    <row r="218209" spans="68:68" customFormat="1">
      <c r="BP218209" s="90"/>
    </row>
    <row r="218210" spans="68:68" customFormat="1">
      <c r="BP218210" s="90"/>
    </row>
    <row r="218211" spans="68:68" customFormat="1">
      <c r="BP218211" s="90"/>
    </row>
    <row r="218212" spans="68:68" customFormat="1">
      <c r="BP218212" s="90"/>
    </row>
    <row r="218213" spans="68:68" customFormat="1">
      <c r="BP218213" s="90"/>
    </row>
    <row r="218214" spans="68:68" customFormat="1">
      <c r="BP218214" s="90"/>
    </row>
    <row r="218215" spans="68:68" customFormat="1">
      <c r="BP218215" s="90"/>
    </row>
    <row r="218216" spans="68:68" customFormat="1">
      <c r="BP218216" s="90"/>
    </row>
    <row r="218217" spans="68:68" customFormat="1">
      <c r="BP218217" s="90"/>
    </row>
    <row r="218218" spans="68:68" customFormat="1">
      <c r="BP218218" s="90"/>
    </row>
    <row r="218219" spans="68:68" customFormat="1">
      <c r="BP218219" s="90"/>
    </row>
    <row r="218220" spans="68:68" customFormat="1">
      <c r="BP218220" s="90"/>
    </row>
    <row r="218221" spans="68:68" customFormat="1">
      <c r="BP218221" s="90"/>
    </row>
    <row r="218222" spans="68:68" customFormat="1">
      <c r="BP218222" s="90"/>
    </row>
    <row r="218223" spans="68:68" customFormat="1">
      <c r="BP218223" s="90"/>
    </row>
    <row r="218224" spans="68:68" customFormat="1">
      <c r="BP218224" s="90"/>
    </row>
    <row r="218225" spans="68:68" customFormat="1">
      <c r="BP218225" s="90"/>
    </row>
    <row r="218226" spans="68:68" customFormat="1">
      <c r="BP218226" s="90"/>
    </row>
    <row r="218227" spans="68:68" customFormat="1">
      <c r="BP218227" s="90"/>
    </row>
    <row r="218228" spans="68:68" customFormat="1">
      <c r="BP218228" s="90"/>
    </row>
    <row r="218229" spans="68:68" customFormat="1">
      <c r="BP218229" s="90"/>
    </row>
    <row r="218230" spans="68:68" customFormat="1">
      <c r="BP218230" s="90"/>
    </row>
    <row r="218231" spans="68:68" customFormat="1">
      <c r="BP218231" s="90"/>
    </row>
    <row r="218232" spans="68:68" customFormat="1">
      <c r="BP218232" s="90"/>
    </row>
    <row r="218233" spans="68:68" customFormat="1">
      <c r="BP218233" s="90"/>
    </row>
    <row r="218234" spans="68:68" customFormat="1">
      <c r="BP218234" s="90"/>
    </row>
    <row r="218235" spans="68:68" customFormat="1">
      <c r="BP218235" s="90"/>
    </row>
    <row r="218236" spans="68:68" customFormat="1">
      <c r="BP218236" s="90"/>
    </row>
    <row r="218237" spans="68:68" customFormat="1">
      <c r="BP218237" s="90"/>
    </row>
    <row r="218238" spans="68:68" customFormat="1">
      <c r="BP218238" s="90"/>
    </row>
    <row r="218239" spans="68:68" customFormat="1">
      <c r="BP218239" s="90"/>
    </row>
    <row r="218240" spans="68:68" customFormat="1">
      <c r="BP218240" s="90"/>
    </row>
    <row r="218241" spans="68:68" customFormat="1">
      <c r="BP218241" s="90"/>
    </row>
    <row r="218242" spans="68:68" customFormat="1">
      <c r="BP218242" s="90"/>
    </row>
    <row r="218243" spans="68:68" customFormat="1">
      <c r="BP218243" s="90"/>
    </row>
    <row r="218244" spans="68:68" customFormat="1">
      <c r="BP218244" s="90"/>
    </row>
    <row r="218245" spans="68:68" customFormat="1">
      <c r="BP218245" s="90"/>
    </row>
    <row r="218246" spans="68:68" customFormat="1">
      <c r="BP218246" s="90"/>
    </row>
    <row r="218247" spans="68:68" customFormat="1">
      <c r="BP218247" s="90"/>
    </row>
    <row r="218248" spans="68:68" customFormat="1">
      <c r="BP218248" s="90"/>
    </row>
    <row r="218249" spans="68:68" customFormat="1">
      <c r="BP218249" s="90"/>
    </row>
    <row r="218250" spans="68:68" customFormat="1">
      <c r="BP218250" s="90"/>
    </row>
    <row r="218251" spans="68:68" customFormat="1">
      <c r="BP218251" s="90"/>
    </row>
    <row r="218252" spans="68:68" customFormat="1">
      <c r="BP218252" s="90"/>
    </row>
    <row r="218253" spans="68:68" customFormat="1">
      <c r="BP218253" s="90"/>
    </row>
    <row r="218254" spans="68:68" customFormat="1">
      <c r="BP218254" s="90"/>
    </row>
    <row r="218255" spans="68:68" customFormat="1">
      <c r="BP218255" s="90"/>
    </row>
    <row r="218256" spans="68:68" customFormat="1">
      <c r="BP218256" s="90"/>
    </row>
    <row r="218257" spans="68:68" customFormat="1">
      <c r="BP218257" s="90"/>
    </row>
    <row r="218258" spans="68:68" customFormat="1">
      <c r="BP218258" s="90"/>
    </row>
    <row r="218259" spans="68:68" customFormat="1">
      <c r="BP218259" s="90"/>
    </row>
    <row r="218260" spans="68:68" customFormat="1">
      <c r="BP218260" s="90"/>
    </row>
    <row r="218261" spans="68:68" customFormat="1">
      <c r="BP218261" s="90"/>
    </row>
    <row r="218262" spans="68:68" customFormat="1">
      <c r="BP218262" s="90"/>
    </row>
    <row r="218263" spans="68:68" customFormat="1">
      <c r="BP218263" s="90"/>
    </row>
    <row r="218264" spans="68:68" customFormat="1">
      <c r="BP218264" s="90"/>
    </row>
    <row r="218265" spans="68:68" customFormat="1">
      <c r="BP218265" s="90"/>
    </row>
    <row r="218266" spans="68:68" customFormat="1">
      <c r="BP218266" s="90"/>
    </row>
    <row r="218267" spans="68:68" customFormat="1">
      <c r="BP218267" s="90"/>
    </row>
    <row r="218268" spans="68:68" customFormat="1">
      <c r="BP218268" s="90"/>
    </row>
    <row r="218269" spans="68:68" customFormat="1">
      <c r="BP218269" s="90"/>
    </row>
    <row r="218270" spans="68:68" customFormat="1">
      <c r="BP218270" s="90"/>
    </row>
    <row r="218271" spans="68:68" customFormat="1">
      <c r="BP218271" s="90"/>
    </row>
    <row r="218272" spans="68:68" customFormat="1">
      <c r="BP218272" s="90"/>
    </row>
    <row r="218273" spans="68:68" customFormat="1">
      <c r="BP218273" s="90"/>
    </row>
    <row r="218274" spans="68:68" customFormat="1">
      <c r="BP218274" s="90"/>
    </row>
    <row r="218275" spans="68:68" customFormat="1">
      <c r="BP218275" s="90"/>
    </row>
    <row r="218276" spans="68:68" customFormat="1">
      <c r="BP218276" s="90"/>
    </row>
    <row r="218277" spans="68:68" customFormat="1">
      <c r="BP218277" s="90"/>
    </row>
    <row r="218278" spans="68:68" customFormat="1">
      <c r="BP218278" s="90"/>
    </row>
    <row r="218279" spans="68:68" customFormat="1">
      <c r="BP218279" s="90"/>
    </row>
    <row r="218280" spans="68:68" customFormat="1">
      <c r="BP218280" s="90"/>
    </row>
    <row r="218281" spans="68:68" customFormat="1">
      <c r="BP218281" s="90"/>
    </row>
    <row r="218282" spans="68:68" customFormat="1">
      <c r="BP218282" s="90"/>
    </row>
    <row r="218283" spans="68:68" customFormat="1">
      <c r="BP218283" s="90"/>
    </row>
    <row r="218284" spans="68:68" customFormat="1">
      <c r="BP218284" s="90"/>
    </row>
    <row r="218285" spans="68:68" customFormat="1">
      <c r="BP218285" s="90"/>
    </row>
    <row r="218286" spans="68:68" customFormat="1">
      <c r="BP218286" s="90"/>
    </row>
    <row r="218287" spans="68:68" customFormat="1">
      <c r="BP218287" s="90"/>
    </row>
    <row r="218288" spans="68:68" customFormat="1">
      <c r="BP218288" s="90"/>
    </row>
    <row r="218289" spans="68:68" customFormat="1">
      <c r="BP218289" s="90"/>
    </row>
    <row r="218290" spans="68:68" customFormat="1">
      <c r="BP218290" s="90"/>
    </row>
    <row r="218291" spans="68:68" customFormat="1">
      <c r="BP218291" s="90"/>
    </row>
    <row r="218292" spans="68:68" customFormat="1">
      <c r="BP218292" s="90"/>
    </row>
    <row r="218293" spans="68:68" customFormat="1">
      <c r="BP218293" s="90"/>
    </row>
    <row r="218294" spans="68:68" customFormat="1">
      <c r="BP218294" s="90"/>
    </row>
    <row r="218295" spans="68:68" customFormat="1">
      <c r="BP218295" s="90"/>
    </row>
    <row r="218296" spans="68:68" customFormat="1">
      <c r="BP218296" s="90"/>
    </row>
    <row r="218297" spans="68:68" customFormat="1">
      <c r="BP218297" s="90"/>
    </row>
    <row r="218298" spans="68:68" customFormat="1">
      <c r="BP218298" s="90"/>
    </row>
    <row r="218299" spans="68:68" customFormat="1">
      <c r="BP218299" s="90"/>
    </row>
    <row r="218300" spans="68:68" customFormat="1">
      <c r="BP218300" s="90"/>
    </row>
    <row r="218301" spans="68:68" customFormat="1">
      <c r="BP218301" s="90"/>
    </row>
    <row r="218302" spans="68:68" customFormat="1">
      <c r="BP218302" s="90"/>
    </row>
    <row r="218303" spans="68:68" customFormat="1">
      <c r="BP218303" s="90"/>
    </row>
    <row r="218304" spans="68:68" customFormat="1">
      <c r="BP218304" s="90"/>
    </row>
    <row r="218305" spans="68:68" customFormat="1">
      <c r="BP218305" s="90"/>
    </row>
    <row r="218306" spans="68:68" customFormat="1">
      <c r="BP218306" s="90"/>
    </row>
    <row r="218307" spans="68:68" customFormat="1">
      <c r="BP218307" s="90"/>
    </row>
    <row r="218308" spans="68:68" customFormat="1">
      <c r="BP218308" s="90"/>
    </row>
    <row r="218309" spans="68:68" customFormat="1">
      <c r="BP218309" s="90"/>
    </row>
    <row r="218310" spans="68:68" customFormat="1">
      <c r="BP218310" s="90"/>
    </row>
    <row r="218311" spans="68:68" customFormat="1">
      <c r="BP218311" s="90"/>
    </row>
    <row r="218312" spans="68:68" customFormat="1">
      <c r="BP218312" s="90"/>
    </row>
    <row r="218313" spans="68:68" customFormat="1">
      <c r="BP218313" s="90"/>
    </row>
    <row r="218314" spans="68:68" customFormat="1">
      <c r="BP218314" s="90"/>
    </row>
    <row r="218315" spans="68:68" customFormat="1">
      <c r="BP218315" s="90"/>
    </row>
    <row r="218316" spans="68:68" customFormat="1">
      <c r="BP218316" s="90"/>
    </row>
    <row r="218317" spans="68:68" customFormat="1">
      <c r="BP218317" s="90"/>
    </row>
    <row r="218318" spans="68:68" customFormat="1">
      <c r="BP218318" s="90"/>
    </row>
    <row r="218319" spans="68:68" customFormat="1">
      <c r="BP218319" s="90"/>
    </row>
    <row r="218320" spans="68:68" customFormat="1">
      <c r="BP218320" s="90"/>
    </row>
    <row r="218321" spans="68:68" customFormat="1">
      <c r="BP218321" s="90"/>
    </row>
    <row r="218322" spans="68:68" customFormat="1">
      <c r="BP218322" s="90"/>
    </row>
    <row r="218323" spans="68:68" customFormat="1">
      <c r="BP218323" s="90"/>
    </row>
    <row r="218324" spans="68:68" customFormat="1">
      <c r="BP218324" s="90"/>
    </row>
    <row r="218325" spans="68:68" customFormat="1">
      <c r="BP218325" s="90"/>
    </row>
    <row r="218326" spans="68:68" customFormat="1">
      <c r="BP218326" s="90"/>
    </row>
    <row r="218327" spans="68:68" customFormat="1">
      <c r="BP218327" s="90"/>
    </row>
    <row r="218328" spans="68:68" customFormat="1">
      <c r="BP218328" s="90"/>
    </row>
    <row r="218329" spans="68:68" customFormat="1">
      <c r="BP218329" s="90"/>
    </row>
    <row r="218330" spans="68:68" customFormat="1">
      <c r="BP218330" s="90"/>
    </row>
    <row r="218331" spans="68:68" customFormat="1">
      <c r="BP218331" s="90"/>
    </row>
    <row r="218332" spans="68:68" customFormat="1">
      <c r="BP218332" s="90"/>
    </row>
    <row r="218333" spans="68:68" customFormat="1">
      <c r="BP218333" s="90"/>
    </row>
    <row r="218334" spans="68:68" customFormat="1">
      <c r="BP218334" s="90"/>
    </row>
    <row r="218335" spans="68:68" customFormat="1">
      <c r="BP218335" s="90"/>
    </row>
    <row r="218336" spans="68:68" customFormat="1">
      <c r="BP218336" s="90"/>
    </row>
    <row r="218337" spans="68:68" customFormat="1">
      <c r="BP218337" s="90"/>
    </row>
    <row r="218338" spans="68:68" customFormat="1">
      <c r="BP218338" s="90"/>
    </row>
    <row r="218339" spans="68:68" customFormat="1">
      <c r="BP218339" s="90"/>
    </row>
    <row r="218340" spans="68:68" customFormat="1">
      <c r="BP218340" s="90"/>
    </row>
    <row r="218341" spans="68:68" customFormat="1">
      <c r="BP218341" s="90"/>
    </row>
    <row r="218342" spans="68:68" customFormat="1">
      <c r="BP218342" s="90"/>
    </row>
    <row r="218343" spans="68:68" customFormat="1">
      <c r="BP218343" s="90"/>
    </row>
    <row r="218344" spans="68:68" customFormat="1">
      <c r="BP218344" s="90"/>
    </row>
    <row r="218345" spans="68:68" customFormat="1">
      <c r="BP218345" s="90"/>
    </row>
    <row r="218346" spans="68:68" customFormat="1">
      <c r="BP218346" s="90"/>
    </row>
    <row r="218347" spans="68:68" customFormat="1">
      <c r="BP218347" s="90"/>
    </row>
    <row r="218348" spans="68:68" customFormat="1">
      <c r="BP218348" s="90"/>
    </row>
    <row r="218349" spans="68:68" customFormat="1">
      <c r="BP218349" s="90"/>
    </row>
    <row r="218350" spans="68:68" customFormat="1">
      <c r="BP218350" s="90"/>
    </row>
    <row r="218351" spans="68:68" customFormat="1">
      <c r="BP218351" s="90"/>
    </row>
    <row r="218352" spans="68:68" customFormat="1">
      <c r="BP218352" s="90"/>
    </row>
    <row r="218353" spans="68:68" customFormat="1">
      <c r="BP218353" s="90"/>
    </row>
    <row r="218354" spans="68:68" customFormat="1">
      <c r="BP218354" s="90"/>
    </row>
    <row r="218355" spans="68:68" customFormat="1">
      <c r="BP218355" s="90"/>
    </row>
    <row r="218356" spans="68:68" customFormat="1">
      <c r="BP218356" s="90"/>
    </row>
    <row r="218357" spans="68:68" customFormat="1">
      <c r="BP218357" s="90"/>
    </row>
    <row r="218358" spans="68:68" customFormat="1">
      <c r="BP218358" s="90"/>
    </row>
    <row r="218359" spans="68:68" customFormat="1">
      <c r="BP218359" s="90"/>
    </row>
    <row r="218360" spans="68:68" customFormat="1">
      <c r="BP218360" s="90"/>
    </row>
    <row r="218361" spans="68:68" customFormat="1">
      <c r="BP218361" s="90"/>
    </row>
    <row r="218362" spans="68:68" customFormat="1">
      <c r="BP218362" s="90"/>
    </row>
    <row r="218363" spans="68:68" customFormat="1">
      <c r="BP218363" s="90"/>
    </row>
    <row r="218364" spans="68:68" customFormat="1">
      <c r="BP218364" s="90"/>
    </row>
    <row r="218365" spans="68:68" customFormat="1">
      <c r="BP218365" s="90"/>
    </row>
    <row r="218366" spans="68:68" customFormat="1">
      <c r="BP218366" s="90"/>
    </row>
    <row r="218367" spans="68:68" customFormat="1">
      <c r="BP218367" s="90"/>
    </row>
    <row r="218368" spans="68:68" customFormat="1">
      <c r="BP218368" s="90"/>
    </row>
    <row r="218369" spans="68:68" customFormat="1">
      <c r="BP218369" s="90"/>
    </row>
    <row r="218370" spans="68:68" customFormat="1">
      <c r="BP218370" s="90"/>
    </row>
    <row r="218371" spans="68:68" customFormat="1">
      <c r="BP218371" s="90"/>
    </row>
    <row r="218372" spans="68:68" customFormat="1">
      <c r="BP218372" s="90"/>
    </row>
    <row r="218373" spans="68:68" customFormat="1">
      <c r="BP218373" s="90"/>
    </row>
    <row r="218374" spans="68:68" customFormat="1">
      <c r="BP218374" s="90"/>
    </row>
    <row r="218375" spans="68:68" customFormat="1">
      <c r="BP218375" s="90"/>
    </row>
    <row r="218376" spans="68:68" customFormat="1">
      <c r="BP218376" s="90"/>
    </row>
    <row r="218377" spans="68:68" customFormat="1">
      <c r="BP218377" s="90"/>
    </row>
    <row r="218378" spans="68:68" customFormat="1">
      <c r="BP218378" s="90"/>
    </row>
    <row r="218379" spans="68:68" customFormat="1">
      <c r="BP218379" s="90"/>
    </row>
    <row r="218380" spans="68:68" customFormat="1">
      <c r="BP218380" s="90"/>
    </row>
    <row r="218381" spans="68:68" customFormat="1">
      <c r="BP218381" s="90"/>
    </row>
    <row r="218382" spans="68:68" customFormat="1">
      <c r="BP218382" s="90"/>
    </row>
    <row r="218383" spans="68:68" customFormat="1">
      <c r="BP218383" s="90"/>
    </row>
    <row r="218384" spans="68:68" customFormat="1">
      <c r="BP218384" s="90"/>
    </row>
    <row r="218385" spans="68:68" customFormat="1">
      <c r="BP218385" s="90"/>
    </row>
    <row r="218386" spans="68:68" customFormat="1">
      <c r="BP218386" s="90"/>
    </row>
    <row r="218387" spans="68:68" customFormat="1">
      <c r="BP218387" s="90"/>
    </row>
    <row r="218388" spans="68:68" customFormat="1">
      <c r="BP218388" s="90"/>
    </row>
    <row r="218389" spans="68:68" customFormat="1">
      <c r="BP218389" s="90"/>
    </row>
    <row r="218390" spans="68:68" customFormat="1">
      <c r="BP218390" s="90"/>
    </row>
    <row r="218391" spans="68:68" customFormat="1">
      <c r="BP218391" s="90"/>
    </row>
    <row r="218392" spans="68:68" customFormat="1">
      <c r="BP218392" s="90"/>
    </row>
    <row r="218393" spans="68:68" customFormat="1">
      <c r="BP218393" s="90"/>
    </row>
    <row r="218394" spans="68:68" customFormat="1">
      <c r="BP218394" s="90"/>
    </row>
    <row r="218395" spans="68:68" customFormat="1">
      <c r="BP218395" s="90"/>
    </row>
    <row r="218396" spans="68:68" customFormat="1">
      <c r="BP218396" s="90"/>
    </row>
    <row r="218397" spans="68:68" customFormat="1">
      <c r="BP218397" s="90"/>
    </row>
    <row r="218398" spans="68:68" customFormat="1">
      <c r="BP218398" s="90"/>
    </row>
    <row r="218399" spans="68:68" customFormat="1">
      <c r="BP218399" s="90"/>
    </row>
    <row r="218400" spans="68:68" customFormat="1">
      <c r="BP218400" s="90"/>
    </row>
    <row r="218401" spans="68:68" customFormat="1">
      <c r="BP218401" s="90"/>
    </row>
    <row r="218402" spans="68:68" customFormat="1">
      <c r="BP218402" s="90"/>
    </row>
    <row r="218403" spans="68:68" customFormat="1">
      <c r="BP218403" s="90"/>
    </row>
    <row r="218404" spans="68:68" customFormat="1">
      <c r="BP218404" s="90"/>
    </row>
    <row r="218405" spans="68:68" customFormat="1">
      <c r="BP218405" s="90"/>
    </row>
    <row r="218406" spans="68:68" customFormat="1">
      <c r="BP218406" s="90"/>
    </row>
    <row r="218407" spans="68:68" customFormat="1">
      <c r="BP218407" s="90"/>
    </row>
    <row r="218408" spans="68:68" customFormat="1">
      <c r="BP218408" s="90"/>
    </row>
    <row r="218409" spans="68:68" customFormat="1">
      <c r="BP218409" s="90"/>
    </row>
    <row r="218410" spans="68:68" customFormat="1">
      <c r="BP218410" s="90"/>
    </row>
    <row r="218411" spans="68:68" customFormat="1">
      <c r="BP218411" s="90"/>
    </row>
    <row r="218412" spans="68:68" customFormat="1">
      <c r="BP218412" s="90"/>
    </row>
    <row r="218413" spans="68:68" customFormat="1">
      <c r="BP218413" s="90"/>
    </row>
    <row r="218414" spans="68:68" customFormat="1">
      <c r="BP218414" s="90"/>
    </row>
    <row r="218415" spans="68:68" customFormat="1">
      <c r="BP218415" s="90"/>
    </row>
    <row r="218416" spans="68:68" customFormat="1">
      <c r="BP218416" s="90"/>
    </row>
    <row r="218417" spans="68:68" customFormat="1">
      <c r="BP218417" s="90"/>
    </row>
    <row r="218418" spans="68:68" customFormat="1">
      <c r="BP218418" s="90"/>
    </row>
    <row r="218419" spans="68:68" customFormat="1">
      <c r="BP218419" s="90"/>
    </row>
    <row r="218420" spans="68:68" customFormat="1">
      <c r="BP218420" s="90"/>
    </row>
    <row r="218421" spans="68:68" customFormat="1">
      <c r="BP218421" s="90"/>
    </row>
    <row r="218422" spans="68:68" customFormat="1">
      <c r="BP218422" s="90"/>
    </row>
    <row r="218423" spans="68:68" customFormat="1">
      <c r="BP218423" s="90"/>
    </row>
    <row r="218424" spans="68:68" customFormat="1">
      <c r="BP218424" s="90"/>
    </row>
    <row r="218425" spans="68:68" customFormat="1">
      <c r="BP218425" s="90"/>
    </row>
    <row r="218426" spans="68:68" customFormat="1">
      <c r="BP218426" s="90"/>
    </row>
    <row r="218427" spans="68:68" customFormat="1">
      <c r="BP218427" s="90"/>
    </row>
    <row r="218428" spans="68:68" customFormat="1">
      <c r="BP218428" s="90"/>
    </row>
    <row r="218429" spans="68:68" customFormat="1">
      <c r="BP218429" s="90"/>
    </row>
    <row r="218430" spans="68:68" customFormat="1">
      <c r="BP218430" s="90"/>
    </row>
    <row r="218431" spans="68:68" customFormat="1">
      <c r="BP218431" s="90"/>
    </row>
    <row r="218432" spans="68:68" customFormat="1">
      <c r="BP218432" s="90"/>
    </row>
    <row r="218433" spans="68:68" customFormat="1">
      <c r="BP218433" s="90"/>
    </row>
    <row r="218434" spans="68:68" customFormat="1">
      <c r="BP218434" s="90"/>
    </row>
    <row r="218435" spans="68:68" customFormat="1">
      <c r="BP218435" s="90"/>
    </row>
    <row r="218436" spans="68:68" customFormat="1">
      <c r="BP218436" s="90"/>
    </row>
    <row r="218437" spans="68:68" customFormat="1">
      <c r="BP218437" s="90"/>
    </row>
    <row r="218438" spans="68:68" customFormat="1">
      <c r="BP218438" s="90"/>
    </row>
    <row r="218439" spans="68:68" customFormat="1">
      <c r="BP218439" s="90"/>
    </row>
    <row r="218440" spans="68:68" customFormat="1">
      <c r="BP218440" s="90"/>
    </row>
    <row r="218441" spans="68:68" customFormat="1">
      <c r="BP218441" s="90"/>
    </row>
    <row r="218442" spans="68:68" customFormat="1">
      <c r="BP218442" s="90"/>
    </row>
    <row r="218443" spans="68:68" customFormat="1">
      <c r="BP218443" s="90"/>
    </row>
    <row r="218444" spans="68:68" customFormat="1">
      <c r="BP218444" s="90"/>
    </row>
    <row r="218445" spans="68:68" customFormat="1">
      <c r="BP218445" s="90"/>
    </row>
    <row r="218446" spans="68:68" customFormat="1">
      <c r="BP218446" s="90"/>
    </row>
    <row r="218447" spans="68:68" customFormat="1">
      <c r="BP218447" s="90"/>
    </row>
    <row r="218448" spans="68:68" customFormat="1">
      <c r="BP218448" s="90"/>
    </row>
    <row r="218449" spans="68:68" customFormat="1">
      <c r="BP218449" s="90"/>
    </row>
    <row r="218450" spans="68:68" customFormat="1">
      <c r="BP218450" s="90"/>
    </row>
    <row r="218451" spans="68:68" customFormat="1">
      <c r="BP218451" s="90"/>
    </row>
    <row r="218452" spans="68:68" customFormat="1">
      <c r="BP218452" s="90"/>
    </row>
    <row r="218453" spans="68:68" customFormat="1">
      <c r="BP218453" s="90"/>
    </row>
    <row r="218454" spans="68:68" customFormat="1">
      <c r="BP218454" s="90"/>
    </row>
    <row r="218455" spans="68:68" customFormat="1">
      <c r="BP218455" s="90"/>
    </row>
    <row r="218456" spans="68:68" customFormat="1">
      <c r="BP218456" s="90"/>
    </row>
    <row r="218457" spans="68:68" customFormat="1">
      <c r="BP218457" s="90"/>
    </row>
    <row r="218458" spans="68:68" customFormat="1">
      <c r="BP218458" s="90"/>
    </row>
    <row r="218459" spans="68:68" customFormat="1">
      <c r="BP218459" s="90"/>
    </row>
    <row r="218460" spans="68:68" customFormat="1">
      <c r="BP218460" s="90"/>
    </row>
    <row r="218461" spans="68:68" customFormat="1">
      <c r="BP218461" s="90"/>
    </row>
    <row r="218462" spans="68:68" customFormat="1">
      <c r="BP218462" s="90"/>
    </row>
    <row r="218463" spans="68:68" customFormat="1">
      <c r="BP218463" s="90"/>
    </row>
    <row r="218464" spans="68:68" customFormat="1">
      <c r="BP218464" s="90"/>
    </row>
    <row r="218465" spans="68:68" customFormat="1">
      <c r="BP218465" s="90"/>
    </row>
    <row r="218466" spans="68:68" customFormat="1">
      <c r="BP218466" s="90"/>
    </row>
    <row r="218467" spans="68:68" customFormat="1">
      <c r="BP218467" s="90"/>
    </row>
    <row r="218468" spans="68:68" customFormat="1">
      <c r="BP218468" s="90"/>
    </row>
    <row r="218469" spans="68:68" customFormat="1">
      <c r="BP218469" s="90"/>
    </row>
    <row r="218470" spans="68:68" customFormat="1">
      <c r="BP218470" s="90"/>
    </row>
    <row r="218471" spans="68:68" customFormat="1">
      <c r="BP218471" s="90"/>
    </row>
    <row r="218472" spans="68:68" customFormat="1">
      <c r="BP218472" s="90"/>
    </row>
    <row r="218473" spans="68:68" customFormat="1">
      <c r="BP218473" s="90"/>
    </row>
    <row r="218474" spans="68:68" customFormat="1">
      <c r="BP218474" s="90"/>
    </row>
    <row r="218475" spans="68:68" customFormat="1">
      <c r="BP218475" s="90"/>
    </row>
    <row r="218476" spans="68:68" customFormat="1">
      <c r="BP218476" s="90"/>
    </row>
    <row r="218477" spans="68:68" customFormat="1">
      <c r="BP218477" s="90"/>
    </row>
    <row r="218478" spans="68:68" customFormat="1">
      <c r="BP218478" s="90"/>
    </row>
    <row r="218479" spans="68:68" customFormat="1">
      <c r="BP218479" s="90"/>
    </row>
    <row r="218480" spans="68:68" customFormat="1">
      <c r="BP218480" s="90"/>
    </row>
    <row r="218481" spans="68:68" customFormat="1">
      <c r="BP218481" s="90"/>
    </row>
    <row r="218482" spans="68:68" customFormat="1">
      <c r="BP218482" s="90"/>
    </row>
    <row r="218483" spans="68:68" customFormat="1">
      <c r="BP218483" s="90"/>
    </row>
    <row r="218484" spans="68:68" customFormat="1">
      <c r="BP218484" s="90"/>
    </row>
    <row r="218485" spans="68:68" customFormat="1">
      <c r="BP218485" s="90"/>
    </row>
    <row r="218486" spans="68:68" customFormat="1">
      <c r="BP218486" s="90"/>
    </row>
    <row r="218487" spans="68:68" customFormat="1">
      <c r="BP218487" s="90"/>
    </row>
    <row r="218488" spans="68:68" customFormat="1">
      <c r="BP218488" s="90"/>
    </row>
    <row r="218489" spans="68:68" customFormat="1">
      <c r="BP218489" s="90"/>
    </row>
    <row r="218490" spans="68:68" customFormat="1">
      <c r="BP218490" s="90"/>
    </row>
    <row r="218491" spans="68:68" customFormat="1">
      <c r="BP218491" s="90"/>
    </row>
    <row r="218492" spans="68:68" customFormat="1">
      <c r="BP218492" s="90"/>
    </row>
    <row r="218493" spans="68:68" customFormat="1">
      <c r="BP218493" s="90"/>
    </row>
    <row r="218494" spans="68:68" customFormat="1">
      <c r="BP218494" s="90"/>
    </row>
    <row r="218495" spans="68:68" customFormat="1">
      <c r="BP218495" s="90"/>
    </row>
    <row r="218496" spans="68:68" customFormat="1">
      <c r="BP218496" s="90"/>
    </row>
    <row r="218497" spans="68:68" customFormat="1">
      <c r="BP218497" s="90"/>
    </row>
    <row r="218498" spans="68:68" customFormat="1">
      <c r="BP218498" s="90"/>
    </row>
    <row r="218499" spans="68:68" customFormat="1">
      <c r="BP218499" s="90"/>
    </row>
    <row r="218500" spans="68:68" customFormat="1">
      <c r="BP218500" s="90"/>
    </row>
    <row r="218501" spans="68:68" customFormat="1">
      <c r="BP218501" s="90"/>
    </row>
    <row r="218502" spans="68:68" customFormat="1">
      <c r="BP218502" s="90"/>
    </row>
    <row r="218503" spans="68:68" customFormat="1">
      <c r="BP218503" s="90"/>
    </row>
    <row r="218504" spans="68:68" customFormat="1">
      <c r="BP218504" s="90"/>
    </row>
    <row r="218505" spans="68:68" customFormat="1">
      <c r="BP218505" s="90"/>
    </row>
    <row r="218506" spans="68:68" customFormat="1">
      <c r="BP218506" s="90"/>
    </row>
    <row r="218507" spans="68:68" customFormat="1">
      <c r="BP218507" s="90"/>
    </row>
    <row r="218508" spans="68:68" customFormat="1">
      <c r="BP218508" s="90"/>
    </row>
    <row r="218509" spans="68:68" customFormat="1">
      <c r="BP218509" s="90"/>
    </row>
    <row r="218510" spans="68:68" customFormat="1">
      <c r="BP218510" s="90"/>
    </row>
    <row r="218511" spans="68:68" customFormat="1">
      <c r="BP218511" s="90"/>
    </row>
    <row r="218512" spans="68:68" customFormat="1">
      <c r="BP218512" s="90"/>
    </row>
    <row r="218513" spans="68:68" customFormat="1">
      <c r="BP218513" s="90"/>
    </row>
    <row r="218514" spans="68:68" customFormat="1">
      <c r="BP218514" s="90"/>
    </row>
    <row r="218515" spans="68:68" customFormat="1">
      <c r="BP218515" s="90"/>
    </row>
    <row r="218516" spans="68:68" customFormat="1">
      <c r="BP218516" s="90"/>
    </row>
    <row r="218517" spans="68:68" customFormat="1">
      <c r="BP218517" s="90"/>
    </row>
    <row r="218518" spans="68:68" customFormat="1">
      <c r="BP218518" s="90"/>
    </row>
    <row r="218519" spans="68:68" customFormat="1">
      <c r="BP218519" s="90"/>
    </row>
    <row r="218520" spans="68:68" customFormat="1">
      <c r="BP218520" s="90"/>
    </row>
    <row r="218521" spans="68:68" customFormat="1">
      <c r="BP218521" s="90"/>
    </row>
    <row r="218522" spans="68:68" customFormat="1">
      <c r="BP218522" s="90"/>
    </row>
    <row r="218523" spans="68:68" customFormat="1">
      <c r="BP218523" s="90"/>
    </row>
    <row r="218524" spans="68:68" customFormat="1">
      <c r="BP218524" s="90"/>
    </row>
    <row r="218525" spans="68:68" customFormat="1">
      <c r="BP218525" s="90"/>
    </row>
    <row r="218526" spans="68:68" customFormat="1">
      <c r="BP218526" s="90"/>
    </row>
    <row r="218527" spans="68:68" customFormat="1">
      <c r="BP218527" s="90"/>
    </row>
    <row r="218528" spans="68:68" customFormat="1">
      <c r="BP218528" s="90"/>
    </row>
    <row r="218529" spans="68:68" customFormat="1">
      <c r="BP218529" s="90"/>
    </row>
    <row r="218530" spans="68:68" customFormat="1">
      <c r="BP218530" s="90"/>
    </row>
    <row r="218531" spans="68:68" customFormat="1">
      <c r="BP218531" s="90"/>
    </row>
    <row r="218532" spans="68:68" customFormat="1">
      <c r="BP218532" s="90"/>
    </row>
    <row r="218533" spans="68:68" customFormat="1">
      <c r="BP218533" s="90"/>
    </row>
    <row r="218534" spans="68:68" customFormat="1">
      <c r="BP218534" s="90"/>
    </row>
    <row r="218535" spans="68:68" customFormat="1">
      <c r="BP218535" s="90"/>
    </row>
    <row r="218536" spans="68:68" customFormat="1">
      <c r="BP218536" s="90"/>
    </row>
    <row r="218537" spans="68:68" customFormat="1">
      <c r="BP218537" s="90"/>
    </row>
    <row r="218538" spans="68:68" customFormat="1">
      <c r="BP218538" s="90"/>
    </row>
    <row r="218539" spans="68:68" customFormat="1">
      <c r="BP218539" s="90"/>
    </row>
    <row r="218540" spans="68:68" customFormat="1">
      <c r="BP218540" s="90"/>
    </row>
    <row r="218541" spans="68:68" customFormat="1">
      <c r="BP218541" s="90"/>
    </row>
    <row r="218542" spans="68:68" customFormat="1">
      <c r="BP218542" s="90"/>
    </row>
    <row r="218543" spans="68:68" customFormat="1">
      <c r="BP218543" s="90"/>
    </row>
    <row r="218544" spans="68:68" customFormat="1">
      <c r="BP218544" s="90"/>
    </row>
    <row r="218545" spans="68:68" customFormat="1">
      <c r="BP218545" s="90"/>
    </row>
    <row r="218546" spans="68:68" customFormat="1">
      <c r="BP218546" s="90"/>
    </row>
    <row r="218547" spans="68:68" customFormat="1">
      <c r="BP218547" s="90"/>
    </row>
    <row r="218548" spans="68:68" customFormat="1">
      <c r="BP218548" s="90"/>
    </row>
    <row r="218549" spans="68:68" customFormat="1">
      <c r="BP218549" s="90"/>
    </row>
    <row r="218550" spans="68:68" customFormat="1">
      <c r="BP218550" s="90"/>
    </row>
    <row r="218551" spans="68:68" customFormat="1">
      <c r="BP218551" s="90"/>
    </row>
    <row r="218552" spans="68:68" customFormat="1">
      <c r="BP218552" s="90"/>
    </row>
    <row r="218553" spans="68:68" customFormat="1">
      <c r="BP218553" s="90"/>
    </row>
    <row r="218554" spans="68:68" customFormat="1">
      <c r="BP218554" s="90"/>
    </row>
    <row r="218555" spans="68:68" customFormat="1">
      <c r="BP218555" s="90"/>
    </row>
    <row r="218556" spans="68:68" customFormat="1">
      <c r="BP218556" s="90"/>
    </row>
    <row r="218557" spans="68:68" customFormat="1">
      <c r="BP218557" s="90"/>
    </row>
    <row r="218558" spans="68:68" customFormat="1">
      <c r="BP218558" s="90"/>
    </row>
    <row r="218559" spans="68:68" customFormat="1">
      <c r="BP218559" s="90"/>
    </row>
    <row r="218560" spans="68:68" customFormat="1">
      <c r="BP218560" s="90"/>
    </row>
    <row r="218561" spans="68:68" customFormat="1">
      <c r="BP218561" s="90"/>
    </row>
    <row r="218562" spans="68:68" customFormat="1">
      <c r="BP218562" s="90"/>
    </row>
    <row r="218563" spans="68:68" customFormat="1">
      <c r="BP218563" s="90"/>
    </row>
    <row r="218564" spans="68:68" customFormat="1">
      <c r="BP218564" s="90"/>
    </row>
    <row r="218565" spans="68:68" customFormat="1">
      <c r="BP218565" s="90"/>
    </row>
    <row r="218566" spans="68:68" customFormat="1">
      <c r="BP218566" s="90"/>
    </row>
    <row r="218567" spans="68:68" customFormat="1">
      <c r="BP218567" s="90"/>
    </row>
    <row r="218568" spans="68:68" customFormat="1">
      <c r="BP218568" s="90"/>
    </row>
    <row r="218569" spans="68:68" customFormat="1">
      <c r="BP218569" s="90"/>
    </row>
    <row r="218570" spans="68:68" customFormat="1">
      <c r="BP218570" s="90"/>
    </row>
    <row r="218571" spans="68:68" customFormat="1">
      <c r="BP218571" s="90"/>
    </row>
    <row r="218572" spans="68:68" customFormat="1">
      <c r="BP218572" s="90"/>
    </row>
    <row r="218573" spans="68:68" customFormat="1">
      <c r="BP218573" s="90"/>
    </row>
    <row r="218574" spans="68:68" customFormat="1">
      <c r="BP218574" s="90"/>
    </row>
    <row r="218575" spans="68:68" customFormat="1">
      <c r="BP218575" s="90"/>
    </row>
    <row r="218576" spans="68:68" customFormat="1">
      <c r="BP218576" s="90"/>
    </row>
    <row r="218577" spans="68:68" customFormat="1">
      <c r="BP218577" s="90"/>
    </row>
    <row r="218578" spans="68:68" customFormat="1">
      <c r="BP218578" s="90"/>
    </row>
    <row r="218579" spans="68:68" customFormat="1">
      <c r="BP218579" s="90"/>
    </row>
    <row r="218580" spans="68:68" customFormat="1">
      <c r="BP218580" s="90"/>
    </row>
    <row r="218581" spans="68:68" customFormat="1">
      <c r="BP218581" s="90"/>
    </row>
    <row r="218582" spans="68:68" customFormat="1">
      <c r="BP218582" s="90"/>
    </row>
    <row r="218583" spans="68:68" customFormat="1">
      <c r="BP218583" s="90"/>
    </row>
    <row r="218584" spans="68:68" customFormat="1">
      <c r="BP218584" s="90"/>
    </row>
    <row r="218585" spans="68:68" customFormat="1">
      <c r="BP218585" s="90"/>
    </row>
    <row r="218586" spans="68:68" customFormat="1">
      <c r="BP218586" s="90"/>
    </row>
    <row r="218587" spans="68:68" customFormat="1">
      <c r="BP218587" s="90"/>
    </row>
    <row r="218588" spans="68:68" customFormat="1">
      <c r="BP218588" s="90"/>
    </row>
    <row r="218589" spans="68:68" customFormat="1">
      <c r="BP218589" s="90"/>
    </row>
    <row r="218590" spans="68:68" customFormat="1">
      <c r="BP218590" s="90"/>
    </row>
    <row r="218591" spans="68:68" customFormat="1">
      <c r="BP218591" s="90"/>
    </row>
    <row r="218592" spans="68:68" customFormat="1">
      <c r="BP218592" s="90"/>
    </row>
    <row r="218593" spans="68:68" customFormat="1">
      <c r="BP218593" s="90"/>
    </row>
    <row r="218594" spans="68:68" customFormat="1">
      <c r="BP218594" s="90"/>
    </row>
    <row r="218595" spans="68:68" customFormat="1">
      <c r="BP218595" s="90"/>
    </row>
    <row r="218596" spans="68:68" customFormat="1">
      <c r="BP218596" s="90"/>
    </row>
    <row r="218597" spans="68:68" customFormat="1">
      <c r="BP218597" s="90"/>
    </row>
    <row r="218598" spans="68:68" customFormat="1">
      <c r="BP218598" s="90"/>
    </row>
    <row r="218599" spans="68:68" customFormat="1">
      <c r="BP218599" s="90"/>
    </row>
    <row r="218600" spans="68:68" customFormat="1">
      <c r="BP218600" s="90"/>
    </row>
    <row r="218601" spans="68:68" customFormat="1">
      <c r="BP218601" s="90"/>
    </row>
    <row r="218602" spans="68:68" customFormat="1">
      <c r="BP218602" s="90"/>
    </row>
    <row r="218603" spans="68:68" customFormat="1">
      <c r="BP218603" s="90"/>
    </row>
    <row r="218604" spans="68:68" customFormat="1">
      <c r="BP218604" s="90"/>
    </row>
    <row r="218605" spans="68:68" customFormat="1">
      <c r="BP218605" s="90"/>
    </row>
    <row r="218606" spans="68:68" customFormat="1">
      <c r="BP218606" s="90"/>
    </row>
    <row r="218607" spans="68:68" customFormat="1">
      <c r="BP218607" s="90"/>
    </row>
    <row r="218608" spans="68:68" customFormat="1">
      <c r="BP218608" s="90"/>
    </row>
    <row r="218609" spans="68:68" customFormat="1">
      <c r="BP218609" s="90"/>
    </row>
    <row r="218610" spans="68:68" customFormat="1">
      <c r="BP218610" s="90"/>
    </row>
    <row r="218611" spans="68:68" customFormat="1">
      <c r="BP218611" s="90"/>
    </row>
    <row r="218612" spans="68:68" customFormat="1">
      <c r="BP218612" s="90"/>
    </row>
    <row r="218613" spans="68:68" customFormat="1">
      <c r="BP218613" s="90"/>
    </row>
    <row r="218614" spans="68:68" customFormat="1">
      <c r="BP218614" s="90"/>
    </row>
    <row r="218615" spans="68:68" customFormat="1">
      <c r="BP218615" s="90"/>
    </row>
    <row r="218616" spans="68:68" customFormat="1">
      <c r="BP218616" s="90"/>
    </row>
    <row r="218617" spans="68:68" customFormat="1">
      <c r="BP218617" s="90"/>
    </row>
    <row r="218618" spans="68:68" customFormat="1">
      <c r="BP218618" s="90"/>
    </row>
    <row r="218619" spans="68:68" customFormat="1">
      <c r="BP218619" s="90"/>
    </row>
    <row r="218620" spans="68:68" customFormat="1">
      <c r="BP218620" s="90"/>
    </row>
    <row r="218621" spans="68:68" customFormat="1">
      <c r="BP218621" s="90"/>
    </row>
    <row r="218622" spans="68:68" customFormat="1">
      <c r="BP218622" s="90"/>
    </row>
    <row r="218623" spans="68:68" customFormat="1">
      <c r="BP218623" s="90"/>
    </row>
    <row r="218624" spans="68:68" customFormat="1">
      <c r="BP218624" s="90"/>
    </row>
    <row r="218625" spans="68:68" customFormat="1">
      <c r="BP218625" s="90"/>
    </row>
    <row r="218626" spans="68:68" customFormat="1">
      <c r="BP218626" s="90"/>
    </row>
    <row r="218627" spans="68:68" customFormat="1">
      <c r="BP218627" s="90"/>
    </row>
    <row r="218628" spans="68:68" customFormat="1">
      <c r="BP218628" s="90"/>
    </row>
    <row r="218629" spans="68:68" customFormat="1">
      <c r="BP218629" s="90"/>
    </row>
    <row r="218630" spans="68:68" customFormat="1">
      <c r="BP218630" s="90"/>
    </row>
    <row r="218631" spans="68:68" customFormat="1">
      <c r="BP218631" s="90"/>
    </row>
    <row r="218632" spans="68:68" customFormat="1">
      <c r="BP218632" s="90"/>
    </row>
    <row r="218633" spans="68:68" customFormat="1">
      <c r="BP218633" s="90"/>
    </row>
    <row r="218634" spans="68:68" customFormat="1">
      <c r="BP218634" s="90"/>
    </row>
    <row r="218635" spans="68:68" customFormat="1">
      <c r="BP218635" s="90"/>
    </row>
    <row r="218636" spans="68:68" customFormat="1">
      <c r="BP218636" s="90"/>
    </row>
    <row r="218637" spans="68:68" customFormat="1">
      <c r="BP218637" s="90"/>
    </row>
    <row r="218638" spans="68:68" customFormat="1">
      <c r="BP218638" s="90"/>
    </row>
    <row r="218639" spans="68:68" customFormat="1">
      <c r="BP218639" s="90"/>
    </row>
    <row r="218640" spans="68:68" customFormat="1">
      <c r="BP218640" s="90"/>
    </row>
    <row r="218641" spans="68:68" customFormat="1">
      <c r="BP218641" s="90"/>
    </row>
    <row r="218642" spans="68:68" customFormat="1">
      <c r="BP218642" s="90"/>
    </row>
    <row r="218643" spans="68:68" customFormat="1">
      <c r="BP218643" s="90"/>
    </row>
    <row r="218644" spans="68:68" customFormat="1">
      <c r="BP218644" s="90"/>
    </row>
    <row r="218645" spans="68:68" customFormat="1">
      <c r="BP218645" s="90"/>
    </row>
    <row r="218646" spans="68:68" customFormat="1">
      <c r="BP218646" s="90"/>
    </row>
    <row r="218647" spans="68:68" customFormat="1">
      <c r="BP218647" s="90"/>
    </row>
    <row r="218648" spans="68:68" customFormat="1">
      <c r="BP218648" s="90"/>
    </row>
    <row r="218649" spans="68:68" customFormat="1">
      <c r="BP218649" s="90"/>
    </row>
    <row r="218650" spans="68:68" customFormat="1">
      <c r="BP218650" s="90"/>
    </row>
    <row r="218651" spans="68:68" customFormat="1">
      <c r="BP218651" s="90"/>
    </row>
    <row r="218652" spans="68:68" customFormat="1">
      <c r="BP218652" s="90"/>
    </row>
    <row r="218653" spans="68:68" customFormat="1">
      <c r="BP218653" s="90"/>
    </row>
    <row r="218654" spans="68:68" customFormat="1">
      <c r="BP218654" s="90"/>
    </row>
    <row r="218655" spans="68:68" customFormat="1">
      <c r="BP218655" s="90"/>
    </row>
    <row r="218656" spans="68:68" customFormat="1">
      <c r="BP218656" s="90"/>
    </row>
    <row r="218657" spans="68:68" customFormat="1">
      <c r="BP218657" s="90"/>
    </row>
    <row r="218658" spans="68:68" customFormat="1">
      <c r="BP218658" s="90"/>
    </row>
    <row r="218659" spans="68:68" customFormat="1">
      <c r="BP218659" s="90"/>
    </row>
    <row r="218660" spans="68:68" customFormat="1">
      <c r="BP218660" s="90"/>
    </row>
    <row r="218661" spans="68:68" customFormat="1">
      <c r="BP218661" s="90"/>
    </row>
    <row r="218662" spans="68:68" customFormat="1">
      <c r="BP218662" s="90"/>
    </row>
    <row r="218663" spans="68:68" customFormat="1">
      <c r="BP218663" s="90"/>
    </row>
    <row r="218664" spans="68:68" customFormat="1">
      <c r="BP218664" s="90"/>
    </row>
    <row r="218665" spans="68:68" customFormat="1">
      <c r="BP218665" s="90"/>
    </row>
    <row r="218666" spans="68:68" customFormat="1">
      <c r="BP218666" s="90"/>
    </row>
    <row r="218667" spans="68:68" customFormat="1">
      <c r="BP218667" s="90"/>
    </row>
    <row r="218668" spans="68:68" customFormat="1">
      <c r="BP218668" s="90"/>
    </row>
    <row r="218669" spans="68:68" customFormat="1">
      <c r="BP218669" s="90"/>
    </row>
    <row r="218670" spans="68:68" customFormat="1">
      <c r="BP218670" s="90"/>
    </row>
    <row r="218671" spans="68:68" customFormat="1">
      <c r="BP218671" s="90"/>
    </row>
    <row r="218672" spans="68:68" customFormat="1">
      <c r="BP218672" s="90"/>
    </row>
    <row r="218673" spans="68:68" customFormat="1">
      <c r="BP218673" s="90"/>
    </row>
    <row r="218674" spans="68:68" customFormat="1">
      <c r="BP218674" s="90"/>
    </row>
    <row r="218675" spans="68:68" customFormat="1">
      <c r="BP218675" s="90"/>
    </row>
    <row r="218676" spans="68:68" customFormat="1">
      <c r="BP218676" s="90"/>
    </row>
    <row r="218677" spans="68:68" customFormat="1">
      <c r="BP218677" s="90"/>
    </row>
    <row r="218678" spans="68:68" customFormat="1">
      <c r="BP218678" s="90"/>
    </row>
    <row r="218679" spans="68:68" customFormat="1">
      <c r="BP218679" s="90"/>
    </row>
    <row r="218680" spans="68:68" customFormat="1">
      <c r="BP218680" s="90"/>
    </row>
    <row r="218681" spans="68:68" customFormat="1">
      <c r="BP218681" s="90"/>
    </row>
    <row r="218682" spans="68:68" customFormat="1">
      <c r="BP218682" s="90"/>
    </row>
    <row r="218683" spans="68:68" customFormat="1">
      <c r="BP218683" s="90"/>
    </row>
    <row r="218684" spans="68:68" customFormat="1">
      <c r="BP218684" s="90"/>
    </row>
    <row r="218685" spans="68:68" customFormat="1">
      <c r="BP218685" s="90"/>
    </row>
    <row r="218686" spans="68:68" customFormat="1">
      <c r="BP218686" s="90"/>
    </row>
    <row r="218687" spans="68:68" customFormat="1">
      <c r="BP218687" s="90"/>
    </row>
    <row r="218688" spans="68:68" customFormat="1">
      <c r="BP218688" s="90"/>
    </row>
    <row r="218689" spans="68:68" customFormat="1">
      <c r="BP218689" s="90"/>
    </row>
    <row r="218690" spans="68:68" customFormat="1">
      <c r="BP218690" s="90"/>
    </row>
    <row r="218691" spans="68:68" customFormat="1">
      <c r="BP218691" s="90"/>
    </row>
    <row r="218692" spans="68:68" customFormat="1">
      <c r="BP218692" s="90"/>
    </row>
    <row r="218693" spans="68:68" customFormat="1">
      <c r="BP218693" s="90"/>
    </row>
    <row r="218694" spans="68:68" customFormat="1">
      <c r="BP218694" s="90"/>
    </row>
    <row r="218695" spans="68:68" customFormat="1">
      <c r="BP218695" s="90"/>
    </row>
    <row r="218696" spans="68:68" customFormat="1">
      <c r="BP218696" s="90"/>
    </row>
    <row r="218697" spans="68:68" customFormat="1">
      <c r="BP218697" s="90"/>
    </row>
    <row r="218698" spans="68:68" customFormat="1">
      <c r="BP218698" s="90"/>
    </row>
    <row r="218699" spans="68:68" customFormat="1">
      <c r="BP218699" s="90"/>
    </row>
    <row r="218700" spans="68:68" customFormat="1">
      <c r="BP218700" s="90"/>
    </row>
    <row r="218701" spans="68:68" customFormat="1">
      <c r="BP218701" s="90"/>
    </row>
    <row r="218702" spans="68:68" customFormat="1">
      <c r="BP218702" s="90"/>
    </row>
    <row r="218703" spans="68:68" customFormat="1">
      <c r="BP218703" s="90"/>
    </row>
    <row r="218704" spans="68:68" customFormat="1">
      <c r="BP218704" s="90"/>
    </row>
    <row r="218705" spans="68:68" customFormat="1">
      <c r="BP218705" s="90"/>
    </row>
    <row r="218706" spans="68:68" customFormat="1">
      <c r="BP218706" s="90"/>
    </row>
    <row r="218707" spans="68:68" customFormat="1">
      <c r="BP218707" s="90"/>
    </row>
    <row r="218708" spans="68:68" customFormat="1">
      <c r="BP218708" s="90"/>
    </row>
    <row r="218709" spans="68:68" customFormat="1">
      <c r="BP218709" s="90"/>
    </row>
    <row r="218710" spans="68:68" customFormat="1">
      <c r="BP218710" s="90"/>
    </row>
    <row r="218711" spans="68:68" customFormat="1">
      <c r="BP218711" s="90"/>
    </row>
    <row r="218712" spans="68:68" customFormat="1">
      <c r="BP218712" s="90"/>
    </row>
    <row r="218713" spans="68:68" customFormat="1">
      <c r="BP218713" s="90"/>
    </row>
    <row r="218714" spans="68:68" customFormat="1">
      <c r="BP218714" s="90"/>
    </row>
    <row r="218715" spans="68:68" customFormat="1">
      <c r="BP218715" s="90"/>
    </row>
    <row r="218716" spans="68:68" customFormat="1">
      <c r="BP218716" s="90"/>
    </row>
    <row r="218717" spans="68:68" customFormat="1">
      <c r="BP218717" s="90"/>
    </row>
    <row r="218718" spans="68:68" customFormat="1">
      <c r="BP218718" s="90"/>
    </row>
    <row r="218719" spans="68:68" customFormat="1">
      <c r="BP218719" s="90"/>
    </row>
    <row r="218720" spans="68:68" customFormat="1">
      <c r="BP218720" s="90"/>
    </row>
    <row r="218721" spans="68:68" customFormat="1">
      <c r="BP218721" s="90"/>
    </row>
    <row r="218722" spans="68:68" customFormat="1">
      <c r="BP218722" s="90"/>
    </row>
    <row r="218723" spans="68:68" customFormat="1">
      <c r="BP218723" s="90"/>
    </row>
    <row r="218724" spans="68:68" customFormat="1">
      <c r="BP218724" s="90"/>
    </row>
    <row r="218725" spans="68:68" customFormat="1">
      <c r="BP218725" s="90"/>
    </row>
    <row r="218726" spans="68:68" customFormat="1">
      <c r="BP218726" s="90"/>
    </row>
    <row r="218727" spans="68:68" customFormat="1">
      <c r="BP218727" s="90"/>
    </row>
    <row r="218728" spans="68:68" customFormat="1">
      <c r="BP218728" s="90"/>
    </row>
    <row r="218729" spans="68:68" customFormat="1">
      <c r="BP218729" s="90"/>
    </row>
    <row r="218730" spans="68:68" customFormat="1">
      <c r="BP218730" s="90"/>
    </row>
    <row r="218731" spans="68:68" customFormat="1">
      <c r="BP218731" s="90"/>
    </row>
    <row r="218732" spans="68:68" customFormat="1">
      <c r="BP218732" s="90"/>
    </row>
    <row r="218733" spans="68:68" customFormat="1">
      <c r="BP218733" s="90"/>
    </row>
    <row r="218734" spans="68:68" customFormat="1">
      <c r="BP218734" s="90"/>
    </row>
    <row r="218735" spans="68:68" customFormat="1">
      <c r="BP218735" s="90"/>
    </row>
    <row r="218736" spans="68:68" customFormat="1">
      <c r="BP218736" s="90"/>
    </row>
    <row r="218737" spans="68:68" customFormat="1">
      <c r="BP218737" s="90"/>
    </row>
    <row r="218738" spans="68:68" customFormat="1">
      <c r="BP218738" s="90"/>
    </row>
    <row r="218739" spans="68:68" customFormat="1">
      <c r="BP218739" s="90"/>
    </row>
    <row r="218740" spans="68:68" customFormat="1">
      <c r="BP218740" s="90"/>
    </row>
    <row r="218741" spans="68:68" customFormat="1">
      <c r="BP218741" s="90"/>
    </row>
    <row r="218742" spans="68:68" customFormat="1">
      <c r="BP218742" s="90"/>
    </row>
    <row r="218743" spans="68:68" customFormat="1">
      <c r="BP218743" s="90"/>
    </row>
    <row r="218744" spans="68:68" customFormat="1">
      <c r="BP218744" s="90"/>
    </row>
    <row r="218745" spans="68:68" customFormat="1">
      <c r="BP218745" s="90"/>
    </row>
    <row r="218746" spans="68:68" customFormat="1">
      <c r="BP218746" s="90"/>
    </row>
    <row r="218747" spans="68:68" customFormat="1">
      <c r="BP218747" s="90"/>
    </row>
    <row r="218748" spans="68:68" customFormat="1">
      <c r="BP218748" s="90"/>
    </row>
    <row r="218749" spans="68:68" customFormat="1">
      <c r="BP218749" s="90"/>
    </row>
    <row r="218750" spans="68:68" customFormat="1">
      <c r="BP218750" s="90"/>
    </row>
    <row r="218751" spans="68:68" customFormat="1">
      <c r="BP218751" s="90"/>
    </row>
    <row r="218752" spans="68:68" customFormat="1">
      <c r="BP218752" s="90"/>
    </row>
    <row r="218753" spans="68:68" customFormat="1">
      <c r="BP218753" s="90"/>
    </row>
    <row r="218754" spans="68:68" customFormat="1">
      <c r="BP218754" s="90"/>
    </row>
    <row r="218755" spans="68:68" customFormat="1">
      <c r="BP218755" s="90"/>
    </row>
    <row r="218756" spans="68:68" customFormat="1">
      <c r="BP218756" s="90"/>
    </row>
    <row r="218757" spans="68:68" customFormat="1">
      <c r="BP218757" s="90"/>
    </row>
    <row r="218758" spans="68:68" customFormat="1">
      <c r="BP218758" s="90"/>
    </row>
    <row r="218759" spans="68:68" customFormat="1">
      <c r="BP218759" s="90"/>
    </row>
    <row r="218760" spans="68:68" customFormat="1">
      <c r="BP218760" s="90"/>
    </row>
    <row r="218761" spans="68:68" customFormat="1">
      <c r="BP218761" s="90"/>
    </row>
    <row r="218762" spans="68:68" customFormat="1">
      <c r="BP218762" s="90"/>
    </row>
    <row r="218763" spans="68:68" customFormat="1">
      <c r="BP218763" s="90"/>
    </row>
    <row r="218764" spans="68:68" customFormat="1">
      <c r="BP218764" s="90"/>
    </row>
    <row r="218765" spans="68:68" customFormat="1">
      <c r="BP218765" s="90"/>
    </row>
    <row r="218766" spans="68:68" customFormat="1">
      <c r="BP218766" s="90"/>
    </row>
    <row r="218767" spans="68:68" customFormat="1">
      <c r="BP218767" s="90"/>
    </row>
    <row r="218768" spans="68:68" customFormat="1">
      <c r="BP218768" s="90"/>
    </row>
    <row r="218769" spans="68:68" customFormat="1">
      <c r="BP218769" s="90"/>
    </row>
    <row r="218770" spans="68:68" customFormat="1">
      <c r="BP218770" s="90"/>
    </row>
    <row r="218771" spans="68:68" customFormat="1">
      <c r="BP218771" s="90"/>
    </row>
    <row r="218772" spans="68:68" customFormat="1">
      <c r="BP218772" s="90"/>
    </row>
    <row r="218773" spans="68:68" customFormat="1">
      <c r="BP218773" s="90"/>
    </row>
    <row r="218774" spans="68:68" customFormat="1">
      <c r="BP218774" s="90"/>
    </row>
    <row r="218775" spans="68:68" customFormat="1">
      <c r="BP218775" s="90"/>
    </row>
    <row r="218776" spans="68:68" customFormat="1">
      <c r="BP218776" s="90"/>
    </row>
    <row r="218777" spans="68:68" customFormat="1">
      <c r="BP218777" s="90"/>
    </row>
    <row r="218778" spans="68:68" customFormat="1">
      <c r="BP218778" s="90"/>
    </row>
    <row r="218779" spans="68:68" customFormat="1">
      <c r="BP218779" s="90"/>
    </row>
    <row r="218780" spans="68:68" customFormat="1">
      <c r="BP218780" s="90"/>
    </row>
    <row r="218781" spans="68:68" customFormat="1">
      <c r="BP218781" s="90"/>
    </row>
    <row r="218782" spans="68:68" customFormat="1">
      <c r="BP218782" s="90"/>
    </row>
    <row r="218783" spans="68:68" customFormat="1">
      <c r="BP218783" s="90"/>
    </row>
    <row r="218784" spans="68:68" customFormat="1">
      <c r="BP218784" s="90"/>
    </row>
    <row r="218785" spans="68:68" customFormat="1">
      <c r="BP218785" s="90"/>
    </row>
    <row r="218786" spans="68:68" customFormat="1">
      <c r="BP218786" s="90"/>
    </row>
    <row r="218787" spans="68:68" customFormat="1">
      <c r="BP218787" s="90"/>
    </row>
    <row r="218788" spans="68:68" customFormat="1">
      <c r="BP218788" s="90"/>
    </row>
    <row r="218789" spans="68:68" customFormat="1">
      <c r="BP218789" s="90"/>
    </row>
    <row r="218790" spans="68:68" customFormat="1">
      <c r="BP218790" s="90"/>
    </row>
    <row r="218791" spans="68:68" customFormat="1">
      <c r="BP218791" s="90"/>
    </row>
    <row r="218792" spans="68:68" customFormat="1">
      <c r="BP218792" s="90"/>
    </row>
    <row r="218793" spans="68:68" customFormat="1">
      <c r="BP218793" s="90"/>
    </row>
    <row r="218794" spans="68:68" customFormat="1">
      <c r="BP218794" s="90"/>
    </row>
    <row r="218795" spans="68:68" customFormat="1">
      <c r="BP218795" s="90"/>
    </row>
    <row r="218796" spans="68:68" customFormat="1">
      <c r="BP218796" s="90"/>
    </row>
    <row r="218797" spans="68:68" customFormat="1">
      <c r="BP218797" s="90"/>
    </row>
    <row r="218798" spans="68:68" customFormat="1">
      <c r="BP218798" s="90"/>
    </row>
    <row r="218799" spans="68:68" customFormat="1">
      <c r="BP218799" s="90"/>
    </row>
    <row r="218800" spans="68:68" customFormat="1">
      <c r="BP218800" s="90"/>
    </row>
    <row r="218801" spans="68:68" customFormat="1">
      <c r="BP218801" s="90"/>
    </row>
    <row r="218802" spans="68:68" customFormat="1">
      <c r="BP218802" s="90"/>
    </row>
    <row r="218803" spans="68:68" customFormat="1">
      <c r="BP218803" s="90"/>
    </row>
    <row r="218804" spans="68:68" customFormat="1">
      <c r="BP218804" s="90"/>
    </row>
    <row r="218805" spans="68:68" customFormat="1">
      <c r="BP218805" s="90"/>
    </row>
    <row r="218806" spans="68:68" customFormat="1">
      <c r="BP218806" s="90"/>
    </row>
    <row r="218807" spans="68:68" customFormat="1">
      <c r="BP218807" s="90"/>
    </row>
    <row r="218808" spans="68:68" customFormat="1">
      <c r="BP218808" s="90"/>
    </row>
    <row r="218809" spans="68:68" customFormat="1">
      <c r="BP218809" s="90"/>
    </row>
    <row r="218810" spans="68:68" customFormat="1">
      <c r="BP218810" s="90"/>
    </row>
    <row r="218811" spans="68:68" customFormat="1">
      <c r="BP218811" s="90"/>
    </row>
    <row r="218812" spans="68:68" customFormat="1">
      <c r="BP218812" s="90"/>
    </row>
    <row r="218813" spans="68:68" customFormat="1">
      <c r="BP218813" s="90"/>
    </row>
    <row r="218814" spans="68:68" customFormat="1">
      <c r="BP218814" s="90"/>
    </row>
    <row r="218815" spans="68:68" customFormat="1">
      <c r="BP218815" s="90"/>
    </row>
    <row r="218816" spans="68:68" customFormat="1">
      <c r="BP218816" s="90"/>
    </row>
    <row r="218817" spans="68:68" customFormat="1">
      <c r="BP218817" s="90"/>
    </row>
    <row r="218818" spans="68:68" customFormat="1">
      <c r="BP218818" s="90"/>
    </row>
    <row r="218819" spans="68:68" customFormat="1">
      <c r="BP218819" s="90"/>
    </row>
    <row r="218820" spans="68:68" customFormat="1">
      <c r="BP218820" s="90"/>
    </row>
    <row r="218821" spans="68:68" customFormat="1">
      <c r="BP218821" s="90"/>
    </row>
    <row r="218822" spans="68:68" customFormat="1">
      <c r="BP218822" s="90"/>
    </row>
    <row r="218823" spans="68:68" customFormat="1">
      <c r="BP218823" s="90"/>
    </row>
    <row r="218824" spans="68:68" customFormat="1">
      <c r="BP218824" s="90"/>
    </row>
    <row r="218825" spans="68:68" customFormat="1">
      <c r="BP218825" s="90"/>
    </row>
    <row r="218826" spans="68:68" customFormat="1">
      <c r="BP218826" s="90"/>
    </row>
    <row r="218827" spans="68:68" customFormat="1">
      <c r="BP218827" s="90"/>
    </row>
    <row r="218828" spans="68:68" customFormat="1">
      <c r="BP218828" s="90"/>
    </row>
    <row r="218829" spans="68:68" customFormat="1">
      <c r="BP218829" s="90"/>
    </row>
    <row r="218830" spans="68:68" customFormat="1">
      <c r="BP218830" s="90"/>
    </row>
    <row r="218831" spans="68:68" customFormat="1">
      <c r="BP218831" s="90"/>
    </row>
    <row r="218832" spans="68:68" customFormat="1">
      <c r="BP218832" s="90"/>
    </row>
    <row r="218833" spans="68:68" customFormat="1">
      <c r="BP218833" s="90"/>
    </row>
    <row r="218834" spans="68:68" customFormat="1">
      <c r="BP218834" s="90"/>
    </row>
    <row r="218835" spans="68:68" customFormat="1">
      <c r="BP218835" s="90"/>
    </row>
    <row r="218836" spans="68:68" customFormat="1">
      <c r="BP218836" s="90"/>
    </row>
    <row r="218837" spans="68:68" customFormat="1">
      <c r="BP218837" s="90"/>
    </row>
    <row r="218838" spans="68:68" customFormat="1">
      <c r="BP218838" s="90"/>
    </row>
    <row r="218839" spans="68:68" customFormat="1">
      <c r="BP218839" s="90"/>
    </row>
    <row r="218840" spans="68:68" customFormat="1">
      <c r="BP218840" s="90"/>
    </row>
    <row r="218841" spans="68:68" customFormat="1">
      <c r="BP218841" s="90"/>
    </row>
    <row r="218842" spans="68:68" customFormat="1">
      <c r="BP218842" s="90"/>
    </row>
    <row r="218843" spans="68:68" customFormat="1">
      <c r="BP218843" s="90"/>
    </row>
    <row r="218844" spans="68:68" customFormat="1">
      <c r="BP218844" s="90"/>
    </row>
    <row r="218845" spans="68:68" customFormat="1">
      <c r="BP218845" s="90"/>
    </row>
    <row r="218846" spans="68:68" customFormat="1">
      <c r="BP218846" s="90"/>
    </row>
    <row r="218847" spans="68:68" customFormat="1">
      <c r="BP218847" s="90"/>
    </row>
    <row r="218848" spans="68:68" customFormat="1">
      <c r="BP218848" s="90"/>
    </row>
    <row r="218849" spans="68:68" customFormat="1">
      <c r="BP218849" s="90"/>
    </row>
    <row r="218850" spans="68:68" customFormat="1">
      <c r="BP218850" s="90"/>
    </row>
    <row r="218851" spans="68:68" customFormat="1">
      <c r="BP218851" s="90"/>
    </row>
    <row r="218852" spans="68:68" customFormat="1">
      <c r="BP218852" s="90"/>
    </row>
    <row r="218853" spans="68:68" customFormat="1">
      <c r="BP218853" s="90"/>
    </row>
    <row r="218854" spans="68:68" customFormat="1">
      <c r="BP218854" s="90"/>
    </row>
    <row r="218855" spans="68:68" customFormat="1">
      <c r="BP218855" s="90"/>
    </row>
    <row r="218856" spans="68:68" customFormat="1">
      <c r="BP218856" s="90"/>
    </row>
    <row r="218857" spans="68:68" customFormat="1">
      <c r="BP218857" s="90"/>
    </row>
    <row r="218858" spans="68:68" customFormat="1">
      <c r="BP218858" s="90"/>
    </row>
    <row r="218859" spans="68:68" customFormat="1">
      <c r="BP218859" s="90"/>
    </row>
    <row r="218860" spans="68:68" customFormat="1">
      <c r="BP218860" s="90"/>
    </row>
    <row r="218861" spans="68:68" customFormat="1">
      <c r="BP218861" s="90"/>
    </row>
    <row r="218862" spans="68:68" customFormat="1">
      <c r="BP218862" s="90"/>
    </row>
    <row r="218863" spans="68:68" customFormat="1">
      <c r="BP218863" s="90"/>
    </row>
    <row r="218864" spans="68:68" customFormat="1">
      <c r="BP218864" s="90"/>
    </row>
    <row r="218865" spans="68:68" customFormat="1">
      <c r="BP218865" s="90"/>
    </row>
    <row r="218866" spans="68:68" customFormat="1">
      <c r="BP218866" s="90"/>
    </row>
    <row r="218867" spans="68:68" customFormat="1">
      <c r="BP218867" s="90"/>
    </row>
    <row r="218868" spans="68:68" customFormat="1">
      <c r="BP218868" s="90"/>
    </row>
    <row r="218869" spans="68:68" customFormat="1">
      <c r="BP218869" s="90"/>
    </row>
    <row r="218870" spans="68:68" customFormat="1">
      <c r="BP218870" s="90"/>
    </row>
    <row r="218871" spans="68:68" customFormat="1">
      <c r="BP218871" s="90"/>
    </row>
    <row r="218872" spans="68:68" customFormat="1">
      <c r="BP218872" s="90"/>
    </row>
    <row r="218873" spans="68:68" customFormat="1">
      <c r="BP218873" s="90"/>
    </row>
    <row r="218874" spans="68:68" customFormat="1">
      <c r="BP218874" s="90"/>
    </row>
    <row r="218875" spans="68:68" customFormat="1">
      <c r="BP218875" s="90"/>
    </row>
    <row r="218876" spans="68:68" customFormat="1">
      <c r="BP218876" s="90"/>
    </row>
    <row r="218877" spans="68:68" customFormat="1">
      <c r="BP218877" s="90"/>
    </row>
    <row r="218878" spans="68:68" customFormat="1">
      <c r="BP218878" s="90"/>
    </row>
    <row r="218879" spans="68:68" customFormat="1">
      <c r="BP218879" s="90"/>
    </row>
    <row r="218880" spans="68:68" customFormat="1">
      <c r="BP218880" s="90"/>
    </row>
    <row r="218881" spans="68:68" customFormat="1">
      <c r="BP218881" s="90"/>
    </row>
    <row r="218882" spans="68:68" customFormat="1">
      <c r="BP218882" s="90"/>
    </row>
    <row r="218883" spans="68:68" customFormat="1">
      <c r="BP218883" s="90"/>
    </row>
    <row r="218884" spans="68:68" customFormat="1">
      <c r="BP218884" s="90"/>
    </row>
    <row r="218885" spans="68:68" customFormat="1">
      <c r="BP218885" s="90"/>
    </row>
    <row r="218886" spans="68:68" customFormat="1">
      <c r="BP218886" s="90"/>
    </row>
    <row r="218887" spans="68:68" customFormat="1">
      <c r="BP218887" s="90"/>
    </row>
    <row r="218888" spans="68:68" customFormat="1">
      <c r="BP218888" s="90"/>
    </row>
    <row r="218889" spans="68:68" customFormat="1">
      <c r="BP218889" s="90"/>
    </row>
    <row r="218890" spans="68:68" customFormat="1">
      <c r="BP218890" s="90"/>
    </row>
    <row r="218891" spans="68:68" customFormat="1">
      <c r="BP218891" s="90"/>
    </row>
    <row r="218892" spans="68:68" customFormat="1">
      <c r="BP218892" s="90"/>
    </row>
    <row r="218893" spans="68:68" customFormat="1">
      <c r="BP218893" s="90"/>
    </row>
    <row r="218894" spans="68:68" customFormat="1">
      <c r="BP218894" s="90"/>
    </row>
    <row r="218895" spans="68:68" customFormat="1">
      <c r="BP218895" s="90"/>
    </row>
    <row r="218896" spans="68:68" customFormat="1">
      <c r="BP218896" s="90"/>
    </row>
    <row r="218897" spans="68:68" customFormat="1">
      <c r="BP218897" s="90"/>
    </row>
    <row r="218898" spans="68:68" customFormat="1">
      <c r="BP218898" s="90"/>
    </row>
    <row r="218899" spans="68:68" customFormat="1">
      <c r="BP218899" s="90"/>
    </row>
    <row r="218900" spans="68:68" customFormat="1">
      <c r="BP218900" s="90"/>
    </row>
    <row r="218901" spans="68:68" customFormat="1">
      <c r="BP218901" s="90"/>
    </row>
    <row r="218902" spans="68:68" customFormat="1">
      <c r="BP218902" s="90"/>
    </row>
    <row r="218903" spans="68:68" customFormat="1">
      <c r="BP218903" s="90"/>
    </row>
    <row r="218904" spans="68:68" customFormat="1">
      <c r="BP218904" s="90"/>
    </row>
    <row r="218905" spans="68:68" customFormat="1">
      <c r="BP218905" s="90"/>
    </row>
    <row r="218906" spans="68:68" customFormat="1">
      <c r="BP218906" s="90"/>
    </row>
    <row r="218907" spans="68:68" customFormat="1">
      <c r="BP218907" s="90"/>
    </row>
    <row r="218908" spans="68:68" customFormat="1">
      <c r="BP218908" s="90"/>
    </row>
    <row r="218909" spans="68:68" customFormat="1">
      <c r="BP218909" s="90"/>
    </row>
    <row r="218910" spans="68:68" customFormat="1">
      <c r="BP218910" s="90"/>
    </row>
    <row r="218911" spans="68:68" customFormat="1">
      <c r="BP218911" s="90"/>
    </row>
    <row r="218912" spans="68:68" customFormat="1">
      <c r="BP218912" s="90"/>
    </row>
    <row r="218913" spans="68:68" customFormat="1">
      <c r="BP218913" s="90"/>
    </row>
    <row r="218914" spans="68:68" customFormat="1">
      <c r="BP218914" s="90"/>
    </row>
    <row r="218915" spans="68:68" customFormat="1">
      <c r="BP218915" s="90"/>
    </row>
    <row r="218916" spans="68:68" customFormat="1">
      <c r="BP218916" s="90"/>
    </row>
    <row r="218917" spans="68:68" customFormat="1">
      <c r="BP218917" s="90"/>
    </row>
    <row r="218918" spans="68:68" customFormat="1">
      <c r="BP218918" s="90"/>
    </row>
    <row r="218919" spans="68:68" customFormat="1">
      <c r="BP218919" s="90"/>
    </row>
    <row r="218920" spans="68:68" customFormat="1">
      <c r="BP218920" s="90"/>
    </row>
    <row r="218921" spans="68:68" customFormat="1">
      <c r="BP218921" s="90"/>
    </row>
    <row r="218922" spans="68:68" customFormat="1">
      <c r="BP218922" s="90"/>
    </row>
    <row r="218923" spans="68:68" customFormat="1">
      <c r="BP218923" s="90"/>
    </row>
    <row r="218924" spans="68:68" customFormat="1">
      <c r="BP218924" s="90"/>
    </row>
    <row r="218925" spans="68:68" customFormat="1">
      <c r="BP218925" s="90"/>
    </row>
    <row r="218926" spans="68:68" customFormat="1">
      <c r="BP218926" s="90"/>
    </row>
    <row r="218927" spans="68:68" customFormat="1">
      <c r="BP218927" s="90"/>
    </row>
    <row r="218928" spans="68:68" customFormat="1">
      <c r="BP218928" s="90"/>
    </row>
    <row r="218929" spans="68:68" customFormat="1">
      <c r="BP218929" s="90"/>
    </row>
    <row r="218930" spans="68:68" customFormat="1">
      <c r="BP218930" s="90"/>
    </row>
    <row r="218931" spans="68:68" customFormat="1">
      <c r="BP218931" s="90"/>
    </row>
    <row r="218932" spans="68:68" customFormat="1">
      <c r="BP218932" s="90"/>
    </row>
    <row r="218933" spans="68:68" customFormat="1">
      <c r="BP218933" s="90"/>
    </row>
    <row r="218934" spans="68:68" customFormat="1">
      <c r="BP218934" s="90"/>
    </row>
    <row r="218935" spans="68:68" customFormat="1">
      <c r="BP218935" s="90"/>
    </row>
    <row r="218936" spans="68:68" customFormat="1">
      <c r="BP218936" s="90"/>
    </row>
    <row r="218937" spans="68:68" customFormat="1">
      <c r="BP218937" s="90"/>
    </row>
    <row r="218938" spans="68:68" customFormat="1">
      <c r="BP218938" s="90"/>
    </row>
    <row r="218939" spans="68:68" customFormat="1">
      <c r="BP218939" s="90"/>
    </row>
    <row r="218940" spans="68:68" customFormat="1">
      <c r="BP218940" s="90"/>
    </row>
    <row r="218941" spans="68:68" customFormat="1">
      <c r="BP218941" s="90"/>
    </row>
    <row r="218942" spans="68:68" customFormat="1">
      <c r="BP218942" s="90"/>
    </row>
    <row r="218943" spans="68:68" customFormat="1">
      <c r="BP218943" s="90"/>
    </row>
    <row r="218944" spans="68:68" customFormat="1">
      <c r="BP218944" s="90"/>
    </row>
    <row r="218945" spans="68:68" customFormat="1">
      <c r="BP218945" s="90"/>
    </row>
    <row r="218946" spans="68:68" customFormat="1">
      <c r="BP218946" s="90"/>
    </row>
    <row r="218947" spans="68:68" customFormat="1">
      <c r="BP218947" s="90"/>
    </row>
    <row r="218948" spans="68:68" customFormat="1">
      <c r="BP218948" s="90"/>
    </row>
    <row r="218949" spans="68:68" customFormat="1">
      <c r="BP218949" s="90"/>
    </row>
    <row r="218950" spans="68:68" customFormat="1">
      <c r="BP218950" s="90"/>
    </row>
    <row r="218951" spans="68:68" customFormat="1">
      <c r="BP218951" s="90"/>
    </row>
    <row r="218952" spans="68:68" customFormat="1">
      <c r="BP218952" s="90"/>
    </row>
    <row r="218953" spans="68:68" customFormat="1">
      <c r="BP218953" s="90"/>
    </row>
    <row r="218954" spans="68:68" customFormat="1">
      <c r="BP218954" s="90"/>
    </row>
    <row r="218955" spans="68:68" customFormat="1">
      <c r="BP218955" s="90"/>
    </row>
    <row r="218956" spans="68:68" customFormat="1">
      <c r="BP218956" s="90"/>
    </row>
    <row r="218957" spans="68:68" customFormat="1">
      <c r="BP218957" s="90"/>
    </row>
    <row r="218958" spans="68:68" customFormat="1">
      <c r="BP218958" s="90"/>
    </row>
    <row r="218959" spans="68:68" customFormat="1">
      <c r="BP218959" s="90"/>
    </row>
    <row r="218960" spans="68:68" customFormat="1">
      <c r="BP218960" s="90"/>
    </row>
    <row r="218961" spans="68:68" customFormat="1">
      <c r="BP218961" s="90"/>
    </row>
    <row r="218962" spans="68:68" customFormat="1">
      <c r="BP218962" s="90"/>
    </row>
    <row r="218963" spans="68:68" customFormat="1">
      <c r="BP218963" s="90"/>
    </row>
    <row r="218964" spans="68:68" customFormat="1">
      <c r="BP218964" s="90"/>
    </row>
    <row r="218965" spans="68:68" customFormat="1">
      <c r="BP218965" s="90"/>
    </row>
    <row r="218966" spans="68:68" customFormat="1">
      <c r="BP218966" s="90"/>
    </row>
    <row r="218967" spans="68:68" customFormat="1">
      <c r="BP218967" s="90"/>
    </row>
    <row r="218968" spans="68:68" customFormat="1">
      <c r="BP218968" s="90"/>
    </row>
    <row r="218969" spans="68:68" customFormat="1">
      <c r="BP218969" s="90"/>
    </row>
    <row r="218970" spans="68:68" customFormat="1">
      <c r="BP218970" s="90"/>
    </row>
    <row r="218971" spans="68:68" customFormat="1">
      <c r="BP218971" s="90"/>
    </row>
    <row r="218972" spans="68:68" customFormat="1">
      <c r="BP218972" s="90"/>
    </row>
    <row r="218973" spans="68:68" customFormat="1">
      <c r="BP218973" s="90"/>
    </row>
    <row r="218974" spans="68:68" customFormat="1">
      <c r="BP218974" s="90"/>
    </row>
    <row r="218975" spans="68:68" customFormat="1">
      <c r="BP218975" s="90"/>
    </row>
    <row r="218976" spans="68:68" customFormat="1">
      <c r="BP218976" s="90"/>
    </row>
    <row r="218977" spans="68:68" customFormat="1">
      <c r="BP218977" s="90"/>
    </row>
    <row r="218978" spans="68:68" customFormat="1">
      <c r="BP218978" s="90"/>
    </row>
    <row r="218979" spans="68:68" customFormat="1">
      <c r="BP218979" s="90"/>
    </row>
    <row r="218980" spans="68:68" customFormat="1">
      <c r="BP218980" s="90"/>
    </row>
    <row r="218981" spans="68:68" customFormat="1">
      <c r="BP218981" s="90"/>
    </row>
    <row r="218982" spans="68:68" customFormat="1">
      <c r="BP218982" s="90"/>
    </row>
    <row r="218983" spans="68:68" customFormat="1">
      <c r="BP218983" s="90"/>
    </row>
    <row r="218984" spans="68:68" customFormat="1">
      <c r="BP218984" s="90"/>
    </row>
    <row r="218985" spans="68:68" customFormat="1">
      <c r="BP218985" s="90"/>
    </row>
    <row r="218986" spans="68:68" customFormat="1">
      <c r="BP218986" s="90"/>
    </row>
    <row r="218987" spans="68:68" customFormat="1">
      <c r="BP218987" s="90"/>
    </row>
    <row r="218988" spans="68:68" customFormat="1">
      <c r="BP218988" s="90"/>
    </row>
    <row r="218989" spans="68:68" customFormat="1">
      <c r="BP218989" s="90"/>
    </row>
    <row r="218990" spans="68:68" customFormat="1">
      <c r="BP218990" s="90"/>
    </row>
    <row r="218991" spans="68:68" customFormat="1">
      <c r="BP218991" s="90"/>
    </row>
    <row r="218992" spans="68:68" customFormat="1">
      <c r="BP218992" s="90"/>
    </row>
    <row r="218993" spans="68:68" customFormat="1">
      <c r="BP218993" s="90"/>
    </row>
    <row r="218994" spans="68:68" customFormat="1">
      <c r="BP218994" s="90"/>
    </row>
    <row r="218995" spans="68:68" customFormat="1">
      <c r="BP218995" s="90"/>
    </row>
    <row r="218996" spans="68:68" customFormat="1">
      <c r="BP218996" s="90"/>
    </row>
    <row r="218997" spans="68:68" customFormat="1">
      <c r="BP218997" s="90"/>
    </row>
    <row r="218998" spans="68:68" customFormat="1">
      <c r="BP218998" s="90"/>
    </row>
    <row r="218999" spans="68:68" customFormat="1">
      <c r="BP218999" s="90"/>
    </row>
    <row r="219000" spans="68:68" customFormat="1">
      <c r="BP219000" s="90"/>
    </row>
    <row r="219001" spans="68:68" customFormat="1">
      <c r="BP219001" s="90"/>
    </row>
    <row r="219002" spans="68:68" customFormat="1">
      <c r="BP219002" s="90"/>
    </row>
    <row r="219003" spans="68:68" customFormat="1">
      <c r="BP219003" s="90"/>
    </row>
    <row r="219004" spans="68:68" customFormat="1">
      <c r="BP219004" s="90"/>
    </row>
    <row r="219005" spans="68:68" customFormat="1">
      <c r="BP219005" s="90"/>
    </row>
    <row r="219006" spans="68:68" customFormat="1">
      <c r="BP219006" s="90"/>
    </row>
    <row r="219007" spans="68:68" customFormat="1">
      <c r="BP219007" s="90"/>
    </row>
    <row r="219008" spans="68:68" customFormat="1">
      <c r="BP219008" s="90"/>
    </row>
    <row r="219009" spans="68:68" customFormat="1">
      <c r="BP219009" s="90"/>
    </row>
    <row r="219010" spans="68:68" customFormat="1">
      <c r="BP219010" s="90"/>
    </row>
    <row r="219011" spans="68:68" customFormat="1">
      <c r="BP219011" s="90"/>
    </row>
    <row r="219012" spans="68:68" customFormat="1">
      <c r="BP219012" s="90"/>
    </row>
    <row r="219013" spans="68:68" customFormat="1">
      <c r="BP219013" s="90"/>
    </row>
    <row r="219014" spans="68:68" customFormat="1">
      <c r="BP219014" s="90"/>
    </row>
    <row r="219015" spans="68:68" customFormat="1">
      <c r="BP219015" s="90"/>
    </row>
    <row r="219016" spans="68:68" customFormat="1">
      <c r="BP219016" s="90"/>
    </row>
    <row r="219017" spans="68:68" customFormat="1">
      <c r="BP219017" s="90"/>
    </row>
    <row r="219018" spans="68:68" customFormat="1">
      <c r="BP219018" s="90"/>
    </row>
    <row r="219019" spans="68:68" customFormat="1">
      <c r="BP219019" s="90"/>
    </row>
    <row r="219020" spans="68:68" customFormat="1">
      <c r="BP219020" s="90"/>
    </row>
    <row r="219021" spans="68:68" customFormat="1">
      <c r="BP219021" s="90"/>
    </row>
    <row r="219022" spans="68:68" customFormat="1">
      <c r="BP219022" s="90"/>
    </row>
    <row r="219023" spans="68:68" customFormat="1">
      <c r="BP219023" s="90"/>
    </row>
    <row r="219024" spans="68:68" customFormat="1">
      <c r="BP219024" s="90"/>
    </row>
    <row r="219025" spans="68:68" customFormat="1">
      <c r="BP219025" s="90"/>
    </row>
    <row r="219026" spans="68:68" customFormat="1">
      <c r="BP219026" s="90"/>
    </row>
    <row r="219027" spans="68:68" customFormat="1">
      <c r="BP219027" s="90"/>
    </row>
    <row r="219028" spans="68:68" customFormat="1">
      <c r="BP219028" s="90"/>
    </row>
    <row r="219029" spans="68:68" customFormat="1">
      <c r="BP219029" s="90"/>
    </row>
    <row r="219030" spans="68:68" customFormat="1">
      <c r="BP219030" s="90"/>
    </row>
    <row r="219031" spans="68:68" customFormat="1">
      <c r="BP219031" s="90"/>
    </row>
    <row r="219032" spans="68:68" customFormat="1">
      <c r="BP219032" s="90"/>
    </row>
    <row r="219033" spans="68:68" customFormat="1">
      <c r="BP219033" s="90"/>
    </row>
    <row r="219034" spans="68:68" customFormat="1">
      <c r="BP219034" s="90"/>
    </row>
    <row r="219035" spans="68:68" customFormat="1">
      <c r="BP219035" s="90"/>
    </row>
    <row r="219036" spans="68:68" customFormat="1">
      <c r="BP219036" s="90"/>
    </row>
    <row r="219037" spans="68:68" customFormat="1">
      <c r="BP219037" s="90"/>
    </row>
    <row r="219038" spans="68:68" customFormat="1">
      <c r="BP219038" s="90"/>
    </row>
    <row r="219039" spans="68:68" customFormat="1">
      <c r="BP219039" s="90"/>
    </row>
    <row r="219040" spans="68:68" customFormat="1">
      <c r="BP219040" s="90"/>
    </row>
    <row r="219041" spans="68:68" customFormat="1">
      <c r="BP219041" s="90"/>
    </row>
    <row r="219042" spans="68:68" customFormat="1">
      <c r="BP219042" s="90"/>
    </row>
    <row r="219043" spans="68:68" customFormat="1">
      <c r="BP219043" s="90"/>
    </row>
    <row r="219044" spans="68:68" customFormat="1">
      <c r="BP219044" s="90"/>
    </row>
    <row r="219045" spans="68:68" customFormat="1">
      <c r="BP219045" s="90"/>
    </row>
    <row r="219046" spans="68:68" customFormat="1">
      <c r="BP219046" s="90"/>
    </row>
    <row r="219047" spans="68:68" customFormat="1">
      <c r="BP219047" s="90"/>
    </row>
    <row r="219048" spans="68:68" customFormat="1">
      <c r="BP219048" s="90"/>
    </row>
    <row r="219049" spans="68:68" customFormat="1">
      <c r="BP219049" s="90"/>
    </row>
    <row r="219050" spans="68:68" customFormat="1">
      <c r="BP219050" s="90"/>
    </row>
    <row r="219051" spans="68:68" customFormat="1">
      <c r="BP219051" s="90"/>
    </row>
    <row r="219052" spans="68:68" customFormat="1">
      <c r="BP219052" s="90"/>
    </row>
    <row r="219053" spans="68:68" customFormat="1">
      <c r="BP219053" s="90"/>
    </row>
    <row r="219054" spans="68:68" customFormat="1">
      <c r="BP219054" s="90"/>
    </row>
    <row r="219055" spans="68:68" customFormat="1">
      <c r="BP219055" s="90"/>
    </row>
    <row r="219056" spans="68:68" customFormat="1">
      <c r="BP219056" s="90"/>
    </row>
    <row r="219057" spans="68:68" customFormat="1">
      <c r="BP219057" s="90"/>
    </row>
    <row r="219058" spans="68:68" customFormat="1">
      <c r="BP219058" s="90"/>
    </row>
    <row r="219059" spans="68:68" customFormat="1">
      <c r="BP219059" s="90"/>
    </row>
    <row r="219060" spans="68:68" customFormat="1">
      <c r="BP219060" s="90"/>
    </row>
    <row r="219061" spans="68:68" customFormat="1">
      <c r="BP219061" s="90"/>
    </row>
    <row r="219062" spans="68:68" customFormat="1">
      <c r="BP219062" s="90"/>
    </row>
    <row r="219063" spans="68:68" customFormat="1">
      <c r="BP219063" s="90"/>
    </row>
    <row r="219064" spans="68:68" customFormat="1">
      <c r="BP219064" s="90"/>
    </row>
    <row r="219065" spans="68:68" customFormat="1">
      <c r="BP219065" s="90"/>
    </row>
    <row r="219066" spans="68:68" customFormat="1">
      <c r="BP219066" s="90"/>
    </row>
    <row r="219067" spans="68:68" customFormat="1">
      <c r="BP219067" s="90"/>
    </row>
    <row r="219068" spans="68:68" customFormat="1">
      <c r="BP219068" s="90"/>
    </row>
    <row r="219069" spans="68:68" customFormat="1">
      <c r="BP219069" s="90"/>
    </row>
    <row r="219070" spans="68:68" customFormat="1">
      <c r="BP219070" s="90"/>
    </row>
    <row r="219071" spans="68:68" customFormat="1">
      <c r="BP219071" s="90"/>
    </row>
    <row r="219072" spans="68:68" customFormat="1">
      <c r="BP219072" s="90"/>
    </row>
    <row r="219073" spans="68:68" customFormat="1">
      <c r="BP219073" s="90"/>
    </row>
    <row r="219074" spans="68:68" customFormat="1">
      <c r="BP219074" s="90"/>
    </row>
    <row r="219075" spans="68:68" customFormat="1">
      <c r="BP219075" s="90"/>
    </row>
    <row r="219076" spans="68:68" customFormat="1">
      <c r="BP219076" s="90"/>
    </row>
    <row r="219077" spans="68:68" customFormat="1">
      <c r="BP219077" s="90"/>
    </row>
    <row r="219078" spans="68:68" customFormat="1">
      <c r="BP219078" s="90"/>
    </row>
    <row r="219079" spans="68:68" customFormat="1">
      <c r="BP219079" s="90"/>
    </row>
    <row r="219080" spans="68:68" customFormat="1">
      <c r="BP219080" s="90"/>
    </row>
    <row r="219081" spans="68:68" customFormat="1">
      <c r="BP219081" s="90"/>
    </row>
    <row r="219082" spans="68:68" customFormat="1">
      <c r="BP219082" s="90"/>
    </row>
    <row r="219083" spans="68:68" customFormat="1">
      <c r="BP219083" s="90"/>
    </row>
    <row r="219084" spans="68:68" customFormat="1">
      <c r="BP219084" s="90"/>
    </row>
    <row r="219085" spans="68:68" customFormat="1">
      <c r="BP219085" s="90"/>
    </row>
    <row r="219086" spans="68:68" customFormat="1">
      <c r="BP219086" s="90"/>
    </row>
    <row r="219087" spans="68:68" customFormat="1">
      <c r="BP219087" s="90"/>
    </row>
    <row r="219088" spans="68:68" customFormat="1">
      <c r="BP219088" s="90"/>
    </row>
    <row r="219089" spans="68:68" customFormat="1">
      <c r="BP219089" s="90"/>
    </row>
    <row r="219090" spans="68:68" customFormat="1">
      <c r="BP219090" s="90"/>
    </row>
    <row r="219091" spans="68:68" customFormat="1">
      <c r="BP219091" s="90"/>
    </row>
    <row r="219092" spans="68:68" customFormat="1">
      <c r="BP219092" s="90"/>
    </row>
    <row r="219093" spans="68:68" customFormat="1">
      <c r="BP219093" s="90"/>
    </row>
    <row r="219094" spans="68:68" customFormat="1">
      <c r="BP219094" s="90"/>
    </row>
    <row r="219095" spans="68:68" customFormat="1">
      <c r="BP219095" s="90"/>
    </row>
    <row r="219096" spans="68:68" customFormat="1">
      <c r="BP219096" s="90"/>
    </row>
    <row r="219097" spans="68:68" customFormat="1">
      <c r="BP219097" s="90"/>
    </row>
    <row r="219098" spans="68:68" customFormat="1">
      <c r="BP219098" s="90"/>
    </row>
    <row r="219099" spans="68:68" customFormat="1">
      <c r="BP219099" s="90"/>
    </row>
    <row r="219100" spans="68:68" customFormat="1">
      <c r="BP219100" s="90"/>
    </row>
    <row r="219101" spans="68:68" customFormat="1">
      <c r="BP219101" s="90"/>
    </row>
    <row r="219102" spans="68:68" customFormat="1">
      <c r="BP219102" s="90"/>
    </row>
    <row r="219103" spans="68:68" customFormat="1">
      <c r="BP219103" s="90"/>
    </row>
    <row r="219104" spans="68:68" customFormat="1">
      <c r="BP219104" s="90"/>
    </row>
    <row r="219105" spans="68:68" customFormat="1">
      <c r="BP219105" s="90"/>
    </row>
    <row r="219106" spans="68:68" customFormat="1">
      <c r="BP219106" s="90"/>
    </row>
    <row r="219107" spans="68:68" customFormat="1">
      <c r="BP219107" s="90"/>
    </row>
    <row r="219108" spans="68:68" customFormat="1">
      <c r="BP219108" s="90"/>
    </row>
    <row r="219109" spans="68:68" customFormat="1">
      <c r="BP219109" s="90"/>
    </row>
    <row r="219110" spans="68:68" customFormat="1">
      <c r="BP219110" s="90"/>
    </row>
    <row r="219111" spans="68:68" customFormat="1">
      <c r="BP219111" s="90"/>
    </row>
    <row r="219112" spans="68:68" customFormat="1">
      <c r="BP219112" s="90"/>
    </row>
    <row r="219113" spans="68:68" customFormat="1">
      <c r="BP219113" s="90"/>
    </row>
    <row r="219114" spans="68:68" customFormat="1">
      <c r="BP219114" s="90"/>
    </row>
    <row r="219115" spans="68:68" customFormat="1">
      <c r="BP219115" s="90"/>
    </row>
    <row r="219116" spans="68:68" customFormat="1">
      <c r="BP219116" s="90"/>
    </row>
    <row r="219117" spans="68:68" customFormat="1">
      <c r="BP219117" s="90"/>
    </row>
    <row r="219118" spans="68:68" customFormat="1">
      <c r="BP219118" s="90"/>
    </row>
    <row r="219119" spans="68:68" customFormat="1">
      <c r="BP219119" s="90"/>
    </row>
    <row r="219120" spans="68:68" customFormat="1">
      <c r="BP219120" s="90"/>
    </row>
    <row r="219121" spans="68:68" customFormat="1">
      <c r="BP219121" s="90"/>
    </row>
    <row r="219122" spans="68:68" customFormat="1">
      <c r="BP219122" s="90"/>
    </row>
    <row r="219123" spans="68:68" customFormat="1">
      <c r="BP219123" s="90"/>
    </row>
    <row r="219124" spans="68:68" customFormat="1">
      <c r="BP219124" s="90"/>
    </row>
    <row r="219125" spans="68:68" customFormat="1">
      <c r="BP219125" s="90"/>
    </row>
    <row r="219126" spans="68:68" customFormat="1">
      <c r="BP219126" s="90"/>
    </row>
    <row r="219127" spans="68:68" customFormat="1">
      <c r="BP219127" s="90"/>
    </row>
    <row r="219128" spans="68:68" customFormat="1">
      <c r="BP219128" s="90"/>
    </row>
    <row r="219129" spans="68:68" customFormat="1">
      <c r="BP219129" s="90"/>
    </row>
    <row r="219130" spans="68:68" customFormat="1">
      <c r="BP219130" s="90"/>
    </row>
    <row r="219131" spans="68:68" customFormat="1">
      <c r="BP219131" s="90"/>
    </row>
    <row r="219132" spans="68:68" customFormat="1">
      <c r="BP219132" s="90"/>
    </row>
    <row r="219133" spans="68:68" customFormat="1">
      <c r="BP219133" s="90"/>
    </row>
    <row r="219134" spans="68:68" customFormat="1">
      <c r="BP219134" s="90"/>
    </row>
    <row r="219135" spans="68:68" customFormat="1">
      <c r="BP219135" s="90"/>
    </row>
    <row r="219136" spans="68:68" customFormat="1">
      <c r="BP219136" s="90"/>
    </row>
    <row r="219137" spans="68:68" customFormat="1">
      <c r="BP219137" s="90"/>
    </row>
    <row r="219138" spans="68:68" customFormat="1">
      <c r="BP219138" s="90"/>
    </row>
    <row r="219139" spans="68:68" customFormat="1">
      <c r="BP219139" s="90"/>
    </row>
    <row r="219140" spans="68:68" customFormat="1">
      <c r="BP219140" s="90"/>
    </row>
    <row r="219141" spans="68:68" customFormat="1">
      <c r="BP219141" s="90"/>
    </row>
    <row r="219142" spans="68:68" customFormat="1">
      <c r="BP219142" s="90"/>
    </row>
    <row r="219143" spans="68:68" customFormat="1">
      <c r="BP219143" s="90"/>
    </row>
    <row r="219144" spans="68:68" customFormat="1">
      <c r="BP219144" s="90"/>
    </row>
    <row r="219145" spans="68:68" customFormat="1">
      <c r="BP219145" s="90"/>
    </row>
    <row r="219146" spans="68:68" customFormat="1">
      <c r="BP219146" s="90"/>
    </row>
    <row r="219147" spans="68:68" customFormat="1">
      <c r="BP219147" s="90"/>
    </row>
    <row r="219148" spans="68:68" customFormat="1">
      <c r="BP219148" s="90"/>
    </row>
    <row r="219149" spans="68:68" customFormat="1">
      <c r="BP219149" s="90"/>
    </row>
    <row r="219150" spans="68:68" customFormat="1">
      <c r="BP219150" s="90"/>
    </row>
    <row r="219151" spans="68:68" customFormat="1">
      <c r="BP219151" s="90"/>
    </row>
    <row r="219152" spans="68:68" customFormat="1">
      <c r="BP219152" s="90"/>
    </row>
    <row r="219153" spans="68:68" customFormat="1">
      <c r="BP219153" s="90"/>
    </row>
    <row r="219154" spans="68:68" customFormat="1">
      <c r="BP219154" s="90"/>
    </row>
    <row r="219155" spans="68:68" customFormat="1">
      <c r="BP219155" s="90"/>
    </row>
    <row r="219156" spans="68:68" customFormat="1">
      <c r="BP219156" s="90"/>
    </row>
    <row r="219157" spans="68:68" customFormat="1">
      <c r="BP219157" s="90"/>
    </row>
    <row r="219158" spans="68:68" customFormat="1">
      <c r="BP219158" s="90"/>
    </row>
    <row r="219159" spans="68:68" customFormat="1">
      <c r="BP219159" s="90"/>
    </row>
    <row r="219160" spans="68:68" customFormat="1">
      <c r="BP219160" s="90"/>
    </row>
    <row r="219161" spans="68:68" customFormat="1">
      <c r="BP219161" s="90"/>
    </row>
    <row r="219162" spans="68:68" customFormat="1">
      <c r="BP219162" s="90"/>
    </row>
    <row r="219163" spans="68:68" customFormat="1">
      <c r="BP219163" s="90"/>
    </row>
    <row r="219164" spans="68:68" customFormat="1">
      <c r="BP219164" s="90"/>
    </row>
    <row r="219165" spans="68:68" customFormat="1">
      <c r="BP219165" s="90"/>
    </row>
    <row r="219166" spans="68:68" customFormat="1">
      <c r="BP219166" s="90"/>
    </row>
    <row r="219167" spans="68:68" customFormat="1">
      <c r="BP219167" s="90"/>
    </row>
    <row r="219168" spans="68:68" customFormat="1">
      <c r="BP219168" s="90"/>
    </row>
    <row r="219169" spans="68:68" customFormat="1">
      <c r="BP219169" s="90"/>
    </row>
    <row r="219170" spans="68:68" customFormat="1">
      <c r="BP219170" s="90"/>
    </row>
    <row r="219171" spans="68:68" customFormat="1">
      <c r="BP219171" s="90"/>
    </row>
    <row r="219172" spans="68:68" customFormat="1">
      <c r="BP219172" s="90"/>
    </row>
    <row r="219173" spans="68:68" customFormat="1">
      <c r="BP219173" s="90"/>
    </row>
    <row r="219174" spans="68:68" customFormat="1">
      <c r="BP219174" s="90"/>
    </row>
    <row r="219175" spans="68:68" customFormat="1">
      <c r="BP219175" s="90"/>
    </row>
    <row r="219176" spans="68:68" customFormat="1">
      <c r="BP219176" s="90"/>
    </row>
    <row r="219177" spans="68:68" customFormat="1">
      <c r="BP219177" s="90"/>
    </row>
    <row r="219178" spans="68:68" customFormat="1">
      <c r="BP219178" s="90"/>
    </row>
    <row r="219179" spans="68:68" customFormat="1">
      <c r="BP219179" s="90"/>
    </row>
    <row r="219180" spans="68:68" customFormat="1">
      <c r="BP219180" s="90"/>
    </row>
    <row r="219181" spans="68:68" customFormat="1">
      <c r="BP219181" s="90"/>
    </row>
    <row r="219182" spans="68:68" customFormat="1">
      <c r="BP219182" s="90"/>
    </row>
    <row r="219183" spans="68:68" customFormat="1">
      <c r="BP219183" s="90"/>
    </row>
    <row r="219184" spans="68:68" customFormat="1">
      <c r="BP219184" s="90"/>
    </row>
    <row r="219185" spans="68:68" customFormat="1">
      <c r="BP219185" s="90"/>
    </row>
    <row r="219186" spans="68:68" customFormat="1">
      <c r="BP219186" s="90"/>
    </row>
    <row r="219187" spans="68:68" customFormat="1">
      <c r="BP219187" s="90"/>
    </row>
    <row r="219188" spans="68:68" customFormat="1">
      <c r="BP219188" s="90"/>
    </row>
    <row r="219189" spans="68:68" customFormat="1">
      <c r="BP219189" s="90"/>
    </row>
    <row r="219190" spans="68:68" customFormat="1">
      <c r="BP219190" s="90"/>
    </row>
    <row r="219191" spans="68:68" customFormat="1">
      <c r="BP219191" s="90"/>
    </row>
    <row r="219192" spans="68:68" customFormat="1">
      <c r="BP219192" s="90"/>
    </row>
    <row r="219193" spans="68:68" customFormat="1">
      <c r="BP219193" s="90"/>
    </row>
    <row r="219194" spans="68:68" customFormat="1">
      <c r="BP219194" s="90"/>
    </row>
    <row r="219195" spans="68:68" customFormat="1">
      <c r="BP219195" s="90"/>
    </row>
    <row r="219196" spans="68:68" customFormat="1">
      <c r="BP219196" s="90"/>
    </row>
    <row r="219197" spans="68:68" customFormat="1">
      <c r="BP219197" s="90"/>
    </row>
    <row r="219198" spans="68:68" customFormat="1">
      <c r="BP219198" s="90"/>
    </row>
    <row r="219199" spans="68:68" customFormat="1">
      <c r="BP219199" s="90"/>
    </row>
    <row r="219200" spans="68:68" customFormat="1">
      <c r="BP219200" s="90"/>
    </row>
    <row r="219201" spans="68:68" customFormat="1">
      <c r="BP219201" s="90"/>
    </row>
    <row r="219202" spans="68:68" customFormat="1">
      <c r="BP219202" s="90"/>
    </row>
    <row r="219203" spans="68:68" customFormat="1">
      <c r="BP219203" s="90"/>
    </row>
    <row r="219204" spans="68:68" customFormat="1">
      <c r="BP219204" s="90"/>
    </row>
    <row r="219205" spans="68:68" customFormat="1">
      <c r="BP219205" s="90"/>
    </row>
    <row r="219206" spans="68:68" customFormat="1">
      <c r="BP219206" s="90"/>
    </row>
    <row r="219207" spans="68:68" customFormat="1">
      <c r="BP219207" s="90"/>
    </row>
    <row r="219208" spans="68:68" customFormat="1">
      <c r="BP219208" s="90"/>
    </row>
    <row r="219209" spans="68:68" customFormat="1">
      <c r="BP219209" s="90"/>
    </row>
    <row r="219210" spans="68:68" customFormat="1">
      <c r="BP219210" s="90"/>
    </row>
    <row r="219211" spans="68:68" customFormat="1">
      <c r="BP219211" s="90"/>
    </row>
    <row r="219212" spans="68:68" customFormat="1">
      <c r="BP219212" s="90"/>
    </row>
    <row r="219213" spans="68:68" customFormat="1">
      <c r="BP219213" s="90"/>
    </row>
    <row r="219214" spans="68:68" customFormat="1">
      <c r="BP219214" s="90"/>
    </row>
    <row r="219215" spans="68:68" customFormat="1">
      <c r="BP219215" s="90"/>
    </row>
    <row r="219216" spans="68:68" customFormat="1">
      <c r="BP219216" s="90"/>
    </row>
    <row r="219217" spans="68:68" customFormat="1">
      <c r="BP219217" s="90"/>
    </row>
    <row r="219218" spans="68:68" customFormat="1">
      <c r="BP219218" s="90"/>
    </row>
    <row r="219219" spans="68:68" customFormat="1">
      <c r="BP219219" s="90"/>
    </row>
    <row r="219220" spans="68:68" customFormat="1">
      <c r="BP219220" s="90"/>
    </row>
    <row r="219221" spans="68:68" customFormat="1">
      <c r="BP219221" s="90"/>
    </row>
    <row r="219222" spans="68:68" customFormat="1">
      <c r="BP219222" s="90"/>
    </row>
    <row r="219223" spans="68:68" customFormat="1">
      <c r="BP219223" s="90"/>
    </row>
    <row r="219224" spans="68:68" customFormat="1">
      <c r="BP219224" s="90"/>
    </row>
    <row r="219225" spans="68:68" customFormat="1">
      <c r="BP219225" s="90"/>
    </row>
    <row r="219226" spans="68:68" customFormat="1">
      <c r="BP219226" s="90"/>
    </row>
    <row r="219227" spans="68:68" customFormat="1">
      <c r="BP219227" s="90"/>
    </row>
    <row r="219228" spans="68:68" customFormat="1">
      <c r="BP219228" s="90"/>
    </row>
    <row r="219229" spans="68:68" customFormat="1">
      <c r="BP219229" s="90"/>
    </row>
    <row r="219230" spans="68:68" customFormat="1">
      <c r="BP219230" s="90"/>
    </row>
    <row r="219231" spans="68:68" customFormat="1">
      <c r="BP219231" s="90"/>
    </row>
    <row r="219232" spans="68:68" customFormat="1">
      <c r="BP219232" s="90"/>
    </row>
    <row r="219233" spans="68:68" customFormat="1">
      <c r="BP219233" s="90"/>
    </row>
    <row r="219234" spans="68:68" customFormat="1">
      <c r="BP219234" s="90"/>
    </row>
    <row r="219235" spans="68:68" customFormat="1">
      <c r="BP219235" s="90"/>
    </row>
    <row r="219236" spans="68:68" customFormat="1">
      <c r="BP219236" s="90"/>
    </row>
    <row r="219237" spans="68:68" customFormat="1">
      <c r="BP219237" s="90"/>
    </row>
    <row r="219238" spans="68:68" customFormat="1">
      <c r="BP219238" s="90"/>
    </row>
    <row r="219239" spans="68:68" customFormat="1">
      <c r="BP219239" s="90"/>
    </row>
    <row r="219240" spans="68:68" customFormat="1">
      <c r="BP219240" s="90"/>
    </row>
    <row r="219241" spans="68:68" customFormat="1">
      <c r="BP219241" s="90"/>
    </row>
    <row r="219242" spans="68:68" customFormat="1">
      <c r="BP219242" s="90"/>
    </row>
    <row r="219243" spans="68:68" customFormat="1">
      <c r="BP219243" s="90"/>
    </row>
    <row r="219244" spans="68:68" customFormat="1">
      <c r="BP219244" s="90"/>
    </row>
    <row r="219245" spans="68:68" customFormat="1">
      <c r="BP219245" s="90"/>
    </row>
    <row r="219246" spans="68:68" customFormat="1">
      <c r="BP219246" s="90"/>
    </row>
    <row r="219247" spans="68:68" customFormat="1">
      <c r="BP219247" s="90"/>
    </row>
    <row r="219248" spans="68:68" customFormat="1">
      <c r="BP219248" s="90"/>
    </row>
    <row r="219249" spans="68:68" customFormat="1">
      <c r="BP219249" s="90"/>
    </row>
    <row r="219250" spans="68:68" customFormat="1">
      <c r="BP219250" s="90"/>
    </row>
    <row r="219251" spans="68:68" customFormat="1">
      <c r="BP219251" s="90"/>
    </row>
    <row r="219252" spans="68:68" customFormat="1">
      <c r="BP219252" s="90"/>
    </row>
    <row r="219253" spans="68:68" customFormat="1">
      <c r="BP219253" s="90"/>
    </row>
    <row r="219254" spans="68:68" customFormat="1">
      <c r="BP219254" s="90"/>
    </row>
    <row r="219255" spans="68:68" customFormat="1">
      <c r="BP219255" s="90"/>
    </row>
    <row r="219256" spans="68:68" customFormat="1">
      <c r="BP219256" s="90"/>
    </row>
    <row r="219257" spans="68:68" customFormat="1">
      <c r="BP219257" s="90"/>
    </row>
    <row r="219258" spans="68:68" customFormat="1">
      <c r="BP219258" s="90"/>
    </row>
    <row r="219259" spans="68:68" customFormat="1">
      <c r="BP219259" s="90"/>
    </row>
    <row r="219260" spans="68:68" customFormat="1">
      <c r="BP219260" s="90"/>
    </row>
    <row r="219261" spans="68:68" customFormat="1">
      <c r="BP219261" s="90"/>
    </row>
    <row r="219262" spans="68:68" customFormat="1">
      <c r="BP219262" s="90"/>
    </row>
    <row r="219263" spans="68:68" customFormat="1">
      <c r="BP219263" s="90"/>
    </row>
    <row r="219264" spans="68:68" customFormat="1">
      <c r="BP219264" s="90"/>
    </row>
    <row r="219265" spans="68:68" customFormat="1">
      <c r="BP219265" s="90"/>
    </row>
    <row r="219266" spans="68:68" customFormat="1">
      <c r="BP219266" s="90"/>
    </row>
    <row r="219267" spans="68:68" customFormat="1">
      <c r="BP219267" s="90"/>
    </row>
    <row r="219268" spans="68:68" customFormat="1">
      <c r="BP219268" s="90"/>
    </row>
    <row r="219269" spans="68:68" customFormat="1">
      <c r="BP219269" s="90"/>
    </row>
    <row r="219270" spans="68:68" customFormat="1">
      <c r="BP219270" s="90"/>
    </row>
    <row r="219271" spans="68:68" customFormat="1">
      <c r="BP219271" s="90"/>
    </row>
    <row r="219272" spans="68:68" customFormat="1">
      <c r="BP219272" s="90"/>
    </row>
    <row r="219273" spans="68:68" customFormat="1">
      <c r="BP219273" s="90"/>
    </row>
    <row r="219274" spans="68:68" customFormat="1">
      <c r="BP219274" s="90"/>
    </row>
    <row r="219275" spans="68:68" customFormat="1">
      <c r="BP219275" s="90"/>
    </row>
    <row r="219276" spans="68:68" customFormat="1">
      <c r="BP219276" s="90"/>
    </row>
    <row r="219277" spans="68:68" customFormat="1">
      <c r="BP219277" s="90"/>
    </row>
    <row r="219278" spans="68:68" customFormat="1">
      <c r="BP219278" s="90"/>
    </row>
    <row r="219279" spans="68:68" customFormat="1">
      <c r="BP219279" s="90"/>
    </row>
    <row r="219280" spans="68:68" customFormat="1">
      <c r="BP219280" s="90"/>
    </row>
    <row r="219281" spans="68:68" customFormat="1">
      <c r="BP219281" s="90"/>
    </row>
    <row r="219282" spans="68:68" customFormat="1">
      <c r="BP219282" s="90"/>
    </row>
    <row r="219283" spans="68:68" customFormat="1">
      <c r="BP219283" s="90"/>
    </row>
    <row r="219284" spans="68:68" customFormat="1">
      <c r="BP219284" s="90"/>
    </row>
    <row r="219285" spans="68:68" customFormat="1">
      <c r="BP219285" s="90"/>
    </row>
    <row r="219286" spans="68:68" customFormat="1">
      <c r="BP219286" s="90"/>
    </row>
    <row r="219287" spans="68:68" customFormat="1">
      <c r="BP219287" s="90"/>
    </row>
    <row r="219288" spans="68:68" customFormat="1">
      <c r="BP219288" s="90"/>
    </row>
    <row r="219289" spans="68:68" customFormat="1">
      <c r="BP219289" s="90"/>
    </row>
    <row r="219290" spans="68:68" customFormat="1">
      <c r="BP219290" s="90"/>
    </row>
    <row r="219291" spans="68:68" customFormat="1">
      <c r="BP219291" s="90"/>
    </row>
    <row r="219292" spans="68:68" customFormat="1">
      <c r="BP219292" s="90"/>
    </row>
    <row r="219293" spans="68:68" customFormat="1">
      <c r="BP219293" s="90"/>
    </row>
    <row r="219294" spans="68:68" customFormat="1">
      <c r="BP219294" s="90"/>
    </row>
    <row r="219295" spans="68:68" customFormat="1">
      <c r="BP219295" s="90"/>
    </row>
    <row r="219296" spans="68:68" customFormat="1">
      <c r="BP219296" s="90"/>
    </row>
    <row r="219297" spans="68:68" customFormat="1">
      <c r="BP219297" s="90"/>
    </row>
    <row r="219298" spans="68:68" customFormat="1">
      <c r="BP219298" s="90"/>
    </row>
    <row r="219299" spans="68:68" customFormat="1">
      <c r="BP219299" s="90"/>
    </row>
    <row r="219300" spans="68:68" customFormat="1">
      <c r="BP219300" s="90"/>
    </row>
    <row r="219301" spans="68:68" customFormat="1">
      <c r="BP219301" s="90"/>
    </row>
    <row r="219302" spans="68:68" customFormat="1">
      <c r="BP219302" s="90"/>
    </row>
    <row r="219303" spans="68:68" customFormat="1">
      <c r="BP219303" s="90"/>
    </row>
    <row r="219304" spans="68:68" customFormat="1">
      <c r="BP219304" s="90"/>
    </row>
    <row r="219305" spans="68:68" customFormat="1">
      <c r="BP219305" s="90"/>
    </row>
    <row r="219306" spans="68:68" customFormat="1">
      <c r="BP219306" s="90"/>
    </row>
    <row r="219307" spans="68:68" customFormat="1">
      <c r="BP219307" s="90"/>
    </row>
    <row r="219308" spans="68:68" customFormat="1">
      <c r="BP219308" s="90"/>
    </row>
    <row r="219309" spans="68:68" customFormat="1">
      <c r="BP219309" s="90"/>
    </row>
    <row r="219310" spans="68:68" customFormat="1">
      <c r="BP219310" s="90"/>
    </row>
    <row r="219311" spans="68:68" customFormat="1">
      <c r="BP219311" s="90"/>
    </row>
    <row r="219312" spans="68:68" customFormat="1">
      <c r="BP219312" s="90"/>
    </row>
    <row r="219313" spans="68:68" customFormat="1">
      <c r="BP219313" s="90"/>
    </row>
    <row r="219314" spans="68:68" customFormat="1">
      <c r="BP219314" s="90"/>
    </row>
    <row r="219315" spans="68:68" customFormat="1">
      <c r="BP219315" s="90"/>
    </row>
    <row r="219316" spans="68:68" customFormat="1">
      <c r="BP219316" s="90"/>
    </row>
    <row r="219317" spans="68:68" customFormat="1">
      <c r="BP219317" s="90"/>
    </row>
    <row r="219318" spans="68:68" customFormat="1">
      <c r="BP219318" s="90"/>
    </row>
    <row r="219319" spans="68:68" customFormat="1">
      <c r="BP219319" s="90"/>
    </row>
    <row r="219320" spans="68:68" customFormat="1">
      <c r="BP219320" s="90"/>
    </row>
    <row r="219321" spans="68:68" customFormat="1">
      <c r="BP219321" s="90"/>
    </row>
    <row r="219322" spans="68:68" customFormat="1">
      <c r="BP219322" s="90"/>
    </row>
    <row r="219323" spans="68:68" customFormat="1">
      <c r="BP219323" s="90"/>
    </row>
    <row r="219324" spans="68:68" customFormat="1">
      <c r="BP219324" s="90"/>
    </row>
    <row r="219325" spans="68:68" customFormat="1">
      <c r="BP219325" s="90"/>
    </row>
    <row r="219326" spans="68:68" customFormat="1">
      <c r="BP219326" s="90"/>
    </row>
    <row r="219327" spans="68:68" customFormat="1">
      <c r="BP219327" s="90"/>
    </row>
    <row r="219328" spans="68:68" customFormat="1">
      <c r="BP219328" s="90"/>
    </row>
    <row r="219329" spans="68:68" customFormat="1">
      <c r="BP219329" s="90"/>
    </row>
    <row r="219330" spans="68:68" customFormat="1">
      <c r="BP219330" s="90"/>
    </row>
    <row r="219331" spans="68:68" customFormat="1">
      <c r="BP219331" s="90"/>
    </row>
    <row r="219332" spans="68:68" customFormat="1">
      <c r="BP219332" s="90"/>
    </row>
    <row r="219333" spans="68:68" customFormat="1">
      <c r="BP219333" s="90"/>
    </row>
    <row r="219334" spans="68:68" customFormat="1">
      <c r="BP219334" s="90"/>
    </row>
    <row r="219335" spans="68:68" customFormat="1">
      <c r="BP219335" s="90"/>
    </row>
    <row r="219336" spans="68:68" customFormat="1">
      <c r="BP219336" s="90"/>
    </row>
    <row r="219337" spans="68:68" customFormat="1">
      <c r="BP219337" s="90"/>
    </row>
    <row r="219338" spans="68:68" customFormat="1">
      <c r="BP219338" s="90"/>
    </row>
    <row r="219339" spans="68:68" customFormat="1">
      <c r="BP219339" s="90"/>
    </row>
    <row r="219340" spans="68:68" customFormat="1">
      <c r="BP219340" s="90"/>
    </row>
    <row r="219341" spans="68:68" customFormat="1">
      <c r="BP219341" s="90"/>
    </row>
    <row r="219342" spans="68:68" customFormat="1">
      <c r="BP219342" s="90"/>
    </row>
    <row r="219343" spans="68:68" customFormat="1">
      <c r="BP219343" s="90"/>
    </row>
    <row r="219344" spans="68:68" customFormat="1">
      <c r="BP219344" s="90"/>
    </row>
    <row r="219345" spans="68:68" customFormat="1">
      <c r="BP219345" s="90"/>
    </row>
    <row r="219346" spans="68:68" customFormat="1">
      <c r="BP219346" s="90"/>
    </row>
    <row r="219347" spans="68:68" customFormat="1">
      <c r="BP219347" s="90"/>
    </row>
    <row r="219348" spans="68:68" customFormat="1">
      <c r="BP219348" s="90"/>
    </row>
    <row r="219349" spans="68:68" customFormat="1">
      <c r="BP219349" s="90"/>
    </row>
    <row r="219350" spans="68:68" customFormat="1">
      <c r="BP219350" s="90"/>
    </row>
    <row r="219351" spans="68:68" customFormat="1">
      <c r="BP219351" s="90"/>
    </row>
    <row r="219352" spans="68:68" customFormat="1">
      <c r="BP219352" s="90"/>
    </row>
    <row r="219353" spans="68:68" customFormat="1">
      <c r="BP219353" s="90"/>
    </row>
    <row r="219354" spans="68:68" customFormat="1">
      <c r="BP219354" s="90"/>
    </row>
    <row r="219355" spans="68:68" customFormat="1">
      <c r="BP219355" s="90"/>
    </row>
    <row r="219356" spans="68:68" customFormat="1">
      <c r="BP219356" s="90"/>
    </row>
    <row r="219357" spans="68:68" customFormat="1">
      <c r="BP219357" s="90"/>
    </row>
    <row r="219358" spans="68:68" customFormat="1">
      <c r="BP219358" s="90"/>
    </row>
    <row r="219359" spans="68:68" customFormat="1">
      <c r="BP219359" s="90"/>
    </row>
    <row r="219360" spans="68:68" customFormat="1">
      <c r="BP219360" s="90"/>
    </row>
    <row r="219361" spans="68:68" customFormat="1">
      <c r="BP219361" s="90"/>
    </row>
    <row r="219362" spans="68:68" customFormat="1">
      <c r="BP219362" s="90"/>
    </row>
    <row r="219363" spans="68:68" customFormat="1">
      <c r="BP219363" s="90"/>
    </row>
    <row r="219364" spans="68:68" customFormat="1">
      <c r="BP219364" s="90"/>
    </row>
    <row r="219365" spans="68:68" customFormat="1">
      <c r="BP219365" s="90"/>
    </row>
    <row r="219366" spans="68:68" customFormat="1">
      <c r="BP219366" s="90"/>
    </row>
    <row r="219367" spans="68:68" customFormat="1">
      <c r="BP219367" s="90"/>
    </row>
    <row r="219368" spans="68:68" customFormat="1">
      <c r="BP219368" s="90"/>
    </row>
    <row r="219369" spans="68:68" customFormat="1">
      <c r="BP219369" s="90"/>
    </row>
    <row r="219370" spans="68:68" customFormat="1">
      <c r="BP219370" s="90"/>
    </row>
    <row r="219371" spans="68:68" customFormat="1">
      <c r="BP219371" s="90"/>
    </row>
    <row r="219372" spans="68:68" customFormat="1">
      <c r="BP219372" s="90"/>
    </row>
    <row r="219373" spans="68:68" customFormat="1">
      <c r="BP219373" s="90"/>
    </row>
    <row r="219374" spans="68:68" customFormat="1">
      <c r="BP219374" s="90"/>
    </row>
    <row r="219375" spans="68:68" customFormat="1">
      <c r="BP219375" s="90"/>
    </row>
    <row r="219376" spans="68:68" customFormat="1">
      <c r="BP219376" s="90"/>
    </row>
    <row r="219377" spans="68:68" customFormat="1">
      <c r="BP219377" s="90"/>
    </row>
    <row r="219378" spans="68:68" customFormat="1">
      <c r="BP219378" s="90"/>
    </row>
    <row r="219379" spans="68:68" customFormat="1">
      <c r="BP219379" s="90"/>
    </row>
    <row r="219380" spans="68:68" customFormat="1">
      <c r="BP219380" s="90"/>
    </row>
    <row r="219381" spans="68:68" customFormat="1">
      <c r="BP219381" s="90"/>
    </row>
    <row r="219382" spans="68:68" customFormat="1">
      <c r="BP219382" s="90"/>
    </row>
    <row r="219383" spans="68:68" customFormat="1">
      <c r="BP219383" s="90"/>
    </row>
    <row r="219384" spans="68:68" customFormat="1">
      <c r="BP219384" s="90"/>
    </row>
    <row r="219385" spans="68:68" customFormat="1">
      <c r="BP219385" s="90"/>
    </row>
    <row r="219386" spans="68:68" customFormat="1">
      <c r="BP219386" s="90"/>
    </row>
    <row r="219387" spans="68:68" customFormat="1">
      <c r="BP219387" s="90"/>
    </row>
    <row r="219388" spans="68:68" customFormat="1">
      <c r="BP219388" s="90"/>
    </row>
    <row r="219389" spans="68:68" customFormat="1">
      <c r="BP219389" s="90"/>
    </row>
    <row r="219390" spans="68:68" customFormat="1">
      <c r="BP219390" s="90"/>
    </row>
    <row r="219391" spans="68:68" customFormat="1">
      <c r="BP219391" s="90"/>
    </row>
    <row r="219392" spans="68:68" customFormat="1">
      <c r="BP219392" s="90"/>
    </row>
    <row r="219393" spans="68:68" customFormat="1">
      <c r="BP219393" s="90"/>
    </row>
    <row r="219394" spans="68:68" customFormat="1">
      <c r="BP219394" s="90"/>
    </row>
    <row r="219395" spans="68:68" customFormat="1">
      <c r="BP219395" s="90"/>
    </row>
    <row r="219396" spans="68:68" customFormat="1">
      <c r="BP219396" s="90"/>
    </row>
    <row r="219397" spans="68:68" customFormat="1">
      <c r="BP219397" s="90"/>
    </row>
    <row r="219398" spans="68:68" customFormat="1">
      <c r="BP219398" s="90"/>
    </row>
    <row r="219399" spans="68:68" customFormat="1">
      <c r="BP219399" s="90"/>
    </row>
    <row r="219400" spans="68:68" customFormat="1">
      <c r="BP219400" s="90"/>
    </row>
    <row r="219401" spans="68:68" customFormat="1">
      <c r="BP219401" s="90"/>
    </row>
    <row r="219402" spans="68:68" customFormat="1">
      <c r="BP219402" s="90"/>
    </row>
    <row r="219403" spans="68:68" customFormat="1">
      <c r="BP219403" s="90"/>
    </row>
    <row r="219404" spans="68:68" customFormat="1">
      <c r="BP219404" s="90"/>
    </row>
    <row r="219405" spans="68:68" customFormat="1">
      <c r="BP219405" s="90"/>
    </row>
    <row r="219406" spans="68:68" customFormat="1">
      <c r="BP219406" s="90"/>
    </row>
    <row r="219407" spans="68:68" customFormat="1">
      <c r="BP219407" s="90"/>
    </row>
    <row r="219408" spans="68:68" customFormat="1">
      <c r="BP219408" s="90"/>
    </row>
    <row r="219409" spans="68:68" customFormat="1">
      <c r="BP219409" s="90"/>
    </row>
    <row r="219410" spans="68:68" customFormat="1">
      <c r="BP219410" s="90"/>
    </row>
    <row r="219411" spans="68:68" customFormat="1">
      <c r="BP219411" s="90"/>
    </row>
    <row r="219412" spans="68:68" customFormat="1">
      <c r="BP219412" s="90"/>
    </row>
    <row r="219413" spans="68:68" customFormat="1">
      <c r="BP219413" s="90"/>
    </row>
    <row r="219414" spans="68:68" customFormat="1">
      <c r="BP219414" s="90"/>
    </row>
    <row r="219415" spans="68:68" customFormat="1">
      <c r="BP219415" s="90"/>
    </row>
    <row r="219416" spans="68:68" customFormat="1">
      <c r="BP219416" s="90"/>
    </row>
    <row r="219417" spans="68:68" customFormat="1">
      <c r="BP219417" s="90"/>
    </row>
    <row r="219418" spans="68:68" customFormat="1">
      <c r="BP219418" s="90"/>
    </row>
    <row r="219419" spans="68:68" customFormat="1">
      <c r="BP219419" s="90"/>
    </row>
    <row r="219420" spans="68:68" customFormat="1">
      <c r="BP219420" s="90"/>
    </row>
    <row r="219421" spans="68:68" customFormat="1">
      <c r="BP219421" s="90"/>
    </row>
    <row r="219422" spans="68:68" customFormat="1">
      <c r="BP219422" s="90"/>
    </row>
    <row r="219423" spans="68:68" customFormat="1">
      <c r="BP219423" s="90"/>
    </row>
    <row r="219424" spans="68:68" customFormat="1">
      <c r="BP219424" s="90"/>
    </row>
    <row r="219425" spans="68:68" customFormat="1">
      <c r="BP219425" s="90"/>
    </row>
    <row r="219426" spans="68:68" customFormat="1">
      <c r="BP219426" s="90"/>
    </row>
    <row r="219427" spans="68:68" customFormat="1">
      <c r="BP219427" s="90"/>
    </row>
    <row r="219428" spans="68:68" customFormat="1">
      <c r="BP219428" s="90"/>
    </row>
    <row r="219429" spans="68:68" customFormat="1">
      <c r="BP219429" s="90"/>
    </row>
    <row r="219430" spans="68:68" customFormat="1">
      <c r="BP219430" s="90"/>
    </row>
    <row r="219431" spans="68:68" customFormat="1">
      <c r="BP219431" s="90"/>
    </row>
    <row r="219432" spans="68:68" customFormat="1">
      <c r="BP219432" s="90"/>
    </row>
    <row r="219433" spans="68:68" customFormat="1">
      <c r="BP219433" s="90"/>
    </row>
    <row r="219434" spans="68:68" customFormat="1">
      <c r="BP219434" s="90"/>
    </row>
    <row r="219435" spans="68:68" customFormat="1">
      <c r="BP219435" s="90"/>
    </row>
    <row r="219436" spans="68:68" customFormat="1">
      <c r="BP219436" s="90"/>
    </row>
    <row r="219437" spans="68:68" customFormat="1">
      <c r="BP219437" s="90"/>
    </row>
    <row r="219438" spans="68:68" customFormat="1">
      <c r="BP219438" s="90"/>
    </row>
    <row r="219439" spans="68:68" customFormat="1">
      <c r="BP219439" s="90"/>
    </row>
    <row r="219440" spans="68:68" customFormat="1">
      <c r="BP219440" s="90"/>
    </row>
    <row r="219441" spans="68:68" customFormat="1">
      <c r="BP219441" s="90"/>
    </row>
    <row r="219442" spans="68:68" customFormat="1">
      <c r="BP219442" s="90"/>
    </row>
    <row r="219443" spans="68:68" customFormat="1">
      <c r="BP219443" s="90"/>
    </row>
    <row r="219444" spans="68:68" customFormat="1">
      <c r="BP219444" s="90"/>
    </row>
    <row r="219445" spans="68:68" customFormat="1">
      <c r="BP219445" s="90"/>
    </row>
    <row r="219446" spans="68:68" customFormat="1">
      <c r="BP219446" s="90"/>
    </row>
    <row r="219447" spans="68:68" customFormat="1">
      <c r="BP219447" s="90"/>
    </row>
    <row r="219448" spans="68:68" customFormat="1">
      <c r="BP219448" s="90"/>
    </row>
    <row r="219449" spans="68:68" customFormat="1">
      <c r="BP219449" s="90"/>
    </row>
    <row r="219450" spans="68:68" customFormat="1">
      <c r="BP219450" s="90"/>
    </row>
    <row r="219451" spans="68:68" customFormat="1">
      <c r="BP219451" s="90"/>
    </row>
    <row r="219452" spans="68:68" customFormat="1">
      <c r="BP219452" s="90"/>
    </row>
    <row r="219453" spans="68:68" customFormat="1">
      <c r="BP219453" s="90"/>
    </row>
    <row r="219454" spans="68:68" customFormat="1">
      <c r="BP219454" s="90"/>
    </row>
    <row r="219455" spans="68:68" customFormat="1">
      <c r="BP219455" s="90"/>
    </row>
    <row r="219456" spans="68:68" customFormat="1">
      <c r="BP219456" s="90"/>
    </row>
    <row r="219457" spans="68:68" customFormat="1">
      <c r="BP219457" s="90"/>
    </row>
    <row r="219458" spans="68:68" customFormat="1">
      <c r="BP219458" s="90"/>
    </row>
    <row r="219459" spans="68:68" customFormat="1">
      <c r="BP219459" s="90"/>
    </row>
    <row r="219460" spans="68:68" customFormat="1">
      <c r="BP219460" s="90"/>
    </row>
    <row r="219461" spans="68:68" customFormat="1">
      <c r="BP219461" s="90"/>
    </row>
    <row r="219462" spans="68:68" customFormat="1">
      <c r="BP219462" s="90"/>
    </row>
    <row r="219463" spans="68:68" customFormat="1">
      <c r="BP219463" s="90"/>
    </row>
    <row r="219464" spans="68:68" customFormat="1">
      <c r="BP219464" s="90"/>
    </row>
    <row r="219465" spans="68:68" customFormat="1">
      <c r="BP219465" s="90"/>
    </row>
    <row r="219466" spans="68:68" customFormat="1">
      <c r="BP219466" s="90"/>
    </row>
    <row r="219467" spans="68:68" customFormat="1">
      <c r="BP219467" s="90"/>
    </row>
    <row r="219468" spans="68:68" customFormat="1">
      <c r="BP219468" s="90"/>
    </row>
    <row r="219469" spans="68:68" customFormat="1">
      <c r="BP219469" s="90"/>
    </row>
    <row r="219470" spans="68:68" customFormat="1">
      <c r="BP219470" s="90"/>
    </row>
    <row r="219471" spans="68:68" customFormat="1">
      <c r="BP219471" s="90"/>
    </row>
    <row r="219472" spans="68:68" customFormat="1">
      <c r="BP219472" s="90"/>
    </row>
    <row r="219473" spans="68:68" customFormat="1">
      <c r="BP219473" s="90"/>
    </row>
    <row r="219474" spans="68:68" customFormat="1">
      <c r="BP219474" s="90"/>
    </row>
    <row r="219475" spans="68:68" customFormat="1">
      <c r="BP219475" s="90"/>
    </row>
    <row r="219476" spans="68:68" customFormat="1">
      <c r="BP219476" s="90"/>
    </row>
    <row r="219477" spans="68:68" customFormat="1">
      <c r="BP219477" s="90"/>
    </row>
    <row r="219478" spans="68:68" customFormat="1">
      <c r="BP219478" s="90"/>
    </row>
    <row r="219479" spans="68:68" customFormat="1">
      <c r="BP219479" s="90"/>
    </row>
    <row r="219480" spans="68:68" customFormat="1">
      <c r="BP219480" s="90"/>
    </row>
    <row r="219481" spans="68:68" customFormat="1">
      <c r="BP219481" s="90"/>
    </row>
    <row r="219482" spans="68:68" customFormat="1">
      <c r="BP219482" s="90"/>
    </row>
    <row r="219483" spans="68:68" customFormat="1">
      <c r="BP219483" s="90"/>
    </row>
    <row r="219484" spans="68:68" customFormat="1">
      <c r="BP219484" s="90"/>
    </row>
    <row r="219485" spans="68:68" customFormat="1">
      <c r="BP219485" s="90"/>
    </row>
    <row r="219486" spans="68:68" customFormat="1">
      <c r="BP219486" s="90"/>
    </row>
    <row r="219487" spans="68:68" customFormat="1">
      <c r="BP219487" s="90"/>
    </row>
    <row r="219488" spans="68:68" customFormat="1">
      <c r="BP219488" s="90"/>
    </row>
    <row r="219489" spans="68:68" customFormat="1">
      <c r="BP219489" s="90"/>
    </row>
    <row r="219490" spans="68:68" customFormat="1">
      <c r="BP219490" s="90"/>
    </row>
    <row r="219491" spans="68:68" customFormat="1">
      <c r="BP219491" s="90"/>
    </row>
    <row r="219492" spans="68:68" customFormat="1">
      <c r="BP219492" s="90"/>
    </row>
    <row r="219493" spans="68:68" customFormat="1">
      <c r="BP219493" s="90"/>
    </row>
    <row r="219494" spans="68:68" customFormat="1">
      <c r="BP219494" s="90"/>
    </row>
    <row r="219495" spans="68:68" customFormat="1">
      <c r="BP219495" s="90"/>
    </row>
    <row r="219496" spans="68:68" customFormat="1">
      <c r="BP219496" s="90"/>
    </row>
    <row r="219497" spans="68:68" customFormat="1">
      <c r="BP219497" s="90"/>
    </row>
    <row r="219498" spans="68:68" customFormat="1">
      <c r="BP219498" s="90"/>
    </row>
    <row r="219499" spans="68:68" customFormat="1">
      <c r="BP219499" s="90"/>
    </row>
    <row r="219500" spans="68:68" customFormat="1">
      <c r="BP219500" s="90"/>
    </row>
    <row r="219501" spans="68:68" customFormat="1">
      <c r="BP219501" s="90"/>
    </row>
    <row r="219502" spans="68:68" customFormat="1">
      <c r="BP219502" s="90"/>
    </row>
    <row r="219503" spans="68:68" customFormat="1">
      <c r="BP219503" s="90"/>
    </row>
    <row r="219504" spans="68:68" customFormat="1">
      <c r="BP219504" s="90"/>
    </row>
    <row r="219505" spans="68:68" customFormat="1">
      <c r="BP219505" s="90"/>
    </row>
    <row r="219506" spans="68:68" customFormat="1">
      <c r="BP219506" s="90"/>
    </row>
    <row r="219507" spans="68:68" customFormat="1">
      <c r="BP219507" s="90"/>
    </row>
    <row r="219508" spans="68:68" customFormat="1">
      <c r="BP219508" s="90"/>
    </row>
    <row r="219509" spans="68:68" customFormat="1">
      <c r="BP219509" s="90"/>
    </row>
    <row r="219510" spans="68:68" customFormat="1">
      <c r="BP219510" s="90"/>
    </row>
    <row r="219511" spans="68:68" customFormat="1">
      <c r="BP219511" s="90"/>
    </row>
    <row r="219512" spans="68:68" customFormat="1">
      <c r="BP219512" s="90"/>
    </row>
    <row r="219513" spans="68:68" customFormat="1">
      <c r="BP219513" s="90"/>
    </row>
    <row r="219514" spans="68:68" customFormat="1">
      <c r="BP219514" s="90"/>
    </row>
    <row r="219515" spans="68:68" customFormat="1">
      <c r="BP219515" s="90"/>
    </row>
    <row r="219516" spans="68:68" customFormat="1">
      <c r="BP219516" s="90"/>
    </row>
    <row r="219517" spans="68:68" customFormat="1">
      <c r="BP219517" s="90"/>
    </row>
    <row r="219518" spans="68:68" customFormat="1">
      <c r="BP219518" s="90"/>
    </row>
    <row r="219519" spans="68:68" customFormat="1">
      <c r="BP219519" s="90"/>
    </row>
    <row r="219520" spans="68:68" customFormat="1">
      <c r="BP219520" s="90"/>
    </row>
    <row r="219521" spans="68:68" customFormat="1">
      <c r="BP219521" s="90"/>
    </row>
    <row r="219522" spans="68:68" customFormat="1">
      <c r="BP219522" s="90"/>
    </row>
    <row r="219523" spans="68:68" customFormat="1">
      <c r="BP219523" s="90"/>
    </row>
    <row r="219524" spans="68:68" customFormat="1">
      <c r="BP219524" s="90"/>
    </row>
    <row r="219525" spans="68:68" customFormat="1">
      <c r="BP219525" s="90"/>
    </row>
    <row r="219526" spans="68:68" customFormat="1">
      <c r="BP219526" s="90"/>
    </row>
    <row r="219527" spans="68:68" customFormat="1">
      <c r="BP219527" s="90"/>
    </row>
    <row r="219528" spans="68:68" customFormat="1">
      <c r="BP219528" s="90"/>
    </row>
    <row r="219529" spans="68:68" customFormat="1">
      <c r="BP219529" s="90"/>
    </row>
    <row r="219530" spans="68:68" customFormat="1">
      <c r="BP219530" s="90"/>
    </row>
    <row r="219531" spans="68:68" customFormat="1">
      <c r="BP219531" s="90"/>
    </row>
    <row r="219532" spans="68:68" customFormat="1">
      <c r="BP219532" s="90"/>
    </row>
    <row r="219533" spans="68:68" customFormat="1">
      <c r="BP219533" s="90"/>
    </row>
    <row r="219534" spans="68:68" customFormat="1">
      <c r="BP219534" s="90"/>
    </row>
    <row r="219535" spans="68:68" customFormat="1">
      <c r="BP219535" s="90"/>
    </row>
    <row r="219536" spans="68:68" customFormat="1">
      <c r="BP219536" s="90"/>
    </row>
    <row r="219537" spans="68:68" customFormat="1">
      <c r="BP219537" s="90"/>
    </row>
    <row r="219538" spans="68:68" customFormat="1">
      <c r="BP219538" s="90"/>
    </row>
    <row r="219539" spans="68:68" customFormat="1">
      <c r="BP219539" s="90"/>
    </row>
    <row r="219540" spans="68:68" customFormat="1">
      <c r="BP219540" s="90"/>
    </row>
    <row r="219541" spans="68:68" customFormat="1">
      <c r="BP219541" s="90"/>
    </row>
    <row r="219542" spans="68:68" customFormat="1">
      <c r="BP219542" s="90"/>
    </row>
    <row r="219543" spans="68:68" customFormat="1">
      <c r="BP219543" s="90"/>
    </row>
    <row r="219544" spans="68:68" customFormat="1">
      <c r="BP219544" s="90"/>
    </row>
    <row r="219545" spans="68:68" customFormat="1">
      <c r="BP219545" s="90"/>
    </row>
    <row r="219546" spans="68:68" customFormat="1">
      <c r="BP219546" s="90"/>
    </row>
    <row r="219547" spans="68:68" customFormat="1">
      <c r="BP219547" s="90"/>
    </row>
    <row r="219548" spans="68:68" customFormat="1">
      <c r="BP219548" s="90"/>
    </row>
    <row r="219549" spans="68:68" customFormat="1">
      <c r="BP219549" s="90"/>
    </row>
    <row r="219550" spans="68:68" customFormat="1">
      <c r="BP219550" s="90"/>
    </row>
    <row r="219551" spans="68:68" customFormat="1">
      <c r="BP219551" s="90"/>
    </row>
    <row r="219552" spans="68:68" customFormat="1">
      <c r="BP219552" s="90"/>
    </row>
    <row r="219553" spans="68:68" customFormat="1">
      <c r="BP219553" s="90"/>
    </row>
    <row r="219554" spans="68:68" customFormat="1">
      <c r="BP219554" s="90"/>
    </row>
    <row r="219555" spans="68:68" customFormat="1">
      <c r="BP219555" s="90"/>
    </row>
    <row r="219556" spans="68:68" customFormat="1">
      <c r="BP219556" s="90"/>
    </row>
    <row r="219557" spans="68:68" customFormat="1">
      <c r="BP219557" s="90"/>
    </row>
    <row r="219558" spans="68:68" customFormat="1">
      <c r="BP219558" s="90"/>
    </row>
    <row r="219559" spans="68:68" customFormat="1">
      <c r="BP219559" s="90"/>
    </row>
    <row r="219560" spans="68:68" customFormat="1">
      <c r="BP219560" s="90"/>
    </row>
    <row r="219561" spans="68:68" customFormat="1">
      <c r="BP219561" s="90"/>
    </row>
    <row r="219562" spans="68:68" customFormat="1">
      <c r="BP219562" s="90"/>
    </row>
    <row r="219563" spans="68:68" customFormat="1">
      <c r="BP219563" s="90"/>
    </row>
    <row r="219564" spans="68:68" customFormat="1">
      <c r="BP219564" s="90"/>
    </row>
    <row r="219565" spans="68:68" customFormat="1">
      <c r="BP219565" s="90"/>
    </row>
    <row r="219566" spans="68:68" customFormat="1">
      <c r="BP219566" s="90"/>
    </row>
    <row r="219567" spans="68:68" customFormat="1">
      <c r="BP219567" s="90"/>
    </row>
    <row r="219568" spans="68:68" customFormat="1">
      <c r="BP219568" s="90"/>
    </row>
    <row r="219569" spans="68:68" customFormat="1">
      <c r="BP219569" s="90"/>
    </row>
    <row r="219570" spans="68:68" customFormat="1">
      <c r="BP219570" s="90"/>
    </row>
    <row r="219571" spans="68:68" customFormat="1">
      <c r="BP219571" s="90"/>
    </row>
    <row r="219572" spans="68:68" customFormat="1">
      <c r="BP219572" s="90"/>
    </row>
    <row r="219573" spans="68:68" customFormat="1">
      <c r="BP219573" s="90"/>
    </row>
    <row r="219574" spans="68:68" customFormat="1">
      <c r="BP219574" s="90"/>
    </row>
    <row r="219575" spans="68:68" customFormat="1">
      <c r="BP219575" s="90"/>
    </row>
    <row r="219576" spans="68:68" customFormat="1">
      <c r="BP219576" s="90"/>
    </row>
    <row r="219577" spans="68:68" customFormat="1">
      <c r="BP219577" s="90"/>
    </row>
    <row r="219578" spans="68:68" customFormat="1">
      <c r="BP219578" s="90"/>
    </row>
    <row r="219579" spans="68:68" customFormat="1">
      <c r="BP219579" s="90"/>
    </row>
    <row r="219580" spans="68:68" customFormat="1">
      <c r="BP219580" s="90"/>
    </row>
    <row r="219581" spans="68:68" customFormat="1">
      <c r="BP219581" s="90"/>
    </row>
    <row r="219582" spans="68:68" customFormat="1">
      <c r="BP219582" s="90"/>
    </row>
    <row r="219583" spans="68:68" customFormat="1">
      <c r="BP219583" s="90"/>
    </row>
    <row r="219584" spans="68:68" customFormat="1">
      <c r="BP219584" s="90"/>
    </row>
    <row r="219585" spans="68:68" customFormat="1">
      <c r="BP219585" s="90"/>
    </row>
    <row r="219586" spans="68:68" customFormat="1">
      <c r="BP219586" s="90"/>
    </row>
    <row r="219587" spans="68:68" customFormat="1">
      <c r="BP219587" s="90"/>
    </row>
    <row r="219588" spans="68:68" customFormat="1">
      <c r="BP219588" s="90"/>
    </row>
    <row r="219589" spans="68:68" customFormat="1">
      <c r="BP219589" s="90"/>
    </row>
    <row r="219590" spans="68:68" customFormat="1">
      <c r="BP219590" s="90"/>
    </row>
    <row r="219591" spans="68:68" customFormat="1">
      <c r="BP219591" s="90"/>
    </row>
    <row r="219592" spans="68:68" customFormat="1">
      <c r="BP219592" s="90"/>
    </row>
    <row r="219593" spans="68:68" customFormat="1">
      <c r="BP219593" s="90"/>
    </row>
    <row r="219594" spans="68:68" customFormat="1">
      <c r="BP219594" s="90"/>
    </row>
    <row r="219595" spans="68:68" customFormat="1">
      <c r="BP219595" s="90"/>
    </row>
    <row r="219596" spans="68:68" customFormat="1">
      <c r="BP219596" s="90"/>
    </row>
    <row r="219597" spans="68:68" customFormat="1">
      <c r="BP219597" s="90"/>
    </row>
    <row r="219598" spans="68:68" customFormat="1">
      <c r="BP219598" s="90"/>
    </row>
    <row r="219599" spans="68:68" customFormat="1">
      <c r="BP219599" s="90"/>
    </row>
    <row r="219600" spans="68:68" customFormat="1">
      <c r="BP219600" s="90"/>
    </row>
    <row r="219601" spans="68:68" customFormat="1">
      <c r="BP219601" s="90"/>
    </row>
    <row r="219602" spans="68:68" customFormat="1">
      <c r="BP219602" s="90"/>
    </row>
    <row r="219603" spans="68:68" customFormat="1">
      <c r="BP219603" s="90"/>
    </row>
    <row r="219604" spans="68:68" customFormat="1">
      <c r="BP219604" s="90"/>
    </row>
    <row r="219605" spans="68:68" customFormat="1">
      <c r="BP219605" s="90"/>
    </row>
    <row r="219606" spans="68:68" customFormat="1">
      <c r="BP219606" s="90"/>
    </row>
    <row r="219607" spans="68:68" customFormat="1">
      <c r="BP219607" s="90"/>
    </row>
    <row r="219608" spans="68:68" customFormat="1">
      <c r="BP219608" s="90"/>
    </row>
    <row r="219609" spans="68:68" customFormat="1">
      <c r="BP219609" s="90"/>
    </row>
    <row r="219610" spans="68:68" customFormat="1">
      <c r="BP219610" s="90"/>
    </row>
    <row r="219611" spans="68:68" customFormat="1">
      <c r="BP219611" s="90"/>
    </row>
    <row r="219612" spans="68:68" customFormat="1">
      <c r="BP219612" s="90"/>
    </row>
    <row r="219613" spans="68:68" customFormat="1">
      <c r="BP219613" s="90"/>
    </row>
    <row r="219614" spans="68:68" customFormat="1">
      <c r="BP219614" s="90"/>
    </row>
    <row r="219615" spans="68:68" customFormat="1">
      <c r="BP219615" s="90"/>
    </row>
    <row r="219616" spans="68:68" customFormat="1">
      <c r="BP219616" s="90"/>
    </row>
    <row r="219617" spans="68:68" customFormat="1">
      <c r="BP219617" s="90"/>
    </row>
    <row r="219618" spans="68:68" customFormat="1">
      <c r="BP219618" s="90"/>
    </row>
    <row r="219619" spans="68:68" customFormat="1">
      <c r="BP219619" s="90"/>
    </row>
    <row r="219620" spans="68:68" customFormat="1">
      <c r="BP219620" s="90"/>
    </row>
    <row r="219621" spans="68:68" customFormat="1">
      <c r="BP219621" s="90"/>
    </row>
    <row r="219622" spans="68:68" customFormat="1">
      <c r="BP219622" s="90"/>
    </row>
    <row r="219623" spans="68:68" customFormat="1">
      <c r="BP219623" s="90"/>
    </row>
    <row r="219624" spans="68:68" customFormat="1">
      <c r="BP219624" s="90"/>
    </row>
    <row r="219625" spans="68:68" customFormat="1">
      <c r="BP219625" s="90"/>
    </row>
    <row r="219626" spans="68:68" customFormat="1">
      <c r="BP219626" s="90"/>
    </row>
    <row r="219627" spans="68:68" customFormat="1">
      <c r="BP219627" s="90"/>
    </row>
    <row r="219628" spans="68:68" customFormat="1">
      <c r="BP219628" s="90"/>
    </row>
    <row r="219629" spans="68:68" customFormat="1">
      <c r="BP219629" s="90"/>
    </row>
    <row r="219630" spans="68:68" customFormat="1">
      <c r="BP219630" s="90"/>
    </row>
    <row r="219631" spans="68:68" customFormat="1">
      <c r="BP219631" s="90"/>
    </row>
    <row r="219632" spans="68:68" customFormat="1">
      <c r="BP219632" s="90"/>
    </row>
    <row r="219633" spans="68:68" customFormat="1">
      <c r="BP219633" s="90"/>
    </row>
    <row r="219634" spans="68:68" customFormat="1">
      <c r="BP219634" s="90"/>
    </row>
    <row r="219635" spans="68:68" customFormat="1">
      <c r="BP219635" s="90"/>
    </row>
    <row r="219636" spans="68:68" customFormat="1">
      <c r="BP219636" s="90"/>
    </row>
    <row r="219637" spans="68:68" customFormat="1">
      <c r="BP219637" s="90"/>
    </row>
    <row r="219638" spans="68:68" customFormat="1">
      <c r="BP219638" s="90"/>
    </row>
    <row r="219639" spans="68:68" customFormat="1">
      <c r="BP219639" s="90"/>
    </row>
    <row r="219640" spans="68:68" customFormat="1">
      <c r="BP219640" s="90"/>
    </row>
    <row r="219641" spans="68:68" customFormat="1">
      <c r="BP219641" s="90"/>
    </row>
    <row r="219642" spans="68:68" customFormat="1">
      <c r="BP219642" s="90"/>
    </row>
    <row r="219643" spans="68:68" customFormat="1">
      <c r="BP219643" s="90"/>
    </row>
    <row r="219644" spans="68:68" customFormat="1">
      <c r="BP219644" s="90"/>
    </row>
    <row r="219645" spans="68:68" customFormat="1">
      <c r="BP219645" s="90"/>
    </row>
    <row r="219646" spans="68:68" customFormat="1">
      <c r="BP219646" s="90"/>
    </row>
    <row r="219647" spans="68:68" customFormat="1">
      <c r="BP219647" s="90"/>
    </row>
    <row r="219648" spans="68:68" customFormat="1">
      <c r="BP219648" s="90"/>
    </row>
    <row r="219649" spans="68:68" customFormat="1">
      <c r="BP219649" s="90"/>
    </row>
    <row r="219650" spans="68:68" customFormat="1">
      <c r="BP219650" s="90"/>
    </row>
    <row r="219651" spans="68:68" customFormat="1">
      <c r="BP219651" s="90"/>
    </row>
    <row r="219652" spans="68:68" customFormat="1">
      <c r="BP219652" s="90"/>
    </row>
    <row r="219653" spans="68:68" customFormat="1">
      <c r="BP219653" s="90"/>
    </row>
    <row r="219654" spans="68:68" customFormat="1">
      <c r="BP219654" s="90"/>
    </row>
    <row r="219655" spans="68:68" customFormat="1">
      <c r="BP219655" s="90"/>
    </row>
    <row r="219656" spans="68:68" customFormat="1">
      <c r="BP219656" s="90"/>
    </row>
    <row r="219657" spans="68:68" customFormat="1">
      <c r="BP219657" s="90"/>
    </row>
    <row r="219658" spans="68:68" customFormat="1">
      <c r="BP219658" s="90"/>
    </row>
    <row r="219659" spans="68:68" customFormat="1">
      <c r="BP219659" s="90"/>
    </row>
    <row r="219660" spans="68:68" customFormat="1">
      <c r="BP219660" s="90"/>
    </row>
    <row r="219661" spans="68:68" customFormat="1">
      <c r="BP219661" s="90"/>
    </row>
    <row r="219662" spans="68:68" customFormat="1">
      <c r="BP219662" s="90"/>
    </row>
    <row r="219663" spans="68:68" customFormat="1">
      <c r="BP219663" s="90"/>
    </row>
    <row r="219664" spans="68:68" customFormat="1">
      <c r="BP219664" s="90"/>
    </row>
    <row r="219665" spans="68:68" customFormat="1">
      <c r="BP219665" s="90"/>
    </row>
    <row r="219666" spans="68:68" customFormat="1">
      <c r="BP219666" s="90"/>
    </row>
    <row r="219667" spans="68:68" customFormat="1">
      <c r="BP219667" s="90"/>
    </row>
    <row r="219668" spans="68:68" customFormat="1">
      <c r="BP219668" s="90"/>
    </row>
    <row r="219669" spans="68:68" customFormat="1">
      <c r="BP219669" s="90"/>
    </row>
    <row r="219670" spans="68:68" customFormat="1">
      <c r="BP219670" s="90"/>
    </row>
    <row r="219671" spans="68:68" customFormat="1">
      <c r="BP219671" s="90"/>
    </row>
    <row r="219672" spans="68:68" customFormat="1">
      <c r="BP219672" s="90"/>
    </row>
    <row r="219673" spans="68:68" customFormat="1">
      <c r="BP219673" s="90"/>
    </row>
    <row r="219674" spans="68:68" customFormat="1">
      <c r="BP219674" s="90"/>
    </row>
    <row r="219675" spans="68:68" customFormat="1">
      <c r="BP219675" s="90"/>
    </row>
    <row r="219676" spans="68:68" customFormat="1">
      <c r="BP219676" s="90"/>
    </row>
    <row r="219677" spans="68:68" customFormat="1">
      <c r="BP219677" s="90"/>
    </row>
    <row r="219678" spans="68:68" customFormat="1">
      <c r="BP219678" s="90"/>
    </row>
    <row r="219679" spans="68:68" customFormat="1">
      <c r="BP219679" s="90"/>
    </row>
    <row r="219680" spans="68:68" customFormat="1">
      <c r="BP219680" s="90"/>
    </row>
    <row r="219681" spans="68:68" customFormat="1">
      <c r="BP219681" s="90"/>
    </row>
    <row r="219682" spans="68:68" customFormat="1">
      <c r="BP219682" s="90"/>
    </row>
    <row r="219683" spans="68:68" customFormat="1">
      <c r="BP219683" s="90"/>
    </row>
    <row r="219684" spans="68:68" customFormat="1">
      <c r="BP219684" s="90"/>
    </row>
    <row r="219685" spans="68:68" customFormat="1">
      <c r="BP219685" s="90"/>
    </row>
    <row r="219686" spans="68:68" customFormat="1">
      <c r="BP219686" s="90"/>
    </row>
    <row r="219687" spans="68:68" customFormat="1">
      <c r="BP219687" s="90"/>
    </row>
    <row r="219688" spans="68:68" customFormat="1">
      <c r="BP219688" s="90"/>
    </row>
    <row r="219689" spans="68:68" customFormat="1">
      <c r="BP219689" s="90"/>
    </row>
    <row r="219690" spans="68:68" customFormat="1">
      <c r="BP219690" s="90"/>
    </row>
    <row r="219691" spans="68:68" customFormat="1">
      <c r="BP219691" s="90"/>
    </row>
    <row r="219692" spans="68:68" customFormat="1">
      <c r="BP219692" s="90"/>
    </row>
    <row r="219693" spans="68:68" customFormat="1">
      <c r="BP219693" s="90"/>
    </row>
    <row r="219694" spans="68:68" customFormat="1">
      <c r="BP219694" s="90"/>
    </row>
    <row r="219695" spans="68:68" customFormat="1">
      <c r="BP219695" s="90"/>
    </row>
    <row r="219696" spans="68:68" customFormat="1">
      <c r="BP219696" s="90"/>
    </row>
    <row r="219697" spans="68:68" customFormat="1">
      <c r="BP219697" s="90"/>
    </row>
    <row r="219698" spans="68:68" customFormat="1">
      <c r="BP219698" s="90"/>
    </row>
    <row r="219699" spans="68:68" customFormat="1">
      <c r="BP219699" s="90"/>
    </row>
    <row r="219700" spans="68:68" customFormat="1">
      <c r="BP219700" s="90"/>
    </row>
    <row r="219701" spans="68:68" customFormat="1">
      <c r="BP219701" s="90"/>
    </row>
    <row r="219702" spans="68:68" customFormat="1">
      <c r="BP219702" s="90"/>
    </row>
    <row r="219703" spans="68:68" customFormat="1">
      <c r="BP219703" s="90"/>
    </row>
    <row r="219704" spans="68:68" customFormat="1">
      <c r="BP219704" s="90"/>
    </row>
    <row r="219705" spans="68:68" customFormat="1">
      <c r="BP219705" s="90"/>
    </row>
    <row r="219706" spans="68:68" customFormat="1">
      <c r="BP219706" s="90"/>
    </row>
    <row r="219707" spans="68:68" customFormat="1">
      <c r="BP219707" s="90"/>
    </row>
    <row r="219708" spans="68:68" customFormat="1">
      <c r="BP219708" s="90"/>
    </row>
    <row r="219709" spans="68:68" customFormat="1">
      <c r="BP219709" s="90"/>
    </row>
    <row r="219710" spans="68:68" customFormat="1">
      <c r="BP219710" s="90"/>
    </row>
    <row r="219711" spans="68:68" customFormat="1">
      <c r="BP219711" s="90"/>
    </row>
    <row r="219712" spans="68:68" customFormat="1">
      <c r="BP219712" s="90"/>
    </row>
    <row r="219713" spans="68:68" customFormat="1">
      <c r="BP219713" s="90"/>
    </row>
    <row r="219714" spans="68:68" customFormat="1">
      <c r="BP219714" s="90"/>
    </row>
    <row r="219715" spans="68:68" customFormat="1">
      <c r="BP219715" s="90"/>
    </row>
    <row r="219716" spans="68:68" customFormat="1">
      <c r="BP219716" s="90"/>
    </row>
    <row r="219717" spans="68:68" customFormat="1">
      <c r="BP219717" s="90"/>
    </row>
    <row r="219718" spans="68:68" customFormat="1">
      <c r="BP219718" s="90"/>
    </row>
    <row r="219719" spans="68:68" customFormat="1">
      <c r="BP219719" s="90"/>
    </row>
    <row r="219720" spans="68:68" customFormat="1">
      <c r="BP219720" s="90"/>
    </row>
    <row r="219721" spans="68:68" customFormat="1">
      <c r="BP219721" s="90"/>
    </row>
    <row r="219722" spans="68:68" customFormat="1">
      <c r="BP219722" s="90"/>
    </row>
    <row r="219723" spans="68:68" customFormat="1">
      <c r="BP219723" s="90"/>
    </row>
    <row r="219724" spans="68:68" customFormat="1">
      <c r="BP219724" s="90"/>
    </row>
    <row r="219725" spans="68:68" customFormat="1">
      <c r="BP219725" s="90"/>
    </row>
    <row r="219726" spans="68:68" customFormat="1">
      <c r="BP219726" s="90"/>
    </row>
    <row r="219727" spans="68:68" customFormat="1">
      <c r="BP219727" s="90"/>
    </row>
    <row r="219728" spans="68:68" customFormat="1">
      <c r="BP219728" s="90"/>
    </row>
    <row r="219729" spans="68:68" customFormat="1">
      <c r="BP219729" s="90"/>
    </row>
    <row r="219730" spans="68:68" customFormat="1">
      <c r="BP219730" s="90"/>
    </row>
    <row r="219731" spans="68:68" customFormat="1">
      <c r="BP219731" s="90"/>
    </row>
    <row r="219732" spans="68:68" customFormat="1">
      <c r="BP219732" s="90"/>
    </row>
    <row r="219733" spans="68:68" customFormat="1">
      <c r="BP219733" s="90"/>
    </row>
    <row r="219734" spans="68:68" customFormat="1">
      <c r="BP219734" s="90"/>
    </row>
    <row r="219735" spans="68:68" customFormat="1">
      <c r="BP219735" s="90"/>
    </row>
    <row r="219736" spans="68:68" customFormat="1">
      <c r="BP219736" s="90"/>
    </row>
    <row r="219737" spans="68:68" customFormat="1">
      <c r="BP219737" s="90"/>
    </row>
    <row r="219738" spans="68:68" customFormat="1">
      <c r="BP219738" s="90"/>
    </row>
    <row r="219739" spans="68:68" customFormat="1">
      <c r="BP219739" s="90"/>
    </row>
    <row r="219740" spans="68:68" customFormat="1">
      <c r="BP219740" s="90"/>
    </row>
    <row r="219741" spans="68:68" customFormat="1">
      <c r="BP219741" s="90"/>
    </row>
    <row r="219742" spans="68:68" customFormat="1">
      <c r="BP219742" s="90"/>
    </row>
    <row r="219743" spans="68:68" customFormat="1">
      <c r="BP219743" s="90"/>
    </row>
    <row r="219744" spans="68:68" customFormat="1">
      <c r="BP219744" s="90"/>
    </row>
    <row r="219745" spans="68:68" customFormat="1">
      <c r="BP219745" s="90"/>
    </row>
    <row r="219746" spans="68:68" customFormat="1">
      <c r="BP219746" s="90"/>
    </row>
    <row r="219747" spans="68:68" customFormat="1">
      <c r="BP219747" s="90"/>
    </row>
    <row r="219748" spans="68:68" customFormat="1">
      <c r="BP219748" s="90"/>
    </row>
    <row r="219749" spans="68:68" customFormat="1">
      <c r="BP219749" s="90"/>
    </row>
    <row r="219750" spans="68:68" customFormat="1">
      <c r="BP219750" s="90"/>
    </row>
    <row r="219751" spans="68:68" customFormat="1">
      <c r="BP219751" s="90"/>
    </row>
    <row r="219752" spans="68:68" customFormat="1">
      <c r="BP219752" s="90"/>
    </row>
    <row r="219753" spans="68:68" customFormat="1">
      <c r="BP219753" s="90"/>
    </row>
    <row r="219754" spans="68:68" customFormat="1">
      <c r="BP219754" s="90"/>
    </row>
    <row r="219755" spans="68:68" customFormat="1">
      <c r="BP219755" s="90"/>
    </row>
    <row r="219756" spans="68:68" customFormat="1">
      <c r="BP219756" s="90"/>
    </row>
    <row r="219757" spans="68:68" customFormat="1">
      <c r="BP219757" s="90"/>
    </row>
    <row r="219758" spans="68:68" customFormat="1">
      <c r="BP219758" s="90"/>
    </row>
    <row r="219759" spans="68:68" customFormat="1">
      <c r="BP219759" s="90"/>
    </row>
    <row r="219760" spans="68:68" customFormat="1">
      <c r="BP219760" s="90"/>
    </row>
    <row r="219761" spans="68:68" customFormat="1">
      <c r="BP219761" s="90"/>
    </row>
    <row r="219762" spans="68:68" customFormat="1">
      <c r="BP219762" s="90"/>
    </row>
    <row r="219763" spans="68:68" customFormat="1">
      <c r="BP219763" s="90"/>
    </row>
    <row r="219764" spans="68:68" customFormat="1">
      <c r="BP219764" s="90"/>
    </row>
    <row r="219765" spans="68:68" customFormat="1">
      <c r="BP219765" s="90"/>
    </row>
    <row r="219766" spans="68:68" customFormat="1">
      <c r="BP219766" s="90"/>
    </row>
    <row r="219767" spans="68:68" customFormat="1">
      <c r="BP219767" s="90"/>
    </row>
    <row r="219768" spans="68:68" customFormat="1">
      <c r="BP219768" s="90"/>
    </row>
    <row r="219769" spans="68:68" customFormat="1">
      <c r="BP219769" s="90"/>
    </row>
    <row r="219770" spans="68:68" customFormat="1">
      <c r="BP219770" s="90"/>
    </row>
    <row r="219771" spans="68:68" customFormat="1">
      <c r="BP219771" s="90"/>
    </row>
    <row r="219772" spans="68:68" customFormat="1">
      <c r="BP219772" s="90"/>
    </row>
    <row r="219773" spans="68:68" customFormat="1">
      <c r="BP219773" s="90"/>
    </row>
    <row r="219774" spans="68:68" customFormat="1">
      <c r="BP219774" s="90"/>
    </row>
    <row r="219775" spans="68:68" customFormat="1">
      <c r="BP219775" s="90"/>
    </row>
    <row r="219776" spans="68:68" customFormat="1">
      <c r="BP219776" s="90"/>
    </row>
    <row r="219777" spans="68:68" customFormat="1">
      <c r="BP219777" s="90"/>
    </row>
    <row r="219778" spans="68:68" customFormat="1">
      <c r="BP219778" s="90"/>
    </row>
    <row r="219779" spans="68:68" customFormat="1">
      <c r="BP219779" s="90"/>
    </row>
    <row r="219780" spans="68:68" customFormat="1">
      <c r="BP219780" s="90"/>
    </row>
    <row r="219781" spans="68:68" customFormat="1">
      <c r="BP219781" s="90"/>
    </row>
    <row r="219782" spans="68:68" customFormat="1">
      <c r="BP219782" s="90"/>
    </row>
    <row r="219783" spans="68:68" customFormat="1">
      <c r="BP219783" s="90"/>
    </row>
    <row r="219784" spans="68:68" customFormat="1">
      <c r="BP219784" s="90"/>
    </row>
    <row r="219785" spans="68:68" customFormat="1">
      <c r="BP219785" s="90"/>
    </row>
    <row r="219786" spans="68:68" customFormat="1">
      <c r="BP219786" s="90"/>
    </row>
    <row r="219787" spans="68:68" customFormat="1">
      <c r="BP219787" s="90"/>
    </row>
    <row r="219788" spans="68:68" customFormat="1">
      <c r="BP219788" s="90"/>
    </row>
    <row r="219789" spans="68:68" customFormat="1">
      <c r="BP219789" s="90"/>
    </row>
    <row r="219790" spans="68:68" customFormat="1">
      <c r="BP219790" s="90"/>
    </row>
    <row r="219791" spans="68:68" customFormat="1">
      <c r="BP219791" s="90"/>
    </row>
    <row r="219792" spans="68:68" customFormat="1">
      <c r="BP219792" s="90"/>
    </row>
    <row r="219793" spans="68:68" customFormat="1">
      <c r="BP219793" s="90"/>
    </row>
    <row r="219794" spans="68:68" customFormat="1">
      <c r="BP219794" s="90"/>
    </row>
    <row r="219795" spans="68:68" customFormat="1">
      <c r="BP219795" s="90"/>
    </row>
    <row r="219796" spans="68:68" customFormat="1">
      <c r="BP219796" s="90"/>
    </row>
    <row r="219797" spans="68:68" customFormat="1">
      <c r="BP219797" s="90"/>
    </row>
    <row r="219798" spans="68:68" customFormat="1">
      <c r="BP219798" s="90"/>
    </row>
    <row r="219799" spans="68:68" customFormat="1">
      <c r="BP219799" s="90"/>
    </row>
    <row r="219800" spans="68:68" customFormat="1">
      <c r="BP219800" s="90"/>
    </row>
    <row r="219801" spans="68:68" customFormat="1">
      <c r="BP219801" s="90"/>
    </row>
    <row r="219802" spans="68:68" customFormat="1">
      <c r="BP219802" s="90"/>
    </row>
    <row r="219803" spans="68:68" customFormat="1">
      <c r="BP219803" s="90"/>
    </row>
    <row r="219804" spans="68:68" customFormat="1">
      <c r="BP219804" s="90"/>
    </row>
    <row r="219805" spans="68:68" customFormat="1">
      <c r="BP219805" s="90"/>
    </row>
    <row r="219806" spans="68:68" customFormat="1">
      <c r="BP219806" s="90"/>
    </row>
    <row r="219807" spans="68:68" customFormat="1">
      <c r="BP219807" s="90"/>
    </row>
    <row r="219808" spans="68:68" customFormat="1">
      <c r="BP219808" s="90"/>
    </row>
    <row r="219809" spans="68:68" customFormat="1">
      <c r="BP219809" s="90"/>
    </row>
    <row r="219810" spans="68:68" customFormat="1">
      <c r="BP219810" s="90"/>
    </row>
    <row r="219811" spans="68:68" customFormat="1">
      <c r="BP219811" s="90"/>
    </row>
    <row r="219812" spans="68:68" customFormat="1">
      <c r="BP219812" s="90"/>
    </row>
    <row r="219813" spans="68:68" customFormat="1">
      <c r="BP219813" s="90"/>
    </row>
    <row r="219814" spans="68:68" customFormat="1">
      <c r="BP219814" s="90"/>
    </row>
    <row r="219815" spans="68:68" customFormat="1">
      <c r="BP219815" s="90"/>
    </row>
    <row r="219816" spans="68:68" customFormat="1">
      <c r="BP219816" s="90"/>
    </row>
    <row r="219817" spans="68:68" customFormat="1">
      <c r="BP219817" s="90"/>
    </row>
    <row r="219818" spans="68:68" customFormat="1">
      <c r="BP219818" s="90"/>
    </row>
    <row r="219819" spans="68:68" customFormat="1">
      <c r="BP219819" s="90"/>
    </row>
    <row r="219820" spans="68:68" customFormat="1">
      <c r="BP219820" s="90"/>
    </row>
    <row r="219821" spans="68:68" customFormat="1">
      <c r="BP219821" s="90"/>
    </row>
    <row r="219822" spans="68:68" customFormat="1">
      <c r="BP219822" s="90"/>
    </row>
    <row r="219823" spans="68:68" customFormat="1">
      <c r="BP219823" s="90"/>
    </row>
    <row r="219824" spans="68:68" customFormat="1">
      <c r="BP219824" s="90"/>
    </row>
    <row r="219825" spans="68:68" customFormat="1">
      <c r="BP219825" s="90"/>
    </row>
    <row r="219826" spans="68:68" customFormat="1">
      <c r="BP219826" s="90"/>
    </row>
    <row r="219827" spans="68:68" customFormat="1">
      <c r="BP219827" s="90"/>
    </row>
    <row r="219828" spans="68:68" customFormat="1">
      <c r="BP219828" s="90"/>
    </row>
    <row r="219829" spans="68:68" customFormat="1">
      <c r="BP219829" s="90"/>
    </row>
    <row r="219830" spans="68:68" customFormat="1">
      <c r="BP219830" s="90"/>
    </row>
    <row r="219831" spans="68:68" customFormat="1">
      <c r="BP219831" s="90"/>
    </row>
    <row r="219832" spans="68:68" customFormat="1">
      <c r="BP219832" s="90"/>
    </row>
    <row r="219833" spans="68:68" customFormat="1">
      <c r="BP219833" s="90"/>
    </row>
    <row r="219834" spans="68:68" customFormat="1">
      <c r="BP219834" s="90"/>
    </row>
    <row r="219835" spans="68:68" customFormat="1">
      <c r="BP219835" s="90"/>
    </row>
    <row r="219836" spans="68:68" customFormat="1">
      <c r="BP219836" s="90"/>
    </row>
    <row r="219837" spans="68:68" customFormat="1">
      <c r="BP219837" s="90"/>
    </row>
    <row r="219838" spans="68:68" customFormat="1">
      <c r="BP219838" s="90"/>
    </row>
    <row r="219839" spans="68:68" customFormat="1">
      <c r="BP219839" s="90"/>
    </row>
    <row r="219840" spans="68:68" customFormat="1">
      <c r="BP219840" s="90"/>
    </row>
    <row r="219841" spans="68:68" customFormat="1">
      <c r="BP219841" s="90"/>
    </row>
    <row r="219842" spans="68:68" customFormat="1">
      <c r="BP219842" s="90"/>
    </row>
    <row r="219843" spans="68:68" customFormat="1">
      <c r="BP219843" s="90"/>
    </row>
    <row r="219844" spans="68:68" customFormat="1">
      <c r="BP219844" s="90"/>
    </row>
    <row r="219845" spans="68:68" customFormat="1">
      <c r="BP219845" s="90"/>
    </row>
    <row r="219846" spans="68:68" customFormat="1">
      <c r="BP219846" s="90"/>
    </row>
    <row r="219847" spans="68:68" customFormat="1">
      <c r="BP219847" s="90"/>
    </row>
    <row r="219848" spans="68:68" customFormat="1">
      <c r="BP219848" s="90"/>
    </row>
    <row r="219849" spans="68:68" customFormat="1">
      <c r="BP219849" s="90"/>
    </row>
    <row r="219850" spans="68:68" customFormat="1">
      <c r="BP219850" s="90"/>
    </row>
    <row r="219851" spans="68:68" customFormat="1">
      <c r="BP219851" s="90"/>
    </row>
    <row r="219852" spans="68:68" customFormat="1">
      <c r="BP219852" s="90"/>
    </row>
    <row r="219853" spans="68:68" customFormat="1">
      <c r="BP219853" s="90"/>
    </row>
    <row r="219854" spans="68:68" customFormat="1">
      <c r="BP219854" s="90"/>
    </row>
    <row r="219855" spans="68:68" customFormat="1">
      <c r="BP219855" s="90"/>
    </row>
    <row r="219856" spans="68:68" customFormat="1">
      <c r="BP219856" s="90"/>
    </row>
    <row r="219857" spans="68:68" customFormat="1">
      <c r="BP219857" s="90"/>
    </row>
    <row r="219858" spans="68:68" customFormat="1">
      <c r="BP219858" s="90"/>
    </row>
    <row r="219859" spans="68:68" customFormat="1">
      <c r="BP219859" s="90"/>
    </row>
    <row r="219860" spans="68:68" customFormat="1">
      <c r="BP219860" s="90"/>
    </row>
    <row r="219861" spans="68:68" customFormat="1">
      <c r="BP219861" s="90"/>
    </row>
    <row r="219862" spans="68:68" customFormat="1">
      <c r="BP219862" s="90"/>
    </row>
    <row r="219863" spans="68:68" customFormat="1">
      <c r="BP219863" s="90"/>
    </row>
    <row r="219864" spans="68:68" customFormat="1">
      <c r="BP219864" s="90"/>
    </row>
    <row r="219865" spans="68:68" customFormat="1">
      <c r="BP219865" s="90"/>
    </row>
    <row r="219866" spans="68:68" customFormat="1">
      <c r="BP219866" s="90"/>
    </row>
    <row r="219867" spans="68:68" customFormat="1">
      <c r="BP219867" s="90"/>
    </row>
    <row r="219868" spans="68:68" customFormat="1">
      <c r="BP219868" s="90"/>
    </row>
    <row r="219869" spans="68:68" customFormat="1">
      <c r="BP219869" s="90"/>
    </row>
    <row r="219870" spans="68:68" customFormat="1">
      <c r="BP219870" s="90"/>
    </row>
    <row r="219871" spans="68:68" customFormat="1">
      <c r="BP219871" s="90"/>
    </row>
    <row r="219872" spans="68:68" customFormat="1">
      <c r="BP219872" s="90"/>
    </row>
    <row r="219873" spans="68:68" customFormat="1">
      <c r="BP219873" s="90"/>
    </row>
    <row r="219874" spans="68:68" customFormat="1">
      <c r="BP219874" s="90"/>
    </row>
    <row r="219875" spans="68:68" customFormat="1">
      <c r="BP219875" s="90"/>
    </row>
    <row r="219876" spans="68:68" customFormat="1">
      <c r="BP219876" s="90"/>
    </row>
    <row r="219877" spans="68:68" customFormat="1">
      <c r="BP219877" s="90"/>
    </row>
    <row r="219878" spans="68:68" customFormat="1">
      <c r="BP219878" s="90"/>
    </row>
    <row r="219879" spans="68:68" customFormat="1">
      <c r="BP219879" s="90"/>
    </row>
    <row r="219880" spans="68:68" customFormat="1">
      <c r="BP219880" s="90"/>
    </row>
    <row r="219881" spans="68:68" customFormat="1">
      <c r="BP219881" s="90"/>
    </row>
    <row r="219882" spans="68:68" customFormat="1">
      <c r="BP219882" s="90"/>
    </row>
    <row r="219883" spans="68:68" customFormat="1">
      <c r="BP219883" s="90"/>
    </row>
    <row r="219884" spans="68:68" customFormat="1">
      <c r="BP219884" s="90"/>
    </row>
    <row r="219885" spans="68:68" customFormat="1">
      <c r="BP219885" s="90"/>
    </row>
    <row r="219886" spans="68:68" customFormat="1">
      <c r="BP219886" s="90"/>
    </row>
    <row r="219887" spans="68:68" customFormat="1">
      <c r="BP219887" s="90"/>
    </row>
    <row r="219888" spans="68:68" customFormat="1">
      <c r="BP219888" s="90"/>
    </row>
    <row r="219889" spans="68:68" customFormat="1">
      <c r="BP219889" s="90"/>
    </row>
    <row r="219890" spans="68:68" customFormat="1">
      <c r="BP219890" s="90"/>
    </row>
    <row r="219891" spans="68:68" customFormat="1">
      <c r="BP219891" s="90"/>
    </row>
    <row r="219892" spans="68:68" customFormat="1">
      <c r="BP219892" s="90"/>
    </row>
    <row r="219893" spans="68:68" customFormat="1">
      <c r="BP219893" s="90"/>
    </row>
    <row r="219894" spans="68:68" customFormat="1">
      <c r="BP219894" s="90"/>
    </row>
    <row r="219895" spans="68:68" customFormat="1">
      <c r="BP219895" s="90"/>
    </row>
    <row r="219896" spans="68:68" customFormat="1">
      <c r="BP219896" s="90"/>
    </row>
    <row r="219897" spans="68:68" customFormat="1">
      <c r="BP219897" s="90"/>
    </row>
    <row r="219898" spans="68:68" customFormat="1">
      <c r="BP219898" s="90"/>
    </row>
    <row r="219899" spans="68:68" customFormat="1">
      <c r="BP219899" s="90"/>
    </row>
    <row r="219900" spans="68:68" customFormat="1">
      <c r="BP219900" s="90"/>
    </row>
    <row r="219901" spans="68:68" customFormat="1">
      <c r="BP219901" s="90"/>
    </row>
    <row r="219902" spans="68:68" customFormat="1">
      <c r="BP219902" s="90"/>
    </row>
    <row r="219903" spans="68:68" customFormat="1">
      <c r="BP219903" s="90"/>
    </row>
    <row r="219904" spans="68:68" customFormat="1">
      <c r="BP219904" s="90"/>
    </row>
    <row r="219905" spans="68:68" customFormat="1">
      <c r="BP219905" s="90"/>
    </row>
    <row r="219906" spans="68:68" customFormat="1">
      <c r="BP219906" s="90"/>
    </row>
    <row r="219907" spans="68:68" customFormat="1">
      <c r="BP219907" s="90"/>
    </row>
    <row r="219908" spans="68:68" customFormat="1">
      <c r="BP219908" s="90"/>
    </row>
    <row r="219909" spans="68:68" customFormat="1">
      <c r="BP219909" s="90"/>
    </row>
    <row r="219910" spans="68:68" customFormat="1">
      <c r="BP219910" s="90"/>
    </row>
    <row r="219911" spans="68:68" customFormat="1">
      <c r="BP219911" s="90"/>
    </row>
    <row r="219912" spans="68:68" customFormat="1">
      <c r="BP219912" s="90"/>
    </row>
    <row r="219913" spans="68:68" customFormat="1">
      <c r="BP219913" s="90"/>
    </row>
    <row r="219914" spans="68:68" customFormat="1">
      <c r="BP219914" s="90"/>
    </row>
    <row r="219915" spans="68:68" customFormat="1">
      <c r="BP219915" s="90"/>
    </row>
    <row r="219916" spans="68:68" customFormat="1">
      <c r="BP219916" s="90"/>
    </row>
    <row r="219917" spans="68:68" customFormat="1">
      <c r="BP219917" s="90"/>
    </row>
    <row r="219918" spans="68:68" customFormat="1">
      <c r="BP219918" s="90"/>
    </row>
    <row r="219919" spans="68:68" customFormat="1">
      <c r="BP219919" s="90"/>
    </row>
    <row r="219920" spans="68:68" customFormat="1">
      <c r="BP219920" s="90"/>
    </row>
    <row r="219921" spans="68:68" customFormat="1">
      <c r="BP219921" s="90"/>
    </row>
    <row r="219922" spans="68:68" customFormat="1">
      <c r="BP219922" s="90"/>
    </row>
    <row r="219923" spans="68:68" customFormat="1">
      <c r="BP219923" s="90"/>
    </row>
    <row r="219924" spans="68:68" customFormat="1">
      <c r="BP219924" s="90"/>
    </row>
    <row r="219925" spans="68:68" customFormat="1">
      <c r="BP219925" s="90"/>
    </row>
    <row r="219926" spans="68:68" customFormat="1">
      <c r="BP219926" s="90"/>
    </row>
    <row r="219927" spans="68:68" customFormat="1">
      <c r="BP219927" s="90"/>
    </row>
    <row r="219928" spans="68:68" customFormat="1">
      <c r="BP219928" s="90"/>
    </row>
    <row r="219929" spans="68:68" customFormat="1">
      <c r="BP219929" s="90"/>
    </row>
    <row r="219930" spans="68:68" customFormat="1">
      <c r="BP219930" s="90"/>
    </row>
    <row r="219931" spans="68:68" customFormat="1">
      <c r="BP219931" s="90"/>
    </row>
    <row r="219932" spans="68:68" customFormat="1">
      <c r="BP219932" s="90"/>
    </row>
    <row r="219933" spans="68:68" customFormat="1">
      <c r="BP219933" s="90"/>
    </row>
    <row r="219934" spans="68:68" customFormat="1">
      <c r="BP219934" s="90"/>
    </row>
    <row r="219935" spans="68:68" customFormat="1">
      <c r="BP219935" s="90"/>
    </row>
    <row r="219936" spans="68:68" customFormat="1">
      <c r="BP219936" s="90"/>
    </row>
    <row r="219937" spans="68:68" customFormat="1">
      <c r="BP219937" s="90"/>
    </row>
    <row r="219938" spans="68:68" customFormat="1">
      <c r="BP219938" s="90"/>
    </row>
    <row r="219939" spans="68:68" customFormat="1">
      <c r="BP219939" s="90"/>
    </row>
    <row r="219940" spans="68:68" customFormat="1">
      <c r="BP219940" s="90"/>
    </row>
    <row r="219941" spans="68:68" customFormat="1">
      <c r="BP219941" s="90"/>
    </row>
    <row r="219942" spans="68:68" customFormat="1">
      <c r="BP219942" s="90"/>
    </row>
    <row r="219943" spans="68:68" customFormat="1">
      <c r="BP219943" s="90"/>
    </row>
    <row r="219944" spans="68:68" customFormat="1">
      <c r="BP219944" s="90"/>
    </row>
    <row r="219945" spans="68:68" customFormat="1">
      <c r="BP219945" s="90"/>
    </row>
    <row r="219946" spans="68:68" customFormat="1">
      <c r="BP219946" s="90"/>
    </row>
    <row r="219947" spans="68:68" customFormat="1">
      <c r="BP219947" s="90"/>
    </row>
    <row r="219948" spans="68:68" customFormat="1">
      <c r="BP219948" s="90"/>
    </row>
    <row r="219949" spans="68:68" customFormat="1">
      <c r="BP219949" s="90"/>
    </row>
    <row r="219950" spans="68:68" customFormat="1">
      <c r="BP219950" s="90"/>
    </row>
    <row r="219951" spans="68:68" customFormat="1">
      <c r="BP219951" s="90"/>
    </row>
    <row r="219952" spans="68:68" customFormat="1">
      <c r="BP219952" s="90"/>
    </row>
    <row r="219953" spans="68:68" customFormat="1">
      <c r="BP219953" s="90"/>
    </row>
    <row r="219954" spans="68:68" customFormat="1">
      <c r="BP219954" s="90"/>
    </row>
    <row r="219955" spans="68:68" customFormat="1">
      <c r="BP219955" s="90"/>
    </row>
    <row r="219956" spans="68:68" customFormat="1">
      <c r="BP219956" s="90"/>
    </row>
    <row r="219957" spans="68:68" customFormat="1">
      <c r="BP219957" s="90"/>
    </row>
    <row r="219958" spans="68:68" customFormat="1">
      <c r="BP219958" s="90"/>
    </row>
    <row r="219959" spans="68:68" customFormat="1">
      <c r="BP219959" s="90"/>
    </row>
    <row r="219960" spans="68:68" customFormat="1">
      <c r="BP219960" s="90"/>
    </row>
    <row r="219961" spans="68:68" customFormat="1">
      <c r="BP219961" s="90"/>
    </row>
    <row r="219962" spans="68:68" customFormat="1">
      <c r="BP219962" s="90"/>
    </row>
    <row r="219963" spans="68:68" customFormat="1">
      <c r="BP219963" s="90"/>
    </row>
    <row r="219964" spans="68:68" customFormat="1">
      <c r="BP219964" s="90"/>
    </row>
    <row r="219965" spans="68:68" customFormat="1">
      <c r="BP219965" s="90"/>
    </row>
    <row r="219966" spans="68:68" customFormat="1">
      <c r="BP219966" s="90"/>
    </row>
    <row r="219967" spans="68:68" customFormat="1">
      <c r="BP219967" s="90"/>
    </row>
    <row r="219968" spans="68:68" customFormat="1">
      <c r="BP219968" s="90"/>
    </row>
    <row r="219969" spans="68:68" customFormat="1">
      <c r="BP219969" s="90"/>
    </row>
    <row r="219970" spans="68:68" customFormat="1">
      <c r="BP219970" s="90"/>
    </row>
    <row r="219971" spans="68:68" customFormat="1">
      <c r="BP219971" s="90"/>
    </row>
    <row r="219972" spans="68:68" customFormat="1">
      <c r="BP219972" s="90"/>
    </row>
    <row r="219973" spans="68:68" customFormat="1">
      <c r="BP219973" s="90"/>
    </row>
    <row r="219974" spans="68:68" customFormat="1">
      <c r="BP219974" s="90"/>
    </row>
    <row r="219975" spans="68:68" customFormat="1">
      <c r="BP219975" s="90"/>
    </row>
    <row r="219976" spans="68:68" customFormat="1">
      <c r="BP219976" s="90"/>
    </row>
    <row r="219977" spans="68:68" customFormat="1">
      <c r="BP219977" s="90"/>
    </row>
    <row r="219978" spans="68:68" customFormat="1">
      <c r="BP219978" s="90"/>
    </row>
    <row r="219979" spans="68:68" customFormat="1">
      <c r="BP219979" s="90"/>
    </row>
    <row r="219980" spans="68:68" customFormat="1">
      <c r="BP219980" s="90"/>
    </row>
    <row r="219981" spans="68:68" customFormat="1">
      <c r="BP219981" s="90"/>
    </row>
    <row r="219982" spans="68:68" customFormat="1">
      <c r="BP219982" s="90"/>
    </row>
    <row r="219983" spans="68:68" customFormat="1">
      <c r="BP219983" s="90"/>
    </row>
    <row r="219984" spans="68:68" customFormat="1">
      <c r="BP219984" s="90"/>
    </row>
    <row r="219985" spans="68:68" customFormat="1">
      <c r="BP219985" s="90"/>
    </row>
    <row r="219986" spans="68:68" customFormat="1">
      <c r="BP219986" s="90"/>
    </row>
    <row r="219987" spans="68:68" customFormat="1">
      <c r="BP219987" s="90"/>
    </row>
    <row r="219988" spans="68:68" customFormat="1">
      <c r="BP219988" s="90"/>
    </row>
    <row r="219989" spans="68:68" customFormat="1">
      <c r="BP219989" s="90"/>
    </row>
    <row r="219990" spans="68:68" customFormat="1">
      <c r="BP219990" s="90"/>
    </row>
    <row r="219991" spans="68:68" customFormat="1">
      <c r="BP219991" s="90"/>
    </row>
    <row r="219992" spans="68:68" customFormat="1">
      <c r="BP219992" s="90"/>
    </row>
    <row r="219993" spans="68:68" customFormat="1">
      <c r="BP219993" s="90"/>
    </row>
    <row r="219994" spans="68:68" customFormat="1">
      <c r="BP219994" s="90"/>
    </row>
    <row r="219995" spans="68:68" customFormat="1">
      <c r="BP219995" s="90"/>
    </row>
    <row r="219996" spans="68:68" customFormat="1">
      <c r="BP219996" s="90"/>
    </row>
    <row r="219997" spans="68:68" customFormat="1">
      <c r="BP219997" s="90"/>
    </row>
    <row r="219998" spans="68:68" customFormat="1">
      <c r="BP219998" s="90"/>
    </row>
    <row r="219999" spans="68:68" customFormat="1">
      <c r="BP219999" s="90"/>
    </row>
    <row r="220000" spans="68:68" customFormat="1">
      <c r="BP220000" s="90"/>
    </row>
    <row r="220001" spans="68:68" customFormat="1">
      <c r="BP220001" s="90"/>
    </row>
    <row r="220002" spans="68:68" customFormat="1">
      <c r="BP220002" s="90"/>
    </row>
    <row r="220003" spans="68:68" customFormat="1">
      <c r="BP220003" s="90"/>
    </row>
    <row r="220004" spans="68:68" customFormat="1">
      <c r="BP220004" s="90"/>
    </row>
    <row r="220005" spans="68:68" customFormat="1">
      <c r="BP220005" s="90"/>
    </row>
    <row r="220006" spans="68:68" customFormat="1">
      <c r="BP220006" s="90"/>
    </row>
    <row r="220007" spans="68:68" customFormat="1">
      <c r="BP220007" s="90"/>
    </row>
    <row r="220008" spans="68:68" customFormat="1">
      <c r="BP220008" s="90"/>
    </row>
    <row r="220009" spans="68:68" customFormat="1">
      <c r="BP220009" s="90"/>
    </row>
    <row r="220010" spans="68:68" customFormat="1">
      <c r="BP220010" s="90"/>
    </row>
    <row r="220011" spans="68:68" customFormat="1">
      <c r="BP220011" s="90"/>
    </row>
    <row r="220012" spans="68:68" customFormat="1">
      <c r="BP220012" s="90"/>
    </row>
    <row r="220013" spans="68:68" customFormat="1">
      <c r="BP220013" s="90"/>
    </row>
    <row r="220014" spans="68:68" customFormat="1">
      <c r="BP220014" s="90"/>
    </row>
    <row r="220015" spans="68:68" customFormat="1">
      <c r="BP220015" s="90"/>
    </row>
    <row r="220016" spans="68:68" customFormat="1">
      <c r="BP220016" s="90"/>
    </row>
    <row r="220017" spans="68:68" customFormat="1">
      <c r="BP220017" s="90"/>
    </row>
    <row r="220018" spans="68:68" customFormat="1">
      <c r="BP220018" s="90"/>
    </row>
    <row r="220019" spans="68:68" customFormat="1">
      <c r="BP220019" s="90"/>
    </row>
    <row r="220020" spans="68:68" customFormat="1">
      <c r="BP220020" s="90"/>
    </row>
    <row r="220021" spans="68:68" customFormat="1">
      <c r="BP220021" s="90"/>
    </row>
    <row r="220022" spans="68:68" customFormat="1">
      <c r="BP220022" s="90"/>
    </row>
    <row r="220023" spans="68:68" customFormat="1">
      <c r="BP220023" s="90"/>
    </row>
    <row r="220024" spans="68:68" customFormat="1">
      <c r="BP220024" s="90"/>
    </row>
    <row r="220025" spans="68:68" customFormat="1">
      <c r="BP220025" s="90"/>
    </row>
    <row r="220026" spans="68:68" customFormat="1">
      <c r="BP220026" s="90"/>
    </row>
    <row r="220027" spans="68:68" customFormat="1">
      <c r="BP220027" s="90"/>
    </row>
    <row r="220028" spans="68:68" customFormat="1">
      <c r="BP220028" s="90"/>
    </row>
    <row r="220029" spans="68:68" customFormat="1">
      <c r="BP220029" s="90"/>
    </row>
    <row r="220030" spans="68:68" customFormat="1">
      <c r="BP220030" s="90"/>
    </row>
    <row r="220031" spans="68:68" customFormat="1">
      <c r="BP220031" s="90"/>
    </row>
    <row r="220032" spans="68:68" customFormat="1">
      <c r="BP220032" s="90"/>
    </row>
    <row r="220033" spans="68:68" customFormat="1">
      <c r="BP220033" s="90"/>
    </row>
    <row r="220034" spans="68:68" customFormat="1">
      <c r="BP220034" s="90"/>
    </row>
    <row r="220035" spans="68:68" customFormat="1">
      <c r="BP220035" s="90"/>
    </row>
    <row r="220036" spans="68:68" customFormat="1">
      <c r="BP220036" s="90"/>
    </row>
    <row r="220037" spans="68:68" customFormat="1">
      <c r="BP220037" s="90"/>
    </row>
    <row r="220038" spans="68:68" customFormat="1">
      <c r="BP220038" s="90"/>
    </row>
    <row r="220039" spans="68:68" customFormat="1">
      <c r="BP220039" s="90"/>
    </row>
    <row r="220040" spans="68:68" customFormat="1">
      <c r="BP220040" s="90"/>
    </row>
    <row r="220041" spans="68:68" customFormat="1">
      <c r="BP220041" s="90"/>
    </row>
    <row r="220042" spans="68:68" customFormat="1">
      <c r="BP220042" s="90"/>
    </row>
    <row r="220043" spans="68:68" customFormat="1">
      <c r="BP220043" s="90"/>
    </row>
    <row r="220044" spans="68:68" customFormat="1">
      <c r="BP220044" s="90"/>
    </row>
    <row r="220045" spans="68:68" customFormat="1">
      <c r="BP220045" s="90"/>
    </row>
    <row r="220046" spans="68:68" customFormat="1">
      <c r="BP220046" s="90"/>
    </row>
    <row r="220047" spans="68:68" customFormat="1">
      <c r="BP220047" s="90"/>
    </row>
    <row r="220048" spans="68:68" customFormat="1">
      <c r="BP220048" s="90"/>
    </row>
    <row r="220049" spans="68:68" customFormat="1">
      <c r="BP220049" s="90"/>
    </row>
    <row r="220050" spans="68:68" customFormat="1">
      <c r="BP220050" s="90"/>
    </row>
    <row r="220051" spans="68:68" customFormat="1">
      <c r="BP220051" s="90"/>
    </row>
    <row r="220052" spans="68:68" customFormat="1">
      <c r="BP220052" s="90"/>
    </row>
    <row r="220053" spans="68:68" customFormat="1">
      <c r="BP220053" s="90"/>
    </row>
    <row r="220054" spans="68:68" customFormat="1">
      <c r="BP220054" s="90"/>
    </row>
    <row r="220055" spans="68:68" customFormat="1">
      <c r="BP220055" s="90"/>
    </row>
    <row r="220056" spans="68:68" customFormat="1">
      <c r="BP220056" s="90"/>
    </row>
    <row r="220057" spans="68:68" customFormat="1">
      <c r="BP220057" s="90"/>
    </row>
    <row r="220058" spans="68:68" customFormat="1">
      <c r="BP220058" s="90"/>
    </row>
    <row r="220059" spans="68:68" customFormat="1">
      <c r="BP220059" s="90"/>
    </row>
    <row r="220060" spans="68:68" customFormat="1">
      <c r="BP220060" s="90"/>
    </row>
    <row r="220061" spans="68:68" customFormat="1">
      <c r="BP220061" s="90"/>
    </row>
    <row r="220062" spans="68:68" customFormat="1">
      <c r="BP220062" s="90"/>
    </row>
    <row r="220063" spans="68:68" customFormat="1">
      <c r="BP220063" s="90"/>
    </row>
    <row r="220064" spans="68:68" customFormat="1">
      <c r="BP220064" s="90"/>
    </row>
    <row r="220065" spans="68:68" customFormat="1">
      <c r="BP220065" s="90"/>
    </row>
    <row r="220066" spans="68:68" customFormat="1">
      <c r="BP220066" s="90"/>
    </row>
    <row r="220067" spans="68:68" customFormat="1">
      <c r="BP220067" s="90"/>
    </row>
    <row r="220068" spans="68:68" customFormat="1">
      <c r="BP220068" s="90"/>
    </row>
    <row r="220069" spans="68:68" customFormat="1">
      <c r="BP220069" s="90"/>
    </row>
    <row r="220070" spans="68:68" customFormat="1">
      <c r="BP220070" s="90"/>
    </row>
    <row r="220071" spans="68:68" customFormat="1">
      <c r="BP220071" s="90"/>
    </row>
    <row r="220072" spans="68:68" customFormat="1">
      <c r="BP220072" s="90"/>
    </row>
    <row r="220073" spans="68:68" customFormat="1">
      <c r="BP220073" s="90"/>
    </row>
    <row r="220074" spans="68:68" customFormat="1">
      <c r="BP220074" s="90"/>
    </row>
    <row r="220075" spans="68:68" customFormat="1">
      <c r="BP220075" s="90"/>
    </row>
    <row r="220076" spans="68:68" customFormat="1">
      <c r="BP220076" s="90"/>
    </row>
    <row r="220077" spans="68:68" customFormat="1">
      <c r="BP220077" s="90"/>
    </row>
    <row r="220078" spans="68:68" customFormat="1">
      <c r="BP220078" s="90"/>
    </row>
    <row r="220079" spans="68:68" customFormat="1">
      <c r="BP220079" s="90"/>
    </row>
    <row r="220080" spans="68:68" customFormat="1">
      <c r="BP220080" s="90"/>
    </row>
    <row r="220081" spans="68:68" customFormat="1">
      <c r="BP220081" s="90"/>
    </row>
    <row r="220082" spans="68:68" customFormat="1">
      <c r="BP220082" s="90"/>
    </row>
    <row r="220083" spans="68:68" customFormat="1">
      <c r="BP220083" s="90"/>
    </row>
    <row r="220084" spans="68:68" customFormat="1">
      <c r="BP220084" s="90"/>
    </row>
    <row r="220085" spans="68:68" customFormat="1">
      <c r="BP220085" s="90"/>
    </row>
    <row r="220086" spans="68:68" customFormat="1">
      <c r="BP220086" s="90"/>
    </row>
    <row r="220087" spans="68:68" customFormat="1">
      <c r="BP220087" s="90"/>
    </row>
    <row r="220088" spans="68:68" customFormat="1">
      <c r="BP220088" s="90"/>
    </row>
    <row r="220089" spans="68:68" customFormat="1">
      <c r="BP220089" s="90"/>
    </row>
    <row r="220090" spans="68:68" customFormat="1">
      <c r="BP220090" s="90"/>
    </row>
    <row r="220091" spans="68:68" customFormat="1">
      <c r="BP220091" s="90"/>
    </row>
    <row r="220092" spans="68:68" customFormat="1">
      <c r="BP220092" s="90"/>
    </row>
    <row r="220093" spans="68:68" customFormat="1">
      <c r="BP220093" s="90"/>
    </row>
    <row r="220094" spans="68:68" customFormat="1">
      <c r="BP220094" s="90"/>
    </row>
    <row r="220095" spans="68:68" customFormat="1">
      <c r="BP220095" s="90"/>
    </row>
    <row r="220096" spans="68:68" customFormat="1">
      <c r="BP220096" s="90"/>
    </row>
    <row r="220097" spans="68:68" customFormat="1">
      <c r="BP220097" s="90"/>
    </row>
    <row r="220098" spans="68:68" customFormat="1">
      <c r="BP220098" s="90"/>
    </row>
    <row r="220099" spans="68:68" customFormat="1">
      <c r="BP220099" s="90"/>
    </row>
    <row r="220100" spans="68:68" customFormat="1">
      <c r="BP220100" s="90"/>
    </row>
    <row r="220101" spans="68:68" customFormat="1">
      <c r="BP220101" s="90"/>
    </row>
    <row r="220102" spans="68:68" customFormat="1">
      <c r="BP220102" s="90"/>
    </row>
    <row r="220103" spans="68:68" customFormat="1">
      <c r="BP220103" s="90"/>
    </row>
    <row r="220104" spans="68:68" customFormat="1">
      <c r="BP220104" s="90"/>
    </row>
    <row r="220105" spans="68:68" customFormat="1">
      <c r="BP220105" s="90"/>
    </row>
    <row r="220106" spans="68:68" customFormat="1">
      <c r="BP220106" s="90"/>
    </row>
    <row r="220107" spans="68:68" customFormat="1">
      <c r="BP220107" s="90"/>
    </row>
    <row r="220108" spans="68:68" customFormat="1">
      <c r="BP220108" s="90"/>
    </row>
    <row r="220109" spans="68:68" customFormat="1">
      <c r="BP220109" s="90"/>
    </row>
    <row r="220110" spans="68:68" customFormat="1">
      <c r="BP220110" s="90"/>
    </row>
    <row r="220111" spans="68:68" customFormat="1">
      <c r="BP220111" s="90"/>
    </row>
    <row r="220112" spans="68:68" customFormat="1">
      <c r="BP220112" s="90"/>
    </row>
    <row r="220113" spans="68:68" customFormat="1">
      <c r="BP220113" s="90"/>
    </row>
    <row r="220114" spans="68:68" customFormat="1">
      <c r="BP220114" s="90"/>
    </row>
    <row r="220115" spans="68:68" customFormat="1">
      <c r="BP220115" s="90"/>
    </row>
    <row r="220116" spans="68:68" customFormat="1">
      <c r="BP220116" s="90"/>
    </row>
    <row r="220117" spans="68:68" customFormat="1">
      <c r="BP220117" s="90"/>
    </row>
    <row r="220118" spans="68:68" customFormat="1">
      <c r="BP220118" s="90"/>
    </row>
    <row r="220119" spans="68:68" customFormat="1">
      <c r="BP220119" s="90"/>
    </row>
    <row r="220120" spans="68:68" customFormat="1">
      <c r="BP220120" s="90"/>
    </row>
    <row r="220121" spans="68:68" customFormat="1">
      <c r="BP220121" s="90"/>
    </row>
    <row r="220122" spans="68:68" customFormat="1">
      <c r="BP220122" s="90"/>
    </row>
    <row r="220123" spans="68:68" customFormat="1">
      <c r="BP220123" s="90"/>
    </row>
    <row r="220124" spans="68:68" customFormat="1">
      <c r="BP220124" s="90"/>
    </row>
    <row r="220125" spans="68:68" customFormat="1">
      <c r="BP220125" s="90"/>
    </row>
    <row r="220126" spans="68:68" customFormat="1">
      <c r="BP220126" s="90"/>
    </row>
    <row r="220127" spans="68:68" customFormat="1">
      <c r="BP220127" s="90"/>
    </row>
    <row r="220128" spans="68:68" customFormat="1">
      <c r="BP220128" s="90"/>
    </row>
    <row r="220129" spans="68:68" customFormat="1">
      <c r="BP220129" s="90"/>
    </row>
    <row r="220130" spans="68:68" customFormat="1">
      <c r="BP220130" s="90"/>
    </row>
    <row r="220131" spans="68:68" customFormat="1">
      <c r="BP220131" s="90"/>
    </row>
    <row r="220132" spans="68:68" customFormat="1">
      <c r="BP220132" s="90"/>
    </row>
    <row r="220133" spans="68:68" customFormat="1">
      <c r="BP220133" s="90"/>
    </row>
    <row r="220134" spans="68:68" customFormat="1">
      <c r="BP220134" s="90"/>
    </row>
    <row r="220135" spans="68:68" customFormat="1">
      <c r="BP220135" s="90"/>
    </row>
    <row r="220136" spans="68:68" customFormat="1">
      <c r="BP220136" s="90"/>
    </row>
    <row r="220137" spans="68:68" customFormat="1">
      <c r="BP220137" s="90"/>
    </row>
    <row r="220138" spans="68:68" customFormat="1">
      <c r="BP220138" s="90"/>
    </row>
    <row r="220139" spans="68:68" customFormat="1">
      <c r="BP220139" s="90"/>
    </row>
    <row r="220140" spans="68:68" customFormat="1">
      <c r="BP220140" s="90"/>
    </row>
    <row r="220141" spans="68:68" customFormat="1">
      <c r="BP220141" s="90"/>
    </row>
    <row r="220142" spans="68:68" customFormat="1">
      <c r="BP220142" s="90"/>
    </row>
    <row r="220143" spans="68:68" customFormat="1">
      <c r="BP220143" s="90"/>
    </row>
    <row r="220144" spans="68:68" customFormat="1">
      <c r="BP220144" s="90"/>
    </row>
    <row r="220145" spans="68:68" customFormat="1">
      <c r="BP220145" s="90"/>
    </row>
    <row r="220146" spans="68:68" customFormat="1">
      <c r="BP220146" s="90"/>
    </row>
    <row r="220147" spans="68:68" customFormat="1">
      <c r="BP220147" s="90"/>
    </row>
    <row r="220148" spans="68:68" customFormat="1">
      <c r="BP220148" s="90"/>
    </row>
    <row r="220149" spans="68:68" customFormat="1">
      <c r="BP220149" s="90"/>
    </row>
    <row r="220150" spans="68:68" customFormat="1">
      <c r="BP220150" s="90"/>
    </row>
    <row r="220151" spans="68:68" customFormat="1">
      <c r="BP220151" s="90"/>
    </row>
    <row r="220152" spans="68:68" customFormat="1">
      <c r="BP220152" s="90"/>
    </row>
    <row r="220153" spans="68:68" customFormat="1">
      <c r="BP220153" s="90"/>
    </row>
    <row r="220154" spans="68:68" customFormat="1">
      <c r="BP220154" s="90"/>
    </row>
    <row r="220155" spans="68:68" customFormat="1">
      <c r="BP220155" s="90"/>
    </row>
    <row r="220156" spans="68:68" customFormat="1">
      <c r="BP220156" s="90"/>
    </row>
    <row r="220157" spans="68:68" customFormat="1">
      <c r="BP220157" s="90"/>
    </row>
    <row r="220158" spans="68:68" customFormat="1">
      <c r="BP220158" s="90"/>
    </row>
    <row r="220159" spans="68:68" customFormat="1">
      <c r="BP220159" s="90"/>
    </row>
    <row r="220160" spans="68:68" customFormat="1">
      <c r="BP220160" s="90"/>
    </row>
    <row r="220161" spans="68:68" customFormat="1">
      <c r="BP220161" s="90"/>
    </row>
    <row r="220162" spans="68:68" customFormat="1">
      <c r="BP220162" s="90"/>
    </row>
    <row r="220163" spans="68:68" customFormat="1">
      <c r="BP220163" s="90"/>
    </row>
    <row r="220164" spans="68:68" customFormat="1">
      <c r="BP220164" s="90"/>
    </row>
    <row r="220165" spans="68:68" customFormat="1">
      <c r="BP220165" s="90"/>
    </row>
    <row r="220166" spans="68:68" customFormat="1">
      <c r="BP220166" s="90"/>
    </row>
    <row r="220167" spans="68:68" customFormat="1">
      <c r="BP220167" s="90"/>
    </row>
    <row r="220168" spans="68:68" customFormat="1">
      <c r="BP220168" s="90"/>
    </row>
    <row r="220169" spans="68:68" customFormat="1">
      <c r="BP220169" s="90"/>
    </row>
    <row r="220170" spans="68:68" customFormat="1">
      <c r="BP220170" s="90"/>
    </row>
    <row r="220171" spans="68:68" customFormat="1">
      <c r="BP220171" s="90"/>
    </row>
    <row r="220172" spans="68:68" customFormat="1">
      <c r="BP220172" s="90"/>
    </row>
    <row r="220173" spans="68:68" customFormat="1">
      <c r="BP220173" s="90"/>
    </row>
    <row r="220174" spans="68:68" customFormat="1">
      <c r="BP220174" s="90"/>
    </row>
    <row r="220175" spans="68:68" customFormat="1">
      <c r="BP220175" s="90"/>
    </row>
    <row r="220176" spans="68:68" customFormat="1">
      <c r="BP220176" s="90"/>
    </row>
    <row r="220177" spans="68:68" customFormat="1">
      <c r="BP220177" s="90"/>
    </row>
    <row r="220178" spans="68:68" customFormat="1">
      <c r="BP220178" s="90"/>
    </row>
    <row r="220179" spans="68:68" customFormat="1">
      <c r="BP220179" s="90"/>
    </row>
    <row r="220180" spans="68:68" customFormat="1">
      <c r="BP220180" s="90"/>
    </row>
    <row r="220181" spans="68:68" customFormat="1">
      <c r="BP220181" s="90"/>
    </row>
    <row r="220182" spans="68:68" customFormat="1">
      <c r="BP220182" s="90"/>
    </row>
    <row r="220183" spans="68:68" customFormat="1">
      <c r="BP220183" s="90"/>
    </row>
    <row r="220184" spans="68:68" customFormat="1">
      <c r="BP220184" s="90"/>
    </row>
    <row r="220185" spans="68:68" customFormat="1">
      <c r="BP220185" s="90"/>
    </row>
    <row r="220186" spans="68:68" customFormat="1">
      <c r="BP220186" s="90"/>
    </row>
    <row r="220187" spans="68:68" customFormat="1">
      <c r="BP220187" s="90"/>
    </row>
    <row r="220188" spans="68:68" customFormat="1">
      <c r="BP220188" s="90"/>
    </row>
    <row r="220189" spans="68:68" customFormat="1">
      <c r="BP220189" s="90"/>
    </row>
    <row r="220190" spans="68:68" customFormat="1">
      <c r="BP220190" s="90"/>
    </row>
    <row r="220191" spans="68:68" customFormat="1">
      <c r="BP220191" s="90"/>
    </row>
    <row r="220192" spans="68:68" customFormat="1">
      <c r="BP220192" s="90"/>
    </row>
    <row r="220193" spans="68:68" customFormat="1">
      <c r="BP220193" s="90"/>
    </row>
    <row r="220194" spans="68:68" customFormat="1">
      <c r="BP220194" s="90"/>
    </row>
    <row r="220195" spans="68:68" customFormat="1">
      <c r="BP220195" s="90"/>
    </row>
    <row r="220196" spans="68:68" customFormat="1">
      <c r="BP220196" s="90"/>
    </row>
    <row r="220197" spans="68:68" customFormat="1">
      <c r="BP220197" s="90"/>
    </row>
    <row r="220198" spans="68:68" customFormat="1">
      <c r="BP220198" s="90"/>
    </row>
    <row r="220199" spans="68:68" customFormat="1">
      <c r="BP220199" s="90"/>
    </row>
    <row r="220200" spans="68:68" customFormat="1">
      <c r="BP220200" s="90"/>
    </row>
    <row r="220201" spans="68:68" customFormat="1">
      <c r="BP220201" s="90"/>
    </row>
    <row r="220202" spans="68:68" customFormat="1">
      <c r="BP220202" s="90"/>
    </row>
    <row r="220203" spans="68:68" customFormat="1">
      <c r="BP220203" s="90"/>
    </row>
    <row r="220204" spans="68:68" customFormat="1">
      <c r="BP220204" s="90"/>
    </row>
    <row r="220205" spans="68:68" customFormat="1">
      <c r="BP220205" s="90"/>
    </row>
    <row r="220206" spans="68:68" customFormat="1">
      <c r="BP220206" s="90"/>
    </row>
    <row r="220207" spans="68:68" customFormat="1">
      <c r="BP220207" s="90"/>
    </row>
    <row r="220208" spans="68:68" customFormat="1">
      <c r="BP220208" s="90"/>
    </row>
    <row r="220209" spans="68:68" customFormat="1">
      <c r="BP220209" s="90"/>
    </row>
    <row r="220210" spans="68:68" customFormat="1">
      <c r="BP220210" s="90"/>
    </row>
    <row r="220211" spans="68:68" customFormat="1">
      <c r="BP220211" s="90"/>
    </row>
    <row r="220212" spans="68:68" customFormat="1">
      <c r="BP220212" s="90"/>
    </row>
    <row r="220213" spans="68:68" customFormat="1">
      <c r="BP220213" s="90"/>
    </row>
    <row r="220214" spans="68:68" customFormat="1">
      <c r="BP220214" s="90"/>
    </row>
    <row r="220215" spans="68:68" customFormat="1">
      <c r="BP220215" s="90"/>
    </row>
    <row r="220216" spans="68:68" customFormat="1">
      <c r="BP220216" s="90"/>
    </row>
    <row r="220217" spans="68:68" customFormat="1">
      <c r="BP220217" s="90"/>
    </row>
    <row r="220218" spans="68:68" customFormat="1">
      <c r="BP220218" s="90"/>
    </row>
    <row r="220219" spans="68:68" customFormat="1">
      <c r="BP220219" s="90"/>
    </row>
    <row r="220220" spans="68:68" customFormat="1">
      <c r="BP220220" s="90"/>
    </row>
    <row r="220221" spans="68:68" customFormat="1">
      <c r="BP220221" s="90"/>
    </row>
    <row r="220222" spans="68:68" customFormat="1">
      <c r="BP220222" s="90"/>
    </row>
    <row r="220223" spans="68:68" customFormat="1">
      <c r="BP220223" s="90"/>
    </row>
    <row r="220224" spans="68:68" customFormat="1">
      <c r="BP220224" s="90"/>
    </row>
    <row r="220225" spans="68:68" customFormat="1">
      <c r="BP220225" s="90"/>
    </row>
    <row r="220226" spans="68:68" customFormat="1">
      <c r="BP220226" s="90"/>
    </row>
    <row r="220227" spans="68:68" customFormat="1">
      <c r="BP220227" s="90"/>
    </row>
    <row r="220228" spans="68:68" customFormat="1">
      <c r="BP220228" s="90"/>
    </row>
    <row r="220229" spans="68:68" customFormat="1">
      <c r="BP220229" s="90"/>
    </row>
    <row r="220230" spans="68:68" customFormat="1">
      <c r="BP220230" s="90"/>
    </row>
    <row r="220231" spans="68:68" customFormat="1">
      <c r="BP220231" s="90"/>
    </row>
    <row r="220232" spans="68:68" customFormat="1">
      <c r="BP220232" s="90"/>
    </row>
    <row r="220233" spans="68:68" customFormat="1">
      <c r="BP220233" s="90"/>
    </row>
    <row r="220234" spans="68:68" customFormat="1">
      <c r="BP220234" s="90"/>
    </row>
    <row r="220235" spans="68:68" customFormat="1">
      <c r="BP220235" s="90"/>
    </row>
    <row r="220236" spans="68:68" customFormat="1">
      <c r="BP220236" s="90"/>
    </row>
    <row r="220237" spans="68:68" customFormat="1">
      <c r="BP220237" s="90"/>
    </row>
    <row r="220238" spans="68:68" customFormat="1">
      <c r="BP220238" s="90"/>
    </row>
    <row r="220239" spans="68:68" customFormat="1">
      <c r="BP220239" s="90"/>
    </row>
    <row r="220240" spans="68:68" customFormat="1">
      <c r="BP220240" s="90"/>
    </row>
    <row r="220241" spans="68:68" customFormat="1">
      <c r="BP220241" s="90"/>
    </row>
    <row r="220242" spans="68:68" customFormat="1">
      <c r="BP220242" s="90"/>
    </row>
    <row r="220243" spans="68:68" customFormat="1">
      <c r="BP220243" s="90"/>
    </row>
    <row r="220244" spans="68:68" customFormat="1">
      <c r="BP220244" s="90"/>
    </row>
    <row r="220245" spans="68:68" customFormat="1">
      <c r="BP220245" s="90"/>
    </row>
    <row r="220246" spans="68:68" customFormat="1">
      <c r="BP220246" s="90"/>
    </row>
    <row r="220247" spans="68:68" customFormat="1">
      <c r="BP220247" s="90"/>
    </row>
    <row r="220248" spans="68:68" customFormat="1">
      <c r="BP220248" s="90"/>
    </row>
    <row r="220249" spans="68:68" customFormat="1">
      <c r="BP220249" s="90"/>
    </row>
    <row r="220250" spans="68:68" customFormat="1">
      <c r="BP220250" s="90"/>
    </row>
    <row r="220251" spans="68:68" customFormat="1">
      <c r="BP220251" s="90"/>
    </row>
    <row r="220252" spans="68:68" customFormat="1">
      <c r="BP220252" s="90"/>
    </row>
    <row r="220253" spans="68:68" customFormat="1">
      <c r="BP220253" s="90"/>
    </row>
    <row r="220254" spans="68:68" customFormat="1">
      <c r="BP220254" s="90"/>
    </row>
    <row r="220255" spans="68:68" customFormat="1">
      <c r="BP220255" s="90"/>
    </row>
    <row r="220256" spans="68:68" customFormat="1">
      <c r="BP220256" s="90"/>
    </row>
    <row r="220257" spans="68:68" customFormat="1">
      <c r="BP220257" s="90"/>
    </row>
    <row r="220258" spans="68:68" customFormat="1">
      <c r="BP220258" s="90"/>
    </row>
    <row r="220259" spans="68:68" customFormat="1">
      <c r="BP220259" s="90"/>
    </row>
    <row r="220260" spans="68:68" customFormat="1">
      <c r="BP220260" s="90"/>
    </row>
    <row r="220261" spans="68:68" customFormat="1">
      <c r="BP220261" s="90"/>
    </row>
    <row r="220262" spans="68:68" customFormat="1">
      <c r="BP220262" s="90"/>
    </row>
    <row r="220263" spans="68:68" customFormat="1">
      <c r="BP220263" s="90"/>
    </row>
    <row r="220264" spans="68:68" customFormat="1">
      <c r="BP220264" s="90"/>
    </row>
    <row r="220265" spans="68:68" customFormat="1">
      <c r="BP220265" s="90"/>
    </row>
    <row r="220266" spans="68:68" customFormat="1">
      <c r="BP220266" s="90"/>
    </row>
    <row r="220267" spans="68:68" customFormat="1">
      <c r="BP220267" s="90"/>
    </row>
    <row r="220268" spans="68:68" customFormat="1">
      <c r="BP220268" s="90"/>
    </row>
    <row r="220269" spans="68:68" customFormat="1">
      <c r="BP220269" s="90"/>
    </row>
    <row r="220270" spans="68:68" customFormat="1">
      <c r="BP220270" s="90"/>
    </row>
    <row r="220271" spans="68:68" customFormat="1">
      <c r="BP220271" s="90"/>
    </row>
    <row r="220272" spans="68:68" customFormat="1">
      <c r="BP220272" s="90"/>
    </row>
    <row r="220273" spans="68:68" customFormat="1">
      <c r="BP220273" s="90"/>
    </row>
    <row r="220274" spans="68:68" customFormat="1">
      <c r="BP220274" s="90"/>
    </row>
    <row r="220275" spans="68:68" customFormat="1">
      <c r="BP220275" s="90"/>
    </row>
    <row r="220276" spans="68:68" customFormat="1">
      <c r="BP220276" s="90"/>
    </row>
    <row r="220277" spans="68:68" customFormat="1">
      <c r="BP220277" s="90"/>
    </row>
    <row r="220278" spans="68:68" customFormat="1">
      <c r="BP220278" s="90"/>
    </row>
    <row r="220279" spans="68:68" customFormat="1">
      <c r="BP220279" s="90"/>
    </row>
    <row r="220280" spans="68:68" customFormat="1">
      <c r="BP220280" s="90"/>
    </row>
    <row r="220281" spans="68:68" customFormat="1">
      <c r="BP220281" s="90"/>
    </row>
    <row r="220282" spans="68:68" customFormat="1">
      <c r="BP220282" s="90"/>
    </row>
    <row r="220283" spans="68:68" customFormat="1">
      <c r="BP220283" s="90"/>
    </row>
    <row r="220284" spans="68:68" customFormat="1">
      <c r="BP220284" s="90"/>
    </row>
    <row r="220285" spans="68:68" customFormat="1">
      <c r="BP220285" s="90"/>
    </row>
    <row r="220286" spans="68:68" customFormat="1">
      <c r="BP220286" s="90"/>
    </row>
    <row r="220287" spans="68:68" customFormat="1">
      <c r="BP220287" s="90"/>
    </row>
    <row r="220288" spans="68:68" customFormat="1">
      <c r="BP220288" s="90"/>
    </row>
    <row r="220289" spans="68:68" customFormat="1">
      <c r="BP220289" s="90"/>
    </row>
    <row r="220290" spans="68:68" customFormat="1">
      <c r="BP220290" s="90"/>
    </row>
    <row r="220291" spans="68:68" customFormat="1">
      <c r="BP220291" s="90"/>
    </row>
    <row r="220292" spans="68:68" customFormat="1">
      <c r="BP220292" s="90"/>
    </row>
    <row r="220293" spans="68:68" customFormat="1">
      <c r="BP220293" s="90"/>
    </row>
    <row r="220294" spans="68:68" customFormat="1">
      <c r="BP220294" s="90"/>
    </row>
    <row r="220295" spans="68:68" customFormat="1">
      <c r="BP220295" s="90"/>
    </row>
    <row r="220296" spans="68:68" customFormat="1">
      <c r="BP220296" s="90"/>
    </row>
    <row r="220297" spans="68:68" customFormat="1">
      <c r="BP220297" s="90"/>
    </row>
    <row r="220298" spans="68:68" customFormat="1">
      <c r="BP220298" s="90"/>
    </row>
    <row r="220299" spans="68:68" customFormat="1">
      <c r="BP220299" s="90"/>
    </row>
    <row r="220300" spans="68:68" customFormat="1">
      <c r="BP220300" s="90"/>
    </row>
    <row r="220301" spans="68:68" customFormat="1">
      <c r="BP220301" s="90"/>
    </row>
    <row r="220302" spans="68:68" customFormat="1">
      <c r="BP220302" s="90"/>
    </row>
    <row r="220303" spans="68:68" customFormat="1">
      <c r="BP220303" s="90"/>
    </row>
    <row r="220304" spans="68:68" customFormat="1">
      <c r="BP220304" s="90"/>
    </row>
    <row r="220305" spans="68:68" customFormat="1">
      <c r="BP220305" s="90"/>
    </row>
    <row r="220306" spans="68:68" customFormat="1">
      <c r="BP220306" s="90"/>
    </row>
    <row r="220307" spans="68:68" customFormat="1">
      <c r="BP220307" s="90"/>
    </row>
    <row r="220308" spans="68:68" customFormat="1">
      <c r="BP220308" s="90"/>
    </row>
    <row r="220309" spans="68:68" customFormat="1">
      <c r="BP220309" s="90"/>
    </row>
    <row r="220310" spans="68:68" customFormat="1">
      <c r="BP220310" s="90"/>
    </row>
    <row r="220311" spans="68:68" customFormat="1">
      <c r="BP220311" s="90"/>
    </row>
    <row r="220312" spans="68:68" customFormat="1">
      <c r="BP220312" s="90"/>
    </row>
    <row r="220313" spans="68:68" customFormat="1">
      <c r="BP220313" s="90"/>
    </row>
    <row r="220314" spans="68:68" customFormat="1">
      <c r="BP220314" s="90"/>
    </row>
    <row r="220315" spans="68:68" customFormat="1">
      <c r="BP220315" s="90"/>
    </row>
    <row r="220316" spans="68:68" customFormat="1">
      <c r="BP220316" s="90"/>
    </row>
    <row r="220317" spans="68:68" customFormat="1">
      <c r="BP220317" s="90"/>
    </row>
    <row r="220318" spans="68:68" customFormat="1">
      <c r="BP220318" s="90"/>
    </row>
    <row r="220319" spans="68:68" customFormat="1">
      <c r="BP220319" s="90"/>
    </row>
    <row r="220320" spans="68:68" customFormat="1">
      <c r="BP220320" s="90"/>
    </row>
    <row r="220321" spans="68:68" customFormat="1">
      <c r="BP220321" s="90"/>
    </row>
    <row r="220322" spans="68:68" customFormat="1">
      <c r="BP220322" s="90"/>
    </row>
    <row r="220323" spans="68:68" customFormat="1">
      <c r="BP220323" s="90"/>
    </row>
    <row r="220324" spans="68:68" customFormat="1">
      <c r="BP220324" s="90"/>
    </row>
    <row r="220325" spans="68:68" customFormat="1">
      <c r="BP220325" s="90"/>
    </row>
    <row r="220326" spans="68:68" customFormat="1">
      <c r="BP220326" s="90"/>
    </row>
    <row r="220327" spans="68:68" customFormat="1">
      <c r="BP220327" s="90"/>
    </row>
    <row r="220328" spans="68:68" customFormat="1">
      <c r="BP220328" s="90"/>
    </row>
    <row r="220329" spans="68:68" customFormat="1">
      <c r="BP220329" s="90"/>
    </row>
    <row r="220330" spans="68:68" customFormat="1">
      <c r="BP220330" s="90"/>
    </row>
    <row r="220331" spans="68:68" customFormat="1">
      <c r="BP220331" s="90"/>
    </row>
    <row r="220332" spans="68:68" customFormat="1">
      <c r="BP220332" s="90"/>
    </row>
    <row r="220333" spans="68:68" customFormat="1">
      <c r="BP220333" s="90"/>
    </row>
    <row r="220334" spans="68:68" customFormat="1">
      <c r="BP220334" s="90"/>
    </row>
    <row r="220335" spans="68:68" customFormat="1">
      <c r="BP220335" s="90"/>
    </row>
    <row r="220336" spans="68:68" customFormat="1">
      <c r="BP220336" s="90"/>
    </row>
    <row r="220337" spans="68:68" customFormat="1">
      <c r="BP220337" s="90"/>
    </row>
    <row r="220338" spans="68:68" customFormat="1">
      <c r="BP220338" s="90"/>
    </row>
    <row r="220339" spans="68:68" customFormat="1">
      <c r="BP220339" s="90"/>
    </row>
    <row r="220340" spans="68:68" customFormat="1">
      <c r="BP220340" s="90"/>
    </row>
    <row r="220341" spans="68:68" customFormat="1">
      <c r="BP220341" s="90"/>
    </row>
    <row r="220342" spans="68:68" customFormat="1">
      <c r="BP220342" s="90"/>
    </row>
    <row r="220343" spans="68:68" customFormat="1">
      <c r="BP220343" s="90"/>
    </row>
    <row r="220344" spans="68:68" customFormat="1">
      <c r="BP220344" s="90"/>
    </row>
    <row r="220345" spans="68:68" customFormat="1">
      <c r="BP220345" s="90"/>
    </row>
    <row r="220346" spans="68:68" customFormat="1">
      <c r="BP220346" s="90"/>
    </row>
    <row r="220347" spans="68:68" customFormat="1">
      <c r="BP220347" s="90"/>
    </row>
    <row r="220348" spans="68:68" customFormat="1">
      <c r="BP220348" s="90"/>
    </row>
    <row r="220349" spans="68:68" customFormat="1">
      <c r="BP220349" s="90"/>
    </row>
    <row r="220350" spans="68:68" customFormat="1">
      <c r="BP220350" s="90"/>
    </row>
    <row r="220351" spans="68:68" customFormat="1">
      <c r="BP220351" s="90"/>
    </row>
    <row r="220352" spans="68:68" customFormat="1">
      <c r="BP220352" s="90"/>
    </row>
    <row r="220353" spans="68:68" customFormat="1">
      <c r="BP220353" s="90"/>
    </row>
    <row r="220354" spans="68:68" customFormat="1">
      <c r="BP220354" s="90"/>
    </row>
    <row r="220355" spans="68:68" customFormat="1">
      <c r="BP220355" s="90"/>
    </row>
    <row r="220356" spans="68:68" customFormat="1">
      <c r="BP220356" s="90"/>
    </row>
    <row r="220357" spans="68:68" customFormat="1">
      <c r="BP220357" s="90"/>
    </row>
    <row r="220358" spans="68:68" customFormat="1">
      <c r="BP220358" s="90"/>
    </row>
    <row r="220359" spans="68:68" customFormat="1">
      <c r="BP220359" s="90"/>
    </row>
    <row r="220360" spans="68:68" customFormat="1">
      <c r="BP220360" s="90"/>
    </row>
    <row r="220361" spans="68:68" customFormat="1">
      <c r="BP220361" s="90"/>
    </row>
    <row r="220362" spans="68:68" customFormat="1">
      <c r="BP220362" s="90"/>
    </row>
    <row r="220363" spans="68:68" customFormat="1">
      <c r="BP220363" s="90"/>
    </row>
    <row r="220364" spans="68:68" customFormat="1">
      <c r="BP220364" s="90"/>
    </row>
    <row r="220365" spans="68:68" customFormat="1">
      <c r="BP220365" s="90"/>
    </row>
    <row r="220366" spans="68:68" customFormat="1">
      <c r="BP220366" s="90"/>
    </row>
    <row r="220367" spans="68:68" customFormat="1">
      <c r="BP220367" s="90"/>
    </row>
    <row r="220368" spans="68:68" customFormat="1">
      <c r="BP220368" s="90"/>
    </row>
    <row r="220369" spans="68:68" customFormat="1">
      <c r="BP220369" s="90"/>
    </row>
    <row r="220370" spans="68:68" customFormat="1">
      <c r="BP220370" s="90"/>
    </row>
    <row r="220371" spans="68:68" customFormat="1">
      <c r="BP220371" s="90"/>
    </row>
    <row r="220372" spans="68:68" customFormat="1">
      <c r="BP220372" s="90"/>
    </row>
    <row r="220373" spans="68:68" customFormat="1">
      <c r="BP220373" s="90"/>
    </row>
    <row r="220374" spans="68:68" customFormat="1">
      <c r="BP220374" s="90"/>
    </row>
    <row r="220375" spans="68:68" customFormat="1">
      <c r="BP220375" s="90"/>
    </row>
    <row r="220376" spans="68:68" customFormat="1">
      <c r="BP220376" s="90"/>
    </row>
    <row r="220377" spans="68:68" customFormat="1">
      <c r="BP220377" s="90"/>
    </row>
    <row r="220378" spans="68:68" customFormat="1">
      <c r="BP220378" s="90"/>
    </row>
    <row r="220379" spans="68:68" customFormat="1">
      <c r="BP220379" s="90"/>
    </row>
    <row r="220380" spans="68:68" customFormat="1">
      <c r="BP220380" s="90"/>
    </row>
    <row r="220381" spans="68:68" customFormat="1">
      <c r="BP220381" s="90"/>
    </row>
    <row r="220382" spans="68:68" customFormat="1">
      <c r="BP220382" s="90"/>
    </row>
    <row r="220383" spans="68:68" customFormat="1">
      <c r="BP220383" s="90"/>
    </row>
    <row r="220384" spans="68:68" customFormat="1">
      <c r="BP220384" s="90"/>
    </row>
    <row r="220385" spans="68:68" customFormat="1">
      <c r="BP220385" s="90"/>
    </row>
    <row r="220386" spans="68:68" customFormat="1">
      <c r="BP220386" s="90"/>
    </row>
    <row r="220387" spans="68:68" customFormat="1">
      <c r="BP220387" s="90"/>
    </row>
    <row r="220388" spans="68:68" customFormat="1">
      <c r="BP220388" s="90"/>
    </row>
    <row r="220389" spans="68:68" customFormat="1">
      <c r="BP220389" s="90"/>
    </row>
    <row r="220390" spans="68:68" customFormat="1">
      <c r="BP220390" s="90"/>
    </row>
    <row r="220391" spans="68:68" customFormat="1">
      <c r="BP220391" s="90"/>
    </row>
    <row r="220392" spans="68:68" customFormat="1">
      <c r="BP220392" s="90"/>
    </row>
    <row r="220393" spans="68:68" customFormat="1">
      <c r="BP220393" s="90"/>
    </row>
    <row r="220394" spans="68:68" customFormat="1">
      <c r="BP220394" s="90"/>
    </row>
    <row r="220395" spans="68:68" customFormat="1">
      <c r="BP220395" s="90"/>
    </row>
    <row r="220396" spans="68:68" customFormat="1">
      <c r="BP220396" s="90"/>
    </row>
    <row r="220397" spans="68:68" customFormat="1">
      <c r="BP220397" s="90"/>
    </row>
    <row r="220398" spans="68:68" customFormat="1">
      <c r="BP220398" s="90"/>
    </row>
    <row r="220399" spans="68:68" customFormat="1">
      <c r="BP220399" s="90"/>
    </row>
    <row r="220400" spans="68:68" customFormat="1">
      <c r="BP220400" s="90"/>
    </row>
    <row r="220401" spans="68:68" customFormat="1">
      <c r="BP220401" s="90"/>
    </row>
    <row r="220402" spans="68:68" customFormat="1">
      <c r="BP220402" s="90"/>
    </row>
    <row r="220403" spans="68:68" customFormat="1">
      <c r="BP220403" s="90"/>
    </row>
    <row r="220404" spans="68:68" customFormat="1">
      <c r="BP220404" s="90"/>
    </row>
    <row r="220405" spans="68:68" customFormat="1">
      <c r="BP220405" s="90"/>
    </row>
    <row r="220406" spans="68:68" customFormat="1">
      <c r="BP220406" s="90"/>
    </row>
    <row r="220407" spans="68:68" customFormat="1">
      <c r="BP220407" s="90"/>
    </row>
    <row r="220408" spans="68:68" customFormat="1">
      <c r="BP220408" s="90"/>
    </row>
    <row r="220409" spans="68:68" customFormat="1">
      <c r="BP220409" s="90"/>
    </row>
    <row r="220410" spans="68:68" customFormat="1">
      <c r="BP220410" s="90"/>
    </row>
    <row r="220411" spans="68:68" customFormat="1">
      <c r="BP220411" s="90"/>
    </row>
    <row r="220412" spans="68:68" customFormat="1">
      <c r="BP220412" s="90"/>
    </row>
    <row r="220413" spans="68:68" customFormat="1">
      <c r="BP220413" s="90"/>
    </row>
    <row r="220414" spans="68:68" customFormat="1">
      <c r="BP220414" s="90"/>
    </row>
    <row r="220415" spans="68:68" customFormat="1">
      <c r="BP220415" s="90"/>
    </row>
    <row r="220416" spans="68:68" customFormat="1">
      <c r="BP220416" s="90"/>
    </row>
    <row r="220417" spans="68:68" customFormat="1">
      <c r="BP220417" s="90"/>
    </row>
    <row r="220418" spans="68:68" customFormat="1">
      <c r="BP220418" s="90"/>
    </row>
    <row r="220419" spans="68:68" customFormat="1">
      <c r="BP220419" s="90"/>
    </row>
    <row r="220420" spans="68:68" customFormat="1">
      <c r="BP220420" s="90"/>
    </row>
    <row r="220421" spans="68:68" customFormat="1">
      <c r="BP220421" s="90"/>
    </row>
    <row r="220422" spans="68:68" customFormat="1">
      <c r="BP220422" s="90"/>
    </row>
    <row r="220423" spans="68:68" customFormat="1">
      <c r="BP220423" s="90"/>
    </row>
    <row r="220424" spans="68:68" customFormat="1">
      <c r="BP220424" s="90"/>
    </row>
    <row r="220425" spans="68:68" customFormat="1">
      <c r="BP220425" s="90"/>
    </row>
    <row r="220426" spans="68:68" customFormat="1">
      <c r="BP220426" s="90"/>
    </row>
    <row r="220427" spans="68:68" customFormat="1">
      <c r="BP220427" s="90"/>
    </row>
    <row r="220428" spans="68:68" customFormat="1">
      <c r="BP220428" s="90"/>
    </row>
    <row r="220429" spans="68:68" customFormat="1">
      <c r="BP220429" s="90"/>
    </row>
    <row r="220430" spans="68:68" customFormat="1">
      <c r="BP220430" s="90"/>
    </row>
    <row r="220431" spans="68:68" customFormat="1">
      <c r="BP220431" s="90"/>
    </row>
    <row r="220432" spans="68:68" customFormat="1">
      <c r="BP220432" s="90"/>
    </row>
    <row r="220433" spans="68:68" customFormat="1">
      <c r="BP220433" s="90"/>
    </row>
    <row r="220434" spans="68:68" customFormat="1">
      <c r="BP220434" s="90"/>
    </row>
    <row r="220435" spans="68:68" customFormat="1">
      <c r="BP220435" s="90"/>
    </row>
    <row r="220436" spans="68:68" customFormat="1">
      <c r="BP220436" s="90"/>
    </row>
    <row r="220437" spans="68:68" customFormat="1">
      <c r="BP220437" s="90"/>
    </row>
    <row r="220438" spans="68:68" customFormat="1">
      <c r="BP220438" s="90"/>
    </row>
    <row r="220439" spans="68:68" customFormat="1">
      <c r="BP220439" s="90"/>
    </row>
    <row r="220440" spans="68:68" customFormat="1">
      <c r="BP220440" s="90"/>
    </row>
    <row r="220441" spans="68:68" customFormat="1">
      <c r="BP220441" s="90"/>
    </row>
    <row r="220442" spans="68:68" customFormat="1">
      <c r="BP220442" s="90"/>
    </row>
    <row r="220443" spans="68:68" customFormat="1">
      <c r="BP220443" s="90"/>
    </row>
    <row r="220444" spans="68:68" customFormat="1">
      <c r="BP220444" s="90"/>
    </row>
    <row r="220445" spans="68:68" customFormat="1">
      <c r="BP220445" s="90"/>
    </row>
    <row r="220446" spans="68:68" customFormat="1">
      <c r="BP220446" s="90"/>
    </row>
    <row r="220447" spans="68:68" customFormat="1">
      <c r="BP220447" s="90"/>
    </row>
    <row r="220448" spans="68:68" customFormat="1">
      <c r="BP220448" s="90"/>
    </row>
    <row r="220449" spans="68:68" customFormat="1">
      <c r="BP220449" s="90"/>
    </row>
    <row r="220450" spans="68:68" customFormat="1">
      <c r="BP220450" s="90"/>
    </row>
    <row r="220451" spans="68:68" customFormat="1">
      <c r="BP220451" s="90"/>
    </row>
    <row r="220452" spans="68:68" customFormat="1">
      <c r="BP220452" s="90"/>
    </row>
    <row r="220453" spans="68:68" customFormat="1">
      <c r="BP220453" s="90"/>
    </row>
    <row r="220454" spans="68:68" customFormat="1">
      <c r="BP220454" s="90"/>
    </row>
    <row r="220455" spans="68:68" customFormat="1">
      <c r="BP220455" s="90"/>
    </row>
    <row r="220456" spans="68:68" customFormat="1">
      <c r="BP220456" s="90"/>
    </row>
    <row r="220457" spans="68:68" customFormat="1">
      <c r="BP220457" s="90"/>
    </row>
    <row r="220458" spans="68:68" customFormat="1">
      <c r="BP220458" s="90"/>
    </row>
    <row r="220459" spans="68:68" customFormat="1">
      <c r="BP220459" s="90"/>
    </row>
    <row r="220460" spans="68:68" customFormat="1">
      <c r="BP220460" s="90"/>
    </row>
    <row r="220461" spans="68:68" customFormat="1">
      <c r="BP220461" s="90"/>
    </row>
    <row r="220462" spans="68:68" customFormat="1">
      <c r="BP220462" s="90"/>
    </row>
    <row r="220463" spans="68:68" customFormat="1">
      <c r="BP220463" s="90"/>
    </row>
    <row r="220464" spans="68:68" customFormat="1">
      <c r="BP220464" s="90"/>
    </row>
    <row r="220465" spans="68:68" customFormat="1">
      <c r="BP220465" s="90"/>
    </row>
    <row r="220466" spans="68:68" customFormat="1">
      <c r="BP220466" s="90"/>
    </row>
    <row r="220467" spans="68:68" customFormat="1">
      <c r="BP220467" s="90"/>
    </row>
    <row r="220468" spans="68:68" customFormat="1">
      <c r="BP220468" s="90"/>
    </row>
    <row r="220469" spans="68:68" customFormat="1">
      <c r="BP220469" s="90"/>
    </row>
    <row r="220470" spans="68:68" customFormat="1">
      <c r="BP220470" s="90"/>
    </row>
    <row r="220471" spans="68:68" customFormat="1">
      <c r="BP220471" s="90"/>
    </row>
    <row r="220472" spans="68:68" customFormat="1">
      <c r="BP220472" s="90"/>
    </row>
    <row r="220473" spans="68:68" customFormat="1">
      <c r="BP220473" s="90"/>
    </row>
    <row r="220474" spans="68:68" customFormat="1">
      <c r="BP220474" s="90"/>
    </row>
    <row r="220475" spans="68:68" customFormat="1">
      <c r="BP220475" s="90"/>
    </row>
    <row r="220476" spans="68:68" customFormat="1">
      <c r="BP220476" s="90"/>
    </row>
    <row r="220477" spans="68:68" customFormat="1">
      <c r="BP220477" s="90"/>
    </row>
    <row r="220478" spans="68:68" customFormat="1">
      <c r="BP220478" s="90"/>
    </row>
    <row r="220479" spans="68:68" customFormat="1">
      <c r="BP220479" s="90"/>
    </row>
    <row r="220480" spans="68:68" customFormat="1">
      <c r="BP220480" s="90"/>
    </row>
    <row r="220481" spans="68:68" customFormat="1">
      <c r="BP220481" s="90"/>
    </row>
    <row r="220482" spans="68:68" customFormat="1">
      <c r="BP220482" s="90"/>
    </row>
    <row r="220483" spans="68:68" customFormat="1">
      <c r="BP220483" s="90"/>
    </row>
    <row r="220484" spans="68:68" customFormat="1">
      <c r="BP220484" s="90"/>
    </row>
    <row r="220485" spans="68:68" customFormat="1">
      <c r="BP220485" s="90"/>
    </row>
    <row r="220486" spans="68:68" customFormat="1">
      <c r="BP220486" s="90"/>
    </row>
    <row r="220487" spans="68:68" customFormat="1">
      <c r="BP220487" s="90"/>
    </row>
    <row r="220488" spans="68:68" customFormat="1">
      <c r="BP220488" s="90"/>
    </row>
    <row r="220489" spans="68:68" customFormat="1">
      <c r="BP220489" s="90"/>
    </row>
    <row r="220490" spans="68:68" customFormat="1">
      <c r="BP220490" s="90"/>
    </row>
    <row r="220491" spans="68:68" customFormat="1">
      <c r="BP220491" s="90"/>
    </row>
    <row r="220492" spans="68:68" customFormat="1">
      <c r="BP220492" s="90"/>
    </row>
    <row r="220493" spans="68:68" customFormat="1">
      <c r="BP220493" s="90"/>
    </row>
    <row r="220494" spans="68:68" customFormat="1">
      <c r="BP220494" s="90"/>
    </row>
    <row r="220495" spans="68:68" customFormat="1">
      <c r="BP220495" s="90"/>
    </row>
    <row r="220496" spans="68:68" customFormat="1">
      <c r="BP220496" s="90"/>
    </row>
    <row r="220497" spans="68:68" customFormat="1">
      <c r="BP220497" s="90"/>
    </row>
    <row r="220498" spans="68:68" customFormat="1">
      <c r="BP220498" s="90"/>
    </row>
    <row r="220499" spans="68:68" customFormat="1">
      <c r="BP220499" s="90"/>
    </row>
    <row r="220500" spans="68:68" customFormat="1">
      <c r="BP220500" s="90"/>
    </row>
    <row r="220501" spans="68:68" customFormat="1">
      <c r="BP220501" s="90"/>
    </row>
    <row r="220502" spans="68:68" customFormat="1">
      <c r="BP220502" s="90"/>
    </row>
    <row r="220503" spans="68:68" customFormat="1">
      <c r="BP220503" s="90"/>
    </row>
    <row r="220504" spans="68:68" customFormat="1">
      <c r="BP220504" s="90"/>
    </row>
    <row r="220505" spans="68:68" customFormat="1">
      <c r="BP220505" s="90"/>
    </row>
    <row r="220506" spans="68:68" customFormat="1">
      <c r="BP220506" s="90"/>
    </row>
    <row r="220507" spans="68:68" customFormat="1">
      <c r="BP220507" s="90"/>
    </row>
    <row r="220508" spans="68:68" customFormat="1">
      <c r="BP220508" s="90"/>
    </row>
    <row r="220509" spans="68:68" customFormat="1">
      <c r="BP220509" s="90"/>
    </row>
    <row r="220510" spans="68:68" customFormat="1">
      <c r="BP220510" s="90"/>
    </row>
    <row r="220511" spans="68:68" customFormat="1">
      <c r="BP220511" s="90"/>
    </row>
    <row r="220512" spans="68:68" customFormat="1">
      <c r="BP220512" s="90"/>
    </row>
    <row r="220513" spans="68:68" customFormat="1">
      <c r="BP220513" s="90"/>
    </row>
    <row r="220514" spans="68:68" customFormat="1">
      <c r="BP220514" s="90"/>
    </row>
    <row r="220515" spans="68:68" customFormat="1">
      <c r="BP220515" s="90"/>
    </row>
    <row r="220516" spans="68:68" customFormat="1">
      <c r="BP220516" s="90"/>
    </row>
    <row r="220517" spans="68:68" customFormat="1">
      <c r="BP220517" s="90"/>
    </row>
    <row r="220518" spans="68:68" customFormat="1">
      <c r="BP220518" s="90"/>
    </row>
    <row r="220519" spans="68:68" customFormat="1">
      <c r="BP220519" s="90"/>
    </row>
    <row r="220520" spans="68:68" customFormat="1">
      <c r="BP220520" s="90"/>
    </row>
    <row r="220521" spans="68:68" customFormat="1">
      <c r="BP220521" s="90"/>
    </row>
    <row r="220522" spans="68:68" customFormat="1">
      <c r="BP220522" s="90"/>
    </row>
    <row r="220523" spans="68:68" customFormat="1">
      <c r="BP220523" s="90"/>
    </row>
    <row r="220524" spans="68:68" customFormat="1">
      <c r="BP220524" s="90"/>
    </row>
    <row r="220525" spans="68:68" customFormat="1">
      <c r="BP220525" s="90"/>
    </row>
    <row r="220526" spans="68:68" customFormat="1">
      <c r="BP220526" s="90"/>
    </row>
    <row r="220527" spans="68:68" customFormat="1">
      <c r="BP220527" s="90"/>
    </row>
    <row r="220528" spans="68:68" customFormat="1">
      <c r="BP220528" s="90"/>
    </row>
    <row r="220529" spans="68:68" customFormat="1">
      <c r="BP220529" s="90"/>
    </row>
    <row r="220530" spans="68:68" customFormat="1">
      <c r="BP220530" s="90"/>
    </row>
    <row r="220531" spans="68:68" customFormat="1">
      <c r="BP220531" s="90"/>
    </row>
    <row r="220532" spans="68:68" customFormat="1">
      <c r="BP220532" s="90"/>
    </row>
    <row r="220533" spans="68:68" customFormat="1">
      <c r="BP220533" s="90"/>
    </row>
    <row r="220534" spans="68:68" customFormat="1">
      <c r="BP220534" s="90"/>
    </row>
    <row r="220535" spans="68:68" customFormat="1">
      <c r="BP220535" s="90"/>
    </row>
    <row r="220536" spans="68:68" customFormat="1">
      <c r="BP220536" s="90"/>
    </row>
    <row r="220537" spans="68:68" customFormat="1">
      <c r="BP220537" s="90"/>
    </row>
    <row r="220538" spans="68:68" customFormat="1">
      <c r="BP220538" s="90"/>
    </row>
    <row r="220539" spans="68:68" customFormat="1">
      <c r="BP220539" s="90"/>
    </row>
    <row r="220540" spans="68:68" customFormat="1">
      <c r="BP220540" s="90"/>
    </row>
    <row r="220541" spans="68:68" customFormat="1">
      <c r="BP220541" s="90"/>
    </row>
    <row r="220542" spans="68:68" customFormat="1">
      <c r="BP220542" s="90"/>
    </row>
    <row r="220543" spans="68:68" customFormat="1">
      <c r="BP220543" s="90"/>
    </row>
    <row r="220544" spans="68:68" customFormat="1">
      <c r="BP220544" s="90"/>
    </row>
    <row r="220545" spans="68:68" customFormat="1">
      <c r="BP220545" s="90"/>
    </row>
    <row r="220546" spans="68:68" customFormat="1">
      <c r="BP220546" s="90"/>
    </row>
    <row r="220547" spans="68:68" customFormat="1">
      <c r="BP220547" s="90"/>
    </row>
    <row r="220548" spans="68:68" customFormat="1">
      <c r="BP220548" s="90"/>
    </row>
    <row r="220549" spans="68:68" customFormat="1">
      <c r="BP220549" s="90"/>
    </row>
    <row r="220550" spans="68:68" customFormat="1">
      <c r="BP220550" s="90"/>
    </row>
    <row r="220551" spans="68:68" customFormat="1">
      <c r="BP220551" s="90"/>
    </row>
    <row r="220552" spans="68:68" customFormat="1">
      <c r="BP220552" s="90"/>
    </row>
    <row r="220553" spans="68:68" customFormat="1">
      <c r="BP220553" s="90"/>
    </row>
    <row r="220554" spans="68:68" customFormat="1">
      <c r="BP220554" s="90"/>
    </row>
    <row r="220555" spans="68:68" customFormat="1">
      <c r="BP220555" s="90"/>
    </row>
    <row r="220556" spans="68:68" customFormat="1">
      <c r="BP220556" s="90"/>
    </row>
    <row r="220557" spans="68:68" customFormat="1">
      <c r="BP220557" s="90"/>
    </row>
    <row r="220558" spans="68:68" customFormat="1">
      <c r="BP220558" s="90"/>
    </row>
    <row r="220559" spans="68:68" customFormat="1">
      <c r="BP220559" s="90"/>
    </row>
    <row r="220560" spans="68:68" customFormat="1">
      <c r="BP220560" s="90"/>
    </row>
    <row r="220561" spans="68:68" customFormat="1">
      <c r="BP220561" s="90"/>
    </row>
    <row r="220562" spans="68:68" customFormat="1">
      <c r="BP220562" s="90"/>
    </row>
    <row r="220563" spans="68:68" customFormat="1">
      <c r="BP220563" s="90"/>
    </row>
    <row r="220564" spans="68:68" customFormat="1">
      <c r="BP220564" s="90"/>
    </row>
    <row r="220565" spans="68:68" customFormat="1">
      <c r="BP220565" s="90"/>
    </row>
    <row r="220566" spans="68:68" customFormat="1">
      <c r="BP220566" s="90"/>
    </row>
    <row r="220567" spans="68:68" customFormat="1">
      <c r="BP220567" s="90"/>
    </row>
    <row r="220568" spans="68:68" customFormat="1">
      <c r="BP220568" s="90"/>
    </row>
    <row r="220569" spans="68:68" customFormat="1">
      <c r="BP220569" s="90"/>
    </row>
    <row r="220570" spans="68:68" customFormat="1">
      <c r="BP220570" s="90"/>
    </row>
    <row r="220571" spans="68:68" customFormat="1">
      <c r="BP220571" s="90"/>
    </row>
    <row r="220572" spans="68:68" customFormat="1">
      <c r="BP220572" s="90"/>
    </row>
    <row r="220573" spans="68:68" customFormat="1">
      <c r="BP220573" s="90"/>
    </row>
    <row r="220574" spans="68:68" customFormat="1">
      <c r="BP220574" s="90"/>
    </row>
    <row r="220575" spans="68:68" customFormat="1">
      <c r="BP220575" s="90"/>
    </row>
    <row r="220576" spans="68:68" customFormat="1">
      <c r="BP220576" s="90"/>
    </row>
    <row r="220577" spans="68:68" customFormat="1">
      <c r="BP220577" s="90"/>
    </row>
    <row r="220578" spans="68:68" customFormat="1">
      <c r="BP220578" s="90"/>
    </row>
    <row r="220579" spans="68:68" customFormat="1">
      <c r="BP220579" s="90"/>
    </row>
    <row r="220580" spans="68:68" customFormat="1">
      <c r="BP220580" s="90"/>
    </row>
    <row r="220581" spans="68:68" customFormat="1">
      <c r="BP220581" s="90"/>
    </row>
    <row r="220582" spans="68:68" customFormat="1">
      <c r="BP220582" s="90"/>
    </row>
    <row r="220583" spans="68:68" customFormat="1">
      <c r="BP220583" s="90"/>
    </row>
    <row r="220584" spans="68:68" customFormat="1">
      <c r="BP220584" s="90"/>
    </row>
    <row r="220585" spans="68:68" customFormat="1">
      <c r="BP220585" s="90"/>
    </row>
    <row r="220586" spans="68:68" customFormat="1">
      <c r="BP220586" s="90"/>
    </row>
    <row r="220587" spans="68:68" customFormat="1">
      <c r="BP220587" s="90"/>
    </row>
    <row r="220588" spans="68:68" customFormat="1">
      <c r="BP220588" s="90"/>
    </row>
    <row r="220589" spans="68:68" customFormat="1">
      <c r="BP220589" s="90"/>
    </row>
    <row r="220590" spans="68:68" customFormat="1">
      <c r="BP220590" s="90"/>
    </row>
    <row r="220591" spans="68:68" customFormat="1">
      <c r="BP220591" s="90"/>
    </row>
    <row r="220592" spans="68:68" customFormat="1">
      <c r="BP220592" s="90"/>
    </row>
    <row r="220593" spans="68:68" customFormat="1">
      <c r="BP220593" s="90"/>
    </row>
    <row r="220594" spans="68:68" customFormat="1">
      <c r="BP220594" s="90"/>
    </row>
    <row r="220595" spans="68:68" customFormat="1">
      <c r="BP220595" s="90"/>
    </row>
    <row r="220596" spans="68:68" customFormat="1">
      <c r="BP220596" s="90"/>
    </row>
    <row r="220597" spans="68:68" customFormat="1">
      <c r="BP220597" s="90"/>
    </row>
    <row r="220598" spans="68:68" customFormat="1">
      <c r="BP220598" s="90"/>
    </row>
    <row r="220599" spans="68:68" customFormat="1">
      <c r="BP220599" s="90"/>
    </row>
    <row r="220600" spans="68:68" customFormat="1">
      <c r="BP220600" s="90"/>
    </row>
    <row r="220601" spans="68:68" customFormat="1">
      <c r="BP220601" s="90"/>
    </row>
    <row r="220602" spans="68:68" customFormat="1">
      <c r="BP220602" s="90"/>
    </row>
    <row r="220603" spans="68:68" customFormat="1">
      <c r="BP220603" s="90"/>
    </row>
    <row r="220604" spans="68:68" customFormat="1">
      <c r="BP220604" s="90"/>
    </row>
    <row r="220605" spans="68:68" customFormat="1">
      <c r="BP220605" s="90"/>
    </row>
    <row r="220606" spans="68:68" customFormat="1">
      <c r="BP220606" s="90"/>
    </row>
    <row r="220607" spans="68:68" customFormat="1">
      <c r="BP220607" s="90"/>
    </row>
    <row r="220608" spans="68:68" customFormat="1">
      <c r="BP220608" s="90"/>
    </row>
    <row r="220609" spans="68:68" customFormat="1">
      <c r="BP220609" s="90"/>
    </row>
    <row r="220610" spans="68:68" customFormat="1">
      <c r="BP220610" s="90"/>
    </row>
    <row r="220611" spans="68:68" customFormat="1">
      <c r="BP220611" s="90"/>
    </row>
    <row r="220612" spans="68:68" customFormat="1">
      <c r="BP220612" s="90"/>
    </row>
    <row r="220613" spans="68:68" customFormat="1">
      <c r="BP220613" s="90"/>
    </row>
    <row r="220614" spans="68:68" customFormat="1">
      <c r="BP220614" s="90"/>
    </row>
    <row r="220615" spans="68:68" customFormat="1">
      <c r="BP220615" s="90"/>
    </row>
    <row r="220616" spans="68:68" customFormat="1">
      <c r="BP220616" s="90"/>
    </row>
    <row r="220617" spans="68:68" customFormat="1">
      <c r="BP220617" s="90"/>
    </row>
    <row r="220618" spans="68:68" customFormat="1">
      <c r="BP220618" s="90"/>
    </row>
    <row r="220619" spans="68:68" customFormat="1">
      <c r="BP220619" s="90"/>
    </row>
    <row r="220620" spans="68:68" customFormat="1">
      <c r="BP220620" s="90"/>
    </row>
    <row r="220621" spans="68:68" customFormat="1">
      <c r="BP220621" s="90"/>
    </row>
    <row r="220622" spans="68:68" customFormat="1">
      <c r="BP220622" s="90"/>
    </row>
    <row r="220623" spans="68:68" customFormat="1">
      <c r="BP220623" s="90"/>
    </row>
    <row r="220624" spans="68:68" customFormat="1">
      <c r="BP220624" s="90"/>
    </row>
    <row r="220625" spans="68:68" customFormat="1">
      <c r="BP220625" s="90"/>
    </row>
    <row r="220626" spans="68:68" customFormat="1">
      <c r="BP220626" s="90"/>
    </row>
    <row r="220627" spans="68:68" customFormat="1">
      <c r="BP220627" s="90"/>
    </row>
    <row r="220628" spans="68:68" customFormat="1">
      <c r="BP220628" s="90"/>
    </row>
    <row r="220629" spans="68:68" customFormat="1">
      <c r="BP220629" s="90"/>
    </row>
    <row r="220630" spans="68:68" customFormat="1">
      <c r="BP220630" s="90"/>
    </row>
    <row r="220631" spans="68:68" customFormat="1">
      <c r="BP220631" s="90"/>
    </row>
    <row r="220632" spans="68:68" customFormat="1">
      <c r="BP220632" s="90"/>
    </row>
    <row r="220633" spans="68:68" customFormat="1">
      <c r="BP220633" s="90"/>
    </row>
    <row r="220634" spans="68:68" customFormat="1">
      <c r="BP220634" s="90"/>
    </row>
    <row r="220635" spans="68:68" customFormat="1">
      <c r="BP220635" s="90"/>
    </row>
    <row r="220636" spans="68:68" customFormat="1">
      <c r="BP220636" s="90"/>
    </row>
    <row r="220637" spans="68:68" customFormat="1">
      <c r="BP220637" s="90"/>
    </row>
    <row r="220638" spans="68:68" customFormat="1">
      <c r="BP220638" s="90"/>
    </row>
    <row r="220639" spans="68:68" customFormat="1">
      <c r="BP220639" s="90"/>
    </row>
    <row r="220640" spans="68:68" customFormat="1">
      <c r="BP220640" s="90"/>
    </row>
    <row r="220641" spans="68:68" customFormat="1">
      <c r="BP220641" s="90"/>
    </row>
    <row r="220642" spans="68:68" customFormat="1">
      <c r="BP220642" s="90"/>
    </row>
    <row r="220643" spans="68:68" customFormat="1">
      <c r="BP220643" s="90"/>
    </row>
    <row r="220644" spans="68:68" customFormat="1">
      <c r="BP220644" s="90"/>
    </row>
    <row r="220645" spans="68:68" customFormat="1">
      <c r="BP220645" s="90"/>
    </row>
    <row r="220646" spans="68:68" customFormat="1">
      <c r="BP220646" s="90"/>
    </row>
    <row r="220647" spans="68:68" customFormat="1">
      <c r="BP220647" s="90"/>
    </row>
    <row r="220648" spans="68:68" customFormat="1">
      <c r="BP220648" s="90"/>
    </row>
    <row r="220649" spans="68:68" customFormat="1">
      <c r="BP220649" s="90"/>
    </row>
    <row r="220650" spans="68:68" customFormat="1">
      <c r="BP220650" s="90"/>
    </row>
    <row r="220651" spans="68:68" customFormat="1">
      <c r="BP220651" s="90"/>
    </row>
    <row r="220652" spans="68:68" customFormat="1">
      <c r="BP220652" s="90"/>
    </row>
    <row r="220653" spans="68:68" customFormat="1">
      <c r="BP220653" s="90"/>
    </row>
    <row r="220654" spans="68:68" customFormat="1">
      <c r="BP220654" s="90"/>
    </row>
    <row r="220655" spans="68:68" customFormat="1">
      <c r="BP220655" s="90"/>
    </row>
    <row r="220656" spans="68:68" customFormat="1">
      <c r="BP220656" s="90"/>
    </row>
    <row r="220657" spans="68:68" customFormat="1">
      <c r="BP220657" s="90"/>
    </row>
    <row r="220658" spans="68:68" customFormat="1">
      <c r="BP220658" s="90"/>
    </row>
    <row r="220659" spans="68:68" customFormat="1">
      <c r="BP220659" s="90"/>
    </row>
    <row r="220660" spans="68:68" customFormat="1">
      <c r="BP220660" s="90"/>
    </row>
    <row r="220661" spans="68:68" customFormat="1">
      <c r="BP220661" s="90"/>
    </row>
    <row r="220662" spans="68:68" customFormat="1">
      <c r="BP220662" s="90"/>
    </row>
    <row r="220663" spans="68:68" customFormat="1">
      <c r="BP220663" s="90"/>
    </row>
    <row r="220664" spans="68:68" customFormat="1">
      <c r="BP220664" s="90"/>
    </row>
    <row r="220665" spans="68:68" customFormat="1">
      <c r="BP220665" s="90"/>
    </row>
    <row r="220666" spans="68:68" customFormat="1">
      <c r="BP220666" s="90"/>
    </row>
    <row r="220667" spans="68:68" customFormat="1">
      <c r="BP220667" s="90"/>
    </row>
    <row r="220668" spans="68:68" customFormat="1">
      <c r="BP220668" s="90"/>
    </row>
    <row r="220669" spans="68:68" customFormat="1">
      <c r="BP220669" s="90"/>
    </row>
    <row r="220670" spans="68:68" customFormat="1">
      <c r="BP220670" s="90"/>
    </row>
    <row r="220671" spans="68:68" customFormat="1">
      <c r="BP220671" s="90"/>
    </row>
    <row r="220672" spans="68:68" customFormat="1">
      <c r="BP220672" s="90"/>
    </row>
    <row r="220673" spans="68:68" customFormat="1">
      <c r="BP220673" s="90"/>
    </row>
    <row r="220674" spans="68:68" customFormat="1">
      <c r="BP220674" s="90"/>
    </row>
    <row r="220675" spans="68:68" customFormat="1">
      <c r="BP220675" s="90"/>
    </row>
    <row r="220676" spans="68:68" customFormat="1">
      <c r="BP220676" s="90"/>
    </row>
    <row r="220677" spans="68:68" customFormat="1">
      <c r="BP220677" s="90"/>
    </row>
    <row r="220678" spans="68:68" customFormat="1">
      <c r="BP220678" s="90"/>
    </row>
    <row r="220679" spans="68:68" customFormat="1">
      <c r="BP220679" s="90"/>
    </row>
    <row r="220680" spans="68:68" customFormat="1">
      <c r="BP220680" s="90"/>
    </row>
    <row r="220681" spans="68:68" customFormat="1">
      <c r="BP220681" s="90"/>
    </row>
    <row r="220682" spans="68:68" customFormat="1">
      <c r="BP220682" s="90"/>
    </row>
    <row r="220683" spans="68:68" customFormat="1">
      <c r="BP220683" s="90"/>
    </row>
    <row r="220684" spans="68:68" customFormat="1">
      <c r="BP220684" s="90"/>
    </row>
    <row r="220685" spans="68:68" customFormat="1">
      <c r="BP220685" s="90"/>
    </row>
    <row r="220686" spans="68:68" customFormat="1">
      <c r="BP220686" s="90"/>
    </row>
    <row r="220687" spans="68:68" customFormat="1">
      <c r="BP220687" s="90"/>
    </row>
    <row r="220688" spans="68:68" customFormat="1">
      <c r="BP220688" s="90"/>
    </row>
    <row r="220689" spans="68:68" customFormat="1">
      <c r="BP220689" s="90"/>
    </row>
    <row r="220690" spans="68:68" customFormat="1">
      <c r="BP220690" s="90"/>
    </row>
    <row r="220691" spans="68:68" customFormat="1">
      <c r="BP220691" s="90"/>
    </row>
    <row r="220692" spans="68:68" customFormat="1">
      <c r="BP220692" s="90"/>
    </row>
    <row r="220693" spans="68:68" customFormat="1">
      <c r="BP220693" s="90"/>
    </row>
    <row r="220694" spans="68:68" customFormat="1">
      <c r="BP220694" s="90"/>
    </row>
    <row r="220695" spans="68:68" customFormat="1">
      <c r="BP220695" s="90"/>
    </row>
    <row r="220696" spans="68:68" customFormat="1">
      <c r="BP220696" s="90"/>
    </row>
    <row r="220697" spans="68:68" customFormat="1">
      <c r="BP220697" s="90"/>
    </row>
    <row r="220698" spans="68:68" customFormat="1">
      <c r="BP220698" s="90"/>
    </row>
    <row r="220699" spans="68:68" customFormat="1">
      <c r="BP220699" s="90"/>
    </row>
    <row r="220700" spans="68:68" customFormat="1">
      <c r="BP220700" s="90"/>
    </row>
    <row r="220701" spans="68:68" customFormat="1">
      <c r="BP220701" s="90"/>
    </row>
    <row r="220702" spans="68:68" customFormat="1">
      <c r="BP220702" s="90"/>
    </row>
    <row r="220703" spans="68:68" customFormat="1">
      <c r="BP220703" s="90"/>
    </row>
    <row r="220704" spans="68:68" customFormat="1">
      <c r="BP220704" s="90"/>
    </row>
    <row r="220705" spans="68:68" customFormat="1">
      <c r="BP220705" s="90"/>
    </row>
    <row r="220706" spans="68:68" customFormat="1">
      <c r="BP220706" s="90"/>
    </row>
    <row r="220707" spans="68:68" customFormat="1">
      <c r="BP220707" s="90"/>
    </row>
    <row r="220708" spans="68:68" customFormat="1">
      <c r="BP220708" s="90"/>
    </row>
    <row r="220709" spans="68:68" customFormat="1">
      <c r="BP220709" s="90"/>
    </row>
    <row r="220710" spans="68:68" customFormat="1">
      <c r="BP220710" s="90"/>
    </row>
    <row r="220711" spans="68:68" customFormat="1">
      <c r="BP220711" s="90"/>
    </row>
    <row r="220712" spans="68:68" customFormat="1">
      <c r="BP220712" s="90"/>
    </row>
    <row r="220713" spans="68:68" customFormat="1">
      <c r="BP220713" s="90"/>
    </row>
    <row r="220714" spans="68:68" customFormat="1">
      <c r="BP220714" s="90"/>
    </row>
    <row r="220715" spans="68:68" customFormat="1">
      <c r="BP220715" s="90"/>
    </row>
    <row r="220716" spans="68:68" customFormat="1">
      <c r="BP220716" s="90"/>
    </row>
    <row r="220717" spans="68:68" customFormat="1">
      <c r="BP220717" s="90"/>
    </row>
    <row r="220718" spans="68:68" customFormat="1">
      <c r="BP220718" s="90"/>
    </row>
    <row r="220719" spans="68:68" customFormat="1">
      <c r="BP220719" s="90"/>
    </row>
    <row r="220720" spans="68:68" customFormat="1">
      <c r="BP220720" s="90"/>
    </row>
    <row r="220721" spans="68:68" customFormat="1">
      <c r="BP220721" s="90"/>
    </row>
    <row r="220722" spans="68:68" customFormat="1">
      <c r="BP220722" s="90"/>
    </row>
    <row r="220723" spans="68:68" customFormat="1">
      <c r="BP220723" s="90"/>
    </row>
    <row r="220724" spans="68:68" customFormat="1">
      <c r="BP220724" s="90"/>
    </row>
    <row r="220725" spans="68:68" customFormat="1">
      <c r="BP220725" s="90"/>
    </row>
    <row r="220726" spans="68:68" customFormat="1">
      <c r="BP220726" s="90"/>
    </row>
    <row r="220727" spans="68:68" customFormat="1">
      <c r="BP220727" s="90"/>
    </row>
    <row r="220728" spans="68:68" customFormat="1">
      <c r="BP220728" s="90"/>
    </row>
    <row r="220729" spans="68:68" customFormat="1">
      <c r="BP220729" s="90"/>
    </row>
    <row r="220730" spans="68:68" customFormat="1">
      <c r="BP220730" s="90"/>
    </row>
    <row r="220731" spans="68:68" customFormat="1">
      <c r="BP220731" s="90"/>
    </row>
    <row r="220732" spans="68:68" customFormat="1">
      <c r="BP220732" s="90"/>
    </row>
    <row r="220733" spans="68:68" customFormat="1">
      <c r="BP220733" s="90"/>
    </row>
    <row r="220734" spans="68:68" customFormat="1">
      <c r="BP220734" s="90"/>
    </row>
    <row r="220735" spans="68:68" customFormat="1">
      <c r="BP220735" s="90"/>
    </row>
    <row r="220736" spans="68:68" customFormat="1">
      <c r="BP220736" s="90"/>
    </row>
    <row r="220737" spans="68:68" customFormat="1">
      <c r="BP220737" s="90"/>
    </row>
    <row r="220738" spans="68:68" customFormat="1">
      <c r="BP220738" s="90"/>
    </row>
    <row r="220739" spans="68:68" customFormat="1">
      <c r="BP220739" s="90"/>
    </row>
    <row r="220740" spans="68:68" customFormat="1">
      <c r="BP220740" s="90"/>
    </row>
    <row r="220741" spans="68:68" customFormat="1">
      <c r="BP220741" s="90"/>
    </row>
    <row r="220742" spans="68:68" customFormat="1">
      <c r="BP220742" s="90"/>
    </row>
    <row r="220743" spans="68:68" customFormat="1">
      <c r="BP220743" s="90"/>
    </row>
    <row r="220744" spans="68:68" customFormat="1">
      <c r="BP220744" s="90"/>
    </row>
    <row r="220745" spans="68:68" customFormat="1">
      <c r="BP220745" s="90"/>
    </row>
    <row r="220746" spans="68:68" customFormat="1">
      <c r="BP220746" s="90"/>
    </row>
    <row r="220747" spans="68:68" customFormat="1">
      <c r="BP220747" s="90"/>
    </row>
    <row r="220748" spans="68:68" customFormat="1">
      <c r="BP220748" s="90"/>
    </row>
    <row r="220749" spans="68:68" customFormat="1">
      <c r="BP220749" s="90"/>
    </row>
    <row r="220750" spans="68:68" customFormat="1">
      <c r="BP220750" s="90"/>
    </row>
    <row r="220751" spans="68:68" customFormat="1">
      <c r="BP220751" s="90"/>
    </row>
    <row r="220752" spans="68:68" customFormat="1">
      <c r="BP220752" s="90"/>
    </row>
    <row r="220753" spans="68:68" customFormat="1">
      <c r="BP220753" s="90"/>
    </row>
    <row r="220754" spans="68:68" customFormat="1">
      <c r="BP220754" s="90"/>
    </row>
    <row r="220755" spans="68:68" customFormat="1">
      <c r="BP220755" s="90"/>
    </row>
    <row r="220756" spans="68:68" customFormat="1">
      <c r="BP220756" s="90"/>
    </row>
    <row r="220757" spans="68:68" customFormat="1">
      <c r="BP220757" s="90"/>
    </row>
    <row r="220758" spans="68:68" customFormat="1">
      <c r="BP220758" s="90"/>
    </row>
    <row r="220759" spans="68:68" customFormat="1">
      <c r="BP220759" s="90"/>
    </row>
    <row r="220760" spans="68:68" customFormat="1">
      <c r="BP220760" s="90"/>
    </row>
    <row r="220761" spans="68:68" customFormat="1">
      <c r="BP220761" s="90"/>
    </row>
    <row r="220762" spans="68:68" customFormat="1">
      <c r="BP220762" s="90"/>
    </row>
    <row r="220763" spans="68:68" customFormat="1">
      <c r="BP220763" s="90"/>
    </row>
    <row r="220764" spans="68:68" customFormat="1">
      <c r="BP220764" s="90"/>
    </row>
    <row r="220765" spans="68:68" customFormat="1">
      <c r="BP220765" s="90"/>
    </row>
    <row r="220766" spans="68:68" customFormat="1">
      <c r="BP220766" s="90"/>
    </row>
    <row r="220767" spans="68:68" customFormat="1">
      <c r="BP220767" s="90"/>
    </row>
    <row r="220768" spans="68:68" customFormat="1">
      <c r="BP220768" s="90"/>
    </row>
    <row r="220769" spans="68:68" customFormat="1">
      <c r="BP220769" s="90"/>
    </row>
    <row r="220770" spans="68:68" customFormat="1">
      <c r="BP220770" s="90"/>
    </row>
    <row r="220771" spans="68:68" customFormat="1">
      <c r="BP220771" s="90"/>
    </row>
    <row r="220772" spans="68:68" customFormat="1">
      <c r="BP220772" s="90"/>
    </row>
    <row r="220773" spans="68:68" customFormat="1">
      <c r="BP220773" s="90"/>
    </row>
    <row r="220774" spans="68:68" customFormat="1">
      <c r="BP220774" s="90"/>
    </row>
    <row r="220775" spans="68:68" customFormat="1">
      <c r="BP220775" s="90"/>
    </row>
    <row r="220776" spans="68:68" customFormat="1">
      <c r="BP220776" s="90"/>
    </row>
    <row r="220777" spans="68:68" customFormat="1">
      <c r="BP220777" s="90"/>
    </row>
    <row r="220778" spans="68:68" customFormat="1">
      <c r="BP220778" s="90"/>
    </row>
    <row r="220779" spans="68:68" customFormat="1">
      <c r="BP220779" s="90"/>
    </row>
    <row r="220780" spans="68:68" customFormat="1">
      <c r="BP220780" s="90"/>
    </row>
    <row r="220781" spans="68:68" customFormat="1">
      <c r="BP220781" s="90"/>
    </row>
    <row r="220782" spans="68:68" customFormat="1">
      <c r="BP220782" s="90"/>
    </row>
    <row r="220783" spans="68:68" customFormat="1">
      <c r="BP220783" s="90"/>
    </row>
    <row r="220784" spans="68:68" customFormat="1">
      <c r="BP220784" s="90"/>
    </row>
    <row r="220785" spans="68:68" customFormat="1">
      <c r="BP220785" s="90"/>
    </row>
    <row r="220786" spans="68:68" customFormat="1">
      <c r="BP220786" s="90"/>
    </row>
    <row r="220787" spans="68:68" customFormat="1">
      <c r="BP220787" s="90"/>
    </row>
    <row r="220788" spans="68:68" customFormat="1">
      <c r="BP220788" s="90"/>
    </row>
    <row r="220789" spans="68:68" customFormat="1">
      <c r="BP220789" s="90"/>
    </row>
    <row r="220790" spans="68:68" customFormat="1">
      <c r="BP220790" s="90"/>
    </row>
    <row r="220791" spans="68:68" customFormat="1">
      <c r="BP220791" s="90"/>
    </row>
    <row r="220792" spans="68:68" customFormat="1">
      <c r="BP220792" s="90"/>
    </row>
    <row r="220793" spans="68:68" customFormat="1">
      <c r="BP220793" s="90"/>
    </row>
    <row r="220794" spans="68:68" customFormat="1">
      <c r="BP220794" s="90"/>
    </row>
    <row r="220795" spans="68:68" customFormat="1">
      <c r="BP220795" s="90"/>
    </row>
    <row r="220796" spans="68:68" customFormat="1">
      <c r="BP220796" s="90"/>
    </row>
    <row r="220797" spans="68:68" customFormat="1">
      <c r="BP220797" s="90"/>
    </row>
    <row r="220798" spans="68:68" customFormat="1">
      <c r="BP220798" s="90"/>
    </row>
    <row r="220799" spans="68:68" customFormat="1">
      <c r="BP220799" s="90"/>
    </row>
    <row r="220800" spans="68:68" customFormat="1">
      <c r="BP220800" s="90"/>
    </row>
    <row r="220801" spans="68:68" customFormat="1">
      <c r="BP220801" s="90"/>
    </row>
    <row r="220802" spans="68:68" customFormat="1">
      <c r="BP220802" s="90"/>
    </row>
    <row r="220803" spans="68:68" customFormat="1">
      <c r="BP220803" s="90"/>
    </row>
    <row r="220804" spans="68:68" customFormat="1">
      <c r="BP220804" s="90"/>
    </row>
    <row r="220805" spans="68:68" customFormat="1">
      <c r="BP220805" s="90"/>
    </row>
    <row r="220806" spans="68:68" customFormat="1">
      <c r="BP220806" s="90"/>
    </row>
    <row r="220807" spans="68:68" customFormat="1">
      <c r="BP220807" s="90"/>
    </row>
    <row r="220808" spans="68:68" customFormat="1">
      <c r="BP220808" s="90"/>
    </row>
    <row r="220809" spans="68:68" customFormat="1">
      <c r="BP220809" s="90"/>
    </row>
    <row r="220810" spans="68:68" customFormat="1">
      <c r="BP220810" s="90"/>
    </row>
    <row r="220811" spans="68:68" customFormat="1">
      <c r="BP220811" s="90"/>
    </row>
    <row r="220812" spans="68:68" customFormat="1">
      <c r="BP220812" s="90"/>
    </row>
    <row r="220813" spans="68:68" customFormat="1">
      <c r="BP220813" s="90"/>
    </row>
    <row r="220814" spans="68:68" customFormat="1">
      <c r="BP220814" s="90"/>
    </row>
    <row r="220815" spans="68:68" customFormat="1">
      <c r="BP220815" s="90"/>
    </row>
    <row r="220816" spans="68:68" customFormat="1">
      <c r="BP220816" s="90"/>
    </row>
    <row r="220817" spans="68:68" customFormat="1">
      <c r="BP220817" s="90"/>
    </row>
    <row r="220818" spans="68:68" customFormat="1">
      <c r="BP220818" s="90"/>
    </row>
    <row r="220819" spans="68:68" customFormat="1">
      <c r="BP220819" s="90"/>
    </row>
    <row r="220820" spans="68:68" customFormat="1">
      <c r="BP220820" s="90"/>
    </row>
    <row r="220821" spans="68:68" customFormat="1">
      <c r="BP220821" s="90"/>
    </row>
    <row r="220822" spans="68:68" customFormat="1">
      <c r="BP220822" s="90"/>
    </row>
    <row r="220823" spans="68:68" customFormat="1">
      <c r="BP220823" s="90"/>
    </row>
    <row r="220824" spans="68:68" customFormat="1">
      <c r="BP220824" s="90"/>
    </row>
    <row r="220825" spans="68:68" customFormat="1">
      <c r="BP220825" s="90"/>
    </row>
    <row r="220826" spans="68:68" customFormat="1">
      <c r="BP220826" s="90"/>
    </row>
    <row r="220827" spans="68:68" customFormat="1">
      <c r="BP220827" s="90"/>
    </row>
    <row r="220828" spans="68:68" customFormat="1">
      <c r="BP220828" s="90"/>
    </row>
    <row r="220829" spans="68:68" customFormat="1">
      <c r="BP220829" s="90"/>
    </row>
    <row r="220830" spans="68:68" customFormat="1">
      <c r="BP220830" s="90"/>
    </row>
    <row r="220831" spans="68:68" customFormat="1">
      <c r="BP220831" s="90"/>
    </row>
    <row r="220832" spans="68:68" customFormat="1">
      <c r="BP220832" s="90"/>
    </row>
    <row r="220833" spans="68:68" customFormat="1">
      <c r="BP220833" s="90"/>
    </row>
    <row r="220834" spans="68:68" customFormat="1">
      <c r="BP220834" s="90"/>
    </row>
    <row r="220835" spans="68:68" customFormat="1">
      <c r="BP220835" s="90"/>
    </row>
    <row r="220836" spans="68:68" customFormat="1">
      <c r="BP220836" s="90"/>
    </row>
    <row r="220837" spans="68:68" customFormat="1">
      <c r="BP220837" s="90"/>
    </row>
    <row r="220838" spans="68:68" customFormat="1">
      <c r="BP220838" s="90"/>
    </row>
    <row r="220839" spans="68:68" customFormat="1">
      <c r="BP220839" s="90"/>
    </row>
    <row r="220840" spans="68:68" customFormat="1">
      <c r="BP220840" s="90"/>
    </row>
    <row r="220841" spans="68:68" customFormat="1">
      <c r="BP220841" s="90"/>
    </row>
    <row r="220842" spans="68:68" customFormat="1">
      <c r="BP220842" s="90"/>
    </row>
    <row r="220843" spans="68:68" customFormat="1">
      <c r="BP220843" s="90"/>
    </row>
    <row r="220844" spans="68:68" customFormat="1">
      <c r="BP220844" s="90"/>
    </row>
    <row r="220845" spans="68:68" customFormat="1">
      <c r="BP220845" s="90"/>
    </row>
    <row r="220846" spans="68:68" customFormat="1">
      <c r="BP220846" s="90"/>
    </row>
    <row r="220847" spans="68:68" customFormat="1">
      <c r="BP220847" s="90"/>
    </row>
    <row r="220848" spans="68:68" customFormat="1">
      <c r="BP220848" s="90"/>
    </row>
    <row r="220849" spans="68:68" customFormat="1">
      <c r="BP220849" s="90"/>
    </row>
    <row r="220850" spans="68:68" customFormat="1">
      <c r="BP220850" s="90"/>
    </row>
    <row r="220851" spans="68:68" customFormat="1">
      <c r="BP220851" s="90"/>
    </row>
    <row r="220852" spans="68:68" customFormat="1">
      <c r="BP220852" s="90"/>
    </row>
    <row r="220853" spans="68:68" customFormat="1">
      <c r="BP220853" s="90"/>
    </row>
    <row r="220854" spans="68:68" customFormat="1">
      <c r="BP220854" s="90"/>
    </row>
    <row r="220855" spans="68:68" customFormat="1">
      <c r="BP220855" s="90"/>
    </row>
    <row r="220856" spans="68:68" customFormat="1">
      <c r="BP220856" s="90"/>
    </row>
    <row r="220857" spans="68:68" customFormat="1">
      <c r="BP220857" s="90"/>
    </row>
    <row r="220858" spans="68:68" customFormat="1">
      <c r="BP220858" s="90"/>
    </row>
    <row r="220859" spans="68:68" customFormat="1">
      <c r="BP220859" s="90"/>
    </row>
    <row r="220860" spans="68:68" customFormat="1">
      <c r="BP220860" s="90"/>
    </row>
    <row r="220861" spans="68:68" customFormat="1">
      <c r="BP220861" s="90"/>
    </row>
    <row r="220862" spans="68:68" customFormat="1">
      <c r="BP220862" s="90"/>
    </row>
    <row r="220863" spans="68:68" customFormat="1">
      <c r="BP220863" s="90"/>
    </row>
    <row r="220864" spans="68:68" customFormat="1">
      <c r="BP220864" s="90"/>
    </row>
    <row r="220865" spans="68:68" customFormat="1">
      <c r="BP220865" s="90"/>
    </row>
    <row r="220866" spans="68:68" customFormat="1">
      <c r="BP220866" s="90"/>
    </row>
    <row r="220867" spans="68:68" customFormat="1">
      <c r="BP220867" s="90"/>
    </row>
    <row r="220868" spans="68:68" customFormat="1">
      <c r="BP220868" s="90"/>
    </row>
    <row r="220869" spans="68:68" customFormat="1">
      <c r="BP220869" s="90"/>
    </row>
    <row r="220870" spans="68:68" customFormat="1">
      <c r="BP220870" s="90"/>
    </row>
    <row r="220871" spans="68:68" customFormat="1">
      <c r="BP220871" s="90"/>
    </row>
    <row r="220872" spans="68:68" customFormat="1">
      <c r="BP220872" s="90"/>
    </row>
    <row r="220873" spans="68:68" customFormat="1">
      <c r="BP220873" s="90"/>
    </row>
    <row r="220874" spans="68:68" customFormat="1">
      <c r="BP220874" s="90"/>
    </row>
    <row r="220875" spans="68:68" customFormat="1">
      <c r="BP220875" s="90"/>
    </row>
    <row r="220876" spans="68:68" customFormat="1">
      <c r="BP220876" s="90"/>
    </row>
    <row r="220877" spans="68:68" customFormat="1">
      <c r="BP220877" s="90"/>
    </row>
    <row r="220878" spans="68:68" customFormat="1">
      <c r="BP220878" s="90"/>
    </row>
    <row r="220879" spans="68:68" customFormat="1">
      <c r="BP220879" s="90"/>
    </row>
    <row r="220880" spans="68:68" customFormat="1">
      <c r="BP220880" s="90"/>
    </row>
    <row r="220881" spans="68:68" customFormat="1">
      <c r="BP220881" s="90"/>
    </row>
    <row r="220882" spans="68:68" customFormat="1">
      <c r="BP220882" s="90"/>
    </row>
    <row r="220883" spans="68:68" customFormat="1">
      <c r="BP220883" s="90"/>
    </row>
    <row r="220884" spans="68:68" customFormat="1">
      <c r="BP220884" s="90"/>
    </row>
    <row r="220885" spans="68:68" customFormat="1">
      <c r="BP220885" s="90"/>
    </row>
    <row r="220886" spans="68:68" customFormat="1">
      <c r="BP220886" s="90"/>
    </row>
    <row r="220887" spans="68:68" customFormat="1">
      <c r="BP220887" s="90"/>
    </row>
    <row r="220888" spans="68:68" customFormat="1">
      <c r="BP220888" s="90"/>
    </row>
    <row r="220889" spans="68:68" customFormat="1">
      <c r="BP220889" s="90"/>
    </row>
    <row r="220890" spans="68:68" customFormat="1">
      <c r="BP220890" s="90"/>
    </row>
    <row r="220891" spans="68:68" customFormat="1">
      <c r="BP220891" s="90"/>
    </row>
    <row r="220892" spans="68:68" customFormat="1">
      <c r="BP220892" s="90"/>
    </row>
    <row r="220893" spans="68:68" customFormat="1">
      <c r="BP220893" s="90"/>
    </row>
    <row r="220894" spans="68:68" customFormat="1">
      <c r="BP220894" s="90"/>
    </row>
    <row r="220895" spans="68:68" customFormat="1">
      <c r="BP220895" s="90"/>
    </row>
    <row r="220896" spans="68:68" customFormat="1">
      <c r="BP220896" s="90"/>
    </row>
    <row r="220897" spans="68:68" customFormat="1">
      <c r="BP220897" s="90"/>
    </row>
    <row r="220898" spans="68:68" customFormat="1">
      <c r="BP220898" s="90"/>
    </row>
    <row r="220899" spans="68:68" customFormat="1">
      <c r="BP220899" s="90"/>
    </row>
    <row r="220900" spans="68:68" customFormat="1">
      <c r="BP220900" s="90"/>
    </row>
    <row r="220901" spans="68:68" customFormat="1">
      <c r="BP220901" s="90"/>
    </row>
    <row r="220902" spans="68:68" customFormat="1">
      <c r="BP220902" s="90"/>
    </row>
    <row r="220903" spans="68:68" customFormat="1">
      <c r="BP220903" s="90"/>
    </row>
    <row r="220904" spans="68:68" customFormat="1">
      <c r="BP220904" s="90"/>
    </row>
    <row r="220905" spans="68:68" customFormat="1">
      <c r="BP220905" s="90"/>
    </row>
    <row r="220906" spans="68:68" customFormat="1">
      <c r="BP220906" s="90"/>
    </row>
    <row r="220907" spans="68:68" customFormat="1">
      <c r="BP220907" s="90"/>
    </row>
    <row r="220908" spans="68:68" customFormat="1">
      <c r="BP220908" s="90"/>
    </row>
    <row r="220909" spans="68:68" customFormat="1">
      <c r="BP220909" s="90"/>
    </row>
    <row r="220910" spans="68:68" customFormat="1">
      <c r="BP220910" s="90"/>
    </row>
    <row r="220911" spans="68:68" customFormat="1">
      <c r="BP220911" s="90"/>
    </row>
    <row r="220912" spans="68:68" customFormat="1">
      <c r="BP220912" s="90"/>
    </row>
    <row r="220913" spans="68:68" customFormat="1">
      <c r="BP220913" s="90"/>
    </row>
    <row r="220914" spans="68:68" customFormat="1">
      <c r="BP220914" s="90"/>
    </row>
    <row r="220915" spans="68:68" customFormat="1">
      <c r="BP220915" s="90"/>
    </row>
    <row r="220916" spans="68:68" customFormat="1">
      <c r="BP220916" s="90"/>
    </row>
    <row r="220917" spans="68:68" customFormat="1">
      <c r="BP220917" s="90"/>
    </row>
    <row r="220918" spans="68:68" customFormat="1">
      <c r="BP220918" s="90"/>
    </row>
    <row r="220919" spans="68:68" customFormat="1">
      <c r="BP220919" s="90"/>
    </row>
    <row r="220920" spans="68:68" customFormat="1">
      <c r="BP220920" s="90"/>
    </row>
    <row r="220921" spans="68:68" customFormat="1">
      <c r="BP220921" s="90"/>
    </row>
    <row r="220922" spans="68:68" customFormat="1">
      <c r="BP220922" s="90"/>
    </row>
    <row r="220923" spans="68:68" customFormat="1">
      <c r="BP220923" s="90"/>
    </row>
    <row r="220924" spans="68:68" customFormat="1">
      <c r="BP220924" s="90"/>
    </row>
    <row r="220925" spans="68:68" customFormat="1">
      <c r="BP220925" s="90"/>
    </row>
    <row r="220926" spans="68:68" customFormat="1">
      <c r="BP220926" s="90"/>
    </row>
    <row r="220927" spans="68:68" customFormat="1">
      <c r="BP220927" s="90"/>
    </row>
    <row r="220928" spans="68:68" customFormat="1">
      <c r="BP220928" s="90"/>
    </row>
    <row r="220929" spans="68:68" customFormat="1">
      <c r="BP220929" s="90"/>
    </row>
    <row r="220930" spans="68:68" customFormat="1">
      <c r="BP220930" s="90"/>
    </row>
    <row r="220931" spans="68:68" customFormat="1">
      <c r="BP220931" s="90"/>
    </row>
    <row r="220932" spans="68:68" customFormat="1">
      <c r="BP220932" s="90"/>
    </row>
    <row r="220933" spans="68:68" customFormat="1">
      <c r="BP220933" s="90"/>
    </row>
    <row r="220934" spans="68:68" customFormat="1">
      <c r="BP220934" s="90"/>
    </row>
    <row r="220935" spans="68:68" customFormat="1">
      <c r="BP220935" s="90"/>
    </row>
    <row r="220936" spans="68:68" customFormat="1">
      <c r="BP220936" s="90"/>
    </row>
    <row r="220937" spans="68:68" customFormat="1">
      <c r="BP220937" s="90"/>
    </row>
    <row r="220938" spans="68:68" customFormat="1">
      <c r="BP220938" s="90"/>
    </row>
    <row r="220939" spans="68:68" customFormat="1">
      <c r="BP220939" s="90"/>
    </row>
    <row r="220940" spans="68:68" customFormat="1">
      <c r="BP220940" s="90"/>
    </row>
    <row r="220941" spans="68:68" customFormat="1">
      <c r="BP220941" s="90"/>
    </row>
    <row r="220942" spans="68:68" customFormat="1">
      <c r="BP220942" s="90"/>
    </row>
    <row r="220943" spans="68:68" customFormat="1">
      <c r="BP220943" s="90"/>
    </row>
    <row r="220944" spans="68:68" customFormat="1">
      <c r="BP220944" s="90"/>
    </row>
    <row r="220945" spans="68:68" customFormat="1">
      <c r="BP220945" s="90"/>
    </row>
    <row r="220946" spans="68:68" customFormat="1">
      <c r="BP220946" s="90"/>
    </row>
    <row r="220947" spans="68:68" customFormat="1">
      <c r="BP220947" s="90"/>
    </row>
    <row r="220948" spans="68:68" customFormat="1">
      <c r="BP220948" s="90"/>
    </row>
    <row r="220949" spans="68:68" customFormat="1">
      <c r="BP220949" s="90"/>
    </row>
    <row r="220950" spans="68:68" customFormat="1">
      <c r="BP220950" s="90"/>
    </row>
    <row r="220951" spans="68:68" customFormat="1">
      <c r="BP220951" s="90"/>
    </row>
    <row r="220952" spans="68:68" customFormat="1">
      <c r="BP220952" s="90"/>
    </row>
    <row r="220953" spans="68:68" customFormat="1">
      <c r="BP220953" s="90"/>
    </row>
    <row r="220954" spans="68:68" customFormat="1">
      <c r="BP220954" s="90"/>
    </row>
    <row r="220955" spans="68:68" customFormat="1">
      <c r="BP220955" s="90"/>
    </row>
    <row r="220956" spans="68:68" customFormat="1">
      <c r="BP220956" s="90"/>
    </row>
    <row r="220957" spans="68:68" customFormat="1">
      <c r="BP220957" s="90"/>
    </row>
    <row r="220958" spans="68:68" customFormat="1">
      <c r="BP220958" s="90"/>
    </row>
    <row r="220959" spans="68:68" customFormat="1">
      <c r="BP220959" s="90"/>
    </row>
    <row r="220960" spans="68:68" customFormat="1">
      <c r="BP220960" s="90"/>
    </row>
    <row r="220961" spans="68:68" customFormat="1">
      <c r="BP220961" s="90"/>
    </row>
    <row r="220962" spans="68:68" customFormat="1">
      <c r="BP220962" s="90"/>
    </row>
    <row r="220963" spans="68:68" customFormat="1">
      <c r="BP220963" s="90"/>
    </row>
    <row r="220964" spans="68:68" customFormat="1">
      <c r="BP220964" s="90"/>
    </row>
    <row r="220965" spans="68:68" customFormat="1">
      <c r="BP220965" s="90"/>
    </row>
    <row r="220966" spans="68:68" customFormat="1">
      <c r="BP220966" s="90"/>
    </row>
    <row r="220967" spans="68:68" customFormat="1">
      <c r="BP220967" s="90"/>
    </row>
    <row r="220968" spans="68:68" customFormat="1">
      <c r="BP220968" s="90"/>
    </row>
    <row r="220969" spans="68:68" customFormat="1">
      <c r="BP220969" s="90"/>
    </row>
    <row r="220970" spans="68:68" customFormat="1">
      <c r="BP220970" s="90"/>
    </row>
    <row r="220971" spans="68:68" customFormat="1">
      <c r="BP220971" s="90"/>
    </row>
    <row r="220972" spans="68:68" customFormat="1">
      <c r="BP220972" s="90"/>
    </row>
    <row r="220973" spans="68:68" customFormat="1">
      <c r="BP220973" s="90"/>
    </row>
    <row r="220974" spans="68:68" customFormat="1">
      <c r="BP220974" s="90"/>
    </row>
    <row r="220975" spans="68:68" customFormat="1">
      <c r="BP220975" s="90"/>
    </row>
    <row r="220976" spans="68:68" customFormat="1">
      <c r="BP220976" s="90"/>
    </row>
    <row r="220977" spans="68:68" customFormat="1">
      <c r="BP220977" s="90"/>
    </row>
    <row r="220978" spans="68:68" customFormat="1">
      <c r="BP220978" s="90"/>
    </row>
    <row r="220979" spans="68:68" customFormat="1">
      <c r="BP220979" s="90"/>
    </row>
    <row r="220980" spans="68:68" customFormat="1">
      <c r="BP220980" s="90"/>
    </row>
    <row r="220981" spans="68:68" customFormat="1">
      <c r="BP220981" s="90"/>
    </row>
    <row r="220982" spans="68:68" customFormat="1">
      <c r="BP220982" s="90"/>
    </row>
    <row r="220983" spans="68:68" customFormat="1">
      <c r="BP220983" s="90"/>
    </row>
    <row r="220984" spans="68:68" customFormat="1">
      <c r="BP220984" s="90"/>
    </row>
    <row r="220985" spans="68:68" customFormat="1">
      <c r="BP220985" s="90"/>
    </row>
    <row r="220986" spans="68:68" customFormat="1">
      <c r="BP220986" s="90"/>
    </row>
    <row r="220987" spans="68:68" customFormat="1">
      <c r="BP220987" s="90"/>
    </row>
    <row r="220988" spans="68:68" customFormat="1">
      <c r="BP220988" s="90"/>
    </row>
    <row r="220989" spans="68:68" customFormat="1">
      <c r="BP220989" s="90"/>
    </row>
    <row r="220990" spans="68:68" customFormat="1">
      <c r="BP220990" s="90"/>
    </row>
    <row r="220991" spans="68:68" customFormat="1">
      <c r="BP220991" s="90"/>
    </row>
    <row r="220992" spans="68:68" customFormat="1">
      <c r="BP220992" s="90"/>
    </row>
    <row r="220993" spans="68:68" customFormat="1">
      <c r="BP220993" s="90"/>
    </row>
    <row r="220994" spans="68:68" customFormat="1">
      <c r="BP220994" s="90"/>
    </row>
    <row r="220995" spans="68:68" customFormat="1">
      <c r="BP220995" s="90"/>
    </row>
    <row r="220996" spans="68:68" customFormat="1">
      <c r="BP220996" s="90"/>
    </row>
    <row r="220997" spans="68:68" customFormat="1">
      <c r="BP220997" s="90"/>
    </row>
    <row r="220998" spans="68:68" customFormat="1">
      <c r="BP220998" s="90"/>
    </row>
    <row r="220999" spans="68:68" customFormat="1">
      <c r="BP220999" s="90"/>
    </row>
    <row r="221000" spans="68:68" customFormat="1">
      <c r="BP221000" s="90"/>
    </row>
    <row r="221001" spans="68:68" customFormat="1">
      <c r="BP221001" s="90"/>
    </row>
    <row r="221002" spans="68:68" customFormat="1">
      <c r="BP221002" s="90"/>
    </row>
    <row r="221003" spans="68:68" customFormat="1">
      <c r="BP221003" s="90"/>
    </row>
    <row r="221004" spans="68:68" customFormat="1">
      <c r="BP221004" s="90"/>
    </row>
    <row r="221005" spans="68:68" customFormat="1">
      <c r="BP221005" s="90"/>
    </row>
    <row r="221006" spans="68:68" customFormat="1">
      <c r="BP221006" s="90"/>
    </row>
    <row r="221007" spans="68:68" customFormat="1">
      <c r="BP221007" s="90"/>
    </row>
    <row r="221008" spans="68:68" customFormat="1">
      <c r="BP221008" s="90"/>
    </row>
    <row r="221009" spans="68:68" customFormat="1">
      <c r="BP221009" s="90"/>
    </row>
    <row r="221010" spans="68:68" customFormat="1">
      <c r="BP221010" s="90"/>
    </row>
    <row r="221011" spans="68:68" customFormat="1">
      <c r="BP221011" s="90"/>
    </row>
    <row r="221012" spans="68:68" customFormat="1">
      <c r="BP221012" s="90"/>
    </row>
    <row r="221013" spans="68:68" customFormat="1">
      <c r="BP221013" s="90"/>
    </row>
    <row r="221014" spans="68:68" customFormat="1">
      <c r="BP221014" s="90"/>
    </row>
    <row r="221015" spans="68:68" customFormat="1">
      <c r="BP221015" s="90"/>
    </row>
    <row r="221016" spans="68:68" customFormat="1">
      <c r="BP221016" s="90"/>
    </row>
    <row r="221017" spans="68:68" customFormat="1">
      <c r="BP221017" s="90"/>
    </row>
    <row r="221018" spans="68:68" customFormat="1">
      <c r="BP221018" s="90"/>
    </row>
    <row r="221019" spans="68:68" customFormat="1">
      <c r="BP221019" s="90"/>
    </row>
    <row r="221020" spans="68:68" customFormat="1">
      <c r="BP221020" s="90"/>
    </row>
    <row r="221021" spans="68:68" customFormat="1">
      <c r="BP221021" s="90"/>
    </row>
    <row r="221022" spans="68:68" customFormat="1">
      <c r="BP221022" s="90"/>
    </row>
    <row r="221023" spans="68:68" customFormat="1">
      <c r="BP221023" s="90"/>
    </row>
    <row r="221024" spans="68:68" customFormat="1">
      <c r="BP221024" s="90"/>
    </row>
    <row r="221025" spans="68:68" customFormat="1">
      <c r="BP221025" s="90"/>
    </row>
    <row r="221026" spans="68:68" customFormat="1">
      <c r="BP221026" s="90"/>
    </row>
    <row r="221027" spans="68:68" customFormat="1">
      <c r="BP221027" s="90"/>
    </row>
    <row r="221028" spans="68:68" customFormat="1">
      <c r="BP221028" s="90"/>
    </row>
    <row r="221029" spans="68:68" customFormat="1">
      <c r="BP221029" s="90"/>
    </row>
    <row r="221030" spans="68:68" customFormat="1">
      <c r="BP221030" s="90"/>
    </row>
    <row r="221031" spans="68:68" customFormat="1">
      <c r="BP221031" s="90"/>
    </row>
    <row r="221032" spans="68:68" customFormat="1">
      <c r="BP221032" s="90"/>
    </row>
    <row r="221033" spans="68:68" customFormat="1">
      <c r="BP221033" s="90"/>
    </row>
    <row r="221034" spans="68:68" customFormat="1">
      <c r="BP221034" s="90"/>
    </row>
    <row r="221035" spans="68:68" customFormat="1">
      <c r="BP221035" s="90"/>
    </row>
    <row r="221036" spans="68:68" customFormat="1">
      <c r="BP221036" s="90"/>
    </row>
    <row r="221037" spans="68:68" customFormat="1">
      <c r="BP221037" s="90"/>
    </row>
    <row r="221038" spans="68:68" customFormat="1">
      <c r="BP221038" s="90"/>
    </row>
    <row r="221039" spans="68:68" customFormat="1">
      <c r="BP221039" s="90"/>
    </row>
    <row r="221040" spans="68:68" customFormat="1">
      <c r="BP221040" s="90"/>
    </row>
    <row r="221041" spans="68:68" customFormat="1">
      <c r="BP221041" s="90"/>
    </row>
    <row r="221042" spans="68:68" customFormat="1">
      <c r="BP221042" s="90"/>
    </row>
    <row r="221043" spans="68:68" customFormat="1">
      <c r="BP221043" s="90"/>
    </row>
    <row r="221044" spans="68:68" customFormat="1">
      <c r="BP221044" s="90"/>
    </row>
    <row r="221045" spans="68:68" customFormat="1">
      <c r="BP221045" s="90"/>
    </row>
    <row r="221046" spans="68:68" customFormat="1">
      <c r="BP221046" s="90"/>
    </row>
    <row r="221047" spans="68:68" customFormat="1">
      <c r="BP221047" s="90"/>
    </row>
    <row r="221048" spans="68:68" customFormat="1">
      <c r="BP221048" s="90"/>
    </row>
    <row r="221049" spans="68:68" customFormat="1">
      <c r="BP221049" s="90"/>
    </row>
    <row r="221050" spans="68:68" customFormat="1">
      <c r="BP221050" s="90"/>
    </row>
    <row r="221051" spans="68:68" customFormat="1">
      <c r="BP221051" s="90"/>
    </row>
    <row r="221052" spans="68:68" customFormat="1">
      <c r="BP221052" s="90"/>
    </row>
    <row r="221053" spans="68:68" customFormat="1">
      <c r="BP221053" s="90"/>
    </row>
    <row r="221054" spans="68:68" customFormat="1">
      <c r="BP221054" s="90"/>
    </row>
    <row r="221055" spans="68:68" customFormat="1">
      <c r="BP221055" s="90"/>
    </row>
    <row r="221056" spans="68:68" customFormat="1">
      <c r="BP221056" s="90"/>
    </row>
    <row r="221057" spans="68:68" customFormat="1">
      <c r="BP221057" s="90"/>
    </row>
    <row r="221058" spans="68:68" customFormat="1">
      <c r="BP221058" s="90"/>
    </row>
    <row r="221059" spans="68:68" customFormat="1">
      <c r="BP221059" s="90"/>
    </row>
    <row r="221060" spans="68:68" customFormat="1">
      <c r="BP221060" s="90"/>
    </row>
    <row r="221061" spans="68:68" customFormat="1">
      <c r="BP221061" s="90"/>
    </row>
    <row r="221062" spans="68:68" customFormat="1">
      <c r="BP221062" s="90"/>
    </row>
    <row r="221063" spans="68:68" customFormat="1">
      <c r="BP221063" s="90"/>
    </row>
    <row r="221064" spans="68:68" customFormat="1">
      <c r="BP221064" s="90"/>
    </row>
    <row r="221065" spans="68:68" customFormat="1">
      <c r="BP221065" s="90"/>
    </row>
    <row r="221066" spans="68:68" customFormat="1">
      <c r="BP221066" s="90"/>
    </row>
    <row r="221067" spans="68:68" customFormat="1">
      <c r="BP221067" s="90"/>
    </row>
    <row r="221068" spans="68:68" customFormat="1">
      <c r="BP221068" s="90"/>
    </row>
    <row r="221069" spans="68:68" customFormat="1">
      <c r="BP221069" s="90"/>
    </row>
    <row r="221070" spans="68:68" customFormat="1">
      <c r="BP221070" s="90"/>
    </row>
    <row r="221071" spans="68:68" customFormat="1">
      <c r="BP221071" s="90"/>
    </row>
    <row r="221072" spans="68:68" customFormat="1">
      <c r="BP221072" s="90"/>
    </row>
    <row r="221073" spans="68:68" customFormat="1">
      <c r="BP221073" s="90"/>
    </row>
    <row r="221074" spans="68:68" customFormat="1">
      <c r="BP221074" s="90"/>
    </row>
    <row r="221075" spans="68:68" customFormat="1">
      <c r="BP221075" s="90"/>
    </row>
    <row r="221076" spans="68:68" customFormat="1">
      <c r="BP221076" s="90"/>
    </row>
    <row r="221077" spans="68:68" customFormat="1">
      <c r="BP221077" s="90"/>
    </row>
    <row r="221078" spans="68:68" customFormat="1">
      <c r="BP221078" s="90"/>
    </row>
    <row r="221079" spans="68:68" customFormat="1">
      <c r="BP221079" s="90"/>
    </row>
    <row r="221080" spans="68:68" customFormat="1">
      <c r="BP221080" s="90"/>
    </row>
    <row r="221081" spans="68:68" customFormat="1">
      <c r="BP221081" s="90"/>
    </row>
    <row r="221082" spans="68:68" customFormat="1">
      <c r="BP221082" s="90"/>
    </row>
    <row r="221083" spans="68:68" customFormat="1">
      <c r="BP221083" s="90"/>
    </row>
    <row r="221084" spans="68:68" customFormat="1">
      <c r="BP221084" s="90"/>
    </row>
    <row r="221085" spans="68:68" customFormat="1">
      <c r="BP221085" s="90"/>
    </row>
    <row r="221086" spans="68:68" customFormat="1">
      <c r="BP221086" s="90"/>
    </row>
    <row r="221087" spans="68:68" customFormat="1">
      <c r="BP221087" s="90"/>
    </row>
    <row r="221088" spans="68:68" customFormat="1">
      <c r="BP221088" s="90"/>
    </row>
    <row r="221089" spans="68:68" customFormat="1">
      <c r="BP221089" s="90"/>
    </row>
    <row r="221090" spans="68:68" customFormat="1">
      <c r="BP221090" s="90"/>
    </row>
    <row r="221091" spans="68:68" customFormat="1">
      <c r="BP221091" s="90"/>
    </row>
    <row r="221092" spans="68:68" customFormat="1">
      <c r="BP221092" s="90"/>
    </row>
    <row r="221093" spans="68:68" customFormat="1">
      <c r="BP221093" s="90"/>
    </row>
    <row r="221094" spans="68:68" customFormat="1">
      <c r="BP221094" s="90"/>
    </row>
    <row r="221095" spans="68:68" customFormat="1">
      <c r="BP221095" s="90"/>
    </row>
    <row r="221096" spans="68:68" customFormat="1">
      <c r="BP221096" s="90"/>
    </row>
    <row r="221097" spans="68:68" customFormat="1">
      <c r="BP221097" s="90"/>
    </row>
    <row r="221098" spans="68:68" customFormat="1">
      <c r="BP221098" s="90"/>
    </row>
    <row r="221099" spans="68:68" customFormat="1">
      <c r="BP221099" s="90"/>
    </row>
    <row r="221100" spans="68:68" customFormat="1">
      <c r="BP221100" s="90"/>
    </row>
    <row r="221101" spans="68:68" customFormat="1">
      <c r="BP221101" s="90"/>
    </row>
    <row r="221102" spans="68:68" customFormat="1">
      <c r="BP221102" s="90"/>
    </row>
    <row r="221103" spans="68:68" customFormat="1">
      <c r="BP221103" s="90"/>
    </row>
    <row r="221104" spans="68:68" customFormat="1">
      <c r="BP221104" s="90"/>
    </row>
    <row r="221105" spans="68:68" customFormat="1">
      <c r="BP221105" s="90"/>
    </row>
    <row r="221106" spans="68:68" customFormat="1">
      <c r="BP221106" s="90"/>
    </row>
    <row r="221107" spans="68:68" customFormat="1">
      <c r="BP221107" s="90"/>
    </row>
    <row r="221108" spans="68:68" customFormat="1">
      <c r="BP221108" s="90"/>
    </row>
    <row r="221109" spans="68:68" customFormat="1">
      <c r="BP221109" s="90"/>
    </row>
    <row r="221110" spans="68:68" customFormat="1">
      <c r="BP221110" s="90"/>
    </row>
    <row r="221111" spans="68:68" customFormat="1">
      <c r="BP221111" s="90"/>
    </row>
    <row r="221112" spans="68:68" customFormat="1">
      <c r="BP221112" s="90"/>
    </row>
    <row r="221113" spans="68:68" customFormat="1">
      <c r="BP221113" s="90"/>
    </row>
    <row r="221114" spans="68:68" customFormat="1">
      <c r="BP221114" s="90"/>
    </row>
    <row r="221115" spans="68:68" customFormat="1">
      <c r="BP221115" s="90"/>
    </row>
    <row r="221116" spans="68:68" customFormat="1">
      <c r="BP221116" s="90"/>
    </row>
    <row r="221117" spans="68:68" customFormat="1">
      <c r="BP221117" s="90"/>
    </row>
    <row r="221118" spans="68:68" customFormat="1">
      <c r="BP221118" s="90"/>
    </row>
    <row r="221119" spans="68:68" customFormat="1">
      <c r="BP221119" s="90"/>
    </row>
    <row r="221120" spans="68:68" customFormat="1">
      <c r="BP221120" s="90"/>
    </row>
    <row r="221121" spans="68:68" customFormat="1">
      <c r="BP221121" s="90"/>
    </row>
    <row r="221122" spans="68:68" customFormat="1">
      <c r="BP221122" s="90"/>
    </row>
    <row r="221123" spans="68:68" customFormat="1">
      <c r="BP221123" s="90"/>
    </row>
    <row r="221124" spans="68:68" customFormat="1">
      <c r="BP221124" s="90"/>
    </row>
    <row r="221125" spans="68:68" customFormat="1">
      <c r="BP221125" s="90"/>
    </row>
    <row r="221126" spans="68:68" customFormat="1">
      <c r="BP221126" s="90"/>
    </row>
    <row r="221127" spans="68:68" customFormat="1">
      <c r="BP221127" s="90"/>
    </row>
    <row r="221128" spans="68:68" customFormat="1">
      <c r="BP221128" s="90"/>
    </row>
    <row r="221129" spans="68:68" customFormat="1">
      <c r="BP221129" s="90"/>
    </row>
    <row r="221130" spans="68:68" customFormat="1">
      <c r="BP221130" s="90"/>
    </row>
    <row r="221131" spans="68:68" customFormat="1">
      <c r="BP221131" s="90"/>
    </row>
    <row r="221132" spans="68:68" customFormat="1">
      <c r="BP221132" s="90"/>
    </row>
    <row r="221133" spans="68:68" customFormat="1">
      <c r="BP221133" s="90"/>
    </row>
    <row r="221134" spans="68:68" customFormat="1">
      <c r="BP221134" s="90"/>
    </row>
    <row r="221135" spans="68:68" customFormat="1">
      <c r="BP221135" s="90"/>
    </row>
    <row r="221136" spans="68:68" customFormat="1">
      <c r="BP221136" s="90"/>
    </row>
    <row r="221137" spans="68:68" customFormat="1">
      <c r="BP221137" s="90"/>
    </row>
    <row r="221138" spans="68:68" customFormat="1">
      <c r="BP221138" s="90"/>
    </row>
    <row r="221139" spans="68:68" customFormat="1">
      <c r="BP221139" s="90"/>
    </row>
    <row r="221140" spans="68:68" customFormat="1">
      <c r="BP221140" s="90"/>
    </row>
    <row r="221141" spans="68:68" customFormat="1">
      <c r="BP221141" s="90"/>
    </row>
    <row r="221142" spans="68:68" customFormat="1">
      <c r="BP221142" s="90"/>
    </row>
    <row r="221143" spans="68:68" customFormat="1">
      <c r="BP221143" s="90"/>
    </row>
    <row r="221144" spans="68:68" customFormat="1">
      <c r="BP221144" s="90"/>
    </row>
    <row r="221145" spans="68:68" customFormat="1">
      <c r="BP221145" s="90"/>
    </row>
    <row r="221146" spans="68:68" customFormat="1">
      <c r="BP221146" s="90"/>
    </row>
    <row r="221147" spans="68:68" customFormat="1">
      <c r="BP221147" s="90"/>
    </row>
    <row r="221148" spans="68:68" customFormat="1">
      <c r="BP221148" s="90"/>
    </row>
    <row r="221149" spans="68:68" customFormat="1">
      <c r="BP221149" s="90"/>
    </row>
    <row r="221150" spans="68:68" customFormat="1">
      <c r="BP221150" s="90"/>
    </row>
    <row r="221151" spans="68:68" customFormat="1">
      <c r="BP221151" s="90"/>
    </row>
    <row r="221152" spans="68:68" customFormat="1">
      <c r="BP221152" s="90"/>
    </row>
    <row r="221153" spans="68:68" customFormat="1">
      <c r="BP221153" s="90"/>
    </row>
    <row r="221154" spans="68:68" customFormat="1">
      <c r="BP221154" s="90"/>
    </row>
    <row r="221155" spans="68:68" customFormat="1">
      <c r="BP221155" s="90"/>
    </row>
    <row r="221156" spans="68:68" customFormat="1">
      <c r="BP221156" s="90"/>
    </row>
    <row r="221157" spans="68:68" customFormat="1">
      <c r="BP221157" s="90"/>
    </row>
    <row r="221158" spans="68:68" customFormat="1">
      <c r="BP221158" s="90"/>
    </row>
    <row r="221159" spans="68:68" customFormat="1">
      <c r="BP221159" s="90"/>
    </row>
    <row r="221160" spans="68:68" customFormat="1">
      <c r="BP221160" s="90"/>
    </row>
    <row r="221161" spans="68:68" customFormat="1">
      <c r="BP221161" s="90"/>
    </row>
    <row r="221162" spans="68:68" customFormat="1">
      <c r="BP221162" s="90"/>
    </row>
    <row r="221163" spans="68:68" customFormat="1">
      <c r="BP221163" s="90"/>
    </row>
    <row r="221164" spans="68:68" customFormat="1">
      <c r="BP221164" s="90"/>
    </row>
    <row r="221165" spans="68:68" customFormat="1">
      <c r="BP221165" s="90"/>
    </row>
    <row r="221166" spans="68:68" customFormat="1">
      <c r="BP221166" s="90"/>
    </row>
    <row r="221167" spans="68:68" customFormat="1">
      <c r="BP221167" s="90"/>
    </row>
    <row r="221168" spans="68:68" customFormat="1">
      <c r="BP221168" s="90"/>
    </row>
    <row r="221169" spans="68:68" customFormat="1">
      <c r="BP221169" s="90"/>
    </row>
    <row r="221170" spans="68:68" customFormat="1">
      <c r="BP221170" s="90"/>
    </row>
    <row r="221171" spans="68:68" customFormat="1">
      <c r="BP221171" s="90"/>
    </row>
    <row r="221172" spans="68:68" customFormat="1">
      <c r="BP221172" s="90"/>
    </row>
    <row r="221173" spans="68:68" customFormat="1">
      <c r="BP221173" s="90"/>
    </row>
    <row r="221174" spans="68:68" customFormat="1">
      <c r="BP221174" s="90"/>
    </row>
    <row r="221175" spans="68:68" customFormat="1">
      <c r="BP221175" s="90"/>
    </row>
    <row r="221176" spans="68:68" customFormat="1">
      <c r="BP221176" s="90"/>
    </row>
    <row r="221177" spans="68:68" customFormat="1">
      <c r="BP221177" s="90"/>
    </row>
    <row r="221178" spans="68:68" customFormat="1">
      <c r="BP221178" s="90"/>
    </row>
    <row r="221179" spans="68:68" customFormat="1">
      <c r="BP221179" s="90"/>
    </row>
    <row r="221180" spans="68:68" customFormat="1">
      <c r="BP221180" s="90"/>
    </row>
    <row r="221181" spans="68:68" customFormat="1">
      <c r="BP221181" s="90"/>
    </row>
    <row r="221182" spans="68:68" customFormat="1">
      <c r="BP221182" s="90"/>
    </row>
    <row r="221183" spans="68:68" customFormat="1">
      <c r="BP221183" s="90"/>
    </row>
    <row r="221184" spans="68:68" customFormat="1">
      <c r="BP221184" s="90"/>
    </row>
    <row r="221185" spans="68:68" customFormat="1">
      <c r="BP221185" s="90"/>
    </row>
    <row r="221186" spans="68:68" customFormat="1">
      <c r="BP221186" s="90"/>
    </row>
    <row r="221187" spans="68:68" customFormat="1">
      <c r="BP221187" s="90"/>
    </row>
    <row r="221188" spans="68:68" customFormat="1">
      <c r="BP221188" s="90"/>
    </row>
    <row r="221189" spans="68:68" customFormat="1">
      <c r="BP221189" s="90"/>
    </row>
    <row r="221190" spans="68:68" customFormat="1">
      <c r="BP221190" s="90"/>
    </row>
    <row r="221191" spans="68:68" customFormat="1">
      <c r="BP221191" s="90"/>
    </row>
    <row r="221192" spans="68:68" customFormat="1">
      <c r="BP221192" s="90"/>
    </row>
    <row r="221193" spans="68:68" customFormat="1">
      <c r="BP221193" s="90"/>
    </row>
    <row r="221194" spans="68:68" customFormat="1">
      <c r="BP221194" s="90"/>
    </row>
    <row r="221195" spans="68:68" customFormat="1">
      <c r="BP221195" s="90"/>
    </row>
    <row r="221196" spans="68:68" customFormat="1">
      <c r="BP221196" s="90"/>
    </row>
    <row r="221197" spans="68:68" customFormat="1">
      <c r="BP221197" s="90"/>
    </row>
    <row r="221198" spans="68:68" customFormat="1">
      <c r="BP221198" s="90"/>
    </row>
    <row r="221199" spans="68:68" customFormat="1">
      <c r="BP221199" s="90"/>
    </row>
    <row r="221200" spans="68:68" customFormat="1">
      <c r="BP221200" s="90"/>
    </row>
    <row r="221201" spans="68:68" customFormat="1">
      <c r="BP221201" s="90"/>
    </row>
    <row r="221202" spans="68:68" customFormat="1">
      <c r="BP221202" s="90"/>
    </row>
    <row r="221203" spans="68:68" customFormat="1">
      <c r="BP221203" s="90"/>
    </row>
    <row r="221204" spans="68:68" customFormat="1">
      <c r="BP221204" s="90"/>
    </row>
    <row r="221205" spans="68:68" customFormat="1">
      <c r="BP221205" s="90"/>
    </row>
    <row r="221206" spans="68:68" customFormat="1">
      <c r="BP221206" s="90"/>
    </row>
    <row r="221207" spans="68:68" customFormat="1">
      <c r="BP221207" s="90"/>
    </row>
    <row r="221208" spans="68:68" customFormat="1">
      <c r="BP221208" s="90"/>
    </row>
    <row r="221209" spans="68:68" customFormat="1">
      <c r="BP221209" s="90"/>
    </row>
    <row r="221210" spans="68:68" customFormat="1">
      <c r="BP221210" s="90"/>
    </row>
    <row r="221211" spans="68:68" customFormat="1">
      <c r="BP221211" s="90"/>
    </row>
    <row r="221212" spans="68:68" customFormat="1">
      <c r="BP221212" s="90"/>
    </row>
    <row r="221213" spans="68:68" customFormat="1">
      <c r="BP221213" s="90"/>
    </row>
    <row r="221214" spans="68:68" customFormat="1">
      <c r="BP221214" s="90"/>
    </row>
    <row r="221215" spans="68:68" customFormat="1">
      <c r="BP221215" s="90"/>
    </row>
    <row r="221216" spans="68:68" customFormat="1">
      <c r="BP221216" s="90"/>
    </row>
    <row r="221217" spans="68:68" customFormat="1">
      <c r="BP221217" s="90"/>
    </row>
    <row r="221218" spans="68:68" customFormat="1">
      <c r="BP221218" s="90"/>
    </row>
    <row r="221219" spans="68:68" customFormat="1">
      <c r="BP221219" s="90"/>
    </row>
    <row r="221220" spans="68:68" customFormat="1">
      <c r="BP221220" s="90"/>
    </row>
    <row r="221221" spans="68:68" customFormat="1">
      <c r="BP221221" s="90"/>
    </row>
    <row r="221222" spans="68:68" customFormat="1">
      <c r="BP221222" s="90"/>
    </row>
    <row r="221223" spans="68:68" customFormat="1">
      <c r="BP221223" s="90"/>
    </row>
    <row r="221224" spans="68:68" customFormat="1">
      <c r="BP221224" s="90"/>
    </row>
    <row r="221225" spans="68:68" customFormat="1">
      <c r="BP221225" s="90"/>
    </row>
    <row r="221226" spans="68:68" customFormat="1">
      <c r="BP221226" s="90"/>
    </row>
    <row r="221227" spans="68:68" customFormat="1">
      <c r="BP221227" s="90"/>
    </row>
    <row r="221228" spans="68:68" customFormat="1">
      <c r="BP221228" s="90"/>
    </row>
    <row r="221229" spans="68:68" customFormat="1">
      <c r="BP221229" s="90"/>
    </row>
    <row r="221230" spans="68:68" customFormat="1">
      <c r="BP221230" s="90"/>
    </row>
    <row r="221231" spans="68:68" customFormat="1">
      <c r="BP221231" s="90"/>
    </row>
    <row r="221232" spans="68:68" customFormat="1">
      <c r="BP221232" s="90"/>
    </row>
    <row r="221233" spans="68:68" customFormat="1">
      <c r="BP221233" s="90"/>
    </row>
    <row r="221234" spans="68:68" customFormat="1">
      <c r="BP221234" s="90"/>
    </row>
    <row r="221235" spans="68:68" customFormat="1">
      <c r="BP221235" s="90"/>
    </row>
    <row r="221236" spans="68:68" customFormat="1">
      <c r="BP221236" s="90"/>
    </row>
    <row r="221237" spans="68:68" customFormat="1">
      <c r="BP221237" s="90"/>
    </row>
    <row r="221238" spans="68:68" customFormat="1">
      <c r="BP221238" s="90"/>
    </row>
    <row r="221239" spans="68:68" customFormat="1">
      <c r="BP221239" s="90"/>
    </row>
    <row r="221240" spans="68:68" customFormat="1">
      <c r="BP221240" s="90"/>
    </row>
    <row r="221241" spans="68:68" customFormat="1">
      <c r="BP221241" s="90"/>
    </row>
    <row r="221242" spans="68:68" customFormat="1">
      <c r="BP221242" s="90"/>
    </row>
    <row r="221243" spans="68:68" customFormat="1">
      <c r="BP221243" s="90"/>
    </row>
    <row r="221244" spans="68:68" customFormat="1">
      <c r="BP221244" s="90"/>
    </row>
    <row r="221245" spans="68:68" customFormat="1">
      <c r="BP221245" s="90"/>
    </row>
    <row r="221246" spans="68:68" customFormat="1">
      <c r="BP221246" s="90"/>
    </row>
    <row r="221247" spans="68:68" customFormat="1">
      <c r="BP221247" s="90"/>
    </row>
    <row r="221248" spans="68:68" customFormat="1">
      <c r="BP221248" s="90"/>
    </row>
    <row r="221249" spans="68:68" customFormat="1">
      <c r="BP221249" s="90"/>
    </row>
    <row r="221250" spans="68:68" customFormat="1">
      <c r="BP221250" s="90"/>
    </row>
    <row r="221251" spans="68:68" customFormat="1">
      <c r="BP221251" s="90"/>
    </row>
    <row r="221252" spans="68:68" customFormat="1">
      <c r="BP221252" s="90"/>
    </row>
    <row r="221253" spans="68:68" customFormat="1">
      <c r="BP221253" s="90"/>
    </row>
    <row r="221254" spans="68:68" customFormat="1">
      <c r="BP221254" s="90"/>
    </row>
    <row r="221255" spans="68:68" customFormat="1">
      <c r="BP221255" s="90"/>
    </row>
    <row r="221256" spans="68:68" customFormat="1">
      <c r="BP221256" s="90"/>
    </row>
    <row r="221257" spans="68:68" customFormat="1">
      <c r="BP221257" s="90"/>
    </row>
    <row r="221258" spans="68:68" customFormat="1">
      <c r="BP221258" s="90"/>
    </row>
    <row r="221259" spans="68:68" customFormat="1">
      <c r="BP221259" s="90"/>
    </row>
    <row r="221260" spans="68:68" customFormat="1">
      <c r="BP221260" s="90"/>
    </row>
    <row r="221261" spans="68:68" customFormat="1">
      <c r="BP221261" s="90"/>
    </row>
    <row r="221262" spans="68:68" customFormat="1">
      <c r="BP221262" s="90"/>
    </row>
    <row r="221263" spans="68:68" customFormat="1">
      <c r="BP221263" s="90"/>
    </row>
    <row r="221264" spans="68:68" customFormat="1">
      <c r="BP221264" s="90"/>
    </row>
    <row r="221265" spans="68:68" customFormat="1">
      <c r="BP221265" s="90"/>
    </row>
    <row r="221266" spans="68:68" customFormat="1">
      <c r="BP221266" s="90"/>
    </row>
    <row r="221267" spans="68:68" customFormat="1">
      <c r="BP221267" s="90"/>
    </row>
    <row r="221268" spans="68:68" customFormat="1">
      <c r="BP221268" s="90"/>
    </row>
    <row r="221269" spans="68:68" customFormat="1">
      <c r="BP221269" s="90"/>
    </row>
    <row r="221270" spans="68:68" customFormat="1">
      <c r="BP221270" s="90"/>
    </row>
    <row r="221271" spans="68:68" customFormat="1">
      <c r="BP221271" s="90"/>
    </row>
    <row r="221272" spans="68:68" customFormat="1">
      <c r="BP221272" s="90"/>
    </row>
    <row r="221273" spans="68:68" customFormat="1">
      <c r="BP221273" s="90"/>
    </row>
    <row r="221274" spans="68:68" customFormat="1">
      <c r="BP221274" s="90"/>
    </row>
    <row r="221275" spans="68:68" customFormat="1">
      <c r="BP221275" s="90"/>
    </row>
    <row r="221276" spans="68:68" customFormat="1">
      <c r="BP221276" s="90"/>
    </row>
    <row r="221277" spans="68:68" customFormat="1">
      <c r="BP221277" s="90"/>
    </row>
    <row r="221278" spans="68:68" customFormat="1">
      <c r="BP221278" s="90"/>
    </row>
    <row r="221279" spans="68:68" customFormat="1">
      <c r="BP221279" s="90"/>
    </row>
    <row r="221280" spans="68:68" customFormat="1">
      <c r="BP221280" s="90"/>
    </row>
    <row r="221281" spans="68:68" customFormat="1">
      <c r="BP221281" s="90"/>
    </row>
    <row r="221282" spans="68:68" customFormat="1">
      <c r="BP221282" s="90"/>
    </row>
    <row r="221283" spans="68:68" customFormat="1">
      <c r="BP221283" s="90"/>
    </row>
    <row r="221284" spans="68:68" customFormat="1">
      <c r="BP221284" s="90"/>
    </row>
    <row r="221285" spans="68:68" customFormat="1">
      <c r="BP221285" s="90"/>
    </row>
    <row r="221286" spans="68:68" customFormat="1">
      <c r="BP221286" s="90"/>
    </row>
    <row r="221287" spans="68:68" customFormat="1">
      <c r="BP221287" s="90"/>
    </row>
    <row r="221288" spans="68:68" customFormat="1">
      <c r="BP221288" s="90"/>
    </row>
    <row r="221289" spans="68:68" customFormat="1">
      <c r="BP221289" s="90"/>
    </row>
    <row r="221290" spans="68:68" customFormat="1">
      <c r="BP221290" s="90"/>
    </row>
    <row r="221291" spans="68:68" customFormat="1">
      <c r="BP221291" s="90"/>
    </row>
    <row r="221292" spans="68:68" customFormat="1">
      <c r="BP221292" s="90"/>
    </row>
    <row r="221293" spans="68:68" customFormat="1">
      <c r="BP221293" s="90"/>
    </row>
    <row r="221294" spans="68:68" customFormat="1">
      <c r="BP221294" s="90"/>
    </row>
    <row r="221295" spans="68:68" customFormat="1">
      <c r="BP221295" s="90"/>
    </row>
    <row r="221296" spans="68:68" customFormat="1">
      <c r="BP221296" s="90"/>
    </row>
    <row r="221297" spans="68:68" customFormat="1">
      <c r="BP221297" s="90"/>
    </row>
    <row r="221298" spans="68:68" customFormat="1">
      <c r="BP221298" s="90"/>
    </row>
    <row r="221299" spans="68:68" customFormat="1">
      <c r="BP221299" s="90"/>
    </row>
    <row r="221300" spans="68:68" customFormat="1">
      <c r="BP221300" s="90"/>
    </row>
    <row r="221301" spans="68:68" customFormat="1">
      <c r="BP221301" s="90"/>
    </row>
    <row r="221302" spans="68:68" customFormat="1">
      <c r="BP221302" s="90"/>
    </row>
    <row r="221303" spans="68:68" customFormat="1">
      <c r="BP221303" s="90"/>
    </row>
    <row r="221304" spans="68:68" customFormat="1">
      <c r="BP221304" s="90"/>
    </row>
    <row r="221305" spans="68:68" customFormat="1">
      <c r="BP221305" s="90"/>
    </row>
    <row r="221306" spans="68:68" customFormat="1">
      <c r="BP221306" s="90"/>
    </row>
    <row r="221307" spans="68:68" customFormat="1">
      <c r="BP221307" s="90"/>
    </row>
    <row r="221308" spans="68:68" customFormat="1">
      <c r="BP221308" s="90"/>
    </row>
    <row r="221309" spans="68:68" customFormat="1">
      <c r="BP221309" s="90"/>
    </row>
    <row r="221310" spans="68:68" customFormat="1">
      <c r="BP221310" s="90"/>
    </row>
    <row r="221311" spans="68:68" customFormat="1">
      <c r="BP221311" s="90"/>
    </row>
    <row r="221312" spans="68:68" customFormat="1">
      <c r="BP221312" s="90"/>
    </row>
    <row r="221313" spans="68:68" customFormat="1">
      <c r="BP221313" s="90"/>
    </row>
    <row r="221314" spans="68:68" customFormat="1">
      <c r="BP221314" s="90"/>
    </row>
    <row r="221315" spans="68:68" customFormat="1">
      <c r="BP221315" s="90"/>
    </row>
    <row r="221316" spans="68:68" customFormat="1">
      <c r="BP221316" s="90"/>
    </row>
    <row r="221317" spans="68:68" customFormat="1">
      <c r="BP221317" s="90"/>
    </row>
    <row r="221318" spans="68:68" customFormat="1">
      <c r="BP221318" s="90"/>
    </row>
    <row r="221319" spans="68:68" customFormat="1">
      <c r="BP221319" s="90"/>
    </row>
    <row r="221320" spans="68:68" customFormat="1">
      <c r="BP221320" s="90"/>
    </row>
    <row r="221321" spans="68:68" customFormat="1">
      <c r="BP221321" s="90"/>
    </row>
    <row r="221322" spans="68:68" customFormat="1">
      <c r="BP221322" s="90"/>
    </row>
    <row r="221323" spans="68:68" customFormat="1">
      <c r="BP221323" s="90"/>
    </row>
    <row r="221324" spans="68:68" customFormat="1">
      <c r="BP221324" s="90"/>
    </row>
    <row r="221325" spans="68:68" customFormat="1">
      <c r="BP221325" s="90"/>
    </row>
    <row r="221326" spans="68:68" customFormat="1">
      <c r="BP221326" s="90"/>
    </row>
    <row r="221327" spans="68:68" customFormat="1">
      <c r="BP221327" s="90"/>
    </row>
    <row r="221328" spans="68:68" customFormat="1">
      <c r="BP221328" s="90"/>
    </row>
    <row r="221329" spans="68:68" customFormat="1">
      <c r="BP221329" s="90"/>
    </row>
    <row r="221330" spans="68:68" customFormat="1">
      <c r="BP221330" s="90"/>
    </row>
    <row r="221331" spans="68:68" customFormat="1">
      <c r="BP221331" s="90"/>
    </row>
    <row r="221332" spans="68:68" customFormat="1">
      <c r="BP221332" s="90"/>
    </row>
    <row r="221333" spans="68:68" customFormat="1">
      <c r="BP221333" s="90"/>
    </row>
    <row r="221334" spans="68:68" customFormat="1">
      <c r="BP221334" s="90"/>
    </row>
    <row r="221335" spans="68:68" customFormat="1">
      <c r="BP221335" s="90"/>
    </row>
    <row r="221336" spans="68:68" customFormat="1">
      <c r="BP221336" s="90"/>
    </row>
    <row r="221337" spans="68:68" customFormat="1">
      <c r="BP221337" s="90"/>
    </row>
    <row r="221338" spans="68:68" customFormat="1">
      <c r="BP221338" s="90"/>
    </row>
    <row r="221339" spans="68:68" customFormat="1">
      <c r="BP221339" s="90"/>
    </row>
    <row r="221340" spans="68:68" customFormat="1">
      <c r="BP221340" s="90"/>
    </row>
    <row r="221341" spans="68:68" customFormat="1">
      <c r="BP221341" s="90"/>
    </row>
    <row r="221342" spans="68:68" customFormat="1">
      <c r="BP221342" s="90"/>
    </row>
    <row r="221343" spans="68:68" customFormat="1">
      <c r="BP221343" s="90"/>
    </row>
    <row r="221344" spans="68:68" customFormat="1">
      <c r="BP221344" s="90"/>
    </row>
    <row r="221345" spans="68:68" customFormat="1">
      <c r="BP221345" s="90"/>
    </row>
    <row r="221346" spans="68:68" customFormat="1">
      <c r="BP221346" s="90"/>
    </row>
    <row r="221347" spans="68:68" customFormat="1">
      <c r="BP221347" s="90"/>
    </row>
    <row r="221348" spans="68:68" customFormat="1">
      <c r="BP221348" s="90"/>
    </row>
    <row r="221349" spans="68:68" customFormat="1">
      <c r="BP221349" s="90"/>
    </row>
    <row r="221350" spans="68:68" customFormat="1">
      <c r="BP221350" s="90"/>
    </row>
    <row r="221351" spans="68:68" customFormat="1">
      <c r="BP221351" s="90"/>
    </row>
    <row r="221352" spans="68:68" customFormat="1">
      <c r="BP221352" s="90"/>
    </row>
    <row r="221353" spans="68:68" customFormat="1">
      <c r="BP221353" s="90"/>
    </row>
    <row r="221354" spans="68:68" customFormat="1">
      <c r="BP221354" s="90"/>
    </row>
    <row r="221355" spans="68:68" customFormat="1">
      <c r="BP221355" s="90"/>
    </row>
    <row r="221356" spans="68:68" customFormat="1">
      <c r="BP221356" s="90"/>
    </row>
    <row r="221357" spans="68:68" customFormat="1">
      <c r="BP221357" s="90"/>
    </row>
    <row r="221358" spans="68:68" customFormat="1">
      <c r="BP221358" s="90"/>
    </row>
    <row r="221359" spans="68:68" customFormat="1">
      <c r="BP221359" s="90"/>
    </row>
    <row r="221360" spans="68:68" customFormat="1">
      <c r="BP221360" s="90"/>
    </row>
    <row r="221361" spans="68:68" customFormat="1">
      <c r="BP221361" s="90"/>
    </row>
    <row r="221362" spans="68:68" customFormat="1">
      <c r="BP221362" s="90"/>
    </row>
    <row r="221363" spans="68:68" customFormat="1">
      <c r="BP221363" s="90"/>
    </row>
    <row r="221364" spans="68:68" customFormat="1">
      <c r="BP221364" s="90"/>
    </row>
    <row r="221365" spans="68:68" customFormat="1">
      <c r="BP221365" s="90"/>
    </row>
    <row r="221366" spans="68:68" customFormat="1">
      <c r="BP221366" s="90"/>
    </row>
    <row r="221367" spans="68:68" customFormat="1">
      <c r="BP221367" s="90"/>
    </row>
    <row r="221368" spans="68:68" customFormat="1">
      <c r="BP221368" s="90"/>
    </row>
    <row r="221369" spans="68:68" customFormat="1">
      <c r="BP221369" s="90"/>
    </row>
    <row r="221370" spans="68:68" customFormat="1">
      <c r="BP221370" s="90"/>
    </row>
    <row r="221371" spans="68:68" customFormat="1">
      <c r="BP221371" s="90"/>
    </row>
    <row r="221372" spans="68:68" customFormat="1">
      <c r="BP221372" s="90"/>
    </row>
    <row r="221373" spans="68:68" customFormat="1">
      <c r="BP221373" s="90"/>
    </row>
    <row r="221374" spans="68:68" customFormat="1">
      <c r="BP221374" s="90"/>
    </row>
    <row r="221375" spans="68:68" customFormat="1">
      <c r="BP221375" s="90"/>
    </row>
    <row r="221376" spans="68:68" customFormat="1">
      <c r="BP221376" s="90"/>
    </row>
    <row r="221377" spans="68:68" customFormat="1">
      <c r="BP221377" s="90"/>
    </row>
    <row r="221378" spans="68:68" customFormat="1">
      <c r="BP221378" s="90"/>
    </row>
    <row r="221379" spans="68:68" customFormat="1">
      <c r="BP221379" s="90"/>
    </row>
    <row r="221380" spans="68:68" customFormat="1">
      <c r="BP221380" s="90"/>
    </row>
    <row r="221381" spans="68:68" customFormat="1">
      <c r="BP221381" s="90"/>
    </row>
    <row r="221382" spans="68:68" customFormat="1">
      <c r="BP221382" s="90"/>
    </row>
    <row r="221383" spans="68:68" customFormat="1">
      <c r="BP221383" s="90"/>
    </row>
    <row r="221384" spans="68:68" customFormat="1">
      <c r="BP221384" s="90"/>
    </row>
    <row r="221385" spans="68:68" customFormat="1">
      <c r="BP221385" s="90"/>
    </row>
    <row r="221386" spans="68:68" customFormat="1">
      <c r="BP221386" s="90"/>
    </row>
    <row r="221387" spans="68:68" customFormat="1">
      <c r="BP221387" s="90"/>
    </row>
    <row r="221388" spans="68:68" customFormat="1">
      <c r="BP221388" s="90"/>
    </row>
    <row r="221389" spans="68:68" customFormat="1">
      <c r="BP221389" s="90"/>
    </row>
    <row r="221390" spans="68:68" customFormat="1">
      <c r="BP221390" s="90"/>
    </row>
    <row r="221391" spans="68:68" customFormat="1">
      <c r="BP221391" s="90"/>
    </row>
    <row r="221392" spans="68:68" customFormat="1">
      <c r="BP221392" s="90"/>
    </row>
    <row r="221393" spans="68:68" customFormat="1">
      <c r="BP221393" s="90"/>
    </row>
    <row r="221394" spans="68:68" customFormat="1">
      <c r="BP221394" s="90"/>
    </row>
    <row r="221395" spans="68:68" customFormat="1">
      <c r="BP221395" s="90"/>
    </row>
    <row r="221396" spans="68:68" customFormat="1">
      <c r="BP221396" s="90"/>
    </row>
    <row r="221397" spans="68:68" customFormat="1">
      <c r="BP221397" s="90"/>
    </row>
    <row r="221398" spans="68:68" customFormat="1">
      <c r="BP221398" s="90"/>
    </row>
    <row r="221399" spans="68:68" customFormat="1">
      <c r="BP221399" s="90"/>
    </row>
    <row r="221400" spans="68:68" customFormat="1">
      <c r="BP221400" s="90"/>
    </row>
    <row r="221401" spans="68:68" customFormat="1">
      <c r="BP221401" s="90"/>
    </row>
    <row r="221402" spans="68:68" customFormat="1">
      <c r="BP221402" s="90"/>
    </row>
    <row r="221403" spans="68:68" customFormat="1">
      <c r="BP221403" s="90"/>
    </row>
    <row r="221404" spans="68:68" customFormat="1">
      <c r="BP221404" s="90"/>
    </row>
    <row r="221405" spans="68:68" customFormat="1">
      <c r="BP221405" s="90"/>
    </row>
    <row r="221406" spans="68:68" customFormat="1">
      <c r="BP221406" s="90"/>
    </row>
    <row r="221407" spans="68:68" customFormat="1">
      <c r="BP221407" s="90"/>
    </row>
    <row r="221408" spans="68:68" customFormat="1">
      <c r="BP221408" s="90"/>
    </row>
    <row r="221409" spans="68:68" customFormat="1">
      <c r="BP221409" s="90"/>
    </row>
    <row r="221410" spans="68:68" customFormat="1">
      <c r="BP221410" s="90"/>
    </row>
    <row r="221411" spans="68:68" customFormat="1">
      <c r="BP221411" s="90"/>
    </row>
    <row r="221412" spans="68:68" customFormat="1">
      <c r="BP221412" s="90"/>
    </row>
    <row r="221413" spans="68:68" customFormat="1">
      <c r="BP221413" s="90"/>
    </row>
    <row r="221414" spans="68:68" customFormat="1">
      <c r="BP221414" s="90"/>
    </row>
    <row r="221415" spans="68:68" customFormat="1">
      <c r="BP221415" s="90"/>
    </row>
    <row r="221416" spans="68:68" customFormat="1">
      <c r="BP221416" s="90"/>
    </row>
    <row r="221417" spans="68:68" customFormat="1">
      <c r="BP221417" s="90"/>
    </row>
    <row r="221418" spans="68:68" customFormat="1">
      <c r="BP221418" s="90"/>
    </row>
    <row r="221419" spans="68:68" customFormat="1">
      <c r="BP221419" s="90"/>
    </row>
    <row r="221420" spans="68:68" customFormat="1">
      <c r="BP221420" s="90"/>
    </row>
    <row r="221421" spans="68:68" customFormat="1">
      <c r="BP221421" s="90"/>
    </row>
    <row r="221422" spans="68:68" customFormat="1">
      <c r="BP221422" s="90"/>
    </row>
    <row r="221423" spans="68:68" customFormat="1">
      <c r="BP221423" s="90"/>
    </row>
    <row r="221424" spans="68:68" customFormat="1">
      <c r="BP221424" s="90"/>
    </row>
    <row r="221425" spans="68:68" customFormat="1">
      <c r="BP221425" s="90"/>
    </row>
    <row r="221426" spans="68:68" customFormat="1">
      <c r="BP221426" s="90"/>
    </row>
    <row r="221427" spans="68:68" customFormat="1">
      <c r="BP221427" s="90"/>
    </row>
    <row r="221428" spans="68:68" customFormat="1">
      <c r="BP221428" s="90"/>
    </row>
    <row r="221429" spans="68:68" customFormat="1">
      <c r="BP221429" s="90"/>
    </row>
    <row r="221430" spans="68:68" customFormat="1">
      <c r="BP221430" s="90"/>
    </row>
    <row r="221431" spans="68:68" customFormat="1">
      <c r="BP221431" s="90"/>
    </row>
    <row r="221432" spans="68:68" customFormat="1">
      <c r="BP221432" s="90"/>
    </row>
    <row r="221433" spans="68:68" customFormat="1">
      <c r="BP221433" s="90"/>
    </row>
    <row r="221434" spans="68:68" customFormat="1">
      <c r="BP221434" s="90"/>
    </row>
    <row r="221435" spans="68:68" customFormat="1">
      <c r="BP221435" s="90"/>
    </row>
    <row r="221436" spans="68:68" customFormat="1">
      <c r="BP221436" s="90"/>
    </row>
    <row r="221437" spans="68:68" customFormat="1">
      <c r="BP221437" s="90"/>
    </row>
    <row r="221438" spans="68:68" customFormat="1">
      <c r="BP221438" s="90"/>
    </row>
    <row r="221439" spans="68:68" customFormat="1">
      <c r="BP221439" s="90"/>
    </row>
    <row r="221440" spans="68:68" customFormat="1">
      <c r="BP221440" s="90"/>
    </row>
    <row r="221441" spans="68:68" customFormat="1">
      <c r="BP221441" s="90"/>
    </row>
    <row r="221442" spans="68:68" customFormat="1">
      <c r="BP221442" s="90"/>
    </row>
    <row r="221443" spans="68:68" customFormat="1">
      <c r="BP221443" s="90"/>
    </row>
    <row r="221444" spans="68:68" customFormat="1">
      <c r="BP221444" s="90"/>
    </row>
    <row r="221445" spans="68:68" customFormat="1">
      <c r="BP221445" s="90"/>
    </row>
    <row r="221446" spans="68:68" customFormat="1">
      <c r="BP221446" s="90"/>
    </row>
    <row r="221447" spans="68:68" customFormat="1">
      <c r="BP221447" s="90"/>
    </row>
    <row r="221448" spans="68:68" customFormat="1">
      <c r="BP221448" s="90"/>
    </row>
    <row r="221449" spans="68:68" customFormat="1">
      <c r="BP221449" s="90"/>
    </row>
    <row r="221450" spans="68:68" customFormat="1">
      <c r="BP221450" s="90"/>
    </row>
    <row r="221451" spans="68:68" customFormat="1">
      <c r="BP221451" s="90"/>
    </row>
    <row r="221452" spans="68:68" customFormat="1">
      <c r="BP221452" s="90"/>
    </row>
    <row r="221453" spans="68:68" customFormat="1">
      <c r="BP221453" s="90"/>
    </row>
    <row r="221454" spans="68:68" customFormat="1">
      <c r="BP221454" s="90"/>
    </row>
    <row r="221455" spans="68:68" customFormat="1">
      <c r="BP221455" s="90"/>
    </row>
    <row r="221456" spans="68:68" customFormat="1">
      <c r="BP221456" s="90"/>
    </row>
    <row r="221457" spans="68:68" customFormat="1">
      <c r="BP221457" s="90"/>
    </row>
    <row r="221458" spans="68:68" customFormat="1">
      <c r="BP221458" s="90"/>
    </row>
    <row r="221459" spans="68:68" customFormat="1">
      <c r="BP221459" s="90"/>
    </row>
    <row r="221460" spans="68:68" customFormat="1">
      <c r="BP221460" s="90"/>
    </row>
    <row r="221461" spans="68:68" customFormat="1">
      <c r="BP221461" s="90"/>
    </row>
    <row r="221462" spans="68:68" customFormat="1">
      <c r="BP221462" s="90"/>
    </row>
    <row r="221463" spans="68:68" customFormat="1">
      <c r="BP221463" s="90"/>
    </row>
    <row r="221464" spans="68:68" customFormat="1">
      <c r="BP221464" s="90"/>
    </row>
    <row r="221465" spans="68:68" customFormat="1">
      <c r="BP221465" s="90"/>
    </row>
    <row r="221466" spans="68:68" customFormat="1">
      <c r="BP221466" s="90"/>
    </row>
    <row r="221467" spans="68:68" customFormat="1">
      <c r="BP221467" s="90"/>
    </row>
    <row r="221468" spans="68:68" customFormat="1">
      <c r="BP221468" s="90"/>
    </row>
    <row r="221469" spans="68:68" customFormat="1">
      <c r="BP221469" s="90"/>
    </row>
    <row r="221470" spans="68:68" customFormat="1">
      <c r="BP221470" s="90"/>
    </row>
    <row r="221471" spans="68:68" customFormat="1">
      <c r="BP221471" s="90"/>
    </row>
    <row r="221472" spans="68:68" customFormat="1">
      <c r="BP221472" s="90"/>
    </row>
    <row r="221473" spans="68:68" customFormat="1">
      <c r="BP221473" s="90"/>
    </row>
    <row r="221474" spans="68:68" customFormat="1">
      <c r="BP221474" s="90"/>
    </row>
    <row r="221475" spans="68:68" customFormat="1">
      <c r="BP221475" s="90"/>
    </row>
    <row r="221476" spans="68:68" customFormat="1">
      <c r="BP221476" s="90"/>
    </row>
    <row r="221477" spans="68:68" customFormat="1">
      <c r="BP221477" s="90"/>
    </row>
    <row r="221478" spans="68:68" customFormat="1">
      <c r="BP221478" s="90"/>
    </row>
    <row r="221479" spans="68:68" customFormat="1">
      <c r="BP221479" s="90"/>
    </row>
    <row r="221480" spans="68:68" customFormat="1">
      <c r="BP221480" s="90"/>
    </row>
    <row r="221481" spans="68:68" customFormat="1">
      <c r="BP221481" s="90"/>
    </row>
    <row r="221482" spans="68:68" customFormat="1">
      <c r="BP221482" s="90"/>
    </row>
    <row r="221483" spans="68:68" customFormat="1">
      <c r="BP221483" s="90"/>
    </row>
    <row r="221484" spans="68:68" customFormat="1">
      <c r="BP221484" s="90"/>
    </row>
    <row r="221485" spans="68:68" customFormat="1">
      <c r="BP221485" s="90"/>
    </row>
    <row r="221486" spans="68:68" customFormat="1">
      <c r="BP221486" s="90"/>
    </row>
    <row r="221487" spans="68:68" customFormat="1">
      <c r="BP221487" s="90"/>
    </row>
    <row r="221488" spans="68:68" customFormat="1">
      <c r="BP221488" s="90"/>
    </row>
    <row r="221489" spans="68:68" customFormat="1">
      <c r="BP221489" s="90"/>
    </row>
    <row r="221490" spans="68:68" customFormat="1">
      <c r="BP221490" s="90"/>
    </row>
    <row r="221491" spans="68:68" customFormat="1">
      <c r="BP221491" s="90"/>
    </row>
    <row r="221492" spans="68:68" customFormat="1">
      <c r="BP221492" s="90"/>
    </row>
    <row r="221493" spans="68:68" customFormat="1">
      <c r="BP221493" s="90"/>
    </row>
    <row r="221494" spans="68:68" customFormat="1">
      <c r="BP221494" s="90"/>
    </row>
    <row r="221495" spans="68:68" customFormat="1">
      <c r="BP221495" s="90"/>
    </row>
    <row r="221496" spans="68:68" customFormat="1">
      <c r="BP221496" s="90"/>
    </row>
    <row r="221497" spans="68:68" customFormat="1">
      <c r="BP221497" s="90"/>
    </row>
    <row r="221498" spans="68:68" customFormat="1">
      <c r="BP221498" s="90"/>
    </row>
    <row r="221499" spans="68:68" customFormat="1">
      <c r="BP221499" s="90"/>
    </row>
    <row r="221500" spans="68:68" customFormat="1">
      <c r="BP221500" s="90"/>
    </row>
    <row r="221501" spans="68:68" customFormat="1">
      <c r="BP221501" s="90"/>
    </row>
    <row r="221502" spans="68:68" customFormat="1">
      <c r="BP221502" s="90"/>
    </row>
    <row r="221503" spans="68:68" customFormat="1">
      <c r="BP221503" s="90"/>
    </row>
    <row r="221504" spans="68:68" customFormat="1">
      <c r="BP221504" s="90"/>
    </row>
    <row r="221505" spans="68:68" customFormat="1">
      <c r="BP221505" s="90"/>
    </row>
    <row r="221506" spans="68:68" customFormat="1">
      <c r="BP221506" s="90"/>
    </row>
    <row r="221507" spans="68:68" customFormat="1">
      <c r="BP221507" s="90"/>
    </row>
    <row r="221508" spans="68:68" customFormat="1">
      <c r="BP221508" s="90"/>
    </row>
    <row r="221509" spans="68:68" customFormat="1">
      <c r="BP221509" s="90"/>
    </row>
    <row r="221510" spans="68:68" customFormat="1">
      <c r="BP221510" s="90"/>
    </row>
    <row r="221511" spans="68:68" customFormat="1">
      <c r="BP221511" s="90"/>
    </row>
    <row r="221512" spans="68:68" customFormat="1">
      <c r="BP221512" s="90"/>
    </row>
    <row r="221513" spans="68:68" customFormat="1">
      <c r="BP221513" s="90"/>
    </row>
    <row r="221514" spans="68:68" customFormat="1">
      <c r="BP221514" s="90"/>
    </row>
    <row r="221515" spans="68:68" customFormat="1">
      <c r="BP221515" s="90"/>
    </row>
    <row r="221516" spans="68:68" customFormat="1">
      <c r="BP221516" s="90"/>
    </row>
    <row r="221517" spans="68:68" customFormat="1">
      <c r="BP221517" s="90"/>
    </row>
    <row r="221518" spans="68:68" customFormat="1">
      <c r="BP221518" s="90"/>
    </row>
    <row r="221519" spans="68:68" customFormat="1">
      <c r="BP221519" s="90"/>
    </row>
    <row r="221520" spans="68:68" customFormat="1">
      <c r="BP221520" s="90"/>
    </row>
    <row r="221521" spans="68:68" customFormat="1">
      <c r="BP221521" s="90"/>
    </row>
    <row r="221522" spans="68:68" customFormat="1">
      <c r="BP221522" s="90"/>
    </row>
    <row r="221523" spans="68:68" customFormat="1">
      <c r="BP221523" s="90"/>
    </row>
    <row r="221524" spans="68:68" customFormat="1">
      <c r="BP221524" s="90"/>
    </row>
    <row r="221525" spans="68:68" customFormat="1">
      <c r="BP221525" s="90"/>
    </row>
    <row r="221526" spans="68:68" customFormat="1">
      <c r="BP221526" s="90"/>
    </row>
    <row r="221527" spans="68:68" customFormat="1">
      <c r="BP221527" s="90"/>
    </row>
    <row r="221528" spans="68:68" customFormat="1">
      <c r="BP221528" s="90"/>
    </row>
    <row r="221529" spans="68:68" customFormat="1">
      <c r="BP221529" s="90"/>
    </row>
    <row r="221530" spans="68:68" customFormat="1">
      <c r="BP221530" s="90"/>
    </row>
    <row r="221531" spans="68:68" customFormat="1">
      <c r="BP221531" s="90"/>
    </row>
    <row r="221532" spans="68:68" customFormat="1">
      <c r="BP221532" s="90"/>
    </row>
    <row r="221533" spans="68:68" customFormat="1">
      <c r="BP221533" s="90"/>
    </row>
    <row r="221534" spans="68:68" customFormat="1">
      <c r="BP221534" s="90"/>
    </row>
    <row r="221535" spans="68:68" customFormat="1">
      <c r="BP221535" s="90"/>
    </row>
    <row r="221536" spans="68:68" customFormat="1">
      <c r="BP221536" s="90"/>
    </row>
    <row r="221537" spans="68:68" customFormat="1">
      <c r="BP221537" s="90"/>
    </row>
    <row r="221538" spans="68:68" customFormat="1">
      <c r="BP221538" s="90"/>
    </row>
    <row r="221539" spans="68:68" customFormat="1">
      <c r="BP221539" s="90"/>
    </row>
    <row r="221540" spans="68:68" customFormat="1">
      <c r="BP221540" s="90"/>
    </row>
    <row r="221541" spans="68:68" customFormat="1">
      <c r="BP221541" s="90"/>
    </row>
    <row r="221542" spans="68:68" customFormat="1">
      <c r="BP221542" s="90"/>
    </row>
    <row r="221543" spans="68:68" customFormat="1">
      <c r="BP221543" s="90"/>
    </row>
    <row r="221544" spans="68:68" customFormat="1">
      <c r="BP221544" s="90"/>
    </row>
    <row r="221545" spans="68:68" customFormat="1">
      <c r="BP221545" s="90"/>
    </row>
    <row r="221546" spans="68:68" customFormat="1">
      <c r="BP221546" s="90"/>
    </row>
    <row r="221547" spans="68:68" customFormat="1">
      <c r="BP221547" s="90"/>
    </row>
    <row r="221548" spans="68:68" customFormat="1">
      <c r="BP221548" s="90"/>
    </row>
    <row r="221549" spans="68:68" customFormat="1">
      <c r="BP221549" s="90"/>
    </row>
    <row r="221550" spans="68:68" customFormat="1">
      <c r="BP221550" s="90"/>
    </row>
    <row r="221551" spans="68:68" customFormat="1">
      <c r="BP221551" s="90"/>
    </row>
    <row r="221552" spans="68:68" customFormat="1">
      <c r="BP221552" s="90"/>
    </row>
    <row r="221553" spans="68:68" customFormat="1">
      <c r="BP221553" s="90"/>
    </row>
    <row r="221554" spans="68:68" customFormat="1">
      <c r="BP221554" s="90"/>
    </row>
    <row r="221555" spans="68:68" customFormat="1">
      <c r="BP221555" s="90"/>
    </row>
    <row r="221556" spans="68:68" customFormat="1">
      <c r="BP221556" s="90"/>
    </row>
    <row r="221557" spans="68:68" customFormat="1">
      <c r="BP221557" s="90"/>
    </row>
    <row r="221558" spans="68:68" customFormat="1">
      <c r="BP221558" s="90"/>
    </row>
    <row r="221559" spans="68:68" customFormat="1">
      <c r="BP221559" s="90"/>
    </row>
    <row r="221560" spans="68:68" customFormat="1">
      <c r="BP221560" s="90"/>
    </row>
    <row r="221561" spans="68:68" customFormat="1">
      <c r="BP221561" s="90"/>
    </row>
    <row r="221562" spans="68:68" customFormat="1">
      <c r="BP221562" s="90"/>
    </row>
    <row r="221563" spans="68:68" customFormat="1">
      <c r="BP221563" s="90"/>
    </row>
    <row r="221564" spans="68:68" customFormat="1">
      <c r="BP221564" s="90"/>
    </row>
    <row r="221565" spans="68:68" customFormat="1">
      <c r="BP221565" s="90"/>
    </row>
    <row r="221566" spans="68:68" customFormat="1">
      <c r="BP221566" s="90"/>
    </row>
    <row r="221567" spans="68:68" customFormat="1">
      <c r="BP221567" s="90"/>
    </row>
    <row r="221568" spans="68:68" customFormat="1">
      <c r="BP221568" s="90"/>
    </row>
    <row r="221569" spans="68:68" customFormat="1">
      <c r="BP221569" s="90"/>
    </row>
    <row r="221570" spans="68:68" customFormat="1">
      <c r="BP221570" s="90"/>
    </row>
    <row r="221571" spans="68:68" customFormat="1">
      <c r="BP221571" s="90"/>
    </row>
    <row r="221572" spans="68:68" customFormat="1">
      <c r="BP221572" s="90"/>
    </row>
    <row r="221573" spans="68:68" customFormat="1">
      <c r="BP221573" s="90"/>
    </row>
    <row r="221574" spans="68:68" customFormat="1">
      <c r="BP221574" s="90"/>
    </row>
    <row r="221575" spans="68:68" customFormat="1">
      <c r="BP221575" s="90"/>
    </row>
    <row r="221576" spans="68:68" customFormat="1">
      <c r="BP221576" s="90"/>
    </row>
    <row r="221577" spans="68:68" customFormat="1">
      <c r="BP221577" s="90"/>
    </row>
    <row r="221578" spans="68:68" customFormat="1">
      <c r="BP221578" s="90"/>
    </row>
    <row r="221579" spans="68:68" customFormat="1">
      <c r="BP221579" s="90"/>
    </row>
    <row r="221580" spans="68:68" customFormat="1">
      <c r="BP221580" s="90"/>
    </row>
    <row r="221581" spans="68:68" customFormat="1">
      <c r="BP221581" s="90"/>
    </row>
    <row r="221582" spans="68:68" customFormat="1">
      <c r="BP221582" s="90"/>
    </row>
    <row r="221583" spans="68:68" customFormat="1">
      <c r="BP221583" s="90"/>
    </row>
    <row r="221584" spans="68:68" customFormat="1">
      <c r="BP221584" s="90"/>
    </row>
    <row r="221585" spans="68:68" customFormat="1">
      <c r="BP221585" s="90"/>
    </row>
    <row r="221586" spans="68:68" customFormat="1">
      <c r="BP221586" s="90"/>
    </row>
    <row r="221587" spans="68:68" customFormat="1">
      <c r="BP221587" s="90"/>
    </row>
    <row r="221588" spans="68:68" customFormat="1">
      <c r="BP221588" s="90"/>
    </row>
    <row r="221589" spans="68:68" customFormat="1">
      <c r="BP221589" s="90"/>
    </row>
    <row r="221590" spans="68:68" customFormat="1">
      <c r="BP221590" s="90"/>
    </row>
    <row r="221591" spans="68:68" customFormat="1">
      <c r="BP221591" s="90"/>
    </row>
    <row r="221592" spans="68:68" customFormat="1">
      <c r="BP221592" s="90"/>
    </row>
    <row r="221593" spans="68:68" customFormat="1">
      <c r="BP221593" s="90"/>
    </row>
    <row r="221594" spans="68:68" customFormat="1">
      <c r="BP221594" s="90"/>
    </row>
    <row r="221595" spans="68:68" customFormat="1">
      <c r="BP221595" s="90"/>
    </row>
    <row r="221596" spans="68:68" customFormat="1">
      <c r="BP221596" s="90"/>
    </row>
    <row r="221597" spans="68:68" customFormat="1">
      <c r="BP221597" s="90"/>
    </row>
    <row r="221598" spans="68:68" customFormat="1">
      <c r="BP221598" s="90"/>
    </row>
    <row r="221599" spans="68:68" customFormat="1">
      <c r="BP221599" s="90"/>
    </row>
    <row r="221600" spans="68:68" customFormat="1">
      <c r="BP221600" s="90"/>
    </row>
    <row r="221601" spans="68:68" customFormat="1">
      <c r="BP221601" s="90"/>
    </row>
    <row r="221602" spans="68:68" customFormat="1">
      <c r="BP221602" s="90"/>
    </row>
    <row r="221603" spans="68:68" customFormat="1">
      <c r="BP221603" s="90"/>
    </row>
    <row r="221604" spans="68:68" customFormat="1">
      <c r="BP221604" s="90"/>
    </row>
    <row r="221605" spans="68:68" customFormat="1">
      <c r="BP221605" s="90"/>
    </row>
    <row r="221606" spans="68:68" customFormat="1">
      <c r="BP221606" s="90"/>
    </row>
    <row r="221607" spans="68:68" customFormat="1">
      <c r="BP221607" s="90"/>
    </row>
    <row r="221608" spans="68:68" customFormat="1">
      <c r="BP221608" s="90"/>
    </row>
    <row r="221609" spans="68:68" customFormat="1">
      <c r="BP221609" s="90"/>
    </row>
    <row r="221610" spans="68:68" customFormat="1">
      <c r="BP221610" s="90"/>
    </row>
    <row r="221611" spans="68:68" customFormat="1">
      <c r="BP221611" s="90"/>
    </row>
    <row r="221612" spans="68:68" customFormat="1">
      <c r="BP221612" s="90"/>
    </row>
    <row r="221613" spans="68:68" customFormat="1">
      <c r="BP221613" s="90"/>
    </row>
    <row r="221614" spans="68:68" customFormat="1">
      <c r="BP221614" s="90"/>
    </row>
    <row r="221615" spans="68:68" customFormat="1">
      <c r="BP221615" s="90"/>
    </row>
    <row r="221616" spans="68:68" customFormat="1">
      <c r="BP221616" s="90"/>
    </row>
    <row r="221617" spans="68:68" customFormat="1">
      <c r="BP221617" s="90"/>
    </row>
    <row r="221618" spans="68:68" customFormat="1">
      <c r="BP221618" s="90"/>
    </row>
    <row r="221619" spans="68:68" customFormat="1">
      <c r="BP221619" s="90"/>
    </row>
    <row r="221620" spans="68:68" customFormat="1">
      <c r="BP221620" s="90"/>
    </row>
    <row r="221621" spans="68:68" customFormat="1">
      <c r="BP221621" s="90"/>
    </row>
    <row r="221622" spans="68:68" customFormat="1">
      <c r="BP221622" s="90"/>
    </row>
    <row r="221623" spans="68:68" customFormat="1">
      <c r="BP221623" s="90"/>
    </row>
    <row r="221624" spans="68:68" customFormat="1">
      <c r="BP221624" s="90"/>
    </row>
    <row r="221625" spans="68:68" customFormat="1">
      <c r="BP221625" s="90"/>
    </row>
    <row r="221626" spans="68:68" customFormat="1">
      <c r="BP221626" s="90"/>
    </row>
    <row r="221627" spans="68:68" customFormat="1">
      <c r="BP221627" s="90"/>
    </row>
    <row r="221628" spans="68:68" customFormat="1">
      <c r="BP221628" s="90"/>
    </row>
    <row r="221629" spans="68:68" customFormat="1">
      <c r="BP221629" s="90"/>
    </row>
    <row r="221630" spans="68:68" customFormat="1">
      <c r="BP221630" s="90"/>
    </row>
    <row r="221631" spans="68:68" customFormat="1">
      <c r="BP221631" s="90"/>
    </row>
    <row r="221632" spans="68:68" customFormat="1">
      <c r="BP221632" s="90"/>
    </row>
    <row r="221633" spans="68:68" customFormat="1">
      <c r="BP221633" s="90"/>
    </row>
    <row r="221634" spans="68:68" customFormat="1">
      <c r="BP221634" s="90"/>
    </row>
    <row r="221635" spans="68:68" customFormat="1">
      <c r="BP221635" s="90"/>
    </row>
    <row r="221636" spans="68:68" customFormat="1">
      <c r="BP221636" s="90"/>
    </row>
    <row r="221637" spans="68:68" customFormat="1">
      <c r="BP221637" s="90"/>
    </row>
    <row r="221638" spans="68:68" customFormat="1">
      <c r="BP221638" s="90"/>
    </row>
    <row r="221639" spans="68:68" customFormat="1">
      <c r="BP221639" s="90"/>
    </row>
    <row r="221640" spans="68:68" customFormat="1">
      <c r="BP221640" s="90"/>
    </row>
    <row r="221641" spans="68:68" customFormat="1">
      <c r="BP221641" s="90"/>
    </row>
    <row r="221642" spans="68:68" customFormat="1">
      <c r="BP221642" s="90"/>
    </row>
    <row r="221643" spans="68:68" customFormat="1">
      <c r="BP221643" s="90"/>
    </row>
    <row r="221644" spans="68:68" customFormat="1">
      <c r="BP221644" s="90"/>
    </row>
    <row r="221645" spans="68:68" customFormat="1">
      <c r="BP221645" s="90"/>
    </row>
    <row r="221646" spans="68:68" customFormat="1">
      <c r="BP221646" s="90"/>
    </row>
    <row r="221647" spans="68:68" customFormat="1">
      <c r="BP221647" s="90"/>
    </row>
    <row r="221648" spans="68:68" customFormat="1">
      <c r="BP221648" s="90"/>
    </row>
    <row r="221649" spans="68:68" customFormat="1">
      <c r="BP221649" s="90"/>
    </row>
    <row r="221650" spans="68:68" customFormat="1">
      <c r="BP221650" s="90"/>
    </row>
    <row r="221651" spans="68:68" customFormat="1">
      <c r="BP221651" s="90"/>
    </row>
    <row r="221652" spans="68:68" customFormat="1">
      <c r="BP221652" s="90"/>
    </row>
    <row r="221653" spans="68:68" customFormat="1">
      <c r="BP221653" s="90"/>
    </row>
    <row r="221654" spans="68:68" customFormat="1">
      <c r="BP221654" s="90"/>
    </row>
    <row r="221655" spans="68:68" customFormat="1">
      <c r="BP221655" s="90"/>
    </row>
    <row r="221656" spans="68:68" customFormat="1">
      <c r="BP221656" s="90"/>
    </row>
    <row r="221657" spans="68:68" customFormat="1">
      <c r="BP221657" s="90"/>
    </row>
    <row r="221658" spans="68:68" customFormat="1">
      <c r="BP221658" s="90"/>
    </row>
    <row r="221659" spans="68:68" customFormat="1">
      <c r="BP221659" s="90"/>
    </row>
    <row r="221660" spans="68:68" customFormat="1">
      <c r="BP221660" s="90"/>
    </row>
    <row r="221661" spans="68:68" customFormat="1">
      <c r="BP221661" s="90"/>
    </row>
    <row r="221662" spans="68:68" customFormat="1">
      <c r="BP221662" s="90"/>
    </row>
    <row r="221663" spans="68:68" customFormat="1">
      <c r="BP221663" s="90"/>
    </row>
    <row r="221664" spans="68:68" customFormat="1">
      <c r="BP221664" s="90"/>
    </row>
    <row r="221665" spans="68:68" customFormat="1">
      <c r="BP221665" s="90"/>
    </row>
    <row r="221666" spans="68:68" customFormat="1">
      <c r="BP221666" s="90"/>
    </row>
    <row r="221667" spans="68:68" customFormat="1">
      <c r="BP221667" s="90"/>
    </row>
    <row r="221668" spans="68:68" customFormat="1">
      <c r="BP221668" s="90"/>
    </row>
    <row r="221669" spans="68:68" customFormat="1">
      <c r="BP221669" s="90"/>
    </row>
    <row r="221670" spans="68:68" customFormat="1">
      <c r="BP221670" s="90"/>
    </row>
    <row r="221671" spans="68:68" customFormat="1">
      <c r="BP221671" s="90"/>
    </row>
    <row r="221672" spans="68:68" customFormat="1">
      <c r="BP221672" s="90"/>
    </row>
    <row r="221673" spans="68:68" customFormat="1">
      <c r="BP221673" s="90"/>
    </row>
    <row r="221674" spans="68:68" customFormat="1">
      <c r="BP221674" s="90"/>
    </row>
    <row r="221675" spans="68:68" customFormat="1">
      <c r="BP221675" s="90"/>
    </row>
    <row r="221676" spans="68:68" customFormat="1">
      <c r="BP221676" s="90"/>
    </row>
    <row r="221677" spans="68:68" customFormat="1">
      <c r="BP221677" s="90"/>
    </row>
    <row r="221678" spans="68:68" customFormat="1">
      <c r="BP221678" s="90"/>
    </row>
    <row r="221679" spans="68:68" customFormat="1">
      <c r="BP221679" s="90"/>
    </row>
    <row r="221680" spans="68:68" customFormat="1">
      <c r="BP221680" s="90"/>
    </row>
    <row r="221681" spans="68:68" customFormat="1">
      <c r="BP221681" s="90"/>
    </row>
    <row r="221682" spans="68:68" customFormat="1">
      <c r="BP221682" s="90"/>
    </row>
    <row r="221683" spans="68:68" customFormat="1">
      <c r="BP221683" s="90"/>
    </row>
    <row r="221684" spans="68:68" customFormat="1">
      <c r="BP221684" s="90"/>
    </row>
    <row r="221685" spans="68:68" customFormat="1">
      <c r="BP221685" s="90"/>
    </row>
    <row r="221686" spans="68:68" customFormat="1">
      <c r="BP221686" s="90"/>
    </row>
    <row r="221687" spans="68:68" customFormat="1">
      <c r="BP221687" s="90"/>
    </row>
    <row r="221688" spans="68:68" customFormat="1">
      <c r="BP221688" s="90"/>
    </row>
    <row r="221689" spans="68:68" customFormat="1">
      <c r="BP221689" s="90"/>
    </row>
    <row r="221690" spans="68:68" customFormat="1">
      <c r="BP221690" s="90"/>
    </row>
    <row r="221691" spans="68:68" customFormat="1">
      <c r="BP221691" s="90"/>
    </row>
    <row r="221692" spans="68:68" customFormat="1">
      <c r="BP221692" s="90"/>
    </row>
    <row r="221693" spans="68:68" customFormat="1">
      <c r="BP221693" s="90"/>
    </row>
    <row r="221694" spans="68:68" customFormat="1">
      <c r="BP221694" s="90"/>
    </row>
    <row r="221695" spans="68:68" customFormat="1">
      <c r="BP221695" s="90"/>
    </row>
    <row r="221696" spans="68:68" customFormat="1">
      <c r="BP221696" s="90"/>
    </row>
    <row r="221697" spans="68:68" customFormat="1">
      <c r="BP221697" s="90"/>
    </row>
    <row r="221698" spans="68:68" customFormat="1">
      <c r="BP221698" s="90"/>
    </row>
    <row r="221699" spans="68:68" customFormat="1">
      <c r="BP221699" s="90"/>
    </row>
    <row r="221700" spans="68:68" customFormat="1">
      <c r="BP221700" s="90"/>
    </row>
    <row r="221701" spans="68:68" customFormat="1">
      <c r="BP221701" s="90"/>
    </row>
    <row r="221702" spans="68:68" customFormat="1">
      <c r="BP221702" s="90"/>
    </row>
    <row r="221703" spans="68:68" customFormat="1">
      <c r="BP221703" s="90"/>
    </row>
    <row r="221704" spans="68:68" customFormat="1">
      <c r="BP221704" s="90"/>
    </row>
    <row r="221705" spans="68:68" customFormat="1">
      <c r="BP221705" s="90"/>
    </row>
    <row r="221706" spans="68:68" customFormat="1">
      <c r="BP221706" s="90"/>
    </row>
    <row r="221707" spans="68:68" customFormat="1">
      <c r="BP221707" s="90"/>
    </row>
    <row r="221708" spans="68:68" customFormat="1">
      <c r="BP221708" s="90"/>
    </row>
    <row r="221709" spans="68:68" customFormat="1">
      <c r="BP221709" s="90"/>
    </row>
    <row r="221710" spans="68:68" customFormat="1">
      <c r="BP221710" s="90"/>
    </row>
    <row r="221711" spans="68:68" customFormat="1">
      <c r="BP221711" s="90"/>
    </row>
    <row r="221712" spans="68:68" customFormat="1">
      <c r="BP221712" s="90"/>
    </row>
    <row r="221713" spans="68:68" customFormat="1">
      <c r="BP221713" s="90"/>
    </row>
    <row r="221714" spans="68:68" customFormat="1">
      <c r="BP221714" s="90"/>
    </row>
    <row r="221715" spans="68:68" customFormat="1">
      <c r="BP221715" s="90"/>
    </row>
    <row r="221716" spans="68:68" customFormat="1">
      <c r="BP221716" s="90"/>
    </row>
    <row r="221717" spans="68:68" customFormat="1">
      <c r="BP221717" s="90"/>
    </row>
    <row r="221718" spans="68:68" customFormat="1">
      <c r="BP221718" s="90"/>
    </row>
    <row r="221719" spans="68:68" customFormat="1">
      <c r="BP221719" s="90"/>
    </row>
    <row r="221720" spans="68:68" customFormat="1">
      <c r="BP221720" s="90"/>
    </row>
    <row r="221721" spans="68:68" customFormat="1">
      <c r="BP221721" s="90"/>
    </row>
    <row r="221722" spans="68:68" customFormat="1">
      <c r="BP221722" s="90"/>
    </row>
    <row r="221723" spans="68:68" customFormat="1">
      <c r="BP221723" s="90"/>
    </row>
    <row r="221724" spans="68:68" customFormat="1">
      <c r="BP221724" s="90"/>
    </row>
    <row r="221725" spans="68:68" customFormat="1">
      <c r="BP221725" s="90"/>
    </row>
    <row r="221726" spans="68:68" customFormat="1">
      <c r="BP221726" s="90"/>
    </row>
    <row r="221727" spans="68:68" customFormat="1">
      <c r="BP221727" s="90"/>
    </row>
    <row r="221728" spans="68:68" customFormat="1">
      <c r="BP221728" s="90"/>
    </row>
    <row r="221729" spans="68:68" customFormat="1">
      <c r="BP221729" s="90"/>
    </row>
    <row r="221730" spans="68:68" customFormat="1">
      <c r="BP221730" s="90"/>
    </row>
    <row r="221731" spans="68:68" customFormat="1">
      <c r="BP221731" s="90"/>
    </row>
    <row r="221732" spans="68:68" customFormat="1">
      <c r="BP221732" s="90"/>
    </row>
    <row r="221733" spans="68:68" customFormat="1">
      <c r="BP221733" s="90"/>
    </row>
    <row r="221734" spans="68:68" customFormat="1">
      <c r="BP221734" s="90"/>
    </row>
    <row r="221735" spans="68:68" customFormat="1">
      <c r="BP221735" s="90"/>
    </row>
    <row r="221736" spans="68:68" customFormat="1">
      <c r="BP221736" s="90"/>
    </row>
    <row r="221737" spans="68:68" customFormat="1">
      <c r="BP221737" s="90"/>
    </row>
    <row r="221738" spans="68:68" customFormat="1">
      <c r="BP221738" s="90"/>
    </row>
    <row r="221739" spans="68:68" customFormat="1">
      <c r="BP221739" s="90"/>
    </row>
    <row r="221740" spans="68:68" customFormat="1">
      <c r="BP221740" s="90"/>
    </row>
    <row r="221741" spans="68:68" customFormat="1">
      <c r="BP221741" s="90"/>
    </row>
    <row r="221742" spans="68:68" customFormat="1">
      <c r="BP221742" s="90"/>
    </row>
    <row r="221743" spans="68:68" customFormat="1">
      <c r="BP221743" s="90"/>
    </row>
    <row r="221744" spans="68:68" customFormat="1">
      <c r="BP221744" s="90"/>
    </row>
    <row r="221745" spans="68:68" customFormat="1">
      <c r="BP221745" s="90"/>
    </row>
    <row r="221746" spans="68:68" customFormat="1">
      <c r="BP221746" s="90"/>
    </row>
    <row r="221747" spans="68:68" customFormat="1">
      <c r="BP221747" s="90"/>
    </row>
    <row r="221748" spans="68:68" customFormat="1">
      <c r="BP221748" s="90"/>
    </row>
    <row r="221749" spans="68:68" customFormat="1">
      <c r="BP221749" s="90"/>
    </row>
    <row r="221750" spans="68:68" customFormat="1">
      <c r="BP221750" s="90"/>
    </row>
    <row r="221751" spans="68:68" customFormat="1">
      <c r="BP221751" s="90"/>
    </row>
    <row r="221752" spans="68:68" customFormat="1">
      <c r="BP221752" s="90"/>
    </row>
    <row r="221753" spans="68:68" customFormat="1">
      <c r="BP221753" s="90"/>
    </row>
    <row r="221754" spans="68:68" customFormat="1">
      <c r="BP221754" s="90"/>
    </row>
    <row r="221755" spans="68:68" customFormat="1">
      <c r="BP221755" s="90"/>
    </row>
    <row r="221756" spans="68:68" customFormat="1">
      <c r="BP221756" s="90"/>
    </row>
    <row r="221757" spans="68:68" customFormat="1">
      <c r="BP221757" s="90"/>
    </row>
    <row r="221758" spans="68:68" customFormat="1">
      <c r="BP221758" s="90"/>
    </row>
    <row r="221759" spans="68:68" customFormat="1">
      <c r="BP221759" s="90"/>
    </row>
    <row r="221760" spans="68:68" customFormat="1">
      <c r="BP221760" s="90"/>
    </row>
    <row r="221761" spans="68:68" customFormat="1">
      <c r="BP221761" s="90"/>
    </row>
    <row r="221762" spans="68:68" customFormat="1">
      <c r="BP221762" s="90"/>
    </row>
    <row r="221763" spans="68:68" customFormat="1">
      <c r="BP221763" s="90"/>
    </row>
    <row r="221764" spans="68:68" customFormat="1">
      <c r="BP221764" s="90"/>
    </row>
    <row r="221765" spans="68:68" customFormat="1">
      <c r="BP221765" s="90"/>
    </row>
    <row r="221766" spans="68:68" customFormat="1">
      <c r="BP221766" s="90"/>
    </row>
    <row r="221767" spans="68:68" customFormat="1">
      <c r="BP221767" s="90"/>
    </row>
    <row r="221768" spans="68:68" customFormat="1">
      <c r="BP221768" s="90"/>
    </row>
    <row r="221769" spans="68:68" customFormat="1">
      <c r="BP221769" s="90"/>
    </row>
    <row r="221770" spans="68:68" customFormat="1">
      <c r="BP221770" s="90"/>
    </row>
    <row r="221771" spans="68:68" customFormat="1">
      <c r="BP221771" s="90"/>
    </row>
    <row r="221772" spans="68:68" customFormat="1">
      <c r="BP221772" s="90"/>
    </row>
    <row r="221773" spans="68:68" customFormat="1">
      <c r="BP221773" s="90"/>
    </row>
    <row r="221774" spans="68:68" customFormat="1">
      <c r="BP221774" s="90"/>
    </row>
    <row r="221775" spans="68:68" customFormat="1">
      <c r="BP221775" s="90"/>
    </row>
    <row r="221776" spans="68:68" customFormat="1">
      <c r="BP221776" s="90"/>
    </row>
    <row r="221777" spans="68:68" customFormat="1">
      <c r="BP221777" s="90"/>
    </row>
    <row r="221778" spans="68:68" customFormat="1">
      <c r="BP221778" s="90"/>
    </row>
    <row r="221779" spans="68:68" customFormat="1">
      <c r="BP221779" s="90"/>
    </row>
    <row r="221780" spans="68:68" customFormat="1">
      <c r="BP221780" s="90"/>
    </row>
    <row r="221781" spans="68:68" customFormat="1">
      <c r="BP221781" s="90"/>
    </row>
    <row r="221782" spans="68:68" customFormat="1">
      <c r="BP221782" s="90"/>
    </row>
    <row r="221783" spans="68:68" customFormat="1">
      <c r="BP221783" s="90"/>
    </row>
    <row r="221784" spans="68:68" customFormat="1">
      <c r="BP221784" s="90"/>
    </row>
    <row r="221785" spans="68:68" customFormat="1">
      <c r="BP221785" s="90"/>
    </row>
    <row r="221786" spans="68:68" customFormat="1">
      <c r="BP221786" s="90"/>
    </row>
    <row r="221787" spans="68:68" customFormat="1">
      <c r="BP221787" s="90"/>
    </row>
    <row r="221788" spans="68:68" customFormat="1">
      <c r="BP221788" s="90"/>
    </row>
    <row r="221789" spans="68:68" customFormat="1">
      <c r="BP221789" s="90"/>
    </row>
    <row r="221790" spans="68:68" customFormat="1">
      <c r="BP221790" s="90"/>
    </row>
    <row r="221791" spans="68:68" customFormat="1">
      <c r="BP221791" s="90"/>
    </row>
    <row r="221792" spans="68:68" customFormat="1">
      <c r="BP221792" s="90"/>
    </row>
    <row r="221793" spans="68:68" customFormat="1">
      <c r="BP221793" s="90"/>
    </row>
    <row r="221794" spans="68:68" customFormat="1">
      <c r="BP221794" s="90"/>
    </row>
    <row r="221795" spans="68:68" customFormat="1">
      <c r="BP221795" s="90"/>
    </row>
    <row r="221796" spans="68:68" customFormat="1">
      <c r="BP221796" s="90"/>
    </row>
    <row r="221797" spans="68:68" customFormat="1">
      <c r="BP221797" s="90"/>
    </row>
    <row r="221798" spans="68:68" customFormat="1">
      <c r="BP221798" s="90"/>
    </row>
    <row r="221799" spans="68:68" customFormat="1">
      <c r="BP221799" s="90"/>
    </row>
    <row r="221800" spans="68:68" customFormat="1">
      <c r="BP221800" s="90"/>
    </row>
    <row r="221801" spans="68:68" customFormat="1">
      <c r="BP221801" s="90"/>
    </row>
    <row r="221802" spans="68:68" customFormat="1">
      <c r="BP221802" s="90"/>
    </row>
    <row r="221803" spans="68:68" customFormat="1">
      <c r="BP221803" s="90"/>
    </row>
    <row r="221804" spans="68:68" customFormat="1">
      <c r="BP221804" s="90"/>
    </row>
    <row r="221805" spans="68:68" customFormat="1">
      <c r="BP221805" s="90"/>
    </row>
    <row r="221806" spans="68:68" customFormat="1">
      <c r="BP221806" s="90"/>
    </row>
    <row r="221807" spans="68:68" customFormat="1">
      <c r="BP221807" s="90"/>
    </row>
    <row r="221808" spans="68:68" customFormat="1">
      <c r="BP221808" s="90"/>
    </row>
    <row r="221809" spans="68:68" customFormat="1">
      <c r="BP221809" s="90"/>
    </row>
    <row r="221810" spans="68:68" customFormat="1">
      <c r="BP221810" s="90"/>
    </row>
    <row r="221811" spans="68:68" customFormat="1">
      <c r="BP221811" s="90"/>
    </row>
    <row r="221812" spans="68:68" customFormat="1">
      <c r="BP221812" s="90"/>
    </row>
    <row r="221813" spans="68:68" customFormat="1">
      <c r="BP221813" s="90"/>
    </row>
    <row r="221814" spans="68:68" customFormat="1">
      <c r="BP221814" s="90"/>
    </row>
    <row r="221815" spans="68:68" customFormat="1">
      <c r="BP221815" s="90"/>
    </row>
    <row r="221816" spans="68:68" customFormat="1">
      <c r="BP221816" s="90"/>
    </row>
    <row r="221817" spans="68:68" customFormat="1">
      <c r="BP221817" s="90"/>
    </row>
    <row r="221818" spans="68:68" customFormat="1">
      <c r="BP221818" s="90"/>
    </row>
    <row r="221819" spans="68:68" customFormat="1">
      <c r="BP221819" s="90"/>
    </row>
    <row r="221820" spans="68:68" customFormat="1">
      <c r="BP221820" s="90"/>
    </row>
    <row r="221821" spans="68:68" customFormat="1">
      <c r="BP221821" s="90"/>
    </row>
    <row r="221822" spans="68:68" customFormat="1">
      <c r="BP221822" s="90"/>
    </row>
    <row r="221823" spans="68:68" customFormat="1">
      <c r="BP221823" s="90"/>
    </row>
    <row r="221824" spans="68:68" customFormat="1">
      <c r="BP221824" s="90"/>
    </row>
    <row r="221825" spans="68:68" customFormat="1">
      <c r="BP221825" s="90"/>
    </row>
    <row r="221826" spans="68:68" customFormat="1">
      <c r="BP221826" s="90"/>
    </row>
    <row r="221827" spans="68:68" customFormat="1">
      <c r="BP221827" s="90"/>
    </row>
    <row r="221828" spans="68:68" customFormat="1">
      <c r="BP221828" s="90"/>
    </row>
    <row r="221829" spans="68:68" customFormat="1">
      <c r="BP221829" s="90"/>
    </row>
    <row r="221830" spans="68:68" customFormat="1">
      <c r="BP221830" s="90"/>
    </row>
    <row r="221831" spans="68:68" customFormat="1">
      <c r="BP221831" s="90"/>
    </row>
    <row r="221832" spans="68:68" customFormat="1">
      <c r="BP221832" s="90"/>
    </row>
    <row r="221833" spans="68:68" customFormat="1">
      <c r="BP221833" s="90"/>
    </row>
    <row r="221834" spans="68:68" customFormat="1">
      <c r="BP221834" s="90"/>
    </row>
    <row r="221835" spans="68:68" customFormat="1">
      <c r="BP221835" s="90"/>
    </row>
    <row r="221836" spans="68:68" customFormat="1">
      <c r="BP221836" s="90"/>
    </row>
    <row r="221837" spans="68:68" customFormat="1">
      <c r="BP221837" s="90"/>
    </row>
    <row r="221838" spans="68:68" customFormat="1">
      <c r="BP221838" s="90"/>
    </row>
    <row r="221839" spans="68:68" customFormat="1">
      <c r="BP221839" s="90"/>
    </row>
    <row r="221840" spans="68:68" customFormat="1">
      <c r="BP221840" s="90"/>
    </row>
    <row r="221841" spans="68:68" customFormat="1">
      <c r="BP221841" s="90"/>
    </row>
    <row r="221842" spans="68:68" customFormat="1">
      <c r="BP221842" s="90"/>
    </row>
    <row r="221843" spans="68:68" customFormat="1">
      <c r="BP221843" s="90"/>
    </row>
    <row r="221844" spans="68:68" customFormat="1">
      <c r="BP221844" s="90"/>
    </row>
    <row r="221845" spans="68:68" customFormat="1">
      <c r="BP221845" s="90"/>
    </row>
    <row r="221846" spans="68:68" customFormat="1">
      <c r="BP221846" s="90"/>
    </row>
    <row r="221847" spans="68:68" customFormat="1">
      <c r="BP221847" s="90"/>
    </row>
    <row r="221848" spans="68:68" customFormat="1">
      <c r="BP221848" s="90"/>
    </row>
    <row r="221849" spans="68:68" customFormat="1">
      <c r="BP221849" s="90"/>
    </row>
    <row r="221850" spans="68:68" customFormat="1">
      <c r="BP221850" s="90"/>
    </row>
    <row r="221851" spans="68:68" customFormat="1">
      <c r="BP221851" s="90"/>
    </row>
    <row r="221852" spans="68:68" customFormat="1">
      <c r="BP221852" s="90"/>
    </row>
    <row r="221853" spans="68:68" customFormat="1">
      <c r="BP221853" s="90"/>
    </row>
    <row r="221854" spans="68:68" customFormat="1">
      <c r="BP221854" s="90"/>
    </row>
    <row r="221855" spans="68:68" customFormat="1">
      <c r="BP221855" s="90"/>
    </row>
    <row r="221856" spans="68:68" customFormat="1">
      <c r="BP221856" s="90"/>
    </row>
    <row r="221857" spans="68:68" customFormat="1">
      <c r="BP221857" s="90"/>
    </row>
    <row r="221858" spans="68:68" customFormat="1">
      <c r="BP221858" s="90"/>
    </row>
    <row r="221859" spans="68:68" customFormat="1">
      <c r="BP221859" s="90"/>
    </row>
    <row r="221860" spans="68:68" customFormat="1">
      <c r="BP221860" s="90"/>
    </row>
    <row r="221861" spans="68:68" customFormat="1">
      <c r="BP221861" s="90"/>
    </row>
    <row r="221862" spans="68:68" customFormat="1">
      <c r="BP221862" s="90"/>
    </row>
    <row r="221863" spans="68:68" customFormat="1">
      <c r="BP221863" s="90"/>
    </row>
    <row r="221864" spans="68:68" customFormat="1">
      <c r="BP221864" s="90"/>
    </row>
    <row r="221865" spans="68:68" customFormat="1">
      <c r="BP221865" s="90"/>
    </row>
    <row r="221866" spans="68:68" customFormat="1">
      <c r="BP221866" s="90"/>
    </row>
    <row r="221867" spans="68:68" customFormat="1">
      <c r="BP221867" s="90"/>
    </row>
    <row r="221868" spans="68:68" customFormat="1">
      <c r="BP221868" s="90"/>
    </row>
    <row r="221869" spans="68:68" customFormat="1">
      <c r="BP221869" s="90"/>
    </row>
    <row r="221870" spans="68:68" customFormat="1">
      <c r="BP221870" s="90"/>
    </row>
    <row r="221871" spans="68:68" customFormat="1">
      <c r="BP221871" s="90"/>
    </row>
    <row r="221872" spans="68:68" customFormat="1">
      <c r="BP221872" s="90"/>
    </row>
    <row r="221873" spans="68:68" customFormat="1">
      <c r="BP221873" s="90"/>
    </row>
    <row r="221874" spans="68:68" customFormat="1">
      <c r="BP221874" s="90"/>
    </row>
    <row r="221875" spans="68:68" customFormat="1">
      <c r="BP221875" s="90"/>
    </row>
    <row r="221876" spans="68:68" customFormat="1">
      <c r="BP221876" s="90"/>
    </row>
    <row r="221877" spans="68:68" customFormat="1">
      <c r="BP221877" s="90"/>
    </row>
    <row r="221878" spans="68:68" customFormat="1">
      <c r="BP221878" s="90"/>
    </row>
    <row r="221879" spans="68:68" customFormat="1">
      <c r="BP221879" s="90"/>
    </row>
    <row r="221880" spans="68:68" customFormat="1">
      <c r="BP221880" s="90"/>
    </row>
    <row r="221881" spans="68:68" customFormat="1">
      <c r="BP221881" s="90"/>
    </row>
    <row r="221882" spans="68:68" customFormat="1">
      <c r="BP221882" s="90"/>
    </row>
    <row r="221883" spans="68:68" customFormat="1">
      <c r="BP221883" s="90"/>
    </row>
    <row r="221884" spans="68:68" customFormat="1">
      <c r="BP221884" s="90"/>
    </row>
    <row r="221885" spans="68:68" customFormat="1">
      <c r="BP221885" s="90"/>
    </row>
    <row r="221886" spans="68:68" customFormat="1">
      <c r="BP221886" s="90"/>
    </row>
    <row r="221887" spans="68:68" customFormat="1">
      <c r="BP221887" s="90"/>
    </row>
    <row r="221888" spans="68:68" customFormat="1">
      <c r="BP221888" s="90"/>
    </row>
    <row r="221889" spans="68:68" customFormat="1">
      <c r="BP221889" s="90"/>
    </row>
    <row r="221890" spans="68:68" customFormat="1">
      <c r="BP221890" s="90"/>
    </row>
    <row r="221891" spans="68:68" customFormat="1">
      <c r="BP221891" s="90"/>
    </row>
    <row r="221892" spans="68:68" customFormat="1">
      <c r="BP221892" s="90"/>
    </row>
    <row r="221893" spans="68:68" customFormat="1">
      <c r="BP221893" s="90"/>
    </row>
    <row r="221894" spans="68:68" customFormat="1">
      <c r="BP221894" s="90"/>
    </row>
    <row r="221895" spans="68:68" customFormat="1">
      <c r="BP221895" s="90"/>
    </row>
    <row r="221896" spans="68:68" customFormat="1">
      <c r="BP221896" s="90"/>
    </row>
    <row r="221897" spans="68:68" customFormat="1">
      <c r="BP221897" s="90"/>
    </row>
    <row r="221898" spans="68:68" customFormat="1">
      <c r="BP221898" s="90"/>
    </row>
    <row r="221899" spans="68:68" customFormat="1">
      <c r="BP221899" s="90"/>
    </row>
    <row r="221900" spans="68:68" customFormat="1">
      <c r="BP221900" s="90"/>
    </row>
    <row r="221901" spans="68:68" customFormat="1">
      <c r="BP221901" s="90"/>
    </row>
    <row r="221902" spans="68:68" customFormat="1">
      <c r="BP221902" s="90"/>
    </row>
    <row r="221903" spans="68:68" customFormat="1">
      <c r="BP221903" s="90"/>
    </row>
    <row r="221904" spans="68:68" customFormat="1">
      <c r="BP221904" s="90"/>
    </row>
    <row r="221905" spans="68:68" customFormat="1">
      <c r="BP221905" s="90"/>
    </row>
    <row r="221906" spans="68:68" customFormat="1">
      <c r="BP221906" s="90"/>
    </row>
    <row r="221907" spans="68:68" customFormat="1">
      <c r="BP221907" s="90"/>
    </row>
    <row r="221908" spans="68:68" customFormat="1">
      <c r="BP221908" s="90"/>
    </row>
    <row r="221909" spans="68:68" customFormat="1">
      <c r="BP221909" s="90"/>
    </row>
    <row r="221910" spans="68:68" customFormat="1">
      <c r="BP221910" s="90"/>
    </row>
    <row r="221911" spans="68:68" customFormat="1">
      <c r="BP221911" s="90"/>
    </row>
    <row r="221912" spans="68:68" customFormat="1">
      <c r="BP221912" s="90"/>
    </row>
    <row r="221913" spans="68:68" customFormat="1">
      <c r="BP221913" s="90"/>
    </row>
    <row r="221914" spans="68:68" customFormat="1">
      <c r="BP221914" s="90"/>
    </row>
    <row r="221915" spans="68:68" customFormat="1">
      <c r="BP221915" s="90"/>
    </row>
    <row r="221916" spans="68:68" customFormat="1">
      <c r="BP221916" s="90"/>
    </row>
    <row r="221917" spans="68:68" customFormat="1">
      <c r="BP221917" s="90"/>
    </row>
    <row r="221918" spans="68:68" customFormat="1">
      <c r="BP221918" s="90"/>
    </row>
    <row r="221919" spans="68:68" customFormat="1">
      <c r="BP221919" s="90"/>
    </row>
    <row r="221920" spans="68:68" customFormat="1">
      <c r="BP221920" s="90"/>
    </row>
    <row r="221921" spans="68:68" customFormat="1">
      <c r="BP221921" s="90"/>
    </row>
    <row r="221922" spans="68:68" customFormat="1">
      <c r="BP221922" s="90"/>
    </row>
    <row r="221923" spans="68:68" customFormat="1">
      <c r="BP221923" s="90"/>
    </row>
    <row r="221924" spans="68:68" customFormat="1">
      <c r="BP221924" s="90"/>
    </row>
    <row r="221925" spans="68:68" customFormat="1">
      <c r="BP221925" s="90"/>
    </row>
    <row r="221926" spans="68:68" customFormat="1">
      <c r="BP221926" s="90"/>
    </row>
    <row r="221927" spans="68:68" customFormat="1">
      <c r="BP221927" s="90"/>
    </row>
    <row r="221928" spans="68:68" customFormat="1">
      <c r="BP221928" s="90"/>
    </row>
    <row r="221929" spans="68:68" customFormat="1">
      <c r="BP221929" s="90"/>
    </row>
    <row r="221930" spans="68:68" customFormat="1">
      <c r="BP221930" s="90"/>
    </row>
    <row r="221931" spans="68:68" customFormat="1">
      <c r="BP221931" s="90"/>
    </row>
    <row r="221932" spans="68:68" customFormat="1">
      <c r="BP221932" s="90"/>
    </row>
    <row r="221933" spans="68:68" customFormat="1">
      <c r="BP221933" s="90"/>
    </row>
    <row r="221934" spans="68:68" customFormat="1">
      <c r="BP221934" s="90"/>
    </row>
    <row r="221935" spans="68:68" customFormat="1">
      <c r="BP221935" s="90"/>
    </row>
    <row r="221936" spans="68:68" customFormat="1">
      <c r="BP221936" s="90"/>
    </row>
    <row r="221937" spans="68:68" customFormat="1">
      <c r="BP221937" s="90"/>
    </row>
    <row r="221938" spans="68:68" customFormat="1">
      <c r="BP221938" s="90"/>
    </row>
    <row r="221939" spans="68:68" customFormat="1">
      <c r="BP221939" s="90"/>
    </row>
    <row r="221940" spans="68:68" customFormat="1">
      <c r="BP221940" s="90"/>
    </row>
    <row r="221941" spans="68:68" customFormat="1">
      <c r="BP221941" s="90"/>
    </row>
    <row r="221942" spans="68:68" customFormat="1">
      <c r="BP221942" s="90"/>
    </row>
    <row r="221943" spans="68:68" customFormat="1">
      <c r="BP221943" s="90"/>
    </row>
    <row r="221944" spans="68:68" customFormat="1">
      <c r="BP221944" s="90"/>
    </row>
    <row r="221945" spans="68:68" customFormat="1">
      <c r="BP221945" s="90"/>
    </row>
    <row r="221946" spans="68:68" customFormat="1">
      <c r="BP221946" s="90"/>
    </row>
    <row r="221947" spans="68:68" customFormat="1">
      <c r="BP221947" s="90"/>
    </row>
    <row r="221948" spans="68:68" customFormat="1">
      <c r="BP221948" s="90"/>
    </row>
    <row r="221949" spans="68:68" customFormat="1">
      <c r="BP221949" s="90"/>
    </row>
    <row r="221950" spans="68:68" customFormat="1">
      <c r="BP221950" s="90"/>
    </row>
    <row r="221951" spans="68:68" customFormat="1">
      <c r="BP221951" s="90"/>
    </row>
    <row r="221952" spans="68:68" customFormat="1">
      <c r="BP221952" s="90"/>
    </row>
    <row r="221953" spans="68:68" customFormat="1">
      <c r="BP221953" s="90"/>
    </row>
    <row r="221954" spans="68:68" customFormat="1">
      <c r="BP221954" s="90"/>
    </row>
    <row r="221955" spans="68:68" customFormat="1">
      <c r="BP221955" s="90"/>
    </row>
    <row r="221956" spans="68:68" customFormat="1">
      <c r="BP221956" s="90"/>
    </row>
    <row r="221957" spans="68:68" customFormat="1">
      <c r="BP221957" s="90"/>
    </row>
    <row r="221958" spans="68:68" customFormat="1">
      <c r="BP221958" s="90"/>
    </row>
    <row r="221959" spans="68:68" customFormat="1">
      <c r="BP221959" s="90"/>
    </row>
    <row r="221960" spans="68:68" customFormat="1">
      <c r="BP221960" s="90"/>
    </row>
    <row r="221961" spans="68:68" customFormat="1">
      <c r="BP221961" s="90"/>
    </row>
    <row r="221962" spans="68:68" customFormat="1">
      <c r="BP221962" s="90"/>
    </row>
    <row r="221963" spans="68:68" customFormat="1">
      <c r="BP221963" s="90"/>
    </row>
    <row r="221964" spans="68:68" customFormat="1">
      <c r="BP221964" s="90"/>
    </row>
    <row r="221965" spans="68:68" customFormat="1">
      <c r="BP221965" s="90"/>
    </row>
    <row r="221966" spans="68:68" customFormat="1">
      <c r="BP221966" s="90"/>
    </row>
    <row r="221967" spans="68:68" customFormat="1">
      <c r="BP221967" s="90"/>
    </row>
    <row r="221968" spans="68:68" customFormat="1">
      <c r="BP221968" s="90"/>
    </row>
    <row r="221969" spans="68:68" customFormat="1">
      <c r="BP221969" s="90"/>
    </row>
    <row r="221970" spans="68:68" customFormat="1">
      <c r="BP221970" s="90"/>
    </row>
    <row r="221971" spans="68:68" customFormat="1">
      <c r="BP221971" s="90"/>
    </row>
    <row r="221972" spans="68:68" customFormat="1">
      <c r="BP221972" s="90"/>
    </row>
    <row r="221973" spans="68:68" customFormat="1">
      <c r="BP221973" s="90"/>
    </row>
    <row r="221974" spans="68:68" customFormat="1">
      <c r="BP221974" s="90"/>
    </row>
    <row r="221975" spans="68:68" customFormat="1">
      <c r="BP221975" s="90"/>
    </row>
    <row r="221976" spans="68:68" customFormat="1">
      <c r="BP221976" s="90"/>
    </row>
    <row r="221977" spans="68:68" customFormat="1">
      <c r="BP221977" s="90"/>
    </row>
    <row r="221978" spans="68:68" customFormat="1">
      <c r="BP221978" s="90"/>
    </row>
    <row r="221979" spans="68:68" customFormat="1">
      <c r="BP221979" s="90"/>
    </row>
    <row r="221980" spans="68:68" customFormat="1">
      <c r="BP221980" s="90"/>
    </row>
    <row r="221981" spans="68:68" customFormat="1">
      <c r="BP221981" s="90"/>
    </row>
    <row r="221982" spans="68:68" customFormat="1">
      <c r="BP221982" s="90"/>
    </row>
    <row r="221983" spans="68:68" customFormat="1">
      <c r="BP221983" s="90"/>
    </row>
    <row r="221984" spans="68:68" customFormat="1">
      <c r="BP221984" s="90"/>
    </row>
    <row r="221985" spans="68:68" customFormat="1">
      <c r="BP221985" s="90"/>
    </row>
    <row r="221986" spans="68:68" customFormat="1">
      <c r="BP221986" s="90"/>
    </row>
    <row r="221987" spans="68:68" customFormat="1">
      <c r="BP221987" s="90"/>
    </row>
    <row r="221988" spans="68:68" customFormat="1">
      <c r="BP221988" s="90"/>
    </row>
    <row r="221989" spans="68:68" customFormat="1">
      <c r="BP221989" s="90"/>
    </row>
    <row r="221990" spans="68:68" customFormat="1">
      <c r="BP221990" s="90"/>
    </row>
    <row r="221991" spans="68:68" customFormat="1">
      <c r="BP221991" s="90"/>
    </row>
    <row r="221992" spans="68:68" customFormat="1">
      <c r="BP221992" s="90"/>
    </row>
    <row r="221993" spans="68:68" customFormat="1">
      <c r="BP221993" s="90"/>
    </row>
    <row r="221994" spans="68:68" customFormat="1">
      <c r="BP221994" s="90"/>
    </row>
    <row r="221995" spans="68:68" customFormat="1">
      <c r="BP221995" s="90"/>
    </row>
    <row r="221996" spans="68:68" customFormat="1">
      <c r="BP221996" s="90"/>
    </row>
    <row r="221997" spans="68:68" customFormat="1">
      <c r="BP221997" s="90"/>
    </row>
    <row r="221998" spans="68:68" customFormat="1">
      <c r="BP221998" s="90"/>
    </row>
    <row r="221999" spans="68:68" customFormat="1">
      <c r="BP221999" s="90"/>
    </row>
    <row r="222000" spans="68:68" customFormat="1">
      <c r="BP222000" s="90"/>
    </row>
    <row r="222001" spans="68:68" customFormat="1">
      <c r="BP222001" s="90"/>
    </row>
    <row r="222002" spans="68:68" customFormat="1">
      <c r="BP222002" s="90"/>
    </row>
    <row r="222003" spans="68:68" customFormat="1">
      <c r="BP222003" s="90"/>
    </row>
    <row r="222004" spans="68:68" customFormat="1">
      <c r="BP222004" s="90"/>
    </row>
    <row r="222005" spans="68:68" customFormat="1">
      <c r="BP222005" s="90"/>
    </row>
    <row r="222006" spans="68:68" customFormat="1">
      <c r="BP222006" s="90"/>
    </row>
    <row r="222007" spans="68:68" customFormat="1">
      <c r="BP222007" s="90"/>
    </row>
    <row r="222008" spans="68:68" customFormat="1">
      <c r="BP222008" s="90"/>
    </row>
    <row r="222009" spans="68:68" customFormat="1">
      <c r="BP222009" s="90"/>
    </row>
    <row r="222010" spans="68:68" customFormat="1">
      <c r="BP222010" s="90"/>
    </row>
    <row r="222011" spans="68:68" customFormat="1">
      <c r="BP222011" s="90"/>
    </row>
    <row r="222012" spans="68:68" customFormat="1">
      <c r="BP222012" s="90"/>
    </row>
    <row r="222013" spans="68:68" customFormat="1">
      <c r="BP222013" s="90"/>
    </row>
    <row r="222014" spans="68:68" customFormat="1">
      <c r="BP222014" s="90"/>
    </row>
    <row r="222015" spans="68:68" customFormat="1">
      <c r="BP222015" s="90"/>
    </row>
    <row r="222016" spans="68:68" customFormat="1">
      <c r="BP222016" s="90"/>
    </row>
    <row r="222017" spans="68:68" customFormat="1">
      <c r="BP222017" s="90"/>
    </row>
    <row r="222018" spans="68:68" customFormat="1">
      <c r="BP222018" s="90"/>
    </row>
    <row r="222019" spans="68:68" customFormat="1">
      <c r="BP222019" s="90"/>
    </row>
    <row r="222020" spans="68:68" customFormat="1">
      <c r="BP222020" s="90"/>
    </row>
    <row r="222021" spans="68:68" customFormat="1">
      <c r="BP222021" s="90"/>
    </row>
    <row r="222022" spans="68:68" customFormat="1">
      <c r="BP222022" s="90"/>
    </row>
    <row r="222023" spans="68:68" customFormat="1">
      <c r="BP222023" s="90"/>
    </row>
    <row r="222024" spans="68:68" customFormat="1">
      <c r="BP222024" s="90"/>
    </row>
    <row r="222025" spans="68:68" customFormat="1">
      <c r="BP222025" s="90"/>
    </row>
    <row r="222026" spans="68:68" customFormat="1">
      <c r="BP222026" s="90"/>
    </row>
    <row r="222027" spans="68:68" customFormat="1">
      <c r="BP222027" s="90"/>
    </row>
    <row r="222028" spans="68:68" customFormat="1">
      <c r="BP222028" s="90"/>
    </row>
    <row r="222029" spans="68:68" customFormat="1">
      <c r="BP222029" s="90"/>
    </row>
    <row r="222030" spans="68:68" customFormat="1">
      <c r="BP222030" s="90"/>
    </row>
    <row r="222031" spans="68:68" customFormat="1">
      <c r="BP222031" s="90"/>
    </row>
    <row r="222032" spans="68:68" customFormat="1">
      <c r="BP222032" s="90"/>
    </row>
    <row r="222033" spans="68:68" customFormat="1">
      <c r="BP222033" s="90"/>
    </row>
    <row r="222034" spans="68:68" customFormat="1">
      <c r="BP222034" s="90"/>
    </row>
    <row r="222035" spans="68:68" customFormat="1">
      <c r="BP222035" s="90"/>
    </row>
    <row r="222036" spans="68:68" customFormat="1">
      <c r="BP222036" s="90"/>
    </row>
    <row r="222037" spans="68:68" customFormat="1">
      <c r="BP222037" s="90"/>
    </row>
    <row r="222038" spans="68:68" customFormat="1">
      <c r="BP222038" s="90"/>
    </row>
    <row r="222039" spans="68:68" customFormat="1">
      <c r="BP222039" s="90"/>
    </row>
    <row r="222040" spans="68:68" customFormat="1">
      <c r="BP222040" s="90"/>
    </row>
    <row r="222041" spans="68:68" customFormat="1">
      <c r="BP222041" s="90"/>
    </row>
    <row r="222042" spans="68:68" customFormat="1">
      <c r="BP222042" s="90"/>
    </row>
    <row r="222043" spans="68:68" customFormat="1">
      <c r="BP222043" s="90"/>
    </row>
    <row r="222044" spans="68:68" customFormat="1">
      <c r="BP222044" s="90"/>
    </row>
    <row r="222045" spans="68:68" customFormat="1">
      <c r="BP222045" s="90"/>
    </row>
    <row r="222046" spans="68:68" customFormat="1">
      <c r="BP222046" s="90"/>
    </row>
    <row r="222047" spans="68:68" customFormat="1">
      <c r="BP222047" s="90"/>
    </row>
    <row r="222048" spans="68:68" customFormat="1">
      <c r="BP222048" s="90"/>
    </row>
    <row r="222049" spans="68:68" customFormat="1">
      <c r="BP222049" s="90"/>
    </row>
    <row r="222050" spans="68:68" customFormat="1">
      <c r="BP222050" s="90"/>
    </row>
    <row r="222051" spans="68:68" customFormat="1">
      <c r="BP222051" s="90"/>
    </row>
    <row r="222052" spans="68:68" customFormat="1">
      <c r="BP222052" s="90"/>
    </row>
    <row r="222053" spans="68:68" customFormat="1">
      <c r="BP222053" s="90"/>
    </row>
    <row r="222054" spans="68:68" customFormat="1">
      <c r="BP222054" s="90"/>
    </row>
    <row r="222055" spans="68:68" customFormat="1">
      <c r="BP222055" s="90"/>
    </row>
    <row r="222056" spans="68:68" customFormat="1">
      <c r="BP222056" s="90"/>
    </row>
    <row r="222057" spans="68:68" customFormat="1">
      <c r="BP222057" s="90"/>
    </row>
    <row r="222058" spans="68:68" customFormat="1">
      <c r="BP222058" s="90"/>
    </row>
    <row r="222059" spans="68:68" customFormat="1">
      <c r="BP222059" s="90"/>
    </row>
    <row r="222060" spans="68:68" customFormat="1">
      <c r="BP222060" s="90"/>
    </row>
    <row r="222061" spans="68:68" customFormat="1">
      <c r="BP222061" s="90"/>
    </row>
    <row r="222062" spans="68:68" customFormat="1">
      <c r="BP222062" s="90"/>
    </row>
    <row r="222063" spans="68:68" customFormat="1">
      <c r="BP222063" s="90"/>
    </row>
    <row r="222064" spans="68:68" customFormat="1">
      <c r="BP222064" s="90"/>
    </row>
    <row r="222065" spans="68:68" customFormat="1">
      <c r="BP222065" s="90"/>
    </row>
    <row r="222066" spans="68:68" customFormat="1">
      <c r="BP222066" s="90"/>
    </row>
    <row r="222067" spans="68:68" customFormat="1">
      <c r="BP222067" s="90"/>
    </row>
    <row r="222068" spans="68:68" customFormat="1">
      <c r="BP222068" s="90"/>
    </row>
    <row r="222069" spans="68:68" customFormat="1">
      <c r="BP222069" s="90"/>
    </row>
    <row r="222070" spans="68:68" customFormat="1">
      <c r="BP222070" s="90"/>
    </row>
    <row r="222071" spans="68:68" customFormat="1">
      <c r="BP222071" s="90"/>
    </row>
    <row r="222072" spans="68:68" customFormat="1">
      <c r="BP222072" s="90"/>
    </row>
    <row r="222073" spans="68:68" customFormat="1">
      <c r="BP222073" s="90"/>
    </row>
    <row r="222074" spans="68:68" customFormat="1">
      <c r="BP222074" s="90"/>
    </row>
    <row r="222075" spans="68:68" customFormat="1">
      <c r="BP222075" s="90"/>
    </row>
    <row r="222076" spans="68:68" customFormat="1">
      <c r="BP222076" s="90"/>
    </row>
    <row r="222077" spans="68:68" customFormat="1">
      <c r="BP222077" s="90"/>
    </row>
    <row r="222078" spans="68:68" customFormat="1">
      <c r="BP222078" s="90"/>
    </row>
    <row r="222079" spans="68:68" customFormat="1">
      <c r="BP222079" s="90"/>
    </row>
    <row r="222080" spans="68:68" customFormat="1">
      <c r="BP222080" s="90"/>
    </row>
    <row r="222081" spans="68:68" customFormat="1">
      <c r="BP222081" s="90"/>
    </row>
    <row r="222082" spans="68:68" customFormat="1">
      <c r="BP222082" s="90"/>
    </row>
    <row r="222083" spans="68:68" customFormat="1">
      <c r="BP222083" s="90"/>
    </row>
    <row r="222084" spans="68:68" customFormat="1">
      <c r="BP222084" s="90"/>
    </row>
    <row r="222085" spans="68:68" customFormat="1">
      <c r="BP222085" s="90"/>
    </row>
    <row r="222086" spans="68:68" customFormat="1">
      <c r="BP222086" s="90"/>
    </row>
    <row r="222087" spans="68:68" customFormat="1">
      <c r="BP222087" s="90"/>
    </row>
    <row r="222088" spans="68:68" customFormat="1">
      <c r="BP222088" s="90"/>
    </row>
    <row r="222089" spans="68:68" customFormat="1">
      <c r="BP222089" s="90"/>
    </row>
    <row r="222090" spans="68:68" customFormat="1">
      <c r="BP222090" s="90"/>
    </row>
    <row r="222091" spans="68:68" customFormat="1">
      <c r="BP222091" s="90"/>
    </row>
    <row r="222092" spans="68:68" customFormat="1">
      <c r="BP222092" s="90"/>
    </row>
    <row r="222093" spans="68:68" customFormat="1">
      <c r="BP222093" s="90"/>
    </row>
    <row r="222094" spans="68:68" customFormat="1">
      <c r="BP222094" s="90"/>
    </row>
    <row r="222095" spans="68:68" customFormat="1">
      <c r="BP222095" s="90"/>
    </row>
    <row r="222096" spans="68:68" customFormat="1">
      <c r="BP222096" s="90"/>
    </row>
    <row r="222097" spans="68:68" customFormat="1">
      <c r="BP222097" s="90"/>
    </row>
    <row r="222098" spans="68:68" customFormat="1">
      <c r="BP222098" s="90"/>
    </row>
    <row r="222099" spans="68:68" customFormat="1">
      <c r="BP222099" s="90"/>
    </row>
    <row r="222100" spans="68:68" customFormat="1">
      <c r="BP222100" s="90"/>
    </row>
    <row r="222101" spans="68:68" customFormat="1">
      <c r="BP222101" s="90"/>
    </row>
    <row r="222102" spans="68:68" customFormat="1">
      <c r="BP222102" s="90"/>
    </row>
    <row r="222103" spans="68:68" customFormat="1">
      <c r="BP222103" s="90"/>
    </row>
    <row r="222104" spans="68:68" customFormat="1">
      <c r="BP222104" s="90"/>
    </row>
    <row r="222105" spans="68:68" customFormat="1">
      <c r="BP222105" s="90"/>
    </row>
    <row r="222106" spans="68:68" customFormat="1">
      <c r="BP222106" s="90"/>
    </row>
    <row r="222107" spans="68:68" customFormat="1">
      <c r="BP222107" s="90"/>
    </row>
    <row r="222108" spans="68:68" customFormat="1">
      <c r="BP222108" s="90"/>
    </row>
    <row r="222109" spans="68:68" customFormat="1">
      <c r="BP222109" s="90"/>
    </row>
    <row r="222110" spans="68:68" customFormat="1">
      <c r="BP222110" s="90"/>
    </row>
    <row r="222111" spans="68:68" customFormat="1">
      <c r="BP222111" s="90"/>
    </row>
    <row r="222112" spans="68:68" customFormat="1">
      <c r="BP222112" s="90"/>
    </row>
    <row r="222113" spans="68:68" customFormat="1">
      <c r="BP222113" s="90"/>
    </row>
    <row r="222114" spans="68:68" customFormat="1">
      <c r="BP222114" s="90"/>
    </row>
    <row r="222115" spans="68:68" customFormat="1">
      <c r="BP222115" s="90"/>
    </row>
    <row r="222116" spans="68:68" customFormat="1">
      <c r="BP222116" s="90"/>
    </row>
    <row r="222117" spans="68:68" customFormat="1">
      <c r="BP222117" s="90"/>
    </row>
    <row r="222118" spans="68:68" customFormat="1">
      <c r="BP222118" s="90"/>
    </row>
    <row r="222119" spans="68:68" customFormat="1">
      <c r="BP222119" s="90"/>
    </row>
    <row r="222120" spans="68:68" customFormat="1">
      <c r="BP222120" s="90"/>
    </row>
    <row r="222121" spans="68:68" customFormat="1">
      <c r="BP222121" s="90"/>
    </row>
    <row r="222122" spans="68:68" customFormat="1">
      <c r="BP222122" s="90"/>
    </row>
    <row r="222123" spans="68:68" customFormat="1">
      <c r="BP222123" s="90"/>
    </row>
    <row r="222124" spans="68:68" customFormat="1">
      <c r="BP222124" s="90"/>
    </row>
    <row r="222125" spans="68:68" customFormat="1">
      <c r="BP222125" s="90"/>
    </row>
    <row r="222126" spans="68:68" customFormat="1">
      <c r="BP222126" s="90"/>
    </row>
    <row r="222127" spans="68:68" customFormat="1">
      <c r="BP222127" s="90"/>
    </row>
    <row r="222128" spans="68:68" customFormat="1">
      <c r="BP222128" s="90"/>
    </row>
    <row r="222129" spans="68:68" customFormat="1">
      <c r="BP222129" s="90"/>
    </row>
    <row r="222130" spans="68:68" customFormat="1">
      <c r="BP222130" s="90"/>
    </row>
    <row r="222131" spans="68:68" customFormat="1">
      <c r="BP222131" s="90"/>
    </row>
    <row r="222132" spans="68:68" customFormat="1">
      <c r="BP222132" s="90"/>
    </row>
    <row r="222133" spans="68:68" customFormat="1">
      <c r="BP222133" s="90"/>
    </row>
    <row r="222134" spans="68:68" customFormat="1">
      <c r="BP222134" s="90"/>
    </row>
    <row r="222135" spans="68:68" customFormat="1">
      <c r="BP222135" s="90"/>
    </row>
    <row r="222136" spans="68:68" customFormat="1">
      <c r="BP222136" s="90"/>
    </row>
    <row r="222137" spans="68:68" customFormat="1">
      <c r="BP222137" s="90"/>
    </row>
    <row r="222138" spans="68:68" customFormat="1">
      <c r="BP222138" s="90"/>
    </row>
    <row r="222139" spans="68:68" customFormat="1">
      <c r="BP222139" s="90"/>
    </row>
    <row r="222140" spans="68:68" customFormat="1">
      <c r="BP222140" s="90"/>
    </row>
    <row r="222141" spans="68:68" customFormat="1">
      <c r="BP222141" s="90"/>
    </row>
    <row r="222142" spans="68:68" customFormat="1">
      <c r="BP222142" s="90"/>
    </row>
    <row r="222143" spans="68:68" customFormat="1">
      <c r="BP222143" s="90"/>
    </row>
    <row r="222144" spans="68:68" customFormat="1">
      <c r="BP222144" s="90"/>
    </row>
    <row r="222145" spans="68:68" customFormat="1">
      <c r="BP222145" s="90"/>
    </row>
    <row r="222146" spans="68:68" customFormat="1">
      <c r="BP222146" s="90"/>
    </row>
    <row r="222147" spans="68:68" customFormat="1">
      <c r="BP222147" s="90"/>
    </row>
    <row r="222148" spans="68:68" customFormat="1">
      <c r="BP222148" s="90"/>
    </row>
    <row r="222149" spans="68:68" customFormat="1">
      <c r="BP222149" s="90"/>
    </row>
    <row r="222150" spans="68:68" customFormat="1">
      <c r="BP222150" s="90"/>
    </row>
    <row r="222151" spans="68:68" customFormat="1">
      <c r="BP222151" s="90"/>
    </row>
    <row r="222152" spans="68:68" customFormat="1">
      <c r="BP222152" s="90"/>
    </row>
    <row r="222153" spans="68:68" customFormat="1">
      <c r="BP222153" s="90"/>
    </row>
    <row r="222154" spans="68:68" customFormat="1">
      <c r="BP222154" s="90"/>
    </row>
    <row r="222155" spans="68:68" customFormat="1">
      <c r="BP222155" s="90"/>
    </row>
    <row r="222156" spans="68:68" customFormat="1">
      <c r="BP222156" s="90"/>
    </row>
    <row r="222157" spans="68:68" customFormat="1">
      <c r="BP222157" s="90"/>
    </row>
    <row r="222158" spans="68:68" customFormat="1">
      <c r="BP222158" s="90"/>
    </row>
    <row r="222159" spans="68:68" customFormat="1">
      <c r="BP222159" s="90"/>
    </row>
    <row r="222160" spans="68:68" customFormat="1">
      <c r="BP222160" s="90"/>
    </row>
    <row r="222161" spans="68:68" customFormat="1">
      <c r="BP222161" s="90"/>
    </row>
    <row r="222162" spans="68:68" customFormat="1">
      <c r="BP222162" s="90"/>
    </row>
    <row r="222163" spans="68:68" customFormat="1">
      <c r="BP222163" s="90"/>
    </row>
    <row r="222164" spans="68:68" customFormat="1">
      <c r="BP222164" s="90"/>
    </row>
    <row r="222165" spans="68:68" customFormat="1">
      <c r="BP222165" s="90"/>
    </row>
    <row r="222166" spans="68:68" customFormat="1">
      <c r="BP222166" s="90"/>
    </row>
    <row r="222167" spans="68:68" customFormat="1">
      <c r="BP222167" s="90"/>
    </row>
    <row r="222168" spans="68:68" customFormat="1">
      <c r="BP222168" s="90"/>
    </row>
    <row r="222169" spans="68:68" customFormat="1">
      <c r="BP222169" s="90"/>
    </row>
    <row r="222170" spans="68:68" customFormat="1">
      <c r="BP222170" s="90"/>
    </row>
    <row r="222171" spans="68:68" customFormat="1">
      <c r="BP222171" s="90"/>
    </row>
    <row r="222172" spans="68:68" customFormat="1">
      <c r="BP222172" s="90"/>
    </row>
    <row r="222173" spans="68:68" customFormat="1">
      <c r="BP222173" s="90"/>
    </row>
    <row r="222174" spans="68:68" customFormat="1">
      <c r="BP222174" s="90"/>
    </row>
    <row r="222175" spans="68:68" customFormat="1">
      <c r="BP222175" s="90"/>
    </row>
    <row r="222176" spans="68:68" customFormat="1">
      <c r="BP222176" s="90"/>
    </row>
    <row r="222177" spans="68:68" customFormat="1">
      <c r="BP222177" s="90"/>
    </row>
    <row r="222178" spans="68:68" customFormat="1">
      <c r="BP222178" s="90"/>
    </row>
    <row r="222179" spans="68:68" customFormat="1">
      <c r="BP222179" s="90"/>
    </row>
    <row r="222180" spans="68:68" customFormat="1">
      <c r="BP222180" s="90"/>
    </row>
    <row r="222181" spans="68:68" customFormat="1">
      <c r="BP222181" s="90"/>
    </row>
    <row r="222182" spans="68:68" customFormat="1">
      <c r="BP222182" s="90"/>
    </row>
    <row r="222183" spans="68:68" customFormat="1">
      <c r="BP222183" s="90"/>
    </row>
    <row r="222184" spans="68:68" customFormat="1">
      <c r="BP222184" s="90"/>
    </row>
    <row r="222185" spans="68:68" customFormat="1">
      <c r="BP222185" s="90"/>
    </row>
    <row r="222186" spans="68:68" customFormat="1">
      <c r="BP222186" s="90"/>
    </row>
    <row r="222187" spans="68:68" customFormat="1">
      <c r="BP222187" s="90"/>
    </row>
    <row r="222188" spans="68:68" customFormat="1">
      <c r="BP222188" s="90"/>
    </row>
    <row r="222189" spans="68:68" customFormat="1">
      <c r="BP222189" s="90"/>
    </row>
    <row r="222190" spans="68:68" customFormat="1">
      <c r="BP222190" s="90"/>
    </row>
    <row r="222191" spans="68:68" customFormat="1">
      <c r="BP222191" s="90"/>
    </row>
    <row r="222192" spans="68:68" customFormat="1">
      <c r="BP222192" s="90"/>
    </row>
    <row r="222193" spans="68:68" customFormat="1">
      <c r="BP222193" s="90"/>
    </row>
    <row r="222194" spans="68:68" customFormat="1">
      <c r="BP222194" s="90"/>
    </row>
    <row r="222195" spans="68:68" customFormat="1">
      <c r="BP222195" s="90"/>
    </row>
    <row r="222196" spans="68:68" customFormat="1">
      <c r="BP222196" s="90"/>
    </row>
    <row r="222197" spans="68:68" customFormat="1">
      <c r="BP222197" s="90"/>
    </row>
    <row r="222198" spans="68:68" customFormat="1">
      <c r="BP222198" s="90"/>
    </row>
    <row r="222199" spans="68:68" customFormat="1">
      <c r="BP222199" s="90"/>
    </row>
    <row r="222200" spans="68:68" customFormat="1">
      <c r="BP222200" s="90"/>
    </row>
    <row r="222201" spans="68:68" customFormat="1">
      <c r="BP222201" s="90"/>
    </row>
    <row r="222202" spans="68:68" customFormat="1">
      <c r="BP222202" s="90"/>
    </row>
    <row r="222203" spans="68:68" customFormat="1">
      <c r="BP222203" s="90"/>
    </row>
    <row r="222204" spans="68:68" customFormat="1">
      <c r="BP222204" s="90"/>
    </row>
    <row r="222205" spans="68:68" customFormat="1">
      <c r="BP222205" s="90"/>
    </row>
    <row r="222206" spans="68:68" customFormat="1">
      <c r="BP222206" s="90"/>
    </row>
    <row r="222207" spans="68:68" customFormat="1">
      <c r="BP222207" s="90"/>
    </row>
    <row r="222208" spans="68:68" customFormat="1">
      <c r="BP222208" s="90"/>
    </row>
    <row r="222209" spans="68:68" customFormat="1">
      <c r="BP222209" s="90"/>
    </row>
    <row r="222210" spans="68:68" customFormat="1">
      <c r="BP222210" s="90"/>
    </row>
    <row r="222211" spans="68:68" customFormat="1">
      <c r="BP222211" s="90"/>
    </row>
    <row r="222212" spans="68:68" customFormat="1">
      <c r="BP222212" s="90"/>
    </row>
    <row r="222213" spans="68:68" customFormat="1">
      <c r="BP222213" s="90"/>
    </row>
    <row r="222214" spans="68:68" customFormat="1">
      <c r="BP222214" s="90"/>
    </row>
    <row r="222215" spans="68:68" customFormat="1">
      <c r="BP222215" s="90"/>
    </row>
    <row r="222216" spans="68:68" customFormat="1">
      <c r="BP222216" s="90"/>
    </row>
    <row r="222217" spans="68:68" customFormat="1">
      <c r="BP222217" s="90"/>
    </row>
    <row r="222218" spans="68:68" customFormat="1">
      <c r="BP222218" s="90"/>
    </row>
    <row r="222219" spans="68:68" customFormat="1">
      <c r="BP222219" s="90"/>
    </row>
    <row r="222220" spans="68:68" customFormat="1">
      <c r="BP222220" s="90"/>
    </row>
    <row r="222221" spans="68:68" customFormat="1">
      <c r="BP222221" s="90"/>
    </row>
    <row r="222222" spans="68:68" customFormat="1">
      <c r="BP222222" s="90"/>
    </row>
    <row r="222223" spans="68:68" customFormat="1">
      <c r="BP222223" s="90"/>
    </row>
    <row r="222224" spans="68:68" customFormat="1">
      <c r="BP222224" s="90"/>
    </row>
    <row r="222225" spans="68:68" customFormat="1">
      <c r="BP222225" s="90"/>
    </row>
    <row r="222226" spans="68:68" customFormat="1">
      <c r="BP222226" s="90"/>
    </row>
    <row r="222227" spans="68:68" customFormat="1">
      <c r="BP222227" s="90"/>
    </row>
    <row r="222228" spans="68:68" customFormat="1">
      <c r="BP222228" s="90"/>
    </row>
    <row r="222229" spans="68:68" customFormat="1">
      <c r="BP222229" s="90"/>
    </row>
    <row r="222230" spans="68:68" customFormat="1">
      <c r="BP222230" s="90"/>
    </row>
    <row r="222231" spans="68:68" customFormat="1">
      <c r="BP222231" s="90"/>
    </row>
    <row r="222232" spans="68:68" customFormat="1">
      <c r="BP222232" s="90"/>
    </row>
    <row r="222233" spans="68:68" customFormat="1">
      <c r="BP222233" s="90"/>
    </row>
    <row r="222234" spans="68:68" customFormat="1">
      <c r="BP222234" s="90"/>
    </row>
    <row r="222235" spans="68:68" customFormat="1">
      <c r="BP222235" s="90"/>
    </row>
    <row r="222236" spans="68:68" customFormat="1">
      <c r="BP222236" s="90"/>
    </row>
    <row r="222237" spans="68:68" customFormat="1">
      <c r="BP222237" s="90"/>
    </row>
    <row r="222238" spans="68:68" customFormat="1">
      <c r="BP222238" s="90"/>
    </row>
    <row r="222239" spans="68:68" customFormat="1">
      <c r="BP222239" s="90"/>
    </row>
    <row r="222240" spans="68:68" customFormat="1">
      <c r="BP222240" s="90"/>
    </row>
    <row r="222241" spans="68:68" customFormat="1">
      <c r="BP222241" s="90"/>
    </row>
    <row r="222242" spans="68:68" customFormat="1">
      <c r="BP222242" s="90"/>
    </row>
    <row r="222243" spans="68:68" customFormat="1">
      <c r="BP222243" s="90"/>
    </row>
    <row r="222244" spans="68:68" customFormat="1">
      <c r="BP222244" s="90"/>
    </row>
    <row r="222245" spans="68:68" customFormat="1">
      <c r="BP222245" s="90"/>
    </row>
    <row r="222246" spans="68:68" customFormat="1">
      <c r="BP222246" s="90"/>
    </row>
    <row r="222247" spans="68:68" customFormat="1">
      <c r="BP222247" s="90"/>
    </row>
    <row r="222248" spans="68:68" customFormat="1">
      <c r="BP222248" s="90"/>
    </row>
    <row r="222249" spans="68:68" customFormat="1">
      <c r="BP222249" s="90"/>
    </row>
    <row r="222250" spans="68:68" customFormat="1">
      <c r="BP222250" s="90"/>
    </row>
    <row r="222251" spans="68:68" customFormat="1">
      <c r="BP222251" s="90"/>
    </row>
    <row r="222252" spans="68:68" customFormat="1">
      <c r="BP222252" s="90"/>
    </row>
    <row r="222253" spans="68:68" customFormat="1">
      <c r="BP222253" s="90"/>
    </row>
    <row r="222254" spans="68:68" customFormat="1">
      <c r="BP222254" s="90"/>
    </row>
    <row r="222255" spans="68:68" customFormat="1">
      <c r="BP222255" s="90"/>
    </row>
    <row r="222256" spans="68:68" customFormat="1">
      <c r="BP222256" s="90"/>
    </row>
    <row r="222257" spans="68:68" customFormat="1">
      <c r="BP222257" s="90"/>
    </row>
    <row r="222258" spans="68:68" customFormat="1">
      <c r="BP222258" s="90"/>
    </row>
    <row r="222259" spans="68:68" customFormat="1">
      <c r="BP222259" s="90"/>
    </row>
    <row r="222260" spans="68:68" customFormat="1">
      <c r="BP222260" s="90"/>
    </row>
    <row r="222261" spans="68:68" customFormat="1">
      <c r="BP222261" s="90"/>
    </row>
    <row r="222262" spans="68:68" customFormat="1">
      <c r="BP222262" s="90"/>
    </row>
    <row r="222263" spans="68:68" customFormat="1">
      <c r="BP222263" s="90"/>
    </row>
    <row r="222264" spans="68:68" customFormat="1">
      <c r="BP222264" s="90"/>
    </row>
    <row r="222265" spans="68:68" customFormat="1">
      <c r="BP222265" s="90"/>
    </row>
    <row r="222266" spans="68:68" customFormat="1">
      <c r="BP222266" s="90"/>
    </row>
    <row r="222267" spans="68:68" customFormat="1">
      <c r="BP222267" s="90"/>
    </row>
    <row r="222268" spans="68:68" customFormat="1">
      <c r="BP222268" s="90"/>
    </row>
    <row r="222269" spans="68:68" customFormat="1">
      <c r="BP222269" s="90"/>
    </row>
    <row r="222270" spans="68:68" customFormat="1">
      <c r="BP222270" s="90"/>
    </row>
    <row r="222271" spans="68:68" customFormat="1">
      <c r="BP222271" s="90"/>
    </row>
    <row r="222272" spans="68:68" customFormat="1">
      <c r="BP222272" s="90"/>
    </row>
    <row r="222273" spans="68:68" customFormat="1">
      <c r="BP222273" s="90"/>
    </row>
    <row r="222274" spans="68:68" customFormat="1">
      <c r="BP222274" s="90"/>
    </row>
    <row r="222275" spans="68:68" customFormat="1">
      <c r="BP222275" s="90"/>
    </row>
    <row r="222276" spans="68:68" customFormat="1">
      <c r="BP222276" s="90"/>
    </row>
    <row r="222277" spans="68:68" customFormat="1">
      <c r="BP222277" s="90"/>
    </row>
    <row r="222278" spans="68:68" customFormat="1">
      <c r="BP222278" s="90"/>
    </row>
    <row r="222279" spans="68:68" customFormat="1">
      <c r="BP222279" s="90"/>
    </row>
    <row r="222280" spans="68:68" customFormat="1">
      <c r="BP222280" s="90"/>
    </row>
    <row r="222281" spans="68:68" customFormat="1">
      <c r="BP222281" s="90"/>
    </row>
    <row r="222282" spans="68:68" customFormat="1">
      <c r="BP222282" s="90"/>
    </row>
    <row r="222283" spans="68:68" customFormat="1">
      <c r="BP222283" s="90"/>
    </row>
    <row r="222284" spans="68:68" customFormat="1">
      <c r="BP222284" s="90"/>
    </row>
    <row r="222285" spans="68:68" customFormat="1">
      <c r="BP222285" s="90"/>
    </row>
    <row r="222286" spans="68:68" customFormat="1">
      <c r="BP222286" s="90"/>
    </row>
    <row r="222287" spans="68:68" customFormat="1">
      <c r="BP222287" s="90"/>
    </row>
    <row r="222288" spans="68:68" customFormat="1">
      <c r="BP222288" s="90"/>
    </row>
    <row r="222289" spans="68:68" customFormat="1">
      <c r="BP222289" s="90"/>
    </row>
    <row r="222290" spans="68:68" customFormat="1">
      <c r="BP222290" s="90"/>
    </row>
    <row r="222291" spans="68:68" customFormat="1">
      <c r="BP222291" s="90"/>
    </row>
    <row r="222292" spans="68:68" customFormat="1">
      <c r="BP222292" s="90"/>
    </row>
    <row r="222293" spans="68:68" customFormat="1">
      <c r="BP222293" s="90"/>
    </row>
    <row r="222294" spans="68:68" customFormat="1">
      <c r="BP222294" s="90"/>
    </row>
    <row r="222295" spans="68:68" customFormat="1">
      <c r="BP222295" s="90"/>
    </row>
    <row r="222296" spans="68:68" customFormat="1">
      <c r="BP222296" s="90"/>
    </row>
    <row r="222297" spans="68:68" customFormat="1">
      <c r="BP222297" s="90"/>
    </row>
    <row r="222298" spans="68:68" customFormat="1">
      <c r="BP222298" s="90"/>
    </row>
    <row r="222299" spans="68:68" customFormat="1">
      <c r="BP222299" s="90"/>
    </row>
    <row r="222300" spans="68:68" customFormat="1">
      <c r="BP222300" s="90"/>
    </row>
    <row r="222301" spans="68:68" customFormat="1">
      <c r="BP222301" s="90"/>
    </row>
    <row r="222302" spans="68:68" customFormat="1">
      <c r="BP222302" s="90"/>
    </row>
    <row r="222303" spans="68:68" customFormat="1">
      <c r="BP222303" s="90"/>
    </row>
    <row r="222304" spans="68:68" customFormat="1">
      <c r="BP222304" s="90"/>
    </row>
    <row r="222305" spans="68:68" customFormat="1">
      <c r="BP222305" s="90"/>
    </row>
    <row r="222306" spans="68:68" customFormat="1">
      <c r="BP222306" s="90"/>
    </row>
    <row r="222307" spans="68:68" customFormat="1">
      <c r="BP222307" s="90"/>
    </row>
    <row r="222308" spans="68:68" customFormat="1">
      <c r="BP222308" s="90"/>
    </row>
    <row r="222309" spans="68:68" customFormat="1">
      <c r="BP222309" s="90"/>
    </row>
    <row r="222310" spans="68:68" customFormat="1">
      <c r="BP222310" s="90"/>
    </row>
    <row r="222311" spans="68:68" customFormat="1">
      <c r="BP222311" s="90"/>
    </row>
    <row r="222312" spans="68:68" customFormat="1">
      <c r="BP222312" s="90"/>
    </row>
    <row r="222313" spans="68:68" customFormat="1">
      <c r="BP222313" s="90"/>
    </row>
    <row r="222314" spans="68:68" customFormat="1">
      <c r="BP222314" s="90"/>
    </row>
    <row r="222315" spans="68:68" customFormat="1">
      <c r="BP222315" s="90"/>
    </row>
    <row r="222316" spans="68:68" customFormat="1">
      <c r="BP222316" s="90"/>
    </row>
    <row r="222317" spans="68:68" customFormat="1">
      <c r="BP222317" s="90"/>
    </row>
    <row r="222318" spans="68:68" customFormat="1">
      <c r="BP222318" s="90"/>
    </row>
    <row r="222319" spans="68:68" customFormat="1">
      <c r="BP222319" s="90"/>
    </row>
    <row r="222320" spans="68:68" customFormat="1">
      <c r="BP222320" s="90"/>
    </row>
    <row r="222321" spans="68:68" customFormat="1">
      <c r="BP222321" s="90"/>
    </row>
    <row r="222322" spans="68:68" customFormat="1">
      <c r="BP222322" s="90"/>
    </row>
    <row r="222323" spans="68:68" customFormat="1">
      <c r="BP222323" s="90"/>
    </row>
    <row r="222324" spans="68:68" customFormat="1">
      <c r="BP222324" s="90"/>
    </row>
    <row r="222325" spans="68:68" customFormat="1">
      <c r="BP222325" s="90"/>
    </row>
    <row r="222326" spans="68:68" customFormat="1">
      <c r="BP222326" s="90"/>
    </row>
    <row r="222327" spans="68:68" customFormat="1">
      <c r="BP222327" s="90"/>
    </row>
    <row r="222328" spans="68:68" customFormat="1">
      <c r="BP222328" s="90"/>
    </row>
    <row r="222329" spans="68:68" customFormat="1">
      <c r="BP222329" s="90"/>
    </row>
    <row r="222330" spans="68:68" customFormat="1">
      <c r="BP222330" s="90"/>
    </row>
    <row r="222331" spans="68:68" customFormat="1">
      <c r="BP222331" s="90"/>
    </row>
    <row r="222332" spans="68:68" customFormat="1">
      <c r="BP222332" s="90"/>
    </row>
    <row r="222333" spans="68:68" customFormat="1">
      <c r="BP222333" s="90"/>
    </row>
    <row r="222334" spans="68:68" customFormat="1">
      <c r="BP222334" s="90"/>
    </row>
    <row r="222335" spans="68:68" customFormat="1">
      <c r="BP222335" s="90"/>
    </row>
    <row r="222336" spans="68:68" customFormat="1">
      <c r="BP222336" s="90"/>
    </row>
    <row r="222337" spans="68:68" customFormat="1">
      <c r="BP222337" s="90"/>
    </row>
    <row r="222338" spans="68:68" customFormat="1">
      <c r="BP222338" s="90"/>
    </row>
    <row r="222339" spans="68:68" customFormat="1">
      <c r="BP222339" s="90"/>
    </row>
    <row r="222340" spans="68:68" customFormat="1">
      <c r="BP222340" s="90"/>
    </row>
    <row r="222341" spans="68:68" customFormat="1">
      <c r="BP222341" s="90"/>
    </row>
    <row r="222342" spans="68:68" customFormat="1">
      <c r="BP222342" s="90"/>
    </row>
    <row r="222343" spans="68:68" customFormat="1">
      <c r="BP222343" s="90"/>
    </row>
    <row r="222344" spans="68:68" customFormat="1">
      <c r="BP222344" s="90"/>
    </row>
    <row r="222345" spans="68:68" customFormat="1">
      <c r="BP222345" s="90"/>
    </row>
    <row r="222346" spans="68:68" customFormat="1">
      <c r="BP222346" s="90"/>
    </row>
    <row r="222347" spans="68:68" customFormat="1">
      <c r="BP222347" s="90"/>
    </row>
    <row r="222348" spans="68:68" customFormat="1">
      <c r="BP222348" s="90"/>
    </row>
    <row r="222349" spans="68:68" customFormat="1">
      <c r="BP222349" s="90"/>
    </row>
    <row r="222350" spans="68:68" customFormat="1">
      <c r="BP222350" s="90"/>
    </row>
    <row r="222351" spans="68:68" customFormat="1">
      <c r="BP222351" s="90"/>
    </row>
    <row r="222352" spans="68:68" customFormat="1">
      <c r="BP222352" s="90"/>
    </row>
    <row r="222353" spans="68:68" customFormat="1">
      <c r="BP222353" s="90"/>
    </row>
    <row r="222354" spans="68:68" customFormat="1">
      <c r="BP222354" s="90"/>
    </row>
    <row r="222355" spans="68:68" customFormat="1">
      <c r="BP222355" s="90"/>
    </row>
    <row r="222356" spans="68:68" customFormat="1">
      <c r="BP222356" s="90"/>
    </row>
    <row r="222357" spans="68:68" customFormat="1">
      <c r="BP222357" s="90"/>
    </row>
    <row r="222358" spans="68:68" customFormat="1">
      <c r="BP222358" s="90"/>
    </row>
    <row r="222359" spans="68:68" customFormat="1">
      <c r="BP222359" s="90"/>
    </row>
    <row r="222360" spans="68:68" customFormat="1">
      <c r="BP222360" s="90"/>
    </row>
    <row r="222361" spans="68:68" customFormat="1">
      <c r="BP222361" s="90"/>
    </row>
    <row r="222362" spans="68:68" customFormat="1">
      <c r="BP222362" s="90"/>
    </row>
    <row r="222363" spans="68:68" customFormat="1">
      <c r="BP222363" s="90"/>
    </row>
    <row r="222364" spans="68:68" customFormat="1">
      <c r="BP222364" s="90"/>
    </row>
    <row r="222365" spans="68:68" customFormat="1">
      <c r="BP222365" s="90"/>
    </row>
    <row r="222366" spans="68:68" customFormat="1">
      <c r="BP222366" s="90"/>
    </row>
    <row r="222367" spans="68:68" customFormat="1">
      <c r="BP222367" s="90"/>
    </row>
    <row r="222368" spans="68:68" customFormat="1">
      <c r="BP222368" s="90"/>
    </row>
    <row r="222369" spans="68:68" customFormat="1">
      <c r="BP222369" s="90"/>
    </row>
    <row r="222370" spans="68:68" customFormat="1">
      <c r="BP222370" s="90"/>
    </row>
    <row r="222371" spans="68:68" customFormat="1">
      <c r="BP222371" s="90"/>
    </row>
    <row r="222372" spans="68:68" customFormat="1">
      <c r="BP222372" s="90"/>
    </row>
    <row r="222373" spans="68:68" customFormat="1">
      <c r="BP222373" s="90"/>
    </row>
    <row r="222374" spans="68:68" customFormat="1">
      <c r="BP222374" s="90"/>
    </row>
    <row r="222375" spans="68:68" customFormat="1">
      <c r="BP222375" s="90"/>
    </row>
    <row r="222376" spans="68:68" customFormat="1">
      <c r="BP222376" s="90"/>
    </row>
    <row r="222377" spans="68:68" customFormat="1">
      <c r="BP222377" s="90"/>
    </row>
    <row r="222378" spans="68:68" customFormat="1">
      <c r="BP222378" s="90"/>
    </row>
    <row r="222379" spans="68:68" customFormat="1">
      <c r="BP222379" s="90"/>
    </row>
    <row r="222380" spans="68:68" customFormat="1">
      <c r="BP222380" s="90"/>
    </row>
    <row r="222381" spans="68:68" customFormat="1">
      <c r="BP222381" s="90"/>
    </row>
    <row r="222382" spans="68:68" customFormat="1">
      <c r="BP222382" s="90"/>
    </row>
    <row r="222383" spans="68:68" customFormat="1">
      <c r="BP222383" s="90"/>
    </row>
    <row r="222384" spans="68:68" customFormat="1">
      <c r="BP222384" s="90"/>
    </row>
    <row r="222385" spans="68:68" customFormat="1">
      <c r="BP222385" s="90"/>
    </row>
    <row r="222386" spans="68:68" customFormat="1">
      <c r="BP222386" s="90"/>
    </row>
    <row r="222387" spans="68:68" customFormat="1">
      <c r="BP222387" s="90"/>
    </row>
    <row r="222388" spans="68:68" customFormat="1">
      <c r="BP222388" s="90"/>
    </row>
    <row r="222389" spans="68:68" customFormat="1">
      <c r="BP222389" s="90"/>
    </row>
    <row r="222390" spans="68:68" customFormat="1">
      <c r="BP222390" s="90"/>
    </row>
    <row r="222391" spans="68:68" customFormat="1">
      <c r="BP222391" s="90"/>
    </row>
    <row r="222392" spans="68:68" customFormat="1">
      <c r="BP222392" s="90"/>
    </row>
    <row r="222393" spans="68:68" customFormat="1">
      <c r="BP222393" s="90"/>
    </row>
    <row r="222394" spans="68:68" customFormat="1">
      <c r="BP222394" s="90"/>
    </row>
    <row r="222395" spans="68:68" customFormat="1">
      <c r="BP222395" s="90"/>
    </row>
    <row r="222396" spans="68:68" customFormat="1">
      <c r="BP222396" s="90"/>
    </row>
    <row r="222397" spans="68:68" customFormat="1">
      <c r="BP222397" s="90"/>
    </row>
    <row r="222398" spans="68:68" customFormat="1">
      <c r="BP222398" s="90"/>
    </row>
    <row r="222399" spans="68:68" customFormat="1">
      <c r="BP222399" s="90"/>
    </row>
    <row r="222400" spans="68:68" customFormat="1">
      <c r="BP222400" s="90"/>
    </row>
    <row r="222401" spans="68:68" customFormat="1">
      <c r="BP222401" s="90"/>
    </row>
    <row r="222402" spans="68:68" customFormat="1">
      <c r="BP222402" s="90"/>
    </row>
    <row r="222403" spans="68:68" customFormat="1">
      <c r="BP222403" s="90"/>
    </row>
    <row r="222404" spans="68:68" customFormat="1">
      <c r="BP222404" s="90"/>
    </row>
    <row r="222405" spans="68:68" customFormat="1">
      <c r="BP222405" s="90"/>
    </row>
    <row r="222406" spans="68:68" customFormat="1">
      <c r="BP222406" s="90"/>
    </row>
    <row r="222407" spans="68:68" customFormat="1">
      <c r="BP222407" s="90"/>
    </row>
    <row r="222408" spans="68:68" customFormat="1">
      <c r="BP222408" s="90"/>
    </row>
    <row r="222409" spans="68:68" customFormat="1">
      <c r="BP222409" s="90"/>
    </row>
    <row r="222410" spans="68:68" customFormat="1">
      <c r="BP222410" s="90"/>
    </row>
    <row r="222411" spans="68:68" customFormat="1">
      <c r="BP222411" s="90"/>
    </row>
    <row r="222412" spans="68:68" customFormat="1">
      <c r="BP222412" s="90"/>
    </row>
    <row r="222413" spans="68:68" customFormat="1">
      <c r="BP222413" s="90"/>
    </row>
    <row r="222414" spans="68:68" customFormat="1">
      <c r="BP222414" s="90"/>
    </row>
    <row r="222415" spans="68:68" customFormat="1">
      <c r="BP222415" s="90"/>
    </row>
    <row r="222416" spans="68:68" customFormat="1">
      <c r="BP222416" s="90"/>
    </row>
    <row r="222417" spans="68:68" customFormat="1">
      <c r="BP222417" s="90"/>
    </row>
    <row r="222418" spans="68:68" customFormat="1">
      <c r="BP222418" s="90"/>
    </row>
    <row r="222419" spans="68:68" customFormat="1">
      <c r="BP222419" s="90"/>
    </row>
    <row r="222420" spans="68:68" customFormat="1">
      <c r="BP222420" s="90"/>
    </row>
    <row r="222421" spans="68:68" customFormat="1">
      <c r="BP222421" s="90"/>
    </row>
    <row r="222422" spans="68:68" customFormat="1">
      <c r="BP222422" s="90"/>
    </row>
    <row r="222423" spans="68:68" customFormat="1">
      <c r="BP222423" s="90"/>
    </row>
    <row r="222424" spans="68:68" customFormat="1">
      <c r="BP222424" s="90"/>
    </row>
    <row r="222425" spans="68:68" customFormat="1">
      <c r="BP222425" s="90"/>
    </row>
    <row r="222426" spans="68:68" customFormat="1">
      <c r="BP222426" s="90"/>
    </row>
    <row r="222427" spans="68:68" customFormat="1">
      <c r="BP222427" s="90"/>
    </row>
    <row r="222428" spans="68:68" customFormat="1">
      <c r="BP222428" s="90"/>
    </row>
    <row r="222429" spans="68:68" customFormat="1">
      <c r="BP222429" s="90"/>
    </row>
    <row r="222430" spans="68:68" customFormat="1">
      <c r="BP222430" s="90"/>
    </row>
    <row r="222431" spans="68:68" customFormat="1">
      <c r="BP222431" s="90"/>
    </row>
    <row r="222432" spans="68:68" customFormat="1">
      <c r="BP222432" s="90"/>
    </row>
    <row r="222433" spans="68:68" customFormat="1">
      <c r="BP222433" s="90"/>
    </row>
    <row r="222434" spans="68:68" customFormat="1">
      <c r="BP222434" s="90"/>
    </row>
    <row r="222435" spans="68:68" customFormat="1">
      <c r="BP222435" s="90"/>
    </row>
    <row r="222436" spans="68:68" customFormat="1">
      <c r="BP222436" s="90"/>
    </row>
    <row r="222437" spans="68:68" customFormat="1">
      <c r="BP222437" s="90"/>
    </row>
    <row r="222438" spans="68:68" customFormat="1">
      <c r="BP222438" s="90"/>
    </row>
    <row r="222439" spans="68:68" customFormat="1">
      <c r="BP222439" s="90"/>
    </row>
    <row r="222440" spans="68:68" customFormat="1">
      <c r="BP222440" s="90"/>
    </row>
    <row r="222441" spans="68:68" customFormat="1">
      <c r="BP222441" s="90"/>
    </row>
    <row r="222442" spans="68:68" customFormat="1">
      <c r="BP222442" s="90"/>
    </row>
    <row r="222443" spans="68:68" customFormat="1">
      <c r="BP222443" s="90"/>
    </row>
    <row r="222444" spans="68:68" customFormat="1">
      <c r="BP222444" s="90"/>
    </row>
    <row r="222445" spans="68:68" customFormat="1">
      <c r="BP222445" s="90"/>
    </row>
    <row r="222446" spans="68:68" customFormat="1">
      <c r="BP222446" s="90"/>
    </row>
    <row r="222447" spans="68:68" customFormat="1">
      <c r="BP222447" s="90"/>
    </row>
    <row r="222448" spans="68:68" customFormat="1">
      <c r="BP222448" s="90"/>
    </row>
    <row r="222449" spans="68:68" customFormat="1">
      <c r="BP222449" s="90"/>
    </row>
    <row r="222450" spans="68:68" customFormat="1">
      <c r="BP222450" s="90"/>
    </row>
    <row r="222451" spans="68:68" customFormat="1">
      <c r="BP222451" s="90"/>
    </row>
    <row r="222452" spans="68:68" customFormat="1">
      <c r="BP222452" s="90"/>
    </row>
    <row r="222453" spans="68:68" customFormat="1">
      <c r="BP222453" s="90"/>
    </row>
    <row r="222454" spans="68:68" customFormat="1">
      <c r="BP222454" s="90"/>
    </row>
    <row r="222455" spans="68:68" customFormat="1">
      <c r="BP222455" s="90"/>
    </row>
    <row r="222456" spans="68:68" customFormat="1">
      <c r="BP222456" s="90"/>
    </row>
    <row r="222457" spans="68:68" customFormat="1">
      <c r="BP222457" s="90"/>
    </row>
    <row r="222458" spans="68:68" customFormat="1">
      <c r="BP222458" s="90"/>
    </row>
    <row r="222459" spans="68:68" customFormat="1">
      <c r="BP222459" s="90"/>
    </row>
    <row r="222460" spans="68:68" customFormat="1">
      <c r="BP222460" s="90"/>
    </row>
    <row r="222461" spans="68:68" customFormat="1">
      <c r="BP222461" s="90"/>
    </row>
    <row r="222462" spans="68:68" customFormat="1">
      <c r="BP222462" s="90"/>
    </row>
    <row r="222463" spans="68:68" customFormat="1">
      <c r="BP222463" s="90"/>
    </row>
    <row r="222464" spans="68:68" customFormat="1">
      <c r="BP222464" s="90"/>
    </row>
    <row r="222465" spans="68:68" customFormat="1">
      <c r="BP222465" s="90"/>
    </row>
    <row r="222466" spans="68:68" customFormat="1">
      <c r="BP222466" s="90"/>
    </row>
    <row r="222467" spans="68:68" customFormat="1">
      <c r="BP222467" s="90"/>
    </row>
    <row r="222468" spans="68:68" customFormat="1">
      <c r="BP222468" s="90"/>
    </row>
    <row r="222469" spans="68:68" customFormat="1">
      <c r="BP222469" s="90"/>
    </row>
    <row r="222470" spans="68:68" customFormat="1">
      <c r="BP222470" s="90"/>
    </row>
    <row r="222471" spans="68:68" customFormat="1">
      <c r="BP222471" s="90"/>
    </row>
    <row r="222472" spans="68:68" customFormat="1">
      <c r="BP222472" s="90"/>
    </row>
    <row r="222473" spans="68:68" customFormat="1">
      <c r="BP222473" s="90"/>
    </row>
    <row r="222474" spans="68:68" customFormat="1">
      <c r="BP222474" s="90"/>
    </row>
    <row r="222475" spans="68:68" customFormat="1">
      <c r="BP222475" s="90"/>
    </row>
    <row r="222476" spans="68:68" customFormat="1">
      <c r="BP222476" s="90"/>
    </row>
    <row r="222477" spans="68:68" customFormat="1">
      <c r="BP222477" s="90"/>
    </row>
    <row r="222478" spans="68:68" customFormat="1">
      <c r="BP222478" s="90"/>
    </row>
    <row r="222479" spans="68:68" customFormat="1">
      <c r="BP222479" s="90"/>
    </row>
    <row r="222480" spans="68:68" customFormat="1">
      <c r="BP222480" s="90"/>
    </row>
    <row r="222481" spans="68:68" customFormat="1">
      <c r="BP222481" s="90"/>
    </row>
    <row r="222482" spans="68:68" customFormat="1">
      <c r="BP222482" s="90"/>
    </row>
    <row r="222483" spans="68:68" customFormat="1">
      <c r="BP222483" s="90"/>
    </row>
    <row r="222484" spans="68:68" customFormat="1">
      <c r="BP222484" s="90"/>
    </row>
    <row r="222485" spans="68:68" customFormat="1">
      <c r="BP222485" s="90"/>
    </row>
    <row r="222486" spans="68:68" customFormat="1">
      <c r="BP222486" s="90"/>
    </row>
    <row r="222487" spans="68:68" customFormat="1">
      <c r="BP222487" s="90"/>
    </row>
    <row r="222488" spans="68:68" customFormat="1">
      <c r="BP222488" s="90"/>
    </row>
    <row r="222489" spans="68:68" customFormat="1">
      <c r="BP222489" s="90"/>
    </row>
    <row r="222490" spans="68:68" customFormat="1">
      <c r="BP222490" s="90"/>
    </row>
    <row r="222491" spans="68:68" customFormat="1">
      <c r="BP222491" s="90"/>
    </row>
    <row r="222492" spans="68:68" customFormat="1">
      <c r="BP222492" s="90"/>
    </row>
    <row r="222493" spans="68:68" customFormat="1">
      <c r="BP222493" s="90"/>
    </row>
    <row r="222494" spans="68:68" customFormat="1">
      <c r="BP222494" s="90"/>
    </row>
    <row r="222495" spans="68:68" customFormat="1">
      <c r="BP222495" s="90"/>
    </row>
    <row r="222496" spans="68:68" customFormat="1">
      <c r="BP222496" s="90"/>
    </row>
    <row r="222497" spans="68:68" customFormat="1">
      <c r="BP222497" s="90"/>
    </row>
    <row r="222498" spans="68:68" customFormat="1">
      <c r="BP222498" s="90"/>
    </row>
    <row r="222499" spans="68:68" customFormat="1">
      <c r="BP222499" s="90"/>
    </row>
    <row r="222500" spans="68:68" customFormat="1">
      <c r="BP222500" s="90"/>
    </row>
    <row r="222501" spans="68:68" customFormat="1">
      <c r="BP222501" s="90"/>
    </row>
    <row r="222502" spans="68:68" customFormat="1">
      <c r="BP222502" s="90"/>
    </row>
    <row r="222503" spans="68:68" customFormat="1">
      <c r="BP222503" s="90"/>
    </row>
    <row r="222504" spans="68:68" customFormat="1">
      <c r="BP222504" s="90"/>
    </row>
    <row r="222505" spans="68:68" customFormat="1">
      <c r="BP222505" s="90"/>
    </row>
    <row r="222506" spans="68:68" customFormat="1">
      <c r="BP222506" s="90"/>
    </row>
    <row r="222507" spans="68:68" customFormat="1">
      <c r="BP222507" s="90"/>
    </row>
    <row r="222508" spans="68:68" customFormat="1">
      <c r="BP222508" s="90"/>
    </row>
    <row r="222509" spans="68:68" customFormat="1">
      <c r="BP222509" s="90"/>
    </row>
    <row r="222510" spans="68:68" customFormat="1">
      <c r="BP222510" s="90"/>
    </row>
    <row r="222511" spans="68:68" customFormat="1">
      <c r="BP222511" s="90"/>
    </row>
    <row r="222512" spans="68:68" customFormat="1">
      <c r="BP222512" s="90"/>
    </row>
    <row r="222513" spans="68:68" customFormat="1">
      <c r="BP222513" s="90"/>
    </row>
    <row r="222514" spans="68:68" customFormat="1">
      <c r="BP222514" s="90"/>
    </row>
    <row r="222515" spans="68:68" customFormat="1">
      <c r="BP222515" s="90"/>
    </row>
    <row r="222516" spans="68:68" customFormat="1">
      <c r="BP222516" s="90"/>
    </row>
    <row r="222517" spans="68:68" customFormat="1">
      <c r="BP222517" s="90"/>
    </row>
    <row r="222518" spans="68:68" customFormat="1">
      <c r="BP222518" s="90"/>
    </row>
    <row r="222519" spans="68:68" customFormat="1">
      <c r="BP222519" s="90"/>
    </row>
    <row r="222520" spans="68:68" customFormat="1">
      <c r="BP222520" s="90"/>
    </row>
    <row r="222521" spans="68:68" customFormat="1">
      <c r="BP222521" s="90"/>
    </row>
    <row r="222522" spans="68:68" customFormat="1">
      <c r="BP222522" s="90"/>
    </row>
    <row r="222523" spans="68:68" customFormat="1">
      <c r="BP222523" s="90"/>
    </row>
    <row r="222524" spans="68:68" customFormat="1">
      <c r="BP222524" s="90"/>
    </row>
    <row r="222525" spans="68:68" customFormat="1">
      <c r="BP222525" s="90"/>
    </row>
    <row r="222526" spans="68:68" customFormat="1">
      <c r="BP222526" s="90"/>
    </row>
    <row r="222527" spans="68:68" customFormat="1">
      <c r="BP222527" s="90"/>
    </row>
    <row r="222528" spans="68:68" customFormat="1">
      <c r="BP222528" s="90"/>
    </row>
    <row r="222529" spans="68:68" customFormat="1">
      <c r="BP222529" s="90"/>
    </row>
    <row r="222530" spans="68:68" customFormat="1">
      <c r="BP222530" s="90"/>
    </row>
    <row r="222531" spans="68:68" customFormat="1">
      <c r="BP222531" s="90"/>
    </row>
    <row r="222532" spans="68:68" customFormat="1">
      <c r="BP222532" s="90"/>
    </row>
    <row r="222533" spans="68:68" customFormat="1">
      <c r="BP222533" s="90"/>
    </row>
    <row r="222534" spans="68:68" customFormat="1">
      <c r="BP222534" s="90"/>
    </row>
    <row r="222535" spans="68:68" customFormat="1">
      <c r="BP222535" s="90"/>
    </row>
    <row r="222536" spans="68:68" customFormat="1">
      <c r="BP222536" s="90"/>
    </row>
    <row r="222537" spans="68:68" customFormat="1">
      <c r="BP222537" s="90"/>
    </row>
    <row r="222538" spans="68:68" customFormat="1">
      <c r="BP222538" s="90"/>
    </row>
    <row r="222539" spans="68:68" customFormat="1">
      <c r="BP222539" s="90"/>
    </row>
    <row r="222540" spans="68:68" customFormat="1">
      <c r="BP222540" s="90"/>
    </row>
    <row r="222541" spans="68:68" customFormat="1">
      <c r="BP222541" s="90"/>
    </row>
    <row r="222542" spans="68:68" customFormat="1">
      <c r="BP222542" s="90"/>
    </row>
    <row r="222543" spans="68:68" customFormat="1">
      <c r="BP222543" s="90"/>
    </row>
    <row r="222544" spans="68:68" customFormat="1">
      <c r="BP222544" s="90"/>
    </row>
    <row r="222545" spans="68:68" customFormat="1">
      <c r="BP222545" s="90"/>
    </row>
    <row r="222546" spans="68:68" customFormat="1">
      <c r="BP222546" s="90"/>
    </row>
    <row r="222547" spans="68:68" customFormat="1">
      <c r="BP222547" s="90"/>
    </row>
    <row r="222548" spans="68:68" customFormat="1">
      <c r="BP222548" s="90"/>
    </row>
    <row r="222549" spans="68:68" customFormat="1">
      <c r="BP222549" s="90"/>
    </row>
    <row r="222550" spans="68:68" customFormat="1">
      <c r="BP222550" s="90"/>
    </row>
    <row r="222551" spans="68:68" customFormat="1">
      <c r="BP222551" s="90"/>
    </row>
    <row r="222552" spans="68:68" customFormat="1">
      <c r="BP222552" s="90"/>
    </row>
    <row r="222553" spans="68:68" customFormat="1">
      <c r="BP222553" s="90"/>
    </row>
    <row r="222554" spans="68:68" customFormat="1">
      <c r="BP222554" s="90"/>
    </row>
    <row r="222555" spans="68:68" customFormat="1">
      <c r="BP222555" s="90"/>
    </row>
    <row r="222556" spans="68:68" customFormat="1">
      <c r="BP222556" s="90"/>
    </row>
    <row r="222557" spans="68:68" customFormat="1">
      <c r="BP222557" s="90"/>
    </row>
    <row r="222558" spans="68:68" customFormat="1">
      <c r="BP222558" s="90"/>
    </row>
    <row r="222559" spans="68:68" customFormat="1">
      <c r="BP222559" s="90"/>
    </row>
    <row r="222560" spans="68:68" customFormat="1">
      <c r="BP222560" s="90"/>
    </row>
    <row r="222561" spans="68:68" customFormat="1">
      <c r="BP222561" s="90"/>
    </row>
    <row r="222562" spans="68:68" customFormat="1">
      <c r="BP222562" s="90"/>
    </row>
    <row r="222563" spans="68:68" customFormat="1">
      <c r="BP222563" s="90"/>
    </row>
    <row r="222564" spans="68:68" customFormat="1">
      <c r="BP222564" s="90"/>
    </row>
    <row r="222565" spans="68:68" customFormat="1">
      <c r="BP222565" s="90"/>
    </row>
    <row r="222566" spans="68:68" customFormat="1">
      <c r="BP222566" s="90"/>
    </row>
    <row r="222567" spans="68:68" customFormat="1">
      <c r="BP222567" s="90"/>
    </row>
    <row r="222568" spans="68:68" customFormat="1">
      <c r="BP222568" s="90"/>
    </row>
    <row r="222569" spans="68:68" customFormat="1">
      <c r="BP222569" s="90"/>
    </row>
    <row r="222570" spans="68:68" customFormat="1">
      <c r="BP222570" s="90"/>
    </row>
    <row r="222571" spans="68:68" customFormat="1">
      <c r="BP222571" s="90"/>
    </row>
    <row r="222572" spans="68:68" customFormat="1">
      <c r="BP222572" s="90"/>
    </row>
    <row r="222573" spans="68:68" customFormat="1">
      <c r="BP222573" s="90"/>
    </row>
    <row r="222574" spans="68:68" customFormat="1">
      <c r="BP222574" s="90"/>
    </row>
    <row r="222575" spans="68:68" customFormat="1">
      <c r="BP222575" s="90"/>
    </row>
    <row r="222576" spans="68:68" customFormat="1">
      <c r="BP222576" s="90"/>
    </row>
    <row r="222577" spans="68:68" customFormat="1">
      <c r="BP222577" s="90"/>
    </row>
    <row r="222578" spans="68:68" customFormat="1">
      <c r="BP222578" s="90"/>
    </row>
    <row r="222579" spans="68:68" customFormat="1">
      <c r="BP222579" s="90"/>
    </row>
    <row r="222580" spans="68:68" customFormat="1">
      <c r="BP222580" s="90"/>
    </row>
    <row r="222581" spans="68:68" customFormat="1">
      <c r="BP222581" s="90"/>
    </row>
    <row r="222582" spans="68:68" customFormat="1">
      <c r="BP222582" s="90"/>
    </row>
    <row r="222583" spans="68:68" customFormat="1">
      <c r="BP222583" s="90"/>
    </row>
    <row r="222584" spans="68:68" customFormat="1">
      <c r="BP222584" s="90"/>
    </row>
    <row r="222585" spans="68:68" customFormat="1">
      <c r="BP222585" s="90"/>
    </row>
    <row r="222586" spans="68:68" customFormat="1">
      <c r="BP222586" s="90"/>
    </row>
    <row r="222587" spans="68:68" customFormat="1">
      <c r="BP222587" s="90"/>
    </row>
    <row r="222588" spans="68:68" customFormat="1">
      <c r="BP222588" s="90"/>
    </row>
    <row r="222589" spans="68:68" customFormat="1">
      <c r="BP222589" s="90"/>
    </row>
    <row r="222590" spans="68:68" customFormat="1">
      <c r="BP222590" s="90"/>
    </row>
    <row r="222591" spans="68:68" customFormat="1">
      <c r="BP222591" s="90"/>
    </row>
    <row r="222592" spans="68:68" customFormat="1">
      <c r="BP222592" s="90"/>
    </row>
    <row r="222593" spans="68:68" customFormat="1">
      <c r="BP222593" s="90"/>
    </row>
    <row r="222594" spans="68:68" customFormat="1">
      <c r="BP222594" s="90"/>
    </row>
    <row r="222595" spans="68:68" customFormat="1">
      <c r="BP222595" s="90"/>
    </row>
    <row r="222596" spans="68:68" customFormat="1">
      <c r="BP222596" s="90"/>
    </row>
    <row r="222597" spans="68:68" customFormat="1">
      <c r="BP222597" s="90"/>
    </row>
    <row r="222598" spans="68:68" customFormat="1">
      <c r="BP222598" s="90"/>
    </row>
    <row r="222599" spans="68:68" customFormat="1">
      <c r="BP222599" s="90"/>
    </row>
    <row r="222600" spans="68:68" customFormat="1">
      <c r="BP222600" s="90"/>
    </row>
    <row r="222601" spans="68:68" customFormat="1">
      <c r="BP222601" s="90"/>
    </row>
    <row r="222602" spans="68:68" customFormat="1">
      <c r="BP222602" s="90"/>
    </row>
    <row r="222603" spans="68:68" customFormat="1">
      <c r="BP222603" s="90"/>
    </row>
    <row r="222604" spans="68:68" customFormat="1">
      <c r="BP222604" s="90"/>
    </row>
    <row r="222605" spans="68:68" customFormat="1">
      <c r="BP222605" s="90"/>
    </row>
    <row r="222606" spans="68:68" customFormat="1">
      <c r="BP222606" s="90"/>
    </row>
    <row r="222607" spans="68:68" customFormat="1">
      <c r="BP222607" s="90"/>
    </row>
    <row r="222608" spans="68:68" customFormat="1">
      <c r="BP222608" s="90"/>
    </row>
    <row r="222609" spans="68:68" customFormat="1">
      <c r="BP222609" s="90"/>
    </row>
    <row r="222610" spans="68:68" customFormat="1">
      <c r="BP222610" s="90"/>
    </row>
    <row r="222611" spans="68:68" customFormat="1">
      <c r="BP222611" s="90"/>
    </row>
    <row r="222612" spans="68:68" customFormat="1">
      <c r="BP222612" s="90"/>
    </row>
    <row r="222613" spans="68:68" customFormat="1">
      <c r="BP222613" s="90"/>
    </row>
    <row r="222614" spans="68:68" customFormat="1">
      <c r="BP222614" s="90"/>
    </row>
    <row r="222615" spans="68:68" customFormat="1">
      <c r="BP222615" s="90"/>
    </row>
    <row r="222616" spans="68:68" customFormat="1">
      <c r="BP222616" s="90"/>
    </row>
    <row r="222617" spans="68:68" customFormat="1">
      <c r="BP222617" s="90"/>
    </row>
    <row r="222618" spans="68:68" customFormat="1">
      <c r="BP222618" s="90"/>
    </row>
    <row r="222619" spans="68:68" customFormat="1">
      <c r="BP222619" s="90"/>
    </row>
    <row r="222620" spans="68:68" customFormat="1">
      <c r="BP222620" s="90"/>
    </row>
    <row r="222621" spans="68:68" customFormat="1">
      <c r="BP222621" s="90"/>
    </row>
    <row r="222622" spans="68:68" customFormat="1">
      <c r="BP222622" s="90"/>
    </row>
    <row r="222623" spans="68:68" customFormat="1">
      <c r="BP222623" s="90"/>
    </row>
    <row r="222624" spans="68:68" customFormat="1">
      <c r="BP222624" s="90"/>
    </row>
    <row r="222625" spans="68:68" customFormat="1">
      <c r="BP222625" s="90"/>
    </row>
    <row r="222626" spans="68:68" customFormat="1">
      <c r="BP222626" s="90"/>
    </row>
    <row r="222627" spans="68:68" customFormat="1">
      <c r="BP222627" s="90"/>
    </row>
    <row r="222628" spans="68:68" customFormat="1">
      <c r="BP222628" s="90"/>
    </row>
    <row r="222629" spans="68:68" customFormat="1">
      <c r="BP222629" s="90"/>
    </row>
    <row r="222630" spans="68:68" customFormat="1">
      <c r="BP222630" s="90"/>
    </row>
    <row r="222631" spans="68:68" customFormat="1">
      <c r="BP222631" s="90"/>
    </row>
    <row r="222632" spans="68:68" customFormat="1">
      <c r="BP222632" s="90"/>
    </row>
    <row r="222633" spans="68:68" customFormat="1">
      <c r="BP222633" s="90"/>
    </row>
    <row r="222634" spans="68:68" customFormat="1">
      <c r="BP222634" s="90"/>
    </row>
    <row r="222635" spans="68:68" customFormat="1">
      <c r="BP222635" s="90"/>
    </row>
    <row r="222636" spans="68:68" customFormat="1">
      <c r="BP222636" s="90"/>
    </row>
    <row r="222637" spans="68:68" customFormat="1">
      <c r="BP222637" s="90"/>
    </row>
    <row r="222638" spans="68:68" customFormat="1">
      <c r="BP222638" s="90"/>
    </row>
    <row r="222639" spans="68:68" customFormat="1">
      <c r="BP222639" s="90"/>
    </row>
    <row r="222640" spans="68:68" customFormat="1">
      <c r="BP222640" s="90"/>
    </row>
    <row r="222641" spans="68:68" customFormat="1">
      <c r="BP222641" s="90"/>
    </row>
    <row r="222642" spans="68:68" customFormat="1">
      <c r="BP222642" s="90"/>
    </row>
    <row r="222643" spans="68:68" customFormat="1">
      <c r="BP222643" s="90"/>
    </row>
    <row r="222644" spans="68:68" customFormat="1">
      <c r="BP222644" s="90"/>
    </row>
    <row r="222645" spans="68:68" customFormat="1">
      <c r="BP222645" s="90"/>
    </row>
    <row r="222646" spans="68:68" customFormat="1">
      <c r="BP222646" s="90"/>
    </row>
    <row r="222647" spans="68:68" customFormat="1">
      <c r="BP222647" s="90"/>
    </row>
    <row r="222648" spans="68:68" customFormat="1">
      <c r="BP222648" s="90"/>
    </row>
    <row r="222649" spans="68:68" customFormat="1">
      <c r="BP222649" s="90"/>
    </row>
    <row r="222650" spans="68:68" customFormat="1">
      <c r="BP222650" s="90"/>
    </row>
    <row r="222651" spans="68:68" customFormat="1">
      <c r="BP222651" s="90"/>
    </row>
    <row r="222652" spans="68:68" customFormat="1">
      <c r="BP222652" s="90"/>
    </row>
    <row r="222653" spans="68:68" customFormat="1">
      <c r="BP222653" s="90"/>
    </row>
    <row r="222654" spans="68:68" customFormat="1">
      <c r="BP222654" s="90"/>
    </row>
    <row r="222655" spans="68:68" customFormat="1">
      <c r="BP222655" s="90"/>
    </row>
    <row r="222656" spans="68:68" customFormat="1">
      <c r="BP222656" s="90"/>
    </row>
    <row r="222657" spans="68:68" customFormat="1">
      <c r="BP222657" s="90"/>
    </row>
    <row r="222658" spans="68:68" customFormat="1">
      <c r="BP222658" s="90"/>
    </row>
    <row r="222659" spans="68:68" customFormat="1">
      <c r="BP222659" s="90"/>
    </row>
    <row r="222660" spans="68:68" customFormat="1">
      <c r="BP222660" s="90"/>
    </row>
    <row r="222661" spans="68:68" customFormat="1">
      <c r="BP222661" s="90"/>
    </row>
    <row r="222662" spans="68:68" customFormat="1">
      <c r="BP222662" s="90"/>
    </row>
    <row r="222663" spans="68:68" customFormat="1">
      <c r="BP222663" s="90"/>
    </row>
    <row r="222664" spans="68:68" customFormat="1">
      <c r="BP222664" s="90"/>
    </row>
    <row r="222665" spans="68:68" customFormat="1">
      <c r="BP222665" s="90"/>
    </row>
    <row r="222666" spans="68:68" customFormat="1">
      <c r="BP222666" s="90"/>
    </row>
    <row r="222667" spans="68:68" customFormat="1">
      <c r="BP222667" s="90"/>
    </row>
    <row r="222668" spans="68:68" customFormat="1">
      <c r="BP222668" s="90"/>
    </row>
    <row r="222669" spans="68:68" customFormat="1">
      <c r="BP222669" s="90"/>
    </row>
    <row r="222670" spans="68:68" customFormat="1">
      <c r="BP222670" s="90"/>
    </row>
    <row r="222671" spans="68:68" customFormat="1">
      <c r="BP222671" s="90"/>
    </row>
    <row r="222672" spans="68:68" customFormat="1">
      <c r="BP222672" s="90"/>
    </row>
    <row r="222673" spans="68:68" customFormat="1">
      <c r="BP222673" s="90"/>
    </row>
    <row r="222674" spans="68:68" customFormat="1">
      <c r="BP222674" s="90"/>
    </row>
    <row r="222675" spans="68:68" customFormat="1">
      <c r="BP222675" s="90"/>
    </row>
    <row r="222676" spans="68:68" customFormat="1">
      <c r="BP222676" s="90"/>
    </row>
    <row r="222677" spans="68:68" customFormat="1">
      <c r="BP222677" s="90"/>
    </row>
    <row r="222678" spans="68:68" customFormat="1">
      <c r="BP222678" s="90"/>
    </row>
    <row r="222679" spans="68:68" customFormat="1">
      <c r="BP222679" s="90"/>
    </row>
    <row r="222680" spans="68:68" customFormat="1">
      <c r="BP222680" s="90"/>
    </row>
    <row r="222681" spans="68:68" customFormat="1">
      <c r="BP222681" s="90"/>
    </row>
    <row r="222682" spans="68:68" customFormat="1">
      <c r="BP222682" s="90"/>
    </row>
    <row r="222683" spans="68:68" customFormat="1">
      <c r="BP222683" s="90"/>
    </row>
    <row r="222684" spans="68:68" customFormat="1">
      <c r="BP222684" s="90"/>
    </row>
    <row r="222685" spans="68:68" customFormat="1">
      <c r="BP222685" s="90"/>
    </row>
    <row r="222686" spans="68:68" customFormat="1">
      <c r="BP222686" s="90"/>
    </row>
    <row r="222687" spans="68:68" customFormat="1">
      <c r="BP222687" s="90"/>
    </row>
    <row r="222688" spans="68:68" customFormat="1">
      <c r="BP222688" s="90"/>
    </row>
    <row r="222689" spans="68:68" customFormat="1">
      <c r="BP222689" s="90"/>
    </row>
    <row r="222690" spans="68:68" customFormat="1">
      <c r="BP222690" s="90"/>
    </row>
    <row r="222691" spans="68:68" customFormat="1">
      <c r="BP222691" s="90"/>
    </row>
    <row r="222692" spans="68:68" customFormat="1">
      <c r="BP222692" s="90"/>
    </row>
    <row r="222693" spans="68:68" customFormat="1">
      <c r="BP222693" s="90"/>
    </row>
    <row r="222694" spans="68:68" customFormat="1">
      <c r="BP222694" s="90"/>
    </row>
    <row r="222695" spans="68:68" customFormat="1">
      <c r="BP222695" s="90"/>
    </row>
    <row r="222696" spans="68:68" customFormat="1">
      <c r="BP222696" s="90"/>
    </row>
    <row r="222697" spans="68:68" customFormat="1">
      <c r="BP222697" s="90"/>
    </row>
    <row r="222698" spans="68:68" customFormat="1">
      <c r="BP222698" s="90"/>
    </row>
    <row r="222699" spans="68:68" customFormat="1">
      <c r="BP222699" s="90"/>
    </row>
    <row r="222700" spans="68:68" customFormat="1">
      <c r="BP222700" s="90"/>
    </row>
    <row r="222701" spans="68:68" customFormat="1">
      <c r="BP222701" s="90"/>
    </row>
    <row r="222702" spans="68:68" customFormat="1">
      <c r="BP222702" s="90"/>
    </row>
    <row r="222703" spans="68:68" customFormat="1">
      <c r="BP222703" s="90"/>
    </row>
    <row r="222704" spans="68:68" customFormat="1">
      <c r="BP222704" s="90"/>
    </row>
    <row r="222705" spans="68:68" customFormat="1">
      <c r="BP222705" s="90"/>
    </row>
    <row r="222706" spans="68:68" customFormat="1">
      <c r="BP222706" s="90"/>
    </row>
    <row r="222707" spans="68:68" customFormat="1">
      <c r="BP222707" s="90"/>
    </row>
    <row r="222708" spans="68:68" customFormat="1">
      <c r="BP222708" s="90"/>
    </row>
    <row r="222709" spans="68:68" customFormat="1">
      <c r="BP222709" s="90"/>
    </row>
    <row r="222710" spans="68:68" customFormat="1">
      <c r="BP222710" s="90"/>
    </row>
    <row r="222711" spans="68:68" customFormat="1">
      <c r="BP222711" s="90"/>
    </row>
    <row r="222712" spans="68:68" customFormat="1">
      <c r="BP222712" s="90"/>
    </row>
    <row r="222713" spans="68:68" customFormat="1">
      <c r="BP222713" s="90"/>
    </row>
    <row r="222714" spans="68:68" customFormat="1">
      <c r="BP222714" s="90"/>
    </row>
    <row r="222715" spans="68:68" customFormat="1">
      <c r="BP222715" s="90"/>
    </row>
    <row r="222716" spans="68:68" customFormat="1">
      <c r="BP222716" s="90"/>
    </row>
    <row r="222717" spans="68:68" customFormat="1">
      <c r="BP222717" s="90"/>
    </row>
    <row r="222718" spans="68:68" customFormat="1">
      <c r="BP222718" s="90"/>
    </row>
    <row r="222719" spans="68:68" customFormat="1">
      <c r="BP222719" s="90"/>
    </row>
    <row r="222720" spans="68:68" customFormat="1">
      <c r="BP222720" s="90"/>
    </row>
    <row r="222721" spans="68:68" customFormat="1">
      <c r="BP222721" s="90"/>
    </row>
    <row r="222722" spans="68:68" customFormat="1">
      <c r="BP222722" s="90"/>
    </row>
    <row r="222723" spans="68:68" customFormat="1">
      <c r="BP222723" s="90"/>
    </row>
    <row r="222724" spans="68:68" customFormat="1">
      <c r="BP222724" s="90"/>
    </row>
    <row r="222725" spans="68:68" customFormat="1">
      <c r="BP222725" s="90"/>
    </row>
    <row r="222726" spans="68:68" customFormat="1">
      <c r="BP222726" s="90"/>
    </row>
    <row r="222727" spans="68:68" customFormat="1">
      <c r="BP222727" s="90"/>
    </row>
    <row r="222728" spans="68:68" customFormat="1">
      <c r="BP222728" s="90"/>
    </row>
    <row r="222729" spans="68:68" customFormat="1">
      <c r="BP222729" s="90"/>
    </row>
    <row r="222730" spans="68:68" customFormat="1">
      <c r="BP222730" s="90"/>
    </row>
    <row r="222731" spans="68:68" customFormat="1">
      <c r="BP222731" s="90"/>
    </row>
    <row r="222732" spans="68:68" customFormat="1">
      <c r="BP222732" s="90"/>
    </row>
    <row r="222733" spans="68:68" customFormat="1">
      <c r="BP222733" s="90"/>
    </row>
    <row r="222734" spans="68:68" customFormat="1">
      <c r="BP222734" s="90"/>
    </row>
    <row r="222735" spans="68:68" customFormat="1">
      <c r="BP222735" s="90"/>
    </row>
    <row r="222736" spans="68:68" customFormat="1">
      <c r="BP222736" s="90"/>
    </row>
    <row r="222737" spans="68:68" customFormat="1">
      <c r="BP222737" s="90"/>
    </row>
    <row r="222738" spans="68:68" customFormat="1">
      <c r="BP222738" s="90"/>
    </row>
    <row r="222739" spans="68:68" customFormat="1">
      <c r="BP222739" s="90"/>
    </row>
    <row r="222740" spans="68:68" customFormat="1">
      <c r="BP222740" s="90"/>
    </row>
    <row r="222741" spans="68:68" customFormat="1">
      <c r="BP222741" s="90"/>
    </row>
    <row r="222742" spans="68:68" customFormat="1">
      <c r="BP222742" s="90"/>
    </row>
    <row r="222743" spans="68:68" customFormat="1">
      <c r="BP222743" s="90"/>
    </row>
    <row r="222744" spans="68:68" customFormat="1">
      <c r="BP222744" s="90"/>
    </row>
    <row r="222745" spans="68:68" customFormat="1">
      <c r="BP222745" s="90"/>
    </row>
    <row r="222746" spans="68:68" customFormat="1">
      <c r="BP222746" s="90"/>
    </row>
    <row r="222747" spans="68:68" customFormat="1">
      <c r="BP222747" s="90"/>
    </row>
    <row r="222748" spans="68:68" customFormat="1">
      <c r="BP222748" s="90"/>
    </row>
    <row r="222749" spans="68:68" customFormat="1">
      <c r="BP222749" s="90"/>
    </row>
    <row r="222750" spans="68:68" customFormat="1">
      <c r="BP222750" s="90"/>
    </row>
    <row r="222751" spans="68:68" customFormat="1">
      <c r="BP222751" s="90"/>
    </row>
    <row r="222752" spans="68:68" customFormat="1">
      <c r="BP222752" s="90"/>
    </row>
    <row r="222753" spans="68:68" customFormat="1">
      <c r="BP222753" s="90"/>
    </row>
    <row r="222754" spans="68:68" customFormat="1">
      <c r="BP222754" s="90"/>
    </row>
    <row r="222755" spans="68:68" customFormat="1">
      <c r="BP222755" s="90"/>
    </row>
    <row r="222756" spans="68:68" customFormat="1">
      <c r="BP222756" s="90"/>
    </row>
    <row r="222757" spans="68:68" customFormat="1">
      <c r="BP222757" s="90"/>
    </row>
    <row r="222758" spans="68:68" customFormat="1">
      <c r="BP222758" s="90"/>
    </row>
    <row r="222759" spans="68:68" customFormat="1">
      <c r="BP222759" s="90"/>
    </row>
    <row r="222760" spans="68:68" customFormat="1">
      <c r="BP222760" s="90"/>
    </row>
    <row r="222761" spans="68:68" customFormat="1">
      <c r="BP222761" s="90"/>
    </row>
    <row r="222762" spans="68:68" customFormat="1">
      <c r="BP222762" s="90"/>
    </row>
    <row r="222763" spans="68:68" customFormat="1">
      <c r="BP222763" s="90"/>
    </row>
    <row r="222764" spans="68:68" customFormat="1">
      <c r="BP222764" s="90"/>
    </row>
    <row r="222765" spans="68:68" customFormat="1">
      <c r="BP222765" s="90"/>
    </row>
    <row r="222766" spans="68:68" customFormat="1">
      <c r="BP222766" s="90"/>
    </row>
    <row r="222767" spans="68:68" customFormat="1">
      <c r="BP222767" s="90"/>
    </row>
    <row r="222768" spans="68:68" customFormat="1">
      <c r="BP222768" s="90"/>
    </row>
    <row r="222769" spans="68:68" customFormat="1">
      <c r="BP222769" s="90"/>
    </row>
    <row r="222770" spans="68:68" customFormat="1">
      <c r="BP222770" s="90"/>
    </row>
    <row r="222771" spans="68:68" customFormat="1">
      <c r="BP222771" s="90"/>
    </row>
    <row r="222772" spans="68:68" customFormat="1">
      <c r="BP222772" s="90"/>
    </row>
    <row r="222773" spans="68:68" customFormat="1">
      <c r="BP222773" s="90"/>
    </row>
    <row r="222774" spans="68:68" customFormat="1">
      <c r="BP222774" s="90"/>
    </row>
    <row r="222775" spans="68:68" customFormat="1">
      <c r="BP222775" s="90"/>
    </row>
    <row r="222776" spans="68:68" customFormat="1">
      <c r="BP222776" s="90"/>
    </row>
    <row r="222777" spans="68:68" customFormat="1">
      <c r="BP222777" s="90"/>
    </row>
    <row r="222778" spans="68:68" customFormat="1">
      <c r="BP222778" s="90"/>
    </row>
    <row r="222779" spans="68:68" customFormat="1">
      <c r="BP222779" s="90"/>
    </row>
    <row r="222780" spans="68:68" customFormat="1">
      <c r="BP222780" s="90"/>
    </row>
    <row r="222781" spans="68:68" customFormat="1">
      <c r="BP222781" s="90"/>
    </row>
    <row r="222782" spans="68:68" customFormat="1">
      <c r="BP222782" s="90"/>
    </row>
    <row r="222783" spans="68:68" customFormat="1">
      <c r="BP222783" s="90"/>
    </row>
    <row r="222784" spans="68:68" customFormat="1">
      <c r="BP222784" s="90"/>
    </row>
    <row r="222785" spans="68:68" customFormat="1">
      <c r="BP222785" s="90"/>
    </row>
    <row r="222786" spans="68:68" customFormat="1">
      <c r="BP222786" s="90"/>
    </row>
    <row r="222787" spans="68:68" customFormat="1">
      <c r="BP222787" s="90"/>
    </row>
    <row r="222788" spans="68:68" customFormat="1">
      <c r="BP222788" s="90"/>
    </row>
    <row r="222789" spans="68:68" customFormat="1">
      <c r="BP222789" s="90"/>
    </row>
    <row r="222790" spans="68:68" customFormat="1">
      <c r="BP222790" s="90"/>
    </row>
    <row r="222791" spans="68:68" customFormat="1">
      <c r="BP222791" s="90"/>
    </row>
    <row r="222792" spans="68:68" customFormat="1">
      <c r="BP222792" s="90"/>
    </row>
    <row r="222793" spans="68:68" customFormat="1">
      <c r="BP222793" s="90"/>
    </row>
    <row r="222794" spans="68:68" customFormat="1">
      <c r="BP222794" s="90"/>
    </row>
    <row r="222795" spans="68:68" customFormat="1">
      <c r="BP222795" s="90"/>
    </row>
    <row r="222796" spans="68:68" customFormat="1">
      <c r="BP222796" s="90"/>
    </row>
    <row r="222797" spans="68:68" customFormat="1">
      <c r="BP222797" s="90"/>
    </row>
    <row r="222798" spans="68:68" customFormat="1">
      <c r="BP222798" s="90"/>
    </row>
    <row r="222799" spans="68:68" customFormat="1">
      <c r="BP222799" s="90"/>
    </row>
    <row r="222800" spans="68:68" customFormat="1">
      <c r="BP222800" s="90"/>
    </row>
    <row r="222801" spans="68:68" customFormat="1">
      <c r="BP222801" s="90"/>
    </row>
    <row r="222802" spans="68:68" customFormat="1">
      <c r="BP222802" s="90"/>
    </row>
    <row r="222803" spans="68:68" customFormat="1">
      <c r="BP222803" s="90"/>
    </row>
    <row r="222804" spans="68:68" customFormat="1">
      <c r="BP222804" s="90"/>
    </row>
    <row r="222805" spans="68:68" customFormat="1">
      <c r="BP222805" s="90"/>
    </row>
    <row r="222806" spans="68:68" customFormat="1">
      <c r="BP222806" s="90"/>
    </row>
    <row r="222807" spans="68:68" customFormat="1">
      <c r="BP222807" s="90"/>
    </row>
    <row r="222808" spans="68:68" customFormat="1">
      <c r="BP222808" s="90"/>
    </row>
    <row r="222809" spans="68:68" customFormat="1">
      <c r="BP222809" s="90"/>
    </row>
    <row r="222810" spans="68:68" customFormat="1">
      <c r="BP222810" s="90"/>
    </row>
    <row r="222811" spans="68:68" customFormat="1">
      <c r="BP222811" s="90"/>
    </row>
    <row r="222812" spans="68:68" customFormat="1">
      <c r="BP222812" s="90"/>
    </row>
    <row r="222813" spans="68:68" customFormat="1">
      <c r="BP222813" s="90"/>
    </row>
    <row r="222814" spans="68:68" customFormat="1">
      <c r="BP222814" s="90"/>
    </row>
    <row r="222815" spans="68:68" customFormat="1">
      <c r="BP222815" s="90"/>
    </row>
    <row r="222816" spans="68:68" customFormat="1">
      <c r="BP222816" s="90"/>
    </row>
    <row r="222817" spans="68:68" customFormat="1">
      <c r="BP222817" s="90"/>
    </row>
    <row r="222818" spans="68:68" customFormat="1">
      <c r="BP222818" s="90"/>
    </row>
    <row r="222819" spans="68:68" customFormat="1">
      <c r="BP222819" s="90"/>
    </row>
    <row r="222820" spans="68:68" customFormat="1">
      <c r="BP222820" s="90"/>
    </row>
    <row r="222821" spans="68:68" customFormat="1">
      <c r="BP222821" s="90"/>
    </row>
    <row r="222822" spans="68:68" customFormat="1">
      <c r="BP222822" s="90"/>
    </row>
    <row r="222823" spans="68:68" customFormat="1">
      <c r="BP222823" s="90"/>
    </row>
    <row r="222824" spans="68:68" customFormat="1">
      <c r="BP222824" s="90"/>
    </row>
    <row r="222825" spans="68:68" customFormat="1">
      <c r="BP222825" s="90"/>
    </row>
    <row r="222826" spans="68:68" customFormat="1">
      <c r="BP222826" s="90"/>
    </row>
    <row r="222827" spans="68:68" customFormat="1">
      <c r="BP222827" s="90"/>
    </row>
    <row r="222828" spans="68:68" customFormat="1">
      <c r="BP222828" s="90"/>
    </row>
    <row r="222829" spans="68:68" customFormat="1">
      <c r="BP222829" s="90"/>
    </row>
    <row r="222830" spans="68:68" customFormat="1">
      <c r="BP222830" s="90"/>
    </row>
    <row r="222831" spans="68:68" customFormat="1">
      <c r="BP222831" s="90"/>
    </row>
    <row r="222832" spans="68:68" customFormat="1">
      <c r="BP222832" s="90"/>
    </row>
    <row r="222833" spans="68:68" customFormat="1">
      <c r="BP222833" s="90"/>
    </row>
    <row r="222834" spans="68:68" customFormat="1">
      <c r="BP222834" s="90"/>
    </row>
    <row r="222835" spans="68:68" customFormat="1">
      <c r="BP222835" s="90"/>
    </row>
    <row r="222836" spans="68:68" customFormat="1">
      <c r="BP222836" s="90"/>
    </row>
    <row r="222837" spans="68:68" customFormat="1">
      <c r="BP222837" s="90"/>
    </row>
    <row r="222838" spans="68:68" customFormat="1">
      <c r="BP222838" s="90"/>
    </row>
    <row r="222839" spans="68:68" customFormat="1">
      <c r="BP222839" s="90"/>
    </row>
    <row r="222840" spans="68:68" customFormat="1">
      <c r="BP222840" s="90"/>
    </row>
    <row r="222841" spans="68:68" customFormat="1">
      <c r="BP222841" s="90"/>
    </row>
    <row r="222842" spans="68:68" customFormat="1">
      <c r="BP222842" s="90"/>
    </row>
    <row r="222843" spans="68:68" customFormat="1">
      <c r="BP222843" s="90"/>
    </row>
    <row r="222844" spans="68:68" customFormat="1">
      <c r="BP222844" s="90"/>
    </row>
    <row r="222845" spans="68:68" customFormat="1">
      <c r="BP222845" s="90"/>
    </row>
    <row r="222846" spans="68:68" customFormat="1">
      <c r="BP222846" s="90"/>
    </row>
    <row r="222847" spans="68:68" customFormat="1">
      <c r="BP222847" s="90"/>
    </row>
    <row r="222848" spans="68:68" customFormat="1">
      <c r="BP222848" s="90"/>
    </row>
    <row r="222849" spans="68:68" customFormat="1">
      <c r="BP222849" s="90"/>
    </row>
    <row r="222850" spans="68:68" customFormat="1">
      <c r="BP222850" s="90"/>
    </row>
    <row r="222851" spans="68:68" customFormat="1">
      <c r="BP222851" s="90"/>
    </row>
    <row r="222852" spans="68:68" customFormat="1">
      <c r="BP222852" s="90"/>
    </row>
    <row r="222853" spans="68:68" customFormat="1">
      <c r="BP222853" s="90"/>
    </row>
    <row r="222854" spans="68:68" customFormat="1">
      <c r="BP222854" s="90"/>
    </row>
    <row r="222855" spans="68:68" customFormat="1">
      <c r="BP222855" s="90"/>
    </row>
    <row r="222856" spans="68:68" customFormat="1">
      <c r="BP222856" s="90"/>
    </row>
    <row r="222857" spans="68:68" customFormat="1">
      <c r="BP222857" s="90"/>
    </row>
    <row r="222858" spans="68:68" customFormat="1">
      <c r="BP222858" s="90"/>
    </row>
    <row r="222859" spans="68:68" customFormat="1">
      <c r="BP222859" s="90"/>
    </row>
    <row r="222860" spans="68:68" customFormat="1">
      <c r="BP222860" s="90"/>
    </row>
    <row r="222861" spans="68:68" customFormat="1">
      <c r="BP222861" s="90"/>
    </row>
    <row r="222862" spans="68:68" customFormat="1">
      <c r="BP222862" s="90"/>
    </row>
    <row r="222863" spans="68:68" customFormat="1">
      <c r="BP222863" s="90"/>
    </row>
    <row r="222864" spans="68:68" customFormat="1">
      <c r="BP222864" s="90"/>
    </row>
    <row r="222865" spans="68:68" customFormat="1">
      <c r="BP222865" s="90"/>
    </row>
    <row r="222866" spans="68:68" customFormat="1">
      <c r="BP222866" s="90"/>
    </row>
    <row r="222867" spans="68:68" customFormat="1">
      <c r="BP222867" s="90"/>
    </row>
    <row r="222868" spans="68:68" customFormat="1">
      <c r="BP222868" s="90"/>
    </row>
    <row r="222869" spans="68:68" customFormat="1">
      <c r="BP222869" s="90"/>
    </row>
    <row r="222870" spans="68:68" customFormat="1">
      <c r="BP222870" s="90"/>
    </row>
    <row r="222871" spans="68:68" customFormat="1">
      <c r="BP222871" s="90"/>
    </row>
    <row r="222872" spans="68:68" customFormat="1">
      <c r="BP222872" s="90"/>
    </row>
    <row r="222873" spans="68:68" customFormat="1">
      <c r="BP222873" s="90"/>
    </row>
    <row r="222874" spans="68:68" customFormat="1">
      <c r="BP222874" s="90"/>
    </row>
    <row r="222875" spans="68:68" customFormat="1">
      <c r="BP222875" s="90"/>
    </row>
    <row r="222876" spans="68:68" customFormat="1">
      <c r="BP222876" s="90"/>
    </row>
    <row r="222877" spans="68:68" customFormat="1">
      <c r="BP222877" s="90"/>
    </row>
    <row r="222878" spans="68:68" customFormat="1">
      <c r="BP222878" s="90"/>
    </row>
    <row r="222879" spans="68:68" customFormat="1">
      <c r="BP222879" s="90"/>
    </row>
    <row r="222880" spans="68:68" customFormat="1">
      <c r="BP222880" s="90"/>
    </row>
    <row r="222881" spans="68:68" customFormat="1">
      <c r="BP222881" s="90"/>
    </row>
    <row r="222882" spans="68:68" customFormat="1">
      <c r="BP222882" s="90"/>
    </row>
    <row r="222883" spans="68:68" customFormat="1">
      <c r="BP222883" s="90"/>
    </row>
    <row r="222884" spans="68:68" customFormat="1">
      <c r="BP222884" s="90"/>
    </row>
    <row r="222885" spans="68:68" customFormat="1">
      <c r="BP222885" s="90"/>
    </row>
    <row r="222886" spans="68:68" customFormat="1">
      <c r="BP222886" s="90"/>
    </row>
    <row r="222887" spans="68:68" customFormat="1">
      <c r="BP222887" s="90"/>
    </row>
    <row r="222888" spans="68:68" customFormat="1">
      <c r="BP222888" s="90"/>
    </row>
    <row r="222889" spans="68:68" customFormat="1">
      <c r="BP222889" s="90"/>
    </row>
    <row r="222890" spans="68:68" customFormat="1">
      <c r="BP222890" s="90"/>
    </row>
    <row r="222891" spans="68:68" customFormat="1">
      <c r="BP222891" s="90"/>
    </row>
    <row r="222892" spans="68:68" customFormat="1">
      <c r="BP222892" s="90"/>
    </row>
    <row r="222893" spans="68:68" customFormat="1">
      <c r="BP222893" s="90"/>
    </row>
    <row r="222894" spans="68:68" customFormat="1">
      <c r="BP222894" s="90"/>
    </row>
    <row r="222895" spans="68:68" customFormat="1">
      <c r="BP222895" s="90"/>
    </row>
    <row r="222896" spans="68:68" customFormat="1">
      <c r="BP222896" s="90"/>
    </row>
    <row r="222897" spans="68:68" customFormat="1">
      <c r="BP222897" s="90"/>
    </row>
    <row r="222898" spans="68:68" customFormat="1">
      <c r="BP222898" s="90"/>
    </row>
    <row r="222899" spans="68:68" customFormat="1">
      <c r="BP222899" s="90"/>
    </row>
    <row r="222900" spans="68:68" customFormat="1">
      <c r="BP222900" s="90"/>
    </row>
    <row r="222901" spans="68:68" customFormat="1">
      <c r="BP222901" s="90"/>
    </row>
    <row r="222902" spans="68:68" customFormat="1">
      <c r="BP222902" s="90"/>
    </row>
    <row r="222903" spans="68:68" customFormat="1">
      <c r="BP222903" s="90"/>
    </row>
    <row r="222904" spans="68:68" customFormat="1">
      <c r="BP222904" s="90"/>
    </row>
    <row r="222905" spans="68:68" customFormat="1">
      <c r="BP222905" s="90"/>
    </row>
    <row r="222906" spans="68:68" customFormat="1">
      <c r="BP222906" s="90"/>
    </row>
    <row r="222907" spans="68:68" customFormat="1">
      <c r="BP222907" s="90"/>
    </row>
    <row r="222908" spans="68:68" customFormat="1">
      <c r="BP222908" s="90"/>
    </row>
    <row r="222909" spans="68:68" customFormat="1">
      <c r="BP222909" s="90"/>
    </row>
    <row r="222910" spans="68:68" customFormat="1">
      <c r="BP222910" s="90"/>
    </row>
    <row r="222911" spans="68:68" customFormat="1">
      <c r="BP222911" s="90"/>
    </row>
    <row r="222912" spans="68:68" customFormat="1">
      <c r="BP222912" s="90"/>
    </row>
    <row r="222913" spans="68:68" customFormat="1">
      <c r="BP222913" s="90"/>
    </row>
    <row r="222914" spans="68:68" customFormat="1">
      <c r="BP222914" s="90"/>
    </row>
    <row r="222915" spans="68:68" customFormat="1">
      <c r="BP222915" s="90"/>
    </row>
    <row r="222916" spans="68:68" customFormat="1">
      <c r="BP222916" s="90"/>
    </row>
    <row r="222917" spans="68:68" customFormat="1">
      <c r="BP222917" s="90"/>
    </row>
    <row r="222918" spans="68:68" customFormat="1">
      <c r="BP222918" s="90"/>
    </row>
    <row r="222919" spans="68:68" customFormat="1">
      <c r="BP222919" s="90"/>
    </row>
    <row r="222920" spans="68:68" customFormat="1">
      <c r="BP222920" s="90"/>
    </row>
    <row r="222921" spans="68:68" customFormat="1">
      <c r="BP222921" s="90"/>
    </row>
    <row r="222922" spans="68:68" customFormat="1">
      <c r="BP222922" s="90"/>
    </row>
    <row r="222923" spans="68:68" customFormat="1">
      <c r="BP222923" s="90"/>
    </row>
    <row r="222924" spans="68:68" customFormat="1">
      <c r="BP222924" s="90"/>
    </row>
    <row r="222925" spans="68:68" customFormat="1">
      <c r="BP222925" s="90"/>
    </row>
    <row r="222926" spans="68:68" customFormat="1">
      <c r="BP222926" s="90"/>
    </row>
    <row r="222927" spans="68:68" customFormat="1">
      <c r="BP222927" s="90"/>
    </row>
    <row r="222928" spans="68:68" customFormat="1">
      <c r="BP222928" s="90"/>
    </row>
    <row r="222929" spans="68:68" customFormat="1">
      <c r="BP222929" s="90"/>
    </row>
    <row r="222930" spans="68:68" customFormat="1">
      <c r="BP222930" s="90"/>
    </row>
    <row r="222931" spans="68:68" customFormat="1">
      <c r="BP222931" s="90"/>
    </row>
    <row r="222932" spans="68:68" customFormat="1">
      <c r="BP222932" s="90"/>
    </row>
    <row r="222933" spans="68:68" customFormat="1">
      <c r="BP222933" s="90"/>
    </row>
    <row r="222934" spans="68:68" customFormat="1">
      <c r="BP222934" s="90"/>
    </row>
    <row r="222935" spans="68:68" customFormat="1">
      <c r="BP222935" s="90"/>
    </row>
    <row r="222936" spans="68:68" customFormat="1">
      <c r="BP222936" s="90"/>
    </row>
    <row r="222937" spans="68:68" customFormat="1">
      <c r="BP222937" s="90"/>
    </row>
    <row r="222938" spans="68:68" customFormat="1">
      <c r="BP222938" s="90"/>
    </row>
    <row r="222939" spans="68:68" customFormat="1">
      <c r="BP222939" s="90"/>
    </row>
    <row r="222940" spans="68:68" customFormat="1">
      <c r="BP222940" s="90"/>
    </row>
    <row r="222941" spans="68:68" customFormat="1">
      <c r="BP222941" s="90"/>
    </row>
    <row r="222942" spans="68:68" customFormat="1">
      <c r="BP222942" s="90"/>
    </row>
    <row r="222943" spans="68:68" customFormat="1">
      <c r="BP222943" s="90"/>
    </row>
    <row r="222944" spans="68:68" customFormat="1">
      <c r="BP222944" s="90"/>
    </row>
    <row r="222945" spans="68:68" customFormat="1">
      <c r="BP222945" s="90"/>
    </row>
    <row r="222946" spans="68:68" customFormat="1">
      <c r="BP222946" s="90"/>
    </row>
    <row r="222947" spans="68:68" customFormat="1">
      <c r="BP222947" s="90"/>
    </row>
    <row r="222948" spans="68:68" customFormat="1">
      <c r="BP222948" s="90"/>
    </row>
    <row r="222949" spans="68:68" customFormat="1">
      <c r="BP222949" s="90"/>
    </row>
    <row r="222950" spans="68:68" customFormat="1">
      <c r="BP222950" s="90"/>
    </row>
    <row r="222951" spans="68:68" customFormat="1">
      <c r="BP222951" s="90"/>
    </row>
    <row r="222952" spans="68:68" customFormat="1">
      <c r="BP222952" s="90"/>
    </row>
    <row r="222953" spans="68:68" customFormat="1">
      <c r="BP222953" s="90"/>
    </row>
    <row r="222954" spans="68:68" customFormat="1">
      <c r="BP222954" s="90"/>
    </row>
    <row r="222955" spans="68:68" customFormat="1">
      <c r="BP222955" s="90"/>
    </row>
    <row r="222956" spans="68:68" customFormat="1">
      <c r="BP222956" s="90"/>
    </row>
    <row r="222957" spans="68:68" customFormat="1">
      <c r="BP222957" s="90"/>
    </row>
    <row r="222958" spans="68:68" customFormat="1">
      <c r="BP222958" s="90"/>
    </row>
    <row r="222959" spans="68:68" customFormat="1">
      <c r="BP222959" s="90"/>
    </row>
    <row r="222960" spans="68:68" customFormat="1">
      <c r="BP222960" s="90"/>
    </row>
    <row r="222961" spans="68:68" customFormat="1">
      <c r="BP222961" s="90"/>
    </row>
    <row r="222962" spans="68:68" customFormat="1">
      <c r="BP222962" s="90"/>
    </row>
    <row r="222963" spans="68:68" customFormat="1">
      <c r="BP222963" s="90"/>
    </row>
    <row r="222964" spans="68:68" customFormat="1">
      <c r="BP222964" s="90"/>
    </row>
    <row r="222965" spans="68:68" customFormat="1">
      <c r="BP222965" s="90"/>
    </row>
    <row r="222966" spans="68:68" customFormat="1">
      <c r="BP222966" s="90"/>
    </row>
    <row r="222967" spans="68:68" customFormat="1">
      <c r="BP222967" s="90"/>
    </row>
    <row r="222968" spans="68:68" customFormat="1">
      <c r="BP222968" s="90"/>
    </row>
    <row r="222969" spans="68:68" customFormat="1">
      <c r="BP222969" s="90"/>
    </row>
    <row r="222970" spans="68:68" customFormat="1">
      <c r="BP222970" s="90"/>
    </row>
    <row r="222971" spans="68:68" customFormat="1">
      <c r="BP222971" s="90"/>
    </row>
    <row r="222972" spans="68:68" customFormat="1">
      <c r="BP222972" s="90"/>
    </row>
    <row r="222973" spans="68:68" customFormat="1">
      <c r="BP222973" s="90"/>
    </row>
    <row r="222974" spans="68:68" customFormat="1">
      <c r="BP222974" s="90"/>
    </row>
    <row r="222975" spans="68:68" customFormat="1">
      <c r="BP222975" s="90"/>
    </row>
    <row r="222976" spans="68:68" customFormat="1">
      <c r="BP222976" s="90"/>
    </row>
    <row r="222977" spans="68:68" customFormat="1">
      <c r="BP222977" s="90"/>
    </row>
    <row r="222978" spans="68:68" customFormat="1">
      <c r="BP222978" s="90"/>
    </row>
    <row r="222979" spans="68:68" customFormat="1">
      <c r="BP222979" s="90"/>
    </row>
    <row r="222980" spans="68:68" customFormat="1">
      <c r="BP222980" s="90"/>
    </row>
    <row r="222981" spans="68:68" customFormat="1">
      <c r="BP222981" s="90"/>
    </row>
    <row r="222982" spans="68:68" customFormat="1">
      <c r="BP222982" s="90"/>
    </row>
    <row r="222983" spans="68:68" customFormat="1">
      <c r="BP222983" s="90"/>
    </row>
    <row r="222984" spans="68:68" customFormat="1">
      <c r="BP222984" s="90"/>
    </row>
    <row r="222985" spans="68:68" customFormat="1">
      <c r="BP222985" s="90"/>
    </row>
    <row r="222986" spans="68:68" customFormat="1">
      <c r="BP222986" s="90"/>
    </row>
    <row r="222987" spans="68:68" customFormat="1">
      <c r="BP222987" s="90"/>
    </row>
    <row r="222988" spans="68:68" customFormat="1">
      <c r="BP222988" s="90"/>
    </row>
    <row r="222989" spans="68:68" customFormat="1">
      <c r="BP222989" s="90"/>
    </row>
    <row r="222990" spans="68:68" customFormat="1">
      <c r="BP222990" s="90"/>
    </row>
    <row r="222991" spans="68:68" customFormat="1">
      <c r="BP222991" s="90"/>
    </row>
    <row r="222992" spans="68:68" customFormat="1">
      <c r="BP222992" s="90"/>
    </row>
    <row r="222993" spans="68:68" customFormat="1">
      <c r="BP222993" s="90"/>
    </row>
    <row r="222994" spans="68:68" customFormat="1">
      <c r="BP222994" s="90"/>
    </row>
    <row r="222995" spans="68:68" customFormat="1">
      <c r="BP222995" s="90"/>
    </row>
    <row r="222996" spans="68:68" customFormat="1">
      <c r="BP222996" s="90"/>
    </row>
    <row r="222997" spans="68:68" customFormat="1">
      <c r="BP222997" s="90"/>
    </row>
    <row r="222998" spans="68:68" customFormat="1">
      <c r="BP222998" s="90"/>
    </row>
    <row r="222999" spans="68:68" customFormat="1">
      <c r="BP222999" s="90"/>
    </row>
    <row r="223000" spans="68:68" customFormat="1">
      <c r="BP223000" s="90"/>
    </row>
    <row r="223001" spans="68:68" customFormat="1">
      <c r="BP223001" s="90"/>
    </row>
    <row r="223002" spans="68:68" customFormat="1">
      <c r="BP223002" s="90"/>
    </row>
    <row r="223003" spans="68:68" customFormat="1">
      <c r="BP223003" s="90"/>
    </row>
    <row r="223004" spans="68:68" customFormat="1">
      <c r="BP223004" s="90"/>
    </row>
    <row r="223005" spans="68:68" customFormat="1">
      <c r="BP223005" s="90"/>
    </row>
    <row r="223006" spans="68:68" customFormat="1">
      <c r="BP223006" s="90"/>
    </row>
    <row r="223007" spans="68:68" customFormat="1">
      <c r="BP223007" s="90"/>
    </row>
    <row r="223008" spans="68:68" customFormat="1">
      <c r="BP223008" s="90"/>
    </row>
    <row r="223009" spans="68:68" customFormat="1">
      <c r="BP223009" s="90"/>
    </row>
    <row r="223010" spans="68:68" customFormat="1">
      <c r="BP223010" s="90"/>
    </row>
    <row r="223011" spans="68:68" customFormat="1">
      <c r="BP223011" s="90"/>
    </row>
    <row r="223012" spans="68:68" customFormat="1">
      <c r="BP223012" s="90"/>
    </row>
    <row r="223013" spans="68:68" customFormat="1">
      <c r="BP223013" s="90"/>
    </row>
    <row r="223014" spans="68:68" customFormat="1">
      <c r="BP223014" s="90"/>
    </row>
    <row r="223015" spans="68:68" customFormat="1">
      <c r="BP223015" s="90"/>
    </row>
    <row r="223016" spans="68:68" customFormat="1">
      <c r="BP223016" s="90"/>
    </row>
    <row r="223017" spans="68:68" customFormat="1">
      <c r="BP223017" s="90"/>
    </row>
    <row r="223018" spans="68:68" customFormat="1">
      <c r="BP223018" s="90"/>
    </row>
    <row r="223019" spans="68:68" customFormat="1">
      <c r="BP223019" s="90"/>
    </row>
    <row r="223020" spans="68:68" customFormat="1">
      <c r="BP223020" s="90"/>
    </row>
    <row r="223021" spans="68:68" customFormat="1">
      <c r="BP223021" s="90"/>
    </row>
    <row r="223022" spans="68:68" customFormat="1">
      <c r="BP223022" s="90"/>
    </row>
    <row r="223023" spans="68:68" customFormat="1">
      <c r="BP223023" s="90"/>
    </row>
    <row r="223024" spans="68:68" customFormat="1">
      <c r="BP223024" s="90"/>
    </row>
    <row r="223025" spans="68:68" customFormat="1">
      <c r="BP223025" s="90"/>
    </row>
    <row r="223026" spans="68:68" customFormat="1">
      <c r="BP223026" s="90"/>
    </row>
    <row r="223027" spans="68:68" customFormat="1">
      <c r="BP223027" s="90"/>
    </row>
    <row r="223028" spans="68:68" customFormat="1">
      <c r="BP223028" s="90"/>
    </row>
    <row r="223029" spans="68:68" customFormat="1">
      <c r="BP223029" s="90"/>
    </row>
    <row r="223030" spans="68:68" customFormat="1">
      <c r="BP223030" s="90"/>
    </row>
    <row r="223031" spans="68:68" customFormat="1">
      <c r="BP223031" s="90"/>
    </row>
    <row r="223032" spans="68:68" customFormat="1">
      <c r="BP223032" s="90"/>
    </row>
    <row r="223033" spans="68:68" customFormat="1">
      <c r="BP223033" s="90"/>
    </row>
    <row r="223034" spans="68:68" customFormat="1">
      <c r="BP223034" s="90"/>
    </row>
    <row r="223035" spans="68:68" customFormat="1">
      <c r="BP223035" s="90"/>
    </row>
    <row r="223036" spans="68:68" customFormat="1">
      <c r="BP223036" s="90"/>
    </row>
    <row r="223037" spans="68:68" customFormat="1">
      <c r="BP223037" s="90"/>
    </row>
    <row r="223038" spans="68:68" customFormat="1">
      <c r="BP223038" s="90"/>
    </row>
    <row r="223039" spans="68:68" customFormat="1">
      <c r="BP223039" s="90"/>
    </row>
    <row r="223040" spans="68:68" customFormat="1">
      <c r="BP223040" s="90"/>
    </row>
    <row r="223041" spans="68:68" customFormat="1">
      <c r="BP223041" s="90"/>
    </row>
    <row r="223042" spans="68:68" customFormat="1">
      <c r="BP223042" s="90"/>
    </row>
    <row r="223043" spans="68:68" customFormat="1">
      <c r="BP223043" s="90"/>
    </row>
    <row r="223044" spans="68:68" customFormat="1">
      <c r="BP223044" s="90"/>
    </row>
    <row r="223045" spans="68:68" customFormat="1">
      <c r="BP223045" s="90"/>
    </row>
    <row r="223046" spans="68:68" customFormat="1">
      <c r="BP223046" s="90"/>
    </row>
    <row r="223047" spans="68:68" customFormat="1">
      <c r="BP223047" s="90"/>
    </row>
    <row r="223048" spans="68:68" customFormat="1">
      <c r="BP223048" s="90"/>
    </row>
    <row r="223049" spans="68:68" customFormat="1">
      <c r="BP223049" s="90"/>
    </row>
    <row r="223050" spans="68:68" customFormat="1">
      <c r="BP223050" s="90"/>
    </row>
    <row r="223051" spans="68:68" customFormat="1">
      <c r="BP223051" s="90"/>
    </row>
    <row r="223052" spans="68:68" customFormat="1">
      <c r="BP223052" s="90"/>
    </row>
    <row r="223053" spans="68:68" customFormat="1">
      <c r="BP223053" s="90"/>
    </row>
    <row r="223054" spans="68:68" customFormat="1">
      <c r="BP223054" s="90"/>
    </row>
    <row r="223055" spans="68:68" customFormat="1">
      <c r="BP223055" s="90"/>
    </row>
    <row r="223056" spans="68:68" customFormat="1">
      <c r="BP223056" s="90"/>
    </row>
    <row r="223057" spans="68:68" customFormat="1">
      <c r="BP223057" s="90"/>
    </row>
    <row r="223058" spans="68:68" customFormat="1">
      <c r="BP223058" s="90"/>
    </row>
    <row r="223059" spans="68:68" customFormat="1">
      <c r="BP223059" s="90"/>
    </row>
    <row r="223060" spans="68:68" customFormat="1">
      <c r="BP223060" s="90"/>
    </row>
    <row r="223061" spans="68:68" customFormat="1">
      <c r="BP223061" s="90"/>
    </row>
    <row r="223062" spans="68:68" customFormat="1">
      <c r="BP223062" s="90"/>
    </row>
    <row r="223063" spans="68:68" customFormat="1">
      <c r="BP223063" s="90"/>
    </row>
    <row r="223064" spans="68:68" customFormat="1">
      <c r="BP223064" s="90"/>
    </row>
    <row r="223065" spans="68:68" customFormat="1">
      <c r="BP223065" s="90"/>
    </row>
    <row r="223066" spans="68:68" customFormat="1">
      <c r="BP223066" s="90"/>
    </row>
    <row r="223067" spans="68:68" customFormat="1">
      <c r="BP223067" s="90"/>
    </row>
    <row r="223068" spans="68:68" customFormat="1">
      <c r="BP223068" s="90"/>
    </row>
    <row r="223069" spans="68:68" customFormat="1">
      <c r="BP223069" s="90"/>
    </row>
    <row r="223070" spans="68:68" customFormat="1">
      <c r="BP223070" s="90"/>
    </row>
    <row r="223071" spans="68:68" customFormat="1">
      <c r="BP223071" s="90"/>
    </row>
    <row r="223072" spans="68:68" customFormat="1">
      <c r="BP223072" s="90"/>
    </row>
    <row r="223073" spans="68:68" customFormat="1">
      <c r="BP223073" s="90"/>
    </row>
    <row r="223074" spans="68:68" customFormat="1">
      <c r="BP223074" s="90"/>
    </row>
    <row r="223075" spans="68:68" customFormat="1">
      <c r="BP223075" s="90"/>
    </row>
    <row r="223076" spans="68:68" customFormat="1">
      <c r="BP223076" s="90"/>
    </row>
    <row r="223077" spans="68:68" customFormat="1">
      <c r="BP223077" s="90"/>
    </row>
    <row r="223078" spans="68:68" customFormat="1">
      <c r="BP223078" s="90"/>
    </row>
    <row r="223079" spans="68:68" customFormat="1">
      <c r="BP223079" s="90"/>
    </row>
    <row r="223080" spans="68:68" customFormat="1">
      <c r="BP223080" s="90"/>
    </row>
    <row r="223081" spans="68:68" customFormat="1">
      <c r="BP223081" s="90"/>
    </row>
    <row r="223082" spans="68:68" customFormat="1">
      <c r="BP223082" s="90"/>
    </row>
    <row r="223083" spans="68:68" customFormat="1">
      <c r="BP223083" s="90"/>
    </row>
    <row r="223084" spans="68:68" customFormat="1">
      <c r="BP223084" s="90"/>
    </row>
    <row r="223085" spans="68:68" customFormat="1">
      <c r="BP223085" s="90"/>
    </row>
    <row r="223086" spans="68:68" customFormat="1">
      <c r="BP223086" s="90"/>
    </row>
    <row r="223087" spans="68:68" customFormat="1">
      <c r="BP223087" s="90"/>
    </row>
    <row r="223088" spans="68:68" customFormat="1">
      <c r="BP223088" s="90"/>
    </row>
    <row r="223089" spans="68:68" customFormat="1">
      <c r="BP223089" s="90"/>
    </row>
    <row r="223090" spans="68:68" customFormat="1">
      <c r="BP223090" s="90"/>
    </row>
    <row r="223091" spans="68:68" customFormat="1">
      <c r="BP223091" s="90"/>
    </row>
    <row r="223092" spans="68:68" customFormat="1">
      <c r="BP223092" s="90"/>
    </row>
    <row r="223093" spans="68:68" customFormat="1">
      <c r="BP223093" s="90"/>
    </row>
    <row r="223094" spans="68:68" customFormat="1">
      <c r="BP223094" s="90"/>
    </row>
    <row r="223095" spans="68:68" customFormat="1">
      <c r="BP223095" s="90"/>
    </row>
    <row r="223096" spans="68:68" customFormat="1">
      <c r="BP223096" s="90"/>
    </row>
    <row r="223097" spans="68:68" customFormat="1">
      <c r="BP223097" s="90"/>
    </row>
    <row r="223098" spans="68:68" customFormat="1">
      <c r="BP223098" s="90"/>
    </row>
    <row r="223099" spans="68:68" customFormat="1">
      <c r="BP223099" s="90"/>
    </row>
    <row r="223100" spans="68:68" customFormat="1">
      <c r="BP223100" s="90"/>
    </row>
    <row r="223101" spans="68:68" customFormat="1">
      <c r="BP223101" s="90"/>
    </row>
    <row r="223102" spans="68:68" customFormat="1">
      <c r="BP223102" s="90"/>
    </row>
    <row r="223103" spans="68:68" customFormat="1">
      <c r="BP223103" s="90"/>
    </row>
    <row r="223104" spans="68:68" customFormat="1">
      <c r="BP223104" s="90"/>
    </row>
    <row r="223105" spans="68:68" customFormat="1">
      <c r="BP223105" s="90"/>
    </row>
    <row r="223106" spans="68:68" customFormat="1">
      <c r="BP223106" s="90"/>
    </row>
    <row r="223107" spans="68:68" customFormat="1">
      <c r="BP223107" s="90"/>
    </row>
    <row r="223108" spans="68:68" customFormat="1">
      <c r="BP223108" s="90"/>
    </row>
    <row r="223109" spans="68:68" customFormat="1">
      <c r="BP223109" s="90"/>
    </row>
    <row r="223110" spans="68:68" customFormat="1">
      <c r="BP223110" s="90"/>
    </row>
    <row r="223111" spans="68:68" customFormat="1">
      <c r="BP223111" s="90"/>
    </row>
    <row r="223112" spans="68:68" customFormat="1">
      <c r="BP223112" s="90"/>
    </row>
    <row r="223113" spans="68:68" customFormat="1">
      <c r="BP223113" s="90"/>
    </row>
    <row r="223114" spans="68:68" customFormat="1">
      <c r="BP223114" s="90"/>
    </row>
    <row r="223115" spans="68:68" customFormat="1">
      <c r="BP223115" s="90"/>
    </row>
    <row r="223116" spans="68:68" customFormat="1">
      <c r="BP223116" s="90"/>
    </row>
    <row r="223117" spans="68:68" customFormat="1">
      <c r="BP223117" s="90"/>
    </row>
    <row r="223118" spans="68:68" customFormat="1">
      <c r="BP223118" s="90"/>
    </row>
    <row r="223119" spans="68:68" customFormat="1">
      <c r="BP223119" s="90"/>
    </row>
    <row r="223120" spans="68:68" customFormat="1">
      <c r="BP223120" s="90"/>
    </row>
    <row r="223121" spans="68:68" customFormat="1">
      <c r="BP223121" s="90"/>
    </row>
    <row r="223122" spans="68:68" customFormat="1">
      <c r="BP223122" s="90"/>
    </row>
    <row r="223123" spans="68:68" customFormat="1">
      <c r="BP223123" s="90"/>
    </row>
    <row r="223124" spans="68:68" customFormat="1">
      <c r="BP223124" s="90"/>
    </row>
    <row r="223125" spans="68:68" customFormat="1">
      <c r="BP223125" s="90"/>
    </row>
    <row r="223126" spans="68:68" customFormat="1">
      <c r="BP223126" s="90"/>
    </row>
    <row r="223127" spans="68:68" customFormat="1">
      <c r="BP223127" s="90"/>
    </row>
    <row r="223128" spans="68:68" customFormat="1">
      <c r="BP223128" s="90"/>
    </row>
    <row r="223129" spans="68:68" customFormat="1">
      <c r="BP223129" s="90"/>
    </row>
    <row r="223130" spans="68:68" customFormat="1">
      <c r="BP223130" s="90"/>
    </row>
    <row r="223131" spans="68:68" customFormat="1">
      <c r="BP223131" s="90"/>
    </row>
    <row r="223132" spans="68:68" customFormat="1">
      <c r="BP223132" s="90"/>
    </row>
    <row r="223133" spans="68:68" customFormat="1">
      <c r="BP223133" s="90"/>
    </row>
    <row r="223134" spans="68:68" customFormat="1">
      <c r="BP223134" s="90"/>
    </row>
    <row r="223135" spans="68:68" customFormat="1">
      <c r="BP223135" s="90"/>
    </row>
    <row r="223136" spans="68:68" customFormat="1">
      <c r="BP223136" s="90"/>
    </row>
    <row r="223137" spans="68:68" customFormat="1">
      <c r="BP223137" s="90"/>
    </row>
    <row r="223138" spans="68:68" customFormat="1">
      <c r="BP223138" s="90"/>
    </row>
    <row r="223139" spans="68:68" customFormat="1">
      <c r="BP223139" s="90"/>
    </row>
    <row r="223140" spans="68:68" customFormat="1">
      <c r="BP223140" s="90"/>
    </row>
    <row r="223141" spans="68:68" customFormat="1">
      <c r="BP223141" s="90"/>
    </row>
    <row r="223142" spans="68:68" customFormat="1">
      <c r="BP223142" s="90"/>
    </row>
    <row r="223143" spans="68:68" customFormat="1">
      <c r="BP223143" s="90"/>
    </row>
    <row r="223144" spans="68:68" customFormat="1">
      <c r="BP223144" s="90"/>
    </row>
    <row r="223145" spans="68:68" customFormat="1">
      <c r="BP223145" s="90"/>
    </row>
    <row r="223146" spans="68:68" customFormat="1">
      <c r="BP223146" s="90"/>
    </row>
    <row r="223147" spans="68:68" customFormat="1">
      <c r="BP223147" s="90"/>
    </row>
    <row r="223148" spans="68:68" customFormat="1">
      <c r="BP223148" s="90"/>
    </row>
    <row r="223149" spans="68:68" customFormat="1">
      <c r="BP223149" s="90"/>
    </row>
    <row r="223150" spans="68:68" customFormat="1">
      <c r="BP223150" s="90"/>
    </row>
    <row r="223151" spans="68:68" customFormat="1">
      <c r="BP223151" s="90"/>
    </row>
    <row r="223152" spans="68:68" customFormat="1">
      <c r="BP223152" s="90"/>
    </row>
    <row r="223153" spans="68:68" customFormat="1">
      <c r="BP223153" s="90"/>
    </row>
    <row r="223154" spans="68:68" customFormat="1">
      <c r="BP223154" s="90"/>
    </row>
    <row r="223155" spans="68:68" customFormat="1">
      <c r="BP223155" s="90"/>
    </row>
    <row r="223156" spans="68:68" customFormat="1">
      <c r="BP223156" s="90"/>
    </row>
    <row r="223157" spans="68:68" customFormat="1">
      <c r="BP223157" s="90"/>
    </row>
    <row r="223158" spans="68:68" customFormat="1">
      <c r="BP223158" s="90"/>
    </row>
    <row r="223159" spans="68:68" customFormat="1">
      <c r="BP223159" s="90"/>
    </row>
    <row r="223160" spans="68:68" customFormat="1">
      <c r="BP223160" s="90"/>
    </row>
    <row r="223161" spans="68:68" customFormat="1">
      <c r="BP223161" s="90"/>
    </row>
    <row r="223162" spans="68:68" customFormat="1">
      <c r="BP223162" s="90"/>
    </row>
    <row r="223163" spans="68:68" customFormat="1">
      <c r="BP223163" s="90"/>
    </row>
    <row r="223164" spans="68:68" customFormat="1">
      <c r="BP223164" s="90"/>
    </row>
    <row r="223165" spans="68:68" customFormat="1">
      <c r="BP223165" s="90"/>
    </row>
    <row r="223166" spans="68:68" customFormat="1">
      <c r="BP223166" s="90"/>
    </row>
    <row r="223167" spans="68:68" customFormat="1">
      <c r="BP223167" s="90"/>
    </row>
    <row r="223168" spans="68:68" customFormat="1">
      <c r="BP223168" s="90"/>
    </row>
    <row r="223169" spans="68:68" customFormat="1">
      <c r="BP223169" s="90"/>
    </row>
    <row r="223170" spans="68:68" customFormat="1">
      <c r="BP223170" s="90"/>
    </row>
    <row r="223171" spans="68:68" customFormat="1">
      <c r="BP223171" s="90"/>
    </row>
    <row r="223172" spans="68:68" customFormat="1">
      <c r="BP223172" s="90"/>
    </row>
    <row r="223173" spans="68:68" customFormat="1">
      <c r="BP223173" s="90"/>
    </row>
    <row r="223174" spans="68:68" customFormat="1">
      <c r="BP223174" s="90"/>
    </row>
    <row r="223175" spans="68:68" customFormat="1">
      <c r="BP223175" s="90"/>
    </row>
    <row r="223176" spans="68:68" customFormat="1">
      <c r="BP223176" s="90"/>
    </row>
    <row r="223177" spans="68:68" customFormat="1">
      <c r="BP223177" s="90"/>
    </row>
    <row r="223178" spans="68:68" customFormat="1">
      <c r="BP223178" s="90"/>
    </row>
    <row r="223179" spans="68:68" customFormat="1">
      <c r="BP223179" s="90"/>
    </row>
    <row r="223180" spans="68:68" customFormat="1">
      <c r="BP223180" s="90"/>
    </row>
    <row r="223181" spans="68:68" customFormat="1">
      <c r="BP223181" s="90"/>
    </row>
    <row r="223182" spans="68:68" customFormat="1">
      <c r="BP223182" s="90"/>
    </row>
    <row r="223183" spans="68:68" customFormat="1">
      <c r="BP223183" s="90"/>
    </row>
    <row r="223184" spans="68:68" customFormat="1">
      <c r="BP223184" s="90"/>
    </row>
    <row r="223185" spans="68:68" customFormat="1">
      <c r="BP223185" s="90"/>
    </row>
    <row r="223186" spans="68:68" customFormat="1">
      <c r="BP223186" s="90"/>
    </row>
    <row r="223187" spans="68:68" customFormat="1">
      <c r="BP223187" s="90"/>
    </row>
    <row r="223188" spans="68:68" customFormat="1">
      <c r="BP223188" s="90"/>
    </row>
    <row r="223189" spans="68:68" customFormat="1">
      <c r="BP223189" s="90"/>
    </row>
    <row r="223190" spans="68:68" customFormat="1">
      <c r="BP223190" s="90"/>
    </row>
    <row r="223191" spans="68:68" customFormat="1">
      <c r="BP223191" s="90"/>
    </row>
    <row r="223192" spans="68:68" customFormat="1">
      <c r="BP223192" s="90"/>
    </row>
    <row r="223193" spans="68:68" customFormat="1">
      <c r="BP223193" s="90"/>
    </row>
    <row r="223194" spans="68:68" customFormat="1">
      <c r="BP223194" s="90"/>
    </row>
    <row r="223195" spans="68:68" customFormat="1">
      <c r="BP223195" s="90"/>
    </row>
    <row r="223196" spans="68:68" customFormat="1">
      <c r="BP223196" s="90"/>
    </row>
    <row r="223197" spans="68:68" customFormat="1">
      <c r="BP223197" s="90"/>
    </row>
    <row r="223198" spans="68:68" customFormat="1">
      <c r="BP223198" s="90"/>
    </row>
    <row r="223199" spans="68:68" customFormat="1">
      <c r="BP223199" s="90"/>
    </row>
    <row r="223200" spans="68:68" customFormat="1">
      <c r="BP223200" s="90"/>
    </row>
    <row r="223201" spans="68:68" customFormat="1">
      <c r="BP223201" s="90"/>
    </row>
    <row r="223202" spans="68:68" customFormat="1">
      <c r="BP223202" s="90"/>
    </row>
    <row r="223203" spans="68:68" customFormat="1">
      <c r="BP223203" s="90"/>
    </row>
    <row r="223204" spans="68:68" customFormat="1">
      <c r="BP223204" s="90"/>
    </row>
    <row r="223205" spans="68:68" customFormat="1">
      <c r="BP223205" s="90"/>
    </row>
    <row r="223206" spans="68:68" customFormat="1">
      <c r="BP223206" s="90"/>
    </row>
    <row r="223207" spans="68:68" customFormat="1">
      <c r="BP223207" s="90"/>
    </row>
    <row r="223208" spans="68:68" customFormat="1">
      <c r="BP223208" s="90"/>
    </row>
    <row r="223209" spans="68:68" customFormat="1">
      <c r="BP223209" s="90"/>
    </row>
    <row r="223210" spans="68:68" customFormat="1">
      <c r="BP223210" s="90"/>
    </row>
    <row r="223211" spans="68:68" customFormat="1">
      <c r="BP223211" s="90"/>
    </row>
    <row r="223212" spans="68:68" customFormat="1">
      <c r="BP223212" s="90"/>
    </row>
    <row r="223213" spans="68:68" customFormat="1">
      <c r="BP223213" s="90"/>
    </row>
    <row r="223214" spans="68:68" customFormat="1">
      <c r="BP223214" s="90"/>
    </row>
    <row r="223215" spans="68:68" customFormat="1">
      <c r="BP223215" s="90"/>
    </row>
    <row r="223216" spans="68:68" customFormat="1">
      <c r="BP223216" s="90"/>
    </row>
    <row r="223217" spans="68:68" customFormat="1">
      <c r="BP223217" s="90"/>
    </row>
    <row r="223218" spans="68:68" customFormat="1">
      <c r="BP223218" s="90"/>
    </row>
    <row r="223219" spans="68:68" customFormat="1">
      <c r="BP223219" s="90"/>
    </row>
    <row r="223220" spans="68:68" customFormat="1">
      <c r="BP223220" s="90"/>
    </row>
    <row r="223221" spans="68:68" customFormat="1">
      <c r="BP223221" s="90"/>
    </row>
    <row r="223222" spans="68:68" customFormat="1">
      <c r="BP223222" s="90"/>
    </row>
    <row r="223223" spans="68:68" customFormat="1">
      <c r="BP223223" s="90"/>
    </row>
    <row r="223224" spans="68:68" customFormat="1">
      <c r="BP223224" s="90"/>
    </row>
    <row r="223225" spans="68:68" customFormat="1">
      <c r="BP223225" s="90"/>
    </row>
    <row r="223226" spans="68:68" customFormat="1">
      <c r="BP223226" s="90"/>
    </row>
    <row r="223227" spans="68:68" customFormat="1">
      <c r="BP223227" s="90"/>
    </row>
    <row r="223228" spans="68:68" customFormat="1">
      <c r="BP223228" s="90"/>
    </row>
    <row r="223229" spans="68:68" customFormat="1">
      <c r="BP223229" s="90"/>
    </row>
    <row r="223230" spans="68:68" customFormat="1">
      <c r="BP223230" s="90"/>
    </row>
    <row r="223231" spans="68:68" customFormat="1">
      <c r="BP223231" s="90"/>
    </row>
    <row r="223232" spans="68:68" customFormat="1">
      <c r="BP223232" s="90"/>
    </row>
    <row r="223233" spans="68:68" customFormat="1">
      <c r="BP223233" s="90"/>
    </row>
    <row r="223234" spans="68:68" customFormat="1">
      <c r="BP223234" s="90"/>
    </row>
    <row r="223235" spans="68:68" customFormat="1">
      <c r="BP223235" s="90"/>
    </row>
    <row r="223236" spans="68:68" customFormat="1">
      <c r="BP223236" s="90"/>
    </row>
    <row r="223237" spans="68:68" customFormat="1">
      <c r="BP223237" s="90"/>
    </row>
    <row r="223238" spans="68:68" customFormat="1">
      <c r="BP223238" s="90"/>
    </row>
    <row r="223239" spans="68:68" customFormat="1">
      <c r="BP223239" s="90"/>
    </row>
    <row r="223240" spans="68:68" customFormat="1">
      <c r="BP223240" s="90"/>
    </row>
    <row r="223241" spans="68:68" customFormat="1">
      <c r="BP223241" s="90"/>
    </row>
    <row r="223242" spans="68:68" customFormat="1">
      <c r="BP223242" s="90"/>
    </row>
    <row r="223243" spans="68:68" customFormat="1">
      <c r="BP223243" s="90"/>
    </row>
    <row r="223244" spans="68:68" customFormat="1">
      <c r="BP223244" s="90"/>
    </row>
    <row r="223245" spans="68:68" customFormat="1">
      <c r="BP223245" s="90"/>
    </row>
    <row r="223246" spans="68:68" customFormat="1">
      <c r="BP223246" s="90"/>
    </row>
    <row r="223247" spans="68:68" customFormat="1">
      <c r="BP223247" s="90"/>
    </row>
    <row r="223248" spans="68:68" customFormat="1">
      <c r="BP223248" s="90"/>
    </row>
    <row r="223249" spans="68:68" customFormat="1">
      <c r="BP223249" s="90"/>
    </row>
    <row r="223250" spans="68:68" customFormat="1">
      <c r="BP223250" s="90"/>
    </row>
    <row r="223251" spans="68:68" customFormat="1">
      <c r="BP223251" s="90"/>
    </row>
    <row r="223252" spans="68:68" customFormat="1">
      <c r="BP223252" s="90"/>
    </row>
    <row r="223253" spans="68:68" customFormat="1">
      <c r="BP223253" s="90"/>
    </row>
    <row r="223254" spans="68:68" customFormat="1">
      <c r="BP223254" s="90"/>
    </row>
    <row r="223255" spans="68:68" customFormat="1">
      <c r="BP223255" s="90"/>
    </row>
    <row r="223256" spans="68:68" customFormat="1">
      <c r="BP223256" s="90"/>
    </row>
    <row r="223257" spans="68:68" customFormat="1">
      <c r="BP223257" s="90"/>
    </row>
    <row r="223258" spans="68:68" customFormat="1">
      <c r="BP223258" s="90"/>
    </row>
    <row r="223259" spans="68:68" customFormat="1">
      <c r="BP223259" s="90"/>
    </row>
    <row r="223260" spans="68:68" customFormat="1">
      <c r="BP223260" s="90"/>
    </row>
    <row r="223261" spans="68:68" customFormat="1">
      <c r="BP223261" s="90"/>
    </row>
    <row r="223262" spans="68:68" customFormat="1">
      <c r="BP223262" s="90"/>
    </row>
    <row r="223263" spans="68:68" customFormat="1">
      <c r="BP223263" s="90"/>
    </row>
    <row r="223264" spans="68:68" customFormat="1">
      <c r="BP223264" s="90"/>
    </row>
    <row r="223265" spans="68:68" customFormat="1">
      <c r="BP223265" s="90"/>
    </row>
    <row r="223266" spans="68:68" customFormat="1">
      <c r="BP223266" s="90"/>
    </row>
    <row r="223267" spans="68:68" customFormat="1">
      <c r="BP223267" s="90"/>
    </row>
    <row r="223268" spans="68:68" customFormat="1">
      <c r="BP223268" s="90"/>
    </row>
    <row r="223269" spans="68:68" customFormat="1">
      <c r="BP223269" s="90"/>
    </row>
    <row r="223270" spans="68:68" customFormat="1">
      <c r="BP223270" s="90"/>
    </row>
    <row r="223271" spans="68:68" customFormat="1">
      <c r="BP223271" s="90"/>
    </row>
    <row r="223272" spans="68:68" customFormat="1">
      <c r="BP223272" s="90"/>
    </row>
    <row r="223273" spans="68:68" customFormat="1">
      <c r="BP223273" s="90"/>
    </row>
    <row r="223274" spans="68:68" customFormat="1">
      <c r="BP223274" s="90"/>
    </row>
    <row r="223275" spans="68:68" customFormat="1">
      <c r="BP223275" s="90"/>
    </row>
    <row r="223276" spans="68:68" customFormat="1">
      <c r="BP223276" s="90"/>
    </row>
    <row r="223277" spans="68:68" customFormat="1">
      <c r="BP223277" s="90"/>
    </row>
    <row r="223278" spans="68:68" customFormat="1">
      <c r="BP223278" s="90"/>
    </row>
    <row r="223279" spans="68:68" customFormat="1">
      <c r="BP223279" s="90"/>
    </row>
    <row r="223280" spans="68:68" customFormat="1">
      <c r="BP223280" s="90"/>
    </row>
    <row r="223281" spans="68:68" customFormat="1">
      <c r="BP223281" s="90"/>
    </row>
    <row r="223282" spans="68:68" customFormat="1">
      <c r="BP223282" s="90"/>
    </row>
    <row r="223283" spans="68:68" customFormat="1">
      <c r="BP223283" s="90"/>
    </row>
    <row r="223284" spans="68:68" customFormat="1">
      <c r="BP223284" s="90"/>
    </row>
    <row r="223285" spans="68:68" customFormat="1">
      <c r="BP223285" s="90"/>
    </row>
    <row r="223286" spans="68:68" customFormat="1">
      <c r="BP223286" s="90"/>
    </row>
    <row r="223287" spans="68:68" customFormat="1">
      <c r="BP223287" s="90"/>
    </row>
    <row r="223288" spans="68:68" customFormat="1">
      <c r="BP223288" s="90"/>
    </row>
    <row r="223289" spans="68:68" customFormat="1">
      <c r="BP223289" s="90"/>
    </row>
    <row r="223290" spans="68:68" customFormat="1">
      <c r="BP223290" s="90"/>
    </row>
    <row r="223291" spans="68:68" customFormat="1">
      <c r="BP223291" s="90"/>
    </row>
    <row r="223292" spans="68:68" customFormat="1">
      <c r="BP223292" s="90"/>
    </row>
    <row r="223293" spans="68:68" customFormat="1">
      <c r="BP223293" s="90"/>
    </row>
    <row r="223294" spans="68:68" customFormat="1">
      <c r="BP223294" s="90"/>
    </row>
    <row r="223295" spans="68:68" customFormat="1">
      <c r="BP223295" s="90"/>
    </row>
    <row r="223296" spans="68:68" customFormat="1">
      <c r="BP223296" s="90"/>
    </row>
    <row r="223297" spans="68:68" customFormat="1">
      <c r="BP223297" s="90"/>
    </row>
    <row r="223298" spans="68:68" customFormat="1">
      <c r="BP223298" s="90"/>
    </row>
    <row r="223299" spans="68:68" customFormat="1">
      <c r="BP223299" s="90"/>
    </row>
    <row r="223300" spans="68:68" customFormat="1">
      <c r="BP223300" s="90"/>
    </row>
    <row r="223301" spans="68:68" customFormat="1">
      <c r="BP223301" s="90"/>
    </row>
    <row r="223302" spans="68:68" customFormat="1">
      <c r="BP223302" s="90"/>
    </row>
    <row r="223303" spans="68:68" customFormat="1">
      <c r="BP223303" s="90"/>
    </row>
    <row r="223304" spans="68:68" customFormat="1">
      <c r="BP223304" s="90"/>
    </row>
    <row r="223305" spans="68:68" customFormat="1">
      <c r="BP223305" s="90"/>
    </row>
    <row r="223306" spans="68:68" customFormat="1">
      <c r="BP223306" s="90"/>
    </row>
    <row r="223307" spans="68:68" customFormat="1">
      <c r="BP223307" s="90"/>
    </row>
    <row r="223308" spans="68:68" customFormat="1">
      <c r="BP223308" s="90"/>
    </row>
    <row r="223309" spans="68:68" customFormat="1">
      <c r="BP223309" s="90"/>
    </row>
    <row r="223310" spans="68:68" customFormat="1">
      <c r="BP223310" s="90"/>
    </row>
    <row r="223311" spans="68:68" customFormat="1">
      <c r="BP223311" s="90"/>
    </row>
    <row r="223312" spans="68:68" customFormat="1">
      <c r="BP223312" s="90"/>
    </row>
    <row r="223313" spans="68:68" customFormat="1">
      <c r="BP223313" s="90"/>
    </row>
    <row r="223314" spans="68:68" customFormat="1">
      <c r="BP223314" s="90"/>
    </row>
    <row r="223315" spans="68:68" customFormat="1">
      <c r="BP223315" s="90"/>
    </row>
    <row r="223316" spans="68:68" customFormat="1">
      <c r="BP223316" s="90"/>
    </row>
    <row r="223317" spans="68:68" customFormat="1">
      <c r="BP223317" s="90"/>
    </row>
    <row r="223318" spans="68:68" customFormat="1">
      <c r="BP223318" s="90"/>
    </row>
    <row r="223319" spans="68:68" customFormat="1">
      <c r="BP223319" s="90"/>
    </row>
    <row r="223320" spans="68:68" customFormat="1">
      <c r="BP223320" s="90"/>
    </row>
    <row r="223321" spans="68:68" customFormat="1">
      <c r="BP223321" s="90"/>
    </row>
    <row r="223322" spans="68:68" customFormat="1">
      <c r="BP223322" s="90"/>
    </row>
    <row r="223323" spans="68:68" customFormat="1">
      <c r="BP223323" s="90"/>
    </row>
    <row r="223324" spans="68:68" customFormat="1">
      <c r="BP223324" s="90"/>
    </row>
    <row r="223325" spans="68:68" customFormat="1">
      <c r="BP223325" s="90"/>
    </row>
    <row r="223326" spans="68:68" customFormat="1">
      <c r="BP223326" s="90"/>
    </row>
    <row r="223327" spans="68:68" customFormat="1">
      <c r="BP223327" s="90"/>
    </row>
    <row r="223328" spans="68:68" customFormat="1">
      <c r="BP223328" s="90"/>
    </row>
    <row r="223329" spans="68:68" customFormat="1">
      <c r="BP223329" s="90"/>
    </row>
    <row r="223330" spans="68:68" customFormat="1">
      <c r="BP223330" s="90"/>
    </row>
    <row r="223331" spans="68:68" customFormat="1">
      <c r="BP223331" s="90"/>
    </row>
    <row r="223332" spans="68:68" customFormat="1">
      <c r="BP223332" s="90"/>
    </row>
    <row r="223333" spans="68:68" customFormat="1">
      <c r="BP223333" s="90"/>
    </row>
    <row r="223334" spans="68:68" customFormat="1">
      <c r="BP223334" s="90"/>
    </row>
    <row r="223335" spans="68:68" customFormat="1">
      <c r="BP223335" s="90"/>
    </row>
    <row r="223336" spans="68:68" customFormat="1">
      <c r="BP223336" s="90"/>
    </row>
    <row r="223337" spans="68:68" customFormat="1">
      <c r="BP223337" s="90"/>
    </row>
    <row r="223338" spans="68:68" customFormat="1">
      <c r="BP223338" s="90"/>
    </row>
    <row r="223339" spans="68:68" customFormat="1">
      <c r="BP223339" s="90"/>
    </row>
    <row r="223340" spans="68:68" customFormat="1">
      <c r="BP223340" s="90"/>
    </row>
    <row r="223341" spans="68:68" customFormat="1">
      <c r="BP223341" s="90"/>
    </row>
    <row r="223342" spans="68:68" customFormat="1">
      <c r="BP223342" s="90"/>
    </row>
    <row r="223343" spans="68:68" customFormat="1">
      <c r="BP223343" s="90"/>
    </row>
    <row r="223344" spans="68:68" customFormat="1">
      <c r="BP223344" s="90"/>
    </row>
    <row r="223345" spans="68:68" customFormat="1">
      <c r="BP223345" s="90"/>
    </row>
    <row r="223346" spans="68:68" customFormat="1">
      <c r="BP223346" s="90"/>
    </row>
    <row r="223347" spans="68:68" customFormat="1">
      <c r="BP223347" s="90"/>
    </row>
    <row r="223348" spans="68:68" customFormat="1">
      <c r="BP223348" s="90"/>
    </row>
    <row r="223349" spans="68:68" customFormat="1">
      <c r="BP223349" s="90"/>
    </row>
    <row r="223350" spans="68:68" customFormat="1">
      <c r="BP223350" s="90"/>
    </row>
    <row r="223351" spans="68:68" customFormat="1">
      <c r="BP223351" s="90"/>
    </row>
    <row r="223352" spans="68:68" customFormat="1">
      <c r="BP223352" s="90"/>
    </row>
    <row r="223353" spans="68:68" customFormat="1">
      <c r="BP223353" s="90"/>
    </row>
    <row r="223354" spans="68:68" customFormat="1">
      <c r="BP223354" s="90"/>
    </row>
    <row r="223355" spans="68:68" customFormat="1">
      <c r="BP223355" s="90"/>
    </row>
    <row r="223356" spans="68:68" customFormat="1">
      <c r="BP223356" s="90"/>
    </row>
    <row r="223357" spans="68:68" customFormat="1">
      <c r="BP223357" s="90"/>
    </row>
    <row r="223358" spans="68:68" customFormat="1">
      <c r="BP223358" s="90"/>
    </row>
    <row r="223359" spans="68:68" customFormat="1">
      <c r="BP223359" s="90"/>
    </row>
    <row r="223360" spans="68:68" customFormat="1">
      <c r="BP223360" s="90"/>
    </row>
    <row r="223361" spans="68:68" customFormat="1">
      <c r="BP223361" s="90"/>
    </row>
    <row r="223362" spans="68:68" customFormat="1">
      <c r="BP223362" s="90"/>
    </row>
    <row r="223363" spans="68:68" customFormat="1">
      <c r="BP223363" s="90"/>
    </row>
    <row r="223364" spans="68:68" customFormat="1">
      <c r="BP223364" s="90"/>
    </row>
    <row r="223365" spans="68:68" customFormat="1">
      <c r="BP223365" s="90"/>
    </row>
    <row r="223366" spans="68:68" customFormat="1">
      <c r="BP223366" s="90"/>
    </row>
    <row r="223367" spans="68:68" customFormat="1">
      <c r="BP223367" s="90"/>
    </row>
    <row r="223368" spans="68:68" customFormat="1">
      <c r="BP223368" s="90"/>
    </row>
    <row r="223369" spans="68:68" customFormat="1">
      <c r="BP223369" s="90"/>
    </row>
    <row r="223370" spans="68:68" customFormat="1">
      <c r="BP223370" s="90"/>
    </row>
    <row r="223371" spans="68:68" customFormat="1">
      <c r="BP223371" s="90"/>
    </row>
    <row r="223372" spans="68:68" customFormat="1">
      <c r="BP223372" s="90"/>
    </row>
    <row r="223373" spans="68:68" customFormat="1">
      <c r="BP223373" s="90"/>
    </row>
    <row r="223374" spans="68:68" customFormat="1">
      <c r="BP223374" s="90"/>
    </row>
    <row r="223375" spans="68:68" customFormat="1">
      <c r="BP223375" s="90"/>
    </row>
    <row r="223376" spans="68:68" customFormat="1">
      <c r="BP223376" s="90"/>
    </row>
    <row r="223377" spans="68:68" customFormat="1">
      <c r="BP223377" s="90"/>
    </row>
    <row r="223378" spans="68:68" customFormat="1">
      <c r="BP223378" s="90"/>
    </row>
    <row r="223379" spans="68:68" customFormat="1">
      <c r="BP223379" s="90"/>
    </row>
    <row r="223380" spans="68:68" customFormat="1">
      <c r="BP223380" s="90"/>
    </row>
    <row r="223381" spans="68:68" customFormat="1">
      <c r="BP223381" s="90"/>
    </row>
    <row r="223382" spans="68:68" customFormat="1">
      <c r="BP223382" s="90"/>
    </row>
    <row r="223383" spans="68:68" customFormat="1">
      <c r="BP223383" s="90"/>
    </row>
    <row r="223384" spans="68:68" customFormat="1">
      <c r="BP223384" s="90"/>
    </row>
    <row r="223385" spans="68:68" customFormat="1">
      <c r="BP223385" s="90"/>
    </row>
    <row r="223386" spans="68:68" customFormat="1">
      <c r="BP223386" s="90"/>
    </row>
    <row r="223387" spans="68:68" customFormat="1">
      <c r="BP223387" s="90"/>
    </row>
    <row r="223388" spans="68:68" customFormat="1">
      <c r="BP223388" s="90"/>
    </row>
    <row r="223389" spans="68:68" customFormat="1">
      <c r="BP223389" s="90"/>
    </row>
    <row r="223390" spans="68:68" customFormat="1">
      <c r="BP223390" s="90"/>
    </row>
    <row r="223391" spans="68:68" customFormat="1">
      <c r="BP223391" s="90"/>
    </row>
    <row r="223392" spans="68:68" customFormat="1">
      <c r="BP223392" s="90"/>
    </row>
    <row r="223393" spans="68:68" customFormat="1">
      <c r="BP223393" s="90"/>
    </row>
    <row r="223394" spans="68:68" customFormat="1">
      <c r="BP223394" s="90"/>
    </row>
    <row r="223395" spans="68:68" customFormat="1">
      <c r="BP223395" s="90"/>
    </row>
    <row r="223396" spans="68:68" customFormat="1">
      <c r="BP223396" s="90"/>
    </row>
    <row r="223397" spans="68:68" customFormat="1">
      <c r="BP223397" s="90"/>
    </row>
    <row r="223398" spans="68:68" customFormat="1">
      <c r="BP223398" s="90"/>
    </row>
    <row r="223399" spans="68:68" customFormat="1">
      <c r="BP223399" s="90"/>
    </row>
    <row r="223400" spans="68:68" customFormat="1">
      <c r="BP223400" s="90"/>
    </row>
    <row r="223401" spans="68:68" customFormat="1">
      <c r="BP223401" s="90"/>
    </row>
    <row r="223402" spans="68:68" customFormat="1">
      <c r="BP223402" s="90"/>
    </row>
    <row r="223403" spans="68:68" customFormat="1">
      <c r="BP223403" s="90"/>
    </row>
    <row r="223404" spans="68:68" customFormat="1">
      <c r="BP223404" s="90"/>
    </row>
    <row r="223405" spans="68:68" customFormat="1">
      <c r="BP223405" s="90"/>
    </row>
    <row r="223406" spans="68:68" customFormat="1">
      <c r="BP223406" s="90"/>
    </row>
    <row r="223407" spans="68:68" customFormat="1">
      <c r="BP223407" s="90"/>
    </row>
    <row r="223408" spans="68:68" customFormat="1">
      <c r="BP223408" s="90"/>
    </row>
    <row r="223409" spans="68:68" customFormat="1">
      <c r="BP223409" s="90"/>
    </row>
    <row r="223410" spans="68:68" customFormat="1">
      <c r="BP223410" s="90"/>
    </row>
    <row r="223411" spans="68:68" customFormat="1">
      <c r="BP223411" s="90"/>
    </row>
    <row r="223412" spans="68:68" customFormat="1">
      <c r="BP223412" s="90"/>
    </row>
    <row r="223413" spans="68:68" customFormat="1">
      <c r="BP223413" s="90"/>
    </row>
    <row r="223414" spans="68:68" customFormat="1">
      <c r="BP223414" s="90"/>
    </row>
    <row r="223415" spans="68:68" customFormat="1">
      <c r="BP223415" s="90"/>
    </row>
    <row r="223416" spans="68:68" customFormat="1">
      <c r="BP223416" s="90"/>
    </row>
    <row r="223417" spans="68:68" customFormat="1">
      <c r="BP223417" s="90"/>
    </row>
    <row r="223418" spans="68:68" customFormat="1">
      <c r="BP223418" s="90"/>
    </row>
    <row r="223419" spans="68:68" customFormat="1">
      <c r="BP223419" s="90"/>
    </row>
    <row r="223420" spans="68:68" customFormat="1">
      <c r="BP223420" s="90"/>
    </row>
    <row r="223421" spans="68:68" customFormat="1">
      <c r="BP223421" s="90"/>
    </row>
    <row r="223422" spans="68:68" customFormat="1">
      <c r="BP223422" s="90"/>
    </row>
    <row r="223423" spans="68:68" customFormat="1">
      <c r="BP223423" s="90"/>
    </row>
    <row r="223424" spans="68:68" customFormat="1">
      <c r="BP223424" s="90"/>
    </row>
    <row r="223425" spans="68:68" customFormat="1">
      <c r="BP223425" s="90"/>
    </row>
    <row r="223426" spans="68:68" customFormat="1">
      <c r="BP223426" s="90"/>
    </row>
    <row r="223427" spans="68:68" customFormat="1">
      <c r="BP223427" s="90"/>
    </row>
    <row r="223428" spans="68:68" customFormat="1">
      <c r="BP223428" s="90"/>
    </row>
    <row r="223429" spans="68:68" customFormat="1">
      <c r="BP223429" s="90"/>
    </row>
    <row r="223430" spans="68:68" customFormat="1">
      <c r="BP223430" s="90"/>
    </row>
    <row r="223431" spans="68:68" customFormat="1">
      <c r="BP223431" s="90"/>
    </row>
    <row r="223432" spans="68:68" customFormat="1">
      <c r="BP223432" s="90"/>
    </row>
    <row r="223433" spans="68:68" customFormat="1">
      <c r="BP223433" s="90"/>
    </row>
    <row r="223434" spans="68:68" customFormat="1">
      <c r="BP223434" s="90"/>
    </row>
    <row r="223435" spans="68:68" customFormat="1">
      <c r="BP223435" s="90"/>
    </row>
    <row r="223436" spans="68:68" customFormat="1">
      <c r="BP223436" s="90"/>
    </row>
    <row r="223437" spans="68:68" customFormat="1">
      <c r="BP223437" s="90"/>
    </row>
    <row r="223438" spans="68:68" customFormat="1">
      <c r="BP223438" s="90"/>
    </row>
    <row r="223439" spans="68:68" customFormat="1">
      <c r="BP223439" s="90"/>
    </row>
    <row r="223440" spans="68:68" customFormat="1">
      <c r="BP223440" s="90"/>
    </row>
    <row r="223441" spans="68:68" customFormat="1">
      <c r="BP223441" s="90"/>
    </row>
    <row r="223442" spans="68:68" customFormat="1">
      <c r="BP223442" s="90"/>
    </row>
    <row r="223443" spans="68:68" customFormat="1">
      <c r="BP223443" s="90"/>
    </row>
    <row r="223444" spans="68:68" customFormat="1">
      <c r="BP223444" s="90"/>
    </row>
    <row r="223445" spans="68:68" customFormat="1">
      <c r="BP223445" s="90"/>
    </row>
    <row r="223446" spans="68:68" customFormat="1">
      <c r="BP223446" s="90"/>
    </row>
    <row r="223447" spans="68:68" customFormat="1">
      <c r="BP223447" s="90"/>
    </row>
    <row r="223448" spans="68:68" customFormat="1">
      <c r="BP223448" s="90"/>
    </row>
    <row r="223449" spans="68:68" customFormat="1">
      <c r="BP223449" s="90"/>
    </row>
    <row r="223450" spans="68:68" customFormat="1">
      <c r="BP223450" s="90"/>
    </row>
    <row r="223451" spans="68:68" customFormat="1">
      <c r="BP223451" s="90"/>
    </row>
    <row r="223452" spans="68:68" customFormat="1">
      <c r="BP223452" s="90"/>
    </row>
    <row r="223453" spans="68:68" customFormat="1">
      <c r="BP223453" s="90"/>
    </row>
    <row r="223454" spans="68:68" customFormat="1">
      <c r="BP223454" s="90"/>
    </row>
    <row r="223455" spans="68:68" customFormat="1">
      <c r="BP223455" s="90"/>
    </row>
    <row r="223456" spans="68:68" customFormat="1">
      <c r="BP223456" s="90"/>
    </row>
    <row r="223457" spans="68:68" customFormat="1">
      <c r="BP223457" s="90"/>
    </row>
    <row r="223458" spans="68:68" customFormat="1">
      <c r="BP223458" s="90"/>
    </row>
    <row r="223459" spans="68:68" customFormat="1">
      <c r="BP223459" s="90"/>
    </row>
    <row r="223460" spans="68:68" customFormat="1">
      <c r="BP223460" s="90"/>
    </row>
    <row r="223461" spans="68:68" customFormat="1">
      <c r="BP223461" s="90"/>
    </row>
    <row r="223462" spans="68:68" customFormat="1">
      <c r="BP223462" s="90"/>
    </row>
    <row r="223463" spans="68:68" customFormat="1">
      <c r="BP223463" s="90"/>
    </row>
    <row r="223464" spans="68:68" customFormat="1">
      <c r="BP223464" s="90"/>
    </row>
    <row r="223465" spans="68:68" customFormat="1">
      <c r="BP223465" s="90"/>
    </row>
    <row r="223466" spans="68:68" customFormat="1">
      <c r="BP223466" s="90"/>
    </row>
    <row r="223467" spans="68:68" customFormat="1">
      <c r="BP223467" s="90"/>
    </row>
    <row r="223468" spans="68:68" customFormat="1">
      <c r="BP223468" s="90"/>
    </row>
    <row r="223469" spans="68:68" customFormat="1">
      <c r="BP223469" s="90"/>
    </row>
    <row r="223470" spans="68:68" customFormat="1">
      <c r="BP223470" s="90"/>
    </row>
    <row r="223471" spans="68:68" customFormat="1">
      <c r="BP223471" s="90"/>
    </row>
    <row r="223472" spans="68:68" customFormat="1">
      <c r="BP223472" s="90"/>
    </row>
    <row r="223473" spans="68:68" customFormat="1">
      <c r="BP223473" s="90"/>
    </row>
    <row r="223474" spans="68:68" customFormat="1">
      <c r="BP223474" s="90"/>
    </row>
    <row r="223475" spans="68:68" customFormat="1">
      <c r="BP223475" s="90"/>
    </row>
    <row r="223476" spans="68:68" customFormat="1">
      <c r="BP223476" s="90"/>
    </row>
    <row r="223477" spans="68:68" customFormat="1">
      <c r="BP223477" s="90"/>
    </row>
    <row r="223478" spans="68:68" customFormat="1">
      <c r="BP223478" s="90"/>
    </row>
    <row r="223479" spans="68:68" customFormat="1">
      <c r="BP223479" s="90"/>
    </row>
    <row r="223480" spans="68:68" customFormat="1">
      <c r="BP223480" s="90"/>
    </row>
    <row r="223481" spans="68:68" customFormat="1">
      <c r="BP223481" s="90"/>
    </row>
    <row r="223482" spans="68:68" customFormat="1">
      <c r="BP223482" s="90"/>
    </row>
    <row r="223483" spans="68:68" customFormat="1">
      <c r="BP223483" s="90"/>
    </row>
    <row r="223484" spans="68:68" customFormat="1">
      <c r="BP223484" s="90"/>
    </row>
    <row r="223485" spans="68:68" customFormat="1">
      <c r="BP223485" s="90"/>
    </row>
    <row r="223486" spans="68:68" customFormat="1">
      <c r="BP223486" s="90"/>
    </row>
    <row r="223487" spans="68:68" customFormat="1">
      <c r="BP223487" s="90"/>
    </row>
    <row r="223488" spans="68:68" customFormat="1">
      <c r="BP223488" s="90"/>
    </row>
    <row r="223489" spans="68:68" customFormat="1">
      <c r="BP223489" s="90"/>
    </row>
    <row r="223490" spans="68:68" customFormat="1">
      <c r="BP223490" s="90"/>
    </row>
    <row r="223491" spans="68:68" customFormat="1">
      <c r="BP223491" s="90"/>
    </row>
    <row r="223492" spans="68:68" customFormat="1">
      <c r="BP223492" s="90"/>
    </row>
    <row r="223493" spans="68:68" customFormat="1">
      <c r="BP223493" s="90"/>
    </row>
    <row r="223494" spans="68:68" customFormat="1">
      <c r="BP223494" s="90"/>
    </row>
    <row r="223495" spans="68:68" customFormat="1">
      <c r="BP223495" s="90"/>
    </row>
    <row r="223496" spans="68:68" customFormat="1">
      <c r="BP223496" s="90"/>
    </row>
    <row r="223497" spans="68:68" customFormat="1">
      <c r="BP223497" s="90"/>
    </row>
    <row r="223498" spans="68:68" customFormat="1">
      <c r="BP223498" s="90"/>
    </row>
    <row r="223499" spans="68:68" customFormat="1">
      <c r="BP223499" s="90"/>
    </row>
    <row r="223500" spans="68:68" customFormat="1">
      <c r="BP223500" s="90"/>
    </row>
    <row r="223501" spans="68:68" customFormat="1">
      <c r="BP223501" s="90"/>
    </row>
    <row r="223502" spans="68:68" customFormat="1">
      <c r="BP223502" s="90"/>
    </row>
    <row r="223503" spans="68:68" customFormat="1">
      <c r="BP223503" s="90"/>
    </row>
    <row r="223504" spans="68:68" customFormat="1">
      <c r="BP223504" s="90"/>
    </row>
    <row r="223505" spans="68:68" customFormat="1">
      <c r="BP223505" s="90"/>
    </row>
    <row r="223506" spans="68:68" customFormat="1">
      <c r="BP223506" s="90"/>
    </row>
    <row r="223507" spans="68:68" customFormat="1">
      <c r="BP223507" s="90"/>
    </row>
    <row r="223508" spans="68:68" customFormat="1">
      <c r="BP223508" s="90"/>
    </row>
    <row r="223509" spans="68:68" customFormat="1">
      <c r="BP223509" s="90"/>
    </row>
    <row r="223510" spans="68:68" customFormat="1">
      <c r="BP223510" s="90"/>
    </row>
    <row r="223511" spans="68:68" customFormat="1">
      <c r="BP223511" s="90"/>
    </row>
    <row r="223512" spans="68:68" customFormat="1">
      <c r="BP223512" s="90"/>
    </row>
    <row r="223513" spans="68:68" customFormat="1">
      <c r="BP223513" s="90"/>
    </row>
    <row r="223514" spans="68:68" customFormat="1">
      <c r="BP223514" s="90"/>
    </row>
    <row r="223515" spans="68:68" customFormat="1">
      <c r="BP223515" s="90"/>
    </row>
    <row r="223516" spans="68:68" customFormat="1">
      <c r="BP223516" s="90"/>
    </row>
    <row r="223517" spans="68:68" customFormat="1">
      <c r="BP223517" s="90"/>
    </row>
    <row r="223518" spans="68:68" customFormat="1">
      <c r="BP223518" s="90"/>
    </row>
    <row r="223519" spans="68:68" customFormat="1">
      <c r="BP223519" s="90"/>
    </row>
    <row r="223520" spans="68:68" customFormat="1">
      <c r="BP223520" s="90"/>
    </row>
    <row r="223521" spans="68:68" customFormat="1">
      <c r="BP223521" s="90"/>
    </row>
    <row r="223522" spans="68:68" customFormat="1">
      <c r="BP223522" s="90"/>
    </row>
    <row r="223523" spans="68:68" customFormat="1">
      <c r="BP223523" s="90"/>
    </row>
    <row r="223524" spans="68:68" customFormat="1">
      <c r="BP223524" s="90"/>
    </row>
    <row r="223525" spans="68:68" customFormat="1">
      <c r="BP223525" s="90"/>
    </row>
    <row r="223526" spans="68:68" customFormat="1">
      <c r="BP223526" s="90"/>
    </row>
    <row r="223527" spans="68:68" customFormat="1">
      <c r="BP223527" s="90"/>
    </row>
    <row r="223528" spans="68:68" customFormat="1">
      <c r="BP223528" s="90"/>
    </row>
    <row r="223529" spans="68:68" customFormat="1">
      <c r="BP223529" s="90"/>
    </row>
    <row r="223530" spans="68:68" customFormat="1">
      <c r="BP223530" s="90"/>
    </row>
    <row r="223531" spans="68:68" customFormat="1">
      <c r="BP223531" s="90"/>
    </row>
    <row r="223532" spans="68:68" customFormat="1">
      <c r="BP223532" s="90"/>
    </row>
    <row r="223533" spans="68:68" customFormat="1">
      <c r="BP223533" s="90"/>
    </row>
    <row r="223534" spans="68:68" customFormat="1">
      <c r="BP223534" s="90"/>
    </row>
    <row r="223535" spans="68:68" customFormat="1">
      <c r="BP223535" s="90"/>
    </row>
    <row r="223536" spans="68:68" customFormat="1">
      <c r="BP223536" s="90"/>
    </row>
    <row r="223537" spans="68:68" customFormat="1">
      <c r="BP223537" s="90"/>
    </row>
    <row r="223538" spans="68:68" customFormat="1">
      <c r="BP223538" s="90"/>
    </row>
    <row r="223539" spans="68:68" customFormat="1">
      <c r="BP223539" s="90"/>
    </row>
    <row r="223540" spans="68:68" customFormat="1">
      <c r="BP223540" s="90"/>
    </row>
    <row r="223541" spans="68:68" customFormat="1">
      <c r="BP223541" s="90"/>
    </row>
    <row r="223542" spans="68:68" customFormat="1">
      <c r="BP223542" s="90"/>
    </row>
    <row r="223543" spans="68:68" customFormat="1">
      <c r="BP223543" s="90"/>
    </row>
    <row r="223544" spans="68:68" customFormat="1">
      <c r="BP223544" s="90"/>
    </row>
    <row r="223545" spans="68:68" customFormat="1">
      <c r="BP223545" s="90"/>
    </row>
    <row r="223546" spans="68:68" customFormat="1">
      <c r="BP223546" s="90"/>
    </row>
    <row r="223547" spans="68:68" customFormat="1">
      <c r="BP223547" s="90"/>
    </row>
    <row r="223548" spans="68:68" customFormat="1">
      <c r="BP223548" s="90"/>
    </row>
    <row r="223549" spans="68:68" customFormat="1">
      <c r="BP223549" s="90"/>
    </row>
    <row r="223550" spans="68:68" customFormat="1">
      <c r="BP223550" s="90"/>
    </row>
    <row r="223551" spans="68:68" customFormat="1">
      <c r="BP223551" s="90"/>
    </row>
    <row r="223552" spans="68:68" customFormat="1">
      <c r="BP223552" s="90"/>
    </row>
    <row r="223553" spans="68:68" customFormat="1">
      <c r="BP223553" s="90"/>
    </row>
    <row r="223554" spans="68:68" customFormat="1">
      <c r="BP223554" s="90"/>
    </row>
    <row r="223555" spans="68:68" customFormat="1">
      <c r="BP223555" s="90"/>
    </row>
    <row r="223556" spans="68:68" customFormat="1">
      <c r="BP223556" s="90"/>
    </row>
    <row r="223557" spans="68:68" customFormat="1">
      <c r="BP223557" s="90"/>
    </row>
    <row r="223558" spans="68:68" customFormat="1">
      <c r="BP223558" s="90"/>
    </row>
    <row r="223559" spans="68:68" customFormat="1">
      <c r="BP223559" s="90"/>
    </row>
    <row r="223560" spans="68:68" customFormat="1">
      <c r="BP223560" s="90"/>
    </row>
    <row r="223561" spans="68:68" customFormat="1">
      <c r="BP223561" s="90"/>
    </row>
    <row r="223562" spans="68:68" customFormat="1">
      <c r="BP223562" s="90"/>
    </row>
    <row r="223563" spans="68:68" customFormat="1">
      <c r="BP223563" s="90"/>
    </row>
    <row r="223564" spans="68:68" customFormat="1">
      <c r="BP223564" s="90"/>
    </row>
    <row r="223565" spans="68:68" customFormat="1">
      <c r="BP223565" s="90"/>
    </row>
    <row r="223566" spans="68:68" customFormat="1">
      <c r="BP223566" s="90"/>
    </row>
    <row r="223567" spans="68:68" customFormat="1">
      <c r="BP223567" s="90"/>
    </row>
    <row r="223568" spans="68:68" customFormat="1">
      <c r="BP223568" s="90"/>
    </row>
    <row r="223569" spans="68:68" customFormat="1">
      <c r="BP223569" s="90"/>
    </row>
    <row r="223570" spans="68:68" customFormat="1">
      <c r="BP223570" s="90"/>
    </row>
    <row r="223571" spans="68:68" customFormat="1">
      <c r="BP223571" s="90"/>
    </row>
    <row r="223572" spans="68:68" customFormat="1">
      <c r="BP223572" s="90"/>
    </row>
    <row r="223573" spans="68:68" customFormat="1">
      <c r="BP223573" s="90"/>
    </row>
    <row r="223574" spans="68:68" customFormat="1">
      <c r="BP223574" s="90"/>
    </row>
    <row r="223575" spans="68:68" customFormat="1">
      <c r="BP223575" s="90"/>
    </row>
    <row r="223576" spans="68:68" customFormat="1">
      <c r="BP223576" s="90"/>
    </row>
    <row r="223577" spans="68:68" customFormat="1">
      <c r="BP223577" s="90"/>
    </row>
    <row r="223578" spans="68:68" customFormat="1">
      <c r="BP223578" s="90"/>
    </row>
    <row r="223579" spans="68:68" customFormat="1">
      <c r="BP223579" s="90"/>
    </row>
    <row r="223580" spans="68:68" customFormat="1">
      <c r="BP223580" s="90"/>
    </row>
    <row r="223581" spans="68:68" customFormat="1">
      <c r="BP223581" s="90"/>
    </row>
    <row r="223582" spans="68:68" customFormat="1">
      <c r="BP223582" s="90"/>
    </row>
    <row r="223583" spans="68:68" customFormat="1">
      <c r="BP223583" s="90"/>
    </row>
    <row r="223584" spans="68:68" customFormat="1">
      <c r="BP223584" s="90"/>
    </row>
    <row r="223585" spans="68:68" customFormat="1">
      <c r="BP223585" s="90"/>
    </row>
    <row r="223586" spans="68:68" customFormat="1">
      <c r="BP223586" s="90"/>
    </row>
    <row r="223587" spans="68:68" customFormat="1">
      <c r="BP223587" s="90"/>
    </row>
    <row r="223588" spans="68:68" customFormat="1">
      <c r="BP223588" s="90"/>
    </row>
    <row r="223589" spans="68:68" customFormat="1">
      <c r="BP223589" s="90"/>
    </row>
    <row r="223590" spans="68:68" customFormat="1">
      <c r="BP223590" s="90"/>
    </row>
    <row r="223591" spans="68:68" customFormat="1">
      <c r="BP223591" s="90"/>
    </row>
    <row r="223592" spans="68:68" customFormat="1">
      <c r="BP223592" s="90"/>
    </row>
    <row r="223593" spans="68:68" customFormat="1">
      <c r="BP223593" s="90"/>
    </row>
    <row r="223594" spans="68:68" customFormat="1">
      <c r="BP223594" s="90"/>
    </row>
    <row r="223595" spans="68:68" customFormat="1">
      <c r="BP223595" s="90"/>
    </row>
    <row r="223596" spans="68:68" customFormat="1">
      <c r="BP223596" s="90"/>
    </row>
    <row r="223597" spans="68:68" customFormat="1">
      <c r="BP223597" s="90"/>
    </row>
    <row r="223598" spans="68:68" customFormat="1">
      <c r="BP223598" s="90"/>
    </row>
    <row r="223599" spans="68:68" customFormat="1">
      <c r="BP223599" s="90"/>
    </row>
    <row r="223600" spans="68:68" customFormat="1">
      <c r="BP223600" s="90"/>
    </row>
    <row r="223601" spans="68:68" customFormat="1">
      <c r="BP223601" s="90"/>
    </row>
    <row r="223602" spans="68:68" customFormat="1">
      <c r="BP223602" s="90"/>
    </row>
    <row r="223603" spans="68:68" customFormat="1">
      <c r="BP223603" s="90"/>
    </row>
    <row r="223604" spans="68:68" customFormat="1">
      <c r="BP223604" s="90"/>
    </row>
    <row r="223605" spans="68:68" customFormat="1">
      <c r="BP223605" s="90"/>
    </row>
    <row r="223606" spans="68:68" customFormat="1">
      <c r="BP223606" s="90"/>
    </row>
    <row r="223607" spans="68:68" customFormat="1">
      <c r="BP223607" s="90"/>
    </row>
    <row r="223608" spans="68:68" customFormat="1">
      <c r="BP223608" s="90"/>
    </row>
    <row r="223609" spans="68:68" customFormat="1">
      <c r="BP223609" s="90"/>
    </row>
    <row r="223610" spans="68:68" customFormat="1">
      <c r="BP223610" s="90"/>
    </row>
    <row r="223611" spans="68:68" customFormat="1">
      <c r="BP223611" s="90"/>
    </row>
    <row r="223612" spans="68:68" customFormat="1">
      <c r="BP223612" s="90"/>
    </row>
    <row r="223613" spans="68:68" customFormat="1">
      <c r="BP223613" s="90"/>
    </row>
    <row r="223614" spans="68:68" customFormat="1">
      <c r="BP223614" s="90"/>
    </row>
    <row r="223615" spans="68:68" customFormat="1">
      <c r="BP223615" s="90"/>
    </row>
    <row r="223616" spans="68:68" customFormat="1">
      <c r="BP223616" s="90"/>
    </row>
    <row r="223617" spans="68:68" customFormat="1">
      <c r="BP223617" s="90"/>
    </row>
    <row r="223618" spans="68:68" customFormat="1">
      <c r="BP223618" s="90"/>
    </row>
    <row r="223619" spans="68:68" customFormat="1">
      <c r="BP223619" s="90"/>
    </row>
    <row r="223620" spans="68:68" customFormat="1">
      <c r="BP223620" s="90"/>
    </row>
    <row r="223621" spans="68:68" customFormat="1">
      <c r="BP223621" s="90"/>
    </row>
    <row r="223622" spans="68:68" customFormat="1">
      <c r="BP223622" s="90"/>
    </row>
    <row r="223623" spans="68:68" customFormat="1">
      <c r="BP223623" s="90"/>
    </row>
    <row r="223624" spans="68:68" customFormat="1">
      <c r="BP223624" s="90"/>
    </row>
    <row r="223625" spans="68:68" customFormat="1">
      <c r="BP223625" s="90"/>
    </row>
    <row r="223626" spans="68:68" customFormat="1">
      <c r="BP223626" s="90"/>
    </row>
    <row r="223627" spans="68:68" customFormat="1">
      <c r="BP223627" s="90"/>
    </row>
    <row r="223628" spans="68:68" customFormat="1">
      <c r="BP223628" s="90"/>
    </row>
    <row r="223629" spans="68:68" customFormat="1">
      <c r="BP223629" s="90"/>
    </row>
    <row r="223630" spans="68:68" customFormat="1">
      <c r="BP223630" s="90"/>
    </row>
    <row r="223631" spans="68:68" customFormat="1">
      <c r="BP223631" s="90"/>
    </row>
    <row r="223632" spans="68:68" customFormat="1">
      <c r="BP223632" s="90"/>
    </row>
    <row r="223633" spans="68:68" customFormat="1">
      <c r="BP223633" s="90"/>
    </row>
    <row r="223634" spans="68:68" customFormat="1">
      <c r="BP223634" s="90"/>
    </row>
    <row r="223635" spans="68:68" customFormat="1">
      <c r="BP223635" s="90"/>
    </row>
    <row r="223636" spans="68:68" customFormat="1">
      <c r="BP223636" s="90"/>
    </row>
    <row r="223637" spans="68:68" customFormat="1">
      <c r="BP223637" s="90"/>
    </row>
    <row r="223638" spans="68:68" customFormat="1">
      <c r="BP223638" s="90"/>
    </row>
    <row r="223639" spans="68:68" customFormat="1">
      <c r="BP223639" s="90"/>
    </row>
    <row r="223640" spans="68:68" customFormat="1">
      <c r="BP223640" s="90"/>
    </row>
    <row r="223641" spans="68:68" customFormat="1">
      <c r="BP223641" s="90"/>
    </row>
    <row r="223642" spans="68:68" customFormat="1">
      <c r="BP223642" s="90"/>
    </row>
    <row r="223643" spans="68:68" customFormat="1">
      <c r="BP223643" s="90"/>
    </row>
    <row r="223644" spans="68:68" customFormat="1">
      <c r="BP223644" s="90"/>
    </row>
    <row r="223645" spans="68:68" customFormat="1">
      <c r="BP223645" s="90"/>
    </row>
    <row r="223646" spans="68:68" customFormat="1">
      <c r="BP223646" s="90"/>
    </row>
    <row r="223647" spans="68:68" customFormat="1">
      <c r="BP223647" s="90"/>
    </row>
    <row r="223648" spans="68:68" customFormat="1">
      <c r="BP223648" s="90"/>
    </row>
    <row r="223649" spans="68:68" customFormat="1">
      <c r="BP223649" s="90"/>
    </row>
    <row r="223650" spans="68:68" customFormat="1">
      <c r="BP223650" s="90"/>
    </row>
    <row r="223651" spans="68:68" customFormat="1">
      <c r="BP223651" s="90"/>
    </row>
    <row r="223652" spans="68:68" customFormat="1">
      <c r="BP223652" s="90"/>
    </row>
    <row r="223653" spans="68:68" customFormat="1">
      <c r="BP223653" s="90"/>
    </row>
    <row r="223654" spans="68:68" customFormat="1">
      <c r="BP223654" s="90"/>
    </row>
    <row r="223655" spans="68:68" customFormat="1">
      <c r="BP223655" s="90"/>
    </row>
    <row r="223656" spans="68:68" customFormat="1">
      <c r="BP223656" s="90"/>
    </row>
    <row r="223657" spans="68:68" customFormat="1">
      <c r="BP223657" s="90"/>
    </row>
    <row r="223658" spans="68:68" customFormat="1">
      <c r="BP223658" s="90"/>
    </row>
    <row r="223659" spans="68:68" customFormat="1">
      <c r="BP223659" s="90"/>
    </row>
    <row r="223660" spans="68:68" customFormat="1">
      <c r="BP223660" s="90"/>
    </row>
    <row r="223661" spans="68:68" customFormat="1">
      <c r="BP223661" s="90"/>
    </row>
    <row r="223662" spans="68:68" customFormat="1">
      <c r="BP223662" s="90"/>
    </row>
    <row r="223663" spans="68:68" customFormat="1">
      <c r="BP223663" s="90"/>
    </row>
    <row r="223664" spans="68:68" customFormat="1">
      <c r="BP223664" s="90"/>
    </row>
    <row r="223665" spans="68:68" customFormat="1">
      <c r="BP223665" s="90"/>
    </row>
    <row r="223666" spans="68:68" customFormat="1">
      <c r="BP223666" s="90"/>
    </row>
    <row r="223667" spans="68:68" customFormat="1">
      <c r="BP223667" s="90"/>
    </row>
    <row r="223668" spans="68:68" customFormat="1">
      <c r="BP223668" s="90"/>
    </row>
    <row r="223669" spans="68:68" customFormat="1">
      <c r="BP223669" s="90"/>
    </row>
    <row r="223670" spans="68:68" customFormat="1">
      <c r="BP223670" s="90"/>
    </row>
    <row r="223671" spans="68:68" customFormat="1">
      <c r="BP223671" s="90"/>
    </row>
    <row r="223672" spans="68:68" customFormat="1">
      <c r="BP223672" s="90"/>
    </row>
    <row r="223673" spans="68:68" customFormat="1">
      <c r="BP223673" s="90"/>
    </row>
    <row r="223674" spans="68:68" customFormat="1">
      <c r="BP223674" s="90"/>
    </row>
    <row r="223675" spans="68:68" customFormat="1">
      <c r="BP223675" s="90"/>
    </row>
    <row r="223676" spans="68:68" customFormat="1">
      <c r="BP223676" s="90"/>
    </row>
    <row r="223677" spans="68:68" customFormat="1">
      <c r="BP223677" s="90"/>
    </row>
    <row r="223678" spans="68:68" customFormat="1">
      <c r="BP223678" s="90"/>
    </row>
    <row r="223679" spans="68:68" customFormat="1">
      <c r="BP223679" s="90"/>
    </row>
    <row r="223680" spans="68:68" customFormat="1">
      <c r="BP223680" s="90"/>
    </row>
    <row r="223681" spans="68:68" customFormat="1">
      <c r="BP223681" s="90"/>
    </row>
    <row r="223682" spans="68:68" customFormat="1">
      <c r="BP223682" s="90"/>
    </row>
    <row r="223683" spans="68:68" customFormat="1">
      <c r="BP223683" s="90"/>
    </row>
    <row r="223684" spans="68:68" customFormat="1">
      <c r="BP223684" s="90"/>
    </row>
    <row r="223685" spans="68:68" customFormat="1">
      <c r="BP223685" s="90"/>
    </row>
    <row r="223686" spans="68:68" customFormat="1">
      <c r="BP223686" s="90"/>
    </row>
    <row r="223687" spans="68:68" customFormat="1">
      <c r="BP223687" s="90"/>
    </row>
    <row r="223688" spans="68:68" customFormat="1">
      <c r="BP223688" s="90"/>
    </row>
    <row r="223689" spans="68:68" customFormat="1">
      <c r="BP223689" s="90"/>
    </row>
    <row r="223690" spans="68:68" customFormat="1">
      <c r="BP223690" s="90"/>
    </row>
    <row r="223691" spans="68:68" customFormat="1">
      <c r="BP223691" s="90"/>
    </row>
    <row r="223692" spans="68:68" customFormat="1">
      <c r="BP223692" s="90"/>
    </row>
    <row r="223693" spans="68:68" customFormat="1">
      <c r="BP223693" s="90"/>
    </row>
    <row r="223694" spans="68:68" customFormat="1">
      <c r="BP223694" s="90"/>
    </row>
    <row r="223695" spans="68:68" customFormat="1">
      <c r="BP223695" s="90"/>
    </row>
    <row r="223696" spans="68:68" customFormat="1">
      <c r="BP223696" s="90"/>
    </row>
    <row r="223697" spans="68:68" customFormat="1">
      <c r="BP223697" s="90"/>
    </row>
    <row r="223698" spans="68:68" customFormat="1">
      <c r="BP223698" s="90"/>
    </row>
    <row r="223699" spans="68:68" customFormat="1">
      <c r="BP223699" s="90"/>
    </row>
    <row r="223700" spans="68:68" customFormat="1">
      <c r="BP223700" s="90"/>
    </row>
    <row r="223701" spans="68:68" customFormat="1">
      <c r="BP223701" s="90"/>
    </row>
    <row r="223702" spans="68:68" customFormat="1">
      <c r="BP223702" s="90"/>
    </row>
    <row r="223703" spans="68:68" customFormat="1">
      <c r="BP223703" s="90"/>
    </row>
    <row r="223704" spans="68:68" customFormat="1">
      <c r="BP223704" s="90"/>
    </row>
    <row r="223705" spans="68:68" customFormat="1">
      <c r="BP223705" s="90"/>
    </row>
    <row r="223706" spans="68:68" customFormat="1">
      <c r="BP223706" s="90"/>
    </row>
    <row r="223707" spans="68:68" customFormat="1">
      <c r="BP223707" s="90"/>
    </row>
    <row r="223708" spans="68:68" customFormat="1">
      <c r="BP223708" s="90"/>
    </row>
    <row r="223709" spans="68:68" customFormat="1">
      <c r="BP223709" s="90"/>
    </row>
    <row r="223710" spans="68:68" customFormat="1">
      <c r="BP223710" s="90"/>
    </row>
    <row r="223711" spans="68:68" customFormat="1">
      <c r="BP223711" s="90"/>
    </row>
    <row r="223712" spans="68:68" customFormat="1">
      <c r="BP223712" s="90"/>
    </row>
    <row r="223713" spans="68:68" customFormat="1">
      <c r="BP223713" s="90"/>
    </row>
    <row r="223714" spans="68:68" customFormat="1">
      <c r="BP223714" s="90"/>
    </row>
    <row r="223715" spans="68:68" customFormat="1">
      <c r="BP223715" s="90"/>
    </row>
    <row r="223716" spans="68:68" customFormat="1">
      <c r="BP223716" s="90"/>
    </row>
    <row r="223717" spans="68:68" customFormat="1">
      <c r="BP223717" s="90"/>
    </row>
    <row r="223718" spans="68:68" customFormat="1">
      <c r="BP223718" s="90"/>
    </row>
    <row r="223719" spans="68:68" customFormat="1">
      <c r="BP223719" s="90"/>
    </row>
    <row r="223720" spans="68:68" customFormat="1">
      <c r="BP223720" s="90"/>
    </row>
    <row r="223721" spans="68:68" customFormat="1">
      <c r="BP223721" s="90"/>
    </row>
    <row r="223722" spans="68:68" customFormat="1">
      <c r="BP223722" s="90"/>
    </row>
    <row r="223723" spans="68:68" customFormat="1">
      <c r="BP223723" s="90"/>
    </row>
    <row r="223724" spans="68:68" customFormat="1">
      <c r="BP223724" s="90"/>
    </row>
    <row r="223725" spans="68:68" customFormat="1">
      <c r="BP223725" s="90"/>
    </row>
    <row r="223726" spans="68:68" customFormat="1">
      <c r="BP223726" s="90"/>
    </row>
    <row r="223727" spans="68:68" customFormat="1">
      <c r="BP223727" s="90"/>
    </row>
    <row r="223728" spans="68:68" customFormat="1">
      <c r="BP223728" s="90"/>
    </row>
    <row r="223729" spans="68:68" customFormat="1">
      <c r="BP223729" s="90"/>
    </row>
    <row r="223730" spans="68:68" customFormat="1">
      <c r="BP223730" s="90"/>
    </row>
    <row r="223731" spans="68:68" customFormat="1">
      <c r="BP223731" s="90"/>
    </row>
    <row r="223732" spans="68:68" customFormat="1">
      <c r="BP223732" s="90"/>
    </row>
    <row r="223733" spans="68:68" customFormat="1">
      <c r="BP223733" s="90"/>
    </row>
    <row r="223734" spans="68:68" customFormat="1">
      <c r="BP223734" s="90"/>
    </row>
    <row r="223735" spans="68:68" customFormat="1">
      <c r="BP223735" s="90"/>
    </row>
    <row r="223736" spans="68:68" customFormat="1">
      <c r="BP223736" s="90"/>
    </row>
    <row r="223737" spans="68:68" customFormat="1">
      <c r="BP223737" s="90"/>
    </row>
    <row r="223738" spans="68:68" customFormat="1">
      <c r="BP223738" s="90"/>
    </row>
    <row r="223739" spans="68:68" customFormat="1">
      <c r="BP223739" s="90"/>
    </row>
    <row r="223740" spans="68:68" customFormat="1">
      <c r="BP223740" s="90"/>
    </row>
    <row r="223741" spans="68:68" customFormat="1">
      <c r="BP223741" s="90"/>
    </row>
    <row r="223742" spans="68:68" customFormat="1">
      <c r="BP223742" s="90"/>
    </row>
    <row r="223743" spans="68:68" customFormat="1">
      <c r="BP223743" s="90"/>
    </row>
    <row r="223744" spans="68:68" customFormat="1">
      <c r="BP223744" s="90"/>
    </row>
    <row r="223745" spans="68:68" customFormat="1">
      <c r="BP223745" s="90"/>
    </row>
    <row r="223746" spans="68:68" customFormat="1">
      <c r="BP223746" s="90"/>
    </row>
    <row r="223747" spans="68:68" customFormat="1">
      <c r="BP223747" s="90"/>
    </row>
    <row r="223748" spans="68:68" customFormat="1">
      <c r="BP223748" s="90"/>
    </row>
    <row r="223749" spans="68:68" customFormat="1">
      <c r="BP223749" s="90"/>
    </row>
    <row r="223750" spans="68:68" customFormat="1">
      <c r="BP223750" s="90"/>
    </row>
    <row r="223751" spans="68:68" customFormat="1">
      <c r="BP223751" s="90"/>
    </row>
    <row r="223752" spans="68:68" customFormat="1">
      <c r="BP223752" s="90"/>
    </row>
    <row r="223753" spans="68:68" customFormat="1">
      <c r="BP223753" s="90"/>
    </row>
    <row r="223754" spans="68:68" customFormat="1">
      <c r="BP223754" s="90"/>
    </row>
    <row r="223755" spans="68:68" customFormat="1">
      <c r="BP223755" s="90"/>
    </row>
    <row r="223756" spans="68:68" customFormat="1">
      <c r="BP223756" s="90"/>
    </row>
    <row r="223757" spans="68:68" customFormat="1">
      <c r="BP223757" s="90"/>
    </row>
    <row r="223758" spans="68:68" customFormat="1">
      <c r="BP223758" s="90"/>
    </row>
    <row r="223759" spans="68:68" customFormat="1">
      <c r="BP223759" s="90"/>
    </row>
    <row r="223760" spans="68:68" customFormat="1">
      <c r="BP223760" s="90"/>
    </row>
    <row r="223761" spans="68:68" customFormat="1">
      <c r="BP223761" s="90"/>
    </row>
    <row r="223762" spans="68:68" customFormat="1">
      <c r="BP223762" s="90"/>
    </row>
    <row r="223763" spans="68:68" customFormat="1">
      <c r="BP223763" s="90"/>
    </row>
    <row r="223764" spans="68:68" customFormat="1">
      <c r="BP223764" s="90"/>
    </row>
    <row r="223765" spans="68:68" customFormat="1">
      <c r="BP223765" s="90"/>
    </row>
    <row r="223766" spans="68:68" customFormat="1">
      <c r="BP223766" s="90"/>
    </row>
    <row r="223767" spans="68:68" customFormat="1">
      <c r="BP223767" s="90"/>
    </row>
    <row r="223768" spans="68:68" customFormat="1">
      <c r="BP223768" s="90"/>
    </row>
    <row r="223769" spans="68:68" customFormat="1">
      <c r="BP223769" s="90"/>
    </row>
    <row r="223770" spans="68:68" customFormat="1">
      <c r="BP223770" s="90"/>
    </row>
    <row r="223771" spans="68:68" customFormat="1">
      <c r="BP223771" s="90"/>
    </row>
    <row r="223772" spans="68:68" customFormat="1">
      <c r="BP223772" s="90"/>
    </row>
    <row r="223773" spans="68:68" customFormat="1">
      <c r="BP223773" s="90"/>
    </row>
    <row r="223774" spans="68:68" customFormat="1">
      <c r="BP223774" s="90"/>
    </row>
    <row r="223775" spans="68:68" customFormat="1">
      <c r="BP223775" s="90"/>
    </row>
    <row r="223776" spans="68:68" customFormat="1">
      <c r="BP223776" s="90"/>
    </row>
    <row r="223777" spans="68:68" customFormat="1">
      <c r="BP223777" s="90"/>
    </row>
    <row r="223778" spans="68:68" customFormat="1">
      <c r="BP223778" s="90"/>
    </row>
    <row r="223779" spans="68:68" customFormat="1">
      <c r="BP223779" s="90"/>
    </row>
    <row r="223780" spans="68:68" customFormat="1">
      <c r="BP223780" s="90"/>
    </row>
    <row r="223781" spans="68:68" customFormat="1">
      <c r="BP223781" s="90"/>
    </row>
    <row r="223782" spans="68:68" customFormat="1">
      <c r="BP223782" s="90"/>
    </row>
    <row r="223783" spans="68:68" customFormat="1">
      <c r="BP223783" s="90"/>
    </row>
    <row r="223784" spans="68:68" customFormat="1">
      <c r="BP223784" s="90"/>
    </row>
    <row r="223785" spans="68:68" customFormat="1">
      <c r="BP223785" s="90"/>
    </row>
    <row r="223786" spans="68:68" customFormat="1">
      <c r="BP223786" s="90"/>
    </row>
    <row r="223787" spans="68:68" customFormat="1">
      <c r="BP223787" s="90"/>
    </row>
    <row r="223788" spans="68:68" customFormat="1">
      <c r="BP223788" s="90"/>
    </row>
    <row r="223789" spans="68:68" customFormat="1">
      <c r="BP223789" s="90"/>
    </row>
    <row r="223790" spans="68:68" customFormat="1">
      <c r="BP223790" s="90"/>
    </row>
    <row r="223791" spans="68:68" customFormat="1">
      <c r="BP223791" s="90"/>
    </row>
    <row r="223792" spans="68:68" customFormat="1">
      <c r="BP223792" s="90"/>
    </row>
    <row r="223793" spans="68:68" customFormat="1">
      <c r="BP223793" s="90"/>
    </row>
    <row r="223794" spans="68:68" customFormat="1">
      <c r="BP223794" s="90"/>
    </row>
    <row r="223795" spans="68:68" customFormat="1">
      <c r="BP223795" s="90"/>
    </row>
    <row r="223796" spans="68:68" customFormat="1">
      <c r="BP223796" s="90"/>
    </row>
    <row r="223797" spans="68:68" customFormat="1">
      <c r="BP223797" s="90"/>
    </row>
    <row r="223798" spans="68:68" customFormat="1">
      <c r="BP223798" s="90"/>
    </row>
    <row r="223799" spans="68:68" customFormat="1">
      <c r="BP223799" s="90"/>
    </row>
    <row r="223800" spans="68:68" customFormat="1">
      <c r="BP223800" s="90"/>
    </row>
    <row r="223801" spans="68:68" customFormat="1">
      <c r="BP223801" s="90"/>
    </row>
    <row r="223802" spans="68:68" customFormat="1">
      <c r="BP223802" s="90"/>
    </row>
    <row r="223803" spans="68:68" customFormat="1">
      <c r="BP223803" s="90"/>
    </row>
    <row r="223804" spans="68:68" customFormat="1">
      <c r="BP223804" s="90"/>
    </row>
    <row r="223805" spans="68:68" customFormat="1">
      <c r="BP223805" s="90"/>
    </row>
    <row r="223806" spans="68:68" customFormat="1">
      <c r="BP223806" s="90"/>
    </row>
    <row r="223807" spans="68:68" customFormat="1">
      <c r="BP223807" s="90"/>
    </row>
    <row r="223808" spans="68:68" customFormat="1">
      <c r="BP223808" s="90"/>
    </row>
    <row r="223809" spans="68:68" customFormat="1">
      <c r="BP223809" s="90"/>
    </row>
    <row r="223810" spans="68:68" customFormat="1">
      <c r="BP223810" s="90"/>
    </row>
    <row r="223811" spans="68:68" customFormat="1">
      <c r="BP223811" s="90"/>
    </row>
    <row r="223812" spans="68:68" customFormat="1">
      <c r="BP223812" s="90"/>
    </row>
    <row r="223813" spans="68:68" customFormat="1">
      <c r="BP223813" s="90"/>
    </row>
    <row r="223814" spans="68:68" customFormat="1">
      <c r="BP223814" s="90"/>
    </row>
    <row r="223815" spans="68:68" customFormat="1">
      <c r="BP223815" s="90"/>
    </row>
    <row r="223816" spans="68:68" customFormat="1">
      <c r="BP223816" s="90"/>
    </row>
    <row r="223817" spans="68:68" customFormat="1">
      <c r="BP223817" s="90"/>
    </row>
    <row r="223818" spans="68:68" customFormat="1">
      <c r="BP223818" s="90"/>
    </row>
    <row r="223819" spans="68:68" customFormat="1">
      <c r="BP223819" s="90"/>
    </row>
    <row r="223820" spans="68:68" customFormat="1">
      <c r="BP223820" s="90"/>
    </row>
    <row r="223821" spans="68:68" customFormat="1">
      <c r="BP223821" s="90"/>
    </row>
    <row r="223822" spans="68:68" customFormat="1">
      <c r="BP223822" s="90"/>
    </row>
    <row r="223823" spans="68:68" customFormat="1">
      <c r="BP223823" s="90"/>
    </row>
    <row r="223824" spans="68:68" customFormat="1">
      <c r="BP223824" s="90"/>
    </row>
    <row r="223825" spans="68:68" customFormat="1">
      <c r="BP223825" s="90"/>
    </row>
    <row r="223826" spans="68:68" customFormat="1">
      <c r="BP223826" s="90"/>
    </row>
    <row r="223827" spans="68:68" customFormat="1">
      <c r="BP223827" s="90"/>
    </row>
    <row r="223828" spans="68:68" customFormat="1">
      <c r="BP223828" s="90"/>
    </row>
    <row r="223829" spans="68:68" customFormat="1">
      <c r="BP223829" s="90"/>
    </row>
    <row r="223830" spans="68:68" customFormat="1">
      <c r="BP223830" s="90"/>
    </row>
    <row r="223831" spans="68:68" customFormat="1">
      <c r="BP223831" s="90"/>
    </row>
    <row r="223832" spans="68:68" customFormat="1">
      <c r="BP223832" s="90"/>
    </row>
    <row r="223833" spans="68:68" customFormat="1">
      <c r="BP223833" s="90"/>
    </row>
    <row r="223834" spans="68:68" customFormat="1">
      <c r="BP223834" s="90"/>
    </row>
    <row r="223835" spans="68:68" customFormat="1">
      <c r="BP223835" s="90"/>
    </row>
    <row r="223836" spans="68:68" customFormat="1">
      <c r="BP223836" s="90"/>
    </row>
    <row r="223837" spans="68:68" customFormat="1">
      <c r="BP223837" s="90"/>
    </row>
    <row r="223838" spans="68:68" customFormat="1">
      <c r="BP223838" s="90"/>
    </row>
    <row r="223839" spans="68:68" customFormat="1">
      <c r="BP223839" s="90"/>
    </row>
    <row r="223840" spans="68:68" customFormat="1">
      <c r="BP223840" s="90"/>
    </row>
    <row r="223841" spans="68:68" customFormat="1">
      <c r="BP223841" s="90"/>
    </row>
    <row r="223842" spans="68:68" customFormat="1">
      <c r="BP223842" s="90"/>
    </row>
    <row r="223843" spans="68:68" customFormat="1">
      <c r="BP223843" s="90"/>
    </row>
    <row r="223844" spans="68:68" customFormat="1">
      <c r="BP223844" s="90"/>
    </row>
    <row r="223845" spans="68:68" customFormat="1">
      <c r="BP223845" s="90"/>
    </row>
    <row r="223846" spans="68:68" customFormat="1">
      <c r="BP223846" s="90"/>
    </row>
    <row r="223847" spans="68:68" customFormat="1">
      <c r="BP223847" s="90"/>
    </row>
    <row r="223848" spans="68:68" customFormat="1">
      <c r="BP223848" s="90"/>
    </row>
    <row r="223849" spans="68:68" customFormat="1">
      <c r="BP223849" s="90"/>
    </row>
    <row r="223850" spans="68:68" customFormat="1">
      <c r="BP223850" s="90"/>
    </row>
    <row r="223851" spans="68:68" customFormat="1">
      <c r="BP223851" s="90"/>
    </row>
    <row r="223852" spans="68:68" customFormat="1">
      <c r="BP223852" s="90"/>
    </row>
    <row r="223853" spans="68:68" customFormat="1">
      <c r="BP223853" s="90"/>
    </row>
    <row r="223854" spans="68:68" customFormat="1">
      <c r="BP223854" s="90"/>
    </row>
    <row r="223855" spans="68:68" customFormat="1">
      <c r="BP223855" s="90"/>
    </row>
    <row r="223856" spans="68:68" customFormat="1">
      <c r="BP223856" s="90"/>
    </row>
    <row r="223857" spans="68:68" customFormat="1">
      <c r="BP223857" s="90"/>
    </row>
    <row r="223858" spans="68:68" customFormat="1">
      <c r="BP223858" s="90"/>
    </row>
    <row r="223859" spans="68:68" customFormat="1">
      <c r="BP223859" s="90"/>
    </row>
    <row r="223860" spans="68:68" customFormat="1">
      <c r="BP223860" s="90"/>
    </row>
    <row r="223861" spans="68:68" customFormat="1">
      <c r="BP223861" s="90"/>
    </row>
    <row r="223862" spans="68:68" customFormat="1">
      <c r="BP223862" s="90"/>
    </row>
    <row r="223863" spans="68:68" customFormat="1">
      <c r="BP223863" s="90"/>
    </row>
    <row r="223864" spans="68:68" customFormat="1">
      <c r="BP223864" s="90"/>
    </row>
    <row r="223865" spans="68:68" customFormat="1">
      <c r="BP223865" s="90"/>
    </row>
    <row r="223866" spans="68:68" customFormat="1">
      <c r="BP223866" s="90"/>
    </row>
    <row r="223867" spans="68:68" customFormat="1">
      <c r="BP223867" s="90"/>
    </row>
    <row r="223868" spans="68:68" customFormat="1">
      <c r="BP223868" s="90"/>
    </row>
    <row r="223869" spans="68:68" customFormat="1">
      <c r="BP223869" s="90"/>
    </row>
    <row r="223870" spans="68:68" customFormat="1">
      <c r="BP223870" s="90"/>
    </row>
    <row r="223871" spans="68:68" customFormat="1">
      <c r="BP223871" s="90"/>
    </row>
    <row r="223872" spans="68:68" customFormat="1">
      <c r="BP223872" s="90"/>
    </row>
    <row r="223873" spans="68:68" customFormat="1">
      <c r="BP223873" s="90"/>
    </row>
    <row r="223874" spans="68:68" customFormat="1">
      <c r="BP223874" s="90"/>
    </row>
    <row r="223875" spans="68:68" customFormat="1">
      <c r="BP223875" s="90"/>
    </row>
    <row r="223876" spans="68:68" customFormat="1">
      <c r="BP223876" s="90"/>
    </row>
    <row r="223877" spans="68:68" customFormat="1">
      <c r="BP223877" s="90"/>
    </row>
    <row r="223878" spans="68:68" customFormat="1">
      <c r="BP223878" s="90"/>
    </row>
    <row r="223879" spans="68:68" customFormat="1">
      <c r="BP223879" s="90"/>
    </row>
    <row r="223880" spans="68:68" customFormat="1">
      <c r="BP223880" s="90"/>
    </row>
    <row r="223881" spans="68:68" customFormat="1">
      <c r="BP223881" s="90"/>
    </row>
    <row r="223882" spans="68:68" customFormat="1">
      <c r="BP223882" s="90"/>
    </row>
    <row r="223883" spans="68:68" customFormat="1">
      <c r="BP223883" s="90"/>
    </row>
    <row r="223884" spans="68:68" customFormat="1">
      <c r="BP223884" s="90"/>
    </row>
    <row r="223885" spans="68:68" customFormat="1">
      <c r="BP223885" s="90"/>
    </row>
    <row r="223886" spans="68:68" customFormat="1">
      <c r="BP223886" s="90"/>
    </row>
    <row r="223887" spans="68:68" customFormat="1">
      <c r="BP223887" s="90"/>
    </row>
    <row r="223888" spans="68:68" customFormat="1">
      <c r="BP223888" s="90"/>
    </row>
    <row r="223889" spans="68:68" customFormat="1">
      <c r="BP223889" s="90"/>
    </row>
    <row r="223890" spans="68:68" customFormat="1">
      <c r="BP223890" s="90"/>
    </row>
    <row r="223891" spans="68:68" customFormat="1">
      <c r="BP223891" s="90"/>
    </row>
    <row r="223892" spans="68:68" customFormat="1">
      <c r="BP223892" s="90"/>
    </row>
    <row r="223893" spans="68:68" customFormat="1">
      <c r="BP223893" s="90"/>
    </row>
    <row r="223894" spans="68:68" customFormat="1">
      <c r="BP223894" s="90"/>
    </row>
    <row r="223895" spans="68:68" customFormat="1">
      <c r="BP223895" s="90"/>
    </row>
    <row r="223896" spans="68:68" customFormat="1">
      <c r="BP223896" s="90"/>
    </row>
    <row r="223897" spans="68:68" customFormat="1">
      <c r="BP223897" s="90"/>
    </row>
    <row r="223898" spans="68:68" customFormat="1">
      <c r="BP223898" s="90"/>
    </row>
    <row r="223899" spans="68:68" customFormat="1">
      <c r="BP223899" s="90"/>
    </row>
    <row r="223900" spans="68:68" customFormat="1">
      <c r="BP223900" s="90"/>
    </row>
    <row r="223901" spans="68:68" customFormat="1">
      <c r="BP223901" s="90"/>
    </row>
    <row r="223902" spans="68:68" customFormat="1">
      <c r="BP223902" s="90"/>
    </row>
    <row r="223903" spans="68:68" customFormat="1">
      <c r="BP223903" s="90"/>
    </row>
    <row r="223904" spans="68:68" customFormat="1">
      <c r="BP223904" s="90"/>
    </row>
    <row r="223905" spans="68:68" customFormat="1">
      <c r="BP223905" s="90"/>
    </row>
    <row r="223906" spans="68:68" customFormat="1">
      <c r="BP223906" s="90"/>
    </row>
    <row r="223907" spans="68:68" customFormat="1">
      <c r="BP223907" s="90"/>
    </row>
    <row r="223908" spans="68:68" customFormat="1">
      <c r="BP223908" s="90"/>
    </row>
    <row r="223909" spans="68:68" customFormat="1">
      <c r="BP223909" s="90"/>
    </row>
    <row r="223910" spans="68:68" customFormat="1">
      <c r="BP223910" s="90"/>
    </row>
    <row r="223911" spans="68:68" customFormat="1">
      <c r="BP223911" s="90"/>
    </row>
    <row r="223912" spans="68:68" customFormat="1">
      <c r="BP223912" s="90"/>
    </row>
    <row r="223913" spans="68:68" customFormat="1">
      <c r="BP223913" s="90"/>
    </row>
    <row r="223914" spans="68:68" customFormat="1">
      <c r="BP223914" s="90"/>
    </row>
    <row r="223915" spans="68:68" customFormat="1">
      <c r="BP223915" s="90"/>
    </row>
    <row r="223916" spans="68:68" customFormat="1">
      <c r="BP223916" s="90"/>
    </row>
    <row r="223917" spans="68:68" customFormat="1">
      <c r="BP223917" s="90"/>
    </row>
    <row r="223918" spans="68:68" customFormat="1">
      <c r="BP223918" s="90"/>
    </row>
    <row r="223919" spans="68:68" customFormat="1">
      <c r="BP223919" s="90"/>
    </row>
    <row r="223920" spans="68:68" customFormat="1">
      <c r="BP223920" s="90"/>
    </row>
    <row r="223921" spans="68:68" customFormat="1">
      <c r="BP223921" s="90"/>
    </row>
    <row r="223922" spans="68:68" customFormat="1">
      <c r="BP223922" s="90"/>
    </row>
    <row r="223923" spans="68:68" customFormat="1">
      <c r="BP223923" s="90"/>
    </row>
    <row r="223924" spans="68:68" customFormat="1">
      <c r="BP223924" s="90"/>
    </row>
    <row r="223925" spans="68:68" customFormat="1">
      <c r="BP223925" s="90"/>
    </row>
    <row r="223926" spans="68:68" customFormat="1">
      <c r="BP223926" s="90"/>
    </row>
    <row r="223927" spans="68:68" customFormat="1">
      <c r="BP223927" s="90"/>
    </row>
    <row r="223928" spans="68:68" customFormat="1">
      <c r="BP223928" s="90"/>
    </row>
    <row r="223929" spans="68:68" customFormat="1">
      <c r="BP223929" s="90"/>
    </row>
    <row r="223930" spans="68:68" customFormat="1">
      <c r="BP223930" s="90"/>
    </row>
    <row r="223931" spans="68:68" customFormat="1">
      <c r="BP223931" s="90"/>
    </row>
    <row r="223932" spans="68:68" customFormat="1">
      <c r="BP223932" s="90"/>
    </row>
    <row r="223933" spans="68:68" customFormat="1">
      <c r="BP223933" s="90"/>
    </row>
    <row r="223934" spans="68:68" customFormat="1">
      <c r="BP223934" s="90"/>
    </row>
    <row r="223935" spans="68:68" customFormat="1">
      <c r="BP223935" s="90"/>
    </row>
    <row r="223936" spans="68:68" customFormat="1">
      <c r="BP223936" s="90"/>
    </row>
    <row r="223937" spans="68:68" customFormat="1">
      <c r="BP223937" s="90"/>
    </row>
    <row r="223938" spans="68:68" customFormat="1">
      <c r="BP223938" s="90"/>
    </row>
    <row r="223939" spans="68:68" customFormat="1">
      <c r="BP223939" s="90"/>
    </row>
    <row r="223940" spans="68:68" customFormat="1">
      <c r="BP223940" s="90"/>
    </row>
    <row r="223941" spans="68:68" customFormat="1">
      <c r="BP223941" s="90"/>
    </row>
    <row r="223942" spans="68:68" customFormat="1">
      <c r="BP223942" s="90"/>
    </row>
    <row r="223943" spans="68:68" customFormat="1">
      <c r="BP223943" s="90"/>
    </row>
    <row r="223944" spans="68:68" customFormat="1">
      <c r="BP223944" s="90"/>
    </row>
    <row r="223945" spans="68:68" customFormat="1">
      <c r="BP223945" s="90"/>
    </row>
    <row r="223946" spans="68:68" customFormat="1">
      <c r="BP223946" s="90"/>
    </row>
    <row r="223947" spans="68:68" customFormat="1">
      <c r="BP223947" s="90"/>
    </row>
    <row r="223948" spans="68:68" customFormat="1">
      <c r="BP223948" s="90"/>
    </row>
    <row r="223949" spans="68:68" customFormat="1">
      <c r="BP223949" s="90"/>
    </row>
    <row r="223950" spans="68:68" customFormat="1">
      <c r="BP223950" s="90"/>
    </row>
    <row r="223951" spans="68:68" customFormat="1">
      <c r="BP223951" s="90"/>
    </row>
    <row r="223952" spans="68:68" customFormat="1">
      <c r="BP223952" s="90"/>
    </row>
    <row r="223953" spans="68:68" customFormat="1">
      <c r="BP223953" s="90"/>
    </row>
    <row r="223954" spans="68:68" customFormat="1">
      <c r="BP223954" s="90"/>
    </row>
    <row r="223955" spans="68:68" customFormat="1">
      <c r="BP223955" s="90"/>
    </row>
    <row r="223956" spans="68:68" customFormat="1">
      <c r="BP223956" s="90"/>
    </row>
    <row r="223957" spans="68:68" customFormat="1">
      <c r="BP223957" s="90"/>
    </row>
    <row r="223958" spans="68:68" customFormat="1">
      <c r="BP223958" s="90"/>
    </row>
    <row r="223959" spans="68:68" customFormat="1">
      <c r="BP223959" s="90"/>
    </row>
    <row r="223960" spans="68:68" customFormat="1">
      <c r="BP223960" s="90"/>
    </row>
    <row r="223961" spans="68:68" customFormat="1">
      <c r="BP223961" s="90"/>
    </row>
    <row r="223962" spans="68:68" customFormat="1">
      <c r="BP223962" s="90"/>
    </row>
    <row r="223963" spans="68:68" customFormat="1">
      <c r="BP223963" s="90"/>
    </row>
    <row r="223964" spans="68:68" customFormat="1">
      <c r="BP223964" s="90"/>
    </row>
    <row r="223965" spans="68:68" customFormat="1">
      <c r="BP223965" s="90"/>
    </row>
    <row r="223966" spans="68:68" customFormat="1">
      <c r="BP223966" s="90"/>
    </row>
    <row r="223967" spans="68:68" customFormat="1">
      <c r="BP223967" s="90"/>
    </row>
    <row r="223968" spans="68:68" customFormat="1">
      <c r="BP223968" s="90"/>
    </row>
    <row r="223969" spans="68:68" customFormat="1">
      <c r="BP223969" s="90"/>
    </row>
    <row r="223970" spans="68:68" customFormat="1">
      <c r="BP223970" s="90"/>
    </row>
    <row r="223971" spans="68:68" customFormat="1">
      <c r="BP223971" s="90"/>
    </row>
    <row r="223972" spans="68:68" customFormat="1">
      <c r="BP223972" s="90"/>
    </row>
    <row r="223973" spans="68:68" customFormat="1">
      <c r="BP223973" s="90"/>
    </row>
    <row r="223974" spans="68:68" customFormat="1">
      <c r="BP223974" s="90"/>
    </row>
    <row r="223975" spans="68:68" customFormat="1">
      <c r="BP223975" s="90"/>
    </row>
    <row r="223976" spans="68:68" customFormat="1">
      <c r="BP223976" s="90"/>
    </row>
    <row r="223977" spans="68:68" customFormat="1">
      <c r="BP223977" s="90"/>
    </row>
    <row r="223978" spans="68:68" customFormat="1">
      <c r="BP223978" s="90"/>
    </row>
    <row r="223979" spans="68:68" customFormat="1">
      <c r="BP223979" s="90"/>
    </row>
    <row r="223980" spans="68:68" customFormat="1">
      <c r="BP223980" s="90"/>
    </row>
    <row r="223981" spans="68:68" customFormat="1">
      <c r="BP223981" s="90"/>
    </row>
    <row r="223982" spans="68:68" customFormat="1">
      <c r="BP223982" s="90"/>
    </row>
    <row r="223983" spans="68:68" customFormat="1">
      <c r="BP223983" s="90"/>
    </row>
    <row r="223984" spans="68:68" customFormat="1">
      <c r="BP223984" s="90"/>
    </row>
    <row r="223985" spans="68:68" customFormat="1">
      <c r="BP223985" s="90"/>
    </row>
    <row r="223986" spans="68:68" customFormat="1">
      <c r="BP223986" s="90"/>
    </row>
    <row r="223987" spans="68:68" customFormat="1">
      <c r="BP223987" s="90"/>
    </row>
    <row r="223988" spans="68:68" customFormat="1">
      <c r="BP223988" s="90"/>
    </row>
    <row r="223989" spans="68:68" customFormat="1">
      <c r="BP223989" s="90"/>
    </row>
    <row r="223990" spans="68:68" customFormat="1">
      <c r="BP223990" s="90"/>
    </row>
    <row r="223991" spans="68:68" customFormat="1">
      <c r="BP223991" s="90"/>
    </row>
    <row r="223992" spans="68:68" customFormat="1">
      <c r="BP223992" s="90"/>
    </row>
    <row r="223993" spans="68:68" customFormat="1">
      <c r="BP223993" s="90"/>
    </row>
    <row r="223994" spans="68:68" customFormat="1">
      <c r="BP223994" s="90"/>
    </row>
    <row r="223995" spans="68:68" customFormat="1">
      <c r="BP223995" s="90"/>
    </row>
    <row r="223996" spans="68:68" customFormat="1">
      <c r="BP223996" s="90"/>
    </row>
    <row r="223997" spans="68:68" customFormat="1">
      <c r="BP223997" s="90"/>
    </row>
    <row r="223998" spans="68:68" customFormat="1">
      <c r="BP223998" s="90"/>
    </row>
    <row r="223999" spans="68:68" customFormat="1">
      <c r="BP223999" s="90"/>
    </row>
    <row r="224000" spans="68:68" customFormat="1">
      <c r="BP224000" s="90"/>
    </row>
    <row r="224001" spans="68:68" customFormat="1">
      <c r="BP224001" s="90"/>
    </row>
    <row r="224002" spans="68:68" customFormat="1">
      <c r="BP224002" s="90"/>
    </row>
    <row r="224003" spans="68:68" customFormat="1">
      <c r="BP224003" s="90"/>
    </row>
    <row r="224004" spans="68:68" customFormat="1">
      <c r="BP224004" s="90"/>
    </row>
    <row r="224005" spans="68:68" customFormat="1">
      <c r="BP224005" s="90"/>
    </row>
    <row r="224006" spans="68:68" customFormat="1">
      <c r="BP224006" s="90"/>
    </row>
    <row r="224007" spans="68:68" customFormat="1">
      <c r="BP224007" s="90"/>
    </row>
    <row r="224008" spans="68:68" customFormat="1">
      <c r="BP224008" s="90"/>
    </row>
    <row r="224009" spans="68:68" customFormat="1">
      <c r="BP224009" s="90"/>
    </row>
    <row r="224010" spans="68:68" customFormat="1">
      <c r="BP224010" s="90"/>
    </row>
    <row r="224011" spans="68:68" customFormat="1">
      <c r="BP224011" s="90"/>
    </row>
    <row r="224012" spans="68:68" customFormat="1">
      <c r="BP224012" s="90"/>
    </row>
    <row r="224013" spans="68:68" customFormat="1">
      <c r="BP224013" s="90"/>
    </row>
    <row r="224014" spans="68:68" customFormat="1">
      <c r="BP224014" s="90"/>
    </row>
    <row r="224015" spans="68:68" customFormat="1">
      <c r="BP224015" s="90"/>
    </row>
    <row r="224016" spans="68:68" customFormat="1">
      <c r="BP224016" s="90"/>
    </row>
    <row r="224017" spans="68:68" customFormat="1">
      <c r="BP224017" s="90"/>
    </row>
    <row r="224018" spans="68:68" customFormat="1">
      <c r="BP224018" s="90"/>
    </row>
    <row r="224019" spans="68:68" customFormat="1">
      <c r="BP224019" s="90"/>
    </row>
    <row r="224020" spans="68:68" customFormat="1">
      <c r="BP224020" s="90"/>
    </row>
    <row r="224021" spans="68:68" customFormat="1">
      <c r="BP224021" s="90"/>
    </row>
    <row r="224022" spans="68:68" customFormat="1">
      <c r="BP224022" s="90"/>
    </row>
    <row r="224023" spans="68:68" customFormat="1">
      <c r="BP224023" s="90"/>
    </row>
    <row r="224024" spans="68:68" customFormat="1">
      <c r="BP224024" s="90"/>
    </row>
    <row r="224025" spans="68:68" customFormat="1">
      <c r="BP224025" s="90"/>
    </row>
    <row r="224026" spans="68:68" customFormat="1">
      <c r="BP224026" s="90"/>
    </row>
    <row r="224027" spans="68:68" customFormat="1">
      <c r="BP224027" s="90"/>
    </row>
    <row r="224028" spans="68:68" customFormat="1">
      <c r="BP224028" s="90"/>
    </row>
    <row r="224029" spans="68:68" customFormat="1">
      <c r="BP224029" s="90"/>
    </row>
    <row r="224030" spans="68:68" customFormat="1">
      <c r="BP224030" s="90"/>
    </row>
    <row r="224031" spans="68:68" customFormat="1">
      <c r="BP224031" s="90"/>
    </row>
    <row r="224032" spans="68:68" customFormat="1">
      <c r="BP224032" s="90"/>
    </row>
    <row r="224033" spans="68:68" customFormat="1">
      <c r="BP224033" s="90"/>
    </row>
    <row r="224034" spans="68:68" customFormat="1">
      <c r="BP224034" s="90"/>
    </row>
    <row r="224035" spans="68:68" customFormat="1">
      <c r="BP224035" s="90"/>
    </row>
    <row r="224036" spans="68:68" customFormat="1">
      <c r="BP224036" s="90"/>
    </row>
    <row r="224037" spans="68:68" customFormat="1">
      <c r="BP224037" s="90"/>
    </row>
    <row r="224038" spans="68:68" customFormat="1">
      <c r="BP224038" s="90"/>
    </row>
    <row r="224039" spans="68:68" customFormat="1">
      <c r="BP224039" s="90"/>
    </row>
    <row r="224040" spans="68:68" customFormat="1">
      <c r="BP224040" s="90"/>
    </row>
    <row r="224041" spans="68:68" customFormat="1">
      <c r="BP224041" s="90"/>
    </row>
    <row r="224042" spans="68:68" customFormat="1">
      <c r="BP224042" s="90"/>
    </row>
    <row r="224043" spans="68:68" customFormat="1">
      <c r="BP224043" s="90"/>
    </row>
    <row r="224044" spans="68:68" customFormat="1">
      <c r="BP224044" s="90"/>
    </row>
    <row r="224045" spans="68:68" customFormat="1">
      <c r="BP224045" s="90"/>
    </row>
    <row r="224046" spans="68:68" customFormat="1">
      <c r="BP224046" s="90"/>
    </row>
    <row r="224047" spans="68:68" customFormat="1">
      <c r="BP224047" s="90"/>
    </row>
    <row r="224048" spans="68:68" customFormat="1">
      <c r="BP224048" s="90"/>
    </row>
    <row r="224049" spans="68:68" customFormat="1">
      <c r="BP224049" s="90"/>
    </row>
    <row r="224050" spans="68:68" customFormat="1">
      <c r="BP224050" s="90"/>
    </row>
    <row r="224051" spans="68:68" customFormat="1">
      <c r="BP224051" s="90"/>
    </row>
    <row r="224052" spans="68:68" customFormat="1">
      <c r="BP224052" s="90"/>
    </row>
    <row r="224053" spans="68:68" customFormat="1">
      <c r="BP224053" s="90"/>
    </row>
    <row r="224054" spans="68:68" customFormat="1">
      <c r="BP224054" s="90"/>
    </row>
    <row r="224055" spans="68:68" customFormat="1">
      <c r="BP224055" s="90"/>
    </row>
    <row r="224056" spans="68:68" customFormat="1">
      <c r="BP224056" s="90"/>
    </row>
    <row r="224057" spans="68:68" customFormat="1">
      <c r="BP224057" s="90"/>
    </row>
    <row r="224058" spans="68:68" customFormat="1">
      <c r="BP224058" s="90"/>
    </row>
    <row r="224059" spans="68:68" customFormat="1">
      <c r="BP224059" s="90"/>
    </row>
    <row r="224060" spans="68:68" customFormat="1">
      <c r="BP224060" s="90"/>
    </row>
    <row r="224061" spans="68:68" customFormat="1">
      <c r="BP224061" s="90"/>
    </row>
    <row r="224062" spans="68:68" customFormat="1">
      <c r="BP224062" s="90"/>
    </row>
    <row r="224063" spans="68:68" customFormat="1">
      <c r="BP224063" s="90"/>
    </row>
    <row r="224064" spans="68:68" customFormat="1">
      <c r="BP224064" s="90"/>
    </row>
    <row r="224065" spans="68:68" customFormat="1">
      <c r="BP224065" s="90"/>
    </row>
    <row r="224066" spans="68:68" customFormat="1">
      <c r="BP224066" s="90"/>
    </row>
    <row r="224067" spans="68:68" customFormat="1">
      <c r="BP224067" s="90"/>
    </row>
    <row r="224068" spans="68:68" customFormat="1">
      <c r="BP224068" s="90"/>
    </row>
    <row r="224069" spans="68:68" customFormat="1">
      <c r="BP224069" s="90"/>
    </row>
    <row r="224070" spans="68:68" customFormat="1">
      <c r="BP224070" s="90"/>
    </row>
    <row r="224071" spans="68:68" customFormat="1">
      <c r="BP224071" s="90"/>
    </row>
    <row r="224072" spans="68:68" customFormat="1">
      <c r="BP224072" s="90"/>
    </row>
    <row r="224073" spans="68:68" customFormat="1">
      <c r="BP224073" s="90"/>
    </row>
    <row r="224074" spans="68:68" customFormat="1">
      <c r="BP224074" s="90"/>
    </row>
    <row r="224075" spans="68:68" customFormat="1">
      <c r="BP224075" s="90"/>
    </row>
    <row r="224076" spans="68:68" customFormat="1">
      <c r="BP224076" s="90"/>
    </row>
    <row r="224077" spans="68:68" customFormat="1">
      <c r="BP224077" s="90"/>
    </row>
    <row r="224078" spans="68:68" customFormat="1">
      <c r="BP224078" s="90"/>
    </row>
    <row r="224079" spans="68:68" customFormat="1">
      <c r="BP224079" s="90"/>
    </row>
    <row r="224080" spans="68:68" customFormat="1">
      <c r="BP224080" s="90"/>
    </row>
    <row r="224081" spans="68:68" customFormat="1">
      <c r="BP224081" s="90"/>
    </row>
    <row r="224082" spans="68:68" customFormat="1">
      <c r="BP224082" s="90"/>
    </row>
    <row r="224083" spans="68:68" customFormat="1">
      <c r="BP224083" s="90"/>
    </row>
    <row r="224084" spans="68:68" customFormat="1">
      <c r="BP224084" s="90"/>
    </row>
    <row r="224085" spans="68:68" customFormat="1">
      <c r="BP224085" s="90"/>
    </row>
    <row r="224086" spans="68:68" customFormat="1">
      <c r="BP224086" s="90"/>
    </row>
    <row r="224087" spans="68:68" customFormat="1">
      <c r="BP224087" s="90"/>
    </row>
    <row r="224088" spans="68:68" customFormat="1">
      <c r="BP224088" s="90"/>
    </row>
    <row r="224089" spans="68:68" customFormat="1">
      <c r="BP224089" s="90"/>
    </row>
    <row r="224090" spans="68:68" customFormat="1">
      <c r="BP224090" s="90"/>
    </row>
    <row r="224091" spans="68:68" customFormat="1">
      <c r="BP224091" s="90"/>
    </row>
    <row r="224092" spans="68:68" customFormat="1">
      <c r="BP224092" s="90"/>
    </row>
    <row r="224093" spans="68:68" customFormat="1">
      <c r="BP224093" s="90"/>
    </row>
    <row r="224094" spans="68:68" customFormat="1">
      <c r="BP224094" s="90"/>
    </row>
    <row r="224095" spans="68:68" customFormat="1">
      <c r="BP224095" s="90"/>
    </row>
    <row r="224096" spans="68:68" customFormat="1">
      <c r="BP224096" s="90"/>
    </row>
    <row r="224097" spans="68:68" customFormat="1">
      <c r="BP224097" s="90"/>
    </row>
    <row r="224098" spans="68:68" customFormat="1">
      <c r="BP224098" s="90"/>
    </row>
    <row r="224099" spans="68:68" customFormat="1">
      <c r="BP224099" s="90"/>
    </row>
    <row r="224100" spans="68:68" customFormat="1">
      <c r="BP224100" s="90"/>
    </row>
    <row r="224101" spans="68:68" customFormat="1">
      <c r="BP224101" s="90"/>
    </row>
    <row r="224102" spans="68:68" customFormat="1">
      <c r="BP224102" s="90"/>
    </row>
    <row r="224103" spans="68:68" customFormat="1">
      <c r="BP224103" s="90"/>
    </row>
    <row r="224104" spans="68:68" customFormat="1">
      <c r="BP224104" s="90"/>
    </row>
    <row r="224105" spans="68:68" customFormat="1">
      <c r="BP224105" s="90"/>
    </row>
    <row r="224106" spans="68:68" customFormat="1">
      <c r="BP224106" s="90"/>
    </row>
    <row r="224107" spans="68:68" customFormat="1">
      <c r="BP224107" s="90"/>
    </row>
    <row r="224108" spans="68:68" customFormat="1">
      <c r="BP224108" s="90"/>
    </row>
    <row r="224109" spans="68:68" customFormat="1">
      <c r="BP224109" s="90"/>
    </row>
    <row r="224110" spans="68:68" customFormat="1">
      <c r="BP224110" s="90"/>
    </row>
    <row r="224111" spans="68:68" customFormat="1">
      <c r="BP224111" s="90"/>
    </row>
    <row r="224112" spans="68:68" customFormat="1">
      <c r="BP224112" s="90"/>
    </row>
    <row r="224113" spans="68:68" customFormat="1">
      <c r="BP224113" s="90"/>
    </row>
    <row r="224114" spans="68:68" customFormat="1">
      <c r="BP224114" s="90"/>
    </row>
    <row r="224115" spans="68:68" customFormat="1">
      <c r="BP224115" s="90"/>
    </row>
    <row r="224116" spans="68:68" customFormat="1">
      <c r="BP224116" s="90"/>
    </row>
    <row r="224117" spans="68:68" customFormat="1">
      <c r="BP224117" s="90"/>
    </row>
    <row r="224118" spans="68:68" customFormat="1">
      <c r="BP224118" s="90"/>
    </row>
    <row r="224119" spans="68:68" customFormat="1">
      <c r="BP224119" s="90"/>
    </row>
    <row r="224120" spans="68:68" customFormat="1">
      <c r="BP224120" s="90"/>
    </row>
    <row r="224121" spans="68:68" customFormat="1">
      <c r="BP224121" s="90"/>
    </row>
    <row r="224122" spans="68:68" customFormat="1">
      <c r="BP224122" s="90"/>
    </row>
    <row r="224123" spans="68:68" customFormat="1">
      <c r="BP224123" s="90"/>
    </row>
    <row r="224124" spans="68:68" customFormat="1">
      <c r="BP224124" s="90"/>
    </row>
    <row r="224125" spans="68:68" customFormat="1">
      <c r="BP224125" s="90"/>
    </row>
    <row r="224126" spans="68:68" customFormat="1">
      <c r="BP224126" s="90"/>
    </row>
    <row r="224127" spans="68:68" customFormat="1">
      <c r="BP224127" s="90"/>
    </row>
    <row r="224128" spans="68:68" customFormat="1">
      <c r="BP224128" s="90"/>
    </row>
    <row r="224129" spans="68:68" customFormat="1">
      <c r="BP224129" s="90"/>
    </row>
    <row r="224130" spans="68:68" customFormat="1">
      <c r="BP224130" s="90"/>
    </row>
    <row r="224131" spans="68:68" customFormat="1">
      <c r="BP224131" s="90"/>
    </row>
    <row r="224132" spans="68:68" customFormat="1">
      <c r="BP224132" s="90"/>
    </row>
    <row r="224133" spans="68:68" customFormat="1">
      <c r="BP224133" s="90"/>
    </row>
    <row r="224134" spans="68:68" customFormat="1">
      <c r="BP224134" s="90"/>
    </row>
    <row r="224135" spans="68:68" customFormat="1">
      <c r="BP224135" s="90"/>
    </row>
    <row r="224136" spans="68:68" customFormat="1">
      <c r="BP224136" s="90"/>
    </row>
    <row r="224137" spans="68:68" customFormat="1">
      <c r="BP224137" s="90"/>
    </row>
    <row r="224138" spans="68:68" customFormat="1">
      <c r="BP224138" s="90"/>
    </row>
    <row r="224139" spans="68:68" customFormat="1">
      <c r="BP224139" s="90"/>
    </row>
    <row r="224140" spans="68:68" customFormat="1">
      <c r="BP224140" s="90"/>
    </row>
    <row r="224141" spans="68:68" customFormat="1">
      <c r="BP224141" s="90"/>
    </row>
    <row r="224142" spans="68:68" customFormat="1">
      <c r="BP224142" s="90"/>
    </row>
    <row r="224143" spans="68:68" customFormat="1">
      <c r="BP224143" s="90"/>
    </row>
    <row r="224144" spans="68:68" customFormat="1">
      <c r="BP224144" s="90"/>
    </row>
    <row r="224145" spans="68:68" customFormat="1">
      <c r="BP224145" s="90"/>
    </row>
    <row r="224146" spans="68:68" customFormat="1">
      <c r="BP224146" s="90"/>
    </row>
    <row r="224147" spans="68:68" customFormat="1">
      <c r="BP224147" s="90"/>
    </row>
    <row r="224148" spans="68:68" customFormat="1">
      <c r="BP224148" s="90"/>
    </row>
    <row r="224149" spans="68:68" customFormat="1">
      <c r="BP224149" s="90"/>
    </row>
    <row r="224150" spans="68:68" customFormat="1">
      <c r="BP224150" s="90"/>
    </row>
    <row r="224151" spans="68:68" customFormat="1">
      <c r="BP224151" s="90"/>
    </row>
    <row r="224152" spans="68:68" customFormat="1">
      <c r="BP224152" s="90"/>
    </row>
    <row r="224153" spans="68:68" customFormat="1">
      <c r="BP224153" s="90"/>
    </row>
    <row r="224154" spans="68:68" customFormat="1">
      <c r="BP224154" s="90"/>
    </row>
    <row r="224155" spans="68:68" customFormat="1">
      <c r="BP224155" s="90"/>
    </row>
    <row r="224156" spans="68:68" customFormat="1">
      <c r="BP224156" s="90"/>
    </row>
    <row r="224157" spans="68:68" customFormat="1">
      <c r="BP224157" s="90"/>
    </row>
    <row r="224158" spans="68:68" customFormat="1">
      <c r="BP224158" s="90"/>
    </row>
    <row r="224159" spans="68:68" customFormat="1">
      <c r="BP224159" s="90"/>
    </row>
    <row r="224160" spans="68:68" customFormat="1">
      <c r="BP224160" s="90"/>
    </row>
    <row r="224161" spans="68:68" customFormat="1">
      <c r="BP224161" s="90"/>
    </row>
    <row r="224162" spans="68:68" customFormat="1">
      <c r="BP224162" s="90"/>
    </row>
    <row r="224163" spans="68:68" customFormat="1">
      <c r="BP224163" s="90"/>
    </row>
    <row r="224164" spans="68:68" customFormat="1">
      <c r="BP224164" s="90"/>
    </row>
    <row r="224165" spans="68:68" customFormat="1">
      <c r="BP224165" s="90"/>
    </row>
    <row r="224166" spans="68:68" customFormat="1">
      <c r="BP224166" s="90"/>
    </row>
    <row r="224167" spans="68:68" customFormat="1">
      <c r="BP224167" s="90"/>
    </row>
    <row r="224168" spans="68:68" customFormat="1">
      <c r="BP224168" s="90"/>
    </row>
    <row r="224169" spans="68:68" customFormat="1">
      <c r="BP224169" s="90"/>
    </row>
    <row r="224170" spans="68:68" customFormat="1">
      <c r="BP224170" s="90"/>
    </row>
    <row r="224171" spans="68:68" customFormat="1">
      <c r="BP224171" s="90"/>
    </row>
    <row r="224172" spans="68:68" customFormat="1">
      <c r="BP224172" s="90"/>
    </row>
    <row r="224173" spans="68:68" customFormat="1">
      <c r="BP224173" s="90"/>
    </row>
    <row r="224174" spans="68:68" customFormat="1">
      <c r="BP224174" s="90"/>
    </row>
    <row r="224175" spans="68:68" customFormat="1">
      <c r="BP224175" s="90"/>
    </row>
    <row r="224176" spans="68:68" customFormat="1">
      <c r="BP224176" s="90"/>
    </row>
    <row r="224177" spans="68:68" customFormat="1">
      <c r="BP224177" s="90"/>
    </row>
    <row r="224178" spans="68:68" customFormat="1">
      <c r="BP224178" s="90"/>
    </row>
    <row r="224179" spans="68:68" customFormat="1">
      <c r="BP224179" s="90"/>
    </row>
    <row r="224180" spans="68:68" customFormat="1">
      <c r="BP224180" s="90"/>
    </row>
    <row r="224181" spans="68:68" customFormat="1">
      <c r="BP224181" s="90"/>
    </row>
    <row r="224182" spans="68:68" customFormat="1">
      <c r="BP224182" s="90"/>
    </row>
    <row r="224183" spans="68:68" customFormat="1">
      <c r="BP224183" s="90"/>
    </row>
    <row r="224184" spans="68:68" customFormat="1">
      <c r="BP224184" s="90"/>
    </row>
    <row r="224185" spans="68:68" customFormat="1">
      <c r="BP224185" s="90"/>
    </row>
    <row r="224186" spans="68:68" customFormat="1">
      <c r="BP224186" s="90"/>
    </row>
    <row r="224187" spans="68:68" customFormat="1">
      <c r="BP224187" s="90"/>
    </row>
    <row r="224188" spans="68:68" customFormat="1">
      <c r="BP224188" s="90"/>
    </row>
    <row r="224189" spans="68:68" customFormat="1">
      <c r="BP224189" s="90"/>
    </row>
    <row r="224190" spans="68:68" customFormat="1">
      <c r="BP224190" s="90"/>
    </row>
    <row r="224191" spans="68:68" customFormat="1">
      <c r="BP224191" s="90"/>
    </row>
    <row r="224192" spans="68:68" customFormat="1">
      <c r="BP224192" s="90"/>
    </row>
    <row r="224193" spans="68:68" customFormat="1">
      <c r="BP224193" s="90"/>
    </row>
    <row r="224194" spans="68:68" customFormat="1">
      <c r="BP224194" s="90"/>
    </row>
    <row r="224195" spans="68:68" customFormat="1">
      <c r="BP224195" s="90"/>
    </row>
    <row r="224196" spans="68:68" customFormat="1">
      <c r="BP224196" s="90"/>
    </row>
    <row r="224197" spans="68:68" customFormat="1">
      <c r="BP224197" s="90"/>
    </row>
    <row r="224198" spans="68:68" customFormat="1">
      <c r="BP224198" s="90"/>
    </row>
    <row r="224199" spans="68:68" customFormat="1">
      <c r="BP224199" s="90"/>
    </row>
    <row r="224200" spans="68:68" customFormat="1">
      <c r="BP224200" s="90"/>
    </row>
    <row r="224201" spans="68:68" customFormat="1">
      <c r="BP224201" s="90"/>
    </row>
    <row r="224202" spans="68:68" customFormat="1">
      <c r="BP224202" s="90"/>
    </row>
    <row r="224203" spans="68:68" customFormat="1">
      <c r="BP224203" s="90"/>
    </row>
    <row r="224204" spans="68:68" customFormat="1">
      <c r="BP224204" s="90"/>
    </row>
    <row r="224205" spans="68:68" customFormat="1">
      <c r="BP224205" s="90"/>
    </row>
    <row r="224206" spans="68:68" customFormat="1">
      <c r="BP224206" s="90"/>
    </row>
    <row r="224207" spans="68:68" customFormat="1">
      <c r="BP224207" s="90"/>
    </row>
    <row r="224208" spans="68:68" customFormat="1">
      <c r="BP224208" s="90"/>
    </row>
    <row r="224209" spans="68:68" customFormat="1">
      <c r="BP224209" s="90"/>
    </row>
    <row r="224210" spans="68:68" customFormat="1">
      <c r="BP224210" s="90"/>
    </row>
    <row r="224211" spans="68:68" customFormat="1">
      <c r="BP224211" s="90"/>
    </row>
    <row r="224212" spans="68:68" customFormat="1">
      <c r="BP224212" s="90"/>
    </row>
    <row r="224213" spans="68:68" customFormat="1">
      <c r="BP224213" s="90"/>
    </row>
    <row r="224214" spans="68:68" customFormat="1">
      <c r="BP224214" s="90"/>
    </row>
    <row r="224215" spans="68:68" customFormat="1">
      <c r="BP224215" s="90"/>
    </row>
    <row r="224216" spans="68:68" customFormat="1">
      <c r="BP224216" s="90"/>
    </row>
    <row r="224217" spans="68:68" customFormat="1">
      <c r="BP224217" s="90"/>
    </row>
    <row r="224218" spans="68:68" customFormat="1">
      <c r="BP224218" s="90"/>
    </row>
    <row r="224219" spans="68:68" customFormat="1">
      <c r="BP224219" s="90"/>
    </row>
    <row r="224220" spans="68:68" customFormat="1">
      <c r="BP224220" s="90"/>
    </row>
    <row r="224221" spans="68:68" customFormat="1">
      <c r="BP224221" s="90"/>
    </row>
    <row r="224222" spans="68:68" customFormat="1">
      <c r="BP224222" s="90"/>
    </row>
    <row r="224223" spans="68:68" customFormat="1">
      <c r="BP224223" s="90"/>
    </row>
    <row r="224224" spans="68:68" customFormat="1">
      <c r="BP224224" s="90"/>
    </row>
    <row r="224225" spans="68:68" customFormat="1">
      <c r="BP224225" s="90"/>
    </row>
    <row r="224226" spans="68:68" customFormat="1">
      <c r="BP224226" s="90"/>
    </row>
    <row r="224227" spans="68:68" customFormat="1">
      <c r="BP224227" s="90"/>
    </row>
    <row r="224228" spans="68:68" customFormat="1">
      <c r="BP224228" s="90"/>
    </row>
    <row r="224229" spans="68:68" customFormat="1">
      <c r="BP224229" s="90"/>
    </row>
    <row r="224230" spans="68:68" customFormat="1">
      <c r="BP224230" s="90"/>
    </row>
    <row r="224231" spans="68:68" customFormat="1">
      <c r="BP224231" s="90"/>
    </row>
    <row r="224232" spans="68:68" customFormat="1">
      <c r="BP224232" s="90"/>
    </row>
    <row r="224233" spans="68:68" customFormat="1">
      <c r="BP224233" s="90"/>
    </row>
    <row r="224234" spans="68:68" customFormat="1">
      <c r="BP224234" s="90"/>
    </row>
    <row r="224235" spans="68:68" customFormat="1">
      <c r="BP224235" s="90"/>
    </row>
    <row r="224236" spans="68:68" customFormat="1">
      <c r="BP224236" s="90"/>
    </row>
    <row r="224237" spans="68:68" customFormat="1">
      <c r="BP224237" s="90"/>
    </row>
    <row r="224238" spans="68:68" customFormat="1">
      <c r="BP224238" s="90"/>
    </row>
    <row r="224239" spans="68:68" customFormat="1">
      <c r="BP224239" s="90"/>
    </row>
    <row r="224240" spans="68:68" customFormat="1">
      <c r="BP224240" s="90"/>
    </row>
    <row r="224241" spans="68:68" customFormat="1">
      <c r="BP224241" s="90"/>
    </row>
    <row r="224242" spans="68:68" customFormat="1">
      <c r="BP224242" s="90"/>
    </row>
    <row r="224243" spans="68:68" customFormat="1">
      <c r="BP224243" s="90"/>
    </row>
    <row r="224244" spans="68:68" customFormat="1">
      <c r="BP224244" s="90"/>
    </row>
    <row r="224245" spans="68:68" customFormat="1">
      <c r="BP224245" s="90"/>
    </row>
    <row r="224246" spans="68:68" customFormat="1">
      <c r="BP224246" s="90"/>
    </row>
    <row r="224247" spans="68:68" customFormat="1">
      <c r="BP224247" s="90"/>
    </row>
    <row r="224248" spans="68:68" customFormat="1">
      <c r="BP224248" s="90"/>
    </row>
    <row r="224249" spans="68:68" customFormat="1">
      <c r="BP224249" s="90"/>
    </row>
    <row r="224250" spans="68:68" customFormat="1">
      <c r="BP224250" s="90"/>
    </row>
    <row r="224251" spans="68:68" customFormat="1">
      <c r="BP224251" s="90"/>
    </row>
    <row r="224252" spans="68:68" customFormat="1">
      <c r="BP224252" s="90"/>
    </row>
    <row r="224253" spans="68:68" customFormat="1">
      <c r="BP224253" s="90"/>
    </row>
    <row r="224254" spans="68:68" customFormat="1">
      <c r="BP224254" s="90"/>
    </row>
    <row r="224255" spans="68:68" customFormat="1">
      <c r="BP224255" s="90"/>
    </row>
    <row r="224256" spans="68:68" customFormat="1">
      <c r="BP224256" s="90"/>
    </row>
    <row r="224257" spans="68:68" customFormat="1">
      <c r="BP224257" s="90"/>
    </row>
    <row r="224258" spans="68:68" customFormat="1">
      <c r="BP224258" s="90"/>
    </row>
    <row r="224259" spans="68:68" customFormat="1">
      <c r="BP224259" s="90"/>
    </row>
    <row r="224260" spans="68:68" customFormat="1">
      <c r="BP224260" s="90"/>
    </row>
    <row r="224261" spans="68:68" customFormat="1">
      <c r="BP224261" s="90"/>
    </row>
    <row r="224262" spans="68:68" customFormat="1">
      <c r="BP224262" s="90"/>
    </row>
    <row r="224263" spans="68:68" customFormat="1">
      <c r="BP224263" s="90"/>
    </row>
    <row r="224264" spans="68:68" customFormat="1">
      <c r="BP224264" s="90"/>
    </row>
    <row r="224265" spans="68:68" customFormat="1">
      <c r="BP224265" s="90"/>
    </row>
    <row r="224266" spans="68:68" customFormat="1">
      <c r="BP224266" s="90"/>
    </row>
    <row r="224267" spans="68:68" customFormat="1">
      <c r="BP224267" s="90"/>
    </row>
    <row r="224268" spans="68:68" customFormat="1">
      <c r="BP224268" s="90"/>
    </row>
    <row r="224269" spans="68:68" customFormat="1">
      <c r="BP224269" s="90"/>
    </row>
    <row r="224270" spans="68:68" customFormat="1">
      <c r="BP224270" s="90"/>
    </row>
    <row r="224271" spans="68:68" customFormat="1">
      <c r="BP224271" s="90"/>
    </row>
    <row r="224272" spans="68:68" customFormat="1">
      <c r="BP224272" s="90"/>
    </row>
    <row r="224273" spans="68:68" customFormat="1">
      <c r="BP224273" s="90"/>
    </row>
    <row r="224274" spans="68:68" customFormat="1">
      <c r="BP224274" s="90"/>
    </row>
    <row r="224275" spans="68:68" customFormat="1">
      <c r="BP224275" s="90"/>
    </row>
    <row r="224276" spans="68:68" customFormat="1">
      <c r="BP224276" s="90"/>
    </row>
    <row r="224277" spans="68:68" customFormat="1">
      <c r="BP224277" s="90"/>
    </row>
    <row r="224278" spans="68:68" customFormat="1">
      <c r="BP224278" s="90"/>
    </row>
    <row r="224279" spans="68:68" customFormat="1">
      <c r="BP224279" s="90"/>
    </row>
    <row r="224280" spans="68:68" customFormat="1">
      <c r="BP224280" s="90"/>
    </row>
    <row r="224281" spans="68:68" customFormat="1">
      <c r="BP224281" s="90"/>
    </row>
    <row r="224282" spans="68:68" customFormat="1">
      <c r="BP224282" s="90"/>
    </row>
    <row r="224283" spans="68:68" customFormat="1">
      <c r="BP224283" s="90"/>
    </row>
    <row r="224284" spans="68:68" customFormat="1">
      <c r="BP224284" s="90"/>
    </row>
    <row r="224285" spans="68:68" customFormat="1">
      <c r="BP224285" s="90"/>
    </row>
    <row r="224286" spans="68:68" customFormat="1">
      <c r="BP224286" s="90"/>
    </row>
    <row r="224287" spans="68:68" customFormat="1">
      <c r="BP224287" s="90"/>
    </row>
    <row r="224288" spans="68:68" customFormat="1">
      <c r="BP224288" s="90"/>
    </row>
    <row r="224289" spans="68:68" customFormat="1">
      <c r="BP224289" s="90"/>
    </row>
    <row r="224290" spans="68:68" customFormat="1">
      <c r="BP224290" s="90"/>
    </row>
    <row r="224291" spans="68:68" customFormat="1">
      <c r="BP224291" s="90"/>
    </row>
    <row r="224292" spans="68:68" customFormat="1">
      <c r="BP224292" s="90"/>
    </row>
    <row r="224293" spans="68:68" customFormat="1">
      <c r="BP224293" s="90"/>
    </row>
    <row r="224294" spans="68:68" customFormat="1">
      <c r="BP224294" s="90"/>
    </row>
    <row r="224295" spans="68:68" customFormat="1">
      <c r="BP224295" s="90"/>
    </row>
    <row r="224296" spans="68:68" customFormat="1">
      <c r="BP224296" s="90"/>
    </row>
    <row r="224297" spans="68:68" customFormat="1">
      <c r="BP224297" s="90"/>
    </row>
    <row r="224298" spans="68:68" customFormat="1">
      <c r="BP224298" s="90"/>
    </row>
    <row r="224299" spans="68:68" customFormat="1">
      <c r="BP224299" s="90"/>
    </row>
    <row r="224300" spans="68:68" customFormat="1">
      <c r="BP224300" s="90"/>
    </row>
    <row r="224301" spans="68:68" customFormat="1">
      <c r="BP224301" s="90"/>
    </row>
    <row r="224302" spans="68:68" customFormat="1">
      <c r="BP224302" s="90"/>
    </row>
    <row r="224303" spans="68:68" customFormat="1">
      <c r="BP224303" s="90"/>
    </row>
    <row r="224304" spans="68:68" customFormat="1">
      <c r="BP224304" s="90"/>
    </row>
    <row r="224305" spans="68:68" customFormat="1">
      <c r="BP224305" s="90"/>
    </row>
    <row r="224306" spans="68:68" customFormat="1">
      <c r="BP224306" s="90"/>
    </row>
    <row r="224307" spans="68:68" customFormat="1">
      <c r="BP224307" s="90"/>
    </row>
    <row r="224308" spans="68:68" customFormat="1">
      <c r="BP224308" s="90"/>
    </row>
    <row r="224309" spans="68:68" customFormat="1">
      <c r="BP224309" s="90"/>
    </row>
    <row r="224310" spans="68:68" customFormat="1">
      <c r="BP224310" s="90"/>
    </row>
    <row r="224311" spans="68:68" customFormat="1">
      <c r="BP224311" s="90"/>
    </row>
    <row r="224312" spans="68:68" customFormat="1">
      <c r="BP224312" s="90"/>
    </row>
    <row r="224313" spans="68:68" customFormat="1">
      <c r="BP224313" s="90"/>
    </row>
    <row r="224314" spans="68:68" customFormat="1">
      <c r="BP224314" s="90"/>
    </row>
    <row r="224315" spans="68:68" customFormat="1">
      <c r="BP224315" s="90"/>
    </row>
    <row r="224316" spans="68:68" customFormat="1">
      <c r="BP224316" s="90"/>
    </row>
    <row r="224317" spans="68:68" customFormat="1">
      <c r="BP224317" s="90"/>
    </row>
    <row r="224318" spans="68:68" customFormat="1">
      <c r="BP224318" s="90"/>
    </row>
    <row r="224319" spans="68:68" customFormat="1">
      <c r="BP224319" s="90"/>
    </row>
    <row r="224320" spans="68:68" customFormat="1">
      <c r="BP224320" s="90"/>
    </row>
    <row r="224321" spans="68:68" customFormat="1">
      <c r="BP224321" s="90"/>
    </row>
    <row r="224322" spans="68:68" customFormat="1">
      <c r="BP224322" s="90"/>
    </row>
    <row r="224323" spans="68:68" customFormat="1">
      <c r="BP224323" s="90"/>
    </row>
    <row r="224324" spans="68:68" customFormat="1">
      <c r="BP224324" s="90"/>
    </row>
    <row r="224325" spans="68:68" customFormat="1">
      <c r="BP224325" s="90"/>
    </row>
    <row r="224326" spans="68:68" customFormat="1">
      <c r="BP224326" s="90"/>
    </row>
    <row r="224327" spans="68:68" customFormat="1">
      <c r="BP224327" s="90"/>
    </row>
    <row r="224328" spans="68:68" customFormat="1">
      <c r="BP224328" s="90"/>
    </row>
    <row r="224329" spans="68:68" customFormat="1">
      <c r="BP224329" s="90"/>
    </row>
    <row r="224330" spans="68:68" customFormat="1">
      <c r="BP224330" s="90"/>
    </row>
    <row r="224331" spans="68:68" customFormat="1">
      <c r="BP224331" s="90"/>
    </row>
    <row r="224332" spans="68:68" customFormat="1">
      <c r="BP224332" s="90"/>
    </row>
    <row r="224333" spans="68:68" customFormat="1">
      <c r="BP224333" s="90"/>
    </row>
    <row r="224334" spans="68:68" customFormat="1">
      <c r="BP224334" s="90"/>
    </row>
    <row r="224335" spans="68:68" customFormat="1">
      <c r="BP224335" s="90"/>
    </row>
    <row r="224336" spans="68:68" customFormat="1">
      <c r="BP224336" s="90"/>
    </row>
    <row r="224337" spans="68:68" customFormat="1">
      <c r="BP224337" s="90"/>
    </row>
    <row r="224338" spans="68:68" customFormat="1">
      <c r="BP224338" s="90"/>
    </row>
    <row r="224339" spans="68:68" customFormat="1">
      <c r="BP224339" s="90"/>
    </row>
    <row r="224340" spans="68:68" customFormat="1">
      <c r="BP224340" s="90"/>
    </row>
    <row r="224341" spans="68:68" customFormat="1">
      <c r="BP224341" s="90"/>
    </row>
    <row r="224342" spans="68:68" customFormat="1">
      <c r="BP224342" s="90"/>
    </row>
    <row r="224343" spans="68:68" customFormat="1">
      <c r="BP224343" s="90"/>
    </row>
    <row r="224344" spans="68:68" customFormat="1">
      <c r="BP224344" s="90"/>
    </row>
    <row r="224345" spans="68:68" customFormat="1">
      <c r="BP224345" s="90"/>
    </row>
    <row r="224346" spans="68:68" customFormat="1">
      <c r="BP224346" s="90"/>
    </row>
    <row r="224347" spans="68:68" customFormat="1">
      <c r="BP224347" s="90"/>
    </row>
    <row r="224348" spans="68:68" customFormat="1">
      <c r="BP224348" s="90"/>
    </row>
    <row r="224349" spans="68:68" customFormat="1">
      <c r="BP224349" s="90"/>
    </row>
    <row r="224350" spans="68:68" customFormat="1">
      <c r="BP224350" s="90"/>
    </row>
    <row r="224351" spans="68:68" customFormat="1">
      <c r="BP224351" s="90"/>
    </row>
    <row r="224352" spans="68:68" customFormat="1">
      <c r="BP224352" s="90"/>
    </row>
    <row r="224353" spans="68:68" customFormat="1">
      <c r="BP224353" s="90"/>
    </row>
    <row r="224354" spans="68:68" customFormat="1">
      <c r="BP224354" s="90"/>
    </row>
    <row r="224355" spans="68:68" customFormat="1">
      <c r="BP224355" s="90"/>
    </row>
    <row r="224356" spans="68:68" customFormat="1">
      <c r="BP224356" s="90"/>
    </row>
    <row r="224357" spans="68:68" customFormat="1">
      <c r="BP224357" s="90"/>
    </row>
    <row r="224358" spans="68:68" customFormat="1">
      <c r="BP224358" s="90"/>
    </row>
    <row r="224359" spans="68:68" customFormat="1">
      <c r="BP224359" s="90"/>
    </row>
    <row r="224360" spans="68:68" customFormat="1">
      <c r="BP224360" s="90"/>
    </row>
    <row r="224361" spans="68:68" customFormat="1">
      <c r="BP224361" s="90"/>
    </row>
    <row r="224362" spans="68:68" customFormat="1">
      <c r="BP224362" s="90"/>
    </row>
    <row r="224363" spans="68:68" customFormat="1">
      <c r="BP224363" s="90"/>
    </row>
    <row r="224364" spans="68:68" customFormat="1">
      <c r="BP224364" s="90"/>
    </row>
    <row r="224365" spans="68:68" customFormat="1">
      <c r="BP224365" s="90"/>
    </row>
    <row r="224366" spans="68:68" customFormat="1">
      <c r="BP224366" s="90"/>
    </row>
    <row r="224367" spans="68:68" customFormat="1">
      <c r="BP224367" s="90"/>
    </row>
    <row r="224368" spans="68:68" customFormat="1">
      <c r="BP224368" s="90"/>
    </row>
    <row r="224369" spans="68:68" customFormat="1">
      <c r="BP224369" s="90"/>
    </row>
    <row r="224370" spans="68:68" customFormat="1">
      <c r="BP224370" s="90"/>
    </row>
    <row r="224371" spans="68:68" customFormat="1">
      <c r="BP224371" s="90"/>
    </row>
    <row r="224372" spans="68:68" customFormat="1">
      <c r="BP224372" s="90"/>
    </row>
    <row r="224373" spans="68:68" customFormat="1">
      <c r="BP224373" s="90"/>
    </row>
    <row r="224374" spans="68:68" customFormat="1">
      <c r="BP224374" s="90"/>
    </row>
    <row r="224375" spans="68:68" customFormat="1">
      <c r="BP224375" s="90"/>
    </row>
    <row r="224376" spans="68:68" customFormat="1">
      <c r="BP224376" s="90"/>
    </row>
    <row r="224377" spans="68:68" customFormat="1">
      <c r="BP224377" s="90"/>
    </row>
    <row r="224378" spans="68:68" customFormat="1">
      <c r="BP224378" s="90"/>
    </row>
    <row r="224379" spans="68:68" customFormat="1">
      <c r="BP224379" s="90"/>
    </row>
    <row r="224380" spans="68:68" customFormat="1">
      <c r="BP224380" s="90"/>
    </row>
    <row r="224381" spans="68:68" customFormat="1">
      <c r="BP224381" s="90"/>
    </row>
    <row r="224382" spans="68:68" customFormat="1">
      <c r="BP224382" s="90"/>
    </row>
    <row r="224383" spans="68:68" customFormat="1">
      <c r="BP224383" s="90"/>
    </row>
    <row r="224384" spans="68:68" customFormat="1">
      <c r="BP224384" s="90"/>
    </row>
    <row r="224385" spans="68:68" customFormat="1">
      <c r="BP224385" s="90"/>
    </row>
    <row r="224386" spans="68:68" customFormat="1">
      <c r="BP224386" s="90"/>
    </row>
    <row r="224387" spans="68:68" customFormat="1">
      <c r="BP224387" s="90"/>
    </row>
    <row r="224388" spans="68:68" customFormat="1">
      <c r="BP224388" s="90"/>
    </row>
    <row r="224389" spans="68:68" customFormat="1">
      <c r="BP224389" s="90"/>
    </row>
    <row r="224390" spans="68:68" customFormat="1">
      <c r="BP224390" s="90"/>
    </row>
    <row r="224391" spans="68:68" customFormat="1">
      <c r="BP224391" s="90"/>
    </row>
    <row r="224392" spans="68:68" customFormat="1">
      <c r="BP224392" s="90"/>
    </row>
    <row r="224393" spans="68:68" customFormat="1">
      <c r="BP224393" s="90"/>
    </row>
    <row r="224394" spans="68:68" customFormat="1">
      <c r="BP224394" s="90"/>
    </row>
    <row r="224395" spans="68:68" customFormat="1">
      <c r="BP224395" s="90"/>
    </row>
    <row r="224396" spans="68:68" customFormat="1">
      <c r="BP224396" s="90"/>
    </row>
    <row r="224397" spans="68:68" customFormat="1">
      <c r="BP224397" s="90"/>
    </row>
    <row r="224398" spans="68:68" customFormat="1">
      <c r="BP224398" s="90"/>
    </row>
    <row r="224399" spans="68:68" customFormat="1">
      <c r="BP224399" s="90"/>
    </row>
    <row r="224400" spans="68:68" customFormat="1">
      <c r="BP224400" s="90"/>
    </row>
    <row r="224401" spans="68:68" customFormat="1">
      <c r="BP224401" s="90"/>
    </row>
    <row r="224402" spans="68:68" customFormat="1">
      <c r="BP224402" s="90"/>
    </row>
    <row r="224403" spans="68:68" customFormat="1">
      <c r="BP224403" s="90"/>
    </row>
    <row r="224404" spans="68:68" customFormat="1">
      <c r="BP224404" s="90"/>
    </row>
    <row r="224405" spans="68:68" customFormat="1">
      <c r="BP224405" s="90"/>
    </row>
    <row r="224406" spans="68:68" customFormat="1">
      <c r="BP224406" s="90"/>
    </row>
    <row r="224407" spans="68:68" customFormat="1">
      <c r="BP224407" s="90"/>
    </row>
    <row r="224408" spans="68:68" customFormat="1">
      <c r="BP224408" s="90"/>
    </row>
    <row r="224409" spans="68:68" customFormat="1">
      <c r="BP224409" s="90"/>
    </row>
    <row r="224410" spans="68:68" customFormat="1">
      <c r="BP224410" s="90"/>
    </row>
    <row r="224411" spans="68:68" customFormat="1">
      <c r="BP224411" s="90"/>
    </row>
    <row r="224412" spans="68:68" customFormat="1">
      <c r="BP224412" s="90"/>
    </row>
    <row r="224413" spans="68:68" customFormat="1">
      <c r="BP224413" s="90"/>
    </row>
    <row r="224414" spans="68:68" customFormat="1">
      <c r="BP224414" s="90"/>
    </row>
    <row r="224415" spans="68:68" customFormat="1">
      <c r="BP224415" s="90"/>
    </row>
    <row r="224416" spans="68:68" customFormat="1">
      <c r="BP224416" s="90"/>
    </row>
    <row r="224417" spans="68:68" customFormat="1">
      <c r="BP224417" s="90"/>
    </row>
    <row r="224418" spans="68:68" customFormat="1">
      <c r="BP224418" s="90"/>
    </row>
    <row r="224419" spans="68:68" customFormat="1">
      <c r="BP224419" s="90"/>
    </row>
    <row r="224420" spans="68:68" customFormat="1">
      <c r="BP224420" s="90"/>
    </row>
    <row r="224421" spans="68:68" customFormat="1">
      <c r="BP224421" s="90"/>
    </row>
    <row r="224422" spans="68:68" customFormat="1">
      <c r="BP224422" s="90"/>
    </row>
    <row r="224423" spans="68:68" customFormat="1">
      <c r="BP224423" s="90"/>
    </row>
    <row r="224424" spans="68:68" customFormat="1">
      <c r="BP224424" s="90"/>
    </row>
    <row r="224425" spans="68:68" customFormat="1">
      <c r="BP224425" s="90"/>
    </row>
    <row r="224426" spans="68:68" customFormat="1">
      <c r="BP224426" s="90"/>
    </row>
    <row r="224427" spans="68:68" customFormat="1">
      <c r="BP224427" s="90"/>
    </row>
    <row r="224428" spans="68:68" customFormat="1">
      <c r="BP224428" s="90"/>
    </row>
    <row r="224429" spans="68:68" customFormat="1">
      <c r="BP224429" s="90"/>
    </row>
    <row r="224430" spans="68:68" customFormat="1">
      <c r="BP224430" s="90"/>
    </row>
    <row r="224431" spans="68:68" customFormat="1">
      <c r="BP224431" s="90"/>
    </row>
    <row r="224432" spans="68:68" customFormat="1">
      <c r="BP224432" s="90"/>
    </row>
    <row r="224433" spans="68:68" customFormat="1">
      <c r="BP224433" s="90"/>
    </row>
    <row r="224434" spans="68:68" customFormat="1">
      <c r="BP224434" s="90"/>
    </row>
    <row r="224435" spans="68:68" customFormat="1">
      <c r="BP224435" s="90"/>
    </row>
    <row r="224436" spans="68:68" customFormat="1">
      <c r="BP224436" s="90"/>
    </row>
    <row r="224437" spans="68:68" customFormat="1">
      <c r="BP224437" s="90"/>
    </row>
    <row r="224438" spans="68:68" customFormat="1">
      <c r="BP224438" s="90"/>
    </row>
    <row r="224439" spans="68:68" customFormat="1">
      <c r="BP224439" s="90"/>
    </row>
    <row r="224440" spans="68:68" customFormat="1">
      <c r="BP224440" s="90"/>
    </row>
    <row r="224441" spans="68:68" customFormat="1">
      <c r="BP224441" s="90"/>
    </row>
    <row r="224442" spans="68:68" customFormat="1">
      <c r="BP224442" s="90"/>
    </row>
    <row r="224443" spans="68:68" customFormat="1">
      <c r="BP224443" s="90"/>
    </row>
    <row r="224444" spans="68:68" customFormat="1">
      <c r="BP224444" s="90"/>
    </row>
    <row r="224445" spans="68:68" customFormat="1">
      <c r="BP224445" s="90"/>
    </row>
    <row r="224446" spans="68:68" customFormat="1">
      <c r="BP224446" s="90"/>
    </row>
    <row r="224447" spans="68:68" customFormat="1">
      <c r="BP224447" s="90"/>
    </row>
    <row r="224448" spans="68:68" customFormat="1">
      <c r="BP224448" s="90"/>
    </row>
    <row r="224449" spans="68:68" customFormat="1">
      <c r="BP224449" s="90"/>
    </row>
    <row r="224450" spans="68:68" customFormat="1">
      <c r="BP224450" s="90"/>
    </row>
    <row r="224451" spans="68:68" customFormat="1">
      <c r="BP224451" s="90"/>
    </row>
    <row r="224452" spans="68:68" customFormat="1">
      <c r="BP224452" s="90"/>
    </row>
    <row r="224453" spans="68:68" customFormat="1">
      <c r="BP224453" s="90"/>
    </row>
    <row r="224454" spans="68:68" customFormat="1">
      <c r="BP224454" s="90"/>
    </row>
    <row r="224455" spans="68:68" customFormat="1">
      <c r="BP224455" s="90"/>
    </row>
    <row r="224456" spans="68:68" customFormat="1">
      <c r="BP224456" s="90"/>
    </row>
    <row r="224457" spans="68:68" customFormat="1">
      <c r="BP224457" s="90"/>
    </row>
    <row r="224458" spans="68:68" customFormat="1">
      <c r="BP224458" s="90"/>
    </row>
    <row r="224459" spans="68:68" customFormat="1">
      <c r="BP224459" s="90"/>
    </row>
    <row r="224460" spans="68:68" customFormat="1">
      <c r="BP224460" s="90"/>
    </row>
    <row r="224461" spans="68:68" customFormat="1">
      <c r="BP224461" s="90"/>
    </row>
    <row r="224462" spans="68:68" customFormat="1">
      <c r="BP224462" s="90"/>
    </row>
    <row r="224463" spans="68:68" customFormat="1">
      <c r="BP224463" s="90"/>
    </row>
    <row r="224464" spans="68:68" customFormat="1">
      <c r="BP224464" s="90"/>
    </row>
    <row r="224465" spans="68:68" customFormat="1">
      <c r="BP224465" s="90"/>
    </row>
    <row r="224466" spans="68:68" customFormat="1">
      <c r="BP224466" s="90"/>
    </row>
    <row r="224467" spans="68:68" customFormat="1">
      <c r="BP224467" s="90"/>
    </row>
    <row r="224468" spans="68:68" customFormat="1">
      <c r="BP224468" s="90"/>
    </row>
    <row r="224469" spans="68:68" customFormat="1">
      <c r="BP224469" s="90"/>
    </row>
    <row r="224470" spans="68:68" customFormat="1">
      <c r="BP224470" s="90"/>
    </row>
    <row r="224471" spans="68:68" customFormat="1">
      <c r="BP224471" s="90"/>
    </row>
    <row r="224472" spans="68:68" customFormat="1">
      <c r="BP224472" s="90"/>
    </row>
    <row r="224473" spans="68:68" customFormat="1">
      <c r="BP224473" s="90"/>
    </row>
    <row r="224474" spans="68:68" customFormat="1">
      <c r="BP224474" s="90"/>
    </row>
    <row r="224475" spans="68:68" customFormat="1">
      <c r="BP224475" s="90"/>
    </row>
    <row r="224476" spans="68:68" customFormat="1">
      <c r="BP224476" s="90"/>
    </row>
    <row r="224477" spans="68:68" customFormat="1">
      <c r="BP224477" s="90"/>
    </row>
    <row r="224478" spans="68:68" customFormat="1">
      <c r="BP224478" s="90"/>
    </row>
    <row r="224479" spans="68:68" customFormat="1">
      <c r="BP224479" s="90"/>
    </row>
    <row r="224480" spans="68:68" customFormat="1">
      <c r="BP224480" s="90"/>
    </row>
    <row r="224481" spans="68:68" customFormat="1">
      <c r="BP224481" s="90"/>
    </row>
    <row r="224482" spans="68:68" customFormat="1">
      <c r="BP224482" s="90"/>
    </row>
    <row r="224483" spans="68:68" customFormat="1">
      <c r="BP224483" s="90"/>
    </row>
    <row r="224484" spans="68:68" customFormat="1">
      <c r="BP224484" s="90"/>
    </row>
    <row r="224485" spans="68:68" customFormat="1">
      <c r="BP224485" s="90"/>
    </row>
    <row r="224486" spans="68:68" customFormat="1">
      <c r="BP224486" s="90"/>
    </row>
    <row r="224487" spans="68:68" customFormat="1">
      <c r="BP224487" s="90"/>
    </row>
    <row r="224488" spans="68:68" customFormat="1">
      <c r="BP224488" s="90"/>
    </row>
    <row r="224489" spans="68:68" customFormat="1">
      <c r="BP224489" s="90"/>
    </row>
    <row r="224490" spans="68:68" customFormat="1">
      <c r="BP224490" s="90"/>
    </row>
    <row r="224491" spans="68:68" customFormat="1">
      <c r="BP224491" s="90"/>
    </row>
    <row r="224492" spans="68:68" customFormat="1">
      <c r="BP224492" s="90"/>
    </row>
    <row r="224493" spans="68:68" customFormat="1">
      <c r="BP224493" s="90"/>
    </row>
    <row r="224494" spans="68:68" customFormat="1">
      <c r="BP224494" s="90"/>
    </row>
    <row r="224495" spans="68:68" customFormat="1">
      <c r="BP224495" s="90"/>
    </row>
    <row r="224496" spans="68:68" customFormat="1">
      <c r="BP224496" s="90"/>
    </row>
    <row r="224497" spans="68:68" customFormat="1">
      <c r="BP224497" s="90"/>
    </row>
    <row r="224498" spans="68:68" customFormat="1">
      <c r="BP224498" s="90"/>
    </row>
    <row r="224499" spans="68:68" customFormat="1">
      <c r="BP224499" s="90"/>
    </row>
    <row r="224500" spans="68:68" customFormat="1">
      <c r="BP224500" s="90"/>
    </row>
    <row r="224501" spans="68:68" customFormat="1">
      <c r="BP224501" s="90"/>
    </row>
    <row r="224502" spans="68:68" customFormat="1">
      <c r="BP224502" s="90"/>
    </row>
    <row r="224503" spans="68:68" customFormat="1">
      <c r="BP224503" s="90"/>
    </row>
    <row r="224504" spans="68:68" customFormat="1">
      <c r="BP224504" s="90"/>
    </row>
    <row r="224505" spans="68:68" customFormat="1">
      <c r="BP224505" s="90"/>
    </row>
    <row r="224506" spans="68:68" customFormat="1">
      <c r="BP224506" s="90"/>
    </row>
    <row r="224507" spans="68:68" customFormat="1">
      <c r="BP224507" s="90"/>
    </row>
    <row r="224508" spans="68:68" customFormat="1">
      <c r="BP224508" s="90"/>
    </row>
    <row r="224509" spans="68:68" customFormat="1">
      <c r="BP224509" s="90"/>
    </row>
    <row r="224510" spans="68:68" customFormat="1">
      <c r="BP224510" s="90"/>
    </row>
    <row r="224511" spans="68:68" customFormat="1">
      <c r="BP224511" s="90"/>
    </row>
    <row r="224512" spans="68:68" customFormat="1">
      <c r="BP224512" s="90"/>
    </row>
    <row r="224513" spans="68:68" customFormat="1">
      <c r="BP224513" s="90"/>
    </row>
    <row r="224514" spans="68:68" customFormat="1">
      <c r="BP224514" s="90"/>
    </row>
    <row r="224515" spans="68:68" customFormat="1">
      <c r="BP224515" s="90"/>
    </row>
    <row r="224516" spans="68:68" customFormat="1">
      <c r="BP224516" s="90"/>
    </row>
    <row r="224517" spans="68:68" customFormat="1">
      <c r="BP224517" s="90"/>
    </row>
    <row r="224518" spans="68:68" customFormat="1">
      <c r="BP224518" s="90"/>
    </row>
    <row r="224519" spans="68:68" customFormat="1">
      <c r="BP224519" s="90"/>
    </row>
    <row r="224520" spans="68:68" customFormat="1">
      <c r="BP224520" s="90"/>
    </row>
    <row r="224521" spans="68:68" customFormat="1">
      <c r="BP224521" s="90"/>
    </row>
    <row r="224522" spans="68:68" customFormat="1">
      <c r="BP224522" s="90"/>
    </row>
    <row r="224523" spans="68:68" customFormat="1">
      <c r="BP224523" s="90"/>
    </row>
    <row r="224524" spans="68:68" customFormat="1">
      <c r="BP224524" s="90"/>
    </row>
    <row r="224525" spans="68:68" customFormat="1">
      <c r="BP224525" s="90"/>
    </row>
    <row r="224526" spans="68:68" customFormat="1">
      <c r="BP224526" s="90"/>
    </row>
    <row r="224527" spans="68:68" customFormat="1">
      <c r="BP224527" s="90"/>
    </row>
    <row r="224528" spans="68:68" customFormat="1">
      <c r="BP224528" s="90"/>
    </row>
    <row r="224529" spans="68:68" customFormat="1">
      <c r="BP224529" s="90"/>
    </row>
    <row r="224530" spans="68:68" customFormat="1">
      <c r="BP224530" s="90"/>
    </row>
    <row r="224531" spans="68:68" customFormat="1">
      <c r="BP224531" s="90"/>
    </row>
    <row r="224532" spans="68:68" customFormat="1">
      <c r="BP224532" s="90"/>
    </row>
    <row r="224533" spans="68:68" customFormat="1">
      <c r="BP224533" s="90"/>
    </row>
    <row r="224534" spans="68:68" customFormat="1">
      <c r="BP224534" s="90"/>
    </row>
    <row r="224535" spans="68:68" customFormat="1">
      <c r="BP224535" s="90"/>
    </row>
    <row r="224536" spans="68:68" customFormat="1">
      <c r="BP224536" s="90"/>
    </row>
    <row r="224537" spans="68:68" customFormat="1">
      <c r="BP224537" s="90"/>
    </row>
    <row r="224538" spans="68:68" customFormat="1">
      <c r="BP224538" s="90"/>
    </row>
    <row r="224539" spans="68:68" customFormat="1">
      <c r="BP224539" s="90"/>
    </row>
    <row r="224540" spans="68:68" customFormat="1">
      <c r="BP224540" s="90"/>
    </row>
    <row r="224541" spans="68:68" customFormat="1">
      <c r="BP224541" s="90"/>
    </row>
    <row r="224542" spans="68:68" customFormat="1">
      <c r="BP224542" s="90"/>
    </row>
    <row r="224543" spans="68:68" customFormat="1">
      <c r="BP224543" s="90"/>
    </row>
    <row r="224544" spans="68:68" customFormat="1">
      <c r="BP224544" s="90"/>
    </row>
    <row r="224545" spans="68:68" customFormat="1">
      <c r="BP224545" s="90"/>
    </row>
    <row r="224546" spans="68:68" customFormat="1">
      <c r="BP224546" s="90"/>
    </row>
    <row r="224547" spans="68:68" customFormat="1">
      <c r="BP224547" s="90"/>
    </row>
    <row r="224548" spans="68:68" customFormat="1">
      <c r="BP224548" s="90"/>
    </row>
    <row r="224549" spans="68:68" customFormat="1">
      <c r="BP224549" s="90"/>
    </row>
    <row r="224550" spans="68:68" customFormat="1">
      <c r="BP224550" s="90"/>
    </row>
    <row r="224551" spans="68:68" customFormat="1">
      <c r="BP224551" s="90"/>
    </row>
    <row r="224552" spans="68:68" customFormat="1">
      <c r="BP224552" s="90"/>
    </row>
    <row r="224553" spans="68:68" customFormat="1">
      <c r="BP224553" s="90"/>
    </row>
    <row r="224554" spans="68:68" customFormat="1">
      <c r="BP224554" s="90"/>
    </row>
    <row r="224555" spans="68:68" customFormat="1">
      <c r="BP224555" s="90"/>
    </row>
    <row r="224556" spans="68:68" customFormat="1">
      <c r="BP224556" s="90"/>
    </row>
    <row r="224557" spans="68:68" customFormat="1">
      <c r="BP224557" s="90"/>
    </row>
    <row r="224558" spans="68:68" customFormat="1">
      <c r="BP224558" s="90"/>
    </row>
    <row r="224559" spans="68:68" customFormat="1">
      <c r="BP224559" s="90"/>
    </row>
    <row r="224560" spans="68:68" customFormat="1">
      <c r="BP224560" s="90"/>
    </row>
    <row r="224561" spans="68:68" customFormat="1">
      <c r="BP224561" s="90"/>
    </row>
    <row r="224562" spans="68:68" customFormat="1">
      <c r="BP224562" s="90"/>
    </row>
    <row r="224563" spans="68:68" customFormat="1">
      <c r="BP224563" s="90"/>
    </row>
    <row r="224564" spans="68:68" customFormat="1">
      <c r="BP224564" s="90"/>
    </row>
    <row r="224565" spans="68:68" customFormat="1">
      <c r="BP224565" s="90"/>
    </row>
    <row r="224566" spans="68:68" customFormat="1">
      <c r="BP224566" s="90"/>
    </row>
    <row r="224567" spans="68:68" customFormat="1">
      <c r="BP224567" s="90"/>
    </row>
    <row r="224568" spans="68:68" customFormat="1">
      <c r="BP224568" s="90"/>
    </row>
    <row r="224569" spans="68:68" customFormat="1">
      <c r="BP224569" s="90"/>
    </row>
    <row r="224570" spans="68:68" customFormat="1">
      <c r="BP224570" s="90"/>
    </row>
    <row r="224571" spans="68:68" customFormat="1">
      <c r="BP224571" s="90"/>
    </row>
    <row r="224572" spans="68:68" customFormat="1">
      <c r="BP224572" s="90"/>
    </row>
    <row r="224573" spans="68:68" customFormat="1">
      <c r="BP224573" s="90"/>
    </row>
    <row r="224574" spans="68:68" customFormat="1">
      <c r="BP224574" s="90"/>
    </row>
    <row r="224575" spans="68:68" customFormat="1">
      <c r="BP224575" s="90"/>
    </row>
    <row r="224576" spans="68:68" customFormat="1">
      <c r="BP224576" s="90"/>
    </row>
    <row r="224577" spans="68:68" customFormat="1">
      <c r="BP224577" s="90"/>
    </row>
    <row r="224578" spans="68:68" customFormat="1">
      <c r="BP224578" s="90"/>
    </row>
    <row r="224579" spans="68:68" customFormat="1">
      <c r="BP224579" s="90"/>
    </row>
    <row r="224580" spans="68:68" customFormat="1">
      <c r="BP224580" s="90"/>
    </row>
    <row r="224581" spans="68:68" customFormat="1">
      <c r="BP224581" s="90"/>
    </row>
    <row r="224582" spans="68:68" customFormat="1">
      <c r="BP224582" s="90"/>
    </row>
    <row r="224583" spans="68:68" customFormat="1">
      <c r="BP224583" s="90"/>
    </row>
    <row r="224584" spans="68:68" customFormat="1">
      <c r="BP224584" s="90"/>
    </row>
    <row r="224585" spans="68:68" customFormat="1">
      <c r="BP224585" s="90"/>
    </row>
    <row r="224586" spans="68:68" customFormat="1">
      <c r="BP224586" s="90"/>
    </row>
    <row r="224587" spans="68:68" customFormat="1">
      <c r="BP224587" s="90"/>
    </row>
    <row r="224588" spans="68:68" customFormat="1">
      <c r="BP224588" s="90"/>
    </row>
    <row r="224589" spans="68:68" customFormat="1">
      <c r="BP224589" s="90"/>
    </row>
    <row r="224590" spans="68:68" customFormat="1">
      <c r="BP224590" s="90"/>
    </row>
    <row r="224591" spans="68:68" customFormat="1">
      <c r="BP224591" s="90"/>
    </row>
    <row r="224592" spans="68:68" customFormat="1">
      <c r="BP224592" s="90"/>
    </row>
    <row r="224593" spans="68:68" customFormat="1">
      <c r="BP224593" s="90"/>
    </row>
    <row r="224594" spans="68:68" customFormat="1">
      <c r="BP224594" s="90"/>
    </row>
    <row r="224595" spans="68:68" customFormat="1">
      <c r="BP224595" s="90"/>
    </row>
    <row r="224596" spans="68:68" customFormat="1">
      <c r="BP224596" s="90"/>
    </row>
    <row r="224597" spans="68:68" customFormat="1">
      <c r="BP224597" s="90"/>
    </row>
    <row r="224598" spans="68:68" customFormat="1">
      <c r="BP224598" s="90"/>
    </row>
    <row r="224599" spans="68:68" customFormat="1">
      <c r="BP224599" s="90"/>
    </row>
    <row r="224600" spans="68:68" customFormat="1">
      <c r="BP224600" s="90"/>
    </row>
    <row r="224601" spans="68:68" customFormat="1">
      <c r="BP224601" s="90"/>
    </row>
    <row r="224602" spans="68:68" customFormat="1">
      <c r="BP224602" s="90"/>
    </row>
    <row r="224603" spans="68:68" customFormat="1">
      <c r="BP224603" s="90"/>
    </row>
    <row r="224604" spans="68:68" customFormat="1">
      <c r="BP224604" s="90"/>
    </row>
    <row r="224605" spans="68:68" customFormat="1">
      <c r="BP224605" s="90"/>
    </row>
    <row r="224606" spans="68:68" customFormat="1">
      <c r="BP224606" s="90"/>
    </row>
    <row r="224607" spans="68:68" customFormat="1">
      <c r="BP224607" s="90"/>
    </row>
    <row r="224608" spans="68:68" customFormat="1">
      <c r="BP224608" s="90"/>
    </row>
    <row r="224609" spans="68:68" customFormat="1">
      <c r="BP224609" s="90"/>
    </row>
    <row r="224610" spans="68:68" customFormat="1">
      <c r="BP224610" s="90"/>
    </row>
    <row r="224611" spans="68:68" customFormat="1">
      <c r="BP224611" s="90"/>
    </row>
    <row r="224612" spans="68:68" customFormat="1">
      <c r="BP224612" s="90"/>
    </row>
    <row r="224613" spans="68:68" customFormat="1">
      <c r="BP224613" s="90"/>
    </row>
    <row r="224614" spans="68:68" customFormat="1">
      <c r="BP224614" s="90"/>
    </row>
    <row r="224615" spans="68:68" customFormat="1">
      <c r="BP224615" s="90"/>
    </row>
    <row r="224616" spans="68:68" customFormat="1">
      <c r="BP224616" s="90"/>
    </row>
    <row r="224617" spans="68:68" customFormat="1">
      <c r="BP224617" s="90"/>
    </row>
    <row r="224618" spans="68:68" customFormat="1">
      <c r="BP224618" s="90"/>
    </row>
    <row r="224619" spans="68:68" customFormat="1">
      <c r="BP224619" s="90"/>
    </row>
    <row r="224620" spans="68:68" customFormat="1">
      <c r="BP224620" s="90"/>
    </row>
    <row r="224621" spans="68:68" customFormat="1">
      <c r="BP224621" s="90"/>
    </row>
    <row r="224622" spans="68:68" customFormat="1">
      <c r="BP224622" s="90"/>
    </row>
    <row r="224623" spans="68:68" customFormat="1">
      <c r="BP224623" s="90"/>
    </row>
    <row r="224624" spans="68:68" customFormat="1">
      <c r="BP224624" s="90"/>
    </row>
    <row r="224625" spans="68:68" customFormat="1">
      <c r="BP224625" s="90"/>
    </row>
    <row r="224626" spans="68:68" customFormat="1">
      <c r="BP224626" s="90"/>
    </row>
    <row r="224627" spans="68:68" customFormat="1">
      <c r="BP224627" s="90"/>
    </row>
    <row r="224628" spans="68:68" customFormat="1">
      <c r="BP224628" s="90"/>
    </row>
    <row r="224629" spans="68:68" customFormat="1">
      <c r="BP224629" s="90"/>
    </row>
    <row r="224630" spans="68:68" customFormat="1">
      <c r="BP224630" s="90"/>
    </row>
    <row r="224631" spans="68:68" customFormat="1">
      <c r="BP224631" s="90"/>
    </row>
    <row r="224632" spans="68:68" customFormat="1">
      <c r="BP224632" s="90"/>
    </row>
    <row r="224633" spans="68:68" customFormat="1">
      <c r="BP224633" s="90"/>
    </row>
    <row r="224634" spans="68:68" customFormat="1">
      <c r="BP224634" s="90"/>
    </row>
    <row r="224635" spans="68:68" customFormat="1">
      <c r="BP224635" s="90"/>
    </row>
    <row r="224636" spans="68:68" customFormat="1">
      <c r="BP224636" s="90"/>
    </row>
    <row r="224637" spans="68:68" customFormat="1">
      <c r="BP224637" s="90"/>
    </row>
    <row r="224638" spans="68:68" customFormat="1">
      <c r="BP224638" s="90"/>
    </row>
    <row r="224639" spans="68:68" customFormat="1">
      <c r="BP224639" s="90"/>
    </row>
    <row r="224640" spans="68:68" customFormat="1">
      <c r="BP224640" s="90"/>
    </row>
    <row r="224641" spans="68:68" customFormat="1">
      <c r="BP224641" s="90"/>
    </row>
    <row r="224642" spans="68:68" customFormat="1">
      <c r="BP224642" s="90"/>
    </row>
    <row r="224643" spans="68:68" customFormat="1">
      <c r="BP224643" s="90"/>
    </row>
    <row r="224644" spans="68:68" customFormat="1">
      <c r="BP224644" s="90"/>
    </row>
    <row r="224645" spans="68:68" customFormat="1">
      <c r="BP224645" s="90"/>
    </row>
    <row r="224646" spans="68:68" customFormat="1">
      <c r="BP224646" s="90"/>
    </row>
    <row r="224647" spans="68:68" customFormat="1">
      <c r="BP224647" s="90"/>
    </row>
    <row r="224648" spans="68:68" customFormat="1">
      <c r="BP224648" s="90"/>
    </row>
    <row r="224649" spans="68:68" customFormat="1">
      <c r="BP224649" s="90"/>
    </row>
    <row r="224650" spans="68:68" customFormat="1">
      <c r="BP224650" s="90"/>
    </row>
    <row r="224651" spans="68:68" customFormat="1">
      <c r="BP224651" s="90"/>
    </row>
    <row r="224652" spans="68:68" customFormat="1">
      <c r="BP224652" s="90"/>
    </row>
    <row r="224653" spans="68:68" customFormat="1">
      <c r="BP224653" s="90"/>
    </row>
    <row r="224654" spans="68:68" customFormat="1">
      <c r="BP224654" s="90"/>
    </row>
    <row r="224655" spans="68:68" customFormat="1">
      <c r="BP224655" s="90"/>
    </row>
    <row r="224656" spans="68:68" customFormat="1">
      <c r="BP224656" s="90"/>
    </row>
    <row r="224657" spans="68:68" customFormat="1">
      <c r="BP224657" s="90"/>
    </row>
    <row r="224658" spans="68:68" customFormat="1">
      <c r="BP224658" s="90"/>
    </row>
    <row r="224659" spans="68:68" customFormat="1">
      <c r="BP224659" s="90"/>
    </row>
    <row r="224660" spans="68:68" customFormat="1">
      <c r="BP224660" s="90"/>
    </row>
    <row r="224661" spans="68:68" customFormat="1">
      <c r="BP224661" s="90"/>
    </row>
    <row r="224662" spans="68:68" customFormat="1">
      <c r="BP224662" s="90"/>
    </row>
    <row r="224663" spans="68:68" customFormat="1">
      <c r="BP224663" s="90"/>
    </row>
    <row r="224664" spans="68:68" customFormat="1">
      <c r="BP224664" s="90"/>
    </row>
    <row r="224665" spans="68:68" customFormat="1">
      <c r="BP224665" s="90"/>
    </row>
    <row r="224666" spans="68:68" customFormat="1">
      <c r="BP224666" s="90"/>
    </row>
    <row r="224667" spans="68:68" customFormat="1">
      <c r="BP224667" s="90"/>
    </row>
    <row r="224668" spans="68:68" customFormat="1">
      <c r="BP224668" s="90"/>
    </row>
    <row r="224669" spans="68:68" customFormat="1">
      <c r="BP224669" s="90"/>
    </row>
    <row r="224670" spans="68:68" customFormat="1">
      <c r="BP224670" s="90"/>
    </row>
    <row r="224671" spans="68:68" customFormat="1">
      <c r="BP224671" s="90"/>
    </row>
    <row r="224672" spans="68:68" customFormat="1">
      <c r="BP224672" s="90"/>
    </row>
    <row r="224673" spans="68:68" customFormat="1">
      <c r="BP224673" s="90"/>
    </row>
    <row r="224674" spans="68:68" customFormat="1">
      <c r="BP224674" s="90"/>
    </row>
    <row r="224675" spans="68:68" customFormat="1">
      <c r="BP224675" s="90"/>
    </row>
    <row r="224676" spans="68:68" customFormat="1">
      <c r="BP224676" s="90"/>
    </row>
    <row r="224677" spans="68:68" customFormat="1">
      <c r="BP224677" s="90"/>
    </row>
    <row r="224678" spans="68:68" customFormat="1">
      <c r="BP224678" s="90"/>
    </row>
    <row r="224679" spans="68:68" customFormat="1">
      <c r="BP224679" s="90"/>
    </row>
    <row r="224680" spans="68:68" customFormat="1">
      <c r="BP224680" s="90"/>
    </row>
    <row r="224681" spans="68:68" customFormat="1">
      <c r="BP224681" s="90"/>
    </row>
    <row r="224682" spans="68:68" customFormat="1">
      <c r="BP224682" s="90"/>
    </row>
    <row r="224683" spans="68:68" customFormat="1">
      <c r="BP224683" s="90"/>
    </row>
    <row r="224684" spans="68:68" customFormat="1">
      <c r="BP224684" s="90"/>
    </row>
    <row r="224685" spans="68:68" customFormat="1">
      <c r="BP224685" s="90"/>
    </row>
    <row r="224686" spans="68:68" customFormat="1">
      <c r="BP224686" s="90"/>
    </row>
    <row r="224687" spans="68:68" customFormat="1">
      <c r="BP224687" s="90"/>
    </row>
    <row r="224688" spans="68:68" customFormat="1">
      <c r="BP224688" s="90"/>
    </row>
    <row r="224689" spans="68:68" customFormat="1">
      <c r="BP224689" s="90"/>
    </row>
    <row r="224690" spans="68:68" customFormat="1">
      <c r="BP224690" s="90"/>
    </row>
    <row r="224691" spans="68:68" customFormat="1">
      <c r="BP224691" s="90"/>
    </row>
    <row r="224692" spans="68:68" customFormat="1">
      <c r="BP224692" s="90"/>
    </row>
    <row r="224693" spans="68:68" customFormat="1">
      <c r="BP224693" s="90"/>
    </row>
    <row r="224694" spans="68:68" customFormat="1">
      <c r="BP224694" s="90"/>
    </row>
    <row r="224695" spans="68:68" customFormat="1">
      <c r="BP224695" s="90"/>
    </row>
    <row r="224696" spans="68:68" customFormat="1">
      <c r="BP224696" s="90"/>
    </row>
    <row r="224697" spans="68:68" customFormat="1">
      <c r="BP224697" s="90"/>
    </row>
    <row r="224698" spans="68:68" customFormat="1">
      <c r="BP224698" s="90"/>
    </row>
    <row r="224699" spans="68:68" customFormat="1">
      <c r="BP224699" s="90"/>
    </row>
    <row r="224700" spans="68:68" customFormat="1">
      <c r="BP224700" s="90"/>
    </row>
    <row r="224701" spans="68:68" customFormat="1">
      <c r="BP224701" s="90"/>
    </row>
    <row r="224702" spans="68:68" customFormat="1">
      <c r="BP224702" s="90"/>
    </row>
    <row r="224703" spans="68:68" customFormat="1">
      <c r="BP224703" s="90"/>
    </row>
    <row r="224704" spans="68:68" customFormat="1">
      <c r="BP224704" s="90"/>
    </row>
    <row r="224705" spans="68:68" customFormat="1">
      <c r="BP224705" s="90"/>
    </row>
    <row r="224706" spans="68:68" customFormat="1">
      <c r="BP224706" s="90"/>
    </row>
    <row r="224707" spans="68:68" customFormat="1">
      <c r="BP224707" s="90"/>
    </row>
    <row r="224708" spans="68:68" customFormat="1">
      <c r="BP224708" s="90"/>
    </row>
    <row r="224709" spans="68:68" customFormat="1">
      <c r="BP224709" s="90"/>
    </row>
    <row r="224710" spans="68:68" customFormat="1">
      <c r="BP224710" s="90"/>
    </row>
    <row r="224711" spans="68:68" customFormat="1">
      <c r="BP224711" s="90"/>
    </row>
    <row r="224712" spans="68:68" customFormat="1">
      <c r="BP224712" s="90"/>
    </row>
    <row r="224713" spans="68:68" customFormat="1">
      <c r="BP224713" s="90"/>
    </row>
    <row r="224714" spans="68:68" customFormat="1">
      <c r="BP224714" s="90"/>
    </row>
    <row r="224715" spans="68:68" customFormat="1">
      <c r="BP224715" s="90"/>
    </row>
    <row r="224716" spans="68:68" customFormat="1">
      <c r="BP224716" s="90"/>
    </row>
    <row r="224717" spans="68:68" customFormat="1">
      <c r="BP224717" s="90"/>
    </row>
    <row r="224718" spans="68:68" customFormat="1">
      <c r="BP224718" s="90"/>
    </row>
    <row r="224719" spans="68:68" customFormat="1">
      <c r="BP224719" s="90"/>
    </row>
    <row r="224720" spans="68:68" customFormat="1">
      <c r="BP224720" s="90"/>
    </row>
    <row r="224721" spans="68:68" customFormat="1">
      <c r="BP224721" s="90"/>
    </row>
    <row r="224722" spans="68:68" customFormat="1">
      <c r="BP224722" s="90"/>
    </row>
    <row r="224723" spans="68:68" customFormat="1">
      <c r="BP224723" s="90"/>
    </row>
    <row r="224724" spans="68:68" customFormat="1">
      <c r="BP224724" s="90"/>
    </row>
    <row r="224725" spans="68:68" customFormat="1">
      <c r="BP224725" s="90"/>
    </row>
    <row r="224726" spans="68:68" customFormat="1">
      <c r="BP224726" s="90"/>
    </row>
    <row r="224727" spans="68:68" customFormat="1">
      <c r="BP224727" s="90"/>
    </row>
    <row r="224728" spans="68:68" customFormat="1">
      <c r="BP224728" s="90"/>
    </row>
    <row r="224729" spans="68:68" customFormat="1">
      <c r="BP224729" s="90"/>
    </row>
    <row r="224730" spans="68:68" customFormat="1">
      <c r="BP224730" s="90"/>
    </row>
    <row r="224731" spans="68:68" customFormat="1">
      <c r="BP224731" s="90"/>
    </row>
    <row r="224732" spans="68:68" customFormat="1">
      <c r="BP224732" s="90"/>
    </row>
    <row r="224733" spans="68:68" customFormat="1">
      <c r="BP224733" s="90"/>
    </row>
    <row r="224734" spans="68:68" customFormat="1">
      <c r="BP224734" s="90"/>
    </row>
    <row r="224735" spans="68:68" customFormat="1">
      <c r="BP224735" s="90"/>
    </row>
    <row r="224736" spans="68:68" customFormat="1">
      <c r="BP224736" s="90"/>
    </row>
    <row r="224737" spans="68:68" customFormat="1">
      <c r="BP224737" s="90"/>
    </row>
    <row r="224738" spans="68:68" customFormat="1">
      <c r="BP224738" s="90"/>
    </row>
    <row r="224739" spans="68:68" customFormat="1">
      <c r="BP224739" s="90"/>
    </row>
    <row r="224740" spans="68:68" customFormat="1">
      <c r="BP224740" s="90"/>
    </row>
    <row r="224741" spans="68:68" customFormat="1">
      <c r="BP224741" s="90"/>
    </row>
    <row r="224742" spans="68:68" customFormat="1">
      <c r="BP224742" s="90"/>
    </row>
    <row r="224743" spans="68:68" customFormat="1">
      <c r="BP224743" s="90"/>
    </row>
    <row r="224744" spans="68:68" customFormat="1">
      <c r="BP224744" s="90"/>
    </row>
    <row r="224745" spans="68:68" customFormat="1">
      <c r="BP224745" s="90"/>
    </row>
    <row r="224746" spans="68:68" customFormat="1">
      <c r="BP224746" s="90"/>
    </row>
    <row r="224747" spans="68:68" customFormat="1">
      <c r="BP224747" s="90"/>
    </row>
    <row r="224748" spans="68:68" customFormat="1">
      <c r="BP224748" s="90"/>
    </row>
    <row r="224749" spans="68:68" customFormat="1">
      <c r="BP224749" s="90"/>
    </row>
    <row r="224750" spans="68:68" customFormat="1">
      <c r="BP224750" s="90"/>
    </row>
    <row r="224751" spans="68:68" customFormat="1">
      <c r="BP224751" s="90"/>
    </row>
    <row r="224752" spans="68:68" customFormat="1">
      <c r="BP224752" s="90"/>
    </row>
    <row r="224753" spans="68:68" customFormat="1">
      <c r="BP224753" s="90"/>
    </row>
    <row r="224754" spans="68:68" customFormat="1">
      <c r="BP224754" s="90"/>
    </row>
    <row r="224755" spans="68:68" customFormat="1">
      <c r="BP224755" s="90"/>
    </row>
    <row r="224756" spans="68:68" customFormat="1">
      <c r="BP224756" s="90"/>
    </row>
    <row r="224757" spans="68:68" customFormat="1">
      <c r="BP224757" s="90"/>
    </row>
    <row r="224758" spans="68:68" customFormat="1">
      <c r="BP224758" s="90"/>
    </row>
    <row r="224759" spans="68:68" customFormat="1">
      <c r="BP224759" s="90"/>
    </row>
    <row r="224760" spans="68:68" customFormat="1">
      <c r="BP224760" s="90"/>
    </row>
    <row r="224761" spans="68:68" customFormat="1">
      <c r="BP224761" s="90"/>
    </row>
    <row r="224762" spans="68:68" customFormat="1">
      <c r="BP224762" s="90"/>
    </row>
    <row r="224763" spans="68:68" customFormat="1">
      <c r="BP224763" s="90"/>
    </row>
    <row r="224764" spans="68:68" customFormat="1">
      <c r="BP224764" s="90"/>
    </row>
    <row r="224765" spans="68:68" customFormat="1">
      <c r="BP224765" s="90"/>
    </row>
    <row r="224766" spans="68:68" customFormat="1">
      <c r="BP224766" s="90"/>
    </row>
    <row r="224767" spans="68:68" customFormat="1">
      <c r="BP224767" s="90"/>
    </row>
    <row r="224768" spans="68:68" customFormat="1">
      <c r="BP224768" s="90"/>
    </row>
    <row r="224769" spans="68:68" customFormat="1">
      <c r="BP224769" s="90"/>
    </row>
    <row r="224770" spans="68:68" customFormat="1">
      <c r="BP224770" s="90"/>
    </row>
    <row r="224771" spans="68:68" customFormat="1">
      <c r="BP224771" s="90"/>
    </row>
    <row r="224772" spans="68:68" customFormat="1">
      <c r="BP224772" s="90"/>
    </row>
    <row r="224773" spans="68:68" customFormat="1">
      <c r="BP224773" s="90"/>
    </row>
    <row r="224774" spans="68:68" customFormat="1">
      <c r="BP224774" s="90"/>
    </row>
    <row r="224775" spans="68:68" customFormat="1">
      <c r="BP224775" s="90"/>
    </row>
    <row r="224776" spans="68:68" customFormat="1">
      <c r="BP224776" s="90"/>
    </row>
    <row r="224777" spans="68:68" customFormat="1">
      <c r="BP224777" s="90"/>
    </row>
    <row r="224778" spans="68:68" customFormat="1">
      <c r="BP224778" s="90"/>
    </row>
    <row r="224779" spans="68:68" customFormat="1">
      <c r="BP224779" s="90"/>
    </row>
    <row r="224780" spans="68:68" customFormat="1">
      <c r="BP224780" s="90"/>
    </row>
    <row r="224781" spans="68:68" customFormat="1">
      <c r="BP224781" s="90"/>
    </row>
    <row r="224782" spans="68:68" customFormat="1">
      <c r="BP224782" s="90"/>
    </row>
    <row r="224783" spans="68:68" customFormat="1">
      <c r="BP224783" s="90"/>
    </row>
    <row r="224784" spans="68:68" customFormat="1">
      <c r="BP224784" s="90"/>
    </row>
    <row r="224785" spans="68:68" customFormat="1">
      <c r="BP224785" s="90"/>
    </row>
    <row r="224786" spans="68:68" customFormat="1">
      <c r="BP224786" s="90"/>
    </row>
    <row r="224787" spans="68:68" customFormat="1">
      <c r="BP224787" s="90"/>
    </row>
    <row r="224788" spans="68:68" customFormat="1">
      <c r="BP224788" s="90"/>
    </row>
    <row r="224789" spans="68:68" customFormat="1">
      <c r="BP224789" s="90"/>
    </row>
    <row r="224790" spans="68:68" customFormat="1">
      <c r="BP224790" s="90"/>
    </row>
    <row r="224791" spans="68:68" customFormat="1">
      <c r="BP224791" s="90"/>
    </row>
    <row r="224792" spans="68:68" customFormat="1">
      <c r="BP224792" s="90"/>
    </row>
    <row r="224793" spans="68:68" customFormat="1">
      <c r="BP224793" s="90"/>
    </row>
    <row r="224794" spans="68:68" customFormat="1">
      <c r="BP224794" s="90"/>
    </row>
    <row r="224795" spans="68:68" customFormat="1">
      <c r="BP224795" s="90"/>
    </row>
    <row r="224796" spans="68:68" customFormat="1">
      <c r="BP224796" s="90"/>
    </row>
    <row r="224797" spans="68:68" customFormat="1">
      <c r="BP224797" s="90"/>
    </row>
    <row r="224798" spans="68:68" customFormat="1">
      <c r="BP224798" s="90"/>
    </row>
    <row r="224799" spans="68:68" customFormat="1">
      <c r="BP224799" s="90"/>
    </row>
    <row r="224800" spans="68:68" customFormat="1">
      <c r="BP224800" s="90"/>
    </row>
    <row r="224801" spans="68:68" customFormat="1">
      <c r="BP224801" s="90"/>
    </row>
    <row r="224802" spans="68:68" customFormat="1">
      <c r="BP224802" s="90"/>
    </row>
    <row r="224803" spans="68:68" customFormat="1">
      <c r="BP224803" s="90"/>
    </row>
    <row r="224804" spans="68:68" customFormat="1">
      <c r="BP224804" s="90"/>
    </row>
    <row r="224805" spans="68:68" customFormat="1">
      <c r="BP224805" s="90"/>
    </row>
    <row r="224806" spans="68:68" customFormat="1">
      <c r="BP224806" s="90"/>
    </row>
    <row r="224807" spans="68:68" customFormat="1">
      <c r="BP224807" s="90"/>
    </row>
    <row r="224808" spans="68:68" customFormat="1">
      <c r="BP224808" s="90"/>
    </row>
    <row r="224809" spans="68:68" customFormat="1">
      <c r="BP224809" s="90"/>
    </row>
    <row r="224810" spans="68:68" customFormat="1">
      <c r="BP224810" s="90"/>
    </row>
    <row r="224811" spans="68:68" customFormat="1">
      <c r="BP224811" s="90"/>
    </row>
    <row r="224812" spans="68:68" customFormat="1">
      <c r="BP224812" s="90"/>
    </row>
    <row r="224813" spans="68:68" customFormat="1">
      <c r="BP224813" s="90"/>
    </row>
    <row r="224814" spans="68:68" customFormat="1">
      <c r="BP224814" s="90"/>
    </row>
    <row r="224815" spans="68:68" customFormat="1">
      <c r="BP224815" s="90"/>
    </row>
    <row r="224816" spans="68:68" customFormat="1">
      <c r="BP224816" s="90"/>
    </row>
    <row r="224817" spans="68:68" customFormat="1">
      <c r="BP224817" s="90"/>
    </row>
    <row r="224818" spans="68:68" customFormat="1">
      <c r="BP224818" s="90"/>
    </row>
    <row r="224819" spans="68:68" customFormat="1">
      <c r="BP224819" s="90"/>
    </row>
    <row r="224820" spans="68:68" customFormat="1">
      <c r="BP224820" s="90"/>
    </row>
    <row r="224821" spans="68:68" customFormat="1">
      <c r="BP224821" s="90"/>
    </row>
    <row r="224822" spans="68:68" customFormat="1">
      <c r="BP224822" s="90"/>
    </row>
    <row r="224823" spans="68:68" customFormat="1">
      <c r="BP224823" s="90"/>
    </row>
    <row r="224824" spans="68:68" customFormat="1">
      <c r="BP224824" s="90"/>
    </row>
    <row r="224825" spans="68:68" customFormat="1">
      <c r="BP224825" s="90"/>
    </row>
    <row r="224826" spans="68:68" customFormat="1">
      <c r="BP224826" s="90"/>
    </row>
    <row r="224827" spans="68:68" customFormat="1">
      <c r="BP224827" s="90"/>
    </row>
    <row r="224828" spans="68:68" customFormat="1">
      <c r="BP224828" s="90"/>
    </row>
    <row r="224829" spans="68:68" customFormat="1">
      <c r="BP224829" s="90"/>
    </row>
    <row r="224830" spans="68:68" customFormat="1">
      <c r="BP224830" s="90"/>
    </row>
    <row r="224831" spans="68:68" customFormat="1">
      <c r="BP224831" s="90"/>
    </row>
    <row r="224832" spans="68:68" customFormat="1">
      <c r="BP224832" s="90"/>
    </row>
    <row r="224833" spans="68:68" customFormat="1">
      <c r="BP224833" s="90"/>
    </row>
    <row r="224834" spans="68:68" customFormat="1">
      <c r="BP224834" s="90"/>
    </row>
    <row r="224835" spans="68:68" customFormat="1">
      <c r="BP224835" s="90"/>
    </row>
    <row r="224836" spans="68:68" customFormat="1">
      <c r="BP224836" s="90"/>
    </row>
    <row r="224837" spans="68:68" customFormat="1">
      <c r="BP224837" s="90"/>
    </row>
    <row r="224838" spans="68:68" customFormat="1">
      <c r="BP224838" s="90"/>
    </row>
    <row r="224839" spans="68:68" customFormat="1">
      <c r="BP224839" s="90"/>
    </row>
    <row r="224840" spans="68:68" customFormat="1">
      <c r="BP224840" s="90"/>
    </row>
    <row r="224841" spans="68:68" customFormat="1">
      <c r="BP224841" s="90"/>
    </row>
    <row r="224842" spans="68:68" customFormat="1">
      <c r="BP224842" s="90"/>
    </row>
    <row r="224843" spans="68:68" customFormat="1">
      <c r="BP224843" s="90"/>
    </row>
    <row r="224844" spans="68:68" customFormat="1">
      <c r="BP224844" s="90"/>
    </row>
    <row r="224845" spans="68:68" customFormat="1">
      <c r="BP224845" s="90"/>
    </row>
    <row r="224846" spans="68:68" customFormat="1">
      <c r="BP224846" s="90"/>
    </row>
    <row r="224847" spans="68:68" customFormat="1">
      <c r="BP224847" s="90"/>
    </row>
    <row r="224848" spans="68:68" customFormat="1">
      <c r="BP224848" s="90"/>
    </row>
    <row r="224849" spans="68:68" customFormat="1">
      <c r="BP224849" s="90"/>
    </row>
    <row r="224850" spans="68:68" customFormat="1">
      <c r="BP224850" s="90"/>
    </row>
    <row r="224851" spans="68:68" customFormat="1">
      <c r="BP224851" s="90"/>
    </row>
    <row r="224852" spans="68:68" customFormat="1">
      <c r="BP224852" s="90"/>
    </row>
    <row r="224853" spans="68:68" customFormat="1">
      <c r="BP224853" s="90"/>
    </row>
    <row r="224854" spans="68:68" customFormat="1">
      <c r="BP224854" s="90"/>
    </row>
    <row r="224855" spans="68:68" customFormat="1">
      <c r="BP224855" s="90"/>
    </row>
    <row r="224856" spans="68:68" customFormat="1">
      <c r="BP224856" s="90"/>
    </row>
    <row r="224857" spans="68:68" customFormat="1">
      <c r="BP224857" s="90"/>
    </row>
    <row r="224858" spans="68:68" customFormat="1">
      <c r="BP224858" s="90"/>
    </row>
    <row r="224859" spans="68:68" customFormat="1">
      <c r="BP224859" s="90"/>
    </row>
    <row r="224860" spans="68:68" customFormat="1">
      <c r="BP224860" s="90"/>
    </row>
    <row r="224861" spans="68:68" customFormat="1">
      <c r="BP224861" s="90"/>
    </row>
    <row r="224862" spans="68:68" customFormat="1">
      <c r="BP224862" s="90"/>
    </row>
    <row r="224863" spans="68:68" customFormat="1">
      <c r="BP224863" s="90"/>
    </row>
    <row r="224864" spans="68:68" customFormat="1">
      <c r="BP224864" s="90"/>
    </row>
    <row r="224865" spans="68:68" customFormat="1">
      <c r="BP224865" s="90"/>
    </row>
    <row r="224866" spans="68:68" customFormat="1">
      <c r="BP224866" s="90"/>
    </row>
    <row r="224867" spans="68:68" customFormat="1">
      <c r="BP224867" s="90"/>
    </row>
    <row r="224868" spans="68:68" customFormat="1">
      <c r="BP224868" s="90"/>
    </row>
    <row r="224869" spans="68:68" customFormat="1">
      <c r="BP224869" s="90"/>
    </row>
    <row r="224870" spans="68:68" customFormat="1">
      <c r="BP224870" s="90"/>
    </row>
    <row r="224871" spans="68:68" customFormat="1">
      <c r="BP224871" s="90"/>
    </row>
    <row r="224872" spans="68:68" customFormat="1">
      <c r="BP224872" s="90"/>
    </row>
    <row r="224873" spans="68:68" customFormat="1">
      <c r="BP224873" s="90"/>
    </row>
    <row r="224874" spans="68:68" customFormat="1">
      <c r="BP224874" s="90"/>
    </row>
    <row r="224875" spans="68:68" customFormat="1">
      <c r="BP224875" s="90"/>
    </row>
    <row r="224876" spans="68:68" customFormat="1">
      <c r="BP224876" s="90"/>
    </row>
    <row r="224877" spans="68:68" customFormat="1">
      <c r="BP224877" s="90"/>
    </row>
    <row r="224878" spans="68:68" customFormat="1">
      <c r="BP224878" s="90"/>
    </row>
    <row r="224879" spans="68:68" customFormat="1">
      <c r="BP224879" s="90"/>
    </row>
    <row r="224880" spans="68:68" customFormat="1">
      <c r="BP224880" s="90"/>
    </row>
    <row r="224881" spans="68:68" customFormat="1">
      <c r="BP224881" s="90"/>
    </row>
    <row r="224882" spans="68:68" customFormat="1">
      <c r="BP224882" s="90"/>
    </row>
    <row r="224883" spans="68:68" customFormat="1">
      <c r="BP224883" s="90"/>
    </row>
    <row r="224884" spans="68:68" customFormat="1">
      <c r="BP224884" s="90"/>
    </row>
    <row r="224885" spans="68:68" customFormat="1">
      <c r="BP224885" s="90"/>
    </row>
    <row r="224886" spans="68:68" customFormat="1">
      <c r="BP224886" s="90"/>
    </row>
    <row r="224887" spans="68:68" customFormat="1">
      <c r="BP224887" s="90"/>
    </row>
    <row r="224888" spans="68:68" customFormat="1">
      <c r="BP224888" s="90"/>
    </row>
    <row r="224889" spans="68:68" customFormat="1">
      <c r="BP224889" s="90"/>
    </row>
    <row r="224890" spans="68:68" customFormat="1">
      <c r="BP224890" s="90"/>
    </row>
    <row r="224891" spans="68:68" customFormat="1">
      <c r="BP224891" s="90"/>
    </row>
    <row r="224892" spans="68:68" customFormat="1">
      <c r="BP224892" s="90"/>
    </row>
    <row r="224893" spans="68:68" customFormat="1">
      <c r="BP224893" s="90"/>
    </row>
    <row r="224894" spans="68:68" customFormat="1">
      <c r="BP224894" s="90"/>
    </row>
    <row r="224895" spans="68:68" customFormat="1">
      <c r="BP224895" s="90"/>
    </row>
    <row r="224896" spans="68:68" customFormat="1">
      <c r="BP224896" s="90"/>
    </row>
    <row r="224897" spans="68:68" customFormat="1">
      <c r="BP224897" s="90"/>
    </row>
    <row r="224898" spans="68:68" customFormat="1">
      <c r="BP224898" s="90"/>
    </row>
    <row r="224899" spans="68:68" customFormat="1">
      <c r="BP224899" s="90"/>
    </row>
    <row r="224900" spans="68:68" customFormat="1">
      <c r="BP224900" s="90"/>
    </row>
    <row r="224901" spans="68:68" customFormat="1">
      <c r="BP224901" s="90"/>
    </row>
    <row r="224902" spans="68:68" customFormat="1">
      <c r="BP224902" s="90"/>
    </row>
    <row r="224903" spans="68:68" customFormat="1">
      <c r="BP224903" s="90"/>
    </row>
    <row r="224904" spans="68:68" customFormat="1">
      <c r="BP224904" s="90"/>
    </row>
    <row r="224905" spans="68:68" customFormat="1">
      <c r="BP224905" s="90"/>
    </row>
    <row r="224906" spans="68:68" customFormat="1">
      <c r="BP224906" s="90"/>
    </row>
    <row r="224907" spans="68:68" customFormat="1">
      <c r="BP224907" s="90"/>
    </row>
    <row r="224908" spans="68:68" customFormat="1">
      <c r="BP224908" s="90"/>
    </row>
    <row r="224909" spans="68:68" customFormat="1">
      <c r="BP224909" s="90"/>
    </row>
    <row r="224910" spans="68:68" customFormat="1">
      <c r="BP224910" s="90"/>
    </row>
    <row r="224911" spans="68:68" customFormat="1">
      <c r="BP224911" s="90"/>
    </row>
    <row r="224912" spans="68:68" customFormat="1">
      <c r="BP224912" s="90"/>
    </row>
    <row r="224913" spans="68:68" customFormat="1">
      <c r="BP224913" s="90"/>
    </row>
    <row r="224914" spans="68:68" customFormat="1">
      <c r="BP224914" s="90"/>
    </row>
    <row r="224915" spans="68:68" customFormat="1">
      <c r="BP224915" s="90"/>
    </row>
    <row r="224916" spans="68:68" customFormat="1">
      <c r="BP224916" s="90"/>
    </row>
    <row r="224917" spans="68:68" customFormat="1">
      <c r="BP224917" s="90"/>
    </row>
    <row r="224918" spans="68:68" customFormat="1">
      <c r="BP224918" s="90"/>
    </row>
    <row r="224919" spans="68:68" customFormat="1">
      <c r="BP224919" s="90"/>
    </row>
    <row r="224920" spans="68:68" customFormat="1">
      <c r="BP224920" s="90"/>
    </row>
    <row r="224921" spans="68:68" customFormat="1">
      <c r="BP224921" s="90"/>
    </row>
    <row r="224922" spans="68:68" customFormat="1">
      <c r="BP224922" s="90"/>
    </row>
    <row r="224923" spans="68:68" customFormat="1">
      <c r="BP224923" s="90"/>
    </row>
    <row r="224924" spans="68:68" customFormat="1">
      <c r="BP224924" s="90"/>
    </row>
    <row r="224925" spans="68:68" customFormat="1">
      <c r="BP224925" s="90"/>
    </row>
    <row r="224926" spans="68:68" customFormat="1">
      <c r="BP224926" s="90"/>
    </row>
    <row r="224927" spans="68:68" customFormat="1">
      <c r="BP224927" s="90"/>
    </row>
    <row r="224928" spans="68:68" customFormat="1">
      <c r="BP224928" s="90"/>
    </row>
    <row r="224929" spans="68:68" customFormat="1">
      <c r="BP224929" s="90"/>
    </row>
    <row r="224930" spans="68:68" customFormat="1">
      <c r="BP224930" s="90"/>
    </row>
    <row r="224931" spans="68:68" customFormat="1">
      <c r="BP224931" s="90"/>
    </row>
    <row r="224932" spans="68:68" customFormat="1">
      <c r="BP224932" s="90"/>
    </row>
    <row r="224933" spans="68:68" customFormat="1">
      <c r="BP224933" s="90"/>
    </row>
    <row r="224934" spans="68:68" customFormat="1">
      <c r="BP224934" s="90"/>
    </row>
    <row r="224935" spans="68:68" customFormat="1">
      <c r="BP224935" s="90"/>
    </row>
    <row r="224936" spans="68:68" customFormat="1">
      <c r="BP224936" s="90"/>
    </row>
    <row r="224937" spans="68:68" customFormat="1">
      <c r="BP224937" s="90"/>
    </row>
    <row r="224938" spans="68:68" customFormat="1">
      <c r="BP224938" s="90"/>
    </row>
    <row r="224939" spans="68:68" customFormat="1">
      <c r="BP224939" s="90"/>
    </row>
    <row r="224940" spans="68:68" customFormat="1">
      <c r="BP224940" s="90"/>
    </row>
    <row r="224941" spans="68:68" customFormat="1">
      <c r="BP224941" s="90"/>
    </row>
    <row r="224942" spans="68:68" customFormat="1">
      <c r="BP224942" s="90"/>
    </row>
    <row r="224943" spans="68:68" customFormat="1">
      <c r="BP224943" s="90"/>
    </row>
    <row r="224944" spans="68:68" customFormat="1">
      <c r="BP224944" s="90"/>
    </row>
    <row r="224945" spans="68:68" customFormat="1">
      <c r="BP224945" s="90"/>
    </row>
    <row r="224946" spans="68:68" customFormat="1">
      <c r="BP224946" s="90"/>
    </row>
    <row r="224947" spans="68:68" customFormat="1">
      <c r="BP224947" s="90"/>
    </row>
    <row r="224948" spans="68:68" customFormat="1">
      <c r="BP224948" s="90"/>
    </row>
    <row r="224949" spans="68:68" customFormat="1">
      <c r="BP224949" s="90"/>
    </row>
    <row r="224950" spans="68:68" customFormat="1">
      <c r="BP224950" s="90"/>
    </row>
    <row r="224951" spans="68:68" customFormat="1">
      <c r="BP224951" s="90"/>
    </row>
    <row r="224952" spans="68:68" customFormat="1">
      <c r="BP224952" s="90"/>
    </row>
    <row r="224953" spans="68:68" customFormat="1">
      <c r="BP224953" s="90"/>
    </row>
    <row r="224954" spans="68:68" customFormat="1">
      <c r="BP224954" s="90"/>
    </row>
    <row r="224955" spans="68:68" customFormat="1">
      <c r="BP224955" s="90"/>
    </row>
    <row r="224956" spans="68:68" customFormat="1">
      <c r="BP224956" s="90"/>
    </row>
    <row r="224957" spans="68:68" customFormat="1">
      <c r="BP224957" s="90"/>
    </row>
    <row r="224958" spans="68:68" customFormat="1">
      <c r="BP224958" s="90"/>
    </row>
    <row r="224959" spans="68:68" customFormat="1">
      <c r="BP224959" s="90"/>
    </row>
    <row r="224960" spans="68:68" customFormat="1">
      <c r="BP224960" s="90"/>
    </row>
    <row r="224961" spans="68:68" customFormat="1">
      <c r="BP224961" s="90"/>
    </row>
    <row r="224962" spans="68:68" customFormat="1">
      <c r="BP224962" s="90"/>
    </row>
    <row r="224963" spans="68:68" customFormat="1">
      <c r="BP224963" s="90"/>
    </row>
    <row r="224964" spans="68:68" customFormat="1">
      <c r="BP224964" s="90"/>
    </row>
    <row r="224965" spans="68:68" customFormat="1">
      <c r="BP224965" s="90"/>
    </row>
    <row r="224966" spans="68:68" customFormat="1">
      <c r="BP224966" s="90"/>
    </row>
    <row r="224967" spans="68:68" customFormat="1">
      <c r="BP224967" s="90"/>
    </row>
    <row r="224968" spans="68:68" customFormat="1">
      <c r="BP224968" s="90"/>
    </row>
    <row r="224969" spans="68:68" customFormat="1">
      <c r="BP224969" s="90"/>
    </row>
    <row r="224970" spans="68:68" customFormat="1">
      <c r="BP224970" s="90"/>
    </row>
    <row r="224971" spans="68:68" customFormat="1">
      <c r="BP224971" s="90"/>
    </row>
    <row r="224972" spans="68:68" customFormat="1">
      <c r="BP224972" s="90"/>
    </row>
    <row r="224973" spans="68:68" customFormat="1">
      <c r="BP224973" s="90"/>
    </row>
    <row r="224974" spans="68:68" customFormat="1">
      <c r="BP224974" s="90"/>
    </row>
    <row r="224975" spans="68:68" customFormat="1">
      <c r="BP224975" s="90"/>
    </row>
    <row r="224976" spans="68:68" customFormat="1">
      <c r="BP224976" s="90"/>
    </row>
    <row r="224977" spans="68:68" customFormat="1">
      <c r="BP224977" s="90"/>
    </row>
    <row r="224978" spans="68:68" customFormat="1">
      <c r="BP224978" s="90"/>
    </row>
    <row r="224979" spans="68:68" customFormat="1">
      <c r="BP224979" s="90"/>
    </row>
    <row r="224980" spans="68:68" customFormat="1">
      <c r="BP224980" s="90"/>
    </row>
    <row r="224981" spans="68:68" customFormat="1">
      <c r="BP224981" s="90"/>
    </row>
    <row r="224982" spans="68:68" customFormat="1">
      <c r="BP224982" s="90"/>
    </row>
    <row r="224983" spans="68:68" customFormat="1">
      <c r="BP224983" s="90"/>
    </row>
    <row r="224984" spans="68:68" customFormat="1">
      <c r="BP224984" s="90"/>
    </row>
    <row r="224985" spans="68:68" customFormat="1">
      <c r="BP224985" s="90"/>
    </row>
    <row r="224986" spans="68:68" customFormat="1">
      <c r="BP224986" s="90"/>
    </row>
    <row r="224987" spans="68:68" customFormat="1">
      <c r="BP224987" s="90"/>
    </row>
    <row r="224988" spans="68:68" customFormat="1">
      <c r="BP224988" s="90"/>
    </row>
    <row r="224989" spans="68:68" customFormat="1">
      <c r="BP224989" s="90"/>
    </row>
    <row r="224990" spans="68:68" customFormat="1">
      <c r="BP224990" s="90"/>
    </row>
    <row r="224991" spans="68:68" customFormat="1">
      <c r="BP224991" s="90"/>
    </row>
    <row r="224992" spans="68:68" customFormat="1">
      <c r="BP224992" s="90"/>
    </row>
    <row r="224993" spans="68:68" customFormat="1">
      <c r="BP224993" s="90"/>
    </row>
    <row r="224994" spans="68:68" customFormat="1">
      <c r="BP224994" s="90"/>
    </row>
    <row r="224995" spans="68:68" customFormat="1">
      <c r="BP224995" s="90"/>
    </row>
    <row r="224996" spans="68:68" customFormat="1">
      <c r="BP224996" s="90"/>
    </row>
    <row r="224997" spans="68:68" customFormat="1">
      <c r="BP224997" s="90"/>
    </row>
    <row r="224998" spans="68:68" customFormat="1">
      <c r="BP224998" s="90"/>
    </row>
    <row r="224999" spans="68:68" customFormat="1">
      <c r="BP224999" s="90"/>
    </row>
    <row r="225000" spans="68:68" customFormat="1">
      <c r="BP225000" s="90"/>
    </row>
    <row r="225001" spans="68:68" customFormat="1">
      <c r="BP225001" s="90"/>
    </row>
    <row r="225002" spans="68:68" customFormat="1">
      <c r="BP225002" s="90"/>
    </row>
    <row r="225003" spans="68:68" customFormat="1">
      <c r="BP225003" s="90"/>
    </row>
    <row r="225004" spans="68:68" customFormat="1">
      <c r="BP225004" s="90"/>
    </row>
    <row r="225005" spans="68:68" customFormat="1">
      <c r="BP225005" s="90"/>
    </row>
    <row r="225006" spans="68:68" customFormat="1">
      <c r="BP225006" s="90"/>
    </row>
    <row r="225007" spans="68:68" customFormat="1">
      <c r="BP225007" s="90"/>
    </row>
    <row r="225008" spans="68:68" customFormat="1">
      <c r="BP225008" s="90"/>
    </row>
    <row r="225009" spans="68:68" customFormat="1">
      <c r="BP225009" s="90"/>
    </row>
    <row r="225010" spans="68:68" customFormat="1">
      <c r="BP225010" s="90"/>
    </row>
    <row r="225011" spans="68:68" customFormat="1">
      <c r="BP225011" s="90"/>
    </row>
    <row r="225012" spans="68:68" customFormat="1">
      <c r="BP225012" s="90"/>
    </row>
    <row r="225013" spans="68:68" customFormat="1">
      <c r="BP225013" s="90"/>
    </row>
    <row r="225014" spans="68:68" customFormat="1">
      <c r="BP225014" s="90"/>
    </row>
    <row r="225015" spans="68:68" customFormat="1">
      <c r="BP225015" s="90"/>
    </row>
    <row r="225016" spans="68:68" customFormat="1">
      <c r="BP225016" s="90"/>
    </row>
    <row r="225017" spans="68:68" customFormat="1">
      <c r="BP225017" s="90"/>
    </row>
    <row r="225018" spans="68:68" customFormat="1">
      <c r="BP225018" s="90"/>
    </row>
    <row r="225019" spans="68:68" customFormat="1">
      <c r="BP225019" s="90"/>
    </row>
    <row r="225020" spans="68:68" customFormat="1">
      <c r="BP225020" s="90"/>
    </row>
    <row r="225021" spans="68:68" customFormat="1">
      <c r="BP225021" s="90"/>
    </row>
    <row r="225022" spans="68:68" customFormat="1">
      <c r="BP225022" s="90"/>
    </row>
    <row r="225023" spans="68:68" customFormat="1">
      <c r="BP225023" s="90"/>
    </row>
    <row r="225024" spans="68:68" customFormat="1">
      <c r="BP225024" s="90"/>
    </row>
    <row r="225025" spans="68:68" customFormat="1">
      <c r="BP225025" s="90"/>
    </row>
    <row r="225026" spans="68:68" customFormat="1">
      <c r="BP225026" s="90"/>
    </row>
    <row r="225027" spans="68:68" customFormat="1">
      <c r="BP225027" s="90"/>
    </row>
    <row r="225028" spans="68:68" customFormat="1">
      <c r="BP225028" s="90"/>
    </row>
    <row r="225029" spans="68:68" customFormat="1">
      <c r="BP225029" s="90"/>
    </row>
    <row r="225030" spans="68:68" customFormat="1">
      <c r="BP225030" s="90"/>
    </row>
    <row r="225031" spans="68:68" customFormat="1">
      <c r="BP225031" s="90"/>
    </row>
    <row r="225032" spans="68:68" customFormat="1">
      <c r="BP225032" s="90"/>
    </row>
    <row r="225033" spans="68:68" customFormat="1">
      <c r="BP225033" s="90"/>
    </row>
    <row r="225034" spans="68:68" customFormat="1">
      <c r="BP225034" s="90"/>
    </row>
    <row r="225035" spans="68:68" customFormat="1">
      <c r="BP225035" s="90"/>
    </row>
    <row r="225036" spans="68:68" customFormat="1">
      <c r="BP225036" s="90"/>
    </row>
    <row r="225037" spans="68:68" customFormat="1">
      <c r="BP225037" s="90"/>
    </row>
    <row r="225038" spans="68:68" customFormat="1">
      <c r="BP225038" s="90"/>
    </row>
    <row r="225039" spans="68:68" customFormat="1">
      <c r="BP225039" s="90"/>
    </row>
    <row r="225040" spans="68:68" customFormat="1">
      <c r="BP225040" s="90"/>
    </row>
    <row r="225041" spans="68:68" customFormat="1">
      <c r="BP225041" s="90"/>
    </row>
    <row r="225042" spans="68:68" customFormat="1">
      <c r="BP225042" s="90"/>
    </row>
    <row r="225043" spans="68:68" customFormat="1">
      <c r="BP225043" s="90"/>
    </row>
    <row r="225044" spans="68:68" customFormat="1">
      <c r="BP225044" s="90"/>
    </row>
    <row r="225045" spans="68:68" customFormat="1">
      <c r="BP225045" s="90"/>
    </row>
    <row r="225046" spans="68:68" customFormat="1">
      <c r="BP225046" s="90"/>
    </row>
    <row r="225047" spans="68:68" customFormat="1">
      <c r="BP225047" s="90"/>
    </row>
    <row r="225048" spans="68:68" customFormat="1">
      <c r="BP225048" s="90"/>
    </row>
    <row r="225049" spans="68:68" customFormat="1">
      <c r="BP225049" s="90"/>
    </row>
    <row r="225050" spans="68:68" customFormat="1">
      <c r="BP225050" s="90"/>
    </row>
    <row r="225051" spans="68:68" customFormat="1">
      <c r="BP225051" s="90"/>
    </row>
    <row r="225052" spans="68:68" customFormat="1">
      <c r="BP225052" s="90"/>
    </row>
    <row r="225053" spans="68:68" customFormat="1">
      <c r="BP225053" s="90"/>
    </row>
    <row r="225054" spans="68:68" customFormat="1">
      <c r="BP225054" s="90"/>
    </row>
    <row r="225055" spans="68:68" customFormat="1">
      <c r="BP225055" s="90"/>
    </row>
    <row r="225056" spans="68:68" customFormat="1">
      <c r="BP225056" s="90"/>
    </row>
    <row r="225057" spans="68:68" customFormat="1">
      <c r="BP225057" s="90"/>
    </row>
    <row r="225058" spans="68:68" customFormat="1">
      <c r="BP225058" s="90"/>
    </row>
    <row r="225059" spans="68:68" customFormat="1">
      <c r="BP225059" s="90"/>
    </row>
    <row r="225060" spans="68:68" customFormat="1">
      <c r="BP225060" s="90"/>
    </row>
    <row r="225061" spans="68:68" customFormat="1">
      <c r="BP225061" s="90"/>
    </row>
    <row r="225062" spans="68:68" customFormat="1">
      <c r="BP225062" s="90"/>
    </row>
    <row r="225063" spans="68:68" customFormat="1">
      <c r="BP225063" s="90"/>
    </row>
    <row r="225064" spans="68:68" customFormat="1">
      <c r="BP225064" s="90"/>
    </row>
    <row r="225065" spans="68:68" customFormat="1">
      <c r="BP225065" s="90"/>
    </row>
    <row r="225066" spans="68:68" customFormat="1">
      <c r="BP225066" s="90"/>
    </row>
    <row r="225067" spans="68:68" customFormat="1">
      <c r="BP225067" s="90"/>
    </row>
    <row r="225068" spans="68:68" customFormat="1">
      <c r="BP225068" s="90"/>
    </row>
    <row r="225069" spans="68:68" customFormat="1">
      <c r="BP225069" s="90"/>
    </row>
    <row r="225070" spans="68:68" customFormat="1">
      <c r="BP225070" s="90"/>
    </row>
    <row r="225071" spans="68:68" customFormat="1">
      <c r="BP225071" s="90"/>
    </row>
    <row r="225072" spans="68:68" customFormat="1">
      <c r="BP225072" s="90"/>
    </row>
    <row r="225073" spans="68:68" customFormat="1">
      <c r="BP225073" s="90"/>
    </row>
    <row r="225074" spans="68:68" customFormat="1">
      <c r="BP225074" s="90"/>
    </row>
    <row r="225075" spans="68:68" customFormat="1">
      <c r="BP225075" s="90"/>
    </row>
    <row r="225076" spans="68:68" customFormat="1">
      <c r="BP225076" s="90"/>
    </row>
    <row r="225077" spans="68:68" customFormat="1">
      <c r="BP225077" s="90"/>
    </row>
    <row r="225078" spans="68:68" customFormat="1">
      <c r="BP225078" s="90"/>
    </row>
    <row r="225079" spans="68:68" customFormat="1">
      <c r="BP225079" s="90"/>
    </row>
    <row r="225080" spans="68:68" customFormat="1">
      <c r="BP225080" s="90"/>
    </row>
    <row r="225081" spans="68:68" customFormat="1">
      <c r="BP225081" s="90"/>
    </row>
    <row r="225082" spans="68:68" customFormat="1">
      <c r="BP225082" s="90"/>
    </row>
    <row r="225083" spans="68:68" customFormat="1">
      <c r="BP225083" s="90"/>
    </row>
    <row r="225084" spans="68:68" customFormat="1">
      <c r="BP225084" s="90"/>
    </row>
    <row r="225085" spans="68:68" customFormat="1">
      <c r="BP225085" s="90"/>
    </row>
    <row r="225086" spans="68:68" customFormat="1">
      <c r="BP225086" s="90"/>
    </row>
    <row r="225087" spans="68:68" customFormat="1">
      <c r="BP225087" s="90"/>
    </row>
    <row r="225088" spans="68:68" customFormat="1">
      <c r="BP225088" s="90"/>
    </row>
    <row r="225089" spans="68:68" customFormat="1">
      <c r="BP225089" s="90"/>
    </row>
    <row r="225090" spans="68:68" customFormat="1">
      <c r="BP225090" s="90"/>
    </row>
    <row r="225091" spans="68:68" customFormat="1">
      <c r="BP225091" s="90"/>
    </row>
    <row r="225092" spans="68:68" customFormat="1">
      <c r="BP225092" s="90"/>
    </row>
    <row r="225093" spans="68:68" customFormat="1">
      <c r="BP225093" s="90"/>
    </row>
    <row r="225094" spans="68:68" customFormat="1">
      <c r="BP225094" s="90"/>
    </row>
    <row r="225095" spans="68:68" customFormat="1">
      <c r="BP225095" s="90"/>
    </row>
    <row r="225096" spans="68:68" customFormat="1">
      <c r="BP225096" s="90"/>
    </row>
    <row r="225097" spans="68:68" customFormat="1">
      <c r="BP225097" s="90"/>
    </row>
    <row r="225098" spans="68:68" customFormat="1">
      <c r="BP225098" s="90"/>
    </row>
    <row r="225099" spans="68:68" customFormat="1">
      <c r="BP225099" s="90"/>
    </row>
    <row r="225100" spans="68:68" customFormat="1">
      <c r="BP225100" s="90"/>
    </row>
    <row r="225101" spans="68:68" customFormat="1">
      <c r="BP225101" s="90"/>
    </row>
    <row r="225102" spans="68:68" customFormat="1">
      <c r="BP225102" s="90"/>
    </row>
    <row r="225103" spans="68:68" customFormat="1">
      <c r="BP225103" s="90"/>
    </row>
    <row r="225104" spans="68:68" customFormat="1">
      <c r="BP225104" s="90"/>
    </row>
    <row r="225105" spans="68:68" customFormat="1">
      <c r="BP225105" s="90"/>
    </row>
    <row r="225106" spans="68:68" customFormat="1">
      <c r="BP225106" s="90"/>
    </row>
    <row r="225107" spans="68:68" customFormat="1">
      <c r="BP225107" s="90"/>
    </row>
    <row r="225108" spans="68:68" customFormat="1">
      <c r="BP225108" s="90"/>
    </row>
    <row r="225109" spans="68:68" customFormat="1">
      <c r="BP225109" s="90"/>
    </row>
    <row r="225110" spans="68:68" customFormat="1">
      <c r="BP225110" s="90"/>
    </row>
    <row r="225111" spans="68:68" customFormat="1">
      <c r="BP225111" s="90"/>
    </row>
    <row r="225112" spans="68:68" customFormat="1">
      <c r="BP225112" s="90"/>
    </row>
    <row r="225113" spans="68:68" customFormat="1">
      <c r="BP225113" s="90"/>
    </row>
    <row r="225114" spans="68:68" customFormat="1">
      <c r="BP225114" s="90"/>
    </row>
    <row r="225115" spans="68:68" customFormat="1">
      <c r="BP225115" s="90"/>
    </row>
    <row r="225116" spans="68:68" customFormat="1">
      <c r="BP225116" s="90"/>
    </row>
    <row r="225117" spans="68:68" customFormat="1">
      <c r="BP225117" s="90"/>
    </row>
    <row r="225118" spans="68:68" customFormat="1">
      <c r="BP225118" s="90"/>
    </row>
    <row r="225119" spans="68:68" customFormat="1">
      <c r="BP225119" s="90"/>
    </row>
    <row r="225120" spans="68:68" customFormat="1">
      <c r="BP225120" s="90"/>
    </row>
    <row r="225121" spans="68:68" customFormat="1">
      <c r="BP225121" s="90"/>
    </row>
    <row r="225122" spans="68:68" customFormat="1">
      <c r="BP225122" s="90"/>
    </row>
    <row r="225123" spans="68:68" customFormat="1">
      <c r="BP225123" s="90"/>
    </row>
    <row r="225124" spans="68:68" customFormat="1">
      <c r="BP225124" s="90"/>
    </row>
    <row r="225125" spans="68:68" customFormat="1">
      <c r="BP225125" s="90"/>
    </row>
    <row r="225126" spans="68:68" customFormat="1">
      <c r="BP225126" s="90"/>
    </row>
    <row r="225127" spans="68:68" customFormat="1">
      <c r="BP225127" s="90"/>
    </row>
    <row r="225128" spans="68:68" customFormat="1">
      <c r="BP225128" s="90"/>
    </row>
    <row r="225129" spans="68:68" customFormat="1">
      <c r="BP225129" s="90"/>
    </row>
    <row r="225130" spans="68:68" customFormat="1">
      <c r="BP225130" s="90"/>
    </row>
    <row r="225131" spans="68:68" customFormat="1">
      <c r="BP225131" s="90"/>
    </row>
    <row r="225132" spans="68:68" customFormat="1">
      <c r="BP225132" s="90"/>
    </row>
    <row r="225133" spans="68:68" customFormat="1">
      <c r="BP225133" s="90"/>
    </row>
    <row r="225134" spans="68:68" customFormat="1">
      <c r="BP225134" s="90"/>
    </row>
    <row r="225135" spans="68:68" customFormat="1">
      <c r="BP225135" s="90"/>
    </row>
    <row r="225136" spans="68:68" customFormat="1">
      <c r="BP225136" s="90"/>
    </row>
    <row r="225137" spans="68:68" customFormat="1">
      <c r="BP225137" s="90"/>
    </row>
    <row r="225138" spans="68:68" customFormat="1">
      <c r="BP225138" s="90"/>
    </row>
    <row r="225139" spans="68:68" customFormat="1">
      <c r="BP225139" s="90"/>
    </row>
    <row r="225140" spans="68:68" customFormat="1">
      <c r="BP225140" s="90"/>
    </row>
    <row r="225141" spans="68:68" customFormat="1">
      <c r="BP225141" s="90"/>
    </row>
    <row r="225142" spans="68:68" customFormat="1">
      <c r="BP225142" s="90"/>
    </row>
    <row r="225143" spans="68:68" customFormat="1">
      <c r="BP225143" s="90"/>
    </row>
    <row r="225144" spans="68:68" customFormat="1">
      <c r="BP225144" s="90"/>
    </row>
    <row r="225145" spans="68:68" customFormat="1">
      <c r="BP225145" s="90"/>
    </row>
    <row r="225146" spans="68:68" customFormat="1">
      <c r="BP225146" s="90"/>
    </row>
    <row r="225147" spans="68:68" customFormat="1">
      <c r="BP225147" s="90"/>
    </row>
    <row r="225148" spans="68:68" customFormat="1">
      <c r="BP225148" s="90"/>
    </row>
    <row r="225149" spans="68:68" customFormat="1">
      <c r="BP225149" s="90"/>
    </row>
    <row r="225150" spans="68:68" customFormat="1">
      <c r="BP225150" s="90"/>
    </row>
    <row r="225151" spans="68:68" customFormat="1">
      <c r="BP225151" s="90"/>
    </row>
    <row r="225152" spans="68:68" customFormat="1">
      <c r="BP225152" s="90"/>
    </row>
    <row r="225153" spans="68:68" customFormat="1">
      <c r="BP225153" s="90"/>
    </row>
    <row r="225154" spans="68:68" customFormat="1">
      <c r="BP225154" s="90"/>
    </row>
    <row r="225155" spans="68:68" customFormat="1">
      <c r="BP225155" s="90"/>
    </row>
    <row r="225156" spans="68:68" customFormat="1">
      <c r="BP225156" s="90"/>
    </row>
    <row r="225157" spans="68:68" customFormat="1">
      <c r="BP225157" s="90"/>
    </row>
    <row r="225158" spans="68:68" customFormat="1">
      <c r="BP225158" s="90"/>
    </row>
    <row r="225159" spans="68:68" customFormat="1">
      <c r="BP225159" s="90"/>
    </row>
    <row r="225160" spans="68:68" customFormat="1">
      <c r="BP225160" s="90"/>
    </row>
    <row r="225161" spans="68:68" customFormat="1">
      <c r="BP225161" s="90"/>
    </row>
    <row r="225162" spans="68:68" customFormat="1">
      <c r="BP225162" s="90"/>
    </row>
    <row r="225163" spans="68:68" customFormat="1">
      <c r="BP225163" s="90"/>
    </row>
    <row r="225164" spans="68:68" customFormat="1">
      <c r="BP225164" s="90"/>
    </row>
    <row r="225165" spans="68:68" customFormat="1">
      <c r="BP225165" s="90"/>
    </row>
    <row r="225166" spans="68:68" customFormat="1">
      <c r="BP225166" s="90"/>
    </row>
    <row r="225167" spans="68:68" customFormat="1">
      <c r="BP225167" s="90"/>
    </row>
    <row r="225168" spans="68:68" customFormat="1">
      <c r="BP225168" s="90"/>
    </row>
    <row r="225169" spans="68:68" customFormat="1">
      <c r="BP225169" s="90"/>
    </row>
    <row r="225170" spans="68:68" customFormat="1">
      <c r="BP225170" s="90"/>
    </row>
    <row r="225171" spans="68:68" customFormat="1">
      <c r="BP225171" s="90"/>
    </row>
    <row r="225172" spans="68:68" customFormat="1">
      <c r="BP225172" s="90"/>
    </row>
    <row r="225173" spans="68:68" customFormat="1">
      <c r="BP225173" s="90"/>
    </row>
    <row r="225174" spans="68:68" customFormat="1">
      <c r="BP225174" s="90"/>
    </row>
    <row r="225175" spans="68:68" customFormat="1">
      <c r="BP225175" s="90"/>
    </row>
    <row r="225176" spans="68:68" customFormat="1">
      <c r="BP225176" s="90"/>
    </row>
    <row r="225177" spans="68:68" customFormat="1">
      <c r="BP225177" s="90"/>
    </row>
    <row r="225178" spans="68:68" customFormat="1">
      <c r="BP225178" s="90"/>
    </row>
    <row r="225179" spans="68:68" customFormat="1">
      <c r="BP225179" s="90"/>
    </row>
    <row r="225180" spans="68:68" customFormat="1">
      <c r="BP225180" s="90"/>
    </row>
    <row r="225181" spans="68:68" customFormat="1">
      <c r="BP225181" s="90"/>
    </row>
    <row r="225182" spans="68:68" customFormat="1">
      <c r="BP225182" s="90"/>
    </row>
    <row r="225183" spans="68:68" customFormat="1">
      <c r="BP225183" s="90"/>
    </row>
    <row r="225184" spans="68:68" customFormat="1">
      <c r="BP225184" s="90"/>
    </row>
    <row r="225185" spans="68:68" customFormat="1">
      <c r="BP225185" s="90"/>
    </row>
    <row r="225186" spans="68:68" customFormat="1">
      <c r="BP225186" s="90"/>
    </row>
    <row r="225187" spans="68:68" customFormat="1">
      <c r="BP225187" s="90"/>
    </row>
    <row r="225188" spans="68:68" customFormat="1">
      <c r="BP225188" s="90"/>
    </row>
    <row r="225189" spans="68:68" customFormat="1">
      <c r="BP225189" s="90"/>
    </row>
    <row r="225190" spans="68:68" customFormat="1">
      <c r="BP225190" s="90"/>
    </row>
    <row r="225191" spans="68:68" customFormat="1">
      <c r="BP225191" s="90"/>
    </row>
    <row r="225192" spans="68:68" customFormat="1">
      <c r="BP225192" s="90"/>
    </row>
    <row r="225193" spans="68:68" customFormat="1">
      <c r="BP225193" s="90"/>
    </row>
    <row r="225194" spans="68:68" customFormat="1">
      <c r="BP225194" s="90"/>
    </row>
    <row r="225195" spans="68:68" customFormat="1">
      <c r="BP225195" s="90"/>
    </row>
    <row r="225196" spans="68:68" customFormat="1">
      <c r="BP225196" s="90"/>
    </row>
    <row r="225197" spans="68:68" customFormat="1">
      <c r="BP225197" s="90"/>
    </row>
    <row r="225198" spans="68:68" customFormat="1">
      <c r="BP225198" s="90"/>
    </row>
    <row r="225199" spans="68:68" customFormat="1">
      <c r="BP225199" s="90"/>
    </row>
    <row r="225200" spans="68:68" customFormat="1">
      <c r="BP225200" s="90"/>
    </row>
    <row r="225201" spans="68:68" customFormat="1">
      <c r="BP225201" s="90"/>
    </row>
    <row r="225202" spans="68:68" customFormat="1">
      <c r="BP225202" s="90"/>
    </row>
    <row r="225203" spans="68:68" customFormat="1">
      <c r="BP225203" s="90"/>
    </row>
    <row r="225204" spans="68:68" customFormat="1">
      <c r="BP225204" s="90"/>
    </row>
    <row r="225205" spans="68:68" customFormat="1">
      <c r="BP225205" s="90"/>
    </row>
    <row r="225206" spans="68:68" customFormat="1">
      <c r="BP225206" s="90"/>
    </row>
    <row r="225207" spans="68:68" customFormat="1">
      <c r="BP225207" s="90"/>
    </row>
    <row r="225208" spans="68:68" customFormat="1">
      <c r="BP225208" s="90"/>
    </row>
    <row r="225209" spans="68:68" customFormat="1">
      <c r="BP225209" s="90"/>
    </row>
    <row r="225210" spans="68:68" customFormat="1">
      <c r="BP225210" s="90"/>
    </row>
    <row r="225211" spans="68:68" customFormat="1">
      <c r="BP225211" s="90"/>
    </row>
    <row r="225212" spans="68:68" customFormat="1">
      <c r="BP225212" s="90"/>
    </row>
    <row r="225213" spans="68:68" customFormat="1">
      <c r="BP225213" s="90"/>
    </row>
    <row r="225214" spans="68:68" customFormat="1">
      <c r="BP225214" s="90"/>
    </row>
    <row r="225215" spans="68:68" customFormat="1">
      <c r="BP225215" s="90"/>
    </row>
    <row r="225216" spans="68:68" customFormat="1">
      <c r="BP225216" s="90"/>
    </row>
    <row r="225217" spans="68:68" customFormat="1">
      <c r="BP225217" s="90"/>
    </row>
    <row r="225218" spans="68:68" customFormat="1">
      <c r="BP225218" s="90"/>
    </row>
    <row r="225219" spans="68:68" customFormat="1">
      <c r="BP225219" s="90"/>
    </row>
    <row r="225220" spans="68:68" customFormat="1">
      <c r="BP225220" s="90"/>
    </row>
    <row r="225221" spans="68:68" customFormat="1">
      <c r="BP225221" s="90"/>
    </row>
    <row r="225222" spans="68:68" customFormat="1">
      <c r="BP225222" s="90"/>
    </row>
    <row r="225223" spans="68:68" customFormat="1">
      <c r="BP225223" s="90"/>
    </row>
    <row r="225224" spans="68:68" customFormat="1">
      <c r="BP225224" s="90"/>
    </row>
    <row r="225225" spans="68:68" customFormat="1">
      <c r="BP225225" s="90"/>
    </row>
    <row r="225226" spans="68:68" customFormat="1">
      <c r="BP225226" s="90"/>
    </row>
    <row r="225227" spans="68:68" customFormat="1">
      <c r="BP225227" s="90"/>
    </row>
    <row r="225228" spans="68:68" customFormat="1">
      <c r="BP225228" s="90"/>
    </row>
    <row r="225229" spans="68:68" customFormat="1">
      <c r="BP225229" s="90"/>
    </row>
    <row r="225230" spans="68:68" customFormat="1">
      <c r="BP225230" s="90"/>
    </row>
    <row r="225231" spans="68:68" customFormat="1">
      <c r="BP225231" s="90"/>
    </row>
    <row r="225232" spans="68:68" customFormat="1">
      <c r="BP225232" s="90"/>
    </row>
    <row r="225233" spans="68:68" customFormat="1">
      <c r="BP225233" s="90"/>
    </row>
    <row r="225234" spans="68:68" customFormat="1">
      <c r="BP225234" s="90"/>
    </row>
    <row r="225235" spans="68:68" customFormat="1">
      <c r="BP225235" s="90"/>
    </row>
    <row r="225236" spans="68:68" customFormat="1">
      <c r="BP225236" s="90"/>
    </row>
    <row r="225237" spans="68:68" customFormat="1">
      <c r="BP225237" s="90"/>
    </row>
    <row r="225238" spans="68:68" customFormat="1">
      <c r="BP225238" s="90"/>
    </row>
    <row r="225239" spans="68:68" customFormat="1">
      <c r="BP225239" s="90"/>
    </row>
    <row r="225240" spans="68:68" customFormat="1">
      <c r="BP225240" s="90"/>
    </row>
    <row r="225241" spans="68:68" customFormat="1">
      <c r="BP225241" s="90"/>
    </row>
    <row r="225242" spans="68:68" customFormat="1">
      <c r="BP225242" s="90"/>
    </row>
    <row r="225243" spans="68:68" customFormat="1">
      <c r="BP225243" s="90"/>
    </row>
    <row r="225244" spans="68:68" customFormat="1">
      <c r="BP225244" s="90"/>
    </row>
    <row r="225245" spans="68:68" customFormat="1">
      <c r="BP225245" s="90"/>
    </row>
    <row r="225246" spans="68:68" customFormat="1">
      <c r="BP225246" s="90"/>
    </row>
    <row r="225247" spans="68:68" customFormat="1">
      <c r="BP225247" s="90"/>
    </row>
    <row r="225248" spans="68:68" customFormat="1">
      <c r="BP225248" s="90"/>
    </row>
    <row r="225249" spans="68:68" customFormat="1">
      <c r="BP225249" s="90"/>
    </row>
    <row r="225250" spans="68:68" customFormat="1">
      <c r="BP225250" s="90"/>
    </row>
    <row r="225251" spans="68:68" customFormat="1">
      <c r="BP225251" s="90"/>
    </row>
    <row r="225252" spans="68:68" customFormat="1">
      <c r="BP225252" s="90"/>
    </row>
    <row r="225253" spans="68:68" customFormat="1">
      <c r="BP225253" s="90"/>
    </row>
    <row r="225254" spans="68:68" customFormat="1">
      <c r="BP225254" s="90"/>
    </row>
    <row r="225255" spans="68:68" customFormat="1">
      <c r="BP225255" s="90"/>
    </row>
    <row r="225256" spans="68:68" customFormat="1">
      <c r="BP225256" s="90"/>
    </row>
    <row r="225257" spans="68:68" customFormat="1">
      <c r="BP225257" s="90"/>
    </row>
    <row r="225258" spans="68:68" customFormat="1">
      <c r="BP225258" s="90"/>
    </row>
    <row r="225259" spans="68:68" customFormat="1">
      <c r="BP225259" s="90"/>
    </row>
    <row r="225260" spans="68:68" customFormat="1">
      <c r="BP225260" s="90"/>
    </row>
    <row r="225261" spans="68:68" customFormat="1">
      <c r="BP225261" s="90"/>
    </row>
    <row r="225262" spans="68:68" customFormat="1">
      <c r="BP225262" s="90"/>
    </row>
    <row r="225263" spans="68:68" customFormat="1">
      <c r="BP225263" s="90"/>
    </row>
    <row r="225264" spans="68:68" customFormat="1">
      <c r="BP225264" s="90"/>
    </row>
    <row r="225265" spans="68:68" customFormat="1">
      <c r="BP225265" s="90"/>
    </row>
    <row r="225266" spans="68:68" customFormat="1">
      <c r="BP225266" s="90"/>
    </row>
    <row r="225267" spans="68:68" customFormat="1">
      <c r="BP225267" s="90"/>
    </row>
    <row r="225268" spans="68:68" customFormat="1">
      <c r="BP225268" s="90"/>
    </row>
    <row r="225269" spans="68:68" customFormat="1">
      <c r="BP225269" s="90"/>
    </row>
    <row r="225270" spans="68:68" customFormat="1">
      <c r="BP225270" s="90"/>
    </row>
    <row r="225271" spans="68:68" customFormat="1">
      <c r="BP225271" s="90"/>
    </row>
    <row r="225272" spans="68:68" customFormat="1">
      <c r="BP225272" s="90"/>
    </row>
    <row r="225273" spans="68:68" customFormat="1">
      <c r="BP225273" s="90"/>
    </row>
    <row r="225274" spans="68:68" customFormat="1">
      <c r="BP225274" s="90"/>
    </row>
    <row r="225275" spans="68:68" customFormat="1">
      <c r="BP225275" s="90"/>
    </row>
    <row r="225276" spans="68:68" customFormat="1">
      <c r="BP225276" s="90"/>
    </row>
    <row r="225277" spans="68:68" customFormat="1">
      <c r="BP225277" s="90"/>
    </row>
    <row r="225278" spans="68:68" customFormat="1">
      <c r="BP225278" s="90"/>
    </row>
    <row r="225279" spans="68:68" customFormat="1">
      <c r="BP225279" s="90"/>
    </row>
    <row r="225280" spans="68:68" customFormat="1">
      <c r="BP225280" s="90"/>
    </row>
    <row r="225281" spans="68:68" customFormat="1">
      <c r="BP225281" s="90"/>
    </row>
    <row r="225282" spans="68:68" customFormat="1">
      <c r="BP225282" s="90"/>
    </row>
    <row r="225283" spans="68:68" customFormat="1">
      <c r="BP225283" s="90"/>
    </row>
    <row r="225284" spans="68:68" customFormat="1">
      <c r="BP225284" s="90"/>
    </row>
    <row r="225285" spans="68:68" customFormat="1">
      <c r="BP225285" s="90"/>
    </row>
    <row r="225286" spans="68:68" customFormat="1">
      <c r="BP225286" s="90"/>
    </row>
    <row r="225287" spans="68:68" customFormat="1">
      <c r="BP225287" s="90"/>
    </row>
    <row r="225288" spans="68:68" customFormat="1">
      <c r="BP225288" s="90"/>
    </row>
    <row r="225289" spans="68:68" customFormat="1">
      <c r="BP225289" s="90"/>
    </row>
    <row r="225290" spans="68:68" customFormat="1">
      <c r="BP225290" s="90"/>
    </row>
    <row r="225291" spans="68:68" customFormat="1">
      <c r="BP225291" s="90"/>
    </row>
    <row r="225292" spans="68:68" customFormat="1">
      <c r="BP225292" s="90"/>
    </row>
    <row r="225293" spans="68:68" customFormat="1">
      <c r="BP225293" s="90"/>
    </row>
    <row r="225294" spans="68:68" customFormat="1">
      <c r="BP225294" s="90"/>
    </row>
    <row r="225295" spans="68:68" customFormat="1">
      <c r="BP225295" s="90"/>
    </row>
    <row r="225296" spans="68:68" customFormat="1">
      <c r="BP225296" s="90"/>
    </row>
    <row r="225297" spans="68:68" customFormat="1">
      <c r="BP225297" s="90"/>
    </row>
    <row r="225298" spans="68:68" customFormat="1">
      <c r="BP225298" s="90"/>
    </row>
    <row r="225299" spans="68:68" customFormat="1">
      <c r="BP225299" s="90"/>
    </row>
    <row r="225300" spans="68:68" customFormat="1">
      <c r="BP225300" s="90"/>
    </row>
    <row r="225301" spans="68:68" customFormat="1">
      <c r="BP225301" s="90"/>
    </row>
    <row r="225302" spans="68:68" customFormat="1">
      <c r="BP225302" s="90"/>
    </row>
    <row r="225303" spans="68:68" customFormat="1">
      <c r="BP225303" s="90"/>
    </row>
    <row r="225304" spans="68:68" customFormat="1">
      <c r="BP225304" s="90"/>
    </row>
    <row r="225305" spans="68:68" customFormat="1">
      <c r="BP225305" s="90"/>
    </row>
    <row r="225306" spans="68:68" customFormat="1">
      <c r="BP225306" s="90"/>
    </row>
    <row r="225307" spans="68:68" customFormat="1">
      <c r="BP225307" s="90"/>
    </row>
    <row r="225308" spans="68:68" customFormat="1">
      <c r="BP225308" s="90"/>
    </row>
    <row r="225309" spans="68:68" customFormat="1">
      <c r="BP225309" s="90"/>
    </row>
    <row r="225310" spans="68:68" customFormat="1">
      <c r="BP225310" s="90"/>
    </row>
    <row r="225311" spans="68:68" customFormat="1">
      <c r="BP225311" s="90"/>
    </row>
    <row r="225312" spans="68:68" customFormat="1">
      <c r="BP225312" s="90"/>
    </row>
    <row r="225313" spans="68:68" customFormat="1">
      <c r="BP225313" s="90"/>
    </row>
    <row r="225314" spans="68:68" customFormat="1">
      <c r="BP225314" s="90"/>
    </row>
    <row r="225315" spans="68:68" customFormat="1">
      <c r="BP225315" s="90"/>
    </row>
    <row r="225316" spans="68:68" customFormat="1">
      <c r="BP225316" s="90"/>
    </row>
    <row r="225317" spans="68:68" customFormat="1">
      <c r="BP225317" s="90"/>
    </row>
    <row r="225318" spans="68:68" customFormat="1">
      <c r="BP225318" s="90"/>
    </row>
    <row r="225319" spans="68:68" customFormat="1">
      <c r="BP225319" s="90"/>
    </row>
    <row r="225320" spans="68:68" customFormat="1">
      <c r="BP225320" s="90"/>
    </row>
    <row r="225321" spans="68:68" customFormat="1">
      <c r="BP225321" s="90"/>
    </row>
    <row r="225322" spans="68:68" customFormat="1">
      <c r="BP225322" s="90"/>
    </row>
    <row r="225323" spans="68:68" customFormat="1">
      <c r="BP225323" s="90"/>
    </row>
    <row r="225324" spans="68:68" customFormat="1">
      <c r="BP225324" s="90"/>
    </row>
    <row r="225325" spans="68:68" customFormat="1">
      <c r="BP225325" s="90"/>
    </row>
    <row r="225326" spans="68:68" customFormat="1">
      <c r="BP225326" s="90"/>
    </row>
    <row r="225327" spans="68:68" customFormat="1">
      <c r="BP225327" s="90"/>
    </row>
    <row r="225328" spans="68:68" customFormat="1">
      <c r="BP225328" s="90"/>
    </row>
    <row r="225329" spans="68:68" customFormat="1">
      <c r="BP225329" s="90"/>
    </row>
    <row r="225330" spans="68:68" customFormat="1">
      <c r="BP225330" s="90"/>
    </row>
    <row r="225331" spans="68:68" customFormat="1">
      <c r="BP225331" s="90"/>
    </row>
    <row r="225332" spans="68:68" customFormat="1">
      <c r="BP225332" s="90"/>
    </row>
    <row r="225333" spans="68:68" customFormat="1">
      <c r="BP225333" s="90"/>
    </row>
    <row r="225334" spans="68:68" customFormat="1">
      <c r="BP225334" s="90"/>
    </row>
    <row r="225335" spans="68:68" customFormat="1">
      <c r="BP225335" s="90"/>
    </row>
    <row r="225336" spans="68:68" customFormat="1">
      <c r="BP225336" s="90"/>
    </row>
    <row r="225337" spans="68:68" customFormat="1">
      <c r="BP225337" s="90"/>
    </row>
    <row r="225338" spans="68:68" customFormat="1">
      <c r="BP225338" s="90"/>
    </row>
    <row r="225339" spans="68:68" customFormat="1">
      <c r="BP225339" s="90"/>
    </row>
    <row r="225340" spans="68:68" customFormat="1">
      <c r="BP225340" s="90"/>
    </row>
    <row r="225341" spans="68:68" customFormat="1">
      <c r="BP225341" s="90"/>
    </row>
    <row r="225342" spans="68:68" customFormat="1">
      <c r="BP225342" s="90"/>
    </row>
    <row r="225343" spans="68:68" customFormat="1">
      <c r="BP225343" s="90"/>
    </row>
    <row r="225344" spans="68:68" customFormat="1">
      <c r="BP225344" s="90"/>
    </row>
    <row r="225345" spans="68:68" customFormat="1">
      <c r="BP225345" s="90"/>
    </row>
    <row r="225346" spans="68:68" customFormat="1">
      <c r="BP225346" s="90"/>
    </row>
    <row r="225347" spans="68:68" customFormat="1">
      <c r="BP225347" s="90"/>
    </row>
    <row r="225348" spans="68:68" customFormat="1">
      <c r="BP225348" s="90"/>
    </row>
    <row r="225349" spans="68:68" customFormat="1">
      <c r="BP225349" s="90"/>
    </row>
    <row r="225350" spans="68:68" customFormat="1">
      <c r="BP225350" s="90"/>
    </row>
    <row r="225351" spans="68:68" customFormat="1">
      <c r="BP225351" s="90"/>
    </row>
    <row r="225352" spans="68:68" customFormat="1">
      <c r="BP225352" s="90"/>
    </row>
    <row r="225353" spans="68:68" customFormat="1">
      <c r="BP225353" s="90"/>
    </row>
    <row r="225354" spans="68:68" customFormat="1">
      <c r="BP225354" s="90"/>
    </row>
    <row r="225355" spans="68:68" customFormat="1">
      <c r="BP225355" s="90"/>
    </row>
    <row r="225356" spans="68:68" customFormat="1">
      <c r="BP225356" s="90"/>
    </row>
    <row r="225357" spans="68:68" customFormat="1">
      <c r="BP225357" s="90"/>
    </row>
    <row r="225358" spans="68:68" customFormat="1">
      <c r="BP225358" s="90"/>
    </row>
    <row r="225359" spans="68:68" customFormat="1">
      <c r="BP225359" s="90"/>
    </row>
    <row r="225360" spans="68:68" customFormat="1">
      <c r="BP225360" s="90"/>
    </row>
    <row r="225361" spans="68:68" customFormat="1">
      <c r="BP225361" s="90"/>
    </row>
    <row r="225362" spans="68:68" customFormat="1">
      <c r="BP225362" s="90"/>
    </row>
    <row r="225363" spans="68:68" customFormat="1">
      <c r="BP225363" s="90"/>
    </row>
    <row r="225364" spans="68:68" customFormat="1">
      <c r="BP225364" s="90"/>
    </row>
    <row r="225365" spans="68:68" customFormat="1">
      <c r="BP225365" s="90"/>
    </row>
    <row r="225366" spans="68:68" customFormat="1">
      <c r="BP225366" s="90"/>
    </row>
    <row r="225367" spans="68:68" customFormat="1">
      <c r="BP225367" s="90"/>
    </row>
    <row r="225368" spans="68:68" customFormat="1">
      <c r="BP225368" s="90"/>
    </row>
    <row r="225369" spans="68:68" customFormat="1">
      <c r="BP225369" s="90"/>
    </row>
    <row r="225370" spans="68:68" customFormat="1">
      <c r="BP225370" s="90"/>
    </row>
    <row r="225371" spans="68:68" customFormat="1">
      <c r="BP225371" s="90"/>
    </row>
    <row r="225372" spans="68:68" customFormat="1">
      <c r="BP225372" s="90"/>
    </row>
    <row r="225373" spans="68:68" customFormat="1">
      <c r="BP225373" s="90"/>
    </row>
    <row r="225374" spans="68:68" customFormat="1">
      <c r="BP225374" s="90"/>
    </row>
    <row r="225375" spans="68:68" customFormat="1">
      <c r="BP225375" s="90"/>
    </row>
    <row r="225376" spans="68:68" customFormat="1">
      <c r="BP225376" s="90"/>
    </row>
    <row r="225377" spans="68:68" customFormat="1">
      <c r="BP225377" s="90"/>
    </row>
    <row r="225378" spans="68:68" customFormat="1">
      <c r="BP225378" s="90"/>
    </row>
    <row r="225379" spans="68:68" customFormat="1">
      <c r="BP225379" s="90"/>
    </row>
    <row r="225380" spans="68:68" customFormat="1">
      <c r="BP225380" s="90"/>
    </row>
    <row r="225381" spans="68:68" customFormat="1">
      <c r="BP225381" s="90"/>
    </row>
    <row r="225382" spans="68:68" customFormat="1">
      <c r="BP225382" s="90"/>
    </row>
    <row r="225383" spans="68:68" customFormat="1">
      <c r="BP225383" s="90"/>
    </row>
    <row r="225384" spans="68:68" customFormat="1">
      <c r="BP225384" s="90"/>
    </row>
    <row r="225385" spans="68:68" customFormat="1">
      <c r="BP225385" s="90"/>
    </row>
    <row r="225386" spans="68:68" customFormat="1">
      <c r="BP225386" s="90"/>
    </row>
    <row r="225387" spans="68:68" customFormat="1">
      <c r="BP225387" s="90"/>
    </row>
    <row r="225388" spans="68:68" customFormat="1">
      <c r="BP225388" s="90"/>
    </row>
    <row r="225389" spans="68:68" customFormat="1">
      <c r="BP225389" s="90"/>
    </row>
    <row r="225390" spans="68:68" customFormat="1">
      <c r="BP225390" s="90"/>
    </row>
    <row r="225391" spans="68:68" customFormat="1">
      <c r="BP225391" s="90"/>
    </row>
    <row r="225392" spans="68:68" customFormat="1">
      <c r="BP225392" s="90"/>
    </row>
    <row r="225393" spans="68:68" customFormat="1">
      <c r="BP225393" s="90"/>
    </row>
    <row r="225394" spans="68:68" customFormat="1">
      <c r="BP225394" s="90"/>
    </row>
    <row r="225395" spans="68:68" customFormat="1">
      <c r="BP225395" s="90"/>
    </row>
    <row r="225396" spans="68:68" customFormat="1">
      <c r="BP225396" s="90"/>
    </row>
    <row r="225397" spans="68:68" customFormat="1">
      <c r="BP225397" s="90"/>
    </row>
    <row r="225398" spans="68:68" customFormat="1">
      <c r="BP225398" s="90"/>
    </row>
    <row r="225399" spans="68:68" customFormat="1">
      <c r="BP225399" s="90"/>
    </row>
    <row r="225400" spans="68:68" customFormat="1">
      <c r="BP225400" s="90"/>
    </row>
    <row r="225401" spans="68:68" customFormat="1">
      <c r="BP225401" s="90"/>
    </row>
    <row r="225402" spans="68:68" customFormat="1">
      <c r="BP225402" s="90"/>
    </row>
    <row r="225403" spans="68:68" customFormat="1">
      <c r="BP225403" s="90"/>
    </row>
    <row r="225404" spans="68:68" customFormat="1">
      <c r="BP225404" s="90"/>
    </row>
    <row r="225405" spans="68:68" customFormat="1">
      <c r="BP225405" s="90"/>
    </row>
    <row r="225406" spans="68:68" customFormat="1">
      <c r="BP225406" s="90"/>
    </row>
    <row r="225407" spans="68:68" customFormat="1">
      <c r="BP225407" s="90"/>
    </row>
    <row r="225408" spans="68:68" customFormat="1">
      <c r="BP225408" s="90"/>
    </row>
    <row r="225409" spans="68:68" customFormat="1">
      <c r="BP225409" s="90"/>
    </row>
    <row r="225410" spans="68:68" customFormat="1">
      <c r="BP225410" s="90"/>
    </row>
    <row r="225411" spans="68:68" customFormat="1">
      <c r="BP225411" s="90"/>
    </row>
    <row r="225412" spans="68:68" customFormat="1">
      <c r="BP225412" s="90"/>
    </row>
    <row r="225413" spans="68:68" customFormat="1">
      <c r="BP225413" s="90"/>
    </row>
    <row r="225414" spans="68:68" customFormat="1">
      <c r="BP225414" s="90"/>
    </row>
    <row r="225415" spans="68:68" customFormat="1">
      <c r="BP225415" s="90"/>
    </row>
    <row r="225416" spans="68:68" customFormat="1">
      <c r="BP225416" s="90"/>
    </row>
    <row r="225417" spans="68:68" customFormat="1">
      <c r="BP225417" s="90"/>
    </row>
    <row r="225418" spans="68:68" customFormat="1">
      <c r="BP225418" s="90"/>
    </row>
    <row r="225419" spans="68:68" customFormat="1">
      <c r="BP225419" s="90"/>
    </row>
    <row r="225420" spans="68:68" customFormat="1">
      <c r="BP225420" s="90"/>
    </row>
    <row r="225421" spans="68:68" customFormat="1">
      <c r="BP225421" s="90"/>
    </row>
    <row r="225422" spans="68:68" customFormat="1">
      <c r="BP225422" s="90"/>
    </row>
    <row r="225423" spans="68:68" customFormat="1">
      <c r="BP225423" s="90"/>
    </row>
    <row r="225424" spans="68:68" customFormat="1">
      <c r="BP225424" s="90"/>
    </row>
    <row r="225425" spans="68:68" customFormat="1">
      <c r="BP225425" s="90"/>
    </row>
    <row r="225426" spans="68:68" customFormat="1">
      <c r="BP225426" s="90"/>
    </row>
    <row r="225427" spans="68:68" customFormat="1">
      <c r="BP225427" s="90"/>
    </row>
    <row r="225428" spans="68:68" customFormat="1">
      <c r="BP225428" s="90"/>
    </row>
    <row r="225429" spans="68:68" customFormat="1">
      <c r="BP225429" s="90"/>
    </row>
    <row r="225430" spans="68:68" customFormat="1">
      <c r="BP225430" s="90"/>
    </row>
    <row r="225431" spans="68:68" customFormat="1">
      <c r="BP225431" s="90"/>
    </row>
    <row r="225432" spans="68:68" customFormat="1">
      <c r="BP225432" s="90"/>
    </row>
    <row r="225433" spans="68:68" customFormat="1">
      <c r="BP225433" s="90"/>
    </row>
    <row r="225434" spans="68:68" customFormat="1">
      <c r="BP225434" s="90"/>
    </row>
    <row r="225435" spans="68:68" customFormat="1">
      <c r="BP225435" s="90"/>
    </row>
    <row r="225436" spans="68:68" customFormat="1">
      <c r="BP225436" s="90"/>
    </row>
    <row r="225437" spans="68:68" customFormat="1">
      <c r="BP225437" s="90"/>
    </row>
    <row r="225438" spans="68:68" customFormat="1">
      <c r="BP225438" s="90"/>
    </row>
    <row r="225439" spans="68:68" customFormat="1">
      <c r="BP225439" s="90"/>
    </row>
    <row r="225440" spans="68:68" customFormat="1">
      <c r="BP225440" s="90"/>
    </row>
    <row r="225441" spans="68:68" customFormat="1">
      <c r="BP225441" s="90"/>
    </row>
    <row r="225442" spans="68:68" customFormat="1">
      <c r="BP225442" s="90"/>
    </row>
    <row r="225443" spans="68:68" customFormat="1">
      <c r="BP225443" s="90"/>
    </row>
    <row r="225444" spans="68:68" customFormat="1">
      <c r="BP225444" s="90"/>
    </row>
    <row r="225445" spans="68:68" customFormat="1">
      <c r="BP225445" s="90"/>
    </row>
    <row r="225446" spans="68:68" customFormat="1">
      <c r="BP225446" s="90"/>
    </row>
    <row r="225447" spans="68:68" customFormat="1">
      <c r="BP225447" s="90"/>
    </row>
    <row r="225448" spans="68:68" customFormat="1">
      <c r="BP225448" s="90"/>
    </row>
    <row r="225449" spans="68:68" customFormat="1">
      <c r="BP225449" s="90"/>
    </row>
    <row r="225450" spans="68:68" customFormat="1">
      <c r="BP225450" s="90"/>
    </row>
    <row r="225451" spans="68:68" customFormat="1">
      <c r="BP225451" s="90"/>
    </row>
    <row r="225452" spans="68:68" customFormat="1">
      <c r="BP225452" s="90"/>
    </row>
    <row r="225453" spans="68:68" customFormat="1">
      <c r="BP225453" s="90"/>
    </row>
    <row r="225454" spans="68:68" customFormat="1">
      <c r="BP225454" s="90"/>
    </row>
    <row r="225455" spans="68:68" customFormat="1">
      <c r="BP225455" s="90"/>
    </row>
    <row r="225456" spans="68:68" customFormat="1">
      <c r="BP225456" s="90"/>
    </row>
    <row r="225457" spans="68:68" customFormat="1">
      <c r="BP225457" s="90"/>
    </row>
    <row r="225458" spans="68:68" customFormat="1">
      <c r="BP225458" s="90"/>
    </row>
    <row r="225459" spans="68:68" customFormat="1">
      <c r="BP225459" s="90"/>
    </row>
    <row r="225460" spans="68:68" customFormat="1">
      <c r="BP225460" s="90"/>
    </row>
    <row r="225461" spans="68:68" customFormat="1">
      <c r="BP225461" s="90"/>
    </row>
    <row r="225462" spans="68:68" customFormat="1">
      <c r="BP225462" s="90"/>
    </row>
    <row r="225463" spans="68:68" customFormat="1">
      <c r="BP225463" s="90"/>
    </row>
    <row r="225464" spans="68:68" customFormat="1">
      <c r="BP225464" s="90"/>
    </row>
    <row r="225465" spans="68:68" customFormat="1">
      <c r="BP225465" s="90"/>
    </row>
    <row r="225466" spans="68:68" customFormat="1">
      <c r="BP225466" s="90"/>
    </row>
    <row r="225467" spans="68:68" customFormat="1">
      <c r="BP225467" s="90"/>
    </row>
    <row r="225468" spans="68:68" customFormat="1">
      <c r="BP225468" s="90"/>
    </row>
    <row r="225469" spans="68:68" customFormat="1">
      <c r="BP225469" s="90"/>
    </row>
    <row r="225470" spans="68:68" customFormat="1">
      <c r="BP225470" s="90"/>
    </row>
    <row r="225471" spans="68:68" customFormat="1">
      <c r="BP225471" s="90"/>
    </row>
    <row r="225472" spans="68:68" customFormat="1">
      <c r="BP225472" s="90"/>
    </row>
    <row r="225473" spans="68:68" customFormat="1">
      <c r="BP225473" s="90"/>
    </row>
    <row r="225474" spans="68:68" customFormat="1">
      <c r="BP225474" s="90"/>
    </row>
    <row r="225475" spans="68:68" customFormat="1">
      <c r="BP225475" s="90"/>
    </row>
    <row r="225476" spans="68:68" customFormat="1">
      <c r="BP225476" s="90"/>
    </row>
    <row r="225477" spans="68:68" customFormat="1">
      <c r="BP225477" s="90"/>
    </row>
    <row r="225478" spans="68:68" customFormat="1">
      <c r="BP225478" s="90"/>
    </row>
    <row r="225479" spans="68:68" customFormat="1">
      <c r="BP225479" s="90"/>
    </row>
    <row r="225480" spans="68:68" customFormat="1">
      <c r="BP225480" s="90"/>
    </row>
    <row r="225481" spans="68:68" customFormat="1">
      <c r="BP225481" s="90"/>
    </row>
    <row r="225482" spans="68:68" customFormat="1">
      <c r="BP225482" s="90"/>
    </row>
    <row r="225483" spans="68:68" customFormat="1">
      <c r="BP225483" s="90"/>
    </row>
    <row r="225484" spans="68:68" customFormat="1">
      <c r="BP225484" s="90"/>
    </row>
    <row r="225485" spans="68:68" customFormat="1">
      <c r="BP225485" s="90"/>
    </row>
    <row r="225486" spans="68:68" customFormat="1">
      <c r="BP225486" s="90"/>
    </row>
    <row r="225487" spans="68:68" customFormat="1">
      <c r="BP225487" s="90"/>
    </row>
    <row r="225488" spans="68:68" customFormat="1">
      <c r="BP225488" s="90"/>
    </row>
    <row r="225489" spans="68:68" customFormat="1">
      <c r="BP225489" s="90"/>
    </row>
    <row r="225490" spans="68:68" customFormat="1">
      <c r="BP225490" s="90"/>
    </row>
    <row r="225491" spans="68:68" customFormat="1">
      <c r="BP225491" s="90"/>
    </row>
    <row r="225492" spans="68:68" customFormat="1">
      <c r="BP225492" s="90"/>
    </row>
    <row r="225493" spans="68:68" customFormat="1">
      <c r="BP225493" s="90"/>
    </row>
    <row r="225494" spans="68:68" customFormat="1">
      <c r="BP225494" s="90"/>
    </row>
    <row r="225495" spans="68:68" customFormat="1">
      <c r="BP225495" s="90"/>
    </row>
    <row r="225496" spans="68:68" customFormat="1">
      <c r="BP225496" s="90"/>
    </row>
    <row r="225497" spans="68:68" customFormat="1">
      <c r="BP225497" s="90"/>
    </row>
    <row r="225498" spans="68:68" customFormat="1">
      <c r="BP225498" s="90"/>
    </row>
    <row r="225499" spans="68:68" customFormat="1">
      <c r="BP225499" s="90"/>
    </row>
    <row r="225500" spans="68:68" customFormat="1">
      <c r="BP225500" s="90"/>
    </row>
    <row r="225501" spans="68:68" customFormat="1">
      <c r="BP225501" s="90"/>
    </row>
    <row r="225502" spans="68:68" customFormat="1">
      <c r="BP225502" s="90"/>
    </row>
    <row r="225503" spans="68:68" customFormat="1">
      <c r="BP225503" s="90"/>
    </row>
    <row r="225504" spans="68:68" customFormat="1">
      <c r="BP225504" s="90"/>
    </row>
    <row r="225505" spans="68:68" customFormat="1">
      <c r="BP225505" s="90"/>
    </row>
    <row r="225506" spans="68:68" customFormat="1">
      <c r="BP225506" s="90"/>
    </row>
    <row r="225507" spans="68:68" customFormat="1">
      <c r="BP225507" s="90"/>
    </row>
    <row r="225508" spans="68:68" customFormat="1">
      <c r="BP225508" s="90"/>
    </row>
    <row r="225509" spans="68:68" customFormat="1">
      <c r="BP225509" s="90"/>
    </row>
    <row r="225510" spans="68:68" customFormat="1">
      <c r="BP225510" s="90"/>
    </row>
    <row r="225511" spans="68:68" customFormat="1">
      <c r="BP225511" s="90"/>
    </row>
    <row r="225512" spans="68:68" customFormat="1">
      <c r="BP225512" s="90"/>
    </row>
    <row r="225513" spans="68:68" customFormat="1">
      <c r="BP225513" s="90"/>
    </row>
    <row r="225514" spans="68:68" customFormat="1">
      <c r="BP225514" s="90"/>
    </row>
    <row r="225515" spans="68:68" customFormat="1">
      <c r="BP225515" s="90"/>
    </row>
    <row r="225516" spans="68:68" customFormat="1">
      <c r="BP225516" s="90"/>
    </row>
    <row r="225517" spans="68:68" customFormat="1">
      <c r="BP225517" s="90"/>
    </row>
    <row r="225518" spans="68:68" customFormat="1">
      <c r="BP225518" s="90"/>
    </row>
    <row r="225519" spans="68:68" customFormat="1">
      <c r="BP225519" s="90"/>
    </row>
    <row r="225520" spans="68:68" customFormat="1">
      <c r="BP225520" s="90"/>
    </row>
    <row r="225521" spans="68:68" customFormat="1">
      <c r="BP225521" s="90"/>
    </row>
    <row r="225522" spans="68:68" customFormat="1">
      <c r="BP225522" s="90"/>
    </row>
    <row r="225523" spans="68:68" customFormat="1">
      <c r="BP225523" s="90"/>
    </row>
    <row r="225524" spans="68:68" customFormat="1">
      <c r="BP225524" s="90"/>
    </row>
    <row r="225525" spans="68:68" customFormat="1">
      <c r="BP225525" s="90"/>
    </row>
    <row r="225526" spans="68:68" customFormat="1">
      <c r="BP225526" s="90"/>
    </row>
    <row r="225527" spans="68:68" customFormat="1">
      <c r="BP225527" s="90"/>
    </row>
    <row r="225528" spans="68:68" customFormat="1">
      <c r="BP225528" s="90"/>
    </row>
    <row r="225529" spans="68:68" customFormat="1">
      <c r="BP225529" s="90"/>
    </row>
    <row r="225530" spans="68:68" customFormat="1">
      <c r="BP225530" s="90"/>
    </row>
    <row r="225531" spans="68:68" customFormat="1">
      <c r="BP225531" s="90"/>
    </row>
    <row r="225532" spans="68:68" customFormat="1">
      <c r="BP225532" s="90"/>
    </row>
    <row r="225533" spans="68:68" customFormat="1">
      <c r="BP225533" s="90"/>
    </row>
    <row r="225534" spans="68:68" customFormat="1">
      <c r="BP225534" s="90"/>
    </row>
    <row r="225535" spans="68:68" customFormat="1">
      <c r="BP225535" s="90"/>
    </row>
    <row r="225536" spans="68:68" customFormat="1">
      <c r="BP225536" s="90"/>
    </row>
    <row r="225537" spans="68:68" customFormat="1">
      <c r="BP225537" s="90"/>
    </row>
    <row r="225538" spans="68:68" customFormat="1">
      <c r="BP225538" s="90"/>
    </row>
    <row r="225539" spans="68:68" customFormat="1">
      <c r="BP225539" s="90"/>
    </row>
    <row r="225540" spans="68:68" customFormat="1">
      <c r="BP225540" s="90"/>
    </row>
    <row r="225541" spans="68:68" customFormat="1">
      <c r="BP225541" s="90"/>
    </row>
    <row r="225542" spans="68:68" customFormat="1">
      <c r="BP225542" s="90"/>
    </row>
    <row r="225543" spans="68:68" customFormat="1">
      <c r="BP225543" s="90"/>
    </row>
    <row r="225544" spans="68:68" customFormat="1">
      <c r="BP225544" s="90"/>
    </row>
    <row r="225545" spans="68:68" customFormat="1">
      <c r="BP225545" s="90"/>
    </row>
    <row r="225546" spans="68:68" customFormat="1">
      <c r="BP225546" s="90"/>
    </row>
    <row r="225547" spans="68:68" customFormat="1">
      <c r="BP225547" s="90"/>
    </row>
    <row r="225548" spans="68:68" customFormat="1">
      <c r="BP225548" s="90"/>
    </row>
    <row r="225549" spans="68:68" customFormat="1">
      <c r="BP225549" s="90"/>
    </row>
    <row r="225550" spans="68:68" customFormat="1">
      <c r="BP225550" s="90"/>
    </row>
    <row r="225551" spans="68:68" customFormat="1">
      <c r="BP225551" s="90"/>
    </row>
    <row r="225552" spans="68:68" customFormat="1">
      <c r="BP225552" s="90"/>
    </row>
    <row r="225553" spans="68:68" customFormat="1">
      <c r="BP225553" s="90"/>
    </row>
    <row r="225554" spans="68:68" customFormat="1">
      <c r="BP225554" s="90"/>
    </row>
    <row r="225555" spans="68:68" customFormat="1">
      <c r="BP225555" s="90"/>
    </row>
    <row r="225556" spans="68:68" customFormat="1">
      <c r="BP225556" s="90"/>
    </row>
    <row r="225557" spans="68:68" customFormat="1">
      <c r="BP225557" s="90"/>
    </row>
    <row r="225558" spans="68:68" customFormat="1">
      <c r="BP225558" s="90"/>
    </row>
    <row r="225559" spans="68:68" customFormat="1">
      <c r="BP225559" s="90"/>
    </row>
    <row r="225560" spans="68:68" customFormat="1">
      <c r="BP225560" s="90"/>
    </row>
    <row r="225561" spans="68:68" customFormat="1">
      <c r="BP225561" s="90"/>
    </row>
    <row r="225562" spans="68:68" customFormat="1">
      <c r="BP225562" s="90"/>
    </row>
    <row r="225563" spans="68:68" customFormat="1">
      <c r="BP225563" s="90"/>
    </row>
    <row r="225564" spans="68:68" customFormat="1">
      <c r="BP225564" s="90"/>
    </row>
    <row r="225565" spans="68:68" customFormat="1">
      <c r="BP225565" s="90"/>
    </row>
    <row r="225566" spans="68:68" customFormat="1">
      <c r="BP225566" s="90"/>
    </row>
    <row r="225567" spans="68:68" customFormat="1">
      <c r="BP225567" s="90"/>
    </row>
    <row r="225568" spans="68:68" customFormat="1">
      <c r="BP225568" s="90"/>
    </row>
    <row r="225569" spans="68:68" customFormat="1">
      <c r="BP225569" s="90"/>
    </row>
    <row r="225570" spans="68:68" customFormat="1">
      <c r="BP225570" s="90"/>
    </row>
    <row r="225571" spans="68:68" customFormat="1">
      <c r="BP225571" s="90"/>
    </row>
    <row r="225572" spans="68:68" customFormat="1">
      <c r="BP225572" s="90"/>
    </row>
    <row r="225573" spans="68:68" customFormat="1">
      <c r="BP225573" s="90"/>
    </row>
    <row r="225574" spans="68:68" customFormat="1">
      <c r="BP225574" s="90"/>
    </row>
    <row r="225575" spans="68:68" customFormat="1">
      <c r="BP225575" s="90"/>
    </row>
    <row r="225576" spans="68:68" customFormat="1">
      <c r="BP225576" s="90"/>
    </row>
    <row r="225577" spans="68:68" customFormat="1">
      <c r="BP225577" s="90"/>
    </row>
    <row r="225578" spans="68:68" customFormat="1">
      <c r="BP225578" s="90"/>
    </row>
    <row r="225579" spans="68:68" customFormat="1">
      <c r="BP225579" s="90"/>
    </row>
    <row r="225580" spans="68:68" customFormat="1">
      <c r="BP225580" s="90"/>
    </row>
    <row r="225581" spans="68:68" customFormat="1">
      <c r="BP225581" s="90"/>
    </row>
    <row r="225582" spans="68:68" customFormat="1">
      <c r="BP225582" s="90"/>
    </row>
    <row r="225583" spans="68:68" customFormat="1">
      <c r="BP225583" s="90"/>
    </row>
    <row r="225584" spans="68:68" customFormat="1">
      <c r="BP225584" s="90"/>
    </row>
    <row r="225585" spans="68:68" customFormat="1">
      <c r="BP225585" s="90"/>
    </row>
    <row r="225586" spans="68:68" customFormat="1">
      <c r="BP225586" s="90"/>
    </row>
    <row r="225587" spans="68:68" customFormat="1">
      <c r="BP225587" s="90"/>
    </row>
    <row r="225588" spans="68:68" customFormat="1">
      <c r="BP225588" s="90"/>
    </row>
    <row r="225589" spans="68:68" customFormat="1">
      <c r="BP225589" s="90"/>
    </row>
    <row r="225590" spans="68:68" customFormat="1">
      <c r="BP225590" s="90"/>
    </row>
    <row r="225591" spans="68:68" customFormat="1">
      <c r="BP225591" s="90"/>
    </row>
    <row r="225592" spans="68:68" customFormat="1">
      <c r="BP225592" s="90"/>
    </row>
    <row r="225593" spans="68:68" customFormat="1">
      <c r="BP225593" s="90"/>
    </row>
    <row r="225594" spans="68:68" customFormat="1">
      <c r="BP225594" s="90"/>
    </row>
    <row r="225595" spans="68:68" customFormat="1">
      <c r="BP225595" s="90"/>
    </row>
    <row r="225596" spans="68:68" customFormat="1">
      <c r="BP225596" s="90"/>
    </row>
    <row r="225597" spans="68:68" customFormat="1">
      <c r="BP225597" s="90"/>
    </row>
    <row r="225598" spans="68:68" customFormat="1">
      <c r="BP225598" s="90"/>
    </row>
    <row r="225599" spans="68:68" customFormat="1">
      <c r="BP225599" s="90"/>
    </row>
    <row r="225600" spans="68:68" customFormat="1">
      <c r="BP225600" s="90"/>
    </row>
    <row r="225601" spans="68:68" customFormat="1">
      <c r="BP225601" s="90"/>
    </row>
    <row r="225602" spans="68:68" customFormat="1">
      <c r="BP225602" s="90"/>
    </row>
    <row r="225603" spans="68:68" customFormat="1">
      <c r="BP225603" s="90"/>
    </row>
    <row r="225604" spans="68:68" customFormat="1">
      <c r="BP225604" s="90"/>
    </row>
    <row r="225605" spans="68:68" customFormat="1">
      <c r="BP225605" s="90"/>
    </row>
    <row r="225606" spans="68:68" customFormat="1">
      <c r="BP225606" s="90"/>
    </row>
    <row r="225607" spans="68:68" customFormat="1">
      <c r="BP225607" s="90"/>
    </row>
    <row r="225608" spans="68:68" customFormat="1">
      <c r="BP225608" s="90"/>
    </row>
    <row r="225609" spans="68:68" customFormat="1">
      <c r="BP225609" s="90"/>
    </row>
    <row r="225610" spans="68:68" customFormat="1">
      <c r="BP225610" s="90"/>
    </row>
    <row r="225611" spans="68:68" customFormat="1">
      <c r="BP225611" s="90"/>
    </row>
    <row r="225612" spans="68:68" customFormat="1">
      <c r="BP225612" s="90"/>
    </row>
    <row r="225613" spans="68:68" customFormat="1">
      <c r="BP225613" s="90"/>
    </row>
    <row r="225614" spans="68:68" customFormat="1">
      <c r="BP225614" s="90"/>
    </row>
    <row r="225615" spans="68:68" customFormat="1">
      <c r="BP225615" s="90"/>
    </row>
    <row r="225616" spans="68:68" customFormat="1">
      <c r="BP225616" s="90"/>
    </row>
    <row r="225617" spans="68:68" customFormat="1">
      <c r="BP225617" s="90"/>
    </row>
    <row r="225618" spans="68:68" customFormat="1">
      <c r="BP225618" s="90"/>
    </row>
    <row r="225619" spans="68:68" customFormat="1">
      <c r="BP225619" s="90"/>
    </row>
    <row r="225620" spans="68:68" customFormat="1">
      <c r="BP225620" s="90"/>
    </row>
    <row r="225621" spans="68:68" customFormat="1">
      <c r="BP225621" s="90"/>
    </row>
    <row r="225622" spans="68:68" customFormat="1">
      <c r="BP225622" s="90"/>
    </row>
    <row r="225623" spans="68:68" customFormat="1">
      <c r="BP225623" s="90"/>
    </row>
    <row r="225624" spans="68:68" customFormat="1">
      <c r="BP225624" s="90"/>
    </row>
    <row r="225625" spans="68:68" customFormat="1">
      <c r="BP225625" s="90"/>
    </row>
    <row r="225626" spans="68:68" customFormat="1">
      <c r="BP225626" s="90"/>
    </row>
    <row r="225627" spans="68:68" customFormat="1">
      <c r="BP225627" s="90"/>
    </row>
    <row r="225628" spans="68:68" customFormat="1">
      <c r="BP225628" s="90"/>
    </row>
    <row r="225629" spans="68:68" customFormat="1">
      <c r="BP225629" s="90"/>
    </row>
    <row r="225630" spans="68:68" customFormat="1">
      <c r="BP225630" s="90"/>
    </row>
    <row r="225631" spans="68:68" customFormat="1">
      <c r="BP225631" s="90"/>
    </row>
    <row r="225632" spans="68:68" customFormat="1">
      <c r="BP225632" s="90"/>
    </row>
    <row r="225633" spans="68:68" customFormat="1">
      <c r="BP225633" s="90"/>
    </row>
    <row r="225634" spans="68:68" customFormat="1">
      <c r="BP225634" s="90"/>
    </row>
    <row r="225635" spans="68:68" customFormat="1">
      <c r="BP225635" s="90"/>
    </row>
    <row r="225636" spans="68:68" customFormat="1">
      <c r="BP225636" s="90"/>
    </row>
    <row r="225637" spans="68:68" customFormat="1">
      <c r="BP225637" s="90"/>
    </row>
    <row r="225638" spans="68:68" customFormat="1">
      <c r="BP225638" s="90"/>
    </row>
    <row r="225639" spans="68:68" customFormat="1">
      <c r="BP225639" s="90"/>
    </row>
    <row r="225640" spans="68:68" customFormat="1">
      <c r="BP225640" s="90"/>
    </row>
    <row r="225641" spans="68:68" customFormat="1">
      <c r="BP225641" s="90"/>
    </row>
    <row r="225642" spans="68:68" customFormat="1">
      <c r="BP225642" s="90"/>
    </row>
    <row r="225643" spans="68:68" customFormat="1">
      <c r="BP225643" s="90"/>
    </row>
    <row r="225644" spans="68:68" customFormat="1">
      <c r="BP225644" s="90"/>
    </row>
    <row r="225645" spans="68:68" customFormat="1">
      <c r="BP225645" s="90"/>
    </row>
    <row r="225646" spans="68:68" customFormat="1">
      <c r="BP225646" s="90"/>
    </row>
    <row r="225647" spans="68:68" customFormat="1">
      <c r="BP225647" s="90"/>
    </row>
    <row r="225648" spans="68:68" customFormat="1">
      <c r="BP225648" s="90"/>
    </row>
    <row r="225649" spans="68:68" customFormat="1">
      <c r="BP225649" s="90"/>
    </row>
    <row r="225650" spans="68:68" customFormat="1">
      <c r="BP225650" s="90"/>
    </row>
    <row r="225651" spans="68:68" customFormat="1">
      <c r="BP225651" s="90"/>
    </row>
    <row r="225652" spans="68:68" customFormat="1">
      <c r="BP225652" s="90"/>
    </row>
    <row r="225653" spans="68:68" customFormat="1">
      <c r="BP225653" s="90"/>
    </row>
    <row r="225654" spans="68:68" customFormat="1">
      <c r="BP225654" s="90"/>
    </row>
    <row r="225655" spans="68:68" customFormat="1">
      <c r="BP225655" s="90"/>
    </row>
    <row r="225656" spans="68:68" customFormat="1">
      <c r="BP225656" s="90"/>
    </row>
    <row r="225657" spans="68:68" customFormat="1">
      <c r="BP225657" s="90"/>
    </row>
    <row r="225658" spans="68:68" customFormat="1">
      <c r="BP225658" s="90"/>
    </row>
    <row r="225659" spans="68:68" customFormat="1">
      <c r="BP225659" s="90"/>
    </row>
    <row r="225660" spans="68:68" customFormat="1">
      <c r="BP225660" s="90"/>
    </row>
    <row r="225661" spans="68:68" customFormat="1">
      <c r="BP225661" s="90"/>
    </row>
    <row r="225662" spans="68:68" customFormat="1">
      <c r="BP225662" s="90"/>
    </row>
    <row r="225663" spans="68:68" customFormat="1">
      <c r="BP225663" s="90"/>
    </row>
    <row r="225664" spans="68:68" customFormat="1">
      <c r="BP225664" s="90"/>
    </row>
    <row r="225665" spans="68:68" customFormat="1">
      <c r="BP225665" s="90"/>
    </row>
    <row r="225666" spans="68:68" customFormat="1">
      <c r="BP225666" s="90"/>
    </row>
    <row r="225667" spans="68:68" customFormat="1">
      <c r="BP225667" s="90"/>
    </row>
    <row r="225668" spans="68:68" customFormat="1">
      <c r="BP225668" s="90"/>
    </row>
    <row r="225669" spans="68:68" customFormat="1">
      <c r="BP225669" s="90"/>
    </row>
    <row r="225670" spans="68:68" customFormat="1">
      <c r="BP225670" s="90"/>
    </row>
    <row r="225671" spans="68:68" customFormat="1">
      <c r="BP225671" s="90"/>
    </row>
    <row r="225672" spans="68:68" customFormat="1">
      <c r="BP225672" s="90"/>
    </row>
    <row r="225673" spans="68:68" customFormat="1">
      <c r="BP225673" s="90"/>
    </row>
    <row r="225674" spans="68:68" customFormat="1">
      <c r="BP225674" s="90"/>
    </row>
    <row r="225675" spans="68:68" customFormat="1">
      <c r="BP225675" s="90"/>
    </row>
    <row r="225676" spans="68:68" customFormat="1">
      <c r="BP225676" s="90"/>
    </row>
    <row r="225677" spans="68:68" customFormat="1">
      <c r="BP225677" s="90"/>
    </row>
    <row r="225678" spans="68:68" customFormat="1">
      <c r="BP225678" s="90"/>
    </row>
    <row r="225679" spans="68:68" customFormat="1">
      <c r="BP225679" s="90"/>
    </row>
    <row r="225680" spans="68:68" customFormat="1">
      <c r="BP225680" s="90"/>
    </row>
    <row r="225681" spans="68:68" customFormat="1">
      <c r="BP225681" s="90"/>
    </row>
    <row r="225682" spans="68:68" customFormat="1">
      <c r="BP225682" s="90"/>
    </row>
    <row r="225683" spans="68:68" customFormat="1">
      <c r="BP225683" s="90"/>
    </row>
    <row r="225684" spans="68:68" customFormat="1">
      <c r="BP225684" s="90"/>
    </row>
    <row r="225685" spans="68:68" customFormat="1">
      <c r="BP225685" s="90"/>
    </row>
    <row r="225686" spans="68:68" customFormat="1">
      <c r="BP225686" s="90"/>
    </row>
    <row r="225687" spans="68:68" customFormat="1">
      <c r="BP225687" s="90"/>
    </row>
    <row r="225688" spans="68:68" customFormat="1">
      <c r="BP225688" s="90"/>
    </row>
    <row r="225689" spans="68:68" customFormat="1">
      <c r="BP225689" s="90"/>
    </row>
    <row r="225690" spans="68:68" customFormat="1">
      <c r="BP225690" s="90"/>
    </row>
    <row r="225691" spans="68:68" customFormat="1">
      <c r="BP225691" s="90"/>
    </row>
    <row r="225692" spans="68:68" customFormat="1">
      <c r="BP225692" s="90"/>
    </row>
    <row r="225693" spans="68:68" customFormat="1">
      <c r="BP225693" s="90"/>
    </row>
    <row r="225694" spans="68:68" customFormat="1">
      <c r="BP225694" s="90"/>
    </row>
    <row r="225695" spans="68:68" customFormat="1">
      <c r="BP225695" s="90"/>
    </row>
    <row r="225696" spans="68:68" customFormat="1">
      <c r="BP225696" s="90"/>
    </row>
    <row r="225697" spans="68:68" customFormat="1">
      <c r="BP225697" s="90"/>
    </row>
    <row r="225698" spans="68:68" customFormat="1">
      <c r="BP225698" s="90"/>
    </row>
    <row r="225699" spans="68:68" customFormat="1">
      <c r="BP225699" s="90"/>
    </row>
    <row r="225700" spans="68:68" customFormat="1">
      <c r="BP225700" s="90"/>
    </row>
    <row r="225701" spans="68:68" customFormat="1">
      <c r="BP225701" s="90"/>
    </row>
    <row r="225702" spans="68:68" customFormat="1">
      <c r="BP225702" s="90"/>
    </row>
    <row r="225703" spans="68:68" customFormat="1">
      <c r="BP225703" s="90"/>
    </row>
    <row r="225704" spans="68:68" customFormat="1">
      <c r="BP225704" s="90"/>
    </row>
    <row r="225705" spans="68:68" customFormat="1">
      <c r="BP225705" s="90"/>
    </row>
    <row r="225706" spans="68:68" customFormat="1">
      <c r="BP225706" s="90"/>
    </row>
    <row r="225707" spans="68:68" customFormat="1">
      <c r="BP225707" s="90"/>
    </row>
    <row r="225708" spans="68:68" customFormat="1">
      <c r="BP225708" s="90"/>
    </row>
    <row r="225709" spans="68:68" customFormat="1">
      <c r="BP225709" s="90"/>
    </row>
    <row r="225710" spans="68:68" customFormat="1">
      <c r="BP225710" s="90"/>
    </row>
    <row r="225711" spans="68:68" customFormat="1">
      <c r="BP225711" s="90"/>
    </row>
    <row r="225712" spans="68:68" customFormat="1">
      <c r="BP225712" s="90"/>
    </row>
    <row r="225713" spans="68:68" customFormat="1">
      <c r="BP225713" s="90"/>
    </row>
    <row r="225714" spans="68:68" customFormat="1">
      <c r="BP225714" s="90"/>
    </row>
    <row r="225715" spans="68:68" customFormat="1">
      <c r="BP225715" s="90"/>
    </row>
    <row r="225716" spans="68:68" customFormat="1">
      <c r="BP225716" s="90"/>
    </row>
    <row r="225717" spans="68:68" customFormat="1">
      <c r="BP225717" s="90"/>
    </row>
    <row r="225718" spans="68:68" customFormat="1">
      <c r="BP225718" s="90"/>
    </row>
    <row r="225719" spans="68:68" customFormat="1">
      <c r="BP225719" s="90"/>
    </row>
    <row r="225720" spans="68:68" customFormat="1">
      <c r="BP225720" s="90"/>
    </row>
    <row r="225721" spans="68:68" customFormat="1">
      <c r="BP225721" s="90"/>
    </row>
    <row r="225722" spans="68:68" customFormat="1">
      <c r="BP225722" s="90"/>
    </row>
    <row r="225723" spans="68:68" customFormat="1">
      <c r="BP225723" s="90"/>
    </row>
    <row r="225724" spans="68:68" customFormat="1">
      <c r="BP225724" s="90"/>
    </row>
    <row r="225725" spans="68:68" customFormat="1">
      <c r="BP225725" s="90"/>
    </row>
    <row r="225726" spans="68:68" customFormat="1">
      <c r="BP225726" s="90"/>
    </row>
    <row r="225727" spans="68:68" customFormat="1">
      <c r="BP225727" s="90"/>
    </row>
    <row r="225728" spans="68:68" customFormat="1">
      <c r="BP225728" s="90"/>
    </row>
    <row r="225729" spans="68:68" customFormat="1">
      <c r="BP225729" s="90"/>
    </row>
    <row r="225730" spans="68:68" customFormat="1">
      <c r="BP225730" s="90"/>
    </row>
    <row r="225731" spans="68:68" customFormat="1">
      <c r="BP225731" s="90"/>
    </row>
    <row r="225732" spans="68:68" customFormat="1">
      <c r="BP225732" s="90"/>
    </row>
    <row r="225733" spans="68:68" customFormat="1">
      <c r="BP225733" s="90"/>
    </row>
    <row r="225734" spans="68:68" customFormat="1">
      <c r="BP225734" s="90"/>
    </row>
    <row r="225735" spans="68:68" customFormat="1">
      <c r="BP225735" s="90"/>
    </row>
    <row r="225736" spans="68:68" customFormat="1">
      <c r="BP225736" s="90"/>
    </row>
    <row r="225737" spans="68:68" customFormat="1">
      <c r="BP225737" s="90"/>
    </row>
    <row r="225738" spans="68:68" customFormat="1">
      <c r="BP225738" s="90"/>
    </row>
    <row r="225739" spans="68:68" customFormat="1">
      <c r="BP225739" s="90"/>
    </row>
    <row r="225740" spans="68:68" customFormat="1">
      <c r="BP225740" s="90"/>
    </row>
    <row r="225741" spans="68:68" customFormat="1">
      <c r="BP225741" s="90"/>
    </row>
    <row r="225742" spans="68:68" customFormat="1">
      <c r="BP225742" s="90"/>
    </row>
    <row r="225743" spans="68:68" customFormat="1">
      <c r="BP225743" s="90"/>
    </row>
    <row r="225744" spans="68:68" customFormat="1">
      <c r="BP225744" s="90"/>
    </row>
    <row r="225745" spans="68:68" customFormat="1">
      <c r="BP225745" s="90"/>
    </row>
    <row r="225746" spans="68:68" customFormat="1">
      <c r="BP225746" s="90"/>
    </row>
    <row r="225747" spans="68:68" customFormat="1">
      <c r="BP225747" s="90"/>
    </row>
    <row r="225748" spans="68:68" customFormat="1">
      <c r="BP225748" s="90"/>
    </row>
    <row r="225749" spans="68:68" customFormat="1">
      <c r="BP225749" s="90"/>
    </row>
    <row r="225750" spans="68:68" customFormat="1">
      <c r="BP225750" s="90"/>
    </row>
    <row r="225751" spans="68:68" customFormat="1">
      <c r="BP225751" s="90"/>
    </row>
    <row r="225752" spans="68:68" customFormat="1">
      <c r="BP225752" s="90"/>
    </row>
    <row r="225753" spans="68:68" customFormat="1">
      <c r="BP225753" s="90"/>
    </row>
    <row r="225754" spans="68:68" customFormat="1">
      <c r="BP225754" s="90"/>
    </row>
    <row r="225755" spans="68:68" customFormat="1">
      <c r="BP225755" s="90"/>
    </row>
    <row r="225756" spans="68:68" customFormat="1">
      <c r="BP225756" s="90"/>
    </row>
    <row r="225757" spans="68:68" customFormat="1">
      <c r="BP225757" s="90"/>
    </row>
    <row r="225758" spans="68:68" customFormat="1">
      <c r="BP225758" s="90"/>
    </row>
    <row r="225759" spans="68:68" customFormat="1">
      <c r="BP225759" s="90"/>
    </row>
    <row r="225760" spans="68:68" customFormat="1">
      <c r="BP225760" s="90"/>
    </row>
    <row r="225761" spans="68:68" customFormat="1">
      <c r="BP225761" s="90"/>
    </row>
    <row r="225762" spans="68:68" customFormat="1">
      <c r="BP225762" s="90"/>
    </row>
    <row r="225763" spans="68:68" customFormat="1">
      <c r="BP225763" s="90"/>
    </row>
    <row r="225764" spans="68:68" customFormat="1">
      <c r="BP225764" s="90"/>
    </row>
    <row r="225765" spans="68:68" customFormat="1">
      <c r="BP225765" s="90"/>
    </row>
    <row r="225766" spans="68:68" customFormat="1">
      <c r="BP225766" s="90"/>
    </row>
    <row r="225767" spans="68:68" customFormat="1">
      <c r="BP225767" s="90"/>
    </row>
    <row r="225768" spans="68:68" customFormat="1">
      <c r="BP225768" s="90"/>
    </row>
    <row r="225769" spans="68:68" customFormat="1">
      <c r="BP225769" s="90"/>
    </row>
    <row r="225770" spans="68:68" customFormat="1">
      <c r="BP225770" s="90"/>
    </row>
    <row r="225771" spans="68:68" customFormat="1">
      <c r="BP225771" s="90"/>
    </row>
    <row r="225772" spans="68:68" customFormat="1">
      <c r="BP225772" s="90"/>
    </row>
    <row r="225773" spans="68:68" customFormat="1">
      <c r="BP225773" s="90"/>
    </row>
    <row r="225774" spans="68:68" customFormat="1">
      <c r="BP225774" s="90"/>
    </row>
    <row r="225775" spans="68:68" customFormat="1">
      <c r="BP225775" s="90"/>
    </row>
    <row r="225776" spans="68:68" customFormat="1">
      <c r="BP225776" s="90"/>
    </row>
    <row r="225777" spans="68:68" customFormat="1">
      <c r="BP225777" s="90"/>
    </row>
    <row r="225778" spans="68:68" customFormat="1">
      <c r="BP225778" s="90"/>
    </row>
    <row r="225779" spans="68:68" customFormat="1">
      <c r="BP225779" s="90"/>
    </row>
    <row r="225780" spans="68:68" customFormat="1">
      <c r="BP225780" s="90"/>
    </row>
    <row r="225781" spans="68:68" customFormat="1">
      <c r="BP225781" s="90"/>
    </row>
    <row r="225782" spans="68:68" customFormat="1">
      <c r="BP225782" s="90"/>
    </row>
    <row r="225783" spans="68:68" customFormat="1">
      <c r="BP225783" s="90"/>
    </row>
    <row r="225784" spans="68:68" customFormat="1">
      <c r="BP225784" s="90"/>
    </row>
    <row r="225785" spans="68:68" customFormat="1">
      <c r="BP225785" s="90"/>
    </row>
    <row r="225786" spans="68:68" customFormat="1">
      <c r="BP225786" s="90"/>
    </row>
    <row r="225787" spans="68:68" customFormat="1">
      <c r="BP225787" s="90"/>
    </row>
    <row r="225788" spans="68:68" customFormat="1">
      <c r="BP225788" s="90"/>
    </row>
    <row r="225789" spans="68:68" customFormat="1">
      <c r="BP225789" s="90"/>
    </row>
    <row r="225790" spans="68:68" customFormat="1">
      <c r="BP225790" s="90"/>
    </row>
    <row r="225791" spans="68:68" customFormat="1">
      <c r="BP225791" s="90"/>
    </row>
    <row r="225792" spans="68:68" customFormat="1">
      <c r="BP225792" s="90"/>
    </row>
    <row r="225793" spans="68:68" customFormat="1">
      <c r="BP225793" s="90"/>
    </row>
    <row r="225794" spans="68:68" customFormat="1">
      <c r="BP225794" s="90"/>
    </row>
    <row r="225795" spans="68:68" customFormat="1">
      <c r="BP225795" s="90"/>
    </row>
    <row r="225796" spans="68:68" customFormat="1">
      <c r="BP225796" s="90"/>
    </row>
    <row r="225797" spans="68:68" customFormat="1">
      <c r="BP225797" s="90"/>
    </row>
    <row r="225798" spans="68:68" customFormat="1">
      <c r="BP225798" s="90"/>
    </row>
    <row r="225799" spans="68:68" customFormat="1">
      <c r="BP225799" s="90"/>
    </row>
    <row r="225800" spans="68:68" customFormat="1">
      <c r="BP225800" s="90"/>
    </row>
    <row r="225801" spans="68:68" customFormat="1">
      <c r="BP225801" s="90"/>
    </row>
    <row r="225802" spans="68:68" customFormat="1">
      <c r="BP225802" s="90"/>
    </row>
    <row r="225803" spans="68:68" customFormat="1">
      <c r="BP225803" s="90"/>
    </row>
    <row r="225804" spans="68:68" customFormat="1">
      <c r="BP225804" s="90"/>
    </row>
    <row r="225805" spans="68:68" customFormat="1">
      <c r="BP225805" s="90"/>
    </row>
    <row r="225806" spans="68:68" customFormat="1">
      <c r="BP225806" s="90"/>
    </row>
    <row r="225807" spans="68:68" customFormat="1">
      <c r="BP225807" s="90"/>
    </row>
    <row r="225808" spans="68:68" customFormat="1">
      <c r="BP225808" s="90"/>
    </row>
    <row r="225809" spans="68:68" customFormat="1">
      <c r="BP225809" s="90"/>
    </row>
    <row r="225810" spans="68:68" customFormat="1">
      <c r="BP225810" s="90"/>
    </row>
    <row r="225811" spans="68:68" customFormat="1">
      <c r="BP225811" s="90"/>
    </row>
    <row r="225812" spans="68:68" customFormat="1">
      <c r="BP225812" s="90"/>
    </row>
    <row r="225813" spans="68:68" customFormat="1">
      <c r="BP225813" s="90"/>
    </row>
    <row r="225814" spans="68:68" customFormat="1">
      <c r="BP225814" s="90"/>
    </row>
    <row r="225815" spans="68:68" customFormat="1">
      <c r="BP225815" s="90"/>
    </row>
    <row r="225816" spans="68:68" customFormat="1">
      <c r="BP225816" s="90"/>
    </row>
    <row r="225817" spans="68:68" customFormat="1">
      <c r="BP225817" s="90"/>
    </row>
    <row r="225818" spans="68:68" customFormat="1">
      <c r="BP225818" s="90"/>
    </row>
    <row r="225819" spans="68:68" customFormat="1">
      <c r="BP225819" s="90"/>
    </row>
    <row r="225820" spans="68:68" customFormat="1">
      <c r="BP225820" s="90"/>
    </row>
    <row r="225821" spans="68:68" customFormat="1">
      <c r="BP225821" s="90"/>
    </row>
    <row r="225822" spans="68:68" customFormat="1">
      <c r="BP225822" s="90"/>
    </row>
    <row r="225823" spans="68:68" customFormat="1">
      <c r="BP225823" s="90"/>
    </row>
    <row r="225824" spans="68:68" customFormat="1">
      <c r="BP225824" s="90"/>
    </row>
    <row r="225825" spans="68:68" customFormat="1">
      <c r="BP225825" s="90"/>
    </row>
    <row r="225826" spans="68:68" customFormat="1">
      <c r="BP225826" s="90"/>
    </row>
    <row r="225827" spans="68:68" customFormat="1">
      <c r="BP225827" s="90"/>
    </row>
    <row r="225828" spans="68:68" customFormat="1">
      <c r="BP225828" s="90"/>
    </row>
    <row r="225829" spans="68:68" customFormat="1">
      <c r="BP225829" s="90"/>
    </row>
    <row r="225830" spans="68:68" customFormat="1">
      <c r="BP225830" s="90"/>
    </row>
    <row r="225831" spans="68:68" customFormat="1">
      <c r="BP225831" s="90"/>
    </row>
    <row r="225832" spans="68:68" customFormat="1">
      <c r="BP225832" s="90"/>
    </row>
    <row r="225833" spans="68:68" customFormat="1">
      <c r="BP225833" s="90"/>
    </row>
    <row r="225834" spans="68:68" customFormat="1">
      <c r="BP225834" s="90"/>
    </row>
    <row r="225835" spans="68:68" customFormat="1">
      <c r="BP225835" s="90"/>
    </row>
    <row r="225836" spans="68:68" customFormat="1">
      <c r="BP225836" s="90"/>
    </row>
    <row r="225837" spans="68:68" customFormat="1">
      <c r="BP225837" s="90"/>
    </row>
    <row r="225838" spans="68:68" customFormat="1">
      <c r="BP225838" s="90"/>
    </row>
    <row r="225839" spans="68:68" customFormat="1">
      <c r="BP225839" s="90"/>
    </row>
    <row r="225840" spans="68:68" customFormat="1">
      <c r="BP225840" s="90"/>
    </row>
    <row r="225841" spans="68:68" customFormat="1">
      <c r="BP225841" s="90"/>
    </row>
    <row r="225842" spans="68:68" customFormat="1">
      <c r="BP225842" s="90"/>
    </row>
    <row r="225843" spans="68:68" customFormat="1">
      <c r="BP225843" s="90"/>
    </row>
    <row r="225844" spans="68:68" customFormat="1">
      <c r="BP225844" s="90"/>
    </row>
    <row r="225845" spans="68:68" customFormat="1">
      <c r="BP225845" s="90"/>
    </row>
    <row r="225846" spans="68:68" customFormat="1">
      <c r="BP225846" s="90"/>
    </row>
    <row r="225847" spans="68:68" customFormat="1">
      <c r="BP225847" s="90"/>
    </row>
    <row r="225848" spans="68:68" customFormat="1">
      <c r="BP225848" s="90"/>
    </row>
    <row r="225849" spans="68:68" customFormat="1">
      <c r="BP225849" s="90"/>
    </row>
    <row r="225850" spans="68:68" customFormat="1">
      <c r="BP225850" s="90"/>
    </row>
    <row r="225851" spans="68:68" customFormat="1">
      <c r="BP225851" s="90"/>
    </row>
    <row r="225852" spans="68:68" customFormat="1">
      <c r="BP225852" s="90"/>
    </row>
    <row r="225853" spans="68:68" customFormat="1">
      <c r="BP225853" s="90"/>
    </row>
    <row r="225854" spans="68:68" customFormat="1">
      <c r="BP225854" s="90"/>
    </row>
    <row r="225855" spans="68:68" customFormat="1">
      <c r="BP225855" s="90"/>
    </row>
    <row r="225856" spans="68:68" customFormat="1">
      <c r="BP225856" s="90"/>
    </row>
    <row r="225857" spans="68:68" customFormat="1">
      <c r="BP225857" s="90"/>
    </row>
    <row r="225858" spans="68:68" customFormat="1">
      <c r="BP225858" s="90"/>
    </row>
    <row r="225859" spans="68:68" customFormat="1">
      <c r="BP225859" s="90"/>
    </row>
    <row r="225860" spans="68:68" customFormat="1">
      <c r="BP225860" s="90"/>
    </row>
    <row r="225861" spans="68:68" customFormat="1">
      <c r="BP225861" s="90"/>
    </row>
    <row r="225862" spans="68:68" customFormat="1">
      <c r="BP225862" s="90"/>
    </row>
    <row r="225863" spans="68:68" customFormat="1">
      <c r="BP225863" s="90"/>
    </row>
    <row r="225864" spans="68:68" customFormat="1">
      <c r="BP225864" s="90"/>
    </row>
    <row r="225865" spans="68:68" customFormat="1">
      <c r="BP225865" s="90"/>
    </row>
    <row r="225866" spans="68:68" customFormat="1">
      <c r="BP225866" s="90"/>
    </row>
    <row r="225867" spans="68:68" customFormat="1">
      <c r="BP225867" s="90"/>
    </row>
    <row r="225868" spans="68:68" customFormat="1">
      <c r="BP225868" s="90"/>
    </row>
    <row r="225869" spans="68:68" customFormat="1">
      <c r="BP225869" s="90"/>
    </row>
    <row r="225870" spans="68:68" customFormat="1">
      <c r="BP225870" s="90"/>
    </row>
    <row r="225871" spans="68:68" customFormat="1">
      <c r="BP225871" s="90"/>
    </row>
    <row r="225872" spans="68:68" customFormat="1">
      <c r="BP225872" s="90"/>
    </row>
    <row r="225873" spans="68:68" customFormat="1">
      <c r="BP225873" s="90"/>
    </row>
    <row r="225874" spans="68:68" customFormat="1">
      <c r="BP225874" s="90"/>
    </row>
    <row r="225875" spans="68:68" customFormat="1">
      <c r="BP225875" s="90"/>
    </row>
    <row r="225876" spans="68:68" customFormat="1">
      <c r="BP225876" s="90"/>
    </row>
    <row r="225877" spans="68:68" customFormat="1">
      <c r="BP225877" s="90"/>
    </row>
    <row r="225878" spans="68:68" customFormat="1">
      <c r="BP225878" s="90"/>
    </row>
    <row r="225879" spans="68:68" customFormat="1">
      <c r="BP225879" s="90"/>
    </row>
    <row r="225880" spans="68:68" customFormat="1">
      <c r="BP225880" s="90"/>
    </row>
    <row r="225881" spans="68:68" customFormat="1">
      <c r="BP225881" s="90"/>
    </row>
    <row r="225882" spans="68:68" customFormat="1">
      <c r="BP225882" s="90"/>
    </row>
    <row r="225883" spans="68:68" customFormat="1">
      <c r="BP225883" s="90"/>
    </row>
    <row r="225884" spans="68:68" customFormat="1">
      <c r="BP225884" s="90"/>
    </row>
    <row r="225885" spans="68:68" customFormat="1">
      <c r="BP225885" s="90"/>
    </row>
    <row r="225886" spans="68:68" customFormat="1">
      <c r="BP225886" s="90"/>
    </row>
    <row r="225887" spans="68:68" customFormat="1">
      <c r="BP225887" s="90"/>
    </row>
    <row r="225888" spans="68:68" customFormat="1">
      <c r="BP225888" s="90"/>
    </row>
    <row r="225889" spans="68:68" customFormat="1">
      <c r="BP225889" s="90"/>
    </row>
    <row r="225890" spans="68:68" customFormat="1">
      <c r="BP225890" s="90"/>
    </row>
    <row r="225891" spans="68:68" customFormat="1">
      <c r="BP225891" s="90"/>
    </row>
    <row r="225892" spans="68:68" customFormat="1">
      <c r="BP225892" s="90"/>
    </row>
    <row r="225893" spans="68:68" customFormat="1">
      <c r="BP225893" s="90"/>
    </row>
    <row r="225894" spans="68:68" customFormat="1">
      <c r="BP225894" s="90"/>
    </row>
    <row r="225895" spans="68:68" customFormat="1">
      <c r="BP225895" s="90"/>
    </row>
    <row r="225896" spans="68:68" customFormat="1">
      <c r="BP225896" s="90"/>
    </row>
    <row r="225897" spans="68:68" customFormat="1">
      <c r="BP225897" s="90"/>
    </row>
    <row r="225898" spans="68:68" customFormat="1">
      <c r="BP225898" s="90"/>
    </row>
    <row r="225899" spans="68:68" customFormat="1">
      <c r="BP225899" s="90"/>
    </row>
    <row r="225900" spans="68:68" customFormat="1">
      <c r="BP225900" s="90"/>
    </row>
    <row r="225901" spans="68:68" customFormat="1">
      <c r="BP225901" s="90"/>
    </row>
    <row r="225902" spans="68:68" customFormat="1">
      <c r="BP225902" s="90"/>
    </row>
    <row r="225903" spans="68:68" customFormat="1">
      <c r="BP225903" s="90"/>
    </row>
    <row r="225904" spans="68:68" customFormat="1">
      <c r="BP225904" s="90"/>
    </row>
    <row r="225905" spans="68:68" customFormat="1">
      <c r="BP225905" s="90"/>
    </row>
    <row r="225906" spans="68:68" customFormat="1">
      <c r="BP225906" s="90"/>
    </row>
    <row r="225907" spans="68:68" customFormat="1">
      <c r="BP225907" s="90"/>
    </row>
    <row r="225908" spans="68:68" customFormat="1">
      <c r="BP225908" s="90"/>
    </row>
    <row r="225909" spans="68:68" customFormat="1">
      <c r="BP225909" s="90"/>
    </row>
    <row r="225910" spans="68:68" customFormat="1">
      <c r="BP225910" s="90"/>
    </row>
    <row r="225911" spans="68:68" customFormat="1">
      <c r="BP225911" s="90"/>
    </row>
    <row r="225912" spans="68:68" customFormat="1">
      <c r="BP225912" s="90"/>
    </row>
    <row r="225913" spans="68:68" customFormat="1">
      <c r="BP225913" s="90"/>
    </row>
    <row r="225914" spans="68:68" customFormat="1">
      <c r="BP225914" s="90"/>
    </row>
    <row r="225915" spans="68:68" customFormat="1">
      <c r="BP225915" s="90"/>
    </row>
    <row r="225916" spans="68:68" customFormat="1">
      <c r="BP225916" s="90"/>
    </row>
    <row r="225917" spans="68:68" customFormat="1">
      <c r="BP225917" s="90"/>
    </row>
    <row r="225918" spans="68:68" customFormat="1">
      <c r="BP225918" s="90"/>
    </row>
    <row r="225919" spans="68:68" customFormat="1">
      <c r="BP225919" s="90"/>
    </row>
    <row r="225920" spans="68:68" customFormat="1">
      <c r="BP225920" s="90"/>
    </row>
    <row r="225921" spans="68:68" customFormat="1">
      <c r="BP225921" s="90"/>
    </row>
    <row r="225922" spans="68:68" customFormat="1">
      <c r="BP225922" s="90"/>
    </row>
    <row r="225923" spans="68:68" customFormat="1">
      <c r="BP225923" s="90"/>
    </row>
    <row r="225924" spans="68:68" customFormat="1">
      <c r="BP225924" s="90"/>
    </row>
    <row r="225925" spans="68:68" customFormat="1">
      <c r="BP225925" s="90"/>
    </row>
    <row r="225926" spans="68:68" customFormat="1">
      <c r="BP225926" s="90"/>
    </row>
    <row r="225927" spans="68:68" customFormat="1">
      <c r="BP225927" s="90"/>
    </row>
    <row r="225928" spans="68:68" customFormat="1">
      <c r="BP225928" s="90"/>
    </row>
    <row r="225929" spans="68:68" customFormat="1">
      <c r="BP225929" s="90"/>
    </row>
    <row r="225930" spans="68:68" customFormat="1">
      <c r="BP225930" s="90"/>
    </row>
    <row r="225931" spans="68:68" customFormat="1">
      <c r="BP225931" s="90"/>
    </row>
    <row r="225932" spans="68:68" customFormat="1">
      <c r="BP225932" s="90"/>
    </row>
    <row r="225933" spans="68:68" customFormat="1">
      <c r="BP225933" s="90"/>
    </row>
    <row r="225934" spans="68:68" customFormat="1">
      <c r="BP225934" s="90"/>
    </row>
    <row r="225935" spans="68:68" customFormat="1">
      <c r="BP225935" s="90"/>
    </row>
    <row r="225936" spans="68:68" customFormat="1">
      <c r="BP225936" s="90"/>
    </row>
    <row r="225937" spans="68:68" customFormat="1">
      <c r="BP225937" s="90"/>
    </row>
    <row r="225938" spans="68:68" customFormat="1">
      <c r="BP225938" s="90"/>
    </row>
    <row r="225939" spans="68:68" customFormat="1">
      <c r="BP225939" s="90"/>
    </row>
    <row r="225940" spans="68:68" customFormat="1">
      <c r="BP225940" s="90"/>
    </row>
    <row r="225941" spans="68:68" customFormat="1">
      <c r="BP225941" s="90"/>
    </row>
    <row r="225942" spans="68:68" customFormat="1">
      <c r="BP225942" s="90"/>
    </row>
    <row r="225943" spans="68:68" customFormat="1">
      <c r="BP225943" s="90"/>
    </row>
    <row r="225944" spans="68:68" customFormat="1">
      <c r="BP225944" s="90"/>
    </row>
    <row r="225945" spans="68:68" customFormat="1">
      <c r="BP225945" s="90"/>
    </row>
    <row r="225946" spans="68:68" customFormat="1">
      <c r="BP225946" s="90"/>
    </row>
    <row r="225947" spans="68:68" customFormat="1">
      <c r="BP225947" s="90"/>
    </row>
    <row r="225948" spans="68:68" customFormat="1">
      <c r="BP225948" s="90"/>
    </row>
    <row r="225949" spans="68:68" customFormat="1">
      <c r="BP225949" s="90"/>
    </row>
    <row r="225950" spans="68:68" customFormat="1">
      <c r="BP225950" s="90"/>
    </row>
    <row r="225951" spans="68:68" customFormat="1">
      <c r="BP225951" s="90"/>
    </row>
    <row r="225952" spans="68:68" customFormat="1">
      <c r="BP225952" s="90"/>
    </row>
    <row r="225953" spans="68:68" customFormat="1">
      <c r="BP225953" s="90"/>
    </row>
    <row r="225954" spans="68:68" customFormat="1">
      <c r="BP225954" s="90"/>
    </row>
    <row r="225955" spans="68:68" customFormat="1">
      <c r="BP225955" s="90"/>
    </row>
    <row r="225956" spans="68:68" customFormat="1">
      <c r="BP225956" s="90"/>
    </row>
    <row r="225957" spans="68:68" customFormat="1">
      <c r="BP225957" s="90"/>
    </row>
    <row r="225958" spans="68:68" customFormat="1">
      <c r="BP225958" s="90"/>
    </row>
    <row r="225959" spans="68:68" customFormat="1">
      <c r="BP225959" s="90"/>
    </row>
    <row r="225960" spans="68:68" customFormat="1">
      <c r="BP225960" s="90"/>
    </row>
    <row r="225961" spans="68:68" customFormat="1">
      <c r="BP225961" s="90"/>
    </row>
    <row r="225962" spans="68:68" customFormat="1">
      <c r="BP225962" s="90"/>
    </row>
    <row r="225963" spans="68:68" customFormat="1">
      <c r="BP225963" s="90"/>
    </row>
    <row r="225964" spans="68:68" customFormat="1">
      <c r="BP225964" s="90"/>
    </row>
    <row r="225965" spans="68:68" customFormat="1">
      <c r="BP225965" s="90"/>
    </row>
    <row r="225966" spans="68:68" customFormat="1">
      <c r="BP225966" s="90"/>
    </row>
    <row r="225967" spans="68:68" customFormat="1">
      <c r="BP225967" s="90"/>
    </row>
    <row r="225968" spans="68:68" customFormat="1">
      <c r="BP225968" s="90"/>
    </row>
    <row r="225969" spans="68:68" customFormat="1">
      <c r="BP225969" s="90"/>
    </row>
    <row r="225970" spans="68:68" customFormat="1">
      <c r="BP225970" s="90"/>
    </row>
    <row r="225971" spans="68:68" customFormat="1">
      <c r="BP225971" s="90"/>
    </row>
    <row r="225972" spans="68:68" customFormat="1">
      <c r="BP225972" s="90"/>
    </row>
    <row r="225973" spans="68:68" customFormat="1">
      <c r="BP225973" s="90"/>
    </row>
    <row r="225974" spans="68:68" customFormat="1">
      <c r="BP225974" s="90"/>
    </row>
    <row r="225975" spans="68:68" customFormat="1">
      <c r="BP225975" s="90"/>
    </row>
    <row r="225976" spans="68:68" customFormat="1">
      <c r="BP225976" s="90"/>
    </row>
    <row r="225977" spans="68:68" customFormat="1">
      <c r="BP225977" s="90"/>
    </row>
    <row r="225978" spans="68:68" customFormat="1">
      <c r="BP225978" s="90"/>
    </row>
    <row r="225979" spans="68:68" customFormat="1">
      <c r="BP225979" s="90"/>
    </row>
    <row r="225980" spans="68:68" customFormat="1">
      <c r="BP225980" s="90"/>
    </row>
    <row r="225981" spans="68:68" customFormat="1">
      <c r="BP225981" s="90"/>
    </row>
    <row r="225982" spans="68:68" customFormat="1">
      <c r="BP225982" s="90"/>
    </row>
    <row r="225983" spans="68:68" customFormat="1">
      <c r="BP225983" s="90"/>
    </row>
    <row r="225984" spans="68:68" customFormat="1">
      <c r="BP225984" s="90"/>
    </row>
    <row r="225985" spans="68:68" customFormat="1">
      <c r="BP225985" s="90"/>
    </row>
    <row r="225986" spans="68:68" customFormat="1">
      <c r="BP225986" s="90"/>
    </row>
    <row r="225987" spans="68:68" customFormat="1">
      <c r="BP225987" s="90"/>
    </row>
    <row r="225988" spans="68:68" customFormat="1">
      <c r="BP225988" s="90"/>
    </row>
    <row r="225989" spans="68:68" customFormat="1">
      <c r="BP225989" s="90"/>
    </row>
    <row r="225990" spans="68:68" customFormat="1">
      <c r="BP225990" s="90"/>
    </row>
    <row r="225991" spans="68:68" customFormat="1">
      <c r="BP225991" s="90"/>
    </row>
    <row r="225992" spans="68:68" customFormat="1">
      <c r="BP225992" s="90"/>
    </row>
    <row r="225993" spans="68:68" customFormat="1">
      <c r="BP225993" s="90"/>
    </row>
    <row r="225994" spans="68:68" customFormat="1">
      <c r="BP225994" s="90"/>
    </row>
    <row r="225995" spans="68:68" customFormat="1">
      <c r="BP225995" s="90"/>
    </row>
    <row r="225996" spans="68:68" customFormat="1">
      <c r="BP225996" s="90"/>
    </row>
    <row r="225997" spans="68:68" customFormat="1">
      <c r="BP225997" s="90"/>
    </row>
    <row r="225998" spans="68:68" customFormat="1">
      <c r="BP225998" s="90"/>
    </row>
    <row r="225999" spans="68:68" customFormat="1">
      <c r="BP225999" s="90"/>
    </row>
    <row r="226000" spans="68:68" customFormat="1">
      <c r="BP226000" s="90"/>
    </row>
    <row r="226001" spans="68:68" customFormat="1">
      <c r="BP226001" s="90"/>
    </row>
    <row r="226002" spans="68:68" customFormat="1">
      <c r="BP226002" s="90"/>
    </row>
    <row r="226003" spans="68:68" customFormat="1">
      <c r="BP226003" s="90"/>
    </row>
    <row r="226004" spans="68:68" customFormat="1">
      <c r="BP226004" s="90"/>
    </row>
    <row r="226005" spans="68:68" customFormat="1">
      <c r="BP226005" s="90"/>
    </row>
    <row r="226006" spans="68:68" customFormat="1">
      <c r="BP226006" s="90"/>
    </row>
    <row r="226007" spans="68:68" customFormat="1">
      <c r="BP226007" s="90"/>
    </row>
    <row r="226008" spans="68:68" customFormat="1">
      <c r="BP226008" s="90"/>
    </row>
    <row r="226009" spans="68:68" customFormat="1">
      <c r="BP226009" s="90"/>
    </row>
    <row r="226010" spans="68:68" customFormat="1">
      <c r="BP226010" s="90"/>
    </row>
    <row r="226011" spans="68:68" customFormat="1">
      <c r="BP226011" s="90"/>
    </row>
    <row r="226012" spans="68:68" customFormat="1">
      <c r="BP226012" s="90"/>
    </row>
    <row r="226013" spans="68:68" customFormat="1">
      <c r="BP226013" s="90"/>
    </row>
    <row r="226014" spans="68:68" customFormat="1">
      <c r="BP226014" s="90"/>
    </row>
    <row r="226015" spans="68:68" customFormat="1">
      <c r="BP226015" s="90"/>
    </row>
    <row r="226016" spans="68:68" customFormat="1">
      <c r="BP226016" s="90"/>
    </row>
    <row r="226017" spans="68:68" customFormat="1">
      <c r="BP226017" s="90"/>
    </row>
    <row r="226018" spans="68:68" customFormat="1">
      <c r="BP226018" s="90"/>
    </row>
    <row r="226019" spans="68:68" customFormat="1">
      <c r="BP226019" s="90"/>
    </row>
    <row r="226020" spans="68:68" customFormat="1">
      <c r="BP226020" s="90"/>
    </row>
    <row r="226021" spans="68:68" customFormat="1">
      <c r="BP226021" s="90"/>
    </row>
    <row r="226022" spans="68:68" customFormat="1">
      <c r="BP226022" s="90"/>
    </row>
    <row r="226023" spans="68:68" customFormat="1">
      <c r="BP226023" s="90"/>
    </row>
    <row r="226024" spans="68:68" customFormat="1">
      <c r="BP226024" s="90"/>
    </row>
    <row r="226025" spans="68:68" customFormat="1">
      <c r="BP226025" s="90"/>
    </row>
    <row r="226026" spans="68:68" customFormat="1">
      <c r="BP226026" s="90"/>
    </row>
    <row r="226027" spans="68:68" customFormat="1">
      <c r="BP226027" s="90"/>
    </row>
    <row r="226028" spans="68:68" customFormat="1">
      <c r="BP226028" s="90"/>
    </row>
    <row r="226029" spans="68:68" customFormat="1">
      <c r="BP226029" s="90"/>
    </row>
    <row r="226030" spans="68:68" customFormat="1">
      <c r="BP226030" s="90"/>
    </row>
    <row r="226031" spans="68:68" customFormat="1">
      <c r="BP226031" s="90"/>
    </row>
    <row r="226032" spans="68:68" customFormat="1">
      <c r="BP226032" s="90"/>
    </row>
    <row r="226033" spans="68:68" customFormat="1">
      <c r="BP226033" s="90"/>
    </row>
    <row r="226034" spans="68:68" customFormat="1">
      <c r="BP226034" s="90"/>
    </row>
    <row r="226035" spans="68:68" customFormat="1">
      <c r="BP226035" s="90"/>
    </row>
    <row r="226036" spans="68:68" customFormat="1">
      <c r="BP226036" s="90"/>
    </row>
    <row r="226037" spans="68:68" customFormat="1">
      <c r="BP226037" s="90"/>
    </row>
    <row r="226038" spans="68:68" customFormat="1">
      <c r="BP226038" s="90"/>
    </row>
    <row r="226039" spans="68:68" customFormat="1">
      <c r="BP226039" s="90"/>
    </row>
    <row r="226040" spans="68:68" customFormat="1">
      <c r="BP226040" s="90"/>
    </row>
    <row r="226041" spans="68:68" customFormat="1">
      <c r="BP226041" s="90"/>
    </row>
    <row r="226042" spans="68:68" customFormat="1">
      <c r="BP226042" s="90"/>
    </row>
    <row r="226043" spans="68:68" customFormat="1">
      <c r="BP226043" s="90"/>
    </row>
    <row r="226044" spans="68:68" customFormat="1">
      <c r="BP226044" s="90"/>
    </row>
    <row r="226045" spans="68:68" customFormat="1">
      <c r="BP226045" s="90"/>
    </row>
    <row r="226046" spans="68:68" customFormat="1">
      <c r="BP226046" s="90"/>
    </row>
    <row r="226047" spans="68:68" customFormat="1">
      <c r="BP226047" s="90"/>
    </row>
    <row r="226048" spans="68:68" customFormat="1">
      <c r="BP226048" s="90"/>
    </row>
    <row r="226049" spans="68:68" customFormat="1">
      <c r="BP226049" s="90"/>
    </row>
    <row r="226050" spans="68:68" customFormat="1">
      <c r="BP226050" s="90"/>
    </row>
    <row r="226051" spans="68:68" customFormat="1">
      <c r="BP226051" s="90"/>
    </row>
    <row r="226052" spans="68:68" customFormat="1">
      <c r="BP226052" s="90"/>
    </row>
    <row r="226053" spans="68:68" customFormat="1">
      <c r="BP226053" s="90"/>
    </row>
    <row r="226054" spans="68:68" customFormat="1">
      <c r="BP226054" s="90"/>
    </row>
    <row r="226055" spans="68:68" customFormat="1">
      <c r="BP226055" s="90"/>
    </row>
    <row r="226056" spans="68:68" customFormat="1">
      <c r="BP226056" s="90"/>
    </row>
    <row r="226057" spans="68:68" customFormat="1">
      <c r="BP226057" s="90"/>
    </row>
    <row r="226058" spans="68:68" customFormat="1">
      <c r="BP226058" s="90"/>
    </row>
    <row r="226059" spans="68:68" customFormat="1">
      <c r="BP226059" s="90"/>
    </row>
    <row r="226060" spans="68:68" customFormat="1">
      <c r="BP226060" s="90"/>
    </row>
    <row r="226061" spans="68:68" customFormat="1">
      <c r="BP226061" s="90"/>
    </row>
    <row r="226062" spans="68:68" customFormat="1">
      <c r="BP226062" s="90"/>
    </row>
    <row r="226063" spans="68:68" customFormat="1">
      <c r="BP226063" s="90"/>
    </row>
    <row r="226064" spans="68:68" customFormat="1">
      <c r="BP226064" s="90"/>
    </row>
    <row r="226065" spans="68:68" customFormat="1">
      <c r="BP226065" s="90"/>
    </row>
    <row r="226066" spans="68:68" customFormat="1">
      <c r="BP226066" s="90"/>
    </row>
    <row r="226067" spans="68:68" customFormat="1">
      <c r="BP226067" s="90"/>
    </row>
    <row r="226068" spans="68:68" customFormat="1">
      <c r="BP226068" s="90"/>
    </row>
    <row r="226069" spans="68:68" customFormat="1">
      <c r="BP226069" s="90"/>
    </row>
    <row r="226070" spans="68:68" customFormat="1">
      <c r="BP226070" s="90"/>
    </row>
    <row r="226071" spans="68:68" customFormat="1">
      <c r="BP226071" s="90"/>
    </row>
    <row r="226072" spans="68:68" customFormat="1">
      <c r="BP226072" s="90"/>
    </row>
    <row r="226073" spans="68:68" customFormat="1">
      <c r="BP226073" s="90"/>
    </row>
    <row r="226074" spans="68:68" customFormat="1">
      <c r="BP226074" s="90"/>
    </row>
    <row r="226075" spans="68:68" customFormat="1">
      <c r="BP226075" s="90"/>
    </row>
    <row r="226076" spans="68:68" customFormat="1">
      <c r="BP226076" s="90"/>
    </row>
    <row r="226077" spans="68:68" customFormat="1">
      <c r="BP226077" s="90"/>
    </row>
    <row r="226078" spans="68:68" customFormat="1">
      <c r="BP226078" s="90"/>
    </row>
    <row r="226079" spans="68:68" customFormat="1">
      <c r="BP226079" s="90"/>
    </row>
    <row r="226080" spans="68:68" customFormat="1">
      <c r="BP226080" s="90"/>
    </row>
    <row r="226081" spans="68:68" customFormat="1">
      <c r="BP226081" s="90"/>
    </row>
    <row r="226082" spans="68:68" customFormat="1">
      <c r="BP226082" s="90"/>
    </row>
    <row r="226083" spans="68:68" customFormat="1">
      <c r="BP226083" s="90"/>
    </row>
    <row r="226084" spans="68:68" customFormat="1">
      <c r="BP226084" s="90"/>
    </row>
    <row r="226085" spans="68:68" customFormat="1">
      <c r="BP226085" s="90"/>
    </row>
    <row r="226086" spans="68:68" customFormat="1">
      <c r="BP226086" s="90"/>
    </row>
    <row r="226087" spans="68:68" customFormat="1">
      <c r="BP226087" s="90"/>
    </row>
    <row r="226088" spans="68:68" customFormat="1">
      <c r="BP226088" s="90"/>
    </row>
    <row r="226089" spans="68:68" customFormat="1">
      <c r="BP226089" s="90"/>
    </row>
    <row r="226090" spans="68:68" customFormat="1">
      <c r="BP226090" s="90"/>
    </row>
    <row r="226091" spans="68:68" customFormat="1">
      <c r="BP226091" s="90"/>
    </row>
    <row r="226092" spans="68:68" customFormat="1">
      <c r="BP226092" s="90"/>
    </row>
    <row r="226093" spans="68:68" customFormat="1">
      <c r="BP226093" s="90"/>
    </row>
    <row r="226094" spans="68:68" customFormat="1">
      <c r="BP226094" s="90"/>
    </row>
    <row r="226095" spans="68:68" customFormat="1">
      <c r="BP226095" s="90"/>
    </row>
    <row r="226096" spans="68:68" customFormat="1">
      <c r="BP226096" s="90"/>
    </row>
    <row r="226097" spans="68:68" customFormat="1">
      <c r="BP226097" s="90"/>
    </row>
    <row r="226098" spans="68:68" customFormat="1">
      <c r="BP226098" s="90"/>
    </row>
    <row r="226099" spans="68:68" customFormat="1">
      <c r="BP226099" s="90"/>
    </row>
    <row r="226100" spans="68:68" customFormat="1">
      <c r="BP226100" s="90"/>
    </row>
    <row r="226101" spans="68:68" customFormat="1">
      <c r="BP226101" s="90"/>
    </row>
    <row r="226102" spans="68:68" customFormat="1">
      <c r="BP226102" s="90"/>
    </row>
    <row r="226103" spans="68:68" customFormat="1">
      <c r="BP226103" s="90"/>
    </row>
    <row r="226104" spans="68:68" customFormat="1">
      <c r="BP226104" s="90"/>
    </row>
    <row r="226105" spans="68:68" customFormat="1">
      <c r="BP226105" s="90"/>
    </row>
    <row r="226106" spans="68:68" customFormat="1">
      <c r="BP226106" s="90"/>
    </row>
    <row r="226107" spans="68:68" customFormat="1">
      <c r="BP226107" s="90"/>
    </row>
    <row r="226108" spans="68:68" customFormat="1">
      <c r="BP226108" s="90"/>
    </row>
    <row r="226109" spans="68:68" customFormat="1">
      <c r="BP226109" s="90"/>
    </row>
    <row r="226110" spans="68:68" customFormat="1">
      <c r="BP226110" s="90"/>
    </row>
    <row r="226111" spans="68:68" customFormat="1">
      <c r="BP226111" s="90"/>
    </row>
    <row r="226112" spans="68:68" customFormat="1">
      <c r="BP226112" s="90"/>
    </row>
    <row r="226113" spans="68:68" customFormat="1">
      <c r="BP226113" s="90"/>
    </row>
    <row r="226114" spans="68:68" customFormat="1">
      <c r="BP226114" s="90"/>
    </row>
    <row r="226115" spans="68:68" customFormat="1">
      <c r="BP226115" s="90"/>
    </row>
    <row r="226116" spans="68:68" customFormat="1">
      <c r="BP226116" s="90"/>
    </row>
    <row r="226117" spans="68:68" customFormat="1">
      <c r="BP226117" s="90"/>
    </row>
    <row r="226118" spans="68:68" customFormat="1">
      <c r="BP226118" s="90"/>
    </row>
    <row r="226119" spans="68:68" customFormat="1">
      <c r="BP226119" s="90"/>
    </row>
    <row r="226120" spans="68:68" customFormat="1">
      <c r="BP226120" s="90"/>
    </row>
    <row r="226121" spans="68:68" customFormat="1">
      <c r="BP226121" s="90"/>
    </row>
    <row r="226122" spans="68:68" customFormat="1">
      <c r="BP226122" s="90"/>
    </row>
    <row r="226123" spans="68:68" customFormat="1">
      <c r="BP226123" s="90"/>
    </row>
    <row r="226124" spans="68:68" customFormat="1">
      <c r="BP226124" s="90"/>
    </row>
    <row r="226125" spans="68:68" customFormat="1">
      <c r="BP226125" s="90"/>
    </row>
    <row r="226126" spans="68:68" customFormat="1">
      <c r="BP226126" s="90"/>
    </row>
    <row r="226127" spans="68:68" customFormat="1">
      <c r="BP226127" s="90"/>
    </row>
    <row r="226128" spans="68:68" customFormat="1">
      <c r="BP226128" s="90"/>
    </row>
    <row r="226129" spans="68:68" customFormat="1">
      <c r="BP226129" s="90"/>
    </row>
    <row r="226130" spans="68:68" customFormat="1">
      <c r="BP226130" s="90"/>
    </row>
    <row r="226131" spans="68:68" customFormat="1">
      <c r="BP226131" s="90"/>
    </row>
    <row r="226132" spans="68:68" customFormat="1">
      <c r="BP226132" s="90"/>
    </row>
    <row r="226133" spans="68:68" customFormat="1">
      <c r="BP226133" s="90"/>
    </row>
    <row r="226134" spans="68:68" customFormat="1">
      <c r="BP226134" s="90"/>
    </row>
    <row r="226135" spans="68:68" customFormat="1">
      <c r="BP226135" s="90"/>
    </row>
    <row r="226136" spans="68:68" customFormat="1">
      <c r="BP226136" s="90"/>
    </row>
    <row r="226137" spans="68:68" customFormat="1">
      <c r="BP226137" s="90"/>
    </row>
    <row r="226138" spans="68:68" customFormat="1">
      <c r="BP226138" s="90"/>
    </row>
    <row r="226139" spans="68:68" customFormat="1">
      <c r="BP226139" s="90"/>
    </row>
    <row r="226140" spans="68:68" customFormat="1">
      <c r="BP226140" s="90"/>
    </row>
    <row r="226141" spans="68:68" customFormat="1">
      <c r="BP226141" s="90"/>
    </row>
    <row r="226142" spans="68:68" customFormat="1">
      <c r="BP226142" s="90"/>
    </row>
    <row r="226143" spans="68:68" customFormat="1">
      <c r="BP226143" s="90"/>
    </row>
    <row r="226144" spans="68:68" customFormat="1">
      <c r="BP226144" s="90"/>
    </row>
    <row r="226145" spans="68:68" customFormat="1">
      <c r="BP226145" s="90"/>
    </row>
    <row r="226146" spans="68:68" customFormat="1">
      <c r="BP226146" s="90"/>
    </row>
    <row r="226147" spans="68:68" customFormat="1">
      <c r="BP226147" s="90"/>
    </row>
    <row r="226148" spans="68:68" customFormat="1">
      <c r="BP226148" s="90"/>
    </row>
    <row r="226149" spans="68:68" customFormat="1">
      <c r="BP226149" s="90"/>
    </row>
    <row r="226150" spans="68:68" customFormat="1">
      <c r="BP226150" s="90"/>
    </row>
    <row r="226151" spans="68:68" customFormat="1">
      <c r="BP226151" s="90"/>
    </row>
    <row r="226152" spans="68:68" customFormat="1">
      <c r="BP226152" s="90"/>
    </row>
    <row r="226153" spans="68:68" customFormat="1">
      <c r="BP226153" s="90"/>
    </row>
    <row r="226154" spans="68:68" customFormat="1">
      <c r="BP226154" s="90"/>
    </row>
    <row r="226155" spans="68:68" customFormat="1">
      <c r="BP226155" s="90"/>
    </row>
    <row r="226156" spans="68:68" customFormat="1">
      <c r="BP226156" s="90"/>
    </row>
    <row r="226157" spans="68:68" customFormat="1">
      <c r="BP226157" s="90"/>
    </row>
    <row r="226158" spans="68:68" customFormat="1">
      <c r="BP226158" s="90"/>
    </row>
    <row r="226159" spans="68:68" customFormat="1">
      <c r="BP226159" s="90"/>
    </row>
    <row r="226160" spans="68:68" customFormat="1">
      <c r="BP226160" s="90"/>
    </row>
    <row r="226161" spans="68:68" customFormat="1">
      <c r="BP226161" s="90"/>
    </row>
    <row r="226162" spans="68:68" customFormat="1">
      <c r="BP226162" s="90"/>
    </row>
    <row r="226163" spans="68:68" customFormat="1">
      <c r="BP226163" s="90"/>
    </row>
    <row r="226164" spans="68:68" customFormat="1">
      <c r="BP226164" s="90"/>
    </row>
    <row r="226165" spans="68:68" customFormat="1">
      <c r="BP226165" s="90"/>
    </row>
    <row r="226166" spans="68:68" customFormat="1">
      <c r="BP226166" s="90"/>
    </row>
    <row r="226167" spans="68:68" customFormat="1">
      <c r="BP226167" s="90"/>
    </row>
    <row r="226168" spans="68:68" customFormat="1">
      <c r="BP226168" s="90"/>
    </row>
    <row r="226169" spans="68:68" customFormat="1">
      <c r="BP226169" s="90"/>
    </row>
    <row r="226170" spans="68:68" customFormat="1">
      <c r="BP226170" s="90"/>
    </row>
    <row r="226171" spans="68:68" customFormat="1">
      <c r="BP226171" s="90"/>
    </row>
    <row r="226172" spans="68:68" customFormat="1">
      <c r="BP226172" s="90"/>
    </row>
    <row r="226173" spans="68:68" customFormat="1">
      <c r="BP226173" s="90"/>
    </row>
    <row r="226174" spans="68:68" customFormat="1">
      <c r="BP226174" s="90"/>
    </row>
    <row r="226175" spans="68:68" customFormat="1">
      <c r="BP226175" s="90"/>
    </row>
    <row r="226176" spans="68:68" customFormat="1">
      <c r="BP226176" s="90"/>
    </row>
    <row r="226177" spans="68:68" customFormat="1">
      <c r="BP226177" s="90"/>
    </row>
    <row r="226178" spans="68:68" customFormat="1">
      <c r="BP226178" s="90"/>
    </row>
    <row r="226179" spans="68:68" customFormat="1">
      <c r="BP226179" s="90"/>
    </row>
    <row r="226180" spans="68:68" customFormat="1">
      <c r="BP226180" s="90"/>
    </row>
    <row r="226181" spans="68:68" customFormat="1">
      <c r="BP226181" s="90"/>
    </row>
    <row r="226182" spans="68:68" customFormat="1">
      <c r="BP226182" s="90"/>
    </row>
    <row r="226183" spans="68:68" customFormat="1">
      <c r="BP226183" s="90"/>
    </row>
    <row r="226184" spans="68:68" customFormat="1">
      <c r="BP226184" s="90"/>
    </row>
    <row r="226185" spans="68:68" customFormat="1">
      <c r="BP226185" s="90"/>
    </row>
    <row r="226186" spans="68:68" customFormat="1">
      <c r="BP226186" s="90"/>
    </row>
    <row r="226187" spans="68:68" customFormat="1">
      <c r="BP226187" s="90"/>
    </row>
    <row r="226188" spans="68:68" customFormat="1">
      <c r="BP226188" s="90"/>
    </row>
    <row r="226189" spans="68:68" customFormat="1">
      <c r="BP226189" s="90"/>
    </row>
    <row r="226190" spans="68:68" customFormat="1">
      <c r="BP226190" s="90"/>
    </row>
    <row r="226191" spans="68:68" customFormat="1">
      <c r="BP226191" s="90"/>
    </row>
    <row r="226192" spans="68:68" customFormat="1">
      <c r="BP226192" s="90"/>
    </row>
    <row r="226193" spans="68:68" customFormat="1">
      <c r="BP226193" s="90"/>
    </row>
    <row r="226194" spans="68:68" customFormat="1">
      <c r="BP226194" s="90"/>
    </row>
    <row r="226195" spans="68:68" customFormat="1">
      <c r="BP226195" s="90"/>
    </row>
    <row r="226196" spans="68:68" customFormat="1">
      <c r="BP226196" s="90"/>
    </row>
    <row r="226197" spans="68:68" customFormat="1">
      <c r="BP226197" s="90"/>
    </row>
    <row r="226198" spans="68:68" customFormat="1">
      <c r="BP226198" s="90"/>
    </row>
    <row r="226199" spans="68:68" customFormat="1">
      <c r="BP226199" s="90"/>
    </row>
    <row r="226200" spans="68:68" customFormat="1">
      <c r="BP226200" s="90"/>
    </row>
    <row r="226201" spans="68:68" customFormat="1">
      <c r="BP226201" s="90"/>
    </row>
    <row r="226202" spans="68:68" customFormat="1">
      <c r="BP226202" s="90"/>
    </row>
    <row r="226203" spans="68:68" customFormat="1">
      <c r="BP226203" s="90"/>
    </row>
    <row r="226204" spans="68:68" customFormat="1">
      <c r="BP226204" s="90"/>
    </row>
    <row r="226205" spans="68:68" customFormat="1">
      <c r="BP226205" s="90"/>
    </row>
    <row r="226206" spans="68:68" customFormat="1">
      <c r="BP226206" s="90"/>
    </row>
    <row r="226207" spans="68:68" customFormat="1">
      <c r="BP226207" s="90"/>
    </row>
    <row r="226208" spans="68:68" customFormat="1">
      <c r="BP226208" s="90"/>
    </row>
    <row r="226209" spans="68:68" customFormat="1">
      <c r="BP226209" s="90"/>
    </row>
    <row r="226210" spans="68:68" customFormat="1">
      <c r="BP226210" s="90"/>
    </row>
    <row r="226211" spans="68:68" customFormat="1">
      <c r="BP226211" s="90"/>
    </row>
    <row r="226212" spans="68:68" customFormat="1">
      <c r="BP226212" s="90"/>
    </row>
    <row r="226213" spans="68:68" customFormat="1">
      <c r="BP226213" s="90"/>
    </row>
    <row r="226214" spans="68:68" customFormat="1">
      <c r="BP226214" s="90"/>
    </row>
    <row r="226215" spans="68:68" customFormat="1">
      <c r="BP226215" s="90"/>
    </row>
    <row r="226216" spans="68:68" customFormat="1">
      <c r="BP226216" s="90"/>
    </row>
    <row r="226217" spans="68:68" customFormat="1">
      <c r="BP226217" s="90"/>
    </row>
    <row r="226218" spans="68:68" customFormat="1">
      <c r="BP226218" s="90"/>
    </row>
    <row r="226219" spans="68:68" customFormat="1">
      <c r="BP226219" s="90"/>
    </row>
    <row r="226220" spans="68:68" customFormat="1">
      <c r="BP226220" s="90"/>
    </row>
    <row r="226221" spans="68:68" customFormat="1">
      <c r="BP226221" s="90"/>
    </row>
    <row r="226222" spans="68:68" customFormat="1">
      <c r="BP226222" s="90"/>
    </row>
    <row r="226223" spans="68:68" customFormat="1">
      <c r="BP226223" s="90"/>
    </row>
    <row r="226224" spans="68:68" customFormat="1">
      <c r="BP226224" s="90"/>
    </row>
    <row r="226225" spans="68:68" customFormat="1">
      <c r="BP226225" s="90"/>
    </row>
    <row r="226226" spans="68:68" customFormat="1">
      <c r="BP226226" s="90"/>
    </row>
    <row r="226227" spans="68:68" customFormat="1">
      <c r="BP226227" s="90"/>
    </row>
    <row r="226228" spans="68:68" customFormat="1">
      <c r="BP226228" s="90"/>
    </row>
    <row r="226229" spans="68:68" customFormat="1">
      <c r="BP226229" s="90"/>
    </row>
    <row r="226230" spans="68:68" customFormat="1">
      <c r="BP226230" s="90"/>
    </row>
    <row r="226231" spans="68:68" customFormat="1">
      <c r="BP226231" s="90"/>
    </row>
    <row r="226232" spans="68:68" customFormat="1">
      <c r="BP226232" s="90"/>
    </row>
    <row r="226233" spans="68:68" customFormat="1">
      <c r="BP226233" s="90"/>
    </row>
    <row r="226234" spans="68:68" customFormat="1">
      <c r="BP226234" s="90"/>
    </row>
    <row r="226235" spans="68:68" customFormat="1">
      <c r="BP226235" s="90"/>
    </row>
    <row r="226236" spans="68:68" customFormat="1">
      <c r="BP226236" s="90"/>
    </row>
    <row r="226237" spans="68:68" customFormat="1">
      <c r="BP226237" s="90"/>
    </row>
    <row r="226238" spans="68:68" customFormat="1">
      <c r="BP226238" s="90"/>
    </row>
    <row r="226239" spans="68:68" customFormat="1">
      <c r="BP226239" s="90"/>
    </row>
    <row r="226240" spans="68:68" customFormat="1">
      <c r="BP226240" s="90"/>
    </row>
    <row r="226241" spans="68:68" customFormat="1">
      <c r="BP226241" s="90"/>
    </row>
    <row r="226242" spans="68:68" customFormat="1">
      <c r="BP226242" s="90"/>
    </row>
    <row r="226243" spans="68:68" customFormat="1">
      <c r="BP226243" s="90"/>
    </row>
    <row r="226244" spans="68:68" customFormat="1">
      <c r="BP226244" s="90"/>
    </row>
    <row r="226245" spans="68:68" customFormat="1">
      <c r="BP226245" s="90"/>
    </row>
    <row r="226246" spans="68:68" customFormat="1">
      <c r="BP226246" s="90"/>
    </row>
    <row r="226247" spans="68:68" customFormat="1">
      <c r="BP226247" s="90"/>
    </row>
    <row r="226248" spans="68:68" customFormat="1">
      <c r="BP226248" s="90"/>
    </row>
    <row r="226249" spans="68:68" customFormat="1">
      <c r="BP226249" s="90"/>
    </row>
    <row r="226250" spans="68:68" customFormat="1">
      <c r="BP226250" s="90"/>
    </row>
    <row r="226251" spans="68:68" customFormat="1">
      <c r="BP226251" s="90"/>
    </row>
    <row r="226252" spans="68:68" customFormat="1">
      <c r="BP226252" s="90"/>
    </row>
    <row r="226253" spans="68:68" customFormat="1">
      <c r="BP226253" s="90"/>
    </row>
    <row r="226254" spans="68:68" customFormat="1">
      <c r="BP226254" s="90"/>
    </row>
    <row r="226255" spans="68:68" customFormat="1">
      <c r="BP226255" s="90"/>
    </row>
    <row r="226256" spans="68:68" customFormat="1">
      <c r="BP226256" s="90"/>
    </row>
    <row r="226257" spans="68:68" customFormat="1">
      <c r="BP226257" s="90"/>
    </row>
    <row r="226258" spans="68:68" customFormat="1">
      <c r="BP226258" s="90"/>
    </row>
    <row r="226259" spans="68:68" customFormat="1">
      <c r="BP226259" s="90"/>
    </row>
    <row r="226260" spans="68:68" customFormat="1">
      <c r="BP226260" s="90"/>
    </row>
    <row r="226261" spans="68:68" customFormat="1">
      <c r="BP226261" s="90"/>
    </row>
    <row r="226262" spans="68:68" customFormat="1">
      <c r="BP226262" s="90"/>
    </row>
    <row r="226263" spans="68:68" customFormat="1">
      <c r="BP226263" s="90"/>
    </row>
    <row r="226264" spans="68:68" customFormat="1">
      <c r="BP226264" s="90"/>
    </row>
    <row r="226265" spans="68:68" customFormat="1">
      <c r="BP226265" s="90"/>
    </row>
    <row r="226266" spans="68:68" customFormat="1">
      <c r="BP226266" s="90"/>
    </row>
    <row r="226267" spans="68:68" customFormat="1">
      <c r="BP226267" s="90"/>
    </row>
    <row r="226268" spans="68:68" customFormat="1">
      <c r="BP226268" s="90"/>
    </row>
    <row r="226269" spans="68:68" customFormat="1">
      <c r="BP226269" s="90"/>
    </row>
    <row r="226270" spans="68:68" customFormat="1">
      <c r="BP226270" s="90"/>
    </row>
    <row r="226271" spans="68:68" customFormat="1">
      <c r="BP226271" s="90"/>
    </row>
    <row r="226272" spans="68:68" customFormat="1">
      <c r="BP226272" s="90"/>
    </row>
    <row r="226273" spans="68:68" customFormat="1">
      <c r="BP226273" s="90"/>
    </row>
    <row r="226274" spans="68:68" customFormat="1">
      <c r="BP226274" s="90"/>
    </row>
    <row r="226275" spans="68:68" customFormat="1">
      <c r="BP226275" s="90"/>
    </row>
    <row r="226276" spans="68:68" customFormat="1">
      <c r="BP226276" s="90"/>
    </row>
    <row r="226277" spans="68:68" customFormat="1">
      <c r="BP226277" s="90"/>
    </row>
    <row r="226278" spans="68:68" customFormat="1">
      <c r="BP226278" s="90"/>
    </row>
    <row r="226279" spans="68:68" customFormat="1">
      <c r="BP226279" s="90"/>
    </row>
    <row r="226280" spans="68:68" customFormat="1">
      <c r="BP226280" s="90"/>
    </row>
    <row r="226281" spans="68:68" customFormat="1">
      <c r="BP226281" s="90"/>
    </row>
    <row r="226282" spans="68:68" customFormat="1">
      <c r="BP226282" s="90"/>
    </row>
    <row r="226283" spans="68:68" customFormat="1">
      <c r="BP226283" s="90"/>
    </row>
    <row r="226284" spans="68:68" customFormat="1">
      <c r="BP226284" s="90"/>
    </row>
    <row r="226285" spans="68:68" customFormat="1">
      <c r="BP226285" s="90"/>
    </row>
    <row r="226286" spans="68:68" customFormat="1">
      <c r="BP226286" s="90"/>
    </row>
    <row r="226287" spans="68:68" customFormat="1">
      <c r="BP226287" s="90"/>
    </row>
    <row r="226288" spans="68:68" customFormat="1">
      <c r="BP226288" s="90"/>
    </row>
    <row r="226289" spans="68:68" customFormat="1">
      <c r="BP226289" s="90"/>
    </row>
    <row r="226290" spans="68:68" customFormat="1">
      <c r="BP226290" s="90"/>
    </row>
    <row r="226291" spans="68:68" customFormat="1">
      <c r="BP226291" s="90"/>
    </row>
    <row r="226292" spans="68:68" customFormat="1">
      <c r="BP226292" s="90"/>
    </row>
    <row r="226293" spans="68:68" customFormat="1">
      <c r="BP226293" s="90"/>
    </row>
    <row r="226294" spans="68:68" customFormat="1">
      <c r="BP226294" s="90"/>
    </row>
    <row r="226295" spans="68:68" customFormat="1">
      <c r="BP226295" s="90"/>
    </row>
    <row r="226296" spans="68:68" customFormat="1">
      <c r="BP226296" s="90"/>
    </row>
    <row r="226297" spans="68:68" customFormat="1">
      <c r="BP226297" s="90"/>
    </row>
    <row r="226298" spans="68:68" customFormat="1">
      <c r="BP226298" s="90"/>
    </row>
    <row r="226299" spans="68:68" customFormat="1">
      <c r="BP226299" s="90"/>
    </row>
    <row r="226300" spans="68:68" customFormat="1">
      <c r="BP226300" s="90"/>
    </row>
    <row r="226301" spans="68:68" customFormat="1">
      <c r="BP226301" s="90"/>
    </row>
    <row r="226302" spans="68:68" customFormat="1">
      <c r="BP226302" s="90"/>
    </row>
    <row r="226303" spans="68:68" customFormat="1">
      <c r="BP226303" s="90"/>
    </row>
    <row r="226304" spans="68:68" customFormat="1">
      <c r="BP226304" s="90"/>
    </row>
    <row r="226305" spans="68:68" customFormat="1">
      <c r="BP226305" s="90"/>
    </row>
    <row r="226306" spans="68:68" customFormat="1">
      <c r="BP226306" s="90"/>
    </row>
    <row r="226307" spans="68:68" customFormat="1">
      <c r="BP226307" s="90"/>
    </row>
    <row r="226308" spans="68:68" customFormat="1">
      <c r="BP226308" s="90"/>
    </row>
    <row r="226309" spans="68:68" customFormat="1">
      <c r="BP226309" s="90"/>
    </row>
    <row r="226310" spans="68:68" customFormat="1">
      <c r="BP226310" s="90"/>
    </row>
    <row r="226311" spans="68:68" customFormat="1">
      <c r="BP226311" s="90"/>
    </row>
    <row r="226312" spans="68:68" customFormat="1">
      <c r="BP226312" s="90"/>
    </row>
    <row r="226313" spans="68:68" customFormat="1">
      <c r="BP226313" s="90"/>
    </row>
    <row r="226314" spans="68:68" customFormat="1">
      <c r="BP226314" s="90"/>
    </row>
    <row r="226315" spans="68:68" customFormat="1">
      <c r="BP226315" s="90"/>
    </row>
    <row r="226316" spans="68:68" customFormat="1">
      <c r="BP226316" s="90"/>
    </row>
    <row r="226317" spans="68:68" customFormat="1">
      <c r="BP226317" s="90"/>
    </row>
    <row r="226318" spans="68:68" customFormat="1">
      <c r="BP226318" s="90"/>
    </row>
    <row r="226319" spans="68:68" customFormat="1">
      <c r="BP226319" s="90"/>
    </row>
    <row r="226320" spans="68:68" customFormat="1">
      <c r="BP226320" s="90"/>
    </row>
    <row r="226321" spans="68:68" customFormat="1">
      <c r="BP226321" s="90"/>
    </row>
    <row r="226322" spans="68:68" customFormat="1">
      <c r="BP226322" s="90"/>
    </row>
    <row r="226323" spans="68:68" customFormat="1">
      <c r="BP226323" s="90"/>
    </row>
    <row r="226324" spans="68:68" customFormat="1">
      <c r="BP226324" s="90"/>
    </row>
    <row r="226325" spans="68:68" customFormat="1">
      <c r="BP226325" s="90"/>
    </row>
    <row r="226326" spans="68:68" customFormat="1">
      <c r="BP226326" s="90"/>
    </row>
    <row r="226327" spans="68:68" customFormat="1">
      <c r="BP226327" s="90"/>
    </row>
    <row r="226328" spans="68:68" customFormat="1">
      <c r="BP226328" s="90"/>
    </row>
    <row r="226329" spans="68:68" customFormat="1">
      <c r="BP226329" s="90"/>
    </row>
    <row r="226330" spans="68:68" customFormat="1">
      <c r="BP226330" s="90"/>
    </row>
    <row r="226331" spans="68:68" customFormat="1">
      <c r="BP226331" s="90"/>
    </row>
    <row r="226332" spans="68:68" customFormat="1">
      <c r="BP226332" s="90"/>
    </row>
    <row r="226333" spans="68:68" customFormat="1">
      <c r="BP226333" s="90"/>
    </row>
    <row r="226334" spans="68:68" customFormat="1">
      <c r="BP226334" s="90"/>
    </row>
    <row r="226335" spans="68:68" customFormat="1">
      <c r="BP226335" s="90"/>
    </row>
    <row r="226336" spans="68:68" customFormat="1">
      <c r="BP226336" s="90"/>
    </row>
    <row r="226337" spans="68:68" customFormat="1">
      <c r="BP226337" s="90"/>
    </row>
    <row r="226338" spans="68:68" customFormat="1">
      <c r="BP226338" s="90"/>
    </row>
    <row r="226339" spans="68:68" customFormat="1">
      <c r="BP226339" s="90"/>
    </row>
    <row r="226340" spans="68:68" customFormat="1">
      <c r="BP226340" s="90"/>
    </row>
    <row r="226341" spans="68:68" customFormat="1">
      <c r="BP226341" s="90"/>
    </row>
    <row r="226342" spans="68:68" customFormat="1">
      <c r="BP226342" s="90"/>
    </row>
    <row r="226343" spans="68:68" customFormat="1">
      <c r="BP226343" s="90"/>
    </row>
    <row r="226344" spans="68:68" customFormat="1">
      <c r="BP226344" s="90"/>
    </row>
    <row r="226345" spans="68:68" customFormat="1">
      <c r="BP226345" s="90"/>
    </row>
    <row r="226346" spans="68:68" customFormat="1">
      <c r="BP226346" s="90"/>
    </row>
    <row r="226347" spans="68:68" customFormat="1">
      <c r="BP226347" s="90"/>
    </row>
    <row r="226348" spans="68:68" customFormat="1">
      <c r="BP226348" s="90"/>
    </row>
    <row r="226349" spans="68:68" customFormat="1">
      <c r="BP226349" s="90"/>
    </row>
    <row r="226350" spans="68:68" customFormat="1">
      <c r="BP226350" s="90"/>
    </row>
    <row r="226351" spans="68:68" customFormat="1">
      <c r="BP226351" s="90"/>
    </row>
    <row r="226352" spans="68:68" customFormat="1">
      <c r="BP226352" s="90"/>
    </row>
    <row r="226353" spans="68:68" customFormat="1">
      <c r="BP226353" s="90"/>
    </row>
    <row r="226354" spans="68:68" customFormat="1">
      <c r="BP226354" s="90"/>
    </row>
    <row r="226355" spans="68:68" customFormat="1">
      <c r="BP226355" s="90"/>
    </row>
    <row r="226356" spans="68:68" customFormat="1">
      <c r="BP226356" s="90"/>
    </row>
    <row r="226357" spans="68:68" customFormat="1">
      <c r="BP226357" s="90"/>
    </row>
    <row r="226358" spans="68:68" customFormat="1">
      <c r="BP226358" s="90"/>
    </row>
    <row r="226359" spans="68:68" customFormat="1">
      <c r="BP226359" s="90"/>
    </row>
    <row r="226360" spans="68:68" customFormat="1">
      <c r="BP226360" s="90"/>
    </row>
    <row r="226361" spans="68:68" customFormat="1">
      <c r="BP226361" s="90"/>
    </row>
    <row r="226362" spans="68:68" customFormat="1">
      <c r="BP226362" s="90"/>
    </row>
    <row r="226363" spans="68:68" customFormat="1">
      <c r="BP226363" s="90"/>
    </row>
    <row r="226364" spans="68:68" customFormat="1">
      <c r="BP226364" s="90"/>
    </row>
    <row r="226365" spans="68:68" customFormat="1">
      <c r="BP226365" s="90"/>
    </row>
    <row r="226366" spans="68:68" customFormat="1">
      <c r="BP226366" s="90"/>
    </row>
    <row r="226367" spans="68:68" customFormat="1">
      <c r="BP226367" s="90"/>
    </row>
    <row r="226368" spans="68:68" customFormat="1">
      <c r="BP226368" s="90"/>
    </row>
    <row r="226369" spans="68:68" customFormat="1">
      <c r="BP226369" s="90"/>
    </row>
    <row r="226370" spans="68:68" customFormat="1">
      <c r="BP226370" s="90"/>
    </row>
    <row r="226371" spans="68:68" customFormat="1">
      <c r="BP226371" s="90"/>
    </row>
    <row r="226372" spans="68:68" customFormat="1">
      <c r="BP226372" s="90"/>
    </row>
    <row r="226373" spans="68:68" customFormat="1">
      <c r="BP226373" s="90"/>
    </row>
    <row r="226374" spans="68:68" customFormat="1">
      <c r="BP226374" s="90"/>
    </row>
    <row r="226375" spans="68:68" customFormat="1">
      <c r="BP226375" s="90"/>
    </row>
    <row r="226376" spans="68:68" customFormat="1">
      <c r="BP226376" s="90"/>
    </row>
    <row r="226377" spans="68:68" customFormat="1">
      <c r="BP226377" s="90"/>
    </row>
    <row r="226378" spans="68:68" customFormat="1">
      <c r="BP226378" s="90"/>
    </row>
    <row r="226379" spans="68:68" customFormat="1">
      <c r="BP226379" s="90"/>
    </row>
    <row r="226380" spans="68:68" customFormat="1">
      <c r="BP226380" s="90"/>
    </row>
    <row r="226381" spans="68:68" customFormat="1">
      <c r="BP226381" s="90"/>
    </row>
    <row r="226382" spans="68:68" customFormat="1">
      <c r="BP226382" s="90"/>
    </row>
    <row r="226383" spans="68:68" customFormat="1">
      <c r="BP226383" s="90"/>
    </row>
    <row r="226384" spans="68:68" customFormat="1">
      <c r="BP226384" s="90"/>
    </row>
    <row r="226385" spans="68:68" customFormat="1">
      <c r="BP226385" s="90"/>
    </row>
    <row r="226386" spans="68:68" customFormat="1">
      <c r="BP226386" s="90"/>
    </row>
    <row r="226387" spans="68:68" customFormat="1">
      <c r="BP226387" s="90"/>
    </row>
    <row r="226388" spans="68:68" customFormat="1">
      <c r="BP226388" s="90"/>
    </row>
    <row r="226389" spans="68:68" customFormat="1">
      <c r="BP226389" s="90"/>
    </row>
    <row r="226390" spans="68:68" customFormat="1">
      <c r="BP226390" s="90"/>
    </row>
    <row r="226391" spans="68:68" customFormat="1">
      <c r="BP226391" s="90"/>
    </row>
    <row r="226392" spans="68:68" customFormat="1">
      <c r="BP226392" s="90"/>
    </row>
    <row r="226393" spans="68:68" customFormat="1">
      <c r="BP226393" s="90"/>
    </row>
    <row r="226394" spans="68:68" customFormat="1">
      <c r="BP226394" s="90"/>
    </row>
    <row r="226395" spans="68:68" customFormat="1">
      <c r="BP226395" s="90"/>
    </row>
    <row r="226396" spans="68:68" customFormat="1">
      <c r="BP226396" s="90"/>
    </row>
    <row r="226397" spans="68:68" customFormat="1">
      <c r="BP226397" s="90"/>
    </row>
    <row r="226398" spans="68:68" customFormat="1">
      <c r="BP226398" s="90"/>
    </row>
    <row r="226399" spans="68:68" customFormat="1">
      <c r="BP226399" s="90"/>
    </row>
    <row r="226400" spans="68:68" customFormat="1">
      <c r="BP226400" s="90"/>
    </row>
    <row r="226401" spans="68:68" customFormat="1">
      <c r="BP226401" s="90"/>
    </row>
    <row r="226402" spans="68:68" customFormat="1">
      <c r="BP226402" s="90"/>
    </row>
    <row r="226403" spans="68:68" customFormat="1">
      <c r="BP226403" s="90"/>
    </row>
    <row r="226404" spans="68:68" customFormat="1">
      <c r="BP226404" s="90"/>
    </row>
    <row r="226405" spans="68:68" customFormat="1">
      <c r="BP226405" s="90"/>
    </row>
    <row r="226406" spans="68:68" customFormat="1">
      <c r="BP226406" s="90"/>
    </row>
    <row r="226407" spans="68:68" customFormat="1">
      <c r="BP226407" s="90"/>
    </row>
    <row r="226408" spans="68:68" customFormat="1">
      <c r="BP226408" s="90"/>
    </row>
    <row r="226409" spans="68:68" customFormat="1">
      <c r="BP226409" s="90"/>
    </row>
    <row r="226410" spans="68:68" customFormat="1">
      <c r="BP226410" s="90"/>
    </row>
    <row r="226411" spans="68:68" customFormat="1">
      <c r="BP226411" s="90"/>
    </row>
    <row r="226412" spans="68:68" customFormat="1">
      <c r="BP226412" s="90"/>
    </row>
    <row r="226413" spans="68:68" customFormat="1">
      <c r="BP226413" s="90"/>
    </row>
    <row r="226414" spans="68:68" customFormat="1">
      <c r="BP226414" s="90"/>
    </row>
    <row r="226415" spans="68:68" customFormat="1">
      <c r="BP226415" s="90"/>
    </row>
    <row r="226416" spans="68:68" customFormat="1">
      <c r="BP226416" s="90"/>
    </row>
    <row r="226417" spans="68:68" customFormat="1">
      <c r="BP226417" s="90"/>
    </row>
    <row r="226418" spans="68:68" customFormat="1">
      <c r="BP226418" s="90"/>
    </row>
    <row r="226419" spans="68:68" customFormat="1">
      <c r="BP226419" s="90"/>
    </row>
    <row r="226420" spans="68:68" customFormat="1">
      <c r="BP226420" s="90"/>
    </row>
    <row r="226421" spans="68:68" customFormat="1">
      <c r="BP226421" s="90"/>
    </row>
    <row r="226422" spans="68:68" customFormat="1">
      <c r="BP226422" s="90"/>
    </row>
    <row r="226423" spans="68:68" customFormat="1">
      <c r="BP226423" s="90"/>
    </row>
    <row r="226424" spans="68:68" customFormat="1">
      <c r="BP226424" s="90"/>
    </row>
    <row r="226425" spans="68:68" customFormat="1">
      <c r="BP226425" s="90"/>
    </row>
    <row r="226426" spans="68:68" customFormat="1">
      <c r="BP226426" s="90"/>
    </row>
    <row r="226427" spans="68:68" customFormat="1">
      <c r="BP226427" s="90"/>
    </row>
    <row r="226428" spans="68:68" customFormat="1">
      <c r="BP226428" s="90"/>
    </row>
    <row r="226429" spans="68:68" customFormat="1">
      <c r="BP226429" s="90"/>
    </row>
    <row r="226430" spans="68:68" customFormat="1">
      <c r="BP226430" s="90"/>
    </row>
    <row r="226431" spans="68:68" customFormat="1">
      <c r="BP226431" s="90"/>
    </row>
    <row r="226432" spans="68:68" customFormat="1">
      <c r="BP226432" s="90"/>
    </row>
    <row r="226433" spans="68:68" customFormat="1">
      <c r="BP226433" s="90"/>
    </row>
    <row r="226434" spans="68:68" customFormat="1">
      <c r="BP226434" s="90"/>
    </row>
    <row r="226435" spans="68:68" customFormat="1">
      <c r="BP226435" s="90"/>
    </row>
    <row r="226436" spans="68:68" customFormat="1">
      <c r="BP226436" s="90"/>
    </row>
    <row r="226437" spans="68:68" customFormat="1">
      <c r="BP226437" s="90"/>
    </row>
    <row r="226438" spans="68:68" customFormat="1">
      <c r="BP226438" s="90"/>
    </row>
    <row r="226439" spans="68:68" customFormat="1">
      <c r="BP226439" s="90"/>
    </row>
    <row r="226440" spans="68:68" customFormat="1">
      <c r="BP226440" s="90"/>
    </row>
    <row r="226441" spans="68:68" customFormat="1">
      <c r="BP226441" s="90"/>
    </row>
    <row r="226442" spans="68:68" customFormat="1">
      <c r="BP226442" s="90"/>
    </row>
    <row r="226443" spans="68:68" customFormat="1">
      <c r="BP226443" s="90"/>
    </row>
    <row r="226444" spans="68:68" customFormat="1">
      <c r="BP226444" s="90"/>
    </row>
    <row r="226445" spans="68:68" customFormat="1">
      <c r="BP226445" s="90"/>
    </row>
    <row r="226446" spans="68:68" customFormat="1">
      <c r="BP226446" s="90"/>
    </row>
    <row r="226447" spans="68:68" customFormat="1">
      <c r="BP226447" s="90"/>
    </row>
    <row r="226448" spans="68:68" customFormat="1">
      <c r="BP226448" s="90"/>
    </row>
    <row r="226449" spans="68:68" customFormat="1">
      <c r="BP226449" s="90"/>
    </row>
    <row r="226450" spans="68:68" customFormat="1">
      <c r="BP226450" s="90"/>
    </row>
    <row r="226451" spans="68:68" customFormat="1">
      <c r="BP226451" s="90"/>
    </row>
    <row r="226452" spans="68:68" customFormat="1">
      <c r="BP226452" s="90"/>
    </row>
    <row r="226453" spans="68:68" customFormat="1">
      <c r="BP226453" s="90"/>
    </row>
    <row r="226454" spans="68:68" customFormat="1">
      <c r="BP226454" s="90"/>
    </row>
    <row r="226455" spans="68:68" customFormat="1">
      <c r="BP226455" s="90"/>
    </row>
    <row r="226456" spans="68:68" customFormat="1">
      <c r="BP226456" s="90"/>
    </row>
    <row r="226457" spans="68:68" customFormat="1">
      <c r="BP226457" s="90"/>
    </row>
    <row r="226458" spans="68:68" customFormat="1">
      <c r="BP226458" s="90"/>
    </row>
    <row r="226459" spans="68:68" customFormat="1">
      <c r="BP226459" s="90"/>
    </row>
    <row r="226460" spans="68:68" customFormat="1">
      <c r="BP226460" s="90"/>
    </row>
    <row r="226461" spans="68:68" customFormat="1">
      <c r="BP226461" s="90"/>
    </row>
    <row r="226462" spans="68:68" customFormat="1">
      <c r="BP226462" s="90"/>
    </row>
    <row r="226463" spans="68:68" customFormat="1">
      <c r="BP226463" s="90"/>
    </row>
    <row r="226464" spans="68:68" customFormat="1">
      <c r="BP226464" s="90"/>
    </row>
    <row r="226465" spans="68:68" customFormat="1">
      <c r="BP226465" s="90"/>
    </row>
    <row r="226466" spans="68:68" customFormat="1">
      <c r="BP226466" s="90"/>
    </row>
    <row r="226467" spans="68:68" customFormat="1">
      <c r="BP226467" s="90"/>
    </row>
    <row r="226468" spans="68:68" customFormat="1">
      <c r="BP226468" s="90"/>
    </row>
    <row r="226469" spans="68:68" customFormat="1">
      <c r="BP226469" s="90"/>
    </row>
    <row r="226470" spans="68:68" customFormat="1">
      <c r="BP226470" s="90"/>
    </row>
    <row r="226471" spans="68:68" customFormat="1">
      <c r="BP226471" s="90"/>
    </row>
    <row r="226472" spans="68:68" customFormat="1">
      <c r="BP226472" s="90"/>
    </row>
    <row r="226473" spans="68:68" customFormat="1">
      <c r="BP226473" s="90"/>
    </row>
    <row r="226474" spans="68:68" customFormat="1">
      <c r="BP226474" s="90"/>
    </row>
    <row r="226475" spans="68:68" customFormat="1">
      <c r="BP226475" s="90"/>
    </row>
    <row r="226476" spans="68:68" customFormat="1">
      <c r="BP226476" s="90"/>
    </row>
    <row r="226477" spans="68:68" customFormat="1">
      <c r="BP226477" s="90"/>
    </row>
    <row r="226478" spans="68:68" customFormat="1">
      <c r="BP226478" s="90"/>
    </row>
    <row r="226479" spans="68:68" customFormat="1">
      <c r="BP226479" s="90"/>
    </row>
    <row r="226480" spans="68:68" customFormat="1">
      <c r="BP226480" s="90"/>
    </row>
    <row r="226481" spans="68:68" customFormat="1">
      <c r="BP226481" s="90"/>
    </row>
    <row r="226482" spans="68:68" customFormat="1">
      <c r="BP226482" s="90"/>
    </row>
    <row r="226483" spans="68:68" customFormat="1">
      <c r="BP226483" s="90"/>
    </row>
    <row r="226484" spans="68:68" customFormat="1">
      <c r="BP226484" s="90"/>
    </row>
    <row r="226485" spans="68:68" customFormat="1">
      <c r="BP226485" s="90"/>
    </row>
    <row r="226486" spans="68:68" customFormat="1">
      <c r="BP226486" s="90"/>
    </row>
    <row r="226487" spans="68:68" customFormat="1">
      <c r="BP226487" s="90"/>
    </row>
    <row r="226488" spans="68:68" customFormat="1">
      <c r="BP226488" s="90"/>
    </row>
    <row r="226489" spans="68:68" customFormat="1">
      <c r="BP226489" s="90"/>
    </row>
    <row r="226490" spans="68:68" customFormat="1">
      <c r="BP226490" s="90"/>
    </row>
    <row r="226491" spans="68:68" customFormat="1">
      <c r="BP226491" s="90"/>
    </row>
    <row r="226492" spans="68:68" customFormat="1">
      <c r="BP226492" s="90"/>
    </row>
    <row r="226493" spans="68:68" customFormat="1">
      <c r="BP226493" s="90"/>
    </row>
    <row r="226494" spans="68:68" customFormat="1">
      <c r="BP226494" s="90"/>
    </row>
    <row r="226495" spans="68:68" customFormat="1">
      <c r="BP226495" s="90"/>
    </row>
    <row r="226496" spans="68:68" customFormat="1">
      <c r="BP226496" s="90"/>
    </row>
    <row r="226497" spans="68:68" customFormat="1">
      <c r="BP226497" s="90"/>
    </row>
    <row r="226498" spans="68:68" customFormat="1">
      <c r="BP226498" s="90"/>
    </row>
    <row r="226499" spans="68:68" customFormat="1">
      <c r="BP226499" s="90"/>
    </row>
    <row r="226500" spans="68:68" customFormat="1">
      <c r="BP226500" s="90"/>
    </row>
    <row r="226501" spans="68:68" customFormat="1">
      <c r="BP226501" s="90"/>
    </row>
    <row r="226502" spans="68:68" customFormat="1">
      <c r="BP226502" s="90"/>
    </row>
    <row r="226503" spans="68:68" customFormat="1">
      <c r="BP226503" s="90"/>
    </row>
    <row r="226504" spans="68:68" customFormat="1">
      <c r="BP226504" s="90"/>
    </row>
    <row r="226505" spans="68:68" customFormat="1">
      <c r="BP226505" s="90"/>
    </row>
    <row r="226506" spans="68:68" customFormat="1">
      <c r="BP226506" s="90"/>
    </row>
    <row r="226507" spans="68:68" customFormat="1">
      <c r="BP226507" s="90"/>
    </row>
    <row r="226508" spans="68:68" customFormat="1">
      <c r="BP226508" s="90"/>
    </row>
    <row r="226509" spans="68:68" customFormat="1">
      <c r="BP226509" s="90"/>
    </row>
    <row r="226510" spans="68:68" customFormat="1">
      <c r="BP226510" s="90"/>
    </row>
    <row r="226511" spans="68:68" customFormat="1">
      <c r="BP226511" s="90"/>
    </row>
    <row r="226512" spans="68:68" customFormat="1">
      <c r="BP226512" s="90"/>
    </row>
    <row r="226513" spans="68:68" customFormat="1">
      <c r="BP226513" s="90"/>
    </row>
    <row r="226514" spans="68:68" customFormat="1">
      <c r="BP226514" s="90"/>
    </row>
    <row r="226515" spans="68:68" customFormat="1">
      <c r="BP226515" s="90"/>
    </row>
    <row r="226516" spans="68:68" customFormat="1">
      <c r="BP226516" s="90"/>
    </row>
    <row r="226517" spans="68:68" customFormat="1">
      <c r="BP226517" s="90"/>
    </row>
    <row r="226518" spans="68:68" customFormat="1">
      <c r="BP226518" s="90"/>
    </row>
    <row r="226519" spans="68:68" customFormat="1">
      <c r="BP226519" s="90"/>
    </row>
    <row r="226520" spans="68:68" customFormat="1">
      <c r="BP226520" s="90"/>
    </row>
    <row r="226521" spans="68:68" customFormat="1">
      <c r="BP226521" s="90"/>
    </row>
    <row r="226522" spans="68:68" customFormat="1">
      <c r="BP226522" s="90"/>
    </row>
    <row r="226523" spans="68:68" customFormat="1">
      <c r="BP226523" s="90"/>
    </row>
    <row r="226524" spans="68:68" customFormat="1">
      <c r="BP226524" s="90"/>
    </row>
    <row r="226525" spans="68:68" customFormat="1">
      <c r="BP226525" s="90"/>
    </row>
    <row r="226526" spans="68:68" customFormat="1">
      <c r="BP226526" s="90"/>
    </row>
    <row r="226527" spans="68:68" customFormat="1">
      <c r="BP226527" s="90"/>
    </row>
    <row r="226528" spans="68:68" customFormat="1">
      <c r="BP226528" s="90"/>
    </row>
    <row r="226529" spans="68:68" customFormat="1">
      <c r="BP226529" s="90"/>
    </row>
    <row r="226530" spans="68:68" customFormat="1">
      <c r="BP226530" s="90"/>
    </row>
    <row r="226531" spans="68:68" customFormat="1">
      <c r="BP226531" s="90"/>
    </row>
    <row r="226532" spans="68:68" customFormat="1">
      <c r="BP226532" s="90"/>
    </row>
    <row r="226533" spans="68:68" customFormat="1">
      <c r="BP226533" s="90"/>
    </row>
    <row r="226534" spans="68:68" customFormat="1">
      <c r="BP226534" s="90"/>
    </row>
    <row r="226535" spans="68:68" customFormat="1">
      <c r="BP226535" s="90"/>
    </row>
    <row r="226536" spans="68:68" customFormat="1">
      <c r="BP226536" s="90"/>
    </row>
    <row r="226537" spans="68:68" customFormat="1">
      <c r="BP226537" s="90"/>
    </row>
    <row r="226538" spans="68:68" customFormat="1">
      <c r="BP226538" s="90"/>
    </row>
    <row r="226539" spans="68:68" customFormat="1">
      <c r="BP226539" s="90"/>
    </row>
    <row r="226540" spans="68:68" customFormat="1">
      <c r="BP226540" s="90"/>
    </row>
    <row r="226541" spans="68:68" customFormat="1">
      <c r="BP226541" s="90"/>
    </row>
    <row r="226542" spans="68:68" customFormat="1">
      <c r="BP226542" s="90"/>
    </row>
    <row r="226543" spans="68:68" customFormat="1">
      <c r="BP226543" s="90"/>
    </row>
    <row r="226544" spans="68:68" customFormat="1">
      <c r="BP226544" s="90"/>
    </row>
    <row r="226545" spans="68:68" customFormat="1">
      <c r="BP226545" s="90"/>
    </row>
    <row r="226546" spans="68:68" customFormat="1">
      <c r="BP226546" s="90"/>
    </row>
    <row r="226547" spans="68:68" customFormat="1">
      <c r="BP226547" s="90"/>
    </row>
    <row r="226548" spans="68:68" customFormat="1">
      <c r="BP226548" s="90"/>
    </row>
    <row r="226549" spans="68:68" customFormat="1">
      <c r="BP226549" s="90"/>
    </row>
    <row r="226550" spans="68:68" customFormat="1">
      <c r="BP226550" s="90"/>
    </row>
    <row r="226551" spans="68:68" customFormat="1">
      <c r="BP226551" s="90"/>
    </row>
    <row r="226552" spans="68:68" customFormat="1">
      <c r="BP226552" s="90"/>
    </row>
    <row r="226553" spans="68:68" customFormat="1">
      <c r="BP226553" s="90"/>
    </row>
    <row r="226554" spans="68:68" customFormat="1">
      <c r="BP226554" s="90"/>
    </row>
    <row r="226555" spans="68:68" customFormat="1">
      <c r="BP226555" s="90"/>
    </row>
    <row r="226556" spans="68:68" customFormat="1">
      <c r="BP226556" s="90"/>
    </row>
    <row r="226557" spans="68:68" customFormat="1">
      <c r="BP226557" s="90"/>
    </row>
    <row r="226558" spans="68:68" customFormat="1">
      <c r="BP226558" s="90"/>
    </row>
    <row r="226559" spans="68:68" customFormat="1">
      <c r="BP226559" s="90"/>
    </row>
    <row r="226560" spans="68:68" customFormat="1">
      <c r="BP226560" s="90"/>
    </row>
    <row r="226561" spans="68:68" customFormat="1">
      <c r="BP226561" s="90"/>
    </row>
    <row r="226562" spans="68:68" customFormat="1">
      <c r="BP226562" s="90"/>
    </row>
    <row r="226563" spans="68:68" customFormat="1">
      <c r="BP226563" s="90"/>
    </row>
    <row r="226564" spans="68:68" customFormat="1">
      <c r="BP226564" s="90"/>
    </row>
    <row r="226565" spans="68:68" customFormat="1">
      <c r="BP226565" s="90"/>
    </row>
    <row r="226566" spans="68:68" customFormat="1">
      <c r="BP226566" s="90"/>
    </row>
    <row r="226567" spans="68:68" customFormat="1">
      <c r="BP226567" s="90"/>
    </row>
    <row r="226568" spans="68:68" customFormat="1">
      <c r="BP226568" s="90"/>
    </row>
    <row r="226569" spans="68:68" customFormat="1">
      <c r="BP226569" s="90"/>
    </row>
    <row r="226570" spans="68:68" customFormat="1">
      <c r="BP226570" s="90"/>
    </row>
    <row r="226571" spans="68:68" customFormat="1">
      <c r="BP226571" s="90"/>
    </row>
    <row r="226572" spans="68:68" customFormat="1">
      <c r="BP226572" s="90"/>
    </row>
    <row r="226573" spans="68:68" customFormat="1">
      <c r="BP226573" s="90"/>
    </row>
    <row r="226574" spans="68:68" customFormat="1">
      <c r="BP226574" s="90"/>
    </row>
    <row r="226575" spans="68:68" customFormat="1">
      <c r="BP226575" s="90"/>
    </row>
    <row r="226576" spans="68:68" customFormat="1">
      <c r="BP226576" s="90"/>
    </row>
    <row r="226577" spans="68:68" customFormat="1">
      <c r="BP226577" s="90"/>
    </row>
    <row r="226578" spans="68:68" customFormat="1">
      <c r="BP226578" s="90"/>
    </row>
    <row r="226579" spans="68:68" customFormat="1">
      <c r="BP226579" s="90"/>
    </row>
    <row r="226580" spans="68:68" customFormat="1">
      <c r="BP226580" s="90"/>
    </row>
    <row r="226581" spans="68:68" customFormat="1">
      <c r="BP226581" s="90"/>
    </row>
    <row r="226582" spans="68:68" customFormat="1">
      <c r="BP226582" s="90"/>
    </row>
    <row r="226583" spans="68:68" customFormat="1">
      <c r="BP226583" s="90"/>
    </row>
    <row r="226584" spans="68:68" customFormat="1">
      <c r="BP226584" s="90"/>
    </row>
    <row r="226585" spans="68:68" customFormat="1">
      <c r="BP226585" s="90"/>
    </row>
    <row r="226586" spans="68:68" customFormat="1">
      <c r="BP226586" s="90"/>
    </row>
    <row r="226587" spans="68:68" customFormat="1">
      <c r="BP226587" s="90"/>
    </row>
    <row r="226588" spans="68:68" customFormat="1">
      <c r="BP226588" s="90"/>
    </row>
    <row r="226589" spans="68:68" customFormat="1">
      <c r="BP226589" s="90"/>
    </row>
    <row r="226590" spans="68:68" customFormat="1">
      <c r="BP226590" s="90"/>
    </row>
    <row r="226591" spans="68:68" customFormat="1">
      <c r="BP226591" s="90"/>
    </row>
    <row r="226592" spans="68:68" customFormat="1">
      <c r="BP226592" s="90"/>
    </row>
    <row r="226593" spans="68:68" customFormat="1">
      <c r="BP226593" s="90"/>
    </row>
    <row r="226594" spans="68:68" customFormat="1">
      <c r="BP226594" s="90"/>
    </row>
    <row r="226595" spans="68:68" customFormat="1">
      <c r="BP226595" s="90"/>
    </row>
    <row r="226596" spans="68:68" customFormat="1">
      <c r="BP226596" s="90"/>
    </row>
    <row r="226597" spans="68:68" customFormat="1">
      <c r="BP226597" s="90"/>
    </row>
    <row r="226598" spans="68:68" customFormat="1">
      <c r="BP226598" s="90"/>
    </row>
    <row r="226599" spans="68:68" customFormat="1">
      <c r="BP226599" s="90"/>
    </row>
    <row r="226600" spans="68:68" customFormat="1">
      <c r="BP226600" s="90"/>
    </row>
    <row r="226601" spans="68:68" customFormat="1">
      <c r="BP226601" s="90"/>
    </row>
    <row r="226602" spans="68:68" customFormat="1">
      <c r="BP226602" s="90"/>
    </row>
    <row r="226603" spans="68:68" customFormat="1">
      <c r="BP226603" s="90"/>
    </row>
    <row r="226604" spans="68:68" customFormat="1">
      <c r="BP226604" s="90"/>
    </row>
    <row r="226605" spans="68:68" customFormat="1">
      <c r="BP226605" s="90"/>
    </row>
    <row r="226606" spans="68:68" customFormat="1">
      <c r="BP226606" s="90"/>
    </row>
    <row r="226607" spans="68:68" customFormat="1">
      <c r="BP226607" s="90"/>
    </row>
    <row r="226608" spans="68:68" customFormat="1">
      <c r="BP226608" s="90"/>
    </row>
    <row r="226609" spans="68:68" customFormat="1">
      <c r="BP226609" s="90"/>
    </row>
    <row r="226610" spans="68:68" customFormat="1">
      <c r="BP226610" s="90"/>
    </row>
    <row r="226611" spans="68:68" customFormat="1">
      <c r="BP226611" s="90"/>
    </row>
    <row r="226612" spans="68:68" customFormat="1">
      <c r="BP226612" s="90"/>
    </row>
    <row r="226613" spans="68:68" customFormat="1">
      <c r="BP226613" s="90"/>
    </row>
    <row r="226614" spans="68:68" customFormat="1">
      <c r="BP226614" s="90"/>
    </row>
    <row r="226615" spans="68:68" customFormat="1">
      <c r="BP226615" s="90"/>
    </row>
    <row r="226616" spans="68:68" customFormat="1">
      <c r="BP226616" s="90"/>
    </row>
    <row r="226617" spans="68:68" customFormat="1">
      <c r="BP226617" s="90"/>
    </row>
    <row r="226618" spans="68:68" customFormat="1">
      <c r="BP226618" s="90"/>
    </row>
    <row r="226619" spans="68:68" customFormat="1">
      <c r="BP226619" s="90"/>
    </row>
    <row r="226620" spans="68:68" customFormat="1">
      <c r="BP226620" s="90"/>
    </row>
    <row r="226621" spans="68:68" customFormat="1">
      <c r="BP226621" s="90"/>
    </row>
    <row r="226622" spans="68:68" customFormat="1">
      <c r="BP226622" s="90"/>
    </row>
    <row r="226623" spans="68:68" customFormat="1">
      <c r="BP226623" s="90"/>
    </row>
    <row r="226624" spans="68:68" customFormat="1">
      <c r="BP226624" s="90"/>
    </row>
    <row r="226625" spans="68:68" customFormat="1">
      <c r="BP226625" s="90"/>
    </row>
    <row r="226626" spans="68:68" customFormat="1">
      <c r="BP226626" s="90"/>
    </row>
    <row r="226627" spans="68:68" customFormat="1">
      <c r="BP226627" s="90"/>
    </row>
    <row r="226628" spans="68:68" customFormat="1">
      <c r="BP226628" s="90"/>
    </row>
    <row r="226629" spans="68:68" customFormat="1">
      <c r="BP226629" s="90"/>
    </row>
    <row r="226630" spans="68:68" customFormat="1">
      <c r="BP226630" s="90"/>
    </row>
    <row r="226631" spans="68:68" customFormat="1">
      <c r="BP226631" s="90"/>
    </row>
    <row r="226632" spans="68:68" customFormat="1">
      <c r="BP226632" s="90"/>
    </row>
    <row r="226633" spans="68:68" customFormat="1">
      <c r="BP226633" s="90"/>
    </row>
    <row r="226634" spans="68:68" customFormat="1">
      <c r="BP226634" s="90"/>
    </row>
    <row r="226635" spans="68:68" customFormat="1">
      <c r="BP226635" s="90"/>
    </row>
    <row r="226636" spans="68:68" customFormat="1">
      <c r="BP226636" s="90"/>
    </row>
    <row r="226637" spans="68:68" customFormat="1">
      <c r="BP226637" s="90"/>
    </row>
    <row r="226638" spans="68:68" customFormat="1">
      <c r="BP226638" s="90"/>
    </row>
    <row r="226639" spans="68:68" customFormat="1">
      <c r="BP226639" s="90"/>
    </row>
    <row r="226640" spans="68:68" customFormat="1">
      <c r="BP226640" s="90"/>
    </row>
    <row r="226641" spans="68:68" customFormat="1">
      <c r="BP226641" s="90"/>
    </row>
    <row r="226642" spans="68:68" customFormat="1">
      <c r="BP226642" s="90"/>
    </row>
    <row r="226643" spans="68:68" customFormat="1">
      <c r="BP226643" s="90"/>
    </row>
    <row r="226644" spans="68:68" customFormat="1">
      <c r="BP226644" s="90"/>
    </row>
    <row r="226645" spans="68:68" customFormat="1">
      <c r="BP226645" s="90"/>
    </row>
    <row r="226646" spans="68:68" customFormat="1">
      <c r="BP226646" s="90"/>
    </row>
    <row r="226647" spans="68:68" customFormat="1">
      <c r="BP226647" s="90"/>
    </row>
    <row r="226648" spans="68:68" customFormat="1">
      <c r="BP226648" s="90"/>
    </row>
    <row r="226649" spans="68:68" customFormat="1">
      <c r="BP226649" s="90"/>
    </row>
    <row r="226650" spans="68:68" customFormat="1">
      <c r="BP226650" s="90"/>
    </row>
    <row r="226651" spans="68:68" customFormat="1">
      <c r="BP226651" s="90"/>
    </row>
    <row r="226652" spans="68:68" customFormat="1">
      <c r="BP226652" s="90"/>
    </row>
    <row r="226653" spans="68:68" customFormat="1">
      <c r="BP226653" s="90"/>
    </row>
    <row r="226654" spans="68:68" customFormat="1">
      <c r="BP226654" s="90"/>
    </row>
    <row r="226655" spans="68:68" customFormat="1">
      <c r="BP226655" s="90"/>
    </row>
    <row r="226656" spans="68:68" customFormat="1">
      <c r="BP226656" s="90"/>
    </row>
    <row r="226657" spans="68:68" customFormat="1">
      <c r="BP226657" s="90"/>
    </row>
    <row r="226658" spans="68:68" customFormat="1">
      <c r="BP226658" s="90"/>
    </row>
    <row r="226659" spans="68:68" customFormat="1">
      <c r="BP226659" s="90"/>
    </row>
    <row r="226660" spans="68:68" customFormat="1">
      <c r="BP226660" s="90"/>
    </row>
    <row r="226661" spans="68:68" customFormat="1">
      <c r="BP226661" s="90"/>
    </row>
    <row r="226662" spans="68:68" customFormat="1">
      <c r="BP226662" s="90"/>
    </row>
    <row r="226663" spans="68:68" customFormat="1">
      <c r="BP226663" s="90"/>
    </row>
    <row r="226664" spans="68:68" customFormat="1">
      <c r="BP226664" s="90"/>
    </row>
    <row r="226665" spans="68:68" customFormat="1">
      <c r="BP226665" s="90"/>
    </row>
    <row r="226666" spans="68:68" customFormat="1">
      <c r="BP226666" s="90"/>
    </row>
    <row r="226667" spans="68:68" customFormat="1">
      <c r="BP226667" s="90"/>
    </row>
    <row r="226668" spans="68:68" customFormat="1">
      <c r="BP226668" s="90"/>
    </row>
    <row r="226669" spans="68:68" customFormat="1">
      <c r="BP226669" s="90"/>
    </row>
    <row r="226670" spans="68:68" customFormat="1">
      <c r="BP226670" s="90"/>
    </row>
    <row r="226671" spans="68:68" customFormat="1">
      <c r="BP226671" s="90"/>
    </row>
    <row r="226672" spans="68:68" customFormat="1">
      <c r="BP226672" s="90"/>
    </row>
    <row r="226673" spans="68:68" customFormat="1">
      <c r="BP226673" s="90"/>
    </row>
    <row r="226674" spans="68:68" customFormat="1">
      <c r="BP226674" s="90"/>
    </row>
    <row r="226675" spans="68:68" customFormat="1">
      <c r="BP226675" s="90"/>
    </row>
    <row r="226676" spans="68:68" customFormat="1">
      <c r="BP226676" s="90"/>
    </row>
    <row r="226677" spans="68:68" customFormat="1">
      <c r="BP226677" s="90"/>
    </row>
    <row r="226678" spans="68:68" customFormat="1">
      <c r="BP226678" s="90"/>
    </row>
    <row r="226679" spans="68:68" customFormat="1">
      <c r="BP226679" s="90"/>
    </row>
    <row r="226680" spans="68:68" customFormat="1">
      <c r="BP226680" s="90"/>
    </row>
    <row r="226681" spans="68:68" customFormat="1">
      <c r="BP226681" s="90"/>
    </row>
    <row r="226682" spans="68:68" customFormat="1">
      <c r="BP226682" s="90"/>
    </row>
    <row r="226683" spans="68:68" customFormat="1">
      <c r="BP226683" s="90"/>
    </row>
    <row r="226684" spans="68:68" customFormat="1">
      <c r="BP226684" s="90"/>
    </row>
    <row r="226685" spans="68:68" customFormat="1">
      <c r="BP226685" s="90"/>
    </row>
    <row r="226686" spans="68:68" customFormat="1">
      <c r="BP226686" s="90"/>
    </row>
    <row r="226687" spans="68:68" customFormat="1">
      <c r="BP226687" s="90"/>
    </row>
    <row r="226688" spans="68:68" customFormat="1">
      <c r="BP226688" s="90"/>
    </row>
    <row r="226689" spans="68:68" customFormat="1">
      <c r="BP226689" s="90"/>
    </row>
    <row r="226690" spans="68:68" customFormat="1">
      <c r="BP226690" s="90"/>
    </row>
    <row r="226691" spans="68:68" customFormat="1">
      <c r="BP226691" s="90"/>
    </row>
    <row r="226692" spans="68:68" customFormat="1">
      <c r="BP226692" s="90"/>
    </row>
    <row r="226693" spans="68:68" customFormat="1">
      <c r="BP226693" s="90"/>
    </row>
    <row r="226694" spans="68:68" customFormat="1">
      <c r="BP226694" s="90"/>
    </row>
    <row r="226695" spans="68:68" customFormat="1">
      <c r="BP226695" s="90"/>
    </row>
    <row r="226696" spans="68:68" customFormat="1">
      <c r="BP226696" s="90"/>
    </row>
    <row r="226697" spans="68:68" customFormat="1">
      <c r="BP226697" s="90"/>
    </row>
    <row r="226698" spans="68:68" customFormat="1">
      <c r="BP226698" s="90"/>
    </row>
    <row r="226699" spans="68:68" customFormat="1">
      <c r="BP226699" s="90"/>
    </row>
    <row r="226700" spans="68:68" customFormat="1">
      <c r="BP226700" s="90"/>
    </row>
    <row r="226701" spans="68:68" customFormat="1">
      <c r="BP226701" s="90"/>
    </row>
    <row r="226702" spans="68:68" customFormat="1">
      <c r="BP226702" s="90"/>
    </row>
    <row r="226703" spans="68:68" customFormat="1">
      <c r="BP226703" s="90"/>
    </row>
    <row r="226704" spans="68:68" customFormat="1">
      <c r="BP226704" s="90"/>
    </row>
    <row r="226705" spans="68:68" customFormat="1">
      <c r="BP226705" s="90"/>
    </row>
    <row r="226706" spans="68:68" customFormat="1">
      <c r="BP226706" s="90"/>
    </row>
    <row r="226707" spans="68:68" customFormat="1">
      <c r="BP226707" s="90"/>
    </row>
    <row r="226708" spans="68:68" customFormat="1">
      <c r="BP226708" s="90"/>
    </row>
    <row r="226709" spans="68:68" customFormat="1">
      <c r="BP226709" s="90"/>
    </row>
    <row r="226710" spans="68:68" customFormat="1">
      <c r="BP226710" s="90"/>
    </row>
    <row r="226711" spans="68:68" customFormat="1">
      <c r="BP226711" s="90"/>
    </row>
    <row r="226712" spans="68:68" customFormat="1">
      <c r="BP226712" s="90"/>
    </row>
    <row r="226713" spans="68:68" customFormat="1">
      <c r="BP226713" s="90"/>
    </row>
    <row r="226714" spans="68:68" customFormat="1">
      <c r="BP226714" s="90"/>
    </row>
    <row r="226715" spans="68:68" customFormat="1">
      <c r="BP226715" s="90"/>
    </row>
    <row r="226716" spans="68:68" customFormat="1">
      <c r="BP226716" s="90"/>
    </row>
    <row r="226717" spans="68:68" customFormat="1">
      <c r="BP226717" s="90"/>
    </row>
    <row r="226718" spans="68:68" customFormat="1">
      <c r="BP226718" s="90"/>
    </row>
    <row r="226719" spans="68:68" customFormat="1">
      <c r="BP226719" s="90"/>
    </row>
    <row r="226720" spans="68:68" customFormat="1">
      <c r="BP226720" s="90"/>
    </row>
    <row r="226721" spans="68:68" customFormat="1">
      <c r="BP226721" s="90"/>
    </row>
    <row r="226722" spans="68:68" customFormat="1">
      <c r="BP226722" s="90"/>
    </row>
    <row r="226723" spans="68:68" customFormat="1">
      <c r="BP226723" s="90"/>
    </row>
    <row r="226724" spans="68:68" customFormat="1">
      <c r="BP226724" s="90"/>
    </row>
    <row r="226725" spans="68:68" customFormat="1">
      <c r="BP226725" s="90"/>
    </row>
    <row r="226726" spans="68:68" customFormat="1">
      <c r="BP226726" s="90"/>
    </row>
    <row r="226727" spans="68:68" customFormat="1">
      <c r="BP226727" s="90"/>
    </row>
    <row r="226728" spans="68:68" customFormat="1">
      <c r="BP226728" s="90"/>
    </row>
    <row r="226729" spans="68:68" customFormat="1">
      <c r="BP226729" s="90"/>
    </row>
    <row r="226730" spans="68:68" customFormat="1">
      <c r="BP226730" s="90"/>
    </row>
    <row r="226731" spans="68:68" customFormat="1">
      <c r="BP226731" s="90"/>
    </row>
    <row r="226732" spans="68:68" customFormat="1">
      <c r="BP226732" s="90"/>
    </row>
    <row r="226733" spans="68:68" customFormat="1">
      <c r="BP226733" s="90"/>
    </row>
    <row r="226734" spans="68:68" customFormat="1">
      <c r="BP226734" s="90"/>
    </row>
    <row r="226735" spans="68:68" customFormat="1">
      <c r="BP226735" s="90"/>
    </row>
    <row r="226736" spans="68:68" customFormat="1">
      <c r="BP226736" s="90"/>
    </row>
    <row r="226737" spans="68:68" customFormat="1">
      <c r="BP226737" s="90"/>
    </row>
    <row r="226738" spans="68:68" customFormat="1">
      <c r="BP226738" s="90"/>
    </row>
    <row r="226739" spans="68:68" customFormat="1">
      <c r="BP226739" s="90"/>
    </row>
    <row r="226740" spans="68:68" customFormat="1">
      <c r="BP226740" s="90"/>
    </row>
    <row r="226741" spans="68:68" customFormat="1">
      <c r="BP226741" s="90"/>
    </row>
    <row r="226742" spans="68:68" customFormat="1">
      <c r="BP226742" s="90"/>
    </row>
    <row r="226743" spans="68:68" customFormat="1">
      <c r="BP226743" s="90"/>
    </row>
    <row r="226744" spans="68:68" customFormat="1">
      <c r="BP226744" s="90"/>
    </row>
    <row r="226745" spans="68:68" customFormat="1">
      <c r="BP226745" s="90"/>
    </row>
    <row r="226746" spans="68:68" customFormat="1">
      <c r="BP226746" s="90"/>
    </row>
    <row r="226747" spans="68:68" customFormat="1">
      <c r="BP226747" s="90"/>
    </row>
    <row r="226748" spans="68:68" customFormat="1">
      <c r="BP226748" s="90"/>
    </row>
    <row r="226749" spans="68:68" customFormat="1">
      <c r="BP226749" s="90"/>
    </row>
    <row r="226750" spans="68:68" customFormat="1">
      <c r="BP226750" s="90"/>
    </row>
    <row r="226751" spans="68:68" customFormat="1">
      <c r="BP226751" s="90"/>
    </row>
    <row r="226752" spans="68:68" customFormat="1">
      <c r="BP226752" s="90"/>
    </row>
    <row r="226753" spans="68:68" customFormat="1">
      <c r="BP226753" s="90"/>
    </row>
    <row r="226754" spans="68:68" customFormat="1">
      <c r="BP226754" s="90"/>
    </row>
    <row r="226755" spans="68:68" customFormat="1">
      <c r="BP226755" s="90"/>
    </row>
    <row r="226756" spans="68:68" customFormat="1">
      <c r="BP226756" s="90"/>
    </row>
    <row r="226757" spans="68:68" customFormat="1">
      <c r="BP226757" s="90"/>
    </row>
    <row r="226758" spans="68:68" customFormat="1">
      <c r="BP226758" s="90"/>
    </row>
    <row r="226759" spans="68:68" customFormat="1">
      <c r="BP226759" s="90"/>
    </row>
    <row r="226760" spans="68:68" customFormat="1">
      <c r="BP226760" s="90"/>
    </row>
    <row r="226761" spans="68:68" customFormat="1">
      <c r="BP226761" s="90"/>
    </row>
    <row r="226762" spans="68:68" customFormat="1">
      <c r="BP226762" s="90"/>
    </row>
    <row r="226763" spans="68:68" customFormat="1">
      <c r="BP226763" s="90"/>
    </row>
    <row r="226764" spans="68:68" customFormat="1">
      <c r="BP226764" s="90"/>
    </row>
    <row r="226765" spans="68:68" customFormat="1">
      <c r="BP226765" s="90"/>
    </row>
    <row r="226766" spans="68:68" customFormat="1">
      <c r="BP226766" s="90"/>
    </row>
    <row r="226767" spans="68:68" customFormat="1">
      <c r="BP226767" s="90"/>
    </row>
    <row r="226768" spans="68:68" customFormat="1">
      <c r="BP226768" s="90"/>
    </row>
    <row r="226769" spans="68:68" customFormat="1">
      <c r="BP226769" s="90"/>
    </row>
    <row r="226770" spans="68:68" customFormat="1">
      <c r="BP226770" s="90"/>
    </row>
    <row r="226771" spans="68:68" customFormat="1">
      <c r="BP226771" s="90"/>
    </row>
    <row r="226772" spans="68:68" customFormat="1">
      <c r="BP226772" s="90"/>
    </row>
    <row r="226773" spans="68:68" customFormat="1">
      <c r="BP226773" s="90"/>
    </row>
    <row r="226774" spans="68:68" customFormat="1">
      <c r="BP226774" s="90"/>
    </row>
    <row r="226775" spans="68:68" customFormat="1">
      <c r="BP226775" s="90"/>
    </row>
    <row r="226776" spans="68:68" customFormat="1">
      <c r="BP226776" s="90"/>
    </row>
    <row r="226777" spans="68:68" customFormat="1">
      <c r="BP226777" s="90"/>
    </row>
    <row r="226778" spans="68:68" customFormat="1">
      <c r="BP226778" s="90"/>
    </row>
    <row r="226779" spans="68:68" customFormat="1">
      <c r="BP226779" s="90"/>
    </row>
    <row r="226780" spans="68:68" customFormat="1">
      <c r="BP226780" s="90"/>
    </row>
    <row r="226781" spans="68:68" customFormat="1">
      <c r="BP226781" s="90"/>
    </row>
    <row r="226782" spans="68:68" customFormat="1">
      <c r="BP226782" s="90"/>
    </row>
    <row r="226783" spans="68:68" customFormat="1">
      <c r="BP226783" s="90"/>
    </row>
    <row r="226784" spans="68:68" customFormat="1">
      <c r="BP226784" s="90"/>
    </row>
    <row r="226785" spans="68:68" customFormat="1">
      <c r="BP226785" s="90"/>
    </row>
    <row r="226786" spans="68:68" customFormat="1">
      <c r="BP226786" s="90"/>
    </row>
    <row r="226787" spans="68:68" customFormat="1">
      <c r="BP226787" s="90"/>
    </row>
    <row r="226788" spans="68:68" customFormat="1">
      <c r="BP226788" s="90"/>
    </row>
    <row r="226789" spans="68:68" customFormat="1">
      <c r="BP226789" s="90"/>
    </row>
    <row r="226790" spans="68:68" customFormat="1">
      <c r="BP226790" s="90"/>
    </row>
    <row r="226791" spans="68:68" customFormat="1">
      <c r="BP226791" s="90"/>
    </row>
    <row r="226792" spans="68:68" customFormat="1">
      <c r="BP226792" s="90"/>
    </row>
    <row r="226793" spans="68:68" customFormat="1">
      <c r="BP226793" s="90"/>
    </row>
    <row r="226794" spans="68:68" customFormat="1">
      <c r="BP226794" s="90"/>
    </row>
    <row r="226795" spans="68:68" customFormat="1">
      <c r="BP226795" s="90"/>
    </row>
    <row r="226796" spans="68:68" customFormat="1">
      <c r="BP226796" s="90"/>
    </row>
    <row r="226797" spans="68:68" customFormat="1">
      <c r="BP226797" s="90"/>
    </row>
    <row r="226798" spans="68:68" customFormat="1">
      <c r="BP226798" s="90"/>
    </row>
    <row r="226799" spans="68:68" customFormat="1">
      <c r="BP226799" s="90"/>
    </row>
    <row r="226800" spans="68:68" customFormat="1">
      <c r="BP226800" s="90"/>
    </row>
    <row r="226801" spans="68:68" customFormat="1">
      <c r="BP226801" s="90"/>
    </row>
    <row r="226802" spans="68:68" customFormat="1">
      <c r="BP226802" s="90"/>
    </row>
    <row r="226803" spans="68:68" customFormat="1">
      <c r="BP226803" s="90"/>
    </row>
    <row r="226804" spans="68:68" customFormat="1">
      <c r="BP226804" s="90"/>
    </row>
    <row r="226805" spans="68:68" customFormat="1">
      <c r="BP226805" s="90"/>
    </row>
    <row r="226806" spans="68:68" customFormat="1">
      <c r="BP226806" s="90"/>
    </row>
    <row r="226807" spans="68:68" customFormat="1">
      <c r="BP226807" s="90"/>
    </row>
    <row r="226808" spans="68:68" customFormat="1">
      <c r="BP226808" s="90"/>
    </row>
    <row r="226809" spans="68:68" customFormat="1">
      <c r="BP226809" s="90"/>
    </row>
    <row r="226810" spans="68:68" customFormat="1">
      <c r="BP226810" s="90"/>
    </row>
    <row r="226811" spans="68:68" customFormat="1">
      <c r="BP226811" s="90"/>
    </row>
    <row r="226812" spans="68:68" customFormat="1">
      <c r="BP226812" s="90"/>
    </row>
    <row r="226813" spans="68:68" customFormat="1">
      <c r="BP226813" s="90"/>
    </row>
    <row r="226814" spans="68:68" customFormat="1">
      <c r="BP226814" s="90"/>
    </row>
    <row r="226815" spans="68:68" customFormat="1">
      <c r="BP226815" s="90"/>
    </row>
    <row r="226816" spans="68:68" customFormat="1">
      <c r="BP226816" s="90"/>
    </row>
    <row r="226817" spans="68:68" customFormat="1">
      <c r="BP226817" s="90"/>
    </row>
    <row r="226818" spans="68:68" customFormat="1">
      <c r="BP226818" s="90"/>
    </row>
    <row r="226819" spans="68:68" customFormat="1">
      <c r="BP226819" s="90"/>
    </row>
    <row r="226820" spans="68:68" customFormat="1">
      <c r="BP226820" s="90"/>
    </row>
    <row r="226821" spans="68:68" customFormat="1">
      <c r="BP226821" s="90"/>
    </row>
    <row r="226822" spans="68:68" customFormat="1">
      <c r="BP226822" s="90"/>
    </row>
    <row r="226823" spans="68:68" customFormat="1">
      <c r="BP226823" s="90"/>
    </row>
    <row r="226824" spans="68:68" customFormat="1">
      <c r="BP226824" s="90"/>
    </row>
    <row r="226825" spans="68:68" customFormat="1">
      <c r="BP226825" s="90"/>
    </row>
    <row r="226826" spans="68:68" customFormat="1">
      <c r="BP226826" s="90"/>
    </row>
    <row r="226827" spans="68:68" customFormat="1">
      <c r="BP226827" s="90"/>
    </row>
    <row r="226828" spans="68:68" customFormat="1">
      <c r="BP226828" s="90"/>
    </row>
    <row r="226829" spans="68:68" customFormat="1">
      <c r="BP226829" s="90"/>
    </row>
    <row r="226830" spans="68:68" customFormat="1">
      <c r="BP226830" s="90"/>
    </row>
    <row r="226831" spans="68:68" customFormat="1">
      <c r="BP226831" s="90"/>
    </row>
    <row r="226832" spans="68:68" customFormat="1">
      <c r="BP226832" s="90"/>
    </row>
    <row r="226833" spans="68:68" customFormat="1">
      <c r="BP226833" s="90"/>
    </row>
    <row r="226834" spans="68:68" customFormat="1">
      <c r="BP226834" s="90"/>
    </row>
    <row r="226835" spans="68:68" customFormat="1">
      <c r="BP226835" s="90"/>
    </row>
    <row r="226836" spans="68:68" customFormat="1">
      <c r="BP226836" s="90"/>
    </row>
    <row r="226837" spans="68:68" customFormat="1">
      <c r="BP226837" s="90"/>
    </row>
    <row r="226838" spans="68:68" customFormat="1">
      <c r="BP226838" s="90"/>
    </row>
    <row r="226839" spans="68:68" customFormat="1">
      <c r="BP226839" s="90"/>
    </row>
    <row r="226840" spans="68:68" customFormat="1">
      <c r="BP226840" s="90"/>
    </row>
    <row r="226841" spans="68:68" customFormat="1">
      <c r="BP226841" s="90"/>
    </row>
    <row r="226842" spans="68:68" customFormat="1">
      <c r="BP226842" s="90"/>
    </row>
    <row r="226843" spans="68:68" customFormat="1">
      <c r="BP226843" s="90"/>
    </row>
    <row r="226844" spans="68:68" customFormat="1">
      <c r="BP226844" s="90"/>
    </row>
    <row r="226845" spans="68:68" customFormat="1">
      <c r="BP226845" s="90"/>
    </row>
    <row r="226846" spans="68:68" customFormat="1">
      <c r="BP226846" s="90"/>
    </row>
    <row r="226847" spans="68:68" customFormat="1">
      <c r="BP226847" s="90"/>
    </row>
    <row r="226848" spans="68:68" customFormat="1">
      <c r="BP226848" s="90"/>
    </row>
    <row r="226849" spans="68:68" customFormat="1">
      <c r="BP226849" s="90"/>
    </row>
    <row r="226850" spans="68:68" customFormat="1">
      <c r="BP226850" s="90"/>
    </row>
    <row r="226851" spans="68:68" customFormat="1">
      <c r="BP226851" s="90"/>
    </row>
    <row r="226852" spans="68:68" customFormat="1">
      <c r="BP226852" s="90"/>
    </row>
    <row r="226853" spans="68:68" customFormat="1">
      <c r="BP226853" s="90"/>
    </row>
    <row r="226854" spans="68:68" customFormat="1">
      <c r="BP226854" s="90"/>
    </row>
    <row r="226855" spans="68:68" customFormat="1">
      <c r="BP226855" s="90"/>
    </row>
    <row r="226856" spans="68:68" customFormat="1">
      <c r="BP226856" s="90"/>
    </row>
    <row r="226857" spans="68:68" customFormat="1">
      <c r="BP226857" s="90"/>
    </row>
    <row r="226858" spans="68:68" customFormat="1">
      <c r="BP226858" s="90"/>
    </row>
    <row r="226859" spans="68:68" customFormat="1">
      <c r="BP226859" s="90"/>
    </row>
    <row r="226860" spans="68:68" customFormat="1">
      <c r="BP226860" s="90"/>
    </row>
    <row r="226861" spans="68:68" customFormat="1">
      <c r="BP226861" s="90"/>
    </row>
    <row r="226862" spans="68:68" customFormat="1">
      <c r="BP226862" s="90"/>
    </row>
    <row r="226863" spans="68:68" customFormat="1">
      <c r="BP226863" s="90"/>
    </row>
    <row r="226864" spans="68:68" customFormat="1">
      <c r="BP226864" s="90"/>
    </row>
    <row r="226865" spans="68:68" customFormat="1">
      <c r="BP226865" s="90"/>
    </row>
    <row r="226866" spans="68:68" customFormat="1">
      <c r="BP226866" s="90"/>
    </row>
    <row r="226867" spans="68:68" customFormat="1">
      <c r="BP226867" s="90"/>
    </row>
    <row r="226868" spans="68:68" customFormat="1">
      <c r="BP226868" s="90"/>
    </row>
    <row r="226869" spans="68:68" customFormat="1">
      <c r="BP226869" s="90"/>
    </row>
    <row r="226870" spans="68:68" customFormat="1">
      <c r="BP226870" s="90"/>
    </row>
    <row r="226871" spans="68:68" customFormat="1">
      <c r="BP226871" s="90"/>
    </row>
    <row r="226872" spans="68:68" customFormat="1">
      <c r="BP226872" s="90"/>
    </row>
    <row r="226873" spans="68:68" customFormat="1">
      <c r="BP226873" s="90"/>
    </row>
    <row r="226874" spans="68:68" customFormat="1">
      <c r="BP226874" s="90"/>
    </row>
    <row r="226875" spans="68:68" customFormat="1">
      <c r="BP226875" s="90"/>
    </row>
    <row r="226876" spans="68:68" customFormat="1">
      <c r="BP226876" s="90"/>
    </row>
    <row r="226877" spans="68:68" customFormat="1">
      <c r="BP226877" s="90"/>
    </row>
    <row r="226878" spans="68:68" customFormat="1">
      <c r="BP226878" s="90"/>
    </row>
    <row r="226879" spans="68:68" customFormat="1">
      <c r="BP226879" s="90"/>
    </row>
    <row r="226880" spans="68:68" customFormat="1">
      <c r="BP226880" s="90"/>
    </row>
    <row r="226881" spans="68:68" customFormat="1">
      <c r="BP226881" s="90"/>
    </row>
    <row r="226882" spans="68:68" customFormat="1">
      <c r="BP226882" s="90"/>
    </row>
    <row r="226883" spans="68:68" customFormat="1">
      <c r="BP226883" s="90"/>
    </row>
    <row r="226884" spans="68:68" customFormat="1">
      <c r="BP226884" s="90"/>
    </row>
    <row r="226885" spans="68:68" customFormat="1">
      <c r="BP226885" s="90"/>
    </row>
    <row r="226886" spans="68:68" customFormat="1">
      <c r="BP226886" s="90"/>
    </row>
    <row r="226887" spans="68:68" customFormat="1">
      <c r="BP226887" s="90"/>
    </row>
    <row r="226888" spans="68:68" customFormat="1">
      <c r="BP226888" s="90"/>
    </row>
    <row r="226889" spans="68:68" customFormat="1">
      <c r="BP226889" s="90"/>
    </row>
    <row r="226890" spans="68:68" customFormat="1">
      <c r="BP226890" s="90"/>
    </row>
    <row r="226891" spans="68:68" customFormat="1">
      <c r="BP226891" s="90"/>
    </row>
    <row r="226892" spans="68:68" customFormat="1">
      <c r="BP226892" s="90"/>
    </row>
    <row r="226893" spans="68:68" customFormat="1">
      <c r="BP226893" s="90"/>
    </row>
    <row r="226894" spans="68:68" customFormat="1">
      <c r="BP226894" s="90"/>
    </row>
    <row r="226895" spans="68:68" customFormat="1">
      <c r="BP226895" s="90"/>
    </row>
    <row r="226896" spans="68:68" customFormat="1">
      <c r="BP226896" s="90"/>
    </row>
    <row r="226897" spans="68:68" customFormat="1">
      <c r="BP226897" s="90"/>
    </row>
    <row r="226898" spans="68:68" customFormat="1">
      <c r="BP226898" s="90"/>
    </row>
    <row r="226899" spans="68:68" customFormat="1">
      <c r="BP226899" s="90"/>
    </row>
    <row r="226900" spans="68:68" customFormat="1">
      <c r="BP226900" s="90"/>
    </row>
    <row r="226901" spans="68:68" customFormat="1">
      <c r="BP226901" s="90"/>
    </row>
    <row r="226902" spans="68:68" customFormat="1">
      <c r="BP226902" s="90"/>
    </row>
    <row r="226903" spans="68:68" customFormat="1">
      <c r="BP226903" s="90"/>
    </row>
    <row r="226904" spans="68:68" customFormat="1">
      <c r="BP226904" s="90"/>
    </row>
    <row r="226905" spans="68:68" customFormat="1">
      <c r="BP226905" s="90"/>
    </row>
    <row r="226906" spans="68:68" customFormat="1">
      <c r="BP226906" s="90"/>
    </row>
    <row r="226907" spans="68:68" customFormat="1">
      <c r="BP226907" s="90"/>
    </row>
    <row r="226908" spans="68:68" customFormat="1">
      <c r="BP226908" s="90"/>
    </row>
    <row r="226909" spans="68:68" customFormat="1">
      <c r="BP226909" s="90"/>
    </row>
    <row r="226910" spans="68:68" customFormat="1">
      <c r="BP226910" s="90"/>
    </row>
    <row r="226911" spans="68:68" customFormat="1">
      <c r="BP226911" s="90"/>
    </row>
    <row r="226912" spans="68:68" customFormat="1">
      <c r="BP226912" s="90"/>
    </row>
    <row r="226913" spans="68:68" customFormat="1">
      <c r="BP226913" s="90"/>
    </row>
    <row r="226914" spans="68:68" customFormat="1">
      <c r="BP226914" s="90"/>
    </row>
    <row r="226915" spans="68:68" customFormat="1">
      <c r="BP226915" s="90"/>
    </row>
    <row r="226916" spans="68:68" customFormat="1">
      <c r="BP226916" s="90"/>
    </row>
    <row r="226917" spans="68:68" customFormat="1">
      <c r="BP226917" s="90"/>
    </row>
    <row r="226918" spans="68:68" customFormat="1">
      <c r="BP226918" s="90"/>
    </row>
    <row r="226919" spans="68:68" customFormat="1">
      <c r="BP226919" s="90"/>
    </row>
    <row r="226920" spans="68:68" customFormat="1">
      <c r="BP226920" s="90"/>
    </row>
    <row r="226921" spans="68:68" customFormat="1">
      <c r="BP226921" s="90"/>
    </row>
    <row r="226922" spans="68:68" customFormat="1">
      <c r="BP226922" s="90"/>
    </row>
    <row r="226923" spans="68:68" customFormat="1">
      <c r="BP226923" s="90"/>
    </row>
    <row r="226924" spans="68:68" customFormat="1">
      <c r="BP226924" s="90"/>
    </row>
    <row r="226925" spans="68:68" customFormat="1">
      <c r="BP226925" s="90"/>
    </row>
    <row r="226926" spans="68:68" customFormat="1">
      <c r="BP226926" s="90"/>
    </row>
    <row r="226927" spans="68:68" customFormat="1">
      <c r="BP226927" s="90"/>
    </row>
    <row r="226928" spans="68:68" customFormat="1">
      <c r="BP226928" s="90"/>
    </row>
    <row r="226929" spans="68:68" customFormat="1">
      <c r="BP226929" s="90"/>
    </row>
    <row r="226930" spans="68:68" customFormat="1">
      <c r="BP226930" s="90"/>
    </row>
    <row r="226931" spans="68:68" customFormat="1">
      <c r="BP226931" s="90"/>
    </row>
    <row r="226932" spans="68:68" customFormat="1">
      <c r="BP226932" s="90"/>
    </row>
    <row r="226933" spans="68:68" customFormat="1">
      <c r="BP226933" s="90"/>
    </row>
    <row r="226934" spans="68:68" customFormat="1">
      <c r="BP226934" s="90"/>
    </row>
    <row r="226935" spans="68:68" customFormat="1">
      <c r="BP226935" s="90"/>
    </row>
    <row r="226936" spans="68:68" customFormat="1">
      <c r="BP226936" s="90"/>
    </row>
    <row r="226937" spans="68:68" customFormat="1">
      <c r="BP226937" s="90"/>
    </row>
    <row r="226938" spans="68:68" customFormat="1">
      <c r="BP226938" s="90"/>
    </row>
    <row r="226939" spans="68:68" customFormat="1">
      <c r="BP226939" s="90"/>
    </row>
    <row r="226940" spans="68:68" customFormat="1">
      <c r="BP226940" s="90"/>
    </row>
    <row r="226941" spans="68:68" customFormat="1">
      <c r="BP226941" s="90"/>
    </row>
    <row r="226942" spans="68:68" customFormat="1">
      <c r="BP226942" s="90"/>
    </row>
    <row r="226943" spans="68:68" customFormat="1">
      <c r="BP226943" s="90"/>
    </row>
    <row r="226944" spans="68:68" customFormat="1">
      <c r="BP226944" s="90"/>
    </row>
    <row r="226945" spans="68:68" customFormat="1">
      <c r="BP226945" s="90"/>
    </row>
    <row r="226946" spans="68:68" customFormat="1">
      <c r="BP226946" s="90"/>
    </row>
    <row r="226947" spans="68:68" customFormat="1">
      <c r="BP226947" s="90"/>
    </row>
    <row r="226948" spans="68:68" customFormat="1">
      <c r="BP226948" s="90"/>
    </row>
    <row r="226949" spans="68:68" customFormat="1">
      <c r="BP226949" s="90"/>
    </row>
    <row r="226950" spans="68:68" customFormat="1">
      <c r="BP226950" s="90"/>
    </row>
    <row r="226951" spans="68:68" customFormat="1">
      <c r="BP226951" s="90"/>
    </row>
    <row r="226952" spans="68:68" customFormat="1">
      <c r="BP226952" s="90"/>
    </row>
    <row r="226953" spans="68:68" customFormat="1">
      <c r="BP226953" s="90"/>
    </row>
    <row r="226954" spans="68:68" customFormat="1">
      <c r="BP226954" s="90"/>
    </row>
    <row r="226955" spans="68:68" customFormat="1">
      <c r="BP226955" s="90"/>
    </row>
    <row r="226956" spans="68:68" customFormat="1">
      <c r="BP226956" s="90"/>
    </row>
    <row r="226957" spans="68:68" customFormat="1">
      <c r="BP226957" s="90"/>
    </row>
    <row r="226958" spans="68:68" customFormat="1">
      <c r="BP226958" s="90"/>
    </row>
    <row r="226959" spans="68:68" customFormat="1">
      <c r="BP226959" s="90"/>
    </row>
    <row r="226960" spans="68:68" customFormat="1">
      <c r="BP226960" s="90"/>
    </row>
    <row r="226961" spans="68:68" customFormat="1">
      <c r="BP226961" s="90"/>
    </row>
    <row r="226962" spans="68:68" customFormat="1">
      <c r="BP226962" s="90"/>
    </row>
    <row r="226963" spans="68:68" customFormat="1">
      <c r="BP226963" s="90"/>
    </row>
    <row r="226964" spans="68:68" customFormat="1">
      <c r="BP226964" s="90"/>
    </row>
    <row r="226965" spans="68:68" customFormat="1">
      <c r="BP226965" s="90"/>
    </row>
    <row r="226966" spans="68:68" customFormat="1">
      <c r="BP226966" s="90"/>
    </row>
    <row r="226967" spans="68:68" customFormat="1">
      <c r="BP226967" s="90"/>
    </row>
    <row r="226968" spans="68:68" customFormat="1">
      <c r="BP226968" s="90"/>
    </row>
    <row r="226969" spans="68:68" customFormat="1">
      <c r="BP226969" s="90"/>
    </row>
    <row r="226970" spans="68:68" customFormat="1">
      <c r="BP226970" s="90"/>
    </row>
    <row r="226971" spans="68:68" customFormat="1">
      <c r="BP226971" s="90"/>
    </row>
    <row r="226972" spans="68:68" customFormat="1">
      <c r="BP226972" s="90"/>
    </row>
    <row r="226973" spans="68:68" customFormat="1">
      <c r="BP226973" s="90"/>
    </row>
    <row r="226974" spans="68:68" customFormat="1">
      <c r="BP226974" s="90"/>
    </row>
    <row r="226975" spans="68:68" customFormat="1">
      <c r="BP226975" s="90"/>
    </row>
    <row r="226976" spans="68:68" customFormat="1">
      <c r="BP226976" s="90"/>
    </row>
    <row r="226977" spans="68:68" customFormat="1">
      <c r="BP226977" s="90"/>
    </row>
    <row r="226978" spans="68:68" customFormat="1">
      <c r="BP226978" s="90"/>
    </row>
    <row r="226979" spans="68:68" customFormat="1">
      <c r="BP226979" s="90"/>
    </row>
    <row r="226980" spans="68:68" customFormat="1">
      <c r="BP226980" s="90"/>
    </row>
    <row r="226981" spans="68:68" customFormat="1">
      <c r="BP226981" s="90"/>
    </row>
    <row r="226982" spans="68:68" customFormat="1">
      <c r="BP226982" s="90"/>
    </row>
    <row r="226983" spans="68:68" customFormat="1">
      <c r="BP226983" s="90"/>
    </row>
    <row r="226984" spans="68:68" customFormat="1">
      <c r="BP226984" s="90"/>
    </row>
    <row r="226985" spans="68:68" customFormat="1">
      <c r="BP226985" s="90"/>
    </row>
    <row r="226986" spans="68:68" customFormat="1">
      <c r="BP226986" s="90"/>
    </row>
    <row r="226987" spans="68:68" customFormat="1">
      <c r="BP226987" s="90"/>
    </row>
    <row r="226988" spans="68:68" customFormat="1">
      <c r="BP226988" s="90"/>
    </row>
    <row r="226989" spans="68:68" customFormat="1">
      <c r="BP226989" s="90"/>
    </row>
    <row r="226990" spans="68:68" customFormat="1">
      <c r="BP226990" s="90"/>
    </row>
    <row r="226991" spans="68:68" customFormat="1">
      <c r="BP226991" s="90"/>
    </row>
    <row r="226992" spans="68:68" customFormat="1">
      <c r="BP226992" s="90"/>
    </row>
    <row r="226993" spans="68:68" customFormat="1">
      <c r="BP226993" s="90"/>
    </row>
    <row r="226994" spans="68:68" customFormat="1">
      <c r="BP226994" s="90"/>
    </row>
    <row r="226995" spans="68:68" customFormat="1">
      <c r="BP226995" s="90"/>
    </row>
    <row r="226996" spans="68:68" customFormat="1">
      <c r="BP226996" s="90"/>
    </row>
    <row r="226997" spans="68:68" customFormat="1">
      <c r="BP226997" s="90"/>
    </row>
    <row r="226998" spans="68:68" customFormat="1">
      <c r="BP226998" s="90"/>
    </row>
    <row r="226999" spans="68:68" customFormat="1">
      <c r="BP226999" s="90"/>
    </row>
    <row r="227000" spans="68:68" customFormat="1">
      <c r="BP227000" s="90"/>
    </row>
    <row r="227001" spans="68:68" customFormat="1">
      <c r="BP227001" s="90"/>
    </row>
    <row r="227002" spans="68:68" customFormat="1">
      <c r="BP227002" s="90"/>
    </row>
    <row r="227003" spans="68:68" customFormat="1">
      <c r="BP227003" s="90"/>
    </row>
    <row r="227004" spans="68:68" customFormat="1">
      <c r="BP227004" s="90"/>
    </row>
    <row r="227005" spans="68:68" customFormat="1">
      <c r="BP227005" s="90"/>
    </row>
    <row r="227006" spans="68:68" customFormat="1">
      <c r="BP227006" s="90"/>
    </row>
    <row r="227007" spans="68:68" customFormat="1">
      <c r="BP227007" s="90"/>
    </row>
    <row r="227008" spans="68:68" customFormat="1">
      <c r="BP227008" s="90"/>
    </row>
    <row r="227009" spans="68:68" customFormat="1">
      <c r="BP227009" s="90"/>
    </row>
    <row r="227010" spans="68:68" customFormat="1">
      <c r="BP227010" s="90"/>
    </row>
    <row r="227011" spans="68:68" customFormat="1">
      <c r="BP227011" s="90"/>
    </row>
    <row r="227012" spans="68:68" customFormat="1">
      <c r="BP227012" s="90"/>
    </row>
    <row r="227013" spans="68:68" customFormat="1">
      <c r="BP227013" s="90"/>
    </row>
    <row r="227014" spans="68:68" customFormat="1">
      <c r="BP227014" s="90"/>
    </row>
    <row r="227015" spans="68:68" customFormat="1">
      <c r="BP227015" s="90"/>
    </row>
    <row r="227016" spans="68:68" customFormat="1">
      <c r="BP227016" s="90"/>
    </row>
    <row r="227017" spans="68:68" customFormat="1">
      <c r="BP227017" s="90"/>
    </row>
    <row r="227018" spans="68:68" customFormat="1">
      <c r="BP227018" s="90"/>
    </row>
    <row r="227019" spans="68:68" customFormat="1">
      <c r="BP227019" s="90"/>
    </row>
    <row r="227020" spans="68:68" customFormat="1">
      <c r="BP227020" s="90"/>
    </row>
    <row r="227021" spans="68:68" customFormat="1">
      <c r="BP227021" s="90"/>
    </row>
    <row r="227022" spans="68:68" customFormat="1">
      <c r="BP227022" s="90"/>
    </row>
    <row r="227023" spans="68:68" customFormat="1">
      <c r="BP227023" s="90"/>
    </row>
    <row r="227024" spans="68:68" customFormat="1">
      <c r="BP227024" s="90"/>
    </row>
    <row r="227025" spans="68:68" customFormat="1">
      <c r="BP227025" s="90"/>
    </row>
    <row r="227026" spans="68:68" customFormat="1">
      <c r="BP227026" s="90"/>
    </row>
    <row r="227027" spans="68:68" customFormat="1">
      <c r="BP227027" s="90"/>
    </row>
    <row r="227028" spans="68:68" customFormat="1">
      <c r="BP227028" s="90"/>
    </row>
    <row r="227029" spans="68:68" customFormat="1">
      <c r="BP227029" s="90"/>
    </row>
    <row r="227030" spans="68:68" customFormat="1">
      <c r="BP227030" s="90"/>
    </row>
    <row r="227031" spans="68:68" customFormat="1">
      <c r="BP227031" s="90"/>
    </row>
    <row r="227032" spans="68:68" customFormat="1">
      <c r="BP227032" s="90"/>
    </row>
    <row r="227033" spans="68:68" customFormat="1">
      <c r="BP227033" s="90"/>
    </row>
    <row r="227034" spans="68:68" customFormat="1">
      <c r="BP227034" s="90"/>
    </row>
    <row r="227035" spans="68:68" customFormat="1">
      <c r="BP227035" s="90"/>
    </row>
    <row r="227036" spans="68:68" customFormat="1">
      <c r="BP227036" s="90"/>
    </row>
    <row r="227037" spans="68:68" customFormat="1">
      <c r="BP227037" s="90"/>
    </row>
    <row r="227038" spans="68:68" customFormat="1">
      <c r="BP227038" s="90"/>
    </row>
    <row r="227039" spans="68:68" customFormat="1">
      <c r="BP227039" s="90"/>
    </row>
    <row r="227040" spans="68:68" customFormat="1">
      <c r="BP227040" s="90"/>
    </row>
    <row r="227041" spans="68:68" customFormat="1">
      <c r="BP227041" s="90"/>
    </row>
    <row r="227042" spans="68:68" customFormat="1">
      <c r="BP227042" s="90"/>
    </row>
    <row r="227043" spans="68:68" customFormat="1">
      <c r="BP227043" s="90"/>
    </row>
    <row r="227044" spans="68:68" customFormat="1">
      <c r="BP227044" s="90"/>
    </row>
    <row r="227045" spans="68:68" customFormat="1">
      <c r="BP227045" s="90"/>
    </row>
    <row r="227046" spans="68:68" customFormat="1">
      <c r="BP227046" s="90"/>
    </row>
    <row r="227047" spans="68:68" customFormat="1">
      <c r="BP227047" s="90"/>
    </row>
    <row r="227048" spans="68:68" customFormat="1">
      <c r="BP227048" s="90"/>
    </row>
    <row r="227049" spans="68:68" customFormat="1">
      <c r="BP227049" s="90"/>
    </row>
    <row r="227050" spans="68:68" customFormat="1">
      <c r="BP227050" s="90"/>
    </row>
    <row r="227051" spans="68:68" customFormat="1">
      <c r="BP227051" s="90"/>
    </row>
    <row r="227052" spans="68:68" customFormat="1">
      <c r="BP227052" s="90"/>
    </row>
    <row r="227053" spans="68:68" customFormat="1">
      <c r="BP227053" s="90"/>
    </row>
    <row r="227054" spans="68:68" customFormat="1">
      <c r="BP227054" s="90"/>
    </row>
    <row r="227055" spans="68:68" customFormat="1">
      <c r="BP227055" s="90"/>
    </row>
    <row r="227056" spans="68:68" customFormat="1">
      <c r="BP227056" s="90"/>
    </row>
    <row r="227057" spans="68:68" customFormat="1">
      <c r="BP227057" s="90"/>
    </row>
    <row r="227058" spans="68:68" customFormat="1">
      <c r="BP227058" s="90"/>
    </row>
    <row r="227059" spans="68:68" customFormat="1">
      <c r="BP227059" s="90"/>
    </row>
    <row r="227060" spans="68:68" customFormat="1">
      <c r="BP227060" s="90"/>
    </row>
    <row r="227061" spans="68:68" customFormat="1">
      <c r="BP227061" s="90"/>
    </row>
    <row r="227062" spans="68:68" customFormat="1">
      <c r="BP227062" s="90"/>
    </row>
    <row r="227063" spans="68:68" customFormat="1">
      <c r="BP227063" s="90"/>
    </row>
    <row r="227064" spans="68:68" customFormat="1">
      <c r="BP227064" s="90"/>
    </row>
    <row r="227065" spans="68:68" customFormat="1">
      <c r="BP227065" s="90"/>
    </row>
    <row r="227066" spans="68:68" customFormat="1">
      <c r="BP227066" s="90"/>
    </row>
    <row r="227067" spans="68:68" customFormat="1">
      <c r="BP227067" s="90"/>
    </row>
    <row r="227068" spans="68:68" customFormat="1">
      <c r="BP227068" s="90"/>
    </row>
    <row r="227069" spans="68:68" customFormat="1">
      <c r="BP227069" s="90"/>
    </row>
    <row r="227070" spans="68:68" customFormat="1">
      <c r="BP227070" s="90"/>
    </row>
    <row r="227071" spans="68:68" customFormat="1">
      <c r="BP227071" s="90"/>
    </row>
    <row r="227072" spans="68:68" customFormat="1">
      <c r="BP227072" s="90"/>
    </row>
    <row r="227073" spans="68:68" customFormat="1">
      <c r="BP227073" s="90"/>
    </row>
    <row r="227074" spans="68:68" customFormat="1">
      <c r="BP227074" s="90"/>
    </row>
    <row r="227075" spans="68:68" customFormat="1">
      <c r="BP227075" s="90"/>
    </row>
    <row r="227076" spans="68:68" customFormat="1">
      <c r="BP227076" s="90"/>
    </row>
    <row r="227077" spans="68:68" customFormat="1">
      <c r="BP227077" s="90"/>
    </row>
    <row r="227078" spans="68:68" customFormat="1">
      <c r="BP227078" s="90"/>
    </row>
    <row r="227079" spans="68:68" customFormat="1">
      <c r="BP227079" s="90"/>
    </row>
    <row r="227080" spans="68:68" customFormat="1">
      <c r="BP227080" s="90"/>
    </row>
    <row r="227081" spans="68:68" customFormat="1">
      <c r="BP227081" s="90"/>
    </row>
    <row r="227082" spans="68:68" customFormat="1">
      <c r="BP227082" s="90"/>
    </row>
    <row r="227083" spans="68:68" customFormat="1">
      <c r="BP227083" s="90"/>
    </row>
    <row r="227084" spans="68:68" customFormat="1">
      <c r="BP227084" s="90"/>
    </row>
    <row r="227085" spans="68:68" customFormat="1">
      <c r="BP227085" s="90"/>
    </row>
    <row r="227086" spans="68:68" customFormat="1">
      <c r="BP227086" s="90"/>
    </row>
    <row r="227087" spans="68:68" customFormat="1">
      <c r="BP227087" s="90"/>
    </row>
    <row r="227088" spans="68:68" customFormat="1">
      <c r="BP227088" s="90"/>
    </row>
    <row r="227089" spans="68:68" customFormat="1">
      <c r="BP227089" s="90"/>
    </row>
    <row r="227090" spans="68:68" customFormat="1">
      <c r="BP227090" s="90"/>
    </row>
    <row r="227091" spans="68:68" customFormat="1">
      <c r="BP227091" s="90"/>
    </row>
    <row r="227092" spans="68:68" customFormat="1">
      <c r="BP227092" s="90"/>
    </row>
    <row r="227093" spans="68:68" customFormat="1">
      <c r="BP227093" s="90"/>
    </row>
    <row r="227094" spans="68:68" customFormat="1">
      <c r="BP227094" s="90"/>
    </row>
    <row r="227095" spans="68:68" customFormat="1">
      <c r="BP227095" s="90"/>
    </row>
    <row r="227096" spans="68:68" customFormat="1">
      <c r="BP227096" s="90"/>
    </row>
    <row r="227097" spans="68:68" customFormat="1">
      <c r="BP227097" s="90"/>
    </row>
    <row r="227098" spans="68:68" customFormat="1">
      <c r="BP227098" s="90"/>
    </row>
    <row r="227099" spans="68:68" customFormat="1">
      <c r="BP227099" s="90"/>
    </row>
    <row r="227100" spans="68:68" customFormat="1">
      <c r="BP227100" s="90"/>
    </row>
    <row r="227101" spans="68:68" customFormat="1">
      <c r="BP227101" s="90"/>
    </row>
    <row r="227102" spans="68:68" customFormat="1">
      <c r="BP227102" s="90"/>
    </row>
    <row r="227103" spans="68:68" customFormat="1">
      <c r="BP227103" s="90"/>
    </row>
    <row r="227104" spans="68:68" customFormat="1">
      <c r="BP227104" s="90"/>
    </row>
    <row r="227105" spans="68:68" customFormat="1">
      <c r="BP227105" s="90"/>
    </row>
    <row r="227106" spans="68:68" customFormat="1">
      <c r="BP227106" s="90"/>
    </row>
    <row r="227107" spans="68:68" customFormat="1">
      <c r="BP227107" s="90"/>
    </row>
    <row r="227108" spans="68:68" customFormat="1">
      <c r="BP227108" s="90"/>
    </row>
    <row r="227109" spans="68:68" customFormat="1">
      <c r="BP227109" s="90"/>
    </row>
    <row r="227110" spans="68:68" customFormat="1">
      <c r="BP227110" s="90"/>
    </row>
    <row r="227111" spans="68:68" customFormat="1">
      <c r="BP227111" s="90"/>
    </row>
    <row r="227112" spans="68:68" customFormat="1">
      <c r="BP227112" s="90"/>
    </row>
    <row r="227113" spans="68:68" customFormat="1">
      <c r="BP227113" s="90"/>
    </row>
    <row r="227114" spans="68:68" customFormat="1">
      <c r="BP227114" s="90"/>
    </row>
    <row r="227115" spans="68:68" customFormat="1">
      <c r="BP227115" s="90"/>
    </row>
    <row r="227116" spans="68:68" customFormat="1">
      <c r="BP227116" s="90"/>
    </row>
    <row r="227117" spans="68:68" customFormat="1">
      <c r="BP227117" s="90"/>
    </row>
    <row r="227118" spans="68:68" customFormat="1">
      <c r="BP227118" s="90"/>
    </row>
    <row r="227119" spans="68:68" customFormat="1">
      <c r="BP227119" s="90"/>
    </row>
    <row r="227120" spans="68:68" customFormat="1">
      <c r="BP227120" s="90"/>
    </row>
    <row r="227121" spans="68:68" customFormat="1">
      <c r="BP227121" s="90"/>
    </row>
    <row r="227122" spans="68:68" customFormat="1">
      <c r="BP227122" s="90"/>
    </row>
    <row r="227123" spans="68:68" customFormat="1">
      <c r="BP227123" s="90"/>
    </row>
    <row r="227124" spans="68:68" customFormat="1">
      <c r="BP227124" s="90"/>
    </row>
    <row r="227125" spans="68:68" customFormat="1">
      <c r="BP227125" s="90"/>
    </row>
    <row r="227126" spans="68:68" customFormat="1">
      <c r="BP227126" s="90"/>
    </row>
    <row r="227127" spans="68:68" customFormat="1">
      <c r="BP227127" s="90"/>
    </row>
    <row r="227128" spans="68:68" customFormat="1">
      <c r="BP227128" s="90"/>
    </row>
    <row r="227129" spans="68:68" customFormat="1">
      <c r="BP227129" s="90"/>
    </row>
    <row r="227130" spans="68:68" customFormat="1">
      <c r="BP227130" s="90"/>
    </row>
    <row r="227131" spans="68:68" customFormat="1">
      <c r="BP227131" s="90"/>
    </row>
    <row r="227132" spans="68:68" customFormat="1">
      <c r="BP227132" s="90"/>
    </row>
    <row r="227133" spans="68:68" customFormat="1">
      <c r="BP227133" s="90"/>
    </row>
    <row r="227134" spans="68:68" customFormat="1">
      <c r="BP227134" s="90"/>
    </row>
    <row r="227135" spans="68:68" customFormat="1">
      <c r="BP227135" s="90"/>
    </row>
    <row r="227136" spans="68:68" customFormat="1">
      <c r="BP227136" s="90"/>
    </row>
    <row r="227137" spans="68:68" customFormat="1">
      <c r="BP227137" s="90"/>
    </row>
    <row r="227138" spans="68:68" customFormat="1">
      <c r="BP227138" s="90"/>
    </row>
    <row r="227139" spans="68:68" customFormat="1">
      <c r="BP227139" s="90"/>
    </row>
    <row r="227140" spans="68:68" customFormat="1">
      <c r="BP227140" s="90"/>
    </row>
    <row r="227141" spans="68:68" customFormat="1">
      <c r="BP227141" s="90"/>
    </row>
    <row r="227142" spans="68:68" customFormat="1">
      <c r="BP227142" s="90"/>
    </row>
    <row r="227143" spans="68:68" customFormat="1">
      <c r="BP227143" s="90"/>
    </row>
    <row r="227144" spans="68:68" customFormat="1">
      <c r="BP227144" s="90"/>
    </row>
    <row r="227145" spans="68:68" customFormat="1">
      <c r="BP227145" s="90"/>
    </row>
    <row r="227146" spans="68:68" customFormat="1">
      <c r="BP227146" s="90"/>
    </row>
    <row r="227147" spans="68:68" customFormat="1">
      <c r="BP227147" s="90"/>
    </row>
    <row r="227148" spans="68:68" customFormat="1">
      <c r="BP227148" s="90"/>
    </row>
    <row r="227149" spans="68:68" customFormat="1">
      <c r="BP227149" s="90"/>
    </row>
    <row r="227150" spans="68:68" customFormat="1">
      <c r="BP227150" s="90"/>
    </row>
    <row r="227151" spans="68:68" customFormat="1">
      <c r="BP227151" s="90"/>
    </row>
    <row r="227152" spans="68:68" customFormat="1">
      <c r="BP227152" s="90"/>
    </row>
    <row r="227153" spans="68:68" customFormat="1">
      <c r="BP227153" s="90"/>
    </row>
    <row r="227154" spans="68:68" customFormat="1">
      <c r="BP227154" s="90"/>
    </row>
    <row r="227155" spans="68:68" customFormat="1">
      <c r="BP227155" s="90"/>
    </row>
    <row r="227156" spans="68:68" customFormat="1">
      <c r="BP227156" s="90"/>
    </row>
    <row r="227157" spans="68:68" customFormat="1">
      <c r="BP227157" s="90"/>
    </row>
    <row r="227158" spans="68:68" customFormat="1">
      <c r="BP227158" s="90"/>
    </row>
    <row r="227159" spans="68:68" customFormat="1">
      <c r="BP227159" s="90"/>
    </row>
    <row r="227160" spans="68:68" customFormat="1">
      <c r="BP227160" s="90"/>
    </row>
    <row r="227161" spans="68:68" customFormat="1">
      <c r="BP227161" s="90"/>
    </row>
    <row r="227162" spans="68:68" customFormat="1">
      <c r="BP227162" s="90"/>
    </row>
    <row r="227163" spans="68:68" customFormat="1">
      <c r="BP227163" s="90"/>
    </row>
    <row r="227164" spans="68:68" customFormat="1">
      <c r="BP227164" s="90"/>
    </row>
    <row r="227165" spans="68:68" customFormat="1">
      <c r="BP227165" s="90"/>
    </row>
    <row r="227166" spans="68:68" customFormat="1">
      <c r="BP227166" s="90"/>
    </row>
    <row r="227167" spans="68:68" customFormat="1">
      <c r="BP227167" s="90"/>
    </row>
    <row r="227168" spans="68:68" customFormat="1">
      <c r="BP227168" s="90"/>
    </row>
    <row r="227169" spans="68:68" customFormat="1">
      <c r="BP227169" s="90"/>
    </row>
    <row r="227170" spans="68:68" customFormat="1">
      <c r="BP227170" s="90"/>
    </row>
    <row r="227171" spans="68:68" customFormat="1">
      <c r="BP227171" s="90"/>
    </row>
    <row r="227172" spans="68:68" customFormat="1">
      <c r="BP227172" s="90"/>
    </row>
    <row r="227173" spans="68:68" customFormat="1">
      <c r="BP227173" s="90"/>
    </row>
    <row r="227174" spans="68:68" customFormat="1">
      <c r="BP227174" s="90"/>
    </row>
    <row r="227175" spans="68:68" customFormat="1">
      <c r="BP227175" s="90"/>
    </row>
    <row r="227176" spans="68:68" customFormat="1">
      <c r="BP227176" s="90"/>
    </row>
    <row r="227177" spans="68:68" customFormat="1">
      <c r="BP227177" s="90"/>
    </row>
    <row r="227178" spans="68:68" customFormat="1">
      <c r="BP227178" s="90"/>
    </row>
    <row r="227179" spans="68:68" customFormat="1">
      <c r="BP227179" s="90"/>
    </row>
    <row r="227180" spans="68:68" customFormat="1">
      <c r="BP227180" s="90"/>
    </row>
    <row r="227181" spans="68:68" customFormat="1">
      <c r="BP227181" s="90"/>
    </row>
    <row r="227182" spans="68:68" customFormat="1">
      <c r="BP227182" s="90"/>
    </row>
    <row r="227183" spans="68:68" customFormat="1">
      <c r="BP227183" s="90"/>
    </row>
    <row r="227184" spans="68:68" customFormat="1">
      <c r="BP227184" s="90"/>
    </row>
    <row r="227185" spans="68:68" customFormat="1">
      <c r="BP227185" s="90"/>
    </row>
    <row r="227186" spans="68:68" customFormat="1">
      <c r="BP227186" s="90"/>
    </row>
    <row r="227187" spans="68:68" customFormat="1">
      <c r="BP227187" s="90"/>
    </row>
    <row r="227188" spans="68:68" customFormat="1">
      <c r="BP227188" s="90"/>
    </row>
    <row r="227189" spans="68:68" customFormat="1">
      <c r="BP227189" s="90"/>
    </row>
    <row r="227190" spans="68:68" customFormat="1">
      <c r="BP227190" s="90"/>
    </row>
    <row r="227191" spans="68:68" customFormat="1">
      <c r="BP227191" s="90"/>
    </row>
    <row r="227192" spans="68:68" customFormat="1">
      <c r="BP227192" s="90"/>
    </row>
    <row r="227193" spans="68:68" customFormat="1">
      <c r="BP227193" s="90"/>
    </row>
    <row r="227194" spans="68:68" customFormat="1">
      <c r="BP227194" s="90"/>
    </row>
    <row r="227195" spans="68:68" customFormat="1">
      <c r="BP227195" s="90"/>
    </row>
    <row r="227196" spans="68:68" customFormat="1">
      <c r="BP227196" s="90"/>
    </row>
    <row r="227197" spans="68:68" customFormat="1">
      <c r="BP227197" s="90"/>
    </row>
    <row r="227198" spans="68:68" customFormat="1">
      <c r="BP227198" s="90"/>
    </row>
    <row r="227199" spans="68:68" customFormat="1">
      <c r="BP227199" s="90"/>
    </row>
    <row r="227200" spans="68:68" customFormat="1">
      <c r="BP227200" s="90"/>
    </row>
    <row r="227201" spans="68:68" customFormat="1">
      <c r="BP227201" s="90"/>
    </row>
    <row r="227202" spans="68:68" customFormat="1">
      <c r="BP227202" s="90"/>
    </row>
    <row r="227203" spans="68:68" customFormat="1">
      <c r="BP227203" s="90"/>
    </row>
    <row r="227204" spans="68:68" customFormat="1">
      <c r="BP227204" s="90"/>
    </row>
    <row r="227205" spans="68:68" customFormat="1">
      <c r="BP227205" s="90"/>
    </row>
    <row r="227206" spans="68:68" customFormat="1">
      <c r="BP227206" s="90"/>
    </row>
    <row r="227207" spans="68:68" customFormat="1">
      <c r="BP227207" s="90"/>
    </row>
    <row r="227208" spans="68:68" customFormat="1">
      <c r="BP227208" s="90"/>
    </row>
    <row r="227209" spans="68:68" customFormat="1">
      <c r="BP227209" s="90"/>
    </row>
    <row r="227210" spans="68:68" customFormat="1">
      <c r="BP227210" s="90"/>
    </row>
    <row r="227211" spans="68:68" customFormat="1">
      <c r="BP227211" s="90"/>
    </row>
    <row r="227212" spans="68:68" customFormat="1">
      <c r="BP227212" s="90"/>
    </row>
    <row r="227213" spans="68:68" customFormat="1">
      <c r="BP227213" s="90"/>
    </row>
    <row r="227214" spans="68:68" customFormat="1">
      <c r="BP227214" s="90"/>
    </row>
    <row r="227215" spans="68:68" customFormat="1">
      <c r="BP227215" s="90"/>
    </row>
    <row r="227216" spans="68:68" customFormat="1">
      <c r="BP227216" s="90"/>
    </row>
    <row r="227217" spans="68:68" customFormat="1">
      <c r="BP227217" s="90"/>
    </row>
    <row r="227218" spans="68:68" customFormat="1">
      <c r="BP227218" s="90"/>
    </row>
    <row r="227219" spans="68:68" customFormat="1">
      <c r="BP227219" s="90"/>
    </row>
    <row r="227220" spans="68:68" customFormat="1">
      <c r="BP227220" s="90"/>
    </row>
    <row r="227221" spans="68:68" customFormat="1">
      <c r="BP227221" s="90"/>
    </row>
    <row r="227222" spans="68:68" customFormat="1">
      <c r="BP227222" s="90"/>
    </row>
    <row r="227223" spans="68:68" customFormat="1">
      <c r="BP227223" s="90"/>
    </row>
    <row r="227224" spans="68:68" customFormat="1">
      <c r="BP227224" s="90"/>
    </row>
    <row r="227225" spans="68:68" customFormat="1">
      <c r="BP227225" s="90"/>
    </row>
    <row r="227226" spans="68:68" customFormat="1">
      <c r="BP227226" s="90"/>
    </row>
    <row r="227227" spans="68:68" customFormat="1">
      <c r="BP227227" s="90"/>
    </row>
    <row r="227228" spans="68:68" customFormat="1">
      <c r="BP227228" s="90"/>
    </row>
    <row r="227229" spans="68:68" customFormat="1">
      <c r="BP227229" s="90"/>
    </row>
    <row r="227230" spans="68:68" customFormat="1">
      <c r="BP227230" s="90"/>
    </row>
    <row r="227231" spans="68:68" customFormat="1">
      <c r="BP227231" s="90"/>
    </row>
    <row r="227232" spans="68:68" customFormat="1">
      <c r="BP227232" s="90"/>
    </row>
    <row r="227233" spans="68:68" customFormat="1">
      <c r="BP227233" s="90"/>
    </row>
    <row r="227234" spans="68:68" customFormat="1">
      <c r="BP227234" s="90"/>
    </row>
    <row r="227235" spans="68:68" customFormat="1">
      <c r="BP227235" s="90"/>
    </row>
    <row r="227236" spans="68:68" customFormat="1">
      <c r="BP227236" s="90"/>
    </row>
    <row r="227237" spans="68:68" customFormat="1">
      <c r="BP227237" s="90"/>
    </row>
    <row r="227238" spans="68:68" customFormat="1">
      <c r="BP227238" s="90"/>
    </row>
    <row r="227239" spans="68:68" customFormat="1">
      <c r="BP227239" s="90"/>
    </row>
    <row r="227240" spans="68:68" customFormat="1">
      <c r="BP227240" s="90"/>
    </row>
    <row r="227241" spans="68:68" customFormat="1">
      <c r="BP227241" s="90"/>
    </row>
    <row r="227242" spans="68:68" customFormat="1">
      <c r="BP227242" s="90"/>
    </row>
    <row r="227243" spans="68:68" customFormat="1">
      <c r="BP227243" s="90"/>
    </row>
    <row r="227244" spans="68:68" customFormat="1">
      <c r="BP227244" s="90"/>
    </row>
    <row r="227245" spans="68:68" customFormat="1">
      <c r="BP227245" s="90"/>
    </row>
    <row r="227246" spans="68:68" customFormat="1">
      <c r="BP227246" s="90"/>
    </row>
    <row r="227247" spans="68:68" customFormat="1">
      <c r="BP227247" s="90"/>
    </row>
    <row r="227248" spans="68:68" customFormat="1">
      <c r="BP227248" s="90"/>
    </row>
    <row r="227249" spans="68:68" customFormat="1">
      <c r="BP227249" s="90"/>
    </row>
    <row r="227250" spans="68:68" customFormat="1">
      <c r="BP227250" s="90"/>
    </row>
    <row r="227251" spans="68:68" customFormat="1">
      <c r="BP227251" s="90"/>
    </row>
    <row r="227252" spans="68:68" customFormat="1">
      <c r="BP227252" s="90"/>
    </row>
    <row r="227253" spans="68:68" customFormat="1">
      <c r="BP227253" s="90"/>
    </row>
    <row r="227254" spans="68:68" customFormat="1">
      <c r="BP227254" s="90"/>
    </row>
    <row r="227255" spans="68:68" customFormat="1">
      <c r="BP227255" s="90"/>
    </row>
    <row r="227256" spans="68:68" customFormat="1">
      <c r="BP227256" s="90"/>
    </row>
    <row r="227257" spans="68:68" customFormat="1">
      <c r="BP227257" s="90"/>
    </row>
    <row r="227258" spans="68:68" customFormat="1">
      <c r="BP227258" s="90"/>
    </row>
    <row r="227259" spans="68:68" customFormat="1">
      <c r="BP227259" s="90"/>
    </row>
    <row r="227260" spans="68:68" customFormat="1">
      <c r="BP227260" s="90"/>
    </row>
    <row r="227261" spans="68:68" customFormat="1">
      <c r="BP227261" s="90"/>
    </row>
    <row r="227262" spans="68:68" customFormat="1">
      <c r="BP227262" s="90"/>
    </row>
    <row r="227263" spans="68:68" customFormat="1">
      <c r="BP227263" s="90"/>
    </row>
    <row r="227264" spans="68:68" customFormat="1">
      <c r="BP227264" s="90"/>
    </row>
    <row r="227265" spans="68:68" customFormat="1">
      <c r="BP227265" s="90"/>
    </row>
    <row r="227266" spans="68:68" customFormat="1">
      <c r="BP227266" s="90"/>
    </row>
    <row r="227267" spans="68:68" customFormat="1">
      <c r="BP227267" s="90"/>
    </row>
    <row r="227268" spans="68:68" customFormat="1">
      <c r="BP227268" s="90"/>
    </row>
    <row r="227269" spans="68:68" customFormat="1">
      <c r="BP227269" s="90"/>
    </row>
    <row r="227270" spans="68:68" customFormat="1">
      <c r="BP227270" s="90"/>
    </row>
    <row r="227271" spans="68:68" customFormat="1">
      <c r="BP227271" s="90"/>
    </row>
    <row r="227272" spans="68:68" customFormat="1">
      <c r="BP227272" s="90"/>
    </row>
    <row r="227273" spans="68:68" customFormat="1">
      <c r="BP227273" s="90"/>
    </row>
    <row r="227274" spans="68:68" customFormat="1">
      <c r="BP227274" s="90"/>
    </row>
    <row r="227275" spans="68:68" customFormat="1">
      <c r="BP227275" s="90"/>
    </row>
    <row r="227276" spans="68:68" customFormat="1">
      <c r="BP227276" s="90"/>
    </row>
    <row r="227277" spans="68:68" customFormat="1">
      <c r="BP227277" s="90"/>
    </row>
    <row r="227278" spans="68:68" customFormat="1">
      <c r="BP227278" s="90"/>
    </row>
    <row r="227279" spans="68:68" customFormat="1">
      <c r="BP227279" s="90"/>
    </row>
    <row r="227280" spans="68:68" customFormat="1">
      <c r="BP227280" s="90"/>
    </row>
    <row r="227281" spans="68:68" customFormat="1">
      <c r="BP227281" s="90"/>
    </row>
    <row r="227282" spans="68:68" customFormat="1">
      <c r="BP227282" s="90"/>
    </row>
    <row r="227283" spans="68:68" customFormat="1">
      <c r="BP227283" s="90"/>
    </row>
    <row r="227284" spans="68:68" customFormat="1">
      <c r="BP227284" s="90"/>
    </row>
    <row r="227285" spans="68:68" customFormat="1">
      <c r="BP227285" s="90"/>
    </row>
    <row r="227286" spans="68:68" customFormat="1">
      <c r="BP227286" s="90"/>
    </row>
    <row r="227287" spans="68:68" customFormat="1">
      <c r="BP227287" s="90"/>
    </row>
    <row r="227288" spans="68:68" customFormat="1">
      <c r="BP227288" s="90"/>
    </row>
    <row r="227289" spans="68:68" customFormat="1">
      <c r="BP227289" s="90"/>
    </row>
    <row r="227290" spans="68:68" customFormat="1">
      <c r="BP227290" s="90"/>
    </row>
    <row r="227291" spans="68:68" customFormat="1">
      <c r="BP227291" s="90"/>
    </row>
    <row r="227292" spans="68:68" customFormat="1">
      <c r="BP227292" s="90"/>
    </row>
    <row r="227293" spans="68:68" customFormat="1">
      <c r="BP227293" s="90"/>
    </row>
    <row r="227294" spans="68:68" customFormat="1">
      <c r="BP227294" s="90"/>
    </row>
    <row r="227295" spans="68:68" customFormat="1">
      <c r="BP227295" s="90"/>
    </row>
    <row r="227296" spans="68:68" customFormat="1">
      <c r="BP227296" s="90"/>
    </row>
    <row r="227297" spans="68:68" customFormat="1">
      <c r="BP227297" s="90"/>
    </row>
    <row r="227298" spans="68:68" customFormat="1">
      <c r="BP227298" s="90"/>
    </row>
    <row r="227299" spans="68:68" customFormat="1">
      <c r="BP227299" s="90"/>
    </row>
    <row r="227300" spans="68:68" customFormat="1">
      <c r="BP227300" s="90"/>
    </row>
    <row r="227301" spans="68:68" customFormat="1">
      <c r="BP227301" s="90"/>
    </row>
    <row r="227302" spans="68:68" customFormat="1">
      <c r="BP227302" s="90"/>
    </row>
    <row r="227303" spans="68:68" customFormat="1">
      <c r="BP227303" s="90"/>
    </row>
    <row r="227304" spans="68:68" customFormat="1">
      <c r="BP227304" s="90"/>
    </row>
    <row r="227305" spans="68:68" customFormat="1">
      <c r="BP227305" s="90"/>
    </row>
    <row r="227306" spans="68:68" customFormat="1">
      <c r="BP227306" s="90"/>
    </row>
    <row r="227307" spans="68:68" customFormat="1">
      <c r="BP227307" s="90"/>
    </row>
    <row r="227308" spans="68:68" customFormat="1">
      <c r="BP227308" s="90"/>
    </row>
    <row r="227309" spans="68:68" customFormat="1">
      <c r="BP227309" s="90"/>
    </row>
    <row r="227310" spans="68:68" customFormat="1">
      <c r="BP227310" s="90"/>
    </row>
    <row r="227311" spans="68:68" customFormat="1">
      <c r="BP227311" s="90"/>
    </row>
    <row r="227312" spans="68:68" customFormat="1">
      <c r="BP227312" s="90"/>
    </row>
    <row r="227313" spans="68:68" customFormat="1">
      <c r="BP227313" s="90"/>
    </row>
    <row r="227314" spans="68:68" customFormat="1">
      <c r="BP227314" s="90"/>
    </row>
    <row r="227315" spans="68:68" customFormat="1">
      <c r="BP227315" s="90"/>
    </row>
    <row r="227316" spans="68:68" customFormat="1">
      <c r="BP227316" s="90"/>
    </row>
    <row r="227317" spans="68:68" customFormat="1">
      <c r="BP227317" s="90"/>
    </row>
    <row r="227318" spans="68:68" customFormat="1">
      <c r="BP227318" s="90"/>
    </row>
    <row r="227319" spans="68:68" customFormat="1">
      <c r="BP227319" s="90"/>
    </row>
    <row r="227320" spans="68:68" customFormat="1">
      <c r="BP227320" s="90"/>
    </row>
    <row r="227321" spans="68:68" customFormat="1">
      <c r="BP227321" s="90"/>
    </row>
    <row r="227322" spans="68:68" customFormat="1">
      <c r="BP227322" s="90"/>
    </row>
    <row r="227323" spans="68:68" customFormat="1">
      <c r="BP227323" s="90"/>
    </row>
    <row r="227324" spans="68:68" customFormat="1">
      <c r="BP227324" s="90"/>
    </row>
    <row r="227325" spans="68:68" customFormat="1">
      <c r="BP227325" s="90"/>
    </row>
    <row r="227326" spans="68:68" customFormat="1">
      <c r="BP227326" s="90"/>
    </row>
    <row r="227327" spans="68:68" customFormat="1">
      <c r="BP227327" s="90"/>
    </row>
    <row r="227328" spans="68:68" customFormat="1">
      <c r="BP227328" s="90"/>
    </row>
    <row r="227329" spans="68:68" customFormat="1">
      <c r="BP227329" s="90"/>
    </row>
    <row r="227330" spans="68:68" customFormat="1">
      <c r="BP227330" s="90"/>
    </row>
    <row r="227331" spans="68:68" customFormat="1">
      <c r="BP227331" s="90"/>
    </row>
    <row r="227332" spans="68:68" customFormat="1">
      <c r="BP227332" s="90"/>
    </row>
    <row r="227333" spans="68:68" customFormat="1">
      <c r="BP227333" s="90"/>
    </row>
    <row r="227334" spans="68:68" customFormat="1">
      <c r="BP227334" s="90"/>
    </row>
    <row r="227335" spans="68:68" customFormat="1">
      <c r="BP227335" s="90"/>
    </row>
    <row r="227336" spans="68:68" customFormat="1">
      <c r="BP227336" s="90"/>
    </row>
    <row r="227337" spans="68:68" customFormat="1">
      <c r="BP227337" s="90"/>
    </row>
    <row r="227338" spans="68:68" customFormat="1">
      <c r="BP227338" s="90"/>
    </row>
    <row r="227339" spans="68:68" customFormat="1">
      <c r="BP227339" s="90"/>
    </row>
    <row r="227340" spans="68:68" customFormat="1">
      <c r="BP227340" s="90"/>
    </row>
    <row r="227341" spans="68:68" customFormat="1">
      <c r="BP227341" s="90"/>
    </row>
    <row r="227342" spans="68:68" customFormat="1">
      <c r="BP227342" s="90"/>
    </row>
    <row r="227343" spans="68:68" customFormat="1">
      <c r="BP227343" s="90"/>
    </row>
    <row r="227344" spans="68:68" customFormat="1">
      <c r="BP227344" s="90"/>
    </row>
    <row r="227345" spans="68:68" customFormat="1">
      <c r="BP227345" s="90"/>
    </row>
    <row r="227346" spans="68:68" customFormat="1">
      <c r="BP227346" s="90"/>
    </row>
    <row r="227347" spans="68:68" customFormat="1">
      <c r="BP227347" s="90"/>
    </row>
    <row r="227348" spans="68:68" customFormat="1">
      <c r="BP227348" s="90"/>
    </row>
    <row r="227349" spans="68:68" customFormat="1">
      <c r="BP227349" s="90"/>
    </row>
    <row r="227350" spans="68:68" customFormat="1">
      <c r="BP227350" s="90"/>
    </row>
    <row r="227351" spans="68:68" customFormat="1">
      <c r="BP227351" s="90"/>
    </row>
    <row r="227352" spans="68:68" customFormat="1">
      <c r="BP227352" s="90"/>
    </row>
    <row r="227353" spans="68:68" customFormat="1">
      <c r="BP227353" s="90"/>
    </row>
    <row r="227354" spans="68:68" customFormat="1">
      <c r="BP227354" s="90"/>
    </row>
    <row r="227355" spans="68:68" customFormat="1">
      <c r="BP227355" s="90"/>
    </row>
    <row r="227356" spans="68:68" customFormat="1">
      <c r="BP227356" s="90"/>
    </row>
    <row r="227357" spans="68:68" customFormat="1">
      <c r="BP227357" s="90"/>
    </row>
    <row r="227358" spans="68:68" customFormat="1">
      <c r="BP227358" s="90"/>
    </row>
    <row r="227359" spans="68:68" customFormat="1">
      <c r="BP227359" s="90"/>
    </row>
    <row r="227360" spans="68:68" customFormat="1">
      <c r="BP227360" s="90"/>
    </row>
    <row r="227361" spans="68:68" customFormat="1">
      <c r="BP227361" s="90"/>
    </row>
    <row r="227362" spans="68:68" customFormat="1">
      <c r="BP227362" s="90"/>
    </row>
    <row r="227363" spans="68:68" customFormat="1">
      <c r="BP227363" s="90"/>
    </row>
    <row r="227364" spans="68:68" customFormat="1">
      <c r="BP227364" s="90"/>
    </row>
    <row r="227365" spans="68:68" customFormat="1">
      <c r="BP227365" s="90"/>
    </row>
    <row r="227366" spans="68:68" customFormat="1">
      <c r="BP227366" s="90"/>
    </row>
    <row r="227367" spans="68:68" customFormat="1">
      <c r="BP227367" s="90"/>
    </row>
    <row r="227368" spans="68:68" customFormat="1">
      <c r="BP227368" s="90"/>
    </row>
    <row r="227369" spans="68:68" customFormat="1">
      <c r="BP227369" s="90"/>
    </row>
    <row r="227370" spans="68:68" customFormat="1">
      <c r="BP227370" s="90"/>
    </row>
    <row r="227371" spans="68:68" customFormat="1">
      <c r="BP227371" s="90"/>
    </row>
    <row r="227372" spans="68:68" customFormat="1">
      <c r="BP227372" s="90"/>
    </row>
    <row r="227373" spans="68:68" customFormat="1">
      <c r="BP227373" s="90"/>
    </row>
    <row r="227374" spans="68:68" customFormat="1">
      <c r="BP227374" s="90"/>
    </row>
    <row r="227375" spans="68:68" customFormat="1">
      <c r="BP227375" s="90"/>
    </row>
    <row r="227376" spans="68:68" customFormat="1">
      <c r="BP227376" s="90"/>
    </row>
    <row r="227377" spans="68:68" customFormat="1">
      <c r="BP227377" s="90"/>
    </row>
    <row r="227378" spans="68:68" customFormat="1">
      <c r="BP227378" s="90"/>
    </row>
    <row r="227379" spans="68:68" customFormat="1">
      <c r="BP227379" s="90"/>
    </row>
    <row r="227380" spans="68:68" customFormat="1">
      <c r="BP227380" s="90"/>
    </row>
    <row r="227381" spans="68:68" customFormat="1">
      <c r="BP227381" s="90"/>
    </row>
    <row r="227382" spans="68:68" customFormat="1">
      <c r="BP227382" s="90"/>
    </row>
    <row r="227383" spans="68:68" customFormat="1">
      <c r="BP227383" s="90"/>
    </row>
    <row r="227384" spans="68:68" customFormat="1">
      <c r="BP227384" s="90"/>
    </row>
    <row r="227385" spans="68:68" customFormat="1">
      <c r="BP227385" s="90"/>
    </row>
    <row r="227386" spans="68:68" customFormat="1">
      <c r="BP227386" s="90"/>
    </row>
    <row r="227387" spans="68:68" customFormat="1">
      <c r="BP227387" s="90"/>
    </row>
    <row r="227388" spans="68:68" customFormat="1">
      <c r="BP227388" s="90"/>
    </row>
    <row r="227389" spans="68:68" customFormat="1">
      <c r="BP227389" s="90"/>
    </row>
    <row r="227390" spans="68:68" customFormat="1">
      <c r="BP227390" s="90"/>
    </row>
    <row r="227391" spans="68:68" customFormat="1">
      <c r="BP227391" s="90"/>
    </row>
    <row r="227392" spans="68:68" customFormat="1">
      <c r="BP227392" s="90"/>
    </row>
    <row r="227393" spans="68:68" customFormat="1">
      <c r="BP227393" s="90"/>
    </row>
    <row r="227394" spans="68:68" customFormat="1">
      <c r="BP227394" s="90"/>
    </row>
    <row r="227395" spans="68:68" customFormat="1">
      <c r="BP227395" s="90"/>
    </row>
    <row r="227396" spans="68:68" customFormat="1">
      <c r="BP227396" s="90"/>
    </row>
    <row r="227397" spans="68:68" customFormat="1">
      <c r="BP227397" s="90"/>
    </row>
    <row r="227398" spans="68:68" customFormat="1">
      <c r="BP227398" s="90"/>
    </row>
    <row r="227399" spans="68:68" customFormat="1">
      <c r="BP227399" s="90"/>
    </row>
    <row r="227400" spans="68:68" customFormat="1">
      <c r="BP227400" s="90"/>
    </row>
    <row r="227401" spans="68:68" customFormat="1">
      <c r="BP227401" s="90"/>
    </row>
    <row r="227402" spans="68:68" customFormat="1">
      <c r="BP227402" s="90"/>
    </row>
    <row r="227403" spans="68:68" customFormat="1">
      <c r="BP227403" s="90"/>
    </row>
    <row r="227404" spans="68:68" customFormat="1">
      <c r="BP227404" s="90"/>
    </row>
    <row r="227405" spans="68:68" customFormat="1">
      <c r="BP227405" s="90"/>
    </row>
    <row r="227406" spans="68:68" customFormat="1">
      <c r="BP227406" s="90"/>
    </row>
    <row r="227407" spans="68:68" customFormat="1">
      <c r="BP227407" s="90"/>
    </row>
    <row r="227408" spans="68:68" customFormat="1">
      <c r="BP227408" s="90"/>
    </row>
    <row r="227409" spans="68:68" customFormat="1">
      <c r="BP227409" s="90"/>
    </row>
    <row r="227410" spans="68:68" customFormat="1">
      <c r="BP227410" s="90"/>
    </row>
    <row r="227411" spans="68:68" customFormat="1">
      <c r="BP227411" s="90"/>
    </row>
    <row r="227412" spans="68:68" customFormat="1">
      <c r="BP227412" s="90"/>
    </row>
    <row r="227413" spans="68:68" customFormat="1">
      <c r="BP227413" s="90"/>
    </row>
    <row r="227414" spans="68:68" customFormat="1">
      <c r="BP227414" s="90"/>
    </row>
    <row r="227415" spans="68:68" customFormat="1">
      <c r="BP227415" s="90"/>
    </row>
    <row r="227416" spans="68:68" customFormat="1">
      <c r="BP227416" s="90"/>
    </row>
    <row r="227417" spans="68:68" customFormat="1">
      <c r="BP227417" s="90"/>
    </row>
    <row r="227418" spans="68:68" customFormat="1">
      <c r="BP227418" s="90"/>
    </row>
    <row r="227419" spans="68:68" customFormat="1">
      <c r="BP227419" s="90"/>
    </row>
    <row r="227420" spans="68:68" customFormat="1">
      <c r="BP227420" s="90"/>
    </row>
    <row r="227421" spans="68:68" customFormat="1">
      <c r="BP227421" s="90"/>
    </row>
    <row r="227422" spans="68:68" customFormat="1">
      <c r="BP227422" s="90"/>
    </row>
    <row r="227423" spans="68:68" customFormat="1">
      <c r="BP227423" s="90"/>
    </row>
    <row r="227424" spans="68:68" customFormat="1">
      <c r="BP227424" s="90"/>
    </row>
    <row r="227425" spans="68:68" customFormat="1">
      <c r="BP227425" s="90"/>
    </row>
    <row r="227426" spans="68:68" customFormat="1">
      <c r="BP227426" s="90"/>
    </row>
    <row r="227427" spans="68:68" customFormat="1">
      <c r="BP227427" s="90"/>
    </row>
    <row r="227428" spans="68:68" customFormat="1">
      <c r="BP227428" s="90"/>
    </row>
    <row r="227429" spans="68:68" customFormat="1">
      <c r="BP227429" s="90"/>
    </row>
    <row r="227430" spans="68:68" customFormat="1">
      <c r="BP227430" s="90"/>
    </row>
    <row r="227431" spans="68:68" customFormat="1">
      <c r="BP227431" s="90"/>
    </row>
    <row r="227432" spans="68:68" customFormat="1">
      <c r="BP227432" s="90"/>
    </row>
    <row r="227433" spans="68:68" customFormat="1">
      <c r="BP227433" s="90"/>
    </row>
    <row r="227434" spans="68:68" customFormat="1">
      <c r="BP227434" s="90"/>
    </row>
    <row r="227435" spans="68:68" customFormat="1">
      <c r="BP227435" s="90"/>
    </row>
    <row r="227436" spans="68:68" customFormat="1">
      <c r="BP227436" s="90"/>
    </row>
    <row r="227437" spans="68:68" customFormat="1">
      <c r="BP227437" s="90"/>
    </row>
    <row r="227438" spans="68:68" customFormat="1">
      <c r="BP227438" s="90"/>
    </row>
    <row r="227439" spans="68:68" customFormat="1">
      <c r="BP227439" s="90"/>
    </row>
    <row r="227440" spans="68:68" customFormat="1">
      <c r="BP227440" s="90"/>
    </row>
    <row r="227441" spans="68:68" customFormat="1">
      <c r="BP227441" s="90"/>
    </row>
    <row r="227442" spans="68:68" customFormat="1">
      <c r="BP227442" s="90"/>
    </row>
    <row r="227443" spans="68:68" customFormat="1">
      <c r="BP227443" s="90"/>
    </row>
    <row r="227444" spans="68:68" customFormat="1">
      <c r="BP227444" s="90"/>
    </row>
    <row r="227445" spans="68:68" customFormat="1">
      <c r="BP227445" s="90"/>
    </row>
    <row r="227446" spans="68:68" customFormat="1">
      <c r="BP227446" s="90"/>
    </row>
    <row r="227447" spans="68:68" customFormat="1">
      <c r="BP227447" s="90"/>
    </row>
    <row r="227448" spans="68:68" customFormat="1">
      <c r="BP227448" s="90"/>
    </row>
    <row r="227449" spans="68:68" customFormat="1">
      <c r="BP227449" s="90"/>
    </row>
    <row r="227450" spans="68:68" customFormat="1">
      <c r="BP227450" s="90"/>
    </row>
    <row r="227451" spans="68:68" customFormat="1">
      <c r="BP227451" s="90"/>
    </row>
    <row r="227452" spans="68:68" customFormat="1">
      <c r="BP227452" s="90"/>
    </row>
    <row r="227453" spans="68:68" customFormat="1">
      <c r="BP227453" s="90"/>
    </row>
    <row r="227454" spans="68:68" customFormat="1">
      <c r="BP227454" s="90"/>
    </row>
    <row r="227455" spans="68:68" customFormat="1">
      <c r="BP227455" s="90"/>
    </row>
    <row r="227456" spans="68:68" customFormat="1">
      <c r="BP227456" s="90"/>
    </row>
    <row r="227457" spans="68:68" customFormat="1">
      <c r="BP227457" s="90"/>
    </row>
    <row r="227458" spans="68:68" customFormat="1">
      <c r="BP227458" s="90"/>
    </row>
    <row r="227459" spans="68:68" customFormat="1">
      <c r="BP227459" s="90"/>
    </row>
    <row r="227460" spans="68:68" customFormat="1">
      <c r="BP227460" s="90"/>
    </row>
    <row r="227461" spans="68:68" customFormat="1">
      <c r="BP227461" s="90"/>
    </row>
    <row r="227462" spans="68:68" customFormat="1">
      <c r="BP227462" s="90"/>
    </row>
    <row r="227463" spans="68:68" customFormat="1">
      <c r="BP227463" s="90"/>
    </row>
    <row r="227464" spans="68:68" customFormat="1">
      <c r="BP227464" s="90"/>
    </row>
    <row r="227465" spans="68:68" customFormat="1">
      <c r="BP227465" s="90"/>
    </row>
    <row r="227466" spans="68:68" customFormat="1">
      <c r="BP227466" s="90"/>
    </row>
    <row r="227467" spans="68:68" customFormat="1">
      <c r="BP227467" s="90"/>
    </row>
    <row r="227468" spans="68:68" customFormat="1">
      <c r="BP227468" s="90"/>
    </row>
    <row r="227469" spans="68:68" customFormat="1">
      <c r="BP227469" s="90"/>
    </row>
    <row r="227470" spans="68:68" customFormat="1">
      <c r="BP227470" s="90"/>
    </row>
    <row r="227471" spans="68:68" customFormat="1">
      <c r="BP227471" s="90"/>
    </row>
    <row r="227472" spans="68:68" customFormat="1">
      <c r="BP227472" s="90"/>
    </row>
    <row r="227473" spans="68:68" customFormat="1">
      <c r="BP227473" s="90"/>
    </row>
    <row r="227474" spans="68:68" customFormat="1">
      <c r="BP227474" s="90"/>
    </row>
    <row r="227475" spans="68:68" customFormat="1">
      <c r="BP227475" s="90"/>
    </row>
    <row r="227476" spans="68:68" customFormat="1">
      <c r="BP227476" s="90"/>
    </row>
    <row r="227477" spans="68:68" customFormat="1">
      <c r="BP227477" s="90"/>
    </row>
    <row r="227478" spans="68:68" customFormat="1">
      <c r="BP227478" s="90"/>
    </row>
    <row r="227479" spans="68:68" customFormat="1">
      <c r="BP227479" s="90"/>
    </row>
    <row r="227480" spans="68:68" customFormat="1">
      <c r="BP227480" s="90"/>
    </row>
    <row r="227481" spans="68:68" customFormat="1">
      <c r="BP227481" s="90"/>
    </row>
    <row r="227482" spans="68:68" customFormat="1">
      <c r="BP227482" s="90"/>
    </row>
    <row r="227483" spans="68:68" customFormat="1">
      <c r="BP227483" s="90"/>
    </row>
    <row r="227484" spans="68:68" customFormat="1">
      <c r="BP227484" s="90"/>
    </row>
    <row r="227485" spans="68:68" customFormat="1">
      <c r="BP227485" s="90"/>
    </row>
    <row r="227486" spans="68:68" customFormat="1">
      <c r="BP227486" s="90"/>
    </row>
    <row r="227487" spans="68:68" customFormat="1">
      <c r="BP227487" s="90"/>
    </row>
    <row r="227488" spans="68:68" customFormat="1">
      <c r="BP227488" s="90"/>
    </row>
    <row r="227489" spans="68:68" customFormat="1">
      <c r="BP227489" s="90"/>
    </row>
    <row r="227490" spans="68:68" customFormat="1">
      <c r="BP227490" s="90"/>
    </row>
    <row r="227491" spans="68:68" customFormat="1">
      <c r="BP227491" s="90"/>
    </row>
    <row r="227492" spans="68:68" customFormat="1">
      <c r="BP227492" s="90"/>
    </row>
    <row r="227493" spans="68:68" customFormat="1">
      <c r="BP227493" s="90"/>
    </row>
    <row r="227494" spans="68:68" customFormat="1">
      <c r="BP227494" s="90"/>
    </row>
    <row r="227495" spans="68:68" customFormat="1">
      <c r="BP227495" s="90"/>
    </row>
    <row r="227496" spans="68:68" customFormat="1">
      <c r="BP227496" s="90"/>
    </row>
    <row r="227497" spans="68:68" customFormat="1">
      <c r="BP227497" s="90"/>
    </row>
    <row r="227498" spans="68:68" customFormat="1">
      <c r="BP227498" s="90"/>
    </row>
    <row r="227499" spans="68:68" customFormat="1">
      <c r="BP227499" s="90"/>
    </row>
    <row r="227500" spans="68:68" customFormat="1">
      <c r="BP227500" s="90"/>
    </row>
    <row r="227501" spans="68:68" customFormat="1">
      <c r="BP227501" s="90"/>
    </row>
    <row r="227502" spans="68:68" customFormat="1">
      <c r="BP227502" s="90"/>
    </row>
    <row r="227503" spans="68:68" customFormat="1">
      <c r="BP227503" s="90"/>
    </row>
    <row r="227504" spans="68:68" customFormat="1">
      <c r="BP227504" s="90"/>
    </row>
    <row r="227505" spans="68:68" customFormat="1">
      <c r="BP227505" s="90"/>
    </row>
    <row r="227506" spans="68:68" customFormat="1">
      <c r="BP227506" s="90"/>
    </row>
    <row r="227507" spans="68:68" customFormat="1">
      <c r="BP227507" s="90"/>
    </row>
    <row r="227508" spans="68:68" customFormat="1">
      <c r="BP227508" s="90"/>
    </row>
    <row r="227509" spans="68:68" customFormat="1">
      <c r="BP227509" s="90"/>
    </row>
    <row r="227510" spans="68:68" customFormat="1">
      <c r="BP227510" s="90"/>
    </row>
    <row r="227511" spans="68:68" customFormat="1">
      <c r="BP227511" s="90"/>
    </row>
    <row r="227512" spans="68:68" customFormat="1">
      <c r="BP227512" s="90"/>
    </row>
    <row r="227513" spans="68:68" customFormat="1">
      <c r="BP227513" s="90"/>
    </row>
    <row r="227514" spans="68:68" customFormat="1">
      <c r="BP227514" s="90"/>
    </row>
    <row r="227515" spans="68:68" customFormat="1">
      <c r="BP227515" s="90"/>
    </row>
    <row r="227516" spans="68:68" customFormat="1">
      <c r="BP227516" s="90"/>
    </row>
    <row r="227517" spans="68:68" customFormat="1">
      <c r="BP227517" s="90"/>
    </row>
    <row r="227518" spans="68:68" customFormat="1">
      <c r="BP227518" s="90"/>
    </row>
    <row r="227519" spans="68:68" customFormat="1">
      <c r="BP227519" s="90"/>
    </row>
    <row r="227520" spans="68:68" customFormat="1">
      <c r="BP227520" s="90"/>
    </row>
    <row r="227521" spans="68:68" customFormat="1">
      <c r="BP227521" s="90"/>
    </row>
    <row r="227522" spans="68:68" customFormat="1">
      <c r="BP227522" s="90"/>
    </row>
    <row r="227523" spans="68:68" customFormat="1">
      <c r="BP227523" s="90"/>
    </row>
    <row r="227524" spans="68:68" customFormat="1">
      <c r="BP227524" s="90"/>
    </row>
    <row r="227525" spans="68:68" customFormat="1">
      <c r="BP227525" s="90"/>
    </row>
    <row r="227526" spans="68:68" customFormat="1">
      <c r="BP227526" s="90"/>
    </row>
    <row r="227527" spans="68:68" customFormat="1">
      <c r="BP227527" s="90"/>
    </row>
    <row r="227528" spans="68:68" customFormat="1">
      <c r="BP227528" s="90"/>
    </row>
    <row r="227529" spans="68:68" customFormat="1">
      <c r="BP227529" s="90"/>
    </row>
    <row r="227530" spans="68:68" customFormat="1">
      <c r="BP227530" s="90"/>
    </row>
    <row r="227531" spans="68:68" customFormat="1">
      <c r="BP227531" s="90"/>
    </row>
    <row r="227532" spans="68:68" customFormat="1">
      <c r="BP227532" s="90"/>
    </row>
    <row r="227533" spans="68:68" customFormat="1">
      <c r="BP227533" s="90"/>
    </row>
    <row r="227534" spans="68:68" customFormat="1">
      <c r="BP227534" s="90"/>
    </row>
    <row r="227535" spans="68:68" customFormat="1">
      <c r="BP227535" s="90"/>
    </row>
    <row r="227536" spans="68:68" customFormat="1">
      <c r="BP227536" s="90"/>
    </row>
    <row r="227537" spans="68:68" customFormat="1">
      <c r="BP227537" s="90"/>
    </row>
    <row r="227538" spans="68:68" customFormat="1">
      <c r="BP227538" s="90"/>
    </row>
    <row r="227539" spans="68:68" customFormat="1">
      <c r="BP227539" s="90"/>
    </row>
    <row r="227540" spans="68:68" customFormat="1">
      <c r="BP227540" s="90"/>
    </row>
    <row r="227541" spans="68:68" customFormat="1">
      <c r="BP227541" s="90"/>
    </row>
    <row r="227542" spans="68:68" customFormat="1">
      <c r="BP227542" s="90"/>
    </row>
    <row r="227543" spans="68:68" customFormat="1">
      <c r="BP227543" s="90"/>
    </row>
    <row r="227544" spans="68:68" customFormat="1">
      <c r="BP227544" s="90"/>
    </row>
    <row r="227545" spans="68:68" customFormat="1">
      <c r="BP227545" s="90"/>
    </row>
    <row r="227546" spans="68:68" customFormat="1">
      <c r="BP227546" s="90"/>
    </row>
    <row r="227547" spans="68:68" customFormat="1">
      <c r="BP227547" s="90"/>
    </row>
    <row r="227548" spans="68:68" customFormat="1">
      <c r="BP227548" s="90"/>
    </row>
    <row r="227549" spans="68:68" customFormat="1">
      <c r="BP227549" s="90"/>
    </row>
    <row r="227550" spans="68:68" customFormat="1">
      <c r="BP227550" s="90"/>
    </row>
    <row r="227551" spans="68:68" customFormat="1">
      <c r="BP227551" s="90"/>
    </row>
    <row r="227552" spans="68:68" customFormat="1">
      <c r="BP227552" s="90"/>
    </row>
    <row r="227553" spans="68:68" customFormat="1">
      <c r="BP227553" s="90"/>
    </row>
    <row r="227554" spans="68:68" customFormat="1">
      <c r="BP227554" s="90"/>
    </row>
    <row r="227555" spans="68:68" customFormat="1">
      <c r="BP227555" s="90"/>
    </row>
    <row r="227556" spans="68:68" customFormat="1">
      <c r="BP227556" s="90"/>
    </row>
    <row r="227557" spans="68:68" customFormat="1">
      <c r="BP227557" s="90"/>
    </row>
    <row r="227558" spans="68:68" customFormat="1">
      <c r="BP227558" s="90"/>
    </row>
    <row r="227559" spans="68:68" customFormat="1">
      <c r="BP227559" s="90"/>
    </row>
    <row r="227560" spans="68:68" customFormat="1">
      <c r="BP227560" s="90"/>
    </row>
    <row r="227561" spans="68:68" customFormat="1">
      <c r="BP227561" s="90"/>
    </row>
    <row r="227562" spans="68:68" customFormat="1">
      <c r="BP227562" s="90"/>
    </row>
    <row r="227563" spans="68:68" customFormat="1">
      <c r="BP227563" s="90"/>
    </row>
    <row r="227564" spans="68:68" customFormat="1">
      <c r="BP227564" s="90"/>
    </row>
    <row r="227565" spans="68:68" customFormat="1">
      <c r="BP227565" s="90"/>
    </row>
    <row r="227566" spans="68:68" customFormat="1">
      <c r="BP227566" s="90"/>
    </row>
    <row r="227567" spans="68:68" customFormat="1">
      <c r="BP227567" s="90"/>
    </row>
    <row r="227568" spans="68:68" customFormat="1">
      <c r="BP227568" s="90"/>
    </row>
    <row r="227569" spans="68:68" customFormat="1">
      <c r="BP227569" s="90"/>
    </row>
    <row r="227570" spans="68:68" customFormat="1">
      <c r="BP227570" s="90"/>
    </row>
    <row r="227571" spans="68:68" customFormat="1">
      <c r="BP227571" s="90"/>
    </row>
    <row r="227572" spans="68:68" customFormat="1">
      <c r="BP227572" s="90"/>
    </row>
    <row r="227573" spans="68:68" customFormat="1">
      <c r="BP227573" s="90"/>
    </row>
    <row r="227574" spans="68:68" customFormat="1">
      <c r="BP227574" s="90"/>
    </row>
    <row r="227575" spans="68:68" customFormat="1">
      <c r="BP227575" s="90"/>
    </row>
    <row r="227576" spans="68:68" customFormat="1">
      <c r="BP227576" s="90"/>
    </row>
    <row r="227577" spans="68:68" customFormat="1">
      <c r="BP227577" s="90"/>
    </row>
    <row r="227578" spans="68:68" customFormat="1">
      <c r="BP227578" s="90"/>
    </row>
    <row r="227579" spans="68:68" customFormat="1">
      <c r="BP227579" s="90"/>
    </row>
    <row r="227580" spans="68:68" customFormat="1">
      <c r="BP227580" s="90"/>
    </row>
    <row r="227581" spans="68:68" customFormat="1">
      <c r="BP227581" s="90"/>
    </row>
    <row r="227582" spans="68:68" customFormat="1">
      <c r="BP227582" s="90"/>
    </row>
    <row r="227583" spans="68:68" customFormat="1">
      <c r="BP227583" s="90"/>
    </row>
    <row r="227584" spans="68:68" customFormat="1">
      <c r="BP227584" s="90"/>
    </row>
    <row r="227585" spans="68:68" customFormat="1">
      <c r="BP227585" s="90"/>
    </row>
    <row r="227586" spans="68:68" customFormat="1">
      <c r="BP227586" s="90"/>
    </row>
    <row r="227587" spans="68:68" customFormat="1">
      <c r="BP227587" s="90"/>
    </row>
    <row r="227588" spans="68:68" customFormat="1">
      <c r="BP227588" s="90"/>
    </row>
    <row r="227589" spans="68:68" customFormat="1">
      <c r="BP227589" s="90"/>
    </row>
    <row r="227590" spans="68:68" customFormat="1">
      <c r="BP227590" s="90"/>
    </row>
    <row r="227591" spans="68:68" customFormat="1">
      <c r="BP227591" s="90"/>
    </row>
    <row r="227592" spans="68:68" customFormat="1">
      <c r="BP227592" s="90"/>
    </row>
    <row r="227593" spans="68:68" customFormat="1">
      <c r="BP227593" s="90"/>
    </row>
    <row r="227594" spans="68:68" customFormat="1">
      <c r="BP227594" s="90"/>
    </row>
    <row r="227595" spans="68:68" customFormat="1">
      <c r="BP227595" s="90"/>
    </row>
    <row r="227596" spans="68:68" customFormat="1">
      <c r="BP227596" s="90"/>
    </row>
    <row r="227597" spans="68:68" customFormat="1">
      <c r="BP227597" s="90"/>
    </row>
    <row r="227598" spans="68:68" customFormat="1">
      <c r="BP227598" s="90"/>
    </row>
    <row r="227599" spans="68:68" customFormat="1">
      <c r="BP227599" s="90"/>
    </row>
    <row r="227600" spans="68:68" customFormat="1">
      <c r="BP227600" s="90"/>
    </row>
    <row r="227601" spans="68:68" customFormat="1">
      <c r="BP227601" s="90"/>
    </row>
    <row r="227602" spans="68:68" customFormat="1">
      <c r="BP227602" s="90"/>
    </row>
    <row r="227603" spans="68:68" customFormat="1">
      <c r="BP227603" s="90"/>
    </row>
    <row r="227604" spans="68:68" customFormat="1">
      <c r="BP227604" s="90"/>
    </row>
    <row r="227605" spans="68:68" customFormat="1">
      <c r="BP227605" s="90"/>
    </row>
    <row r="227606" spans="68:68" customFormat="1">
      <c r="BP227606" s="90"/>
    </row>
    <row r="227607" spans="68:68" customFormat="1">
      <c r="BP227607" s="90"/>
    </row>
    <row r="227608" spans="68:68" customFormat="1">
      <c r="BP227608" s="90"/>
    </row>
    <row r="227609" spans="68:68" customFormat="1">
      <c r="BP227609" s="90"/>
    </row>
    <row r="227610" spans="68:68" customFormat="1">
      <c r="BP227610" s="90"/>
    </row>
    <row r="227611" spans="68:68" customFormat="1">
      <c r="BP227611" s="90"/>
    </row>
    <row r="227612" spans="68:68" customFormat="1">
      <c r="BP227612" s="90"/>
    </row>
    <row r="227613" spans="68:68" customFormat="1">
      <c r="BP227613" s="90"/>
    </row>
    <row r="227614" spans="68:68" customFormat="1">
      <c r="BP227614" s="90"/>
    </row>
    <row r="227615" spans="68:68" customFormat="1">
      <c r="BP227615" s="90"/>
    </row>
    <row r="227616" spans="68:68" customFormat="1">
      <c r="BP227616" s="90"/>
    </row>
    <row r="227617" spans="68:68" customFormat="1">
      <c r="BP227617" s="90"/>
    </row>
    <row r="227618" spans="68:68" customFormat="1">
      <c r="BP227618" s="90"/>
    </row>
    <row r="227619" spans="68:68" customFormat="1">
      <c r="BP227619" s="90"/>
    </row>
    <row r="227620" spans="68:68" customFormat="1">
      <c r="BP227620" s="90"/>
    </row>
    <row r="227621" spans="68:68" customFormat="1">
      <c r="BP227621" s="90"/>
    </row>
    <row r="227622" spans="68:68" customFormat="1">
      <c r="BP227622" s="90"/>
    </row>
    <row r="227623" spans="68:68" customFormat="1">
      <c r="BP227623" s="90"/>
    </row>
    <row r="227624" spans="68:68" customFormat="1">
      <c r="BP227624" s="90"/>
    </row>
    <row r="227625" spans="68:68" customFormat="1">
      <c r="BP227625" s="90"/>
    </row>
    <row r="227626" spans="68:68" customFormat="1">
      <c r="BP227626" s="90"/>
    </row>
    <row r="227627" spans="68:68" customFormat="1">
      <c r="BP227627" s="90"/>
    </row>
    <row r="227628" spans="68:68" customFormat="1">
      <c r="BP227628" s="90"/>
    </row>
    <row r="227629" spans="68:68" customFormat="1">
      <c r="BP227629" s="90"/>
    </row>
    <row r="227630" spans="68:68" customFormat="1">
      <c r="BP227630" s="90"/>
    </row>
    <row r="227631" spans="68:68" customFormat="1">
      <c r="BP227631" s="90"/>
    </row>
    <row r="227632" spans="68:68" customFormat="1">
      <c r="BP227632" s="90"/>
    </row>
    <row r="227633" spans="68:68" customFormat="1">
      <c r="BP227633" s="90"/>
    </row>
    <row r="227634" spans="68:68" customFormat="1">
      <c r="BP227634" s="90"/>
    </row>
    <row r="227635" spans="68:68" customFormat="1">
      <c r="BP227635" s="90"/>
    </row>
    <row r="227636" spans="68:68" customFormat="1">
      <c r="BP227636" s="90"/>
    </row>
    <row r="227637" spans="68:68" customFormat="1">
      <c r="BP227637" s="90"/>
    </row>
    <row r="227638" spans="68:68" customFormat="1">
      <c r="BP227638" s="90"/>
    </row>
    <row r="227639" spans="68:68" customFormat="1">
      <c r="BP227639" s="90"/>
    </row>
    <row r="227640" spans="68:68" customFormat="1">
      <c r="BP227640" s="90"/>
    </row>
    <row r="227641" spans="68:68" customFormat="1">
      <c r="BP227641" s="90"/>
    </row>
    <row r="227642" spans="68:68" customFormat="1">
      <c r="BP227642" s="90"/>
    </row>
    <row r="227643" spans="68:68" customFormat="1">
      <c r="BP227643" s="90"/>
    </row>
    <row r="227644" spans="68:68" customFormat="1">
      <c r="BP227644" s="90"/>
    </row>
    <row r="227645" spans="68:68" customFormat="1">
      <c r="BP227645" s="90"/>
    </row>
    <row r="227646" spans="68:68" customFormat="1">
      <c r="BP227646" s="90"/>
    </row>
    <row r="227647" spans="68:68" customFormat="1">
      <c r="BP227647" s="90"/>
    </row>
    <row r="227648" spans="68:68" customFormat="1">
      <c r="BP227648" s="90"/>
    </row>
    <row r="227649" spans="68:68" customFormat="1">
      <c r="BP227649" s="90"/>
    </row>
    <row r="227650" spans="68:68" customFormat="1">
      <c r="BP227650" s="90"/>
    </row>
    <row r="227651" spans="68:68" customFormat="1">
      <c r="BP227651" s="90"/>
    </row>
    <row r="227652" spans="68:68" customFormat="1">
      <c r="BP227652" s="90"/>
    </row>
    <row r="227653" spans="68:68" customFormat="1">
      <c r="BP227653" s="90"/>
    </row>
    <row r="227654" spans="68:68" customFormat="1">
      <c r="BP227654" s="90"/>
    </row>
    <row r="227655" spans="68:68" customFormat="1">
      <c r="BP227655" s="90"/>
    </row>
    <row r="227656" spans="68:68" customFormat="1">
      <c r="BP227656" s="90"/>
    </row>
    <row r="227657" spans="68:68" customFormat="1">
      <c r="BP227657" s="90"/>
    </row>
    <row r="227658" spans="68:68" customFormat="1">
      <c r="BP227658" s="90"/>
    </row>
    <row r="227659" spans="68:68" customFormat="1">
      <c r="BP227659" s="90"/>
    </row>
    <row r="227660" spans="68:68" customFormat="1">
      <c r="BP227660" s="90"/>
    </row>
    <row r="227661" spans="68:68" customFormat="1">
      <c r="BP227661" s="90"/>
    </row>
    <row r="227662" spans="68:68" customFormat="1">
      <c r="BP227662" s="90"/>
    </row>
    <row r="227663" spans="68:68" customFormat="1">
      <c r="BP227663" s="90"/>
    </row>
    <row r="227664" spans="68:68" customFormat="1">
      <c r="BP227664" s="90"/>
    </row>
    <row r="227665" spans="68:68" customFormat="1">
      <c r="BP227665" s="90"/>
    </row>
    <row r="227666" spans="68:68" customFormat="1">
      <c r="BP227666" s="90"/>
    </row>
    <row r="227667" spans="68:68" customFormat="1">
      <c r="BP227667" s="90"/>
    </row>
    <row r="227668" spans="68:68" customFormat="1">
      <c r="BP227668" s="90"/>
    </row>
    <row r="227669" spans="68:68" customFormat="1">
      <c r="BP227669" s="90"/>
    </row>
    <row r="227670" spans="68:68" customFormat="1">
      <c r="BP227670" s="90"/>
    </row>
    <row r="227671" spans="68:68" customFormat="1">
      <c r="BP227671" s="90"/>
    </row>
    <row r="227672" spans="68:68" customFormat="1">
      <c r="BP227672" s="90"/>
    </row>
    <row r="227673" spans="68:68" customFormat="1">
      <c r="BP227673" s="90"/>
    </row>
    <row r="227674" spans="68:68" customFormat="1">
      <c r="BP227674" s="90"/>
    </row>
    <row r="227675" spans="68:68" customFormat="1">
      <c r="BP227675" s="90"/>
    </row>
    <row r="227676" spans="68:68" customFormat="1">
      <c r="BP227676" s="90"/>
    </row>
    <row r="227677" spans="68:68" customFormat="1">
      <c r="BP227677" s="90"/>
    </row>
    <row r="227678" spans="68:68" customFormat="1">
      <c r="BP227678" s="90"/>
    </row>
    <row r="227679" spans="68:68" customFormat="1">
      <c r="BP227679" s="90"/>
    </row>
    <row r="227680" spans="68:68" customFormat="1">
      <c r="BP227680" s="90"/>
    </row>
    <row r="227681" spans="68:68" customFormat="1">
      <c r="BP227681" s="90"/>
    </row>
    <row r="227682" spans="68:68" customFormat="1">
      <c r="BP227682" s="90"/>
    </row>
    <row r="227683" spans="68:68" customFormat="1">
      <c r="BP227683" s="90"/>
    </row>
    <row r="227684" spans="68:68" customFormat="1">
      <c r="BP227684" s="90"/>
    </row>
    <row r="227685" spans="68:68" customFormat="1">
      <c r="BP227685" s="90"/>
    </row>
    <row r="227686" spans="68:68" customFormat="1">
      <c r="BP227686" s="90"/>
    </row>
    <row r="227687" spans="68:68" customFormat="1">
      <c r="BP227687" s="90"/>
    </row>
    <row r="227688" spans="68:68" customFormat="1">
      <c r="BP227688" s="90"/>
    </row>
    <row r="227689" spans="68:68" customFormat="1">
      <c r="BP227689" s="90"/>
    </row>
    <row r="227690" spans="68:68" customFormat="1">
      <c r="BP227690" s="90"/>
    </row>
    <row r="227691" spans="68:68" customFormat="1">
      <c r="BP227691" s="90"/>
    </row>
    <row r="227692" spans="68:68" customFormat="1">
      <c r="BP227692" s="90"/>
    </row>
    <row r="227693" spans="68:68" customFormat="1">
      <c r="BP227693" s="90"/>
    </row>
    <row r="227694" spans="68:68" customFormat="1">
      <c r="BP227694" s="90"/>
    </row>
    <row r="227695" spans="68:68" customFormat="1">
      <c r="BP227695" s="90"/>
    </row>
    <row r="227696" spans="68:68" customFormat="1">
      <c r="BP227696" s="90"/>
    </row>
    <row r="227697" spans="68:68" customFormat="1">
      <c r="BP227697" s="90"/>
    </row>
    <row r="227698" spans="68:68" customFormat="1">
      <c r="BP227698" s="90"/>
    </row>
    <row r="227699" spans="68:68" customFormat="1">
      <c r="BP227699" s="90"/>
    </row>
    <row r="227700" spans="68:68" customFormat="1">
      <c r="BP227700" s="90"/>
    </row>
    <row r="227701" spans="68:68" customFormat="1">
      <c r="BP227701" s="90"/>
    </row>
    <row r="227702" spans="68:68" customFormat="1">
      <c r="BP227702" s="90"/>
    </row>
    <row r="227703" spans="68:68" customFormat="1">
      <c r="BP227703" s="90"/>
    </row>
    <row r="227704" spans="68:68" customFormat="1">
      <c r="BP227704" s="90"/>
    </row>
    <row r="227705" spans="68:68" customFormat="1">
      <c r="BP227705" s="90"/>
    </row>
    <row r="227706" spans="68:68" customFormat="1">
      <c r="BP227706" s="90"/>
    </row>
    <row r="227707" spans="68:68" customFormat="1">
      <c r="BP227707" s="90"/>
    </row>
    <row r="227708" spans="68:68" customFormat="1">
      <c r="BP227708" s="90"/>
    </row>
    <row r="227709" spans="68:68" customFormat="1">
      <c r="BP227709" s="90"/>
    </row>
    <row r="227710" spans="68:68" customFormat="1">
      <c r="BP227710" s="90"/>
    </row>
    <row r="227711" spans="68:68" customFormat="1">
      <c r="BP227711" s="90"/>
    </row>
    <row r="227712" spans="68:68" customFormat="1">
      <c r="BP227712" s="90"/>
    </row>
    <row r="227713" spans="68:68" customFormat="1">
      <c r="BP227713" s="90"/>
    </row>
    <row r="227714" spans="68:68" customFormat="1">
      <c r="BP227714" s="90"/>
    </row>
    <row r="227715" spans="68:68" customFormat="1">
      <c r="BP227715" s="90"/>
    </row>
    <row r="227716" spans="68:68" customFormat="1">
      <c r="BP227716" s="90"/>
    </row>
    <row r="227717" spans="68:68" customFormat="1">
      <c r="BP227717" s="90"/>
    </row>
    <row r="227718" spans="68:68" customFormat="1">
      <c r="BP227718" s="90"/>
    </row>
    <row r="227719" spans="68:68" customFormat="1">
      <c r="BP227719" s="90"/>
    </row>
    <row r="227720" spans="68:68" customFormat="1">
      <c r="BP227720" s="90"/>
    </row>
    <row r="227721" spans="68:68" customFormat="1">
      <c r="BP227721" s="90"/>
    </row>
    <row r="227722" spans="68:68" customFormat="1">
      <c r="BP227722" s="90"/>
    </row>
    <row r="227723" spans="68:68" customFormat="1">
      <c r="BP227723" s="90"/>
    </row>
    <row r="227724" spans="68:68" customFormat="1">
      <c r="BP227724" s="90"/>
    </row>
    <row r="227725" spans="68:68" customFormat="1">
      <c r="BP227725" s="90"/>
    </row>
    <row r="227726" spans="68:68" customFormat="1">
      <c r="BP227726" s="90"/>
    </row>
    <row r="227727" spans="68:68" customFormat="1">
      <c r="BP227727" s="90"/>
    </row>
    <row r="227728" spans="68:68" customFormat="1">
      <c r="BP227728" s="90"/>
    </row>
    <row r="227729" spans="68:68" customFormat="1">
      <c r="BP227729" s="90"/>
    </row>
    <row r="227730" spans="68:68" customFormat="1">
      <c r="BP227730" s="90"/>
    </row>
    <row r="227731" spans="68:68" customFormat="1">
      <c r="BP227731" s="90"/>
    </row>
    <row r="227732" spans="68:68" customFormat="1">
      <c r="BP227732" s="90"/>
    </row>
    <row r="227733" spans="68:68" customFormat="1">
      <c r="BP227733" s="90"/>
    </row>
    <row r="227734" spans="68:68" customFormat="1">
      <c r="BP227734" s="90"/>
    </row>
    <row r="227735" spans="68:68" customFormat="1">
      <c r="BP227735" s="90"/>
    </row>
    <row r="227736" spans="68:68" customFormat="1">
      <c r="BP227736" s="90"/>
    </row>
    <row r="227737" spans="68:68" customFormat="1">
      <c r="BP227737" s="90"/>
    </row>
    <row r="227738" spans="68:68" customFormat="1">
      <c r="BP227738" s="90"/>
    </row>
    <row r="227739" spans="68:68" customFormat="1">
      <c r="BP227739" s="90"/>
    </row>
    <row r="227740" spans="68:68" customFormat="1">
      <c r="BP227740" s="90"/>
    </row>
    <row r="227741" spans="68:68" customFormat="1">
      <c r="BP227741" s="90"/>
    </row>
    <row r="227742" spans="68:68" customFormat="1">
      <c r="BP227742" s="90"/>
    </row>
    <row r="227743" spans="68:68" customFormat="1">
      <c r="BP227743" s="90"/>
    </row>
    <row r="227744" spans="68:68" customFormat="1">
      <c r="BP227744" s="90"/>
    </row>
    <row r="227745" spans="68:68" customFormat="1">
      <c r="BP227745" s="90"/>
    </row>
    <row r="227746" spans="68:68" customFormat="1">
      <c r="BP227746" s="90"/>
    </row>
    <row r="227747" spans="68:68" customFormat="1">
      <c r="BP227747" s="90"/>
    </row>
    <row r="227748" spans="68:68" customFormat="1">
      <c r="BP227748" s="90"/>
    </row>
    <row r="227749" spans="68:68" customFormat="1">
      <c r="BP227749" s="90"/>
    </row>
    <row r="227750" spans="68:68" customFormat="1">
      <c r="BP227750" s="90"/>
    </row>
    <row r="227751" spans="68:68" customFormat="1">
      <c r="BP227751" s="90"/>
    </row>
    <row r="227752" spans="68:68" customFormat="1">
      <c r="BP227752" s="90"/>
    </row>
    <row r="227753" spans="68:68" customFormat="1">
      <c r="BP227753" s="90"/>
    </row>
    <row r="227754" spans="68:68" customFormat="1">
      <c r="BP227754" s="90"/>
    </row>
    <row r="227755" spans="68:68" customFormat="1">
      <c r="BP227755" s="90"/>
    </row>
    <row r="227756" spans="68:68" customFormat="1">
      <c r="BP227756" s="90"/>
    </row>
    <row r="227757" spans="68:68" customFormat="1">
      <c r="BP227757" s="90"/>
    </row>
    <row r="227758" spans="68:68" customFormat="1">
      <c r="BP227758" s="90"/>
    </row>
    <row r="227759" spans="68:68" customFormat="1">
      <c r="BP227759" s="90"/>
    </row>
    <row r="227760" spans="68:68" customFormat="1">
      <c r="BP227760" s="90"/>
    </row>
    <row r="227761" spans="68:68" customFormat="1">
      <c r="BP227761" s="90"/>
    </row>
    <row r="227762" spans="68:68" customFormat="1">
      <c r="BP227762" s="90"/>
    </row>
    <row r="227763" spans="68:68" customFormat="1">
      <c r="BP227763" s="90"/>
    </row>
    <row r="227764" spans="68:68" customFormat="1">
      <c r="BP227764" s="90"/>
    </row>
    <row r="227765" spans="68:68" customFormat="1">
      <c r="BP227765" s="90"/>
    </row>
    <row r="227766" spans="68:68" customFormat="1">
      <c r="BP227766" s="90"/>
    </row>
    <row r="227767" spans="68:68" customFormat="1">
      <c r="BP227767" s="90"/>
    </row>
    <row r="227768" spans="68:68" customFormat="1">
      <c r="BP227768" s="90"/>
    </row>
    <row r="227769" spans="68:68" customFormat="1">
      <c r="BP227769" s="90"/>
    </row>
    <row r="227770" spans="68:68" customFormat="1">
      <c r="BP227770" s="90"/>
    </row>
    <row r="227771" spans="68:68" customFormat="1">
      <c r="BP227771" s="90"/>
    </row>
    <row r="227772" spans="68:68" customFormat="1">
      <c r="BP227772" s="90"/>
    </row>
    <row r="227773" spans="68:68" customFormat="1">
      <c r="BP227773" s="90"/>
    </row>
    <row r="227774" spans="68:68" customFormat="1">
      <c r="BP227774" s="90"/>
    </row>
    <row r="227775" spans="68:68" customFormat="1">
      <c r="BP227775" s="90"/>
    </row>
    <row r="227776" spans="68:68" customFormat="1">
      <c r="BP227776" s="90"/>
    </row>
    <row r="227777" spans="68:68" customFormat="1">
      <c r="BP227777" s="90"/>
    </row>
    <row r="227778" spans="68:68" customFormat="1">
      <c r="BP227778" s="90"/>
    </row>
    <row r="227779" spans="68:68" customFormat="1">
      <c r="BP227779" s="90"/>
    </row>
    <row r="227780" spans="68:68" customFormat="1">
      <c r="BP227780" s="90"/>
    </row>
    <row r="227781" spans="68:68" customFormat="1">
      <c r="BP227781" s="90"/>
    </row>
    <row r="227782" spans="68:68" customFormat="1">
      <c r="BP227782" s="90"/>
    </row>
    <row r="227783" spans="68:68" customFormat="1">
      <c r="BP227783" s="90"/>
    </row>
    <row r="227784" spans="68:68" customFormat="1">
      <c r="BP227784" s="90"/>
    </row>
    <row r="227785" spans="68:68" customFormat="1">
      <c r="BP227785" s="90"/>
    </row>
    <row r="227786" spans="68:68" customFormat="1">
      <c r="BP227786" s="90"/>
    </row>
    <row r="227787" spans="68:68" customFormat="1">
      <c r="BP227787" s="90"/>
    </row>
    <row r="227788" spans="68:68" customFormat="1">
      <c r="BP227788" s="90"/>
    </row>
    <row r="227789" spans="68:68" customFormat="1">
      <c r="BP227789" s="90"/>
    </row>
    <row r="227790" spans="68:68" customFormat="1">
      <c r="BP227790" s="90"/>
    </row>
    <row r="227791" spans="68:68" customFormat="1">
      <c r="BP227791" s="90"/>
    </row>
    <row r="227792" spans="68:68" customFormat="1">
      <c r="BP227792" s="90"/>
    </row>
    <row r="227793" spans="68:68" customFormat="1">
      <c r="BP227793" s="90"/>
    </row>
    <row r="227794" spans="68:68" customFormat="1">
      <c r="BP227794" s="90"/>
    </row>
    <row r="227795" spans="68:68" customFormat="1">
      <c r="BP227795" s="90"/>
    </row>
    <row r="227796" spans="68:68" customFormat="1">
      <c r="BP227796" s="90"/>
    </row>
    <row r="227797" spans="68:68" customFormat="1">
      <c r="BP227797" s="90"/>
    </row>
    <row r="227798" spans="68:68" customFormat="1">
      <c r="BP227798" s="90"/>
    </row>
    <row r="227799" spans="68:68" customFormat="1">
      <c r="BP227799" s="90"/>
    </row>
    <row r="227800" spans="68:68" customFormat="1">
      <c r="BP227800" s="90"/>
    </row>
    <row r="227801" spans="68:68" customFormat="1">
      <c r="BP227801" s="90"/>
    </row>
    <row r="227802" spans="68:68" customFormat="1">
      <c r="BP227802" s="90"/>
    </row>
    <row r="227803" spans="68:68" customFormat="1">
      <c r="BP227803" s="90"/>
    </row>
    <row r="227804" spans="68:68" customFormat="1">
      <c r="BP227804" s="90"/>
    </row>
    <row r="227805" spans="68:68" customFormat="1">
      <c r="BP227805" s="90"/>
    </row>
    <row r="227806" spans="68:68" customFormat="1">
      <c r="BP227806" s="90"/>
    </row>
    <row r="227807" spans="68:68" customFormat="1">
      <c r="BP227807" s="90"/>
    </row>
    <row r="227808" spans="68:68" customFormat="1">
      <c r="BP227808" s="90"/>
    </row>
    <row r="227809" spans="68:68" customFormat="1">
      <c r="BP227809" s="90"/>
    </row>
    <row r="227810" spans="68:68" customFormat="1">
      <c r="BP227810" s="90"/>
    </row>
    <row r="227811" spans="68:68" customFormat="1">
      <c r="BP227811" s="90"/>
    </row>
    <row r="227812" spans="68:68" customFormat="1">
      <c r="BP227812" s="90"/>
    </row>
    <row r="227813" spans="68:68" customFormat="1">
      <c r="BP227813" s="90"/>
    </row>
    <row r="227814" spans="68:68" customFormat="1">
      <c r="BP227814" s="90"/>
    </row>
    <row r="227815" spans="68:68" customFormat="1">
      <c r="BP227815" s="90"/>
    </row>
    <row r="227816" spans="68:68" customFormat="1">
      <c r="BP227816" s="90"/>
    </row>
    <row r="227817" spans="68:68" customFormat="1">
      <c r="BP227817" s="90"/>
    </row>
    <row r="227818" spans="68:68" customFormat="1">
      <c r="BP227818" s="90"/>
    </row>
    <row r="227819" spans="68:68" customFormat="1">
      <c r="BP227819" s="90"/>
    </row>
    <row r="227820" spans="68:68" customFormat="1">
      <c r="BP227820" s="90"/>
    </row>
    <row r="227821" spans="68:68" customFormat="1">
      <c r="BP227821" s="90"/>
    </row>
    <row r="227822" spans="68:68" customFormat="1">
      <c r="BP227822" s="90"/>
    </row>
    <row r="227823" spans="68:68" customFormat="1">
      <c r="BP227823" s="90"/>
    </row>
    <row r="227824" spans="68:68" customFormat="1">
      <c r="BP227824" s="90"/>
    </row>
    <row r="227825" spans="68:68" customFormat="1">
      <c r="BP227825" s="90"/>
    </row>
    <row r="227826" spans="68:68" customFormat="1">
      <c r="BP227826" s="90"/>
    </row>
    <row r="227827" spans="68:68" customFormat="1">
      <c r="BP227827" s="90"/>
    </row>
    <row r="227828" spans="68:68" customFormat="1">
      <c r="BP227828" s="90"/>
    </row>
    <row r="227829" spans="68:68" customFormat="1">
      <c r="BP227829" s="90"/>
    </row>
    <row r="227830" spans="68:68" customFormat="1">
      <c r="BP227830" s="90"/>
    </row>
    <row r="227831" spans="68:68" customFormat="1">
      <c r="BP227831" s="90"/>
    </row>
    <row r="227832" spans="68:68" customFormat="1">
      <c r="BP227832" s="90"/>
    </row>
    <row r="227833" spans="68:68" customFormat="1">
      <c r="BP227833" s="90"/>
    </row>
    <row r="227834" spans="68:68" customFormat="1">
      <c r="BP227834" s="90"/>
    </row>
    <row r="227835" spans="68:68" customFormat="1">
      <c r="BP227835" s="90"/>
    </row>
    <row r="227836" spans="68:68" customFormat="1">
      <c r="BP227836" s="90"/>
    </row>
    <row r="227837" spans="68:68" customFormat="1">
      <c r="BP227837" s="90"/>
    </row>
    <row r="227838" spans="68:68" customFormat="1">
      <c r="BP227838" s="90"/>
    </row>
    <row r="227839" spans="68:68" customFormat="1">
      <c r="BP227839" s="90"/>
    </row>
    <row r="227840" spans="68:68" customFormat="1">
      <c r="BP227840" s="90"/>
    </row>
    <row r="227841" spans="68:68" customFormat="1">
      <c r="BP227841" s="90"/>
    </row>
    <row r="227842" spans="68:68" customFormat="1">
      <c r="BP227842" s="90"/>
    </row>
    <row r="227843" spans="68:68" customFormat="1">
      <c r="BP227843" s="90"/>
    </row>
    <row r="227844" spans="68:68" customFormat="1">
      <c r="BP227844" s="90"/>
    </row>
    <row r="227845" spans="68:68" customFormat="1">
      <c r="BP227845" s="90"/>
    </row>
    <row r="227846" spans="68:68" customFormat="1">
      <c r="BP227846" s="90"/>
    </row>
    <row r="227847" spans="68:68" customFormat="1">
      <c r="BP227847" s="90"/>
    </row>
    <row r="227848" spans="68:68" customFormat="1">
      <c r="BP227848" s="90"/>
    </row>
    <row r="227849" spans="68:68" customFormat="1">
      <c r="BP227849" s="90"/>
    </row>
    <row r="227850" spans="68:68" customFormat="1">
      <c r="BP227850" s="90"/>
    </row>
    <row r="227851" spans="68:68" customFormat="1">
      <c r="BP227851" s="90"/>
    </row>
    <row r="227852" spans="68:68" customFormat="1">
      <c r="BP227852" s="90"/>
    </row>
    <row r="227853" spans="68:68" customFormat="1">
      <c r="BP227853" s="90"/>
    </row>
    <row r="227854" spans="68:68" customFormat="1">
      <c r="BP227854" s="90"/>
    </row>
    <row r="227855" spans="68:68" customFormat="1">
      <c r="BP227855" s="90"/>
    </row>
    <row r="227856" spans="68:68" customFormat="1">
      <c r="BP227856" s="90"/>
    </row>
    <row r="227857" spans="68:68" customFormat="1">
      <c r="BP227857" s="90"/>
    </row>
    <row r="227858" spans="68:68" customFormat="1">
      <c r="BP227858" s="90"/>
    </row>
    <row r="227859" spans="68:68" customFormat="1">
      <c r="BP227859" s="90"/>
    </row>
    <row r="227860" spans="68:68" customFormat="1">
      <c r="BP227860" s="90"/>
    </row>
    <row r="227861" spans="68:68" customFormat="1">
      <c r="BP227861" s="90"/>
    </row>
    <row r="227862" spans="68:68" customFormat="1">
      <c r="BP227862" s="90"/>
    </row>
    <row r="227863" spans="68:68" customFormat="1">
      <c r="BP227863" s="90"/>
    </row>
    <row r="227864" spans="68:68" customFormat="1">
      <c r="BP227864" s="90"/>
    </row>
    <row r="227865" spans="68:68" customFormat="1">
      <c r="BP227865" s="90"/>
    </row>
    <row r="227866" spans="68:68" customFormat="1">
      <c r="BP227866" s="90"/>
    </row>
    <row r="227867" spans="68:68" customFormat="1">
      <c r="BP227867" s="90"/>
    </row>
    <row r="227868" spans="68:68" customFormat="1">
      <c r="BP227868" s="90"/>
    </row>
    <row r="227869" spans="68:68" customFormat="1">
      <c r="BP227869" s="90"/>
    </row>
    <row r="227870" spans="68:68" customFormat="1">
      <c r="BP227870" s="90"/>
    </row>
    <row r="227871" spans="68:68" customFormat="1">
      <c r="BP227871" s="90"/>
    </row>
    <row r="227872" spans="68:68" customFormat="1">
      <c r="BP227872" s="90"/>
    </row>
    <row r="227873" spans="68:68" customFormat="1">
      <c r="BP227873" s="90"/>
    </row>
    <row r="227874" spans="68:68" customFormat="1">
      <c r="BP227874" s="90"/>
    </row>
    <row r="227875" spans="68:68" customFormat="1">
      <c r="BP227875" s="90"/>
    </row>
    <row r="227876" spans="68:68" customFormat="1">
      <c r="BP227876" s="90"/>
    </row>
    <row r="227877" spans="68:68" customFormat="1">
      <c r="BP227877" s="90"/>
    </row>
    <row r="227878" spans="68:68" customFormat="1">
      <c r="BP227878" s="90"/>
    </row>
    <row r="227879" spans="68:68" customFormat="1">
      <c r="BP227879" s="90"/>
    </row>
    <row r="227880" spans="68:68" customFormat="1">
      <c r="BP227880" s="90"/>
    </row>
    <row r="227881" spans="68:68" customFormat="1">
      <c r="BP227881" s="90"/>
    </row>
    <row r="227882" spans="68:68" customFormat="1">
      <c r="BP227882" s="90"/>
    </row>
    <row r="227883" spans="68:68" customFormat="1">
      <c r="BP227883" s="90"/>
    </row>
    <row r="227884" spans="68:68" customFormat="1">
      <c r="BP227884" s="90"/>
    </row>
    <row r="227885" spans="68:68" customFormat="1">
      <c r="BP227885" s="90"/>
    </row>
    <row r="227886" spans="68:68" customFormat="1">
      <c r="BP227886" s="90"/>
    </row>
    <row r="227887" spans="68:68" customFormat="1">
      <c r="BP227887" s="90"/>
    </row>
    <row r="227888" spans="68:68" customFormat="1">
      <c r="BP227888" s="90"/>
    </row>
    <row r="227889" spans="68:68" customFormat="1">
      <c r="BP227889" s="90"/>
    </row>
    <row r="227890" spans="68:68" customFormat="1">
      <c r="BP227890" s="90"/>
    </row>
    <row r="227891" spans="68:68" customFormat="1">
      <c r="BP227891" s="90"/>
    </row>
    <row r="227892" spans="68:68" customFormat="1">
      <c r="BP227892" s="90"/>
    </row>
    <row r="227893" spans="68:68" customFormat="1">
      <c r="BP227893" s="90"/>
    </row>
    <row r="227894" spans="68:68" customFormat="1">
      <c r="BP227894" s="90"/>
    </row>
    <row r="227895" spans="68:68" customFormat="1">
      <c r="BP227895" s="90"/>
    </row>
    <row r="227896" spans="68:68" customFormat="1">
      <c r="BP227896" s="90"/>
    </row>
    <row r="227897" spans="68:68" customFormat="1">
      <c r="BP227897" s="90"/>
    </row>
    <row r="227898" spans="68:68" customFormat="1">
      <c r="BP227898" s="90"/>
    </row>
    <row r="227899" spans="68:68" customFormat="1">
      <c r="BP227899" s="90"/>
    </row>
    <row r="227900" spans="68:68" customFormat="1">
      <c r="BP227900" s="90"/>
    </row>
    <row r="227901" spans="68:68" customFormat="1">
      <c r="BP227901" s="90"/>
    </row>
    <row r="227902" spans="68:68" customFormat="1">
      <c r="BP227902" s="90"/>
    </row>
    <row r="227903" spans="68:68" customFormat="1">
      <c r="BP227903" s="90"/>
    </row>
    <row r="227904" spans="68:68" customFormat="1">
      <c r="BP227904" s="90"/>
    </row>
    <row r="227905" spans="68:68" customFormat="1">
      <c r="BP227905" s="90"/>
    </row>
    <row r="227906" spans="68:68" customFormat="1">
      <c r="BP227906" s="90"/>
    </row>
    <row r="227907" spans="68:68" customFormat="1">
      <c r="BP227907" s="90"/>
    </row>
    <row r="227908" spans="68:68" customFormat="1">
      <c r="BP227908" s="90"/>
    </row>
    <row r="227909" spans="68:68" customFormat="1">
      <c r="BP227909" s="90"/>
    </row>
    <row r="227910" spans="68:68" customFormat="1">
      <c r="BP227910" s="90"/>
    </row>
    <row r="227911" spans="68:68" customFormat="1">
      <c r="BP227911" s="90"/>
    </row>
    <row r="227912" spans="68:68" customFormat="1">
      <c r="BP227912" s="90"/>
    </row>
    <row r="227913" spans="68:68" customFormat="1">
      <c r="BP227913" s="90"/>
    </row>
    <row r="227914" spans="68:68" customFormat="1">
      <c r="BP227914" s="90"/>
    </row>
    <row r="227915" spans="68:68" customFormat="1">
      <c r="BP227915" s="90"/>
    </row>
    <row r="227916" spans="68:68" customFormat="1">
      <c r="BP227916" s="90"/>
    </row>
    <row r="227917" spans="68:68" customFormat="1">
      <c r="BP227917" s="90"/>
    </row>
    <row r="227918" spans="68:68" customFormat="1">
      <c r="BP227918" s="90"/>
    </row>
    <row r="227919" spans="68:68" customFormat="1">
      <c r="BP227919" s="90"/>
    </row>
    <row r="227920" spans="68:68" customFormat="1">
      <c r="BP227920" s="90"/>
    </row>
    <row r="227921" spans="68:68" customFormat="1">
      <c r="BP227921" s="90"/>
    </row>
    <row r="227922" spans="68:68" customFormat="1">
      <c r="BP227922" s="90"/>
    </row>
    <row r="227923" spans="68:68" customFormat="1">
      <c r="BP227923" s="90"/>
    </row>
    <row r="227924" spans="68:68" customFormat="1">
      <c r="BP227924" s="90"/>
    </row>
    <row r="227925" spans="68:68" customFormat="1">
      <c r="BP227925" s="90"/>
    </row>
    <row r="227926" spans="68:68" customFormat="1">
      <c r="BP227926" s="90"/>
    </row>
    <row r="227927" spans="68:68" customFormat="1">
      <c r="BP227927" s="90"/>
    </row>
    <row r="227928" spans="68:68" customFormat="1">
      <c r="BP227928" s="90"/>
    </row>
    <row r="227929" spans="68:68" customFormat="1">
      <c r="BP227929" s="90"/>
    </row>
    <row r="227930" spans="68:68" customFormat="1">
      <c r="BP227930" s="90"/>
    </row>
    <row r="227931" spans="68:68" customFormat="1">
      <c r="BP227931" s="90"/>
    </row>
    <row r="227932" spans="68:68" customFormat="1">
      <c r="BP227932" s="90"/>
    </row>
    <row r="227933" spans="68:68" customFormat="1">
      <c r="BP227933" s="90"/>
    </row>
    <row r="227934" spans="68:68" customFormat="1">
      <c r="BP227934" s="90"/>
    </row>
    <row r="227935" spans="68:68" customFormat="1">
      <c r="BP227935" s="90"/>
    </row>
    <row r="227936" spans="68:68" customFormat="1">
      <c r="BP227936" s="90"/>
    </row>
    <row r="227937" spans="68:68" customFormat="1">
      <c r="BP227937" s="90"/>
    </row>
    <row r="227938" spans="68:68" customFormat="1">
      <c r="BP227938" s="90"/>
    </row>
    <row r="227939" spans="68:68" customFormat="1">
      <c r="BP227939" s="90"/>
    </row>
    <row r="227940" spans="68:68" customFormat="1">
      <c r="BP227940" s="90"/>
    </row>
    <row r="227941" spans="68:68" customFormat="1">
      <c r="BP227941" s="90"/>
    </row>
    <row r="227942" spans="68:68" customFormat="1">
      <c r="BP227942" s="90"/>
    </row>
    <row r="227943" spans="68:68" customFormat="1">
      <c r="BP227943" s="90"/>
    </row>
    <row r="227944" spans="68:68" customFormat="1">
      <c r="BP227944" s="90"/>
    </row>
    <row r="227945" spans="68:68" customFormat="1">
      <c r="BP227945" s="90"/>
    </row>
    <row r="227946" spans="68:68" customFormat="1">
      <c r="BP227946" s="90"/>
    </row>
    <row r="227947" spans="68:68" customFormat="1">
      <c r="BP227947" s="90"/>
    </row>
    <row r="227948" spans="68:68" customFormat="1">
      <c r="BP227948" s="90"/>
    </row>
    <row r="227949" spans="68:68" customFormat="1">
      <c r="BP227949" s="90"/>
    </row>
    <row r="227950" spans="68:68" customFormat="1">
      <c r="BP227950" s="90"/>
    </row>
    <row r="227951" spans="68:68" customFormat="1">
      <c r="BP227951" s="90"/>
    </row>
    <row r="227952" spans="68:68" customFormat="1">
      <c r="BP227952" s="90"/>
    </row>
    <row r="227953" spans="68:68" customFormat="1">
      <c r="BP227953" s="90"/>
    </row>
    <row r="227954" spans="68:68" customFormat="1">
      <c r="BP227954" s="90"/>
    </row>
    <row r="227955" spans="68:68" customFormat="1">
      <c r="BP227955" s="90"/>
    </row>
    <row r="227956" spans="68:68" customFormat="1">
      <c r="BP227956" s="90"/>
    </row>
    <row r="227957" spans="68:68" customFormat="1">
      <c r="BP227957" s="90"/>
    </row>
    <row r="227958" spans="68:68" customFormat="1">
      <c r="BP227958" s="90"/>
    </row>
    <row r="227959" spans="68:68" customFormat="1">
      <c r="BP227959" s="90"/>
    </row>
    <row r="227960" spans="68:68" customFormat="1">
      <c r="BP227960" s="90"/>
    </row>
    <row r="227961" spans="68:68" customFormat="1">
      <c r="BP227961" s="90"/>
    </row>
    <row r="227962" spans="68:68" customFormat="1">
      <c r="BP227962" s="90"/>
    </row>
    <row r="227963" spans="68:68" customFormat="1">
      <c r="BP227963" s="90"/>
    </row>
    <row r="227964" spans="68:68" customFormat="1">
      <c r="BP227964" s="90"/>
    </row>
    <row r="227965" spans="68:68" customFormat="1">
      <c r="BP227965" s="90"/>
    </row>
    <row r="227966" spans="68:68" customFormat="1">
      <c r="BP227966" s="90"/>
    </row>
    <row r="227967" spans="68:68" customFormat="1">
      <c r="BP227967" s="90"/>
    </row>
    <row r="227968" spans="68:68" customFormat="1">
      <c r="BP227968" s="90"/>
    </row>
    <row r="227969" spans="68:68" customFormat="1">
      <c r="BP227969" s="90"/>
    </row>
    <row r="227970" spans="68:68" customFormat="1">
      <c r="BP227970" s="90"/>
    </row>
    <row r="227971" spans="68:68" customFormat="1">
      <c r="BP227971" s="90"/>
    </row>
    <row r="227972" spans="68:68" customFormat="1">
      <c r="BP227972" s="90"/>
    </row>
    <row r="227973" spans="68:68" customFormat="1">
      <c r="BP227973" s="90"/>
    </row>
    <row r="227974" spans="68:68" customFormat="1">
      <c r="BP227974" s="90"/>
    </row>
    <row r="227975" spans="68:68" customFormat="1">
      <c r="BP227975" s="90"/>
    </row>
    <row r="227976" spans="68:68" customFormat="1">
      <c r="BP227976" s="90"/>
    </row>
    <row r="227977" spans="68:68" customFormat="1">
      <c r="BP227977" s="90"/>
    </row>
    <row r="227978" spans="68:68" customFormat="1">
      <c r="BP227978" s="90"/>
    </row>
    <row r="227979" spans="68:68" customFormat="1">
      <c r="BP227979" s="90"/>
    </row>
    <row r="227980" spans="68:68" customFormat="1">
      <c r="BP227980" s="90"/>
    </row>
    <row r="227981" spans="68:68" customFormat="1">
      <c r="BP227981" s="90"/>
    </row>
    <row r="227982" spans="68:68" customFormat="1">
      <c r="BP227982" s="90"/>
    </row>
    <row r="227983" spans="68:68" customFormat="1">
      <c r="BP227983" s="90"/>
    </row>
    <row r="227984" spans="68:68" customFormat="1">
      <c r="BP227984" s="90"/>
    </row>
    <row r="227985" spans="68:68" customFormat="1">
      <c r="BP227985" s="90"/>
    </row>
    <row r="227986" spans="68:68" customFormat="1">
      <c r="BP227986" s="90"/>
    </row>
    <row r="227987" spans="68:68" customFormat="1">
      <c r="BP227987" s="90"/>
    </row>
    <row r="227988" spans="68:68" customFormat="1">
      <c r="BP227988" s="90"/>
    </row>
    <row r="227989" spans="68:68" customFormat="1">
      <c r="BP227989" s="90"/>
    </row>
    <row r="227990" spans="68:68" customFormat="1">
      <c r="BP227990" s="90"/>
    </row>
    <row r="227991" spans="68:68" customFormat="1">
      <c r="BP227991" s="90"/>
    </row>
    <row r="227992" spans="68:68" customFormat="1">
      <c r="BP227992" s="90"/>
    </row>
    <row r="227993" spans="68:68" customFormat="1">
      <c r="BP227993" s="90"/>
    </row>
    <row r="227994" spans="68:68" customFormat="1">
      <c r="BP227994" s="90"/>
    </row>
    <row r="227995" spans="68:68" customFormat="1">
      <c r="BP227995" s="90"/>
    </row>
    <row r="227996" spans="68:68" customFormat="1">
      <c r="BP227996" s="90"/>
    </row>
    <row r="227997" spans="68:68" customFormat="1">
      <c r="BP227997" s="90"/>
    </row>
    <row r="227998" spans="68:68" customFormat="1">
      <c r="BP227998" s="90"/>
    </row>
    <row r="227999" spans="68:68" customFormat="1">
      <c r="BP227999" s="90"/>
    </row>
    <row r="228000" spans="68:68" customFormat="1">
      <c r="BP228000" s="90"/>
    </row>
    <row r="228001" spans="68:68" customFormat="1">
      <c r="BP228001" s="90"/>
    </row>
    <row r="228002" spans="68:68" customFormat="1">
      <c r="BP228002" s="90"/>
    </row>
    <row r="228003" spans="68:68" customFormat="1">
      <c r="BP228003" s="90"/>
    </row>
    <row r="228004" spans="68:68" customFormat="1">
      <c r="BP228004" s="90"/>
    </row>
    <row r="228005" spans="68:68" customFormat="1">
      <c r="BP228005" s="90"/>
    </row>
    <row r="228006" spans="68:68" customFormat="1">
      <c r="BP228006" s="90"/>
    </row>
    <row r="228007" spans="68:68" customFormat="1">
      <c r="BP228007" s="90"/>
    </row>
    <row r="228008" spans="68:68" customFormat="1">
      <c r="BP228008" s="90"/>
    </row>
    <row r="228009" spans="68:68" customFormat="1">
      <c r="BP228009" s="90"/>
    </row>
    <row r="228010" spans="68:68" customFormat="1">
      <c r="BP228010" s="90"/>
    </row>
    <row r="228011" spans="68:68" customFormat="1">
      <c r="BP228011" s="90"/>
    </row>
    <row r="228012" spans="68:68" customFormat="1">
      <c r="BP228012" s="90"/>
    </row>
    <row r="228013" spans="68:68" customFormat="1">
      <c r="BP228013" s="90"/>
    </row>
    <row r="228014" spans="68:68" customFormat="1">
      <c r="BP228014" s="90"/>
    </row>
    <row r="228015" spans="68:68" customFormat="1">
      <c r="BP228015" s="90"/>
    </row>
    <row r="228016" spans="68:68" customFormat="1">
      <c r="BP228016" s="90"/>
    </row>
    <row r="228017" spans="68:68" customFormat="1">
      <c r="BP228017" s="90"/>
    </row>
    <row r="228018" spans="68:68" customFormat="1">
      <c r="BP228018" s="90"/>
    </row>
    <row r="228019" spans="68:68" customFormat="1">
      <c r="BP228019" s="90"/>
    </row>
    <row r="228020" spans="68:68" customFormat="1">
      <c r="BP228020" s="90"/>
    </row>
    <row r="228021" spans="68:68" customFormat="1">
      <c r="BP228021" s="90"/>
    </row>
    <row r="228022" spans="68:68" customFormat="1">
      <c r="BP228022" s="90"/>
    </row>
    <row r="228023" spans="68:68" customFormat="1">
      <c r="BP228023" s="90"/>
    </row>
    <row r="228024" spans="68:68" customFormat="1">
      <c r="BP228024" s="90"/>
    </row>
    <row r="228025" spans="68:68" customFormat="1">
      <c r="BP228025" s="90"/>
    </row>
    <row r="228026" spans="68:68" customFormat="1">
      <c r="BP228026" s="90"/>
    </row>
    <row r="228027" spans="68:68" customFormat="1">
      <c r="BP228027" s="90"/>
    </row>
    <row r="228028" spans="68:68" customFormat="1">
      <c r="BP228028" s="90"/>
    </row>
    <row r="228029" spans="68:68" customFormat="1">
      <c r="BP228029" s="90"/>
    </row>
    <row r="228030" spans="68:68" customFormat="1">
      <c r="BP228030" s="90"/>
    </row>
    <row r="228031" spans="68:68" customFormat="1">
      <c r="BP228031" s="90"/>
    </row>
    <row r="228032" spans="68:68" customFormat="1">
      <c r="BP228032" s="90"/>
    </row>
    <row r="228033" spans="68:68" customFormat="1">
      <c r="BP228033" s="90"/>
    </row>
    <row r="228034" spans="68:68" customFormat="1">
      <c r="BP228034" s="90"/>
    </row>
    <row r="228035" spans="68:68" customFormat="1">
      <c r="BP228035" s="90"/>
    </row>
    <row r="228036" spans="68:68" customFormat="1">
      <c r="BP228036" s="90"/>
    </row>
    <row r="228037" spans="68:68" customFormat="1">
      <c r="BP228037" s="90"/>
    </row>
    <row r="228038" spans="68:68" customFormat="1">
      <c r="BP228038" s="90"/>
    </row>
    <row r="228039" spans="68:68" customFormat="1">
      <c r="BP228039" s="90"/>
    </row>
    <row r="228040" spans="68:68" customFormat="1">
      <c r="BP228040" s="90"/>
    </row>
    <row r="228041" spans="68:68" customFormat="1">
      <c r="BP228041" s="90"/>
    </row>
    <row r="228042" spans="68:68" customFormat="1">
      <c r="BP228042" s="90"/>
    </row>
    <row r="228043" spans="68:68" customFormat="1">
      <c r="BP228043" s="90"/>
    </row>
    <row r="228044" spans="68:68" customFormat="1">
      <c r="BP228044" s="90"/>
    </row>
    <row r="228045" spans="68:68" customFormat="1">
      <c r="BP228045" s="90"/>
    </row>
    <row r="228046" spans="68:68" customFormat="1">
      <c r="BP228046" s="90"/>
    </row>
    <row r="228047" spans="68:68" customFormat="1">
      <c r="BP228047" s="90"/>
    </row>
    <row r="228048" spans="68:68" customFormat="1">
      <c r="BP228048" s="90"/>
    </row>
    <row r="228049" spans="68:68" customFormat="1">
      <c r="BP228049" s="90"/>
    </row>
    <row r="228050" spans="68:68" customFormat="1">
      <c r="BP228050" s="90"/>
    </row>
    <row r="228051" spans="68:68" customFormat="1">
      <c r="BP228051" s="90"/>
    </row>
    <row r="228052" spans="68:68" customFormat="1">
      <c r="BP228052" s="90"/>
    </row>
    <row r="228053" spans="68:68" customFormat="1">
      <c r="BP228053" s="90"/>
    </row>
    <row r="228054" spans="68:68" customFormat="1">
      <c r="BP228054" s="90"/>
    </row>
    <row r="228055" spans="68:68" customFormat="1">
      <c r="BP228055" s="90"/>
    </row>
    <row r="228056" spans="68:68" customFormat="1">
      <c r="BP228056" s="90"/>
    </row>
    <row r="228057" spans="68:68" customFormat="1">
      <c r="BP228057" s="90"/>
    </row>
    <row r="228058" spans="68:68" customFormat="1">
      <c r="BP228058" s="90"/>
    </row>
    <row r="228059" spans="68:68" customFormat="1">
      <c r="BP228059" s="90"/>
    </row>
    <row r="228060" spans="68:68" customFormat="1">
      <c r="BP228060" s="90"/>
    </row>
    <row r="228061" spans="68:68" customFormat="1">
      <c r="BP228061" s="90"/>
    </row>
    <row r="228062" spans="68:68" customFormat="1">
      <c r="BP228062" s="90"/>
    </row>
    <row r="228063" spans="68:68" customFormat="1">
      <c r="BP228063" s="90"/>
    </row>
    <row r="228064" spans="68:68" customFormat="1">
      <c r="BP228064" s="90"/>
    </row>
    <row r="228065" spans="68:68" customFormat="1">
      <c r="BP228065" s="90"/>
    </row>
    <row r="228066" spans="68:68" customFormat="1">
      <c r="BP228066" s="90"/>
    </row>
    <row r="228067" spans="68:68" customFormat="1">
      <c r="BP228067" s="90"/>
    </row>
    <row r="228068" spans="68:68" customFormat="1">
      <c r="BP228068" s="90"/>
    </row>
    <row r="228069" spans="68:68" customFormat="1">
      <c r="BP228069" s="90"/>
    </row>
    <row r="228070" spans="68:68" customFormat="1">
      <c r="BP228070" s="90"/>
    </row>
    <row r="228071" spans="68:68" customFormat="1">
      <c r="BP228071" s="90"/>
    </row>
    <row r="228072" spans="68:68" customFormat="1">
      <c r="BP228072" s="90"/>
    </row>
    <row r="228073" spans="68:68" customFormat="1">
      <c r="BP228073" s="90"/>
    </row>
    <row r="228074" spans="68:68" customFormat="1">
      <c r="BP228074" s="90"/>
    </row>
    <row r="228075" spans="68:68" customFormat="1">
      <c r="BP228075" s="90"/>
    </row>
    <row r="228076" spans="68:68" customFormat="1">
      <c r="BP228076" s="90"/>
    </row>
    <row r="228077" spans="68:68" customFormat="1">
      <c r="BP228077" s="90"/>
    </row>
    <row r="228078" spans="68:68" customFormat="1">
      <c r="BP228078" s="90"/>
    </row>
    <row r="228079" spans="68:68" customFormat="1">
      <c r="BP228079" s="90"/>
    </row>
    <row r="228080" spans="68:68" customFormat="1">
      <c r="BP228080" s="90"/>
    </row>
    <row r="228081" spans="68:68" customFormat="1">
      <c r="BP228081" s="90"/>
    </row>
    <row r="228082" spans="68:68" customFormat="1">
      <c r="BP228082" s="90"/>
    </row>
    <row r="228083" spans="68:68" customFormat="1">
      <c r="BP228083" s="90"/>
    </row>
    <row r="228084" spans="68:68" customFormat="1">
      <c r="BP228084" s="90"/>
    </row>
    <row r="228085" spans="68:68" customFormat="1">
      <c r="BP228085" s="90"/>
    </row>
    <row r="228086" spans="68:68" customFormat="1">
      <c r="BP228086" s="90"/>
    </row>
    <row r="228087" spans="68:68" customFormat="1">
      <c r="BP228087" s="90"/>
    </row>
    <row r="228088" spans="68:68" customFormat="1">
      <c r="BP228088" s="90"/>
    </row>
    <row r="228089" spans="68:68" customFormat="1">
      <c r="BP228089" s="90"/>
    </row>
    <row r="228090" spans="68:68" customFormat="1">
      <c r="BP228090" s="90"/>
    </row>
    <row r="228091" spans="68:68" customFormat="1">
      <c r="BP228091" s="90"/>
    </row>
    <row r="228092" spans="68:68" customFormat="1">
      <c r="BP228092" s="90"/>
    </row>
    <row r="228093" spans="68:68" customFormat="1">
      <c r="BP228093" s="90"/>
    </row>
    <row r="228094" spans="68:68" customFormat="1">
      <c r="BP228094" s="90"/>
    </row>
    <row r="228095" spans="68:68" customFormat="1">
      <c r="BP228095" s="90"/>
    </row>
    <row r="228096" spans="68:68" customFormat="1">
      <c r="BP228096" s="90"/>
    </row>
    <row r="228097" spans="68:68" customFormat="1">
      <c r="BP228097" s="90"/>
    </row>
    <row r="228098" spans="68:68" customFormat="1">
      <c r="BP228098" s="90"/>
    </row>
    <row r="228099" spans="68:68" customFormat="1">
      <c r="BP228099" s="90"/>
    </row>
    <row r="228100" spans="68:68" customFormat="1">
      <c r="BP228100" s="90"/>
    </row>
    <row r="228101" spans="68:68" customFormat="1">
      <c r="BP228101" s="90"/>
    </row>
    <row r="228102" spans="68:68" customFormat="1">
      <c r="BP228102" s="90"/>
    </row>
    <row r="228103" spans="68:68" customFormat="1">
      <c r="BP228103" s="90"/>
    </row>
    <row r="228104" spans="68:68" customFormat="1">
      <c r="BP228104" s="90"/>
    </row>
    <row r="228105" spans="68:68" customFormat="1">
      <c r="BP228105" s="90"/>
    </row>
    <row r="228106" spans="68:68" customFormat="1">
      <c r="BP228106" s="90"/>
    </row>
    <row r="228107" spans="68:68" customFormat="1">
      <c r="BP228107" s="90"/>
    </row>
    <row r="228108" spans="68:68" customFormat="1">
      <c r="BP228108" s="90"/>
    </row>
    <row r="228109" spans="68:68" customFormat="1">
      <c r="BP228109" s="90"/>
    </row>
    <row r="228110" spans="68:68" customFormat="1">
      <c r="BP228110" s="90"/>
    </row>
    <row r="228111" spans="68:68" customFormat="1">
      <c r="BP228111" s="90"/>
    </row>
    <row r="228112" spans="68:68" customFormat="1">
      <c r="BP228112" s="90"/>
    </row>
    <row r="228113" spans="68:68" customFormat="1">
      <c r="BP228113" s="90"/>
    </row>
    <row r="228114" spans="68:68" customFormat="1">
      <c r="BP228114" s="90"/>
    </row>
    <row r="228115" spans="68:68" customFormat="1">
      <c r="BP228115" s="90"/>
    </row>
    <row r="228116" spans="68:68" customFormat="1">
      <c r="BP228116" s="90"/>
    </row>
    <row r="228117" spans="68:68" customFormat="1">
      <c r="BP228117" s="90"/>
    </row>
    <row r="228118" spans="68:68" customFormat="1">
      <c r="BP228118" s="90"/>
    </row>
    <row r="228119" spans="68:68" customFormat="1">
      <c r="BP228119" s="90"/>
    </row>
    <row r="228120" spans="68:68" customFormat="1">
      <c r="BP228120" s="90"/>
    </row>
    <row r="228121" spans="68:68" customFormat="1">
      <c r="BP228121" s="90"/>
    </row>
    <row r="228122" spans="68:68" customFormat="1">
      <c r="BP228122" s="90"/>
    </row>
    <row r="228123" spans="68:68" customFormat="1">
      <c r="BP228123" s="90"/>
    </row>
    <row r="228124" spans="68:68" customFormat="1">
      <c r="BP228124" s="90"/>
    </row>
    <row r="228125" spans="68:68" customFormat="1">
      <c r="BP228125" s="90"/>
    </row>
    <row r="228126" spans="68:68" customFormat="1">
      <c r="BP228126" s="90"/>
    </row>
    <row r="228127" spans="68:68" customFormat="1">
      <c r="BP228127" s="90"/>
    </row>
    <row r="228128" spans="68:68" customFormat="1">
      <c r="BP228128" s="90"/>
    </row>
    <row r="228129" spans="68:68" customFormat="1">
      <c r="BP228129" s="90"/>
    </row>
    <row r="228130" spans="68:68" customFormat="1">
      <c r="BP228130" s="90"/>
    </row>
    <row r="228131" spans="68:68" customFormat="1">
      <c r="BP228131" s="90"/>
    </row>
    <row r="228132" spans="68:68" customFormat="1">
      <c r="BP228132" s="90"/>
    </row>
    <row r="228133" spans="68:68" customFormat="1">
      <c r="BP228133" s="90"/>
    </row>
    <row r="228134" spans="68:68" customFormat="1">
      <c r="BP228134" s="90"/>
    </row>
    <row r="228135" spans="68:68" customFormat="1">
      <c r="BP228135" s="90"/>
    </row>
    <row r="228136" spans="68:68" customFormat="1">
      <c r="BP228136" s="90"/>
    </row>
    <row r="228137" spans="68:68" customFormat="1">
      <c r="BP228137" s="90"/>
    </row>
    <row r="228138" spans="68:68" customFormat="1">
      <c r="BP228138" s="90"/>
    </row>
    <row r="228139" spans="68:68" customFormat="1">
      <c r="BP228139" s="90"/>
    </row>
    <row r="228140" spans="68:68" customFormat="1">
      <c r="BP228140" s="90"/>
    </row>
    <row r="228141" spans="68:68" customFormat="1">
      <c r="BP228141" s="90"/>
    </row>
    <row r="228142" spans="68:68" customFormat="1">
      <c r="BP228142" s="90"/>
    </row>
    <row r="228143" spans="68:68" customFormat="1">
      <c r="BP228143" s="90"/>
    </row>
    <row r="228144" spans="68:68" customFormat="1">
      <c r="BP228144" s="90"/>
    </row>
    <row r="228145" spans="68:68" customFormat="1">
      <c r="BP228145" s="90"/>
    </row>
    <row r="228146" spans="68:68" customFormat="1">
      <c r="BP228146" s="90"/>
    </row>
    <row r="228147" spans="68:68" customFormat="1">
      <c r="BP228147" s="90"/>
    </row>
    <row r="228148" spans="68:68" customFormat="1">
      <c r="BP228148" s="90"/>
    </row>
    <row r="228149" spans="68:68" customFormat="1">
      <c r="BP228149" s="90"/>
    </row>
    <row r="228150" spans="68:68" customFormat="1">
      <c r="BP228150" s="90"/>
    </row>
    <row r="228151" spans="68:68" customFormat="1">
      <c r="BP228151" s="90"/>
    </row>
    <row r="228152" spans="68:68" customFormat="1">
      <c r="BP228152" s="90"/>
    </row>
    <row r="228153" spans="68:68" customFormat="1">
      <c r="BP228153" s="90"/>
    </row>
    <row r="228154" spans="68:68" customFormat="1">
      <c r="BP228154" s="90"/>
    </row>
    <row r="228155" spans="68:68" customFormat="1">
      <c r="BP228155" s="90"/>
    </row>
    <row r="228156" spans="68:68" customFormat="1">
      <c r="BP228156" s="90"/>
    </row>
    <row r="228157" spans="68:68" customFormat="1">
      <c r="BP228157" s="90"/>
    </row>
    <row r="228158" spans="68:68" customFormat="1">
      <c r="BP228158" s="90"/>
    </row>
    <row r="228159" spans="68:68" customFormat="1">
      <c r="BP228159" s="90"/>
    </row>
    <row r="228160" spans="68:68" customFormat="1">
      <c r="BP228160" s="90"/>
    </row>
    <row r="228161" spans="68:68" customFormat="1">
      <c r="BP228161" s="90"/>
    </row>
    <row r="228162" spans="68:68" customFormat="1">
      <c r="BP228162" s="90"/>
    </row>
    <row r="228163" spans="68:68" customFormat="1">
      <c r="BP228163" s="90"/>
    </row>
    <row r="228164" spans="68:68" customFormat="1">
      <c r="BP228164" s="90"/>
    </row>
    <row r="228165" spans="68:68" customFormat="1">
      <c r="BP228165" s="90"/>
    </row>
    <row r="228166" spans="68:68" customFormat="1">
      <c r="BP228166" s="90"/>
    </row>
    <row r="228167" spans="68:68" customFormat="1">
      <c r="BP228167" s="90"/>
    </row>
    <row r="228168" spans="68:68" customFormat="1">
      <c r="BP228168" s="90"/>
    </row>
    <row r="228169" spans="68:68" customFormat="1">
      <c r="BP228169" s="90"/>
    </row>
    <row r="228170" spans="68:68" customFormat="1">
      <c r="BP228170" s="90"/>
    </row>
    <row r="228171" spans="68:68" customFormat="1">
      <c r="BP228171" s="90"/>
    </row>
    <row r="228172" spans="68:68" customFormat="1">
      <c r="BP228172" s="90"/>
    </row>
    <row r="228173" spans="68:68" customFormat="1">
      <c r="BP228173" s="90"/>
    </row>
    <row r="228174" spans="68:68" customFormat="1">
      <c r="BP228174" s="90"/>
    </row>
    <row r="228175" spans="68:68" customFormat="1">
      <c r="BP228175" s="90"/>
    </row>
    <row r="228176" spans="68:68" customFormat="1">
      <c r="BP228176" s="90"/>
    </row>
    <row r="228177" spans="68:68" customFormat="1">
      <c r="BP228177" s="90"/>
    </row>
    <row r="228178" spans="68:68" customFormat="1">
      <c r="BP228178" s="90"/>
    </row>
    <row r="228179" spans="68:68" customFormat="1">
      <c r="BP228179" s="90"/>
    </row>
    <row r="228180" spans="68:68" customFormat="1">
      <c r="BP228180" s="90"/>
    </row>
    <row r="228181" spans="68:68" customFormat="1">
      <c r="BP228181" s="90"/>
    </row>
    <row r="228182" spans="68:68" customFormat="1">
      <c r="BP228182" s="90"/>
    </row>
    <row r="228183" spans="68:68" customFormat="1">
      <c r="BP228183" s="90"/>
    </row>
    <row r="228184" spans="68:68" customFormat="1">
      <c r="BP228184" s="90"/>
    </row>
    <row r="228185" spans="68:68" customFormat="1">
      <c r="BP228185" s="90"/>
    </row>
    <row r="228186" spans="68:68" customFormat="1">
      <c r="BP228186" s="90"/>
    </row>
    <row r="228187" spans="68:68" customFormat="1">
      <c r="BP228187" s="90"/>
    </row>
    <row r="228188" spans="68:68" customFormat="1">
      <c r="BP228188" s="90"/>
    </row>
    <row r="228189" spans="68:68" customFormat="1">
      <c r="BP228189" s="90"/>
    </row>
    <row r="228190" spans="68:68" customFormat="1">
      <c r="BP228190" s="90"/>
    </row>
    <row r="228191" spans="68:68" customFormat="1">
      <c r="BP228191" s="90"/>
    </row>
    <row r="228192" spans="68:68" customFormat="1">
      <c r="BP228192" s="90"/>
    </row>
    <row r="228193" spans="68:68" customFormat="1">
      <c r="BP228193" s="90"/>
    </row>
    <row r="228194" spans="68:68" customFormat="1">
      <c r="BP228194" s="90"/>
    </row>
    <row r="228195" spans="68:68" customFormat="1">
      <c r="BP228195" s="90"/>
    </row>
    <row r="228196" spans="68:68" customFormat="1">
      <c r="BP228196" s="90"/>
    </row>
    <row r="228197" spans="68:68" customFormat="1">
      <c r="BP228197" s="90"/>
    </row>
    <row r="228198" spans="68:68" customFormat="1">
      <c r="BP228198" s="90"/>
    </row>
    <row r="228199" spans="68:68" customFormat="1">
      <c r="BP228199" s="90"/>
    </row>
    <row r="228200" spans="68:68" customFormat="1">
      <c r="BP228200" s="90"/>
    </row>
    <row r="228201" spans="68:68" customFormat="1">
      <c r="BP228201" s="90"/>
    </row>
    <row r="228202" spans="68:68" customFormat="1">
      <c r="BP228202" s="90"/>
    </row>
    <row r="228203" spans="68:68" customFormat="1">
      <c r="BP228203" s="90"/>
    </row>
    <row r="228204" spans="68:68" customFormat="1">
      <c r="BP228204" s="90"/>
    </row>
    <row r="228205" spans="68:68" customFormat="1">
      <c r="BP228205" s="90"/>
    </row>
    <row r="228206" spans="68:68" customFormat="1">
      <c r="BP228206" s="90"/>
    </row>
    <row r="228207" spans="68:68" customFormat="1">
      <c r="BP228207" s="90"/>
    </row>
    <row r="228208" spans="68:68" customFormat="1">
      <c r="BP228208" s="90"/>
    </row>
    <row r="228209" spans="68:68" customFormat="1">
      <c r="BP228209" s="90"/>
    </row>
    <row r="228210" spans="68:68" customFormat="1">
      <c r="BP228210" s="90"/>
    </row>
    <row r="228211" spans="68:68" customFormat="1">
      <c r="BP228211" s="90"/>
    </row>
    <row r="228212" spans="68:68" customFormat="1">
      <c r="BP228212" s="90"/>
    </row>
    <row r="228213" spans="68:68" customFormat="1">
      <c r="BP228213" s="90"/>
    </row>
    <row r="228214" spans="68:68" customFormat="1">
      <c r="BP228214" s="90"/>
    </row>
    <row r="228215" spans="68:68" customFormat="1">
      <c r="BP228215" s="90"/>
    </row>
    <row r="228216" spans="68:68" customFormat="1">
      <c r="BP228216" s="90"/>
    </row>
    <row r="228217" spans="68:68" customFormat="1">
      <c r="BP228217" s="90"/>
    </row>
    <row r="228218" spans="68:68" customFormat="1">
      <c r="BP228218" s="90"/>
    </row>
    <row r="228219" spans="68:68" customFormat="1">
      <c r="BP228219" s="90"/>
    </row>
    <row r="228220" spans="68:68" customFormat="1">
      <c r="BP228220" s="90"/>
    </row>
    <row r="228221" spans="68:68" customFormat="1">
      <c r="BP228221" s="90"/>
    </row>
    <row r="228222" spans="68:68" customFormat="1">
      <c r="BP228222" s="90"/>
    </row>
    <row r="228223" spans="68:68" customFormat="1">
      <c r="BP228223" s="90"/>
    </row>
    <row r="228224" spans="68:68" customFormat="1">
      <c r="BP228224" s="90"/>
    </row>
    <row r="228225" spans="68:68" customFormat="1">
      <c r="BP228225" s="90"/>
    </row>
    <row r="228226" spans="68:68" customFormat="1">
      <c r="BP228226" s="90"/>
    </row>
    <row r="228227" spans="68:68" customFormat="1">
      <c r="BP228227" s="90"/>
    </row>
    <row r="228228" spans="68:68" customFormat="1">
      <c r="BP228228" s="90"/>
    </row>
    <row r="228229" spans="68:68" customFormat="1">
      <c r="BP228229" s="90"/>
    </row>
    <row r="228230" spans="68:68" customFormat="1">
      <c r="BP228230" s="90"/>
    </row>
    <row r="228231" spans="68:68" customFormat="1">
      <c r="BP228231" s="90"/>
    </row>
    <row r="228232" spans="68:68" customFormat="1">
      <c r="BP228232" s="90"/>
    </row>
    <row r="228233" spans="68:68" customFormat="1">
      <c r="BP228233" s="90"/>
    </row>
    <row r="228234" spans="68:68" customFormat="1">
      <c r="BP228234" s="90"/>
    </row>
    <row r="228235" spans="68:68" customFormat="1">
      <c r="BP228235" s="90"/>
    </row>
    <row r="228236" spans="68:68" customFormat="1">
      <c r="BP228236" s="90"/>
    </row>
    <row r="228237" spans="68:68" customFormat="1">
      <c r="BP228237" s="90"/>
    </row>
    <row r="228238" spans="68:68" customFormat="1">
      <c r="BP228238" s="90"/>
    </row>
    <row r="228239" spans="68:68" customFormat="1">
      <c r="BP228239" s="90"/>
    </row>
    <row r="228240" spans="68:68" customFormat="1">
      <c r="BP228240" s="90"/>
    </row>
    <row r="228241" spans="68:68" customFormat="1">
      <c r="BP228241" s="90"/>
    </row>
    <row r="228242" spans="68:68" customFormat="1">
      <c r="BP228242" s="90"/>
    </row>
    <row r="228243" spans="68:68" customFormat="1">
      <c r="BP228243" s="90"/>
    </row>
    <row r="228244" spans="68:68" customFormat="1">
      <c r="BP228244" s="90"/>
    </row>
    <row r="228245" spans="68:68" customFormat="1">
      <c r="BP228245" s="90"/>
    </row>
    <row r="228246" spans="68:68" customFormat="1">
      <c r="BP228246" s="90"/>
    </row>
    <row r="228247" spans="68:68" customFormat="1">
      <c r="BP228247" s="90"/>
    </row>
    <row r="228248" spans="68:68" customFormat="1">
      <c r="BP228248" s="90"/>
    </row>
    <row r="228249" spans="68:68" customFormat="1">
      <c r="BP228249" s="90"/>
    </row>
    <row r="228250" spans="68:68" customFormat="1">
      <c r="BP228250" s="90"/>
    </row>
    <row r="228251" spans="68:68" customFormat="1">
      <c r="BP228251" s="90"/>
    </row>
    <row r="228252" spans="68:68" customFormat="1">
      <c r="BP228252" s="90"/>
    </row>
    <row r="228253" spans="68:68" customFormat="1">
      <c r="BP228253" s="90"/>
    </row>
    <row r="228254" spans="68:68" customFormat="1">
      <c r="BP228254" s="90"/>
    </row>
    <row r="228255" spans="68:68" customFormat="1">
      <c r="BP228255" s="90"/>
    </row>
    <row r="228256" spans="68:68" customFormat="1">
      <c r="BP228256" s="90"/>
    </row>
    <row r="228257" spans="68:68" customFormat="1">
      <c r="BP228257" s="90"/>
    </row>
    <row r="228258" spans="68:68" customFormat="1">
      <c r="BP228258" s="90"/>
    </row>
    <row r="228259" spans="68:68" customFormat="1">
      <c r="BP228259" s="90"/>
    </row>
    <row r="228260" spans="68:68" customFormat="1">
      <c r="BP228260" s="90"/>
    </row>
    <row r="228261" spans="68:68" customFormat="1">
      <c r="BP228261" s="90"/>
    </row>
    <row r="228262" spans="68:68" customFormat="1">
      <c r="BP228262" s="90"/>
    </row>
    <row r="228263" spans="68:68" customFormat="1">
      <c r="BP228263" s="90"/>
    </row>
    <row r="228264" spans="68:68" customFormat="1">
      <c r="BP228264" s="90"/>
    </row>
    <row r="228265" spans="68:68" customFormat="1">
      <c r="BP228265" s="90"/>
    </row>
    <row r="228266" spans="68:68" customFormat="1">
      <c r="BP228266" s="90"/>
    </row>
    <row r="228267" spans="68:68" customFormat="1">
      <c r="BP228267" s="90"/>
    </row>
    <row r="228268" spans="68:68" customFormat="1">
      <c r="BP228268" s="90"/>
    </row>
    <row r="228269" spans="68:68" customFormat="1">
      <c r="BP228269" s="90"/>
    </row>
    <row r="228270" spans="68:68" customFormat="1">
      <c r="BP228270" s="90"/>
    </row>
    <row r="228271" spans="68:68" customFormat="1">
      <c r="BP228271" s="90"/>
    </row>
    <row r="228272" spans="68:68" customFormat="1">
      <c r="BP228272" s="90"/>
    </row>
    <row r="228273" spans="68:68" customFormat="1">
      <c r="BP228273" s="90"/>
    </row>
    <row r="228274" spans="68:68" customFormat="1">
      <c r="BP228274" s="90"/>
    </row>
    <row r="228275" spans="68:68" customFormat="1">
      <c r="BP228275" s="90"/>
    </row>
    <row r="228276" spans="68:68" customFormat="1">
      <c r="BP228276" s="90"/>
    </row>
    <row r="228277" spans="68:68" customFormat="1">
      <c r="BP228277" s="90"/>
    </row>
    <row r="228278" spans="68:68" customFormat="1">
      <c r="BP228278" s="90"/>
    </row>
    <row r="228279" spans="68:68" customFormat="1">
      <c r="BP228279" s="90"/>
    </row>
    <row r="228280" spans="68:68" customFormat="1">
      <c r="BP228280" s="90"/>
    </row>
    <row r="228281" spans="68:68" customFormat="1">
      <c r="BP228281" s="90"/>
    </row>
    <row r="228282" spans="68:68" customFormat="1">
      <c r="BP228282" s="90"/>
    </row>
    <row r="228283" spans="68:68" customFormat="1">
      <c r="BP228283" s="90"/>
    </row>
    <row r="228284" spans="68:68" customFormat="1">
      <c r="BP228284" s="90"/>
    </row>
    <row r="228285" spans="68:68" customFormat="1">
      <c r="BP228285" s="90"/>
    </row>
    <row r="228286" spans="68:68" customFormat="1">
      <c r="BP228286" s="90"/>
    </row>
    <row r="228287" spans="68:68" customFormat="1">
      <c r="BP228287" s="90"/>
    </row>
    <row r="228288" spans="68:68" customFormat="1">
      <c r="BP228288" s="90"/>
    </row>
    <row r="228289" spans="68:68" customFormat="1">
      <c r="BP228289" s="90"/>
    </row>
    <row r="228290" spans="68:68" customFormat="1">
      <c r="BP228290" s="90"/>
    </row>
    <row r="228291" spans="68:68" customFormat="1">
      <c r="BP228291" s="90"/>
    </row>
    <row r="228292" spans="68:68" customFormat="1">
      <c r="BP228292" s="90"/>
    </row>
    <row r="228293" spans="68:68" customFormat="1">
      <c r="BP228293" s="90"/>
    </row>
    <row r="228294" spans="68:68" customFormat="1">
      <c r="BP228294" s="90"/>
    </row>
    <row r="228295" spans="68:68" customFormat="1">
      <c r="BP228295" s="90"/>
    </row>
    <row r="228296" spans="68:68" customFormat="1">
      <c r="BP228296" s="90"/>
    </row>
    <row r="228297" spans="68:68" customFormat="1">
      <c r="BP228297" s="90"/>
    </row>
    <row r="228298" spans="68:68" customFormat="1">
      <c r="BP228298" s="90"/>
    </row>
    <row r="228299" spans="68:68" customFormat="1">
      <c r="BP228299" s="90"/>
    </row>
    <row r="228300" spans="68:68" customFormat="1">
      <c r="BP228300" s="90"/>
    </row>
    <row r="228301" spans="68:68" customFormat="1">
      <c r="BP228301" s="90"/>
    </row>
    <row r="228302" spans="68:68" customFormat="1">
      <c r="BP228302" s="90"/>
    </row>
    <row r="228303" spans="68:68" customFormat="1">
      <c r="BP228303" s="90"/>
    </row>
    <row r="228304" spans="68:68" customFormat="1">
      <c r="BP228304" s="90"/>
    </row>
    <row r="228305" spans="68:68" customFormat="1">
      <c r="BP228305" s="90"/>
    </row>
    <row r="228306" spans="68:68" customFormat="1">
      <c r="BP228306" s="90"/>
    </row>
    <row r="228307" spans="68:68" customFormat="1">
      <c r="BP228307" s="90"/>
    </row>
    <row r="228308" spans="68:68" customFormat="1">
      <c r="BP228308" s="90"/>
    </row>
    <row r="228309" spans="68:68" customFormat="1">
      <c r="BP228309" s="90"/>
    </row>
    <row r="228310" spans="68:68" customFormat="1">
      <c r="BP228310" s="90"/>
    </row>
    <row r="228311" spans="68:68" customFormat="1">
      <c r="BP228311" s="90"/>
    </row>
    <row r="228312" spans="68:68" customFormat="1">
      <c r="BP228312" s="90"/>
    </row>
    <row r="228313" spans="68:68" customFormat="1">
      <c r="BP228313" s="90"/>
    </row>
    <row r="228314" spans="68:68" customFormat="1">
      <c r="BP228314" s="90"/>
    </row>
    <row r="228315" spans="68:68" customFormat="1">
      <c r="BP228315" s="90"/>
    </row>
    <row r="228316" spans="68:68" customFormat="1">
      <c r="BP228316" s="90"/>
    </row>
    <row r="228317" spans="68:68" customFormat="1">
      <c r="BP228317" s="90"/>
    </row>
    <row r="228318" spans="68:68" customFormat="1">
      <c r="BP228318" s="90"/>
    </row>
    <row r="228319" spans="68:68" customFormat="1">
      <c r="BP228319" s="90"/>
    </row>
    <row r="228320" spans="68:68" customFormat="1">
      <c r="BP228320" s="90"/>
    </row>
    <row r="228321" spans="68:68" customFormat="1">
      <c r="BP228321" s="90"/>
    </row>
    <row r="228322" spans="68:68" customFormat="1">
      <c r="BP228322" s="90"/>
    </row>
    <row r="228323" spans="68:68" customFormat="1">
      <c r="BP228323" s="90"/>
    </row>
    <row r="228324" spans="68:68" customFormat="1">
      <c r="BP228324" s="90"/>
    </row>
    <row r="228325" spans="68:68" customFormat="1">
      <c r="BP228325" s="90"/>
    </row>
    <row r="228326" spans="68:68" customFormat="1">
      <c r="BP228326" s="90"/>
    </row>
    <row r="228327" spans="68:68" customFormat="1">
      <c r="BP228327" s="90"/>
    </row>
    <row r="228328" spans="68:68" customFormat="1">
      <c r="BP228328" s="90"/>
    </row>
    <row r="228329" spans="68:68" customFormat="1">
      <c r="BP228329" s="90"/>
    </row>
    <row r="228330" spans="68:68" customFormat="1">
      <c r="BP228330" s="90"/>
    </row>
    <row r="228331" spans="68:68" customFormat="1">
      <c r="BP228331" s="90"/>
    </row>
    <row r="228332" spans="68:68" customFormat="1">
      <c r="BP228332" s="90"/>
    </row>
    <row r="228333" spans="68:68" customFormat="1">
      <c r="BP228333" s="90"/>
    </row>
    <row r="228334" spans="68:68" customFormat="1">
      <c r="BP228334" s="90"/>
    </row>
    <row r="228335" spans="68:68" customFormat="1">
      <c r="BP228335" s="90"/>
    </row>
    <row r="228336" spans="68:68" customFormat="1">
      <c r="BP228336" s="90"/>
    </row>
    <row r="228337" spans="68:68" customFormat="1">
      <c r="BP228337" s="90"/>
    </row>
    <row r="228338" spans="68:68" customFormat="1">
      <c r="BP228338" s="90"/>
    </row>
    <row r="228339" spans="68:68" customFormat="1">
      <c r="BP228339" s="90"/>
    </row>
    <row r="228340" spans="68:68" customFormat="1">
      <c r="BP228340" s="90"/>
    </row>
    <row r="228341" spans="68:68" customFormat="1">
      <c r="BP228341" s="90"/>
    </row>
    <row r="228342" spans="68:68" customFormat="1">
      <c r="BP228342" s="90"/>
    </row>
    <row r="228343" spans="68:68" customFormat="1">
      <c r="BP228343" s="90"/>
    </row>
    <row r="228344" spans="68:68" customFormat="1">
      <c r="BP228344" s="90"/>
    </row>
    <row r="228345" spans="68:68" customFormat="1">
      <c r="BP228345" s="90"/>
    </row>
    <row r="228346" spans="68:68" customFormat="1">
      <c r="BP228346" s="90"/>
    </row>
    <row r="228347" spans="68:68" customFormat="1">
      <c r="BP228347" s="90"/>
    </row>
    <row r="228348" spans="68:68" customFormat="1">
      <c r="BP228348" s="90"/>
    </row>
    <row r="228349" spans="68:68" customFormat="1">
      <c r="BP228349" s="90"/>
    </row>
    <row r="228350" spans="68:68" customFormat="1">
      <c r="BP228350" s="90"/>
    </row>
    <row r="228351" spans="68:68" customFormat="1">
      <c r="BP228351" s="90"/>
    </row>
    <row r="228352" spans="68:68" customFormat="1">
      <c r="BP228352" s="90"/>
    </row>
    <row r="228353" spans="68:68" customFormat="1">
      <c r="BP228353" s="90"/>
    </row>
    <row r="228354" spans="68:68" customFormat="1">
      <c r="BP228354" s="90"/>
    </row>
    <row r="228355" spans="68:68" customFormat="1">
      <c r="BP228355" s="90"/>
    </row>
    <row r="228356" spans="68:68" customFormat="1">
      <c r="BP228356" s="90"/>
    </row>
    <row r="228357" spans="68:68" customFormat="1">
      <c r="BP228357" s="90"/>
    </row>
    <row r="228358" spans="68:68" customFormat="1">
      <c r="BP228358" s="90"/>
    </row>
    <row r="228359" spans="68:68" customFormat="1">
      <c r="BP228359" s="90"/>
    </row>
    <row r="228360" spans="68:68" customFormat="1">
      <c r="BP228360" s="90"/>
    </row>
    <row r="228361" spans="68:68" customFormat="1">
      <c r="BP228361" s="90"/>
    </row>
    <row r="228362" spans="68:68" customFormat="1">
      <c r="BP228362" s="90"/>
    </row>
    <row r="228363" spans="68:68" customFormat="1">
      <c r="BP228363" s="90"/>
    </row>
    <row r="228364" spans="68:68" customFormat="1">
      <c r="BP228364" s="90"/>
    </row>
    <row r="228365" spans="68:68" customFormat="1">
      <c r="BP228365" s="90"/>
    </row>
    <row r="228366" spans="68:68" customFormat="1">
      <c r="BP228366" s="90"/>
    </row>
    <row r="228367" spans="68:68" customFormat="1">
      <c r="BP228367" s="90"/>
    </row>
    <row r="228368" spans="68:68" customFormat="1">
      <c r="BP228368" s="90"/>
    </row>
    <row r="228369" spans="68:68" customFormat="1">
      <c r="BP228369" s="90"/>
    </row>
    <row r="228370" spans="68:68" customFormat="1">
      <c r="BP228370" s="90"/>
    </row>
    <row r="228371" spans="68:68" customFormat="1">
      <c r="BP228371" s="90"/>
    </row>
    <row r="228372" spans="68:68" customFormat="1">
      <c r="BP228372" s="90"/>
    </row>
    <row r="228373" spans="68:68" customFormat="1">
      <c r="BP228373" s="90"/>
    </row>
    <row r="228374" spans="68:68" customFormat="1">
      <c r="BP228374" s="90"/>
    </row>
    <row r="228375" spans="68:68" customFormat="1">
      <c r="BP228375" s="90"/>
    </row>
    <row r="228376" spans="68:68" customFormat="1">
      <c r="BP228376" s="90"/>
    </row>
    <row r="228377" spans="68:68" customFormat="1">
      <c r="BP228377" s="90"/>
    </row>
    <row r="228378" spans="68:68" customFormat="1">
      <c r="BP228378" s="90"/>
    </row>
    <row r="228379" spans="68:68" customFormat="1">
      <c r="BP228379" s="90"/>
    </row>
    <row r="228380" spans="68:68" customFormat="1">
      <c r="BP228380" s="90"/>
    </row>
    <row r="228381" spans="68:68" customFormat="1">
      <c r="BP228381" s="90"/>
    </row>
    <row r="228382" spans="68:68" customFormat="1">
      <c r="BP228382" s="90"/>
    </row>
    <row r="228383" spans="68:68" customFormat="1">
      <c r="BP228383" s="90"/>
    </row>
    <row r="228384" spans="68:68" customFormat="1">
      <c r="BP228384" s="90"/>
    </row>
    <row r="228385" spans="68:68" customFormat="1">
      <c r="BP228385" s="90"/>
    </row>
    <row r="228386" spans="68:68" customFormat="1">
      <c r="BP228386" s="90"/>
    </row>
    <row r="228387" spans="68:68" customFormat="1">
      <c r="BP228387" s="90"/>
    </row>
    <row r="228388" spans="68:68" customFormat="1">
      <c r="BP228388" s="90"/>
    </row>
    <row r="228389" spans="68:68" customFormat="1">
      <c r="BP228389" s="90"/>
    </row>
    <row r="228390" spans="68:68" customFormat="1">
      <c r="BP228390" s="90"/>
    </row>
    <row r="228391" spans="68:68" customFormat="1">
      <c r="BP228391" s="90"/>
    </row>
    <row r="228392" spans="68:68" customFormat="1">
      <c r="BP228392" s="90"/>
    </row>
    <row r="228393" spans="68:68" customFormat="1">
      <c r="BP228393" s="90"/>
    </row>
    <row r="228394" spans="68:68" customFormat="1">
      <c r="BP228394" s="90"/>
    </row>
    <row r="228395" spans="68:68" customFormat="1">
      <c r="BP228395" s="90"/>
    </row>
    <row r="228396" spans="68:68" customFormat="1">
      <c r="BP228396" s="90"/>
    </row>
    <row r="228397" spans="68:68" customFormat="1">
      <c r="BP228397" s="90"/>
    </row>
    <row r="228398" spans="68:68" customFormat="1">
      <c r="BP228398" s="90"/>
    </row>
    <row r="228399" spans="68:68" customFormat="1">
      <c r="BP228399" s="90"/>
    </row>
    <row r="228400" spans="68:68" customFormat="1">
      <c r="BP228400" s="90"/>
    </row>
    <row r="228401" spans="68:68" customFormat="1">
      <c r="BP228401" s="90"/>
    </row>
    <row r="228402" spans="68:68" customFormat="1">
      <c r="BP228402" s="90"/>
    </row>
    <row r="228403" spans="68:68" customFormat="1">
      <c r="BP228403" s="90"/>
    </row>
    <row r="228404" spans="68:68" customFormat="1">
      <c r="BP228404" s="90"/>
    </row>
    <row r="228405" spans="68:68" customFormat="1">
      <c r="BP228405" s="90"/>
    </row>
    <row r="228406" spans="68:68" customFormat="1">
      <c r="BP228406" s="90"/>
    </row>
    <row r="228407" spans="68:68" customFormat="1">
      <c r="BP228407" s="90"/>
    </row>
    <row r="228408" spans="68:68" customFormat="1">
      <c r="BP228408" s="90"/>
    </row>
    <row r="228409" spans="68:68" customFormat="1">
      <c r="BP228409" s="90"/>
    </row>
    <row r="228410" spans="68:68" customFormat="1">
      <c r="BP228410" s="90"/>
    </row>
    <row r="228411" spans="68:68" customFormat="1">
      <c r="BP228411" s="90"/>
    </row>
    <row r="228412" spans="68:68" customFormat="1">
      <c r="BP228412" s="90"/>
    </row>
    <row r="228413" spans="68:68" customFormat="1">
      <c r="BP228413" s="90"/>
    </row>
    <row r="228414" spans="68:68" customFormat="1">
      <c r="BP228414" s="90"/>
    </row>
    <row r="228415" spans="68:68" customFormat="1">
      <c r="BP228415" s="90"/>
    </row>
    <row r="228416" spans="68:68" customFormat="1">
      <c r="BP228416" s="90"/>
    </row>
    <row r="228417" spans="68:68" customFormat="1">
      <c r="BP228417" s="90"/>
    </row>
    <row r="228418" spans="68:68" customFormat="1">
      <c r="BP228418" s="90"/>
    </row>
    <row r="228419" spans="68:68" customFormat="1">
      <c r="BP228419" s="90"/>
    </row>
    <row r="228420" spans="68:68" customFormat="1">
      <c r="BP228420" s="90"/>
    </row>
    <row r="228421" spans="68:68" customFormat="1">
      <c r="BP228421" s="90"/>
    </row>
    <row r="228422" spans="68:68" customFormat="1">
      <c r="BP228422" s="90"/>
    </row>
    <row r="228423" spans="68:68" customFormat="1">
      <c r="BP228423" s="90"/>
    </row>
    <row r="228424" spans="68:68" customFormat="1">
      <c r="BP228424" s="90"/>
    </row>
    <row r="228425" spans="68:68" customFormat="1">
      <c r="BP228425" s="90"/>
    </row>
    <row r="228426" spans="68:68" customFormat="1">
      <c r="BP228426" s="90"/>
    </row>
    <row r="228427" spans="68:68" customFormat="1">
      <c r="BP228427" s="90"/>
    </row>
    <row r="228428" spans="68:68" customFormat="1">
      <c r="BP228428" s="90"/>
    </row>
    <row r="228429" spans="68:68" customFormat="1">
      <c r="BP228429" s="90"/>
    </row>
    <row r="228430" spans="68:68" customFormat="1">
      <c r="BP228430" s="90"/>
    </row>
    <row r="228431" spans="68:68" customFormat="1">
      <c r="BP228431" s="90"/>
    </row>
    <row r="228432" spans="68:68" customFormat="1">
      <c r="BP228432" s="90"/>
    </row>
    <row r="228433" spans="68:68" customFormat="1">
      <c r="BP228433" s="90"/>
    </row>
    <row r="228434" spans="68:68" customFormat="1">
      <c r="BP228434" s="90"/>
    </row>
    <row r="228435" spans="68:68" customFormat="1">
      <c r="BP228435" s="90"/>
    </row>
    <row r="228436" spans="68:68" customFormat="1">
      <c r="BP228436" s="90"/>
    </row>
    <row r="228437" spans="68:68" customFormat="1">
      <c r="BP228437" s="90"/>
    </row>
    <row r="228438" spans="68:68" customFormat="1">
      <c r="BP228438" s="90"/>
    </row>
    <row r="228439" spans="68:68" customFormat="1">
      <c r="BP228439" s="90"/>
    </row>
    <row r="228440" spans="68:68" customFormat="1">
      <c r="BP228440" s="90"/>
    </row>
    <row r="228441" spans="68:68" customFormat="1">
      <c r="BP228441" s="90"/>
    </row>
    <row r="228442" spans="68:68" customFormat="1">
      <c r="BP228442" s="90"/>
    </row>
    <row r="228443" spans="68:68" customFormat="1">
      <c r="BP228443" s="90"/>
    </row>
    <row r="228444" spans="68:68" customFormat="1">
      <c r="BP228444" s="90"/>
    </row>
    <row r="228445" spans="68:68" customFormat="1">
      <c r="BP228445" s="90"/>
    </row>
    <row r="228446" spans="68:68" customFormat="1">
      <c r="BP228446" s="90"/>
    </row>
    <row r="228447" spans="68:68" customFormat="1">
      <c r="BP228447" s="90"/>
    </row>
    <row r="228448" spans="68:68" customFormat="1">
      <c r="BP228448" s="90"/>
    </row>
    <row r="228449" spans="68:68" customFormat="1">
      <c r="BP228449" s="90"/>
    </row>
    <row r="228450" spans="68:68" customFormat="1">
      <c r="BP228450" s="90"/>
    </row>
    <row r="228451" spans="68:68" customFormat="1">
      <c r="BP228451" s="90"/>
    </row>
    <row r="228452" spans="68:68" customFormat="1">
      <c r="BP228452" s="90"/>
    </row>
    <row r="228453" spans="68:68" customFormat="1">
      <c r="BP228453" s="90"/>
    </row>
    <row r="228454" spans="68:68" customFormat="1">
      <c r="BP228454" s="90"/>
    </row>
    <row r="228455" spans="68:68" customFormat="1">
      <c r="BP228455" s="90"/>
    </row>
    <row r="228456" spans="68:68" customFormat="1">
      <c r="BP228456" s="90"/>
    </row>
    <row r="228457" spans="68:68" customFormat="1">
      <c r="BP228457" s="90"/>
    </row>
    <row r="228458" spans="68:68" customFormat="1">
      <c r="BP228458" s="90"/>
    </row>
    <row r="228459" spans="68:68" customFormat="1">
      <c r="BP228459" s="90"/>
    </row>
    <row r="228460" spans="68:68" customFormat="1">
      <c r="BP228460" s="90"/>
    </row>
    <row r="228461" spans="68:68" customFormat="1">
      <c r="BP228461" s="90"/>
    </row>
    <row r="228462" spans="68:68" customFormat="1">
      <c r="BP228462" s="90"/>
    </row>
    <row r="228463" spans="68:68" customFormat="1">
      <c r="BP228463" s="90"/>
    </row>
    <row r="228464" spans="68:68" customFormat="1">
      <c r="BP228464" s="90"/>
    </row>
    <row r="228465" spans="68:68" customFormat="1">
      <c r="BP228465" s="90"/>
    </row>
    <row r="228466" spans="68:68" customFormat="1">
      <c r="BP228466" s="90"/>
    </row>
    <row r="228467" spans="68:68" customFormat="1">
      <c r="BP228467" s="90"/>
    </row>
    <row r="228468" spans="68:68" customFormat="1">
      <c r="BP228468" s="90"/>
    </row>
    <row r="228469" spans="68:68" customFormat="1">
      <c r="BP228469" s="90"/>
    </row>
    <row r="228470" spans="68:68" customFormat="1">
      <c r="BP228470" s="90"/>
    </row>
    <row r="228471" spans="68:68" customFormat="1">
      <c r="BP228471" s="90"/>
    </row>
    <row r="228472" spans="68:68" customFormat="1">
      <c r="BP228472" s="90"/>
    </row>
    <row r="228473" spans="68:68" customFormat="1">
      <c r="BP228473" s="90"/>
    </row>
    <row r="228474" spans="68:68" customFormat="1">
      <c r="BP228474" s="90"/>
    </row>
    <row r="228475" spans="68:68" customFormat="1">
      <c r="BP228475" s="90"/>
    </row>
    <row r="228476" spans="68:68" customFormat="1">
      <c r="BP228476" s="90"/>
    </row>
    <row r="228477" spans="68:68" customFormat="1">
      <c r="BP228477" s="90"/>
    </row>
    <row r="228478" spans="68:68" customFormat="1">
      <c r="BP228478" s="90"/>
    </row>
    <row r="228479" spans="68:68" customFormat="1">
      <c r="BP228479" s="90"/>
    </row>
    <row r="228480" spans="68:68" customFormat="1">
      <c r="BP228480" s="90"/>
    </row>
    <row r="228481" spans="68:68" customFormat="1">
      <c r="BP228481" s="90"/>
    </row>
    <row r="228482" spans="68:68" customFormat="1">
      <c r="BP228482" s="90"/>
    </row>
    <row r="228483" spans="68:68" customFormat="1">
      <c r="BP228483" s="90"/>
    </row>
    <row r="228484" spans="68:68" customFormat="1">
      <c r="BP228484" s="90"/>
    </row>
    <row r="228485" spans="68:68" customFormat="1">
      <c r="BP228485" s="90"/>
    </row>
    <row r="228486" spans="68:68" customFormat="1">
      <c r="BP228486" s="90"/>
    </row>
    <row r="228487" spans="68:68" customFormat="1">
      <c r="BP228487" s="90"/>
    </row>
    <row r="228488" spans="68:68" customFormat="1">
      <c r="BP228488" s="90"/>
    </row>
    <row r="228489" spans="68:68" customFormat="1">
      <c r="BP228489" s="90"/>
    </row>
    <row r="228490" spans="68:68" customFormat="1">
      <c r="BP228490" s="90"/>
    </row>
    <row r="228491" spans="68:68" customFormat="1">
      <c r="BP228491" s="90"/>
    </row>
    <row r="228492" spans="68:68" customFormat="1">
      <c r="BP228492" s="90"/>
    </row>
    <row r="228493" spans="68:68" customFormat="1">
      <c r="BP228493" s="90"/>
    </row>
    <row r="228494" spans="68:68" customFormat="1">
      <c r="BP228494" s="90"/>
    </row>
    <row r="228495" spans="68:68" customFormat="1">
      <c r="BP228495" s="90"/>
    </row>
    <row r="228496" spans="68:68" customFormat="1">
      <c r="BP228496" s="90"/>
    </row>
    <row r="228497" spans="68:68" customFormat="1">
      <c r="BP228497" s="90"/>
    </row>
    <row r="228498" spans="68:68" customFormat="1">
      <c r="BP228498" s="90"/>
    </row>
    <row r="228499" spans="68:68" customFormat="1">
      <c r="BP228499" s="90"/>
    </row>
    <row r="228500" spans="68:68" customFormat="1">
      <c r="BP228500" s="90"/>
    </row>
    <row r="228501" spans="68:68" customFormat="1">
      <c r="BP228501" s="90"/>
    </row>
    <row r="228502" spans="68:68" customFormat="1">
      <c r="BP228502" s="90"/>
    </row>
    <row r="228503" spans="68:68" customFormat="1">
      <c r="BP228503" s="90"/>
    </row>
    <row r="228504" spans="68:68" customFormat="1">
      <c r="BP228504" s="90"/>
    </row>
    <row r="228505" spans="68:68" customFormat="1">
      <c r="BP228505" s="90"/>
    </row>
    <row r="228506" spans="68:68" customFormat="1">
      <c r="BP228506" s="90"/>
    </row>
    <row r="228507" spans="68:68" customFormat="1">
      <c r="BP228507" s="90"/>
    </row>
    <row r="228508" spans="68:68" customFormat="1">
      <c r="BP228508" s="90"/>
    </row>
    <row r="228509" spans="68:68" customFormat="1">
      <c r="BP228509" s="90"/>
    </row>
    <row r="228510" spans="68:68" customFormat="1">
      <c r="BP228510" s="90"/>
    </row>
    <row r="228511" spans="68:68" customFormat="1">
      <c r="BP228511" s="90"/>
    </row>
    <row r="228512" spans="68:68" customFormat="1">
      <c r="BP228512" s="90"/>
    </row>
    <row r="228513" spans="68:68" customFormat="1">
      <c r="BP228513" s="90"/>
    </row>
    <row r="228514" spans="68:68" customFormat="1">
      <c r="BP228514" s="90"/>
    </row>
    <row r="228515" spans="68:68" customFormat="1">
      <c r="BP228515" s="90"/>
    </row>
    <row r="228516" spans="68:68" customFormat="1">
      <c r="BP228516" s="90"/>
    </row>
    <row r="228517" spans="68:68" customFormat="1">
      <c r="BP228517" s="90"/>
    </row>
    <row r="228518" spans="68:68" customFormat="1">
      <c r="BP228518" s="90"/>
    </row>
    <row r="228519" spans="68:68" customFormat="1">
      <c r="BP228519" s="90"/>
    </row>
    <row r="228520" spans="68:68" customFormat="1">
      <c r="BP228520" s="90"/>
    </row>
    <row r="228521" spans="68:68" customFormat="1">
      <c r="BP228521" s="90"/>
    </row>
    <row r="228522" spans="68:68" customFormat="1">
      <c r="BP228522" s="90"/>
    </row>
    <row r="228523" spans="68:68" customFormat="1">
      <c r="BP228523" s="90"/>
    </row>
    <row r="228524" spans="68:68" customFormat="1">
      <c r="BP228524" s="90"/>
    </row>
    <row r="228525" spans="68:68" customFormat="1">
      <c r="BP228525" s="90"/>
    </row>
    <row r="228526" spans="68:68" customFormat="1">
      <c r="BP228526" s="90"/>
    </row>
    <row r="228527" spans="68:68" customFormat="1">
      <c r="BP228527" s="90"/>
    </row>
    <row r="228528" spans="68:68" customFormat="1">
      <c r="BP228528" s="90"/>
    </row>
    <row r="228529" spans="68:68" customFormat="1">
      <c r="BP228529" s="90"/>
    </row>
    <row r="228530" spans="68:68" customFormat="1">
      <c r="BP228530" s="90"/>
    </row>
    <row r="228531" spans="68:68" customFormat="1">
      <c r="BP228531" s="90"/>
    </row>
    <row r="228532" spans="68:68" customFormat="1">
      <c r="BP228532" s="90"/>
    </row>
    <row r="228533" spans="68:68" customFormat="1">
      <c r="BP228533" s="90"/>
    </row>
    <row r="228534" spans="68:68" customFormat="1">
      <c r="BP228534" s="90"/>
    </row>
    <row r="228535" spans="68:68" customFormat="1">
      <c r="BP228535" s="90"/>
    </row>
    <row r="228536" spans="68:68" customFormat="1">
      <c r="BP228536" s="90"/>
    </row>
    <row r="228537" spans="68:68" customFormat="1">
      <c r="BP228537" s="90"/>
    </row>
    <row r="228538" spans="68:68" customFormat="1">
      <c r="BP228538" s="90"/>
    </row>
    <row r="228539" spans="68:68" customFormat="1">
      <c r="BP228539" s="90"/>
    </row>
    <row r="228540" spans="68:68" customFormat="1">
      <c r="BP228540" s="90"/>
    </row>
    <row r="228541" spans="68:68" customFormat="1">
      <c r="BP228541" s="90"/>
    </row>
    <row r="228542" spans="68:68" customFormat="1">
      <c r="BP228542" s="90"/>
    </row>
    <row r="228543" spans="68:68" customFormat="1">
      <c r="BP228543" s="90"/>
    </row>
    <row r="228544" spans="68:68" customFormat="1">
      <c r="BP228544" s="90"/>
    </row>
    <row r="228545" spans="68:68" customFormat="1">
      <c r="BP228545" s="90"/>
    </row>
    <row r="228546" spans="68:68" customFormat="1">
      <c r="BP228546" s="90"/>
    </row>
    <row r="228547" spans="68:68" customFormat="1">
      <c r="BP228547" s="90"/>
    </row>
    <row r="228548" spans="68:68" customFormat="1">
      <c r="BP228548" s="90"/>
    </row>
    <row r="228549" spans="68:68" customFormat="1">
      <c r="BP228549" s="90"/>
    </row>
    <row r="228550" spans="68:68" customFormat="1">
      <c r="BP228550" s="90"/>
    </row>
    <row r="228551" spans="68:68" customFormat="1">
      <c r="BP228551" s="90"/>
    </row>
    <row r="228552" spans="68:68" customFormat="1">
      <c r="BP228552" s="90"/>
    </row>
    <row r="228553" spans="68:68" customFormat="1">
      <c r="BP228553" s="90"/>
    </row>
    <row r="228554" spans="68:68" customFormat="1">
      <c r="BP228554" s="90"/>
    </row>
    <row r="228555" spans="68:68" customFormat="1">
      <c r="BP228555" s="90"/>
    </row>
    <row r="228556" spans="68:68" customFormat="1">
      <c r="BP228556" s="90"/>
    </row>
    <row r="228557" spans="68:68" customFormat="1">
      <c r="BP228557" s="90"/>
    </row>
    <row r="228558" spans="68:68" customFormat="1">
      <c r="BP228558" s="90"/>
    </row>
    <row r="228559" spans="68:68" customFormat="1">
      <c r="BP228559" s="90"/>
    </row>
    <row r="228560" spans="68:68" customFormat="1">
      <c r="BP228560" s="90"/>
    </row>
    <row r="228561" spans="68:68" customFormat="1">
      <c r="BP228561" s="90"/>
    </row>
    <row r="228562" spans="68:68" customFormat="1">
      <c r="BP228562" s="90"/>
    </row>
    <row r="228563" spans="68:68" customFormat="1">
      <c r="BP228563" s="90"/>
    </row>
    <row r="228564" spans="68:68" customFormat="1">
      <c r="BP228564" s="90"/>
    </row>
    <row r="228565" spans="68:68" customFormat="1">
      <c r="BP228565" s="90"/>
    </row>
    <row r="228566" spans="68:68" customFormat="1">
      <c r="BP228566" s="90"/>
    </row>
    <row r="228567" spans="68:68" customFormat="1">
      <c r="BP228567" s="90"/>
    </row>
    <row r="228568" spans="68:68" customFormat="1">
      <c r="BP228568" s="90"/>
    </row>
    <row r="228569" spans="68:68" customFormat="1">
      <c r="BP228569" s="90"/>
    </row>
    <row r="228570" spans="68:68" customFormat="1">
      <c r="BP228570" s="90"/>
    </row>
    <row r="228571" spans="68:68" customFormat="1">
      <c r="BP228571" s="90"/>
    </row>
    <row r="228572" spans="68:68" customFormat="1">
      <c r="BP228572" s="90"/>
    </row>
    <row r="228573" spans="68:68" customFormat="1">
      <c r="BP228573" s="90"/>
    </row>
    <row r="228574" spans="68:68" customFormat="1">
      <c r="BP228574" s="90"/>
    </row>
    <row r="228575" spans="68:68" customFormat="1">
      <c r="BP228575" s="90"/>
    </row>
    <row r="228576" spans="68:68" customFormat="1">
      <c r="BP228576" s="90"/>
    </row>
    <row r="228577" spans="68:68" customFormat="1">
      <c r="BP228577" s="90"/>
    </row>
    <row r="228578" spans="68:68" customFormat="1">
      <c r="BP228578" s="90"/>
    </row>
    <row r="228579" spans="68:68" customFormat="1">
      <c r="BP228579" s="90"/>
    </row>
    <row r="228580" spans="68:68" customFormat="1">
      <c r="BP228580" s="90"/>
    </row>
    <row r="228581" spans="68:68" customFormat="1">
      <c r="BP228581" s="90"/>
    </row>
    <row r="228582" spans="68:68" customFormat="1">
      <c r="BP228582" s="90"/>
    </row>
    <row r="228583" spans="68:68" customFormat="1">
      <c r="BP228583" s="90"/>
    </row>
    <row r="228584" spans="68:68" customFormat="1">
      <c r="BP228584" s="90"/>
    </row>
    <row r="228585" spans="68:68" customFormat="1">
      <c r="BP228585" s="90"/>
    </row>
    <row r="228586" spans="68:68" customFormat="1">
      <c r="BP228586" s="90"/>
    </row>
    <row r="228587" spans="68:68" customFormat="1">
      <c r="BP228587" s="90"/>
    </row>
    <row r="228588" spans="68:68" customFormat="1">
      <c r="BP228588" s="90"/>
    </row>
    <row r="228589" spans="68:68" customFormat="1">
      <c r="BP228589" s="90"/>
    </row>
    <row r="228590" spans="68:68" customFormat="1">
      <c r="BP228590" s="90"/>
    </row>
    <row r="228591" spans="68:68" customFormat="1">
      <c r="BP228591" s="90"/>
    </row>
    <row r="228592" spans="68:68" customFormat="1">
      <c r="BP228592" s="90"/>
    </row>
    <row r="228593" spans="68:68" customFormat="1">
      <c r="BP228593" s="90"/>
    </row>
    <row r="228594" spans="68:68" customFormat="1">
      <c r="BP228594" s="90"/>
    </row>
    <row r="228595" spans="68:68" customFormat="1">
      <c r="BP228595" s="90"/>
    </row>
    <row r="228596" spans="68:68" customFormat="1">
      <c r="BP228596" s="90"/>
    </row>
    <row r="228597" spans="68:68" customFormat="1">
      <c r="BP228597" s="90"/>
    </row>
    <row r="228598" spans="68:68" customFormat="1">
      <c r="BP228598" s="90"/>
    </row>
    <row r="228599" spans="68:68" customFormat="1">
      <c r="BP228599" s="90"/>
    </row>
    <row r="228600" spans="68:68" customFormat="1">
      <c r="BP228600" s="90"/>
    </row>
    <row r="228601" spans="68:68" customFormat="1">
      <c r="BP228601" s="90"/>
    </row>
    <row r="228602" spans="68:68" customFormat="1">
      <c r="BP228602" s="90"/>
    </row>
    <row r="228603" spans="68:68" customFormat="1">
      <c r="BP228603" s="90"/>
    </row>
    <row r="228604" spans="68:68" customFormat="1">
      <c r="BP228604" s="90"/>
    </row>
    <row r="228605" spans="68:68" customFormat="1">
      <c r="BP228605" s="90"/>
    </row>
    <row r="228606" spans="68:68" customFormat="1">
      <c r="BP228606" s="90"/>
    </row>
    <row r="228607" spans="68:68" customFormat="1">
      <c r="BP228607" s="90"/>
    </row>
    <row r="228608" spans="68:68" customFormat="1">
      <c r="BP228608" s="90"/>
    </row>
    <row r="228609" spans="68:68" customFormat="1">
      <c r="BP228609" s="90"/>
    </row>
    <row r="228610" spans="68:68" customFormat="1">
      <c r="BP228610" s="90"/>
    </row>
    <row r="228611" spans="68:68" customFormat="1">
      <c r="BP228611" s="90"/>
    </row>
    <row r="228612" spans="68:68" customFormat="1">
      <c r="BP228612" s="90"/>
    </row>
    <row r="228613" spans="68:68" customFormat="1">
      <c r="BP228613" s="90"/>
    </row>
    <row r="228614" spans="68:68" customFormat="1">
      <c r="BP228614" s="90"/>
    </row>
    <row r="228615" spans="68:68" customFormat="1">
      <c r="BP228615" s="90"/>
    </row>
    <row r="228616" spans="68:68" customFormat="1">
      <c r="BP228616" s="90"/>
    </row>
    <row r="228617" spans="68:68" customFormat="1">
      <c r="BP228617" s="90"/>
    </row>
    <row r="228618" spans="68:68" customFormat="1">
      <c r="BP228618" s="90"/>
    </row>
    <row r="228619" spans="68:68" customFormat="1">
      <c r="BP228619" s="90"/>
    </row>
    <row r="228620" spans="68:68" customFormat="1">
      <c r="BP228620" s="90"/>
    </row>
    <row r="228621" spans="68:68" customFormat="1">
      <c r="BP228621" s="90"/>
    </row>
    <row r="228622" spans="68:68" customFormat="1">
      <c r="BP228622" s="90"/>
    </row>
    <row r="228623" spans="68:68" customFormat="1">
      <c r="BP228623" s="90"/>
    </row>
    <row r="228624" spans="68:68" customFormat="1">
      <c r="BP228624" s="90"/>
    </row>
    <row r="228625" spans="68:68" customFormat="1">
      <c r="BP228625" s="90"/>
    </row>
    <row r="228626" spans="68:68" customFormat="1">
      <c r="BP228626" s="90"/>
    </row>
    <row r="228627" spans="68:68" customFormat="1">
      <c r="BP228627" s="90"/>
    </row>
    <row r="228628" spans="68:68" customFormat="1">
      <c r="BP228628" s="90"/>
    </row>
    <row r="228629" spans="68:68" customFormat="1">
      <c r="BP228629" s="90"/>
    </row>
    <row r="228630" spans="68:68" customFormat="1">
      <c r="BP228630" s="90"/>
    </row>
    <row r="228631" spans="68:68" customFormat="1">
      <c r="BP228631" s="90"/>
    </row>
    <row r="228632" spans="68:68" customFormat="1">
      <c r="BP228632" s="90"/>
    </row>
    <row r="228633" spans="68:68" customFormat="1">
      <c r="BP228633" s="90"/>
    </row>
    <row r="228634" spans="68:68" customFormat="1">
      <c r="BP228634" s="90"/>
    </row>
    <row r="228635" spans="68:68" customFormat="1">
      <c r="BP228635" s="90"/>
    </row>
    <row r="228636" spans="68:68" customFormat="1">
      <c r="BP228636" s="90"/>
    </row>
    <row r="228637" spans="68:68" customFormat="1">
      <c r="BP228637" s="90"/>
    </row>
    <row r="228638" spans="68:68" customFormat="1">
      <c r="BP228638" s="90"/>
    </row>
    <row r="228639" spans="68:68" customFormat="1">
      <c r="BP228639" s="90"/>
    </row>
    <row r="228640" spans="68:68" customFormat="1">
      <c r="BP228640" s="90"/>
    </row>
    <row r="228641" spans="68:68" customFormat="1">
      <c r="BP228641" s="90"/>
    </row>
    <row r="228642" spans="68:68" customFormat="1">
      <c r="BP228642" s="90"/>
    </row>
    <row r="228643" spans="68:68" customFormat="1">
      <c r="BP228643" s="90"/>
    </row>
    <row r="228644" spans="68:68" customFormat="1">
      <c r="BP228644" s="90"/>
    </row>
    <row r="228645" spans="68:68" customFormat="1">
      <c r="BP228645" s="90"/>
    </row>
    <row r="228646" spans="68:68" customFormat="1">
      <c r="BP228646" s="90"/>
    </row>
    <row r="228647" spans="68:68" customFormat="1">
      <c r="BP228647" s="90"/>
    </row>
    <row r="228648" spans="68:68" customFormat="1">
      <c r="BP228648" s="90"/>
    </row>
    <row r="228649" spans="68:68" customFormat="1">
      <c r="BP228649" s="90"/>
    </row>
    <row r="228650" spans="68:68" customFormat="1">
      <c r="BP228650" s="90"/>
    </row>
    <row r="228651" spans="68:68" customFormat="1">
      <c r="BP228651" s="90"/>
    </row>
    <row r="228652" spans="68:68" customFormat="1">
      <c r="BP228652" s="90"/>
    </row>
    <row r="228653" spans="68:68" customFormat="1">
      <c r="BP228653" s="90"/>
    </row>
    <row r="228654" spans="68:68" customFormat="1">
      <c r="BP228654" s="90"/>
    </row>
    <row r="228655" spans="68:68" customFormat="1">
      <c r="BP228655" s="90"/>
    </row>
    <row r="228656" spans="68:68" customFormat="1">
      <c r="BP228656" s="90"/>
    </row>
    <row r="228657" spans="68:68" customFormat="1">
      <c r="BP228657" s="90"/>
    </row>
    <row r="228658" spans="68:68" customFormat="1">
      <c r="BP228658" s="90"/>
    </row>
    <row r="228659" spans="68:68" customFormat="1">
      <c r="BP228659" s="90"/>
    </row>
    <row r="228660" spans="68:68" customFormat="1">
      <c r="BP228660" s="90"/>
    </row>
    <row r="228661" spans="68:68" customFormat="1">
      <c r="BP228661" s="90"/>
    </row>
    <row r="228662" spans="68:68" customFormat="1">
      <c r="BP228662" s="90"/>
    </row>
    <row r="228663" spans="68:68" customFormat="1">
      <c r="BP228663" s="90"/>
    </row>
    <row r="228664" spans="68:68" customFormat="1">
      <c r="BP228664" s="90"/>
    </row>
    <row r="228665" spans="68:68" customFormat="1">
      <c r="BP228665" s="90"/>
    </row>
    <row r="228666" spans="68:68" customFormat="1">
      <c r="BP228666" s="90"/>
    </row>
    <row r="228667" spans="68:68" customFormat="1">
      <c r="BP228667" s="90"/>
    </row>
    <row r="228668" spans="68:68" customFormat="1">
      <c r="BP228668" s="90"/>
    </row>
    <row r="228669" spans="68:68" customFormat="1">
      <c r="BP228669" s="90"/>
    </row>
    <row r="228670" spans="68:68" customFormat="1">
      <c r="BP228670" s="90"/>
    </row>
    <row r="228671" spans="68:68" customFormat="1">
      <c r="BP228671" s="90"/>
    </row>
    <row r="228672" spans="68:68" customFormat="1">
      <c r="BP228672" s="90"/>
    </row>
    <row r="228673" spans="68:68" customFormat="1">
      <c r="BP228673" s="90"/>
    </row>
    <row r="228674" spans="68:68" customFormat="1">
      <c r="BP228674" s="90"/>
    </row>
    <row r="228675" spans="68:68" customFormat="1">
      <c r="BP228675" s="90"/>
    </row>
    <row r="228676" spans="68:68" customFormat="1">
      <c r="BP228676" s="90"/>
    </row>
    <row r="228677" spans="68:68" customFormat="1">
      <c r="BP228677" s="90"/>
    </row>
    <row r="228678" spans="68:68" customFormat="1">
      <c r="BP228678" s="90"/>
    </row>
    <row r="228679" spans="68:68" customFormat="1">
      <c r="BP228679" s="90"/>
    </row>
    <row r="228680" spans="68:68" customFormat="1">
      <c r="BP228680" s="90"/>
    </row>
    <row r="228681" spans="68:68" customFormat="1">
      <c r="BP228681" s="90"/>
    </row>
    <row r="228682" spans="68:68" customFormat="1">
      <c r="BP228682" s="90"/>
    </row>
    <row r="228683" spans="68:68" customFormat="1">
      <c r="BP228683" s="90"/>
    </row>
    <row r="228684" spans="68:68" customFormat="1">
      <c r="BP228684" s="90"/>
    </row>
    <row r="228685" spans="68:68" customFormat="1">
      <c r="BP228685" s="90"/>
    </row>
    <row r="228686" spans="68:68" customFormat="1">
      <c r="BP228686" s="90"/>
    </row>
    <row r="228687" spans="68:68" customFormat="1">
      <c r="BP228687" s="90"/>
    </row>
    <row r="228688" spans="68:68" customFormat="1">
      <c r="BP228688" s="90"/>
    </row>
    <row r="228689" spans="68:68" customFormat="1">
      <c r="BP228689" s="90"/>
    </row>
    <row r="228690" spans="68:68" customFormat="1">
      <c r="BP228690" s="90"/>
    </row>
    <row r="228691" spans="68:68" customFormat="1">
      <c r="BP228691" s="90"/>
    </row>
    <row r="228692" spans="68:68" customFormat="1">
      <c r="BP228692" s="90"/>
    </row>
    <row r="228693" spans="68:68" customFormat="1">
      <c r="BP228693" s="90"/>
    </row>
    <row r="228694" spans="68:68" customFormat="1">
      <c r="BP228694" s="90"/>
    </row>
    <row r="228695" spans="68:68" customFormat="1">
      <c r="BP228695" s="90"/>
    </row>
    <row r="228696" spans="68:68" customFormat="1">
      <c r="BP228696" s="90"/>
    </row>
    <row r="228697" spans="68:68" customFormat="1">
      <c r="BP228697" s="90"/>
    </row>
    <row r="228698" spans="68:68" customFormat="1">
      <c r="BP228698" s="90"/>
    </row>
    <row r="228699" spans="68:68" customFormat="1">
      <c r="BP228699" s="90"/>
    </row>
    <row r="228700" spans="68:68" customFormat="1">
      <c r="BP228700" s="90"/>
    </row>
    <row r="228701" spans="68:68" customFormat="1">
      <c r="BP228701" s="90"/>
    </row>
    <row r="228702" spans="68:68" customFormat="1">
      <c r="BP228702" s="90"/>
    </row>
    <row r="228703" spans="68:68" customFormat="1">
      <c r="BP228703" s="90"/>
    </row>
    <row r="228704" spans="68:68" customFormat="1">
      <c r="BP228704" s="90"/>
    </row>
    <row r="228705" spans="68:68" customFormat="1">
      <c r="BP228705" s="90"/>
    </row>
    <row r="228706" spans="68:68" customFormat="1">
      <c r="BP228706" s="90"/>
    </row>
    <row r="228707" spans="68:68" customFormat="1">
      <c r="BP228707" s="90"/>
    </row>
    <row r="228708" spans="68:68" customFormat="1">
      <c r="BP228708" s="90"/>
    </row>
    <row r="228709" spans="68:68" customFormat="1">
      <c r="BP228709" s="90"/>
    </row>
    <row r="228710" spans="68:68" customFormat="1">
      <c r="BP228710" s="90"/>
    </row>
    <row r="228711" spans="68:68" customFormat="1">
      <c r="BP228711" s="90"/>
    </row>
    <row r="228712" spans="68:68" customFormat="1">
      <c r="BP228712" s="90"/>
    </row>
    <row r="228713" spans="68:68" customFormat="1">
      <c r="BP228713" s="90"/>
    </row>
    <row r="228714" spans="68:68" customFormat="1">
      <c r="BP228714" s="90"/>
    </row>
    <row r="228715" spans="68:68" customFormat="1">
      <c r="BP228715" s="90"/>
    </row>
    <row r="228716" spans="68:68" customFormat="1">
      <c r="BP228716" s="90"/>
    </row>
    <row r="228717" spans="68:68" customFormat="1">
      <c r="BP228717" s="90"/>
    </row>
    <row r="228718" spans="68:68" customFormat="1">
      <c r="BP228718" s="90"/>
    </row>
    <row r="228719" spans="68:68" customFormat="1">
      <c r="BP228719" s="90"/>
    </row>
    <row r="228720" spans="68:68" customFormat="1">
      <c r="BP228720" s="90"/>
    </row>
    <row r="228721" spans="68:68" customFormat="1">
      <c r="BP228721" s="90"/>
    </row>
    <row r="228722" spans="68:68" customFormat="1">
      <c r="BP228722" s="90"/>
    </row>
    <row r="228723" spans="68:68" customFormat="1">
      <c r="BP228723" s="90"/>
    </row>
    <row r="228724" spans="68:68" customFormat="1">
      <c r="BP228724" s="90"/>
    </row>
    <row r="228725" spans="68:68" customFormat="1">
      <c r="BP228725" s="90"/>
    </row>
    <row r="228726" spans="68:68" customFormat="1">
      <c r="BP228726" s="90"/>
    </row>
    <row r="228727" spans="68:68" customFormat="1">
      <c r="BP228727" s="90"/>
    </row>
    <row r="228728" spans="68:68" customFormat="1">
      <c r="BP228728" s="90"/>
    </row>
    <row r="228729" spans="68:68" customFormat="1">
      <c r="BP228729" s="90"/>
    </row>
    <row r="228730" spans="68:68" customFormat="1">
      <c r="BP228730" s="90"/>
    </row>
    <row r="228731" spans="68:68" customFormat="1">
      <c r="BP228731" s="90"/>
    </row>
    <row r="228732" spans="68:68" customFormat="1">
      <c r="BP228732" s="90"/>
    </row>
    <row r="228733" spans="68:68" customFormat="1">
      <c r="BP228733" s="90"/>
    </row>
    <row r="228734" spans="68:68" customFormat="1">
      <c r="BP228734" s="90"/>
    </row>
    <row r="228735" spans="68:68" customFormat="1">
      <c r="BP228735" s="90"/>
    </row>
    <row r="228736" spans="68:68" customFormat="1">
      <c r="BP228736" s="90"/>
    </row>
    <row r="228737" spans="68:68" customFormat="1">
      <c r="BP228737" s="90"/>
    </row>
    <row r="228738" spans="68:68" customFormat="1">
      <c r="BP228738" s="90"/>
    </row>
    <row r="228739" spans="68:68" customFormat="1">
      <c r="BP228739" s="90"/>
    </row>
    <row r="228740" spans="68:68" customFormat="1">
      <c r="BP228740" s="90"/>
    </row>
    <row r="228741" spans="68:68" customFormat="1">
      <c r="BP228741" s="90"/>
    </row>
    <row r="228742" spans="68:68" customFormat="1">
      <c r="BP228742" s="90"/>
    </row>
    <row r="228743" spans="68:68" customFormat="1">
      <c r="BP228743" s="90"/>
    </row>
    <row r="228744" spans="68:68" customFormat="1">
      <c r="BP228744" s="90"/>
    </row>
    <row r="228745" spans="68:68" customFormat="1">
      <c r="BP228745" s="90"/>
    </row>
    <row r="228746" spans="68:68" customFormat="1">
      <c r="BP228746" s="90"/>
    </row>
    <row r="228747" spans="68:68" customFormat="1">
      <c r="BP228747" s="90"/>
    </row>
    <row r="228748" spans="68:68" customFormat="1">
      <c r="BP228748" s="90"/>
    </row>
    <row r="228749" spans="68:68" customFormat="1">
      <c r="BP228749" s="90"/>
    </row>
    <row r="228750" spans="68:68" customFormat="1">
      <c r="BP228750" s="90"/>
    </row>
    <row r="228751" spans="68:68" customFormat="1">
      <c r="BP228751" s="90"/>
    </row>
    <row r="228752" spans="68:68" customFormat="1">
      <c r="BP228752" s="90"/>
    </row>
    <row r="228753" spans="68:68" customFormat="1">
      <c r="BP228753" s="90"/>
    </row>
    <row r="228754" spans="68:68" customFormat="1">
      <c r="BP228754" s="90"/>
    </row>
    <row r="228755" spans="68:68" customFormat="1">
      <c r="BP228755" s="90"/>
    </row>
    <row r="228756" spans="68:68" customFormat="1">
      <c r="BP228756" s="90"/>
    </row>
    <row r="228757" spans="68:68" customFormat="1">
      <c r="BP228757" s="90"/>
    </row>
    <row r="228758" spans="68:68" customFormat="1">
      <c r="BP228758" s="90"/>
    </row>
    <row r="228759" spans="68:68" customFormat="1">
      <c r="BP228759" s="90"/>
    </row>
    <row r="228760" spans="68:68" customFormat="1">
      <c r="BP228760" s="90"/>
    </row>
    <row r="228761" spans="68:68" customFormat="1">
      <c r="BP228761" s="90"/>
    </row>
    <row r="228762" spans="68:68" customFormat="1">
      <c r="BP228762" s="90"/>
    </row>
    <row r="228763" spans="68:68" customFormat="1">
      <c r="BP228763" s="90"/>
    </row>
    <row r="228764" spans="68:68" customFormat="1">
      <c r="BP228764" s="90"/>
    </row>
    <row r="228765" spans="68:68" customFormat="1">
      <c r="BP228765" s="90"/>
    </row>
    <row r="228766" spans="68:68" customFormat="1">
      <c r="BP228766" s="90"/>
    </row>
    <row r="228767" spans="68:68" customFormat="1">
      <c r="BP228767" s="90"/>
    </row>
    <row r="228768" spans="68:68" customFormat="1">
      <c r="BP228768" s="90"/>
    </row>
    <row r="228769" spans="68:68" customFormat="1">
      <c r="BP228769" s="90"/>
    </row>
    <row r="228770" spans="68:68" customFormat="1">
      <c r="BP228770" s="90"/>
    </row>
    <row r="228771" spans="68:68" customFormat="1">
      <c r="BP228771" s="90"/>
    </row>
    <row r="228772" spans="68:68" customFormat="1">
      <c r="BP228772" s="90"/>
    </row>
    <row r="228773" spans="68:68" customFormat="1">
      <c r="BP228773" s="90"/>
    </row>
    <row r="228774" spans="68:68" customFormat="1">
      <c r="BP228774" s="90"/>
    </row>
    <row r="228775" spans="68:68" customFormat="1">
      <c r="BP228775" s="90"/>
    </row>
    <row r="228776" spans="68:68" customFormat="1">
      <c r="BP228776" s="90"/>
    </row>
    <row r="228777" spans="68:68" customFormat="1">
      <c r="BP228777" s="90"/>
    </row>
    <row r="228778" spans="68:68" customFormat="1">
      <c r="BP228778" s="90"/>
    </row>
    <row r="228779" spans="68:68" customFormat="1">
      <c r="BP228779" s="90"/>
    </row>
    <row r="228780" spans="68:68" customFormat="1">
      <c r="BP228780" s="90"/>
    </row>
    <row r="228781" spans="68:68" customFormat="1">
      <c r="BP228781" s="90"/>
    </row>
    <row r="228782" spans="68:68" customFormat="1">
      <c r="BP228782" s="90"/>
    </row>
    <row r="228783" spans="68:68" customFormat="1">
      <c r="BP228783" s="90"/>
    </row>
    <row r="228784" spans="68:68" customFormat="1">
      <c r="BP228784" s="90"/>
    </row>
    <row r="228785" spans="68:68" customFormat="1">
      <c r="BP228785" s="90"/>
    </row>
    <row r="228786" spans="68:68" customFormat="1">
      <c r="BP228786" s="90"/>
    </row>
    <row r="228787" spans="68:68" customFormat="1">
      <c r="BP228787" s="90"/>
    </row>
    <row r="228788" spans="68:68" customFormat="1">
      <c r="BP228788" s="90"/>
    </row>
    <row r="228789" spans="68:68" customFormat="1">
      <c r="BP228789" s="90"/>
    </row>
    <row r="228790" spans="68:68" customFormat="1">
      <c r="BP228790" s="90"/>
    </row>
    <row r="228791" spans="68:68" customFormat="1">
      <c r="BP228791" s="90"/>
    </row>
    <row r="228792" spans="68:68" customFormat="1">
      <c r="BP228792" s="90"/>
    </row>
    <row r="228793" spans="68:68" customFormat="1">
      <c r="BP228793" s="90"/>
    </row>
    <row r="228794" spans="68:68" customFormat="1">
      <c r="BP228794" s="90"/>
    </row>
    <row r="228795" spans="68:68" customFormat="1">
      <c r="BP228795" s="90"/>
    </row>
    <row r="228796" spans="68:68" customFormat="1">
      <c r="BP228796" s="90"/>
    </row>
    <row r="228797" spans="68:68" customFormat="1">
      <c r="BP228797" s="90"/>
    </row>
    <row r="228798" spans="68:68" customFormat="1">
      <c r="BP228798" s="90"/>
    </row>
    <row r="228799" spans="68:68" customFormat="1">
      <c r="BP228799" s="90"/>
    </row>
    <row r="228800" spans="68:68" customFormat="1">
      <c r="BP228800" s="90"/>
    </row>
    <row r="228801" spans="68:68" customFormat="1">
      <c r="BP228801" s="90"/>
    </row>
    <row r="228802" spans="68:68" customFormat="1">
      <c r="BP228802" s="90"/>
    </row>
    <row r="228803" spans="68:68" customFormat="1">
      <c r="BP228803" s="90"/>
    </row>
    <row r="228804" spans="68:68" customFormat="1">
      <c r="BP228804" s="90"/>
    </row>
    <row r="228805" spans="68:68" customFormat="1">
      <c r="BP228805" s="90"/>
    </row>
    <row r="228806" spans="68:68" customFormat="1">
      <c r="BP228806" s="90"/>
    </row>
    <row r="228807" spans="68:68" customFormat="1">
      <c r="BP228807" s="90"/>
    </row>
    <row r="228808" spans="68:68" customFormat="1">
      <c r="BP228808" s="90"/>
    </row>
    <row r="228809" spans="68:68" customFormat="1">
      <c r="BP228809" s="90"/>
    </row>
    <row r="228810" spans="68:68" customFormat="1">
      <c r="BP228810" s="90"/>
    </row>
    <row r="228811" spans="68:68" customFormat="1">
      <c r="BP228811" s="90"/>
    </row>
    <row r="228812" spans="68:68" customFormat="1">
      <c r="BP228812" s="90"/>
    </row>
    <row r="228813" spans="68:68" customFormat="1">
      <c r="BP228813" s="90"/>
    </row>
    <row r="228814" spans="68:68" customFormat="1">
      <c r="BP228814" s="90"/>
    </row>
    <row r="228815" spans="68:68" customFormat="1">
      <c r="BP228815" s="90"/>
    </row>
    <row r="228816" spans="68:68" customFormat="1">
      <c r="BP228816" s="90"/>
    </row>
    <row r="228817" spans="68:68" customFormat="1">
      <c r="BP228817" s="90"/>
    </row>
    <row r="228818" spans="68:68" customFormat="1">
      <c r="BP228818" s="90"/>
    </row>
    <row r="228819" spans="68:68" customFormat="1">
      <c r="BP228819" s="90"/>
    </row>
    <row r="228820" spans="68:68" customFormat="1">
      <c r="BP228820" s="90"/>
    </row>
    <row r="228821" spans="68:68" customFormat="1">
      <c r="BP228821" s="90"/>
    </row>
    <row r="228822" spans="68:68" customFormat="1">
      <c r="BP228822" s="90"/>
    </row>
    <row r="228823" spans="68:68" customFormat="1">
      <c r="BP228823" s="90"/>
    </row>
    <row r="228824" spans="68:68" customFormat="1">
      <c r="BP228824" s="90"/>
    </row>
    <row r="228825" spans="68:68" customFormat="1">
      <c r="BP228825" s="90"/>
    </row>
    <row r="228826" spans="68:68" customFormat="1">
      <c r="BP228826" s="90"/>
    </row>
    <row r="228827" spans="68:68" customFormat="1">
      <c r="BP228827" s="90"/>
    </row>
    <row r="228828" spans="68:68" customFormat="1">
      <c r="BP228828" s="90"/>
    </row>
    <row r="228829" spans="68:68" customFormat="1">
      <c r="BP228829" s="90"/>
    </row>
    <row r="228830" spans="68:68" customFormat="1">
      <c r="BP228830" s="90"/>
    </row>
    <row r="228831" spans="68:68" customFormat="1">
      <c r="BP228831" s="90"/>
    </row>
    <row r="228832" spans="68:68" customFormat="1">
      <c r="BP228832" s="90"/>
    </row>
    <row r="228833" spans="68:68" customFormat="1">
      <c r="BP228833" s="90"/>
    </row>
    <row r="228834" spans="68:68" customFormat="1">
      <c r="BP228834" s="90"/>
    </row>
    <row r="228835" spans="68:68" customFormat="1">
      <c r="BP228835" s="90"/>
    </row>
    <row r="228836" spans="68:68" customFormat="1">
      <c r="BP228836" s="90"/>
    </row>
    <row r="228837" spans="68:68" customFormat="1">
      <c r="BP228837" s="90"/>
    </row>
    <row r="228838" spans="68:68" customFormat="1">
      <c r="BP228838" s="90"/>
    </row>
    <row r="228839" spans="68:68" customFormat="1">
      <c r="BP228839" s="90"/>
    </row>
    <row r="228840" spans="68:68" customFormat="1">
      <c r="BP228840" s="90"/>
    </row>
    <row r="228841" spans="68:68" customFormat="1">
      <c r="BP228841" s="90"/>
    </row>
    <row r="228842" spans="68:68" customFormat="1">
      <c r="BP228842" s="90"/>
    </row>
    <row r="228843" spans="68:68" customFormat="1">
      <c r="BP228843" s="90"/>
    </row>
    <row r="228844" spans="68:68" customFormat="1">
      <c r="BP228844" s="90"/>
    </row>
    <row r="228845" spans="68:68" customFormat="1">
      <c r="BP228845" s="90"/>
    </row>
    <row r="228846" spans="68:68" customFormat="1">
      <c r="BP228846" s="90"/>
    </row>
    <row r="228847" spans="68:68" customFormat="1">
      <c r="BP228847" s="90"/>
    </row>
    <row r="228848" spans="68:68" customFormat="1">
      <c r="BP228848" s="90"/>
    </row>
    <row r="228849" spans="68:68" customFormat="1">
      <c r="BP228849" s="90"/>
    </row>
    <row r="228850" spans="68:68" customFormat="1">
      <c r="BP228850" s="90"/>
    </row>
    <row r="228851" spans="68:68" customFormat="1">
      <c r="BP228851" s="90"/>
    </row>
    <row r="228852" spans="68:68" customFormat="1">
      <c r="BP228852" s="90"/>
    </row>
    <row r="228853" spans="68:68" customFormat="1">
      <c r="BP228853" s="90"/>
    </row>
    <row r="228854" spans="68:68" customFormat="1">
      <c r="BP228854" s="90"/>
    </row>
    <row r="228855" spans="68:68" customFormat="1">
      <c r="BP228855" s="90"/>
    </row>
    <row r="228856" spans="68:68" customFormat="1">
      <c r="BP228856" s="90"/>
    </row>
    <row r="228857" spans="68:68" customFormat="1">
      <c r="BP228857" s="90"/>
    </row>
    <row r="228858" spans="68:68" customFormat="1">
      <c r="BP228858" s="90"/>
    </row>
    <row r="228859" spans="68:68" customFormat="1">
      <c r="BP228859" s="90"/>
    </row>
    <row r="228860" spans="68:68" customFormat="1">
      <c r="BP228860" s="90"/>
    </row>
    <row r="228861" spans="68:68" customFormat="1">
      <c r="BP228861" s="90"/>
    </row>
    <row r="228862" spans="68:68" customFormat="1">
      <c r="BP228862" s="90"/>
    </row>
    <row r="228863" spans="68:68" customFormat="1">
      <c r="BP228863" s="90"/>
    </row>
    <row r="228864" spans="68:68" customFormat="1">
      <c r="BP228864" s="90"/>
    </row>
    <row r="228865" spans="68:68" customFormat="1">
      <c r="BP228865" s="90"/>
    </row>
    <row r="228866" spans="68:68" customFormat="1">
      <c r="BP228866" s="90"/>
    </row>
    <row r="228867" spans="68:68" customFormat="1">
      <c r="BP228867" s="90"/>
    </row>
    <row r="228868" spans="68:68" customFormat="1">
      <c r="BP228868" s="90"/>
    </row>
    <row r="228869" spans="68:68" customFormat="1">
      <c r="BP228869" s="90"/>
    </row>
    <row r="228870" spans="68:68" customFormat="1">
      <c r="BP228870" s="90"/>
    </row>
    <row r="228871" spans="68:68" customFormat="1">
      <c r="BP228871" s="90"/>
    </row>
    <row r="228872" spans="68:68" customFormat="1">
      <c r="BP228872" s="90"/>
    </row>
    <row r="228873" spans="68:68" customFormat="1">
      <c r="BP228873" s="90"/>
    </row>
    <row r="228874" spans="68:68" customFormat="1">
      <c r="BP228874" s="90"/>
    </row>
    <row r="228875" spans="68:68" customFormat="1">
      <c r="BP228875" s="90"/>
    </row>
    <row r="228876" spans="68:68" customFormat="1">
      <c r="BP228876" s="90"/>
    </row>
    <row r="228877" spans="68:68" customFormat="1">
      <c r="BP228877" s="90"/>
    </row>
    <row r="228878" spans="68:68" customFormat="1">
      <c r="BP228878" s="90"/>
    </row>
    <row r="228879" spans="68:68" customFormat="1">
      <c r="BP228879" s="90"/>
    </row>
    <row r="228880" spans="68:68" customFormat="1">
      <c r="BP228880" s="90"/>
    </row>
    <row r="228881" spans="68:68" customFormat="1">
      <c r="BP228881" s="90"/>
    </row>
    <row r="228882" spans="68:68" customFormat="1">
      <c r="BP228882" s="90"/>
    </row>
    <row r="228883" spans="68:68" customFormat="1">
      <c r="BP228883" s="90"/>
    </row>
    <row r="228884" spans="68:68" customFormat="1">
      <c r="BP228884" s="90"/>
    </row>
    <row r="228885" spans="68:68" customFormat="1">
      <c r="BP228885" s="90"/>
    </row>
    <row r="228886" spans="68:68" customFormat="1">
      <c r="BP228886" s="90"/>
    </row>
    <row r="228887" spans="68:68" customFormat="1">
      <c r="BP228887" s="90"/>
    </row>
    <row r="228888" spans="68:68" customFormat="1">
      <c r="BP228888" s="90"/>
    </row>
    <row r="228889" spans="68:68" customFormat="1">
      <c r="BP228889" s="90"/>
    </row>
    <row r="228890" spans="68:68" customFormat="1">
      <c r="BP228890" s="90"/>
    </row>
    <row r="228891" spans="68:68" customFormat="1">
      <c r="BP228891" s="90"/>
    </row>
    <row r="228892" spans="68:68" customFormat="1">
      <c r="BP228892" s="90"/>
    </row>
    <row r="228893" spans="68:68" customFormat="1">
      <c r="BP228893" s="90"/>
    </row>
    <row r="228894" spans="68:68" customFormat="1">
      <c r="BP228894" s="90"/>
    </row>
    <row r="228895" spans="68:68" customFormat="1">
      <c r="BP228895" s="90"/>
    </row>
    <row r="228896" spans="68:68" customFormat="1">
      <c r="BP228896" s="90"/>
    </row>
    <row r="228897" spans="68:68" customFormat="1">
      <c r="BP228897" s="90"/>
    </row>
    <row r="228898" spans="68:68" customFormat="1">
      <c r="BP228898" s="90"/>
    </row>
    <row r="228899" spans="68:68" customFormat="1">
      <c r="BP228899" s="90"/>
    </row>
    <row r="228900" spans="68:68" customFormat="1">
      <c r="BP228900" s="90"/>
    </row>
    <row r="228901" spans="68:68" customFormat="1">
      <c r="BP228901" s="90"/>
    </row>
    <row r="228902" spans="68:68" customFormat="1">
      <c r="BP228902" s="90"/>
    </row>
    <row r="228903" spans="68:68" customFormat="1">
      <c r="BP228903" s="90"/>
    </row>
    <row r="228904" spans="68:68" customFormat="1">
      <c r="BP228904" s="90"/>
    </row>
    <row r="228905" spans="68:68" customFormat="1">
      <c r="BP228905" s="90"/>
    </row>
    <row r="228906" spans="68:68" customFormat="1">
      <c r="BP228906" s="90"/>
    </row>
    <row r="228907" spans="68:68" customFormat="1">
      <c r="BP228907" s="90"/>
    </row>
    <row r="228908" spans="68:68" customFormat="1">
      <c r="BP228908" s="90"/>
    </row>
    <row r="228909" spans="68:68" customFormat="1">
      <c r="BP228909" s="90"/>
    </row>
    <row r="228910" spans="68:68" customFormat="1">
      <c r="BP228910" s="90"/>
    </row>
    <row r="228911" spans="68:68" customFormat="1">
      <c r="BP228911" s="90"/>
    </row>
    <row r="228912" spans="68:68" customFormat="1">
      <c r="BP228912" s="90"/>
    </row>
    <row r="228913" spans="68:68" customFormat="1">
      <c r="BP228913" s="90"/>
    </row>
    <row r="228914" spans="68:68" customFormat="1">
      <c r="BP228914" s="90"/>
    </row>
    <row r="228915" spans="68:68" customFormat="1">
      <c r="BP228915" s="90"/>
    </row>
    <row r="228916" spans="68:68" customFormat="1">
      <c r="BP228916" s="90"/>
    </row>
    <row r="228917" spans="68:68" customFormat="1">
      <c r="BP228917" s="90"/>
    </row>
    <row r="228918" spans="68:68" customFormat="1">
      <c r="BP228918" s="90"/>
    </row>
    <row r="228919" spans="68:68" customFormat="1">
      <c r="BP228919" s="90"/>
    </row>
    <row r="228920" spans="68:68" customFormat="1">
      <c r="BP228920" s="90"/>
    </row>
    <row r="228921" spans="68:68" customFormat="1">
      <c r="BP228921" s="90"/>
    </row>
    <row r="228922" spans="68:68" customFormat="1">
      <c r="BP228922" s="90"/>
    </row>
    <row r="228923" spans="68:68" customFormat="1">
      <c r="BP228923" s="90"/>
    </row>
    <row r="228924" spans="68:68" customFormat="1">
      <c r="BP228924" s="90"/>
    </row>
    <row r="228925" spans="68:68" customFormat="1">
      <c r="BP228925" s="90"/>
    </row>
    <row r="228926" spans="68:68" customFormat="1">
      <c r="BP228926" s="90"/>
    </row>
    <row r="228927" spans="68:68" customFormat="1">
      <c r="BP228927" s="90"/>
    </row>
    <row r="228928" spans="68:68" customFormat="1">
      <c r="BP228928" s="90"/>
    </row>
    <row r="228929" spans="68:68" customFormat="1">
      <c r="BP228929" s="90"/>
    </row>
    <row r="228930" spans="68:68" customFormat="1">
      <c r="BP228930" s="90"/>
    </row>
    <row r="228931" spans="68:68" customFormat="1">
      <c r="BP228931" s="90"/>
    </row>
    <row r="228932" spans="68:68" customFormat="1">
      <c r="BP228932" s="90"/>
    </row>
    <row r="228933" spans="68:68" customFormat="1">
      <c r="BP228933" s="90"/>
    </row>
    <row r="228934" spans="68:68" customFormat="1">
      <c r="BP228934" s="90"/>
    </row>
    <row r="228935" spans="68:68" customFormat="1">
      <c r="BP228935" s="90"/>
    </row>
    <row r="228936" spans="68:68" customFormat="1">
      <c r="BP228936" s="90"/>
    </row>
    <row r="228937" spans="68:68" customFormat="1">
      <c r="BP228937" s="90"/>
    </row>
    <row r="228938" spans="68:68" customFormat="1">
      <c r="BP228938" s="90"/>
    </row>
    <row r="228939" spans="68:68" customFormat="1">
      <c r="BP228939" s="90"/>
    </row>
    <row r="228940" spans="68:68" customFormat="1">
      <c r="BP228940" s="90"/>
    </row>
    <row r="228941" spans="68:68" customFormat="1">
      <c r="BP228941" s="90"/>
    </row>
    <row r="228942" spans="68:68" customFormat="1">
      <c r="BP228942" s="90"/>
    </row>
    <row r="228943" spans="68:68" customFormat="1">
      <c r="BP228943" s="90"/>
    </row>
    <row r="228944" spans="68:68" customFormat="1">
      <c r="BP228944" s="90"/>
    </row>
    <row r="228945" spans="68:68" customFormat="1">
      <c r="BP228945" s="90"/>
    </row>
    <row r="228946" spans="68:68" customFormat="1">
      <c r="BP228946" s="90"/>
    </row>
    <row r="228947" spans="68:68" customFormat="1">
      <c r="BP228947" s="90"/>
    </row>
    <row r="228948" spans="68:68" customFormat="1">
      <c r="BP228948" s="90"/>
    </row>
    <row r="228949" spans="68:68" customFormat="1">
      <c r="BP228949" s="90"/>
    </row>
    <row r="228950" spans="68:68" customFormat="1">
      <c r="BP228950" s="90"/>
    </row>
    <row r="228951" spans="68:68" customFormat="1">
      <c r="BP228951" s="90"/>
    </row>
    <row r="228952" spans="68:68" customFormat="1">
      <c r="BP228952" s="90"/>
    </row>
    <row r="228953" spans="68:68" customFormat="1">
      <c r="BP228953" s="90"/>
    </row>
    <row r="228954" spans="68:68" customFormat="1">
      <c r="BP228954" s="90"/>
    </row>
    <row r="228955" spans="68:68" customFormat="1">
      <c r="BP228955" s="90"/>
    </row>
    <row r="228956" spans="68:68" customFormat="1">
      <c r="BP228956" s="90"/>
    </row>
    <row r="228957" spans="68:68" customFormat="1">
      <c r="BP228957" s="90"/>
    </row>
    <row r="228958" spans="68:68" customFormat="1">
      <c r="BP228958" s="90"/>
    </row>
    <row r="228959" spans="68:68" customFormat="1">
      <c r="BP228959" s="90"/>
    </row>
    <row r="228960" spans="68:68" customFormat="1">
      <c r="BP228960" s="90"/>
    </row>
    <row r="228961" spans="68:68" customFormat="1">
      <c r="BP228961" s="90"/>
    </row>
    <row r="228962" spans="68:68" customFormat="1">
      <c r="BP228962" s="90"/>
    </row>
    <row r="228963" spans="68:68" customFormat="1">
      <c r="BP228963" s="90"/>
    </row>
    <row r="228964" spans="68:68" customFormat="1">
      <c r="BP228964" s="90"/>
    </row>
    <row r="228965" spans="68:68" customFormat="1">
      <c r="BP228965" s="90"/>
    </row>
    <row r="228966" spans="68:68" customFormat="1">
      <c r="BP228966" s="90"/>
    </row>
    <row r="228967" spans="68:68" customFormat="1">
      <c r="BP228967" s="90"/>
    </row>
    <row r="228968" spans="68:68" customFormat="1">
      <c r="BP228968" s="90"/>
    </row>
    <row r="228969" spans="68:68" customFormat="1">
      <c r="BP228969" s="90"/>
    </row>
    <row r="228970" spans="68:68" customFormat="1">
      <c r="BP228970" s="90"/>
    </row>
    <row r="228971" spans="68:68" customFormat="1">
      <c r="BP228971" s="90"/>
    </row>
    <row r="228972" spans="68:68" customFormat="1">
      <c r="BP228972" s="90"/>
    </row>
    <row r="228973" spans="68:68" customFormat="1">
      <c r="BP228973" s="90"/>
    </row>
    <row r="228974" spans="68:68" customFormat="1">
      <c r="BP228974" s="90"/>
    </row>
    <row r="228975" spans="68:68" customFormat="1">
      <c r="BP228975" s="90"/>
    </row>
    <row r="228976" spans="68:68" customFormat="1">
      <c r="BP228976" s="90"/>
    </row>
    <row r="228977" spans="68:68" customFormat="1">
      <c r="BP228977" s="90"/>
    </row>
    <row r="228978" spans="68:68" customFormat="1">
      <c r="BP228978" s="90"/>
    </row>
    <row r="228979" spans="68:68" customFormat="1">
      <c r="BP228979" s="90"/>
    </row>
    <row r="228980" spans="68:68" customFormat="1">
      <c r="BP228980" s="90"/>
    </row>
    <row r="228981" spans="68:68" customFormat="1">
      <c r="BP228981" s="90"/>
    </row>
    <row r="228982" spans="68:68" customFormat="1">
      <c r="BP228982" s="90"/>
    </row>
    <row r="228983" spans="68:68" customFormat="1">
      <c r="BP228983" s="90"/>
    </row>
    <row r="228984" spans="68:68" customFormat="1">
      <c r="BP228984" s="90"/>
    </row>
    <row r="228985" spans="68:68" customFormat="1">
      <c r="BP228985" s="90"/>
    </row>
    <row r="228986" spans="68:68" customFormat="1">
      <c r="BP228986" s="90"/>
    </row>
    <row r="228987" spans="68:68" customFormat="1">
      <c r="BP228987" s="90"/>
    </row>
    <row r="228988" spans="68:68" customFormat="1">
      <c r="BP228988" s="90"/>
    </row>
    <row r="228989" spans="68:68" customFormat="1">
      <c r="BP228989" s="90"/>
    </row>
    <row r="228990" spans="68:68" customFormat="1">
      <c r="BP228990" s="90"/>
    </row>
    <row r="228991" spans="68:68" customFormat="1">
      <c r="BP228991" s="90"/>
    </row>
    <row r="228992" spans="68:68" customFormat="1">
      <c r="BP228992" s="90"/>
    </row>
    <row r="228993" spans="68:68" customFormat="1">
      <c r="BP228993" s="90"/>
    </row>
    <row r="228994" spans="68:68" customFormat="1">
      <c r="BP228994" s="90"/>
    </row>
    <row r="228995" spans="68:68" customFormat="1">
      <c r="BP228995" s="90"/>
    </row>
    <row r="228996" spans="68:68" customFormat="1">
      <c r="BP228996" s="90"/>
    </row>
    <row r="228997" spans="68:68" customFormat="1">
      <c r="BP228997" s="90"/>
    </row>
    <row r="228998" spans="68:68" customFormat="1">
      <c r="BP228998" s="90"/>
    </row>
    <row r="228999" spans="68:68" customFormat="1">
      <c r="BP228999" s="90"/>
    </row>
    <row r="229000" spans="68:68" customFormat="1">
      <c r="BP229000" s="90"/>
    </row>
    <row r="229001" spans="68:68" customFormat="1">
      <c r="BP229001" s="90"/>
    </row>
    <row r="229002" spans="68:68" customFormat="1">
      <c r="BP229002" s="90"/>
    </row>
    <row r="229003" spans="68:68" customFormat="1">
      <c r="BP229003" s="90"/>
    </row>
    <row r="229004" spans="68:68" customFormat="1">
      <c r="BP229004" s="90"/>
    </row>
    <row r="229005" spans="68:68" customFormat="1">
      <c r="BP229005" s="90"/>
    </row>
    <row r="229006" spans="68:68" customFormat="1">
      <c r="BP229006" s="90"/>
    </row>
    <row r="229007" spans="68:68" customFormat="1">
      <c r="BP229007" s="90"/>
    </row>
    <row r="229008" spans="68:68" customFormat="1">
      <c r="BP229008" s="90"/>
    </row>
    <row r="229009" spans="68:68" customFormat="1">
      <c r="BP229009" s="90"/>
    </row>
    <row r="229010" spans="68:68" customFormat="1">
      <c r="BP229010" s="90"/>
    </row>
    <row r="229011" spans="68:68" customFormat="1">
      <c r="BP229011" s="90"/>
    </row>
    <row r="229012" spans="68:68" customFormat="1">
      <c r="BP229012" s="90"/>
    </row>
    <row r="229013" spans="68:68" customFormat="1">
      <c r="BP229013" s="90"/>
    </row>
    <row r="229014" spans="68:68" customFormat="1">
      <c r="BP229014" s="90"/>
    </row>
    <row r="229015" spans="68:68" customFormat="1">
      <c r="BP229015" s="90"/>
    </row>
    <row r="229016" spans="68:68" customFormat="1">
      <c r="BP229016" s="90"/>
    </row>
    <row r="229017" spans="68:68" customFormat="1">
      <c r="BP229017" s="90"/>
    </row>
    <row r="229018" spans="68:68" customFormat="1">
      <c r="BP229018" s="90"/>
    </row>
    <row r="229019" spans="68:68" customFormat="1">
      <c r="BP229019" s="90"/>
    </row>
    <row r="229020" spans="68:68" customFormat="1">
      <c r="BP229020" s="90"/>
    </row>
    <row r="229021" spans="68:68" customFormat="1">
      <c r="BP229021" s="90"/>
    </row>
    <row r="229022" spans="68:68" customFormat="1">
      <c r="BP229022" s="90"/>
    </row>
    <row r="229023" spans="68:68" customFormat="1">
      <c r="BP229023" s="90"/>
    </row>
    <row r="229024" spans="68:68" customFormat="1">
      <c r="BP229024" s="90"/>
    </row>
    <row r="229025" spans="68:68" customFormat="1">
      <c r="BP229025" s="90"/>
    </row>
    <row r="229026" spans="68:68" customFormat="1">
      <c r="BP229026" s="90"/>
    </row>
    <row r="229027" spans="68:68" customFormat="1">
      <c r="BP229027" s="90"/>
    </row>
    <row r="229028" spans="68:68" customFormat="1">
      <c r="BP229028" s="90"/>
    </row>
    <row r="229029" spans="68:68" customFormat="1">
      <c r="BP229029" s="90"/>
    </row>
    <row r="229030" spans="68:68" customFormat="1">
      <c r="BP229030" s="90"/>
    </row>
    <row r="229031" spans="68:68" customFormat="1">
      <c r="BP229031" s="90"/>
    </row>
    <row r="229032" spans="68:68" customFormat="1">
      <c r="BP229032" s="90"/>
    </row>
    <row r="229033" spans="68:68" customFormat="1">
      <c r="BP229033" s="90"/>
    </row>
    <row r="229034" spans="68:68" customFormat="1">
      <c r="BP229034" s="90"/>
    </row>
    <row r="229035" spans="68:68" customFormat="1">
      <c r="BP229035" s="90"/>
    </row>
    <row r="229036" spans="68:68" customFormat="1">
      <c r="BP229036" s="90"/>
    </row>
    <row r="229037" spans="68:68" customFormat="1">
      <c r="BP229037" s="90"/>
    </row>
    <row r="229038" spans="68:68" customFormat="1">
      <c r="BP229038" s="90"/>
    </row>
    <row r="229039" spans="68:68" customFormat="1">
      <c r="BP229039" s="90"/>
    </row>
    <row r="229040" spans="68:68" customFormat="1">
      <c r="BP229040" s="90"/>
    </row>
    <row r="229041" spans="68:68" customFormat="1">
      <c r="BP229041" s="90"/>
    </row>
    <row r="229042" spans="68:68" customFormat="1">
      <c r="BP229042" s="90"/>
    </row>
    <row r="229043" spans="68:68" customFormat="1">
      <c r="BP229043" s="90"/>
    </row>
    <row r="229044" spans="68:68" customFormat="1">
      <c r="BP229044" s="90"/>
    </row>
    <row r="229045" spans="68:68" customFormat="1">
      <c r="BP229045" s="90"/>
    </row>
    <row r="229046" spans="68:68" customFormat="1">
      <c r="BP229046" s="90"/>
    </row>
    <row r="229047" spans="68:68" customFormat="1">
      <c r="BP229047" s="90"/>
    </row>
    <row r="229048" spans="68:68" customFormat="1">
      <c r="BP229048" s="90"/>
    </row>
    <row r="229049" spans="68:68" customFormat="1">
      <c r="BP229049" s="90"/>
    </row>
    <row r="229050" spans="68:68" customFormat="1">
      <c r="BP229050" s="90"/>
    </row>
    <row r="229051" spans="68:68" customFormat="1">
      <c r="BP229051" s="90"/>
    </row>
    <row r="229052" spans="68:68" customFormat="1">
      <c r="BP229052" s="90"/>
    </row>
    <row r="229053" spans="68:68" customFormat="1">
      <c r="BP229053" s="90"/>
    </row>
    <row r="229054" spans="68:68" customFormat="1">
      <c r="BP229054" s="90"/>
    </row>
    <row r="229055" spans="68:68" customFormat="1">
      <c r="BP229055" s="90"/>
    </row>
    <row r="229056" spans="68:68" customFormat="1">
      <c r="BP229056" s="90"/>
    </row>
    <row r="229057" spans="68:68" customFormat="1">
      <c r="BP229057" s="90"/>
    </row>
    <row r="229058" spans="68:68" customFormat="1">
      <c r="BP229058" s="90"/>
    </row>
    <row r="229059" spans="68:68" customFormat="1">
      <c r="BP229059" s="90"/>
    </row>
    <row r="229060" spans="68:68" customFormat="1">
      <c r="BP229060" s="90"/>
    </row>
    <row r="229061" spans="68:68" customFormat="1">
      <c r="BP229061" s="90"/>
    </row>
    <row r="229062" spans="68:68" customFormat="1">
      <c r="BP229062" s="90"/>
    </row>
    <row r="229063" spans="68:68" customFormat="1">
      <c r="BP229063" s="90"/>
    </row>
    <row r="229064" spans="68:68" customFormat="1">
      <c r="BP229064" s="90"/>
    </row>
    <row r="229065" spans="68:68" customFormat="1">
      <c r="BP229065" s="90"/>
    </row>
    <row r="229066" spans="68:68" customFormat="1">
      <c r="BP229066" s="90"/>
    </row>
    <row r="229067" spans="68:68" customFormat="1">
      <c r="BP229067" s="90"/>
    </row>
    <row r="229068" spans="68:68" customFormat="1">
      <c r="BP229068" s="90"/>
    </row>
    <row r="229069" spans="68:68" customFormat="1">
      <c r="BP229069" s="90"/>
    </row>
    <row r="229070" spans="68:68" customFormat="1">
      <c r="BP229070" s="90"/>
    </row>
    <row r="229071" spans="68:68" customFormat="1">
      <c r="BP229071" s="90"/>
    </row>
    <row r="229072" spans="68:68" customFormat="1">
      <c r="BP229072" s="90"/>
    </row>
    <row r="229073" spans="68:68" customFormat="1">
      <c r="BP229073" s="90"/>
    </row>
    <row r="229074" spans="68:68" customFormat="1">
      <c r="BP229074" s="90"/>
    </row>
    <row r="229075" spans="68:68" customFormat="1">
      <c r="BP229075" s="90"/>
    </row>
    <row r="229076" spans="68:68" customFormat="1">
      <c r="BP229076" s="90"/>
    </row>
    <row r="229077" spans="68:68" customFormat="1">
      <c r="BP229077" s="90"/>
    </row>
    <row r="229078" spans="68:68" customFormat="1">
      <c r="BP229078" s="90"/>
    </row>
    <row r="229079" spans="68:68" customFormat="1">
      <c r="BP229079" s="90"/>
    </row>
    <row r="229080" spans="68:68" customFormat="1">
      <c r="BP229080" s="90"/>
    </row>
    <row r="229081" spans="68:68" customFormat="1">
      <c r="BP229081" s="90"/>
    </row>
    <row r="229082" spans="68:68" customFormat="1">
      <c r="BP229082" s="90"/>
    </row>
    <row r="229083" spans="68:68" customFormat="1">
      <c r="BP229083" s="90"/>
    </row>
    <row r="229084" spans="68:68" customFormat="1">
      <c r="BP229084" s="90"/>
    </row>
    <row r="229085" spans="68:68" customFormat="1">
      <c r="BP229085" s="90"/>
    </row>
    <row r="229086" spans="68:68" customFormat="1">
      <c r="BP229086" s="90"/>
    </row>
    <row r="229087" spans="68:68" customFormat="1">
      <c r="BP229087" s="90"/>
    </row>
    <row r="229088" spans="68:68" customFormat="1">
      <c r="BP229088" s="90"/>
    </row>
    <row r="229089" spans="68:68" customFormat="1">
      <c r="BP229089" s="90"/>
    </row>
    <row r="229090" spans="68:68" customFormat="1">
      <c r="BP229090" s="90"/>
    </row>
    <row r="229091" spans="68:68" customFormat="1">
      <c r="BP229091" s="90"/>
    </row>
    <row r="229092" spans="68:68" customFormat="1">
      <c r="BP229092" s="90"/>
    </row>
    <row r="229093" spans="68:68" customFormat="1">
      <c r="BP229093" s="90"/>
    </row>
    <row r="229094" spans="68:68" customFormat="1">
      <c r="BP229094" s="90"/>
    </row>
    <row r="229095" spans="68:68" customFormat="1">
      <c r="BP229095" s="90"/>
    </row>
    <row r="229096" spans="68:68" customFormat="1">
      <c r="BP229096" s="90"/>
    </row>
    <row r="229097" spans="68:68" customFormat="1">
      <c r="BP229097" s="90"/>
    </row>
    <row r="229098" spans="68:68" customFormat="1">
      <c r="BP229098" s="90"/>
    </row>
    <row r="229099" spans="68:68" customFormat="1">
      <c r="BP229099" s="90"/>
    </row>
    <row r="229100" spans="68:68" customFormat="1">
      <c r="BP229100" s="90"/>
    </row>
    <row r="229101" spans="68:68" customFormat="1">
      <c r="BP229101" s="90"/>
    </row>
    <row r="229102" spans="68:68" customFormat="1">
      <c r="BP229102" s="90"/>
    </row>
    <row r="229103" spans="68:68" customFormat="1">
      <c r="BP229103" s="90"/>
    </row>
    <row r="229104" spans="68:68" customFormat="1">
      <c r="BP229104" s="90"/>
    </row>
    <row r="229105" spans="68:68" customFormat="1">
      <c r="BP229105" s="90"/>
    </row>
    <row r="229106" spans="68:68" customFormat="1">
      <c r="BP229106" s="90"/>
    </row>
    <row r="229107" spans="68:68" customFormat="1">
      <c r="BP229107" s="90"/>
    </row>
    <row r="229108" spans="68:68" customFormat="1">
      <c r="BP229108" s="90"/>
    </row>
    <row r="229109" spans="68:68" customFormat="1">
      <c r="BP229109" s="90"/>
    </row>
    <row r="229110" spans="68:68" customFormat="1">
      <c r="BP229110" s="90"/>
    </row>
    <row r="229111" spans="68:68" customFormat="1">
      <c r="BP229111" s="90"/>
    </row>
    <row r="229112" spans="68:68" customFormat="1">
      <c r="BP229112" s="90"/>
    </row>
    <row r="229113" spans="68:68" customFormat="1">
      <c r="BP229113" s="90"/>
    </row>
    <row r="229114" spans="68:68" customFormat="1">
      <c r="BP229114" s="90"/>
    </row>
    <row r="229115" spans="68:68" customFormat="1">
      <c r="BP229115" s="90"/>
    </row>
    <row r="229116" spans="68:68" customFormat="1">
      <c r="BP229116" s="90"/>
    </row>
    <row r="229117" spans="68:68" customFormat="1">
      <c r="BP229117" s="90"/>
    </row>
    <row r="229118" spans="68:68" customFormat="1">
      <c r="BP229118" s="90"/>
    </row>
    <row r="229119" spans="68:68" customFormat="1">
      <c r="BP229119" s="90"/>
    </row>
    <row r="229120" spans="68:68" customFormat="1">
      <c r="BP229120" s="90"/>
    </row>
    <row r="229121" spans="68:68" customFormat="1">
      <c r="BP229121" s="90"/>
    </row>
    <row r="229122" spans="68:68" customFormat="1">
      <c r="BP229122" s="90"/>
    </row>
    <row r="229123" spans="68:68" customFormat="1">
      <c r="BP229123" s="90"/>
    </row>
    <row r="229124" spans="68:68" customFormat="1">
      <c r="BP229124" s="90"/>
    </row>
    <row r="229125" spans="68:68" customFormat="1">
      <c r="BP229125" s="90"/>
    </row>
    <row r="229126" spans="68:68" customFormat="1">
      <c r="BP229126" s="90"/>
    </row>
    <row r="229127" spans="68:68" customFormat="1">
      <c r="BP229127" s="90"/>
    </row>
    <row r="229128" spans="68:68" customFormat="1">
      <c r="BP229128" s="90"/>
    </row>
    <row r="229129" spans="68:68" customFormat="1">
      <c r="BP229129" s="90"/>
    </row>
    <row r="229130" spans="68:68" customFormat="1">
      <c r="BP229130" s="90"/>
    </row>
    <row r="229131" spans="68:68" customFormat="1">
      <c r="BP229131" s="90"/>
    </row>
    <row r="229132" spans="68:68" customFormat="1">
      <c r="BP229132" s="90"/>
    </row>
    <row r="229133" spans="68:68" customFormat="1">
      <c r="BP229133" s="90"/>
    </row>
    <row r="229134" spans="68:68" customFormat="1">
      <c r="BP229134" s="90"/>
    </row>
    <row r="229135" spans="68:68" customFormat="1">
      <c r="BP229135" s="90"/>
    </row>
    <row r="229136" spans="68:68" customFormat="1">
      <c r="BP229136" s="90"/>
    </row>
    <row r="229137" spans="68:68" customFormat="1">
      <c r="BP229137" s="90"/>
    </row>
    <row r="229138" spans="68:68" customFormat="1">
      <c r="BP229138" s="90"/>
    </row>
    <row r="229139" spans="68:68" customFormat="1">
      <c r="BP229139" s="90"/>
    </row>
    <row r="229140" spans="68:68" customFormat="1">
      <c r="BP229140" s="90"/>
    </row>
    <row r="229141" spans="68:68" customFormat="1">
      <c r="BP229141" s="90"/>
    </row>
    <row r="229142" spans="68:68" customFormat="1">
      <c r="BP229142" s="90"/>
    </row>
    <row r="229143" spans="68:68" customFormat="1">
      <c r="BP229143" s="90"/>
    </row>
    <row r="229144" spans="68:68" customFormat="1">
      <c r="BP229144" s="90"/>
    </row>
    <row r="229145" spans="68:68" customFormat="1">
      <c r="BP229145" s="90"/>
    </row>
    <row r="229146" spans="68:68" customFormat="1">
      <c r="BP229146" s="90"/>
    </row>
    <row r="229147" spans="68:68" customFormat="1">
      <c r="BP229147" s="90"/>
    </row>
    <row r="229148" spans="68:68" customFormat="1">
      <c r="BP229148" s="90"/>
    </row>
    <row r="229149" spans="68:68" customFormat="1">
      <c r="BP229149" s="90"/>
    </row>
    <row r="229150" spans="68:68" customFormat="1">
      <c r="BP229150" s="90"/>
    </row>
    <row r="229151" spans="68:68" customFormat="1">
      <c r="BP229151" s="90"/>
    </row>
    <row r="229152" spans="68:68" customFormat="1">
      <c r="BP229152" s="90"/>
    </row>
    <row r="229153" spans="68:68" customFormat="1">
      <c r="BP229153" s="90"/>
    </row>
    <row r="229154" spans="68:68" customFormat="1">
      <c r="BP229154" s="90"/>
    </row>
    <row r="229155" spans="68:68" customFormat="1">
      <c r="BP229155" s="90"/>
    </row>
    <row r="229156" spans="68:68" customFormat="1">
      <c r="BP229156" s="90"/>
    </row>
    <row r="229157" spans="68:68" customFormat="1">
      <c r="BP229157" s="90"/>
    </row>
    <row r="229158" spans="68:68" customFormat="1">
      <c r="BP229158" s="90"/>
    </row>
    <row r="229159" spans="68:68" customFormat="1">
      <c r="BP229159" s="90"/>
    </row>
    <row r="229160" spans="68:68" customFormat="1">
      <c r="BP229160" s="90"/>
    </row>
    <row r="229161" spans="68:68" customFormat="1">
      <c r="BP229161" s="90"/>
    </row>
    <row r="229162" spans="68:68" customFormat="1">
      <c r="BP229162" s="90"/>
    </row>
    <row r="229163" spans="68:68" customFormat="1">
      <c r="BP229163" s="90"/>
    </row>
    <row r="229164" spans="68:68" customFormat="1">
      <c r="BP229164" s="90"/>
    </row>
    <row r="229165" spans="68:68" customFormat="1">
      <c r="BP229165" s="90"/>
    </row>
    <row r="229166" spans="68:68" customFormat="1">
      <c r="BP229166" s="90"/>
    </row>
    <row r="229167" spans="68:68" customFormat="1">
      <c r="BP229167" s="90"/>
    </row>
    <row r="229168" spans="68:68" customFormat="1">
      <c r="BP229168" s="90"/>
    </row>
    <row r="229169" spans="68:68" customFormat="1">
      <c r="BP229169" s="90"/>
    </row>
    <row r="229170" spans="68:68" customFormat="1">
      <c r="BP229170" s="90"/>
    </row>
    <row r="229171" spans="68:68" customFormat="1">
      <c r="BP229171" s="90"/>
    </row>
    <row r="229172" spans="68:68" customFormat="1">
      <c r="BP229172" s="90"/>
    </row>
    <row r="229173" spans="68:68" customFormat="1">
      <c r="BP229173" s="90"/>
    </row>
    <row r="229174" spans="68:68" customFormat="1">
      <c r="BP229174" s="90"/>
    </row>
    <row r="229175" spans="68:68" customFormat="1">
      <c r="BP229175" s="90"/>
    </row>
    <row r="229176" spans="68:68" customFormat="1">
      <c r="BP229176" s="90"/>
    </row>
    <row r="229177" spans="68:68" customFormat="1">
      <c r="BP229177" s="90"/>
    </row>
    <row r="229178" spans="68:68" customFormat="1">
      <c r="BP229178" s="90"/>
    </row>
    <row r="229179" spans="68:68" customFormat="1">
      <c r="BP229179" s="90"/>
    </row>
    <row r="229180" spans="68:68" customFormat="1">
      <c r="BP229180" s="90"/>
    </row>
    <row r="229181" spans="68:68" customFormat="1">
      <c r="BP229181" s="90"/>
    </row>
    <row r="229182" spans="68:68" customFormat="1">
      <c r="BP229182" s="90"/>
    </row>
    <row r="229183" spans="68:68" customFormat="1">
      <c r="BP229183" s="90"/>
    </row>
    <row r="229184" spans="68:68" customFormat="1">
      <c r="BP229184" s="90"/>
    </row>
    <row r="229185" spans="68:68" customFormat="1">
      <c r="BP229185" s="90"/>
    </row>
    <row r="229186" spans="68:68" customFormat="1">
      <c r="BP229186" s="90"/>
    </row>
    <row r="229187" spans="68:68" customFormat="1">
      <c r="BP229187" s="90"/>
    </row>
    <row r="229188" spans="68:68" customFormat="1">
      <c r="BP229188" s="90"/>
    </row>
    <row r="229189" spans="68:68" customFormat="1">
      <c r="BP229189" s="90"/>
    </row>
    <row r="229190" spans="68:68" customFormat="1">
      <c r="BP229190" s="90"/>
    </row>
    <row r="229191" spans="68:68" customFormat="1">
      <c r="BP229191" s="90"/>
    </row>
    <row r="229192" spans="68:68" customFormat="1">
      <c r="BP229192" s="90"/>
    </row>
    <row r="229193" spans="68:68" customFormat="1">
      <c r="BP229193" s="90"/>
    </row>
    <row r="229194" spans="68:68" customFormat="1">
      <c r="BP229194" s="90"/>
    </row>
    <row r="229195" spans="68:68" customFormat="1">
      <c r="BP229195" s="90"/>
    </row>
    <row r="229196" spans="68:68" customFormat="1">
      <c r="BP229196" s="90"/>
    </row>
    <row r="229197" spans="68:68" customFormat="1">
      <c r="BP229197" s="90"/>
    </row>
    <row r="229198" spans="68:68" customFormat="1">
      <c r="BP229198" s="90"/>
    </row>
    <row r="229199" spans="68:68" customFormat="1">
      <c r="BP229199" s="90"/>
    </row>
    <row r="229200" spans="68:68" customFormat="1">
      <c r="BP229200" s="90"/>
    </row>
    <row r="229201" spans="68:68" customFormat="1">
      <c r="BP229201" s="90"/>
    </row>
    <row r="229202" spans="68:68" customFormat="1">
      <c r="BP229202" s="90"/>
    </row>
    <row r="229203" spans="68:68" customFormat="1">
      <c r="BP229203" s="90"/>
    </row>
    <row r="229204" spans="68:68" customFormat="1">
      <c r="BP229204" s="90"/>
    </row>
    <row r="229205" spans="68:68" customFormat="1">
      <c r="BP229205" s="90"/>
    </row>
    <row r="229206" spans="68:68" customFormat="1">
      <c r="BP229206" s="90"/>
    </row>
    <row r="229207" spans="68:68" customFormat="1">
      <c r="BP229207" s="90"/>
    </row>
    <row r="229208" spans="68:68" customFormat="1">
      <c r="BP229208" s="90"/>
    </row>
    <row r="229209" spans="68:68" customFormat="1">
      <c r="BP229209" s="90"/>
    </row>
    <row r="229210" spans="68:68" customFormat="1">
      <c r="BP229210" s="90"/>
    </row>
    <row r="229211" spans="68:68" customFormat="1">
      <c r="BP229211" s="90"/>
    </row>
    <row r="229212" spans="68:68" customFormat="1">
      <c r="BP229212" s="90"/>
    </row>
    <row r="229213" spans="68:68" customFormat="1">
      <c r="BP229213" s="90"/>
    </row>
    <row r="229214" spans="68:68" customFormat="1">
      <c r="BP229214" s="90"/>
    </row>
    <row r="229215" spans="68:68" customFormat="1">
      <c r="BP229215" s="90"/>
    </row>
    <row r="229216" spans="68:68" customFormat="1">
      <c r="BP229216" s="90"/>
    </row>
    <row r="229217" spans="68:68" customFormat="1">
      <c r="BP229217" s="90"/>
    </row>
    <row r="229218" spans="68:68" customFormat="1">
      <c r="BP229218" s="90"/>
    </row>
    <row r="229219" spans="68:68" customFormat="1">
      <c r="BP229219" s="90"/>
    </row>
    <row r="229220" spans="68:68" customFormat="1">
      <c r="BP229220" s="90"/>
    </row>
    <row r="229221" spans="68:68" customFormat="1">
      <c r="BP229221" s="90"/>
    </row>
    <row r="229222" spans="68:68" customFormat="1">
      <c r="BP229222" s="90"/>
    </row>
    <row r="229223" spans="68:68" customFormat="1">
      <c r="BP229223" s="90"/>
    </row>
    <row r="229224" spans="68:68" customFormat="1">
      <c r="BP229224" s="90"/>
    </row>
    <row r="229225" spans="68:68" customFormat="1">
      <c r="BP229225" s="90"/>
    </row>
    <row r="229226" spans="68:68" customFormat="1">
      <c r="BP229226" s="90"/>
    </row>
    <row r="229227" spans="68:68" customFormat="1">
      <c r="BP229227" s="90"/>
    </row>
    <row r="229228" spans="68:68" customFormat="1">
      <c r="BP229228" s="90"/>
    </row>
    <row r="229229" spans="68:68" customFormat="1">
      <c r="BP229229" s="90"/>
    </row>
    <row r="229230" spans="68:68" customFormat="1">
      <c r="BP229230" s="90"/>
    </row>
    <row r="229231" spans="68:68" customFormat="1">
      <c r="BP229231" s="90"/>
    </row>
    <row r="229232" spans="68:68" customFormat="1">
      <c r="BP229232" s="90"/>
    </row>
    <row r="229233" spans="68:68" customFormat="1">
      <c r="BP229233" s="90"/>
    </row>
    <row r="229234" spans="68:68" customFormat="1">
      <c r="BP229234" s="90"/>
    </row>
    <row r="229235" spans="68:68" customFormat="1">
      <c r="BP229235" s="90"/>
    </row>
    <row r="229236" spans="68:68" customFormat="1">
      <c r="BP229236" s="90"/>
    </row>
    <row r="229237" spans="68:68" customFormat="1">
      <c r="BP229237" s="90"/>
    </row>
    <row r="229238" spans="68:68" customFormat="1">
      <c r="BP229238" s="90"/>
    </row>
    <row r="229239" spans="68:68" customFormat="1">
      <c r="BP229239" s="90"/>
    </row>
    <row r="229240" spans="68:68" customFormat="1">
      <c r="BP229240" s="90"/>
    </row>
    <row r="229241" spans="68:68" customFormat="1">
      <c r="BP229241" s="90"/>
    </row>
    <row r="229242" spans="68:68" customFormat="1">
      <c r="BP229242" s="90"/>
    </row>
    <row r="229243" spans="68:68" customFormat="1">
      <c r="BP229243" s="90"/>
    </row>
    <row r="229244" spans="68:68" customFormat="1">
      <c r="BP229244" s="90"/>
    </row>
    <row r="229245" spans="68:68" customFormat="1">
      <c r="BP229245" s="90"/>
    </row>
    <row r="229246" spans="68:68" customFormat="1">
      <c r="BP229246" s="90"/>
    </row>
    <row r="229247" spans="68:68" customFormat="1">
      <c r="BP229247" s="90"/>
    </row>
    <row r="229248" spans="68:68" customFormat="1">
      <c r="BP229248" s="90"/>
    </row>
    <row r="229249" spans="68:68" customFormat="1">
      <c r="BP229249" s="90"/>
    </row>
    <row r="229250" spans="68:68" customFormat="1">
      <c r="BP229250" s="90"/>
    </row>
    <row r="229251" spans="68:68" customFormat="1">
      <c r="BP229251" s="90"/>
    </row>
    <row r="229252" spans="68:68" customFormat="1">
      <c r="BP229252" s="90"/>
    </row>
    <row r="229253" spans="68:68" customFormat="1">
      <c r="BP229253" s="90"/>
    </row>
    <row r="229254" spans="68:68" customFormat="1">
      <c r="BP229254" s="90"/>
    </row>
    <row r="229255" spans="68:68" customFormat="1">
      <c r="BP229255" s="90"/>
    </row>
    <row r="229256" spans="68:68" customFormat="1">
      <c r="BP229256" s="90"/>
    </row>
    <row r="229257" spans="68:68" customFormat="1">
      <c r="BP229257" s="90"/>
    </row>
    <row r="229258" spans="68:68" customFormat="1">
      <c r="BP229258" s="90"/>
    </row>
    <row r="229259" spans="68:68" customFormat="1">
      <c r="BP229259" s="90"/>
    </row>
    <row r="229260" spans="68:68" customFormat="1">
      <c r="BP229260" s="90"/>
    </row>
    <row r="229261" spans="68:68" customFormat="1">
      <c r="BP229261" s="90"/>
    </row>
    <row r="229262" spans="68:68" customFormat="1">
      <c r="BP229262" s="90"/>
    </row>
    <row r="229263" spans="68:68" customFormat="1">
      <c r="BP229263" s="90"/>
    </row>
    <row r="229264" spans="68:68" customFormat="1">
      <c r="BP229264" s="90"/>
    </row>
    <row r="229265" spans="68:68" customFormat="1">
      <c r="BP229265" s="90"/>
    </row>
    <row r="229266" spans="68:68" customFormat="1">
      <c r="BP229266" s="90"/>
    </row>
    <row r="229267" spans="68:68" customFormat="1">
      <c r="BP229267" s="90"/>
    </row>
    <row r="229268" spans="68:68" customFormat="1">
      <c r="BP229268" s="90"/>
    </row>
    <row r="229269" spans="68:68" customFormat="1">
      <c r="BP229269" s="90"/>
    </row>
    <row r="229270" spans="68:68" customFormat="1">
      <c r="BP229270" s="90"/>
    </row>
    <row r="229271" spans="68:68" customFormat="1">
      <c r="BP229271" s="90"/>
    </row>
    <row r="229272" spans="68:68" customFormat="1">
      <c r="BP229272" s="90"/>
    </row>
    <row r="229273" spans="68:68" customFormat="1">
      <c r="BP229273" s="90"/>
    </row>
    <row r="229274" spans="68:68" customFormat="1">
      <c r="BP229274" s="90"/>
    </row>
    <row r="229275" spans="68:68" customFormat="1">
      <c r="BP229275" s="90"/>
    </row>
    <row r="229276" spans="68:68" customFormat="1">
      <c r="BP229276" s="90"/>
    </row>
    <row r="229277" spans="68:68" customFormat="1">
      <c r="BP229277" s="90"/>
    </row>
    <row r="229278" spans="68:68" customFormat="1">
      <c r="BP229278" s="90"/>
    </row>
    <row r="229279" spans="68:68" customFormat="1">
      <c r="BP229279" s="90"/>
    </row>
    <row r="229280" spans="68:68" customFormat="1">
      <c r="BP229280" s="90"/>
    </row>
    <row r="229281" spans="68:68" customFormat="1">
      <c r="BP229281" s="90"/>
    </row>
    <row r="229282" spans="68:68" customFormat="1">
      <c r="BP229282" s="90"/>
    </row>
    <row r="229283" spans="68:68" customFormat="1">
      <c r="BP229283" s="90"/>
    </row>
    <row r="229284" spans="68:68" customFormat="1">
      <c r="BP229284" s="90"/>
    </row>
    <row r="229285" spans="68:68" customFormat="1">
      <c r="BP229285" s="90"/>
    </row>
    <row r="229286" spans="68:68" customFormat="1">
      <c r="BP229286" s="90"/>
    </row>
    <row r="229287" spans="68:68" customFormat="1">
      <c r="BP229287" s="90"/>
    </row>
    <row r="229288" spans="68:68" customFormat="1">
      <c r="BP229288" s="90"/>
    </row>
    <row r="229289" spans="68:68" customFormat="1">
      <c r="BP229289" s="90"/>
    </row>
    <row r="229290" spans="68:68" customFormat="1">
      <c r="BP229290" s="90"/>
    </row>
    <row r="229291" spans="68:68" customFormat="1">
      <c r="BP229291" s="90"/>
    </row>
    <row r="229292" spans="68:68" customFormat="1">
      <c r="BP229292" s="90"/>
    </row>
    <row r="229293" spans="68:68" customFormat="1">
      <c r="BP229293" s="90"/>
    </row>
    <row r="229294" spans="68:68" customFormat="1">
      <c r="BP229294" s="90"/>
    </row>
    <row r="229295" spans="68:68" customFormat="1">
      <c r="BP229295" s="90"/>
    </row>
    <row r="229296" spans="68:68" customFormat="1">
      <c r="BP229296" s="90"/>
    </row>
    <row r="229297" spans="68:68" customFormat="1">
      <c r="BP229297" s="90"/>
    </row>
    <row r="229298" spans="68:68" customFormat="1">
      <c r="BP229298" s="90"/>
    </row>
    <row r="229299" spans="68:68" customFormat="1">
      <c r="BP229299" s="90"/>
    </row>
    <row r="229300" spans="68:68" customFormat="1">
      <c r="BP229300" s="90"/>
    </row>
    <row r="229301" spans="68:68" customFormat="1">
      <c r="BP229301" s="90"/>
    </row>
    <row r="229302" spans="68:68" customFormat="1">
      <c r="BP229302" s="90"/>
    </row>
    <row r="229303" spans="68:68" customFormat="1">
      <c r="BP229303" s="90"/>
    </row>
    <row r="229304" spans="68:68" customFormat="1">
      <c r="BP229304" s="90"/>
    </row>
    <row r="229305" spans="68:68" customFormat="1">
      <c r="BP229305" s="90"/>
    </row>
    <row r="229306" spans="68:68" customFormat="1">
      <c r="BP229306" s="90"/>
    </row>
    <row r="229307" spans="68:68" customFormat="1">
      <c r="BP229307" s="90"/>
    </row>
    <row r="229308" spans="68:68" customFormat="1">
      <c r="BP229308" s="90"/>
    </row>
    <row r="229309" spans="68:68" customFormat="1">
      <c r="BP229309" s="90"/>
    </row>
    <row r="229310" spans="68:68" customFormat="1">
      <c r="BP229310" s="90"/>
    </row>
    <row r="229311" spans="68:68" customFormat="1">
      <c r="BP229311" s="90"/>
    </row>
    <row r="229312" spans="68:68" customFormat="1">
      <c r="BP229312" s="90"/>
    </row>
    <row r="229313" spans="68:68" customFormat="1">
      <c r="BP229313" s="90"/>
    </row>
    <row r="229314" spans="68:68" customFormat="1">
      <c r="BP229314" s="90"/>
    </row>
    <row r="229315" spans="68:68" customFormat="1">
      <c r="BP229315" s="90"/>
    </row>
    <row r="229316" spans="68:68" customFormat="1">
      <c r="BP229316" s="90"/>
    </row>
    <row r="229317" spans="68:68" customFormat="1">
      <c r="BP229317" s="90"/>
    </row>
    <row r="229318" spans="68:68" customFormat="1">
      <c r="BP229318" s="90"/>
    </row>
    <row r="229319" spans="68:68" customFormat="1">
      <c r="BP229319" s="90"/>
    </row>
    <row r="229320" spans="68:68" customFormat="1">
      <c r="BP229320" s="90"/>
    </row>
    <row r="229321" spans="68:68" customFormat="1">
      <c r="BP229321" s="90"/>
    </row>
    <row r="229322" spans="68:68" customFormat="1">
      <c r="BP229322" s="90"/>
    </row>
    <row r="229323" spans="68:68" customFormat="1">
      <c r="BP229323" s="90"/>
    </row>
    <row r="229324" spans="68:68" customFormat="1">
      <c r="BP229324" s="90"/>
    </row>
    <row r="229325" spans="68:68" customFormat="1">
      <c r="BP229325" s="90"/>
    </row>
    <row r="229326" spans="68:68" customFormat="1">
      <c r="BP229326" s="90"/>
    </row>
    <row r="229327" spans="68:68" customFormat="1">
      <c r="BP229327" s="90"/>
    </row>
    <row r="229328" spans="68:68" customFormat="1">
      <c r="BP229328" s="90"/>
    </row>
    <row r="229329" spans="68:68" customFormat="1">
      <c r="BP229329" s="90"/>
    </row>
    <row r="229330" spans="68:68" customFormat="1">
      <c r="BP229330" s="90"/>
    </row>
    <row r="229331" spans="68:68" customFormat="1">
      <c r="BP229331" s="90"/>
    </row>
    <row r="229332" spans="68:68" customFormat="1">
      <c r="BP229332" s="90"/>
    </row>
    <row r="229333" spans="68:68" customFormat="1">
      <c r="BP229333" s="90"/>
    </row>
    <row r="229334" spans="68:68" customFormat="1">
      <c r="BP229334" s="90"/>
    </row>
    <row r="229335" spans="68:68" customFormat="1">
      <c r="BP229335" s="90"/>
    </row>
    <row r="229336" spans="68:68" customFormat="1">
      <c r="BP229336" s="90"/>
    </row>
    <row r="229337" spans="68:68" customFormat="1">
      <c r="BP229337" s="90"/>
    </row>
    <row r="229338" spans="68:68" customFormat="1">
      <c r="BP229338" s="90"/>
    </row>
    <row r="229339" spans="68:68" customFormat="1">
      <c r="BP229339" s="90"/>
    </row>
    <row r="229340" spans="68:68" customFormat="1">
      <c r="BP229340" s="90"/>
    </row>
    <row r="229341" spans="68:68" customFormat="1">
      <c r="BP229341" s="90"/>
    </row>
    <row r="229342" spans="68:68" customFormat="1">
      <c r="BP229342" s="90"/>
    </row>
    <row r="229343" spans="68:68" customFormat="1">
      <c r="BP229343" s="90"/>
    </row>
    <row r="229344" spans="68:68" customFormat="1">
      <c r="BP229344" s="90"/>
    </row>
    <row r="229345" spans="68:68" customFormat="1">
      <c r="BP229345" s="90"/>
    </row>
    <row r="229346" spans="68:68" customFormat="1">
      <c r="BP229346" s="90"/>
    </row>
    <row r="229347" spans="68:68" customFormat="1">
      <c r="BP229347" s="90"/>
    </row>
    <row r="229348" spans="68:68" customFormat="1">
      <c r="BP229348" s="90"/>
    </row>
    <row r="229349" spans="68:68" customFormat="1">
      <c r="BP229349" s="90"/>
    </row>
    <row r="229350" spans="68:68" customFormat="1">
      <c r="BP229350" s="90"/>
    </row>
    <row r="229351" spans="68:68" customFormat="1">
      <c r="BP229351" s="90"/>
    </row>
    <row r="229352" spans="68:68" customFormat="1">
      <c r="BP229352" s="90"/>
    </row>
    <row r="229353" spans="68:68" customFormat="1">
      <c r="BP229353" s="90"/>
    </row>
    <row r="229354" spans="68:68" customFormat="1">
      <c r="BP229354" s="90"/>
    </row>
    <row r="229355" spans="68:68" customFormat="1">
      <c r="BP229355" s="90"/>
    </row>
    <row r="229356" spans="68:68" customFormat="1">
      <c r="BP229356" s="90"/>
    </row>
    <row r="229357" spans="68:68" customFormat="1">
      <c r="BP229357" s="90"/>
    </row>
    <row r="229358" spans="68:68" customFormat="1">
      <c r="BP229358" s="90"/>
    </row>
    <row r="229359" spans="68:68" customFormat="1">
      <c r="BP229359" s="90"/>
    </row>
    <row r="229360" spans="68:68" customFormat="1">
      <c r="BP229360" s="90"/>
    </row>
    <row r="229361" spans="68:68" customFormat="1">
      <c r="BP229361" s="90"/>
    </row>
    <row r="229362" spans="68:68" customFormat="1">
      <c r="BP229362" s="90"/>
    </row>
    <row r="229363" spans="68:68" customFormat="1">
      <c r="BP229363" s="90"/>
    </row>
    <row r="229364" spans="68:68" customFormat="1">
      <c r="BP229364" s="90"/>
    </row>
    <row r="229365" spans="68:68" customFormat="1">
      <c r="BP229365" s="90"/>
    </row>
    <row r="229366" spans="68:68" customFormat="1">
      <c r="BP229366" s="90"/>
    </row>
    <row r="229367" spans="68:68" customFormat="1">
      <c r="BP229367" s="90"/>
    </row>
    <row r="229368" spans="68:68" customFormat="1">
      <c r="BP229368" s="90"/>
    </row>
    <row r="229369" spans="68:68" customFormat="1">
      <c r="BP229369" s="90"/>
    </row>
    <row r="229370" spans="68:68" customFormat="1">
      <c r="BP229370" s="90"/>
    </row>
    <row r="229371" spans="68:68" customFormat="1">
      <c r="BP229371" s="90"/>
    </row>
    <row r="229372" spans="68:68" customFormat="1">
      <c r="BP229372" s="90"/>
    </row>
    <row r="229373" spans="68:68" customFormat="1">
      <c r="BP229373" s="90"/>
    </row>
    <row r="229374" spans="68:68" customFormat="1">
      <c r="BP229374" s="90"/>
    </row>
    <row r="229375" spans="68:68" customFormat="1">
      <c r="BP229375" s="90"/>
    </row>
    <row r="229376" spans="68:68" customFormat="1">
      <c r="BP229376" s="90"/>
    </row>
    <row r="229377" spans="68:68" customFormat="1">
      <c r="BP229377" s="90"/>
    </row>
    <row r="229378" spans="68:68" customFormat="1">
      <c r="BP229378" s="90"/>
    </row>
    <row r="229379" spans="68:68" customFormat="1">
      <c r="BP229379" s="90"/>
    </row>
    <row r="229380" spans="68:68" customFormat="1">
      <c r="BP229380" s="90"/>
    </row>
    <row r="229381" spans="68:68" customFormat="1">
      <c r="BP229381" s="90"/>
    </row>
    <row r="229382" spans="68:68" customFormat="1">
      <c r="BP229382" s="90"/>
    </row>
    <row r="229383" spans="68:68" customFormat="1">
      <c r="BP229383" s="90"/>
    </row>
    <row r="229384" spans="68:68" customFormat="1">
      <c r="BP229384" s="90"/>
    </row>
    <row r="229385" spans="68:68" customFormat="1">
      <c r="BP229385" s="90"/>
    </row>
    <row r="229386" spans="68:68" customFormat="1">
      <c r="BP229386" s="90"/>
    </row>
    <row r="229387" spans="68:68" customFormat="1">
      <c r="BP229387" s="90"/>
    </row>
    <row r="229388" spans="68:68" customFormat="1">
      <c r="BP229388" s="90"/>
    </row>
    <row r="229389" spans="68:68" customFormat="1">
      <c r="BP229389" s="90"/>
    </row>
    <row r="229390" spans="68:68" customFormat="1">
      <c r="BP229390" s="90"/>
    </row>
    <row r="229391" spans="68:68" customFormat="1">
      <c r="BP229391" s="90"/>
    </row>
    <row r="229392" spans="68:68" customFormat="1">
      <c r="BP229392" s="90"/>
    </row>
    <row r="229393" spans="68:68" customFormat="1">
      <c r="BP229393" s="90"/>
    </row>
    <row r="229394" spans="68:68" customFormat="1">
      <c r="BP229394" s="90"/>
    </row>
    <row r="229395" spans="68:68" customFormat="1">
      <c r="BP229395" s="90"/>
    </row>
    <row r="229396" spans="68:68" customFormat="1">
      <c r="BP229396" s="90"/>
    </row>
    <row r="229397" spans="68:68" customFormat="1">
      <c r="BP229397" s="90"/>
    </row>
    <row r="229398" spans="68:68" customFormat="1">
      <c r="BP229398" s="90"/>
    </row>
    <row r="229399" spans="68:68" customFormat="1">
      <c r="BP229399" s="90"/>
    </row>
    <row r="229400" spans="68:68" customFormat="1">
      <c r="BP229400" s="90"/>
    </row>
    <row r="229401" spans="68:68" customFormat="1">
      <c r="BP229401" s="90"/>
    </row>
    <row r="229402" spans="68:68" customFormat="1">
      <c r="BP229402" s="90"/>
    </row>
    <row r="229403" spans="68:68" customFormat="1">
      <c r="BP229403" s="90"/>
    </row>
    <row r="229404" spans="68:68" customFormat="1">
      <c r="BP229404" s="90"/>
    </row>
    <row r="229405" spans="68:68" customFormat="1">
      <c r="BP229405" s="90"/>
    </row>
    <row r="229406" spans="68:68" customFormat="1">
      <c r="BP229406" s="90"/>
    </row>
    <row r="229407" spans="68:68" customFormat="1">
      <c r="BP229407" s="90"/>
    </row>
    <row r="229408" spans="68:68" customFormat="1">
      <c r="BP229408" s="90"/>
    </row>
    <row r="229409" spans="68:68" customFormat="1">
      <c r="BP229409" s="90"/>
    </row>
    <row r="229410" spans="68:68" customFormat="1">
      <c r="BP229410" s="90"/>
    </row>
    <row r="229411" spans="68:68" customFormat="1">
      <c r="BP229411" s="90"/>
    </row>
    <row r="229412" spans="68:68" customFormat="1">
      <c r="BP229412" s="90"/>
    </row>
    <row r="229413" spans="68:68" customFormat="1">
      <c r="BP229413" s="90"/>
    </row>
    <row r="229414" spans="68:68" customFormat="1">
      <c r="BP229414" s="90"/>
    </row>
    <row r="229415" spans="68:68" customFormat="1">
      <c r="BP229415" s="90"/>
    </row>
    <row r="229416" spans="68:68" customFormat="1">
      <c r="BP229416" s="90"/>
    </row>
    <row r="229417" spans="68:68" customFormat="1">
      <c r="BP229417" s="90"/>
    </row>
    <row r="229418" spans="68:68" customFormat="1">
      <c r="BP229418" s="90"/>
    </row>
    <row r="229419" spans="68:68" customFormat="1">
      <c r="BP229419" s="90"/>
    </row>
    <row r="229420" spans="68:68" customFormat="1">
      <c r="BP229420" s="90"/>
    </row>
    <row r="229421" spans="68:68" customFormat="1">
      <c r="BP229421" s="90"/>
    </row>
    <row r="229422" spans="68:68" customFormat="1">
      <c r="BP229422" s="90"/>
    </row>
    <row r="229423" spans="68:68" customFormat="1">
      <c r="BP229423" s="90"/>
    </row>
    <row r="229424" spans="68:68" customFormat="1">
      <c r="BP229424" s="90"/>
    </row>
    <row r="229425" spans="68:68" customFormat="1">
      <c r="BP229425" s="90"/>
    </row>
    <row r="229426" spans="68:68" customFormat="1">
      <c r="BP229426" s="90"/>
    </row>
    <row r="229427" spans="68:68" customFormat="1">
      <c r="BP229427" s="90"/>
    </row>
    <row r="229428" spans="68:68" customFormat="1">
      <c r="BP229428" s="90"/>
    </row>
    <row r="229429" spans="68:68" customFormat="1">
      <c r="BP229429" s="90"/>
    </row>
    <row r="229430" spans="68:68" customFormat="1">
      <c r="BP229430" s="90"/>
    </row>
    <row r="229431" spans="68:68" customFormat="1">
      <c r="BP229431" s="90"/>
    </row>
    <row r="229432" spans="68:68" customFormat="1">
      <c r="BP229432" s="90"/>
    </row>
    <row r="229433" spans="68:68" customFormat="1">
      <c r="BP229433" s="90"/>
    </row>
    <row r="229434" spans="68:68" customFormat="1">
      <c r="BP229434" s="90"/>
    </row>
    <row r="229435" spans="68:68" customFormat="1">
      <c r="BP229435" s="90"/>
    </row>
    <row r="229436" spans="68:68" customFormat="1">
      <c r="BP229436" s="90"/>
    </row>
    <row r="229437" spans="68:68" customFormat="1">
      <c r="BP229437" s="90"/>
    </row>
    <row r="229438" spans="68:68" customFormat="1">
      <c r="BP229438" s="90"/>
    </row>
    <row r="229439" spans="68:68" customFormat="1">
      <c r="BP229439" s="90"/>
    </row>
    <row r="229440" spans="68:68" customFormat="1">
      <c r="BP229440" s="90"/>
    </row>
    <row r="229441" spans="68:68" customFormat="1">
      <c r="BP229441" s="90"/>
    </row>
    <row r="229442" spans="68:68" customFormat="1">
      <c r="BP229442" s="90"/>
    </row>
    <row r="229443" spans="68:68" customFormat="1">
      <c r="BP229443" s="90"/>
    </row>
    <row r="229444" spans="68:68" customFormat="1">
      <c r="BP229444" s="90"/>
    </row>
    <row r="229445" spans="68:68" customFormat="1">
      <c r="BP229445" s="90"/>
    </row>
    <row r="229446" spans="68:68" customFormat="1">
      <c r="BP229446" s="90"/>
    </row>
    <row r="229447" spans="68:68" customFormat="1">
      <c r="BP229447" s="90"/>
    </row>
    <row r="229448" spans="68:68" customFormat="1">
      <c r="BP229448" s="90"/>
    </row>
    <row r="229449" spans="68:68" customFormat="1">
      <c r="BP229449" s="90"/>
    </row>
    <row r="229450" spans="68:68" customFormat="1">
      <c r="BP229450" s="90"/>
    </row>
    <row r="229451" spans="68:68" customFormat="1">
      <c r="BP229451" s="90"/>
    </row>
    <row r="229452" spans="68:68" customFormat="1">
      <c r="BP229452" s="90"/>
    </row>
    <row r="229453" spans="68:68" customFormat="1">
      <c r="BP229453" s="90"/>
    </row>
    <row r="229454" spans="68:68" customFormat="1">
      <c r="BP229454" s="90"/>
    </row>
    <row r="229455" spans="68:68" customFormat="1">
      <c r="BP229455" s="90"/>
    </row>
    <row r="229456" spans="68:68" customFormat="1">
      <c r="BP229456" s="90"/>
    </row>
    <row r="229457" spans="68:68" customFormat="1">
      <c r="BP229457" s="90"/>
    </row>
    <row r="229458" spans="68:68" customFormat="1">
      <c r="BP229458" s="90"/>
    </row>
    <row r="229459" spans="68:68" customFormat="1">
      <c r="BP229459" s="90"/>
    </row>
    <row r="229460" spans="68:68" customFormat="1">
      <c r="BP229460" s="90"/>
    </row>
    <row r="229461" spans="68:68" customFormat="1">
      <c r="BP229461" s="90"/>
    </row>
    <row r="229462" spans="68:68" customFormat="1">
      <c r="BP229462" s="90"/>
    </row>
    <row r="229463" spans="68:68" customFormat="1">
      <c r="BP229463" s="90"/>
    </row>
    <row r="229464" spans="68:68" customFormat="1">
      <c r="BP229464" s="90"/>
    </row>
    <row r="229465" spans="68:68" customFormat="1">
      <c r="BP229465" s="90"/>
    </row>
    <row r="229466" spans="68:68" customFormat="1">
      <c r="BP229466" s="90"/>
    </row>
    <row r="229467" spans="68:68" customFormat="1">
      <c r="BP229467" s="90"/>
    </row>
    <row r="229468" spans="68:68" customFormat="1">
      <c r="BP229468" s="90"/>
    </row>
    <row r="229469" spans="68:68" customFormat="1">
      <c r="BP229469" s="90"/>
    </row>
    <row r="229470" spans="68:68" customFormat="1">
      <c r="BP229470" s="90"/>
    </row>
    <row r="229471" spans="68:68" customFormat="1">
      <c r="BP229471" s="90"/>
    </row>
    <row r="229472" spans="68:68" customFormat="1">
      <c r="BP229472" s="90"/>
    </row>
    <row r="229473" spans="68:68" customFormat="1">
      <c r="BP229473" s="90"/>
    </row>
    <row r="229474" spans="68:68" customFormat="1">
      <c r="BP229474" s="90"/>
    </row>
    <row r="229475" spans="68:68" customFormat="1">
      <c r="BP229475" s="90"/>
    </row>
    <row r="229476" spans="68:68" customFormat="1">
      <c r="BP229476" s="90"/>
    </row>
    <row r="229477" spans="68:68" customFormat="1">
      <c r="BP229477" s="90"/>
    </row>
    <row r="229478" spans="68:68" customFormat="1">
      <c r="BP229478" s="90"/>
    </row>
    <row r="229479" spans="68:68" customFormat="1">
      <c r="BP229479" s="90"/>
    </row>
    <row r="229480" spans="68:68" customFormat="1">
      <c r="BP229480" s="90"/>
    </row>
    <row r="229481" spans="68:68" customFormat="1">
      <c r="BP229481" s="90"/>
    </row>
    <row r="229482" spans="68:68" customFormat="1">
      <c r="BP229482" s="90"/>
    </row>
    <row r="229483" spans="68:68" customFormat="1">
      <c r="BP229483" s="90"/>
    </row>
    <row r="229484" spans="68:68" customFormat="1">
      <c r="BP229484" s="90"/>
    </row>
    <row r="229485" spans="68:68" customFormat="1">
      <c r="BP229485" s="90"/>
    </row>
    <row r="229486" spans="68:68" customFormat="1">
      <c r="BP229486" s="90"/>
    </row>
    <row r="229487" spans="68:68" customFormat="1">
      <c r="BP229487" s="90"/>
    </row>
    <row r="229488" spans="68:68" customFormat="1">
      <c r="BP229488" s="90"/>
    </row>
    <row r="229489" spans="68:68" customFormat="1">
      <c r="BP229489" s="90"/>
    </row>
    <row r="229490" spans="68:68" customFormat="1">
      <c r="BP229490" s="90"/>
    </row>
    <row r="229491" spans="68:68" customFormat="1">
      <c r="BP229491" s="90"/>
    </row>
    <row r="229492" spans="68:68" customFormat="1">
      <c r="BP229492" s="90"/>
    </row>
    <row r="229493" spans="68:68" customFormat="1">
      <c r="BP229493" s="90"/>
    </row>
    <row r="229494" spans="68:68" customFormat="1">
      <c r="BP229494" s="90"/>
    </row>
    <row r="229495" spans="68:68" customFormat="1">
      <c r="BP229495" s="90"/>
    </row>
    <row r="229496" spans="68:68" customFormat="1">
      <c r="BP229496" s="90"/>
    </row>
    <row r="229497" spans="68:68" customFormat="1">
      <c r="BP229497" s="90"/>
    </row>
    <row r="229498" spans="68:68" customFormat="1">
      <c r="BP229498" s="90"/>
    </row>
    <row r="229499" spans="68:68" customFormat="1">
      <c r="BP229499" s="90"/>
    </row>
    <row r="229500" spans="68:68" customFormat="1">
      <c r="BP229500" s="90"/>
    </row>
    <row r="229501" spans="68:68" customFormat="1">
      <c r="BP229501" s="90"/>
    </row>
    <row r="229502" spans="68:68" customFormat="1">
      <c r="BP229502" s="90"/>
    </row>
    <row r="229503" spans="68:68" customFormat="1">
      <c r="BP229503" s="90"/>
    </row>
    <row r="229504" spans="68:68" customFormat="1">
      <c r="BP229504" s="90"/>
    </row>
    <row r="229505" spans="68:68" customFormat="1">
      <c r="BP229505" s="90"/>
    </row>
    <row r="229506" spans="68:68" customFormat="1">
      <c r="BP229506" s="90"/>
    </row>
    <row r="229507" spans="68:68" customFormat="1">
      <c r="BP229507" s="90"/>
    </row>
    <row r="229508" spans="68:68" customFormat="1">
      <c r="BP229508" s="90"/>
    </row>
    <row r="229509" spans="68:68" customFormat="1">
      <c r="BP229509" s="90"/>
    </row>
    <row r="229510" spans="68:68" customFormat="1">
      <c r="BP229510" s="90"/>
    </row>
    <row r="229511" spans="68:68" customFormat="1">
      <c r="BP229511" s="90"/>
    </row>
    <row r="229512" spans="68:68" customFormat="1">
      <c r="BP229512" s="90"/>
    </row>
    <row r="229513" spans="68:68" customFormat="1">
      <c r="BP229513" s="90"/>
    </row>
    <row r="229514" spans="68:68" customFormat="1">
      <c r="BP229514" s="90"/>
    </row>
    <row r="229515" spans="68:68" customFormat="1">
      <c r="BP229515" s="90"/>
    </row>
    <row r="229516" spans="68:68" customFormat="1">
      <c r="BP229516" s="90"/>
    </row>
    <row r="229517" spans="68:68" customFormat="1">
      <c r="BP229517" s="90"/>
    </row>
    <row r="229518" spans="68:68" customFormat="1">
      <c r="BP229518" s="90"/>
    </row>
    <row r="229519" spans="68:68" customFormat="1">
      <c r="BP229519" s="90"/>
    </row>
    <row r="229520" spans="68:68" customFormat="1">
      <c r="BP229520" s="90"/>
    </row>
    <row r="229521" spans="68:68" customFormat="1">
      <c r="BP229521" s="90"/>
    </row>
    <row r="229522" spans="68:68" customFormat="1">
      <c r="BP229522" s="90"/>
    </row>
    <row r="229523" spans="68:68" customFormat="1">
      <c r="BP229523" s="90"/>
    </row>
    <row r="229524" spans="68:68" customFormat="1">
      <c r="BP229524" s="90"/>
    </row>
    <row r="229525" spans="68:68" customFormat="1">
      <c r="BP229525" s="90"/>
    </row>
    <row r="229526" spans="68:68" customFormat="1">
      <c r="BP229526" s="90"/>
    </row>
    <row r="229527" spans="68:68" customFormat="1">
      <c r="BP229527" s="90"/>
    </row>
    <row r="229528" spans="68:68" customFormat="1">
      <c r="BP229528" s="90"/>
    </row>
    <row r="229529" spans="68:68" customFormat="1">
      <c r="BP229529" s="90"/>
    </row>
    <row r="229530" spans="68:68" customFormat="1">
      <c r="BP229530" s="90"/>
    </row>
    <row r="229531" spans="68:68" customFormat="1">
      <c r="BP229531" s="90"/>
    </row>
    <row r="229532" spans="68:68" customFormat="1">
      <c r="BP229532" s="90"/>
    </row>
    <row r="229533" spans="68:68" customFormat="1">
      <c r="BP229533" s="90"/>
    </row>
    <row r="229534" spans="68:68" customFormat="1">
      <c r="BP229534" s="90"/>
    </row>
    <row r="229535" spans="68:68" customFormat="1">
      <c r="BP229535" s="90"/>
    </row>
    <row r="229536" spans="68:68" customFormat="1">
      <c r="BP229536" s="90"/>
    </row>
    <row r="229537" spans="68:68" customFormat="1">
      <c r="BP229537" s="90"/>
    </row>
    <row r="229538" spans="68:68" customFormat="1">
      <c r="BP229538" s="90"/>
    </row>
    <row r="229539" spans="68:68" customFormat="1">
      <c r="BP229539" s="90"/>
    </row>
    <row r="229540" spans="68:68" customFormat="1">
      <c r="BP229540" s="90"/>
    </row>
    <row r="229541" spans="68:68" customFormat="1">
      <c r="BP229541" s="90"/>
    </row>
    <row r="229542" spans="68:68" customFormat="1">
      <c r="BP229542" s="90"/>
    </row>
    <row r="229543" spans="68:68" customFormat="1">
      <c r="BP229543" s="90"/>
    </row>
    <row r="229544" spans="68:68" customFormat="1">
      <c r="BP229544" s="90"/>
    </row>
    <row r="229545" spans="68:68" customFormat="1">
      <c r="BP229545" s="90"/>
    </row>
    <row r="229546" spans="68:68" customFormat="1">
      <c r="BP229546" s="90"/>
    </row>
    <row r="229547" spans="68:68" customFormat="1">
      <c r="BP229547" s="90"/>
    </row>
    <row r="229548" spans="68:68" customFormat="1">
      <c r="BP229548" s="90"/>
    </row>
    <row r="229549" spans="68:68" customFormat="1">
      <c r="BP229549" s="90"/>
    </row>
    <row r="229550" spans="68:68" customFormat="1">
      <c r="BP229550" s="90"/>
    </row>
    <row r="229551" spans="68:68" customFormat="1">
      <c r="BP229551" s="90"/>
    </row>
    <row r="229552" spans="68:68" customFormat="1">
      <c r="BP229552" s="90"/>
    </row>
    <row r="229553" spans="68:68" customFormat="1">
      <c r="BP229553" s="90"/>
    </row>
    <row r="229554" spans="68:68" customFormat="1">
      <c r="BP229554" s="90"/>
    </row>
    <row r="229555" spans="68:68" customFormat="1">
      <c r="BP229555" s="90"/>
    </row>
    <row r="229556" spans="68:68" customFormat="1">
      <c r="BP229556" s="90"/>
    </row>
    <row r="229557" spans="68:68" customFormat="1">
      <c r="BP229557" s="90"/>
    </row>
    <row r="229558" spans="68:68" customFormat="1">
      <c r="BP229558" s="90"/>
    </row>
    <row r="229559" spans="68:68" customFormat="1">
      <c r="BP229559" s="90"/>
    </row>
    <row r="229560" spans="68:68" customFormat="1">
      <c r="BP229560" s="90"/>
    </row>
    <row r="229561" spans="68:68" customFormat="1">
      <c r="BP229561" s="90"/>
    </row>
    <row r="229562" spans="68:68" customFormat="1">
      <c r="BP229562" s="90"/>
    </row>
    <row r="229563" spans="68:68" customFormat="1">
      <c r="BP229563" s="90"/>
    </row>
    <row r="229564" spans="68:68" customFormat="1">
      <c r="BP229564" s="90"/>
    </row>
    <row r="229565" spans="68:68" customFormat="1">
      <c r="BP229565" s="90"/>
    </row>
    <row r="229566" spans="68:68" customFormat="1">
      <c r="BP229566" s="90"/>
    </row>
    <row r="229567" spans="68:68" customFormat="1">
      <c r="BP229567" s="90"/>
    </row>
    <row r="229568" spans="68:68" customFormat="1">
      <c r="BP229568" s="90"/>
    </row>
    <row r="229569" spans="68:68" customFormat="1">
      <c r="BP229569" s="90"/>
    </row>
    <row r="229570" spans="68:68" customFormat="1">
      <c r="BP229570" s="90"/>
    </row>
    <row r="229571" spans="68:68" customFormat="1">
      <c r="BP229571" s="90"/>
    </row>
    <row r="229572" spans="68:68" customFormat="1">
      <c r="BP229572" s="90"/>
    </row>
    <row r="229573" spans="68:68" customFormat="1">
      <c r="BP229573" s="90"/>
    </row>
    <row r="229574" spans="68:68" customFormat="1">
      <c r="BP229574" s="90"/>
    </row>
    <row r="229575" spans="68:68" customFormat="1">
      <c r="BP229575" s="90"/>
    </row>
    <row r="229576" spans="68:68" customFormat="1">
      <c r="BP229576" s="90"/>
    </row>
    <row r="229577" spans="68:68" customFormat="1">
      <c r="BP229577" s="90"/>
    </row>
    <row r="229578" spans="68:68" customFormat="1">
      <c r="BP229578" s="90"/>
    </row>
    <row r="229579" spans="68:68" customFormat="1">
      <c r="BP229579" s="90"/>
    </row>
    <row r="229580" spans="68:68" customFormat="1">
      <c r="BP229580" s="90"/>
    </row>
    <row r="229581" spans="68:68" customFormat="1">
      <c r="BP229581" s="90"/>
    </row>
    <row r="229582" spans="68:68" customFormat="1">
      <c r="BP229582" s="90"/>
    </row>
    <row r="229583" spans="68:68" customFormat="1">
      <c r="BP229583" s="90"/>
    </row>
    <row r="229584" spans="68:68" customFormat="1">
      <c r="BP229584" s="90"/>
    </row>
    <row r="229585" spans="68:68" customFormat="1">
      <c r="BP229585" s="90"/>
    </row>
    <row r="229586" spans="68:68" customFormat="1">
      <c r="BP229586" s="90"/>
    </row>
    <row r="229587" spans="68:68" customFormat="1">
      <c r="BP229587" s="90"/>
    </row>
    <row r="229588" spans="68:68" customFormat="1">
      <c r="BP229588" s="90"/>
    </row>
    <row r="229589" spans="68:68" customFormat="1">
      <c r="BP229589" s="90"/>
    </row>
    <row r="229590" spans="68:68" customFormat="1">
      <c r="BP229590" s="90"/>
    </row>
    <row r="229591" spans="68:68" customFormat="1">
      <c r="BP229591" s="90"/>
    </row>
    <row r="229592" spans="68:68" customFormat="1">
      <c r="BP229592" s="90"/>
    </row>
    <row r="229593" spans="68:68" customFormat="1">
      <c r="BP229593" s="90"/>
    </row>
    <row r="229594" spans="68:68" customFormat="1">
      <c r="BP229594" s="90"/>
    </row>
    <row r="229595" spans="68:68" customFormat="1">
      <c r="BP229595" s="90"/>
    </row>
    <row r="229596" spans="68:68" customFormat="1">
      <c r="BP229596" s="90"/>
    </row>
    <row r="229597" spans="68:68" customFormat="1">
      <c r="BP229597" s="90"/>
    </row>
    <row r="229598" spans="68:68" customFormat="1">
      <c r="BP229598" s="90"/>
    </row>
    <row r="229599" spans="68:68" customFormat="1">
      <c r="BP229599" s="90"/>
    </row>
    <row r="229600" spans="68:68" customFormat="1">
      <c r="BP229600" s="90"/>
    </row>
    <row r="229601" spans="68:68" customFormat="1">
      <c r="BP229601" s="90"/>
    </row>
    <row r="229602" spans="68:68" customFormat="1">
      <c r="BP229602" s="90"/>
    </row>
    <row r="229603" spans="68:68" customFormat="1">
      <c r="BP229603" s="90"/>
    </row>
    <row r="229604" spans="68:68" customFormat="1">
      <c r="BP229604" s="90"/>
    </row>
    <row r="229605" spans="68:68" customFormat="1">
      <c r="BP229605" s="90"/>
    </row>
    <row r="229606" spans="68:68" customFormat="1">
      <c r="BP229606" s="90"/>
    </row>
    <row r="229607" spans="68:68" customFormat="1">
      <c r="BP229607" s="90"/>
    </row>
    <row r="229608" spans="68:68" customFormat="1">
      <c r="BP229608" s="90"/>
    </row>
    <row r="229609" spans="68:68" customFormat="1">
      <c r="BP229609" s="90"/>
    </row>
    <row r="229610" spans="68:68" customFormat="1">
      <c r="BP229610" s="90"/>
    </row>
    <row r="229611" spans="68:68" customFormat="1">
      <c r="BP229611" s="90"/>
    </row>
    <row r="229612" spans="68:68" customFormat="1">
      <c r="BP229612" s="90"/>
    </row>
    <row r="229613" spans="68:68" customFormat="1">
      <c r="BP229613" s="90"/>
    </row>
    <row r="229614" spans="68:68" customFormat="1">
      <c r="BP229614" s="90"/>
    </row>
    <row r="229615" spans="68:68" customFormat="1">
      <c r="BP229615" s="90"/>
    </row>
    <row r="229616" spans="68:68" customFormat="1">
      <c r="BP229616" s="90"/>
    </row>
    <row r="229617" spans="68:68" customFormat="1">
      <c r="BP229617" s="90"/>
    </row>
    <row r="229618" spans="68:68" customFormat="1">
      <c r="BP229618" s="90"/>
    </row>
    <row r="229619" spans="68:68" customFormat="1">
      <c r="BP229619" s="90"/>
    </row>
    <row r="229620" spans="68:68" customFormat="1">
      <c r="BP229620" s="90"/>
    </row>
    <row r="229621" spans="68:68" customFormat="1">
      <c r="BP229621" s="90"/>
    </row>
    <row r="229622" spans="68:68" customFormat="1">
      <c r="BP229622" s="90"/>
    </row>
    <row r="229623" spans="68:68" customFormat="1">
      <c r="BP229623" s="90"/>
    </row>
    <row r="229624" spans="68:68" customFormat="1">
      <c r="BP229624" s="90"/>
    </row>
    <row r="229625" spans="68:68" customFormat="1">
      <c r="BP229625" s="90"/>
    </row>
    <row r="229626" spans="68:68" customFormat="1">
      <c r="BP229626" s="90"/>
    </row>
    <row r="229627" spans="68:68" customFormat="1">
      <c r="BP229627" s="90"/>
    </row>
    <row r="229628" spans="68:68" customFormat="1">
      <c r="BP229628" s="90"/>
    </row>
    <row r="229629" spans="68:68" customFormat="1">
      <c r="BP229629" s="90"/>
    </row>
    <row r="229630" spans="68:68" customFormat="1">
      <c r="BP229630" s="90"/>
    </row>
    <row r="229631" spans="68:68" customFormat="1">
      <c r="BP229631" s="90"/>
    </row>
    <row r="229632" spans="68:68" customFormat="1">
      <c r="BP229632" s="90"/>
    </row>
    <row r="229633" spans="68:68" customFormat="1">
      <c r="BP229633" s="90"/>
    </row>
    <row r="229634" spans="68:68" customFormat="1">
      <c r="BP229634" s="90"/>
    </row>
    <row r="229635" spans="68:68" customFormat="1">
      <c r="BP229635" s="90"/>
    </row>
    <row r="229636" spans="68:68" customFormat="1">
      <c r="BP229636" s="90"/>
    </row>
    <row r="229637" spans="68:68" customFormat="1">
      <c r="BP229637" s="90"/>
    </row>
    <row r="229638" spans="68:68" customFormat="1">
      <c r="BP229638" s="90"/>
    </row>
    <row r="229639" spans="68:68" customFormat="1">
      <c r="BP229639" s="90"/>
    </row>
    <row r="229640" spans="68:68" customFormat="1">
      <c r="BP229640" s="90"/>
    </row>
    <row r="229641" spans="68:68" customFormat="1">
      <c r="BP229641" s="90"/>
    </row>
    <row r="229642" spans="68:68" customFormat="1">
      <c r="BP229642" s="90"/>
    </row>
    <row r="229643" spans="68:68" customFormat="1">
      <c r="BP229643" s="90"/>
    </row>
    <row r="229644" spans="68:68" customFormat="1">
      <c r="BP229644" s="90"/>
    </row>
    <row r="229645" spans="68:68" customFormat="1">
      <c r="BP229645" s="90"/>
    </row>
    <row r="229646" spans="68:68" customFormat="1">
      <c r="BP229646" s="90"/>
    </row>
    <row r="229647" spans="68:68" customFormat="1">
      <c r="BP229647" s="90"/>
    </row>
    <row r="229648" spans="68:68" customFormat="1">
      <c r="BP229648" s="90"/>
    </row>
    <row r="229649" spans="68:68" customFormat="1">
      <c r="BP229649" s="90"/>
    </row>
    <row r="229650" spans="68:68" customFormat="1">
      <c r="BP229650" s="90"/>
    </row>
    <row r="229651" spans="68:68" customFormat="1">
      <c r="BP229651" s="90"/>
    </row>
    <row r="229652" spans="68:68" customFormat="1">
      <c r="BP229652" s="90"/>
    </row>
    <row r="229653" spans="68:68" customFormat="1">
      <c r="BP229653" s="90"/>
    </row>
    <row r="229654" spans="68:68" customFormat="1">
      <c r="BP229654" s="90"/>
    </row>
    <row r="229655" spans="68:68" customFormat="1">
      <c r="BP229655" s="90"/>
    </row>
    <row r="229656" spans="68:68" customFormat="1">
      <c r="BP229656" s="90"/>
    </row>
    <row r="229657" spans="68:68" customFormat="1">
      <c r="BP229657" s="90"/>
    </row>
    <row r="229658" spans="68:68" customFormat="1">
      <c r="BP229658" s="90"/>
    </row>
    <row r="229659" spans="68:68" customFormat="1">
      <c r="BP229659" s="90"/>
    </row>
    <row r="229660" spans="68:68" customFormat="1">
      <c r="BP229660" s="90"/>
    </row>
    <row r="229661" spans="68:68" customFormat="1">
      <c r="BP229661" s="90"/>
    </row>
    <row r="229662" spans="68:68" customFormat="1">
      <c r="BP229662" s="90"/>
    </row>
    <row r="229663" spans="68:68" customFormat="1">
      <c r="BP229663" s="90"/>
    </row>
    <row r="229664" spans="68:68" customFormat="1">
      <c r="BP229664" s="90"/>
    </row>
    <row r="229665" spans="68:68" customFormat="1">
      <c r="BP229665" s="90"/>
    </row>
    <row r="229666" spans="68:68" customFormat="1">
      <c r="BP229666" s="90"/>
    </row>
    <row r="229667" spans="68:68" customFormat="1">
      <c r="BP229667" s="90"/>
    </row>
    <row r="229668" spans="68:68" customFormat="1">
      <c r="BP229668" s="90"/>
    </row>
    <row r="229669" spans="68:68" customFormat="1">
      <c r="BP229669" s="90"/>
    </row>
    <row r="229670" spans="68:68" customFormat="1">
      <c r="BP229670" s="90"/>
    </row>
    <row r="229671" spans="68:68" customFormat="1">
      <c r="BP229671" s="90"/>
    </row>
    <row r="229672" spans="68:68" customFormat="1">
      <c r="BP229672" s="90"/>
    </row>
    <row r="229673" spans="68:68" customFormat="1">
      <c r="BP229673" s="90"/>
    </row>
    <row r="229674" spans="68:68" customFormat="1">
      <c r="BP229674" s="90"/>
    </row>
    <row r="229675" spans="68:68" customFormat="1">
      <c r="BP229675" s="90"/>
    </row>
    <row r="229676" spans="68:68" customFormat="1">
      <c r="BP229676" s="90"/>
    </row>
    <row r="229677" spans="68:68" customFormat="1">
      <c r="BP229677" s="90"/>
    </row>
    <row r="229678" spans="68:68" customFormat="1">
      <c r="BP229678" s="90"/>
    </row>
    <row r="229679" spans="68:68" customFormat="1">
      <c r="BP229679" s="90"/>
    </row>
    <row r="229680" spans="68:68" customFormat="1">
      <c r="BP229680" s="90"/>
    </row>
    <row r="229681" spans="68:68" customFormat="1">
      <c r="BP229681" s="90"/>
    </row>
    <row r="229682" spans="68:68" customFormat="1">
      <c r="BP229682" s="90"/>
    </row>
    <row r="229683" spans="68:68" customFormat="1">
      <c r="BP229683" s="90"/>
    </row>
    <row r="229684" spans="68:68" customFormat="1">
      <c r="BP229684" s="90"/>
    </row>
    <row r="229685" spans="68:68" customFormat="1">
      <c r="BP229685" s="90"/>
    </row>
    <row r="229686" spans="68:68" customFormat="1">
      <c r="BP229686" s="90"/>
    </row>
    <row r="229687" spans="68:68" customFormat="1">
      <c r="BP229687" s="90"/>
    </row>
    <row r="229688" spans="68:68" customFormat="1">
      <c r="BP229688" s="90"/>
    </row>
    <row r="229689" spans="68:68" customFormat="1">
      <c r="BP229689" s="90"/>
    </row>
    <row r="229690" spans="68:68" customFormat="1">
      <c r="BP229690" s="90"/>
    </row>
    <row r="229691" spans="68:68" customFormat="1">
      <c r="BP229691" s="90"/>
    </row>
    <row r="229692" spans="68:68" customFormat="1">
      <c r="BP229692" s="90"/>
    </row>
    <row r="229693" spans="68:68" customFormat="1">
      <c r="BP229693" s="90"/>
    </row>
    <row r="229694" spans="68:68" customFormat="1">
      <c r="BP229694" s="90"/>
    </row>
    <row r="229695" spans="68:68" customFormat="1">
      <c r="BP229695" s="90"/>
    </row>
    <row r="229696" spans="68:68" customFormat="1">
      <c r="BP229696" s="90"/>
    </row>
    <row r="229697" spans="68:68" customFormat="1">
      <c r="BP229697" s="90"/>
    </row>
    <row r="229698" spans="68:68" customFormat="1">
      <c r="BP229698" s="90"/>
    </row>
    <row r="229699" spans="68:68" customFormat="1">
      <c r="BP229699" s="90"/>
    </row>
    <row r="229700" spans="68:68" customFormat="1">
      <c r="BP229700" s="90"/>
    </row>
    <row r="229701" spans="68:68" customFormat="1">
      <c r="BP229701" s="90"/>
    </row>
    <row r="229702" spans="68:68" customFormat="1">
      <c r="BP229702" s="90"/>
    </row>
    <row r="229703" spans="68:68" customFormat="1">
      <c r="BP229703" s="90"/>
    </row>
    <row r="229704" spans="68:68" customFormat="1">
      <c r="BP229704" s="90"/>
    </row>
    <row r="229705" spans="68:68" customFormat="1">
      <c r="BP229705" s="90"/>
    </row>
    <row r="229706" spans="68:68" customFormat="1">
      <c r="BP229706" s="90"/>
    </row>
    <row r="229707" spans="68:68" customFormat="1">
      <c r="BP229707" s="90"/>
    </row>
    <row r="229708" spans="68:68" customFormat="1">
      <c r="BP229708" s="90"/>
    </row>
    <row r="229709" spans="68:68" customFormat="1">
      <c r="BP229709" s="90"/>
    </row>
    <row r="229710" spans="68:68" customFormat="1">
      <c r="BP229710" s="90"/>
    </row>
    <row r="229711" spans="68:68" customFormat="1">
      <c r="BP229711" s="90"/>
    </row>
    <row r="229712" spans="68:68" customFormat="1">
      <c r="BP229712" s="90"/>
    </row>
    <row r="229713" spans="68:68" customFormat="1">
      <c r="BP229713" s="90"/>
    </row>
    <row r="229714" spans="68:68" customFormat="1">
      <c r="BP229714" s="90"/>
    </row>
    <row r="229715" spans="68:68" customFormat="1">
      <c r="BP229715" s="90"/>
    </row>
    <row r="229716" spans="68:68" customFormat="1">
      <c r="BP229716" s="90"/>
    </row>
    <row r="229717" spans="68:68" customFormat="1">
      <c r="BP229717" s="90"/>
    </row>
    <row r="229718" spans="68:68" customFormat="1">
      <c r="BP229718" s="90"/>
    </row>
    <row r="229719" spans="68:68" customFormat="1">
      <c r="BP229719" s="90"/>
    </row>
    <row r="229720" spans="68:68" customFormat="1">
      <c r="BP229720" s="90"/>
    </row>
    <row r="229721" spans="68:68" customFormat="1">
      <c r="BP229721" s="90"/>
    </row>
    <row r="229722" spans="68:68" customFormat="1">
      <c r="BP229722" s="90"/>
    </row>
    <row r="229723" spans="68:68" customFormat="1">
      <c r="BP229723" s="90"/>
    </row>
    <row r="229724" spans="68:68" customFormat="1">
      <c r="BP229724" s="90"/>
    </row>
    <row r="229725" spans="68:68" customFormat="1">
      <c r="BP229725" s="90"/>
    </row>
    <row r="229726" spans="68:68" customFormat="1">
      <c r="BP229726" s="90"/>
    </row>
    <row r="229727" spans="68:68" customFormat="1">
      <c r="BP229727" s="90"/>
    </row>
    <row r="229728" spans="68:68" customFormat="1">
      <c r="BP229728" s="90"/>
    </row>
    <row r="229729" spans="68:68" customFormat="1">
      <c r="BP229729" s="90"/>
    </row>
    <row r="229730" spans="68:68" customFormat="1">
      <c r="BP229730" s="90"/>
    </row>
    <row r="229731" spans="68:68" customFormat="1">
      <c r="BP229731" s="90"/>
    </row>
    <row r="229732" spans="68:68" customFormat="1">
      <c r="BP229732" s="90"/>
    </row>
    <row r="229733" spans="68:68" customFormat="1">
      <c r="BP229733" s="90"/>
    </row>
    <row r="229734" spans="68:68" customFormat="1">
      <c r="BP229734" s="90"/>
    </row>
    <row r="229735" spans="68:68" customFormat="1">
      <c r="BP229735" s="90"/>
    </row>
    <row r="229736" spans="68:68" customFormat="1">
      <c r="BP229736" s="90"/>
    </row>
    <row r="229737" spans="68:68" customFormat="1">
      <c r="BP229737" s="90"/>
    </row>
    <row r="229738" spans="68:68" customFormat="1">
      <c r="BP229738" s="90"/>
    </row>
    <row r="229739" spans="68:68" customFormat="1">
      <c r="BP229739" s="90"/>
    </row>
    <row r="229740" spans="68:68" customFormat="1">
      <c r="BP229740" s="90"/>
    </row>
    <row r="229741" spans="68:68" customFormat="1">
      <c r="BP229741" s="90"/>
    </row>
    <row r="229742" spans="68:68" customFormat="1">
      <c r="BP229742" s="90"/>
    </row>
    <row r="229743" spans="68:68" customFormat="1">
      <c r="BP229743" s="90"/>
    </row>
    <row r="229744" spans="68:68" customFormat="1">
      <c r="BP229744" s="90"/>
    </row>
    <row r="229745" spans="68:68" customFormat="1">
      <c r="BP229745" s="90"/>
    </row>
    <row r="229746" spans="68:68" customFormat="1">
      <c r="BP229746" s="90"/>
    </row>
    <row r="229747" spans="68:68" customFormat="1">
      <c r="BP229747" s="90"/>
    </row>
    <row r="229748" spans="68:68" customFormat="1">
      <c r="BP229748" s="90"/>
    </row>
    <row r="229749" spans="68:68" customFormat="1">
      <c r="BP229749" s="90"/>
    </row>
    <row r="229750" spans="68:68" customFormat="1">
      <c r="BP229750" s="90"/>
    </row>
    <row r="229751" spans="68:68" customFormat="1">
      <c r="BP229751" s="90"/>
    </row>
    <row r="229752" spans="68:68" customFormat="1">
      <c r="BP229752" s="90"/>
    </row>
    <row r="229753" spans="68:68" customFormat="1">
      <c r="BP229753" s="90"/>
    </row>
    <row r="229754" spans="68:68" customFormat="1">
      <c r="BP229754" s="90"/>
    </row>
    <row r="229755" spans="68:68" customFormat="1">
      <c r="BP229755" s="90"/>
    </row>
    <row r="229756" spans="68:68" customFormat="1">
      <c r="BP229756" s="90"/>
    </row>
    <row r="229757" spans="68:68" customFormat="1">
      <c r="BP229757" s="90"/>
    </row>
    <row r="229758" spans="68:68" customFormat="1">
      <c r="BP229758" s="90"/>
    </row>
    <row r="229759" spans="68:68" customFormat="1">
      <c r="BP229759" s="90"/>
    </row>
    <row r="229760" spans="68:68" customFormat="1">
      <c r="BP229760" s="90"/>
    </row>
    <row r="229761" spans="68:68" customFormat="1">
      <c r="BP229761" s="90"/>
    </row>
    <row r="229762" spans="68:68" customFormat="1">
      <c r="BP229762" s="90"/>
    </row>
    <row r="229763" spans="68:68" customFormat="1">
      <c r="BP229763" s="90"/>
    </row>
    <row r="229764" spans="68:68" customFormat="1">
      <c r="BP229764" s="90"/>
    </row>
    <row r="229765" spans="68:68" customFormat="1">
      <c r="BP229765" s="90"/>
    </row>
    <row r="229766" spans="68:68" customFormat="1">
      <c r="BP229766" s="90"/>
    </row>
    <row r="229767" spans="68:68" customFormat="1">
      <c r="BP229767" s="90"/>
    </row>
    <row r="229768" spans="68:68" customFormat="1">
      <c r="BP229768" s="90"/>
    </row>
    <row r="229769" spans="68:68" customFormat="1">
      <c r="BP229769" s="90"/>
    </row>
    <row r="229770" spans="68:68" customFormat="1">
      <c r="BP229770" s="90"/>
    </row>
    <row r="229771" spans="68:68" customFormat="1">
      <c r="BP229771" s="90"/>
    </row>
    <row r="229772" spans="68:68" customFormat="1">
      <c r="BP229772" s="90"/>
    </row>
    <row r="229773" spans="68:68" customFormat="1">
      <c r="BP229773" s="90"/>
    </row>
    <row r="229774" spans="68:68" customFormat="1">
      <c r="BP229774" s="90"/>
    </row>
    <row r="229775" spans="68:68" customFormat="1">
      <c r="BP229775" s="90"/>
    </row>
    <row r="229776" spans="68:68" customFormat="1">
      <c r="BP229776" s="90"/>
    </row>
    <row r="229777" spans="68:68" customFormat="1">
      <c r="BP229777" s="90"/>
    </row>
    <row r="229778" spans="68:68" customFormat="1">
      <c r="BP229778" s="90"/>
    </row>
    <row r="229779" spans="68:68" customFormat="1">
      <c r="BP229779" s="90"/>
    </row>
    <row r="229780" spans="68:68" customFormat="1">
      <c r="BP229780" s="90"/>
    </row>
    <row r="229781" spans="68:68" customFormat="1">
      <c r="BP229781" s="90"/>
    </row>
    <row r="229782" spans="68:68" customFormat="1">
      <c r="BP229782" s="90"/>
    </row>
    <row r="229783" spans="68:68" customFormat="1">
      <c r="BP229783" s="90"/>
    </row>
    <row r="229784" spans="68:68" customFormat="1">
      <c r="BP229784" s="90"/>
    </row>
    <row r="229785" spans="68:68" customFormat="1">
      <c r="BP229785" s="90"/>
    </row>
    <row r="229786" spans="68:68" customFormat="1">
      <c r="BP229786" s="90"/>
    </row>
    <row r="229787" spans="68:68" customFormat="1">
      <c r="BP229787" s="90"/>
    </row>
    <row r="229788" spans="68:68" customFormat="1">
      <c r="BP229788" s="90"/>
    </row>
    <row r="229789" spans="68:68" customFormat="1">
      <c r="BP229789" s="90"/>
    </row>
    <row r="229790" spans="68:68" customFormat="1">
      <c r="BP229790" s="90"/>
    </row>
    <row r="229791" spans="68:68" customFormat="1">
      <c r="BP229791" s="90"/>
    </row>
    <row r="229792" spans="68:68" customFormat="1">
      <c r="BP229792" s="90"/>
    </row>
    <row r="229793" spans="68:68" customFormat="1">
      <c r="BP229793" s="90"/>
    </row>
    <row r="229794" spans="68:68" customFormat="1">
      <c r="BP229794" s="90"/>
    </row>
    <row r="229795" spans="68:68" customFormat="1">
      <c r="BP229795" s="90"/>
    </row>
    <row r="229796" spans="68:68" customFormat="1">
      <c r="BP229796" s="90"/>
    </row>
    <row r="229797" spans="68:68" customFormat="1">
      <c r="BP229797" s="90"/>
    </row>
    <row r="229798" spans="68:68" customFormat="1">
      <c r="BP229798" s="90"/>
    </row>
    <row r="229799" spans="68:68" customFormat="1">
      <c r="BP229799" s="90"/>
    </row>
    <row r="229800" spans="68:68" customFormat="1">
      <c r="BP229800" s="90"/>
    </row>
    <row r="229801" spans="68:68" customFormat="1">
      <c r="BP229801" s="90"/>
    </row>
    <row r="229802" spans="68:68" customFormat="1">
      <c r="BP229802" s="90"/>
    </row>
    <row r="229803" spans="68:68" customFormat="1">
      <c r="BP229803" s="90"/>
    </row>
    <row r="229804" spans="68:68" customFormat="1">
      <c r="BP229804" s="90"/>
    </row>
    <row r="229805" spans="68:68" customFormat="1">
      <c r="BP229805" s="90"/>
    </row>
    <row r="229806" spans="68:68" customFormat="1">
      <c r="BP229806" s="90"/>
    </row>
    <row r="229807" spans="68:68" customFormat="1">
      <c r="BP229807" s="90"/>
    </row>
    <row r="229808" spans="68:68" customFormat="1">
      <c r="BP229808" s="90"/>
    </row>
    <row r="229809" spans="68:68" customFormat="1">
      <c r="BP229809" s="90"/>
    </row>
    <row r="229810" spans="68:68" customFormat="1">
      <c r="BP229810" s="90"/>
    </row>
    <row r="229811" spans="68:68" customFormat="1">
      <c r="BP229811" s="90"/>
    </row>
    <row r="229812" spans="68:68" customFormat="1">
      <c r="BP229812" s="90"/>
    </row>
    <row r="229813" spans="68:68" customFormat="1">
      <c r="BP229813" s="90"/>
    </row>
    <row r="229814" spans="68:68" customFormat="1">
      <c r="BP229814" s="90"/>
    </row>
    <row r="229815" spans="68:68" customFormat="1">
      <c r="BP229815" s="90"/>
    </row>
    <row r="229816" spans="68:68" customFormat="1">
      <c r="BP229816" s="90"/>
    </row>
    <row r="229817" spans="68:68" customFormat="1">
      <c r="BP229817" s="90"/>
    </row>
    <row r="229818" spans="68:68" customFormat="1">
      <c r="BP229818" s="90"/>
    </row>
    <row r="229819" spans="68:68" customFormat="1">
      <c r="BP229819" s="90"/>
    </row>
    <row r="229820" spans="68:68" customFormat="1">
      <c r="BP229820" s="90"/>
    </row>
    <row r="229821" spans="68:68" customFormat="1">
      <c r="BP229821" s="90"/>
    </row>
    <row r="229822" spans="68:68" customFormat="1">
      <c r="BP229822" s="90"/>
    </row>
    <row r="229823" spans="68:68" customFormat="1">
      <c r="BP229823" s="90"/>
    </row>
    <row r="229824" spans="68:68" customFormat="1">
      <c r="BP229824" s="90"/>
    </row>
    <row r="229825" spans="68:68" customFormat="1">
      <c r="BP229825" s="90"/>
    </row>
    <row r="229826" spans="68:68" customFormat="1">
      <c r="BP229826" s="90"/>
    </row>
    <row r="229827" spans="68:68" customFormat="1">
      <c r="BP229827" s="90"/>
    </row>
    <row r="229828" spans="68:68" customFormat="1">
      <c r="BP229828" s="90"/>
    </row>
    <row r="229829" spans="68:68" customFormat="1">
      <c r="BP229829" s="90"/>
    </row>
    <row r="229830" spans="68:68" customFormat="1">
      <c r="BP229830" s="90"/>
    </row>
    <row r="229831" spans="68:68" customFormat="1">
      <c r="BP229831" s="90"/>
    </row>
    <row r="229832" spans="68:68" customFormat="1">
      <c r="BP229832" s="90"/>
    </row>
    <row r="229833" spans="68:68" customFormat="1">
      <c r="BP229833" s="90"/>
    </row>
    <row r="229834" spans="68:68" customFormat="1">
      <c r="BP229834" s="90"/>
    </row>
    <row r="229835" spans="68:68" customFormat="1">
      <c r="BP229835" s="90"/>
    </row>
    <row r="229836" spans="68:68" customFormat="1">
      <c r="BP229836" s="90"/>
    </row>
    <row r="229837" spans="68:68" customFormat="1">
      <c r="BP229837" s="90"/>
    </row>
    <row r="229838" spans="68:68" customFormat="1">
      <c r="BP229838" s="90"/>
    </row>
    <row r="229839" spans="68:68" customFormat="1">
      <c r="BP229839" s="90"/>
    </row>
    <row r="229840" spans="68:68" customFormat="1">
      <c r="BP229840" s="90"/>
    </row>
    <row r="229841" spans="68:68" customFormat="1">
      <c r="BP229841" s="90"/>
    </row>
    <row r="229842" spans="68:68" customFormat="1">
      <c r="BP229842" s="90"/>
    </row>
    <row r="229843" spans="68:68" customFormat="1">
      <c r="BP229843" s="90"/>
    </row>
    <row r="229844" spans="68:68" customFormat="1">
      <c r="BP229844" s="90"/>
    </row>
    <row r="229845" spans="68:68" customFormat="1">
      <c r="BP229845" s="90"/>
    </row>
    <row r="229846" spans="68:68" customFormat="1">
      <c r="BP229846" s="90"/>
    </row>
    <row r="229847" spans="68:68" customFormat="1">
      <c r="BP229847" s="90"/>
    </row>
    <row r="229848" spans="68:68" customFormat="1">
      <c r="BP229848" s="90"/>
    </row>
    <row r="229849" spans="68:68" customFormat="1">
      <c r="BP229849" s="90"/>
    </row>
    <row r="229850" spans="68:68" customFormat="1">
      <c r="BP229850" s="90"/>
    </row>
    <row r="229851" spans="68:68" customFormat="1">
      <c r="BP229851" s="90"/>
    </row>
    <row r="229852" spans="68:68" customFormat="1">
      <c r="BP229852" s="90"/>
    </row>
    <row r="229853" spans="68:68" customFormat="1">
      <c r="BP229853" s="90"/>
    </row>
    <row r="229854" spans="68:68" customFormat="1">
      <c r="BP229854" s="90"/>
    </row>
    <row r="229855" spans="68:68" customFormat="1">
      <c r="BP229855" s="90"/>
    </row>
    <row r="229856" spans="68:68" customFormat="1">
      <c r="BP229856" s="90"/>
    </row>
    <row r="229857" spans="68:68" customFormat="1">
      <c r="BP229857" s="90"/>
    </row>
    <row r="229858" spans="68:68" customFormat="1">
      <c r="BP229858" s="90"/>
    </row>
    <row r="229859" spans="68:68" customFormat="1">
      <c r="BP229859" s="90"/>
    </row>
    <row r="229860" spans="68:68" customFormat="1">
      <c r="BP229860" s="90"/>
    </row>
    <row r="229861" spans="68:68" customFormat="1">
      <c r="BP229861" s="90"/>
    </row>
    <row r="229862" spans="68:68" customFormat="1">
      <c r="BP229862" s="90"/>
    </row>
    <row r="229863" spans="68:68" customFormat="1">
      <c r="BP229863" s="90"/>
    </row>
    <row r="229864" spans="68:68" customFormat="1">
      <c r="BP229864" s="90"/>
    </row>
    <row r="229865" spans="68:68" customFormat="1">
      <c r="BP229865" s="90"/>
    </row>
    <row r="229866" spans="68:68" customFormat="1">
      <c r="BP229866" s="90"/>
    </row>
    <row r="229867" spans="68:68" customFormat="1">
      <c r="BP229867" s="90"/>
    </row>
    <row r="229868" spans="68:68" customFormat="1">
      <c r="BP229868" s="90"/>
    </row>
    <row r="229869" spans="68:68" customFormat="1">
      <c r="BP229869" s="90"/>
    </row>
    <row r="229870" spans="68:68" customFormat="1">
      <c r="BP229870" s="90"/>
    </row>
    <row r="229871" spans="68:68" customFormat="1">
      <c r="BP229871" s="90"/>
    </row>
    <row r="229872" spans="68:68" customFormat="1">
      <c r="BP229872" s="90"/>
    </row>
    <row r="229873" spans="68:68" customFormat="1">
      <c r="BP229873" s="90"/>
    </row>
    <row r="229874" spans="68:68" customFormat="1">
      <c r="BP229874" s="90"/>
    </row>
    <row r="229875" spans="68:68" customFormat="1">
      <c r="BP229875" s="90"/>
    </row>
    <row r="229876" spans="68:68" customFormat="1">
      <c r="BP229876" s="90"/>
    </row>
    <row r="229877" spans="68:68" customFormat="1">
      <c r="BP229877" s="90"/>
    </row>
    <row r="229878" spans="68:68" customFormat="1">
      <c r="BP229878" s="90"/>
    </row>
    <row r="229879" spans="68:68" customFormat="1">
      <c r="BP229879" s="90"/>
    </row>
    <row r="229880" spans="68:68" customFormat="1">
      <c r="BP229880" s="90"/>
    </row>
    <row r="229881" spans="68:68" customFormat="1">
      <c r="BP229881" s="90"/>
    </row>
    <row r="229882" spans="68:68" customFormat="1">
      <c r="BP229882" s="90"/>
    </row>
    <row r="229883" spans="68:68" customFormat="1">
      <c r="BP229883" s="90"/>
    </row>
    <row r="229884" spans="68:68" customFormat="1">
      <c r="BP229884" s="90"/>
    </row>
    <row r="229885" spans="68:68" customFormat="1">
      <c r="BP229885" s="90"/>
    </row>
    <row r="229886" spans="68:68" customFormat="1">
      <c r="BP229886" s="90"/>
    </row>
    <row r="229887" spans="68:68" customFormat="1">
      <c r="BP229887" s="90"/>
    </row>
    <row r="229888" spans="68:68" customFormat="1">
      <c r="BP229888" s="90"/>
    </row>
    <row r="229889" spans="68:68" customFormat="1">
      <c r="BP229889" s="90"/>
    </row>
    <row r="229890" spans="68:68" customFormat="1">
      <c r="BP229890" s="90"/>
    </row>
    <row r="229891" spans="68:68" customFormat="1">
      <c r="BP229891" s="90"/>
    </row>
    <row r="229892" spans="68:68" customFormat="1">
      <c r="BP229892" s="90"/>
    </row>
    <row r="229893" spans="68:68" customFormat="1">
      <c r="BP229893" s="90"/>
    </row>
    <row r="229894" spans="68:68" customFormat="1">
      <c r="BP229894" s="90"/>
    </row>
    <row r="229895" spans="68:68" customFormat="1">
      <c r="BP229895" s="90"/>
    </row>
    <row r="229896" spans="68:68" customFormat="1">
      <c r="BP229896" s="90"/>
    </row>
    <row r="229897" spans="68:68" customFormat="1">
      <c r="BP229897" s="90"/>
    </row>
    <row r="229898" spans="68:68" customFormat="1">
      <c r="BP229898" s="90"/>
    </row>
    <row r="229899" spans="68:68" customFormat="1">
      <c r="BP229899" s="90"/>
    </row>
    <row r="229900" spans="68:68" customFormat="1">
      <c r="BP229900" s="90"/>
    </row>
    <row r="229901" spans="68:68" customFormat="1">
      <c r="BP229901" s="90"/>
    </row>
    <row r="229902" spans="68:68" customFormat="1">
      <c r="BP229902" s="90"/>
    </row>
    <row r="229903" spans="68:68" customFormat="1">
      <c r="BP229903" s="90"/>
    </row>
    <row r="229904" spans="68:68" customFormat="1">
      <c r="BP229904" s="90"/>
    </row>
    <row r="229905" spans="68:68" customFormat="1">
      <c r="BP229905" s="90"/>
    </row>
    <row r="229906" spans="68:68" customFormat="1">
      <c r="BP229906" s="90"/>
    </row>
    <row r="229907" spans="68:68" customFormat="1">
      <c r="BP229907" s="90"/>
    </row>
    <row r="229908" spans="68:68" customFormat="1">
      <c r="BP229908" s="90"/>
    </row>
    <row r="229909" spans="68:68" customFormat="1">
      <c r="BP229909" s="90"/>
    </row>
    <row r="229910" spans="68:68" customFormat="1">
      <c r="BP229910" s="90"/>
    </row>
    <row r="229911" spans="68:68" customFormat="1">
      <c r="BP229911" s="90"/>
    </row>
    <row r="229912" spans="68:68" customFormat="1">
      <c r="BP229912" s="90"/>
    </row>
    <row r="229913" spans="68:68" customFormat="1">
      <c r="BP229913" s="90"/>
    </row>
    <row r="229914" spans="68:68" customFormat="1">
      <c r="BP229914" s="90"/>
    </row>
    <row r="229915" spans="68:68" customFormat="1">
      <c r="BP229915" s="90"/>
    </row>
    <row r="229916" spans="68:68" customFormat="1">
      <c r="BP229916" s="90"/>
    </row>
    <row r="229917" spans="68:68" customFormat="1">
      <c r="BP229917" s="90"/>
    </row>
    <row r="229918" spans="68:68" customFormat="1">
      <c r="BP229918" s="90"/>
    </row>
    <row r="229919" spans="68:68" customFormat="1">
      <c r="BP229919" s="90"/>
    </row>
    <row r="229920" spans="68:68" customFormat="1">
      <c r="BP229920" s="90"/>
    </row>
    <row r="229921" spans="68:68" customFormat="1">
      <c r="BP229921" s="90"/>
    </row>
    <row r="229922" spans="68:68" customFormat="1">
      <c r="BP229922" s="90"/>
    </row>
    <row r="229923" spans="68:68" customFormat="1">
      <c r="BP229923" s="90"/>
    </row>
    <row r="229924" spans="68:68" customFormat="1">
      <c r="BP229924" s="90"/>
    </row>
    <row r="229925" spans="68:68" customFormat="1">
      <c r="BP229925" s="90"/>
    </row>
    <row r="229926" spans="68:68" customFormat="1">
      <c r="BP229926" s="90"/>
    </row>
    <row r="229927" spans="68:68" customFormat="1">
      <c r="BP229927" s="90"/>
    </row>
    <row r="229928" spans="68:68" customFormat="1">
      <c r="BP229928" s="90"/>
    </row>
    <row r="229929" spans="68:68" customFormat="1">
      <c r="BP229929" s="90"/>
    </row>
    <row r="229930" spans="68:68" customFormat="1">
      <c r="BP229930" s="90"/>
    </row>
    <row r="229931" spans="68:68" customFormat="1">
      <c r="BP229931" s="90"/>
    </row>
    <row r="229932" spans="68:68" customFormat="1">
      <c r="BP229932" s="90"/>
    </row>
    <row r="229933" spans="68:68" customFormat="1">
      <c r="BP229933" s="90"/>
    </row>
    <row r="229934" spans="68:68" customFormat="1">
      <c r="BP229934" s="90"/>
    </row>
    <row r="229935" spans="68:68" customFormat="1">
      <c r="BP229935" s="90"/>
    </row>
    <row r="229936" spans="68:68" customFormat="1">
      <c r="BP229936" s="90"/>
    </row>
    <row r="229937" spans="68:68" customFormat="1">
      <c r="BP229937" s="90"/>
    </row>
    <row r="229938" spans="68:68" customFormat="1">
      <c r="BP229938" s="90"/>
    </row>
    <row r="229939" spans="68:68" customFormat="1">
      <c r="BP229939" s="90"/>
    </row>
    <row r="229940" spans="68:68" customFormat="1">
      <c r="BP229940" s="90"/>
    </row>
    <row r="229941" spans="68:68" customFormat="1">
      <c r="BP229941" s="90"/>
    </row>
    <row r="229942" spans="68:68" customFormat="1">
      <c r="BP229942" s="90"/>
    </row>
    <row r="229943" spans="68:68" customFormat="1">
      <c r="BP229943" s="90"/>
    </row>
    <row r="229944" spans="68:68" customFormat="1">
      <c r="BP229944" s="90"/>
    </row>
    <row r="229945" spans="68:68" customFormat="1">
      <c r="BP229945" s="90"/>
    </row>
    <row r="229946" spans="68:68" customFormat="1">
      <c r="BP229946" s="90"/>
    </row>
    <row r="229947" spans="68:68" customFormat="1">
      <c r="BP229947" s="90"/>
    </row>
    <row r="229948" spans="68:68" customFormat="1">
      <c r="BP229948" s="90"/>
    </row>
    <row r="229949" spans="68:68" customFormat="1">
      <c r="BP229949" s="90"/>
    </row>
    <row r="229950" spans="68:68" customFormat="1">
      <c r="BP229950" s="90"/>
    </row>
    <row r="229951" spans="68:68" customFormat="1">
      <c r="BP229951" s="90"/>
    </row>
    <row r="229952" spans="68:68" customFormat="1">
      <c r="BP229952" s="90"/>
    </row>
    <row r="229953" spans="68:68" customFormat="1">
      <c r="BP229953" s="90"/>
    </row>
    <row r="229954" spans="68:68" customFormat="1">
      <c r="BP229954" s="90"/>
    </row>
    <row r="229955" spans="68:68" customFormat="1">
      <c r="BP229955" s="90"/>
    </row>
    <row r="229956" spans="68:68" customFormat="1">
      <c r="BP229956" s="90"/>
    </row>
    <row r="229957" spans="68:68" customFormat="1">
      <c r="BP229957" s="90"/>
    </row>
    <row r="229958" spans="68:68" customFormat="1">
      <c r="BP229958" s="90"/>
    </row>
    <row r="229959" spans="68:68" customFormat="1">
      <c r="BP229959" s="90"/>
    </row>
    <row r="229960" spans="68:68" customFormat="1">
      <c r="BP229960" s="90"/>
    </row>
    <row r="229961" spans="68:68" customFormat="1">
      <c r="BP229961" s="90"/>
    </row>
    <row r="229962" spans="68:68" customFormat="1">
      <c r="BP229962" s="90"/>
    </row>
    <row r="229963" spans="68:68" customFormat="1">
      <c r="BP229963" s="90"/>
    </row>
    <row r="229964" spans="68:68" customFormat="1">
      <c r="BP229964" s="90"/>
    </row>
    <row r="229965" spans="68:68" customFormat="1">
      <c r="BP229965" s="90"/>
    </row>
    <row r="229966" spans="68:68" customFormat="1">
      <c r="BP229966" s="90"/>
    </row>
    <row r="229967" spans="68:68" customFormat="1">
      <c r="BP229967" s="90"/>
    </row>
    <row r="229968" spans="68:68" customFormat="1">
      <c r="BP229968" s="90"/>
    </row>
    <row r="229969" spans="68:68" customFormat="1">
      <c r="BP229969" s="90"/>
    </row>
    <row r="229970" spans="68:68" customFormat="1">
      <c r="BP229970" s="90"/>
    </row>
    <row r="229971" spans="68:68" customFormat="1">
      <c r="BP229971" s="90"/>
    </row>
    <row r="229972" spans="68:68" customFormat="1">
      <c r="BP229972" s="90"/>
    </row>
    <row r="229973" spans="68:68" customFormat="1">
      <c r="BP229973" s="90"/>
    </row>
    <row r="229974" spans="68:68" customFormat="1">
      <c r="BP229974" s="90"/>
    </row>
    <row r="229975" spans="68:68" customFormat="1">
      <c r="BP229975" s="90"/>
    </row>
    <row r="229976" spans="68:68" customFormat="1">
      <c r="BP229976" s="90"/>
    </row>
    <row r="229977" spans="68:68" customFormat="1">
      <c r="BP229977" s="90"/>
    </row>
    <row r="229978" spans="68:68" customFormat="1">
      <c r="BP229978" s="90"/>
    </row>
    <row r="229979" spans="68:68" customFormat="1">
      <c r="BP229979" s="90"/>
    </row>
    <row r="229980" spans="68:68" customFormat="1">
      <c r="BP229980" s="90"/>
    </row>
    <row r="229981" spans="68:68" customFormat="1">
      <c r="BP229981" s="90"/>
    </row>
    <row r="229982" spans="68:68" customFormat="1">
      <c r="BP229982" s="90"/>
    </row>
    <row r="229983" spans="68:68" customFormat="1">
      <c r="BP229983" s="90"/>
    </row>
    <row r="229984" spans="68:68" customFormat="1">
      <c r="BP229984" s="90"/>
    </row>
    <row r="229985" spans="68:68" customFormat="1">
      <c r="BP229985" s="90"/>
    </row>
    <row r="229986" spans="68:68" customFormat="1">
      <c r="BP229986" s="90"/>
    </row>
    <row r="229987" spans="68:68" customFormat="1">
      <c r="BP229987" s="90"/>
    </row>
    <row r="229988" spans="68:68" customFormat="1">
      <c r="BP229988" s="90"/>
    </row>
    <row r="229989" spans="68:68" customFormat="1">
      <c r="BP229989" s="90"/>
    </row>
    <row r="229990" spans="68:68" customFormat="1">
      <c r="BP229990" s="90"/>
    </row>
    <row r="229991" spans="68:68" customFormat="1">
      <c r="BP229991" s="90"/>
    </row>
    <row r="229992" spans="68:68" customFormat="1">
      <c r="BP229992" s="90"/>
    </row>
    <row r="229993" spans="68:68" customFormat="1">
      <c r="BP229993" s="90"/>
    </row>
    <row r="229994" spans="68:68" customFormat="1">
      <c r="BP229994" s="90"/>
    </row>
    <row r="229995" spans="68:68" customFormat="1">
      <c r="BP229995" s="90"/>
    </row>
    <row r="229996" spans="68:68" customFormat="1">
      <c r="BP229996" s="90"/>
    </row>
    <row r="229997" spans="68:68" customFormat="1">
      <c r="BP229997" s="90"/>
    </row>
    <row r="229998" spans="68:68" customFormat="1">
      <c r="BP229998" s="90"/>
    </row>
    <row r="229999" spans="68:68" customFormat="1">
      <c r="BP229999" s="90"/>
    </row>
    <row r="230000" spans="68:68" customFormat="1">
      <c r="BP230000" s="90"/>
    </row>
    <row r="230001" spans="68:68" customFormat="1">
      <c r="BP230001" s="90"/>
    </row>
    <row r="230002" spans="68:68" customFormat="1">
      <c r="BP230002" s="90"/>
    </row>
    <row r="230003" spans="68:68" customFormat="1">
      <c r="BP230003" s="90"/>
    </row>
    <row r="230004" spans="68:68" customFormat="1">
      <c r="BP230004" s="90"/>
    </row>
    <row r="230005" spans="68:68" customFormat="1">
      <c r="BP230005" s="90"/>
    </row>
    <row r="230006" spans="68:68" customFormat="1">
      <c r="BP230006" s="90"/>
    </row>
    <row r="230007" spans="68:68" customFormat="1">
      <c r="BP230007" s="90"/>
    </row>
    <row r="230008" spans="68:68" customFormat="1">
      <c r="BP230008" s="90"/>
    </row>
    <row r="230009" spans="68:68" customFormat="1">
      <c r="BP230009" s="90"/>
    </row>
    <row r="230010" spans="68:68" customFormat="1">
      <c r="BP230010" s="90"/>
    </row>
    <row r="230011" spans="68:68" customFormat="1">
      <c r="BP230011" s="90"/>
    </row>
    <row r="230012" spans="68:68" customFormat="1">
      <c r="BP230012" s="90"/>
    </row>
    <row r="230013" spans="68:68" customFormat="1">
      <c r="BP230013" s="90"/>
    </row>
    <row r="230014" spans="68:68" customFormat="1">
      <c r="BP230014" s="90"/>
    </row>
    <row r="230015" spans="68:68" customFormat="1">
      <c r="BP230015" s="90"/>
    </row>
    <row r="230016" spans="68:68" customFormat="1">
      <c r="BP230016" s="90"/>
    </row>
    <row r="230017" spans="68:68" customFormat="1">
      <c r="BP230017" s="90"/>
    </row>
    <row r="230018" spans="68:68" customFormat="1">
      <c r="BP230018" s="90"/>
    </row>
    <row r="230019" spans="68:68" customFormat="1">
      <c r="BP230019" s="90"/>
    </row>
    <row r="230020" spans="68:68" customFormat="1">
      <c r="BP230020" s="90"/>
    </row>
    <row r="230021" spans="68:68" customFormat="1">
      <c r="BP230021" s="90"/>
    </row>
    <row r="230022" spans="68:68" customFormat="1">
      <c r="BP230022" s="90"/>
    </row>
    <row r="230023" spans="68:68" customFormat="1">
      <c r="BP230023" s="90"/>
    </row>
    <row r="230024" spans="68:68" customFormat="1">
      <c r="BP230024" s="90"/>
    </row>
    <row r="230025" spans="68:68" customFormat="1">
      <c r="BP230025" s="90"/>
    </row>
    <row r="230026" spans="68:68" customFormat="1">
      <c r="BP230026" s="90"/>
    </row>
    <row r="230027" spans="68:68" customFormat="1">
      <c r="BP230027" s="90"/>
    </row>
    <row r="230028" spans="68:68" customFormat="1">
      <c r="BP230028" s="90"/>
    </row>
    <row r="230029" spans="68:68" customFormat="1">
      <c r="BP230029" s="90"/>
    </row>
    <row r="230030" spans="68:68" customFormat="1">
      <c r="BP230030" s="90"/>
    </row>
    <row r="230031" spans="68:68" customFormat="1">
      <c r="BP230031" s="90"/>
    </row>
    <row r="230032" spans="68:68" customFormat="1">
      <c r="BP230032" s="90"/>
    </row>
    <row r="230033" spans="68:68" customFormat="1">
      <c r="BP230033" s="90"/>
    </row>
    <row r="230034" spans="68:68" customFormat="1">
      <c r="BP230034" s="90"/>
    </row>
    <row r="230035" spans="68:68" customFormat="1">
      <c r="BP230035" s="90"/>
    </row>
    <row r="230036" spans="68:68" customFormat="1">
      <c r="BP230036" s="90"/>
    </row>
    <row r="230037" spans="68:68" customFormat="1">
      <c r="BP230037" s="90"/>
    </row>
    <row r="230038" spans="68:68" customFormat="1">
      <c r="BP230038" s="90"/>
    </row>
    <row r="230039" spans="68:68" customFormat="1">
      <c r="BP230039" s="90"/>
    </row>
    <row r="230040" spans="68:68" customFormat="1">
      <c r="BP230040" s="90"/>
    </row>
    <row r="230041" spans="68:68" customFormat="1">
      <c r="BP230041" s="90"/>
    </row>
    <row r="230042" spans="68:68" customFormat="1">
      <c r="BP230042" s="90"/>
    </row>
    <row r="230043" spans="68:68" customFormat="1">
      <c r="BP230043" s="90"/>
    </row>
    <row r="230044" spans="68:68" customFormat="1">
      <c r="BP230044" s="90"/>
    </row>
    <row r="230045" spans="68:68" customFormat="1">
      <c r="BP230045" s="90"/>
    </row>
    <row r="230046" spans="68:68" customFormat="1">
      <c r="BP230046" s="90"/>
    </row>
    <row r="230047" spans="68:68" customFormat="1">
      <c r="BP230047" s="90"/>
    </row>
    <row r="230048" spans="68:68" customFormat="1">
      <c r="BP230048" s="90"/>
    </row>
    <row r="230049" spans="68:68" customFormat="1">
      <c r="BP230049" s="90"/>
    </row>
    <row r="230050" spans="68:68" customFormat="1">
      <c r="BP230050" s="90"/>
    </row>
    <row r="230051" spans="68:68" customFormat="1">
      <c r="BP230051" s="90"/>
    </row>
    <row r="230052" spans="68:68" customFormat="1">
      <c r="BP230052" s="90"/>
    </row>
    <row r="230053" spans="68:68" customFormat="1">
      <c r="BP230053" s="90"/>
    </row>
    <row r="230054" spans="68:68" customFormat="1">
      <c r="BP230054" s="90"/>
    </row>
    <row r="230055" spans="68:68" customFormat="1">
      <c r="BP230055" s="90"/>
    </row>
    <row r="230056" spans="68:68" customFormat="1">
      <c r="BP230056" s="90"/>
    </row>
    <row r="230057" spans="68:68" customFormat="1">
      <c r="BP230057" s="90"/>
    </row>
    <row r="230058" spans="68:68" customFormat="1">
      <c r="BP230058" s="90"/>
    </row>
    <row r="230059" spans="68:68" customFormat="1">
      <c r="BP230059" s="90"/>
    </row>
    <row r="230060" spans="68:68" customFormat="1">
      <c r="BP230060" s="90"/>
    </row>
    <row r="230061" spans="68:68" customFormat="1">
      <c r="BP230061" s="90"/>
    </row>
    <row r="230062" spans="68:68" customFormat="1">
      <c r="BP230062" s="90"/>
    </row>
    <row r="230063" spans="68:68" customFormat="1">
      <c r="BP230063" s="90"/>
    </row>
    <row r="230064" spans="68:68" customFormat="1">
      <c r="BP230064" s="90"/>
    </row>
    <row r="230065" spans="68:68" customFormat="1">
      <c r="BP230065" s="90"/>
    </row>
    <row r="230066" spans="68:68" customFormat="1">
      <c r="BP230066" s="90"/>
    </row>
    <row r="230067" spans="68:68" customFormat="1">
      <c r="BP230067" s="90"/>
    </row>
    <row r="230068" spans="68:68" customFormat="1">
      <c r="BP230068" s="90"/>
    </row>
    <row r="230069" spans="68:68" customFormat="1">
      <c r="BP230069" s="90"/>
    </row>
    <row r="230070" spans="68:68" customFormat="1">
      <c r="BP230070" s="90"/>
    </row>
    <row r="230071" spans="68:68" customFormat="1">
      <c r="BP230071" s="90"/>
    </row>
    <row r="230072" spans="68:68" customFormat="1">
      <c r="BP230072" s="90"/>
    </row>
    <row r="230073" spans="68:68" customFormat="1">
      <c r="BP230073" s="90"/>
    </row>
    <row r="230074" spans="68:68" customFormat="1">
      <c r="BP230074" s="90"/>
    </row>
    <row r="230075" spans="68:68" customFormat="1">
      <c r="BP230075" s="90"/>
    </row>
    <row r="230076" spans="68:68" customFormat="1">
      <c r="BP230076" s="90"/>
    </row>
    <row r="230077" spans="68:68" customFormat="1">
      <c r="BP230077" s="90"/>
    </row>
    <row r="230078" spans="68:68" customFormat="1">
      <c r="BP230078" s="90"/>
    </row>
    <row r="230079" spans="68:68" customFormat="1">
      <c r="BP230079" s="90"/>
    </row>
    <row r="230080" spans="68:68" customFormat="1">
      <c r="BP230080" s="90"/>
    </row>
    <row r="230081" spans="68:68" customFormat="1">
      <c r="BP230081" s="90"/>
    </row>
    <row r="230082" spans="68:68" customFormat="1">
      <c r="BP230082" s="90"/>
    </row>
    <row r="230083" spans="68:68" customFormat="1">
      <c r="BP230083" s="90"/>
    </row>
    <row r="230084" spans="68:68" customFormat="1">
      <c r="BP230084" s="90"/>
    </row>
    <row r="230085" spans="68:68" customFormat="1">
      <c r="BP230085" s="90"/>
    </row>
    <row r="230086" spans="68:68" customFormat="1">
      <c r="BP230086" s="90"/>
    </row>
    <row r="230087" spans="68:68" customFormat="1">
      <c r="BP230087" s="90"/>
    </row>
    <row r="230088" spans="68:68" customFormat="1">
      <c r="BP230088" s="90"/>
    </row>
    <row r="230089" spans="68:68" customFormat="1">
      <c r="BP230089" s="90"/>
    </row>
    <row r="230090" spans="68:68" customFormat="1">
      <c r="BP230090" s="90"/>
    </row>
    <row r="230091" spans="68:68" customFormat="1">
      <c r="BP230091" s="90"/>
    </row>
    <row r="230092" spans="68:68" customFormat="1">
      <c r="BP230092" s="90"/>
    </row>
    <row r="230093" spans="68:68" customFormat="1">
      <c r="BP230093" s="90"/>
    </row>
    <row r="230094" spans="68:68" customFormat="1">
      <c r="BP230094" s="90"/>
    </row>
    <row r="230095" spans="68:68" customFormat="1">
      <c r="BP230095" s="90"/>
    </row>
    <row r="230096" spans="68:68" customFormat="1">
      <c r="BP230096" s="90"/>
    </row>
    <row r="230097" spans="68:68" customFormat="1">
      <c r="BP230097" s="90"/>
    </row>
    <row r="230098" spans="68:68" customFormat="1">
      <c r="BP230098" s="90"/>
    </row>
    <row r="230099" spans="68:68" customFormat="1">
      <c r="BP230099" s="90"/>
    </row>
    <row r="230100" spans="68:68" customFormat="1">
      <c r="BP230100" s="90"/>
    </row>
    <row r="230101" spans="68:68" customFormat="1">
      <c r="BP230101" s="90"/>
    </row>
    <row r="230102" spans="68:68" customFormat="1">
      <c r="BP230102" s="90"/>
    </row>
    <row r="230103" spans="68:68" customFormat="1">
      <c r="BP230103" s="90"/>
    </row>
    <row r="230104" spans="68:68" customFormat="1">
      <c r="BP230104" s="90"/>
    </row>
    <row r="230105" spans="68:68" customFormat="1">
      <c r="BP230105" s="90"/>
    </row>
    <row r="230106" spans="68:68" customFormat="1">
      <c r="BP230106" s="90"/>
    </row>
    <row r="230107" spans="68:68" customFormat="1">
      <c r="BP230107" s="90"/>
    </row>
    <row r="230108" spans="68:68" customFormat="1">
      <c r="BP230108" s="90"/>
    </row>
    <row r="230109" spans="68:68" customFormat="1">
      <c r="BP230109" s="90"/>
    </row>
    <row r="230110" spans="68:68" customFormat="1">
      <c r="BP230110" s="90"/>
    </row>
    <row r="230111" spans="68:68" customFormat="1">
      <c r="BP230111" s="90"/>
    </row>
    <row r="230112" spans="68:68" customFormat="1">
      <c r="BP230112" s="90"/>
    </row>
    <row r="230113" spans="68:68" customFormat="1">
      <c r="BP230113" s="90"/>
    </row>
    <row r="230114" spans="68:68" customFormat="1">
      <c r="BP230114" s="90"/>
    </row>
    <row r="230115" spans="68:68" customFormat="1">
      <c r="BP230115" s="90"/>
    </row>
    <row r="230116" spans="68:68" customFormat="1">
      <c r="BP230116" s="90"/>
    </row>
    <row r="230117" spans="68:68" customFormat="1">
      <c r="BP230117" s="90"/>
    </row>
    <row r="230118" spans="68:68" customFormat="1">
      <c r="BP230118" s="90"/>
    </row>
    <row r="230119" spans="68:68" customFormat="1">
      <c r="BP230119" s="90"/>
    </row>
    <row r="230120" spans="68:68" customFormat="1">
      <c r="BP230120" s="90"/>
    </row>
    <row r="230121" spans="68:68" customFormat="1">
      <c r="BP230121" s="90"/>
    </row>
    <row r="230122" spans="68:68" customFormat="1">
      <c r="BP230122" s="90"/>
    </row>
    <row r="230123" spans="68:68" customFormat="1">
      <c r="BP230123" s="90"/>
    </row>
    <row r="230124" spans="68:68" customFormat="1">
      <c r="BP230124" s="90"/>
    </row>
    <row r="230125" spans="68:68" customFormat="1">
      <c r="BP230125" s="90"/>
    </row>
    <row r="230126" spans="68:68" customFormat="1">
      <c r="BP230126" s="90"/>
    </row>
    <row r="230127" spans="68:68" customFormat="1">
      <c r="BP230127" s="90"/>
    </row>
    <row r="230128" spans="68:68" customFormat="1">
      <c r="BP230128" s="90"/>
    </row>
    <row r="230129" spans="68:68" customFormat="1">
      <c r="BP230129" s="90"/>
    </row>
    <row r="230130" spans="68:68" customFormat="1">
      <c r="BP230130" s="90"/>
    </row>
    <row r="230131" spans="68:68" customFormat="1">
      <c r="BP230131" s="90"/>
    </row>
    <row r="230132" spans="68:68" customFormat="1">
      <c r="BP230132" s="90"/>
    </row>
    <row r="230133" spans="68:68" customFormat="1">
      <c r="BP230133" s="90"/>
    </row>
    <row r="230134" spans="68:68" customFormat="1">
      <c r="BP230134" s="90"/>
    </row>
    <row r="230135" spans="68:68" customFormat="1">
      <c r="BP230135" s="90"/>
    </row>
    <row r="230136" spans="68:68" customFormat="1">
      <c r="BP230136" s="90"/>
    </row>
    <row r="230137" spans="68:68" customFormat="1">
      <c r="BP230137" s="90"/>
    </row>
    <row r="230138" spans="68:68" customFormat="1">
      <c r="BP230138" s="90"/>
    </row>
    <row r="230139" spans="68:68" customFormat="1">
      <c r="BP230139" s="90"/>
    </row>
    <row r="230140" spans="68:68" customFormat="1">
      <c r="BP230140" s="90"/>
    </row>
    <row r="230141" spans="68:68" customFormat="1">
      <c r="BP230141" s="90"/>
    </row>
    <row r="230142" spans="68:68" customFormat="1">
      <c r="BP230142" s="90"/>
    </row>
    <row r="230143" spans="68:68" customFormat="1">
      <c r="BP230143" s="90"/>
    </row>
    <row r="230144" spans="68:68" customFormat="1">
      <c r="BP230144" s="90"/>
    </row>
    <row r="230145" spans="68:68" customFormat="1">
      <c r="BP230145" s="90"/>
    </row>
    <row r="230146" spans="68:68" customFormat="1">
      <c r="BP230146" s="90"/>
    </row>
    <row r="230147" spans="68:68" customFormat="1">
      <c r="BP230147" s="90"/>
    </row>
    <row r="230148" spans="68:68" customFormat="1">
      <c r="BP230148" s="90"/>
    </row>
    <row r="230149" spans="68:68" customFormat="1">
      <c r="BP230149" s="90"/>
    </row>
    <row r="230150" spans="68:68" customFormat="1">
      <c r="BP230150" s="90"/>
    </row>
    <row r="230151" spans="68:68" customFormat="1">
      <c r="BP230151" s="90"/>
    </row>
    <row r="230152" spans="68:68" customFormat="1">
      <c r="BP230152" s="90"/>
    </row>
    <row r="230153" spans="68:68" customFormat="1">
      <c r="BP230153" s="90"/>
    </row>
    <row r="230154" spans="68:68" customFormat="1">
      <c r="BP230154" s="90"/>
    </row>
    <row r="230155" spans="68:68" customFormat="1">
      <c r="BP230155" s="90"/>
    </row>
    <row r="230156" spans="68:68" customFormat="1">
      <c r="BP230156" s="90"/>
    </row>
    <row r="230157" spans="68:68" customFormat="1">
      <c r="BP230157" s="90"/>
    </row>
    <row r="230158" spans="68:68" customFormat="1">
      <c r="BP230158" s="90"/>
    </row>
    <row r="230159" spans="68:68" customFormat="1">
      <c r="BP230159" s="90"/>
    </row>
    <row r="230160" spans="68:68" customFormat="1">
      <c r="BP230160" s="90"/>
    </row>
    <row r="230161" spans="68:68" customFormat="1">
      <c r="BP230161" s="90"/>
    </row>
    <row r="230162" spans="68:68" customFormat="1">
      <c r="BP230162" s="90"/>
    </row>
    <row r="230163" spans="68:68" customFormat="1">
      <c r="BP230163" s="90"/>
    </row>
    <row r="230164" spans="68:68" customFormat="1">
      <c r="BP230164" s="90"/>
    </row>
    <row r="230165" spans="68:68" customFormat="1">
      <c r="BP230165" s="90"/>
    </row>
    <row r="230166" spans="68:68" customFormat="1">
      <c r="BP230166" s="90"/>
    </row>
    <row r="230167" spans="68:68" customFormat="1">
      <c r="BP230167" s="90"/>
    </row>
    <row r="230168" spans="68:68" customFormat="1">
      <c r="BP230168" s="90"/>
    </row>
    <row r="230169" spans="68:68" customFormat="1">
      <c r="BP230169" s="90"/>
    </row>
    <row r="230170" spans="68:68" customFormat="1">
      <c r="BP230170" s="90"/>
    </row>
    <row r="230171" spans="68:68" customFormat="1">
      <c r="BP230171" s="90"/>
    </row>
    <row r="230172" spans="68:68" customFormat="1">
      <c r="BP230172" s="90"/>
    </row>
    <row r="230173" spans="68:68" customFormat="1">
      <c r="BP230173" s="90"/>
    </row>
    <row r="230174" spans="68:68" customFormat="1">
      <c r="BP230174" s="90"/>
    </row>
    <row r="230175" spans="68:68" customFormat="1">
      <c r="BP230175" s="90"/>
    </row>
    <row r="230176" spans="68:68" customFormat="1">
      <c r="BP230176" s="90"/>
    </row>
    <row r="230177" spans="68:68" customFormat="1">
      <c r="BP230177" s="90"/>
    </row>
    <row r="230178" spans="68:68" customFormat="1">
      <c r="BP230178" s="90"/>
    </row>
    <row r="230179" spans="68:68" customFormat="1">
      <c r="BP230179" s="90"/>
    </row>
    <row r="230180" spans="68:68" customFormat="1">
      <c r="BP230180" s="90"/>
    </row>
    <row r="230181" spans="68:68" customFormat="1">
      <c r="BP230181" s="90"/>
    </row>
    <row r="230182" spans="68:68" customFormat="1">
      <c r="BP230182" s="90"/>
    </row>
    <row r="230183" spans="68:68" customFormat="1">
      <c r="BP230183" s="90"/>
    </row>
    <row r="230184" spans="68:68" customFormat="1">
      <c r="BP230184" s="90"/>
    </row>
    <row r="230185" spans="68:68" customFormat="1">
      <c r="BP230185" s="90"/>
    </row>
    <row r="230186" spans="68:68" customFormat="1">
      <c r="BP230186" s="90"/>
    </row>
    <row r="230187" spans="68:68" customFormat="1">
      <c r="BP230187" s="90"/>
    </row>
    <row r="230188" spans="68:68" customFormat="1">
      <c r="BP230188" s="90"/>
    </row>
    <row r="230189" spans="68:68" customFormat="1">
      <c r="BP230189" s="90"/>
    </row>
    <row r="230190" spans="68:68" customFormat="1">
      <c r="BP230190" s="90"/>
    </row>
    <row r="230191" spans="68:68" customFormat="1">
      <c r="BP230191" s="90"/>
    </row>
    <row r="230192" spans="68:68" customFormat="1">
      <c r="BP230192" s="90"/>
    </row>
    <row r="230193" spans="68:68" customFormat="1">
      <c r="BP230193" s="90"/>
    </row>
    <row r="230194" spans="68:68" customFormat="1">
      <c r="BP230194" s="90"/>
    </row>
    <row r="230195" spans="68:68" customFormat="1">
      <c r="BP230195" s="90"/>
    </row>
    <row r="230196" spans="68:68" customFormat="1">
      <c r="BP230196" s="90"/>
    </row>
    <row r="230197" spans="68:68" customFormat="1">
      <c r="BP230197" s="90"/>
    </row>
    <row r="230198" spans="68:68" customFormat="1">
      <c r="BP230198" s="90"/>
    </row>
    <row r="230199" spans="68:68" customFormat="1">
      <c r="BP230199" s="90"/>
    </row>
    <row r="230200" spans="68:68" customFormat="1">
      <c r="BP230200" s="90"/>
    </row>
    <row r="230201" spans="68:68" customFormat="1">
      <c r="BP230201" s="90"/>
    </row>
    <row r="230202" spans="68:68" customFormat="1">
      <c r="BP230202" s="90"/>
    </row>
    <row r="230203" spans="68:68" customFormat="1">
      <c r="BP230203" s="90"/>
    </row>
    <row r="230204" spans="68:68" customFormat="1">
      <c r="BP230204" s="90"/>
    </row>
    <row r="230205" spans="68:68" customFormat="1">
      <c r="BP230205" s="90"/>
    </row>
    <row r="230206" spans="68:68" customFormat="1">
      <c r="BP230206" s="90"/>
    </row>
    <row r="230207" spans="68:68" customFormat="1">
      <c r="BP230207" s="90"/>
    </row>
    <row r="230208" spans="68:68" customFormat="1">
      <c r="BP230208" s="90"/>
    </row>
    <row r="230209" spans="68:68" customFormat="1">
      <c r="BP230209" s="90"/>
    </row>
    <row r="230210" spans="68:68" customFormat="1">
      <c r="BP230210" s="90"/>
    </row>
    <row r="230211" spans="68:68" customFormat="1">
      <c r="BP230211" s="90"/>
    </row>
    <row r="230212" spans="68:68" customFormat="1">
      <c r="BP230212" s="90"/>
    </row>
    <row r="230213" spans="68:68" customFormat="1">
      <c r="BP230213" s="90"/>
    </row>
    <row r="230214" spans="68:68" customFormat="1">
      <c r="BP230214" s="90"/>
    </row>
    <row r="230215" spans="68:68" customFormat="1">
      <c r="BP230215" s="90"/>
    </row>
    <row r="230216" spans="68:68" customFormat="1">
      <c r="BP230216" s="90"/>
    </row>
    <row r="230217" spans="68:68" customFormat="1">
      <c r="BP230217" s="90"/>
    </row>
    <row r="230218" spans="68:68" customFormat="1">
      <c r="BP230218" s="90"/>
    </row>
    <row r="230219" spans="68:68" customFormat="1">
      <c r="BP230219" s="90"/>
    </row>
    <row r="230220" spans="68:68" customFormat="1">
      <c r="BP230220" s="90"/>
    </row>
    <row r="230221" spans="68:68" customFormat="1">
      <c r="BP230221" s="90"/>
    </row>
    <row r="230222" spans="68:68" customFormat="1">
      <c r="BP230222" s="90"/>
    </row>
    <row r="230223" spans="68:68" customFormat="1">
      <c r="BP230223" s="90"/>
    </row>
    <row r="230224" spans="68:68" customFormat="1">
      <c r="BP230224" s="90"/>
    </row>
    <row r="230225" spans="68:68" customFormat="1">
      <c r="BP230225" s="90"/>
    </row>
    <row r="230226" spans="68:68" customFormat="1">
      <c r="BP230226" s="90"/>
    </row>
    <row r="230227" spans="68:68" customFormat="1">
      <c r="BP230227" s="90"/>
    </row>
    <row r="230228" spans="68:68" customFormat="1">
      <c r="BP230228" s="90"/>
    </row>
    <row r="230229" spans="68:68" customFormat="1">
      <c r="BP230229" s="90"/>
    </row>
    <row r="230230" spans="68:68" customFormat="1">
      <c r="BP230230" s="90"/>
    </row>
    <row r="230231" spans="68:68" customFormat="1">
      <c r="BP230231" s="90"/>
    </row>
    <row r="230232" spans="68:68" customFormat="1">
      <c r="BP230232" s="90"/>
    </row>
    <row r="230233" spans="68:68" customFormat="1">
      <c r="BP230233" s="90"/>
    </row>
    <row r="230234" spans="68:68" customFormat="1">
      <c r="BP230234" s="90"/>
    </row>
    <row r="230235" spans="68:68" customFormat="1">
      <c r="BP230235" s="90"/>
    </row>
    <row r="230236" spans="68:68" customFormat="1">
      <c r="BP230236" s="90"/>
    </row>
    <row r="230237" spans="68:68" customFormat="1">
      <c r="BP230237" s="90"/>
    </row>
    <row r="230238" spans="68:68" customFormat="1">
      <c r="BP230238" s="90"/>
    </row>
    <row r="230239" spans="68:68" customFormat="1">
      <c r="BP230239" s="90"/>
    </row>
    <row r="230240" spans="68:68" customFormat="1">
      <c r="BP230240" s="90"/>
    </row>
    <row r="230241" spans="68:68" customFormat="1">
      <c r="BP230241" s="90"/>
    </row>
    <row r="230242" spans="68:68" customFormat="1">
      <c r="BP230242" s="90"/>
    </row>
    <row r="230243" spans="68:68" customFormat="1">
      <c r="BP230243" s="90"/>
    </row>
    <row r="230244" spans="68:68" customFormat="1">
      <c r="BP230244" s="90"/>
    </row>
    <row r="230245" spans="68:68" customFormat="1">
      <c r="BP230245" s="90"/>
    </row>
    <row r="230246" spans="68:68" customFormat="1">
      <c r="BP230246" s="90"/>
    </row>
    <row r="230247" spans="68:68" customFormat="1">
      <c r="BP230247" s="90"/>
    </row>
    <row r="230248" spans="68:68" customFormat="1">
      <c r="BP230248" s="90"/>
    </row>
    <row r="230249" spans="68:68" customFormat="1">
      <c r="BP230249" s="90"/>
    </row>
    <row r="230250" spans="68:68" customFormat="1">
      <c r="BP230250" s="90"/>
    </row>
    <row r="230251" spans="68:68" customFormat="1">
      <c r="BP230251" s="90"/>
    </row>
    <row r="230252" spans="68:68" customFormat="1">
      <c r="BP230252" s="90"/>
    </row>
    <row r="230253" spans="68:68" customFormat="1">
      <c r="BP230253" s="90"/>
    </row>
    <row r="230254" spans="68:68" customFormat="1">
      <c r="BP230254" s="90"/>
    </row>
    <row r="230255" spans="68:68" customFormat="1">
      <c r="BP230255" s="90"/>
    </row>
    <row r="230256" spans="68:68" customFormat="1">
      <c r="BP230256" s="90"/>
    </row>
    <row r="230257" spans="68:68" customFormat="1">
      <c r="BP230257" s="90"/>
    </row>
    <row r="230258" spans="68:68" customFormat="1">
      <c r="BP230258" s="90"/>
    </row>
    <row r="230259" spans="68:68" customFormat="1">
      <c r="BP230259" s="90"/>
    </row>
    <row r="230260" spans="68:68" customFormat="1">
      <c r="BP230260" s="90"/>
    </row>
    <row r="230261" spans="68:68" customFormat="1">
      <c r="BP230261" s="90"/>
    </row>
    <row r="230262" spans="68:68" customFormat="1">
      <c r="BP230262" s="90"/>
    </row>
    <row r="230263" spans="68:68" customFormat="1">
      <c r="BP230263" s="90"/>
    </row>
    <row r="230264" spans="68:68" customFormat="1">
      <c r="BP230264" s="90"/>
    </row>
    <row r="230265" spans="68:68" customFormat="1">
      <c r="BP230265" s="90"/>
    </row>
    <row r="230266" spans="68:68" customFormat="1">
      <c r="BP230266" s="90"/>
    </row>
    <row r="230267" spans="68:68" customFormat="1">
      <c r="BP230267" s="90"/>
    </row>
    <row r="230268" spans="68:68" customFormat="1">
      <c r="BP230268" s="90"/>
    </row>
    <row r="230269" spans="68:68" customFormat="1">
      <c r="BP230269" s="90"/>
    </row>
    <row r="230270" spans="68:68" customFormat="1">
      <c r="BP230270" s="90"/>
    </row>
    <row r="230271" spans="68:68" customFormat="1">
      <c r="BP230271" s="90"/>
    </row>
    <row r="230272" spans="68:68" customFormat="1">
      <c r="BP230272" s="90"/>
    </row>
    <row r="230273" spans="68:68" customFormat="1">
      <c r="BP230273" s="90"/>
    </row>
    <row r="230274" spans="68:68" customFormat="1">
      <c r="BP230274" s="90"/>
    </row>
    <row r="230275" spans="68:68" customFormat="1">
      <c r="BP230275" s="90"/>
    </row>
    <row r="230276" spans="68:68" customFormat="1">
      <c r="BP230276" s="90"/>
    </row>
    <row r="230277" spans="68:68" customFormat="1">
      <c r="BP230277" s="90"/>
    </row>
    <row r="230278" spans="68:68" customFormat="1">
      <c r="BP230278" s="90"/>
    </row>
    <row r="230279" spans="68:68" customFormat="1">
      <c r="BP230279" s="90"/>
    </row>
    <row r="230280" spans="68:68" customFormat="1">
      <c r="BP230280" s="90"/>
    </row>
    <row r="230281" spans="68:68" customFormat="1">
      <c r="BP230281" s="90"/>
    </row>
    <row r="230282" spans="68:68" customFormat="1">
      <c r="BP230282" s="90"/>
    </row>
    <row r="230283" spans="68:68" customFormat="1">
      <c r="BP230283" s="90"/>
    </row>
    <row r="230284" spans="68:68" customFormat="1">
      <c r="BP230284" s="90"/>
    </row>
    <row r="230285" spans="68:68" customFormat="1">
      <c r="BP230285" s="90"/>
    </row>
    <row r="230286" spans="68:68" customFormat="1">
      <c r="BP230286" s="90"/>
    </row>
    <row r="230287" spans="68:68" customFormat="1">
      <c r="BP230287" s="90"/>
    </row>
    <row r="230288" spans="68:68" customFormat="1">
      <c r="BP230288" s="90"/>
    </row>
    <row r="230289" spans="68:68" customFormat="1">
      <c r="BP230289" s="90"/>
    </row>
    <row r="230290" spans="68:68" customFormat="1">
      <c r="BP230290" s="90"/>
    </row>
    <row r="230291" spans="68:68" customFormat="1">
      <c r="BP230291" s="90"/>
    </row>
    <row r="230292" spans="68:68" customFormat="1">
      <c r="BP230292" s="90"/>
    </row>
    <row r="230293" spans="68:68" customFormat="1">
      <c r="BP230293" s="90"/>
    </row>
    <row r="230294" spans="68:68" customFormat="1">
      <c r="BP230294" s="90"/>
    </row>
    <row r="230295" spans="68:68" customFormat="1">
      <c r="BP230295" s="90"/>
    </row>
    <row r="230296" spans="68:68" customFormat="1">
      <c r="BP230296" s="90"/>
    </row>
    <row r="230297" spans="68:68" customFormat="1">
      <c r="BP230297" s="90"/>
    </row>
    <row r="230298" spans="68:68" customFormat="1">
      <c r="BP230298" s="90"/>
    </row>
    <row r="230299" spans="68:68" customFormat="1">
      <c r="BP230299" s="90"/>
    </row>
    <row r="230300" spans="68:68" customFormat="1">
      <c r="BP230300" s="90"/>
    </row>
    <row r="230301" spans="68:68" customFormat="1">
      <c r="BP230301" s="90"/>
    </row>
    <row r="230302" spans="68:68" customFormat="1">
      <c r="BP230302" s="90"/>
    </row>
    <row r="230303" spans="68:68" customFormat="1">
      <c r="BP230303" s="90"/>
    </row>
    <row r="230304" spans="68:68" customFormat="1">
      <c r="BP230304" s="90"/>
    </row>
    <row r="230305" spans="68:68" customFormat="1">
      <c r="BP230305" s="90"/>
    </row>
    <row r="230306" spans="68:68" customFormat="1">
      <c r="BP230306" s="90"/>
    </row>
    <row r="230307" spans="68:68" customFormat="1">
      <c r="BP230307" s="90"/>
    </row>
    <row r="230308" spans="68:68" customFormat="1">
      <c r="BP230308" s="90"/>
    </row>
    <row r="230309" spans="68:68" customFormat="1">
      <c r="BP230309" s="90"/>
    </row>
    <row r="230310" spans="68:68" customFormat="1">
      <c r="BP230310" s="90"/>
    </row>
    <row r="230311" spans="68:68" customFormat="1">
      <c r="BP230311" s="90"/>
    </row>
    <row r="230312" spans="68:68" customFormat="1">
      <c r="BP230312" s="90"/>
    </row>
    <row r="230313" spans="68:68" customFormat="1">
      <c r="BP230313" s="90"/>
    </row>
    <row r="230314" spans="68:68" customFormat="1">
      <c r="BP230314" s="90"/>
    </row>
    <row r="230315" spans="68:68" customFormat="1">
      <c r="BP230315" s="90"/>
    </row>
    <row r="230316" spans="68:68" customFormat="1">
      <c r="BP230316" s="90"/>
    </row>
    <row r="230317" spans="68:68" customFormat="1">
      <c r="BP230317" s="90"/>
    </row>
    <row r="230318" spans="68:68" customFormat="1">
      <c r="BP230318" s="90"/>
    </row>
    <row r="230319" spans="68:68" customFormat="1">
      <c r="BP230319" s="90"/>
    </row>
    <row r="230320" spans="68:68" customFormat="1">
      <c r="BP230320" s="90"/>
    </row>
    <row r="230321" spans="68:68" customFormat="1">
      <c r="BP230321" s="90"/>
    </row>
    <row r="230322" spans="68:68" customFormat="1">
      <c r="BP230322" s="90"/>
    </row>
    <row r="230323" spans="68:68" customFormat="1">
      <c r="BP230323" s="90"/>
    </row>
    <row r="230324" spans="68:68" customFormat="1">
      <c r="BP230324" s="90"/>
    </row>
    <row r="230325" spans="68:68" customFormat="1">
      <c r="BP230325" s="90"/>
    </row>
    <row r="230326" spans="68:68" customFormat="1">
      <c r="BP230326" s="90"/>
    </row>
    <row r="230327" spans="68:68" customFormat="1">
      <c r="BP230327" s="90"/>
    </row>
    <row r="230328" spans="68:68" customFormat="1">
      <c r="BP230328" s="90"/>
    </row>
    <row r="230329" spans="68:68" customFormat="1">
      <c r="BP230329" s="90"/>
    </row>
    <row r="230330" spans="68:68" customFormat="1">
      <c r="BP230330" s="90"/>
    </row>
    <row r="230331" spans="68:68" customFormat="1">
      <c r="BP230331" s="90"/>
    </row>
    <row r="230332" spans="68:68" customFormat="1">
      <c r="BP230332" s="90"/>
    </row>
    <row r="230333" spans="68:68" customFormat="1">
      <c r="BP230333" s="90"/>
    </row>
    <row r="230334" spans="68:68" customFormat="1">
      <c r="BP230334" s="90"/>
    </row>
    <row r="230335" spans="68:68" customFormat="1">
      <c r="BP230335" s="90"/>
    </row>
    <row r="230336" spans="68:68" customFormat="1">
      <c r="BP230336" s="90"/>
    </row>
    <row r="230337" spans="68:68" customFormat="1">
      <c r="BP230337" s="90"/>
    </row>
    <row r="230338" spans="68:68" customFormat="1">
      <c r="BP230338" s="90"/>
    </row>
    <row r="230339" spans="68:68" customFormat="1">
      <c r="BP230339" s="90"/>
    </row>
    <row r="230340" spans="68:68" customFormat="1">
      <c r="BP230340" s="90"/>
    </row>
    <row r="230341" spans="68:68" customFormat="1">
      <c r="BP230341" s="90"/>
    </row>
    <row r="230342" spans="68:68" customFormat="1">
      <c r="BP230342" s="90"/>
    </row>
    <row r="230343" spans="68:68" customFormat="1">
      <c r="BP230343" s="90"/>
    </row>
    <row r="230344" spans="68:68" customFormat="1">
      <c r="BP230344" s="90"/>
    </row>
    <row r="230345" spans="68:68" customFormat="1">
      <c r="BP230345" s="90"/>
    </row>
    <row r="230346" spans="68:68" customFormat="1">
      <c r="BP230346" s="90"/>
    </row>
    <row r="230347" spans="68:68" customFormat="1">
      <c r="BP230347" s="90"/>
    </row>
    <row r="230348" spans="68:68" customFormat="1">
      <c r="BP230348" s="90"/>
    </row>
    <row r="230349" spans="68:68" customFormat="1">
      <c r="BP230349" s="90"/>
    </row>
    <row r="230350" spans="68:68" customFormat="1">
      <c r="BP230350" s="90"/>
    </row>
    <row r="230351" spans="68:68" customFormat="1">
      <c r="BP230351" s="90"/>
    </row>
    <row r="230352" spans="68:68" customFormat="1">
      <c r="BP230352" s="90"/>
    </row>
    <row r="230353" spans="68:68" customFormat="1">
      <c r="BP230353" s="90"/>
    </row>
    <row r="230354" spans="68:68" customFormat="1">
      <c r="BP230354" s="90"/>
    </row>
    <row r="230355" spans="68:68" customFormat="1">
      <c r="BP230355" s="90"/>
    </row>
    <row r="230356" spans="68:68" customFormat="1">
      <c r="BP230356" s="90"/>
    </row>
    <row r="230357" spans="68:68" customFormat="1">
      <c r="BP230357" s="90"/>
    </row>
    <row r="230358" spans="68:68" customFormat="1">
      <c r="BP230358" s="90"/>
    </row>
    <row r="230359" spans="68:68" customFormat="1">
      <c r="BP230359" s="90"/>
    </row>
    <row r="230360" spans="68:68" customFormat="1">
      <c r="BP230360" s="90"/>
    </row>
    <row r="230361" spans="68:68" customFormat="1">
      <c r="BP230361" s="90"/>
    </row>
    <row r="230362" spans="68:68" customFormat="1">
      <c r="BP230362" s="90"/>
    </row>
    <row r="230363" spans="68:68" customFormat="1">
      <c r="BP230363" s="90"/>
    </row>
    <row r="230364" spans="68:68" customFormat="1">
      <c r="BP230364" s="90"/>
    </row>
    <row r="230365" spans="68:68" customFormat="1">
      <c r="BP230365" s="90"/>
    </row>
    <row r="230366" spans="68:68" customFormat="1">
      <c r="BP230366" s="90"/>
    </row>
    <row r="230367" spans="68:68" customFormat="1">
      <c r="BP230367" s="90"/>
    </row>
    <row r="230368" spans="68:68" customFormat="1">
      <c r="BP230368" s="90"/>
    </row>
    <row r="230369" spans="68:68" customFormat="1">
      <c r="BP230369" s="90"/>
    </row>
    <row r="230370" spans="68:68" customFormat="1">
      <c r="BP230370" s="90"/>
    </row>
    <row r="230371" spans="68:68" customFormat="1">
      <c r="BP230371" s="90"/>
    </row>
    <row r="230372" spans="68:68" customFormat="1">
      <c r="BP230372" s="90"/>
    </row>
    <row r="230373" spans="68:68" customFormat="1">
      <c r="BP230373" s="90"/>
    </row>
    <row r="230374" spans="68:68" customFormat="1">
      <c r="BP230374" s="90"/>
    </row>
    <row r="230375" spans="68:68" customFormat="1">
      <c r="BP230375" s="90"/>
    </row>
    <row r="230376" spans="68:68" customFormat="1">
      <c r="BP230376" s="90"/>
    </row>
    <row r="230377" spans="68:68" customFormat="1">
      <c r="BP230377" s="90"/>
    </row>
    <row r="230378" spans="68:68" customFormat="1">
      <c r="BP230378" s="90"/>
    </row>
    <row r="230379" spans="68:68" customFormat="1">
      <c r="BP230379" s="90"/>
    </row>
    <row r="230380" spans="68:68" customFormat="1">
      <c r="BP230380" s="90"/>
    </row>
    <row r="230381" spans="68:68" customFormat="1">
      <c r="BP230381" s="90"/>
    </row>
    <row r="230382" spans="68:68" customFormat="1">
      <c r="BP230382" s="90"/>
    </row>
    <row r="230383" spans="68:68" customFormat="1">
      <c r="BP230383" s="90"/>
    </row>
    <row r="230384" spans="68:68" customFormat="1">
      <c r="BP230384" s="90"/>
    </row>
    <row r="230385" spans="68:68" customFormat="1">
      <c r="BP230385" s="90"/>
    </row>
    <row r="230386" spans="68:68" customFormat="1">
      <c r="BP230386" s="90"/>
    </row>
    <row r="230387" spans="68:68" customFormat="1">
      <c r="BP230387" s="90"/>
    </row>
    <row r="230388" spans="68:68" customFormat="1">
      <c r="BP230388" s="90"/>
    </row>
    <row r="230389" spans="68:68" customFormat="1">
      <c r="BP230389" s="90"/>
    </row>
    <row r="230390" spans="68:68" customFormat="1">
      <c r="BP230390" s="90"/>
    </row>
    <row r="230391" spans="68:68" customFormat="1">
      <c r="BP230391" s="90"/>
    </row>
    <row r="230392" spans="68:68" customFormat="1">
      <c r="BP230392" s="90"/>
    </row>
    <row r="230393" spans="68:68" customFormat="1">
      <c r="BP230393" s="90"/>
    </row>
    <row r="230394" spans="68:68" customFormat="1">
      <c r="BP230394" s="90"/>
    </row>
    <row r="230395" spans="68:68" customFormat="1">
      <c r="BP230395" s="90"/>
    </row>
    <row r="230396" spans="68:68" customFormat="1">
      <c r="BP230396" s="90"/>
    </row>
    <row r="230397" spans="68:68" customFormat="1">
      <c r="BP230397" s="90"/>
    </row>
    <row r="230398" spans="68:68" customFormat="1">
      <c r="BP230398" s="90"/>
    </row>
    <row r="230399" spans="68:68" customFormat="1">
      <c r="BP230399" s="90"/>
    </row>
    <row r="230400" spans="68:68" customFormat="1">
      <c r="BP230400" s="90"/>
    </row>
    <row r="230401" spans="68:68" customFormat="1">
      <c r="BP230401" s="90"/>
    </row>
    <row r="230402" spans="68:68" customFormat="1">
      <c r="BP230402" s="90"/>
    </row>
    <row r="230403" spans="68:68" customFormat="1">
      <c r="BP230403" s="90"/>
    </row>
    <row r="230404" spans="68:68" customFormat="1">
      <c r="BP230404" s="90"/>
    </row>
    <row r="230405" spans="68:68" customFormat="1">
      <c r="BP230405" s="90"/>
    </row>
    <row r="230406" spans="68:68" customFormat="1">
      <c r="BP230406" s="90"/>
    </row>
    <row r="230407" spans="68:68" customFormat="1">
      <c r="BP230407" s="90"/>
    </row>
    <row r="230408" spans="68:68" customFormat="1">
      <c r="BP230408" s="90"/>
    </row>
    <row r="230409" spans="68:68" customFormat="1">
      <c r="BP230409" s="90"/>
    </row>
    <row r="230410" spans="68:68" customFormat="1">
      <c r="BP230410" s="90"/>
    </row>
    <row r="230411" spans="68:68" customFormat="1">
      <c r="BP230411" s="90"/>
    </row>
    <row r="230412" spans="68:68" customFormat="1">
      <c r="BP230412" s="90"/>
    </row>
    <row r="230413" spans="68:68" customFormat="1">
      <c r="BP230413" s="90"/>
    </row>
    <row r="230414" spans="68:68" customFormat="1">
      <c r="BP230414" s="90"/>
    </row>
    <row r="230415" spans="68:68" customFormat="1">
      <c r="BP230415" s="90"/>
    </row>
    <row r="230416" spans="68:68" customFormat="1">
      <c r="BP230416" s="90"/>
    </row>
    <row r="230417" spans="68:68" customFormat="1">
      <c r="BP230417" s="90"/>
    </row>
    <row r="230418" spans="68:68" customFormat="1">
      <c r="BP230418" s="90"/>
    </row>
    <row r="230419" spans="68:68" customFormat="1">
      <c r="BP230419" s="90"/>
    </row>
    <row r="230420" spans="68:68" customFormat="1">
      <c r="BP230420" s="90"/>
    </row>
    <row r="230421" spans="68:68" customFormat="1">
      <c r="BP230421" s="90"/>
    </row>
    <row r="230422" spans="68:68" customFormat="1">
      <c r="BP230422" s="90"/>
    </row>
    <row r="230423" spans="68:68" customFormat="1">
      <c r="BP230423" s="90"/>
    </row>
    <row r="230424" spans="68:68" customFormat="1">
      <c r="BP230424" s="90"/>
    </row>
    <row r="230425" spans="68:68" customFormat="1">
      <c r="BP230425" s="90"/>
    </row>
    <row r="230426" spans="68:68" customFormat="1">
      <c r="BP230426" s="90"/>
    </row>
    <row r="230427" spans="68:68" customFormat="1">
      <c r="BP230427" s="90"/>
    </row>
    <row r="230428" spans="68:68" customFormat="1">
      <c r="BP230428" s="90"/>
    </row>
    <row r="230429" spans="68:68" customFormat="1">
      <c r="BP230429" s="90"/>
    </row>
    <row r="230430" spans="68:68" customFormat="1">
      <c r="BP230430" s="90"/>
    </row>
    <row r="230431" spans="68:68" customFormat="1">
      <c r="BP230431" s="90"/>
    </row>
    <row r="230432" spans="68:68" customFormat="1">
      <c r="BP230432" s="90"/>
    </row>
    <row r="230433" spans="68:68" customFormat="1">
      <c r="BP230433" s="90"/>
    </row>
    <row r="230434" spans="68:68" customFormat="1">
      <c r="BP230434" s="90"/>
    </row>
    <row r="230435" spans="68:68" customFormat="1">
      <c r="BP230435" s="90"/>
    </row>
    <row r="230436" spans="68:68" customFormat="1">
      <c r="BP230436" s="90"/>
    </row>
    <row r="230437" spans="68:68" customFormat="1">
      <c r="BP230437" s="90"/>
    </row>
    <row r="230438" spans="68:68" customFormat="1">
      <c r="BP230438" s="90"/>
    </row>
    <row r="230439" spans="68:68" customFormat="1">
      <c r="BP230439" s="90"/>
    </row>
    <row r="230440" spans="68:68" customFormat="1">
      <c r="BP230440" s="90"/>
    </row>
    <row r="230441" spans="68:68" customFormat="1">
      <c r="BP230441" s="90"/>
    </row>
    <row r="230442" spans="68:68" customFormat="1">
      <c r="BP230442" s="90"/>
    </row>
    <row r="230443" spans="68:68" customFormat="1">
      <c r="BP230443" s="90"/>
    </row>
    <row r="230444" spans="68:68" customFormat="1">
      <c r="BP230444" s="90"/>
    </row>
    <row r="230445" spans="68:68" customFormat="1">
      <c r="BP230445" s="90"/>
    </row>
    <row r="230446" spans="68:68" customFormat="1">
      <c r="BP230446" s="90"/>
    </row>
    <row r="230447" spans="68:68" customFormat="1">
      <c r="BP230447" s="90"/>
    </row>
    <row r="230448" spans="68:68" customFormat="1">
      <c r="BP230448" s="90"/>
    </row>
    <row r="230449" spans="68:68" customFormat="1">
      <c r="BP230449" s="90"/>
    </row>
    <row r="230450" spans="68:68" customFormat="1">
      <c r="BP230450" s="90"/>
    </row>
    <row r="230451" spans="68:68" customFormat="1">
      <c r="BP230451" s="90"/>
    </row>
    <row r="230452" spans="68:68" customFormat="1">
      <c r="BP230452" s="90"/>
    </row>
    <row r="230453" spans="68:68" customFormat="1">
      <c r="BP230453" s="90"/>
    </row>
    <row r="230454" spans="68:68" customFormat="1">
      <c r="BP230454" s="90"/>
    </row>
    <row r="230455" spans="68:68" customFormat="1">
      <c r="BP230455" s="90"/>
    </row>
    <row r="230456" spans="68:68" customFormat="1">
      <c r="BP230456" s="90"/>
    </row>
    <row r="230457" spans="68:68" customFormat="1">
      <c r="BP230457" s="90"/>
    </row>
    <row r="230458" spans="68:68" customFormat="1">
      <c r="BP230458" s="90"/>
    </row>
    <row r="230459" spans="68:68" customFormat="1">
      <c r="BP230459" s="90"/>
    </row>
    <row r="230460" spans="68:68" customFormat="1">
      <c r="BP230460" s="90"/>
    </row>
    <row r="230461" spans="68:68" customFormat="1">
      <c r="BP230461" s="90"/>
    </row>
    <row r="230462" spans="68:68" customFormat="1">
      <c r="BP230462" s="90"/>
    </row>
    <row r="230463" spans="68:68" customFormat="1">
      <c r="BP230463" s="90"/>
    </row>
    <row r="230464" spans="68:68" customFormat="1">
      <c r="BP230464" s="90"/>
    </row>
    <row r="230465" spans="68:68" customFormat="1">
      <c r="BP230465" s="90"/>
    </row>
    <row r="230466" spans="68:68" customFormat="1">
      <c r="BP230466" s="90"/>
    </row>
    <row r="230467" spans="68:68" customFormat="1">
      <c r="BP230467" s="90"/>
    </row>
    <row r="230468" spans="68:68" customFormat="1">
      <c r="BP230468" s="90"/>
    </row>
    <row r="230469" spans="68:68" customFormat="1">
      <c r="BP230469" s="90"/>
    </row>
    <row r="230470" spans="68:68" customFormat="1">
      <c r="BP230470" s="90"/>
    </row>
    <row r="230471" spans="68:68" customFormat="1">
      <c r="BP230471" s="90"/>
    </row>
    <row r="230472" spans="68:68" customFormat="1">
      <c r="BP230472" s="90"/>
    </row>
    <row r="230473" spans="68:68" customFormat="1">
      <c r="BP230473" s="90"/>
    </row>
    <row r="230474" spans="68:68" customFormat="1">
      <c r="BP230474" s="90"/>
    </row>
    <row r="230475" spans="68:68" customFormat="1">
      <c r="BP230475" s="90"/>
    </row>
    <row r="230476" spans="68:68" customFormat="1">
      <c r="BP230476" s="90"/>
    </row>
    <row r="230477" spans="68:68" customFormat="1">
      <c r="BP230477" s="90"/>
    </row>
    <row r="230478" spans="68:68" customFormat="1">
      <c r="BP230478" s="90"/>
    </row>
    <row r="230479" spans="68:68" customFormat="1">
      <c r="BP230479" s="90"/>
    </row>
    <row r="230480" spans="68:68" customFormat="1">
      <c r="BP230480" s="90"/>
    </row>
    <row r="230481" spans="68:68" customFormat="1">
      <c r="BP230481" s="90"/>
    </row>
    <row r="230482" spans="68:68" customFormat="1">
      <c r="BP230482" s="90"/>
    </row>
    <row r="230483" spans="68:68" customFormat="1">
      <c r="BP230483" s="90"/>
    </row>
    <row r="230484" spans="68:68" customFormat="1">
      <c r="BP230484" s="90"/>
    </row>
    <row r="230485" spans="68:68" customFormat="1">
      <c r="BP230485" s="90"/>
    </row>
    <row r="230486" spans="68:68" customFormat="1">
      <c r="BP230486" s="90"/>
    </row>
    <row r="230487" spans="68:68" customFormat="1">
      <c r="BP230487" s="90"/>
    </row>
    <row r="230488" spans="68:68" customFormat="1">
      <c r="BP230488" s="90"/>
    </row>
    <row r="230489" spans="68:68" customFormat="1">
      <c r="BP230489" s="90"/>
    </row>
    <row r="230490" spans="68:68" customFormat="1">
      <c r="BP230490" s="90"/>
    </row>
    <row r="230491" spans="68:68" customFormat="1">
      <c r="BP230491" s="90"/>
    </row>
    <row r="230492" spans="68:68" customFormat="1">
      <c r="BP230492" s="90"/>
    </row>
    <row r="230493" spans="68:68" customFormat="1">
      <c r="BP230493" s="90"/>
    </row>
    <row r="230494" spans="68:68" customFormat="1">
      <c r="BP230494" s="90"/>
    </row>
    <row r="230495" spans="68:68" customFormat="1">
      <c r="BP230495" s="90"/>
    </row>
    <row r="230496" spans="68:68" customFormat="1">
      <c r="BP230496" s="90"/>
    </row>
    <row r="230497" spans="68:68" customFormat="1">
      <c r="BP230497" s="90"/>
    </row>
    <row r="230498" spans="68:68" customFormat="1">
      <c r="BP230498" s="90"/>
    </row>
    <row r="230499" spans="68:68" customFormat="1">
      <c r="BP230499" s="90"/>
    </row>
    <row r="230500" spans="68:68" customFormat="1">
      <c r="BP230500" s="90"/>
    </row>
    <row r="230501" spans="68:68" customFormat="1">
      <c r="BP230501" s="90"/>
    </row>
    <row r="230502" spans="68:68" customFormat="1">
      <c r="BP230502" s="90"/>
    </row>
    <row r="230503" spans="68:68" customFormat="1">
      <c r="BP230503" s="90"/>
    </row>
    <row r="230504" spans="68:68" customFormat="1">
      <c r="BP230504" s="90"/>
    </row>
    <row r="230505" spans="68:68" customFormat="1">
      <c r="BP230505" s="90"/>
    </row>
    <row r="230506" spans="68:68" customFormat="1">
      <c r="BP230506" s="90"/>
    </row>
    <row r="230507" spans="68:68" customFormat="1">
      <c r="BP230507" s="90"/>
    </row>
    <row r="230508" spans="68:68" customFormat="1">
      <c r="BP230508" s="90"/>
    </row>
    <row r="230509" spans="68:68" customFormat="1">
      <c r="BP230509" s="90"/>
    </row>
    <row r="230510" spans="68:68" customFormat="1">
      <c r="BP230510" s="90"/>
    </row>
    <row r="230511" spans="68:68" customFormat="1">
      <c r="BP230511" s="90"/>
    </row>
    <row r="230512" spans="68:68" customFormat="1">
      <c r="BP230512" s="90"/>
    </row>
    <row r="230513" spans="68:68" customFormat="1">
      <c r="BP230513" s="90"/>
    </row>
    <row r="230514" spans="68:68" customFormat="1">
      <c r="BP230514" s="90"/>
    </row>
    <row r="230515" spans="68:68" customFormat="1">
      <c r="BP230515" s="90"/>
    </row>
    <row r="230516" spans="68:68" customFormat="1">
      <c r="BP230516" s="90"/>
    </row>
    <row r="230517" spans="68:68" customFormat="1">
      <c r="BP230517" s="90"/>
    </row>
    <row r="230518" spans="68:68" customFormat="1">
      <c r="BP230518" s="90"/>
    </row>
    <row r="230519" spans="68:68" customFormat="1">
      <c r="BP230519" s="90"/>
    </row>
    <row r="230520" spans="68:68" customFormat="1">
      <c r="BP230520" s="90"/>
    </row>
    <row r="230521" spans="68:68" customFormat="1">
      <c r="BP230521" s="90"/>
    </row>
    <row r="230522" spans="68:68" customFormat="1">
      <c r="BP230522" s="90"/>
    </row>
    <row r="230523" spans="68:68" customFormat="1">
      <c r="BP230523" s="90"/>
    </row>
    <row r="230524" spans="68:68" customFormat="1">
      <c r="BP230524" s="90"/>
    </row>
    <row r="230525" spans="68:68" customFormat="1">
      <c r="BP230525" s="90"/>
    </row>
    <row r="230526" spans="68:68" customFormat="1">
      <c r="BP230526" s="90"/>
    </row>
    <row r="230527" spans="68:68" customFormat="1">
      <c r="BP230527" s="90"/>
    </row>
    <row r="230528" spans="68:68" customFormat="1">
      <c r="BP230528" s="90"/>
    </row>
    <row r="230529" spans="68:68" customFormat="1">
      <c r="BP230529" s="90"/>
    </row>
    <row r="230530" spans="68:68" customFormat="1">
      <c r="BP230530" s="90"/>
    </row>
    <row r="230531" spans="68:68" customFormat="1">
      <c r="BP230531" s="90"/>
    </row>
    <row r="230532" spans="68:68" customFormat="1">
      <c r="BP230532" s="90"/>
    </row>
    <row r="230533" spans="68:68" customFormat="1">
      <c r="BP230533" s="90"/>
    </row>
    <row r="230534" spans="68:68" customFormat="1">
      <c r="BP230534" s="90"/>
    </row>
    <row r="230535" spans="68:68" customFormat="1">
      <c r="BP230535" s="90"/>
    </row>
    <row r="230536" spans="68:68" customFormat="1">
      <c r="BP230536" s="90"/>
    </row>
    <row r="230537" spans="68:68" customFormat="1">
      <c r="BP230537" s="90"/>
    </row>
    <row r="230538" spans="68:68" customFormat="1">
      <c r="BP230538" s="90"/>
    </row>
    <row r="230539" spans="68:68" customFormat="1">
      <c r="BP230539" s="90"/>
    </row>
    <row r="230540" spans="68:68" customFormat="1">
      <c r="BP230540" s="90"/>
    </row>
    <row r="230541" spans="68:68" customFormat="1">
      <c r="BP230541" s="90"/>
    </row>
    <row r="230542" spans="68:68" customFormat="1">
      <c r="BP230542" s="90"/>
    </row>
    <row r="230543" spans="68:68" customFormat="1">
      <c r="BP230543" s="90"/>
    </row>
    <row r="230544" spans="68:68" customFormat="1">
      <c r="BP230544" s="90"/>
    </row>
    <row r="230545" spans="68:68" customFormat="1">
      <c r="BP230545" s="90"/>
    </row>
    <row r="230546" spans="68:68" customFormat="1">
      <c r="BP230546" s="90"/>
    </row>
    <row r="230547" spans="68:68" customFormat="1">
      <c r="BP230547" s="90"/>
    </row>
    <row r="230548" spans="68:68" customFormat="1">
      <c r="BP230548" s="90"/>
    </row>
    <row r="230549" spans="68:68" customFormat="1">
      <c r="BP230549" s="90"/>
    </row>
    <row r="230550" spans="68:68" customFormat="1">
      <c r="BP230550" s="90"/>
    </row>
    <row r="230551" spans="68:68" customFormat="1">
      <c r="BP230551" s="90"/>
    </row>
    <row r="230552" spans="68:68" customFormat="1">
      <c r="BP230552" s="90"/>
    </row>
    <row r="230553" spans="68:68" customFormat="1">
      <c r="BP230553" s="90"/>
    </row>
    <row r="230554" spans="68:68" customFormat="1">
      <c r="BP230554" s="90"/>
    </row>
    <row r="230555" spans="68:68" customFormat="1">
      <c r="BP230555" s="90"/>
    </row>
    <row r="230556" spans="68:68" customFormat="1">
      <c r="BP230556" s="90"/>
    </row>
    <row r="230557" spans="68:68" customFormat="1">
      <c r="BP230557" s="90"/>
    </row>
    <row r="230558" spans="68:68" customFormat="1">
      <c r="BP230558" s="90"/>
    </row>
    <row r="230559" spans="68:68" customFormat="1">
      <c r="BP230559" s="90"/>
    </row>
    <row r="230560" spans="68:68" customFormat="1">
      <c r="BP230560" s="90"/>
    </row>
    <row r="230561" spans="68:68" customFormat="1">
      <c r="BP230561" s="90"/>
    </row>
    <row r="230562" spans="68:68" customFormat="1">
      <c r="BP230562" s="90"/>
    </row>
    <row r="230563" spans="68:68" customFormat="1">
      <c r="BP230563" s="90"/>
    </row>
    <row r="230564" spans="68:68" customFormat="1">
      <c r="BP230564" s="90"/>
    </row>
    <row r="230565" spans="68:68" customFormat="1">
      <c r="BP230565" s="90"/>
    </row>
    <row r="230566" spans="68:68" customFormat="1">
      <c r="BP230566" s="90"/>
    </row>
    <row r="230567" spans="68:68" customFormat="1">
      <c r="BP230567" s="90"/>
    </row>
    <row r="230568" spans="68:68" customFormat="1">
      <c r="BP230568" s="90"/>
    </row>
    <row r="230569" spans="68:68" customFormat="1">
      <c r="BP230569" s="90"/>
    </row>
    <row r="230570" spans="68:68" customFormat="1">
      <c r="BP230570" s="90"/>
    </row>
    <row r="230571" spans="68:68" customFormat="1">
      <c r="BP230571" s="90"/>
    </row>
    <row r="230572" spans="68:68" customFormat="1">
      <c r="BP230572" s="90"/>
    </row>
    <row r="230573" spans="68:68" customFormat="1">
      <c r="BP230573" s="90"/>
    </row>
    <row r="230574" spans="68:68" customFormat="1">
      <c r="BP230574" s="90"/>
    </row>
    <row r="230575" spans="68:68" customFormat="1">
      <c r="BP230575" s="90"/>
    </row>
    <row r="230576" spans="68:68" customFormat="1">
      <c r="BP230576" s="90"/>
    </row>
    <row r="230577" spans="68:68" customFormat="1">
      <c r="BP230577" s="90"/>
    </row>
    <row r="230578" spans="68:68" customFormat="1">
      <c r="BP230578" s="90"/>
    </row>
    <row r="230579" spans="68:68" customFormat="1">
      <c r="BP230579" s="90"/>
    </row>
    <row r="230580" spans="68:68" customFormat="1">
      <c r="BP230580" s="90"/>
    </row>
    <row r="230581" spans="68:68" customFormat="1">
      <c r="BP230581" s="90"/>
    </row>
    <row r="230582" spans="68:68" customFormat="1">
      <c r="BP230582" s="90"/>
    </row>
    <row r="230583" spans="68:68" customFormat="1">
      <c r="BP230583" s="90"/>
    </row>
    <row r="230584" spans="68:68" customFormat="1">
      <c r="BP230584" s="90"/>
    </row>
    <row r="230585" spans="68:68" customFormat="1">
      <c r="BP230585" s="90"/>
    </row>
    <row r="230586" spans="68:68" customFormat="1">
      <c r="BP230586" s="90"/>
    </row>
    <row r="230587" spans="68:68" customFormat="1">
      <c r="BP230587" s="90"/>
    </row>
    <row r="230588" spans="68:68" customFormat="1">
      <c r="BP230588" s="90"/>
    </row>
    <row r="230589" spans="68:68" customFormat="1">
      <c r="BP230589" s="90"/>
    </row>
    <row r="230590" spans="68:68" customFormat="1">
      <c r="BP230590" s="90"/>
    </row>
    <row r="230591" spans="68:68" customFormat="1">
      <c r="BP230591" s="90"/>
    </row>
    <row r="230592" spans="68:68" customFormat="1">
      <c r="BP230592" s="90"/>
    </row>
    <row r="230593" spans="68:68" customFormat="1">
      <c r="BP230593" s="90"/>
    </row>
    <row r="230594" spans="68:68" customFormat="1">
      <c r="BP230594" s="90"/>
    </row>
    <row r="230595" spans="68:68" customFormat="1">
      <c r="BP230595" s="90"/>
    </row>
    <row r="230596" spans="68:68" customFormat="1">
      <c r="BP230596" s="90"/>
    </row>
    <row r="230597" spans="68:68" customFormat="1">
      <c r="BP230597" s="90"/>
    </row>
    <row r="230598" spans="68:68" customFormat="1">
      <c r="BP230598" s="90"/>
    </row>
    <row r="230599" spans="68:68" customFormat="1">
      <c r="BP230599" s="90"/>
    </row>
    <row r="230600" spans="68:68" customFormat="1">
      <c r="BP230600" s="90"/>
    </row>
    <row r="230601" spans="68:68" customFormat="1">
      <c r="BP230601" s="90"/>
    </row>
    <row r="230602" spans="68:68" customFormat="1">
      <c r="BP230602" s="90"/>
    </row>
    <row r="230603" spans="68:68" customFormat="1">
      <c r="BP230603" s="90"/>
    </row>
    <row r="230604" spans="68:68" customFormat="1">
      <c r="BP230604" s="90"/>
    </row>
    <row r="230605" spans="68:68" customFormat="1">
      <c r="BP230605" s="90"/>
    </row>
    <row r="230606" spans="68:68" customFormat="1">
      <c r="BP230606" s="90"/>
    </row>
    <row r="230607" spans="68:68" customFormat="1">
      <c r="BP230607" s="90"/>
    </row>
    <row r="230608" spans="68:68" customFormat="1">
      <c r="BP230608" s="90"/>
    </row>
    <row r="230609" spans="68:68" customFormat="1">
      <c r="BP230609" s="90"/>
    </row>
    <row r="230610" spans="68:68" customFormat="1">
      <c r="BP230610" s="90"/>
    </row>
    <row r="230611" spans="68:68" customFormat="1">
      <c r="BP230611" s="90"/>
    </row>
    <row r="230612" spans="68:68" customFormat="1">
      <c r="BP230612" s="90"/>
    </row>
    <row r="230613" spans="68:68" customFormat="1">
      <c r="BP230613" s="90"/>
    </row>
    <row r="230614" spans="68:68" customFormat="1">
      <c r="BP230614" s="90"/>
    </row>
    <row r="230615" spans="68:68" customFormat="1">
      <c r="BP230615" s="90"/>
    </row>
    <row r="230616" spans="68:68" customFormat="1">
      <c r="BP230616" s="90"/>
    </row>
    <row r="230617" spans="68:68" customFormat="1">
      <c r="BP230617" s="90"/>
    </row>
    <row r="230618" spans="68:68" customFormat="1">
      <c r="BP230618" s="90"/>
    </row>
    <row r="230619" spans="68:68" customFormat="1">
      <c r="BP230619" s="90"/>
    </row>
    <row r="230620" spans="68:68" customFormat="1">
      <c r="BP230620" s="90"/>
    </row>
    <row r="230621" spans="68:68" customFormat="1">
      <c r="BP230621" s="90"/>
    </row>
    <row r="230622" spans="68:68" customFormat="1">
      <c r="BP230622" s="90"/>
    </row>
    <row r="230623" spans="68:68" customFormat="1">
      <c r="BP230623" s="90"/>
    </row>
    <row r="230624" spans="68:68" customFormat="1">
      <c r="BP230624" s="90"/>
    </row>
    <row r="230625" spans="68:68" customFormat="1">
      <c r="BP230625" s="90"/>
    </row>
    <row r="230626" spans="68:68" customFormat="1">
      <c r="BP230626" s="90"/>
    </row>
    <row r="230627" spans="68:68" customFormat="1">
      <c r="BP230627" s="90"/>
    </row>
    <row r="230628" spans="68:68" customFormat="1">
      <c r="BP230628" s="90"/>
    </row>
    <row r="230629" spans="68:68" customFormat="1">
      <c r="BP230629" s="90"/>
    </row>
    <row r="230630" spans="68:68" customFormat="1">
      <c r="BP230630" s="90"/>
    </row>
    <row r="230631" spans="68:68" customFormat="1">
      <c r="BP230631" s="90"/>
    </row>
    <row r="230632" spans="68:68" customFormat="1">
      <c r="BP230632" s="90"/>
    </row>
    <row r="230633" spans="68:68" customFormat="1">
      <c r="BP230633" s="90"/>
    </row>
    <row r="230634" spans="68:68" customFormat="1">
      <c r="BP230634" s="90"/>
    </row>
    <row r="230635" spans="68:68" customFormat="1">
      <c r="BP230635" s="90"/>
    </row>
    <row r="230636" spans="68:68" customFormat="1">
      <c r="BP230636" s="90"/>
    </row>
    <row r="230637" spans="68:68" customFormat="1">
      <c r="BP230637" s="90"/>
    </row>
    <row r="230638" spans="68:68" customFormat="1">
      <c r="BP230638" s="90"/>
    </row>
    <row r="230639" spans="68:68" customFormat="1">
      <c r="BP230639" s="90"/>
    </row>
    <row r="230640" spans="68:68" customFormat="1">
      <c r="BP230640" s="90"/>
    </row>
    <row r="230641" spans="68:68" customFormat="1">
      <c r="BP230641" s="90"/>
    </row>
    <row r="230642" spans="68:68" customFormat="1">
      <c r="BP230642" s="90"/>
    </row>
    <row r="230643" spans="68:68" customFormat="1">
      <c r="BP230643" s="90"/>
    </row>
    <row r="230644" spans="68:68" customFormat="1">
      <c r="BP230644" s="90"/>
    </row>
    <row r="230645" spans="68:68" customFormat="1">
      <c r="BP230645" s="90"/>
    </row>
    <row r="230646" spans="68:68" customFormat="1">
      <c r="BP230646" s="90"/>
    </row>
    <row r="230647" spans="68:68" customFormat="1">
      <c r="BP230647" s="90"/>
    </row>
    <row r="230648" spans="68:68" customFormat="1">
      <c r="BP230648" s="90"/>
    </row>
    <row r="230649" spans="68:68" customFormat="1">
      <c r="BP230649" s="90"/>
    </row>
    <row r="230650" spans="68:68" customFormat="1">
      <c r="BP230650" s="90"/>
    </row>
    <row r="230651" spans="68:68" customFormat="1">
      <c r="BP230651" s="90"/>
    </row>
    <row r="230652" spans="68:68" customFormat="1">
      <c r="BP230652" s="90"/>
    </row>
    <row r="230653" spans="68:68" customFormat="1">
      <c r="BP230653" s="90"/>
    </row>
    <row r="230654" spans="68:68" customFormat="1">
      <c r="BP230654" s="90"/>
    </row>
    <row r="230655" spans="68:68" customFormat="1">
      <c r="BP230655" s="90"/>
    </row>
    <row r="230656" spans="68:68" customFormat="1">
      <c r="BP230656" s="90"/>
    </row>
    <row r="230657" spans="68:68" customFormat="1">
      <c r="BP230657" s="90"/>
    </row>
    <row r="230658" spans="68:68" customFormat="1">
      <c r="BP230658" s="90"/>
    </row>
    <row r="230659" spans="68:68" customFormat="1">
      <c r="BP230659" s="90"/>
    </row>
    <row r="230660" spans="68:68" customFormat="1">
      <c r="BP230660" s="90"/>
    </row>
    <row r="230661" spans="68:68" customFormat="1">
      <c r="BP230661" s="90"/>
    </row>
    <row r="230662" spans="68:68" customFormat="1">
      <c r="BP230662" s="90"/>
    </row>
    <row r="230663" spans="68:68" customFormat="1">
      <c r="BP230663" s="90"/>
    </row>
    <row r="230664" spans="68:68" customFormat="1">
      <c r="BP230664" s="90"/>
    </row>
    <row r="230665" spans="68:68" customFormat="1">
      <c r="BP230665" s="90"/>
    </row>
    <row r="230666" spans="68:68" customFormat="1">
      <c r="BP230666" s="90"/>
    </row>
    <row r="230667" spans="68:68" customFormat="1">
      <c r="BP230667" s="90"/>
    </row>
    <row r="230668" spans="68:68" customFormat="1">
      <c r="BP230668" s="90"/>
    </row>
    <row r="230669" spans="68:68" customFormat="1">
      <c r="BP230669" s="90"/>
    </row>
    <row r="230670" spans="68:68" customFormat="1">
      <c r="BP230670" s="90"/>
    </row>
    <row r="230671" spans="68:68" customFormat="1">
      <c r="BP230671" s="90"/>
    </row>
    <row r="230672" spans="68:68" customFormat="1">
      <c r="BP230672" s="90"/>
    </row>
    <row r="230673" spans="68:68" customFormat="1">
      <c r="BP230673" s="90"/>
    </row>
    <row r="230674" spans="68:68" customFormat="1">
      <c r="BP230674" s="90"/>
    </row>
    <row r="230675" spans="68:68" customFormat="1">
      <c r="BP230675" s="90"/>
    </row>
    <row r="230676" spans="68:68" customFormat="1">
      <c r="BP230676" s="90"/>
    </row>
    <row r="230677" spans="68:68" customFormat="1">
      <c r="BP230677" s="90"/>
    </row>
    <row r="230678" spans="68:68" customFormat="1">
      <c r="BP230678" s="90"/>
    </row>
    <row r="230679" spans="68:68" customFormat="1">
      <c r="BP230679" s="90"/>
    </row>
    <row r="230680" spans="68:68" customFormat="1">
      <c r="BP230680" s="90"/>
    </row>
    <row r="230681" spans="68:68" customFormat="1">
      <c r="BP230681" s="90"/>
    </row>
    <row r="230682" spans="68:68" customFormat="1">
      <c r="BP230682" s="90"/>
    </row>
    <row r="230683" spans="68:68" customFormat="1">
      <c r="BP230683" s="90"/>
    </row>
    <row r="230684" spans="68:68" customFormat="1">
      <c r="BP230684" s="90"/>
    </row>
    <row r="230685" spans="68:68" customFormat="1">
      <c r="BP230685" s="90"/>
    </row>
    <row r="230686" spans="68:68" customFormat="1">
      <c r="BP230686" s="90"/>
    </row>
    <row r="230687" spans="68:68" customFormat="1">
      <c r="BP230687" s="90"/>
    </row>
    <row r="230688" spans="68:68" customFormat="1">
      <c r="BP230688" s="90"/>
    </row>
    <row r="230689" spans="68:68" customFormat="1">
      <c r="BP230689" s="90"/>
    </row>
    <row r="230690" spans="68:68" customFormat="1">
      <c r="BP230690" s="90"/>
    </row>
    <row r="230691" spans="68:68" customFormat="1">
      <c r="BP230691" s="90"/>
    </row>
    <row r="230692" spans="68:68" customFormat="1">
      <c r="BP230692" s="90"/>
    </row>
    <row r="230693" spans="68:68" customFormat="1">
      <c r="BP230693" s="90"/>
    </row>
    <row r="230694" spans="68:68" customFormat="1">
      <c r="BP230694" s="90"/>
    </row>
    <row r="230695" spans="68:68" customFormat="1">
      <c r="BP230695" s="90"/>
    </row>
    <row r="230696" spans="68:68" customFormat="1">
      <c r="BP230696" s="90"/>
    </row>
    <row r="230697" spans="68:68" customFormat="1">
      <c r="BP230697" s="90"/>
    </row>
    <row r="230698" spans="68:68" customFormat="1">
      <c r="BP230698" s="90"/>
    </row>
    <row r="230699" spans="68:68" customFormat="1">
      <c r="BP230699" s="90"/>
    </row>
    <row r="230700" spans="68:68" customFormat="1">
      <c r="BP230700" s="90"/>
    </row>
    <row r="230701" spans="68:68" customFormat="1">
      <c r="BP230701" s="90"/>
    </row>
    <row r="230702" spans="68:68" customFormat="1">
      <c r="BP230702" s="90"/>
    </row>
    <row r="230703" spans="68:68" customFormat="1">
      <c r="BP230703" s="90"/>
    </row>
    <row r="230704" spans="68:68" customFormat="1">
      <c r="BP230704" s="90"/>
    </row>
    <row r="230705" spans="68:68" customFormat="1">
      <c r="BP230705" s="90"/>
    </row>
    <row r="230706" spans="68:68" customFormat="1">
      <c r="BP230706" s="90"/>
    </row>
    <row r="230707" spans="68:68" customFormat="1">
      <c r="BP230707" s="90"/>
    </row>
    <row r="230708" spans="68:68" customFormat="1">
      <c r="BP230708" s="90"/>
    </row>
    <row r="230709" spans="68:68" customFormat="1">
      <c r="BP230709" s="90"/>
    </row>
    <row r="230710" spans="68:68" customFormat="1">
      <c r="BP230710" s="90"/>
    </row>
    <row r="230711" spans="68:68" customFormat="1">
      <c r="BP230711" s="90"/>
    </row>
    <row r="230712" spans="68:68" customFormat="1">
      <c r="BP230712" s="90"/>
    </row>
    <row r="230713" spans="68:68" customFormat="1">
      <c r="BP230713" s="90"/>
    </row>
    <row r="230714" spans="68:68" customFormat="1">
      <c r="BP230714" s="90"/>
    </row>
    <row r="230715" spans="68:68" customFormat="1">
      <c r="BP230715" s="90"/>
    </row>
    <row r="230716" spans="68:68" customFormat="1">
      <c r="BP230716" s="90"/>
    </row>
    <row r="230717" spans="68:68" customFormat="1">
      <c r="BP230717" s="90"/>
    </row>
    <row r="230718" spans="68:68" customFormat="1">
      <c r="BP230718" s="90"/>
    </row>
    <row r="230719" spans="68:68" customFormat="1">
      <c r="BP230719" s="90"/>
    </row>
    <row r="230720" spans="68:68" customFormat="1">
      <c r="BP230720" s="90"/>
    </row>
    <row r="230721" spans="68:68" customFormat="1">
      <c r="BP230721" s="90"/>
    </row>
    <row r="230722" spans="68:68" customFormat="1">
      <c r="BP230722" s="90"/>
    </row>
    <row r="230723" spans="68:68" customFormat="1">
      <c r="BP230723" s="90"/>
    </row>
    <row r="230724" spans="68:68" customFormat="1">
      <c r="BP230724" s="90"/>
    </row>
    <row r="230725" spans="68:68" customFormat="1">
      <c r="BP230725" s="90"/>
    </row>
    <row r="230726" spans="68:68" customFormat="1">
      <c r="BP230726" s="90"/>
    </row>
    <row r="230727" spans="68:68" customFormat="1">
      <c r="BP230727" s="90"/>
    </row>
    <row r="230728" spans="68:68" customFormat="1">
      <c r="BP230728" s="90"/>
    </row>
    <row r="230729" spans="68:68" customFormat="1">
      <c r="BP230729" s="90"/>
    </row>
    <row r="230730" spans="68:68" customFormat="1">
      <c r="BP230730" s="90"/>
    </row>
    <row r="230731" spans="68:68" customFormat="1">
      <c r="BP230731" s="90"/>
    </row>
    <row r="230732" spans="68:68" customFormat="1">
      <c r="BP230732" s="90"/>
    </row>
    <row r="230733" spans="68:68" customFormat="1">
      <c r="BP230733" s="90"/>
    </row>
    <row r="230734" spans="68:68" customFormat="1">
      <c r="BP230734" s="90"/>
    </row>
    <row r="230735" spans="68:68" customFormat="1">
      <c r="BP230735" s="90"/>
    </row>
    <row r="230736" spans="68:68" customFormat="1">
      <c r="BP230736" s="90"/>
    </row>
    <row r="230737" spans="68:68" customFormat="1">
      <c r="BP230737" s="90"/>
    </row>
    <row r="230738" spans="68:68" customFormat="1">
      <c r="BP230738" s="90"/>
    </row>
    <row r="230739" spans="68:68" customFormat="1">
      <c r="BP230739" s="90"/>
    </row>
    <row r="230740" spans="68:68" customFormat="1">
      <c r="BP230740" s="90"/>
    </row>
    <row r="230741" spans="68:68" customFormat="1">
      <c r="BP230741" s="90"/>
    </row>
    <row r="230742" spans="68:68" customFormat="1">
      <c r="BP230742" s="90"/>
    </row>
    <row r="230743" spans="68:68" customFormat="1">
      <c r="BP230743" s="90"/>
    </row>
    <row r="230744" spans="68:68" customFormat="1">
      <c r="BP230744" s="90"/>
    </row>
    <row r="230745" spans="68:68" customFormat="1">
      <c r="BP230745" s="90"/>
    </row>
    <row r="230746" spans="68:68" customFormat="1">
      <c r="BP230746" s="90"/>
    </row>
    <row r="230747" spans="68:68" customFormat="1">
      <c r="BP230747" s="90"/>
    </row>
    <row r="230748" spans="68:68" customFormat="1">
      <c r="BP230748" s="90"/>
    </row>
    <row r="230749" spans="68:68" customFormat="1">
      <c r="BP230749" s="90"/>
    </row>
    <row r="230750" spans="68:68" customFormat="1">
      <c r="BP230750" s="90"/>
    </row>
    <row r="230751" spans="68:68" customFormat="1">
      <c r="BP230751" s="90"/>
    </row>
    <row r="230752" spans="68:68" customFormat="1">
      <c r="BP230752" s="90"/>
    </row>
    <row r="230753" spans="68:68" customFormat="1">
      <c r="BP230753" s="90"/>
    </row>
    <row r="230754" spans="68:68" customFormat="1">
      <c r="BP230754" s="90"/>
    </row>
    <row r="230755" spans="68:68" customFormat="1">
      <c r="BP230755" s="90"/>
    </row>
    <row r="230756" spans="68:68" customFormat="1">
      <c r="BP230756" s="90"/>
    </row>
    <row r="230757" spans="68:68" customFormat="1">
      <c r="BP230757" s="90"/>
    </row>
    <row r="230758" spans="68:68" customFormat="1">
      <c r="BP230758" s="90"/>
    </row>
    <row r="230759" spans="68:68" customFormat="1">
      <c r="BP230759" s="90"/>
    </row>
    <row r="230760" spans="68:68" customFormat="1">
      <c r="BP230760" s="90"/>
    </row>
    <row r="230761" spans="68:68" customFormat="1">
      <c r="BP230761" s="90"/>
    </row>
    <row r="230762" spans="68:68" customFormat="1">
      <c r="BP230762" s="90"/>
    </row>
    <row r="230763" spans="68:68" customFormat="1">
      <c r="BP230763" s="90"/>
    </row>
    <row r="230764" spans="68:68" customFormat="1">
      <c r="BP230764" s="90"/>
    </row>
    <row r="230765" spans="68:68" customFormat="1">
      <c r="BP230765" s="90"/>
    </row>
    <row r="230766" spans="68:68" customFormat="1">
      <c r="BP230766" s="90"/>
    </row>
    <row r="230767" spans="68:68" customFormat="1">
      <c r="BP230767" s="90"/>
    </row>
    <row r="230768" spans="68:68" customFormat="1">
      <c r="BP230768" s="90"/>
    </row>
    <row r="230769" spans="68:68" customFormat="1">
      <c r="BP230769" s="90"/>
    </row>
    <row r="230770" spans="68:68" customFormat="1">
      <c r="BP230770" s="90"/>
    </row>
    <row r="230771" spans="68:68" customFormat="1">
      <c r="BP230771" s="90"/>
    </row>
    <row r="230772" spans="68:68" customFormat="1">
      <c r="BP230772" s="90"/>
    </row>
    <row r="230773" spans="68:68" customFormat="1">
      <c r="BP230773" s="90"/>
    </row>
    <row r="230774" spans="68:68" customFormat="1">
      <c r="BP230774" s="90"/>
    </row>
    <row r="230775" spans="68:68" customFormat="1">
      <c r="BP230775" s="90"/>
    </row>
    <row r="230776" spans="68:68" customFormat="1">
      <c r="BP230776" s="90"/>
    </row>
    <row r="230777" spans="68:68" customFormat="1">
      <c r="BP230777" s="90"/>
    </row>
    <row r="230778" spans="68:68" customFormat="1">
      <c r="BP230778" s="90"/>
    </row>
    <row r="230779" spans="68:68" customFormat="1">
      <c r="BP230779" s="90"/>
    </row>
    <row r="230780" spans="68:68" customFormat="1">
      <c r="BP230780" s="90"/>
    </row>
    <row r="230781" spans="68:68" customFormat="1">
      <c r="BP230781" s="90"/>
    </row>
    <row r="230782" spans="68:68" customFormat="1">
      <c r="BP230782" s="90"/>
    </row>
    <row r="230783" spans="68:68" customFormat="1">
      <c r="BP230783" s="90"/>
    </row>
    <row r="230784" spans="68:68" customFormat="1">
      <c r="BP230784" s="90"/>
    </row>
    <row r="230785" spans="68:68" customFormat="1">
      <c r="BP230785" s="90"/>
    </row>
    <row r="230786" spans="68:68" customFormat="1">
      <c r="BP230786" s="90"/>
    </row>
    <row r="230787" spans="68:68" customFormat="1">
      <c r="BP230787" s="90"/>
    </row>
    <row r="230788" spans="68:68" customFormat="1">
      <c r="BP230788" s="90"/>
    </row>
    <row r="230789" spans="68:68" customFormat="1">
      <c r="BP230789" s="90"/>
    </row>
    <row r="230790" spans="68:68" customFormat="1">
      <c r="BP230790" s="90"/>
    </row>
    <row r="230791" spans="68:68" customFormat="1">
      <c r="BP230791" s="90"/>
    </row>
    <row r="230792" spans="68:68" customFormat="1">
      <c r="BP230792" s="90"/>
    </row>
    <row r="230793" spans="68:68" customFormat="1">
      <c r="BP230793" s="90"/>
    </row>
    <row r="230794" spans="68:68" customFormat="1">
      <c r="BP230794" s="90"/>
    </row>
    <row r="230795" spans="68:68" customFormat="1">
      <c r="BP230795" s="90"/>
    </row>
    <row r="230796" spans="68:68" customFormat="1">
      <c r="BP230796" s="90"/>
    </row>
    <row r="230797" spans="68:68" customFormat="1">
      <c r="BP230797" s="90"/>
    </row>
    <row r="230798" spans="68:68" customFormat="1">
      <c r="BP230798" s="90"/>
    </row>
    <row r="230799" spans="68:68" customFormat="1">
      <c r="BP230799" s="90"/>
    </row>
    <row r="230800" spans="68:68" customFormat="1">
      <c r="BP230800" s="90"/>
    </row>
    <row r="230801" spans="68:68" customFormat="1">
      <c r="BP230801" s="90"/>
    </row>
    <row r="230802" spans="68:68" customFormat="1">
      <c r="BP230802" s="90"/>
    </row>
    <row r="230803" spans="68:68" customFormat="1">
      <c r="BP230803" s="90"/>
    </row>
    <row r="230804" spans="68:68" customFormat="1">
      <c r="BP230804" s="90"/>
    </row>
    <row r="230805" spans="68:68" customFormat="1">
      <c r="BP230805" s="90"/>
    </row>
    <row r="230806" spans="68:68" customFormat="1">
      <c r="BP230806" s="90"/>
    </row>
    <row r="230807" spans="68:68" customFormat="1">
      <c r="BP230807" s="90"/>
    </row>
    <row r="230808" spans="68:68" customFormat="1">
      <c r="BP230808" s="90"/>
    </row>
    <row r="230809" spans="68:68" customFormat="1">
      <c r="BP230809" s="90"/>
    </row>
    <row r="230810" spans="68:68" customFormat="1">
      <c r="BP230810" s="90"/>
    </row>
    <row r="230811" spans="68:68" customFormat="1">
      <c r="BP230811" s="90"/>
    </row>
    <row r="230812" spans="68:68" customFormat="1">
      <c r="BP230812" s="90"/>
    </row>
    <row r="230813" spans="68:68" customFormat="1">
      <c r="BP230813" s="90"/>
    </row>
    <row r="230814" spans="68:68" customFormat="1">
      <c r="BP230814" s="90"/>
    </row>
    <row r="230815" spans="68:68" customFormat="1">
      <c r="BP230815" s="90"/>
    </row>
    <row r="230816" spans="68:68" customFormat="1">
      <c r="BP230816" s="90"/>
    </row>
    <row r="230817" spans="68:68" customFormat="1">
      <c r="BP230817" s="90"/>
    </row>
    <row r="230818" spans="68:68" customFormat="1">
      <c r="BP230818" s="90"/>
    </row>
    <row r="230819" spans="68:68" customFormat="1">
      <c r="BP230819" s="90"/>
    </row>
    <row r="230820" spans="68:68" customFormat="1">
      <c r="BP230820" s="90"/>
    </row>
    <row r="230821" spans="68:68" customFormat="1">
      <c r="BP230821" s="90"/>
    </row>
    <row r="230822" spans="68:68" customFormat="1">
      <c r="BP230822" s="90"/>
    </row>
    <row r="230823" spans="68:68" customFormat="1">
      <c r="BP230823" s="90"/>
    </row>
    <row r="230824" spans="68:68" customFormat="1">
      <c r="BP230824" s="90"/>
    </row>
    <row r="230825" spans="68:68" customFormat="1">
      <c r="BP230825" s="90"/>
    </row>
    <row r="230826" spans="68:68" customFormat="1">
      <c r="BP230826" s="90"/>
    </row>
    <row r="230827" spans="68:68" customFormat="1">
      <c r="BP230827" s="90"/>
    </row>
    <row r="230828" spans="68:68" customFormat="1">
      <c r="BP230828" s="90"/>
    </row>
    <row r="230829" spans="68:68" customFormat="1">
      <c r="BP230829" s="90"/>
    </row>
    <row r="230830" spans="68:68" customFormat="1">
      <c r="BP230830" s="90"/>
    </row>
    <row r="230831" spans="68:68" customFormat="1">
      <c r="BP230831" s="90"/>
    </row>
    <row r="230832" spans="68:68" customFormat="1">
      <c r="BP230832" s="90"/>
    </row>
    <row r="230833" spans="68:68" customFormat="1">
      <c r="BP230833" s="90"/>
    </row>
    <row r="230834" spans="68:68" customFormat="1">
      <c r="BP230834" s="90"/>
    </row>
    <row r="230835" spans="68:68" customFormat="1">
      <c r="BP230835" s="90"/>
    </row>
    <row r="230836" spans="68:68" customFormat="1">
      <c r="BP230836" s="90"/>
    </row>
    <row r="230837" spans="68:68" customFormat="1">
      <c r="BP230837" s="90"/>
    </row>
    <row r="230838" spans="68:68" customFormat="1">
      <c r="BP230838" s="90"/>
    </row>
    <row r="230839" spans="68:68" customFormat="1">
      <c r="BP230839" s="90"/>
    </row>
    <row r="230840" spans="68:68" customFormat="1">
      <c r="BP230840" s="90"/>
    </row>
    <row r="230841" spans="68:68" customFormat="1">
      <c r="BP230841" s="90"/>
    </row>
    <row r="230842" spans="68:68" customFormat="1">
      <c r="BP230842" s="90"/>
    </row>
    <row r="230843" spans="68:68" customFormat="1">
      <c r="BP230843" s="90"/>
    </row>
    <row r="230844" spans="68:68" customFormat="1">
      <c r="BP230844" s="90"/>
    </row>
    <row r="230845" spans="68:68" customFormat="1">
      <c r="BP230845" s="90"/>
    </row>
    <row r="230846" spans="68:68" customFormat="1">
      <c r="BP230846" s="90"/>
    </row>
    <row r="230847" spans="68:68" customFormat="1">
      <c r="BP230847" s="90"/>
    </row>
    <row r="230848" spans="68:68" customFormat="1">
      <c r="BP230848" s="90"/>
    </row>
    <row r="230849" spans="68:68" customFormat="1">
      <c r="BP230849" s="90"/>
    </row>
    <row r="230850" spans="68:68" customFormat="1">
      <c r="BP230850" s="90"/>
    </row>
    <row r="230851" spans="68:68" customFormat="1">
      <c r="BP230851" s="90"/>
    </row>
    <row r="230852" spans="68:68" customFormat="1">
      <c r="BP230852" s="90"/>
    </row>
    <row r="230853" spans="68:68" customFormat="1">
      <c r="BP230853" s="90"/>
    </row>
    <row r="230854" spans="68:68" customFormat="1">
      <c r="BP230854" s="90"/>
    </row>
    <row r="230855" spans="68:68" customFormat="1">
      <c r="BP230855" s="90"/>
    </row>
    <row r="230856" spans="68:68" customFormat="1">
      <c r="BP230856" s="90"/>
    </row>
    <row r="230857" spans="68:68" customFormat="1">
      <c r="BP230857" s="90"/>
    </row>
    <row r="230858" spans="68:68" customFormat="1">
      <c r="BP230858" s="90"/>
    </row>
    <row r="230859" spans="68:68" customFormat="1">
      <c r="BP230859" s="90"/>
    </row>
    <row r="230860" spans="68:68" customFormat="1">
      <c r="BP230860" s="90"/>
    </row>
    <row r="230861" spans="68:68" customFormat="1">
      <c r="BP230861" s="90"/>
    </row>
    <row r="230862" spans="68:68" customFormat="1">
      <c r="BP230862" s="90"/>
    </row>
    <row r="230863" spans="68:68" customFormat="1">
      <c r="BP230863" s="90"/>
    </row>
    <row r="230864" spans="68:68" customFormat="1">
      <c r="BP230864" s="90"/>
    </row>
    <row r="230865" spans="68:68" customFormat="1">
      <c r="BP230865" s="90"/>
    </row>
    <row r="230866" spans="68:68" customFormat="1">
      <c r="BP230866" s="90"/>
    </row>
    <row r="230867" spans="68:68" customFormat="1">
      <c r="BP230867" s="90"/>
    </row>
    <row r="230868" spans="68:68" customFormat="1">
      <c r="BP230868" s="90"/>
    </row>
    <row r="230869" spans="68:68" customFormat="1">
      <c r="BP230869" s="90"/>
    </row>
    <row r="230870" spans="68:68" customFormat="1">
      <c r="BP230870" s="90"/>
    </row>
    <row r="230871" spans="68:68" customFormat="1">
      <c r="BP230871" s="90"/>
    </row>
    <row r="230872" spans="68:68" customFormat="1">
      <c r="BP230872" s="90"/>
    </row>
    <row r="230873" spans="68:68" customFormat="1">
      <c r="BP230873" s="90"/>
    </row>
    <row r="230874" spans="68:68" customFormat="1">
      <c r="BP230874" s="90"/>
    </row>
    <row r="230875" spans="68:68" customFormat="1">
      <c r="BP230875" s="90"/>
    </row>
    <row r="230876" spans="68:68" customFormat="1">
      <c r="BP230876" s="90"/>
    </row>
    <row r="230877" spans="68:68" customFormat="1">
      <c r="BP230877" s="90"/>
    </row>
    <row r="230878" spans="68:68" customFormat="1">
      <c r="BP230878" s="90"/>
    </row>
    <row r="230879" spans="68:68" customFormat="1">
      <c r="BP230879" s="90"/>
    </row>
    <row r="230880" spans="68:68" customFormat="1">
      <c r="BP230880" s="90"/>
    </row>
    <row r="230881" spans="68:68" customFormat="1">
      <c r="BP230881" s="90"/>
    </row>
    <row r="230882" spans="68:68" customFormat="1">
      <c r="BP230882" s="90"/>
    </row>
    <row r="230883" spans="68:68" customFormat="1">
      <c r="BP230883" s="90"/>
    </row>
    <row r="230884" spans="68:68" customFormat="1">
      <c r="BP230884" s="90"/>
    </row>
    <row r="230885" spans="68:68" customFormat="1">
      <c r="BP230885" s="90"/>
    </row>
    <row r="230886" spans="68:68" customFormat="1">
      <c r="BP230886" s="90"/>
    </row>
    <row r="230887" spans="68:68" customFormat="1">
      <c r="BP230887" s="90"/>
    </row>
    <row r="230888" spans="68:68" customFormat="1">
      <c r="BP230888" s="90"/>
    </row>
    <row r="230889" spans="68:68" customFormat="1">
      <c r="BP230889" s="90"/>
    </row>
    <row r="230890" spans="68:68" customFormat="1">
      <c r="BP230890" s="90"/>
    </row>
    <row r="230891" spans="68:68" customFormat="1">
      <c r="BP230891" s="90"/>
    </row>
    <row r="230892" spans="68:68" customFormat="1">
      <c r="BP230892" s="90"/>
    </row>
    <row r="230893" spans="68:68" customFormat="1">
      <c r="BP230893" s="90"/>
    </row>
    <row r="230894" spans="68:68" customFormat="1">
      <c r="BP230894" s="90"/>
    </row>
    <row r="230895" spans="68:68" customFormat="1">
      <c r="BP230895" s="90"/>
    </row>
    <row r="230896" spans="68:68" customFormat="1">
      <c r="BP230896" s="90"/>
    </row>
    <row r="230897" spans="68:68" customFormat="1">
      <c r="BP230897" s="90"/>
    </row>
    <row r="230898" spans="68:68" customFormat="1">
      <c r="BP230898" s="90"/>
    </row>
    <row r="230899" spans="68:68" customFormat="1">
      <c r="BP230899" s="90"/>
    </row>
    <row r="230900" spans="68:68" customFormat="1">
      <c r="BP230900" s="90"/>
    </row>
    <row r="230901" spans="68:68" customFormat="1">
      <c r="BP230901" s="90"/>
    </row>
    <row r="230902" spans="68:68" customFormat="1">
      <c r="BP230902" s="90"/>
    </row>
    <row r="230903" spans="68:68" customFormat="1">
      <c r="BP230903" s="90"/>
    </row>
    <row r="230904" spans="68:68" customFormat="1">
      <c r="BP230904" s="90"/>
    </row>
    <row r="230905" spans="68:68" customFormat="1">
      <c r="BP230905" s="90"/>
    </row>
    <row r="230906" spans="68:68" customFormat="1">
      <c r="BP230906" s="90"/>
    </row>
    <row r="230907" spans="68:68" customFormat="1">
      <c r="BP230907" s="90"/>
    </row>
    <row r="230908" spans="68:68" customFormat="1">
      <c r="BP230908" s="90"/>
    </row>
    <row r="230909" spans="68:68" customFormat="1">
      <c r="BP230909" s="90"/>
    </row>
    <row r="230910" spans="68:68" customFormat="1">
      <c r="BP230910" s="90"/>
    </row>
    <row r="230911" spans="68:68" customFormat="1">
      <c r="BP230911" s="90"/>
    </row>
    <row r="230912" spans="68:68" customFormat="1">
      <c r="BP230912" s="90"/>
    </row>
    <row r="230913" spans="68:68" customFormat="1">
      <c r="BP230913" s="90"/>
    </row>
    <row r="230914" spans="68:68" customFormat="1">
      <c r="BP230914" s="90"/>
    </row>
    <row r="230915" spans="68:68" customFormat="1">
      <c r="BP230915" s="90"/>
    </row>
    <row r="230916" spans="68:68" customFormat="1">
      <c r="BP230916" s="90"/>
    </row>
    <row r="230917" spans="68:68" customFormat="1">
      <c r="BP230917" s="90"/>
    </row>
    <row r="230918" spans="68:68" customFormat="1">
      <c r="BP230918" s="90"/>
    </row>
    <row r="230919" spans="68:68" customFormat="1">
      <c r="BP230919" s="90"/>
    </row>
    <row r="230920" spans="68:68" customFormat="1">
      <c r="BP230920" s="90"/>
    </row>
    <row r="230921" spans="68:68" customFormat="1">
      <c r="BP230921" s="90"/>
    </row>
    <row r="230922" spans="68:68" customFormat="1">
      <c r="BP230922" s="90"/>
    </row>
    <row r="230923" spans="68:68" customFormat="1">
      <c r="BP230923" s="90"/>
    </row>
    <row r="230924" spans="68:68" customFormat="1">
      <c r="BP230924" s="90"/>
    </row>
    <row r="230925" spans="68:68" customFormat="1">
      <c r="BP230925" s="90"/>
    </row>
    <row r="230926" spans="68:68" customFormat="1">
      <c r="BP230926" s="90"/>
    </row>
    <row r="230927" spans="68:68" customFormat="1">
      <c r="BP230927" s="90"/>
    </row>
    <row r="230928" spans="68:68" customFormat="1">
      <c r="BP230928" s="90"/>
    </row>
    <row r="230929" spans="68:68" customFormat="1">
      <c r="BP230929" s="90"/>
    </row>
    <row r="230930" spans="68:68" customFormat="1">
      <c r="BP230930" s="90"/>
    </row>
    <row r="230931" spans="68:68" customFormat="1">
      <c r="BP230931" s="90"/>
    </row>
    <row r="230932" spans="68:68" customFormat="1">
      <c r="BP230932" s="90"/>
    </row>
    <row r="230933" spans="68:68" customFormat="1">
      <c r="BP230933" s="90"/>
    </row>
    <row r="230934" spans="68:68" customFormat="1">
      <c r="BP230934" s="90"/>
    </row>
    <row r="230935" spans="68:68" customFormat="1">
      <c r="BP230935" s="90"/>
    </row>
    <row r="230936" spans="68:68" customFormat="1">
      <c r="BP230936" s="90"/>
    </row>
    <row r="230937" spans="68:68" customFormat="1">
      <c r="BP230937" s="90"/>
    </row>
    <row r="230938" spans="68:68" customFormat="1">
      <c r="BP230938" s="90"/>
    </row>
    <row r="230939" spans="68:68" customFormat="1">
      <c r="BP230939" s="90"/>
    </row>
    <row r="230940" spans="68:68" customFormat="1">
      <c r="BP230940" s="90"/>
    </row>
    <row r="230941" spans="68:68" customFormat="1">
      <c r="BP230941" s="90"/>
    </row>
    <row r="230942" spans="68:68" customFormat="1">
      <c r="BP230942" s="90"/>
    </row>
    <row r="230943" spans="68:68" customFormat="1">
      <c r="BP230943" s="90"/>
    </row>
    <row r="230944" spans="68:68" customFormat="1">
      <c r="BP230944" s="90"/>
    </row>
    <row r="230945" spans="68:68" customFormat="1">
      <c r="BP230945" s="90"/>
    </row>
    <row r="230946" spans="68:68" customFormat="1">
      <c r="BP230946" s="90"/>
    </row>
    <row r="230947" spans="68:68" customFormat="1">
      <c r="BP230947" s="90"/>
    </row>
    <row r="230948" spans="68:68" customFormat="1">
      <c r="BP230948" s="90"/>
    </row>
    <row r="230949" spans="68:68" customFormat="1">
      <c r="BP230949" s="90"/>
    </row>
    <row r="230950" spans="68:68" customFormat="1">
      <c r="BP230950" s="90"/>
    </row>
    <row r="230951" spans="68:68" customFormat="1">
      <c r="BP230951" s="90"/>
    </row>
    <row r="230952" spans="68:68" customFormat="1">
      <c r="BP230952" s="90"/>
    </row>
    <row r="230953" spans="68:68" customFormat="1">
      <c r="BP230953" s="90"/>
    </row>
    <row r="230954" spans="68:68" customFormat="1">
      <c r="BP230954" s="90"/>
    </row>
    <row r="230955" spans="68:68" customFormat="1">
      <c r="BP230955" s="90"/>
    </row>
    <row r="230956" spans="68:68" customFormat="1">
      <c r="BP230956" s="90"/>
    </row>
    <row r="230957" spans="68:68" customFormat="1">
      <c r="BP230957" s="90"/>
    </row>
    <row r="230958" spans="68:68" customFormat="1">
      <c r="BP230958" s="90"/>
    </row>
    <row r="230959" spans="68:68" customFormat="1">
      <c r="BP230959" s="90"/>
    </row>
    <row r="230960" spans="68:68" customFormat="1">
      <c r="BP230960" s="90"/>
    </row>
    <row r="230961" spans="68:68" customFormat="1">
      <c r="BP230961" s="90"/>
    </row>
    <row r="230962" spans="68:68" customFormat="1">
      <c r="BP230962" s="90"/>
    </row>
    <row r="230963" spans="68:68" customFormat="1">
      <c r="BP230963" s="90"/>
    </row>
    <row r="230964" spans="68:68" customFormat="1">
      <c r="BP230964" s="90"/>
    </row>
    <row r="230965" spans="68:68" customFormat="1">
      <c r="BP230965" s="90"/>
    </row>
    <row r="230966" spans="68:68" customFormat="1">
      <c r="BP230966" s="90"/>
    </row>
    <row r="230967" spans="68:68" customFormat="1">
      <c r="BP230967" s="90"/>
    </row>
    <row r="230968" spans="68:68" customFormat="1">
      <c r="BP230968" s="90"/>
    </row>
    <row r="230969" spans="68:68" customFormat="1">
      <c r="BP230969" s="90"/>
    </row>
    <row r="230970" spans="68:68" customFormat="1">
      <c r="BP230970" s="90"/>
    </row>
    <row r="230971" spans="68:68" customFormat="1">
      <c r="BP230971" s="90"/>
    </row>
    <row r="230972" spans="68:68" customFormat="1">
      <c r="BP230972" s="90"/>
    </row>
    <row r="230973" spans="68:68" customFormat="1">
      <c r="BP230973" s="90"/>
    </row>
    <row r="230974" spans="68:68" customFormat="1">
      <c r="BP230974" s="90"/>
    </row>
    <row r="230975" spans="68:68" customFormat="1">
      <c r="BP230975" s="90"/>
    </row>
    <row r="230976" spans="68:68" customFormat="1">
      <c r="BP230976" s="90"/>
    </row>
    <row r="230977" spans="68:68" customFormat="1">
      <c r="BP230977" s="90"/>
    </row>
    <row r="230978" spans="68:68" customFormat="1">
      <c r="BP230978" s="90"/>
    </row>
    <row r="230979" spans="68:68" customFormat="1">
      <c r="BP230979" s="90"/>
    </row>
    <row r="230980" spans="68:68" customFormat="1">
      <c r="BP230980" s="90"/>
    </row>
    <row r="230981" spans="68:68" customFormat="1">
      <c r="BP230981" s="90"/>
    </row>
    <row r="230982" spans="68:68" customFormat="1">
      <c r="BP230982" s="90"/>
    </row>
    <row r="230983" spans="68:68" customFormat="1">
      <c r="BP230983" s="90"/>
    </row>
    <row r="230984" spans="68:68" customFormat="1">
      <c r="BP230984" s="90"/>
    </row>
    <row r="230985" spans="68:68" customFormat="1">
      <c r="BP230985" s="90"/>
    </row>
    <row r="230986" spans="68:68" customFormat="1">
      <c r="BP230986" s="90"/>
    </row>
    <row r="230987" spans="68:68" customFormat="1">
      <c r="BP230987" s="90"/>
    </row>
    <row r="230988" spans="68:68" customFormat="1">
      <c r="BP230988" s="90"/>
    </row>
    <row r="230989" spans="68:68" customFormat="1">
      <c r="BP230989" s="90"/>
    </row>
    <row r="230990" spans="68:68" customFormat="1">
      <c r="BP230990" s="90"/>
    </row>
    <row r="230991" spans="68:68" customFormat="1">
      <c r="BP230991" s="90"/>
    </row>
    <row r="230992" spans="68:68" customFormat="1">
      <c r="BP230992" s="90"/>
    </row>
    <row r="230993" spans="68:68" customFormat="1">
      <c r="BP230993" s="90"/>
    </row>
    <row r="230994" spans="68:68" customFormat="1">
      <c r="BP230994" s="90"/>
    </row>
    <row r="230995" spans="68:68" customFormat="1">
      <c r="BP230995" s="90"/>
    </row>
    <row r="230996" spans="68:68" customFormat="1">
      <c r="BP230996" s="90"/>
    </row>
    <row r="230997" spans="68:68" customFormat="1">
      <c r="BP230997" s="90"/>
    </row>
    <row r="230998" spans="68:68" customFormat="1">
      <c r="BP230998" s="90"/>
    </row>
    <row r="230999" spans="68:68" customFormat="1">
      <c r="BP230999" s="90"/>
    </row>
    <row r="231000" spans="68:68" customFormat="1">
      <c r="BP231000" s="90"/>
    </row>
    <row r="231001" spans="68:68" customFormat="1">
      <c r="BP231001" s="90"/>
    </row>
    <row r="231002" spans="68:68" customFormat="1">
      <c r="BP231002" s="90"/>
    </row>
    <row r="231003" spans="68:68" customFormat="1">
      <c r="BP231003" s="90"/>
    </row>
    <row r="231004" spans="68:68" customFormat="1">
      <c r="BP231004" s="90"/>
    </row>
    <row r="231005" spans="68:68" customFormat="1">
      <c r="BP231005" s="90"/>
    </row>
    <row r="231006" spans="68:68" customFormat="1">
      <c r="BP231006" s="90"/>
    </row>
    <row r="231007" spans="68:68" customFormat="1">
      <c r="BP231007" s="90"/>
    </row>
    <row r="231008" spans="68:68" customFormat="1">
      <c r="BP231008" s="90"/>
    </row>
    <row r="231009" spans="68:68" customFormat="1">
      <c r="BP231009" s="90"/>
    </row>
    <row r="231010" spans="68:68" customFormat="1">
      <c r="BP231010" s="90"/>
    </row>
    <row r="231011" spans="68:68" customFormat="1">
      <c r="BP231011" s="90"/>
    </row>
    <row r="231012" spans="68:68" customFormat="1">
      <c r="BP231012" s="90"/>
    </row>
    <row r="231013" spans="68:68" customFormat="1">
      <c r="BP231013" s="90"/>
    </row>
    <row r="231014" spans="68:68" customFormat="1">
      <c r="BP231014" s="90"/>
    </row>
    <row r="231015" spans="68:68" customFormat="1">
      <c r="BP231015" s="90"/>
    </row>
    <row r="231016" spans="68:68" customFormat="1">
      <c r="BP231016" s="90"/>
    </row>
    <row r="231017" spans="68:68" customFormat="1">
      <c r="BP231017" s="90"/>
    </row>
    <row r="231018" spans="68:68" customFormat="1">
      <c r="BP231018" s="90"/>
    </row>
    <row r="231019" spans="68:68" customFormat="1">
      <c r="BP231019" s="90"/>
    </row>
    <row r="231020" spans="68:68" customFormat="1">
      <c r="BP231020" s="90"/>
    </row>
    <row r="231021" spans="68:68" customFormat="1">
      <c r="BP231021" s="90"/>
    </row>
    <row r="231022" spans="68:68" customFormat="1">
      <c r="BP231022" s="90"/>
    </row>
    <row r="231023" spans="68:68" customFormat="1">
      <c r="BP231023" s="90"/>
    </row>
    <row r="231024" spans="68:68" customFormat="1">
      <c r="BP231024" s="90"/>
    </row>
    <row r="231025" spans="68:68" customFormat="1">
      <c r="BP231025" s="90"/>
    </row>
    <row r="231026" spans="68:68" customFormat="1">
      <c r="BP231026" s="90"/>
    </row>
    <row r="231027" spans="68:68" customFormat="1">
      <c r="BP231027" s="90"/>
    </row>
    <row r="231028" spans="68:68" customFormat="1">
      <c r="BP231028" s="90"/>
    </row>
    <row r="231029" spans="68:68" customFormat="1">
      <c r="BP231029" s="90"/>
    </row>
    <row r="231030" spans="68:68" customFormat="1">
      <c r="BP231030" s="90"/>
    </row>
    <row r="231031" spans="68:68" customFormat="1">
      <c r="BP231031" s="90"/>
    </row>
    <row r="231032" spans="68:68" customFormat="1">
      <c r="BP231032" s="90"/>
    </row>
    <row r="231033" spans="68:68" customFormat="1">
      <c r="BP231033" s="90"/>
    </row>
    <row r="231034" spans="68:68" customFormat="1">
      <c r="BP231034" s="90"/>
    </row>
    <row r="231035" spans="68:68" customFormat="1">
      <c r="BP231035" s="90"/>
    </row>
    <row r="231036" spans="68:68" customFormat="1">
      <c r="BP231036" s="90"/>
    </row>
    <row r="231037" spans="68:68" customFormat="1">
      <c r="BP231037" s="90"/>
    </row>
    <row r="231038" spans="68:68" customFormat="1">
      <c r="BP231038" s="90"/>
    </row>
    <row r="231039" spans="68:68" customFormat="1">
      <c r="BP231039" s="90"/>
    </row>
    <row r="231040" spans="68:68" customFormat="1">
      <c r="BP231040" s="90"/>
    </row>
    <row r="231041" spans="68:68" customFormat="1">
      <c r="BP231041" s="90"/>
    </row>
    <row r="231042" spans="68:68" customFormat="1">
      <c r="BP231042" s="90"/>
    </row>
    <row r="231043" spans="68:68" customFormat="1">
      <c r="BP231043" s="90"/>
    </row>
    <row r="231044" spans="68:68" customFormat="1">
      <c r="BP231044" s="90"/>
    </row>
    <row r="231045" spans="68:68" customFormat="1">
      <c r="BP231045" s="90"/>
    </row>
    <row r="231046" spans="68:68" customFormat="1">
      <c r="BP231046" s="90"/>
    </row>
    <row r="231047" spans="68:68" customFormat="1">
      <c r="BP231047" s="90"/>
    </row>
    <row r="231048" spans="68:68" customFormat="1">
      <c r="BP231048" s="90"/>
    </row>
    <row r="231049" spans="68:68" customFormat="1">
      <c r="BP231049" s="90"/>
    </row>
    <row r="231050" spans="68:68" customFormat="1">
      <c r="BP231050" s="90"/>
    </row>
    <row r="231051" spans="68:68" customFormat="1">
      <c r="BP231051" s="90"/>
    </row>
    <row r="231052" spans="68:68" customFormat="1">
      <c r="BP231052" s="90"/>
    </row>
    <row r="231053" spans="68:68" customFormat="1">
      <c r="BP231053" s="90"/>
    </row>
    <row r="231054" spans="68:68" customFormat="1">
      <c r="BP231054" s="90"/>
    </row>
    <row r="231055" spans="68:68" customFormat="1">
      <c r="BP231055" s="90"/>
    </row>
    <row r="231056" spans="68:68" customFormat="1">
      <c r="BP231056" s="90"/>
    </row>
    <row r="231057" spans="68:68" customFormat="1">
      <c r="BP231057" s="90"/>
    </row>
    <row r="231058" spans="68:68" customFormat="1">
      <c r="BP231058" s="90"/>
    </row>
    <row r="231059" spans="68:68" customFormat="1">
      <c r="BP231059" s="90"/>
    </row>
    <row r="231060" spans="68:68" customFormat="1">
      <c r="BP231060" s="90"/>
    </row>
    <row r="231061" spans="68:68" customFormat="1">
      <c r="BP231061" s="90"/>
    </row>
    <row r="231062" spans="68:68" customFormat="1">
      <c r="BP231062" s="90"/>
    </row>
    <row r="231063" spans="68:68" customFormat="1">
      <c r="BP231063" s="90"/>
    </row>
    <row r="231064" spans="68:68" customFormat="1">
      <c r="BP231064" s="90"/>
    </row>
    <row r="231065" spans="68:68" customFormat="1">
      <c r="BP231065" s="90"/>
    </row>
    <row r="231066" spans="68:68" customFormat="1">
      <c r="BP231066" s="90"/>
    </row>
    <row r="231067" spans="68:68" customFormat="1">
      <c r="BP231067" s="90"/>
    </row>
    <row r="231068" spans="68:68" customFormat="1">
      <c r="BP231068" s="90"/>
    </row>
    <row r="231069" spans="68:68" customFormat="1">
      <c r="BP231069" s="90"/>
    </row>
    <row r="231070" spans="68:68" customFormat="1">
      <c r="BP231070" s="90"/>
    </row>
    <row r="231071" spans="68:68" customFormat="1">
      <c r="BP231071" s="90"/>
    </row>
    <row r="231072" spans="68:68" customFormat="1">
      <c r="BP231072" s="90"/>
    </row>
    <row r="231073" spans="68:68" customFormat="1">
      <c r="BP231073" s="90"/>
    </row>
    <row r="231074" spans="68:68" customFormat="1">
      <c r="BP231074" s="90"/>
    </row>
    <row r="231075" spans="68:68" customFormat="1">
      <c r="BP231075" s="90"/>
    </row>
    <row r="231076" spans="68:68" customFormat="1">
      <c r="BP231076" s="90"/>
    </row>
    <row r="231077" spans="68:68" customFormat="1">
      <c r="BP231077" s="90"/>
    </row>
    <row r="231078" spans="68:68" customFormat="1">
      <c r="BP231078" s="90"/>
    </row>
    <row r="231079" spans="68:68" customFormat="1">
      <c r="BP231079" s="90"/>
    </row>
    <row r="231080" spans="68:68" customFormat="1">
      <c r="BP231080" s="90"/>
    </row>
    <row r="231081" spans="68:68" customFormat="1">
      <c r="BP231081" s="90"/>
    </row>
    <row r="231082" spans="68:68" customFormat="1">
      <c r="BP231082" s="90"/>
    </row>
    <row r="231083" spans="68:68" customFormat="1">
      <c r="BP231083" s="90"/>
    </row>
    <row r="231084" spans="68:68" customFormat="1">
      <c r="BP231084" s="90"/>
    </row>
    <row r="231085" spans="68:68" customFormat="1">
      <c r="BP231085" s="90"/>
    </row>
    <row r="231086" spans="68:68" customFormat="1">
      <c r="BP231086" s="90"/>
    </row>
    <row r="231087" spans="68:68" customFormat="1">
      <c r="BP231087" s="90"/>
    </row>
    <row r="231088" spans="68:68" customFormat="1">
      <c r="BP231088" s="90"/>
    </row>
    <row r="231089" spans="68:68" customFormat="1">
      <c r="BP231089" s="90"/>
    </row>
    <row r="231090" spans="68:68" customFormat="1">
      <c r="BP231090" s="90"/>
    </row>
    <row r="231091" spans="68:68" customFormat="1">
      <c r="BP231091" s="90"/>
    </row>
    <row r="231092" spans="68:68" customFormat="1">
      <c r="BP231092" s="90"/>
    </row>
    <row r="231093" spans="68:68" customFormat="1">
      <c r="BP231093" s="90"/>
    </row>
    <row r="231094" spans="68:68" customFormat="1">
      <c r="BP231094" s="90"/>
    </row>
    <row r="231095" spans="68:68" customFormat="1">
      <c r="BP231095" s="90"/>
    </row>
    <row r="231096" spans="68:68" customFormat="1">
      <c r="BP231096" s="90"/>
    </row>
    <row r="231097" spans="68:68" customFormat="1">
      <c r="BP231097" s="90"/>
    </row>
    <row r="231098" spans="68:68" customFormat="1">
      <c r="BP231098" s="90"/>
    </row>
    <row r="231099" spans="68:68" customFormat="1">
      <c r="BP231099" s="90"/>
    </row>
    <row r="231100" spans="68:68" customFormat="1">
      <c r="BP231100" s="90"/>
    </row>
    <row r="231101" spans="68:68" customFormat="1">
      <c r="BP231101" s="90"/>
    </row>
    <row r="231102" spans="68:68" customFormat="1">
      <c r="BP231102" s="90"/>
    </row>
    <row r="231103" spans="68:68" customFormat="1">
      <c r="BP231103" s="90"/>
    </row>
    <row r="231104" spans="68:68" customFormat="1">
      <c r="BP231104" s="90"/>
    </row>
    <row r="231105" spans="68:68" customFormat="1">
      <c r="BP231105" s="90"/>
    </row>
    <row r="231106" spans="68:68" customFormat="1">
      <c r="BP231106" s="90"/>
    </row>
    <row r="231107" spans="68:68" customFormat="1">
      <c r="BP231107" s="90"/>
    </row>
    <row r="231108" spans="68:68" customFormat="1">
      <c r="BP231108" s="90"/>
    </row>
    <row r="231109" spans="68:68" customFormat="1">
      <c r="BP231109" s="90"/>
    </row>
    <row r="231110" spans="68:68" customFormat="1">
      <c r="BP231110" s="90"/>
    </row>
    <row r="231111" spans="68:68" customFormat="1">
      <c r="BP231111" s="90"/>
    </row>
    <row r="231112" spans="68:68" customFormat="1">
      <c r="BP231112" s="90"/>
    </row>
    <row r="231113" spans="68:68" customFormat="1">
      <c r="BP231113" s="90"/>
    </row>
    <row r="231114" spans="68:68" customFormat="1">
      <c r="BP231114" s="90"/>
    </row>
    <row r="231115" spans="68:68" customFormat="1">
      <c r="BP231115" s="90"/>
    </row>
    <row r="231116" spans="68:68" customFormat="1">
      <c r="BP231116" s="90"/>
    </row>
    <row r="231117" spans="68:68" customFormat="1">
      <c r="BP231117" s="90"/>
    </row>
    <row r="231118" spans="68:68" customFormat="1">
      <c r="BP231118" s="90"/>
    </row>
    <row r="231119" spans="68:68" customFormat="1">
      <c r="BP231119" s="90"/>
    </row>
    <row r="231120" spans="68:68" customFormat="1">
      <c r="BP231120" s="90"/>
    </row>
    <row r="231121" spans="68:68" customFormat="1">
      <c r="BP231121" s="90"/>
    </row>
    <row r="231122" spans="68:68" customFormat="1">
      <c r="BP231122" s="90"/>
    </row>
    <row r="231123" spans="68:68" customFormat="1">
      <c r="BP231123" s="90"/>
    </row>
    <row r="231124" spans="68:68" customFormat="1">
      <c r="BP231124" s="90"/>
    </row>
    <row r="231125" spans="68:68" customFormat="1">
      <c r="BP231125" s="90"/>
    </row>
    <row r="231126" spans="68:68" customFormat="1">
      <c r="BP231126" s="90"/>
    </row>
    <row r="231127" spans="68:68" customFormat="1">
      <c r="BP231127" s="90"/>
    </row>
    <row r="231128" spans="68:68" customFormat="1">
      <c r="BP231128" s="90"/>
    </row>
    <row r="231129" spans="68:68" customFormat="1">
      <c r="BP231129" s="90"/>
    </row>
    <row r="231130" spans="68:68" customFormat="1">
      <c r="BP231130" s="90"/>
    </row>
    <row r="231131" spans="68:68" customFormat="1">
      <c r="BP231131" s="90"/>
    </row>
    <row r="231132" spans="68:68" customFormat="1">
      <c r="BP231132" s="90"/>
    </row>
    <row r="231133" spans="68:68" customFormat="1">
      <c r="BP231133" s="90"/>
    </row>
    <row r="231134" spans="68:68" customFormat="1">
      <c r="BP231134" s="90"/>
    </row>
    <row r="231135" spans="68:68" customFormat="1">
      <c r="BP231135" s="90"/>
    </row>
    <row r="231136" spans="68:68" customFormat="1">
      <c r="BP231136" s="90"/>
    </row>
    <row r="231137" spans="68:68" customFormat="1">
      <c r="BP231137" s="90"/>
    </row>
    <row r="231138" spans="68:68" customFormat="1">
      <c r="BP231138" s="90"/>
    </row>
    <row r="231139" spans="68:68" customFormat="1">
      <c r="BP231139" s="90"/>
    </row>
    <row r="231140" spans="68:68" customFormat="1">
      <c r="BP231140" s="90"/>
    </row>
    <row r="231141" spans="68:68" customFormat="1">
      <c r="BP231141" s="90"/>
    </row>
    <row r="231142" spans="68:68" customFormat="1">
      <c r="BP231142" s="90"/>
    </row>
    <row r="231143" spans="68:68" customFormat="1">
      <c r="BP231143" s="90"/>
    </row>
    <row r="231144" spans="68:68" customFormat="1">
      <c r="BP231144" s="90"/>
    </row>
    <row r="231145" spans="68:68" customFormat="1">
      <c r="BP231145" s="90"/>
    </row>
    <row r="231146" spans="68:68" customFormat="1">
      <c r="BP231146" s="90"/>
    </row>
    <row r="231147" spans="68:68" customFormat="1">
      <c r="BP231147" s="90"/>
    </row>
    <row r="231148" spans="68:68" customFormat="1">
      <c r="BP231148" s="90"/>
    </row>
    <row r="231149" spans="68:68" customFormat="1">
      <c r="BP231149" s="90"/>
    </row>
    <row r="231150" spans="68:68" customFormat="1">
      <c r="BP231150" s="90"/>
    </row>
    <row r="231151" spans="68:68" customFormat="1">
      <c r="BP231151" s="90"/>
    </row>
    <row r="231152" spans="68:68" customFormat="1">
      <c r="BP231152" s="90"/>
    </row>
    <row r="231153" spans="68:68" customFormat="1">
      <c r="BP231153" s="90"/>
    </row>
    <row r="231154" spans="68:68" customFormat="1">
      <c r="BP231154" s="90"/>
    </row>
    <row r="231155" spans="68:68" customFormat="1">
      <c r="BP231155" s="90"/>
    </row>
    <row r="231156" spans="68:68" customFormat="1">
      <c r="BP231156" s="90"/>
    </row>
    <row r="231157" spans="68:68" customFormat="1">
      <c r="BP231157" s="90"/>
    </row>
    <row r="231158" spans="68:68" customFormat="1">
      <c r="BP231158" s="90"/>
    </row>
    <row r="231159" spans="68:68" customFormat="1">
      <c r="BP231159" s="90"/>
    </row>
    <row r="231160" spans="68:68" customFormat="1">
      <c r="BP231160" s="90"/>
    </row>
    <row r="231161" spans="68:68" customFormat="1">
      <c r="BP231161" s="90"/>
    </row>
    <row r="231162" spans="68:68" customFormat="1">
      <c r="BP231162" s="90"/>
    </row>
    <row r="231163" spans="68:68" customFormat="1">
      <c r="BP231163" s="90"/>
    </row>
    <row r="231164" spans="68:68" customFormat="1">
      <c r="BP231164" s="90"/>
    </row>
    <row r="231165" spans="68:68" customFormat="1">
      <c r="BP231165" s="90"/>
    </row>
    <row r="231166" spans="68:68" customFormat="1">
      <c r="BP231166" s="90"/>
    </row>
    <row r="231167" spans="68:68" customFormat="1">
      <c r="BP231167" s="90"/>
    </row>
    <row r="231168" spans="68:68" customFormat="1">
      <c r="BP231168" s="90"/>
    </row>
    <row r="231169" spans="68:68" customFormat="1">
      <c r="BP231169" s="90"/>
    </row>
    <row r="231170" spans="68:68" customFormat="1">
      <c r="BP231170" s="90"/>
    </row>
    <row r="231171" spans="68:68" customFormat="1">
      <c r="BP231171" s="90"/>
    </row>
    <row r="231172" spans="68:68" customFormat="1">
      <c r="BP231172" s="90"/>
    </row>
    <row r="231173" spans="68:68" customFormat="1">
      <c r="BP231173" s="90"/>
    </row>
    <row r="231174" spans="68:68" customFormat="1">
      <c r="BP231174" s="90"/>
    </row>
    <row r="231175" spans="68:68" customFormat="1">
      <c r="BP231175" s="90"/>
    </row>
    <row r="231176" spans="68:68" customFormat="1">
      <c r="BP231176" s="90"/>
    </row>
    <row r="231177" spans="68:68" customFormat="1">
      <c r="BP231177" s="90"/>
    </row>
    <row r="231178" spans="68:68" customFormat="1">
      <c r="BP231178" s="90"/>
    </row>
    <row r="231179" spans="68:68" customFormat="1">
      <c r="BP231179" s="90"/>
    </row>
    <row r="231180" spans="68:68" customFormat="1">
      <c r="BP231180" s="90"/>
    </row>
    <row r="231181" spans="68:68" customFormat="1">
      <c r="BP231181" s="90"/>
    </row>
    <row r="231182" spans="68:68" customFormat="1">
      <c r="BP231182" s="90"/>
    </row>
    <row r="231183" spans="68:68" customFormat="1">
      <c r="BP231183" s="90"/>
    </row>
    <row r="231184" spans="68:68" customFormat="1">
      <c r="BP231184" s="90"/>
    </row>
    <row r="231185" spans="68:68" customFormat="1">
      <c r="BP231185" s="90"/>
    </row>
    <row r="231186" spans="68:68" customFormat="1">
      <c r="BP231186" s="90"/>
    </row>
    <row r="231187" spans="68:68" customFormat="1">
      <c r="BP231187" s="90"/>
    </row>
    <row r="231188" spans="68:68" customFormat="1">
      <c r="BP231188" s="90"/>
    </row>
    <row r="231189" spans="68:68" customFormat="1">
      <c r="BP231189" s="90"/>
    </row>
    <row r="231190" spans="68:68" customFormat="1">
      <c r="BP231190" s="90"/>
    </row>
    <row r="231191" spans="68:68" customFormat="1">
      <c r="BP231191" s="90"/>
    </row>
    <row r="231192" spans="68:68" customFormat="1">
      <c r="BP231192" s="90"/>
    </row>
    <row r="231193" spans="68:68" customFormat="1">
      <c r="BP231193" s="90"/>
    </row>
    <row r="231194" spans="68:68" customFormat="1">
      <c r="BP231194" s="90"/>
    </row>
    <row r="231195" spans="68:68" customFormat="1">
      <c r="BP231195" s="90"/>
    </row>
    <row r="231196" spans="68:68" customFormat="1">
      <c r="BP231196" s="90"/>
    </row>
    <row r="231197" spans="68:68" customFormat="1">
      <c r="BP231197" s="90"/>
    </row>
    <row r="231198" spans="68:68" customFormat="1">
      <c r="BP231198" s="90"/>
    </row>
    <row r="231199" spans="68:68" customFormat="1">
      <c r="BP231199" s="90"/>
    </row>
    <row r="231200" spans="68:68" customFormat="1">
      <c r="BP231200" s="90"/>
    </row>
    <row r="231201" spans="68:68" customFormat="1">
      <c r="BP231201" s="90"/>
    </row>
    <row r="231202" spans="68:68" customFormat="1">
      <c r="BP231202" s="90"/>
    </row>
    <row r="231203" spans="68:68" customFormat="1">
      <c r="BP231203" s="90"/>
    </row>
    <row r="231204" spans="68:68" customFormat="1">
      <c r="BP231204" s="90"/>
    </row>
    <row r="231205" spans="68:68" customFormat="1">
      <c r="BP231205" s="90"/>
    </row>
    <row r="231206" spans="68:68" customFormat="1">
      <c r="BP231206" s="90"/>
    </row>
    <row r="231207" spans="68:68" customFormat="1">
      <c r="BP231207" s="90"/>
    </row>
    <row r="231208" spans="68:68" customFormat="1">
      <c r="BP231208" s="90"/>
    </row>
    <row r="231209" spans="68:68" customFormat="1">
      <c r="BP231209" s="90"/>
    </row>
    <row r="231210" spans="68:68" customFormat="1">
      <c r="BP231210" s="90"/>
    </row>
    <row r="231211" spans="68:68" customFormat="1">
      <c r="BP231211" s="90"/>
    </row>
    <row r="231212" spans="68:68" customFormat="1">
      <c r="BP231212" s="90"/>
    </row>
    <row r="231213" spans="68:68" customFormat="1">
      <c r="BP231213" s="90"/>
    </row>
    <row r="231214" spans="68:68" customFormat="1">
      <c r="BP231214" s="90"/>
    </row>
    <row r="231215" spans="68:68" customFormat="1">
      <c r="BP231215" s="90"/>
    </row>
    <row r="231216" spans="68:68" customFormat="1">
      <c r="BP231216" s="90"/>
    </row>
    <row r="231217" spans="68:68" customFormat="1">
      <c r="BP231217" s="90"/>
    </row>
    <row r="231218" spans="68:68" customFormat="1">
      <c r="BP231218" s="90"/>
    </row>
    <row r="231219" spans="68:68" customFormat="1">
      <c r="BP231219" s="90"/>
    </row>
    <row r="231220" spans="68:68" customFormat="1">
      <c r="BP231220" s="90"/>
    </row>
    <row r="231221" spans="68:68" customFormat="1">
      <c r="BP231221" s="90"/>
    </row>
    <row r="231222" spans="68:68" customFormat="1">
      <c r="BP231222" s="90"/>
    </row>
    <row r="231223" spans="68:68" customFormat="1">
      <c r="BP231223" s="90"/>
    </row>
    <row r="231224" spans="68:68" customFormat="1">
      <c r="BP231224" s="90"/>
    </row>
    <row r="231225" spans="68:68" customFormat="1">
      <c r="BP231225" s="90"/>
    </row>
    <row r="231226" spans="68:68" customFormat="1">
      <c r="BP231226" s="90"/>
    </row>
    <row r="231227" spans="68:68" customFormat="1">
      <c r="BP231227" s="90"/>
    </row>
    <row r="231228" spans="68:68" customFormat="1">
      <c r="BP231228" s="90"/>
    </row>
    <row r="231229" spans="68:68" customFormat="1">
      <c r="BP231229" s="90"/>
    </row>
    <row r="231230" spans="68:68" customFormat="1">
      <c r="BP231230" s="90"/>
    </row>
    <row r="231231" spans="68:68" customFormat="1">
      <c r="BP231231" s="90"/>
    </row>
    <row r="231232" spans="68:68" customFormat="1">
      <c r="BP231232" s="90"/>
    </row>
    <row r="231233" spans="68:68" customFormat="1">
      <c r="BP231233" s="90"/>
    </row>
    <row r="231234" spans="68:68" customFormat="1">
      <c r="BP231234" s="90"/>
    </row>
    <row r="231235" spans="68:68" customFormat="1">
      <c r="BP231235" s="90"/>
    </row>
    <row r="231236" spans="68:68" customFormat="1">
      <c r="BP231236" s="90"/>
    </row>
    <row r="231237" spans="68:68" customFormat="1">
      <c r="BP231237" s="90"/>
    </row>
    <row r="231238" spans="68:68" customFormat="1">
      <c r="BP231238" s="90"/>
    </row>
    <row r="231239" spans="68:68" customFormat="1">
      <c r="BP231239" s="90"/>
    </row>
    <row r="231240" spans="68:68" customFormat="1">
      <c r="BP231240" s="90"/>
    </row>
    <row r="231241" spans="68:68" customFormat="1">
      <c r="BP231241" s="90"/>
    </row>
    <row r="231242" spans="68:68" customFormat="1">
      <c r="BP231242" s="90"/>
    </row>
    <row r="231243" spans="68:68" customFormat="1">
      <c r="BP231243" s="90"/>
    </row>
    <row r="231244" spans="68:68" customFormat="1">
      <c r="BP231244" s="90"/>
    </row>
    <row r="231245" spans="68:68" customFormat="1">
      <c r="BP231245" s="90"/>
    </row>
    <row r="231246" spans="68:68" customFormat="1">
      <c r="BP231246" s="90"/>
    </row>
    <row r="231247" spans="68:68" customFormat="1">
      <c r="BP231247" s="90"/>
    </row>
    <row r="231248" spans="68:68" customFormat="1">
      <c r="BP231248" s="90"/>
    </row>
    <row r="231249" spans="68:68" customFormat="1">
      <c r="BP231249" s="90"/>
    </row>
    <row r="231250" spans="68:68" customFormat="1">
      <c r="BP231250" s="90"/>
    </row>
    <row r="231251" spans="68:68" customFormat="1">
      <c r="BP231251" s="90"/>
    </row>
    <row r="231252" spans="68:68" customFormat="1">
      <c r="BP231252" s="90"/>
    </row>
    <row r="231253" spans="68:68" customFormat="1">
      <c r="BP231253" s="90"/>
    </row>
    <row r="231254" spans="68:68" customFormat="1">
      <c r="BP231254" s="90"/>
    </row>
    <row r="231255" spans="68:68" customFormat="1">
      <c r="BP231255" s="90"/>
    </row>
    <row r="231256" spans="68:68" customFormat="1">
      <c r="BP231256" s="90"/>
    </row>
    <row r="231257" spans="68:68" customFormat="1">
      <c r="BP231257" s="90"/>
    </row>
    <row r="231258" spans="68:68" customFormat="1">
      <c r="BP231258" s="90"/>
    </row>
    <row r="231259" spans="68:68" customFormat="1">
      <c r="BP231259" s="90"/>
    </row>
    <row r="231260" spans="68:68" customFormat="1">
      <c r="BP231260" s="90"/>
    </row>
    <row r="231261" spans="68:68" customFormat="1">
      <c r="BP231261" s="90"/>
    </row>
    <row r="231262" spans="68:68" customFormat="1">
      <c r="BP231262" s="90"/>
    </row>
    <row r="231263" spans="68:68" customFormat="1">
      <c r="BP231263" s="90"/>
    </row>
    <row r="231264" spans="68:68" customFormat="1">
      <c r="BP231264" s="90"/>
    </row>
    <row r="231265" spans="68:68" customFormat="1">
      <c r="BP231265" s="90"/>
    </row>
    <row r="231266" spans="68:68" customFormat="1">
      <c r="BP231266" s="90"/>
    </row>
    <row r="231267" spans="68:68" customFormat="1">
      <c r="BP231267" s="90"/>
    </row>
    <row r="231268" spans="68:68" customFormat="1">
      <c r="BP231268" s="90"/>
    </row>
    <row r="231269" spans="68:68" customFormat="1">
      <c r="BP231269" s="90"/>
    </row>
    <row r="231270" spans="68:68" customFormat="1">
      <c r="BP231270" s="90"/>
    </row>
    <row r="231271" spans="68:68" customFormat="1">
      <c r="BP231271" s="90"/>
    </row>
    <row r="231272" spans="68:68" customFormat="1">
      <c r="BP231272" s="90"/>
    </row>
    <row r="231273" spans="68:68" customFormat="1">
      <c r="BP231273" s="90"/>
    </row>
    <row r="231274" spans="68:68" customFormat="1">
      <c r="BP231274" s="90"/>
    </row>
    <row r="231275" spans="68:68" customFormat="1">
      <c r="BP231275" s="90"/>
    </row>
    <row r="231276" spans="68:68" customFormat="1">
      <c r="BP231276" s="90"/>
    </row>
    <row r="231277" spans="68:68" customFormat="1">
      <c r="BP231277" s="90"/>
    </row>
    <row r="231278" spans="68:68" customFormat="1">
      <c r="BP231278" s="90"/>
    </row>
    <row r="231279" spans="68:68" customFormat="1">
      <c r="BP231279" s="90"/>
    </row>
    <row r="231280" spans="68:68" customFormat="1">
      <c r="BP231280" s="90"/>
    </row>
    <row r="231281" spans="68:68" customFormat="1">
      <c r="BP231281" s="90"/>
    </row>
    <row r="231282" spans="68:68" customFormat="1">
      <c r="BP231282" s="90"/>
    </row>
    <row r="231283" spans="68:68" customFormat="1">
      <c r="BP231283" s="90"/>
    </row>
    <row r="231284" spans="68:68" customFormat="1">
      <c r="BP231284" s="90"/>
    </row>
    <row r="231285" spans="68:68" customFormat="1">
      <c r="BP231285" s="90"/>
    </row>
    <row r="231286" spans="68:68" customFormat="1">
      <c r="BP231286" s="90"/>
    </row>
    <row r="231287" spans="68:68" customFormat="1">
      <c r="BP231287" s="90"/>
    </row>
    <row r="231288" spans="68:68" customFormat="1">
      <c r="BP231288" s="90"/>
    </row>
    <row r="231289" spans="68:68" customFormat="1">
      <c r="BP231289" s="90"/>
    </row>
    <row r="231290" spans="68:68" customFormat="1">
      <c r="BP231290" s="90"/>
    </row>
    <row r="231291" spans="68:68" customFormat="1">
      <c r="BP231291" s="90"/>
    </row>
    <row r="231292" spans="68:68" customFormat="1">
      <c r="BP231292" s="90"/>
    </row>
    <row r="231293" spans="68:68" customFormat="1">
      <c r="BP231293" s="90"/>
    </row>
    <row r="231294" spans="68:68" customFormat="1">
      <c r="BP231294" s="90"/>
    </row>
    <row r="231295" spans="68:68" customFormat="1">
      <c r="BP231295" s="90"/>
    </row>
    <row r="231296" spans="68:68" customFormat="1">
      <c r="BP231296" s="90"/>
    </row>
    <row r="231297" spans="68:68" customFormat="1">
      <c r="BP231297" s="90"/>
    </row>
    <row r="231298" spans="68:68" customFormat="1">
      <c r="BP231298" s="90"/>
    </row>
    <row r="231299" spans="68:68" customFormat="1">
      <c r="BP231299" s="90"/>
    </row>
    <row r="231300" spans="68:68" customFormat="1">
      <c r="BP231300" s="90"/>
    </row>
    <row r="231301" spans="68:68" customFormat="1">
      <c r="BP231301" s="90"/>
    </row>
    <row r="231302" spans="68:68" customFormat="1">
      <c r="BP231302" s="90"/>
    </row>
    <row r="231303" spans="68:68" customFormat="1">
      <c r="BP231303" s="90"/>
    </row>
    <row r="231304" spans="68:68" customFormat="1">
      <c r="BP231304" s="90"/>
    </row>
    <row r="231305" spans="68:68" customFormat="1">
      <c r="BP231305" s="90"/>
    </row>
    <row r="231306" spans="68:68" customFormat="1">
      <c r="BP231306" s="90"/>
    </row>
    <row r="231307" spans="68:68" customFormat="1">
      <c r="BP231307" s="90"/>
    </row>
    <row r="231308" spans="68:68" customFormat="1">
      <c r="BP231308" s="90"/>
    </row>
    <row r="231309" spans="68:68" customFormat="1">
      <c r="BP231309" s="90"/>
    </row>
    <row r="231310" spans="68:68" customFormat="1">
      <c r="BP231310" s="90"/>
    </row>
    <row r="231311" spans="68:68" customFormat="1">
      <c r="BP231311" s="90"/>
    </row>
    <row r="231312" spans="68:68" customFormat="1">
      <c r="BP231312" s="90"/>
    </row>
    <row r="231313" spans="68:68" customFormat="1">
      <c r="BP231313" s="90"/>
    </row>
    <row r="231314" spans="68:68" customFormat="1">
      <c r="BP231314" s="90"/>
    </row>
    <row r="231315" spans="68:68" customFormat="1">
      <c r="BP231315" s="90"/>
    </row>
    <row r="231316" spans="68:68" customFormat="1">
      <c r="BP231316" s="90"/>
    </row>
    <row r="231317" spans="68:68" customFormat="1">
      <c r="BP231317" s="90"/>
    </row>
    <row r="231318" spans="68:68" customFormat="1">
      <c r="BP231318" s="90"/>
    </row>
    <row r="231319" spans="68:68" customFormat="1">
      <c r="BP231319" s="90"/>
    </row>
    <row r="231320" spans="68:68" customFormat="1">
      <c r="BP231320" s="90"/>
    </row>
    <row r="231321" spans="68:68" customFormat="1">
      <c r="BP231321" s="90"/>
    </row>
    <row r="231322" spans="68:68" customFormat="1">
      <c r="BP231322" s="90"/>
    </row>
    <row r="231323" spans="68:68" customFormat="1">
      <c r="BP231323" s="90"/>
    </row>
    <row r="231324" spans="68:68" customFormat="1">
      <c r="BP231324" s="90"/>
    </row>
    <row r="231325" spans="68:68" customFormat="1">
      <c r="BP231325" s="90"/>
    </row>
    <row r="231326" spans="68:68" customFormat="1">
      <c r="BP231326" s="90"/>
    </row>
    <row r="231327" spans="68:68" customFormat="1">
      <c r="BP231327" s="90"/>
    </row>
    <row r="231328" spans="68:68" customFormat="1">
      <c r="BP231328" s="90"/>
    </row>
    <row r="231329" spans="68:68" customFormat="1">
      <c r="BP231329" s="90"/>
    </row>
    <row r="231330" spans="68:68" customFormat="1">
      <c r="BP231330" s="90"/>
    </row>
    <row r="231331" spans="68:68" customFormat="1">
      <c r="BP231331" s="90"/>
    </row>
    <row r="231332" spans="68:68" customFormat="1">
      <c r="BP231332" s="90"/>
    </row>
    <row r="231333" spans="68:68" customFormat="1">
      <c r="BP231333" s="90"/>
    </row>
    <row r="231334" spans="68:68" customFormat="1">
      <c r="BP231334" s="90"/>
    </row>
    <row r="231335" spans="68:68" customFormat="1">
      <c r="BP231335" s="90"/>
    </row>
    <row r="231336" spans="68:68" customFormat="1">
      <c r="BP231336" s="90"/>
    </row>
    <row r="231337" spans="68:68" customFormat="1">
      <c r="BP231337" s="90"/>
    </row>
    <row r="231338" spans="68:68" customFormat="1">
      <c r="BP231338" s="90"/>
    </row>
    <row r="231339" spans="68:68" customFormat="1">
      <c r="BP231339" s="90"/>
    </row>
    <row r="231340" spans="68:68" customFormat="1">
      <c r="BP231340" s="90"/>
    </row>
    <row r="231341" spans="68:68" customFormat="1">
      <c r="BP231341" s="90"/>
    </row>
    <row r="231342" spans="68:68" customFormat="1">
      <c r="BP231342" s="90"/>
    </row>
    <row r="231343" spans="68:68" customFormat="1">
      <c r="BP231343" s="90"/>
    </row>
    <row r="231344" spans="68:68" customFormat="1">
      <c r="BP231344" s="90"/>
    </row>
    <row r="231345" spans="68:68" customFormat="1">
      <c r="BP231345" s="90"/>
    </row>
    <row r="231346" spans="68:68" customFormat="1">
      <c r="BP231346" s="90"/>
    </row>
    <row r="231347" spans="68:68" customFormat="1">
      <c r="BP231347" s="90"/>
    </row>
    <row r="231348" spans="68:68" customFormat="1">
      <c r="BP231348" s="90"/>
    </row>
    <row r="231349" spans="68:68" customFormat="1">
      <c r="BP231349" s="90"/>
    </row>
    <row r="231350" spans="68:68" customFormat="1">
      <c r="BP231350" s="90"/>
    </row>
    <row r="231351" spans="68:68" customFormat="1">
      <c r="BP231351" s="90"/>
    </row>
    <row r="231352" spans="68:68" customFormat="1">
      <c r="BP231352" s="90"/>
    </row>
    <row r="231353" spans="68:68" customFormat="1">
      <c r="BP231353" s="90"/>
    </row>
    <row r="231354" spans="68:68" customFormat="1">
      <c r="BP231354" s="90"/>
    </row>
    <row r="231355" spans="68:68" customFormat="1">
      <c r="BP231355" s="90"/>
    </row>
    <row r="231356" spans="68:68" customFormat="1">
      <c r="BP231356" s="90"/>
    </row>
    <row r="231357" spans="68:68" customFormat="1">
      <c r="BP231357" s="90"/>
    </row>
    <row r="231358" spans="68:68" customFormat="1">
      <c r="BP231358" s="90"/>
    </row>
    <row r="231359" spans="68:68" customFormat="1">
      <c r="BP231359" s="90"/>
    </row>
    <row r="231360" spans="68:68" customFormat="1">
      <c r="BP231360" s="90"/>
    </row>
    <row r="231361" spans="68:68" customFormat="1">
      <c r="BP231361" s="90"/>
    </row>
    <row r="231362" spans="68:68" customFormat="1">
      <c r="BP231362" s="90"/>
    </row>
    <row r="231363" spans="68:68" customFormat="1">
      <c r="BP231363" s="90"/>
    </row>
    <row r="231364" spans="68:68" customFormat="1">
      <c r="BP231364" s="90"/>
    </row>
    <row r="231365" spans="68:68" customFormat="1">
      <c r="BP231365" s="90"/>
    </row>
    <row r="231366" spans="68:68" customFormat="1">
      <c r="BP231366" s="90"/>
    </row>
    <row r="231367" spans="68:68" customFormat="1">
      <c r="BP231367" s="90"/>
    </row>
    <row r="231368" spans="68:68" customFormat="1">
      <c r="BP231368" s="90"/>
    </row>
    <row r="231369" spans="68:68" customFormat="1">
      <c r="BP231369" s="90"/>
    </row>
    <row r="231370" spans="68:68" customFormat="1">
      <c r="BP231370" s="90"/>
    </row>
    <row r="231371" spans="68:68" customFormat="1">
      <c r="BP231371" s="90"/>
    </row>
    <row r="231372" spans="68:68" customFormat="1">
      <c r="BP231372" s="90"/>
    </row>
    <row r="231373" spans="68:68" customFormat="1">
      <c r="BP231373" s="90"/>
    </row>
    <row r="231374" spans="68:68" customFormat="1">
      <c r="BP231374" s="90"/>
    </row>
    <row r="231375" spans="68:68" customFormat="1">
      <c r="BP231375" s="90"/>
    </row>
    <row r="231376" spans="68:68" customFormat="1">
      <c r="BP231376" s="90"/>
    </row>
    <row r="231377" spans="68:68" customFormat="1">
      <c r="BP231377" s="90"/>
    </row>
    <row r="231378" spans="68:68" customFormat="1">
      <c r="BP231378" s="90"/>
    </row>
    <row r="231379" spans="68:68" customFormat="1">
      <c r="BP231379" s="90"/>
    </row>
    <row r="231380" spans="68:68" customFormat="1">
      <c r="BP231380" s="90"/>
    </row>
    <row r="231381" spans="68:68" customFormat="1">
      <c r="BP231381" s="90"/>
    </row>
    <row r="231382" spans="68:68" customFormat="1">
      <c r="BP231382" s="90"/>
    </row>
    <row r="231383" spans="68:68" customFormat="1">
      <c r="BP231383" s="90"/>
    </row>
    <row r="231384" spans="68:68" customFormat="1">
      <c r="BP231384" s="90"/>
    </row>
    <row r="231385" spans="68:68" customFormat="1">
      <c r="BP231385" s="90"/>
    </row>
    <row r="231386" spans="68:68" customFormat="1">
      <c r="BP231386" s="90"/>
    </row>
    <row r="231387" spans="68:68" customFormat="1">
      <c r="BP231387" s="90"/>
    </row>
    <row r="231388" spans="68:68" customFormat="1">
      <c r="BP231388" s="90"/>
    </row>
    <row r="231389" spans="68:68" customFormat="1">
      <c r="BP231389" s="90"/>
    </row>
    <row r="231390" spans="68:68" customFormat="1">
      <c r="BP231390" s="90"/>
    </row>
    <row r="231391" spans="68:68" customFormat="1">
      <c r="BP231391" s="90"/>
    </row>
    <row r="231392" spans="68:68" customFormat="1">
      <c r="BP231392" s="90"/>
    </row>
    <row r="231393" spans="68:68" customFormat="1">
      <c r="BP231393" s="90"/>
    </row>
    <row r="231394" spans="68:68" customFormat="1">
      <c r="BP231394" s="90"/>
    </row>
    <row r="231395" spans="68:68" customFormat="1">
      <c r="BP231395" s="90"/>
    </row>
    <row r="231396" spans="68:68" customFormat="1">
      <c r="BP231396" s="90"/>
    </row>
    <row r="231397" spans="68:68" customFormat="1">
      <c r="BP231397" s="90"/>
    </row>
    <row r="231398" spans="68:68" customFormat="1">
      <c r="BP231398" s="90"/>
    </row>
    <row r="231399" spans="68:68" customFormat="1">
      <c r="BP231399" s="90"/>
    </row>
    <row r="231400" spans="68:68" customFormat="1">
      <c r="BP231400" s="90"/>
    </row>
    <row r="231401" spans="68:68" customFormat="1">
      <c r="BP231401" s="90"/>
    </row>
    <row r="231402" spans="68:68" customFormat="1">
      <c r="BP231402" s="90"/>
    </row>
    <row r="231403" spans="68:68" customFormat="1">
      <c r="BP231403" s="90"/>
    </row>
    <row r="231404" spans="68:68" customFormat="1">
      <c r="BP231404" s="90"/>
    </row>
    <row r="231405" spans="68:68" customFormat="1">
      <c r="BP231405" s="90"/>
    </row>
    <row r="231406" spans="68:68" customFormat="1">
      <c r="BP231406" s="90"/>
    </row>
    <row r="231407" spans="68:68" customFormat="1">
      <c r="BP231407" s="90"/>
    </row>
    <row r="231408" spans="68:68" customFormat="1">
      <c r="BP231408" s="90"/>
    </row>
    <row r="231409" spans="68:68" customFormat="1">
      <c r="BP231409" s="90"/>
    </row>
    <row r="231410" spans="68:68" customFormat="1">
      <c r="BP231410" s="90"/>
    </row>
    <row r="231411" spans="68:68" customFormat="1">
      <c r="BP231411" s="90"/>
    </row>
    <row r="231412" spans="68:68" customFormat="1">
      <c r="BP231412" s="90"/>
    </row>
    <row r="231413" spans="68:68" customFormat="1">
      <c r="BP231413" s="90"/>
    </row>
    <row r="231414" spans="68:68" customFormat="1">
      <c r="BP231414" s="90"/>
    </row>
    <row r="231415" spans="68:68" customFormat="1">
      <c r="BP231415" s="90"/>
    </row>
    <row r="231416" spans="68:68" customFormat="1">
      <c r="BP231416" s="90"/>
    </row>
    <row r="231417" spans="68:68" customFormat="1">
      <c r="BP231417" s="90"/>
    </row>
    <row r="231418" spans="68:68" customFormat="1">
      <c r="BP231418" s="90"/>
    </row>
    <row r="231419" spans="68:68" customFormat="1">
      <c r="BP231419" s="90"/>
    </row>
    <row r="231420" spans="68:68" customFormat="1">
      <c r="BP231420" s="90"/>
    </row>
    <row r="231421" spans="68:68" customFormat="1">
      <c r="BP231421" s="90"/>
    </row>
    <row r="231422" spans="68:68" customFormat="1">
      <c r="BP231422" s="90"/>
    </row>
    <row r="231423" spans="68:68" customFormat="1">
      <c r="BP231423" s="90"/>
    </row>
    <row r="231424" spans="68:68" customFormat="1">
      <c r="BP231424" s="90"/>
    </row>
    <row r="231425" spans="68:68" customFormat="1">
      <c r="BP231425" s="90"/>
    </row>
    <row r="231426" spans="68:68" customFormat="1">
      <c r="BP231426" s="90"/>
    </row>
    <row r="231427" spans="68:68" customFormat="1">
      <c r="BP231427" s="90"/>
    </row>
    <row r="231428" spans="68:68" customFormat="1">
      <c r="BP231428" s="90"/>
    </row>
    <row r="231429" spans="68:68" customFormat="1">
      <c r="BP231429" s="90"/>
    </row>
    <row r="231430" spans="68:68" customFormat="1">
      <c r="BP231430" s="90"/>
    </row>
    <row r="231431" spans="68:68" customFormat="1">
      <c r="BP231431" s="90"/>
    </row>
    <row r="231432" spans="68:68" customFormat="1">
      <c r="BP231432" s="90"/>
    </row>
    <row r="231433" spans="68:68" customFormat="1">
      <c r="BP231433" s="90"/>
    </row>
    <row r="231434" spans="68:68" customFormat="1">
      <c r="BP231434" s="90"/>
    </row>
    <row r="231435" spans="68:68" customFormat="1">
      <c r="BP231435" s="90"/>
    </row>
    <row r="231436" spans="68:68" customFormat="1">
      <c r="BP231436" s="90"/>
    </row>
    <row r="231437" spans="68:68" customFormat="1">
      <c r="BP231437" s="90"/>
    </row>
    <row r="231438" spans="68:68" customFormat="1">
      <c r="BP231438" s="90"/>
    </row>
    <row r="231439" spans="68:68" customFormat="1">
      <c r="BP231439" s="90"/>
    </row>
    <row r="231440" spans="68:68" customFormat="1">
      <c r="BP231440" s="90"/>
    </row>
    <row r="231441" spans="68:68" customFormat="1">
      <c r="BP231441" s="90"/>
    </row>
    <row r="231442" spans="68:68" customFormat="1">
      <c r="BP231442" s="90"/>
    </row>
    <row r="231443" spans="68:68" customFormat="1">
      <c r="BP231443" s="90"/>
    </row>
    <row r="231444" spans="68:68" customFormat="1">
      <c r="BP231444" s="90"/>
    </row>
    <row r="231445" spans="68:68" customFormat="1">
      <c r="BP231445" s="90"/>
    </row>
    <row r="231446" spans="68:68" customFormat="1">
      <c r="BP231446" s="90"/>
    </row>
    <row r="231447" spans="68:68" customFormat="1">
      <c r="BP231447" s="90"/>
    </row>
    <row r="231448" spans="68:68" customFormat="1">
      <c r="BP231448" s="90"/>
    </row>
    <row r="231449" spans="68:68" customFormat="1">
      <c r="BP231449" s="90"/>
    </row>
    <row r="231450" spans="68:68" customFormat="1">
      <c r="BP231450" s="90"/>
    </row>
    <row r="231451" spans="68:68" customFormat="1">
      <c r="BP231451" s="90"/>
    </row>
    <row r="231452" spans="68:68" customFormat="1">
      <c r="BP231452" s="90"/>
    </row>
    <row r="231453" spans="68:68" customFormat="1">
      <c r="BP231453" s="90"/>
    </row>
    <row r="231454" spans="68:68" customFormat="1">
      <c r="BP231454" s="90"/>
    </row>
    <row r="231455" spans="68:68" customFormat="1">
      <c r="BP231455" s="90"/>
    </row>
    <row r="231456" spans="68:68" customFormat="1">
      <c r="BP231456" s="90"/>
    </row>
    <row r="231457" spans="68:68" customFormat="1">
      <c r="BP231457" s="90"/>
    </row>
    <row r="231458" spans="68:68" customFormat="1">
      <c r="BP231458" s="90"/>
    </row>
    <row r="231459" spans="68:68" customFormat="1">
      <c r="BP231459" s="90"/>
    </row>
    <row r="231460" spans="68:68" customFormat="1">
      <c r="BP231460" s="90"/>
    </row>
    <row r="231461" spans="68:68" customFormat="1">
      <c r="BP231461" s="90"/>
    </row>
    <row r="231462" spans="68:68" customFormat="1">
      <c r="BP231462" s="90"/>
    </row>
    <row r="231463" spans="68:68" customFormat="1">
      <c r="BP231463" s="90"/>
    </row>
    <row r="231464" spans="68:68" customFormat="1">
      <c r="BP231464" s="90"/>
    </row>
    <row r="231465" spans="68:68" customFormat="1">
      <c r="BP231465" s="90"/>
    </row>
    <row r="231466" spans="68:68" customFormat="1">
      <c r="BP231466" s="90"/>
    </row>
    <row r="231467" spans="68:68" customFormat="1">
      <c r="BP231467" s="90"/>
    </row>
    <row r="231468" spans="68:68" customFormat="1">
      <c r="BP231468" s="90"/>
    </row>
    <row r="231469" spans="68:68" customFormat="1">
      <c r="BP231469" s="90"/>
    </row>
    <row r="231470" spans="68:68" customFormat="1">
      <c r="BP231470" s="90"/>
    </row>
    <row r="231471" spans="68:68" customFormat="1">
      <c r="BP231471" s="90"/>
    </row>
    <row r="231472" spans="68:68" customFormat="1">
      <c r="BP231472" s="90"/>
    </row>
    <row r="231473" spans="68:68" customFormat="1">
      <c r="BP231473" s="90"/>
    </row>
    <row r="231474" spans="68:68" customFormat="1">
      <c r="BP231474" s="90"/>
    </row>
    <row r="231475" spans="68:68" customFormat="1">
      <c r="BP231475" s="90"/>
    </row>
    <row r="231476" spans="68:68" customFormat="1">
      <c r="BP231476" s="90"/>
    </row>
    <row r="231477" spans="68:68" customFormat="1">
      <c r="BP231477" s="90"/>
    </row>
    <row r="231478" spans="68:68" customFormat="1">
      <c r="BP231478" s="90"/>
    </row>
    <row r="231479" spans="68:68" customFormat="1">
      <c r="BP231479" s="90"/>
    </row>
    <row r="231480" spans="68:68" customFormat="1">
      <c r="BP231480" s="90"/>
    </row>
    <row r="231481" spans="68:68" customFormat="1">
      <c r="BP231481" s="90"/>
    </row>
    <row r="231482" spans="68:68" customFormat="1">
      <c r="BP231482" s="90"/>
    </row>
    <row r="231483" spans="68:68" customFormat="1">
      <c r="BP231483" s="90"/>
    </row>
    <row r="231484" spans="68:68" customFormat="1">
      <c r="BP231484" s="90"/>
    </row>
    <row r="231485" spans="68:68" customFormat="1">
      <c r="BP231485" s="90"/>
    </row>
    <row r="231486" spans="68:68" customFormat="1">
      <c r="BP231486" s="90"/>
    </row>
    <row r="231487" spans="68:68" customFormat="1">
      <c r="BP231487" s="90"/>
    </row>
    <row r="231488" spans="68:68" customFormat="1">
      <c r="BP231488" s="90"/>
    </row>
    <row r="231489" spans="68:68" customFormat="1">
      <c r="BP231489" s="90"/>
    </row>
    <row r="231490" spans="68:68" customFormat="1">
      <c r="BP231490" s="90"/>
    </row>
    <row r="231491" spans="68:68" customFormat="1">
      <c r="BP231491" s="90"/>
    </row>
    <row r="231492" spans="68:68" customFormat="1">
      <c r="BP231492" s="90"/>
    </row>
    <row r="231493" spans="68:68" customFormat="1">
      <c r="BP231493" s="90"/>
    </row>
    <row r="231494" spans="68:68" customFormat="1">
      <c r="BP231494" s="90"/>
    </row>
    <row r="231495" spans="68:68" customFormat="1">
      <c r="BP231495" s="90"/>
    </row>
    <row r="231496" spans="68:68" customFormat="1">
      <c r="BP231496" s="90"/>
    </row>
    <row r="231497" spans="68:68" customFormat="1">
      <c r="BP231497" s="90"/>
    </row>
    <row r="231498" spans="68:68" customFormat="1">
      <c r="BP231498" s="90"/>
    </row>
    <row r="231499" spans="68:68" customFormat="1">
      <c r="BP231499" s="90"/>
    </row>
    <row r="231500" spans="68:68" customFormat="1">
      <c r="BP231500" s="90"/>
    </row>
    <row r="231501" spans="68:68" customFormat="1">
      <c r="BP231501" s="90"/>
    </row>
    <row r="231502" spans="68:68" customFormat="1">
      <c r="BP231502" s="90"/>
    </row>
    <row r="231503" spans="68:68" customFormat="1">
      <c r="BP231503" s="90"/>
    </row>
    <row r="231504" spans="68:68" customFormat="1">
      <c r="BP231504" s="90"/>
    </row>
    <row r="231505" spans="68:68" customFormat="1">
      <c r="BP231505" s="90"/>
    </row>
    <row r="231506" spans="68:68" customFormat="1">
      <c r="BP231506" s="90"/>
    </row>
    <row r="231507" spans="68:68" customFormat="1">
      <c r="BP231507" s="90"/>
    </row>
    <row r="231508" spans="68:68" customFormat="1">
      <c r="BP231508" s="90"/>
    </row>
    <row r="231509" spans="68:68" customFormat="1">
      <c r="BP231509" s="90"/>
    </row>
    <row r="231510" spans="68:68" customFormat="1">
      <c r="BP231510" s="90"/>
    </row>
    <row r="231511" spans="68:68" customFormat="1">
      <c r="BP231511" s="90"/>
    </row>
    <row r="231512" spans="68:68" customFormat="1">
      <c r="BP231512" s="90"/>
    </row>
    <row r="231513" spans="68:68" customFormat="1">
      <c r="BP231513" s="90"/>
    </row>
    <row r="231514" spans="68:68" customFormat="1">
      <c r="BP231514" s="90"/>
    </row>
    <row r="231515" spans="68:68" customFormat="1">
      <c r="BP231515" s="90"/>
    </row>
    <row r="231516" spans="68:68" customFormat="1">
      <c r="BP231516" s="90"/>
    </row>
    <row r="231517" spans="68:68" customFormat="1">
      <c r="BP231517" s="90"/>
    </row>
    <row r="231518" spans="68:68" customFormat="1">
      <c r="BP231518" s="90"/>
    </row>
    <row r="231519" spans="68:68" customFormat="1">
      <c r="BP231519" s="90"/>
    </row>
    <row r="231520" spans="68:68" customFormat="1">
      <c r="BP231520" s="90"/>
    </row>
    <row r="231521" spans="68:68" customFormat="1">
      <c r="BP231521" s="90"/>
    </row>
    <row r="231522" spans="68:68" customFormat="1">
      <c r="BP231522" s="90"/>
    </row>
    <row r="231523" spans="68:68" customFormat="1">
      <c r="BP231523" s="90"/>
    </row>
    <row r="231524" spans="68:68" customFormat="1">
      <c r="BP231524" s="90"/>
    </row>
    <row r="231525" spans="68:68" customFormat="1">
      <c r="BP231525" s="90"/>
    </row>
    <row r="231526" spans="68:68" customFormat="1">
      <c r="BP231526" s="90"/>
    </row>
    <row r="231527" spans="68:68" customFormat="1">
      <c r="BP231527" s="90"/>
    </row>
    <row r="231528" spans="68:68" customFormat="1">
      <c r="BP231528" s="90"/>
    </row>
    <row r="231529" spans="68:68" customFormat="1">
      <c r="BP231529" s="90"/>
    </row>
    <row r="231530" spans="68:68" customFormat="1">
      <c r="BP231530" s="90"/>
    </row>
    <row r="231531" spans="68:68" customFormat="1">
      <c r="BP231531" s="90"/>
    </row>
    <row r="231532" spans="68:68" customFormat="1">
      <c r="BP231532" s="90"/>
    </row>
    <row r="231533" spans="68:68" customFormat="1">
      <c r="BP231533" s="90"/>
    </row>
    <row r="231534" spans="68:68" customFormat="1">
      <c r="BP231534" s="90"/>
    </row>
    <row r="231535" spans="68:68" customFormat="1">
      <c r="BP231535" s="90"/>
    </row>
    <row r="231536" spans="68:68" customFormat="1">
      <c r="BP231536" s="90"/>
    </row>
    <row r="231537" spans="68:68" customFormat="1">
      <c r="BP231537" s="90"/>
    </row>
    <row r="231538" spans="68:68" customFormat="1">
      <c r="BP231538" s="90"/>
    </row>
    <row r="231539" spans="68:68" customFormat="1">
      <c r="BP231539" s="90"/>
    </row>
    <row r="231540" spans="68:68" customFormat="1">
      <c r="BP231540" s="90"/>
    </row>
    <row r="231541" spans="68:68" customFormat="1">
      <c r="BP231541" s="90"/>
    </row>
    <row r="231542" spans="68:68" customFormat="1">
      <c r="BP231542" s="90"/>
    </row>
    <row r="231543" spans="68:68" customFormat="1">
      <c r="BP231543" s="90"/>
    </row>
    <row r="231544" spans="68:68" customFormat="1">
      <c r="BP231544" s="90"/>
    </row>
    <row r="231545" spans="68:68" customFormat="1">
      <c r="BP231545" s="90"/>
    </row>
    <row r="231546" spans="68:68" customFormat="1">
      <c r="BP231546" s="90"/>
    </row>
    <row r="231547" spans="68:68" customFormat="1">
      <c r="BP231547" s="90"/>
    </row>
    <row r="231548" spans="68:68" customFormat="1">
      <c r="BP231548" s="90"/>
    </row>
    <row r="231549" spans="68:68" customFormat="1">
      <c r="BP231549" s="90"/>
    </row>
    <row r="231550" spans="68:68" customFormat="1">
      <c r="BP231550" s="90"/>
    </row>
    <row r="231551" spans="68:68" customFormat="1">
      <c r="BP231551" s="90"/>
    </row>
    <row r="231552" spans="68:68" customFormat="1">
      <c r="BP231552" s="90"/>
    </row>
    <row r="231553" spans="68:68" customFormat="1">
      <c r="BP231553" s="90"/>
    </row>
    <row r="231554" spans="68:68" customFormat="1">
      <c r="BP231554" s="90"/>
    </row>
    <row r="231555" spans="68:68" customFormat="1">
      <c r="BP231555" s="90"/>
    </row>
    <row r="231556" spans="68:68" customFormat="1">
      <c r="BP231556" s="90"/>
    </row>
    <row r="231557" spans="68:68" customFormat="1">
      <c r="BP231557" s="90"/>
    </row>
    <row r="231558" spans="68:68" customFormat="1">
      <c r="BP231558" s="90"/>
    </row>
    <row r="231559" spans="68:68" customFormat="1">
      <c r="BP231559" s="90"/>
    </row>
    <row r="231560" spans="68:68" customFormat="1">
      <c r="BP231560" s="90"/>
    </row>
    <row r="231561" spans="68:68" customFormat="1">
      <c r="BP231561" s="90"/>
    </row>
    <row r="231562" spans="68:68" customFormat="1">
      <c r="BP231562" s="90"/>
    </row>
    <row r="231563" spans="68:68" customFormat="1">
      <c r="BP231563" s="90"/>
    </row>
    <row r="231564" spans="68:68" customFormat="1">
      <c r="BP231564" s="90"/>
    </row>
    <row r="231565" spans="68:68" customFormat="1">
      <c r="BP231565" s="90"/>
    </row>
    <row r="231566" spans="68:68" customFormat="1">
      <c r="BP231566" s="90"/>
    </row>
    <row r="231567" spans="68:68" customFormat="1">
      <c r="BP231567" s="90"/>
    </row>
    <row r="231568" spans="68:68" customFormat="1">
      <c r="BP231568" s="90"/>
    </row>
    <row r="231569" spans="68:68" customFormat="1">
      <c r="BP231569" s="90"/>
    </row>
    <row r="231570" spans="68:68" customFormat="1">
      <c r="BP231570" s="90"/>
    </row>
    <row r="231571" spans="68:68" customFormat="1">
      <c r="BP231571" s="90"/>
    </row>
    <row r="231572" spans="68:68" customFormat="1">
      <c r="BP231572" s="90"/>
    </row>
    <row r="231573" spans="68:68" customFormat="1">
      <c r="BP231573" s="90"/>
    </row>
    <row r="231574" spans="68:68" customFormat="1">
      <c r="BP231574" s="90"/>
    </row>
    <row r="231575" spans="68:68" customFormat="1">
      <c r="BP231575" s="90"/>
    </row>
    <row r="231576" spans="68:68" customFormat="1">
      <c r="BP231576" s="90"/>
    </row>
    <row r="231577" spans="68:68" customFormat="1">
      <c r="BP231577" s="90"/>
    </row>
    <row r="231578" spans="68:68" customFormat="1">
      <c r="BP231578" s="90"/>
    </row>
    <row r="231579" spans="68:68" customFormat="1">
      <c r="BP231579" s="90"/>
    </row>
    <row r="231580" spans="68:68" customFormat="1">
      <c r="BP231580" s="90"/>
    </row>
    <row r="231581" spans="68:68" customFormat="1">
      <c r="BP231581" s="90"/>
    </row>
    <row r="231582" spans="68:68" customFormat="1">
      <c r="BP231582" s="90"/>
    </row>
    <row r="231583" spans="68:68" customFormat="1">
      <c r="BP231583" s="90"/>
    </row>
    <row r="231584" spans="68:68" customFormat="1">
      <c r="BP231584" s="90"/>
    </row>
    <row r="231585" spans="68:68" customFormat="1">
      <c r="BP231585" s="90"/>
    </row>
    <row r="231586" spans="68:68" customFormat="1">
      <c r="BP231586" s="90"/>
    </row>
    <row r="231587" spans="68:68" customFormat="1">
      <c r="BP231587" s="90"/>
    </row>
    <row r="231588" spans="68:68" customFormat="1">
      <c r="BP231588" s="90"/>
    </row>
    <row r="231589" spans="68:68" customFormat="1">
      <c r="BP231589" s="90"/>
    </row>
    <row r="231590" spans="68:68" customFormat="1">
      <c r="BP231590" s="90"/>
    </row>
    <row r="231591" spans="68:68" customFormat="1">
      <c r="BP231591" s="90"/>
    </row>
    <row r="231592" spans="68:68" customFormat="1">
      <c r="BP231592" s="90"/>
    </row>
    <row r="231593" spans="68:68" customFormat="1">
      <c r="BP231593" s="90"/>
    </row>
    <row r="231594" spans="68:68" customFormat="1">
      <c r="BP231594" s="90"/>
    </row>
    <row r="231595" spans="68:68" customFormat="1">
      <c r="BP231595" s="90"/>
    </row>
    <row r="231596" spans="68:68" customFormat="1">
      <c r="BP231596" s="90"/>
    </row>
    <row r="231597" spans="68:68" customFormat="1">
      <c r="BP231597" s="90"/>
    </row>
    <row r="231598" spans="68:68" customFormat="1">
      <c r="BP231598" s="90"/>
    </row>
    <row r="231599" spans="68:68" customFormat="1">
      <c r="BP231599" s="90"/>
    </row>
    <row r="231600" spans="68:68" customFormat="1">
      <c r="BP231600" s="90"/>
    </row>
    <row r="231601" spans="68:68" customFormat="1">
      <c r="BP231601" s="90"/>
    </row>
    <row r="231602" spans="68:68" customFormat="1">
      <c r="BP231602" s="90"/>
    </row>
    <row r="231603" spans="68:68" customFormat="1">
      <c r="BP231603" s="90"/>
    </row>
    <row r="231604" spans="68:68" customFormat="1">
      <c r="BP231604" s="90"/>
    </row>
    <row r="231605" spans="68:68" customFormat="1">
      <c r="BP231605" s="90"/>
    </row>
    <row r="231606" spans="68:68" customFormat="1">
      <c r="BP231606" s="90"/>
    </row>
    <row r="231607" spans="68:68" customFormat="1">
      <c r="BP231607" s="90"/>
    </row>
    <row r="231608" spans="68:68" customFormat="1">
      <c r="BP231608" s="90"/>
    </row>
    <row r="231609" spans="68:68" customFormat="1">
      <c r="BP231609" s="90"/>
    </row>
    <row r="231610" spans="68:68" customFormat="1">
      <c r="BP231610" s="90"/>
    </row>
    <row r="231611" spans="68:68" customFormat="1">
      <c r="BP231611" s="90"/>
    </row>
    <row r="231612" spans="68:68" customFormat="1">
      <c r="BP231612" s="90"/>
    </row>
    <row r="231613" spans="68:68" customFormat="1">
      <c r="BP231613" s="90"/>
    </row>
    <row r="231614" spans="68:68" customFormat="1">
      <c r="BP231614" s="90"/>
    </row>
    <row r="231615" spans="68:68" customFormat="1">
      <c r="BP231615" s="90"/>
    </row>
    <row r="231616" spans="68:68" customFormat="1">
      <c r="BP231616" s="90"/>
    </row>
    <row r="231617" spans="68:68" customFormat="1">
      <c r="BP231617" s="90"/>
    </row>
    <row r="231618" spans="68:68" customFormat="1">
      <c r="BP231618" s="90"/>
    </row>
    <row r="231619" spans="68:68" customFormat="1">
      <c r="BP231619" s="90"/>
    </row>
    <row r="231620" spans="68:68" customFormat="1">
      <c r="BP231620" s="90"/>
    </row>
    <row r="231621" spans="68:68" customFormat="1">
      <c r="BP231621" s="90"/>
    </row>
    <row r="231622" spans="68:68" customFormat="1">
      <c r="BP231622" s="90"/>
    </row>
    <row r="231623" spans="68:68" customFormat="1">
      <c r="BP231623" s="90"/>
    </row>
    <row r="231624" spans="68:68" customFormat="1">
      <c r="BP231624" s="90"/>
    </row>
    <row r="231625" spans="68:68" customFormat="1">
      <c r="BP231625" s="90"/>
    </row>
    <row r="231626" spans="68:68" customFormat="1">
      <c r="BP231626" s="90"/>
    </row>
    <row r="231627" spans="68:68" customFormat="1">
      <c r="BP231627" s="90"/>
    </row>
    <row r="231628" spans="68:68" customFormat="1">
      <c r="BP231628" s="90"/>
    </row>
    <row r="231629" spans="68:68" customFormat="1">
      <c r="BP231629" s="90"/>
    </row>
    <row r="231630" spans="68:68" customFormat="1">
      <c r="BP231630" s="90"/>
    </row>
    <row r="231631" spans="68:68" customFormat="1">
      <c r="BP231631" s="90"/>
    </row>
    <row r="231632" spans="68:68" customFormat="1">
      <c r="BP231632" s="90"/>
    </row>
    <row r="231633" spans="68:68" customFormat="1">
      <c r="BP231633" s="90"/>
    </row>
    <row r="231634" spans="68:68" customFormat="1">
      <c r="BP231634" s="90"/>
    </row>
    <row r="231635" spans="68:68" customFormat="1">
      <c r="BP231635" s="90"/>
    </row>
    <row r="231636" spans="68:68" customFormat="1">
      <c r="BP231636" s="90"/>
    </row>
    <row r="231637" spans="68:68" customFormat="1">
      <c r="BP231637" s="90"/>
    </row>
    <row r="231638" spans="68:68" customFormat="1">
      <c r="BP231638" s="90"/>
    </row>
    <row r="231639" spans="68:68" customFormat="1">
      <c r="BP231639" s="90"/>
    </row>
    <row r="231640" spans="68:68" customFormat="1">
      <c r="BP231640" s="90"/>
    </row>
    <row r="231641" spans="68:68" customFormat="1">
      <c r="BP231641" s="90"/>
    </row>
    <row r="231642" spans="68:68" customFormat="1">
      <c r="BP231642" s="90"/>
    </row>
    <row r="231643" spans="68:68" customFormat="1">
      <c r="BP231643" s="90"/>
    </row>
    <row r="231644" spans="68:68" customFormat="1">
      <c r="BP231644" s="90"/>
    </row>
    <row r="231645" spans="68:68" customFormat="1">
      <c r="BP231645" s="90"/>
    </row>
    <row r="231646" spans="68:68" customFormat="1">
      <c r="BP231646" s="90"/>
    </row>
    <row r="231647" spans="68:68" customFormat="1">
      <c r="BP231647" s="90"/>
    </row>
    <row r="231648" spans="68:68" customFormat="1">
      <c r="BP231648" s="90"/>
    </row>
    <row r="231649" spans="68:68" customFormat="1">
      <c r="BP231649" s="90"/>
    </row>
    <row r="231650" spans="68:68" customFormat="1">
      <c r="BP231650" s="90"/>
    </row>
    <row r="231651" spans="68:68" customFormat="1">
      <c r="BP231651" s="90"/>
    </row>
    <row r="231652" spans="68:68" customFormat="1">
      <c r="BP231652" s="90"/>
    </row>
    <row r="231653" spans="68:68" customFormat="1">
      <c r="BP231653" s="90"/>
    </row>
    <row r="231654" spans="68:68" customFormat="1">
      <c r="BP231654" s="90"/>
    </row>
    <row r="231655" spans="68:68" customFormat="1">
      <c r="BP231655" s="90"/>
    </row>
    <row r="231656" spans="68:68" customFormat="1">
      <c r="BP231656" s="90"/>
    </row>
    <row r="231657" spans="68:68" customFormat="1">
      <c r="BP231657" s="90"/>
    </row>
    <row r="231658" spans="68:68" customFormat="1">
      <c r="BP231658" s="90"/>
    </row>
    <row r="231659" spans="68:68" customFormat="1">
      <c r="BP231659" s="90"/>
    </row>
    <row r="231660" spans="68:68" customFormat="1">
      <c r="BP231660" s="90"/>
    </row>
    <row r="231661" spans="68:68" customFormat="1">
      <c r="BP231661" s="90"/>
    </row>
    <row r="231662" spans="68:68" customFormat="1">
      <c r="BP231662" s="90"/>
    </row>
    <row r="231663" spans="68:68" customFormat="1">
      <c r="BP231663" s="90"/>
    </row>
    <row r="231664" spans="68:68" customFormat="1">
      <c r="BP231664" s="90"/>
    </row>
    <row r="231665" spans="68:68" customFormat="1">
      <c r="BP231665" s="90"/>
    </row>
    <row r="231666" spans="68:68" customFormat="1">
      <c r="BP231666" s="90"/>
    </row>
    <row r="231667" spans="68:68" customFormat="1">
      <c r="BP231667" s="90"/>
    </row>
    <row r="231668" spans="68:68" customFormat="1">
      <c r="BP231668" s="90"/>
    </row>
    <row r="231669" spans="68:68" customFormat="1">
      <c r="BP231669" s="90"/>
    </row>
    <row r="231670" spans="68:68" customFormat="1">
      <c r="BP231670" s="90"/>
    </row>
    <row r="231671" spans="68:68" customFormat="1">
      <c r="BP231671" s="90"/>
    </row>
    <row r="231672" spans="68:68" customFormat="1">
      <c r="BP231672" s="90"/>
    </row>
    <row r="231673" spans="68:68" customFormat="1">
      <c r="BP231673" s="90"/>
    </row>
    <row r="231674" spans="68:68" customFormat="1">
      <c r="BP231674" s="90"/>
    </row>
    <row r="231675" spans="68:68" customFormat="1">
      <c r="BP231675" s="90"/>
    </row>
    <row r="231676" spans="68:68" customFormat="1">
      <c r="BP231676" s="90"/>
    </row>
    <row r="231677" spans="68:68" customFormat="1">
      <c r="BP231677" s="90"/>
    </row>
    <row r="231678" spans="68:68" customFormat="1">
      <c r="BP231678" s="90"/>
    </row>
    <row r="231679" spans="68:68" customFormat="1">
      <c r="BP231679" s="90"/>
    </row>
    <row r="231680" spans="68:68" customFormat="1">
      <c r="BP231680" s="90"/>
    </row>
    <row r="231681" spans="68:68" customFormat="1">
      <c r="BP231681" s="90"/>
    </row>
    <row r="231682" spans="68:68" customFormat="1">
      <c r="BP231682" s="90"/>
    </row>
    <row r="231683" spans="68:68" customFormat="1">
      <c r="BP231683" s="90"/>
    </row>
    <row r="231684" spans="68:68" customFormat="1">
      <c r="BP231684" s="90"/>
    </row>
    <row r="231685" spans="68:68" customFormat="1">
      <c r="BP231685" s="90"/>
    </row>
    <row r="231686" spans="68:68" customFormat="1">
      <c r="BP231686" s="90"/>
    </row>
    <row r="231687" spans="68:68" customFormat="1">
      <c r="BP231687" s="90"/>
    </row>
    <row r="231688" spans="68:68" customFormat="1">
      <c r="BP231688" s="90"/>
    </row>
    <row r="231689" spans="68:68" customFormat="1">
      <c r="BP231689" s="90"/>
    </row>
    <row r="231690" spans="68:68" customFormat="1">
      <c r="BP231690" s="90"/>
    </row>
    <row r="231691" spans="68:68" customFormat="1">
      <c r="BP231691" s="90"/>
    </row>
    <row r="231692" spans="68:68" customFormat="1">
      <c r="BP231692" s="90"/>
    </row>
    <row r="231693" spans="68:68" customFormat="1">
      <c r="BP231693" s="90"/>
    </row>
    <row r="231694" spans="68:68" customFormat="1">
      <c r="BP231694" s="90"/>
    </row>
    <row r="231695" spans="68:68" customFormat="1">
      <c r="BP231695" s="90"/>
    </row>
    <row r="231696" spans="68:68" customFormat="1">
      <c r="BP231696" s="90"/>
    </row>
    <row r="231697" spans="68:68" customFormat="1">
      <c r="BP231697" s="90"/>
    </row>
    <row r="231698" spans="68:68" customFormat="1">
      <c r="BP231698" s="90"/>
    </row>
    <row r="231699" spans="68:68" customFormat="1">
      <c r="BP231699" s="90"/>
    </row>
    <row r="231700" spans="68:68" customFormat="1">
      <c r="BP231700" s="90"/>
    </row>
    <row r="231701" spans="68:68" customFormat="1">
      <c r="BP231701" s="90"/>
    </row>
    <row r="231702" spans="68:68" customFormat="1">
      <c r="BP231702" s="90"/>
    </row>
    <row r="231703" spans="68:68" customFormat="1">
      <c r="BP231703" s="90"/>
    </row>
    <row r="231704" spans="68:68" customFormat="1">
      <c r="BP231704" s="90"/>
    </row>
    <row r="231705" spans="68:68" customFormat="1">
      <c r="BP231705" s="90"/>
    </row>
    <row r="231706" spans="68:68" customFormat="1">
      <c r="BP231706" s="90"/>
    </row>
    <row r="231707" spans="68:68" customFormat="1">
      <c r="BP231707" s="90"/>
    </row>
    <row r="231708" spans="68:68" customFormat="1">
      <c r="BP231708" s="90"/>
    </row>
    <row r="231709" spans="68:68" customFormat="1">
      <c r="BP231709" s="90"/>
    </row>
    <row r="231710" spans="68:68" customFormat="1">
      <c r="BP231710" s="90"/>
    </row>
    <row r="231711" spans="68:68" customFormat="1">
      <c r="BP231711" s="90"/>
    </row>
    <row r="231712" spans="68:68" customFormat="1">
      <c r="BP231712" s="90"/>
    </row>
    <row r="231713" spans="68:68" customFormat="1">
      <c r="BP231713" s="90"/>
    </row>
    <row r="231714" spans="68:68" customFormat="1">
      <c r="BP231714" s="90"/>
    </row>
    <row r="231715" spans="68:68" customFormat="1">
      <c r="BP231715" s="90"/>
    </row>
    <row r="231716" spans="68:68" customFormat="1">
      <c r="BP231716" s="90"/>
    </row>
    <row r="231717" spans="68:68" customFormat="1">
      <c r="BP231717" s="90"/>
    </row>
    <row r="231718" spans="68:68" customFormat="1">
      <c r="BP231718" s="90"/>
    </row>
    <row r="231719" spans="68:68" customFormat="1">
      <c r="BP231719" s="90"/>
    </row>
    <row r="231720" spans="68:68" customFormat="1">
      <c r="BP231720" s="90"/>
    </row>
    <row r="231721" spans="68:68" customFormat="1">
      <c r="BP231721" s="90"/>
    </row>
    <row r="231722" spans="68:68" customFormat="1">
      <c r="BP231722" s="90"/>
    </row>
    <row r="231723" spans="68:68" customFormat="1">
      <c r="BP231723" s="90"/>
    </row>
    <row r="231724" spans="68:68" customFormat="1">
      <c r="BP231724" s="90"/>
    </row>
    <row r="231725" spans="68:68" customFormat="1">
      <c r="BP231725" s="90"/>
    </row>
    <row r="231726" spans="68:68" customFormat="1">
      <c r="BP231726" s="90"/>
    </row>
    <row r="231727" spans="68:68" customFormat="1">
      <c r="BP231727" s="90"/>
    </row>
    <row r="231728" spans="68:68" customFormat="1">
      <c r="BP231728" s="90"/>
    </row>
    <row r="231729" spans="68:68" customFormat="1">
      <c r="BP231729" s="90"/>
    </row>
    <row r="231730" spans="68:68" customFormat="1">
      <c r="BP231730" s="90"/>
    </row>
    <row r="231731" spans="68:68" customFormat="1">
      <c r="BP231731" s="90"/>
    </row>
    <row r="231732" spans="68:68" customFormat="1">
      <c r="BP231732" s="90"/>
    </row>
    <row r="231733" spans="68:68" customFormat="1">
      <c r="BP231733" s="90"/>
    </row>
    <row r="231734" spans="68:68" customFormat="1">
      <c r="BP231734" s="90"/>
    </row>
    <row r="231735" spans="68:68" customFormat="1">
      <c r="BP231735" s="90"/>
    </row>
    <row r="231736" spans="68:68" customFormat="1">
      <c r="BP231736" s="90"/>
    </row>
    <row r="231737" spans="68:68" customFormat="1">
      <c r="BP231737" s="90"/>
    </row>
    <row r="231738" spans="68:68" customFormat="1">
      <c r="BP231738" s="90"/>
    </row>
    <row r="231739" spans="68:68" customFormat="1">
      <c r="BP231739" s="90"/>
    </row>
    <row r="231740" spans="68:68" customFormat="1">
      <c r="BP231740" s="90"/>
    </row>
    <row r="231741" spans="68:68" customFormat="1">
      <c r="BP231741" s="90"/>
    </row>
    <row r="231742" spans="68:68" customFormat="1">
      <c r="BP231742" s="90"/>
    </row>
    <row r="231743" spans="68:68" customFormat="1">
      <c r="BP231743" s="90"/>
    </row>
    <row r="231744" spans="68:68" customFormat="1">
      <c r="BP231744" s="90"/>
    </row>
    <row r="231745" spans="68:68" customFormat="1">
      <c r="BP231745" s="90"/>
    </row>
    <row r="231746" spans="68:68" customFormat="1">
      <c r="BP231746" s="90"/>
    </row>
    <row r="231747" spans="68:68" customFormat="1">
      <c r="BP231747" s="90"/>
    </row>
    <row r="231748" spans="68:68" customFormat="1">
      <c r="BP231748" s="90"/>
    </row>
    <row r="231749" spans="68:68" customFormat="1">
      <c r="BP231749" s="90"/>
    </row>
    <row r="231750" spans="68:68" customFormat="1">
      <c r="BP231750" s="90"/>
    </row>
    <row r="231751" spans="68:68" customFormat="1">
      <c r="BP231751" s="90"/>
    </row>
    <row r="231752" spans="68:68" customFormat="1">
      <c r="BP231752" s="90"/>
    </row>
    <row r="231753" spans="68:68" customFormat="1">
      <c r="BP231753" s="90"/>
    </row>
    <row r="231754" spans="68:68" customFormat="1">
      <c r="BP231754" s="90"/>
    </row>
    <row r="231755" spans="68:68" customFormat="1">
      <c r="BP231755" s="90"/>
    </row>
    <row r="231756" spans="68:68" customFormat="1">
      <c r="BP231756" s="90"/>
    </row>
    <row r="231757" spans="68:68" customFormat="1">
      <c r="BP231757" s="90"/>
    </row>
    <row r="231758" spans="68:68" customFormat="1">
      <c r="BP231758" s="90"/>
    </row>
    <row r="231759" spans="68:68" customFormat="1">
      <c r="BP231759" s="90"/>
    </row>
    <row r="231760" spans="68:68" customFormat="1">
      <c r="BP231760" s="90"/>
    </row>
    <row r="231761" spans="68:68" customFormat="1">
      <c r="BP231761" s="90"/>
    </row>
    <row r="231762" spans="68:68" customFormat="1">
      <c r="BP231762" s="90"/>
    </row>
    <row r="231763" spans="68:68" customFormat="1">
      <c r="BP231763" s="90"/>
    </row>
    <row r="231764" spans="68:68" customFormat="1">
      <c r="BP231764" s="90"/>
    </row>
    <row r="231765" spans="68:68" customFormat="1">
      <c r="BP231765" s="90"/>
    </row>
    <row r="231766" spans="68:68" customFormat="1">
      <c r="BP231766" s="90"/>
    </row>
    <row r="231767" spans="68:68" customFormat="1">
      <c r="BP231767" s="90"/>
    </row>
    <row r="231768" spans="68:68" customFormat="1">
      <c r="BP231768" s="90"/>
    </row>
    <row r="231769" spans="68:68" customFormat="1">
      <c r="BP231769" s="90"/>
    </row>
    <row r="231770" spans="68:68" customFormat="1">
      <c r="BP231770" s="90"/>
    </row>
    <row r="231771" spans="68:68" customFormat="1">
      <c r="BP231771" s="90"/>
    </row>
    <row r="231772" spans="68:68" customFormat="1">
      <c r="BP231772" s="90"/>
    </row>
    <row r="231773" spans="68:68" customFormat="1">
      <c r="BP231773" s="90"/>
    </row>
    <row r="231774" spans="68:68" customFormat="1">
      <c r="BP231774" s="90"/>
    </row>
    <row r="231775" spans="68:68" customFormat="1">
      <c r="BP231775" s="90"/>
    </row>
    <row r="231776" spans="68:68" customFormat="1">
      <c r="BP231776" s="90"/>
    </row>
    <row r="231777" spans="68:68" customFormat="1">
      <c r="BP231777" s="90"/>
    </row>
    <row r="231778" spans="68:68" customFormat="1">
      <c r="BP231778" s="90"/>
    </row>
    <row r="231779" spans="68:68" customFormat="1">
      <c r="BP231779" s="90"/>
    </row>
    <row r="231780" spans="68:68" customFormat="1">
      <c r="BP231780" s="90"/>
    </row>
    <row r="231781" spans="68:68" customFormat="1">
      <c r="BP231781" s="90"/>
    </row>
    <row r="231782" spans="68:68" customFormat="1">
      <c r="BP231782" s="90"/>
    </row>
    <row r="231783" spans="68:68" customFormat="1">
      <c r="BP231783" s="90"/>
    </row>
    <row r="231784" spans="68:68" customFormat="1">
      <c r="BP231784" s="90"/>
    </row>
    <row r="231785" spans="68:68" customFormat="1">
      <c r="BP231785" s="90"/>
    </row>
    <row r="231786" spans="68:68" customFormat="1">
      <c r="BP231786" s="90"/>
    </row>
    <row r="231787" spans="68:68" customFormat="1">
      <c r="BP231787" s="90"/>
    </row>
    <row r="231788" spans="68:68" customFormat="1">
      <c r="BP231788" s="90"/>
    </row>
    <row r="231789" spans="68:68" customFormat="1">
      <c r="BP231789" s="90"/>
    </row>
    <row r="231790" spans="68:68" customFormat="1">
      <c r="BP231790" s="90"/>
    </row>
    <row r="231791" spans="68:68" customFormat="1">
      <c r="BP231791" s="90"/>
    </row>
    <row r="231792" spans="68:68" customFormat="1">
      <c r="BP231792" s="90"/>
    </row>
    <row r="231793" spans="68:68" customFormat="1">
      <c r="BP231793" s="90"/>
    </row>
    <row r="231794" spans="68:68" customFormat="1">
      <c r="BP231794" s="90"/>
    </row>
    <row r="231795" spans="68:68" customFormat="1">
      <c r="BP231795" s="90"/>
    </row>
    <row r="231796" spans="68:68" customFormat="1">
      <c r="BP231796" s="90"/>
    </row>
    <row r="231797" spans="68:68" customFormat="1">
      <c r="BP231797" s="90"/>
    </row>
    <row r="231798" spans="68:68" customFormat="1">
      <c r="BP231798" s="90"/>
    </row>
    <row r="231799" spans="68:68" customFormat="1">
      <c r="BP231799" s="90"/>
    </row>
    <row r="231800" spans="68:68" customFormat="1">
      <c r="BP231800" s="90"/>
    </row>
    <row r="231801" spans="68:68" customFormat="1">
      <c r="BP231801" s="90"/>
    </row>
    <row r="231802" spans="68:68" customFormat="1">
      <c r="BP231802" s="90"/>
    </row>
    <row r="231803" spans="68:68" customFormat="1">
      <c r="BP231803" s="90"/>
    </row>
    <row r="231804" spans="68:68" customFormat="1">
      <c r="BP231804" s="90"/>
    </row>
    <row r="231805" spans="68:68" customFormat="1">
      <c r="BP231805" s="90"/>
    </row>
    <row r="231806" spans="68:68" customFormat="1">
      <c r="BP231806" s="90"/>
    </row>
    <row r="231807" spans="68:68" customFormat="1">
      <c r="BP231807" s="90"/>
    </row>
    <row r="231808" spans="68:68" customFormat="1">
      <c r="BP231808" s="90"/>
    </row>
    <row r="231809" spans="68:68" customFormat="1">
      <c r="BP231809" s="90"/>
    </row>
    <row r="231810" spans="68:68" customFormat="1">
      <c r="BP231810" s="90"/>
    </row>
    <row r="231811" spans="68:68" customFormat="1">
      <c r="BP231811" s="90"/>
    </row>
    <row r="231812" spans="68:68" customFormat="1">
      <c r="BP231812" s="90"/>
    </row>
    <row r="231813" spans="68:68" customFormat="1">
      <c r="BP231813" s="90"/>
    </row>
    <row r="231814" spans="68:68" customFormat="1">
      <c r="BP231814" s="90"/>
    </row>
    <row r="231815" spans="68:68" customFormat="1">
      <c r="BP231815" s="90"/>
    </row>
    <row r="231816" spans="68:68" customFormat="1">
      <c r="BP231816" s="90"/>
    </row>
    <row r="231817" spans="68:68" customFormat="1">
      <c r="BP231817" s="90"/>
    </row>
    <row r="231818" spans="68:68" customFormat="1">
      <c r="BP231818" s="90"/>
    </row>
    <row r="231819" spans="68:68" customFormat="1">
      <c r="BP231819" s="90"/>
    </row>
    <row r="231820" spans="68:68" customFormat="1">
      <c r="BP231820" s="90"/>
    </row>
    <row r="231821" spans="68:68" customFormat="1">
      <c r="BP231821" s="90"/>
    </row>
    <row r="231822" spans="68:68" customFormat="1">
      <c r="BP231822" s="90"/>
    </row>
    <row r="231823" spans="68:68" customFormat="1">
      <c r="BP231823" s="90"/>
    </row>
    <row r="231824" spans="68:68" customFormat="1">
      <c r="BP231824" s="90"/>
    </row>
    <row r="231825" spans="68:68" customFormat="1">
      <c r="BP231825" s="90"/>
    </row>
    <row r="231826" spans="68:68" customFormat="1">
      <c r="BP231826" s="90"/>
    </row>
    <row r="231827" spans="68:68" customFormat="1">
      <c r="BP231827" s="90"/>
    </row>
    <row r="231828" spans="68:68" customFormat="1">
      <c r="BP231828" s="90"/>
    </row>
    <row r="231829" spans="68:68" customFormat="1">
      <c r="BP231829" s="90"/>
    </row>
    <row r="231830" spans="68:68" customFormat="1">
      <c r="BP231830" s="90"/>
    </row>
    <row r="231831" spans="68:68" customFormat="1">
      <c r="BP231831" s="90"/>
    </row>
    <row r="231832" spans="68:68" customFormat="1">
      <c r="BP231832" s="90"/>
    </row>
    <row r="231833" spans="68:68" customFormat="1">
      <c r="BP231833" s="90"/>
    </row>
    <row r="231834" spans="68:68" customFormat="1">
      <c r="BP231834" s="90"/>
    </row>
    <row r="231835" spans="68:68" customFormat="1">
      <c r="BP231835" s="90"/>
    </row>
    <row r="231836" spans="68:68" customFormat="1">
      <c r="BP231836" s="90"/>
    </row>
    <row r="231837" spans="68:68" customFormat="1">
      <c r="BP231837" s="90"/>
    </row>
    <row r="231838" spans="68:68" customFormat="1">
      <c r="BP231838" s="90"/>
    </row>
    <row r="231839" spans="68:68" customFormat="1">
      <c r="BP231839" s="90"/>
    </row>
    <row r="231840" spans="68:68" customFormat="1">
      <c r="BP231840" s="90"/>
    </row>
    <row r="231841" spans="68:68" customFormat="1">
      <c r="BP231841" s="90"/>
    </row>
    <row r="231842" spans="68:68" customFormat="1">
      <c r="BP231842" s="90"/>
    </row>
    <row r="231843" spans="68:68" customFormat="1">
      <c r="BP231843" s="90"/>
    </row>
    <row r="231844" spans="68:68" customFormat="1">
      <c r="BP231844" s="90"/>
    </row>
    <row r="231845" spans="68:68" customFormat="1">
      <c r="BP231845" s="90"/>
    </row>
    <row r="231846" spans="68:68" customFormat="1">
      <c r="BP231846" s="90"/>
    </row>
    <row r="231847" spans="68:68" customFormat="1">
      <c r="BP231847" s="90"/>
    </row>
    <row r="231848" spans="68:68" customFormat="1">
      <c r="BP231848" s="90"/>
    </row>
    <row r="231849" spans="68:68" customFormat="1">
      <c r="BP231849" s="90"/>
    </row>
    <row r="231850" spans="68:68" customFormat="1">
      <c r="BP231850" s="90"/>
    </row>
    <row r="231851" spans="68:68" customFormat="1">
      <c r="BP231851" s="90"/>
    </row>
    <row r="231852" spans="68:68" customFormat="1">
      <c r="BP231852" s="90"/>
    </row>
    <row r="231853" spans="68:68" customFormat="1">
      <c r="BP231853" s="90"/>
    </row>
    <row r="231854" spans="68:68" customFormat="1">
      <c r="BP231854" s="90"/>
    </row>
    <row r="231855" spans="68:68" customFormat="1">
      <c r="BP231855" s="90"/>
    </row>
    <row r="231856" spans="68:68" customFormat="1">
      <c r="BP231856" s="90"/>
    </row>
    <row r="231857" spans="68:68" customFormat="1">
      <c r="BP231857" s="90"/>
    </row>
    <row r="231858" spans="68:68" customFormat="1">
      <c r="BP231858" s="90"/>
    </row>
    <row r="231859" spans="68:68" customFormat="1">
      <c r="BP231859" s="90"/>
    </row>
    <row r="231860" spans="68:68" customFormat="1">
      <c r="BP231860" s="90"/>
    </row>
    <row r="231861" spans="68:68" customFormat="1">
      <c r="BP231861" s="90"/>
    </row>
    <row r="231862" spans="68:68" customFormat="1">
      <c r="BP231862" s="90"/>
    </row>
    <row r="231863" spans="68:68" customFormat="1">
      <c r="BP231863" s="90"/>
    </row>
    <row r="231864" spans="68:68" customFormat="1">
      <c r="BP231864" s="90"/>
    </row>
    <row r="231865" spans="68:68" customFormat="1">
      <c r="BP231865" s="90"/>
    </row>
    <row r="231866" spans="68:68" customFormat="1">
      <c r="BP231866" s="90"/>
    </row>
    <row r="231867" spans="68:68" customFormat="1">
      <c r="BP231867" s="90"/>
    </row>
    <row r="231868" spans="68:68" customFormat="1">
      <c r="BP231868" s="90"/>
    </row>
    <row r="231869" spans="68:68" customFormat="1">
      <c r="BP231869" s="90"/>
    </row>
    <row r="231870" spans="68:68" customFormat="1">
      <c r="BP231870" s="90"/>
    </row>
    <row r="231871" spans="68:68" customFormat="1">
      <c r="BP231871" s="90"/>
    </row>
    <row r="231872" spans="68:68" customFormat="1">
      <c r="BP231872" s="90"/>
    </row>
    <row r="231873" spans="68:68" customFormat="1">
      <c r="BP231873" s="90"/>
    </row>
    <row r="231874" spans="68:68" customFormat="1">
      <c r="BP231874" s="90"/>
    </row>
    <row r="231875" spans="68:68" customFormat="1">
      <c r="BP231875" s="90"/>
    </row>
    <row r="231876" spans="68:68" customFormat="1">
      <c r="BP231876" s="90"/>
    </row>
    <row r="231877" spans="68:68" customFormat="1">
      <c r="BP231877" s="90"/>
    </row>
    <row r="231878" spans="68:68" customFormat="1">
      <c r="BP231878" s="90"/>
    </row>
    <row r="231879" spans="68:68" customFormat="1">
      <c r="BP231879" s="90"/>
    </row>
    <row r="231880" spans="68:68" customFormat="1">
      <c r="BP231880" s="90"/>
    </row>
    <row r="231881" spans="68:68" customFormat="1">
      <c r="BP231881" s="90"/>
    </row>
    <row r="231882" spans="68:68" customFormat="1">
      <c r="BP231882" s="90"/>
    </row>
    <row r="231883" spans="68:68" customFormat="1">
      <c r="BP231883" s="90"/>
    </row>
    <row r="231884" spans="68:68" customFormat="1">
      <c r="BP231884" s="90"/>
    </row>
    <row r="231885" spans="68:68" customFormat="1">
      <c r="BP231885" s="90"/>
    </row>
    <row r="231886" spans="68:68" customFormat="1">
      <c r="BP231886" s="90"/>
    </row>
    <row r="231887" spans="68:68" customFormat="1">
      <c r="BP231887" s="90"/>
    </row>
    <row r="231888" spans="68:68" customFormat="1">
      <c r="BP231888" s="90"/>
    </row>
    <row r="231889" spans="68:68" customFormat="1">
      <c r="BP231889" s="90"/>
    </row>
    <row r="231890" spans="68:68" customFormat="1">
      <c r="BP231890" s="90"/>
    </row>
    <row r="231891" spans="68:68" customFormat="1">
      <c r="BP231891" s="90"/>
    </row>
    <row r="231892" spans="68:68" customFormat="1">
      <c r="BP231892" s="90"/>
    </row>
    <row r="231893" spans="68:68" customFormat="1">
      <c r="BP231893" s="90"/>
    </row>
    <row r="231894" spans="68:68" customFormat="1">
      <c r="BP231894" s="90"/>
    </row>
    <row r="231895" spans="68:68" customFormat="1">
      <c r="BP231895" s="90"/>
    </row>
    <row r="231896" spans="68:68" customFormat="1">
      <c r="BP231896" s="90"/>
    </row>
    <row r="231897" spans="68:68" customFormat="1">
      <c r="BP231897" s="90"/>
    </row>
    <row r="231898" spans="68:68" customFormat="1">
      <c r="BP231898" s="90"/>
    </row>
    <row r="231899" spans="68:68" customFormat="1">
      <c r="BP231899" s="90"/>
    </row>
    <row r="231900" spans="68:68" customFormat="1">
      <c r="BP231900" s="90"/>
    </row>
    <row r="231901" spans="68:68" customFormat="1">
      <c r="BP231901" s="90"/>
    </row>
    <row r="231902" spans="68:68" customFormat="1">
      <c r="BP231902" s="90"/>
    </row>
    <row r="231903" spans="68:68" customFormat="1">
      <c r="BP231903" s="90"/>
    </row>
    <row r="231904" spans="68:68" customFormat="1">
      <c r="BP231904" s="90"/>
    </row>
    <row r="231905" spans="68:68" customFormat="1">
      <c r="BP231905" s="90"/>
    </row>
    <row r="231906" spans="68:68" customFormat="1">
      <c r="BP231906" s="90"/>
    </row>
    <row r="231907" spans="68:68" customFormat="1">
      <c r="BP231907" s="90"/>
    </row>
    <row r="231908" spans="68:68" customFormat="1">
      <c r="BP231908" s="90"/>
    </row>
    <row r="231909" spans="68:68" customFormat="1">
      <c r="BP231909" s="90"/>
    </row>
    <row r="231910" spans="68:68" customFormat="1">
      <c r="BP231910" s="90"/>
    </row>
    <row r="231911" spans="68:68" customFormat="1">
      <c r="BP231911" s="90"/>
    </row>
    <row r="231912" spans="68:68" customFormat="1">
      <c r="BP231912" s="90"/>
    </row>
    <row r="231913" spans="68:68" customFormat="1">
      <c r="BP231913" s="90"/>
    </row>
    <row r="231914" spans="68:68" customFormat="1">
      <c r="BP231914" s="90"/>
    </row>
    <row r="231915" spans="68:68" customFormat="1">
      <c r="BP231915" s="90"/>
    </row>
    <row r="231916" spans="68:68" customFormat="1">
      <c r="BP231916" s="90"/>
    </row>
    <row r="231917" spans="68:68" customFormat="1">
      <c r="BP231917" s="90"/>
    </row>
    <row r="231918" spans="68:68" customFormat="1">
      <c r="BP231918" s="90"/>
    </row>
    <row r="231919" spans="68:68" customFormat="1">
      <c r="BP231919" s="90"/>
    </row>
    <row r="231920" spans="68:68" customFormat="1">
      <c r="BP231920" s="90"/>
    </row>
    <row r="231921" spans="68:68" customFormat="1">
      <c r="BP231921" s="90"/>
    </row>
    <row r="231922" spans="68:68" customFormat="1">
      <c r="BP231922" s="90"/>
    </row>
    <row r="231923" spans="68:68" customFormat="1">
      <c r="BP231923" s="90"/>
    </row>
    <row r="231924" spans="68:68" customFormat="1">
      <c r="BP231924" s="90"/>
    </row>
    <row r="231925" spans="68:68" customFormat="1">
      <c r="BP231925" s="90"/>
    </row>
    <row r="231926" spans="68:68" customFormat="1">
      <c r="BP231926" s="90"/>
    </row>
    <row r="231927" spans="68:68" customFormat="1">
      <c r="BP231927" s="90"/>
    </row>
    <row r="231928" spans="68:68" customFormat="1">
      <c r="BP231928" s="90"/>
    </row>
    <row r="231929" spans="68:68" customFormat="1">
      <c r="BP231929" s="90"/>
    </row>
    <row r="231930" spans="68:68" customFormat="1">
      <c r="BP231930" s="90"/>
    </row>
    <row r="231931" spans="68:68" customFormat="1">
      <c r="BP231931" s="90"/>
    </row>
    <row r="231932" spans="68:68" customFormat="1">
      <c r="BP231932" s="90"/>
    </row>
    <row r="231933" spans="68:68" customFormat="1">
      <c r="BP231933" s="90"/>
    </row>
    <row r="231934" spans="68:68" customFormat="1">
      <c r="BP231934" s="90"/>
    </row>
    <row r="231935" spans="68:68" customFormat="1">
      <c r="BP231935" s="90"/>
    </row>
    <row r="231936" spans="68:68" customFormat="1">
      <c r="BP231936" s="90"/>
    </row>
    <row r="231937" spans="68:68" customFormat="1">
      <c r="BP231937" s="90"/>
    </row>
    <row r="231938" spans="68:68" customFormat="1">
      <c r="BP231938" s="90"/>
    </row>
    <row r="231939" spans="68:68" customFormat="1">
      <c r="BP231939" s="90"/>
    </row>
    <row r="231940" spans="68:68" customFormat="1">
      <c r="BP231940" s="90"/>
    </row>
    <row r="231941" spans="68:68" customFormat="1">
      <c r="BP231941" s="90"/>
    </row>
    <row r="231942" spans="68:68" customFormat="1">
      <c r="BP231942" s="90"/>
    </row>
    <row r="231943" spans="68:68" customFormat="1">
      <c r="BP231943" s="90"/>
    </row>
    <row r="231944" spans="68:68" customFormat="1">
      <c r="BP231944" s="90"/>
    </row>
    <row r="231945" spans="68:68" customFormat="1">
      <c r="BP231945" s="90"/>
    </row>
    <row r="231946" spans="68:68" customFormat="1">
      <c r="BP231946" s="90"/>
    </row>
    <row r="231947" spans="68:68" customFormat="1">
      <c r="BP231947" s="90"/>
    </row>
    <row r="231948" spans="68:68" customFormat="1">
      <c r="BP231948" s="90"/>
    </row>
    <row r="231949" spans="68:68" customFormat="1">
      <c r="BP231949" s="90"/>
    </row>
    <row r="231950" spans="68:68" customFormat="1">
      <c r="BP231950" s="90"/>
    </row>
    <row r="231951" spans="68:68" customFormat="1">
      <c r="BP231951" s="90"/>
    </row>
    <row r="231952" spans="68:68" customFormat="1">
      <c r="BP231952" s="90"/>
    </row>
    <row r="231953" spans="68:68" customFormat="1">
      <c r="BP231953" s="90"/>
    </row>
    <row r="231954" spans="68:68" customFormat="1">
      <c r="BP231954" s="90"/>
    </row>
    <row r="231955" spans="68:68" customFormat="1">
      <c r="BP231955" s="90"/>
    </row>
    <row r="231956" spans="68:68" customFormat="1">
      <c r="BP231956" s="90"/>
    </row>
    <row r="231957" spans="68:68" customFormat="1">
      <c r="BP231957" s="90"/>
    </row>
    <row r="231958" spans="68:68" customFormat="1">
      <c r="BP231958" s="90"/>
    </row>
    <row r="231959" spans="68:68" customFormat="1">
      <c r="BP231959" s="90"/>
    </row>
    <row r="231960" spans="68:68" customFormat="1">
      <c r="BP231960" s="90"/>
    </row>
    <row r="231961" spans="68:68" customFormat="1">
      <c r="BP231961" s="90"/>
    </row>
    <row r="231962" spans="68:68" customFormat="1">
      <c r="BP231962" s="90"/>
    </row>
    <row r="231963" spans="68:68" customFormat="1">
      <c r="BP231963" s="90"/>
    </row>
    <row r="231964" spans="68:68" customFormat="1">
      <c r="BP231964" s="90"/>
    </row>
    <row r="231965" spans="68:68" customFormat="1">
      <c r="BP231965" s="90"/>
    </row>
    <row r="231966" spans="68:68" customFormat="1">
      <c r="BP231966" s="90"/>
    </row>
    <row r="231967" spans="68:68" customFormat="1">
      <c r="BP231967" s="90"/>
    </row>
    <row r="231968" spans="68:68" customFormat="1">
      <c r="BP231968" s="90"/>
    </row>
    <row r="231969" spans="68:68" customFormat="1">
      <c r="BP231969" s="90"/>
    </row>
    <row r="231970" spans="68:68" customFormat="1">
      <c r="BP231970" s="90"/>
    </row>
    <row r="231971" spans="68:68" customFormat="1">
      <c r="BP231971" s="90"/>
    </row>
    <row r="231972" spans="68:68" customFormat="1">
      <c r="BP231972" s="90"/>
    </row>
    <row r="231973" spans="68:68" customFormat="1">
      <c r="BP231973" s="90"/>
    </row>
    <row r="231974" spans="68:68" customFormat="1">
      <c r="BP231974" s="90"/>
    </row>
    <row r="231975" spans="68:68" customFormat="1">
      <c r="BP231975" s="90"/>
    </row>
    <row r="231976" spans="68:68" customFormat="1">
      <c r="BP231976" s="90"/>
    </row>
    <row r="231977" spans="68:68" customFormat="1">
      <c r="BP231977" s="90"/>
    </row>
    <row r="231978" spans="68:68" customFormat="1">
      <c r="BP231978" s="90"/>
    </row>
    <row r="231979" spans="68:68" customFormat="1">
      <c r="BP231979" s="90"/>
    </row>
    <row r="231980" spans="68:68" customFormat="1">
      <c r="BP231980" s="90"/>
    </row>
    <row r="231981" spans="68:68" customFormat="1">
      <c r="BP231981" s="90"/>
    </row>
    <row r="231982" spans="68:68" customFormat="1">
      <c r="BP231982" s="90"/>
    </row>
    <row r="231983" spans="68:68" customFormat="1">
      <c r="BP231983" s="90"/>
    </row>
    <row r="231984" spans="68:68" customFormat="1">
      <c r="BP231984" s="90"/>
    </row>
    <row r="231985" spans="68:68" customFormat="1">
      <c r="BP231985" s="90"/>
    </row>
    <row r="231986" spans="68:68" customFormat="1">
      <c r="BP231986" s="90"/>
    </row>
    <row r="231987" spans="68:68" customFormat="1">
      <c r="BP231987" s="90"/>
    </row>
    <row r="231988" spans="68:68" customFormat="1">
      <c r="BP231988" s="90"/>
    </row>
    <row r="231989" spans="68:68" customFormat="1">
      <c r="BP231989" s="90"/>
    </row>
    <row r="231990" spans="68:68" customFormat="1">
      <c r="BP231990" s="90"/>
    </row>
    <row r="231991" spans="68:68" customFormat="1">
      <c r="BP231991" s="90"/>
    </row>
    <row r="231992" spans="68:68" customFormat="1">
      <c r="BP231992" s="90"/>
    </row>
    <row r="231993" spans="68:68" customFormat="1">
      <c r="BP231993" s="90"/>
    </row>
    <row r="231994" spans="68:68" customFormat="1">
      <c r="BP231994" s="90"/>
    </row>
    <row r="231995" spans="68:68" customFormat="1">
      <c r="BP231995" s="90"/>
    </row>
    <row r="231996" spans="68:68" customFormat="1">
      <c r="BP231996" s="90"/>
    </row>
    <row r="231997" spans="68:68" customFormat="1">
      <c r="BP231997" s="90"/>
    </row>
    <row r="231998" spans="68:68" customFormat="1">
      <c r="BP231998" s="90"/>
    </row>
    <row r="231999" spans="68:68" customFormat="1">
      <c r="BP231999" s="90"/>
    </row>
    <row r="232000" spans="68:68" customFormat="1">
      <c r="BP232000" s="90"/>
    </row>
    <row r="232001" spans="68:68" customFormat="1">
      <c r="BP232001" s="90"/>
    </row>
    <row r="232002" spans="68:68" customFormat="1">
      <c r="BP232002" s="90"/>
    </row>
    <row r="232003" spans="68:68" customFormat="1">
      <c r="BP232003" s="90"/>
    </row>
    <row r="232004" spans="68:68" customFormat="1">
      <c r="BP232004" s="90"/>
    </row>
    <row r="232005" spans="68:68" customFormat="1">
      <c r="BP232005" s="90"/>
    </row>
    <row r="232006" spans="68:68" customFormat="1">
      <c r="BP232006" s="90"/>
    </row>
    <row r="232007" spans="68:68" customFormat="1">
      <c r="BP232007" s="90"/>
    </row>
    <row r="232008" spans="68:68" customFormat="1">
      <c r="BP232008" s="90"/>
    </row>
    <row r="232009" spans="68:68" customFormat="1">
      <c r="BP232009" s="90"/>
    </row>
    <row r="232010" spans="68:68" customFormat="1">
      <c r="BP232010" s="90"/>
    </row>
    <row r="232011" spans="68:68" customFormat="1">
      <c r="BP232011" s="90"/>
    </row>
    <row r="232012" spans="68:68" customFormat="1">
      <c r="BP232012" s="90"/>
    </row>
    <row r="232013" spans="68:68" customFormat="1">
      <c r="BP232013" s="90"/>
    </row>
    <row r="232014" spans="68:68" customFormat="1">
      <c r="BP232014" s="90"/>
    </row>
    <row r="232015" spans="68:68" customFormat="1">
      <c r="BP232015" s="90"/>
    </row>
    <row r="232016" spans="68:68" customFormat="1">
      <c r="BP232016" s="90"/>
    </row>
    <row r="232017" spans="68:68" customFormat="1">
      <c r="BP232017" s="90"/>
    </row>
    <row r="232018" spans="68:68" customFormat="1">
      <c r="BP232018" s="90"/>
    </row>
    <row r="232019" spans="68:68" customFormat="1">
      <c r="BP232019" s="90"/>
    </row>
    <row r="232020" spans="68:68" customFormat="1">
      <c r="BP232020" s="90"/>
    </row>
    <row r="232021" spans="68:68" customFormat="1">
      <c r="BP232021" s="90"/>
    </row>
    <row r="232022" spans="68:68" customFormat="1">
      <c r="BP232022" s="90"/>
    </row>
    <row r="232023" spans="68:68" customFormat="1">
      <c r="BP232023" s="90"/>
    </row>
    <row r="232024" spans="68:68" customFormat="1">
      <c r="BP232024" s="90"/>
    </row>
    <row r="232025" spans="68:68" customFormat="1">
      <c r="BP232025" s="90"/>
    </row>
    <row r="232026" spans="68:68" customFormat="1">
      <c r="BP232026" s="90"/>
    </row>
    <row r="232027" spans="68:68" customFormat="1">
      <c r="BP232027" s="90"/>
    </row>
    <row r="232028" spans="68:68" customFormat="1">
      <c r="BP232028" s="90"/>
    </row>
    <row r="232029" spans="68:68" customFormat="1">
      <c r="BP232029" s="90"/>
    </row>
    <row r="232030" spans="68:68" customFormat="1">
      <c r="BP232030" s="90"/>
    </row>
    <row r="232031" spans="68:68" customFormat="1">
      <c r="BP232031" s="90"/>
    </row>
    <row r="232032" spans="68:68" customFormat="1">
      <c r="BP232032" s="90"/>
    </row>
    <row r="232033" spans="68:68" customFormat="1">
      <c r="BP232033" s="90"/>
    </row>
    <row r="232034" spans="68:68" customFormat="1">
      <c r="BP232034" s="90"/>
    </row>
    <row r="232035" spans="68:68" customFormat="1">
      <c r="BP232035" s="90"/>
    </row>
    <row r="232036" spans="68:68" customFormat="1">
      <c r="BP232036" s="90"/>
    </row>
    <row r="232037" spans="68:68" customFormat="1">
      <c r="BP232037" s="90"/>
    </row>
    <row r="232038" spans="68:68" customFormat="1">
      <c r="BP232038" s="90"/>
    </row>
    <row r="232039" spans="68:68" customFormat="1">
      <c r="BP232039" s="90"/>
    </row>
    <row r="232040" spans="68:68" customFormat="1">
      <c r="BP232040" s="90"/>
    </row>
    <row r="232041" spans="68:68" customFormat="1">
      <c r="BP232041" s="90"/>
    </row>
    <row r="232042" spans="68:68" customFormat="1">
      <c r="BP232042" s="90"/>
    </row>
    <row r="232043" spans="68:68" customFormat="1">
      <c r="BP232043" s="90"/>
    </row>
    <row r="232044" spans="68:68" customFormat="1">
      <c r="BP232044" s="90"/>
    </row>
    <row r="232045" spans="68:68" customFormat="1">
      <c r="BP232045" s="90"/>
    </row>
    <row r="232046" spans="68:68" customFormat="1">
      <c r="BP232046" s="90"/>
    </row>
    <row r="232047" spans="68:68" customFormat="1">
      <c r="BP232047" s="90"/>
    </row>
    <row r="232048" spans="68:68" customFormat="1">
      <c r="BP232048" s="90"/>
    </row>
    <row r="232049" spans="68:68" customFormat="1">
      <c r="BP232049" s="90"/>
    </row>
    <row r="232050" spans="68:68" customFormat="1">
      <c r="BP232050" s="90"/>
    </row>
    <row r="232051" spans="68:68" customFormat="1">
      <c r="BP232051" s="90"/>
    </row>
    <row r="232052" spans="68:68" customFormat="1">
      <c r="BP232052" s="90"/>
    </row>
    <row r="232053" spans="68:68" customFormat="1">
      <c r="BP232053" s="90"/>
    </row>
    <row r="232054" spans="68:68" customFormat="1">
      <c r="BP232054" s="90"/>
    </row>
    <row r="232055" spans="68:68" customFormat="1">
      <c r="BP232055" s="90"/>
    </row>
    <row r="232056" spans="68:68" customFormat="1">
      <c r="BP232056" s="90"/>
    </row>
    <row r="232057" spans="68:68" customFormat="1">
      <c r="BP232057" s="90"/>
    </row>
    <row r="232058" spans="68:68" customFormat="1">
      <c r="BP232058" s="90"/>
    </row>
    <row r="232059" spans="68:68" customFormat="1">
      <c r="BP232059" s="90"/>
    </row>
    <row r="232060" spans="68:68" customFormat="1">
      <c r="BP232060" s="90"/>
    </row>
    <row r="232061" spans="68:68" customFormat="1">
      <c r="BP232061" s="90"/>
    </row>
    <row r="232062" spans="68:68" customFormat="1">
      <c r="BP232062" s="90"/>
    </row>
    <row r="232063" spans="68:68" customFormat="1">
      <c r="BP232063" s="90"/>
    </row>
    <row r="232064" spans="68:68" customFormat="1">
      <c r="BP232064" s="90"/>
    </row>
    <row r="232065" spans="68:68" customFormat="1">
      <c r="BP232065" s="90"/>
    </row>
    <row r="232066" spans="68:68" customFormat="1">
      <c r="BP232066" s="90"/>
    </row>
    <row r="232067" spans="68:68" customFormat="1">
      <c r="BP232067" s="90"/>
    </row>
    <row r="232068" spans="68:68" customFormat="1">
      <c r="BP232068" s="90"/>
    </row>
    <row r="232069" spans="68:68" customFormat="1">
      <c r="BP232069" s="90"/>
    </row>
    <row r="232070" spans="68:68" customFormat="1">
      <c r="BP232070" s="90"/>
    </row>
    <row r="232071" spans="68:68" customFormat="1">
      <c r="BP232071" s="90"/>
    </row>
    <row r="232072" spans="68:68" customFormat="1">
      <c r="BP232072" s="90"/>
    </row>
    <row r="232073" spans="68:68" customFormat="1">
      <c r="BP232073" s="90"/>
    </row>
    <row r="232074" spans="68:68" customFormat="1">
      <c r="BP232074" s="90"/>
    </row>
    <row r="232075" spans="68:68" customFormat="1">
      <c r="BP232075" s="90"/>
    </row>
    <row r="232076" spans="68:68" customFormat="1">
      <c r="BP232076" s="90"/>
    </row>
    <row r="232077" spans="68:68" customFormat="1">
      <c r="BP232077" s="90"/>
    </row>
    <row r="232078" spans="68:68" customFormat="1">
      <c r="BP232078" s="90"/>
    </row>
    <row r="232079" spans="68:68" customFormat="1">
      <c r="BP232079" s="90"/>
    </row>
    <row r="232080" spans="68:68" customFormat="1">
      <c r="BP232080" s="90"/>
    </row>
    <row r="232081" spans="68:68" customFormat="1">
      <c r="BP232081" s="90"/>
    </row>
    <row r="232082" spans="68:68" customFormat="1">
      <c r="BP232082" s="90"/>
    </row>
    <row r="232083" spans="68:68" customFormat="1">
      <c r="BP232083" s="90"/>
    </row>
    <row r="232084" spans="68:68" customFormat="1">
      <c r="BP232084" s="90"/>
    </row>
    <row r="232085" spans="68:68" customFormat="1">
      <c r="BP232085" s="90"/>
    </row>
    <row r="232086" spans="68:68" customFormat="1">
      <c r="BP232086" s="90"/>
    </row>
    <row r="232087" spans="68:68" customFormat="1">
      <c r="BP232087" s="90"/>
    </row>
    <row r="232088" spans="68:68" customFormat="1">
      <c r="BP232088" s="90"/>
    </row>
    <row r="232089" spans="68:68" customFormat="1">
      <c r="BP232089" s="90"/>
    </row>
    <row r="232090" spans="68:68" customFormat="1">
      <c r="BP232090" s="90"/>
    </row>
    <row r="232091" spans="68:68" customFormat="1">
      <c r="BP232091" s="90"/>
    </row>
    <row r="232092" spans="68:68" customFormat="1">
      <c r="BP232092" s="90"/>
    </row>
    <row r="232093" spans="68:68" customFormat="1">
      <c r="BP232093" s="90"/>
    </row>
    <row r="232094" spans="68:68" customFormat="1">
      <c r="BP232094" s="90"/>
    </row>
    <row r="232095" spans="68:68" customFormat="1">
      <c r="BP232095" s="90"/>
    </row>
    <row r="232096" spans="68:68" customFormat="1">
      <c r="BP232096" s="90"/>
    </row>
    <row r="232097" spans="68:68" customFormat="1">
      <c r="BP232097" s="90"/>
    </row>
    <row r="232098" spans="68:68" customFormat="1">
      <c r="BP232098" s="90"/>
    </row>
    <row r="232099" spans="68:68" customFormat="1">
      <c r="BP232099" s="90"/>
    </row>
    <row r="232100" spans="68:68" customFormat="1">
      <c r="BP232100" s="90"/>
    </row>
    <row r="232101" spans="68:68" customFormat="1">
      <c r="BP232101" s="90"/>
    </row>
    <row r="232102" spans="68:68" customFormat="1">
      <c r="BP232102" s="90"/>
    </row>
    <row r="232103" spans="68:68" customFormat="1">
      <c r="BP232103" s="90"/>
    </row>
    <row r="232104" spans="68:68" customFormat="1">
      <c r="BP232104" s="90"/>
    </row>
    <row r="232105" spans="68:68" customFormat="1">
      <c r="BP232105" s="90"/>
    </row>
    <row r="232106" spans="68:68" customFormat="1">
      <c r="BP232106" s="90"/>
    </row>
    <row r="232107" spans="68:68" customFormat="1">
      <c r="BP232107" s="90"/>
    </row>
    <row r="232108" spans="68:68" customFormat="1">
      <c r="BP232108" s="90"/>
    </row>
    <row r="232109" spans="68:68" customFormat="1">
      <c r="BP232109" s="90"/>
    </row>
    <row r="232110" spans="68:68" customFormat="1">
      <c r="BP232110" s="90"/>
    </row>
    <row r="232111" spans="68:68" customFormat="1">
      <c r="BP232111" s="90"/>
    </row>
    <row r="232112" spans="68:68" customFormat="1">
      <c r="BP232112" s="90"/>
    </row>
    <row r="232113" spans="68:68" customFormat="1">
      <c r="BP232113" s="90"/>
    </row>
    <row r="232114" spans="68:68" customFormat="1">
      <c r="BP232114" s="90"/>
    </row>
    <row r="232115" spans="68:68" customFormat="1">
      <c r="BP232115" s="90"/>
    </row>
    <row r="232116" spans="68:68" customFormat="1">
      <c r="BP232116" s="90"/>
    </row>
    <row r="232117" spans="68:68" customFormat="1">
      <c r="BP232117" s="90"/>
    </row>
    <row r="232118" spans="68:68" customFormat="1">
      <c r="BP232118" s="90"/>
    </row>
    <row r="232119" spans="68:68" customFormat="1">
      <c r="BP232119" s="90"/>
    </row>
    <row r="232120" spans="68:68" customFormat="1">
      <c r="BP232120" s="90"/>
    </row>
    <row r="232121" spans="68:68" customFormat="1">
      <c r="BP232121" s="90"/>
    </row>
    <row r="232122" spans="68:68" customFormat="1">
      <c r="BP232122" s="90"/>
    </row>
    <row r="232123" spans="68:68" customFormat="1">
      <c r="BP232123" s="90"/>
    </row>
    <row r="232124" spans="68:68" customFormat="1">
      <c r="BP232124" s="90"/>
    </row>
    <row r="232125" spans="68:68" customFormat="1">
      <c r="BP232125" s="90"/>
    </row>
    <row r="232126" spans="68:68" customFormat="1">
      <c r="BP232126" s="90"/>
    </row>
    <row r="232127" spans="68:68" customFormat="1">
      <c r="BP232127" s="90"/>
    </row>
    <row r="232128" spans="68:68" customFormat="1">
      <c r="BP232128" s="90"/>
    </row>
    <row r="232129" spans="68:68" customFormat="1">
      <c r="BP232129" s="90"/>
    </row>
    <row r="232130" spans="68:68" customFormat="1">
      <c r="BP232130" s="90"/>
    </row>
    <row r="232131" spans="68:68" customFormat="1">
      <c r="BP232131" s="90"/>
    </row>
    <row r="232132" spans="68:68" customFormat="1">
      <c r="BP232132" s="90"/>
    </row>
    <row r="232133" spans="68:68" customFormat="1">
      <c r="BP232133" s="90"/>
    </row>
    <row r="232134" spans="68:68" customFormat="1">
      <c r="BP232134" s="90"/>
    </row>
    <row r="232135" spans="68:68" customFormat="1">
      <c r="BP232135" s="90"/>
    </row>
    <row r="232136" spans="68:68" customFormat="1">
      <c r="BP232136" s="90"/>
    </row>
    <row r="232137" spans="68:68" customFormat="1">
      <c r="BP232137" s="90"/>
    </row>
    <row r="232138" spans="68:68" customFormat="1">
      <c r="BP232138" s="90"/>
    </row>
    <row r="232139" spans="68:68" customFormat="1">
      <c r="BP232139" s="90"/>
    </row>
    <row r="232140" spans="68:68" customFormat="1">
      <c r="BP232140" s="90"/>
    </row>
    <row r="232141" spans="68:68" customFormat="1">
      <c r="BP232141" s="90"/>
    </row>
    <row r="232142" spans="68:68" customFormat="1">
      <c r="BP232142" s="90"/>
    </row>
    <row r="232143" spans="68:68" customFormat="1">
      <c r="BP232143" s="90"/>
    </row>
    <row r="232144" spans="68:68" customFormat="1">
      <c r="BP232144" s="90"/>
    </row>
    <row r="232145" spans="68:68" customFormat="1">
      <c r="BP232145" s="90"/>
    </row>
    <row r="232146" spans="68:68" customFormat="1">
      <c r="BP232146" s="90"/>
    </row>
    <row r="232147" spans="68:68" customFormat="1">
      <c r="BP232147" s="90"/>
    </row>
    <row r="232148" spans="68:68" customFormat="1">
      <c r="BP232148" s="90"/>
    </row>
    <row r="232149" spans="68:68" customFormat="1">
      <c r="BP232149" s="90"/>
    </row>
    <row r="232150" spans="68:68" customFormat="1">
      <c r="BP232150" s="90"/>
    </row>
    <row r="232151" spans="68:68" customFormat="1">
      <c r="BP232151" s="90"/>
    </row>
    <row r="232152" spans="68:68" customFormat="1">
      <c r="BP232152" s="90"/>
    </row>
    <row r="232153" spans="68:68" customFormat="1">
      <c r="BP232153" s="90"/>
    </row>
    <row r="232154" spans="68:68" customFormat="1">
      <c r="BP232154" s="90"/>
    </row>
    <row r="232155" spans="68:68" customFormat="1">
      <c r="BP232155" s="90"/>
    </row>
    <row r="232156" spans="68:68" customFormat="1">
      <c r="BP232156" s="90"/>
    </row>
    <row r="232157" spans="68:68" customFormat="1">
      <c r="BP232157" s="90"/>
    </row>
    <row r="232158" spans="68:68" customFormat="1">
      <c r="BP232158" s="90"/>
    </row>
    <row r="232159" spans="68:68" customFormat="1">
      <c r="BP232159" s="90"/>
    </row>
    <row r="232160" spans="68:68" customFormat="1">
      <c r="BP232160" s="90"/>
    </row>
    <row r="232161" spans="68:68" customFormat="1">
      <c r="BP232161" s="90"/>
    </row>
    <row r="232162" spans="68:68" customFormat="1">
      <c r="BP232162" s="90"/>
    </row>
    <row r="232163" spans="68:68" customFormat="1">
      <c r="BP232163" s="90"/>
    </row>
    <row r="232164" spans="68:68" customFormat="1">
      <c r="BP232164" s="90"/>
    </row>
    <row r="232165" spans="68:68" customFormat="1">
      <c r="BP232165" s="90"/>
    </row>
    <row r="232166" spans="68:68" customFormat="1">
      <c r="BP232166" s="90"/>
    </row>
    <row r="232167" spans="68:68" customFormat="1">
      <c r="BP232167" s="90"/>
    </row>
    <row r="232168" spans="68:68" customFormat="1">
      <c r="BP232168" s="90"/>
    </row>
    <row r="232169" spans="68:68" customFormat="1">
      <c r="BP232169" s="90"/>
    </row>
    <row r="232170" spans="68:68" customFormat="1">
      <c r="BP232170" s="90"/>
    </row>
    <row r="232171" spans="68:68" customFormat="1">
      <c r="BP232171" s="90"/>
    </row>
    <row r="232172" spans="68:68" customFormat="1">
      <c r="BP232172" s="90"/>
    </row>
    <row r="232173" spans="68:68" customFormat="1">
      <c r="BP232173" s="90"/>
    </row>
    <row r="232174" spans="68:68" customFormat="1">
      <c r="BP232174" s="90"/>
    </row>
    <row r="232175" spans="68:68" customFormat="1">
      <c r="BP232175" s="90"/>
    </row>
    <row r="232176" spans="68:68" customFormat="1">
      <c r="BP232176" s="90"/>
    </row>
    <row r="232177" spans="68:68" customFormat="1">
      <c r="BP232177" s="90"/>
    </row>
    <row r="232178" spans="68:68" customFormat="1">
      <c r="BP232178" s="90"/>
    </row>
    <row r="232179" spans="68:68" customFormat="1">
      <c r="BP232179" s="90"/>
    </row>
    <row r="232180" spans="68:68" customFormat="1">
      <c r="BP232180" s="90"/>
    </row>
    <row r="232181" spans="68:68" customFormat="1">
      <c r="BP232181" s="90"/>
    </row>
    <row r="232182" spans="68:68" customFormat="1">
      <c r="BP232182" s="90"/>
    </row>
    <row r="232183" spans="68:68" customFormat="1">
      <c r="BP232183" s="90"/>
    </row>
    <row r="232184" spans="68:68" customFormat="1">
      <c r="BP232184" s="90"/>
    </row>
    <row r="232185" spans="68:68" customFormat="1">
      <c r="BP232185" s="90"/>
    </row>
    <row r="232186" spans="68:68" customFormat="1">
      <c r="BP232186" s="90"/>
    </row>
    <row r="232187" spans="68:68" customFormat="1">
      <c r="BP232187" s="90"/>
    </row>
    <row r="232188" spans="68:68" customFormat="1">
      <c r="BP232188" s="90"/>
    </row>
    <row r="232189" spans="68:68" customFormat="1">
      <c r="BP232189" s="90"/>
    </row>
    <row r="232190" spans="68:68" customFormat="1">
      <c r="BP232190" s="90"/>
    </row>
    <row r="232191" spans="68:68" customFormat="1">
      <c r="BP232191" s="90"/>
    </row>
    <row r="232192" spans="68:68" customFormat="1">
      <c r="BP232192" s="90"/>
    </row>
    <row r="232193" spans="68:68" customFormat="1">
      <c r="BP232193" s="90"/>
    </row>
    <row r="232194" spans="68:68" customFormat="1">
      <c r="BP232194" s="90"/>
    </row>
    <row r="232195" spans="68:68" customFormat="1">
      <c r="BP232195" s="90"/>
    </row>
    <row r="232196" spans="68:68" customFormat="1">
      <c r="BP232196" s="90"/>
    </row>
    <row r="232197" spans="68:68" customFormat="1">
      <c r="BP232197" s="90"/>
    </row>
    <row r="232198" spans="68:68" customFormat="1">
      <c r="BP232198" s="90"/>
    </row>
    <row r="232199" spans="68:68" customFormat="1">
      <c r="BP232199" s="90"/>
    </row>
    <row r="232200" spans="68:68" customFormat="1">
      <c r="BP232200" s="90"/>
    </row>
    <row r="232201" spans="68:68" customFormat="1">
      <c r="BP232201" s="90"/>
    </row>
    <row r="232202" spans="68:68" customFormat="1">
      <c r="BP232202" s="90"/>
    </row>
    <row r="232203" spans="68:68" customFormat="1">
      <c r="BP232203" s="90"/>
    </row>
    <row r="232204" spans="68:68" customFormat="1">
      <c r="BP232204" s="90"/>
    </row>
    <row r="232205" spans="68:68" customFormat="1">
      <c r="BP232205" s="90"/>
    </row>
    <row r="232206" spans="68:68" customFormat="1">
      <c r="BP232206" s="90"/>
    </row>
    <row r="232207" spans="68:68" customFormat="1">
      <c r="BP232207" s="90"/>
    </row>
    <row r="232208" spans="68:68" customFormat="1">
      <c r="BP232208" s="90"/>
    </row>
    <row r="232209" spans="68:68" customFormat="1">
      <c r="BP232209" s="90"/>
    </row>
    <row r="232210" spans="68:68" customFormat="1">
      <c r="BP232210" s="90"/>
    </row>
    <row r="232211" spans="68:68" customFormat="1">
      <c r="BP232211" s="90"/>
    </row>
    <row r="232212" spans="68:68" customFormat="1">
      <c r="BP232212" s="90"/>
    </row>
    <row r="232213" spans="68:68" customFormat="1">
      <c r="BP232213" s="90"/>
    </row>
    <row r="232214" spans="68:68" customFormat="1">
      <c r="BP232214" s="90"/>
    </row>
    <row r="232215" spans="68:68" customFormat="1">
      <c r="BP232215" s="90"/>
    </row>
    <row r="232216" spans="68:68" customFormat="1">
      <c r="BP232216" s="90"/>
    </row>
    <row r="232217" spans="68:68" customFormat="1">
      <c r="BP232217" s="90"/>
    </row>
    <row r="232218" spans="68:68" customFormat="1">
      <c r="BP232218" s="90"/>
    </row>
    <row r="232219" spans="68:68" customFormat="1">
      <c r="BP232219" s="90"/>
    </row>
    <row r="232220" spans="68:68" customFormat="1">
      <c r="BP232220" s="90"/>
    </row>
    <row r="232221" spans="68:68" customFormat="1">
      <c r="BP232221" s="90"/>
    </row>
    <row r="232222" spans="68:68" customFormat="1">
      <c r="BP232222" s="90"/>
    </row>
    <row r="232223" spans="68:68" customFormat="1">
      <c r="BP232223" s="90"/>
    </row>
    <row r="232224" spans="68:68" customFormat="1">
      <c r="BP232224" s="90"/>
    </row>
    <row r="232225" spans="68:68" customFormat="1">
      <c r="BP232225" s="90"/>
    </row>
    <row r="232226" spans="68:68" customFormat="1">
      <c r="BP232226" s="90"/>
    </row>
    <row r="232227" spans="68:68" customFormat="1">
      <c r="BP232227" s="90"/>
    </row>
    <row r="232228" spans="68:68" customFormat="1">
      <c r="BP232228" s="90"/>
    </row>
    <row r="232229" spans="68:68" customFormat="1">
      <c r="BP232229" s="90"/>
    </row>
    <row r="232230" spans="68:68" customFormat="1">
      <c r="BP232230" s="90"/>
    </row>
    <row r="232231" spans="68:68" customFormat="1">
      <c r="BP232231" s="90"/>
    </row>
    <row r="232232" spans="68:68" customFormat="1">
      <c r="BP232232" s="90"/>
    </row>
    <row r="232233" spans="68:68" customFormat="1">
      <c r="BP232233" s="90"/>
    </row>
    <row r="232234" spans="68:68" customFormat="1">
      <c r="BP232234" s="90"/>
    </row>
    <row r="232235" spans="68:68" customFormat="1">
      <c r="BP232235" s="90"/>
    </row>
    <row r="232236" spans="68:68" customFormat="1">
      <c r="BP232236" s="90"/>
    </row>
    <row r="232237" spans="68:68" customFormat="1">
      <c r="BP232237" s="90"/>
    </row>
    <row r="232238" spans="68:68" customFormat="1">
      <c r="BP232238" s="90"/>
    </row>
    <row r="232239" spans="68:68" customFormat="1">
      <c r="BP232239" s="90"/>
    </row>
    <row r="232240" spans="68:68" customFormat="1">
      <c r="BP232240" s="90"/>
    </row>
    <row r="232241" spans="68:68" customFormat="1">
      <c r="BP232241" s="90"/>
    </row>
    <row r="232242" spans="68:68" customFormat="1">
      <c r="BP232242" s="90"/>
    </row>
    <row r="232243" spans="68:68" customFormat="1">
      <c r="BP232243" s="90"/>
    </row>
    <row r="232244" spans="68:68" customFormat="1">
      <c r="BP232244" s="90"/>
    </row>
    <row r="232245" spans="68:68" customFormat="1">
      <c r="BP232245" s="90"/>
    </row>
    <row r="232246" spans="68:68" customFormat="1">
      <c r="BP232246" s="90"/>
    </row>
    <row r="232247" spans="68:68" customFormat="1">
      <c r="BP232247" s="90"/>
    </row>
    <row r="232248" spans="68:68" customFormat="1">
      <c r="BP232248" s="90"/>
    </row>
    <row r="232249" spans="68:68" customFormat="1">
      <c r="BP232249" s="90"/>
    </row>
    <row r="232250" spans="68:68" customFormat="1">
      <c r="BP232250" s="90"/>
    </row>
    <row r="232251" spans="68:68" customFormat="1">
      <c r="BP232251" s="90"/>
    </row>
    <row r="232252" spans="68:68" customFormat="1">
      <c r="BP232252" s="90"/>
    </row>
    <row r="232253" spans="68:68" customFormat="1">
      <c r="BP232253" s="90"/>
    </row>
    <row r="232254" spans="68:68" customFormat="1">
      <c r="BP232254" s="90"/>
    </row>
    <row r="232255" spans="68:68" customFormat="1">
      <c r="BP232255" s="90"/>
    </row>
    <row r="232256" spans="68:68" customFormat="1">
      <c r="BP232256" s="90"/>
    </row>
    <row r="232257" spans="68:68" customFormat="1">
      <c r="BP232257" s="90"/>
    </row>
    <row r="232258" spans="68:68" customFormat="1">
      <c r="BP232258" s="90"/>
    </row>
    <row r="232259" spans="68:68" customFormat="1">
      <c r="BP232259" s="90"/>
    </row>
    <row r="232260" spans="68:68" customFormat="1">
      <c r="BP232260" s="90"/>
    </row>
    <row r="232261" spans="68:68" customFormat="1">
      <c r="BP232261" s="90"/>
    </row>
    <row r="232262" spans="68:68" customFormat="1">
      <c r="BP232262" s="90"/>
    </row>
    <row r="232263" spans="68:68" customFormat="1">
      <c r="BP232263" s="90"/>
    </row>
    <row r="232264" spans="68:68" customFormat="1">
      <c r="BP232264" s="90"/>
    </row>
    <row r="232265" spans="68:68" customFormat="1">
      <c r="BP232265" s="90"/>
    </row>
    <row r="232266" spans="68:68" customFormat="1">
      <c r="BP232266" s="90"/>
    </row>
    <row r="232267" spans="68:68" customFormat="1">
      <c r="BP232267" s="90"/>
    </row>
    <row r="232268" spans="68:68" customFormat="1">
      <c r="BP232268" s="90"/>
    </row>
    <row r="232269" spans="68:68" customFormat="1">
      <c r="BP232269" s="90"/>
    </row>
    <row r="232270" spans="68:68" customFormat="1">
      <c r="BP232270" s="90"/>
    </row>
    <row r="232271" spans="68:68" customFormat="1">
      <c r="BP232271" s="90"/>
    </row>
    <row r="232272" spans="68:68" customFormat="1">
      <c r="BP232272" s="90"/>
    </row>
    <row r="232273" spans="68:68" customFormat="1">
      <c r="BP232273" s="90"/>
    </row>
    <row r="232274" spans="68:68" customFormat="1">
      <c r="BP232274" s="90"/>
    </row>
    <row r="232275" spans="68:68" customFormat="1">
      <c r="BP232275" s="90"/>
    </row>
    <row r="232276" spans="68:68" customFormat="1">
      <c r="BP232276" s="90"/>
    </row>
    <row r="232277" spans="68:68" customFormat="1">
      <c r="BP232277" s="90"/>
    </row>
    <row r="232278" spans="68:68" customFormat="1">
      <c r="BP232278" s="90"/>
    </row>
    <row r="232279" spans="68:68" customFormat="1">
      <c r="BP232279" s="90"/>
    </row>
    <row r="232280" spans="68:68" customFormat="1">
      <c r="BP232280" s="90"/>
    </row>
    <row r="232281" spans="68:68" customFormat="1">
      <c r="BP232281" s="90"/>
    </row>
    <row r="232282" spans="68:68" customFormat="1">
      <c r="BP232282" s="90"/>
    </row>
    <row r="232283" spans="68:68" customFormat="1">
      <c r="BP232283" s="90"/>
    </row>
    <row r="232284" spans="68:68" customFormat="1">
      <c r="BP232284" s="90"/>
    </row>
    <row r="232285" spans="68:68" customFormat="1">
      <c r="BP232285" s="90"/>
    </row>
    <row r="232286" spans="68:68" customFormat="1">
      <c r="BP232286" s="90"/>
    </row>
    <row r="232287" spans="68:68" customFormat="1">
      <c r="BP232287" s="90"/>
    </row>
    <row r="232288" spans="68:68" customFormat="1">
      <c r="BP232288" s="90"/>
    </row>
    <row r="232289" spans="68:68" customFormat="1">
      <c r="BP232289" s="90"/>
    </row>
    <row r="232290" spans="68:68" customFormat="1">
      <c r="BP232290" s="90"/>
    </row>
    <row r="232291" spans="68:68" customFormat="1">
      <c r="BP232291" s="90"/>
    </row>
    <row r="232292" spans="68:68" customFormat="1">
      <c r="BP232292" s="90"/>
    </row>
    <row r="232293" spans="68:68" customFormat="1">
      <c r="BP232293" s="90"/>
    </row>
    <row r="232294" spans="68:68" customFormat="1">
      <c r="BP232294" s="90"/>
    </row>
    <row r="232295" spans="68:68" customFormat="1">
      <c r="BP232295" s="90"/>
    </row>
    <row r="232296" spans="68:68" customFormat="1">
      <c r="BP232296" s="90"/>
    </row>
    <row r="232297" spans="68:68" customFormat="1">
      <c r="BP232297" s="90"/>
    </row>
    <row r="232298" spans="68:68" customFormat="1">
      <c r="BP232298" s="90"/>
    </row>
    <row r="232299" spans="68:68" customFormat="1">
      <c r="BP232299" s="90"/>
    </row>
    <row r="232300" spans="68:68" customFormat="1">
      <c r="BP232300" s="90"/>
    </row>
    <row r="232301" spans="68:68" customFormat="1">
      <c r="BP232301" s="90"/>
    </row>
    <row r="232302" spans="68:68" customFormat="1">
      <c r="BP232302" s="90"/>
    </row>
    <row r="232303" spans="68:68" customFormat="1">
      <c r="BP232303" s="90"/>
    </row>
    <row r="232304" spans="68:68" customFormat="1">
      <c r="BP232304" s="90"/>
    </row>
    <row r="232305" spans="68:68" customFormat="1">
      <c r="BP232305" s="90"/>
    </row>
    <row r="232306" spans="68:68" customFormat="1">
      <c r="BP232306" s="90"/>
    </row>
    <row r="232307" spans="68:68" customFormat="1">
      <c r="BP232307" s="90"/>
    </row>
    <row r="232308" spans="68:68" customFormat="1">
      <c r="BP232308" s="90"/>
    </row>
    <row r="232309" spans="68:68" customFormat="1">
      <c r="BP232309" s="90"/>
    </row>
    <row r="232310" spans="68:68" customFormat="1">
      <c r="BP232310" s="90"/>
    </row>
    <row r="232311" spans="68:68" customFormat="1">
      <c r="BP232311" s="90"/>
    </row>
    <row r="232312" spans="68:68" customFormat="1">
      <c r="BP232312" s="90"/>
    </row>
    <row r="232313" spans="68:68" customFormat="1">
      <c r="BP232313" s="90"/>
    </row>
    <row r="232314" spans="68:68" customFormat="1">
      <c r="BP232314" s="90"/>
    </row>
    <row r="232315" spans="68:68" customFormat="1">
      <c r="BP232315" s="90"/>
    </row>
    <row r="232316" spans="68:68" customFormat="1">
      <c r="BP232316" s="90"/>
    </row>
    <row r="232317" spans="68:68" customFormat="1">
      <c r="BP232317" s="90"/>
    </row>
    <row r="232318" spans="68:68" customFormat="1">
      <c r="BP232318" s="90"/>
    </row>
    <row r="232319" spans="68:68" customFormat="1">
      <c r="BP232319" s="90"/>
    </row>
    <row r="232320" spans="68:68" customFormat="1">
      <c r="BP232320" s="90"/>
    </row>
    <row r="232321" spans="68:68" customFormat="1">
      <c r="BP232321" s="90"/>
    </row>
    <row r="232322" spans="68:68" customFormat="1">
      <c r="BP232322" s="90"/>
    </row>
    <row r="232323" spans="68:68" customFormat="1">
      <c r="BP232323" s="90"/>
    </row>
    <row r="232324" spans="68:68" customFormat="1">
      <c r="BP232324" s="90"/>
    </row>
    <row r="232325" spans="68:68" customFormat="1">
      <c r="BP232325" s="90"/>
    </row>
    <row r="232326" spans="68:68" customFormat="1">
      <c r="BP232326" s="90"/>
    </row>
    <row r="232327" spans="68:68" customFormat="1">
      <c r="BP232327" s="90"/>
    </row>
    <row r="232328" spans="68:68" customFormat="1">
      <c r="BP232328" s="90"/>
    </row>
    <row r="232329" spans="68:68" customFormat="1">
      <c r="BP232329" s="90"/>
    </row>
    <row r="232330" spans="68:68" customFormat="1">
      <c r="BP232330" s="90"/>
    </row>
    <row r="232331" spans="68:68" customFormat="1">
      <c r="BP232331" s="90"/>
    </row>
    <row r="232332" spans="68:68" customFormat="1">
      <c r="BP232332" s="90"/>
    </row>
    <row r="232333" spans="68:68" customFormat="1">
      <c r="BP232333" s="90"/>
    </row>
    <row r="232334" spans="68:68" customFormat="1">
      <c r="BP232334" s="90"/>
    </row>
    <row r="232335" spans="68:68" customFormat="1">
      <c r="BP232335" s="90"/>
    </row>
    <row r="232336" spans="68:68" customFormat="1">
      <c r="BP232336" s="90"/>
    </row>
    <row r="232337" spans="68:68" customFormat="1">
      <c r="BP232337" s="90"/>
    </row>
    <row r="232338" spans="68:68" customFormat="1">
      <c r="BP232338" s="90"/>
    </row>
    <row r="232339" spans="68:68" customFormat="1">
      <c r="BP232339" s="90"/>
    </row>
    <row r="232340" spans="68:68" customFormat="1">
      <c r="BP232340" s="90"/>
    </row>
    <row r="232341" spans="68:68" customFormat="1">
      <c r="BP232341" s="90"/>
    </row>
    <row r="232342" spans="68:68" customFormat="1">
      <c r="BP232342" s="90"/>
    </row>
    <row r="232343" spans="68:68" customFormat="1">
      <c r="BP232343" s="90"/>
    </row>
    <row r="232344" spans="68:68" customFormat="1">
      <c r="BP232344" s="90"/>
    </row>
    <row r="232345" spans="68:68" customFormat="1">
      <c r="BP232345" s="90"/>
    </row>
    <row r="232346" spans="68:68" customFormat="1">
      <c r="BP232346" s="90"/>
    </row>
    <row r="232347" spans="68:68" customFormat="1">
      <c r="BP232347" s="90"/>
    </row>
    <row r="232348" spans="68:68" customFormat="1">
      <c r="BP232348" s="90"/>
    </row>
    <row r="232349" spans="68:68" customFormat="1">
      <c r="BP232349" s="90"/>
    </row>
    <row r="232350" spans="68:68" customFormat="1">
      <c r="BP232350" s="90"/>
    </row>
    <row r="232351" spans="68:68" customFormat="1">
      <c r="BP232351" s="90"/>
    </row>
    <row r="232352" spans="68:68" customFormat="1">
      <c r="BP232352" s="90"/>
    </row>
    <row r="232353" spans="68:68" customFormat="1">
      <c r="BP232353" s="90"/>
    </row>
    <row r="232354" spans="68:68" customFormat="1">
      <c r="BP232354" s="90"/>
    </row>
    <row r="232355" spans="68:68" customFormat="1">
      <c r="BP232355" s="90"/>
    </row>
    <row r="232356" spans="68:68" customFormat="1">
      <c r="BP232356" s="90"/>
    </row>
    <row r="232357" spans="68:68" customFormat="1">
      <c r="BP232357" s="90"/>
    </row>
    <row r="232358" spans="68:68" customFormat="1">
      <c r="BP232358" s="90"/>
    </row>
    <row r="232359" spans="68:68" customFormat="1">
      <c r="BP232359" s="90"/>
    </row>
    <row r="232360" spans="68:68" customFormat="1">
      <c r="BP232360" s="90"/>
    </row>
    <row r="232361" spans="68:68" customFormat="1">
      <c r="BP232361" s="90"/>
    </row>
    <row r="232362" spans="68:68" customFormat="1">
      <c r="BP232362" s="90"/>
    </row>
    <row r="232363" spans="68:68" customFormat="1">
      <c r="BP232363" s="90"/>
    </row>
    <row r="232364" spans="68:68" customFormat="1">
      <c r="BP232364" s="90"/>
    </row>
    <row r="232365" spans="68:68" customFormat="1">
      <c r="BP232365" s="90"/>
    </row>
    <row r="232366" spans="68:68" customFormat="1">
      <c r="BP232366" s="90"/>
    </row>
    <row r="232367" spans="68:68" customFormat="1">
      <c r="BP232367" s="90"/>
    </row>
    <row r="232368" spans="68:68" customFormat="1">
      <c r="BP232368" s="90"/>
    </row>
    <row r="232369" spans="68:68" customFormat="1">
      <c r="BP232369" s="90"/>
    </row>
    <row r="232370" spans="68:68" customFormat="1">
      <c r="BP232370" s="90"/>
    </row>
    <row r="232371" spans="68:68" customFormat="1">
      <c r="BP232371" s="90"/>
    </row>
    <row r="232372" spans="68:68" customFormat="1">
      <c r="BP232372" s="90"/>
    </row>
    <row r="232373" spans="68:68" customFormat="1">
      <c r="BP232373" s="90"/>
    </row>
    <row r="232374" spans="68:68" customFormat="1">
      <c r="BP232374" s="90"/>
    </row>
    <row r="232375" spans="68:68" customFormat="1">
      <c r="BP232375" s="90"/>
    </row>
    <row r="232376" spans="68:68" customFormat="1">
      <c r="BP232376" s="90"/>
    </row>
    <row r="232377" spans="68:68" customFormat="1">
      <c r="BP232377" s="90"/>
    </row>
    <row r="232378" spans="68:68" customFormat="1">
      <c r="BP232378" s="90"/>
    </row>
    <row r="232379" spans="68:68" customFormat="1">
      <c r="BP232379" s="90"/>
    </row>
    <row r="232380" spans="68:68" customFormat="1">
      <c r="BP232380" s="90"/>
    </row>
    <row r="232381" spans="68:68" customFormat="1">
      <c r="BP232381" s="90"/>
    </row>
    <row r="232382" spans="68:68" customFormat="1">
      <c r="BP232382" s="90"/>
    </row>
    <row r="232383" spans="68:68" customFormat="1">
      <c r="BP232383" s="90"/>
    </row>
    <row r="232384" spans="68:68" customFormat="1">
      <c r="BP232384" s="90"/>
    </row>
    <row r="232385" spans="68:68" customFormat="1">
      <c r="BP232385" s="90"/>
    </row>
    <row r="232386" spans="68:68" customFormat="1">
      <c r="BP232386" s="90"/>
    </row>
    <row r="232387" spans="68:68" customFormat="1">
      <c r="BP232387" s="90"/>
    </row>
    <row r="232388" spans="68:68" customFormat="1">
      <c r="BP232388" s="90"/>
    </row>
    <row r="232389" spans="68:68" customFormat="1">
      <c r="BP232389" s="90"/>
    </row>
    <row r="232390" spans="68:68" customFormat="1">
      <c r="BP232390" s="90"/>
    </row>
    <row r="232391" spans="68:68" customFormat="1">
      <c r="BP232391" s="90"/>
    </row>
    <row r="232392" spans="68:68" customFormat="1">
      <c r="BP232392" s="90"/>
    </row>
    <row r="232393" spans="68:68" customFormat="1">
      <c r="BP232393" s="90"/>
    </row>
    <row r="232394" spans="68:68" customFormat="1">
      <c r="BP232394" s="90"/>
    </row>
    <row r="232395" spans="68:68" customFormat="1">
      <c r="BP232395" s="90"/>
    </row>
    <row r="232396" spans="68:68" customFormat="1">
      <c r="BP232396" s="90"/>
    </row>
    <row r="232397" spans="68:68" customFormat="1">
      <c r="BP232397" s="90"/>
    </row>
    <row r="232398" spans="68:68" customFormat="1">
      <c r="BP232398" s="90"/>
    </row>
    <row r="232399" spans="68:68" customFormat="1">
      <c r="BP232399" s="90"/>
    </row>
    <row r="232400" spans="68:68" customFormat="1">
      <c r="BP232400" s="90"/>
    </row>
    <row r="232401" spans="68:68" customFormat="1">
      <c r="BP232401" s="90"/>
    </row>
    <row r="232402" spans="68:68" customFormat="1">
      <c r="BP232402" s="90"/>
    </row>
    <row r="232403" spans="68:68" customFormat="1">
      <c r="BP232403" s="90"/>
    </row>
    <row r="232404" spans="68:68" customFormat="1">
      <c r="BP232404" s="90"/>
    </row>
    <row r="232405" spans="68:68" customFormat="1">
      <c r="BP232405" s="90"/>
    </row>
    <row r="232406" spans="68:68" customFormat="1">
      <c r="BP232406" s="90"/>
    </row>
    <row r="232407" spans="68:68" customFormat="1">
      <c r="BP232407" s="90"/>
    </row>
    <row r="232408" spans="68:68" customFormat="1">
      <c r="BP232408" s="90"/>
    </row>
    <row r="232409" spans="68:68" customFormat="1">
      <c r="BP232409" s="90"/>
    </row>
    <row r="232410" spans="68:68" customFormat="1">
      <c r="BP232410" s="90"/>
    </row>
    <row r="232411" spans="68:68" customFormat="1">
      <c r="BP232411" s="90"/>
    </row>
    <row r="232412" spans="68:68" customFormat="1">
      <c r="BP232412" s="90"/>
    </row>
    <row r="232413" spans="68:68" customFormat="1">
      <c r="BP232413" s="90"/>
    </row>
    <row r="232414" spans="68:68" customFormat="1">
      <c r="BP232414" s="90"/>
    </row>
    <row r="232415" spans="68:68" customFormat="1">
      <c r="BP232415" s="90"/>
    </row>
    <row r="232416" spans="68:68" customFormat="1">
      <c r="BP232416" s="90"/>
    </row>
    <row r="232417" spans="68:68" customFormat="1">
      <c r="BP232417" s="90"/>
    </row>
    <row r="232418" spans="68:68" customFormat="1">
      <c r="BP232418" s="90"/>
    </row>
    <row r="232419" spans="68:68" customFormat="1">
      <c r="BP232419" s="90"/>
    </row>
    <row r="232420" spans="68:68" customFormat="1">
      <c r="BP232420" s="90"/>
    </row>
    <row r="232421" spans="68:68" customFormat="1">
      <c r="BP232421" s="90"/>
    </row>
    <row r="232422" spans="68:68" customFormat="1">
      <c r="BP232422" s="90"/>
    </row>
    <row r="232423" spans="68:68" customFormat="1">
      <c r="BP232423" s="90"/>
    </row>
    <row r="232424" spans="68:68" customFormat="1">
      <c r="BP232424" s="90"/>
    </row>
    <row r="232425" spans="68:68" customFormat="1">
      <c r="BP232425" s="90"/>
    </row>
    <row r="232426" spans="68:68" customFormat="1">
      <c r="BP232426" s="90"/>
    </row>
    <row r="232427" spans="68:68" customFormat="1">
      <c r="BP232427" s="90"/>
    </row>
    <row r="232428" spans="68:68" customFormat="1">
      <c r="BP232428" s="90"/>
    </row>
    <row r="232429" spans="68:68" customFormat="1">
      <c r="BP232429" s="90"/>
    </row>
    <row r="232430" spans="68:68" customFormat="1">
      <c r="BP232430" s="90"/>
    </row>
    <row r="232431" spans="68:68" customFormat="1">
      <c r="BP232431" s="90"/>
    </row>
    <row r="232432" spans="68:68" customFormat="1">
      <c r="BP232432" s="90"/>
    </row>
    <row r="232433" spans="68:68" customFormat="1">
      <c r="BP232433" s="90"/>
    </row>
    <row r="232434" spans="68:68" customFormat="1">
      <c r="BP232434" s="90"/>
    </row>
    <row r="232435" spans="68:68" customFormat="1">
      <c r="BP232435" s="90"/>
    </row>
    <row r="232436" spans="68:68" customFormat="1">
      <c r="BP232436" s="90"/>
    </row>
    <row r="232437" spans="68:68" customFormat="1">
      <c r="BP232437" s="90"/>
    </row>
    <row r="232438" spans="68:68" customFormat="1">
      <c r="BP232438" s="90"/>
    </row>
    <row r="232439" spans="68:68" customFormat="1">
      <c r="BP232439" s="90"/>
    </row>
    <row r="232440" spans="68:68" customFormat="1">
      <c r="BP232440" s="90"/>
    </row>
    <row r="232441" spans="68:68" customFormat="1">
      <c r="BP232441" s="90"/>
    </row>
    <row r="232442" spans="68:68" customFormat="1">
      <c r="BP232442" s="90"/>
    </row>
    <row r="232443" spans="68:68" customFormat="1">
      <c r="BP232443" s="90"/>
    </row>
    <row r="232444" spans="68:68" customFormat="1">
      <c r="BP232444" s="90"/>
    </row>
    <row r="232445" spans="68:68" customFormat="1">
      <c r="BP232445" s="90"/>
    </row>
    <row r="232446" spans="68:68" customFormat="1">
      <c r="BP232446" s="90"/>
    </row>
    <row r="232447" spans="68:68" customFormat="1">
      <c r="BP232447" s="90"/>
    </row>
    <row r="232448" spans="68:68" customFormat="1">
      <c r="BP232448" s="90"/>
    </row>
    <row r="232449" spans="68:68" customFormat="1">
      <c r="BP232449" s="90"/>
    </row>
    <row r="232450" spans="68:68" customFormat="1">
      <c r="BP232450" s="90"/>
    </row>
    <row r="232451" spans="68:68" customFormat="1">
      <c r="BP232451" s="90"/>
    </row>
    <row r="232452" spans="68:68" customFormat="1">
      <c r="BP232452" s="90"/>
    </row>
    <row r="232453" spans="68:68" customFormat="1">
      <c r="BP232453" s="90"/>
    </row>
    <row r="232454" spans="68:68" customFormat="1">
      <c r="BP232454" s="90"/>
    </row>
    <row r="232455" spans="68:68" customFormat="1">
      <c r="BP232455" s="90"/>
    </row>
    <row r="232456" spans="68:68" customFormat="1">
      <c r="BP232456" s="90"/>
    </row>
    <row r="232457" spans="68:68" customFormat="1">
      <c r="BP232457" s="90"/>
    </row>
    <row r="232458" spans="68:68" customFormat="1">
      <c r="BP232458" s="90"/>
    </row>
    <row r="232459" spans="68:68" customFormat="1">
      <c r="BP232459" s="90"/>
    </row>
    <row r="232460" spans="68:68" customFormat="1">
      <c r="BP232460" s="90"/>
    </row>
    <row r="232461" spans="68:68" customFormat="1">
      <c r="BP232461" s="90"/>
    </row>
    <row r="232462" spans="68:68" customFormat="1">
      <c r="BP232462" s="90"/>
    </row>
    <row r="232463" spans="68:68" customFormat="1">
      <c r="BP232463" s="90"/>
    </row>
    <row r="232464" spans="68:68" customFormat="1">
      <c r="BP232464" s="90"/>
    </row>
    <row r="232465" spans="68:68" customFormat="1">
      <c r="BP232465" s="90"/>
    </row>
    <row r="232466" spans="68:68" customFormat="1">
      <c r="BP232466" s="90"/>
    </row>
    <row r="232467" spans="68:68" customFormat="1">
      <c r="BP232467" s="90"/>
    </row>
    <row r="232468" spans="68:68" customFormat="1">
      <c r="BP232468" s="90"/>
    </row>
    <row r="232469" spans="68:68" customFormat="1">
      <c r="BP232469" s="90"/>
    </row>
    <row r="232470" spans="68:68" customFormat="1">
      <c r="BP232470" s="90"/>
    </row>
    <row r="232471" spans="68:68" customFormat="1">
      <c r="BP232471" s="90"/>
    </row>
    <row r="232472" spans="68:68" customFormat="1">
      <c r="BP232472" s="90"/>
    </row>
    <row r="232473" spans="68:68" customFormat="1">
      <c r="BP232473" s="90"/>
    </row>
    <row r="232474" spans="68:68" customFormat="1">
      <c r="BP232474" s="90"/>
    </row>
    <row r="232475" spans="68:68" customFormat="1">
      <c r="BP232475" s="90"/>
    </row>
    <row r="232476" spans="68:68" customFormat="1">
      <c r="BP232476" s="90"/>
    </row>
    <row r="232477" spans="68:68" customFormat="1">
      <c r="BP232477" s="90"/>
    </row>
    <row r="232478" spans="68:68" customFormat="1">
      <c r="BP232478" s="90"/>
    </row>
    <row r="232479" spans="68:68" customFormat="1">
      <c r="BP232479" s="90"/>
    </row>
    <row r="232480" spans="68:68" customFormat="1">
      <c r="BP232480" s="90"/>
    </row>
    <row r="232481" spans="68:68" customFormat="1">
      <c r="BP232481" s="90"/>
    </row>
    <row r="232482" spans="68:68" customFormat="1">
      <c r="BP232482" s="90"/>
    </row>
    <row r="232483" spans="68:68" customFormat="1">
      <c r="BP232483" s="90"/>
    </row>
    <row r="232484" spans="68:68" customFormat="1">
      <c r="BP232484" s="90"/>
    </row>
    <row r="232485" spans="68:68" customFormat="1">
      <c r="BP232485" s="90"/>
    </row>
    <row r="232486" spans="68:68" customFormat="1">
      <c r="BP232486" s="90"/>
    </row>
    <row r="232487" spans="68:68" customFormat="1">
      <c r="BP232487" s="90"/>
    </row>
    <row r="232488" spans="68:68" customFormat="1">
      <c r="BP232488" s="90"/>
    </row>
    <row r="232489" spans="68:68" customFormat="1">
      <c r="BP232489" s="90"/>
    </row>
    <row r="232490" spans="68:68" customFormat="1">
      <c r="BP232490" s="90"/>
    </row>
    <row r="232491" spans="68:68" customFormat="1">
      <c r="BP232491" s="90"/>
    </row>
    <row r="232492" spans="68:68" customFormat="1">
      <c r="BP232492" s="90"/>
    </row>
    <row r="232493" spans="68:68" customFormat="1">
      <c r="BP232493" s="90"/>
    </row>
    <row r="232494" spans="68:68" customFormat="1">
      <c r="BP232494" s="90"/>
    </row>
    <row r="232495" spans="68:68" customFormat="1">
      <c r="BP232495" s="90"/>
    </row>
    <row r="232496" spans="68:68" customFormat="1">
      <c r="BP232496" s="90"/>
    </row>
    <row r="232497" spans="68:68" customFormat="1">
      <c r="BP232497" s="90"/>
    </row>
    <row r="232498" spans="68:68" customFormat="1">
      <c r="BP232498" s="90"/>
    </row>
    <row r="232499" spans="68:68" customFormat="1">
      <c r="BP232499" s="90"/>
    </row>
    <row r="232500" spans="68:68" customFormat="1">
      <c r="BP232500" s="90"/>
    </row>
    <row r="232501" spans="68:68" customFormat="1">
      <c r="BP232501" s="90"/>
    </row>
    <row r="232502" spans="68:68" customFormat="1">
      <c r="BP232502" s="90"/>
    </row>
    <row r="232503" spans="68:68" customFormat="1">
      <c r="BP232503" s="90"/>
    </row>
    <row r="232504" spans="68:68" customFormat="1">
      <c r="BP232504" s="90"/>
    </row>
    <row r="232505" spans="68:68" customFormat="1">
      <c r="BP232505" s="90"/>
    </row>
    <row r="232506" spans="68:68" customFormat="1">
      <c r="BP232506" s="90"/>
    </row>
    <row r="232507" spans="68:68" customFormat="1">
      <c r="BP232507" s="90"/>
    </row>
    <row r="232508" spans="68:68" customFormat="1">
      <c r="BP232508" s="90"/>
    </row>
    <row r="232509" spans="68:68" customFormat="1">
      <c r="BP232509" s="90"/>
    </row>
    <row r="232510" spans="68:68" customFormat="1">
      <c r="BP232510" s="90"/>
    </row>
    <row r="232511" spans="68:68" customFormat="1">
      <c r="BP232511" s="90"/>
    </row>
    <row r="232512" spans="68:68" customFormat="1">
      <c r="BP232512" s="90"/>
    </row>
    <row r="232513" spans="68:68" customFormat="1">
      <c r="BP232513" s="90"/>
    </row>
    <row r="232514" spans="68:68" customFormat="1">
      <c r="BP232514" s="90"/>
    </row>
    <row r="232515" spans="68:68" customFormat="1">
      <c r="BP232515" s="90"/>
    </row>
    <row r="232516" spans="68:68" customFormat="1">
      <c r="BP232516" s="90"/>
    </row>
    <row r="232517" spans="68:68" customFormat="1">
      <c r="BP232517" s="90"/>
    </row>
    <row r="232518" spans="68:68" customFormat="1">
      <c r="BP232518" s="90"/>
    </row>
    <row r="232519" spans="68:68" customFormat="1">
      <c r="BP232519" s="90"/>
    </row>
    <row r="232520" spans="68:68" customFormat="1">
      <c r="BP232520" s="90"/>
    </row>
    <row r="232521" spans="68:68" customFormat="1">
      <c r="BP232521" s="90"/>
    </row>
    <row r="232522" spans="68:68" customFormat="1">
      <c r="BP232522" s="90"/>
    </row>
    <row r="232523" spans="68:68" customFormat="1">
      <c r="BP232523" s="90"/>
    </row>
    <row r="232524" spans="68:68" customFormat="1">
      <c r="BP232524" s="90"/>
    </row>
    <row r="232525" spans="68:68" customFormat="1">
      <c r="BP232525" s="90"/>
    </row>
    <row r="232526" spans="68:68" customFormat="1">
      <c r="BP232526" s="90"/>
    </row>
    <row r="232527" spans="68:68" customFormat="1">
      <c r="BP232527" s="90"/>
    </row>
    <row r="232528" spans="68:68" customFormat="1">
      <c r="BP232528" s="90"/>
    </row>
    <row r="232529" spans="68:68" customFormat="1">
      <c r="BP232529" s="90"/>
    </row>
    <row r="232530" spans="68:68" customFormat="1">
      <c r="BP232530" s="90"/>
    </row>
    <row r="232531" spans="68:68" customFormat="1">
      <c r="BP232531" s="90"/>
    </row>
    <row r="232532" spans="68:68" customFormat="1">
      <c r="BP232532" s="90"/>
    </row>
    <row r="232533" spans="68:68" customFormat="1">
      <c r="BP232533" s="90"/>
    </row>
    <row r="232534" spans="68:68" customFormat="1">
      <c r="BP232534" s="90"/>
    </row>
    <row r="232535" spans="68:68" customFormat="1">
      <c r="BP232535" s="90"/>
    </row>
    <row r="232536" spans="68:68" customFormat="1">
      <c r="BP232536" s="90"/>
    </row>
    <row r="232537" spans="68:68" customFormat="1">
      <c r="BP232537" s="90"/>
    </row>
    <row r="232538" spans="68:68" customFormat="1">
      <c r="BP232538" s="90"/>
    </row>
    <row r="232539" spans="68:68" customFormat="1">
      <c r="BP232539" s="90"/>
    </row>
    <row r="232540" spans="68:68" customFormat="1">
      <c r="BP232540" s="90"/>
    </row>
    <row r="232541" spans="68:68" customFormat="1">
      <c r="BP232541" s="90"/>
    </row>
    <row r="232542" spans="68:68" customFormat="1">
      <c r="BP232542" s="90"/>
    </row>
    <row r="232543" spans="68:68" customFormat="1">
      <c r="BP232543" s="90"/>
    </row>
    <row r="232544" spans="68:68" customFormat="1">
      <c r="BP232544" s="90"/>
    </row>
    <row r="232545" spans="68:68" customFormat="1">
      <c r="BP232545" s="90"/>
    </row>
    <row r="232546" spans="68:68" customFormat="1">
      <c r="BP232546" s="90"/>
    </row>
    <row r="232547" spans="68:68" customFormat="1">
      <c r="BP232547" s="90"/>
    </row>
    <row r="232548" spans="68:68" customFormat="1">
      <c r="BP232548" s="90"/>
    </row>
    <row r="232549" spans="68:68" customFormat="1">
      <c r="BP232549" s="90"/>
    </row>
    <row r="232550" spans="68:68" customFormat="1">
      <c r="BP232550" s="90"/>
    </row>
    <row r="232551" spans="68:68" customFormat="1">
      <c r="BP232551" s="90"/>
    </row>
    <row r="232552" spans="68:68" customFormat="1">
      <c r="BP232552" s="90"/>
    </row>
    <row r="232553" spans="68:68" customFormat="1">
      <c r="BP232553" s="90"/>
    </row>
    <row r="232554" spans="68:68" customFormat="1">
      <c r="BP232554" s="90"/>
    </row>
    <row r="232555" spans="68:68" customFormat="1">
      <c r="BP232555" s="90"/>
    </row>
    <row r="232556" spans="68:68" customFormat="1">
      <c r="BP232556" s="90"/>
    </row>
    <row r="232557" spans="68:68" customFormat="1">
      <c r="BP232557" s="90"/>
    </row>
    <row r="232558" spans="68:68" customFormat="1">
      <c r="BP232558" s="90"/>
    </row>
    <row r="232559" spans="68:68" customFormat="1">
      <c r="BP232559" s="90"/>
    </row>
    <row r="232560" spans="68:68" customFormat="1">
      <c r="BP232560" s="90"/>
    </row>
    <row r="232561" spans="68:68" customFormat="1">
      <c r="BP232561" s="90"/>
    </row>
    <row r="232562" spans="68:68" customFormat="1">
      <c r="BP232562" s="90"/>
    </row>
    <row r="232563" spans="68:68" customFormat="1">
      <c r="BP232563" s="90"/>
    </row>
    <row r="232564" spans="68:68" customFormat="1">
      <c r="BP232564" s="90"/>
    </row>
    <row r="232565" spans="68:68" customFormat="1">
      <c r="BP232565" s="90"/>
    </row>
    <row r="232566" spans="68:68" customFormat="1">
      <c r="BP232566" s="90"/>
    </row>
    <row r="232567" spans="68:68" customFormat="1">
      <c r="BP232567" s="90"/>
    </row>
    <row r="232568" spans="68:68" customFormat="1">
      <c r="BP232568" s="90"/>
    </row>
    <row r="232569" spans="68:68" customFormat="1">
      <c r="BP232569" s="90"/>
    </row>
    <row r="232570" spans="68:68" customFormat="1">
      <c r="BP232570" s="90"/>
    </row>
    <row r="232571" spans="68:68" customFormat="1">
      <c r="BP232571" s="90"/>
    </row>
    <row r="232572" spans="68:68" customFormat="1">
      <c r="BP232572" s="90"/>
    </row>
    <row r="232573" spans="68:68" customFormat="1">
      <c r="BP232573" s="90"/>
    </row>
    <row r="232574" spans="68:68" customFormat="1">
      <c r="BP232574" s="90"/>
    </row>
    <row r="232575" spans="68:68" customFormat="1">
      <c r="BP232575" s="90"/>
    </row>
    <row r="232576" spans="68:68" customFormat="1">
      <c r="BP232576" s="90"/>
    </row>
    <row r="232577" spans="68:68" customFormat="1">
      <c r="BP232577" s="90"/>
    </row>
    <row r="232578" spans="68:68" customFormat="1">
      <c r="BP232578" s="90"/>
    </row>
    <row r="232579" spans="68:68" customFormat="1">
      <c r="BP232579" s="90"/>
    </row>
    <row r="232580" spans="68:68" customFormat="1">
      <c r="BP232580" s="90"/>
    </row>
    <row r="232581" spans="68:68" customFormat="1">
      <c r="BP232581" s="90"/>
    </row>
    <row r="232582" spans="68:68" customFormat="1">
      <c r="BP232582" s="90"/>
    </row>
    <row r="232583" spans="68:68" customFormat="1">
      <c r="BP232583" s="90"/>
    </row>
    <row r="232584" spans="68:68" customFormat="1">
      <c r="BP232584" s="90"/>
    </row>
    <row r="232585" spans="68:68" customFormat="1">
      <c r="BP232585" s="90"/>
    </row>
    <row r="232586" spans="68:68" customFormat="1">
      <c r="BP232586" s="90"/>
    </row>
    <row r="232587" spans="68:68" customFormat="1">
      <c r="BP232587" s="90"/>
    </row>
    <row r="232588" spans="68:68" customFormat="1">
      <c r="BP232588" s="90"/>
    </row>
    <row r="232589" spans="68:68" customFormat="1">
      <c r="BP232589" s="90"/>
    </row>
    <row r="232590" spans="68:68" customFormat="1">
      <c r="BP232590" s="90"/>
    </row>
    <row r="232591" spans="68:68" customFormat="1">
      <c r="BP232591" s="90"/>
    </row>
    <row r="232592" spans="68:68" customFormat="1">
      <c r="BP232592" s="90"/>
    </row>
    <row r="232593" spans="68:68" customFormat="1">
      <c r="BP232593" s="90"/>
    </row>
    <row r="232594" spans="68:68" customFormat="1">
      <c r="BP232594" s="90"/>
    </row>
    <row r="232595" spans="68:68" customFormat="1">
      <c r="BP232595" s="90"/>
    </row>
    <row r="232596" spans="68:68" customFormat="1">
      <c r="BP232596" s="90"/>
    </row>
    <row r="232597" spans="68:68" customFormat="1">
      <c r="BP232597" s="90"/>
    </row>
    <row r="232598" spans="68:68" customFormat="1">
      <c r="BP232598" s="90"/>
    </row>
    <row r="232599" spans="68:68" customFormat="1">
      <c r="BP232599" s="90"/>
    </row>
    <row r="232600" spans="68:68" customFormat="1">
      <c r="BP232600" s="90"/>
    </row>
    <row r="232601" spans="68:68" customFormat="1">
      <c r="BP232601" s="90"/>
    </row>
    <row r="232602" spans="68:68" customFormat="1">
      <c r="BP232602" s="90"/>
    </row>
    <row r="232603" spans="68:68" customFormat="1">
      <c r="BP232603" s="90"/>
    </row>
    <row r="232604" spans="68:68" customFormat="1">
      <c r="BP232604" s="90"/>
    </row>
    <row r="232605" spans="68:68" customFormat="1">
      <c r="BP232605" s="90"/>
    </row>
    <row r="232606" spans="68:68" customFormat="1">
      <c r="BP232606" s="90"/>
    </row>
    <row r="232607" spans="68:68" customFormat="1">
      <c r="BP232607" s="90"/>
    </row>
    <row r="232608" spans="68:68" customFormat="1">
      <c r="BP232608" s="90"/>
    </row>
    <row r="232609" spans="68:68" customFormat="1">
      <c r="BP232609" s="90"/>
    </row>
    <row r="232610" spans="68:68" customFormat="1">
      <c r="BP232610" s="90"/>
    </row>
    <row r="232611" spans="68:68" customFormat="1">
      <c r="BP232611" s="90"/>
    </row>
    <row r="232612" spans="68:68" customFormat="1">
      <c r="BP232612" s="90"/>
    </row>
    <row r="232613" spans="68:68" customFormat="1">
      <c r="BP232613" s="90"/>
    </row>
    <row r="232614" spans="68:68" customFormat="1">
      <c r="BP232614" s="90"/>
    </row>
    <row r="232615" spans="68:68" customFormat="1">
      <c r="BP232615" s="90"/>
    </row>
    <row r="232616" spans="68:68" customFormat="1">
      <c r="BP232616" s="90"/>
    </row>
    <row r="232617" spans="68:68" customFormat="1">
      <c r="BP232617" s="90"/>
    </row>
    <row r="232618" spans="68:68" customFormat="1">
      <c r="BP232618" s="90"/>
    </row>
    <row r="232619" spans="68:68" customFormat="1">
      <c r="BP232619" s="90"/>
    </row>
    <row r="232620" spans="68:68" customFormat="1">
      <c r="BP232620" s="90"/>
    </row>
    <row r="232621" spans="68:68" customFormat="1">
      <c r="BP232621" s="90"/>
    </row>
    <row r="232622" spans="68:68" customFormat="1">
      <c r="BP232622" s="90"/>
    </row>
    <row r="232623" spans="68:68" customFormat="1">
      <c r="BP232623" s="90"/>
    </row>
    <row r="232624" spans="68:68" customFormat="1">
      <c r="BP232624" s="90"/>
    </row>
    <row r="232625" spans="68:68" customFormat="1">
      <c r="BP232625" s="90"/>
    </row>
    <row r="232626" spans="68:68" customFormat="1">
      <c r="BP232626" s="90"/>
    </row>
    <row r="232627" spans="68:68" customFormat="1">
      <c r="BP232627" s="90"/>
    </row>
    <row r="232628" spans="68:68" customFormat="1">
      <c r="BP232628" s="90"/>
    </row>
    <row r="232629" spans="68:68" customFormat="1">
      <c r="BP232629" s="90"/>
    </row>
    <row r="232630" spans="68:68" customFormat="1">
      <c r="BP232630" s="90"/>
    </row>
    <row r="232631" spans="68:68" customFormat="1">
      <c r="BP232631" s="90"/>
    </row>
    <row r="232632" spans="68:68" customFormat="1">
      <c r="BP232632" s="90"/>
    </row>
    <row r="232633" spans="68:68" customFormat="1">
      <c r="BP232633" s="90"/>
    </row>
    <row r="232634" spans="68:68" customFormat="1">
      <c r="BP232634" s="90"/>
    </row>
    <row r="232635" spans="68:68" customFormat="1">
      <c r="BP232635" s="90"/>
    </row>
    <row r="232636" spans="68:68" customFormat="1">
      <c r="BP232636" s="90"/>
    </row>
    <row r="232637" spans="68:68" customFormat="1">
      <c r="BP232637" s="90"/>
    </row>
    <row r="232638" spans="68:68" customFormat="1">
      <c r="BP232638" s="90"/>
    </row>
    <row r="232639" spans="68:68" customFormat="1">
      <c r="BP232639" s="90"/>
    </row>
    <row r="232640" spans="68:68" customFormat="1">
      <c r="BP232640" s="90"/>
    </row>
    <row r="232641" spans="68:68" customFormat="1">
      <c r="BP232641" s="90"/>
    </row>
    <row r="232642" spans="68:68" customFormat="1">
      <c r="BP232642" s="90"/>
    </row>
    <row r="232643" spans="68:68" customFormat="1">
      <c r="BP232643" s="90"/>
    </row>
    <row r="232644" spans="68:68" customFormat="1">
      <c r="BP232644" s="90"/>
    </row>
    <row r="232645" spans="68:68" customFormat="1">
      <c r="BP232645" s="90"/>
    </row>
    <row r="232646" spans="68:68" customFormat="1">
      <c r="BP232646" s="90"/>
    </row>
    <row r="232647" spans="68:68" customFormat="1">
      <c r="BP232647" s="90"/>
    </row>
    <row r="232648" spans="68:68" customFormat="1">
      <c r="BP232648" s="90"/>
    </row>
    <row r="232649" spans="68:68" customFormat="1">
      <c r="BP232649" s="90"/>
    </row>
    <row r="232650" spans="68:68" customFormat="1">
      <c r="BP232650" s="90"/>
    </row>
    <row r="232651" spans="68:68" customFormat="1">
      <c r="BP232651" s="90"/>
    </row>
    <row r="232652" spans="68:68" customFormat="1">
      <c r="BP232652" s="90"/>
    </row>
    <row r="232653" spans="68:68" customFormat="1">
      <c r="BP232653" s="90"/>
    </row>
    <row r="232654" spans="68:68" customFormat="1">
      <c r="BP232654" s="90"/>
    </row>
    <row r="232655" spans="68:68" customFormat="1">
      <c r="BP232655" s="90"/>
    </row>
    <row r="232656" spans="68:68" customFormat="1">
      <c r="BP232656" s="90"/>
    </row>
    <row r="232657" spans="68:68" customFormat="1">
      <c r="BP232657" s="90"/>
    </row>
    <row r="232658" spans="68:68" customFormat="1">
      <c r="BP232658" s="90"/>
    </row>
    <row r="232659" spans="68:68" customFormat="1">
      <c r="BP232659" s="90"/>
    </row>
    <row r="232660" spans="68:68" customFormat="1">
      <c r="BP232660" s="90"/>
    </row>
    <row r="232661" spans="68:68" customFormat="1">
      <c r="BP232661" s="90"/>
    </row>
    <row r="232662" spans="68:68" customFormat="1">
      <c r="BP232662" s="90"/>
    </row>
    <row r="232663" spans="68:68" customFormat="1">
      <c r="BP232663" s="90"/>
    </row>
    <row r="232664" spans="68:68" customFormat="1">
      <c r="BP232664" s="90"/>
    </row>
    <row r="232665" spans="68:68" customFormat="1">
      <c r="BP232665" s="90"/>
    </row>
    <row r="232666" spans="68:68" customFormat="1">
      <c r="BP232666" s="90"/>
    </row>
    <row r="232667" spans="68:68" customFormat="1">
      <c r="BP232667" s="90"/>
    </row>
    <row r="232668" spans="68:68" customFormat="1">
      <c r="BP232668" s="90"/>
    </row>
    <row r="232669" spans="68:68" customFormat="1">
      <c r="BP232669" s="90"/>
    </row>
    <row r="232670" spans="68:68" customFormat="1">
      <c r="BP232670" s="90"/>
    </row>
    <row r="232671" spans="68:68" customFormat="1">
      <c r="BP232671" s="90"/>
    </row>
    <row r="232672" spans="68:68" customFormat="1">
      <c r="BP232672" s="90"/>
    </row>
    <row r="232673" spans="68:68" customFormat="1">
      <c r="BP232673" s="90"/>
    </row>
    <row r="232674" spans="68:68" customFormat="1">
      <c r="BP232674" s="90"/>
    </row>
    <row r="232675" spans="68:68" customFormat="1">
      <c r="BP232675" s="90"/>
    </row>
    <row r="232676" spans="68:68" customFormat="1">
      <c r="BP232676" s="90"/>
    </row>
    <row r="232677" spans="68:68" customFormat="1">
      <c r="BP232677" s="90"/>
    </row>
    <row r="232678" spans="68:68" customFormat="1">
      <c r="BP232678" s="90"/>
    </row>
    <row r="232679" spans="68:68" customFormat="1">
      <c r="BP232679" s="90"/>
    </row>
    <row r="232680" spans="68:68" customFormat="1">
      <c r="BP232680" s="90"/>
    </row>
    <row r="232681" spans="68:68" customFormat="1">
      <c r="BP232681" s="90"/>
    </row>
    <row r="232682" spans="68:68" customFormat="1">
      <c r="BP232682" s="90"/>
    </row>
    <row r="232683" spans="68:68" customFormat="1">
      <c r="BP232683" s="90"/>
    </row>
    <row r="232684" spans="68:68" customFormat="1">
      <c r="BP232684" s="90"/>
    </row>
    <row r="232685" spans="68:68" customFormat="1">
      <c r="BP232685" s="90"/>
    </row>
    <row r="232686" spans="68:68" customFormat="1">
      <c r="BP232686" s="90"/>
    </row>
    <row r="232687" spans="68:68" customFormat="1">
      <c r="BP232687" s="90"/>
    </row>
    <row r="232688" spans="68:68" customFormat="1">
      <c r="BP232688" s="90"/>
    </row>
    <row r="232689" spans="68:68" customFormat="1">
      <c r="BP232689" s="90"/>
    </row>
    <row r="232690" spans="68:68" customFormat="1">
      <c r="BP232690" s="90"/>
    </row>
    <row r="232691" spans="68:68" customFormat="1">
      <c r="BP232691" s="90"/>
    </row>
    <row r="232692" spans="68:68" customFormat="1">
      <c r="BP232692" s="90"/>
    </row>
    <row r="232693" spans="68:68" customFormat="1">
      <c r="BP232693" s="90"/>
    </row>
    <row r="232694" spans="68:68" customFormat="1">
      <c r="BP232694" s="90"/>
    </row>
    <row r="232695" spans="68:68" customFormat="1">
      <c r="BP232695" s="90"/>
    </row>
    <row r="232696" spans="68:68" customFormat="1">
      <c r="BP232696" s="90"/>
    </row>
    <row r="232697" spans="68:68" customFormat="1">
      <c r="BP232697" s="90"/>
    </row>
    <row r="232698" spans="68:68" customFormat="1">
      <c r="BP232698" s="90"/>
    </row>
    <row r="232699" spans="68:68" customFormat="1">
      <c r="BP232699" s="90"/>
    </row>
    <row r="232700" spans="68:68" customFormat="1">
      <c r="BP232700" s="90"/>
    </row>
    <row r="232701" spans="68:68" customFormat="1">
      <c r="BP232701" s="90"/>
    </row>
    <row r="232702" spans="68:68" customFormat="1">
      <c r="BP232702" s="90"/>
    </row>
    <row r="232703" spans="68:68" customFormat="1">
      <c r="BP232703" s="90"/>
    </row>
    <row r="232704" spans="68:68" customFormat="1">
      <c r="BP232704" s="90"/>
    </row>
    <row r="232705" spans="68:68" customFormat="1">
      <c r="BP232705" s="90"/>
    </row>
    <row r="232706" spans="68:68" customFormat="1">
      <c r="BP232706" s="90"/>
    </row>
    <row r="232707" spans="68:68" customFormat="1">
      <c r="BP232707" s="90"/>
    </row>
    <row r="232708" spans="68:68" customFormat="1">
      <c r="BP232708" s="90"/>
    </row>
    <row r="232709" spans="68:68" customFormat="1">
      <c r="BP232709" s="90"/>
    </row>
    <row r="232710" spans="68:68" customFormat="1">
      <c r="BP232710" s="90"/>
    </row>
    <row r="232711" spans="68:68" customFormat="1">
      <c r="BP232711" s="90"/>
    </row>
    <row r="232712" spans="68:68" customFormat="1">
      <c r="BP232712" s="90"/>
    </row>
    <row r="232713" spans="68:68" customFormat="1">
      <c r="BP232713" s="90"/>
    </row>
    <row r="232714" spans="68:68" customFormat="1">
      <c r="BP232714" s="90"/>
    </row>
    <row r="232715" spans="68:68" customFormat="1">
      <c r="BP232715" s="90"/>
    </row>
    <row r="232716" spans="68:68" customFormat="1">
      <c r="BP232716" s="90"/>
    </row>
    <row r="232717" spans="68:68" customFormat="1">
      <c r="BP232717" s="90"/>
    </row>
    <row r="232718" spans="68:68" customFormat="1">
      <c r="BP232718" s="90"/>
    </row>
    <row r="232719" spans="68:68" customFormat="1">
      <c r="BP232719" s="90"/>
    </row>
    <row r="232720" spans="68:68" customFormat="1">
      <c r="BP232720" s="90"/>
    </row>
    <row r="232721" spans="68:68" customFormat="1">
      <c r="BP232721" s="90"/>
    </row>
    <row r="232722" spans="68:68" customFormat="1">
      <c r="BP232722" s="90"/>
    </row>
    <row r="232723" spans="68:68" customFormat="1">
      <c r="BP232723" s="90"/>
    </row>
    <row r="232724" spans="68:68" customFormat="1">
      <c r="BP232724" s="90"/>
    </row>
    <row r="232725" spans="68:68" customFormat="1">
      <c r="BP232725" s="90"/>
    </row>
    <row r="232726" spans="68:68" customFormat="1">
      <c r="BP232726" s="90"/>
    </row>
    <row r="232727" spans="68:68" customFormat="1">
      <c r="BP232727" s="90"/>
    </row>
    <row r="232728" spans="68:68" customFormat="1">
      <c r="BP232728" s="90"/>
    </row>
    <row r="232729" spans="68:68" customFormat="1">
      <c r="BP232729" s="90"/>
    </row>
    <row r="232730" spans="68:68" customFormat="1">
      <c r="BP232730" s="90"/>
    </row>
    <row r="232731" spans="68:68" customFormat="1">
      <c r="BP232731" s="90"/>
    </row>
    <row r="232732" spans="68:68" customFormat="1">
      <c r="BP232732" s="90"/>
    </row>
    <row r="232733" spans="68:68" customFormat="1">
      <c r="BP232733" s="90"/>
    </row>
    <row r="232734" spans="68:68" customFormat="1">
      <c r="BP232734" s="90"/>
    </row>
    <row r="232735" spans="68:68" customFormat="1">
      <c r="BP232735" s="90"/>
    </row>
    <row r="232736" spans="68:68" customFormat="1">
      <c r="BP232736" s="90"/>
    </row>
    <row r="232737" spans="68:68" customFormat="1">
      <c r="BP232737" s="90"/>
    </row>
    <row r="232738" spans="68:68" customFormat="1">
      <c r="BP232738" s="90"/>
    </row>
    <row r="232739" spans="68:68" customFormat="1">
      <c r="BP232739" s="90"/>
    </row>
    <row r="232740" spans="68:68" customFormat="1">
      <c r="BP232740" s="90"/>
    </row>
    <row r="232741" spans="68:68" customFormat="1">
      <c r="BP232741" s="90"/>
    </row>
    <row r="232742" spans="68:68" customFormat="1">
      <c r="BP232742" s="90"/>
    </row>
    <row r="232743" spans="68:68" customFormat="1">
      <c r="BP232743" s="90"/>
    </row>
    <row r="232744" spans="68:68" customFormat="1">
      <c r="BP232744" s="90"/>
    </row>
    <row r="232745" spans="68:68" customFormat="1">
      <c r="BP232745" s="90"/>
    </row>
    <row r="232746" spans="68:68" customFormat="1">
      <c r="BP232746" s="90"/>
    </row>
    <row r="232747" spans="68:68" customFormat="1">
      <c r="BP232747" s="90"/>
    </row>
    <row r="232748" spans="68:68" customFormat="1">
      <c r="BP232748" s="90"/>
    </row>
    <row r="232749" spans="68:68" customFormat="1">
      <c r="BP232749" s="90"/>
    </row>
    <row r="232750" spans="68:68" customFormat="1">
      <c r="BP232750" s="90"/>
    </row>
    <row r="232751" spans="68:68" customFormat="1">
      <c r="BP232751" s="90"/>
    </row>
    <row r="232752" spans="68:68" customFormat="1">
      <c r="BP232752" s="90"/>
    </row>
    <row r="232753" spans="68:68" customFormat="1">
      <c r="BP232753" s="90"/>
    </row>
    <row r="232754" spans="68:68" customFormat="1">
      <c r="BP232754" s="90"/>
    </row>
    <row r="232755" spans="68:68" customFormat="1">
      <c r="BP232755" s="90"/>
    </row>
    <row r="232756" spans="68:68" customFormat="1">
      <c r="BP232756" s="90"/>
    </row>
    <row r="232757" spans="68:68" customFormat="1">
      <c r="BP232757" s="90"/>
    </row>
    <row r="232758" spans="68:68" customFormat="1">
      <c r="BP232758" s="90"/>
    </row>
    <row r="232759" spans="68:68" customFormat="1">
      <c r="BP232759" s="90"/>
    </row>
    <row r="232760" spans="68:68" customFormat="1">
      <c r="BP232760" s="90"/>
    </row>
    <row r="232761" spans="68:68" customFormat="1">
      <c r="BP232761" s="90"/>
    </row>
    <row r="232762" spans="68:68" customFormat="1">
      <c r="BP232762" s="90"/>
    </row>
    <row r="232763" spans="68:68" customFormat="1">
      <c r="BP232763" s="90"/>
    </row>
    <row r="232764" spans="68:68" customFormat="1">
      <c r="BP232764" s="90"/>
    </row>
    <row r="232765" spans="68:68" customFormat="1">
      <c r="BP232765" s="90"/>
    </row>
    <row r="232766" spans="68:68" customFormat="1">
      <c r="BP232766" s="90"/>
    </row>
    <row r="232767" spans="68:68" customFormat="1">
      <c r="BP232767" s="90"/>
    </row>
    <row r="232768" spans="68:68" customFormat="1">
      <c r="BP232768" s="90"/>
    </row>
    <row r="232769" spans="68:68" customFormat="1">
      <c r="BP232769" s="90"/>
    </row>
    <row r="232770" spans="68:68" customFormat="1">
      <c r="BP232770" s="90"/>
    </row>
    <row r="232771" spans="68:68" customFormat="1">
      <c r="BP232771" s="90"/>
    </row>
    <row r="232772" spans="68:68" customFormat="1">
      <c r="BP232772" s="90"/>
    </row>
    <row r="232773" spans="68:68" customFormat="1">
      <c r="BP232773" s="90"/>
    </row>
    <row r="232774" spans="68:68" customFormat="1">
      <c r="BP232774" s="90"/>
    </row>
    <row r="232775" spans="68:68" customFormat="1">
      <c r="BP232775" s="90"/>
    </row>
    <row r="232776" spans="68:68" customFormat="1">
      <c r="BP232776" s="90"/>
    </row>
    <row r="232777" spans="68:68" customFormat="1">
      <c r="BP232777" s="90"/>
    </row>
    <row r="232778" spans="68:68" customFormat="1">
      <c r="BP232778" s="90"/>
    </row>
    <row r="232779" spans="68:68" customFormat="1">
      <c r="BP232779" s="90"/>
    </row>
    <row r="232780" spans="68:68" customFormat="1">
      <c r="BP232780" s="90"/>
    </row>
    <row r="232781" spans="68:68" customFormat="1">
      <c r="BP232781" s="90"/>
    </row>
    <row r="232782" spans="68:68" customFormat="1">
      <c r="BP232782" s="90"/>
    </row>
    <row r="232783" spans="68:68" customFormat="1">
      <c r="BP232783" s="90"/>
    </row>
    <row r="232784" spans="68:68" customFormat="1">
      <c r="BP232784" s="90"/>
    </row>
    <row r="232785" spans="68:68" customFormat="1">
      <c r="BP232785" s="90"/>
    </row>
    <row r="232786" spans="68:68" customFormat="1">
      <c r="BP232786" s="90"/>
    </row>
    <row r="232787" spans="68:68" customFormat="1">
      <c r="BP232787" s="90"/>
    </row>
    <row r="232788" spans="68:68" customFormat="1">
      <c r="BP232788" s="90"/>
    </row>
    <row r="232789" spans="68:68" customFormat="1">
      <c r="BP232789" s="90"/>
    </row>
    <row r="232790" spans="68:68" customFormat="1">
      <c r="BP232790" s="90"/>
    </row>
    <row r="232791" spans="68:68" customFormat="1">
      <c r="BP232791" s="90"/>
    </row>
    <row r="232792" spans="68:68" customFormat="1">
      <c r="BP232792" s="90"/>
    </row>
    <row r="232793" spans="68:68" customFormat="1">
      <c r="BP232793" s="90"/>
    </row>
    <row r="232794" spans="68:68" customFormat="1">
      <c r="BP232794" s="90"/>
    </row>
    <row r="232795" spans="68:68" customFormat="1">
      <c r="BP232795" s="90"/>
    </row>
    <row r="232796" spans="68:68" customFormat="1">
      <c r="BP232796" s="90"/>
    </row>
    <row r="232797" spans="68:68" customFormat="1">
      <c r="BP232797" s="90"/>
    </row>
    <row r="232798" spans="68:68" customFormat="1">
      <c r="BP232798" s="90"/>
    </row>
    <row r="232799" spans="68:68" customFormat="1">
      <c r="BP232799" s="90"/>
    </row>
    <row r="232800" spans="68:68" customFormat="1">
      <c r="BP232800" s="90"/>
    </row>
    <row r="232801" spans="68:68" customFormat="1">
      <c r="BP232801" s="90"/>
    </row>
    <row r="232802" spans="68:68" customFormat="1">
      <c r="BP232802" s="90"/>
    </row>
    <row r="232803" spans="68:68" customFormat="1">
      <c r="BP232803" s="90"/>
    </row>
    <row r="232804" spans="68:68" customFormat="1">
      <c r="BP232804" s="90"/>
    </row>
    <row r="232805" spans="68:68" customFormat="1">
      <c r="BP232805" s="90"/>
    </row>
    <row r="232806" spans="68:68" customFormat="1">
      <c r="BP232806" s="90"/>
    </row>
    <row r="232807" spans="68:68" customFormat="1">
      <c r="BP232807" s="90"/>
    </row>
    <row r="232808" spans="68:68" customFormat="1">
      <c r="BP232808" s="90"/>
    </row>
    <row r="232809" spans="68:68" customFormat="1">
      <c r="BP232809" s="90"/>
    </row>
    <row r="232810" spans="68:68" customFormat="1">
      <c r="BP232810" s="90"/>
    </row>
    <row r="232811" spans="68:68" customFormat="1">
      <c r="BP232811" s="90"/>
    </row>
    <row r="232812" spans="68:68" customFormat="1">
      <c r="BP232812" s="90"/>
    </row>
    <row r="232813" spans="68:68" customFormat="1">
      <c r="BP232813" s="90"/>
    </row>
    <row r="232814" spans="68:68" customFormat="1">
      <c r="BP232814" s="90"/>
    </row>
    <row r="232815" spans="68:68" customFormat="1">
      <c r="BP232815" s="90"/>
    </row>
    <row r="232816" spans="68:68" customFormat="1">
      <c r="BP232816" s="90"/>
    </row>
    <row r="232817" spans="68:68" customFormat="1">
      <c r="BP232817" s="90"/>
    </row>
    <row r="232818" spans="68:68" customFormat="1">
      <c r="BP232818" s="90"/>
    </row>
    <row r="232819" spans="68:68" customFormat="1">
      <c r="BP232819" s="90"/>
    </row>
    <row r="232820" spans="68:68" customFormat="1">
      <c r="BP232820" s="90"/>
    </row>
    <row r="232821" spans="68:68" customFormat="1">
      <c r="BP232821" s="90"/>
    </row>
    <row r="232822" spans="68:68" customFormat="1">
      <c r="BP232822" s="90"/>
    </row>
    <row r="232823" spans="68:68" customFormat="1">
      <c r="BP232823" s="90"/>
    </row>
    <row r="232824" spans="68:68" customFormat="1">
      <c r="BP232824" s="90"/>
    </row>
    <row r="232825" spans="68:68" customFormat="1">
      <c r="BP232825" s="90"/>
    </row>
    <row r="232826" spans="68:68" customFormat="1">
      <c r="BP232826" s="90"/>
    </row>
    <row r="232827" spans="68:68" customFormat="1">
      <c r="BP232827" s="90"/>
    </row>
    <row r="232828" spans="68:68" customFormat="1">
      <c r="BP232828" s="90"/>
    </row>
    <row r="232829" spans="68:68" customFormat="1">
      <c r="BP232829" s="90"/>
    </row>
    <row r="232830" spans="68:68" customFormat="1">
      <c r="BP232830" s="90"/>
    </row>
    <row r="232831" spans="68:68" customFormat="1">
      <c r="BP232831" s="90"/>
    </row>
    <row r="232832" spans="68:68" customFormat="1">
      <c r="BP232832" s="90"/>
    </row>
    <row r="232833" spans="68:68" customFormat="1">
      <c r="BP232833" s="90"/>
    </row>
    <row r="232834" spans="68:68" customFormat="1">
      <c r="BP232834" s="90"/>
    </row>
    <row r="232835" spans="68:68" customFormat="1">
      <c r="BP232835" s="90"/>
    </row>
    <row r="232836" spans="68:68" customFormat="1">
      <c r="BP232836" s="90"/>
    </row>
    <row r="232837" spans="68:68" customFormat="1">
      <c r="BP232837" s="90"/>
    </row>
    <row r="232838" spans="68:68" customFormat="1">
      <c r="BP232838" s="90"/>
    </row>
    <row r="232839" spans="68:68" customFormat="1">
      <c r="BP232839" s="90"/>
    </row>
    <row r="232840" spans="68:68" customFormat="1">
      <c r="BP232840" s="90"/>
    </row>
    <row r="232841" spans="68:68" customFormat="1">
      <c r="BP232841" s="90"/>
    </row>
    <row r="232842" spans="68:68" customFormat="1">
      <c r="BP232842" s="90"/>
    </row>
    <row r="232843" spans="68:68" customFormat="1">
      <c r="BP232843" s="90"/>
    </row>
    <row r="232844" spans="68:68" customFormat="1">
      <c r="BP232844" s="90"/>
    </row>
    <row r="232845" spans="68:68" customFormat="1">
      <c r="BP232845" s="90"/>
    </row>
    <row r="232846" spans="68:68" customFormat="1">
      <c r="BP232846" s="90"/>
    </row>
    <row r="232847" spans="68:68" customFormat="1">
      <c r="BP232847" s="90"/>
    </row>
    <row r="232848" spans="68:68" customFormat="1">
      <c r="BP232848" s="90"/>
    </row>
    <row r="232849" spans="68:68" customFormat="1">
      <c r="BP232849" s="90"/>
    </row>
    <row r="232850" spans="68:68" customFormat="1">
      <c r="BP232850" s="90"/>
    </row>
    <row r="232851" spans="68:68" customFormat="1">
      <c r="BP232851" s="90"/>
    </row>
    <row r="232852" spans="68:68" customFormat="1">
      <c r="BP232852" s="90"/>
    </row>
    <row r="232853" spans="68:68" customFormat="1">
      <c r="BP232853" s="90"/>
    </row>
    <row r="232854" spans="68:68" customFormat="1">
      <c r="BP232854" s="90"/>
    </row>
    <row r="232855" spans="68:68" customFormat="1">
      <c r="BP232855" s="90"/>
    </row>
    <row r="232856" spans="68:68" customFormat="1">
      <c r="BP232856" s="90"/>
    </row>
    <row r="232857" spans="68:68" customFormat="1">
      <c r="BP232857" s="90"/>
    </row>
    <row r="232858" spans="68:68" customFormat="1">
      <c r="BP232858" s="90"/>
    </row>
    <row r="232859" spans="68:68" customFormat="1">
      <c r="BP232859" s="90"/>
    </row>
    <row r="232860" spans="68:68" customFormat="1">
      <c r="BP232860" s="90"/>
    </row>
    <row r="232861" spans="68:68" customFormat="1">
      <c r="BP232861" s="90"/>
    </row>
    <row r="232862" spans="68:68" customFormat="1">
      <c r="BP232862" s="90"/>
    </row>
    <row r="232863" spans="68:68" customFormat="1">
      <c r="BP232863" s="90"/>
    </row>
    <row r="232864" spans="68:68" customFormat="1">
      <c r="BP232864" s="90"/>
    </row>
    <row r="232865" spans="68:68" customFormat="1">
      <c r="BP232865" s="90"/>
    </row>
    <row r="232866" spans="68:68" customFormat="1">
      <c r="BP232866" s="90"/>
    </row>
    <row r="232867" spans="68:68" customFormat="1">
      <c r="BP232867" s="90"/>
    </row>
    <row r="232868" spans="68:68" customFormat="1">
      <c r="BP232868" s="90"/>
    </row>
    <row r="232869" spans="68:68" customFormat="1">
      <c r="BP232869" s="90"/>
    </row>
    <row r="232870" spans="68:68" customFormat="1">
      <c r="BP232870" s="90"/>
    </row>
    <row r="232871" spans="68:68" customFormat="1">
      <c r="BP232871" s="90"/>
    </row>
    <row r="232872" spans="68:68" customFormat="1">
      <c r="BP232872" s="90"/>
    </row>
    <row r="232873" spans="68:68" customFormat="1">
      <c r="BP232873" s="90"/>
    </row>
    <row r="232874" spans="68:68" customFormat="1">
      <c r="BP232874" s="90"/>
    </row>
    <row r="232875" spans="68:68" customFormat="1">
      <c r="BP232875" s="90"/>
    </row>
    <row r="232876" spans="68:68" customFormat="1">
      <c r="BP232876" s="90"/>
    </row>
    <row r="232877" spans="68:68" customFormat="1">
      <c r="BP232877" s="90"/>
    </row>
    <row r="232878" spans="68:68" customFormat="1">
      <c r="BP232878" s="90"/>
    </row>
    <row r="232879" spans="68:68" customFormat="1">
      <c r="BP232879" s="90"/>
    </row>
    <row r="232880" spans="68:68" customFormat="1">
      <c r="BP232880" s="90"/>
    </row>
    <row r="232881" spans="68:68" customFormat="1">
      <c r="BP232881" s="90"/>
    </row>
    <row r="232882" spans="68:68" customFormat="1">
      <c r="BP232882" s="90"/>
    </row>
    <row r="232883" spans="68:68" customFormat="1">
      <c r="BP232883" s="90"/>
    </row>
    <row r="232884" spans="68:68" customFormat="1">
      <c r="BP232884" s="90"/>
    </row>
    <row r="232885" spans="68:68" customFormat="1">
      <c r="BP232885" s="90"/>
    </row>
    <row r="232886" spans="68:68" customFormat="1">
      <c r="BP232886" s="90"/>
    </row>
    <row r="232887" spans="68:68" customFormat="1">
      <c r="BP232887" s="90"/>
    </row>
    <row r="232888" spans="68:68" customFormat="1">
      <c r="BP232888" s="90"/>
    </row>
    <row r="232889" spans="68:68" customFormat="1">
      <c r="BP232889" s="90"/>
    </row>
    <row r="232890" spans="68:68" customFormat="1">
      <c r="BP232890" s="90"/>
    </row>
    <row r="232891" spans="68:68" customFormat="1">
      <c r="BP232891" s="90"/>
    </row>
    <row r="232892" spans="68:68" customFormat="1">
      <c r="BP232892" s="90"/>
    </row>
    <row r="232893" spans="68:68" customFormat="1">
      <c r="BP232893" s="90"/>
    </row>
    <row r="232894" spans="68:68" customFormat="1">
      <c r="BP232894" s="90"/>
    </row>
    <row r="232895" spans="68:68" customFormat="1">
      <c r="BP232895" s="90"/>
    </row>
    <row r="232896" spans="68:68" customFormat="1">
      <c r="BP232896" s="90"/>
    </row>
    <row r="232897" spans="68:68" customFormat="1">
      <c r="BP232897" s="90"/>
    </row>
    <row r="232898" spans="68:68" customFormat="1">
      <c r="BP232898" s="90"/>
    </row>
    <row r="232899" spans="68:68" customFormat="1">
      <c r="BP232899" s="90"/>
    </row>
    <row r="232900" spans="68:68" customFormat="1">
      <c r="BP232900" s="90"/>
    </row>
    <row r="232901" spans="68:68" customFormat="1">
      <c r="BP232901" s="90"/>
    </row>
    <row r="232902" spans="68:68" customFormat="1">
      <c r="BP232902" s="90"/>
    </row>
    <row r="232903" spans="68:68" customFormat="1">
      <c r="BP232903" s="90"/>
    </row>
    <row r="232904" spans="68:68" customFormat="1">
      <c r="BP232904" s="90"/>
    </row>
    <row r="232905" spans="68:68" customFormat="1">
      <c r="BP232905" s="90"/>
    </row>
    <row r="232906" spans="68:68" customFormat="1">
      <c r="BP232906" s="90"/>
    </row>
    <row r="232907" spans="68:68" customFormat="1">
      <c r="BP232907" s="90"/>
    </row>
    <row r="232908" spans="68:68" customFormat="1">
      <c r="BP232908" s="90"/>
    </row>
    <row r="232909" spans="68:68" customFormat="1">
      <c r="BP232909" s="90"/>
    </row>
    <row r="232910" spans="68:68" customFormat="1">
      <c r="BP232910" s="90"/>
    </row>
    <row r="232911" spans="68:68" customFormat="1">
      <c r="BP232911" s="90"/>
    </row>
    <row r="232912" spans="68:68" customFormat="1">
      <c r="BP232912" s="90"/>
    </row>
    <row r="232913" spans="68:68" customFormat="1">
      <c r="BP232913" s="90"/>
    </row>
    <row r="232914" spans="68:68" customFormat="1">
      <c r="BP232914" s="90"/>
    </row>
    <row r="232915" spans="68:68" customFormat="1">
      <c r="BP232915" s="90"/>
    </row>
    <row r="232916" spans="68:68" customFormat="1">
      <c r="BP232916" s="90"/>
    </row>
    <row r="232917" spans="68:68" customFormat="1">
      <c r="BP232917" s="90"/>
    </row>
    <row r="232918" spans="68:68" customFormat="1">
      <c r="BP232918" s="90"/>
    </row>
    <row r="232919" spans="68:68" customFormat="1">
      <c r="BP232919" s="90"/>
    </row>
    <row r="232920" spans="68:68" customFormat="1">
      <c r="BP232920" s="90"/>
    </row>
    <row r="232921" spans="68:68" customFormat="1">
      <c r="BP232921" s="90"/>
    </row>
    <row r="232922" spans="68:68" customFormat="1">
      <c r="BP232922" s="90"/>
    </row>
    <row r="232923" spans="68:68" customFormat="1">
      <c r="BP232923" s="90"/>
    </row>
    <row r="232924" spans="68:68" customFormat="1">
      <c r="BP232924" s="90"/>
    </row>
    <row r="232925" spans="68:68" customFormat="1">
      <c r="BP232925" s="90"/>
    </row>
    <row r="232926" spans="68:68" customFormat="1">
      <c r="BP232926" s="90"/>
    </row>
    <row r="232927" spans="68:68" customFormat="1">
      <c r="BP232927" s="90"/>
    </row>
    <row r="232928" spans="68:68" customFormat="1">
      <c r="BP232928" s="90"/>
    </row>
    <row r="232929" spans="68:68" customFormat="1">
      <c r="BP232929" s="90"/>
    </row>
    <row r="232930" spans="68:68" customFormat="1">
      <c r="BP232930" s="90"/>
    </row>
    <row r="232931" spans="68:68" customFormat="1">
      <c r="BP232931" s="90"/>
    </row>
    <row r="232932" spans="68:68" customFormat="1">
      <c r="BP232932" s="90"/>
    </row>
    <row r="232933" spans="68:68" customFormat="1">
      <c r="BP232933" s="90"/>
    </row>
    <row r="232934" spans="68:68" customFormat="1">
      <c r="BP232934" s="90"/>
    </row>
    <row r="232935" spans="68:68" customFormat="1">
      <c r="BP232935" s="90"/>
    </row>
    <row r="232936" spans="68:68" customFormat="1">
      <c r="BP232936" s="90"/>
    </row>
    <row r="232937" spans="68:68" customFormat="1">
      <c r="BP232937" s="90"/>
    </row>
    <row r="232938" spans="68:68" customFormat="1">
      <c r="BP232938" s="90"/>
    </row>
    <row r="232939" spans="68:68" customFormat="1">
      <c r="BP232939" s="90"/>
    </row>
    <row r="232940" spans="68:68" customFormat="1">
      <c r="BP232940" s="90"/>
    </row>
    <row r="232941" spans="68:68" customFormat="1">
      <c r="BP232941" s="90"/>
    </row>
    <row r="232942" spans="68:68" customFormat="1">
      <c r="BP232942" s="90"/>
    </row>
    <row r="232943" spans="68:68" customFormat="1">
      <c r="BP232943" s="90"/>
    </row>
    <row r="232944" spans="68:68" customFormat="1">
      <c r="BP232944" s="90"/>
    </row>
    <row r="232945" spans="68:68" customFormat="1">
      <c r="BP232945" s="90"/>
    </row>
    <row r="232946" spans="68:68" customFormat="1">
      <c r="BP232946" s="90"/>
    </row>
    <row r="232947" spans="68:68" customFormat="1">
      <c r="BP232947" s="90"/>
    </row>
    <row r="232948" spans="68:68" customFormat="1">
      <c r="BP232948" s="90"/>
    </row>
    <row r="232949" spans="68:68" customFormat="1">
      <c r="BP232949" s="90"/>
    </row>
    <row r="232950" spans="68:68" customFormat="1">
      <c r="BP232950" s="90"/>
    </row>
    <row r="232951" spans="68:68" customFormat="1">
      <c r="BP232951" s="90"/>
    </row>
    <row r="232952" spans="68:68" customFormat="1">
      <c r="BP232952" s="90"/>
    </row>
    <row r="232953" spans="68:68" customFormat="1">
      <c r="BP232953" s="90"/>
    </row>
    <row r="232954" spans="68:68" customFormat="1">
      <c r="BP232954" s="90"/>
    </row>
    <row r="232955" spans="68:68" customFormat="1">
      <c r="BP232955" s="90"/>
    </row>
    <row r="232956" spans="68:68" customFormat="1">
      <c r="BP232956" s="90"/>
    </row>
    <row r="232957" spans="68:68" customFormat="1">
      <c r="BP232957" s="90"/>
    </row>
    <row r="232958" spans="68:68" customFormat="1">
      <c r="BP232958" s="90"/>
    </row>
    <row r="232959" spans="68:68" customFormat="1">
      <c r="BP232959" s="90"/>
    </row>
    <row r="232960" spans="68:68" customFormat="1">
      <c r="BP232960" s="90"/>
    </row>
    <row r="232961" spans="68:68" customFormat="1">
      <c r="BP232961" s="90"/>
    </row>
    <row r="232962" spans="68:68" customFormat="1">
      <c r="BP232962" s="90"/>
    </row>
    <row r="232963" spans="68:68" customFormat="1">
      <c r="BP232963" s="90"/>
    </row>
    <row r="232964" spans="68:68" customFormat="1">
      <c r="BP232964" s="90"/>
    </row>
    <row r="232965" spans="68:68" customFormat="1">
      <c r="BP232965" s="90"/>
    </row>
    <row r="232966" spans="68:68" customFormat="1">
      <c r="BP232966" s="90"/>
    </row>
    <row r="232967" spans="68:68" customFormat="1">
      <c r="BP232967" s="90"/>
    </row>
    <row r="232968" spans="68:68" customFormat="1">
      <c r="BP232968" s="90"/>
    </row>
    <row r="232969" spans="68:68" customFormat="1">
      <c r="BP232969" s="90"/>
    </row>
    <row r="232970" spans="68:68" customFormat="1">
      <c r="BP232970" s="90"/>
    </row>
    <row r="232971" spans="68:68" customFormat="1">
      <c r="BP232971" s="90"/>
    </row>
    <row r="232972" spans="68:68" customFormat="1">
      <c r="BP232972" s="90"/>
    </row>
    <row r="232973" spans="68:68" customFormat="1">
      <c r="BP232973" s="90"/>
    </row>
    <row r="232974" spans="68:68" customFormat="1">
      <c r="BP232974" s="90"/>
    </row>
    <row r="232975" spans="68:68" customFormat="1">
      <c r="BP232975" s="90"/>
    </row>
    <row r="232976" spans="68:68" customFormat="1">
      <c r="BP232976" s="90"/>
    </row>
    <row r="232977" spans="68:68" customFormat="1">
      <c r="BP232977" s="90"/>
    </row>
    <row r="232978" spans="68:68" customFormat="1">
      <c r="BP232978" s="90"/>
    </row>
    <row r="232979" spans="68:68" customFormat="1">
      <c r="BP232979" s="90"/>
    </row>
    <row r="232980" spans="68:68" customFormat="1">
      <c r="BP232980" s="90"/>
    </row>
    <row r="232981" spans="68:68" customFormat="1">
      <c r="BP232981" s="90"/>
    </row>
    <row r="232982" spans="68:68" customFormat="1">
      <c r="BP232982" s="90"/>
    </row>
    <row r="232983" spans="68:68" customFormat="1">
      <c r="BP232983" s="90"/>
    </row>
    <row r="232984" spans="68:68" customFormat="1">
      <c r="BP232984" s="90"/>
    </row>
    <row r="232985" spans="68:68" customFormat="1">
      <c r="BP232985" s="90"/>
    </row>
    <row r="232986" spans="68:68" customFormat="1">
      <c r="BP232986" s="90"/>
    </row>
    <row r="232987" spans="68:68" customFormat="1">
      <c r="BP232987" s="90"/>
    </row>
    <row r="232988" spans="68:68" customFormat="1">
      <c r="BP232988" s="90"/>
    </row>
    <row r="232989" spans="68:68" customFormat="1">
      <c r="BP232989" s="90"/>
    </row>
    <row r="232990" spans="68:68" customFormat="1">
      <c r="BP232990" s="90"/>
    </row>
    <row r="232991" spans="68:68" customFormat="1">
      <c r="BP232991" s="90"/>
    </row>
    <row r="232992" spans="68:68" customFormat="1">
      <c r="BP232992" s="90"/>
    </row>
    <row r="232993" spans="68:68" customFormat="1">
      <c r="BP232993" s="90"/>
    </row>
    <row r="232994" spans="68:68" customFormat="1">
      <c r="BP232994" s="90"/>
    </row>
    <row r="232995" spans="68:68" customFormat="1">
      <c r="BP232995" s="90"/>
    </row>
    <row r="232996" spans="68:68" customFormat="1">
      <c r="BP232996" s="90"/>
    </row>
    <row r="232997" spans="68:68" customFormat="1">
      <c r="BP232997" s="90"/>
    </row>
    <row r="232998" spans="68:68" customFormat="1">
      <c r="BP232998" s="90"/>
    </row>
    <row r="232999" spans="68:68" customFormat="1">
      <c r="BP232999" s="90"/>
    </row>
    <row r="233000" spans="68:68" customFormat="1">
      <c r="BP233000" s="90"/>
    </row>
    <row r="233001" spans="68:68" customFormat="1">
      <c r="BP233001" s="90"/>
    </row>
    <row r="233002" spans="68:68" customFormat="1">
      <c r="BP233002" s="90"/>
    </row>
    <row r="233003" spans="68:68" customFormat="1">
      <c r="BP233003" s="90"/>
    </row>
    <row r="233004" spans="68:68" customFormat="1">
      <c r="BP233004" s="90"/>
    </row>
    <row r="233005" spans="68:68" customFormat="1">
      <c r="BP233005" s="90"/>
    </row>
    <row r="233006" spans="68:68" customFormat="1">
      <c r="BP233006" s="90"/>
    </row>
    <row r="233007" spans="68:68" customFormat="1">
      <c r="BP233007" s="90"/>
    </row>
    <row r="233008" spans="68:68" customFormat="1">
      <c r="BP233008" s="90"/>
    </row>
    <row r="233009" spans="68:68" customFormat="1">
      <c r="BP233009" s="90"/>
    </row>
    <row r="233010" spans="68:68" customFormat="1">
      <c r="BP233010" s="90"/>
    </row>
    <row r="233011" spans="68:68" customFormat="1">
      <c r="BP233011" s="90"/>
    </row>
    <row r="233012" spans="68:68" customFormat="1">
      <c r="BP233012" s="90"/>
    </row>
    <row r="233013" spans="68:68" customFormat="1">
      <c r="BP233013" s="90"/>
    </row>
    <row r="233014" spans="68:68" customFormat="1">
      <c r="BP233014" s="90"/>
    </row>
    <row r="233015" spans="68:68" customFormat="1">
      <c r="BP233015" s="90"/>
    </row>
    <row r="233016" spans="68:68" customFormat="1">
      <c r="BP233016" s="90"/>
    </row>
    <row r="233017" spans="68:68" customFormat="1">
      <c r="BP233017" s="90"/>
    </row>
    <row r="233018" spans="68:68" customFormat="1">
      <c r="BP233018" s="90"/>
    </row>
    <row r="233019" spans="68:68" customFormat="1">
      <c r="BP233019" s="90"/>
    </row>
    <row r="233020" spans="68:68" customFormat="1">
      <c r="BP233020" s="90"/>
    </row>
    <row r="233021" spans="68:68" customFormat="1">
      <c r="BP233021" s="90"/>
    </row>
    <row r="233022" spans="68:68" customFormat="1">
      <c r="BP233022" s="90"/>
    </row>
    <row r="233023" spans="68:68" customFormat="1">
      <c r="BP233023" s="90"/>
    </row>
    <row r="233024" spans="68:68" customFormat="1">
      <c r="BP233024" s="90"/>
    </row>
    <row r="233025" spans="68:68" customFormat="1">
      <c r="BP233025" s="90"/>
    </row>
    <row r="233026" spans="68:68" customFormat="1">
      <c r="BP233026" s="90"/>
    </row>
    <row r="233027" spans="68:68" customFormat="1">
      <c r="BP233027" s="90"/>
    </row>
    <row r="233028" spans="68:68" customFormat="1">
      <c r="BP233028" s="90"/>
    </row>
    <row r="233029" spans="68:68" customFormat="1">
      <c r="BP233029" s="90"/>
    </row>
    <row r="233030" spans="68:68" customFormat="1">
      <c r="BP233030" s="90"/>
    </row>
    <row r="233031" spans="68:68" customFormat="1">
      <c r="BP233031" s="90"/>
    </row>
    <row r="233032" spans="68:68" customFormat="1">
      <c r="BP233032" s="90"/>
    </row>
    <row r="233033" spans="68:68" customFormat="1">
      <c r="BP233033" s="90"/>
    </row>
    <row r="233034" spans="68:68" customFormat="1">
      <c r="BP233034" s="90"/>
    </row>
    <row r="233035" spans="68:68" customFormat="1">
      <c r="BP233035" s="90"/>
    </row>
    <row r="233036" spans="68:68" customFormat="1">
      <c r="BP233036" s="90"/>
    </row>
    <row r="233037" spans="68:68" customFormat="1">
      <c r="BP233037" s="90"/>
    </row>
    <row r="233038" spans="68:68" customFormat="1">
      <c r="BP233038" s="90"/>
    </row>
    <row r="233039" spans="68:68" customFormat="1">
      <c r="BP233039" s="90"/>
    </row>
    <row r="233040" spans="68:68" customFormat="1">
      <c r="BP233040" s="90"/>
    </row>
    <row r="233041" spans="68:68" customFormat="1">
      <c r="BP233041" s="90"/>
    </row>
    <row r="233042" spans="68:68" customFormat="1">
      <c r="BP233042" s="90"/>
    </row>
    <row r="233043" spans="68:68" customFormat="1">
      <c r="BP233043" s="90"/>
    </row>
    <row r="233044" spans="68:68" customFormat="1">
      <c r="BP233044" s="90"/>
    </row>
    <row r="233045" spans="68:68" customFormat="1">
      <c r="BP233045" s="90"/>
    </row>
    <row r="233046" spans="68:68" customFormat="1">
      <c r="BP233046" s="90"/>
    </row>
    <row r="233047" spans="68:68" customFormat="1">
      <c r="BP233047" s="90"/>
    </row>
    <row r="233048" spans="68:68" customFormat="1">
      <c r="BP233048" s="90"/>
    </row>
    <row r="233049" spans="68:68" customFormat="1">
      <c r="BP233049" s="90"/>
    </row>
    <row r="233050" spans="68:68" customFormat="1">
      <c r="BP233050" s="90"/>
    </row>
    <row r="233051" spans="68:68" customFormat="1">
      <c r="BP233051" s="90"/>
    </row>
    <row r="233052" spans="68:68" customFormat="1">
      <c r="BP233052" s="90"/>
    </row>
    <row r="233053" spans="68:68" customFormat="1">
      <c r="BP233053" s="90"/>
    </row>
    <row r="233054" spans="68:68" customFormat="1">
      <c r="BP233054" s="90"/>
    </row>
    <row r="233055" spans="68:68" customFormat="1">
      <c r="BP233055" s="90"/>
    </row>
    <row r="233056" spans="68:68" customFormat="1">
      <c r="BP233056" s="90"/>
    </row>
    <row r="233057" spans="68:68" customFormat="1">
      <c r="BP233057" s="90"/>
    </row>
    <row r="233058" spans="68:68" customFormat="1">
      <c r="BP233058" s="90"/>
    </row>
    <row r="233059" spans="68:68" customFormat="1">
      <c r="BP233059" s="90"/>
    </row>
    <row r="233060" spans="68:68" customFormat="1">
      <c r="BP233060" s="90"/>
    </row>
    <row r="233061" spans="68:68" customFormat="1">
      <c r="BP233061" s="90"/>
    </row>
    <row r="233062" spans="68:68" customFormat="1">
      <c r="BP233062" s="90"/>
    </row>
    <row r="233063" spans="68:68" customFormat="1">
      <c r="BP233063" s="90"/>
    </row>
    <row r="233064" spans="68:68" customFormat="1">
      <c r="BP233064" s="90"/>
    </row>
    <row r="233065" spans="68:68" customFormat="1">
      <c r="BP233065" s="90"/>
    </row>
    <row r="233066" spans="68:68" customFormat="1">
      <c r="BP233066" s="90"/>
    </row>
    <row r="233067" spans="68:68" customFormat="1">
      <c r="BP233067" s="90"/>
    </row>
    <row r="233068" spans="68:68" customFormat="1">
      <c r="BP233068" s="90"/>
    </row>
    <row r="233069" spans="68:68" customFormat="1">
      <c r="BP233069" s="90"/>
    </row>
    <row r="233070" spans="68:68" customFormat="1">
      <c r="BP233070" s="90"/>
    </row>
    <row r="233071" spans="68:68" customFormat="1">
      <c r="BP233071" s="90"/>
    </row>
    <row r="233072" spans="68:68" customFormat="1">
      <c r="BP233072" s="90"/>
    </row>
    <row r="233073" spans="68:68" customFormat="1">
      <c r="BP233073" s="90"/>
    </row>
    <row r="233074" spans="68:68" customFormat="1">
      <c r="BP233074" s="90"/>
    </row>
    <row r="233075" spans="68:68" customFormat="1">
      <c r="BP233075" s="90"/>
    </row>
    <row r="233076" spans="68:68" customFormat="1">
      <c r="BP233076" s="90"/>
    </row>
    <row r="233077" spans="68:68" customFormat="1">
      <c r="BP233077" s="90"/>
    </row>
    <row r="233078" spans="68:68" customFormat="1">
      <c r="BP233078" s="90"/>
    </row>
    <row r="233079" spans="68:68" customFormat="1">
      <c r="BP233079" s="90"/>
    </row>
    <row r="233080" spans="68:68" customFormat="1">
      <c r="BP233080" s="90"/>
    </row>
    <row r="233081" spans="68:68" customFormat="1">
      <c r="BP233081" s="90"/>
    </row>
    <row r="233082" spans="68:68" customFormat="1">
      <c r="BP233082" s="90"/>
    </row>
    <row r="233083" spans="68:68" customFormat="1">
      <c r="BP233083" s="90"/>
    </row>
    <row r="233084" spans="68:68" customFormat="1">
      <c r="BP233084" s="90"/>
    </row>
    <row r="233085" spans="68:68" customFormat="1">
      <c r="BP233085" s="90"/>
    </row>
    <row r="233086" spans="68:68" customFormat="1">
      <c r="BP233086" s="90"/>
    </row>
    <row r="233087" spans="68:68" customFormat="1">
      <c r="BP233087" s="90"/>
    </row>
    <row r="233088" spans="68:68" customFormat="1">
      <c r="BP233088" s="90"/>
    </row>
    <row r="233089" spans="68:68" customFormat="1">
      <c r="BP233089" s="90"/>
    </row>
    <row r="233090" spans="68:68" customFormat="1">
      <c r="BP233090" s="90"/>
    </row>
    <row r="233091" spans="68:68" customFormat="1">
      <c r="BP233091" s="90"/>
    </row>
    <row r="233092" spans="68:68" customFormat="1">
      <c r="BP233092" s="90"/>
    </row>
    <row r="233093" spans="68:68" customFormat="1">
      <c r="BP233093" s="90"/>
    </row>
    <row r="233094" spans="68:68" customFormat="1">
      <c r="BP233094" s="90"/>
    </row>
    <row r="233095" spans="68:68" customFormat="1">
      <c r="BP233095" s="90"/>
    </row>
    <row r="233096" spans="68:68" customFormat="1">
      <c r="BP233096" s="90"/>
    </row>
    <row r="233097" spans="68:68" customFormat="1">
      <c r="BP233097" s="90"/>
    </row>
    <row r="233098" spans="68:68" customFormat="1">
      <c r="BP233098" s="90"/>
    </row>
    <row r="233099" spans="68:68" customFormat="1">
      <c r="BP233099" s="90"/>
    </row>
    <row r="233100" spans="68:68" customFormat="1">
      <c r="BP233100" s="90"/>
    </row>
    <row r="233101" spans="68:68" customFormat="1">
      <c r="BP233101" s="90"/>
    </row>
    <row r="233102" spans="68:68" customFormat="1">
      <c r="BP233102" s="90"/>
    </row>
    <row r="233103" spans="68:68" customFormat="1">
      <c r="BP233103" s="90"/>
    </row>
    <row r="233104" spans="68:68" customFormat="1">
      <c r="BP233104" s="90"/>
    </row>
    <row r="233105" spans="68:68" customFormat="1">
      <c r="BP233105" s="90"/>
    </row>
    <row r="233106" spans="68:68" customFormat="1">
      <c r="BP233106" s="90"/>
    </row>
    <row r="233107" spans="68:68" customFormat="1">
      <c r="BP233107" s="90"/>
    </row>
    <row r="233108" spans="68:68" customFormat="1">
      <c r="BP233108" s="90"/>
    </row>
    <row r="233109" spans="68:68" customFormat="1">
      <c r="BP233109" s="90"/>
    </row>
    <row r="233110" spans="68:68" customFormat="1">
      <c r="BP233110" s="90"/>
    </row>
    <row r="233111" spans="68:68" customFormat="1">
      <c r="BP233111" s="90"/>
    </row>
    <row r="233112" spans="68:68" customFormat="1">
      <c r="BP233112" s="90"/>
    </row>
    <row r="233113" spans="68:68" customFormat="1">
      <c r="BP233113" s="90"/>
    </row>
    <row r="233114" spans="68:68" customFormat="1">
      <c r="BP233114" s="90"/>
    </row>
    <row r="233115" spans="68:68" customFormat="1">
      <c r="BP233115" s="90"/>
    </row>
    <row r="233116" spans="68:68" customFormat="1">
      <c r="BP233116" s="90"/>
    </row>
    <row r="233117" spans="68:68" customFormat="1">
      <c r="BP233117" s="90"/>
    </row>
    <row r="233118" spans="68:68" customFormat="1">
      <c r="BP233118" s="90"/>
    </row>
    <row r="233119" spans="68:68" customFormat="1">
      <c r="BP233119" s="90"/>
    </row>
    <row r="233120" spans="68:68" customFormat="1">
      <c r="BP233120" s="90"/>
    </row>
    <row r="233121" spans="68:68" customFormat="1">
      <c r="BP233121" s="90"/>
    </row>
    <row r="233122" spans="68:68" customFormat="1">
      <c r="BP233122" s="90"/>
    </row>
    <row r="233123" spans="68:68" customFormat="1">
      <c r="BP233123" s="90"/>
    </row>
    <row r="233124" spans="68:68" customFormat="1">
      <c r="BP233124" s="90"/>
    </row>
    <row r="233125" spans="68:68" customFormat="1">
      <c r="BP233125" s="90"/>
    </row>
    <row r="233126" spans="68:68" customFormat="1">
      <c r="BP233126" s="90"/>
    </row>
    <row r="233127" spans="68:68" customFormat="1">
      <c r="BP233127" s="90"/>
    </row>
    <row r="233128" spans="68:68" customFormat="1">
      <c r="BP233128" s="90"/>
    </row>
    <row r="233129" spans="68:68" customFormat="1">
      <c r="BP233129" s="90"/>
    </row>
    <row r="233130" spans="68:68" customFormat="1">
      <c r="BP233130" s="90"/>
    </row>
    <row r="233131" spans="68:68" customFormat="1">
      <c r="BP233131" s="90"/>
    </row>
    <row r="233132" spans="68:68" customFormat="1">
      <c r="BP233132" s="90"/>
    </row>
    <row r="233133" spans="68:68" customFormat="1">
      <c r="BP233133" s="90"/>
    </row>
    <row r="233134" spans="68:68" customFormat="1">
      <c r="BP233134" s="90"/>
    </row>
    <row r="233135" spans="68:68" customFormat="1">
      <c r="BP233135" s="90"/>
    </row>
    <row r="233136" spans="68:68" customFormat="1">
      <c r="BP233136" s="90"/>
    </row>
    <row r="233137" spans="68:68" customFormat="1">
      <c r="BP233137" s="90"/>
    </row>
    <row r="233138" spans="68:68" customFormat="1">
      <c r="BP233138" s="90"/>
    </row>
    <row r="233139" spans="68:68" customFormat="1">
      <c r="BP233139" s="90"/>
    </row>
    <row r="233140" spans="68:68" customFormat="1">
      <c r="BP233140" s="90"/>
    </row>
    <row r="233141" spans="68:68" customFormat="1">
      <c r="BP233141" s="90"/>
    </row>
    <row r="233142" spans="68:68" customFormat="1">
      <c r="BP233142" s="90"/>
    </row>
    <row r="233143" spans="68:68" customFormat="1">
      <c r="BP233143" s="90"/>
    </row>
    <row r="233144" spans="68:68" customFormat="1">
      <c r="BP233144" s="90"/>
    </row>
    <row r="233145" spans="68:68" customFormat="1">
      <c r="BP233145" s="90"/>
    </row>
    <row r="233146" spans="68:68" customFormat="1">
      <c r="BP233146" s="90"/>
    </row>
    <row r="233147" spans="68:68" customFormat="1">
      <c r="BP233147" s="90"/>
    </row>
    <row r="233148" spans="68:68" customFormat="1">
      <c r="BP233148" s="90"/>
    </row>
    <row r="233149" spans="68:68" customFormat="1">
      <c r="BP233149" s="90"/>
    </row>
    <row r="233150" spans="68:68" customFormat="1">
      <c r="BP233150" s="90"/>
    </row>
    <row r="233151" spans="68:68" customFormat="1">
      <c r="BP233151" s="90"/>
    </row>
    <row r="233152" spans="68:68" customFormat="1">
      <c r="BP233152" s="90"/>
    </row>
    <row r="233153" spans="68:68" customFormat="1">
      <c r="BP233153" s="90"/>
    </row>
    <row r="233154" spans="68:68" customFormat="1">
      <c r="BP233154" s="90"/>
    </row>
    <row r="233155" spans="68:68" customFormat="1">
      <c r="BP233155" s="90"/>
    </row>
    <row r="233156" spans="68:68" customFormat="1">
      <c r="BP233156" s="90"/>
    </row>
    <row r="233157" spans="68:68" customFormat="1">
      <c r="BP233157" s="90"/>
    </row>
    <row r="233158" spans="68:68" customFormat="1">
      <c r="BP233158" s="90"/>
    </row>
    <row r="233159" spans="68:68" customFormat="1">
      <c r="BP233159" s="90"/>
    </row>
    <row r="233160" spans="68:68" customFormat="1">
      <c r="BP233160" s="90"/>
    </row>
    <row r="233161" spans="68:68" customFormat="1">
      <c r="BP233161" s="90"/>
    </row>
    <row r="233162" spans="68:68" customFormat="1">
      <c r="BP233162" s="90"/>
    </row>
    <row r="233163" spans="68:68" customFormat="1">
      <c r="BP233163" s="90"/>
    </row>
    <row r="233164" spans="68:68" customFormat="1">
      <c r="BP233164" s="90"/>
    </row>
    <row r="233165" spans="68:68" customFormat="1">
      <c r="BP233165" s="90"/>
    </row>
    <row r="233166" spans="68:68" customFormat="1">
      <c r="BP233166" s="90"/>
    </row>
    <row r="233167" spans="68:68" customFormat="1">
      <c r="BP233167" s="90"/>
    </row>
    <row r="233168" spans="68:68" customFormat="1">
      <c r="BP233168" s="90"/>
    </row>
    <row r="233169" spans="68:68" customFormat="1">
      <c r="BP233169" s="90"/>
    </row>
    <row r="233170" spans="68:68" customFormat="1">
      <c r="BP233170" s="90"/>
    </row>
    <row r="233171" spans="68:68" customFormat="1">
      <c r="BP233171" s="90"/>
    </row>
    <row r="233172" spans="68:68" customFormat="1">
      <c r="BP233172" s="90"/>
    </row>
    <row r="233173" spans="68:68" customFormat="1">
      <c r="BP233173" s="90"/>
    </row>
    <row r="233174" spans="68:68" customFormat="1">
      <c r="BP233174" s="90"/>
    </row>
    <row r="233175" spans="68:68" customFormat="1">
      <c r="BP233175" s="90"/>
    </row>
    <row r="233176" spans="68:68" customFormat="1">
      <c r="BP233176" s="90"/>
    </row>
    <row r="233177" spans="68:68" customFormat="1">
      <c r="BP233177" s="90"/>
    </row>
    <row r="233178" spans="68:68" customFormat="1">
      <c r="BP233178" s="90"/>
    </row>
    <row r="233179" spans="68:68" customFormat="1">
      <c r="BP233179" s="90"/>
    </row>
    <row r="233180" spans="68:68" customFormat="1">
      <c r="BP233180" s="90"/>
    </row>
    <row r="233181" spans="68:68" customFormat="1">
      <c r="BP233181" s="90"/>
    </row>
    <row r="233182" spans="68:68" customFormat="1">
      <c r="BP233182" s="90"/>
    </row>
    <row r="233183" spans="68:68" customFormat="1">
      <c r="BP233183" s="90"/>
    </row>
    <row r="233184" spans="68:68" customFormat="1">
      <c r="BP233184" s="90"/>
    </row>
    <row r="233185" spans="68:68" customFormat="1">
      <c r="BP233185" s="90"/>
    </row>
    <row r="233186" spans="68:68" customFormat="1">
      <c r="BP233186" s="90"/>
    </row>
    <row r="233187" spans="68:68" customFormat="1">
      <c r="BP233187" s="90"/>
    </row>
    <row r="233188" spans="68:68" customFormat="1">
      <c r="BP233188" s="90"/>
    </row>
    <row r="233189" spans="68:68" customFormat="1">
      <c r="BP233189" s="90"/>
    </row>
    <row r="233190" spans="68:68" customFormat="1">
      <c r="BP233190" s="90"/>
    </row>
    <row r="233191" spans="68:68" customFormat="1">
      <c r="BP233191" s="90"/>
    </row>
    <row r="233192" spans="68:68" customFormat="1">
      <c r="BP233192" s="90"/>
    </row>
    <row r="233193" spans="68:68" customFormat="1">
      <c r="BP233193" s="90"/>
    </row>
    <row r="233194" spans="68:68" customFormat="1">
      <c r="BP233194" s="90"/>
    </row>
    <row r="233195" spans="68:68" customFormat="1">
      <c r="BP233195" s="90"/>
    </row>
    <row r="233196" spans="68:68" customFormat="1">
      <c r="BP233196" s="90"/>
    </row>
    <row r="233197" spans="68:68" customFormat="1">
      <c r="BP233197" s="90"/>
    </row>
    <row r="233198" spans="68:68" customFormat="1">
      <c r="BP233198" s="90"/>
    </row>
    <row r="233199" spans="68:68" customFormat="1">
      <c r="BP233199" s="90"/>
    </row>
    <row r="233200" spans="68:68" customFormat="1">
      <c r="BP233200" s="90"/>
    </row>
    <row r="233201" spans="68:68" customFormat="1">
      <c r="BP233201" s="90"/>
    </row>
    <row r="233202" spans="68:68" customFormat="1">
      <c r="BP233202" s="90"/>
    </row>
    <row r="233203" spans="68:68" customFormat="1">
      <c r="BP233203" s="90"/>
    </row>
    <row r="233204" spans="68:68" customFormat="1">
      <c r="BP233204" s="90"/>
    </row>
    <row r="233205" spans="68:68" customFormat="1">
      <c r="BP233205" s="90"/>
    </row>
    <row r="233206" spans="68:68" customFormat="1">
      <c r="BP233206" s="90"/>
    </row>
    <row r="233207" spans="68:68" customFormat="1">
      <c r="BP233207" s="90"/>
    </row>
    <row r="233208" spans="68:68" customFormat="1">
      <c r="BP233208" s="90"/>
    </row>
    <row r="233209" spans="68:68" customFormat="1">
      <c r="BP233209" s="90"/>
    </row>
    <row r="233210" spans="68:68" customFormat="1">
      <c r="BP233210" s="90"/>
    </row>
    <row r="233211" spans="68:68" customFormat="1">
      <c r="BP233211" s="90"/>
    </row>
    <row r="233212" spans="68:68" customFormat="1">
      <c r="BP233212" s="90"/>
    </row>
    <row r="233213" spans="68:68" customFormat="1">
      <c r="BP233213" s="90"/>
    </row>
    <row r="233214" spans="68:68" customFormat="1">
      <c r="BP233214" s="90"/>
    </row>
    <row r="233215" spans="68:68" customFormat="1">
      <c r="BP233215" s="90"/>
    </row>
    <row r="233216" spans="68:68" customFormat="1">
      <c r="BP233216" s="90"/>
    </row>
    <row r="233217" spans="68:68" customFormat="1">
      <c r="BP233217" s="90"/>
    </row>
    <row r="233218" spans="68:68" customFormat="1">
      <c r="BP233218" s="90"/>
    </row>
    <row r="233219" spans="68:68" customFormat="1">
      <c r="BP233219" s="90"/>
    </row>
    <row r="233220" spans="68:68" customFormat="1">
      <c r="BP233220" s="90"/>
    </row>
    <row r="233221" spans="68:68" customFormat="1">
      <c r="BP233221" s="90"/>
    </row>
    <row r="233222" spans="68:68" customFormat="1">
      <c r="BP233222" s="90"/>
    </row>
    <row r="233223" spans="68:68" customFormat="1">
      <c r="BP233223" s="90"/>
    </row>
    <row r="233224" spans="68:68" customFormat="1">
      <c r="BP233224" s="90"/>
    </row>
    <row r="233225" spans="68:68" customFormat="1">
      <c r="BP233225" s="90"/>
    </row>
    <row r="233226" spans="68:68" customFormat="1">
      <c r="BP233226" s="90"/>
    </row>
    <row r="233227" spans="68:68" customFormat="1">
      <c r="BP233227" s="90"/>
    </row>
    <row r="233228" spans="68:68" customFormat="1">
      <c r="BP233228" s="90"/>
    </row>
    <row r="233229" spans="68:68" customFormat="1">
      <c r="BP233229" s="90"/>
    </row>
    <row r="233230" spans="68:68" customFormat="1">
      <c r="BP233230" s="90"/>
    </row>
    <row r="233231" spans="68:68" customFormat="1">
      <c r="BP233231" s="90"/>
    </row>
    <row r="233232" spans="68:68" customFormat="1">
      <c r="BP233232" s="90"/>
    </row>
    <row r="233233" spans="68:68" customFormat="1">
      <c r="BP233233" s="90"/>
    </row>
    <row r="233234" spans="68:68" customFormat="1">
      <c r="BP233234" s="90"/>
    </row>
    <row r="233235" spans="68:68" customFormat="1">
      <c r="BP233235" s="90"/>
    </row>
    <row r="233236" spans="68:68" customFormat="1">
      <c r="BP233236" s="90"/>
    </row>
    <row r="233237" spans="68:68" customFormat="1">
      <c r="BP233237" s="90"/>
    </row>
    <row r="233238" spans="68:68" customFormat="1">
      <c r="BP233238" s="90"/>
    </row>
    <row r="233239" spans="68:68" customFormat="1">
      <c r="BP233239" s="90"/>
    </row>
    <row r="233240" spans="68:68" customFormat="1">
      <c r="BP233240" s="90"/>
    </row>
    <row r="233241" spans="68:68" customFormat="1">
      <c r="BP233241" s="90"/>
    </row>
    <row r="233242" spans="68:68" customFormat="1">
      <c r="BP233242" s="90"/>
    </row>
    <row r="233243" spans="68:68" customFormat="1">
      <c r="BP233243" s="90"/>
    </row>
    <row r="233244" spans="68:68" customFormat="1">
      <c r="BP233244" s="90"/>
    </row>
    <row r="233245" spans="68:68" customFormat="1">
      <c r="BP233245" s="90"/>
    </row>
    <row r="233246" spans="68:68" customFormat="1">
      <c r="BP233246" s="90"/>
    </row>
    <row r="233247" spans="68:68" customFormat="1">
      <c r="BP233247" s="90"/>
    </row>
    <row r="233248" spans="68:68" customFormat="1">
      <c r="BP233248" s="90"/>
    </row>
    <row r="233249" spans="68:68" customFormat="1">
      <c r="BP233249" s="90"/>
    </row>
    <row r="233250" spans="68:68" customFormat="1">
      <c r="BP233250" s="90"/>
    </row>
    <row r="233251" spans="68:68" customFormat="1">
      <c r="BP233251" s="90"/>
    </row>
    <row r="233252" spans="68:68" customFormat="1">
      <c r="BP233252" s="90"/>
    </row>
    <row r="233253" spans="68:68" customFormat="1">
      <c r="BP233253" s="90"/>
    </row>
    <row r="233254" spans="68:68" customFormat="1">
      <c r="BP233254" s="90"/>
    </row>
    <row r="233255" spans="68:68" customFormat="1">
      <c r="BP233255" s="90"/>
    </row>
    <row r="233256" spans="68:68" customFormat="1">
      <c r="BP233256" s="90"/>
    </row>
    <row r="233257" spans="68:68" customFormat="1">
      <c r="BP233257" s="90"/>
    </row>
    <row r="233258" spans="68:68" customFormat="1">
      <c r="BP233258" s="90"/>
    </row>
    <row r="233259" spans="68:68" customFormat="1">
      <c r="BP233259" s="90"/>
    </row>
    <row r="233260" spans="68:68" customFormat="1">
      <c r="BP233260" s="90"/>
    </row>
    <row r="233261" spans="68:68" customFormat="1">
      <c r="BP233261" s="90"/>
    </row>
    <row r="233262" spans="68:68" customFormat="1">
      <c r="BP233262" s="90"/>
    </row>
    <row r="233263" spans="68:68" customFormat="1">
      <c r="BP233263" s="90"/>
    </row>
    <row r="233264" spans="68:68" customFormat="1">
      <c r="BP233264" s="90"/>
    </row>
    <row r="233265" spans="68:68" customFormat="1">
      <c r="BP233265" s="90"/>
    </row>
    <row r="233266" spans="68:68" customFormat="1">
      <c r="BP233266" s="90"/>
    </row>
    <row r="233267" spans="68:68" customFormat="1">
      <c r="BP233267" s="90"/>
    </row>
    <row r="233268" spans="68:68" customFormat="1">
      <c r="BP233268" s="90"/>
    </row>
    <row r="233269" spans="68:68" customFormat="1">
      <c r="BP233269" s="90"/>
    </row>
    <row r="233270" spans="68:68" customFormat="1">
      <c r="BP233270" s="90"/>
    </row>
    <row r="233271" spans="68:68" customFormat="1">
      <c r="BP233271" s="90"/>
    </row>
    <row r="233272" spans="68:68" customFormat="1">
      <c r="BP233272" s="90"/>
    </row>
    <row r="233273" spans="68:68" customFormat="1">
      <c r="BP233273" s="90"/>
    </row>
    <row r="233274" spans="68:68" customFormat="1">
      <c r="BP233274" s="90"/>
    </row>
    <row r="233275" spans="68:68" customFormat="1">
      <c r="BP233275" s="90"/>
    </row>
    <row r="233276" spans="68:68" customFormat="1">
      <c r="BP233276" s="90"/>
    </row>
    <row r="233277" spans="68:68" customFormat="1">
      <c r="BP233277" s="90"/>
    </row>
    <row r="233278" spans="68:68" customFormat="1">
      <c r="BP233278" s="90"/>
    </row>
    <row r="233279" spans="68:68" customFormat="1">
      <c r="BP233279" s="90"/>
    </row>
    <row r="233280" spans="68:68" customFormat="1">
      <c r="BP233280" s="90"/>
    </row>
    <row r="233281" spans="68:68" customFormat="1">
      <c r="BP233281" s="90"/>
    </row>
    <row r="233282" spans="68:68" customFormat="1">
      <c r="BP233282" s="90"/>
    </row>
    <row r="233283" spans="68:68" customFormat="1">
      <c r="BP233283" s="90"/>
    </row>
    <row r="233284" spans="68:68" customFormat="1">
      <c r="BP233284" s="90"/>
    </row>
    <row r="233285" spans="68:68" customFormat="1">
      <c r="BP233285" s="90"/>
    </row>
    <row r="233286" spans="68:68" customFormat="1">
      <c r="BP233286" s="90"/>
    </row>
    <row r="233287" spans="68:68" customFormat="1">
      <c r="BP233287" s="90"/>
    </row>
    <row r="233288" spans="68:68" customFormat="1">
      <c r="BP233288" s="90"/>
    </row>
    <row r="233289" spans="68:68" customFormat="1">
      <c r="BP233289" s="90"/>
    </row>
    <row r="233290" spans="68:68" customFormat="1">
      <c r="BP233290" s="90"/>
    </row>
    <row r="233291" spans="68:68" customFormat="1">
      <c r="BP233291" s="90"/>
    </row>
    <row r="233292" spans="68:68" customFormat="1">
      <c r="BP233292" s="90"/>
    </row>
    <row r="233293" spans="68:68" customFormat="1">
      <c r="BP233293" s="90"/>
    </row>
    <row r="233294" spans="68:68" customFormat="1">
      <c r="BP233294" s="90"/>
    </row>
    <row r="233295" spans="68:68" customFormat="1">
      <c r="BP233295" s="90"/>
    </row>
    <row r="233296" spans="68:68" customFormat="1">
      <c r="BP233296" s="90"/>
    </row>
    <row r="233297" spans="68:68" customFormat="1">
      <c r="BP233297" s="90"/>
    </row>
    <row r="233298" spans="68:68" customFormat="1">
      <c r="BP233298" s="90"/>
    </row>
    <row r="233299" spans="68:68" customFormat="1">
      <c r="BP233299" s="90"/>
    </row>
    <row r="233300" spans="68:68" customFormat="1">
      <c r="BP233300" s="90"/>
    </row>
    <row r="233301" spans="68:68" customFormat="1">
      <c r="BP233301" s="90"/>
    </row>
    <row r="233302" spans="68:68" customFormat="1">
      <c r="BP233302" s="90"/>
    </row>
    <row r="233303" spans="68:68" customFormat="1">
      <c r="BP233303" s="90"/>
    </row>
    <row r="233304" spans="68:68" customFormat="1">
      <c r="BP233304" s="90"/>
    </row>
    <row r="233305" spans="68:68" customFormat="1">
      <c r="BP233305" s="90"/>
    </row>
    <row r="233306" spans="68:68" customFormat="1">
      <c r="BP233306" s="90"/>
    </row>
    <row r="233307" spans="68:68" customFormat="1">
      <c r="BP233307" s="90"/>
    </row>
    <row r="233308" spans="68:68" customFormat="1">
      <c r="BP233308" s="90"/>
    </row>
    <row r="233309" spans="68:68" customFormat="1">
      <c r="BP233309" s="90"/>
    </row>
    <row r="233310" spans="68:68" customFormat="1">
      <c r="BP233310" s="90"/>
    </row>
    <row r="233311" spans="68:68" customFormat="1">
      <c r="BP233311" s="90"/>
    </row>
    <row r="233312" spans="68:68" customFormat="1">
      <c r="BP233312" s="90"/>
    </row>
    <row r="233313" spans="68:68" customFormat="1">
      <c r="BP233313" s="90"/>
    </row>
    <row r="233314" spans="68:68" customFormat="1">
      <c r="BP233314" s="90"/>
    </row>
    <row r="233315" spans="68:68" customFormat="1">
      <c r="BP233315" s="90"/>
    </row>
    <row r="233316" spans="68:68" customFormat="1">
      <c r="BP233316" s="90"/>
    </row>
    <row r="233317" spans="68:68" customFormat="1">
      <c r="BP233317" s="90"/>
    </row>
    <row r="233318" spans="68:68" customFormat="1">
      <c r="BP233318" s="90"/>
    </row>
    <row r="233319" spans="68:68" customFormat="1">
      <c r="BP233319" s="90"/>
    </row>
    <row r="233320" spans="68:68" customFormat="1">
      <c r="BP233320" s="90"/>
    </row>
    <row r="233321" spans="68:68" customFormat="1">
      <c r="BP233321" s="90"/>
    </row>
    <row r="233322" spans="68:68" customFormat="1">
      <c r="BP233322" s="90"/>
    </row>
    <row r="233323" spans="68:68" customFormat="1">
      <c r="BP233323" s="90"/>
    </row>
    <row r="233324" spans="68:68" customFormat="1">
      <c r="BP233324" s="90"/>
    </row>
    <row r="233325" spans="68:68" customFormat="1">
      <c r="BP233325" s="90"/>
    </row>
    <row r="233326" spans="68:68" customFormat="1">
      <c r="BP233326" s="90"/>
    </row>
    <row r="233327" spans="68:68" customFormat="1">
      <c r="BP233327" s="90"/>
    </row>
    <row r="233328" spans="68:68" customFormat="1">
      <c r="BP233328" s="90"/>
    </row>
    <row r="233329" spans="68:68" customFormat="1">
      <c r="BP233329" s="90"/>
    </row>
    <row r="233330" spans="68:68" customFormat="1">
      <c r="BP233330" s="90"/>
    </row>
    <row r="233331" spans="68:68" customFormat="1">
      <c r="BP233331" s="90"/>
    </row>
    <row r="233332" spans="68:68" customFormat="1">
      <c r="BP233332" s="90"/>
    </row>
    <row r="233333" spans="68:68" customFormat="1">
      <c r="BP233333" s="90"/>
    </row>
    <row r="233334" spans="68:68" customFormat="1">
      <c r="BP233334" s="90"/>
    </row>
    <row r="233335" spans="68:68" customFormat="1">
      <c r="BP233335" s="90"/>
    </row>
    <row r="233336" spans="68:68" customFormat="1">
      <c r="BP233336" s="90"/>
    </row>
    <row r="233337" spans="68:68" customFormat="1">
      <c r="BP233337" s="90"/>
    </row>
    <row r="233338" spans="68:68" customFormat="1">
      <c r="BP233338" s="90"/>
    </row>
    <row r="233339" spans="68:68" customFormat="1">
      <c r="BP233339" s="90"/>
    </row>
    <row r="233340" spans="68:68" customFormat="1">
      <c r="BP233340" s="90"/>
    </row>
    <row r="233341" spans="68:68" customFormat="1">
      <c r="BP233341" s="90"/>
    </row>
    <row r="233342" spans="68:68" customFormat="1">
      <c r="BP233342" s="90"/>
    </row>
    <row r="233343" spans="68:68" customFormat="1">
      <c r="BP233343" s="90"/>
    </row>
    <row r="233344" spans="68:68" customFormat="1">
      <c r="BP233344" s="90"/>
    </row>
    <row r="233345" spans="68:68" customFormat="1">
      <c r="BP233345" s="90"/>
    </row>
    <row r="233346" spans="68:68" customFormat="1">
      <c r="BP233346" s="90"/>
    </row>
    <row r="233347" spans="68:68" customFormat="1">
      <c r="BP233347" s="90"/>
    </row>
    <row r="233348" spans="68:68" customFormat="1">
      <c r="BP233348" s="90"/>
    </row>
    <row r="233349" spans="68:68" customFormat="1">
      <c r="BP233349" s="90"/>
    </row>
    <row r="233350" spans="68:68" customFormat="1">
      <c r="BP233350" s="90"/>
    </row>
    <row r="233351" spans="68:68" customFormat="1">
      <c r="BP233351" s="90"/>
    </row>
    <row r="233352" spans="68:68" customFormat="1">
      <c r="BP233352" s="90"/>
    </row>
    <row r="233353" spans="68:68" customFormat="1">
      <c r="BP233353" s="90"/>
    </row>
    <row r="233354" spans="68:68" customFormat="1">
      <c r="BP233354" s="90"/>
    </row>
    <row r="233355" spans="68:68" customFormat="1">
      <c r="BP233355" s="90"/>
    </row>
    <row r="233356" spans="68:68" customFormat="1">
      <c r="BP233356" s="90"/>
    </row>
    <row r="233357" spans="68:68" customFormat="1">
      <c r="BP233357" s="90"/>
    </row>
    <row r="233358" spans="68:68" customFormat="1">
      <c r="BP233358" s="90"/>
    </row>
    <row r="233359" spans="68:68" customFormat="1">
      <c r="BP233359" s="90"/>
    </row>
    <row r="233360" spans="68:68" customFormat="1">
      <c r="BP233360" s="90"/>
    </row>
    <row r="233361" spans="68:68" customFormat="1">
      <c r="BP233361" s="90"/>
    </row>
    <row r="233362" spans="68:68" customFormat="1">
      <c r="BP233362" s="90"/>
    </row>
    <row r="233363" spans="68:68" customFormat="1">
      <c r="BP233363" s="90"/>
    </row>
    <row r="233364" spans="68:68" customFormat="1">
      <c r="BP233364" s="90"/>
    </row>
    <row r="233365" spans="68:68" customFormat="1">
      <c r="BP233365" s="90"/>
    </row>
    <row r="233366" spans="68:68" customFormat="1">
      <c r="BP233366" s="90"/>
    </row>
    <row r="233367" spans="68:68" customFormat="1">
      <c r="BP233367" s="90"/>
    </row>
    <row r="233368" spans="68:68" customFormat="1">
      <c r="BP233368" s="90"/>
    </row>
    <row r="233369" spans="68:68" customFormat="1">
      <c r="BP233369" s="90"/>
    </row>
    <row r="233370" spans="68:68" customFormat="1">
      <c r="BP233370" s="90"/>
    </row>
    <row r="233371" spans="68:68" customFormat="1">
      <c r="BP233371" s="90"/>
    </row>
    <row r="233372" spans="68:68" customFormat="1">
      <c r="BP233372" s="90"/>
    </row>
    <row r="233373" spans="68:68" customFormat="1">
      <c r="BP233373" s="90"/>
    </row>
    <row r="233374" spans="68:68" customFormat="1">
      <c r="BP233374" s="90"/>
    </row>
    <row r="233375" spans="68:68" customFormat="1">
      <c r="BP233375" s="90"/>
    </row>
    <row r="233376" spans="68:68" customFormat="1">
      <c r="BP233376" s="90"/>
    </row>
    <row r="233377" spans="68:68" customFormat="1">
      <c r="BP233377" s="90"/>
    </row>
    <row r="233378" spans="68:68" customFormat="1">
      <c r="BP233378" s="90"/>
    </row>
    <row r="233379" spans="68:68" customFormat="1">
      <c r="BP233379" s="90"/>
    </row>
    <row r="233380" spans="68:68" customFormat="1">
      <c r="BP233380" s="90"/>
    </row>
    <row r="233381" spans="68:68" customFormat="1">
      <c r="BP233381" s="90"/>
    </row>
    <row r="233382" spans="68:68" customFormat="1">
      <c r="BP233382" s="90"/>
    </row>
    <row r="233383" spans="68:68" customFormat="1">
      <c r="BP233383" s="90"/>
    </row>
    <row r="233384" spans="68:68" customFormat="1">
      <c r="BP233384" s="90"/>
    </row>
    <row r="233385" spans="68:68" customFormat="1">
      <c r="BP233385" s="90"/>
    </row>
    <row r="233386" spans="68:68" customFormat="1">
      <c r="BP233386" s="90"/>
    </row>
    <row r="233387" spans="68:68" customFormat="1">
      <c r="BP233387" s="90"/>
    </row>
    <row r="233388" spans="68:68" customFormat="1">
      <c r="BP233388" s="90"/>
    </row>
    <row r="233389" spans="68:68" customFormat="1">
      <c r="BP233389" s="90"/>
    </row>
    <row r="233390" spans="68:68" customFormat="1">
      <c r="BP233390" s="90"/>
    </row>
    <row r="233391" spans="68:68" customFormat="1">
      <c r="BP233391" s="90"/>
    </row>
    <row r="233392" spans="68:68" customFormat="1">
      <c r="BP233392" s="90"/>
    </row>
    <row r="233393" spans="68:68" customFormat="1">
      <c r="BP233393" s="90"/>
    </row>
    <row r="233394" spans="68:68" customFormat="1">
      <c r="BP233394" s="90"/>
    </row>
    <row r="233395" spans="68:68" customFormat="1">
      <c r="BP233395" s="90"/>
    </row>
    <row r="233396" spans="68:68" customFormat="1">
      <c r="BP233396" s="90"/>
    </row>
    <row r="233397" spans="68:68" customFormat="1">
      <c r="BP233397" s="90"/>
    </row>
    <row r="233398" spans="68:68" customFormat="1">
      <c r="BP233398" s="90"/>
    </row>
    <row r="233399" spans="68:68" customFormat="1">
      <c r="BP233399" s="90"/>
    </row>
    <row r="233400" spans="68:68" customFormat="1">
      <c r="BP233400" s="90"/>
    </row>
    <row r="233401" spans="68:68" customFormat="1">
      <c r="BP233401" s="90"/>
    </row>
    <row r="233402" spans="68:68" customFormat="1">
      <c r="BP233402" s="90"/>
    </row>
    <row r="233403" spans="68:68" customFormat="1">
      <c r="BP233403" s="90"/>
    </row>
    <row r="233404" spans="68:68" customFormat="1">
      <c r="BP233404" s="90"/>
    </row>
    <row r="233405" spans="68:68" customFormat="1">
      <c r="BP233405" s="90"/>
    </row>
    <row r="233406" spans="68:68" customFormat="1">
      <c r="BP233406" s="90"/>
    </row>
    <row r="233407" spans="68:68" customFormat="1">
      <c r="BP233407" s="90"/>
    </row>
    <row r="233408" spans="68:68" customFormat="1">
      <c r="BP233408" s="90"/>
    </row>
    <row r="233409" spans="68:68" customFormat="1">
      <c r="BP233409" s="90"/>
    </row>
    <row r="233410" spans="68:68" customFormat="1">
      <c r="BP233410" s="90"/>
    </row>
    <row r="233411" spans="68:68" customFormat="1">
      <c r="BP233411" s="90"/>
    </row>
    <row r="233412" spans="68:68" customFormat="1">
      <c r="BP233412" s="90"/>
    </row>
    <row r="233413" spans="68:68" customFormat="1">
      <c r="BP233413" s="90"/>
    </row>
    <row r="233414" spans="68:68" customFormat="1">
      <c r="BP233414" s="90"/>
    </row>
    <row r="233415" spans="68:68" customFormat="1">
      <c r="BP233415" s="90"/>
    </row>
    <row r="233416" spans="68:68" customFormat="1">
      <c r="BP233416" s="90"/>
    </row>
    <row r="233417" spans="68:68" customFormat="1">
      <c r="BP233417" s="90"/>
    </row>
    <row r="233418" spans="68:68" customFormat="1">
      <c r="BP233418" s="90"/>
    </row>
    <row r="233419" spans="68:68" customFormat="1">
      <c r="BP233419" s="90"/>
    </row>
    <row r="233420" spans="68:68" customFormat="1">
      <c r="BP233420" s="90"/>
    </row>
    <row r="233421" spans="68:68" customFormat="1">
      <c r="BP233421" s="90"/>
    </row>
    <row r="233422" spans="68:68" customFormat="1">
      <c r="BP233422" s="90"/>
    </row>
    <row r="233423" spans="68:68" customFormat="1">
      <c r="BP233423" s="90"/>
    </row>
    <row r="233424" spans="68:68" customFormat="1">
      <c r="BP233424" s="90"/>
    </row>
    <row r="233425" spans="68:68" customFormat="1">
      <c r="BP233425" s="90"/>
    </row>
    <row r="233426" spans="68:68" customFormat="1">
      <c r="BP233426" s="90"/>
    </row>
    <row r="233427" spans="68:68" customFormat="1">
      <c r="BP233427" s="90"/>
    </row>
    <row r="233428" spans="68:68" customFormat="1">
      <c r="BP233428" s="90"/>
    </row>
    <row r="233429" spans="68:68" customFormat="1">
      <c r="BP233429" s="90"/>
    </row>
    <row r="233430" spans="68:68" customFormat="1">
      <c r="BP233430" s="90"/>
    </row>
    <row r="233431" spans="68:68" customFormat="1">
      <c r="BP233431" s="90"/>
    </row>
    <row r="233432" spans="68:68" customFormat="1">
      <c r="BP233432" s="90"/>
    </row>
    <row r="233433" spans="68:68" customFormat="1">
      <c r="BP233433" s="90"/>
    </row>
    <row r="233434" spans="68:68" customFormat="1">
      <c r="BP233434" s="90"/>
    </row>
    <row r="233435" spans="68:68" customFormat="1">
      <c r="BP233435" s="90"/>
    </row>
    <row r="233436" spans="68:68" customFormat="1">
      <c r="BP233436" s="90"/>
    </row>
    <row r="233437" spans="68:68" customFormat="1">
      <c r="BP233437" s="90"/>
    </row>
    <row r="233438" spans="68:68" customFormat="1">
      <c r="BP233438" s="90"/>
    </row>
    <row r="233439" spans="68:68" customFormat="1">
      <c r="BP233439" s="90"/>
    </row>
    <row r="233440" spans="68:68" customFormat="1">
      <c r="BP233440" s="90"/>
    </row>
    <row r="233441" spans="68:68" customFormat="1">
      <c r="BP233441" s="90"/>
    </row>
    <row r="233442" spans="68:68" customFormat="1">
      <c r="BP233442" s="90"/>
    </row>
    <row r="233443" spans="68:68" customFormat="1">
      <c r="BP233443" s="90"/>
    </row>
    <row r="233444" spans="68:68" customFormat="1">
      <c r="BP233444" s="90"/>
    </row>
    <row r="233445" spans="68:68" customFormat="1">
      <c r="BP233445" s="90"/>
    </row>
    <row r="233446" spans="68:68" customFormat="1">
      <c r="BP233446" s="90"/>
    </row>
    <row r="233447" spans="68:68" customFormat="1">
      <c r="BP233447" s="90"/>
    </row>
    <row r="233448" spans="68:68" customFormat="1">
      <c r="BP233448" s="90"/>
    </row>
    <row r="233449" spans="68:68" customFormat="1">
      <c r="BP233449" s="90"/>
    </row>
    <row r="233450" spans="68:68" customFormat="1">
      <c r="BP233450" s="90"/>
    </row>
    <row r="233451" spans="68:68" customFormat="1">
      <c r="BP233451" s="90"/>
    </row>
    <row r="233452" spans="68:68" customFormat="1">
      <c r="BP233452" s="90"/>
    </row>
    <row r="233453" spans="68:68" customFormat="1">
      <c r="BP233453" s="90"/>
    </row>
    <row r="233454" spans="68:68" customFormat="1">
      <c r="BP233454" s="90"/>
    </row>
    <row r="233455" spans="68:68" customFormat="1">
      <c r="BP233455" s="90"/>
    </row>
    <row r="233456" spans="68:68" customFormat="1">
      <c r="BP233456" s="90"/>
    </row>
    <row r="233457" spans="68:68" customFormat="1">
      <c r="BP233457" s="90"/>
    </row>
    <row r="233458" spans="68:68" customFormat="1">
      <c r="BP233458" s="90"/>
    </row>
    <row r="233459" spans="68:68" customFormat="1">
      <c r="BP233459" s="90"/>
    </row>
    <row r="233460" spans="68:68" customFormat="1">
      <c r="BP233460" s="90"/>
    </row>
    <row r="233461" spans="68:68" customFormat="1">
      <c r="BP233461" s="90"/>
    </row>
    <row r="233462" spans="68:68" customFormat="1">
      <c r="BP233462" s="90"/>
    </row>
    <row r="233463" spans="68:68" customFormat="1">
      <c r="BP233463" s="90"/>
    </row>
    <row r="233464" spans="68:68" customFormat="1">
      <c r="BP233464" s="90"/>
    </row>
    <row r="233465" spans="68:68" customFormat="1">
      <c r="BP233465" s="90"/>
    </row>
    <row r="233466" spans="68:68" customFormat="1">
      <c r="BP233466" s="90"/>
    </row>
    <row r="233467" spans="68:68" customFormat="1">
      <c r="BP233467" s="90"/>
    </row>
    <row r="233468" spans="68:68" customFormat="1">
      <c r="BP233468" s="90"/>
    </row>
    <row r="233469" spans="68:68" customFormat="1">
      <c r="BP233469" s="90"/>
    </row>
    <row r="233470" spans="68:68" customFormat="1">
      <c r="BP233470" s="90"/>
    </row>
    <row r="233471" spans="68:68" customFormat="1">
      <c r="BP233471" s="90"/>
    </row>
    <row r="233472" spans="68:68" customFormat="1">
      <c r="BP233472" s="90"/>
    </row>
    <row r="233473" spans="68:68" customFormat="1">
      <c r="BP233473" s="90"/>
    </row>
    <row r="233474" spans="68:68" customFormat="1">
      <c r="BP233474" s="90"/>
    </row>
    <row r="233475" spans="68:68" customFormat="1">
      <c r="BP233475" s="90"/>
    </row>
    <row r="233476" spans="68:68" customFormat="1">
      <c r="BP233476" s="90"/>
    </row>
    <row r="233477" spans="68:68" customFormat="1">
      <c r="BP233477" s="90"/>
    </row>
    <row r="233478" spans="68:68" customFormat="1">
      <c r="BP233478" s="90"/>
    </row>
    <row r="233479" spans="68:68" customFormat="1">
      <c r="BP233479" s="90"/>
    </row>
    <row r="233480" spans="68:68" customFormat="1">
      <c r="BP233480" s="90"/>
    </row>
    <row r="233481" spans="68:68" customFormat="1">
      <c r="BP233481" s="90"/>
    </row>
    <row r="233482" spans="68:68" customFormat="1">
      <c r="BP233482" s="90"/>
    </row>
    <row r="233483" spans="68:68" customFormat="1">
      <c r="BP233483" s="90"/>
    </row>
    <row r="233484" spans="68:68" customFormat="1">
      <c r="BP233484" s="90"/>
    </row>
    <row r="233485" spans="68:68" customFormat="1">
      <c r="BP233485" s="90"/>
    </row>
    <row r="233486" spans="68:68" customFormat="1">
      <c r="BP233486" s="90"/>
    </row>
    <row r="233487" spans="68:68" customFormat="1">
      <c r="BP233487" s="90"/>
    </row>
    <row r="233488" spans="68:68" customFormat="1">
      <c r="BP233488" s="90"/>
    </row>
    <row r="233489" spans="68:68" customFormat="1">
      <c r="BP233489" s="90"/>
    </row>
    <row r="233490" spans="68:68" customFormat="1">
      <c r="BP233490" s="90"/>
    </row>
    <row r="233491" spans="68:68" customFormat="1">
      <c r="BP233491" s="90"/>
    </row>
    <row r="233492" spans="68:68" customFormat="1">
      <c r="BP233492" s="90"/>
    </row>
    <row r="233493" spans="68:68" customFormat="1">
      <c r="BP233493" s="90"/>
    </row>
    <row r="233494" spans="68:68" customFormat="1">
      <c r="BP233494" s="90"/>
    </row>
    <row r="233495" spans="68:68" customFormat="1">
      <c r="BP233495" s="90"/>
    </row>
    <row r="233496" spans="68:68" customFormat="1">
      <c r="BP233496" s="90"/>
    </row>
    <row r="233497" spans="68:68" customFormat="1">
      <c r="BP233497" s="90"/>
    </row>
    <row r="233498" spans="68:68" customFormat="1">
      <c r="BP233498" s="90"/>
    </row>
    <row r="233499" spans="68:68" customFormat="1">
      <c r="BP233499" s="90"/>
    </row>
    <row r="233500" spans="68:68" customFormat="1">
      <c r="BP233500" s="90"/>
    </row>
    <row r="233501" spans="68:68" customFormat="1">
      <c r="BP233501" s="90"/>
    </row>
    <row r="233502" spans="68:68" customFormat="1">
      <c r="BP233502" s="90"/>
    </row>
    <row r="233503" spans="68:68" customFormat="1">
      <c r="BP233503" s="90"/>
    </row>
    <row r="233504" spans="68:68" customFormat="1">
      <c r="BP233504" s="90"/>
    </row>
    <row r="233505" spans="68:68" customFormat="1">
      <c r="BP233505" s="90"/>
    </row>
    <row r="233506" spans="68:68" customFormat="1">
      <c r="BP233506" s="90"/>
    </row>
    <row r="233507" spans="68:68" customFormat="1">
      <c r="BP233507" s="90"/>
    </row>
    <row r="233508" spans="68:68" customFormat="1">
      <c r="BP233508" s="90"/>
    </row>
    <row r="233509" spans="68:68" customFormat="1">
      <c r="BP233509" s="90"/>
    </row>
    <row r="233510" spans="68:68" customFormat="1">
      <c r="BP233510" s="90"/>
    </row>
    <row r="233511" spans="68:68" customFormat="1">
      <c r="BP233511" s="90"/>
    </row>
    <row r="233512" spans="68:68" customFormat="1">
      <c r="BP233512" s="90"/>
    </row>
    <row r="233513" spans="68:68" customFormat="1">
      <c r="BP233513" s="90"/>
    </row>
    <row r="233514" spans="68:68" customFormat="1">
      <c r="BP233514" s="90"/>
    </row>
    <row r="233515" spans="68:68" customFormat="1">
      <c r="BP233515" s="90"/>
    </row>
    <row r="233516" spans="68:68" customFormat="1">
      <c r="BP233516" s="90"/>
    </row>
    <row r="233517" spans="68:68" customFormat="1">
      <c r="BP233517" s="90"/>
    </row>
    <row r="233518" spans="68:68" customFormat="1">
      <c r="BP233518" s="90"/>
    </row>
    <row r="233519" spans="68:68" customFormat="1">
      <c r="BP233519" s="90"/>
    </row>
    <row r="233520" spans="68:68" customFormat="1">
      <c r="BP233520" s="90"/>
    </row>
    <row r="233521" spans="68:68" customFormat="1">
      <c r="BP233521" s="90"/>
    </row>
    <row r="233522" spans="68:68" customFormat="1">
      <c r="BP233522" s="90"/>
    </row>
    <row r="233523" spans="68:68" customFormat="1">
      <c r="BP233523" s="90"/>
    </row>
    <row r="233524" spans="68:68" customFormat="1">
      <c r="BP233524" s="90"/>
    </row>
    <row r="233525" spans="68:68" customFormat="1">
      <c r="BP233525" s="90"/>
    </row>
    <row r="233526" spans="68:68" customFormat="1">
      <c r="BP233526" s="90"/>
    </row>
    <row r="233527" spans="68:68" customFormat="1">
      <c r="BP233527" s="90"/>
    </row>
    <row r="233528" spans="68:68" customFormat="1">
      <c r="BP233528" s="90"/>
    </row>
    <row r="233529" spans="68:68" customFormat="1">
      <c r="BP233529" s="90"/>
    </row>
    <row r="233530" spans="68:68" customFormat="1">
      <c r="BP233530" s="90"/>
    </row>
    <row r="233531" spans="68:68" customFormat="1">
      <c r="BP233531" s="90"/>
    </row>
    <row r="233532" spans="68:68" customFormat="1">
      <c r="BP233532" s="90"/>
    </row>
    <row r="233533" spans="68:68" customFormat="1">
      <c r="BP233533" s="90"/>
    </row>
    <row r="233534" spans="68:68" customFormat="1">
      <c r="BP233534" s="90"/>
    </row>
    <row r="233535" spans="68:68" customFormat="1">
      <c r="BP233535" s="90"/>
    </row>
    <row r="233536" spans="68:68" customFormat="1">
      <c r="BP233536" s="90"/>
    </row>
    <row r="233537" spans="68:68" customFormat="1">
      <c r="BP233537" s="90"/>
    </row>
    <row r="233538" spans="68:68" customFormat="1">
      <c r="BP233538" s="90"/>
    </row>
    <row r="233539" spans="68:68" customFormat="1">
      <c r="BP233539" s="90"/>
    </row>
    <row r="233540" spans="68:68" customFormat="1">
      <c r="BP233540" s="90"/>
    </row>
    <row r="233541" spans="68:68" customFormat="1">
      <c r="BP233541" s="90"/>
    </row>
    <row r="233542" spans="68:68" customFormat="1">
      <c r="BP233542" s="90"/>
    </row>
    <row r="233543" spans="68:68" customFormat="1">
      <c r="BP233543" s="90"/>
    </row>
    <row r="233544" spans="68:68" customFormat="1">
      <c r="BP233544" s="90"/>
    </row>
    <row r="233545" spans="68:68" customFormat="1">
      <c r="BP233545" s="90"/>
    </row>
    <row r="233546" spans="68:68" customFormat="1">
      <c r="BP233546" s="90"/>
    </row>
    <row r="233547" spans="68:68" customFormat="1">
      <c r="BP233547" s="90"/>
    </row>
    <row r="233548" spans="68:68" customFormat="1">
      <c r="BP233548" s="90"/>
    </row>
    <row r="233549" spans="68:68" customFormat="1">
      <c r="BP233549" s="90"/>
    </row>
    <row r="233550" spans="68:68" customFormat="1">
      <c r="BP233550" s="90"/>
    </row>
    <row r="233551" spans="68:68" customFormat="1">
      <c r="BP233551" s="90"/>
    </row>
    <row r="233552" spans="68:68" customFormat="1">
      <c r="BP233552" s="90"/>
    </row>
    <row r="233553" spans="68:68" customFormat="1">
      <c r="BP233553" s="90"/>
    </row>
    <row r="233554" spans="68:68" customFormat="1">
      <c r="BP233554" s="90"/>
    </row>
    <row r="233555" spans="68:68" customFormat="1">
      <c r="BP233555" s="90"/>
    </row>
    <row r="233556" spans="68:68" customFormat="1">
      <c r="BP233556" s="90"/>
    </row>
    <row r="233557" spans="68:68" customFormat="1">
      <c r="BP233557" s="90"/>
    </row>
    <row r="233558" spans="68:68" customFormat="1">
      <c r="BP233558" s="90"/>
    </row>
    <row r="233559" spans="68:68" customFormat="1">
      <c r="BP233559" s="90"/>
    </row>
    <row r="233560" spans="68:68" customFormat="1">
      <c r="BP233560" s="90"/>
    </row>
    <row r="233561" spans="68:68" customFormat="1">
      <c r="BP233561" s="90"/>
    </row>
    <row r="233562" spans="68:68" customFormat="1">
      <c r="BP233562" s="90"/>
    </row>
    <row r="233563" spans="68:68" customFormat="1">
      <c r="BP233563" s="90"/>
    </row>
    <row r="233564" spans="68:68" customFormat="1">
      <c r="BP233564" s="90"/>
    </row>
    <row r="233565" spans="68:68" customFormat="1">
      <c r="BP233565" s="90"/>
    </row>
    <row r="233566" spans="68:68" customFormat="1">
      <c r="BP233566" s="90"/>
    </row>
    <row r="233567" spans="68:68" customFormat="1">
      <c r="BP233567" s="90"/>
    </row>
    <row r="233568" spans="68:68" customFormat="1">
      <c r="BP233568" s="90"/>
    </row>
    <row r="233569" spans="68:68" customFormat="1">
      <c r="BP233569" s="90"/>
    </row>
    <row r="233570" spans="68:68" customFormat="1">
      <c r="BP233570" s="90"/>
    </row>
    <row r="233571" spans="68:68" customFormat="1">
      <c r="BP233571" s="90"/>
    </row>
    <row r="233572" spans="68:68" customFormat="1">
      <c r="BP233572" s="90"/>
    </row>
    <row r="233573" spans="68:68" customFormat="1">
      <c r="BP233573" s="90"/>
    </row>
    <row r="233574" spans="68:68" customFormat="1">
      <c r="BP233574" s="90"/>
    </row>
    <row r="233575" spans="68:68" customFormat="1">
      <c r="BP233575" s="90"/>
    </row>
    <row r="233576" spans="68:68" customFormat="1">
      <c r="BP233576" s="90"/>
    </row>
    <row r="233577" spans="68:68" customFormat="1">
      <c r="BP233577" s="90"/>
    </row>
    <row r="233578" spans="68:68" customFormat="1">
      <c r="BP233578" s="90"/>
    </row>
    <row r="233579" spans="68:68" customFormat="1">
      <c r="BP233579" s="90"/>
    </row>
    <row r="233580" spans="68:68" customFormat="1">
      <c r="BP233580" s="90"/>
    </row>
    <row r="233581" spans="68:68" customFormat="1">
      <c r="BP233581" s="90"/>
    </row>
    <row r="233582" spans="68:68" customFormat="1">
      <c r="BP233582" s="90"/>
    </row>
    <row r="233583" spans="68:68" customFormat="1">
      <c r="BP233583" s="90"/>
    </row>
    <row r="233584" spans="68:68" customFormat="1">
      <c r="BP233584" s="90"/>
    </row>
    <row r="233585" spans="68:68" customFormat="1">
      <c r="BP233585" s="90"/>
    </row>
    <row r="233586" spans="68:68" customFormat="1">
      <c r="BP233586" s="90"/>
    </row>
    <row r="233587" spans="68:68" customFormat="1">
      <c r="BP233587" s="90"/>
    </row>
    <row r="233588" spans="68:68" customFormat="1">
      <c r="BP233588" s="90"/>
    </row>
    <row r="233589" spans="68:68" customFormat="1">
      <c r="BP233589" s="90"/>
    </row>
    <row r="233590" spans="68:68" customFormat="1">
      <c r="BP233590" s="90"/>
    </row>
    <row r="233591" spans="68:68" customFormat="1">
      <c r="BP233591" s="90"/>
    </row>
    <row r="233592" spans="68:68" customFormat="1">
      <c r="BP233592" s="90"/>
    </row>
    <row r="233593" spans="68:68" customFormat="1">
      <c r="BP233593" s="90"/>
    </row>
    <row r="233594" spans="68:68" customFormat="1">
      <c r="BP233594" s="90"/>
    </row>
    <row r="233595" spans="68:68" customFormat="1">
      <c r="BP233595" s="90"/>
    </row>
    <row r="233596" spans="68:68" customFormat="1">
      <c r="BP233596" s="90"/>
    </row>
    <row r="233597" spans="68:68" customFormat="1">
      <c r="BP233597" s="90"/>
    </row>
    <row r="233598" spans="68:68" customFormat="1">
      <c r="BP233598" s="90"/>
    </row>
    <row r="233599" spans="68:68" customFormat="1">
      <c r="BP233599" s="90"/>
    </row>
    <row r="233600" spans="68:68" customFormat="1">
      <c r="BP233600" s="90"/>
    </row>
    <row r="233601" spans="68:68" customFormat="1">
      <c r="BP233601" s="90"/>
    </row>
    <row r="233602" spans="68:68" customFormat="1">
      <c r="BP233602" s="90"/>
    </row>
    <row r="233603" spans="68:68" customFormat="1">
      <c r="BP233603" s="90"/>
    </row>
    <row r="233604" spans="68:68" customFormat="1">
      <c r="BP233604" s="90"/>
    </row>
    <row r="233605" spans="68:68" customFormat="1">
      <c r="BP233605" s="90"/>
    </row>
    <row r="233606" spans="68:68" customFormat="1">
      <c r="BP233606" s="90"/>
    </row>
    <row r="233607" spans="68:68" customFormat="1">
      <c r="BP233607" s="90"/>
    </row>
    <row r="233608" spans="68:68" customFormat="1">
      <c r="BP233608" s="90"/>
    </row>
    <row r="233609" spans="68:68" customFormat="1">
      <c r="BP233609" s="90"/>
    </row>
    <row r="233610" spans="68:68" customFormat="1">
      <c r="BP233610" s="90"/>
    </row>
    <row r="233611" spans="68:68" customFormat="1">
      <c r="BP233611" s="90"/>
    </row>
    <row r="233612" spans="68:68" customFormat="1">
      <c r="BP233612" s="90"/>
    </row>
    <row r="233613" spans="68:68" customFormat="1">
      <c r="BP233613" s="90"/>
    </row>
    <row r="233614" spans="68:68" customFormat="1">
      <c r="BP233614" s="90"/>
    </row>
    <row r="233615" spans="68:68" customFormat="1">
      <c r="BP233615" s="90"/>
    </row>
    <row r="233616" spans="68:68" customFormat="1">
      <c r="BP233616" s="90"/>
    </row>
    <row r="233617" spans="68:68" customFormat="1">
      <c r="BP233617" s="90"/>
    </row>
    <row r="233618" spans="68:68" customFormat="1">
      <c r="BP233618" s="90"/>
    </row>
    <row r="233619" spans="68:68" customFormat="1">
      <c r="BP233619" s="90"/>
    </row>
    <row r="233620" spans="68:68" customFormat="1">
      <c r="BP233620" s="90"/>
    </row>
    <row r="233621" spans="68:68" customFormat="1">
      <c r="BP233621" s="90"/>
    </row>
    <row r="233622" spans="68:68" customFormat="1">
      <c r="BP233622" s="90"/>
    </row>
    <row r="233623" spans="68:68" customFormat="1">
      <c r="BP233623" s="90"/>
    </row>
    <row r="233624" spans="68:68" customFormat="1">
      <c r="BP233624" s="90"/>
    </row>
    <row r="233625" spans="68:68" customFormat="1">
      <c r="BP233625" s="90"/>
    </row>
    <row r="233626" spans="68:68" customFormat="1">
      <c r="BP233626" s="90"/>
    </row>
    <row r="233627" spans="68:68" customFormat="1">
      <c r="BP233627" s="90"/>
    </row>
    <row r="233628" spans="68:68" customFormat="1">
      <c r="BP233628" s="90"/>
    </row>
    <row r="233629" spans="68:68" customFormat="1">
      <c r="BP233629" s="90"/>
    </row>
    <row r="233630" spans="68:68" customFormat="1">
      <c r="BP233630" s="90"/>
    </row>
    <row r="233631" spans="68:68" customFormat="1">
      <c r="BP233631" s="90"/>
    </row>
    <row r="233632" spans="68:68" customFormat="1">
      <c r="BP233632" s="90"/>
    </row>
    <row r="233633" spans="68:68" customFormat="1">
      <c r="BP233633" s="90"/>
    </row>
    <row r="233634" spans="68:68" customFormat="1">
      <c r="BP233634" s="90"/>
    </row>
    <row r="233635" spans="68:68" customFormat="1">
      <c r="BP233635" s="90"/>
    </row>
    <row r="233636" spans="68:68" customFormat="1">
      <c r="BP233636" s="90"/>
    </row>
    <row r="233637" spans="68:68" customFormat="1">
      <c r="BP233637" s="90"/>
    </row>
    <row r="233638" spans="68:68" customFormat="1">
      <c r="BP233638" s="90"/>
    </row>
    <row r="233639" spans="68:68" customFormat="1">
      <c r="BP233639" s="90"/>
    </row>
    <row r="233640" spans="68:68" customFormat="1">
      <c r="BP233640" s="90"/>
    </row>
    <row r="233641" spans="68:68" customFormat="1">
      <c r="BP233641" s="90"/>
    </row>
    <row r="233642" spans="68:68" customFormat="1">
      <c r="BP233642" s="90"/>
    </row>
    <row r="233643" spans="68:68" customFormat="1">
      <c r="BP233643" s="90"/>
    </row>
    <row r="233644" spans="68:68" customFormat="1">
      <c r="BP233644" s="90"/>
    </row>
    <row r="233645" spans="68:68" customFormat="1">
      <c r="BP233645" s="90"/>
    </row>
    <row r="233646" spans="68:68" customFormat="1">
      <c r="BP233646" s="90"/>
    </row>
    <row r="233647" spans="68:68" customFormat="1">
      <c r="BP233647" s="90"/>
    </row>
    <row r="233648" spans="68:68" customFormat="1">
      <c r="BP233648" s="90"/>
    </row>
    <row r="233649" spans="68:68" customFormat="1">
      <c r="BP233649" s="90"/>
    </row>
    <row r="233650" spans="68:68" customFormat="1">
      <c r="BP233650" s="90"/>
    </row>
    <row r="233651" spans="68:68" customFormat="1">
      <c r="BP233651" s="90"/>
    </row>
    <row r="233652" spans="68:68" customFormat="1">
      <c r="BP233652" s="90"/>
    </row>
    <row r="233653" spans="68:68" customFormat="1">
      <c r="BP233653" s="90"/>
    </row>
    <row r="233654" spans="68:68" customFormat="1">
      <c r="BP233654" s="90"/>
    </row>
    <row r="233655" spans="68:68" customFormat="1">
      <c r="BP233655" s="90"/>
    </row>
    <row r="233656" spans="68:68" customFormat="1">
      <c r="BP233656" s="90"/>
    </row>
    <row r="233657" spans="68:68" customFormat="1">
      <c r="BP233657" s="90"/>
    </row>
    <row r="233658" spans="68:68" customFormat="1">
      <c r="BP233658" s="90"/>
    </row>
    <row r="233659" spans="68:68" customFormat="1">
      <c r="BP233659" s="90"/>
    </row>
    <row r="233660" spans="68:68" customFormat="1">
      <c r="BP233660" s="90"/>
    </row>
    <row r="233661" spans="68:68" customFormat="1">
      <c r="BP233661" s="90"/>
    </row>
    <row r="233662" spans="68:68" customFormat="1">
      <c r="BP233662" s="90"/>
    </row>
    <row r="233663" spans="68:68" customFormat="1">
      <c r="BP233663" s="90"/>
    </row>
    <row r="233664" spans="68:68" customFormat="1">
      <c r="BP233664" s="90"/>
    </row>
    <row r="233665" spans="68:68" customFormat="1">
      <c r="BP233665" s="90"/>
    </row>
    <row r="233666" spans="68:68" customFormat="1">
      <c r="BP233666" s="90"/>
    </row>
    <row r="233667" spans="68:68" customFormat="1">
      <c r="BP233667" s="90"/>
    </row>
    <row r="233668" spans="68:68" customFormat="1">
      <c r="BP233668" s="90"/>
    </row>
    <row r="233669" spans="68:68" customFormat="1">
      <c r="BP233669" s="90"/>
    </row>
    <row r="233670" spans="68:68" customFormat="1">
      <c r="BP233670" s="90"/>
    </row>
    <row r="233671" spans="68:68" customFormat="1">
      <c r="BP233671" s="90"/>
    </row>
    <row r="233672" spans="68:68" customFormat="1">
      <c r="BP233672" s="90"/>
    </row>
    <row r="233673" spans="68:68" customFormat="1">
      <c r="BP233673" s="90"/>
    </row>
    <row r="233674" spans="68:68" customFormat="1">
      <c r="BP233674" s="90"/>
    </row>
    <row r="233675" spans="68:68" customFormat="1">
      <c r="BP233675" s="90"/>
    </row>
    <row r="233676" spans="68:68" customFormat="1">
      <c r="BP233676" s="90"/>
    </row>
    <row r="233677" spans="68:68" customFormat="1">
      <c r="BP233677" s="90"/>
    </row>
    <row r="233678" spans="68:68" customFormat="1">
      <c r="BP233678" s="90"/>
    </row>
    <row r="233679" spans="68:68" customFormat="1">
      <c r="BP233679" s="90"/>
    </row>
    <row r="233680" spans="68:68" customFormat="1">
      <c r="BP233680" s="90"/>
    </row>
    <row r="233681" spans="68:68" customFormat="1">
      <c r="BP233681" s="90"/>
    </row>
    <row r="233682" spans="68:68" customFormat="1">
      <c r="BP233682" s="90"/>
    </row>
    <row r="233683" spans="68:68" customFormat="1">
      <c r="BP233683" s="90"/>
    </row>
    <row r="233684" spans="68:68" customFormat="1">
      <c r="BP233684" s="90"/>
    </row>
    <row r="233685" spans="68:68" customFormat="1">
      <c r="BP233685" s="90"/>
    </row>
    <row r="233686" spans="68:68" customFormat="1">
      <c r="BP233686" s="90"/>
    </row>
    <row r="233687" spans="68:68" customFormat="1">
      <c r="BP233687" s="90"/>
    </row>
    <row r="233688" spans="68:68" customFormat="1">
      <c r="BP233688" s="90"/>
    </row>
    <row r="233689" spans="68:68" customFormat="1">
      <c r="BP233689" s="90"/>
    </row>
    <row r="233690" spans="68:68" customFormat="1">
      <c r="BP233690" s="90"/>
    </row>
    <row r="233691" spans="68:68" customFormat="1">
      <c r="BP233691" s="90"/>
    </row>
    <row r="233692" spans="68:68" customFormat="1">
      <c r="BP233692" s="90"/>
    </row>
    <row r="233693" spans="68:68" customFormat="1">
      <c r="BP233693" s="90"/>
    </row>
    <row r="233694" spans="68:68" customFormat="1">
      <c r="BP233694" s="90"/>
    </row>
    <row r="233695" spans="68:68" customFormat="1">
      <c r="BP233695" s="90"/>
    </row>
    <row r="233696" spans="68:68" customFormat="1">
      <c r="BP233696" s="90"/>
    </row>
    <row r="233697" spans="68:68" customFormat="1">
      <c r="BP233697" s="90"/>
    </row>
    <row r="233698" spans="68:68" customFormat="1">
      <c r="BP233698" s="90"/>
    </row>
    <row r="233699" spans="68:68" customFormat="1">
      <c r="BP233699" s="90"/>
    </row>
    <row r="233700" spans="68:68" customFormat="1">
      <c r="BP233700" s="90"/>
    </row>
    <row r="233701" spans="68:68" customFormat="1">
      <c r="BP233701" s="90"/>
    </row>
    <row r="233702" spans="68:68" customFormat="1">
      <c r="BP233702" s="90"/>
    </row>
    <row r="233703" spans="68:68" customFormat="1">
      <c r="BP233703" s="90"/>
    </row>
    <row r="233704" spans="68:68" customFormat="1">
      <c r="BP233704" s="90"/>
    </row>
    <row r="233705" spans="68:68" customFormat="1">
      <c r="BP233705" s="90"/>
    </row>
    <row r="233706" spans="68:68" customFormat="1">
      <c r="BP233706" s="90"/>
    </row>
    <row r="233707" spans="68:68" customFormat="1">
      <c r="BP233707" s="90"/>
    </row>
    <row r="233708" spans="68:68" customFormat="1">
      <c r="BP233708" s="90"/>
    </row>
    <row r="233709" spans="68:68" customFormat="1">
      <c r="BP233709" s="90"/>
    </row>
    <row r="233710" spans="68:68" customFormat="1">
      <c r="BP233710" s="90"/>
    </row>
    <row r="233711" spans="68:68" customFormat="1">
      <c r="BP233711" s="90"/>
    </row>
    <row r="233712" spans="68:68" customFormat="1">
      <c r="BP233712" s="90"/>
    </row>
    <row r="233713" spans="68:68" customFormat="1">
      <c r="BP233713" s="90"/>
    </row>
    <row r="233714" spans="68:68" customFormat="1">
      <c r="BP233714" s="90"/>
    </row>
    <row r="233715" spans="68:68" customFormat="1">
      <c r="BP233715" s="90"/>
    </row>
    <row r="233716" spans="68:68" customFormat="1">
      <c r="BP233716" s="90"/>
    </row>
    <row r="233717" spans="68:68" customFormat="1">
      <c r="BP233717" s="90"/>
    </row>
    <row r="233718" spans="68:68" customFormat="1">
      <c r="BP233718" s="90"/>
    </row>
    <row r="233719" spans="68:68" customFormat="1">
      <c r="BP233719" s="90"/>
    </row>
    <row r="233720" spans="68:68" customFormat="1">
      <c r="BP233720" s="90"/>
    </row>
    <row r="233721" spans="68:68" customFormat="1">
      <c r="BP233721" s="90"/>
    </row>
    <row r="233722" spans="68:68" customFormat="1">
      <c r="BP233722" s="90"/>
    </row>
    <row r="233723" spans="68:68" customFormat="1">
      <c r="BP233723" s="90"/>
    </row>
    <row r="233724" spans="68:68" customFormat="1">
      <c r="BP233724" s="90"/>
    </row>
    <row r="233725" spans="68:68" customFormat="1">
      <c r="BP233725" s="90"/>
    </row>
    <row r="233726" spans="68:68" customFormat="1">
      <c r="BP233726" s="90"/>
    </row>
    <row r="233727" spans="68:68" customFormat="1">
      <c r="BP233727" s="90"/>
    </row>
    <row r="233728" spans="68:68" customFormat="1">
      <c r="BP233728" s="90"/>
    </row>
    <row r="233729" spans="68:68" customFormat="1">
      <c r="BP233729" s="90"/>
    </row>
    <row r="233730" spans="68:68" customFormat="1">
      <c r="BP233730" s="90"/>
    </row>
    <row r="233731" spans="68:68" customFormat="1">
      <c r="BP233731" s="90"/>
    </row>
    <row r="233732" spans="68:68" customFormat="1">
      <c r="BP233732" s="90"/>
    </row>
    <row r="233733" spans="68:68" customFormat="1">
      <c r="BP233733" s="90"/>
    </row>
    <row r="233734" spans="68:68" customFormat="1">
      <c r="BP233734" s="90"/>
    </row>
    <row r="233735" spans="68:68" customFormat="1">
      <c r="BP233735" s="90"/>
    </row>
    <row r="233736" spans="68:68" customFormat="1">
      <c r="BP233736" s="90"/>
    </row>
    <row r="233737" spans="68:68" customFormat="1">
      <c r="BP233737" s="90"/>
    </row>
    <row r="233738" spans="68:68" customFormat="1">
      <c r="BP233738" s="90"/>
    </row>
    <row r="233739" spans="68:68" customFormat="1">
      <c r="BP233739" s="90"/>
    </row>
    <row r="233740" spans="68:68" customFormat="1">
      <c r="BP233740" s="90"/>
    </row>
    <row r="233741" spans="68:68" customFormat="1">
      <c r="BP233741" s="90"/>
    </row>
    <row r="233742" spans="68:68" customFormat="1">
      <c r="BP233742" s="90"/>
    </row>
    <row r="233743" spans="68:68" customFormat="1">
      <c r="BP233743" s="90"/>
    </row>
    <row r="233744" spans="68:68" customFormat="1">
      <c r="BP233744" s="90"/>
    </row>
    <row r="233745" spans="68:68" customFormat="1">
      <c r="BP233745" s="90"/>
    </row>
    <row r="233746" spans="68:68" customFormat="1">
      <c r="BP233746" s="90"/>
    </row>
    <row r="233747" spans="68:68" customFormat="1">
      <c r="BP233747" s="90"/>
    </row>
    <row r="233748" spans="68:68" customFormat="1">
      <c r="BP233748" s="90"/>
    </row>
    <row r="233749" spans="68:68" customFormat="1">
      <c r="BP233749" s="90"/>
    </row>
    <row r="233750" spans="68:68" customFormat="1">
      <c r="BP233750" s="90"/>
    </row>
    <row r="233751" spans="68:68" customFormat="1">
      <c r="BP233751" s="90"/>
    </row>
    <row r="233752" spans="68:68" customFormat="1">
      <c r="BP233752" s="90"/>
    </row>
    <row r="233753" spans="68:68" customFormat="1">
      <c r="BP233753" s="90"/>
    </row>
    <row r="233754" spans="68:68" customFormat="1">
      <c r="BP233754" s="90"/>
    </row>
    <row r="233755" spans="68:68" customFormat="1">
      <c r="BP233755" s="90"/>
    </row>
    <row r="233756" spans="68:68" customFormat="1">
      <c r="BP233756" s="90"/>
    </row>
    <row r="233757" spans="68:68" customFormat="1">
      <c r="BP233757" s="90"/>
    </row>
    <row r="233758" spans="68:68" customFormat="1">
      <c r="BP233758" s="90"/>
    </row>
    <row r="233759" spans="68:68" customFormat="1">
      <c r="BP233759" s="90"/>
    </row>
    <row r="233760" spans="68:68" customFormat="1">
      <c r="BP233760" s="90"/>
    </row>
    <row r="233761" spans="68:68" customFormat="1">
      <c r="BP233761" s="90"/>
    </row>
    <row r="233762" spans="68:68" customFormat="1">
      <c r="BP233762" s="90"/>
    </row>
    <row r="233763" spans="68:68" customFormat="1">
      <c r="BP233763" s="90"/>
    </row>
    <row r="233764" spans="68:68" customFormat="1">
      <c r="BP233764" s="90"/>
    </row>
    <row r="233765" spans="68:68" customFormat="1">
      <c r="BP233765" s="90"/>
    </row>
    <row r="233766" spans="68:68" customFormat="1">
      <c r="BP233766" s="90"/>
    </row>
    <row r="233767" spans="68:68" customFormat="1">
      <c r="BP233767" s="90"/>
    </row>
    <row r="233768" spans="68:68" customFormat="1">
      <c r="BP233768" s="90"/>
    </row>
    <row r="233769" spans="68:68" customFormat="1">
      <c r="BP233769" s="90"/>
    </row>
    <row r="233770" spans="68:68" customFormat="1">
      <c r="BP233770" s="90"/>
    </row>
    <row r="233771" spans="68:68" customFormat="1">
      <c r="BP233771" s="90"/>
    </row>
    <row r="233772" spans="68:68" customFormat="1">
      <c r="BP233772" s="90"/>
    </row>
    <row r="233773" spans="68:68" customFormat="1">
      <c r="BP233773" s="90"/>
    </row>
    <row r="233774" spans="68:68" customFormat="1">
      <c r="BP233774" s="90"/>
    </row>
    <row r="233775" spans="68:68" customFormat="1">
      <c r="BP233775" s="90"/>
    </row>
    <row r="233776" spans="68:68" customFormat="1">
      <c r="BP233776" s="90"/>
    </row>
    <row r="233777" spans="68:68" customFormat="1">
      <c r="BP233777" s="90"/>
    </row>
    <row r="233778" spans="68:68" customFormat="1">
      <c r="BP233778" s="90"/>
    </row>
    <row r="233779" spans="68:68" customFormat="1">
      <c r="BP233779" s="90"/>
    </row>
    <row r="233780" spans="68:68" customFormat="1">
      <c r="BP233780" s="90"/>
    </row>
    <row r="233781" spans="68:68" customFormat="1">
      <c r="BP233781" s="90"/>
    </row>
    <row r="233782" spans="68:68" customFormat="1">
      <c r="BP233782" s="90"/>
    </row>
    <row r="233783" spans="68:68" customFormat="1">
      <c r="BP233783" s="90"/>
    </row>
    <row r="233784" spans="68:68" customFormat="1">
      <c r="BP233784" s="90"/>
    </row>
    <row r="233785" spans="68:68" customFormat="1">
      <c r="BP233785" s="90"/>
    </row>
    <row r="233786" spans="68:68" customFormat="1">
      <c r="BP233786" s="90"/>
    </row>
    <row r="233787" spans="68:68" customFormat="1">
      <c r="BP233787" s="90"/>
    </row>
    <row r="233788" spans="68:68" customFormat="1">
      <c r="BP233788" s="90"/>
    </row>
    <row r="233789" spans="68:68" customFormat="1">
      <c r="BP233789" s="90"/>
    </row>
    <row r="233790" spans="68:68" customFormat="1">
      <c r="BP233790" s="90"/>
    </row>
    <row r="233791" spans="68:68" customFormat="1">
      <c r="BP233791" s="90"/>
    </row>
    <row r="233792" spans="68:68" customFormat="1">
      <c r="BP233792" s="90"/>
    </row>
    <row r="233793" spans="68:68" customFormat="1">
      <c r="BP233793" s="90"/>
    </row>
    <row r="233794" spans="68:68" customFormat="1">
      <c r="BP233794" s="90"/>
    </row>
    <row r="233795" spans="68:68" customFormat="1">
      <c r="BP233795" s="90"/>
    </row>
    <row r="233796" spans="68:68" customFormat="1">
      <c r="BP233796" s="90"/>
    </row>
    <row r="233797" spans="68:68" customFormat="1">
      <c r="BP233797" s="90"/>
    </row>
    <row r="233798" spans="68:68" customFormat="1">
      <c r="BP233798" s="90"/>
    </row>
    <row r="233799" spans="68:68" customFormat="1">
      <c r="BP233799" s="90"/>
    </row>
    <row r="233800" spans="68:68" customFormat="1">
      <c r="BP233800" s="90"/>
    </row>
    <row r="233801" spans="68:68" customFormat="1">
      <c r="BP233801" s="90"/>
    </row>
    <row r="233802" spans="68:68" customFormat="1">
      <c r="BP233802" s="90"/>
    </row>
    <row r="233803" spans="68:68" customFormat="1">
      <c r="BP233803" s="90"/>
    </row>
    <row r="233804" spans="68:68" customFormat="1">
      <c r="BP233804" s="90"/>
    </row>
    <row r="233805" spans="68:68" customFormat="1">
      <c r="BP233805" s="90"/>
    </row>
    <row r="233806" spans="68:68" customFormat="1">
      <c r="BP233806" s="90"/>
    </row>
    <row r="233807" spans="68:68" customFormat="1">
      <c r="BP233807" s="90"/>
    </row>
    <row r="233808" spans="68:68" customFormat="1">
      <c r="BP233808" s="90"/>
    </row>
    <row r="233809" spans="68:68" customFormat="1">
      <c r="BP233809" s="90"/>
    </row>
    <row r="233810" spans="68:68" customFormat="1">
      <c r="BP233810" s="90"/>
    </row>
    <row r="233811" spans="68:68" customFormat="1">
      <c r="BP233811" s="90"/>
    </row>
    <row r="233812" spans="68:68" customFormat="1">
      <c r="BP233812" s="90"/>
    </row>
    <row r="233813" spans="68:68" customFormat="1">
      <c r="BP233813" s="90"/>
    </row>
    <row r="233814" spans="68:68" customFormat="1">
      <c r="BP233814" s="90"/>
    </row>
    <row r="233815" spans="68:68" customFormat="1">
      <c r="BP233815" s="90"/>
    </row>
    <row r="233816" spans="68:68" customFormat="1">
      <c r="BP233816" s="90"/>
    </row>
    <row r="233817" spans="68:68" customFormat="1">
      <c r="BP233817" s="90"/>
    </row>
    <row r="233818" spans="68:68" customFormat="1">
      <c r="BP233818" s="90"/>
    </row>
    <row r="233819" spans="68:68" customFormat="1">
      <c r="BP233819" s="90"/>
    </row>
    <row r="233820" spans="68:68" customFormat="1">
      <c r="BP233820" s="90"/>
    </row>
    <row r="233821" spans="68:68" customFormat="1">
      <c r="BP233821" s="90"/>
    </row>
    <row r="233822" spans="68:68" customFormat="1">
      <c r="BP233822" s="90"/>
    </row>
    <row r="233823" spans="68:68" customFormat="1">
      <c r="BP233823" s="90"/>
    </row>
    <row r="233824" spans="68:68" customFormat="1">
      <c r="BP233824" s="90"/>
    </row>
    <row r="233825" spans="68:68" customFormat="1">
      <c r="BP233825" s="90"/>
    </row>
    <row r="233826" spans="68:68" customFormat="1">
      <c r="BP233826" s="90"/>
    </row>
    <row r="233827" spans="68:68" customFormat="1">
      <c r="BP233827" s="90"/>
    </row>
    <row r="233828" spans="68:68" customFormat="1">
      <c r="BP233828" s="90"/>
    </row>
    <row r="233829" spans="68:68" customFormat="1">
      <c r="BP233829" s="90"/>
    </row>
    <row r="233830" spans="68:68" customFormat="1">
      <c r="BP233830" s="90"/>
    </row>
    <row r="233831" spans="68:68" customFormat="1">
      <c r="BP233831" s="90"/>
    </row>
    <row r="233832" spans="68:68" customFormat="1">
      <c r="BP233832" s="90"/>
    </row>
    <row r="233833" spans="68:68" customFormat="1">
      <c r="BP233833" s="90"/>
    </row>
    <row r="233834" spans="68:68" customFormat="1">
      <c r="BP233834" s="90"/>
    </row>
    <row r="233835" spans="68:68" customFormat="1">
      <c r="BP233835" s="90"/>
    </row>
    <row r="233836" spans="68:68" customFormat="1">
      <c r="BP233836" s="90"/>
    </row>
    <row r="233837" spans="68:68" customFormat="1">
      <c r="BP233837" s="90"/>
    </row>
    <row r="233838" spans="68:68" customFormat="1">
      <c r="BP233838" s="90"/>
    </row>
    <row r="233839" spans="68:68" customFormat="1">
      <c r="BP233839" s="90"/>
    </row>
    <row r="233840" spans="68:68" customFormat="1">
      <c r="BP233840" s="90"/>
    </row>
    <row r="233841" spans="68:68" customFormat="1">
      <c r="BP233841" s="90"/>
    </row>
    <row r="233842" spans="68:68" customFormat="1">
      <c r="BP233842" s="90"/>
    </row>
    <row r="233843" spans="68:68" customFormat="1">
      <c r="BP233843" s="90"/>
    </row>
    <row r="233844" spans="68:68" customFormat="1">
      <c r="BP233844" s="90"/>
    </row>
    <row r="233845" spans="68:68" customFormat="1">
      <c r="BP233845" s="90"/>
    </row>
    <row r="233846" spans="68:68" customFormat="1">
      <c r="BP233846" s="90"/>
    </row>
    <row r="233847" spans="68:68" customFormat="1">
      <c r="BP233847" s="90"/>
    </row>
    <row r="233848" spans="68:68" customFormat="1">
      <c r="BP233848" s="90"/>
    </row>
    <row r="233849" spans="68:68" customFormat="1">
      <c r="BP233849" s="90"/>
    </row>
    <row r="233850" spans="68:68" customFormat="1">
      <c r="BP233850" s="90"/>
    </row>
    <row r="233851" spans="68:68" customFormat="1">
      <c r="BP233851" s="90"/>
    </row>
    <row r="233852" spans="68:68" customFormat="1">
      <c r="BP233852" s="90"/>
    </row>
    <row r="233853" spans="68:68" customFormat="1">
      <c r="BP233853" s="90"/>
    </row>
    <row r="233854" spans="68:68" customFormat="1">
      <c r="BP233854" s="90"/>
    </row>
    <row r="233855" spans="68:68" customFormat="1">
      <c r="BP233855" s="90"/>
    </row>
    <row r="233856" spans="68:68" customFormat="1">
      <c r="BP233856" s="90"/>
    </row>
    <row r="233857" spans="68:68" customFormat="1">
      <c r="BP233857" s="90"/>
    </row>
    <row r="233858" spans="68:68" customFormat="1">
      <c r="BP233858" s="90"/>
    </row>
    <row r="233859" spans="68:68" customFormat="1">
      <c r="BP233859" s="90"/>
    </row>
    <row r="233860" spans="68:68" customFormat="1">
      <c r="BP233860" s="90"/>
    </row>
    <row r="233861" spans="68:68" customFormat="1">
      <c r="BP233861" s="90"/>
    </row>
    <row r="233862" spans="68:68" customFormat="1">
      <c r="BP233862" s="90"/>
    </row>
    <row r="233863" spans="68:68" customFormat="1">
      <c r="BP233863" s="90"/>
    </row>
    <row r="233864" spans="68:68" customFormat="1">
      <c r="BP233864" s="90"/>
    </row>
    <row r="233865" spans="68:68" customFormat="1">
      <c r="BP233865" s="90"/>
    </row>
    <row r="233866" spans="68:68" customFormat="1">
      <c r="BP233866" s="90"/>
    </row>
    <row r="233867" spans="68:68" customFormat="1">
      <c r="BP233867" s="90"/>
    </row>
    <row r="233868" spans="68:68" customFormat="1">
      <c r="BP233868" s="90"/>
    </row>
    <row r="233869" spans="68:68" customFormat="1">
      <c r="BP233869" s="90"/>
    </row>
    <row r="233870" spans="68:68" customFormat="1">
      <c r="BP233870" s="90"/>
    </row>
    <row r="233871" spans="68:68" customFormat="1">
      <c r="BP233871" s="90"/>
    </row>
    <row r="233872" spans="68:68" customFormat="1">
      <c r="BP233872" s="90"/>
    </row>
    <row r="233873" spans="68:68" customFormat="1">
      <c r="BP233873" s="90"/>
    </row>
    <row r="233874" spans="68:68" customFormat="1">
      <c r="BP233874" s="90"/>
    </row>
    <row r="233875" spans="68:68" customFormat="1">
      <c r="BP233875" s="90"/>
    </row>
    <row r="233876" spans="68:68" customFormat="1">
      <c r="BP233876" s="90"/>
    </row>
    <row r="233877" spans="68:68" customFormat="1">
      <c r="BP233877" s="90"/>
    </row>
    <row r="233878" spans="68:68" customFormat="1">
      <c r="BP233878" s="90"/>
    </row>
    <row r="233879" spans="68:68" customFormat="1">
      <c r="BP233879" s="90"/>
    </row>
    <row r="233880" spans="68:68" customFormat="1">
      <c r="BP233880" s="90"/>
    </row>
    <row r="233881" spans="68:68" customFormat="1">
      <c r="BP233881" s="90"/>
    </row>
    <row r="233882" spans="68:68" customFormat="1">
      <c r="BP233882" s="90"/>
    </row>
    <row r="233883" spans="68:68" customFormat="1">
      <c r="BP233883" s="90"/>
    </row>
    <row r="233884" spans="68:68" customFormat="1">
      <c r="BP233884" s="90"/>
    </row>
    <row r="233885" spans="68:68" customFormat="1">
      <c r="BP233885" s="90"/>
    </row>
    <row r="233886" spans="68:68" customFormat="1">
      <c r="BP233886" s="90"/>
    </row>
    <row r="233887" spans="68:68" customFormat="1">
      <c r="BP233887" s="90"/>
    </row>
    <row r="233888" spans="68:68" customFormat="1">
      <c r="BP233888" s="90"/>
    </row>
    <row r="233889" spans="68:68" customFormat="1">
      <c r="BP233889" s="90"/>
    </row>
    <row r="233890" spans="68:68" customFormat="1">
      <c r="BP233890" s="90"/>
    </row>
    <row r="233891" spans="68:68" customFormat="1">
      <c r="BP233891" s="90"/>
    </row>
    <row r="233892" spans="68:68" customFormat="1">
      <c r="BP233892" s="90"/>
    </row>
    <row r="233893" spans="68:68" customFormat="1">
      <c r="BP233893" s="90"/>
    </row>
    <row r="233894" spans="68:68" customFormat="1">
      <c r="BP233894" s="90"/>
    </row>
    <row r="233895" spans="68:68" customFormat="1">
      <c r="BP233895" s="90"/>
    </row>
    <row r="233896" spans="68:68" customFormat="1">
      <c r="BP233896" s="90"/>
    </row>
    <row r="233897" spans="68:68" customFormat="1">
      <c r="BP233897" s="90"/>
    </row>
    <row r="233898" spans="68:68" customFormat="1">
      <c r="BP233898" s="90"/>
    </row>
    <row r="233899" spans="68:68" customFormat="1">
      <c r="BP233899" s="90"/>
    </row>
    <row r="233900" spans="68:68" customFormat="1">
      <c r="BP233900" s="90"/>
    </row>
    <row r="233901" spans="68:68" customFormat="1">
      <c r="BP233901" s="90"/>
    </row>
    <row r="233902" spans="68:68" customFormat="1">
      <c r="BP233902" s="90"/>
    </row>
    <row r="233903" spans="68:68" customFormat="1">
      <c r="BP233903" s="90"/>
    </row>
    <row r="233904" spans="68:68" customFormat="1">
      <c r="BP233904" s="90"/>
    </row>
    <row r="233905" spans="68:68" customFormat="1">
      <c r="BP233905" s="90"/>
    </row>
    <row r="233906" spans="68:68" customFormat="1">
      <c r="BP233906" s="90"/>
    </row>
    <row r="233907" spans="68:68" customFormat="1">
      <c r="BP233907" s="90"/>
    </row>
    <row r="233908" spans="68:68" customFormat="1">
      <c r="BP233908" s="90"/>
    </row>
    <row r="233909" spans="68:68" customFormat="1">
      <c r="BP233909" s="90"/>
    </row>
    <row r="233910" spans="68:68" customFormat="1">
      <c r="BP233910" s="90"/>
    </row>
    <row r="233911" spans="68:68" customFormat="1">
      <c r="BP233911" s="90"/>
    </row>
    <row r="233912" spans="68:68" customFormat="1">
      <c r="BP233912" s="90"/>
    </row>
    <row r="233913" spans="68:68" customFormat="1">
      <c r="BP233913" s="90"/>
    </row>
    <row r="233914" spans="68:68" customFormat="1">
      <c r="BP233914" s="90"/>
    </row>
    <row r="233915" spans="68:68" customFormat="1">
      <c r="BP233915" s="90"/>
    </row>
    <row r="233916" spans="68:68" customFormat="1">
      <c r="BP233916" s="90"/>
    </row>
    <row r="233917" spans="68:68" customFormat="1">
      <c r="BP233917" s="90"/>
    </row>
    <row r="233918" spans="68:68" customFormat="1">
      <c r="BP233918" s="90"/>
    </row>
    <row r="233919" spans="68:68" customFormat="1">
      <c r="BP233919" s="90"/>
    </row>
    <row r="233920" spans="68:68" customFormat="1">
      <c r="BP233920" s="90"/>
    </row>
    <row r="233921" spans="68:68" customFormat="1">
      <c r="BP233921" s="90"/>
    </row>
    <row r="233922" spans="68:68" customFormat="1">
      <c r="BP233922" s="90"/>
    </row>
    <row r="233923" spans="68:68" customFormat="1">
      <c r="BP233923" s="90"/>
    </row>
    <row r="233924" spans="68:68" customFormat="1">
      <c r="BP233924" s="90"/>
    </row>
    <row r="233925" spans="68:68" customFormat="1">
      <c r="BP233925" s="90"/>
    </row>
    <row r="233926" spans="68:68" customFormat="1">
      <c r="BP233926" s="90"/>
    </row>
    <row r="233927" spans="68:68" customFormat="1">
      <c r="BP233927" s="90"/>
    </row>
    <row r="233928" spans="68:68" customFormat="1">
      <c r="BP233928" s="90"/>
    </row>
    <row r="233929" spans="68:68" customFormat="1">
      <c r="BP233929" s="90"/>
    </row>
    <row r="233930" spans="68:68" customFormat="1">
      <c r="BP233930" s="90"/>
    </row>
    <row r="233931" spans="68:68" customFormat="1">
      <c r="BP233931" s="90"/>
    </row>
    <row r="233932" spans="68:68" customFormat="1">
      <c r="BP233932" s="90"/>
    </row>
    <row r="233933" spans="68:68" customFormat="1">
      <c r="BP233933" s="90"/>
    </row>
    <row r="233934" spans="68:68" customFormat="1">
      <c r="BP233934" s="90"/>
    </row>
    <row r="233935" spans="68:68" customFormat="1">
      <c r="BP233935" s="90"/>
    </row>
    <row r="233936" spans="68:68" customFormat="1">
      <c r="BP233936" s="90"/>
    </row>
    <row r="233937" spans="68:68" customFormat="1">
      <c r="BP233937" s="90"/>
    </row>
    <row r="233938" spans="68:68" customFormat="1">
      <c r="BP233938" s="90"/>
    </row>
    <row r="233939" spans="68:68" customFormat="1">
      <c r="BP233939" s="90"/>
    </row>
    <row r="233940" spans="68:68" customFormat="1">
      <c r="BP233940" s="90"/>
    </row>
    <row r="233941" spans="68:68" customFormat="1">
      <c r="BP233941" s="90"/>
    </row>
    <row r="233942" spans="68:68" customFormat="1">
      <c r="BP233942" s="90"/>
    </row>
    <row r="233943" spans="68:68" customFormat="1">
      <c r="BP233943" s="90"/>
    </row>
    <row r="233944" spans="68:68" customFormat="1">
      <c r="BP233944" s="90"/>
    </row>
    <row r="233945" spans="68:68" customFormat="1">
      <c r="BP233945" s="90"/>
    </row>
    <row r="233946" spans="68:68" customFormat="1">
      <c r="BP233946" s="90"/>
    </row>
    <row r="233947" spans="68:68" customFormat="1">
      <c r="BP233947" s="90"/>
    </row>
    <row r="233948" spans="68:68" customFormat="1">
      <c r="BP233948" s="90"/>
    </row>
    <row r="233949" spans="68:68" customFormat="1">
      <c r="BP233949" s="90"/>
    </row>
    <row r="233950" spans="68:68" customFormat="1">
      <c r="BP233950" s="90"/>
    </row>
    <row r="233951" spans="68:68" customFormat="1">
      <c r="BP233951" s="90"/>
    </row>
    <row r="233952" spans="68:68" customFormat="1">
      <c r="BP233952" s="90"/>
    </row>
    <row r="233953" spans="68:68" customFormat="1">
      <c r="BP233953" s="90"/>
    </row>
    <row r="233954" spans="68:68" customFormat="1">
      <c r="BP233954" s="90"/>
    </row>
    <row r="233955" spans="68:68" customFormat="1">
      <c r="BP233955" s="90"/>
    </row>
    <row r="233956" spans="68:68" customFormat="1">
      <c r="BP233956" s="90"/>
    </row>
    <row r="233957" spans="68:68" customFormat="1">
      <c r="BP233957" s="90"/>
    </row>
    <row r="233958" spans="68:68" customFormat="1">
      <c r="BP233958" s="90"/>
    </row>
    <row r="233959" spans="68:68" customFormat="1">
      <c r="BP233959" s="90"/>
    </row>
    <row r="233960" spans="68:68" customFormat="1">
      <c r="BP233960" s="90"/>
    </row>
    <row r="233961" spans="68:68" customFormat="1">
      <c r="BP233961" s="90"/>
    </row>
    <row r="233962" spans="68:68" customFormat="1">
      <c r="BP233962" s="90"/>
    </row>
    <row r="233963" spans="68:68" customFormat="1">
      <c r="BP233963" s="90"/>
    </row>
    <row r="233964" spans="68:68" customFormat="1">
      <c r="BP233964" s="90"/>
    </row>
    <row r="233965" spans="68:68" customFormat="1">
      <c r="BP233965" s="90"/>
    </row>
    <row r="233966" spans="68:68" customFormat="1">
      <c r="BP233966" s="90"/>
    </row>
    <row r="233967" spans="68:68" customFormat="1">
      <c r="BP233967" s="90"/>
    </row>
    <row r="233968" spans="68:68" customFormat="1">
      <c r="BP233968" s="90"/>
    </row>
    <row r="233969" spans="68:68" customFormat="1">
      <c r="BP233969" s="90"/>
    </row>
    <row r="233970" spans="68:68" customFormat="1">
      <c r="BP233970" s="90"/>
    </row>
    <row r="233971" spans="68:68" customFormat="1">
      <c r="BP233971" s="90"/>
    </row>
    <row r="233972" spans="68:68" customFormat="1">
      <c r="BP233972" s="90"/>
    </row>
    <row r="233973" spans="68:68" customFormat="1">
      <c r="BP233973" s="90"/>
    </row>
    <row r="233974" spans="68:68" customFormat="1">
      <c r="BP233974" s="90"/>
    </row>
    <row r="233975" spans="68:68" customFormat="1">
      <c r="BP233975" s="90"/>
    </row>
    <row r="233976" spans="68:68" customFormat="1">
      <c r="BP233976" s="90"/>
    </row>
    <row r="233977" spans="68:68" customFormat="1">
      <c r="BP233977" s="90"/>
    </row>
    <row r="233978" spans="68:68" customFormat="1">
      <c r="BP233978" s="90"/>
    </row>
    <row r="233979" spans="68:68" customFormat="1">
      <c r="BP233979" s="90"/>
    </row>
    <row r="233980" spans="68:68" customFormat="1">
      <c r="BP233980" s="90"/>
    </row>
    <row r="233981" spans="68:68" customFormat="1">
      <c r="BP233981" s="90"/>
    </row>
    <row r="233982" spans="68:68" customFormat="1">
      <c r="BP233982" s="90"/>
    </row>
    <row r="233983" spans="68:68" customFormat="1">
      <c r="BP233983" s="90"/>
    </row>
    <row r="233984" spans="68:68" customFormat="1">
      <c r="BP233984" s="90"/>
    </row>
    <row r="233985" spans="68:68" customFormat="1">
      <c r="BP233985" s="90"/>
    </row>
    <row r="233986" spans="68:68" customFormat="1">
      <c r="BP233986" s="90"/>
    </row>
    <row r="233987" spans="68:68" customFormat="1">
      <c r="BP233987" s="90"/>
    </row>
    <row r="233988" spans="68:68" customFormat="1">
      <c r="BP233988" s="90"/>
    </row>
    <row r="233989" spans="68:68" customFormat="1">
      <c r="BP233989" s="90"/>
    </row>
    <row r="233990" spans="68:68" customFormat="1">
      <c r="BP233990" s="90"/>
    </row>
    <row r="233991" spans="68:68" customFormat="1">
      <c r="BP233991" s="90"/>
    </row>
    <row r="233992" spans="68:68" customFormat="1">
      <c r="BP233992" s="90"/>
    </row>
    <row r="233993" spans="68:68" customFormat="1">
      <c r="BP233993" s="90"/>
    </row>
    <row r="233994" spans="68:68" customFormat="1">
      <c r="BP233994" s="90"/>
    </row>
    <row r="233995" spans="68:68" customFormat="1">
      <c r="BP233995" s="90"/>
    </row>
    <row r="233996" spans="68:68" customFormat="1">
      <c r="BP233996" s="90"/>
    </row>
    <row r="233997" spans="68:68" customFormat="1">
      <c r="BP233997" s="90"/>
    </row>
    <row r="233998" spans="68:68" customFormat="1">
      <c r="BP233998" s="90"/>
    </row>
    <row r="233999" spans="68:68" customFormat="1">
      <c r="BP233999" s="90"/>
    </row>
    <row r="234000" spans="68:68" customFormat="1">
      <c r="BP234000" s="90"/>
    </row>
    <row r="234001" spans="68:68" customFormat="1">
      <c r="BP234001" s="90"/>
    </row>
    <row r="234002" spans="68:68" customFormat="1">
      <c r="BP234002" s="90"/>
    </row>
    <row r="234003" spans="68:68" customFormat="1">
      <c r="BP234003" s="90"/>
    </row>
    <row r="234004" spans="68:68" customFormat="1">
      <c r="BP234004" s="90"/>
    </row>
    <row r="234005" spans="68:68" customFormat="1">
      <c r="BP234005" s="90"/>
    </row>
    <row r="234006" spans="68:68" customFormat="1">
      <c r="BP234006" s="90"/>
    </row>
    <row r="234007" spans="68:68" customFormat="1">
      <c r="BP234007" s="90"/>
    </row>
    <row r="234008" spans="68:68" customFormat="1">
      <c r="BP234008" s="90"/>
    </row>
    <row r="234009" spans="68:68" customFormat="1">
      <c r="BP234009" s="90"/>
    </row>
    <row r="234010" spans="68:68" customFormat="1">
      <c r="BP234010" s="90"/>
    </row>
    <row r="234011" spans="68:68" customFormat="1">
      <c r="BP234011" s="90"/>
    </row>
    <row r="234012" spans="68:68" customFormat="1">
      <c r="BP234012" s="90"/>
    </row>
    <row r="234013" spans="68:68" customFormat="1">
      <c r="BP234013" s="90"/>
    </row>
    <row r="234014" spans="68:68" customFormat="1">
      <c r="BP234014" s="90"/>
    </row>
    <row r="234015" spans="68:68" customFormat="1">
      <c r="BP234015" s="90"/>
    </row>
    <row r="234016" spans="68:68" customFormat="1">
      <c r="BP234016" s="90"/>
    </row>
    <row r="234017" spans="68:68" customFormat="1">
      <c r="BP234017" s="90"/>
    </row>
    <row r="234018" spans="68:68" customFormat="1">
      <c r="BP234018" s="90"/>
    </row>
    <row r="234019" spans="68:68" customFormat="1">
      <c r="BP234019" s="90"/>
    </row>
    <row r="234020" spans="68:68" customFormat="1">
      <c r="BP234020" s="90"/>
    </row>
    <row r="234021" spans="68:68" customFormat="1">
      <c r="BP234021" s="90"/>
    </row>
    <row r="234022" spans="68:68" customFormat="1">
      <c r="BP234022" s="90"/>
    </row>
    <row r="234023" spans="68:68" customFormat="1">
      <c r="BP234023" s="90"/>
    </row>
    <row r="234024" spans="68:68" customFormat="1">
      <c r="BP234024" s="90"/>
    </row>
    <row r="234025" spans="68:68" customFormat="1">
      <c r="BP234025" s="90"/>
    </row>
    <row r="234026" spans="68:68" customFormat="1">
      <c r="BP234026" s="90"/>
    </row>
    <row r="234027" spans="68:68" customFormat="1">
      <c r="BP234027" s="90"/>
    </row>
    <row r="234028" spans="68:68" customFormat="1">
      <c r="BP234028" s="90"/>
    </row>
    <row r="234029" spans="68:68" customFormat="1">
      <c r="BP234029" s="90"/>
    </row>
    <row r="234030" spans="68:68" customFormat="1">
      <c r="BP234030" s="90"/>
    </row>
    <row r="234031" spans="68:68" customFormat="1">
      <c r="BP234031" s="90"/>
    </row>
    <row r="234032" spans="68:68" customFormat="1">
      <c r="BP234032" s="90"/>
    </row>
    <row r="234033" spans="68:68" customFormat="1">
      <c r="BP234033" s="90"/>
    </row>
    <row r="234034" spans="68:68" customFormat="1">
      <c r="BP234034" s="90"/>
    </row>
    <row r="234035" spans="68:68" customFormat="1">
      <c r="BP234035" s="90"/>
    </row>
    <row r="234036" spans="68:68" customFormat="1">
      <c r="BP234036" s="90"/>
    </row>
    <row r="234037" spans="68:68" customFormat="1">
      <c r="BP234037" s="90"/>
    </row>
    <row r="234038" spans="68:68" customFormat="1">
      <c r="BP234038" s="90"/>
    </row>
    <row r="234039" spans="68:68" customFormat="1">
      <c r="BP234039" s="90"/>
    </row>
    <row r="234040" spans="68:68" customFormat="1">
      <c r="BP234040" s="90"/>
    </row>
    <row r="234041" spans="68:68" customFormat="1">
      <c r="BP234041" s="90"/>
    </row>
    <row r="234042" spans="68:68" customFormat="1">
      <c r="BP234042" s="90"/>
    </row>
    <row r="234043" spans="68:68" customFormat="1">
      <c r="BP234043" s="90"/>
    </row>
    <row r="234044" spans="68:68" customFormat="1">
      <c r="BP234044" s="90"/>
    </row>
    <row r="234045" spans="68:68" customFormat="1">
      <c r="BP234045" s="90"/>
    </row>
    <row r="234046" spans="68:68" customFormat="1">
      <c r="BP234046" s="90"/>
    </row>
    <row r="234047" spans="68:68" customFormat="1">
      <c r="BP234047" s="90"/>
    </row>
    <row r="234048" spans="68:68" customFormat="1">
      <c r="BP234048" s="90"/>
    </row>
    <row r="234049" spans="68:68" customFormat="1">
      <c r="BP234049" s="90"/>
    </row>
    <row r="234050" spans="68:68" customFormat="1">
      <c r="BP234050" s="90"/>
    </row>
    <row r="234051" spans="68:68" customFormat="1">
      <c r="BP234051" s="90"/>
    </row>
    <row r="234052" spans="68:68" customFormat="1">
      <c r="BP234052" s="90"/>
    </row>
    <row r="234053" spans="68:68" customFormat="1">
      <c r="BP234053" s="90"/>
    </row>
    <row r="234054" spans="68:68" customFormat="1">
      <c r="BP234054" s="90"/>
    </row>
    <row r="234055" spans="68:68" customFormat="1">
      <c r="BP234055" s="90"/>
    </row>
    <row r="234056" spans="68:68" customFormat="1">
      <c r="BP234056" s="90"/>
    </row>
    <row r="234057" spans="68:68" customFormat="1">
      <c r="BP234057" s="90"/>
    </row>
    <row r="234058" spans="68:68" customFormat="1">
      <c r="BP234058" s="90"/>
    </row>
    <row r="234059" spans="68:68" customFormat="1">
      <c r="BP234059" s="90"/>
    </row>
    <row r="234060" spans="68:68" customFormat="1">
      <c r="BP234060" s="90"/>
    </row>
    <row r="234061" spans="68:68" customFormat="1">
      <c r="BP234061" s="90"/>
    </row>
    <row r="234062" spans="68:68" customFormat="1">
      <c r="BP234062" s="90"/>
    </row>
    <row r="234063" spans="68:68" customFormat="1">
      <c r="BP234063" s="90"/>
    </row>
    <row r="234064" spans="68:68" customFormat="1">
      <c r="BP234064" s="90"/>
    </row>
    <row r="234065" spans="68:68" customFormat="1">
      <c r="BP234065" s="90"/>
    </row>
    <row r="234066" spans="68:68" customFormat="1">
      <c r="BP234066" s="90"/>
    </row>
    <row r="234067" spans="68:68" customFormat="1">
      <c r="BP234067" s="90"/>
    </row>
    <row r="234068" spans="68:68" customFormat="1">
      <c r="BP234068" s="90"/>
    </row>
    <row r="234069" spans="68:68" customFormat="1">
      <c r="BP234069" s="90"/>
    </row>
    <row r="234070" spans="68:68" customFormat="1">
      <c r="BP234070" s="90"/>
    </row>
    <row r="234071" spans="68:68" customFormat="1">
      <c r="BP234071" s="90"/>
    </row>
    <row r="234072" spans="68:68" customFormat="1">
      <c r="BP234072" s="90"/>
    </row>
    <row r="234073" spans="68:68" customFormat="1">
      <c r="BP234073" s="90"/>
    </row>
    <row r="234074" spans="68:68" customFormat="1">
      <c r="BP234074" s="90"/>
    </row>
    <row r="234075" spans="68:68" customFormat="1">
      <c r="BP234075" s="90"/>
    </row>
    <row r="234076" spans="68:68" customFormat="1">
      <c r="BP234076" s="90"/>
    </row>
    <row r="234077" spans="68:68" customFormat="1">
      <c r="BP234077" s="90"/>
    </row>
    <row r="234078" spans="68:68" customFormat="1">
      <c r="BP234078" s="90"/>
    </row>
    <row r="234079" spans="68:68" customFormat="1">
      <c r="BP234079" s="90"/>
    </row>
    <row r="234080" spans="68:68" customFormat="1">
      <c r="BP234080" s="90"/>
    </row>
    <row r="234081" spans="68:68" customFormat="1">
      <c r="BP234081" s="90"/>
    </row>
    <row r="234082" spans="68:68" customFormat="1">
      <c r="BP234082" s="90"/>
    </row>
    <row r="234083" spans="68:68" customFormat="1">
      <c r="BP234083" s="90"/>
    </row>
    <row r="234084" spans="68:68" customFormat="1">
      <c r="BP234084" s="90"/>
    </row>
    <row r="234085" spans="68:68" customFormat="1">
      <c r="BP234085" s="90"/>
    </row>
    <row r="234086" spans="68:68" customFormat="1">
      <c r="BP234086" s="90"/>
    </row>
    <row r="234087" spans="68:68" customFormat="1">
      <c r="BP234087" s="90"/>
    </row>
    <row r="234088" spans="68:68" customFormat="1">
      <c r="BP234088" s="90"/>
    </row>
    <row r="234089" spans="68:68" customFormat="1">
      <c r="BP234089" s="90"/>
    </row>
    <row r="234090" spans="68:68" customFormat="1">
      <c r="BP234090" s="90"/>
    </row>
    <row r="234091" spans="68:68" customFormat="1">
      <c r="BP234091" s="90"/>
    </row>
    <row r="234092" spans="68:68" customFormat="1">
      <c r="BP234092" s="90"/>
    </row>
    <row r="234093" spans="68:68" customFormat="1">
      <c r="BP234093" s="90"/>
    </row>
    <row r="234094" spans="68:68" customFormat="1">
      <c r="BP234094" s="90"/>
    </row>
    <row r="234095" spans="68:68" customFormat="1">
      <c r="BP234095" s="90"/>
    </row>
    <row r="234096" spans="68:68" customFormat="1">
      <c r="BP234096" s="90"/>
    </row>
    <row r="234097" spans="68:68" customFormat="1">
      <c r="BP234097" s="90"/>
    </row>
    <row r="234098" spans="68:68" customFormat="1">
      <c r="BP234098" s="90"/>
    </row>
    <row r="234099" spans="68:68" customFormat="1">
      <c r="BP234099" s="90"/>
    </row>
    <row r="234100" spans="68:68" customFormat="1">
      <c r="BP234100" s="90"/>
    </row>
    <row r="234101" spans="68:68" customFormat="1">
      <c r="BP234101" s="90"/>
    </row>
    <row r="234102" spans="68:68" customFormat="1">
      <c r="BP234102" s="90"/>
    </row>
    <row r="234103" spans="68:68" customFormat="1">
      <c r="BP234103" s="90"/>
    </row>
    <row r="234104" spans="68:68" customFormat="1">
      <c r="BP234104" s="90"/>
    </row>
    <row r="234105" spans="68:68" customFormat="1">
      <c r="BP234105" s="90"/>
    </row>
    <row r="234106" spans="68:68" customFormat="1">
      <c r="BP234106" s="90"/>
    </row>
    <row r="234107" spans="68:68" customFormat="1">
      <c r="BP234107" s="90"/>
    </row>
    <row r="234108" spans="68:68" customFormat="1">
      <c r="BP234108" s="90"/>
    </row>
    <row r="234109" spans="68:68" customFormat="1">
      <c r="BP234109" s="90"/>
    </row>
    <row r="234110" spans="68:68" customFormat="1">
      <c r="BP234110" s="90"/>
    </row>
    <row r="234111" spans="68:68" customFormat="1">
      <c r="BP234111" s="90"/>
    </row>
    <row r="234112" spans="68:68" customFormat="1">
      <c r="BP234112" s="90"/>
    </row>
    <row r="234113" spans="68:68" customFormat="1">
      <c r="BP234113" s="90"/>
    </row>
    <row r="234114" spans="68:68" customFormat="1">
      <c r="BP234114" s="90"/>
    </row>
    <row r="234115" spans="68:68" customFormat="1">
      <c r="BP234115" s="90"/>
    </row>
    <row r="234116" spans="68:68" customFormat="1">
      <c r="BP234116" s="90"/>
    </row>
    <row r="234117" spans="68:68" customFormat="1">
      <c r="BP234117" s="90"/>
    </row>
    <row r="234118" spans="68:68" customFormat="1">
      <c r="BP234118" s="90"/>
    </row>
    <row r="234119" spans="68:68" customFormat="1">
      <c r="BP234119" s="90"/>
    </row>
    <row r="234120" spans="68:68" customFormat="1">
      <c r="BP234120" s="90"/>
    </row>
    <row r="234121" spans="68:68" customFormat="1">
      <c r="BP234121" s="90"/>
    </row>
    <row r="234122" spans="68:68" customFormat="1">
      <c r="BP234122" s="90"/>
    </row>
    <row r="234123" spans="68:68" customFormat="1">
      <c r="BP234123" s="90"/>
    </row>
    <row r="234124" spans="68:68" customFormat="1">
      <c r="BP234124" s="90"/>
    </row>
    <row r="234125" spans="68:68" customFormat="1">
      <c r="BP234125" s="90"/>
    </row>
    <row r="234126" spans="68:68" customFormat="1">
      <c r="BP234126" s="90"/>
    </row>
    <row r="234127" spans="68:68" customFormat="1">
      <c r="BP234127" s="90"/>
    </row>
    <row r="234128" spans="68:68" customFormat="1">
      <c r="BP234128" s="90"/>
    </row>
    <row r="234129" spans="68:68" customFormat="1">
      <c r="BP234129" s="90"/>
    </row>
    <row r="234130" spans="68:68" customFormat="1">
      <c r="BP234130" s="90"/>
    </row>
    <row r="234131" spans="68:68" customFormat="1">
      <c r="BP234131" s="90"/>
    </row>
    <row r="234132" spans="68:68" customFormat="1">
      <c r="BP234132" s="90"/>
    </row>
    <row r="234133" spans="68:68" customFormat="1">
      <c r="BP234133" s="90"/>
    </row>
    <row r="234134" spans="68:68" customFormat="1">
      <c r="BP234134" s="90"/>
    </row>
    <row r="234135" spans="68:68" customFormat="1">
      <c r="BP234135" s="90"/>
    </row>
    <row r="234136" spans="68:68" customFormat="1">
      <c r="BP234136" s="90"/>
    </row>
    <row r="234137" spans="68:68" customFormat="1">
      <c r="BP234137" s="90"/>
    </row>
    <row r="234138" spans="68:68" customFormat="1">
      <c r="BP234138" s="90"/>
    </row>
    <row r="234139" spans="68:68" customFormat="1">
      <c r="BP234139" s="90"/>
    </row>
    <row r="234140" spans="68:68" customFormat="1">
      <c r="BP234140" s="90"/>
    </row>
    <row r="234141" spans="68:68" customFormat="1">
      <c r="BP234141" s="90"/>
    </row>
    <row r="234142" spans="68:68" customFormat="1">
      <c r="BP234142" s="90"/>
    </row>
    <row r="234143" spans="68:68" customFormat="1">
      <c r="BP234143" s="90"/>
    </row>
    <row r="234144" spans="68:68" customFormat="1">
      <c r="BP234144" s="90"/>
    </row>
    <row r="234145" spans="68:68" customFormat="1">
      <c r="BP234145" s="90"/>
    </row>
    <row r="234146" spans="68:68" customFormat="1">
      <c r="BP234146" s="90"/>
    </row>
    <row r="234147" spans="68:68" customFormat="1">
      <c r="BP234147" s="90"/>
    </row>
    <row r="234148" spans="68:68" customFormat="1">
      <c r="BP234148" s="90"/>
    </row>
    <row r="234149" spans="68:68" customFormat="1">
      <c r="BP234149" s="90"/>
    </row>
    <row r="234150" spans="68:68" customFormat="1">
      <c r="BP234150" s="90"/>
    </row>
    <row r="234151" spans="68:68" customFormat="1">
      <c r="BP234151" s="90"/>
    </row>
    <row r="234152" spans="68:68" customFormat="1">
      <c r="BP234152" s="90"/>
    </row>
    <row r="234153" spans="68:68" customFormat="1">
      <c r="BP234153" s="90"/>
    </row>
    <row r="234154" spans="68:68" customFormat="1">
      <c r="BP234154" s="90"/>
    </row>
    <row r="234155" spans="68:68" customFormat="1">
      <c r="BP234155" s="90"/>
    </row>
    <row r="234156" spans="68:68" customFormat="1">
      <c r="BP234156" s="90"/>
    </row>
    <row r="234157" spans="68:68" customFormat="1">
      <c r="BP234157" s="90"/>
    </row>
    <row r="234158" spans="68:68" customFormat="1">
      <c r="BP234158" s="90"/>
    </row>
    <row r="234159" spans="68:68" customFormat="1">
      <c r="BP234159" s="90"/>
    </row>
    <row r="234160" spans="68:68" customFormat="1">
      <c r="BP234160" s="90"/>
    </row>
    <row r="234161" spans="68:68" customFormat="1">
      <c r="BP234161" s="90"/>
    </row>
    <row r="234162" spans="68:68" customFormat="1">
      <c r="BP234162" s="90"/>
    </row>
    <row r="234163" spans="68:68" customFormat="1">
      <c r="BP234163" s="90"/>
    </row>
    <row r="234164" spans="68:68" customFormat="1">
      <c r="BP234164" s="90"/>
    </row>
    <row r="234165" spans="68:68" customFormat="1">
      <c r="BP234165" s="90"/>
    </row>
    <row r="234166" spans="68:68" customFormat="1">
      <c r="BP234166" s="90"/>
    </row>
    <row r="234167" spans="68:68" customFormat="1">
      <c r="BP234167" s="90"/>
    </row>
    <row r="234168" spans="68:68" customFormat="1">
      <c r="BP234168" s="90"/>
    </row>
    <row r="234169" spans="68:68" customFormat="1">
      <c r="BP234169" s="90"/>
    </row>
    <row r="234170" spans="68:68" customFormat="1">
      <c r="BP234170" s="90"/>
    </row>
    <row r="234171" spans="68:68" customFormat="1">
      <c r="BP234171" s="90"/>
    </row>
    <row r="234172" spans="68:68" customFormat="1">
      <c r="BP234172" s="90"/>
    </row>
    <row r="234173" spans="68:68" customFormat="1">
      <c r="BP234173" s="90"/>
    </row>
    <row r="234174" spans="68:68" customFormat="1">
      <c r="BP234174" s="90"/>
    </row>
    <row r="234175" spans="68:68" customFormat="1">
      <c r="BP234175" s="90"/>
    </row>
    <row r="234176" spans="68:68" customFormat="1">
      <c r="BP234176" s="90"/>
    </row>
    <row r="234177" spans="68:68" customFormat="1">
      <c r="BP234177" s="90"/>
    </row>
    <row r="234178" spans="68:68" customFormat="1">
      <c r="BP234178" s="90"/>
    </row>
    <row r="234179" spans="68:68" customFormat="1">
      <c r="BP234179" s="90"/>
    </row>
    <row r="234180" spans="68:68" customFormat="1">
      <c r="BP234180" s="90"/>
    </row>
    <row r="234181" spans="68:68" customFormat="1">
      <c r="BP234181" s="90"/>
    </row>
    <row r="234182" spans="68:68" customFormat="1">
      <c r="BP234182" s="90"/>
    </row>
    <row r="234183" spans="68:68" customFormat="1">
      <c r="BP234183" s="90"/>
    </row>
    <row r="234184" spans="68:68" customFormat="1">
      <c r="BP234184" s="90"/>
    </row>
    <row r="234185" spans="68:68" customFormat="1">
      <c r="BP234185" s="90"/>
    </row>
    <row r="234186" spans="68:68" customFormat="1">
      <c r="BP234186" s="90"/>
    </row>
    <row r="234187" spans="68:68" customFormat="1">
      <c r="BP234187" s="90"/>
    </row>
    <row r="234188" spans="68:68" customFormat="1">
      <c r="BP234188" s="90"/>
    </row>
    <row r="234189" spans="68:68" customFormat="1">
      <c r="BP234189" s="90"/>
    </row>
    <row r="234190" spans="68:68" customFormat="1">
      <c r="BP234190" s="90"/>
    </row>
    <row r="234191" spans="68:68" customFormat="1">
      <c r="BP234191" s="90"/>
    </row>
    <row r="234192" spans="68:68" customFormat="1">
      <c r="BP234192" s="90"/>
    </row>
    <row r="234193" spans="68:68" customFormat="1">
      <c r="BP234193" s="90"/>
    </row>
    <row r="234194" spans="68:68" customFormat="1">
      <c r="BP234194" s="90"/>
    </row>
    <row r="234195" spans="68:68" customFormat="1">
      <c r="BP234195" s="90"/>
    </row>
    <row r="234196" spans="68:68" customFormat="1">
      <c r="BP234196" s="90"/>
    </row>
    <row r="234197" spans="68:68" customFormat="1">
      <c r="BP234197" s="90"/>
    </row>
    <row r="234198" spans="68:68" customFormat="1">
      <c r="BP234198" s="90"/>
    </row>
    <row r="234199" spans="68:68" customFormat="1">
      <c r="BP234199" s="90"/>
    </row>
    <row r="234200" spans="68:68" customFormat="1">
      <c r="BP234200" s="90"/>
    </row>
    <row r="234201" spans="68:68" customFormat="1">
      <c r="BP234201" s="90"/>
    </row>
    <row r="234202" spans="68:68" customFormat="1">
      <c r="BP234202" s="90"/>
    </row>
    <row r="234203" spans="68:68" customFormat="1">
      <c r="BP234203" s="90"/>
    </row>
    <row r="234204" spans="68:68" customFormat="1">
      <c r="BP234204" s="90"/>
    </row>
    <row r="234205" spans="68:68" customFormat="1">
      <c r="BP234205" s="90"/>
    </row>
    <row r="234206" spans="68:68" customFormat="1">
      <c r="BP234206" s="90"/>
    </row>
    <row r="234207" spans="68:68" customFormat="1">
      <c r="BP234207" s="90"/>
    </row>
    <row r="234208" spans="68:68" customFormat="1">
      <c r="BP234208" s="90"/>
    </row>
    <row r="234209" spans="68:68" customFormat="1">
      <c r="BP234209" s="90"/>
    </row>
    <row r="234210" spans="68:68" customFormat="1">
      <c r="BP234210" s="90"/>
    </row>
    <row r="234211" spans="68:68" customFormat="1">
      <c r="BP234211" s="90"/>
    </row>
    <row r="234212" spans="68:68" customFormat="1">
      <c r="BP234212" s="90"/>
    </row>
    <row r="234213" spans="68:68" customFormat="1">
      <c r="BP234213" s="90"/>
    </row>
    <row r="234214" spans="68:68" customFormat="1">
      <c r="BP234214" s="90"/>
    </row>
    <row r="234215" spans="68:68" customFormat="1">
      <c r="BP234215" s="90"/>
    </row>
    <row r="234216" spans="68:68" customFormat="1">
      <c r="BP234216" s="90"/>
    </row>
    <row r="234217" spans="68:68" customFormat="1">
      <c r="BP234217" s="90"/>
    </row>
    <row r="234218" spans="68:68" customFormat="1">
      <c r="BP234218" s="90"/>
    </row>
    <row r="234219" spans="68:68" customFormat="1">
      <c r="BP234219" s="90"/>
    </row>
    <row r="234220" spans="68:68" customFormat="1">
      <c r="BP234220" s="90"/>
    </row>
    <row r="234221" spans="68:68" customFormat="1">
      <c r="BP234221" s="90"/>
    </row>
    <row r="234222" spans="68:68" customFormat="1">
      <c r="BP234222" s="90"/>
    </row>
    <row r="234223" spans="68:68" customFormat="1">
      <c r="BP234223" s="90"/>
    </row>
    <row r="234224" spans="68:68" customFormat="1">
      <c r="BP234224" s="90"/>
    </row>
    <row r="234225" spans="68:68" customFormat="1">
      <c r="BP234225" s="90"/>
    </row>
    <row r="234226" spans="68:68" customFormat="1">
      <c r="BP234226" s="90"/>
    </row>
    <row r="234227" spans="68:68" customFormat="1">
      <c r="BP234227" s="90"/>
    </row>
    <row r="234228" spans="68:68" customFormat="1">
      <c r="BP234228" s="90"/>
    </row>
    <row r="234229" spans="68:68" customFormat="1">
      <c r="BP234229" s="90"/>
    </row>
    <row r="234230" spans="68:68" customFormat="1">
      <c r="BP234230" s="90"/>
    </row>
    <row r="234231" spans="68:68" customFormat="1">
      <c r="BP234231" s="90"/>
    </row>
    <row r="234232" spans="68:68" customFormat="1">
      <c r="BP234232" s="90"/>
    </row>
    <row r="234233" spans="68:68" customFormat="1">
      <c r="BP234233" s="90"/>
    </row>
    <row r="234234" spans="68:68" customFormat="1">
      <c r="BP234234" s="90"/>
    </row>
    <row r="234235" spans="68:68" customFormat="1">
      <c r="BP234235" s="90"/>
    </row>
    <row r="234236" spans="68:68" customFormat="1">
      <c r="BP234236" s="90"/>
    </row>
    <row r="234237" spans="68:68" customFormat="1">
      <c r="BP234237" s="90"/>
    </row>
    <row r="234238" spans="68:68" customFormat="1">
      <c r="BP234238" s="90"/>
    </row>
    <row r="234239" spans="68:68" customFormat="1">
      <c r="BP234239" s="90"/>
    </row>
    <row r="234240" spans="68:68" customFormat="1">
      <c r="BP234240" s="90"/>
    </row>
    <row r="234241" spans="68:68" customFormat="1">
      <c r="BP234241" s="90"/>
    </row>
    <row r="234242" spans="68:68" customFormat="1">
      <c r="BP234242" s="90"/>
    </row>
    <row r="234243" spans="68:68" customFormat="1">
      <c r="BP234243" s="90"/>
    </row>
    <row r="234244" spans="68:68" customFormat="1">
      <c r="BP234244" s="90"/>
    </row>
    <row r="234245" spans="68:68" customFormat="1">
      <c r="BP234245" s="90"/>
    </row>
    <row r="234246" spans="68:68" customFormat="1">
      <c r="BP234246" s="90"/>
    </row>
    <row r="234247" spans="68:68" customFormat="1">
      <c r="BP234247" s="90"/>
    </row>
    <row r="234248" spans="68:68" customFormat="1">
      <c r="BP234248" s="90"/>
    </row>
    <row r="234249" spans="68:68" customFormat="1">
      <c r="BP234249" s="90"/>
    </row>
    <row r="234250" spans="68:68" customFormat="1">
      <c r="BP234250" s="90"/>
    </row>
    <row r="234251" spans="68:68" customFormat="1">
      <c r="BP234251" s="90"/>
    </row>
    <row r="234252" spans="68:68" customFormat="1">
      <c r="BP234252" s="90"/>
    </row>
    <row r="234253" spans="68:68" customFormat="1">
      <c r="BP234253" s="90"/>
    </row>
    <row r="234254" spans="68:68" customFormat="1">
      <c r="BP234254" s="90"/>
    </row>
    <row r="234255" spans="68:68" customFormat="1">
      <c r="BP234255" s="90"/>
    </row>
    <row r="234256" spans="68:68" customFormat="1">
      <c r="BP234256" s="90"/>
    </row>
    <row r="234257" spans="68:68" customFormat="1">
      <c r="BP234257" s="90"/>
    </row>
    <row r="234258" spans="68:68" customFormat="1">
      <c r="BP234258" s="90"/>
    </row>
    <row r="234259" spans="68:68" customFormat="1">
      <c r="BP234259" s="90"/>
    </row>
    <row r="234260" spans="68:68" customFormat="1">
      <c r="BP234260" s="90"/>
    </row>
    <row r="234261" spans="68:68" customFormat="1">
      <c r="BP234261" s="90"/>
    </row>
    <row r="234262" spans="68:68" customFormat="1">
      <c r="BP234262" s="90"/>
    </row>
    <row r="234263" spans="68:68" customFormat="1">
      <c r="BP234263" s="90"/>
    </row>
    <row r="234264" spans="68:68" customFormat="1">
      <c r="BP234264" s="90"/>
    </row>
    <row r="234265" spans="68:68" customFormat="1">
      <c r="BP234265" s="90"/>
    </row>
    <row r="234266" spans="68:68" customFormat="1">
      <c r="BP234266" s="90"/>
    </row>
    <row r="234267" spans="68:68" customFormat="1">
      <c r="BP234267" s="90"/>
    </row>
    <row r="234268" spans="68:68" customFormat="1">
      <c r="BP234268" s="90"/>
    </row>
    <row r="234269" spans="68:68" customFormat="1">
      <c r="BP234269" s="90"/>
    </row>
    <row r="234270" spans="68:68" customFormat="1">
      <c r="BP234270" s="90"/>
    </row>
    <row r="234271" spans="68:68" customFormat="1">
      <c r="BP234271" s="90"/>
    </row>
    <row r="234272" spans="68:68" customFormat="1">
      <c r="BP234272" s="90"/>
    </row>
    <row r="234273" spans="68:68" customFormat="1">
      <c r="BP234273" s="90"/>
    </row>
    <row r="234274" spans="68:68" customFormat="1">
      <c r="BP234274" s="90"/>
    </row>
    <row r="234275" spans="68:68" customFormat="1">
      <c r="BP234275" s="90"/>
    </row>
    <row r="234276" spans="68:68" customFormat="1">
      <c r="BP234276" s="90"/>
    </row>
    <row r="234277" spans="68:68" customFormat="1">
      <c r="BP234277" s="90"/>
    </row>
    <row r="234278" spans="68:68" customFormat="1">
      <c r="BP234278" s="90"/>
    </row>
    <row r="234279" spans="68:68" customFormat="1">
      <c r="BP234279" s="90"/>
    </row>
    <row r="234280" spans="68:68" customFormat="1">
      <c r="BP234280" s="90"/>
    </row>
    <row r="234281" spans="68:68" customFormat="1">
      <c r="BP234281" s="90"/>
    </row>
    <row r="234282" spans="68:68" customFormat="1">
      <c r="BP234282" s="90"/>
    </row>
    <row r="234283" spans="68:68" customFormat="1">
      <c r="BP234283" s="90"/>
    </row>
    <row r="234284" spans="68:68" customFormat="1">
      <c r="BP234284" s="90"/>
    </row>
    <row r="234285" spans="68:68" customFormat="1">
      <c r="BP234285" s="90"/>
    </row>
    <row r="234286" spans="68:68" customFormat="1">
      <c r="BP234286" s="90"/>
    </row>
    <row r="234287" spans="68:68" customFormat="1">
      <c r="BP234287" s="90"/>
    </row>
    <row r="234288" spans="68:68" customFormat="1">
      <c r="BP234288" s="90"/>
    </row>
    <row r="234289" spans="68:68" customFormat="1">
      <c r="BP234289" s="90"/>
    </row>
    <row r="234290" spans="68:68" customFormat="1">
      <c r="BP234290" s="90"/>
    </row>
    <row r="234291" spans="68:68" customFormat="1">
      <c r="BP234291" s="90"/>
    </row>
    <row r="234292" spans="68:68" customFormat="1">
      <c r="BP234292" s="90"/>
    </row>
    <row r="234293" spans="68:68" customFormat="1">
      <c r="BP234293" s="90"/>
    </row>
    <row r="234294" spans="68:68" customFormat="1">
      <c r="BP234294" s="90"/>
    </row>
    <row r="234295" spans="68:68" customFormat="1">
      <c r="BP234295" s="90"/>
    </row>
    <row r="234296" spans="68:68" customFormat="1">
      <c r="BP234296" s="90"/>
    </row>
    <row r="234297" spans="68:68" customFormat="1">
      <c r="BP234297" s="90"/>
    </row>
    <row r="234298" spans="68:68" customFormat="1">
      <c r="BP234298" s="90"/>
    </row>
    <row r="234299" spans="68:68" customFormat="1">
      <c r="BP234299" s="90"/>
    </row>
    <row r="234300" spans="68:68" customFormat="1">
      <c r="BP234300" s="90"/>
    </row>
    <row r="234301" spans="68:68" customFormat="1">
      <c r="BP234301" s="90"/>
    </row>
    <row r="234302" spans="68:68" customFormat="1">
      <c r="BP234302" s="90"/>
    </row>
    <row r="234303" spans="68:68" customFormat="1">
      <c r="BP234303" s="90"/>
    </row>
    <row r="234304" spans="68:68" customFormat="1">
      <c r="BP234304" s="90"/>
    </row>
    <row r="234305" spans="68:68" customFormat="1">
      <c r="BP234305" s="90"/>
    </row>
    <row r="234306" spans="68:68" customFormat="1">
      <c r="BP234306" s="90"/>
    </row>
    <row r="234307" spans="68:68" customFormat="1">
      <c r="BP234307" s="90"/>
    </row>
    <row r="234308" spans="68:68" customFormat="1">
      <c r="BP234308" s="90"/>
    </row>
    <row r="234309" spans="68:68" customFormat="1">
      <c r="BP234309" s="90"/>
    </row>
    <row r="234310" spans="68:68" customFormat="1">
      <c r="BP234310" s="90"/>
    </row>
    <row r="234311" spans="68:68" customFormat="1">
      <c r="BP234311" s="90"/>
    </row>
    <row r="234312" spans="68:68" customFormat="1">
      <c r="BP234312" s="90"/>
    </row>
    <row r="234313" spans="68:68" customFormat="1">
      <c r="BP234313" s="90"/>
    </row>
    <row r="234314" spans="68:68" customFormat="1">
      <c r="BP234314" s="90"/>
    </row>
    <row r="234315" spans="68:68" customFormat="1">
      <c r="BP234315" s="90"/>
    </row>
    <row r="234316" spans="68:68" customFormat="1">
      <c r="BP234316" s="90"/>
    </row>
    <row r="234317" spans="68:68" customFormat="1">
      <c r="BP234317" s="90"/>
    </row>
    <row r="234318" spans="68:68" customFormat="1">
      <c r="BP234318" s="90"/>
    </row>
    <row r="234319" spans="68:68" customFormat="1">
      <c r="BP234319" s="90"/>
    </row>
    <row r="234320" spans="68:68" customFormat="1">
      <c r="BP234320" s="90"/>
    </row>
    <row r="234321" spans="68:68" customFormat="1">
      <c r="BP234321" s="90"/>
    </row>
    <row r="234322" spans="68:68" customFormat="1">
      <c r="BP234322" s="90"/>
    </row>
    <row r="234323" spans="68:68" customFormat="1">
      <c r="BP234323" s="90"/>
    </row>
    <row r="234324" spans="68:68" customFormat="1">
      <c r="BP234324" s="90"/>
    </row>
    <row r="234325" spans="68:68" customFormat="1">
      <c r="BP234325" s="90"/>
    </row>
    <row r="234326" spans="68:68" customFormat="1">
      <c r="BP234326" s="90"/>
    </row>
    <row r="234327" spans="68:68" customFormat="1">
      <c r="BP234327" s="90"/>
    </row>
    <row r="234328" spans="68:68" customFormat="1">
      <c r="BP234328" s="90"/>
    </row>
    <row r="234329" spans="68:68" customFormat="1">
      <c r="BP234329" s="90"/>
    </row>
    <row r="234330" spans="68:68" customFormat="1">
      <c r="BP234330" s="90"/>
    </row>
    <row r="234331" spans="68:68" customFormat="1">
      <c r="BP234331" s="90"/>
    </row>
    <row r="234332" spans="68:68" customFormat="1">
      <c r="BP234332" s="90"/>
    </row>
    <row r="234333" spans="68:68" customFormat="1">
      <c r="BP234333" s="90"/>
    </row>
    <row r="234334" spans="68:68" customFormat="1">
      <c r="BP234334" s="90"/>
    </row>
    <row r="234335" spans="68:68" customFormat="1">
      <c r="BP234335" s="90"/>
    </row>
    <row r="234336" spans="68:68" customFormat="1">
      <c r="BP234336" s="90"/>
    </row>
    <row r="234337" spans="68:68" customFormat="1">
      <c r="BP234337" s="90"/>
    </row>
    <row r="234338" spans="68:68" customFormat="1">
      <c r="BP234338" s="90"/>
    </row>
    <row r="234339" spans="68:68" customFormat="1">
      <c r="BP234339" s="90"/>
    </row>
    <row r="234340" spans="68:68" customFormat="1">
      <c r="BP234340" s="90"/>
    </row>
    <row r="234341" spans="68:68" customFormat="1">
      <c r="BP234341" s="90"/>
    </row>
    <row r="234342" spans="68:68" customFormat="1">
      <c r="BP234342" s="90"/>
    </row>
    <row r="234343" spans="68:68" customFormat="1">
      <c r="BP234343" s="90"/>
    </row>
    <row r="234344" spans="68:68" customFormat="1">
      <c r="BP234344" s="90"/>
    </row>
    <row r="234345" spans="68:68" customFormat="1">
      <c r="BP234345" s="90"/>
    </row>
    <row r="234346" spans="68:68" customFormat="1">
      <c r="BP234346" s="90"/>
    </row>
    <row r="234347" spans="68:68" customFormat="1">
      <c r="BP234347" s="90"/>
    </row>
    <row r="234348" spans="68:68" customFormat="1">
      <c r="BP234348" s="90"/>
    </row>
    <row r="234349" spans="68:68" customFormat="1">
      <c r="BP234349" s="90"/>
    </row>
    <row r="234350" spans="68:68" customFormat="1">
      <c r="BP234350" s="90"/>
    </row>
    <row r="234351" spans="68:68" customFormat="1">
      <c r="BP234351" s="90"/>
    </row>
    <row r="234352" spans="68:68" customFormat="1">
      <c r="BP234352" s="90"/>
    </row>
    <row r="234353" spans="68:68" customFormat="1">
      <c r="BP234353" s="90"/>
    </row>
    <row r="234354" spans="68:68" customFormat="1">
      <c r="BP234354" s="90"/>
    </row>
    <row r="234355" spans="68:68" customFormat="1">
      <c r="BP234355" s="90"/>
    </row>
    <row r="234356" spans="68:68" customFormat="1">
      <c r="BP234356" s="90"/>
    </row>
    <row r="234357" spans="68:68" customFormat="1">
      <c r="BP234357" s="90"/>
    </row>
    <row r="234358" spans="68:68" customFormat="1">
      <c r="BP234358" s="90"/>
    </row>
    <row r="234359" spans="68:68" customFormat="1">
      <c r="BP234359" s="90"/>
    </row>
    <row r="234360" spans="68:68" customFormat="1">
      <c r="BP234360" s="90"/>
    </row>
    <row r="234361" spans="68:68" customFormat="1">
      <c r="BP234361" s="90"/>
    </row>
    <row r="234362" spans="68:68" customFormat="1">
      <c r="BP234362" s="90"/>
    </row>
    <row r="234363" spans="68:68" customFormat="1">
      <c r="BP234363" s="90"/>
    </row>
    <row r="234364" spans="68:68" customFormat="1">
      <c r="BP234364" s="90"/>
    </row>
    <row r="234365" spans="68:68" customFormat="1">
      <c r="BP234365" s="90"/>
    </row>
    <row r="234366" spans="68:68" customFormat="1">
      <c r="BP234366" s="90"/>
    </row>
    <row r="234367" spans="68:68" customFormat="1">
      <c r="BP234367" s="90"/>
    </row>
    <row r="234368" spans="68:68" customFormat="1">
      <c r="BP234368" s="90"/>
    </row>
    <row r="234369" spans="68:68" customFormat="1">
      <c r="BP234369" s="90"/>
    </row>
    <row r="234370" spans="68:68" customFormat="1">
      <c r="BP234370" s="90"/>
    </row>
    <row r="234371" spans="68:68" customFormat="1">
      <c r="BP234371" s="90"/>
    </row>
    <row r="234372" spans="68:68" customFormat="1">
      <c r="BP234372" s="90"/>
    </row>
    <row r="234373" spans="68:68" customFormat="1">
      <c r="BP234373" s="90"/>
    </row>
    <row r="234374" spans="68:68" customFormat="1">
      <c r="BP234374" s="90"/>
    </row>
    <row r="234375" spans="68:68" customFormat="1">
      <c r="BP234375" s="90"/>
    </row>
    <row r="234376" spans="68:68" customFormat="1">
      <c r="BP234376" s="90"/>
    </row>
    <row r="234377" spans="68:68" customFormat="1">
      <c r="BP234377" s="90"/>
    </row>
    <row r="234378" spans="68:68" customFormat="1">
      <c r="BP234378" s="90"/>
    </row>
    <row r="234379" spans="68:68" customFormat="1">
      <c r="BP234379" s="90"/>
    </row>
    <row r="234380" spans="68:68" customFormat="1">
      <c r="BP234380" s="90"/>
    </row>
    <row r="234381" spans="68:68" customFormat="1">
      <c r="BP234381" s="90"/>
    </row>
    <row r="234382" spans="68:68" customFormat="1">
      <c r="BP234382" s="90"/>
    </row>
    <row r="234383" spans="68:68" customFormat="1">
      <c r="BP234383" s="90"/>
    </row>
    <row r="234384" spans="68:68" customFormat="1">
      <c r="BP234384" s="90"/>
    </row>
    <row r="234385" spans="68:68" customFormat="1">
      <c r="BP234385" s="90"/>
    </row>
    <row r="234386" spans="68:68" customFormat="1">
      <c r="BP234386" s="90"/>
    </row>
    <row r="234387" spans="68:68" customFormat="1">
      <c r="BP234387" s="90"/>
    </row>
    <row r="234388" spans="68:68" customFormat="1">
      <c r="BP234388" s="90"/>
    </row>
    <row r="234389" spans="68:68" customFormat="1">
      <c r="BP234389" s="90"/>
    </row>
    <row r="234390" spans="68:68" customFormat="1">
      <c r="BP234390" s="90"/>
    </row>
    <row r="234391" spans="68:68" customFormat="1">
      <c r="BP234391" s="90"/>
    </row>
    <row r="234392" spans="68:68" customFormat="1">
      <c r="BP234392" s="90"/>
    </row>
    <row r="234393" spans="68:68" customFormat="1">
      <c r="BP234393" s="90"/>
    </row>
    <row r="234394" spans="68:68" customFormat="1">
      <c r="BP234394" s="90"/>
    </row>
    <row r="234395" spans="68:68" customFormat="1">
      <c r="BP234395" s="90"/>
    </row>
    <row r="234396" spans="68:68" customFormat="1">
      <c r="BP234396" s="90"/>
    </row>
    <row r="234397" spans="68:68" customFormat="1">
      <c r="BP234397" s="90"/>
    </row>
    <row r="234398" spans="68:68" customFormat="1">
      <c r="BP234398" s="90"/>
    </row>
    <row r="234399" spans="68:68" customFormat="1">
      <c r="BP234399" s="90"/>
    </row>
    <row r="234400" spans="68:68" customFormat="1">
      <c r="BP234400" s="90"/>
    </row>
    <row r="234401" spans="68:68" customFormat="1">
      <c r="BP234401" s="90"/>
    </row>
    <row r="234402" spans="68:68" customFormat="1">
      <c r="BP234402" s="90"/>
    </row>
    <row r="234403" spans="68:68" customFormat="1">
      <c r="BP234403" s="90"/>
    </row>
    <row r="234404" spans="68:68" customFormat="1">
      <c r="BP234404" s="90"/>
    </row>
    <row r="234405" spans="68:68" customFormat="1">
      <c r="BP234405" s="90"/>
    </row>
    <row r="234406" spans="68:68" customFormat="1">
      <c r="BP234406" s="90"/>
    </row>
    <row r="234407" spans="68:68" customFormat="1">
      <c r="BP234407" s="90"/>
    </row>
    <row r="234408" spans="68:68" customFormat="1">
      <c r="BP234408" s="90"/>
    </row>
    <row r="234409" spans="68:68" customFormat="1">
      <c r="BP234409" s="90"/>
    </row>
    <row r="234410" spans="68:68" customFormat="1">
      <c r="BP234410" s="90"/>
    </row>
    <row r="234411" spans="68:68" customFormat="1">
      <c r="BP234411" s="90"/>
    </row>
    <row r="234412" spans="68:68" customFormat="1">
      <c r="BP234412" s="90"/>
    </row>
    <row r="234413" spans="68:68" customFormat="1">
      <c r="BP234413" s="90"/>
    </row>
    <row r="234414" spans="68:68" customFormat="1">
      <c r="BP234414" s="90"/>
    </row>
    <row r="234415" spans="68:68" customFormat="1">
      <c r="BP234415" s="90"/>
    </row>
    <row r="234416" spans="68:68" customFormat="1">
      <c r="BP234416" s="90"/>
    </row>
    <row r="234417" spans="68:68" customFormat="1">
      <c r="BP234417" s="90"/>
    </row>
    <row r="234418" spans="68:68" customFormat="1">
      <c r="BP234418" s="90"/>
    </row>
    <row r="234419" spans="68:68" customFormat="1">
      <c r="BP234419" s="90"/>
    </row>
    <row r="234420" spans="68:68" customFormat="1">
      <c r="BP234420" s="90"/>
    </row>
    <row r="234421" spans="68:68" customFormat="1">
      <c r="BP234421" s="90"/>
    </row>
    <row r="234422" spans="68:68" customFormat="1">
      <c r="BP234422" s="90"/>
    </row>
    <row r="234423" spans="68:68" customFormat="1">
      <c r="BP234423" s="90"/>
    </row>
    <row r="234424" spans="68:68" customFormat="1">
      <c r="BP234424" s="90"/>
    </row>
    <row r="234425" spans="68:68" customFormat="1">
      <c r="BP234425" s="90"/>
    </row>
    <row r="234426" spans="68:68" customFormat="1">
      <c r="BP234426" s="90"/>
    </row>
    <row r="234427" spans="68:68" customFormat="1">
      <c r="BP234427" s="90"/>
    </row>
    <row r="234428" spans="68:68" customFormat="1">
      <c r="BP234428" s="90"/>
    </row>
    <row r="234429" spans="68:68" customFormat="1">
      <c r="BP234429" s="90"/>
    </row>
    <row r="234430" spans="68:68" customFormat="1">
      <c r="BP234430" s="90"/>
    </row>
    <row r="234431" spans="68:68" customFormat="1">
      <c r="BP234431" s="90"/>
    </row>
    <row r="234432" spans="68:68" customFormat="1">
      <c r="BP234432" s="90"/>
    </row>
    <row r="234433" spans="68:68" customFormat="1">
      <c r="BP234433" s="90"/>
    </row>
    <row r="234434" spans="68:68" customFormat="1">
      <c r="BP234434" s="90"/>
    </row>
    <row r="234435" spans="68:68" customFormat="1">
      <c r="BP234435" s="90"/>
    </row>
    <row r="234436" spans="68:68" customFormat="1">
      <c r="BP234436" s="90"/>
    </row>
    <row r="234437" spans="68:68" customFormat="1">
      <c r="BP234437" s="90"/>
    </row>
    <row r="234438" spans="68:68" customFormat="1">
      <c r="BP234438" s="90"/>
    </row>
    <row r="234439" spans="68:68" customFormat="1">
      <c r="BP234439" s="90"/>
    </row>
    <row r="234440" spans="68:68" customFormat="1">
      <c r="BP234440" s="90"/>
    </row>
    <row r="234441" spans="68:68" customFormat="1">
      <c r="BP234441" s="90"/>
    </row>
    <row r="234442" spans="68:68" customFormat="1">
      <c r="BP234442" s="90"/>
    </row>
    <row r="234443" spans="68:68" customFormat="1">
      <c r="BP234443" s="90"/>
    </row>
    <row r="234444" spans="68:68" customFormat="1">
      <c r="BP234444" s="90"/>
    </row>
    <row r="234445" spans="68:68" customFormat="1">
      <c r="BP234445" s="90"/>
    </row>
    <row r="234446" spans="68:68" customFormat="1">
      <c r="BP234446" s="90"/>
    </row>
    <row r="234447" spans="68:68" customFormat="1">
      <c r="BP234447" s="90"/>
    </row>
    <row r="234448" spans="68:68" customFormat="1">
      <c r="BP234448" s="90"/>
    </row>
    <row r="234449" spans="68:68" customFormat="1">
      <c r="BP234449" s="90"/>
    </row>
    <row r="234450" spans="68:68" customFormat="1">
      <c r="BP234450" s="90"/>
    </row>
    <row r="234451" spans="68:68" customFormat="1">
      <c r="BP234451" s="90"/>
    </row>
    <row r="234452" spans="68:68" customFormat="1">
      <c r="BP234452" s="90"/>
    </row>
    <row r="234453" spans="68:68" customFormat="1">
      <c r="BP234453" s="90"/>
    </row>
    <row r="234454" spans="68:68" customFormat="1">
      <c r="BP234454" s="90"/>
    </row>
    <row r="234455" spans="68:68" customFormat="1">
      <c r="BP234455" s="90"/>
    </row>
    <row r="234456" spans="68:68" customFormat="1">
      <c r="BP234456" s="90"/>
    </row>
    <row r="234457" spans="68:68" customFormat="1">
      <c r="BP234457" s="90"/>
    </row>
    <row r="234458" spans="68:68" customFormat="1">
      <c r="BP234458" s="90"/>
    </row>
    <row r="234459" spans="68:68" customFormat="1">
      <c r="BP234459" s="90"/>
    </row>
    <row r="234460" spans="68:68" customFormat="1">
      <c r="BP234460" s="90"/>
    </row>
    <row r="234461" spans="68:68" customFormat="1">
      <c r="BP234461" s="90"/>
    </row>
    <row r="234462" spans="68:68" customFormat="1">
      <c r="BP234462" s="90"/>
    </row>
    <row r="234463" spans="68:68" customFormat="1">
      <c r="BP234463" s="90"/>
    </row>
    <row r="234464" spans="68:68" customFormat="1">
      <c r="BP234464" s="90"/>
    </row>
    <row r="234465" spans="68:68" customFormat="1">
      <c r="BP234465" s="90"/>
    </row>
    <row r="234466" spans="68:68" customFormat="1">
      <c r="BP234466" s="90"/>
    </row>
    <row r="234467" spans="68:68" customFormat="1">
      <c r="BP234467" s="90"/>
    </row>
    <row r="234468" spans="68:68" customFormat="1">
      <c r="BP234468" s="90"/>
    </row>
    <row r="234469" spans="68:68" customFormat="1">
      <c r="BP234469" s="90"/>
    </row>
    <row r="234470" spans="68:68" customFormat="1">
      <c r="BP234470" s="90"/>
    </row>
    <row r="234471" spans="68:68" customFormat="1">
      <c r="BP234471" s="90"/>
    </row>
    <row r="234472" spans="68:68" customFormat="1">
      <c r="BP234472" s="90"/>
    </row>
    <row r="234473" spans="68:68" customFormat="1">
      <c r="BP234473" s="90"/>
    </row>
    <row r="234474" spans="68:68" customFormat="1">
      <c r="BP234474" s="90"/>
    </row>
    <row r="234475" spans="68:68" customFormat="1">
      <c r="BP234475" s="90"/>
    </row>
    <row r="234476" spans="68:68" customFormat="1">
      <c r="BP234476" s="90"/>
    </row>
    <row r="234477" spans="68:68" customFormat="1">
      <c r="BP234477" s="90"/>
    </row>
    <row r="234478" spans="68:68" customFormat="1">
      <c r="BP234478" s="90"/>
    </row>
    <row r="234479" spans="68:68" customFormat="1">
      <c r="BP234479" s="90"/>
    </row>
    <row r="234480" spans="68:68" customFormat="1">
      <c r="BP234480" s="90"/>
    </row>
    <row r="234481" spans="68:68" customFormat="1">
      <c r="BP234481" s="90"/>
    </row>
    <row r="234482" spans="68:68" customFormat="1">
      <c r="BP234482" s="90"/>
    </row>
    <row r="234483" spans="68:68" customFormat="1">
      <c r="BP234483" s="90"/>
    </row>
    <row r="234484" spans="68:68" customFormat="1">
      <c r="BP234484" s="90"/>
    </row>
    <row r="234485" spans="68:68" customFormat="1">
      <c r="BP234485" s="90"/>
    </row>
    <row r="234486" spans="68:68" customFormat="1">
      <c r="BP234486" s="90"/>
    </row>
    <row r="234487" spans="68:68" customFormat="1">
      <c r="BP234487" s="90"/>
    </row>
    <row r="234488" spans="68:68" customFormat="1">
      <c r="BP234488" s="90"/>
    </row>
    <row r="234489" spans="68:68" customFormat="1">
      <c r="BP234489" s="90"/>
    </row>
    <row r="234490" spans="68:68" customFormat="1">
      <c r="BP234490" s="90"/>
    </row>
    <row r="234491" spans="68:68" customFormat="1">
      <c r="BP234491" s="90"/>
    </row>
    <row r="234492" spans="68:68" customFormat="1">
      <c r="BP234492" s="90"/>
    </row>
    <row r="234493" spans="68:68" customFormat="1">
      <c r="BP234493" s="90"/>
    </row>
    <row r="234494" spans="68:68" customFormat="1">
      <c r="BP234494" s="90"/>
    </row>
    <row r="234495" spans="68:68" customFormat="1">
      <c r="BP234495" s="90"/>
    </row>
    <row r="234496" spans="68:68" customFormat="1">
      <c r="BP234496" s="90"/>
    </row>
    <row r="234497" spans="68:68" customFormat="1">
      <c r="BP234497" s="90"/>
    </row>
    <row r="234498" spans="68:68" customFormat="1">
      <c r="BP234498" s="90"/>
    </row>
    <row r="234499" spans="68:68" customFormat="1">
      <c r="BP234499" s="90"/>
    </row>
    <row r="234500" spans="68:68" customFormat="1">
      <c r="BP234500" s="90"/>
    </row>
    <row r="234501" spans="68:68" customFormat="1">
      <c r="BP234501" s="90"/>
    </row>
    <row r="234502" spans="68:68" customFormat="1">
      <c r="BP234502" s="90"/>
    </row>
    <row r="234503" spans="68:68" customFormat="1">
      <c r="BP234503" s="90"/>
    </row>
    <row r="234504" spans="68:68" customFormat="1">
      <c r="BP234504" s="90"/>
    </row>
    <row r="234505" spans="68:68" customFormat="1">
      <c r="BP234505" s="90"/>
    </row>
    <row r="234506" spans="68:68" customFormat="1">
      <c r="BP234506" s="90"/>
    </row>
    <row r="234507" spans="68:68" customFormat="1">
      <c r="BP234507" s="90"/>
    </row>
    <row r="234508" spans="68:68" customFormat="1">
      <c r="BP234508" s="90"/>
    </row>
    <row r="234509" spans="68:68" customFormat="1">
      <c r="BP234509" s="90"/>
    </row>
    <row r="234510" spans="68:68" customFormat="1">
      <c r="BP234510" s="90"/>
    </row>
    <row r="234511" spans="68:68" customFormat="1">
      <c r="BP234511" s="90"/>
    </row>
    <row r="234512" spans="68:68" customFormat="1">
      <c r="BP234512" s="90"/>
    </row>
    <row r="234513" spans="68:68" customFormat="1">
      <c r="BP234513" s="90"/>
    </row>
    <row r="234514" spans="68:68" customFormat="1">
      <c r="BP234514" s="90"/>
    </row>
    <row r="234515" spans="68:68" customFormat="1">
      <c r="BP234515" s="90"/>
    </row>
    <row r="234516" spans="68:68" customFormat="1">
      <c r="BP234516" s="90"/>
    </row>
    <row r="234517" spans="68:68" customFormat="1">
      <c r="BP234517" s="90"/>
    </row>
    <row r="234518" spans="68:68" customFormat="1">
      <c r="BP234518" s="90"/>
    </row>
    <row r="234519" spans="68:68" customFormat="1">
      <c r="BP234519" s="90"/>
    </row>
    <row r="234520" spans="68:68" customFormat="1">
      <c r="BP234520" s="90"/>
    </row>
    <row r="234521" spans="68:68" customFormat="1">
      <c r="BP234521" s="90"/>
    </row>
    <row r="234522" spans="68:68" customFormat="1">
      <c r="BP234522" s="90"/>
    </row>
    <row r="234523" spans="68:68" customFormat="1">
      <c r="BP234523" s="90"/>
    </row>
    <row r="234524" spans="68:68" customFormat="1">
      <c r="BP234524" s="90"/>
    </row>
    <row r="234525" spans="68:68" customFormat="1">
      <c r="BP234525" s="90"/>
    </row>
    <row r="234526" spans="68:68" customFormat="1">
      <c r="BP234526" s="90"/>
    </row>
    <row r="234527" spans="68:68" customFormat="1">
      <c r="BP234527" s="90"/>
    </row>
    <row r="234528" spans="68:68" customFormat="1">
      <c r="BP234528" s="90"/>
    </row>
    <row r="234529" spans="68:68" customFormat="1">
      <c r="BP234529" s="90"/>
    </row>
    <row r="234530" spans="68:68" customFormat="1">
      <c r="BP234530" s="90"/>
    </row>
    <row r="234531" spans="68:68" customFormat="1">
      <c r="BP234531" s="90"/>
    </row>
    <row r="234532" spans="68:68" customFormat="1">
      <c r="BP234532" s="90"/>
    </row>
    <row r="234533" spans="68:68" customFormat="1">
      <c r="BP234533" s="90"/>
    </row>
    <row r="234534" spans="68:68" customFormat="1">
      <c r="BP234534" s="90"/>
    </row>
    <row r="234535" spans="68:68" customFormat="1">
      <c r="BP234535" s="90"/>
    </row>
    <row r="234536" spans="68:68" customFormat="1">
      <c r="BP234536" s="90"/>
    </row>
    <row r="234537" spans="68:68" customFormat="1">
      <c r="BP234537" s="90"/>
    </row>
    <row r="234538" spans="68:68" customFormat="1">
      <c r="BP234538" s="90"/>
    </row>
    <row r="234539" spans="68:68" customFormat="1">
      <c r="BP234539" s="90"/>
    </row>
    <row r="234540" spans="68:68" customFormat="1">
      <c r="BP234540" s="90"/>
    </row>
    <row r="234541" spans="68:68" customFormat="1">
      <c r="BP234541" s="90"/>
    </row>
    <row r="234542" spans="68:68" customFormat="1">
      <c r="BP234542" s="90"/>
    </row>
    <row r="234543" spans="68:68" customFormat="1">
      <c r="BP234543" s="90"/>
    </row>
    <row r="234544" spans="68:68" customFormat="1">
      <c r="BP234544" s="90"/>
    </row>
    <row r="234545" spans="68:68" customFormat="1">
      <c r="BP234545" s="90"/>
    </row>
    <row r="234546" spans="68:68" customFormat="1">
      <c r="BP234546" s="90"/>
    </row>
    <row r="234547" spans="68:68" customFormat="1">
      <c r="BP234547" s="90"/>
    </row>
    <row r="234548" spans="68:68" customFormat="1">
      <c r="BP234548" s="90"/>
    </row>
    <row r="234549" spans="68:68" customFormat="1">
      <c r="BP234549" s="90"/>
    </row>
    <row r="234550" spans="68:68" customFormat="1">
      <c r="BP234550" s="90"/>
    </row>
    <row r="234551" spans="68:68" customFormat="1">
      <c r="BP234551" s="90"/>
    </row>
    <row r="234552" spans="68:68" customFormat="1">
      <c r="BP234552" s="90"/>
    </row>
    <row r="234553" spans="68:68" customFormat="1">
      <c r="BP234553" s="90"/>
    </row>
    <row r="234554" spans="68:68" customFormat="1">
      <c r="BP234554" s="90"/>
    </row>
    <row r="234555" spans="68:68" customFormat="1">
      <c r="BP234555" s="90"/>
    </row>
    <row r="234556" spans="68:68" customFormat="1">
      <c r="BP234556" s="90"/>
    </row>
    <row r="234557" spans="68:68" customFormat="1">
      <c r="BP234557" s="90"/>
    </row>
    <row r="234558" spans="68:68" customFormat="1">
      <c r="BP234558" s="90"/>
    </row>
    <row r="234559" spans="68:68" customFormat="1">
      <c r="BP234559" s="90"/>
    </row>
    <row r="234560" spans="68:68" customFormat="1">
      <c r="BP234560" s="90"/>
    </row>
    <row r="234561" spans="68:68" customFormat="1">
      <c r="BP234561" s="90"/>
    </row>
    <row r="234562" spans="68:68" customFormat="1">
      <c r="BP234562" s="90"/>
    </row>
    <row r="234563" spans="68:68" customFormat="1">
      <c r="BP234563" s="90"/>
    </row>
    <row r="234564" spans="68:68" customFormat="1">
      <c r="BP234564" s="90"/>
    </row>
    <row r="234565" spans="68:68" customFormat="1">
      <c r="BP234565" s="90"/>
    </row>
    <row r="234566" spans="68:68" customFormat="1">
      <c r="BP234566" s="90"/>
    </row>
    <row r="234567" spans="68:68" customFormat="1">
      <c r="BP234567" s="90"/>
    </row>
    <row r="234568" spans="68:68" customFormat="1">
      <c r="BP234568" s="90"/>
    </row>
    <row r="234569" spans="68:68" customFormat="1">
      <c r="BP234569" s="90"/>
    </row>
    <row r="234570" spans="68:68" customFormat="1">
      <c r="BP234570" s="90"/>
    </row>
    <row r="234571" spans="68:68" customFormat="1">
      <c r="BP234571" s="90"/>
    </row>
    <row r="234572" spans="68:68" customFormat="1">
      <c r="BP234572" s="90"/>
    </row>
    <row r="234573" spans="68:68" customFormat="1">
      <c r="BP234573" s="90"/>
    </row>
    <row r="234574" spans="68:68" customFormat="1">
      <c r="BP234574" s="90"/>
    </row>
    <row r="234575" spans="68:68" customFormat="1">
      <c r="BP234575" s="90"/>
    </row>
    <row r="234576" spans="68:68" customFormat="1">
      <c r="BP234576" s="90"/>
    </row>
    <row r="234577" spans="68:68" customFormat="1">
      <c r="BP234577" s="90"/>
    </row>
    <row r="234578" spans="68:68" customFormat="1">
      <c r="BP234578" s="90"/>
    </row>
    <row r="234579" spans="68:68" customFormat="1">
      <c r="BP234579" s="90"/>
    </row>
    <row r="234580" spans="68:68" customFormat="1">
      <c r="BP234580" s="90"/>
    </row>
    <row r="234581" spans="68:68" customFormat="1">
      <c r="BP234581" s="90"/>
    </row>
    <row r="234582" spans="68:68" customFormat="1">
      <c r="BP234582" s="90"/>
    </row>
    <row r="234583" spans="68:68" customFormat="1">
      <c r="BP234583" s="90"/>
    </row>
    <row r="234584" spans="68:68" customFormat="1">
      <c r="BP234584" s="90"/>
    </row>
    <row r="234585" spans="68:68" customFormat="1">
      <c r="BP234585" s="90"/>
    </row>
    <row r="234586" spans="68:68" customFormat="1">
      <c r="BP234586" s="90"/>
    </row>
    <row r="234587" spans="68:68" customFormat="1">
      <c r="BP234587" s="90"/>
    </row>
    <row r="234588" spans="68:68" customFormat="1">
      <c r="BP234588" s="90"/>
    </row>
    <row r="234589" spans="68:68" customFormat="1">
      <c r="BP234589" s="90"/>
    </row>
    <row r="234590" spans="68:68" customFormat="1">
      <c r="BP234590" s="90"/>
    </row>
    <row r="234591" spans="68:68" customFormat="1">
      <c r="BP234591" s="90"/>
    </row>
    <row r="234592" spans="68:68" customFormat="1">
      <c r="BP234592" s="90"/>
    </row>
    <row r="234593" spans="68:68" customFormat="1">
      <c r="BP234593" s="90"/>
    </row>
    <row r="234594" spans="68:68" customFormat="1">
      <c r="BP234594" s="90"/>
    </row>
    <row r="234595" spans="68:68" customFormat="1">
      <c r="BP234595" s="90"/>
    </row>
    <row r="234596" spans="68:68" customFormat="1">
      <c r="BP234596" s="90"/>
    </row>
    <row r="234597" spans="68:68" customFormat="1">
      <c r="BP234597" s="90"/>
    </row>
    <row r="234598" spans="68:68" customFormat="1">
      <c r="BP234598" s="90"/>
    </row>
    <row r="234599" spans="68:68" customFormat="1">
      <c r="BP234599" s="90"/>
    </row>
    <row r="234600" spans="68:68" customFormat="1">
      <c r="BP234600" s="90"/>
    </row>
    <row r="234601" spans="68:68" customFormat="1">
      <c r="BP234601" s="90"/>
    </row>
    <row r="234602" spans="68:68" customFormat="1">
      <c r="BP234602" s="90"/>
    </row>
    <row r="234603" spans="68:68" customFormat="1">
      <c r="BP234603" s="90"/>
    </row>
    <row r="234604" spans="68:68" customFormat="1">
      <c r="BP234604" s="90"/>
    </row>
    <row r="234605" spans="68:68" customFormat="1">
      <c r="BP234605" s="90"/>
    </row>
    <row r="234606" spans="68:68" customFormat="1">
      <c r="BP234606" s="90"/>
    </row>
    <row r="234607" spans="68:68" customFormat="1">
      <c r="BP234607" s="90"/>
    </row>
    <row r="234608" spans="68:68" customFormat="1">
      <c r="BP234608" s="90"/>
    </row>
    <row r="234609" spans="68:68" customFormat="1">
      <c r="BP234609" s="90"/>
    </row>
    <row r="234610" spans="68:68" customFormat="1">
      <c r="BP234610" s="90"/>
    </row>
    <row r="234611" spans="68:68" customFormat="1">
      <c r="BP234611" s="90"/>
    </row>
    <row r="234612" spans="68:68" customFormat="1">
      <c r="BP234612" s="90"/>
    </row>
    <row r="234613" spans="68:68" customFormat="1">
      <c r="BP234613" s="90"/>
    </row>
    <row r="234614" spans="68:68" customFormat="1">
      <c r="BP234614" s="90"/>
    </row>
    <row r="234615" spans="68:68" customFormat="1">
      <c r="BP234615" s="90"/>
    </row>
    <row r="234616" spans="68:68" customFormat="1">
      <c r="BP234616" s="90"/>
    </row>
    <row r="234617" spans="68:68" customFormat="1">
      <c r="BP234617" s="90"/>
    </row>
    <row r="234618" spans="68:68" customFormat="1">
      <c r="BP234618" s="90"/>
    </row>
    <row r="234619" spans="68:68" customFormat="1">
      <c r="BP234619" s="90"/>
    </row>
    <row r="234620" spans="68:68" customFormat="1">
      <c r="BP234620" s="90"/>
    </row>
    <row r="234621" spans="68:68" customFormat="1">
      <c r="BP234621" s="90"/>
    </row>
    <row r="234622" spans="68:68" customFormat="1">
      <c r="BP234622" s="90"/>
    </row>
    <row r="234623" spans="68:68" customFormat="1">
      <c r="BP234623" s="90"/>
    </row>
    <row r="234624" spans="68:68" customFormat="1">
      <c r="BP234624" s="90"/>
    </row>
    <row r="234625" spans="68:68" customFormat="1">
      <c r="BP234625" s="90"/>
    </row>
    <row r="234626" spans="68:68" customFormat="1">
      <c r="BP234626" s="90"/>
    </row>
    <row r="234627" spans="68:68" customFormat="1">
      <c r="BP234627" s="90"/>
    </row>
    <row r="234628" spans="68:68" customFormat="1">
      <c r="BP234628" s="90"/>
    </row>
    <row r="234629" spans="68:68" customFormat="1">
      <c r="BP234629" s="90"/>
    </row>
    <row r="234630" spans="68:68" customFormat="1">
      <c r="BP234630" s="90"/>
    </row>
    <row r="234631" spans="68:68" customFormat="1">
      <c r="BP234631" s="90"/>
    </row>
    <row r="234632" spans="68:68" customFormat="1">
      <c r="BP234632" s="90"/>
    </row>
    <row r="234633" spans="68:68" customFormat="1">
      <c r="BP234633" s="90"/>
    </row>
    <row r="234634" spans="68:68" customFormat="1">
      <c r="BP234634" s="90"/>
    </row>
    <row r="234635" spans="68:68" customFormat="1">
      <c r="BP234635" s="90"/>
    </row>
    <row r="234636" spans="68:68" customFormat="1">
      <c r="BP234636" s="90"/>
    </row>
    <row r="234637" spans="68:68" customFormat="1">
      <c r="BP234637" s="90"/>
    </row>
    <row r="234638" spans="68:68" customFormat="1">
      <c r="BP234638" s="90"/>
    </row>
    <row r="234639" spans="68:68" customFormat="1">
      <c r="BP234639" s="90"/>
    </row>
    <row r="234640" spans="68:68" customFormat="1">
      <c r="BP234640" s="90"/>
    </row>
    <row r="234641" spans="68:68" customFormat="1">
      <c r="BP234641" s="90"/>
    </row>
    <row r="234642" spans="68:68" customFormat="1">
      <c r="BP234642" s="90"/>
    </row>
    <row r="234643" spans="68:68" customFormat="1">
      <c r="BP234643" s="90"/>
    </row>
    <row r="234644" spans="68:68" customFormat="1">
      <c r="BP234644" s="90"/>
    </row>
    <row r="234645" spans="68:68" customFormat="1">
      <c r="BP234645" s="90"/>
    </row>
    <row r="234646" spans="68:68" customFormat="1">
      <c r="BP234646" s="90"/>
    </row>
    <row r="234647" spans="68:68" customFormat="1">
      <c r="BP234647" s="90"/>
    </row>
    <row r="234648" spans="68:68" customFormat="1">
      <c r="BP234648" s="90"/>
    </row>
    <row r="234649" spans="68:68" customFormat="1">
      <c r="BP234649" s="90"/>
    </row>
    <row r="234650" spans="68:68" customFormat="1">
      <c r="BP234650" s="90"/>
    </row>
    <row r="234651" spans="68:68" customFormat="1">
      <c r="BP234651" s="90"/>
    </row>
    <row r="234652" spans="68:68" customFormat="1">
      <c r="BP234652" s="90"/>
    </row>
    <row r="234653" spans="68:68" customFormat="1">
      <c r="BP234653" s="90"/>
    </row>
    <row r="234654" spans="68:68" customFormat="1">
      <c r="BP234654" s="90"/>
    </row>
    <row r="234655" spans="68:68" customFormat="1">
      <c r="BP234655" s="90"/>
    </row>
    <row r="234656" spans="68:68" customFormat="1">
      <c r="BP234656" s="90"/>
    </row>
    <row r="234657" spans="68:68" customFormat="1">
      <c r="BP234657" s="90"/>
    </row>
    <row r="234658" spans="68:68" customFormat="1">
      <c r="BP234658" s="90"/>
    </row>
    <row r="234659" spans="68:68" customFormat="1">
      <c r="BP234659" s="90"/>
    </row>
    <row r="234660" spans="68:68" customFormat="1">
      <c r="BP234660" s="90"/>
    </row>
    <row r="234661" spans="68:68" customFormat="1">
      <c r="BP234661" s="90"/>
    </row>
    <row r="234662" spans="68:68" customFormat="1">
      <c r="BP234662" s="90"/>
    </row>
    <row r="234663" spans="68:68" customFormat="1">
      <c r="BP234663" s="90"/>
    </row>
    <row r="234664" spans="68:68" customFormat="1">
      <c r="BP234664" s="90"/>
    </row>
    <row r="234665" spans="68:68" customFormat="1">
      <c r="BP234665" s="90"/>
    </row>
    <row r="234666" spans="68:68" customFormat="1">
      <c r="BP234666" s="90"/>
    </row>
    <row r="234667" spans="68:68" customFormat="1">
      <c r="BP234667" s="90"/>
    </row>
    <row r="234668" spans="68:68" customFormat="1">
      <c r="BP234668" s="90"/>
    </row>
    <row r="234669" spans="68:68" customFormat="1">
      <c r="BP234669" s="90"/>
    </row>
    <row r="234670" spans="68:68" customFormat="1">
      <c r="BP234670" s="90"/>
    </row>
    <row r="234671" spans="68:68" customFormat="1">
      <c r="BP234671" s="90"/>
    </row>
    <row r="234672" spans="68:68" customFormat="1">
      <c r="BP234672" s="90"/>
    </row>
    <row r="234673" spans="68:68" customFormat="1">
      <c r="BP234673" s="90"/>
    </row>
    <row r="234674" spans="68:68" customFormat="1">
      <c r="BP234674" s="90"/>
    </row>
    <row r="234675" spans="68:68" customFormat="1">
      <c r="BP234675" s="90"/>
    </row>
    <row r="234676" spans="68:68" customFormat="1">
      <c r="BP234676" s="90"/>
    </row>
    <row r="234677" spans="68:68" customFormat="1">
      <c r="BP234677" s="90"/>
    </row>
    <row r="234678" spans="68:68" customFormat="1">
      <c r="BP234678" s="90"/>
    </row>
    <row r="234679" spans="68:68" customFormat="1">
      <c r="BP234679" s="90"/>
    </row>
    <row r="234680" spans="68:68" customFormat="1">
      <c r="BP234680" s="90"/>
    </row>
    <row r="234681" spans="68:68" customFormat="1">
      <c r="BP234681" s="90"/>
    </row>
    <row r="234682" spans="68:68" customFormat="1">
      <c r="BP234682" s="90"/>
    </row>
    <row r="234683" spans="68:68" customFormat="1">
      <c r="BP234683" s="90"/>
    </row>
    <row r="234684" spans="68:68" customFormat="1">
      <c r="BP234684" s="90"/>
    </row>
    <row r="234685" spans="68:68" customFormat="1">
      <c r="BP234685" s="90"/>
    </row>
    <row r="234686" spans="68:68" customFormat="1">
      <c r="BP234686" s="90"/>
    </row>
    <row r="234687" spans="68:68" customFormat="1">
      <c r="BP234687" s="90"/>
    </row>
    <row r="234688" spans="68:68" customFormat="1">
      <c r="BP234688" s="90"/>
    </row>
    <row r="234689" spans="68:68" customFormat="1">
      <c r="BP234689" s="90"/>
    </row>
    <row r="234690" spans="68:68" customFormat="1">
      <c r="BP234690" s="90"/>
    </row>
    <row r="234691" spans="68:68" customFormat="1">
      <c r="BP234691" s="90"/>
    </row>
    <row r="234692" spans="68:68" customFormat="1">
      <c r="BP234692" s="90"/>
    </row>
    <row r="234693" spans="68:68" customFormat="1">
      <c r="BP234693" s="90"/>
    </row>
    <row r="234694" spans="68:68" customFormat="1">
      <c r="BP234694" s="90"/>
    </row>
    <row r="234695" spans="68:68" customFormat="1">
      <c r="BP234695" s="90"/>
    </row>
    <row r="234696" spans="68:68" customFormat="1">
      <c r="BP234696" s="90"/>
    </row>
    <row r="234697" spans="68:68" customFormat="1">
      <c r="BP234697" s="90"/>
    </row>
    <row r="234698" spans="68:68" customFormat="1">
      <c r="BP234698" s="90"/>
    </row>
    <row r="234699" spans="68:68" customFormat="1">
      <c r="BP234699" s="90"/>
    </row>
    <row r="234700" spans="68:68" customFormat="1">
      <c r="BP234700" s="90"/>
    </row>
    <row r="234701" spans="68:68" customFormat="1">
      <c r="BP234701" s="90"/>
    </row>
    <row r="234702" spans="68:68" customFormat="1">
      <c r="BP234702" s="90"/>
    </row>
    <row r="234703" spans="68:68" customFormat="1">
      <c r="BP234703" s="90"/>
    </row>
    <row r="234704" spans="68:68" customFormat="1">
      <c r="BP234704" s="90"/>
    </row>
    <row r="234705" spans="68:68" customFormat="1">
      <c r="BP234705" s="90"/>
    </row>
    <row r="234706" spans="68:68" customFormat="1">
      <c r="BP234706" s="90"/>
    </row>
    <row r="234707" spans="68:68" customFormat="1">
      <c r="BP234707" s="90"/>
    </row>
    <row r="234708" spans="68:68" customFormat="1">
      <c r="BP234708" s="90"/>
    </row>
    <row r="234709" spans="68:68" customFormat="1">
      <c r="BP234709" s="90"/>
    </row>
    <row r="234710" spans="68:68" customFormat="1">
      <c r="BP234710" s="90"/>
    </row>
    <row r="234711" spans="68:68" customFormat="1">
      <c r="BP234711" s="90"/>
    </row>
    <row r="234712" spans="68:68" customFormat="1">
      <c r="BP234712" s="90"/>
    </row>
    <row r="234713" spans="68:68" customFormat="1">
      <c r="BP234713" s="90"/>
    </row>
    <row r="234714" spans="68:68" customFormat="1">
      <c r="BP234714" s="90"/>
    </row>
    <row r="234715" spans="68:68" customFormat="1">
      <c r="BP234715" s="90"/>
    </row>
    <row r="234716" spans="68:68" customFormat="1">
      <c r="BP234716" s="90"/>
    </row>
    <row r="234717" spans="68:68" customFormat="1">
      <c r="BP234717" s="90"/>
    </row>
    <row r="234718" spans="68:68" customFormat="1">
      <c r="BP234718" s="90"/>
    </row>
    <row r="234719" spans="68:68" customFormat="1">
      <c r="BP234719" s="90"/>
    </row>
    <row r="234720" spans="68:68" customFormat="1">
      <c r="BP234720" s="90"/>
    </row>
    <row r="234721" spans="68:68" customFormat="1">
      <c r="BP234721" s="90"/>
    </row>
    <row r="234722" spans="68:68" customFormat="1">
      <c r="BP234722" s="90"/>
    </row>
    <row r="234723" spans="68:68" customFormat="1">
      <c r="BP234723" s="90"/>
    </row>
    <row r="234724" spans="68:68" customFormat="1">
      <c r="BP234724" s="90"/>
    </row>
    <row r="234725" spans="68:68" customFormat="1">
      <c r="BP234725" s="90"/>
    </row>
    <row r="234726" spans="68:68" customFormat="1">
      <c r="BP234726" s="90"/>
    </row>
    <row r="234727" spans="68:68" customFormat="1">
      <c r="BP234727" s="90"/>
    </row>
    <row r="234728" spans="68:68" customFormat="1">
      <c r="BP234728" s="90"/>
    </row>
    <row r="234729" spans="68:68" customFormat="1">
      <c r="BP234729" s="90"/>
    </row>
    <row r="234730" spans="68:68" customFormat="1">
      <c r="BP234730" s="90"/>
    </row>
    <row r="234731" spans="68:68" customFormat="1">
      <c r="BP234731" s="90"/>
    </row>
    <row r="234732" spans="68:68" customFormat="1">
      <c r="BP234732" s="90"/>
    </row>
    <row r="234733" spans="68:68" customFormat="1">
      <c r="BP234733" s="90"/>
    </row>
    <row r="234734" spans="68:68" customFormat="1">
      <c r="BP234734" s="90"/>
    </row>
    <row r="234735" spans="68:68" customFormat="1">
      <c r="BP234735" s="90"/>
    </row>
    <row r="234736" spans="68:68" customFormat="1">
      <c r="BP234736" s="90"/>
    </row>
    <row r="234737" spans="68:68" customFormat="1">
      <c r="BP234737" s="90"/>
    </row>
    <row r="234738" spans="68:68" customFormat="1">
      <c r="BP234738" s="90"/>
    </row>
    <row r="234739" spans="68:68" customFormat="1">
      <c r="BP234739" s="90"/>
    </row>
    <row r="234740" spans="68:68" customFormat="1">
      <c r="BP234740" s="90"/>
    </row>
    <row r="234741" spans="68:68" customFormat="1">
      <c r="BP234741" s="90"/>
    </row>
    <row r="234742" spans="68:68" customFormat="1">
      <c r="BP234742" s="90"/>
    </row>
    <row r="234743" spans="68:68" customFormat="1">
      <c r="BP234743" s="90"/>
    </row>
    <row r="234744" spans="68:68" customFormat="1">
      <c r="BP234744" s="90"/>
    </row>
    <row r="234745" spans="68:68" customFormat="1">
      <c r="BP234745" s="90"/>
    </row>
    <row r="234746" spans="68:68" customFormat="1">
      <c r="BP234746" s="90"/>
    </row>
    <row r="234747" spans="68:68" customFormat="1">
      <c r="BP234747" s="90"/>
    </row>
    <row r="234748" spans="68:68" customFormat="1">
      <c r="BP234748" s="90"/>
    </row>
    <row r="234749" spans="68:68" customFormat="1">
      <c r="BP234749" s="90"/>
    </row>
    <row r="234750" spans="68:68" customFormat="1">
      <c r="BP234750" s="90"/>
    </row>
    <row r="234751" spans="68:68" customFormat="1">
      <c r="BP234751" s="90"/>
    </row>
    <row r="234752" spans="68:68" customFormat="1">
      <c r="BP234752" s="90"/>
    </row>
    <row r="234753" spans="68:68" customFormat="1">
      <c r="BP234753" s="90"/>
    </row>
    <row r="234754" spans="68:68" customFormat="1">
      <c r="BP234754" s="90"/>
    </row>
    <row r="234755" spans="68:68" customFormat="1">
      <c r="BP234755" s="90"/>
    </row>
    <row r="234756" spans="68:68" customFormat="1">
      <c r="BP234756" s="90"/>
    </row>
    <row r="234757" spans="68:68" customFormat="1">
      <c r="BP234757" s="90"/>
    </row>
    <row r="234758" spans="68:68" customFormat="1">
      <c r="BP234758" s="90"/>
    </row>
    <row r="234759" spans="68:68" customFormat="1">
      <c r="BP234759" s="90"/>
    </row>
    <row r="234760" spans="68:68" customFormat="1">
      <c r="BP234760" s="90"/>
    </row>
    <row r="234761" spans="68:68" customFormat="1">
      <c r="BP234761" s="90"/>
    </row>
    <row r="234762" spans="68:68" customFormat="1">
      <c r="BP234762" s="90"/>
    </row>
    <row r="234763" spans="68:68" customFormat="1">
      <c r="BP234763" s="90"/>
    </row>
    <row r="234764" spans="68:68" customFormat="1">
      <c r="BP234764" s="90"/>
    </row>
    <row r="234765" spans="68:68" customFormat="1">
      <c r="BP234765" s="90"/>
    </row>
    <row r="234766" spans="68:68" customFormat="1">
      <c r="BP234766" s="90"/>
    </row>
    <row r="234767" spans="68:68" customFormat="1">
      <c r="BP234767" s="90"/>
    </row>
    <row r="234768" spans="68:68" customFormat="1">
      <c r="BP234768" s="90"/>
    </row>
    <row r="234769" spans="68:68" customFormat="1">
      <c r="BP234769" s="90"/>
    </row>
    <row r="234770" spans="68:68" customFormat="1">
      <c r="BP234770" s="90"/>
    </row>
    <row r="234771" spans="68:68" customFormat="1">
      <c r="BP234771" s="90"/>
    </row>
    <row r="234772" spans="68:68" customFormat="1">
      <c r="BP234772" s="90"/>
    </row>
    <row r="234773" spans="68:68" customFormat="1">
      <c r="BP234773" s="90"/>
    </row>
    <row r="234774" spans="68:68" customFormat="1">
      <c r="BP234774" s="90"/>
    </row>
    <row r="234775" spans="68:68" customFormat="1">
      <c r="BP234775" s="90"/>
    </row>
    <row r="234776" spans="68:68" customFormat="1">
      <c r="BP234776" s="90"/>
    </row>
    <row r="234777" spans="68:68" customFormat="1">
      <c r="BP234777" s="90"/>
    </row>
    <row r="234778" spans="68:68" customFormat="1">
      <c r="BP234778" s="90"/>
    </row>
    <row r="234779" spans="68:68" customFormat="1">
      <c r="BP234779" s="90"/>
    </row>
    <row r="234780" spans="68:68" customFormat="1">
      <c r="BP234780" s="90"/>
    </row>
    <row r="234781" spans="68:68" customFormat="1">
      <c r="BP234781" s="90"/>
    </row>
    <row r="234782" spans="68:68" customFormat="1">
      <c r="BP234782" s="90"/>
    </row>
    <row r="234783" spans="68:68" customFormat="1">
      <c r="BP234783" s="90"/>
    </row>
    <row r="234784" spans="68:68" customFormat="1">
      <c r="BP234784" s="90"/>
    </row>
    <row r="234785" spans="68:68" customFormat="1">
      <c r="BP234785" s="90"/>
    </row>
    <row r="234786" spans="68:68" customFormat="1">
      <c r="BP234786" s="90"/>
    </row>
    <row r="234787" spans="68:68" customFormat="1">
      <c r="BP234787" s="90"/>
    </row>
    <row r="234788" spans="68:68" customFormat="1">
      <c r="BP234788" s="90"/>
    </row>
    <row r="234789" spans="68:68" customFormat="1">
      <c r="BP234789" s="90"/>
    </row>
    <row r="234790" spans="68:68" customFormat="1">
      <c r="BP234790" s="90"/>
    </row>
    <row r="234791" spans="68:68" customFormat="1">
      <c r="BP234791" s="90"/>
    </row>
    <row r="234792" spans="68:68" customFormat="1">
      <c r="BP234792" s="90"/>
    </row>
    <row r="234793" spans="68:68" customFormat="1">
      <c r="BP234793" s="90"/>
    </row>
    <row r="234794" spans="68:68" customFormat="1">
      <c r="BP234794" s="90"/>
    </row>
    <row r="234795" spans="68:68" customFormat="1">
      <c r="BP234795" s="90"/>
    </row>
    <row r="234796" spans="68:68" customFormat="1">
      <c r="BP234796" s="90"/>
    </row>
    <row r="234797" spans="68:68" customFormat="1">
      <c r="BP234797" s="90"/>
    </row>
    <row r="234798" spans="68:68" customFormat="1">
      <c r="BP234798" s="90"/>
    </row>
    <row r="234799" spans="68:68" customFormat="1">
      <c r="BP234799" s="90"/>
    </row>
    <row r="234800" spans="68:68" customFormat="1">
      <c r="BP234800" s="90"/>
    </row>
    <row r="234801" spans="68:68" customFormat="1">
      <c r="BP234801" s="90"/>
    </row>
    <row r="234802" spans="68:68" customFormat="1">
      <c r="BP234802" s="90"/>
    </row>
    <row r="234803" spans="68:68" customFormat="1">
      <c r="BP234803" s="90"/>
    </row>
    <row r="234804" spans="68:68" customFormat="1">
      <c r="BP234804" s="90"/>
    </row>
    <row r="234805" spans="68:68" customFormat="1">
      <c r="BP234805" s="90"/>
    </row>
    <row r="234806" spans="68:68" customFormat="1">
      <c r="BP234806" s="90"/>
    </row>
    <row r="234807" spans="68:68" customFormat="1">
      <c r="BP234807" s="90"/>
    </row>
    <row r="234808" spans="68:68" customFormat="1">
      <c r="BP234808" s="90"/>
    </row>
    <row r="234809" spans="68:68" customFormat="1">
      <c r="BP234809" s="90"/>
    </row>
    <row r="234810" spans="68:68" customFormat="1">
      <c r="BP234810" s="90"/>
    </row>
    <row r="234811" spans="68:68" customFormat="1">
      <c r="BP234811" s="90"/>
    </row>
    <row r="234812" spans="68:68" customFormat="1">
      <c r="BP234812" s="90"/>
    </row>
    <row r="234813" spans="68:68" customFormat="1">
      <c r="BP234813" s="90"/>
    </row>
    <row r="234814" spans="68:68" customFormat="1">
      <c r="BP234814" s="90"/>
    </row>
    <row r="234815" spans="68:68" customFormat="1">
      <c r="BP234815" s="90"/>
    </row>
    <row r="234816" spans="68:68" customFormat="1">
      <c r="BP234816" s="90"/>
    </row>
    <row r="234817" spans="68:68" customFormat="1">
      <c r="BP234817" s="90"/>
    </row>
    <row r="234818" spans="68:68" customFormat="1">
      <c r="BP234818" s="90"/>
    </row>
    <row r="234819" spans="68:68" customFormat="1">
      <c r="BP234819" s="90"/>
    </row>
    <row r="234820" spans="68:68" customFormat="1">
      <c r="BP234820" s="90"/>
    </row>
    <row r="234821" spans="68:68" customFormat="1">
      <c r="BP234821" s="90"/>
    </row>
    <row r="234822" spans="68:68" customFormat="1">
      <c r="BP234822" s="90"/>
    </row>
    <row r="234823" spans="68:68" customFormat="1">
      <c r="BP234823" s="90"/>
    </row>
    <row r="234824" spans="68:68" customFormat="1">
      <c r="BP234824" s="90"/>
    </row>
    <row r="234825" spans="68:68" customFormat="1">
      <c r="BP234825" s="90"/>
    </row>
    <row r="234826" spans="68:68" customFormat="1">
      <c r="BP234826" s="90"/>
    </row>
    <row r="234827" spans="68:68" customFormat="1">
      <c r="BP234827" s="90"/>
    </row>
    <row r="234828" spans="68:68" customFormat="1">
      <c r="BP234828" s="90"/>
    </row>
    <row r="234829" spans="68:68" customFormat="1">
      <c r="BP234829" s="90"/>
    </row>
    <row r="234830" spans="68:68" customFormat="1">
      <c r="BP234830" s="90"/>
    </row>
    <row r="234831" spans="68:68" customFormat="1">
      <c r="BP234831" s="90"/>
    </row>
    <row r="234832" spans="68:68" customFormat="1">
      <c r="BP234832" s="90"/>
    </row>
    <row r="234833" spans="68:68" customFormat="1">
      <c r="BP234833" s="90"/>
    </row>
    <row r="234834" spans="68:68" customFormat="1">
      <c r="BP234834" s="90"/>
    </row>
    <row r="234835" spans="68:68" customFormat="1">
      <c r="BP234835" s="90"/>
    </row>
    <row r="234836" spans="68:68" customFormat="1">
      <c r="BP234836" s="90"/>
    </row>
    <row r="234837" spans="68:68" customFormat="1">
      <c r="BP234837" s="90"/>
    </row>
    <row r="234838" spans="68:68" customFormat="1">
      <c r="BP234838" s="90"/>
    </row>
    <row r="234839" spans="68:68" customFormat="1">
      <c r="BP234839" s="90"/>
    </row>
    <row r="234840" spans="68:68" customFormat="1">
      <c r="BP234840" s="90"/>
    </row>
    <row r="234841" spans="68:68" customFormat="1">
      <c r="BP234841" s="90"/>
    </row>
    <row r="234842" spans="68:68" customFormat="1">
      <c r="BP234842" s="90"/>
    </row>
    <row r="234843" spans="68:68" customFormat="1">
      <c r="BP234843" s="90"/>
    </row>
    <row r="234844" spans="68:68" customFormat="1">
      <c r="BP234844" s="90"/>
    </row>
    <row r="234845" spans="68:68" customFormat="1">
      <c r="BP234845" s="90"/>
    </row>
    <row r="234846" spans="68:68" customFormat="1">
      <c r="BP234846" s="90"/>
    </row>
    <row r="234847" spans="68:68" customFormat="1">
      <c r="BP234847" s="90"/>
    </row>
    <row r="234848" spans="68:68" customFormat="1">
      <c r="BP234848" s="90"/>
    </row>
    <row r="234849" spans="68:68" customFormat="1">
      <c r="BP234849" s="90"/>
    </row>
    <row r="234850" spans="68:68" customFormat="1">
      <c r="BP234850" s="90"/>
    </row>
    <row r="234851" spans="68:68" customFormat="1">
      <c r="BP234851" s="90"/>
    </row>
    <row r="234852" spans="68:68" customFormat="1">
      <c r="BP234852" s="90"/>
    </row>
    <row r="234853" spans="68:68" customFormat="1">
      <c r="BP234853" s="90"/>
    </row>
    <row r="234854" spans="68:68" customFormat="1">
      <c r="BP234854" s="90"/>
    </row>
    <row r="234855" spans="68:68" customFormat="1">
      <c r="BP234855" s="90"/>
    </row>
    <row r="234856" spans="68:68" customFormat="1">
      <c r="BP234856" s="90"/>
    </row>
    <row r="234857" spans="68:68" customFormat="1">
      <c r="BP234857" s="90"/>
    </row>
    <row r="234858" spans="68:68" customFormat="1">
      <c r="BP234858" s="90"/>
    </row>
    <row r="234859" spans="68:68" customFormat="1">
      <c r="BP234859" s="90"/>
    </row>
    <row r="234860" spans="68:68" customFormat="1">
      <c r="BP234860" s="90"/>
    </row>
    <row r="234861" spans="68:68" customFormat="1">
      <c r="BP234861" s="90"/>
    </row>
    <row r="234862" spans="68:68" customFormat="1">
      <c r="BP234862" s="90"/>
    </row>
    <row r="234863" spans="68:68" customFormat="1">
      <c r="BP234863" s="90"/>
    </row>
    <row r="234864" spans="68:68" customFormat="1">
      <c r="BP234864" s="90"/>
    </row>
    <row r="234865" spans="68:68" customFormat="1">
      <c r="BP234865" s="90"/>
    </row>
    <row r="234866" spans="68:68" customFormat="1">
      <c r="BP234866" s="90"/>
    </row>
    <row r="234867" spans="68:68" customFormat="1">
      <c r="BP234867" s="90"/>
    </row>
    <row r="234868" spans="68:68" customFormat="1">
      <c r="BP234868" s="90"/>
    </row>
    <row r="234869" spans="68:68" customFormat="1">
      <c r="BP234869" s="90"/>
    </row>
    <row r="234870" spans="68:68" customFormat="1">
      <c r="BP234870" s="90"/>
    </row>
    <row r="234871" spans="68:68" customFormat="1">
      <c r="BP234871" s="90"/>
    </row>
    <row r="234872" spans="68:68" customFormat="1">
      <c r="BP234872" s="90"/>
    </row>
    <row r="234873" spans="68:68" customFormat="1">
      <c r="BP234873" s="90"/>
    </row>
    <row r="234874" spans="68:68" customFormat="1">
      <c r="BP234874" s="90"/>
    </row>
    <row r="234875" spans="68:68" customFormat="1">
      <c r="BP234875" s="90"/>
    </row>
    <row r="234876" spans="68:68" customFormat="1">
      <c r="BP234876" s="90"/>
    </row>
    <row r="234877" spans="68:68" customFormat="1">
      <c r="BP234877" s="90"/>
    </row>
    <row r="234878" spans="68:68" customFormat="1">
      <c r="BP234878" s="90"/>
    </row>
    <row r="234879" spans="68:68" customFormat="1">
      <c r="BP234879" s="90"/>
    </row>
    <row r="234880" spans="68:68" customFormat="1">
      <c r="BP234880" s="90"/>
    </row>
    <row r="234881" spans="68:68" customFormat="1">
      <c r="BP234881" s="90"/>
    </row>
    <row r="234882" spans="68:68" customFormat="1">
      <c r="BP234882" s="90"/>
    </row>
    <row r="234883" spans="68:68" customFormat="1">
      <c r="BP234883" s="90"/>
    </row>
    <row r="234884" spans="68:68" customFormat="1">
      <c r="BP234884" s="90"/>
    </row>
    <row r="234885" spans="68:68" customFormat="1">
      <c r="BP234885" s="90"/>
    </row>
    <row r="234886" spans="68:68" customFormat="1">
      <c r="BP234886" s="90"/>
    </row>
    <row r="234887" spans="68:68" customFormat="1">
      <c r="BP234887" s="90"/>
    </row>
    <row r="234888" spans="68:68" customFormat="1">
      <c r="BP234888" s="90"/>
    </row>
    <row r="234889" spans="68:68" customFormat="1">
      <c r="BP234889" s="90"/>
    </row>
    <row r="234890" spans="68:68" customFormat="1">
      <c r="BP234890" s="90"/>
    </row>
    <row r="234891" spans="68:68" customFormat="1">
      <c r="BP234891" s="90"/>
    </row>
    <row r="234892" spans="68:68" customFormat="1">
      <c r="BP234892" s="90"/>
    </row>
    <row r="234893" spans="68:68" customFormat="1">
      <c r="BP234893" s="90"/>
    </row>
    <row r="234894" spans="68:68" customFormat="1">
      <c r="BP234894" s="90"/>
    </row>
    <row r="234895" spans="68:68" customFormat="1">
      <c r="BP234895" s="90"/>
    </row>
    <row r="234896" spans="68:68" customFormat="1">
      <c r="BP234896" s="90"/>
    </row>
    <row r="234897" spans="68:68" customFormat="1">
      <c r="BP234897" s="90"/>
    </row>
    <row r="234898" spans="68:68" customFormat="1">
      <c r="BP234898" s="90"/>
    </row>
    <row r="234899" spans="68:68" customFormat="1">
      <c r="BP234899" s="90"/>
    </row>
    <row r="234900" spans="68:68" customFormat="1">
      <c r="BP234900" s="90"/>
    </row>
    <row r="234901" spans="68:68" customFormat="1">
      <c r="BP234901" s="90"/>
    </row>
    <row r="234902" spans="68:68" customFormat="1">
      <c r="BP234902" s="90"/>
    </row>
    <row r="234903" spans="68:68" customFormat="1">
      <c r="BP234903" s="90"/>
    </row>
    <row r="234904" spans="68:68" customFormat="1">
      <c r="BP234904" s="90"/>
    </row>
    <row r="234905" spans="68:68" customFormat="1">
      <c r="BP234905" s="90"/>
    </row>
    <row r="234906" spans="68:68" customFormat="1">
      <c r="BP234906" s="90"/>
    </row>
    <row r="234907" spans="68:68" customFormat="1">
      <c r="BP234907" s="90"/>
    </row>
    <row r="234908" spans="68:68" customFormat="1">
      <c r="BP234908" s="90"/>
    </row>
    <row r="234909" spans="68:68" customFormat="1">
      <c r="BP234909" s="90"/>
    </row>
    <row r="234910" spans="68:68" customFormat="1">
      <c r="BP234910" s="90"/>
    </row>
    <row r="234911" spans="68:68" customFormat="1">
      <c r="BP234911" s="90"/>
    </row>
    <row r="234912" spans="68:68" customFormat="1">
      <c r="BP234912" s="90"/>
    </row>
    <row r="234913" spans="68:68" customFormat="1">
      <c r="BP234913" s="90"/>
    </row>
    <row r="234914" spans="68:68" customFormat="1">
      <c r="BP234914" s="90"/>
    </row>
    <row r="234915" spans="68:68" customFormat="1">
      <c r="BP234915" s="90"/>
    </row>
    <row r="234916" spans="68:68" customFormat="1">
      <c r="BP234916" s="90"/>
    </row>
    <row r="234917" spans="68:68" customFormat="1">
      <c r="BP234917" s="90"/>
    </row>
    <row r="234918" spans="68:68" customFormat="1">
      <c r="BP234918" s="90"/>
    </row>
    <row r="234919" spans="68:68" customFormat="1">
      <c r="BP234919" s="90"/>
    </row>
    <row r="234920" spans="68:68" customFormat="1">
      <c r="BP234920" s="90"/>
    </row>
    <row r="234921" spans="68:68" customFormat="1">
      <c r="BP234921" s="90"/>
    </row>
    <row r="234922" spans="68:68" customFormat="1">
      <c r="BP234922" s="90"/>
    </row>
    <row r="234923" spans="68:68" customFormat="1">
      <c r="BP234923" s="90"/>
    </row>
    <row r="234924" spans="68:68" customFormat="1">
      <c r="BP234924" s="90"/>
    </row>
    <row r="234925" spans="68:68" customFormat="1">
      <c r="BP234925" s="90"/>
    </row>
    <row r="234926" spans="68:68" customFormat="1">
      <c r="BP234926" s="90"/>
    </row>
    <row r="234927" spans="68:68" customFormat="1">
      <c r="BP234927" s="90"/>
    </row>
    <row r="234928" spans="68:68" customFormat="1">
      <c r="BP234928" s="90"/>
    </row>
    <row r="234929" spans="68:68" customFormat="1">
      <c r="BP234929" s="90"/>
    </row>
    <row r="234930" spans="68:68" customFormat="1">
      <c r="BP234930" s="90"/>
    </row>
    <row r="234931" spans="68:68" customFormat="1">
      <c r="BP234931" s="90"/>
    </row>
    <row r="234932" spans="68:68" customFormat="1">
      <c r="BP234932" s="90"/>
    </row>
    <row r="234933" spans="68:68" customFormat="1">
      <c r="BP234933" s="90"/>
    </row>
    <row r="234934" spans="68:68" customFormat="1">
      <c r="BP234934" s="90"/>
    </row>
    <row r="234935" spans="68:68" customFormat="1">
      <c r="BP234935" s="90"/>
    </row>
    <row r="234936" spans="68:68" customFormat="1">
      <c r="BP234936" s="90"/>
    </row>
    <row r="234937" spans="68:68" customFormat="1">
      <c r="BP234937" s="90"/>
    </row>
    <row r="234938" spans="68:68" customFormat="1">
      <c r="BP234938" s="90"/>
    </row>
    <row r="234939" spans="68:68" customFormat="1">
      <c r="BP234939" s="90"/>
    </row>
    <row r="234940" spans="68:68" customFormat="1">
      <c r="BP234940" s="90"/>
    </row>
    <row r="234941" spans="68:68" customFormat="1">
      <c r="BP234941" s="90"/>
    </row>
    <row r="234942" spans="68:68" customFormat="1">
      <c r="BP234942" s="90"/>
    </row>
    <row r="234943" spans="68:68" customFormat="1">
      <c r="BP234943" s="90"/>
    </row>
    <row r="234944" spans="68:68" customFormat="1">
      <c r="BP234944" s="90"/>
    </row>
    <row r="234945" spans="68:68" customFormat="1">
      <c r="BP234945" s="90"/>
    </row>
    <row r="234946" spans="68:68" customFormat="1">
      <c r="BP234946" s="90"/>
    </row>
    <row r="234947" spans="68:68" customFormat="1">
      <c r="BP234947" s="90"/>
    </row>
    <row r="234948" spans="68:68" customFormat="1">
      <c r="BP234948" s="90"/>
    </row>
    <row r="234949" spans="68:68" customFormat="1">
      <c r="BP234949" s="90"/>
    </row>
    <row r="234950" spans="68:68" customFormat="1">
      <c r="BP234950" s="90"/>
    </row>
    <row r="234951" spans="68:68" customFormat="1">
      <c r="BP234951" s="90"/>
    </row>
    <row r="234952" spans="68:68" customFormat="1">
      <c r="BP234952" s="90"/>
    </row>
    <row r="234953" spans="68:68" customFormat="1">
      <c r="BP234953" s="90"/>
    </row>
    <row r="234954" spans="68:68" customFormat="1">
      <c r="BP234954" s="90"/>
    </row>
    <row r="234955" spans="68:68" customFormat="1">
      <c r="BP234955" s="90"/>
    </row>
    <row r="234956" spans="68:68" customFormat="1">
      <c r="BP234956" s="90"/>
    </row>
    <row r="234957" spans="68:68" customFormat="1">
      <c r="BP234957" s="90"/>
    </row>
    <row r="234958" spans="68:68" customFormat="1">
      <c r="BP234958" s="90"/>
    </row>
    <row r="234959" spans="68:68" customFormat="1">
      <c r="BP234959" s="90"/>
    </row>
    <row r="234960" spans="68:68" customFormat="1">
      <c r="BP234960" s="90"/>
    </row>
    <row r="234961" spans="68:68" customFormat="1">
      <c r="BP234961" s="90"/>
    </row>
    <row r="234962" spans="68:68" customFormat="1">
      <c r="BP234962" s="90"/>
    </row>
    <row r="234963" spans="68:68" customFormat="1">
      <c r="BP234963" s="90"/>
    </row>
    <row r="234964" spans="68:68" customFormat="1">
      <c r="BP234964" s="90"/>
    </row>
    <row r="234965" spans="68:68" customFormat="1">
      <c r="BP234965" s="90"/>
    </row>
    <row r="234966" spans="68:68" customFormat="1">
      <c r="BP234966" s="90"/>
    </row>
    <row r="234967" spans="68:68" customFormat="1">
      <c r="BP234967" s="90"/>
    </row>
    <row r="234968" spans="68:68" customFormat="1">
      <c r="BP234968" s="90"/>
    </row>
    <row r="234969" spans="68:68" customFormat="1">
      <c r="BP234969" s="90"/>
    </row>
    <row r="234970" spans="68:68" customFormat="1">
      <c r="BP234970" s="90"/>
    </row>
    <row r="234971" spans="68:68" customFormat="1">
      <c r="BP234971" s="90"/>
    </row>
    <row r="234972" spans="68:68" customFormat="1">
      <c r="BP234972" s="90"/>
    </row>
    <row r="234973" spans="68:68" customFormat="1">
      <c r="BP234973" s="90"/>
    </row>
    <row r="234974" spans="68:68" customFormat="1">
      <c r="BP234974" s="90"/>
    </row>
    <row r="234975" spans="68:68" customFormat="1">
      <c r="BP234975" s="90"/>
    </row>
    <row r="234976" spans="68:68" customFormat="1">
      <c r="BP234976" s="90"/>
    </row>
    <row r="234977" spans="68:68" customFormat="1">
      <c r="BP234977" s="90"/>
    </row>
    <row r="234978" spans="68:68" customFormat="1">
      <c r="BP234978" s="90"/>
    </row>
    <row r="234979" spans="68:68" customFormat="1">
      <c r="BP234979" s="90"/>
    </row>
    <row r="234980" spans="68:68" customFormat="1">
      <c r="BP234980" s="90"/>
    </row>
    <row r="234981" spans="68:68" customFormat="1">
      <c r="BP234981" s="90"/>
    </row>
    <row r="234982" spans="68:68" customFormat="1">
      <c r="BP234982" s="90"/>
    </row>
    <row r="234983" spans="68:68" customFormat="1">
      <c r="BP234983" s="90"/>
    </row>
    <row r="234984" spans="68:68" customFormat="1">
      <c r="BP234984" s="90"/>
    </row>
    <row r="234985" spans="68:68" customFormat="1">
      <c r="BP234985" s="90"/>
    </row>
    <row r="234986" spans="68:68" customFormat="1">
      <c r="BP234986" s="90"/>
    </row>
    <row r="234987" spans="68:68" customFormat="1">
      <c r="BP234987" s="90"/>
    </row>
    <row r="234988" spans="68:68" customFormat="1">
      <c r="BP234988" s="90"/>
    </row>
    <row r="234989" spans="68:68" customFormat="1">
      <c r="BP234989" s="90"/>
    </row>
    <row r="234990" spans="68:68" customFormat="1">
      <c r="BP234990" s="90"/>
    </row>
    <row r="234991" spans="68:68" customFormat="1">
      <c r="BP234991" s="90"/>
    </row>
    <row r="234992" spans="68:68" customFormat="1">
      <c r="BP234992" s="90"/>
    </row>
    <row r="234993" spans="68:68" customFormat="1">
      <c r="BP234993" s="90"/>
    </row>
    <row r="234994" spans="68:68" customFormat="1">
      <c r="BP234994" s="90"/>
    </row>
    <row r="234995" spans="68:68" customFormat="1">
      <c r="BP234995" s="90"/>
    </row>
    <row r="234996" spans="68:68" customFormat="1">
      <c r="BP234996" s="90"/>
    </row>
    <row r="234997" spans="68:68" customFormat="1">
      <c r="BP234997" s="90"/>
    </row>
    <row r="234998" spans="68:68" customFormat="1">
      <c r="BP234998" s="90"/>
    </row>
    <row r="234999" spans="68:68" customFormat="1">
      <c r="BP234999" s="90"/>
    </row>
    <row r="235000" spans="68:68" customFormat="1">
      <c r="BP235000" s="90"/>
    </row>
    <row r="235001" spans="68:68" customFormat="1">
      <c r="BP235001" s="90"/>
    </row>
    <row r="235002" spans="68:68" customFormat="1">
      <c r="BP235002" s="90"/>
    </row>
    <row r="235003" spans="68:68" customFormat="1">
      <c r="BP235003" s="90"/>
    </row>
    <row r="235004" spans="68:68" customFormat="1">
      <c r="BP235004" s="90"/>
    </row>
    <row r="235005" spans="68:68" customFormat="1">
      <c r="BP235005" s="90"/>
    </row>
    <row r="235006" spans="68:68" customFormat="1">
      <c r="BP235006" s="90"/>
    </row>
    <row r="235007" spans="68:68" customFormat="1">
      <c r="BP235007" s="90"/>
    </row>
    <row r="235008" spans="68:68" customFormat="1">
      <c r="BP235008" s="90"/>
    </row>
    <row r="235009" spans="68:68" customFormat="1">
      <c r="BP235009" s="90"/>
    </row>
    <row r="235010" spans="68:68" customFormat="1">
      <c r="BP235010" s="90"/>
    </row>
    <row r="235011" spans="68:68" customFormat="1">
      <c r="BP235011" s="90"/>
    </row>
    <row r="235012" spans="68:68" customFormat="1">
      <c r="BP235012" s="90"/>
    </row>
    <row r="235013" spans="68:68" customFormat="1">
      <c r="BP235013" s="90"/>
    </row>
    <row r="235014" spans="68:68" customFormat="1">
      <c r="BP235014" s="90"/>
    </row>
    <row r="235015" spans="68:68" customFormat="1">
      <c r="BP235015" s="90"/>
    </row>
    <row r="235016" spans="68:68" customFormat="1">
      <c r="BP235016" s="90"/>
    </row>
    <row r="235017" spans="68:68" customFormat="1">
      <c r="BP235017" s="90"/>
    </row>
    <row r="235018" spans="68:68" customFormat="1">
      <c r="BP235018" s="90"/>
    </row>
    <row r="235019" spans="68:68" customFormat="1">
      <c r="BP235019" s="90"/>
    </row>
    <row r="235020" spans="68:68" customFormat="1">
      <c r="BP235020" s="90"/>
    </row>
    <row r="235021" spans="68:68" customFormat="1">
      <c r="BP235021" s="90"/>
    </row>
    <row r="235022" spans="68:68" customFormat="1">
      <c r="BP235022" s="90"/>
    </row>
    <row r="235023" spans="68:68" customFormat="1">
      <c r="BP235023" s="90"/>
    </row>
    <row r="235024" spans="68:68" customFormat="1">
      <c r="BP235024" s="90"/>
    </row>
    <row r="235025" spans="68:68" customFormat="1">
      <c r="BP235025" s="90"/>
    </row>
    <row r="235026" spans="68:68" customFormat="1">
      <c r="BP235026" s="90"/>
    </row>
    <row r="235027" spans="68:68" customFormat="1">
      <c r="BP235027" s="90"/>
    </row>
    <row r="235028" spans="68:68" customFormat="1">
      <c r="BP235028" s="90"/>
    </row>
    <row r="235029" spans="68:68" customFormat="1">
      <c r="BP235029" s="90"/>
    </row>
    <row r="235030" spans="68:68" customFormat="1">
      <c r="BP235030" s="90"/>
    </row>
    <row r="235031" spans="68:68" customFormat="1">
      <c r="BP235031" s="90"/>
    </row>
    <row r="235032" spans="68:68" customFormat="1">
      <c r="BP235032" s="90"/>
    </row>
    <row r="235033" spans="68:68" customFormat="1">
      <c r="BP235033" s="90"/>
    </row>
    <row r="235034" spans="68:68" customFormat="1">
      <c r="BP235034" s="90"/>
    </row>
    <row r="235035" spans="68:68" customFormat="1">
      <c r="BP235035" s="90"/>
    </row>
    <row r="235036" spans="68:68" customFormat="1">
      <c r="BP235036" s="90"/>
    </row>
    <row r="235037" spans="68:68" customFormat="1">
      <c r="BP235037" s="90"/>
    </row>
    <row r="235038" spans="68:68" customFormat="1">
      <c r="BP235038" s="90"/>
    </row>
    <row r="235039" spans="68:68" customFormat="1">
      <c r="BP235039" s="90"/>
    </row>
    <row r="235040" spans="68:68" customFormat="1">
      <c r="BP235040" s="90"/>
    </row>
    <row r="235041" spans="68:68" customFormat="1">
      <c r="BP235041" s="90"/>
    </row>
    <row r="235042" spans="68:68" customFormat="1">
      <c r="BP235042" s="90"/>
    </row>
    <row r="235043" spans="68:68" customFormat="1">
      <c r="BP235043" s="90"/>
    </row>
    <row r="235044" spans="68:68" customFormat="1">
      <c r="BP235044" s="90"/>
    </row>
    <row r="235045" spans="68:68" customFormat="1">
      <c r="BP235045" s="90"/>
    </row>
    <row r="235046" spans="68:68" customFormat="1">
      <c r="BP235046" s="90"/>
    </row>
    <row r="235047" spans="68:68" customFormat="1">
      <c r="BP235047" s="90"/>
    </row>
    <row r="235048" spans="68:68" customFormat="1">
      <c r="BP235048" s="90"/>
    </row>
    <row r="235049" spans="68:68" customFormat="1">
      <c r="BP235049" s="90"/>
    </row>
    <row r="235050" spans="68:68" customFormat="1">
      <c r="BP235050" s="90"/>
    </row>
    <row r="235051" spans="68:68" customFormat="1">
      <c r="BP235051" s="90"/>
    </row>
    <row r="235052" spans="68:68" customFormat="1">
      <c r="BP235052" s="90"/>
    </row>
    <row r="235053" spans="68:68" customFormat="1">
      <c r="BP235053" s="90"/>
    </row>
    <row r="235054" spans="68:68" customFormat="1">
      <c r="BP235054" s="90"/>
    </row>
    <row r="235055" spans="68:68" customFormat="1">
      <c r="BP235055" s="90"/>
    </row>
    <row r="235056" spans="68:68" customFormat="1">
      <c r="BP235056" s="90"/>
    </row>
    <row r="235057" spans="68:68" customFormat="1">
      <c r="BP235057" s="90"/>
    </row>
    <row r="235058" spans="68:68" customFormat="1">
      <c r="BP235058" s="90"/>
    </row>
    <row r="235059" spans="68:68" customFormat="1">
      <c r="BP235059" s="90"/>
    </row>
    <row r="235060" spans="68:68" customFormat="1">
      <c r="BP235060" s="90"/>
    </row>
    <row r="235061" spans="68:68" customFormat="1">
      <c r="BP235061" s="90"/>
    </row>
    <row r="235062" spans="68:68" customFormat="1">
      <c r="BP235062" s="90"/>
    </row>
    <row r="235063" spans="68:68" customFormat="1">
      <c r="BP235063" s="90"/>
    </row>
    <row r="235064" spans="68:68" customFormat="1">
      <c r="BP235064" s="90"/>
    </row>
    <row r="235065" spans="68:68" customFormat="1">
      <c r="BP235065" s="90"/>
    </row>
    <row r="235066" spans="68:68" customFormat="1">
      <c r="BP235066" s="90"/>
    </row>
    <row r="235067" spans="68:68" customFormat="1">
      <c r="BP235067" s="90"/>
    </row>
    <row r="235068" spans="68:68" customFormat="1">
      <c r="BP235068" s="90"/>
    </row>
    <row r="235069" spans="68:68" customFormat="1">
      <c r="BP235069" s="90"/>
    </row>
    <row r="235070" spans="68:68" customFormat="1">
      <c r="BP235070" s="90"/>
    </row>
    <row r="235071" spans="68:68" customFormat="1">
      <c r="BP235071" s="90"/>
    </row>
    <row r="235072" spans="68:68" customFormat="1">
      <c r="BP235072" s="90"/>
    </row>
    <row r="235073" spans="68:68" customFormat="1">
      <c r="BP235073" s="90"/>
    </row>
    <row r="235074" spans="68:68" customFormat="1">
      <c r="BP235074" s="90"/>
    </row>
    <row r="235075" spans="68:68" customFormat="1">
      <c r="BP235075" s="90"/>
    </row>
    <row r="235076" spans="68:68" customFormat="1">
      <c r="BP235076" s="90"/>
    </row>
    <row r="235077" spans="68:68" customFormat="1">
      <c r="BP235077" s="90"/>
    </row>
    <row r="235078" spans="68:68" customFormat="1">
      <c r="BP235078" s="90"/>
    </row>
    <row r="235079" spans="68:68" customFormat="1">
      <c r="BP235079" s="90"/>
    </row>
    <row r="235080" spans="68:68" customFormat="1">
      <c r="BP235080" s="90"/>
    </row>
    <row r="235081" spans="68:68" customFormat="1">
      <c r="BP235081" s="90"/>
    </row>
    <row r="235082" spans="68:68" customFormat="1">
      <c r="BP235082" s="90"/>
    </row>
    <row r="235083" spans="68:68" customFormat="1">
      <c r="BP235083" s="90"/>
    </row>
    <row r="235084" spans="68:68" customFormat="1">
      <c r="BP235084" s="90"/>
    </row>
    <row r="235085" spans="68:68" customFormat="1">
      <c r="BP235085" s="90"/>
    </row>
    <row r="235086" spans="68:68" customFormat="1">
      <c r="BP235086" s="90"/>
    </row>
    <row r="235087" spans="68:68" customFormat="1">
      <c r="BP235087" s="90"/>
    </row>
    <row r="235088" spans="68:68" customFormat="1">
      <c r="BP235088" s="90"/>
    </row>
    <row r="235089" spans="68:68" customFormat="1">
      <c r="BP235089" s="90"/>
    </row>
    <row r="235090" spans="68:68" customFormat="1">
      <c r="BP235090" s="90"/>
    </row>
    <row r="235091" spans="68:68" customFormat="1">
      <c r="BP235091" s="90"/>
    </row>
    <row r="235092" spans="68:68" customFormat="1">
      <c r="BP235092" s="90"/>
    </row>
    <row r="235093" spans="68:68" customFormat="1">
      <c r="BP235093" s="90"/>
    </row>
    <row r="235094" spans="68:68" customFormat="1">
      <c r="BP235094" s="90"/>
    </row>
    <row r="235095" spans="68:68" customFormat="1">
      <c r="BP235095" s="90"/>
    </row>
    <row r="235096" spans="68:68" customFormat="1">
      <c r="BP235096" s="90"/>
    </row>
    <row r="235097" spans="68:68" customFormat="1">
      <c r="BP235097" s="90"/>
    </row>
    <row r="235098" spans="68:68" customFormat="1">
      <c r="BP235098" s="90"/>
    </row>
    <row r="235099" spans="68:68" customFormat="1">
      <c r="BP235099" s="90"/>
    </row>
    <row r="235100" spans="68:68" customFormat="1">
      <c r="BP235100" s="90"/>
    </row>
    <row r="235101" spans="68:68" customFormat="1">
      <c r="BP235101" s="90"/>
    </row>
    <row r="235102" spans="68:68" customFormat="1">
      <c r="BP235102" s="90"/>
    </row>
    <row r="235103" spans="68:68" customFormat="1">
      <c r="BP235103" s="90"/>
    </row>
    <row r="235104" spans="68:68" customFormat="1">
      <c r="BP235104" s="90"/>
    </row>
    <row r="235105" spans="68:68" customFormat="1">
      <c r="BP235105" s="90"/>
    </row>
    <row r="235106" spans="68:68" customFormat="1">
      <c r="BP235106" s="90"/>
    </row>
    <row r="235107" spans="68:68" customFormat="1">
      <c r="BP235107" s="90"/>
    </row>
    <row r="235108" spans="68:68" customFormat="1">
      <c r="BP235108" s="90"/>
    </row>
    <row r="235109" spans="68:68" customFormat="1">
      <c r="BP235109" s="90"/>
    </row>
    <row r="235110" spans="68:68" customFormat="1">
      <c r="BP235110" s="90"/>
    </row>
    <row r="235111" spans="68:68" customFormat="1">
      <c r="BP235111" s="90"/>
    </row>
    <row r="235112" spans="68:68" customFormat="1">
      <c r="BP235112" s="90"/>
    </row>
    <row r="235113" spans="68:68" customFormat="1">
      <c r="BP235113" s="90"/>
    </row>
    <row r="235114" spans="68:68" customFormat="1">
      <c r="BP235114" s="90"/>
    </row>
    <row r="235115" spans="68:68" customFormat="1">
      <c r="BP235115" s="90"/>
    </row>
    <row r="235116" spans="68:68" customFormat="1">
      <c r="BP235116" s="90"/>
    </row>
    <row r="235117" spans="68:68" customFormat="1">
      <c r="BP235117" s="90"/>
    </row>
    <row r="235118" spans="68:68" customFormat="1">
      <c r="BP235118" s="90"/>
    </row>
    <row r="235119" spans="68:68" customFormat="1">
      <c r="BP235119" s="90"/>
    </row>
    <row r="235120" spans="68:68" customFormat="1">
      <c r="BP235120" s="90"/>
    </row>
    <row r="235121" spans="68:68" customFormat="1">
      <c r="BP235121" s="90"/>
    </row>
    <row r="235122" spans="68:68" customFormat="1">
      <c r="BP235122" s="90"/>
    </row>
    <row r="235123" spans="68:68" customFormat="1">
      <c r="BP235123" s="90"/>
    </row>
    <row r="235124" spans="68:68" customFormat="1">
      <c r="BP235124" s="90"/>
    </row>
    <row r="235125" spans="68:68" customFormat="1">
      <c r="BP235125" s="90"/>
    </row>
    <row r="235126" spans="68:68" customFormat="1">
      <c r="BP235126" s="90"/>
    </row>
    <row r="235127" spans="68:68" customFormat="1">
      <c r="BP235127" s="90"/>
    </row>
    <row r="235128" spans="68:68" customFormat="1">
      <c r="BP235128" s="90"/>
    </row>
    <row r="235129" spans="68:68" customFormat="1">
      <c r="BP235129" s="90"/>
    </row>
    <row r="235130" spans="68:68" customFormat="1">
      <c r="BP235130" s="90"/>
    </row>
    <row r="235131" spans="68:68" customFormat="1">
      <c r="BP235131" s="90"/>
    </row>
    <row r="235132" spans="68:68" customFormat="1">
      <c r="BP235132" s="90"/>
    </row>
    <row r="235133" spans="68:68" customFormat="1">
      <c r="BP235133" s="90"/>
    </row>
    <row r="235134" spans="68:68" customFormat="1">
      <c r="BP235134" s="90"/>
    </row>
    <row r="235135" spans="68:68" customFormat="1">
      <c r="BP235135" s="90"/>
    </row>
    <row r="235136" spans="68:68" customFormat="1">
      <c r="BP235136" s="90"/>
    </row>
    <row r="235137" spans="68:68" customFormat="1">
      <c r="BP235137" s="90"/>
    </row>
    <row r="235138" spans="68:68" customFormat="1">
      <c r="BP235138" s="90"/>
    </row>
    <row r="235139" spans="68:68" customFormat="1">
      <c r="BP235139" s="90"/>
    </row>
    <row r="235140" spans="68:68" customFormat="1">
      <c r="BP235140" s="90"/>
    </row>
    <row r="235141" spans="68:68" customFormat="1">
      <c r="BP235141" s="90"/>
    </row>
    <row r="235142" spans="68:68" customFormat="1">
      <c r="BP235142" s="90"/>
    </row>
    <row r="235143" spans="68:68" customFormat="1">
      <c r="BP235143" s="90"/>
    </row>
    <row r="235144" spans="68:68" customFormat="1">
      <c r="BP235144" s="90"/>
    </row>
    <row r="235145" spans="68:68" customFormat="1">
      <c r="BP235145" s="90"/>
    </row>
    <row r="235146" spans="68:68" customFormat="1">
      <c r="BP235146" s="90"/>
    </row>
    <row r="235147" spans="68:68" customFormat="1">
      <c r="BP235147" s="90"/>
    </row>
    <row r="235148" spans="68:68" customFormat="1">
      <c r="BP235148" s="90"/>
    </row>
    <row r="235149" spans="68:68" customFormat="1">
      <c r="BP235149" s="90"/>
    </row>
    <row r="235150" spans="68:68" customFormat="1">
      <c r="BP235150" s="90"/>
    </row>
    <row r="235151" spans="68:68" customFormat="1">
      <c r="BP235151" s="90"/>
    </row>
    <row r="235152" spans="68:68" customFormat="1">
      <c r="BP235152" s="90"/>
    </row>
    <row r="235153" spans="68:68" customFormat="1">
      <c r="BP235153" s="90"/>
    </row>
    <row r="235154" spans="68:68" customFormat="1">
      <c r="BP235154" s="90"/>
    </row>
    <row r="235155" spans="68:68" customFormat="1">
      <c r="BP235155" s="90"/>
    </row>
    <row r="235156" spans="68:68" customFormat="1">
      <c r="BP235156" s="90"/>
    </row>
    <row r="235157" spans="68:68" customFormat="1">
      <c r="BP235157" s="90"/>
    </row>
    <row r="235158" spans="68:68" customFormat="1">
      <c r="BP235158" s="90"/>
    </row>
    <row r="235159" spans="68:68" customFormat="1">
      <c r="BP235159" s="90"/>
    </row>
    <row r="235160" spans="68:68" customFormat="1">
      <c r="BP235160" s="90"/>
    </row>
    <row r="235161" spans="68:68" customFormat="1">
      <c r="BP235161" s="90"/>
    </row>
    <row r="235162" spans="68:68" customFormat="1">
      <c r="BP235162" s="90"/>
    </row>
    <row r="235163" spans="68:68" customFormat="1">
      <c r="BP235163" s="90"/>
    </row>
    <row r="235164" spans="68:68" customFormat="1">
      <c r="BP235164" s="90"/>
    </row>
    <row r="235165" spans="68:68" customFormat="1">
      <c r="BP235165" s="90"/>
    </row>
    <row r="235166" spans="68:68" customFormat="1">
      <c r="BP235166" s="90"/>
    </row>
    <row r="235167" spans="68:68" customFormat="1">
      <c r="BP235167" s="90"/>
    </row>
    <row r="235168" spans="68:68" customFormat="1">
      <c r="BP235168" s="90"/>
    </row>
    <row r="235169" spans="68:68" customFormat="1">
      <c r="BP235169" s="90"/>
    </row>
    <row r="235170" spans="68:68" customFormat="1">
      <c r="BP235170" s="90"/>
    </row>
    <row r="235171" spans="68:68" customFormat="1">
      <c r="BP235171" s="90"/>
    </row>
    <row r="235172" spans="68:68" customFormat="1">
      <c r="BP235172" s="90"/>
    </row>
    <row r="235173" spans="68:68" customFormat="1">
      <c r="BP235173" s="90"/>
    </row>
    <row r="235174" spans="68:68" customFormat="1">
      <c r="BP235174" s="90"/>
    </row>
    <row r="235175" spans="68:68" customFormat="1">
      <c r="BP235175" s="90"/>
    </row>
    <row r="235176" spans="68:68" customFormat="1">
      <c r="BP235176" s="90"/>
    </row>
    <row r="235177" spans="68:68" customFormat="1">
      <c r="BP235177" s="90"/>
    </row>
    <row r="235178" spans="68:68" customFormat="1">
      <c r="BP235178" s="90"/>
    </row>
    <row r="235179" spans="68:68" customFormat="1">
      <c r="BP235179" s="90"/>
    </row>
    <row r="235180" spans="68:68" customFormat="1">
      <c r="BP235180" s="90"/>
    </row>
    <row r="235181" spans="68:68" customFormat="1">
      <c r="BP235181" s="90"/>
    </row>
    <row r="235182" spans="68:68" customFormat="1">
      <c r="BP235182" s="90"/>
    </row>
    <row r="235183" spans="68:68" customFormat="1">
      <c r="BP235183" s="90"/>
    </row>
    <row r="235184" spans="68:68" customFormat="1">
      <c r="BP235184" s="90"/>
    </row>
    <row r="235185" spans="68:68" customFormat="1">
      <c r="BP235185" s="90"/>
    </row>
    <row r="235186" spans="68:68" customFormat="1">
      <c r="BP235186" s="90"/>
    </row>
    <row r="235187" spans="68:68" customFormat="1">
      <c r="BP235187" s="90"/>
    </row>
    <row r="235188" spans="68:68" customFormat="1">
      <c r="BP235188" s="90"/>
    </row>
    <row r="235189" spans="68:68" customFormat="1">
      <c r="BP235189" s="90"/>
    </row>
    <row r="235190" spans="68:68" customFormat="1">
      <c r="BP235190" s="90"/>
    </row>
    <row r="235191" spans="68:68" customFormat="1">
      <c r="BP235191" s="90"/>
    </row>
    <row r="235192" spans="68:68" customFormat="1">
      <c r="BP235192" s="90"/>
    </row>
    <row r="235193" spans="68:68" customFormat="1">
      <c r="BP235193" s="90"/>
    </row>
    <row r="235194" spans="68:68" customFormat="1">
      <c r="BP235194" s="90"/>
    </row>
    <row r="235195" spans="68:68" customFormat="1">
      <c r="BP235195" s="90"/>
    </row>
    <row r="235196" spans="68:68" customFormat="1">
      <c r="BP235196" s="90"/>
    </row>
    <row r="235197" spans="68:68" customFormat="1">
      <c r="BP235197" s="90"/>
    </row>
    <row r="235198" spans="68:68" customFormat="1">
      <c r="BP235198" s="90"/>
    </row>
    <row r="235199" spans="68:68" customFormat="1">
      <c r="BP235199" s="90"/>
    </row>
    <row r="235200" spans="68:68" customFormat="1">
      <c r="BP235200" s="90"/>
    </row>
    <row r="235201" spans="68:68" customFormat="1">
      <c r="BP235201" s="90"/>
    </row>
    <row r="235202" spans="68:68" customFormat="1">
      <c r="BP235202" s="90"/>
    </row>
    <row r="235203" spans="68:68" customFormat="1">
      <c r="BP235203" s="90"/>
    </row>
    <row r="235204" spans="68:68" customFormat="1">
      <c r="BP235204" s="90"/>
    </row>
    <row r="235205" spans="68:68" customFormat="1">
      <c r="BP235205" s="90"/>
    </row>
    <row r="235206" spans="68:68" customFormat="1">
      <c r="BP235206" s="90"/>
    </row>
    <row r="235207" spans="68:68" customFormat="1">
      <c r="BP235207" s="90"/>
    </row>
    <row r="235208" spans="68:68" customFormat="1">
      <c r="BP235208" s="90"/>
    </row>
    <row r="235209" spans="68:68" customFormat="1">
      <c r="BP235209" s="90"/>
    </row>
    <row r="235210" spans="68:68" customFormat="1">
      <c r="BP235210" s="90"/>
    </row>
    <row r="235211" spans="68:68" customFormat="1">
      <c r="BP235211" s="90"/>
    </row>
    <row r="235212" spans="68:68" customFormat="1">
      <c r="BP235212" s="90"/>
    </row>
    <row r="235213" spans="68:68" customFormat="1">
      <c r="BP235213" s="90"/>
    </row>
    <row r="235214" spans="68:68" customFormat="1">
      <c r="BP235214" s="90"/>
    </row>
    <row r="235215" spans="68:68" customFormat="1">
      <c r="BP235215" s="90"/>
    </row>
    <row r="235216" spans="68:68" customFormat="1">
      <c r="BP235216" s="90"/>
    </row>
    <row r="235217" spans="68:68" customFormat="1">
      <c r="BP235217" s="90"/>
    </row>
    <row r="235218" spans="68:68" customFormat="1">
      <c r="BP235218" s="90"/>
    </row>
    <row r="235219" spans="68:68" customFormat="1">
      <c r="BP235219" s="90"/>
    </row>
    <row r="235220" spans="68:68" customFormat="1">
      <c r="BP235220" s="90"/>
    </row>
    <row r="235221" spans="68:68" customFormat="1">
      <c r="BP235221" s="90"/>
    </row>
    <row r="235222" spans="68:68" customFormat="1">
      <c r="BP235222" s="90"/>
    </row>
    <row r="235223" spans="68:68" customFormat="1">
      <c r="BP235223" s="90"/>
    </row>
    <row r="235224" spans="68:68" customFormat="1">
      <c r="BP235224" s="90"/>
    </row>
    <row r="235225" spans="68:68" customFormat="1">
      <c r="BP235225" s="90"/>
    </row>
    <row r="235226" spans="68:68" customFormat="1">
      <c r="BP235226" s="90"/>
    </row>
    <row r="235227" spans="68:68" customFormat="1">
      <c r="BP235227" s="90"/>
    </row>
    <row r="235228" spans="68:68" customFormat="1">
      <c r="BP235228" s="90"/>
    </row>
    <row r="235229" spans="68:68" customFormat="1">
      <c r="BP235229" s="90"/>
    </row>
    <row r="235230" spans="68:68" customFormat="1">
      <c r="BP235230" s="90"/>
    </row>
    <row r="235231" spans="68:68" customFormat="1">
      <c r="BP235231" s="90"/>
    </row>
    <row r="235232" spans="68:68" customFormat="1">
      <c r="BP235232" s="90"/>
    </row>
    <row r="235233" spans="68:68" customFormat="1">
      <c r="BP235233" s="90"/>
    </row>
    <row r="235234" spans="68:68" customFormat="1">
      <c r="BP235234" s="90"/>
    </row>
    <row r="235235" spans="68:68" customFormat="1">
      <c r="BP235235" s="90"/>
    </row>
    <row r="235236" spans="68:68" customFormat="1">
      <c r="BP235236" s="90"/>
    </row>
    <row r="235237" spans="68:68" customFormat="1">
      <c r="BP235237" s="90"/>
    </row>
    <row r="235238" spans="68:68" customFormat="1">
      <c r="BP235238" s="90"/>
    </row>
    <row r="235239" spans="68:68" customFormat="1">
      <c r="BP235239" s="90"/>
    </row>
    <row r="235240" spans="68:68" customFormat="1">
      <c r="BP235240" s="90"/>
    </row>
    <row r="235241" spans="68:68" customFormat="1">
      <c r="BP235241" s="90"/>
    </row>
    <row r="235242" spans="68:68" customFormat="1">
      <c r="BP235242" s="90"/>
    </row>
    <row r="235243" spans="68:68" customFormat="1">
      <c r="BP235243" s="90"/>
    </row>
    <row r="235244" spans="68:68" customFormat="1">
      <c r="BP235244" s="90"/>
    </row>
    <row r="235245" spans="68:68" customFormat="1">
      <c r="BP235245" s="90"/>
    </row>
    <row r="235246" spans="68:68" customFormat="1">
      <c r="BP235246" s="90"/>
    </row>
    <row r="235247" spans="68:68" customFormat="1">
      <c r="BP235247" s="90"/>
    </row>
    <row r="235248" spans="68:68" customFormat="1">
      <c r="BP235248" s="90"/>
    </row>
    <row r="235249" spans="68:68" customFormat="1">
      <c r="BP235249" s="90"/>
    </row>
    <row r="235250" spans="68:68" customFormat="1">
      <c r="BP235250" s="90"/>
    </row>
    <row r="235251" spans="68:68" customFormat="1">
      <c r="BP235251" s="90"/>
    </row>
    <row r="235252" spans="68:68" customFormat="1">
      <c r="BP235252" s="90"/>
    </row>
    <row r="235253" spans="68:68" customFormat="1">
      <c r="BP235253" s="90"/>
    </row>
    <row r="235254" spans="68:68" customFormat="1">
      <c r="BP235254" s="90"/>
    </row>
    <row r="235255" spans="68:68" customFormat="1">
      <c r="BP235255" s="90"/>
    </row>
    <row r="235256" spans="68:68" customFormat="1">
      <c r="BP235256" s="90"/>
    </row>
    <row r="235257" spans="68:68" customFormat="1">
      <c r="BP235257" s="90"/>
    </row>
    <row r="235258" spans="68:68" customFormat="1">
      <c r="BP235258" s="90"/>
    </row>
    <row r="235259" spans="68:68" customFormat="1">
      <c r="BP235259" s="90"/>
    </row>
    <row r="235260" spans="68:68" customFormat="1">
      <c r="BP235260" s="90"/>
    </row>
    <row r="235261" spans="68:68" customFormat="1">
      <c r="BP235261" s="90"/>
    </row>
    <row r="235262" spans="68:68" customFormat="1">
      <c r="BP235262" s="90"/>
    </row>
    <row r="235263" spans="68:68" customFormat="1">
      <c r="BP235263" s="90"/>
    </row>
    <row r="235264" spans="68:68" customFormat="1">
      <c r="BP235264" s="90"/>
    </row>
    <row r="235265" spans="68:68" customFormat="1">
      <c r="BP235265" s="90"/>
    </row>
    <row r="235266" spans="68:68" customFormat="1">
      <c r="BP235266" s="90"/>
    </row>
    <row r="235267" spans="68:68" customFormat="1">
      <c r="BP235267" s="90"/>
    </row>
    <row r="235268" spans="68:68" customFormat="1">
      <c r="BP235268" s="90"/>
    </row>
    <row r="235269" spans="68:68" customFormat="1">
      <c r="BP235269" s="90"/>
    </row>
    <row r="235270" spans="68:68" customFormat="1">
      <c r="BP235270" s="90"/>
    </row>
    <row r="235271" spans="68:68" customFormat="1">
      <c r="BP235271" s="90"/>
    </row>
    <row r="235272" spans="68:68" customFormat="1">
      <c r="BP235272" s="90"/>
    </row>
    <row r="235273" spans="68:68" customFormat="1">
      <c r="BP235273" s="90"/>
    </row>
    <row r="235274" spans="68:68" customFormat="1">
      <c r="BP235274" s="90"/>
    </row>
    <row r="235275" spans="68:68" customFormat="1">
      <c r="BP235275" s="90"/>
    </row>
    <row r="235276" spans="68:68" customFormat="1">
      <c r="BP235276" s="90"/>
    </row>
    <row r="235277" spans="68:68" customFormat="1">
      <c r="BP235277" s="90"/>
    </row>
    <row r="235278" spans="68:68" customFormat="1">
      <c r="BP235278" s="90"/>
    </row>
    <row r="235279" spans="68:68" customFormat="1">
      <c r="BP235279" s="90"/>
    </row>
    <row r="235280" spans="68:68" customFormat="1">
      <c r="BP235280" s="90"/>
    </row>
    <row r="235281" spans="68:68" customFormat="1">
      <c r="BP235281" s="90"/>
    </row>
    <row r="235282" spans="68:68" customFormat="1">
      <c r="BP235282" s="90"/>
    </row>
    <row r="235283" spans="68:68" customFormat="1">
      <c r="BP235283" s="90"/>
    </row>
    <row r="235284" spans="68:68" customFormat="1">
      <c r="BP235284" s="90"/>
    </row>
    <row r="235285" spans="68:68" customFormat="1">
      <c r="BP235285" s="90"/>
    </row>
    <row r="235286" spans="68:68" customFormat="1">
      <c r="BP235286" s="90"/>
    </row>
    <row r="235287" spans="68:68" customFormat="1">
      <c r="BP235287" s="90"/>
    </row>
    <row r="235288" spans="68:68" customFormat="1">
      <c r="BP235288" s="90"/>
    </row>
    <row r="235289" spans="68:68" customFormat="1">
      <c r="BP235289" s="90"/>
    </row>
    <row r="235290" spans="68:68" customFormat="1">
      <c r="BP235290" s="90"/>
    </row>
    <row r="235291" spans="68:68" customFormat="1">
      <c r="BP235291" s="90"/>
    </row>
    <row r="235292" spans="68:68" customFormat="1">
      <c r="BP235292" s="90"/>
    </row>
    <row r="235293" spans="68:68" customFormat="1">
      <c r="BP235293" s="90"/>
    </row>
    <row r="235294" spans="68:68" customFormat="1">
      <c r="BP235294" s="90"/>
    </row>
    <row r="235295" spans="68:68" customFormat="1">
      <c r="BP235295" s="90"/>
    </row>
    <row r="235296" spans="68:68" customFormat="1">
      <c r="BP235296" s="90"/>
    </row>
    <row r="235297" spans="68:68" customFormat="1">
      <c r="BP235297" s="90"/>
    </row>
    <row r="235298" spans="68:68" customFormat="1">
      <c r="BP235298" s="90"/>
    </row>
    <row r="235299" spans="68:68" customFormat="1">
      <c r="BP235299" s="90"/>
    </row>
    <row r="235300" spans="68:68" customFormat="1">
      <c r="BP235300" s="90"/>
    </row>
    <row r="235301" spans="68:68" customFormat="1">
      <c r="BP235301" s="90"/>
    </row>
    <row r="235302" spans="68:68" customFormat="1">
      <c r="BP235302" s="90"/>
    </row>
    <row r="235303" spans="68:68" customFormat="1">
      <c r="BP235303" s="90"/>
    </row>
    <row r="235304" spans="68:68" customFormat="1">
      <c r="BP235304" s="90"/>
    </row>
    <row r="235305" spans="68:68" customFormat="1">
      <c r="BP235305" s="90"/>
    </row>
    <row r="235306" spans="68:68" customFormat="1">
      <c r="BP235306" s="90"/>
    </row>
    <row r="235307" spans="68:68" customFormat="1">
      <c r="BP235307" s="90"/>
    </row>
    <row r="235308" spans="68:68" customFormat="1">
      <c r="BP235308" s="90"/>
    </row>
    <row r="235309" spans="68:68" customFormat="1">
      <c r="BP235309" s="90"/>
    </row>
    <row r="235310" spans="68:68" customFormat="1">
      <c r="BP235310" s="90"/>
    </row>
    <row r="235311" spans="68:68" customFormat="1">
      <c r="BP235311" s="90"/>
    </row>
    <row r="235312" spans="68:68" customFormat="1">
      <c r="BP235312" s="90"/>
    </row>
    <row r="235313" spans="68:68" customFormat="1">
      <c r="BP235313" s="90"/>
    </row>
    <row r="235314" spans="68:68" customFormat="1">
      <c r="BP235314" s="90"/>
    </row>
    <row r="235315" spans="68:68" customFormat="1">
      <c r="BP235315" s="90"/>
    </row>
    <row r="235316" spans="68:68" customFormat="1">
      <c r="BP235316" s="90"/>
    </row>
    <row r="235317" spans="68:68" customFormat="1">
      <c r="BP235317" s="90"/>
    </row>
    <row r="235318" spans="68:68" customFormat="1">
      <c r="BP235318" s="90"/>
    </row>
    <row r="235319" spans="68:68" customFormat="1">
      <c r="BP235319" s="90"/>
    </row>
    <row r="235320" spans="68:68" customFormat="1">
      <c r="BP235320" s="90"/>
    </row>
    <row r="235321" spans="68:68" customFormat="1">
      <c r="BP235321" s="90"/>
    </row>
    <row r="235322" spans="68:68" customFormat="1">
      <c r="BP235322" s="90"/>
    </row>
    <row r="235323" spans="68:68" customFormat="1">
      <c r="BP235323" s="90"/>
    </row>
    <row r="235324" spans="68:68" customFormat="1">
      <c r="BP235324" s="90"/>
    </row>
    <row r="235325" spans="68:68" customFormat="1">
      <c r="BP235325" s="90"/>
    </row>
    <row r="235326" spans="68:68" customFormat="1">
      <c r="BP235326" s="90"/>
    </row>
    <row r="235327" spans="68:68" customFormat="1">
      <c r="BP235327" s="90"/>
    </row>
    <row r="235328" spans="68:68" customFormat="1">
      <c r="BP235328" s="90"/>
    </row>
    <row r="235329" spans="68:68" customFormat="1">
      <c r="BP235329" s="90"/>
    </row>
    <row r="235330" spans="68:68" customFormat="1">
      <c r="BP235330" s="90"/>
    </row>
    <row r="235331" spans="68:68" customFormat="1">
      <c r="BP235331" s="90"/>
    </row>
    <row r="235332" spans="68:68" customFormat="1">
      <c r="BP235332" s="90"/>
    </row>
    <row r="235333" spans="68:68" customFormat="1">
      <c r="BP235333" s="90"/>
    </row>
    <row r="235334" spans="68:68" customFormat="1">
      <c r="BP235334" s="90"/>
    </row>
    <row r="235335" spans="68:68" customFormat="1">
      <c r="BP235335" s="90"/>
    </row>
    <row r="235336" spans="68:68" customFormat="1">
      <c r="BP235336" s="90"/>
    </row>
    <row r="235337" spans="68:68" customFormat="1">
      <c r="BP235337" s="90"/>
    </row>
    <row r="235338" spans="68:68" customFormat="1">
      <c r="BP235338" s="90"/>
    </row>
    <row r="235339" spans="68:68" customFormat="1">
      <c r="BP235339" s="90"/>
    </row>
    <row r="235340" spans="68:68" customFormat="1">
      <c r="BP235340" s="90"/>
    </row>
    <row r="235341" spans="68:68" customFormat="1">
      <c r="BP235341" s="90"/>
    </row>
    <row r="235342" spans="68:68" customFormat="1">
      <c r="BP235342" s="90"/>
    </row>
    <row r="235343" spans="68:68" customFormat="1">
      <c r="BP235343" s="90"/>
    </row>
    <row r="235344" spans="68:68" customFormat="1">
      <c r="BP235344" s="90"/>
    </row>
    <row r="235345" spans="68:68" customFormat="1">
      <c r="BP235345" s="90"/>
    </row>
    <row r="235346" spans="68:68" customFormat="1">
      <c r="BP235346" s="90"/>
    </row>
    <row r="235347" spans="68:68" customFormat="1">
      <c r="BP235347" s="90"/>
    </row>
    <row r="235348" spans="68:68" customFormat="1">
      <c r="BP235348" s="90"/>
    </row>
    <row r="235349" spans="68:68" customFormat="1">
      <c r="BP235349" s="90"/>
    </row>
    <row r="235350" spans="68:68" customFormat="1">
      <c r="BP235350" s="90"/>
    </row>
    <row r="235351" spans="68:68" customFormat="1">
      <c r="BP235351" s="90"/>
    </row>
    <row r="235352" spans="68:68" customFormat="1">
      <c r="BP235352" s="90"/>
    </row>
    <row r="235353" spans="68:68" customFormat="1">
      <c r="BP235353" s="90"/>
    </row>
    <row r="235354" spans="68:68" customFormat="1">
      <c r="BP235354" s="90"/>
    </row>
    <row r="235355" spans="68:68" customFormat="1">
      <c r="BP235355" s="90"/>
    </row>
    <row r="235356" spans="68:68" customFormat="1">
      <c r="BP235356" s="90"/>
    </row>
    <row r="235357" spans="68:68" customFormat="1">
      <c r="BP235357" s="90"/>
    </row>
    <row r="235358" spans="68:68" customFormat="1">
      <c r="BP235358" s="90"/>
    </row>
    <row r="235359" spans="68:68" customFormat="1">
      <c r="BP235359" s="90"/>
    </row>
    <row r="235360" spans="68:68" customFormat="1">
      <c r="BP235360" s="90"/>
    </row>
    <row r="235361" spans="68:68" customFormat="1">
      <c r="BP235361" s="90"/>
    </row>
    <row r="235362" spans="68:68" customFormat="1">
      <c r="BP235362" s="90"/>
    </row>
    <row r="235363" spans="68:68" customFormat="1">
      <c r="BP235363" s="90"/>
    </row>
    <row r="235364" spans="68:68" customFormat="1">
      <c r="BP235364" s="90"/>
    </row>
    <row r="235365" spans="68:68" customFormat="1">
      <c r="BP235365" s="90"/>
    </row>
    <row r="235366" spans="68:68" customFormat="1">
      <c r="BP235366" s="90"/>
    </row>
    <row r="235367" spans="68:68" customFormat="1">
      <c r="BP235367" s="90"/>
    </row>
    <row r="235368" spans="68:68" customFormat="1">
      <c r="BP235368" s="90"/>
    </row>
    <row r="235369" spans="68:68" customFormat="1">
      <c r="BP235369" s="90"/>
    </row>
    <row r="235370" spans="68:68" customFormat="1">
      <c r="BP235370" s="90"/>
    </row>
    <row r="235371" spans="68:68" customFormat="1">
      <c r="BP235371" s="90"/>
    </row>
    <row r="235372" spans="68:68" customFormat="1">
      <c r="BP235372" s="90"/>
    </row>
    <row r="235373" spans="68:68" customFormat="1">
      <c r="BP235373" s="90"/>
    </row>
    <row r="235374" spans="68:68" customFormat="1">
      <c r="BP235374" s="90"/>
    </row>
    <row r="235375" spans="68:68" customFormat="1">
      <c r="BP235375" s="90"/>
    </row>
    <row r="235376" spans="68:68" customFormat="1">
      <c r="BP235376" s="90"/>
    </row>
    <row r="235377" spans="68:68" customFormat="1">
      <c r="BP235377" s="90"/>
    </row>
    <row r="235378" spans="68:68" customFormat="1">
      <c r="BP235378" s="90"/>
    </row>
    <row r="235379" spans="68:68" customFormat="1">
      <c r="BP235379" s="90"/>
    </row>
    <row r="235380" spans="68:68" customFormat="1">
      <c r="BP235380" s="90"/>
    </row>
    <row r="235381" spans="68:68" customFormat="1">
      <c r="BP235381" s="90"/>
    </row>
    <row r="235382" spans="68:68" customFormat="1">
      <c r="BP235382" s="90"/>
    </row>
    <row r="235383" spans="68:68" customFormat="1">
      <c r="BP235383" s="90"/>
    </row>
    <row r="235384" spans="68:68" customFormat="1">
      <c r="BP235384" s="90"/>
    </row>
    <row r="235385" spans="68:68" customFormat="1">
      <c r="BP235385" s="90"/>
    </row>
    <row r="235386" spans="68:68" customFormat="1">
      <c r="BP235386" s="90"/>
    </row>
    <row r="235387" spans="68:68" customFormat="1">
      <c r="BP235387" s="90"/>
    </row>
    <row r="235388" spans="68:68" customFormat="1">
      <c r="BP235388" s="90"/>
    </row>
    <row r="235389" spans="68:68" customFormat="1">
      <c r="BP235389" s="90"/>
    </row>
    <row r="235390" spans="68:68" customFormat="1">
      <c r="BP235390" s="90"/>
    </row>
    <row r="235391" spans="68:68" customFormat="1">
      <c r="BP235391" s="90"/>
    </row>
    <row r="235392" spans="68:68" customFormat="1">
      <c r="BP235392" s="90"/>
    </row>
    <row r="235393" spans="68:68" customFormat="1">
      <c r="BP235393" s="90"/>
    </row>
    <row r="235394" spans="68:68" customFormat="1">
      <c r="BP235394" s="90"/>
    </row>
    <row r="235395" spans="68:68" customFormat="1">
      <c r="BP235395" s="90"/>
    </row>
    <row r="235396" spans="68:68" customFormat="1">
      <c r="BP235396" s="90"/>
    </row>
    <row r="235397" spans="68:68" customFormat="1">
      <c r="BP235397" s="90"/>
    </row>
    <row r="235398" spans="68:68" customFormat="1">
      <c r="BP235398" s="90"/>
    </row>
    <row r="235399" spans="68:68" customFormat="1">
      <c r="BP235399" s="90"/>
    </row>
    <row r="235400" spans="68:68" customFormat="1">
      <c r="BP235400" s="90"/>
    </row>
    <row r="235401" spans="68:68" customFormat="1">
      <c r="BP235401" s="90"/>
    </row>
    <row r="235402" spans="68:68" customFormat="1">
      <c r="BP235402" s="90"/>
    </row>
    <row r="235403" spans="68:68" customFormat="1">
      <c r="BP235403" s="90"/>
    </row>
    <row r="235404" spans="68:68" customFormat="1">
      <c r="BP235404" s="90"/>
    </row>
    <row r="235405" spans="68:68" customFormat="1">
      <c r="BP235405" s="90"/>
    </row>
    <row r="235406" spans="68:68" customFormat="1">
      <c r="BP235406" s="90"/>
    </row>
    <row r="235407" spans="68:68" customFormat="1">
      <c r="BP235407" s="90"/>
    </row>
    <row r="235408" spans="68:68" customFormat="1">
      <c r="BP235408" s="90"/>
    </row>
    <row r="235409" spans="68:68" customFormat="1">
      <c r="BP235409" s="90"/>
    </row>
    <row r="235410" spans="68:68" customFormat="1">
      <c r="BP235410" s="90"/>
    </row>
    <row r="235411" spans="68:68" customFormat="1">
      <c r="BP235411" s="90"/>
    </row>
    <row r="235412" spans="68:68" customFormat="1">
      <c r="BP235412" s="90"/>
    </row>
    <row r="235413" spans="68:68" customFormat="1">
      <c r="BP235413" s="90"/>
    </row>
    <row r="235414" spans="68:68" customFormat="1">
      <c r="BP235414" s="90"/>
    </row>
    <row r="235415" spans="68:68" customFormat="1">
      <c r="BP235415" s="90"/>
    </row>
    <row r="235416" spans="68:68" customFormat="1">
      <c r="BP235416" s="90"/>
    </row>
    <row r="235417" spans="68:68" customFormat="1">
      <c r="BP235417" s="90"/>
    </row>
    <row r="235418" spans="68:68" customFormat="1">
      <c r="BP235418" s="90"/>
    </row>
    <row r="235419" spans="68:68" customFormat="1">
      <c r="BP235419" s="90"/>
    </row>
    <row r="235420" spans="68:68" customFormat="1">
      <c r="BP235420" s="90"/>
    </row>
    <row r="235421" spans="68:68" customFormat="1">
      <c r="BP235421" s="90"/>
    </row>
    <row r="235422" spans="68:68" customFormat="1">
      <c r="BP235422" s="90"/>
    </row>
    <row r="235423" spans="68:68" customFormat="1">
      <c r="BP235423" s="90"/>
    </row>
    <row r="235424" spans="68:68" customFormat="1">
      <c r="BP235424" s="90"/>
    </row>
    <row r="235425" spans="68:68" customFormat="1">
      <c r="BP235425" s="90"/>
    </row>
    <row r="235426" spans="68:68" customFormat="1">
      <c r="BP235426" s="90"/>
    </row>
    <row r="235427" spans="68:68" customFormat="1">
      <c r="BP235427" s="90"/>
    </row>
    <row r="235428" spans="68:68" customFormat="1">
      <c r="BP235428" s="90"/>
    </row>
    <row r="235429" spans="68:68" customFormat="1">
      <c r="BP235429" s="90"/>
    </row>
    <row r="235430" spans="68:68" customFormat="1">
      <c r="BP235430" s="90"/>
    </row>
    <row r="235431" spans="68:68" customFormat="1">
      <c r="BP235431" s="90"/>
    </row>
    <row r="235432" spans="68:68" customFormat="1">
      <c r="BP235432" s="90"/>
    </row>
    <row r="235433" spans="68:68" customFormat="1">
      <c r="BP235433" s="90"/>
    </row>
    <row r="235434" spans="68:68" customFormat="1">
      <c r="BP235434" s="90"/>
    </row>
    <row r="235435" spans="68:68" customFormat="1">
      <c r="BP235435" s="90"/>
    </row>
    <row r="235436" spans="68:68" customFormat="1">
      <c r="BP235436" s="90"/>
    </row>
    <row r="235437" spans="68:68" customFormat="1">
      <c r="BP235437" s="90"/>
    </row>
    <row r="235438" spans="68:68" customFormat="1">
      <c r="BP235438" s="90"/>
    </row>
    <row r="235439" spans="68:68" customFormat="1">
      <c r="BP235439" s="90"/>
    </row>
    <row r="235440" spans="68:68" customFormat="1">
      <c r="BP235440" s="90"/>
    </row>
    <row r="235441" spans="68:68" customFormat="1">
      <c r="BP235441" s="90"/>
    </row>
    <row r="235442" spans="68:68" customFormat="1">
      <c r="BP235442" s="90"/>
    </row>
    <row r="235443" spans="68:68" customFormat="1">
      <c r="BP235443" s="90"/>
    </row>
    <row r="235444" spans="68:68" customFormat="1">
      <c r="BP235444" s="90"/>
    </row>
    <row r="235445" spans="68:68" customFormat="1">
      <c r="BP235445" s="90"/>
    </row>
    <row r="235446" spans="68:68" customFormat="1">
      <c r="BP235446" s="90"/>
    </row>
    <row r="235447" spans="68:68" customFormat="1">
      <c r="BP235447" s="90"/>
    </row>
    <row r="235448" spans="68:68" customFormat="1">
      <c r="BP235448" s="90"/>
    </row>
    <row r="235449" spans="68:68" customFormat="1">
      <c r="BP235449" s="90"/>
    </row>
    <row r="235450" spans="68:68" customFormat="1">
      <c r="BP235450" s="90"/>
    </row>
    <row r="235451" spans="68:68" customFormat="1">
      <c r="BP235451" s="90"/>
    </row>
    <row r="235452" spans="68:68" customFormat="1">
      <c r="BP235452" s="90"/>
    </row>
    <row r="235453" spans="68:68" customFormat="1">
      <c r="BP235453" s="90"/>
    </row>
    <row r="235454" spans="68:68" customFormat="1">
      <c r="BP235454" s="90"/>
    </row>
    <row r="235455" spans="68:68" customFormat="1">
      <c r="BP235455" s="90"/>
    </row>
    <row r="235456" spans="68:68" customFormat="1">
      <c r="BP235456" s="90"/>
    </row>
    <row r="235457" spans="68:68" customFormat="1">
      <c r="BP235457" s="90"/>
    </row>
    <row r="235458" spans="68:68" customFormat="1">
      <c r="BP235458" s="90"/>
    </row>
    <row r="235459" spans="68:68" customFormat="1">
      <c r="BP235459" s="90"/>
    </row>
    <row r="235460" spans="68:68" customFormat="1">
      <c r="BP235460" s="90"/>
    </row>
    <row r="235461" spans="68:68" customFormat="1">
      <c r="BP235461" s="90"/>
    </row>
    <row r="235462" spans="68:68" customFormat="1">
      <c r="BP235462" s="90"/>
    </row>
    <row r="235463" spans="68:68" customFormat="1">
      <c r="BP235463" s="90"/>
    </row>
    <row r="235464" spans="68:68" customFormat="1">
      <c r="BP235464" s="90"/>
    </row>
    <row r="235465" spans="68:68" customFormat="1">
      <c r="BP235465" s="90"/>
    </row>
    <row r="235466" spans="68:68" customFormat="1">
      <c r="BP235466" s="90"/>
    </row>
    <row r="235467" spans="68:68" customFormat="1">
      <c r="BP235467" s="90"/>
    </row>
    <row r="235468" spans="68:68" customFormat="1">
      <c r="BP235468" s="90"/>
    </row>
    <row r="235469" spans="68:68" customFormat="1">
      <c r="BP235469" s="90"/>
    </row>
    <row r="235470" spans="68:68" customFormat="1">
      <c r="BP235470" s="90"/>
    </row>
    <row r="235471" spans="68:68" customFormat="1">
      <c r="BP235471" s="90"/>
    </row>
    <row r="235472" spans="68:68" customFormat="1">
      <c r="BP235472" s="90"/>
    </row>
    <row r="235473" spans="68:68" customFormat="1">
      <c r="BP235473" s="90"/>
    </row>
    <row r="235474" spans="68:68" customFormat="1">
      <c r="BP235474" s="90"/>
    </row>
    <row r="235475" spans="68:68" customFormat="1">
      <c r="BP235475" s="90"/>
    </row>
    <row r="235476" spans="68:68" customFormat="1">
      <c r="BP235476" s="90"/>
    </row>
    <row r="235477" spans="68:68" customFormat="1">
      <c r="BP235477" s="90"/>
    </row>
    <row r="235478" spans="68:68" customFormat="1">
      <c r="BP235478" s="90"/>
    </row>
    <row r="235479" spans="68:68" customFormat="1">
      <c r="BP235479" s="90"/>
    </row>
    <row r="235480" spans="68:68" customFormat="1">
      <c r="BP235480" s="90"/>
    </row>
    <row r="235481" spans="68:68" customFormat="1">
      <c r="BP235481" s="90"/>
    </row>
    <row r="235482" spans="68:68" customFormat="1">
      <c r="BP235482" s="90"/>
    </row>
    <row r="235483" spans="68:68" customFormat="1">
      <c r="BP235483" s="90"/>
    </row>
    <row r="235484" spans="68:68" customFormat="1">
      <c r="BP235484" s="90"/>
    </row>
    <row r="235485" spans="68:68" customFormat="1">
      <c r="BP235485" s="90"/>
    </row>
    <row r="235486" spans="68:68" customFormat="1">
      <c r="BP235486" s="90"/>
    </row>
    <row r="235487" spans="68:68" customFormat="1">
      <c r="BP235487" s="90"/>
    </row>
    <row r="235488" spans="68:68" customFormat="1">
      <c r="BP235488" s="90"/>
    </row>
    <row r="235489" spans="68:68" customFormat="1">
      <c r="BP235489" s="90"/>
    </row>
    <row r="235490" spans="68:68" customFormat="1">
      <c r="BP235490" s="90"/>
    </row>
    <row r="235491" spans="68:68" customFormat="1">
      <c r="BP235491" s="90"/>
    </row>
    <row r="235492" spans="68:68" customFormat="1">
      <c r="BP235492" s="90"/>
    </row>
    <row r="235493" spans="68:68" customFormat="1">
      <c r="BP235493" s="90"/>
    </row>
    <row r="235494" spans="68:68" customFormat="1">
      <c r="BP235494" s="90"/>
    </row>
    <row r="235495" spans="68:68" customFormat="1">
      <c r="BP235495" s="90"/>
    </row>
    <row r="235496" spans="68:68" customFormat="1">
      <c r="BP235496" s="90"/>
    </row>
    <row r="235497" spans="68:68" customFormat="1">
      <c r="BP235497" s="90"/>
    </row>
    <row r="235498" spans="68:68" customFormat="1">
      <c r="BP235498" s="90"/>
    </row>
    <row r="235499" spans="68:68" customFormat="1">
      <c r="BP235499" s="90"/>
    </row>
    <row r="235500" spans="68:68" customFormat="1">
      <c r="BP235500" s="90"/>
    </row>
    <row r="235501" spans="68:68" customFormat="1">
      <c r="BP235501" s="90"/>
    </row>
    <row r="235502" spans="68:68" customFormat="1">
      <c r="BP235502" s="90"/>
    </row>
    <row r="235503" spans="68:68" customFormat="1">
      <c r="BP235503" s="90"/>
    </row>
    <row r="235504" spans="68:68" customFormat="1">
      <c r="BP235504" s="90"/>
    </row>
    <row r="235505" spans="68:68" customFormat="1">
      <c r="BP235505" s="90"/>
    </row>
    <row r="235506" spans="68:68" customFormat="1">
      <c r="BP235506" s="90"/>
    </row>
    <row r="235507" spans="68:68" customFormat="1">
      <c r="BP235507" s="90"/>
    </row>
    <row r="235508" spans="68:68" customFormat="1">
      <c r="BP235508" s="90"/>
    </row>
    <row r="235509" spans="68:68" customFormat="1">
      <c r="BP235509" s="90"/>
    </row>
    <row r="235510" spans="68:68" customFormat="1">
      <c r="BP235510" s="90"/>
    </row>
    <row r="235511" spans="68:68" customFormat="1">
      <c r="BP235511" s="90"/>
    </row>
    <row r="235512" spans="68:68" customFormat="1">
      <c r="BP235512" s="90"/>
    </row>
    <row r="235513" spans="68:68" customFormat="1">
      <c r="BP235513" s="90"/>
    </row>
    <row r="235514" spans="68:68" customFormat="1">
      <c r="BP235514" s="90"/>
    </row>
    <row r="235515" spans="68:68" customFormat="1">
      <c r="BP235515" s="90"/>
    </row>
    <row r="235516" spans="68:68" customFormat="1">
      <c r="BP235516" s="90"/>
    </row>
    <row r="235517" spans="68:68" customFormat="1">
      <c r="BP235517" s="90"/>
    </row>
    <row r="235518" spans="68:68" customFormat="1">
      <c r="BP235518" s="90"/>
    </row>
    <row r="235519" spans="68:68" customFormat="1">
      <c r="BP235519" s="90"/>
    </row>
    <row r="235520" spans="68:68" customFormat="1">
      <c r="BP235520" s="90"/>
    </row>
    <row r="235521" spans="68:68" customFormat="1">
      <c r="BP235521" s="90"/>
    </row>
    <row r="235522" spans="68:68" customFormat="1">
      <c r="BP235522" s="90"/>
    </row>
    <row r="235523" spans="68:68" customFormat="1">
      <c r="BP235523" s="90"/>
    </row>
    <row r="235524" spans="68:68" customFormat="1">
      <c r="BP235524" s="90"/>
    </row>
    <row r="235525" spans="68:68" customFormat="1">
      <c r="BP235525" s="90"/>
    </row>
    <row r="235526" spans="68:68" customFormat="1">
      <c r="BP235526" s="90"/>
    </row>
    <row r="235527" spans="68:68" customFormat="1">
      <c r="BP235527" s="90"/>
    </row>
    <row r="235528" spans="68:68" customFormat="1">
      <c r="BP235528" s="90"/>
    </row>
    <row r="235529" spans="68:68" customFormat="1">
      <c r="BP235529" s="90"/>
    </row>
    <row r="235530" spans="68:68" customFormat="1">
      <c r="BP235530" s="90"/>
    </row>
    <row r="235531" spans="68:68" customFormat="1">
      <c r="BP235531" s="90"/>
    </row>
    <row r="235532" spans="68:68" customFormat="1">
      <c r="BP235532" s="90"/>
    </row>
    <row r="235533" spans="68:68" customFormat="1">
      <c r="BP235533" s="90"/>
    </row>
    <row r="235534" spans="68:68" customFormat="1">
      <c r="BP235534" s="90"/>
    </row>
    <row r="235535" spans="68:68" customFormat="1">
      <c r="BP235535" s="90"/>
    </row>
    <row r="235536" spans="68:68" customFormat="1">
      <c r="BP235536" s="90"/>
    </row>
    <row r="235537" spans="68:68" customFormat="1">
      <c r="BP235537" s="90"/>
    </row>
    <row r="235538" spans="68:68" customFormat="1">
      <c r="BP235538" s="90"/>
    </row>
    <row r="235539" spans="68:68" customFormat="1">
      <c r="BP235539" s="90"/>
    </row>
    <row r="235540" spans="68:68" customFormat="1">
      <c r="BP235540" s="90"/>
    </row>
    <row r="235541" spans="68:68" customFormat="1">
      <c r="BP235541" s="90"/>
    </row>
    <row r="235542" spans="68:68" customFormat="1">
      <c r="BP235542" s="90"/>
    </row>
    <row r="235543" spans="68:68" customFormat="1">
      <c r="BP235543" s="90"/>
    </row>
    <row r="235544" spans="68:68" customFormat="1">
      <c r="BP235544" s="90"/>
    </row>
    <row r="235545" spans="68:68" customFormat="1">
      <c r="BP235545" s="90"/>
    </row>
    <row r="235546" spans="68:68" customFormat="1">
      <c r="BP235546" s="90"/>
    </row>
    <row r="235547" spans="68:68" customFormat="1">
      <c r="BP235547" s="90"/>
    </row>
    <row r="235548" spans="68:68" customFormat="1">
      <c r="BP235548" s="90"/>
    </row>
    <row r="235549" spans="68:68" customFormat="1">
      <c r="BP235549" s="90"/>
    </row>
    <row r="235550" spans="68:68" customFormat="1">
      <c r="BP235550" s="90"/>
    </row>
    <row r="235551" spans="68:68" customFormat="1">
      <c r="BP235551" s="90"/>
    </row>
    <row r="235552" spans="68:68" customFormat="1">
      <c r="BP235552" s="90"/>
    </row>
    <row r="235553" spans="68:68" customFormat="1">
      <c r="BP235553" s="90"/>
    </row>
    <row r="235554" spans="68:68" customFormat="1">
      <c r="BP235554" s="90"/>
    </row>
    <row r="235555" spans="68:68" customFormat="1">
      <c r="BP235555" s="90"/>
    </row>
    <row r="235556" spans="68:68" customFormat="1">
      <c r="BP235556" s="90"/>
    </row>
    <row r="235557" spans="68:68" customFormat="1">
      <c r="BP235557" s="90"/>
    </row>
    <row r="235558" spans="68:68" customFormat="1">
      <c r="BP235558" s="90"/>
    </row>
    <row r="235559" spans="68:68" customFormat="1">
      <c r="BP235559" s="90"/>
    </row>
    <row r="235560" spans="68:68" customFormat="1">
      <c r="BP235560" s="90"/>
    </row>
    <row r="235561" spans="68:68" customFormat="1">
      <c r="BP235561" s="90"/>
    </row>
    <row r="235562" spans="68:68" customFormat="1">
      <c r="BP235562" s="90"/>
    </row>
    <row r="235563" spans="68:68" customFormat="1">
      <c r="BP235563" s="90"/>
    </row>
    <row r="235564" spans="68:68" customFormat="1">
      <c r="BP235564" s="90"/>
    </row>
    <row r="235565" spans="68:68" customFormat="1">
      <c r="BP235565" s="90"/>
    </row>
    <row r="235566" spans="68:68" customFormat="1">
      <c r="BP235566" s="90"/>
    </row>
    <row r="235567" spans="68:68" customFormat="1">
      <c r="BP235567" s="90"/>
    </row>
    <row r="235568" spans="68:68" customFormat="1">
      <c r="BP235568" s="90"/>
    </row>
    <row r="235569" spans="68:68" customFormat="1">
      <c r="BP235569" s="90"/>
    </row>
    <row r="235570" spans="68:68" customFormat="1">
      <c r="BP235570" s="90"/>
    </row>
    <row r="235571" spans="68:68" customFormat="1">
      <c r="BP235571" s="90"/>
    </row>
    <row r="235572" spans="68:68" customFormat="1">
      <c r="BP235572" s="90"/>
    </row>
    <row r="235573" spans="68:68" customFormat="1">
      <c r="BP235573" s="90"/>
    </row>
    <row r="235574" spans="68:68" customFormat="1">
      <c r="BP235574" s="90"/>
    </row>
    <row r="235575" spans="68:68" customFormat="1">
      <c r="BP235575" s="90"/>
    </row>
    <row r="235576" spans="68:68" customFormat="1">
      <c r="BP235576" s="90"/>
    </row>
    <row r="235577" spans="68:68" customFormat="1">
      <c r="BP235577" s="90"/>
    </row>
    <row r="235578" spans="68:68" customFormat="1">
      <c r="BP235578" s="90"/>
    </row>
    <row r="235579" spans="68:68" customFormat="1">
      <c r="BP235579" s="90"/>
    </row>
    <row r="235580" spans="68:68" customFormat="1">
      <c r="BP235580" s="90"/>
    </row>
    <row r="235581" spans="68:68" customFormat="1">
      <c r="BP235581" s="90"/>
    </row>
    <row r="235582" spans="68:68" customFormat="1">
      <c r="BP235582" s="90"/>
    </row>
    <row r="235583" spans="68:68" customFormat="1">
      <c r="BP235583" s="90"/>
    </row>
    <row r="235584" spans="68:68" customFormat="1">
      <c r="BP235584" s="90"/>
    </row>
    <row r="235585" spans="68:68" customFormat="1">
      <c r="BP235585" s="90"/>
    </row>
    <row r="235586" spans="68:68" customFormat="1">
      <c r="BP235586" s="90"/>
    </row>
    <row r="235587" spans="68:68" customFormat="1">
      <c r="BP235587" s="90"/>
    </row>
    <row r="235588" spans="68:68" customFormat="1">
      <c r="BP235588" s="90"/>
    </row>
    <row r="235589" spans="68:68" customFormat="1">
      <c r="BP235589" s="90"/>
    </row>
    <row r="235590" spans="68:68" customFormat="1">
      <c r="BP235590" s="90"/>
    </row>
    <row r="235591" spans="68:68" customFormat="1">
      <c r="BP235591" s="90"/>
    </row>
    <row r="235592" spans="68:68" customFormat="1">
      <c r="BP235592" s="90"/>
    </row>
    <row r="235593" spans="68:68" customFormat="1">
      <c r="BP235593" s="90"/>
    </row>
    <row r="235594" spans="68:68" customFormat="1">
      <c r="BP235594" s="90"/>
    </row>
    <row r="235595" spans="68:68" customFormat="1">
      <c r="BP235595" s="90"/>
    </row>
    <row r="235596" spans="68:68" customFormat="1">
      <c r="BP235596" s="90"/>
    </row>
    <row r="235597" spans="68:68" customFormat="1">
      <c r="BP235597" s="90"/>
    </row>
    <row r="235598" spans="68:68" customFormat="1">
      <c r="BP235598" s="90"/>
    </row>
    <row r="235599" spans="68:68" customFormat="1">
      <c r="BP235599" s="90"/>
    </row>
    <row r="235600" spans="68:68" customFormat="1">
      <c r="BP235600" s="90"/>
    </row>
    <row r="235601" spans="68:68" customFormat="1">
      <c r="BP235601" s="90"/>
    </row>
    <row r="235602" spans="68:68" customFormat="1">
      <c r="BP235602" s="90"/>
    </row>
    <row r="235603" spans="68:68" customFormat="1">
      <c r="BP235603" s="90"/>
    </row>
    <row r="235604" spans="68:68" customFormat="1">
      <c r="BP235604" s="90"/>
    </row>
    <row r="235605" spans="68:68" customFormat="1">
      <c r="BP235605" s="90"/>
    </row>
    <row r="235606" spans="68:68" customFormat="1">
      <c r="BP235606" s="90"/>
    </row>
    <row r="235607" spans="68:68" customFormat="1">
      <c r="BP235607" s="90"/>
    </row>
    <row r="235608" spans="68:68" customFormat="1">
      <c r="BP235608" s="90"/>
    </row>
    <row r="235609" spans="68:68" customFormat="1">
      <c r="BP235609" s="90"/>
    </row>
    <row r="235610" spans="68:68" customFormat="1">
      <c r="BP235610" s="90"/>
    </row>
    <row r="235611" spans="68:68" customFormat="1">
      <c r="BP235611" s="90"/>
    </row>
    <row r="235612" spans="68:68" customFormat="1">
      <c r="BP235612" s="90"/>
    </row>
    <row r="235613" spans="68:68" customFormat="1">
      <c r="BP235613" s="90"/>
    </row>
    <row r="235614" spans="68:68" customFormat="1">
      <c r="BP235614" s="90"/>
    </row>
    <row r="235615" spans="68:68" customFormat="1">
      <c r="BP235615" s="90"/>
    </row>
    <row r="235616" spans="68:68" customFormat="1">
      <c r="BP235616" s="90"/>
    </row>
    <row r="235617" spans="68:68" customFormat="1">
      <c r="BP235617" s="90"/>
    </row>
    <row r="235618" spans="68:68" customFormat="1">
      <c r="BP235618" s="90"/>
    </row>
    <row r="235619" spans="68:68" customFormat="1">
      <c r="BP235619" s="90"/>
    </row>
    <row r="235620" spans="68:68" customFormat="1">
      <c r="BP235620" s="90"/>
    </row>
    <row r="235621" spans="68:68" customFormat="1">
      <c r="BP235621" s="90"/>
    </row>
    <row r="235622" spans="68:68" customFormat="1">
      <c r="BP235622" s="90"/>
    </row>
    <row r="235623" spans="68:68" customFormat="1">
      <c r="BP235623" s="90"/>
    </row>
    <row r="235624" spans="68:68" customFormat="1">
      <c r="BP235624" s="90"/>
    </row>
    <row r="235625" spans="68:68" customFormat="1">
      <c r="BP235625" s="90"/>
    </row>
    <row r="235626" spans="68:68" customFormat="1">
      <c r="BP235626" s="90"/>
    </row>
    <row r="235627" spans="68:68" customFormat="1">
      <c r="BP235627" s="90"/>
    </row>
    <row r="235628" spans="68:68" customFormat="1">
      <c r="BP235628" s="90"/>
    </row>
    <row r="235629" spans="68:68" customFormat="1">
      <c r="BP235629" s="90"/>
    </row>
    <row r="235630" spans="68:68" customFormat="1">
      <c r="BP235630" s="90"/>
    </row>
    <row r="235631" spans="68:68" customFormat="1">
      <c r="BP235631" s="90"/>
    </row>
    <row r="235632" spans="68:68" customFormat="1">
      <c r="BP235632" s="90"/>
    </row>
    <row r="235633" spans="68:68" customFormat="1">
      <c r="BP235633" s="90"/>
    </row>
    <row r="235634" spans="68:68" customFormat="1">
      <c r="BP235634" s="90"/>
    </row>
    <row r="235635" spans="68:68" customFormat="1">
      <c r="BP235635" s="90"/>
    </row>
    <row r="235636" spans="68:68" customFormat="1">
      <c r="BP235636" s="90"/>
    </row>
    <row r="235637" spans="68:68" customFormat="1">
      <c r="BP235637" s="90"/>
    </row>
    <row r="235638" spans="68:68" customFormat="1">
      <c r="BP235638" s="90"/>
    </row>
    <row r="235639" spans="68:68" customFormat="1">
      <c r="BP235639" s="90"/>
    </row>
    <row r="235640" spans="68:68" customFormat="1">
      <c r="BP235640" s="90"/>
    </row>
    <row r="235641" spans="68:68" customFormat="1">
      <c r="BP235641" s="90"/>
    </row>
    <row r="235642" spans="68:68" customFormat="1">
      <c r="BP235642" s="90"/>
    </row>
    <row r="235643" spans="68:68" customFormat="1">
      <c r="BP235643" s="90"/>
    </row>
    <row r="235644" spans="68:68" customFormat="1">
      <c r="BP235644" s="90"/>
    </row>
    <row r="235645" spans="68:68" customFormat="1">
      <c r="BP235645" s="90"/>
    </row>
    <row r="235646" spans="68:68" customFormat="1">
      <c r="BP235646" s="90"/>
    </row>
    <row r="235647" spans="68:68" customFormat="1">
      <c r="BP235647" s="90"/>
    </row>
    <row r="235648" spans="68:68" customFormat="1">
      <c r="BP235648" s="90"/>
    </row>
    <row r="235649" spans="68:68" customFormat="1">
      <c r="BP235649" s="90"/>
    </row>
    <row r="235650" spans="68:68" customFormat="1">
      <c r="BP235650" s="90"/>
    </row>
    <row r="235651" spans="68:68" customFormat="1">
      <c r="BP235651" s="90"/>
    </row>
    <row r="235652" spans="68:68" customFormat="1">
      <c r="BP235652" s="90"/>
    </row>
    <row r="235653" spans="68:68" customFormat="1">
      <c r="BP235653" s="90"/>
    </row>
    <row r="235654" spans="68:68" customFormat="1">
      <c r="BP235654" s="90"/>
    </row>
    <row r="235655" spans="68:68" customFormat="1">
      <c r="BP235655" s="90"/>
    </row>
    <row r="235656" spans="68:68" customFormat="1">
      <c r="BP235656" s="90"/>
    </row>
    <row r="235657" spans="68:68" customFormat="1">
      <c r="BP235657" s="90"/>
    </row>
    <row r="235658" spans="68:68" customFormat="1">
      <c r="BP235658" s="90"/>
    </row>
    <row r="235659" spans="68:68" customFormat="1">
      <c r="BP235659" s="90"/>
    </row>
    <row r="235660" spans="68:68" customFormat="1">
      <c r="BP235660" s="90"/>
    </row>
    <row r="235661" spans="68:68" customFormat="1">
      <c r="BP235661" s="90"/>
    </row>
    <row r="235662" spans="68:68" customFormat="1">
      <c r="BP235662" s="90"/>
    </row>
    <row r="235663" spans="68:68" customFormat="1">
      <c r="BP235663" s="90"/>
    </row>
    <row r="235664" spans="68:68" customFormat="1">
      <c r="BP235664" s="90"/>
    </row>
    <row r="235665" spans="68:68" customFormat="1">
      <c r="BP235665" s="90"/>
    </row>
    <row r="235666" spans="68:68" customFormat="1">
      <c r="BP235666" s="90"/>
    </row>
    <row r="235667" spans="68:68" customFormat="1">
      <c r="BP235667" s="90"/>
    </row>
    <row r="235668" spans="68:68" customFormat="1">
      <c r="BP235668" s="90"/>
    </row>
    <row r="235669" spans="68:68" customFormat="1">
      <c r="BP235669" s="90"/>
    </row>
    <row r="235670" spans="68:68" customFormat="1">
      <c r="BP235670" s="90"/>
    </row>
    <row r="235671" spans="68:68" customFormat="1">
      <c r="BP235671" s="90"/>
    </row>
    <row r="235672" spans="68:68" customFormat="1">
      <c r="BP235672" s="90"/>
    </row>
    <row r="235673" spans="68:68" customFormat="1">
      <c r="BP235673" s="90"/>
    </row>
    <row r="235674" spans="68:68" customFormat="1">
      <c r="BP235674" s="90"/>
    </row>
    <row r="235675" spans="68:68" customFormat="1">
      <c r="BP235675" s="90"/>
    </row>
    <row r="235676" spans="68:68" customFormat="1">
      <c r="BP235676" s="90"/>
    </row>
    <row r="235677" spans="68:68" customFormat="1">
      <c r="BP235677" s="90"/>
    </row>
    <row r="235678" spans="68:68" customFormat="1">
      <c r="BP235678" s="90"/>
    </row>
    <row r="235679" spans="68:68" customFormat="1">
      <c r="BP235679" s="90"/>
    </row>
    <row r="235680" spans="68:68" customFormat="1">
      <c r="BP235680" s="90"/>
    </row>
    <row r="235681" spans="68:68" customFormat="1">
      <c r="BP235681" s="90"/>
    </row>
    <row r="235682" spans="68:68" customFormat="1">
      <c r="BP235682" s="90"/>
    </row>
    <row r="235683" spans="68:68" customFormat="1">
      <c r="BP235683" s="90"/>
    </row>
    <row r="235684" spans="68:68" customFormat="1">
      <c r="BP235684" s="90"/>
    </row>
    <row r="235685" spans="68:68" customFormat="1">
      <c r="BP235685" s="90"/>
    </row>
    <row r="235686" spans="68:68" customFormat="1">
      <c r="BP235686" s="90"/>
    </row>
    <row r="235687" spans="68:68" customFormat="1">
      <c r="BP235687" s="90"/>
    </row>
    <row r="235688" spans="68:68" customFormat="1">
      <c r="BP235688" s="90"/>
    </row>
    <row r="235689" spans="68:68" customFormat="1">
      <c r="BP235689" s="90"/>
    </row>
    <row r="235690" spans="68:68" customFormat="1">
      <c r="BP235690" s="90"/>
    </row>
    <row r="235691" spans="68:68" customFormat="1">
      <c r="BP235691" s="90"/>
    </row>
    <row r="235692" spans="68:68" customFormat="1">
      <c r="BP235692" s="90"/>
    </row>
    <row r="235693" spans="68:68" customFormat="1">
      <c r="BP235693" s="90"/>
    </row>
    <row r="235694" spans="68:68" customFormat="1">
      <c r="BP235694" s="90"/>
    </row>
    <row r="235695" spans="68:68" customFormat="1">
      <c r="BP235695" s="90"/>
    </row>
    <row r="235696" spans="68:68" customFormat="1">
      <c r="BP235696" s="90"/>
    </row>
    <row r="235697" spans="68:68" customFormat="1">
      <c r="BP235697" s="90"/>
    </row>
    <row r="235698" spans="68:68" customFormat="1">
      <c r="BP235698" s="90"/>
    </row>
    <row r="235699" spans="68:68" customFormat="1">
      <c r="BP235699" s="90"/>
    </row>
    <row r="235700" spans="68:68" customFormat="1">
      <c r="BP235700" s="90"/>
    </row>
    <row r="235701" spans="68:68" customFormat="1">
      <c r="BP235701" s="90"/>
    </row>
    <row r="235702" spans="68:68" customFormat="1">
      <c r="BP235702" s="90"/>
    </row>
    <row r="235703" spans="68:68" customFormat="1">
      <c r="BP235703" s="90"/>
    </row>
    <row r="235704" spans="68:68" customFormat="1">
      <c r="BP235704" s="90"/>
    </row>
    <row r="235705" spans="68:68" customFormat="1">
      <c r="BP235705" s="90"/>
    </row>
    <row r="235706" spans="68:68" customFormat="1">
      <c r="BP235706" s="90"/>
    </row>
    <row r="235707" spans="68:68" customFormat="1">
      <c r="BP235707" s="90"/>
    </row>
    <row r="235708" spans="68:68" customFormat="1">
      <c r="BP235708" s="90"/>
    </row>
    <row r="235709" spans="68:68" customFormat="1">
      <c r="BP235709" s="90"/>
    </row>
    <row r="235710" spans="68:68" customFormat="1">
      <c r="BP235710" s="90"/>
    </row>
    <row r="235711" spans="68:68" customFormat="1">
      <c r="BP235711" s="90"/>
    </row>
    <row r="235712" spans="68:68" customFormat="1">
      <c r="BP235712" s="90"/>
    </row>
    <row r="235713" spans="68:68" customFormat="1">
      <c r="BP235713" s="90"/>
    </row>
    <row r="235714" spans="68:68" customFormat="1">
      <c r="BP235714" s="90"/>
    </row>
    <row r="235715" spans="68:68" customFormat="1">
      <c r="BP235715" s="90"/>
    </row>
    <row r="235716" spans="68:68" customFormat="1">
      <c r="BP235716" s="90"/>
    </row>
    <row r="235717" spans="68:68" customFormat="1">
      <c r="BP235717" s="90"/>
    </row>
    <row r="235718" spans="68:68" customFormat="1">
      <c r="BP235718" s="90"/>
    </row>
    <row r="235719" spans="68:68" customFormat="1">
      <c r="BP235719" s="90"/>
    </row>
    <row r="235720" spans="68:68" customFormat="1">
      <c r="BP235720" s="90"/>
    </row>
    <row r="235721" spans="68:68" customFormat="1">
      <c r="BP235721" s="90"/>
    </row>
    <row r="235722" spans="68:68" customFormat="1">
      <c r="BP235722" s="90"/>
    </row>
    <row r="235723" spans="68:68" customFormat="1">
      <c r="BP235723" s="90"/>
    </row>
    <row r="235724" spans="68:68" customFormat="1">
      <c r="BP235724" s="90"/>
    </row>
    <row r="235725" spans="68:68" customFormat="1">
      <c r="BP235725" s="90"/>
    </row>
    <row r="235726" spans="68:68" customFormat="1">
      <c r="BP235726" s="90"/>
    </row>
    <row r="235727" spans="68:68" customFormat="1">
      <c r="BP235727" s="90"/>
    </row>
    <row r="235728" spans="68:68" customFormat="1">
      <c r="BP235728" s="90"/>
    </row>
    <row r="235729" spans="68:68" customFormat="1">
      <c r="BP235729" s="90"/>
    </row>
    <row r="235730" spans="68:68" customFormat="1">
      <c r="BP235730" s="90"/>
    </row>
    <row r="235731" spans="68:68" customFormat="1">
      <c r="BP235731" s="90"/>
    </row>
    <row r="235732" spans="68:68" customFormat="1">
      <c r="BP235732" s="90"/>
    </row>
    <row r="235733" spans="68:68" customFormat="1">
      <c r="BP235733" s="90"/>
    </row>
    <row r="235734" spans="68:68" customFormat="1">
      <c r="BP235734" s="90"/>
    </row>
    <row r="235735" spans="68:68" customFormat="1">
      <c r="BP235735" s="90"/>
    </row>
    <row r="235736" spans="68:68" customFormat="1">
      <c r="BP235736" s="90"/>
    </row>
    <row r="235737" spans="68:68" customFormat="1">
      <c r="BP235737" s="90"/>
    </row>
    <row r="235738" spans="68:68" customFormat="1">
      <c r="BP235738" s="90"/>
    </row>
    <row r="235739" spans="68:68" customFormat="1">
      <c r="BP235739" s="90"/>
    </row>
    <row r="235740" spans="68:68" customFormat="1">
      <c r="BP235740" s="90"/>
    </row>
    <row r="235741" spans="68:68" customFormat="1">
      <c r="BP235741" s="90"/>
    </row>
    <row r="235742" spans="68:68" customFormat="1">
      <c r="BP235742" s="90"/>
    </row>
    <row r="235743" spans="68:68" customFormat="1">
      <c r="BP235743" s="90"/>
    </row>
    <row r="235744" spans="68:68" customFormat="1">
      <c r="BP235744" s="90"/>
    </row>
    <row r="235745" spans="68:68" customFormat="1">
      <c r="BP235745" s="90"/>
    </row>
    <row r="235746" spans="68:68" customFormat="1">
      <c r="BP235746" s="90"/>
    </row>
    <row r="235747" spans="68:68" customFormat="1">
      <c r="BP235747" s="90"/>
    </row>
    <row r="235748" spans="68:68" customFormat="1">
      <c r="BP235748" s="90"/>
    </row>
    <row r="235749" spans="68:68" customFormat="1">
      <c r="BP235749" s="90"/>
    </row>
    <row r="235750" spans="68:68" customFormat="1">
      <c r="BP235750" s="90"/>
    </row>
    <row r="235751" spans="68:68" customFormat="1">
      <c r="BP235751" s="90"/>
    </row>
    <row r="235752" spans="68:68" customFormat="1">
      <c r="BP235752" s="90"/>
    </row>
    <row r="235753" spans="68:68" customFormat="1">
      <c r="BP235753" s="90"/>
    </row>
    <row r="235754" spans="68:68" customFormat="1">
      <c r="BP235754" s="90"/>
    </row>
    <row r="235755" spans="68:68" customFormat="1">
      <c r="BP235755" s="90"/>
    </row>
    <row r="235756" spans="68:68" customFormat="1">
      <c r="BP235756" s="90"/>
    </row>
    <row r="235757" spans="68:68" customFormat="1">
      <c r="BP235757" s="90"/>
    </row>
    <row r="235758" spans="68:68" customFormat="1">
      <c r="BP235758" s="90"/>
    </row>
    <row r="235759" spans="68:68" customFormat="1">
      <c r="BP235759" s="90"/>
    </row>
    <row r="235760" spans="68:68" customFormat="1">
      <c r="BP235760" s="90"/>
    </row>
    <row r="235761" spans="68:68" customFormat="1">
      <c r="BP235761" s="90"/>
    </row>
    <row r="235762" spans="68:68" customFormat="1">
      <c r="BP235762" s="90"/>
    </row>
    <row r="235763" spans="68:68" customFormat="1">
      <c r="BP235763" s="90"/>
    </row>
    <row r="235764" spans="68:68" customFormat="1">
      <c r="BP235764" s="90"/>
    </row>
    <row r="235765" spans="68:68" customFormat="1">
      <c r="BP235765" s="90"/>
    </row>
    <row r="235766" spans="68:68" customFormat="1">
      <c r="BP235766" s="90"/>
    </row>
    <row r="235767" spans="68:68" customFormat="1">
      <c r="BP235767" s="90"/>
    </row>
    <row r="235768" spans="68:68" customFormat="1">
      <c r="BP235768" s="90"/>
    </row>
    <row r="235769" spans="68:68" customFormat="1">
      <c r="BP235769" s="90"/>
    </row>
    <row r="235770" spans="68:68" customFormat="1">
      <c r="BP235770" s="90"/>
    </row>
    <row r="235771" spans="68:68" customFormat="1">
      <c r="BP235771" s="90"/>
    </row>
    <row r="235772" spans="68:68" customFormat="1">
      <c r="BP235772" s="90"/>
    </row>
    <row r="235773" spans="68:68" customFormat="1">
      <c r="BP235773" s="90"/>
    </row>
    <row r="235774" spans="68:68" customFormat="1">
      <c r="BP235774" s="90"/>
    </row>
    <row r="235775" spans="68:68" customFormat="1">
      <c r="BP235775" s="90"/>
    </row>
    <row r="235776" spans="68:68" customFormat="1">
      <c r="BP235776" s="90"/>
    </row>
    <row r="235777" spans="68:68" customFormat="1">
      <c r="BP235777" s="90"/>
    </row>
    <row r="235778" spans="68:68" customFormat="1">
      <c r="BP235778" s="90"/>
    </row>
    <row r="235779" spans="68:68" customFormat="1">
      <c r="BP235779" s="90"/>
    </row>
    <row r="235780" spans="68:68" customFormat="1">
      <c r="BP235780" s="90"/>
    </row>
    <row r="235781" spans="68:68" customFormat="1">
      <c r="BP235781" s="90"/>
    </row>
    <row r="235782" spans="68:68" customFormat="1">
      <c r="BP235782" s="90"/>
    </row>
    <row r="235783" spans="68:68" customFormat="1">
      <c r="BP235783" s="90"/>
    </row>
    <row r="235784" spans="68:68" customFormat="1">
      <c r="BP235784" s="90"/>
    </row>
    <row r="235785" spans="68:68" customFormat="1">
      <c r="BP235785" s="90"/>
    </row>
    <row r="235786" spans="68:68" customFormat="1">
      <c r="BP235786" s="90"/>
    </row>
    <row r="235787" spans="68:68" customFormat="1">
      <c r="BP235787" s="90"/>
    </row>
    <row r="235788" spans="68:68" customFormat="1">
      <c r="BP235788" s="90"/>
    </row>
    <row r="235789" spans="68:68" customFormat="1">
      <c r="BP235789" s="90"/>
    </row>
    <row r="235790" spans="68:68" customFormat="1">
      <c r="BP235790" s="90"/>
    </row>
    <row r="235791" spans="68:68" customFormat="1">
      <c r="BP235791" s="90"/>
    </row>
    <row r="235792" spans="68:68" customFormat="1">
      <c r="BP235792" s="90"/>
    </row>
    <row r="235793" spans="68:68" customFormat="1">
      <c r="BP235793" s="90"/>
    </row>
    <row r="235794" spans="68:68" customFormat="1">
      <c r="BP235794" s="90"/>
    </row>
    <row r="235795" spans="68:68" customFormat="1">
      <c r="BP235795" s="90"/>
    </row>
    <row r="235796" spans="68:68" customFormat="1">
      <c r="BP235796" s="90"/>
    </row>
    <row r="235797" spans="68:68" customFormat="1">
      <c r="BP235797" s="90"/>
    </row>
    <row r="235798" spans="68:68" customFormat="1">
      <c r="BP235798" s="90"/>
    </row>
    <row r="235799" spans="68:68" customFormat="1">
      <c r="BP235799" s="90"/>
    </row>
    <row r="235800" spans="68:68" customFormat="1">
      <c r="BP235800" s="90"/>
    </row>
    <row r="235801" spans="68:68" customFormat="1">
      <c r="BP235801" s="90"/>
    </row>
    <row r="235802" spans="68:68" customFormat="1">
      <c r="BP235802" s="90"/>
    </row>
    <row r="235803" spans="68:68" customFormat="1">
      <c r="BP235803" s="90"/>
    </row>
    <row r="235804" spans="68:68" customFormat="1">
      <c r="BP235804" s="90"/>
    </row>
    <row r="235805" spans="68:68" customFormat="1">
      <c r="BP235805" s="90"/>
    </row>
    <row r="235806" spans="68:68" customFormat="1">
      <c r="BP235806" s="90"/>
    </row>
    <row r="235807" spans="68:68" customFormat="1">
      <c r="BP235807" s="90"/>
    </row>
    <row r="235808" spans="68:68" customFormat="1">
      <c r="BP235808" s="90"/>
    </row>
    <row r="235809" spans="68:68" customFormat="1">
      <c r="BP235809" s="90"/>
    </row>
    <row r="235810" spans="68:68" customFormat="1">
      <c r="BP235810" s="90"/>
    </row>
    <row r="235811" spans="68:68" customFormat="1">
      <c r="BP235811" s="90"/>
    </row>
    <row r="235812" spans="68:68" customFormat="1">
      <c r="BP235812" s="90"/>
    </row>
    <row r="235813" spans="68:68" customFormat="1">
      <c r="BP235813" s="90"/>
    </row>
    <row r="235814" spans="68:68" customFormat="1">
      <c r="BP235814" s="90"/>
    </row>
    <row r="235815" spans="68:68" customFormat="1">
      <c r="BP235815" s="90"/>
    </row>
    <row r="235816" spans="68:68" customFormat="1">
      <c r="BP235816" s="90"/>
    </row>
    <row r="235817" spans="68:68" customFormat="1">
      <c r="BP235817" s="90"/>
    </row>
    <row r="235818" spans="68:68" customFormat="1">
      <c r="BP235818" s="90"/>
    </row>
    <row r="235819" spans="68:68" customFormat="1">
      <c r="BP235819" s="90"/>
    </row>
    <row r="235820" spans="68:68" customFormat="1">
      <c r="BP235820" s="90"/>
    </row>
    <row r="235821" spans="68:68" customFormat="1">
      <c r="BP235821" s="90"/>
    </row>
    <row r="235822" spans="68:68" customFormat="1">
      <c r="BP235822" s="90"/>
    </row>
    <row r="235823" spans="68:68" customFormat="1">
      <c r="BP235823" s="90"/>
    </row>
    <row r="235824" spans="68:68" customFormat="1">
      <c r="BP235824" s="90"/>
    </row>
    <row r="235825" spans="68:68" customFormat="1">
      <c r="BP235825" s="90"/>
    </row>
    <row r="235826" spans="68:68" customFormat="1">
      <c r="BP235826" s="90"/>
    </row>
    <row r="235827" spans="68:68" customFormat="1">
      <c r="BP235827" s="90"/>
    </row>
    <row r="235828" spans="68:68" customFormat="1">
      <c r="BP235828" s="90"/>
    </row>
    <row r="235829" spans="68:68" customFormat="1">
      <c r="BP235829" s="90"/>
    </row>
    <row r="235830" spans="68:68" customFormat="1">
      <c r="BP235830" s="90"/>
    </row>
    <row r="235831" spans="68:68" customFormat="1">
      <c r="BP235831" s="90"/>
    </row>
    <row r="235832" spans="68:68" customFormat="1">
      <c r="BP235832" s="90"/>
    </row>
    <row r="235833" spans="68:68" customFormat="1">
      <c r="BP235833" s="90"/>
    </row>
    <row r="235834" spans="68:68" customFormat="1">
      <c r="BP235834" s="90"/>
    </row>
    <row r="235835" spans="68:68" customFormat="1">
      <c r="BP235835" s="90"/>
    </row>
    <row r="235836" spans="68:68" customFormat="1">
      <c r="BP235836" s="90"/>
    </row>
    <row r="235837" spans="68:68" customFormat="1">
      <c r="BP235837" s="90"/>
    </row>
    <row r="235838" spans="68:68" customFormat="1">
      <c r="BP235838" s="90"/>
    </row>
    <row r="235839" spans="68:68" customFormat="1">
      <c r="BP235839" s="90"/>
    </row>
    <row r="235840" spans="68:68" customFormat="1">
      <c r="BP235840" s="90"/>
    </row>
    <row r="235841" spans="68:68" customFormat="1">
      <c r="BP235841" s="90"/>
    </row>
    <row r="235842" spans="68:68" customFormat="1">
      <c r="BP235842" s="90"/>
    </row>
    <row r="235843" spans="68:68" customFormat="1">
      <c r="BP235843" s="90"/>
    </row>
    <row r="235844" spans="68:68" customFormat="1">
      <c r="BP235844" s="90"/>
    </row>
    <row r="235845" spans="68:68" customFormat="1">
      <c r="BP235845" s="90"/>
    </row>
    <row r="235846" spans="68:68" customFormat="1">
      <c r="BP235846" s="90"/>
    </row>
    <row r="235847" spans="68:68" customFormat="1">
      <c r="BP235847" s="90"/>
    </row>
    <row r="235848" spans="68:68" customFormat="1">
      <c r="BP235848" s="90"/>
    </row>
    <row r="235849" spans="68:68" customFormat="1">
      <c r="BP235849" s="90"/>
    </row>
    <row r="235850" spans="68:68" customFormat="1">
      <c r="BP235850" s="90"/>
    </row>
    <row r="235851" spans="68:68" customFormat="1">
      <c r="BP235851" s="90"/>
    </row>
    <row r="235852" spans="68:68" customFormat="1">
      <c r="BP235852" s="90"/>
    </row>
    <row r="235853" spans="68:68" customFormat="1">
      <c r="BP235853" s="90"/>
    </row>
    <row r="235854" spans="68:68" customFormat="1">
      <c r="BP235854" s="90"/>
    </row>
    <row r="235855" spans="68:68" customFormat="1">
      <c r="BP235855" s="90"/>
    </row>
    <row r="235856" spans="68:68" customFormat="1">
      <c r="BP235856" s="90"/>
    </row>
    <row r="235857" spans="68:68" customFormat="1">
      <c r="BP235857" s="90"/>
    </row>
    <row r="235858" spans="68:68" customFormat="1">
      <c r="BP235858" s="90"/>
    </row>
    <row r="235859" spans="68:68" customFormat="1">
      <c r="BP235859" s="90"/>
    </row>
    <row r="235860" spans="68:68" customFormat="1">
      <c r="BP235860" s="90"/>
    </row>
    <row r="235861" spans="68:68" customFormat="1">
      <c r="BP235861" s="90"/>
    </row>
    <row r="235862" spans="68:68" customFormat="1">
      <c r="BP235862" s="90"/>
    </row>
    <row r="235863" spans="68:68" customFormat="1">
      <c r="BP235863" s="90"/>
    </row>
    <row r="235864" spans="68:68" customFormat="1">
      <c r="BP235864" s="90"/>
    </row>
    <row r="235865" spans="68:68" customFormat="1">
      <c r="BP235865" s="90"/>
    </row>
    <row r="235866" spans="68:68" customFormat="1">
      <c r="BP235866" s="90"/>
    </row>
    <row r="235867" spans="68:68" customFormat="1">
      <c r="BP235867" s="90"/>
    </row>
    <row r="235868" spans="68:68" customFormat="1">
      <c r="BP235868" s="90"/>
    </row>
    <row r="235869" spans="68:68" customFormat="1">
      <c r="BP235869" s="90"/>
    </row>
    <row r="235870" spans="68:68" customFormat="1">
      <c r="BP235870" s="90"/>
    </row>
    <row r="235871" spans="68:68" customFormat="1">
      <c r="BP235871" s="90"/>
    </row>
    <row r="235872" spans="68:68" customFormat="1">
      <c r="BP235872" s="90"/>
    </row>
    <row r="235873" spans="68:68" customFormat="1">
      <c r="BP235873" s="90"/>
    </row>
    <row r="235874" spans="68:68" customFormat="1">
      <c r="BP235874" s="90"/>
    </row>
    <row r="235875" spans="68:68" customFormat="1">
      <c r="BP235875" s="90"/>
    </row>
    <row r="235876" spans="68:68" customFormat="1">
      <c r="BP235876" s="90"/>
    </row>
    <row r="235877" spans="68:68" customFormat="1">
      <c r="BP235877" s="90"/>
    </row>
    <row r="235878" spans="68:68" customFormat="1">
      <c r="BP235878" s="90"/>
    </row>
    <row r="235879" spans="68:68" customFormat="1">
      <c r="BP235879" s="90"/>
    </row>
    <row r="235880" spans="68:68" customFormat="1">
      <c r="BP235880" s="90"/>
    </row>
    <row r="235881" spans="68:68" customFormat="1">
      <c r="BP235881" s="90"/>
    </row>
    <row r="235882" spans="68:68" customFormat="1">
      <c r="BP235882" s="90"/>
    </row>
    <row r="235883" spans="68:68" customFormat="1">
      <c r="BP235883" s="90"/>
    </row>
    <row r="235884" spans="68:68" customFormat="1">
      <c r="BP235884" s="90"/>
    </row>
    <row r="235885" spans="68:68" customFormat="1">
      <c r="BP235885" s="90"/>
    </row>
    <row r="235886" spans="68:68" customFormat="1">
      <c r="BP235886" s="90"/>
    </row>
    <row r="235887" spans="68:68" customFormat="1">
      <c r="BP235887" s="90"/>
    </row>
    <row r="235888" spans="68:68" customFormat="1">
      <c r="BP235888" s="90"/>
    </row>
    <row r="235889" spans="68:68" customFormat="1">
      <c r="BP235889" s="90"/>
    </row>
    <row r="235890" spans="68:68" customFormat="1">
      <c r="BP235890" s="90"/>
    </row>
    <row r="235891" spans="68:68" customFormat="1">
      <c r="BP235891" s="90"/>
    </row>
    <row r="235892" spans="68:68" customFormat="1">
      <c r="BP235892" s="90"/>
    </row>
    <row r="235893" spans="68:68" customFormat="1">
      <c r="BP235893" s="90"/>
    </row>
    <row r="235894" spans="68:68" customFormat="1">
      <c r="BP235894" s="90"/>
    </row>
    <row r="235895" spans="68:68" customFormat="1">
      <c r="BP235895" s="90"/>
    </row>
    <row r="235896" spans="68:68" customFormat="1">
      <c r="BP235896" s="90"/>
    </row>
    <row r="235897" spans="68:68" customFormat="1">
      <c r="BP235897" s="90"/>
    </row>
    <row r="235898" spans="68:68" customFormat="1">
      <c r="BP235898" s="90"/>
    </row>
    <row r="235899" spans="68:68" customFormat="1">
      <c r="BP235899" s="90"/>
    </row>
    <row r="235900" spans="68:68" customFormat="1">
      <c r="BP235900" s="90"/>
    </row>
    <row r="235901" spans="68:68" customFormat="1">
      <c r="BP235901" s="90"/>
    </row>
    <row r="235902" spans="68:68" customFormat="1">
      <c r="BP235902" s="90"/>
    </row>
    <row r="235903" spans="68:68" customFormat="1">
      <c r="BP235903" s="90"/>
    </row>
    <row r="235904" spans="68:68" customFormat="1">
      <c r="BP235904" s="90"/>
    </row>
    <row r="235905" spans="68:68" customFormat="1">
      <c r="BP235905" s="90"/>
    </row>
    <row r="235906" spans="68:68" customFormat="1">
      <c r="BP235906" s="90"/>
    </row>
    <row r="235907" spans="68:68" customFormat="1">
      <c r="BP235907" s="90"/>
    </row>
    <row r="235908" spans="68:68" customFormat="1">
      <c r="BP235908" s="90"/>
    </row>
    <row r="235909" spans="68:68" customFormat="1">
      <c r="BP235909" s="90"/>
    </row>
    <row r="235910" spans="68:68" customFormat="1">
      <c r="BP235910" s="90"/>
    </row>
    <row r="235911" spans="68:68" customFormat="1">
      <c r="BP235911" s="90"/>
    </row>
    <row r="235912" spans="68:68" customFormat="1">
      <c r="BP235912" s="90"/>
    </row>
    <row r="235913" spans="68:68" customFormat="1">
      <c r="BP235913" s="90"/>
    </row>
    <row r="235914" spans="68:68" customFormat="1">
      <c r="BP235914" s="90"/>
    </row>
    <row r="235915" spans="68:68" customFormat="1">
      <c r="BP235915" s="90"/>
    </row>
    <row r="235916" spans="68:68" customFormat="1">
      <c r="BP235916" s="90"/>
    </row>
    <row r="235917" spans="68:68" customFormat="1">
      <c r="BP235917" s="90"/>
    </row>
    <row r="235918" spans="68:68" customFormat="1">
      <c r="BP235918" s="90"/>
    </row>
    <row r="235919" spans="68:68" customFormat="1">
      <c r="BP235919" s="90"/>
    </row>
    <row r="235920" spans="68:68" customFormat="1">
      <c r="BP235920" s="90"/>
    </row>
    <row r="235921" spans="68:68" customFormat="1">
      <c r="BP235921" s="90"/>
    </row>
    <row r="235922" spans="68:68" customFormat="1">
      <c r="BP235922" s="90"/>
    </row>
    <row r="235923" spans="68:68" customFormat="1">
      <c r="BP235923" s="90"/>
    </row>
    <row r="235924" spans="68:68" customFormat="1">
      <c r="BP235924" s="90"/>
    </row>
    <row r="235925" spans="68:68" customFormat="1">
      <c r="BP235925" s="90"/>
    </row>
    <row r="235926" spans="68:68" customFormat="1">
      <c r="BP235926" s="90"/>
    </row>
    <row r="235927" spans="68:68" customFormat="1">
      <c r="BP235927" s="90"/>
    </row>
    <row r="235928" spans="68:68" customFormat="1">
      <c r="BP235928" s="90"/>
    </row>
    <row r="235929" spans="68:68" customFormat="1">
      <c r="BP235929" s="90"/>
    </row>
    <row r="235930" spans="68:68" customFormat="1">
      <c r="BP235930" s="90"/>
    </row>
    <row r="235931" spans="68:68" customFormat="1">
      <c r="BP235931" s="90"/>
    </row>
    <row r="235932" spans="68:68" customFormat="1">
      <c r="BP235932" s="90"/>
    </row>
    <row r="235933" spans="68:68" customFormat="1">
      <c r="BP235933" s="90"/>
    </row>
    <row r="235934" spans="68:68" customFormat="1">
      <c r="BP235934" s="90"/>
    </row>
    <row r="235935" spans="68:68" customFormat="1">
      <c r="BP235935" s="90"/>
    </row>
    <row r="235936" spans="68:68" customFormat="1">
      <c r="BP235936" s="90"/>
    </row>
    <row r="235937" spans="68:68" customFormat="1">
      <c r="BP235937" s="90"/>
    </row>
    <row r="235938" spans="68:68" customFormat="1">
      <c r="BP235938" s="90"/>
    </row>
    <row r="235939" spans="68:68" customFormat="1">
      <c r="BP235939" s="90"/>
    </row>
    <row r="235940" spans="68:68" customFormat="1">
      <c r="BP235940" s="90"/>
    </row>
    <row r="235941" spans="68:68" customFormat="1">
      <c r="BP235941" s="90"/>
    </row>
    <row r="235942" spans="68:68" customFormat="1">
      <c r="BP235942" s="90"/>
    </row>
    <row r="235943" spans="68:68" customFormat="1">
      <c r="BP235943" s="90"/>
    </row>
    <row r="235944" spans="68:68" customFormat="1">
      <c r="BP235944" s="90"/>
    </row>
    <row r="235945" spans="68:68" customFormat="1">
      <c r="BP235945" s="90"/>
    </row>
    <row r="235946" spans="68:68" customFormat="1">
      <c r="BP235946" s="90"/>
    </row>
    <row r="235947" spans="68:68" customFormat="1">
      <c r="BP235947" s="90"/>
    </row>
    <row r="235948" spans="68:68" customFormat="1">
      <c r="BP235948" s="90"/>
    </row>
    <row r="235949" spans="68:68" customFormat="1">
      <c r="BP235949" s="90"/>
    </row>
    <row r="235950" spans="68:68" customFormat="1">
      <c r="BP235950" s="90"/>
    </row>
    <row r="235951" spans="68:68" customFormat="1">
      <c r="BP235951" s="90"/>
    </row>
    <row r="235952" spans="68:68" customFormat="1">
      <c r="BP235952" s="90"/>
    </row>
    <row r="235953" spans="68:68" customFormat="1">
      <c r="BP235953" s="90"/>
    </row>
    <row r="235954" spans="68:68" customFormat="1">
      <c r="BP235954" s="90"/>
    </row>
    <row r="235955" spans="68:68" customFormat="1">
      <c r="BP235955" s="90"/>
    </row>
    <row r="235956" spans="68:68" customFormat="1">
      <c r="BP235956" s="90"/>
    </row>
    <row r="235957" spans="68:68" customFormat="1">
      <c r="BP235957" s="90"/>
    </row>
    <row r="235958" spans="68:68" customFormat="1">
      <c r="BP235958" s="90"/>
    </row>
    <row r="235959" spans="68:68" customFormat="1">
      <c r="BP235959" s="90"/>
    </row>
    <row r="235960" spans="68:68" customFormat="1">
      <c r="BP235960" s="90"/>
    </row>
    <row r="235961" spans="68:68" customFormat="1">
      <c r="BP235961" s="90"/>
    </row>
    <row r="235962" spans="68:68" customFormat="1">
      <c r="BP235962" s="90"/>
    </row>
    <row r="235963" spans="68:68" customFormat="1">
      <c r="BP235963" s="90"/>
    </row>
    <row r="235964" spans="68:68" customFormat="1">
      <c r="BP235964" s="90"/>
    </row>
    <row r="235965" spans="68:68" customFormat="1">
      <c r="BP235965" s="90"/>
    </row>
    <row r="235966" spans="68:68" customFormat="1">
      <c r="BP235966" s="90"/>
    </row>
    <row r="235967" spans="68:68" customFormat="1">
      <c r="BP235967" s="90"/>
    </row>
    <row r="235968" spans="68:68" customFormat="1">
      <c r="BP235968" s="90"/>
    </row>
    <row r="235969" spans="68:68" customFormat="1">
      <c r="BP235969" s="90"/>
    </row>
    <row r="235970" spans="68:68" customFormat="1">
      <c r="BP235970" s="90"/>
    </row>
    <row r="235971" spans="68:68" customFormat="1">
      <c r="BP235971" s="90"/>
    </row>
    <row r="235972" spans="68:68" customFormat="1">
      <c r="BP235972" s="90"/>
    </row>
    <row r="235973" spans="68:68" customFormat="1">
      <c r="BP235973" s="90"/>
    </row>
    <row r="235974" spans="68:68" customFormat="1">
      <c r="BP235974" s="90"/>
    </row>
    <row r="235975" spans="68:68" customFormat="1">
      <c r="BP235975" s="90"/>
    </row>
    <row r="235976" spans="68:68" customFormat="1">
      <c r="BP235976" s="90"/>
    </row>
    <row r="235977" spans="68:68" customFormat="1">
      <c r="BP235977" s="90"/>
    </row>
    <row r="235978" spans="68:68" customFormat="1">
      <c r="BP235978" s="90"/>
    </row>
    <row r="235979" spans="68:68" customFormat="1">
      <c r="BP235979" s="90"/>
    </row>
    <row r="235980" spans="68:68" customFormat="1">
      <c r="BP235980" s="90"/>
    </row>
    <row r="235981" spans="68:68" customFormat="1">
      <c r="BP235981" s="90"/>
    </row>
    <row r="235982" spans="68:68" customFormat="1">
      <c r="BP235982" s="90"/>
    </row>
    <row r="235983" spans="68:68" customFormat="1">
      <c r="BP235983" s="90"/>
    </row>
    <row r="235984" spans="68:68" customFormat="1">
      <c r="BP235984" s="90"/>
    </row>
    <row r="235985" spans="68:68" customFormat="1">
      <c r="BP235985" s="90"/>
    </row>
    <row r="235986" spans="68:68" customFormat="1">
      <c r="BP235986" s="90"/>
    </row>
    <row r="235987" spans="68:68" customFormat="1">
      <c r="BP235987" s="90"/>
    </row>
    <row r="235988" spans="68:68" customFormat="1">
      <c r="BP235988" s="90"/>
    </row>
    <row r="235989" spans="68:68" customFormat="1">
      <c r="BP235989" s="90"/>
    </row>
    <row r="235990" spans="68:68" customFormat="1">
      <c r="BP235990" s="90"/>
    </row>
    <row r="235991" spans="68:68" customFormat="1">
      <c r="BP235991" s="90"/>
    </row>
    <row r="235992" spans="68:68" customFormat="1">
      <c r="BP235992" s="90"/>
    </row>
    <row r="235993" spans="68:68" customFormat="1">
      <c r="BP235993" s="90"/>
    </row>
    <row r="235994" spans="68:68" customFormat="1">
      <c r="BP235994" s="90"/>
    </row>
    <row r="235995" spans="68:68" customFormat="1">
      <c r="BP235995" s="90"/>
    </row>
    <row r="235996" spans="68:68" customFormat="1">
      <c r="BP235996" s="90"/>
    </row>
    <row r="235997" spans="68:68" customFormat="1">
      <c r="BP235997" s="90"/>
    </row>
    <row r="235998" spans="68:68" customFormat="1">
      <c r="BP235998" s="90"/>
    </row>
    <row r="235999" spans="68:68" customFormat="1">
      <c r="BP235999" s="90"/>
    </row>
    <row r="236000" spans="68:68" customFormat="1">
      <c r="BP236000" s="90"/>
    </row>
    <row r="236001" spans="68:68" customFormat="1">
      <c r="BP236001" s="90"/>
    </row>
    <row r="236002" spans="68:68" customFormat="1">
      <c r="BP236002" s="90"/>
    </row>
    <row r="236003" spans="68:68" customFormat="1">
      <c r="BP236003" s="90"/>
    </row>
    <row r="236004" spans="68:68" customFormat="1">
      <c r="BP236004" s="90"/>
    </row>
    <row r="236005" spans="68:68" customFormat="1">
      <c r="BP236005" s="90"/>
    </row>
    <row r="236006" spans="68:68" customFormat="1">
      <c r="BP236006" s="90"/>
    </row>
    <row r="236007" spans="68:68" customFormat="1">
      <c r="BP236007" s="90"/>
    </row>
    <row r="236008" spans="68:68" customFormat="1">
      <c r="BP236008" s="90"/>
    </row>
    <row r="236009" spans="68:68" customFormat="1">
      <c r="BP236009" s="90"/>
    </row>
    <row r="236010" spans="68:68" customFormat="1">
      <c r="BP236010" s="90"/>
    </row>
    <row r="236011" spans="68:68" customFormat="1">
      <c r="BP236011" s="90"/>
    </row>
    <row r="236012" spans="68:68" customFormat="1">
      <c r="BP236012" s="90"/>
    </row>
    <row r="236013" spans="68:68" customFormat="1">
      <c r="BP236013" s="90"/>
    </row>
    <row r="236014" spans="68:68" customFormat="1">
      <c r="BP236014" s="90"/>
    </row>
    <row r="236015" spans="68:68" customFormat="1">
      <c r="BP236015" s="90"/>
    </row>
    <row r="236016" spans="68:68" customFormat="1">
      <c r="BP236016" s="90"/>
    </row>
    <row r="236017" spans="68:68" customFormat="1">
      <c r="BP236017" s="90"/>
    </row>
    <row r="236018" spans="68:68" customFormat="1">
      <c r="BP236018" s="90"/>
    </row>
    <row r="236019" spans="68:68" customFormat="1">
      <c r="BP236019" s="90"/>
    </row>
    <row r="236020" spans="68:68" customFormat="1">
      <c r="BP236020" s="90"/>
    </row>
    <row r="236021" spans="68:68" customFormat="1">
      <c r="BP236021" s="90"/>
    </row>
    <row r="236022" spans="68:68" customFormat="1">
      <c r="BP236022" s="90"/>
    </row>
    <row r="236023" spans="68:68" customFormat="1">
      <c r="BP236023" s="90"/>
    </row>
    <row r="236024" spans="68:68" customFormat="1">
      <c r="BP236024" s="90"/>
    </row>
    <row r="236025" spans="68:68" customFormat="1">
      <c r="BP236025" s="90"/>
    </row>
    <row r="236026" spans="68:68" customFormat="1">
      <c r="BP236026" s="90"/>
    </row>
    <row r="236027" spans="68:68" customFormat="1">
      <c r="BP236027" s="90"/>
    </row>
    <row r="236028" spans="68:68" customFormat="1">
      <c r="BP236028" s="90"/>
    </row>
    <row r="236029" spans="68:68" customFormat="1">
      <c r="BP236029" s="90"/>
    </row>
    <row r="236030" spans="68:68" customFormat="1">
      <c r="BP236030" s="90"/>
    </row>
    <row r="236031" spans="68:68" customFormat="1">
      <c r="BP236031" s="90"/>
    </row>
    <row r="236032" spans="68:68" customFormat="1">
      <c r="BP236032" s="90"/>
    </row>
    <row r="236033" spans="68:68" customFormat="1">
      <c r="BP236033" s="90"/>
    </row>
    <row r="236034" spans="68:68" customFormat="1">
      <c r="BP236034" s="90"/>
    </row>
    <row r="236035" spans="68:68" customFormat="1">
      <c r="BP236035" s="90"/>
    </row>
    <row r="236036" spans="68:68" customFormat="1">
      <c r="BP236036" s="90"/>
    </row>
    <row r="236037" spans="68:68" customFormat="1">
      <c r="BP236037" s="90"/>
    </row>
    <row r="236038" spans="68:68" customFormat="1">
      <c r="BP236038" s="90"/>
    </row>
    <row r="236039" spans="68:68" customFormat="1">
      <c r="BP236039" s="90"/>
    </row>
    <row r="236040" spans="68:68" customFormat="1">
      <c r="BP236040" s="90"/>
    </row>
    <row r="236041" spans="68:68" customFormat="1">
      <c r="BP236041" s="90"/>
    </row>
    <row r="236042" spans="68:68" customFormat="1">
      <c r="BP236042" s="90"/>
    </row>
    <row r="236043" spans="68:68" customFormat="1">
      <c r="BP236043" s="90"/>
    </row>
    <row r="236044" spans="68:68" customFormat="1">
      <c r="BP236044" s="90"/>
    </row>
    <row r="236045" spans="68:68" customFormat="1">
      <c r="BP236045" s="90"/>
    </row>
    <row r="236046" spans="68:68" customFormat="1">
      <c r="BP236046" s="90"/>
    </row>
    <row r="236047" spans="68:68" customFormat="1">
      <c r="BP236047" s="90"/>
    </row>
    <row r="236048" spans="68:68" customFormat="1">
      <c r="BP236048" s="90"/>
    </row>
    <row r="236049" spans="68:68" customFormat="1">
      <c r="BP236049" s="90"/>
    </row>
    <row r="236050" spans="68:68" customFormat="1">
      <c r="BP236050" s="90"/>
    </row>
    <row r="236051" spans="68:68" customFormat="1">
      <c r="BP236051" s="90"/>
    </row>
    <row r="236052" spans="68:68" customFormat="1">
      <c r="BP236052" s="90"/>
    </row>
    <row r="236053" spans="68:68" customFormat="1">
      <c r="BP236053" s="90"/>
    </row>
    <row r="236054" spans="68:68" customFormat="1">
      <c r="BP236054" s="90"/>
    </row>
    <row r="236055" spans="68:68" customFormat="1">
      <c r="BP236055" s="90"/>
    </row>
    <row r="236056" spans="68:68" customFormat="1">
      <c r="BP236056" s="90"/>
    </row>
    <row r="236057" spans="68:68" customFormat="1">
      <c r="BP236057" s="90"/>
    </row>
    <row r="236058" spans="68:68" customFormat="1">
      <c r="BP236058" s="90"/>
    </row>
    <row r="236059" spans="68:68" customFormat="1">
      <c r="BP236059" s="90"/>
    </row>
    <row r="236060" spans="68:68" customFormat="1">
      <c r="BP236060" s="90"/>
    </row>
    <row r="236061" spans="68:68" customFormat="1">
      <c r="BP236061" s="90"/>
    </row>
    <row r="236062" spans="68:68" customFormat="1">
      <c r="BP236062" s="90"/>
    </row>
    <row r="236063" spans="68:68" customFormat="1">
      <c r="BP236063" s="90"/>
    </row>
    <row r="236064" spans="68:68" customFormat="1">
      <c r="BP236064" s="90"/>
    </row>
    <row r="236065" spans="68:68" customFormat="1">
      <c r="BP236065" s="90"/>
    </row>
    <row r="236066" spans="68:68" customFormat="1">
      <c r="BP236066" s="90"/>
    </row>
    <row r="236067" spans="68:68" customFormat="1">
      <c r="BP236067" s="90"/>
    </row>
    <row r="236068" spans="68:68" customFormat="1">
      <c r="BP236068" s="90"/>
    </row>
    <row r="236069" spans="68:68" customFormat="1">
      <c r="BP236069" s="90"/>
    </row>
    <row r="236070" spans="68:68" customFormat="1">
      <c r="BP236070" s="90"/>
    </row>
    <row r="236071" spans="68:68" customFormat="1">
      <c r="BP236071" s="90"/>
    </row>
    <row r="236072" spans="68:68" customFormat="1">
      <c r="BP236072" s="90"/>
    </row>
    <row r="236073" spans="68:68" customFormat="1">
      <c r="BP236073" s="90"/>
    </row>
    <row r="236074" spans="68:68" customFormat="1">
      <c r="BP236074" s="90"/>
    </row>
    <row r="236075" spans="68:68" customFormat="1">
      <c r="BP236075" s="90"/>
    </row>
    <row r="236076" spans="68:68" customFormat="1">
      <c r="BP236076" s="90"/>
    </row>
    <row r="236077" spans="68:68" customFormat="1">
      <c r="BP236077" s="90"/>
    </row>
    <row r="236078" spans="68:68" customFormat="1">
      <c r="BP236078" s="90"/>
    </row>
    <row r="236079" spans="68:68" customFormat="1">
      <c r="BP236079" s="90"/>
    </row>
    <row r="236080" spans="68:68" customFormat="1">
      <c r="BP236080" s="90"/>
    </row>
    <row r="236081" spans="68:68" customFormat="1">
      <c r="BP236081" s="90"/>
    </row>
    <row r="236082" spans="68:68" customFormat="1">
      <c r="BP236082" s="90"/>
    </row>
    <row r="236083" spans="68:68" customFormat="1">
      <c r="BP236083" s="90"/>
    </row>
    <row r="236084" spans="68:68" customFormat="1">
      <c r="BP236084" s="90"/>
    </row>
    <row r="236085" spans="68:68" customFormat="1">
      <c r="BP236085" s="90"/>
    </row>
    <row r="236086" spans="68:68" customFormat="1">
      <c r="BP236086" s="90"/>
    </row>
    <row r="236087" spans="68:68" customFormat="1">
      <c r="BP236087" s="90"/>
    </row>
    <row r="236088" spans="68:68" customFormat="1">
      <c r="BP236088" s="90"/>
    </row>
    <row r="236089" spans="68:68" customFormat="1">
      <c r="BP236089" s="90"/>
    </row>
    <row r="236090" spans="68:68" customFormat="1">
      <c r="BP236090" s="90"/>
    </row>
    <row r="236091" spans="68:68" customFormat="1">
      <c r="BP236091" s="90"/>
    </row>
    <row r="236092" spans="68:68" customFormat="1">
      <c r="BP236092" s="90"/>
    </row>
    <row r="236093" spans="68:68" customFormat="1">
      <c r="BP236093" s="90"/>
    </row>
    <row r="236094" spans="68:68" customFormat="1">
      <c r="BP236094" s="90"/>
    </row>
    <row r="236095" spans="68:68" customFormat="1">
      <c r="BP236095" s="90"/>
    </row>
    <row r="236096" spans="68:68" customFormat="1">
      <c r="BP236096" s="90"/>
    </row>
    <row r="236097" spans="68:68" customFormat="1">
      <c r="BP236097" s="90"/>
    </row>
    <row r="236098" spans="68:68" customFormat="1">
      <c r="BP236098" s="90"/>
    </row>
    <row r="236099" spans="68:68" customFormat="1">
      <c r="BP236099" s="90"/>
    </row>
    <row r="236100" spans="68:68" customFormat="1">
      <c r="BP236100" s="90"/>
    </row>
    <row r="236101" spans="68:68" customFormat="1">
      <c r="BP236101" s="90"/>
    </row>
    <row r="236102" spans="68:68" customFormat="1">
      <c r="BP236102" s="90"/>
    </row>
    <row r="236103" spans="68:68" customFormat="1">
      <c r="BP236103" s="90"/>
    </row>
    <row r="236104" spans="68:68" customFormat="1">
      <c r="BP236104" s="90"/>
    </row>
    <row r="236105" spans="68:68" customFormat="1">
      <c r="BP236105" s="90"/>
    </row>
    <row r="236106" spans="68:68" customFormat="1">
      <c r="BP236106" s="90"/>
    </row>
    <row r="236107" spans="68:68" customFormat="1">
      <c r="BP236107" s="90"/>
    </row>
    <row r="236108" spans="68:68" customFormat="1">
      <c r="BP236108" s="90"/>
    </row>
    <row r="236109" spans="68:68" customFormat="1">
      <c r="BP236109" s="90"/>
    </row>
    <row r="236110" spans="68:68" customFormat="1">
      <c r="BP236110" s="90"/>
    </row>
    <row r="236111" spans="68:68" customFormat="1">
      <c r="BP236111" s="90"/>
    </row>
    <row r="236112" spans="68:68" customFormat="1">
      <c r="BP236112" s="90"/>
    </row>
    <row r="236113" spans="68:68" customFormat="1">
      <c r="BP236113" s="90"/>
    </row>
    <row r="236114" spans="68:68" customFormat="1">
      <c r="BP236114" s="90"/>
    </row>
    <row r="236115" spans="68:68" customFormat="1">
      <c r="BP236115" s="90"/>
    </row>
    <row r="236116" spans="68:68" customFormat="1">
      <c r="BP236116" s="90"/>
    </row>
    <row r="236117" spans="68:68" customFormat="1">
      <c r="BP236117" s="90"/>
    </row>
    <row r="236118" spans="68:68" customFormat="1">
      <c r="BP236118" s="90"/>
    </row>
    <row r="236119" spans="68:68" customFormat="1">
      <c r="BP236119" s="90"/>
    </row>
    <row r="236120" spans="68:68" customFormat="1">
      <c r="BP236120" s="90"/>
    </row>
    <row r="236121" spans="68:68" customFormat="1">
      <c r="BP236121" s="90"/>
    </row>
    <row r="236122" spans="68:68" customFormat="1">
      <c r="BP236122" s="90"/>
    </row>
    <row r="236123" spans="68:68" customFormat="1">
      <c r="BP236123" s="90"/>
    </row>
    <row r="236124" spans="68:68" customFormat="1">
      <c r="BP236124" s="90"/>
    </row>
    <row r="236125" spans="68:68" customFormat="1">
      <c r="BP236125" s="90"/>
    </row>
    <row r="236126" spans="68:68" customFormat="1">
      <c r="BP236126" s="90"/>
    </row>
    <row r="236127" spans="68:68" customFormat="1">
      <c r="BP236127" s="90"/>
    </row>
    <row r="236128" spans="68:68" customFormat="1">
      <c r="BP236128" s="90"/>
    </row>
    <row r="236129" spans="68:68" customFormat="1">
      <c r="BP236129" s="90"/>
    </row>
    <row r="236130" spans="68:68" customFormat="1">
      <c r="BP236130" s="90"/>
    </row>
    <row r="236131" spans="68:68" customFormat="1">
      <c r="BP236131" s="90"/>
    </row>
    <row r="236132" spans="68:68" customFormat="1">
      <c r="BP236132" s="90"/>
    </row>
    <row r="236133" spans="68:68" customFormat="1">
      <c r="BP236133" s="90"/>
    </row>
    <row r="236134" spans="68:68" customFormat="1">
      <c r="BP236134" s="90"/>
    </row>
    <row r="236135" spans="68:68" customFormat="1">
      <c r="BP236135" s="90"/>
    </row>
    <row r="236136" spans="68:68" customFormat="1">
      <c r="BP236136" s="90"/>
    </row>
    <row r="236137" spans="68:68" customFormat="1">
      <c r="BP236137" s="90"/>
    </row>
    <row r="236138" spans="68:68" customFormat="1">
      <c r="BP236138" s="90"/>
    </row>
    <row r="236139" spans="68:68" customFormat="1">
      <c r="BP236139" s="90"/>
    </row>
    <row r="236140" spans="68:68" customFormat="1">
      <c r="BP236140" s="90"/>
    </row>
    <row r="236141" spans="68:68" customFormat="1">
      <c r="BP236141" s="90"/>
    </row>
    <row r="236142" spans="68:68" customFormat="1">
      <c r="BP236142" s="90"/>
    </row>
    <row r="236143" spans="68:68" customFormat="1">
      <c r="BP236143" s="90"/>
    </row>
    <row r="236144" spans="68:68" customFormat="1">
      <c r="BP236144" s="90"/>
    </row>
    <row r="236145" spans="68:68" customFormat="1">
      <c r="BP236145" s="90"/>
    </row>
    <row r="236146" spans="68:68" customFormat="1">
      <c r="BP236146" s="90"/>
    </row>
    <row r="236147" spans="68:68" customFormat="1">
      <c r="BP236147" s="90"/>
    </row>
    <row r="236148" spans="68:68" customFormat="1">
      <c r="BP236148" s="90"/>
    </row>
    <row r="236149" spans="68:68" customFormat="1">
      <c r="BP236149" s="90"/>
    </row>
    <row r="236150" spans="68:68" customFormat="1">
      <c r="BP236150" s="90"/>
    </row>
    <row r="236151" spans="68:68" customFormat="1">
      <c r="BP236151" s="90"/>
    </row>
    <row r="236152" spans="68:68" customFormat="1">
      <c r="BP236152" s="90"/>
    </row>
    <row r="236153" spans="68:68" customFormat="1">
      <c r="BP236153" s="90"/>
    </row>
    <row r="236154" spans="68:68" customFormat="1">
      <c r="BP236154" s="90"/>
    </row>
    <row r="236155" spans="68:68" customFormat="1">
      <c r="BP236155" s="90"/>
    </row>
    <row r="236156" spans="68:68" customFormat="1">
      <c r="BP236156" s="90"/>
    </row>
    <row r="236157" spans="68:68" customFormat="1">
      <c r="BP236157" s="90"/>
    </row>
    <row r="236158" spans="68:68" customFormat="1">
      <c r="BP236158" s="90"/>
    </row>
    <row r="236159" spans="68:68" customFormat="1">
      <c r="BP236159" s="90"/>
    </row>
    <row r="236160" spans="68:68" customFormat="1">
      <c r="BP236160" s="90"/>
    </row>
    <row r="236161" spans="68:68" customFormat="1">
      <c r="BP236161" s="90"/>
    </row>
    <row r="236162" spans="68:68" customFormat="1">
      <c r="BP236162" s="90"/>
    </row>
    <row r="236163" spans="68:68" customFormat="1">
      <c r="BP236163" s="90"/>
    </row>
    <row r="236164" spans="68:68" customFormat="1">
      <c r="BP236164" s="90"/>
    </row>
    <row r="236165" spans="68:68" customFormat="1">
      <c r="BP236165" s="90"/>
    </row>
    <row r="236166" spans="68:68" customFormat="1">
      <c r="BP236166" s="90"/>
    </row>
    <row r="236167" spans="68:68" customFormat="1">
      <c r="BP236167" s="90"/>
    </row>
    <row r="236168" spans="68:68" customFormat="1">
      <c r="BP236168" s="90"/>
    </row>
    <row r="236169" spans="68:68" customFormat="1">
      <c r="BP236169" s="90"/>
    </row>
    <row r="236170" spans="68:68" customFormat="1">
      <c r="BP236170" s="90"/>
    </row>
    <row r="236171" spans="68:68" customFormat="1">
      <c r="BP236171" s="90"/>
    </row>
    <row r="236172" spans="68:68" customFormat="1">
      <c r="BP236172" s="90"/>
    </row>
    <row r="236173" spans="68:68" customFormat="1">
      <c r="BP236173" s="90"/>
    </row>
    <row r="236174" spans="68:68" customFormat="1">
      <c r="BP236174" s="90"/>
    </row>
    <row r="236175" spans="68:68" customFormat="1">
      <c r="BP236175" s="90"/>
    </row>
    <row r="236176" spans="68:68" customFormat="1">
      <c r="BP236176" s="90"/>
    </row>
    <row r="236177" spans="68:68" customFormat="1">
      <c r="BP236177" s="90"/>
    </row>
    <row r="236178" spans="68:68" customFormat="1">
      <c r="BP236178" s="90"/>
    </row>
    <row r="236179" spans="68:68" customFormat="1">
      <c r="BP236179" s="90"/>
    </row>
    <row r="236180" spans="68:68" customFormat="1">
      <c r="BP236180" s="90"/>
    </row>
    <row r="236181" spans="68:68" customFormat="1">
      <c r="BP236181" s="90"/>
    </row>
    <row r="236182" spans="68:68" customFormat="1">
      <c r="BP236182" s="90"/>
    </row>
    <row r="236183" spans="68:68" customFormat="1">
      <c r="BP236183" s="90"/>
    </row>
    <row r="236184" spans="68:68" customFormat="1">
      <c r="BP236184" s="90"/>
    </row>
    <row r="236185" spans="68:68" customFormat="1">
      <c r="BP236185" s="90"/>
    </row>
    <row r="236186" spans="68:68" customFormat="1">
      <c r="BP236186" s="90"/>
    </row>
    <row r="236187" spans="68:68" customFormat="1">
      <c r="BP236187" s="90"/>
    </row>
    <row r="236188" spans="68:68" customFormat="1">
      <c r="BP236188" s="90"/>
    </row>
    <row r="236189" spans="68:68" customFormat="1">
      <c r="BP236189" s="90"/>
    </row>
    <row r="236190" spans="68:68" customFormat="1">
      <c r="BP236190" s="90"/>
    </row>
    <row r="236191" spans="68:68" customFormat="1">
      <c r="BP236191" s="90"/>
    </row>
    <row r="236192" spans="68:68" customFormat="1">
      <c r="BP236192" s="90"/>
    </row>
    <row r="236193" spans="68:68" customFormat="1">
      <c r="BP236193" s="90"/>
    </row>
    <row r="236194" spans="68:68" customFormat="1">
      <c r="BP236194" s="90"/>
    </row>
    <row r="236195" spans="68:68" customFormat="1">
      <c r="BP236195" s="90"/>
    </row>
    <row r="236196" spans="68:68" customFormat="1">
      <c r="BP236196" s="90"/>
    </row>
    <row r="236197" spans="68:68" customFormat="1">
      <c r="BP236197" s="90"/>
    </row>
    <row r="236198" spans="68:68" customFormat="1">
      <c r="BP236198" s="90"/>
    </row>
    <row r="236199" spans="68:68" customFormat="1">
      <c r="BP236199" s="90"/>
    </row>
    <row r="236200" spans="68:68" customFormat="1">
      <c r="BP236200" s="90"/>
    </row>
    <row r="236201" spans="68:68" customFormat="1">
      <c r="BP236201" s="90"/>
    </row>
    <row r="236202" spans="68:68" customFormat="1">
      <c r="BP236202" s="90"/>
    </row>
    <row r="236203" spans="68:68" customFormat="1">
      <c r="BP236203" s="90"/>
    </row>
    <row r="236204" spans="68:68" customFormat="1">
      <c r="BP236204" s="90"/>
    </row>
    <row r="236205" spans="68:68" customFormat="1">
      <c r="BP236205" s="90"/>
    </row>
    <row r="236206" spans="68:68" customFormat="1">
      <c r="BP236206" s="90"/>
    </row>
    <row r="236207" spans="68:68" customFormat="1">
      <c r="BP236207" s="90"/>
    </row>
    <row r="236208" spans="68:68" customFormat="1">
      <c r="BP236208" s="90"/>
    </row>
    <row r="236209" spans="68:68" customFormat="1">
      <c r="BP236209" s="90"/>
    </row>
    <row r="236210" spans="68:68" customFormat="1">
      <c r="BP236210" s="90"/>
    </row>
    <row r="236211" spans="68:68" customFormat="1">
      <c r="BP236211" s="90"/>
    </row>
    <row r="236212" spans="68:68" customFormat="1">
      <c r="BP236212" s="90"/>
    </row>
    <row r="236213" spans="68:68" customFormat="1">
      <c r="BP236213" s="90"/>
    </row>
    <row r="236214" spans="68:68" customFormat="1">
      <c r="BP236214" s="90"/>
    </row>
    <row r="236215" spans="68:68" customFormat="1">
      <c r="BP236215" s="90"/>
    </row>
    <row r="236216" spans="68:68" customFormat="1">
      <c r="BP236216" s="90"/>
    </row>
    <row r="236217" spans="68:68" customFormat="1">
      <c r="BP236217" s="90"/>
    </row>
    <row r="236218" spans="68:68" customFormat="1">
      <c r="BP236218" s="90"/>
    </row>
    <row r="236219" spans="68:68" customFormat="1">
      <c r="BP236219" s="90"/>
    </row>
    <row r="236220" spans="68:68" customFormat="1">
      <c r="BP236220" s="90"/>
    </row>
    <row r="236221" spans="68:68" customFormat="1">
      <c r="BP236221" s="90"/>
    </row>
    <row r="236222" spans="68:68" customFormat="1">
      <c r="BP236222" s="90"/>
    </row>
    <row r="236223" spans="68:68" customFormat="1">
      <c r="BP236223" s="90"/>
    </row>
    <row r="236224" spans="68:68" customFormat="1">
      <c r="BP236224" s="90"/>
    </row>
    <row r="236225" spans="68:68" customFormat="1">
      <c r="BP236225" s="90"/>
    </row>
    <row r="236226" spans="68:68" customFormat="1">
      <c r="BP236226" s="90"/>
    </row>
    <row r="236227" spans="68:68" customFormat="1">
      <c r="BP236227" s="90"/>
    </row>
    <row r="236228" spans="68:68" customFormat="1">
      <c r="BP236228" s="90"/>
    </row>
    <row r="236229" spans="68:68" customFormat="1">
      <c r="BP236229" s="90"/>
    </row>
    <row r="236230" spans="68:68" customFormat="1">
      <c r="BP236230" s="90"/>
    </row>
    <row r="236231" spans="68:68" customFormat="1">
      <c r="BP236231" s="90"/>
    </row>
    <row r="236232" spans="68:68" customFormat="1">
      <c r="BP236232" s="90"/>
    </row>
    <row r="236233" spans="68:68" customFormat="1">
      <c r="BP236233" s="90"/>
    </row>
    <row r="236234" spans="68:68" customFormat="1">
      <c r="BP236234" s="90"/>
    </row>
    <row r="236235" spans="68:68" customFormat="1">
      <c r="BP236235" s="90"/>
    </row>
    <row r="236236" spans="68:68" customFormat="1">
      <c r="BP236236" s="90"/>
    </row>
    <row r="236237" spans="68:68" customFormat="1">
      <c r="BP236237" s="90"/>
    </row>
    <row r="236238" spans="68:68" customFormat="1">
      <c r="BP236238" s="90"/>
    </row>
    <row r="236239" spans="68:68" customFormat="1">
      <c r="BP236239" s="90"/>
    </row>
    <row r="236240" spans="68:68" customFormat="1">
      <c r="BP236240" s="90"/>
    </row>
    <row r="236241" spans="68:68" customFormat="1">
      <c r="BP236241" s="90"/>
    </row>
    <row r="236242" spans="68:68" customFormat="1">
      <c r="BP236242" s="90"/>
    </row>
    <row r="236243" spans="68:68" customFormat="1">
      <c r="BP236243" s="90"/>
    </row>
    <row r="236244" spans="68:68" customFormat="1">
      <c r="BP236244" s="90"/>
    </row>
    <row r="236245" spans="68:68" customFormat="1">
      <c r="BP236245" s="90"/>
    </row>
    <row r="236246" spans="68:68" customFormat="1">
      <c r="BP236246" s="90"/>
    </row>
    <row r="236247" spans="68:68" customFormat="1">
      <c r="BP236247" s="90"/>
    </row>
    <row r="236248" spans="68:68" customFormat="1">
      <c r="BP236248" s="90"/>
    </row>
    <row r="236249" spans="68:68" customFormat="1">
      <c r="BP236249" s="90"/>
    </row>
    <row r="236250" spans="68:68" customFormat="1">
      <c r="BP236250" s="90"/>
    </row>
    <row r="236251" spans="68:68" customFormat="1">
      <c r="BP236251" s="90"/>
    </row>
    <row r="236252" spans="68:68" customFormat="1">
      <c r="BP236252" s="90"/>
    </row>
    <row r="236253" spans="68:68" customFormat="1">
      <c r="BP236253" s="90"/>
    </row>
    <row r="236254" spans="68:68" customFormat="1">
      <c r="BP236254" s="90"/>
    </row>
    <row r="236255" spans="68:68" customFormat="1">
      <c r="BP236255" s="90"/>
    </row>
    <row r="236256" spans="68:68" customFormat="1">
      <c r="BP236256" s="90"/>
    </row>
    <row r="236257" spans="68:68" customFormat="1">
      <c r="BP236257" s="90"/>
    </row>
    <row r="236258" spans="68:68" customFormat="1">
      <c r="BP236258" s="90"/>
    </row>
    <row r="236259" spans="68:68" customFormat="1">
      <c r="BP236259" s="90"/>
    </row>
    <row r="236260" spans="68:68" customFormat="1">
      <c r="BP236260" s="90"/>
    </row>
    <row r="236261" spans="68:68" customFormat="1">
      <c r="BP236261" s="90"/>
    </row>
    <row r="236262" spans="68:68" customFormat="1">
      <c r="BP236262" s="90"/>
    </row>
    <row r="236263" spans="68:68" customFormat="1">
      <c r="BP236263" s="90"/>
    </row>
    <row r="236264" spans="68:68" customFormat="1">
      <c r="BP236264" s="90"/>
    </row>
    <row r="236265" spans="68:68" customFormat="1">
      <c r="BP236265" s="90"/>
    </row>
    <row r="236266" spans="68:68" customFormat="1">
      <c r="BP236266" s="90"/>
    </row>
    <row r="236267" spans="68:68" customFormat="1">
      <c r="BP236267" s="90"/>
    </row>
    <row r="236268" spans="68:68" customFormat="1">
      <c r="BP236268" s="90"/>
    </row>
    <row r="236269" spans="68:68" customFormat="1">
      <c r="BP236269" s="90"/>
    </row>
    <row r="236270" spans="68:68" customFormat="1">
      <c r="BP236270" s="90"/>
    </row>
    <row r="236271" spans="68:68" customFormat="1">
      <c r="BP236271" s="90"/>
    </row>
    <row r="236272" spans="68:68" customFormat="1">
      <c r="BP236272" s="90"/>
    </row>
    <row r="236273" spans="68:68" customFormat="1">
      <c r="BP236273" s="90"/>
    </row>
    <row r="236274" spans="68:68" customFormat="1">
      <c r="BP236274" s="90"/>
    </row>
    <row r="236275" spans="68:68" customFormat="1">
      <c r="BP236275" s="90"/>
    </row>
    <row r="236276" spans="68:68" customFormat="1">
      <c r="BP236276" s="90"/>
    </row>
    <row r="236277" spans="68:68" customFormat="1">
      <c r="BP236277" s="90"/>
    </row>
    <row r="236278" spans="68:68" customFormat="1">
      <c r="BP236278" s="90"/>
    </row>
    <row r="236279" spans="68:68" customFormat="1">
      <c r="BP236279" s="90"/>
    </row>
    <row r="236280" spans="68:68" customFormat="1">
      <c r="BP236280" s="90"/>
    </row>
    <row r="236281" spans="68:68" customFormat="1">
      <c r="BP236281" s="90"/>
    </row>
    <row r="236282" spans="68:68" customFormat="1">
      <c r="BP236282" s="90"/>
    </row>
    <row r="236283" spans="68:68" customFormat="1">
      <c r="BP236283" s="90"/>
    </row>
    <row r="236284" spans="68:68" customFormat="1">
      <c r="BP236284" s="90"/>
    </row>
    <row r="236285" spans="68:68" customFormat="1">
      <c r="BP236285" s="90"/>
    </row>
    <row r="236286" spans="68:68" customFormat="1">
      <c r="BP236286" s="90"/>
    </row>
    <row r="236287" spans="68:68" customFormat="1">
      <c r="BP236287" s="90"/>
    </row>
    <row r="236288" spans="68:68" customFormat="1">
      <c r="BP236288" s="90"/>
    </row>
    <row r="236289" spans="68:68" customFormat="1">
      <c r="BP236289" s="90"/>
    </row>
    <row r="236290" spans="68:68" customFormat="1">
      <c r="BP236290" s="90"/>
    </row>
    <row r="236291" spans="68:68" customFormat="1">
      <c r="BP236291" s="90"/>
    </row>
    <row r="236292" spans="68:68" customFormat="1">
      <c r="BP236292" s="90"/>
    </row>
    <row r="236293" spans="68:68" customFormat="1">
      <c r="BP236293" s="90"/>
    </row>
    <row r="236294" spans="68:68" customFormat="1">
      <c r="BP236294" s="90"/>
    </row>
    <row r="236295" spans="68:68" customFormat="1">
      <c r="BP236295" s="90"/>
    </row>
    <row r="236296" spans="68:68" customFormat="1">
      <c r="BP236296" s="90"/>
    </row>
    <row r="236297" spans="68:68" customFormat="1">
      <c r="BP236297" s="90"/>
    </row>
    <row r="236298" spans="68:68" customFormat="1">
      <c r="BP236298" s="90"/>
    </row>
    <row r="236299" spans="68:68" customFormat="1">
      <c r="BP236299" s="90"/>
    </row>
    <row r="236300" spans="68:68" customFormat="1">
      <c r="BP236300" s="90"/>
    </row>
    <row r="236301" spans="68:68" customFormat="1">
      <c r="BP236301" s="90"/>
    </row>
    <row r="236302" spans="68:68" customFormat="1">
      <c r="BP236302" s="90"/>
    </row>
    <row r="236303" spans="68:68" customFormat="1">
      <c r="BP236303" s="90"/>
    </row>
    <row r="236304" spans="68:68" customFormat="1">
      <c r="BP236304" s="90"/>
    </row>
    <row r="236305" spans="68:68" customFormat="1">
      <c r="BP236305" s="90"/>
    </row>
    <row r="236306" spans="68:68" customFormat="1">
      <c r="BP236306" s="90"/>
    </row>
    <row r="236307" spans="68:68" customFormat="1">
      <c r="BP236307" s="90"/>
    </row>
    <row r="236308" spans="68:68" customFormat="1">
      <c r="BP236308" s="90"/>
    </row>
    <row r="236309" spans="68:68" customFormat="1">
      <c r="BP236309" s="90"/>
    </row>
    <row r="236310" spans="68:68" customFormat="1">
      <c r="BP236310" s="90"/>
    </row>
    <row r="236311" spans="68:68" customFormat="1">
      <c r="BP236311" s="90"/>
    </row>
    <row r="236312" spans="68:68" customFormat="1">
      <c r="BP236312" s="90"/>
    </row>
    <row r="236313" spans="68:68" customFormat="1">
      <c r="BP236313" s="90"/>
    </row>
    <row r="236314" spans="68:68" customFormat="1">
      <c r="BP236314" s="90"/>
    </row>
    <row r="236315" spans="68:68" customFormat="1">
      <c r="BP236315" s="90"/>
    </row>
    <row r="236316" spans="68:68" customFormat="1">
      <c r="BP236316" s="90"/>
    </row>
    <row r="236317" spans="68:68" customFormat="1">
      <c r="BP236317" s="90"/>
    </row>
    <row r="236318" spans="68:68" customFormat="1">
      <c r="BP236318" s="90"/>
    </row>
    <row r="236319" spans="68:68" customFormat="1">
      <c r="BP236319" s="90"/>
    </row>
    <row r="236320" spans="68:68" customFormat="1">
      <c r="BP236320" s="90"/>
    </row>
    <row r="236321" spans="68:68" customFormat="1">
      <c r="BP236321" s="90"/>
    </row>
    <row r="236322" spans="68:68" customFormat="1">
      <c r="BP236322" s="90"/>
    </row>
    <row r="236323" spans="68:68" customFormat="1">
      <c r="BP236323" s="90"/>
    </row>
    <row r="236324" spans="68:68" customFormat="1">
      <c r="BP236324" s="90"/>
    </row>
    <row r="236325" spans="68:68" customFormat="1">
      <c r="BP236325" s="90"/>
    </row>
    <row r="236326" spans="68:68" customFormat="1">
      <c r="BP236326" s="90"/>
    </row>
    <row r="236327" spans="68:68" customFormat="1">
      <c r="BP236327" s="90"/>
    </row>
    <row r="236328" spans="68:68" customFormat="1">
      <c r="BP236328" s="90"/>
    </row>
    <row r="236329" spans="68:68" customFormat="1">
      <c r="BP236329" s="90"/>
    </row>
    <row r="236330" spans="68:68" customFormat="1">
      <c r="BP236330" s="90"/>
    </row>
    <row r="236331" spans="68:68" customFormat="1">
      <c r="BP236331" s="90"/>
    </row>
    <row r="236332" spans="68:68" customFormat="1">
      <c r="BP236332" s="90"/>
    </row>
    <row r="236333" spans="68:68" customFormat="1">
      <c r="BP236333" s="90"/>
    </row>
    <row r="236334" spans="68:68" customFormat="1">
      <c r="BP236334" s="90"/>
    </row>
    <row r="236335" spans="68:68" customFormat="1">
      <c r="BP236335" s="90"/>
    </row>
    <row r="236336" spans="68:68" customFormat="1">
      <c r="BP236336" s="90"/>
    </row>
    <row r="236337" spans="68:68" customFormat="1">
      <c r="BP236337" s="90"/>
    </row>
    <row r="236338" spans="68:68" customFormat="1">
      <c r="BP236338" s="90"/>
    </row>
    <row r="236339" spans="68:68" customFormat="1">
      <c r="BP236339" s="90"/>
    </row>
    <row r="236340" spans="68:68" customFormat="1">
      <c r="BP236340" s="90"/>
    </row>
    <row r="236341" spans="68:68" customFormat="1">
      <c r="BP236341" s="90"/>
    </row>
    <row r="236342" spans="68:68" customFormat="1">
      <c r="BP236342" s="90"/>
    </row>
    <row r="236343" spans="68:68" customFormat="1">
      <c r="BP236343" s="90"/>
    </row>
    <row r="236344" spans="68:68" customFormat="1">
      <c r="BP236344" s="90"/>
    </row>
    <row r="236345" spans="68:68" customFormat="1">
      <c r="BP236345" s="90"/>
    </row>
    <row r="236346" spans="68:68" customFormat="1">
      <c r="BP236346" s="90"/>
    </row>
    <row r="236347" spans="68:68" customFormat="1">
      <c r="BP236347" s="90"/>
    </row>
    <row r="236348" spans="68:68" customFormat="1">
      <c r="BP236348" s="90"/>
    </row>
    <row r="236349" spans="68:68" customFormat="1">
      <c r="BP236349" s="90"/>
    </row>
    <row r="236350" spans="68:68" customFormat="1">
      <c r="BP236350" s="90"/>
    </row>
    <row r="236351" spans="68:68" customFormat="1">
      <c r="BP236351" s="90"/>
    </row>
    <row r="236352" spans="68:68" customFormat="1">
      <c r="BP236352" s="90"/>
    </row>
    <row r="236353" spans="68:68" customFormat="1">
      <c r="BP236353" s="90"/>
    </row>
    <row r="236354" spans="68:68" customFormat="1">
      <c r="BP236354" s="90"/>
    </row>
    <row r="236355" spans="68:68" customFormat="1">
      <c r="BP236355" s="90"/>
    </row>
    <row r="236356" spans="68:68" customFormat="1">
      <c r="BP236356" s="90"/>
    </row>
    <row r="236357" spans="68:68" customFormat="1">
      <c r="BP236357" s="90"/>
    </row>
    <row r="236358" spans="68:68" customFormat="1">
      <c r="BP236358" s="90"/>
    </row>
    <row r="236359" spans="68:68" customFormat="1">
      <c r="BP236359" s="90"/>
    </row>
    <row r="236360" spans="68:68" customFormat="1">
      <c r="BP236360" s="90"/>
    </row>
    <row r="236361" spans="68:68" customFormat="1">
      <c r="BP236361" s="90"/>
    </row>
    <row r="236362" spans="68:68" customFormat="1">
      <c r="BP236362" s="90"/>
    </row>
    <row r="236363" spans="68:68" customFormat="1">
      <c r="BP236363" s="90"/>
    </row>
    <row r="236364" spans="68:68" customFormat="1">
      <c r="BP236364" s="90"/>
    </row>
    <row r="236365" spans="68:68" customFormat="1">
      <c r="BP236365" s="90"/>
    </row>
    <row r="236366" spans="68:68" customFormat="1">
      <c r="BP236366" s="90"/>
    </row>
    <row r="236367" spans="68:68" customFormat="1">
      <c r="BP236367" s="90"/>
    </row>
    <row r="236368" spans="68:68" customFormat="1">
      <c r="BP236368" s="90"/>
    </row>
    <row r="236369" spans="68:68" customFormat="1">
      <c r="BP236369" s="90"/>
    </row>
    <row r="236370" spans="68:68" customFormat="1">
      <c r="BP236370" s="90"/>
    </row>
    <row r="236371" spans="68:68" customFormat="1">
      <c r="BP236371" s="90"/>
    </row>
    <row r="236372" spans="68:68" customFormat="1">
      <c r="BP236372" s="90"/>
    </row>
    <row r="236373" spans="68:68" customFormat="1">
      <c r="BP236373" s="90"/>
    </row>
    <row r="236374" spans="68:68" customFormat="1">
      <c r="BP236374" s="90"/>
    </row>
    <row r="236375" spans="68:68" customFormat="1">
      <c r="BP236375" s="90"/>
    </row>
    <row r="236376" spans="68:68" customFormat="1">
      <c r="BP236376" s="90"/>
    </row>
    <row r="236377" spans="68:68" customFormat="1">
      <c r="BP236377" s="90"/>
    </row>
    <row r="236378" spans="68:68" customFormat="1">
      <c r="BP236378" s="90"/>
    </row>
    <row r="236379" spans="68:68" customFormat="1">
      <c r="BP236379" s="90"/>
    </row>
    <row r="236380" spans="68:68" customFormat="1">
      <c r="BP236380" s="90"/>
    </row>
    <row r="236381" spans="68:68" customFormat="1">
      <c r="BP236381" s="90"/>
    </row>
    <row r="236382" spans="68:68" customFormat="1">
      <c r="BP236382" s="90"/>
    </row>
    <row r="236383" spans="68:68" customFormat="1">
      <c r="BP236383" s="90"/>
    </row>
    <row r="236384" spans="68:68" customFormat="1">
      <c r="BP236384" s="90"/>
    </row>
    <row r="236385" spans="68:68" customFormat="1">
      <c r="BP236385" s="90"/>
    </row>
    <row r="236386" spans="68:68" customFormat="1">
      <c r="BP236386" s="90"/>
    </row>
    <row r="236387" spans="68:68" customFormat="1">
      <c r="BP236387" s="90"/>
    </row>
    <row r="236388" spans="68:68" customFormat="1">
      <c r="BP236388" s="90"/>
    </row>
    <row r="236389" spans="68:68" customFormat="1">
      <c r="BP236389" s="90"/>
    </row>
    <row r="236390" spans="68:68" customFormat="1">
      <c r="BP236390" s="90"/>
    </row>
    <row r="236391" spans="68:68" customFormat="1">
      <c r="BP236391" s="90"/>
    </row>
    <row r="236392" spans="68:68" customFormat="1">
      <c r="BP236392" s="90"/>
    </row>
    <row r="236393" spans="68:68" customFormat="1">
      <c r="BP236393" s="90"/>
    </row>
    <row r="236394" spans="68:68" customFormat="1">
      <c r="BP236394" s="90"/>
    </row>
    <row r="236395" spans="68:68" customFormat="1">
      <c r="BP236395" s="90"/>
    </row>
    <row r="236396" spans="68:68" customFormat="1">
      <c r="BP236396" s="90"/>
    </row>
    <row r="236397" spans="68:68" customFormat="1">
      <c r="BP236397" s="90"/>
    </row>
    <row r="236398" spans="68:68" customFormat="1">
      <c r="BP236398" s="90"/>
    </row>
    <row r="236399" spans="68:68" customFormat="1">
      <c r="BP236399" s="90"/>
    </row>
    <row r="236400" spans="68:68" customFormat="1">
      <c r="BP236400" s="90"/>
    </row>
    <row r="236401" spans="68:68" customFormat="1">
      <c r="BP236401" s="90"/>
    </row>
    <row r="236402" spans="68:68" customFormat="1">
      <c r="BP236402" s="90"/>
    </row>
    <row r="236403" spans="68:68" customFormat="1">
      <c r="BP236403" s="90"/>
    </row>
    <row r="236404" spans="68:68" customFormat="1">
      <c r="BP236404" s="90"/>
    </row>
    <row r="236405" spans="68:68" customFormat="1">
      <c r="BP236405" s="90"/>
    </row>
    <row r="236406" spans="68:68" customFormat="1">
      <c r="BP236406" s="90"/>
    </row>
    <row r="236407" spans="68:68" customFormat="1">
      <c r="BP236407" s="90"/>
    </row>
    <row r="236408" spans="68:68" customFormat="1">
      <c r="BP236408" s="90"/>
    </row>
    <row r="236409" spans="68:68" customFormat="1">
      <c r="BP236409" s="90"/>
    </row>
    <row r="236410" spans="68:68" customFormat="1">
      <c r="BP236410" s="90"/>
    </row>
    <row r="236411" spans="68:68" customFormat="1">
      <c r="BP236411" s="90"/>
    </row>
    <row r="236412" spans="68:68" customFormat="1">
      <c r="BP236412" s="90"/>
    </row>
    <row r="236413" spans="68:68" customFormat="1">
      <c r="BP236413" s="90"/>
    </row>
    <row r="236414" spans="68:68" customFormat="1">
      <c r="BP236414" s="90"/>
    </row>
    <row r="236415" spans="68:68" customFormat="1">
      <c r="BP236415" s="90"/>
    </row>
    <row r="236416" spans="68:68" customFormat="1">
      <c r="BP236416" s="90"/>
    </row>
    <row r="236417" spans="68:68" customFormat="1">
      <c r="BP236417" s="90"/>
    </row>
    <row r="236418" spans="68:68" customFormat="1">
      <c r="BP236418" s="90"/>
    </row>
    <row r="236419" spans="68:68" customFormat="1">
      <c r="BP236419" s="90"/>
    </row>
    <row r="236420" spans="68:68" customFormat="1">
      <c r="BP236420" s="90"/>
    </row>
    <row r="236421" spans="68:68" customFormat="1">
      <c r="BP236421" s="90"/>
    </row>
    <row r="236422" spans="68:68" customFormat="1">
      <c r="BP236422" s="90"/>
    </row>
    <row r="236423" spans="68:68" customFormat="1">
      <c r="BP236423" s="90"/>
    </row>
    <row r="236424" spans="68:68" customFormat="1">
      <c r="BP236424" s="90"/>
    </row>
    <row r="236425" spans="68:68" customFormat="1">
      <c r="BP236425" s="90"/>
    </row>
    <row r="236426" spans="68:68" customFormat="1">
      <c r="BP236426" s="90"/>
    </row>
    <row r="236427" spans="68:68" customFormat="1">
      <c r="BP236427" s="90"/>
    </row>
    <row r="236428" spans="68:68" customFormat="1">
      <c r="BP236428" s="90"/>
    </row>
    <row r="236429" spans="68:68" customFormat="1">
      <c r="BP236429" s="90"/>
    </row>
    <row r="236430" spans="68:68" customFormat="1">
      <c r="BP236430" s="90"/>
    </row>
    <row r="236431" spans="68:68" customFormat="1">
      <c r="BP236431" s="90"/>
    </row>
    <row r="236432" spans="68:68" customFormat="1">
      <c r="BP236432" s="90"/>
    </row>
    <row r="236433" spans="68:68" customFormat="1">
      <c r="BP236433" s="90"/>
    </row>
    <row r="236434" spans="68:68" customFormat="1">
      <c r="BP236434" s="90"/>
    </row>
    <row r="236435" spans="68:68" customFormat="1">
      <c r="BP236435" s="90"/>
    </row>
    <row r="236436" spans="68:68" customFormat="1">
      <c r="BP236436" s="90"/>
    </row>
    <row r="236437" spans="68:68" customFormat="1">
      <c r="BP236437" s="90"/>
    </row>
    <row r="236438" spans="68:68" customFormat="1">
      <c r="BP236438" s="90"/>
    </row>
    <row r="236439" spans="68:68" customFormat="1">
      <c r="BP236439" s="90"/>
    </row>
    <row r="236440" spans="68:68" customFormat="1">
      <c r="BP236440" s="90"/>
    </row>
    <row r="236441" spans="68:68" customFormat="1">
      <c r="BP236441" s="90"/>
    </row>
    <row r="236442" spans="68:68" customFormat="1">
      <c r="BP236442" s="90"/>
    </row>
    <row r="236443" spans="68:68" customFormat="1">
      <c r="BP236443" s="90"/>
    </row>
    <row r="236444" spans="68:68" customFormat="1">
      <c r="BP236444" s="90"/>
    </row>
    <row r="236445" spans="68:68" customFormat="1">
      <c r="BP236445" s="90"/>
    </row>
    <row r="236446" spans="68:68" customFormat="1">
      <c r="BP236446" s="90"/>
    </row>
    <row r="236447" spans="68:68" customFormat="1">
      <c r="BP236447" s="90"/>
    </row>
    <row r="236448" spans="68:68" customFormat="1">
      <c r="BP236448" s="90"/>
    </row>
    <row r="236449" spans="68:68" customFormat="1">
      <c r="BP236449" s="90"/>
    </row>
    <row r="236450" spans="68:68" customFormat="1">
      <c r="BP236450" s="90"/>
    </row>
    <row r="236451" spans="68:68" customFormat="1">
      <c r="BP236451" s="90"/>
    </row>
    <row r="236452" spans="68:68" customFormat="1">
      <c r="BP236452" s="90"/>
    </row>
    <row r="236453" spans="68:68" customFormat="1">
      <c r="BP236453" s="90"/>
    </row>
    <row r="236454" spans="68:68" customFormat="1">
      <c r="BP236454" s="90"/>
    </row>
    <row r="236455" spans="68:68" customFormat="1">
      <c r="BP236455" s="90"/>
    </row>
    <row r="236456" spans="68:68" customFormat="1">
      <c r="BP236456" s="90"/>
    </row>
    <row r="236457" spans="68:68" customFormat="1">
      <c r="BP236457" s="90"/>
    </row>
    <row r="236458" spans="68:68" customFormat="1">
      <c r="BP236458" s="90"/>
    </row>
    <row r="236459" spans="68:68" customFormat="1">
      <c r="BP236459" s="90"/>
    </row>
    <row r="236460" spans="68:68" customFormat="1">
      <c r="BP236460" s="90"/>
    </row>
    <row r="236461" spans="68:68" customFormat="1">
      <c r="BP236461" s="90"/>
    </row>
    <row r="236462" spans="68:68" customFormat="1">
      <c r="BP236462" s="90"/>
    </row>
    <row r="236463" spans="68:68" customFormat="1">
      <c r="BP236463" s="90"/>
    </row>
    <row r="236464" spans="68:68" customFormat="1">
      <c r="BP236464" s="90"/>
    </row>
    <row r="236465" spans="68:68" customFormat="1">
      <c r="BP236465" s="90"/>
    </row>
    <row r="236466" spans="68:68" customFormat="1">
      <c r="BP236466" s="90"/>
    </row>
    <row r="236467" spans="68:68" customFormat="1">
      <c r="BP236467" s="90"/>
    </row>
    <row r="236468" spans="68:68" customFormat="1">
      <c r="BP236468" s="90"/>
    </row>
    <row r="236469" spans="68:68" customFormat="1">
      <c r="BP236469" s="90"/>
    </row>
    <row r="236470" spans="68:68" customFormat="1">
      <c r="BP236470" s="90"/>
    </row>
    <row r="236471" spans="68:68" customFormat="1">
      <c r="BP236471" s="90"/>
    </row>
    <row r="236472" spans="68:68" customFormat="1">
      <c r="BP236472" s="90"/>
    </row>
    <row r="236473" spans="68:68" customFormat="1">
      <c r="BP236473" s="90"/>
    </row>
    <row r="236474" spans="68:68" customFormat="1">
      <c r="BP236474" s="90"/>
    </row>
    <row r="236475" spans="68:68" customFormat="1">
      <c r="BP236475" s="90"/>
    </row>
    <row r="236476" spans="68:68" customFormat="1">
      <c r="BP236476" s="90"/>
    </row>
    <row r="236477" spans="68:68" customFormat="1">
      <c r="BP236477" s="90"/>
    </row>
    <row r="236478" spans="68:68" customFormat="1">
      <c r="BP236478" s="90"/>
    </row>
    <row r="236479" spans="68:68" customFormat="1">
      <c r="BP236479" s="90"/>
    </row>
    <row r="236480" spans="68:68" customFormat="1">
      <c r="BP236480" s="90"/>
    </row>
    <row r="236481" spans="68:68" customFormat="1">
      <c r="BP236481" s="90"/>
    </row>
    <row r="236482" spans="68:68" customFormat="1">
      <c r="BP236482" s="90"/>
    </row>
    <row r="236483" spans="68:68" customFormat="1">
      <c r="BP236483" s="90"/>
    </row>
    <row r="236484" spans="68:68" customFormat="1">
      <c r="BP236484" s="90"/>
    </row>
    <row r="236485" spans="68:68" customFormat="1">
      <c r="BP236485" s="90"/>
    </row>
    <row r="236486" spans="68:68" customFormat="1">
      <c r="BP236486" s="90"/>
    </row>
    <row r="236487" spans="68:68" customFormat="1">
      <c r="BP236487" s="90"/>
    </row>
    <row r="236488" spans="68:68" customFormat="1">
      <c r="BP236488" s="90"/>
    </row>
    <row r="236489" spans="68:68" customFormat="1">
      <c r="BP236489" s="90"/>
    </row>
    <row r="236490" spans="68:68" customFormat="1">
      <c r="BP236490" s="90"/>
    </row>
    <row r="236491" spans="68:68" customFormat="1">
      <c r="BP236491" s="90"/>
    </row>
    <row r="236492" spans="68:68" customFormat="1">
      <c r="BP236492" s="90"/>
    </row>
    <row r="236493" spans="68:68" customFormat="1">
      <c r="BP236493" s="90"/>
    </row>
    <row r="236494" spans="68:68" customFormat="1">
      <c r="BP236494" s="90"/>
    </row>
    <row r="236495" spans="68:68" customFormat="1">
      <c r="BP236495" s="90"/>
    </row>
    <row r="236496" spans="68:68" customFormat="1">
      <c r="BP236496" s="90"/>
    </row>
    <row r="236497" spans="68:68" customFormat="1">
      <c r="BP236497" s="90"/>
    </row>
    <row r="236498" spans="68:68" customFormat="1">
      <c r="BP236498" s="90"/>
    </row>
    <row r="236499" spans="68:68" customFormat="1">
      <c r="BP236499" s="90"/>
    </row>
    <row r="236500" spans="68:68" customFormat="1">
      <c r="BP236500" s="90"/>
    </row>
    <row r="236501" spans="68:68" customFormat="1">
      <c r="BP236501" s="90"/>
    </row>
    <row r="236502" spans="68:68" customFormat="1">
      <c r="BP236502" s="90"/>
    </row>
    <row r="236503" spans="68:68" customFormat="1">
      <c r="BP236503" s="90"/>
    </row>
    <row r="236504" spans="68:68" customFormat="1">
      <c r="BP236504" s="90"/>
    </row>
    <row r="236505" spans="68:68" customFormat="1">
      <c r="BP236505" s="90"/>
    </row>
    <row r="236506" spans="68:68" customFormat="1">
      <c r="BP236506" s="90"/>
    </row>
    <row r="236507" spans="68:68" customFormat="1">
      <c r="BP236507" s="90"/>
    </row>
    <row r="236508" spans="68:68" customFormat="1">
      <c r="BP236508" s="90"/>
    </row>
    <row r="236509" spans="68:68" customFormat="1">
      <c r="BP236509" s="90"/>
    </row>
    <row r="236510" spans="68:68" customFormat="1">
      <c r="BP236510" s="90"/>
    </row>
    <row r="236511" spans="68:68" customFormat="1">
      <c r="BP236511" s="90"/>
    </row>
    <row r="236512" spans="68:68" customFormat="1">
      <c r="BP236512" s="90"/>
    </row>
    <row r="236513" spans="68:68" customFormat="1">
      <c r="BP236513" s="90"/>
    </row>
    <row r="236514" spans="68:68" customFormat="1">
      <c r="BP236514" s="90"/>
    </row>
    <row r="236515" spans="68:68" customFormat="1">
      <c r="BP236515" s="90"/>
    </row>
    <row r="236516" spans="68:68" customFormat="1">
      <c r="BP236516" s="90"/>
    </row>
    <row r="236517" spans="68:68" customFormat="1">
      <c r="BP236517" s="90"/>
    </row>
    <row r="236518" spans="68:68" customFormat="1">
      <c r="BP236518" s="90"/>
    </row>
    <row r="236519" spans="68:68" customFormat="1">
      <c r="BP236519" s="90"/>
    </row>
    <row r="236520" spans="68:68" customFormat="1">
      <c r="BP236520" s="90"/>
    </row>
    <row r="236521" spans="68:68" customFormat="1">
      <c r="BP236521" s="90"/>
    </row>
    <row r="236522" spans="68:68" customFormat="1">
      <c r="BP236522" s="90"/>
    </row>
    <row r="236523" spans="68:68" customFormat="1">
      <c r="BP236523" s="90"/>
    </row>
    <row r="236524" spans="68:68" customFormat="1">
      <c r="BP236524" s="90"/>
    </row>
    <row r="236525" spans="68:68" customFormat="1">
      <c r="BP236525" s="90"/>
    </row>
    <row r="236526" spans="68:68" customFormat="1">
      <c r="BP236526" s="90"/>
    </row>
    <row r="236527" spans="68:68" customFormat="1">
      <c r="BP236527" s="90"/>
    </row>
    <row r="236528" spans="68:68" customFormat="1">
      <c r="BP236528" s="90"/>
    </row>
    <row r="236529" spans="68:68" customFormat="1">
      <c r="BP236529" s="90"/>
    </row>
    <row r="236530" spans="68:68" customFormat="1">
      <c r="BP236530" s="90"/>
    </row>
    <row r="236531" spans="68:68" customFormat="1">
      <c r="BP236531" s="90"/>
    </row>
    <row r="236532" spans="68:68" customFormat="1">
      <c r="BP236532" s="90"/>
    </row>
    <row r="236533" spans="68:68" customFormat="1">
      <c r="BP236533" s="90"/>
    </row>
    <row r="236534" spans="68:68" customFormat="1">
      <c r="BP236534" s="90"/>
    </row>
    <row r="236535" spans="68:68" customFormat="1">
      <c r="BP236535" s="90"/>
    </row>
    <row r="236536" spans="68:68" customFormat="1">
      <c r="BP236536" s="90"/>
    </row>
    <row r="236537" spans="68:68" customFormat="1">
      <c r="BP236537" s="90"/>
    </row>
    <row r="236538" spans="68:68" customFormat="1">
      <c r="BP236538" s="90"/>
    </row>
    <row r="236539" spans="68:68" customFormat="1">
      <c r="BP236539" s="90"/>
    </row>
    <row r="236540" spans="68:68" customFormat="1">
      <c r="BP236540" s="90"/>
    </row>
    <row r="236541" spans="68:68" customFormat="1">
      <c r="BP236541" s="90"/>
    </row>
    <row r="236542" spans="68:68" customFormat="1">
      <c r="BP236542" s="90"/>
    </row>
    <row r="236543" spans="68:68" customFormat="1">
      <c r="BP236543" s="90"/>
    </row>
    <row r="236544" spans="68:68" customFormat="1">
      <c r="BP236544" s="90"/>
    </row>
    <row r="236545" spans="68:68" customFormat="1">
      <c r="BP236545" s="90"/>
    </row>
    <row r="236546" spans="68:68" customFormat="1">
      <c r="BP236546" s="90"/>
    </row>
    <row r="236547" spans="68:68" customFormat="1">
      <c r="BP236547" s="90"/>
    </row>
    <row r="236548" spans="68:68" customFormat="1">
      <c r="BP236548" s="90"/>
    </row>
    <row r="236549" spans="68:68" customFormat="1">
      <c r="BP236549" s="90"/>
    </row>
    <row r="236550" spans="68:68" customFormat="1">
      <c r="BP236550" s="90"/>
    </row>
    <row r="236551" spans="68:68" customFormat="1">
      <c r="BP236551" s="90"/>
    </row>
    <row r="236552" spans="68:68" customFormat="1">
      <c r="BP236552" s="90"/>
    </row>
    <row r="236553" spans="68:68" customFormat="1">
      <c r="BP236553" s="90"/>
    </row>
    <row r="236554" spans="68:68" customFormat="1">
      <c r="BP236554" s="90"/>
    </row>
    <row r="236555" spans="68:68" customFormat="1">
      <c r="BP236555" s="90"/>
    </row>
    <row r="236556" spans="68:68" customFormat="1">
      <c r="BP236556" s="90"/>
    </row>
    <row r="236557" spans="68:68" customFormat="1">
      <c r="BP236557" s="90"/>
    </row>
    <row r="236558" spans="68:68" customFormat="1">
      <c r="BP236558" s="90"/>
    </row>
    <row r="236559" spans="68:68" customFormat="1">
      <c r="BP236559" s="90"/>
    </row>
    <row r="236560" spans="68:68" customFormat="1">
      <c r="BP236560" s="90"/>
    </row>
    <row r="236561" spans="68:68" customFormat="1">
      <c r="BP236561" s="90"/>
    </row>
    <row r="236562" spans="68:68" customFormat="1">
      <c r="BP236562" s="90"/>
    </row>
    <row r="236563" spans="68:68" customFormat="1">
      <c r="BP236563" s="90"/>
    </row>
    <row r="236564" spans="68:68" customFormat="1">
      <c r="BP236564" s="90"/>
    </row>
    <row r="236565" spans="68:68" customFormat="1">
      <c r="BP236565" s="90"/>
    </row>
    <row r="236566" spans="68:68" customFormat="1">
      <c r="BP236566" s="90"/>
    </row>
    <row r="236567" spans="68:68" customFormat="1">
      <c r="BP236567" s="90"/>
    </row>
    <row r="236568" spans="68:68" customFormat="1">
      <c r="BP236568" s="90"/>
    </row>
    <row r="236569" spans="68:68" customFormat="1">
      <c r="BP236569" s="90"/>
    </row>
    <row r="236570" spans="68:68" customFormat="1">
      <c r="BP236570" s="90"/>
    </row>
    <row r="236571" spans="68:68" customFormat="1">
      <c r="BP236571" s="90"/>
    </row>
    <row r="236572" spans="68:68" customFormat="1">
      <c r="BP236572" s="90"/>
    </row>
    <row r="236573" spans="68:68" customFormat="1">
      <c r="BP236573" s="90"/>
    </row>
    <row r="236574" spans="68:68" customFormat="1">
      <c r="BP236574" s="90"/>
    </row>
    <row r="236575" spans="68:68" customFormat="1">
      <c r="BP236575" s="90"/>
    </row>
    <row r="236576" spans="68:68" customFormat="1">
      <c r="BP236576" s="90"/>
    </row>
    <row r="236577" spans="68:68" customFormat="1">
      <c r="BP236577" s="90"/>
    </row>
    <row r="236578" spans="68:68" customFormat="1">
      <c r="BP236578" s="90"/>
    </row>
    <row r="236579" spans="68:68" customFormat="1">
      <c r="BP236579" s="90"/>
    </row>
    <row r="236580" spans="68:68" customFormat="1">
      <c r="BP236580" s="90"/>
    </row>
    <row r="236581" spans="68:68" customFormat="1">
      <c r="BP236581" s="90"/>
    </row>
    <row r="236582" spans="68:68" customFormat="1">
      <c r="BP236582" s="90"/>
    </row>
    <row r="236583" spans="68:68" customFormat="1">
      <c r="BP236583" s="90"/>
    </row>
    <row r="236584" spans="68:68" customFormat="1">
      <c r="BP236584" s="90"/>
    </row>
    <row r="236585" spans="68:68" customFormat="1">
      <c r="BP236585" s="90"/>
    </row>
    <row r="236586" spans="68:68" customFormat="1">
      <c r="BP236586" s="90"/>
    </row>
    <row r="236587" spans="68:68" customFormat="1">
      <c r="BP236587" s="90"/>
    </row>
    <row r="236588" spans="68:68" customFormat="1">
      <c r="BP236588" s="90"/>
    </row>
    <row r="236589" spans="68:68" customFormat="1">
      <c r="BP236589" s="90"/>
    </row>
    <row r="236590" spans="68:68" customFormat="1">
      <c r="BP236590" s="90"/>
    </row>
    <row r="236591" spans="68:68" customFormat="1">
      <c r="BP236591" s="90"/>
    </row>
    <row r="236592" spans="68:68" customFormat="1">
      <c r="BP236592" s="90"/>
    </row>
    <row r="236593" spans="68:68" customFormat="1">
      <c r="BP236593" s="90"/>
    </row>
    <row r="236594" spans="68:68" customFormat="1">
      <c r="BP236594" s="90"/>
    </row>
    <row r="236595" spans="68:68" customFormat="1">
      <c r="BP236595" s="90"/>
    </row>
    <row r="236596" spans="68:68" customFormat="1">
      <c r="BP236596" s="90"/>
    </row>
    <row r="236597" spans="68:68" customFormat="1">
      <c r="BP236597" s="90"/>
    </row>
    <row r="236598" spans="68:68" customFormat="1">
      <c r="BP236598" s="90"/>
    </row>
    <row r="236599" spans="68:68" customFormat="1">
      <c r="BP236599" s="90"/>
    </row>
    <row r="236600" spans="68:68" customFormat="1">
      <c r="BP236600" s="90"/>
    </row>
    <row r="236601" spans="68:68" customFormat="1">
      <c r="BP236601" s="90"/>
    </row>
    <row r="236602" spans="68:68" customFormat="1">
      <c r="BP236602" s="90"/>
    </row>
    <row r="236603" spans="68:68" customFormat="1">
      <c r="BP236603" s="90"/>
    </row>
    <row r="236604" spans="68:68" customFormat="1">
      <c r="BP236604" s="90"/>
    </row>
    <row r="236605" spans="68:68" customFormat="1">
      <c r="BP236605" s="90"/>
    </row>
    <row r="236606" spans="68:68" customFormat="1">
      <c r="BP236606" s="90"/>
    </row>
    <row r="236607" spans="68:68" customFormat="1">
      <c r="BP236607" s="90"/>
    </row>
    <row r="236608" spans="68:68" customFormat="1">
      <c r="BP236608" s="90"/>
    </row>
    <row r="236609" spans="68:68" customFormat="1">
      <c r="BP236609" s="90"/>
    </row>
    <row r="236610" spans="68:68" customFormat="1">
      <c r="BP236610" s="90"/>
    </row>
    <row r="236611" spans="68:68" customFormat="1">
      <c r="BP236611" s="90"/>
    </row>
    <row r="236612" spans="68:68" customFormat="1">
      <c r="BP236612" s="90"/>
    </row>
    <row r="236613" spans="68:68" customFormat="1">
      <c r="BP236613" s="90"/>
    </row>
    <row r="236614" spans="68:68" customFormat="1">
      <c r="BP236614" s="90"/>
    </row>
    <row r="236615" spans="68:68" customFormat="1">
      <c r="BP236615" s="90"/>
    </row>
    <row r="236616" spans="68:68" customFormat="1">
      <c r="BP236616" s="90"/>
    </row>
    <row r="236617" spans="68:68" customFormat="1">
      <c r="BP236617" s="90"/>
    </row>
    <row r="236618" spans="68:68" customFormat="1">
      <c r="BP236618" s="90"/>
    </row>
    <row r="236619" spans="68:68" customFormat="1">
      <c r="BP236619" s="90"/>
    </row>
    <row r="236620" spans="68:68" customFormat="1">
      <c r="BP236620" s="90"/>
    </row>
    <row r="236621" spans="68:68" customFormat="1">
      <c r="BP236621" s="90"/>
    </row>
    <row r="236622" spans="68:68" customFormat="1">
      <c r="BP236622" s="90"/>
    </row>
    <row r="236623" spans="68:68" customFormat="1">
      <c r="BP236623" s="90"/>
    </row>
    <row r="236624" spans="68:68" customFormat="1">
      <c r="BP236624" s="90"/>
    </row>
    <row r="236625" spans="68:68" customFormat="1">
      <c r="BP236625" s="90"/>
    </row>
    <row r="236626" spans="68:68" customFormat="1">
      <c r="BP236626" s="90"/>
    </row>
    <row r="236627" spans="68:68" customFormat="1">
      <c r="BP236627" s="90"/>
    </row>
    <row r="236628" spans="68:68" customFormat="1">
      <c r="BP236628" s="90"/>
    </row>
    <row r="236629" spans="68:68" customFormat="1">
      <c r="BP236629" s="90"/>
    </row>
    <row r="236630" spans="68:68" customFormat="1">
      <c r="BP236630" s="90"/>
    </row>
    <row r="236631" spans="68:68" customFormat="1">
      <c r="BP236631" s="90"/>
    </row>
    <row r="236632" spans="68:68" customFormat="1">
      <c r="BP236632" s="90"/>
    </row>
    <row r="236633" spans="68:68" customFormat="1">
      <c r="BP236633" s="90"/>
    </row>
    <row r="236634" spans="68:68" customFormat="1">
      <c r="BP236634" s="90"/>
    </row>
    <row r="236635" spans="68:68" customFormat="1">
      <c r="BP236635" s="90"/>
    </row>
    <row r="236636" spans="68:68" customFormat="1">
      <c r="BP236636" s="90"/>
    </row>
    <row r="236637" spans="68:68" customFormat="1">
      <c r="BP236637" s="90"/>
    </row>
    <row r="236638" spans="68:68" customFormat="1">
      <c r="BP236638" s="90"/>
    </row>
    <row r="236639" spans="68:68" customFormat="1">
      <c r="BP236639" s="90"/>
    </row>
    <row r="236640" spans="68:68" customFormat="1">
      <c r="BP236640" s="90"/>
    </row>
    <row r="236641" spans="68:68" customFormat="1">
      <c r="BP236641" s="90"/>
    </row>
    <row r="236642" spans="68:68" customFormat="1">
      <c r="BP236642" s="90"/>
    </row>
    <row r="236643" spans="68:68" customFormat="1">
      <c r="BP236643" s="90"/>
    </row>
    <row r="236644" spans="68:68" customFormat="1">
      <c r="BP236644" s="90"/>
    </row>
    <row r="236645" spans="68:68" customFormat="1">
      <c r="BP236645" s="90"/>
    </row>
    <row r="236646" spans="68:68" customFormat="1">
      <c r="BP236646" s="90"/>
    </row>
    <row r="236647" spans="68:68" customFormat="1">
      <c r="BP236647" s="90"/>
    </row>
    <row r="236648" spans="68:68" customFormat="1">
      <c r="BP236648" s="90"/>
    </row>
    <row r="236649" spans="68:68" customFormat="1">
      <c r="BP236649" s="90"/>
    </row>
    <row r="236650" spans="68:68" customFormat="1">
      <c r="BP236650" s="90"/>
    </row>
    <row r="236651" spans="68:68" customFormat="1">
      <c r="BP236651" s="90"/>
    </row>
    <row r="236652" spans="68:68" customFormat="1">
      <c r="BP236652" s="90"/>
    </row>
    <row r="236653" spans="68:68" customFormat="1">
      <c r="BP236653" s="90"/>
    </row>
    <row r="236654" spans="68:68" customFormat="1">
      <c r="BP236654" s="90"/>
    </row>
    <row r="236655" spans="68:68" customFormat="1">
      <c r="BP236655" s="90"/>
    </row>
    <row r="236656" spans="68:68" customFormat="1">
      <c r="BP236656" s="90"/>
    </row>
    <row r="236657" spans="68:68" customFormat="1">
      <c r="BP236657" s="90"/>
    </row>
    <row r="236658" spans="68:68" customFormat="1">
      <c r="BP236658" s="90"/>
    </row>
    <row r="236659" spans="68:68" customFormat="1">
      <c r="BP236659" s="90"/>
    </row>
    <row r="236660" spans="68:68" customFormat="1">
      <c r="BP236660" s="90"/>
    </row>
    <row r="236661" spans="68:68" customFormat="1">
      <c r="BP236661" s="90"/>
    </row>
    <row r="236662" spans="68:68" customFormat="1">
      <c r="BP236662" s="90"/>
    </row>
    <row r="236663" spans="68:68" customFormat="1">
      <c r="BP236663" s="90"/>
    </row>
    <row r="236664" spans="68:68" customFormat="1">
      <c r="BP236664" s="90"/>
    </row>
    <row r="236665" spans="68:68" customFormat="1">
      <c r="BP236665" s="90"/>
    </row>
    <row r="236666" spans="68:68" customFormat="1">
      <c r="BP236666" s="90"/>
    </row>
    <row r="236667" spans="68:68" customFormat="1">
      <c r="BP236667" s="90"/>
    </row>
    <row r="236668" spans="68:68" customFormat="1">
      <c r="BP236668" s="90"/>
    </row>
    <row r="236669" spans="68:68" customFormat="1">
      <c r="BP236669" s="90"/>
    </row>
    <row r="236670" spans="68:68" customFormat="1">
      <c r="BP236670" s="90"/>
    </row>
    <row r="236671" spans="68:68" customFormat="1">
      <c r="BP236671" s="90"/>
    </row>
    <row r="236672" spans="68:68" customFormat="1">
      <c r="BP236672" s="90"/>
    </row>
    <row r="236673" spans="68:68" customFormat="1">
      <c r="BP236673" s="90"/>
    </row>
    <row r="236674" spans="68:68" customFormat="1">
      <c r="BP236674" s="90"/>
    </row>
    <row r="236675" spans="68:68" customFormat="1">
      <c r="BP236675" s="90"/>
    </row>
    <row r="236676" spans="68:68" customFormat="1">
      <c r="BP236676" s="90"/>
    </row>
    <row r="236677" spans="68:68" customFormat="1">
      <c r="BP236677" s="90"/>
    </row>
    <row r="236678" spans="68:68" customFormat="1">
      <c r="BP236678" s="90"/>
    </row>
    <row r="236679" spans="68:68" customFormat="1">
      <c r="BP236679" s="90"/>
    </row>
    <row r="236680" spans="68:68" customFormat="1">
      <c r="BP236680" s="90"/>
    </row>
    <row r="236681" spans="68:68" customFormat="1">
      <c r="BP236681" s="90"/>
    </row>
    <row r="236682" spans="68:68" customFormat="1">
      <c r="BP236682" s="90"/>
    </row>
    <row r="236683" spans="68:68" customFormat="1">
      <c r="BP236683" s="90"/>
    </row>
    <row r="236684" spans="68:68" customFormat="1">
      <c r="BP236684" s="90"/>
    </row>
    <row r="236685" spans="68:68" customFormat="1">
      <c r="BP236685" s="90"/>
    </row>
    <row r="236686" spans="68:68" customFormat="1">
      <c r="BP236686" s="90"/>
    </row>
    <row r="236687" spans="68:68" customFormat="1">
      <c r="BP236687" s="90"/>
    </row>
    <row r="236688" spans="68:68" customFormat="1">
      <c r="BP236688" s="90"/>
    </row>
    <row r="236689" spans="68:68" customFormat="1">
      <c r="BP236689" s="90"/>
    </row>
    <row r="236690" spans="68:68" customFormat="1">
      <c r="BP236690" s="90"/>
    </row>
    <row r="236691" spans="68:68" customFormat="1">
      <c r="BP236691" s="90"/>
    </row>
    <row r="236692" spans="68:68" customFormat="1">
      <c r="BP236692" s="90"/>
    </row>
    <row r="236693" spans="68:68" customFormat="1">
      <c r="BP236693" s="90"/>
    </row>
    <row r="236694" spans="68:68" customFormat="1">
      <c r="BP236694" s="90"/>
    </row>
    <row r="236695" spans="68:68" customFormat="1">
      <c r="BP236695" s="90"/>
    </row>
    <row r="236696" spans="68:68" customFormat="1">
      <c r="BP236696" s="90"/>
    </row>
    <row r="236697" spans="68:68" customFormat="1">
      <c r="BP236697" s="90"/>
    </row>
    <row r="236698" spans="68:68" customFormat="1">
      <c r="BP236698" s="90"/>
    </row>
    <row r="236699" spans="68:68" customFormat="1">
      <c r="BP236699" s="90"/>
    </row>
    <row r="236700" spans="68:68" customFormat="1">
      <c r="BP236700" s="90"/>
    </row>
    <row r="236701" spans="68:68" customFormat="1">
      <c r="BP236701" s="90"/>
    </row>
    <row r="236702" spans="68:68" customFormat="1">
      <c r="BP236702" s="90"/>
    </row>
    <row r="236703" spans="68:68" customFormat="1">
      <c r="BP236703" s="90"/>
    </row>
    <row r="236704" spans="68:68" customFormat="1">
      <c r="BP236704" s="90"/>
    </row>
    <row r="236705" spans="68:68" customFormat="1">
      <c r="BP236705" s="90"/>
    </row>
    <row r="236706" spans="68:68" customFormat="1">
      <c r="BP236706" s="90"/>
    </row>
    <row r="236707" spans="68:68" customFormat="1">
      <c r="BP236707" s="90"/>
    </row>
    <row r="236708" spans="68:68" customFormat="1">
      <c r="BP236708" s="90"/>
    </row>
    <row r="236709" spans="68:68" customFormat="1">
      <c r="BP236709" s="90"/>
    </row>
    <row r="236710" spans="68:68" customFormat="1">
      <c r="BP236710" s="90"/>
    </row>
    <row r="236711" spans="68:68" customFormat="1">
      <c r="BP236711" s="90"/>
    </row>
    <row r="236712" spans="68:68" customFormat="1">
      <c r="BP236712" s="90"/>
    </row>
    <row r="236713" spans="68:68" customFormat="1">
      <c r="BP236713" s="90"/>
    </row>
    <row r="236714" spans="68:68" customFormat="1">
      <c r="BP236714" s="90"/>
    </row>
    <row r="236715" spans="68:68" customFormat="1">
      <c r="BP236715" s="90"/>
    </row>
    <row r="236716" spans="68:68" customFormat="1">
      <c r="BP236716" s="90"/>
    </row>
    <row r="236717" spans="68:68" customFormat="1">
      <c r="BP236717" s="90"/>
    </row>
    <row r="236718" spans="68:68" customFormat="1">
      <c r="BP236718" s="90"/>
    </row>
    <row r="236719" spans="68:68" customFormat="1">
      <c r="BP236719" s="90"/>
    </row>
    <row r="236720" spans="68:68" customFormat="1">
      <c r="BP236720" s="90"/>
    </row>
    <row r="236721" spans="68:68" customFormat="1">
      <c r="BP236721" s="90"/>
    </row>
    <row r="236722" spans="68:68" customFormat="1">
      <c r="BP236722" s="90"/>
    </row>
    <row r="236723" spans="68:68" customFormat="1">
      <c r="BP236723" s="90"/>
    </row>
    <row r="236724" spans="68:68" customFormat="1">
      <c r="BP236724" s="90"/>
    </row>
    <row r="236725" spans="68:68" customFormat="1">
      <c r="BP236725" s="90"/>
    </row>
    <row r="236726" spans="68:68" customFormat="1">
      <c r="BP236726" s="90"/>
    </row>
    <row r="236727" spans="68:68" customFormat="1">
      <c r="BP236727" s="90"/>
    </row>
    <row r="236728" spans="68:68" customFormat="1">
      <c r="BP236728" s="90"/>
    </row>
    <row r="236729" spans="68:68" customFormat="1">
      <c r="BP236729" s="90"/>
    </row>
    <row r="236730" spans="68:68" customFormat="1">
      <c r="BP236730" s="90"/>
    </row>
    <row r="236731" spans="68:68" customFormat="1">
      <c r="BP236731" s="90"/>
    </row>
    <row r="236732" spans="68:68" customFormat="1">
      <c r="BP236732" s="90"/>
    </row>
    <row r="236733" spans="68:68" customFormat="1">
      <c r="BP236733" s="90"/>
    </row>
    <row r="236734" spans="68:68" customFormat="1">
      <c r="BP236734" s="90"/>
    </row>
    <row r="236735" spans="68:68" customFormat="1">
      <c r="BP236735" s="90"/>
    </row>
    <row r="236736" spans="68:68" customFormat="1">
      <c r="BP236736" s="90"/>
    </row>
    <row r="236737" spans="68:68" customFormat="1">
      <c r="BP236737" s="90"/>
    </row>
    <row r="236738" spans="68:68" customFormat="1">
      <c r="BP236738" s="90"/>
    </row>
    <row r="236739" spans="68:68" customFormat="1">
      <c r="BP236739" s="90"/>
    </row>
    <row r="236740" spans="68:68" customFormat="1">
      <c r="BP236740" s="90"/>
    </row>
    <row r="236741" spans="68:68" customFormat="1">
      <c r="BP236741" s="90"/>
    </row>
    <row r="236742" spans="68:68" customFormat="1">
      <c r="BP236742" s="90"/>
    </row>
    <row r="236743" spans="68:68" customFormat="1">
      <c r="BP236743" s="90"/>
    </row>
    <row r="236744" spans="68:68" customFormat="1">
      <c r="BP236744" s="90"/>
    </row>
    <row r="236745" spans="68:68" customFormat="1">
      <c r="BP236745" s="90"/>
    </row>
    <row r="236746" spans="68:68" customFormat="1">
      <c r="BP236746" s="90"/>
    </row>
    <row r="236747" spans="68:68" customFormat="1">
      <c r="BP236747" s="90"/>
    </row>
    <row r="236748" spans="68:68" customFormat="1">
      <c r="BP236748" s="90"/>
    </row>
    <row r="236749" spans="68:68" customFormat="1">
      <c r="BP236749" s="90"/>
    </row>
    <row r="236750" spans="68:68" customFormat="1">
      <c r="BP236750" s="90"/>
    </row>
    <row r="236751" spans="68:68" customFormat="1">
      <c r="BP236751" s="90"/>
    </row>
    <row r="236752" spans="68:68" customFormat="1">
      <c r="BP236752" s="90"/>
    </row>
    <row r="236753" spans="68:68" customFormat="1">
      <c r="BP236753" s="90"/>
    </row>
    <row r="236754" spans="68:68" customFormat="1">
      <c r="BP236754" s="90"/>
    </row>
    <row r="236755" spans="68:68" customFormat="1">
      <c r="BP236755" s="90"/>
    </row>
    <row r="236756" spans="68:68" customFormat="1">
      <c r="BP236756" s="90"/>
    </row>
    <row r="236757" spans="68:68" customFormat="1">
      <c r="BP236757" s="90"/>
    </row>
    <row r="236758" spans="68:68" customFormat="1">
      <c r="BP236758" s="90"/>
    </row>
    <row r="236759" spans="68:68" customFormat="1">
      <c r="BP236759" s="90"/>
    </row>
    <row r="236760" spans="68:68" customFormat="1">
      <c r="BP236760" s="90"/>
    </row>
    <row r="236761" spans="68:68" customFormat="1">
      <c r="BP236761" s="90"/>
    </row>
    <row r="236762" spans="68:68" customFormat="1">
      <c r="BP236762" s="90"/>
    </row>
    <row r="236763" spans="68:68" customFormat="1">
      <c r="BP236763" s="90"/>
    </row>
    <row r="236764" spans="68:68" customFormat="1">
      <c r="BP236764" s="90"/>
    </row>
    <row r="236765" spans="68:68" customFormat="1">
      <c r="BP236765" s="90"/>
    </row>
    <row r="236766" spans="68:68" customFormat="1">
      <c r="BP236766" s="90"/>
    </row>
    <row r="236767" spans="68:68" customFormat="1">
      <c r="BP236767" s="90"/>
    </row>
    <row r="236768" spans="68:68" customFormat="1">
      <c r="BP236768" s="90"/>
    </row>
    <row r="236769" spans="68:68" customFormat="1">
      <c r="BP236769" s="90"/>
    </row>
    <row r="236770" spans="68:68" customFormat="1">
      <c r="BP236770" s="90"/>
    </row>
    <row r="236771" spans="68:68" customFormat="1">
      <c r="BP236771" s="90"/>
    </row>
    <row r="236772" spans="68:68" customFormat="1">
      <c r="BP236772" s="90"/>
    </row>
    <row r="236773" spans="68:68" customFormat="1">
      <c r="BP236773" s="90"/>
    </row>
    <row r="236774" spans="68:68" customFormat="1">
      <c r="BP236774" s="90"/>
    </row>
    <row r="236775" spans="68:68" customFormat="1">
      <c r="BP236775" s="90"/>
    </row>
    <row r="236776" spans="68:68" customFormat="1">
      <c r="BP236776" s="90"/>
    </row>
    <row r="236777" spans="68:68" customFormat="1">
      <c r="BP236777" s="90"/>
    </row>
    <row r="236778" spans="68:68" customFormat="1">
      <c r="BP236778" s="90"/>
    </row>
    <row r="236779" spans="68:68" customFormat="1">
      <c r="BP236779" s="90"/>
    </row>
    <row r="236780" spans="68:68" customFormat="1">
      <c r="BP236780" s="90"/>
    </row>
    <row r="236781" spans="68:68" customFormat="1">
      <c r="BP236781" s="90"/>
    </row>
    <row r="236782" spans="68:68" customFormat="1">
      <c r="BP236782" s="90"/>
    </row>
    <row r="236783" spans="68:68" customFormat="1">
      <c r="BP236783" s="90"/>
    </row>
    <row r="236784" spans="68:68" customFormat="1">
      <c r="BP236784" s="90"/>
    </row>
    <row r="236785" spans="68:68" customFormat="1">
      <c r="BP236785" s="90"/>
    </row>
    <row r="236786" spans="68:68" customFormat="1">
      <c r="BP236786" s="90"/>
    </row>
    <row r="236787" spans="68:68" customFormat="1">
      <c r="BP236787" s="90"/>
    </row>
    <row r="236788" spans="68:68" customFormat="1">
      <c r="BP236788" s="90"/>
    </row>
    <row r="236789" spans="68:68" customFormat="1">
      <c r="BP236789" s="90"/>
    </row>
    <row r="236790" spans="68:68" customFormat="1">
      <c r="BP236790" s="90"/>
    </row>
    <row r="236791" spans="68:68" customFormat="1">
      <c r="BP236791" s="90"/>
    </row>
    <row r="236792" spans="68:68" customFormat="1">
      <c r="BP236792" s="90"/>
    </row>
    <row r="236793" spans="68:68" customFormat="1">
      <c r="BP236793" s="90"/>
    </row>
    <row r="236794" spans="68:68" customFormat="1">
      <c r="BP236794" s="90"/>
    </row>
    <row r="236795" spans="68:68" customFormat="1">
      <c r="BP236795" s="90"/>
    </row>
    <row r="236796" spans="68:68" customFormat="1">
      <c r="BP236796" s="90"/>
    </row>
    <row r="236797" spans="68:68" customFormat="1">
      <c r="BP236797" s="90"/>
    </row>
    <row r="236798" spans="68:68" customFormat="1">
      <c r="BP236798" s="90"/>
    </row>
    <row r="236799" spans="68:68" customFormat="1">
      <c r="BP236799" s="90"/>
    </row>
    <row r="236800" spans="68:68" customFormat="1">
      <c r="BP236800" s="90"/>
    </row>
    <row r="236801" spans="68:68" customFormat="1">
      <c r="BP236801" s="90"/>
    </row>
    <row r="236802" spans="68:68" customFormat="1">
      <c r="BP236802" s="90"/>
    </row>
    <row r="236803" spans="68:68" customFormat="1">
      <c r="BP236803" s="90"/>
    </row>
    <row r="236804" spans="68:68" customFormat="1">
      <c r="BP236804" s="90"/>
    </row>
    <row r="236805" spans="68:68" customFormat="1">
      <c r="BP236805" s="90"/>
    </row>
    <row r="236806" spans="68:68" customFormat="1">
      <c r="BP236806" s="90"/>
    </row>
    <row r="236807" spans="68:68" customFormat="1">
      <c r="BP236807" s="90"/>
    </row>
    <row r="236808" spans="68:68" customFormat="1">
      <c r="BP236808" s="90"/>
    </row>
    <row r="236809" spans="68:68" customFormat="1">
      <c r="BP236809" s="90"/>
    </row>
    <row r="236810" spans="68:68" customFormat="1">
      <c r="BP236810" s="90"/>
    </row>
    <row r="236811" spans="68:68" customFormat="1">
      <c r="BP236811" s="90"/>
    </row>
    <row r="236812" spans="68:68" customFormat="1">
      <c r="BP236812" s="90"/>
    </row>
    <row r="236813" spans="68:68" customFormat="1">
      <c r="BP236813" s="90"/>
    </row>
    <row r="236814" spans="68:68" customFormat="1">
      <c r="BP236814" s="90"/>
    </row>
    <row r="236815" spans="68:68" customFormat="1">
      <c r="BP236815" s="90"/>
    </row>
    <row r="236816" spans="68:68" customFormat="1">
      <c r="BP236816" s="90"/>
    </row>
    <row r="236817" spans="68:68" customFormat="1">
      <c r="BP236817" s="90"/>
    </row>
    <row r="236818" spans="68:68" customFormat="1">
      <c r="BP236818" s="90"/>
    </row>
    <row r="236819" spans="68:68" customFormat="1">
      <c r="BP236819" s="90"/>
    </row>
    <row r="236820" spans="68:68" customFormat="1">
      <c r="BP236820" s="90"/>
    </row>
    <row r="236821" spans="68:68" customFormat="1">
      <c r="BP236821" s="90"/>
    </row>
    <row r="236822" spans="68:68" customFormat="1">
      <c r="BP236822" s="90"/>
    </row>
    <row r="236823" spans="68:68" customFormat="1">
      <c r="BP236823" s="90"/>
    </row>
    <row r="236824" spans="68:68" customFormat="1">
      <c r="BP236824" s="90"/>
    </row>
    <row r="236825" spans="68:68" customFormat="1">
      <c r="BP236825" s="90"/>
    </row>
    <row r="236826" spans="68:68" customFormat="1">
      <c r="BP236826" s="90"/>
    </row>
    <row r="236827" spans="68:68" customFormat="1">
      <c r="BP236827" s="90"/>
    </row>
    <row r="236828" spans="68:68" customFormat="1">
      <c r="BP236828" s="90"/>
    </row>
    <row r="236829" spans="68:68" customFormat="1">
      <c r="BP236829" s="90"/>
    </row>
    <row r="236830" spans="68:68" customFormat="1">
      <c r="BP236830" s="90"/>
    </row>
    <row r="236831" spans="68:68" customFormat="1">
      <c r="BP236831" s="90"/>
    </row>
    <row r="236832" spans="68:68" customFormat="1">
      <c r="BP236832" s="90"/>
    </row>
    <row r="236833" spans="68:68" customFormat="1">
      <c r="BP236833" s="90"/>
    </row>
    <row r="236834" spans="68:68" customFormat="1">
      <c r="BP236834" s="90"/>
    </row>
    <row r="236835" spans="68:68" customFormat="1">
      <c r="BP236835" s="90"/>
    </row>
    <row r="236836" spans="68:68" customFormat="1">
      <c r="BP236836" s="90"/>
    </row>
    <row r="236837" spans="68:68" customFormat="1">
      <c r="BP236837" s="90"/>
    </row>
    <row r="236838" spans="68:68" customFormat="1">
      <c r="BP236838" s="90"/>
    </row>
    <row r="236839" spans="68:68" customFormat="1">
      <c r="BP236839" s="90"/>
    </row>
    <row r="236840" spans="68:68" customFormat="1">
      <c r="BP236840" s="90"/>
    </row>
    <row r="236841" spans="68:68" customFormat="1">
      <c r="BP236841" s="90"/>
    </row>
    <row r="236842" spans="68:68" customFormat="1">
      <c r="BP236842" s="90"/>
    </row>
    <row r="236843" spans="68:68" customFormat="1">
      <c r="BP236843" s="90"/>
    </row>
    <row r="236844" spans="68:68" customFormat="1">
      <c r="BP236844" s="90"/>
    </row>
    <row r="236845" spans="68:68" customFormat="1">
      <c r="BP236845" s="90"/>
    </row>
    <row r="236846" spans="68:68" customFormat="1">
      <c r="BP236846" s="90"/>
    </row>
    <row r="236847" spans="68:68" customFormat="1">
      <c r="BP236847" s="90"/>
    </row>
    <row r="236848" spans="68:68" customFormat="1">
      <c r="BP236848" s="90"/>
    </row>
    <row r="236849" spans="68:68" customFormat="1">
      <c r="BP236849" s="90"/>
    </row>
    <row r="236850" spans="68:68" customFormat="1">
      <c r="BP236850" s="90"/>
    </row>
    <row r="236851" spans="68:68" customFormat="1">
      <c r="BP236851" s="90"/>
    </row>
    <row r="236852" spans="68:68" customFormat="1">
      <c r="BP236852" s="90"/>
    </row>
    <row r="236853" spans="68:68" customFormat="1">
      <c r="BP236853" s="90"/>
    </row>
    <row r="236854" spans="68:68" customFormat="1">
      <c r="BP236854" s="90"/>
    </row>
    <row r="236855" spans="68:68" customFormat="1">
      <c r="BP236855" s="90"/>
    </row>
    <row r="236856" spans="68:68" customFormat="1">
      <c r="BP236856" s="90"/>
    </row>
    <row r="236857" spans="68:68" customFormat="1">
      <c r="BP236857" s="90"/>
    </row>
    <row r="236858" spans="68:68" customFormat="1">
      <c r="BP236858" s="90"/>
    </row>
    <row r="236859" spans="68:68" customFormat="1">
      <c r="BP236859" s="90"/>
    </row>
    <row r="236860" spans="68:68" customFormat="1">
      <c r="BP236860" s="90"/>
    </row>
    <row r="236861" spans="68:68" customFormat="1">
      <c r="BP236861" s="90"/>
    </row>
    <row r="236862" spans="68:68" customFormat="1">
      <c r="BP236862" s="90"/>
    </row>
    <row r="236863" spans="68:68" customFormat="1">
      <c r="BP236863" s="90"/>
    </row>
    <row r="236864" spans="68:68" customFormat="1">
      <c r="BP236864" s="90"/>
    </row>
    <row r="236865" spans="68:68" customFormat="1">
      <c r="BP236865" s="90"/>
    </row>
    <row r="236866" spans="68:68" customFormat="1">
      <c r="BP236866" s="90"/>
    </row>
    <row r="236867" spans="68:68" customFormat="1">
      <c r="BP236867" s="90"/>
    </row>
    <row r="236868" spans="68:68" customFormat="1">
      <c r="BP236868" s="90"/>
    </row>
    <row r="236869" spans="68:68" customFormat="1">
      <c r="BP236869" s="90"/>
    </row>
    <row r="236870" spans="68:68" customFormat="1">
      <c r="BP236870" s="90"/>
    </row>
    <row r="236871" spans="68:68" customFormat="1">
      <c r="BP236871" s="90"/>
    </row>
    <row r="236872" spans="68:68" customFormat="1">
      <c r="BP236872" s="90"/>
    </row>
    <row r="236873" spans="68:68" customFormat="1">
      <c r="BP236873" s="90"/>
    </row>
    <row r="236874" spans="68:68" customFormat="1">
      <c r="BP236874" s="90"/>
    </row>
    <row r="236875" spans="68:68" customFormat="1">
      <c r="BP236875" s="90"/>
    </row>
    <row r="236876" spans="68:68" customFormat="1">
      <c r="BP236876" s="90"/>
    </row>
    <row r="236877" spans="68:68" customFormat="1">
      <c r="BP236877" s="90"/>
    </row>
    <row r="236878" spans="68:68" customFormat="1">
      <c r="BP236878" s="90"/>
    </row>
    <row r="236879" spans="68:68" customFormat="1">
      <c r="BP236879" s="90"/>
    </row>
    <row r="236880" spans="68:68" customFormat="1">
      <c r="BP236880" s="90"/>
    </row>
    <row r="236881" spans="68:68" customFormat="1">
      <c r="BP236881" s="90"/>
    </row>
    <row r="236882" spans="68:68" customFormat="1">
      <c r="BP236882" s="90"/>
    </row>
    <row r="236883" spans="68:68" customFormat="1">
      <c r="BP236883" s="90"/>
    </row>
    <row r="236884" spans="68:68" customFormat="1">
      <c r="BP236884" s="90"/>
    </row>
    <row r="236885" spans="68:68" customFormat="1">
      <c r="BP236885" s="90"/>
    </row>
    <row r="236886" spans="68:68" customFormat="1">
      <c r="BP236886" s="90"/>
    </row>
    <row r="236887" spans="68:68" customFormat="1">
      <c r="BP236887" s="90"/>
    </row>
    <row r="236888" spans="68:68" customFormat="1">
      <c r="BP236888" s="90"/>
    </row>
    <row r="236889" spans="68:68" customFormat="1">
      <c r="BP236889" s="90"/>
    </row>
    <row r="236890" spans="68:68" customFormat="1">
      <c r="BP236890" s="90"/>
    </row>
    <row r="236891" spans="68:68" customFormat="1">
      <c r="BP236891" s="90"/>
    </row>
    <row r="236892" spans="68:68" customFormat="1">
      <c r="BP236892" s="90"/>
    </row>
    <row r="236893" spans="68:68" customFormat="1">
      <c r="BP236893" s="90"/>
    </row>
    <row r="236894" spans="68:68" customFormat="1">
      <c r="BP236894" s="90"/>
    </row>
    <row r="236895" spans="68:68" customFormat="1">
      <c r="BP236895" s="90"/>
    </row>
    <row r="236896" spans="68:68" customFormat="1">
      <c r="BP236896" s="90"/>
    </row>
    <row r="236897" spans="68:68" customFormat="1">
      <c r="BP236897" s="90"/>
    </row>
    <row r="236898" spans="68:68" customFormat="1">
      <c r="BP236898" s="90"/>
    </row>
    <row r="236899" spans="68:68" customFormat="1">
      <c r="BP236899" s="90"/>
    </row>
    <row r="236900" spans="68:68" customFormat="1">
      <c r="BP236900" s="90"/>
    </row>
    <row r="236901" spans="68:68" customFormat="1">
      <c r="BP236901" s="90"/>
    </row>
    <row r="236902" spans="68:68" customFormat="1">
      <c r="BP236902" s="90"/>
    </row>
    <row r="236903" spans="68:68" customFormat="1">
      <c r="BP236903" s="90"/>
    </row>
    <row r="236904" spans="68:68" customFormat="1">
      <c r="BP236904" s="90"/>
    </row>
    <row r="236905" spans="68:68" customFormat="1">
      <c r="BP236905" s="90"/>
    </row>
    <row r="236906" spans="68:68" customFormat="1">
      <c r="BP236906" s="90"/>
    </row>
    <row r="236907" spans="68:68" customFormat="1">
      <c r="BP236907" s="90"/>
    </row>
    <row r="236908" spans="68:68" customFormat="1">
      <c r="BP236908" s="90"/>
    </row>
    <row r="236909" spans="68:68" customFormat="1">
      <c r="BP236909" s="90"/>
    </row>
    <row r="236910" spans="68:68" customFormat="1">
      <c r="BP236910" s="90"/>
    </row>
    <row r="236911" spans="68:68" customFormat="1">
      <c r="BP236911" s="90"/>
    </row>
    <row r="236912" spans="68:68" customFormat="1">
      <c r="BP236912" s="90"/>
    </row>
    <row r="236913" spans="68:68" customFormat="1">
      <c r="BP236913" s="90"/>
    </row>
    <row r="236914" spans="68:68" customFormat="1">
      <c r="BP236914" s="90"/>
    </row>
    <row r="236915" spans="68:68" customFormat="1">
      <c r="BP236915" s="90"/>
    </row>
    <row r="236916" spans="68:68" customFormat="1">
      <c r="BP236916" s="90"/>
    </row>
    <row r="236917" spans="68:68" customFormat="1">
      <c r="BP236917" s="90"/>
    </row>
    <row r="236918" spans="68:68" customFormat="1">
      <c r="BP236918" s="90"/>
    </row>
    <row r="236919" spans="68:68" customFormat="1">
      <c r="BP236919" s="90"/>
    </row>
    <row r="236920" spans="68:68" customFormat="1">
      <c r="BP236920" s="90"/>
    </row>
    <row r="236921" spans="68:68" customFormat="1">
      <c r="BP236921" s="90"/>
    </row>
    <row r="236922" spans="68:68" customFormat="1">
      <c r="BP236922" s="90"/>
    </row>
    <row r="236923" spans="68:68" customFormat="1">
      <c r="BP236923" s="90"/>
    </row>
    <row r="236924" spans="68:68" customFormat="1">
      <c r="BP236924" s="90"/>
    </row>
    <row r="236925" spans="68:68" customFormat="1">
      <c r="BP236925" s="90"/>
    </row>
    <row r="236926" spans="68:68" customFormat="1">
      <c r="BP236926" s="90"/>
    </row>
    <row r="236927" spans="68:68" customFormat="1">
      <c r="BP236927" s="90"/>
    </row>
    <row r="236928" spans="68:68" customFormat="1">
      <c r="BP236928" s="90"/>
    </row>
    <row r="236929" spans="68:68" customFormat="1">
      <c r="BP236929" s="90"/>
    </row>
    <row r="236930" spans="68:68" customFormat="1">
      <c r="BP236930" s="90"/>
    </row>
    <row r="236931" spans="68:68" customFormat="1">
      <c r="BP236931" s="90"/>
    </row>
    <row r="236932" spans="68:68" customFormat="1">
      <c r="BP236932" s="90"/>
    </row>
    <row r="236933" spans="68:68" customFormat="1">
      <c r="BP236933" s="90"/>
    </row>
    <row r="236934" spans="68:68" customFormat="1">
      <c r="BP236934" s="90"/>
    </row>
    <row r="236935" spans="68:68" customFormat="1">
      <c r="BP236935" s="90"/>
    </row>
    <row r="236936" spans="68:68" customFormat="1">
      <c r="BP236936" s="90"/>
    </row>
    <row r="236937" spans="68:68" customFormat="1">
      <c r="BP236937" s="90"/>
    </row>
    <row r="236938" spans="68:68" customFormat="1">
      <c r="BP236938" s="90"/>
    </row>
    <row r="236939" spans="68:68" customFormat="1">
      <c r="BP236939" s="90"/>
    </row>
    <row r="236940" spans="68:68" customFormat="1">
      <c r="BP236940" s="90"/>
    </row>
    <row r="236941" spans="68:68" customFormat="1">
      <c r="BP236941" s="90"/>
    </row>
    <row r="236942" spans="68:68" customFormat="1">
      <c r="BP236942" s="90"/>
    </row>
    <row r="236943" spans="68:68" customFormat="1">
      <c r="BP236943" s="90"/>
    </row>
    <row r="236944" spans="68:68" customFormat="1">
      <c r="BP236944" s="90"/>
    </row>
    <row r="236945" spans="68:68" customFormat="1">
      <c r="BP236945" s="90"/>
    </row>
    <row r="236946" spans="68:68" customFormat="1">
      <c r="BP236946" s="90"/>
    </row>
    <row r="236947" spans="68:68" customFormat="1">
      <c r="BP236947" s="90"/>
    </row>
    <row r="236948" spans="68:68" customFormat="1">
      <c r="BP236948" s="90"/>
    </row>
    <row r="236949" spans="68:68" customFormat="1">
      <c r="BP236949" s="90"/>
    </row>
    <row r="236950" spans="68:68" customFormat="1">
      <c r="BP236950" s="90"/>
    </row>
    <row r="236951" spans="68:68" customFormat="1">
      <c r="BP236951" s="90"/>
    </row>
    <row r="236952" spans="68:68" customFormat="1">
      <c r="BP236952" s="90"/>
    </row>
    <row r="236953" spans="68:68" customFormat="1">
      <c r="BP236953" s="90"/>
    </row>
    <row r="236954" spans="68:68" customFormat="1">
      <c r="BP236954" s="90"/>
    </row>
    <row r="236955" spans="68:68" customFormat="1">
      <c r="BP236955" s="90"/>
    </row>
    <row r="236956" spans="68:68" customFormat="1">
      <c r="BP236956" s="90"/>
    </row>
    <row r="236957" spans="68:68" customFormat="1">
      <c r="BP236957" s="90"/>
    </row>
    <row r="236958" spans="68:68" customFormat="1">
      <c r="BP236958" s="90"/>
    </row>
    <row r="236959" spans="68:68" customFormat="1">
      <c r="BP236959" s="90"/>
    </row>
    <row r="236960" spans="68:68" customFormat="1">
      <c r="BP236960" s="90"/>
    </row>
    <row r="236961" spans="68:68" customFormat="1">
      <c r="BP236961" s="90"/>
    </row>
    <row r="236962" spans="68:68" customFormat="1">
      <c r="BP236962" s="90"/>
    </row>
    <row r="236963" spans="68:68" customFormat="1">
      <c r="BP236963" s="90"/>
    </row>
    <row r="236964" spans="68:68" customFormat="1">
      <c r="BP236964" s="90"/>
    </row>
    <row r="236965" spans="68:68" customFormat="1">
      <c r="BP236965" s="90"/>
    </row>
    <row r="236966" spans="68:68" customFormat="1">
      <c r="BP236966" s="90"/>
    </row>
    <row r="236967" spans="68:68" customFormat="1">
      <c r="BP236967" s="90"/>
    </row>
    <row r="236968" spans="68:68" customFormat="1">
      <c r="BP236968" s="90"/>
    </row>
    <row r="236969" spans="68:68" customFormat="1">
      <c r="BP236969" s="90"/>
    </row>
    <row r="236970" spans="68:68" customFormat="1">
      <c r="BP236970" s="90"/>
    </row>
    <row r="236971" spans="68:68" customFormat="1">
      <c r="BP236971" s="90"/>
    </row>
    <row r="236972" spans="68:68" customFormat="1">
      <c r="BP236972" s="90"/>
    </row>
    <row r="236973" spans="68:68" customFormat="1">
      <c r="BP236973" s="90"/>
    </row>
    <row r="236974" spans="68:68" customFormat="1">
      <c r="BP236974" s="90"/>
    </row>
    <row r="236975" spans="68:68" customFormat="1">
      <c r="BP236975" s="90"/>
    </row>
    <row r="236976" spans="68:68" customFormat="1">
      <c r="BP236976" s="90"/>
    </row>
    <row r="236977" spans="68:68" customFormat="1">
      <c r="BP236977" s="90"/>
    </row>
    <row r="236978" spans="68:68" customFormat="1">
      <c r="BP236978" s="90"/>
    </row>
    <row r="236979" spans="68:68" customFormat="1">
      <c r="BP236979" s="90"/>
    </row>
    <row r="236980" spans="68:68" customFormat="1">
      <c r="BP236980" s="90"/>
    </row>
    <row r="236981" spans="68:68" customFormat="1">
      <c r="BP236981" s="90"/>
    </row>
    <row r="236982" spans="68:68" customFormat="1">
      <c r="BP236982" s="90"/>
    </row>
    <row r="236983" spans="68:68" customFormat="1">
      <c r="BP236983" s="90"/>
    </row>
    <row r="236984" spans="68:68" customFormat="1">
      <c r="BP236984" s="90"/>
    </row>
    <row r="236985" spans="68:68" customFormat="1">
      <c r="BP236985" s="90"/>
    </row>
    <row r="236986" spans="68:68" customFormat="1">
      <c r="BP236986" s="90"/>
    </row>
    <row r="236987" spans="68:68" customFormat="1">
      <c r="BP236987" s="90"/>
    </row>
    <row r="236988" spans="68:68" customFormat="1">
      <c r="BP236988" s="90"/>
    </row>
    <row r="236989" spans="68:68" customFormat="1">
      <c r="BP236989" s="90"/>
    </row>
    <row r="236990" spans="68:68" customFormat="1">
      <c r="BP236990" s="90"/>
    </row>
    <row r="236991" spans="68:68" customFormat="1">
      <c r="BP236991" s="90"/>
    </row>
    <row r="236992" spans="68:68" customFormat="1">
      <c r="BP236992" s="90"/>
    </row>
    <row r="236993" spans="68:68" customFormat="1">
      <c r="BP236993" s="90"/>
    </row>
    <row r="236994" spans="68:68" customFormat="1">
      <c r="BP236994" s="90"/>
    </row>
    <row r="236995" spans="68:68" customFormat="1">
      <c r="BP236995" s="90"/>
    </row>
    <row r="236996" spans="68:68" customFormat="1">
      <c r="BP236996" s="90"/>
    </row>
    <row r="236997" spans="68:68" customFormat="1">
      <c r="BP236997" s="90"/>
    </row>
    <row r="236998" spans="68:68" customFormat="1">
      <c r="BP236998" s="90"/>
    </row>
    <row r="236999" spans="68:68" customFormat="1">
      <c r="BP236999" s="90"/>
    </row>
    <row r="237000" spans="68:68" customFormat="1">
      <c r="BP237000" s="90"/>
    </row>
    <row r="237001" spans="68:68" customFormat="1">
      <c r="BP237001" s="90"/>
    </row>
    <row r="237002" spans="68:68" customFormat="1">
      <c r="BP237002" s="90"/>
    </row>
    <row r="237003" spans="68:68" customFormat="1">
      <c r="BP237003" s="90"/>
    </row>
    <row r="237004" spans="68:68" customFormat="1">
      <c r="BP237004" s="90"/>
    </row>
    <row r="237005" spans="68:68" customFormat="1">
      <c r="BP237005" s="90"/>
    </row>
    <row r="237006" spans="68:68" customFormat="1">
      <c r="BP237006" s="90"/>
    </row>
    <row r="237007" spans="68:68" customFormat="1">
      <c r="BP237007" s="90"/>
    </row>
    <row r="237008" spans="68:68" customFormat="1">
      <c r="BP237008" s="90"/>
    </row>
    <row r="237009" spans="68:68" customFormat="1">
      <c r="BP237009" s="90"/>
    </row>
    <row r="237010" spans="68:68" customFormat="1">
      <c r="BP237010" s="90"/>
    </row>
    <row r="237011" spans="68:68" customFormat="1">
      <c r="BP237011" s="90"/>
    </row>
    <row r="237012" spans="68:68" customFormat="1">
      <c r="BP237012" s="90"/>
    </row>
    <row r="237013" spans="68:68" customFormat="1">
      <c r="BP237013" s="90"/>
    </row>
    <row r="237014" spans="68:68" customFormat="1">
      <c r="BP237014" s="90"/>
    </row>
    <row r="237015" spans="68:68" customFormat="1">
      <c r="BP237015" s="90"/>
    </row>
    <row r="237016" spans="68:68" customFormat="1">
      <c r="BP237016" s="90"/>
    </row>
    <row r="237017" spans="68:68" customFormat="1">
      <c r="BP237017" s="90"/>
    </row>
    <row r="237018" spans="68:68" customFormat="1">
      <c r="BP237018" s="90"/>
    </row>
    <row r="237019" spans="68:68" customFormat="1">
      <c r="BP237019" s="90"/>
    </row>
    <row r="237020" spans="68:68" customFormat="1">
      <c r="BP237020" s="90"/>
    </row>
    <row r="237021" spans="68:68" customFormat="1">
      <c r="BP237021" s="90"/>
    </row>
    <row r="237022" spans="68:68" customFormat="1">
      <c r="BP237022" s="90"/>
    </row>
    <row r="237023" spans="68:68" customFormat="1">
      <c r="BP237023" s="90"/>
    </row>
    <row r="237024" spans="68:68" customFormat="1">
      <c r="BP237024" s="90"/>
    </row>
    <row r="237025" spans="68:68" customFormat="1">
      <c r="BP237025" s="90"/>
    </row>
    <row r="237026" spans="68:68" customFormat="1">
      <c r="BP237026" s="90"/>
    </row>
    <row r="237027" spans="68:68" customFormat="1">
      <c r="BP237027" s="90"/>
    </row>
    <row r="237028" spans="68:68" customFormat="1">
      <c r="BP237028" s="90"/>
    </row>
    <row r="237029" spans="68:68" customFormat="1">
      <c r="BP237029" s="90"/>
    </row>
    <row r="237030" spans="68:68" customFormat="1">
      <c r="BP237030" s="90"/>
    </row>
    <row r="237031" spans="68:68" customFormat="1">
      <c r="BP237031" s="90"/>
    </row>
    <row r="237032" spans="68:68" customFormat="1">
      <c r="BP237032" s="90"/>
    </row>
    <row r="237033" spans="68:68" customFormat="1">
      <c r="BP237033" s="90"/>
    </row>
    <row r="237034" spans="68:68" customFormat="1">
      <c r="BP237034" s="90"/>
    </row>
    <row r="237035" spans="68:68" customFormat="1">
      <c r="BP237035" s="90"/>
    </row>
    <row r="237036" spans="68:68" customFormat="1">
      <c r="BP237036" s="90"/>
    </row>
    <row r="237037" spans="68:68" customFormat="1">
      <c r="BP237037" s="90"/>
    </row>
    <row r="237038" spans="68:68" customFormat="1">
      <c r="BP237038" s="90"/>
    </row>
    <row r="237039" spans="68:68" customFormat="1">
      <c r="BP237039" s="90"/>
    </row>
    <row r="237040" spans="68:68" customFormat="1">
      <c r="BP237040" s="90"/>
    </row>
    <row r="237041" spans="68:68" customFormat="1">
      <c r="BP237041" s="90"/>
    </row>
    <row r="237042" spans="68:68" customFormat="1">
      <c r="BP237042" s="90"/>
    </row>
    <row r="237043" spans="68:68" customFormat="1">
      <c r="BP237043" s="90"/>
    </row>
    <row r="237044" spans="68:68" customFormat="1">
      <c r="BP237044" s="90"/>
    </row>
    <row r="237045" spans="68:68" customFormat="1">
      <c r="BP237045" s="90"/>
    </row>
    <row r="237046" spans="68:68" customFormat="1">
      <c r="BP237046" s="90"/>
    </row>
    <row r="237047" spans="68:68" customFormat="1">
      <c r="BP237047" s="90"/>
    </row>
    <row r="237048" spans="68:68" customFormat="1">
      <c r="BP237048" s="90"/>
    </row>
    <row r="237049" spans="68:68" customFormat="1">
      <c r="BP237049" s="90"/>
    </row>
    <row r="237050" spans="68:68" customFormat="1">
      <c r="BP237050" s="90"/>
    </row>
    <row r="237051" spans="68:68" customFormat="1">
      <c r="BP237051" s="90"/>
    </row>
    <row r="237052" spans="68:68" customFormat="1">
      <c r="BP237052" s="90"/>
    </row>
    <row r="237053" spans="68:68" customFormat="1">
      <c r="BP237053" s="90"/>
    </row>
    <row r="237054" spans="68:68" customFormat="1">
      <c r="BP237054" s="90"/>
    </row>
    <row r="237055" spans="68:68" customFormat="1">
      <c r="BP237055" s="90"/>
    </row>
    <row r="237056" spans="68:68" customFormat="1">
      <c r="BP237056" s="90"/>
    </row>
    <row r="237057" spans="68:68" customFormat="1">
      <c r="BP237057" s="90"/>
    </row>
    <row r="237058" spans="68:68" customFormat="1">
      <c r="BP237058" s="90"/>
    </row>
    <row r="237059" spans="68:68" customFormat="1">
      <c r="BP237059" s="90"/>
    </row>
    <row r="237060" spans="68:68" customFormat="1">
      <c r="BP237060" s="90"/>
    </row>
    <row r="237061" spans="68:68" customFormat="1">
      <c r="BP237061" s="90"/>
    </row>
    <row r="237062" spans="68:68" customFormat="1">
      <c r="BP237062" s="90"/>
    </row>
    <row r="237063" spans="68:68" customFormat="1">
      <c r="BP237063" s="90"/>
    </row>
    <row r="237064" spans="68:68" customFormat="1">
      <c r="BP237064" s="90"/>
    </row>
    <row r="237065" spans="68:68" customFormat="1">
      <c r="BP237065" s="90"/>
    </row>
    <row r="237066" spans="68:68" customFormat="1">
      <c r="BP237066" s="90"/>
    </row>
    <row r="237067" spans="68:68" customFormat="1">
      <c r="BP237067" s="90"/>
    </row>
    <row r="237068" spans="68:68" customFormat="1">
      <c r="BP237068" s="90"/>
    </row>
    <row r="237069" spans="68:68" customFormat="1">
      <c r="BP237069" s="90"/>
    </row>
    <row r="237070" spans="68:68" customFormat="1">
      <c r="BP237070" s="90"/>
    </row>
    <row r="237071" spans="68:68" customFormat="1">
      <c r="BP237071" s="90"/>
    </row>
    <row r="237072" spans="68:68" customFormat="1">
      <c r="BP237072" s="90"/>
    </row>
    <row r="237073" spans="68:68" customFormat="1">
      <c r="BP237073" s="90"/>
    </row>
    <row r="237074" spans="68:68" customFormat="1">
      <c r="BP237074" s="90"/>
    </row>
    <row r="237075" spans="68:68" customFormat="1">
      <c r="BP237075" s="90"/>
    </row>
    <row r="237076" spans="68:68" customFormat="1">
      <c r="BP237076" s="90"/>
    </row>
    <row r="237077" spans="68:68" customFormat="1">
      <c r="BP237077" s="90"/>
    </row>
    <row r="237078" spans="68:68" customFormat="1">
      <c r="BP237078" s="90"/>
    </row>
    <row r="237079" spans="68:68" customFormat="1">
      <c r="BP237079" s="90"/>
    </row>
    <row r="237080" spans="68:68" customFormat="1">
      <c r="BP237080" s="90"/>
    </row>
    <row r="237081" spans="68:68" customFormat="1">
      <c r="BP237081" s="90"/>
    </row>
    <row r="237082" spans="68:68" customFormat="1">
      <c r="BP237082" s="90"/>
    </row>
    <row r="237083" spans="68:68" customFormat="1">
      <c r="BP237083" s="90"/>
    </row>
    <row r="237084" spans="68:68" customFormat="1">
      <c r="BP237084" s="90"/>
    </row>
    <row r="237085" spans="68:68" customFormat="1">
      <c r="BP237085" s="90"/>
    </row>
    <row r="237086" spans="68:68" customFormat="1">
      <c r="BP237086" s="90"/>
    </row>
    <row r="237087" spans="68:68" customFormat="1">
      <c r="BP237087" s="90"/>
    </row>
    <row r="237088" spans="68:68" customFormat="1">
      <c r="BP237088" s="90"/>
    </row>
    <row r="237089" spans="68:68" customFormat="1">
      <c r="BP237089" s="90"/>
    </row>
    <row r="237090" spans="68:68" customFormat="1">
      <c r="BP237090" s="90"/>
    </row>
    <row r="237091" spans="68:68" customFormat="1">
      <c r="BP237091" s="90"/>
    </row>
    <row r="237092" spans="68:68" customFormat="1">
      <c r="BP237092" s="90"/>
    </row>
    <row r="237093" spans="68:68" customFormat="1">
      <c r="BP237093" s="90"/>
    </row>
    <row r="237094" spans="68:68" customFormat="1">
      <c r="BP237094" s="90"/>
    </row>
    <row r="237095" spans="68:68" customFormat="1">
      <c r="BP237095" s="90"/>
    </row>
    <row r="237096" spans="68:68" customFormat="1">
      <c r="BP237096" s="90"/>
    </row>
    <row r="237097" spans="68:68" customFormat="1">
      <c r="BP237097" s="90"/>
    </row>
    <row r="237098" spans="68:68" customFormat="1">
      <c r="BP237098" s="90"/>
    </row>
    <row r="237099" spans="68:68" customFormat="1">
      <c r="BP237099" s="90"/>
    </row>
    <row r="237100" spans="68:68" customFormat="1">
      <c r="BP237100" s="90"/>
    </row>
    <row r="237101" spans="68:68" customFormat="1">
      <c r="BP237101" s="90"/>
    </row>
    <row r="237102" spans="68:68" customFormat="1">
      <c r="BP237102" s="90"/>
    </row>
    <row r="237103" spans="68:68" customFormat="1">
      <c r="BP237103" s="90"/>
    </row>
    <row r="237104" spans="68:68" customFormat="1">
      <c r="BP237104" s="90"/>
    </row>
    <row r="237105" spans="68:68" customFormat="1">
      <c r="BP237105" s="90"/>
    </row>
    <row r="237106" spans="68:68" customFormat="1">
      <c r="BP237106" s="90"/>
    </row>
    <row r="237107" spans="68:68" customFormat="1">
      <c r="BP237107" s="90"/>
    </row>
    <row r="237108" spans="68:68" customFormat="1">
      <c r="BP237108" s="90"/>
    </row>
    <row r="237109" spans="68:68" customFormat="1">
      <c r="BP237109" s="90"/>
    </row>
    <row r="237110" spans="68:68" customFormat="1">
      <c r="BP237110" s="90"/>
    </row>
    <row r="237111" spans="68:68" customFormat="1">
      <c r="BP237111" s="90"/>
    </row>
    <row r="237112" spans="68:68" customFormat="1">
      <c r="BP237112" s="90"/>
    </row>
    <row r="237113" spans="68:68" customFormat="1">
      <c r="BP237113" s="90"/>
    </row>
    <row r="237114" spans="68:68" customFormat="1">
      <c r="BP237114" s="90"/>
    </row>
    <row r="237115" spans="68:68" customFormat="1">
      <c r="BP237115" s="90"/>
    </row>
    <row r="237116" spans="68:68" customFormat="1">
      <c r="BP237116" s="90"/>
    </row>
    <row r="237117" spans="68:68" customFormat="1">
      <c r="BP237117" s="90"/>
    </row>
    <row r="237118" spans="68:68" customFormat="1">
      <c r="BP237118" s="90"/>
    </row>
    <row r="237119" spans="68:68" customFormat="1">
      <c r="BP237119" s="90"/>
    </row>
    <row r="237120" spans="68:68" customFormat="1">
      <c r="BP237120" s="90"/>
    </row>
    <row r="237121" spans="68:68" customFormat="1">
      <c r="BP237121" s="90"/>
    </row>
    <row r="237122" spans="68:68" customFormat="1">
      <c r="BP237122" s="90"/>
    </row>
    <row r="237123" spans="68:68" customFormat="1">
      <c r="BP237123" s="90"/>
    </row>
    <row r="237124" spans="68:68" customFormat="1">
      <c r="BP237124" s="90"/>
    </row>
    <row r="237125" spans="68:68" customFormat="1">
      <c r="BP237125" s="90"/>
    </row>
    <row r="237126" spans="68:68" customFormat="1">
      <c r="BP237126" s="90"/>
    </row>
    <row r="237127" spans="68:68" customFormat="1">
      <c r="BP237127" s="90"/>
    </row>
    <row r="237128" spans="68:68" customFormat="1">
      <c r="BP237128" s="90"/>
    </row>
    <row r="237129" spans="68:68" customFormat="1">
      <c r="BP237129" s="90"/>
    </row>
    <row r="237130" spans="68:68" customFormat="1">
      <c r="BP237130" s="90"/>
    </row>
    <row r="237131" spans="68:68" customFormat="1">
      <c r="BP237131" s="90"/>
    </row>
    <row r="237132" spans="68:68" customFormat="1">
      <c r="BP237132" s="90"/>
    </row>
    <row r="237133" spans="68:68" customFormat="1">
      <c r="BP237133" s="90"/>
    </row>
    <row r="237134" spans="68:68" customFormat="1">
      <c r="BP237134" s="90"/>
    </row>
    <row r="237135" spans="68:68" customFormat="1">
      <c r="BP237135" s="90"/>
    </row>
    <row r="237136" spans="68:68" customFormat="1">
      <c r="BP237136" s="90"/>
    </row>
    <row r="237137" spans="68:68" customFormat="1">
      <c r="BP237137" s="90"/>
    </row>
    <row r="237138" spans="68:68" customFormat="1">
      <c r="BP237138" s="90"/>
    </row>
    <row r="237139" spans="68:68" customFormat="1">
      <c r="BP237139" s="90"/>
    </row>
    <row r="237140" spans="68:68" customFormat="1">
      <c r="BP237140" s="90"/>
    </row>
    <row r="237141" spans="68:68" customFormat="1">
      <c r="BP237141" s="90"/>
    </row>
    <row r="237142" spans="68:68" customFormat="1">
      <c r="BP237142" s="90"/>
    </row>
    <row r="237143" spans="68:68" customFormat="1">
      <c r="BP237143" s="90"/>
    </row>
    <row r="237144" spans="68:68" customFormat="1">
      <c r="BP237144" s="90"/>
    </row>
    <row r="237145" spans="68:68" customFormat="1">
      <c r="BP237145" s="90"/>
    </row>
    <row r="237146" spans="68:68" customFormat="1">
      <c r="BP237146" s="90"/>
    </row>
    <row r="237147" spans="68:68" customFormat="1">
      <c r="BP237147" s="90"/>
    </row>
    <row r="237148" spans="68:68" customFormat="1">
      <c r="BP237148" s="90"/>
    </row>
    <row r="237149" spans="68:68" customFormat="1">
      <c r="BP237149" s="90"/>
    </row>
    <row r="237150" spans="68:68" customFormat="1">
      <c r="BP237150" s="90"/>
    </row>
    <row r="237151" spans="68:68" customFormat="1">
      <c r="BP237151" s="90"/>
    </row>
    <row r="237152" spans="68:68" customFormat="1">
      <c r="BP237152" s="90"/>
    </row>
    <row r="237153" spans="68:68" customFormat="1">
      <c r="BP237153" s="90"/>
    </row>
    <row r="237154" spans="68:68" customFormat="1">
      <c r="BP237154" s="90"/>
    </row>
    <row r="237155" spans="68:68" customFormat="1">
      <c r="BP237155" s="90"/>
    </row>
    <row r="237156" spans="68:68" customFormat="1">
      <c r="BP237156" s="90"/>
    </row>
    <row r="237157" spans="68:68" customFormat="1">
      <c r="BP237157" s="90"/>
    </row>
    <row r="237158" spans="68:68" customFormat="1">
      <c r="BP237158" s="90"/>
    </row>
    <row r="237159" spans="68:68" customFormat="1">
      <c r="BP237159" s="90"/>
    </row>
    <row r="237160" spans="68:68" customFormat="1">
      <c r="BP237160" s="90"/>
    </row>
    <row r="237161" spans="68:68" customFormat="1">
      <c r="BP237161" s="90"/>
    </row>
    <row r="237162" spans="68:68" customFormat="1">
      <c r="BP237162" s="90"/>
    </row>
    <row r="237163" spans="68:68" customFormat="1">
      <c r="BP237163" s="90"/>
    </row>
    <row r="237164" spans="68:68" customFormat="1">
      <c r="BP237164" s="90"/>
    </row>
    <row r="237165" spans="68:68" customFormat="1">
      <c r="BP237165" s="90"/>
    </row>
    <row r="237166" spans="68:68" customFormat="1">
      <c r="BP237166" s="90"/>
    </row>
    <row r="237167" spans="68:68" customFormat="1">
      <c r="BP237167" s="90"/>
    </row>
    <row r="237168" spans="68:68" customFormat="1">
      <c r="BP237168" s="90"/>
    </row>
    <row r="237169" spans="68:68" customFormat="1">
      <c r="BP237169" s="90"/>
    </row>
    <row r="237170" spans="68:68" customFormat="1">
      <c r="BP237170" s="90"/>
    </row>
    <row r="237171" spans="68:68" customFormat="1">
      <c r="BP237171" s="90"/>
    </row>
    <row r="237172" spans="68:68" customFormat="1">
      <c r="BP237172" s="90"/>
    </row>
    <row r="237173" spans="68:68" customFormat="1">
      <c r="BP237173" s="90"/>
    </row>
    <row r="237174" spans="68:68" customFormat="1">
      <c r="BP237174" s="90"/>
    </row>
    <row r="237175" spans="68:68" customFormat="1">
      <c r="BP237175" s="90"/>
    </row>
    <row r="237176" spans="68:68" customFormat="1">
      <c r="BP237176" s="90"/>
    </row>
    <row r="237177" spans="68:68" customFormat="1">
      <c r="BP237177" s="90"/>
    </row>
    <row r="237178" spans="68:68" customFormat="1">
      <c r="BP237178" s="90"/>
    </row>
    <row r="237179" spans="68:68" customFormat="1">
      <c r="BP237179" s="90"/>
    </row>
    <row r="237180" spans="68:68" customFormat="1">
      <c r="BP237180" s="90"/>
    </row>
    <row r="237181" spans="68:68" customFormat="1">
      <c r="BP237181" s="90"/>
    </row>
    <row r="237182" spans="68:68" customFormat="1">
      <c r="BP237182" s="90"/>
    </row>
    <row r="237183" spans="68:68" customFormat="1">
      <c r="BP237183" s="90"/>
    </row>
    <row r="237184" spans="68:68" customFormat="1">
      <c r="BP237184" s="90"/>
    </row>
    <row r="237185" spans="68:68" customFormat="1">
      <c r="BP237185" s="90"/>
    </row>
    <row r="237186" spans="68:68" customFormat="1">
      <c r="BP237186" s="90"/>
    </row>
    <row r="237187" spans="68:68" customFormat="1">
      <c r="BP237187" s="90"/>
    </row>
    <row r="237188" spans="68:68" customFormat="1">
      <c r="BP237188" s="90"/>
    </row>
    <row r="237189" spans="68:68" customFormat="1">
      <c r="BP237189" s="90"/>
    </row>
    <row r="237190" spans="68:68" customFormat="1">
      <c r="BP237190" s="90"/>
    </row>
    <row r="237191" spans="68:68" customFormat="1">
      <c r="BP237191" s="90"/>
    </row>
    <row r="237192" spans="68:68" customFormat="1">
      <c r="BP237192" s="90"/>
    </row>
    <row r="237193" spans="68:68" customFormat="1">
      <c r="BP237193" s="90"/>
    </row>
    <row r="237194" spans="68:68" customFormat="1">
      <c r="BP237194" s="90"/>
    </row>
    <row r="237195" spans="68:68" customFormat="1">
      <c r="BP237195" s="90"/>
    </row>
    <row r="237196" spans="68:68" customFormat="1">
      <c r="BP237196" s="90"/>
    </row>
    <row r="237197" spans="68:68" customFormat="1">
      <c r="BP237197" s="90"/>
    </row>
    <row r="237198" spans="68:68" customFormat="1">
      <c r="BP237198" s="90"/>
    </row>
    <row r="237199" spans="68:68" customFormat="1">
      <c r="BP237199" s="90"/>
    </row>
    <row r="237200" spans="68:68" customFormat="1">
      <c r="BP237200" s="90"/>
    </row>
    <row r="237201" spans="68:68" customFormat="1">
      <c r="BP237201" s="90"/>
    </row>
    <row r="237202" spans="68:68" customFormat="1">
      <c r="BP237202" s="90"/>
    </row>
    <row r="237203" spans="68:68" customFormat="1">
      <c r="BP237203" s="90"/>
    </row>
    <row r="237204" spans="68:68" customFormat="1">
      <c r="BP237204" s="90"/>
    </row>
    <row r="237205" spans="68:68" customFormat="1">
      <c r="BP237205" s="90"/>
    </row>
    <row r="237206" spans="68:68" customFormat="1">
      <c r="BP237206" s="90"/>
    </row>
    <row r="237207" spans="68:68" customFormat="1">
      <c r="BP237207" s="90"/>
    </row>
    <row r="237208" spans="68:68" customFormat="1">
      <c r="BP237208" s="90"/>
    </row>
    <row r="237209" spans="68:68" customFormat="1">
      <c r="BP237209" s="90"/>
    </row>
    <row r="237210" spans="68:68" customFormat="1">
      <c r="BP237210" s="90"/>
    </row>
    <row r="237211" spans="68:68" customFormat="1">
      <c r="BP237211" s="90"/>
    </row>
    <row r="237212" spans="68:68" customFormat="1">
      <c r="BP237212" s="90"/>
    </row>
    <row r="237213" spans="68:68" customFormat="1">
      <c r="BP237213" s="90"/>
    </row>
    <row r="237214" spans="68:68" customFormat="1">
      <c r="BP237214" s="90"/>
    </row>
    <row r="237215" spans="68:68" customFormat="1">
      <c r="BP237215" s="90"/>
    </row>
    <row r="237216" spans="68:68" customFormat="1">
      <c r="BP237216" s="90"/>
    </row>
    <row r="237217" spans="68:68" customFormat="1">
      <c r="BP237217" s="90"/>
    </row>
    <row r="237218" spans="68:68" customFormat="1">
      <c r="BP237218" s="90"/>
    </row>
    <row r="237219" spans="68:68" customFormat="1">
      <c r="BP237219" s="90"/>
    </row>
    <row r="237220" spans="68:68" customFormat="1">
      <c r="BP237220" s="90"/>
    </row>
    <row r="237221" spans="68:68" customFormat="1">
      <c r="BP237221" s="90"/>
    </row>
    <row r="237222" spans="68:68" customFormat="1">
      <c r="BP237222" s="90"/>
    </row>
    <row r="237223" spans="68:68" customFormat="1">
      <c r="BP237223" s="90"/>
    </row>
    <row r="237224" spans="68:68" customFormat="1">
      <c r="BP237224" s="90"/>
    </row>
    <row r="237225" spans="68:68" customFormat="1">
      <c r="BP237225" s="90"/>
    </row>
    <row r="237226" spans="68:68" customFormat="1">
      <c r="BP237226" s="90"/>
    </row>
    <row r="237227" spans="68:68" customFormat="1">
      <c r="BP237227" s="90"/>
    </row>
    <row r="237228" spans="68:68" customFormat="1">
      <c r="BP237228" s="90"/>
    </row>
    <row r="237229" spans="68:68" customFormat="1">
      <c r="BP237229" s="90"/>
    </row>
    <row r="237230" spans="68:68" customFormat="1">
      <c r="BP237230" s="90"/>
    </row>
    <row r="237231" spans="68:68" customFormat="1">
      <c r="BP237231" s="90"/>
    </row>
    <row r="237232" spans="68:68" customFormat="1">
      <c r="BP237232" s="90"/>
    </row>
    <row r="237233" spans="68:68" customFormat="1">
      <c r="BP237233" s="90"/>
    </row>
    <row r="237234" spans="68:68" customFormat="1">
      <c r="BP237234" s="90"/>
    </row>
    <row r="237235" spans="68:68" customFormat="1">
      <c r="BP237235" s="90"/>
    </row>
    <row r="237236" spans="68:68" customFormat="1">
      <c r="BP237236" s="90"/>
    </row>
    <row r="237237" spans="68:68" customFormat="1">
      <c r="BP237237" s="90"/>
    </row>
    <row r="237238" spans="68:68" customFormat="1">
      <c r="BP237238" s="90"/>
    </row>
    <row r="237239" spans="68:68" customFormat="1">
      <c r="BP237239" s="90"/>
    </row>
    <row r="237240" spans="68:68" customFormat="1">
      <c r="BP237240" s="90"/>
    </row>
    <row r="237241" spans="68:68" customFormat="1">
      <c r="BP237241" s="90"/>
    </row>
    <row r="237242" spans="68:68" customFormat="1">
      <c r="BP237242" s="90"/>
    </row>
    <row r="237243" spans="68:68" customFormat="1">
      <c r="BP237243" s="90"/>
    </row>
    <row r="237244" spans="68:68" customFormat="1">
      <c r="BP237244" s="90"/>
    </row>
    <row r="237245" spans="68:68" customFormat="1">
      <c r="BP237245" s="90"/>
    </row>
    <row r="237246" spans="68:68" customFormat="1">
      <c r="BP237246" s="90"/>
    </row>
    <row r="237247" spans="68:68" customFormat="1">
      <c r="BP237247" s="90"/>
    </row>
    <row r="237248" spans="68:68" customFormat="1">
      <c r="BP237248" s="90"/>
    </row>
    <row r="237249" spans="68:68" customFormat="1">
      <c r="BP237249" s="90"/>
    </row>
    <row r="237250" spans="68:68" customFormat="1">
      <c r="BP237250" s="90"/>
    </row>
    <row r="237251" spans="68:68" customFormat="1">
      <c r="BP237251" s="90"/>
    </row>
    <row r="237252" spans="68:68" customFormat="1">
      <c r="BP237252" s="90"/>
    </row>
    <row r="237253" spans="68:68" customFormat="1">
      <c r="BP237253" s="90"/>
    </row>
    <row r="237254" spans="68:68" customFormat="1">
      <c r="BP237254" s="90"/>
    </row>
    <row r="237255" spans="68:68" customFormat="1">
      <c r="BP237255" s="90"/>
    </row>
    <row r="237256" spans="68:68" customFormat="1">
      <c r="BP237256" s="90"/>
    </row>
    <row r="237257" spans="68:68" customFormat="1">
      <c r="BP237257" s="90"/>
    </row>
    <row r="237258" spans="68:68" customFormat="1">
      <c r="BP237258" s="90"/>
    </row>
    <row r="237259" spans="68:68" customFormat="1">
      <c r="BP237259" s="90"/>
    </row>
    <row r="237260" spans="68:68" customFormat="1">
      <c r="BP237260" s="90"/>
    </row>
    <row r="237261" spans="68:68" customFormat="1">
      <c r="BP237261" s="90"/>
    </row>
    <row r="237262" spans="68:68" customFormat="1">
      <c r="BP237262" s="90"/>
    </row>
    <row r="237263" spans="68:68" customFormat="1">
      <c r="BP237263" s="90"/>
    </row>
    <row r="237264" spans="68:68" customFormat="1">
      <c r="BP237264" s="90"/>
    </row>
    <row r="237265" spans="68:68" customFormat="1">
      <c r="BP237265" s="90"/>
    </row>
    <row r="237266" spans="68:68" customFormat="1">
      <c r="BP237266" s="90"/>
    </row>
    <row r="237267" spans="68:68" customFormat="1">
      <c r="BP237267" s="90"/>
    </row>
    <row r="237268" spans="68:68" customFormat="1">
      <c r="BP237268" s="90"/>
    </row>
    <row r="237269" spans="68:68" customFormat="1">
      <c r="BP237269" s="90"/>
    </row>
    <row r="237270" spans="68:68" customFormat="1">
      <c r="BP237270" s="90"/>
    </row>
    <row r="237271" spans="68:68" customFormat="1">
      <c r="BP237271" s="90"/>
    </row>
    <row r="237272" spans="68:68" customFormat="1">
      <c r="BP237272" s="90"/>
    </row>
    <row r="237273" spans="68:68" customFormat="1">
      <c r="BP237273" s="90"/>
    </row>
    <row r="237274" spans="68:68" customFormat="1">
      <c r="BP237274" s="90"/>
    </row>
    <row r="237275" spans="68:68" customFormat="1">
      <c r="BP237275" s="90"/>
    </row>
    <row r="237276" spans="68:68" customFormat="1">
      <c r="BP237276" s="90"/>
    </row>
    <row r="237277" spans="68:68" customFormat="1">
      <c r="BP237277" s="90"/>
    </row>
    <row r="237278" spans="68:68" customFormat="1">
      <c r="BP237278" s="90"/>
    </row>
    <row r="237279" spans="68:68" customFormat="1">
      <c r="BP237279" s="90"/>
    </row>
    <row r="237280" spans="68:68" customFormat="1">
      <c r="BP237280" s="90"/>
    </row>
    <row r="237281" spans="68:68" customFormat="1">
      <c r="BP237281" s="90"/>
    </row>
    <row r="237282" spans="68:68" customFormat="1">
      <c r="BP237282" s="90"/>
    </row>
    <row r="237283" spans="68:68" customFormat="1">
      <c r="BP237283" s="90"/>
    </row>
    <row r="237284" spans="68:68" customFormat="1">
      <c r="BP237284" s="90"/>
    </row>
    <row r="237285" spans="68:68" customFormat="1">
      <c r="BP237285" s="90"/>
    </row>
    <row r="237286" spans="68:68" customFormat="1">
      <c r="BP237286" s="90"/>
    </row>
    <row r="237287" spans="68:68" customFormat="1">
      <c r="BP237287" s="90"/>
    </row>
    <row r="237288" spans="68:68" customFormat="1">
      <c r="BP237288" s="90"/>
    </row>
    <row r="237289" spans="68:68" customFormat="1">
      <c r="BP237289" s="90"/>
    </row>
    <row r="237290" spans="68:68" customFormat="1">
      <c r="BP237290" s="90"/>
    </row>
    <row r="237291" spans="68:68" customFormat="1">
      <c r="BP237291" s="90"/>
    </row>
    <row r="237292" spans="68:68" customFormat="1">
      <c r="BP237292" s="90"/>
    </row>
    <row r="237293" spans="68:68" customFormat="1">
      <c r="BP237293" s="90"/>
    </row>
    <row r="237294" spans="68:68" customFormat="1">
      <c r="BP237294" s="90"/>
    </row>
    <row r="237295" spans="68:68" customFormat="1">
      <c r="BP237295" s="90"/>
    </row>
    <row r="237296" spans="68:68" customFormat="1">
      <c r="BP237296" s="90"/>
    </row>
    <row r="237297" spans="68:68" customFormat="1">
      <c r="BP237297" s="90"/>
    </row>
    <row r="237298" spans="68:68" customFormat="1">
      <c r="BP237298" s="90"/>
    </row>
    <row r="237299" spans="68:68" customFormat="1">
      <c r="BP237299" s="90"/>
    </row>
    <row r="237300" spans="68:68" customFormat="1">
      <c r="BP237300" s="90"/>
    </row>
    <row r="237301" spans="68:68" customFormat="1">
      <c r="BP237301" s="90"/>
    </row>
    <row r="237302" spans="68:68" customFormat="1">
      <c r="BP237302" s="90"/>
    </row>
    <row r="237303" spans="68:68" customFormat="1">
      <c r="BP237303" s="90"/>
    </row>
    <row r="237304" spans="68:68" customFormat="1">
      <c r="BP237304" s="90"/>
    </row>
    <row r="237305" spans="68:68" customFormat="1">
      <c r="BP237305" s="90"/>
    </row>
    <row r="237306" spans="68:68" customFormat="1">
      <c r="BP237306" s="90"/>
    </row>
    <row r="237307" spans="68:68" customFormat="1">
      <c r="BP237307" s="90"/>
    </row>
    <row r="237308" spans="68:68" customFormat="1">
      <c r="BP237308" s="90"/>
    </row>
    <row r="237309" spans="68:68" customFormat="1">
      <c r="BP237309" s="90"/>
    </row>
    <row r="237310" spans="68:68" customFormat="1">
      <c r="BP237310" s="90"/>
    </row>
    <row r="237311" spans="68:68" customFormat="1">
      <c r="BP237311" s="90"/>
    </row>
    <row r="237312" spans="68:68" customFormat="1">
      <c r="BP237312" s="90"/>
    </row>
    <row r="237313" spans="68:68" customFormat="1">
      <c r="BP237313" s="90"/>
    </row>
    <row r="237314" spans="68:68" customFormat="1">
      <c r="BP237314" s="90"/>
    </row>
    <row r="237315" spans="68:68" customFormat="1">
      <c r="BP237315" s="90"/>
    </row>
    <row r="237316" spans="68:68" customFormat="1">
      <c r="BP237316" s="90"/>
    </row>
    <row r="237317" spans="68:68" customFormat="1">
      <c r="BP237317" s="90"/>
    </row>
    <row r="237318" spans="68:68" customFormat="1">
      <c r="BP237318" s="90"/>
    </row>
    <row r="237319" spans="68:68" customFormat="1">
      <c r="BP237319" s="90"/>
    </row>
    <row r="237320" spans="68:68" customFormat="1">
      <c r="BP237320" s="90"/>
    </row>
    <row r="237321" spans="68:68" customFormat="1">
      <c r="BP237321" s="90"/>
    </row>
    <row r="237322" spans="68:68" customFormat="1">
      <c r="BP237322" s="90"/>
    </row>
    <row r="237323" spans="68:68" customFormat="1">
      <c r="BP237323" s="90"/>
    </row>
    <row r="237324" spans="68:68" customFormat="1">
      <c r="BP237324" s="90"/>
    </row>
    <row r="237325" spans="68:68" customFormat="1">
      <c r="BP237325" s="90"/>
    </row>
    <row r="237326" spans="68:68" customFormat="1">
      <c r="BP237326" s="90"/>
    </row>
    <row r="237327" spans="68:68" customFormat="1">
      <c r="BP237327" s="90"/>
    </row>
    <row r="237328" spans="68:68" customFormat="1">
      <c r="BP237328" s="90"/>
    </row>
    <row r="237329" spans="68:68" customFormat="1">
      <c r="BP237329" s="90"/>
    </row>
    <row r="237330" spans="68:68" customFormat="1">
      <c r="BP237330" s="90"/>
    </row>
    <row r="237331" spans="68:68" customFormat="1">
      <c r="BP237331" s="90"/>
    </row>
    <row r="237332" spans="68:68" customFormat="1">
      <c r="BP237332" s="90"/>
    </row>
    <row r="237333" spans="68:68" customFormat="1">
      <c r="BP237333" s="90"/>
    </row>
    <row r="237334" spans="68:68" customFormat="1">
      <c r="BP237334" s="90"/>
    </row>
    <row r="237335" spans="68:68" customFormat="1">
      <c r="BP237335" s="90"/>
    </row>
    <row r="237336" spans="68:68" customFormat="1">
      <c r="BP237336" s="90"/>
    </row>
    <row r="237337" spans="68:68" customFormat="1">
      <c r="BP237337" s="90"/>
    </row>
    <row r="237338" spans="68:68" customFormat="1">
      <c r="BP237338" s="90"/>
    </row>
    <row r="237339" spans="68:68" customFormat="1">
      <c r="BP237339" s="90"/>
    </row>
    <row r="237340" spans="68:68" customFormat="1">
      <c r="BP237340" s="90"/>
    </row>
    <row r="237341" spans="68:68" customFormat="1">
      <c r="BP237341" s="90"/>
    </row>
    <row r="237342" spans="68:68" customFormat="1">
      <c r="BP237342" s="90"/>
    </row>
    <row r="237343" spans="68:68" customFormat="1">
      <c r="BP237343" s="90"/>
    </row>
    <row r="237344" spans="68:68" customFormat="1">
      <c r="BP237344" s="90"/>
    </row>
    <row r="237345" spans="68:68" customFormat="1">
      <c r="BP237345" s="90"/>
    </row>
    <row r="237346" spans="68:68" customFormat="1">
      <c r="BP237346" s="90"/>
    </row>
    <row r="237347" spans="68:68" customFormat="1">
      <c r="BP237347" s="90"/>
    </row>
    <row r="237348" spans="68:68" customFormat="1">
      <c r="BP237348" s="90"/>
    </row>
    <row r="237349" spans="68:68" customFormat="1">
      <c r="BP237349" s="90"/>
    </row>
    <row r="237350" spans="68:68" customFormat="1">
      <c r="BP237350" s="90"/>
    </row>
    <row r="237351" spans="68:68" customFormat="1">
      <c r="BP237351" s="90"/>
    </row>
    <row r="237352" spans="68:68" customFormat="1">
      <c r="BP237352" s="90"/>
    </row>
    <row r="237353" spans="68:68" customFormat="1">
      <c r="BP237353" s="90"/>
    </row>
    <row r="237354" spans="68:68" customFormat="1">
      <c r="BP237354" s="90"/>
    </row>
    <row r="237355" spans="68:68" customFormat="1">
      <c r="BP237355" s="90"/>
    </row>
    <row r="237356" spans="68:68" customFormat="1">
      <c r="BP237356" s="90"/>
    </row>
    <row r="237357" spans="68:68" customFormat="1">
      <c r="BP237357" s="90"/>
    </row>
    <row r="237358" spans="68:68" customFormat="1">
      <c r="BP237358" s="90"/>
    </row>
    <row r="237359" spans="68:68" customFormat="1">
      <c r="BP237359" s="90"/>
    </row>
    <row r="237360" spans="68:68" customFormat="1">
      <c r="BP237360" s="90"/>
    </row>
    <row r="237361" spans="68:68" customFormat="1">
      <c r="BP237361" s="90"/>
    </row>
    <row r="237362" spans="68:68" customFormat="1">
      <c r="BP237362" s="90"/>
    </row>
    <row r="237363" spans="68:68" customFormat="1">
      <c r="BP237363" s="90"/>
    </row>
    <row r="237364" spans="68:68" customFormat="1">
      <c r="BP237364" s="90"/>
    </row>
    <row r="237365" spans="68:68" customFormat="1">
      <c r="BP237365" s="90"/>
    </row>
    <row r="237366" spans="68:68" customFormat="1">
      <c r="BP237366" s="90"/>
    </row>
    <row r="237367" spans="68:68" customFormat="1">
      <c r="BP237367" s="90"/>
    </row>
    <row r="237368" spans="68:68" customFormat="1">
      <c r="BP237368" s="90"/>
    </row>
    <row r="237369" spans="68:68" customFormat="1">
      <c r="BP237369" s="90"/>
    </row>
    <row r="237370" spans="68:68" customFormat="1">
      <c r="BP237370" s="90"/>
    </row>
    <row r="237371" spans="68:68" customFormat="1">
      <c r="BP237371" s="90"/>
    </row>
    <row r="237372" spans="68:68" customFormat="1">
      <c r="BP237372" s="90"/>
    </row>
    <row r="237373" spans="68:68" customFormat="1">
      <c r="BP237373" s="90"/>
    </row>
    <row r="237374" spans="68:68" customFormat="1">
      <c r="BP237374" s="90"/>
    </row>
    <row r="237375" spans="68:68" customFormat="1">
      <c r="BP237375" s="90"/>
    </row>
    <row r="237376" spans="68:68" customFormat="1">
      <c r="BP237376" s="90"/>
    </row>
    <row r="237377" spans="68:68" customFormat="1">
      <c r="BP237377" s="90"/>
    </row>
    <row r="237378" spans="68:68" customFormat="1">
      <c r="BP237378" s="90"/>
    </row>
    <row r="237379" spans="68:68" customFormat="1">
      <c r="BP237379" s="90"/>
    </row>
    <row r="237380" spans="68:68" customFormat="1">
      <c r="BP237380" s="90"/>
    </row>
    <row r="237381" spans="68:68" customFormat="1">
      <c r="BP237381" s="90"/>
    </row>
    <row r="237382" spans="68:68" customFormat="1">
      <c r="BP237382" s="90"/>
    </row>
    <row r="237383" spans="68:68" customFormat="1">
      <c r="BP237383" s="90"/>
    </row>
    <row r="237384" spans="68:68" customFormat="1">
      <c r="BP237384" s="90"/>
    </row>
    <row r="237385" spans="68:68" customFormat="1">
      <c r="BP237385" s="90"/>
    </row>
    <row r="237386" spans="68:68" customFormat="1">
      <c r="BP237386" s="90"/>
    </row>
    <row r="237387" spans="68:68" customFormat="1">
      <c r="BP237387" s="90"/>
    </row>
    <row r="237388" spans="68:68" customFormat="1">
      <c r="BP237388" s="90"/>
    </row>
    <row r="237389" spans="68:68" customFormat="1">
      <c r="BP237389" s="90"/>
    </row>
    <row r="237390" spans="68:68" customFormat="1">
      <c r="BP237390" s="90"/>
    </row>
    <row r="237391" spans="68:68" customFormat="1">
      <c r="BP237391" s="90"/>
    </row>
    <row r="237392" spans="68:68" customFormat="1">
      <c r="BP237392" s="90"/>
    </row>
    <row r="237393" spans="68:68" customFormat="1">
      <c r="BP237393" s="90"/>
    </row>
    <row r="237394" spans="68:68" customFormat="1">
      <c r="BP237394" s="90"/>
    </row>
    <row r="237395" spans="68:68" customFormat="1">
      <c r="BP237395" s="90"/>
    </row>
    <row r="237396" spans="68:68" customFormat="1">
      <c r="BP237396" s="90"/>
    </row>
    <row r="237397" spans="68:68" customFormat="1">
      <c r="BP237397" s="90"/>
    </row>
    <row r="237398" spans="68:68" customFormat="1">
      <c r="BP237398" s="90"/>
    </row>
    <row r="237399" spans="68:68" customFormat="1">
      <c r="BP237399" s="90"/>
    </row>
    <row r="237400" spans="68:68" customFormat="1">
      <c r="BP237400" s="90"/>
    </row>
    <row r="237401" spans="68:68" customFormat="1">
      <c r="BP237401" s="90"/>
    </row>
    <row r="237402" spans="68:68" customFormat="1">
      <c r="BP237402" s="90"/>
    </row>
    <row r="237403" spans="68:68" customFormat="1">
      <c r="BP237403" s="90"/>
    </row>
    <row r="237404" spans="68:68" customFormat="1">
      <c r="BP237404" s="90"/>
    </row>
    <row r="237405" spans="68:68" customFormat="1">
      <c r="BP237405" s="90"/>
    </row>
    <row r="237406" spans="68:68" customFormat="1">
      <c r="BP237406" s="90"/>
    </row>
    <row r="237407" spans="68:68" customFormat="1">
      <c r="BP237407" s="90"/>
    </row>
    <row r="237408" spans="68:68" customFormat="1">
      <c r="BP237408" s="90"/>
    </row>
    <row r="237409" spans="68:68" customFormat="1">
      <c r="BP237409" s="90"/>
    </row>
    <row r="237410" spans="68:68" customFormat="1">
      <c r="BP237410" s="90"/>
    </row>
    <row r="237411" spans="68:68" customFormat="1">
      <c r="BP237411" s="90"/>
    </row>
    <row r="237412" spans="68:68" customFormat="1">
      <c r="BP237412" s="90"/>
    </row>
    <row r="237413" spans="68:68" customFormat="1">
      <c r="BP237413" s="90"/>
    </row>
    <row r="237414" spans="68:68" customFormat="1">
      <c r="BP237414" s="90"/>
    </row>
    <row r="237415" spans="68:68" customFormat="1">
      <c r="BP237415" s="90"/>
    </row>
    <row r="237416" spans="68:68" customFormat="1">
      <c r="BP237416" s="90"/>
    </row>
    <row r="237417" spans="68:68" customFormat="1">
      <c r="BP237417" s="90"/>
    </row>
    <row r="237418" spans="68:68" customFormat="1">
      <c r="BP237418" s="90"/>
    </row>
    <row r="237419" spans="68:68" customFormat="1">
      <c r="BP237419" s="90"/>
    </row>
    <row r="237420" spans="68:68" customFormat="1">
      <c r="BP237420" s="90"/>
    </row>
    <row r="237421" spans="68:68" customFormat="1">
      <c r="BP237421" s="90"/>
    </row>
    <row r="237422" spans="68:68" customFormat="1">
      <c r="BP237422" s="90"/>
    </row>
    <row r="237423" spans="68:68" customFormat="1">
      <c r="BP237423" s="90"/>
    </row>
    <row r="237424" spans="68:68" customFormat="1">
      <c r="BP237424" s="90"/>
    </row>
    <row r="237425" spans="68:68" customFormat="1">
      <c r="BP237425" s="90"/>
    </row>
    <row r="237426" spans="68:68" customFormat="1">
      <c r="BP237426" s="90"/>
    </row>
    <row r="237427" spans="68:68" customFormat="1">
      <c r="BP237427" s="90"/>
    </row>
    <row r="237428" spans="68:68" customFormat="1">
      <c r="BP237428" s="90"/>
    </row>
    <row r="237429" spans="68:68" customFormat="1">
      <c r="BP237429" s="90"/>
    </row>
    <row r="237430" spans="68:68" customFormat="1">
      <c r="BP237430" s="90"/>
    </row>
    <row r="237431" spans="68:68" customFormat="1">
      <c r="BP237431" s="90"/>
    </row>
    <row r="237432" spans="68:68" customFormat="1">
      <c r="BP237432" s="90"/>
    </row>
    <row r="237433" spans="68:68" customFormat="1">
      <c r="BP237433" s="90"/>
    </row>
    <row r="237434" spans="68:68" customFormat="1">
      <c r="BP237434" s="90"/>
    </row>
    <row r="237435" spans="68:68" customFormat="1">
      <c r="BP237435" s="90"/>
    </row>
    <row r="237436" spans="68:68" customFormat="1">
      <c r="BP237436" s="90"/>
    </row>
    <row r="237437" spans="68:68" customFormat="1">
      <c r="BP237437" s="90"/>
    </row>
    <row r="237438" spans="68:68" customFormat="1">
      <c r="BP237438" s="90"/>
    </row>
    <row r="237439" spans="68:68" customFormat="1">
      <c r="BP237439" s="90"/>
    </row>
    <row r="237440" spans="68:68" customFormat="1">
      <c r="BP237440" s="90"/>
    </row>
    <row r="237441" spans="68:68" customFormat="1">
      <c r="BP237441" s="90"/>
    </row>
    <row r="237442" spans="68:68" customFormat="1">
      <c r="BP237442" s="90"/>
    </row>
    <row r="237443" spans="68:68" customFormat="1">
      <c r="BP237443" s="90"/>
    </row>
    <row r="237444" spans="68:68" customFormat="1">
      <c r="BP237444" s="90"/>
    </row>
    <row r="237445" spans="68:68" customFormat="1">
      <c r="BP237445" s="90"/>
    </row>
    <row r="237446" spans="68:68" customFormat="1">
      <c r="BP237446" s="90"/>
    </row>
    <row r="237447" spans="68:68" customFormat="1">
      <c r="BP237447" s="90"/>
    </row>
    <row r="237448" spans="68:68" customFormat="1">
      <c r="BP237448" s="90"/>
    </row>
    <row r="237449" spans="68:68" customFormat="1">
      <c r="BP237449" s="90"/>
    </row>
    <row r="237450" spans="68:68" customFormat="1">
      <c r="BP237450" s="90"/>
    </row>
    <row r="237451" spans="68:68" customFormat="1">
      <c r="BP237451" s="90"/>
    </row>
    <row r="237452" spans="68:68" customFormat="1">
      <c r="BP237452" s="90"/>
    </row>
    <row r="237453" spans="68:68" customFormat="1">
      <c r="BP237453" s="90"/>
    </row>
    <row r="237454" spans="68:68" customFormat="1">
      <c r="BP237454" s="90"/>
    </row>
    <row r="237455" spans="68:68" customFormat="1">
      <c r="BP237455" s="90"/>
    </row>
    <row r="237456" spans="68:68" customFormat="1">
      <c r="BP237456" s="90"/>
    </row>
    <row r="237457" spans="68:68" customFormat="1">
      <c r="BP237457" s="90"/>
    </row>
    <row r="237458" spans="68:68" customFormat="1">
      <c r="BP237458" s="90"/>
    </row>
    <row r="237459" spans="68:68" customFormat="1">
      <c r="BP237459" s="90"/>
    </row>
    <row r="237460" spans="68:68" customFormat="1">
      <c r="BP237460" s="90"/>
    </row>
    <row r="237461" spans="68:68" customFormat="1">
      <c r="BP237461" s="90"/>
    </row>
    <row r="237462" spans="68:68" customFormat="1">
      <c r="BP237462" s="90"/>
    </row>
    <row r="237463" spans="68:68" customFormat="1">
      <c r="BP237463" s="90"/>
    </row>
    <row r="237464" spans="68:68" customFormat="1">
      <c r="BP237464" s="90"/>
    </row>
    <row r="237465" spans="68:68" customFormat="1">
      <c r="BP237465" s="90"/>
    </row>
    <row r="237466" spans="68:68" customFormat="1">
      <c r="BP237466" s="90"/>
    </row>
    <row r="237467" spans="68:68" customFormat="1">
      <c r="BP237467" s="90"/>
    </row>
    <row r="237468" spans="68:68" customFormat="1">
      <c r="BP237468" s="90"/>
    </row>
    <row r="237469" spans="68:68" customFormat="1">
      <c r="BP237469" s="90"/>
    </row>
    <row r="237470" spans="68:68" customFormat="1">
      <c r="BP237470" s="90"/>
    </row>
    <row r="237471" spans="68:68" customFormat="1">
      <c r="BP237471" s="90"/>
    </row>
    <row r="237472" spans="68:68" customFormat="1">
      <c r="BP237472" s="90"/>
    </row>
    <row r="237473" spans="68:68" customFormat="1">
      <c r="BP237473" s="90"/>
    </row>
    <row r="237474" spans="68:68" customFormat="1">
      <c r="BP237474" s="90"/>
    </row>
    <row r="237475" spans="68:68" customFormat="1">
      <c r="BP237475" s="90"/>
    </row>
    <row r="237476" spans="68:68" customFormat="1">
      <c r="BP237476" s="90"/>
    </row>
    <row r="237477" spans="68:68" customFormat="1">
      <c r="BP237477" s="90"/>
    </row>
    <row r="237478" spans="68:68" customFormat="1">
      <c r="BP237478" s="90"/>
    </row>
    <row r="237479" spans="68:68" customFormat="1">
      <c r="BP237479" s="90"/>
    </row>
    <row r="237480" spans="68:68" customFormat="1">
      <c r="BP237480" s="90"/>
    </row>
    <row r="237481" spans="68:68" customFormat="1">
      <c r="BP237481" s="90"/>
    </row>
    <row r="237482" spans="68:68" customFormat="1">
      <c r="BP237482" s="90"/>
    </row>
    <row r="237483" spans="68:68" customFormat="1">
      <c r="BP237483" s="90"/>
    </row>
    <row r="237484" spans="68:68" customFormat="1">
      <c r="BP237484" s="90"/>
    </row>
    <row r="237485" spans="68:68" customFormat="1">
      <c r="BP237485" s="90"/>
    </row>
    <row r="237486" spans="68:68" customFormat="1">
      <c r="BP237486" s="90"/>
    </row>
    <row r="237487" spans="68:68" customFormat="1">
      <c r="BP237487" s="90"/>
    </row>
    <row r="237488" spans="68:68" customFormat="1">
      <c r="BP237488" s="90"/>
    </row>
    <row r="237489" spans="68:68" customFormat="1">
      <c r="BP237489" s="90"/>
    </row>
    <row r="237490" spans="68:68" customFormat="1">
      <c r="BP237490" s="90"/>
    </row>
    <row r="237491" spans="68:68" customFormat="1">
      <c r="BP237491" s="90"/>
    </row>
    <row r="237492" spans="68:68" customFormat="1">
      <c r="BP237492" s="90"/>
    </row>
    <row r="237493" spans="68:68" customFormat="1">
      <c r="BP237493" s="90"/>
    </row>
    <row r="237494" spans="68:68" customFormat="1">
      <c r="BP237494" s="90"/>
    </row>
    <row r="237495" spans="68:68" customFormat="1">
      <c r="BP237495" s="90"/>
    </row>
    <row r="237496" spans="68:68" customFormat="1">
      <c r="BP237496" s="90"/>
    </row>
    <row r="237497" spans="68:68" customFormat="1">
      <c r="BP237497" s="90"/>
    </row>
    <row r="237498" spans="68:68" customFormat="1">
      <c r="BP237498" s="90"/>
    </row>
    <row r="237499" spans="68:68" customFormat="1">
      <c r="BP237499" s="90"/>
    </row>
    <row r="237500" spans="68:68" customFormat="1">
      <c r="BP237500" s="90"/>
    </row>
    <row r="237501" spans="68:68" customFormat="1">
      <c r="BP237501" s="90"/>
    </row>
    <row r="237502" spans="68:68" customFormat="1">
      <c r="BP237502" s="90"/>
    </row>
    <row r="237503" spans="68:68" customFormat="1">
      <c r="BP237503" s="90"/>
    </row>
    <row r="237504" spans="68:68" customFormat="1">
      <c r="BP237504" s="90"/>
    </row>
    <row r="237505" spans="68:68" customFormat="1">
      <c r="BP237505" s="90"/>
    </row>
    <row r="237506" spans="68:68" customFormat="1">
      <c r="BP237506" s="90"/>
    </row>
    <row r="237507" spans="68:68" customFormat="1">
      <c r="BP237507" s="90"/>
    </row>
    <row r="237508" spans="68:68" customFormat="1">
      <c r="BP237508" s="90"/>
    </row>
    <row r="237509" spans="68:68" customFormat="1">
      <c r="BP237509" s="90"/>
    </row>
    <row r="237510" spans="68:68" customFormat="1">
      <c r="BP237510" s="90"/>
    </row>
    <row r="237511" spans="68:68" customFormat="1">
      <c r="BP237511" s="90"/>
    </row>
    <row r="237512" spans="68:68" customFormat="1">
      <c r="BP237512" s="90"/>
    </row>
    <row r="237513" spans="68:68" customFormat="1">
      <c r="BP237513" s="90"/>
    </row>
    <row r="237514" spans="68:68" customFormat="1">
      <c r="BP237514" s="90"/>
    </row>
    <row r="237515" spans="68:68" customFormat="1">
      <c r="BP237515" s="90"/>
    </row>
    <row r="237516" spans="68:68" customFormat="1">
      <c r="BP237516" s="90"/>
    </row>
    <row r="237517" spans="68:68" customFormat="1">
      <c r="BP237517" s="90"/>
    </row>
    <row r="237518" spans="68:68" customFormat="1">
      <c r="BP237518" s="90"/>
    </row>
    <row r="237519" spans="68:68" customFormat="1">
      <c r="BP237519" s="90"/>
    </row>
    <row r="237520" spans="68:68" customFormat="1">
      <c r="BP237520" s="90"/>
    </row>
    <row r="237521" spans="68:68" customFormat="1">
      <c r="BP237521" s="90"/>
    </row>
    <row r="237522" spans="68:68" customFormat="1">
      <c r="BP237522" s="90"/>
    </row>
    <row r="237523" spans="68:68" customFormat="1">
      <c r="BP237523" s="90"/>
    </row>
    <row r="237524" spans="68:68" customFormat="1">
      <c r="BP237524" s="90"/>
    </row>
    <row r="237525" spans="68:68" customFormat="1">
      <c r="BP237525" s="90"/>
    </row>
    <row r="237526" spans="68:68" customFormat="1">
      <c r="BP237526" s="90"/>
    </row>
    <row r="237527" spans="68:68" customFormat="1">
      <c r="BP237527" s="90"/>
    </row>
    <row r="237528" spans="68:68" customFormat="1">
      <c r="BP237528" s="90"/>
    </row>
    <row r="237529" spans="68:68" customFormat="1">
      <c r="BP237529" s="90"/>
    </row>
    <row r="237530" spans="68:68" customFormat="1">
      <c r="BP237530" s="90"/>
    </row>
    <row r="237531" spans="68:68" customFormat="1">
      <c r="BP237531" s="90"/>
    </row>
    <row r="237532" spans="68:68" customFormat="1">
      <c r="BP237532" s="90"/>
    </row>
    <row r="237533" spans="68:68" customFormat="1">
      <c r="BP237533" s="90"/>
    </row>
    <row r="237534" spans="68:68" customFormat="1">
      <c r="BP237534" s="90"/>
    </row>
    <row r="237535" spans="68:68" customFormat="1">
      <c r="BP237535" s="90"/>
    </row>
    <row r="237536" spans="68:68" customFormat="1">
      <c r="BP237536" s="90"/>
    </row>
    <row r="237537" spans="68:68" customFormat="1">
      <c r="BP237537" s="90"/>
    </row>
    <row r="237538" spans="68:68" customFormat="1">
      <c r="BP237538" s="90"/>
    </row>
    <row r="237539" spans="68:68" customFormat="1">
      <c r="BP237539" s="90"/>
    </row>
    <row r="237540" spans="68:68" customFormat="1">
      <c r="BP237540" s="90"/>
    </row>
    <row r="237541" spans="68:68" customFormat="1">
      <c r="BP237541" s="90"/>
    </row>
    <row r="237542" spans="68:68" customFormat="1">
      <c r="BP237542" s="90"/>
    </row>
    <row r="237543" spans="68:68" customFormat="1">
      <c r="BP237543" s="90"/>
    </row>
    <row r="237544" spans="68:68" customFormat="1">
      <c r="BP237544" s="90"/>
    </row>
    <row r="237545" spans="68:68" customFormat="1">
      <c r="BP237545" s="90"/>
    </row>
    <row r="237546" spans="68:68" customFormat="1">
      <c r="BP237546" s="90"/>
    </row>
    <row r="237547" spans="68:68" customFormat="1">
      <c r="BP237547" s="90"/>
    </row>
    <row r="237548" spans="68:68" customFormat="1">
      <c r="BP237548" s="90"/>
    </row>
    <row r="237549" spans="68:68" customFormat="1">
      <c r="BP237549" s="90"/>
    </row>
    <row r="237550" spans="68:68" customFormat="1">
      <c r="BP237550" s="90"/>
    </row>
    <row r="237551" spans="68:68" customFormat="1">
      <c r="BP237551" s="90"/>
    </row>
    <row r="237552" spans="68:68" customFormat="1">
      <c r="BP237552" s="90"/>
    </row>
    <row r="237553" spans="68:68" customFormat="1">
      <c r="BP237553" s="90"/>
    </row>
    <row r="237554" spans="68:68" customFormat="1">
      <c r="BP237554" s="90"/>
    </row>
    <row r="237555" spans="68:68" customFormat="1">
      <c r="BP237555" s="90"/>
    </row>
    <row r="237556" spans="68:68" customFormat="1">
      <c r="BP237556" s="90"/>
    </row>
    <row r="237557" spans="68:68" customFormat="1">
      <c r="BP237557" s="90"/>
    </row>
    <row r="237558" spans="68:68" customFormat="1">
      <c r="BP237558" s="90"/>
    </row>
    <row r="237559" spans="68:68" customFormat="1">
      <c r="BP237559" s="90"/>
    </row>
    <row r="237560" spans="68:68" customFormat="1">
      <c r="BP237560" s="90"/>
    </row>
    <row r="237561" spans="68:68" customFormat="1">
      <c r="BP237561" s="90"/>
    </row>
    <row r="237562" spans="68:68" customFormat="1">
      <c r="BP237562" s="90"/>
    </row>
    <row r="237563" spans="68:68" customFormat="1">
      <c r="BP237563" s="90"/>
    </row>
    <row r="237564" spans="68:68" customFormat="1">
      <c r="BP237564" s="90"/>
    </row>
    <row r="237565" spans="68:68" customFormat="1">
      <c r="BP237565" s="90"/>
    </row>
    <row r="237566" spans="68:68" customFormat="1">
      <c r="BP237566" s="90"/>
    </row>
    <row r="237567" spans="68:68" customFormat="1">
      <c r="BP237567" s="90"/>
    </row>
    <row r="237568" spans="68:68" customFormat="1">
      <c r="BP237568" s="90"/>
    </row>
    <row r="237569" spans="68:68" customFormat="1">
      <c r="BP237569" s="90"/>
    </row>
    <row r="237570" spans="68:68" customFormat="1">
      <c r="BP237570" s="90"/>
    </row>
    <row r="237571" spans="68:68" customFormat="1">
      <c r="BP237571" s="90"/>
    </row>
    <row r="237572" spans="68:68" customFormat="1">
      <c r="BP237572" s="90"/>
    </row>
    <row r="237573" spans="68:68" customFormat="1">
      <c r="BP237573" s="90"/>
    </row>
    <row r="237574" spans="68:68" customFormat="1">
      <c r="BP237574" s="90"/>
    </row>
    <row r="237575" spans="68:68" customFormat="1">
      <c r="BP237575" s="90"/>
    </row>
    <row r="237576" spans="68:68" customFormat="1">
      <c r="BP237576" s="90"/>
    </row>
    <row r="237577" spans="68:68" customFormat="1">
      <c r="BP237577" s="90"/>
    </row>
    <row r="237578" spans="68:68" customFormat="1">
      <c r="BP237578" s="90"/>
    </row>
    <row r="237579" spans="68:68" customFormat="1">
      <c r="BP237579" s="90"/>
    </row>
    <row r="237580" spans="68:68" customFormat="1">
      <c r="BP237580" s="90"/>
    </row>
    <row r="237581" spans="68:68" customFormat="1">
      <c r="BP237581" s="90"/>
    </row>
    <row r="237582" spans="68:68" customFormat="1">
      <c r="BP237582" s="90"/>
    </row>
    <row r="237583" spans="68:68" customFormat="1">
      <c r="BP237583" s="90"/>
    </row>
    <row r="237584" spans="68:68" customFormat="1">
      <c r="BP237584" s="90"/>
    </row>
    <row r="237585" spans="68:68" customFormat="1">
      <c r="BP237585" s="90"/>
    </row>
    <row r="237586" spans="68:68" customFormat="1">
      <c r="BP237586" s="90"/>
    </row>
    <row r="237587" spans="68:68" customFormat="1">
      <c r="BP237587" s="90"/>
    </row>
    <row r="237588" spans="68:68" customFormat="1">
      <c r="BP237588" s="90"/>
    </row>
    <row r="237589" spans="68:68" customFormat="1">
      <c r="BP237589" s="90"/>
    </row>
    <row r="237590" spans="68:68" customFormat="1">
      <c r="BP237590" s="90"/>
    </row>
    <row r="237591" spans="68:68" customFormat="1">
      <c r="BP237591" s="90"/>
    </row>
    <row r="237592" spans="68:68" customFormat="1">
      <c r="BP237592" s="90"/>
    </row>
    <row r="237593" spans="68:68" customFormat="1">
      <c r="BP237593" s="90"/>
    </row>
    <row r="237594" spans="68:68" customFormat="1">
      <c r="BP237594" s="90"/>
    </row>
    <row r="237595" spans="68:68" customFormat="1">
      <c r="BP237595" s="90"/>
    </row>
    <row r="237596" spans="68:68" customFormat="1">
      <c r="BP237596" s="90"/>
    </row>
    <row r="237597" spans="68:68" customFormat="1">
      <c r="BP237597" s="90"/>
    </row>
    <row r="237598" spans="68:68" customFormat="1">
      <c r="BP237598" s="90"/>
    </row>
    <row r="237599" spans="68:68" customFormat="1">
      <c r="BP237599" s="90"/>
    </row>
    <row r="237600" spans="68:68" customFormat="1">
      <c r="BP237600" s="90"/>
    </row>
    <row r="237601" spans="68:68" customFormat="1">
      <c r="BP237601" s="90"/>
    </row>
    <row r="237602" spans="68:68" customFormat="1">
      <c r="BP237602" s="90"/>
    </row>
    <row r="237603" spans="68:68" customFormat="1">
      <c r="BP237603" s="90"/>
    </row>
    <row r="237604" spans="68:68" customFormat="1">
      <c r="BP237604" s="90"/>
    </row>
    <row r="237605" spans="68:68" customFormat="1">
      <c r="BP237605" s="90"/>
    </row>
    <row r="237606" spans="68:68" customFormat="1">
      <c r="BP237606" s="90"/>
    </row>
    <row r="237607" spans="68:68" customFormat="1">
      <c r="BP237607" s="90"/>
    </row>
    <row r="237608" spans="68:68" customFormat="1">
      <c r="BP237608" s="90"/>
    </row>
    <row r="237609" spans="68:68" customFormat="1">
      <c r="BP237609" s="90"/>
    </row>
    <row r="237610" spans="68:68" customFormat="1">
      <c r="BP237610" s="90"/>
    </row>
    <row r="237611" spans="68:68" customFormat="1">
      <c r="BP237611" s="90"/>
    </row>
    <row r="237612" spans="68:68" customFormat="1">
      <c r="BP237612" s="90"/>
    </row>
    <row r="237613" spans="68:68" customFormat="1">
      <c r="BP237613" s="90"/>
    </row>
    <row r="237614" spans="68:68" customFormat="1">
      <c r="BP237614" s="90"/>
    </row>
    <row r="237615" spans="68:68" customFormat="1">
      <c r="BP237615" s="90"/>
    </row>
    <row r="237616" spans="68:68" customFormat="1">
      <c r="BP237616" s="90"/>
    </row>
    <row r="237617" spans="68:68" customFormat="1">
      <c r="BP237617" s="90"/>
    </row>
    <row r="237618" spans="68:68" customFormat="1">
      <c r="BP237618" s="90"/>
    </row>
    <row r="237619" spans="68:68" customFormat="1">
      <c r="BP237619" s="90"/>
    </row>
    <row r="237620" spans="68:68" customFormat="1">
      <c r="BP237620" s="90"/>
    </row>
    <row r="237621" spans="68:68" customFormat="1">
      <c r="BP237621" s="90"/>
    </row>
    <row r="237622" spans="68:68" customFormat="1">
      <c r="BP237622" s="90"/>
    </row>
    <row r="237623" spans="68:68" customFormat="1">
      <c r="BP237623" s="90"/>
    </row>
    <row r="237624" spans="68:68" customFormat="1">
      <c r="BP237624" s="90"/>
    </row>
    <row r="237625" spans="68:68" customFormat="1">
      <c r="BP237625" s="90"/>
    </row>
    <row r="237626" spans="68:68" customFormat="1">
      <c r="BP237626" s="90"/>
    </row>
    <row r="237627" spans="68:68" customFormat="1">
      <c r="BP237627" s="90"/>
    </row>
    <row r="237628" spans="68:68" customFormat="1">
      <c r="BP237628" s="90"/>
    </row>
    <row r="237629" spans="68:68" customFormat="1">
      <c r="BP237629" s="90"/>
    </row>
    <row r="237630" spans="68:68" customFormat="1">
      <c r="BP237630" s="90"/>
    </row>
    <row r="237631" spans="68:68" customFormat="1">
      <c r="BP237631" s="90"/>
    </row>
    <row r="237632" spans="68:68" customFormat="1">
      <c r="BP237632" s="90"/>
    </row>
    <row r="237633" spans="68:68" customFormat="1">
      <c r="BP237633" s="90"/>
    </row>
    <row r="237634" spans="68:68" customFormat="1">
      <c r="BP237634" s="90"/>
    </row>
    <row r="237635" spans="68:68" customFormat="1">
      <c r="BP237635" s="90"/>
    </row>
    <row r="237636" spans="68:68" customFormat="1">
      <c r="BP237636" s="90"/>
    </row>
    <row r="237637" spans="68:68" customFormat="1">
      <c r="BP237637" s="90"/>
    </row>
    <row r="237638" spans="68:68" customFormat="1">
      <c r="BP237638" s="90"/>
    </row>
    <row r="237639" spans="68:68" customFormat="1">
      <c r="BP237639" s="90"/>
    </row>
    <row r="237640" spans="68:68" customFormat="1">
      <c r="BP237640" s="90"/>
    </row>
    <row r="237641" spans="68:68" customFormat="1">
      <c r="BP237641" s="90"/>
    </row>
    <row r="237642" spans="68:68" customFormat="1">
      <c r="BP237642" s="90"/>
    </row>
    <row r="237643" spans="68:68" customFormat="1">
      <c r="BP237643" s="90"/>
    </row>
    <row r="237644" spans="68:68" customFormat="1">
      <c r="BP237644" s="90"/>
    </row>
    <row r="237645" spans="68:68" customFormat="1">
      <c r="BP237645" s="90"/>
    </row>
    <row r="237646" spans="68:68" customFormat="1">
      <c r="BP237646" s="90"/>
    </row>
    <row r="237647" spans="68:68" customFormat="1">
      <c r="BP237647" s="90"/>
    </row>
    <row r="237648" spans="68:68" customFormat="1">
      <c r="BP237648" s="90"/>
    </row>
    <row r="237649" spans="68:68" customFormat="1">
      <c r="BP237649" s="90"/>
    </row>
    <row r="237650" spans="68:68" customFormat="1">
      <c r="BP237650" s="90"/>
    </row>
    <row r="237651" spans="68:68" customFormat="1">
      <c r="BP237651" s="90"/>
    </row>
    <row r="237652" spans="68:68" customFormat="1">
      <c r="BP237652" s="90"/>
    </row>
    <row r="237653" spans="68:68" customFormat="1">
      <c r="BP237653" s="90"/>
    </row>
    <row r="237654" spans="68:68" customFormat="1">
      <c r="BP237654" s="90"/>
    </row>
    <row r="237655" spans="68:68" customFormat="1">
      <c r="BP237655" s="90"/>
    </row>
    <row r="237656" spans="68:68" customFormat="1">
      <c r="BP237656" s="90"/>
    </row>
    <row r="237657" spans="68:68" customFormat="1">
      <c r="BP237657" s="90"/>
    </row>
    <row r="237658" spans="68:68" customFormat="1">
      <c r="BP237658" s="90"/>
    </row>
    <row r="237659" spans="68:68" customFormat="1">
      <c r="BP237659" s="90"/>
    </row>
    <row r="237660" spans="68:68" customFormat="1">
      <c r="BP237660" s="90"/>
    </row>
    <row r="237661" spans="68:68" customFormat="1">
      <c r="BP237661" s="90"/>
    </row>
    <row r="237662" spans="68:68" customFormat="1">
      <c r="BP237662" s="90"/>
    </row>
    <row r="237663" spans="68:68" customFormat="1">
      <c r="BP237663" s="90"/>
    </row>
    <row r="237664" spans="68:68" customFormat="1">
      <c r="BP237664" s="90"/>
    </row>
    <row r="237665" spans="68:68" customFormat="1">
      <c r="BP237665" s="90"/>
    </row>
    <row r="237666" spans="68:68" customFormat="1">
      <c r="BP237666" s="90"/>
    </row>
    <row r="237667" spans="68:68" customFormat="1">
      <c r="BP237667" s="90"/>
    </row>
    <row r="237668" spans="68:68" customFormat="1">
      <c r="BP237668" s="90"/>
    </row>
    <row r="237669" spans="68:68" customFormat="1">
      <c r="BP237669" s="90"/>
    </row>
    <row r="237670" spans="68:68" customFormat="1">
      <c r="BP237670" s="90"/>
    </row>
    <row r="237671" spans="68:68" customFormat="1">
      <c r="BP237671" s="90"/>
    </row>
    <row r="237672" spans="68:68" customFormat="1">
      <c r="BP237672" s="90"/>
    </row>
    <row r="237673" spans="68:68" customFormat="1">
      <c r="BP237673" s="90"/>
    </row>
    <row r="237674" spans="68:68" customFormat="1">
      <c r="BP237674" s="90"/>
    </row>
    <row r="237675" spans="68:68" customFormat="1">
      <c r="BP237675" s="90"/>
    </row>
    <row r="237676" spans="68:68" customFormat="1">
      <c r="BP237676" s="90"/>
    </row>
    <row r="237677" spans="68:68" customFormat="1">
      <c r="BP237677" s="90"/>
    </row>
    <row r="237678" spans="68:68" customFormat="1">
      <c r="BP237678" s="90"/>
    </row>
    <row r="237679" spans="68:68" customFormat="1">
      <c r="BP237679" s="90"/>
    </row>
    <row r="237680" spans="68:68" customFormat="1">
      <c r="BP237680" s="90"/>
    </row>
    <row r="237681" spans="68:68" customFormat="1">
      <c r="BP237681" s="90"/>
    </row>
    <row r="237682" spans="68:68" customFormat="1">
      <c r="BP237682" s="90"/>
    </row>
    <row r="237683" spans="68:68" customFormat="1">
      <c r="BP237683" s="90"/>
    </row>
    <row r="237684" spans="68:68" customFormat="1">
      <c r="BP237684" s="90"/>
    </row>
    <row r="237685" spans="68:68" customFormat="1">
      <c r="BP237685" s="90"/>
    </row>
    <row r="237686" spans="68:68" customFormat="1">
      <c r="BP237686" s="90"/>
    </row>
    <row r="237687" spans="68:68" customFormat="1">
      <c r="BP237687" s="90"/>
    </row>
    <row r="237688" spans="68:68" customFormat="1">
      <c r="BP237688" s="90"/>
    </row>
    <row r="237689" spans="68:68" customFormat="1">
      <c r="BP237689" s="90"/>
    </row>
    <row r="237690" spans="68:68" customFormat="1">
      <c r="BP237690" s="90"/>
    </row>
    <row r="237691" spans="68:68" customFormat="1">
      <c r="BP237691" s="90"/>
    </row>
    <row r="237692" spans="68:68" customFormat="1">
      <c r="BP237692" s="90"/>
    </row>
    <row r="237693" spans="68:68" customFormat="1">
      <c r="BP237693" s="90"/>
    </row>
    <row r="237694" spans="68:68" customFormat="1">
      <c r="BP237694" s="90"/>
    </row>
    <row r="237695" spans="68:68" customFormat="1">
      <c r="BP237695" s="90"/>
    </row>
    <row r="237696" spans="68:68" customFormat="1">
      <c r="BP237696" s="90"/>
    </row>
    <row r="237697" spans="68:68" customFormat="1">
      <c r="BP237697" s="90"/>
    </row>
    <row r="237698" spans="68:68" customFormat="1">
      <c r="BP237698" s="90"/>
    </row>
    <row r="237699" spans="68:68" customFormat="1">
      <c r="BP237699" s="90"/>
    </row>
    <row r="237700" spans="68:68" customFormat="1">
      <c r="BP237700" s="90"/>
    </row>
    <row r="237701" spans="68:68" customFormat="1">
      <c r="BP237701" s="90"/>
    </row>
    <row r="237702" spans="68:68" customFormat="1">
      <c r="BP237702" s="90"/>
    </row>
    <row r="237703" spans="68:68" customFormat="1">
      <c r="BP237703" s="90"/>
    </row>
    <row r="237704" spans="68:68" customFormat="1">
      <c r="BP237704" s="90"/>
    </row>
    <row r="237705" spans="68:68" customFormat="1">
      <c r="BP237705" s="90"/>
    </row>
    <row r="237706" spans="68:68" customFormat="1">
      <c r="BP237706" s="90"/>
    </row>
    <row r="237707" spans="68:68" customFormat="1">
      <c r="BP237707" s="90"/>
    </row>
    <row r="237708" spans="68:68" customFormat="1">
      <c r="BP237708" s="90"/>
    </row>
    <row r="237709" spans="68:68" customFormat="1">
      <c r="BP237709" s="90"/>
    </row>
    <row r="237710" spans="68:68" customFormat="1">
      <c r="BP237710" s="90"/>
    </row>
    <row r="237711" spans="68:68" customFormat="1">
      <c r="BP237711" s="90"/>
    </row>
    <row r="237712" spans="68:68" customFormat="1">
      <c r="BP237712" s="90"/>
    </row>
    <row r="237713" spans="68:68" customFormat="1">
      <c r="BP237713" s="90"/>
    </row>
    <row r="237714" spans="68:68" customFormat="1">
      <c r="BP237714" s="90"/>
    </row>
    <row r="237715" spans="68:68" customFormat="1">
      <c r="BP237715" s="90"/>
    </row>
    <row r="237716" spans="68:68" customFormat="1">
      <c r="BP237716" s="90"/>
    </row>
    <row r="237717" spans="68:68" customFormat="1">
      <c r="BP237717" s="90"/>
    </row>
    <row r="237718" spans="68:68" customFormat="1">
      <c r="BP237718" s="90"/>
    </row>
    <row r="237719" spans="68:68" customFormat="1">
      <c r="BP237719" s="90"/>
    </row>
    <row r="237720" spans="68:68" customFormat="1">
      <c r="BP237720" s="90"/>
    </row>
    <row r="237721" spans="68:68" customFormat="1">
      <c r="BP237721" s="90"/>
    </row>
    <row r="237722" spans="68:68" customFormat="1">
      <c r="BP237722" s="90"/>
    </row>
    <row r="237723" spans="68:68" customFormat="1">
      <c r="BP237723" s="90"/>
    </row>
    <row r="237724" spans="68:68" customFormat="1">
      <c r="BP237724" s="90"/>
    </row>
    <row r="237725" spans="68:68" customFormat="1">
      <c r="BP237725" s="90"/>
    </row>
    <row r="237726" spans="68:68" customFormat="1">
      <c r="BP237726" s="90"/>
    </row>
    <row r="237727" spans="68:68" customFormat="1">
      <c r="BP237727" s="90"/>
    </row>
    <row r="237728" spans="68:68" customFormat="1">
      <c r="BP237728" s="90"/>
    </row>
    <row r="237729" spans="68:68" customFormat="1">
      <c r="BP237729" s="90"/>
    </row>
    <row r="237730" spans="68:68" customFormat="1">
      <c r="BP237730" s="90"/>
    </row>
    <row r="237731" spans="68:68" customFormat="1">
      <c r="BP237731" s="90"/>
    </row>
    <row r="237732" spans="68:68" customFormat="1">
      <c r="BP237732" s="90"/>
    </row>
    <row r="237733" spans="68:68" customFormat="1">
      <c r="BP237733" s="90"/>
    </row>
    <row r="237734" spans="68:68" customFormat="1">
      <c r="BP237734" s="90"/>
    </row>
    <row r="237735" spans="68:68" customFormat="1">
      <c r="BP237735" s="90"/>
    </row>
    <row r="237736" spans="68:68" customFormat="1">
      <c r="BP237736" s="90"/>
    </row>
    <row r="237737" spans="68:68" customFormat="1">
      <c r="BP237737" s="90"/>
    </row>
    <row r="237738" spans="68:68" customFormat="1">
      <c r="BP237738" s="90"/>
    </row>
    <row r="237739" spans="68:68" customFormat="1">
      <c r="BP237739" s="90"/>
    </row>
    <row r="237740" spans="68:68" customFormat="1">
      <c r="BP237740" s="90"/>
    </row>
    <row r="237741" spans="68:68" customFormat="1">
      <c r="BP237741" s="90"/>
    </row>
    <row r="237742" spans="68:68" customFormat="1">
      <c r="BP237742" s="90"/>
    </row>
    <row r="237743" spans="68:68" customFormat="1">
      <c r="BP237743" s="90"/>
    </row>
    <row r="237744" spans="68:68" customFormat="1">
      <c r="BP237744" s="90"/>
    </row>
    <row r="237745" spans="68:68" customFormat="1">
      <c r="BP237745" s="90"/>
    </row>
    <row r="237746" spans="68:68" customFormat="1">
      <c r="BP237746" s="90"/>
    </row>
    <row r="237747" spans="68:68" customFormat="1">
      <c r="BP237747" s="90"/>
    </row>
    <row r="237748" spans="68:68" customFormat="1">
      <c r="BP237748" s="90"/>
    </row>
    <row r="237749" spans="68:68" customFormat="1">
      <c r="BP237749" s="90"/>
    </row>
    <row r="237750" spans="68:68" customFormat="1">
      <c r="BP237750" s="90"/>
    </row>
    <row r="237751" spans="68:68" customFormat="1">
      <c r="BP237751" s="90"/>
    </row>
    <row r="237752" spans="68:68" customFormat="1">
      <c r="BP237752" s="90"/>
    </row>
    <row r="237753" spans="68:68" customFormat="1">
      <c r="BP237753" s="90"/>
    </row>
    <row r="237754" spans="68:68" customFormat="1">
      <c r="BP237754" s="90"/>
    </row>
    <row r="237755" spans="68:68" customFormat="1">
      <c r="BP237755" s="90"/>
    </row>
    <row r="237756" spans="68:68" customFormat="1">
      <c r="BP237756" s="90"/>
    </row>
    <row r="237757" spans="68:68" customFormat="1">
      <c r="BP237757" s="90"/>
    </row>
    <row r="237758" spans="68:68" customFormat="1">
      <c r="BP237758" s="90"/>
    </row>
    <row r="237759" spans="68:68" customFormat="1">
      <c r="BP237759" s="90"/>
    </row>
    <row r="237760" spans="68:68" customFormat="1">
      <c r="BP237760" s="90"/>
    </row>
    <row r="237761" spans="68:68" customFormat="1">
      <c r="BP237761" s="90"/>
    </row>
    <row r="237762" spans="68:68" customFormat="1">
      <c r="BP237762" s="90"/>
    </row>
    <row r="237763" spans="68:68" customFormat="1">
      <c r="BP237763" s="90"/>
    </row>
    <row r="237764" spans="68:68" customFormat="1">
      <c r="BP237764" s="90"/>
    </row>
    <row r="237765" spans="68:68" customFormat="1">
      <c r="BP237765" s="90"/>
    </row>
    <row r="237766" spans="68:68" customFormat="1">
      <c r="BP237766" s="90"/>
    </row>
    <row r="237767" spans="68:68" customFormat="1">
      <c r="BP237767" s="90"/>
    </row>
    <row r="237768" spans="68:68" customFormat="1">
      <c r="BP237768" s="90"/>
    </row>
    <row r="237769" spans="68:68" customFormat="1">
      <c r="BP237769" s="90"/>
    </row>
    <row r="237770" spans="68:68" customFormat="1">
      <c r="BP237770" s="90"/>
    </row>
    <row r="237771" spans="68:68" customFormat="1">
      <c r="BP237771" s="90"/>
    </row>
    <row r="237772" spans="68:68" customFormat="1">
      <c r="BP237772" s="90"/>
    </row>
    <row r="237773" spans="68:68" customFormat="1">
      <c r="BP237773" s="90"/>
    </row>
    <row r="237774" spans="68:68" customFormat="1">
      <c r="BP237774" s="90"/>
    </row>
    <row r="237775" spans="68:68" customFormat="1">
      <c r="BP237775" s="90"/>
    </row>
    <row r="237776" spans="68:68" customFormat="1">
      <c r="BP237776" s="90"/>
    </row>
    <row r="237777" spans="68:68" customFormat="1">
      <c r="BP237777" s="90"/>
    </row>
    <row r="237778" spans="68:68" customFormat="1">
      <c r="BP237778" s="90"/>
    </row>
    <row r="237779" spans="68:68" customFormat="1">
      <c r="BP237779" s="90"/>
    </row>
    <row r="237780" spans="68:68" customFormat="1">
      <c r="BP237780" s="90"/>
    </row>
    <row r="237781" spans="68:68" customFormat="1">
      <c r="BP237781" s="90"/>
    </row>
    <row r="237782" spans="68:68" customFormat="1">
      <c r="BP237782" s="90"/>
    </row>
    <row r="237783" spans="68:68" customFormat="1">
      <c r="BP237783" s="90"/>
    </row>
    <row r="237784" spans="68:68" customFormat="1">
      <c r="BP237784" s="90"/>
    </row>
    <row r="237785" spans="68:68" customFormat="1">
      <c r="BP237785" s="90"/>
    </row>
    <row r="237786" spans="68:68" customFormat="1">
      <c r="BP237786" s="90"/>
    </row>
    <row r="237787" spans="68:68" customFormat="1">
      <c r="BP237787" s="90"/>
    </row>
    <row r="237788" spans="68:68" customFormat="1">
      <c r="BP237788" s="90"/>
    </row>
    <row r="237789" spans="68:68" customFormat="1">
      <c r="BP237789" s="90"/>
    </row>
    <row r="237790" spans="68:68" customFormat="1">
      <c r="BP237790" s="90"/>
    </row>
    <row r="237791" spans="68:68" customFormat="1">
      <c r="BP237791" s="90"/>
    </row>
    <row r="237792" spans="68:68" customFormat="1">
      <c r="BP237792" s="90"/>
    </row>
    <row r="237793" spans="68:68" customFormat="1">
      <c r="BP237793" s="90"/>
    </row>
    <row r="237794" spans="68:68" customFormat="1">
      <c r="BP237794" s="90"/>
    </row>
    <row r="237795" spans="68:68" customFormat="1">
      <c r="BP237795" s="90"/>
    </row>
    <row r="237796" spans="68:68" customFormat="1">
      <c r="BP237796" s="90"/>
    </row>
    <row r="237797" spans="68:68" customFormat="1">
      <c r="BP237797" s="90"/>
    </row>
    <row r="237798" spans="68:68" customFormat="1">
      <c r="BP237798" s="90"/>
    </row>
    <row r="237799" spans="68:68" customFormat="1">
      <c r="BP237799" s="90"/>
    </row>
    <row r="237800" spans="68:68" customFormat="1">
      <c r="BP237800" s="90"/>
    </row>
    <row r="237801" spans="68:68" customFormat="1">
      <c r="BP237801" s="90"/>
    </row>
    <row r="237802" spans="68:68" customFormat="1">
      <c r="BP237802" s="90"/>
    </row>
    <row r="237803" spans="68:68" customFormat="1">
      <c r="BP237803" s="90"/>
    </row>
    <row r="237804" spans="68:68" customFormat="1">
      <c r="BP237804" s="90"/>
    </row>
    <row r="237805" spans="68:68" customFormat="1">
      <c r="BP237805" s="90"/>
    </row>
    <row r="237806" spans="68:68" customFormat="1">
      <c r="BP237806" s="90"/>
    </row>
    <row r="237807" spans="68:68" customFormat="1">
      <c r="BP237807" s="90"/>
    </row>
    <row r="237808" spans="68:68" customFormat="1">
      <c r="BP237808" s="90"/>
    </row>
    <row r="237809" spans="68:68" customFormat="1">
      <c r="BP237809" s="90"/>
    </row>
    <row r="237810" spans="68:68" customFormat="1">
      <c r="BP237810" s="90"/>
    </row>
    <row r="237811" spans="68:68" customFormat="1">
      <c r="BP237811" s="90"/>
    </row>
    <row r="237812" spans="68:68" customFormat="1">
      <c r="BP237812" s="90"/>
    </row>
    <row r="237813" spans="68:68" customFormat="1">
      <c r="BP237813" s="90"/>
    </row>
    <row r="237814" spans="68:68" customFormat="1">
      <c r="BP237814" s="90"/>
    </row>
    <row r="237815" spans="68:68" customFormat="1">
      <c r="BP237815" s="90"/>
    </row>
    <row r="237816" spans="68:68" customFormat="1">
      <c r="BP237816" s="90"/>
    </row>
    <row r="237817" spans="68:68" customFormat="1">
      <c r="BP237817" s="90"/>
    </row>
    <row r="237818" spans="68:68" customFormat="1">
      <c r="BP237818" s="90"/>
    </row>
    <row r="237819" spans="68:68" customFormat="1">
      <c r="BP237819" s="90"/>
    </row>
    <row r="237820" spans="68:68" customFormat="1">
      <c r="BP237820" s="90"/>
    </row>
    <row r="237821" spans="68:68" customFormat="1">
      <c r="BP237821" s="90"/>
    </row>
    <row r="237822" spans="68:68" customFormat="1">
      <c r="BP237822" s="90"/>
    </row>
    <row r="237823" spans="68:68" customFormat="1">
      <c r="BP237823" s="90"/>
    </row>
    <row r="237824" spans="68:68" customFormat="1">
      <c r="BP237824" s="90"/>
    </row>
    <row r="237825" spans="68:68" customFormat="1">
      <c r="BP237825" s="90"/>
    </row>
    <row r="237826" spans="68:68" customFormat="1">
      <c r="BP237826" s="90"/>
    </row>
    <row r="237827" spans="68:68" customFormat="1">
      <c r="BP237827" s="90"/>
    </row>
    <row r="237828" spans="68:68" customFormat="1">
      <c r="BP237828" s="90"/>
    </row>
    <row r="237829" spans="68:68" customFormat="1">
      <c r="BP237829" s="90"/>
    </row>
    <row r="237830" spans="68:68" customFormat="1">
      <c r="BP237830" s="90"/>
    </row>
    <row r="237831" spans="68:68" customFormat="1">
      <c r="BP237831" s="90"/>
    </row>
    <row r="237832" spans="68:68" customFormat="1">
      <c r="BP237832" s="90"/>
    </row>
    <row r="237833" spans="68:68" customFormat="1">
      <c r="BP237833" s="90"/>
    </row>
    <row r="237834" spans="68:68" customFormat="1">
      <c r="BP237834" s="90"/>
    </row>
    <row r="237835" spans="68:68" customFormat="1">
      <c r="BP237835" s="90"/>
    </row>
    <row r="237836" spans="68:68" customFormat="1">
      <c r="BP237836" s="90"/>
    </row>
    <row r="237837" spans="68:68" customFormat="1">
      <c r="BP237837" s="90"/>
    </row>
    <row r="237838" spans="68:68" customFormat="1">
      <c r="BP237838" s="90"/>
    </row>
    <row r="237839" spans="68:68" customFormat="1">
      <c r="BP237839" s="90"/>
    </row>
    <row r="237840" spans="68:68" customFormat="1">
      <c r="BP237840" s="90"/>
    </row>
    <row r="237841" spans="68:68" customFormat="1">
      <c r="BP237841" s="90"/>
    </row>
    <row r="237842" spans="68:68" customFormat="1">
      <c r="BP237842" s="90"/>
    </row>
    <row r="237843" spans="68:68" customFormat="1">
      <c r="BP237843" s="90"/>
    </row>
    <row r="237844" spans="68:68" customFormat="1">
      <c r="BP237844" s="90"/>
    </row>
    <row r="237845" spans="68:68" customFormat="1">
      <c r="BP237845" s="90"/>
    </row>
    <row r="237846" spans="68:68" customFormat="1">
      <c r="BP237846" s="90"/>
    </row>
    <row r="237847" spans="68:68" customFormat="1">
      <c r="BP237847" s="90"/>
    </row>
    <row r="237848" spans="68:68" customFormat="1">
      <c r="BP237848" s="90"/>
    </row>
    <row r="237849" spans="68:68" customFormat="1">
      <c r="BP237849" s="90"/>
    </row>
    <row r="237850" spans="68:68" customFormat="1">
      <c r="BP237850" s="90"/>
    </row>
    <row r="237851" spans="68:68" customFormat="1">
      <c r="BP237851" s="90"/>
    </row>
    <row r="237852" spans="68:68" customFormat="1">
      <c r="BP237852" s="90"/>
    </row>
    <row r="237853" spans="68:68" customFormat="1">
      <c r="BP237853" s="90"/>
    </row>
    <row r="237854" spans="68:68" customFormat="1">
      <c r="BP237854" s="90"/>
    </row>
    <row r="237855" spans="68:68" customFormat="1">
      <c r="BP237855" s="90"/>
    </row>
    <row r="237856" spans="68:68" customFormat="1">
      <c r="BP237856" s="90"/>
    </row>
    <row r="237857" spans="68:68" customFormat="1">
      <c r="BP237857" s="90"/>
    </row>
    <row r="237858" spans="68:68" customFormat="1">
      <c r="BP237858" s="90"/>
    </row>
    <row r="237859" spans="68:68" customFormat="1">
      <c r="BP237859" s="90"/>
    </row>
    <row r="237860" spans="68:68" customFormat="1">
      <c r="BP237860" s="90"/>
    </row>
    <row r="237861" spans="68:68" customFormat="1">
      <c r="BP237861" s="90"/>
    </row>
    <row r="237862" spans="68:68" customFormat="1">
      <c r="BP237862" s="90"/>
    </row>
    <row r="237863" spans="68:68" customFormat="1">
      <c r="BP237863" s="90"/>
    </row>
    <row r="237864" spans="68:68" customFormat="1">
      <c r="BP237864" s="90"/>
    </row>
    <row r="237865" spans="68:68" customFormat="1">
      <c r="BP237865" s="90"/>
    </row>
    <row r="237866" spans="68:68" customFormat="1">
      <c r="BP237866" s="90"/>
    </row>
    <row r="237867" spans="68:68" customFormat="1">
      <c r="BP237867" s="90"/>
    </row>
    <row r="237868" spans="68:68" customFormat="1">
      <c r="BP237868" s="90"/>
    </row>
    <row r="237869" spans="68:68" customFormat="1">
      <c r="BP237869" s="90"/>
    </row>
    <row r="237870" spans="68:68" customFormat="1">
      <c r="BP237870" s="90"/>
    </row>
    <row r="237871" spans="68:68" customFormat="1">
      <c r="BP237871" s="90"/>
    </row>
    <row r="237872" spans="68:68" customFormat="1">
      <c r="BP237872" s="90"/>
    </row>
    <row r="237873" spans="68:68" customFormat="1">
      <c r="BP237873" s="90"/>
    </row>
    <row r="237874" spans="68:68" customFormat="1">
      <c r="BP237874" s="90"/>
    </row>
    <row r="237875" spans="68:68" customFormat="1">
      <c r="BP237875" s="90"/>
    </row>
    <row r="237876" spans="68:68" customFormat="1">
      <c r="BP237876" s="90"/>
    </row>
    <row r="237877" spans="68:68" customFormat="1">
      <c r="BP237877" s="90"/>
    </row>
    <row r="237878" spans="68:68" customFormat="1">
      <c r="BP237878" s="90"/>
    </row>
    <row r="237879" spans="68:68" customFormat="1">
      <c r="BP237879" s="90"/>
    </row>
    <row r="237880" spans="68:68" customFormat="1">
      <c r="BP237880" s="90"/>
    </row>
    <row r="237881" spans="68:68" customFormat="1">
      <c r="BP237881" s="90"/>
    </row>
    <row r="237882" spans="68:68" customFormat="1">
      <c r="BP237882" s="90"/>
    </row>
    <row r="237883" spans="68:68" customFormat="1">
      <c r="BP237883" s="90"/>
    </row>
    <row r="237884" spans="68:68" customFormat="1">
      <c r="BP237884" s="90"/>
    </row>
    <row r="237885" spans="68:68" customFormat="1">
      <c r="BP237885" s="90"/>
    </row>
    <row r="237886" spans="68:68" customFormat="1">
      <c r="BP237886" s="90"/>
    </row>
    <row r="237887" spans="68:68" customFormat="1">
      <c r="BP237887" s="90"/>
    </row>
    <row r="237888" spans="68:68" customFormat="1">
      <c r="BP237888" s="90"/>
    </row>
    <row r="237889" spans="68:68" customFormat="1">
      <c r="BP237889" s="90"/>
    </row>
    <row r="237890" spans="68:68" customFormat="1">
      <c r="BP237890" s="90"/>
    </row>
    <row r="237891" spans="68:68" customFormat="1">
      <c r="BP237891" s="90"/>
    </row>
    <row r="237892" spans="68:68" customFormat="1">
      <c r="BP237892" s="90"/>
    </row>
    <row r="237893" spans="68:68" customFormat="1">
      <c r="BP237893" s="90"/>
    </row>
    <row r="237894" spans="68:68" customFormat="1">
      <c r="BP237894" s="90"/>
    </row>
    <row r="237895" spans="68:68" customFormat="1">
      <c r="BP237895" s="90"/>
    </row>
    <row r="237896" spans="68:68" customFormat="1">
      <c r="BP237896" s="90"/>
    </row>
    <row r="237897" spans="68:68" customFormat="1">
      <c r="BP237897" s="90"/>
    </row>
    <row r="237898" spans="68:68" customFormat="1">
      <c r="BP237898" s="90"/>
    </row>
    <row r="237899" spans="68:68" customFormat="1">
      <c r="BP237899" s="90"/>
    </row>
    <row r="237900" spans="68:68" customFormat="1">
      <c r="BP237900" s="90"/>
    </row>
    <row r="237901" spans="68:68" customFormat="1">
      <c r="BP237901" s="90"/>
    </row>
    <row r="237902" spans="68:68" customFormat="1">
      <c r="BP237902" s="90"/>
    </row>
    <row r="237903" spans="68:68" customFormat="1">
      <c r="BP237903" s="90"/>
    </row>
    <row r="237904" spans="68:68" customFormat="1">
      <c r="BP237904" s="90"/>
    </row>
    <row r="237905" spans="68:68" customFormat="1">
      <c r="BP237905" s="90"/>
    </row>
    <row r="237906" spans="68:68" customFormat="1">
      <c r="BP237906" s="90"/>
    </row>
    <row r="237907" spans="68:68" customFormat="1">
      <c r="BP237907" s="90"/>
    </row>
    <row r="237908" spans="68:68" customFormat="1">
      <c r="BP237908" s="90"/>
    </row>
    <row r="237909" spans="68:68" customFormat="1">
      <c r="BP237909" s="90"/>
    </row>
    <row r="237910" spans="68:68" customFormat="1">
      <c r="BP237910" s="90"/>
    </row>
    <row r="237911" spans="68:68" customFormat="1">
      <c r="BP237911" s="90"/>
    </row>
    <row r="237912" spans="68:68" customFormat="1">
      <c r="BP237912" s="90"/>
    </row>
    <row r="237913" spans="68:68" customFormat="1">
      <c r="BP237913" s="90"/>
    </row>
    <row r="237914" spans="68:68" customFormat="1">
      <c r="BP237914" s="90"/>
    </row>
    <row r="237915" spans="68:68" customFormat="1">
      <c r="BP237915" s="90"/>
    </row>
    <row r="237916" spans="68:68" customFormat="1">
      <c r="BP237916" s="90"/>
    </row>
    <row r="237917" spans="68:68" customFormat="1">
      <c r="BP237917" s="90"/>
    </row>
    <row r="237918" spans="68:68" customFormat="1">
      <c r="BP237918" s="90"/>
    </row>
    <row r="237919" spans="68:68" customFormat="1">
      <c r="BP237919" s="90"/>
    </row>
    <row r="237920" spans="68:68" customFormat="1">
      <c r="BP237920" s="90"/>
    </row>
    <row r="237921" spans="68:68" customFormat="1">
      <c r="BP237921" s="90"/>
    </row>
    <row r="237922" spans="68:68" customFormat="1">
      <c r="BP237922" s="90"/>
    </row>
    <row r="237923" spans="68:68" customFormat="1">
      <c r="BP237923" s="90"/>
    </row>
    <row r="237924" spans="68:68" customFormat="1">
      <c r="BP237924" s="90"/>
    </row>
    <row r="237925" spans="68:68" customFormat="1">
      <c r="BP237925" s="90"/>
    </row>
    <row r="237926" spans="68:68" customFormat="1">
      <c r="BP237926" s="90"/>
    </row>
    <row r="237927" spans="68:68" customFormat="1">
      <c r="BP237927" s="90"/>
    </row>
    <row r="237928" spans="68:68" customFormat="1">
      <c r="BP237928" s="90"/>
    </row>
    <row r="237929" spans="68:68" customFormat="1">
      <c r="BP237929" s="90"/>
    </row>
    <row r="237930" spans="68:68" customFormat="1">
      <c r="BP237930" s="90"/>
    </row>
    <row r="237931" spans="68:68" customFormat="1">
      <c r="BP237931" s="90"/>
    </row>
    <row r="237932" spans="68:68" customFormat="1">
      <c r="BP237932" s="90"/>
    </row>
    <row r="237933" spans="68:68" customFormat="1">
      <c r="BP237933" s="90"/>
    </row>
    <row r="237934" spans="68:68" customFormat="1">
      <c r="BP237934" s="90"/>
    </row>
    <row r="237935" spans="68:68" customFormat="1">
      <c r="BP237935" s="90"/>
    </row>
    <row r="237936" spans="68:68" customFormat="1">
      <c r="BP237936" s="90"/>
    </row>
    <row r="237937" spans="68:68" customFormat="1">
      <c r="BP237937" s="90"/>
    </row>
    <row r="237938" spans="68:68" customFormat="1">
      <c r="BP237938" s="90"/>
    </row>
    <row r="237939" spans="68:68" customFormat="1">
      <c r="BP237939" s="90"/>
    </row>
    <row r="237940" spans="68:68" customFormat="1">
      <c r="BP237940" s="90"/>
    </row>
    <row r="237941" spans="68:68" customFormat="1">
      <c r="BP237941" s="90"/>
    </row>
    <row r="237942" spans="68:68" customFormat="1">
      <c r="BP237942" s="90"/>
    </row>
    <row r="237943" spans="68:68" customFormat="1">
      <c r="BP237943" s="90"/>
    </row>
    <row r="237944" spans="68:68" customFormat="1">
      <c r="BP237944" s="90"/>
    </row>
    <row r="237945" spans="68:68" customFormat="1">
      <c r="BP237945" s="90"/>
    </row>
    <row r="237946" spans="68:68" customFormat="1">
      <c r="BP237946" s="90"/>
    </row>
    <row r="237947" spans="68:68" customFormat="1">
      <c r="BP237947" s="90"/>
    </row>
    <row r="237948" spans="68:68" customFormat="1">
      <c r="BP237948" s="90"/>
    </row>
    <row r="237949" spans="68:68" customFormat="1">
      <c r="BP237949" s="90"/>
    </row>
    <row r="237950" spans="68:68" customFormat="1">
      <c r="BP237950" s="90"/>
    </row>
    <row r="237951" spans="68:68" customFormat="1">
      <c r="BP237951" s="90"/>
    </row>
    <row r="237952" spans="68:68" customFormat="1">
      <c r="BP237952" s="90"/>
    </row>
    <row r="237953" spans="68:68" customFormat="1">
      <c r="BP237953" s="90"/>
    </row>
    <row r="237954" spans="68:68" customFormat="1">
      <c r="BP237954" s="90"/>
    </row>
    <row r="237955" spans="68:68" customFormat="1">
      <c r="BP237955" s="90"/>
    </row>
    <row r="237956" spans="68:68" customFormat="1">
      <c r="BP237956" s="90"/>
    </row>
    <row r="237957" spans="68:68" customFormat="1">
      <c r="BP237957" s="90"/>
    </row>
    <row r="237958" spans="68:68" customFormat="1">
      <c r="BP237958" s="90"/>
    </row>
    <row r="237959" spans="68:68" customFormat="1">
      <c r="BP237959" s="90"/>
    </row>
    <row r="237960" spans="68:68" customFormat="1">
      <c r="BP237960" s="90"/>
    </row>
    <row r="237961" spans="68:68" customFormat="1">
      <c r="BP237961" s="90"/>
    </row>
    <row r="237962" spans="68:68" customFormat="1">
      <c r="BP237962" s="90"/>
    </row>
    <row r="237963" spans="68:68" customFormat="1">
      <c r="BP237963" s="90"/>
    </row>
    <row r="237964" spans="68:68" customFormat="1">
      <c r="BP237964" s="90"/>
    </row>
    <row r="237965" spans="68:68" customFormat="1">
      <c r="BP237965" s="90"/>
    </row>
    <row r="237966" spans="68:68" customFormat="1">
      <c r="BP237966" s="90"/>
    </row>
    <row r="237967" spans="68:68" customFormat="1">
      <c r="BP237967" s="90"/>
    </row>
    <row r="237968" spans="68:68" customFormat="1">
      <c r="BP237968" s="90"/>
    </row>
    <row r="237969" spans="68:68" customFormat="1">
      <c r="BP237969" s="90"/>
    </row>
    <row r="237970" spans="68:68" customFormat="1">
      <c r="BP237970" s="90"/>
    </row>
    <row r="237971" spans="68:68" customFormat="1">
      <c r="BP237971" s="90"/>
    </row>
    <row r="237972" spans="68:68" customFormat="1">
      <c r="BP237972" s="90"/>
    </row>
    <row r="237973" spans="68:68" customFormat="1">
      <c r="BP237973" s="90"/>
    </row>
    <row r="237974" spans="68:68" customFormat="1">
      <c r="BP237974" s="90"/>
    </row>
    <row r="237975" spans="68:68" customFormat="1">
      <c r="BP237975" s="90"/>
    </row>
    <row r="237976" spans="68:68" customFormat="1">
      <c r="BP237976" s="90"/>
    </row>
    <row r="237977" spans="68:68" customFormat="1">
      <c r="BP237977" s="90"/>
    </row>
    <row r="237978" spans="68:68" customFormat="1">
      <c r="BP237978" s="90"/>
    </row>
    <row r="237979" spans="68:68" customFormat="1">
      <c r="BP237979" s="90"/>
    </row>
    <row r="237980" spans="68:68" customFormat="1">
      <c r="BP237980" s="90"/>
    </row>
    <row r="237981" spans="68:68" customFormat="1">
      <c r="BP237981" s="90"/>
    </row>
    <row r="237982" spans="68:68" customFormat="1">
      <c r="BP237982" s="90"/>
    </row>
    <row r="237983" spans="68:68" customFormat="1">
      <c r="BP237983" s="90"/>
    </row>
    <row r="237984" spans="68:68" customFormat="1">
      <c r="BP237984" s="90"/>
    </row>
    <row r="237985" spans="68:68" customFormat="1">
      <c r="BP237985" s="90"/>
    </row>
    <row r="237986" spans="68:68" customFormat="1">
      <c r="BP237986" s="90"/>
    </row>
    <row r="237987" spans="68:68" customFormat="1">
      <c r="BP237987" s="90"/>
    </row>
    <row r="237988" spans="68:68" customFormat="1">
      <c r="BP237988" s="90"/>
    </row>
    <row r="237989" spans="68:68" customFormat="1">
      <c r="BP237989" s="90"/>
    </row>
    <row r="237990" spans="68:68" customFormat="1">
      <c r="BP237990" s="90"/>
    </row>
    <row r="237991" spans="68:68" customFormat="1">
      <c r="BP237991" s="90"/>
    </row>
    <row r="237992" spans="68:68" customFormat="1">
      <c r="BP237992" s="90"/>
    </row>
    <row r="237993" spans="68:68" customFormat="1">
      <c r="BP237993" s="90"/>
    </row>
    <row r="237994" spans="68:68" customFormat="1">
      <c r="BP237994" s="90"/>
    </row>
    <row r="237995" spans="68:68" customFormat="1">
      <c r="BP237995" s="90"/>
    </row>
    <row r="237996" spans="68:68" customFormat="1">
      <c r="BP237996" s="90"/>
    </row>
    <row r="237997" spans="68:68" customFormat="1">
      <c r="BP237997" s="90"/>
    </row>
    <row r="237998" spans="68:68" customFormat="1">
      <c r="BP237998" s="90"/>
    </row>
    <row r="237999" spans="68:68" customFormat="1">
      <c r="BP237999" s="90"/>
    </row>
    <row r="238000" spans="68:68" customFormat="1">
      <c r="BP238000" s="90"/>
    </row>
    <row r="238001" spans="68:68" customFormat="1">
      <c r="BP238001" s="90"/>
    </row>
    <row r="238002" spans="68:68" customFormat="1">
      <c r="BP238002" s="90"/>
    </row>
    <row r="238003" spans="68:68" customFormat="1">
      <c r="BP238003" s="90"/>
    </row>
    <row r="238004" spans="68:68" customFormat="1">
      <c r="BP238004" s="90"/>
    </row>
    <row r="238005" spans="68:68" customFormat="1">
      <c r="BP238005" s="90"/>
    </row>
    <row r="238006" spans="68:68" customFormat="1">
      <c r="BP238006" s="90"/>
    </row>
    <row r="238007" spans="68:68" customFormat="1">
      <c r="BP238007" s="90"/>
    </row>
    <row r="238008" spans="68:68" customFormat="1">
      <c r="BP238008" s="90"/>
    </row>
    <row r="238009" spans="68:68" customFormat="1">
      <c r="BP238009" s="90"/>
    </row>
    <row r="238010" spans="68:68" customFormat="1">
      <c r="BP238010" s="90"/>
    </row>
    <row r="238011" spans="68:68" customFormat="1">
      <c r="BP238011" s="90"/>
    </row>
    <row r="238012" spans="68:68" customFormat="1">
      <c r="BP238012" s="90"/>
    </row>
    <row r="238013" spans="68:68" customFormat="1">
      <c r="BP238013" s="90"/>
    </row>
    <row r="238014" spans="68:68" customFormat="1">
      <c r="BP238014" s="90"/>
    </row>
    <row r="238015" spans="68:68" customFormat="1">
      <c r="BP238015" s="90"/>
    </row>
    <row r="238016" spans="68:68" customFormat="1">
      <c r="BP238016" s="90"/>
    </row>
    <row r="238017" spans="68:68" customFormat="1">
      <c r="BP238017" s="90"/>
    </row>
    <row r="238018" spans="68:68" customFormat="1">
      <c r="BP238018" s="90"/>
    </row>
    <row r="238019" spans="68:68" customFormat="1">
      <c r="BP238019" s="90"/>
    </row>
    <row r="238020" spans="68:68" customFormat="1">
      <c r="BP238020" s="90"/>
    </row>
    <row r="238021" spans="68:68" customFormat="1">
      <c r="BP238021" s="90"/>
    </row>
    <row r="238022" spans="68:68" customFormat="1">
      <c r="BP238022" s="90"/>
    </row>
    <row r="238023" spans="68:68" customFormat="1">
      <c r="BP238023" s="90"/>
    </row>
    <row r="238024" spans="68:68" customFormat="1">
      <c r="BP238024" s="90"/>
    </row>
    <row r="238025" spans="68:68" customFormat="1">
      <c r="BP238025" s="90"/>
    </row>
    <row r="238026" spans="68:68" customFormat="1">
      <c r="BP238026" s="90"/>
    </row>
    <row r="238027" spans="68:68" customFormat="1">
      <c r="BP238027" s="90"/>
    </row>
    <row r="238028" spans="68:68" customFormat="1">
      <c r="BP238028" s="90"/>
    </row>
    <row r="238029" spans="68:68" customFormat="1">
      <c r="BP238029" s="90"/>
    </row>
    <row r="238030" spans="68:68" customFormat="1">
      <c r="BP238030" s="90"/>
    </row>
    <row r="238031" spans="68:68" customFormat="1">
      <c r="BP238031" s="90"/>
    </row>
    <row r="238032" spans="68:68" customFormat="1">
      <c r="BP238032" s="90"/>
    </row>
    <row r="238033" spans="68:68" customFormat="1">
      <c r="BP238033" s="90"/>
    </row>
    <row r="238034" spans="68:68" customFormat="1">
      <c r="BP238034" s="90"/>
    </row>
    <row r="238035" spans="68:68" customFormat="1">
      <c r="BP238035" s="90"/>
    </row>
    <row r="238036" spans="68:68" customFormat="1">
      <c r="BP238036" s="90"/>
    </row>
    <row r="238037" spans="68:68" customFormat="1">
      <c r="BP238037" s="90"/>
    </row>
    <row r="238038" spans="68:68" customFormat="1">
      <c r="BP238038" s="90"/>
    </row>
    <row r="238039" spans="68:68" customFormat="1">
      <c r="BP238039" s="90"/>
    </row>
    <row r="238040" spans="68:68" customFormat="1">
      <c r="BP238040" s="90"/>
    </row>
    <row r="238041" spans="68:68" customFormat="1">
      <c r="BP238041" s="90"/>
    </row>
    <row r="238042" spans="68:68" customFormat="1">
      <c r="BP238042" s="90"/>
    </row>
    <row r="238043" spans="68:68" customFormat="1">
      <c r="BP238043" s="90"/>
    </row>
    <row r="238044" spans="68:68" customFormat="1">
      <c r="BP238044" s="90"/>
    </row>
    <row r="238045" spans="68:68" customFormat="1">
      <c r="BP238045" s="90"/>
    </row>
    <row r="238046" spans="68:68" customFormat="1">
      <c r="BP238046" s="90"/>
    </row>
    <row r="238047" spans="68:68" customFormat="1">
      <c r="BP238047" s="90"/>
    </row>
    <row r="238048" spans="68:68" customFormat="1">
      <c r="BP238048" s="90"/>
    </row>
    <row r="238049" spans="68:68" customFormat="1">
      <c r="BP238049" s="90"/>
    </row>
    <row r="238050" spans="68:68" customFormat="1">
      <c r="BP238050" s="90"/>
    </row>
    <row r="238051" spans="68:68" customFormat="1">
      <c r="BP238051" s="90"/>
    </row>
    <row r="238052" spans="68:68" customFormat="1">
      <c r="BP238052" s="90"/>
    </row>
    <row r="238053" spans="68:68" customFormat="1">
      <c r="BP238053" s="90"/>
    </row>
    <row r="238054" spans="68:68" customFormat="1">
      <c r="BP238054" s="90"/>
    </row>
    <row r="238055" spans="68:68" customFormat="1">
      <c r="BP238055" s="90"/>
    </row>
    <row r="238056" spans="68:68" customFormat="1">
      <c r="BP238056" s="90"/>
    </row>
    <row r="238057" spans="68:68" customFormat="1">
      <c r="BP238057" s="90"/>
    </row>
    <row r="238058" spans="68:68" customFormat="1">
      <c r="BP238058" s="90"/>
    </row>
    <row r="238059" spans="68:68" customFormat="1">
      <c r="BP238059" s="90"/>
    </row>
    <row r="238060" spans="68:68" customFormat="1">
      <c r="BP238060" s="90"/>
    </row>
    <row r="238061" spans="68:68" customFormat="1">
      <c r="BP238061" s="90"/>
    </row>
    <row r="238062" spans="68:68" customFormat="1">
      <c r="BP238062" s="90"/>
    </row>
    <row r="238063" spans="68:68" customFormat="1">
      <c r="BP238063" s="90"/>
    </row>
    <row r="238064" spans="68:68" customFormat="1">
      <c r="BP238064" s="90"/>
    </row>
    <row r="238065" spans="68:68" customFormat="1">
      <c r="BP238065" s="90"/>
    </row>
    <row r="238066" spans="68:68" customFormat="1">
      <c r="BP238066" s="90"/>
    </row>
    <row r="238067" spans="68:68" customFormat="1">
      <c r="BP238067" s="90"/>
    </row>
    <row r="238068" spans="68:68" customFormat="1">
      <c r="BP238068" s="90"/>
    </row>
    <row r="238069" spans="68:68" customFormat="1">
      <c r="BP238069" s="90"/>
    </row>
    <row r="238070" spans="68:68" customFormat="1">
      <c r="BP238070" s="90"/>
    </row>
    <row r="238071" spans="68:68" customFormat="1">
      <c r="BP238071" s="90"/>
    </row>
    <row r="238072" spans="68:68" customFormat="1">
      <c r="BP238072" s="90"/>
    </row>
    <row r="238073" spans="68:68" customFormat="1">
      <c r="BP238073" s="90"/>
    </row>
    <row r="238074" spans="68:68" customFormat="1">
      <c r="BP238074" s="90"/>
    </row>
    <row r="238075" spans="68:68" customFormat="1">
      <c r="BP238075" s="90"/>
    </row>
    <row r="238076" spans="68:68" customFormat="1">
      <c r="BP238076" s="90"/>
    </row>
    <row r="238077" spans="68:68" customFormat="1">
      <c r="BP238077" s="90"/>
    </row>
    <row r="238078" spans="68:68" customFormat="1">
      <c r="BP238078" s="90"/>
    </row>
    <row r="238079" spans="68:68" customFormat="1">
      <c r="BP238079" s="90"/>
    </row>
    <row r="238080" spans="68:68" customFormat="1">
      <c r="BP238080" s="90"/>
    </row>
    <row r="238081" spans="68:68" customFormat="1">
      <c r="BP238081" s="90"/>
    </row>
    <row r="238082" spans="68:68" customFormat="1">
      <c r="BP238082" s="90"/>
    </row>
    <row r="238083" spans="68:68" customFormat="1">
      <c r="BP238083" s="90"/>
    </row>
    <row r="238084" spans="68:68" customFormat="1">
      <c r="BP238084" s="90"/>
    </row>
    <row r="238085" spans="68:68" customFormat="1">
      <c r="BP238085" s="90"/>
    </row>
    <row r="238086" spans="68:68" customFormat="1">
      <c r="BP238086" s="90"/>
    </row>
    <row r="238087" spans="68:68" customFormat="1">
      <c r="BP238087" s="90"/>
    </row>
    <row r="238088" spans="68:68" customFormat="1">
      <c r="BP238088" s="90"/>
    </row>
    <row r="238089" spans="68:68" customFormat="1">
      <c r="BP238089" s="90"/>
    </row>
    <row r="238090" spans="68:68" customFormat="1">
      <c r="BP238090" s="90"/>
    </row>
    <row r="238091" spans="68:68" customFormat="1">
      <c r="BP238091" s="90"/>
    </row>
    <row r="238092" spans="68:68" customFormat="1">
      <c r="BP238092" s="90"/>
    </row>
    <row r="238093" spans="68:68" customFormat="1">
      <c r="BP238093" s="90"/>
    </row>
    <row r="238094" spans="68:68" customFormat="1">
      <c r="BP238094" s="90"/>
    </row>
    <row r="238095" spans="68:68" customFormat="1">
      <c r="BP238095" s="90"/>
    </row>
    <row r="238096" spans="68:68" customFormat="1">
      <c r="BP238096" s="90"/>
    </row>
    <row r="238097" spans="68:68" customFormat="1">
      <c r="BP238097" s="90"/>
    </row>
    <row r="238098" spans="68:68" customFormat="1">
      <c r="BP238098" s="90"/>
    </row>
    <row r="238099" spans="68:68" customFormat="1">
      <c r="BP238099" s="90"/>
    </row>
    <row r="238100" spans="68:68" customFormat="1">
      <c r="BP238100" s="90"/>
    </row>
    <row r="238101" spans="68:68" customFormat="1">
      <c r="BP238101" s="90"/>
    </row>
    <row r="238102" spans="68:68" customFormat="1">
      <c r="BP238102" s="90"/>
    </row>
    <row r="238103" spans="68:68" customFormat="1">
      <c r="BP238103" s="90"/>
    </row>
    <row r="238104" spans="68:68" customFormat="1">
      <c r="BP238104" s="90"/>
    </row>
    <row r="238105" spans="68:68" customFormat="1">
      <c r="BP238105" s="90"/>
    </row>
    <row r="238106" spans="68:68" customFormat="1">
      <c r="BP238106" s="90"/>
    </row>
    <row r="238107" spans="68:68" customFormat="1">
      <c r="BP238107" s="90"/>
    </row>
    <row r="238108" spans="68:68" customFormat="1">
      <c r="BP238108" s="90"/>
    </row>
    <row r="238109" spans="68:68" customFormat="1">
      <c r="BP238109" s="90"/>
    </row>
    <row r="238110" spans="68:68" customFormat="1">
      <c r="BP238110" s="90"/>
    </row>
    <row r="238111" spans="68:68" customFormat="1">
      <c r="BP238111" s="90"/>
    </row>
    <row r="238112" spans="68:68" customFormat="1">
      <c r="BP238112" s="90"/>
    </row>
    <row r="238113" spans="68:68" customFormat="1">
      <c r="BP238113" s="90"/>
    </row>
    <row r="238114" spans="68:68" customFormat="1">
      <c r="BP238114" s="90"/>
    </row>
    <row r="238115" spans="68:68" customFormat="1">
      <c r="BP238115" s="90"/>
    </row>
    <row r="238116" spans="68:68" customFormat="1">
      <c r="BP238116" s="90"/>
    </row>
    <row r="238117" spans="68:68" customFormat="1">
      <c r="BP238117" s="90"/>
    </row>
    <row r="238118" spans="68:68" customFormat="1">
      <c r="BP238118" s="90"/>
    </row>
    <row r="238119" spans="68:68" customFormat="1">
      <c r="BP238119" s="90"/>
    </row>
    <row r="238120" spans="68:68" customFormat="1">
      <c r="BP238120" s="90"/>
    </row>
    <row r="238121" spans="68:68" customFormat="1">
      <c r="BP238121" s="90"/>
    </row>
    <row r="238122" spans="68:68" customFormat="1">
      <c r="BP238122" s="90"/>
    </row>
    <row r="238123" spans="68:68" customFormat="1">
      <c r="BP238123" s="90"/>
    </row>
    <row r="238124" spans="68:68" customFormat="1">
      <c r="BP238124" s="90"/>
    </row>
    <row r="238125" spans="68:68" customFormat="1">
      <c r="BP238125" s="90"/>
    </row>
    <row r="238126" spans="68:68" customFormat="1">
      <c r="BP238126" s="90"/>
    </row>
    <row r="238127" spans="68:68" customFormat="1">
      <c r="BP238127" s="90"/>
    </row>
    <row r="238128" spans="68:68" customFormat="1">
      <c r="BP238128" s="90"/>
    </row>
    <row r="238129" spans="68:68" customFormat="1">
      <c r="BP238129" s="90"/>
    </row>
    <row r="238130" spans="68:68" customFormat="1">
      <c r="BP238130" s="90"/>
    </row>
    <row r="238131" spans="68:68" customFormat="1">
      <c r="BP238131" s="90"/>
    </row>
    <row r="238132" spans="68:68" customFormat="1">
      <c r="BP238132" s="90"/>
    </row>
    <row r="238133" spans="68:68" customFormat="1">
      <c r="BP238133" s="90"/>
    </row>
    <row r="238134" spans="68:68" customFormat="1">
      <c r="BP238134" s="90"/>
    </row>
    <row r="238135" spans="68:68" customFormat="1">
      <c r="BP238135" s="90"/>
    </row>
    <row r="238136" spans="68:68" customFormat="1">
      <c r="BP238136" s="90"/>
    </row>
    <row r="238137" spans="68:68" customFormat="1">
      <c r="BP238137" s="90"/>
    </row>
    <row r="238138" spans="68:68" customFormat="1">
      <c r="BP238138" s="90"/>
    </row>
    <row r="238139" spans="68:68" customFormat="1">
      <c r="BP238139" s="90"/>
    </row>
    <row r="238140" spans="68:68" customFormat="1">
      <c r="BP238140" s="90"/>
    </row>
    <row r="238141" spans="68:68" customFormat="1">
      <c r="BP238141" s="90"/>
    </row>
    <row r="238142" spans="68:68" customFormat="1">
      <c r="BP238142" s="90"/>
    </row>
    <row r="238143" spans="68:68" customFormat="1">
      <c r="BP238143" s="90"/>
    </row>
    <row r="238144" spans="68:68" customFormat="1">
      <c r="BP238144" s="90"/>
    </row>
    <row r="238145" spans="68:68" customFormat="1">
      <c r="BP238145" s="90"/>
    </row>
    <row r="238146" spans="68:68" customFormat="1">
      <c r="BP238146" s="90"/>
    </row>
    <row r="238147" spans="68:68" customFormat="1">
      <c r="BP238147" s="90"/>
    </row>
    <row r="238148" spans="68:68" customFormat="1">
      <c r="BP238148" s="90"/>
    </row>
    <row r="238149" spans="68:68" customFormat="1">
      <c r="BP238149" s="90"/>
    </row>
    <row r="238150" spans="68:68" customFormat="1">
      <c r="BP238150" s="90"/>
    </row>
    <row r="238151" spans="68:68" customFormat="1">
      <c r="BP238151" s="90"/>
    </row>
    <row r="238152" spans="68:68" customFormat="1">
      <c r="BP238152" s="90"/>
    </row>
    <row r="238153" spans="68:68" customFormat="1">
      <c r="BP238153" s="90"/>
    </row>
    <row r="238154" spans="68:68" customFormat="1">
      <c r="BP238154" s="90"/>
    </row>
    <row r="238155" spans="68:68" customFormat="1">
      <c r="BP238155" s="90"/>
    </row>
    <row r="238156" spans="68:68" customFormat="1">
      <c r="BP238156" s="90"/>
    </row>
    <row r="238157" spans="68:68" customFormat="1">
      <c r="BP238157" s="90"/>
    </row>
    <row r="238158" spans="68:68" customFormat="1">
      <c r="BP238158" s="90"/>
    </row>
    <row r="238159" spans="68:68" customFormat="1">
      <c r="BP238159" s="90"/>
    </row>
    <row r="238160" spans="68:68" customFormat="1">
      <c r="BP238160" s="90"/>
    </row>
    <row r="238161" spans="68:68" customFormat="1">
      <c r="BP238161" s="90"/>
    </row>
    <row r="238162" spans="68:68" customFormat="1">
      <c r="BP238162" s="90"/>
    </row>
    <row r="238163" spans="68:68" customFormat="1">
      <c r="BP238163" s="90"/>
    </row>
    <row r="238164" spans="68:68" customFormat="1">
      <c r="BP238164" s="90"/>
    </row>
    <row r="238165" spans="68:68" customFormat="1">
      <c r="BP238165" s="90"/>
    </row>
    <row r="238166" spans="68:68" customFormat="1">
      <c r="BP238166" s="90"/>
    </row>
    <row r="238167" spans="68:68" customFormat="1">
      <c r="BP238167" s="90"/>
    </row>
    <row r="238168" spans="68:68" customFormat="1">
      <c r="BP238168" s="90"/>
    </row>
    <row r="238169" spans="68:68" customFormat="1">
      <c r="BP238169" s="90"/>
    </row>
    <row r="238170" spans="68:68" customFormat="1">
      <c r="BP238170" s="90"/>
    </row>
    <row r="238171" spans="68:68" customFormat="1">
      <c r="BP238171" s="90"/>
    </row>
    <row r="238172" spans="68:68" customFormat="1">
      <c r="BP238172" s="90"/>
    </row>
    <row r="238173" spans="68:68" customFormat="1">
      <c r="BP238173" s="90"/>
    </row>
    <row r="238174" spans="68:68" customFormat="1">
      <c r="BP238174" s="90"/>
    </row>
    <row r="238175" spans="68:68" customFormat="1">
      <c r="BP238175" s="90"/>
    </row>
    <row r="238176" spans="68:68" customFormat="1">
      <c r="BP238176" s="90"/>
    </row>
    <row r="238177" spans="68:68" customFormat="1">
      <c r="BP238177" s="90"/>
    </row>
    <row r="238178" spans="68:68" customFormat="1">
      <c r="BP238178" s="90"/>
    </row>
    <row r="238179" spans="68:68" customFormat="1">
      <c r="BP238179" s="90"/>
    </row>
    <row r="238180" spans="68:68" customFormat="1">
      <c r="BP238180" s="90"/>
    </row>
    <row r="238181" spans="68:68" customFormat="1">
      <c r="BP238181" s="90"/>
    </row>
    <row r="238182" spans="68:68" customFormat="1">
      <c r="BP238182" s="90"/>
    </row>
    <row r="238183" spans="68:68" customFormat="1">
      <c r="BP238183" s="90"/>
    </row>
    <row r="238184" spans="68:68" customFormat="1">
      <c r="BP238184" s="90"/>
    </row>
    <row r="238185" spans="68:68" customFormat="1">
      <c r="BP238185" s="90"/>
    </row>
    <row r="238186" spans="68:68" customFormat="1">
      <c r="BP238186" s="90"/>
    </row>
    <row r="238187" spans="68:68" customFormat="1">
      <c r="BP238187" s="90"/>
    </row>
    <row r="238188" spans="68:68" customFormat="1">
      <c r="BP238188" s="90"/>
    </row>
    <row r="238189" spans="68:68" customFormat="1">
      <c r="BP238189" s="90"/>
    </row>
    <row r="238190" spans="68:68" customFormat="1">
      <c r="BP238190" s="90"/>
    </row>
    <row r="238191" spans="68:68" customFormat="1">
      <c r="BP238191" s="90"/>
    </row>
    <row r="238192" spans="68:68" customFormat="1">
      <c r="BP238192" s="90"/>
    </row>
    <row r="238193" spans="68:68" customFormat="1">
      <c r="BP238193" s="90"/>
    </row>
    <row r="238194" spans="68:68" customFormat="1">
      <c r="BP238194" s="90"/>
    </row>
    <row r="238195" spans="68:68" customFormat="1">
      <c r="BP238195" s="90"/>
    </row>
    <row r="238196" spans="68:68" customFormat="1">
      <c r="BP238196" s="90"/>
    </row>
    <row r="238197" spans="68:68" customFormat="1">
      <c r="BP238197" s="90"/>
    </row>
    <row r="238198" spans="68:68" customFormat="1">
      <c r="BP238198" s="90"/>
    </row>
    <row r="238199" spans="68:68" customFormat="1">
      <c r="BP238199" s="90"/>
    </row>
    <row r="238200" spans="68:68" customFormat="1">
      <c r="BP238200" s="90"/>
    </row>
    <row r="238201" spans="68:68" customFormat="1">
      <c r="BP238201" s="90"/>
    </row>
    <row r="238202" spans="68:68" customFormat="1">
      <c r="BP238202" s="90"/>
    </row>
    <row r="238203" spans="68:68" customFormat="1">
      <c r="BP238203" s="90"/>
    </row>
    <row r="238204" spans="68:68" customFormat="1">
      <c r="BP238204" s="90"/>
    </row>
    <row r="238205" spans="68:68" customFormat="1">
      <c r="BP238205" s="90"/>
    </row>
    <row r="238206" spans="68:68" customFormat="1">
      <c r="BP238206" s="90"/>
    </row>
    <row r="238207" spans="68:68" customFormat="1">
      <c r="BP238207" s="90"/>
    </row>
    <row r="238208" spans="68:68" customFormat="1">
      <c r="BP238208" s="90"/>
    </row>
    <row r="238209" spans="68:68" customFormat="1">
      <c r="BP238209" s="90"/>
    </row>
    <row r="238210" spans="68:68" customFormat="1">
      <c r="BP238210" s="90"/>
    </row>
    <row r="238211" spans="68:68" customFormat="1">
      <c r="BP238211" s="90"/>
    </row>
    <row r="238212" spans="68:68" customFormat="1">
      <c r="BP238212" s="90"/>
    </row>
    <row r="238213" spans="68:68" customFormat="1">
      <c r="BP238213" s="90"/>
    </row>
    <row r="238214" spans="68:68" customFormat="1">
      <c r="BP238214" s="90"/>
    </row>
    <row r="238215" spans="68:68" customFormat="1">
      <c r="BP238215" s="90"/>
    </row>
    <row r="238216" spans="68:68" customFormat="1">
      <c r="BP238216" s="90"/>
    </row>
    <row r="238217" spans="68:68" customFormat="1">
      <c r="BP238217" s="90"/>
    </row>
    <row r="238218" spans="68:68" customFormat="1">
      <c r="BP238218" s="90"/>
    </row>
    <row r="238219" spans="68:68" customFormat="1">
      <c r="BP238219" s="90"/>
    </row>
    <row r="238220" spans="68:68" customFormat="1">
      <c r="BP238220" s="90"/>
    </row>
    <row r="238221" spans="68:68" customFormat="1">
      <c r="BP238221" s="90"/>
    </row>
    <row r="238222" spans="68:68" customFormat="1">
      <c r="BP238222" s="90"/>
    </row>
    <row r="238223" spans="68:68" customFormat="1">
      <c r="BP238223" s="90"/>
    </row>
    <row r="238224" spans="68:68" customFormat="1">
      <c r="BP238224" s="90"/>
    </row>
    <row r="238225" spans="68:68" customFormat="1">
      <c r="BP238225" s="90"/>
    </row>
    <row r="238226" spans="68:68" customFormat="1">
      <c r="BP238226" s="90"/>
    </row>
    <row r="238227" spans="68:68" customFormat="1">
      <c r="BP238227" s="90"/>
    </row>
    <row r="238228" spans="68:68" customFormat="1">
      <c r="BP238228" s="90"/>
    </row>
    <row r="238229" spans="68:68" customFormat="1">
      <c r="BP238229" s="90"/>
    </row>
    <row r="238230" spans="68:68" customFormat="1">
      <c r="BP238230" s="90"/>
    </row>
    <row r="238231" spans="68:68" customFormat="1">
      <c r="BP238231" s="90"/>
    </row>
    <row r="238232" spans="68:68" customFormat="1">
      <c r="BP238232" s="90"/>
    </row>
    <row r="238233" spans="68:68" customFormat="1">
      <c r="BP238233" s="90"/>
    </row>
    <row r="238234" spans="68:68" customFormat="1">
      <c r="BP238234" s="90"/>
    </row>
    <row r="238235" spans="68:68" customFormat="1">
      <c r="BP238235" s="90"/>
    </row>
    <row r="238236" spans="68:68" customFormat="1">
      <c r="BP238236" s="90"/>
    </row>
    <row r="238237" spans="68:68" customFormat="1">
      <c r="BP238237" s="90"/>
    </row>
    <row r="238238" spans="68:68" customFormat="1">
      <c r="BP238238" s="90"/>
    </row>
    <row r="238239" spans="68:68" customFormat="1">
      <c r="BP238239" s="90"/>
    </row>
    <row r="238240" spans="68:68" customFormat="1">
      <c r="BP238240" s="90"/>
    </row>
    <row r="238241" spans="68:68" customFormat="1">
      <c r="BP238241" s="90"/>
    </row>
    <row r="238242" spans="68:68" customFormat="1">
      <c r="BP238242" s="90"/>
    </row>
    <row r="238243" spans="68:68" customFormat="1">
      <c r="BP238243" s="90"/>
    </row>
    <row r="238244" spans="68:68" customFormat="1">
      <c r="BP238244" s="90"/>
    </row>
    <row r="238245" spans="68:68" customFormat="1">
      <c r="BP238245" s="90"/>
    </row>
    <row r="238246" spans="68:68" customFormat="1">
      <c r="BP238246" s="90"/>
    </row>
    <row r="238247" spans="68:68" customFormat="1">
      <c r="BP238247" s="90"/>
    </row>
    <row r="238248" spans="68:68" customFormat="1">
      <c r="BP238248" s="90"/>
    </row>
    <row r="238249" spans="68:68" customFormat="1">
      <c r="BP238249" s="90"/>
    </row>
    <row r="238250" spans="68:68" customFormat="1">
      <c r="BP238250" s="90"/>
    </row>
    <row r="238251" spans="68:68" customFormat="1">
      <c r="BP238251" s="90"/>
    </row>
    <row r="238252" spans="68:68" customFormat="1">
      <c r="BP238252" s="90"/>
    </row>
    <row r="238253" spans="68:68" customFormat="1">
      <c r="BP238253" s="90"/>
    </row>
    <row r="238254" spans="68:68" customFormat="1">
      <c r="BP238254" s="90"/>
    </row>
    <row r="238255" spans="68:68" customFormat="1">
      <c r="BP238255" s="90"/>
    </row>
    <row r="238256" spans="68:68" customFormat="1">
      <c r="BP238256" s="90"/>
    </row>
    <row r="238257" spans="68:68" customFormat="1">
      <c r="BP238257" s="90"/>
    </row>
    <row r="238258" spans="68:68" customFormat="1">
      <c r="BP238258" s="90"/>
    </row>
    <row r="238259" spans="68:68" customFormat="1">
      <c r="BP238259" s="90"/>
    </row>
    <row r="238260" spans="68:68" customFormat="1">
      <c r="BP238260" s="90"/>
    </row>
    <row r="238261" spans="68:68" customFormat="1">
      <c r="BP238261" s="90"/>
    </row>
    <row r="238262" spans="68:68" customFormat="1">
      <c r="BP238262" s="90"/>
    </row>
    <row r="238263" spans="68:68" customFormat="1">
      <c r="BP238263" s="90"/>
    </row>
    <row r="238264" spans="68:68" customFormat="1">
      <c r="BP238264" s="90"/>
    </row>
    <row r="238265" spans="68:68" customFormat="1">
      <c r="BP238265" s="90"/>
    </row>
    <row r="238266" spans="68:68" customFormat="1">
      <c r="BP238266" s="90"/>
    </row>
    <row r="238267" spans="68:68" customFormat="1">
      <c r="BP238267" s="90"/>
    </row>
    <row r="238268" spans="68:68" customFormat="1">
      <c r="BP238268" s="90"/>
    </row>
    <row r="238269" spans="68:68" customFormat="1">
      <c r="BP238269" s="90"/>
    </row>
    <row r="238270" spans="68:68" customFormat="1">
      <c r="BP238270" s="90"/>
    </row>
    <row r="238271" spans="68:68" customFormat="1">
      <c r="BP238271" s="90"/>
    </row>
    <row r="238272" spans="68:68" customFormat="1">
      <c r="BP238272" s="90"/>
    </row>
    <row r="238273" spans="68:68" customFormat="1">
      <c r="BP238273" s="90"/>
    </row>
    <row r="238274" spans="68:68" customFormat="1">
      <c r="BP238274" s="90"/>
    </row>
    <row r="238275" spans="68:68" customFormat="1">
      <c r="BP238275" s="90"/>
    </row>
    <row r="238276" spans="68:68" customFormat="1">
      <c r="BP238276" s="90"/>
    </row>
    <row r="238277" spans="68:68" customFormat="1">
      <c r="BP238277" s="90"/>
    </row>
    <row r="238278" spans="68:68" customFormat="1">
      <c r="BP238278" s="90"/>
    </row>
    <row r="238279" spans="68:68" customFormat="1">
      <c r="BP238279" s="90"/>
    </row>
    <row r="238280" spans="68:68" customFormat="1">
      <c r="BP238280" s="90"/>
    </row>
    <row r="238281" spans="68:68" customFormat="1">
      <c r="BP238281" s="90"/>
    </row>
    <row r="238282" spans="68:68" customFormat="1">
      <c r="BP238282" s="90"/>
    </row>
    <row r="238283" spans="68:68" customFormat="1">
      <c r="BP238283" s="90"/>
    </row>
    <row r="238284" spans="68:68" customFormat="1">
      <c r="BP238284" s="90"/>
    </row>
    <row r="238285" spans="68:68" customFormat="1">
      <c r="BP238285" s="90"/>
    </row>
    <row r="238286" spans="68:68" customFormat="1">
      <c r="BP238286" s="90"/>
    </row>
    <row r="238287" spans="68:68" customFormat="1">
      <c r="BP238287" s="90"/>
    </row>
    <row r="238288" spans="68:68" customFormat="1">
      <c r="BP238288" s="90"/>
    </row>
    <row r="238289" spans="68:68" customFormat="1">
      <c r="BP238289" s="90"/>
    </row>
    <row r="238290" spans="68:68" customFormat="1">
      <c r="BP238290" s="90"/>
    </row>
    <row r="238291" spans="68:68" customFormat="1">
      <c r="BP238291" s="90"/>
    </row>
    <row r="238292" spans="68:68" customFormat="1">
      <c r="BP238292" s="90"/>
    </row>
    <row r="238293" spans="68:68" customFormat="1">
      <c r="BP238293" s="90"/>
    </row>
    <row r="238294" spans="68:68" customFormat="1">
      <c r="BP238294" s="90"/>
    </row>
    <row r="238295" spans="68:68" customFormat="1">
      <c r="BP238295" s="90"/>
    </row>
    <row r="238296" spans="68:68" customFormat="1">
      <c r="BP238296" s="90"/>
    </row>
    <row r="238297" spans="68:68" customFormat="1">
      <c r="BP238297" s="90"/>
    </row>
    <row r="238298" spans="68:68" customFormat="1">
      <c r="BP238298" s="90"/>
    </row>
    <row r="238299" spans="68:68" customFormat="1">
      <c r="BP238299" s="90"/>
    </row>
    <row r="238300" spans="68:68" customFormat="1">
      <c r="BP238300" s="90"/>
    </row>
    <row r="238301" spans="68:68" customFormat="1">
      <c r="BP238301" s="90"/>
    </row>
    <row r="238302" spans="68:68" customFormat="1">
      <c r="BP238302" s="90"/>
    </row>
    <row r="238303" spans="68:68" customFormat="1">
      <c r="BP238303" s="90"/>
    </row>
    <row r="238304" spans="68:68" customFormat="1">
      <c r="BP238304" s="90"/>
    </row>
    <row r="238305" spans="68:68" customFormat="1">
      <c r="BP238305" s="90"/>
    </row>
    <row r="238306" spans="68:68" customFormat="1">
      <c r="BP238306" s="90"/>
    </row>
    <row r="238307" spans="68:68" customFormat="1">
      <c r="BP238307" s="90"/>
    </row>
    <row r="238308" spans="68:68" customFormat="1">
      <c r="BP238308" s="90"/>
    </row>
    <row r="238309" spans="68:68" customFormat="1">
      <c r="BP238309" s="90"/>
    </row>
    <row r="238310" spans="68:68" customFormat="1">
      <c r="BP238310" s="90"/>
    </row>
    <row r="238311" spans="68:68" customFormat="1">
      <c r="BP238311" s="90"/>
    </row>
    <row r="238312" spans="68:68" customFormat="1">
      <c r="BP238312" s="90"/>
    </row>
    <row r="238313" spans="68:68" customFormat="1">
      <c r="BP238313" s="90"/>
    </row>
    <row r="238314" spans="68:68" customFormat="1">
      <c r="BP238314" s="90"/>
    </row>
    <row r="238315" spans="68:68" customFormat="1">
      <c r="BP238315" s="90"/>
    </row>
    <row r="238316" spans="68:68" customFormat="1">
      <c r="BP238316" s="90"/>
    </row>
    <row r="238317" spans="68:68" customFormat="1">
      <c r="BP238317" s="90"/>
    </row>
    <row r="238318" spans="68:68" customFormat="1">
      <c r="BP238318" s="90"/>
    </row>
    <row r="238319" spans="68:68" customFormat="1">
      <c r="BP238319" s="90"/>
    </row>
    <row r="238320" spans="68:68" customFormat="1">
      <c r="BP238320" s="90"/>
    </row>
    <row r="238321" spans="68:68" customFormat="1">
      <c r="BP238321" s="90"/>
    </row>
    <row r="238322" spans="68:68" customFormat="1">
      <c r="BP238322" s="90"/>
    </row>
    <row r="238323" spans="68:68" customFormat="1">
      <c r="BP238323" s="90"/>
    </row>
    <row r="238324" spans="68:68" customFormat="1">
      <c r="BP238324" s="90"/>
    </row>
    <row r="238325" spans="68:68" customFormat="1">
      <c r="BP238325" s="90"/>
    </row>
    <row r="238326" spans="68:68" customFormat="1">
      <c r="BP238326" s="90"/>
    </row>
    <row r="238327" spans="68:68" customFormat="1">
      <c r="BP238327" s="90"/>
    </row>
    <row r="238328" spans="68:68" customFormat="1">
      <c r="BP238328" s="90"/>
    </row>
    <row r="238329" spans="68:68" customFormat="1">
      <c r="BP238329" s="90"/>
    </row>
    <row r="238330" spans="68:68" customFormat="1">
      <c r="BP238330" s="90"/>
    </row>
    <row r="238331" spans="68:68" customFormat="1">
      <c r="BP238331" s="90"/>
    </row>
    <row r="238332" spans="68:68" customFormat="1">
      <c r="BP238332" s="90"/>
    </row>
    <row r="238333" spans="68:68" customFormat="1">
      <c r="BP238333" s="90"/>
    </row>
    <row r="238334" spans="68:68" customFormat="1">
      <c r="BP238334" s="90"/>
    </row>
    <row r="238335" spans="68:68" customFormat="1">
      <c r="BP238335" s="90"/>
    </row>
    <row r="238336" spans="68:68" customFormat="1">
      <c r="BP238336" s="90"/>
    </row>
    <row r="238337" spans="68:68" customFormat="1">
      <c r="BP238337" s="90"/>
    </row>
    <row r="238338" spans="68:68" customFormat="1">
      <c r="BP238338" s="90"/>
    </row>
    <row r="238339" spans="68:68" customFormat="1">
      <c r="BP238339" s="90"/>
    </row>
    <row r="238340" spans="68:68" customFormat="1">
      <c r="BP238340" s="90"/>
    </row>
    <row r="238341" spans="68:68" customFormat="1">
      <c r="BP238341" s="90"/>
    </row>
    <row r="238342" spans="68:68" customFormat="1">
      <c r="BP238342" s="90"/>
    </row>
    <row r="238343" spans="68:68" customFormat="1">
      <c r="BP238343" s="90"/>
    </row>
    <row r="238344" spans="68:68" customFormat="1">
      <c r="BP238344" s="90"/>
    </row>
    <row r="238345" spans="68:68" customFormat="1">
      <c r="BP238345" s="90"/>
    </row>
    <row r="238346" spans="68:68" customFormat="1">
      <c r="BP238346" s="90"/>
    </row>
    <row r="238347" spans="68:68" customFormat="1">
      <c r="BP238347" s="90"/>
    </row>
    <row r="238348" spans="68:68" customFormat="1">
      <c r="BP238348" s="90"/>
    </row>
    <row r="238349" spans="68:68" customFormat="1">
      <c r="BP238349" s="90"/>
    </row>
    <row r="238350" spans="68:68" customFormat="1">
      <c r="BP238350" s="90"/>
    </row>
    <row r="238351" spans="68:68" customFormat="1">
      <c r="BP238351" s="90"/>
    </row>
    <row r="238352" spans="68:68" customFormat="1">
      <c r="BP238352" s="90"/>
    </row>
    <row r="238353" spans="68:68" customFormat="1">
      <c r="BP238353" s="90"/>
    </row>
    <row r="238354" spans="68:68" customFormat="1">
      <c r="BP238354" s="90"/>
    </row>
    <row r="238355" spans="68:68" customFormat="1">
      <c r="BP238355" s="90"/>
    </row>
    <row r="238356" spans="68:68" customFormat="1">
      <c r="BP238356" s="90"/>
    </row>
    <row r="238357" spans="68:68" customFormat="1">
      <c r="BP238357" s="90"/>
    </row>
    <row r="238358" spans="68:68" customFormat="1">
      <c r="BP238358" s="90"/>
    </row>
    <row r="238359" spans="68:68" customFormat="1">
      <c r="BP238359" s="90"/>
    </row>
    <row r="238360" spans="68:68" customFormat="1">
      <c r="BP238360" s="90"/>
    </row>
    <row r="238361" spans="68:68" customFormat="1">
      <c r="BP238361" s="90"/>
    </row>
    <row r="238362" spans="68:68" customFormat="1">
      <c r="BP238362" s="90"/>
    </row>
    <row r="238363" spans="68:68" customFormat="1">
      <c r="BP238363" s="90"/>
    </row>
    <row r="238364" spans="68:68" customFormat="1">
      <c r="BP238364" s="90"/>
    </row>
    <row r="238365" spans="68:68" customFormat="1">
      <c r="BP238365" s="90"/>
    </row>
    <row r="238366" spans="68:68" customFormat="1">
      <c r="BP238366" s="90"/>
    </row>
    <row r="238367" spans="68:68" customFormat="1">
      <c r="BP238367" s="90"/>
    </row>
    <row r="238368" spans="68:68" customFormat="1">
      <c r="BP238368" s="90"/>
    </row>
    <row r="238369" spans="68:68" customFormat="1">
      <c r="BP238369" s="90"/>
    </row>
    <row r="238370" spans="68:68" customFormat="1">
      <c r="BP238370" s="90"/>
    </row>
    <row r="238371" spans="68:68" customFormat="1">
      <c r="BP238371" s="90"/>
    </row>
    <row r="238372" spans="68:68" customFormat="1">
      <c r="BP238372" s="90"/>
    </row>
    <row r="238373" spans="68:68" customFormat="1">
      <c r="BP238373" s="90"/>
    </row>
    <row r="238374" spans="68:68" customFormat="1">
      <c r="BP238374" s="90"/>
    </row>
    <row r="238375" spans="68:68" customFormat="1">
      <c r="BP238375" s="90"/>
    </row>
    <row r="238376" spans="68:68" customFormat="1">
      <c r="BP238376" s="90"/>
    </row>
    <row r="238377" spans="68:68" customFormat="1">
      <c r="BP238377" s="90"/>
    </row>
    <row r="238378" spans="68:68" customFormat="1">
      <c r="BP238378" s="90"/>
    </row>
    <row r="238379" spans="68:68" customFormat="1">
      <c r="BP238379" s="90"/>
    </row>
    <row r="238380" spans="68:68" customFormat="1">
      <c r="BP238380" s="90"/>
    </row>
    <row r="238381" spans="68:68" customFormat="1">
      <c r="BP238381" s="90"/>
    </row>
    <row r="238382" spans="68:68" customFormat="1">
      <c r="BP238382" s="90"/>
    </row>
    <row r="238383" spans="68:68" customFormat="1">
      <c r="BP238383" s="90"/>
    </row>
    <row r="238384" spans="68:68" customFormat="1">
      <c r="BP238384" s="90"/>
    </row>
    <row r="238385" spans="68:68" customFormat="1">
      <c r="BP238385" s="90"/>
    </row>
    <row r="238386" spans="68:68" customFormat="1">
      <c r="BP238386" s="90"/>
    </row>
    <row r="238387" spans="68:68" customFormat="1">
      <c r="BP238387" s="90"/>
    </row>
    <row r="238388" spans="68:68" customFormat="1">
      <c r="BP238388" s="90"/>
    </row>
    <row r="238389" spans="68:68" customFormat="1">
      <c r="BP238389" s="90"/>
    </row>
    <row r="238390" spans="68:68" customFormat="1">
      <c r="BP238390" s="90"/>
    </row>
    <row r="238391" spans="68:68" customFormat="1">
      <c r="BP238391" s="90"/>
    </row>
    <row r="238392" spans="68:68" customFormat="1">
      <c r="BP238392" s="90"/>
    </row>
    <row r="238393" spans="68:68" customFormat="1">
      <c r="BP238393" s="90"/>
    </row>
    <row r="238394" spans="68:68" customFormat="1">
      <c r="BP238394" s="90"/>
    </row>
    <row r="238395" spans="68:68" customFormat="1">
      <c r="BP238395" s="90"/>
    </row>
    <row r="238396" spans="68:68" customFormat="1">
      <c r="BP238396" s="90"/>
    </row>
    <row r="238397" spans="68:68" customFormat="1">
      <c r="BP238397" s="90"/>
    </row>
    <row r="238398" spans="68:68" customFormat="1">
      <c r="BP238398" s="90"/>
    </row>
    <row r="238399" spans="68:68" customFormat="1">
      <c r="BP238399" s="90"/>
    </row>
    <row r="238400" spans="68:68" customFormat="1">
      <c r="BP238400" s="90"/>
    </row>
    <row r="238401" spans="68:68" customFormat="1">
      <c r="BP238401" s="90"/>
    </row>
    <row r="238402" spans="68:68" customFormat="1">
      <c r="BP238402" s="90"/>
    </row>
    <row r="238403" spans="68:68" customFormat="1">
      <c r="BP238403" s="90"/>
    </row>
    <row r="238404" spans="68:68" customFormat="1">
      <c r="BP238404" s="90"/>
    </row>
    <row r="238405" spans="68:68" customFormat="1">
      <c r="BP238405" s="90"/>
    </row>
    <row r="238406" spans="68:68" customFormat="1">
      <c r="BP238406" s="90"/>
    </row>
    <row r="238407" spans="68:68" customFormat="1">
      <c r="BP238407" s="90"/>
    </row>
    <row r="238408" spans="68:68" customFormat="1">
      <c r="BP238408" s="90"/>
    </row>
    <row r="238409" spans="68:68" customFormat="1">
      <c r="BP238409" s="90"/>
    </row>
    <row r="238410" spans="68:68" customFormat="1">
      <c r="BP238410" s="90"/>
    </row>
    <row r="238411" spans="68:68" customFormat="1">
      <c r="BP238411" s="90"/>
    </row>
    <row r="238412" spans="68:68" customFormat="1">
      <c r="BP238412" s="90"/>
    </row>
    <row r="238413" spans="68:68" customFormat="1">
      <c r="BP238413" s="90"/>
    </row>
    <row r="238414" spans="68:68" customFormat="1">
      <c r="BP238414" s="90"/>
    </row>
    <row r="238415" spans="68:68" customFormat="1">
      <c r="BP238415" s="90"/>
    </row>
    <row r="238416" spans="68:68" customFormat="1">
      <c r="BP238416" s="90"/>
    </row>
    <row r="238417" spans="68:68" customFormat="1">
      <c r="BP238417" s="90"/>
    </row>
    <row r="238418" spans="68:68" customFormat="1">
      <c r="BP238418" s="90"/>
    </row>
    <row r="238419" spans="68:68" customFormat="1">
      <c r="BP238419" s="90"/>
    </row>
    <row r="238420" spans="68:68" customFormat="1">
      <c r="BP238420" s="90"/>
    </row>
    <row r="238421" spans="68:68" customFormat="1">
      <c r="BP238421" s="90"/>
    </row>
    <row r="238422" spans="68:68" customFormat="1">
      <c r="BP238422" s="90"/>
    </row>
    <row r="238423" spans="68:68" customFormat="1">
      <c r="BP238423" s="90"/>
    </row>
    <row r="238424" spans="68:68" customFormat="1">
      <c r="BP238424" s="90"/>
    </row>
    <row r="238425" spans="68:68" customFormat="1">
      <c r="BP238425" s="90"/>
    </row>
    <row r="238426" spans="68:68" customFormat="1">
      <c r="BP238426" s="90"/>
    </row>
    <row r="238427" spans="68:68" customFormat="1">
      <c r="BP238427" s="90"/>
    </row>
    <row r="238428" spans="68:68" customFormat="1">
      <c r="BP238428" s="90"/>
    </row>
    <row r="238429" spans="68:68" customFormat="1">
      <c r="BP238429" s="90"/>
    </row>
    <row r="238430" spans="68:68" customFormat="1">
      <c r="BP238430" s="90"/>
    </row>
    <row r="238431" spans="68:68" customFormat="1">
      <c r="BP238431" s="90"/>
    </row>
    <row r="238432" spans="68:68" customFormat="1">
      <c r="BP238432" s="90"/>
    </row>
    <row r="238433" spans="68:68" customFormat="1">
      <c r="BP238433" s="90"/>
    </row>
    <row r="238434" spans="68:68" customFormat="1">
      <c r="BP238434" s="90"/>
    </row>
    <row r="238435" spans="68:68" customFormat="1">
      <c r="BP238435" s="90"/>
    </row>
    <row r="238436" spans="68:68" customFormat="1">
      <c r="BP238436" s="90"/>
    </row>
    <row r="238437" spans="68:68" customFormat="1">
      <c r="BP238437" s="90"/>
    </row>
    <row r="238438" spans="68:68" customFormat="1">
      <c r="BP238438" s="90"/>
    </row>
    <row r="238439" spans="68:68" customFormat="1">
      <c r="BP238439" s="90"/>
    </row>
    <row r="238440" spans="68:68" customFormat="1">
      <c r="BP238440" s="90"/>
    </row>
    <row r="238441" spans="68:68" customFormat="1">
      <c r="BP238441" s="90"/>
    </row>
    <row r="238442" spans="68:68" customFormat="1">
      <c r="BP238442" s="90"/>
    </row>
    <row r="238443" spans="68:68" customFormat="1">
      <c r="BP238443" s="90"/>
    </row>
    <row r="238444" spans="68:68" customFormat="1">
      <c r="BP238444" s="90"/>
    </row>
    <row r="238445" spans="68:68" customFormat="1">
      <c r="BP238445" s="90"/>
    </row>
    <row r="238446" spans="68:68" customFormat="1">
      <c r="BP238446" s="90"/>
    </row>
    <row r="238447" spans="68:68" customFormat="1">
      <c r="BP238447" s="90"/>
    </row>
    <row r="238448" spans="68:68" customFormat="1">
      <c r="BP238448" s="90"/>
    </row>
    <row r="238449" spans="68:68" customFormat="1">
      <c r="BP238449" s="90"/>
    </row>
    <row r="238450" spans="68:68" customFormat="1">
      <c r="BP238450" s="90"/>
    </row>
    <row r="238451" spans="68:68" customFormat="1">
      <c r="BP238451" s="90"/>
    </row>
    <row r="238452" spans="68:68" customFormat="1">
      <c r="BP238452" s="90"/>
    </row>
    <row r="238453" spans="68:68" customFormat="1">
      <c r="BP238453" s="90"/>
    </row>
    <row r="238454" spans="68:68" customFormat="1">
      <c r="BP238454" s="90"/>
    </row>
    <row r="238455" spans="68:68" customFormat="1">
      <c r="BP238455" s="90"/>
    </row>
    <row r="238456" spans="68:68" customFormat="1">
      <c r="BP238456" s="90"/>
    </row>
    <row r="238457" spans="68:68" customFormat="1">
      <c r="BP238457" s="90"/>
    </row>
    <row r="238458" spans="68:68" customFormat="1">
      <c r="BP238458" s="90"/>
    </row>
    <row r="238459" spans="68:68" customFormat="1">
      <c r="BP238459" s="90"/>
    </row>
    <row r="238460" spans="68:68" customFormat="1">
      <c r="BP238460" s="90"/>
    </row>
    <row r="238461" spans="68:68" customFormat="1">
      <c r="BP238461" s="90"/>
    </row>
    <row r="238462" spans="68:68" customFormat="1">
      <c r="BP238462" s="90"/>
    </row>
    <row r="238463" spans="68:68" customFormat="1">
      <c r="BP238463" s="90"/>
    </row>
    <row r="238464" spans="68:68" customFormat="1">
      <c r="BP238464" s="90"/>
    </row>
    <row r="238465" spans="68:68" customFormat="1">
      <c r="BP238465" s="90"/>
    </row>
    <row r="238466" spans="68:68" customFormat="1">
      <c r="BP238466" s="90"/>
    </row>
    <row r="238467" spans="68:68" customFormat="1">
      <c r="BP238467" s="90"/>
    </row>
    <row r="238468" spans="68:68" customFormat="1">
      <c r="BP238468" s="90"/>
    </row>
    <row r="238469" spans="68:68" customFormat="1">
      <c r="BP238469" s="90"/>
    </row>
    <row r="238470" spans="68:68" customFormat="1">
      <c r="BP238470" s="90"/>
    </row>
    <row r="238471" spans="68:68" customFormat="1">
      <c r="BP238471" s="90"/>
    </row>
    <row r="238472" spans="68:68" customFormat="1">
      <c r="BP238472" s="90"/>
    </row>
    <row r="238473" spans="68:68" customFormat="1">
      <c r="BP238473" s="90"/>
    </row>
    <row r="238474" spans="68:68" customFormat="1">
      <c r="BP238474" s="90"/>
    </row>
    <row r="238475" spans="68:68" customFormat="1">
      <c r="BP238475" s="90"/>
    </row>
    <row r="238476" spans="68:68" customFormat="1">
      <c r="BP238476" s="90"/>
    </row>
    <row r="238477" spans="68:68" customFormat="1">
      <c r="BP238477" s="90"/>
    </row>
    <row r="238478" spans="68:68" customFormat="1">
      <c r="BP238478" s="90"/>
    </row>
    <row r="238479" spans="68:68" customFormat="1">
      <c r="BP238479" s="90"/>
    </row>
    <row r="238480" spans="68:68" customFormat="1">
      <c r="BP238480" s="90"/>
    </row>
    <row r="238481" spans="68:68" customFormat="1">
      <c r="BP238481" s="90"/>
    </row>
    <row r="238482" spans="68:68" customFormat="1">
      <c r="BP238482" s="90"/>
    </row>
    <row r="238483" spans="68:68" customFormat="1">
      <c r="BP238483" s="90"/>
    </row>
    <row r="238484" spans="68:68" customFormat="1">
      <c r="BP238484" s="90"/>
    </row>
    <row r="238485" spans="68:68" customFormat="1">
      <c r="BP238485" s="90"/>
    </row>
    <row r="238486" spans="68:68" customFormat="1">
      <c r="BP238486" s="90"/>
    </row>
    <row r="238487" spans="68:68" customFormat="1">
      <c r="BP238487" s="90"/>
    </row>
    <row r="238488" spans="68:68" customFormat="1">
      <c r="BP238488" s="90"/>
    </row>
    <row r="238489" spans="68:68" customFormat="1">
      <c r="BP238489" s="90"/>
    </row>
    <row r="238490" spans="68:68" customFormat="1">
      <c r="BP238490" s="90"/>
    </row>
    <row r="238491" spans="68:68" customFormat="1">
      <c r="BP238491" s="90"/>
    </row>
    <row r="238492" spans="68:68" customFormat="1">
      <c r="BP238492" s="90"/>
    </row>
    <row r="238493" spans="68:68" customFormat="1">
      <c r="BP238493" s="90"/>
    </row>
    <row r="238494" spans="68:68" customFormat="1">
      <c r="BP238494" s="90"/>
    </row>
    <row r="238495" spans="68:68" customFormat="1">
      <c r="BP238495" s="90"/>
    </row>
    <row r="238496" spans="68:68" customFormat="1">
      <c r="BP238496" s="90"/>
    </row>
    <row r="238497" spans="68:68" customFormat="1">
      <c r="BP238497" s="90"/>
    </row>
    <row r="238498" spans="68:68" customFormat="1">
      <c r="BP238498" s="90"/>
    </row>
    <row r="238499" spans="68:68" customFormat="1">
      <c r="BP238499" s="90"/>
    </row>
    <row r="238500" spans="68:68" customFormat="1">
      <c r="BP238500" s="90"/>
    </row>
    <row r="238501" spans="68:68" customFormat="1">
      <c r="BP238501" s="90"/>
    </row>
    <row r="238502" spans="68:68" customFormat="1">
      <c r="BP238502" s="90"/>
    </row>
    <row r="238503" spans="68:68" customFormat="1">
      <c r="BP238503" s="90"/>
    </row>
    <row r="238504" spans="68:68" customFormat="1">
      <c r="BP238504" s="90"/>
    </row>
    <row r="238505" spans="68:68" customFormat="1">
      <c r="BP238505" s="90"/>
    </row>
    <row r="238506" spans="68:68" customFormat="1">
      <c r="BP238506" s="90"/>
    </row>
    <row r="238507" spans="68:68" customFormat="1">
      <c r="BP238507" s="90"/>
    </row>
    <row r="238508" spans="68:68" customFormat="1">
      <c r="BP238508" s="90"/>
    </row>
    <row r="238509" spans="68:68" customFormat="1">
      <c r="BP238509" s="90"/>
    </row>
    <row r="238510" spans="68:68" customFormat="1">
      <c r="BP238510" s="90"/>
    </row>
    <row r="238511" spans="68:68" customFormat="1">
      <c r="BP238511" s="90"/>
    </row>
    <row r="238512" spans="68:68" customFormat="1">
      <c r="BP238512" s="90"/>
    </row>
    <row r="238513" spans="68:68" customFormat="1">
      <c r="BP238513" s="90"/>
    </row>
    <row r="238514" spans="68:68" customFormat="1">
      <c r="BP238514" s="90"/>
    </row>
    <row r="238515" spans="68:68" customFormat="1">
      <c r="BP238515" s="90"/>
    </row>
    <row r="238516" spans="68:68" customFormat="1">
      <c r="BP238516" s="90"/>
    </row>
    <row r="238517" spans="68:68" customFormat="1">
      <c r="BP238517" s="90"/>
    </row>
    <row r="238518" spans="68:68" customFormat="1">
      <c r="BP238518" s="90"/>
    </row>
    <row r="238519" spans="68:68" customFormat="1">
      <c r="BP238519" s="90"/>
    </row>
    <row r="238520" spans="68:68" customFormat="1">
      <c r="BP238520" s="90"/>
    </row>
    <row r="238521" spans="68:68" customFormat="1">
      <c r="BP238521" s="90"/>
    </row>
    <row r="238522" spans="68:68" customFormat="1">
      <c r="BP238522" s="90"/>
    </row>
    <row r="238523" spans="68:68" customFormat="1">
      <c r="BP238523" s="90"/>
    </row>
    <row r="238524" spans="68:68" customFormat="1">
      <c r="BP238524" s="90"/>
    </row>
    <row r="238525" spans="68:68" customFormat="1">
      <c r="BP238525" s="90"/>
    </row>
    <row r="238526" spans="68:68" customFormat="1">
      <c r="BP238526" s="90"/>
    </row>
    <row r="238527" spans="68:68" customFormat="1">
      <c r="BP238527" s="90"/>
    </row>
    <row r="238528" spans="68:68" customFormat="1">
      <c r="BP238528" s="90"/>
    </row>
    <row r="238529" spans="68:68" customFormat="1">
      <c r="BP238529" s="90"/>
    </row>
    <row r="238530" spans="68:68" customFormat="1">
      <c r="BP238530" s="90"/>
    </row>
    <row r="238531" spans="68:68" customFormat="1">
      <c r="BP238531" s="90"/>
    </row>
    <row r="238532" spans="68:68" customFormat="1">
      <c r="BP238532" s="90"/>
    </row>
    <row r="238533" spans="68:68" customFormat="1">
      <c r="BP238533" s="90"/>
    </row>
    <row r="238534" spans="68:68" customFormat="1">
      <c r="BP238534" s="90"/>
    </row>
    <row r="238535" spans="68:68" customFormat="1">
      <c r="BP238535" s="90"/>
    </row>
    <row r="238536" spans="68:68" customFormat="1">
      <c r="BP238536" s="90"/>
    </row>
    <row r="238537" spans="68:68" customFormat="1">
      <c r="BP238537" s="90"/>
    </row>
    <row r="238538" spans="68:68" customFormat="1">
      <c r="BP238538" s="90"/>
    </row>
    <row r="238539" spans="68:68" customFormat="1">
      <c r="BP238539" s="90"/>
    </row>
    <row r="238540" spans="68:68" customFormat="1">
      <c r="BP238540" s="90"/>
    </row>
    <row r="238541" spans="68:68" customFormat="1">
      <c r="BP238541" s="90"/>
    </row>
    <row r="238542" spans="68:68" customFormat="1">
      <c r="BP238542" s="90"/>
    </row>
    <row r="238543" spans="68:68" customFormat="1">
      <c r="BP238543" s="90"/>
    </row>
    <row r="238544" spans="68:68" customFormat="1">
      <c r="BP238544" s="90"/>
    </row>
    <row r="238545" spans="68:68" customFormat="1">
      <c r="BP238545" s="90"/>
    </row>
    <row r="238546" spans="68:68" customFormat="1">
      <c r="BP238546" s="90"/>
    </row>
    <row r="238547" spans="68:68" customFormat="1">
      <c r="BP238547" s="90"/>
    </row>
    <row r="238548" spans="68:68" customFormat="1">
      <c r="BP238548" s="90"/>
    </row>
    <row r="238549" spans="68:68" customFormat="1">
      <c r="BP238549" s="90"/>
    </row>
    <row r="238550" spans="68:68" customFormat="1">
      <c r="BP238550" s="90"/>
    </row>
    <row r="238551" spans="68:68" customFormat="1">
      <c r="BP238551" s="90"/>
    </row>
    <row r="238552" spans="68:68" customFormat="1">
      <c r="BP238552" s="90"/>
    </row>
    <row r="238553" spans="68:68" customFormat="1">
      <c r="BP238553" s="90"/>
    </row>
    <row r="238554" spans="68:68" customFormat="1">
      <c r="BP238554" s="90"/>
    </row>
    <row r="238555" spans="68:68" customFormat="1">
      <c r="BP238555" s="90"/>
    </row>
    <row r="238556" spans="68:68" customFormat="1">
      <c r="BP238556" s="90"/>
    </row>
    <row r="238557" spans="68:68" customFormat="1">
      <c r="BP238557" s="90"/>
    </row>
    <row r="238558" spans="68:68" customFormat="1">
      <c r="BP238558" s="90"/>
    </row>
    <row r="238559" spans="68:68" customFormat="1">
      <c r="BP238559" s="90"/>
    </row>
    <row r="238560" spans="68:68" customFormat="1">
      <c r="BP238560" s="90"/>
    </row>
    <row r="238561" spans="68:68" customFormat="1">
      <c r="BP238561" s="90"/>
    </row>
    <row r="238562" spans="68:68" customFormat="1">
      <c r="BP238562" s="90"/>
    </row>
    <row r="238563" spans="68:68" customFormat="1">
      <c r="BP238563" s="90"/>
    </row>
    <row r="238564" spans="68:68" customFormat="1">
      <c r="BP238564" s="90"/>
    </row>
    <row r="238565" spans="68:68" customFormat="1">
      <c r="BP238565" s="90"/>
    </row>
    <row r="238566" spans="68:68" customFormat="1">
      <c r="BP238566" s="90"/>
    </row>
    <row r="238567" spans="68:68" customFormat="1">
      <c r="BP238567" s="90"/>
    </row>
    <row r="238568" spans="68:68" customFormat="1">
      <c r="BP238568" s="90"/>
    </row>
    <row r="238569" spans="68:68" customFormat="1">
      <c r="BP238569" s="90"/>
    </row>
    <row r="238570" spans="68:68" customFormat="1">
      <c r="BP238570" s="90"/>
    </row>
    <row r="238571" spans="68:68" customFormat="1">
      <c r="BP238571" s="90"/>
    </row>
    <row r="238572" spans="68:68" customFormat="1">
      <c r="BP238572" s="90"/>
    </row>
    <row r="238573" spans="68:68" customFormat="1">
      <c r="BP238573" s="90"/>
    </row>
    <row r="238574" spans="68:68" customFormat="1">
      <c r="BP238574" s="90"/>
    </row>
    <row r="238575" spans="68:68" customFormat="1">
      <c r="BP238575" s="90"/>
    </row>
    <row r="238576" spans="68:68" customFormat="1">
      <c r="BP238576" s="90"/>
    </row>
    <row r="238577" spans="68:68" customFormat="1">
      <c r="BP238577" s="90"/>
    </row>
    <row r="238578" spans="68:68" customFormat="1">
      <c r="BP238578" s="90"/>
    </row>
    <row r="238579" spans="68:68" customFormat="1">
      <c r="BP238579" s="90"/>
    </row>
    <row r="238580" spans="68:68" customFormat="1">
      <c r="BP238580" s="90"/>
    </row>
    <row r="238581" spans="68:68" customFormat="1">
      <c r="BP238581" s="90"/>
    </row>
    <row r="238582" spans="68:68" customFormat="1">
      <c r="BP238582" s="90"/>
    </row>
    <row r="238583" spans="68:68" customFormat="1">
      <c r="BP238583" s="90"/>
    </row>
    <row r="238584" spans="68:68" customFormat="1">
      <c r="BP238584" s="90"/>
    </row>
    <row r="238585" spans="68:68" customFormat="1">
      <c r="BP238585" s="90"/>
    </row>
    <row r="238586" spans="68:68" customFormat="1">
      <c r="BP238586" s="90"/>
    </row>
    <row r="238587" spans="68:68" customFormat="1">
      <c r="BP238587" s="90"/>
    </row>
    <row r="238588" spans="68:68" customFormat="1">
      <c r="BP238588" s="90"/>
    </row>
    <row r="238589" spans="68:68" customFormat="1">
      <c r="BP238589" s="90"/>
    </row>
    <row r="238590" spans="68:68" customFormat="1">
      <c r="BP238590" s="90"/>
    </row>
    <row r="238591" spans="68:68" customFormat="1">
      <c r="BP238591" s="90"/>
    </row>
    <row r="238592" spans="68:68" customFormat="1">
      <c r="BP238592" s="90"/>
    </row>
    <row r="238593" spans="68:68" customFormat="1">
      <c r="BP238593" s="90"/>
    </row>
    <row r="238594" spans="68:68" customFormat="1">
      <c r="BP238594" s="90"/>
    </row>
    <row r="238595" spans="68:68" customFormat="1">
      <c r="BP238595" s="90"/>
    </row>
    <row r="238596" spans="68:68" customFormat="1">
      <c r="BP238596" s="90"/>
    </row>
    <row r="238597" spans="68:68" customFormat="1">
      <c r="BP238597" s="90"/>
    </row>
    <row r="238598" spans="68:68" customFormat="1">
      <c r="BP238598" s="90"/>
    </row>
    <row r="238599" spans="68:68" customFormat="1">
      <c r="BP238599" s="90"/>
    </row>
    <row r="238600" spans="68:68" customFormat="1">
      <c r="BP238600" s="90"/>
    </row>
    <row r="238601" spans="68:68" customFormat="1">
      <c r="BP238601" s="90"/>
    </row>
    <row r="238602" spans="68:68" customFormat="1">
      <c r="BP238602" s="90"/>
    </row>
    <row r="238603" spans="68:68" customFormat="1">
      <c r="BP238603" s="90"/>
    </row>
    <row r="238604" spans="68:68" customFormat="1">
      <c r="BP238604" s="90"/>
    </row>
    <row r="238605" spans="68:68" customFormat="1">
      <c r="BP238605" s="90"/>
    </row>
    <row r="238606" spans="68:68" customFormat="1">
      <c r="BP238606" s="90"/>
    </row>
    <row r="238607" spans="68:68" customFormat="1">
      <c r="BP238607" s="90"/>
    </row>
    <row r="238608" spans="68:68" customFormat="1">
      <c r="BP238608" s="90"/>
    </row>
    <row r="238609" spans="68:68" customFormat="1">
      <c r="BP238609" s="90"/>
    </row>
    <row r="238610" spans="68:68" customFormat="1">
      <c r="BP238610" s="90"/>
    </row>
    <row r="238611" spans="68:68" customFormat="1">
      <c r="BP238611" s="90"/>
    </row>
    <row r="238612" spans="68:68" customFormat="1">
      <c r="BP238612" s="90"/>
    </row>
    <row r="238613" spans="68:68" customFormat="1">
      <c r="BP238613" s="90"/>
    </row>
    <row r="238614" spans="68:68" customFormat="1">
      <c r="BP238614" s="90"/>
    </row>
    <row r="238615" spans="68:68" customFormat="1">
      <c r="BP238615" s="90"/>
    </row>
    <row r="238616" spans="68:68" customFormat="1">
      <c r="BP238616" s="90"/>
    </row>
    <row r="238617" spans="68:68" customFormat="1">
      <c r="BP238617" s="90"/>
    </row>
    <row r="238618" spans="68:68" customFormat="1">
      <c r="BP238618" s="90"/>
    </row>
    <row r="238619" spans="68:68" customFormat="1">
      <c r="BP238619" s="90"/>
    </row>
    <row r="238620" spans="68:68" customFormat="1">
      <c r="BP238620" s="90"/>
    </row>
    <row r="238621" spans="68:68" customFormat="1">
      <c r="BP238621" s="90"/>
    </row>
    <row r="238622" spans="68:68" customFormat="1">
      <c r="BP238622" s="90"/>
    </row>
    <row r="238623" spans="68:68" customFormat="1">
      <c r="BP238623" s="90"/>
    </row>
    <row r="238624" spans="68:68" customFormat="1">
      <c r="BP238624" s="90"/>
    </row>
    <row r="238625" spans="68:68" customFormat="1">
      <c r="BP238625" s="90"/>
    </row>
    <row r="238626" spans="68:68" customFormat="1">
      <c r="BP238626" s="90"/>
    </row>
    <row r="238627" spans="68:68" customFormat="1">
      <c r="BP238627" s="90"/>
    </row>
    <row r="238628" spans="68:68" customFormat="1">
      <c r="BP238628" s="90"/>
    </row>
    <row r="238629" spans="68:68" customFormat="1">
      <c r="BP238629" s="90"/>
    </row>
    <row r="238630" spans="68:68" customFormat="1">
      <c r="BP238630" s="90"/>
    </row>
    <row r="238631" spans="68:68" customFormat="1">
      <c r="BP238631" s="90"/>
    </row>
    <row r="238632" spans="68:68" customFormat="1">
      <c r="BP238632" s="90"/>
    </row>
    <row r="238633" spans="68:68" customFormat="1">
      <c r="BP238633" s="90"/>
    </row>
    <row r="238634" spans="68:68" customFormat="1">
      <c r="BP238634" s="90"/>
    </row>
    <row r="238635" spans="68:68" customFormat="1">
      <c r="BP238635" s="90"/>
    </row>
    <row r="238636" spans="68:68" customFormat="1">
      <c r="BP238636" s="90"/>
    </row>
    <row r="238637" spans="68:68" customFormat="1">
      <c r="BP238637" s="90"/>
    </row>
    <row r="238638" spans="68:68" customFormat="1">
      <c r="BP238638" s="90"/>
    </row>
    <row r="238639" spans="68:68" customFormat="1">
      <c r="BP238639" s="90"/>
    </row>
    <row r="238640" spans="68:68" customFormat="1">
      <c r="BP238640" s="90"/>
    </row>
    <row r="238641" spans="68:68" customFormat="1">
      <c r="BP238641" s="90"/>
    </row>
    <row r="238642" spans="68:68" customFormat="1">
      <c r="BP238642" s="90"/>
    </row>
    <row r="238643" spans="68:68" customFormat="1">
      <c r="BP238643" s="90"/>
    </row>
    <row r="238644" spans="68:68" customFormat="1">
      <c r="BP238644" s="90"/>
    </row>
    <row r="238645" spans="68:68" customFormat="1">
      <c r="BP238645" s="90"/>
    </row>
    <row r="238646" spans="68:68" customFormat="1">
      <c r="BP238646" s="90"/>
    </row>
    <row r="238647" spans="68:68" customFormat="1">
      <c r="BP238647" s="90"/>
    </row>
    <row r="238648" spans="68:68" customFormat="1">
      <c r="BP238648" s="90"/>
    </row>
    <row r="238649" spans="68:68" customFormat="1">
      <c r="BP238649" s="90"/>
    </row>
    <row r="238650" spans="68:68" customFormat="1">
      <c r="BP238650" s="90"/>
    </row>
    <row r="238651" spans="68:68" customFormat="1">
      <c r="BP238651" s="90"/>
    </row>
    <row r="238652" spans="68:68" customFormat="1">
      <c r="BP238652" s="90"/>
    </row>
    <row r="238653" spans="68:68" customFormat="1">
      <c r="BP238653" s="90"/>
    </row>
    <row r="238654" spans="68:68" customFormat="1">
      <c r="BP238654" s="90"/>
    </row>
    <row r="238655" spans="68:68" customFormat="1">
      <c r="BP238655" s="90"/>
    </row>
    <row r="238656" spans="68:68" customFormat="1">
      <c r="BP238656" s="90"/>
    </row>
    <row r="238657" spans="68:68" customFormat="1">
      <c r="BP238657" s="90"/>
    </row>
    <row r="238658" spans="68:68" customFormat="1">
      <c r="BP238658" s="90"/>
    </row>
    <row r="238659" spans="68:68" customFormat="1">
      <c r="BP238659" s="90"/>
    </row>
    <row r="238660" spans="68:68" customFormat="1">
      <c r="BP238660" s="90"/>
    </row>
    <row r="238661" spans="68:68" customFormat="1">
      <c r="BP238661" s="90"/>
    </row>
    <row r="238662" spans="68:68" customFormat="1">
      <c r="BP238662" s="90"/>
    </row>
    <row r="238663" spans="68:68" customFormat="1">
      <c r="BP238663" s="90"/>
    </row>
    <row r="238664" spans="68:68" customFormat="1">
      <c r="BP238664" s="90"/>
    </row>
    <row r="238665" spans="68:68" customFormat="1">
      <c r="BP238665" s="90"/>
    </row>
    <row r="238666" spans="68:68" customFormat="1">
      <c r="BP238666" s="90"/>
    </row>
    <row r="238667" spans="68:68" customFormat="1">
      <c r="BP238667" s="90"/>
    </row>
    <row r="238668" spans="68:68" customFormat="1">
      <c r="BP238668" s="90"/>
    </row>
    <row r="238669" spans="68:68" customFormat="1">
      <c r="BP238669" s="90"/>
    </row>
    <row r="238670" spans="68:68" customFormat="1">
      <c r="BP238670" s="90"/>
    </row>
    <row r="238671" spans="68:68" customFormat="1">
      <c r="BP238671" s="90"/>
    </row>
    <row r="238672" spans="68:68" customFormat="1">
      <c r="BP238672" s="90"/>
    </row>
    <row r="238673" spans="68:68" customFormat="1">
      <c r="BP238673" s="90"/>
    </row>
    <row r="238674" spans="68:68" customFormat="1">
      <c r="BP238674" s="90"/>
    </row>
    <row r="238675" spans="68:68" customFormat="1">
      <c r="BP238675" s="90"/>
    </row>
    <row r="238676" spans="68:68" customFormat="1">
      <c r="BP238676" s="90"/>
    </row>
    <row r="238677" spans="68:68" customFormat="1">
      <c r="BP238677" s="90"/>
    </row>
    <row r="238678" spans="68:68" customFormat="1">
      <c r="BP238678" s="90"/>
    </row>
    <row r="238679" spans="68:68" customFormat="1">
      <c r="BP238679" s="90"/>
    </row>
    <row r="238680" spans="68:68" customFormat="1">
      <c r="BP238680" s="90"/>
    </row>
    <row r="238681" spans="68:68" customFormat="1">
      <c r="BP238681" s="90"/>
    </row>
    <row r="238682" spans="68:68" customFormat="1">
      <c r="BP238682" s="90"/>
    </row>
    <row r="238683" spans="68:68" customFormat="1">
      <c r="BP238683" s="90"/>
    </row>
    <row r="238684" spans="68:68" customFormat="1">
      <c r="BP238684" s="90"/>
    </row>
    <row r="238685" spans="68:68" customFormat="1">
      <c r="BP238685" s="90"/>
    </row>
    <row r="238686" spans="68:68" customFormat="1">
      <c r="BP238686" s="90"/>
    </row>
    <row r="238687" spans="68:68" customFormat="1">
      <c r="BP238687" s="90"/>
    </row>
    <row r="238688" spans="68:68" customFormat="1">
      <c r="BP238688" s="90"/>
    </row>
    <row r="238689" spans="68:68" customFormat="1">
      <c r="BP238689" s="90"/>
    </row>
    <row r="238690" spans="68:68" customFormat="1">
      <c r="BP238690" s="90"/>
    </row>
    <row r="238691" spans="68:68" customFormat="1">
      <c r="BP238691" s="90"/>
    </row>
    <row r="238692" spans="68:68" customFormat="1">
      <c r="BP238692" s="90"/>
    </row>
    <row r="238693" spans="68:68" customFormat="1">
      <c r="BP238693" s="90"/>
    </row>
    <row r="238694" spans="68:68" customFormat="1">
      <c r="BP238694" s="90"/>
    </row>
    <row r="238695" spans="68:68" customFormat="1">
      <c r="BP238695" s="90"/>
    </row>
    <row r="238696" spans="68:68" customFormat="1">
      <c r="BP238696" s="90"/>
    </row>
    <row r="238697" spans="68:68" customFormat="1">
      <c r="BP238697" s="90"/>
    </row>
    <row r="238698" spans="68:68" customFormat="1">
      <c r="BP238698" s="90"/>
    </row>
    <row r="238699" spans="68:68" customFormat="1">
      <c r="BP238699" s="90"/>
    </row>
    <row r="238700" spans="68:68" customFormat="1">
      <c r="BP238700" s="90"/>
    </row>
    <row r="238701" spans="68:68" customFormat="1">
      <c r="BP238701" s="90"/>
    </row>
    <row r="238702" spans="68:68" customFormat="1">
      <c r="BP238702" s="90"/>
    </row>
    <row r="238703" spans="68:68" customFormat="1">
      <c r="BP238703" s="90"/>
    </row>
    <row r="238704" spans="68:68" customFormat="1">
      <c r="BP238704" s="90"/>
    </row>
    <row r="238705" spans="68:68" customFormat="1">
      <c r="BP238705" s="90"/>
    </row>
    <row r="238706" spans="68:68" customFormat="1">
      <c r="BP238706" s="90"/>
    </row>
    <row r="238707" spans="68:68" customFormat="1">
      <c r="BP238707" s="90"/>
    </row>
    <row r="238708" spans="68:68" customFormat="1">
      <c r="BP238708" s="90"/>
    </row>
    <row r="238709" spans="68:68" customFormat="1">
      <c r="BP238709" s="90"/>
    </row>
    <row r="238710" spans="68:68" customFormat="1">
      <c r="BP238710" s="90"/>
    </row>
    <row r="238711" spans="68:68" customFormat="1">
      <c r="BP238711" s="90"/>
    </row>
    <row r="238712" spans="68:68" customFormat="1">
      <c r="BP238712" s="90"/>
    </row>
    <row r="238713" spans="68:68" customFormat="1">
      <c r="BP238713" s="90"/>
    </row>
    <row r="238714" spans="68:68" customFormat="1">
      <c r="BP238714" s="90"/>
    </row>
    <row r="238715" spans="68:68" customFormat="1">
      <c r="BP238715" s="90"/>
    </row>
    <row r="238716" spans="68:68" customFormat="1">
      <c r="BP238716" s="90"/>
    </row>
    <row r="238717" spans="68:68" customFormat="1">
      <c r="BP238717" s="90"/>
    </row>
    <row r="238718" spans="68:68" customFormat="1">
      <c r="BP238718" s="90"/>
    </row>
    <row r="238719" spans="68:68" customFormat="1">
      <c r="BP238719" s="90"/>
    </row>
    <row r="238720" spans="68:68" customFormat="1">
      <c r="BP238720" s="90"/>
    </row>
    <row r="238721" spans="68:68" customFormat="1">
      <c r="BP238721" s="90"/>
    </row>
    <row r="238722" spans="68:68" customFormat="1">
      <c r="BP238722" s="90"/>
    </row>
    <row r="238723" spans="68:68" customFormat="1">
      <c r="BP238723" s="90"/>
    </row>
    <row r="238724" spans="68:68" customFormat="1">
      <c r="BP238724" s="90"/>
    </row>
    <row r="238725" spans="68:68" customFormat="1">
      <c r="BP238725" s="90"/>
    </row>
    <row r="238726" spans="68:68" customFormat="1">
      <c r="BP238726" s="90"/>
    </row>
    <row r="238727" spans="68:68" customFormat="1">
      <c r="BP238727" s="90"/>
    </row>
    <row r="238728" spans="68:68" customFormat="1">
      <c r="BP238728" s="90"/>
    </row>
    <row r="238729" spans="68:68" customFormat="1">
      <c r="BP238729" s="90"/>
    </row>
    <row r="238730" spans="68:68" customFormat="1">
      <c r="BP238730" s="90"/>
    </row>
    <row r="238731" spans="68:68" customFormat="1">
      <c r="BP238731" s="90"/>
    </row>
    <row r="238732" spans="68:68" customFormat="1">
      <c r="BP238732" s="90"/>
    </row>
    <row r="238733" spans="68:68" customFormat="1">
      <c r="BP238733" s="90"/>
    </row>
    <row r="238734" spans="68:68" customFormat="1">
      <c r="BP238734" s="90"/>
    </row>
    <row r="238735" spans="68:68" customFormat="1">
      <c r="BP238735" s="90"/>
    </row>
    <row r="238736" spans="68:68" customFormat="1">
      <c r="BP238736" s="90"/>
    </row>
    <row r="238737" spans="68:68" customFormat="1">
      <c r="BP238737" s="90"/>
    </row>
    <row r="238738" spans="68:68" customFormat="1">
      <c r="BP238738" s="90"/>
    </row>
    <row r="238739" spans="68:68" customFormat="1">
      <c r="BP238739" s="90"/>
    </row>
    <row r="238740" spans="68:68" customFormat="1">
      <c r="BP238740" s="90"/>
    </row>
    <row r="238741" spans="68:68" customFormat="1">
      <c r="BP238741" s="90"/>
    </row>
    <row r="238742" spans="68:68" customFormat="1">
      <c r="BP238742" s="90"/>
    </row>
    <row r="238743" spans="68:68" customFormat="1">
      <c r="BP238743" s="90"/>
    </row>
    <row r="238744" spans="68:68" customFormat="1">
      <c r="BP238744" s="90"/>
    </row>
    <row r="238745" spans="68:68" customFormat="1">
      <c r="BP238745" s="90"/>
    </row>
    <row r="238746" spans="68:68" customFormat="1">
      <c r="BP238746" s="90"/>
    </row>
    <row r="238747" spans="68:68" customFormat="1">
      <c r="BP238747" s="90"/>
    </row>
    <row r="238748" spans="68:68" customFormat="1">
      <c r="BP238748" s="90"/>
    </row>
    <row r="238749" spans="68:68" customFormat="1">
      <c r="BP238749" s="90"/>
    </row>
    <row r="238750" spans="68:68" customFormat="1">
      <c r="BP238750" s="90"/>
    </row>
    <row r="238751" spans="68:68" customFormat="1">
      <c r="BP238751" s="90"/>
    </row>
    <row r="238752" spans="68:68" customFormat="1">
      <c r="BP238752" s="90"/>
    </row>
    <row r="238753" spans="68:68" customFormat="1">
      <c r="BP238753" s="90"/>
    </row>
    <row r="238754" spans="68:68" customFormat="1">
      <c r="BP238754" s="90"/>
    </row>
    <row r="238755" spans="68:68" customFormat="1">
      <c r="BP238755" s="90"/>
    </row>
    <row r="238756" spans="68:68" customFormat="1">
      <c r="BP238756" s="90"/>
    </row>
    <row r="238757" spans="68:68" customFormat="1">
      <c r="BP238757" s="90"/>
    </row>
    <row r="238758" spans="68:68" customFormat="1">
      <c r="BP238758" s="90"/>
    </row>
    <row r="238759" spans="68:68" customFormat="1">
      <c r="BP238759" s="90"/>
    </row>
    <row r="238760" spans="68:68" customFormat="1">
      <c r="BP238760" s="90"/>
    </row>
    <row r="238761" spans="68:68" customFormat="1">
      <c r="BP238761" s="90"/>
    </row>
    <row r="238762" spans="68:68" customFormat="1">
      <c r="BP238762" s="90"/>
    </row>
    <row r="238763" spans="68:68" customFormat="1">
      <c r="BP238763" s="90"/>
    </row>
    <row r="238764" spans="68:68" customFormat="1">
      <c r="BP238764" s="90"/>
    </row>
    <row r="238765" spans="68:68" customFormat="1">
      <c r="BP238765" s="90"/>
    </row>
    <row r="238766" spans="68:68" customFormat="1">
      <c r="BP238766" s="90"/>
    </row>
    <row r="238767" spans="68:68" customFormat="1">
      <c r="BP238767" s="90"/>
    </row>
    <row r="238768" spans="68:68" customFormat="1">
      <c r="BP238768" s="90"/>
    </row>
    <row r="238769" spans="68:68" customFormat="1">
      <c r="BP238769" s="90"/>
    </row>
    <row r="238770" spans="68:68" customFormat="1">
      <c r="BP238770" s="90"/>
    </row>
    <row r="238771" spans="68:68" customFormat="1">
      <c r="BP238771" s="90"/>
    </row>
    <row r="238772" spans="68:68" customFormat="1">
      <c r="BP238772" s="90"/>
    </row>
    <row r="238773" spans="68:68" customFormat="1">
      <c r="BP238773" s="90"/>
    </row>
    <row r="238774" spans="68:68" customFormat="1">
      <c r="BP238774" s="90"/>
    </row>
    <row r="238775" spans="68:68" customFormat="1">
      <c r="BP238775" s="90"/>
    </row>
    <row r="238776" spans="68:68" customFormat="1">
      <c r="BP238776" s="90"/>
    </row>
    <row r="238777" spans="68:68" customFormat="1">
      <c r="BP238777" s="90"/>
    </row>
    <row r="238778" spans="68:68" customFormat="1">
      <c r="BP238778" s="90"/>
    </row>
    <row r="238779" spans="68:68" customFormat="1">
      <c r="BP238779" s="90"/>
    </row>
    <row r="238780" spans="68:68" customFormat="1">
      <c r="BP238780" s="90"/>
    </row>
    <row r="238781" spans="68:68" customFormat="1">
      <c r="BP238781" s="90"/>
    </row>
    <row r="238782" spans="68:68" customFormat="1">
      <c r="BP238782" s="90"/>
    </row>
    <row r="238783" spans="68:68" customFormat="1">
      <c r="BP238783" s="90"/>
    </row>
    <row r="238784" spans="68:68" customFormat="1">
      <c r="BP238784" s="90"/>
    </row>
    <row r="238785" spans="68:68" customFormat="1">
      <c r="BP238785" s="90"/>
    </row>
    <row r="238786" spans="68:68" customFormat="1">
      <c r="BP238786" s="90"/>
    </row>
    <row r="238787" spans="68:68" customFormat="1">
      <c r="BP238787" s="90"/>
    </row>
    <row r="238788" spans="68:68" customFormat="1">
      <c r="BP238788" s="90"/>
    </row>
    <row r="238789" spans="68:68" customFormat="1">
      <c r="BP238789" s="90"/>
    </row>
    <row r="238790" spans="68:68" customFormat="1">
      <c r="BP238790" s="90"/>
    </row>
    <row r="238791" spans="68:68" customFormat="1">
      <c r="BP238791" s="90"/>
    </row>
    <row r="238792" spans="68:68" customFormat="1">
      <c r="BP238792" s="90"/>
    </row>
    <row r="238793" spans="68:68" customFormat="1">
      <c r="BP238793" s="90"/>
    </row>
    <row r="238794" spans="68:68" customFormat="1">
      <c r="BP238794" s="90"/>
    </row>
    <row r="238795" spans="68:68" customFormat="1">
      <c r="BP238795" s="90"/>
    </row>
    <row r="238796" spans="68:68" customFormat="1">
      <c r="BP238796" s="90"/>
    </row>
    <row r="238797" spans="68:68" customFormat="1">
      <c r="BP238797" s="90"/>
    </row>
    <row r="238798" spans="68:68" customFormat="1">
      <c r="BP238798" s="90"/>
    </row>
    <row r="238799" spans="68:68" customFormat="1">
      <c r="BP238799" s="90"/>
    </row>
    <row r="238800" spans="68:68" customFormat="1">
      <c r="BP238800" s="90"/>
    </row>
    <row r="238801" spans="68:68" customFormat="1">
      <c r="BP238801" s="90"/>
    </row>
    <row r="238802" spans="68:68" customFormat="1">
      <c r="BP238802" s="90"/>
    </row>
    <row r="238803" spans="68:68" customFormat="1">
      <c r="BP238803" s="90"/>
    </row>
    <row r="238804" spans="68:68" customFormat="1">
      <c r="BP238804" s="90"/>
    </row>
    <row r="238805" spans="68:68" customFormat="1">
      <c r="BP238805" s="90"/>
    </row>
    <row r="238806" spans="68:68" customFormat="1">
      <c r="BP238806" s="90"/>
    </row>
    <row r="238807" spans="68:68" customFormat="1">
      <c r="BP238807" s="90"/>
    </row>
    <row r="238808" spans="68:68" customFormat="1">
      <c r="BP238808" s="90"/>
    </row>
    <row r="238809" spans="68:68" customFormat="1">
      <c r="BP238809" s="90"/>
    </row>
    <row r="238810" spans="68:68" customFormat="1">
      <c r="BP238810" s="90"/>
    </row>
    <row r="238811" spans="68:68" customFormat="1">
      <c r="BP238811" s="90"/>
    </row>
    <row r="238812" spans="68:68" customFormat="1">
      <c r="BP238812" s="90"/>
    </row>
    <row r="238813" spans="68:68" customFormat="1">
      <c r="BP238813" s="90"/>
    </row>
    <row r="238814" spans="68:68" customFormat="1">
      <c r="BP238814" s="90"/>
    </row>
    <row r="238815" spans="68:68" customFormat="1">
      <c r="BP238815" s="90"/>
    </row>
    <row r="238816" spans="68:68" customFormat="1">
      <c r="BP238816" s="90"/>
    </row>
    <row r="238817" spans="68:68" customFormat="1">
      <c r="BP238817" s="90"/>
    </row>
    <row r="238818" spans="68:68" customFormat="1">
      <c r="BP238818" s="90"/>
    </row>
    <row r="238819" spans="68:68" customFormat="1">
      <c r="BP238819" s="90"/>
    </row>
    <row r="238820" spans="68:68" customFormat="1">
      <c r="BP238820" s="90"/>
    </row>
    <row r="238821" spans="68:68" customFormat="1">
      <c r="BP238821" s="90"/>
    </row>
    <row r="238822" spans="68:68" customFormat="1">
      <c r="BP238822" s="90"/>
    </row>
    <row r="238823" spans="68:68" customFormat="1">
      <c r="BP238823" s="90"/>
    </row>
    <row r="238824" spans="68:68" customFormat="1">
      <c r="BP238824" s="90"/>
    </row>
    <row r="238825" spans="68:68" customFormat="1">
      <c r="BP238825" s="90"/>
    </row>
    <row r="238826" spans="68:68" customFormat="1">
      <c r="BP238826" s="90"/>
    </row>
    <row r="238827" spans="68:68" customFormat="1">
      <c r="BP238827" s="90"/>
    </row>
    <row r="238828" spans="68:68" customFormat="1">
      <c r="BP238828" s="90"/>
    </row>
    <row r="238829" spans="68:68" customFormat="1">
      <c r="BP238829" s="90"/>
    </row>
    <row r="238830" spans="68:68" customFormat="1">
      <c r="BP238830" s="90"/>
    </row>
    <row r="238831" spans="68:68" customFormat="1">
      <c r="BP238831" s="90"/>
    </row>
    <row r="238832" spans="68:68" customFormat="1">
      <c r="BP238832" s="90"/>
    </row>
    <row r="238833" spans="68:68" customFormat="1">
      <c r="BP238833" s="90"/>
    </row>
    <row r="238834" spans="68:68" customFormat="1">
      <c r="BP238834" s="90"/>
    </row>
    <row r="238835" spans="68:68" customFormat="1">
      <c r="BP238835" s="90"/>
    </row>
    <row r="238836" spans="68:68" customFormat="1">
      <c r="BP238836" s="90"/>
    </row>
    <row r="238837" spans="68:68" customFormat="1">
      <c r="BP238837" s="90"/>
    </row>
    <row r="238838" spans="68:68" customFormat="1">
      <c r="BP238838" s="90"/>
    </row>
    <row r="238839" spans="68:68" customFormat="1">
      <c r="BP238839" s="90"/>
    </row>
    <row r="238840" spans="68:68" customFormat="1">
      <c r="BP238840" s="90"/>
    </row>
    <row r="238841" spans="68:68" customFormat="1">
      <c r="BP238841" s="90"/>
    </row>
    <row r="238842" spans="68:68" customFormat="1">
      <c r="BP238842" s="90"/>
    </row>
    <row r="238843" spans="68:68" customFormat="1">
      <c r="BP238843" s="90"/>
    </row>
    <row r="238844" spans="68:68" customFormat="1">
      <c r="BP238844" s="90"/>
    </row>
    <row r="238845" spans="68:68" customFormat="1">
      <c r="BP238845" s="90"/>
    </row>
    <row r="238846" spans="68:68" customFormat="1">
      <c r="BP238846" s="90"/>
    </row>
    <row r="238847" spans="68:68" customFormat="1">
      <c r="BP238847" s="90"/>
    </row>
    <row r="238848" spans="68:68" customFormat="1">
      <c r="BP238848" s="90"/>
    </row>
    <row r="238849" spans="68:68" customFormat="1">
      <c r="BP238849" s="90"/>
    </row>
    <row r="238850" spans="68:68" customFormat="1">
      <c r="BP238850" s="90"/>
    </row>
    <row r="238851" spans="68:68" customFormat="1">
      <c r="BP238851" s="90"/>
    </row>
    <row r="238852" spans="68:68" customFormat="1">
      <c r="BP238852" s="90"/>
    </row>
    <row r="238853" spans="68:68" customFormat="1">
      <c r="BP238853" s="90"/>
    </row>
    <row r="238854" spans="68:68" customFormat="1">
      <c r="BP238854" s="90"/>
    </row>
    <row r="238855" spans="68:68" customFormat="1">
      <c r="BP238855" s="90"/>
    </row>
    <row r="238856" spans="68:68" customFormat="1">
      <c r="BP238856" s="90"/>
    </row>
    <row r="238857" spans="68:68" customFormat="1">
      <c r="BP238857" s="90"/>
    </row>
    <row r="238858" spans="68:68" customFormat="1">
      <c r="BP238858" s="90"/>
    </row>
    <row r="238859" spans="68:68" customFormat="1">
      <c r="BP238859" s="90"/>
    </row>
    <row r="238860" spans="68:68" customFormat="1">
      <c r="BP238860" s="90"/>
    </row>
    <row r="238861" spans="68:68" customFormat="1">
      <c r="BP238861" s="90"/>
    </row>
    <row r="238862" spans="68:68" customFormat="1">
      <c r="BP238862" s="90"/>
    </row>
    <row r="238863" spans="68:68" customFormat="1">
      <c r="BP238863" s="90"/>
    </row>
    <row r="238864" spans="68:68" customFormat="1">
      <c r="BP238864" s="90"/>
    </row>
    <row r="238865" spans="68:68" customFormat="1">
      <c r="BP238865" s="90"/>
    </row>
    <row r="238866" spans="68:68" customFormat="1">
      <c r="BP238866" s="90"/>
    </row>
    <row r="238867" spans="68:68" customFormat="1">
      <c r="BP238867" s="90"/>
    </row>
    <row r="238868" spans="68:68" customFormat="1">
      <c r="BP238868" s="90"/>
    </row>
    <row r="238869" spans="68:68" customFormat="1">
      <c r="BP238869" s="90"/>
    </row>
    <row r="238870" spans="68:68" customFormat="1">
      <c r="BP238870" s="90"/>
    </row>
    <row r="238871" spans="68:68" customFormat="1">
      <c r="BP238871" s="90"/>
    </row>
    <row r="238872" spans="68:68" customFormat="1">
      <c r="BP238872" s="90"/>
    </row>
    <row r="238873" spans="68:68" customFormat="1">
      <c r="BP238873" s="90"/>
    </row>
    <row r="238874" spans="68:68" customFormat="1">
      <c r="BP238874" s="90"/>
    </row>
    <row r="238875" spans="68:68" customFormat="1">
      <c r="BP238875" s="90"/>
    </row>
    <row r="238876" spans="68:68" customFormat="1">
      <c r="BP238876" s="90"/>
    </row>
    <row r="238877" spans="68:68" customFormat="1">
      <c r="BP238877" s="90"/>
    </row>
    <row r="238878" spans="68:68" customFormat="1">
      <c r="BP238878" s="90"/>
    </row>
    <row r="238879" spans="68:68" customFormat="1">
      <c r="BP238879" s="90"/>
    </row>
    <row r="238880" spans="68:68" customFormat="1">
      <c r="BP238880" s="90"/>
    </row>
    <row r="238881" spans="68:68" customFormat="1">
      <c r="BP238881" s="90"/>
    </row>
    <row r="238882" spans="68:68" customFormat="1">
      <c r="BP238882" s="90"/>
    </row>
    <row r="238883" spans="68:68" customFormat="1">
      <c r="BP238883" s="90"/>
    </row>
    <row r="238884" spans="68:68" customFormat="1">
      <c r="BP238884" s="90"/>
    </row>
    <row r="238885" spans="68:68" customFormat="1">
      <c r="BP238885" s="90"/>
    </row>
    <row r="238886" spans="68:68" customFormat="1">
      <c r="BP238886" s="90"/>
    </row>
    <row r="238887" spans="68:68" customFormat="1">
      <c r="BP238887" s="90"/>
    </row>
    <row r="238888" spans="68:68" customFormat="1">
      <c r="BP238888" s="90"/>
    </row>
    <row r="238889" spans="68:68" customFormat="1">
      <c r="BP238889" s="90"/>
    </row>
    <row r="238890" spans="68:68" customFormat="1">
      <c r="BP238890" s="90"/>
    </row>
    <row r="238891" spans="68:68" customFormat="1">
      <c r="BP238891" s="90"/>
    </row>
    <row r="238892" spans="68:68" customFormat="1">
      <c r="BP238892" s="90"/>
    </row>
    <row r="238893" spans="68:68" customFormat="1">
      <c r="BP238893" s="90"/>
    </row>
    <row r="238894" spans="68:68" customFormat="1">
      <c r="BP238894" s="90"/>
    </row>
    <row r="238895" spans="68:68" customFormat="1">
      <c r="BP238895" s="90"/>
    </row>
    <row r="238896" spans="68:68" customFormat="1">
      <c r="BP238896" s="90"/>
    </row>
    <row r="238897" spans="68:68" customFormat="1">
      <c r="BP238897" s="90"/>
    </row>
    <row r="238898" spans="68:68" customFormat="1">
      <c r="BP238898" s="90"/>
    </row>
    <row r="238899" spans="68:68" customFormat="1">
      <c r="BP238899" s="90"/>
    </row>
    <row r="238900" spans="68:68" customFormat="1">
      <c r="BP238900" s="90"/>
    </row>
    <row r="238901" spans="68:68" customFormat="1">
      <c r="BP238901" s="90"/>
    </row>
    <row r="238902" spans="68:68" customFormat="1">
      <c r="BP238902" s="90"/>
    </row>
    <row r="238903" spans="68:68" customFormat="1">
      <c r="BP238903" s="90"/>
    </row>
    <row r="238904" spans="68:68" customFormat="1">
      <c r="BP238904" s="90"/>
    </row>
    <row r="238905" spans="68:68" customFormat="1">
      <c r="BP238905" s="90"/>
    </row>
    <row r="238906" spans="68:68" customFormat="1">
      <c r="BP238906" s="90"/>
    </row>
    <row r="238907" spans="68:68" customFormat="1">
      <c r="BP238907" s="90"/>
    </row>
    <row r="238908" spans="68:68" customFormat="1">
      <c r="BP238908" s="90"/>
    </row>
    <row r="238909" spans="68:68" customFormat="1">
      <c r="BP238909" s="90"/>
    </row>
    <row r="238910" spans="68:68" customFormat="1">
      <c r="BP238910" s="90"/>
    </row>
    <row r="238911" spans="68:68" customFormat="1">
      <c r="BP238911" s="90"/>
    </row>
    <row r="238912" spans="68:68" customFormat="1">
      <c r="BP238912" s="90"/>
    </row>
    <row r="238913" spans="68:68" customFormat="1">
      <c r="BP238913" s="90"/>
    </row>
    <row r="238914" spans="68:68" customFormat="1">
      <c r="BP238914" s="90"/>
    </row>
    <row r="238915" spans="68:68" customFormat="1">
      <c r="BP238915" s="90"/>
    </row>
    <row r="238916" spans="68:68" customFormat="1">
      <c r="BP238916" s="90"/>
    </row>
    <row r="238917" spans="68:68" customFormat="1">
      <c r="BP238917" s="90"/>
    </row>
    <row r="238918" spans="68:68" customFormat="1">
      <c r="BP238918" s="90"/>
    </row>
    <row r="238919" spans="68:68" customFormat="1">
      <c r="BP238919" s="90"/>
    </row>
    <row r="238920" spans="68:68" customFormat="1">
      <c r="BP238920" s="90"/>
    </row>
    <row r="238921" spans="68:68" customFormat="1">
      <c r="BP238921" s="90"/>
    </row>
    <row r="238922" spans="68:68" customFormat="1">
      <c r="BP238922" s="90"/>
    </row>
    <row r="238923" spans="68:68" customFormat="1">
      <c r="BP238923" s="90"/>
    </row>
    <row r="238924" spans="68:68" customFormat="1">
      <c r="BP238924" s="90"/>
    </row>
    <row r="238925" spans="68:68" customFormat="1">
      <c r="BP238925" s="90"/>
    </row>
    <row r="238926" spans="68:68" customFormat="1">
      <c r="BP238926" s="90"/>
    </row>
    <row r="238927" spans="68:68" customFormat="1">
      <c r="BP238927" s="90"/>
    </row>
    <row r="238928" spans="68:68" customFormat="1">
      <c r="BP238928" s="90"/>
    </row>
    <row r="238929" spans="68:68" customFormat="1">
      <c r="BP238929" s="90"/>
    </row>
    <row r="238930" spans="68:68" customFormat="1">
      <c r="BP238930" s="90"/>
    </row>
    <row r="238931" spans="68:68" customFormat="1">
      <c r="BP238931" s="90"/>
    </row>
    <row r="238932" spans="68:68" customFormat="1">
      <c r="BP238932" s="90"/>
    </row>
    <row r="238933" spans="68:68" customFormat="1">
      <c r="BP238933" s="90"/>
    </row>
    <row r="238934" spans="68:68" customFormat="1">
      <c r="BP238934" s="90"/>
    </row>
    <row r="238935" spans="68:68" customFormat="1">
      <c r="BP238935" s="90"/>
    </row>
    <row r="238936" spans="68:68" customFormat="1">
      <c r="BP238936" s="90"/>
    </row>
    <row r="238937" spans="68:68" customFormat="1">
      <c r="BP238937" s="90"/>
    </row>
    <row r="238938" spans="68:68" customFormat="1">
      <c r="BP238938" s="90"/>
    </row>
    <row r="238939" spans="68:68" customFormat="1">
      <c r="BP238939" s="90"/>
    </row>
    <row r="238940" spans="68:68" customFormat="1">
      <c r="BP238940" s="90"/>
    </row>
    <row r="238941" spans="68:68" customFormat="1">
      <c r="BP238941" s="90"/>
    </row>
    <row r="238942" spans="68:68" customFormat="1">
      <c r="BP238942" s="90"/>
    </row>
    <row r="238943" spans="68:68" customFormat="1">
      <c r="BP238943" s="90"/>
    </row>
    <row r="238944" spans="68:68" customFormat="1">
      <c r="BP238944" s="90"/>
    </row>
    <row r="238945" spans="68:68" customFormat="1">
      <c r="BP238945" s="90"/>
    </row>
    <row r="238946" spans="68:68" customFormat="1">
      <c r="BP238946" s="90"/>
    </row>
    <row r="238947" spans="68:68" customFormat="1">
      <c r="BP238947" s="90"/>
    </row>
    <row r="238948" spans="68:68" customFormat="1">
      <c r="BP238948" s="90"/>
    </row>
    <row r="238949" spans="68:68" customFormat="1">
      <c r="BP238949" s="90"/>
    </row>
    <row r="238950" spans="68:68" customFormat="1">
      <c r="BP238950" s="90"/>
    </row>
    <row r="238951" spans="68:68" customFormat="1">
      <c r="BP238951" s="90"/>
    </row>
    <row r="238952" spans="68:68" customFormat="1">
      <c r="BP238952" s="90"/>
    </row>
    <row r="238953" spans="68:68" customFormat="1">
      <c r="BP238953" s="90"/>
    </row>
    <row r="238954" spans="68:68" customFormat="1">
      <c r="BP238954" s="90"/>
    </row>
    <row r="238955" spans="68:68" customFormat="1">
      <c r="BP238955" s="90"/>
    </row>
    <row r="238956" spans="68:68" customFormat="1">
      <c r="BP238956" s="90"/>
    </row>
    <row r="238957" spans="68:68" customFormat="1">
      <c r="BP238957" s="90"/>
    </row>
    <row r="238958" spans="68:68" customFormat="1">
      <c r="BP238958" s="90"/>
    </row>
    <row r="238959" spans="68:68" customFormat="1">
      <c r="BP238959" s="90"/>
    </row>
    <row r="238960" spans="68:68" customFormat="1">
      <c r="BP238960" s="90"/>
    </row>
    <row r="238961" spans="68:68" customFormat="1">
      <c r="BP238961" s="90"/>
    </row>
    <row r="238962" spans="68:68" customFormat="1">
      <c r="BP238962" s="90"/>
    </row>
    <row r="238963" spans="68:68" customFormat="1">
      <c r="BP238963" s="90"/>
    </row>
    <row r="238964" spans="68:68" customFormat="1">
      <c r="BP238964" s="90"/>
    </row>
    <row r="238965" spans="68:68" customFormat="1">
      <c r="BP238965" s="90"/>
    </row>
    <row r="238966" spans="68:68" customFormat="1">
      <c r="BP238966" s="90"/>
    </row>
    <row r="238967" spans="68:68" customFormat="1">
      <c r="BP238967" s="90"/>
    </row>
    <row r="238968" spans="68:68" customFormat="1">
      <c r="BP238968" s="90"/>
    </row>
    <row r="238969" spans="68:68" customFormat="1">
      <c r="BP238969" s="90"/>
    </row>
    <row r="238970" spans="68:68" customFormat="1">
      <c r="BP238970" s="90"/>
    </row>
    <row r="238971" spans="68:68" customFormat="1">
      <c r="BP238971" s="90"/>
    </row>
    <row r="238972" spans="68:68" customFormat="1">
      <c r="BP238972" s="90"/>
    </row>
    <row r="238973" spans="68:68" customFormat="1">
      <c r="BP238973" s="90"/>
    </row>
    <row r="238974" spans="68:68" customFormat="1">
      <c r="BP238974" s="90"/>
    </row>
    <row r="238975" spans="68:68" customFormat="1">
      <c r="BP238975" s="90"/>
    </row>
    <row r="238976" spans="68:68" customFormat="1">
      <c r="BP238976" s="90"/>
    </row>
    <row r="238977" spans="68:68" customFormat="1">
      <c r="BP238977" s="90"/>
    </row>
    <row r="238978" spans="68:68" customFormat="1">
      <c r="BP238978" s="90"/>
    </row>
    <row r="238979" spans="68:68" customFormat="1">
      <c r="BP238979" s="90"/>
    </row>
    <row r="238980" spans="68:68" customFormat="1">
      <c r="BP238980" s="90"/>
    </row>
    <row r="238981" spans="68:68" customFormat="1">
      <c r="BP238981" s="90"/>
    </row>
    <row r="238982" spans="68:68" customFormat="1">
      <c r="BP238982" s="90"/>
    </row>
    <row r="238983" spans="68:68" customFormat="1">
      <c r="BP238983" s="90"/>
    </row>
    <row r="238984" spans="68:68" customFormat="1">
      <c r="BP238984" s="90"/>
    </row>
    <row r="238985" spans="68:68" customFormat="1">
      <c r="BP238985" s="90"/>
    </row>
    <row r="238986" spans="68:68" customFormat="1">
      <c r="BP238986" s="90"/>
    </row>
    <row r="238987" spans="68:68" customFormat="1">
      <c r="BP238987" s="90"/>
    </row>
    <row r="238988" spans="68:68" customFormat="1">
      <c r="BP238988" s="90"/>
    </row>
    <row r="238989" spans="68:68" customFormat="1">
      <c r="BP238989" s="90"/>
    </row>
    <row r="238990" spans="68:68" customFormat="1">
      <c r="BP238990" s="90"/>
    </row>
    <row r="238991" spans="68:68" customFormat="1">
      <c r="BP238991" s="90"/>
    </row>
    <row r="238992" spans="68:68" customFormat="1">
      <c r="BP238992" s="90"/>
    </row>
    <row r="238993" spans="68:68" customFormat="1">
      <c r="BP238993" s="90"/>
    </row>
    <row r="238994" spans="68:68" customFormat="1">
      <c r="BP238994" s="90"/>
    </row>
    <row r="238995" spans="68:68" customFormat="1">
      <c r="BP238995" s="90"/>
    </row>
    <row r="238996" spans="68:68" customFormat="1">
      <c r="BP238996" s="90"/>
    </row>
    <row r="238997" spans="68:68" customFormat="1">
      <c r="BP238997" s="90"/>
    </row>
    <row r="238998" spans="68:68" customFormat="1">
      <c r="BP238998" s="90"/>
    </row>
    <row r="238999" spans="68:68" customFormat="1">
      <c r="BP238999" s="90"/>
    </row>
    <row r="239000" spans="68:68" customFormat="1">
      <c r="BP239000" s="90"/>
    </row>
    <row r="239001" spans="68:68" customFormat="1">
      <c r="BP239001" s="90"/>
    </row>
    <row r="239002" spans="68:68" customFormat="1">
      <c r="BP239002" s="90"/>
    </row>
    <row r="239003" spans="68:68" customFormat="1">
      <c r="BP239003" s="90"/>
    </row>
    <row r="239004" spans="68:68" customFormat="1">
      <c r="BP239004" s="90"/>
    </row>
    <row r="239005" spans="68:68" customFormat="1">
      <c r="BP239005" s="90"/>
    </row>
    <row r="239006" spans="68:68" customFormat="1">
      <c r="BP239006" s="90"/>
    </row>
    <row r="239007" spans="68:68" customFormat="1">
      <c r="BP239007" s="90"/>
    </row>
    <row r="239008" spans="68:68" customFormat="1">
      <c r="BP239008" s="90"/>
    </row>
    <row r="239009" spans="68:68" customFormat="1">
      <c r="BP239009" s="90"/>
    </row>
    <row r="239010" spans="68:68" customFormat="1">
      <c r="BP239010" s="90"/>
    </row>
    <row r="239011" spans="68:68" customFormat="1">
      <c r="BP239011" s="90"/>
    </row>
    <row r="239012" spans="68:68" customFormat="1">
      <c r="BP239012" s="90"/>
    </row>
    <row r="239013" spans="68:68" customFormat="1">
      <c r="BP239013" s="90"/>
    </row>
    <row r="239014" spans="68:68" customFormat="1">
      <c r="BP239014" s="90"/>
    </row>
    <row r="239015" spans="68:68" customFormat="1">
      <c r="BP239015" s="90"/>
    </row>
    <row r="239016" spans="68:68" customFormat="1">
      <c r="BP239016" s="90"/>
    </row>
    <row r="239017" spans="68:68" customFormat="1">
      <c r="BP239017" s="90"/>
    </row>
    <row r="239018" spans="68:68" customFormat="1">
      <c r="BP239018" s="90"/>
    </row>
    <row r="239019" spans="68:68" customFormat="1">
      <c r="BP239019" s="90"/>
    </row>
    <row r="239020" spans="68:68" customFormat="1">
      <c r="BP239020" s="90"/>
    </row>
    <row r="239021" spans="68:68" customFormat="1">
      <c r="BP239021" s="90"/>
    </row>
    <row r="239022" spans="68:68" customFormat="1">
      <c r="BP239022" s="90"/>
    </row>
    <row r="239023" spans="68:68" customFormat="1">
      <c r="BP239023" s="90"/>
    </row>
    <row r="239024" spans="68:68" customFormat="1">
      <c r="BP239024" s="90"/>
    </row>
    <row r="239025" spans="68:68" customFormat="1">
      <c r="BP239025" s="90"/>
    </row>
    <row r="239026" spans="68:68" customFormat="1">
      <c r="BP239026" s="90"/>
    </row>
    <row r="239027" spans="68:68" customFormat="1">
      <c r="BP239027" s="90"/>
    </row>
    <row r="239028" spans="68:68" customFormat="1">
      <c r="BP239028" s="90"/>
    </row>
    <row r="239029" spans="68:68" customFormat="1">
      <c r="BP239029" s="90"/>
    </row>
    <row r="239030" spans="68:68" customFormat="1">
      <c r="BP239030" s="90"/>
    </row>
    <row r="239031" spans="68:68" customFormat="1">
      <c r="BP239031" s="90"/>
    </row>
    <row r="239032" spans="68:68" customFormat="1">
      <c r="BP239032" s="90"/>
    </row>
    <row r="239033" spans="68:68" customFormat="1">
      <c r="BP239033" s="90"/>
    </row>
    <row r="239034" spans="68:68" customFormat="1">
      <c r="BP239034" s="90"/>
    </row>
    <row r="239035" spans="68:68" customFormat="1">
      <c r="BP239035" s="90"/>
    </row>
    <row r="239036" spans="68:68" customFormat="1">
      <c r="BP239036" s="90"/>
    </row>
    <row r="239037" spans="68:68" customFormat="1">
      <c r="BP239037" s="90"/>
    </row>
    <row r="239038" spans="68:68" customFormat="1">
      <c r="BP239038" s="90"/>
    </row>
    <row r="239039" spans="68:68" customFormat="1">
      <c r="BP239039" s="90"/>
    </row>
    <row r="239040" spans="68:68" customFormat="1">
      <c r="BP239040" s="90"/>
    </row>
    <row r="239041" spans="68:68" customFormat="1">
      <c r="BP239041" s="90"/>
    </row>
    <row r="239042" spans="68:68" customFormat="1">
      <c r="BP239042" s="90"/>
    </row>
    <row r="239043" spans="68:68" customFormat="1">
      <c r="BP239043" s="90"/>
    </row>
    <row r="239044" spans="68:68" customFormat="1">
      <c r="BP239044" s="90"/>
    </row>
    <row r="239045" spans="68:68" customFormat="1">
      <c r="BP239045" s="90"/>
    </row>
    <row r="239046" spans="68:68" customFormat="1">
      <c r="BP239046" s="90"/>
    </row>
    <row r="239047" spans="68:68" customFormat="1">
      <c r="BP239047" s="90"/>
    </row>
    <row r="239048" spans="68:68" customFormat="1">
      <c r="BP239048" s="90"/>
    </row>
    <row r="239049" spans="68:68" customFormat="1">
      <c r="BP239049" s="90"/>
    </row>
    <row r="239050" spans="68:68" customFormat="1">
      <c r="BP239050" s="90"/>
    </row>
    <row r="239051" spans="68:68" customFormat="1">
      <c r="BP239051" s="90"/>
    </row>
    <row r="239052" spans="68:68" customFormat="1">
      <c r="BP239052" s="90"/>
    </row>
    <row r="239053" spans="68:68" customFormat="1">
      <c r="BP239053" s="90"/>
    </row>
    <row r="239054" spans="68:68" customFormat="1">
      <c r="BP239054" s="90"/>
    </row>
    <row r="239055" spans="68:68" customFormat="1">
      <c r="BP239055" s="90"/>
    </row>
    <row r="239056" spans="68:68" customFormat="1">
      <c r="BP239056" s="90"/>
    </row>
    <row r="239057" spans="68:68" customFormat="1">
      <c r="BP239057" s="90"/>
    </row>
    <row r="239058" spans="68:68" customFormat="1">
      <c r="BP239058" s="90"/>
    </row>
    <row r="239059" spans="68:68" customFormat="1">
      <c r="BP239059" s="90"/>
    </row>
    <row r="239060" spans="68:68" customFormat="1">
      <c r="BP239060" s="90"/>
    </row>
    <row r="239061" spans="68:68" customFormat="1">
      <c r="BP239061" s="90"/>
    </row>
    <row r="239062" spans="68:68" customFormat="1">
      <c r="BP239062" s="90"/>
    </row>
    <row r="239063" spans="68:68" customFormat="1">
      <c r="BP239063" s="90"/>
    </row>
    <row r="239064" spans="68:68" customFormat="1">
      <c r="BP239064" s="90"/>
    </row>
    <row r="239065" spans="68:68" customFormat="1">
      <c r="BP239065" s="90"/>
    </row>
    <row r="239066" spans="68:68" customFormat="1">
      <c r="BP239066" s="90"/>
    </row>
    <row r="239067" spans="68:68" customFormat="1">
      <c r="BP239067" s="90"/>
    </row>
    <row r="239068" spans="68:68" customFormat="1">
      <c r="BP239068" s="90"/>
    </row>
    <row r="239069" spans="68:68" customFormat="1">
      <c r="BP239069" s="90"/>
    </row>
    <row r="239070" spans="68:68" customFormat="1">
      <c r="BP239070" s="90"/>
    </row>
    <row r="239071" spans="68:68" customFormat="1">
      <c r="BP239071" s="90"/>
    </row>
    <row r="239072" spans="68:68" customFormat="1">
      <c r="BP239072" s="90"/>
    </row>
    <row r="239073" spans="68:68" customFormat="1">
      <c r="BP239073" s="90"/>
    </row>
    <row r="239074" spans="68:68" customFormat="1">
      <c r="BP239074" s="90"/>
    </row>
    <row r="239075" spans="68:68" customFormat="1">
      <c r="BP239075" s="90"/>
    </row>
    <row r="239076" spans="68:68" customFormat="1">
      <c r="BP239076" s="90"/>
    </row>
    <row r="239077" spans="68:68" customFormat="1">
      <c r="BP239077" s="90"/>
    </row>
    <row r="239078" spans="68:68" customFormat="1">
      <c r="BP239078" s="90"/>
    </row>
    <row r="239079" spans="68:68" customFormat="1">
      <c r="BP239079" s="90"/>
    </row>
    <row r="239080" spans="68:68" customFormat="1">
      <c r="BP239080" s="90"/>
    </row>
    <row r="239081" spans="68:68" customFormat="1">
      <c r="BP239081" s="90"/>
    </row>
    <row r="239082" spans="68:68" customFormat="1">
      <c r="BP239082" s="90"/>
    </row>
    <row r="239083" spans="68:68" customFormat="1">
      <c r="BP239083" s="90"/>
    </row>
    <row r="239084" spans="68:68" customFormat="1">
      <c r="BP239084" s="90"/>
    </row>
    <row r="239085" spans="68:68" customFormat="1">
      <c r="BP239085" s="90"/>
    </row>
    <row r="239086" spans="68:68" customFormat="1">
      <c r="BP239086" s="90"/>
    </row>
    <row r="239087" spans="68:68" customFormat="1">
      <c r="BP239087" s="90"/>
    </row>
    <row r="239088" spans="68:68" customFormat="1">
      <c r="BP239088" s="90"/>
    </row>
    <row r="239089" spans="68:68" customFormat="1">
      <c r="BP239089" s="90"/>
    </row>
    <row r="239090" spans="68:68" customFormat="1">
      <c r="BP239090" s="90"/>
    </row>
    <row r="239091" spans="68:68" customFormat="1">
      <c r="BP239091" s="90"/>
    </row>
    <row r="239092" spans="68:68" customFormat="1">
      <c r="BP239092" s="90"/>
    </row>
    <row r="239093" spans="68:68" customFormat="1">
      <c r="BP239093" s="90"/>
    </row>
    <row r="239094" spans="68:68" customFormat="1">
      <c r="BP239094" s="90"/>
    </row>
    <row r="239095" spans="68:68" customFormat="1">
      <c r="BP239095" s="90"/>
    </row>
    <row r="239096" spans="68:68" customFormat="1">
      <c r="BP239096" s="90"/>
    </row>
    <row r="239097" spans="68:68" customFormat="1">
      <c r="BP239097" s="90"/>
    </row>
    <row r="239098" spans="68:68" customFormat="1">
      <c r="BP239098" s="90"/>
    </row>
    <row r="239099" spans="68:68" customFormat="1">
      <c r="BP239099" s="90"/>
    </row>
    <row r="239100" spans="68:68" customFormat="1">
      <c r="BP239100" s="90"/>
    </row>
    <row r="239101" spans="68:68" customFormat="1">
      <c r="BP239101" s="90"/>
    </row>
    <row r="239102" spans="68:68" customFormat="1">
      <c r="BP239102" s="90"/>
    </row>
    <row r="239103" spans="68:68" customFormat="1">
      <c r="BP239103" s="90"/>
    </row>
    <row r="239104" spans="68:68" customFormat="1">
      <c r="BP239104" s="90"/>
    </row>
    <row r="239105" spans="68:68" customFormat="1">
      <c r="BP239105" s="90"/>
    </row>
    <row r="239106" spans="68:68" customFormat="1">
      <c r="BP239106" s="90"/>
    </row>
    <row r="239107" spans="68:68" customFormat="1">
      <c r="BP239107" s="90"/>
    </row>
    <row r="239108" spans="68:68" customFormat="1">
      <c r="BP239108" s="90"/>
    </row>
    <row r="239109" spans="68:68" customFormat="1">
      <c r="BP239109" s="90"/>
    </row>
    <row r="239110" spans="68:68" customFormat="1">
      <c r="BP239110" s="90"/>
    </row>
    <row r="239111" spans="68:68" customFormat="1">
      <c r="BP239111" s="90"/>
    </row>
    <row r="239112" spans="68:68" customFormat="1">
      <c r="BP239112" s="90"/>
    </row>
    <row r="239113" spans="68:68" customFormat="1">
      <c r="BP239113" s="90"/>
    </row>
    <row r="239114" spans="68:68" customFormat="1">
      <c r="BP239114" s="90"/>
    </row>
    <row r="239115" spans="68:68" customFormat="1">
      <c r="BP239115" s="90"/>
    </row>
    <row r="239116" spans="68:68" customFormat="1">
      <c r="BP239116" s="90"/>
    </row>
    <row r="239117" spans="68:68" customFormat="1">
      <c r="BP239117" s="90"/>
    </row>
    <row r="239118" spans="68:68" customFormat="1">
      <c r="BP239118" s="90"/>
    </row>
    <row r="239119" spans="68:68" customFormat="1">
      <c r="BP239119" s="90"/>
    </row>
    <row r="239120" spans="68:68" customFormat="1">
      <c r="BP239120" s="90"/>
    </row>
    <row r="239121" spans="68:68" customFormat="1">
      <c r="BP239121" s="90"/>
    </row>
    <row r="239122" spans="68:68" customFormat="1">
      <c r="BP239122" s="90"/>
    </row>
    <row r="239123" spans="68:68" customFormat="1">
      <c r="BP239123" s="90"/>
    </row>
    <row r="239124" spans="68:68" customFormat="1">
      <c r="BP239124" s="90"/>
    </row>
    <row r="239125" spans="68:68" customFormat="1">
      <c r="BP239125" s="90"/>
    </row>
    <row r="239126" spans="68:68" customFormat="1">
      <c r="BP239126" s="90"/>
    </row>
    <row r="239127" spans="68:68" customFormat="1">
      <c r="BP239127" s="90"/>
    </row>
    <row r="239128" spans="68:68" customFormat="1">
      <c r="BP239128" s="90"/>
    </row>
    <row r="239129" spans="68:68" customFormat="1">
      <c r="BP239129" s="90"/>
    </row>
    <row r="239130" spans="68:68" customFormat="1">
      <c r="BP239130" s="90"/>
    </row>
    <row r="239131" spans="68:68" customFormat="1">
      <c r="BP239131" s="90"/>
    </row>
    <row r="239132" spans="68:68" customFormat="1">
      <c r="BP239132" s="90"/>
    </row>
    <row r="239133" spans="68:68" customFormat="1">
      <c r="BP239133" s="90"/>
    </row>
    <row r="239134" spans="68:68" customFormat="1">
      <c r="BP239134" s="90"/>
    </row>
    <row r="239135" spans="68:68" customFormat="1">
      <c r="BP239135" s="90"/>
    </row>
    <row r="239136" spans="68:68" customFormat="1">
      <c r="BP239136" s="90"/>
    </row>
    <row r="239137" spans="68:68" customFormat="1">
      <c r="BP239137" s="90"/>
    </row>
    <row r="239138" spans="68:68" customFormat="1">
      <c r="BP239138" s="90"/>
    </row>
    <row r="239139" spans="68:68" customFormat="1">
      <c r="BP239139" s="90"/>
    </row>
    <row r="239140" spans="68:68" customFormat="1">
      <c r="BP239140" s="90"/>
    </row>
    <row r="239141" spans="68:68" customFormat="1">
      <c r="BP239141" s="90"/>
    </row>
    <row r="239142" spans="68:68" customFormat="1">
      <c r="BP239142" s="90"/>
    </row>
    <row r="239143" spans="68:68" customFormat="1">
      <c r="BP239143" s="90"/>
    </row>
    <row r="239144" spans="68:68" customFormat="1">
      <c r="BP239144" s="90"/>
    </row>
    <row r="239145" spans="68:68" customFormat="1">
      <c r="BP239145" s="90"/>
    </row>
    <row r="239146" spans="68:68" customFormat="1">
      <c r="BP239146" s="90"/>
    </row>
    <row r="239147" spans="68:68" customFormat="1">
      <c r="BP239147" s="90"/>
    </row>
    <row r="239148" spans="68:68" customFormat="1">
      <c r="BP239148" s="90"/>
    </row>
    <row r="239149" spans="68:68" customFormat="1">
      <c r="BP239149" s="90"/>
    </row>
    <row r="239150" spans="68:68" customFormat="1">
      <c r="BP239150" s="90"/>
    </row>
    <row r="239151" spans="68:68" customFormat="1">
      <c r="BP239151" s="90"/>
    </row>
    <row r="239152" spans="68:68" customFormat="1">
      <c r="BP239152" s="90"/>
    </row>
    <row r="239153" spans="68:68" customFormat="1">
      <c r="BP239153" s="90"/>
    </row>
    <row r="239154" spans="68:68" customFormat="1">
      <c r="BP239154" s="90"/>
    </row>
    <row r="239155" spans="68:68" customFormat="1">
      <c r="BP239155" s="90"/>
    </row>
    <row r="239156" spans="68:68" customFormat="1">
      <c r="BP239156" s="90"/>
    </row>
    <row r="239157" spans="68:68" customFormat="1">
      <c r="BP239157" s="90"/>
    </row>
    <row r="239158" spans="68:68" customFormat="1">
      <c r="BP239158" s="90"/>
    </row>
    <row r="239159" spans="68:68" customFormat="1">
      <c r="BP239159" s="90"/>
    </row>
    <row r="239160" spans="68:68" customFormat="1">
      <c r="BP239160" s="90"/>
    </row>
    <row r="239161" spans="68:68" customFormat="1">
      <c r="BP239161" s="90"/>
    </row>
    <row r="239162" spans="68:68" customFormat="1">
      <c r="BP239162" s="90"/>
    </row>
    <row r="239163" spans="68:68" customFormat="1">
      <c r="BP239163" s="90"/>
    </row>
    <row r="239164" spans="68:68" customFormat="1">
      <c r="BP239164" s="90"/>
    </row>
    <row r="239165" spans="68:68" customFormat="1">
      <c r="BP239165" s="90"/>
    </row>
    <row r="239166" spans="68:68" customFormat="1">
      <c r="BP239166" s="90"/>
    </row>
    <row r="239167" spans="68:68" customFormat="1">
      <c r="BP239167" s="90"/>
    </row>
    <row r="239168" spans="68:68" customFormat="1">
      <c r="BP239168" s="90"/>
    </row>
    <row r="239169" spans="68:68" customFormat="1">
      <c r="BP239169" s="90"/>
    </row>
    <row r="239170" spans="68:68" customFormat="1">
      <c r="BP239170" s="90"/>
    </row>
    <row r="239171" spans="68:68" customFormat="1">
      <c r="BP239171" s="90"/>
    </row>
    <row r="239172" spans="68:68" customFormat="1">
      <c r="BP239172" s="90"/>
    </row>
    <row r="239173" spans="68:68" customFormat="1">
      <c r="BP239173" s="90"/>
    </row>
    <row r="239174" spans="68:68" customFormat="1">
      <c r="BP239174" s="90"/>
    </row>
    <row r="239175" spans="68:68" customFormat="1">
      <c r="BP239175" s="90"/>
    </row>
    <row r="239176" spans="68:68" customFormat="1">
      <c r="BP239176" s="90"/>
    </row>
    <row r="239177" spans="68:68" customFormat="1">
      <c r="BP239177" s="90"/>
    </row>
    <row r="239178" spans="68:68" customFormat="1">
      <c r="BP239178" s="90"/>
    </row>
    <row r="239179" spans="68:68" customFormat="1">
      <c r="BP239179" s="90"/>
    </row>
    <row r="239180" spans="68:68" customFormat="1">
      <c r="BP239180" s="90"/>
    </row>
    <row r="239181" spans="68:68" customFormat="1">
      <c r="BP239181" s="90"/>
    </row>
    <row r="239182" spans="68:68" customFormat="1">
      <c r="BP239182" s="90"/>
    </row>
    <row r="239183" spans="68:68" customFormat="1">
      <c r="BP239183" s="90"/>
    </row>
    <row r="239184" spans="68:68" customFormat="1">
      <c r="BP239184" s="90"/>
    </row>
    <row r="239185" spans="68:68" customFormat="1">
      <c r="BP239185" s="90"/>
    </row>
    <row r="239186" spans="68:68" customFormat="1">
      <c r="BP239186" s="90"/>
    </row>
    <row r="239187" spans="68:68" customFormat="1">
      <c r="BP239187" s="90"/>
    </row>
    <row r="239188" spans="68:68" customFormat="1">
      <c r="BP239188" s="90"/>
    </row>
    <row r="239189" spans="68:68" customFormat="1">
      <c r="BP239189" s="90"/>
    </row>
    <row r="239190" spans="68:68" customFormat="1">
      <c r="BP239190" s="90"/>
    </row>
    <row r="239191" spans="68:68" customFormat="1">
      <c r="BP239191" s="90"/>
    </row>
    <row r="239192" spans="68:68" customFormat="1">
      <c r="BP239192" s="90"/>
    </row>
    <row r="239193" spans="68:68" customFormat="1">
      <c r="BP239193" s="90"/>
    </row>
    <row r="239194" spans="68:68" customFormat="1">
      <c r="BP239194" s="90"/>
    </row>
    <row r="239195" spans="68:68" customFormat="1">
      <c r="BP239195" s="90"/>
    </row>
    <row r="239196" spans="68:68" customFormat="1">
      <c r="BP239196" s="90"/>
    </row>
    <row r="239197" spans="68:68" customFormat="1">
      <c r="BP239197" s="90"/>
    </row>
    <row r="239198" spans="68:68" customFormat="1">
      <c r="BP239198" s="90"/>
    </row>
    <row r="239199" spans="68:68" customFormat="1">
      <c r="BP239199" s="90"/>
    </row>
    <row r="239200" spans="68:68" customFormat="1">
      <c r="BP239200" s="90"/>
    </row>
    <row r="239201" spans="68:68" customFormat="1">
      <c r="BP239201" s="90"/>
    </row>
    <row r="239202" spans="68:68" customFormat="1">
      <c r="BP239202" s="90"/>
    </row>
    <row r="239203" spans="68:68" customFormat="1">
      <c r="BP239203" s="90"/>
    </row>
    <row r="239204" spans="68:68" customFormat="1">
      <c r="BP239204" s="90"/>
    </row>
    <row r="239205" spans="68:68" customFormat="1">
      <c r="BP239205" s="90"/>
    </row>
    <row r="239206" spans="68:68" customFormat="1">
      <c r="BP239206" s="90"/>
    </row>
    <row r="239207" spans="68:68" customFormat="1">
      <c r="BP239207" s="90"/>
    </row>
    <row r="239208" spans="68:68" customFormat="1">
      <c r="BP239208" s="90"/>
    </row>
    <row r="239209" spans="68:68" customFormat="1">
      <c r="BP239209" s="90"/>
    </row>
    <row r="239210" spans="68:68" customFormat="1">
      <c r="BP239210" s="90"/>
    </row>
    <row r="239211" spans="68:68" customFormat="1">
      <c r="BP239211" s="90"/>
    </row>
    <row r="239212" spans="68:68" customFormat="1">
      <c r="BP239212" s="90"/>
    </row>
    <row r="239213" spans="68:68" customFormat="1">
      <c r="BP239213" s="90"/>
    </row>
    <row r="239214" spans="68:68" customFormat="1">
      <c r="BP239214" s="90"/>
    </row>
    <row r="239215" spans="68:68" customFormat="1">
      <c r="BP239215" s="90"/>
    </row>
    <row r="239216" spans="68:68" customFormat="1">
      <c r="BP239216" s="90"/>
    </row>
    <row r="239217" spans="68:68" customFormat="1">
      <c r="BP239217" s="90"/>
    </row>
    <row r="239218" spans="68:68" customFormat="1">
      <c r="BP239218" s="90"/>
    </row>
    <row r="239219" spans="68:68" customFormat="1">
      <c r="BP239219" s="90"/>
    </row>
    <row r="239220" spans="68:68" customFormat="1">
      <c r="BP239220" s="90"/>
    </row>
    <row r="239221" spans="68:68" customFormat="1">
      <c r="BP239221" s="90"/>
    </row>
    <row r="239222" spans="68:68" customFormat="1">
      <c r="BP239222" s="90"/>
    </row>
    <row r="239223" spans="68:68" customFormat="1">
      <c r="BP239223" s="90"/>
    </row>
    <row r="239224" spans="68:68" customFormat="1">
      <c r="BP239224" s="90"/>
    </row>
    <row r="239225" spans="68:68" customFormat="1">
      <c r="BP239225" s="90"/>
    </row>
    <row r="239226" spans="68:68" customFormat="1">
      <c r="BP239226" s="90"/>
    </row>
    <row r="239227" spans="68:68" customFormat="1">
      <c r="BP239227" s="90"/>
    </row>
    <row r="239228" spans="68:68" customFormat="1">
      <c r="BP239228" s="90"/>
    </row>
    <row r="239229" spans="68:68" customFormat="1">
      <c r="BP239229" s="90"/>
    </row>
    <row r="239230" spans="68:68" customFormat="1">
      <c r="BP239230" s="90"/>
    </row>
    <row r="239231" spans="68:68" customFormat="1">
      <c r="BP239231" s="90"/>
    </row>
    <row r="239232" spans="68:68" customFormat="1">
      <c r="BP239232" s="90"/>
    </row>
    <row r="239233" spans="68:68" customFormat="1">
      <c r="BP239233" s="90"/>
    </row>
    <row r="239234" spans="68:68" customFormat="1">
      <c r="BP239234" s="90"/>
    </row>
    <row r="239235" spans="68:68" customFormat="1">
      <c r="BP239235" s="90"/>
    </row>
    <row r="239236" spans="68:68" customFormat="1">
      <c r="BP239236" s="90"/>
    </row>
    <row r="239237" spans="68:68" customFormat="1">
      <c r="BP239237" s="90"/>
    </row>
    <row r="239238" spans="68:68" customFormat="1">
      <c r="BP239238" s="90"/>
    </row>
    <row r="239239" spans="68:68" customFormat="1">
      <c r="BP239239" s="90"/>
    </row>
    <row r="239240" spans="68:68" customFormat="1">
      <c r="BP239240" s="90"/>
    </row>
    <row r="239241" spans="68:68" customFormat="1">
      <c r="BP239241" s="90"/>
    </row>
    <row r="239242" spans="68:68" customFormat="1">
      <c r="BP239242" s="90"/>
    </row>
    <row r="239243" spans="68:68" customFormat="1">
      <c r="BP239243" s="90"/>
    </row>
    <row r="239244" spans="68:68" customFormat="1">
      <c r="BP239244" s="90"/>
    </row>
    <row r="239245" spans="68:68" customFormat="1">
      <c r="BP239245" s="90"/>
    </row>
    <row r="239246" spans="68:68" customFormat="1">
      <c r="BP239246" s="90"/>
    </row>
    <row r="239247" spans="68:68" customFormat="1">
      <c r="BP239247" s="90"/>
    </row>
    <row r="239248" spans="68:68" customFormat="1">
      <c r="BP239248" s="90"/>
    </row>
    <row r="239249" spans="68:68" customFormat="1">
      <c r="BP239249" s="90"/>
    </row>
    <row r="239250" spans="68:68" customFormat="1">
      <c r="BP239250" s="90"/>
    </row>
    <row r="239251" spans="68:68" customFormat="1">
      <c r="BP239251" s="90"/>
    </row>
    <row r="239252" spans="68:68" customFormat="1">
      <c r="BP239252" s="90"/>
    </row>
    <row r="239253" spans="68:68" customFormat="1">
      <c r="BP239253" s="90"/>
    </row>
    <row r="239254" spans="68:68" customFormat="1">
      <c r="BP239254" s="90"/>
    </row>
    <row r="239255" spans="68:68" customFormat="1">
      <c r="BP239255" s="90"/>
    </row>
    <row r="239256" spans="68:68" customFormat="1">
      <c r="BP239256" s="90"/>
    </row>
    <row r="239257" spans="68:68" customFormat="1">
      <c r="BP239257" s="90"/>
    </row>
    <row r="239258" spans="68:68" customFormat="1">
      <c r="BP239258" s="90"/>
    </row>
    <row r="239259" spans="68:68" customFormat="1">
      <c r="BP239259" s="90"/>
    </row>
    <row r="239260" spans="68:68" customFormat="1">
      <c r="BP239260" s="90"/>
    </row>
    <row r="239261" spans="68:68" customFormat="1">
      <c r="BP239261" s="90"/>
    </row>
    <row r="239262" spans="68:68" customFormat="1">
      <c r="BP239262" s="90"/>
    </row>
    <row r="239263" spans="68:68" customFormat="1">
      <c r="BP239263" s="90"/>
    </row>
    <row r="239264" spans="68:68" customFormat="1">
      <c r="BP239264" s="90"/>
    </row>
    <row r="239265" spans="68:68" customFormat="1">
      <c r="BP239265" s="90"/>
    </row>
    <row r="239266" spans="68:68" customFormat="1">
      <c r="BP239266" s="90"/>
    </row>
    <row r="239267" spans="68:68" customFormat="1">
      <c r="BP239267" s="90"/>
    </row>
    <row r="239268" spans="68:68" customFormat="1">
      <c r="BP239268" s="90"/>
    </row>
    <row r="239269" spans="68:68" customFormat="1">
      <c r="BP239269" s="90"/>
    </row>
    <row r="239270" spans="68:68" customFormat="1">
      <c r="BP239270" s="90"/>
    </row>
    <row r="239271" spans="68:68" customFormat="1">
      <c r="BP239271" s="90"/>
    </row>
    <row r="239272" spans="68:68" customFormat="1">
      <c r="BP239272" s="90"/>
    </row>
    <row r="239273" spans="68:68" customFormat="1">
      <c r="BP239273" s="90"/>
    </row>
    <row r="239274" spans="68:68" customFormat="1">
      <c r="BP239274" s="90"/>
    </row>
    <row r="239275" spans="68:68" customFormat="1">
      <c r="BP239275" s="90"/>
    </row>
    <row r="239276" spans="68:68" customFormat="1">
      <c r="BP239276" s="90"/>
    </row>
    <row r="239277" spans="68:68" customFormat="1">
      <c r="BP239277" s="90"/>
    </row>
    <row r="239278" spans="68:68" customFormat="1">
      <c r="BP239278" s="90"/>
    </row>
    <row r="239279" spans="68:68" customFormat="1">
      <c r="BP239279" s="90"/>
    </row>
    <row r="239280" spans="68:68" customFormat="1">
      <c r="BP239280" s="90"/>
    </row>
    <row r="239281" spans="68:68" customFormat="1">
      <c r="BP239281" s="90"/>
    </row>
    <row r="239282" spans="68:68" customFormat="1">
      <c r="BP239282" s="90"/>
    </row>
    <row r="239283" spans="68:68" customFormat="1">
      <c r="BP239283" s="90"/>
    </row>
    <row r="239284" spans="68:68" customFormat="1">
      <c r="BP239284" s="90"/>
    </row>
    <row r="239285" spans="68:68" customFormat="1">
      <c r="BP239285" s="90"/>
    </row>
    <row r="239286" spans="68:68" customFormat="1">
      <c r="BP239286" s="90"/>
    </row>
    <row r="239287" spans="68:68" customFormat="1">
      <c r="BP239287" s="90"/>
    </row>
    <row r="239288" spans="68:68" customFormat="1">
      <c r="BP239288" s="90"/>
    </row>
    <row r="239289" spans="68:68" customFormat="1">
      <c r="BP239289" s="90"/>
    </row>
    <row r="239290" spans="68:68" customFormat="1">
      <c r="BP239290" s="90"/>
    </row>
    <row r="239291" spans="68:68" customFormat="1">
      <c r="BP239291" s="90"/>
    </row>
    <row r="239292" spans="68:68" customFormat="1">
      <c r="BP239292" s="90"/>
    </row>
    <row r="239293" spans="68:68" customFormat="1">
      <c r="BP239293" s="90"/>
    </row>
    <row r="239294" spans="68:68" customFormat="1">
      <c r="BP239294" s="90"/>
    </row>
    <row r="239295" spans="68:68" customFormat="1">
      <c r="BP239295" s="90"/>
    </row>
    <row r="239296" spans="68:68" customFormat="1">
      <c r="BP239296" s="90"/>
    </row>
    <row r="239297" spans="68:68" customFormat="1">
      <c r="BP239297" s="90"/>
    </row>
    <row r="239298" spans="68:68" customFormat="1">
      <c r="BP239298" s="90"/>
    </row>
    <row r="239299" spans="68:68" customFormat="1">
      <c r="BP239299" s="90"/>
    </row>
    <row r="239300" spans="68:68" customFormat="1">
      <c r="BP239300" s="90"/>
    </row>
    <row r="239301" spans="68:68" customFormat="1">
      <c r="BP239301" s="90"/>
    </row>
    <row r="239302" spans="68:68" customFormat="1">
      <c r="BP239302" s="90"/>
    </row>
    <row r="239303" spans="68:68" customFormat="1">
      <c r="BP239303" s="90"/>
    </row>
    <row r="239304" spans="68:68" customFormat="1">
      <c r="BP239304" s="90"/>
    </row>
    <row r="239305" spans="68:68" customFormat="1">
      <c r="BP239305" s="90"/>
    </row>
    <row r="239306" spans="68:68" customFormat="1">
      <c r="BP239306" s="90"/>
    </row>
    <row r="239307" spans="68:68" customFormat="1">
      <c r="BP239307" s="90"/>
    </row>
    <row r="239308" spans="68:68" customFormat="1">
      <c r="BP239308" s="90"/>
    </row>
    <row r="239309" spans="68:68" customFormat="1">
      <c r="BP239309" s="90"/>
    </row>
    <row r="239310" spans="68:68" customFormat="1">
      <c r="BP239310" s="90"/>
    </row>
    <row r="239311" spans="68:68" customFormat="1">
      <c r="BP239311" s="90"/>
    </row>
    <row r="239312" spans="68:68" customFormat="1">
      <c r="BP239312" s="90"/>
    </row>
    <row r="239313" spans="68:68" customFormat="1">
      <c r="BP239313" s="90"/>
    </row>
    <row r="239314" spans="68:68" customFormat="1">
      <c r="BP239314" s="90"/>
    </row>
    <row r="239315" spans="68:68" customFormat="1">
      <c r="BP239315" s="90"/>
    </row>
    <row r="239316" spans="68:68" customFormat="1">
      <c r="BP239316" s="90"/>
    </row>
    <row r="239317" spans="68:68" customFormat="1">
      <c r="BP239317" s="90"/>
    </row>
    <row r="239318" spans="68:68" customFormat="1">
      <c r="BP239318" s="90"/>
    </row>
    <row r="239319" spans="68:68" customFormat="1">
      <c r="BP239319" s="90"/>
    </row>
    <row r="239320" spans="68:68" customFormat="1">
      <c r="BP239320" s="90"/>
    </row>
    <row r="239321" spans="68:68" customFormat="1">
      <c r="BP239321" s="90"/>
    </row>
    <row r="239322" spans="68:68" customFormat="1">
      <c r="BP239322" s="90"/>
    </row>
    <row r="239323" spans="68:68" customFormat="1">
      <c r="BP239323" s="90"/>
    </row>
    <row r="239324" spans="68:68" customFormat="1">
      <c r="BP239324" s="90"/>
    </row>
    <row r="239325" spans="68:68" customFormat="1">
      <c r="BP239325" s="90"/>
    </row>
    <row r="239326" spans="68:68" customFormat="1">
      <c r="BP239326" s="90"/>
    </row>
    <row r="239327" spans="68:68" customFormat="1">
      <c r="BP239327" s="90"/>
    </row>
    <row r="239328" spans="68:68" customFormat="1">
      <c r="BP239328" s="90"/>
    </row>
    <row r="239329" spans="68:68" customFormat="1">
      <c r="BP239329" s="90"/>
    </row>
    <row r="239330" spans="68:68" customFormat="1">
      <c r="BP239330" s="90"/>
    </row>
    <row r="239331" spans="68:68" customFormat="1">
      <c r="BP239331" s="90"/>
    </row>
    <row r="239332" spans="68:68" customFormat="1">
      <c r="BP239332" s="90"/>
    </row>
    <row r="239333" spans="68:68" customFormat="1">
      <c r="BP239333" s="90"/>
    </row>
    <row r="239334" spans="68:68" customFormat="1">
      <c r="BP239334" s="90"/>
    </row>
    <row r="239335" spans="68:68" customFormat="1">
      <c r="BP239335" s="90"/>
    </row>
    <row r="239336" spans="68:68" customFormat="1">
      <c r="BP239336" s="90"/>
    </row>
    <row r="239337" spans="68:68" customFormat="1">
      <c r="BP239337" s="90"/>
    </row>
    <row r="239338" spans="68:68" customFormat="1">
      <c r="BP239338" s="90"/>
    </row>
    <row r="239339" spans="68:68" customFormat="1">
      <c r="BP239339" s="90"/>
    </row>
    <row r="239340" spans="68:68" customFormat="1">
      <c r="BP239340" s="90"/>
    </row>
    <row r="239341" spans="68:68" customFormat="1">
      <c r="BP239341" s="90"/>
    </row>
    <row r="239342" spans="68:68" customFormat="1">
      <c r="BP239342" s="90"/>
    </row>
    <row r="239343" spans="68:68" customFormat="1">
      <c r="BP239343" s="90"/>
    </row>
    <row r="239344" spans="68:68" customFormat="1">
      <c r="BP239344" s="90"/>
    </row>
    <row r="239345" spans="68:68" customFormat="1">
      <c r="BP239345" s="90"/>
    </row>
    <row r="239346" spans="68:68" customFormat="1">
      <c r="BP239346" s="90"/>
    </row>
    <row r="239347" spans="68:68" customFormat="1">
      <c r="BP239347" s="90"/>
    </row>
    <row r="239348" spans="68:68" customFormat="1">
      <c r="BP239348" s="90"/>
    </row>
    <row r="239349" spans="68:68" customFormat="1">
      <c r="BP239349" s="90"/>
    </row>
    <row r="239350" spans="68:68" customFormat="1">
      <c r="BP239350" s="90"/>
    </row>
    <row r="239351" spans="68:68" customFormat="1">
      <c r="BP239351" s="90"/>
    </row>
    <row r="239352" spans="68:68" customFormat="1">
      <c r="BP239352" s="90"/>
    </row>
    <row r="239353" spans="68:68" customFormat="1">
      <c r="BP239353" s="90"/>
    </row>
    <row r="239354" spans="68:68" customFormat="1">
      <c r="BP239354" s="90"/>
    </row>
    <row r="239355" spans="68:68" customFormat="1">
      <c r="BP239355" s="90"/>
    </row>
    <row r="239356" spans="68:68" customFormat="1">
      <c r="BP239356" s="90"/>
    </row>
    <row r="239357" spans="68:68" customFormat="1">
      <c r="BP239357" s="90"/>
    </row>
    <row r="239358" spans="68:68" customFormat="1">
      <c r="BP239358" s="90"/>
    </row>
    <row r="239359" spans="68:68" customFormat="1">
      <c r="BP239359" s="90"/>
    </row>
    <row r="239360" spans="68:68" customFormat="1">
      <c r="BP239360" s="90"/>
    </row>
    <row r="239361" spans="68:68" customFormat="1">
      <c r="BP239361" s="90"/>
    </row>
    <row r="239362" spans="68:68" customFormat="1">
      <c r="BP239362" s="90"/>
    </row>
    <row r="239363" spans="68:68" customFormat="1">
      <c r="BP239363" s="90"/>
    </row>
    <row r="239364" spans="68:68" customFormat="1">
      <c r="BP239364" s="90"/>
    </row>
    <row r="239365" spans="68:68" customFormat="1">
      <c r="BP239365" s="90"/>
    </row>
    <row r="239366" spans="68:68" customFormat="1">
      <c r="BP239366" s="90"/>
    </row>
    <row r="239367" spans="68:68" customFormat="1">
      <c r="BP239367" s="90"/>
    </row>
    <row r="239368" spans="68:68" customFormat="1">
      <c r="BP239368" s="90"/>
    </row>
    <row r="239369" spans="68:68" customFormat="1">
      <c r="BP239369" s="90"/>
    </row>
    <row r="239370" spans="68:68" customFormat="1">
      <c r="BP239370" s="90"/>
    </row>
    <row r="239371" spans="68:68" customFormat="1">
      <c r="BP239371" s="90"/>
    </row>
    <row r="239372" spans="68:68" customFormat="1">
      <c r="BP239372" s="90"/>
    </row>
    <row r="239373" spans="68:68" customFormat="1">
      <c r="BP239373" s="90"/>
    </row>
    <row r="239374" spans="68:68" customFormat="1">
      <c r="BP239374" s="90"/>
    </row>
    <row r="239375" spans="68:68" customFormat="1">
      <c r="BP239375" s="90"/>
    </row>
    <row r="239376" spans="68:68" customFormat="1">
      <c r="BP239376" s="90"/>
    </row>
    <row r="239377" spans="68:68" customFormat="1">
      <c r="BP239377" s="90"/>
    </row>
    <row r="239378" spans="68:68" customFormat="1">
      <c r="BP239378" s="90"/>
    </row>
    <row r="239379" spans="68:68" customFormat="1">
      <c r="BP239379" s="90"/>
    </row>
    <row r="239380" spans="68:68" customFormat="1">
      <c r="BP239380" s="90"/>
    </row>
    <row r="239381" spans="68:68" customFormat="1">
      <c r="BP239381" s="90"/>
    </row>
    <row r="239382" spans="68:68" customFormat="1">
      <c r="BP239382" s="90"/>
    </row>
    <row r="239383" spans="68:68" customFormat="1">
      <c r="BP239383" s="90"/>
    </row>
    <row r="239384" spans="68:68" customFormat="1">
      <c r="BP239384" s="90"/>
    </row>
    <row r="239385" spans="68:68" customFormat="1">
      <c r="BP239385" s="90"/>
    </row>
    <row r="239386" spans="68:68" customFormat="1">
      <c r="BP239386" s="90"/>
    </row>
    <row r="239387" spans="68:68" customFormat="1">
      <c r="BP239387" s="90"/>
    </row>
    <row r="239388" spans="68:68" customFormat="1">
      <c r="BP239388" s="90"/>
    </row>
    <row r="239389" spans="68:68" customFormat="1">
      <c r="BP239389" s="90"/>
    </row>
    <row r="239390" spans="68:68" customFormat="1">
      <c r="BP239390" s="90"/>
    </row>
    <row r="239391" spans="68:68" customFormat="1">
      <c r="BP239391" s="90"/>
    </row>
    <row r="239392" spans="68:68" customFormat="1">
      <c r="BP239392" s="90"/>
    </row>
    <row r="239393" spans="68:68" customFormat="1">
      <c r="BP239393" s="90"/>
    </row>
    <row r="239394" spans="68:68" customFormat="1">
      <c r="BP239394" s="90"/>
    </row>
    <row r="239395" spans="68:68" customFormat="1">
      <c r="BP239395" s="90"/>
    </row>
    <row r="239396" spans="68:68" customFormat="1">
      <c r="BP239396" s="90"/>
    </row>
    <row r="239397" spans="68:68" customFormat="1">
      <c r="BP239397" s="90"/>
    </row>
    <row r="239398" spans="68:68" customFormat="1">
      <c r="BP239398" s="90"/>
    </row>
    <row r="239399" spans="68:68" customFormat="1">
      <c r="BP239399" s="90"/>
    </row>
    <row r="239400" spans="68:68" customFormat="1">
      <c r="BP239400" s="90"/>
    </row>
    <row r="239401" spans="68:68" customFormat="1">
      <c r="BP239401" s="90"/>
    </row>
    <row r="239402" spans="68:68" customFormat="1">
      <c r="BP239402" s="90"/>
    </row>
    <row r="239403" spans="68:68" customFormat="1">
      <c r="BP239403" s="90"/>
    </row>
    <row r="239404" spans="68:68" customFormat="1">
      <c r="BP239404" s="90"/>
    </row>
    <row r="239405" spans="68:68" customFormat="1">
      <c r="BP239405" s="90"/>
    </row>
    <row r="239406" spans="68:68" customFormat="1">
      <c r="BP239406" s="90"/>
    </row>
    <row r="239407" spans="68:68" customFormat="1">
      <c r="BP239407" s="90"/>
    </row>
    <row r="239408" spans="68:68" customFormat="1">
      <c r="BP239408" s="90"/>
    </row>
    <row r="239409" spans="68:68" customFormat="1">
      <c r="BP239409" s="90"/>
    </row>
    <row r="239410" spans="68:68" customFormat="1">
      <c r="BP239410" s="90"/>
    </row>
    <row r="239411" spans="68:68" customFormat="1">
      <c r="BP239411" s="90"/>
    </row>
    <row r="239412" spans="68:68" customFormat="1">
      <c r="BP239412" s="90"/>
    </row>
    <row r="239413" spans="68:68" customFormat="1">
      <c r="BP239413" s="90"/>
    </row>
    <row r="239414" spans="68:68" customFormat="1">
      <c r="BP239414" s="90"/>
    </row>
    <row r="239415" spans="68:68" customFormat="1">
      <c r="BP239415" s="90"/>
    </row>
    <row r="239416" spans="68:68" customFormat="1">
      <c r="BP239416" s="90"/>
    </row>
    <row r="239417" spans="68:68" customFormat="1">
      <c r="BP239417" s="90"/>
    </row>
    <row r="239418" spans="68:68" customFormat="1">
      <c r="BP239418" s="90"/>
    </row>
    <row r="239419" spans="68:68" customFormat="1">
      <c r="BP239419" s="90"/>
    </row>
    <row r="239420" spans="68:68" customFormat="1">
      <c r="BP239420" s="90"/>
    </row>
    <row r="239421" spans="68:68" customFormat="1">
      <c r="BP239421" s="90"/>
    </row>
    <row r="239422" spans="68:68" customFormat="1">
      <c r="BP239422" s="90"/>
    </row>
    <row r="239423" spans="68:68" customFormat="1">
      <c r="BP239423" s="90"/>
    </row>
    <row r="239424" spans="68:68" customFormat="1">
      <c r="BP239424" s="90"/>
    </row>
    <row r="239425" spans="68:68" customFormat="1">
      <c r="BP239425" s="90"/>
    </row>
    <row r="239426" spans="68:68" customFormat="1">
      <c r="BP239426" s="90"/>
    </row>
    <row r="239427" spans="68:68" customFormat="1">
      <c r="BP239427" s="90"/>
    </row>
    <row r="239428" spans="68:68" customFormat="1">
      <c r="BP239428" s="90"/>
    </row>
    <row r="239429" spans="68:68" customFormat="1">
      <c r="BP239429" s="90"/>
    </row>
    <row r="239430" spans="68:68" customFormat="1">
      <c r="BP239430" s="90"/>
    </row>
    <row r="239431" spans="68:68" customFormat="1">
      <c r="BP239431" s="90"/>
    </row>
    <row r="239432" spans="68:68" customFormat="1">
      <c r="BP239432" s="90"/>
    </row>
    <row r="239433" spans="68:68" customFormat="1">
      <c r="BP239433" s="90"/>
    </row>
    <row r="239434" spans="68:68" customFormat="1">
      <c r="BP239434" s="90"/>
    </row>
    <row r="239435" spans="68:68" customFormat="1">
      <c r="BP239435" s="90"/>
    </row>
    <row r="239436" spans="68:68" customFormat="1">
      <c r="BP239436" s="90"/>
    </row>
    <row r="239437" spans="68:68" customFormat="1">
      <c r="BP239437" s="90"/>
    </row>
    <row r="239438" spans="68:68" customFormat="1">
      <c r="BP239438" s="90"/>
    </row>
    <row r="239439" spans="68:68" customFormat="1">
      <c r="BP239439" s="90"/>
    </row>
    <row r="239440" spans="68:68" customFormat="1">
      <c r="BP239440" s="90"/>
    </row>
    <row r="239441" spans="68:68" customFormat="1">
      <c r="BP239441" s="90"/>
    </row>
    <row r="239442" spans="68:68" customFormat="1">
      <c r="BP239442" s="90"/>
    </row>
    <row r="239443" spans="68:68" customFormat="1">
      <c r="BP239443" s="90"/>
    </row>
    <row r="239444" spans="68:68" customFormat="1">
      <c r="BP239444" s="90"/>
    </row>
    <row r="239445" spans="68:68" customFormat="1">
      <c r="BP239445" s="90"/>
    </row>
    <row r="239446" spans="68:68" customFormat="1">
      <c r="BP239446" s="90"/>
    </row>
    <row r="239447" spans="68:68" customFormat="1">
      <c r="BP239447" s="90"/>
    </row>
    <row r="239448" spans="68:68" customFormat="1">
      <c r="BP239448" s="90"/>
    </row>
    <row r="239449" spans="68:68" customFormat="1">
      <c r="BP239449" s="90"/>
    </row>
    <row r="239450" spans="68:68" customFormat="1">
      <c r="BP239450" s="90"/>
    </row>
    <row r="239451" spans="68:68" customFormat="1">
      <c r="BP239451" s="90"/>
    </row>
    <row r="239452" spans="68:68" customFormat="1">
      <c r="BP239452" s="90"/>
    </row>
    <row r="239453" spans="68:68" customFormat="1">
      <c r="BP239453" s="90"/>
    </row>
    <row r="239454" spans="68:68" customFormat="1">
      <c r="BP239454" s="90"/>
    </row>
    <row r="239455" spans="68:68" customFormat="1">
      <c r="BP239455" s="90"/>
    </row>
    <row r="239456" spans="68:68" customFormat="1">
      <c r="BP239456" s="90"/>
    </row>
    <row r="239457" spans="68:68" customFormat="1">
      <c r="BP239457" s="90"/>
    </row>
    <row r="239458" spans="68:68" customFormat="1">
      <c r="BP239458" s="90"/>
    </row>
    <row r="239459" spans="68:68" customFormat="1">
      <c r="BP239459" s="90"/>
    </row>
    <row r="239460" spans="68:68" customFormat="1">
      <c r="BP239460" s="90"/>
    </row>
    <row r="239461" spans="68:68" customFormat="1">
      <c r="BP239461" s="90"/>
    </row>
    <row r="239462" spans="68:68" customFormat="1">
      <c r="BP239462" s="90"/>
    </row>
    <row r="239463" spans="68:68" customFormat="1">
      <c r="BP239463" s="90"/>
    </row>
    <row r="239464" spans="68:68" customFormat="1">
      <c r="BP239464" s="90"/>
    </row>
    <row r="239465" spans="68:68" customFormat="1">
      <c r="BP239465" s="90"/>
    </row>
    <row r="239466" spans="68:68" customFormat="1">
      <c r="BP239466" s="90"/>
    </row>
    <row r="239467" spans="68:68" customFormat="1">
      <c r="BP239467" s="90"/>
    </row>
    <row r="239468" spans="68:68" customFormat="1">
      <c r="BP239468" s="90"/>
    </row>
    <row r="239469" spans="68:68" customFormat="1">
      <c r="BP239469" s="90"/>
    </row>
    <row r="239470" spans="68:68" customFormat="1">
      <c r="BP239470" s="90"/>
    </row>
    <row r="239471" spans="68:68" customFormat="1">
      <c r="BP239471" s="90"/>
    </row>
    <row r="239472" spans="68:68" customFormat="1">
      <c r="BP239472" s="90"/>
    </row>
    <row r="239473" spans="68:68" customFormat="1">
      <c r="BP239473" s="90"/>
    </row>
    <row r="239474" spans="68:68" customFormat="1">
      <c r="BP239474" s="90"/>
    </row>
    <row r="239475" spans="68:68" customFormat="1">
      <c r="BP239475" s="90"/>
    </row>
    <row r="239476" spans="68:68" customFormat="1">
      <c r="BP239476" s="90"/>
    </row>
    <row r="239477" spans="68:68" customFormat="1">
      <c r="BP239477" s="90"/>
    </row>
    <row r="239478" spans="68:68" customFormat="1">
      <c r="BP239478" s="90"/>
    </row>
    <row r="239479" spans="68:68" customFormat="1">
      <c r="BP239479" s="90"/>
    </row>
    <row r="239480" spans="68:68" customFormat="1">
      <c r="BP239480" s="90"/>
    </row>
    <row r="239481" spans="68:68" customFormat="1">
      <c r="BP239481" s="90"/>
    </row>
    <row r="239482" spans="68:68" customFormat="1">
      <c r="BP239482" s="90"/>
    </row>
    <row r="239483" spans="68:68" customFormat="1">
      <c r="BP239483" s="90"/>
    </row>
    <row r="239484" spans="68:68" customFormat="1">
      <c r="BP239484" s="90"/>
    </row>
    <row r="239485" spans="68:68" customFormat="1">
      <c r="BP239485" s="90"/>
    </row>
    <row r="239486" spans="68:68" customFormat="1">
      <c r="BP239486" s="90"/>
    </row>
    <row r="239487" spans="68:68" customFormat="1">
      <c r="BP239487" s="90"/>
    </row>
    <row r="239488" spans="68:68" customFormat="1">
      <c r="BP239488" s="90"/>
    </row>
    <row r="239489" spans="68:68" customFormat="1">
      <c r="BP239489" s="90"/>
    </row>
    <row r="239490" spans="68:68" customFormat="1">
      <c r="BP239490" s="90"/>
    </row>
    <row r="239491" spans="68:68" customFormat="1">
      <c r="BP239491" s="90"/>
    </row>
    <row r="239492" spans="68:68" customFormat="1">
      <c r="BP239492" s="90"/>
    </row>
    <row r="239493" spans="68:68" customFormat="1">
      <c r="BP239493" s="90"/>
    </row>
    <row r="239494" spans="68:68" customFormat="1">
      <c r="BP239494" s="90"/>
    </row>
    <row r="239495" spans="68:68" customFormat="1">
      <c r="BP239495" s="90"/>
    </row>
    <row r="239496" spans="68:68" customFormat="1">
      <c r="BP239496" s="90"/>
    </row>
    <row r="239497" spans="68:68" customFormat="1">
      <c r="BP239497" s="90"/>
    </row>
    <row r="239498" spans="68:68" customFormat="1">
      <c r="BP239498" s="90"/>
    </row>
    <row r="239499" spans="68:68" customFormat="1">
      <c r="BP239499" s="90"/>
    </row>
    <row r="239500" spans="68:68" customFormat="1">
      <c r="BP239500" s="90"/>
    </row>
    <row r="239501" spans="68:68" customFormat="1">
      <c r="BP239501" s="90"/>
    </row>
    <row r="239502" spans="68:68" customFormat="1">
      <c r="BP239502" s="90"/>
    </row>
    <row r="239503" spans="68:68" customFormat="1">
      <c r="BP239503" s="90"/>
    </row>
    <row r="239504" spans="68:68" customFormat="1">
      <c r="BP239504" s="90"/>
    </row>
    <row r="239505" spans="68:68" customFormat="1">
      <c r="BP239505" s="90"/>
    </row>
    <row r="239506" spans="68:68" customFormat="1">
      <c r="BP239506" s="90"/>
    </row>
    <row r="239507" spans="68:68" customFormat="1">
      <c r="BP239507" s="90"/>
    </row>
    <row r="239508" spans="68:68" customFormat="1">
      <c r="BP239508" s="90"/>
    </row>
    <row r="239509" spans="68:68" customFormat="1">
      <c r="BP239509" s="90"/>
    </row>
    <row r="239510" spans="68:68" customFormat="1">
      <c r="BP239510" s="90"/>
    </row>
    <row r="239511" spans="68:68" customFormat="1">
      <c r="BP239511" s="90"/>
    </row>
    <row r="239512" spans="68:68" customFormat="1">
      <c r="BP239512" s="90"/>
    </row>
    <row r="239513" spans="68:68" customFormat="1">
      <c r="BP239513" s="90"/>
    </row>
    <row r="239514" spans="68:68" customFormat="1">
      <c r="BP239514" s="90"/>
    </row>
    <row r="239515" spans="68:68" customFormat="1">
      <c r="BP239515" s="90"/>
    </row>
    <row r="239516" spans="68:68" customFormat="1">
      <c r="BP239516" s="90"/>
    </row>
    <row r="239517" spans="68:68" customFormat="1">
      <c r="BP239517" s="90"/>
    </row>
    <row r="239518" spans="68:68" customFormat="1">
      <c r="BP239518" s="90"/>
    </row>
    <row r="239519" spans="68:68" customFormat="1">
      <c r="BP239519" s="90"/>
    </row>
    <row r="239520" spans="68:68" customFormat="1">
      <c r="BP239520" s="90"/>
    </row>
    <row r="239521" spans="68:68" customFormat="1">
      <c r="BP239521" s="90"/>
    </row>
    <row r="239522" spans="68:68" customFormat="1">
      <c r="BP239522" s="90"/>
    </row>
    <row r="239523" spans="68:68" customFormat="1">
      <c r="BP239523" s="90"/>
    </row>
    <row r="239524" spans="68:68" customFormat="1">
      <c r="BP239524" s="90"/>
    </row>
    <row r="239525" spans="68:68" customFormat="1">
      <c r="BP239525" s="90"/>
    </row>
    <row r="239526" spans="68:68" customFormat="1">
      <c r="BP239526" s="90"/>
    </row>
    <row r="239527" spans="68:68" customFormat="1">
      <c r="BP239527" s="90"/>
    </row>
    <row r="239528" spans="68:68" customFormat="1">
      <c r="BP239528" s="90"/>
    </row>
    <row r="239529" spans="68:68" customFormat="1">
      <c r="BP239529" s="90"/>
    </row>
    <row r="239530" spans="68:68" customFormat="1">
      <c r="BP239530" s="90"/>
    </row>
    <row r="239531" spans="68:68" customFormat="1">
      <c r="BP239531" s="90"/>
    </row>
    <row r="239532" spans="68:68" customFormat="1">
      <c r="BP239532" s="90"/>
    </row>
    <row r="239533" spans="68:68" customFormat="1">
      <c r="BP239533" s="90"/>
    </row>
    <row r="239534" spans="68:68" customFormat="1">
      <c r="BP239534" s="90"/>
    </row>
    <row r="239535" spans="68:68" customFormat="1">
      <c r="BP239535" s="90"/>
    </row>
    <row r="239536" spans="68:68" customFormat="1">
      <c r="BP239536" s="90"/>
    </row>
    <row r="239537" spans="68:68" customFormat="1">
      <c r="BP239537" s="90"/>
    </row>
    <row r="239538" spans="68:68" customFormat="1">
      <c r="BP239538" s="90"/>
    </row>
    <row r="239539" spans="68:68" customFormat="1">
      <c r="BP239539" s="90"/>
    </row>
    <row r="239540" spans="68:68" customFormat="1">
      <c r="BP239540" s="90"/>
    </row>
    <row r="239541" spans="68:68" customFormat="1">
      <c r="BP239541" s="90"/>
    </row>
    <row r="239542" spans="68:68" customFormat="1">
      <c r="BP239542" s="90"/>
    </row>
    <row r="239543" spans="68:68" customFormat="1">
      <c r="BP239543" s="90"/>
    </row>
    <row r="239544" spans="68:68" customFormat="1">
      <c r="BP239544" s="90"/>
    </row>
    <row r="239545" spans="68:68" customFormat="1">
      <c r="BP239545" s="90"/>
    </row>
    <row r="239546" spans="68:68" customFormat="1">
      <c r="BP239546" s="90"/>
    </row>
    <row r="239547" spans="68:68" customFormat="1">
      <c r="BP239547" s="90"/>
    </row>
    <row r="239548" spans="68:68" customFormat="1">
      <c r="BP239548" s="90"/>
    </row>
    <row r="239549" spans="68:68" customFormat="1">
      <c r="BP239549" s="90"/>
    </row>
    <row r="239550" spans="68:68" customFormat="1">
      <c r="BP239550" s="90"/>
    </row>
    <row r="239551" spans="68:68" customFormat="1">
      <c r="BP239551" s="90"/>
    </row>
    <row r="239552" spans="68:68" customFormat="1">
      <c r="BP239552" s="90"/>
    </row>
    <row r="239553" spans="68:68" customFormat="1">
      <c r="BP239553" s="90"/>
    </row>
    <row r="239554" spans="68:68" customFormat="1">
      <c r="BP239554" s="90"/>
    </row>
    <row r="239555" spans="68:68" customFormat="1">
      <c r="BP239555" s="90"/>
    </row>
    <row r="239556" spans="68:68" customFormat="1">
      <c r="BP239556" s="90"/>
    </row>
    <row r="239557" spans="68:68" customFormat="1">
      <c r="BP239557" s="90"/>
    </row>
    <row r="239558" spans="68:68" customFormat="1">
      <c r="BP239558" s="90"/>
    </row>
    <row r="239559" spans="68:68" customFormat="1">
      <c r="BP239559" s="90"/>
    </row>
    <row r="239560" spans="68:68" customFormat="1">
      <c r="BP239560" s="90"/>
    </row>
    <row r="239561" spans="68:68" customFormat="1">
      <c r="BP239561" s="90"/>
    </row>
    <row r="239562" spans="68:68" customFormat="1">
      <c r="BP239562" s="90"/>
    </row>
    <row r="239563" spans="68:68" customFormat="1">
      <c r="BP239563" s="90"/>
    </row>
    <row r="239564" spans="68:68" customFormat="1">
      <c r="BP239564" s="90"/>
    </row>
    <row r="239565" spans="68:68" customFormat="1">
      <c r="BP239565" s="90"/>
    </row>
    <row r="239566" spans="68:68" customFormat="1">
      <c r="BP239566" s="90"/>
    </row>
    <row r="239567" spans="68:68" customFormat="1">
      <c r="BP239567" s="90"/>
    </row>
    <row r="239568" spans="68:68" customFormat="1">
      <c r="BP239568" s="90"/>
    </row>
    <row r="239569" spans="68:68" customFormat="1">
      <c r="BP239569" s="90"/>
    </row>
    <row r="239570" spans="68:68" customFormat="1">
      <c r="BP239570" s="90"/>
    </row>
    <row r="239571" spans="68:68" customFormat="1">
      <c r="BP239571" s="90"/>
    </row>
    <row r="239572" spans="68:68" customFormat="1">
      <c r="BP239572" s="90"/>
    </row>
    <row r="239573" spans="68:68" customFormat="1">
      <c r="BP239573" s="90"/>
    </row>
    <row r="239574" spans="68:68" customFormat="1">
      <c r="BP239574" s="90"/>
    </row>
    <row r="239575" spans="68:68" customFormat="1">
      <c r="BP239575" s="90"/>
    </row>
    <row r="239576" spans="68:68" customFormat="1">
      <c r="BP239576" s="90"/>
    </row>
    <row r="239577" spans="68:68" customFormat="1">
      <c r="BP239577" s="90"/>
    </row>
    <row r="239578" spans="68:68" customFormat="1">
      <c r="BP239578" s="90"/>
    </row>
    <row r="239579" spans="68:68" customFormat="1">
      <c r="BP239579" s="90"/>
    </row>
    <row r="239580" spans="68:68" customFormat="1">
      <c r="BP239580" s="90"/>
    </row>
    <row r="239581" spans="68:68" customFormat="1">
      <c r="BP239581" s="90"/>
    </row>
    <row r="239582" spans="68:68" customFormat="1">
      <c r="BP239582" s="90"/>
    </row>
    <row r="239583" spans="68:68" customFormat="1">
      <c r="BP239583" s="90"/>
    </row>
    <row r="239584" spans="68:68" customFormat="1">
      <c r="BP239584" s="90"/>
    </row>
    <row r="239585" spans="68:68" customFormat="1">
      <c r="BP239585" s="90"/>
    </row>
    <row r="239586" spans="68:68" customFormat="1">
      <c r="BP239586" s="90"/>
    </row>
    <row r="239587" spans="68:68" customFormat="1">
      <c r="BP239587" s="90"/>
    </row>
    <row r="239588" spans="68:68" customFormat="1">
      <c r="BP239588" s="90"/>
    </row>
    <row r="239589" spans="68:68" customFormat="1">
      <c r="BP239589" s="90"/>
    </row>
    <row r="239590" spans="68:68" customFormat="1">
      <c r="BP239590" s="90"/>
    </row>
    <row r="239591" spans="68:68" customFormat="1">
      <c r="BP239591" s="90"/>
    </row>
    <row r="239592" spans="68:68" customFormat="1">
      <c r="BP239592" s="90"/>
    </row>
    <row r="239593" spans="68:68" customFormat="1">
      <c r="BP239593" s="90"/>
    </row>
    <row r="239594" spans="68:68" customFormat="1">
      <c r="BP239594" s="90"/>
    </row>
    <row r="239595" spans="68:68" customFormat="1">
      <c r="BP239595" s="90"/>
    </row>
    <row r="239596" spans="68:68" customFormat="1">
      <c r="BP239596" s="90"/>
    </row>
    <row r="239597" spans="68:68" customFormat="1">
      <c r="BP239597" s="90"/>
    </row>
    <row r="239598" spans="68:68" customFormat="1">
      <c r="BP239598" s="90"/>
    </row>
    <row r="239599" spans="68:68" customFormat="1">
      <c r="BP239599" s="90"/>
    </row>
    <row r="239600" spans="68:68" customFormat="1">
      <c r="BP239600" s="90"/>
    </row>
    <row r="239601" spans="68:68" customFormat="1">
      <c r="BP239601" s="90"/>
    </row>
    <row r="239602" spans="68:68" customFormat="1">
      <c r="BP239602" s="90"/>
    </row>
    <row r="239603" spans="68:68" customFormat="1">
      <c r="BP239603" s="90"/>
    </row>
    <row r="239604" spans="68:68" customFormat="1">
      <c r="BP239604" s="90"/>
    </row>
    <row r="239605" spans="68:68" customFormat="1">
      <c r="BP239605" s="90"/>
    </row>
    <row r="239606" spans="68:68" customFormat="1">
      <c r="BP239606" s="90"/>
    </row>
    <row r="239607" spans="68:68" customFormat="1">
      <c r="BP239607" s="90"/>
    </row>
    <row r="239608" spans="68:68" customFormat="1">
      <c r="BP239608" s="90"/>
    </row>
    <row r="239609" spans="68:68" customFormat="1">
      <c r="BP239609" s="90"/>
    </row>
    <row r="239610" spans="68:68" customFormat="1">
      <c r="BP239610" s="90"/>
    </row>
    <row r="239611" spans="68:68" customFormat="1">
      <c r="BP239611" s="90"/>
    </row>
    <row r="239612" spans="68:68" customFormat="1">
      <c r="BP239612" s="90"/>
    </row>
    <row r="239613" spans="68:68" customFormat="1">
      <c r="BP239613" s="90"/>
    </row>
    <row r="239614" spans="68:68" customFormat="1">
      <c r="BP239614" s="90"/>
    </row>
    <row r="239615" spans="68:68" customFormat="1">
      <c r="BP239615" s="90"/>
    </row>
    <row r="239616" spans="68:68" customFormat="1">
      <c r="BP239616" s="90"/>
    </row>
    <row r="239617" spans="68:68" customFormat="1">
      <c r="BP239617" s="90"/>
    </row>
    <row r="239618" spans="68:68" customFormat="1">
      <c r="BP239618" s="90"/>
    </row>
    <row r="239619" spans="68:68" customFormat="1">
      <c r="BP239619" s="90"/>
    </row>
    <row r="239620" spans="68:68" customFormat="1">
      <c r="BP239620" s="90"/>
    </row>
    <row r="239621" spans="68:68" customFormat="1">
      <c r="BP239621" s="90"/>
    </row>
    <row r="239622" spans="68:68" customFormat="1">
      <c r="BP239622" s="90"/>
    </row>
    <row r="239623" spans="68:68" customFormat="1">
      <c r="BP239623" s="90"/>
    </row>
    <row r="239624" spans="68:68" customFormat="1">
      <c r="BP239624" s="90"/>
    </row>
    <row r="239625" spans="68:68" customFormat="1">
      <c r="BP239625" s="90"/>
    </row>
    <row r="239626" spans="68:68" customFormat="1">
      <c r="BP239626" s="90"/>
    </row>
    <row r="239627" spans="68:68" customFormat="1">
      <c r="BP239627" s="90"/>
    </row>
    <row r="239628" spans="68:68" customFormat="1">
      <c r="BP239628" s="90"/>
    </row>
    <row r="239629" spans="68:68" customFormat="1">
      <c r="BP239629" s="90"/>
    </row>
    <row r="239630" spans="68:68" customFormat="1">
      <c r="BP239630" s="90"/>
    </row>
    <row r="239631" spans="68:68" customFormat="1">
      <c r="BP239631" s="90"/>
    </row>
    <row r="239632" spans="68:68" customFormat="1">
      <c r="BP239632" s="90"/>
    </row>
    <row r="239633" spans="68:68" customFormat="1">
      <c r="BP239633" s="90"/>
    </row>
    <row r="239634" spans="68:68" customFormat="1">
      <c r="BP239634" s="90"/>
    </row>
    <row r="239635" spans="68:68" customFormat="1">
      <c r="BP239635" s="90"/>
    </row>
    <row r="239636" spans="68:68" customFormat="1">
      <c r="BP239636" s="90"/>
    </row>
    <row r="239637" spans="68:68" customFormat="1">
      <c r="BP239637" s="90"/>
    </row>
    <row r="239638" spans="68:68" customFormat="1">
      <c r="BP239638" s="90"/>
    </row>
    <row r="239639" spans="68:68" customFormat="1">
      <c r="BP239639" s="90"/>
    </row>
    <row r="239640" spans="68:68" customFormat="1">
      <c r="BP239640" s="90"/>
    </row>
    <row r="239641" spans="68:68" customFormat="1">
      <c r="BP239641" s="90"/>
    </row>
    <row r="239642" spans="68:68" customFormat="1">
      <c r="BP239642" s="90"/>
    </row>
    <row r="239643" spans="68:68" customFormat="1">
      <c r="BP239643" s="90"/>
    </row>
    <row r="239644" spans="68:68" customFormat="1">
      <c r="BP239644" s="90"/>
    </row>
    <row r="239645" spans="68:68" customFormat="1">
      <c r="BP239645" s="90"/>
    </row>
    <row r="239646" spans="68:68" customFormat="1">
      <c r="BP239646" s="90"/>
    </row>
    <row r="239647" spans="68:68" customFormat="1">
      <c r="BP239647" s="90"/>
    </row>
    <row r="239648" spans="68:68" customFormat="1">
      <c r="BP239648" s="90"/>
    </row>
    <row r="239649" spans="68:68" customFormat="1">
      <c r="BP239649" s="90"/>
    </row>
    <row r="239650" spans="68:68" customFormat="1">
      <c r="BP239650" s="90"/>
    </row>
    <row r="239651" spans="68:68" customFormat="1">
      <c r="BP239651" s="90"/>
    </row>
    <row r="239652" spans="68:68" customFormat="1">
      <c r="BP239652" s="90"/>
    </row>
    <row r="239653" spans="68:68" customFormat="1">
      <c r="BP239653" s="90"/>
    </row>
    <row r="239654" spans="68:68" customFormat="1">
      <c r="BP239654" s="90"/>
    </row>
    <row r="239655" spans="68:68" customFormat="1">
      <c r="BP239655" s="90"/>
    </row>
    <row r="239656" spans="68:68" customFormat="1">
      <c r="BP239656" s="90"/>
    </row>
    <row r="239657" spans="68:68" customFormat="1">
      <c r="BP239657" s="90"/>
    </row>
    <row r="239658" spans="68:68" customFormat="1">
      <c r="BP239658" s="90"/>
    </row>
    <row r="239659" spans="68:68" customFormat="1">
      <c r="BP239659" s="90"/>
    </row>
    <row r="239660" spans="68:68" customFormat="1">
      <c r="BP239660" s="90"/>
    </row>
    <row r="239661" spans="68:68" customFormat="1">
      <c r="BP239661" s="90"/>
    </row>
    <row r="239662" spans="68:68" customFormat="1">
      <c r="BP239662" s="90"/>
    </row>
    <row r="239663" spans="68:68" customFormat="1">
      <c r="BP239663" s="90"/>
    </row>
    <row r="239664" spans="68:68" customFormat="1">
      <c r="BP239664" s="90"/>
    </row>
    <row r="239665" spans="68:68" customFormat="1">
      <c r="BP239665" s="90"/>
    </row>
    <row r="239666" spans="68:68" customFormat="1">
      <c r="BP239666" s="90"/>
    </row>
    <row r="239667" spans="68:68" customFormat="1">
      <c r="BP239667" s="90"/>
    </row>
    <row r="239668" spans="68:68" customFormat="1">
      <c r="BP239668" s="90"/>
    </row>
    <row r="239669" spans="68:68" customFormat="1">
      <c r="BP239669" s="90"/>
    </row>
    <row r="239670" spans="68:68" customFormat="1">
      <c r="BP239670" s="90"/>
    </row>
    <row r="239671" spans="68:68" customFormat="1">
      <c r="BP239671" s="90"/>
    </row>
    <row r="239672" spans="68:68" customFormat="1">
      <c r="BP239672" s="90"/>
    </row>
    <row r="239673" spans="68:68" customFormat="1">
      <c r="BP239673" s="90"/>
    </row>
    <row r="239674" spans="68:68" customFormat="1">
      <c r="BP239674" s="90"/>
    </row>
    <row r="239675" spans="68:68" customFormat="1">
      <c r="BP239675" s="90"/>
    </row>
    <row r="239676" spans="68:68" customFormat="1">
      <c r="BP239676" s="90"/>
    </row>
    <row r="239677" spans="68:68" customFormat="1">
      <c r="BP239677" s="90"/>
    </row>
    <row r="239678" spans="68:68" customFormat="1">
      <c r="BP239678" s="90"/>
    </row>
    <row r="239679" spans="68:68" customFormat="1">
      <c r="BP239679" s="90"/>
    </row>
    <row r="239680" spans="68:68" customFormat="1">
      <c r="BP239680" s="90"/>
    </row>
    <row r="239681" spans="68:68" customFormat="1">
      <c r="BP239681" s="90"/>
    </row>
    <row r="239682" spans="68:68" customFormat="1">
      <c r="BP239682" s="90"/>
    </row>
    <row r="239683" spans="68:68" customFormat="1">
      <c r="BP239683" s="90"/>
    </row>
    <row r="239684" spans="68:68" customFormat="1">
      <c r="BP239684" s="90"/>
    </row>
    <row r="239685" spans="68:68" customFormat="1">
      <c r="BP239685" s="90"/>
    </row>
    <row r="239686" spans="68:68" customFormat="1">
      <c r="BP239686" s="90"/>
    </row>
    <row r="239687" spans="68:68" customFormat="1">
      <c r="BP239687" s="90"/>
    </row>
    <row r="239688" spans="68:68" customFormat="1">
      <c r="BP239688" s="90"/>
    </row>
    <row r="239689" spans="68:68" customFormat="1">
      <c r="BP239689" s="90"/>
    </row>
    <row r="239690" spans="68:68" customFormat="1">
      <c r="BP239690" s="90"/>
    </row>
    <row r="239691" spans="68:68" customFormat="1">
      <c r="BP239691" s="90"/>
    </row>
    <row r="239692" spans="68:68" customFormat="1">
      <c r="BP239692" s="90"/>
    </row>
    <row r="239693" spans="68:68" customFormat="1">
      <c r="BP239693" s="90"/>
    </row>
    <row r="239694" spans="68:68" customFormat="1">
      <c r="BP239694" s="90"/>
    </row>
    <row r="239695" spans="68:68" customFormat="1">
      <c r="BP239695" s="90"/>
    </row>
    <row r="239696" spans="68:68" customFormat="1">
      <c r="BP239696" s="90"/>
    </row>
    <row r="239697" spans="68:68" customFormat="1">
      <c r="BP239697" s="90"/>
    </row>
    <row r="239698" spans="68:68" customFormat="1">
      <c r="BP239698" s="90"/>
    </row>
    <row r="239699" spans="68:68" customFormat="1">
      <c r="BP239699" s="90"/>
    </row>
    <row r="239700" spans="68:68" customFormat="1">
      <c r="BP239700" s="90"/>
    </row>
    <row r="239701" spans="68:68" customFormat="1">
      <c r="BP239701" s="90"/>
    </row>
    <row r="239702" spans="68:68" customFormat="1">
      <c r="BP239702" s="90"/>
    </row>
    <row r="239703" spans="68:68" customFormat="1">
      <c r="BP239703" s="90"/>
    </row>
    <row r="239704" spans="68:68" customFormat="1">
      <c r="BP239704" s="90"/>
    </row>
    <row r="239705" spans="68:68" customFormat="1">
      <c r="BP239705" s="90"/>
    </row>
    <row r="239706" spans="68:68" customFormat="1">
      <c r="BP239706" s="90"/>
    </row>
    <row r="239707" spans="68:68" customFormat="1">
      <c r="BP239707" s="90"/>
    </row>
    <row r="239708" spans="68:68" customFormat="1">
      <c r="BP239708" s="90"/>
    </row>
    <row r="239709" spans="68:68" customFormat="1">
      <c r="BP239709" s="90"/>
    </row>
    <row r="239710" spans="68:68" customFormat="1">
      <c r="BP239710" s="90"/>
    </row>
    <row r="239711" spans="68:68" customFormat="1">
      <c r="BP239711" s="90"/>
    </row>
    <row r="239712" spans="68:68" customFormat="1">
      <c r="BP239712" s="90"/>
    </row>
    <row r="239713" spans="68:68" customFormat="1">
      <c r="BP239713" s="90"/>
    </row>
    <row r="239714" spans="68:68" customFormat="1">
      <c r="BP239714" s="90"/>
    </row>
    <row r="239715" spans="68:68" customFormat="1">
      <c r="BP239715" s="90"/>
    </row>
    <row r="239716" spans="68:68" customFormat="1">
      <c r="BP239716" s="90"/>
    </row>
    <row r="239717" spans="68:68" customFormat="1">
      <c r="BP239717" s="90"/>
    </row>
    <row r="239718" spans="68:68" customFormat="1">
      <c r="BP239718" s="90"/>
    </row>
    <row r="239719" spans="68:68" customFormat="1">
      <c r="BP239719" s="90"/>
    </row>
    <row r="239720" spans="68:68" customFormat="1">
      <c r="BP239720" s="90"/>
    </row>
    <row r="239721" spans="68:68" customFormat="1">
      <c r="BP239721" s="90"/>
    </row>
    <row r="239722" spans="68:68" customFormat="1">
      <c r="BP239722" s="90"/>
    </row>
    <row r="239723" spans="68:68" customFormat="1">
      <c r="BP239723" s="90"/>
    </row>
    <row r="239724" spans="68:68" customFormat="1">
      <c r="BP239724" s="90"/>
    </row>
    <row r="239725" spans="68:68" customFormat="1">
      <c r="BP239725" s="90"/>
    </row>
    <row r="239726" spans="68:68" customFormat="1">
      <c r="BP239726" s="90"/>
    </row>
    <row r="239727" spans="68:68" customFormat="1">
      <c r="BP239727" s="90"/>
    </row>
    <row r="239728" spans="68:68" customFormat="1">
      <c r="BP239728" s="90"/>
    </row>
    <row r="239729" spans="68:68" customFormat="1">
      <c r="BP239729" s="90"/>
    </row>
    <row r="239730" spans="68:68" customFormat="1">
      <c r="BP239730" s="90"/>
    </row>
    <row r="239731" spans="68:68" customFormat="1">
      <c r="BP239731" s="90"/>
    </row>
    <row r="239732" spans="68:68" customFormat="1">
      <c r="BP239732" s="90"/>
    </row>
    <row r="239733" spans="68:68" customFormat="1">
      <c r="BP239733" s="90"/>
    </row>
    <row r="239734" spans="68:68" customFormat="1">
      <c r="BP239734" s="90"/>
    </row>
    <row r="239735" spans="68:68" customFormat="1">
      <c r="BP239735" s="90"/>
    </row>
    <row r="239736" spans="68:68" customFormat="1">
      <c r="BP239736" s="90"/>
    </row>
    <row r="239737" spans="68:68" customFormat="1">
      <c r="BP239737" s="90"/>
    </row>
    <row r="239738" spans="68:68" customFormat="1">
      <c r="BP239738" s="90"/>
    </row>
    <row r="239739" spans="68:68" customFormat="1">
      <c r="BP239739" s="90"/>
    </row>
    <row r="239740" spans="68:68" customFormat="1">
      <c r="BP239740" s="90"/>
    </row>
    <row r="239741" spans="68:68" customFormat="1">
      <c r="BP239741" s="90"/>
    </row>
    <row r="239742" spans="68:68" customFormat="1">
      <c r="BP239742" s="90"/>
    </row>
    <row r="239743" spans="68:68" customFormat="1">
      <c r="BP239743" s="90"/>
    </row>
    <row r="239744" spans="68:68" customFormat="1">
      <c r="BP239744" s="90"/>
    </row>
    <row r="239745" spans="68:68" customFormat="1">
      <c r="BP239745" s="90"/>
    </row>
    <row r="239746" spans="68:68" customFormat="1">
      <c r="BP239746" s="90"/>
    </row>
    <row r="239747" spans="68:68" customFormat="1">
      <c r="BP239747" s="90"/>
    </row>
    <row r="239748" spans="68:68" customFormat="1">
      <c r="BP239748" s="90"/>
    </row>
    <row r="239749" spans="68:68" customFormat="1">
      <c r="BP239749" s="90"/>
    </row>
    <row r="239750" spans="68:68" customFormat="1">
      <c r="BP239750" s="90"/>
    </row>
    <row r="239751" spans="68:68" customFormat="1">
      <c r="BP239751" s="90"/>
    </row>
    <row r="239752" spans="68:68" customFormat="1">
      <c r="BP239752" s="90"/>
    </row>
    <row r="239753" spans="68:68" customFormat="1">
      <c r="BP239753" s="90"/>
    </row>
    <row r="239754" spans="68:68" customFormat="1">
      <c r="BP239754" s="90"/>
    </row>
    <row r="239755" spans="68:68" customFormat="1">
      <c r="BP239755" s="90"/>
    </row>
    <row r="239756" spans="68:68" customFormat="1">
      <c r="BP239756" s="90"/>
    </row>
    <row r="239757" spans="68:68" customFormat="1">
      <c r="BP239757" s="90"/>
    </row>
    <row r="239758" spans="68:68" customFormat="1">
      <c r="BP239758" s="90"/>
    </row>
    <row r="239759" spans="68:68" customFormat="1">
      <c r="BP239759" s="90"/>
    </row>
    <row r="239760" spans="68:68" customFormat="1">
      <c r="BP239760" s="90"/>
    </row>
    <row r="239761" spans="68:68" customFormat="1">
      <c r="BP239761" s="90"/>
    </row>
    <row r="239762" spans="68:68" customFormat="1">
      <c r="BP239762" s="90"/>
    </row>
    <row r="239763" spans="68:68" customFormat="1">
      <c r="BP239763" s="90"/>
    </row>
    <row r="239764" spans="68:68" customFormat="1">
      <c r="BP239764" s="90"/>
    </row>
    <row r="239765" spans="68:68" customFormat="1">
      <c r="BP239765" s="90"/>
    </row>
    <row r="239766" spans="68:68" customFormat="1">
      <c r="BP239766" s="90"/>
    </row>
    <row r="239767" spans="68:68" customFormat="1">
      <c r="BP239767" s="90"/>
    </row>
    <row r="239768" spans="68:68" customFormat="1">
      <c r="BP239768" s="90"/>
    </row>
    <row r="239769" spans="68:68" customFormat="1">
      <c r="BP239769" s="90"/>
    </row>
    <row r="239770" spans="68:68" customFormat="1">
      <c r="BP239770" s="90"/>
    </row>
    <row r="239771" spans="68:68" customFormat="1">
      <c r="BP239771" s="90"/>
    </row>
    <row r="239772" spans="68:68" customFormat="1">
      <c r="BP239772" s="90"/>
    </row>
    <row r="239773" spans="68:68" customFormat="1">
      <c r="BP239773" s="90"/>
    </row>
    <row r="239774" spans="68:68" customFormat="1">
      <c r="BP239774" s="90"/>
    </row>
    <row r="239775" spans="68:68" customFormat="1">
      <c r="BP239775" s="90"/>
    </row>
    <row r="239776" spans="68:68" customFormat="1">
      <c r="BP239776" s="90"/>
    </row>
    <row r="239777" spans="68:68" customFormat="1">
      <c r="BP239777" s="90"/>
    </row>
    <row r="239778" spans="68:68" customFormat="1">
      <c r="BP239778" s="90"/>
    </row>
    <row r="239779" spans="68:68" customFormat="1">
      <c r="BP239779" s="90"/>
    </row>
    <row r="239780" spans="68:68" customFormat="1">
      <c r="BP239780" s="90"/>
    </row>
    <row r="239781" spans="68:68" customFormat="1">
      <c r="BP239781" s="90"/>
    </row>
    <row r="239782" spans="68:68" customFormat="1">
      <c r="BP239782" s="90"/>
    </row>
    <row r="239783" spans="68:68" customFormat="1">
      <c r="BP239783" s="90"/>
    </row>
    <row r="239784" spans="68:68" customFormat="1">
      <c r="BP239784" s="90"/>
    </row>
    <row r="239785" spans="68:68" customFormat="1">
      <c r="BP239785" s="90"/>
    </row>
    <row r="239786" spans="68:68" customFormat="1">
      <c r="BP239786" s="90"/>
    </row>
    <row r="239787" spans="68:68" customFormat="1">
      <c r="BP239787" s="90"/>
    </row>
    <row r="239788" spans="68:68" customFormat="1">
      <c r="BP239788" s="90"/>
    </row>
    <row r="239789" spans="68:68" customFormat="1">
      <c r="BP239789" s="90"/>
    </row>
    <row r="239790" spans="68:68" customFormat="1">
      <c r="BP239790" s="90"/>
    </row>
    <row r="239791" spans="68:68" customFormat="1">
      <c r="BP239791" s="90"/>
    </row>
    <row r="239792" spans="68:68" customFormat="1">
      <c r="BP239792" s="90"/>
    </row>
    <row r="239793" spans="68:68" customFormat="1">
      <c r="BP239793" s="90"/>
    </row>
    <row r="239794" spans="68:68" customFormat="1">
      <c r="BP239794" s="90"/>
    </row>
    <row r="239795" spans="68:68" customFormat="1">
      <c r="BP239795" s="90"/>
    </row>
    <row r="239796" spans="68:68" customFormat="1">
      <c r="BP239796" s="90"/>
    </row>
    <row r="239797" spans="68:68" customFormat="1">
      <c r="BP239797" s="90"/>
    </row>
    <row r="239798" spans="68:68" customFormat="1">
      <c r="BP239798" s="90"/>
    </row>
    <row r="239799" spans="68:68" customFormat="1">
      <c r="BP239799" s="90"/>
    </row>
    <row r="239800" spans="68:68" customFormat="1">
      <c r="BP239800" s="90"/>
    </row>
    <row r="239801" spans="68:68" customFormat="1">
      <c r="BP239801" s="90"/>
    </row>
    <row r="239802" spans="68:68" customFormat="1">
      <c r="BP239802" s="90"/>
    </row>
    <row r="239803" spans="68:68" customFormat="1">
      <c r="BP239803" s="90"/>
    </row>
    <row r="239804" spans="68:68" customFormat="1">
      <c r="BP239804" s="90"/>
    </row>
    <row r="239805" spans="68:68" customFormat="1">
      <c r="BP239805" s="90"/>
    </row>
    <row r="239806" spans="68:68" customFormat="1">
      <c r="BP239806" s="90"/>
    </row>
    <row r="239807" spans="68:68" customFormat="1">
      <c r="BP239807" s="90"/>
    </row>
    <row r="239808" spans="68:68" customFormat="1">
      <c r="BP239808" s="90"/>
    </row>
    <row r="239809" spans="68:68" customFormat="1">
      <c r="BP239809" s="90"/>
    </row>
    <row r="239810" spans="68:68" customFormat="1">
      <c r="BP239810" s="90"/>
    </row>
    <row r="239811" spans="68:68" customFormat="1">
      <c r="BP239811" s="90"/>
    </row>
    <row r="239812" spans="68:68" customFormat="1">
      <c r="BP239812" s="90"/>
    </row>
    <row r="239813" spans="68:68" customFormat="1">
      <c r="BP239813" s="90"/>
    </row>
    <row r="239814" spans="68:68" customFormat="1">
      <c r="BP239814" s="90"/>
    </row>
    <row r="239815" spans="68:68" customFormat="1">
      <c r="BP239815" s="90"/>
    </row>
    <row r="239816" spans="68:68" customFormat="1">
      <c r="BP239816" s="90"/>
    </row>
    <row r="239817" spans="68:68" customFormat="1">
      <c r="BP239817" s="90"/>
    </row>
    <row r="239818" spans="68:68" customFormat="1">
      <c r="BP239818" s="90"/>
    </row>
    <row r="239819" spans="68:68" customFormat="1">
      <c r="BP239819" s="90"/>
    </row>
    <row r="239820" spans="68:68" customFormat="1">
      <c r="BP239820" s="90"/>
    </row>
    <row r="239821" spans="68:68" customFormat="1">
      <c r="BP239821" s="90"/>
    </row>
    <row r="239822" spans="68:68" customFormat="1">
      <c r="BP239822" s="90"/>
    </row>
    <row r="239823" spans="68:68" customFormat="1">
      <c r="BP239823" s="90"/>
    </row>
    <row r="239824" spans="68:68" customFormat="1">
      <c r="BP239824" s="90"/>
    </row>
    <row r="239825" spans="68:68" customFormat="1">
      <c r="BP239825" s="90"/>
    </row>
    <row r="239826" spans="68:68" customFormat="1">
      <c r="BP239826" s="90"/>
    </row>
    <row r="239827" spans="68:68" customFormat="1">
      <c r="BP239827" s="90"/>
    </row>
    <row r="239828" spans="68:68" customFormat="1">
      <c r="BP239828" s="90"/>
    </row>
    <row r="239829" spans="68:68" customFormat="1">
      <c r="BP239829" s="90"/>
    </row>
    <row r="239830" spans="68:68" customFormat="1">
      <c r="BP239830" s="90"/>
    </row>
    <row r="239831" spans="68:68" customFormat="1">
      <c r="BP239831" s="90"/>
    </row>
    <row r="239832" spans="68:68" customFormat="1">
      <c r="BP239832" s="90"/>
    </row>
    <row r="239833" spans="68:68" customFormat="1">
      <c r="BP239833" s="90"/>
    </row>
    <row r="239834" spans="68:68" customFormat="1">
      <c r="BP239834" s="90"/>
    </row>
    <row r="239835" spans="68:68" customFormat="1">
      <c r="BP239835" s="90"/>
    </row>
    <row r="239836" spans="68:68" customFormat="1">
      <c r="BP239836" s="90"/>
    </row>
    <row r="239837" spans="68:68" customFormat="1">
      <c r="BP239837" s="90"/>
    </row>
    <row r="239838" spans="68:68" customFormat="1">
      <c r="BP239838" s="90"/>
    </row>
    <row r="239839" spans="68:68" customFormat="1">
      <c r="BP239839" s="90"/>
    </row>
    <row r="239840" spans="68:68" customFormat="1">
      <c r="BP239840" s="90"/>
    </row>
    <row r="239841" spans="68:68" customFormat="1">
      <c r="BP239841" s="90"/>
    </row>
    <row r="239842" spans="68:68" customFormat="1">
      <c r="BP239842" s="90"/>
    </row>
    <row r="239843" spans="68:68" customFormat="1">
      <c r="BP239843" s="90"/>
    </row>
    <row r="239844" spans="68:68" customFormat="1">
      <c r="BP239844" s="90"/>
    </row>
    <row r="239845" spans="68:68" customFormat="1">
      <c r="BP239845" s="90"/>
    </row>
    <row r="239846" spans="68:68" customFormat="1">
      <c r="BP239846" s="90"/>
    </row>
    <row r="239847" spans="68:68" customFormat="1">
      <c r="BP239847" s="90"/>
    </row>
    <row r="239848" spans="68:68" customFormat="1">
      <c r="BP239848" s="90"/>
    </row>
    <row r="239849" spans="68:68" customFormat="1">
      <c r="BP239849" s="90"/>
    </row>
    <row r="239850" spans="68:68" customFormat="1">
      <c r="BP239850" s="90"/>
    </row>
    <row r="239851" spans="68:68" customFormat="1">
      <c r="BP239851" s="90"/>
    </row>
    <row r="239852" spans="68:68" customFormat="1">
      <c r="BP239852" s="90"/>
    </row>
    <row r="239853" spans="68:68" customFormat="1">
      <c r="BP239853" s="90"/>
    </row>
    <row r="239854" spans="68:68" customFormat="1">
      <c r="BP239854" s="90"/>
    </row>
    <row r="239855" spans="68:68" customFormat="1">
      <c r="BP239855" s="90"/>
    </row>
    <row r="239856" spans="68:68" customFormat="1">
      <c r="BP239856" s="90"/>
    </row>
    <row r="239857" spans="68:68" customFormat="1">
      <c r="BP239857" s="90"/>
    </row>
    <row r="239858" spans="68:68" customFormat="1">
      <c r="BP239858" s="90"/>
    </row>
    <row r="239859" spans="68:68" customFormat="1">
      <c r="BP239859" s="90"/>
    </row>
    <row r="239860" spans="68:68" customFormat="1">
      <c r="BP239860" s="90"/>
    </row>
    <row r="239861" spans="68:68" customFormat="1">
      <c r="BP239861" s="90"/>
    </row>
    <row r="239862" spans="68:68" customFormat="1">
      <c r="BP239862" s="90"/>
    </row>
    <row r="239863" spans="68:68" customFormat="1">
      <c r="BP239863" s="90"/>
    </row>
    <row r="239864" spans="68:68" customFormat="1">
      <c r="BP239864" s="90"/>
    </row>
    <row r="239865" spans="68:68" customFormat="1">
      <c r="BP239865" s="90"/>
    </row>
    <row r="239866" spans="68:68" customFormat="1">
      <c r="BP239866" s="90"/>
    </row>
    <row r="239867" spans="68:68" customFormat="1">
      <c r="BP239867" s="90"/>
    </row>
    <row r="239868" spans="68:68" customFormat="1">
      <c r="BP239868" s="90"/>
    </row>
    <row r="239869" spans="68:68" customFormat="1">
      <c r="BP239869" s="90"/>
    </row>
    <row r="239870" spans="68:68" customFormat="1">
      <c r="BP239870" s="90"/>
    </row>
    <row r="239871" spans="68:68" customFormat="1">
      <c r="BP239871" s="90"/>
    </row>
    <row r="239872" spans="68:68" customFormat="1">
      <c r="BP239872" s="90"/>
    </row>
    <row r="239873" spans="68:68" customFormat="1">
      <c r="BP239873" s="90"/>
    </row>
    <row r="239874" spans="68:68" customFormat="1">
      <c r="BP239874" s="90"/>
    </row>
    <row r="239875" spans="68:68" customFormat="1">
      <c r="BP239875" s="90"/>
    </row>
    <row r="239876" spans="68:68" customFormat="1">
      <c r="BP239876" s="90"/>
    </row>
    <row r="239877" spans="68:68" customFormat="1">
      <c r="BP239877" s="90"/>
    </row>
    <row r="239878" spans="68:68" customFormat="1">
      <c r="BP239878" s="90"/>
    </row>
    <row r="239879" spans="68:68" customFormat="1">
      <c r="BP239879" s="90"/>
    </row>
    <row r="239880" spans="68:68" customFormat="1">
      <c r="BP239880" s="90"/>
    </row>
    <row r="239881" spans="68:68" customFormat="1">
      <c r="BP239881" s="90"/>
    </row>
    <row r="239882" spans="68:68" customFormat="1">
      <c r="BP239882" s="90"/>
    </row>
    <row r="239883" spans="68:68" customFormat="1">
      <c r="BP239883" s="90"/>
    </row>
    <row r="239884" spans="68:68" customFormat="1">
      <c r="BP239884" s="90"/>
    </row>
    <row r="239885" spans="68:68" customFormat="1">
      <c r="BP239885" s="90"/>
    </row>
    <row r="239886" spans="68:68" customFormat="1">
      <c r="BP239886" s="90"/>
    </row>
    <row r="239887" spans="68:68" customFormat="1">
      <c r="BP239887" s="90"/>
    </row>
    <row r="239888" spans="68:68" customFormat="1">
      <c r="BP239888" s="90"/>
    </row>
    <row r="239889" spans="68:68" customFormat="1">
      <c r="BP239889" s="90"/>
    </row>
    <row r="239890" spans="68:68" customFormat="1">
      <c r="BP239890" s="90"/>
    </row>
    <row r="239891" spans="68:68" customFormat="1">
      <c r="BP239891" s="90"/>
    </row>
    <row r="239892" spans="68:68" customFormat="1">
      <c r="BP239892" s="90"/>
    </row>
    <row r="239893" spans="68:68" customFormat="1">
      <c r="BP239893" s="90"/>
    </row>
    <row r="239894" spans="68:68" customFormat="1">
      <c r="BP239894" s="90"/>
    </row>
    <row r="239895" spans="68:68" customFormat="1">
      <c r="BP239895" s="90"/>
    </row>
    <row r="239896" spans="68:68" customFormat="1">
      <c r="BP239896" s="90"/>
    </row>
    <row r="239897" spans="68:68" customFormat="1">
      <c r="BP239897" s="90"/>
    </row>
    <row r="239898" spans="68:68" customFormat="1">
      <c r="BP239898" s="90"/>
    </row>
    <row r="239899" spans="68:68" customFormat="1">
      <c r="BP239899" s="90"/>
    </row>
    <row r="239900" spans="68:68" customFormat="1">
      <c r="BP239900" s="90"/>
    </row>
    <row r="239901" spans="68:68" customFormat="1">
      <c r="BP239901" s="90"/>
    </row>
    <row r="239902" spans="68:68" customFormat="1">
      <c r="BP239902" s="90"/>
    </row>
    <row r="239903" spans="68:68" customFormat="1">
      <c r="BP239903" s="90"/>
    </row>
    <row r="239904" spans="68:68" customFormat="1">
      <c r="BP239904" s="90"/>
    </row>
    <row r="239905" spans="68:68" customFormat="1">
      <c r="BP239905" s="90"/>
    </row>
    <row r="239906" spans="68:68" customFormat="1">
      <c r="BP239906" s="90"/>
    </row>
    <row r="239907" spans="68:68" customFormat="1">
      <c r="BP239907" s="90"/>
    </row>
    <row r="239908" spans="68:68" customFormat="1">
      <c r="BP239908" s="90"/>
    </row>
    <row r="239909" spans="68:68" customFormat="1">
      <c r="BP239909" s="90"/>
    </row>
    <row r="239910" spans="68:68" customFormat="1">
      <c r="BP239910" s="90"/>
    </row>
    <row r="239911" spans="68:68" customFormat="1">
      <c r="BP239911" s="90"/>
    </row>
    <row r="239912" spans="68:68" customFormat="1">
      <c r="BP239912" s="90"/>
    </row>
    <row r="239913" spans="68:68" customFormat="1">
      <c r="BP239913" s="90"/>
    </row>
    <row r="239914" spans="68:68" customFormat="1">
      <c r="BP239914" s="90"/>
    </row>
    <row r="239915" spans="68:68" customFormat="1">
      <c r="BP239915" s="90"/>
    </row>
    <row r="239916" spans="68:68" customFormat="1">
      <c r="BP239916" s="90"/>
    </row>
    <row r="239917" spans="68:68" customFormat="1">
      <c r="BP239917" s="90"/>
    </row>
    <row r="239918" spans="68:68" customFormat="1">
      <c r="BP239918" s="90"/>
    </row>
    <row r="239919" spans="68:68" customFormat="1">
      <c r="BP239919" s="90"/>
    </row>
    <row r="239920" spans="68:68" customFormat="1">
      <c r="BP239920" s="90"/>
    </row>
    <row r="239921" spans="68:68" customFormat="1">
      <c r="BP239921" s="90"/>
    </row>
    <row r="239922" spans="68:68" customFormat="1">
      <c r="BP239922" s="90"/>
    </row>
    <row r="239923" spans="68:68" customFormat="1">
      <c r="BP239923" s="90"/>
    </row>
    <row r="239924" spans="68:68" customFormat="1">
      <c r="BP239924" s="90"/>
    </row>
    <row r="239925" spans="68:68" customFormat="1">
      <c r="BP239925" s="90"/>
    </row>
    <row r="239926" spans="68:68" customFormat="1">
      <c r="BP239926" s="90"/>
    </row>
    <row r="239927" spans="68:68" customFormat="1">
      <c r="BP239927" s="90"/>
    </row>
    <row r="239928" spans="68:68" customFormat="1">
      <c r="BP239928" s="90"/>
    </row>
    <row r="239929" spans="68:68" customFormat="1">
      <c r="BP239929" s="90"/>
    </row>
    <row r="239930" spans="68:68" customFormat="1">
      <c r="BP239930" s="90"/>
    </row>
    <row r="239931" spans="68:68" customFormat="1">
      <c r="BP239931" s="90"/>
    </row>
    <row r="239932" spans="68:68" customFormat="1">
      <c r="BP239932" s="90"/>
    </row>
    <row r="239933" spans="68:68" customFormat="1">
      <c r="BP239933" s="90"/>
    </row>
    <row r="239934" spans="68:68" customFormat="1">
      <c r="BP239934" s="90"/>
    </row>
    <row r="239935" spans="68:68" customFormat="1">
      <c r="BP239935" s="90"/>
    </row>
    <row r="239936" spans="68:68" customFormat="1">
      <c r="BP239936" s="90"/>
    </row>
    <row r="239937" spans="68:68" customFormat="1">
      <c r="BP239937" s="90"/>
    </row>
    <row r="239938" spans="68:68" customFormat="1">
      <c r="BP239938" s="90"/>
    </row>
    <row r="239939" spans="68:68" customFormat="1">
      <c r="BP239939" s="90"/>
    </row>
    <row r="239940" spans="68:68" customFormat="1">
      <c r="BP239940" s="90"/>
    </row>
    <row r="239941" spans="68:68" customFormat="1">
      <c r="BP239941" s="90"/>
    </row>
    <row r="239942" spans="68:68" customFormat="1">
      <c r="BP239942" s="90"/>
    </row>
    <row r="239943" spans="68:68" customFormat="1">
      <c r="BP239943" s="90"/>
    </row>
    <row r="239944" spans="68:68" customFormat="1">
      <c r="BP239944" s="90"/>
    </row>
    <row r="239945" spans="68:68" customFormat="1">
      <c r="BP239945" s="90"/>
    </row>
    <row r="239946" spans="68:68" customFormat="1">
      <c r="BP239946" s="90"/>
    </row>
    <row r="239947" spans="68:68" customFormat="1">
      <c r="BP239947" s="90"/>
    </row>
    <row r="239948" spans="68:68" customFormat="1">
      <c r="BP239948" s="90"/>
    </row>
    <row r="239949" spans="68:68" customFormat="1">
      <c r="BP239949" s="90"/>
    </row>
    <row r="239950" spans="68:68" customFormat="1">
      <c r="BP239950" s="90"/>
    </row>
    <row r="239951" spans="68:68" customFormat="1">
      <c r="BP239951" s="90"/>
    </row>
    <row r="239952" spans="68:68" customFormat="1">
      <c r="BP239952" s="90"/>
    </row>
    <row r="239953" spans="68:68" customFormat="1">
      <c r="BP239953" s="90"/>
    </row>
    <row r="239954" spans="68:68" customFormat="1">
      <c r="BP239954" s="90"/>
    </row>
    <row r="239955" spans="68:68" customFormat="1">
      <c r="BP239955" s="90"/>
    </row>
    <row r="239956" spans="68:68" customFormat="1">
      <c r="BP239956" s="90"/>
    </row>
    <row r="239957" spans="68:68" customFormat="1">
      <c r="BP239957" s="90"/>
    </row>
    <row r="239958" spans="68:68" customFormat="1">
      <c r="BP239958" s="90"/>
    </row>
    <row r="239959" spans="68:68" customFormat="1">
      <c r="BP239959" s="90"/>
    </row>
    <row r="239960" spans="68:68" customFormat="1">
      <c r="BP239960" s="90"/>
    </row>
    <row r="239961" spans="68:68" customFormat="1">
      <c r="BP239961" s="90"/>
    </row>
    <row r="239962" spans="68:68" customFormat="1">
      <c r="BP239962" s="90"/>
    </row>
    <row r="239963" spans="68:68" customFormat="1">
      <c r="BP239963" s="90"/>
    </row>
    <row r="239964" spans="68:68" customFormat="1">
      <c r="BP239964" s="90"/>
    </row>
    <row r="239965" spans="68:68" customFormat="1">
      <c r="BP239965" s="90"/>
    </row>
    <row r="239966" spans="68:68" customFormat="1">
      <c r="BP239966" s="90"/>
    </row>
    <row r="239967" spans="68:68" customFormat="1">
      <c r="BP239967" s="90"/>
    </row>
    <row r="239968" spans="68:68" customFormat="1">
      <c r="BP239968" s="90"/>
    </row>
    <row r="239969" spans="68:68" customFormat="1">
      <c r="BP239969" s="90"/>
    </row>
    <row r="239970" spans="68:68" customFormat="1">
      <c r="BP239970" s="90"/>
    </row>
    <row r="239971" spans="68:68" customFormat="1">
      <c r="BP239971" s="90"/>
    </row>
    <row r="239972" spans="68:68" customFormat="1">
      <c r="BP239972" s="90"/>
    </row>
    <row r="239973" spans="68:68" customFormat="1">
      <c r="BP239973" s="90"/>
    </row>
    <row r="239974" spans="68:68" customFormat="1">
      <c r="BP239974" s="90"/>
    </row>
    <row r="239975" spans="68:68" customFormat="1">
      <c r="BP239975" s="90"/>
    </row>
    <row r="239976" spans="68:68" customFormat="1">
      <c r="BP239976" s="90"/>
    </row>
    <row r="239977" spans="68:68" customFormat="1">
      <c r="BP239977" s="90"/>
    </row>
    <row r="239978" spans="68:68" customFormat="1">
      <c r="BP239978" s="90"/>
    </row>
    <row r="239979" spans="68:68" customFormat="1">
      <c r="BP239979" s="90"/>
    </row>
    <row r="239980" spans="68:68" customFormat="1">
      <c r="BP239980" s="90"/>
    </row>
    <row r="239981" spans="68:68" customFormat="1">
      <c r="BP239981" s="90"/>
    </row>
    <row r="239982" spans="68:68" customFormat="1">
      <c r="BP239982" s="90"/>
    </row>
    <row r="239983" spans="68:68" customFormat="1">
      <c r="BP239983" s="90"/>
    </row>
    <row r="239984" spans="68:68" customFormat="1">
      <c r="BP239984" s="90"/>
    </row>
    <row r="239985" spans="68:68" customFormat="1">
      <c r="BP239985" s="90"/>
    </row>
    <row r="239986" spans="68:68" customFormat="1">
      <c r="BP239986" s="90"/>
    </row>
    <row r="239987" spans="68:68" customFormat="1">
      <c r="BP239987" s="90"/>
    </row>
    <row r="239988" spans="68:68" customFormat="1">
      <c r="BP239988" s="90"/>
    </row>
    <row r="239989" spans="68:68" customFormat="1">
      <c r="BP239989" s="90"/>
    </row>
    <row r="239990" spans="68:68" customFormat="1">
      <c r="BP239990" s="90"/>
    </row>
    <row r="239991" spans="68:68" customFormat="1">
      <c r="BP239991" s="90"/>
    </row>
    <row r="239992" spans="68:68" customFormat="1">
      <c r="BP239992" s="90"/>
    </row>
    <row r="239993" spans="68:68" customFormat="1">
      <c r="BP239993" s="90"/>
    </row>
    <row r="239994" spans="68:68" customFormat="1">
      <c r="BP239994" s="90"/>
    </row>
    <row r="239995" spans="68:68" customFormat="1">
      <c r="BP239995" s="90"/>
    </row>
    <row r="239996" spans="68:68" customFormat="1">
      <c r="BP239996" s="90"/>
    </row>
    <row r="239997" spans="68:68" customFormat="1">
      <c r="BP239997" s="90"/>
    </row>
    <row r="239998" spans="68:68" customFormat="1">
      <c r="BP239998" s="90"/>
    </row>
    <row r="239999" spans="68:68" customFormat="1">
      <c r="BP239999" s="90"/>
    </row>
    <row r="240000" spans="68:68" customFormat="1">
      <c r="BP240000" s="90"/>
    </row>
    <row r="240001" spans="68:68" customFormat="1">
      <c r="BP240001" s="90"/>
    </row>
    <row r="240002" spans="68:68" customFormat="1">
      <c r="BP240002" s="90"/>
    </row>
    <row r="240003" spans="68:68" customFormat="1">
      <c r="BP240003" s="90"/>
    </row>
    <row r="240004" spans="68:68" customFormat="1">
      <c r="BP240004" s="90"/>
    </row>
    <row r="240005" spans="68:68" customFormat="1">
      <c r="BP240005" s="90"/>
    </row>
    <row r="240006" spans="68:68" customFormat="1">
      <c r="BP240006" s="90"/>
    </row>
    <row r="240007" spans="68:68" customFormat="1">
      <c r="BP240007" s="90"/>
    </row>
    <row r="240008" spans="68:68" customFormat="1">
      <c r="BP240008" s="90"/>
    </row>
    <row r="240009" spans="68:68" customFormat="1">
      <c r="BP240009" s="90"/>
    </row>
    <row r="240010" spans="68:68" customFormat="1">
      <c r="BP240010" s="90"/>
    </row>
    <row r="240011" spans="68:68" customFormat="1">
      <c r="BP240011" s="90"/>
    </row>
    <row r="240012" spans="68:68" customFormat="1">
      <c r="BP240012" s="90"/>
    </row>
    <row r="240013" spans="68:68" customFormat="1">
      <c r="BP240013" s="90"/>
    </row>
    <row r="240014" spans="68:68" customFormat="1">
      <c r="BP240014" s="90"/>
    </row>
    <row r="240015" spans="68:68" customFormat="1">
      <c r="BP240015" s="90"/>
    </row>
    <row r="240016" spans="68:68" customFormat="1">
      <c r="BP240016" s="90"/>
    </row>
    <row r="240017" spans="68:68" customFormat="1">
      <c r="BP240017" s="90"/>
    </row>
    <row r="240018" spans="68:68" customFormat="1">
      <c r="BP240018" s="90"/>
    </row>
    <row r="240019" spans="68:68" customFormat="1">
      <c r="BP240019" s="90"/>
    </row>
    <row r="240020" spans="68:68" customFormat="1">
      <c r="BP240020" s="90"/>
    </row>
    <row r="240021" spans="68:68" customFormat="1">
      <c r="BP240021" s="90"/>
    </row>
    <row r="240022" spans="68:68" customFormat="1">
      <c r="BP240022" s="90"/>
    </row>
    <row r="240023" spans="68:68" customFormat="1">
      <c r="BP240023" s="90"/>
    </row>
    <row r="240024" spans="68:68" customFormat="1">
      <c r="BP240024" s="90"/>
    </row>
    <row r="240025" spans="68:68" customFormat="1">
      <c r="BP240025" s="90"/>
    </row>
    <row r="240026" spans="68:68" customFormat="1">
      <c r="BP240026" s="90"/>
    </row>
    <row r="240027" spans="68:68" customFormat="1">
      <c r="BP240027" s="90"/>
    </row>
    <row r="240028" spans="68:68" customFormat="1">
      <c r="BP240028" s="90"/>
    </row>
    <row r="240029" spans="68:68" customFormat="1">
      <c r="BP240029" s="90"/>
    </row>
    <row r="240030" spans="68:68" customFormat="1">
      <c r="BP240030" s="90"/>
    </row>
    <row r="240031" spans="68:68" customFormat="1">
      <c r="BP240031" s="90"/>
    </row>
    <row r="240032" spans="68:68" customFormat="1">
      <c r="BP240032" s="90"/>
    </row>
    <row r="240033" spans="68:68" customFormat="1">
      <c r="BP240033" s="90"/>
    </row>
    <row r="240034" spans="68:68" customFormat="1">
      <c r="BP240034" s="90"/>
    </row>
    <row r="240035" spans="68:68" customFormat="1">
      <c r="BP240035" s="90"/>
    </row>
    <row r="240036" spans="68:68" customFormat="1">
      <c r="BP240036" s="90"/>
    </row>
    <row r="240037" spans="68:68" customFormat="1">
      <c r="BP240037" s="90"/>
    </row>
    <row r="240038" spans="68:68" customFormat="1">
      <c r="BP240038" s="90"/>
    </row>
    <row r="240039" spans="68:68" customFormat="1">
      <c r="BP240039" s="90"/>
    </row>
    <row r="240040" spans="68:68" customFormat="1">
      <c r="BP240040" s="90"/>
    </row>
    <row r="240041" spans="68:68" customFormat="1">
      <c r="BP240041" s="90"/>
    </row>
    <row r="240042" spans="68:68" customFormat="1">
      <c r="BP240042" s="90"/>
    </row>
    <row r="240043" spans="68:68" customFormat="1">
      <c r="BP240043" s="90"/>
    </row>
    <row r="240044" spans="68:68" customFormat="1">
      <c r="BP240044" s="90"/>
    </row>
    <row r="240045" spans="68:68" customFormat="1">
      <c r="BP240045" s="90"/>
    </row>
    <row r="240046" spans="68:68" customFormat="1">
      <c r="BP240046" s="90"/>
    </row>
    <row r="240047" spans="68:68" customFormat="1">
      <c r="BP240047" s="90"/>
    </row>
    <row r="240048" spans="68:68" customFormat="1">
      <c r="BP240048" s="90"/>
    </row>
    <row r="240049" spans="68:68" customFormat="1">
      <c r="BP240049" s="90"/>
    </row>
    <row r="240050" spans="68:68" customFormat="1">
      <c r="BP240050" s="90"/>
    </row>
    <row r="240051" spans="68:68" customFormat="1">
      <c r="BP240051" s="90"/>
    </row>
    <row r="240052" spans="68:68" customFormat="1">
      <c r="BP240052" s="90"/>
    </row>
    <row r="240053" spans="68:68" customFormat="1">
      <c r="BP240053" s="90"/>
    </row>
    <row r="240054" spans="68:68" customFormat="1">
      <c r="BP240054" s="90"/>
    </row>
    <row r="240055" spans="68:68" customFormat="1">
      <c r="BP240055" s="90"/>
    </row>
    <row r="240056" spans="68:68" customFormat="1">
      <c r="BP240056" s="90"/>
    </row>
    <row r="240057" spans="68:68" customFormat="1">
      <c r="BP240057" s="90"/>
    </row>
    <row r="240058" spans="68:68" customFormat="1">
      <c r="BP240058" s="90"/>
    </row>
    <row r="240059" spans="68:68" customFormat="1">
      <c r="BP240059" s="90"/>
    </row>
    <row r="240060" spans="68:68" customFormat="1">
      <c r="BP240060" s="90"/>
    </row>
    <row r="240061" spans="68:68" customFormat="1">
      <c r="BP240061" s="90"/>
    </row>
    <row r="240062" spans="68:68" customFormat="1">
      <c r="BP240062" s="90"/>
    </row>
    <row r="240063" spans="68:68" customFormat="1">
      <c r="BP240063" s="90"/>
    </row>
    <row r="240064" spans="68:68" customFormat="1">
      <c r="BP240064" s="90"/>
    </row>
    <row r="240065" spans="68:68" customFormat="1">
      <c r="BP240065" s="90"/>
    </row>
    <row r="240066" spans="68:68" customFormat="1">
      <c r="BP240066" s="90"/>
    </row>
    <row r="240067" spans="68:68" customFormat="1">
      <c r="BP240067" s="90"/>
    </row>
    <row r="240068" spans="68:68" customFormat="1">
      <c r="BP240068" s="90"/>
    </row>
    <row r="240069" spans="68:68" customFormat="1">
      <c r="BP240069" s="90"/>
    </row>
    <row r="240070" spans="68:68" customFormat="1">
      <c r="BP240070" s="90"/>
    </row>
    <row r="240071" spans="68:68" customFormat="1">
      <c r="BP240071" s="90"/>
    </row>
    <row r="240072" spans="68:68" customFormat="1">
      <c r="BP240072" s="90"/>
    </row>
    <row r="240073" spans="68:68" customFormat="1">
      <c r="BP240073" s="90"/>
    </row>
    <row r="240074" spans="68:68" customFormat="1">
      <c r="BP240074" s="90"/>
    </row>
    <row r="240075" spans="68:68" customFormat="1">
      <c r="BP240075" s="90"/>
    </row>
    <row r="240076" spans="68:68" customFormat="1">
      <c r="BP240076" s="90"/>
    </row>
    <row r="240077" spans="68:68" customFormat="1">
      <c r="BP240077" s="90"/>
    </row>
    <row r="240078" spans="68:68" customFormat="1">
      <c r="BP240078" s="90"/>
    </row>
    <row r="240079" spans="68:68" customFormat="1">
      <c r="BP240079" s="90"/>
    </row>
    <row r="240080" spans="68:68" customFormat="1">
      <c r="BP240080" s="90"/>
    </row>
    <row r="240081" spans="68:68" customFormat="1">
      <c r="BP240081" s="90"/>
    </row>
    <row r="240082" spans="68:68" customFormat="1">
      <c r="BP240082" s="90"/>
    </row>
    <row r="240083" spans="68:68" customFormat="1">
      <c r="BP240083" s="90"/>
    </row>
    <row r="240084" spans="68:68" customFormat="1">
      <c r="BP240084" s="90"/>
    </row>
    <row r="240085" spans="68:68" customFormat="1">
      <c r="BP240085" s="90"/>
    </row>
    <row r="240086" spans="68:68" customFormat="1">
      <c r="BP240086" s="90"/>
    </row>
    <row r="240087" spans="68:68" customFormat="1">
      <c r="BP240087" s="90"/>
    </row>
    <row r="240088" spans="68:68" customFormat="1">
      <c r="BP240088" s="90"/>
    </row>
    <row r="240089" spans="68:68" customFormat="1">
      <c r="BP240089" s="90"/>
    </row>
    <row r="240090" spans="68:68" customFormat="1">
      <c r="BP240090" s="90"/>
    </row>
    <row r="240091" spans="68:68" customFormat="1">
      <c r="BP240091" s="90"/>
    </row>
    <row r="240092" spans="68:68" customFormat="1">
      <c r="BP240092" s="90"/>
    </row>
    <row r="240093" spans="68:68" customFormat="1">
      <c r="BP240093" s="90"/>
    </row>
    <row r="240094" spans="68:68" customFormat="1">
      <c r="BP240094" s="90"/>
    </row>
    <row r="240095" spans="68:68" customFormat="1">
      <c r="BP240095" s="90"/>
    </row>
    <row r="240096" spans="68:68" customFormat="1">
      <c r="BP240096" s="90"/>
    </row>
    <row r="240097" spans="68:68" customFormat="1">
      <c r="BP240097" s="90"/>
    </row>
    <row r="240098" spans="68:68" customFormat="1">
      <c r="BP240098" s="90"/>
    </row>
    <row r="240099" spans="68:68" customFormat="1">
      <c r="BP240099" s="90"/>
    </row>
    <row r="240100" spans="68:68" customFormat="1">
      <c r="BP240100" s="90"/>
    </row>
    <row r="240101" spans="68:68" customFormat="1">
      <c r="BP240101" s="90"/>
    </row>
    <row r="240102" spans="68:68" customFormat="1">
      <c r="BP240102" s="90"/>
    </row>
    <row r="240103" spans="68:68" customFormat="1">
      <c r="BP240103" s="90"/>
    </row>
    <row r="240104" spans="68:68" customFormat="1">
      <c r="BP240104" s="90"/>
    </row>
    <row r="240105" spans="68:68" customFormat="1">
      <c r="BP240105" s="90"/>
    </row>
    <row r="240106" spans="68:68" customFormat="1">
      <c r="BP240106" s="90"/>
    </row>
    <row r="240107" spans="68:68" customFormat="1">
      <c r="BP240107" s="90"/>
    </row>
    <row r="240108" spans="68:68" customFormat="1">
      <c r="BP240108" s="90"/>
    </row>
    <row r="240109" spans="68:68" customFormat="1">
      <c r="BP240109" s="90"/>
    </row>
    <row r="240110" spans="68:68" customFormat="1">
      <c r="BP240110" s="90"/>
    </row>
    <row r="240111" spans="68:68" customFormat="1">
      <c r="BP240111" s="90"/>
    </row>
    <row r="240112" spans="68:68" customFormat="1">
      <c r="BP240112" s="90"/>
    </row>
    <row r="240113" spans="68:68" customFormat="1">
      <c r="BP240113" s="90"/>
    </row>
    <row r="240114" spans="68:68" customFormat="1">
      <c r="BP240114" s="90"/>
    </row>
    <row r="240115" spans="68:68" customFormat="1">
      <c r="BP240115" s="90"/>
    </row>
    <row r="240116" spans="68:68" customFormat="1">
      <c r="BP240116" s="90"/>
    </row>
    <row r="240117" spans="68:68" customFormat="1">
      <c r="BP240117" s="90"/>
    </row>
    <row r="240118" spans="68:68" customFormat="1">
      <c r="BP240118" s="90"/>
    </row>
    <row r="240119" spans="68:68" customFormat="1">
      <c r="BP240119" s="90"/>
    </row>
    <row r="240120" spans="68:68" customFormat="1">
      <c r="BP240120" s="90"/>
    </row>
    <row r="240121" spans="68:68" customFormat="1">
      <c r="BP240121" s="90"/>
    </row>
    <row r="240122" spans="68:68" customFormat="1">
      <c r="BP240122" s="90"/>
    </row>
    <row r="240123" spans="68:68" customFormat="1">
      <c r="BP240123" s="90"/>
    </row>
    <row r="240124" spans="68:68" customFormat="1">
      <c r="BP240124" s="90"/>
    </row>
    <row r="240125" spans="68:68" customFormat="1">
      <c r="BP240125" s="90"/>
    </row>
    <row r="240126" spans="68:68" customFormat="1">
      <c r="BP240126" s="90"/>
    </row>
    <row r="240127" spans="68:68" customFormat="1">
      <c r="BP240127" s="90"/>
    </row>
    <row r="240128" spans="68:68" customFormat="1">
      <c r="BP240128" s="90"/>
    </row>
    <row r="240129" spans="68:68" customFormat="1">
      <c r="BP240129" s="90"/>
    </row>
    <row r="240130" spans="68:68" customFormat="1">
      <c r="BP240130" s="90"/>
    </row>
    <row r="240131" spans="68:68" customFormat="1">
      <c r="BP240131" s="90"/>
    </row>
    <row r="240132" spans="68:68" customFormat="1">
      <c r="BP240132" s="90"/>
    </row>
    <row r="240133" spans="68:68" customFormat="1">
      <c r="BP240133" s="90"/>
    </row>
    <row r="240134" spans="68:68" customFormat="1">
      <c r="BP240134" s="90"/>
    </row>
    <row r="240135" spans="68:68" customFormat="1">
      <c r="BP240135" s="90"/>
    </row>
    <row r="240136" spans="68:68" customFormat="1">
      <c r="BP240136" s="90"/>
    </row>
    <row r="240137" spans="68:68" customFormat="1">
      <c r="BP240137" s="90"/>
    </row>
    <row r="240138" spans="68:68" customFormat="1">
      <c r="BP240138" s="90"/>
    </row>
    <row r="240139" spans="68:68" customFormat="1">
      <c r="BP240139" s="90"/>
    </row>
    <row r="240140" spans="68:68" customFormat="1">
      <c r="BP240140" s="90"/>
    </row>
    <row r="240141" spans="68:68" customFormat="1">
      <c r="BP240141" s="90"/>
    </row>
    <row r="240142" spans="68:68" customFormat="1">
      <c r="BP240142" s="90"/>
    </row>
    <row r="240143" spans="68:68" customFormat="1">
      <c r="BP240143" s="90"/>
    </row>
    <row r="240144" spans="68:68" customFormat="1">
      <c r="BP240144" s="90"/>
    </row>
    <row r="240145" spans="68:68" customFormat="1">
      <c r="BP240145" s="90"/>
    </row>
    <row r="240146" spans="68:68" customFormat="1">
      <c r="BP240146" s="90"/>
    </row>
    <row r="240147" spans="68:68" customFormat="1">
      <c r="BP240147" s="90"/>
    </row>
    <row r="240148" spans="68:68" customFormat="1">
      <c r="BP240148" s="90"/>
    </row>
    <row r="240149" spans="68:68" customFormat="1">
      <c r="BP240149" s="90"/>
    </row>
    <row r="240150" spans="68:68" customFormat="1">
      <c r="BP240150" s="90"/>
    </row>
    <row r="240151" spans="68:68" customFormat="1">
      <c r="BP240151" s="90"/>
    </row>
    <row r="240152" spans="68:68" customFormat="1">
      <c r="BP240152" s="90"/>
    </row>
    <row r="240153" spans="68:68" customFormat="1">
      <c r="BP240153" s="90"/>
    </row>
    <row r="240154" spans="68:68" customFormat="1">
      <c r="BP240154" s="90"/>
    </row>
    <row r="240155" spans="68:68" customFormat="1">
      <c r="BP240155" s="90"/>
    </row>
    <row r="240156" spans="68:68" customFormat="1">
      <c r="BP240156" s="90"/>
    </row>
    <row r="240157" spans="68:68" customFormat="1">
      <c r="BP240157" s="90"/>
    </row>
    <row r="240158" spans="68:68" customFormat="1">
      <c r="BP240158" s="90"/>
    </row>
    <row r="240159" spans="68:68" customFormat="1">
      <c r="BP240159" s="90"/>
    </row>
    <row r="240160" spans="68:68" customFormat="1">
      <c r="BP240160" s="90"/>
    </row>
    <row r="240161" spans="68:68" customFormat="1">
      <c r="BP240161" s="90"/>
    </row>
    <row r="240162" spans="68:68" customFormat="1">
      <c r="BP240162" s="90"/>
    </row>
    <row r="240163" spans="68:68" customFormat="1">
      <c r="BP240163" s="90"/>
    </row>
    <row r="240164" spans="68:68" customFormat="1">
      <c r="BP240164" s="90"/>
    </row>
    <row r="240165" spans="68:68" customFormat="1">
      <c r="BP240165" s="90"/>
    </row>
    <row r="240166" spans="68:68" customFormat="1">
      <c r="BP240166" s="90"/>
    </row>
    <row r="240167" spans="68:68" customFormat="1">
      <c r="BP240167" s="90"/>
    </row>
    <row r="240168" spans="68:68" customFormat="1">
      <c r="BP240168" s="90"/>
    </row>
    <row r="240169" spans="68:68" customFormat="1">
      <c r="BP240169" s="90"/>
    </row>
    <row r="240170" spans="68:68" customFormat="1">
      <c r="BP240170" s="90"/>
    </row>
    <row r="240171" spans="68:68" customFormat="1">
      <c r="BP240171" s="90"/>
    </row>
    <row r="240172" spans="68:68" customFormat="1">
      <c r="BP240172" s="90"/>
    </row>
    <row r="240173" spans="68:68" customFormat="1">
      <c r="BP240173" s="90"/>
    </row>
    <row r="240174" spans="68:68" customFormat="1">
      <c r="BP240174" s="90"/>
    </row>
    <row r="240175" spans="68:68" customFormat="1">
      <c r="BP240175" s="90"/>
    </row>
    <row r="240176" spans="68:68" customFormat="1">
      <c r="BP240176" s="90"/>
    </row>
    <row r="240177" spans="68:68" customFormat="1">
      <c r="BP240177" s="90"/>
    </row>
    <row r="240178" spans="68:68" customFormat="1">
      <c r="BP240178" s="90"/>
    </row>
    <row r="240179" spans="68:68" customFormat="1">
      <c r="BP240179" s="90"/>
    </row>
    <row r="240180" spans="68:68" customFormat="1">
      <c r="BP240180" s="90"/>
    </row>
    <row r="240181" spans="68:68" customFormat="1">
      <c r="BP240181" s="90"/>
    </row>
    <row r="240182" spans="68:68" customFormat="1">
      <c r="BP240182" s="90"/>
    </row>
    <row r="240183" spans="68:68" customFormat="1">
      <c r="BP240183" s="90"/>
    </row>
    <row r="240184" spans="68:68" customFormat="1">
      <c r="BP240184" s="90"/>
    </row>
    <row r="240185" spans="68:68" customFormat="1">
      <c r="BP240185" s="90"/>
    </row>
    <row r="240186" spans="68:68" customFormat="1">
      <c r="BP240186" s="90"/>
    </row>
    <row r="240187" spans="68:68" customFormat="1">
      <c r="BP240187" s="90"/>
    </row>
    <row r="240188" spans="68:68" customFormat="1">
      <c r="BP240188" s="90"/>
    </row>
    <row r="240189" spans="68:68" customFormat="1">
      <c r="BP240189" s="90"/>
    </row>
    <row r="240190" spans="68:68" customFormat="1">
      <c r="BP240190" s="90"/>
    </row>
    <row r="240191" spans="68:68" customFormat="1">
      <c r="BP240191" s="90"/>
    </row>
    <row r="240192" spans="68:68" customFormat="1">
      <c r="BP240192" s="90"/>
    </row>
    <row r="240193" spans="68:68" customFormat="1">
      <c r="BP240193" s="90"/>
    </row>
    <row r="240194" spans="68:68" customFormat="1">
      <c r="BP240194" s="90"/>
    </row>
    <row r="240195" spans="68:68" customFormat="1">
      <c r="BP240195" s="90"/>
    </row>
    <row r="240196" spans="68:68" customFormat="1">
      <c r="BP240196" s="90"/>
    </row>
    <row r="240197" spans="68:68" customFormat="1">
      <c r="BP240197" s="90"/>
    </row>
    <row r="240198" spans="68:68" customFormat="1">
      <c r="BP240198" s="90"/>
    </row>
    <row r="240199" spans="68:68" customFormat="1">
      <c r="BP240199" s="90"/>
    </row>
    <row r="240200" spans="68:68" customFormat="1">
      <c r="BP240200" s="90"/>
    </row>
    <row r="240201" spans="68:68" customFormat="1">
      <c r="BP240201" s="90"/>
    </row>
    <row r="240202" spans="68:68" customFormat="1">
      <c r="BP240202" s="90"/>
    </row>
    <row r="240203" spans="68:68" customFormat="1">
      <c r="BP240203" s="90"/>
    </row>
    <row r="240204" spans="68:68" customFormat="1">
      <c r="BP240204" s="90"/>
    </row>
    <row r="240205" spans="68:68" customFormat="1">
      <c r="BP240205" s="90"/>
    </row>
    <row r="240206" spans="68:68" customFormat="1">
      <c r="BP240206" s="90"/>
    </row>
    <row r="240207" spans="68:68" customFormat="1">
      <c r="BP240207" s="90"/>
    </row>
    <row r="240208" spans="68:68" customFormat="1">
      <c r="BP240208" s="90"/>
    </row>
    <row r="240209" spans="68:68" customFormat="1">
      <c r="BP240209" s="90"/>
    </row>
    <row r="240210" spans="68:68" customFormat="1">
      <c r="BP240210" s="90"/>
    </row>
    <row r="240211" spans="68:68" customFormat="1">
      <c r="BP240211" s="90"/>
    </row>
    <row r="240212" spans="68:68" customFormat="1">
      <c r="BP240212" s="90"/>
    </row>
    <row r="240213" spans="68:68" customFormat="1">
      <c r="BP240213" s="90"/>
    </row>
    <row r="240214" spans="68:68" customFormat="1">
      <c r="BP240214" s="90"/>
    </row>
    <row r="240215" spans="68:68" customFormat="1">
      <c r="BP240215" s="90"/>
    </row>
    <row r="240216" spans="68:68" customFormat="1">
      <c r="BP240216" s="90"/>
    </row>
    <row r="240217" spans="68:68" customFormat="1">
      <c r="BP240217" s="90"/>
    </row>
    <row r="240218" spans="68:68" customFormat="1">
      <c r="BP240218" s="90"/>
    </row>
    <row r="240219" spans="68:68" customFormat="1">
      <c r="BP240219" s="90"/>
    </row>
    <row r="240220" spans="68:68" customFormat="1">
      <c r="BP240220" s="90"/>
    </row>
    <row r="240221" spans="68:68" customFormat="1">
      <c r="BP240221" s="90"/>
    </row>
    <row r="240222" spans="68:68" customFormat="1">
      <c r="BP240222" s="90"/>
    </row>
    <row r="240223" spans="68:68" customFormat="1">
      <c r="BP240223" s="90"/>
    </row>
    <row r="240224" spans="68:68" customFormat="1">
      <c r="BP240224" s="90"/>
    </row>
    <row r="240225" spans="68:68" customFormat="1">
      <c r="BP240225" s="90"/>
    </row>
    <row r="240226" spans="68:68" customFormat="1">
      <c r="BP240226" s="90"/>
    </row>
    <row r="240227" spans="68:68" customFormat="1">
      <c r="BP240227" s="90"/>
    </row>
    <row r="240228" spans="68:68" customFormat="1">
      <c r="BP240228" s="90"/>
    </row>
    <row r="240229" spans="68:68" customFormat="1">
      <c r="BP240229" s="90"/>
    </row>
    <row r="240230" spans="68:68" customFormat="1">
      <c r="BP240230" s="90"/>
    </row>
    <row r="240231" spans="68:68" customFormat="1">
      <c r="BP240231" s="90"/>
    </row>
    <row r="240232" spans="68:68" customFormat="1">
      <c r="BP240232" s="90"/>
    </row>
    <row r="240233" spans="68:68" customFormat="1">
      <c r="BP240233" s="90"/>
    </row>
    <row r="240234" spans="68:68" customFormat="1">
      <c r="BP240234" s="90"/>
    </row>
    <row r="240235" spans="68:68" customFormat="1">
      <c r="BP240235" s="90"/>
    </row>
    <row r="240236" spans="68:68" customFormat="1">
      <c r="BP240236" s="90"/>
    </row>
    <row r="240237" spans="68:68" customFormat="1">
      <c r="BP240237" s="90"/>
    </row>
    <row r="240238" spans="68:68" customFormat="1">
      <c r="BP240238" s="90"/>
    </row>
    <row r="240239" spans="68:68" customFormat="1">
      <c r="BP240239" s="90"/>
    </row>
    <row r="240240" spans="68:68" customFormat="1">
      <c r="BP240240" s="90"/>
    </row>
    <row r="240241" spans="68:68" customFormat="1">
      <c r="BP240241" s="90"/>
    </row>
    <row r="240242" spans="68:68" customFormat="1">
      <c r="BP240242" s="90"/>
    </row>
    <row r="240243" spans="68:68" customFormat="1">
      <c r="BP240243" s="90"/>
    </row>
    <row r="240244" spans="68:68" customFormat="1">
      <c r="BP240244" s="90"/>
    </row>
    <row r="240245" spans="68:68" customFormat="1">
      <c r="BP240245" s="90"/>
    </row>
    <row r="240246" spans="68:68" customFormat="1">
      <c r="BP240246" s="90"/>
    </row>
    <row r="240247" spans="68:68" customFormat="1">
      <c r="BP240247" s="90"/>
    </row>
    <row r="240248" spans="68:68" customFormat="1">
      <c r="BP240248" s="90"/>
    </row>
    <row r="240249" spans="68:68" customFormat="1">
      <c r="BP240249" s="90"/>
    </row>
    <row r="240250" spans="68:68" customFormat="1">
      <c r="BP240250" s="90"/>
    </row>
    <row r="240251" spans="68:68" customFormat="1">
      <c r="BP240251" s="90"/>
    </row>
    <row r="240252" spans="68:68" customFormat="1">
      <c r="BP240252" s="90"/>
    </row>
    <row r="240253" spans="68:68" customFormat="1">
      <c r="BP240253" s="90"/>
    </row>
    <row r="240254" spans="68:68" customFormat="1">
      <c r="BP240254" s="90"/>
    </row>
    <row r="240255" spans="68:68" customFormat="1">
      <c r="BP240255" s="90"/>
    </row>
    <row r="240256" spans="68:68" customFormat="1">
      <c r="BP240256" s="90"/>
    </row>
    <row r="240257" spans="68:68" customFormat="1">
      <c r="BP240257" s="90"/>
    </row>
    <row r="240258" spans="68:68" customFormat="1">
      <c r="BP240258" s="90"/>
    </row>
    <row r="240259" spans="68:68" customFormat="1">
      <c r="BP240259" s="90"/>
    </row>
    <row r="240260" spans="68:68" customFormat="1">
      <c r="BP240260" s="90"/>
    </row>
    <row r="240261" spans="68:68" customFormat="1">
      <c r="BP240261" s="90"/>
    </row>
    <row r="240262" spans="68:68" customFormat="1">
      <c r="BP240262" s="90"/>
    </row>
    <row r="240263" spans="68:68" customFormat="1">
      <c r="BP240263" s="90"/>
    </row>
    <row r="240264" spans="68:68" customFormat="1">
      <c r="BP240264" s="90"/>
    </row>
    <row r="240265" spans="68:68" customFormat="1">
      <c r="BP240265" s="90"/>
    </row>
    <row r="240266" spans="68:68" customFormat="1">
      <c r="BP240266" s="90"/>
    </row>
    <row r="240267" spans="68:68" customFormat="1">
      <c r="BP240267" s="90"/>
    </row>
    <row r="240268" spans="68:68" customFormat="1">
      <c r="BP240268" s="90"/>
    </row>
    <row r="240269" spans="68:68" customFormat="1">
      <c r="BP240269" s="90"/>
    </row>
    <row r="240270" spans="68:68" customFormat="1">
      <c r="BP240270" s="90"/>
    </row>
    <row r="240271" spans="68:68" customFormat="1">
      <c r="BP240271" s="90"/>
    </row>
    <row r="240272" spans="68:68" customFormat="1">
      <c r="BP240272" s="90"/>
    </row>
    <row r="240273" spans="68:68" customFormat="1">
      <c r="BP240273" s="90"/>
    </row>
    <row r="240274" spans="68:68" customFormat="1">
      <c r="BP240274" s="90"/>
    </row>
    <row r="240275" spans="68:68" customFormat="1">
      <c r="BP240275" s="90"/>
    </row>
    <row r="240276" spans="68:68" customFormat="1">
      <c r="BP240276" s="90"/>
    </row>
    <row r="240277" spans="68:68" customFormat="1">
      <c r="BP240277" s="90"/>
    </row>
    <row r="240278" spans="68:68" customFormat="1">
      <c r="BP240278" s="90"/>
    </row>
    <row r="240279" spans="68:68" customFormat="1">
      <c r="BP240279" s="90"/>
    </row>
    <row r="240280" spans="68:68" customFormat="1">
      <c r="BP240280" s="90"/>
    </row>
    <row r="240281" spans="68:68" customFormat="1">
      <c r="BP240281" s="90"/>
    </row>
    <row r="240282" spans="68:68" customFormat="1">
      <c r="BP240282" s="90"/>
    </row>
    <row r="240283" spans="68:68" customFormat="1">
      <c r="BP240283" s="90"/>
    </row>
    <row r="240284" spans="68:68" customFormat="1">
      <c r="BP240284" s="90"/>
    </row>
    <row r="240285" spans="68:68" customFormat="1">
      <c r="BP240285" s="90"/>
    </row>
    <row r="240286" spans="68:68" customFormat="1">
      <c r="BP240286" s="90"/>
    </row>
    <row r="240287" spans="68:68" customFormat="1">
      <c r="BP240287" s="90"/>
    </row>
    <row r="240288" spans="68:68" customFormat="1">
      <c r="BP240288" s="90"/>
    </row>
    <row r="240289" spans="68:68" customFormat="1">
      <c r="BP240289" s="90"/>
    </row>
    <row r="240290" spans="68:68" customFormat="1">
      <c r="BP240290" s="90"/>
    </row>
    <row r="240291" spans="68:68" customFormat="1">
      <c r="BP240291" s="90"/>
    </row>
    <row r="240292" spans="68:68" customFormat="1">
      <c r="BP240292" s="90"/>
    </row>
    <row r="240293" spans="68:68" customFormat="1">
      <c r="BP240293" s="90"/>
    </row>
    <row r="240294" spans="68:68" customFormat="1">
      <c r="BP240294" s="90"/>
    </row>
    <row r="240295" spans="68:68" customFormat="1">
      <c r="BP240295" s="90"/>
    </row>
    <row r="240296" spans="68:68" customFormat="1">
      <c r="BP240296" s="90"/>
    </row>
    <row r="240297" spans="68:68" customFormat="1">
      <c r="BP240297" s="90"/>
    </row>
    <row r="240298" spans="68:68" customFormat="1">
      <c r="BP240298" s="90"/>
    </row>
    <row r="240299" spans="68:68" customFormat="1">
      <c r="BP240299" s="90"/>
    </row>
    <row r="240300" spans="68:68" customFormat="1">
      <c r="BP240300" s="90"/>
    </row>
    <row r="240301" spans="68:68" customFormat="1">
      <c r="BP240301" s="90"/>
    </row>
    <row r="240302" spans="68:68" customFormat="1">
      <c r="BP240302" s="90"/>
    </row>
    <row r="240303" spans="68:68" customFormat="1">
      <c r="BP240303" s="90"/>
    </row>
    <row r="240304" spans="68:68" customFormat="1">
      <c r="BP240304" s="90"/>
    </row>
    <row r="240305" spans="68:68" customFormat="1">
      <c r="BP240305" s="90"/>
    </row>
    <row r="240306" spans="68:68" customFormat="1">
      <c r="BP240306" s="90"/>
    </row>
    <row r="240307" spans="68:68" customFormat="1">
      <c r="BP240307" s="90"/>
    </row>
    <row r="240308" spans="68:68" customFormat="1">
      <c r="BP240308" s="90"/>
    </row>
    <row r="240309" spans="68:68" customFormat="1">
      <c r="BP240309" s="90"/>
    </row>
    <row r="240310" spans="68:68" customFormat="1">
      <c r="BP240310" s="90"/>
    </row>
    <row r="240311" spans="68:68" customFormat="1">
      <c r="BP240311" s="90"/>
    </row>
    <row r="240312" spans="68:68" customFormat="1">
      <c r="BP240312" s="90"/>
    </row>
    <row r="240313" spans="68:68" customFormat="1">
      <c r="BP240313" s="90"/>
    </row>
    <row r="240314" spans="68:68" customFormat="1">
      <c r="BP240314" s="90"/>
    </row>
    <row r="240315" spans="68:68" customFormat="1">
      <c r="BP240315" s="90"/>
    </row>
    <row r="240316" spans="68:68" customFormat="1">
      <c r="BP240316" s="90"/>
    </row>
    <row r="240317" spans="68:68" customFormat="1">
      <c r="BP240317" s="90"/>
    </row>
    <row r="240318" spans="68:68" customFormat="1">
      <c r="BP240318" s="90"/>
    </row>
    <row r="240319" spans="68:68" customFormat="1">
      <c r="BP240319" s="90"/>
    </row>
    <row r="240320" spans="68:68" customFormat="1">
      <c r="BP240320" s="90"/>
    </row>
    <row r="240321" spans="68:68" customFormat="1">
      <c r="BP240321" s="90"/>
    </row>
    <row r="240322" spans="68:68" customFormat="1">
      <c r="BP240322" s="90"/>
    </row>
    <row r="240323" spans="68:68" customFormat="1">
      <c r="BP240323" s="90"/>
    </row>
    <row r="240324" spans="68:68" customFormat="1">
      <c r="BP240324" s="90"/>
    </row>
    <row r="240325" spans="68:68" customFormat="1">
      <c r="BP240325" s="90"/>
    </row>
    <row r="240326" spans="68:68" customFormat="1">
      <c r="BP240326" s="90"/>
    </row>
    <row r="240327" spans="68:68" customFormat="1">
      <c r="BP240327" s="90"/>
    </row>
    <row r="240328" spans="68:68" customFormat="1">
      <c r="BP240328" s="90"/>
    </row>
    <row r="240329" spans="68:68" customFormat="1">
      <c r="BP240329" s="90"/>
    </row>
    <row r="240330" spans="68:68" customFormat="1">
      <c r="BP240330" s="90"/>
    </row>
    <row r="240331" spans="68:68" customFormat="1">
      <c r="BP240331" s="90"/>
    </row>
    <row r="240332" spans="68:68" customFormat="1">
      <c r="BP240332" s="90"/>
    </row>
    <row r="240333" spans="68:68" customFormat="1">
      <c r="BP240333" s="90"/>
    </row>
    <row r="240334" spans="68:68" customFormat="1">
      <c r="BP240334" s="90"/>
    </row>
    <row r="240335" spans="68:68" customFormat="1">
      <c r="BP240335" s="90"/>
    </row>
    <row r="240336" spans="68:68" customFormat="1">
      <c r="BP240336" s="90"/>
    </row>
    <row r="240337" spans="68:68" customFormat="1">
      <c r="BP240337" s="90"/>
    </row>
    <row r="240338" spans="68:68" customFormat="1">
      <c r="BP240338" s="90"/>
    </row>
    <row r="240339" spans="68:68" customFormat="1">
      <c r="BP240339" s="90"/>
    </row>
    <row r="240340" spans="68:68" customFormat="1">
      <c r="BP240340" s="90"/>
    </row>
    <row r="240341" spans="68:68" customFormat="1">
      <c r="BP240341" s="90"/>
    </row>
    <row r="240342" spans="68:68" customFormat="1">
      <c r="BP240342" s="90"/>
    </row>
    <row r="240343" spans="68:68" customFormat="1">
      <c r="BP240343" s="90"/>
    </row>
    <row r="240344" spans="68:68" customFormat="1">
      <c r="BP240344" s="90"/>
    </row>
    <row r="240345" spans="68:68" customFormat="1">
      <c r="BP240345" s="90"/>
    </row>
    <row r="240346" spans="68:68" customFormat="1">
      <c r="BP240346" s="90"/>
    </row>
    <row r="240347" spans="68:68" customFormat="1">
      <c r="BP240347" s="90"/>
    </row>
    <row r="240348" spans="68:68" customFormat="1">
      <c r="BP240348" s="90"/>
    </row>
    <row r="240349" spans="68:68" customFormat="1">
      <c r="BP240349" s="90"/>
    </row>
    <row r="240350" spans="68:68" customFormat="1">
      <c r="BP240350" s="90"/>
    </row>
    <row r="240351" spans="68:68" customFormat="1">
      <c r="BP240351" s="90"/>
    </row>
    <row r="240352" spans="68:68" customFormat="1">
      <c r="BP240352" s="90"/>
    </row>
    <row r="240353" spans="68:68" customFormat="1">
      <c r="BP240353" s="90"/>
    </row>
    <row r="240354" spans="68:68" customFormat="1">
      <c r="BP240354" s="90"/>
    </row>
    <row r="240355" spans="68:68" customFormat="1">
      <c r="BP240355" s="90"/>
    </row>
    <row r="240356" spans="68:68" customFormat="1">
      <c r="BP240356" s="90"/>
    </row>
    <row r="240357" spans="68:68" customFormat="1">
      <c r="BP240357" s="90"/>
    </row>
    <row r="240358" spans="68:68" customFormat="1">
      <c r="BP240358" s="90"/>
    </row>
    <row r="240359" spans="68:68" customFormat="1">
      <c r="BP240359" s="90"/>
    </row>
    <row r="240360" spans="68:68" customFormat="1">
      <c r="BP240360" s="90"/>
    </row>
    <row r="240361" spans="68:68" customFormat="1">
      <c r="BP240361" s="90"/>
    </row>
    <row r="240362" spans="68:68" customFormat="1">
      <c r="BP240362" s="90"/>
    </row>
    <row r="240363" spans="68:68" customFormat="1">
      <c r="BP240363" s="90"/>
    </row>
    <row r="240364" spans="68:68" customFormat="1">
      <c r="BP240364" s="90"/>
    </row>
    <row r="240365" spans="68:68" customFormat="1">
      <c r="BP240365" s="90"/>
    </row>
    <row r="240366" spans="68:68" customFormat="1">
      <c r="BP240366" s="90"/>
    </row>
    <row r="240367" spans="68:68" customFormat="1">
      <c r="BP240367" s="90"/>
    </row>
    <row r="240368" spans="68:68" customFormat="1">
      <c r="BP240368" s="90"/>
    </row>
    <row r="240369" spans="68:68" customFormat="1">
      <c r="BP240369" s="90"/>
    </row>
    <row r="240370" spans="68:68" customFormat="1">
      <c r="BP240370" s="90"/>
    </row>
    <row r="240371" spans="68:68" customFormat="1">
      <c r="BP240371" s="90"/>
    </row>
    <row r="240372" spans="68:68" customFormat="1">
      <c r="BP240372" s="90"/>
    </row>
    <row r="240373" spans="68:68" customFormat="1">
      <c r="BP240373" s="90"/>
    </row>
    <row r="240374" spans="68:68" customFormat="1">
      <c r="BP240374" s="90"/>
    </row>
    <row r="240375" spans="68:68" customFormat="1">
      <c r="BP240375" s="90"/>
    </row>
    <row r="240376" spans="68:68" customFormat="1">
      <c r="BP240376" s="90"/>
    </row>
    <row r="240377" spans="68:68" customFormat="1">
      <c r="BP240377" s="90"/>
    </row>
    <row r="240378" spans="68:68" customFormat="1">
      <c r="BP240378" s="90"/>
    </row>
    <row r="240379" spans="68:68" customFormat="1">
      <c r="BP240379" s="90"/>
    </row>
    <row r="240380" spans="68:68" customFormat="1">
      <c r="BP240380" s="90"/>
    </row>
    <row r="240381" spans="68:68" customFormat="1">
      <c r="BP240381" s="90"/>
    </row>
    <row r="240382" spans="68:68" customFormat="1">
      <c r="BP240382" s="90"/>
    </row>
    <row r="240383" spans="68:68" customFormat="1">
      <c r="BP240383" s="90"/>
    </row>
    <row r="240384" spans="68:68" customFormat="1">
      <c r="BP240384" s="90"/>
    </row>
    <row r="240385" spans="68:68" customFormat="1">
      <c r="BP240385" s="90"/>
    </row>
    <row r="240386" spans="68:68" customFormat="1">
      <c r="BP240386" s="90"/>
    </row>
    <row r="240387" spans="68:68" customFormat="1">
      <c r="BP240387" s="90"/>
    </row>
    <row r="240388" spans="68:68" customFormat="1">
      <c r="BP240388" s="90"/>
    </row>
    <row r="240389" spans="68:68" customFormat="1">
      <c r="BP240389" s="90"/>
    </row>
    <row r="240390" spans="68:68" customFormat="1">
      <c r="BP240390" s="90"/>
    </row>
    <row r="240391" spans="68:68" customFormat="1">
      <c r="BP240391" s="90"/>
    </row>
    <row r="240392" spans="68:68" customFormat="1">
      <c r="BP240392" s="90"/>
    </row>
    <row r="240393" spans="68:68" customFormat="1">
      <c r="BP240393" s="90"/>
    </row>
    <row r="240394" spans="68:68" customFormat="1">
      <c r="BP240394" s="90"/>
    </row>
    <row r="240395" spans="68:68" customFormat="1">
      <c r="BP240395" s="90"/>
    </row>
    <row r="240396" spans="68:68" customFormat="1">
      <c r="BP240396" s="90"/>
    </row>
    <row r="240397" spans="68:68" customFormat="1">
      <c r="BP240397" s="90"/>
    </row>
    <row r="240398" spans="68:68" customFormat="1">
      <c r="BP240398" s="90"/>
    </row>
    <row r="240399" spans="68:68" customFormat="1">
      <c r="BP240399" s="90"/>
    </row>
    <row r="240400" spans="68:68" customFormat="1">
      <c r="BP240400" s="90"/>
    </row>
    <row r="240401" spans="68:68" customFormat="1">
      <c r="BP240401" s="90"/>
    </row>
    <row r="240402" spans="68:68" customFormat="1">
      <c r="BP240402" s="90"/>
    </row>
    <row r="240403" spans="68:68" customFormat="1">
      <c r="BP240403" s="90"/>
    </row>
    <row r="240404" spans="68:68" customFormat="1">
      <c r="BP240404" s="90"/>
    </row>
    <row r="240405" spans="68:68" customFormat="1">
      <c r="BP240405" s="90"/>
    </row>
    <row r="240406" spans="68:68" customFormat="1">
      <c r="BP240406" s="90"/>
    </row>
    <row r="240407" spans="68:68" customFormat="1">
      <c r="BP240407" s="90"/>
    </row>
    <row r="240408" spans="68:68" customFormat="1">
      <c r="BP240408" s="90"/>
    </row>
    <row r="240409" spans="68:68" customFormat="1">
      <c r="BP240409" s="90"/>
    </row>
    <row r="240410" spans="68:68" customFormat="1">
      <c r="BP240410" s="90"/>
    </row>
    <row r="240411" spans="68:68" customFormat="1">
      <c r="BP240411" s="90"/>
    </row>
    <row r="240412" spans="68:68" customFormat="1">
      <c r="BP240412" s="90"/>
    </row>
    <row r="240413" spans="68:68" customFormat="1">
      <c r="BP240413" s="90"/>
    </row>
    <row r="240414" spans="68:68" customFormat="1">
      <c r="BP240414" s="90"/>
    </row>
    <row r="240415" spans="68:68" customFormat="1">
      <c r="BP240415" s="90"/>
    </row>
    <row r="240416" spans="68:68" customFormat="1">
      <c r="BP240416" s="90"/>
    </row>
    <row r="240417" spans="68:68" customFormat="1">
      <c r="BP240417" s="90"/>
    </row>
    <row r="240418" spans="68:68" customFormat="1">
      <c r="BP240418" s="90"/>
    </row>
    <row r="240419" spans="68:68" customFormat="1">
      <c r="BP240419" s="90"/>
    </row>
    <row r="240420" spans="68:68" customFormat="1">
      <c r="BP240420" s="90"/>
    </row>
    <row r="240421" spans="68:68" customFormat="1">
      <c r="BP240421" s="90"/>
    </row>
    <row r="240422" spans="68:68" customFormat="1">
      <c r="BP240422" s="90"/>
    </row>
    <row r="240423" spans="68:68" customFormat="1">
      <c r="BP240423" s="90"/>
    </row>
    <row r="240424" spans="68:68" customFormat="1">
      <c r="BP240424" s="90"/>
    </row>
    <row r="240425" spans="68:68" customFormat="1">
      <c r="BP240425" s="90"/>
    </row>
    <row r="240426" spans="68:68" customFormat="1">
      <c r="BP240426" s="90"/>
    </row>
    <row r="240427" spans="68:68" customFormat="1">
      <c r="BP240427" s="90"/>
    </row>
    <row r="240428" spans="68:68" customFormat="1">
      <c r="BP240428" s="90"/>
    </row>
    <row r="240429" spans="68:68" customFormat="1">
      <c r="BP240429" s="90"/>
    </row>
    <row r="240430" spans="68:68" customFormat="1">
      <c r="BP240430" s="90"/>
    </row>
    <row r="240431" spans="68:68" customFormat="1">
      <c r="BP240431" s="90"/>
    </row>
    <row r="240432" spans="68:68" customFormat="1">
      <c r="BP240432" s="90"/>
    </row>
    <row r="240433" spans="68:68" customFormat="1">
      <c r="BP240433" s="90"/>
    </row>
    <row r="240434" spans="68:68" customFormat="1">
      <c r="BP240434" s="90"/>
    </row>
    <row r="240435" spans="68:68" customFormat="1">
      <c r="BP240435" s="90"/>
    </row>
    <row r="240436" spans="68:68" customFormat="1">
      <c r="BP240436" s="90"/>
    </row>
    <row r="240437" spans="68:68" customFormat="1">
      <c r="BP240437" s="90"/>
    </row>
    <row r="240438" spans="68:68" customFormat="1">
      <c r="BP240438" s="90"/>
    </row>
    <row r="240439" spans="68:68" customFormat="1">
      <c r="BP240439" s="90"/>
    </row>
    <row r="240440" spans="68:68" customFormat="1">
      <c r="BP240440" s="90"/>
    </row>
    <row r="240441" spans="68:68" customFormat="1">
      <c r="BP240441" s="90"/>
    </row>
    <row r="240442" spans="68:68" customFormat="1">
      <c r="BP240442" s="90"/>
    </row>
    <row r="240443" spans="68:68" customFormat="1">
      <c r="BP240443" s="90"/>
    </row>
    <row r="240444" spans="68:68" customFormat="1">
      <c r="BP240444" s="90"/>
    </row>
    <row r="240445" spans="68:68" customFormat="1">
      <c r="BP240445" s="90"/>
    </row>
    <row r="240446" spans="68:68" customFormat="1">
      <c r="BP240446" s="90"/>
    </row>
    <row r="240447" spans="68:68" customFormat="1">
      <c r="BP240447" s="90"/>
    </row>
    <row r="240448" spans="68:68" customFormat="1">
      <c r="BP240448" s="90"/>
    </row>
    <row r="240449" spans="68:68" customFormat="1">
      <c r="BP240449" s="90"/>
    </row>
    <row r="240450" spans="68:68" customFormat="1">
      <c r="BP240450" s="90"/>
    </row>
    <row r="240451" spans="68:68" customFormat="1">
      <c r="BP240451" s="90"/>
    </row>
    <row r="240452" spans="68:68" customFormat="1">
      <c r="BP240452" s="90"/>
    </row>
    <row r="240453" spans="68:68" customFormat="1">
      <c r="BP240453" s="90"/>
    </row>
    <row r="240454" spans="68:68" customFormat="1">
      <c r="BP240454" s="90"/>
    </row>
    <row r="240455" spans="68:68" customFormat="1">
      <c r="BP240455" s="90"/>
    </row>
    <row r="240456" spans="68:68" customFormat="1">
      <c r="BP240456" s="90"/>
    </row>
    <row r="240457" spans="68:68" customFormat="1">
      <c r="BP240457" s="90"/>
    </row>
    <row r="240458" spans="68:68" customFormat="1">
      <c r="BP240458" s="90"/>
    </row>
    <row r="240459" spans="68:68" customFormat="1">
      <c r="BP240459" s="90"/>
    </row>
    <row r="240460" spans="68:68" customFormat="1">
      <c r="BP240460" s="90"/>
    </row>
    <row r="240461" spans="68:68" customFormat="1">
      <c r="BP240461" s="90"/>
    </row>
    <row r="240462" spans="68:68" customFormat="1">
      <c r="BP240462" s="90"/>
    </row>
    <row r="240463" spans="68:68" customFormat="1">
      <c r="BP240463" s="90"/>
    </row>
    <row r="240464" spans="68:68" customFormat="1">
      <c r="BP240464" s="90"/>
    </row>
    <row r="240465" spans="68:68" customFormat="1">
      <c r="BP240465" s="90"/>
    </row>
    <row r="240466" spans="68:68" customFormat="1">
      <c r="BP240466" s="90"/>
    </row>
    <row r="240467" spans="68:68" customFormat="1">
      <c r="BP240467" s="90"/>
    </row>
    <row r="240468" spans="68:68" customFormat="1">
      <c r="BP240468" s="90"/>
    </row>
    <row r="240469" spans="68:68" customFormat="1">
      <c r="BP240469" s="90"/>
    </row>
    <row r="240470" spans="68:68" customFormat="1">
      <c r="BP240470" s="90"/>
    </row>
    <row r="240471" spans="68:68" customFormat="1">
      <c r="BP240471" s="90"/>
    </row>
    <row r="240472" spans="68:68" customFormat="1">
      <c r="BP240472" s="90"/>
    </row>
    <row r="240473" spans="68:68" customFormat="1">
      <c r="BP240473" s="90"/>
    </row>
    <row r="240474" spans="68:68" customFormat="1">
      <c r="BP240474" s="90"/>
    </row>
    <row r="240475" spans="68:68" customFormat="1">
      <c r="BP240475" s="90"/>
    </row>
    <row r="240476" spans="68:68" customFormat="1">
      <c r="BP240476" s="90"/>
    </row>
    <row r="240477" spans="68:68" customFormat="1">
      <c r="BP240477" s="90"/>
    </row>
    <row r="240478" spans="68:68" customFormat="1">
      <c r="BP240478" s="90"/>
    </row>
    <row r="240479" spans="68:68" customFormat="1">
      <c r="BP240479" s="90"/>
    </row>
    <row r="240480" spans="68:68" customFormat="1">
      <c r="BP240480" s="90"/>
    </row>
    <row r="240481" spans="68:68" customFormat="1">
      <c r="BP240481" s="90"/>
    </row>
    <row r="240482" spans="68:68" customFormat="1">
      <c r="BP240482" s="90"/>
    </row>
    <row r="240483" spans="68:68" customFormat="1">
      <c r="BP240483" s="90"/>
    </row>
    <row r="240484" spans="68:68" customFormat="1">
      <c r="BP240484" s="90"/>
    </row>
    <row r="240485" spans="68:68" customFormat="1">
      <c r="BP240485" s="90"/>
    </row>
    <row r="240486" spans="68:68" customFormat="1">
      <c r="BP240486" s="90"/>
    </row>
    <row r="240487" spans="68:68" customFormat="1">
      <c r="BP240487" s="90"/>
    </row>
    <row r="240488" spans="68:68" customFormat="1">
      <c r="BP240488" s="90"/>
    </row>
    <row r="240489" spans="68:68" customFormat="1">
      <c r="BP240489" s="90"/>
    </row>
    <row r="240490" spans="68:68" customFormat="1">
      <c r="BP240490" s="90"/>
    </row>
    <row r="240491" spans="68:68" customFormat="1">
      <c r="BP240491" s="90"/>
    </row>
    <row r="240492" spans="68:68" customFormat="1">
      <c r="BP240492" s="90"/>
    </row>
    <row r="240493" spans="68:68" customFormat="1">
      <c r="BP240493" s="90"/>
    </row>
    <row r="240494" spans="68:68" customFormat="1">
      <c r="BP240494" s="90"/>
    </row>
    <row r="240495" spans="68:68" customFormat="1">
      <c r="BP240495" s="90"/>
    </row>
    <row r="240496" spans="68:68" customFormat="1">
      <c r="BP240496" s="90"/>
    </row>
    <row r="240497" spans="68:68" customFormat="1">
      <c r="BP240497" s="90"/>
    </row>
    <row r="240498" spans="68:68" customFormat="1">
      <c r="BP240498" s="90"/>
    </row>
    <row r="240499" spans="68:68" customFormat="1">
      <c r="BP240499" s="90"/>
    </row>
    <row r="240500" spans="68:68" customFormat="1">
      <c r="BP240500" s="90"/>
    </row>
    <row r="240501" spans="68:68" customFormat="1">
      <c r="BP240501" s="90"/>
    </row>
    <row r="240502" spans="68:68" customFormat="1">
      <c r="BP240502" s="90"/>
    </row>
    <row r="240503" spans="68:68" customFormat="1">
      <c r="BP240503" s="90"/>
    </row>
    <row r="240504" spans="68:68" customFormat="1">
      <c r="BP240504" s="90"/>
    </row>
    <row r="240505" spans="68:68" customFormat="1">
      <c r="BP240505" s="90"/>
    </row>
    <row r="240506" spans="68:68" customFormat="1">
      <c r="BP240506" s="90"/>
    </row>
    <row r="240507" spans="68:68" customFormat="1">
      <c r="BP240507" s="90"/>
    </row>
    <row r="240508" spans="68:68" customFormat="1">
      <c r="BP240508" s="90"/>
    </row>
    <row r="240509" spans="68:68" customFormat="1">
      <c r="BP240509" s="90"/>
    </row>
    <row r="240510" spans="68:68" customFormat="1">
      <c r="BP240510" s="90"/>
    </row>
    <row r="240511" spans="68:68" customFormat="1">
      <c r="BP240511" s="90"/>
    </row>
    <row r="240512" spans="68:68" customFormat="1">
      <c r="BP240512" s="90"/>
    </row>
    <row r="240513" spans="68:68" customFormat="1">
      <c r="BP240513" s="90"/>
    </row>
    <row r="240514" spans="68:68" customFormat="1">
      <c r="BP240514" s="90"/>
    </row>
    <row r="240515" spans="68:68" customFormat="1">
      <c r="BP240515" s="90"/>
    </row>
    <row r="240516" spans="68:68" customFormat="1">
      <c r="BP240516" s="90"/>
    </row>
    <row r="240517" spans="68:68" customFormat="1">
      <c r="BP240517" s="90"/>
    </row>
    <row r="240518" spans="68:68" customFormat="1">
      <c r="BP240518" s="90"/>
    </row>
    <row r="240519" spans="68:68" customFormat="1">
      <c r="BP240519" s="90"/>
    </row>
    <row r="240520" spans="68:68" customFormat="1">
      <c r="BP240520" s="90"/>
    </row>
    <row r="240521" spans="68:68" customFormat="1">
      <c r="BP240521" s="90"/>
    </row>
    <row r="240522" spans="68:68" customFormat="1">
      <c r="BP240522" s="90"/>
    </row>
    <row r="240523" spans="68:68" customFormat="1">
      <c r="BP240523" s="90"/>
    </row>
    <row r="240524" spans="68:68" customFormat="1">
      <c r="BP240524" s="90"/>
    </row>
    <row r="240525" spans="68:68" customFormat="1">
      <c r="BP240525" s="90"/>
    </row>
    <row r="240526" spans="68:68" customFormat="1">
      <c r="BP240526" s="90"/>
    </row>
    <row r="240527" spans="68:68" customFormat="1">
      <c r="BP240527" s="90"/>
    </row>
    <row r="240528" spans="68:68" customFormat="1">
      <c r="BP240528" s="90"/>
    </row>
    <row r="240529" spans="68:68" customFormat="1">
      <c r="BP240529" s="90"/>
    </row>
    <row r="240530" spans="68:68" customFormat="1">
      <c r="BP240530" s="90"/>
    </row>
    <row r="240531" spans="68:68" customFormat="1">
      <c r="BP240531" s="90"/>
    </row>
    <row r="240532" spans="68:68" customFormat="1">
      <c r="BP240532" s="90"/>
    </row>
    <row r="240533" spans="68:68" customFormat="1">
      <c r="BP240533" s="90"/>
    </row>
    <row r="240534" spans="68:68" customFormat="1">
      <c r="BP240534" s="90"/>
    </row>
    <row r="240535" spans="68:68" customFormat="1">
      <c r="BP240535" s="90"/>
    </row>
    <row r="240536" spans="68:68" customFormat="1">
      <c r="BP240536" s="90"/>
    </row>
    <row r="240537" spans="68:68" customFormat="1">
      <c r="BP240537" s="90"/>
    </row>
    <row r="240538" spans="68:68" customFormat="1">
      <c r="BP240538" s="90"/>
    </row>
    <row r="240539" spans="68:68" customFormat="1">
      <c r="BP240539" s="90"/>
    </row>
    <row r="240540" spans="68:68" customFormat="1">
      <c r="BP240540" s="90"/>
    </row>
    <row r="240541" spans="68:68" customFormat="1">
      <c r="BP240541" s="90"/>
    </row>
    <row r="240542" spans="68:68" customFormat="1">
      <c r="BP240542" s="90"/>
    </row>
    <row r="240543" spans="68:68" customFormat="1">
      <c r="BP240543" s="90"/>
    </row>
    <row r="240544" spans="68:68" customFormat="1">
      <c r="BP240544" s="90"/>
    </row>
    <row r="240545" spans="68:68" customFormat="1">
      <c r="BP240545" s="90"/>
    </row>
    <row r="240546" spans="68:68" customFormat="1">
      <c r="BP240546" s="90"/>
    </row>
    <row r="240547" spans="68:68" customFormat="1">
      <c r="BP240547" s="90"/>
    </row>
    <row r="240548" spans="68:68" customFormat="1">
      <c r="BP240548" s="90"/>
    </row>
    <row r="240549" spans="68:68" customFormat="1">
      <c r="BP240549" s="90"/>
    </row>
    <row r="240550" spans="68:68" customFormat="1">
      <c r="BP240550" s="90"/>
    </row>
    <row r="240551" spans="68:68" customFormat="1">
      <c r="BP240551" s="90"/>
    </row>
    <row r="240552" spans="68:68" customFormat="1">
      <c r="BP240552" s="90"/>
    </row>
    <row r="240553" spans="68:68" customFormat="1">
      <c r="BP240553" s="90"/>
    </row>
    <row r="240554" spans="68:68" customFormat="1">
      <c r="BP240554" s="90"/>
    </row>
    <row r="240555" spans="68:68" customFormat="1">
      <c r="BP240555" s="90"/>
    </row>
    <row r="240556" spans="68:68" customFormat="1">
      <c r="BP240556" s="90"/>
    </row>
    <row r="240557" spans="68:68" customFormat="1">
      <c r="BP240557" s="90"/>
    </row>
    <row r="240558" spans="68:68" customFormat="1">
      <c r="BP240558" s="90"/>
    </row>
    <row r="240559" spans="68:68" customFormat="1">
      <c r="BP240559" s="90"/>
    </row>
    <row r="240560" spans="68:68" customFormat="1">
      <c r="BP240560" s="90"/>
    </row>
    <row r="240561" spans="68:68" customFormat="1">
      <c r="BP240561" s="90"/>
    </row>
    <row r="240562" spans="68:68" customFormat="1">
      <c r="BP240562" s="90"/>
    </row>
    <row r="240563" spans="68:68" customFormat="1">
      <c r="BP240563" s="90"/>
    </row>
    <row r="240564" spans="68:68" customFormat="1">
      <c r="BP240564" s="90"/>
    </row>
    <row r="240565" spans="68:68" customFormat="1">
      <c r="BP240565" s="90"/>
    </row>
    <row r="240566" spans="68:68" customFormat="1">
      <c r="BP240566" s="90"/>
    </row>
    <row r="240567" spans="68:68" customFormat="1">
      <c r="BP240567" s="90"/>
    </row>
    <row r="240568" spans="68:68" customFormat="1">
      <c r="BP240568" s="90"/>
    </row>
    <row r="240569" spans="68:68" customFormat="1">
      <c r="BP240569" s="90"/>
    </row>
    <row r="240570" spans="68:68" customFormat="1">
      <c r="BP240570" s="90"/>
    </row>
    <row r="240571" spans="68:68" customFormat="1">
      <c r="BP240571" s="90"/>
    </row>
    <row r="240572" spans="68:68" customFormat="1">
      <c r="BP240572" s="90"/>
    </row>
    <row r="240573" spans="68:68" customFormat="1">
      <c r="BP240573" s="90"/>
    </row>
    <row r="240574" spans="68:68" customFormat="1">
      <c r="BP240574" s="90"/>
    </row>
    <row r="240575" spans="68:68" customFormat="1">
      <c r="BP240575" s="90"/>
    </row>
    <row r="240576" spans="68:68" customFormat="1">
      <c r="BP240576" s="90"/>
    </row>
    <row r="240577" spans="68:68" customFormat="1">
      <c r="BP240577" s="90"/>
    </row>
    <row r="240578" spans="68:68" customFormat="1">
      <c r="BP240578" s="90"/>
    </row>
    <row r="240579" spans="68:68" customFormat="1">
      <c r="BP240579" s="90"/>
    </row>
    <row r="240580" spans="68:68" customFormat="1">
      <c r="BP240580" s="90"/>
    </row>
    <row r="240581" spans="68:68" customFormat="1">
      <c r="BP240581" s="90"/>
    </row>
    <row r="240582" spans="68:68" customFormat="1">
      <c r="BP240582" s="90"/>
    </row>
    <row r="240583" spans="68:68" customFormat="1">
      <c r="BP240583" s="90"/>
    </row>
    <row r="240584" spans="68:68" customFormat="1">
      <c r="BP240584" s="90"/>
    </row>
    <row r="240585" spans="68:68" customFormat="1">
      <c r="BP240585" s="90"/>
    </row>
    <row r="240586" spans="68:68" customFormat="1">
      <c r="BP240586" s="90"/>
    </row>
    <row r="240587" spans="68:68" customFormat="1">
      <c r="BP240587" s="90"/>
    </row>
    <row r="240588" spans="68:68" customFormat="1">
      <c r="BP240588" s="90"/>
    </row>
    <row r="240589" spans="68:68" customFormat="1">
      <c r="BP240589" s="90"/>
    </row>
    <row r="240590" spans="68:68" customFormat="1">
      <c r="BP240590" s="90"/>
    </row>
    <row r="240591" spans="68:68" customFormat="1">
      <c r="BP240591" s="90"/>
    </row>
    <row r="240592" spans="68:68" customFormat="1">
      <c r="BP240592" s="90"/>
    </row>
    <row r="240593" spans="68:68" customFormat="1">
      <c r="BP240593" s="90"/>
    </row>
    <row r="240594" spans="68:68" customFormat="1">
      <c r="BP240594" s="90"/>
    </row>
    <row r="240595" spans="68:68" customFormat="1">
      <c r="BP240595" s="90"/>
    </row>
    <row r="240596" spans="68:68" customFormat="1">
      <c r="BP240596" s="90"/>
    </row>
    <row r="240597" spans="68:68" customFormat="1">
      <c r="BP240597" s="90"/>
    </row>
    <row r="240598" spans="68:68" customFormat="1">
      <c r="BP240598" s="90"/>
    </row>
    <row r="240599" spans="68:68" customFormat="1">
      <c r="BP240599" s="90"/>
    </row>
    <row r="240600" spans="68:68" customFormat="1">
      <c r="BP240600" s="90"/>
    </row>
    <row r="240601" spans="68:68" customFormat="1">
      <c r="BP240601" s="90"/>
    </row>
    <row r="240602" spans="68:68" customFormat="1">
      <c r="BP240602" s="90"/>
    </row>
    <row r="240603" spans="68:68" customFormat="1">
      <c r="BP240603" s="90"/>
    </row>
    <row r="240604" spans="68:68" customFormat="1">
      <c r="BP240604" s="90"/>
    </row>
    <row r="240605" spans="68:68" customFormat="1">
      <c r="BP240605" s="90"/>
    </row>
    <row r="240606" spans="68:68" customFormat="1">
      <c r="BP240606" s="90"/>
    </row>
    <row r="240607" spans="68:68" customFormat="1">
      <c r="BP240607" s="90"/>
    </row>
    <row r="240608" spans="68:68" customFormat="1">
      <c r="BP240608" s="90"/>
    </row>
    <row r="240609" spans="68:68" customFormat="1">
      <c r="BP240609" s="90"/>
    </row>
    <row r="240610" spans="68:68" customFormat="1">
      <c r="BP240610" s="90"/>
    </row>
    <row r="240611" spans="68:68" customFormat="1">
      <c r="BP240611" s="90"/>
    </row>
    <row r="240612" spans="68:68" customFormat="1">
      <c r="BP240612" s="90"/>
    </row>
    <row r="240613" spans="68:68" customFormat="1">
      <c r="BP240613" s="90"/>
    </row>
    <row r="240614" spans="68:68" customFormat="1">
      <c r="BP240614" s="90"/>
    </row>
    <row r="240615" spans="68:68" customFormat="1">
      <c r="BP240615" s="90"/>
    </row>
    <row r="240616" spans="68:68" customFormat="1">
      <c r="BP240616" s="90"/>
    </row>
    <row r="240617" spans="68:68" customFormat="1">
      <c r="BP240617" s="90"/>
    </row>
    <row r="240618" spans="68:68" customFormat="1">
      <c r="BP240618" s="90"/>
    </row>
    <row r="240619" spans="68:68" customFormat="1">
      <c r="BP240619" s="90"/>
    </row>
    <row r="240620" spans="68:68" customFormat="1">
      <c r="BP240620" s="90"/>
    </row>
    <row r="240621" spans="68:68" customFormat="1">
      <c r="BP240621" s="90"/>
    </row>
    <row r="240622" spans="68:68" customFormat="1">
      <c r="BP240622" s="90"/>
    </row>
    <row r="240623" spans="68:68" customFormat="1">
      <c r="BP240623" s="90"/>
    </row>
    <row r="240624" spans="68:68" customFormat="1">
      <c r="BP240624" s="90"/>
    </row>
    <row r="240625" spans="68:68" customFormat="1">
      <c r="BP240625" s="90"/>
    </row>
    <row r="240626" spans="68:68" customFormat="1">
      <c r="BP240626" s="90"/>
    </row>
    <row r="240627" spans="68:68" customFormat="1">
      <c r="BP240627" s="90"/>
    </row>
    <row r="240628" spans="68:68" customFormat="1">
      <c r="BP240628" s="90"/>
    </row>
    <row r="240629" spans="68:68" customFormat="1">
      <c r="BP240629" s="90"/>
    </row>
    <row r="240630" spans="68:68" customFormat="1">
      <c r="BP240630" s="90"/>
    </row>
    <row r="240631" spans="68:68" customFormat="1">
      <c r="BP240631" s="90"/>
    </row>
    <row r="240632" spans="68:68" customFormat="1">
      <c r="BP240632" s="90"/>
    </row>
    <row r="240633" spans="68:68" customFormat="1">
      <c r="BP240633" s="90"/>
    </row>
    <row r="240634" spans="68:68" customFormat="1">
      <c r="BP240634" s="90"/>
    </row>
    <row r="240635" spans="68:68" customFormat="1">
      <c r="BP240635" s="90"/>
    </row>
    <row r="240636" spans="68:68" customFormat="1">
      <c r="BP240636" s="90"/>
    </row>
    <row r="240637" spans="68:68" customFormat="1">
      <c r="BP240637" s="90"/>
    </row>
    <row r="240638" spans="68:68" customFormat="1">
      <c r="BP240638" s="90"/>
    </row>
    <row r="240639" spans="68:68" customFormat="1">
      <c r="BP240639" s="90"/>
    </row>
    <row r="240640" spans="68:68" customFormat="1">
      <c r="BP240640" s="90"/>
    </row>
    <row r="240641" spans="68:68" customFormat="1">
      <c r="BP240641" s="90"/>
    </row>
    <row r="240642" spans="68:68" customFormat="1">
      <c r="BP240642" s="90"/>
    </row>
    <row r="240643" spans="68:68" customFormat="1">
      <c r="BP240643" s="90"/>
    </row>
    <row r="240644" spans="68:68" customFormat="1">
      <c r="BP240644" s="90"/>
    </row>
    <row r="240645" spans="68:68" customFormat="1">
      <c r="BP240645" s="90"/>
    </row>
    <row r="240646" spans="68:68" customFormat="1">
      <c r="BP240646" s="90"/>
    </row>
    <row r="240647" spans="68:68" customFormat="1">
      <c r="BP240647" s="90"/>
    </row>
    <row r="240648" spans="68:68" customFormat="1">
      <c r="BP240648" s="90"/>
    </row>
    <row r="240649" spans="68:68" customFormat="1">
      <c r="BP240649" s="90"/>
    </row>
    <row r="240650" spans="68:68" customFormat="1">
      <c r="BP240650" s="90"/>
    </row>
    <row r="240651" spans="68:68" customFormat="1">
      <c r="BP240651" s="90"/>
    </row>
    <row r="240652" spans="68:68" customFormat="1">
      <c r="BP240652" s="90"/>
    </row>
    <row r="240653" spans="68:68" customFormat="1">
      <c r="BP240653" s="90"/>
    </row>
    <row r="240654" spans="68:68" customFormat="1">
      <c r="BP240654" s="90"/>
    </row>
    <row r="240655" spans="68:68" customFormat="1">
      <c r="BP240655" s="90"/>
    </row>
    <row r="240656" spans="68:68" customFormat="1">
      <c r="BP240656" s="90"/>
    </row>
    <row r="240657" spans="68:68" customFormat="1">
      <c r="BP240657" s="90"/>
    </row>
    <row r="240658" spans="68:68" customFormat="1">
      <c r="BP240658" s="90"/>
    </row>
    <row r="240659" spans="68:68" customFormat="1">
      <c r="BP240659" s="90"/>
    </row>
    <row r="240660" spans="68:68" customFormat="1">
      <c r="BP240660" s="90"/>
    </row>
    <row r="240661" spans="68:68" customFormat="1">
      <c r="BP240661" s="90"/>
    </row>
    <row r="240662" spans="68:68" customFormat="1">
      <c r="BP240662" s="90"/>
    </row>
    <row r="240663" spans="68:68" customFormat="1">
      <c r="BP240663" s="90"/>
    </row>
    <row r="240664" spans="68:68" customFormat="1">
      <c r="BP240664" s="90"/>
    </row>
    <row r="240665" spans="68:68" customFormat="1">
      <c r="BP240665" s="90"/>
    </row>
    <row r="240666" spans="68:68" customFormat="1">
      <c r="BP240666" s="90"/>
    </row>
    <row r="240667" spans="68:68" customFormat="1">
      <c r="BP240667" s="90"/>
    </row>
    <row r="240668" spans="68:68" customFormat="1">
      <c r="BP240668" s="90"/>
    </row>
    <row r="240669" spans="68:68" customFormat="1">
      <c r="BP240669" s="90"/>
    </row>
    <row r="240670" spans="68:68" customFormat="1">
      <c r="BP240670" s="90"/>
    </row>
    <row r="240671" spans="68:68" customFormat="1">
      <c r="BP240671" s="90"/>
    </row>
    <row r="240672" spans="68:68" customFormat="1">
      <c r="BP240672" s="90"/>
    </row>
    <row r="240673" spans="68:68" customFormat="1">
      <c r="BP240673" s="90"/>
    </row>
    <row r="240674" spans="68:68" customFormat="1">
      <c r="BP240674" s="90"/>
    </row>
    <row r="240675" spans="68:68" customFormat="1">
      <c r="BP240675" s="90"/>
    </row>
    <row r="240676" spans="68:68" customFormat="1">
      <c r="BP240676" s="90"/>
    </row>
    <row r="240677" spans="68:68" customFormat="1">
      <c r="BP240677" s="90"/>
    </row>
    <row r="240678" spans="68:68" customFormat="1">
      <c r="BP240678" s="90"/>
    </row>
    <row r="240679" spans="68:68" customFormat="1">
      <c r="BP240679" s="90"/>
    </row>
    <row r="240680" spans="68:68" customFormat="1">
      <c r="BP240680" s="90"/>
    </row>
    <row r="240681" spans="68:68" customFormat="1">
      <c r="BP240681" s="90"/>
    </row>
    <row r="240682" spans="68:68" customFormat="1">
      <c r="BP240682" s="90"/>
    </row>
    <row r="240683" spans="68:68" customFormat="1">
      <c r="BP240683" s="90"/>
    </row>
    <row r="240684" spans="68:68" customFormat="1">
      <c r="BP240684" s="90"/>
    </row>
    <row r="240685" spans="68:68" customFormat="1">
      <c r="BP240685" s="90"/>
    </row>
    <row r="240686" spans="68:68" customFormat="1">
      <c r="BP240686" s="90"/>
    </row>
    <row r="240687" spans="68:68" customFormat="1">
      <c r="BP240687" s="90"/>
    </row>
    <row r="240688" spans="68:68" customFormat="1">
      <c r="BP240688" s="90"/>
    </row>
    <row r="240689" spans="68:68" customFormat="1">
      <c r="BP240689" s="90"/>
    </row>
    <row r="240690" spans="68:68" customFormat="1">
      <c r="BP240690" s="90"/>
    </row>
    <row r="240691" spans="68:68" customFormat="1">
      <c r="BP240691" s="90"/>
    </row>
    <row r="240692" spans="68:68" customFormat="1">
      <c r="BP240692" s="90"/>
    </row>
    <row r="240693" spans="68:68" customFormat="1">
      <c r="BP240693" s="90"/>
    </row>
    <row r="240694" spans="68:68" customFormat="1">
      <c r="BP240694" s="90"/>
    </row>
    <row r="240695" spans="68:68" customFormat="1">
      <c r="BP240695" s="90"/>
    </row>
    <row r="240696" spans="68:68" customFormat="1">
      <c r="BP240696" s="90"/>
    </row>
    <row r="240697" spans="68:68" customFormat="1">
      <c r="BP240697" s="90"/>
    </row>
    <row r="240698" spans="68:68" customFormat="1">
      <c r="BP240698" s="90"/>
    </row>
    <row r="240699" spans="68:68" customFormat="1">
      <c r="BP240699" s="90"/>
    </row>
    <row r="240700" spans="68:68" customFormat="1">
      <c r="BP240700" s="90"/>
    </row>
    <row r="240701" spans="68:68" customFormat="1">
      <c r="BP240701" s="90"/>
    </row>
    <row r="240702" spans="68:68" customFormat="1">
      <c r="BP240702" s="90"/>
    </row>
    <row r="240703" spans="68:68" customFormat="1">
      <c r="BP240703" s="90"/>
    </row>
    <row r="240704" spans="68:68" customFormat="1">
      <c r="BP240704" s="90"/>
    </row>
    <row r="240705" spans="68:68" customFormat="1">
      <c r="BP240705" s="90"/>
    </row>
    <row r="240706" spans="68:68" customFormat="1">
      <c r="BP240706" s="90"/>
    </row>
    <row r="240707" spans="68:68" customFormat="1">
      <c r="BP240707" s="90"/>
    </row>
    <row r="240708" spans="68:68" customFormat="1">
      <c r="BP240708" s="90"/>
    </row>
    <row r="240709" spans="68:68" customFormat="1">
      <c r="BP240709" s="90"/>
    </row>
    <row r="240710" spans="68:68" customFormat="1">
      <c r="BP240710" s="90"/>
    </row>
    <row r="240711" spans="68:68" customFormat="1">
      <c r="BP240711" s="90"/>
    </row>
    <row r="240712" spans="68:68" customFormat="1">
      <c r="BP240712" s="90"/>
    </row>
    <row r="240713" spans="68:68" customFormat="1">
      <c r="BP240713" s="90"/>
    </row>
    <row r="240714" spans="68:68" customFormat="1">
      <c r="BP240714" s="90"/>
    </row>
    <row r="240715" spans="68:68" customFormat="1">
      <c r="BP240715" s="90"/>
    </row>
    <row r="240716" spans="68:68" customFormat="1">
      <c r="BP240716" s="90"/>
    </row>
    <row r="240717" spans="68:68" customFormat="1">
      <c r="BP240717" s="90"/>
    </row>
    <row r="240718" spans="68:68" customFormat="1">
      <c r="BP240718" s="90"/>
    </row>
    <row r="240719" spans="68:68" customFormat="1">
      <c r="BP240719" s="90"/>
    </row>
    <row r="240720" spans="68:68" customFormat="1">
      <c r="BP240720" s="90"/>
    </row>
    <row r="240721" spans="68:68" customFormat="1">
      <c r="BP240721" s="90"/>
    </row>
    <row r="240722" spans="68:68" customFormat="1">
      <c r="BP240722" s="90"/>
    </row>
    <row r="240723" spans="68:68" customFormat="1">
      <c r="BP240723" s="90"/>
    </row>
    <row r="240724" spans="68:68" customFormat="1">
      <c r="BP240724" s="90"/>
    </row>
    <row r="240725" spans="68:68" customFormat="1">
      <c r="BP240725" s="90"/>
    </row>
    <row r="240726" spans="68:68" customFormat="1">
      <c r="BP240726" s="90"/>
    </row>
    <row r="240727" spans="68:68" customFormat="1">
      <c r="BP240727" s="90"/>
    </row>
    <row r="240728" spans="68:68" customFormat="1">
      <c r="BP240728" s="90"/>
    </row>
    <row r="240729" spans="68:68" customFormat="1">
      <c r="BP240729" s="90"/>
    </row>
    <row r="240730" spans="68:68" customFormat="1">
      <c r="BP240730" s="90"/>
    </row>
    <row r="240731" spans="68:68" customFormat="1">
      <c r="BP240731" s="90"/>
    </row>
    <row r="240732" spans="68:68" customFormat="1">
      <c r="BP240732" s="90"/>
    </row>
    <row r="240733" spans="68:68" customFormat="1">
      <c r="BP240733" s="90"/>
    </row>
    <row r="240734" spans="68:68" customFormat="1">
      <c r="BP240734" s="90"/>
    </row>
    <row r="240735" spans="68:68" customFormat="1">
      <c r="BP240735" s="90"/>
    </row>
    <row r="240736" spans="68:68" customFormat="1">
      <c r="BP240736" s="90"/>
    </row>
    <row r="240737" spans="68:68" customFormat="1">
      <c r="BP240737" s="90"/>
    </row>
    <row r="240738" spans="68:68" customFormat="1">
      <c r="BP240738" s="90"/>
    </row>
    <row r="240739" spans="68:68" customFormat="1">
      <c r="BP240739" s="90"/>
    </row>
    <row r="240740" spans="68:68" customFormat="1">
      <c r="BP240740" s="90"/>
    </row>
    <row r="240741" spans="68:68" customFormat="1">
      <c r="BP240741" s="90"/>
    </row>
    <row r="240742" spans="68:68" customFormat="1">
      <c r="BP240742" s="90"/>
    </row>
    <row r="240743" spans="68:68" customFormat="1">
      <c r="BP240743" s="90"/>
    </row>
    <row r="240744" spans="68:68" customFormat="1">
      <c r="BP240744" s="90"/>
    </row>
    <row r="240745" spans="68:68" customFormat="1">
      <c r="BP240745" s="90"/>
    </row>
    <row r="240746" spans="68:68" customFormat="1">
      <c r="BP240746" s="90"/>
    </row>
    <row r="240747" spans="68:68" customFormat="1">
      <c r="BP240747" s="90"/>
    </row>
    <row r="240748" spans="68:68" customFormat="1">
      <c r="BP240748" s="90"/>
    </row>
    <row r="240749" spans="68:68" customFormat="1">
      <c r="BP240749" s="90"/>
    </row>
    <row r="240750" spans="68:68" customFormat="1">
      <c r="BP240750" s="90"/>
    </row>
    <row r="240751" spans="68:68" customFormat="1">
      <c r="BP240751" s="90"/>
    </row>
    <row r="240752" spans="68:68" customFormat="1">
      <c r="BP240752" s="90"/>
    </row>
    <row r="240753" spans="68:68" customFormat="1">
      <c r="BP240753" s="90"/>
    </row>
    <row r="240754" spans="68:68" customFormat="1">
      <c r="BP240754" s="90"/>
    </row>
    <row r="240755" spans="68:68" customFormat="1">
      <c r="BP240755" s="90"/>
    </row>
    <row r="240756" spans="68:68" customFormat="1">
      <c r="BP240756" s="90"/>
    </row>
    <row r="240757" spans="68:68" customFormat="1">
      <c r="BP240757" s="90"/>
    </row>
    <row r="240758" spans="68:68" customFormat="1">
      <c r="BP240758" s="90"/>
    </row>
    <row r="240759" spans="68:68" customFormat="1">
      <c r="BP240759" s="90"/>
    </row>
    <row r="240760" spans="68:68" customFormat="1">
      <c r="BP240760" s="90"/>
    </row>
    <row r="240761" spans="68:68" customFormat="1">
      <c r="BP240761" s="90"/>
    </row>
    <row r="240762" spans="68:68" customFormat="1">
      <c r="BP240762" s="90"/>
    </row>
    <row r="240763" spans="68:68" customFormat="1">
      <c r="BP240763" s="90"/>
    </row>
    <row r="240764" spans="68:68" customFormat="1">
      <c r="BP240764" s="90"/>
    </row>
    <row r="240765" spans="68:68" customFormat="1">
      <c r="BP240765" s="90"/>
    </row>
    <row r="240766" spans="68:68" customFormat="1">
      <c r="BP240766" s="90"/>
    </row>
    <row r="240767" spans="68:68" customFormat="1">
      <c r="BP240767" s="90"/>
    </row>
    <row r="240768" spans="68:68" customFormat="1">
      <c r="BP240768" s="90"/>
    </row>
    <row r="240769" spans="68:68" customFormat="1">
      <c r="BP240769" s="90"/>
    </row>
    <row r="240770" spans="68:68" customFormat="1">
      <c r="BP240770" s="90"/>
    </row>
    <row r="240771" spans="68:68" customFormat="1">
      <c r="BP240771" s="90"/>
    </row>
    <row r="240772" spans="68:68" customFormat="1">
      <c r="BP240772" s="90"/>
    </row>
    <row r="240773" spans="68:68" customFormat="1">
      <c r="BP240773" s="90"/>
    </row>
    <row r="240774" spans="68:68" customFormat="1">
      <c r="BP240774" s="90"/>
    </row>
    <row r="240775" spans="68:68" customFormat="1">
      <c r="BP240775" s="90"/>
    </row>
    <row r="240776" spans="68:68" customFormat="1">
      <c r="BP240776" s="90"/>
    </row>
    <row r="240777" spans="68:68" customFormat="1">
      <c r="BP240777" s="90"/>
    </row>
    <row r="240778" spans="68:68" customFormat="1">
      <c r="BP240778" s="90"/>
    </row>
    <row r="240779" spans="68:68" customFormat="1">
      <c r="BP240779" s="90"/>
    </row>
    <row r="240780" spans="68:68" customFormat="1">
      <c r="BP240780" s="90"/>
    </row>
    <row r="240781" spans="68:68" customFormat="1">
      <c r="BP240781" s="90"/>
    </row>
    <row r="240782" spans="68:68" customFormat="1">
      <c r="BP240782" s="90"/>
    </row>
    <row r="240783" spans="68:68" customFormat="1">
      <c r="BP240783" s="90"/>
    </row>
    <row r="240784" spans="68:68" customFormat="1">
      <c r="BP240784" s="90"/>
    </row>
    <row r="240785" spans="68:68" customFormat="1">
      <c r="BP240785" s="90"/>
    </row>
    <row r="240786" spans="68:68" customFormat="1">
      <c r="BP240786" s="90"/>
    </row>
    <row r="240787" spans="68:68" customFormat="1">
      <c r="BP240787" s="90"/>
    </row>
    <row r="240788" spans="68:68" customFormat="1">
      <c r="BP240788" s="90"/>
    </row>
    <row r="240789" spans="68:68" customFormat="1">
      <c r="BP240789" s="90"/>
    </row>
    <row r="240790" spans="68:68" customFormat="1">
      <c r="BP240790" s="90"/>
    </row>
    <row r="240791" spans="68:68" customFormat="1">
      <c r="BP240791" s="90"/>
    </row>
    <row r="240792" spans="68:68" customFormat="1">
      <c r="BP240792" s="90"/>
    </row>
    <row r="240793" spans="68:68" customFormat="1">
      <c r="BP240793" s="90"/>
    </row>
    <row r="240794" spans="68:68" customFormat="1">
      <c r="BP240794" s="90"/>
    </row>
    <row r="240795" spans="68:68" customFormat="1">
      <c r="BP240795" s="90"/>
    </row>
    <row r="240796" spans="68:68" customFormat="1">
      <c r="BP240796" s="90"/>
    </row>
    <row r="240797" spans="68:68" customFormat="1">
      <c r="BP240797" s="90"/>
    </row>
    <row r="240798" spans="68:68" customFormat="1">
      <c r="BP240798" s="90"/>
    </row>
    <row r="240799" spans="68:68" customFormat="1">
      <c r="BP240799" s="90"/>
    </row>
    <row r="240800" spans="68:68" customFormat="1">
      <c r="BP240800" s="90"/>
    </row>
    <row r="240801" spans="68:68" customFormat="1">
      <c r="BP240801" s="90"/>
    </row>
    <row r="240802" spans="68:68" customFormat="1">
      <c r="BP240802" s="90"/>
    </row>
    <row r="240803" spans="68:68" customFormat="1">
      <c r="BP240803" s="90"/>
    </row>
    <row r="240804" spans="68:68" customFormat="1">
      <c r="BP240804" s="90"/>
    </row>
    <row r="240805" spans="68:68" customFormat="1">
      <c r="BP240805" s="90"/>
    </row>
    <row r="240806" spans="68:68" customFormat="1">
      <c r="BP240806" s="90"/>
    </row>
    <row r="240807" spans="68:68" customFormat="1">
      <c r="BP240807" s="90"/>
    </row>
    <row r="240808" spans="68:68" customFormat="1">
      <c r="BP240808" s="90"/>
    </row>
    <row r="240809" spans="68:68" customFormat="1">
      <c r="BP240809" s="90"/>
    </row>
    <row r="240810" spans="68:68" customFormat="1">
      <c r="BP240810" s="90"/>
    </row>
    <row r="240811" spans="68:68" customFormat="1">
      <c r="BP240811" s="90"/>
    </row>
    <row r="240812" spans="68:68" customFormat="1">
      <c r="BP240812" s="90"/>
    </row>
    <row r="240813" spans="68:68" customFormat="1">
      <c r="BP240813" s="90"/>
    </row>
    <row r="240814" spans="68:68" customFormat="1">
      <c r="BP240814" s="90"/>
    </row>
    <row r="240815" spans="68:68" customFormat="1">
      <c r="BP240815" s="90"/>
    </row>
    <row r="240816" spans="68:68" customFormat="1">
      <c r="BP240816" s="90"/>
    </row>
    <row r="240817" spans="68:68" customFormat="1">
      <c r="BP240817" s="90"/>
    </row>
    <row r="240818" spans="68:68" customFormat="1">
      <c r="BP240818" s="90"/>
    </row>
    <row r="240819" spans="68:68" customFormat="1">
      <c r="BP240819" s="90"/>
    </row>
    <row r="240820" spans="68:68" customFormat="1">
      <c r="BP240820" s="90"/>
    </row>
    <row r="240821" spans="68:68" customFormat="1">
      <c r="BP240821" s="90"/>
    </row>
    <row r="240822" spans="68:68" customFormat="1">
      <c r="BP240822" s="90"/>
    </row>
    <row r="240823" spans="68:68" customFormat="1">
      <c r="BP240823" s="90"/>
    </row>
    <row r="240824" spans="68:68" customFormat="1">
      <c r="BP240824" s="90"/>
    </row>
    <row r="240825" spans="68:68" customFormat="1">
      <c r="BP240825" s="90"/>
    </row>
    <row r="240826" spans="68:68" customFormat="1">
      <c r="BP240826" s="90"/>
    </row>
    <row r="240827" spans="68:68" customFormat="1">
      <c r="BP240827" s="90"/>
    </row>
    <row r="240828" spans="68:68" customFormat="1">
      <c r="BP240828" s="90"/>
    </row>
    <row r="240829" spans="68:68" customFormat="1">
      <c r="BP240829" s="90"/>
    </row>
    <row r="240830" spans="68:68" customFormat="1">
      <c r="BP240830" s="90"/>
    </row>
    <row r="240831" spans="68:68" customFormat="1">
      <c r="BP240831" s="90"/>
    </row>
    <row r="240832" spans="68:68" customFormat="1">
      <c r="BP240832" s="90"/>
    </row>
    <row r="240833" spans="68:68" customFormat="1">
      <c r="BP240833" s="90"/>
    </row>
    <row r="240834" spans="68:68" customFormat="1">
      <c r="BP240834" s="90"/>
    </row>
    <row r="240835" spans="68:68" customFormat="1">
      <c r="BP240835" s="90"/>
    </row>
    <row r="240836" spans="68:68" customFormat="1">
      <c r="BP240836" s="90"/>
    </row>
    <row r="240837" spans="68:68" customFormat="1">
      <c r="BP240837" s="90"/>
    </row>
    <row r="240838" spans="68:68" customFormat="1">
      <c r="BP240838" s="90"/>
    </row>
    <row r="240839" spans="68:68" customFormat="1">
      <c r="BP240839" s="90"/>
    </row>
    <row r="240840" spans="68:68" customFormat="1">
      <c r="BP240840" s="90"/>
    </row>
    <row r="240841" spans="68:68" customFormat="1">
      <c r="BP240841" s="90"/>
    </row>
    <row r="240842" spans="68:68" customFormat="1">
      <c r="BP240842" s="90"/>
    </row>
    <row r="240843" spans="68:68" customFormat="1">
      <c r="BP240843" s="90"/>
    </row>
    <row r="240844" spans="68:68" customFormat="1">
      <c r="BP240844" s="90"/>
    </row>
    <row r="240845" spans="68:68" customFormat="1">
      <c r="BP240845" s="90"/>
    </row>
    <row r="240846" spans="68:68" customFormat="1">
      <c r="BP240846" s="90"/>
    </row>
    <row r="240847" spans="68:68" customFormat="1">
      <c r="BP240847" s="90"/>
    </row>
    <row r="240848" spans="68:68" customFormat="1">
      <c r="BP240848" s="90"/>
    </row>
    <row r="240849" spans="68:68" customFormat="1">
      <c r="BP240849" s="90"/>
    </row>
    <row r="240850" spans="68:68" customFormat="1">
      <c r="BP240850" s="90"/>
    </row>
    <row r="240851" spans="68:68" customFormat="1">
      <c r="BP240851" s="90"/>
    </row>
    <row r="240852" spans="68:68" customFormat="1">
      <c r="BP240852" s="90"/>
    </row>
    <row r="240853" spans="68:68" customFormat="1">
      <c r="BP240853" s="90"/>
    </row>
    <row r="240854" spans="68:68" customFormat="1">
      <c r="BP240854" s="90"/>
    </row>
    <row r="240855" spans="68:68" customFormat="1">
      <c r="BP240855" s="90"/>
    </row>
    <row r="240856" spans="68:68" customFormat="1">
      <c r="BP240856" s="90"/>
    </row>
    <row r="240857" spans="68:68" customFormat="1">
      <c r="BP240857" s="90"/>
    </row>
    <row r="240858" spans="68:68" customFormat="1">
      <c r="BP240858" s="90"/>
    </row>
    <row r="240859" spans="68:68" customFormat="1">
      <c r="BP240859" s="90"/>
    </row>
    <row r="240860" spans="68:68" customFormat="1">
      <c r="BP240860" s="90"/>
    </row>
    <row r="240861" spans="68:68" customFormat="1">
      <c r="BP240861" s="90"/>
    </row>
    <row r="240862" spans="68:68" customFormat="1">
      <c r="BP240862" s="90"/>
    </row>
    <row r="240863" spans="68:68" customFormat="1">
      <c r="BP240863" s="90"/>
    </row>
    <row r="240864" spans="68:68" customFormat="1">
      <c r="BP240864" s="90"/>
    </row>
    <row r="240865" spans="68:68" customFormat="1">
      <c r="BP240865" s="90"/>
    </row>
    <row r="240866" spans="68:68" customFormat="1">
      <c r="BP240866" s="90"/>
    </row>
    <row r="240867" spans="68:68" customFormat="1">
      <c r="BP240867" s="90"/>
    </row>
    <row r="240868" spans="68:68" customFormat="1">
      <c r="BP240868" s="90"/>
    </row>
    <row r="240869" spans="68:68" customFormat="1">
      <c r="BP240869" s="90"/>
    </row>
    <row r="240870" spans="68:68" customFormat="1">
      <c r="BP240870" s="90"/>
    </row>
    <row r="240871" spans="68:68" customFormat="1">
      <c r="BP240871" s="90"/>
    </row>
    <row r="240872" spans="68:68" customFormat="1">
      <c r="BP240872" s="90"/>
    </row>
    <row r="240873" spans="68:68" customFormat="1">
      <c r="BP240873" s="90"/>
    </row>
    <row r="240874" spans="68:68" customFormat="1">
      <c r="BP240874" s="90"/>
    </row>
    <row r="240875" spans="68:68" customFormat="1">
      <c r="BP240875" s="90"/>
    </row>
    <row r="240876" spans="68:68" customFormat="1">
      <c r="BP240876" s="90"/>
    </row>
    <row r="240877" spans="68:68" customFormat="1">
      <c r="BP240877" s="90"/>
    </row>
    <row r="240878" spans="68:68" customFormat="1">
      <c r="BP240878" s="90"/>
    </row>
    <row r="240879" spans="68:68" customFormat="1">
      <c r="BP240879" s="90"/>
    </row>
    <row r="240880" spans="68:68" customFormat="1">
      <c r="BP240880" s="90"/>
    </row>
    <row r="240881" spans="68:68" customFormat="1">
      <c r="BP240881" s="90"/>
    </row>
    <row r="240882" spans="68:68" customFormat="1">
      <c r="BP240882" s="90"/>
    </row>
    <row r="240883" spans="68:68" customFormat="1">
      <c r="BP240883" s="90"/>
    </row>
    <row r="240884" spans="68:68" customFormat="1">
      <c r="BP240884" s="90"/>
    </row>
    <row r="240885" spans="68:68" customFormat="1">
      <c r="BP240885" s="90"/>
    </row>
    <row r="240886" spans="68:68" customFormat="1">
      <c r="BP240886" s="90"/>
    </row>
    <row r="240887" spans="68:68" customFormat="1">
      <c r="BP240887" s="90"/>
    </row>
    <row r="240888" spans="68:68" customFormat="1">
      <c r="BP240888" s="90"/>
    </row>
    <row r="240889" spans="68:68" customFormat="1">
      <c r="BP240889" s="90"/>
    </row>
    <row r="240890" spans="68:68" customFormat="1">
      <c r="BP240890" s="90"/>
    </row>
    <row r="240891" spans="68:68" customFormat="1">
      <c r="BP240891" s="90"/>
    </row>
    <row r="240892" spans="68:68" customFormat="1">
      <c r="BP240892" s="90"/>
    </row>
    <row r="240893" spans="68:68" customFormat="1">
      <c r="BP240893" s="90"/>
    </row>
    <row r="240894" spans="68:68" customFormat="1">
      <c r="BP240894" s="90"/>
    </row>
    <row r="240895" spans="68:68" customFormat="1">
      <c r="BP240895" s="90"/>
    </row>
    <row r="240896" spans="68:68" customFormat="1">
      <c r="BP240896" s="90"/>
    </row>
    <row r="240897" spans="68:68" customFormat="1">
      <c r="BP240897" s="90"/>
    </row>
    <row r="240898" spans="68:68" customFormat="1">
      <c r="BP240898" s="90"/>
    </row>
    <row r="240899" spans="68:68" customFormat="1">
      <c r="BP240899" s="90"/>
    </row>
    <row r="240900" spans="68:68" customFormat="1">
      <c r="BP240900" s="90"/>
    </row>
    <row r="240901" spans="68:68" customFormat="1">
      <c r="BP240901" s="90"/>
    </row>
    <row r="240902" spans="68:68" customFormat="1">
      <c r="BP240902" s="90"/>
    </row>
    <row r="240903" spans="68:68" customFormat="1">
      <c r="BP240903" s="90"/>
    </row>
    <row r="240904" spans="68:68" customFormat="1">
      <c r="BP240904" s="90"/>
    </row>
    <row r="240905" spans="68:68" customFormat="1">
      <c r="BP240905" s="90"/>
    </row>
    <row r="240906" spans="68:68" customFormat="1">
      <c r="BP240906" s="90"/>
    </row>
    <row r="240907" spans="68:68" customFormat="1">
      <c r="BP240907" s="90"/>
    </row>
    <row r="240908" spans="68:68" customFormat="1">
      <c r="BP240908" s="90"/>
    </row>
    <row r="240909" spans="68:68" customFormat="1">
      <c r="BP240909" s="90"/>
    </row>
    <row r="240910" spans="68:68" customFormat="1">
      <c r="BP240910" s="90"/>
    </row>
    <row r="240911" spans="68:68" customFormat="1">
      <c r="BP240911" s="90"/>
    </row>
    <row r="240912" spans="68:68" customFormat="1">
      <c r="BP240912" s="90"/>
    </row>
    <row r="240913" spans="68:68" customFormat="1">
      <c r="BP240913" s="90"/>
    </row>
    <row r="240914" spans="68:68" customFormat="1">
      <c r="BP240914" s="90"/>
    </row>
    <row r="240915" spans="68:68" customFormat="1">
      <c r="BP240915" s="90"/>
    </row>
    <row r="240916" spans="68:68" customFormat="1">
      <c r="BP240916" s="90"/>
    </row>
    <row r="240917" spans="68:68" customFormat="1">
      <c r="BP240917" s="90"/>
    </row>
    <row r="240918" spans="68:68" customFormat="1">
      <c r="BP240918" s="90"/>
    </row>
    <row r="240919" spans="68:68" customFormat="1">
      <c r="BP240919" s="90"/>
    </row>
    <row r="240920" spans="68:68" customFormat="1">
      <c r="BP240920" s="90"/>
    </row>
    <row r="240921" spans="68:68" customFormat="1">
      <c r="BP240921" s="90"/>
    </row>
    <row r="240922" spans="68:68" customFormat="1">
      <c r="BP240922" s="90"/>
    </row>
    <row r="240923" spans="68:68" customFormat="1">
      <c r="BP240923" s="90"/>
    </row>
    <row r="240924" spans="68:68" customFormat="1">
      <c r="BP240924" s="90"/>
    </row>
    <row r="240925" spans="68:68" customFormat="1">
      <c r="BP240925" s="90"/>
    </row>
    <row r="240926" spans="68:68" customFormat="1">
      <c r="BP240926" s="90"/>
    </row>
    <row r="240927" spans="68:68" customFormat="1">
      <c r="BP240927" s="90"/>
    </row>
    <row r="240928" spans="68:68" customFormat="1">
      <c r="BP240928" s="90"/>
    </row>
    <row r="240929" spans="68:68" customFormat="1">
      <c r="BP240929" s="90"/>
    </row>
    <row r="240930" spans="68:68" customFormat="1">
      <c r="BP240930" s="90"/>
    </row>
    <row r="240931" spans="68:68" customFormat="1">
      <c r="BP240931" s="90"/>
    </row>
    <row r="240932" spans="68:68" customFormat="1">
      <c r="BP240932" s="90"/>
    </row>
    <row r="240933" spans="68:68" customFormat="1">
      <c r="BP240933" s="90"/>
    </row>
    <row r="240934" spans="68:68" customFormat="1">
      <c r="BP240934" s="90"/>
    </row>
    <row r="240935" spans="68:68" customFormat="1">
      <c r="BP240935" s="90"/>
    </row>
    <row r="240936" spans="68:68" customFormat="1">
      <c r="BP240936" s="90"/>
    </row>
    <row r="240937" spans="68:68" customFormat="1">
      <c r="BP240937" s="90"/>
    </row>
    <row r="240938" spans="68:68" customFormat="1">
      <c r="BP240938" s="90"/>
    </row>
    <row r="240939" spans="68:68" customFormat="1">
      <c r="BP240939" s="90"/>
    </row>
    <row r="240940" spans="68:68" customFormat="1">
      <c r="BP240940" s="90"/>
    </row>
    <row r="240941" spans="68:68" customFormat="1">
      <c r="BP240941" s="90"/>
    </row>
    <row r="240942" spans="68:68" customFormat="1">
      <c r="BP240942" s="90"/>
    </row>
    <row r="240943" spans="68:68" customFormat="1">
      <c r="BP240943" s="90"/>
    </row>
    <row r="240944" spans="68:68" customFormat="1">
      <c r="BP240944" s="90"/>
    </row>
    <row r="240945" spans="68:68" customFormat="1">
      <c r="BP240945" s="90"/>
    </row>
    <row r="240946" spans="68:68" customFormat="1">
      <c r="BP240946" s="90"/>
    </row>
    <row r="240947" spans="68:68" customFormat="1">
      <c r="BP240947" s="90"/>
    </row>
    <row r="240948" spans="68:68" customFormat="1">
      <c r="BP240948" s="90"/>
    </row>
    <row r="240949" spans="68:68" customFormat="1">
      <c r="BP240949" s="90"/>
    </row>
    <row r="240950" spans="68:68" customFormat="1">
      <c r="BP240950" s="90"/>
    </row>
    <row r="240951" spans="68:68" customFormat="1">
      <c r="BP240951" s="90"/>
    </row>
    <row r="240952" spans="68:68" customFormat="1">
      <c r="BP240952" s="90"/>
    </row>
    <row r="240953" spans="68:68" customFormat="1">
      <c r="BP240953" s="90"/>
    </row>
    <row r="240954" spans="68:68" customFormat="1">
      <c r="BP240954" s="90"/>
    </row>
    <row r="240955" spans="68:68" customFormat="1">
      <c r="BP240955" s="90"/>
    </row>
    <row r="240956" spans="68:68" customFormat="1">
      <c r="BP240956" s="90"/>
    </row>
    <row r="240957" spans="68:68" customFormat="1">
      <c r="BP240957" s="90"/>
    </row>
    <row r="240958" spans="68:68" customFormat="1">
      <c r="BP240958" s="90"/>
    </row>
    <row r="240959" spans="68:68" customFormat="1">
      <c r="BP240959" s="90"/>
    </row>
    <row r="240960" spans="68:68" customFormat="1">
      <c r="BP240960" s="90"/>
    </row>
    <row r="240961" spans="68:68" customFormat="1">
      <c r="BP240961" s="90"/>
    </row>
    <row r="240962" spans="68:68" customFormat="1">
      <c r="BP240962" s="90"/>
    </row>
    <row r="240963" spans="68:68" customFormat="1">
      <c r="BP240963" s="90"/>
    </row>
    <row r="240964" spans="68:68" customFormat="1">
      <c r="BP240964" s="90"/>
    </row>
    <row r="240965" spans="68:68" customFormat="1">
      <c r="BP240965" s="90"/>
    </row>
    <row r="240966" spans="68:68" customFormat="1">
      <c r="BP240966" s="90"/>
    </row>
    <row r="240967" spans="68:68" customFormat="1">
      <c r="BP240967" s="90"/>
    </row>
    <row r="240968" spans="68:68" customFormat="1">
      <c r="BP240968" s="90"/>
    </row>
    <row r="240969" spans="68:68" customFormat="1">
      <c r="BP240969" s="90"/>
    </row>
    <row r="240970" spans="68:68" customFormat="1">
      <c r="BP240970" s="90"/>
    </row>
    <row r="240971" spans="68:68" customFormat="1">
      <c r="BP240971" s="90"/>
    </row>
    <row r="240972" spans="68:68" customFormat="1">
      <c r="BP240972" s="90"/>
    </row>
    <row r="240973" spans="68:68" customFormat="1">
      <c r="BP240973" s="90"/>
    </row>
    <row r="240974" spans="68:68" customFormat="1">
      <c r="BP240974" s="90"/>
    </row>
    <row r="240975" spans="68:68" customFormat="1">
      <c r="BP240975" s="90"/>
    </row>
    <row r="240976" spans="68:68" customFormat="1">
      <c r="BP240976" s="90"/>
    </row>
    <row r="240977" spans="68:68" customFormat="1">
      <c r="BP240977" s="90"/>
    </row>
    <row r="240978" spans="68:68" customFormat="1">
      <c r="BP240978" s="90"/>
    </row>
    <row r="240979" spans="68:68" customFormat="1">
      <c r="BP240979" s="90"/>
    </row>
    <row r="240980" spans="68:68" customFormat="1">
      <c r="BP240980" s="90"/>
    </row>
    <row r="240981" spans="68:68" customFormat="1">
      <c r="BP240981" s="90"/>
    </row>
    <row r="240982" spans="68:68" customFormat="1">
      <c r="BP240982" s="90"/>
    </row>
    <row r="240983" spans="68:68" customFormat="1">
      <c r="BP240983" s="90"/>
    </row>
    <row r="240984" spans="68:68" customFormat="1">
      <c r="BP240984" s="90"/>
    </row>
    <row r="240985" spans="68:68" customFormat="1">
      <c r="BP240985" s="90"/>
    </row>
    <row r="240986" spans="68:68" customFormat="1">
      <c r="BP240986" s="90"/>
    </row>
    <row r="240987" spans="68:68" customFormat="1">
      <c r="BP240987" s="90"/>
    </row>
    <row r="240988" spans="68:68" customFormat="1">
      <c r="BP240988" s="90"/>
    </row>
    <row r="240989" spans="68:68" customFormat="1">
      <c r="BP240989" s="90"/>
    </row>
    <row r="240990" spans="68:68" customFormat="1">
      <c r="BP240990" s="90"/>
    </row>
    <row r="240991" spans="68:68" customFormat="1">
      <c r="BP240991" s="90"/>
    </row>
    <row r="240992" spans="68:68" customFormat="1">
      <c r="BP240992" s="90"/>
    </row>
    <row r="240993" spans="68:68" customFormat="1">
      <c r="BP240993" s="90"/>
    </row>
    <row r="240994" spans="68:68" customFormat="1">
      <c r="BP240994" s="90"/>
    </row>
    <row r="240995" spans="68:68" customFormat="1">
      <c r="BP240995" s="90"/>
    </row>
    <row r="240996" spans="68:68" customFormat="1">
      <c r="BP240996" s="90"/>
    </row>
    <row r="240997" spans="68:68" customFormat="1">
      <c r="BP240997" s="90"/>
    </row>
    <row r="240998" spans="68:68" customFormat="1">
      <c r="BP240998" s="90"/>
    </row>
    <row r="240999" spans="68:68" customFormat="1">
      <c r="BP240999" s="90"/>
    </row>
    <row r="241000" spans="68:68" customFormat="1">
      <c r="BP241000" s="90"/>
    </row>
    <row r="241001" spans="68:68" customFormat="1">
      <c r="BP241001" s="90"/>
    </row>
    <row r="241002" spans="68:68" customFormat="1">
      <c r="BP241002" s="90"/>
    </row>
    <row r="241003" spans="68:68" customFormat="1">
      <c r="BP241003" s="90"/>
    </row>
    <row r="241004" spans="68:68" customFormat="1">
      <c r="BP241004" s="90"/>
    </row>
    <row r="241005" spans="68:68" customFormat="1">
      <c r="BP241005" s="90"/>
    </row>
    <row r="241006" spans="68:68" customFormat="1">
      <c r="BP241006" s="90"/>
    </row>
    <row r="241007" spans="68:68" customFormat="1">
      <c r="BP241007" s="90"/>
    </row>
    <row r="241008" spans="68:68" customFormat="1">
      <c r="BP241008" s="90"/>
    </row>
    <row r="241009" spans="68:68" customFormat="1">
      <c r="BP241009" s="90"/>
    </row>
    <row r="241010" spans="68:68" customFormat="1">
      <c r="BP241010" s="90"/>
    </row>
    <row r="241011" spans="68:68" customFormat="1">
      <c r="BP241011" s="90"/>
    </row>
    <row r="241012" spans="68:68" customFormat="1">
      <c r="BP241012" s="90"/>
    </row>
    <row r="241013" spans="68:68" customFormat="1">
      <c r="BP241013" s="90"/>
    </row>
    <row r="241014" spans="68:68" customFormat="1">
      <c r="BP241014" s="90"/>
    </row>
    <row r="241015" spans="68:68" customFormat="1">
      <c r="BP241015" s="90"/>
    </row>
    <row r="241016" spans="68:68" customFormat="1">
      <c r="BP241016" s="90"/>
    </row>
    <row r="241017" spans="68:68" customFormat="1">
      <c r="BP241017" s="90"/>
    </row>
    <row r="241018" spans="68:68" customFormat="1">
      <c r="BP241018" s="90"/>
    </row>
    <row r="241019" spans="68:68" customFormat="1">
      <c r="BP241019" s="90"/>
    </row>
    <row r="241020" spans="68:68" customFormat="1">
      <c r="BP241020" s="90"/>
    </row>
    <row r="241021" spans="68:68" customFormat="1">
      <c r="BP241021" s="90"/>
    </row>
    <row r="241022" spans="68:68" customFormat="1">
      <c r="BP241022" s="90"/>
    </row>
    <row r="241023" spans="68:68" customFormat="1">
      <c r="BP241023" s="90"/>
    </row>
    <row r="241024" spans="68:68" customFormat="1">
      <c r="BP241024" s="90"/>
    </row>
    <row r="241025" spans="68:68" customFormat="1">
      <c r="BP241025" s="90"/>
    </row>
    <row r="241026" spans="68:68" customFormat="1">
      <c r="BP241026" s="90"/>
    </row>
    <row r="241027" spans="68:68" customFormat="1">
      <c r="BP241027" s="90"/>
    </row>
    <row r="241028" spans="68:68" customFormat="1">
      <c r="BP241028" s="90"/>
    </row>
    <row r="241029" spans="68:68" customFormat="1">
      <c r="BP241029" s="90"/>
    </row>
    <row r="241030" spans="68:68" customFormat="1">
      <c r="BP241030" s="90"/>
    </row>
    <row r="241031" spans="68:68" customFormat="1">
      <c r="BP241031" s="90"/>
    </row>
    <row r="241032" spans="68:68" customFormat="1">
      <c r="BP241032" s="90"/>
    </row>
    <row r="241033" spans="68:68" customFormat="1">
      <c r="BP241033" s="90"/>
    </row>
    <row r="241034" spans="68:68" customFormat="1">
      <c r="BP241034" s="90"/>
    </row>
    <row r="241035" spans="68:68" customFormat="1">
      <c r="BP241035" s="90"/>
    </row>
    <row r="241036" spans="68:68" customFormat="1">
      <c r="BP241036" s="90"/>
    </row>
    <row r="241037" spans="68:68" customFormat="1">
      <c r="BP241037" s="90"/>
    </row>
    <row r="241038" spans="68:68" customFormat="1">
      <c r="BP241038" s="90"/>
    </row>
    <row r="241039" spans="68:68" customFormat="1">
      <c r="BP241039" s="90"/>
    </row>
    <row r="241040" spans="68:68" customFormat="1">
      <c r="BP241040" s="90"/>
    </row>
    <row r="241041" spans="68:68" customFormat="1">
      <c r="BP241041" s="90"/>
    </row>
    <row r="241042" spans="68:68" customFormat="1">
      <c r="BP241042" s="90"/>
    </row>
    <row r="241043" spans="68:68" customFormat="1">
      <c r="BP241043" s="90"/>
    </row>
    <row r="241044" spans="68:68" customFormat="1">
      <c r="BP241044" s="90"/>
    </row>
    <row r="241045" spans="68:68" customFormat="1">
      <c r="BP241045" s="90"/>
    </row>
    <row r="241046" spans="68:68" customFormat="1">
      <c r="BP241046" s="90"/>
    </row>
    <row r="241047" spans="68:68" customFormat="1">
      <c r="BP241047" s="90"/>
    </row>
    <row r="241048" spans="68:68" customFormat="1">
      <c r="BP241048" s="90"/>
    </row>
    <row r="241049" spans="68:68" customFormat="1">
      <c r="BP241049" s="90"/>
    </row>
    <row r="241050" spans="68:68" customFormat="1">
      <c r="BP241050" s="90"/>
    </row>
    <row r="241051" spans="68:68" customFormat="1">
      <c r="BP241051" s="90"/>
    </row>
    <row r="241052" spans="68:68" customFormat="1">
      <c r="BP241052" s="90"/>
    </row>
    <row r="241053" spans="68:68" customFormat="1">
      <c r="BP241053" s="90"/>
    </row>
    <row r="241054" spans="68:68" customFormat="1">
      <c r="BP241054" s="90"/>
    </row>
    <row r="241055" spans="68:68" customFormat="1">
      <c r="BP241055" s="90"/>
    </row>
    <row r="241056" spans="68:68" customFormat="1">
      <c r="BP241056" s="90"/>
    </row>
    <row r="241057" spans="68:68" customFormat="1">
      <c r="BP241057" s="90"/>
    </row>
    <row r="241058" spans="68:68" customFormat="1">
      <c r="BP241058" s="90"/>
    </row>
    <row r="241059" spans="68:68" customFormat="1">
      <c r="BP241059" s="90"/>
    </row>
    <row r="241060" spans="68:68" customFormat="1">
      <c r="BP241060" s="90"/>
    </row>
    <row r="241061" spans="68:68" customFormat="1">
      <c r="BP241061" s="90"/>
    </row>
    <row r="241062" spans="68:68" customFormat="1">
      <c r="BP241062" s="90"/>
    </row>
    <row r="241063" spans="68:68" customFormat="1">
      <c r="BP241063" s="90"/>
    </row>
    <row r="241064" spans="68:68" customFormat="1">
      <c r="BP241064" s="90"/>
    </row>
    <row r="241065" spans="68:68" customFormat="1">
      <c r="BP241065" s="90"/>
    </row>
    <row r="241066" spans="68:68" customFormat="1">
      <c r="BP241066" s="90"/>
    </row>
    <row r="241067" spans="68:68" customFormat="1">
      <c r="BP241067" s="90"/>
    </row>
    <row r="241068" spans="68:68" customFormat="1">
      <c r="BP241068" s="90"/>
    </row>
    <row r="241069" spans="68:68" customFormat="1">
      <c r="BP241069" s="90"/>
    </row>
    <row r="241070" spans="68:68" customFormat="1">
      <c r="BP241070" s="90"/>
    </row>
    <row r="241071" spans="68:68" customFormat="1">
      <c r="BP241071" s="90"/>
    </row>
    <row r="241072" spans="68:68" customFormat="1">
      <c r="BP241072" s="90"/>
    </row>
    <row r="241073" spans="68:68" customFormat="1">
      <c r="BP241073" s="90"/>
    </row>
    <row r="241074" spans="68:68" customFormat="1">
      <c r="BP241074" s="90"/>
    </row>
    <row r="241075" spans="68:68" customFormat="1">
      <c r="BP241075" s="90"/>
    </row>
    <row r="241076" spans="68:68" customFormat="1">
      <c r="BP241076" s="90"/>
    </row>
    <row r="241077" spans="68:68" customFormat="1">
      <c r="BP241077" s="90"/>
    </row>
    <row r="241078" spans="68:68" customFormat="1">
      <c r="BP241078" s="90"/>
    </row>
    <row r="241079" spans="68:68" customFormat="1">
      <c r="BP241079" s="90"/>
    </row>
    <row r="241080" spans="68:68" customFormat="1">
      <c r="BP241080" s="90"/>
    </row>
    <row r="241081" spans="68:68" customFormat="1">
      <c r="BP241081" s="90"/>
    </row>
    <row r="241082" spans="68:68" customFormat="1">
      <c r="BP241082" s="90"/>
    </row>
    <row r="241083" spans="68:68" customFormat="1">
      <c r="BP241083" s="90"/>
    </row>
    <row r="241084" spans="68:68" customFormat="1">
      <c r="BP241084" s="90"/>
    </row>
    <row r="241085" spans="68:68" customFormat="1">
      <c r="BP241085" s="90"/>
    </row>
    <row r="241086" spans="68:68" customFormat="1">
      <c r="BP241086" s="90"/>
    </row>
    <row r="241087" spans="68:68" customFormat="1">
      <c r="BP241087" s="90"/>
    </row>
    <row r="241088" spans="68:68" customFormat="1">
      <c r="BP241088" s="90"/>
    </row>
    <row r="241089" spans="68:68" customFormat="1">
      <c r="BP241089" s="90"/>
    </row>
    <row r="241090" spans="68:68" customFormat="1">
      <c r="BP241090" s="90"/>
    </row>
    <row r="241091" spans="68:68" customFormat="1">
      <c r="BP241091" s="90"/>
    </row>
    <row r="241092" spans="68:68" customFormat="1">
      <c r="BP241092" s="90"/>
    </row>
    <row r="241093" spans="68:68" customFormat="1">
      <c r="BP241093" s="90"/>
    </row>
    <row r="241094" spans="68:68" customFormat="1">
      <c r="BP241094" s="90"/>
    </row>
    <row r="241095" spans="68:68" customFormat="1">
      <c r="BP241095" s="90"/>
    </row>
    <row r="241096" spans="68:68" customFormat="1">
      <c r="BP241096" s="90"/>
    </row>
    <row r="241097" spans="68:68" customFormat="1">
      <c r="BP241097" s="90"/>
    </row>
    <row r="241098" spans="68:68" customFormat="1">
      <c r="BP241098" s="90"/>
    </row>
    <row r="241099" spans="68:68" customFormat="1">
      <c r="BP241099" s="90"/>
    </row>
    <row r="241100" spans="68:68" customFormat="1">
      <c r="BP241100" s="90"/>
    </row>
    <row r="241101" spans="68:68" customFormat="1">
      <c r="BP241101" s="90"/>
    </row>
    <row r="241102" spans="68:68" customFormat="1">
      <c r="BP241102" s="90"/>
    </row>
    <row r="241103" spans="68:68" customFormat="1">
      <c r="BP241103" s="90"/>
    </row>
    <row r="241104" spans="68:68" customFormat="1">
      <c r="BP241104" s="90"/>
    </row>
    <row r="241105" spans="68:68" customFormat="1">
      <c r="BP241105" s="90"/>
    </row>
    <row r="241106" spans="68:68" customFormat="1">
      <c r="BP241106" s="90"/>
    </row>
    <row r="241107" spans="68:68" customFormat="1">
      <c r="BP241107" s="90"/>
    </row>
    <row r="241108" spans="68:68" customFormat="1">
      <c r="BP241108" s="90"/>
    </row>
    <row r="241109" spans="68:68" customFormat="1">
      <c r="BP241109" s="90"/>
    </row>
    <row r="241110" spans="68:68" customFormat="1">
      <c r="BP241110" s="90"/>
    </row>
    <row r="241111" spans="68:68" customFormat="1">
      <c r="BP241111" s="90"/>
    </row>
    <row r="241112" spans="68:68" customFormat="1">
      <c r="BP241112" s="90"/>
    </row>
    <row r="241113" spans="68:68" customFormat="1">
      <c r="BP241113" s="90"/>
    </row>
    <row r="241114" spans="68:68" customFormat="1">
      <c r="BP241114" s="90"/>
    </row>
    <row r="241115" spans="68:68" customFormat="1">
      <c r="BP241115" s="90"/>
    </row>
    <row r="241116" spans="68:68" customFormat="1">
      <c r="BP241116" s="90"/>
    </row>
    <row r="241117" spans="68:68" customFormat="1">
      <c r="BP241117" s="90"/>
    </row>
    <row r="241118" spans="68:68" customFormat="1">
      <c r="BP241118" s="90"/>
    </row>
    <row r="241119" spans="68:68" customFormat="1">
      <c r="BP241119" s="90"/>
    </row>
    <row r="241120" spans="68:68" customFormat="1">
      <c r="BP241120" s="90"/>
    </row>
    <row r="241121" spans="68:68" customFormat="1">
      <c r="BP241121" s="90"/>
    </row>
    <row r="241122" spans="68:68" customFormat="1">
      <c r="BP241122" s="90"/>
    </row>
    <row r="241123" spans="68:68" customFormat="1">
      <c r="BP241123" s="90"/>
    </row>
    <row r="241124" spans="68:68" customFormat="1">
      <c r="BP241124" s="90"/>
    </row>
    <row r="241125" spans="68:68" customFormat="1">
      <c r="BP241125" s="90"/>
    </row>
    <row r="241126" spans="68:68" customFormat="1">
      <c r="BP241126" s="90"/>
    </row>
    <row r="241127" spans="68:68" customFormat="1">
      <c r="BP241127" s="90"/>
    </row>
    <row r="241128" spans="68:68" customFormat="1">
      <c r="BP241128" s="90"/>
    </row>
    <row r="241129" spans="68:68" customFormat="1">
      <c r="BP241129" s="90"/>
    </row>
    <row r="241130" spans="68:68" customFormat="1">
      <c r="BP241130" s="90"/>
    </row>
    <row r="241131" spans="68:68" customFormat="1">
      <c r="BP241131" s="90"/>
    </row>
    <row r="241132" spans="68:68" customFormat="1">
      <c r="BP241132" s="90"/>
    </row>
    <row r="241133" spans="68:68" customFormat="1">
      <c r="BP241133" s="90"/>
    </row>
    <row r="241134" spans="68:68" customFormat="1">
      <c r="BP241134" s="90"/>
    </row>
    <row r="241135" spans="68:68" customFormat="1">
      <c r="BP241135" s="90"/>
    </row>
    <row r="241136" spans="68:68" customFormat="1">
      <c r="BP241136" s="90"/>
    </row>
    <row r="241137" spans="68:68" customFormat="1">
      <c r="BP241137" s="90"/>
    </row>
    <row r="241138" spans="68:68" customFormat="1">
      <c r="BP241138" s="90"/>
    </row>
    <row r="241139" spans="68:68" customFormat="1">
      <c r="BP241139" s="90"/>
    </row>
    <row r="241140" spans="68:68" customFormat="1">
      <c r="BP241140" s="90"/>
    </row>
    <row r="241141" spans="68:68" customFormat="1">
      <c r="BP241141" s="90"/>
    </row>
    <row r="241142" spans="68:68" customFormat="1">
      <c r="BP241142" s="90"/>
    </row>
    <row r="241143" spans="68:68" customFormat="1">
      <c r="BP241143" s="90"/>
    </row>
    <row r="241144" spans="68:68" customFormat="1">
      <c r="BP241144" s="90"/>
    </row>
    <row r="241145" spans="68:68" customFormat="1">
      <c r="BP241145" s="90"/>
    </row>
    <row r="241146" spans="68:68" customFormat="1">
      <c r="BP241146" s="90"/>
    </row>
    <row r="241147" spans="68:68" customFormat="1">
      <c r="BP241147" s="90"/>
    </row>
    <row r="241148" spans="68:68" customFormat="1">
      <c r="BP241148" s="90"/>
    </row>
    <row r="241149" spans="68:68" customFormat="1">
      <c r="BP241149" s="90"/>
    </row>
    <row r="241150" spans="68:68" customFormat="1">
      <c r="BP241150" s="90"/>
    </row>
    <row r="241151" spans="68:68" customFormat="1">
      <c r="BP241151" s="90"/>
    </row>
    <row r="241152" spans="68:68" customFormat="1">
      <c r="BP241152" s="90"/>
    </row>
    <row r="241153" spans="68:68" customFormat="1">
      <c r="BP241153" s="90"/>
    </row>
    <row r="241154" spans="68:68" customFormat="1">
      <c r="BP241154" s="90"/>
    </row>
    <row r="241155" spans="68:68" customFormat="1">
      <c r="BP241155" s="90"/>
    </row>
    <row r="241156" spans="68:68" customFormat="1">
      <c r="BP241156" s="90"/>
    </row>
    <row r="241157" spans="68:68" customFormat="1">
      <c r="BP241157" s="90"/>
    </row>
    <row r="241158" spans="68:68" customFormat="1">
      <c r="BP241158" s="90"/>
    </row>
    <row r="241159" spans="68:68" customFormat="1">
      <c r="BP241159" s="90"/>
    </row>
    <row r="241160" spans="68:68" customFormat="1">
      <c r="BP241160" s="90"/>
    </row>
    <row r="241161" spans="68:68" customFormat="1">
      <c r="BP241161" s="90"/>
    </row>
    <row r="241162" spans="68:68" customFormat="1">
      <c r="BP241162" s="90"/>
    </row>
    <row r="241163" spans="68:68" customFormat="1">
      <c r="BP241163" s="90"/>
    </row>
    <row r="241164" spans="68:68" customFormat="1">
      <c r="BP241164" s="90"/>
    </row>
    <row r="241165" spans="68:68" customFormat="1">
      <c r="BP241165" s="90"/>
    </row>
    <row r="241166" spans="68:68" customFormat="1">
      <c r="BP241166" s="90"/>
    </row>
    <row r="241167" spans="68:68" customFormat="1">
      <c r="BP241167" s="90"/>
    </row>
    <row r="241168" spans="68:68" customFormat="1">
      <c r="BP241168" s="90"/>
    </row>
    <row r="241169" spans="68:68" customFormat="1">
      <c r="BP241169" s="90"/>
    </row>
    <row r="241170" spans="68:68" customFormat="1">
      <c r="BP241170" s="90"/>
    </row>
    <row r="241171" spans="68:68" customFormat="1">
      <c r="BP241171" s="90"/>
    </row>
    <row r="241172" spans="68:68" customFormat="1">
      <c r="BP241172" s="90"/>
    </row>
    <row r="241173" spans="68:68" customFormat="1">
      <c r="BP241173" s="90"/>
    </row>
    <row r="241174" spans="68:68" customFormat="1">
      <c r="BP241174" s="90"/>
    </row>
    <row r="241175" spans="68:68" customFormat="1">
      <c r="BP241175" s="90"/>
    </row>
    <row r="241176" spans="68:68" customFormat="1">
      <c r="BP241176" s="90"/>
    </row>
    <row r="241177" spans="68:68" customFormat="1">
      <c r="BP241177" s="90"/>
    </row>
    <row r="241178" spans="68:68" customFormat="1">
      <c r="BP241178" s="90"/>
    </row>
    <row r="241179" spans="68:68" customFormat="1">
      <c r="BP241179" s="90"/>
    </row>
    <row r="241180" spans="68:68" customFormat="1">
      <c r="BP241180" s="90"/>
    </row>
    <row r="241181" spans="68:68" customFormat="1">
      <c r="BP241181" s="90"/>
    </row>
    <row r="241182" spans="68:68" customFormat="1">
      <c r="BP241182" s="90"/>
    </row>
    <row r="241183" spans="68:68" customFormat="1">
      <c r="BP241183" s="90"/>
    </row>
    <row r="241184" spans="68:68" customFormat="1">
      <c r="BP241184" s="90"/>
    </row>
    <row r="241185" spans="68:68" customFormat="1">
      <c r="BP241185" s="90"/>
    </row>
    <row r="241186" spans="68:68" customFormat="1">
      <c r="BP241186" s="90"/>
    </row>
    <row r="241187" spans="68:68" customFormat="1">
      <c r="BP241187" s="90"/>
    </row>
    <row r="241188" spans="68:68" customFormat="1">
      <c r="BP241188" s="90"/>
    </row>
    <row r="241189" spans="68:68" customFormat="1">
      <c r="BP241189" s="90"/>
    </row>
    <row r="241190" spans="68:68" customFormat="1">
      <c r="BP241190" s="90"/>
    </row>
    <row r="241191" spans="68:68" customFormat="1">
      <c r="BP241191" s="90"/>
    </row>
    <row r="241192" spans="68:68" customFormat="1">
      <c r="BP241192" s="90"/>
    </row>
    <row r="241193" spans="68:68" customFormat="1">
      <c r="BP241193" s="90"/>
    </row>
    <row r="241194" spans="68:68" customFormat="1">
      <c r="BP241194" s="90"/>
    </row>
    <row r="241195" spans="68:68" customFormat="1">
      <c r="BP241195" s="90"/>
    </row>
    <row r="241196" spans="68:68" customFormat="1">
      <c r="BP241196" s="90"/>
    </row>
    <row r="241197" spans="68:68" customFormat="1">
      <c r="BP241197" s="90"/>
    </row>
    <row r="241198" spans="68:68" customFormat="1">
      <c r="BP241198" s="90"/>
    </row>
    <row r="241199" spans="68:68" customFormat="1">
      <c r="BP241199" s="90"/>
    </row>
    <row r="241200" spans="68:68" customFormat="1">
      <c r="BP241200" s="90"/>
    </row>
    <row r="241201" spans="68:68" customFormat="1">
      <c r="BP241201" s="90"/>
    </row>
    <row r="241202" spans="68:68" customFormat="1">
      <c r="BP241202" s="90"/>
    </row>
    <row r="241203" spans="68:68" customFormat="1">
      <c r="BP241203" s="90"/>
    </row>
    <row r="241204" spans="68:68" customFormat="1">
      <c r="BP241204" s="90"/>
    </row>
    <row r="241205" spans="68:68" customFormat="1">
      <c r="BP241205" s="90"/>
    </row>
    <row r="241206" spans="68:68" customFormat="1">
      <c r="BP241206" s="90"/>
    </row>
    <row r="241207" spans="68:68" customFormat="1">
      <c r="BP241207" s="90"/>
    </row>
    <row r="241208" spans="68:68" customFormat="1">
      <c r="BP241208" s="90"/>
    </row>
    <row r="241209" spans="68:68" customFormat="1">
      <c r="BP241209" s="90"/>
    </row>
    <row r="241210" spans="68:68" customFormat="1">
      <c r="BP241210" s="90"/>
    </row>
    <row r="241211" spans="68:68" customFormat="1">
      <c r="BP241211" s="90"/>
    </row>
    <row r="241212" spans="68:68" customFormat="1">
      <c r="BP241212" s="90"/>
    </row>
    <row r="241213" spans="68:68" customFormat="1">
      <c r="BP241213" s="90"/>
    </row>
    <row r="241214" spans="68:68" customFormat="1">
      <c r="BP241214" s="90"/>
    </row>
    <row r="241215" spans="68:68" customFormat="1">
      <c r="BP241215" s="90"/>
    </row>
    <row r="241216" spans="68:68" customFormat="1">
      <c r="BP241216" s="90"/>
    </row>
    <row r="241217" spans="68:68" customFormat="1">
      <c r="BP241217" s="90"/>
    </row>
    <row r="241218" spans="68:68" customFormat="1">
      <c r="BP241218" s="90"/>
    </row>
    <row r="241219" spans="68:68" customFormat="1">
      <c r="BP241219" s="90"/>
    </row>
    <row r="241220" spans="68:68" customFormat="1">
      <c r="BP241220" s="90"/>
    </row>
    <row r="241221" spans="68:68" customFormat="1">
      <c r="BP241221" s="90"/>
    </row>
    <row r="241222" spans="68:68" customFormat="1">
      <c r="BP241222" s="90"/>
    </row>
    <row r="241223" spans="68:68" customFormat="1">
      <c r="BP241223" s="90"/>
    </row>
    <row r="241224" spans="68:68" customFormat="1">
      <c r="BP241224" s="90"/>
    </row>
    <row r="241225" spans="68:68" customFormat="1">
      <c r="BP241225" s="90"/>
    </row>
    <row r="241226" spans="68:68" customFormat="1">
      <c r="BP241226" s="90"/>
    </row>
    <row r="241227" spans="68:68" customFormat="1">
      <c r="BP241227" s="90"/>
    </row>
    <row r="241228" spans="68:68" customFormat="1">
      <c r="BP241228" s="90"/>
    </row>
    <row r="241229" spans="68:68" customFormat="1">
      <c r="BP241229" s="90"/>
    </row>
    <row r="241230" spans="68:68" customFormat="1">
      <c r="BP241230" s="90"/>
    </row>
    <row r="241231" spans="68:68" customFormat="1">
      <c r="BP241231" s="90"/>
    </row>
    <row r="241232" spans="68:68" customFormat="1">
      <c r="BP241232" s="90"/>
    </row>
    <row r="241233" spans="68:68" customFormat="1">
      <c r="BP241233" s="90"/>
    </row>
    <row r="241234" spans="68:68" customFormat="1">
      <c r="BP241234" s="90"/>
    </row>
    <row r="241235" spans="68:68" customFormat="1">
      <c r="BP241235" s="90"/>
    </row>
    <row r="241236" spans="68:68" customFormat="1">
      <c r="BP241236" s="90"/>
    </row>
    <row r="241237" spans="68:68" customFormat="1">
      <c r="BP241237" s="90"/>
    </row>
    <row r="241238" spans="68:68" customFormat="1">
      <c r="BP241238" s="90"/>
    </row>
    <row r="241239" spans="68:68" customFormat="1">
      <c r="BP241239" s="90"/>
    </row>
    <row r="241240" spans="68:68" customFormat="1">
      <c r="BP241240" s="90"/>
    </row>
    <row r="241241" spans="68:68" customFormat="1">
      <c r="BP241241" s="90"/>
    </row>
    <row r="241242" spans="68:68" customFormat="1">
      <c r="BP241242" s="90"/>
    </row>
    <row r="241243" spans="68:68" customFormat="1">
      <c r="BP241243" s="90"/>
    </row>
    <row r="241244" spans="68:68" customFormat="1">
      <c r="BP241244" s="90"/>
    </row>
    <row r="241245" spans="68:68" customFormat="1">
      <c r="BP241245" s="90"/>
    </row>
    <row r="241246" spans="68:68" customFormat="1">
      <c r="BP241246" s="90"/>
    </row>
    <row r="241247" spans="68:68" customFormat="1">
      <c r="BP241247" s="90"/>
    </row>
    <row r="241248" spans="68:68" customFormat="1">
      <c r="BP241248" s="90"/>
    </row>
    <row r="241249" spans="68:68" customFormat="1">
      <c r="BP241249" s="90"/>
    </row>
    <row r="241250" spans="68:68" customFormat="1">
      <c r="BP241250" s="90"/>
    </row>
    <row r="241251" spans="68:68" customFormat="1">
      <c r="BP241251" s="90"/>
    </row>
    <row r="241252" spans="68:68" customFormat="1">
      <c r="BP241252" s="90"/>
    </row>
    <row r="241253" spans="68:68" customFormat="1">
      <c r="BP241253" s="90"/>
    </row>
    <row r="241254" spans="68:68" customFormat="1">
      <c r="BP241254" s="90"/>
    </row>
    <row r="241255" spans="68:68" customFormat="1">
      <c r="BP241255" s="90"/>
    </row>
    <row r="241256" spans="68:68" customFormat="1">
      <c r="BP241256" s="90"/>
    </row>
    <row r="241257" spans="68:68" customFormat="1">
      <c r="BP241257" s="90"/>
    </row>
    <row r="241258" spans="68:68" customFormat="1">
      <c r="BP241258" s="90"/>
    </row>
    <row r="241259" spans="68:68" customFormat="1">
      <c r="BP241259" s="90"/>
    </row>
    <row r="241260" spans="68:68" customFormat="1">
      <c r="BP241260" s="90"/>
    </row>
    <row r="241261" spans="68:68" customFormat="1">
      <c r="BP241261" s="90"/>
    </row>
    <row r="241262" spans="68:68" customFormat="1">
      <c r="BP241262" s="90"/>
    </row>
    <row r="241263" spans="68:68" customFormat="1">
      <c r="BP241263" s="90"/>
    </row>
    <row r="241264" spans="68:68" customFormat="1">
      <c r="BP241264" s="90"/>
    </row>
    <row r="241265" spans="68:68" customFormat="1">
      <c r="BP241265" s="90"/>
    </row>
    <row r="241266" spans="68:68" customFormat="1">
      <c r="BP241266" s="90"/>
    </row>
    <row r="241267" spans="68:68" customFormat="1">
      <c r="BP241267" s="90"/>
    </row>
    <row r="241268" spans="68:68" customFormat="1">
      <c r="BP241268" s="90"/>
    </row>
    <row r="241269" spans="68:68" customFormat="1">
      <c r="BP241269" s="90"/>
    </row>
    <row r="241270" spans="68:68" customFormat="1">
      <c r="BP241270" s="90"/>
    </row>
    <row r="241271" spans="68:68" customFormat="1">
      <c r="BP241271" s="90"/>
    </row>
    <row r="241272" spans="68:68" customFormat="1">
      <c r="BP241272" s="90"/>
    </row>
    <row r="241273" spans="68:68" customFormat="1">
      <c r="BP241273" s="90"/>
    </row>
    <row r="241274" spans="68:68" customFormat="1">
      <c r="BP241274" s="90"/>
    </row>
    <row r="241275" spans="68:68" customFormat="1">
      <c r="BP241275" s="90"/>
    </row>
    <row r="241276" spans="68:68" customFormat="1">
      <c r="BP241276" s="90"/>
    </row>
    <row r="241277" spans="68:68" customFormat="1">
      <c r="BP241277" s="90"/>
    </row>
    <row r="241278" spans="68:68" customFormat="1">
      <c r="BP241278" s="90"/>
    </row>
    <row r="241279" spans="68:68" customFormat="1">
      <c r="BP241279" s="90"/>
    </row>
    <row r="241280" spans="68:68" customFormat="1">
      <c r="BP241280" s="90"/>
    </row>
    <row r="241281" spans="68:68" customFormat="1">
      <c r="BP241281" s="90"/>
    </row>
    <row r="241282" spans="68:68" customFormat="1">
      <c r="BP241282" s="90"/>
    </row>
    <row r="241283" spans="68:68" customFormat="1">
      <c r="BP241283" s="90"/>
    </row>
    <row r="241284" spans="68:68" customFormat="1">
      <c r="BP241284" s="90"/>
    </row>
    <row r="241285" spans="68:68" customFormat="1">
      <c r="BP241285" s="90"/>
    </row>
    <row r="241286" spans="68:68" customFormat="1">
      <c r="BP241286" s="90"/>
    </row>
    <row r="241287" spans="68:68" customFormat="1">
      <c r="BP241287" s="90"/>
    </row>
    <row r="241288" spans="68:68" customFormat="1">
      <c r="BP241288" s="90"/>
    </row>
    <row r="241289" spans="68:68" customFormat="1">
      <c r="BP241289" s="90"/>
    </row>
    <row r="241290" spans="68:68" customFormat="1">
      <c r="BP241290" s="90"/>
    </row>
    <row r="241291" spans="68:68" customFormat="1">
      <c r="BP241291" s="90"/>
    </row>
    <row r="241292" spans="68:68" customFormat="1">
      <c r="BP241292" s="90"/>
    </row>
    <row r="241293" spans="68:68" customFormat="1">
      <c r="BP241293" s="90"/>
    </row>
    <row r="241294" spans="68:68" customFormat="1">
      <c r="BP241294" s="90"/>
    </row>
    <row r="241295" spans="68:68" customFormat="1">
      <c r="BP241295" s="90"/>
    </row>
    <row r="241296" spans="68:68" customFormat="1">
      <c r="BP241296" s="90"/>
    </row>
    <row r="241297" spans="68:68" customFormat="1">
      <c r="BP241297" s="90"/>
    </row>
    <row r="241298" spans="68:68" customFormat="1">
      <c r="BP241298" s="90"/>
    </row>
    <row r="241299" spans="68:68" customFormat="1">
      <c r="BP241299" s="90"/>
    </row>
    <row r="241300" spans="68:68" customFormat="1">
      <c r="BP241300" s="90"/>
    </row>
    <row r="241301" spans="68:68" customFormat="1">
      <c r="BP241301" s="90"/>
    </row>
    <row r="241302" spans="68:68" customFormat="1">
      <c r="BP241302" s="90"/>
    </row>
    <row r="241303" spans="68:68" customFormat="1">
      <c r="BP241303" s="90"/>
    </row>
    <row r="241304" spans="68:68" customFormat="1">
      <c r="BP241304" s="90"/>
    </row>
    <row r="241305" spans="68:68" customFormat="1">
      <c r="BP241305" s="90"/>
    </row>
    <row r="241306" spans="68:68" customFormat="1">
      <c r="BP241306" s="90"/>
    </row>
    <row r="241307" spans="68:68" customFormat="1">
      <c r="BP241307" s="90"/>
    </row>
    <row r="241308" spans="68:68" customFormat="1">
      <c r="BP241308" s="90"/>
    </row>
    <row r="241309" spans="68:68" customFormat="1">
      <c r="BP241309" s="90"/>
    </row>
    <row r="241310" spans="68:68" customFormat="1">
      <c r="BP241310" s="90"/>
    </row>
    <row r="241311" spans="68:68" customFormat="1">
      <c r="BP241311" s="90"/>
    </row>
    <row r="241312" spans="68:68" customFormat="1">
      <c r="BP241312" s="90"/>
    </row>
    <row r="241313" spans="68:68" customFormat="1">
      <c r="BP241313" s="90"/>
    </row>
    <row r="241314" spans="68:68" customFormat="1">
      <c r="BP241314" s="90"/>
    </row>
    <row r="241315" spans="68:68" customFormat="1">
      <c r="BP241315" s="90"/>
    </row>
    <row r="241316" spans="68:68" customFormat="1">
      <c r="BP241316" s="90"/>
    </row>
    <row r="241317" spans="68:68" customFormat="1">
      <c r="BP241317" s="90"/>
    </row>
    <row r="241318" spans="68:68" customFormat="1">
      <c r="BP241318" s="90"/>
    </row>
    <row r="241319" spans="68:68" customFormat="1">
      <c r="BP241319" s="90"/>
    </row>
    <row r="241320" spans="68:68" customFormat="1">
      <c r="BP241320" s="90"/>
    </row>
    <row r="241321" spans="68:68" customFormat="1">
      <c r="BP241321" s="90"/>
    </row>
    <row r="241322" spans="68:68" customFormat="1">
      <c r="BP241322" s="90"/>
    </row>
    <row r="241323" spans="68:68" customFormat="1">
      <c r="BP241323" s="90"/>
    </row>
    <row r="241324" spans="68:68" customFormat="1">
      <c r="BP241324" s="90"/>
    </row>
    <row r="241325" spans="68:68" customFormat="1">
      <c r="BP241325" s="90"/>
    </row>
    <row r="241326" spans="68:68" customFormat="1">
      <c r="BP241326" s="90"/>
    </row>
    <row r="241327" spans="68:68" customFormat="1">
      <c r="BP241327" s="90"/>
    </row>
    <row r="241328" spans="68:68" customFormat="1">
      <c r="BP241328" s="90"/>
    </row>
    <row r="241329" spans="68:68" customFormat="1">
      <c r="BP241329" s="90"/>
    </row>
    <row r="241330" spans="68:68" customFormat="1">
      <c r="BP241330" s="90"/>
    </row>
    <row r="241331" spans="68:68" customFormat="1">
      <c r="BP241331" s="90"/>
    </row>
    <row r="241332" spans="68:68" customFormat="1">
      <c r="BP241332" s="90"/>
    </row>
    <row r="241333" spans="68:68" customFormat="1">
      <c r="BP241333" s="90"/>
    </row>
    <row r="241334" spans="68:68" customFormat="1">
      <c r="BP241334" s="90"/>
    </row>
    <row r="241335" spans="68:68" customFormat="1">
      <c r="BP241335" s="90"/>
    </row>
    <row r="241336" spans="68:68" customFormat="1">
      <c r="BP241336" s="90"/>
    </row>
    <row r="241337" spans="68:68" customFormat="1">
      <c r="BP241337" s="90"/>
    </row>
    <row r="241338" spans="68:68" customFormat="1">
      <c r="BP241338" s="90"/>
    </row>
    <row r="241339" spans="68:68" customFormat="1">
      <c r="BP241339" s="90"/>
    </row>
    <row r="241340" spans="68:68" customFormat="1">
      <c r="BP241340" s="90"/>
    </row>
    <row r="241341" spans="68:68" customFormat="1">
      <c r="BP241341" s="90"/>
    </row>
    <row r="241342" spans="68:68" customFormat="1">
      <c r="BP241342" s="90"/>
    </row>
    <row r="241343" spans="68:68" customFormat="1">
      <c r="BP241343" s="90"/>
    </row>
    <row r="241344" spans="68:68" customFormat="1">
      <c r="BP241344" s="90"/>
    </row>
    <row r="241345" spans="68:68" customFormat="1">
      <c r="BP241345" s="90"/>
    </row>
    <row r="241346" spans="68:68" customFormat="1">
      <c r="BP241346" s="90"/>
    </row>
    <row r="241347" spans="68:68" customFormat="1">
      <c r="BP241347" s="90"/>
    </row>
    <row r="241348" spans="68:68" customFormat="1">
      <c r="BP241348" s="90"/>
    </row>
    <row r="241349" spans="68:68" customFormat="1">
      <c r="BP241349" s="90"/>
    </row>
    <row r="241350" spans="68:68" customFormat="1">
      <c r="BP241350" s="90"/>
    </row>
    <row r="241351" spans="68:68" customFormat="1">
      <c r="BP241351" s="90"/>
    </row>
    <row r="241352" spans="68:68" customFormat="1">
      <c r="BP241352" s="90"/>
    </row>
    <row r="241353" spans="68:68" customFormat="1">
      <c r="BP241353" s="90"/>
    </row>
    <row r="241354" spans="68:68" customFormat="1">
      <c r="BP241354" s="90"/>
    </row>
    <row r="241355" spans="68:68" customFormat="1">
      <c r="BP241355" s="90"/>
    </row>
    <row r="241356" spans="68:68" customFormat="1">
      <c r="BP241356" s="90"/>
    </row>
    <row r="241357" spans="68:68" customFormat="1">
      <c r="BP241357" s="90"/>
    </row>
    <row r="241358" spans="68:68" customFormat="1">
      <c r="BP241358" s="90"/>
    </row>
    <row r="241359" spans="68:68" customFormat="1">
      <c r="BP241359" s="90"/>
    </row>
    <row r="241360" spans="68:68" customFormat="1">
      <c r="BP241360" s="90"/>
    </row>
    <row r="241361" spans="68:68" customFormat="1">
      <c r="BP241361" s="90"/>
    </row>
    <row r="241362" spans="68:68" customFormat="1">
      <c r="BP241362" s="90"/>
    </row>
    <row r="241363" spans="68:68" customFormat="1">
      <c r="BP241363" s="90"/>
    </row>
    <row r="241364" spans="68:68" customFormat="1">
      <c r="BP241364" s="90"/>
    </row>
    <row r="241365" spans="68:68" customFormat="1">
      <c r="BP241365" s="90"/>
    </row>
    <row r="241366" spans="68:68" customFormat="1">
      <c r="BP241366" s="90"/>
    </row>
    <row r="241367" spans="68:68" customFormat="1">
      <c r="BP241367" s="90"/>
    </row>
    <row r="241368" spans="68:68" customFormat="1">
      <c r="BP241368" s="90"/>
    </row>
    <row r="241369" spans="68:68" customFormat="1">
      <c r="BP241369" s="90"/>
    </row>
    <row r="241370" spans="68:68" customFormat="1">
      <c r="BP241370" s="90"/>
    </row>
    <row r="241371" spans="68:68" customFormat="1">
      <c r="BP241371" s="90"/>
    </row>
    <row r="241372" spans="68:68" customFormat="1">
      <c r="BP241372" s="90"/>
    </row>
    <row r="241373" spans="68:68" customFormat="1">
      <c r="BP241373" s="90"/>
    </row>
    <row r="241374" spans="68:68" customFormat="1">
      <c r="BP241374" s="90"/>
    </row>
    <row r="241375" spans="68:68" customFormat="1">
      <c r="BP241375" s="90"/>
    </row>
    <row r="241376" spans="68:68" customFormat="1">
      <c r="BP241376" s="90"/>
    </row>
    <row r="241377" spans="68:68" customFormat="1">
      <c r="BP241377" s="90"/>
    </row>
    <row r="241378" spans="68:68" customFormat="1">
      <c r="BP241378" s="90"/>
    </row>
    <row r="241379" spans="68:68" customFormat="1">
      <c r="BP241379" s="90"/>
    </row>
    <row r="241380" spans="68:68" customFormat="1">
      <c r="BP241380" s="90"/>
    </row>
    <row r="241381" spans="68:68" customFormat="1">
      <c r="BP241381" s="90"/>
    </row>
    <row r="241382" spans="68:68" customFormat="1">
      <c r="BP241382" s="90"/>
    </row>
    <row r="241383" spans="68:68" customFormat="1">
      <c r="BP241383" s="90"/>
    </row>
    <row r="241384" spans="68:68" customFormat="1">
      <c r="BP241384" s="90"/>
    </row>
    <row r="241385" spans="68:68" customFormat="1">
      <c r="BP241385" s="90"/>
    </row>
    <row r="241386" spans="68:68" customFormat="1">
      <c r="BP241386" s="90"/>
    </row>
    <row r="241387" spans="68:68" customFormat="1">
      <c r="BP241387" s="90"/>
    </row>
    <row r="241388" spans="68:68" customFormat="1">
      <c r="BP241388" s="90"/>
    </row>
    <row r="241389" spans="68:68" customFormat="1">
      <c r="BP241389" s="90"/>
    </row>
    <row r="241390" spans="68:68" customFormat="1">
      <c r="BP241390" s="90"/>
    </row>
    <row r="241391" spans="68:68" customFormat="1">
      <c r="BP241391" s="90"/>
    </row>
    <row r="241392" spans="68:68" customFormat="1">
      <c r="BP241392" s="90"/>
    </row>
    <row r="241393" spans="68:68" customFormat="1">
      <c r="BP241393" s="90"/>
    </row>
    <row r="241394" spans="68:68" customFormat="1">
      <c r="BP241394" s="90"/>
    </row>
    <row r="241395" spans="68:68" customFormat="1">
      <c r="BP241395" s="90"/>
    </row>
    <row r="241396" spans="68:68" customFormat="1">
      <c r="BP241396" s="90"/>
    </row>
    <row r="241397" spans="68:68" customFormat="1">
      <c r="BP241397" s="90"/>
    </row>
    <row r="241398" spans="68:68" customFormat="1">
      <c r="BP241398" s="90"/>
    </row>
    <row r="241399" spans="68:68" customFormat="1">
      <c r="BP241399" s="90"/>
    </row>
    <row r="241400" spans="68:68" customFormat="1">
      <c r="BP241400" s="90"/>
    </row>
    <row r="241401" spans="68:68" customFormat="1">
      <c r="BP241401" s="90"/>
    </row>
    <row r="241402" spans="68:68" customFormat="1">
      <c r="BP241402" s="90"/>
    </row>
    <row r="241403" spans="68:68" customFormat="1">
      <c r="BP241403" s="90"/>
    </row>
    <row r="241404" spans="68:68" customFormat="1">
      <c r="BP241404" s="90"/>
    </row>
    <row r="241405" spans="68:68" customFormat="1">
      <c r="BP241405" s="90"/>
    </row>
    <row r="241406" spans="68:68" customFormat="1">
      <c r="BP241406" s="90"/>
    </row>
    <row r="241407" spans="68:68" customFormat="1">
      <c r="BP241407" s="90"/>
    </row>
    <row r="241408" spans="68:68" customFormat="1">
      <c r="BP241408" s="90"/>
    </row>
    <row r="241409" spans="68:68" customFormat="1">
      <c r="BP241409" s="90"/>
    </row>
    <row r="241410" spans="68:68" customFormat="1">
      <c r="BP241410" s="90"/>
    </row>
    <row r="241411" spans="68:68" customFormat="1">
      <c r="BP241411" s="90"/>
    </row>
    <row r="241412" spans="68:68" customFormat="1">
      <c r="BP241412" s="90"/>
    </row>
    <row r="241413" spans="68:68" customFormat="1">
      <c r="BP241413" s="90"/>
    </row>
    <row r="241414" spans="68:68" customFormat="1">
      <c r="BP241414" s="90"/>
    </row>
    <row r="241415" spans="68:68" customFormat="1">
      <c r="BP241415" s="90"/>
    </row>
    <row r="241416" spans="68:68" customFormat="1">
      <c r="BP241416" s="90"/>
    </row>
    <row r="241417" spans="68:68" customFormat="1">
      <c r="BP241417" s="90"/>
    </row>
    <row r="241418" spans="68:68" customFormat="1">
      <c r="BP241418" s="90"/>
    </row>
    <row r="241419" spans="68:68" customFormat="1">
      <c r="BP241419" s="90"/>
    </row>
    <row r="241420" spans="68:68" customFormat="1">
      <c r="BP241420" s="90"/>
    </row>
    <row r="241421" spans="68:68" customFormat="1">
      <c r="BP241421" s="90"/>
    </row>
    <row r="241422" spans="68:68" customFormat="1">
      <c r="BP241422" s="90"/>
    </row>
    <row r="241423" spans="68:68" customFormat="1">
      <c r="BP241423" s="90"/>
    </row>
    <row r="241424" spans="68:68" customFormat="1">
      <c r="BP241424" s="90"/>
    </row>
    <row r="241425" spans="68:68" customFormat="1">
      <c r="BP241425" s="90"/>
    </row>
    <row r="241426" spans="68:68" customFormat="1">
      <c r="BP241426" s="90"/>
    </row>
    <row r="241427" spans="68:68" customFormat="1">
      <c r="BP241427" s="90"/>
    </row>
    <row r="241428" spans="68:68" customFormat="1">
      <c r="BP241428" s="90"/>
    </row>
    <row r="241429" spans="68:68" customFormat="1">
      <c r="BP241429" s="90"/>
    </row>
    <row r="241430" spans="68:68" customFormat="1">
      <c r="BP241430" s="90"/>
    </row>
    <row r="241431" spans="68:68" customFormat="1">
      <c r="BP241431" s="90"/>
    </row>
    <row r="241432" spans="68:68" customFormat="1">
      <c r="BP241432" s="90"/>
    </row>
    <row r="241433" spans="68:68" customFormat="1">
      <c r="BP241433" s="90"/>
    </row>
    <row r="241434" spans="68:68" customFormat="1">
      <c r="BP241434" s="90"/>
    </row>
    <row r="241435" spans="68:68" customFormat="1">
      <c r="BP241435" s="90"/>
    </row>
    <row r="241436" spans="68:68" customFormat="1">
      <c r="BP241436" s="90"/>
    </row>
    <row r="241437" spans="68:68" customFormat="1">
      <c r="BP241437" s="90"/>
    </row>
    <row r="241438" spans="68:68" customFormat="1">
      <c r="BP241438" s="90"/>
    </row>
    <row r="241439" spans="68:68" customFormat="1">
      <c r="BP241439" s="90"/>
    </row>
    <row r="241440" spans="68:68" customFormat="1">
      <c r="BP241440" s="90"/>
    </row>
    <row r="241441" spans="68:68" customFormat="1">
      <c r="BP241441" s="90"/>
    </row>
    <row r="241442" spans="68:68" customFormat="1">
      <c r="BP241442" s="90"/>
    </row>
    <row r="241443" spans="68:68" customFormat="1">
      <c r="BP241443" s="90"/>
    </row>
    <row r="241444" spans="68:68" customFormat="1">
      <c r="BP241444" s="90"/>
    </row>
    <row r="241445" spans="68:68" customFormat="1">
      <c r="BP241445" s="90"/>
    </row>
    <row r="241446" spans="68:68" customFormat="1">
      <c r="BP241446" s="90"/>
    </row>
    <row r="241447" spans="68:68" customFormat="1">
      <c r="BP241447" s="90"/>
    </row>
    <row r="241448" spans="68:68" customFormat="1">
      <c r="BP241448" s="90"/>
    </row>
    <row r="241449" spans="68:68" customFormat="1">
      <c r="BP241449" s="90"/>
    </row>
    <row r="241450" spans="68:68" customFormat="1">
      <c r="BP241450" s="90"/>
    </row>
    <row r="241451" spans="68:68" customFormat="1">
      <c r="BP241451" s="90"/>
    </row>
    <row r="241452" spans="68:68" customFormat="1">
      <c r="BP241452" s="90"/>
    </row>
    <row r="241453" spans="68:68" customFormat="1">
      <c r="BP241453" s="90"/>
    </row>
    <row r="241454" spans="68:68" customFormat="1">
      <c r="BP241454" s="90"/>
    </row>
    <row r="241455" spans="68:68" customFormat="1">
      <c r="BP241455" s="90"/>
    </row>
    <row r="241456" spans="68:68" customFormat="1">
      <c r="BP241456" s="90"/>
    </row>
    <row r="241457" spans="68:68" customFormat="1">
      <c r="BP241457" s="90"/>
    </row>
    <row r="241458" spans="68:68" customFormat="1">
      <c r="BP241458" s="90"/>
    </row>
    <row r="241459" spans="68:68" customFormat="1">
      <c r="BP241459" s="90"/>
    </row>
    <row r="241460" spans="68:68" customFormat="1">
      <c r="BP241460" s="90"/>
    </row>
    <row r="241461" spans="68:68" customFormat="1">
      <c r="BP241461" s="90"/>
    </row>
    <row r="241462" spans="68:68" customFormat="1">
      <c r="BP241462" s="90"/>
    </row>
    <row r="241463" spans="68:68" customFormat="1">
      <c r="BP241463" s="90"/>
    </row>
    <row r="241464" spans="68:68" customFormat="1">
      <c r="BP241464" s="90"/>
    </row>
    <row r="241465" spans="68:68" customFormat="1">
      <c r="BP241465" s="90"/>
    </row>
    <row r="241466" spans="68:68" customFormat="1">
      <c r="BP241466" s="90"/>
    </row>
    <row r="241467" spans="68:68" customFormat="1">
      <c r="BP241467" s="90"/>
    </row>
    <row r="241468" spans="68:68" customFormat="1">
      <c r="BP241468" s="90"/>
    </row>
    <row r="241469" spans="68:68" customFormat="1">
      <c r="BP241469" s="90"/>
    </row>
    <row r="241470" spans="68:68" customFormat="1">
      <c r="BP241470" s="90"/>
    </row>
    <row r="241471" spans="68:68" customFormat="1">
      <c r="BP241471" s="90"/>
    </row>
    <row r="241472" spans="68:68" customFormat="1">
      <c r="BP241472" s="90"/>
    </row>
    <row r="241473" spans="68:68" customFormat="1">
      <c r="BP241473" s="90"/>
    </row>
    <row r="241474" spans="68:68" customFormat="1">
      <c r="BP241474" s="90"/>
    </row>
    <row r="241475" spans="68:68" customFormat="1">
      <c r="BP241475" s="90"/>
    </row>
    <row r="241476" spans="68:68" customFormat="1">
      <c r="BP241476" s="90"/>
    </row>
    <row r="241477" spans="68:68" customFormat="1">
      <c r="BP241477" s="90"/>
    </row>
    <row r="241478" spans="68:68" customFormat="1">
      <c r="BP241478" s="90"/>
    </row>
    <row r="241479" spans="68:68" customFormat="1">
      <c r="BP241479" s="90"/>
    </row>
    <row r="241480" spans="68:68" customFormat="1">
      <c r="BP241480" s="90"/>
    </row>
    <row r="241481" spans="68:68" customFormat="1">
      <c r="BP241481" s="90"/>
    </row>
    <row r="241482" spans="68:68" customFormat="1">
      <c r="BP241482" s="90"/>
    </row>
    <row r="241483" spans="68:68" customFormat="1">
      <c r="BP241483" s="90"/>
    </row>
    <row r="241484" spans="68:68" customFormat="1">
      <c r="BP241484" s="90"/>
    </row>
    <row r="241485" spans="68:68" customFormat="1">
      <c r="BP241485" s="90"/>
    </row>
    <row r="241486" spans="68:68" customFormat="1">
      <c r="BP241486" s="90"/>
    </row>
    <row r="241487" spans="68:68" customFormat="1">
      <c r="BP241487" s="90"/>
    </row>
    <row r="241488" spans="68:68" customFormat="1">
      <c r="BP241488" s="90"/>
    </row>
    <row r="241489" spans="68:68" customFormat="1">
      <c r="BP241489" s="90"/>
    </row>
    <row r="241490" spans="68:68" customFormat="1">
      <c r="BP241490" s="90"/>
    </row>
    <row r="241491" spans="68:68" customFormat="1">
      <c r="BP241491" s="90"/>
    </row>
    <row r="241492" spans="68:68" customFormat="1">
      <c r="BP241492" s="90"/>
    </row>
    <row r="241493" spans="68:68" customFormat="1">
      <c r="BP241493" s="90"/>
    </row>
    <row r="241494" spans="68:68" customFormat="1">
      <c r="BP241494" s="90"/>
    </row>
    <row r="241495" spans="68:68" customFormat="1">
      <c r="BP241495" s="90"/>
    </row>
    <row r="241496" spans="68:68" customFormat="1">
      <c r="BP241496" s="90"/>
    </row>
    <row r="241497" spans="68:68" customFormat="1">
      <c r="BP241497" s="90"/>
    </row>
    <row r="241498" spans="68:68" customFormat="1">
      <c r="BP241498" s="90"/>
    </row>
    <row r="241499" spans="68:68" customFormat="1">
      <c r="BP241499" s="90"/>
    </row>
    <row r="241500" spans="68:68" customFormat="1">
      <c r="BP241500" s="90"/>
    </row>
    <row r="241501" spans="68:68" customFormat="1">
      <c r="BP241501" s="90"/>
    </row>
    <row r="241502" spans="68:68" customFormat="1">
      <c r="BP241502" s="90"/>
    </row>
    <row r="241503" spans="68:68" customFormat="1">
      <c r="BP241503" s="90"/>
    </row>
    <row r="241504" spans="68:68" customFormat="1">
      <c r="BP241504" s="90"/>
    </row>
    <row r="241505" spans="68:68" customFormat="1">
      <c r="BP241505" s="90"/>
    </row>
    <row r="241506" spans="68:68" customFormat="1">
      <c r="BP241506" s="90"/>
    </row>
    <row r="241507" spans="68:68" customFormat="1">
      <c r="BP241507" s="90"/>
    </row>
    <row r="241508" spans="68:68" customFormat="1">
      <c r="BP241508" s="90"/>
    </row>
    <row r="241509" spans="68:68" customFormat="1">
      <c r="BP241509" s="90"/>
    </row>
    <row r="241510" spans="68:68" customFormat="1">
      <c r="BP241510" s="90"/>
    </row>
    <row r="241511" spans="68:68" customFormat="1">
      <c r="BP241511" s="90"/>
    </row>
    <row r="241512" spans="68:68" customFormat="1">
      <c r="BP241512" s="90"/>
    </row>
    <row r="241513" spans="68:68" customFormat="1">
      <c r="BP241513" s="90"/>
    </row>
    <row r="241514" spans="68:68" customFormat="1">
      <c r="BP241514" s="90"/>
    </row>
    <row r="241515" spans="68:68" customFormat="1">
      <c r="BP241515" s="90"/>
    </row>
    <row r="241516" spans="68:68" customFormat="1">
      <c r="BP241516" s="90"/>
    </row>
    <row r="241517" spans="68:68" customFormat="1">
      <c r="BP241517" s="90"/>
    </row>
    <row r="241518" spans="68:68" customFormat="1">
      <c r="BP241518" s="90"/>
    </row>
    <row r="241519" spans="68:68" customFormat="1">
      <c r="BP241519" s="90"/>
    </row>
    <row r="241520" spans="68:68" customFormat="1">
      <c r="BP241520" s="90"/>
    </row>
    <row r="241521" spans="68:68" customFormat="1">
      <c r="BP241521" s="90"/>
    </row>
    <row r="241522" spans="68:68" customFormat="1">
      <c r="BP241522" s="90"/>
    </row>
    <row r="241523" spans="68:68" customFormat="1">
      <c r="BP241523" s="90"/>
    </row>
    <row r="241524" spans="68:68" customFormat="1">
      <c r="BP241524" s="90"/>
    </row>
    <row r="241525" spans="68:68" customFormat="1">
      <c r="BP241525" s="90"/>
    </row>
    <row r="241526" spans="68:68" customFormat="1">
      <c r="BP241526" s="90"/>
    </row>
    <row r="241527" spans="68:68" customFormat="1">
      <c r="BP241527" s="90"/>
    </row>
    <row r="241528" spans="68:68" customFormat="1">
      <c r="BP241528" s="90"/>
    </row>
    <row r="241529" spans="68:68" customFormat="1">
      <c r="BP241529" s="90"/>
    </row>
    <row r="241530" spans="68:68" customFormat="1">
      <c r="BP241530" s="90"/>
    </row>
    <row r="241531" spans="68:68" customFormat="1">
      <c r="BP241531" s="90"/>
    </row>
    <row r="241532" spans="68:68" customFormat="1">
      <c r="BP241532" s="90"/>
    </row>
    <row r="241533" spans="68:68" customFormat="1">
      <c r="BP241533" s="90"/>
    </row>
    <row r="241534" spans="68:68" customFormat="1">
      <c r="BP241534" s="90"/>
    </row>
    <row r="241535" spans="68:68" customFormat="1">
      <c r="BP241535" s="90"/>
    </row>
    <row r="241536" spans="68:68" customFormat="1">
      <c r="BP241536" s="90"/>
    </row>
    <row r="241537" spans="68:68" customFormat="1">
      <c r="BP241537" s="90"/>
    </row>
    <row r="241538" spans="68:68" customFormat="1">
      <c r="BP241538" s="90"/>
    </row>
    <row r="241539" spans="68:68" customFormat="1">
      <c r="BP241539" s="90"/>
    </row>
    <row r="241540" spans="68:68" customFormat="1">
      <c r="BP241540" s="90"/>
    </row>
    <row r="241541" spans="68:68" customFormat="1">
      <c r="BP241541" s="90"/>
    </row>
    <row r="241542" spans="68:68" customFormat="1">
      <c r="BP241542" s="90"/>
    </row>
    <row r="241543" spans="68:68" customFormat="1">
      <c r="BP241543" s="90"/>
    </row>
    <row r="241544" spans="68:68" customFormat="1">
      <c r="BP241544" s="90"/>
    </row>
    <row r="241545" spans="68:68" customFormat="1">
      <c r="BP241545" s="90"/>
    </row>
    <row r="241546" spans="68:68" customFormat="1">
      <c r="BP241546" s="90"/>
    </row>
    <row r="241547" spans="68:68" customFormat="1">
      <c r="BP241547" s="90"/>
    </row>
    <row r="241548" spans="68:68" customFormat="1">
      <c r="BP241548" s="90"/>
    </row>
    <row r="241549" spans="68:68" customFormat="1">
      <c r="BP241549" s="90"/>
    </row>
    <row r="241550" spans="68:68" customFormat="1">
      <c r="BP241550" s="90"/>
    </row>
    <row r="241551" spans="68:68" customFormat="1">
      <c r="BP241551" s="90"/>
    </row>
    <row r="241552" spans="68:68" customFormat="1">
      <c r="BP241552" s="90"/>
    </row>
    <row r="241553" spans="68:68" customFormat="1">
      <c r="BP241553" s="90"/>
    </row>
    <row r="241554" spans="68:68" customFormat="1">
      <c r="BP241554" s="90"/>
    </row>
    <row r="241555" spans="68:68" customFormat="1">
      <c r="BP241555" s="90"/>
    </row>
    <row r="241556" spans="68:68" customFormat="1">
      <c r="BP241556" s="90"/>
    </row>
    <row r="241557" spans="68:68" customFormat="1">
      <c r="BP241557" s="90"/>
    </row>
    <row r="241558" spans="68:68" customFormat="1">
      <c r="BP241558" s="90"/>
    </row>
    <row r="241559" spans="68:68" customFormat="1">
      <c r="BP241559" s="90"/>
    </row>
    <row r="241560" spans="68:68" customFormat="1">
      <c r="BP241560" s="90"/>
    </row>
    <row r="241561" spans="68:68" customFormat="1">
      <c r="BP241561" s="90"/>
    </row>
    <row r="241562" spans="68:68" customFormat="1">
      <c r="BP241562" s="90"/>
    </row>
    <row r="241563" spans="68:68" customFormat="1">
      <c r="BP241563" s="90"/>
    </row>
    <row r="241564" spans="68:68" customFormat="1">
      <c r="BP241564" s="90"/>
    </row>
    <row r="241565" spans="68:68" customFormat="1">
      <c r="BP241565" s="90"/>
    </row>
    <row r="241566" spans="68:68" customFormat="1">
      <c r="BP241566" s="90"/>
    </row>
    <row r="241567" spans="68:68" customFormat="1">
      <c r="BP241567" s="90"/>
    </row>
    <row r="241568" spans="68:68" customFormat="1">
      <c r="BP241568" s="90"/>
    </row>
    <row r="241569" spans="68:68" customFormat="1">
      <c r="BP241569" s="90"/>
    </row>
    <row r="241570" spans="68:68" customFormat="1">
      <c r="BP241570" s="90"/>
    </row>
    <row r="241571" spans="68:68" customFormat="1">
      <c r="BP241571" s="90"/>
    </row>
    <row r="241572" spans="68:68" customFormat="1">
      <c r="BP241572" s="90"/>
    </row>
    <row r="241573" spans="68:68" customFormat="1">
      <c r="BP241573" s="90"/>
    </row>
    <row r="241574" spans="68:68" customFormat="1">
      <c r="BP241574" s="90"/>
    </row>
    <row r="241575" spans="68:68" customFormat="1">
      <c r="BP241575" s="90"/>
    </row>
    <row r="241576" spans="68:68" customFormat="1">
      <c r="BP241576" s="90"/>
    </row>
    <row r="241577" spans="68:68" customFormat="1">
      <c r="BP241577" s="90"/>
    </row>
    <row r="241578" spans="68:68" customFormat="1">
      <c r="BP241578" s="90"/>
    </row>
    <row r="241579" spans="68:68" customFormat="1">
      <c r="BP241579" s="90"/>
    </row>
    <row r="241580" spans="68:68" customFormat="1">
      <c r="BP241580" s="90"/>
    </row>
    <row r="241581" spans="68:68" customFormat="1">
      <c r="BP241581" s="90"/>
    </row>
    <row r="241582" spans="68:68" customFormat="1">
      <c r="BP241582" s="90"/>
    </row>
    <row r="241583" spans="68:68" customFormat="1">
      <c r="BP241583" s="90"/>
    </row>
    <row r="241584" spans="68:68" customFormat="1">
      <c r="BP241584" s="90"/>
    </row>
    <row r="241585" spans="68:68" customFormat="1">
      <c r="BP241585" s="90"/>
    </row>
    <row r="241586" spans="68:68" customFormat="1">
      <c r="BP241586" s="90"/>
    </row>
    <row r="241587" spans="68:68" customFormat="1">
      <c r="BP241587" s="90"/>
    </row>
    <row r="241588" spans="68:68" customFormat="1">
      <c r="BP241588" s="90"/>
    </row>
    <row r="241589" spans="68:68" customFormat="1">
      <c r="BP241589" s="90"/>
    </row>
    <row r="241590" spans="68:68" customFormat="1">
      <c r="BP241590" s="90"/>
    </row>
    <row r="241591" spans="68:68" customFormat="1">
      <c r="BP241591" s="90"/>
    </row>
    <row r="241592" spans="68:68" customFormat="1">
      <c r="BP241592" s="90"/>
    </row>
    <row r="241593" spans="68:68" customFormat="1">
      <c r="BP241593" s="90"/>
    </row>
    <row r="241594" spans="68:68" customFormat="1">
      <c r="BP241594" s="90"/>
    </row>
    <row r="241595" spans="68:68" customFormat="1">
      <c r="BP241595" s="90"/>
    </row>
    <row r="241596" spans="68:68" customFormat="1">
      <c r="BP241596" s="90"/>
    </row>
    <row r="241597" spans="68:68" customFormat="1">
      <c r="BP241597" s="90"/>
    </row>
    <row r="241598" spans="68:68" customFormat="1">
      <c r="BP241598" s="90"/>
    </row>
    <row r="241599" spans="68:68" customFormat="1">
      <c r="BP241599" s="90"/>
    </row>
    <row r="241600" spans="68:68" customFormat="1">
      <c r="BP241600" s="90"/>
    </row>
    <row r="241601" spans="68:68" customFormat="1">
      <c r="BP241601" s="90"/>
    </row>
    <row r="241602" spans="68:68" customFormat="1">
      <c r="BP241602" s="90"/>
    </row>
    <row r="241603" spans="68:68" customFormat="1">
      <c r="BP241603" s="90"/>
    </row>
    <row r="241604" spans="68:68" customFormat="1">
      <c r="BP241604" s="90"/>
    </row>
    <row r="241605" spans="68:68" customFormat="1">
      <c r="BP241605" s="90"/>
    </row>
    <row r="241606" spans="68:68" customFormat="1">
      <c r="BP241606" s="90"/>
    </row>
    <row r="241607" spans="68:68" customFormat="1">
      <c r="BP241607" s="90"/>
    </row>
    <row r="241608" spans="68:68" customFormat="1">
      <c r="BP241608" s="90"/>
    </row>
    <row r="241609" spans="68:68" customFormat="1">
      <c r="BP241609" s="90"/>
    </row>
    <row r="241610" spans="68:68" customFormat="1">
      <c r="BP241610" s="90"/>
    </row>
    <row r="241611" spans="68:68" customFormat="1">
      <c r="BP241611" s="90"/>
    </row>
    <row r="241612" spans="68:68" customFormat="1">
      <c r="BP241612" s="90"/>
    </row>
    <row r="241613" spans="68:68" customFormat="1">
      <c r="BP241613" s="90"/>
    </row>
    <row r="241614" spans="68:68" customFormat="1">
      <c r="BP241614" s="90"/>
    </row>
    <row r="241615" spans="68:68" customFormat="1">
      <c r="BP241615" s="90"/>
    </row>
    <row r="241616" spans="68:68" customFormat="1">
      <c r="BP241616" s="90"/>
    </row>
    <row r="241617" spans="68:68" customFormat="1">
      <c r="BP241617" s="90"/>
    </row>
    <row r="241618" spans="68:68" customFormat="1">
      <c r="BP241618" s="90"/>
    </row>
    <row r="241619" spans="68:68" customFormat="1">
      <c r="BP241619" s="90"/>
    </row>
    <row r="241620" spans="68:68" customFormat="1">
      <c r="BP241620" s="90"/>
    </row>
    <row r="241621" spans="68:68" customFormat="1">
      <c r="BP241621" s="90"/>
    </row>
    <row r="241622" spans="68:68" customFormat="1">
      <c r="BP241622" s="90"/>
    </row>
    <row r="241623" spans="68:68" customFormat="1">
      <c r="BP241623" s="90"/>
    </row>
    <row r="241624" spans="68:68" customFormat="1">
      <c r="BP241624" s="90"/>
    </row>
    <row r="241625" spans="68:68" customFormat="1">
      <c r="BP241625" s="90"/>
    </row>
    <row r="241626" spans="68:68" customFormat="1">
      <c r="BP241626" s="90"/>
    </row>
    <row r="241627" spans="68:68" customFormat="1">
      <c r="BP241627" s="90"/>
    </row>
    <row r="241628" spans="68:68" customFormat="1">
      <c r="BP241628" s="90"/>
    </row>
    <row r="241629" spans="68:68" customFormat="1">
      <c r="BP241629" s="90"/>
    </row>
    <row r="241630" spans="68:68" customFormat="1">
      <c r="BP241630" s="90"/>
    </row>
    <row r="241631" spans="68:68" customFormat="1">
      <c r="BP241631" s="90"/>
    </row>
    <row r="241632" spans="68:68" customFormat="1">
      <c r="BP241632" s="90"/>
    </row>
    <row r="241633" spans="68:68" customFormat="1">
      <c r="BP241633" s="90"/>
    </row>
    <row r="241634" spans="68:68" customFormat="1">
      <c r="BP241634" s="90"/>
    </row>
    <row r="241635" spans="68:68" customFormat="1">
      <c r="BP241635" s="90"/>
    </row>
    <row r="241636" spans="68:68" customFormat="1">
      <c r="BP241636" s="90"/>
    </row>
    <row r="241637" spans="68:68" customFormat="1">
      <c r="BP241637" s="90"/>
    </row>
    <row r="241638" spans="68:68" customFormat="1">
      <c r="BP241638" s="90"/>
    </row>
    <row r="241639" spans="68:68" customFormat="1">
      <c r="BP241639" s="90"/>
    </row>
    <row r="241640" spans="68:68" customFormat="1">
      <c r="BP241640" s="90"/>
    </row>
    <row r="241641" spans="68:68" customFormat="1">
      <c r="BP241641" s="90"/>
    </row>
    <row r="241642" spans="68:68" customFormat="1">
      <c r="BP241642" s="90"/>
    </row>
    <row r="241643" spans="68:68" customFormat="1">
      <c r="BP241643" s="90"/>
    </row>
    <row r="241644" spans="68:68" customFormat="1">
      <c r="BP241644" s="90"/>
    </row>
    <row r="241645" spans="68:68" customFormat="1">
      <c r="BP241645" s="90"/>
    </row>
    <row r="241646" spans="68:68" customFormat="1">
      <c r="BP241646" s="90"/>
    </row>
    <row r="241647" spans="68:68" customFormat="1">
      <c r="BP241647" s="90"/>
    </row>
    <row r="241648" spans="68:68" customFormat="1">
      <c r="BP241648" s="90"/>
    </row>
    <row r="241649" spans="68:68" customFormat="1">
      <c r="BP241649" s="90"/>
    </row>
    <row r="241650" spans="68:68" customFormat="1">
      <c r="BP241650" s="90"/>
    </row>
    <row r="241651" spans="68:68" customFormat="1">
      <c r="BP241651" s="90"/>
    </row>
    <row r="241652" spans="68:68" customFormat="1">
      <c r="BP241652" s="90"/>
    </row>
    <row r="241653" spans="68:68" customFormat="1">
      <c r="BP241653" s="90"/>
    </row>
    <row r="241654" spans="68:68" customFormat="1">
      <c r="BP241654" s="90"/>
    </row>
    <row r="241655" spans="68:68" customFormat="1">
      <c r="BP241655" s="90"/>
    </row>
    <row r="241656" spans="68:68" customFormat="1">
      <c r="BP241656" s="90"/>
    </row>
    <row r="241657" spans="68:68" customFormat="1">
      <c r="BP241657" s="90"/>
    </row>
    <row r="241658" spans="68:68" customFormat="1">
      <c r="BP241658" s="90"/>
    </row>
    <row r="241659" spans="68:68" customFormat="1">
      <c r="BP241659" s="90"/>
    </row>
    <row r="241660" spans="68:68" customFormat="1">
      <c r="BP241660" s="90"/>
    </row>
    <row r="241661" spans="68:68" customFormat="1">
      <c r="BP241661" s="90"/>
    </row>
    <row r="241662" spans="68:68" customFormat="1">
      <c r="BP241662" s="90"/>
    </row>
    <row r="241663" spans="68:68" customFormat="1">
      <c r="BP241663" s="90"/>
    </row>
    <row r="241664" spans="68:68" customFormat="1">
      <c r="BP241664" s="90"/>
    </row>
    <row r="241665" spans="68:68" customFormat="1">
      <c r="BP241665" s="90"/>
    </row>
    <row r="241666" spans="68:68" customFormat="1">
      <c r="BP241666" s="90"/>
    </row>
    <row r="241667" spans="68:68" customFormat="1">
      <c r="BP241667" s="90"/>
    </row>
    <row r="241668" spans="68:68" customFormat="1">
      <c r="BP241668" s="90"/>
    </row>
    <row r="241669" spans="68:68" customFormat="1">
      <c r="BP241669" s="90"/>
    </row>
    <row r="241670" spans="68:68" customFormat="1">
      <c r="BP241670" s="90"/>
    </row>
    <row r="241671" spans="68:68" customFormat="1">
      <c r="BP241671" s="90"/>
    </row>
    <row r="241672" spans="68:68" customFormat="1">
      <c r="BP241672" s="90"/>
    </row>
    <row r="241673" spans="68:68" customFormat="1">
      <c r="BP241673" s="90"/>
    </row>
    <row r="241674" spans="68:68" customFormat="1">
      <c r="BP241674" s="90"/>
    </row>
    <row r="241675" spans="68:68" customFormat="1">
      <c r="BP241675" s="90"/>
    </row>
    <row r="241676" spans="68:68" customFormat="1">
      <c r="BP241676" s="90"/>
    </row>
    <row r="241677" spans="68:68" customFormat="1">
      <c r="BP241677" s="90"/>
    </row>
    <row r="241678" spans="68:68" customFormat="1">
      <c r="BP241678" s="90"/>
    </row>
    <row r="241679" spans="68:68" customFormat="1">
      <c r="BP241679" s="90"/>
    </row>
    <row r="241680" spans="68:68" customFormat="1">
      <c r="BP241680" s="90"/>
    </row>
    <row r="241681" spans="68:68" customFormat="1">
      <c r="BP241681" s="90"/>
    </row>
    <row r="241682" spans="68:68" customFormat="1">
      <c r="BP241682" s="90"/>
    </row>
    <row r="241683" spans="68:68" customFormat="1">
      <c r="BP241683" s="90"/>
    </row>
    <row r="241684" spans="68:68" customFormat="1">
      <c r="BP241684" s="90"/>
    </row>
    <row r="241685" spans="68:68" customFormat="1">
      <c r="BP241685" s="90"/>
    </row>
    <row r="241686" spans="68:68" customFormat="1">
      <c r="BP241686" s="90"/>
    </row>
    <row r="241687" spans="68:68" customFormat="1">
      <c r="BP241687" s="90"/>
    </row>
    <row r="241688" spans="68:68" customFormat="1">
      <c r="BP241688" s="90"/>
    </row>
    <row r="241689" spans="68:68" customFormat="1">
      <c r="BP241689" s="90"/>
    </row>
    <row r="241690" spans="68:68" customFormat="1">
      <c r="BP241690" s="90"/>
    </row>
    <row r="241691" spans="68:68" customFormat="1">
      <c r="BP241691" s="90"/>
    </row>
    <row r="241692" spans="68:68" customFormat="1">
      <c r="BP241692" s="90"/>
    </row>
    <row r="241693" spans="68:68" customFormat="1">
      <c r="BP241693" s="90"/>
    </row>
    <row r="241694" spans="68:68" customFormat="1">
      <c r="BP241694" s="90"/>
    </row>
    <row r="241695" spans="68:68" customFormat="1">
      <c r="BP241695" s="90"/>
    </row>
    <row r="241696" spans="68:68" customFormat="1">
      <c r="BP241696" s="90"/>
    </row>
    <row r="241697" spans="68:68" customFormat="1">
      <c r="BP241697" s="90"/>
    </row>
    <row r="241698" spans="68:68" customFormat="1">
      <c r="BP241698" s="90"/>
    </row>
    <row r="241699" spans="68:68" customFormat="1">
      <c r="BP241699" s="90"/>
    </row>
    <row r="241700" spans="68:68" customFormat="1">
      <c r="BP241700" s="90"/>
    </row>
    <row r="241701" spans="68:68" customFormat="1">
      <c r="BP241701" s="90"/>
    </row>
    <row r="241702" spans="68:68" customFormat="1">
      <c r="BP241702" s="90"/>
    </row>
    <row r="241703" spans="68:68" customFormat="1">
      <c r="BP241703" s="90"/>
    </row>
    <row r="241704" spans="68:68" customFormat="1">
      <c r="BP241704" s="90"/>
    </row>
    <row r="241705" spans="68:68" customFormat="1">
      <c r="BP241705" s="90"/>
    </row>
    <row r="241706" spans="68:68" customFormat="1">
      <c r="BP241706" s="90"/>
    </row>
    <row r="241707" spans="68:68" customFormat="1">
      <c r="BP241707" s="90"/>
    </row>
    <row r="241708" spans="68:68" customFormat="1">
      <c r="BP241708" s="90"/>
    </row>
    <row r="241709" spans="68:68" customFormat="1">
      <c r="BP241709" s="90"/>
    </row>
    <row r="241710" spans="68:68" customFormat="1">
      <c r="BP241710" s="90"/>
    </row>
    <row r="241711" spans="68:68" customFormat="1">
      <c r="BP241711" s="90"/>
    </row>
    <row r="241712" spans="68:68" customFormat="1">
      <c r="BP241712" s="90"/>
    </row>
    <row r="241713" spans="68:68" customFormat="1">
      <c r="BP241713" s="90"/>
    </row>
    <row r="241714" spans="68:68" customFormat="1">
      <c r="BP241714" s="90"/>
    </row>
    <row r="241715" spans="68:68" customFormat="1">
      <c r="BP241715" s="90"/>
    </row>
    <row r="241716" spans="68:68" customFormat="1">
      <c r="BP241716" s="90"/>
    </row>
    <row r="241717" spans="68:68" customFormat="1">
      <c r="BP241717" s="90"/>
    </row>
    <row r="241718" spans="68:68" customFormat="1">
      <c r="BP241718" s="90"/>
    </row>
    <row r="241719" spans="68:68" customFormat="1">
      <c r="BP241719" s="90"/>
    </row>
    <row r="241720" spans="68:68" customFormat="1">
      <c r="BP241720" s="90"/>
    </row>
    <row r="241721" spans="68:68" customFormat="1">
      <c r="BP241721" s="90"/>
    </row>
    <row r="241722" spans="68:68" customFormat="1">
      <c r="BP241722" s="90"/>
    </row>
    <row r="241723" spans="68:68" customFormat="1">
      <c r="BP241723" s="90"/>
    </row>
    <row r="241724" spans="68:68" customFormat="1">
      <c r="BP241724" s="90"/>
    </row>
    <row r="241725" spans="68:68" customFormat="1">
      <c r="BP241725" s="90"/>
    </row>
    <row r="241726" spans="68:68" customFormat="1">
      <c r="BP241726" s="90"/>
    </row>
    <row r="241727" spans="68:68" customFormat="1">
      <c r="BP241727" s="90"/>
    </row>
    <row r="241728" spans="68:68" customFormat="1">
      <c r="BP241728" s="90"/>
    </row>
    <row r="241729" spans="68:68" customFormat="1">
      <c r="BP241729" s="90"/>
    </row>
    <row r="241730" spans="68:68" customFormat="1">
      <c r="BP241730" s="90"/>
    </row>
    <row r="241731" spans="68:68" customFormat="1">
      <c r="BP241731" s="90"/>
    </row>
    <row r="241732" spans="68:68" customFormat="1">
      <c r="BP241732" s="90"/>
    </row>
    <row r="241733" spans="68:68" customFormat="1">
      <c r="BP241733" s="90"/>
    </row>
    <row r="241734" spans="68:68" customFormat="1">
      <c r="BP241734" s="90"/>
    </row>
    <row r="241735" spans="68:68" customFormat="1">
      <c r="BP241735" s="90"/>
    </row>
    <row r="241736" spans="68:68" customFormat="1">
      <c r="BP241736" s="90"/>
    </row>
    <row r="241737" spans="68:68" customFormat="1">
      <c r="BP241737" s="90"/>
    </row>
    <row r="241738" spans="68:68" customFormat="1">
      <c r="BP241738" s="90"/>
    </row>
    <row r="241739" spans="68:68" customFormat="1">
      <c r="BP241739" s="90"/>
    </row>
    <row r="241740" spans="68:68" customFormat="1">
      <c r="BP241740" s="90"/>
    </row>
    <row r="241741" spans="68:68" customFormat="1">
      <c r="BP241741" s="90"/>
    </row>
    <row r="241742" spans="68:68" customFormat="1">
      <c r="BP241742" s="90"/>
    </row>
    <row r="241743" spans="68:68" customFormat="1">
      <c r="BP241743" s="90"/>
    </row>
    <row r="241744" spans="68:68" customFormat="1">
      <c r="BP241744" s="90"/>
    </row>
    <row r="241745" spans="68:68" customFormat="1">
      <c r="BP241745" s="90"/>
    </row>
    <row r="241746" spans="68:68" customFormat="1">
      <c r="BP241746" s="90"/>
    </row>
    <row r="241747" spans="68:68" customFormat="1">
      <c r="BP241747" s="90"/>
    </row>
    <row r="241748" spans="68:68" customFormat="1">
      <c r="BP241748" s="90"/>
    </row>
    <row r="241749" spans="68:68" customFormat="1">
      <c r="BP241749" s="90"/>
    </row>
    <row r="241750" spans="68:68" customFormat="1">
      <c r="BP241750" s="90"/>
    </row>
    <row r="241751" spans="68:68" customFormat="1">
      <c r="BP241751" s="90"/>
    </row>
    <row r="241752" spans="68:68" customFormat="1">
      <c r="BP241752" s="90"/>
    </row>
    <row r="241753" spans="68:68" customFormat="1">
      <c r="BP241753" s="90"/>
    </row>
    <row r="241754" spans="68:68" customFormat="1">
      <c r="BP241754" s="90"/>
    </row>
    <row r="241755" spans="68:68" customFormat="1">
      <c r="BP241755" s="90"/>
    </row>
    <row r="241756" spans="68:68" customFormat="1">
      <c r="BP241756" s="90"/>
    </row>
    <row r="241757" spans="68:68" customFormat="1">
      <c r="BP241757" s="90"/>
    </row>
    <row r="241758" spans="68:68" customFormat="1">
      <c r="BP241758" s="90"/>
    </row>
    <row r="241759" spans="68:68" customFormat="1">
      <c r="BP241759" s="90"/>
    </row>
    <row r="241760" spans="68:68" customFormat="1">
      <c r="BP241760" s="90"/>
    </row>
    <row r="241761" spans="68:68" customFormat="1">
      <c r="BP241761" s="90"/>
    </row>
    <row r="241762" spans="68:68" customFormat="1">
      <c r="BP241762" s="90"/>
    </row>
    <row r="241763" spans="68:68" customFormat="1">
      <c r="BP241763" s="90"/>
    </row>
    <row r="241764" spans="68:68" customFormat="1">
      <c r="BP241764" s="90"/>
    </row>
    <row r="241765" spans="68:68" customFormat="1">
      <c r="BP241765" s="90"/>
    </row>
    <row r="241766" spans="68:68" customFormat="1">
      <c r="BP241766" s="90"/>
    </row>
    <row r="241767" spans="68:68" customFormat="1">
      <c r="BP241767" s="90"/>
    </row>
    <row r="241768" spans="68:68" customFormat="1">
      <c r="BP241768" s="90"/>
    </row>
    <row r="241769" spans="68:68" customFormat="1">
      <c r="BP241769" s="90"/>
    </row>
    <row r="241770" spans="68:68" customFormat="1">
      <c r="BP241770" s="90"/>
    </row>
    <row r="241771" spans="68:68" customFormat="1">
      <c r="BP241771" s="90"/>
    </row>
    <row r="241772" spans="68:68" customFormat="1">
      <c r="BP241772" s="90"/>
    </row>
    <row r="241773" spans="68:68" customFormat="1">
      <c r="BP241773" s="90"/>
    </row>
    <row r="241774" spans="68:68" customFormat="1">
      <c r="BP241774" s="90"/>
    </row>
    <row r="241775" spans="68:68" customFormat="1">
      <c r="BP241775" s="90"/>
    </row>
    <row r="241776" spans="68:68" customFormat="1">
      <c r="BP241776" s="90"/>
    </row>
    <row r="241777" spans="68:68" customFormat="1">
      <c r="BP241777" s="90"/>
    </row>
    <row r="241778" spans="68:68" customFormat="1">
      <c r="BP241778" s="90"/>
    </row>
    <row r="241779" spans="68:68" customFormat="1">
      <c r="BP241779" s="90"/>
    </row>
    <row r="241780" spans="68:68" customFormat="1">
      <c r="BP241780" s="90"/>
    </row>
    <row r="241781" spans="68:68" customFormat="1">
      <c r="BP241781" s="90"/>
    </row>
    <row r="241782" spans="68:68" customFormat="1">
      <c r="BP241782" s="90"/>
    </row>
    <row r="241783" spans="68:68" customFormat="1">
      <c r="BP241783" s="90"/>
    </row>
    <row r="241784" spans="68:68" customFormat="1">
      <c r="BP241784" s="90"/>
    </row>
    <row r="241785" spans="68:68" customFormat="1">
      <c r="BP241785" s="90"/>
    </row>
    <row r="241786" spans="68:68" customFormat="1">
      <c r="BP241786" s="90"/>
    </row>
    <row r="241787" spans="68:68" customFormat="1">
      <c r="BP241787" s="90"/>
    </row>
    <row r="241788" spans="68:68" customFormat="1">
      <c r="BP241788" s="90"/>
    </row>
    <row r="241789" spans="68:68" customFormat="1">
      <c r="BP241789" s="90"/>
    </row>
    <row r="241790" spans="68:68" customFormat="1">
      <c r="BP241790" s="90"/>
    </row>
    <row r="241791" spans="68:68" customFormat="1">
      <c r="BP241791" s="90"/>
    </row>
    <row r="241792" spans="68:68" customFormat="1">
      <c r="BP241792" s="90"/>
    </row>
    <row r="241793" spans="68:68" customFormat="1">
      <c r="BP241793" s="90"/>
    </row>
    <row r="241794" spans="68:68" customFormat="1">
      <c r="BP241794" s="90"/>
    </row>
    <row r="241795" spans="68:68" customFormat="1">
      <c r="BP241795" s="90"/>
    </row>
    <row r="241796" spans="68:68" customFormat="1">
      <c r="BP241796" s="90"/>
    </row>
    <row r="241797" spans="68:68" customFormat="1">
      <c r="BP241797" s="90"/>
    </row>
    <row r="241798" spans="68:68" customFormat="1">
      <c r="BP241798" s="90"/>
    </row>
    <row r="241799" spans="68:68" customFormat="1">
      <c r="BP241799" s="90"/>
    </row>
    <row r="241800" spans="68:68" customFormat="1">
      <c r="BP241800" s="90"/>
    </row>
    <row r="241801" spans="68:68" customFormat="1">
      <c r="BP241801" s="90"/>
    </row>
    <row r="241802" spans="68:68" customFormat="1">
      <c r="BP241802" s="90"/>
    </row>
    <row r="241803" spans="68:68" customFormat="1">
      <c r="BP241803" s="90"/>
    </row>
    <row r="241804" spans="68:68" customFormat="1">
      <c r="BP241804" s="90"/>
    </row>
    <row r="241805" spans="68:68" customFormat="1">
      <c r="BP241805" s="90"/>
    </row>
    <row r="241806" spans="68:68" customFormat="1">
      <c r="BP241806" s="90"/>
    </row>
    <row r="241807" spans="68:68" customFormat="1">
      <c r="BP241807" s="90"/>
    </row>
    <row r="241808" spans="68:68" customFormat="1">
      <c r="BP241808" s="90"/>
    </row>
    <row r="241809" spans="68:68" customFormat="1">
      <c r="BP241809" s="90"/>
    </row>
    <row r="241810" spans="68:68" customFormat="1">
      <c r="BP241810" s="90"/>
    </row>
    <row r="241811" spans="68:68" customFormat="1">
      <c r="BP241811" s="90"/>
    </row>
    <row r="241812" spans="68:68" customFormat="1">
      <c r="BP241812" s="90"/>
    </row>
    <row r="241813" spans="68:68" customFormat="1">
      <c r="BP241813" s="90"/>
    </row>
    <row r="241814" spans="68:68" customFormat="1">
      <c r="BP241814" s="90"/>
    </row>
    <row r="241815" spans="68:68" customFormat="1">
      <c r="BP241815" s="90"/>
    </row>
    <row r="241816" spans="68:68" customFormat="1">
      <c r="BP241816" s="90"/>
    </row>
    <row r="241817" spans="68:68" customFormat="1">
      <c r="BP241817" s="90"/>
    </row>
    <row r="241818" spans="68:68" customFormat="1">
      <c r="BP241818" s="90"/>
    </row>
    <row r="241819" spans="68:68" customFormat="1">
      <c r="BP241819" s="90"/>
    </row>
    <row r="241820" spans="68:68" customFormat="1">
      <c r="BP241820" s="90"/>
    </row>
    <row r="241821" spans="68:68" customFormat="1">
      <c r="BP241821" s="90"/>
    </row>
    <row r="241822" spans="68:68" customFormat="1">
      <c r="BP241822" s="90"/>
    </row>
    <row r="241823" spans="68:68" customFormat="1">
      <c r="BP241823" s="90"/>
    </row>
    <row r="241824" spans="68:68" customFormat="1">
      <c r="BP241824" s="90"/>
    </row>
    <row r="241825" spans="68:68" customFormat="1">
      <c r="BP241825" s="90"/>
    </row>
    <row r="241826" spans="68:68" customFormat="1">
      <c r="BP241826" s="90"/>
    </row>
    <row r="241827" spans="68:68" customFormat="1">
      <c r="BP241827" s="90"/>
    </row>
    <row r="241828" spans="68:68" customFormat="1">
      <c r="BP241828" s="90"/>
    </row>
    <row r="241829" spans="68:68" customFormat="1">
      <c r="BP241829" s="90"/>
    </row>
    <row r="241830" spans="68:68" customFormat="1">
      <c r="BP241830" s="90"/>
    </row>
    <row r="241831" spans="68:68" customFormat="1">
      <c r="BP241831" s="90"/>
    </row>
    <row r="241832" spans="68:68" customFormat="1">
      <c r="BP241832" s="90"/>
    </row>
    <row r="241833" spans="68:68" customFormat="1">
      <c r="BP241833" s="90"/>
    </row>
    <row r="241834" spans="68:68" customFormat="1">
      <c r="BP241834" s="90"/>
    </row>
    <row r="241835" spans="68:68" customFormat="1">
      <c r="BP241835" s="90"/>
    </row>
    <row r="241836" spans="68:68" customFormat="1">
      <c r="BP241836" s="90"/>
    </row>
    <row r="241837" spans="68:68" customFormat="1">
      <c r="BP241837" s="90"/>
    </row>
    <row r="241838" spans="68:68" customFormat="1">
      <c r="BP241838" s="90"/>
    </row>
    <row r="241839" spans="68:68" customFormat="1">
      <c r="BP241839" s="90"/>
    </row>
    <row r="241840" spans="68:68" customFormat="1">
      <c r="BP241840" s="90"/>
    </row>
    <row r="241841" spans="68:68" customFormat="1">
      <c r="BP241841" s="90"/>
    </row>
    <row r="241842" spans="68:68" customFormat="1">
      <c r="BP241842" s="90"/>
    </row>
    <row r="241843" spans="68:68" customFormat="1">
      <c r="BP241843" s="90"/>
    </row>
    <row r="241844" spans="68:68" customFormat="1">
      <c r="BP241844" s="90"/>
    </row>
    <row r="241845" spans="68:68" customFormat="1">
      <c r="BP241845" s="90"/>
    </row>
    <row r="241846" spans="68:68" customFormat="1">
      <c r="BP241846" s="90"/>
    </row>
    <row r="241847" spans="68:68" customFormat="1">
      <c r="BP241847" s="90"/>
    </row>
    <row r="241848" spans="68:68" customFormat="1">
      <c r="BP241848" s="90"/>
    </row>
    <row r="241849" spans="68:68" customFormat="1">
      <c r="BP241849" s="90"/>
    </row>
    <row r="241850" spans="68:68" customFormat="1">
      <c r="BP241850" s="90"/>
    </row>
    <row r="241851" spans="68:68" customFormat="1">
      <c r="BP241851" s="90"/>
    </row>
    <row r="241852" spans="68:68" customFormat="1">
      <c r="BP241852" s="90"/>
    </row>
    <row r="241853" spans="68:68" customFormat="1">
      <c r="BP241853" s="90"/>
    </row>
    <row r="241854" spans="68:68" customFormat="1">
      <c r="BP241854" s="90"/>
    </row>
    <row r="241855" spans="68:68" customFormat="1">
      <c r="BP241855" s="90"/>
    </row>
    <row r="241856" spans="68:68" customFormat="1">
      <c r="BP241856" s="90"/>
    </row>
    <row r="241857" spans="68:68" customFormat="1">
      <c r="BP241857" s="90"/>
    </row>
    <row r="241858" spans="68:68" customFormat="1">
      <c r="BP241858" s="90"/>
    </row>
    <row r="241859" spans="68:68" customFormat="1">
      <c r="BP241859" s="90"/>
    </row>
    <row r="241860" spans="68:68" customFormat="1">
      <c r="BP241860" s="90"/>
    </row>
    <row r="241861" spans="68:68" customFormat="1">
      <c r="BP241861" s="90"/>
    </row>
    <row r="241862" spans="68:68" customFormat="1">
      <c r="BP241862" s="90"/>
    </row>
    <row r="241863" spans="68:68" customFormat="1">
      <c r="BP241863" s="90"/>
    </row>
    <row r="241864" spans="68:68" customFormat="1">
      <c r="BP241864" s="90"/>
    </row>
    <row r="241865" spans="68:68" customFormat="1">
      <c r="BP241865" s="90"/>
    </row>
    <row r="241866" spans="68:68" customFormat="1">
      <c r="BP241866" s="90"/>
    </row>
    <row r="241867" spans="68:68" customFormat="1">
      <c r="BP241867" s="90"/>
    </row>
    <row r="241868" spans="68:68" customFormat="1">
      <c r="BP241868" s="90"/>
    </row>
    <row r="241869" spans="68:68" customFormat="1">
      <c r="BP241869" s="90"/>
    </row>
    <row r="241870" spans="68:68" customFormat="1">
      <c r="BP241870" s="90"/>
    </row>
    <row r="241871" spans="68:68" customFormat="1">
      <c r="BP241871" s="90"/>
    </row>
    <row r="241872" spans="68:68" customFormat="1">
      <c r="BP241872" s="90"/>
    </row>
    <row r="241873" spans="68:68" customFormat="1">
      <c r="BP241873" s="90"/>
    </row>
    <row r="241874" spans="68:68" customFormat="1">
      <c r="BP241874" s="90"/>
    </row>
    <row r="241875" spans="68:68" customFormat="1">
      <c r="BP241875" s="90"/>
    </row>
    <row r="241876" spans="68:68" customFormat="1">
      <c r="BP241876" s="90"/>
    </row>
    <row r="241877" spans="68:68" customFormat="1">
      <c r="BP241877" s="90"/>
    </row>
    <row r="241878" spans="68:68" customFormat="1">
      <c r="BP241878" s="90"/>
    </row>
    <row r="241879" spans="68:68" customFormat="1">
      <c r="BP241879" s="90"/>
    </row>
    <row r="241880" spans="68:68" customFormat="1">
      <c r="BP241880" s="90"/>
    </row>
    <row r="241881" spans="68:68" customFormat="1">
      <c r="BP241881" s="90"/>
    </row>
    <row r="241882" spans="68:68" customFormat="1">
      <c r="BP241882" s="90"/>
    </row>
    <row r="241883" spans="68:68" customFormat="1">
      <c r="BP241883" s="90"/>
    </row>
    <row r="241884" spans="68:68" customFormat="1">
      <c r="BP241884" s="90"/>
    </row>
    <row r="241885" spans="68:68" customFormat="1">
      <c r="BP241885" s="90"/>
    </row>
    <row r="241886" spans="68:68" customFormat="1">
      <c r="BP241886" s="90"/>
    </row>
    <row r="241887" spans="68:68" customFormat="1">
      <c r="BP241887" s="90"/>
    </row>
    <row r="241888" spans="68:68" customFormat="1">
      <c r="BP241888" s="90"/>
    </row>
    <row r="241889" spans="68:68" customFormat="1">
      <c r="BP241889" s="90"/>
    </row>
    <row r="241890" spans="68:68" customFormat="1">
      <c r="BP241890" s="90"/>
    </row>
    <row r="241891" spans="68:68" customFormat="1">
      <c r="BP241891" s="90"/>
    </row>
    <row r="241892" spans="68:68" customFormat="1">
      <c r="BP241892" s="90"/>
    </row>
    <row r="241893" spans="68:68" customFormat="1">
      <c r="BP241893" s="90"/>
    </row>
    <row r="241894" spans="68:68" customFormat="1">
      <c r="BP241894" s="90"/>
    </row>
    <row r="241895" spans="68:68" customFormat="1">
      <c r="BP241895" s="90"/>
    </row>
    <row r="241896" spans="68:68" customFormat="1">
      <c r="BP241896" s="90"/>
    </row>
    <row r="241897" spans="68:68" customFormat="1">
      <c r="BP241897" s="90"/>
    </row>
    <row r="241898" spans="68:68" customFormat="1">
      <c r="BP241898" s="90"/>
    </row>
    <row r="241899" spans="68:68" customFormat="1">
      <c r="BP241899" s="90"/>
    </row>
    <row r="241900" spans="68:68" customFormat="1">
      <c r="BP241900" s="90"/>
    </row>
    <row r="241901" spans="68:68" customFormat="1">
      <c r="BP241901" s="90"/>
    </row>
    <row r="241902" spans="68:68" customFormat="1">
      <c r="BP241902" s="90"/>
    </row>
    <row r="241903" spans="68:68" customFormat="1">
      <c r="BP241903" s="90"/>
    </row>
    <row r="241904" spans="68:68" customFormat="1">
      <c r="BP241904" s="90"/>
    </row>
    <row r="241905" spans="68:68" customFormat="1">
      <c r="BP241905" s="90"/>
    </row>
    <row r="241906" spans="68:68" customFormat="1">
      <c r="BP241906" s="90"/>
    </row>
    <row r="241907" spans="68:68" customFormat="1">
      <c r="BP241907" s="90"/>
    </row>
    <row r="241908" spans="68:68" customFormat="1">
      <c r="BP241908" s="90"/>
    </row>
    <row r="241909" spans="68:68" customFormat="1">
      <c r="BP241909" s="90"/>
    </row>
    <row r="241910" spans="68:68" customFormat="1">
      <c r="BP241910" s="90"/>
    </row>
    <row r="241911" spans="68:68" customFormat="1">
      <c r="BP241911" s="90"/>
    </row>
    <row r="241912" spans="68:68" customFormat="1">
      <c r="BP241912" s="90"/>
    </row>
    <row r="241913" spans="68:68" customFormat="1">
      <c r="BP241913" s="90"/>
    </row>
    <row r="241914" spans="68:68" customFormat="1">
      <c r="BP241914" s="90"/>
    </row>
    <row r="241915" spans="68:68" customFormat="1">
      <c r="BP241915" s="90"/>
    </row>
    <row r="241916" spans="68:68" customFormat="1">
      <c r="BP241916" s="90"/>
    </row>
    <row r="241917" spans="68:68" customFormat="1">
      <c r="BP241917" s="90"/>
    </row>
    <row r="241918" spans="68:68" customFormat="1">
      <c r="BP241918" s="90"/>
    </row>
    <row r="241919" spans="68:68" customFormat="1">
      <c r="BP241919" s="90"/>
    </row>
    <row r="241920" spans="68:68" customFormat="1">
      <c r="BP241920" s="90"/>
    </row>
    <row r="241921" spans="68:68" customFormat="1">
      <c r="BP241921" s="90"/>
    </row>
    <row r="241922" spans="68:68" customFormat="1">
      <c r="BP241922" s="90"/>
    </row>
    <row r="241923" spans="68:68" customFormat="1">
      <c r="BP241923" s="90"/>
    </row>
    <row r="241924" spans="68:68" customFormat="1">
      <c r="BP241924" s="90"/>
    </row>
    <row r="241925" spans="68:68" customFormat="1">
      <c r="BP241925" s="90"/>
    </row>
    <row r="241926" spans="68:68" customFormat="1">
      <c r="BP241926" s="90"/>
    </row>
    <row r="241927" spans="68:68" customFormat="1">
      <c r="BP241927" s="90"/>
    </row>
    <row r="241928" spans="68:68" customFormat="1">
      <c r="BP241928" s="90"/>
    </row>
    <row r="241929" spans="68:68" customFormat="1">
      <c r="BP241929" s="90"/>
    </row>
    <row r="241930" spans="68:68" customFormat="1">
      <c r="BP241930" s="90"/>
    </row>
    <row r="241931" spans="68:68" customFormat="1">
      <c r="BP241931" s="90"/>
    </row>
    <row r="241932" spans="68:68" customFormat="1">
      <c r="BP241932" s="90"/>
    </row>
    <row r="241933" spans="68:68" customFormat="1">
      <c r="BP241933" s="90"/>
    </row>
    <row r="241934" spans="68:68" customFormat="1">
      <c r="BP241934" s="90"/>
    </row>
    <row r="241935" spans="68:68" customFormat="1">
      <c r="BP241935" s="90"/>
    </row>
    <row r="241936" spans="68:68" customFormat="1">
      <c r="BP241936" s="90"/>
    </row>
    <row r="241937" spans="68:68" customFormat="1">
      <c r="BP241937" s="90"/>
    </row>
    <row r="241938" spans="68:68" customFormat="1">
      <c r="BP241938" s="90"/>
    </row>
    <row r="241939" spans="68:68" customFormat="1">
      <c r="BP241939" s="90"/>
    </row>
    <row r="241940" spans="68:68" customFormat="1">
      <c r="BP241940" s="90"/>
    </row>
    <row r="241941" spans="68:68" customFormat="1">
      <c r="BP241941" s="90"/>
    </row>
    <row r="241942" spans="68:68" customFormat="1">
      <c r="BP241942" s="90"/>
    </row>
    <row r="241943" spans="68:68" customFormat="1">
      <c r="BP241943" s="90"/>
    </row>
    <row r="241944" spans="68:68" customFormat="1">
      <c r="BP241944" s="90"/>
    </row>
    <row r="241945" spans="68:68" customFormat="1">
      <c r="BP241945" s="90"/>
    </row>
    <row r="241946" spans="68:68" customFormat="1">
      <c r="BP241946" s="90"/>
    </row>
    <row r="241947" spans="68:68" customFormat="1">
      <c r="BP241947" s="90"/>
    </row>
    <row r="241948" spans="68:68" customFormat="1">
      <c r="BP241948" s="90"/>
    </row>
    <row r="241949" spans="68:68" customFormat="1">
      <c r="BP241949" s="90"/>
    </row>
    <row r="241950" spans="68:68" customFormat="1">
      <c r="BP241950" s="90"/>
    </row>
    <row r="241951" spans="68:68" customFormat="1">
      <c r="BP241951" s="90"/>
    </row>
    <row r="241952" spans="68:68" customFormat="1">
      <c r="BP241952" s="90"/>
    </row>
    <row r="241953" spans="68:68" customFormat="1">
      <c r="BP241953" s="90"/>
    </row>
    <row r="241954" spans="68:68" customFormat="1">
      <c r="BP241954" s="90"/>
    </row>
    <row r="241955" spans="68:68" customFormat="1">
      <c r="BP241955" s="90"/>
    </row>
    <row r="241956" spans="68:68" customFormat="1">
      <c r="BP241956" s="90"/>
    </row>
    <row r="241957" spans="68:68" customFormat="1">
      <c r="BP241957" s="90"/>
    </row>
    <row r="241958" spans="68:68" customFormat="1">
      <c r="BP241958" s="90"/>
    </row>
    <row r="241959" spans="68:68" customFormat="1">
      <c r="BP241959" s="90"/>
    </row>
    <row r="241960" spans="68:68" customFormat="1">
      <c r="BP241960" s="90"/>
    </row>
    <row r="241961" spans="68:68" customFormat="1">
      <c r="BP241961" s="90"/>
    </row>
    <row r="241962" spans="68:68" customFormat="1">
      <c r="BP241962" s="90"/>
    </row>
    <row r="241963" spans="68:68" customFormat="1">
      <c r="BP241963" s="90"/>
    </row>
    <row r="241964" spans="68:68" customFormat="1">
      <c r="BP241964" s="90"/>
    </row>
    <row r="241965" spans="68:68" customFormat="1">
      <c r="BP241965" s="90"/>
    </row>
    <row r="241966" spans="68:68" customFormat="1">
      <c r="BP241966" s="90"/>
    </row>
    <row r="241967" spans="68:68" customFormat="1">
      <c r="BP241967" s="90"/>
    </row>
    <row r="241968" spans="68:68" customFormat="1">
      <c r="BP241968" s="90"/>
    </row>
    <row r="241969" spans="68:68" customFormat="1">
      <c r="BP241969" s="90"/>
    </row>
    <row r="241970" spans="68:68" customFormat="1">
      <c r="BP241970" s="90"/>
    </row>
    <row r="241971" spans="68:68" customFormat="1">
      <c r="BP241971" s="90"/>
    </row>
    <row r="241972" spans="68:68" customFormat="1">
      <c r="BP241972" s="90"/>
    </row>
    <row r="241973" spans="68:68" customFormat="1">
      <c r="BP241973" s="90"/>
    </row>
    <row r="241974" spans="68:68" customFormat="1">
      <c r="BP241974" s="90"/>
    </row>
    <row r="241975" spans="68:68" customFormat="1">
      <c r="BP241975" s="90"/>
    </row>
    <row r="241976" spans="68:68" customFormat="1">
      <c r="BP241976" s="90"/>
    </row>
    <row r="241977" spans="68:68" customFormat="1">
      <c r="BP241977" s="90"/>
    </row>
    <row r="241978" spans="68:68" customFormat="1">
      <c r="BP241978" s="90"/>
    </row>
    <row r="241979" spans="68:68" customFormat="1">
      <c r="BP241979" s="90"/>
    </row>
    <row r="241980" spans="68:68" customFormat="1">
      <c r="BP241980" s="90"/>
    </row>
    <row r="241981" spans="68:68" customFormat="1">
      <c r="BP241981" s="90"/>
    </row>
    <row r="241982" spans="68:68" customFormat="1">
      <c r="BP241982" s="90"/>
    </row>
    <row r="241983" spans="68:68" customFormat="1">
      <c r="BP241983" s="90"/>
    </row>
    <row r="241984" spans="68:68" customFormat="1">
      <c r="BP241984" s="90"/>
    </row>
    <row r="241985" spans="68:68" customFormat="1">
      <c r="BP241985" s="90"/>
    </row>
    <row r="241986" spans="68:68" customFormat="1">
      <c r="BP241986" s="90"/>
    </row>
    <row r="241987" spans="68:68" customFormat="1">
      <c r="BP241987" s="90"/>
    </row>
    <row r="241988" spans="68:68" customFormat="1">
      <c r="BP241988" s="90"/>
    </row>
    <row r="241989" spans="68:68" customFormat="1">
      <c r="BP241989" s="90"/>
    </row>
    <row r="241990" spans="68:68" customFormat="1">
      <c r="BP241990" s="90"/>
    </row>
    <row r="241991" spans="68:68" customFormat="1">
      <c r="BP241991" s="90"/>
    </row>
    <row r="241992" spans="68:68" customFormat="1">
      <c r="BP241992" s="90"/>
    </row>
    <row r="241993" spans="68:68" customFormat="1">
      <c r="BP241993" s="90"/>
    </row>
    <row r="241994" spans="68:68" customFormat="1">
      <c r="BP241994" s="90"/>
    </row>
    <row r="241995" spans="68:68" customFormat="1">
      <c r="BP241995" s="90"/>
    </row>
    <row r="241996" spans="68:68" customFormat="1">
      <c r="BP241996" s="90"/>
    </row>
    <row r="241997" spans="68:68" customFormat="1">
      <c r="BP241997" s="90"/>
    </row>
    <row r="241998" spans="68:68" customFormat="1">
      <c r="BP241998" s="90"/>
    </row>
    <row r="241999" spans="68:68" customFormat="1">
      <c r="BP241999" s="90"/>
    </row>
    <row r="242000" spans="68:68" customFormat="1">
      <c r="BP242000" s="90"/>
    </row>
    <row r="242001" spans="68:68" customFormat="1">
      <c r="BP242001" s="90"/>
    </row>
    <row r="242002" spans="68:68" customFormat="1">
      <c r="BP242002" s="90"/>
    </row>
    <row r="242003" spans="68:68" customFormat="1">
      <c r="BP242003" s="90"/>
    </row>
    <row r="242004" spans="68:68" customFormat="1">
      <c r="BP242004" s="90"/>
    </row>
    <row r="242005" spans="68:68" customFormat="1">
      <c r="BP242005" s="90"/>
    </row>
    <row r="242006" spans="68:68" customFormat="1">
      <c r="BP242006" s="90"/>
    </row>
    <row r="242007" spans="68:68" customFormat="1">
      <c r="BP242007" s="90"/>
    </row>
    <row r="242008" spans="68:68" customFormat="1">
      <c r="BP242008" s="90"/>
    </row>
    <row r="242009" spans="68:68" customFormat="1">
      <c r="BP242009" s="90"/>
    </row>
    <row r="242010" spans="68:68" customFormat="1">
      <c r="BP242010" s="90"/>
    </row>
    <row r="242011" spans="68:68" customFormat="1">
      <c r="BP242011" s="90"/>
    </row>
    <row r="242012" spans="68:68" customFormat="1">
      <c r="BP242012" s="90"/>
    </row>
    <row r="242013" spans="68:68" customFormat="1">
      <c r="BP242013" s="90"/>
    </row>
    <row r="242014" spans="68:68" customFormat="1">
      <c r="BP242014" s="90"/>
    </row>
    <row r="242015" spans="68:68" customFormat="1">
      <c r="BP242015" s="90"/>
    </row>
    <row r="242016" spans="68:68" customFormat="1">
      <c r="BP242016" s="90"/>
    </row>
    <row r="242017" spans="68:68" customFormat="1">
      <c r="BP242017" s="90"/>
    </row>
    <row r="242018" spans="68:68" customFormat="1">
      <c r="BP242018" s="90"/>
    </row>
    <row r="242019" spans="68:68" customFormat="1">
      <c r="BP242019" s="90"/>
    </row>
    <row r="242020" spans="68:68" customFormat="1">
      <c r="BP242020" s="90"/>
    </row>
    <row r="242021" spans="68:68" customFormat="1">
      <c r="BP242021" s="90"/>
    </row>
    <row r="242022" spans="68:68" customFormat="1">
      <c r="BP242022" s="90"/>
    </row>
    <row r="242023" spans="68:68" customFormat="1">
      <c r="BP242023" s="90"/>
    </row>
    <row r="242024" spans="68:68" customFormat="1">
      <c r="BP242024" s="90"/>
    </row>
    <row r="242025" spans="68:68" customFormat="1">
      <c r="BP242025" s="90"/>
    </row>
    <row r="242026" spans="68:68" customFormat="1">
      <c r="BP242026" s="90"/>
    </row>
    <row r="242027" spans="68:68" customFormat="1">
      <c r="BP242027" s="90"/>
    </row>
    <row r="242028" spans="68:68" customFormat="1">
      <c r="BP242028" s="90"/>
    </row>
    <row r="242029" spans="68:68" customFormat="1">
      <c r="BP242029" s="90"/>
    </row>
    <row r="242030" spans="68:68" customFormat="1">
      <c r="BP242030" s="90"/>
    </row>
    <row r="242031" spans="68:68" customFormat="1">
      <c r="BP242031" s="90"/>
    </row>
    <row r="242032" spans="68:68" customFormat="1">
      <c r="BP242032" s="90"/>
    </row>
    <row r="242033" spans="68:68" customFormat="1">
      <c r="BP242033" s="90"/>
    </row>
    <row r="242034" spans="68:68" customFormat="1">
      <c r="BP242034" s="90"/>
    </row>
    <row r="242035" spans="68:68" customFormat="1">
      <c r="BP242035" s="90"/>
    </row>
    <row r="242036" spans="68:68" customFormat="1">
      <c r="BP242036" s="90"/>
    </row>
    <row r="242037" spans="68:68" customFormat="1">
      <c r="BP242037" s="90"/>
    </row>
    <row r="242038" spans="68:68" customFormat="1">
      <c r="BP242038" s="90"/>
    </row>
    <row r="242039" spans="68:68" customFormat="1">
      <c r="BP242039" s="90"/>
    </row>
    <row r="242040" spans="68:68" customFormat="1">
      <c r="BP242040" s="90"/>
    </row>
    <row r="242041" spans="68:68" customFormat="1">
      <c r="BP242041" s="90"/>
    </row>
    <row r="242042" spans="68:68" customFormat="1">
      <c r="BP242042" s="90"/>
    </row>
    <row r="242043" spans="68:68" customFormat="1">
      <c r="BP242043" s="90"/>
    </row>
    <row r="242044" spans="68:68" customFormat="1">
      <c r="BP242044" s="90"/>
    </row>
    <row r="242045" spans="68:68" customFormat="1">
      <c r="BP242045" s="90"/>
    </row>
    <row r="242046" spans="68:68" customFormat="1">
      <c r="BP242046" s="90"/>
    </row>
    <row r="242047" spans="68:68" customFormat="1">
      <c r="BP242047" s="90"/>
    </row>
    <row r="242048" spans="68:68" customFormat="1">
      <c r="BP242048" s="90"/>
    </row>
    <row r="242049" spans="68:68" customFormat="1">
      <c r="BP242049" s="90"/>
    </row>
    <row r="242050" spans="68:68" customFormat="1">
      <c r="BP242050" s="90"/>
    </row>
    <row r="242051" spans="68:68" customFormat="1">
      <c r="BP242051" s="90"/>
    </row>
    <row r="242052" spans="68:68" customFormat="1">
      <c r="BP242052" s="90"/>
    </row>
    <row r="242053" spans="68:68" customFormat="1">
      <c r="BP242053" s="90"/>
    </row>
    <row r="242054" spans="68:68" customFormat="1">
      <c r="BP242054" s="90"/>
    </row>
    <row r="242055" spans="68:68" customFormat="1">
      <c r="BP242055" s="90"/>
    </row>
    <row r="242056" spans="68:68" customFormat="1">
      <c r="BP242056" s="90"/>
    </row>
    <row r="242057" spans="68:68" customFormat="1">
      <c r="BP242057" s="90"/>
    </row>
    <row r="242058" spans="68:68" customFormat="1">
      <c r="BP242058" s="90"/>
    </row>
    <row r="242059" spans="68:68" customFormat="1">
      <c r="BP242059" s="90"/>
    </row>
    <row r="242060" spans="68:68" customFormat="1">
      <c r="BP242060" s="90"/>
    </row>
    <row r="242061" spans="68:68" customFormat="1">
      <c r="BP242061" s="90"/>
    </row>
    <row r="242062" spans="68:68" customFormat="1">
      <c r="BP242062" s="90"/>
    </row>
    <row r="242063" spans="68:68" customFormat="1">
      <c r="BP242063" s="90"/>
    </row>
    <row r="242064" spans="68:68" customFormat="1">
      <c r="BP242064" s="90"/>
    </row>
    <row r="242065" spans="68:68" customFormat="1">
      <c r="BP242065" s="90"/>
    </row>
    <row r="242066" spans="68:68" customFormat="1">
      <c r="BP242066" s="90"/>
    </row>
    <row r="242067" spans="68:68" customFormat="1">
      <c r="BP242067" s="90"/>
    </row>
    <row r="242068" spans="68:68" customFormat="1">
      <c r="BP242068" s="90"/>
    </row>
    <row r="242069" spans="68:68" customFormat="1">
      <c r="BP242069" s="90"/>
    </row>
    <row r="242070" spans="68:68" customFormat="1">
      <c r="BP242070" s="90"/>
    </row>
    <row r="242071" spans="68:68" customFormat="1">
      <c r="BP242071" s="90"/>
    </row>
    <row r="242072" spans="68:68" customFormat="1">
      <c r="BP242072" s="90"/>
    </row>
    <row r="242073" spans="68:68" customFormat="1">
      <c r="BP242073" s="90"/>
    </row>
    <row r="242074" spans="68:68" customFormat="1">
      <c r="BP242074" s="90"/>
    </row>
    <row r="242075" spans="68:68" customFormat="1">
      <c r="BP242075" s="90"/>
    </row>
    <row r="242076" spans="68:68" customFormat="1">
      <c r="BP242076" s="90"/>
    </row>
    <row r="242077" spans="68:68" customFormat="1">
      <c r="BP242077" s="90"/>
    </row>
    <row r="242078" spans="68:68" customFormat="1">
      <c r="BP242078" s="90"/>
    </row>
    <row r="242079" spans="68:68" customFormat="1">
      <c r="BP242079" s="90"/>
    </row>
    <row r="242080" spans="68:68" customFormat="1">
      <c r="BP242080" s="90"/>
    </row>
    <row r="242081" spans="68:68" customFormat="1">
      <c r="BP242081" s="90"/>
    </row>
    <row r="242082" spans="68:68" customFormat="1">
      <c r="BP242082" s="90"/>
    </row>
    <row r="242083" spans="68:68" customFormat="1">
      <c r="BP242083" s="90"/>
    </row>
    <row r="242084" spans="68:68" customFormat="1">
      <c r="BP242084" s="90"/>
    </row>
    <row r="242085" spans="68:68" customFormat="1">
      <c r="BP242085" s="90"/>
    </row>
    <row r="242086" spans="68:68" customFormat="1">
      <c r="BP242086" s="90"/>
    </row>
    <row r="242087" spans="68:68" customFormat="1">
      <c r="BP242087" s="90"/>
    </row>
    <row r="242088" spans="68:68" customFormat="1">
      <c r="BP242088" s="90"/>
    </row>
    <row r="242089" spans="68:68" customFormat="1">
      <c r="BP242089" s="90"/>
    </row>
    <row r="242090" spans="68:68" customFormat="1">
      <c r="BP242090" s="90"/>
    </row>
    <row r="242091" spans="68:68" customFormat="1">
      <c r="BP242091" s="90"/>
    </row>
    <row r="242092" spans="68:68" customFormat="1">
      <c r="BP242092" s="90"/>
    </row>
    <row r="242093" spans="68:68" customFormat="1">
      <c r="BP242093" s="90"/>
    </row>
    <row r="242094" spans="68:68" customFormat="1">
      <c r="BP242094" s="90"/>
    </row>
    <row r="242095" spans="68:68" customFormat="1">
      <c r="BP242095" s="90"/>
    </row>
    <row r="242096" spans="68:68" customFormat="1">
      <c r="BP242096" s="90"/>
    </row>
    <row r="242097" spans="68:68" customFormat="1">
      <c r="BP242097" s="90"/>
    </row>
    <row r="242098" spans="68:68" customFormat="1">
      <c r="BP242098" s="90"/>
    </row>
    <row r="242099" spans="68:68" customFormat="1">
      <c r="BP242099" s="90"/>
    </row>
    <row r="242100" spans="68:68" customFormat="1">
      <c r="BP242100" s="90"/>
    </row>
    <row r="242101" spans="68:68" customFormat="1">
      <c r="BP242101" s="90"/>
    </row>
    <row r="242102" spans="68:68" customFormat="1">
      <c r="BP242102" s="90"/>
    </row>
    <row r="242103" spans="68:68" customFormat="1">
      <c r="BP242103" s="90"/>
    </row>
    <row r="242104" spans="68:68" customFormat="1">
      <c r="BP242104" s="90"/>
    </row>
    <row r="242105" spans="68:68" customFormat="1">
      <c r="BP242105" s="90"/>
    </row>
    <row r="242106" spans="68:68" customFormat="1">
      <c r="BP242106" s="90"/>
    </row>
    <row r="242107" spans="68:68" customFormat="1">
      <c r="BP242107" s="90"/>
    </row>
    <row r="242108" spans="68:68" customFormat="1">
      <c r="BP242108" s="90"/>
    </row>
    <row r="242109" spans="68:68" customFormat="1">
      <c r="BP242109" s="90"/>
    </row>
    <row r="242110" spans="68:68" customFormat="1">
      <c r="BP242110" s="90"/>
    </row>
    <row r="242111" spans="68:68" customFormat="1">
      <c r="BP242111" s="90"/>
    </row>
    <row r="242112" spans="68:68" customFormat="1">
      <c r="BP242112" s="90"/>
    </row>
    <row r="242113" spans="68:68" customFormat="1">
      <c r="BP242113" s="90"/>
    </row>
    <row r="242114" spans="68:68" customFormat="1">
      <c r="BP242114" s="90"/>
    </row>
    <row r="242115" spans="68:68" customFormat="1">
      <c r="BP242115" s="90"/>
    </row>
    <row r="242116" spans="68:68" customFormat="1">
      <c r="BP242116" s="90"/>
    </row>
    <row r="242117" spans="68:68" customFormat="1">
      <c r="BP242117" s="90"/>
    </row>
    <row r="242118" spans="68:68" customFormat="1">
      <c r="BP242118" s="90"/>
    </row>
    <row r="242119" spans="68:68" customFormat="1">
      <c r="BP242119" s="90"/>
    </row>
    <row r="242120" spans="68:68" customFormat="1">
      <c r="BP242120" s="90"/>
    </row>
    <row r="242121" spans="68:68" customFormat="1">
      <c r="BP242121" s="90"/>
    </row>
    <row r="242122" spans="68:68" customFormat="1">
      <c r="BP242122" s="90"/>
    </row>
    <row r="242123" spans="68:68" customFormat="1">
      <c r="BP242123" s="90"/>
    </row>
    <row r="242124" spans="68:68" customFormat="1">
      <c r="BP242124" s="90"/>
    </row>
    <row r="242125" spans="68:68" customFormat="1">
      <c r="BP242125" s="90"/>
    </row>
    <row r="242126" spans="68:68" customFormat="1">
      <c r="BP242126" s="90"/>
    </row>
    <row r="242127" spans="68:68" customFormat="1">
      <c r="BP242127" s="90"/>
    </row>
    <row r="242128" spans="68:68" customFormat="1">
      <c r="BP242128" s="90"/>
    </row>
    <row r="242129" spans="68:68" customFormat="1">
      <c r="BP242129" s="90"/>
    </row>
    <row r="242130" spans="68:68" customFormat="1">
      <c r="BP242130" s="90"/>
    </row>
    <row r="242131" spans="68:68" customFormat="1">
      <c r="BP242131" s="90"/>
    </row>
    <row r="242132" spans="68:68" customFormat="1">
      <c r="BP242132" s="90"/>
    </row>
    <row r="242133" spans="68:68" customFormat="1">
      <c r="BP242133" s="90"/>
    </row>
    <row r="242134" spans="68:68" customFormat="1">
      <c r="BP242134" s="90"/>
    </row>
    <row r="242135" spans="68:68" customFormat="1">
      <c r="BP242135" s="90"/>
    </row>
    <row r="242136" spans="68:68" customFormat="1">
      <c r="BP242136" s="90"/>
    </row>
    <row r="242137" spans="68:68" customFormat="1">
      <c r="BP242137" s="90"/>
    </row>
    <row r="242138" spans="68:68" customFormat="1">
      <c r="BP242138" s="90"/>
    </row>
    <row r="242139" spans="68:68" customFormat="1">
      <c r="BP242139" s="90"/>
    </row>
    <row r="242140" spans="68:68" customFormat="1">
      <c r="BP242140" s="90"/>
    </row>
    <row r="242141" spans="68:68" customFormat="1">
      <c r="BP242141" s="90"/>
    </row>
    <row r="242142" spans="68:68" customFormat="1">
      <c r="BP242142" s="90"/>
    </row>
    <row r="242143" spans="68:68" customFormat="1">
      <c r="BP242143" s="90"/>
    </row>
    <row r="242144" spans="68:68" customFormat="1">
      <c r="BP242144" s="90"/>
    </row>
    <row r="242145" spans="68:68" customFormat="1">
      <c r="BP242145" s="90"/>
    </row>
    <row r="242146" spans="68:68" customFormat="1">
      <c r="BP242146" s="90"/>
    </row>
    <row r="242147" spans="68:68" customFormat="1">
      <c r="BP242147" s="90"/>
    </row>
    <row r="242148" spans="68:68" customFormat="1">
      <c r="BP242148" s="90"/>
    </row>
    <row r="242149" spans="68:68" customFormat="1">
      <c r="BP242149" s="90"/>
    </row>
    <row r="242150" spans="68:68" customFormat="1">
      <c r="BP242150" s="90"/>
    </row>
    <row r="242151" spans="68:68" customFormat="1">
      <c r="BP242151" s="90"/>
    </row>
    <row r="242152" spans="68:68" customFormat="1">
      <c r="BP242152" s="90"/>
    </row>
    <row r="242153" spans="68:68" customFormat="1">
      <c r="BP242153" s="90"/>
    </row>
    <row r="242154" spans="68:68" customFormat="1">
      <c r="BP242154" s="90"/>
    </row>
    <row r="242155" spans="68:68" customFormat="1">
      <c r="BP242155" s="90"/>
    </row>
    <row r="242156" spans="68:68" customFormat="1">
      <c r="BP242156" s="90"/>
    </row>
    <row r="242157" spans="68:68" customFormat="1">
      <c r="BP242157" s="90"/>
    </row>
    <row r="242158" spans="68:68" customFormat="1">
      <c r="BP242158" s="90"/>
    </row>
    <row r="242159" spans="68:68" customFormat="1">
      <c r="BP242159" s="90"/>
    </row>
    <row r="242160" spans="68:68" customFormat="1">
      <c r="BP242160" s="90"/>
    </row>
    <row r="242161" spans="68:68" customFormat="1">
      <c r="BP242161" s="90"/>
    </row>
    <row r="242162" spans="68:68" customFormat="1">
      <c r="BP242162" s="90"/>
    </row>
    <row r="242163" spans="68:68" customFormat="1">
      <c r="BP242163" s="90"/>
    </row>
    <row r="242164" spans="68:68" customFormat="1">
      <c r="BP242164" s="90"/>
    </row>
    <row r="242165" spans="68:68" customFormat="1">
      <c r="BP242165" s="90"/>
    </row>
    <row r="242166" spans="68:68" customFormat="1">
      <c r="BP242166" s="90"/>
    </row>
    <row r="242167" spans="68:68" customFormat="1">
      <c r="BP242167" s="90"/>
    </row>
    <row r="242168" spans="68:68" customFormat="1">
      <c r="BP242168" s="90"/>
    </row>
    <row r="242169" spans="68:68" customFormat="1">
      <c r="BP242169" s="90"/>
    </row>
    <row r="242170" spans="68:68" customFormat="1">
      <c r="BP242170" s="90"/>
    </row>
    <row r="242171" spans="68:68" customFormat="1">
      <c r="BP242171" s="90"/>
    </row>
    <row r="242172" spans="68:68" customFormat="1">
      <c r="BP242172" s="90"/>
    </row>
    <row r="242173" spans="68:68" customFormat="1">
      <c r="BP242173" s="90"/>
    </row>
    <row r="242174" spans="68:68" customFormat="1">
      <c r="BP242174" s="90"/>
    </row>
    <row r="242175" spans="68:68" customFormat="1">
      <c r="BP242175" s="90"/>
    </row>
    <row r="242176" spans="68:68" customFormat="1">
      <c r="BP242176" s="90"/>
    </row>
    <row r="242177" spans="68:68" customFormat="1">
      <c r="BP242177" s="90"/>
    </row>
    <row r="242178" spans="68:68" customFormat="1">
      <c r="BP242178" s="90"/>
    </row>
    <row r="242179" spans="68:68" customFormat="1">
      <c r="BP242179" s="90"/>
    </row>
    <row r="242180" spans="68:68" customFormat="1">
      <c r="BP242180" s="90"/>
    </row>
    <row r="242181" spans="68:68" customFormat="1">
      <c r="BP242181" s="90"/>
    </row>
    <row r="242182" spans="68:68" customFormat="1">
      <c r="BP242182" s="90"/>
    </row>
    <row r="242183" spans="68:68" customFormat="1">
      <c r="BP242183" s="90"/>
    </row>
    <row r="242184" spans="68:68" customFormat="1">
      <c r="BP242184" s="90"/>
    </row>
    <row r="242185" spans="68:68" customFormat="1">
      <c r="BP242185" s="90"/>
    </row>
    <row r="242186" spans="68:68" customFormat="1">
      <c r="BP242186" s="90"/>
    </row>
    <row r="242187" spans="68:68" customFormat="1">
      <c r="BP242187" s="90"/>
    </row>
    <row r="242188" spans="68:68" customFormat="1">
      <c r="BP242188" s="90"/>
    </row>
    <row r="242189" spans="68:68" customFormat="1">
      <c r="BP242189" s="90"/>
    </row>
    <row r="242190" spans="68:68" customFormat="1">
      <c r="BP242190" s="90"/>
    </row>
    <row r="242191" spans="68:68" customFormat="1">
      <c r="BP242191" s="90"/>
    </row>
    <row r="242192" spans="68:68" customFormat="1">
      <c r="BP242192" s="90"/>
    </row>
    <row r="242193" spans="68:68" customFormat="1">
      <c r="BP242193" s="90"/>
    </row>
    <row r="242194" spans="68:68" customFormat="1">
      <c r="BP242194" s="90"/>
    </row>
    <row r="242195" spans="68:68" customFormat="1">
      <c r="BP242195" s="90"/>
    </row>
    <row r="242196" spans="68:68" customFormat="1">
      <c r="BP242196" s="90"/>
    </row>
    <row r="242197" spans="68:68" customFormat="1">
      <c r="BP242197" s="90"/>
    </row>
    <row r="242198" spans="68:68" customFormat="1">
      <c r="BP242198" s="90"/>
    </row>
    <row r="242199" spans="68:68" customFormat="1">
      <c r="BP242199" s="90"/>
    </row>
    <row r="242200" spans="68:68" customFormat="1">
      <c r="BP242200" s="90"/>
    </row>
    <row r="242201" spans="68:68" customFormat="1">
      <c r="BP242201" s="90"/>
    </row>
    <row r="242202" spans="68:68" customFormat="1">
      <c r="BP242202" s="90"/>
    </row>
    <row r="242203" spans="68:68" customFormat="1">
      <c r="BP242203" s="90"/>
    </row>
    <row r="242204" spans="68:68" customFormat="1">
      <c r="BP242204" s="90"/>
    </row>
    <row r="242205" spans="68:68" customFormat="1">
      <c r="BP242205" s="90"/>
    </row>
    <row r="242206" spans="68:68" customFormat="1">
      <c r="BP242206" s="90"/>
    </row>
    <row r="242207" spans="68:68" customFormat="1">
      <c r="BP242207" s="90"/>
    </row>
    <row r="242208" spans="68:68" customFormat="1">
      <c r="BP242208" s="90"/>
    </row>
    <row r="242209" spans="68:68" customFormat="1">
      <c r="BP242209" s="90"/>
    </row>
    <row r="242210" spans="68:68" customFormat="1">
      <c r="BP242210" s="90"/>
    </row>
    <row r="242211" spans="68:68" customFormat="1">
      <c r="BP242211" s="90"/>
    </row>
    <row r="242212" spans="68:68" customFormat="1">
      <c r="BP242212" s="90"/>
    </row>
    <row r="242213" spans="68:68" customFormat="1">
      <c r="BP242213" s="90"/>
    </row>
    <row r="242214" spans="68:68" customFormat="1">
      <c r="BP242214" s="90"/>
    </row>
    <row r="242215" spans="68:68" customFormat="1">
      <c r="BP242215" s="90"/>
    </row>
    <row r="242216" spans="68:68" customFormat="1">
      <c r="BP242216" s="90"/>
    </row>
    <row r="242217" spans="68:68" customFormat="1">
      <c r="BP242217" s="90"/>
    </row>
    <row r="242218" spans="68:68" customFormat="1">
      <c r="BP242218" s="90"/>
    </row>
    <row r="242219" spans="68:68" customFormat="1">
      <c r="BP242219" s="90"/>
    </row>
    <row r="242220" spans="68:68" customFormat="1">
      <c r="BP242220" s="90"/>
    </row>
    <row r="242221" spans="68:68" customFormat="1">
      <c r="BP242221" s="90"/>
    </row>
    <row r="242222" spans="68:68" customFormat="1">
      <c r="BP242222" s="90"/>
    </row>
    <row r="242223" spans="68:68" customFormat="1">
      <c r="BP242223" s="90"/>
    </row>
    <row r="242224" spans="68:68" customFormat="1">
      <c r="BP242224" s="90"/>
    </row>
    <row r="242225" spans="68:68" customFormat="1">
      <c r="BP242225" s="90"/>
    </row>
    <row r="242226" spans="68:68" customFormat="1">
      <c r="BP242226" s="90"/>
    </row>
    <row r="242227" spans="68:68" customFormat="1">
      <c r="BP242227" s="90"/>
    </row>
    <row r="242228" spans="68:68" customFormat="1">
      <c r="BP242228" s="90"/>
    </row>
    <row r="242229" spans="68:68" customFormat="1">
      <c r="BP242229" s="90"/>
    </row>
    <row r="242230" spans="68:68" customFormat="1">
      <c r="BP242230" s="90"/>
    </row>
    <row r="242231" spans="68:68" customFormat="1">
      <c r="BP242231" s="90"/>
    </row>
    <row r="242232" spans="68:68" customFormat="1">
      <c r="BP242232" s="90"/>
    </row>
    <row r="242233" spans="68:68" customFormat="1">
      <c r="BP242233" s="90"/>
    </row>
    <row r="242234" spans="68:68" customFormat="1">
      <c r="BP242234" s="90"/>
    </row>
    <row r="242235" spans="68:68" customFormat="1">
      <c r="BP242235" s="90"/>
    </row>
    <row r="242236" spans="68:68" customFormat="1">
      <c r="BP242236" s="90"/>
    </row>
    <row r="242237" spans="68:68" customFormat="1">
      <c r="BP242237" s="90"/>
    </row>
    <row r="242238" spans="68:68" customFormat="1">
      <c r="BP242238" s="90"/>
    </row>
    <row r="242239" spans="68:68" customFormat="1">
      <c r="BP242239" s="90"/>
    </row>
    <row r="242240" spans="68:68" customFormat="1">
      <c r="BP242240" s="90"/>
    </row>
    <row r="242241" spans="68:68" customFormat="1">
      <c r="BP242241" s="90"/>
    </row>
    <row r="242242" spans="68:68" customFormat="1">
      <c r="BP242242" s="90"/>
    </row>
    <row r="242243" spans="68:68" customFormat="1">
      <c r="BP242243" s="90"/>
    </row>
    <row r="242244" spans="68:68" customFormat="1">
      <c r="BP242244" s="90"/>
    </row>
    <row r="242245" spans="68:68" customFormat="1">
      <c r="BP242245" s="90"/>
    </row>
    <row r="242246" spans="68:68" customFormat="1">
      <c r="BP242246" s="90"/>
    </row>
    <row r="242247" spans="68:68" customFormat="1">
      <c r="BP242247" s="90"/>
    </row>
    <row r="242248" spans="68:68" customFormat="1">
      <c r="BP242248" s="90"/>
    </row>
    <row r="242249" spans="68:68" customFormat="1">
      <c r="BP242249" s="90"/>
    </row>
    <row r="242250" spans="68:68" customFormat="1">
      <c r="BP242250" s="90"/>
    </row>
    <row r="242251" spans="68:68" customFormat="1">
      <c r="BP242251" s="90"/>
    </row>
    <row r="242252" spans="68:68" customFormat="1">
      <c r="BP242252" s="90"/>
    </row>
    <row r="242253" spans="68:68" customFormat="1">
      <c r="BP242253" s="90"/>
    </row>
    <row r="242254" spans="68:68" customFormat="1">
      <c r="BP242254" s="90"/>
    </row>
    <row r="242255" spans="68:68" customFormat="1">
      <c r="BP242255" s="90"/>
    </row>
    <row r="242256" spans="68:68" customFormat="1">
      <c r="BP242256" s="90"/>
    </row>
    <row r="242257" spans="68:68" customFormat="1">
      <c r="BP242257" s="90"/>
    </row>
    <row r="242258" spans="68:68" customFormat="1">
      <c r="BP242258" s="90"/>
    </row>
    <row r="242259" spans="68:68" customFormat="1">
      <c r="BP242259" s="90"/>
    </row>
    <row r="242260" spans="68:68" customFormat="1">
      <c r="BP242260" s="90"/>
    </row>
    <row r="242261" spans="68:68" customFormat="1">
      <c r="BP242261" s="90"/>
    </row>
    <row r="242262" spans="68:68" customFormat="1">
      <c r="BP242262" s="90"/>
    </row>
    <row r="242263" spans="68:68" customFormat="1">
      <c r="BP242263" s="90"/>
    </row>
    <row r="242264" spans="68:68" customFormat="1">
      <c r="BP242264" s="90"/>
    </row>
    <row r="242265" spans="68:68" customFormat="1">
      <c r="BP242265" s="90"/>
    </row>
    <row r="242266" spans="68:68" customFormat="1">
      <c r="BP242266" s="90"/>
    </row>
    <row r="242267" spans="68:68" customFormat="1">
      <c r="BP242267" s="90"/>
    </row>
    <row r="242268" spans="68:68" customFormat="1">
      <c r="BP242268" s="90"/>
    </row>
    <row r="242269" spans="68:68" customFormat="1">
      <c r="BP242269" s="90"/>
    </row>
    <row r="242270" spans="68:68" customFormat="1">
      <c r="BP242270" s="90"/>
    </row>
    <row r="242271" spans="68:68" customFormat="1">
      <c r="BP242271" s="90"/>
    </row>
    <row r="242272" spans="68:68" customFormat="1">
      <c r="BP242272" s="90"/>
    </row>
    <row r="242273" spans="68:68" customFormat="1">
      <c r="BP242273" s="90"/>
    </row>
    <row r="242274" spans="68:68" customFormat="1">
      <c r="BP242274" s="90"/>
    </row>
    <row r="242275" spans="68:68" customFormat="1">
      <c r="BP242275" s="90"/>
    </row>
    <row r="242276" spans="68:68" customFormat="1">
      <c r="BP242276" s="90"/>
    </row>
    <row r="242277" spans="68:68" customFormat="1">
      <c r="BP242277" s="90"/>
    </row>
    <row r="242278" spans="68:68" customFormat="1">
      <c r="BP242278" s="90"/>
    </row>
    <row r="242279" spans="68:68" customFormat="1">
      <c r="BP242279" s="90"/>
    </row>
    <row r="242280" spans="68:68" customFormat="1">
      <c r="BP242280" s="90"/>
    </row>
    <row r="242281" spans="68:68" customFormat="1">
      <c r="BP242281" s="90"/>
    </row>
    <row r="242282" spans="68:68" customFormat="1">
      <c r="BP242282" s="90"/>
    </row>
    <row r="242283" spans="68:68" customFormat="1">
      <c r="BP242283" s="90"/>
    </row>
    <row r="242284" spans="68:68" customFormat="1">
      <c r="BP242284" s="90"/>
    </row>
    <row r="242285" spans="68:68" customFormat="1">
      <c r="BP242285" s="90"/>
    </row>
    <row r="242286" spans="68:68" customFormat="1">
      <c r="BP242286" s="90"/>
    </row>
    <row r="242287" spans="68:68" customFormat="1">
      <c r="BP242287" s="90"/>
    </row>
    <row r="242288" spans="68:68" customFormat="1">
      <c r="BP242288" s="90"/>
    </row>
    <row r="242289" spans="68:68" customFormat="1">
      <c r="BP242289" s="90"/>
    </row>
    <row r="242290" spans="68:68" customFormat="1">
      <c r="BP242290" s="90"/>
    </row>
    <row r="242291" spans="68:68" customFormat="1">
      <c r="BP242291" s="90"/>
    </row>
    <row r="242292" spans="68:68" customFormat="1">
      <c r="BP242292" s="90"/>
    </row>
    <row r="242293" spans="68:68" customFormat="1">
      <c r="BP242293" s="90"/>
    </row>
    <row r="242294" spans="68:68" customFormat="1">
      <c r="BP242294" s="90"/>
    </row>
    <row r="242295" spans="68:68" customFormat="1">
      <c r="BP242295" s="90"/>
    </row>
    <row r="242296" spans="68:68" customFormat="1">
      <c r="BP242296" s="90"/>
    </row>
    <row r="242297" spans="68:68" customFormat="1">
      <c r="BP242297" s="90"/>
    </row>
    <row r="242298" spans="68:68" customFormat="1">
      <c r="BP242298" s="90"/>
    </row>
    <row r="242299" spans="68:68" customFormat="1">
      <c r="BP242299" s="90"/>
    </row>
    <row r="242300" spans="68:68" customFormat="1">
      <c r="BP242300" s="90"/>
    </row>
    <row r="242301" spans="68:68" customFormat="1">
      <c r="BP242301" s="90"/>
    </row>
    <row r="242302" spans="68:68" customFormat="1">
      <c r="BP242302" s="90"/>
    </row>
    <row r="242303" spans="68:68" customFormat="1">
      <c r="BP242303" s="90"/>
    </row>
    <row r="242304" spans="68:68" customFormat="1">
      <c r="BP242304" s="90"/>
    </row>
    <row r="242305" spans="68:68" customFormat="1">
      <c r="BP242305" s="90"/>
    </row>
    <row r="242306" spans="68:68" customFormat="1">
      <c r="BP242306" s="90"/>
    </row>
    <row r="242307" spans="68:68" customFormat="1">
      <c r="BP242307" s="90"/>
    </row>
    <row r="242308" spans="68:68" customFormat="1">
      <c r="BP242308" s="90"/>
    </row>
    <row r="242309" spans="68:68" customFormat="1">
      <c r="BP242309" s="90"/>
    </row>
    <row r="242310" spans="68:68" customFormat="1">
      <c r="BP242310" s="90"/>
    </row>
    <row r="242311" spans="68:68" customFormat="1">
      <c r="BP242311" s="90"/>
    </row>
    <row r="242312" spans="68:68" customFormat="1">
      <c r="BP242312" s="90"/>
    </row>
    <row r="242313" spans="68:68" customFormat="1">
      <c r="BP242313" s="90"/>
    </row>
    <row r="242314" spans="68:68" customFormat="1">
      <c r="BP242314" s="90"/>
    </row>
    <row r="242315" spans="68:68" customFormat="1">
      <c r="BP242315" s="90"/>
    </row>
    <row r="242316" spans="68:68" customFormat="1">
      <c r="BP242316" s="90"/>
    </row>
    <row r="242317" spans="68:68" customFormat="1">
      <c r="BP242317" s="90"/>
    </row>
    <row r="242318" spans="68:68" customFormat="1">
      <c r="BP242318" s="90"/>
    </row>
    <row r="242319" spans="68:68" customFormat="1">
      <c r="BP242319" s="90"/>
    </row>
    <row r="242320" spans="68:68" customFormat="1">
      <c r="BP242320" s="90"/>
    </row>
    <row r="242321" spans="68:68" customFormat="1">
      <c r="BP242321" s="90"/>
    </row>
    <row r="242322" spans="68:68" customFormat="1">
      <c r="BP242322" s="90"/>
    </row>
    <row r="242323" spans="68:68" customFormat="1">
      <c r="BP242323" s="90"/>
    </row>
    <row r="242324" spans="68:68" customFormat="1">
      <c r="BP242324" s="90"/>
    </row>
    <row r="242325" spans="68:68" customFormat="1">
      <c r="BP242325" s="90"/>
    </row>
    <row r="242326" spans="68:68" customFormat="1">
      <c r="BP242326" s="90"/>
    </row>
    <row r="242327" spans="68:68" customFormat="1">
      <c r="BP242327" s="90"/>
    </row>
    <row r="242328" spans="68:68" customFormat="1">
      <c r="BP242328" s="90"/>
    </row>
    <row r="242329" spans="68:68" customFormat="1">
      <c r="BP242329" s="90"/>
    </row>
    <row r="242330" spans="68:68" customFormat="1">
      <c r="BP242330" s="90"/>
    </row>
    <row r="242331" spans="68:68" customFormat="1">
      <c r="BP242331" s="90"/>
    </row>
    <row r="242332" spans="68:68" customFormat="1">
      <c r="BP242332" s="90"/>
    </row>
    <row r="242333" spans="68:68" customFormat="1">
      <c r="BP242333" s="90"/>
    </row>
    <row r="242334" spans="68:68" customFormat="1">
      <c r="BP242334" s="90"/>
    </row>
    <row r="242335" spans="68:68" customFormat="1">
      <c r="BP242335" s="90"/>
    </row>
    <row r="242336" spans="68:68" customFormat="1">
      <c r="BP242336" s="90"/>
    </row>
    <row r="242337" spans="68:68" customFormat="1">
      <c r="BP242337" s="90"/>
    </row>
    <row r="242338" spans="68:68" customFormat="1">
      <c r="BP242338" s="90"/>
    </row>
    <row r="242339" spans="68:68" customFormat="1">
      <c r="BP242339" s="90"/>
    </row>
    <row r="242340" spans="68:68" customFormat="1">
      <c r="BP242340" s="90"/>
    </row>
    <row r="242341" spans="68:68" customFormat="1">
      <c r="BP242341" s="90"/>
    </row>
    <row r="242342" spans="68:68" customFormat="1">
      <c r="BP242342" s="90"/>
    </row>
    <row r="242343" spans="68:68" customFormat="1">
      <c r="BP242343" s="90"/>
    </row>
    <row r="242344" spans="68:68" customFormat="1">
      <c r="BP242344" s="90"/>
    </row>
    <row r="242345" spans="68:68" customFormat="1">
      <c r="BP242345" s="90"/>
    </row>
    <row r="242346" spans="68:68" customFormat="1">
      <c r="BP242346" s="90"/>
    </row>
    <row r="242347" spans="68:68" customFormat="1">
      <c r="BP242347" s="90"/>
    </row>
    <row r="242348" spans="68:68" customFormat="1">
      <c r="BP242348" s="90"/>
    </row>
    <row r="242349" spans="68:68" customFormat="1">
      <c r="BP242349" s="90"/>
    </row>
    <row r="242350" spans="68:68" customFormat="1">
      <c r="BP242350" s="90"/>
    </row>
    <row r="242351" spans="68:68" customFormat="1">
      <c r="BP242351" s="90"/>
    </row>
    <row r="242352" spans="68:68" customFormat="1">
      <c r="BP242352" s="90"/>
    </row>
    <row r="242353" spans="68:68" customFormat="1">
      <c r="BP242353" s="90"/>
    </row>
    <row r="242354" spans="68:68" customFormat="1">
      <c r="BP242354" s="90"/>
    </row>
    <row r="242355" spans="68:68" customFormat="1">
      <c r="BP242355" s="90"/>
    </row>
    <row r="242356" spans="68:68" customFormat="1">
      <c r="BP242356" s="90"/>
    </row>
    <row r="242357" spans="68:68" customFormat="1">
      <c r="BP242357" s="90"/>
    </row>
    <row r="242358" spans="68:68" customFormat="1">
      <c r="BP242358" s="90"/>
    </row>
    <row r="242359" spans="68:68" customFormat="1">
      <c r="BP242359" s="90"/>
    </row>
    <row r="242360" spans="68:68" customFormat="1">
      <c r="BP242360" s="90"/>
    </row>
    <row r="242361" spans="68:68" customFormat="1">
      <c r="BP242361" s="90"/>
    </row>
    <row r="242362" spans="68:68" customFormat="1">
      <c r="BP242362" s="90"/>
    </row>
    <row r="242363" spans="68:68" customFormat="1">
      <c r="BP242363" s="90"/>
    </row>
    <row r="242364" spans="68:68" customFormat="1">
      <c r="BP242364" s="90"/>
    </row>
    <row r="242365" spans="68:68" customFormat="1">
      <c r="BP242365" s="90"/>
    </row>
    <row r="242366" spans="68:68" customFormat="1">
      <c r="BP242366" s="90"/>
    </row>
    <row r="242367" spans="68:68" customFormat="1">
      <c r="BP242367" s="90"/>
    </row>
    <row r="242368" spans="68:68" customFormat="1">
      <c r="BP242368" s="90"/>
    </row>
    <row r="242369" spans="68:68" customFormat="1">
      <c r="BP242369" s="90"/>
    </row>
    <row r="242370" spans="68:68" customFormat="1">
      <c r="BP242370" s="90"/>
    </row>
    <row r="242371" spans="68:68" customFormat="1">
      <c r="BP242371" s="90"/>
    </row>
    <row r="242372" spans="68:68" customFormat="1">
      <c r="BP242372" s="90"/>
    </row>
    <row r="242373" spans="68:68" customFormat="1">
      <c r="BP242373" s="90"/>
    </row>
    <row r="242374" spans="68:68" customFormat="1">
      <c r="BP242374" s="90"/>
    </row>
    <row r="242375" spans="68:68" customFormat="1">
      <c r="BP242375" s="90"/>
    </row>
    <row r="242376" spans="68:68" customFormat="1">
      <c r="BP242376" s="90"/>
    </row>
    <row r="242377" spans="68:68" customFormat="1">
      <c r="BP242377" s="90"/>
    </row>
    <row r="242378" spans="68:68" customFormat="1">
      <c r="BP242378" s="90"/>
    </row>
    <row r="242379" spans="68:68" customFormat="1">
      <c r="BP242379" s="90"/>
    </row>
    <row r="242380" spans="68:68" customFormat="1">
      <c r="BP242380" s="90"/>
    </row>
    <row r="242381" spans="68:68" customFormat="1">
      <c r="BP242381" s="90"/>
    </row>
    <row r="242382" spans="68:68" customFormat="1">
      <c r="BP242382" s="90"/>
    </row>
    <row r="242383" spans="68:68" customFormat="1">
      <c r="BP242383" s="90"/>
    </row>
    <row r="242384" spans="68:68" customFormat="1">
      <c r="BP242384" s="90"/>
    </row>
    <row r="242385" spans="68:68" customFormat="1">
      <c r="BP242385" s="90"/>
    </row>
    <row r="242386" spans="68:68" customFormat="1">
      <c r="BP242386" s="90"/>
    </row>
    <row r="242387" spans="68:68" customFormat="1">
      <c r="BP242387" s="90"/>
    </row>
    <row r="242388" spans="68:68" customFormat="1">
      <c r="BP242388" s="90"/>
    </row>
    <row r="242389" spans="68:68" customFormat="1">
      <c r="BP242389" s="90"/>
    </row>
    <row r="242390" spans="68:68" customFormat="1">
      <c r="BP242390" s="90"/>
    </row>
    <row r="242391" spans="68:68" customFormat="1">
      <c r="BP242391" s="90"/>
    </row>
    <row r="242392" spans="68:68" customFormat="1">
      <c r="BP242392" s="90"/>
    </row>
    <row r="242393" spans="68:68" customFormat="1">
      <c r="BP242393" s="90"/>
    </row>
    <row r="242394" spans="68:68" customFormat="1">
      <c r="BP242394" s="90"/>
    </row>
    <row r="242395" spans="68:68" customFormat="1">
      <c r="BP242395" s="90"/>
    </row>
    <row r="242396" spans="68:68" customFormat="1">
      <c r="BP242396" s="90"/>
    </row>
    <row r="242397" spans="68:68" customFormat="1">
      <c r="BP242397" s="90"/>
    </row>
    <row r="242398" spans="68:68" customFormat="1">
      <c r="BP242398" s="90"/>
    </row>
    <row r="242399" spans="68:68" customFormat="1">
      <c r="BP242399" s="90"/>
    </row>
    <row r="242400" spans="68:68" customFormat="1">
      <c r="BP242400" s="90"/>
    </row>
    <row r="242401" spans="68:68" customFormat="1">
      <c r="BP242401" s="90"/>
    </row>
    <row r="242402" spans="68:68" customFormat="1">
      <c r="BP242402" s="90"/>
    </row>
    <row r="242403" spans="68:68" customFormat="1">
      <c r="BP242403" s="90"/>
    </row>
    <row r="242404" spans="68:68" customFormat="1">
      <c r="BP242404" s="90"/>
    </row>
    <row r="242405" spans="68:68" customFormat="1">
      <c r="BP242405" s="90"/>
    </row>
    <row r="242406" spans="68:68" customFormat="1">
      <c r="BP242406" s="90"/>
    </row>
    <row r="242407" spans="68:68" customFormat="1">
      <c r="BP242407" s="90"/>
    </row>
    <row r="242408" spans="68:68" customFormat="1">
      <c r="BP242408" s="90"/>
    </row>
    <row r="242409" spans="68:68" customFormat="1">
      <c r="BP242409" s="90"/>
    </row>
    <row r="242410" spans="68:68" customFormat="1">
      <c r="BP242410" s="90"/>
    </row>
    <row r="242411" spans="68:68" customFormat="1">
      <c r="BP242411" s="90"/>
    </row>
    <row r="242412" spans="68:68" customFormat="1">
      <c r="BP242412" s="90"/>
    </row>
    <row r="242413" spans="68:68" customFormat="1">
      <c r="BP242413" s="90"/>
    </row>
    <row r="242414" spans="68:68" customFormat="1">
      <c r="BP242414" s="90"/>
    </row>
    <row r="242415" spans="68:68" customFormat="1">
      <c r="BP242415" s="90"/>
    </row>
    <row r="242416" spans="68:68" customFormat="1">
      <c r="BP242416" s="90"/>
    </row>
    <row r="242417" spans="68:68" customFormat="1">
      <c r="BP242417" s="90"/>
    </row>
    <row r="242418" spans="68:68" customFormat="1">
      <c r="BP242418" s="90"/>
    </row>
    <row r="242419" spans="68:68" customFormat="1">
      <c r="BP242419" s="90"/>
    </row>
    <row r="242420" spans="68:68" customFormat="1">
      <c r="BP242420" s="90"/>
    </row>
    <row r="242421" spans="68:68" customFormat="1">
      <c r="BP242421" s="90"/>
    </row>
    <row r="242422" spans="68:68" customFormat="1">
      <c r="BP242422" s="90"/>
    </row>
    <row r="242423" spans="68:68" customFormat="1">
      <c r="BP242423" s="90"/>
    </row>
    <row r="242424" spans="68:68" customFormat="1">
      <c r="BP242424" s="90"/>
    </row>
    <row r="242425" spans="68:68" customFormat="1">
      <c r="BP242425" s="90"/>
    </row>
    <row r="242426" spans="68:68" customFormat="1">
      <c r="BP242426" s="90"/>
    </row>
    <row r="242427" spans="68:68" customFormat="1">
      <c r="BP242427" s="90"/>
    </row>
    <row r="242428" spans="68:68" customFormat="1">
      <c r="BP242428" s="90"/>
    </row>
    <row r="242429" spans="68:68" customFormat="1">
      <c r="BP242429" s="90"/>
    </row>
    <row r="242430" spans="68:68" customFormat="1">
      <c r="BP242430" s="90"/>
    </row>
    <row r="242431" spans="68:68" customFormat="1">
      <c r="BP242431" s="90"/>
    </row>
    <row r="242432" spans="68:68" customFormat="1">
      <c r="BP242432" s="90"/>
    </row>
    <row r="242433" spans="68:68" customFormat="1">
      <c r="BP242433" s="90"/>
    </row>
    <row r="242434" spans="68:68" customFormat="1">
      <c r="BP242434" s="90"/>
    </row>
    <row r="242435" spans="68:68" customFormat="1">
      <c r="BP242435" s="90"/>
    </row>
    <row r="242436" spans="68:68" customFormat="1">
      <c r="BP242436" s="90"/>
    </row>
    <row r="242437" spans="68:68" customFormat="1">
      <c r="BP242437" s="90"/>
    </row>
    <row r="242438" spans="68:68" customFormat="1">
      <c r="BP242438" s="90"/>
    </row>
    <row r="242439" spans="68:68" customFormat="1">
      <c r="BP242439" s="90"/>
    </row>
    <row r="242440" spans="68:68" customFormat="1">
      <c r="BP242440" s="90"/>
    </row>
    <row r="242441" spans="68:68" customFormat="1">
      <c r="BP242441" s="90"/>
    </row>
    <row r="242442" spans="68:68" customFormat="1">
      <c r="BP242442" s="90"/>
    </row>
    <row r="242443" spans="68:68" customFormat="1">
      <c r="BP242443" s="90"/>
    </row>
    <row r="242444" spans="68:68" customFormat="1">
      <c r="BP242444" s="90"/>
    </row>
    <row r="242445" spans="68:68" customFormat="1">
      <c r="BP242445" s="90"/>
    </row>
    <row r="242446" spans="68:68" customFormat="1">
      <c r="BP242446" s="90"/>
    </row>
    <row r="242447" spans="68:68" customFormat="1">
      <c r="BP242447" s="90"/>
    </row>
    <row r="242448" spans="68:68" customFormat="1">
      <c r="BP242448" s="90"/>
    </row>
    <row r="242449" spans="68:68" customFormat="1">
      <c r="BP242449" s="90"/>
    </row>
    <row r="242450" spans="68:68" customFormat="1">
      <c r="BP242450" s="90"/>
    </row>
    <row r="242451" spans="68:68" customFormat="1">
      <c r="BP242451" s="90"/>
    </row>
    <row r="242452" spans="68:68" customFormat="1">
      <c r="BP242452" s="90"/>
    </row>
    <row r="242453" spans="68:68" customFormat="1">
      <c r="BP242453" s="90"/>
    </row>
    <row r="242454" spans="68:68" customFormat="1">
      <c r="BP242454" s="90"/>
    </row>
    <row r="242455" spans="68:68" customFormat="1">
      <c r="BP242455" s="90"/>
    </row>
    <row r="242456" spans="68:68" customFormat="1">
      <c r="BP242456" s="90"/>
    </row>
    <row r="242457" spans="68:68" customFormat="1">
      <c r="BP242457" s="90"/>
    </row>
    <row r="242458" spans="68:68" customFormat="1">
      <c r="BP242458" s="90"/>
    </row>
    <row r="242459" spans="68:68" customFormat="1">
      <c r="BP242459" s="90"/>
    </row>
    <row r="242460" spans="68:68" customFormat="1">
      <c r="BP242460" s="90"/>
    </row>
    <row r="242461" spans="68:68" customFormat="1">
      <c r="BP242461" s="90"/>
    </row>
    <row r="242462" spans="68:68" customFormat="1">
      <c r="BP242462" s="90"/>
    </row>
    <row r="242463" spans="68:68" customFormat="1">
      <c r="BP242463" s="90"/>
    </row>
    <row r="242464" spans="68:68" customFormat="1">
      <c r="BP242464" s="90"/>
    </row>
    <row r="242465" spans="68:68" customFormat="1">
      <c r="BP242465" s="90"/>
    </row>
    <row r="242466" spans="68:68" customFormat="1">
      <c r="BP242466" s="90"/>
    </row>
    <row r="242467" spans="68:68" customFormat="1">
      <c r="BP242467" s="90"/>
    </row>
    <row r="242468" spans="68:68" customFormat="1">
      <c r="BP242468" s="90"/>
    </row>
    <row r="242469" spans="68:68" customFormat="1">
      <c r="BP242469" s="90"/>
    </row>
    <row r="242470" spans="68:68" customFormat="1">
      <c r="BP242470" s="90"/>
    </row>
    <row r="242471" spans="68:68" customFormat="1">
      <c r="BP242471" s="90"/>
    </row>
    <row r="242472" spans="68:68" customFormat="1">
      <c r="BP242472" s="90"/>
    </row>
    <row r="242473" spans="68:68" customFormat="1">
      <c r="BP242473" s="90"/>
    </row>
    <row r="242474" spans="68:68" customFormat="1">
      <c r="BP242474" s="90"/>
    </row>
    <row r="242475" spans="68:68" customFormat="1">
      <c r="BP242475" s="90"/>
    </row>
    <row r="242476" spans="68:68" customFormat="1">
      <c r="BP242476" s="90"/>
    </row>
    <row r="242477" spans="68:68" customFormat="1">
      <c r="BP242477" s="90"/>
    </row>
    <row r="242478" spans="68:68" customFormat="1">
      <c r="BP242478" s="90"/>
    </row>
    <row r="242479" spans="68:68" customFormat="1">
      <c r="BP242479" s="90"/>
    </row>
    <row r="242480" spans="68:68" customFormat="1">
      <c r="BP242480" s="90"/>
    </row>
    <row r="242481" spans="68:68" customFormat="1">
      <c r="BP242481" s="90"/>
    </row>
    <row r="242482" spans="68:68" customFormat="1">
      <c r="BP242482" s="90"/>
    </row>
    <row r="242483" spans="68:68" customFormat="1">
      <c r="BP242483" s="90"/>
    </row>
    <row r="242484" spans="68:68" customFormat="1">
      <c r="BP242484" s="90"/>
    </row>
    <row r="242485" spans="68:68" customFormat="1">
      <c r="BP242485" s="90"/>
    </row>
    <row r="242486" spans="68:68" customFormat="1">
      <c r="BP242486" s="90"/>
    </row>
    <row r="242487" spans="68:68" customFormat="1">
      <c r="BP242487" s="90"/>
    </row>
    <row r="242488" spans="68:68" customFormat="1">
      <c r="BP242488" s="90"/>
    </row>
    <row r="242489" spans="68:68" customFormat="1">
      <c r="BP242489" s="90"/>
    </row>
    <row r="242490" spans="68:68" customFormat="1">
      <c r="BP242490" s="90"/>
    </row>
    <row r="242491" spans="68:68" customFormat="1">
      <c r="BP242491" s="90"/>
    </row>
    <row r="242492" spans="68:68" customFormat="1">
      <c r="BP242492" s="90"/>
    </row>
    <row r="242493" spans="68:68" customFormat="1">
      <c r="BP242493" s="90"/>
    </row>
    <row r="242494" spans="68:68" customFormat="1">
      <c r="BP242494" s="90"/>
    </row>
    <row r="242495" spans="68:68" customFormat="1">
      <c r="BP242495" s="90"/>
    </row>
    <row r="242496" spans="68:68" customFormat="1">
      <c r="BP242496" s="90"/>
    </row>
    <row r="242497" spans="68:68" customFormat="1">
      <c r="BP242497" s="90"/>
    </row>
    <row r="242498" spans="68:68" customFormat="1">
      <c r="BP242498" s="90"/>
    </row>
    <row r="242499" spans="68:68" customFormat="1">
      <c r="BP242499" s="90"/>
    </row>
    <row r="242500" spans="68:68" customFormat="1">
      <c r="BP242500" s="90"/>
    </row>
    <row r="242501" spans="68:68" customFormat="1">
      <c r="BP242501" s="90"/>
    </row>
    <row r="242502" spans="68:68" customFormat="1">
      <c r="BP242502" s="90"/>
    </row>
    <row r="242503" spans="68:68" customFormat="1">
      <c r="BP242503" s="90"/>
    </row>
    <row r="242504" spans="68:68" customFormat="1">
      <c r="BP242504" s="90"/>
    </row>
    <row r="242505" spans="68:68" customFormat="1">
      <c r="BP242505" s="90"/>
    </row>
    <row r="242506" spans="68:68" customFormat="1">
      <c r="BP242506" s="90"/>
    </row>
    <row r="242507" spans="68:68" customFormat="1">
      <c r="BP242507" s="90"/>
    </row>
    <row r="242508" spans="68:68" customFormat="1">
      <c r="BP242508" s="90"/>
    </row>
    <row r="242509" spans="68:68" customFormat="1">
      <c r="BP242509" s="90"/>
    </row>
    <row r="242510" spans="68:68" customFormat="1">
      <c r="BP242510" s="90"/>
    </row>
    <row r="242511" spans="68:68" customFormat="1">
      <c r="BP242511" s="90"/>
    </row>
    <row r="242512" spans="68:68" customFormat="1">
      <c r="BP242512" s="90"/>
    </row>
    <row r="242513" spans="68:68" customFormat="1">
      <c r="BP242513" s="90"/>
    </row>
    <row r="242514" spans="68:68" customFormat="1">
      <c r="BP242514" s="90"/>
    </row>
    <row r="242515" spans="68:68" customFormat="1">
      <c r="BP242515" s="90"/>
    </row>
    <row r="242516" spans="68:68" customFormat="1">
      <c r="BP242516" s="90"/>
    </row>
    <row r="242517" spans="68:68" customFormat="1">
      <c r="BP242517" s="90"/>
    </row>
    <row r="242518" spans="68:68" customFormat="1">
      <c r="BP242518" s="90"/>
    </row>
    <row r="242519" spans="68:68" customFormat="1">
      <c r="BP242519" s="90"/>
    </row>
    <row r="242520" spans="68:68" customFormat="1">
      <c r="BP242520" s="90"/>
    </row>
    <row r="242521" spans="68:68" customFormat="1">
      <c r="BP242521" s="90"/>
    </row>
    <row r="242522" spans="68:68" customFormat="1">
      <c r="BP242522" s="90"/>
    </row>
    <row r="242523" spans="68:68" customFormat="1">
      <c r="BP242523" s="90"/>
    </row>
    <row r="242524" spans="68:68" customFormat="1">
      <c r="BP242524" s="90"/>
    </row>
    <row r="242525" spans="68:68" customFormat="1">
      <c r="BP242525" s="90"/>
    </row>
    <row r="242526" spans="68:68" customFormat="1">
      <c r="BP242526" s="90"/>
    </row>
    <row r="242527" spans="68:68" customFormat="1">
      <c r="BP242527" s="90"/>
    </row>
    <row r="242528" spans="68:68" customFormat="1">
      <c r="BP242528" s="90"/>
    </row>
    <row r="242529" spans="68:68" customFormat="1">
      <c r="BP242529" s="90"/>
    </row>
    <row r="242530" spans="68:68" customFormat="1">
      <c r="BP242530" s="90"/>
    </row>
    <row r="242531" spans="68:68" customFormat="1">
      <c r="BP242531" s="90"/>
    </row>
    <row r="242532" spans="68:68" customFormat="1">
      <c r="BP242532" s="90"/>
    </row>
    <row r="242533" spans="68:68" customFormat="1">
      <c r="BP242533" s="90"/>
    </row>
    <row r="242534" spans="68:68" customFormat="1">
      <c r="BP242534" s="90"/>
    </row>
    <row r="242535" spans="68:68" customFormat="1">
      <c r="BP242535" s="90"/>
    </row>
    <row r="242536" spans="68:68" customFormat="1">
      <c r="BP242536" s="90"/>
    </row>
    <row r="242537" spans="68:68" customFormat="1">
      <c r="BP242537" s="90"/>
    </row>
    <row r="242538" spans="68:68" customFormat="1">
      <c r="BP242538" s="90"/>
    </row>
    <row r="242539" spans="68:68" customFormat="1">
      <c r="BP242539" s="90"/>
    </row>
    <row r="242540" spans="68:68" customFormat="1">
      <c r="BP242540" s="90"/>
    </row>
    <row r="242541" spans="68:68" customFormat="1">
      <c r="BP242541" s="90"/>
    </row>
    <row r="242542" spans="68:68" customFormat="1">
      <c r="BP242542" s="90"/>
    </row>
    <row r="242543" spans="68:68" customFormat="1">
      <c r="BP242543" s="90"/>
    </row>
    <row r="242544" spans="68:68" customFormat="1">
      <c r="BP242544" s="90"/>
    </row>
    <row r="242545" spans="68:68" customFormat="1">
      <c r="BP242545" s="90"/>
    </row>
    <row r="242546" spans="68:68" customFormat="1">
      <c r="BP242546" s="90"/>
    </row>
    <row r="242547" spans="68:68" customFormat="1">
      <c r="BP242547" s="90"/>
    </row>
    <row r="242548" spans="68:68" customFormat="1">
      <c r="BP242548" s="90"/>
    </row>
    <row r="242549" spans="68:68" customFormat="1">
      <c r="BP242549" s="90"/>
    </row>
    <row r="242550" spans="68:68" customFormat="1">
      <c r="BP242550" s="90"/>
    </row>
    <row r="242551" spans="68:68" customFormat="1">
      <c r="BP242551" s="90"/>
    </row>
    <row r="242552" spans="68:68" customFormat="1">
      <c r="BP242552" s="90"/>
    </row>
    <row r="242553" spans="68:68" customFormat="1">
      <c r="BP242553" s="90"/>
    </row>
    <row r="242554" spans="68:68" customFormat="1">
      <c r="BP242554" s="90"/>
    </row>
    <row r="242555" spans="68:68" customFormat="1">
      <c r="BP242555" s="90"/>
    </row>
    <row r="242556" spans="68:68" customFormat="1">
      <c r="BP242556" s="90"/>
    </row>
    <row r="242557" spans="68:68" customFormat="1">
      <c r="BP242557" s="90"/>
    </row>
    <row r="242558" spans="68:68" customFormat="1">
      <c r="BP242558" s="90"/>
    </row>
    <row r="242559" spans="68:68" customFormat="1">
      <c r="BP242559" s="90"/>
    </row>
    <row r="242560" spans="68:68" customFormat="1">
      <c r="BP242560" s="90"/>
    </row>
    <row r="242561" spans="68:68" customFormat="1">
      <c r="BP242561" s="90"/>
    </row>
    <row r="242562" spans="68:68" customFormat="1">
      <c r="BP242562" s="90"/>
    </row>
    <row r="242563" spans="68:68" customFormat="1">
      <c r="BP242563" s="90"/>
    </row>
    <row r="242564" spans="68:68" customFormat="1">
      <c r="BP242564" s="90"/>
    </row>
    <row r="242565" spans="68:68" customFormat="1">
      <c r="BP242565" s="90"/>
    </row>
    <row r="242566" spans="68:68" customFormat="1">
      <c r="BP242566" s="90"/>
    </row>
    <row r="242567" spans="68:68" customFormat="1">
      <c r="BP242567" s="90"/>
    </row>
    <row r="242568" spans="68:68" customFormat="1">
      <c r="BP242568" s="90"/>
    </row>
    <row r="242569" spans="68:68" customFormat="1">
      <c r="BP242569" s="90"/>
    </row>
    <row r="242570" spans="68:68" customFormat="1">
      <c r="BP242570" s="90"/>
    </row>
    <row r="242571" spans="68:68" customFormat="1">
      <c r="BP242571" s="90"/>
    </row>
    <row r="242572" spans="68:68" customFormat="1">
      <c r="BP242572" s="90"/>
    </row>
    <row r="242573" spans="68:68" customFormat="1">
      <c r="BP242573" s="90"/>
    </row>
    <row r="242574" spans="68:68" customFormat="1">
      <c r="BP242574" s="90"/>
    </row>
    <row r="242575" spans="68:68" customFormat="1">
      <c r="BP242575" s="90"/>
    </row>
    <row r="242576" spans="68:68" customFormat="1">
      <c r="BP242576" s="90"/>
    </row>
    <row r="242577" spans="68:68" customFormat="1">
      <c r="BP242577" s="90"/>
    </row>
    <row r="242578" spans="68:68" customFormat="1">
      <c r="BP242578" s="90"/>
    </row>
    <row r="242579" spans="68:68" customFormat="1">
      <c r="BP242579" s="90"/>
    </row>
    <row r="242580" spans="68:68" customFormat="1">
      <c r="BP242580" s="90"/>
    </row>
    <row r="242581" spans="68:68" customFormat="1">
      <c r="BP242581" s="90"/>
    </row>
    <row r="242582" spans="68:68" customFormat="1">
      <c r="BP242582" s="90"/>
    </row>
    <row r="242583" spans="68:68" customFormat="1">
      <c r="BP242583" s="90"/>
    </row>
    <row r="242584" spans="68:68" customFormat="1">
      <c r="BP242584" s="90"/>
    </row>
    <row r="242585" spans="68:68" customFormat="1">
      <c r="BP242585" s="90"/>
    </row>
    <row r="242586" spans="68:68" customFormat="1">
      <c r="BP242586" s="90"/>
    </row>
    <row r="242587" spans="68:68" customFormat="1">
      <c r="BP242587" s="90"/>
    </row>
    <row r="242588" spans="68:68" customFormat="1">
      <c r="BP242588" s="90"/>
    </row>
    <row r="242589" spans="68:68" customFormat="1">
      <c r="BP242589" s="90"/>
    </row>
    <row r="242590" spans="68:68" customFormat="1">
      <c r="BP242590" s="90"/>
    </row>
    <row r="242591" spans="68:68" customFormat="1">
      <c r="BP242591" s="90"/>
    </row>
    <row r="242592" spans="68:68" customFormat="1">
      <c r="BP242592" s="90"/>
    </row>
    <row r="242593" spans="68:68" customFormat="1">
      <c r="BP242593" s="90"/>
    </row>
    <row r="242594" spans="68:68" customFormat="1">
      <c r="BP242594" s="90"/>
    </row>
    <row r="242595" spans="68:68" customFormat="1">
      <c r="BP242595" s="90"/>
    </row>
    <row r="242596" spans="68:68" customFormat="1">
      <c r="BP242596" s="90"/>
    </row>
    <row r="242597" spans="68:68" customFormat="1">
      <c r="BP242597" s="90"/>
    </row>
    <row r="242598" spans="68:68" customFormat="1">
      <c r="BP242598" s="90"/>
    </row>
    <row r="242599" spans="68:68" customFormat="1">
      <c r="BP242599" s="90"/>
    </row>
    <row r="242600" spans="68:68" customFormat="1">
      <c r="BP242600" s="90"/>
    </row>
    <row r="242601" spans="68:68" customFormat="1">
      <c r="BP242601" s="90"/>
    </row>
    <row r="242602" spans="68:68" customFormat="1">
      <c r="BP242602" s="90"/>
    </row>
    <row r="242603" spans="68:68" customFormat="1">
      <c r="BP242603" s="90"/>
    </row>
    <row r="242604" spans="68:68" customFormat="1">
      <c r="BP242604" s="90"/>
    </row>
    <row r="242605" spans="68:68" customFormat="1">
      <c r="BP242605" s="90"/>
    </row>
    <row r="242606" spans="68:68" customFormat="1">
      <c r="BP242606" s="90"/>
    </row>
    <row r="242607" spans="68:68" customFormat="1">
      <c r="BP242607" s="90"/>
    </row>
    <row r="242608" spans="68:68" customFormat="1">
      <c r="BP242608" s="90"/>
    </row>
    <row r="242609" spans="68:68" customFormat="1">
      <c r="BP242609" s="90"/>
    </row>
    <row r="242610" spans="68:68" customFormat="1">
      <c r="BP242610" s="90"/>
    </row>
    <row r="242611" spans="68:68" customFormat="1">
      <c r="BP242611" s="90"/>
    </row>
    <row r="242612" spans="68:68" customFormat="1">
      <c r="BP242612" s="90"/>
    </row>
    <row r="242613" spans="68:68" customFormat="1">
      <c r="BP242613" s="90"/>
    </row>
    <row r="242614" spans="68:68" customFormat="1">
      <c r="BP242614" s="90"/>
    </row>
    <row r="242615" spans="68:68" customFormat="1">
      <c r="BP242615" s="90"/>
    </row>
    <row r="242616" spans="68:68" customFormat="1">
      <c r="BP242616" s="90"/>
    </row>
    <row r="242617" spans="68:68" customFormat="1">
      <c r="BP242617" s="90"/>
    </row>
    <row r="242618" spans="68:68" customFormat="1">
      <c r="BP242618" s="90"/>
    </row>
    <row r="242619" spans="68:68" customFormat="1">
      <c r="BP242619" s="90"/>
    </row>
    <row r="242620" spans="68:68" customFormat="1">
      <c r="BP242620" s="90"/>
    </row>
    <row r="242621" spans="68:68" customFormat="1">
      <c r="BP242621" s="90"/>
    </row>
    <row r="242622" spans="68:68" customFormat="1">
      <c r="BP242622" s="90"/>
    </row>
    <row r="242623" spans="68:68" customFormat="1">
      <c r="BP242623" s="90"/>
    </row>
    <row r="242624" spans="68:68" customFormat="1">
      <c r="BP242624" s="90"/>
    </row>
    <row r="242625" spans="68:68" customFormat="1">
      <c r="BP242625" s="90"/>
    </row>
    <row r="242626" spans="68:68" customFormat="1">
      <c r="BP242626" s="90"/>
    </row>
    <row r="242627" spans="68:68" customFormat="1">
      <c r="BP242627" s="90"/>
    </row>
    <row r="242628" spans="68:68" customFormat="1">
      <c r="BP242628" s="90"/>
    </row>
    <row r="242629" spans="68:68" customFormat="1">
      <c r="BP242629" s="90"/>
    </row>
    <row r="242630" spans="68:68" customFormat="1">
      <c r="BP242630" s="90"/>
    </row>
    <row r="242631" spans="68:68" customFormat="1">
      <c r="BP242631" s="90"/>
    </row>
    <row r="242632" spans="68:68" customFormat="1">
      <c r="BP242632" s="90"/>
    </row>
    <row r="242633" spans="68:68" customFormat="1">
      <c r="BP242633" s="90"/>
    </row>
    <row r="242634" spans="68:68" customFormat="1">
      <c r="BP242634" s="90"/>
    </row>
    <row r="242635" spans="68:68" customFormat="1">
      <c r="BP242635" s="90"/>
    </row>
    <row r="242636" spans="68:68" customFormat="1">
      <c r="BP242636" s="90"/>
    </row>
    <row r="242637" spans="68:68" customFormat="1">
      <c r="BP242637" s="90"/>
    </row>
    <row r="242638" spans="68:68" customFormat="1">
      <c r="BP242638" s="90"/>
    </row>
    <row r="242639" spans="68:68" customFormat="1">
      <c r="BP242639" s="90"/>
    </row>
    <row r="242640" spans="68:68" customFormat="1">
      <c r="BP242640" s="90"/>
    </row>
    <row r="242641" spans="68:68" customFormat="1">
      <c r="BP242641" s="90"/>
    </row>
    <row r="242642" spans="68:68" customFormat="1">
      <c r="BP242642" s="90"/>
    </row>
    <row r="242643" spans="68:68" customFormat="1">
      <c r="BP242643" s="90"/>
    </row>
    <row r="242644" spans="68:68" customFormat="1">
      <c r="BP242644" s="90"/>
    </row>
    <row r="242645" spans="68:68" customFormat="1">
      <c r="BP242645" s="90"/>
    </row>
    <row r="242646" spans="68:68" customFormat="1">
      <c r="BP242646" s="90"/>
    </row>
    <row r="242647" spans="68:68" customFormat="1">
      <c r="BP242647" s="90"/>
    </row>
    <row r="242648" spans="68:68" customFormat="1">
      <c r="BP242648" s="90"/>
    </row>
    <row r="242649" spans="68:68" customFormat="1">
      <c r="BP242649" s="90"/>
    </row>
    <row r="242650" spans="68:68" customFormat="1">
      <c r="BP242650" s="90"/>
    </row>
    <row r="242651" spans="68:68" customFormat="1">
      <c r="BP242651" s="90"/>
    </row>
    <row r="242652" spans="68:68" customFormat="1">
      <c r="BP242652" s="90"/>
    </row>
    <row r="242653" spans="68:68" customFormat="1">
      <c r="BP242653" s="90"/>
    </row>
    <row r="242654" spans="68:68" customFormat="1">
      <c r="BP242654" s="90"/>
    </row>
    <row r="242655" spans="68:68" customFormat="1">
      <c r="BP242655" s="90"/>
    </row>
    <row r="242656" spans="68:68" customFormat="1">
      <c r="BP242656" s="90"/>
    </row>
    <row r="242657" spans="68:68" customFormat="1">
      <c r="BP242657" s="90"/>
    </row>
    <row r="242658" spans="68:68" customFormat="1">
      <c r="BP242658" s="90"/>
    </row>
    <row r="242659" spans="68:68" customFormat="1">
      <c r="BP242659" s="90"/>
    </row>
    <row r="242660" spans="68:68" customFormat="1">
      <c r="BP242660" s="90"/>
    </row>
    <row r="242661" spans="68:68" customFormat="1">
      <c r="BP242661" s="90"/>
    </row>
    <row r="242662" spans="68:68" customFormat="1">
      <c r="BP242662" s="90"/>
    </row>
    <row r="242663" spans="68:68" customFormat="1">
      <c r="BP242663" s="90"/>
    </row>
    <row r="242664" spans="68:68" customFormat="1">
      <c r="BP242664" s="90"/>
    </row>
    <row r="242665" spans="68:68" customFormat="1">
      <c r="BP242665" s="90"/>
    </row>
    <row r="242666" spans="68:68" customFormat="1">
      <c r="BP242666" s="90"/>
    </row>
    <row r="242667" spans="68:68" customFormat="1">
      <c r="BP242667" s="90"/>
    </row>
    <row r="242668" spans="68:68" customFormat="1">
      <c r="BP242668" s="90"/>
    </row>
    <row r="242669" spans="68:68" customFormat="1">
      <c r="BP242669" s="90"/>
    </row>
    <row r="242670" spans="68:68" customFormat="1">
      <c r="BP242670" s="90"/>
    </row>
    <row r="242671" spans="68:68" customFormat="1">
      <c r="BP242671" s="90"/>
    </row>
    <row r="242672" spans="68:68" customFormat="1">
      <c r="BP242672" s="90"/>
    </row>
    <row r="242673" spans="68:68" customFormat="1">
      <c r="BP242673" s="90"/>
    </row>
    <row r="242674" spans="68:68" customFormat="1">
      <c r="BP242674" s="90"/>
    </row>
    <row r="242675" spans="68:68" customFormat="1">
      <c r="BP242675" s="90"/>
    </row>
    <row r="242676" spans="68:68" customFormat="1">
      <c r="BP242676" s="90"/>
    </row>
    <row r="242677" spans="68:68" customFormat="1">
      <c r="BP242677" s="90"/>
    </row>
    <row r="242678" spans="68:68" customFormat="1">
      <c r="BP242678" s="90"/>
    </row>
    <row r="242679" spans="68:68" customFormat="1">
      <c r="BP242679" s="90"/>
    </row>
    <row r="242680" spans="68:68" customFormat="1">
      <c r="BP242680" s="90"/>
    </row>
    <row r="242681" spans="68:68" customFormat="1">
      <c r="BP242681" s="90"/>
    </row>
    <row r="242682" spans="68:68" customFormat="1">
      <c r="BP242682" s="90"/>
    </row>
    <row r="242683" spans="68:68" customFormat="1">
      <c r="BP242683" s="90"/>
    </row>
    <row r="242684" spans="68:68" customFormat="1">
      <c r="BP242684" s="90"/>
    </row>
    <row r="242685" spans="68:68" customFormat="1">
      <c r="BP242685" s="90"/>
    </row>
    <row r="242686" spans="68:68" customFormat="1">
      <c r="BP242686" s="90"/>
    </row>
    <row r="242687" spans="68:68" customFormat="1">
      <c r="BP242687" s="90"/>
    </row>
    <row r="242688" spans="68:68" customFormat="1">
      <c r="BP242688" s="90"/>
    </row>
    <row r="242689" spans="68:68" customFormat="1">
      <c r="BP242689" s="90"/>
    </row>
    <row r="242690" spans="68:68" customFormat="1">
      <c r="BP242690" s="90"/>
    </row>
    <row r="242691" spans="68:68" customFormat="1">
      <c r="BP242691" s="90"/>
    </row>
    <row r="242692" spans="68:68" customFormat="1">
      <c r="BP242692" s="90"/>
    </row>
    <row r="242693" spans="68:68" customFormat="1">
      <c r="BP242693" s="90"/>
    </row>
    <row r="242694" spans="68:68" customFormat="1">
      <c r="BP242694" s="90"/>
    </row>
    <row r="242695" spans="68:68" customFormat="1">
      <c r="BP242695" s="90"/>
    </row>
    <row r="242696" spans="68:68" customFormat="1">
      <c r="BP242696" s="90"/>
    </row>
    <row r="242697" spans="68:68" customFormat="1">
      <c r="BP242697" s="90"/>
    </row>
    <row r="242698" spans="68:68" customFormat="1">
      <c r="BP242698" s="90"/>
    </row>
    <row r="242699" spans="68:68" customFormat="1">
      <c r="BP242699" s="90"/>
    </row>
    <row r="242700" spans="68:68" customFormat="1">
      <c r="BP242700" s="90"/>
    </row>
    <row r="242701" spans="68:68" customFormat="1">
      <c r="BP242701" s="90"/>
    </row>
    <row r="242702" spans="68:68" customFormat="1">
      <c r="BP242702" s="90"/>
    </row>
    <row r="242703" spans="68:68" customFormat="1">
      <c r="BP242703" s="90"/>
    </row>
    <row r="242704" spans="68:68" customFormat="1">
      <c r="BP242704" s="90"/>
    </row>
    <row r="242705" spans="68:68" customFormat="1">
      <c r="BP242705" s="90"/>
    </row>
    <row r="242706" spans="68:68" customFormat="1">
      <c r="BP242706" s="90"/>
    </row>
    <row r="242707" spans="68:68" customFormat="1">
      <c r="BP242707" s="90"/>
    </row>
    <row r="242708" spans="68:68" customFormat="1">
      <c r="BP242708" s="90"/>
    </row>
    <row r="242709" spans="68:68" customFormat="1">
      <c r="BP242709" s="90"/>
    </row>
    <row r="242710" spans="68:68" customFormat="1">
      <c r="BP242710" s="90"/>
    </row>
    <row r="242711" spans="68:68" customFormat="1">
      <c r="BP242711" s="90"/>
    </row>
    <row r="242712" spans="68:68" customFormat="1">
      <c r="BP242712" s="90"/>
    </row>
    <row r="242713" spans="68:68" customFormat="1">
      <c r="BP242713" s="90"/>
    </row>
    <row r="242714" spans="68:68" customFormat="1">
      <c r="BP242714" s="90"/>
    </row>
    <row r="242715" spans="68:68" customFormat="1">
      <c r="BP242715" s="90"/>
    </row>
    <row r="242716" spans="68:68" customFormat="1">
      <c r="BP242716" s="90"/>
    </row>
    <row r="242717" spans="68:68" customFormat="1">
      <c r="BP242717" s="90"/>
    </row>
    <row r="242718" spans="68:68" customFormat="1">
      <c r="BP242718" s="90"/>
    </row>
    <row r="242719" spans="68:68" customFormat="1">
      <c r="BP242719" s="90"/>
    </row>
    <row r="242720" spans="68:68" customFormat="1">
      <c r="BP242720" s="90"/>
    </row>
    <row r="242721" spans="68:68" customFormat="1">
      <c r="BP242721" s="90"/>
    </row>
    <row r="242722" spans="68:68" customFormat="1">
      <c r="BP242722" s="90"/>
    </row>
    <row r="242723" spans="68:68" customFormat="1">
      <c r="BP242723" s="90"/>
    </row>
    <row r="242724" spans="68:68" customFormat="1">
      <c r="BP242724" s="90"/>
    </row>
    <row r="242725" spans="68:68" customFormat="1">
      <c r="BP242725" s="90"/>
    </row>
    <row r="242726" spans="68:68" customFormat="1">
      <c r="BP242726" s="90"/>
    </row>
    <row r="242727" spans="68:68" customFormat="1">
      <c r="BP242727" s="90"/>
    </row>
    <row r="242728" spans="68:68" customFormat="1">
      <c r="BP242728" s="90"/>
    </row>
    <row r="242729" spans="68:68" customFormat="1">
      <c r="BP242729" s="90"/>
    </row>
    <row r="242730" spans="68:68" customFormat="1">
      <c r="BP242730" s="90"/>
    </row>
    <row r="242731" spans="68:68" customFormat="1">
      <c r="BP242731" s="90"/>
    </row>
    <row r="242732" spans="68:68" customFormat="1">
      <c r="BP242732" s="90"/>
    </row>
    <row r="242733" spans="68:68" customFormat="1">
      <c r="BP242733" s="90"/>
    </row>
    <row r="242734" spans="68:68" customFormat="1">
      <c r="BP242734" s="90"/>
    </row>
    <row r="242735" spans="68:68" customFormat="1">
      <c r="BP242735" s="90"/>
    </row>
    <row r="242736" spans="68:68" customFormat="1">
      <c r="BP242736" s="90"/>
    </row>
    <row r="242737" spans="68:68" customFormat="1">
      <c r="BP242737" s="90"/>
    </row>
    <row r="242738" spans="68:68" customFormat="1">
      <c r="BP242738" s="90"/>
    </row>
    <row r="242739" spans="68:68" customFormat="1">
      <c r="BP242739" s="90"/>
    </row>
    <row r="242740" spans="68:68" customFormat="1">
      <c r="BP242740" s="90"/>
    </row>
    <row r="242741" spans="68:68" customFormat="1">
      <c r="BP242741" s="90"/>
    </row>
    <row r="242742" spans="68:68" customFormat="1">
      <c r="BP242742" s="90"/>
    </row>
    <row r="242743" spans="68:68" customFormat="1">
      <c r="BP242743" s="90"/>
    </row>
    <row r="242744" spans="68:68" customFormat="1">
      <c r="BP242744" s="90"/>
    </row>
    <row r="242745" spans="68:68" customFormat="1">
      <c r="BP242745" s="90"/>
    </row>
    <row r="242746" spans="68:68" customFormat="1">
      <c r="BP242746" s="90"/>
    </row>
    <row r="242747" spans="68:68" customFormat="1">
      <c r="BP242747" s="90"/>
    </row>
    <row r="242748" spans="68:68" customFormat="1">
      <c r="BP242748" s="90"/>
    </row>
    <row r="242749" spans="68:68" customFormat="1">
      <c r="BP242749" s="90"/>
    </row>
    <row r="242750" spans="68:68" customFormat="1">
      <c r="BP242750" s="90"/>
    </row>
    <row r="242751" spans="68:68" customFormat="1">
      <c r="BP242751" s="90"/>
    </row>
    <row r="242752" spans="68:68" customFormat="1">
      <c r="BP242752" s="90"/>
    </row>
    <row r="242753" spans="68:68" customFormat="1">
      <c r="BP242753" s="90"/>
    </row>
    <row r="242754" spans="68:68" customFormat="1">
      <c r="BP242754" s="90"/>
    </row>
    <row r="242755" spans="68:68" customFormat="1">
      <c r="BP242755" s="90"/>
    </row>
    <row r="242756" spans="68:68" customFormat="1">
      <c r="BP242756" s="90"/>
    </row>
    <row r="242757" spans="68:68" customFormat="1">
      <c r="BP242757" s="90"/>
    </row>
    <row r="242758" spans="68:68" customFormat="1">
      <c r="BP242758" s="90"/>
    </row>
    <row r="242759" spans="68:68" customFormat="1">
      <c r="BP242759" s="90"/>
    </row>
    <row r="242760" spans="68:68" customFormat="1">
      <c r="BP242760" s="90"/>
    </row>
    <row r="242761" spans="68:68" customFormat="1">
      <c r="BP242761" s="90"/>
    </row>
    <row r="242762" spans="68:68" customFormat="1">
      <c r="BP242762" s="90"/>
    </row>
    <row r="242763" spans="68:68" customFormat="1">
      <c r="BP242763" s="90"/>
    </row>
    <row r="242764" spans="68:68" customFormat="1">
      <c r="BP242764" s="90"/>
    </row>
    <row r="242765" spans="68:68" customFormat="1">
      <c r="BP242765" s="90"/>
    </row>
    <row r="242766" spans="68:68" customFormat="1">
      <c r="BP242766" s="90"/>
    </row>
    <row r="242767" spans="68:68" customFormat="1">
      <c r="BP242767" s="90"/>
    </row>
    <row r="242768" spans="68:68" customFormat="1">
      <c r="BP242768" s="90"/>
    </row>
    <row r="242769" spans="68:68" customFormat="1">
      <c r="BP242769" s="90"/>
    </row>
    <row r="242770" spans="68:68" customFormat="1">
      <c r="BP242770" s="90"/>
    </row>
    <row r="242771" spans="68:68" customFormat="1">
      <c r="BP242771" s="90"/>
    </row>
    <row r="242772" spans="68:68" customFormat="1">
      <c r="BP242772" s="90"/>
    </row>
    <row r="242773" spans="68:68" customFormat="1">
      <c r="BP242773" s="90"/>
    </row>
    <row r="242774" spans="68:68" customFormat="1">
      <c r="BP242774" s="90"/>
    </row>
    <row r="242775" spans="68:68" customFormat="1">
      <c r="BP242775" s="90"/>
    </row>
    <row r="242776" spans="68:68" customFormat="1">
      <c r="BP242776" s="90"/>
    </row>
    <row r="242777" spans="68:68" customFormat="1">
      <c r="BP242777" s="90"/>
    </row>
    <row r="242778" spans="68:68" customFormat="1">
      <c r="BP242778" s="90"/>
    </row>
    <row r="242779" spans="68:68" customFormat="1">
      <c r="BP242779" s="90"/>
    </row>
    <row r="242780" spans="68:68" customFormat="1">
      <c r="BP242780" s="90"/>
    </row>
    <row r="242781" spans="68:68" customFormat="1">
      <c r="BP242781" s="90"/>
    </row>
    <row r="242782" spans="68:68" customFormat="1">
      <c r="BP242782" s="90"/>
    </row>
    <row r="242783" spans="68:68" customFormat="1">
      <c r="BP242783" s="90"/>
    </row>
    <row r="242784" spans="68:68" customFormat="1">
      <c r="BP242784" s="90"/>
    </row>
    <row r="242785" spans="68:68" customFormat="1">
      <c r="BP242785" s="90"/>
    </row>
    <row r="242786" spans="68:68" customFormat="1">
      <c r="BP242786" s="90"/>
    </row>
    <row r="242787" spans="68:68" customFormat="1">
      <c r="BP242787" s="90"/>
    </row>
    <row r="242788" spans="68:68" customFormat="1">
      <c r="BP242788" s="90"/>
    </row>
    <row r="242789" spans="68:68" customFormat="1">
      <c r="BP242789" s="90"/>
    </row>
    <row r="242790" spans="68:68" customFormat="1">
      <c r="BP242790" s="90"/>
    </row>
    <row r="242791" spans="68:68" customFormat="1">
      <c r="BP242791" s="90"/>
    </row>
    <row r="242792" spans="68:68" customFormat="1">
      <c r="BP242792" s="90"/>
    </row>
    <row r="242793" spans="68:68" customFormat="1">
      <c r="BP242793" s="90"/>
    </row>
    <row r="242794" spans="68:68" customFormat="1">
      <c r="BP242794" s="90"/>
    </row>
    <row r="242795" spans="68:68" customFormat="1">
      <c r="BP242795" s="90"/>
    </row>
    <row r="242796" spans="68:68" customFormat="1">
      <c r="BP242796" s="90"/>
    </row>
    <row r="242797" spans="68:68" customFormat="1">
      <c r="BP242797" s="90"/>
    </row>
    <row r="242798" spans="68:68" customFormat="1">
      <c r="BP242798" s="90"/>
    </row>
    <row r="242799" spans="68:68" customFormat="1">
      <c r="BP242799" s="90"/>
    </row>
    <row r="242800" spans="68:68" customFormat="1">
      <c r="BP242800" s="90"/>
    </row>
    <row r="242801" spans="68:68" customFormat="1">
      <c r="BP242801" s="90"/>
    </row>
    <row r="242802" spans="68:68" customFormat="1">
      <c r="BP242802" s="90"/>
    </row>
    <row r="242803" spans="68:68" customFormat="1">
      <c r="BP242803" s="90"/>
    </row>
    <row r="242804" spans="68:68" customFormat="1">
      <c r="BP242804" s="90"/>
    </row>
    <row r="242805" spans="68:68" customFormat="1">
      <c r="BP242805" s="90"/>
    </row>
    <row r="242806" spans="68:68" customFormat="1">
      <c r="BP242806" s="90"/>
    </row>
    <row r="242807" spans="68:68" customFormat="1">
      <c r="BP242807" s="90"/>
    </row>
    <row r="242808" spans="68:68" customFormat="1">
      <c r="BP242808" s="90"/>
    </row>
    <row r="242809" spans="68:68" customFormat="1">
      <c r="BP242809" s="90"/>
    </row>
    <row r="242810" spans="68:68" customFormat="1">
      <c r="BP242810" s="90"/>
    </row>
    <row r="242811" spans="68:68" customFormat="1">
      <c r="BP242811" s="90"/>
    </row>
    <row r="242812" spans="68:68" customFormat="1">
      <c r="BP242812" s="90"/>
    </row>
    <row r="242813" spans="68:68" customFormat="1">
      <c r="BP242813" s="90"/>
    </row>
    <row r="242814" spans="68:68" customFormat="1">
      <c r="BP242814" s="90"/>
    </row>
    <row r="242815" spans="68:68" customFormat="1">
      <c r="BP242815" s="90"/>
    </row>
    <row r="242816" spans="68:68" customFormat="1">
      <c r="BP242816" s="90"/>
    </row>
    <row r="242817" spans="68:68" customFormat="1">
      <c r="BP242817" s="90"/>
    </row>
    <row r="242818" spans="68:68" customFormat="1">
      <c r="BP242818" s="90"/>
    </row>
    <row r="242819" spans="68:68" customFormat="1">
      <c r="BP242819" s="90"/>
    </row>
    <row r="242820" spans="68:68" customFormat="1">
      <c r="BP242820" s="90"/>
    </row>
    <row r="242821" spans="68:68" customFormat="1">
      <c r="BP242821" s="90"/>
    </row>
    <row r="242822" spans="68:68" customFormat="1">
      <c r="BP242822" s="90"/>
    </row>
    <row r="242823" spans="68:68" customFormat="1">
      <c r="BP242823" s="90"/>
    </row>
    <row r="242824" spans="68:68" customFormat="1">
      <c r="BP242824" s="90"/>
    </row>
    <row r="242825" spans="68:68" customFormat="1">
      <c r="BP242825" s="90"/>
    </row>
    <row r="242826" spans="68:68" customFormat="1">
      <c r="BP242826" s="90"/>
    </row>
    <row r="242827" spans="68:68" customFormat="1">
      <c r="BP242827" s="90"/>
    </row>
    <row r="242828" spans="68:68" customFormat="1">
      <c r="BP242828" s="90"/>
    </row>
    <row r="242829" spans="68:68" customFormat="1">
      <c r="BP242829" s="90"/>
    </row>
    <row r="242830" spans="68:68" customFormat="1">
      <c r="BP242830" s="90"/>
    </row>
    <row r="242831" spans="68:68" customFormat="1">
      <c r="BP242831" s="90"/>
    </row>
    <row r="242832" spans="68:68" customFormat="1">
      <c r="BP242832" s="90"/>
    </row>
    <row r="242833" spans="68:68" customFormat="1">
      <c r="BP242833" s="90"/>
    </row>
    <row r="242834" spans="68:68" customFormat="1">
      <c r="BP242834" s="90"/>
    </row>
    <row r="242835" spans="68:68" customFormat="1">
      <c r="BP242835" s="90"/>
    </row>
    <row r="242836" spans="68:68" customFormat="1">
      <c r="BP242836" s="90"/>
    </row>
    <row r="242837" spans="68:68" customFormat="1">
      <c r="BP242837" s="90"/>
    </row>
    <row r="242838" spans="68:68" customFormat="1">
      <c r="BP242838" s="90"/>
    </row>
    <row r="242839" spans="68:68" customFormat="1">
      <c r="BP242839" s="90"/>
    </row>
    <row r="242840" spans="68:68" customFormat="1">
      <c r="BP242840" s="90"/>
    </row>
    <row r="242841" spans="68:68" customFormat="1">
      <c r="BP242841" s="90"/>
    </row>
    <row r="242842" spans="68:68" customFormat="1">
      <c r="BP242842" s="90"/>
    </row>
    <row r="242843" spans="68:68" customFormat="1">
      <c r="BP242843" s="90"/>
    </row>
    <row r="242844" spans="68:68" customFormat="1">
      <c r="BP242844" s="90"/>
    </row>
    <row r="242845" spans="68:68" customFormat="1">
      <c r="BP242845" s="90"/>
    </row>
    <row r="242846" spans="68:68" customFormat="1">
      <c r="BP242846" s="90"/>
    </row>
    <row r="242847" spans="68:68" customFormat="1">
      <c r="BP242847" s="90"/>
    </row>
    <row r="242848" spans="68:68" customFormat="1">
      <c r="BP242848" s="90"/>
    </row>
    <row r="242849" spans="68:68" customFormat="1">
      <c r="BP242849" s="90"/>
    </row>
    <row r="242850" spans="68:68" customFormat="1">
      <c r="BP242850" s="90"/>
    </row>
    <row r="242851" spans="68:68" customFormat="1">
      <c r="BP242851" s="90"/>
    </row>
    <row r="242852" spans="68:68" customFormat="1">
      <c r="BP242852" s="90"/>
    </row>
    <row r="242853" spans="68:68" customFormat="1">
      <c r="BP242853" s="90"/>
    </row>
    <row r="242854" spans="68:68" customFormat="1">
      <c r="BP242854" s="90"/>
    </row>
    <row r="242855" spans="68:68" customFormat="1">
      <c r="BP242855" s="90"/>
    </row>
    <row r="242856" spans="68:68" customFormat="1">
      <c r="BP242856" s="90"/>
    </row>
    <row r="242857" spans="68:68" customFormat="1">
      <c r="BP242857" s="90"/>
    </row>
    <row r="242858" spans="68:68" customFormat="1">
      <c r="BP242858" s="90"/>
    </row>
    <row r="242859" spans="68:68" customFormat="1">
      <c r="BP242859" s="90"/>
    </row>
    <row r="242860" spans="68:68" customFormat="1">
      <c r="BP242860" s="90"/>
    </row>
    <row r="242861" spans="68:68" customFormat="1">
      <c r="BP242861" s="90"/>
    </row>
    <row r="242862" spans="68:68" customFormat="1">
      <c r="BP242862" s="90"/>
    </row>
    <row r="242863" spans="68:68" customFormat="1">
      <c r="BP242863" s="90"/>
    </row>
    <row r="242864" spans="68:68" customFormat="1">
      <c r="BP242864" s="90"/>
    </row>
    <row r="242865" spans="68:68" customFormat="1">
      <c r="BP242865" s="90"/>
    </row>
    <row r="242866" spans="68:68" customFormat="1">
      <c r="BP242866" s="90"/>
    </row>
    <row r="242867" spans="68:68" customFormat="1">
      <c r="BP242867" s="90"/>
    </row>
    <row r="242868" spans="68:68" customFormat="1">
      <c r="BP242868" s="90"/>
    </row>
    <row r="242869" spans="68:68" customFormat="1">
      <c r="BP242869" s="90"/>
    </row>
    <row r="242870" spans="68:68" customFormat="1">
      <c r="BP242870" s="90"/>
    </row>
    <row r="242871" spans="68:68" customFormat="1">
      <c r="BP242871" s="90"/>
    </row>
    <row r="242872" spans="68:68" customFormat="1">
      <c r="BP242872" s="90"/>
    </row>
    <row r="242873" spans="68:68" customFormat="1">
      <c r="BP242873" s="90"/>
    </row>
    <row r="242874" spans="68:68" customFormat="1">
      <c r="BP242874" s="90"/>
    </row>
    <row r="242875" spans="68:68" customFormat="1">
      <c r="BP242875" s="90"/>
    </row>
    <row r="242876" spans="68:68" customFormat="1">
      <c r="BP242876" s="90"/>
    </row>
    <row r="242877" spans="68:68" customFormat="1">
      <c r="BP242877" s="90"/>
    </row>
    <row r="242878" spans="68:68" customFormat="1">
      <c r="BP242878" s="90"/>
    </row>
    <row r="242879" spans="68:68" customFormat="1">
      <c r="BP242879" s="90"/>
    </row>
    <row r="242880" spans="68:68" customFormat="1">
      <c r="BP242880" s="90"/>
    </row>
    <row r="242881" spans="68:68" customFormat="1">
      <c r="BP242881" s="90"/>
    </row>
    <row r="242882" spans="68:68" customFormat="1">
      <c r="BP242882" s="90"/>
    </row>
    <row r="242883" spans="68:68" customFormat="1">
      <c r="BP242883" s="90"/>
    </row>
    <row r="242884" spans="68:68" customFormat="1">
      <c r="BP242884" s="90"/>
    </row>
    <row r="242885" spans="68:68" customFormat="1">
      <c r="BP242885" s="90"/>
    </row>
    <row r="242886" spans="68:68" customFormat="1">
      <c r="BP242886" s="90"/>
    </row>
    <row r="242887" spans="68:68" customFormat="1">
      <c r="BP242887" s="90"/>
    </row>
    <row r="242888" spans="68:68" customFormat="1">
      <c r="BP242888" s="90"/>
    </row>
    <row r="242889" spans="68:68" customFormat="1">
      <c r="BP242889" s="90"/>
    </row>
    <row r="242890" spans="68:68" customFormat="1">
      <c r="BP242890" s="90"/>
    </row>
    <row r="242891" spans="68:68" customFormat="1">
      <c r="BP242891" s="90"/>
    </row>
    <row r="242892" spans="68:68" customFormat="1">
      <c r="BP242892" s="90"/>
    </row>
    <row r="242893" spans="68:68" customFormat="1">
      <c r="BP242893" s="90"/>
    </row>
    <row r="242894" spans="68:68" customFormat="1">
      <c r="BP242894" s="90"/>
    </row>
    <row r="242895" spans="68:68" customFormat="1">
      <c r="BP242895" s="90"/>
    </row>
    <row r="242896" spans="68:68" customFormat="1">
      <c r="BP242896" s="90"/>
    </row>
    <row r="242897" spans="68:68" customFormat="1">
      <c r="BP242897" s="90"/>
    </row>
    <row r="242898" spans="68:68" customFormat="1">
      <c r="BP242898" s="90"/>
    </row>
    <row r="242899" spans="68:68" customFormat="1">
      <c r="BP242899" s="90"/>
    </row>
    <row r="242900" spans="68:68" customFormat="1">
      <c r="BP242900" s="90"/>
    </row>
    <row r="242901" spans="68:68" customFormat="1">
      <c r="BP242901" s="90"/>
    </row>
    <row r="242902" spans="68:68" customFormat="1">
      <c r="BP242902" s="90"/>
    </row>
    <row r="242903" spans="68:68" customFormat="1">
      <c r="BP242903" s="90"/>
    </row>
    <row r="242904" spans="68:68" customFormat="1">
      <c r="BP242904" s="90"/>
    </row>
    <row r="242905" spans="68:68" customFormat="1">
      <c r="BP242905" s="90"/>
    </row>
    <row r="242906" spans="68:68" customFormat="1">
      <c r="BP242906" s="90"/>
    </row>
    <row r="242907" spans="68:68" customFormat="1">
      <c r="BP242907" s="90"/>
    </row>
    <row r="242908" spans="68:68" customFormat="1">
      <c r="BP242908" s="90"/>
    </row>
    <row r="242909" spans="68:68" customFormat="1">
      <c r="BP242909" s="90"/>
    </row>
    <row r="242910" spans="68:68" customFormat="1">
      <c r="BP242910" s="90"/>
    </row>
    <row r="242911" spans="68:68" customFormat="1">
      <c r="BP242911" s="90"/>
    </row>
    <row r="242912" spans="68:68" customFormat="1">
      <c r="BP242912" s="90"/>
    </row>
    <row r="242913" spans="68:68" customFormat="1">
      <c r="BP242913" s="90"/>
    </row>
    <row r="242914" spans="68:68" customFormat="1">
      <c r="BP242914" s="90"/>
    </row>
    <row r="242915" spans="68:68" customFormat="1">
      <c r="BP242915" s="90"/>
    </row>
    <row r="242916" spans="68:68" customFormat="1">
      <c r="BP242916" s="90"/>
    </row>
    <row r="242917" spans="68:68" customFormat="1">
      <c r="BP242917" s="90"/>
    </row>
    <row r="242918" spans="68:68" customFormat="1">
      <c r="BP242918" s="90"/>
    </row>
    <row r="242919" spans="68:68" customFormat="1">
      <c r="BP242919" s="90"/>
    </row>
    <row r="242920" spans="68:68" customFormat="1">
      <c r="BP242920" s="90"/>
    </row>
    <row r="242921" spans="68:68" customFormat="1">
      <c r="BP242921" s="90"/>
    </row>
    <row r="242922" spans="68:68" customFormat="1">
      <c r="BP242922" s="90"/>
    </row>
    <row r="242923" spans="68:68" customFormat="1">
      <c r="BP242923" s="90"/>
    </row>
    <row r="242924" spans="68:68" customFormat="1">
      <c r="BP242924" s="90"/>
    </row>
    <row r="242925" spans="68:68" customFormat="1">
      <c r="BP242925" s="90"/>
    </row>
    <row r="242926" spans="68:68" customFormat="1">
      <c r="BP242926" s="90"/>
    </row>
    <row r="242927" spans="68:68" customFormat="1">
      <c r="BP242927" s="90"/>
    </row>
    <row r="242928" spans="68:68" customFormat="1">
      <c r="BP242928" s="90"/>
    </row>
    <row r="242929" spans="68:68" customFormat="1">
      <c r="BP242929" s="90"/>
    </row>
    <row r="242930" spans="68:68" customFormat="1">
      <c r="BP242930" s="90"/>
    </row>
    <row r="242931" spans="68:68" customFormat="1">
      <c r="BP242931" s="90"/>
    </row>
    <row r="242932" spans="68:68" customFormat="1">
      <c r="BP242932" s="90"/>
    </row>
    <row r="242933" spans="68:68" customFormat="1">
      <c r="BP242933" s="90"/>
    </row>
    <row r="242934" spans="68:68" customFormat="1">
      <c r="BP242934" s="90"/>
    </row>
    <row r="242935" spans="68:68" customFormat="1">
      <c r="BP242935" s="90"/>
    </row>
    <row r="242936" spans="68:68" customFormat="1">
      <c r="BP242936" s="90"/>
    </row>
    <row r="242937" spans="68:68" customFormat="1">
      <c r="BP242937" s="90"/>
    </row>
    <row r="242938" spans="68:68" customFormat="1">
      <c r="BP242938" s="90"/>
    </row>
    <row r="242939" spans="68:68" customFormat="1">
      <c r="BP242939" s="90"/>
    </row>
    <row r="242940" spans="68:68" customFormat="1">
      <c r="BP242940" s="90"/>
    </row>
    <row r="242941" spans="68:68" customFormat="1">
      <c r="BP242941" s="90"/>
    </row>
    <row r="242942" spans="68:68" customFormat="1">
      <c r="BP242942" s="90"/>
    </row>
    <row r="242943" spans="68:68" customFormat="1">
      <c r="BP242943" s="90"/>
    </row>
    <row r="242944" spans="68:68" customFormat="1">
      <c r="BP242944" s="90"/>
    </row>
    <row r="242945" spans="68:68" customFormat="1">
      <c r="BP242945" s="90"/>
    </row>
    <row r="242946" spans="68:68" customFormat="1">
      <c r="BP242946" s="90"/>
    </row>
    <row r="242947" spans="68:68" customFormat="1">
      <c r="BP242947" s="90"/>
    </row>
    <row r="242948" spans="68:68" customFormat="1">
      <c r="BP242948" s="90"/>
    </row>
    <row r="242949" spans="68:68" customFormat="1">
      <c r="BP242949" s="90"/>
    </row>
    <row r="242950" spans="68:68" customFormat="1">
      <c r="BP242950" s="90"/>
    </row>
    <row r="242951" spans="68:68" customFormat="1">
      <c r="BP242951" s="90"/>
    </row>
    <row r="242952" spans="68:68" customFormat="1">
      <c r="BP242952" s="90"/>
    </row>
    <row r="242953" spans="68:68" customFormat="1">
      <c r="BP242953" s="90"/>
    </row>
    <row r="242954" spans="68:68" customFormat="1">
      <c r="BP242954" s="90"/>
    </row>
    <row r="242955" spans="68:68" customFormat="1">
      <c r="BP242955" s="90"/>
    </row>
    <row r="242956" spans="68:68" customFormat="1">
      <c r="BP242956" s="90"/>
    </row>
    <row r="242957" spans="68:68" customFormat="1">
      <c r="BP242957" s="90"/>
    </row>
    <row r="242958" spans="68:68" customFormat="1">
      <c r="BP242958" s="90"/>
    </row>
    <row r="242959" spans="68:68" customFormat="1">
      <c r="BP242959" s="90"/>
    </row>
    <row r="242960" spans="68:68" customFormat="1">
      <c r="BP242960" s="90"/>
    </row>
    <row r="242961" spans="68:68" customFormat="1">
      <c r="BP242961" s="90"/>
    </row>
    <row r="242962" spans="68:68" customFormat="1">
      <c r="BP242962" s="90"/>
    </row>
    <row r="242963" spans="68:68" customFormat="1">
      <c r="BP242963" s="90"/>
    </row>
    <row r="242964" spans="68:68" customFormat="1">
      <c r="BP242964" s="90"/>
    </row>
    <row r="242965" spans="68:68" customFormat="1">
      <c r="BP242965" s="90"/>
    </row>
    <row r="242966" spans="68:68" customFormat="1">
      <c r="BP242966" s="90"/>
    </row>
    <row r="242967" spans="68:68" customFormat="1">
      <c r="BP242967" s="90"/>
    </row>
    <row r="242968" spans="68:68" customFormat="1">
      <c r="BP242968" s="90"/>
    </row>
    <row r="242969" spans="68:68" customFormat="1">
      <c r="BP242969" s="90"/>
    </row>
    <row r="242970" spans="68:68" customFormat="1">
      <c r="BP242970" s="90"/>
    </row>
    <row r="242971" spans="68:68" customFormat="1">
      <c r="BP242971" s="90"/>
    </row>
    <row r="242972" spans="68:68" customFormat="1">
      <c r="BP242972" s="90"/>
    </row>
    <row r="242973" spans="68:68" customFormat="1">
      <c r="BP242973" s="90"/>
    </row>
    <row r="242974" spans="68:68" customFormat="1">
      <c r="BP242974" s="90"/>
    </row>
    <row r="242975" spans="68:68" customFormat="1">
      <c r="BP242975" s="90"/>
    </row>
    <row r="242976" spans="68:68" customFormat="1">
      <c r="BP242976" s="90"/>
    </row>
    <row r="242977" spans="68:68" customFormat="1">
      <c r="BP242977" s="90"/>
    </row>
    <row r="242978" spans="68:68" customFormat="1">
      <c r="BP242978" s="90"/>
    </row>
    <row r="242979" spans="68:68" customFormat="1">
      <c r="BP242979" s="90"/>
    </row>
    <row r="242980" spans="68:68" customFormat="1">
      <c r="BP242980" s="90"/>
    </row>
    <row r="242981" spans="68:68" customFormat="1">
      <c r="BP242981" s="90"/>
    </row>
    <row r="242982" spans="68:68" customFormat="1">
      <c r="BP242982" s="90"/>
    </row>
    <row r="242983" spans="68:68" customFormat="1">
      <c r="BP242983" s="90"/>
    </row>
    <row r="242984" spans="68:68" customFormat="1">
      <c r="BP242984" s="90"/>
    </row>
    <row r="242985" spans="68:68" customFormat="1">
      <c r="BP242985" s="90"/>
    </row>
    <row r="242986" spans="68:68" customFormat="1">
      <c r="BP242986" s="90"/>
    </row>
    <row r="242987" spans="68:68" customFormat="1">
      <c r="BP242987" s="90"/>
    </row>
    <row r="242988" spans="68:68" customFormat="1">
      <c r="BP242988" s="90"/>
    </row>
    <row r="242989" spans="68:68" customFormat="1">
      <c r="BP242989" s="90"/>
    </row>
    <row r="242990" spans="68:68" customFormat="1">
      <c r="BP242990" s="90"/>
    </row>
    <row r="242991" spans="68:68" customFormat="1">
      <c r="BP242991" s="90"/>
    </row>
    <row r="242992" spans="68:68" customFormat="1">
      <c r="BP242992" s="90"/>
    </row>
    <row r="242993" spans="68:68" customFormat="1">
      <c r="BP242993" s="90"/>
    </row>
    <row r="242994" spans="68:68" customFormat="1">
      <c r="BP242994" s="90"/>
    </row>
    <row r="242995" spans="68:68" customFormat="1">
      <c r="BP242995" s="90"/>
    </row>
    <row r="242996" spans="68:68" customFormat="1">
      <c r="BP242996" s="90"/>
    </row>
    <row r="242997" spans="68:68" customFormat="1">
      <c r="BP242997" s="90"/>
    </row>
    <row r="242998" spans="68:68" customFormat="1">
      <c r="BP242998" s="90"/>
    </row>
    <row r="242999" spans="68:68" customFormat="1">
      <c r="BP242999" s="90"/>
    </row>
    <row r="243000" spans="68:68" customFormat="1">
      <c r="BP243000" s="90"/>
    </row>
    <row r="243001" spans="68:68" customFormat="1">
      <c r="BP243001" s="90"/>
    </row>
    <row r="243002" spans="68:68" customFormat="1">
      <c r="BP243002" s="90"/>
    </row>
    <row r="243003" spans="68:68" customFormat="1">
      <c r="BP243003" s="90"/>
    </row>
    <row r="243004" spans="68:68" customFormat="1">
      <c r="BP243004" s="90"/>
    </row>
    <row r="243005" spans="68:68" customFormat="1">
      <c r="BP243005" s="90"/>
    </row>
    <row r="243006" spans="68:68" customFormat="1">
      <c r="BP243006" s="90"/>
    </row>
    <row r="243007" spans="68:68" customFormat="1">
      <c r="BP243007" s="90"/>
    </row>
    <row r="243008" spans="68:68" customFormat="1">
      <c r="BP243008" s="90"/>
    </row>
    <row r="243009" spans="68:68" customFormat="1">
      <c r="BP243009" s="90"/>
    </row>
    <row r="243010" spans="68:68" customFormat="1">
      <c r="BP243010" s="90"/>
    </row>
    <row r="243011" spans="68:68" customFormat="1">
      <c r="BP243011" s="90"/>
    </row>
    <row r="243012" spans="68:68" customFormat="1">
      <c r="BP243012" s="90"/>
    </row>
    <row r="243013" spans="68:68" customFormat="1">
      <c r="BP243013" s="90"/>
    </row>
    <row r="243014" spans="68:68" customFormat="1">
      <c r="BP243014" s="90"/>
    </row>
    <row r="243015" spans="68:68" customFormat="1">
      <c r="BP243015" s="90"/>
    </row>
    <row r="243016" spans="68:68" customFormat="1">
      <c r="BP243016" s="90"/>
    </row>
    <row r="243017" spans="68:68" customFormat="1">
      <c r="BP243017" s="90"/>
    </row>
    <row r="243018" spans="68:68" customFormat="1">
      <c r="BP243018" s="90"/>
    </row>
    <row r="243019" spans="68:68" customFormat="1">
      <c r="BP243019" s="90"/>
    </row>
    <row r="243020" spans="68:68" customFormat="1">
      <c r="BP243020" s="90"/>
    </row>
    <row r="243021" spans="68:68" customFormat="1">
      <c r="BP243021" s="90"/>
    </row>
    <row r="243022" spans="68:68" customFormat="1">
      <c r="BP243022" s="90"/>
    </row>
    <row r="243023" spans="68:68" customFormat="1">
      <c r="BP243023" s="90"/>
    </row>
    <row r="243024" spans="68:68" customFormat="1">
      <c r="BP243024" s="90"/>
    </row>
    <row r="243025" spans="68:68" customFormat="1">
      <c r="BP243025" s="90"/>
    </row>
    <row r="243026" spans="68:68" customFormat="1">
      <c r="BP243026" s="90"/>
    </row>
    <row r="243027" spans="68:68" customFormat="1">
      <c r="BP243027" s="90"/>
    </row>
    <row r="243028" spans="68:68" customFormat="1">
      <c r="BP243028" s="90"/>
    </row>
    <row r="243029" spans="68:68" customFormat="1">
      <c r="BP243029" s="90"/>
    </row>
    <row r="243030" spans="68:68" customFormat="1">
      <c r="BP243030" s="90"/>
    </row>
    <row r="243031" spans="68:68" customFormat="1">
      <c r="BP243031" s="90"/>
    </row>
    <row r="243032" spans="68:68" customFormat="1">
      <c r="BP243032" s="90"/>
    </row>
    <row r="243033" spans="68:68" customFormat="1">
      <c r="BP243033" s="90"/>
    </row>
    <row r="243034" spans="68:68" customFormat="1">
      <c r="BP243034" s="90"/>
    </row>
    <row r="243035" spans="68:68" customFormat="1">
      <c r="BP243035" s="90"/>
    </row>
    <row r="243036" spans="68:68" customFormat="1">
      <c r="BP243036" s="90"/>
    </row>
    <row r="243037" spans="68:68" customFormat="1">
      <c r="BP243037" s="90"/>
    </row>
    <row r="243038" spans="68:68" customFormat="1">
      <c r="BP243038" s="90"/>
    </row>
    <row r="243039" spans="68:68" customFormat="1">
      <c r="BP243039" s="90"/>
    </row>
    <row r="243040" spans="68:68" customFormat="1">
      <c r="BP243040" s="90"/>
    </row>
    <row r="243041" spans="68:68" customFormat="1">
      <c r="BP243041" s="90"/>
    </row>
    <row r="243042" spans="68:68" customFormat="1">
      <c r="BP243042" s="90"/>
    </row>
    <row r="243043" spans="68:68" customFormat="1">
      <c r="BP243043" s="90"/>
    </row>
    <row r="243044" spans="68:68" customFormat="1">
      <c r="BP243044" s="90"/>
    </row>
    <row r="243045" spans="68:68" customFormat="1">
      <c r="BP243045" s="90"/>
    </row>
    <row r="243046" spans="68:68" customFormat="1">
      <c r="BP243046" s="90"/>
    </row>
    <row r="243047" spans="68:68" customFormat="1">
      <c r="BP243047" s="90"/>
    </row>
    <row r="243048" spans="68:68" customFormat="1">
      <c r="BP243048" s="90"/>
    </row>
    <row r="243049" spans="68:68" customFormat="1">
      <c r="BP243049" s="90"/>
    </row>
    <row r="243050" spans="68:68" customFormat="1">
      <c r="BP243050" s="90"/>
    </row>
    <row r="243051" spans="68:68" customFormat="1">
      <c r="BP243051" s="90"/>
    </row>
    <row r="243052" spans="68:68" customFormat="1">
      <c r="BP243052" s="90"/>
    </row>
    <row r="243053" spans="68:68" customFormat="1">
      <c r="BP243053" s="90"/>
    </row>
    <row r="243054" spans="68:68" customFormat="1">
      <c r="BP243054" s="90"/>
    </row>
    <row r="243055" spans="68:68" customFormat="1">
      <c r="BP243055" s="90"/>
    </row>
    <row r="243056" spans="68:68" customFormat="1">
      <c r="BP243056" s="90"/>
    </row>
    <row r="243057" spans="68:68" customFormat="1">
      <c r="BP243057" s="90"/>
    </row>
    <row r="243058" spans="68:68" customFormat="1">
      <c r="BP243058" s="90"/>
    </row>
    <row r="243059" spans="68:68" customFormat="1">
      <c r="BP243059" s="90"/>
    </row>
    <row r="243060" spans="68:68" customFormat="1">
      <c r="BP243060" s="90"/>
    </row>
    <row r="243061" spans="68:68" customFormat="1">
      <c r="BP243061" s="90"/>
    </row>
    <row r="243062" spans="68:68" customFormat="1">
      <c r="BP243062" s="90"/>
    </row>
    <row r="243063" spans="68:68" customFormat="1">
      <c r="BP243063" s="90"/>
    </row>
    <row r="243064" spans="68:68" customFormat="1">
      <c r="BP243064" s="90"/>
    </row>
    <row r="243065" spans="68:68" customFormat="1">
      <c r="BP243065" s="90"/>
    </row>
    <row r="243066" spans="68:68" customFormat="1">
      <c r="BP243066" s="90"/>
    </row>
    <row r="243067" spans="68:68" customFormat="1">
      <c r="BP243067" s="90"/>
    </row>
    <row r="243068" spans="68:68" customFormat="1">
      <c r="BP243068" s="90"/>
    </row>
    <row r="243069" spans="68:68" customFormat="1">
      <c r="BP243069" s="90"/>
    </row>
    <row r="243070" spans="68:68" customFormat="1">
      <c r="BP243070" s="90"/>
    </row>
    <row r="243071" spans="68:68" customFormat="1">
      <c r="BP243071" s="90"/>
    </row>
    <row r="243072" spans="68:68" customFormat="1">
      <c r="BP243072" s="90"/>
    </row>
    <row r="243073" spans="68:68" customFormat="1">
      <c r="BP243073" s="90"/>
    </row>
    <row r="243074" spans="68:68" customFormat="1">
      <c r="BP243074" s="90"/>
    </row>
    <row r="243075" spans="68:68" customFormat="1">
      <c r="BP243075" s="90"/>
    </row>
    <row r="243076" spans="68:68" customFormat="1">
      <c r="BP243076" s="90"/>
    </row>
    <row r="243077" spans="68:68" customFormat="1">
      <c r="BP243077" s="90"/>
    </row>
    <row r="243078" spans="68:68" customFormat="1">
      <c r="BP243078" s="90"/>
    </row>
    <row r="243079" spans="68:68" customFormat="1">
      <c r="BP243079" s="90"/>
    </row>
    <row r="243080" spans="68:68" customFormat="1">
      <c r="BP243080" s="90"/>
    </row>
    <row r="243081" spans="68:68" customFormat="1">
      <c r="BP243081" s="90"/>
    </row>
    <row r="243082" spans="68:68" customFormat="1">
      <c r="BP243082" s="90"/>
    </row>
    <row r="243083" spans="68:68" customFormat="1">
      <c r="BP243083" s="90"/>
    </row>
    <row r="243084" spans="68:68" customFormat="1">
      <c r="BP243084" s="90"/>
    </row>
    <row r="243085" spans="68:68" customFormat="1">
      <c r="BP243085" s="90"/>
    </row>
    <row r="243086" spans="68:68" customFormat="1">
      <c r="BP243086" s="90"/>
    </row>
    <row r="243087" spans="68:68" customFormat="1">
      <c r="BP243087" s="90"/>
    </row>
    <row r="243088" spans="68:68" customFormat="1">
      <c r="BP243088" s="90"/>
    </row>
    <row r="243089" spans="68:68" customFormat="1">
      <c r="BP243089" s="90"/>
    </row>
    <row r="243090" spans="68:68" customFormat="1">
      <c r="BP243090" s="90"/>
    </row>
    <row r="243091" spans="68:68" customFormat="1">
      <c r="BP243091" s="90"/>
    </row>
    <row r="243092" spans="68:68" customFormat="1">
      <c r="BP243092" s="90"/>
    </row>
    <row r="243093" spans="68:68" customFormat="1">
      <c r="BP243093" s="90"/>
    </row>
    <row r="243094" spans="68:68" customFormat="1">
      <c r="BP243094" s="90"/>
    </row>
    <row r="243095" spans="68:68" customFormat="1">
      <c r="BP243095" s="90"/>
    </row>
    <row r="243096" spans="68:68" customFormat="1">
      <c r="BP243096" s="90"/>
    </row>
    <row r="243097" spans="68:68" customFormat="1">
      <c r="BP243097" s="90"/>
    </row>
    <row r="243098" spans="68:68" customFormat="1">
      <c r="BP243098" s="90"/>
    </row>
    <row r="243099" spans="68:68" customFormat="1">
      <c r="BP243099" s="90"/>
    </row>
    <row r="243100" spans="68:68" customFormat="1">
      <c r="BP243100" s="90"/>
    </row>
    <row r="243101" spans="68:68" customFormat="1">
      <c r="BP243101" s="90"/>
    </row>
    <row r="243102" spans="68:68" customFormat="1">
      <c r="BP243102" s="90"/>
    </row>
    <row r="243103" spans="68:68" customFormat="1">
      <c r="BP243103" s="90"/>
    </row>
    <row r="243104" spans="68:68" customFormat="1">
      <c r="BP243104" s="90"/>
    </row>
    <row r="243105" spans="68:68" customFormat="1">
      <c r="BP243105" s="90"/>
    </row>
    <row r="243106" spans="68:68" customFormat="1">
      <c r="BP243106" s="90"/>
    </row>
    <row r="243107" spans="68:68" customFormat="1">
      <c r="BP243107" s="90"/>
    </row>
    <row r="243108" spans="68:68" customFormat="1">
      <c r="BP243108" s="90"/>
    </row>
    <row r="243109" spans="68:68" customFormat="1">
      <c r="BP243109" s="90"/>
    </row>
    <row r="243110" spans="68:68" customFormat="1">
      <c r="BP243110" s="90"/>
    </row>
    <row r="243111" spans="68:68" customFormat="1">
      <c r="BP243111" s="90"/>
    </row>
    <row r="243112" spans="68:68" customFormat="1">
      <c r="BP243112" s="90"/>
    </row>
    <row r="243113" spans="68:68" customFormat="1">
      <c r="BP243113" s="90"/>
    </row>
    <row r="243114" spans="68:68" customFormat="1">
      <c r="BP243114" s="90"/>
    </row>
    <row r="243115" spans="68:68" customFormat="1">
      <c r="BP243115" s="90"/>
    </row>
    <row r="243116" spans="68:68" customFormat="1">
      <c r="BP243116" s="90"/>
    </row>
    <row r="243117" spans="68:68" customFormat="1">
      <c r="BP243117" s="90"/>
    </row>
    <row r="243118" spans="68:68" customFormat="1">
      <c r="BP243118" s="90"/>
    </row>
    <row r="243119" spans="68:68" customFormat="1">
      <c r="BP243119" s="90"/>
    </row>
    <row r="243120" spans="68:68" customFormat="1">
      <c r="BP243120" s="90"/>
    </row>
    <row r="243121" spans="68:68" customFormat="1">
      <c r="BP243121" s="90"/>
    </row>
    <row r="243122" spans="68:68" customFormat="1">
      <c r="BP243122" s="90"/>
    </row>
    <row r="243123" spans="68:68" customFormat="1">
      <c r="BP243123" s="90"/>
    </row>
    <row r="243124" spans="68:68" customFormat="1">
      <c r="BP243124" s="90"/>
    </row>
    <row r="243125" spans="68:68" customFormat="1">
      <c r="BP243125" s="90"/>
    </row>
    <row r="243126" spans="68:68" customFormat="1">
      <c r="BP243126" s="90"/>
    </row>
    <row r="243127" spans="68:68" customFormat="1">
      <c r="BP243127" s="90"/>
    </row>
    <row r="243128" spans="68:68" customFormat="1">
      <c r="BP243128" s="90"/>
    </row>
    <row r="243129" spans="68:68" customFormat="1">
      <c r="BP243129" s="90"/>
    </row>
    <row r="243130" spans="68:68" customFormat="1">
      <c r="BP243130" s="90"/>
    </row>
    <row r="243131" spans="68:68" customFormat="1">
      <c r="BP243131" s="90"/>
    </row>
    <row r="243132" spans="68:68" customFormat="1">
      <c r="BP243132" s="90"/>
    </row>
    <row r="243133" spans="68:68" customFormat="1">
      <c r="BP243133" s="90"/>
    </row>
    <row r="243134" spans="68:68" customFormat="1">
      <c r="BP243134" s="90"/>
    </row>
    <row r="243135" spans="68:68" customFormat="1">
      <c r="BP243135" s="90"/>
    </row>
    <row r="243136" spans="68:68" customFormat="1">
      <c r="BP243136" s="90"/>
    </row>
    <row r="243137" spans="68:68" customFormat="1">
      <c r="BP243137" s="90"/>
    </row>
    <row r="243138" spans="68:68" customFormat="1">
      <c r="BP243138" s="90"/>
    </row>
    <row r="243139" spans="68:68" customFormat="1">
      <c r="BP243139" s="90"/>
    </row>
    <row r="243140" spans="68:68" customFormat="1">
      <c r="BP243140" s="90"/>
    </row>
    <row r="243141" spans="68:68" customFormat="1">
      <c r="BP243141" s="90"/>
    </row>
    <row r="243142" spans="68:68" customFormat="1">
      <c r="BP243142" s="90"/>
    </row>
    <row r="243143" spans="68:68" customFormat="1">
      <c r="BP243143" s="90"/>
    </row>
    <row r="243144" spans="68:68" customFormat="1">
      <c r="BP243144" s="90"/>
    </row>
    <row r="243145" spans="68:68" customFormat="1">
      <c r="BP243145" s="90"/>
    </row>
    <row r="243146" spans="68:68" customFormat="1">
      <c r="BP243146" s="90"/>
    </row>
    <row r="243147" spans="68:68" customFormat="1">
      <c r="BP243147" s="90"/>
    </row>
    <row r="243148" spans="68:68" customFormat="1">
      <c r="BP243148" s="90"/>
    </row>
    <row r="243149" spans="68:68" customFormat="1">
      <c r="BP243149" s="90"/>
    </row>
    <row r="243150" spans="68:68" customFormat="1">
      <c r="BP243150" s="90"/>
    </row>
    <row r="243151" spans="68:68" customFormat="1">
      <c r="BP243151" s="90"/>
    </row>
    <row r="243152" spans="68:68" customFormat="1">
      <c r="BP243152" s="90"/>
    </row>
    <row r="243153" spans="68:68" customFormat="1">
      <c r="BP243153" s="90"/>
    </row>
    <row r="243154" spans="68:68" customFormat="1">
      <c r="BP243154" s="90"/>
    </row>
    <row r="243155" spans="68:68" customFormat="1">
      <c r="BP243155" s="90"/>
    </row>
    <row r="243156" spans="68:68" customFormat="1">
      <c r="BP243156" s="90"/>
    </row>
    <row r="243157" spans="68:68" customFormat="1">
      <c r="BP243157" s="90"/>
    </row>
    <row r="243158" spans="68:68" customFormat="1">
      <c r="BP243158" s="90"/>
    </row>
    <row r="243159" spans="68:68" customFormat="1">
      <c r="BP243159" s="90"/>
    </row>
    <row r="243160" spans="68:68" customFormat="1">
      <c r="BP243160" s="90"/>
    </row>
    <row r="243161" spans="68:68" customFormat="1">
      <c r="BP243161" s="90"/>
    </row>
    <row r="243162" spans="68:68" customFormat="1">
      <c r="BP243162" s="90"/>
    </row>
    <row r="243163" spans="68:68" customFormat="1">
      <c r="BP243163" s="90"/>
    </row>
    <row r="243164" spans="68:68" customFormat="1">
      <c r="BP243164" s="90"/>
    </row>
    <row r="243165" spans="68:68" customFormat="1">
      <c r="BP243165" s="90"/>
    </row>
    <row r="243166" spans="68:68" customFormat="1">
      <c r="BP243166" s="90"/>
    </row>
    <row r="243167" spans="68:68" customFormat="1">
      <c r="BP243167" s="90"/>
    </row>
    <row r="243168" spans="68:68" customFormat="1">
      <c r="BP243168" s="90"/>
    </row>
    <row r="243169" spans="68:68" customFormat="1">
      <c r="BP243169" s="90"/>
    </row>
    <row r="243170" spans="68:68" customFormat="1">
      <c r="BP243170" s="90"/>
    </row>
    <row r="243171" spans="68:68" customFormat="1">
      <c r="BP243171" s="90"/>
    </row>
    <row r="243172" spans="68:68" customFormat="1">
      <c r="BP243172" s="90"/>
    </row>
    <row r="243173" spans="68:68" customFormat="1">
      <c r="BP243173" s="90"/>
    </row>
    <row r="243174" spans="68:68" customFormat="1">
      <c r="BP243174" s="90"/>
    </row>
    <row r="243175" spans="68:68" customFormat="1">
      <c r="BP243175" s="90"/>
    </row>
    <row r="243176" spans="68:68" customFormat="1">
      <c r="BP243176" s="90"/>
    </row>
    <row r="243177" spans="68:68" customFormat="1">
      <c r="BP243177" s="90"/>
    </row>
    <row r="243178" spans="68:68" customFormat="1">
      <c r="BP243178" s="90"/>
    </row>
    <row r="243179" spans="68:68" customFormat="1">
      <c r="BP243179" s="90"/>
    </row>
    <row r="243180" spans="68:68" customFormat="1">
      <c r="BP243180" s="90"/>
    </row>
    <row r="243181" spans="68:68" customFormat="1">
      <c r="BP243181" s="90"/>
    </row>
    <row r="243182" spans="68:68" customFormat="1">
      <c r="BP243182" s="90"/>
    </row>
    <row r="243183" spans="68:68" customFormat="1">
      <c r="BP243183" s="90"/>
    </row>
    <row r="243184" spans="68:68" customFormat="1">
      <c r="BP243184" s="90"/>
    </row>
    <row r="243185" spans="68:68" customFormat="1">
      <c r="BP243185" s="90"/>
    </row>
    <row r="243186" spans="68:68" customFormat="1">
      <c r="BP243186" s="90"/>
    </row>
    <row r="243187" spans="68:68" customFormat="1">
      <c r="BP243187" s="90"/>
    </row>
    <row r="243188" spans="68:68" customFormat="1">
      <c r="BP243188" s="90"/>
    </row>
    <row r="243189" spans="68:68" customFormat="1">
      <c r="BP243189" s="90"/>
    </row>
    <row r="243190" spans="68:68" customFormat="1">
      <c r="BP243190" s="90"/>
    </row>
    <row r="243191" spans="68:68" customFormat="1">
      <c r="BP243191" s="90"/>
    </row>
    <row r="243192" spans="68:68" customFormat="1">
      <c r="BP243192" s="90"/>
    </row>
    <row r="243193" spans="68:68" customFormat="1">
      <c r="BP243193" s="90"/>
    </row>
    <row r="243194" spans="68:68" customFormat="1">
      <c r="BP243194" s="90"/>
    </row>
    <row r="243195" spans="68:68" customFormat="1">
      <c r="BP243195" s="90"/>
    </row>
    <row r="243196" spans="68:68" customFormat="1">
      <c r="BP243196" s="90"/>
    </row>
    <row r="243197" spans="68:68" customFormat="1">
      <c r="BP243197" s="90"/>
    </row>
    <row r="243198" spans="68:68" customFormat="1">
      <c r="BP243198" s="90"/>
    </row>
    <row r="243199" spans="68:68" customFormat="1">
      <c r="BP243199" s="90"/>
    </row>
    <row r="243200" spans="68:68" customFormat="1">
      <c r="BP243200" s="90"/>
    </row>
    <row r="243201" spans="68:68" customFormat="1">
      <c r="BP243201" s="90"/>
    </row>
    <row r="243202" spans="68:68" customFormat="1">
      <c r="BP243202" s="90"/>
    </row>
    <row r="243203" spans="68:68" customFormat="1">
      <c r="BP243203" s="90"/>
    </row>
    <row r="243204" spans="68:68" customFormat="1">
      <c r="BP243204" s="90"/>
    </row>
    <row r="243205" spans="68:68" customFormat="1">
      <c r="BP243205" s="90"/>
    </row>
    <row r="243206" spans="68:68" customFormat="1">
      <c r="BP243206" s="90"/>
    </row>
    <row r="243207" spans="68:68" customFormat="1">
      <c r="BP243207" s="90"/>
    </row>
    <row r="243208" spans="68:68" customFormat="1">
      <c r="BP243208" s="90"/>
    </row>
    <row r="243209" spans="68:68" customFormat="1">
      <c r="BP243209" s="90"/>
    </row>
    <row r="243210" spans="68:68" customFormat="1">
      <c r="BP243210" s="90"/>
    </row>
    <row r="243211" spans="68:68" customFormat="1">
      <c r="BP243211" s="90"/>
    </row>
    <row r="243212" spans="68:68" customFormat="1">
      <c r="BP243212" s="90"/>
    </row>
    <row r="243213" spans="68:68" customFormat="1">
      <c r="BP243213" s="90"/>
    </row>
    <row r="243214" spans="68:68" customFormat="1">
      <c r="BP243214" s="90"/>
    </row>
    <row r="243215" spans="68:68" customFormat="1">
      <c r="BP243215" s="90"/>
    </row>
    <row r="243216" spans="68:68" customFormat="1">
      <c r="BP243216" s="90"/>
    </row>
    <row r="243217" spans="68:68" customFormat="1">
      <c r="BP243217" s="90"/>
    </row>
    <row r="243218" spans="68:68" customFormat="1">
      <c r="BP243218" s="90"/>
    </row>
    <row r="243219" spans="68:68" customFormat="1">
      <c r="BP243219" s="90"/>
    </row>
    <row r="243220" spans="68:68" customFormat="1">
      <c r="BP243220" s="90"/>
    </row>
    <row r="243221" spans="68:68" customFormat="1">
      <c r="BP243221" s="90"/>
    </row>
    <row r="243222" spans="68:68" customFormat="1">
      <c r="BP243222" s="90"/>
    </row>
    <row r="243223" spans="68:68" customFormat="1">
      <c r="BP243223" s="90"/>
    </row>
    <row r="243224" spans="68:68" customFormat="1">
      <c r="BP243224" s="90"/>
    </row>
    <row r="243225" spans="68:68" customFormat="1">
      <c r="BP243225" s="90"/>
    </row>
    <row r="243226" spans="68:68" customFormat="1">
      <c r="BP243226" s="90"/>
    </row>
    <row r="243227" spans="68:68" customFormat="1">
      <c r="BP243227" s="90"/>
    </row>
    <row r="243228" spans="68:68" customFormat="1">
      <c r="BP243228" s="90"/>
    </row>
    <row r="243229" spans="68:68" customFormat="1">
      <c r="BP243229" s="90"/>
    </row>
    <row r="243230" spans="68:68" customFormat="1">
      <c r="BP243230" s="90"/>
    </row>
    <row r="243231" spans="68:68" customFormat="1">
      <c r="BP243231" s="90"/>
    </row>
    <row r="243232" spans="68:68" customFormat="1">
      <c r="BP243232" s="90"/>
    </row>
    <row r="243233" spans="68:68" customFormat="1">
      <c r="BP243233" s="90"/>
    </row>
    <row r="243234" spans="68:68" customFormat="1">
      <c r="BP243234" s="90"/>
    </row>
    <row r="243235" spans="68:68" customFormat="1">
      <c r="BP243235" s="90"/>
    </row>
    <row r="243236" spans="68:68" customFormat="1">
      <c r="BP243236" s="90"/>
    </row>
    <row r="243237" spans="68:68" customFormat="1">
      <c r="BP243237" s="90"/>
    </row>
    <row r="243238" spans="68:68" customFormat="1">
      <c r="BP243238" s="90"/>
    </row>
    <row r="243239" spans="68:68" customFormat="1">
      <c r="BP243239" s="90"/>
    </row>
    <row r="243240" spans="68:68" customFormat="1">
      <c r="BP243240" s="90"/>
    </row>
    <row r="243241" spans="68:68" customFormat="1">
      <c r="BP243241" s="90"/>
    </row>
    <row r="243242" spans="68:68" customFormat="1">
      <c r="BP243242" s="90"/>
    </row>
    <row r="243243" spans="68:68" customFormat="1">
      <c r="BP243243" s="90"/>
    </row>
    <row r="243244" spans="68:68" customFormat="1">
      <c r="BP243244" s="90"/>
    </row>
    <row r="243245" spans="68:68" customFormat="1">
      <c r="BP243245" s="90"/>
    </row>
    <row r="243246" spans="68:68" customFormat="1">
      <c r="BP243246" s="90"/>
    </row>
    <row r="243247" spans="68:68" customFormat="1">
      <c r="BP243247" s="90"/>
    </row>
    <row r="243248" spans="68:68" customFormat="1">
      <c r="BP243248" s="90"/>
    </row>
    <row r="243249" spans="68:68" customFormat="1">
      <c r="BP243249" s="90"/>
    </row>
    <row r="243250" spans="68:68" customFormat="1">
      <c r="BP243250" s="90"/>
    </row>
    <row r="243251" spans="68:68" customFormat="1">
      <c r="BP243251" s="90"/>
    </row>
    <row r="243252" spans="68:68" customFormat="1">
      <c r="BP243252" s="90"/>
    </row>
    <row r="243253" spans="68:68" customFormat="1">
      <c r="BP243253" s="90"/>
    </row>
    <row r="243254" spans="68:68" customFormat="1">
      <c r="BP243254" s="90"/>
    </row>
    <row r="243255" spans="68:68" customFormat="1">
      <c r="BP243255" s="90"/>
    </row>
    <row r="243256" spans="68:68" customFormat="1">
      <c r="BP243256" s="90"/>
    </row>
    <row r="243257" spans="68:68" customFormat="1">
      <c r="BP243257" s="90"/>
    </row>
    <row r="243258" spans="68:68" customFormat="1">
      <c r="BP243258" s="90"/>
    </row>
    <row r="243259" spans="68:68" customFormat="1">
      <c r="BP243259" s="90"/>
    </row>
    <row r="243260" spans="68:68" customFormat="1">
      <c r="BP243260" s="90"/>
    </row>
    <row r="243261" spans="68:68" customFormat="1">
      <c r="BP243261" s="90"/>
    </row>
    <row r="243262" spans="68:68" customFormat="1">
      <c r="BP243262" s="90"/>
    </row>
    <row r="243263" spans="68:68" customFormat="1">
      <c r="BP243263" s="90"/>
    </row>
    <row r="243264" spans="68:68" customFormat="1">
      <c r="BP243264" s="90"/>
    </row>
    <row r="243265" spans="68:68" customFormat="1">
      <c r="BP243265" s="90"/>
    </row>
    <row r="243266" spans="68:68" customFormat="1">
      <c r="BP243266" s="90"/>
    </row>
    <row r="243267" spans="68:68" customFormat="1">
      <c r="BP243267" s="90"/>
    </row>
    <row r="243268" spans="68:68" customFormat="1">
      <c r="BP243268" s="90"/>
    </row>
    <row r="243269" spans="68:68" customFormat="1">
      <c r="BP243269" s="90"/>
    </row>
    <row r="243270" spans="68:68" customFormat="1">
      <c r="BP243270" s="90"/>
    </row>
    <row r="243271" spans="68:68" customFormat="1">
      <c r="BP243271" s="90"/>
    </row>
    <row r="243272" spans="68:68" customFormat="1">
      <c r="BP243272" s="90"/>
    </row>
    <row r="243273" spans="68:68" customFormat="1">
      <c r="BP243273" s="90"/>
    </row>
    <row r="243274" spans="68:68" customFormat="1">
      <c r="BP243274" s="90"/>
    </row>
    <row r="243275" spans="68:68" customFormat="1">
      <c r="BP243275" s="90"/>
    </row>
    <row r="243276" spans="68:68" customFormat="1">
      <c r="BP243276" s="90"/>
    </row>
    <row r="243277" spans="68:68" customFormat="1">
      <c r="BP243277" s="90"/>
    </row>
    <row r="243278" spans="68:68" customFormat="1">
      <c r="BP243278" s="90"/>
    </row>
    <row r="243279" spans="68:68" customFormat="1">
      <c r="BP243279" s="90"/>
    </row>
    <row r="243280" spans="68:68" customFormat="1">
      <c r="BP243280" s="90"/>
    </row>
    <row r="243281" spans="68:68" customFormat="1">
      <c r="BP243281" s="90"/>
    </row>
    <row r="243282" spans="68:68" customFormat="1">
      <c r="BP243282" s="90"/>
    </row>
    <row r="243283" spans="68:68" customFormat="1">
      <c r="BP243283" s="90"/>
    </row>
    <row r="243284" spans="68:68" customFormat="1">
      <c r="BP243284" s="90"/>
    </row>
    <row r="243285" spans="68:68" customFormat="1">
      <c r="BP243285" s="90"/>
    </row>
    <row r="243286" spans="68:68" customFormat="1">
      <c r="BP243286" s="90"/>
    </row>
    <row r="243287" spans="68:68" customFormat="1">
      <c r="BP243287" s="90"/>
    </row>
    <row r="243288" spans="68:68" customFormat="1">
      <c r="BP243288" s="90"/>
    </row>
    <row r="243289" spans="68:68" customFormat="1">
      <c r="BP243289" s="90"/>
    </row>
    <row r="243290" spans="68:68" customFormat="1">
      <c r="BP243290" s="90"/>
    </row>
    <row r="243291" spans="68:68" customFormat="1">
      <c r="BP243291" s="90"/>
    </row>
    <row r="243292" spans="68:68" customFormat="1">
      <c r="BP243292" s="90"/>
    </row>
    <row r="243293" spans="68:68" customFormat="1">
      <c r="BP243293" s="90"/>
    </row>
    <row r="243294" spans="68:68" customFormat="1">
      <c r="BP243294" s="90"/>
    </row>
    <row r="243295" spans="68:68" customFormat="1">
      <c r="BP243295" s="90"/>
    </row>
    <row r="243296" spans="68:68" customFormat="1">
      <c r="BP243296" s="90"/>
    </row>
    <row r="243297" spans="68:68" customFormat="1">
      <c r="BP243297" s="90"/>
    </row>
    <row r="243298" spans="68:68" customFormat="1">
      <c r="BP243298" s="90"/>
    </row>
    <row r="243299" spans="68:68" customFormat="1">
      <c r="BP243299" s="90"/>
    </row>
    <row r="243300" spans="68:68" customFormat="1">
      <c r="BP243300" s="90"/>
    </row>
    <row r="243301" spans="68:68" customFormat="1">
      <c r="BP243301" s="90"/>
    </row>
    <row r="243302" spans="68:68" customFormat="1">
      <c r="BP243302" s="90"/>
    </row>
    <row r="243303" spans="68:68" customFormat="1">
      <c r="BP243303" s="90"/>
    </row>
    <row r="243304" spans="68:68" customFormat="1">
      <c r="BP243304" s="90"/>
    </row>
    <row r="243305" spans="68:68" customFormat="1">
      <c r="BP243305" s="90"/>
    </row>
    <row r="243306" spans="68:68" customFormat="1">
      <c r="BP243306" s="90"/>
    </row>
    <row r="243307" spans="68:68" customFormat="1">
      <c r="BP243307" s="90"/>
    </row>
    <row r="243308" spans="68:68" customFormat="1">
      <c r="BP243308" s="90"/>
    </row>
    <row r="243309" spans="68:68" customFormat="1">
      <c r="BP243309" s="90"/>
    </row>
    <row r="243310" spans="68:68" customFormat="1">
      <c r="BP243310" s="90"/>
    </row>
    <row r="243311" spans="68:68" customFormat="1">
      <c r="BP243311" s="90"/>
    </row>
    <row r="243312" spans="68:68" customFormat="1">
      <c r="BP243312" s="90"/>
    </row>
    <row r="243313" spans="68:68" customFormat="1">
      <c r="BP243313" s="90"/>
    </row>
    <row r="243314" spans="68:68" customFormat="1">
      <c r="BP243314" s="90"/>
    </row>
    <row r="243315" spans="68:68" customFormat="1">
      <c r="BP243315" s="90"/>
    </row>
    <row r="243316" spans="68:68" customFormat="1">
      <c r="BP243316" s="90"/>
    </row>
    <row r="243317" spans="68:68" customFormat="1">
      <c r="BP243317" s="90"/>
    </row>
    <row r="243318" spans="68:68" customFormat="1">
      <c r="BP243318" s="90"/>
    </row>
    <row r="243319" spans="68:68" customFormat="1">
      <c r="BP243319" s="90"/>
    </row>
    <row r="243320" spans="68:68" customFormat="1">
      <c r="BP243320" s="90"/>
    </row>
    <row r="243321" spans="68:68" customFormat="1">
      <c r="BP243321" s="90"/>
    </row>
    <row r="243322" spans="68:68" customFormat="1">
      <c r="BP243322" s="90"/>
    </row>
    <row r="243323" spans="68:68" customFormat="1">
      <c r="BP243323" s="90"/>
    </row>
    <row r="243324" spans="68:68" customFormat="1">
      <c r="BP243324" s="90"/>
    </row>
    <row r="243325" spans="68:68" customFormat="1">
      <c r="BP243325" s="90"/>
    </row>
    <row r="243326" spans="68:68" customFormat="1">
      <c r="BP243326" s="90"/>
    </row>
    <row r="243327" spans="68:68" customFormat="1">
      <c r="BP243327" s="90"/>
    </row>
    <row r="243328" spans="68:68" customFormat="1">
      <c r="BP243328" s="90"/>
    </row>
    <row r="243329" spans="68:68" customFormat="1">
      <c r="BP243329" s="90"/>
    </row>
    <row r="243330" spans="68:68" customFormat="1">
      <c r="BP243330" s="90"/>
    </row>
    <row r="243331" spans="68:68" customFormat="1">
      <c r="BP243331" s="90"/>
    </row>
    <row r="243332" spans="68:68" customFormat="1">
      <c r="BP243332" s="90"/>
    </row>
    <row r="243333" spans="68:68" customFormat="1">
      <c r="BP243333" s="90"/>
    </row>
    <row r="243334" spans="68:68" customFormat="1">
      <c r="BP243334" s="90"/>
    </row>
    <row r="243335" spans="68:68" customFormat="1">
      <c r="BP243335" s="90"/>
    </row>
    <row r="243336" spans="68:68" customFormat="1">
      <c r="BP243336" s="90"/>
    </row>
    <row r="243337" spans="68:68" customFormat="1">
      <c r="BP243337" s="90"/>
    </row>
    <row r="243338" spans="68:68" customFormat="1">
      <c r="BP243338" s="90"/>
    </row>
    <row r="243339" spans="68:68" customFormat="1">
      <c r="BP243339" s="90"/>
    </row>
    <row r="243340" spans="68:68" customFormat="1">
      <c r="BP243340" s="90"/>
    </row>
    <row r="243341" spans="68:68" customFormat="1">
      <c r="BP243341" s="90"/>
    </row>
    <row r="243342" spans="68:68" customFormat="1">
      <c r="BP243342" s="90"/>
    </row>
    <row r="243343" spans="68:68" customFormat="1">
      <c r="BP243343" s="90"/>
    </row>
    <row r="243344" spans="68:68" customFormat="1">
      <c r="BP243344" s="90"/>
    </row>
    <row r="243345" spans="68:68" customFormat="1">
      <c r="BP243345" s="90"/>
    </row>
    <row r="243346" spans="68:68" customFormat="1">
      <c r="BP243346" s="90"/>
    </row>
    <row r="243347" spans="68:68" customFormat="1">
      <c r="BP243347" s="90"/>
    </row>
    <row r="243348" spans="68:68" customFormat="1">
      <c r="BP243348" s="90"/>
    </row>
    <row r="243349" spans="68:68" customFormat="1">
      <c r="BP243349" s="90"/>
    </row>
    <row r="243350" spans="68:68" customFormat="1">
      <c r="BP243350" s="90"/>
    </row>
    <row r="243351" spans="68:68" customFormat="1">
      <c r="BP243351" s="90"/>
    </row>
    <row r="243352" spans="68:68" customFormat="1">
      <c r="BP243352" s="90"/>
    </row>
    <row r="243353" spans="68:68" customFormat="1">
      <c r="BP243353" s="90"/>
    </row>
    <row r="243354" spans="68:68" customFormat="1">
      <c r="BP243354" s="90"/>
    </row>
    <row r="243355" spans="68:68" customFormat="1">
      <c r="BP243355" s="90"/>
    </row>
    <row r="243356" spans="68:68" customFormat="1">
      <c r="BP243356" s="90"/>
    </row>
    <row r="243357" spans="68:68" customFormat="1">
      <c r="BP243357" s="90"/>
    </row>
    <row r="243358" spans="68:68" customFormat="1">
      <c r="BP243358" s="90"/>
    </row>
    <row r="243359" spans="68:68" customFormat="1">
      <c r="BP243359" s="90"/>
    </row>
    <row r="243360" spans="68:68" customFormat="1">
      <c r="BP243360" s="90"/>
    </row>
    <row r="243361" spans="68:68" customFormat="1">
      <c r="BP243361" s="90"/>
    </row>
    <row r="243362" spans="68:68" customFormat="1">
      <c r="BP243362" s="90"/>
    </row>
    <row r="243363" spans="68:68" customFormat="1">
      <c r="BP243363" s="90"/>
    </row>
    <row r="243364" spans="68:68" customFormat="1">
      <c r="BP243364" s="90"/>
    </row>
    <row r="243365" spans="68:68" customFormat="1">
      <c r="BP243365" s="90"/>
    </row>
    <row r="243366" spans="68:68" customFormat="1">
      <c r="BP243366" s="90"/>
    </row>
    <row r="243367" spans="68:68" customFormat="1">
      <c r="BP243367" s="90"/>
    </row>
    <row r="243368" spans="68:68" customFormat="1">
      <c r="BP243368" s="90"/>
    </row>
    <row r="243369" spans="68:68" customFormat="1">
      <c r="BP243369" s="90"/>
    </row>
    <row r="243370" spans="68:68" customFormat="1">
      <c r="BP243370" s="90"/>
    </row>
    <row r="243371" spans="68:68" customFormat="1">
      <c r="BP243371" s="90"/>
    </row>
    <row r="243372" spans="68:68" customFormat="1">
      <c r="BP243372" s="90"/>
    </row>
    <row r="243373" spans="68:68" customFormat="1">
      <c r="BP243373" s="90"/>
    </row>
    <row r="243374" spans="68:68" customFormat="1">
      <c r="BP243374" s="90"/>
    </row>
    <row r="243375" spans="68:68" customFormat="1">
      <c r="BP243375" s="90"/>
    </row>
    <row r="243376" spans="68:68" customFormat="1">
      <c r="BP243376" s="90"/>
    </row>
    <row r="243377" spans="68:68" customFormat="1">
      <c r="BP243377" s="90"/>
    </row>
    <row r="243378" spans="68:68" customFormat="1">
      <c r="BP243378" s="90"/>
    </row>
    <row r="243379" spans="68:68" customFormat="1">
      <c r="BP243379" s="90"/>
    </row>
    <row r="243380" spans="68:68" customFormat="1">
      <c r="BP243380" s="90"/>
    </row>
    <row r="243381" spans="68:68" customFormat="1">
      <c r="BP243381" s="90"/>
    </row>
    <row r="243382" spans="68:68" customFormat="1">
      <c r="BP243382" s="90"/>
    </row>
    <row r="243383" spans="68:68" customFormat="1">
      <c r="BP243383" s="90"/>
    </row>
    <row r="243384" spans="68:68" customFormat="1">
      <c r="BP243384" s="90"/>
    </row>
    <row r="243385" spans="68:68" customFormat="1">
      <c r="BP243385" s="90"/>
    </row>
    <row r="243386" spans="68:68" customFormat="1">
      <c r="BP243386" s="90"/>
    </row>
    <row r="243387" spans="68:68" customFormat="1">
      <c r="BP243387" s="90"/>
    </row>
    <row r="243388" spans="68:68" customFormat="1">
      <c r="BP243388" s="90"/>
    </row>
    <row r="243389" spans="68:68" customFormat="1">
      <c r="BP243389" s="90"/>
    </row>
    <row r="243390" spans="68:68" customFormat="1">
      <c r="BP243390" s="90"/>
    </row>
    <row r="243391" spans="68:68" customFormat="1">
      <c r="BP243391" s="90"/>
    </row>
    <row r="243392" spans="68:68" customFormat="1">
      <c r="BP243392" s="90"/>
    </row>
    <row r="243393" spans="68:68" customFormat="1">
      <c r="BP243393" s="90"/>
    </row>
    <row r="243394" spans="68:68" customFormat="1">
      <c r="BP243394" s="90"/>
    </row>
    <row r="243395" spans="68:68" customFormat="1">
      <c r="BP243395" s="90"/>
    </row>
    <row r="243396" spans="68:68" customFormat="1">
      <c r="BP243396" s="90"/>
    </row>
    <row r="243397" spans="68:68" customFormat="1">
      <c r="BP243397" s="90"/>
    </row>
    <row r="243398" spans="68:68" customFormat="1">
      <c r="BP243398" s="90"/>
    </row>
    <row r="243399" spans="68:68" customFormat="1">
      <c r="BP243399" s="90"/>
    </row>
    <row r="243400" spans="68:68" customFormat="1">
      <c r="BP243400" s="90"/>
    </row>
    <row r="243401" spans="68:68" customFormat="1">
      <c r="BP243401" s="90"/>
    </row>
    <row r="243402" spans="68:68" customFormat="1">
      <c r="BP243402" s="90"/>
    </row>
    <row r="243403" spans="68:68" customFormat="1">
      <c r="BP243403" s="90"/>
    </row>
    <row r="243404" spans="68:68" customFormat="1">
      <c r="BP243404" s="90"/>
    </row>
    <row r="243405" spans="68:68" customFormat="1">
      <c r="BP243405" s="90"/>
    </row>
    <row r="243406" spans="68:68" customFormat="1">
      <c r="BP243406" s="90"/>
    </row>
    <row r="243407" spans="68:68" customFormat="1">
      <c r="BP243407" s="90"/>
    </row>
    <row r="243408" spans="68:68" customFormat="1">
      <c r="BP243408" s="90"/>
    </row>
    <row r="243409" spans="68:68" customFormat="1">
      <c r="BP243409" s="90"/>
    </row>
    <row r="243410" spans="68:68" customFormat="1">
      <c r="BP243410" s="90"/>
    </row>
    <row r="243411" spans="68:68" customFormat="1">
      <c r="BP243411" s="90"/>
    </row>
    <row r="243412" spans="68:68" customFormat="1">
      <c r="BP243412" s="90"/>
    </row>
    <row r="243413" spans="68:68" customFormat="1">
      <c r="BP243413" s="90"/>
    </row>
    <row r="243414" spans="68:68" customFormat="1">
      <c r="BP243414" s="90"/>
    </row>
    <row r="243415" spans="68:68" customFormat="1">
      <c r="BP243415" s="90"/>
    </row>
    <row r="243416" spans="68:68" customFormat="1">
      <c r="BP243416" s="90"/>
    </row>
    <row r="243417" spans="68:68" customFormat="1">
      <c r="BP243417" s="90"/>
    </row>
    <row r="243418" spans="68:68" customFormat="1">
      <c r="BP243418" s="90"/>
    </row>
    <row r="243419" spans="68:68" customFormat="1">
      <c r="BP243419" s="90"/>
    </row>
    <row r="243420" spans="68:68" customFormat="1">
      <c r="BP243420" s="90"/>
    </row>
    <row r="243421" spans="68:68" customFormat="1">
      <c r="BP243421" s="90"/>
    </row>
    <row r="243422" spans="68:68" customFormat="1">
      <c r="BP243422" s="90"/>
    </row>
    <row r="243423" spans="68:68" customFormat="1">
      <c r="BP243423" s="90"/>
    </row>
    <row r="243424" spans="68:68" customFormat="1">
      <c r="BP243424" s="90"/>
    </row>
    <row r="243425" spans="68:68" customFormat="1">
      <c r="BP243425" s="90"/>
    </row>
    <row r="243426" spans="68:68" customFormat="1">
      <c r="BP243426" s="90"/>
    </row>
    <row r="243427" spans="68:68" customFormat="1">
      <c r="BP243427" s="90"/>
    </row>
    <row r="243428" spans="68:68" customFormat="1">
      <c r="BP243428" s="90"/>
    </row>
    <row r="243429" spans="68:68" customFormat="1">
      <c r="BP243429" s="90"/>
    </row>
    <row r="243430" spans="68:68" customFormat="1">
      <c r="BP243430" s="90"/>
    </row>
    <row r="243431" spans="68:68" customFormat="1">
      <c r="BP243431" s="90"/>
    </row>
    <row r="243432" spans="68:68" customFormat="1">
      <c r="BP243432" s="90"/>
    </row>
    <row r="243433" spans="68:68" customFormat="1">
      <c r="BP243433" s="90"/>
    </row>
    <row r="243434" spans="68:68" customFormat="1">
      <c r="BP243434" s="90"/>
    </row>
    <row r="243435" spans="68:68" customFormat="1">
      <c r="BP243435" s="90"/>
    </row>
    <row r="243436" spans="68:68" customFormat="1">
      <c r="BP243436" s="90"/>
    </row>
    <row r="243437" spans="68:68" customFormat="1">
      <c r="BP243437" s="90"/>
    </row>
    <row r="243438" spans="68:68" customFormat="1">
      <c r="BP243438" s="90"/>
    </row>
    <row r="243439" spans="68:68" customFormat="1">
      <c r="BP243439" s="90"/>
    </row>
    <row r="243440" spans="68:68" customFormat="1">
      <c r="BP243440" s="90"/>
    </row>
    <row r="243441" spans="68:68" customFormat="1">
      <c r="BP243441" s="90"/>
    </row>
    <row r="243442" spans="68:68" customFormat="1">
      <c r="BP243442" s="90"/>
    </row>
    <row r="243443" spans="68:68" customFormat="1">
      <c r="BP243443" s="90"/>
    </row>
    <row r="243444" spans="68:68" customFormat="1">
      <c r="BP243444" s="90"/>
    </row>
    <row r="243445" spans="68:68" customFormat="1">
      <c r="BP243445" s="90"/>
    </row>
    <row r="243446" spans="68:68" customFormat="1">
      <c r="BP243446" s="90"/>
    </row>
    <row r="243447" spans="68:68" customFormat="1">
      <c r="BP243447" s="90"/>
    </row>
    <row r="243448" spans="68:68" customFormat="1">
      <c r="BP243448" s="90"/>
    </row>
    <row r="243449" spans="68:68" customFormat="1">
      <c r="BP243449" s="90"/>
    </row>
    <row r="243450" spans="68:68" customFormat="1">
      <c r="BP243450" s="90"/>
    </row>
    <row r="243451" spans="68:68" customFormat="1">
      <c r="BP243451" s="90"/>
    </row>
    <row r="243452" spans="68:68" customFormat="1">
      <c r="BP243452" s="90"/>
    </row>
    <row r="243453" spans="68:68" customFormat="1">
      <c r="BP243453" s="90"/>
    </row>
    <row r="243454" spans="68:68" customFormat="1">
      <c r="BP243454" s="90"/>
    </row>
    <row r="243455" spans="68:68" customFormat="1">
      <c r="BP243455" s="90"/>
    </row>
    <row r="243456" spans="68:68" customFormat="1">
      <c r="BP243456" s="90"/>
    </row>
    <row r="243457" spans="68:68" customFormat="1">
      <c r="BP243457" s="90"/>
    </row>
    <row r="243458" spans="68:68" customFormat="1">
      <c r="BP243458" s="90"/>
    </row>
    <row r="243459" spans="68:68" customFormat="1">
      <c r="BP243459" s="90"/>
    </row>
    <row r="243460" spans="68:68" customFormat="1">
      <c r="BP243460" s="90"/>
    </row>
    <row r="243461" spans="68:68" customFormat="1">
      <c r="BP243461" s="90"/>
    </row>
    <row r="243462" spans="68:68" customFormat="1">
      <c r="BP243462" s="90"/>
    </row>
    <row r="243463" spans="68:68" customFormat="1">
      <c r="BP243463" s="90"/>
    </row>
    <row r="243464" spans="68:68" customFormat="1">
      <c r="BP243464" s="90"/>
    </row>
    <row r="243465" spans="68:68" customFormat="1">
      <c r="BP243465" s="90"/>
    </row>
    <row r="243466" spans="68:68" customFormat="1">
      <c r="BP243466" s="90"/>
    </row>
    <row r="243467" spans="68:68" customFormat="1">
      <c r="BP243467" s="90"/>
    </row>
    <row r="243468" spans="68:68" customFormat="1">
      <c r="BP243468" s="90"/>
    </row>
    <row r="243469" spans="68:68" customFormat="1">
      <c r="BP243469" s="90"/>
    </row>
    <row r="243470" spans="68:68" customFormat="1">
      <c r="BP243470" s="90"/>
    </row>
    <row r="243471" spans="68:68" customFormat="1">
      <c r="BP243471" s="90"/>
    </row>
    <row r="243472" spans="68:68" customFormat="1">
      <c r="BP243472" s="90"/>
    </row>
    <row r="243473" spans="68:68" customFormat="1">
      <c r="BP243473" s="90"/>
    </row>
    <row r="243474" spans="68:68" customFormat="1">
      <c r="BP243474" s="90"/>
    </row>
    <row r="243475" spans="68:68" customFormat="1">
      <c r="BP243475" s="90"/>
    </row>
    <row r="243476" spans="68:68" customFormat="1">
      <c r="BP243476" s="90"/>
    </row>
    <row r="243477" spans="68:68" customFormat="1">
      <c r="BP243477" s="90"/>
    </row>
    <row r="243478" spans="68:68" customFormat="1">
      <c r="BP243478" s="90"/>
    </row>
    <row r="243479" spans="68:68" customFormat="1">
      <c r="BP243479" s="90"/>
    </row>
    <row r="243480" spans="68:68" customFormat="1">
      <c r="BP243480" s="90"/>
    </row>
    <row r="243481" spans="68:68" customFormat="1">
      <c r="BP243481" s="90"/>
    </row>
    <row r="243482" spans="68:68" customFormat="1">
      <c r="BP243482" s="90"/>
    </row>
    <row r="243483" spans="68:68" customFormat="1">
      <c r="BP243483" s="90"/>
    </row>
    <row r="243484" spans="68:68" customFormat="1">
      <c r="BP243484" s="90"/>
    </row>
    <row r="243485" spans="68:68" customFormat="1">
      <c r="BP243485" s="90"/>
    </row>
    <row r="243486" spans="68:68" customFormat="1">
      <c r="BP243486" s="90"/>
    </row>
    <row r="243487" spans="68:68" customFormat="1">
      <c r="BP243487" s="90"/>
    </row>
    <row r="243488" spans="68:68" customFormat="1">
      <c r="BP243488" s="90"/>
    </row>
    <row r="243489" spans="68:68" customFormat="1">
      <c r="BP243489" s="90"/>
    </row>
    <row r="243490" spans="68:68" customFormat="1">
      <c r="BP243490" s="90"/>
    </row>
    <row r="243491" spans="68:68" customFormat="1">
      <c r="BP243491" s="90"/>
    </row>
    <row r="243492" spans="68:68" customFormat="1">
      <c r="BP243492" s="90"/>
    </row>
    <row r="243493" spans="68:68" customFormat="1">
      <c r="BP243493" s="90"/>
    </row>
    <row r="243494" spans="68:68" customFormat="1">
      <c r="BP243494" s="90"/>
    </row>
    <row r="243495" spans="68:68" customFormat="1">
      <c r="BP243495" s="90"/>
    </row>
    <row r="243496" spans="68:68" customFormat="1">
      <c r="BP243496" s="90"/>
    </row>
    <row r="243497" spans="68:68" customFormat="1">
      <c r="BP243497" s="90"/>
    </row>
    <row r="243498" spans="68:68" customFormat="1">
      <c r="BP243498" s="90"/>
    </row>
    <row r="243499" spans="68:68" customFormat="1">
      <c r="BP243499" s="90"/>
    </row>
    <row r="243500" spans="68:68" customFormat="1">
      <c r="BP243500" s="90"/>
    </row>
    <row r="243501" spans="68:68" customFormat="1">
      <c r="BP243501" s="90"/>
    </row>
    <row r="243502" spans="68:68" customFormat="1">
      <c r="BP243502" s="90"/>
    </row>
    <row r="243503" spans="68:68" customFormat="1">
      <c r="BP243503" s="90"/>
    </row>
    <row r="243504" spans="68:68" customFormat="1">
      <c r="BP243504" s="90"/>
    </row>
    <row r="243505" spans="68:68" customFormat="1">
      <c r="BP243505" s="90"/>
    </row>
    <row r="243506" spans="68:68" customFormat="1">
      <c r="BP243506" s="90"/>
    </row>
    <row r="243507" spans="68:68" customFormat="1">
      <c r="BP243507" s="90"/>
    </row>
    <row r="243508" spans="68:68" customFormat="1">
      <c r="BP243508" s="90"/>
    </row>
    <row r="243509" spans="68:68" customFormat="1">
      <c r="BP243509" s="90"/>
    </row>
    <row r="243510" spans="68:68" customFormat="1">
      <c r="BP243510" s="90"/>
    </row>
    <row r="243511" spans="68:68" customFormat="1">
      <c r="BP243511" s="90"/>
    </row>
    <row r="243512" spans="68:68" customFormat="1">
      <c r="BP243512" s="90"/>
    </row>
    <row r="243513" spans="68:68" customFormat="1">
      <c r="BP243513" s="90"/>
    </row>
    <row r="243514" spans="68:68" customFormat="1">
      <c r="BP243514" s="90"/>
    </row>
    <row r="243515" spans="68:68" customFormat="1">
      <c r="BP243515" s="90"/>
    </row>
    <row r="243516" spans="68:68" customFormat="1">
      <c r="BP243516" s="90"/>
    </row>
    <row r="243517" spans="68:68" customFormat="1">
      <c r="BP243517" s="90"/>
    </row>
    <row r="243518" spans="68:68" customFormat="1">
      <c r="BP243518" s="90"/>
    </row>
    <row r="243519" spans="68:68" customFormat="1">
      <c r="BP243519" s="90"/>
    </row>
    <row r="243520" spans="68:68" customFormat="1">
      <c r="BP243520" s="90"/>
    </row>
    <row r="243521" spans="68:68" customFormat="1">
      <c r="BP243521" s="90"/>
    </row>
    <row r="243522" spans="68:68" customFormat="1">
      <c r="BP243522" s="90"/>
    </row>
    <row r="243523" spans="68:68" customFormat="1">
      <c r="BP243523" s="90"/>
    </row>
    <row r="243524" spans="68:68" customFormat="1">
      <c r="BP243524" s="90"/>
    </row>
    <row r="243525" spans="68:68" customFormat="1">
      <c r="BP243525" s="90"/>
    </row>
    <row r="243526" spans="68:68" customFormat="1">
      <c r="BP243526" s="90"/>
    </row>
    <row r="243527" spans="68:68" customFormat="1">
      <c r="BP243527" s="90"/>
    </row>
    <row r="243528" spans="68:68" customFormat="1">
      <c r="BP243528" s="90"/>
    </row>
    <row r="243529" spans="68:68" customFormat="1">
      <c r="BP243529" s="90"/>
    </row>
    <row r="243530" spans="68:68" customFormat="1">
      <c r="BP243530" s="90"/>
    </row>
    <row r="243531" spans="68:68" customFormat="1">
      <c r="BP243531" s="90"/>
    </row>
    <row r="243532" spans="68:68" customFormat="1">
      <c r="BP243532" s="90"/>
    </row>
    <row r="243533" spans="68:68" customFormat="1">
      <c r="BP243533" s="90"/>
    </row>
    <row r="243534" spans="68:68" customFormat="1">
      <c r="BP243534" s="90"/>
    </row>
    <row r="243535" spans="68:68" customFormat="1">
      <c r="BP243535" s="90"/>
    </row>
    <row r="243536" spans="68:68" customFormat="1">
      <c r="BP243536" s="90"/>
    </row>
    <row r="243537" spans="68:68" customFormat="1">
      <c r="BP243537" s="90"/>
    </row>
    <row r="243538" spans="68:68" customFormat="1">
      <c r="BP243538" s="90"/>
    </row>
    <row r="243539" spans="68:68" customFormat="1">
      <c r="BP243539" s="90"/>
    </row>
    <row r="243540" spans="68:68" customFormat="1">
      <c r="BP243540" s="90"/>
    </row>
    <row r="243541" spans="68:68" customFormat="1">
      <c r="BP243541" s="90"/>
    </row>
    <row r="243542" spans="68:68" customFormat="1">
      <c r="BP243542" s="90"/>
    </row>
    <row r="243543" spans="68:68" customFormat="1">
      <c r="BP243543" s="90"/>
    </row>
    <row r="243544" spans="68:68" customFormat="1">
      <c r="BP243544" s="90"/>
    </row>
    <row r="243545" spans="68:68" customFormat="1">
      <c r="BP243545" s="90"/>
    </row>
    <row r="243546" spans="68:68" customFormat="1">
      <c r="BP243546" s="90"/>
    </row>
    <row r="243547" spans="68:68" customFormat="1">
      <c r="BP243547" s="90"/>
    </row>
    <row r="243548" spans="68:68" customFormat="1">
      <c r="BP243548" s="90"/>
    </row>
    <row r="243549" spans="68:68" customFormat="1">
      <c r="BP243549" s="90"/>
    </row>
    <row r="243550" spans="68:68" customFormat="1">
      <c r="BP243550" s="90"/>
    </row>
    <row r="243551" spans="68:68" customFormat="1">
      <c r="BP243551" s="90"/>
    </row>
    <row r="243552" spans="68:68" customFormat="1">
      <c r="BP243552" s="90"/>
    </row>
    <row r="243553" spans="68:68" customFormat="1">
      <c r="BP243553" s="90"/>
    </row>
    <row r="243554" spans="68:68" customFormat="1">
      <c r="BP243554" s="90"/>
    </row>
    <row r="243555" spans="68:68" customFormat="1">
      <c r="BP243555" s="90"/>
    </row>
    <row r="243556" spans="68:68" customFormat="1">
      <c r="BP243556" s="90"/>
    </row>
    <row r="243557" spans="68:68" customFormat="1">
      <c r="BP243557" s="90"/>
    </row>
    <row r="243558" spans="68:68" customFormat="1">
      <c r="BP243558" s="90"/>
    </row>
    <row r="243559" spans="68:68" customFormat="1">
      <c r="BP243559" s="90"/>
    </row>
    <row r="243560" spans="68:68" customFormat="1">
      <c r="BP243560" s="90"/>
    </row>
    <row r="243561" spans="68:68" customFormat="1">
      <c r="BP243561" s="90"/>
    </row>
    <row r="243562" spans="68:68" customFormat="1">
      <c r="BP243562" s="90"/>
    </row>
    <row r="243563" spans="68:68" customFormat="1">
      <c r="BP243563" s="90"/>
    </row>
    <row r="243564" spans="68:68" customFormat="1">
      <c r="BP243564" s="90"/>
    </row>
    <row r="243565" spans="68:68" customFormat="1">
      <c r="BP243565" s="90"/>
    </row>
    <row r="243566" spans="68:68" customFormat="1">
      <c r="BP243566" s="90"/>
    </row>
    <row r="243567" spans="68:68" customFormat="1">
      <c r="BP243567" s="90"/>
    </row>
    <row r="243568" spans="68:68" customFormat="1">
      <c r="BP243568" s="90"/>
    </row>
    <row r="243569" spans="68:68" customFormat="1">
      <c r="BP243569" s="90"/>
    </row>
    <row r="243570" spans="68:68" customFormat="1">
      <c r="BP243570" s="90"/>
    </row>
    <row r="243571" spans="68:68" customFormat="1">
      <c r="BP243571" s="90"/>
    </row>
    <row r="243572" spans="68:68" customFormat="1">
      <c r="BP243572" s="90"/>
    </row>
    <row r="243573" spans="68:68" customFormat="1">
      <c r="BP243573" s="90"/>
    </row>
    <row r="243574" spans="68:68" customFormat="1">
      <c r="BP243574" s="90"/>
    </row>
    <row r="243575" spans="68:68" customFormat="1">
      <c r="BP243575" s="90"/>
    </row>
    <row r="243576" spans="68:68" customFormat="1">
      <c r="BP243576" s="90"/>
    </row>
    <row r="243577" spans="68:68" customFormat="1">
      <c r="BP243577" s="90"/>
    </row>
    <row r="243578" spans="68:68" customFormat="1">
      <c r="BP243578" s="90"/>
    </row>
    <row r="243579" spans="68:68" customFormat="1">
      <c r="BP243579" s="90"/>
    </row>
    <row r="243580" spans="68:68" customFormat="1">
      <c r="BP243580" s="90"/>
    </row>
    <row r="243581" spans="68:68" customFormat="1">
      <c r="BP243581" s="90"/>
    </row>
    <row r="243582" spans="68:68" customFormat="1">
      <c r="BP243582" s="90"/>
    </row>
    <row r="243583" spans="68:68" customFormat="1">
      <c r="BP243583" s="90"/>
    </row>
    <row r="243584" spans="68:68" customFormat="1">
      <c r="BP243584" s="90"/>
    </row>
    <row r="243585" spans="68:68" customFormat="1">
      <c r="BP243585" s="90"/>
    </row>
    <row r="243586" spans="68:68" customFormat="1">
      <c r="BP243586" s="90"/>
    </row>
    <row r="243587" spans="68:68" customFormat="1">
      <c r="BP243587" s="90"/>
    </row>
    <row r="243588" spans="68:68" customFormat="1">
      <c r="BP243588" s="90"/>
    </row>
    <row r="243589" spans="68:68" customFormat="1">
      <c r="BP243589" s="90"/>
    </row>
    <row r="243590" spans="68:68" customFormat="1">
      <c r="BP243590" s="90"/>
    </row>
    <row r="243591" spans="68:68" customFormat="1">
      <c r="BP243591" s="90"/>
    </row>
    <row r="243592" spans="68:68" customFormat="1">
      <c r="BP243592" s="90"/>
    </row>
    <row r="243593" spans="68:68" customFormat="1">
      <c r="BP243593" s="90"/>
    </row>
    <row r="243594" spans="68:68" customFormat="1">
      <c r="BP243594" s="90"/>
    </row>
    <row r="243595" spans="68:68" customFormat="1">
      <c r="BP243595" s="90"/>
    </row>
    <row r="243596" spans="68:68" customFormat="1">
      <c r="BP243596" s="90"/>
    </row>
    <row r="243597" spans="68:68" customFormat="1">
      <c r="BP243597" s="90"/>
    </row>
    <row r="243598" spans="68:68" customFormat="1">
      <c r="BP243598" s="90"/>
    </row>
    <row r="243599" spans="68:68" customFormat="1">
      <c r="BP243599" s="90"/>
    </row>
    <row r="243600" spans="68:68" customFormat="1">
      <c r="BP243600" s="90"/>
    </row>
    <row r="243601" spans="68:68" customFormat="1">
      <c r="BP243601" s="90"/>
    </row>
    <row r="243602" spans="68:68" customFormat="1">
      <c r="BP243602" s="90"/>
    </row>
    <row r="243603" spans="68:68" customFormat="1">
      <c r="BP243603" s="90"/>
    </row>
    <row r="243604" spans="68:68" customFormat="1">
      <c r="BP243604" s="90"/>
    </row>
    <row r="243605" spans="68:68" customFormat="1">
      <c r="BP243605" s="90"/>
    </row>
    <row r="243606" spans="68:68" customFormat="1">
      <c r="BP243606" s="90"/>
    </row>
    <row r="243607" spans="68:68" customFormat="1">
      <c r="BP243607" s="90"/>
    </row>
    <row r="243608" spans="68:68" customFormat="1">
      <c r="BP243608" s="90"/>
    </row>
    <row r="243609" spans="68:68" customFormat="1">
      <c r="BP243609" s="90"/>
    </row>
    <row r="243610" spans="68:68" customFormat="1">
      <c r="BP243610" s="90"/>
    </row>
    <row r="243611" spans="68:68" customFormat="1">
      <c r="BP243611" s="90"/>
    </row>
    <row r="243612" spans="68:68" customFormat="1">
      <c r="BP243612" s="90"/>
    </row>
    <row r="243613" spans="68:68" customFormat="1">
      <c r="BP243613" s="90"/>
    </row>
    <row r="243614" spans="68:68" customFormat="1">
      <c r="BP243614" s="90"/>
    </row>
    <row r="243615" spans="68:68" customFormat="1">
      <c r="BP243615" s="90"/>
    </row>
    <row r="243616" spans="68:68" customFormat="1">
      <c r="BP243616" s="90"/>
    </row>
    <row r="243617" spans="68:68" customFormat="1">
      <c r="BP243617" s="90"/>
    </row>
    <row r="243618" spans="68:68" customFormat="1">
      <c r="BP243618" s="90"/>
    </row>
    <row r="243619" spans="68:68" customFormat="1">
      <c r="BP243619" s="90"/>
    </row>
    <row r="243620" spans="68:68" customFormat="1">
      <c r="BP243620" s="90"/>
    </row>
    <row r="243621" spans="68:68" customFormat="1">
      <c r="BP243621" s="90"/>
    </row>
    <row r="243622" spans="68:68" customFormat="1">
      <c r="BP243622" s="90"/>
    </row>
    <row r="243623" spans="68:68" customFormat="1">
      <c r="BP243623" s="90"/>
    </row>
    <row r="243624" spans="68:68" customFormat="1">
      <c r="BP243624" s="90"/>
    </row>
    <row r="243625" spans="68:68" customFormat="1">
      <c r="BP243625" s="90"/>
    </row>
    <row r="243626" spans="68:68" customFormat="1">
      <c r="BP243626" s="90"/>
    </row>
    <row r="243627" spans="68:68" customFormat="1">
      <c r="BP243627" s="90"/>
    </row>
    <row r="243628" spans="68:68" customFormat="1">
      <c r="BP243628" s="90"/>
    </row>
    <row r="243629" spans="68:68" customFormat="1">
      <c r="BP243629" s="90"/>
    </row>
    <row r="243630" spans="68:68" customFormat="1">
      <c r="BP243630" s="90"/>
    </row>
    <row r="243631" spans="68:68" customFormat="1">
      <c r="BP243631" s="90"/>
    </row>
    <row r="243632" spans="68:68" customFormat="1">
      <c r="BP243632" s="90"/>
    </row>
    <row r="243633" spans="68:68" customFormat="1">
      <c r="BP243633" s="90"/>
    </row>
    <row r="243634" spans="68:68" customFormat="1">
      <c r="BP243634" s="90"/>
    </row>
    <row r="243635" spans="68:68" customFormat="1">
      <c r="BP243635" s="90"/>
    </row>
    <row r="243636" spans="68:68" customFormat="1">
      <c r="BP243636" s="90"/>
    </row>
    <row r="243637" spans="68:68" customFormat="1">
      <c r="BP243637" s="90"/>
    </row>
    <row r="243638" spans="68:68" customFormat="1">
      <c r="BP243638" s="90"/>
    </row>
    <row r="243639" spans="68:68" customFormat="1">
      <c r="BP243639" s="90"/>
    </row>
    <row r="243640" spans="68:68" customFormat="1">
      <c r="BP243640" s="90"/>
    </row>
    <row r="243641" spans="68:68" customFormat="1">
      <c r="BP243641" s="90"/>
    </row>
    <row r="243642" spans="68:68" customFormat="1">
      <c r="BP243642" s="90"/>
    </row>
    <row r="243643" spans="68:68" customFormat="1">
      <c r="BP243643" s="90"/>
    </row>
    <row r="243644" spans="68:68" customFormat="1">
      <c r="BP243644" s="90"/>
    </row>
    <row r="243645" spans="68:68" customFormat="1">
      <c r="BP243645" s="90"/>
    </row>
    <row r="243646" spans="68:68" customFormat="1">
      <c r="BP243646" s="90"/>
    </row>
    <row r="243647" spans="68:68" customFormat="1">
      <c r="BP243647" s="90"/>
    </row>
    <row r="243648" spans="68:68" customFormat="1">
      <c r="BP243648" s="90"/>
    </row>
    <row r="243649" spans="68:68" customFormat="1">
      <c r="BP243649" s="90"/>
    </row>
    <row r="243650" spans="68:68" customFormat="1">
      <c r="BP243650" s="90"/>
    </row>
    <row r="243651" spans="68:68" customFormat="1">
      <c r="BP243651" s="90"/>
    </row>
    <row r="243652" spans="68:68" customFormat="1">
      <c r="BP243652" s="90"/>
    </row>
    <row r="243653" spans="68:68" customFormat="1">
      <c r="BP243653" s="90"/>
    </row>
    <row r="243654" spans="68:68" customFormat="1">
      <c r="BP243654" s="90"/>
    </row>
    <row r="243655" spans="68:68" customFormat="1">
      <c r="BP243655" s="90"/>
    </row>
    <row r="243656" spans="68:68" customFormat="1">
      <c r="BP243656" s="90"/>
    </row>
    <row r="243657" spans="68:68" customFormat="1">
      <c r="BP243657" s="90"/>
    </row>
    <row r="243658" spans="68:68" customFormat="1">
      <c r="BP243658" s="90"/>
    </row>
    <row r="243659" spans="68:68" customFormat="1">
      <c r="BP243659" s="90"/>
    </row>
    <row r="243660" spans="68:68" customFormat="1">
      <c r="BP243660" s="90"/>
    </row>
    <row r="243661" spans="68:68" customFormat="1">
      <c r="BP243661" s="90"/>
    </row>
    <row r="243662" spans="68:68" customFormat="1">
      <c r="BP243662" s="90"/>
    </row>
    <row r="243663" spans="68:68" customFormat="1">
      <c r="BP243663" s="90"/>
    </row>
    <row r="243664" spans="68:68" customFormat="1">
      <c r="BP243664" s="90"/>
    </row>
    <row r="243665" spans="68:68" customFormat="1">
      <c r="BP243665" s="90"/>
    </row>
    <row r="243666" spans="68:68" customFormat="1">
      <c r="BP243666" s="90"/>
    </row>
    <row r="243667" spans="68:68" customFormat="1">
      <c r="BP243667" s="90"/>
    </row>
    <row r="243668" spans="68:68" customFormat="1">
      <c r="BP243668" s="90"/>
    </row>
    <row r="243669" spans="68:68" customFormat="1">
      <c r="BP243669" s="90"/>
    </row>
    <row r="243670" spans="68:68" customFormat="1">
      <c r="BP243670" s="90"/>
    </row>
    <row r="243671" spans="68:68" customFormat="1">
      <c r="BP243671" s="90"/>
    </row>
    <row r="243672" spans="68:68" customFormat="1">
      <c r="BP243672" s="90"/>
    </row>
    <row r="243673" spans="68:68" customFormat="1">
      <c r="BP243673" s="90"/>
    </row>
    <row r="243674" spans="68:68" customFormat="1">
      <c r="BP243674" s="90"/>
    </row>
    <row r="243675" spans="68:68" customFormat="1">
      <c r="BP243675" s="90"/>
    </row>
    <row r="243676" spans="68:68" customFormat="1">
      <c r="BP243676" s="90"/>
    </row>
    <row r="243677" spans="68:68" customFormat="1">
      <c r="BP243677" s="90"/>
    </row>
    <row r="243678" spans="68:68" customFormat="1">
      <c r="BP243678" s="90"/>
    </row>
    <row r="243679" spans="68:68" customFormat="1">
      <c r="BP243679" s="90"/>
    </row>
    <row r="243680" spans="68:68" customFormat="1">
      <c r="BP243680" s="90"/>
    </row>
    <row r="243681" spans="68:68" customFormat="1">
      <c r="BP243681" s="90"/>
    </row>
    <row r="243682" spans="68:68" customFormat="1">
      <c r="BP243682" s="90"/>
    </row>
    <row r="243683" spans="68:68" customFormat="1">
      <c r="BP243683" s="90"/>
    </row>
    <row r="243684" spans="68:68" customFormat="1">
      <c r="BP243684" s="90"/>
    </row>
    <row r="243685" spans="68:68" customFormat="1">
      <c r="BP243685" s="90"/>
    </row>
    <row r="243686" spans="68:68" customFormat="1">
      <c r="BP243686" s="90"/>
    </row>
    <row r="243687" spans="68:68" customFormat="1">
      <c r="BP243687" s="90"/>
    </row>
    <row r="243688" spans="68:68" customFormat="1">
      <c r="BP243688" s="90"/>
    </row>
    <row r="243689" spans="68:68" customFormat="1">
      <c r="BP243689" s="90"/>
    </row>
    <row r="243690" spans="68:68" customFormat="1">
      <c r="BP243690" s="90"/>
    </row>
    <row r="243691" spans="68:68" customFormat="1">
      <c r="BP243691" s="90"/>
    </row>
    <row r="243692" spans="68:68" customFormat="1">
      <c r="BP243692" s="90"/>
    </row>
    <row r="243693" spans="68:68" customFormat="1">
      <c r="BP243693" s="90"/>
    </row>
    <row r="243694" spans="68:68" customFormat="1">
      <c r="BP243694" s="90"/>
    </row>
    <row r="243695" spans="68:68" customFormat="1">
      <c r="BP243695" s="90"/>
    </row>
    <row r="243696" spans="68:68" customFormat="1">
      <c r="BP243696" s="90"/>
    </row>
    <row r="243697" spans="68:68" customFormat="1">
      <c r="BP243697" s="90"/>
    </row>
    <row r="243698" spans="68:68" customFormat="1">
      <c r="BP243698" s="90"/>
    </row>
    <row r="243699" spans="68:68" customFormat="1">
      <c r="BP243699" s="90"/>
    </row>
    <row r="243700" spans="68:68" customFormat="1">
      <c r="BP243700" s="90"/>
    </row>
    <row r="243701" spans="68:68" customFormat="1">
      <c r="BP243701" s="90"/>
    </row>
    <row r="243702" spans="68:68" customFormat="1">
      <c r="BP243702" s="90"/>
    </row>
    <row r="243703" spans="68:68" customFormat="1">
      <c r="BP243703" s="90"/>
    </row>
    <row r="243704" spans="68:68" customFormat="1">
      <c r="BP243704" s="90"/>
    </row>
    <row r="243705" spans="68:68" customFormat="1">
      <c r="BP243705" s="90"/>
    </row>
    <row r="243706" spans="68:68" customFormat="1">
      <c r="BP243706" s="90"/>
    </row>
    <row r="243707" spans="68:68" customFormat="1">
      <c r="BP243707" s="90"/>
    </row>
    <row r="243708" spans="68:68" customFormat="1">
      <c r="BP243708" s="90"/>
    </row>
    <row r="243709" spans="68:68" customFormat="1">
      <c r="BP243709" s="90"/>
    </row>
    <row r="243710" spans="68:68" customFormat="1">
      <c r="BP243710" s="90"/>
    </row>
    <row r="243711" spans="68:68" customFormat="1">
      <c r="BP243711" s="90"/>
    </row>
    <row r="243712" spans="68:68" customFormat="1">
      <c r="BP243712" s="90"/>
    </row>
    <row r="243713" spans="68:68" customFormat="1">
      <c r="BP243713" s="90"/>
    </row>
    <row r="243714" spans="68:68" customFormat="1">
      <c r="BP243714" s="90"/>
    </row>
    <row r="243715" spans="68:68" customFormat="1">
      <c r="BP243715" s="90"/>
    </row>
    <row r="243716" spans="68:68" customFormat="1">
      <c r="BP243716" s="90"/>
    </row>
    <row r="243717" spans="68:68" customFormat="1">
      <c r="BP243717" s="90"/>
    </row>
    <row r="243718" spans="68:68" customFormat="1">
      <c r="BP243718" s="90"/>
    </row>
    <row r="243719" spans="68:68" customFormat="1">
      <c r="BP243719" s="90"/>
    </row>
    <row r="243720" spans="68:68" customFormat="1">
      <c r="BP243720" s="90"/>
    </row>
    <row r="243721" spans="68:68" customFormat="1">
      <c r="BP243721" s="90"/>
    </row>
    <row r="243722" spans="68:68" customFormat="1">
      <c r="BP243722" s="90"/>
    </row>
    <row r="243723" spans="68:68" customFormat="1">
      <c r="BP243723" s="90"/>
    </row>
    <row r="243724" spans="68:68" customFormat="1">
      <c r="BP243724" s="90"/>
    </row>
    <row r="243725" spans="68:68" customFormat="1">
      <c r="BP243725" s="90"/>
    </row>
    <row r="243726" spans="68:68" customFormat="1">
      <c r="BP243726" s="90"/>
    </row>
    <row r="243727" spans="68:68" customFormat="1">
      <c r="BP243727" s="90"/>
    </row>
    <row r="243728" spans="68:68" customFormat="1">
      <c r="BP243728" s="90"/>
    </row>
    <row r="243729" spans="68:68" customFormat="1">
      <c r="BP243729" s="90"/>
    </row>
    <row r="243730" spans="68:68" customFormat="1">
      <c r="BP243730" s="90"/>
    </row>
    <row r="243731" spans="68:68" customFormat="1">
      <c r="BP243731" s="90"/>
    </row>
    <row r="243732" spans="68:68" customFormat="1">
      <c r="BP243732" s="90"/>
    </row>
    <row r="243733" spans="68:68" customFormat="1">
      <c r="BP243733" s="90"/>
    </row>
    <row r="243734" spans="68:68" customFormat="1">
      <c r="BP243734" s="90"/>
    </row>
    <row r="243735" spans="68:68" customFormat="1">
      <c r="BP243735" s="90"/>
    </row>
    <row r="243736" spans="68:68" customFormat="1">
      <c r="BP243736" s="90"/>
    </row>
    <row r="243737" spans="68:68" customFormat="1">
      <c r="BP243737" s="90"/>
    </row>
    <row r="243738" spans="68:68" customFormat="1">
      <c r="BP243738" s="90"/>
    </row>
    <row r="243739" spans="68:68" customFormat="1">
      <c r="BP243739" s="90"/>
    </row>
    <row r="243740" spans="68:68" customFormat="1">
      <c r="BP243740" s="90"/>
    </row>
    <row r="243741" spans="68:68" customFormat="1">
      <c r="BP243741" s="90"/>
    </row>
    <row r="243742" spans="68:68" customFormat="1">
      <c r="BP243742" s="90"/>
    </row>
    <row r="243743" spans="68:68" customFormat="1">
      <c r="BP243743" s="90"/>
    </row>
    <row r="243744" spans="68:68" customFormat="1">
      <c r="BP243744" s="90"/>
    </row>
    <row r="243745" spans="68:68" customFormat="1">
      <c r="BP243745" s="90"/>
    </row>
    <row r="243746" spans="68:68" customFormat="1">
      <c r="BP243746" s="90"/>
    </row>
    <row r="243747" spans="68:68" customFormat="1">
      <c r="BP243747" s="90"/>
    </row>
    <row r="243748" spans="68:68" customFormat="1">
      <c r="BP243748" s="90"/>
    </row>
    <row r="243749" spans="68:68" customFormat="1">
      <c r="BP243749" s="90"/>
    </row>
    <row r="243750" spans="68:68" customFormat="1">
      <c r="BP243750" s="90"/>
    </row>
    <row r="243751" spans="68:68" customFormat="1">
      <c r="BP243751" s="90"/>
    </row>
    <row r="243752" spans="68:68" customFormat="1">
      <c r="BP243752" s="90"/>
    </row>
    <row r="243753" spans="68:68" customFormat="1">
      <c r="BP243753" s="90"/>
    </row>
    <row r="243754" spans="68:68" customFormat="1">
      <c r="BP243754" s="90"/>
    </row>
    <row r="243755" spans="68:68" customFormat="1">
      <c r="BP243755" s="90"/>
    </row>
    <row r="243756" spans="68:68" customFormat="1">
      <c r="BP243756" s="90"/>
    </row>
    <row r="243757" spans="68:68" customFormat="1">
      <c r="BP243757" s="90"/>
    </row>
    <row r="243758" spans="68:68" customFormat="1">
      <c r="BP243758" s="90"/>
    </row>
    <row r="243759" spans="68:68" customFormat="1">
      <c r="BP243759" s="90"/>
    </row>
    <row r="243760" spans="68:68" customFormat="1">
      <c r="BP243760" s="90"/>
    </row>
    <row r="243761" spans="68:68" customFormat="1">
      <c r="BP243761" s="90"/>
    </row>
    <row r="243762" spans="68:68" customFormat="1">
      <c r="BP243762" s="90"/>
    </row>
    <row r="243763" spans="68:68" customFormat="1">
      <c r="BP243763" s="90"/>
    </row>
    <row r="243764" spans="68:68" customFormat="1">
      <c r="BP243764" s="90"/>
    </row>
    <row r="243765" spans="68:68" customFormat="1">
      <c r="BP243765" s="90"/>
    </row>
    <row r="243766" spans="68:68" customFormat="1">
      <c r="BP243766" s="90"/>
    </row>
    <row r="243767" spans="68:68" customFormat="1">
      <c r="BP243767" s="90"/>
    </row>
    <row r="243768" spans="68:68" customFormat="1">
      <c r="BP243768" s="90"/>
    </row>
    <row r="243769" spans="68:68" customFormat="1">
      <c r="BP243769" s="90"/>
    </row>
    <row r="243770" spans="68:68" customFormat="1">
      <c r="BP243770" s="90"/>
    </row>
    <row r="243771" spans="68:68" customFormat="1">
      <c r="BP243771" s="90"/>
    </row>
    <row r="243772" spans="68:68" customFormat="1">
      <c r="BP243772" s="90"/>
    </row>
    <row r="243773" spans="68:68" customFormat="1">
      <c r="BP243773" s="90"/>
    </row>
    <row r="243774" spans="68:68" customFormat="1">
      <c r="BP243774" s="90"/>
    </row>
    <row r="243775" spans="68:68" customFormat="1">
      <c r="BP243775" s="90"/>
    </row>
    <row r="243776" spans="68:68" customFormat="1">
      <c r="BP243776" s="90"/>
    </row>
    <row r="243777" spans="68:68" customFormat="1">
      <c r="BP243777" s="90"/>
    </row>
    <row r="243778" spans="68:68" customFormat="1">
      <c r="BP243778" s="90"/>
    </row>
    <row r="243779" spans="68:68" customFormat="1">
      <c r="BP243779" s="90"/>
    </row>
    <row r="243780" spans="68:68" customFormat="1">
      <c r="BP243780" s="90"/>
    </row>
    <row r="243781" spans="68:68" customFormat="1">
      <c r="BP243781" s="90"/>
    </row>
    <row r="243782" spans="68:68" customFormat="1">
      <c r="BP243782" s="90"/>
    </row>
    <row r="243783" spans="68:68" customFormat="1">
      <c r="BP243783" s="90"/>
    </row>
    <row r="243784" spans="68:68" customFormat="1">
      <c r="BP243784" s="90"/>
    </row>
    <row r="243785" spans="68:68" customFormat="1">
      <c r="BP243785" s="90"/>
    </row>
    <row r="243786" spans="68:68" customFormat="1">
      <c r="BP243786" s="90"/>
    </row>
    <row r="243787" spans="68:68" customFormat="1">
      <c r="BP243787" s="90"/>
    </row>
    <row r="243788" spans="68:68" customFormat="1">
      <c r="BP243788" s="90"/>
    </row>
    <row r="243789" spans="68:68" customFormat="1">
      <c r="BP243789" s="90"/>
    </row>
    <row r="243790" spans="68:68" customFormat="1">
      <c r="BP243790" s="90"/>
    </row>
    <row r="243791" spans="68:68" customFormat="1">
      <c r="BP243791" s="90"/>
    </row>
    <row r="243792" spans="68:68" customFormat="1">
      <c r="BP243792" s="90"/>
    </row>
    <row r="243793" spans="68:68" customFormat="1">
      <c r="BP243793" s="90"/>
    </row>
    <row r="243794" spans="68:68" customFormat="1">
      <c r="BP243794" s="90"/>
    </row>
    <row r="243795" spans="68:68" customFormat="1">
      <c r="BP243795" s="90"/>
    </row>
    <row r="243796" spans="68:68" customFormat="1">
      <c r="BP243796" s="90"/>
    </row>
    <row r="243797" spans="68:68" customFormat="1">
      <c r="BP243797" s="90"/>
    </row>
    <row r="243798" spans="68:68" customFormat="1">
      <c r="BP243798" s="90"/>
    </row>
    <row r="243799" spans="68:68" customFormat="1">
      <c r="BP243799" s="90"/>
    </row>
    <row r="243800" spans="68:68" customFormat="1">
      <c r="BP243800" s="90"/>
    </row>
    <row r="243801" spans="68:68" customFormat="1">
      <c r="BP243801" s="90"/>
    </row>
    <row r="243802" spans="68:68" customFormat="1">
      <c r="BP243802" s="90"/>
    </row>
    <row r="243803" spans="68:68" customFormat="1">
      <c r="BP243803" s="90"/>
    </row>
    <row r="243804" spans="68:68" customFormat="1">
      <c r="BP243804" s="90"/>
    </row>
    <row r="243805" spans="68:68" customFormat="1">
      <c r="BP243805" s="90"/>
    </row>
    <row r="243806" spans="68:68" customFormat="1">
      <c r="BP243806" s="90"/>
    </row>
    <row r="243807" spans="68:68" customFormat="1">
      <c r="BP243807" s="90"/>
    </row>
    <row r="243808" spans="68:68" customFormat="1">
      <c r="BP243808" s="90"/>
    </row>
    <row r="243809" spans="68:68" customFormat="1">
      <c r="BP243809" s="90"/>
    </row>
    <row r="243810" spans="68:68" customFormat="1">
      <c r="BP243810" s="90"/>
    </row>
    <row r="243811" spans="68:68" customFormat="1">
      <c r="BP243811" s="90"/>
    </row>
    <row r="243812" spans="68:68" customFormat="1">
      <c r="BP243812" s="90"/>
    </row>
    <row r="243813" spans="68:68" customFormat="1">
      <c r="BP243813" s="90"/>
    </row>
    <row r="243814" spans="68:68" customFormat="1">
      <c r="BP243814" s="90"/>
    </row>
    <row r="243815" spans="68:68" customFormat="1">
      <c r="BP243815" s="90"/>
    </row>
    <row r="243816" spans="68:68" customFormat="1">
      <c r="BP243816" s="90"/>
    </row>
    <row r="243817" spans="68:68" customFormat="1">
      <c r="BP243817" s="90"/>
    </row>
    <row r="243818" spans="68:68" customFormat="1">
      <c r="BP243818" s="90"/>
    </row>
    <row r="243819" spans="68:68" customFormat="1">
      <c r="BP243819" s="90"/>
    </row>
    <row r="243820" spans="68:68" customFormat="1">
      <c r="BP243820" s="90"/>
    </row>
    <row r="243821" spans="68:68" customFormat="1">
      <c r="BP243821" s="90"/>
    </row>
    <row r="243822" spans="68:68" customFormat="1">
      <c r="BP243822" s="90"/>
    </row>
    <row r="243823" spans="68:68" customFormat="1">
      <c r="BP243823" s="90"/>
    </row>
    <row r="243824" spans="68:68" customFormat="1">
      <c r="BP243824" s="90"/>
    </row>
    <row r="243825" spans="68:68" customFormat="1">
      <c r="BP243825" s="90"/>
    </row>
    <row r="243826" spans="68:68" customFormat="1">
      <c r="BP243826" s="90"/>
    </row>
    <row r="243827" spans="68:68" customFormat="1">
      <c r="BP243827" s="90"/>
    </row>
    <row r="243828" spans="68:68" customFormat="1">
      <c r="BP243828" s="90"/>
    </row>
    <row r="243829" spans="68:68" customFormat="1">
      <c r="BP243829" s="90"/>
    </row>
    <row r="243830" spans="68:68" customFormat="1">
      <c r="BP243830" s="90"/>
    </row>
    <row r="243831" spans="68:68" customFormat="1">
      <c r="BP243831" s="90"/>
    </row>
    <row r="243832" spans="68:68" customFormat="1">
      <c r="BP243832" s="90"/>
    </row>
    <row r="243833" spans="68:68" customFormat="1">
      <c r="BP243833" s="90"/>
    </row>
    <row r="243834" spans="68:68" customFormat="1">
      <c r="BP243834" s="90"/>
    </row>
    <row r="243835" spans="68:68" customFormat="1">
      <c r="BP243835" s="90"/>
    </row>
    <row r="243836" spans="68:68" customFormat="1">
      <c r="BP243836" s="90"/>
    </row>
    <row r="243837" spans="68:68" customFormat="1">
      <c r="BP243837" s="90"/>
    </row>
    <row r="243838" spans="68:68" customFormat="1">
      <c r="BP243838" s="90"/>
    </row>
    <row r="243839" spans="68:68" customFormat="1">
      <c r="BP243839" s="90"/>
    </row>
    <row r="243840" spans="68:68" customFormat="1">
      <c r="BP243840" s="90"/>
    </row>
    <row r="243841" spans="68:68" customFormat="1">
      <c r="BP243841" s="90"/>
    </row>
    <row r="243842" spans="68:68" customFormat="1">
      <c r="BP243842" s="90"/>
    </row>
    <row r="243843" spans="68:68" customFormat="1">
      <c r="BP243843" s="90"/>
    </row>
    <row r="243844" spans="68:68" customFormat="1">
      <c r="BP243844" s="90"/>
    </row>
    <row r="243845" spans="68:68" customFormat="1">
      <c r="BP243845" s="90"/>
    </row>
    <row r="243846" spans="68:68" customFormat="1">
      <c r="BP243846" s="90"/>
    </row>
    <row r="243847" spans="68:68" customFormat="1">
      <c r="BP243847" s="90"/>
    </row>
    <row r="243848" spans="68:68" customFormat="1">
      <c r="BP243848" s="90"/>
    </row>
    <row r="243849" spans="68:68" customFormat="1">
      <c r="BP243849" s="90"/>
    </row>
    <row r="243850" spans="68:68" customFormat="1">
      <c r="BP243850" s="90"/>
    </row>
    <row r="243851" spans="68:68" customFormat="1">
      <c r="BP243851" s="90"/>
    </row>
    <row r="243852" spans="68:68" customFormat="1">
      <c r="BP243852" s="90"/>
    </row>
    <row r="243853" spans="68:68" customFormat="1">
      <c r="BP243853" s="90"/>
    </row>
    <row r="243854" spans="68:68" customFormat="1">
      <c r="BP243854" s="90"/>
    </row>
    <row r="243855" spans="68:68" customFormat="1">
      <c r="BP243855" s="90"/>
    </row>
    <row r="243856" spans="68:68" customFormat="1">
      <c r="BP243856" s="90"/>
    </row>
    <row r="243857" spans="68:68" customFormat="1">
      <c r="BP243857" s="90"/>
    </row>
    <row r="243858" spans="68:68" customFormat="1">
      <c r="BP243858" s="90"/>
    </row>
    <row r="243859" spans="68:68" customFormat="1">
      <c r="BP243859" s="90"/>
    </row>
    <row r="243860" spans="68:68" customFormat="1">
      <c r="BP243860" s="90"/>
    </row>
    <row r="243861" spans="68:68" customFormat="1">
      <c r="BP243861" s="90"/>
    </row>
    <row r="243862" spans="68:68" customFormat="1">
      <c r="BP243862" s="90"/>
    </row>
    <row r="243863" spans="68:68" customFormat="1">
      <c r="BP243863" s="90"/>
    </row>
    <row r="243864" spans="68:68" customFormat="1">
      <c r="BP243864" s="90"/>
    </row>
    <row r="243865" spans="68:68" customFormat="1">
      <c r="BP243865" s="90"/>
    </row>
    <row r="243866" spans="68:68" customFormat="1">
      <c r="BP243866" s="90"/>
    </row>
    <row r="243867" spans="68:68" customFormat="1">
      <c r="BP243867" s="90"/>
    </row>
    <row r="243868" spans="68:68" customFormat="1">
      <c r="BP243868" s="90"/>
    </row>
    <row r="243869" spans="68:68" customFormat="1">
      <c r="BP243869" s="90"/>
    </row>
    <row r="243870" spans="68:68" customFormat="1">
      <c r="BP243870" s="90"/>
    </row>
    <row r="243871" spans="68:68" customFormat="1">
      <c r="BP243871" s="90"/>
    </row>
    <row r="243872" spans="68:68" customFormat="1">
      <c r="BP243872" s="90"/>
    </row>
    <row r="243873" spans="68:68" customFormat="1">
      <c r="BP243873" s="90"/>
    </row>
    <row r="243874" spans="68:68" customFormat="1">
      <c r="BP243874" s="90"/>
    </row>
    <row r="243875" spans="68:68" customFormat="1">
      <c r="BP243875" s="90"/>
    </row>
    <row r="243876" spans="68:68" customFormat="1">
      <c r="BP243876" s="90"/>
    </row>
    <row r="243877" spans="68:68" customFormat="1">
      <c r="BP243877" s="90"/>
    </row>
    <row r="243878" spans="68:68" customFormat="1">
      <c r="BP243878" s="90"/>
    </row>
    <row r="243879" spans="68:68" customFormat="1">
      <c r="BP243879" s="90"/>
    </row>
    <row r="243880" spans="68:68" customFormat="1">
      <c r="BP243880" s="90"/>
    </row>
    <row r="243881" spans="68:68" customFormat="1">
      <c r="BP243881" s="90"/>
    </row>
    <row r="243882" spans="68:68" customFormat="1">
      <c r="BP243882" s="90"/>
    </row>
    <row r="243883" spans="68:68" customFormat="1">
      <c r="BP243883" s="90"/>
    </row>
    <row r="243884" spans="68:68" customFormat="1">
      <c r="BP243884" s="90"/>
    </row>
    <row r="243885" spans="68:68" customFormat="1">
      <c r="BP243885" s="90"/>
    </row>
    <row r="243886" spans="68:68" customFormat="1">
      <c r="BP243886" s="90"/>
    </row>
    <row r="243887" spans="68:68" customFormat="1">
      <c r="BP243887" s="90"/>
    </row>
    <row r="243888" spans="68:68" customFormat="1">
      <c r="BP243888" s="90"/>
    </row>
    <row r="243889" spans="68:68" customFormat="1">
      <c r="BP243889" s="90"/>
    </row>
    <row r="243890" spans="68:68" customFormat="1">
      <c r="BP243890" s="90"/>
    </row>
    <row r="243891" spans="68:68" customFormat="1">
      <c r="BP243891" s="90"/>
    </row>
    <row r="243892" spans="68:68" customFormat="1">
      <c r="BP243892" s="90"/>
    </row>
    <row r="243893" spans="68:68" customFormat="1">
      <c r="BP243893" s="90"/>
    </row>
    <row r="243894" spans="68:68" customFormat="1">
      <c r="BP243894" s="90"/>
    </row>
    <row r="243895" spans="68:68" customFormat="1">
      <c r="BP243895" s="90"/>
    </row>
    <row r="243896" spans="68:68" customFormat="1">
      <c r="BP243896" s="90"/>
    </row>
    <row r="243897" spans="68:68" customFormat="1">
      <c r="BP243897" s="90"/>
    </row>
    <row r="243898" spans="68:68" customFormat="1">
      <c r="BP243898" s="90"/>
    </row>
    <row r="243899" spans="68:68" customFormat="1">
      <c r="BP243899" s="90"/>
    </row>
    <row r="243900" spans="68:68" customFormat="1">
      <c r="BP243900" s="90"/>
    </row>
    <row r="243901" spans="68:68" customFormat="1">
      <c r="BP243901" s="90"/>
    </row>
    <row r="243902" spans="68:68" customFormat="1">
      <c r="BP243902" s="90"/>
    </row>
    <row r="243903" spans="68:68" customFormat="1">
      <c r="BP243903" s="90"/>
    </row>
    <row r="243904" spans="68:68" customFormat="1">
      <c r="BP243904" s="90"/>
    </row>
    <row r="243905" spans="68:68" customFormat="1">
      <c r="BP243905" s="90"/>
    </row>
    <row r="243906" spans="68:68" customFormat="1">
      <c r="BP243906" s="90"/>
    </row>
    <row r="243907" spans="68:68" customFormat="1">
      <c r="BP243907" s="90"/>
    </row>
    <row r="243908" spans="68:68" customFormat="1">
      <c r="BP243908" s="90"/>
    </row>
    <row r="243909" spans="68:68" customFormat="1">
      <c r="BP243909" s="90"/>
    </row>
    <row r="243910" spans="68:68" customFormat="1">
      <c r="BP243910" s="90"/>
    </row>
    <row r="243911" spans="68:68" customFormat="1">
      <c r="BP243911" s="90"/>
    </row>
    <row r="243912" spans="68:68" customFormat="1">
      <c r="BP243912" s="90"/>
    </row>
    <row r="243913" spans="68:68" customFormat="1">
      <c r="BP243913" s="90"/>
    </row>
    <row r="243914" spans="68:68" customFormat="1">
      <c r="BP243914" s="90"/>
    </row>
    <row r="243915" spans="68:68" customFormat="1">
      <c r="BP243915" s="90"/>
    </row>
    <row r="243916" spans="68:68" customFormat="1">
      <c r="BP243916" s="90"/>
    </row>
    <row r="243917" spans="68:68" customFormat="1">
      <c r="BP243917" s="90"/>
    </row>
    <row r="243918" spans="68:68" customFormat="1">
      <c r="BP243918" s="90"/>
    </row>
    <row r="243919" spans="68:68" customFormat="1">
      <c r="BP243919" s="90"/>
    </row>
    <row r="243920" spans="68:68" customFormat="1">
      <c r="BP243920" s="90"/>
    </row>
    <row r="243921" spans="68:68" customFormat="1">
      <c r="BP243921" s="90"/>
    </row>
    <row r="243922" spans="68:68" customFormat="1">
      <c r="BP243922" s="90"/>
    </row>
    <row r="243923" spans="68:68" customFormat="1">
      <c r="BP243923" s="90"/>
    </row>
    <row r="243924" spans="68:68" customFormat="1">
      <c r="BP243924" s="90"/>
    </row>
    <row r="243925" spans="68:68" customFormat="1">
      <c r="BP243925" s="90"/>
    </row>
    <row r="243926" spans="68:68" customFormat="1">
      <c r="BP243926" s="90"/>
    </row>
    <row r="243927" spans="68:68" customFormat="1">
      <c r="BP243927" s="90"/>
    </row>
    <row r="243928" spans="68:68" customFormat="1">
      <c r="BP243928" s="90"/>
    </row>
    <row r="243929" spans="68:68" customFormat="1">
      <c r="BP243929" s="90"/>
    </row>
    <row r="243930" spans="68:68" customFormat="1">
      <c r="BP243930" s="90"/>
    </row>
    <row r="243931" spans="68:68" customFormat="1">
      <c r="BP243931" s="90"/>
    </row>
    <row r="243932" spans="68:68" customFormat="1">
      <c r="BP243932" s="90"/>
    </row>
    <row r="243933" spans="68:68" customFormat="1">
      <c r="BP243933" s="90"/>
    </row>
    <row r="243934" spans="68:68" customFormat="1">
      <c r="BP243934" s="90"/>
    </row>
    <row r="243935" spans="68:68" customFormat="1">
      <c r="BP243935" s="90"/>
    </row>
    <row r="243936" spans="68:68" customFormat="1">
      <c r="BP243936" s="90"/>
    </row>
    <row r="243937" spans="68:68" customFormat="1">
      <c r="BP243937" s="90"/>
    </row>
    <row r="243938" spans="68:68" customFormat="1">
      <c r="BP243938" s="90"/>
    </row>
    <row r="243939" spans="68:68" customFormat="1">
      <c r="BP243939" s="90"/>
    </row>
    <row r="243940" spans="68:68" customFormat="1">
      <c r="BP243940" s="90"/>
    </row>
    <row r="243941" spans="68:68" customFormat="1">
      <c r="BP243941" s="90"/>
    </row>
    <row r="243942" spans="68:68" customFormat="1">
      <c r="BP243942" s="90"/>
    </row>
    <row r="243943" spans="68:68" customFormat="1">
      <c r="BP243943" s="90"/>
    </row>
    <row r="243944" spans="68:68" customFormat="1">
      <c r="BP243944" s="90"/>
    </row>
    <row r="243945" spans="68:68" customFormat="1">
      <c r="BP243945" s="90"/>
    </row>
    <row r="243946" spans="68:68" customFormat="1">
      <c r="BP243946" s="90"/>
    </row>
    <row r="243947" spans="68:68" customFormat="1">
      <c r="BP243947" s="90"/>
    </row>
    <row r="243948" spans="68:68" customFormat="1">
      <c r="BP243948" s="90"/>
    </row>
    <row r="243949" spans="68:68" customFormat="1">
      <c r="BP243949" s="90"/>
    </row>
    <row r="243950" spans="68:68" customFormat="1">
      <c r="BP243950" s="90"/>
    </row>
    <row r="243951" spans="68:68" customFormat="1">
      <c r="BP243951" s="90"/>
    </row>
    <row r="243952" spans="68:68" customFormat="1">
      <c r="BP243952" s="90"/>
    </row>
    <row r="243953" spans="68:68" customFormat="1">
      <c r="BP243953" s="90"/>
    </row>
    <row r="243954" spans="68:68" customFormat="1">
      <c r="BP243954" s="90"/>
    </row>
    <row r="243955" spans="68:68" customFormat="1">
      <c r="BP243955" s="90"/>
    </row>
    <row r="243956" spans="68:68" customFormat="1">
      <c r="BP243956" s="90"/>
    </row>
    <row r="243957" spans="68:68" customFormat="1">
      <c r="BP243957" s="90"/>
    </row>
    <row r="243958" spans="68:68" customFormat="1">
      <c r="BP243958" s="90"/>
    </row>
    <row r="243959" spans="68:68" customFormat="1">
      <c r="BP243959" s="90"/>
    </row>
    <row r="243960" spans="68:68" customFormat="1">
      <c r="BP243960" s="90"/>
    </row>
    <row r="243961" spans="68:68" customFormat="1">
      <c r="BP243961" s="90"/>
    </row>
    <row r="243962" spans="68:68" customFormat="1">
      <c r="BP243962" s="90"/>
    </row>
    <row r="243963" spans="68:68" customFormat="1">
      <c r="BP243963" s="90"/>
    </row>
    <row r="243964" spans="68:68" customFormat="1">
      <c r="BP243964" s="90"/>
    </row>
    <row r="243965" spans="68:68" customFormat="1">
      <c r="BP243965" s="90"/>
    </row>
    <row r="243966" spans="68:68" customFormat="1">
      <c r="BP243966" s="90"/>
    </row>
    <row r="243967" spans="68:68" customFormat="1">
      <c r="BP243967" s="90"/>
    </row>
    <row r="243968" spans="68:68" customFormat="1">
      <c r="BP243968" s="90"/>
    </row>
    <row r="243969" spans="68:68" customFormat="1">
      <c r="BP243969" s="90"/>
    </row>
    <row r="243970" spans="68:68" customFormat="1">
      <c r="BP243970" s="90"/>
    </row>
    <row r="243971" spans="68:68" customFormat="1">
      <c r="BP243971" s="90"/>
    </row>
    <row r="243972" spans="68:68" customFormat="1">
      <c r="BP243972" s="90"/>
    </row>
    <row r="243973" spans="68:68" customFormat="1">
      <c r="BP243973" s="90"/>
    </row>
    <row r="243974" spans="68:68" customFormat="1">
      <c r="BP243974" s="90"/>
    </row>
    <row r="243975" spans="68:68" customFormat="1">
      <c r="BP243975" s="90"/>
    </row>
    <row r="243976" spans="68:68" customFormat="1">
      <c r="BP243976" s="90"/>
    </row>
    <row r="243977" spans="68:68" customFormat="1">
      <c r="BP243977" s="90"/>
    </row>
    <row r="243978" spans="68:68" customFormat="1">
      <c r="BP243978" s="90"/>
    </row>
    <row r="243979" spans="68:68" customFormat="1">
      <c r="BP243979" s="90"/>
    </row>
    <row r="243980" spans="68:68" customFormat="1">
      <c r="BP243980" s="90"/>
    </row>
    <row r="243981" spans="68:68" customFormat="1">
      <c r="BP243981" s="90"/>
    </row>
    <row r="243982" spans="68:68" customFormat="1">
      <c r="BP243982" s="90"/>
    </row>
    <row r="243983" spans="68:68" customFormat="1">
      <c r="BP243983" s="90"/>
    </row>
    <row r="243984" spans="68:68" customFormat="1">
      <c r="BP243984" s="90"/>
    </row>
    <row r="243985" spans="68:68" customFormat="1">
      <c r="BP243985" s="90"/>
    </row>
    <row r="243986" spans="68:68" customFormat="1">
      <c r="BP243986" s="90"/>
    </row>
    <row r="243987" spans="68:68" customFormat="1">
      <c r="BP243987" s="90"/>
    </row>
    <row r="243988" spans="68:68" customFormat="1">
      <c r="BP243988" s="90"/>
    </row>
    <row r="243989" spans="68:68" customFormat="1">
      <c r="BP243989" s="90"/>
    </row>
    <row r="243990" spans="68:68" customFormat="1">
      <c r="BP243990" s="90"/>
    </row>
    <row r="243991" spans="68:68" customFormat="1">
      <c r="BP243991" s="90"/>
    </row>
    <row r="243992" spans="68:68" customFormat="1">
      <c r="BP243992" s="90"/>
    </row>
    <row r="243993" spans="68:68" customFormat="1">
      <c r="BP243993" s="90"/>
    </row>
    <row r="243994" spans="68:68" customFormat="1">
      <c r="BP243994" s="90"/>
    </row>
    <row r="243995" spans="68:68" customFormat="1">
      <c r="BP243995" s="90"/>
    </row>
    <row r="243996" spans="68:68" customFormat="1">
      <c r="BP243996" s="90"/>
    </row>
    <row r="243997" spans="68:68" customFormat="1">
      <c r="BP243997" s="90"/>
    </row>
    <row r="243998" spans="68:68" customFormat="1">
      <c r="BP243998" s="90"/>
    </row>
    <row r="243999" spans="68:68" customFormat="1">
      <c r="BP243999" s="90"/>
    </row>
    <row r="244000" spans="68:68" customFormat="1">
      <c r="BP244000" s="90"/>
    </row>
    <row r="244001" spans="68:68" customFormat="1">
      <c r="BP244001" s="90"/>
    </row>
    <row r="244002" spans="68:68" customFormat="1">
      <c r="BP244002" s="90"/>
    </row>
    <row r="244003" spans="68:68" customFormat="1">
      <c r="BP244003" s="90"/>
    </row>
    <row r="244004" spans="68:68" customFormat="1">
      <c r="BP244004" s="90"/>
    </row>
    <row r="244005" spans="68:68" customFormat="1">
      <c r="BP244005" s="90"/>
    </row>
    <row r="244006" spans="68:68" customFormat="1">
      <c r="BP244006" s="90"/>
    </row>
    <row r="244007" spans="68:68" customFormat="1">
      <c r="BP244007" s="90"/>
    </row>
    <row r="244008" spans="68:68" customFormat="1">
      <c r="BP244008" s="90"/>
    </row>
    <row r="244009" spans="68:68" customFormat="1">
      <c r="BP244009" s="90"/>
    </row>
    <row r="244010" spans="68:68" customFormat="1">
      <c r="BP244010" s="90"/>
    </row>
    <row r="244011" spans="68:68" customFormat="1">
      <c r="BP244011" s="90"/>
    </row>
    <row r="244012" spans="68:68" customFormat="1">
      <c r="BP244012" s="90"/>
    </row>
    <row r="244013" spans="68:68" customFormat="1">
      <c r="BP244013" s="90"/>
    </row>
    <row r="244014" spans="68:68" customFormat="1">
      <c r="BP244014" s="90"/>
    </row>
    <row r="244015" spans="68:68" customFormat="1">
      <c r="BP244015" s="90"/>
    </row>
    <row r="244016" spans="68:68" customFormat="1">
      <c r="BP244016" s="90"/>
    </row>
    <row r="244017" spans="68:68" customFormat="1">
      <c r="BP244017" s="90"/>
    </row>
    <row r="244018" spans="68:68" customFormat="1">
      <c r="BP244018" s="90"/>
    </row>
    <row r="244019" spans="68:68" customFormat="1">
      <c r="BP244019" s="90"/>
    </row>
    <row r="244020" spans="68:68" customFormat="1">
      <c r="BP244020" s="90"/>
    </row>
    <row r="244021" spans="68:68" customFormat="1">
      <c r="BP244021" s="90"/>
    </row>
    <row r="244022" spans="68:68" customFormat="1">
      <c r="BP244022" s="90"/>
    </row>
    <row r="244023" spans="68:68" customFormat="1">
      <c r="BP244023" s="90"/>
    </row>
    <row r="244024" spans="68:68" customFormat="1">
      <c r="BP244024" s="90"/>
    </row>
    <row r="244025" spans="68:68" customFormat="1">
      <c r="BP244025" s="90"/>
    </row>
    <row r="244026" spans="68:68" customFormat="1">
      <c r="BP244026" s="90"/>
    </row>
    <row r="244027" spans="68:68" customFormat="1">
      <c r="BP244027" s="90"/>
    </row>
    <row r="244028" spans="68:68" customFormat="1">
      <c r="BP244028" s="90"/>
    </row>
    <row r="244029" spans="68:68" customFormat="1">
      <c r="BP244029" s="90"/>
    </row>
    <row r="244030" spans="68:68" customFormat="1">
      <c r="BP244030" s="90"/>
    </row>
    <row r="244031" spans="68:68" customFormat="1">
      <c r="BP244031" s="90"/>
    </row>
    <row r="244032" spans="68:68" customFormat="1">
      <c r="BP244032" s="90"/>
    </row>
    <row r="244033" spans="68:68" customFormat="1">
      <c r="BP244033" s="90"/>
    </row>
    <row r="244034" spans="68:68" customFormat="1">
      <c r="BP244034" s="90"/>
    </row>
    <row r="244035" spans="68:68" customFormat="1">
      <c r="BP244035" s="90"/>
    </row>
    <row r="244036" spans="68:68" customFormat="1">
      <c r="BP244036" s="90"/>
    </row>
    <row r="244037" spans="68:68" customFormat="1">
      <c r="BP244037" s="90"/>
    </row>
    <row r="244038" spans="68:68" customFormat="1">
      <c r="BP244038" s="90"/>
    </row>
    <row r="244039" spans="68:68" customFormat="1">
      <c r="BP244039" s="90"/>
    </row>
    <row r="244040" spans="68:68" customFormat="1">
      <c r="BP244040" s="90"/>
    </row>
    <row r="244041" spans="68:68" customFormat="1">
      <c r="BP244041" s="90"/>
    </row>
    <row r="244042" spans="68:68" customFormat="1">
      <c r="BP244042" s="90"/>
    </row>
    <row r="244043" spans="68:68" customFormat="1">
      <c r="BP244043" s="90"/>
    </row>
    <row r="244044" spans="68:68" customFormat="1">
      <c r="BP244044" s="90"/>
    </row>
    <row r="244045" spans="68:68" customFormat="1">
      <c r="BP244045" s="90"/>
    </row>
    <row r="244046" spans="68:68" customFormat="1">
      <c r="BP244046" s="90"/>
    </row>
    <row r="244047" spans="68:68" customFormat="1">
      <c r="BP244047" s="90"/>
    </row>
    <row r="244048" spans="68:68" customFormat="1">
      <c r="BP244048" s="90"/>
    </row>
    <row r="244049" spans="68:68" customFormat="1">
      <c r="BP244049" s="90"/>
    </row>
    <row r="244050" spans="68:68" customFormat="1">
      <c r="BP244050" s="90"/>
    </row>
    <row r="244051" spans="68:68" customFormat="1">
      <c r="BP244051" s="90"/>
    </row>
    <row r="244052" spans="68:68" customFormat="1">
      <c r="BP244052" s="90"/>
    </row>
    <row r="244053" spans="68:68" customFormat="1">
      <c r="BP244053" s="90"/>
    </row>
    <row r="244054" spans="68:68" customFormat="1">
      <c r="BP244054" s="90"/>
    </row>
    <row r="244055" spans="68:68" customFormat="1">
      <c r="BP244055" s="90"/>
    </row>
    <row r="244056" spans="68:68" customFormat="1">
      <c r="BP244056" s="90"/>
    </row>
    <row r="244057" spans="68:68" customFormat="1">
      <c r="BP244057" s="90"/>
    </row>
    <row r="244058" spans="68:68" customFormat="1">
      <c r="BP244058" s="90"/>
    </row>
    <row r="244059" spans="68:68" customFormat="1">
      <c r="BP244059" s="90"/>
    </row>
    <row r="244060" spans="68:68" customFormat="1">
      <c r="BP244060" s="90"/>
    </row>
    <row r="244061" spans="68:68" customFormat="1">
      <c r="BP244061" s="90"/>
    </row>
    <row r="244062" spans="68:68" customFormat="1">
      <c r="BP244062" s="90"/>
    </row>
    <row r="244063" spans="68:68" customFormat="1">
      <c r="BP244063" s="90"/>
    </row>
    <row r="244064" spans="68:68" customFormat="1">
      <c r="BP244064" s="90"/>
    </row>
    <row r="244065" spans="68:68" customFormat="1">
      <c r="BP244065" s="90"/>
    </row>
    <row r="244066" spans="68:68" customFormat="1">
      <c r="BP244066" s="90"/>
    </row>
    <row r="244067" spans="68:68" customFormat="1">
      <c r="BP244067" s="90"/>
    </row>
    <row r="244068" spans="68:68" customFormat="1">
      <c r="BP244068" s="90"/>
    </row>
    <row r="244069" spans="68:68" customFormat="1">
      <c r="BP244069" s="90"/>
    </row>
    <row r="244070" spans="68:68" customFormat="1">
      <c r="BP244070" s="90"/>
    </row>
    <row r="244071" spans="68:68" customFormat="1">
      <c r="BP244071" s="90"/>
    </row>
    <row r="244072" spans="68:68" customFormat="1">
      <c r="BP244072" s="90"/>
    </row>
    <row r="244073" spans="68:68" customFormat="1">
      <c r="BP244073" s="90"/>
    </row>
    <row r="244074" spans="68:68" customFormat="1">
      <c r="BP244074" s="90"/>
    </row>
    <row r="244075" spans="68:68" customFormat="1">
      <c r="BP244075" s="90"/>
    </row>
    <row r="244076" spans="68:68" customFormat="1">
      <c r="BP244076" s="90"/>
    </row>
    <row r="244077" spans="68:68" customFormat="1">
      <c r="BP244077" s="90"/>
    </row>
    <row r="244078" spans="68:68" customFormat="1">
      <c r="BP244078" s="90"/>
    </row>
    <row r="244079" spans="68:68" customFormat="1">
      <c r="BP244079" s="90"/>
    </row>
    <row r="244080" spans="68:68" customFormat="1">
      <c r="BP244080" s="90"/>
    </row>
    <row r="244081" spans="68:68" customFormat="1">
      <c r="BP244081" s="90"/>
    </row>
    <row r="244082" spans="68:68" customFormat="1">
      <c r="BP244082" s="90"/>
    </row>
    <row r="244083" spans="68:68" customFormat="1">
      <c r="BP244083" s="90"/>
    </row>
    <row r="244084" spans="68:68" customFormat="1">
      <c r="BP244084" s="90"/>
    </row>
    <row r="244085" spans="68:68" customFormat="1">
      <c r="BP244085" s="90"/>
    </row>
    <row r="244086" spans="68:68" customFormat="1">
      <c r="BP244086" s="90"/>
    </row>
    <row r="244087" spans="68:68" customFormat="1">
      <c r="BP244087" s="90"/>
    </row>
    <row r="244088" spans="68:68" customFormat="1">
      <c r="BP244088" s="90"/>
    </row>
    <row r="244089" spans="68:68" customFormat="1">
      <c r="BP244089" s="90"/>
    </row>
    <row r="244090" spans="68:68" customFormat="1">
      <c r="BP244090" s="90"/>
    </row>
    <row r="244091" spans="68:68" customFormat="1">
      <c r="BP244091" s="90"/>
    </row>
    <row r="244092" spans="68:68" customFormat="1">
      <c r="BP244092" s="90"/>
    </row>
    <row r="244093" spans="68:68" customFormat="1">
      <c r="BP244093" s="90"/>
    </row>
    <row r="244094" spans="68:68" customFormat="1">
      <c r="BP244094" s="90"/>
    </row>
    <row r="244095" spans="68:68" customFormat="1">
      <c r="BP244095" s="90"/>
    </row>
    <row r="244096" spans="68:68" customFormat="1">
      <c r="BP244096" s="90"/>
    </row>
    <row r="244097" spans="68:68" customFormat="1">
      <c r="BP244097" s="90"/>
    </row>
    <row r="244098" spans="68:68" customFormat="1">
      <c r="BP244098" s="90"/>
    </row>
    <row r="244099" spans="68:68" customFormat="1">
      <c r="BP244099" s="90"/>
    </row>
    <row r="244100" spans="68:68" customFormat="1">
      <c r="BP244100" s="90"/>
    </row>
    <row r="244101" spans="68:68" customFormat="1">
      <c r="BP244101" s="90"/>
    </row>
    <row r="244102" spans="68:68" customFormat="1">
      <c r="BP244102" s="90"/>
    </row>
    <row r="244103" spans="68:68" customFormat="1">
      <c r="BP244103" s="90"/>
    </row>
    <row r="244104" spans="68:68" customFormat="1">
      <c r="BP244104" s="90"/>
    </row>
    <row r="244105" spans="68:68" customFormat="1">
      <c r="BP244105" s="90"/>
    </row>
    <row r="244106" spans="68:68" customFormat="1">
      <c r="BP244106" s="90"/>
    </row>
    <row r="244107" spans="68:68" customFormat="1">
      <c r="BP244107" s="90"/>
    </row>
    <row r="244108" spans="68:68" customFormat="1">
      <c r="BP244108" s="90"/>
    </row>
    <row r="244109" spans="68:68" customFormat="1">
      <c r="BP244109" s="90"/>
    </row>
    <row r="244110" spans="68:68" customFormat="1">
      <c r="BP244110" s="90"/>
    </row>
    <row r="244111" spans="68:68" customFormat="1">
      <c r="BP244111" s="90"/>
    </row>
    <row r="244112" spans="68:68" customFormat="1">
      <c r="BP244112" s="90"/>
    </row>
    <row r="244113" spans="68:68" customFormat="1">
      <c r="BP244113" s="90"/>
    </row>
    <row r="244114" spans="68:68" customFormat="1">
      <c r="BP244114" s="90"/>
    </row>
    <row r="244115" spans="68:68" customFormat="1">
      <c r="BP244115" s="90"/>
    </row>
    <row r="244116" spans="68:68" customFormat="1">
      <c r="BP244116" s="90"/>
    </row>
    <row r="244117" spans="68:68" customFormat="1">
      <c r="BP244117" s="90"/>
    </row>
    <row r="244118" spans="68:68" customFormat="1">
      <c r="BP244118" s="90"/>
    </row>
    <row r="244119" spans="68:68" customFormat="1">
      <c r="BP244119" s="90"/>
    </row>
    <row r="244120" spans="68:68" customFormat="1">
      <c r="BP244120" s="90"/>
    </row>
    <row r="244121" spans="68:68" customFormat="1">
      <c r="BP244121" s="90"/>
    </row>
    <row r="244122" spans="68:68" customFormat="1">
      <c r="BP244122" s="90"/>
    </row>
    <row r="244123" spans="68:68" customFormat="1">
      <c r="BP244123" s="90"/>
    </row>
    <row r="244124" spans="68:68" customFormat="1">
      <c r="BP244124" s="90"/>
    </row>
    <row r="244125" spans="68:68" customFormat="1">
      <c r="BP244125" s="90"/>
    </row>
    <row r="244126" spans="68:68" customFormat="1">
      <c r="BP244126" s="90"/>
    </row>
    <row r="244127" spans="68:68" customFormat="1">
      <c r="BP244127" s="90"/>
    </row>
    <row r="244128" spans="68:68" customFormat="1">
      <c r="BP244128" s="90"/>
    </row>
    <row r="244129" spans="68:68" customFormat="1">
      <c r="BP244129" s="90"/>
    </row>
    <row r="244130" spans="68:68" customFormat="1">
      <c r="BP244130" s="90"/>
    </row>
    <row r="244131" spans="68:68" customFormat="1">
      <c r="BP244131" s="90"/>
    </row>
    <row r="244132" spans="68:68" customFormat="1">
      <c r="BP244132" s="90"/>
    </row>
    <row r="244133" spans="68:68" customFormat="1">
      <c r="BP244133" s="90"/>
    </row>
    <row r="244134" spans="68:68" customFormat="1">
      <c r="BP244134" s="90"/>
    </row>
    <row r="244135" spans="68:68" customFormat="1">
      <c r="BP244135" s="90"/>
    </row>
    <row r="244136" spans="68:68" customFormat="1">
      <c r="BP244136" s="90"/>
    </row>
    <row r="244137" spans="68:68" customFormat="1">
      <c r="BP244137" s="90"/>
    </row>
    <row r="244138" spans="68:68" customFormat="1">
      <c r="BP244138" s="90"/>
    </row>
    <row r="244139" spans="68:68" customFormat="1">
      <c r="BP244139" s="90"/>
    </row>
    <row r="244140" spans="68:68" customFormat="1">
      <c r="BP244140" s="90"/>
    </row>
    <row r="244141" spans="68:68" customFormat="1">
      <c r="BP244141" s="90"/>
    </row>
    <row r="244142" spans="68:68" customFormat="1">
      <c r="BP244142" s="90"/>
    </row>
    <row r="244143" spans="68:68" customFormat="1">
      <c r="BP244143" s="90"/>
    </row>
    <row r="244144" spans="68:68" customFormat="1">
      <c r="BP244144" s="90"/>
    </row>
    <row r="244145" spans="68:68" customFormat="1">
      <c r="BP244145" s="90"/>
    </row>
    <row r="244146" spans="68:68" customFormat="1">
      <c r="BP244146" s="90"/>
    </row>
    <row r="244147" spans="68:68" customFormat="1">
      <c r="BP244147" s="90"/>
    </row>
    <row r="244148" spans="68:68" customFormat="1">
      <c r="BP244148" s="90"/>
    </row>
    <row r="244149" spans="68:68" customFormat="1">
      <c r="BP244149" s="90"/>
    </row>
    <row r="244150" spans="68:68" customFormat="1">
      <c r="BP244150" s="90"/>
    </row>
    <row r="244151" spans="68:68" customFormat="1">
      <c r="BP244151" s="90"/>
    </row>
    <row r="244152" spans="68:68" customFormat="1">
      <c r="BP244152" s="90"/>
    </row>
    <row r="244153" spans="68:68" customFormat="1">
      <c r="BP244153" s="90"/>
    </row>
    <row r="244154" spans="68:68" customFormat="1">
      <c r="BP244154" s="90"/>
    </row>
    <row r="244155" spans="68:68" customFormat="1">
      <c r="BP244155" s="90"/>
    </row>
    <row r="244156" spans="68:68" customFormat="1">
      <c r="BP244156" s="90"/>
    </row>
    <row r="244157" spans="68:68" customFormat="1">
      <c r="BP244157" s="90"/>
    </row>
    <row r="244158" spans="68:68" customFormat="1">
      <c r="BP244158" s="90"/>
    </row>
    <row r="244159" spans="68:68" customFormat="1">
      <c r="BP244159" s="90"/>
    </row>
    <row r="244160" spans="68:68" customFormat="1">
      <c r="BP244160" s="90"/>
    </row>
    <row r="244161" spans="68:68" customFormat="1">
      <c r="BP244161" s="90"/>
    </row>
    <row r="244162" spans="68:68" customFormat="1">
      <c r="BP244162" s="90"/>
    </row>
    <row r="244163" spans="68:68" customFormat="1">
      <c r="BP244163" s="90"/>
    </row>
    <row r="244164" spans="68:68" customFormat="1">
      <c r="BP244164" s="90"/>
    </row>
    <row r="244165" spans="68:68" customFormat="1">
      <c r="BP244165" s="90"/>
    </row>
    <row r="244166" spans="68:68" customFormat="1">
      <c r="BP244166" s="90"/>
    </row>
    <row r="244167" spans="68:68" customFormat="1">
      <c r="BP244167" s="90"/>
    </row>
    <row r="244168" spans="68:68" customFormat="1">
      <c r="BP244168" s="90"/>
    </row>
    <row r="244169" spans="68:68" customFormat="1">
      <c r="BP244169" s="90"/>
    </row>
    <row r="244170" spans="68:68" customFormat="1">
      <c r="BP244170" s="90"/>
    </row>
    <row r="244171" spans="68:68" customFormat="1">
      <c r="BP244171" s="90"/>
    </row>
    <row r="244172" spans="68:68" customFormat="1">
      <c r="BP244172" s="90"/>
    </row>
    <row r="244173" spans="68:68" customFormat="1">
      <c r="BP244173" s="90"/>
    </row>
    <row r="244174" spans="68:68" customFormat="1">
      <c r="BP244174" s="90"/>
    </row>
    <row r="244175" spans="68:68" customFormat="1">
      <c r="BP244175" s="90"/>
    </row>
    <row r="244176" spans="68:68" customFormat="1">
      <c r="BP244176" s="90"/>
    </row>
    <row r="244177" spans="68:68" customFormat="1">
      <c r="BP244177" s="90"/>
    </row>
    <row r="244178" spans="68:68" customFormat="1">
      <c r="BP244178" s="90"/>
    </row>
    <row r="244179" spans="68:68" customFormat="1">
      <c r="BP244179" s="90"/>
    </row>
    <row r="244180" spans="68:68" customFormat="1">
      <c r="BP244180" s="90"/>
    </row>
    <row r="244181" spans="68:68" customFormat="1">
      <c r="BP244181" s="90"/>
    </row>
    <row r="244182" spans="68:68" customFormat="1">
      <c r="BP244182" s="90"/>
    </row>
    <row r="244183" spans="68:68" customFormat="1">
      <c r="BP244183" s="90"/>
    </row>
    <row r="244184" spans="68:68" customFormat="1">
      <c r="BP244184" s="90"/>
    </row>
    <row r="244185" spans="68:68" customFormat="1">
      <c r="BP244185" s="90"/>
    </row>
    <row r="244186" spans="68:68" customFormat="1">
      <c r="BP244186" s="90"/>
    </row>
    <row r="244187" spans="68:68" customFormat="1">
      <c r="BP244187" s="90"/>
    </row>
    <row r="244188" spans="68:68" customFormat="1">
      <c r="BP244188" s="90"/>
    </row>
    <row r="244189" spans="68:68" customFormat="1">
      <c r="BP244189" s="90"/>
    </row>
    <row r="244190" spans="68:68" customFormat="1">
      <c r="BP244190" s="90"/>
    </row>
    <row r="244191" spans="68:68" customFormat="1">
      <c r="BP244191" s="90"/>
    </row>
    <row r="244192" spans="68:68" customFormat="1">
      <c r="BP244192" s="90"/>
    </row>
    <row r="244193" spans="68:68" customFormat="1">
      <c r="BP244193" s="90"/>
    </row>
    <row r="244194" spans="68:68" customFormat="1">
      <c r="BP244194" s="90"/>
    </row>
    <row r="244195" spans="68:68" customFormat="1">
      <c r="BP244195" s="90"/>
    </row>
    <row r="244196" spans="68:68" customFormat="1">
      <c r="BP244196" s="90"/>
    </row>
    <row r="244197" spans="68:68" customFormat="1">
      <c r="BP244197" s="90"/>
    </row>
    <row r="244198" spans="68:68" customFormat="1">
      <c r="BP244198" s="90"/>
    </row>
    <row r="244199" spans="68:68" customFormat="1">
      <c r="BP244199" s="90"/>
    </row>
    <row r="244200" spans="68:68" customFormat="1">
      <c r="BP244200" s="90"/>
    </row>
    <row r="244201" spans="68:68" customFormat="1">
      <c r="BP244201" s="90"/>
    </row>
    <row r="244202" spans="68:68" customFormat="1">
      <c r="BP244202" s="90"/>
    </row>
    <row r="244203" spans="68:68" customFormat="1">
      <c r="BP244203" s="90"/>
    </row>
    <row r="244204" spans="68:68" customFormat="1">
      <c r="BP244204" s="90"/>
    </row>
    <row r="244205" spans="68:68" customFormat="1">
      <c r="BP244205" s="90"/>
    </row>
    <row r="244206" spans="68:68" customFormat="1">
      <c r="BP244206" s="90"/>
    </row>
    <row r="244207" spans="68:68" customFormat="1">
      <c r="BP244207" s="90"/>
    </row>
    <row r="244208" spans="68:68" customFormat="1">
      <c r="BP244208" s="90"/>
    </row>
    <row r="244209" spans="68:68" customFormat="1">
      <c r="BP244209" s="90"/>
    </row>
    <row r="244210" spans="68:68" customFormat="1">
      <c r="BP244210" s="90"/>
    </row>
    <row r="244211" spans="68:68" customFormat="1">
      <c r="BP244211" s="90"/>
    </row>
    <row r="244212" spans="68:68" customFormat="1">
      <c r="BP244212" s="90"/>
    </row>
    <row r="244213" spans="68:68" customFormat="1">
      <c r="BP244213" s="90"/>
    </row>
    <row r="244214" spans="68:68" customFormat="1">
      <c r="BP244214" s="90"/>
    </row>
    <row r="244215" spans="68:68" customFormat="1">
      <c r="BP244215" s="90"/>
    </row>
    <row r="244216" spans="68:68" customFormat="1">
      <c r="BP244216" s="90"/>
    </row>
    <row r="244217" spans="68:68" customFormat="1">
      <c r="BP244217" s="90"/>
    </row>
    <row r="244218" spans="68:68" customFormat="1">
      <c r="BP244218" s="90"/>
    </row>
    <row r="244219" spans="68:68" customFormat="1">
      <c r="BP244219" s="90"/>
    </row>
    <row r="244220" spans="68:68" customFormat="1">
      <c r="BP244220" s="90"/>
    </row>
    <row r="244221" spans="68:68" customFormat="1">
      <c r="BP244221" s="90"/>
    </row>
    <row r="244222" spans="68:68" customFormat="1">
      <c r="BP244222" s="90"/>
    </row>
    <row r="244223" spans="68:68" customFormat="1">
      <c r="BP244223" s="90"/>
    </row>
    <row r="244224" spans="68:68" customFormat="1">
      <c r="BP244224" s="90"/>
    </row>
    <row r="244225" spans="68:68" customFormat="1">
      <c r="BP244225" s="90"/>
    </row>
    <row r="244226" spans="68:68" customFormat="1">
      <c r="BP244226" s="90"/>
    </row>
    <row r="244227" spans="68:68" customFormat="1">
      <c r="BP244227" s="90"/>
    </row>
    <row r="244228" spans="68:68" customFormat="1">
      <c r="BP244228" s="90"/>
    </row>
    <row r="244229" spans="68:68" customFormat="1">
      <c r="BP244229" s="90"/>
    </row>
    <row r="244230" spans="68:68" customFormat="1">
      <c r="BP244230" s="90"/>
    </row>
    <row r="244231" spans="68:68" customFormat="1">
      <c r="BP244231" s="90"/>
    </row>
    <row r="244232" spans="68:68" customFormat="1">
      <c r="BP244232" s="90"/>
    </row>
    <row r="244233" spans="68:68" customFormat="1">
      <c r="BP244233" s="90"/>
    </row>
    <row r="244234" spans="68:68" customFormat="1">
      <c r="BP244234" s="90"/>
    </row>
    <row r="244235" spans="68:68" customFormat="1">
      <c r="BP244235" s="90"/>
    </row>
    <row r="244236" spans="68:68" customFormat="1">
      <c r="BP244236" s="90"/>
    </row>
    <row r="244237" spans="68:68" customFormat="1">
      <c r="BP244237" s="90"/>
    </row>
    <row r="244238" spans="68:68" customFormat="1">
      <c r="BP244238" s="90"/>
    </row>
    <row r="244239" spans="68:68" customFormat="1">
      <c r="BP244239" s="90"/>
    </row>
    <row r="244240" spans="68:68" customFormat="1">
      <c r="BP244240" s="90"/>
    </row>
    <row r="244241" spans="68:68" customFormat="1">
      <c r="BP244241" s="90"/>
    </row>
    <row r="244242" spans="68:68" customFormat="1">
      <c r="BP244242" s="90"/>
    </row>
    <row r="244243" spans="68:68" customFormat="1">
      <c r="BP244243" s="90"/>
    </row>
    <row r="244244" spans="68:68" customFormat="1">
      <c r="BP244244" s="90"/>
    </row>
    <row r="244245" spans="68:68" customFormat="1">
      <c r="BP244245" s="90"/>
    </row>
    <row r="244246" spans="68:68" customFormat="1">
      <c r="BP244246" s="90"/>
    </row>
    <row r="244247" spans="68:68" customFormat="1">
      <c r="BP244247" s="90"/>
    </row>
    <row r="244248" spans="68:68" customFormat="1">
      <c r="BP244248" s="90"/>
    </row>
    <row r="244249" spans="68:68" customFormat="1">
      <c r="BP244249" s="90"/>
    </row>
    <row r="244250" spans="68:68" customFormat="1">
      <c r="BP244250" s="90"/>
    </row>
    <row r="244251" spans="68:68" customFormat="1">
      <c r="BP244251" s="90"/>
    </row>
    <row r="244252" spans="68:68" customFormat="1">
      <c r="BP244252" s="90"/>
    </row>
    <row r="244253" spans="68:68" customFormat="1">
      <c r="BP244253" s="90"/>
    </row>
    <row r="244254" spans="68:68" customFormat="1">
      <c r="BP244254" s="90"/>
    </row>
    <row r="244255" spans="68:68" customFormat="1">
      <c r="BP244255" s="90"/>
    </row>
    <row r="244256" spans="68:68" customFormat="1">
      <c r="BP244256" s="90"/>
    </row>
    <row r="244257" spans="68:68" customFormat="1">
      <c r="BP244257" s="90"/>
    </row>
    <row r="244258" spans="68:68" customFormat="1">
      <c r="BP244258" s="90"/>
    </row>
    <row r="244259" spans="68:68" customFormat="1">
      <c r="BP244259" s="90"/>
    </row>
    <row r="244260" spans="68:68" customFormat="1">
      <c r="BP244260" s="90"/>
    </row>
    <row r="244261" spans="68:68" customFormat="1">
      <c r="BP244261" s="90"/>
    </row>
    <row r="244262" spans="68:68" customFormat="1">
      <c r="BP244262" s="90"/>
    </row>
    <row r="244263" spans="68:68" customFormat="1">
      <c r="BP244263" s="90"/>
    </row>
    <row r="244264" spans="68:68" customFormat="1">
      <c r="BP244264" s="90"/>
    </row>
    <row r="244265" spans="68:68" customFormat="1">
      <c r="BP244265" s="90"/>
    </row>
    <row r="244266" spans="68:68" customFormat="1">
      <c r="BP244266" s="90"/>
    </row>
    <row r="244267" spans="68:68" customFormat="1">
      <c r="BP244267" s="90"/>
    </row>
    <row r="244268" spans="68:68" customFormat="1">
      <c r="BP244268" s="90"/>
    </row>
    <row r="244269" spans="68:68" customFormat="1">
      <c r="BP244269" s="90"/>
    </row>
    <row r="244270" spans="68:68" customFormat="1">
      <c r="BP244270" s="90"/>
    </row>
    <row r="244271" spans="68:68" customFormat="1">
      <c r="BP244271" s="90"/>
    </row>
    <row r="244272" spans="68:68" customFormat="1">
      <c r="BP244272" s="90"/>
    </row>
    <row r="244273" spans="68:68" customFormat="1">
      <c r="BP244273" s="90"/>
    </row>
    <row r="244274" spans="68:68" customFormat="1">
      <c r="BP244274" s="90"/>
    </row>
    <row r="244275" spans="68:68" customFormat="1">
      <c r="BP244275" s="90"/>
    </row>
    <row r="244276" spans="68:68" customFormat="1">
      <c r="BP244276" s="90"/>
    </row>
    <row r="244277" spans="68:68" customFormat="1">
      <c r="BP244277" s="90"/>
    </row>
    <row r="244278" spans="68:68" customFormat="1">
      <c r="BP244278" s="90"/>
    </row>
    <row r="244279" spans="68:68" customFormat="1">
      <c r="BP244279" s="90"/>
    </row>
    <row r="244280" spans="68:68" customFormat="1">
      <c r="BP244280" s="90"/>
    </row>
    <row r="244281" spans="68:68" customFormat="1">
      <c r="BP244281" s="90"/>
    </row>
    <row r="244282" spans="68:68" customFormat="1">
      <c r="BP244282" s="90"/>
    </row>
    <row r="244283" spans="68:68" customFormat="1">
      <c r="BP244283" s="90"/>
    </row>
    <row r="244284" spans="68:68" customFormat="1">
      <c r="BP244284" s="90"/>
    </row>
    <row r="244285" spans="68:68" customFormat="1">
      <c r="BP244285" s="90"/>
    </row>
    <row r="244286" spans="68:68" customFormat="1">
      <c r="BP244286" s="90"/>
    </row>
    <row r="244287" spans="68:68" customFormat="1">
      <c r="BP244287" s="90"/>
    </row>
    <row r="244288" spans="68:68" customFormat="1">
      <c r="BP244288" s="90"/>
    </row>
    <row r="244289" spans="68:68" customFormat="1">
      <c r="BP244289" s="90"/>
    </row>
    <row r="244290" spans="68:68" customFormat="1">
      <c r="BP244290" s="90"/>
    </row>
    <row r="244291" spans="68:68" customFormat="1">
      <c r="BP244291" s="90"/>
    </row>
    <row r="244292" spans="68:68" customFormat="1">
      <c r="BP244292" s="90"/>
    </row>
    <row r="244293" spans="68:68" customFormat="1">
      <c r="BP244293" s="90"/>
    </row>
    <row r="244294" spans="68:68" customFormat="1">
      <c r="BP244294" s="90"/>
    </row>
    <row r="244295" spans="68:68" customFormat="1">
      <c r="BP244295" s="90"/>
    </row>
    <row r="244296" spans="68:68" customFormat="1">
      <c r="BP244296" s="90"/>
    </row>
    <row r="244297" spans="68:68" customFormat="1">
      <c r="BP244297" s="90"/>
    </row>
    <row r="244298" spans="68:68" customFormat="1">
      <c r="BP244298" s="90"/>
    </row>
    <row r="244299" spans="68:68" customFormat="1">
      <c r="BP244299" s="90"/>
    </row>
    <row r="244300" spans="68:68" customFormat="1">
      <c r="BP244300" s="90"/>
    </row>
    <row r="244301" spans="68:68" customFormat="1">
      <c r="BP244301" s="90"/>
    </row>
    <row r="244302" spans="68:68" customFormat="1">
      <c r="BP244302" s="90"/>
    </row>
    <row r="244303" spans="68:68" customFormat="1">
      <c r="BP244303" s="90"/>
    </row>
    <row r="244304" spans="68:68" customFormat="1">
      <c r="BP244304" s="90"/>
    </row>
    <row r="244305" spans="68:68" customFormat="1">
      <c r="BP244305" s="90"/>
    </row>
    <row r="244306" spans="68:68" customFormat="1">
      <c r="BP244306" s="90"/>
    </row>
    <row r="244307" spans="68:68" customFormat="1">
      <c r="BP244307" s="90"/>
    </row>
    <row r="244308" spans="68:68" customFormat="1">
      <c r="BP244308" s="90"/>
    </row>
    <row r="244309" spans="68:68" customFormat="1">
      <c r="BP244309" s="90"/>
    </row>
    <row r="244310" spans="68:68" customFormat="1">
      <c r="BP244310" s="90"/>
    </row>
    <row r="244311" spans="68:68" customFormat="1">
      <c r="BP244311" s="90"/>
    </row>
    <row r="244312" spans="68:68" customFormat="1">
      <c r="BP244312" s="90"/>
    </row>
    <row r="244313" spans="68:68" customFormat="1">
      <c r="BP244313" s="90"/>
    </row>
    <row r="244314" spans="68:68" customFormat="1">
      <c r="BP244314" s="90"/>
    </row>
    <row r="244315" spans="68:68" customFormat="1">
      <c r="BP244315" s="90"/>
    </row>
    <row r="244316" spans="68:68" customFormat="1">
      <c r="BP244316" s="90"/>
    </row>
    <row r="244317" spans="68:68" customFormat="1">
      <c r="BP244317" s="90"/>
    </row>
    <row r="244318" spans="68:68" customFormat="1">
      <c r="BP244318" s="90"/>
    </row>
    <row r="244319" spans="68:68" customFormat="1">
      <c r="BP244319" s="90"/>
    </row>
    <row r="244320" spans="68:68" customFormat="1">
      <c r="BP244320" s="90"/>
    </row>
    <row r="244321" spans="68:68" customFormat="1">
      <c r="BP244321" s="90"/>
    </row>
    <row r="244322" spans="68:68" customFormat="1">
      <c r="BP244322" s="90"/>
    </row>
    <row r="244323" spans="68:68" customFormat="1">
      <c r="BP244323" s="90"/>
    </row>
    <row r="244324" spans="68:68" customFormat="1">
      <c r="BP244324" s="90"/>
    </row>
    <row r="244325" spans="68:68" customFormat="1">
      <c r="BP244325" s="90"/>
    </row>
    <row r="244326" spans="68:68" customFormat="1">
      <c r="BP244326" s="90"/>
    </row>
    <row r="244327" spans="68:68" customFormat="1">
      <c r="BP244327" s="90"/>
    </row>
    <row r="244328" spans="68:68" customFormat="1">
      <c r="BP244328" s="90"/>
    </row>
    <row r="244329" spans="68:68" customFormat="1">
      <c r="BP244329" s="90"/>
    </row>
    <row r="244330" spans="68:68" customFormat="1">
      <c r="BP244330" s="90"/>
    </row>
    <row r="244331" spans="68:68" customFormat="1">
      <c r="BP244331" s="90"/>
    </row>
    <row r="244332" spans="68:68" customFormat="1">
      <c r="BP244332" s="90"/>
    </row>
    <row r="244333" spans="68:68" customFormat="1">
      <c r="BP244333" s="90"/>
    </row>
    <row r="244334" spans="68:68" customFormat="1">
      <c r="BP244334" s="90"/>
    </row>
    <row r="244335" spans="68:68" customFormat="1">
      <c r="BP244335" s="90"/>
    </row>
    <row r="244336" spans="68:68" customFormat="1">
      <c r="BP244336" s="90"/>
    </row>
    <row r="244337" spans="68:68" customFormat="1">
      <c r="BP244337" s="90"/>
    </row>
    <row r="244338" spans="68:68" customFormat="1">
      <c r="BP244338" s="90"/>
    </row>
    <row r="244339" spans="68:68" customFormat="1">
      <c r="BP244339" s="90"/>
    </row>
    <row r="244340" spans="68:68" customFormat="1">
      <c r="BP244340" s="90"/>
    </row>
    <row r="244341" spans="68:68" customFormat="1">
      <c r="BP244341" s="90"/>
    </row>
    <row r="244342" spans="68:68" customFormat="1">
      <c r="BP244342" s="90"/>
    </row>
    <row r="244343" spans="68:68" customFormat="1">
      <c r="BP244343" s="90"/>
    </row>
    <row r="244344" spans="68:68" customFormat="1">
      <c r="BP244344" s="90"/>
    </row>
    <row r="244345" spans="68:68" customFormat="1">
      <c r="BP244345" s="90"/>
    </row>
    <row r="244346" spans="68:68" customFormat="1">
      <c r="BP244346" s="90"/>
    </row>
    <row r="244347" spans="68:68" customFormat="1">
      <c r="BP244347" s="90"/>
    </row>
    <row r="244348" spans="68:68" customFormat="1">
      <c r="BP244348" s="90"/>
    </row>
    <row r="244349" spans="68:68" customFormat="1">
      <c r="BP244349" s="90"/>
    </row>
    <row r="244350" spans="68:68" customFormat="1">
      <c r="BP244350" s="90"/>
    </row>
    <row r="244351" spans="68:68" customFormat="1">
      <c r="BP244351" s="90"/>
    </row>
    <row r="244352" spans="68:68" customFormat="1">
      <c r="BP244352" s="90"/>
    </row>
    <row r="244353" spans="68:68" customFormat="1">
      <c r="BP244353" s="90"/>
    </row>
    <row r="244354" spans="68:68" customFormat="1">
      <c r="BP244354" s="90"/>
    </row>
    <row r="244355" spans="68:68" customFormat="1">
      <c r="BP244355" s="90"/>
    </row>
    <row r="244356" spans="68:68" customFormat="1">
      <c r="BP244356" s="90"/>
    </row>
    <row r="244357" spans="68:68" customFormat="1">
      <c r="BP244357" s="90"/>
    </row>
    <row r="244358" spans="68:68" customFormat="1">
      <c r="BP244358" s="90"/>
    </row>
    <row r="244359" spans="68:68" customFormat="1">
      <c r="BP244359" s="90"/>
    </row>
    <row r="244360" spans="68:68" customFormat="1">
      <c r="BP244360" s="90"/>
    </row>
    <row r="244361" spans="68:68" customFormat="1">
      <c r="BP244361" s="90"/>
    </row>
    <row r="244362" spans="68:68" customFormat="1">
      <c r="BP244362" s="90"/>
    </row>
    <row r="244363" spans="68:68" customFormat="1">
      <c r="BP244363" s="90"/>
    </row>
    <row r="244364" spans="68:68" customFormat="1">
      <c r="BP244364" s="90"/>
    </row>
    <row r="244365" spans="68:68" customFormat="1">
      <c r="BP244365" s="90"/>
    </row>
    <row r="244366" spans="68:68" customFormat="1">
      <c r="BP244366" s="90"/>
    </row>
    <row r="244367" spans="68:68" customFormat="1">
      <c r="BP244367" s="90"/>
    </row>
    <row r="244368" spans="68:68" customFormat="1">
      <c r="BP244368" s="90"/>
    </row>
    <row r="244369" spans="68:68" customFormat="1">
      <c r="BP244369" s="90"/>
    </row>
    <row r="244370" spans="68:68" customFormat="1">
      <c r="BP244370" s="90"/>
    </row>
    <row r="244371" spans="68:68" customFormat="1">
      <c r="BP244371" s="90"/>
    </row>
    <row r="244372" spans="68:68" customFormat="1">
      <c r="BP244372" s="90"/>
    </row>
    <row r="244373" spans="68:68" customFormat="1">
      <c r="BP244373" s="90"/>
    </row>
    <row r="244374" spans="68:68" customFormat="1">
      <c r="BP244374" s="90"/>
    </row>
    <row r="244375" spans="68:68" customFormat="1">
      <c r="BP244375" s="90"/>
    </row>
    <row r="244376" spans="68:68" customFormat="1">
      <c r="BP244376" s="90"/>
    </row>
    <row r="244377" spans="68:68" customFormat="1">
      <c r="BP244377" s="90"/>
    </row>
    <row r="244378" spans="68:68" customFormat="1">
      <c r="BP244378" s="90"/>
    </row>
    <row r="244379" spans="68:68" customFormat="1">
      <c r="BP244379" s="90"/>
    </row>
    <row r="244380" spans="68:68" customFormat="1">
      <c r="BP244380" s="90"/>
    </row>
    <row r="244381" spans="68:68" customFormat="1">
      <c r="BP244381" s="90"/>
    </row>
    <row r="244382" spans="68:68" customFormat="1">
      <c r="BP244382" s="90"/>
    </row>
    <row r="244383" spans="68:68" customFormat="1">
      <c r="BP244383" s="90"/>
    </row>
    <row r="244384" spans="68:68" customFormat="1">
      <c r="BP244384" s="90"/>
    </row>
    <row r="244385" spans="68:68" customFormat="1">
      <c r="BP244385" s="90"/>
    </row>
    <row r="244386" spans="68:68" customFormat="1">
      <c r="BP244386" s="90"/>
    </row>
    <row r="244387" spans="68:68" customFormat="1">
      <c r="BP244387" s="90"/>
    </row>
    <row r="244388" spans="68:68" customFormat="1">
      <c r="BP244388" s="90"/>
    </row>
    <row r="244389" spans="68:68" customFormat="1">
      <c r="BP244389" s="90"/>
    </row>
    <row r="244390" spans="68:68" customFormat="1">
      <c r="BP244390" s="90"/>
    </row>
    <row r="244391" spans="68:68" customFormat="1">
      <c r="BP244391" s="90"/>
    </row>
    <row r="244392" spans="68:68" customFormat="1">
      <c r="BP244392" s="90"/>
    </row>
    <row r="244393" spans="68:68" customFormat="1">
      <c r="BP244393" s="90"/>
    </row>
    <row r="244394" spans="68:68" customFormat="1">
      <c r="BP244394" s="90"/>
    </row>
    <row r="244395" spans="68:68" customFormat="1">
      <c r="BP244395" s="90"/>
    </row>
    <row r="244396" spans="68:68" customFormat="1">
      <c r="BP244396" s="90"/>
    </row>
    <row r="244397" spans="68:68" customFormat="1">
      <c r="BP244397" s="90"/>
    </row>
    <row r="244398" spans="68:68" customFormat="1">
      <c r="BP244398" s="90"/>
    </row>
    <row r="244399" spans="68:68" customFormat="1">
      <c r="BP244399" s="90"/>
    </row>
    <row r="244400" spans="68:68" customFormat="1">
      <c r="BP244400" s="90"/>
    </row>
    <row r="244401" spans="68:68" customFormat="1">
      <c r="BP244401" s="90"/>
    </row>
    <row r="244402" spans="68:68" customFormat="1">
      <c r="BP244402" s="90"/>
    </row>
    <row r="244403" spans="68:68" customFormat="1">
      <c r="BP244403" s="90"/>
    </row>
    <row r="244404" spans="68:68" customFormat="1">
      <c r="BP244404" s="90"/>
    </row>
    <row r="244405" spans="68:68" customFormat="1">
      <c r="BP244405" s="90"/>
    </row>
    <row r="244406" spans="68:68" customFormat="1">
      <c r="BP244406" s="90"/>
    </row>
    <row r="244407" spans="68:68" customFormat="1">
      <c r="BP244407" s="90"/>
    </row>
    <row r="244408" spans="68:68" customFormat="1">
      <c r="BP244408" s="90"/>
    </row>
    <row r="244409" spans="68:68" customFormat="1">
      <c r="BP244409" s="90"/>
    </row>
    <row r="244410" spans="68:68" customFormat="1">
      <c r="BP244410" s="90"/>
    </row>
    <row r="244411" spans="68:68" customFormat="1">
      <c r="BP244411" s="90"/>
    </row>
    <row r="244412" spans="68:68" customFormat="1">
      <c r="BP244412" s="90"/>
    </row>
    <row r="244413" spans="68:68" customFormat="1">
      <c r="BP244413" s="90"/>
    </row>
    <row r="244414" spans="68:68" customFormat="1">
      <c r="BP244414" s="90"/>
    </row>
    <row r="244415" spans="68:68" customFormat="1">
      <c r="BP244415" s="90"/>
    </row>
    <row r="244416" spans="68:68" customFormat="1">
      <c r="BP244416" s="90"/>
    </row>
    <row r="244417" spans="68:68" customFormat="1">
      <c r="BP244417" s="90"/>
    </row>
    <row r="244418" spans="68:68" customFormat="1">
      <c r="BP244418" s="90"/>
    </row>
    <row r="244419" spans="68:68" customFormat="1">
      <c r="BP244419" s="90"/>
    </row>
    <row r="244420" spans="68:68" customFormat="1">
      <c r="BP244420" s="90"/>
    </row>
    <row r="244421" spans="68:68" customFormat="1">
      <c r="BP244421" s="90"/>
    </row>
    <row r="244422" spans="68:68" customFormat="1">
      <c r="BP244422" s="90"/>
    </row>
    <row r="244423" spans="68:68" customFormat="1">
      <c r="BP244423" s="90"/>
    </row>
    <row r="244424" spans="68:68" customFormat="1">
      <c r="BP244424" s="90"/>
    </row>
    <row r="244425" spans="68:68" customFormat="1">
      <c r="BP244425" s="90"/>
    </row>
    <row r="244426" spans="68:68" customFormat="1">
      <c r="BP244426" s="90"/>
    </row>
    <row r="244427" spans="68:68" customFormat="1">
      <c r="BP244427" s="90"/>
    </row>
    <row r="244428" spans="68:68" customFormat="1">
      <c r="BP244428" s="90"/>
    </row>
    <row r="244429" spans="68:68" customFormat="1">
      <c r="BP244429" s="90"/>
    </row>
    <row r="244430" spans="68:68" customFormat="1">
      <c r="BP244430" s="90"/>
    </row>
    <row r="244431" spans="68:68" customFormat="1">
      <c r="BP244431" s="90"/>
    </row>
    <row r="244432" spans="68:68" customFormat="1">
      <c r="BP244432" s="90"/>
    </row>
    <row r="244433" spans="68:68" customFormat="1">
      <c r="BP244433" s="90"/>
    </row>
    <row r="244434" spans="68:68" customFormat="1">
      <c r="BP244434" s="90"/>
    </row>
    <row r="244435" spans="68:68" customFormat="1">
      <c r="BP244435" s="90"/>
    </row>
    <row r="244436" spans="68:68" customFormat="1">
      <c r="BP244436" s="90"/>
    </row>
    <row r="244437" spans="68:68" customFormat="1">
      <c r="BP244437" s="90"/>
    </row>
    <row r="244438" spans="68:68" customFormat="1">
      <c r="BP244438" s="90"/>
    </row>
    <row r="244439" spans="68:68" customFormat="1">
      <c r="BP244439" s="90"/>
    </row>
    <row r="244440" spans="68:68" customFormat="1">
      <c r="BP244440" s="90"/>
    </row>
    <row r="244441" spans="68:68" customFormat="1">
      <c r="BP244441" s="90"/>
    </row>
    <row r="244442" spans="68:68" customFormat="1">
      <c r="BP244442" s="90"/>
    </row>
    <row r="244443" spans="68:68" customFormat="1">
      <c r="BP244443" s="90"/>
    </row>
    <row r="244444" spans="68:68" customFormat="1">
      <c r="BP244444" s="90"/>
    </row>
    <row r="244445" spans="68:68" customFormat="1">
      <c r="BP244445" s="90"/>
    </row>
    <row r="244446" spans="68:68" customFormat="1">
      <c r="BP244446" s="90"/>
    </row>
    <row r="244447" spans="68:68" customFormat="1">
      <c r="BP244447" s="90"/>
    </row>
    <row r="244448" spans="68:68" customFormat="1">
      <c r="BP244448" s="90"/>
    </row>
    <row r="244449" spans="68:68" customFormat="1">
      <c r="BP244449" s="90"/>
    </row>
    <row r="244450" spans="68:68" customFormat="1">
      <c r="BP244450" s="90"/>
    </row>
    <row r="244451" spans="68:68" customFormat="1">
      <c r="BP244451" s="90"/>
    </row>
    <row r="244452" spans="68:68" customFormat="1">
      <c r="BP244452" s="90"/>
    </row>
    <row r="244453" spans="68:68" customFormat="1">
      <c r="BP244453" s="90"/>
    </row>
    <row r="244454" spans="68:68" customFormat="1">
      <c r="BP244454" s="90"/>
    </row>
    <row r="244455" spans="68:68" customFormat="1">
      <c r="BP244455" s="90"/>
    </row>
    <row r="244456" spans="68:68" customFormat="1">
      <c r="BP244456" s="90"/>
    </row>
    <row r="244457" spans="68:68" customFormat="1">
      <c r="BP244457" s="90"/>
    </row>
    <row r="244458" spans="68:68" customFormat="1">
      <c r="BP244458" s="90"/>
    </row>
    <row r="244459" spans="68:68" customFormat="1">
      <c r="BP244459" s="90"/>
    </row>
    <row r="244460" spans="68:68" customFormat="1">
      <c r="BP244460" s="90"/>
    </row>
    <row r="244461" spans="68:68" customFormat="1">
      <c r="BP244461" s="90"/>
    </row>
    <row r="244462" spans="68:68" customFormat="1">
      <c r="BP244462" s="90"/>
    </row>
    <row r="244463" spans="68:68" customFormat="1">
      <c r="BP244463" s="90"/>
    </row>
    <row r="244464" spans="68:68" customFormat="1">
      <c r="BP244464" s="90"/>
    </row>
    <row r="244465" spans="68:68" customFormat="1">
      <c r="BP244465" s="90"/>
    </row>
    <row r="244466" spans="68:68" customFormat="1">
      <c r="BP244466" s="90"/>
    </row>
    <row r="244467" spans="68:68" customFormat="1">
      <c r="BP244467" s="90"/>
    </row>
    <row r="244468" spans="68:68" customFormat="1">
      <c r="BP244468" s="90"/>
    </row>
    <row r="244469" spans="68:68" customFormat="1">
      <c r="BP244469" s="90"/>
    </row>
    <row r="244470" spans="68:68" customFormat="1">
      <c r="BP244470" s="90"/>
    </row>
    <row r="244471" spans="68:68" customFormat="1">
      <c r="BP244471" s="90"/>
    </row>
    <row r="244472" spans="68:68" customFormat="1">
      <c r="BP244472" s="90"/>
    </row>
    <row r="244473" spans="68:68" customFormat="1">
      <c r="BP244473" s="90"/>
    </row>
    <row r="244474" spans="68:68" customFormat="1">
      <c r="BP244474" s="90"/>
    </row>
    <row r="244475" spans="68:68" customFormat="1">
      <c r="BP244475" s="90"/>
    </row>
    <row r="244476" spans="68:68" customFormat="1">
      <c r="BP244476" s="90"/>
    </row>
    <row r="244477" spans="68:68" customFormat="1">
      <c r="BP244477" s="90"/>
    </row>
    <row r="244478" spans="68:68" customFormat="1">
      <c r="BP244478" s="90"/>
    </row>
    <row r="244479" spans="68:68" customFormat="1">
      <c r="BP244479" s="90"/>
    </row>
    <row r="244480" spans="68:68" customFormat="1">
      <c r="BP244480" s="90"/>
    </row>
    <row r="244481" spans="68:68" customFormat="1">
      <c r="BP244481" s="90"/>
    </row>
    <row r="244482" spans="68:68" customFormat="1">
      <c r="BP244482" s="90"/>
    </row>
    <row r="244483" spans="68:68" customFormat="1">
      <c r="BP244483" s="90"/>
    </row>
    <row r="244484" spans="68:68" customFormat="1">
      <c r="BP244484" s="90"/>
    </row>
    <row r="244485" spans="68:68" customFormat="1">
      <c r="BP244485" s="90"/>
    </row>
    <row r="244486" spans="68:68" customFormat="1">
      <c r="BP244486" s="90"/>
    </row>
    <row r="244487" spans="68:68" customFormat="1">
      <c r="BP244487" s="90"/>
    </row>
    <row r="244488" spans="68:68" customFormat="1">
      <c r="BP244488" s="90"/>
    </row>
    <row r="244489" spans="68:68" customFormat="1">
      <c r="BP244489" s="90"/>
    </row>
    <row r="244490" spans="68:68" customFormat="1">
      <c r="BP244490" s="90"/>
    </row>
    <row r="244491" spans="68:68" customFormat="1">
      <c r="BP244491" s="90"/>
    </row>
    <row r="244492" spans="68:68" customFormat="1">
      <c r="BP244492" s="90"/>
    </row>
    <row r="244493" spans="68:68" customFormat="1">
      <c r="BP244493" s="90"/>
    </row>
    <row r="244494" spans="68:68" customFormat="1">
      <c r="BP244494" s="90"/>
    </row>
    <row r="244495" spans="68:68" customFormat="1">
      <c r="BP244495" s="90"/>
    </row>
    <row r="244496" spans="68:68" customFormat="1">
      <c r="BP244496" s="90"/>
    </row>
    <row r="244497" spans="68:68" customFormat="1">
      <c r="BP244497" s="90"/>
    </row>
    <row r="244498" spans="68:68" customFormat="1">
      <c r="BP244498" s="90"/>
    </row>
    <row r="244499" spans="68:68" customFormat="1">
      <c r="BP244499" s="90"/>
    </row>
    <row r="244500" spans="68:68" customFormat="1">
      <c r="BP244500" s="90"/>
    </row>
    <row r="244501" spans="68:68" customFormat="1">
      <c r="BP244501" s="90"/>
    </row>
    <row r="244502" spans="68:68" customFormat="1">
      <c r="BP244502" s="90"/>
    </row>
    <row r="244503" spans="68:68" customFormat="1">
      <c r="BP244503" s="90"/>
    </row>
    <row r="244504" spans="68:68" customFormat="1">
      <c r="BP244504" s="90"/>
    </row>
    <row r="244505" spans="68:68" customFormat="1">
      <c r="BP244505" s="90"/>
    </row>
    <row r="244506" spans="68:68" customFormat="1">
      <c r="BP244506" s="90"/>
    </row>
    <row r="244507" spans="68:68" customFormat="1">
      <c r="BP244507" s="90"/>
    </row>
    <row r="244508" spans="68:68" customFormat="1">
      <c r="BP244508" s="90"/>
    </row>
    <row r="244509" spans="68:68" customFormat="1">
      <c r="BP244509" s="90"/>
    </row>
    <row r="244510" spans="68:68" customFormat="1">
      <c r="BP244510" s="90"/>
    </row>
    <row r="244511" spans="68:68" customFormat="1">
      <c r="BP244511" s="90"/>
    </row>
    <row r="244512" spans="68:68" customFormat="1">
      <c r="BP244512" s="90"/>
    </row>
    <row r="244513" spans="68:68" customFormat="1">
      <c r="BP244513" s="90"/>
    </row>
    <row r="244514" spans="68:68" customFormat="1">
      <c r="BP244514" s="90"/>
    </row>
    <row r="244515" spans="68:68" customFormat="1">
      <c r="BP244515" s="90"/>
    </row>
    <row r="244516" spans="68:68" customFormat="1">
      <c r="BP244516" s="90"/>
    </row>
    <row r="244517" spans="68:68" customFormat="1">
      <c r="BP244517" s="90"/>
    </row>
    <row r="244518" spans="68:68" customFormat="1">
      <c r="BP244518" s="90"/>
    </row>
    <row r="244519" spans="68:68" customFormat="1">
      <c r="BP244519" s="90"/>
    </row>
    <row r="244520" spans="68:68" customFormat="1">
      <c r="BP244520" s="90"/>
    </row>
    <row r="244521" spans="68:68" customFormat="1">
      <c r="BP244521" s="90"/>
    </row>
    <row r="244522" spans="68:68" customFormat="1">
      <c r="BP244522" s="90"/>
    </row>
    <row r="244523" spans="68:68" customFormat="1">
      <c r="BP244523" s="90"/>
    </row>
    <row r="244524" spans="68:68" customFormat="1">
      <c r="BP244524" s="90"/>
    </row>
    <row r="244525" spans="68:68" customFormat="1">
      <c r="BP244525" s="90"/>
    </row>
    <row r="244526" spans="68:68" customFormat="1">
      <c r="BP244526" s="90"/>
    </row>
    <row r="244527" spans="68:68" customFormat="1">
      <c r="BP244527" s="90"/>
    </row>
    <row r="244528" spans="68:68" customFormat="1">
      <c r="BP244528" s="90"/>
    </row>
    <row r="244529" spans="68:68" customFormat="1">
      <c r="BP244529" s="90"/>
    </row>
    <row r="244530" spans="68:68" customFormat="1">
      <c r="BP244530" s="90"/>
    </row>
    <row r="244531" spans="68:68" customFormat="1">
      <c r="BP244531" s="90"/>
    </row>
    <row r="244532" spans="68:68" customFormat="1">
      <c r="BP244532" s="90"/>
    </row>
    <row r="244533" spans="68:68" customFormat="1">
      <c r="BP244533" s="90"/>
    </row>
    <row r="244534" spans="68:68" customFormat="1">
      <c r="BP244534" s="90"/>
    </row>
    <row r="244535" spans="68:68" customFormat="1">
      <c r="BP244535" s="90"/>
    </row>
    <row r="244536" spans="68:68" customFormat="1">
      <c r="BP244536" s="90"/>
    </row>
    <row r="244537" spans="68:68" customFormat="1">
      <c r="BP244537" s="90"/>
    </row>
    <row r="244538" spans="68:68" customFormat="1">
      <c r="BP244538" s="90"/>
    </row>
    <row r="244539" spans="68:68" customFormat="1">
      <c r="BP244539" s="90"/>
    </row>
    <row r="244540" spans="68:68" customFormat="1">
      <c r="BP244540" s="90"/>
    </row>
    <row r="244541" spans="68:68" customFormat="1">
      <c r="BP244541" s="90"/>
    </row>
    <row r="244542" spans="68:68" customFormat="1">
      <c r="BP244542" s="90"/>
    </row>
    <row r="244543" spans="68:68" customFormat="1">
      <c r="BP244543" s="90"/>
    </row>
    <row r="244544" spans="68:68" customFormat="1">
      <c r="BP244544" s="90"/>
    </row>
    <row r="244545" spans="68:68" customFormat="1">
      <c r="BP244545" s="90"/>
    </row>
    <row r="244546" spans="68:68" customFormat="1">
      <c r="BP244546" s="90"/>
    </row>
    <row r="244547" spans="68:68" customFormat="1">
      <c r="BP244547" s="90"/>
    </row>
    <row r="244548" spans="68:68" customFormat="1">
      <c r="BP244548" s="90"/>
    </row>
    <row r="244549" spans="68:68" customFormat="1">
      <c r="BP244549" s="90"/>
    </row>
    <row r="244550" spans="68:68" customFormat="1">
      <c r="BP244550" s="90"/>
    </row>
    <row r="244551" spans="68:68" customFormat="1">
      <c r="BP244551" s="90"/>
    </row>
    <row r="244552" spans="68:68" customFormat="1">
      <c r="BP244552" s="90"/>
    </row>
    <row r="244553" spans="68:68" customFormat="1">
      <c r="BP244553" s="90"/>
    </row>
    <row r="244554" spans="68:68" customFormat="1">
      <c r="BP244554" s="90"/>
    </row>
    <row r="244555" spans="68:68" customFormat="1">
      <c r="BP244555" s="90"/>
    </row>
    <row r="244556" spans="68:68" customFormat="1">
      <c r="BP244556" s="90"/>
    </row>
    <row r="244557" spans="68:68" customFormat="1">
      <c r="BP244557" s="90"/>
    </row>
    <row r="244558" spans="68:68" customFormat="1">
      <c r="BP244558" s="90"/>
    </row>
    <row r="244559" spans="68:68" customFormat="1">
      <c r="BP244559" s="90"/>
    </row>
    <row r="244560" spans="68:68" customFormat="1">
      <c r="BP244560" s="90"/>
    </row>
    <row r="244561" spans="68:68" customFormat="1">
      <c r="BP244561" s="90"/>
    </row>
    <row r="244562" spans="68:68" customFormat="1">
      <c r="BP244562" s="90"/>
    </row>
    <row r="244563" spans="68:68" customFormat="1">
      <c r="BP244563" s="90"/>
    </row>
    <row r="244564" spans="68:68" customFormat="1">
      <c r="BP244564" s="90"/>
    </row>
    <row r="244565" spans="68:68" customFormat="1">
      <c r="BP244565" s="90"/>
    </row>
    <row r="244566" spans="68:68" customFormat="1">
      <c r="BP244566" s="90"/>
    </row>
    <row r="244567" spans="68:68" customFormat="1">
      <c r="BP244567" s="90"/>
    </row>
    <row r="244568" spans="68:68" customFormat="1">
      <c r="BP244568" s="90"/>
    </row>
    <row r="244569" spans="68:68" customFormat="1">
      <c r="BP244569" s="90"/>
    </row>
    <row r="244570" spans="68:68" customFormat="1">
      <c r="BP244570" s="90"/>
    </row>
    <row r="244571" spans="68:68" customFormat="1">
      <c r="BP244571" s="90"/>
    </row>
    <row r="244572" spans="68:68" customFormat="1">
      <c r="BP244572" s="90"/>
    </row>
    <row r="244573" spans="68:68" customFormat="1">
      <c r="BP244573" s="90"/>
    </row>
    <row r="244574" spans="68:68" customFormat="1">
      <c r="BP244574" s="90"/>
    </row>
    <row r="244575" spans="68:68" customFormat="1">
      <c r="BP244575" s="90"/>
    </row>
    <row r="244576" spans="68:68" customFormat="1">
      <c r="BP244576" s="90"/>
    </row>
    <row r="244577" spans="68:68" customFormat="1">
      <c r="BP244577" s="90"/>
    </row>
    <row r="244578" spans="68:68" customFormat="1">
      <c r="BP244578" s="90"/>
    </row>
    <row r="244579" spans="68:68" customFormat="1">
      <c r="BP244579" s="90"/>
    </row>
    <row r="244580" spans="68:68" customFormat="1">
      <c r="BP244580" s="90"/>
    </row>
    <row r="244581" spans="68:68" customFormat="1">
      <c r="BP244581" s="90"/>
    </row>
    <row r="244582" spans="68:68" customFormat="1">
      <c r="BP244582" s="90"/>
    </row>
    <row r="244583" spans="68:68" customFormat="1">
      <c r="BP244583" s="90"/>
    </row>
    <row r="244584" spans="68:68" customFormat="1">
      <c r="BP244584" s="90"/>
    </row>
    <row r="244585" spans="68:68" customFormat="1">
      <c r="BP244585" s="90"/>
    </row>
    <row r="244586" spans="68:68" customFormat="1">
      <c r="BP244586" s="90"/>
    </row>
    <row r="244587" spans="68:68" customFormat="1">
      <c r="BP244587" s="90"/>
    </row>
    <row r="244588" spans="68:68" customFormat="1">
      <c r="BP244588" s="90"/>
    </row>
    <row r="244589" spans="68:68" customFormat="1">
      <c r="BP244589" s="90"/>
    </row>
    <row r="244590" spans="68:68" customFormat="1">
      <c r="BP244590" s="90"/>
    </row>
    <row r="244591" spans="68:68" customFormat="1">
      <c r="BP244591" s="90"/>
    </row>
    <row r="244592" spans="68:68" customFormat="1">
      <c r="BP244592" s="90"/>
    </row>
    <row r="244593" spans="68:68" customFormat="1">
      <c r="BP244593" s="90"/>
    </row>
    <row r="244594" spans="68:68" customFormat="1">
      <c r="BP244594" s="90"/>
    </row>
    <row r="244595" spans="68:68" customFormat="1">
      <c r="BP244595" s="90"/>
    </row>
    <row r="244596" spans="68:68" customFormat="1">
      <c r="BP244596" s="90"/>
    </row>
    <row r="244597" spans="68:68" customFormat="1">
      <c r="BP244597" s="90"/>
    </row>
    <row r="244598" spans="68:68" customFormat="1">
      <c r="BP244598" s="90"/>
    </row>
    <row r="244599" spans="68:68" customFormat="1">
      <c r="BP244599" s="90"/>
    </row>
    <row r="244600" spans="68:68" customFormat="1">
      <c r="BP244600" s="90"/>
    </row>
    <row r="244601" spans="68:68" customFormat="1">
      <c r="BP244601" s="90"/>
    </row>
    <row r="244602" spans="68:68" customFormat="1">
      <c r="BP244602" s="90"/>
    </row>
    <row r="244603" spans="68:68" customFormat="1">
      <c r="BP244603" s="90"/>
    </row>
    <row r="244604" spans="68:68" customFormat="1">
      <c r="BP244604" s="90"/>
    </row>
    <row r="244605" spans="68:68" customFormat="1">
      <c r="BP244605" s="90"/>
    </row>
    <row r="244606" spans="68:68" customFormat="1">
      <c r="BP244606" s="90"/>
    </row>
    <row r="244607" spans="68:68" customFormat="1">
      <c r="BP244607" s="90"/>
    </row>
    <row r="244608" spans="68:68" customFormat="1">
      <c r="BP244608" s="90"/>
    </row>
    <row r="244609" spans="68:68" customFormat="1">
      <c r="BP244609" s="90"/>
    </row>
    <row r="244610" spans="68:68" customFormat="1">
      <c r="BP244610" s="90"/>
    </row>
    <row r="244611" spans="68:68" customFormat="1">
      <c r="BP244611" s="90"/>
    </row>
    <row r="244612" spans="68:68" customFormat="1">
      <c r="BP244612" s="90"/>
    </row>
    <row r="244613" spans="68:68" customFormat="1">
      <c r="BP244613" s="90"/>
    </row>
    <row r="244614" spans="68:68" customFormat="1">
      <c r="BP244614" s="90"/>
    </row>
    <row r="244615" spans="68:68" customFormat="1">
      <c r="BP244615" s="90"/>
    </row>
    <row r="244616" spans="68:68" customFormat="1">
      <c r="BP244616" s="90"/>
    </row>
    <row r="244617" spans="68:68" customFormat="1">
      <c r="BP244617" s="90"/>
    </row>
    <row r="244618" spans="68:68" customFormat="1">
      <c r="BP244618" s="90"/>
    </row>
    <row r="244619" spans="68:68" customFormat="1">
      <c r="BP244619" s="90"/>
    </row>
    <row r="244620" spans="68:68" customFormat="1">
      <c r="BP244620" s="90"/>
    </row>
    <row r="244621" spans="68:68" customFormat="1">
      <c r="BP244621" s="90"/>
    </row>
    <row r="244622" spans="68:68" customFormat="1">
      <c r="BP244622" s="90"/>
    </row>
    <row r="244623" spans="68:68" customFormat="1">
      <c r="BP244623" s="90"/>
    </row>
    <row r="244624" spans="68:68" customFormat="1">
      <c r="BP244624" s="90"/>
    </row>
    <row r="244625" spans="68:68" customFormat="1">
      <c r="BP244625" s="90"/>
    </row>
    <row r="244626" spans="68:68" customFormat="1">
      <c r="BP244626" s="90"/>
    </row>
    <row r="244627" spans="68:68" customFormat="1">
      <c r="BP244627" s="90"/>
    </row>
    <row r="244628" spans="68:68" customFormat="1">
      <c r="BP244628" s="90"/>
    </row>
    <row r="244629" spans="68:68" customFormat="1">
      <c r="BP244629" s="90"/>
    </row>
    <row r="244630" spans="68:68" customFormat="1">
      <c r="BP244630" s="90"/>
    </row>
    <row r="244631" spans="68:68" customFormat="1">
      <c r="BP244631" s="90"/>
    </row>
    <row r="244632" spans="68:68" customFormat="1">
      <c r="BP244632" s="90"/>
    </row>
    <row r="244633" spans="68:68" customFormat="1">
      <c r="BP244633" s="90"/>
    </row>
    <row r="244634" spans="68:68" customFormat="1">
      <c r="BP244634" s="90"/>
    </row>
    <row r="244635" spans="68:68" customFormat="1">
      <c r="BP244635" s="90"/>
    </row>
    <row r="244636" spans="68:68" customFormat="1">
      <c r="BP244636" s="90"/>
    </row>
    <row r="244637" spans="68:68" customFormat="1">
      <c r="BP244637" s="90"/>
    </row>
    <row r="244638" spans="68:68" customFormat="1">
      <c r="BP244638" s="90"/>
    </row>
    <row r="244639" spans="68:68" customFormat="1">
      <c r="BP244639" s="90"/>
    </row>
    <row r="244640" spans="68:68" customFormat="1">
      <c r="BP244640" s="90"/>
    </row>
    <row r="244641" spans="68:68" customFormat="1">
      <c r="BP244641" s="90"/>
    </row>
    <row r="244642" spans="68:68" customFormat="1">
      <c r="BP244642" s="90"/>
    </row>
    <row r="244643" spans="68:68" customFormat="1">
      <c r="BP244643" s="90"/>
    </row>
    <row r="244644" spans="68:68" customFormat="1">
      <c r="BP244644" s="90"/>
    </row>
    <row r="244645" spans="68:68" customFormat="1">
      <c r="BP244645" s="90"/>
    </row>
    <row r="244646" spans="68:68" customFormat="1">
      <c r="BP244646" s="90"/>
    </row>
    <row r="244647" spans="68:68" customFormat="1">
      <c r="BP244647" s="90"/>
    </row>
    <row r="244648" spans="68:68" customFormat="1">
      <c r="BP244648" s="90"/>
    </row>
    <row r="244649" spans="68:68" customFormat="1">
      <c r="BP244649" s="90"/>
    </row>
    <row r="244650" spans="68:68" customFormat="1">
      <c r="BP244650" s="90"/>
    </row>
    <row r="244651" spans="68:68" customFormat="1">
      <c r="BP244651" s="90"/>
    </row>
    <row r="244652" spans="68:68" customFormat="1">
      <c r="BP244652" s="90"/>
    </row>
    <row r="244653" spans="68:68" customFormat="1">
      <c r="BP244653" s="90"/>
    </row>
    <row r="244654" spans="68:68" customFormat="1">
      <c r="BP244654" s="90"/>
    </row>
    <row r="244655" spans="68:68" customFormat="1">
      <c r="BP244655" s="90"/>
    </row>
    <row r="244656" spans="68:68" customFormat="1">
      <c r="BP244656" s="90"/>
    </row>
    <row r="244657" spans="68:68" customFormat="1">
      <c r="BP244657" s="90"/>
    </row>
    <row r="244658" spans="68:68" customFormat="1">
      <c r="BP244658" s="90"/>
    </row>
    <row r="244659" spans="68:68" customFormat="1">
      <c r="BP244659" s="90"/>
    </row>
    <row r="244660" spans="68:68" customFormat="1">
      <c r="BP244660" s="90"/>
    </row>
    <row r="244661" spans="68:68" customFormat="1">
      <c r="BP244661" s="90"/>
    </row>
    <row r="244662" spans="68:68" customFormat="1">
      <c r="BP244662" s="90"/>
    </row>
    <row r="244663" spans="68:68" customFormat="1">
      <c r="BP244663" s="90"/>
    </row>
    <row r="244664" spans="68:68" customFormat="1">
      <c r="BP244664" s="90"/>
    </row>
    <row r="244665" spans="68:68" customFormat="1">
      <c r="BP244665" s="90"/>
    </row>
    <row r="244666" spans="68:68" customFormat="1">
      <c r="BP244666" s="90"/>
    </row>
    <row r="244667" spans="68:68" customFormat="1">
      <c r="BP244667" s="90"/>
    </row>
    <row r="244668" spans="68:68" customFormat="1">
      <c r="BP244668" s="90"/>
    </row>
    <row r="244669" spans="68:68" customFormat="1">
      <c r="BP244669" s="90"/>
    </row>
    <row r="244670" spans="68:68" customFormat="1">
      <c r="BP244670" s="90"/>
    </row>
    <row r="244671" spans="68:68" customFormat="1">
      <c r="BP244671" s="90"/>
    </row>
    <row r="244672" spans="68:68" customFormat="1">
      <c r="BP244672" s="90"/>
    </row>
    <row r="244673" spans="68:68" customFormat="1">
      <c r="BP244673" s="90"/>
    </row>
    <row r="244674" spans="68:68" customFormat="1">
      <c r="BP244674" s="90"/>
    </row>
    <row r="244675" spans="68:68" customFormat="1">
      <c r="BP244675" s="90"/>
    </row>
    <row r="244676" spans="68:68" customFormat="1">
      <c r="BP244676" s="90"/>
    </row>
    <row r="244677" spans="68:68" customFormat="1">
      <c r="BP244677" s="90"/>
    </row>
    <row r="244678" spans="68:68" customFormat="1">
      <c r="BP244678" s="90"/>
    </row>
    <row r="244679" spans="68:68" customFormat="1">
      <c r="BP244679" s="90"/>
    </row>
    <row r="244680" spans="68:68" customFormat="1">
      <c r="BP244680" s="90"/>
    </row>
    <row r="244681" spans="68:68" customFormat="1">
      <c r="BP244681" s="90"/>
    </row>
    <row r="244682" spans="68:68" customFormat="1">
      <c r="BP244682" s="90"/>
    </row>
    <row r="244683" spans="68:68" customFormat="1">
      <c r="BP244683" s="90"/>
    </row>
    <row r="244684" spans="68:68" customFormat="1">
      <c r="BP244684" s="90"/>
    </row>
    <row r="244685" spans="68:68" customFormat="1">
      <c r="BP244685" s="90"/>
    </row>
    <row r="244686" spans="68:68" customFormat="1">
      <c r="BP244686" s="90"/>
    </row>
    <row r="244687" spans="68:68" customFormat="1">
      <c r="BP244687" s="90"/>
    </row>
    <row r="244688" spans="68:68" customFormat="1">
      <c r="BP244688" s="90"/>
    </row>
    <row r="244689" spans="68:68" customFormat="1">
      <c r="BP244689" s="90"/>
    </row>
    <row r="244690" spans="68:68" customFormat="1">
      <c r="BP244690" s="90"/>
    </row>
    <row r="244691" spans="68:68" customFormat="1">
      <c r="BP244691" s="90"/>
    </row>
    <row r="244692" spans="68:68" customFormat="1">
      <c r="BP244692" s="90"/>
    </row>
    <row r="244693" spans="68:68" customFormat="1">
      <c r="BP244693" s="90"/>
    </row>
    <row r="244694" spans="68:68" customFormat="1">
      <c r="BP244694" s="90"/>
    </row>
    <row r="244695" spans="68:68" customFormat="1">
      <c r="BP244695" s="90"/>
    </row>
    <row r="244696" spans="68:68" customFormat="1">
      <c r="BP244696" s="90"/>
    </row>
    <row r="244697" spans="68:68" customFormat="1">
      <c r="BP244697" s="90"/>
    </row>
    <row r="244698" spans="68:68" customFormat="1">
      <c r="BP244698" s="90"/>
    </row>
    <row r="244699" spans="68:68" customFormat="1">
      <c r="BP244699" s="90"/>
    </row>
    <row r="244700" spans="68:68" customFormat="1">
      <c r="BP244700" s="90"/>
    </row>
    <row r="244701" spans="68:68" customFormat="1">
      <c r="BP244701" s="90"/>
    </row>
    <row r="244702" spans="68:68" customFormat="1">
      <c r="BP244702" s="90"/>
    </row>
    <row r="244703" spans="68:68" customFormat="1">
      <c r="BP244703" s="90"/>
    </row>
    <row r="244704" spans="68:68" customFormat="1">
      <c r="BP244704" s="90"/>
    </row>
    <row r="244705" spans="68:68" customFormat="1">
      <c r="BP244705" s="90"/>
    </row>
    <row r="244706" spans="68:68" customFormat="1">
      <c r="BP244706" s="90"/>
    </row>
    <row r="244707" spans="68:68" customFormat="1">
      <c r="BP244707" s="90"/>
    </row>
    <row r="244708" spans="68:68" customFormat="1">
      <c r="BP244708" s="90"/>
    </row>
    <row r="244709" spans="68:68" customFormat="1">
      <c r="BP244709" s="90"/>
    </row>
    <row r="244710" spans="68:68" customFormat="1">
      <c r="BP244710" s="90"/>
    </row>
    <row r="244711" spans="68:68" customFormat="1">
      <c r="BP244711" s="90"/>
    </row>
    <row r="244712" spans="68:68" customFormat="1">
      <c r="BP244712" s="90"/>
    </row>
    <row r="244713" spans="68:68" customFormat="1">
      <c r="BP244713" s="90"/>
    </row>
    <row r="244714" spans="68:68" customFormat="1">
      <c r="BP244714" s="90"/>
    </row>
    <row r="244715" spans="68:68" customFormat="1">
      <c r="BP244715" s="90"/>
    </row>
    <row r="244716" spans="68:68" customFormat="1">
      <c r="BP244716" s="90"/>
    </row>
    <row r="244717" spans="68:68" customFormat="1">
      <c r="BP244717" s="90"/>
    </row>
    <row r="244718" spans="68:68" customFormat="1">
      <c r="BP244718" s="90"/>
    </row>
    <row r="244719" spans="68:68" customFormat="1">
      <c r="BP244719" s="90"/>
    </row>
    <row r="244720" spans="68:68" customFormat="1">
      <c r="BP244720" s="90"/>
    </row>
    <row r="244721" spans="68:68" customFormat="1">
      <c r="BP244721" s="90"/>
    </row>
    <row r="244722" spans="68:68" customFormat="1">
      <c r="BP244722" s="90"/>
    </row>
    <row r="244723" spans="68:68" customFormat="1">
      <c r="BP244723" s="90"/>
    </row>
    <row r="244724" spans="68:68" customFormat="1">
      <c r="BP244724" s="90"/>
    </row>
    <row r="244725" spans="68:68" customFormat="1">
      <c r="BP244725" s="90"/>
    </row>
    <row r="244726" spans="68:68" customFormat="1">
      <c r="BP244726" s="90"/>
    </row>
    <row r="244727" spans="68:68" customFormat="1">
      <c r="BP244727" s="90"/>
    </row>
    <row r="244728" spans="68:68" customFormat="1">
      <c r="BP244728" s="90"/>
    </row>
    <row r="244729" spans="68:68" customFormat="1">
      <c r="BP244729" s="90"/>
    </row>
    <row r="244730" spans="68:68" customFormat="1">
      <c r="BP244730" s="90"/>
    </row>
    <row r="244731" spans="68:68" customFormat="1">
      <c r="BP244731" s="90"/>
    </row>
    <row r="244732" spans="68:68" customFormat="1">
      <c r="BP244732" s="90"/>
    </row>
    <row r="244733" spans="68:68" customFormat="1">
      <c r="BP244733" s="90"/>
    </row>
    <row r="244734" spans="68:68" customFormat="1">
      <c r="BP244734" s="90"/>
    </row>
    <row r="244735" spans="68:68" customFormat="1">
      <c r="BP244735" s="90"/>
    </row>
    <row r="244736" spans="68:68" customFormat="1">
      <c r="BP244736" s="90"/>
    </row>
    <row r="244737" spans="68:68" customFormat="1">
      <c r="BP244737" s="90"/>
    </row>
    <row r="244738" spans="68:68" customFormat="1">
      <c r="BP244738" s="90"/>
    </row>
    <row r="244739" spans="68:68" customFormat="1">
      <c r="BP244739" s="90"/>
    </row>
    <row r="244740" spans="68:68" customFormat="1">
      <c r="BP244740" s="90"/>
    </row>
    <row r="244741" spans="68:68" customFormat="1">
      <c r="BP244741" s="90"/>
    </row>
    <row r="244742" spans="68:68" customFormat="1">
      <c r="BP244742" s="90"/>
    </row>
    <row r="244743" spans="68:68" customFormat="1">
      <c r="BP244743" s="90"/>
    </row>
    <row r="244744" spans="68:68" customFormat="1">
      <c r="BP244744" s="90"/>
    </row>
    <row r="244745" spans="68:68" customFormat="1">
      <c r="BP244745" s="90"/>
    </row>
    <row r="244746" spans="68:68" customFormat="1">
      <c r="BP244746" s="90"/>
    </row>
    <row r="244747" spans="68:68" customFormat="1">
      <c r="BP244747" s="90"/>
    </row>
    <row r="244748" spans="68:68" customFormat="1">
      <c r="BP244748" s="90"/>
    </row>
    <row r="244749" spans="68:68" customFormat="1">
      <c r="BP244749" s="90"/>
    </row>
    <row r="244750" spans="68:68" customFormat="1">
      <c r="BP244750" s="90"/>
    </row>
    <row r="244751" spans="68:68" customFormat="1">
      <c r="BP244751" s="90"/>
    </row>
    <row r="244752" spans="68:68" customFormat="1">
      <c r="BP244752" s="90"/>
    </row>
    <row r="244753" spans="68:68" customFormat="1">
      <c r="BP244753" s="90"/>
    </row>
    <row r="244754" spans="68:68" customFormat="1">
      <c r="BP244754" s="90"/>
    </row>
    <row r="244755" spans="68:68" customFormat="1">
      <c r="BP244755" s="90"/>
    </row>
    <row r="244756" spans="68:68" customFormat="1">
      <c r="BP244756" s="90"/>
    </row>
    <row r="244757" spans="68:68" customFormat="1">
      <c r="BP244757" s="90"/>
    </row>
    <row r="244758" spans="68:68" customFormat="1">
      <c r="BP244758" s="90"/>
    </row>
    <row r="244759" spans="68:68" customFormat="1">
      <c r="BP244759" s="90"/>
    </row>
    <row r="244760" spans="68:68" customFormat="1">
      <c r="BP244760" s="90"/>
    </row>
    <row r="244761" spans="68:68" customFormat="1">
      <c r="BP244761" s="90"/>
    </row>
    <row r="244762" spans="68:68" customFormat="1">
      <c r="BP244762" s="90"/>
    </row>
    <row r="244763" spans="68:68" customFormat="1">
      <c r="BP244763" s="90"/>
    </row>
    <row r="244764" spans="68:68" customFormat="1">
      <c r="BP244764" s="90"/>
    </row>
    <row r="244765" spans="68:68" customFormat="1">
      <c r="BP244765" s="90"/>
    </row>
    <row r="244766" spans="68:68" customFormat="1">
      <c r="BP244766" s="90"/>
    </row>
    <row r="244767" spans="68:68" customFormat="1">
      <c r="BP244767" s="90"/>
    </row>
    <row r="244768" spans="68:68" customFormat="1">
      <c r="BP244768" s="90"/>
    </row>
    <row r="244769" spans="68:68" customFormat="1">
      <c r="BP244769" s="90"/>
    </row>
    <row r="244770" spans="68:68" customFormat="1">
      <c r="BP244770" s="90"/>
    </row>
    <row r="244771" spans="68:68" customFormat="1">
      <c r="BP244771" s="90"/>
    </row>
    <row r="244772" spans="68:68" customFormat="1">
      <c r="BP244772" s="90"/>
    </row>
    <row r="244773" spans="68:68" customFormat="1">
      <c r="BP244773" s="90"/>
    </row>
    <row r="244774" spans="68:68" customFormat="1">
      <c r="BP244774" s="90"/>
    </row>
    <row r="244775" spans="68:68" customFormat="1">
      <c r="BP244775" s="90"/>
    </row>
    <row r="244776" spans="68:68" customFormat="1">
      <c r="BP244776" s="90"/>
    </row>
    <row r="244777" spans="68:68" customFormat="1">
      <c r="BP244777" s="90"/>
    </row>
    <row r="244778" spans="68:68" customFormat="1">
      <c r="BP244778" s="90"/>
    </row>
    <row r="244779" spans="68:68" customFormat="1">
      <c r="BP244779" s="90"/>
    </row>
    <row r="244780" spans="68:68" customFormat="1">
      <c r="BP244780" s="90"/>
    </row>
    <row r="244781" spans="68:68" customFormat="1">
      <c r="BP244781" s="90"/>
    </row>
    <row r="244782" spans="68:68" customFormat="1">
      <c r="BP244782" s="90"/>
    </row>
    <row r="244783" spans="68:68" customFormat="1">
      <c r="BP244783" s="90"/>
    </row>
    <row r="244784" spans="68:68" customFormat="1">
      <c r="BP244784" s="90"/>
    </row>
    <row r="244785" spans="68:68" customFormat="1">
      <c r="BP244785" s="90"/>
    </row>
    <row r="244786" spans="68:68" customFormat="1">
      <c r="BP244786" s="90"/>
    </row>
    <row r="244787" spans="68:68" customFormat="1">
      <c r="BP244787" s="90"/>
    </row>
    <row r="244788" spans="68:68" customFormat="1">
      <c r="BP244788" s="90"/>
    </row>
    <row r="244789" spans="68:68" customFormat="1">
      <c r="BP244789" s="90"/>
    </row>
    <row r="244790" spans="68:68" customFormat="1">
      <c r="BP244790" s="90"/>
    </row>
    <row r="244791" spans="68:68" customFormat="1">
      <c r="BP244791" s="90"/>
    </row>
    <row r="244792" spans="68:68" customFormat="1">
      <c r="BP244792" s="90"/>
    </row>
    <row r="244793" spans="68:68" customFormat="1">
      <c r="BP244793" s="90"/>
    </row>
    <row r="244794" spans="68:68" customFormat="1">
      <c r="BP244794" s="90"/>
    </row>
    <row r="244795" spans="68:68" customFormat="1">
      <c r="BP244795" s="90"/>
    </row>
    <row r="244796" spans="68:68" customFormat="1">
      <c r="BP244796" s="90"/>
    </row>
    <row r="244797" spans="68:68" customFormat="1">
      <c r="BP244797" s="90"/>
    </row>
    <row r="244798" spans="68:68" customFormat="1">
      <c r="BP244798" s="90"/>
    </row>
    <row r="244799" spans="68:68" customFormat="1">
      <c r="BP244799" s="90"/>
    </row>
    <row r="244800" spans="68:68" customFormat="1">
      <c r="BP244800" s="90"/>
    </row>
    <row r="244801" spans="68:68" customFormat="1">
      <c r="BP244801" s="90"/>
    </row>
    <row r="244802" spans="68:68" customFormat="1">
      <c r="BP244802" s="90"/>
    </row>
    <row r="244803" spans="68:68" customFormat="1">
      <c r="BP244803" s="90"/>
    </row>
    <row r="244804" spans="68:68" customFormat="1">
      <c r="BP244804" s="90"/>
    </row>
    <row r="244805" spans="68:68" customFormat="1">
      <c r="BP244805" s="90"/>
    </row>
    <row r="244806" spans="68:68" customFormat="1">
      <c r="BP244806" s="90"/>
    </row>
    <row r="244807" spans="68:68" customFormat="1">
      <c r="BP244807" s="90"/>
    </row>
    <row r="244808" spans="68:68" customFormat="1">
      <c r="BP244808" s="90"/>
    </row>
    <row r="244809" spans="68:68" customFormat="1">
      <c r="BP244809" s="90"/>
    </row>
    <row r="244810" spans="68:68" customFormat="1">
      <c r="BP244810" s="90"/>
    </row>
    <row r="244811" spans="68:68" customFormat="1">
      <c r="BP244811" s="90"/>
    </row>
    <row r="244812" spans="68:68" customFormat="1">
      <c r="BP244812" s="90"/>
    </row>
    <row r="244813" spans="68:68" customFormat="1">
      <c r="BP244813" s="90"/>
    </row>
    <row r="244814" spans="68:68" customFormat="1">
      <c r="BP244814" s="90"/>
    </row>
    <row r="244815" spans="68:68" customFormat="1">
      <c r="BP244815" s="90"/>
    </row>
    <row r="244816" spans="68:68" customFormat="1">
      <c r="BP244816" s="90"/>
    </row>
    <row r="244817" spans="68:68" customFormat="1">
      <c r="BP244817" s="90"/>
    </row>
    <row r="244818" spans="68:68" customFormat="1">
      <c r="BP244818" s="90"/>
    </row>
    <row r="244819" spans="68:68" customFormat="1">
      <c r="BP244819" s="90"/>
    </row>
    <row r="244820" spans="68:68" customFormat="1">
      <c r="BP244820" s="90"/>
    </row>
    <row r="244821" spans="68:68" customFormat="1">
      <c r="BP244821" s="90"/>
    </row>
    <row r="244822" spans="68:68" customFormat="1">
      <c r="BP244822" s="90"/>
    </row>
    <row r="244823" spans="68:68" customFormat="1">
      <c r="BP244823" s="90"/>
    </row>
    <row r="244824" spans="68:68" customFormat="1">
      <c r="BP244824" s="90"/>
    </row>
    <row r="244825" spans="68:68" customFormat="1">
      <c r="BP244825" s="90"/>
    </row>
    <row r="244826" spans="68:68" customFormat="1">
      <c r="BP244826" s="90"/>
    </row>
    <row r="244827" spans="68:68" customFormat="1">
      <c r="BP244827" s="90"/>
    </row>
    <row r="244828" spans="68:68" customFormat="1">
      <c r="BP244828" s="90"/>
    </row>
    <row r="244829" spans="68:68" customFormat="1">
      <c r="BP244829" s="90"/>
    </row>
    <row r="244830" spans="68:68" customFormat="1">
      <c r="BP244830" s="90"/>
    </row>
    <row r="244831" spans="68:68" customFormat="1">
      <c r="BP244831" s="90"/>
    </row>
    <row r="244832" spans="68:68" customFormat="1">
      <c r="BP244832" s="90"/>
    </row>
    <row r="244833" spans="68:68" customFormat="1">
      <c r="BP244833" s="90"/>
    </row>
    <row r="244834" spans="68:68" customFormat="1">
      <c r="BP244834" s="90"/>
    </row>
    <row r="244835" spans="68:68" customFormat="1">
      <c r="BP244835" s="90"/>
    </row>
    <row r="244836" spans="68:68" customFormat="1">
      <c r="BP244836" s="90"/>
    </row>
    <row r="244837" spans="68:68" customFormat="1">
      <c r="BP244837" s="90"/>
    </row>
    <row r="244838" spans="68:68" customFormat="1">
      <c r="BP244838" s="90"/>
    </row>
    <row r="244839" spans="68:68" customFormat="1">
      <c r="BP244839" s="90"/>
    </row>
    <row r="244840" spans="68:68" customFormat="1">
      <c r="BP244840" s="90"/>
    </row>
    <row r="244841" spans="68:68" customFormat="1">
      <c r="BP244841" s="90"/>
    </row>
    <row r="244842" spans="68:68" customFormat="1">
      <c r="BP244842" s="90"/>
    </row>
    <row r="244843" spans="68:68" customFormat="1">
      <c r="BP244843" s="90"/>
    </row>
    <row r="244844" spans="68:68" customFormat="1">
      <c r="BP244844" s="90"/>
    </row>
    <row r="244845" spans="68:68" customFormat="1">
      <c r="BP244845" s="90"/>
    </row>
    <row r="244846" spans="68:68" customFormat="1">
      <c r="BP244846" s="90"/>
    </row>
    <row r="244847" spans="68:68" customFormat="1">
      <c r="BP244847" s="90"/>
    </row>
    <row r="244848" spans="68:68" customFormat="1">
      <c r="BP244848" s="90"/>
    </row>
    <row r="244849" spans="68:68" customFormat="1">
      <c r="BP244849" s="90"/>
    </row>
    <row r="244850" spans="68:68" customFormat="1">
      <c r="BP244850" s="90"/>
    </row>
    <row r="244851" spans="68:68" customFormat="1">
      <c r="BP244851" s="90"/>
    </row>
    <row r="244852" spans="68:68" customFormat="1">
      <c r="BP244852" s="90"/>
    </row>
    <row r="244853" spans="68:68" customFormat="1">
      <c r="BP244853" s="90"/>
    </row>
    <row r="244854" spans="68:68" customFormat="1">
      <c r="BP244854" s="90"/>
    </row>
    <row r="244855" spans="68:68" customFormat="1">
      <c r="BP244855" s="90"/>
    </row>
    <row r="244856" spans="68:68" customFormat="1">
      <c r="BP244856" s="90"/>
    </row>
    <row r="244857" spans="68:68" customFormat="1">
      <c r="BP244857" s="90"/>
    </row>
    <row r="244858" spans="68:68" customFormat="1">
      <c r="BP244858" s="90"/>
    </row>
    <row r="244859" spans="68:68" customFormat="1">
      <c r="BP244859" s="90"/>
    </row>
    <row r="244860" spans="68:68" customFormat="1">
      <c r="BP244860" s="90"/>
    </row>
    <row r="244861" spans="68:68" customFormat="1">
      <c r="BP244861" s="90"/>
    </row>
    <row r="244862" spans="68:68" customFormat="1">
      <c r="BP244862" s="90"/>
    </row>
    <row r="244863" spans="68:68" customFormat="1">
      <c r="BP244863" s="90"/>
    </row>
    <row r="244864" spans="68:68" customFormat="1">
      <c r="BP244864" s="90"/>
    </row>
    <row r="244865" spans="68:68" customFormat="1">
      <c r="BP244865" s="90"/>
    </row>
    <row r="244866" spans="68:68" customFormat="1">
      <c r="BP244866" s="90"/>
    </row>
    <row r="244867" spans="68:68" customFormat="1">
      <c r="BP244867" s="90"/>
    </row>
    <row r="244868" spans="68:68" customFormat="1">
      <c r="BP244868" s="90"/>
    </row>
    <row r="244869" spans="68:68" customFormat="1">
      <c r="BP244869" s="90"/>
    </row>
    <row r="244870" spans="68:68" customFormat="1">
      <c r="BP244870" s="90"/>
    </row>
    <row r="244871" spans="68:68" customFormat="1">
      <c r="BP244871" s="90"/>
    </row>
    <row r="244872" spans="68:68" customFormat="1">
      <c r="BP244872" s="90"/>
    </row>
    <row r="244873" spans="68:68" customFormat="1">
      <c r="BP244873" s="90"/>
    </row>
    <row r="244874" spans="68:68" customFormat="1">
      <c r="BP244874" s="90"/>
    </row>
    <row r="244875" spans="68:68" customFormat="1">
      <c r="BP244875" s="90"/>
    </row>
    <row r="244876" spans="68:68" customFormat="1">
      <c r="BP244876" s="90"/>
    </row>
    <row r="244877" spans="68:68" customFormat="1">
      <c r="BP244877" s="90"/>
    </row>
    <row r="244878" spans="68:68" customFormat="1">
      <c r="BP244878" s="90"/>
    </row>
    <row r="244879" spans="68:68" customFormat="1">
      <c r="BP244879" s="90"/>
    </row>
    <row r="244880" spans="68:68" customFormat="1">
      <c r="BP244880" s="90"/>
    </row>
    <row r="244881" spans="68:68" customFormat="1">
      <c r="BP244881" s="90"/>
    </row>
    <row r="244882" spans="68:68" customFormat="1">
      <c r="BP244882" s="90"/>
    </row>
    <row r="244883" spans="68:68" customFormat="1">
      <c r="BP244883" s="90"/>
    </row>
    <row r="244884" spans="68:68" customFormat="1">
      <c r="BP244884" s="90"/>
    </row>
    <row r="244885" spans="68:68" customFormat="1">
      <c r="BP244885" s="90"/>
    </row>
    <row r="244886" spans="68:68" customFormat="1">
      <c r="BP244886" s="90"/>
    </row>
    <row r="244887" spans="68:68" customFormat="1">
      <c r="BP244887" s="90"/>
    </row>
    <row r="244888" spans="68:68" customFormat="1">
      <c r="BP244888" s="90"/>
    </row>
    <row r="244889" spans="68:68" customFormat="1">
      <c r="BP244889" s="90"/>
    </row>
    <row r="244890" spans="68:68" customFormat="1">
      <c r="BP244890" s="90"/>
    </row>
    <row r="244891" spans="68:68" customFormat="1">
      <c r="BP244891" s="90"/>
    </row>
    <row r="244892" spans="68:68" customFormat="1">
      <c r="BP244892" s="90"/>
    </row>
    <row r="244893" spans="68:68" customFormat="1">
      <c r="BP244893" s="90"/>
    </row>
    <row r="244894" spans="68:68" customFormat="1">
      <c r="BP244894" s="90"/>
    </row>
    <row r="244895" spans="68:68" customFormat="1">
      <c r="BP244895" s="90"/>
    </row>
    <row r="244896" spans="68:68" customFormat="1">
      <c r="BP244896" s="90"/>
    </row>
    <row r="244897" spans="68:68" customFormat="1">
      <c r="BP244897" s="90"/>
    </row>
    <row r="244898" spans="68:68" customFormat="1">
      <c r="BP244898" s="90"/>
    </row>
    <row r="244899" spans="68:68" customFormat="1">
      <c r="BP244899" s="90"/>
    </row>
    <row r="244900" spans="68:68" customFormat="1">
      <c r="BP244900" s="90"/>
    </row>
    <row r="244901" spans="68:68" customFormat="1">
      <c r="BP244901" s="90"/>
    </row>
    <row r="244902" spans="68:68" customFormat="1">
      <c r="BP244902" s="90"/>
    </row>
    <row r="244903" spans="68:68" customFormat="1">
      <c r="BP244903" s="90"/>
    </row>
    <row r="244904" spans="68:68" customFormat="1">
      <c r="BP244904" s="90"/>
    </row>
    <row r="244905" spans="68:68" customFormat="1">
      <c r="BP244905" s="90"/>
    </row>
    <row r="244906" spans="68:68" customFormat="1">
      <c r="BP244906" s="90"/>
    </row>
    <row r="244907" spans="68:68" customFormat="1">
      <c r="BP244907" s="90"/>
    </row>
    <row r="244908" spans="68:68" customFormat="1">
      <c r="BP244908" s="90"/>
    </row>
    <row r="244909" spans="68:68" customFormat="1">
      <c r="BP244909" s="90"/>
    </row>
    <row r="244910" spans="68:68" customFormat="1">
      <c r="BP244910" s="90"/>
    </row>
    <row r="244911" spans="68:68" customFormat="1">
      <c r="BP244911" s="90"/>
    </row>
    <row r="244912" spans="68:68" customFormat="1">
      <c r="BP244912" s="90"/>
    </row>
    <row r="244913" spans="68:68" customFormat="1">
      <c r="BP244913" s="90"/>
    </row>
    <row r="244914" spans="68:68" customFormat="1">
      <c r="BP244914" s="90"/>
    </row>
    <row r="244915" spans="68:68" customFormat="1">
      <c r="BP244915" s="90"/>
    </row>
    <row r="244916" spans="68:68" customFormat="1">
      <c r="BP244916" s="90"/>
    </row>
    <row r="244917" spans="68:68" customFormat="1">
      <c r="BP244917" s="90"/>
    </row>
    <row r="244918" spans="68:68" customFormat="1">
      <c r="BP244918" s="90"/>
    </row>
    <row r="244919" spans="68:68" customFormat="1">
      <c r="BP244919" s="90"/>
    </row>
    <row r="244920" spans="68:68" customFormat="1">
      <c r="BP244920" s="90"/>
    </row>
    <row r="244921" spans="68:68" customFormat="1">
      <c r="BP244921" s="90"/>
    </row>
    <row r="244922" spans="68:68" customFormat="1">
      <c r="BP244922" s="90"/>
    </row>
    <row r="244923" spans="68:68" customFormat="1">
      <c r="BP244923" s="90"/>
    </row>
    <row r="244924" spans="68:68" customFormat="1">
      <c r="BP244924" s="90"/>
    </row>
    <row r="244925" spans="68:68" customFormat="1">
      <c r="BP244925" s="90"/>
    </row>
    <row r="244926" spans="68:68" customFormat="1">
      <c r="BP244926" s="90"/>
    </row>
    <row r="244927" spans="68:68" customFormat="1">
      <c r="BP244927" s="90"/>
    </row>
    <row r="244928" spans="68:68" customFormat="1">
      <c r="BP244928" s="90"/>
    </row>
    <row r="244929" spans="68:68" customFormat="1">
      <c r="BP244929" s="90"/>
    </row>
    <row r="244930" spans="68:68" customFormat="1">
      <c r="BP244930" s="90"/>
    </row>
    <row r="244931" spans="68:68" customFormat="1">
      <c r="BP244931" s="90"/>
    </row>
    <row r="244932" spans="68:68" customFormat="1">
      <c r="BP244932" s="90"/>
    </row>
    <row r="244933" spans="68:68" customFormat="1">
      <c r="BP244933" s="90"/>
    </row>
    <row r="244934" spans="68:68" customFormat="1">
      <c r="BP244934" s="90"/>
    </row>
    <row r="244935" spans="68:68" customFormat="1">
      <c r="BP244935" s="90"/>
    </row>
    <row r="244936" spans="68:68" customFormat="1">
      <c r="BP244936" s="90"/>
    </row>
    <row r="244937" spans="68:68" customFormat="1">
      <c r="BP244937" s="90"/>
    </row>
    <row r="244938" spans="68:68" customFormat="1">
      <c r="BP244938" s="90"/>
    </row>
    <row r="244939" spans="68:68" customFormat="1">
      <c r="BP244939" s="90"/>
    </row>
    <row r="244940" spans="68:68" customFormat="1">
      <c r="BP244940" s="90"/>
    </row>
    <row r="244941" spans="68:68" customFormat="1">
      <c r="BP244941" s="90"/>
    </row>
    <row r="244942" spans="68:68" customFormat="1">
      <c r="BP244942" s="90"/>
    </row>
    <row r="244943" spans="68:68" customFormat="1">
      <c r="BP244943" s="90"/>
    </row>
    <row r="244944" spans="68:68" customFormat="1">
      <c r="BP244944" s="90"/>
    </row>
    <row r="244945" spans="68:68" customFormat="1">
      <c r="BP244945" s="90"/>
    </row>
    <row r="244946" spans="68:68" customFormat="1">
      <c r="BP244946" s="90"/>
    </row>
    <row r="244947" spans="68:68" customFormat="1">
      <c r="BP244947" s="90"/>
    </row>
    <row r="244948" spans="68:68" customFormat="1">
      <c r="BP244948" s="90"/>
    </row>
    <row r="244949" spans="68:68" customFormat="1">
      <c r="BP244949" s="90"/>
    </row>
    <row r="244950" spans="68:68" customFormat="1">
      <c r="BP244950" s="90"/>
    </row>
    <row r="244951" spans="68:68" customFormat="1">
      <c r="BP244951" s="90"/>
    </row>
    <row r="244952" spans="68:68" customFormat="1">
      <c r="BP244952" s="90"/>
    </row>
    <row r="244953" spans="68:68" customFormat="1">
      <c r="BP244953" s="90"/>
    </row>
    <row r="244954" spans="68:68" customFormat="1">
      <c r="BP244954" s="90"/>
    </row>
    <row r="244955" spans="68:68" customFormat="1">
      <c r="BP244955" s="90"/>
    </row>
    <row r="244956" spans="68:68" customFormat="1">
      <c r="BP244956" s="90"/>
    </row>
    <row r="244957" spans="68:68" customFormat="1">
      <c r="BP244957" s="90"/>
    </row>
    <row r="244958" spans="68:68" customFormat="1">
      <c r="BP244958" s="90"/>
    </row>
    <row r="244959" spans="68:68" customFormat="1">
      <c r="BP244959" s="90"/>
    </row>
    <row r="244960" spans="68:68" customFormat="1">
      <c r="BP244960" s="90"/>
    </row>
    <row r="244961" spans="68:68" customFormat="1">
      <c r="BP244961" s="90"/>
    </row>
    <row r="244962" spans="68:68" customFormat="1">
      <c r="BP244962" s="90"/>
    </row>
    <row r="244963" spans="68:68" customFormat="1">
      <c r="BP244963" s="90"/>
    </row>
    <row r="244964" spans="68:68" customFormat="1">
      <c r="BP244964" s="90"/>
    </row>
    <row r="244965" spans="68:68" customFormat="1">
      <c r="BP244965" s="90"/>
    </row>
    <row r="244966" spans="68:68" customFormat="1">
      <c r="BP244966" s="90"/>
    </row>
    <row r="244967" spans="68:68" customFormat="1">
      <c r="BP244967" s="90"/>
    </row>
    <row r="244968" spans="68:68" customFormat="1">
      <c r="BP244968" s="90"/>
    </row>
    <row r="244969" spans="68:68" customFormat="1">
      <c r="BP244969" s="90"/>
    </row>
    <row r="244970" spans="68:68" customFormat="1">
      <c r="BP244970" s="90"/>
    </row>
    <row r="244971" spans="68:68" customFormat="1">
      <c r="BP244971" s="90"/>
    </row>
    <row r="244972" spans="68:68" customFormat="1">
      <c r="BP244972" s="90"/>
    </row>
    <row r="244973" spans="68:68" customFormat="1">
      <c r="BP244973" s="90"/>
    </row>
    <row r="244974" spans="68:68" customFormat="1">
      <c r="BP244974" s="90"/>
    </row>
    <row r="244975" spans="68:68" customFormat="1">
      <c r="BP244975" s="90"/>
    </row>
    <row r="244976" spans="68:68" customFormat="1">
      <c r="BP244976" s="90"/>
    </row>
    <row r="244977" spans="68:68" customFormat="1">
      <c r="BP244977" s="90"/>
    </row>
    <row r="244978" spans="68:68" customFormat="1">
      <c r="BP244978" s="90"/>
    </row>
    <row r="244979" spans="68:68" customFormat="1">
      <c r="BP244979" s="90"/>
    </row>
    <row r="244980" spans="68:68" customFormat="1">
      <c r="BP244980" s="90"/>
    </row>
    <row r="244981" spans="68:68" customFormat="1">
      <c r="BP244981" s="90"/>
    </row>
    <row r="244982" spans="68:68" customFormat="1">
      <c r="BP244982" s="90"/>
    </row>
    <row r="244983" spans="68:68" customFormat="1">
      <c r="BP244983" s="90"/>
    </row>
    <row r="244984" spans="68:68" customFormat="1">
      <c r="BP244984" s="90"/>
    </row>
    <row r="244985" spans="68:68" customFormat="1">
      <c r="BP244985" s="90"/>
    </row>
    <row r="244986" spans="68:68" customFormat="1">
      <c r="BP244986" s="90"/>
    </row>
    <row r="244987" spans="68:68" customFormat="1">
      <c r="BP244987" s="90"/>
    </row>
    <row r="244988" spans="68:68" customFormat="1">
      <c r="BP244988" s="90"/>
    </row>
    <row r="244989" spans="68:68" customFormat="1">
      <c r="BP244989" s="90"/>
    </row>
    <row r="244990" spans="68:68" customFormat="1">
      <c r="BP244990" s="90"/>
    </row>
    <row r="244991" spans="68:68" customFormat="1">
      <c r="BP244991" s="90"/>
    </row>
    <row r="244992" spans="68:68" customFormat="1">
      <c r="BP244992" s="90"/>
    </row>
    <row r="244993" spans="68:68" customFormat="1">
      <c r="BP244993" s="90"/>
    </row>
    <row r="244994" spans="68:68" customFormat="1">
      <c r="BP244994" s="90"/>
    </row>
    <row r="244995" spans="68:68" customFormat="1">
      <c r="BP244995" s="90"/>
    </row>
    <row r="244996" spans="68:68" customFormat="1">
      <c r="BP244996" s="90"/>
    </row>
    <row r="244997" spans="68:68" customFormat="1">
      <c r="BP244997" s="90"/>
    </row>
    <row r="244998" spans="68:68" customFormat="1">
      <c r="BP244998" s="90"/>
    </row>
    <row r="244999" spans="68:68" customFormat="1">
      <c r="BP244999" s="90"/>
    </row>
    <row r="245000" spans="68:68" customFormat="1">
      <c r="BP245000" s="90"/>
    </row>
    <row r="245001" spans="68:68" customFormat="1">
      <c r="BP245001" s="90"/>
    </row>
    <row r="245002" spans="68:68" customFormat="1">
      <c r="BP245002" s="90"/>
    </row>
    <row r="245003" spans="68:68" customFormat="1">
      <c r="BP245003" s="90"/>
    </row>
    <row r="245004" spans="68:68" customFormat="1">
      <c r="BP245004" s="90"/>
    </row>
    <row r="245005" spans="68:68" customFormat="1">
      <c r="BP245005" s="90"/>
    </row>
    <row r="245006" spans="68:68" customFormat="1">
      <c r="BP245006" s="90"/>
    </row>
    <row r="245007" spans="68:68" customFormat="1">
      <c r="BP245007" s="90"/>
    </row>
    <row r="245008" spans="68:68" customFormat="1">
      <c r="BP245008" s="90"/>
    </row>
    <row r="245009" spans="68:68" customFormat="1">
      <c r="BP245009" s="90"/>
    </row>
    <row r="245010" spans="68:68" customFormat="1">
      <c r="BP245010" s="90"/>
    </row>
    <row r="245011" spans="68:68" customFormat="1">
      <c r="BP245011" s="90"/>
    </row>
    <row r="245012" spans="68:68" customFormat="1">
      <c r="BP245012" s="90"/>
    </row>
    <row r="245013" spans="68:68" customFormat="1">
      <c r="BP245013" s="90"/>
    </row>
    <row r="245014" spans="68:68" customFormat="1">
      <c r="BP245014" s="90"/>
    </row>
    <row r="245015" spans="68:68" customFormat="1">
      <c r="BP245015" s="90"/>
    </row>
    <row r="245016" spans="68:68" customFormat="1">
      <c r="BP245016" s="90"/>
    </row>
    <row r="245017" spans="68:68" customFormat="1">
      <c r="BP245017" s="90"/>
    </row>
    <row r="245018" spans="68:68" customFormat="1">
      <c r="BP245018" s="90"/>
    </row>
    <row r="245019" spans="68:68" customFormat="1">
      <c r="BP245019" s="90"/>
    </row>
    <row r="245020" spans="68:68" customFormat="1">
      <c r="BP245020" s="90"/>
    </row>
    <row r="245021" spans="68:68" customFormat="1">
      <c r="BP245021" s="90"/>
    </row>
    <row r="245022" spans="68:68" customFormat="1">
      <c r="BP245022" s="90"/>
    </row>
    <row r="245023" spans="68:68" customFormat="1">
      <c r="BP245023" s="90"/>
    </row>
    <row r="245024" spans="68:68" customFormat="1">
      <c r="BP245024" s="90"/>
    </row>
    <row r="245025" spans="68:68" customFormat="1">
      <c r="BP245025" s="90"/>
    </row>
    <row r="245026" spans="68:68" customFormat="1">
      <c r="BP245026" s="90"/>
    </row>
    <row r="245027" spans="68:68" customFormat="1">
      <c r="BP245027" s="90"/>
    </row>
    <row r="245028" spans="68:68" customFormat="1">
      <c r="BP245028" s="90"/>
    </row>
    <row r="245029" spans="68:68" customFormat="1">
      <c r="BP245029" s="90"/>
    </row>
    <row r="245030" spans="68:68" customFormat="1">
      <c r="BP245030" s="90"/>
    </row>
    <row r="245031" spans="68:68" customFormat="1">
      <c r="BP245031" s="90"/>
    </row>
    <row r="245032" spans="68:68" customFormat="1">
      <c r="BP245032" s="90"/>
    </row>
    <row r="245033" spans="68:68" customFormat="1">
      <c r="BP245033" s="90"/>
    </row>
    <row r="245034" spans="68:68" customFormat="1">
      <c r="BP245034" s="90"/>
    </row>
    <row r="245035" spans="68:68" customFormat="1">
      <c r="BP245035" s="90"/>
    </row>
    <row r="245036" spans="68:68" customFormat="1">
      <c r="BP245036" s="90"/>
    </row>
    <row r="245037" spans="68:68" customFormat="1">
      <c r="BP245037" s="90"/>
    </row>
    <row r="245038" spans="68:68" customFormat="1">
      <c r="BP245038" s="90"/>
    </row>
    <row r="245039" spans="68:68" customFormat="1">
      <c r="BP245039" s="90"/>
    </row>
    <row r="245040" spans="68:68" customFormat="1">
      <c r="BP245040" s="90"/>
    </row>
    <row r="245041" spans="68:68" customFormat="1">
      <c r="BP245041" s="90"/>
    </row>
    <row r="245042" spans="68:68" customFormat="1">
      <c r="BP245042" s="90"/>
    </row>
    <row r="245043" spans="68:68" customFormat="1">
      <c r="BP245043" s="90"/>
    </row>
    <row r="245044" spans="68:68" customFormat="1">
      <c r="BP245044" s="90"/>
    </row>
    <row r="245045" spans="68:68" customFormat="1">
      <c r="BP245045" s="90"/>
    </row>
    <row r="245046" spans="68:68" customFormat="1">
      <c r="BP245046" s="90"/>
    </row>
    <row r="245047" spans="68:68" customFormat="1">
      <c r="BP245047" s="90"/>
    </row>
    <row r="245048" spans="68:68" customFormat="1">
      <c r="BP245048" s="90"/>
    </row>
    <row r="245049" spans="68:68" customFormat="1">
      <c r="BP245049" s="90"/>
    </row>
    <row r="245050" spans="68:68" customFormat="1">
      <c r="BP245050" s="90"/>
    </row>
    <row r="245051" spans="68:68" customFormat="1">
      <c r="BP245051" s="90"/>
    </row>
    <row r="245052" spans="68:68" customFormat="1">
      <c r="BP245052" s="90"/>
    </row>
    <row r="245053" spans="68:68" customFormat="1">
      <c r="BP245053" s="90"/>
    </row>
    <row r="245054" spans="68:68" customFormat="1">
      <c r="BP245054" s="90"/>
    </row>
    <row r="245055" spans="68:68" customFormat="1">
      <c r="BP245055" s="90"/>
    </row>
    <row r="245056" spans="68:68" customFormat="1">
      <c r="BP245056" s="90"/>
    </row>
    <row r="245057" spans="68:68" customFormat="1">
      <c r="BP245057" s="90"/>
    </row>
    <row r="245058" spans="68:68" customFormat="1">
      <c r="BP245058" s="90"/>
    </row>
    <row r="245059" spans="68:68" customFormat="1">
      <c r="BP245059" s="90"/>
    </row>
    <row r="245060" spans="68:68" customFormat="1">
      <c r="BP245060" s="90"/>
    </row>
    <row r="245061" spans="68:68" customFormat="1">
      <c r="BP245061" s="90"/>
    </row>
    <row r="245062" spans="68:68" customFormat="1">
      <c r="BP245062" s="90"/>
    </row>
    <row r="245063" spans="68:68" customFormat="1">
      <c r="BP245063" s="90"/>
    </row>
    <row r="245064" spans="68:68" customFormat="1">
      <c r="BP245064" s="90"/>
    </row>
    <row r="245065" spans="68:68" customFormat="1">
      <c r="BP245065" s="90"/>
    </row>
    <row r="245066" spans="68:68" customFormat="1">
      <c r="BP245066" s="90"/>
    </row>
    <row r="245067" spans="68:68" customFormat="1">
      <c r="BP245067" s="90"/>
    </row>
    <row r="245068" spans="68:68" customFormat="1">
      <c r="BP245068" s="90"/>
    </row>
    <row r="245069" spans="68:68" customFormat="1">
      <c r="BP245069" s="90"/>
    </row>
    <row r="245070" spans="68:68" customFormat="1">
      <c r="BP245070" s="90"/>
    </row>
    <row r="245071" spans="68:68" customFormat="1">
      <c r="BP245071" s="90"/>
    </row>
    <row r="245072" spans="68:68" customFormat="1">
      <c r="BP245072" s="90"/>
    </row>
    <row r="245073" spans="68:68" customFormat="1">
      <c r="BP245073" s="90"/>
    </row>
    <row r="245074" spans="68:68" customFormat="1">
      <c r="BP245074" s="90"/>
    </row>
    <row r="245075" spans="68:68" customFormat="1">
      <c r="BP245075" s="90"/>
    </row>
    <row r="245076" spans="68:68" customFormat="1">
      <c r="BP245076" s="90"/>
    </row>
    <row r="245077" spans="68:68" customFormat="1">
      <c r="BP245077" s="90"/>
    </row>
    <row r="245078" spans="68:68" customFormat="1">
      <c r="BP245078" s="90"/>
    </row>
    <row r="245079" spans="68:68" customFormat="1">
      <c r="BP245079" s="90"/>
    </row>
    <row r="245080" spans="68:68" customFormat="1">
      <c r="BP245080" s="90"/>
    </row>
    <row r="245081" spans="68:68" customFormat="1">
      <c r="BP245081" s="90"/>
    </row>
    <row r="245082" spans="68:68" customFormat="1">
      <c r="BP245082" s="90"/>
    </row>
    <row r="245083" spans="68:68" customFormat="1">
      <c r="BP245083" s="90"/>
    </row>
    <row r="245084" spans="68:68" customFormat="1">
      <c r="BP245084" s="90"/>
    </row>
    <row r="245085" spans="68:68" customFormat="1">
      <c r="BP245085" s="90"/>
    </row>
    <row r="245086" spans="68:68" customFormat="1">
      <c r="BP245086" s="90"/>
    </row>
    <row r="245087" spans="68:68" customFormat="1">
      <c r="BP245087" s="90"/>
    </row>
    <row r="245088" spans="68:68" customFormat="1">
      <c r="BP245088" s="90"/>
    </row>
    <row r="245089" spans="68:68" customFormat="1">
      <c r="BP245089" s="90"/>
    </row>
    <row r="245090" spans="68:68" customFormat="1">
      <c r="BP245090" s="90"/>
    </row>
    <row r="245091" spans="68:68" customFormat="1">
      <c r="BP245091" s="90"/>
    </row>
    <row r="245092" spans="68:68" customFormat="1">
      <c r="BP245092" s="90"/>
    </row>
    <row r="245093" spans="68:68" customFormat="1">
      <c r="BP245093" s="90"/>
    </row>
    <row r="245094" spans="68:68" customFormat="1">
      <c r="BP245094" s="90"/>
    </row>
    <row r="245095" spans="68:68" customFormat="1">
      <c r="BP245095" s="90"/>
    </row>
    <row r="245096" spans="68:68" customFormat="1">
      <c r="BP245096" s="90"/>
    </row>
    <row r="245097" spans="68:68" customFormat="1">
      <c r="BP245097" s="90"/>
    </row>
    <row r="245098" spans="68:68" customFormat="1">
      <c r="BP245098" s="90"/>
    </row>
    <row r="245099" spans="68:68" customFormat="1">
      <c r="BP245099" s="90"/>
    </row>
    <row r="245100" spans="68:68" customFormat="1">
      <c r="BP245100" s="90"/>
    </row>
    <row r="245101" spans="68:68" customFormat="1">
      <c r="BP245101" s="90"/>
    </row>
    <row r="245102" spans="68:68" customFormat="1">
      <c r="BP245102" s="90"/>
    </row>
    <row r="245103" spans="68:68" customFormat="1">
      <c r="BP245103" s="90"/>
    </row>
    <row r="245104" spans="68:68" customFormat="1">
      <c r="BP245104" s="90"/>
    </row>
    <row r="245105" spans="68:68" customFormat="1">
      <c r="BP245105" s="90"/>
    </row>
    <row r="245106" spans="68:68" customFormat="1">
      <c r="BP245106" s="90"/>
    </row>
    <row r="245107" spans="68:68" customFormat="1">
      <c r="BP245107" s="90"/>
    </row>
    <row r="245108" spans="68:68" customFormat="1">
      <c r="BP245108" s="90"/>
    </row>
    <row r="245109" spans="68:68" customFormat="1">
      <c r="BP245109" s="90"/>
    </row>
    <row r="245110" spans="68:68" customFormat="1">
      <c r="BP245110" s="90"/>
    </row>
    <row r="245111" spans="68:68" customFormat="1">
      <c r="BP245111" s="90"/>
    </row>
    <row r="245112" spans="68:68" customFormat="1">
      <c r="BP245112" s="90"/>
    </row>
    <row r="245113" spans="68:68" customFormat="1">
      <c r="BP245113" s="90"/>
    </row>
    <row r="245114" spans="68:68" customFormat="1">
      <c r="BP245114" s="90"/>
    </row>
    <row r="245115" spans="68:68" customFormat="1">
      <c r="BP245115" s="90"/>
    </row>
    <row r="245116" spans="68:68" customFormat="1">
      <c r="BP245116" s="90"/>
    </row>
    <row r="245117" spans="68:68" customFormat="1">
      <c r="BP245117" s="90"/>
    </row>
    <row r="245118" spans="68:68" customFormat="1">
      <c r="BP245118" s="90"/>
    </row>
    <row r="245119" spans="68:68" customFormat="1">
      <c r="BP245119" s="90"/>
    </row>
    <row r="245120" spans="68:68" customFormat="1">
      <c r="BP245120" s="90"/>
    </row>
    <row r="245121" spans="68:68" customFormat="1">
      <c r="BP245121" s="90"/>
    </row>
    <row r="245122" spans="68:68" customFormat="1">
      <c r="BP245122" s="90"/>
    </row>
    <row r="245123" spans="68:68" customFormat="1">
      <c r="BP245123" s="90"/>
    </row>
    <row r="245124" spans="68:68" customFormat="1">
      <c r="BP245124" s="90"/>
    </row>
    <row r="245125" spans="68:68" customFormat="1">
      <c r="BP245125" s="90"/>
    </row>
    <row r="245126" spans="68:68" customFormat="1">
      <c r="BP245126" s="90"/>
    </row>
    <row r="245127" spans="68:68" customFormat="1">
      <c r="BP245127" s="90"/>
    </row>
    <row r="245128" spans="68:68" customFormat="1">
      <c r="BP245128" s="90"/>
    </row>
    <row r="245129" spans="68:68" customFormat="1">
      <c r="BP245129" s="90"/>
    </row>
    <row r="245130" spans="68:68" customFormat="1">
      <c r="BP245130" s="90"/>
    </row>
    <row r="245131" spans="68:68" customFormat="1">
      <c r="BP245131" s="90"/>
    </row>
    <row r="245132" spans="68:68" customFormat="1">
      <c r="BP245132" s="90"/>
    </row>
    <row r="245133" spans="68:68" customFormat="1">
      <c r="BP245133" s="90"/>
    </row>
    <row r="245134" spans="68:68" customFormat="1">
      <c r="BP245134" s="90"/>
    </row>
    <row r="245135" spans="68:68" customFormat="1">
      <c r="BP245135" s="90"/>
    </row>
    <row r="245136" spans="68:68" customFormat="1">
      <c r="BP245136" s="90"/>
    </row>
    <row r="245137" spans="68:68" customFormat="1">
      <c r="BP245137" s="90"/>
    </row>
    <row r="245138" spans="68:68" customFormat="1">
      <c r="BP245138" s="90"/>
    </row>
    <row r="245139" spans="68:68" customFormat="1">
      <c r="BP245139" s="90"/>
    </row>
    <row r="245140" spans="68:68" customFormat="1">
      <c r="BP245140" s="90"/>
    </row>
    <row r="245141" spans="68:68" customFormat="1">
      <c r="BP245141" s="90"/>
    </row>
    <row r="245142" spans="68:68" customFormat="1">
      <c r="BP245142" s="90"/>
    </row>
    <row r="245143" spans="68:68" customFormat="1">
      <c r="BP245143" s="90"/>
    </row>
    <row r="245144" spans="68:68" customFormat="1">
      <c r="BP245144" s="90"/>
    </row>
    <row r="245145" spans="68:68" customFormat="1">
      <c r="BP245145" s="90"/>
    </row>
    <row r="245146" spans="68:68" customFormat="1">
      <c r="BP245146" s="90"/>
    </row>
    <row r="245147" spans="68:68" customFormat="1">
      <c r="BP245147" s="90"/>
    </row>
    <row r="245148" spans="68:68" customFormat="1">
      <c r="BP245148" s="90"/>
    </row>
    <row r="245149" spans="68:68" customFormat="1">
      <c r="BP245149" s="90"/>
    </row>
    <row r="245150" spans="68:68" customFormat="1">
      <c r="BP245150" s="90"/>
    </row>
    <row r="245151" spans="68:68" customFormat="1">
      <c r="BP245151" s="90"/>
    </row>
    <row r="245152" spans="68:68" customFormat="1">
      <c r="BP245152" s="90"/>
    </row>
    <row r="245153" spans="68:68" customFormat="1">
      <c r="BP245153" s="90"/>
    </row>
    <row r="245154" spans="68:68" customFormat="1">
      <c r="BP245154" s="90"/>
    </row>
    <row r="245155" spans="68:68" customFormat="1">
      <c r="BP245155" s="90"/>
    </row>
    <row r="245156" spans="68:68" customFormat="1">
      <c r="BP245156" s="90"/>
    </row>
    <row r="245157" spans="68:68" customFormat="1">
      <c r="BP245157" s="90"/>
    </row>
    <row r="245158" spans="68:68" customFormat="1">
      <c r="BP245158" s="90"/>
    </row>
    <row r="245159" spans="68:68" customFormat="1">
      <c r="BP245159" s="90"/>
    </row>
    <row r="245160" spans="68:68" customFormat="1">
      <c r="BP245160" s="90"/>
    </row>
    <row r="245161" spans="68:68" customFormat="1">
      <c r="BP245161" s="90"/>
    </row>
    <row r="245162" spans="68:68" customFormat="1">
      <c r="BP245162" s="90"/>
    </row>
    <row r="245163" spans="68:68" customFormat="1">
      <c r="BP245163" s="90"/>
    </row>
    <row r="245164" spans="68:68" customFormat="1">
      <c r="BP245164" s="90"/>
    </row>
    <row r="245165" spans="68:68" customFormat="1">
      <c r="BP245165" s="90"/>
    </row>
    <row r="245166" spans="68:68" customFormat="1">
      <c r="BP245166" s="90"/>
    </row>
    <row r="245167" spans="68:68" customFormat="1">
      <c r="BP245167" s="90"/>
    </row>
    <row r="245168" spans="68:68" customFormat="1">
      <c r="BP245168" s="90"/>
    </row>
    <row r="245169" spans="68:68" customFormat="1">
      <c r="BP245169" s="90"/>
    </row>
    <row r="245170" spans="68:68" customFormat="1">
      <c r="BP245170" s="90"/>
    </row>
    <row r="245171" spans="68:68" customFormat="1">
      <c r="BP245171" s="90"/>
    </row>
    <row r="245172" spans="68:68" customFormat="1">
      <c r="BP245172" s="90"/>
    </row>
    <row r="245173" spans="68:68" customFormat="1">
      <c r="BP245173" s="90"/>
    </row>
    <row r="245174" spans="68:68" customFormat="1">
      <c r="BP245174" s="90"/>
    </row>
    <row r="245175" spans="68:68" customFormat="1">
      <c r="BP245175" s="90"/>
    </row>
    <row r="245176" spans="68:68" customFormat="1">
      <c r="BP245176" s="90"/>
    </row>
    <row r="245177" spans="68:68" customFormat="1">
      <c r="BP245177" s="90"/>
    </row>
    <row r="245178" spans="68:68" customFormat="1">
      <c r="BP245178" s="90"/>
    </row>
    <row r="245179" spans="68:68" customFormat="1">
      <c r="BP245179" s="90"/>
    </row>
    <row r="245180" spans="68:68" customFormat="1">
      <c r="BP245180" s="90"/>
    </row>
    <row r="245181" spans="68:68" customFormat="1">
      <c r="BP245181" s="90"/>
    </row>
    <row r="245182" spans="68:68" customFormat="1">
      <c r="BP245182" s="90"/>
    </row>
    <row r="245183" spans="68:68" customFormat="1">
      <c r="BP245183" s="90"/>
    </row>
    <row r="245184" spans="68:68" customFormat="1">
      <c r="BP245184" s="90"/>
    </row>
    <row r="245185" spans="68:68" customFormat="1">
      <c r="BP245185" s="90"/>
    </row>
    <row r="245186" spans="68:68" customFormat="1">
      <c r="BP245186" s="90"/>
    </row>
    <row r="245187" spans="68:68" customFormat="1">
      <c r="BP245187" s="90"/>
    </row>
    <row r="245188" spans="68:68" customFormat="1">
      <c r="BP245188" s="90"/>
    </row>
    <row r="245189" spans="68:68" customFormat="1">
      <c r="BP245189" s="90"/>
    </row>
    <row r="245190" spans="68:68" customFormat="1">
      <c r="BP245190" s="90"/>
    </row>
    <row r="245191" spans="68:68" customFormat="1">
      <c r="BP245191" s="90"/>
    </row>
    <row r="245192" spans="68:68" customFormat="1">
      <c r="BP245192" s="90"/>
    </row>
    <row r="245193" spans="68:68" customFormat="1">
      <c r="BP245193" s="90"/>
    </row>
    <row r="245194" spans="68:68" customFormat="1">
      <c r="BP245194" s="90"/>
    </row>
    <row r="245195" spans="68:68" customFormat="1">
      <c r="BP245195" s="90"/>
    </row>
    <row r="245196" spans="68:68" customFormat="1">
      <c r="BP245196" s="90"/>
    </row>
    <row r="245197" spans="68:68" customFormat="1">
      <c r="BP245197" s="90"/>
    </row>
    <row r="245198" spans="68:68" customFormat="1">
      <c r="BP245198" s="90"/>
    </row>
    <row r="245199" spans="68:68" customFormat="1">
      <c r="BP245199" s="90"/>
    </row>
    <row r="245200" spans="68:68" customFormat="1">
      <c r="BP245200" s="90"/>
    </row>
    <row r="245201" spans="68:68" customFormat="1">
      <c r="BP245201" s="90"/>
    </row>
    <row r="245202" spans="68:68" customFormat="1">
      <c r="BP245202" s="90"/>
    </row>
    <row r="245203" spans="68:68" customFormat="1">
      <c r="BP245203" s="90"/>
    </row>
    <row r="245204" spans="68:68" customFormat="1">
      <c r="BP245204" s="90"/>
    </row>
    <row r="245205" spans="68:68" customFormat="1">
      <c r="BP245205" s="90"/>
    </row>
    <row r="245206" spans="68:68" customFormat="1">
      <c r="BP245206" s="90"/>
    </row>
    <row r="245207" spans="68:68" customFormat="1">
      <c r="BP245207" s="90"/>
    </row>
    <row r="245208" spans="68:68" customFormat="1">
      <c r="BP245208" s="90"/>
    </row>
    <row r="245209" spans="68:68" customFormat="1">
      <c r="BP245209" s="90"/>
    </row>
    <row r="245210" spans="68:68" customFormat="1">
      <c r="BP245210" s="90"/>
    </row>
    <row r="245211" spans="68:68" customFormat="1">
      <c r="BP245211" s="90"/>
    </row>
    <row r="245212" spans="68:68" customFormat="1">
      <c r="BP245212" s="90"/>
    </row>
    <row r="245213" spans="68:68" customFormat="1">
      <c r="BP245213" s="90"/>
    </row>
    <row r="245214" spans="68:68" customFormat="1">
      <c r="BP245214" s="90"/>
    </row>
    <row r="245215" spans="68:68" customFormat="1">
      <c r="BP245215" s="90"/>
    </row>
    <row r="245216" spans="68:68" customFormat="1">
      <c r="BP245216" s="90"/>
    </row>
    <row r="245217" spans="68:68" customFormat="1">
      <c r="BP245217" s="90"/>
    </row>
    <row r="245218" spans="68:68" customFormat="1">
      <c r="BP245218" s="90"/>
    </row>
    <row r="245219" spans="68:68" customFormat="1">
      <c r="BP245219" s="90"/>
    </row>
    <row r="245220" spans="68:68" customFormat="1">
      <c r="BP245220" s="90"/>
    </row>
    <row r="245221" spans="68:68" customFormat="1">
      <c r="BP245221" s="90"/>
    </row>
    <row r="245222" spans="68:68" customFormat="1">
      <c r="BP245222" s="90"/>
    </row>
    <row r="245223" spans="68:68" customFormat="1">
      <c r="BP245223" s="90"/>
    </row>
    <row r="245224" spans="68:68" customFormat="1">
      <c r="BP245224" s="90"/>
    </row>
    <row r="245225" spans="68:68" customFormat="1">
      <c r="BP245225" s="90"/>
    </row>
    <row r="245226" spans="68:68" customFormat="1">
      <c r="BP245226" s="90"/>
    </row>
    <row r="245227" spans="68:68" customFormat="1">
      <c r="BP245227" s="90"/>
    </row>
    <row r="245228" spans="68:68" customFormat="1">
      <c r="BP245228" s="90"/>
    </row>
    <row r="245229" spans="68:68" customFormat="1">
      <c r="BP245229" s="90"/>
    </row>
    <row r="245230" spans="68:68" customFormat="1">
      <c r="BP245230" s="90"/>
    </row>
    <row r="245231" spans="68:68" customFormat="1">
      <c r="BP245231" s="90"/>
    </row>
    <row r="245232" spans="68:68" customFormat="1">
      <c r="BP245232" s="90"/>
    </row>
    <row r="245233" spans="68:68" customFormat="1">
      <c r="BP245233" s="90"/>
    </row>
    <row r="245234" spans="68:68" customFormat="1">
      <c r="BP245234" s="90"/>
    </row>
    <row r="245235" spans="68:68" customFormat="1">
      <c r="BP245235" s="90"/>
    </row>
    <row r="245236" spans="68:68" customFormat="1">
      <c r="BP245236" s="90"/>
    </row>
    <row r="245237" spans="68:68" customFormat="1">
      <c r="BP245237" s="90"/>
    </row>
    <row r="245238" spans="68:68" customFormat="1">
      <c r="BP245238" s="90"/>
    </row>
    <row r="245239" spans="68:68" customFormat="1">
      <c r="BP245239" s="90"/>
    </row>
    <row r="245240" spans="68:68" customFormat="1">
      <c r="BP245240" s="90"/>
    </row>
    <row r="245241" spans="68:68" customFormat="1">
      <c r="BP245241" s="90"/>
    </row>
    <row r="245242" spans="68:68" customFormat="1">
      <c r="BP245242" s="90"/>
    </row>
    <row r="245243" spans="68:68" customFormat="1">
      <c r="BP245243" s="90"/>
    </row>
    <row r="245244" spans="68:68" customFormat="1">
      <c r="BP245244" s="90"/>
    </row>
    <row r="245245" spans="68:68" customFormat="1">
      <c r="BP245245" s="90"/>
    </row>
    <row r="245246" spans="68:68" customFormat="1">
      <c r="BP245246" s="90"/>
    </row>
    <row r="245247" spans="68:68" customFormat="1">
      <c r="BP245247" s="90"/>
    </row>
    <row r="245248" spans="68:68" customFormat="1">
      <c r="BP245248" s="90"/>
    </row>
    <row r="245249" spans="68:68" customFormat="1">
      <c r="BP245249" s="90"/>
    </row>
    <row r="245250" spans="68:68" customFormat="1">
      <c r="BP245250" s="90"/>
    </row>
    <row r="245251" spans="68:68" customFormat="1">
      <c r="BP245251" s="90"/>
    </row>
    <row r="245252" spans="68:68" customFormat="1">
      <c r="BP245252" s="90"/>
    </row>
    <row r="245253" spans="68:68" customFormat="1">
      <c r="BP245253" s="90"/>
    </row>
    <row r="245254" spans="68:68" customFormat="1">
      <c r="BP245254" s="90"/>
    </row>
    <row r="245255" spans="68:68" customFormat="1">
      <c r="BP245255" s="90"/>
    </row>
    <row r="245256" spans="68:68" customFormat="1">
      <c r="BP245256" s="90"/>
    </row>
    <row r="245257" spans="68:68" customFormat="1">
      <c r="BP245257" s="90"/>
    </row>
    <row r="245258" spans="68:68" customFormat="1">
      <c r="BP245258" s="90"/>
    </row>
    <row r="245259" spans="68:68" customFormat="1">
      <c r="BP245259" s="90"/>
    </row>
    <row r="245260" spans="68:68" customFormat="1">
      <c r="BP245260" s="90"/>
    </row>
    <row r="245261" spans="68:68" customFormat="1">
      <c r="BP245261" s="90"/>
    </row>
    <row r="245262" spans="68:68" customFormat="1">
      <c r="BP245262" s="90"/>
    </row>
    <row r="245263" spans="68:68" customFormat="1">
      <c r="BP245263" s="90"/>
    </row>
    <row r="245264" spans="68:68" customFormat="1">
      <c r="BP245264" s="90"/>
    </row>
    <row r="245265" spans="68:68" customFormat="1">
      <c r="BP245265" s="90"/>
    </row>
    <row r="245266" spans="68:68" customFormat="1">
      <c r="BP245266" s="90"/>
    </row>
    <row r="245267" spans="68:68" customFormat="1">
      <c r="BP245267" s="90"/>
    </row>
    <row r="245268" spans="68:68" customFormat="1">
      <c r="BP245268" s="90"/>
    </row>
    <row r="245269" spans="68:68" customFormat="1">
      <c r="BP245269" s="90"/>
    </row>
    <row r="245270" spans="68:68" customFormat="1">
      <c r="BP245270" s="90"/>
    </row>
    <row r="245271" spans="68:68" customFormat="1">
      <c r="BP245271" s="90"/>
    </row>
    <row r="245272" spans="68:68" customFormat="1">
      <c r="BP245272" s="90"/>
    </row>
    <row r="245273" spans="68:68" customFormat="1">
      <c r="BP245273" s="90"/>
    </row>
    <row r="245274" spans="68:68" customFormat="1">
      <c r="BP245274" s="90"/>
    </row>
    <row r="245275" spans="68:68" customFormat="1">
      <c r="BP245275" s="90"/>
    </row>
    <row r="245276" spans="68:68" customFormat="1">
      <c r="BP245276" s="90"/>
    </row>
    <row r="245277" spans="68:68" customFormat="1">
      <c r="BP245277" s="90"/>
    </row>
    <row r="245278" spans="68:68" customFormat="1">
      <c r="BP245278" s="90"/>
    </row>
    <row r="245279" spans="68:68" customFormat="1">
      <c r="BP245279" s="90"/>
    </row>
    <row r="245280" spans="68:68" customFormat="1">
      <c r="BP245280" s="90"/>
    </row>
    <row r="245281" spans="68:68" customFormat="1">
      <c r="BP245281" s="90"/>
    </row>
    <row r="245282" spans="68:68" customFormat="1">
      <c r="BP245282" s="90"/>
    </row>
    <row r="245283" spans="68:68" customFormat="1">
      <c r="BP245283" s="90"/>
    </row>
    <row r="245284" spans="68:68" customFormat="1">
      <c r="BP245284" s="90"/>
    </row>
    <row r="245285" spans="68:68" customFormat="1">
      <c r="BP245285" s="90"/>
    </row>
    <row r="245286" spans="68:68" customFormat="1">
      <c r="BP245286" s="90"/>
    </row>
    <row r="245287" spans="68:68" customFormat="1">
      <c r="BP245287" s="90"/>
    </row>
    <row r="245288" spans="68:68" customFormat="1">
      <c r="BP245288" s="90"/>
    </row>
    <row r="245289" spans="68:68" customFormat="1">
      <c r="BP245289" s="90"/>
    </row>
    <row r="245290" spans="68:68" customFormat="1">
      <c r="BP245290" s="90"/>
    </row>
    <row r="245291" spans="68:68" customFormat="1">
      <c r="BP245291" s="90"/>
    </row>
    <row r="245292" spans="68:68" customFormat="1">
      <c r="BP245292" s="90"/>
    </row>
    <row r="245293" spans="68:68" customFormat="1">
      <c r="BP245293" s="90"/>
    </row>
    <row r="245294" spans="68:68" customFormat="1">
      <c r="BP245294" s="90"/>
    </row>
    <row r="245295" spans="68:68" customFormat="1">
      <c r="BP245295" s="90"/>
    </row>
    <row r="245296" spans="68:68" customFormat="1">
      <c r="BP245296" s="90"/>
    </row>
    <row r="245297" spans="68:68" customFormat="1">
      <c r="BP245297" s="90"/>
    </row>
    <row r="245298" spans="68:68" customFormat="1">
      <c r="BP245298" s="90"/>
    </row>
    <row r="245299" spans="68:68" customFormat="1">
      <c r="BP245299" s="90"/>
    </row>
    <row r="245300" spans="68:68" customFormat="1">
      <c r="BP245300" s="90"/>
    </row>
    <row r="245301" spans="68:68" customFormat="1">
      <c r="BP245301" s="90"/>
    </row>
    <row r="245302" spans="68:68" customFormat="1">
      <c r="BP245302" s="90"/>
    </row>
    <row r="245303" spans="68:68" customFormat="1">
      <c r="BP245303" s="90"/>
    </row>
    <row r="245304" spans="68:68" customFormat="1">
      <c r="BP245304" s="90"/>
    </row>
    <row r="245305" spans="68:68" customFormat="1">
      <c r="BP245305" s="90"/>
    </row>
    <row r="245306" spans="68:68" customFormat="1">
      <c r="BP245306" s="90"/>
    </row>
    <row r="245307" spans="68:68" customFormat="1">
      <c r="BP245307" s="90"/>
    </row>
    <row r="245308" spans="68:68" customFormat="1">
      <c r="BP245308" s="90"/>
    </row>
    <row r="245309" spans="68:68" customFormat="1">
      <c r="BP245309" s="90"/>
    </row>
    <row r="245310" spans="68:68" customFormat="1">
      <c r="BP245310" s="90"/>
    </row>
    <row r="245311" spans="68:68" customFormat="1">
      <c r="BP245311" s="90"/>
    </row>
    <row r="245312" spans="68:68" customFormat="1">
      <c r="BP245312" s="90"/>
    </row>
    <row r="245313" spans="68:68" customFormat="1">
      <c r="BP245313" s="90"/>
    </row>
    <row r="245314" spans="68:68" customFormat="1">
      <c r="BP245314" s="90"/>
    </row>
    <row r="245315" spans="68:68" customFormat="1">
      <c r="BP245315" s="90"/>
    </row>
    <row r="245316" spans="68:68" customFormat="1">
      <c r="BP245316" s="90"/>
    </row>
    <row r="245317" spans="68:68" customFormat="1">
      <c r="BP245317" s="90"/>
    </row>
    <row r="245318" spans="68:68" customFormat="1">
      <c r="BP245318" s="90"/>
    </row>
    <row r="245319" spans="68:68" customFormat="1">
      <c r="BP245319" s="90"/>
    </row>
    <row r="245320" spans="68:68" customFormat="1">
      <c r="BP245320" s="90"/>
    </row>
    <row r="245321" spans="68:68" customFormat="1">
      <c r="BP245321" s="90"/>
    </row>
    <row r="245322" spans="68:68" customFormat="1">
      <c r="BP245322" s="90"/>
    </row>
    <row r="245323" spans="68:68" customFormat="1">
      <c r="BP245323" s="90"/>
    </row>
    <row r="245324" spans="68:68" customFormat="1">
      <c r="BP245324" s="90"/>
    </row>
    <row r="245325" spans="68:68" customFormat="1">
      <c r="BP245325" s="90"/>
    </row>
    <row r="245326" spans="68:68" customFormat="1">
      <c r="BP245326" s="90"/>
    </row>
    <row r="245327" spans="68:68" customFormat="1">
      <c r="BP245327" s="90"/>
    </row>
    <row r="245328" spans="68:68" customFormat="1">
      <c r="BP245328" s="90"/>
    </row>
    <row r="245329" spans="68:68" customFormat="1">
      <c r="BP245329" s="90"/>
    </row>
    <row r="245330" spans="68:68" customFormat="1">
      <c r="BP245330" s="90"/>
    </row>
    <row r="245331" spans="68:68" customFormat="1">
      <c r="BP245331" s="90"/>
    </row>
    <row r="245332" spans="68:68" customFormat="1">
      <c r="BP245332" s="90"/>
    </row>
    <row r="245333" spans="68:68" customFormat="1">
      <c r="BP245333" s="90"/>
    </row>
    <row r="245334" spans="68:68" customFormat="1">
      <c r="BP245334" s="90"/>
    </row>
    <row r="245335" spans="68:68" customFormat="1">
      <c r="BP245335" s="90"/>
    </row>
    <row r="245336" spans="68:68" customFormat="1">
      <c r="BP245336" s="90"/>
    </row>
    <row r="245337" spans="68:68" customFormat="1">
      <c r="BP245337" s="90"/>
    </row>
    <row r="245338" spans="68:68" customFormat="1">
      <c r="BP245338" s="90"/>
    </row>
    <row r="245339" spans="68:68" customFormat="1">
      <c r="BP245339" s="90"/>
    </row>
    <row r="245340" spans="68:68" customFormat="1">
      <c r="BP245340" s="90"/>
    </row>
    <row r="245341" spans="68:68" customFormat="1">
      <c r="BP245341" s="90"/>
    </row>
    <row r="245342" spans="68:68" customFormat="1">
      <c r="BP245342" s="90"/>
    </row>
    <row r="245343" spans="68:68" customFormat="1">
      <c r="BP245343" s="90"/>
    </row>
    <row r="245344" spans="68:68" customFormat="1">
      <c r="BP245344" s="90"/>
    </row>
    <row r="245345" spans="68:68" customFormat="1">
      <c r="BP245345" s="90"/>
    </row>
    <row r="245346" spans="68:68" customFormat="1">
      <c r="BP245346" s="90"/>
    </row>
    <row r="245347" spans="68:68" customFormat="1">
      <c r="BP245347" s="90"/>
    </row>
    <row r="245348" spans="68:68" customFormat="1">
      <c r="BP245348" s="90"/>
    </row>
    <row r="245349" spans="68:68" customFormat="1">
      <c r="BP245349" s="90"/>
    </row>
    <row r="245350" spans="68:68" customFormat="1">
      <c r="BP245350" s="90"/>
    </row>
    <row r="245351" spans="68:68" customFormat="1">
      <c r="BP245351" s="90"/>
    </row>
    <row r="245352" spans="68:68" customFormat="1">
      <c r="BP245352" s="90"/>
    </row>
    <row r="245353" spans="68:68" customFormat="1">
      <c r="BP245353" s="90"/>
    </row>
    <row r="245354" spans="68:68" customFormat="1">
      <c r="BP245354" s="90"/>
    </row>
    <row r="245355" spans="68:68" customFormat="1">
      <c r="BP245355" s="90"/>
    </row>
    <row r="245356" spans="68:68" customFormat="1">
      <c r="BP245356" s="90"/>
    </row>
    <row r="245357" spans="68:68" customFormat="1">
      <c r="BP245357" s="90"/>
    </row>
    <row r="245358" spans="68:68" customFormat="1">
      <c r="BP245358" s="90"/>
    </row>
    <row r="245359" spans="68:68" customFormat="1">
      <c r="BP245359" s="90"/>
    </row>
    <row r="245360" spans="68:68" customFormat="1">
      <c r="BP245360" s="90"/>
    </row>
    <row r="245361" spans="68:68" customFormat="1">
      <c r="BP245361" s="90"/>
    </row>
    <row r="245362" spans="68:68" customFormat="1">
      <c r="BP245362" s="90"/>
    </row>
    <row r="245363" spans="68:68" customFormat="1">
      <c r="BP245363" s="90"/>
    </row>
    <row r="245364" spans="68:68" customFormat="1">
      <c r="BP245364" s="90"/>
    </row>
    <row r="245365" spans="68:68" customFormat="1">
      <c r="BP245365" s="90"/>
    </row>
    <row r="245366" spans="68:68" customFormat="1">
      <c r="BP245366" s="90"/>
    </row>
    <row r="245367" spans="68:68" customFormat="1">
      <c r="BP245367" s="90"/>
    </row>
    <row r="245368" spans="68:68" customFormat="1">
      <c r="BP245368" s="90"/>
    </row>
    <row r="245369" spans="68:68" customFormat="1">
      <c r="BP245369" s="90"/>
    </row>
    <row r="245370" spans="68:68" customFormat="1">
      <c r="BP245370" s="90"/>
    </row>
    <row r="245371" spans="68:68" customFormat="1">
      <c r="BP245371" s="90"/>
    </row>
    <row r="245372" spans="68:68" customFormat="1">
      <c r="BP245372" s="90"/>
    </row>
    <row r="245373" spans="68:68" customFormat="1">
      <c r="BP245373" s="90"/>
    </row>
    <row r="245374" spans="68:68" customFormat="1">
      <c r="BP245374" s="90"/>
    </row>
    <row r="245375" spans="68:68" customFormat="1">
      <c r="BP245375" s="90"/>
    </row>
    <row r="245376" spans="68:68" customFormat="1">
      <c r="BP245376" s="90"/>
    </row>
    <row r="245377" spans="68:68" customFormat="1">
      <c r="BP245377" s="90"/>
    </row>
    <row r="245378" spans="68:68" customFormat="1">
      <c r="BP245378" s="90"/>
    </row>
    <row r="245379" spans="68:68" customFormat="1">
      <c r="BP245379" s="90"/>
    </row>
    <row r="245380" spans="68:68" customFormat="1">
      <c r="BP245380" s="90"/>
    </row>
    <row r="245381" spans="68:68" customFormat="1">
      <c r="BP245381" s="90"/>
    </row>
    <row r="245382" spans="68:68" customFormat="1">
      <c r="BP245382" s="90"/>
    </row>
    <row r="245383" spans="68:68" customFormat="1">
      <c r="BP245383" s="90"/>
    </row>
    <row r="245384" spans="68:68" customFormat="1">
      <c r="BP245384" s="90"/>
    </row>
    <row r="245385" spans="68:68" customFormat="1">
      <c r="BP245385" s="90"/>
    </row>
    <row r="245386" spans="68:68" customFormat="1">
      <c r="BP245386" s="90"/>
    </row>
    <row r="245387" spans="68:68" customFormat="1">
      <c r="BP245387" s="90"/>
    </row>
    <row r="245388" spans="68:68" customFormat="1">
      <c r="BP245388" s="90"/>
    </row>
    <row r="245389" spans="68:68" customFormat="1">
      <c r="BP245389" s="90"/>
    </row>
    <row r="245390" spans="68:68" customFormat="1">
      <c r="BP245390" s="90"/>
    </row>
    <row r="245391" spans="68:68" customFormat="1">
      <c r="BP245391" s="90"/>
    </row>
    <row r="245392" spans="68:68" customFormat="1">
      <c r="BP245392" s="90"/>
    </row>
    <row r="245393" spans="68:68" customFormat="1">
      <c r="BP245393" s="90"/>
    </row>
    <row r="245394" spans="68:68" customFormat="1">
      <c r="BP245394" s="90"/>
    </row>
    <row r="245395" spans="68:68" customFormat="1">
      <c r="BP245395" s="90"/>
    </row>
    <row r="245396" spans="68:68" customFormat="1">
      <c r="BP245396" s="90"/>
    </row>
    <row r="245397" spans="68:68" customFormat="1">
      <c r="BP245397" s="90"/>
    </row>
    <row r="245398" spans="68:68" customFormat="1">
      <c r="BP245398" s="90"/>
    </row>
    <row r="245399" spans="68:68" customFormat="1">
      <c r="BP245399" s="90"/>
    </row>
    <row r="245400" spans="68:68" customFormat="1">
      <c r="BP245400" s="90"/>
    </row>
    <row r="245401" spans="68:68" customFormat="1">
      <c r="BP245401" s="90"/>
    </row>
    <row r="245402" spans="68:68" customFormat="1">
      <c r="BP245402" s="90"/>
    </row>
    <row r="245403" spans="68:68" customFormat="1">
      <c r="BP245403" s="90"/>
    </row>
    <row r="245404" spans="68:68" customFormat="1">
      <c r="BP245404" s="90"/>
    </row>
    <row r="245405" spans="68:68" customFormat="1">
      <c r="BP245405" s="90"/>
    </row>
    <row r="245406" spans="68:68" customFormat="1">
      <c r="BP245406" s="90"/>
    </row>
    <row r="245407" spans="68:68" customFormat="1">
      <c r="BP245407" s="90"/>
    </row>
    <row r="245408" spans="68:68" customFormat="1">
      <c r="BP245408" s="90"/>
    </row>
    <row r="245409" spans="68:68" customFormat="1">
      <c r="BP245409" s="90"/>
    </row>
    <row r="245410" spans="68:68" customFormat="1">
      <c r="BP245410" s="90"/>
    </row>
    <row r="245411" spans="68:68" customFormat="1">
      <c r="BP245411" s="90"/>
    </row>
    <row r="245412" spans="68:68" customFormat="1">
      <c r="BP245412" s="90"/>
    </row>
    <row r="245413" spans="68:68" customFormat="1">
      <c r="BP245413" s="90"/>
    </row>
    <row r="245414" spans="68:68" customFormat="1">
      <c r="BP245414" s="90"/>
    </row>
    <row r="245415" spans="68:68" customFormat="1">
      <c r="BP245415" s="90"/>
    </row>
    <row r="245416" spans="68:68" customFormat="1">
      <c r="BP245416" s="90"/>
    </row>
    <row r="245417" spans="68:68" customFormat="1">
      <c r="BP245417" s="90"/>
    </row>
    <row r="245418" spans="68:68" customFormat="1">
      <c r="BP245418" s="90"/>
    </row>
    <row r="245419" spans="68:68" customFormat="1">
      <c r="BP245419" s="90"/>
    </row>
    <row r="245420" spans="68:68" customFormat="1">
      <c r="BP245420" s="90"/>
    </row>
    <row r="245421" spans="68:68" customFormat="1">
      <c r="BP245421" s="90"/>
    </row>
    <row r="245422" spans="68:68" customFormat="1">
      <c r="BP245422" s="90"/>
    </row>
    <row r="245423" spans="68:68" customFormat="1">
      <c r="BP245423" s="90"/>
    </row>
    <row r="245424" spans="68:68" customFormat="1">
      <c r="BP245424" s="90"/>
    </row>
    <row r="245425" spans="68:68" customFormat="1">
      <c r="BP245425" s="90"/>
    </row>
    <row r="245426" spans="68:68" customFormat="1">
      <c r="BP245426" s="90"/>
    </row>
    <row r="245427" spans="68:68" customFormat="1">
      <c r="BP245427" s="90"/>
    </row>
    <row r="245428" spans="68:68" customFormat="1">
      <c r="BP245428" s="90"/>
    </row>
    <row r="245429" spans="68:68" customFormat="1">
      <c r="BP245429" s="90"/>
    </row>
    <row r="245430" spans="68:68" customFormat="1">
      <c r="BP245430" s="90"/>
    </row>
    <row r="245431" spans="68:68" customFormat="1">
      <c r="BP245431" s="90"/>
    </row>
    <row r="245432" spans="68:68" customFormat="1">
      <c r="BP245432" s="90"/>
    </row>
    <row r="245433" spans="68:68" customFormat="1">
      <c r="BP245433" s="90"/>
    </row>
    <row r="245434" spans="68:68" customFormat="1">
      <c r="BP245434" s="90"/>
    </row>
    <row r="245435" spans="68:68" customFormat="1">
      <c r="BP245435" s="90"/>
    </row>
    <row r="245436" spans="68:68" customFormat="1">
      <c r="BP245436" s="90"/>
    </row>
    <row r="245437" spans="68:68" customFormat="1">
      <c r="BP245437" s="90"/>
    </row>
    <row r="245438" spans="68:68" customFormat="1">
      <c r="BP245438" s="90"/>
    </row>
    <row r="245439" spans="68:68" customFormat="1">
      <c r="BP245439" s="90"/>
    </row>
    <row r="245440" spans="68:68" customFormat="1">
      <c r="BP245440" s="90"/>
    </row>
    <row r="245441" spans="68:68" customFormat="1">
      <c r="BP245441" s="90"/>
    </row>
    <row r="245442" spans="68:68" customFormat="1">
      <c r="BP245442" s="90"/>
    </row>
    <row r="245443" spans="68:68" customFormat="1">
      <c r="BP245443" s="90"/>
    </row>
    <row r="245444" spans="68:68" customFormat="1">
      <c r="BP245444" s="90"/>
    </row>
    <row r="245445" spans="68:68" customFormat="1">
      <c r="BP245445" s="90"/>
    </row>
    <row r="245446" spans="68:68" customFormat="1">
      <c r="BP245446" s="90"/>
    </row>
    <row r="245447" spans="68:68" customFormat="1">
      <c r="BP245447" s="90"/>
    </row>
    <row r="245448" spans="68:68" customFormat="1">
      <c r="BP245448" s="90"/>
    </row>
    <row r="245449" spans="68:68" customFormat="1">
      <c r="BP245449" s="90"/>
    </row>
    <row r="245450" spans="68:68" customFormat="1">
      <c r="BP245450" s="90"/>
    </row>
    <row r="245451" spans="68:68" customFormat="1">
      <c r="BP245451" s="90"/>
    </row>
    <row r="245452" spans="68:68" customFormat="1">
      <c r="BP245452" s="90"/>
    </row>
    <row r="245453" spans="68:68" customFormat="1">
      <c r="BP245453" s="90"/>
    </row>
    <row r="245454" spans="68:68" customFormat="1">
      <c r="BP245454" s="90"/>
    </row>
    <row r="245455" spans="68:68" customFormat="1">
      <c r="BP245455" s="90"/>
    </row>
    <row r="245456" spans="68:68" customFormat="1">
      <c r="BP245456" s="90"/>
    </row>
    <row r="245457" spans="68:68" customFormat="1">
      <c r="BP245457" s="90"/>
    </row>
    <row r="245458" spans="68:68" customFormat="1">
      <c r="BP245458" s="90"/>
    </row>
    <row r="245459" spans="68:68" customFormat="1">
      <c r="BP245459" s="90"/>
    </row>
    <row r="245460" spans="68:68" customFormat="1">
      <c r="BP245460" s="90"/>
    </row>
    <row r="245461" spans="68:68" customFormat="1">
      <c r="BP245461" s="90"/>
    </row>
    <row r="245462" spans="68:68" customFormat="1">
      <c r="BP245462" s="90"/>
    </row>
    <row r="245463" spans="68:68" customFormat="1">
      <c r="BP245463" s="90"/>
    </row>
    <row r="245464" spans="68:68" customFormat="1">
      <c r="BP245464" s="90"/>
    </row>
    <row r="245465" spans="68:68" customFormat="1">
      <c r="BP245465" s="90"/>
    </row>
    <row r="245466" spans="68:68" customFormat="1">
      <c r="BP245466" s="90"/>
    </row>
    <row r="245467" spans="68:68" customFormat="1">
      <c r="BP245467" s="90"/>
    </row>
    <row r="245468" spans="68:68" customFormat="1">
      <c r="BP245468" s="90"/>
    </row>
    <row r="245469" spans="68:68" customFormat="1">
      <c r="BP245469" s="90"/>
    </row>
    <row r="245470" spans="68:68" customFormat="1">
      <c r="BP245470" s="90"/>
    </row>
    <row r="245471" spans="68:68" customFormat="1">
      <c r="BP245471" s="90"/>
    </row>
    <row r="245472" spans="68:68" customFormat="1">
      <c r="BP245472" s="90"/>
    </row>
    <row r="245473" spans="68:68" customFormat="1">
      <c r="BP245473" s="90"/>
    </row>
    <row r="245474" spans="68:68" customFormat="1">
      <c r="BP245474" s="90"/>
    </row>
    <row r="245475" spans="68:68" customFormat="1">
      <c r="BP245475" s="90"/>
    </row>
    <row r="245476" spans="68:68" customFormat="1">
      <c r="BP245476" s="90"/>
    </row>
    <row r="245477" spans="68:68" customFormat="1">
      <c r="BP245477" s="90"/>
    </row>
    <row r="245478" spans="68:68" customFormat="1">
      <c r="BP245478" s="90"/>
    </row>
    <row r="245479" spans="68:68" customFormat="1">
      <c r="BP245479" s="90"/>
    </row>
    <row r="245480" spans="68:68" customFormat="1">
      <c r="BP245480" s="90"/>
    </row>
    <row r="245481" spans="68:68" customFormat="1">
      <c r="BP245481" s="90"/>
    </row>
    <row r="245482" spans="68:68" customFormat="1">
      <c r="BP245482" s="90"/>
    </row>
    <row r="245483" spans="68:68" customFormat="1">
      <c r="BP245483" s="90"/>
    </row>
    <row r="245484" spans="68:68" customFormat="1">
      <c r="BP245484" s="90"/>
    </row>
    <row r="245485" spans="68:68" customFormat="1">
      <c r="BP245485" s="90"/>
    </row>
    <row r="245486" spans="68:68" customFormat="1">
      <c r="BP245486" s="90"/>
    </row>
    <row r="245487" spans="68:68" customFormat="1">
      <c r="BP245487" s="90"/>
    </row>
    <row r="245488" spans="68:68" customFormat="1">
      <c r="BP245488" s="90"/>
    </row>
    <row r="245489" spans="68:68" customFormat="1">
      <c r="BP245489" s="90"/>
    </row>
    <row r="245490" spans="68:68" customFormat="1">
      <c r="BP245490" s="90"/>
    </row>
    <row r="245491" spans="68:68" customFormat="1">
      <c r="BP245491" s="90"/>
    </row>
    <row r="245492" spans="68:68" customFormat="1">
      <c r="BP245492" s="90"/>
    </row>
    <row r="245493" spans="68:68" customFormat="1">
      <c r="BP245493" s="90"/>
    </row>
    <row r="245494" spans="68:68" customFormat="1">
      <c r="BP245494" s="90"/>
    </row>
    <row r="245495" spans="68:68" customFormat="1">
      <c r="BP245495" s="90"/>
    </row>
    <row r="245496" spans="68:68" customFormat="1">
      <c r="BP245496" s="90"/>
    </row>
    <row r="245497" spans="68:68" customFormat="1">
      <c r="BP245497" s="90"/>
    </row>
    <row r="245498" spans="68:68" customFormat="1">
      <c r="BP245498" s="90"/>
    </row>
    <row r="245499" spans="68:68" customFormat="1">
      <c r="BP245499" s="90"/>
    </row>
    <row r="245500" spans="68:68" customFormat="1">
      <c r="BP245500" s="90"/>
    </row>
    <row r="245501" spans="68:68" customFormat="1">
      <c r="BP245501" s="90"/>
    </row>
    <row r="245502" spans="68:68" customFormat="1">
      <c r="BP245502" s="90"/>
    </row>
    <row r="245503" spans="68:68" customFormat="1">
      <c r="BP245503" s="90"/>
    </row>
    <row r="245504" spans="68:68" customFormat="1">
      <c r="BP245504" s="90"/>
    </row>
    <row r="245505" spans="68:68" customFormat="1">
      <c r="BP245505" s="90"/>
    </row>
    <row r="245506" spans="68:68" customFormat="1">
      <c r="BP245506" s="90"/>
    </row>
    <row r="245507" spans="68:68" customFormat="1">
      <c r="BP245507" s="90"/>
    </row>
    <row r="245508" spans="68:68" customFormat="1">
      <c r="BP245508" s="90"/>
    </row>
    <row r="245509" spans="68:68" customFormat="1">
      <c r="BP245509" s="90"/>
    </row>
    <row r="245510" spans="68:68" customFormat="1">
      <c r="BP245510" s="90"/>
    </row>
    <row r="245511" spans="68:68" customFormat="1">
      <c r="BP245511" s="90"/>
    </row>
    <row r="245512" spans="68:68" customFormat="1">
      <c r="BP245512" s="90"/>
    </row>
    <row r="245513" spans="68:68" customFormat="1">
      <c r="BP245513" s="90"/>
    </row>
    <row r="245514" spans="68:68" customFormat="1">
      <c r="BP245514" s="90"/>
    </row>
    <row r="245515" spans="68:68" customFormat="1">
      <c r="BP245515" s="90"/>
    </row>
    <row r="245516" spans="68:68" customFormat="1">
      <c r="BP245516" s="90"/>
    </row>
    <row r="245517" spans="68:68" customFormat="1">
      <c r="BP245517" s="90"/>
    </row>
    <row r="245518" spans="68:68" customFormat="1">
      <c r="BP245518" s="90"/>
    </row>
    <row r="245519" spans="68:68" customFormat="1">
      <c r="BP245519" s="90"/>
    </row>
    <row r="245520" spans="68:68" customFormat="1">
      <c r="BP245520" s="90"/>
    </row>
    <row r="245521" spans="68:68" customFormat="1">
      <c r="BP245521" s="90"/>
    </row>
    <row r="245522" spans="68:68" customFormat="1">
      <c r="BP245522" s="90"/>
    </row>
    <row r="245523" spans="68:68" customFormat="1">
      <c r="BP245523" s="90"/>
    </row>
    <row r="245524" spans="68:68" customFormat="1">
      <c r="BP245524" s="90"/>
    </row>
    <row r="245525" spans="68:68" customFormat="1">
      <c r="BP245525" s="90"/>
    </row>
    <row r="245526" spans="68:68" customFormat="1">
      <c r="BP245526" s="90"/>
    </row>
    <row r="245527" spans="68:68" customFormat="1">
      <c r="BP245527" s="90"/>
    </row>
    <row r="245528" spans="68:68" customFormat="1">
      <c r="BP245528" s="90"/>
    </row>
    <row r="245529" spans="68:68" customFormat="1">
      <c r="BP245529" s="90"/>
    </row>
    <row r="245530" spans="68:68" customFormat="1">
      <c r="BP245530" s="90"/>
    </row>
    <row r="245531" spans="68:68" customFormat="1">
      <c r="BP245531" s="90"/>
    </row>
    <row r="245532" spans="68:68" customFormat="1">
      <c r="BP245532" s="90"/>
    </row>
    <row r="245533" spans="68:68" customFormat="1">
      <c r="BP245533" s="90"/>
    </row>
    <row r="245534" spans="68:68" customFormat="1">
      <c r="BP245534" s="90"/>
    </row>
    <row r="245535" spans="68:68" customFormat="1">
      <c r="BP245535" s="90"/>
    </row>
    <row r="245536" spans="68:68" customFormat="1">
      <c r="BP245536" s="90"/>
    </row>
    <row r="245537" spans="68:68" customFormat="1">
      <c r="BP245537" s="90"/>
    </row>
    <row r="245538" spans="68:68" customFormat="1">
      <c r="BP245538" s="90"/>
    </row>
    <row r="245539" spans="68:68" customFormat="1">
      <c r="BP245539" s="90"/>
    </row>
    <row r="245540" spans="68:68" customFormat="1">
      <c r="BP245540" s="90"/>
    </row>
    <row r="245541" spans="68:68" customFormat="1">
      <c r="BP245541" s="90"/>
    </row>
    <row r="245542" spans="68:68" customFormat="1">
      <c r="BP245542" s="90"/>
    </row>
    <row r="245543" spans="68:68" customFormat="1">
      <c r="BP245543" s="90"/>
    </row>
    <row r="245544" spans="68:68" customFormat="1">
      <c r="BP245544" s="90"/>
    </row>
    <row r="245545" spans="68:68" customFormat="1">
      <c r="BP245545" s="90"/>
    </row>
    <row r="245546" spans="68:68" customFormat="1">
      <c r="BP245546" s="90"/>
    </row>
    <row r="245547" spans="68:68" customFormat="1">
      <c r="BP245547" s="90"/>
    </row>
    <row r="245548" spans="68:68" customFormat="1">
      <c r="BP245548" s="90"/>
    </row>
    <row r="245549" spans="68:68" customFormat="1">
      <c r="BP245549" s="90"/>
    </row>
    <row r="245550" spans="68:68" customFormat="1">
      <c r="BP245550" s="90"/>
    </row>
    <row r="245551" spans="68:68" customFormat="1">
      <c r="BP245551" s="90"/>
    </row>
    <row r="245552" spans="68:68" customFormat="1">
      <c r="BP245552" s="90"/>
    </row>
    <row r="245553" spans="68:68" customFormat="1">
      <c r="BP245553" s="90"/>
    </row>
    <row r="245554" spans="68:68" customFormat="1">
      <c r="BP245554" s="90"/>
    </row>
    <row r="245555" spans="68:68" customFormat="1">
      <c r="BP245555" s="90"/>
    </row>
    <row r="245556" spans="68:68" customFormat="1">
      <c r="BP245556" s="90"/>
    </row>
    <row r="245557" spans="68:68" customFormat="1">
      <c r="BP245557" s="90"/>
    </row>
    <row r="245558" spans="68:68" customFormat="1">
      <c r="BP245558" s="90"/>
    </row>
    <row r="245559" spans="68:68" customFormat="1">
      <c r="BP245559" s="90"/>
    </row>
    <row r="245560" spans="68:68" customFormat="1">
      <c r="BP245560" s="90"/>
    </row>
    <row r="245561" spans="68:68" customFormat="1">
      <c r="BP245561" s="90"/>
    </row>
    <row r="245562" spans="68:68" customFormat="1">
      <c r="BP245562" s="90"/>
    </row>
    <row r="245563" spans="68:68" customFormat="1">
      <c r="BP245563" s="90"/>
    </row>
    <row r="245564" spans="68:68" customFormat="1">
      <c r="BP245564" s="90"/>
    </row>
    <row r="245565" spans="68:68" customFormat="1">
      <c r="BP245565" s="90"/>
    </row>
    <row r="245566" spans="68:68" customFormat="1">
      <c r="BP245566" s="90"/>
    </row>
    <row r="245567" spans="68:68" customFormat="1">
      <c r="BP245567" s="90"/>
    </row>
    <row r="245568" spans="68:68" customFormat="1">
      <c r="BP245568" s="90"/>
    </row>
    <row r="245569" spans="68:68" customFormat="1">
      <c r="BP245569" s="90"/>
    </row>
    <row r="245570" spans="68:68" customFormat="1">
      <c r="BP245570" s="90"/>
    </row>
    <row r="245571" spans="68:68" customFormat="1">
      <c r="BP245571" s="90"/>
    </row>
    <row r="245572" spans="68:68" customFormat="1">
      <c r="BP245572" s="90"/>
    </row>
    <row r="245573" spans="68:68" customFormat="1">
      <c r="BP245573" s="90"/>
    </row>
    <row r="245574" spans="68:68" customFormat="1">
      <c r="BP245574" s="90"/>
    </row>
    <row r="245575" spans="68:68" customFormat="1">
      <c r="BP245575" s="90"/>
    </row>
    <row r="245576" spans="68:68" customFormat="1">
      <c r="BP245576" s="90"/>
    </row>
    <row r="245577" spans="68:68" customFormat="1">
      <c r="BP245577" s="90"/>
    </row>
    <row r="245578" spans="68:68" customFormat="1">
      <c r="BP245578" s="90"/>
    </row>
    <row r="245579" spans="68:68" customFormat="1">
      <c r="BP245579" s="90"/>
    </row>
    <row r="245580" spans="68:68" customFormat="1">
      <c r="BP245580" s="90"/>
    </row>
    <row r="245581" spans="68:68" customFormat="1">
      <c r="BP245581" s="90"/>
    </row>
    <row r="245582" spans="68:68" customFormat="1">
      <c r="BP245582" s="90"/>
    </row>
    <row r="245583" spans="68:68" customFormat="1">
      <c r="BP245583" s="90"/>
    </row>
    <row r="245584" spans="68:68" customFormat="1">
      <c r="BP245584" s="90"/>
    </row>
    <row r="245585" spans="68:68" customFormat="1">
      <c r="BP245585" s="90"/>
    </row>
    <row r="245586" spans="68:68" customFormat="1">
      <c r="BP245586" s="90"/>
    </row>
    <row r="245587" spans="68:68" customFormat="1">
      <c r="BP245587" s="90"/>
    </row>
    <row r="245588" spans="68:68" customFormat="1">
      <c r="BP245588" s="90"/>
    </row>
    <row r="245589" spans="68:68" customFormat="1">
      <c r="BP245589" s="90"/>
    </row>
    <row r="245590" spans="68:68" customFormat="1">
      <c r="BP245590" s="90"/>
    </row>
    <row r="245591" spans="68:68" customFormat="1">
      <c r="BP245591" s="90"/>
    </row>
    <row r="245592" spans="68:68" customFormat="1">
      <c r="BP245592" s="90"/>
    </row>
    <row r="245593" spans="68:68" customFormat="1">
      <c r="BP245593" s="90"/>
    </row>
    <row r="245594" spans="68:68" customFormat="1">
      <c r="BP245594" s="90"/>
    </row>
    <row r="245595" spans="68:68" customFormat="1">
      <c r="BP245595" s="90"/>
    </row>
    <row r="245596" spans="68:68" customFormat="1">
      <c r="BP245596" s="90"/>
    </row>
    <row r="245597" spans="68:68" customFormat="1">
      <c r="BP245597" s="90"/>
    </row>
    <row r="245598" spans="68:68" customFormat="1">
      <c r="BP245598" s="90"/>
    </row>
    <row r="245599" spans="68:68" customFormat="1">
      <c r="BP245599" s="90"/>
    </row>
    <row r="245600" spans="68:68" customFormat="1">
      <c r="BP245600" s="90"/>
    </row>
    <row r="245601" spans="68:68" customFormat="1">
      <c r="BP245601" s="90"/>
    </row>
    <row r="245602" spans="68:68" customFormat="1">
      <c r="BP245602" s="90"/>
    </row>
    <row r="245603" spans="68:68" customFormat="1">
      <c r="BP245603" s="90"/>
    </row>
    <row r="245604" spans="68:68" customFormat="1">
      <c r="BP245604" s="90"/>
    </row>
    <row r="245605" spans="68:68" customFormat="1">
      <c r="BP245605" s="90"/>
    </row>
    <row r="245606" spans="68:68" customFormat="1">
      <c r="BP245606" s="90"/>
    </row>
    <row r="245607" spans="68:68" customFormat="1">
      <c r="BP245607" s="90"/>
    </row>
    <row r="245608" spans="68:68" customFormat="1">
      <c r="BP245608" s="90"/>
    </row>
    <row r="245609" spans="68:68" customFormat="1">
      <c r="BP245609" s="90"/>
    </row>
    <row r="245610" spans="68:68" customFormat="1">
      <c r="BP245610" s="90"/>
    </row>
    <row r="245611" spans="68:68" customFormat="1">
      <c r="BP245611" s="90"/>
    </row>
    <row r="245612" spans="68:68" customFormat="1">
      <c r="BP245612" s="90"/>
    </row>
    <row r="245613" spans="68:68" customFormat="1">
      <c r="BP245613" s="90"/>
    </row>
    <row r="245614" spans="68:68" customFormat="1">
      <c r="BP245614" s="90"/>
    </row>
    <row r="245615" spans="68:68" customFormat="1">
      <c r="BP245615" s="90"/>
    </row>
    <row r="245616" spans="68:68" customFormat="1">
      <c r="BP245616" s="90"/>
    </row>
    <row r="245617" spans="68:68" customFormat="1">
      <c r="BP245617" s="90"/>
    </row>
    <row r="245618" spans="68:68" customFormat="1">
      <c r="BP245618" s="90"/>
    </row>
    <row r="245619" spans="68:68" customFormat="1">
      <c r="BP245619" s="90"/>
    </row>
    <row r="245620" spans="68:68" customFormat="1">
      <c r="BP245620" s="90"/>
    </row>
    <row r="245621" spans="68:68" customFormat="1">
      <c r="BP245621" s="90"/>
    </row>
    <row r="245622" spans="68:68" customFormat="1">
      <c r="BP245622" s="90"/>
    </row>
    <row r="245623" spans="68:68" customFormat="1">
      <c r="BP245623" s="90"/>
    </row>
    <row r="245624" spans="68:68" customFormat="1">
      <c r="BP245624" s="90"/>
    </row>
    <row r="245625" spans="68:68" customFormat="1">
      <c r="BP245625" s="90"/>
    </row>
    <row r="245626" spans="68:68" customFormat="1">
      <c r="BP245626" s="90"/>
    </row>
    <row r="245627" spans="68:68" customFormat="1">
      <c r="BP245627" s="90"/>
    </row>
    <row r="245628" spans="68:68" customFormat="1">
      <c r="BP245628" s="90"/>
    </row>
    <row r="245629" spans="68:68" customFormat="1">
      <c r="BP245629" s="90"/>
    </row>
    <row r="245630" spans="68:68" customFormat="1">
      <c r="BP245630" s="90"/>
    </row>
    <row r="245631" spans="68:68" customFormat="1">
      <c r="BP245631" s="90"/>
    </row>
    <row r="245632" spans="68:68" customFormat="1">
      <c r="BP245632" s="90"/>
    </row>
    <row r="245633" spans="68:68" customFormat="1">
      <c r="BP245633" s="90"/>
    </row>
    <row r="245634" spans="68:68" customFormat="1">
      <c r="BP245634" s="90"/>
    </row>
    <row r="245635" spans="68:68" customFormat="1">
      <c r="BP245635" s="90"/>
    </row>
    <row r="245636" spans="68:68" customFormat="1">
      <c r="BP245636" s="90"/>
    </row>
    <row r="245637" spans="68:68" customFormat="1">
      <c r="BP245637" s="90"/>
    </row>
    <row r="245638" spans="68:68" customFormat="1">
      <c r="BP245638" s="90"/>
    </row>
    <row r="245639" spans="68:68" customFormat="1">
      <c r="BP245639" s="90"/>
    </row>
    <row r="245640" spans="68:68" customFormat="1">
      <c r="BP245640" s="90"/>
    </row>
    <row r="245641" spans="68:68" customFormat="1">
      <c r="BP245641" s="90"/>
    </row>
    <row r="245642" spans="68:68" customFormat="1">
      <c r="BP245642" s="90"/>
    </row>
    <row r="245643" spans="68:68" customFormat="1">
      <c r="BP245643" s="90"/>
    </row>
    <row r="245644" spans="68:68" customFormat="1">
      <c r="BP245644" s="90"/>
    </row>
    <row r="245645" spans="68:68" customFormat="1">
      <c r="BP245645" s="90"/>
    </row>
    <row r="245646" spans="68:68" customFormat="1">
      <c r="BP245646" s="90"/>
    </row>
    <row r="245647" spans="68:68" customFormat="1">
      <c r="BP245647" s="90"/>
    </row>
    <row r="245648" spans="68:68" customFormat="1">
      <c r="BP245648" s="90"/>
    </row>
    <row r="245649" spans="68:68" customFormat="1">
      <c r="BP245649" s="90"/>
    </row>
    <row r="245650" spans="68:68" customFormat="1">
      <c r="BP245650" s="90"/>
    </row>
    <row r="245651" spans="68:68" customFormat="1">
      <c r="BP245651" s="90"/>
    </row>
    <row r="245652" spans="68:68" customFormat="1">
      <c r="BP245652" s="90"/>
    </row>
    <row r="245653" spans="68:68" customFormat="1">
      <c r="BP245653" s="90"/>
    </row>
    <row r="245654" spans="68:68" customFormat="1">
      <c r="BP245654" s="90"/>
    </row>
    <row r="245655" spans="68:68" customFormat="1">
      <c r="BP245655" s="90"/>
    </row>
    <row r="245656" spans="68:68" customFormat="1">
      <c r="BP245656" s="90"/>
    </row>
    <row r="245657" spans="68:68" customFormat="1">
      <c r="BP245657" s="90"/>
    </row>
    <row r="245658" spans="68:68" customFormat="1">
      <c r="BP245658" s="90"/>
    </row>
    <row r="245659" spans="68:68" customFormat="1">
      <c r="BP245659" s="90"/>
    </row>
    <row r="245660" spans="68:68" customFormat="1">
      <c r="BP245660" s="90"/>
    </row>
    <row r="245661" spans="68:68" customFormat="1">
      <c r="BP245661" s="90"/>
    </row>
    <row r="245662" spans="68:68" customFormat="1">
      <c r="BP245662" s="90"/>
    </row>
    <row r="245663" spans="68:68" customFormat="1">
      <c r="BP245663" s="90"/>
    </row>
    <row r="245664" spans="68:68" customFormat="1">
      <c r="BP245664" s="90"/>
    </row>
    <row r="245665" spans="68:68" customFormat="1">
      <c r="BP245665" s="90"/>
    </row>
    <row r="245666" spans="68:68" customFormat="1">
      <c r="BP245666" s="90"/>
    </row>
    <row r="245667" spans="68:68" customFormat="1">
      <c r="BP245667" s="90"/>
    </row>
    <row r="245668" spans="68:68" customFormat="1">
      <c r="BP245668" s="90"/>
    </row>
    <row r="245669" spans="68:68" customFormat="1">
      <c r="BP245669" s="90"/>
    </row>
    <row r="245670" spans="68:68" customFormat="1">
      <c r="BP245670" s="90"/>
    </row>
    <row r="245671" spans="68:68" customFormat="1">
      <c r="BP245671" s="90"/>
    </row>
    <row r="245672" spans="68:68" customFormat="1">
      <c r="BP245672" s="90"/>
    </row>
    <row r="245673" spans="68:68" customFormat="1">
      <c r="BP245673" s="90"/>
    </row>
    <row r="245674" spans="68:68" customFormat="1">
      <c r="BP245674" s="90"/>
    </row>
    <row r="245675" spans="68:68" customFormat="1">
      <c r="BP245675" s="90"/>
    </row>
    <row r="245676" spans="68:68" customFormat="1">
      <c r="BP245676" s="90"/>
    </row>
    <row r="245677" spans="68:68" customFormat="1">
      <c r="BP245677" s="90"/>
    </row>
    <row r="245678" spans="68:68" customFormat="1">
      <c r="BP245678" s="90"/>
    </row>
    <row r="245679" spans="68:68" customFormat="1">
      <c r="BP245679" s="90"/>
    </row>
    <row r="245680" spans="68:68" customFormat="1">
      <c r="BP245680" s="90"/>
    </row>
    <row r="245681" spans="68:68" customFormat="1">
      <c r="BP245681" s="90"/>
    </row>
    <row r="245682" spans="68:68" customFormat="1">
      <c r="BP245682" s="90"/>
    </row>
    <row r="245683" spans="68:68" customFormat="1">
      <c r="BP245683" s="90"/>
    </row>
    <row r="245684" spans="68:68" customFormat="1">
      <c r="BP245684" s="90"/>
    </row>
    <row r="245685" spans="68:68" customFormat="1">
      <c r="BP245685" s="90"/>
    </row>
    <row r="245686" spans="68:68" customFormat="1">
      <c r="BP245686" s="90"/>
    </row>
    <row r="245687" spans="68:68" customFormat="1">
      <c r="BP245687" s="90"/>
    </row>
    <row r="245688" spans="68:68" customFormat="1">
      <c r="BP245688" s="90"/>
    </row>
    <row r="245689" spans="68:68" customFormat="1">
      <c r="BP245689" s="90"/>
    </row>
    <row r="245690" spans="68:68" customFormat="1">
      <c r="BP245690" s="90"/>
    </row>
    <row r="245691" spans="68:68" customFormat="1">
      <c r="BP245691" s="90"/>
    </row>
    <row r="245692" spans="68:68" customFormat="1">
      <c r="BP245692" s="90"/>
    </row>
    <row r="245693" spans="68:68" customFormat="1">
      <c r="BP245693" s="90"/>
    </row>
    <row r="245694" spans="68:68" customFormat="1">
      <c r="BP245694" s="90"/>
    </row>
    <row r="245695" spans="68:68" customFormat="1">
      <c r="BP245695" s="90"/>
    </row>
    <row r="245696" spans="68:68" customFormat="1">
      <c r="BP245696" s="90"/>
    </row>
    <row r="245697" spans="68:68" customFormat="1">
      <c r="BP245697" s="90"/>
    </row>
    <row r="245698" spans="68:68" customFormat="1">
      <c r="BP245698" s="90"/>
    </row>
    <row r="245699" spans="68:68" customFormat="1">
      <c r="BP245699" s="90"/>
    </row>
    <row r="245700" spans="68:68" customFormat="1">
      <c r="BP245700" s="90"/>
    </row>
    <row r="245701" spans="68:68" customFormat="1">
      <c r="BP245701" s="90"/>
    </row>
    <row r="245702" spans="68:68" customFormat="1">
      <c r="BP245702" s="90"/>
    </row>
    <row r="245703" spans="68:68" customFormat="1">
      <c r="BP245703" s="90"/>
    </row>
    <row r="245704" spans="68:68" customFormat="1">
      <c r="BP245704" s="90"/>
    </row>
    <row r="245705" spans="68:68" customFormat="1">
      <c r="BP245705" s="90"/>
    </row>
    <row r="245706" spans="68:68" customFormat="1">
      <c r="BP245706" s="90"/>
    </row>
    <row r="245707" spans="68:68" customFormat="1">
      <c r="BP245707" s="90"/>
    </row>
    <row r="245708" spans="68:68" customFormat="1">
      <c r="BP245708" s="90"/>
    </row>
    <row r="245709" spans="68:68" customFormat="1">
      <c r="BP245709" s="90"/>
    </row>
    <row r="245710" spans="68:68" customFormat="1">
      <c r="BP245710" s="90"/>
    </row>
    <row r="245711" spans="68:68" customFormat="1">
      <c r="BP245711" s="90"/>
    </row>
    <row r="245712" spans="68:68" customFormat="1">
      <c r="BP245712" s="90"/>
    </row>
    <row r="245713" spans="68:68" customFormat="1">
      <c r="BP245713" s="90"/>
    </row>
    <row r="245714" spans="68:68" customFormat="1">
      <c r="BP245714" s="90"/>
    </row>
    <row r="245715" spans="68:68" customFormat="1">
      <c r="BP245715" s="90"/>
    </row>
    <row r="245716" spans="68:68" customFormat="1">
      <c r="BP245716" s="90"/>
    </row>
    <row r="245717" spans="68:68" customFormat="1">
      <c r="BP245717" s="90"/>
    </row>
    <row r="245718" spans="68:68" customFormat="1">
      <c r="BP245718" s="90"/>
    </row>
    <row r="245719" spans="68:68" customFormat="1">
      <c r="BP245719" s="90"/>
    </row>
    <row r="245720" spans="68:68" customFormat="1">
      <c r="BP245720" s="90"/>
    </row>
    <row r="245721" spans="68:68" customFormat="1">
      <c r="BP245721" s="90"/>
    </row>
    <row r="245722" spans="68:68" customFormat="1">
      <c r="BP245722" s="90"/>
    </row>
    <row r="245723" spans="68:68" customFormat="1">
      <c r="BP245723" s="90"/>
    </row>
    <row r="245724" spans="68:68" customFormat="1">
      <c r="BP245724" s="90"/>
    </row>
    <row r="245725" spans="68:68" customFormat="1">
      <c r="BP245725" s="90"/>
    </row>
    <row r="245726" spans="68:68" customFormat="1">
      <c r="BP245726" s="90"/>
    </row>
    <row r="245727" spans="68:68" customFormat="1">
      <c r="BP245727" s="90"/>
    </row>
    <row r="245728" spans="68:68" customFormat="1">
      <c r="BP245728" s="90"/>
    </row>
    <row r="245729" spans="68:68" customFormat="1">
      <c r="BP245729" s="90"/>
    </row>
    <row r="245730" spans="68:68" customFormat="1">
      <c r="BP245730" s="90"/>
    </row>
    <row r="245731" spans="68:68" customFormat="1">
      <c r="BP245731" s="90"/>
    </row>
    <row r="245732" spans="68:68" customFormat="1">
      <c r="BP245732" s="90"/>
    </row>
    <row r="245733" spans="68:68" customFormat="1">
      <c r="BP245733" s="90"/>
    </row>
    <row r="245734" spans="68:68" customFormat="1">
      <c r="BP245734" s="90"/>
    </row>
    <row r="245735" spans="68:68" customFormat="1">
      <c r="BP245735" s="90"/>
    </row>
    <row r="245736" spans="68:68" customFormat="1">
      <c r="BP245736" s="90"/>
    </row>
    <row r="245737" spans="68:68" customFormat="1">
      <c r="BP245737" s="90"/>
    </row>
    <row r="245738" spans="68:68" customFormat="1">
      <c r="BP245738" s="90"/>
    </row>
    <row r="245739" spans="68:68" customFormat="1">
      <c r="BP245739" s="90"/>
    </row>
    <row r="245740" spans="68:68" customFormat="1">
      <c r="BP245740" s="90"/>
    </row>
    <row r="245741" spans="68:68" customFormat="1">
      <c r="BP245741" s="90"/>
    </row>
    <row r="245742" spans="68:68" customFormat="1">
      <c r="BP245742" s="90"/>
    </row>
    <row r="245743" spans="68:68" customFormat="1">
      <c r="BP245743" s="90"/>
    </row>
    <row r="245744" spans="68:68" customFormat="1">
      <c r="BP245744" s="90"/>
    </row>
    <row r="245745" spans="68:68" customFormat="1">
      <c r="BP245745" s="90"/>
    </row>
    <row r="245746" spans="68:68" customFormat="1">
      <c r="BP245746" s="90"/>
    </row>
    <row r="245747" spans="68:68" customFormat="1">
      <c r="BP245747" s="90"/>
    </row>
    <row r="245748" spans="68:68" customFormat="1">
      <c r="BP245748" s="90"/>
    </row>
    <row r="245749" spans="68:68" customFormat="1">
      <c r="BP245749" s="90"/>
    </row>
    <row r="245750" spans="68:68" customFormat="1">
      <c r="BP245750" s="90"/>
    </row>
    <row r="245751" spans="68:68" customFormat="1">
      <c r="BP245751" s="90"/>
    </row>
    <row r="245752" spans="68:68" customFormat="1">
      <c r="BP245752" s="90"/>
    </row>
    <row r="245753" spans="68:68" customFormat="1">
      <c r="BP245753" s="90"/>
    </row>
    <row r="245754" spans="68:68" customFormat="1">
      <c r="BP245754" s="90"/>
    </row>
    <row r="245755" spans="68:68" customFormat="1">
      <c r="BP245755" s="90"/>
    </row>
    <row r="245756" spans="68:68" customFormat="1">
      <c r="BP245756" s="90"/>
    </row>
    <row r="245757" spans="68:68" customFormat="1">
      <c r="BP245757" s="90"/>
    </row>
    <row r="245758" spans="68:68" customFormat="1">
      <c r="BP245758" s="90"/>
    </row>
    <row r="245759" spans="68:68" customFormat="1">
      <c r="BP245759" s="90"/>
    </row>
    <row r="245760" spans="68:68" customFormat="1">
      <c r="BP245760" s="90"/>
    </row>
    <row r="245761" spans="68:68" customFormat="1">
      <c r="BP245761" s="90"/>
    </row>
    <row r="245762" spans="68:68" customFormat="1">
      <c r="BP245762" s="90"/>
    </row>
    <row r="245763" spans="68:68" customFormat="1">
      <c r="BP245763" s="90"/>
    </row>
    <row r="245764" spans="68:68" customFormat="1">
      <c r="BP245764" s="90"/>
    </row>
    <row r="245765" spans="68:68" customFormat="1">
      <c r="BP245765" s="90"/>
    </row>
    <row r="245766" spans="68:68" customFormat="1">
      <c r="BP245766" s="90"/>
    </row>
    <row r="245767" spans="68:68" customFormat="1">
      <c r="BP245767" s="90"/>
    </row>
    <row r="245768" spans="68:68" customFormat="1">
      <c r="BP245768" s="90"/>
    </row>
    <row r="245769" spans="68:68" customFormat="1">
      <c r="BP245769" s="90"/>
    </row>
    <row r="245770" spans="68:68" customFormat="1">
      <c r="BP245770" s="90"/>
    </row>
    <row r="245771" spans="68:68" customFormat="1">
      <c r="BP245771" s="90"/>
    </row>
    <row r="245772" spans="68:68" customFormat="1">
      <c r="BP245772" s="90"/>
    </row>
    <row r="245773" spans="68:68" customFormat="1">
      <c r="BP245773" s="90"/>
    </row>
    <row r="245774" spans="68:68" customFormat="1">
      <c r="BP245774" s="90"/>
    </row>
    <row r="245775" spans="68:68" customFormat="1">
      <c r="BP245775" s="90"/>
    </row>
    <row r="245776" spans="68:68" customFormat="1">
      <c r="BP245776" s="90"/>
    </row>
    <row r="245777" spans="68:68" customFormat="1">
      <c r="BP245777" s="90"/>
    </row>
    <row r="245778" spans="68:68" customFormat="1">
      <c r="BP245778" s="90"/>
    </row>
    <row r="245779" spans="68:68" customFormat="1">
      <c r="BP245779" s="90"/>
    </row>
    <row r="245780" spans="68:68" customFormat="1">
      <c r="BP245780" s="90"/>
    </row>
    <row r="245781" spans="68:68" customFormat="1">
      <c r="BP245781" s="90"/>
    </row>
    <row r="245782" spans="68:68" customFormat="1">
      <c r="BP245782" s="90"/>
    </row>
    <row r="245783" spans="68:68" customFormat="1">
      <c r="BP245783" s="90"/>
    </row>
    <row r="245784" spans="68:68" customFormat="1">
      <c r="BP245784" s="90"/>
    </row>
    <row r="245785" spans="68:68" customFormat="1">
      <c r="BP245785" s="90"/>
    </row>
    <row r="245786" spans="68:68" customFormat="1">
      <c r="BP245786" s="90"/>
    </row>
    <row r="245787" spans="68:68" customFormat="1">
      <c r="BP245787" s="90"/>
    </row>
    <row r="245788" spans="68:68" customFormat="1">
      <c r="BP245788" s="90"/>
    </row>
    <row r="245789" spans="68:68" customFormat="1">
      <c r="BP245789" s="90"/>
    </row>
    <row r="245790" spans="68:68" customFormat="1">
      <c r="BP245790" s="90"/>
    </row>
    <row r="245791" spans="68:68" customFormat="1">
      <c r="BP245791" s="90"/>
    </row>
    <row r="245792" spans="68:68" customFormat="1">
      <c r="BP245792" s="90"/>
    </row>
    <row r="245793" spans="68:68" customFormat="1">
      <c r="BP245793" s="90"/>
    </row>
    <row r="245794" spans="68:68" customFormat="1">
      <c r="BP245794" s="90"/>
    </row>
    <row r="245795" spans="68:68" customFormat="1">
      <c r="BP245795" s="90"/>
    </row>
    <row r="245796" spans="68:68" customFormat="1">
      <c r="BP245796" s="90"/>
    </row>
    <row r="245797" spans="68:68" customFormat="1">
      <c r="BP245797" s="90"/>
    </row>
    <row r="245798" spans="68:68" customFormat="1">
      <c r="BP245798" s="90"/>
    </row>
    <row r="245799" spans="68:68" customFormat="1">
      <c r="BP245799" s="90"/>
    </row>
    <row r="245800" spans="68:68" customFormat="1">
      <c r="BP245800" s="90"/>
    </row>
    <row r="245801" spans="68:68" customFormat="1">
      <c r="BP245801" s="90"/>
    </row>
    <row r="245802" spans="68:68" customFormat="1">
      <c r="BP245802" s="90"/>
    </row>
    <row r="245803" spans="68:68" customFormat="1">
      <c r="BP245803" s="90"/>
    </row>
    <row r="245804" spans="68:68" customFormat="1">
      <c r="BP245804" s="90"/>
    </row>
    <row r="245805" spans="68:68" customFormat="1">
      <c r="BP245805" s="90"/>
    </row>
    <row r="245806" spans="68:68" customFormat="1">
      <c r="BP245806" s="90"/>
    </row>
    <row r="245807" spans="68:68" customFormat="1">
      <c r="BP245807" s="90"/>
    </row>
    <row r="245808" spans="68:68" customFormat="1">
      <c r="BP245808" s="90"/>
    </row>
    <row r="245809" spans="68:68" customFormat="1">
      <c r="BP245809" s="90"/>
    </row>
    <row r="245810" spans="68:68" customFormat="1">
      <c r="BP245810" s="90"/>
    </row>
    <row r="245811" spans="68:68" customFormat="1">
      <c r="BP245811" s="90"/>
    </row>
    <row r="245812" spans="68:68" customFormat="1">
      <c r="BP245812" s="90"/>
    </row>
    <row r="245813" spans="68:68" customFormat="1">
      <c r="BP245813" s="90"/>
    </row>
    <row r="245814" spans="68:68" customFormat="1">
      <c r="BP245814" s="90"/>
    </row>
    <row r="245815" spans="68:68" customFormat="1">
      <c r="BP245815" s="90"/>
    </row>
    <row r="245816" spans="68:68" customFormat="1">
      <c r="BP245816" s="90"/>
    </row>
    <row r="245817" spans="68:68" customFormat="1">
      <c r="BP245817" s="90"/>
    </row>
    <row r="245818" spans="68:68" customFormat="1">
      <c r="BP245818" s="90"/>
    </row>
    <row r="245819" spans="68:68" customFormat="1">
      <c r="BP245819" s="90"/>
    </row>
    <row r="245820" spans="68:68" customFormat="1">
      <c r="BP245820" s="90"/>
    </row>
    <row r="245821" spans="68:68" customFormat="1">
      <c r="BP245821" s="90"/>
    </row>
    <row r="245822" spans="68:68" customFormat="1">
      <c r="BP245822" s="90"/>
    </row>
    <row r="245823" spans="68:68" customFormat="1">
      <c r="BP245823" s="90"/>
    </row>
    <row r="245824" spans="68:68" customFormat="1">
      <c r="BP245824" s="90"/>
    </row>
    <row r="245825" spans="68:68" customFormat="1">
      <c r="BP245825" s="90"/>
    </row>
    <row r="245826" spans="68:68" customFormat="1">
      <c r="BP245826" s="90"/>
    </row>
    <row r="245827" spans="68:68" customFormat="1">
      <c r="BP245827" s="90"/>
    </row>
    <row r="245828" spans="68:68" customFormat="1">
      <c r="BP245828" s="90"/>
    </row>
    <row r="245829" spans="68:68" customFormat="1">
      <c r="BP245829" s="90"/>
    </row>
    <row r="245830" spans="68:68" customFormat="1">
      <c r="BP245830" s="90"/>
    </row>
    <row r="245831" spans="68:68" customFormat="1">
      <c r="BP245831" s="90"/>
    </row>
    <row r="245832" spans="68:68" customFormat="1">
      <c r="BP245832" s="90"/>
    </row>
    <row r="245833" spans="68:68" customFormat="1">
      <c r="BP245833" s="90"/>
    </row>
    <row r="245834" spans="68:68" customFormat="1">
      <c r="BP245834" s="90"/>
    </row>
    <row r="245835" spans="68:68" customFormat="1">
      <c r="BP245835" s="90"/>
    </row>
    <row r="245836" spans="68:68" customFormat="1">
      <c r="BP245836" s="90"/>
    </row>
    <row r="245837" spans="68:68" customFormat="1">
      <c r="BP245837" s="90"/>
    </row>
    <row r="245838" spans="68:68" customFormat="1">
      <c r="BP245838" s="90"/>
    </row>
    <row r="245839" spans="68:68" customFormat="1">
      <c r="BP245839" s="90"/>
    </row>
    <row r="245840" spans="68:68" customFormat="1">
      <c r="BP245840" s="90"/>
    </row>
    <row r="245841" spans="68:68" customFormat="1">
      <c r="BP245841" s="90"/>
    </row>
    <row r="245842" spans="68:68" customFormat="1">
      <c r="BP245842" s="90"/>
    </row>
    <row r="245843" spans="68:68" customFormat="1">
      <c r="BP245843" s="90"/>
    </row>
    <row r="245844" spans="68:68" customFormat="1">
      <c r="BP245844" s="90"/>
    </row>
    <row r="245845" spans="68:68" customFormat="1">
      <c r="BP245845" s="90"/>
    </row>
    <row r="245846" spans="68:68" customFormat="1">
      <c r="BP245846" s="90"/>
    </row>
    <row r="245847" spans="68:68" customFormat="1">
      <c r="BP245847" s="90"/>
    </row>
    <row r="245848" spans="68:68" customFormat="1">
      <c r="BP245848" s="90"/>
    </row>
    <row r="245849" spans="68:68" customFormat="1">
      <c r="BP245849" s="90"/>
    </row>
    <row r="245850" spans="68:68" customFormat="1">
      <c r="BP245850" s="90"/>
    </row>
    <row r="245851" spans="68:68" customFormat="1">
      <c r="BP245851" s="90"/>
    </row>
    <row r="245852" spans="68:68" customFormat="1">
      <c r="BP245852" s="90"/>
    </row>
    <row r="245853" spans="68:68" customFormat="1">
      <c r="BP245853" s="90"/>
    </row>
    <row r="245854" spans="68:68" customFormat="1">
      <c r="BP245854" s="90"/>
    </row>
    <row r="245855" spans="68:68" customFormat="1">
      <c r="BP245855" s="90"/>
    </row>
    <row r="245856" spans="68:68" customFormat="1">
      <c r="BP245856" s="90"/>
    </row>
    <row r="245857" spans="68:68" customFormat="1">
      <c r="BP245857" s="90"/>
    </row>
    <row r="245858" spans="68:68" customFormat="1">
      <c r="BP245858" s="90"/>
    </row>
    <row r="245859" spans="68:68" customFormat="1">
      <c r="BP245859" s="90"/>
    </row>
    <row r="245860" spans="68:68" customFormat="1">
      <c r="BP245860" s="90"/>
    </row>
    <row r="245861" spans="68:68" customFormat="1">
      <c r="BP245861" s="90"/>
    </row>
    <row r="245862" spans="68:68" customFormat="1">
      <c r="BP245862" s="90"/>
    </row>
    <row r="245863" spans="68:68" customFormat="1">
      <c r="BP245863" s="90"/>
    </row>
    <row r="245864" spans="68:68" customFormat="1">
      <c r="BP245864" s="90"/>
    </row>
    <row r="245865" spans="68:68" customFormat="1">
      <c r="BP245865" s="90"/>
    </row>
    <row r="245866" spans="68:68" customFormat="1">
      <c r="BP245866" s="90"/>
    </row>
    <row r="245867" spans="68:68" customFormat="1">
      <c r="BP245867" s="90"/>
    </row>
    <row r="245868" spans="68:68" customFormat="1">
      <c r="BP245868" s="90"/>
    </row>
    <row r="245869" spans="68:68" customFormat="1">
      <c r="BP245869" s="90"/>
    </row>
    <row r="245870" spans="68:68" customFormat="1">
      <c r="BP245870" s="90"/>
    </row>
    <row r="245871" spans="68:68" customFormat="1">
      <c r="BP245871" s="90"/>
    </row>
    <row r="245872" spans="68:68" customFormat="1">
      <c r="BP245872" s="90"/>
    </row>
    <row r="245873" spans="68:68" customFormat="1">
      <c r="BP245873" s="90"/>
    </row>
    <row r="245874" spans="68:68" customFormat="1">
      <c r="BP245874" s="90"/>
    </row>
    <row r="245875" spans="68:68" customFormat="1">
      <c r="BP245875" s="90"/>
    </row>
    <row r="245876" spans="68:68" customFormat="1">
      <c r="BP245876" s="90"/>
    </row>
    <row r="245877" spans="68:68" customFormat="1">
      <c r="BP245877" s="90"/>
    </row>
    <row r="245878" spans="68:68" customFormat="1">
      <c r="BP245878" s="90"/>
    </row>
    <row r="245879" spans="68:68" customFormat="1">
      <c r="BP245879" s="90"/>
    </row>
    <row r="245880" spans="68:68" customFormat="1">
      <c r="BP245880" s="90"/>
    </row>
    <row r="245881" spans="68:68" customFormat="1">
      <c r="BP245881" s="90"/>
    </row>
    <row r="245882" spans="68:68" customFormat="1">
      <c r="BP245882" s="90"/>
    </row>
    <row r="245883" spans="68:68" customFormat="1">
      <c r="BP245883" s="90"/>
    </row>
    <row r="245884" spans="68:68" customFormat="1">
      <c r="BP245884" s="90"/>
    </row>
    <row r="245885" spans="68:68" customFormat="1">
      <c r="BP245885" s="90"/>
    </row>
    <row r="245886" spans="68:68" customFormat="1">
      <c r="BP245886" s="90"/>
    </row>
    <row r="245887" spans="68:68" customFormat="1">
      <c r="BP245887" s="90"/>
    </row>
    <row r="245888" spans="68:68" customFormat="1">
      <c r="BP245888" s="90"/>
    </row>
    <row r="245889" spans="68:68" customFormat="1">
      <c r="BP245889" s="90"/>
    </row>
    <row r="245890" spans="68:68" customFormat="1">
      <c r="BP245890" s="90"/>
    </row>
    <row r="245891" spans="68:68" customFormat="1">
      <c r="BP245891" s="90"/>
    </row>
    <row r="245892" spans="68:68" customFormat="1">
      <c r="BP245892" s="90"/>
    </row>
    <row r="245893" spans="68:68" customFormat="1">
      <c r="BP245893" s="90"/>
    </row>
    <row r="245894" spans="68:68" customFormat="1">
      <c r="BP245894" s="90"/>
    </row>
    <row r="245895" spans="68:68" customFormat="1">
      <c r="BP245895" s="90"/>
    </row>
    <row r="245896" spans="68:68" customFormat="1">
      <c r="BP245896" s="90"/>
    </row>
    <row r="245897" spans="68:68" customFormat="1">
      <c r="BP245897" s="90"/>
    </row>
    <row r="245898" spans="68:68" customFormat="1">
      <c r="BP245898" s="90"/>
    </row>
    <row r="245899" spans="68:68" customFormat="1">
      <c r="BP245899" s="90"/>
    </row>
    <row r="245900" spans="68:68" customFormat="1">
      <c r="BP245900" s="90"/>
    </row>
    <row r="245901" spans="68:68" customFormat="1">
      <c r="BP245901" s="90"/>
    </row>
    <row r="245902" spans="68:68" customFormat="1">
      <c r="BP245902" s="90"/>
    </row>
    <row r="245903" spans="68:68" customFormat="1">
      <c r="BP245903" s="90"/>
    </row>
    <row r="245904" spans="68:68" customFormat="1">
      <c r="BP245904" s="90"/>
    </row>
    <row r="245905" spans="68:68" customFormat="1">
      <c r="BP245905" s="90"/>
    </row>
    <row r="245906" spans="68:68" customFormat="1">
      <c r="BP245906" s="90"/>
    </row>
    <row r="245907" spans="68:68" customFormat="1">
      <c r="BP245907" s="90"/>
    </row>
    <row r="245908" spans="68:68" customFormat="1">
      <c r="BP245908" s="90"/>
    </row>
    <row r="245909" spans="68:68" customFormat="1">
      <c r="BP245909" s="90"/>
    </row>
    <row r="245910" spans="68:68" customFormat="1">
      <c r="BP245910" s="90"/>
    </row>
    <row r="245911" spans="68:68" customFormat="1">
      <c r="BP245911" s="90"/>
    </row>
    <row r="245912" spans="68:68" customFormat="1">
      <c r="BP245912" s="90"/>
    </row>
    <row r="245913" spans="68:68" customFormat="1">
      <c r="BP245913" s="90"/>
    </row>
    <row r="245914" spans="68:68" customFormat="1">
      <c r="BP245914" s="90"/>
    </row>
    <row r="245915" spans="68:68" customFormat="1">
      <c r="BP245915" s="90"/>
    </row>
    <row r="245916" spans="68:68" customFormat="1">
      <c r="BP245916" s="90"/>
    </row>
    <row r="245917" spans="68:68" customFormat="1">
      <c r="BP245917" s="90"/>
    </row>
    <row r="245918" spans="68:68" customFormat="1">
      <c r="BP245918" s="90"/>
    </row>
    <row r="245919" spans="68:68" customFormat="1">
      <c r="BP245919" s="90"/>
    </row>
    <row r="245920" spans="68:68" customFormat="1">
      <c r="BP245920" s="90"/>
    </row>
    <row r="245921" spans="68:68" customFormat="1">
      <c r="BP245921" s="90"/>
    </row>
    <row r="245922" spans="68:68" customFormat="1">
      <c r="BP245922" s="90"/>
    </row>
    <row r="245923" spans="68:68" customFormat="1">
      <c r="BP245923" s="90"/>
    </row>
    <row r="245924" spans="68:68" customFormat="1">
      <c r="BP245924" s="90"/>
    </row>
    <row r="245925" spans="68:68" customFormat="1">
      <c r="BP245925" s="90"/>
    </row>
    <row r="245926" spans="68:68" customFormat="1">
      <c r="BP245926" s="90"/>
    </row>
    <row r="245927" spans="68:68" customFormat="1">
      <c r="BP245927" s="90"/>
    </row>
    <row r="245928" spans="68:68" customFormat="1">
      <c r="BP245928" s="90"/>
    </row>
    <row r="245929" spans="68:68" customFormat="1">
      <c r="BP245929" s="90"/>
    </row>
    <row r="245930" spans="68:68" customFormat="1">
      <c r="BP245930" s="90"/>
    </row>
    <row r="245931" spans="68:68" customFormat="1">
      <c r="BP245931" s="90"/>
    </row>
    <row r="245932" spans="68:68" customFormat="1">
      <c r="BP245932" s="90"/>
    </row>
    <row r="245933" spans="68:68" customFormat="1">
      <c r="BP245933" s="90"/>
    </row>
    <row r="245934" spans="68:68" customFormat="1">
      <c r="BP245934" s="90"/>
    </row>
    <row r="245935" spans="68:68" customFormat="1">
      <c r="BP245935" s="90"/>
    </row>
    <row r="245936" spans="68:68" customFormat="1">
      <c r="BP245936" s="90"/>
    </row>
    <row r="245937" spans="68:68" customFormat="1">
      <c r="BP245937" s="90"/>
    </row>
    <row r="245938" spans="68:68" customFormat="1">
      <c r="BP245938" s="90"/>
    </row>
    <row r="245939" spans="68:68" customFormat="1">
      <c r="BP245939" s="90"/>
    </row>
    <row r="245940" spans="68:68" customFormat="1">
      <c r="BP245940" s="90"/>
    </row>
    <row r="245941" spans="68:68" customFormat="1">
      <c r="BP245941" s="90"/>
    </row>
    <row r="245942" spans="68:68" customFormat="1">
      <c r="BP245942" s="90"/>
    </row>
    <row r="245943" spans="68:68" customFormat="1">
      <c r="BP245943" s="90"/>
    </row>
    <row r="245944" spans="68:68" customFormat="1">
      <c r="BP245944" s="90"/>
    </row>
    <row r="245945" spans="68:68" customFormat="1">
      <c r="BP245945" s="90"/>
    </row>
    <row r="245946" spans="68:68" customFormat="1">
      <c r="BP245946" s="90"/>
    </row>
    <row r="245947" spans="68:68" customFormat="1">
      <c r="BP245947" s="90"/>
    </row>
    <row r="245948" spans="68:68" customFormat="1">
      <c r="BP245948" s="90"/>
    </row>
    <row r="245949" spans="68:68" customFormat="1">
      <c r="BP245949" s="90"/>
    </row>
    <row r="245950" spans="68:68" customFormat="1">
      <c r="BP245950" s="90"/>
    </row>
    <row r="245951" spans="68:68" customFormat="1">
      <c r="BP245951" s="90"/>
    </row>
    <row r="245952" spans="68:68" customFormat="1">
      <c r="BP245952" s="90"/>
    </row>
    <row r="245953" spans="68:68" customFormat="1">
      <c r="BP245953" s="90"/>
    </row>
    <row r="245954" spans="68:68" customFormat="1">
      <c r="BP245954" s="90"/>
    </row>
    <row r="245955" spans="68:68" customFormat="1">
      <c r="BP245955" s="90"/>
    </row>
    <row r="245956" spans="68:68" customFormat="1">
      <c r="BP245956" s="90"/>
    </row>
    <row r="245957" spans="68:68" customFormat="1">
      <c r="BP245957" s="90"/>
    </row>
    <row r="245958" spans="68:68" customFormat="1">
      <c r="BP245958" s="90"/>
    </row>
    <row r="245959" spans="68:68" customFormat="1">
      <c r="BP245959" s="90"/>
    </row>
    <row r="245960" spans="68:68" customFormat="1">
      <c r="BP245960" s="90"/>
    </row>
    <row r="245961" spans="68:68" customFormat="1">
      <c r="BP245961" s="90"/>
    </row>
    <row r="245962" spans="68:68" customFormat="1">
      <c r="BP245962" s="90"/>
    </row>
    <row r="245963" spans="68:68" customFormat="1">
      <c r="BP245963" s="90"/>
    </row>
    <row r="245964" spans="68:68" customFormat="1">
      <c r="BP245964" s="90"/>
    </row>
    <row r="245965" spans="68:68" customFormat="1">
      <c r="BP245965" s="90"/>
    </row>
    <row r="245966" spans="68:68" customFormat="1">
      <c r="BP245966" s="90"/>
    </row>
    <row r="245967" spans="68:68" customFormat="1">
      <c r="BP245967" s="90"/>
    </row>
    <row r="245968" spans="68:68" customFormat="1">
      <c r="BP245968" s="90"/>
    </row>
    <row r="245969" spans="68:68" customFormat="1">
      <c r="BP245969" s="90"/>
    </row>
    <row r="245970" spans="68:68" customFormat="1">
      <c r="BP245970" s="90"/>
    </row>
    <row r="245971" spans="68:68" customFormat="1">
      <c r="BP245971" s="90"/>
    </row>
    <row r="245972" spans="68:68" customFormat="1">
      <c r="BP245972" s="90"/>
    </row>
    <row r="245973" spans="68:68" customFormat="1">
      <c r="BP245973" s="90"/>
    </row>
    <row r="245974" spans="68:68" customFormat="1">
      <c r="BP245974" s="90"/>
    </row>
    <row r="245975" spans="68:68" customFormat="1">
      <c r="BP245975" s="90"/>
    </row>
    <row r="245976" spans="68:68" customFormat="1">
      <c r="BP245976" s="90"/>
    </row>
    <row r="245977" spans="68:68" customFormat="1">
      <c r="BP245977" s="90"/>
    </row>
    <row r="245978" spans="68:68" customFormat="1">
      <c r="BP245978" s="90"/>
    </row>
    <row r="245979" spans="68:68" customFormat="1">
      <c r="BP245979" s="90"/>
    </row>
    <row r="245980" spans="68:68" customFormat="1">
      <c r="BP245980" s="90"/>
    </row>
    <row r="245981" spans="68:68" customFormat="1">
      <c r="BP245981" s="90"/>
    </row>
    <row r="245982" spans="68:68" customFormat="1">
      <c r="BP245982" s="90"/>
    </row>
    <row r="245983" spans="68:68" customFormat="1">
      <c r="BP245983" s="90"/>
    </row>
    <row r="245984" spans="68:68" customFormat="1">
      <c r="BP245984" s="90"/>
    </row>
    <row r="245985" spans="68:68" customFormat="1">
      <c r="BP245985" s="90"/>
    </row>
    <row r="245986" spans="68:68" customFormat="1">
      <c r="BP245986" s="90"/>
    </row>
    <row r="245987" spans="68:68" customFormat="1">
      <c r="BP245987" s="90"/>
    </row>
    <row r="245988" spans="68:68" customFormat="1">
      <c r="BP245988" s="90"/>
    </row>
    <row r="245989" spans="68:68" customFormat="1">
      <c r="BP245989" s="90"/>
    </row>
    <row r="245990" spans="68:68" customFormat="1">
      <c r="BP245990" s="90"/>
    </row>
    <row r="245991" spans="68:68" customFormat="1">
      <c r="BP245991" s="90"/>
    </row>
    <row r="245992" spans="68:68" customFormat="1">
      <c r="BP245992" s="90"/>
    </row>
    <row r="245993" spans="68:68" customFormat="1">
      <c r="BP245993" s="90"/>
    </row>
    <row r="245994" spans="68:68" customFormat="1">
      <c r="BP245994" s="90"/>
    </row>
    <row r="245995" spans="68:68" customFormat="1">
      <c r="BP245995" s="90"/>
    </row>
    <row r="245996" spans="68:68" customFormat="1">
      <c r="BP245996" s="90"/>
    </row>
    <row r="245997" spans="68:68" customFormat="1">
      <c r="BP245997" s="90"/>
    </row>
    <row r="245998" spans="68:68" customFormat="1">
      <c r="BP245998" s="90"/>
    </row>
    <row r="245999" spans="68:68" customFormat="1">
      <c r="BP245999" s="90"/>
    </row>
    <row r="246000" spans="68:68" customFormat="1">
      <c r="BP246000" s="90"/>
    </row>
    <row r="246001" spans="68:68" customFormat="1">
      <c r="BP246001" s="90"/>
    </row>
    <row r="246002" spans="68:68" customFormat="1">
      <c r="BP246002" s="90"/>
    </row>
    <row r="246003" spans="68:68" customFormat="1">
      <c r="BP246003" s="90"/>
    </row>
    <row r="246004" spans="68:68" customFormat="1">
      <c r="BP246004" s="90"/>
    </row>
    <row r="246005" spans="68:68" customFormat="1">
      <c r="BP246005" s="90"/>
    </row>
    <row r="246006" spans="68:68" customFormat="1">
      <c r="BP246006" s="90"/>
    </row>
    <row r="246007" spans="68:68" customFormat="1">
      <c r="BP246007" s="90"/>
    </row>
    <row r="246008" spans="68:68" customFormat="1">
      <c r="BP246008" s="90"/>
    </row>
    <row r="246009" spans="68:68" customFormat="1">
      <c r="BP246009" s="90"/>
    </row>
    <row r="246010" spans="68:68" customFormat="1">
      <c r="BP246010" s="90"/>
    </row>
    <row r="246011" spans="68:68" customFormat="1">
      <c r="BP246011" s="90"/>
    </row>
    <row r="246012" spans="68:68" customFormat="1">
      <c r="BP246012" s="90"/>
    </row>
    <row r="246013" spans="68:68" customFormat="1">
      <c r="BP246013" s="90"/>
    </row>
    <row r="246014" spans="68:68" customFormat="1">
      <c r="BP246014" s="90"/>
    </row>
    <row r="246015" spans="68:68" customFormat="1">
      <c r="BP246015" s="90"/>
    </row>
    <row r="246016" spans="68:68" customFormat="1">
      <c r="BP246016" s="90"/>
    </row>
    <row r="246017" spans="68:68" customFormat="1">
      <c r="BP246017" s="90"/>
    </row>
    <row r="246018" spans="68:68" customFormat="1">
      <c r="BP246018" s="90"/>
    </row>
    <row r="246019" spans="68:68" customFormat="1">
      <c r="BP246019" s="90"/>
    </row>
    <row r="246020" spans="68:68" customFormat="1">
      <c r="BP246020" s="90"/>
    </row>
    <row r="246021" spans="68:68" customFormat="1">
      <c r="BP246021" s="90"/>
    </row>
    <row r="246022" spans="68:68" customFormat="1">
      <c r="BP246022" s="90"/>
    </row>
    <row r="246023" spans="68:68" customFormat="1">
      <c r="BP246023" s="90"/>
    </row>
    <row r="246024" spans="68:68" customFormat="1">
      <c r="BP246024" s="90"/>
    </row>
    <row r="246025" spans="68:68" customFormat="1">
      <c r="BP246025" s="90"/>
    </row>
    <row r="246026" spans="68:68" customFormat="1">
      <c r="BP246026" s="90"/>
    </row>
    <row r="246027" spans="68:68" customFormat="1">
      <c r="BP246027" s="90"/>
    </row>
    <row r="246028" spans="68:68" customFormat="1">
      <c r="BP246028" s="90"/>
    </row>
    <row r="246029" spans="68:68" customFormat="1">
      <c r="BP246029" s="90"/>
    </row>
    <row r="246030" spans="68:68" customFormat="1">
      <c r="BP246030" s="90"/>
    </row>
    <row r="246031" spans="68:68" customFormat="1">
      <c r="BP246031" s="90"/>
    </row>
    <row r="246032" spans="68:68" customFormat="1">
      <c r="BP246032" s="90"/>
    </row>
    <row r="246033" spans="68:68" customFormat="1">
      <c r="BP246033" s="90"/>
    </row>
    <row r="246034" spans="68:68" customFormat="1">
      <c r="BP246034" s="90"/>
    </row>
    <row r="246035" spans="68:68" customFormat="1">
      <c r="BP246035" s="90"/>
    </row>
    <row r="246036" spans="68:68" customFormat="1">
      <c r="BP246036" s="90"/>
    </row>
    <row r="246037" spans="68:68" customFormat="1">
      <c r="BP246037" s="90"/>
    </row>
    <row r="246038" spans="68:68" customFormat="1">
      <c r="BP246038" s="90"/>
    </row>
    <row r="246039" spans="68:68" customFormat="1">
      <c r="BP246039" s="90"/>
    </row>
    <row r="246040" spans="68:68" customFormat="1">
      <c r="BP246040" s="90"/>
    </row>
    <row r="246041" spans="68:68" customFormat="1">
      <c r="BP246041" s="90"/>
    </row>
    <row r="246042" spans="68:68" customFormat="1">
      <c r="BP246042" s="90"/>
    </row>
    <row r="246043" spans="68:68" customFormat="1">
      <c r="BP246043" s="90"/>
    </row>
    <row r="246044" spans="68:68" customFormat="1">
      <c r="BP246044" s="90"/>
    </row>
    <row r="246045" spans="68:68" customFormat="1">
      <c r="BP246045" s="90"/>
    </row>
    <row r="246046" spans="68:68" customFormat="1">
      <c r="BP246046" s="90"/>
    </row>
    <row r="246047" spans="68:68" customFormat="1">
      <c r="BP246047" s="90"/>
    </row>
    <row r="246048" spans="68:68" customFormat="1">
      <c r="BP246048" s="90"/>
    </row>
    <row r="246049" spans="68:68" customFormat="1">
      <c r="BP246049" s="90"/>
    </row>
    <row r="246050" spans="68:68" customFormat="1">
      <c r="BP246050" s="90"/>
    </row>
    <row r="246051" spans="68:68" customFormat="1">
      <c r="BP246051" s="90"/>
    </row>
    <row r="246052" spans="68:68" customFormat="1">
      <c r="BP246052" s="90"/>
    </row>
    <row r="246053" spans="68:68" customFormat="1">
      <c r="BP246053" s="90"/>
    </row>
    <row r="246054" spans="68:68" customFormat="1">
      <c r="BP246054" s="90"/>
    </row>
    <row r="246055" spans="68:68" customFormat="1">
      <c r="BP246055" s="90"/>
    </row>
    <row r="246056" spans="68:68" customFormat="1">
      <c r="BP246056" s="90"/>
    </row>
    <row r="246057" spans="68:68" customFormat="1">
      <c r="BP246057" s="90"/>
    </row>
    <row r="246058" spans="68:68" customFormat="1">
      <c r="BP246058" s="90"/>
    </row>
    <row r="246059" spans="68:68" customFormat="1">
      <c r="BP246059" s="90"/>
    </row>
    <row r="246060" spans="68:68" customFormat="1">
      <c r="BP246060" s="90"/>
    </row>
    <row r="246061" spans="68:68" customFormat="1">
      <c r="BP246061" s="90"/>
    </row>
    <row r="246062" spans="68:68" customFormat="1">
      <c r="BP246062" s="90"/>
    </row>
    <row r="246063" spans="68:68" customFormat="1">
      <c r="BP246063" s="90"/>
    </row>
    <row r="246064" spans="68:68" customFormat="1">
      <c r="BP246064" s="90"/>
    </row>
    <row r="246065" spans="68:68" customFormat="1">
      <c r="BP246065" s="90"/>
    </row>
    <row r="246066" spans="68:68" customFormat="1">
      <c r="BP246066" s="90"/>
    </row>
    <row r="246067" spans="68:68" customFormat="1">
      <c r="BP246067" s="90"/>
    </row>
    <row r="246068" spans="68:68" customFormat="1">
      <c r="BP246068" s="90"/>
    </row>
    <row r="246069" spans="68:68" customFormat="1">
      <c r="BP246069" s="90"/>
    </row>
    <row r="246070" spans="68:68" customFormat="1">
      <c r="BP246070" s="90"/>
    </row>
    <row r="246071" spans="68:68" customFormat="1">
      <c r="BP246071" s="90"/>
    </row>
    <row r="246072" spans="68:68" customFormat="1">
      <c r="BP246072" s="90"/>
    </row>
    <row r="246073" spans="68:68" customFormat="1">
      <c r="BP246073" s="90"/>
    </row>
    <row r="246074" spans="68:68" customFormat="1">
      <c r="BP246074" s="90"/>
    </row>
    <row r="246075" spans="68:68" customFormat="1">
      <c r="BP246075" s="90"/>
    </row>
    <row r="246076" spans="68:68" customFormat="1">
      <c r="BP246076" s="90"/>
    </row>
    <row r="246077" spans="68:68" customFormat="1">
      <c r="BP246077" s="90"/>
    </row>
    <row r="246078" spans="68:68" customFormat="1">
      <c r="BP246078" s="90"/>
    </row>
    <row r="246079" spans="68:68" customFormat="1">
      <c r="BP246079" s="90"/>
    </row>
    <row r="246080" spans="68:68" customFormat="1">
      <c r="BP246080" s="90"/>
    </row>
    <row r="246081" spans="68:68" customFormat="1">
      <c r="BP246081" s="90"/>
    </row>
    <row r="246082" spans="68:68" customFormat="1">
      <c r="BP246082" s="90"/>
    </row>
    <row r="246083" spans="68:68" customFormat="1">
      <c r="BP246083" s="90"/>
    </row>
    <row r="246084" spans="68:68" customFormat="1">
      <c r="BP246084" s="90"/>
    </row>
    <row r="246085" spans="68:68" customFormat="1">
      <c r="BP246085" s="90"/>
    </row>
    <row r="246086" spans="68:68" customFormat="1">
      <c r="BP246086" s="90"/>
    </row>
    <row r="246087" spans="68:68" customFormat="1">
      <c r="BP246087" s="90"/>
    </row>
    <row r="246088" spans="68:68" customFormat="1">
      <c r="BP246088" s="90"/>
    </row>
    <row r="246089" spans="68:68" customFormat="1">
      <c r="BP246089" s="90"/>
    </row>
    <row r="246090" spans="68:68" customFormat="1">
      <c r="BP246090" s="90"/>
    </row>
    <row r="246091" spans="68:68" customFormat="1">
      <c r="BP246091" s="90"/>
    </row>
    <row r="246092" spans="68:68" customFormat="1">
      <c r="BP246092" s="90"/>
    </row>
    <row r="246093" spans="68:68" customFormat="1">
      <c r="BP246093" s="90"/>
    </row>
    <row r="246094" spans="68:68" customFormat="1">
      <c r="BP246094" s="90"/>
    </row>
    <row r="246095" spans="68:68" customFormat="1">
      <c r="BP246095" s="90"/>
    </row>
    <row r="246096" spans="68:68" customFormat="1">
      <c r="BP246096" s="90"/>
    </row>
    <row r="246097" spans="68:68" customFormat="1">
      <c r="BP246097" s="90"/>
    </row>
    <row r="246098" spans="68:68" customFormat="1">
      <c r="BP246098" s="90"/>
    </row>
    <row r="246099" spans="68:68" customFormat="1">
      <c r="BP246099" s="90"/>
    </row>
    <row r="246100" spans="68:68" customFormat="1">
      <c r="BP246100" s="90"/>
    </row>
    <row r="246101" spans="68:68" customFormat="1">
      <c r="BP246101" s="90"/>
    </row>
    <row r="246102" spans="68:68" customFormat="1">
      <c r="BP246102" s="90"/>
    </row>
    <row r="246103" spans="68:68" customFormat="1">
      <c r="BP246103" s="90"/>
    </row>
    <row r="246104" spans="68:68" customFormat="1">
      <c r="BP246104" s="90"/>
    </row>
    <row r="246105" spans="68:68" customFormat="1">
      <c r="BP246105" s="90"/>
    </row>
    <row r="246106" spans="68:68" customFormat="1">
      <c r="BP246106" s="90"/>
    </row>
    <row r="246107" spans="68:68" customFormat="1">
      <c r="BP246107" s="90"/>
    </row>
    <row r="246108" spans="68:68" customFormat="1">
      <c r="BP246108" s="90"/>
    </row>
    <row r="246109" spans="68:68" customFormat="1">
      <c r="BP246109" s="90"/>
    </row>
    <row r="246110" spans="68:68" customFormat="1">
      <c r="BP246110" s="90"/>
    </row>
    <row r="246111" spans="68:68" customFormat="1">
      <c r="BP246111" s="90"/>
    </row>
    <row r="246112" spans="68:68" customFormat="1">
      <c r="BP246112" s="90"/>
    </row>
    <row r="246113" spans="68:68" customFormat="1">
      <c r="BP246113" s="90"/>
    </row>
    <row r="246114" spans="68:68" customFormat="1">
      <c r="BP246114" s="90"/>
    </row>
    <row r="246115" spans="68:68" customFormat="1">
      <c r="BP246115" s="90"/>
    </row>
    <row r="246116" spans="68:68" customFormat="1">
      <c r="BP246116" s="90"/>
    </row>
    <row r="246117" spans="68:68" customFormat="1">
      <c r="BP246117" s="90"/>
    </row>
    <row r="246118" spans="68:68" customFormat="1">
      <c r="BP246118" s="90"/>
    </row>
    <row r="246119" spans="68:68" customFormat="1">
      <c r="BP246119" s="90"/>
    </row>
    <row r="246120" spans="68:68" customFormat="1">
      <c r="BP246120" s="90"/>
    </row>
    <row r="246121" spans="68:68" customFormat="1">
      <c r="BP246121" s="90"/>
    </row>
    <row r="246122" spans="68:68" customFormat="1">
      <c r="BP246122" s="90"/>
    </row>
    <row r="246123" spans="68:68" customFormat="1">
      <c r="BP246123" s="90"/>
    </row>
    <row r="246124" spans="68:68" customFormat="1">
      <c r="BP246124" s="90"/>
    </row>
    <row r="246125" spans="68:68" customFormat="1">
      <c r="BP246125" s="90"/>
    </row>
    <row r="246126" spans="68:68" customFormat="1">
      <c r="BP246126" s="90"/>
    </row>
    <row r="246127" spans="68:68" customFormat="1">
      <c r="BP246127" s="90"/>
    </row>
    <row r="246128" spans="68:68" customFormat="1">
      <c r="BP246128" s="90"/>
    </row>
    <row r="246129" spans="68:68" customFormat="1">
      <c r="BP246129" s="90"/>
    </row>
    <row r="246130" spans="68:68" customFormat="1">
      <c r="BP246130" s="90"/>
    </row>
    <row r="246131" spans="68:68" customFormat="1">
      <c r="BP246131" s="90"/>
    </row>
    <row r="246132" spans="68:68" customFormat="1">
      <c r="BP246132" s="90"/>
    </row>
    <row r="246133" spans="68:68" customFormat="1">
      <c r="BP246133" s="90"/>
    </row>
    <row r="246134" spans="68:68" customFormat="1">
      <c r="BP246134" s="90"/>
    </row>
    <row r="246135" spans="68:68" customFormat="1">
      <c r="BP246135" s="90"/>
    </row>
    <row r="246136" spans="68:68" customFormat="1">
      <c r="BP246136" s="90"/>
    </row>
    <row r="246137" spans="68:68" customFormat="1">
      <c r="BP246137" s="90"/>
    </row>
    <row r="246138" spans="68:68" customFormat="1">
      <c r="BP246138" s="90"/>
    </row>
    <row r="246139" spans="68:68" customFormat="1">
      <c r="BP246139" s="90"/>
    </row>
    <row r="246140" spans="68:68" customFormat="1">
      <c r="BP246140" s="90"/>
    </row>
    <row r="246141" spans="68:68" customFormat="1">
      <c r="BP246141" s="90"/>
    </row>
    <row r="246142" spans="68:68" customFormat="1">
      <c r="BP246142" s="90"/>
    </row>
    <row r="246143" spans="68:68" customFormat="1">
      <c r="BP246143" s="90"/>
    </row>
    <row r="246144" spans="68:68" customFormat="1">
      <c r="BP246144" s="90"/>
    </row>
    <row r="246145" spans="68:68" customFormat="1">
      <c r="BP246145" s="90"/>
    </row>
    <row r="246146" spans="68:68" customFormat="1">
      <c r="BP246146" s="90"/>
    </row>
    <row r="246147" spans="68:68" customFormat="1">
      <c r="BP246147" s="90"/>
    </row>
    <row r="246148" spans="68:68" customFormat="1">
      <c r="BP246148" s="90"/>
    </row>
    <row r="246149" spans="68:68" customFormat="1">
      <c r="BP246149" s="90"/>
    </row>
    <row r="246150" spans="68:68" customFormat="1">
      <c r="BP246150" s="90"/>
    </row>
    <row r="246151" spans="68:68" customFormat="1">
      <c r="BP246151" s="90"/>
    </row>
    <row r="246152" spans="68:68" customFormat="1">
      <c r="BP246152" s="90"/>
    </row>
    <row r="246153" spans="68:68" customFormat="1">
      <c r="BP246153" s="90"/>
    </row>
    <row r="246154" spans="68:68" customFormat="1">
      <c r="BP246154" s="90"/>
    </row>
    <row r="246155" spans="68:68" customFormat="1">
      <c r="BP246155" s="90"/>
    </row>
    <row r="246156" spans="68:68" customFormat="1">
      <c r="BP246156" s="90"/>
    </row>
    <row r="246157" spans="68:68" customFormat="1">
      <c r="BP246157" s="90"/>
    </row>
    <row r="246158" spans="68:68" customFormat="1">
      <c r="BP246158" s="90"/>
    </row>
    <row r="246159" spans="68:68" customFormat="1">
      <c r="BP246159" s="90"/>
    </row>
    <row r="246160" spans="68:68" customFormat="1">
      <c r="BP246160" s="90"/>
    </row>
    <row r="246161" spans="68:68" customFormat="1">
      <c r="BP246161" s="90"/>
    </row>
    <row r="246162" spans="68:68" customFormat="1">
      <c r="BP246162" s="90"/>
    </row>
    <row r="246163" spans="68:68" customFormat="1">
      <c r="BP246163" s="90"/>
    </row>
    <row r="246164" spans="68:68" customFormat="1">
      <c r="BP246164" s="90"/>
    </row>
    <row r="246165" spans="68:68" customFormat="1">
      <c r="BP246165" s="90"/>
    </row>
    <row r="246166" spans="68:68" customFormat="1">
      <c r="BP246166" s="90"/>
    </row>
    <row r="246167" spans="68:68" customFormat="1">
      <c r="BP246167" s="90"/>
    </row>
    <row r="246168" spans="68:68" customFormat="1">
      <c r="BP246168" s="90"/>
    </row>
    <row r="246169" spans="68:68" customFormat="1">
      <c r="BP246169" s="90"/>
    </row>
    <row r="246170" spans="68:68" customFormat="1">
      <c r="BP246170" s="90"/>
    </row>
    <row r="246171" spans="68:68" customFormat="1">
      <c r="BP246171" s="90"/>
    </row>
    <row r="246172" spans="68:68" customFormat="1">
      <c r="BP246172" s="90"/>
    </row>
    <row r="246173" spans="68:68" customFormat="1">
      <c r="BP246173" s="90"/>
    </row>
    <row r="246174" spans="68:68" customFormat="1">
      <c r="BP246174" s="90"/>
    </row>
    <row r="246175" spans="68:68" customFormat="1">
      <c r="BP246175" s="90"/>
    </row>
    <row r="246176" spans="68:68" customFormat="1">
      <c r="BP246176" s="90"/>
    </row>
    <row r="246177" spans="68:68" customFormat="1">
      <c r="BP246177" s="90"/>
    </row>
    <row r="246178" spans="68:68" customFormat="1">
      <c r="BP246178" s="90"/>
    </row>
    <row r="246179" spans="68:68" customFormat="1">
      <c r="BP246179" s="90"/>
    </row>
    <row r="246180" spans="68:68" customFormat="1">
      <c r="BP246180" s="90"/>
    </row>
    <row r="246181" spans="68:68" customFormat="1">
      <c r="BP246181" s="90"/>
    </row>
    <row r="246182" spans="68:68" customFormat="1">
      <c r="BP246182" s="90"/>
    </row>
    <row r="246183" spans="68:68" customFormat="1">
      <c r="BP246183" s="90"/>
    </row>
    <row r="246184" spans="68:68" customFormat="1">
      <c r="BP246184" s="90"/>
    </row>
    <row r="246185" spans="68:68" customFormat="1">
      <c r="BP246185" s="90"/>
    </row>
    <row r="246186" spans="68:68" customFormat="1">
      <c r="BP246186" s="90"/>
    </row>
    <row r="246187" spans="68:68" customFormat="1">
      <c r="BP246187" s="90"/>
    </row>
    <row r="246188" spans="68:68" customFormat="1">
      <c r="BP246188" s="90"/>
    </row>
    <row r="246189" spans="68:68" customFormat="1">
      <c r="BP246189" s="90"/>
    </row>
    <row r="246190" spans="68:68" customFormat="1">
      <c r="BP246190" s="90"/>
    </row>
    <row r="246191" spans="68:68" customFormat="1">
      <c r="BP246191" s="90"/>
    </row>
    <row r="246192" spans="68:68" customFormat="1">
      <c r="BP246192" s="90"/>
    </row>
    <row r="246193" spans="68:68" customFormat="1">
      <c r="BP246193" s="90"/>
    </row>
    <row r="246194" spans="68:68" customFormat="1">
      <c r="BP246194" s="90"/>
    </row>
    <row r="246195" spans="68:68" customFormat="1">
      <c r="BP246195" s="90"/>
    </row>
    <row r="246196" spans="68:68" customFormat="1">
      <c r="BP246196" s="90"/>
    </row>
    <row r="246197" spans="68:68" customFormat="1">
      <c r="BP246197" s="90"/>
    </row>
    <row r="246198" spans="68:68" customFormat="1">
      <c r="BP246198" s="90"/>
    </row>
    <row r="246199" spans="68:68" customFormat="1">
      <c r="BP246199" s="90"/>
    </row>
    <row r="246200" spans="68:68" customFormat="1">
      <c r="BP246200" s="90"/>
    </row>
    <row r="246201" spans="68:68" customFormat="1">
      <c r="BP246201" s="90"/>
    </row>
    <row r="246202" spans="68:68" customFormat="1">
      <c r="BP246202" s="90"/>
    </row>
    <row r="246203" spans="68:68" customFormat="1">
      <c r="BP246203" s="90"/>
    </row>
    <row r="246204" spans="68:68" customFormat="1">
      <c r="BP246204" s="90"/>
    </row>
    <row r="246205" spans="68:68" customFormat="1">
      <c r="BP246205" s="90"/>
    </row>
    <row r="246206" spans="68:68" customFormat="1">
      <c r="BP246206" s="90"/>
    </row>
    <row r="246207" spans="68:68" customFormat="1">
      <c r="BP246207" s="90"/>
    </row>
    <row r="246208" spans="68:68" customFormat="1">
      <c r="BP246208" s="90"/>
    </row>
    <row r="246209" spans="68:68" customFormat="1">
      <c r="BP246209" s="90"/>
    </row>
    <row r="246210" spans="68:68" customFormat="1">
      <c r="BP246210" s="90"/>
    </row>
    <row r="246211" spans="68:68" customFormat="1">
      <c r="BP246211" s="90"/>
    </row>
    <row r="246212" spans="68:68" customFormat="1">
      <c r="BP246212" s="90"/>
    </row>
    <row r="246213" spans="68:68" customFormat="1">
      <c r="BP246213" s="90"/>
    </row>
    <row r="246214" spans="68:68" customFormat="1">
      <c r="BP246214" s="90"/>
    </row>
    <row r="246215" spans="68:68" customFormat="1">
      <c r="BP246215" s="90"/>
    </row>
    <row r="246216" spans="68:68" customFormat="1">
      <c r="BP246216" s="90"/>
    </row>
    <row r="246217" spans="68:68" customFormat="1">
      <c r="BP246217" s="90"/>
    </row>
    <row r="246218" spans="68:68" customFormat="1">
      <c r="BP246218" s="90"/>
    </row>
    <row r="246219" spans="68:68" customFormat="1">
      <c r="BP246219" s="90"/>
    </row>
    <row r="246220" spans="68:68" customFormat="1">
      <c r="BP246220" s="90"/>
    </row>
    <row r="246221" spans="68:68" customFormat="1">
      <c r="BP246221" s="90"/>
    </row>
    <row r="246222" spans="68:68" customFormat="1">
      <c r="BP246222" s="90"/>
    </row>
    <row r="246223" spans="68:68" customFormat="1">
      <c r="BP246223" s="90"/>
    </row>
    <row r="246224" spans="68:68" customFormat="1">
      <c r="BP246224" s="90"/>
    </row>
    <row r="246225" spans="68:68" customFormat="1">
      <c r="BP246225" s="90"/>
    </row>
    <row r="246226" spans="68:68" customFormat="1">
      <c r="BP246226" s="90"/>
    </row>
    <row r="246227" spans="68:68" customFormat="1">
      <c r="BP246227" s="90"/>
    </row>
    <row r="246228" spans="68:68" customFormat="1">
      <c r="BP246228" s="90"/>
    </row>
    <row r="246229" spans="68:68" customFormat="1">
      <c r="BP246229" s="90"/>
    </row>
    <row r="246230" spans="68:68" customFormat="1">
      <c r="BP246230" s="90"/>
    </row>
    <row r="246231" spans="68:68" customFormat="1">
      <c r="BP246231" s="90"/>
    </row>
    <row r="246232" spans="68:68" customFormat="1">
      <c r="BP246232" s="90"/>
    </row>
    <row r="246233" spans="68:68" customFormat="1">
      <c r="BP246233" s="90"/>
    </row>
    <row r="246234" spans="68:68" customFormat="1">
      <c r="BP246234" s="90"/>
    </row>
    <row r="246235" spans="68:68" customFormat="1">
      <c r="BP246235" s="90"/>
    </row>
    <row r="246236" spans="68:68" customFormat="1">
      <c r="BP246236" s="90"/>
    </row>
    <row r="246237" spans="68:68" customFormat="1">
      <c r="BP246237" s="90"/>
    </row>
    <row r="246238" spans="68:68" customFormat="1">
      <c r="BP246238" s="90"/>
    </row>
    <row r="246239" spans="68:68" customFormat="1">
      <c r="BP246239" s="90"/>
    </row>
    <row r="246240" spans="68:68" customFormat="1">
      <c r="BP246240" s="90"/>
    </row>
    <row r="246241" spans="68:68" customFormat="1">
      <c r="BP246241" s="90"/>
    </row>
    <row r="246242" spans="68:68" customFormat="1">
      <c r="BP246242" s="90"/>
    </row>
    <row r="246243" spans="68:68" customFormat="1">
      <c r="BP246243" s="90"/>
    </row>
    <row r="246244" spans="68:68" customFormat="1">
      <c r="BP246244" s="90"/>
    </row>
    <row r="246245" spans="68:68" customFormat="1">
      <c r="BP246245" s="90"/>
    </row>
    <row r="246246" spans="68:68" customFormat="1">
      <c r="BP246246" s="90"/>
    </row>
    <row r="246247" spans="68:68" customFormat="1">
      <c r="BP246247" s="90"/>
    </row>
    <row r="246248" spans="68:68" customFormat="1">
      <c r="BP246248" s="90"/>
    </row>
    <row r="246249" spans="68:68" customFormat="1">
      <c r="BP246249" s="90"/>
    </row>
    <row r="246250" spans="68:68" customFormat="1">
      <c r="BP246250" s="90"/>
    </row>
    <row r="246251" spans="68:68" customFormat="1">
      <c r="BP246251" s="90"/>
    </row>
    <row r="246252" spans="68:68" customFormat="1">
      <c r="BP246252" s="90"/>
    </row>
    <row r="246253" spans="68:68" customFormat="1">
      <c r="BP246253" s="90"/>
    </row>
    <row r="246254" spans="68:68" customFormat="1">
      <c r="BP246254" s="90"/>
    </row>
    <row r="246255" spans="68:68" customFormat="1">
      <c r="BP246255" s="90"/>
    </row>
    <row r="246256" spans="68:68" customFormat="1">
      <c r="BP246256" s="90"/>
    </row>
    <row r="246257" spans="68:68" customFormat="1">
      <c r="BP246257" s="90"/>
    </row>
    <row r="246258" spans="68:68" customFormat="1">
      <c r="BP246258" s="90"/>
    </row>
    <row r="246259" spans="68:68" customFormat="1">
      <c r="BP246259" s="90"/>
    </row>
    <row r="246260" spans="68:68" customFormat="1">
      <c r="BP246260" s="90"/>
    </row>
    <row r="246261" spans="68:68" customFormat="1">
      <c r="BP246261" s="90"/>
    </row>
    <row r="246262" spans="68:68" customFormat="1">
      <c r="BP246262" s="90"/>
    </row>
    <row r="246263" spans="68:68" customFormat="1">
      <c r="BP246263" s="90"/>
    </row>
    <row r="246264" spans="68:68" customFormat="1">
      <c r="BP246264" s="90"/>
    </row>
    <row r="246265" spans="68:68" customFormat="1">
      <c r="BP246265" s="90"/>
    </row>
    <row r="246266" spans="68:68" customFormat="1">
      <c r="BP246266" s="90"/>
    </row>
    <row r="246267" spans="68:68" customFormat="1">
      <c r="BP246267" s="90"/>
    </row>
    <row r="246268" spans="68:68" customFormat="1">
      <c r="BP246268" s="90"/>
    </row>
    <row r="246269" spans="68:68" customFormat="1">
      <c r="BP246269" s="90"/>
    </row>
    <row r="246270" spans="68:68" customFormat="1">
      <c r="BP246270" s="90"/>
    </row>
    <row r="246271" spans="68:68" customFormat="1">
      <c r="BP246271" s="90"/>
    </row>
    <row r="246272" spans="68:68" customFormat="1">
      <c r="BP246272" s="90"/>
    </row>
    <row r="246273" spans="68:68" customFormat="1">
      <c r="BP246273" s="90"/>
    </row>
    <row r="246274" spans="68:68" customFormat="1">
      <c r="BP246274" s="90"/>
    </row>
    <row r="246275" spans="68:68" customFormat="1">
      <c r="BP246275" s="90"/>
    </row>
    <row r="246276" spans="68:68" customFormat="1">
      <c r="BP246276" s="90"/>
    </row>
    <row r="246277" spans="68:68" customFormat="1">
      <c r="BP246277" s="90"/>
    </row>
    <row r="246278" spans="68:68" customFormat="1">
      <c r="BP246278" s="90"/>
    </row>
    <row r="246279" spans="68:68" customFormat="1">
      <c r="BP246279" s="90"/>
    </row>
    <row r="246280" spans="68:68" customFormat="1">
      <c r="BP246280" s="90"/>
    </row>
    <row r="246281" spans="68:68" customFormat="1">
      <c r="BP246281" s="90"/>
    </row>
    <row r="246282" spans="68:68" customFormat="1">
      <c r="BP246282" s="90"/>
    </row>
    <row r="246283" spans="68:68" customFormat="1">
      <c r="BP246283" s="90"/>
    </row>
    <row r="246284" spans="68:68" customFormat="1">
      <c r="BP246284" s="90"/>
    </row>
    <row r="246285" spans="68:68" customFormat="1">
      <c r="BP246285" s="90"/>
    </row>
    <row r="246286" spans="68:68" customFormat="1">
      <c r="BP246286" s="90"/>
    </row>
    <row r="246287" spans="68:68" customFormat="1">
      <c r="BP246287" s="90"/>
    </row>
    <row r="246288" spans="68:68" customFormat="1">
      <c r="BP246288" s="90"/>
    </row>
    <row r="246289" spans="68:68" customFormat="1">
      <c r="BP246289" s="90"/>
    </row>
    <row r="246290" spans="68:68" customFormat="1">
      <c r="BP246290" s="90"/>
    </row>
    <row r="246291" spans="68:68" customFormat="1">
      <c r="BP246291" s="90"/>
    </row>
    <row r="246292" spans="68:68" customFormat="1">
      <c r="BP246292" s="90"/>
    </row>
    <row r="246293" spans="68:68" customFormat="1">
      <c r="BP246293" s="90"/>
    </row>
    <row r="246294" spans="68:68" customFormat="1">
      <c r="BP246294" s="90"/>
    </row>
    <row r="246295" spans="68:68" customFormat="1">
      <c r="BP246295" s="90"/>
    </row>
    <row r="246296" spans="68:68" customFormat="1">
      <c r="BP246296" s="90"/>
    </row>
    <row r="246297" spans="68:68" customFormat="1">
      <c r="BP246297" s="90"/>
    </row>
    <row r="246298" spans="68:68" customFormat="1">
      <c r="BP246298" s="90"/>
    </row>
    <row r="246299" spans="68:68" customFormat="1">
      <c r="BP246299" s="90"/>
    </row>
    <row r="246300" spans="68:68" customFormat="1">
      <c r="BP246300" s="90"/>
    </row>
    <row r="246301" spans="68:68" customFormat="1">
      <c r="BP246301" s="90"/>
    </row>
    <row r="246302" spans="68:68" customFormat="1">
      <c r="BP246302" s="90"/>
    </row>
    <row r="246303" spans="68:68" customFormat="1">
      <c r="BP246303" s="90"/>
    </row>
    <row r="246304" spans="68:68" customFormat="1">
      <c r="BP246304" s="90"/>
    </row>
    <row r="246305" spans="68:68" customFormat="1">
      <c r="BP246305" s="90"/>
    </row>
    <row r="246306" spans="68:68" customFormat="1">
      <c r="BP246306" s="90"/>
    </row>
    <row r="246307" spans="68:68" customFormat="1">
      <c r="BP246307" s="90"/>
    </row>
    <row r="246308" spans="68:68" customFormat="1">
      <c r="BP246308" s="90"/>
    </row>
    <row r="246309" spans="68:68" customFormat="1">
      <c r="BP246309" s="90"/>
    </row>
    <row r="246310" spans="68:68" customFormat="1">
      <c r="BP246310" s="90"/>
    </row>
    <row r="246311" spans="68:68" customFormat="1">
      <c r="BP246311" s="90"/>
    </row>
    <row r="246312" spans="68:68" customFormat="1">
      <c r="BP246312" s="90"/>
    </row>
    <row r="246313" spans="68:68" customFormat="1">
      <c r="BP246313" s="90"/>
    </row>
    <row r="246314" spans="68:68" customFormat="1">
      <c r="BP246314" s="90"/>
    </row>
    <row r="246315" spans="68:68" customFormat="1">
      <c r="BP246315" s="90"/>
    </row>
    <row r="246316" spans="68:68" customFormat="1">
      <c r="BP246316" s="90"/>
    </row>
    <row r="246317" spans="68:68" customFormat="1">
      <c r="BP246317" s="90"/>
    </row>
    <row r="246318" spans="68:68" customFormat="1">
      <c r="BP246318" s="90"/>
    </row>
    <row r="246319" spans="68:68" customFormat="1">
      <c r="BP246319" s="90"/>
    </row>
    <row r="246320" spans="68:68" customFormat="1">
      <c r="BP246320" s="90"/>
    </row>
    <row r="246321" spans="68:68" customFormat="1">
      <c r="BP246321" s="90"/>
    </row>
    <row r="246322" spans="68:68" customFormat="1">
      <c r="BP246322" s="90"/>
    </row>
    <row r="246323" spans="68:68" customFormat="1">
      <c r="BP246323" s="90"/>
    </row>
    <row r="246324" spans="68:68" customFormat="1">
      <c r="BP246324" s="90"/>
    </row>
    <row r="246325" spans="68:68" customFormat="1">
      <c r="BP246325" s="90"/>
    </row>
    <row r="246326" spans="68:68" customFormat="1">
      <c r="BP246326" s="90"/>
    </row>
    <row r="246327" spans="68:68" customFormat="1">
      <c r="BP246327" s="90"/>
    </row>
    <row r="246328" spans="68:68" customFormat="1">
      <c r="BP246328" s="90"/>
    </row>
    <row r="246329" spans="68:68" customFormat="1">
      <c r="BP246329" s="90"/>
    </row>
    <row r="246330" spans="68:68" customFormat="1">
      <c r="BP246330" s="90"/>
    </row>
    <row r="246331" spans="68:68" customFormat="1">
      <c r="BP246331" s="90"/>
    </row>
    <row r="246332" spans="68:68" customFormat="1">
      <c r="BP246332" s="90"/>
    </row>
    <row r="246333" spans="68:68" customFormat="1">
      <c r="BP246333" s="90"/>
    </row>
    <row r="246334" spans="68:68" customFormat="1">
      <c r="BP246334" s="90"/>
    </row>
    <row r="246335" spans="68:68" customFormat="1">
      <c r="BP246335" s="90"/>
    </row>
    <row r="246336" spans="68:68" customFormat="1">
      <c r="BP246336" s="90"/>
    </row>
    <row r="246337" spans="68:68" customFormat="1">
      <c r="BP246337" s="90"/>
    </row>
    <row r="246338" spans="68:68" customFormat="1">
      <c r="BP246338" s="90"/>
    </row>
    <row r="246339" spans="68:68" customFormat="1">
      <c r="BP246339" s="90"/>
    </row>
    <row r="246340" spans="68:68" customFormat="1">
      <c r="BP246340" s="90"/>
    </row>
    <row r="246341" spans="68:68" customFormat="1">
      <c r="BP246341" s="90"/>
    </row>
    <row r="246342" spans="68:68" customFormat="1">
      <c r="BP246342" s="90"/>
    </row>
    <row r="246343" spans="68:68" customFormat="1">
      <c r="BP246343" s="90"/>
    </row>
    <row r="246344" spans="68:68" customFormat="1">
      <c r="BP246344" s="90"/>
    </row>
    <row r="246345" spans="68:68" customFormat="1">
      <c r="BP246345" s="90"/>
    </row>
    <row r="246346" spans="68:68" customFormat="1">
      <c r="BP246346" s="90"/>
    </row>
    <row r="246347" spans="68:68" customFormat="1">
      <c r="BP246347" s="90"/>
    </row>
    <row r="246348" spans="68:68" customFormat="1">
      <c r="BP246348" s="90"/>
    </row>
    <row r="246349" spans="68:68" customFormat="1">
      <c r="BP246349" s="90"/>
    </row>
    <row r="246350" spans="68:68" customFormat="1">
      <c r="BP246350" s="90"/>
    </row>
    <row r="246351" spans="68:68" customFormat="1">
      <c r="BP246351" s="90"/>
    </row>
    <row r="246352" spans="68:68" customFormat="1">
      <c r="BP246352" s="90"/>
    </row>
    <row r="246353" spans="68:68" customFormat="1">
      <c r="BP246353" s="90"/>
    </row>
    <row r="246354" spans="68:68" customFormat="1">
      <c r="BP246354" s="90"/>
    </row>
    <row r="246355" spans="68:68" customFormat="1">
      <c r="BP246355" s="90"/>
    </row>
    <row r="246356" spans="68:68" customFormat="1">
      <c r="BP246356" s="90"/>
    </row>
    <row r="246357" spans="68:68" customFormat="1">
      <c r="BP246357" s="90"/>
    </row>
    <row r="246358" spans="68:68" customFormat="1">
      <c r="BP246358" s="90"/>
    </row>
    <row r="246359" spans="68:68" customFormat="1">
      <c r="BP246359" s="90"/>
    </row>
    <row r="246360" spans="68:68" customFormat="1">
      <c r="BP246360" s="90"/>
    </row>
    <row r="246361" spans="68:68" customFormat="1">
      <c r="BP246361" s="90"/>
    </row>
    <row r="246362" spans="68:68" customFormat="1">
      <c r="BP246362" s="90"/>
    </row>
    <row r="246363" spans="68:68" customFormat="1">
      <c r="BP246363" s="90"/>
    </row>
    <row r="246364" spans="68:68" customFormat="1">
      <c r="BP246364" s="90"/>
    </row>
    <row r="246365" spans="68:68" customFormat="1">
      <c r="BP246365" s="90"/>
    </row>
    <row r="246366" spans="68:68" customFormat="1">
      <c r="BP246366" s="90"/>
    </row>
    <row r="246367" spans="68:68" customFormat="1">
      <c r="BP246367" s="90"/>
    </row>
    <row r="246368" spans="68:68" customFormat="1">
      <c r="BP246368" s="90"/>
    </row>
    <row r="246369" spans="68:68" customFormat="1">
      <c r="BP246369" s="90"/>
    </row>
    <row r="246370" spans="68:68" customFormat="1">
      <c r="BP246370" s="90"/>
    </row>
    <row r="246371" spans="68:68" customFormat="1">
      <c r="BP246371" s="90"/>
    </row>
    <row r="246372" spans="68:68" customFormat="1">
      <c r="BP246372" s="90"/>
    </row>
    <row r="246373" spans="68:68" customFormat="1">
      <c r="BP246373" s="90"/>
    </row>
    <row r="246374" spans="68:68" customFormat="1">
      <c r="BP246374" s="90"/>
    </row>
    <row r="246375" spans="68:68" customFormat="1">
      <c r="BP246375" s="90"/>
    </row>
    <row r="246376" spans="68:68" customFormat="1">
      <c r="BP246376" s="90"/>
    </row>
    <row r="246377" spans="68:68" customFormat="1">
      <c r="BP246377" s="90"/>
    </row>
    <row r="246378" spans="68:68" customFormat="1">
      <c r="BP246378" s="90"/>
    </row>
    <row r="246379" spans="68:68" customFormat="1">
      <c r="BP246379" s="90"/>
    </row>
    <row r="246380" spans="68:68" customFormat="1">
      <c r="BP246380" s="90"/>
    </row>
    <row r="246381" spans="68:68" customFormat="1">
      <c r="BP246381" s="90"/>
    </row>
    <row r="246382" spans="68:68" customFormat="1">
      <c r="BP246382" s="90"/>
    </row>
    <row r="246383" spans="68:68" customFormat="1">
      <c r="BP246383" s="90"/>
    </row>
    <row r="246384" spans="68:68" customFormat="1">
      <c r="BP246384" s="90"/>
    </row>
    <row r="246385" spans="68:68" customFormat="1">
      <c r="BP246385" s="90"/>
    </row>
    <row r="246386" spans="68:68" customFormat="1">
      <c r="BP246386" s="90"/>
    </row>
    <row r="246387" spans="68:68" customFormat="1">
      <c r="BP246387" s="90"/>
    </row>
    <row r="246388" spans="68:68" customFormat="1">
      <c r="BP246388" s="90"/>
    </row>
    <row r="246389" spans="68:68" customFormat="1">
      <c r="BP246389" s="90"/>
    </row>
    <row r="246390" spans="68:68" customFormat="1">
      <c r="BP246390" s="90"/>
    </row>
    <row r="246391" spans="68:68" customFormat="1">
      <c r="BP246391" s="90"/>
    </row>
    <row r="246392" spans="68:68" customFormat="1">
      <c r="BP246392" s="90"/>
    </row>
    <row r="246393" spans="68:68" customFormat="1">
      <c r="BP246393" s="90"/>
    </row>
    <row r="246394" spans="68:68" customFormat="1">
      <c r="BP246394" s="90"/>
    </row>
    <row r="246395" spans="68:68" customFormat="1">
      <c r="BP246395" s="90"/>
    </row>
    <row r="246396" spans="68:68" customFormat="1">
      <c r="BP246396" s="90"/>
    </row>
    <row r="246397" spans="68:68" customFormat="1">
      <c r="BP246397" s="90"/>
    </row>
    <row r="246398" spans="68:68" customFormat="1">
      <c r="BP246398" s="90"/>
    </row>
    <row r="246399" spans="68:68" customFormat="1">
      <c r="BP246399" s="90"/>
    </row>
    <row r="246400" spans="68:68" customFormat="1">
      <c r="BP246400" s="90"/>
    </row>
    <row r="246401" spans="68:68" customFormat="1">
      <c r="BP246401" s="90"/>
    </row>
    <row r="246402" spans="68:68" customFormat="1">
      <c r="BP246402" s="90"/>
    </row>
    <row r="246403" spans="68:68" customFormat="1">
      <c r="BP246403" s="90"/>
    </row>
    <row r="246404" spans="68:68" customFormat="1">
      <c r="BP246404" s="90"/>
    </row>
    <row r="246405" spans="68:68" customFormat="1">
      <c r="BP246405" s="90"/>
    </row>
    <row r="246406" spans="68:68" customFormat="1">
      <c r="BP246406" s="90"/>
    </row>
    <row r="246407" spans="68:68" customFormat="1">
      <c r="BP246407" s="90"/>
    </row>
    <row r="246408" spans="68:68" customFormat="1">
      <c r="BP246408" s="90"/>
    </row>
    <row r="246409" spans="68:68" customFormat="1">
      <c r="BP246409" s="90"/>
    </row>
    <row r="246410" spans="68:68" customFormat="1">
      <c r="BP246410" s="90"/>
    </row>
    <row r="246411" spans="68:68" customFormat="1">
      <c r="BP246411" s="90"/>
    </row>
    <row r="246412" spans="68:68" customFormat="1">
      <c r="BP246412" s="90"/>
    </row>
    <row r="246413" spans="68:68" customFormat="1">
      <c r="BP246413" s="90"/>
    </row>
    <row r="246414" spans="68:68" customFormat="1">
      <c r="BP246414" s="90"/>
    </row>
    <row r="246415" spans="68:68" customFormat="1">
      <c r="BP246415" s="90"/>
    </row>
    <row r="246416" spans="68:68" customFormat="1">
      <c r="BP246416" s="90"/>
    </row>
    <row r="246417" spans="68:68" customFormat="1">
      <c r="BP246417" s="90"/>
    </row>
    <row r="246418" spans="68:68" customFormat="1">
      <c r="BP246418" s="90"/>
    </row>
    <row r="246419" spans="68:68" customFormat="1">
      <c r="BP246419" s="90"/>
    </row>
    <row r="246420" spans="68:68" customFormat="1">
      <c r="BP246420" s="90"/>
    </row>
    <row r="246421" spans="68:68" customFormat="1">
      <c r="BP246421" s="90"/>
    </row>
    <row r="246422" spans="68:68" customFormat="1">
      <c r="BP246422" s="90"/>
    </row>
    <row r="246423" spans="68:68" customFormat="1">
      <c r="BP246423" s="90"/>
    </row>
    <row r="246424" spans="68:68" customFormat="1">
      <c r="BP246424" s="90"/>
    </row>
    <row r="246425" spans="68:68" customFormat="1">
      <c r="BP246425" s="90"/>
    </row>
    <row r="246426" spans="68:68" customFormat="1">
      <c r="BP246426" s="90"/>
    </row>
    <row r="246427" spans="68:68" customFormat="1">
      <c r="BP246427" s="90"/>
    </row>
    <row r="246428" spans="68:68" customFormat="1">
      <c r="BP246428" s="90"/>
    </row>
    <row r="246429" spans="68:68" customFormat="1">
      <c r="BP246429" s="90"/>
    </row>
    <row r="246430" spans="68:68" customFormat="1">
      <c r="BP246430" s="90"/>
    </row>
    <row r="246431" spans="68:68" customFormat="1">
      <c r="BP246431" s="90"/>
    </row>
    <row r="246432" spans="68:68" customFormat="1">
      <c r="BP246432" s="90"/>
    </row>
    <row r="246433" spans="68:68" customFormat="1">
      <c r="BP246433" s="90"/>
    </row>
    <row r="246434" spans="68:68" customFormat="1">
      <c r="BP246434" s="90"/>
    </row>
    <row r="246435" spans="68:68" customFormat="1">
      <c r="BP246435" s="90"/>
    </row>
    <row r="246436" spans="68:68" customFormat="1">
      <c r="BP246436" s="90"/>
    </row>
    <row r="246437" spans="68:68" customFormat="1">
      <c r="BP246437" s="90"/>
    </row>
    <row r="246438" spans="68:68" customFormat="1">
      <c r="BP246438" s="90"/>
    </row>
    <row r="246439" spans="68:68" customFormat="1">
      <c r="BP246439" s="90"/>
    </row>
    <row r="246440" spans="68:68" customFormat="1">
      <c r="BP246440" s="90"/>
    </row>
    <row r="246441" spans="68:68" customFormat="1">
      <c r="BP246441" s="90"/>
    </row>
    <row r="246442" spans="68:68" customFormat="1">
      <c r="BP246442" s="90"/>
    </row>
    <row r="246443" spans="68:68" customFormat="1">
      <c r="BP246443" s="90"/>
    </row>
    <row r="246444" spans="68:68" customFormat="1">
      <c r="BP246444" s="90"/>
    </row>
    <row r="246445" spans="68:68" customFormat="1">
      <c r="BP246445" s="90"/>
    </row>
    <row r="246446" spans="68:68" customFormat="1">
      <c r="BP246446" s="90"/>
    </row>
    <row r="246447" spans="68:68" customFormat="1">
      <c r="BP246447" s="90"/>
    </row>
    <row r="246448" spans="68:68" customFormat="1">
      <c r="BP246448" s="90"/>
    </row>
    <row r="246449" spans="68:68" customFormat="1">
      <c r="BP246449" s="90"/>
    </row>
    <row r="246450" spans="68:68" customFormat="1">
      <c r="BP246450" s="90"/>
    </row>
    <row r="246451" spans="68:68" customFormat="1">
      <c r="BP246451" s="90"/>
    </row>
    <row r="246452" spans="68:68" customFormat="1">
      <c r="BP246452" s="90"/>
    </row>
    <row r="246453" spans="68:68" customFormat="1">
      <c r="BP246453" s="90"/>
    </row>
    <row r="246454" spans="68:68" customFormat="1">
      <c r="BP246454" s="90"/>
    </row>
    <row r="246455" spans="68:68" customFormat="1">
      <c r="BP246455" s="90"/>
    </row>
    <row r="246456" spans="68:68" customFormat="1">
      <c r="BP246456" s="90"/>
    </row>
    <row r="246457" spans="68:68" customFormat="1">
      <c r="BP246457" s="90"/>
    </row>
    <row r="246458" spans="68:68" customFormat="1">
      <c r="BP246458" s="90"/>
    </row>
    <row r="246459" spans="68:68" customFormat="1">
      <c r="BP246459" s="90"/>
    </row>
    <row r="246460" spans="68:68" customFormat="1">
      <c r="BP246460" s="90"/>
    </row>
    <row r="246461" spans="68:68" customFormat="1">
      <c r="BP246461" s="90"/>
    </row>
    <row r="246462" spans="68:68" customFormat="1">
      <c r="BP246462" s="90"/>
    </row>
    <row r="246463" spans="68:68" customFormat="1">
      <c r="BP246463" s="90"/>
    </row>
    <row r="246464" spans="68:68" customFormat="1">
      <c r="BP246464" s="90"/>
    </row>
    <row r="246465" spans="68:68" customFormat="1">
      <c r="BP246465" s="90"/>
    </row>
    <row r="246466" spans="68:68" customFormat="1">
      <c r="BP246466" s="90"/>
    </row>
    <row r="246467" spans="68:68" customFormat="1">
      <c r="BP246467" s="90"/>
    </row>
    <row r="246468" spans="68:68" customFormat="1">
      <c r="BP246468" s="90"/>
    </row>
    <row r="246469" spans="68:68" customFormat="1">
      <c r="BP246469" s="90"/>
    </row>
    <row r="246470" spans="68:68" customFormat="1">
      <c r="BP246470" s="90"/>
    </row>
    <row r="246471" spans="68:68" customFormat="1">
      <c r="BP246471" s="90"/>
    </row>
    <row r="246472" spans="68:68" customFormat="1">
      <c r="BP246472" s="90"/>
    </row>
    <row r="246473" spans="68:68" customFormat="1">
      <c r="BP246473" s="90"/>
    </row>
    <row r="246474" spans="68:68" customFormat="1">
      <c r="BP246474" s="90"/>
    </row>
    <row r="246475" spans="68:68" customFormat="1">
      <c r="BP246475" s="90"/>
    </row>
    <row r="246476" spans="68:68" customFormat="1">
      <c r="BP246476" s="90"/>
    </row>
    <row r="246477" spans="68:68" customFormat="1">
      <c r="BP246477" s="90"/>
    </row>
    <row r="246478" spans="68:68" customFormat="1">
      <c r="BP246478" s="90"/>
    </row>
    <row r="246479" spans="68:68" customFormat="1">
      <c r="BP246479" s="90"/>
    </row>
    <row r="246480" spans="68:68" customFormat="1">
      <c r="BP246480" s="90"/>
    </row>
    <row r="246481" spans="68:68" customFormat="1">
      <c r="BP246481" s="90"/>
    </row>
    <row r="246482" spans="68:68" customFormat="1">
      <c r="BP246482" s="90"/>
    </row>
    <row r="246483" spans="68:68" customFormat="1">
      <c r="BP246483" s="90"/>
    </row>
    <row r="246484" spans="68:68" customFormat="1">
      <c r="BP246484" s="90"/>
    </row>
    <row r="246485" spans="68:68" customFormat="1">
      <c r="BP246485" s="90"/>
    </row>
    <row r="246486" spans="68:68" customFormat="1">
      <c r="BP246486" s="90"/>
    </row>
    <row r="246487" spans="68:68" customFormat="1">
      <c r="BP246487" s="90"/>
    </row>
    <row r="246488" spans="68:68" customFormat="1">
      <c r="BP246488" s="90"/>
    </row>
    <row r="246489" spans="68:68" customFormat="1">
      <c r="BP246489" s="90"/>
    </row>
    <row r="246490" spans="68:68" customFormat="1">
      <c r="BP246490" s="90"/>
    </row>
    <row r="246491" spans="68:68" customFormat="1">
      <c r="BP246491" s="90"/>
    </row>
    <row r="246492" spans="68:68" customFormat="1">
      <c r="BP246492" s="90"/>
    </row>
    <row r="246493" spans="68:68" customFormat="1">
      <c r="BP246493" s="90"/>
    </row>
    <row r="246494" spans="68:68" customFormat="1">
      <c r="BP246494" s="90"/>
    </row>
    <row r="246495" spans="68:68" customFormat="1">
      <c r="BP246495" s="90"/>
    </row>
    <row r="246496" spans="68:68" customFormat="1">
      <c r="BP246496" s="90"/>
    </row>
    <row r="246497" spans="68:68" customFormat="1">
      <c r="BP246497" s="90"/>
    </row>
    <row r="246498" spans="68:68" customFormat="1">
      <c r="BP246498" s="90"/>
    </row>
    <row r="246499" spans="68:68" customFormat="1">
      <c r="BP246499" s="90"/>
    </row>
    <row r="246500" spans="68:68" customFormat="1">
      <c r="BP246500" s="90"/>
    </row>
    <row r="246501" spans="68:68" customFormat="1">
      <c r="BP246501" s="90"/>
    </row>
    <row r="246502" spans="68:68" customFormat="1">
      <c r="BP246502" s="90"/>
    </row>
    <row r="246503" spans="68:68" customFormat="1">
      <c r="BP246503" s="90"/>
    </row>
    <row r="246504" spans="68:68" customFormat="1">
      <c r="BP246504" s="90"/>
    </row>
    <row r="246505" spans="68:68" customFormat="1">
      <c r="BP246505" s="90"/>
    </row>
    <row r="246506" spans="68:68" customFormat="1">
      <c r="BP246506" s="90"/>
    </row>
    <row r="246507" spans="68:68" customFormat="1">
      <c r="BP246507" s="90"/>
    </row>
    <row r="246508" spans="68:68" customFormat="1">
      <c r="BP246508" s="90"/>
    </row>
    <row r="246509" spans="68:68" customFormat="1">
      <c r="BP246509" s="90"/>
    </row>
    <row r="246510" spans="68:68" customFormat="1">
      <c r="BP246510" s="90"/>
    </row>
    <row r="246511" spans="68:68" customFormat="1">
      <c r="BP246511" s="90"/>
    </row>
    <row r="246512" spans="68:68" customFormat="1">
      <c r="BP246512" s="90"/>
    </row>
    <row r="246513" spans="68:68" customFormat="1">
      <c r="BP246513" s="90"/>
    </row>
    <row r="246514" spans="68:68" customFormat="1">
      <c r="BP246514" s="90"/>
    </row>
    <row r="246515" spans="68:68" customFormat="1">
      <c r="BP246515" s="90"/>
    </row>
    <row r="246516" spans="68:68" customFormat="1">
      <c r="BP246516" s="90"/>
    </row>
    <row r="246517" spans="68:68" customFormat="1">
      <c r="BP246517" s="90"/>
    </row>
    <row r="246518" spans="68:68" customFormat="1">
      <c r="BP246518" s="90"/>
    </row>
    <row r="246519" spans="68:68" customFormat="1">
      <c r="BP246519" s="90"/>
    </row>
    <row r="246520" spans="68:68" customFormat="1">
      <c r="BP246520" s="90"/>
    </row>
    <row r="246521" spans="68:68" customFormat="1">
      <c r="BP246521" s="90"/>
    </row>
    <row r="246522" spans="68:68" customFormat="1">
      <c r="BP246522" s="90"/>
    </row>
    <row r="246523" spans="68:68" customFormat="1">
      <c r="BP246523" s="90"/>
    </row>
    <row r="246524" spans="68:68" customFormat="1">
      <c r="BP246524" s="90"/>
    </row>
    <row r="246525" spans="68:68" customFormat="1">
      <c r="BP246525" s="90"/>
    </row>
    <row r="246526" spans="68:68" customFormat="1">
      <c r="BP246526" s="90"/>
    </row>
    <row r="246527" spans="68:68" customFormat="1">
      <c r="BP246527" s="90"/>
    </row>
    <row r="246528" spans="68:68" customFormat="1">
      <c r="BP246528" s="90"/>
    </row>
    <row r="246529" spans="68:68" customFormat="1">
      <c r="BP246529" s="90"/>
    </row>
    <row r="246530" spans="68:68" customFormat="1">
      <c r="BP246530" s="90"/>
    </row>
    <row r="246531" spans="68:68" customFormat="1">
      <c r="BP246531" s="90"/>
    </row>
    <row r="246532" spans="68:68" customFormat="1">
      <c r="BP246532" s="90"/>
    </row>
    <row r="246533" spans="68:68" customFormat="1">
      <c r="BP246533" s="90"/>
    </row>
    <row r="246534" spans="68:68" customFormat="1">
      <c r="BP246534" s="90"/>
    </row>
    <row r="246535" spans="68:68" customFormat="1">
      <c r="BP246535" s="90"/>
    </row>
    <row r="246536" spans="68:68" customFormat="1">
      <c r="BP246536" s="90"/>
    </row>
    <row r="246537" spans="68:68" customFormat="1">
      <c r="BP246537" s="90"/>
    </row>
    <row r="246538" spans="68:68" customFormat="1">
      <c r="BP246538" s="90"/>
    </row>
    <row r="246539" spans="68:68" customFormat="1">
      <c r="BP246539" s="90"/>
    </row>
    <row r="246540" spans="68:68" customFormat="1">
      <c r="BP246540" s="90"/>
    </row>
    <row r="246541" spans="68:68" customFormat="1">
      <c r="BP246541" s="90"/>
    </row>
    <row r="246542" spans="68:68" customFormat="1">
      <c r="BP246542" s="90"/>
    </row>
    <row r="246543" spans="68:68" customFormat="1">
      <c r="BP246543" s="90"/>
    </row>
    <row r="246544" spans="68:68" customFormat="1">
      <c r="BP246544" s="90"/>
    </row>
    <row r="246545" spans="68:68" customFormat="1">
      <c r="BP246545" s="90"/>
    </row>
    <row r="246546" spans="68:68" customFormat="1">
      <c r="BP246546" s="90"/>
    </row>
    <row r="246547" spans="68:68" customFormat="1">
      <c r="BP246547" s="90"/>
    </row>
    <row r="246548" spans="68:68" customFormat="1">
      <c r="BP246548" s="90"/>
    </row>
    <row r="246549" spans="68:68" customFormat="1">
      <c r="BP246549" s="90"/>
    </row>
    <row r="246550" spans="68:68" customFormat="1">
      <c r="BP246550" s="90"/>
    </row>
    <row r="246551" spans="68:68" customFormat="1">
      <c r="BP246551" s="90"/>
    </row>
    <row r="246552" spans="68:68" customFormat="1">
      <c r="BP246552" s="90"/>
    </row>
    <row r="246553" spans="68:68" customFormat="1">
      <c r="BP246553" s="90"/>
    </row>
    <row r="246554" spans="68:68" customFormat="1">
      <c r="BP246554" s="90"/>
    </row>
    <row r="246555" spans="68:68" customFormat="1">
      <c r="BP246555" s="90"/>
    </row>
    <row r="246556" spans="68:68" customFormat="1">
      <c r="BP246556" s="90"/>
    </row>
    <row r="246557" spans="68:68" customFormat="1">
      <c r="BP246557" s="90"/>
    </row>
    <row r="246558" spans="68:68" customFormat="1">
      <c r="BP246558" s="90"/>
    </row>
    <row r="246559" spans="68:68" customFormat="1">
      <c r="BP246559" s="90"/>
    </row>
    <row r="246560" spans="68:68" customFormat="1">
      <c r="BP246560" s="90"/>
    </row>
    <row r="246561" spans="68:68" customFormat="1">
      <c r="BP246561" s="90"/>
    </row>
    <row r="246562" spans="68:68" customFormat="1">
      <c r="BP246562" s="90"/>
    </row>
    <row r="246563" spans="68:68" customFormat="1">
      <c r="BP246563" s="90"/>
    </row>
    <row r="246564" spans="68:68" customFormat="1">
      <c r="BP246564" s="90"/>
    </row>
    <row r="246565" spans="68:68" customFormat="1">
      <c r="BP246565" s="90"/>
    </row>
    <row r="246566" spans="68:68" customFormat="1">
      <c r="BP246566" s="90"/>
    </row>
    <row r="246567" spans="68:68" customFormat="1">
      <c r="BP246567" s="90"/>
    </row>
    <row r="246568" spans="68:68" customFormat="1">
      <c r="BP246568" s="90"/>
    </row>
    <row r="246569" spans="68:68" customFormat="1">
      <c r="BP246569" s="90"/>
    </row>
    <row r="246570" spans="68:68" customFormat="1">
      <c r="BP246570" s="90"/>
    </row>
    <row r="246571" spans="68:68" customFormat="1">
      <c r="BP246571" s="90"/>
    </row>
    <row r="246572" spans="68:68" customFormat="1">
      <c r="BP246572" s="90"/>
    </row>
    <row r="246573" spans="68:68" customFormat="1">
      <c r="BP246573" s="90"/>
    </row>
    <row r="246574" spans="68:68" customFormat="1">
      <c r="BP246574" s="90"/>
    </row>
    <row r="246575" spans="68:68" customFormat="1">
      <c r="BP246575" s="90"/>
    </row>
    <row r="246576" spans="68:68" customFormat="1">
      <c r="BP246576" s="90"/>
    </row>
    <row r="246577" spans="68:68" customFormat="1">
      <c r="BP246577" s="90"/>
    </row>
    <row r="246578" spans="68:68" customFormat="1">
      <c r="BP246578" s="90"/>
    </row>
    <row r="246579" spans="68:68" customFormat="1">
      <c r="BP246579" s="90"/>
    </row>
    <row r="246580" spans="68:68" customFormat="1">
      <c r="BP246580" s="90"/>
    </row>
    <row r="246581" spans="68:68" customFormat="1">
      <c r="BP246581" s="90"/>
    </row>
    <row r="246582" spans="68:68" customFormat="1">
      <c r="BP246582" s="90"/>
    </row>
    <row r="246583" spans="68:68" customFormat="1">
      <c r="BP246583" s="90"/>
    </row>
    <row r="246584" spans="68:68" customFormat="1">
      <c r="BP246584" s="90"/>
    </row>
    <row r="246585" spans="68:68" customFormat="1">
      <c r="BP246585" s="90"/>
    </row>
    <row r="246586" spans="68:68" customFormat="1">
      <c r="BP246586" s="90"/>
    </row>
    <row r="246587" spans="68:68" customFormat="1">
      <c r="BP246587" s="90"/>
    </row>
    <row r="246588" spans="68:68" customFormat="1">
      <c r="BP246588" s="90"/>
    </row>
    <row r="246589" spans="68:68" customFormat="1">
      <c r="BP246589" s="90"/>
    </row>
    <row r="246590" spans="68:68" customFormat="1">
      <c r="BP246590" s="90"/>
    </row>
    <row r="246591" spans="68:68" customFormat="1">
      <c r="BP246591" s="90"/>
    </row>
    <row r="246592" spans="68:68" customFormat="1">
      <c r="BP246592" s="90"/>
    </row>
    <row r="246593" spans="68:68" customFormat="1">
      <c r="BP246593" s="90"/>
    </row>
    <row r="246594" spans="68:68" customFormat="1">
      <c r="BP246594" s="90"/>
    </row>
    <row r="246595" spans="68:68" customFormat="1">
      <c r="BP246595" s="90"/>
    </row>
    <row r="246596" spans="68:68" customFormat="1">
      <c r="BP246596" s="90"/>
    </row>
    <row r="246597" spans="68:68" customFormat="1">
      <c r="BP246597" s="90"/>
    </row>
    <row r="246598" spans="68:68" customFormat="1">
      <c r="BP246598" s="90"/>
    </row>
    <row r="246599" spans="68:68" customFormat="1">
      <c r="BP246599" s="90"/>
    </row>
    <row r="246600" spans="68:68" customFormat="1">
      <c r="BP246600" s="90"/>
    </row>
    <row r="246601" spans="68:68" customFormat="1">
      <c r="BP246601" s="90"/>
    </row>
    <row r="246602" spans="68:68" customFormat="1">
      <c r="BP246602" s="90"/>
    </row>
    <row r="246603" spans="68:68" customFormat="1">
      <c r="BP246603" s="90"/>
    </row>
    <row r="246604" spans="68:68" customFormat="1">
      <c r="BP246604" s="90"/>
    </row>
    <row r="246605" spans="68:68" customFormat="1">
      <c r="BP246605" s="90"/>
    </row>
    <row r="246606" spans="68:68" customFormat="1">
      <c r="BP246606" s="90"/>
    </row>
    <row r="246607" spans="68:68" customFormat="1">
      <c r="BP246607" s="90"/>
    </row>
    <row r="246608" spans="68:68" customFormat="1">
      <c r="BP246608" s="90"/>
    </row>
    <row r="246609" spans="68:68" customFormat="1">
      <c r="BP246609" s="90"/>
    </row>
    <row r="246610" spans="68:68" customFormat="1">
      <c r="BP246610" s="90"/>
    </row>
    <row r="246611" spans="68:68" customFormat="1">
      <c r="BP246611" s="90"/>
    </row>
    <row r="246612" spans="68:68" customFormat="1">
      <c r="BP246612" s="90"/>
    </row>
    <row r="246613" spans="68:68" customFormat="1">
      <c r="BP246613" s="90"/>
    </row>
    <row r="246614" spans="68:68" customFormat="1">
      <c r="BP246614" s="90"/>
    </row>
    <row r="246615" spans="68:68" customFormat="1">
      <c r="BP246615" s="90"/>
    </row>
    <row r="246616" spans="68:68" customFormat="1">
      <c r="BP246616" s="90"/>
    </row>
    <row r="246617" spans="68:68" customFormat="1">
      <c r="BP246617" s="90"/>
    </row>
    <row r="246618" spans="68:68" customFormat="1">
      <c r="BP246618" s="90"/>
    </row>
    <row r="246619" spans="68:68" customFormat="1">
      <c r="BP246619" s="90"/>
    </row>
    <row r="246620" spans="68:68" customFormat="1">
      <c r="BP246620" s="90"/>
    </row>
    <row r="246621" spans="68:68" customFormat="1">
      <c r="BP246621" s="90"/>
    </row>
    <row r="246622" spans="68:68" customFormat="1">
      <c r="BP246622" s="90"/>
    </row>
    <row r="246623" spans="68:68" customFormat="1">
      <c r="BP246623" s="90"/>
    </row>
    <row r="246624" spans="68:68" customFormat="1">
      <c r="BP246624" s="90"/>
    </row>
    <row r="246625" spans="68:68" customFormat="1">
      <c r="BP246625" s="90"/>
    </row>
    <row r="246626" spans="68:68" customFormat="1">
      <c r="BP246626" s="90"/>
    </row>
    <row r="246627" spans="68:68" customFormat="1">
      <c r="BP246627" s="90"/>
    </row>
    <row r="246628" spans="68:68" customFormat="1">
      <c r="BP246628" s="90"/>
    </row>
    <row r="246629" spans="68:68" customFormat="1">
      <c r="BP246629" s="90"/>
    </row>
    <row r="246630" spans="68:68" customFormat="1">
      <c r="BP246630" s="90"/>
    </row>
    <row r="246631" spans="68:68" customFormat="1">
      <c r="BP246631" s="90"/>
    </row>
    <row r="246632" spans="68:68" customFormat="1">
      <c r="BP246632" s="90"/>
    </row>
    <row r="246633" spans="68:68" customFormat="1">
      <c r="BP246633" s="90"/>
    </row>
    <row r="246634" spans="68:68" customFormat="1">
      <c r="BP246634" s="90"/>
    </row>
    <row r="246635" spans="68:68" customFormat="1">
      <c r="BP246635" s="90"/>
    </row>
    <row r="246636" spans="68:68" customFormat="1">
      <c r="BP246636" s="90"/>
    </row>
    <row r="246637" spans="68:68" customFormat="1">
      <c r="BP246637" s="90"/>
    </row>
    <row r="246638" spans="68:68" customFormat="1">
      <c r="BP246638" s="90"/>
    </row>
    <row r="246639" spans="68:68" customFormat="1">
      <c r="BP246639" s="90"/>
    </row>
    <row r="246640" spans="68:68" customFormat="1">
      <c r="BP246640" s="90"/>
    </row>
    <row r="246641" spans="68:68" customFormat="1">
      <c r="BP246641" s="90"/>
    </row>
    <row r="246642" spans="68:68" customFormat="1">
      <c r="BP246642" s="90"/>
    </row>
    <row r="246643" spans="68:68" customFormat="1">
      <c r="BP246643" s="90"/>
    </row>
    <row r="246644" spans="68:68" customFormat="1">
      <c r="BP246644" s="90"/>
    </row>
    <row r="246645" spans="68:68" customFormat="1">
      <c r="BP246645" s="90"/>
    </row>
    <row r="246646" spans="68:68" customFormat="1">
      <c r="BP246646" s="90"/>
    </row>
    <row r="246647" spans="68:68" customFormat="1">
      <c r="BP246647" s="90"/>
    </row>
    <row r="246648" spans="68:68" customFormat="1">
      <c r="BP246648" s="90"/>
    </row>
    <row r="246649" spans="68:68" customFormat="1">
      <c r="BP246649" s="90"/>
    </row>
    <row r="246650" spans="68:68" customFormat="1">
      <c r="BP246650" s="90"/>
    </row>
    <row r="246651" spans="68:68" customFormat="1">
      <c r="BP246651" s="90"/>
    </row>
    <row r="246652" spans="68:68" customFormat="1">
      <c r="BP246652" s="90"/>
    </row>
    <row r="246653" spans="68:68" customFormat="1">
      <c r="BP246653" s="90"/>
    </row>
    <row r="246654" spans="68:68" customFormat="1">
      <c r="BP246654" s="90"/>
    </row>
    <row r="246655" spans="68:68" customFormat="1">
      <c r="BP246655" s="90"/>
    </row>
    <row r="246656" spans="68:68" customFormat="1">
      <c r="BP246656" s="90"/>
    </row>
    <row r="246657" spans="68:68" customFormat="1">
      <c r="BP246657" s="90"/>
    </row>
    <row r="246658" spans="68:68" customFormat="1">
      <c r="BP246658" s="90"/>
    </row>
    <row r="246659" spans="68:68" customFormat="1">
      <c r="BP246659" s="90"/>
    </row>
    <row r="246660" spans="68:68" customFormat="1">
      <c r="BP246660" s="90"/>
    </row>
    <row r="246661" spans="68:68" customFormat="1">
      <c r="BP246661" s="90"/>
    </row>
    <row r="246662" spans="68:68" customFormat="1">
      <c r="BP246662" s="90"/>
    </row>
    <row r="246663" spans="68:68" customFormat="1">
      <c r="BP246663" s="90"/>
    </row>
    <row r="246664" spans="68:68" customFormat="1">
      <c r="BP246664" s="90"/>
    </row>
    <row r="246665" spans="68:68" customFormat="1">
      <c r="BP246665" s="90"/>
    </row>
    <row r="246666" spans="68:68" customFormat="1">
      <c r="BP246666" s="90"/>
    </row>
    <row r="246667" spans="68:68" customFormat="1">
      <c r="BP246667" s="90"/>
    </row>
    <row r="246668" spans="68:68" customFormat="1">
      <c r="BP246668" s="90"/>
    </row>
    <row r="246669" spans="68:68" customFormat="1">
      <c r="BP246669" s="90"/>
    </row>
    <row r="246670" spans="68:68" customFormat="1">
      <c r="BP246670" s="90"/>
    </row>
    <row r="246671" spans="68:68" customFormat="1">
      <c r="BP246671" s="90"/>
    </row>
    <row r="246672" spans="68:68" customFormat="1">
      <c r="BP246672" s="90"/>
    </row>
    <row r="246673" spans="68:68" customFormat="1">
      <c r="BP246673" s="90"/>
    </row>
    <row r="246674" spans="68:68" customFormat="1">
      <c r="BP246674" s="90"/>
    </row>
    <row r="246675" spans="68:68" customFormat="1">
      <c r="BP246675" s="90"/>
    </row>
    <row r="246676" spans="68:68" customFormat="1">
      <c r="BP246676" s="90"/>
    </row>
    <row r="246677" spans="68:68" customFormat="1">
      <c r="BP246677" s="90"/>
    </row>
    <row r="246678" spans="68:68" customFormat="1">
      <c r="BP246678" s="90"/>
    </row>
    <row r="246679" spans="68:68" customFormat="1">
      <c r="BP246679" s="90"/>
    </row>
    <row r="246680" spans="68:68" customFormat="1">
      <c r="BP246680" s="90"/>
    </row>
    <row r="246681" spans="68:68" customFormat="1">
      <c r="BP246681" s="90"/>
    </row>
    <row r="246682" spans="68:68" customFormat="1">
      <c r="BP246682" s="90"/>
    </row>
    <row r="246683" spans="68:68" customFormat="1">
      <c r="BP246683" s="90"/>
    </row>
    <row r="246684" spans="68:68" customFormat="1">
      <c r="BP246684" s="90"/>
    </row>
    <row r="246685" spans="68:68" customFormat="1">
      <c r="BP246685" s="90"/>
    </row>
    <row r="246686" spans="68:68" customFormat="1">
      <c r="BP246686" s="90"/>
    </row>
    <row r="246687" spans="68:68" customFormat="1">
      <c r="BP246687" s="90"/>
    </row>
    <row r="246688" spans="68:68" customFormat="1">
      <c r="BP246688" s="90"/>
    </row>
    <row r="246689" spans="68:68" customFormat="1">
      <c r="BP246689" s="90"/>
    </row>
    <row r="246690" spans="68:68" customFormat="1">
      <c r="BP246690" s="90"/>
    </row>
    <row r="246691" spans="68:68" customFormat="1">
      <c r="BP246691" s="90"/>
    </row>
    <row r="246692" spans="68:68" customFormat="1">
      <c r="BP246692" s="90"/>
    </row>
    <row r="246693" spans="68:68" customFormat="1">
      <c r="BP246693" s="90"/>
    </row>
    <row r="246694" spans="68:68" customFormat="1">
      <c r="BP246694" s="90"/>
    </row>
    <row r="246695" spans="68:68" customFormat="1">
      <c r="BP246695" s="90"/>
    </row>
    <row r="246696" spans="68:68" customFormat="1">
      <c r="BP246696" s="90"/>
    </row>
    <row r="246697" spans="68:68" customFormat="1">
      <c r="BP246697" s="90"/>
    </row>
    <row r="246698" spans="68:68" customFormat="1">
      <c r="BP246698" s="90"/>
    </row>
    <row r="246699" spans="68:68" customFormat="1">
      <c r="BP246699" s="90"/>
    </row>
    <row r="246700" spans="68:68" customFormat="1">
      <c r="BP246700" s="90"/>
    </row>
    <row r="246701" spans="68:68" customFormat="1">
      <c r="BP246701" s="90"/>
    </row>
    <row r="246702" spans="68:68" customFormat="1">
      <c r="BP246702" s="90"/>
    </row>
    <row r="246703" spans="68:68" customFormat="1">
      <c r="BP246703" s="90"/>
    </row>
    <row r="246704" spans="68:68" customFormat="1">
      <c r="BP246704" s="90"/>
    </row>
    <row r="246705" spans="68:68" customFormat="1">
      <c r="BP246705" s="90"/>
    </row>
    <row r="246706" spans="68:68" customFormat="1">
      <c r="BP246706" s="90"/>
    </row>
    <row r="246707" spans="68:68" customFormat="1">
      <c r="BP246707" s="90"/>
    </row>
    <row r="246708" spans="68:68" customFormat="1">
      <c r="BP246708" s="90"/>
    </row>
    <row r="246709" spans="68:68" customFormat="1">
      <c r="BP246709" s="90"/>
    </row>
    <row r="246710" spans="68:68" customFormat="1">
      <c r="BP246710" s="90"/>
    </row>
    <row r="246711" spans="68:68" customFormat="1">
      <c r="BP246711" s="90"/>
    </row>
    <row r="246712" spans="68:68" customFormat="1">
      <c r="BP246712" s="90"/>
    </row>
    <row r="246713" spans="68:68" customFormat="1">
      <c r="BP246713" s="90"/>
    </row>
    <row r="246714" spans="68:68" customFormat="1">
      <c r="BP246714" s="90"/>
    </row>
    <row r="246715" spans="68:68" customFormat="1">
      <c r="BP246715" s="90"/>
    </row>
    <row r="246716" spans="68:68" customFormat="1">
      <c r="BP246716" s="90"/>
    </row>
    <row r="246717" spans="68:68" customFormat="1">
      <c r="BP246717" s="90"/>
    </row>
    <row r="246718" spans="68:68" customFormat="1">
      <c r="BP246718" s="90"/>
    </row>
    <row r="246719" spans="68:68" customFormat="1">
      <c r="BP246719" s="90"/>
    </row>
    <row r="246720" spans="68:68" customFormat="1">
      <c r="BP246720" s="90"/>
    </row>
    <row r="246721" spans="68:68" customFormat="1">
      <c r="BP246721" s="90"/>
    </row>
    <row r="246722" spans="68:68" customFormat="1">
      <c r="BP246722" s="90"/>
    </row>
    <row r="246723" spans="68:68" customFormat="1">
      <c r="BP246723" s="90"/>
    </row>
    <row r="246724" spans="68:68" customFormat="1">
      <c r="BP246724" s="90"/>
    </row>
    <row r="246725" spans="68:68" customFormat="1">
      <c r="BP246725" s="90"/>
    </row>
    <row r="246726" spans="68:68" customFormat="1">
      <c r="BP246726" s="90"/>
    </row>
    <row r="246727" spans="68:68" customFormat="1">
      <c r="BP246727" s="90"/>
    </row>
    <row r="246728" spans="68:68" customFormat="1">
      <c r="BP246728" s="90"/>
    </row>
    <row r="246729" spans="68:68" customFormat="1">
      <c r="BP246729" s="90"/>
    </row>
    <row r="246730" spans="68:68" customFormat="1">
      <c r="BP246730" s="90"/>
    </row>
    <row r="246731" spans="68:68" customFormat="1">
      <c r="BP246731" s="90"/>
    </row>
    <row r="246732" spans="68:68" customFormat="1">
      <c r="BP246732" s="90"/>
    </row>
    <row r="246733" spans="68:68" customFormat="1">
      <c r="BP246733" s="90"/>
    </row>
    <row r="246734" spans="68:68" customFormat="1">
      <c r="BP246734" s="90"/>
    </row>
    <row r="246735" spans="68:68" customFormat="1">
      <c r="BP246735" s="90"/>
    </row>
    <row r="246736" spans="68:68" customFormat="1">
      <c r="BP246736" s="90"/>
    </row>
    <row r="246737" spans="68:68" customFormat="1">
      <c r="BP246737" s="90"/>
    </row>
    <row r="246738" spans="68:68" customFormat="1">
      <c r="BP246738" s="90"/>
    </row>
    <row r="246739" spans="68:68" customFormat="1">
      <c r="BP246739" s="90"/>
    </row>
    <row r="246740" spans="68:68" customFormat="1">
      <c r="BP246740" s="90"/>
    </row>
    <row r="246741" spans="68:68" customFormat="1">
      <c r="BP246741" s="90"/>
    </row>
    <row r="246742" spans="68:68" customFormat="1">
      <c r="BP246742" s="90"/>
    </row>
    <row r="246743" spans="68:68" customFormat="1">
      <c r="BP246743" s="90"/>
    </row>
    <row r="246744" spans="68:68" customFormat="1">
      <c r="BP246744" s="90"/>
    </row>
    <row r="246745" spans="68:68" customFormat="1">
      <c r="BP246745" s="90"/>
    </row>
    <row r="246746" spans="68:68" customFormat="1">
      <c r="BP246746" s="90"/>
    </row>
    <row r="246747" spans="68:68" customFormat="1">
      <c r="BP246747" s="90"/>
    </row>
    <row r="246748" spans="68:68" customFormat="1">
      <c r="BP246748" s="90"/>
    </row>
    <row r="246749" spans="68:68" customFormat="1">
      <c r="BP246749" s="90"/>
    </row>
    <row r="246750" spans="68:68" customFormat="1">
      <c r="BP246750" s="90"/>
    </row>
    <row r="246751" spans="68:68" customFormat="1">
      <c r="BP246751" s="90"/>
    </row>
    <row r="246752" spans="68:68" customFormat="1">
      <c r="BP246752" s="90"/>
    </row>
    <row r="246753" spans="68:68" customFormat="1">
      <c r="BP246753" s="90"/>
    </row>
    <row r="246754" spans="68:68" customFormat="1">
      <c r="BP246754" s="90"/>
    </row>
    <row r="246755" spans="68:68" customFormat="1">
      <c r="BP246755" s="90"/>
    </row>
    <row r="246756" spans="68:68" customFormat="1">
      <c r="BP246756" s="90"/>
    </row>
    <row r="246757" spans="68:68" customFormat="1">
      <c r="BP246757" s="90"/>
    </row>
    <row r="246758" spans="68:68" customFormat="1">
      <c r="BP246758" s="90"/>
    </row>
    <row r="246759" spans="68:68" customFormat="1">
      <c r="BP246759" s="90"/>
    </row>
    <row r="246760" spans="68:68" customFormat="1">
      <c r="BP246760" s="90"/>
    </row>
    <row r="246761" spans="68:68" customFormat="1">
      <c r="BP246761" s="90"/>
    </row>
    <row r="246762" spans="68:68" customFormat="1">
      <c r="BP246762" s="90"/>
    </row>
    <row r="246763" spans="68:68" customFormat="1">
      <c r="BP246763" s="90"/>
    </row>
    <row r="246764" spans="68:68" customFormat="1">
      <c r="BP246764" s="90"/>
    </row>
    <row r="246765" spans="68:68" customFormat="1">
      <c r="BP246765" s="90"/>
    </row>
    <row r="246766" spans="68:68" customFormat="1">
      <c r="BP246766" s="90"/>
    </row>
    <row r="246767" spans="68:68" customFormat="1">
      <c r="BP246767" s="90"/>
    </row>
    <row r="246768" spans="68:68" customFormat="1">
      <c r="BP246768" s="90"/>
    </row>
    <row r="246769" spans="68:68" customFormat="1">
      <c r="BP246769" s="90"/>
    </row>
    <row r="246770" spans="68:68" customFormat="1">
      <c r="BP246770" s="90"/>
    </row>
    <row r="246771" spans="68:68" customFormat="1">
      <c r="BP246771" s="90"/>
    </row>
    <row r="246772" spans="68:68" customFormat="1">
      <c r="BP246772" s="90"/>
    </row>
    <row r="246773" spans="68:68" customFormat="1">
      <c r="BP246773" s="90"/>
    </row>
    <row r="246774" spans="68:68" customFormat="1">
      <c r="BP246774" s="90"/>
    </row>
    <row r="246775" spans="68:68" customFormat="1">
      <c r="BP246775" s="90"/>
    </row>
    <row r="246776" spans="68:68" customFormat="1">
      <c r="BP246776" s="90"/>
    </row>
    <row r="246777" spans="68:68" customFormat="1">
      <c r="BP246777" s="90"/>
    </row>
    <row r="246778" spans="68:68" customFormat="1">
      <c r="BP246778" s="90"/>
    </row>
    <row r="246779" spans="68:68" customFormat="1">
      <c r="BP246779" s="90"/>
    </row>
    <row r="246780" spans="68:68" customFormat="1">
      <c r="BP246780" s="90"/>
    </row>
    <row r="246781" spans="68:68" customFormat="1">
      <c r="BP246781" s="90"/>
    </row>
    <row r="246782" spans="68:68" customFormat="1">
      <c r="BP246782" s="90"/>
    </row>
    <row r="246783" spans="68:68" customFormat="1">
      <c r="BP246783" s="90"/>
    </row>
    <row r="246784" spans="68:68" customFormat="1">
      <c r="BP246784" s="90"/>
    </row>
    <row r="246785" spans="68:68" customFormat="1">
      <c r="BP246785" s="90"/>
    </row>
    <row r="246786" spans="68:68" customFormat="1">
      <c r="BP246786" s="90"/>
    </row>
    <row r="246787" spans="68:68" customFormat="1">
      <c r="BP246787" s="90"/>
    </row>
    <row r="246788" spans="68:68" customFormat="1">
      <c r="BP246788" s="90"/>
    </row>
    <row r="246789" spans="68:68" customFormat="1">
      <c r="BP246789" s="90"/>
    </row>
    <row r="246790" spans="68:68" customFormat="1">
      <c r="BP246790" s="90"/>
    </row>
    <row r="246791" spans="68:68" customFormat="1">
      <c r="BP246791" s="90"/>
    </row>
    <row r="246792" spans="68:68" customFormat="1">
      <c r="BP246792" s="90"/>
    </row>
    <row r="246793" spans="68:68" customFormat="1">
      <c r="BP246793" s="90"/>
    </row>
    <row r="246794" spans="68:68" customFormat="1">
      <c r="BP246794" s="90"/>
    </row>
    <row r="246795" spans="68:68" customFormat="1">
      <c r="BP246795" s="90"/>
    </row>
    <row r="246796" spans="68:68" customFormat="1">
      <c r="BP246796" s="90"/>
    </row>
    <row r="246797" spans="68:68" customFormat="1">
      <c r="BP246797" s="90"/>
    </row>
    <row r="246798" spans="68:68" customFormat="1">
      <c r="BP246798" s="90"/>
    </row>
    <row r="246799" spans="68:68" customFormat="1">
      <c r="BP246799" s="90"/>
    </row>
    <row r="246800" spans="68:68" customFormat="1">
      <c r="BP246800" s="90"/>
    </row>
    <row r="246801" spans="68:68" customFormat="1">
      <c r="BP246801" s="90"/>
    </row>
    <row r="246802" spans="68:68" customFormat="1">
      <c r="BP246802" s="90"/>
    </row>
    <row r="246803" spans="68:68" customFormat="1">
      <c r="BP246803" s="90"/>
    </row>
    <row r="246804" spans="68:68" customFormat="1">
      <c r="BP246804" s="90"/>
    </row>
    <row r="246805" spans="68:68" customFormat="1">
      <c r="BP246805" s="90"/>
    </row>
    <row r="246806" spans="68:68" customFormat="1">
      <c r="BP246806" s="90"/>
    </row>
    <row r="246807" spans="68:68" customFormat="1">
      <c r="BP246807" s="90"/>
    </row>
    <row r="246808" spans="68:68" customFormat="1">
      <c r="BP246808" s="90"/>
    </row>
    <row r="246809" spans="68:68" customFormat="1">
      <c r="BP246809" s="90"/>
    </row>
    <row r="246810" spans="68:68" customFormat="1">
      <c r="BP246810" s="90"/>
    </row>
    <row r="246811" spans="68:68" customFormat="1">
      <c r="BP246811" s="90"/>
    </row>
    <row r="246812" spans="68:68" customFormat="1">
      <c r="BP246812" s="90"/>
    </row>
    <row r="246813" spans="68:68" customFormat="1">
      <c r="BP246813" s="90"/>
    </row>
    <row r="246814" spans="68:68" customFormat="1">
      <c r="BP246814" s="90"/>
    </row>
    <row r="246815" spans="68:68" customFormat="1">
      <c r="BP246815" s="90"/>
    </row>
    <row r="246816" spans="68:68" customFormat="1">
      <c r="BP246816" s="90"/>
    </row>
    <row r="246817" spans="68:68" customFormat="1">
      <c r="BP246817" s="90"/>
    </row>
    <row r="246818" spans="68:68" customFormat="1">
      <c r="BP246818" s="90"/>
    </row>
    <row r="246819" spans="68:68" customFormat="1">
      <c r="BP246819" s="90"/>
    </row>
    <row r="246820" spans="68:68" customFormat="1">
      <c r="BP246820" s="90"/>
    </row>
    <row r="246821" spans="68:68" customFormat="1">
      <c r="BP246821" s="90"/>
    </row>
    <row r="246822" spans="68:68" customFormat="1">
      <c r="BP246822" s="90"/>
    </row>
    <row r="246823" spans="68:68" customFormat="1">
      <c r="BP246823" s="90"/>
    </row>
    <row r="246824" spans="68:68" customFormat="1">
      <c r="BP246824" s="90"/>
    </row>
    <row r="246825" spans="68:68" customFormat="1">
      <c r="BP246825" s="90"/>
    </row>
    <row r="246826" spans="68:68" customFormat="1">
      <c r="BP246826" s="90"/>
    </row>
    <row r="246827" spans="68:68" customFormat="1">
      <c r="BP246827" s="90"/>
    </row>
    <row r="246828" spans="68:68" customFormat="1">
      <c r="BP246828" s="90"/>
    </row>
    <row r="246829" spans="68:68" customFormat="1">
      <c r="BP246829" s="90"/>
    </row>
    <row r="246830" spans="68:68" customFormat="1">
      <c r="BP246830" s="90"/>
    </row>
    <row r="246831" spans="68:68" customFormat="1">
      <c r="BP246831" s="90"/>
    </row>
    <row r="246832" spans="68:68" customFormat="1">
      <c r="BP246832" s="90"/>
    </row>
    <row r="246833" spans="68:68" customFormat="1">
      <c r="BP246833" s="90"/>
    </row>
    <row r="246834" spans="68:68" customFormat="1">
      <c r="BP246834" s="90"/>
    </row>
    <row r="246835" spans="68:68" customFormat="1">
      <c r="BP246835" s="90"/>
    </row>
    <row r="246836" spans="68:68" customFormat="1">
      <c r="BP246836" s="90"/>
    </row>
    <row r="246837" spans="68:68" customFormat="1">
      <c r="BP246837" s="90"/>
    </row>
    <row r="246838" spans="68:68" customFormat="1">
      <c r="BP246838" s="90"/>
    </row>
    <row r="246839" spans="68:68" customFormat="1">
      <c r="BP246839" s="90"/>
    </row>
    <row r="246840" spans="68:68" customFormat="1">
      <c r="BP246840" s="90"/>
    </row>
    <row r="246841" spans="68:68" customFormat="1">
      <c r="BP246841" s="90"/>
    </row>
    <row r="246842" spans="68:68" customFormat="1">
      <c r="BP246842" s="90"/>
    </row>
    <row r="246843" spans="68:68" customFormat="1">
      <c r="BP246843" s="90"/>
    </row>
    <row r="246844" spans="68:68" customFormat="1">
      <c r="BP246844" s="90"/>
    </row>
    <row r="246845" spans="68:68" customFormat="1">
      <c r="BP246845" s="90"/>
    </row>
    <row r="246846" spans="68:68" customFormat="1">
      <c r="BP246846" s="90"/>
    </row>
    <row r="246847" spans="68:68" customFormat="1">
      <c r="BP246847" s="90"/>
    </row>
    <row r="246848" spans="68:68" customFormat="1">
      <c r="BP246848" s="90"/>
    </row>
    <row r="246849" spans="68:68" customFormat="1">
      <c r="BP246849" s="90"/>
    </row>
    <row r="246850" spans="68:68" customFormat="1">
      <c r="BP246850" s="90"/>
    </row>
    <row r="246851" spans="68:68" customFormat="1">
      <c r="BP246851" s="90"/>
    </row>
    <row r="246852" spans="68:68" customFormat="1">
      <c r="BP246852" s="90"/>
    </row>
    <row r="246853" spans="68:68" customFormat="1">
      <c r="BP246853" s="90"/>
    </row>
    <row r="246854" spans="68:68" customFormat="1">
      <c r="BP246854" s="90"/>
    </row>
    <row r="246855" spans="68:68" customFormat="1">
      <c r="BP246855" s="90"/>
    </row>
    <row r="246856" spans="68:68" customFormat="1">
      <c r="BP246856" s="90"/>
    </row>
    <row r="246857" spans="68:68" customFormat="1">
      <c r="BP246857" s="90"/>
    </row>
    <row r="246858" spans="68:68" customFormat="1">
      <c r="BP246858" s="90"/>
    </row>
    <row r="246859" spans="68:68" customFormat="1">
      <c r="BP246859" s="90"/>
    </row>
    <row r="246860" spans="68:68" customFormat="1">
      <c r="BP246860" s="90"/>
    </row>
    <row r="246861" spans="68:68" customFormat="1">
      <c r="BP246861" s="90"/>
    </row>
    <row r="246862" spans="68:68" customFormat="1">
      <c r="BP246862" s="90"/>
    </row>
    <row r="246863" spans="68:68" customFormat="1">
      <c r="BP246863" s="90"/>
    </row>
    <row r="246864" spans="68:68" customFormat="1">
      <c r="BP246864" s="90"/>
    </row>
    <row r="246865" spans="68:68" customFormat="1">
      <c r="BP246865" s="90"/>
    </row>
    <row r="246866" spans="68:68" customFormat="1">
      <c r="BP246866" s="90"/>
    </row>
    <row r="246867" spans="68:68" customFormat="1">
      <c r="BP246867" s="90"/>
    </row>
    <row r="246868" spans="68:68" customFormat="1">
      <c r="BP246868" s="90"/>
    </row>
    <row r="246869" spans="68:68" customFormat="1">
      <c r="BP246869" s="90"/>
    </row>
    <row r="246870" spans="68:68" customFormat="1">
      <c r="BP246870" s="90"/>
    </row>
    <row r="246871" spans="68:68" customFormat="1">
      <c r="BP246871" s="90"/>
    </row>
    <row r="246872" spans="68:68" customFormat="1">
      <c r="BP246872" s="90"/>
    </row>
    <row r="246873" spans="68:68" customFormat="1">
      <c r="BP246873" s="90"/>
    </row>
    <row r="246874" spans="68:68" customFormat="1">
      <c r="BP246874" s="90"/>
    </row>
    <row r="246875" spans="68:68" customFormat="1">
      <c r="BP246875" s="90"/>
    </row>
    <row r="246876" spans="68:68" customFormat="1">
      <c r="BP246876" s="90"/>
    </row>
    <row r="246877" spans="68:68" customFormat="1">
      <c r="BP246877" s="90"/>
    </row>
    <row r="246878" spans="68:68" customFormat="1">
      <c r="BP246878" s="90"/>
    </row>
    <row r="246879" spans="68:68" customFormat="1">
      <c r="BP246879" s="90"/>
    </row>
    <row r="246880" spans="68:68" customFormat="1">
      <c r="BP246880" s="90"/>
    </row>
    <row r="246881" spans="68:68" customFormat="1">
      <c r="BP246881" s="90"/>
    </row>
    <row r="246882" spans="68:68" customFormat="1">
      <c r="BP246882" s="90"/>
    </row>
    <row r="246883" spans="68:68" customFormat="1">
      <c r="BP246883" s="90"/>
    </row>
    <row r="246884" spans="68:68" customFormat="1">
      <c r="BP246884" s="90"/>
    </row>
    <row r="246885" spans="68:68" customFormat="1">
      <c r="BP246885" s="90"/>
    </row>
    <row r="246886" spans="68:68" customFormat="1">
      <c r="BP246886" s="90"/>
    </row>
    <row r="246887" spans="68:68" customFormat="1">
      <c r="BP246887" s="90"/>
    </row>
    <row r="246888" spans="68:68" customFormat="1">
      <c r="BP246888" s="90"/>
    </row>
    <row r="246889" spans="68:68" customFormat="1">
      <c r="BP246889" s="90"/>
    </row>
    <row r="246890" spans="68:68" customFormat="1">
      <c r="BP246890" s="90"/>
    </row>
    <row r="246891" spans="68:68" customFormat="1">
      <c r="BP246891" s="90"/>
    </row>
    <row r="246892" spans="68:68" customFormat="1">
      <c r="BP246892" s="90"/>
    </row>
    <row r="246893" spans="68:68" customFormat="1">
      <c r="BP246893" s="90"/>
    </row>
    <row r="246894" spans="68:68" customFormat="1">
      <c r="BP246894" s="90"/>
    </row>
    <row r="246895" spans="68:68" customFormat="1">
      <c r="BP246895" s="90"/>
    </row>
    <row r="246896" spans="68:68" customFormat="1">
      <c r="BP246896" s="90"/>
    </row>
    <row r="246897" spans="68:68" customFormat="1">
      <c r="BP246897" s="90"/>
    </row>
    <row r="246898" spans="68:68" customFormat="1">
      <c r="BP246898" s="90"/>
    </row>
    <row r="246899" spans="68:68" customFormat="1">
      <c r="BP246899" s="90"/>
    </row>
    <row r="246900" spans="68:68" customFormat="1">
      <c r="BP246900" s="90"/>
    </row>
    <row r="246901" spans="68:68" customFormat="1">
      <c r="BP246901" s="90"/>
    </row>
    <row r="246902" spans="68:68" customFormat="1">
      <c r="BP246902" s="90"/>
    </row>
    <row r="246903" spans="68:68" customFormat="1">
      <c r="BP246903" s="90"/>
    </row>
    <row r="246904" spans="68:68" customFormat="1">
      <c r="BP246904" s="90"/>
    </row>
    <row r="246905" spans="68:68" customFormat="1">
      <c r="BP246905" s="90"/>
    </row>
    <row r="246906" spans="68:68" customFormat="1">
      <c r="BP246906" s="90"/>
    </row>
    <row r="246907" spans="68:68" customFormat="1">
      <c r="BP246907" s="90"/>
    </row>
    <row r="246908" spans="68:68" customFormat="1">
      <c r="BP246908" s="90"/>
    </row>
    <row r="246909" spans="68:68" customFormat="1">
      <c r="BP246909" s="90"/>
    </row>
    <row r="246910" spans="68:68" customFormat="1">
      <c r="BP246910" s="90"/>
    </row>
    <row r="246911" spans="68:68" customFormat="1">
      <c r="BP246911" s="90"/>
    </row>
    <row r="246912" spans="68:68" customFormat="1">
      <c r="BP246912" s="90"/>
    </row>
    <row r="246913" spans="68:68" customFormat="1">
      <c r="BP246913" s="90"/>
    </row>
    <row r="246914" spans="68:68" customFormat="1">
      <c r="BP246914" s="90"/>
    </row>
    <row r="246915" spans="68:68" customFormat="1">
      <c r="BP246915" s="90"/>
    </row>
    <row r="246916" spans="68:68" customFormat="1">
      <c r="BP246916" s="90"/>
    </row>
    <row r="246917" spans="68:68" customFormat="1">
      <c r="BP246917" s="90"/>
    </row>
    <row r="246918" spans="68:68" customFormat="1">
      <c r="BP246918" s="90"/>
    </row>
    <row r="246919" spans="68:68" customFormat="1">
      <c r="BP246919" s="90"/>
    </row>
    <row r="246920" spans="68:68" customFormat="1">
      <c r="BP246920" s="90"/>
    </row>
    <row r="246921" spans="68:68" customFormat="1">
      <c r="BP246921" s="90"/>
    </row>
    <row r="246922" spans="68:68" customFormat="1">
      <c r="BP246922" s="90"/>
    </row>
    <row r="246923" spans="68:68" customFormat="1">
      <c r="BP246923" s="90"/>
    </row>
    <row r="246924" spans="68:68" customFormat="1">
      <c r="BP246924" s="90"/>
    </row>
    <row r="246925" spans="68:68" customFormat="1">
      <c r="BP246925" s="90"/>
    </row>
    <row r="246926" spans="68:68" customFormat="1">
      <c r="BP246926" s="90"/>
    </row>
    <row r="246927" spans="68:68" customFormat="1">
      <c r="BP246927" s="90"/>
    </row>
    <row r="246928" spans="68:68" customFormat="1">
      <c r="BP246928" s="90"/>
    </row>
    <row r="246929" spans="68:68" customFormat="1">
      <c r="BP246929" s="90"/>
    </row>
    <row r="246930" spans="68:68" customFormat="1">
      <c r="BP246930" s="90"/>
    </row>
    <row r="246931" spans="68:68" customFormat="1">
      <c r="BP246931" s="90"/>
    </row>
    <row r="246932" spans="68:68" customFormat="1">
      <c r="BP246932" s="90"/>
    </row>
    <row r="246933" spans="68:68" customFormat="1">
      <c r="BP246933" s="90"/>
    </row>
    <row r="246934" spans="68:68" customFormat="1">
      <c r="BP246934" s="90"/>
    </row>
    <row r="246935" spans="68:68" customFormat="1">
      <c r="BP246935" s="90"/>
    </row>
    <row r="246936" spans="68:68" customFormat="1">
      <c r="BP246936" s="90"/>
    </row>
    <row r="246937" spans="68:68" customFormat="1">
      <c r="BP246937" s="90"/>
    </row>
    <row r="246938" spans="68:68" customFormat="1">
      <c r="BP246938" s="90"/>
    </row>
    <row r="246939" spans="68:68" customFormat="1">
      <c r="BP246939" s="90"/>
    </row>
    <row r="246940" spans="68:68" customFormat="1">
      <c r="BP246940" s="90"/>
    </row>
    <row r="246941" spans="68:68" customFormat="1">
      <c r="BP246941" s="90"/>
    </row>
    <row r="246942" spans="68:68" customFormat="1">
      <c r="BP246942" s="90"/>
    </row>
    <row r="246943" spans="68:68" customFormat="1">
      <c r="BP246943" s="90"/>
    </row>
    <row r="246944" spans="68:68" customFormat="1">
      <c r="BP246944" s="90"/>
    </row>
    <row r="246945" spans="68:68" customFormat="1">
      <c r="BP246945" s="90"/>
    </row>
    <row r="246946" spans="68:68" customFormat="1">
      <c r="BP246946" s="90"/>
    </row>
    <row r="246947" spans="68:68" customFormat="1">
      <c r="BP246947" s="90"/>
    </row>
    <row r="246948" spans="68:68" customFormat="1">
      <c r="BP246948" s="90"/>
    </row>
    <row r="246949" spans="68:68" customFormat="1">
      <c r="BP246949" s="90"/>
    </row>
    <row r="246950" spans="68:68" customFormat="1">
      <c r="BP246950" s="90"/>
    </row>
    <row r="246951" spans="68:68" customFormat="1">
      <c r="BP246951" s="90"/>
    </row>
    <row r="246952" spans="68:68" customFormat="1">
      <c r="BP246952" s="90"/>
    </row>
    <row r="246953" spans="68:68" customFormat="1">
      <c r="BP246953" s="90"/>
    </row>
    <row r="246954" spans="68:68" customFormat="1">
      <c r="BP246954" s="90"/>
    </row>
    <row r="246955" spans="68:68" customFormat="1">
      <c r="BP246955" s="90"/>
    </row>
    <row r="246956" spans="68:68" customFormat="1">
      <c r="BP246956" s="90"/>
    </row>
    <row r="246957" spans="68:68" customFormat="1">
      <c r="BP246957" s="90"/>
    </row>
    <row r="246958" spans="68:68" customFormat="1">
      <c r="BP246958" s="90"/>
    </row>
    <row r="246959" spans="68:68" customFormat="1">
      <c r="BP246959" s="90"/>
    </row>
    <row r="246960" spans="68:68" customFormat="1">
      <c r="BP246960" s="90"/>
    </row>
    <row r="246961" spans="68:68" customFormat="1">
      <c r="BP246961" s="90"/>
    </row>
    <row r="246962" spans="68:68" customFormat="1">
      <c r="BP246962" s="90"/>
    </row>
    <row r="246963" spans="68:68" customFormat="1">
      <c r="BP246963" s="90"/>
    </row>
    <row r="246964" spans="68:68" customFormat="1">
      <c r="BP246964" s="90"/>
    </row>
    <row r="246965" spans="68:68" customFormat="1">
      <c r="BP246965" s="90"/>
    </row>
    <row r="246966" spans="68:68" customFormat="1">
      <c r="BP246966" s="90"/>
    </row>
    <row r="246967" spans="68:68" customFormat="1">
      <c r="BP246967" s="90"/>
    </row>
    <row r="246968" spans="68:68" customFormat="1">
      <c r="BP246968" s="90"/>
    </row>
    <row r="246969" spans="68:68" customFormat="1">
      <c r="BP246969" s="90"/>
    </row>
    <row r="246970" spans="68:68" customFormat="1">
      <c r="BP246970" s="90"/>
    </row>
    <row r="246971" spans="68:68" customFormat="1">
      <c r="BP246971" s="90"/>
    </row>
    <row r="246972" spans="68:68" customFormat="1">
      <c r="BP246972" s="90"/>
    </row>
    <row r="246973" spans="68:68" customFormat="1">
      <c r="BP246973" s="90"/>
    </row>
    <row r="246974" spans="68:68" customFormat="1">
      <c r="BP246974" s="90"/>
    </row>
    <row r="246975" spans="68:68" customFormat="1">
      <c r="BP246975" s="90"/>
    </row>
    <row r="246976" spans="68:68" customFormat="1">
      <c r="BP246976" s="90"/>
    </row>
    <row r="246977" spans="68:68" customFormat="1">
      <c r="BP246977" s="90"/>
    </row>
    <row r="246978" spans="68:68" customFormat="1">
      <c r="BP246978" s="90"/>
    </row>
    <row r="246979" spans="68:68" customFormat="1">
      <c r="BP246979" s="90"/>
    </row>
    <row r="246980" spans="68:68" customFormat="1">
      <c r="BP246980" s="90"/>
    </row>
    <row r="246981" spans="68:68" customFormat="1">
      <c r="BP246981" s="90"/>
    </row>
    <row r="246982" spans="68:68" customFormat="1">
      <c r="BP246982" s="90"/>
    </row>
    <row r="246983" spans="68:68" customFormat="1">
      <c r="BP246983" s="90"/>
    </row>
    <row r="246984" spans="68:68" customFormat="1">
      <c r="BP246984" s="90"/>
    </row>
    <row r="246985" spans="68:68" customFormat="1">
      <c r="BP246985" s="90"/>
    </row>
    <row r="246986" spans="68:68" customFormat="1">
      <c r="BP246986" s="90"/>
    </row>
    <row r="246987" spans="68:68" customFormat="1">
      <c r="BP246987" s="90"/>
    </row>
    <row r="246988" spans="68:68" customFormat="1">
      <c r="BP246988" s="90"/>
    </row>
    <row r="246989" spans="68:68" customFormat="1">
      <c r="BP246989" s="90"/>
    </row>
    <row r="246990" spans="68:68" customFormat="1">
      <c r="BP246990" s="90"/>
    </row>
    <row r="246991" spans="68:68" customFormat="1">
      <c r="BP246991" s="90"/>
    </row>
    <row r="246992" spans="68:68" customFormat="1">
      <c r="BP246992" s="90"/>
    </row>
    <row r="246993" spans="68:68" customFormat="1">
      <c r="BP246993" s="90"/>
    </row>
    <row r="246994" spans="68:68" customFormat="1">
      <c r="BP246994" s="90"/>
    </row>
    <row r="246995" spans="68:68" customFormat="1">
      <c r="BP246995" s="90"/>
    </row>
    <row r="246996" spans="68:68" customFormat="1">
      <c r="BP246996" s="90"/>
    </row>
    <row r="246997" spans="68:68" customFormat="1">
      <c r="BP246997" s="90"/>
    </row>
    <row r="246998" spans="68:68" customFormat="1">
      <c r="BP246998" s="90"/>
    </row>
    <row r="246999" spans="68:68" customFormat="1">
      <c r="BP246999" s="90"/>
    </row>
    <row r="247000" spans="68:68" customFormat="1">
      <c r="BP247000" s="90"/>
    </row>
    <row r="247001" spans="68:68" customFormat="1">
      <c r="BP247001" s="90"/>
    </row>
    <row r="247002" spans="68:68" customFormat="1">
      <c r="BP247002" s="90"/>
    </row>
    <row r="247003" spans="68:68" customFormat="1">
      <c r="BP247003" s="90"/>
    </row>
    <row r="247004" spans="68:68" customFormat="1">
      <c r="BP247004" s="90"/>
    </row>
    <row r="247005" spans="68:68" customFormat="1">
      <c r="BP247005" s="90"/>
    </row>
    <row r="247006" spans="68:68" customFormat="1">
      <c r="BP247006" s="90"/>
    </row>
    <row r="247007" spans="68:68" customFormat="1">
      <c r="BP247007" s="90"/>
    </row>
    <row r="247008" spans="68:68" customFormat="1">
      <c r="BP247008" s="90"/>
    </row>
    <row r="247009" spans="68:68" customFormat="1">
      <c r="BP247009" s="90"/>
    </row>
    <row r="247010" spans="68:68" customFormat="1">
      <c r="BP247010" s="90"/>
    </row>
    <row r="247011" spans="68:68" customFormat="1">
      <c r="BP247011" s="90"/>
    </row>
    <row r="247012" spans="68:68" customFormat="1">
      <c r="BP247012" s="90"/>
    </row>
    <row r="247013" spans="68:68" customFormat="1">
      <c r="BP247013" s="90"/>
    </row>
    <row r="247014" spans="68:68" customFormat="1">
      <c r="BP247014" s="90"/>
    </row>
    <row r="247015" spans="68:68" customFormat="1">
      <c r="BP247015" s="90"/>
    </row>
    <row r="247016" spans="68:68" customFormat="1">
      <c r="BP247016" s="90"/>
    </row>
    <row r="247017" spans="68:68" customFormat="1">
      <c r="BP247017" s="90"/>
    </row>
    <row r="247018" spans="68:68" customFormat="1">
      <c r="BP247018" s="90"/>
    </row>
    <row r="247019" spans="68:68" customFormat="1">
      <c r="BP247019" s="90"/>
    </row>
    <row r="247020" spans="68:68" customFormat="1">
      <c r="BP247020" s="90"/>
    </row>
    <row r="247021" spans="68:68" customFormat="1">
      <c r="BP247021" s="90"/>
    </row>
    <row r="247022" spans="68:68" customFormat="1">
      <c r="BP247022" s="90"/>
    </row>
    <row r="247023" spans="68:68" customFormat="1">
      <c r="BP247023" s="90"/>
    </row>
    <row r="247024" spans="68:68" customFormat="1">
      <c r="BP247024" s="90"/>
    </row>
    <row r="247025" spans="68:68" customFormat="1">
      <c r="BP247025" s="90"/>
    </row>
    <row r="247026" spans="68:68" customFormat="1">
      <c r="BP247026" s="90"/>
    </row>
    <row r="247027" spans="68:68" customFormat="1">
      <c r="BP247027" s="90"/>
    </row>
    <row r="247028" spans="68:68" customFormat="1">
      <c r="BP247028" s="90"/>
    </row>
    <row r="247029" spans="68:68" customFormat="1">
      <c r="BP247029" s="90"/>
    </row>
    <row r="247030" spans="68:68" customFormat="1">
      <c r="BP247030" s="90"/>
    </row>
    <row r="247031" spans="68:68" customFormat="1">
      <c r="BP247031" s="90"/>
    </row>
    <row r="247032" spans="68:68" customFormat="1">
      <c r="BP247032" s="90"/>
    </row>
    <row r="247033" spans="68:68" customFormat="1">
      <c r="BP247033" s="90"/>
    </row>
    <row r="247034" spans="68:68" customFormat="1">
      <c r="BP247034" s="90"/>
    </row>
    <row r="247035" spans="68:68" customFormat="1">
      <c r="BP247035" s="90"/>
    </row>
    <row r="247036" spans="68:68" customFormat="1">
      <c r="BP247036" s="90"/>
    </row>
    <row r="247037" spans="68:68" customFormat="1">
      <c r="BP247037" s="90"/>
    </row>
    <row r="247038" spans="68:68" customFormat="1">
      <c r="BP247038" s="90"/>
    </row>
    <row r="247039" spans="68:68" customFormat="1">
      <c r="BP247039" s="90"/>
    </row>
    <row r="247040" spans="68:68" customFormat="1">
      <c r="BP247040" s="90"/>
    </row>
    <row r="247041" spans="68:68" customFormat="1">
      <c r="BP247041" s="90"/>
    </row>
    <row r="247042" spans="68:68" customFormat="1">
      <c r="BP247042" s="90"/>
    </row>
    <row r="247043" spans="68:68" customFormat="1">
      <c r="BP247043" s="90"/>
    </row>
    <row r="247044" spans="68:68" customFormat="1">
      <c r="BP247044" s="90"/>
    </row>
    <row r="247045" spans="68:68" customFormat="1">
      <c r="BP247045" s="90"/>
    </row>
    <row r="247046" spans="68:68" customFormat="1">
      <c r="BP247046" s="90"/>
    </row>
    <row r="247047" spans="68:68" customFormat="1">
      <c r="BP247047" s="90"/>
    </row>
    <row r="247048" spans="68:68" customFormat="1">
      <c r="BP247048" s="90"/>
    </row>
    <row r="247049" spans="68:68" customFormat="1">
      <c r="BP247049" s="90"/>
    </row>
    <row r="247050" spans="68:68" customFormat="1">
      <c r="BP247050" s="90"/>
    </row>
    <row r="247051" spans="68:68" customFormat="1">
      <c r="BP247051" s="90"/>
    </row>
    <row r="247052" spans="68:68" customFormat="1">
      <c r="BP247052" s="90"/>
    </row>
    <row r="247053" spans="68:68" customFormat="1">
      <c r="BP247053" s="90"/>
    </row>
    <row r="247054" spans="68:68" customFormat="1">
      <c r="BP247054" s="90"/>
    </row>
    <row r="247055" spans="68:68" customFormat="1">
      <c r="BP247055" s="90"/>
    </row>
    <row r="247056" spans="68:68" customFormat="1">
      <c r="BP247056" s="90"/>
    </row>
    <row r="247057" spans="68:68" customFormat="1">
      <c r="BP247057" s="90"/>
    </row>
    <row r="247058" spans="68:68" customFormat="1">
      <c r="BP247058" s="90"/>
    </row>
    <row r="247059" spans="68:68" customFormat="1">
      <c r="BP247059" s="90"/>
    </row>
    <row r="247060" spans="68:68" customFormat="1">
      <c r="BP247060" s="90"/>
    </row>
    <row r="247061" spans="68:68" customFormat="1">
      <c r="BP247061" s="90"/>
    </row>
    <row r="247062" spans="68:68" customFormat="1">
      <c r="BP247062" s="90"/>
    </row>
    <row r="247063" spans="68:68" customFormat="1">
      <c r="BP247063" s="90"/>
    </row>
    <row r="247064" spans="68:68" customFormat="1">
      <c r="BP247064" s="90"/>
    </row>
    <row r="247065" spans="68:68" customFormat="1">
      <c r="BP247065" s="90"/>
    </row>
    <row r="247066" spans="68:68" customFormat="1">
      <c r="BP247066" s="90"/>
    </row>
    <row r="247067" spans="68:68" customFormat="1">
      <c r="BP247067" s="90"/>
    </row>
    <row r="247068" spans="68:68" customFormat="1">
      <c r="BP247068" s="90"/>
    </row>
    <row r="247069" spans="68:68" customFormat="1">
      <c r="BP247069" s="90"/>
    </row>
    <row r="247070" spans="68:68" customFormat="1">
      <c r="BP247070" s="90"/>
    </row>
    <row r="247071" spans="68:68" customFormat="1">
      <c r="BP247071" s="90"/>
    </row>
    <row r="247072" spans="68:68" customFormat="1">
      <c r="BP247072" s="90"/>
    </row>
    <row r="247073" spans="68:68" customFormat="1">
      <c r="BP247073" s="90"/>
    </row>
    <row r="247074" spans="68:68" customFormat="1">
      <c r="BP247074" s="90"/>
    </row>
    <row r="247075" spans="68:68" customFormat="1">
      <c r="BP247075" s="90"/>
    </row>
    <row r="247076" spans="68:68" customFormat="1">
      <c r="BP247076" s="90"/>
    </row>
    <row r="247077" spans="68:68" customFormat="1">
      <c r="BP247077" s="90"/>
    </row>
    <row r="247078" spans="68:68" customFormat="1">
      <c r="BP247078" s="90"/>
    </row>
    <row r="247079" spans="68:68" customFormat="1">
      <c r="BP247079" s="90"/>
    </row>
    <row r="247080" spans="68:68" customFormat="1">
      <c r="BP247080" s="90"/>
    </row>
    <row r="247081" spans="68:68" customFormat="1">
      <c r="BP247081" s="90"/>
    </row>
    <row r="247082" spans="68:68" customFormat="1">
      <c r="BP247082" s="90"/>
    </row>
    <row r="247083" spans="68:68" customFormat="1">
      <c r="BP247083" s="90"/>
    </row>
    <row r="247084" spans="68:68" customFormat="1">
      <c r="BP247084" s="90"/>
    </row>
    <row r="247085" spans="68:68" customFormat="1">
      <c r="BP247085" s="90"/>
    </row>
    <row r="247086" spans="68:68" customFormat="1">
      <c r="BP247086" s="90"/>
    </row>
    <row r="247087" spans="68:68" customFormat="1">
      <c r="BP247087" s="90"/>
    </row>
    <row r="247088" spans="68:68" customFormat="1">
      <c r="BP247088" s="90"/>
    </row>
    <row r="247089" spans="68:68" customFormat="1">
      <c r="BP247089" s="90"/>
    </row>
    <row r="247090" spans="68:68" customFormat="1">
      <c r="BP247090" s="90"/>
    </row>
    <row r="247091" spans="68:68" customFormat="1">
      <c r="BP247091" s="90"/>
    </row>
    <row r="247092" spans="68:68" customFormat="1">
      <c r="BP247092" s="90"/>
    </row>
    <row r="247093" spans="68:68" customFormat="1">
      <c r="BP247093" s="90"/>
    </row>
    <row r="247094" spans="68:68" customFormat="1">
      <c r="BP247094" s="90"/>
    </row>
    <row r="247095" spans="68:68" customFormat="1">
      <c r="BP247095" s="90"/>
    </row>
    <row r="247096" spans="68:68" customFormat="1">
      <c r="BP247096" s="90"/>
    </row>
    <row r="247097" spans="68:68" customFormat="1">
      <c r="BP247097" s="90"/>
    </row>
    <row r="247098" spans="68:68" customFormat="1">
      <c r="BP247098" s="90"/>
    </row>
    <row r="247099" spans="68:68" customFormat="1">
      <c r="BP247099" s="90"/>
    </row>
    <row r="247100" spans="68:68" customFormat="1">
      <c r="BP247100" s="90"/>
    </row>
    <row r="247101" spans="68:68" customFormat="1">
      <c r="BP247101" s="90"/>
    </row>
    <row r="247102" spans="68:68" customFormat="1">
      <c r="BP247102" s="90"/>
    </row>
    <row r="247103" spans="68:68" customFormat="1">
      <c r="BP247103" s="90"/>
    </row>
    <row r="247104" spans="68:68" customFormat="1">
      <c r="BP247104" s="90"/>
    </row>
    <row r="247105" spans="68:68" customFormat="1">
      <c r="BP247105" s="90"/>
    </row>
    <row r="247106" spans="68:68" customFormat="1">
      <c r="BP247106" s="90"/>
    </row>
    <row r="247107" spans="68:68" customFormat="1">
      <c r="BP247107" s="90"/>
    </row>
    <row r="247108" spans="68:68" customFormat="1">
      <c r="BP247108" s="90"/>
    </row>
    <row r="247109" spans="68:68" customFormat="1">
      <c r="BP247109" s="90"/>
    </row>
    <row r="247110" spans="68:68" customFormat="1">
      <c r="BP247110" s="90"/>
    </row>
    <row r="247111" spans="68:68" customFormat="1">
      <c r="BP247111" s="90"/>
    </row>
    <row r="247112" spans="68:68" customFormat="1">
      <c r="BP247112" s="90"/>
    </row>
    <row r="247113" spans="68:68" customFormat="1">
      <c r="BP247113" s="90"/>
    </row>
    <row r="247114" spans="68:68" customFormat="1">
      <c r="BP247114" s="90"/>
    </row>
    <row r="247115" spans="68:68" customFormat="1">
      <c r="BP247115" s="90"/>
    </row>
    <row r="247116" spans="68:68" customFormat="1">
      <c r="BP247116" s="90"/>
    </row>
    <row r="247117" spans="68:68" customFormat="1">
      <c r="BP247117" s="90"/>
    </row>
    <row r="247118" spans="68:68" customFormat="1">
      <c r="BP247118" s="90"/>
    </row>
    <row r="247119" spans="68:68" customFormat="1">
      <c r="BP247119" s="90"/>
    </row>
    <row r="247120" spans="68:68" customFormat="1">
      <c r="BP247120" s="90"/>
    </row>
    <row r="247121" spans="68:68" customFormat="1">
      <c r="BP247121" s="90"/>
    </row>
    <row r="247122" spans="68:68" customFormat="1">
      <c r="BP247122" s="90"/>
    </row>
    <row r="247123" spans="68:68" customFormat="1">
      <c r="BP247123" s="90"/>
    </row>
    <row r="247124" spans="68:68" customFormat="1">
      <c r="BP247124" s="90"/>
    </row>
    <row r="247125" spans="68:68" customFormat="1">
      <c r="BP247125" s="90"/>
    </row>
    <row r="247126" spans="68:68" customFormat="1">
      <c r="BP247126" s="90"/>
    </row>
    <row r="247127" spans="68:68" customFormat="1">
      <c r="BP247127" s="90"/>
    </row>
    <row r="247128" spans="68:68" customFormat="1">
      <c r="BP247128" s="90"/>
    </row>
    <row r="247129" spans="68:68" customFormat="1">
      <c r="BP247129" s="90"/>
    </row>
    <row r="247130" spans="68:68" customFormat="1">
      <c r="BP247130" s="90"/>
    </row>
    <row r="247131" spans="68:68" customFormat="1">
      <c r="BP247131" s="90"/>
    </row>
    <row r="247132" spans="68:68" customFormat="1">
      <c r="BP247132" s="90"/>
    </row>
    <row r="247133" spans="68:68" customFormat="1">
      <c r="BP247133" s="90"/>
    </row>
    <row r="247134" spans="68:68" customFormat="1">
      <c r="BP247134" s="90"/>
    </row>
    <row r="247135" spans="68:68" customFormat="1">
      <c r="BP247135" s="90"/>
    </row>
    <row r="247136" spans="68:68" customFormat="1">
      <c r="BP247136" s="90"/>
    </row>
    <row r="247137" spans="68:68" customFormat="1">
      <c r="BP247137" s="90"/>
    </row>
    <row r="247138" spans="68:68" customFormat="1">
      <c r="BP247138" s="90"/>
    </row>
    <row r="247139" spans="68:68" customFormat="1">
      <c r="BP247139" s="90"/>
    </row>
    <row r="247140" spans="68:68" customFormat="1">
      <c r="BP247140" s="90"/>
    </row>
    <row r="247141" spans="68:68" customFormat="1">
      <c r="BP247141" s="90"/>
    </row>
    <row r="247142" spans="68:68" customFormat="1">
      <c r="BP247142" s="90"/>
    </row>
    <row r="247143" spans="68:68" customFormat="1">
      <c r="BP247143" s="90"/>
    </row>
    <row r="247144" spans="68:68" customFormat="1">
      <c r="BP247144" s="90"/>
    </row>
    <row r="247145" spans="68:68" customFormat="1">
      <c r="BP247145" s="90"/>
    </row>
    <row r="247146" spans="68:68" customFormat="1">
      <c r="BP247146" s="90"/>
    </row>
    <row r="247147" spans="68:68" customFormat="1">
      <c r="BP247147" s="90"/>
    </row>
    <row r="247148" spans="68:68" customFormat="1">
      <c r="BP247148" s="90"/>
    </row>
    <row r="247149" spans="68:68" customFormat="1">
      <c r="BP247149" s="90"/>
    </row>
    <row r="247150" spans="68:68" customFormat="1">
      <c r="BP247150" s="90"/>
    </row>
    <row r="247151" spans="68:68" customFormat="1">
      <c r="BP247151" s="90"/>
    </row>
    <row r="247152" spans="68:68" customFormat="1">
      <c r="BP247152" s="90"/>
    </row>
    <row r="247153" spans="68:68" customFormat="1">
      <c r="BP247153" s="90"/>
    </row>
    <row r="247154" spans="68:68" customFormat="1">
      <c r="BP247154" s="90"/>
    </row>
    <row r="247155" spans="68:68" customFormat="1">
      <c r="BP247155" s="90"/>
    </row>
    <row r="247156" spans="68:68" customFormat="1">
      <c r="BP247156" s="90"/>
    </row>
    <row r="247157" spans="68:68" customFormat="1">
      <c r="BP247157" s="90"/>
    </row>
    <row r="247158" spans="68:68" customFormat="1">
      <c r="BP247158" s="90"/>
    </row>
    <row r="247159" spans="68:68" customFormat="1">
      <c r="BP247159" s="90"/>
    </row>
    <row r="247160" spans="68:68" customFormat="1">
      <c r="BP247160" s="90"/>
    </row>
    <row r="247161" spans="68:68" customFormat="1">
      <c r="BP247161" s="90"/>
    </row>
    <row r="247162" spans="68:68" customFormat="1">
      <c r="BP247162" s="90"/>
    </row>
    <row r="247163" spans="68:68" customFormat="1">
      <c r="BP247163" s="90"/>
    </row>
    <row r="247164" spans="68:68" customFormat="1">
      <c r="BP247164" s="90"/>
    </row>
    <row r="247165" spans="68:68" customFormat="1">
      <c r="BP247165" s="90"/>
    </row>
    <row r="247166" spans="68:68" customFormat="1">
      <c r="BP247166" s="90"/>
    </row>
    <row r="247167" spans="68:68" customFormat="1">
      <c r="BP247167" s="90"/>
    </row>
    <row r="247168" spans="68:68" customFormat="1">
      <c r="BP247168" s="90"/>
    </row>
    <row r="247169" spans="68:68" customFormat="1">
      <c r="BP247169" s="90"/>
    </row>
    <row r="247170" spans="68:68" customFormat="1">
      <c r="BP247170" s="90"/>
    </row>
    <row r="247171" spans="68:68" customFormat="1">
      <c r="BP247171" s="90"/>
    </row>
    <row r="247172" spans="68:68" customFormat="1">
      <c r="BP247172" s="90"/>
    </row>
    <row r="247173" spans="68:68" customFormat="1">
      <c r="BP247173" s="90"/>
    </row>
    <row r="247174" spans="68:68" customFormat="1">
      <c r="BP247174" s="90"/>
    </row>
    <row r="247175" spans="68:68" customFormat="1">
      <c r="BP247175" s="90"/>
    </row>
    <row r="247176" spans="68:68" customFormat="1">
      <c r="BP247176" s="90"/>
    </row>
    <row r="247177" spans="68:68" customFormat="1">
      <c r="BP247177" s="90"/>
    </row>
    <row r="247178" spans="68:68" customFormat="1">
      <c r="BP247178" s="90"/>
    </row>
    <row r="247179" spans="68:68" customFormat="1">
      <c r="BP247179" s="90"/>
    </row>
    <row r="247180" spans="68:68" customFormat="1">
      <c r="BP247180" s="90"/>
    </row>
    <row r="247181" spans="68:68" customFormat="1">
      <c r="BP247181" s="90"/>
    </row>
    <row r="247182" spans="68:68" customFormat="1">
      <c r="BP247182" s="90"/>
    </row>
    <row r="247183" spans="68:68" customFormat="1">
      <c r="BP247183" s="90"/>
    </row>
    <row r="247184" spans="68:68" customFormat="1">
      <c r="BP247184" s="90"/>
    </row>
    <row r="247185" spans="68:68" customFormat="1">
      <c r="BP247185" s="90"/>
    </row>
    <row r="247186" spans="68:68" customFormat="1">
      <c r="BP247186" s="90"/>
    </row>
    <row r="247187" spans="68:68" customFormat="1">
      <c r="BP247187" s="90"/>
    </row>
    <row r="247188" spans="68:68" customFormat="1">
      <c r="BP247188" s="90"/>
    </row>
    <row r="247189" spans="68:68" customFormat="1">
      <c r="BP247189" s="90"/>
    </row>
    <row r="247190" spans="68:68" customFormat="1">
      <c r="BP247190" s="90"/>
    </row>
    <row r="247191" spans="68:68" customFormat="1">
      <c r="BP247191" s="90"/>
    </row>
    <row r="247192" spans="68:68" customFormat="1">
      <c r="BP247192" s="90"/>
    </row>
    <row r="247193" spans="68:68" customFormat="1">
      <c r="BP247193" s="90"/>
    </row>
    <row r="247194" spans="68:68" customFormat="1">
      <c r="BP247194" s="90"/>
    </row>
    <row r="247195" spans="68:68" customFormat="1">
      <c r="BP247195" s="90"/>
    </row>
    <row r="247196" spans="68:68" customFormat="1">
      <c r="BP247196" s="90"/>
    </row>
    <row r="247197" spans="68:68" customFormat="1">
      <c r="BP247197" s="90"/>
    </row>
    <row r="247198" spans="68:68" customFormat="1">
      <c r="BP247198" s="90"/>
    </row>
    <row r="247199" spans="68:68" customFormat="1">
      <c r="BP247199" s="90"/>
    </row>
    <row r="247200" spans="68:68" customFormat="1">
      <c r="BP247200" s="90"/>
    </row>
    <row r="247201" spans="68:68" customFormat="1">
      <c r="BP247201" s="90"/>
    </row>
    <row r="247202" spans="68:68" customFormat="1">
      <c r="BP247202" s="90"/>
    </row>
    <row r="247203" spans="68:68" customFormat="1">
      <c r="BP247203" s="90"/>
    </row>
    <row r="247204" spans="68:68" customFormat="1">
      <c r="BP247204" s="90"/>
    </row>
    <row r="247205" spans="68:68" customFormat="1">
      <c r="BP247205" s="90"/>
    </row>
    <row r="247206" spans="68:68" customFormat="1">
      <c r="BP247206" s="90"/>
    </row>
    <row r="247207" spans="68:68" customFormat="1">
      <c r="BP247207" s="90"/>
    </row>
    <row r="247208" spans="68:68" customFormat="1">
      <c r="BP247208" s="90"/>
    </row>
    <row r="247209" spans="68:68" customFormat="1">
      <c r="BP247209" s="90"/>
    </row>
    <row r="247210" spans="68:68" customFormat="1">
      <c r="BP247210" s="90"/>
    </row>
    <row r="247211" spans="68:68" customFormat="1">
      <c r="BP247211" s="90"/>
    </row>
    <row r="247212" spans="68:68" customFormat="1">
      <c r="BP247212" s="90"/>
    </row>
    <row r="247213" spans="68:68" customFormat="1">
      <c r="BP247213" s="90"/>
    </row>
    <row r="247214" spans="68:68" customFormat="1">
      <c r="BP247214" s="90"/>
    </row>
    <row r="247215" spans="68:68" customFormat="1">
      <c r="BP247215" s="90"/>
    </row>
    <row r="247216" spans="68:68" customFormat="1">
      <c r="BP247216" s="90"/>
    </row>
    <row r="247217" spans="68:68" customFormat="1">
      <c r="BP247217" s="90"/>
    </row>
    <row r="247218" spans="68:68" customFormat="1">
      <c r="BP247218" s="90"/>
    </row>
    <row r="247219" spans="68:68" customFormat="1">
      <c r="BP247219" s="90"/>
    </row>
    <row r="247220" spans="68:68" customFormat="1">
      <c r="BP247220" s="90"/>
    </row>
    <row r="247221" spans="68:68" customFormat="1">
      <c r="BP247221" s="90"/>
    </row>
    <row r="247222" spans="68:68" customFormat="1">
      <c r="BP247222" s="90"/>
    </row>
    <row r="247223" spans="68:68" customFormat="1">
      <c r="BP247223" s="90"/>
    </row>
    <row r="247224" spans="68:68" customFormat="1">
      <c r="BP247224" s="90"/>
    </row>
    <row r="247225" spans="68:68" customFormat="1">
      <c r="BP247225" s="90"/>
    </row>
    <row r="247226" spans="68:68" customFormat="1">
      <c r="BP247226" s="90"/>
    </row>
    <row r="247227" spans="68:68" customFormat="1">
      <c r="BP247227" s="90"/>
    </row>
    <row r="247228" spans="68:68" customFormat="1">
      <c r="BP247228" s="90"/>
    </row>
    <row r="247229" spans="68:68" customFormat="1">
      <c r="BP247229" s="90"/>
    </row>
    <row r="247230" spans="68:68" customFormat="1">
      <c r="BP247230" s="90"/>
    </row>
    <row r="247231" spans="68:68" customFormat="1">
      <c r="BP247231" s="90"/>
    </row>
    <row r="247232" spans="68:68" customFormat="1">
      <c r="BP247232" s="90"/>
    </row>
    <row r="247233" spans="68:68" customFormat="1">
      <c r="BP247233" s="90"/>
    </row>
    <row r="247234" spans="68:68" customFormat="1">
      <c r="BP247234" s="90"/>
    </row>
    <row r="247235" spans="68:68" customFormat="1">
      <c r="BP247235" s="90"/>
    </row>
    <row r="247236" spans="68:68" customFormat="1">
      <c r="BP247236" s="90"/>
    </row>
    <row r="247237" spans="68:68" customFormat="1">
      <c r="BP247237" s="90"/>
    </row>
    <row r="247238" spans="68:68" customFormat="1">
      <c r="BP247238" s="90"/>
    </row>
    <row r="247239" spans="68:68" customFormat="1">
      <c r="BP247239" s="90"/>
    </row>
    <row r="247240" spans="68:68" customFormat="1">
      <c r="BP247240" s="90"/>
    </row>
    <row r="247241" spans="68:68" customFormat="1">
      <c r="BP247241" s="90"/>
    </row>
    <row r="247242" spans="68:68" customFormat="1">
      <c r="BP247242" s="90"/>
    </row>
    <row r="247243" spans="68:68" customFormat="1">
      <c r="BP247243" s="90"/>
    </row>
    <row r="247244" spans="68:68" customFormat="1">
      <c r="BP247244" s="90"/>
    </row>
    <row r="247245" spans="68:68" customFormat="1">
      <c r="BP247245" s="90"/>
    </row>
    <row r="247246" spans="68:68" customFormat="1">
      <c r="BP247246" s="90"/>
    </row>
    <row r="247247" spans="68:68" customFormat="1">
      <c r="BP247247" s="90"/>
    </row>
    <row r="247248" spans="68:68" customFormat="1">
      <c r="BP247248" s="90"/>
    </row>
    <row r="247249" spans="68:68" customFormat="1">
      <c r="BP247249" s="90"/>
    </row>
    <row r="247250" spans="68:68" customFormat="1">
      <c r="BP247250" s="90"/>
    </row>
    <row r="247251" spans="68:68" customFormat="1">
      <c r="BP247251" s="90"/>
    </row>
    <row r="247252" spans="68:68" customFormat="1">
      <c r="BP247252" s="90"/>
    </row>
    <row r="247253" spans="68:68" customFormat="1">
      <c r="BP247253" s="90"/>
    </row>
    <row r="247254" spans="68:68" customFormat="1">
      <c r="BP247254" s="90"/>
    </row>
    <row r="247255" spans="68:68" customFormat="1">
      <c r="BP247255" s="90"/>
    </row>
    <row r="247256" spans="68:68" customFormat="1">
      <c r="BP247256" s="90"/>
    </row>
    <row r="247257" spans="68:68" customFormat="1">
      <c r="BP247257" s="90"/>
    </row>
    <row r="247258" spans="68:68" customFormat="1">
      <c r="BP247258" s="90"/>
    </row>
    <row r="247259" spans="68:68" customFormat="1">
      <c r="BP247259" s="90"/>
    </row>
    <row r="247260" spans="68:68" customFormat="1">
      <c r="BP247260" s="90"/>
    </row>
    <row r="247261" spans="68:68" customFormat="1">
      <c r="BP247261" s="90"/>
    </row>
    <row r="247262" spans="68:68" customFormat="1">
      <c r="BP247262" s="90"/>
    </row>
    <row r="247263" spans="68:68" customFormat="1">
      <c r="BP247263" s="90"/>
    </row>
    <row r="247264" spans="68:68" customFormat="1">
      <c r="BP247264" s="90"/>
    </row>
    <row r="247265" spans="68:68" customFormat="1">
      <c r="BP247265" s="90"/>
    </row>
    <row r="247266" spans="68:68" customFormat="1">
      <c r="BP247266" s="90"/>
    </row>
    <row r="247267" spans="68:68" customFormat="1">
      <c r="BP247267" s="90"/>
    </row>
    <row r="247268" spans="68:68" customFormat="1">
      <c r="BP247268" s="90"/>
    </row>
    <row r="247269" spans="68:68" customFormat="1">
      <c r="BP247269" s="90"/>
    </row>
    <row r="247270" spans="68:68" customFormat="1">
      <c r="BP247270" s="90"/>
    </row>
    <row r="247271" spans="68:68" customFormat="1">
      <c r="BP247271" s="90"/>
    </row>
    <row r="247272" spans="68:68" customFormat="1">
      <c r="BP247272" s="90"/>
    </row>
    <row r="247273" spans="68:68" customFormat="1">
      <c r="BP247273" s="90"/>
    </row>
    <row r="247274" spans="68:68" customFormat="1">
      <c r="BP247274" s="90"/>
    </row>
    <row r="247275" spans="68:68" customFormat="1">
      <c r="BP247275" s="90"/>
    </row>
    <row r="247276" spans="68:68" customFormat="1">
      <c r="BP247276" s="90"/>
    </row>
    <row r="247277" spans="68:68" customFormat="1">
      <c r="BP247277" s="90"/>
    </row>
    <row r="247278" spans="68:68" customFormat="1">
      <c r="BP247278" s="90"/>
    </row>
    <row r="247279" spans="68:68" customFormat="1">
      <c r="BP247279" s="90"/>
    </row>
    <row r="247280" spans="68:68" customFormat="1">
      <c r="BP247280" s="90"/>
    </row>
    <row r="247281" spans="68:68" customFormat="1">
      <c r="BP247281" s="90"/>
    </row>
    <row r="247282" spans="68:68" customFormat="1">
      <c r="BP247282" s="90"/>
    </row>
    <row r="247283" spans="68:68" customFormat="1">
      <c r="BP247283" s="90"/>
    </row>
    <row r="247284" spans="68:68" customFormat="1">
      <c r="BP247284" s="90"/>
    </row>
    <row r="247285" spans="68:68" customFormat="1">
      <c r="BP247285" s="90"/>
    </row>
    <row r="247286" spans="68:68" customFormat="1">
      <c r="BP247286" s="90"/>
    </row>
    <row r="247287" spans="68:68" customFormat="1">
      <c r="BP247287" s="90"/>
    </row>
    <row r="247288" spans="68:68" customFormat="1">
      <c r="BP247288" s="90"/>
    </row>
    <row r="247289" spans="68:68" customFormat="1">
      <c r="BP247289" s="90"/>
    </row>
    <row r="247290" spans="68:68" customFormat="1">
      <c r="BP247290" s="90"/>
    </row>
    <row r="247291" spans="68:68" customFormat="1">
      <c r="BP247291" s="90"/>
    </row>
    <row r="247292" spans="68:68" customFormat="1">
      <c r="BP247292" s="90"/>
    </row>
    <row r="247293" spans="68:68" customFormat="1">
      <c r="BP247293" s="90"/>
    </row>
    <row r="247294" spans="68:68" customFormat="1">
      <c r="BP247294" s="90"/>
    </row>
    <row r="247295" spans="68:68" customFormat="1">
      <c r="BP247295" s="90"/>
    </row>
    <row r="247296" spans="68:68" customFormat="1">
      <c r="BP247296" s="90"/>
    </row>
    <row r="247297" spans="68:68" customFormat="1">
      <c r="BP247297" s="90"/>
    </row>
    <row r="247298" spans="68:68" customFormat="1">
      <c r="BP247298" s="90"/>
    </row>
    <row r="247299" spans="68:68" customFormat="1">
      <c r="BP247299" s="90"/>
    </row>
    <row r="247300" spans="68:68" customFormat="1">
      <c r="BP247300" s="90"/>
    </row>
    <row r="247301" spans="68:68" customFormat="1">
      <c r="BP247301" s="90"/>
    </row>
    <row r="247302" spans="68:68" customFormat="1">
      <c r="BP247302" s="90"/>
    </row>
    <row r="247303" spans="68:68" customFormat="1">
      <c r="BP247303" s="90"/>
    </row>
    <row r="247304" spans="68:68" customFormat="1">
      <c r="BP247304" s="90"/>
    </row>
    <row r="247305" spans="68:68" customFormat="1">
      <c r="BP247305" s="90"/>
    </row>
    <row r="247306" spans="68:68" customFormat="1">
      <c r="BP247306" s="90"/>
    </row>
    <row r="247307" spans="68:68" customFormat="1">
      <c r="BP247307" s="90"/>
    </row>
    <row r="247308" spans="68:68" customFormat="1">
      <c r="BP247308" s="90"/>
    </row>
    <row r="247309" spans="68:68" customFormat="1">
      <c r="BP247309" s="90"/>
    </row>
    <row r="247310" spans="68:68" customFormat="1">
      <c r="BP247310" s="90"/>
    </row>
    <row r="247311" spans="68:68" customFormat="1">
      <c r="BP247311" s="90"/>
    </row>
    <row r="247312" spans="68:68" customFormat="1">
      <c r="BP247312" s="90"/>
    </row>
    <row r="247313" spans="68:68" customFormat="1">
      <c r="BP247313" s="90"/>
    </row>
    <row r="247314" spans="68:68" customFormat="1">
      <c r="BP247314" s="90"/>
    </row>
    <row r="247315" spans="68:68" customFormat="1">
      <c r="BP247315" s="90"/>
    </row>
    <row r="247316" spans="68:68" customFormat="1">
      <c r="BP247316" s="90"/>
    </row>
    <row r="247317" spans="68:68" customFormat="1">
      <c r="BP247317" s="90"/>
    </row>
    <row r="247318" spans="68:68" customFormat="1">
      <c r="BP247318" s="90"/>
    </row>
    <row r="247319" spans="68:68" customFormat="1">
      <c r="BP247319" s="90"/>
    </row>
    <row r="247320" spans="68:68" customFormat="1">
      <c r="BP247320" s="90"/>
    </row>
    <row r="247321" spans="68:68" customFormat="1">
      <c r="BP247321" s="90"/>
    </row>
    <row r="247322" spans="68:68" customFormat="1">
      <c r="BP247322" s="90"/>
    </row>
    <row r="247323" spans="68:68" customFormat="1">
      <c r="BP247323" s="90"/>
    </row>
    <row r="247324" spans="68:68" customFormat="1">
      <c r="BP247324" s="90"/>
    </row>
    <row r="247325" spans="68:68" customFormat="1">
      <c r="BP247325" s="90"/>
    </row>
    <row r="247326" spans="68:68" customFormat="1">
      <c r="BP247326" s="90"/>
    </row>
    <row r="247327" spans="68:68" customFormat="1">
      <c r="BP247327" s="90"/>
    </row>
    <row r="247328" spans="68:68" customFormat="1">
      <c r="BP247328" s="90"/>
    </row>
    <row r="247329" spans="68:68" customFormat="1">
      <c r="BP247329" s="90"/>
    </row>
    <row r="247330" spans="68:68" customFormat="1">
      <c r="BP247330" s="90"/>
    </row>
    <row r="247331" spans="68:68" customFormat="1">
      <c r="BP247331" s="90"/>
    </row>
    <row r="247332" spans="68:68" customFormat="1">
      <c r="BP247332" s="90"/>
    </row>
    <row r="247333" spans="68:68" customFormat="1">
      <c r="BP247333" s="90"/>
    </row>
    <row r="247334" spans="68:68" customFormat="1">
      <c r="BP247334" s="90"/>
    </row>
    <row r="247335" spans="68:68" customFormat="1">
      <c r="BP247335" s="90"/>
    </row>
    <row r="247336" spans="68:68" customFormat="1">
      <c r="BP247336" s="90"/>
    </row>
    <row r="247337" spans="68:68" customFormat="1">
      <c r="BP247337" s="90"/>
    </row>
    <row r="247338" spans="68:68" customFormat="1">
      <c r="BP247338" s="90"/>
    </row>
    <row r="247339" spans="68:68" customFormat="1">
      <c r="BP247339" s="90"/>
    </row>
    <row r="247340" spans="68:68" customFormat="1">
      <c r="BP247340" s="90"/>
    </row>
    <row r="247341" spans="68:68" customFormat="1">
      <c r="BP247341" s="90"/>
    </row>
    <row r="247342" spans="68:68" customFormat="1">
      <c r="BP247342" s="90"/>
    </row>
    <row r="247343" spans="68:68" customFormat="1">
      <c r="BP247343" s="90"/>
    </row>
    <row r="247344" spans="68:68" customFormat="1">
      <c r="BP247344" s="90"/>
    </row>
    <row r="247345" spans="68:68" customFormat="1">
      <c r="BP247345" s="90"/>
    </row>
    <row r="247346" spans="68:68" customFormat="1">
      <c r="BP247346" s="90"/>
    </row>
    <row r="247347" spans="68:68" customFormat="1">
      <c r="BP247347" s="90"/>
    </row>
    <row r="247348" spans="68:68" customFormat="1">
      <c r="BP247348" s="90"/>
    </row>
    <row r="247349" spans="68:68" customFormat="1">
      <c r="BP247349" s="90"/>
    </row>
    <row r="247350" spans="68:68" customFormat="1">
      <c r="BP247350" s="90"/>
    </row>
    <row r="247351" spans="68:68" customFormat="1">
      <c r="BP247351" s="90"/>
    </row>
    <row r="247352" spans="68:68" customFormat="1">
      <c r="BP247352" s="90"/>
    </row>
    <row r="247353" spans="68:68" customFormat="1">
      <c r="BP247353" s="90"/>
    </row>
    <row r="247354" spans="68:68" customFormat="1">
      <c r="BP247354" s="90"/>
    </row>
    <row r="247355" spans="68:68" customFormat="1">
      <c r="BP247355" s="90"/>
    </row>
    <row r="247356" spans="68:68" customFormat="1">
      <c r="BP247356" s="90"/>
    </row>
    <row r="247357" spans="68:68" customFormat="1">
      <c r="BP247357" s="90"/>
    </row>
    <row r="247358" spans="68:68" customFormat="1">
      <c r="BP247358" s="90"/>
    </row>
    <row r="247359" spans="68:68" customFormat="1">
      <c r="BP247359" s="90"/>
    </row>
    <row r="247360" spans="68:68" customFormat="1">
      <c r="BP247360" s="90"/>
    </row>
    <row r="247361" spans="68:68" customFormat="1">
      <c r="BP247361" s="90"/>
    </row>
    <row r="247362" spans="68:68" customFormat="1">
      <c r="BP247362" s="90"/>
    </row>
    <row r="247363" spans="68:68" customFormat="1">
      <c r="BP247363" s="90"/>
    </row>
    <row r="247364" spans="68:68" customFormat="1">
      <c r="BP247364" s="90"/>
    </row>
    <row r="247365" spans="68:68" customFormat="1">
      <c r="BP247365" s="90"/>
    </row>
    <row r="247366" spans="68:68" customFormat="1">
      <c r="BP247366" s="90"/>
    </row>
    <row r="247367" spans="68:68" customFormat="1">
      <c r="BP247367" s="90"/>
    </row>
    <row r="247368" spans="68:68" customFormat="1">
      <c r="BP247368" s="90"/>
    </row>
    <row r="247369" spans="68:68" customFormat="1">
      <c r="BP247369" s="90"/>
    </row>
    <row r="247370" spans="68:68" customFormat="1">
      <c r="BP247370" s="90"/>
    </row>
    <row r="247371" spans="68:68" customFormat="1">
      <c r="BP247371" s="90"/>
    </row>
    <row r="247372" spans="68:68" customFormat="1">
      <c r="BP247372" s="90"/>
    </row>
    <row r="247373" spans="68:68" customFormat="1">
      <c r="BP247373" s="90"/>
    </row>
    <row r="247374" spans="68:68" customFormat="1">
      <c r="BP247374" s="90"/>
    </row>
    <row r="247375" spans="68:68" customFormat="1">
      <c r="BP247375" s="90"/>
    </row>
    <row r="247376" spans="68:68" customFormat="1">
      <c r="BP247376" s="90"/>
    </row>
    <row r="247377" spans="68:68" customFormat="1">
      <c r="BP247377" s="90"/>
    </row>
    <row r="247378" spans="68:68" customFormat="1">
      <c r="BP247378" s="90"/>
    </row>
    <row r="247379" spans="68:68" customFormat="1">
      <c r="BP247379" s="90"/>
    </row>
    <row r="247380" spans="68:68" customFormat="1">
      <c r="BP247380" s="90"/>
    </row>
    <row r="247381" spans="68:68" customFormat="1">
      <c r="BP247381" s="90"/>
    </row>
    <row r="247382" spans="68:68" customFormat="1">
      <c r="BP247382" s="90"/>
    </row>
    <row r="247383" spans="68:68" customFormat="1">
      <c r="BP247383" s="90"/>
    </row>
    <row r="247384" spans="68:68" customFormat="1">
      <c r="BP247384" s="90"/>
    </row>
    <row r="247385" spans="68:68" customFormat="1">
      <c r="BP247385" s="90"/>
    </row>
    <row r="247386" spans="68:68" customFormat="1">
      <c r="BP247386" s="90"/>
    </row>
    <row r="247387" spans="68:68" customFormat="1">
      <c r="BP247387" s="90"/>
    </row>
    <row r="247388" spans="68:68" customFormat="1">
      <c r="BP247388" s="90"/>
    </row>
    <row r="247389" spans="68:68" customFormat="1">
      <c r="BP247389" s="90"/>
    </row>
    <row r="247390" spans="68:68" customFormat="1">
      <c r="BP247390" s="90"/>
    </row>
    <row r="247391" spans="68:68" customFormat="1">
      <c r="BP247391" s="90"/>
    </row>
    <row r="247392" spans="68:68" customFormat="1">
      <c r="BP247392" s="90"/>
    </row>
    <row r="247393" spans="68:68" customFormat="1">
      <c r="BP247393" s="90"/>
    </row>
    <row r="247394" spans="68:68" customFormat="1">
      <c r="BP247394" s="90"/>
    </row>
    <row r="247395" spans="68:68" customFormat="1">
      <c r="BP247395" s="90"/>
    </row>
    <row r="247396" spans="68:68" customFormat="1">
      <c r="BP247396" s="90"/>
    </row>
    <row r="247397" spans="68:68" customFormat="1">
      <c r="BP247397" s="90"/>
    </row>
    <row r="247398" spans="68:68" customFormat="1">
      <c r="BP247398" s="90"/>
    </row>
    <row r="247399" spans="68:68" customFormat="1">
      <c r="BP247399" s="90"/>
    </row>
    <row r="247400" spans="68:68" customFormat="1">
      <c r="BP247400" s="90"/>
    </row>
    <row r="247401" spans="68:68" customFormat="1">
      <c r="BP247401" s="90"/>
    </row>
    <row r="247402" spans="68:68" customFormat="1">
      <c r="BP247402" s="90"/>
    </row>
    <row r="247403" spans="68:68" customFormat="1">
      <c r="BP247403" s="90"/>
    </row>
    <row r="247404" spans="68:68" customFormat="1">
      <c r="BP247404" s="90"/>
    </row>
    <row r="247405" spans="68:68" customFormat="1">
      <c r="BP247405" s="90"/>
    </row>
    <row r="247406" spans="68:68" customFormat="1">
      <c r="BP247406" s="90"/>
    </row>
    <row r="247407" spans="68:68" customFormat="1">
      <c r="BP247407" s="90"/>
    </row>
    <row r="247408" spans="68:68" customFormat="1">
      <c r="BP247408" s="90"/>
    </row>
    <row r="247409" spans="68:68" customFormat="1">
      <c r="BP247409" s="90"/>
    </row>
    <row r="247410" spans="68:68" customFormat="1">
      <c r="BP247410" s="90"/>
    </row>
    <row r="247411" spans="68:68" customFormat="1">
      <c r="BP247411" s="90"/>
    </row>
    <row r="247412" spans="68:68" customFormat="1">
      <c r="BP247412" s="90"/>
    </row>
    <row r="247413" spans="68:68" customFormat="1">
      <c r="BP247413" s="90"/>
    </row>
    <row r="247414" spans="68:68" customFormat="1">
      <c r="BP247414" s="90"/>
    </row>
    <row r="247415" spans="68:68" customFormat="1">
      <c r="BP247415" s="90"/>
    </row>
    <row r="247416" spans="68:68" customFormat="1">
      <c r="BP247416" s="90"/>
    </row>
    <row r="247417" spans="68:68" customFormat="1">
      <c r="BP247417" s="90"/>
    </row>
    <row r="247418" spans="68:68" customFormat="1">
      <c r="BP247418" s="90"/>
    </row>
    <row r="247419" spans="68:68" customFormat="1">
      <c r="BP247419" s="90"/>
    </row>
    <row r="247420" spans="68:68" customFormat="1">
      <c r="BP247420" s="90"/>
    </row>
    <row r="247421" spans="68:68" customFormat="1">
      <c r="BP247421" s="90"/>
    </row>
    <row r="247422" spans="68:68" customFormat="1">
      <c r="BP247422" s="90"/>
    </row>
    <row r="247423" spans="68:68" customFormat="1">
      <c r="BP247423" s="90"/>
    </row>
    <row r="247424" spans="68:68" customFormat="1">
      <c r="BP247424" s="90"/>
    </row>
    <row r="247425" spans="68:68" customFormat="1">
      <c r="BP247425" s="90"/>
    </row>
    <row r="247426" spans="68:68" customFormat="1">
      <c r="BP247426" s="90"/>
    </row>
    <row r="247427" spans="68:68" customFormat="1">
      <c r="BP247427" s="90"/>
    </row>
    <row r="247428" spans="68:68" customFormat="1">
      <c r="BP247428" s="90"/>
    </row>
    <row r="247429" spans="68:68" customFormat="1">
      <c r="BP247429" s="90"/>
    </row>
    <row r="247430" spans="68:68" customFormat="1">
      <c r="BP247430" s="90"/>
    </row>
    <row r="247431" spans="68:68" customFormat="1">
      <c r="BP247431" s="90"/>
    </row>
    <row r="247432" spans="68:68" customFormat="1">
      <c r="BP247432" s="90"/>
    </row>
    <row r="247433" spans="68:68" customFormat="1">
      <c r="BP247433" s="90"/>
    </row>
    <row r="247434" spans="68:68" customFormat="1">
      <c r="BP247434" s="90"/>
    </row>
    <row r="247435" spans="68:68" customFormat="1">
      <c r="BP247435" s="90"/>
    </row>
    <row r="247436" spans="68:68" customFormat="1">
      <c r="BP247436" s="90"/>
    </row>
    <row r="247437" spans="68:68" customFormat="1">
      <c r="BP247437" s="90"/>
    </row>
    <row r="247438" spans="68:68" customFormat="1">
      <c r="BP247438" s="90"/>
    </row>
    <row r="247439" spans="68:68" customFormat="1">
      <c r="BP247439" s="90"/>
    </row>
    <row r="247440" spans="68:68" customFormat="1">
      <c r="BP247440" s="90"/>
    </row>
    <row r="247441" spans="68:68" customFormat="1">
      <c r="BP247441" s="90"/>
    </row>
    <row r="247442" spans="68:68" customFormat="1">
      <c r="BP247442" s="90"/>
    </row>
    <row r="247443" spans="68:68" customFormat="1">
      <c r="BP247443" s="90"/>
    </row>
    <row r="247444" spans="68:68" customFormat="1">
      <c r="BP247444" s="90"/>
    </row>
    <row r="247445" spans="68:68" customFormat="1">
      <c r="BP247445" s="90"/>
    </row>
    <row r="247446" spans="68:68" customFormat="1">
      <c r="BP247446" s="90"/>
    </row>
    <row r="247447" spans="68:68" customFormat="1">
      <c r="BP247447" s="90"/>
    </row>
    <row r="247448" spans="68:68" customFormat="1">
      <c r="BP247448" s="90"/>
    </row>
    <row r="247449" spans="68:68" customFormat="1">
      <c r="BP247449" s="90"/>
    </row>
    <row r="247450" spans="68:68" customFormat="1">
      <c r="BP247450" s="90"/>
    </row>
    <row r="247451" spans="68:68" customFormat="1">
      <c r="BP247451" s="90"/>
    </row>
    <row r="247452" spans="68:68" customFormat="1">
      <c r="BP247452" s="90"/>
    </row>
    <row r="247453" spans="68:68" customFormat="1">
      <c r="BP247453" s="90"/>
    </row>
    <row r="247454" spans="68:68" customFormat="1">
      <c r="BP247454" s="90"/>
    </row>
    <row r="247455" spans="68:68" customFormat="1">
      <c r="BP247455" s="90"/>
    </row>
    <row r="247456" spans="68:68" customFormat="1">
      <c r="BP247456" s="90"/>
    </row>
    <row r="247457" spans="68:68" customFormat="1">
      <c r="BP247457" s="90"/>
    </row>
    <row r="247458" spans="68:68" customFormat="1">
      <c r="BP247458" s="90"/>
    </row>
    <row r="247459" spans="68:68" customFormat="1">
      <c r="BP247459" s="90"/>
    </row>
    <row r="247460" spans="68:68" customFormat="1">
      <c r="BP247460" s="90"/>
    </row>
    <row r="247461" spans="68:68" customFormat="1">
      <c r="BP247461" s="90"/>
    </row>
    <row r="247462" spans="68:68" customFormat="1">
      <c r="BP247462" s="90"/>
    </row>
    <row r="247463" spans="68:68" customFormat="1">
      <c r="BP247463" s="90"/>
    </row>
    <row r="247464" spans="68:68" customFormat="1">
      <c r="BP247464" s="90"/>
    </row>
    <row r="247465" spans="68:68" customFormat="1">
      <c r="BP247465" s="90"/>
    </row>
    <row r="247466" spans="68:68" customFormat="1">
      <c r="BP247466" s="90"/>
    </row>
    <row r="247467" spans="68:68" customFormat="1">
      <c r="BP247467" s="90"/>
    </row>
    <row r="247468" spans="68:68" customFormat="1">
      <c r="BP247468" s="90"/>
    </row>
    <row r="247469" spans="68:68" customFormat="1">
      <c r="BP247469" s="90"/>
    </row>
    <row r="247470" spans="68:68" customFormat="1">
      <c r="BP247470" s="90"/>
    </row>
    <row r="247471" spans="68:68" customFormat="1">
      <c r="BP247471" s="90"/>
    </row>
    <row r="247472" spans="68:68" customFormat="1">
      <c r="BP247472" s="90"/>
    </row>
    <row r="247473" spans="68:68" customFormat="1">
      <c r="BP247473" s="90"/>
    </row>
    <row r="247474" spans="68:68" customFormat="1">
      <c r="BP247474" s="90"/>
    </row>
    <row r="247475" spans="68:68" customFormat="1">
      <c r="BP247475" s="90"/>
    </row>
    <row r="247476" spans="68:68" customFormat="1">
      <c r="BP247476" s="90"/>
    </row>
    <row r="247477" spans="68:68" customFormat="1">
      <c r="BP247477" s="90"/>
    </row>
    <row r="247478" spans="68:68" customFormat="1">
      <c r="BP247478" s="90"/>
    </row>
    <row r="247479" spans="68:68" customFormat="1">
      <c r="BP247479" s="90"/>
    </row>
    <row r="247480" spans="68:68" customFormat="1">
      <c r="BP247480" s="90"/>
    </row>
    <row r="247481" spans="68:68" customFormat="1">
      <c r="BP247481" s="90"/>
    </row>
    <row r="247482" spans="68:68" customFormat="1">
      <c r="BP247482" s="90"/>
    </row>
    <row r="247483" spans="68:68" customFormat="1">
      <c r="BP247483" s="90"/>
    </row>
    <row r="247484" spans="68:68" customFormat="1">
      <c r="BP247484" s="90"/>
    </row>
    <row r="247485" spans="68:68" customFormat="1">
      <c r="BP247485" s="90"/>
    </row>
    <row r="247486" spans="68:68" customFormat="1">
      <c r="BP247486" s="90"/>
    </row>
    <row r="247487" spans="68:68" customFormat="1">
      <c r="BP247487" s="90"/>
    </row>
    <row r="247488" spans="68:68" customFormat="1">
      <c r="BP247488" s="90"/>
    </row>
    <row r="247489" spans="68:68" customFormat="1">
      <c r="BP247489" s="90"/>
    </row>
    <row r="247490" spans="68:68" customFormat="1">
      <c r="BP247490" s="90"/>
    </row>
    <row r="247491" spans="68:68" customFormat="1">
      <c r="BP247491" s="90"/>
    </row>
    <row r="247492" spans="68:68" customFormat="1">
      <c r="BP247492" s="90"/>
    </row>
    <row r="247493" spans="68:68" customFormat="1">
      <c r="BP247493" s="90"/>
    </row>
    <row r="247494" spans="68:68" customFormat="1">
      <c r="BP247494" s="90"/>
    </row>
    <row r="247495" spans="68:68" customFormat="1">
      <c r="BP247495" s="90"/>
    </row>
    <row r="247496" spans="68:68" customFormat="1">
      <c r="BP247496" s="90"/>
    </row>
    <row r="247497" spans="68:68" customFormat="1">
      <c r="BP247497" s="90"/>
    </row>
    <row r="247498" spans="68:68" customFormat="1">
      <c r="BP247498" s="90"/>
    </row>
    <row r="247499" spans="68:68" customFormat="1">
      <c r="BP247499" s="90"/>
    </row>
    <row r="247500" spans="68:68" customFormat="1">
      <c r="BP247500" s="90"/>
    </row>
    <row r="247501" spans="68:68" customFormat="1">
      <c r="BP247501" s="90"/>
    </row>
    <row r="247502" spans="68:68" customFormat="1">
      <c r="BP247502" s="90"/>
    </row>
    <row r="247503" spans="68:68" customFormat="1">
      <c r="BP247503" s="90"/>
    </row>
    <row r="247504" spans="68:68" customFormat="1">
      <c r="BP247504" s="90"/>
    </row>
    <row r="247505" spans="68:68" customFormat="1">
      <c r="BP247505" s="90"/>
    </row>
    <row r="247506" spans="68:68" customFormat="1">
      <c r="BP247506" s="90"/>
    </row>
    <row r="247507" spans="68:68" customFormat="1">
      <c r="BP247507" s="90"/>
    </row>
    <row r="247508" spans="68:68" customFormat="1">
      <c r="BP247508" s="90"/>
    </row>
    <row r="247509" spans="68:68" customFormat="1">
      <c r="BP247509" s="90"/>
    </row>
    <row r="247510" spans="68:68" customFormat="1">
      <c r="BP247510" s="90"/>
    </row>
    <row r="247511" spans="68:68" customFormat="1">
      <c r="BP247511" s="90"/>
    </row>
    <row r="247512" spans="68:68" customFormat="1">
      <c r="BP247512" s="90"/>
    </row>
    <row r="247513" spans="68:68" customFormat="1">
      <c r="BP247513" s="90"/>
    </row>
    <row r="247514" spans="68:68" customFormat="1">
      <c r="BP247514" s="90"/>
    </row>
    <row r="247515" spans="68:68" customFormat="1">
      <c r="BP247515" s="90"/>
    </row>
    <row r="247516" spans="68:68" customFormat="1">
      <c r="BP247516" s="90"/>
    </row>
    <row r="247517" spans="68:68" customFormat="1">
      <c r="BP247517" s="90"/>
    </row>
    <row r="247518" spans="68:68" customFormat="1">
      <c r="BP247518" s="90"/>
    </row>
    <row r="247519" spans="68:68" customFormat="1">
      <c r="BP247519" s="90"/>
    </row>
    <row r="247520" spans="68:68" customFormat="1">
      <c r="BP247520" s="90"/>
    </row>
    <row r="247521" spans="68:68" customFormat="1">
      <c r="BP247521" s="90"/>
    </row>
    <row r="247522" spans="68:68" customFormat="1">
      <c r="BP247522" s="90"/>
    </row>
    <row r="247523" spans="68:68" customFormat="1">
      <c r="BP247523" s="90"/>
    </row>
    <row r="247524" spans="68:68" customFormat="1">
      <c r="BP247524" s="90"/>
    </row>
    <row r="247525" spans="68:68" customFormat="1">
      <c r="BP247525" s="90"/>
    </row>
    <row r="247526" spans="68:68" customFormat="1">
      <c r="BP247526" s="90"/>
    </row>
    <row r="247527" spans="68:68" customFormat="1">
      <c r="BP247527" s="90"/>
    </row>
    <row r="247528" spans="68:68" customFormat="1">
      <c r="BP247528" s="90"/>
    </row>
    <row r="247529" spans="68:68" customFormat="1">
      <c r="BP247529" s="90"/>
    </row>
    <row r="247530" spans="68:68" customFormat="1">
      <c r="BP247530" s="90"/>
    </row>
    <row r="247531" spans="68:68" customFormat="1">
      <c r="BP247531" s="90"/>
    </row>
    <row r="247532" spans="68:68" customFormat="1">
      <c r="BP247532" s="90"/>
    </row>
    <row r="247533" spans="68:68" customFormat="1">
      <c r="BP247533" s="90"/>
    </row>
    <row r="247534" spans="68:68" customFormat="1">
      <c r="BP247534" s="90"/>
    </row>
    <row r="247535" spans="68:68" customFormat="1">
      <c r="BP247535" s="90"/>
    </row>
    <row r="247536" spans="68:68" customFormat="1">
      <c r="BP247536" s="90"/>
    </row>
    <row r="247537" spans="68:68" customFormat="1">
      <c r="BP247537" s="90"/>
    </row>
    <row r="247538" spans="68:68" customFormat="1">
      <c r="BP247538" s="90"/>
    </row>
    <row r="247539" spans="68:68" customFormat="1">
      <c r="BP247539" s="90"/>
    </row>
    <row r="247540" spans="68:68" customFormat="1">
      <c r="BP247540" s="90"/>
    </row>
    <row r="247541" spans="68:68" customFormat="1">
      <c r="BP247541" s="90"/>
    </row>
    <row r="247542" spans="68:68" customFormat="1">
      <c r="BP247542" s="90"/>
    </row>
    <row r="247543" spans="68:68" customFormat="1">
      <c r="BP247543" s="90"/>
    </row>
    <row r="247544" spans="68:68" customFormat="1">
      <c r="BP247544" s="90"/>
    </row>
    <row r="247545" spans="68:68" customFormat="1">
      <c r="BP247545" s="90"/>
    </row>
    <row r="247546" spans="68:68" customFormat="1">
      <c r="BP247546" s="90"/>
    </row>
    <row r="247547" spans="68:68" customFormat="1">
      <c r="BP247547" s="90"/>
    </row>
    <row r="247548" spans="68:68" customFormat="1">
      <c r="BP247548" s="90"/>
    </row>
    <row r="247549" spans="68:68" customFormat="1">
      <c r="BP247549" s="90"/>
    </row>
    <row r="247550" spans="68:68" customFormat="1">
      <c r="BP247550" s="90"/>
    </row>
    <row r="247551" spans="68:68" customFormat="1">
      <c r="BP247551" s="90"/>
    </row>
    <row r="247552" spans="68:68" customFormat="1">
      <c r="BP247552" s="90"/>
    </row>
    <row r="247553" spans="68:68" customFormat="1">
      <c r="BP247553" s="90"/>
    </row>
    <row r="247554" spans="68:68" customFormat="1">
      <c r="BP247554" s="90"/>
    </row>
    <row r="247555" spans="68:68" customFormat="1">
      <c r="BP247555" s="90"/>
    </row>
    <row r="247556" spans="68:68" customFormat="1">
      <c r="BP247556" s="90"/>
    </row>
    <row r="247557" spans="68:68" customFormat="1">
      <c r="BP247557" s="90"/>
    </row>
    <row r="247558" spans="68:68" customFormat="1">
      <c r="BP247558" s="90"/>
    </row>
    <row r="247559" spans="68:68" customFormat="1">
      <c r="BP247559" s="90"/>
    </row>
    <row r="247560" spans="68:68" customFormat="1">
      <c r="BP247560" s="90"/>
    </row>
    <row r="247561" spans="68:68" customFormat="1">
      <c r="BP247561" s="90"/>
    </row>
    <row r="247562" spans="68:68" customFormat="1">
      <c r="BP247562" s="90"/>
    </row>
    <row r="247563" spans="68:68" customFormat="1">
      <c r="BP247563" s="90"/>
    </row>
    <row r="247564" spans="68:68" customFormat="1">
      <c r="BP247564" s="90"/>
    </row>
    <row r="247565" spans="68:68" customFormat="1">
      <c r="BP247565" s="90"/>
    </row>
    <row r="247566" spans="68:68" customFormat="1">
      <c r="BP247566" s="90"/>
    </row>
    <row r="247567" spans="68:68" customFormat="1">
      <c r="BP247567" s="90"/>
    </row>
    <row r="247568" spans="68:68" customFormat="1">
      <c r="BP247568" s="90"/>
    </row>
    <row r="247569" spans="68:68" customFormat="1">
      <c r="BP247569" s="90"/>
    </row>
    <row r="247570" spans="68:68" customFormat="1">
      <c r="BP247570" s="90"/>
    </row>
    <row r="247571" spans="68:68" customFormat="1">
      <c r="BP247571" s="90"/>
    </row>
    <row r="247572" spans="68:68" customFormat="1">
      <c r="BP247572" s="90"/>
    </row>
    <row r="247573" spans="68:68" customFormat="1">
      <c r="BP247573" s="90"/>
    </row>
    <row r="247574" spans="68:68" customFormat="1">
      <c r="BP247574" s="90"/>
    </row>
    <row r="247575" spans="68:68" customFormat="1">
      <c r="BP247575" s="90"/>
    </row>
    <row r="247576" spans="68:68" customFormat="1">
      <c r="BP247576" s="90"/>
    </row>
    <row r="247577" spans="68:68" customFormat="1">
      <c r="BP247577" s="90"/>
    </row>
    <row r="247578" spans="68:68" customFormat="1">
      <c r="BP247578" s="90"/>
    </row>
    <row r="247579" spans="68:68" customFormat="1">
      <c r="BP247579" s="90"/>
    </row>
    <row r="247580" spans="68:68" customFormat="1">
      <c r="BP247580" s="90"/>
    </row>
    <row r="247581" spans="68:68" customFormat="1">
      <c r="BP247581" s="90"/>
    </row>
    <row r="247582" spans="68:68" customFormat="1">
      <c r="BP247582" s="90"/>
    </row>
    <row r="247583" spans="68:68" customFormat="1">
      <c r="BP247583" s="90"/>
    </row>
    <row r="247584" spans="68:68" customFormat="1">
      <c r="BP247584" s="90"/>
    </row>
    <row r="247585" spans="68:68" customFormat="1">
      <c r="BP247585" s="90"/>
    </row>
    <row r="247586" spans="68:68" customFormat="1">
      <c r="BP247586" s="90"/>
    </row>
    <row r="247587" spans="68:68" customFormat="1">
      <c r="BP247587" s="90"/>
    </row>
    <row r="247588" spans="68:68" customFormat="1">
      <c r="BP247588" s="90"/>
    </row>
    <row r="247589" spans="68:68" customFormat="1">
      <c r="BP247589" s="90"/>
    </row>
    <row r="247590" spans="68:68" customFormat="1">
      <c r="BP247590" s="90"/>
    </row>
    <row r="247591" spans="68:68" customFormat="1">
      <c r="BP247591" s="90"/>
    </row>
    <row r="247592" spans="68:68" customFormat="1">
      <c r="BP247592" s="90"/>
    </row>
    <row r="247593" spans="68:68" customFormat="1">
      <c r="BP247593" s="90"/>
    </row>
    <row r="247594" spans="68:68" customFormat="1">
      <c r="BP247594" s="90"/>
    </row>
    <row r="247595" spans="68:68" customFormat="1">
      <c r="BP247595" s="90"/>
    </row>
    <row r="247596" spans="68:68" customFormat="1">
      <c r="BP247596" s="90"/>
    </row>
    <row r="247597" spans="68:68" customFormat="1">
      <c r="BP247597" s="90"/>
    </row>
    <row r="247598" spans="68:68" customFormat="1">
      <c r="BP247598" s="90"/>
    </row>
    <row r="247599" spans="68:68" customFormat="1">
      <c r="BP247599" s="90"/>
    </row>
    <row r="247600" spans="68:68" customFormat="1">
      <c r="BP247600" s="90"/>
    </row>
    <row r="247601" spans="68:68" customFormat="1">
      <c r="BP247601" s="90"/>
    </row>
    <row r="247602" spans="68:68" customFormat="1">
      <c r="BP247602" s="90"/>
    </row>
    <row r="247603" spans="68:68" customFormat="1">
      <c r="BP247603" s="90"/>
    </row>
    <row r="247604" spans="68:68" customFormat="1">
      <c r="BP247604" s="90"/>
    </row>
    <row r="247605" spans="68:68" customFormat="1">
      <c r="BP247605" s="90"/>
    </row>
    <row r="247606" spans="68:68" customFormat="1">
      <c r="BP247606" s="90"/>
    </row>
    <row r="247607" spans="68:68" customFormat="1">
      <c r="BP247607" s="90"/>
    </row>
    <row r="247608" spans="68:68" customFormat="1">
      <c r="BP247608" s="90"/>
    </row>
    <row r="247609" spans="68:68" customFormat="1">
      <c r="BP247609" s="90"/>
    </row>
    <row r="247610" spans="68:68" customFormat="1">
      <c r="BP247610" s="90"/>
    </row>
    <row r="247611" spans="68:68" customFormat="1">
      <c r="BP247611" s="90"/>
    </row>
    <row r="247612" spans="68:68" customFormat="1">
      <c r="BP247612" s="90"/>
    </row>
    <row r="247613" spans="68:68" customFormat="1">
      <c r="BP247613" s="90"/>
    </row>
    <row r="247614" spans="68:68" customFormat="1">
      <c r="BP247614" s="90"/>
    </row>
    <row r="247615" spans="68:68" customFormat="1">
      <c r="BP247615" s="90"/>
    </row>
    <row r="247616" spans="68:68" customFormat="1">
      <c r="BP247616" s="90"/>
    </row>
    <row r="247617" spans="68:68" customFormat="1">
      <c r="BP247617" s="90"/>
    </row>
    <row r="247618" spans="68:68" customFormat="1">
      <c r="BP247618" s="90"/>
    </row>
    <row r="247619" spans="68:68" customFormat="1">
      <c r="BP247619" s="90"/>
    </row>
    <row r="247620" spans="68:68" customFormat="1">
      <c r="BP247620" s="90"/>
    </row>
    <row r="247621" spans="68:68" customFormat="1">
      <c r="BP247621" s="90"/>
    </row>
    <row r="247622" spans="68:68" customFormat="1">
      <c r="BP247622" s="90"/>
    </row>
    <row r="247623" spans="68:68" customFormat="1">
      <c r="BP247623" s="90"/>
    </row>
    <row r="247624" spans="68:68" customFormat="1">
      <c r="BP247624" s="90"/>
    </row>
    <row r="247625" spans="68:68" customFormat="1">
      <c r="BP247625" s="90"/>
    </row>
    <row r="247626" spans="68:68" customFormat="1">
      <c r="BP247626" s="90"/>
    </row>
    <row r="247627" spans="68:68" customFormat="1">
      <c r="BP247627" s="90"/>
    </row>
    <row r="247628" spans="68:68" customFormat="1">
      <c r="BP247628" s="90"/>
    </row>
    <row r="247629" spans="68:68" customFormat="1">
      <c r="BP247629" s="90"/>
    </row>
    <row r="247630" spans="68:68" customFormat="1">
      <c r="BP247630" s="90"/>
    </row>
    <row r="247631" spans="68:68" customFormat="1">
      <c r="BP247631" s="90"/>
    </row>
    <row r="247632" spans="68:68" customFormat="1">
      <c r="BP247632" s="90"/>
    </row>
    <row r="247633" spans="68:68" customFormat="1">
      <c r="BP247633" s="90"/>
    </row>
    <row r="247634" spans="68:68" customFormat="1">
      <c r="BP247634" s="90"/>
    </row>
    <row r="247635" spans="68:68" customFormat="1">
      <c r="BP247635" s="90"/>
    </row>
    <row r="247636" spans="68:68" customFormat="1">
      <c r="BP247636" s="90"/>
    </row>
    <row r="247637" spans="68:68" customFormat="1">
      <c r="BP247637" s="90"/>
    </row>
    <row r="247638" spans="68:68" customFormat="1">
      <c r="BP247638" s="90"/>
    </row>
    <row r="247639" spans="68:68" customFormat="1">
      <c r="BP247639" s="90"/>
    </row>
    <row r="247640" spans="68:68" customFormat="1">
      <c r="BP247640" s="90"/>
    </row>
    <row r="247641" spans="68:68" customFormat="1">
      <c r="BP247641" s="90"/>
    </row>
    <row r="247642" spans="68:68" customFormat="1">
      <c r="BP247642" s="90"/>
    </row>
    <row r="247643" spans="68:68" customFormat="1">
      <c r="BP247643" s="90"/>
    </row>
    <row r="247644" spans="68:68" customFormat="1">
      <c r="BP247644" s="90"/>
    </row>
    <row r="247645" spans="68:68" customFormat="1">
      <c r="BP247645" s="90"/>
    </row>
    <row r="247646" spans="68:68" customFormat="1">
      <c r="BP247646" s="90"/>
    </row>
    <row r="247647" spans="68:68" customFormat="1">
      <c r="BP247647" s="90"/>
    </row>
    <row r="247648" spans="68:68" customFormat="1">
      <c r="BP247648" s="90"/>
    </row>
    <row r="247649" spans="68:68" customFormat="1">
      <c r="BP247649" s="90"/>
    </row>
    <row r="247650" spans="68:68" customFormat="1">
      <c r="BP247650" s="90"/>
    </row>
    <row r="247651" spans="68:68" customFormat="1">
      <c r="BP247651" s="90"/>
    </row>
    <row r="247652" spans="68:68" customFormat="1">
      <c r="BP247652" s="90"/>
    </row>
    <row r="247653" spans="68:68" customFormat="1">
      <c r="BP247653" s="90"/>
    </row>
    <row r="247654" spans="68:68" customFormat="1">
      <c r="BP247654" s="90"/>
    </row>
    <row r="247655" spans="68:68" customFormat="1">
      <c r="BP247655" s="90"/>
    </row>
    <row r="247656" spans="68:68" customFormat="1">
      <c r="BP247656" s="90"/>
    </row>
    <row r="247657" spans="68:68" customFormat="1">
      <c r="BP247657" s="90"/>
    </row>
    <row r="247658" spans="68:68" customFormat="1">
      <c r="BP247658" s="90"/>
    </row>
    <row r="247659" spans="68:68" customFormat="1">
      <c r="BP247659" s="90"/>
    </row>
    <row r="247660" spans="68:68" customFormat="1">
      <c r="BP247660" s="90"/>
    </row>
    <row r="247661" spans="68:68" customFormat="1">
      <c r="BP247661" s="90"/>
    </row>
    <row r="247662" spans="68:68" customFormat="1">
      <c r="BP247662" s="90"/>
    </row>
    <row r="247663" spans="68:68" customFormat="1">
      <c r="BP247663" s="90"/>
    </row>
    <row r="247664" spans="68:68" customFormat="1">
      <c r="BP247664" s="90"/>
    </row>
    <row r="247665" spans="68:68" customFormat="1">
      <c r="BP247665" s="90"/>
    </row>
    <row r="247666" spans="68:68" customFormat="1">
      <c r="BP247666" s="90"/>
    </row>
    <row r="247667" spans="68:68" customFormat="1">
      <c r="BP247667" s="90"/>
    </row>
    <row r="247668" spans="68:68" customFormat="1">
      <c r="BP247668" s="90"/>
    </row>
    <row r="247669" spans="68:68" customFormat="1">
      <c r="BP247669" s="90"/>
    </row>
    <row r="247670" spans="68:68" customFormat="1">
      <c r="BP247670" s="90"/>
    </row>
    <row r="247671" spans="68:68" customFormat="1">
      <c r="BP247671" s="90"/>
    </row>
    <row r="247672" spans="68:68" customFormat="1">
      <c r="BP247672" s="90"/>
    </row>
    <row r="247673" spans="68:68" customFormat="1">
      <c r="BP247673" s="90"/>
    </row>
    <row r="247674" spans="68:68" customFormat="1">
      <c r="BP247674" s="90"/>
    </row>
    <row r="247675" spans="68:68" customFormat="1">
      <c r="BP247675" s="90"/>
    </row>
    <row r="247676" spans="68:68" customFormat="1">
      <c r="BP247676" s="90"/>
    </row>
    <row r="247677" spans="68:68" customFormat="1">
      <c r="BP247677" s="90"/>
    </row>
    <row r="247678" spans="68:68" customFormat="1">
      <c r="BP247678" s="90"/>
    </row>
    <row r="247679" spans="68:68" customFormat="1">
      <c r="BP247679" s="90"/>
    </row>
    <row r="247680" spans="68:68" customFormat="1">
      <c r="BP247680" s="90"/>
    </row>
    <row r="247681" spans="68:68" customFormat="1">
      <c r="BP247681" s="90"/>
    </row>
    <row r="247682" spans="68:68" customFormat="1">
      <c r="BP247682" s="90"/>
    </row>
    <row r="247683" spans="68:68" customFormat="1">
      <c r="BP247683" s="90"/>
    </row>
    <row r="247684" spans="68:68" customFormat="1">
      <c r="BP247684" s="90"/>
    </row>
    <row r="247685" spans="68:68" customFormat="1">
      <c r="BP247685" s="90"/>
    </row>
    <row r="247686" spans="68:68" customFormat="1">
      <c r="BP247686" s="90"/>
    </row>
    <row r="247687" spans="68:68" customFormat="1">
      <c r="BP247687" s="90"/>
    </row>
    <row r="247688" spans="68:68" customFormat="1">
      <c r="BP247688" s="90"/>
    </row>
    <row r="247689" spans="68:68" customFormat="1">
      <c r="BP247689" s="90"/>
    </row>
    <row r="247690" spans="68:68" customFormat="1">
      <c r="BP247690" s="90"/>
    </row>
    <row r="247691" spans="68:68" customFormat="1">
      <c r="BP247691" s="90"/>
    </row>
    <row r="247692" spans="68:68" customFormat="1">
      <c r="BP247692" s="90"/>
    </row>
    <row r="247693" spans="68:68" customFormat="1">
      <c r="BP247693" s="90"/>
    </row>
    <row r="247694" spans="68:68" customFormat="1">
      <c r="BP247694" s="90"/>
    </row>
    <row r="247695" spans="68:68" customFormat="1">
      <c r="BP247695" s="90"/>
    </row>
    <row r="247696" spans="68:68" customFormat="1">
      <c r="BP247696" s="90"/>
    </row>
    <row r="247697" spans="68:68" customFormat="1">
      <c r="BP247697" s="90"/>
    </row>
    <row r="247698" spans="68:68" customFormat="1">
      <c r="BP247698" s="90"/>
    </row>
    <row r="247699" spans="68:68" customFormat="1">
      <c r="BP247699" s="90"/>
    </row>
    <row r="247700" spans="68:68" customFormat="1">
      <c r="BP247700" s="90"/>
    </row>
    <row r="247701" spans="68:68" customFormat="1">
      <c r="BP247701" s="90"/>
    </row>
    <row r="247702" spans="68:68" customFormat="1">
      <c r="BP247702" s="90"/>
    </row>
    <row r="247703" spans="68:68" customFormat="1">
      <c r="BP247703" s="90"/>
    </row>
    <row r="247704" spans="68:68" customFormat="1">
      <c r="BP247704" s="90"/>
    </row>
    <row r="247705" spans="68:68" customFormat="1">
      <c r="BP247705" s="90"/>
    </row>
    <row r="247706" spans="68:68" customFormat="1">
      <c r="BP247706" s="90"/>
    </row>
    <row r="247707" spans="68:68" customFormat="1">
      <c r="BP247707" s="90"/>
    </row>
    <row r="247708" spans="68:68" customFormat="1">
      <c r="BP247708" s="90"/>
    </row>
    <row r="247709" spans="68:68" customFormat="1">
      <c r="BP247709" s="90"/>
    </row>
    <row r="247710" spans="68:68" customFormat="1">
      <c r="BP247710" s="90"/>
    </row>
    <row r="247711" spans="68:68" customFormat="1">
      <c r="BP247711" s="90"/>
    </row>
    <row r="247712" spans="68:68" customFormat="1">
      <c r="BP247712" s="90"/>
    </row>
    <row r="247713" spans="68:68" customFormat="1">
      <c r="BP247713" s="90"/>
    </row>
    <row r="247714" spans="68:68" customFormat="1">
      <c r="BP247714" s="90"/>
    </row>
    <row r="247715" spans="68:68" customFormat="1">
      <c r="BP247715" s="90"/>
    </row>
    <row r="247716" spans="68:68" customFormat="1">
      <c r="BP247716" s="90"/>
    </row>
    <row r="247717" spans="68:68" customFormat="1">
      <c r="BP247717" s="90"/>
    </row>
    <row r="247718" spans="68:68" customFormat="1">
      <c r="BP247718" s="90"/>
    </row>
    <row r="247719" spans="68:68" customFormat="1">
      <c r="BP247719" s="90"/>
    </row>
    <row r="247720" spans="68:68" customFormat="1">
      <c r="BP247720" s="90"/>
    </row>
    <row r="247721" spans="68:68" customFormat="1">
      <c r="BP247721" s="90"/>
    </row>
    <row r="247722" spans="68:68" customFormat="1">
      <c r="BP247722" s="90"/>
    </row>
    <row r="247723" spans="68:68" customFormat="1">
      <c r="BP247723" s="90"/>
    </row>
    <row r="247724" spans="68:68" customFormat="1">
      <c r="BP247724" s="90"/>
    </row>
    <row r="247725" spans="68:68" customFormat="1">
      <c r="BP247725" s="90"/>
    </row>
    <row r="247726" spans="68:68" customFormat="1">
      <c r="BP247726" s="90"/>
    </row>
    <row r="247727" spans="68:68" customFormat="1">
      <c r="BP247727" s="90"/>
    </row>
    <row r="247728" spans="68:68" customFormat="1">
      <c r="BP247728" s="90"/>
    </row>
    <row r="247729" spans="68:68" customFormat="1">
      <c r="BP247729" s="90"/>
    </row>
    <row r="247730" spans="68:68" customFormat="1">
      <c r="BP247730" s="90"/>
    </row>
    <row r="247731" spans="68:68" customFormat="1">
      <c r="BP247731" s="90"/>
    </row>
    <row r="247732" spans="68:68" customFormat="1">
      <c r="BP247732" s="90"/>
    </row>
    <row r="247733" spans="68:68" customFormat="1">
      <c r="BP247733" s="90"/>
    </row>
    <row r="247734" spans="68:68" customFormat="1">
      <c r="BP247734" s="90"/>
    </row>
    <row r="247735" spans="68:68" customFormat="1">
      <c r="BP247735" s="90"/>
    </row>
    <row r="247736" spans="68:68" customFormat="1">
      <c r="BP247736" s="90"/>
    </row>
    <row r="247737" spans="68:68" customFormat="1">
      <c r="BP247737" s="90"/>
    </row>
    <row r="247738" spans="68:68" customFormat="1">
      <c r="BP247738" s="90"/>
    </row>
    <row r="247739" spans="68:68" customFormat="1">
      <c r="BP247739" s="90"/>
    </row>
    <row r="247740" spans="68:68" customFormat="1">
      <c r="BP247740" s="90"/>
    </row>
    <row r="247741" spans="68:68" customFormat="1">
      <c r="BP247741" s="90"/>
    </row>
    <row r="247742" spans="68:68" customFormat="1">
      <c r="BP247742" s="90"/>
    </row>
    <row r="247743" spans="68:68" customFormat="1">
      <c r="BP247743" s="90"/>
    </row>
    <row r="247744" spans="68:68" customFormat="1">
      <c r="BP247744" s="90"/>
    </row>
    <row r="247745" spans="68:68" customFormat="1">
      <c r="BP247745" s="90"/>
    </row>
    <row r="247746" spans="68:68" customFormat="1">
      <c r="BP247746" s="90"/>
    </row>
    <row r="247747" spans="68:68" customFormat="1">
      <c r="BP247747" s="90"/>
    </row>
    <row r="247748" spans="68:68" customFormat="1">
      <c r="BP247748" s="90"/>
    </row>
    <row r="247749" spans="68:68" customFormat="1">
      <c r="BP247749" s="90"/>
    </row>
    <row r="247750" spans="68:68" customFormat="1">
      <c r="BP247750" s="90"/>
    </row>
    <row r="247751" spans="68:68" customFormat="1">
      <c r="BP247751" s="90"/>
    </row>
    <row r="247752" spans="68:68" customFormat="1">
      <c r="BP247752" s="90"/>
    </row>
    <row r="247753" spans="68:68" customFormat="1">
      <c r="BP247753" s="90"/>
    </row>
    <row r="247754" spans="68:68" customFormat="1">
      <c r="BP247754" s="90"/>
    </row>
    <row r="247755" spans="68:68" customFormat="1">
      <c r="BP247755" s="90"/>
    </row>
    <row r="247756" spans="68:68" customFormat="1">
      <c r="BP247756" s="90"/>
    </row>
    <row r="247757" spans="68:68" customFormat="1">
      <c r="BP247757" s="90"/>
    </row>
    <row r="247758" spans="68:68" customFormat="1">
      <c r="BP247758" s="90"/>
    </row>
    <row r="247759" spans="68:68" customFormat="1">
      <c r="BP247759" s="90"/>
    </row>
    <row r="247760" spans="68:68" customFormat="1">
      <c r="BP247760" s="90"/>
    </row>
    <row r="247761" spans="68:68" customFormat="1">
      <c r="BP247761" s="90"/>
    </row>
    <row r="247762" spans="68:68" customFormat="1">
      <c r="BP247762" s="90"/>
    </row>
    <row r="247763" spans="68:68" customFormat="1">
      <c r="BP247763" s="90"/>
    </row>
    <row r="247764" spans="68:68" customFormat="1">
      <c r="BP247764" s="90"/>
    </row>
    <row r="247765" spans="68:68" customFormat="1">
      <c r="BP247765" s="90"/>
    </row>
    <row r="247766" spans="68:68" customFormat="1">
      <c r="BP247766" s="90"/>
    </row>
    <row r="247767" spans="68:68" customFormat="1">
      <c r="BP247767" s="90"/>
    </row>
    <row r="247768" spans="68:68" customFormat="1">
      <c r="BP247768" s="90"/>
    </row>
    <row r="247769" spans="68:68" customFormat="1">
      <c r="BP247769" s="90"/>
    </row>
    <row r="247770" spans="68:68" customFormat="1">
      <c r="BP247770" s="90"/>
    </row>
    <row r="247771" spans="68:68" customFormat="1">
      <c r="BP247771" s="90"/>
    </row>
    <row r="247772" spans="68:68" customFormat="1">
      <c r="BP247772" s="90"/>
    </row>
    <row r="247773" spans="68:68" customFormat="1">
      <c r="BP247773" s="90"/>
    </row>
    <row r="247774" spans="68:68" customFormat="1">
      <c r="BP247774" s="90"/>
    </row>
    <row r="247775" spans="68:68" customFormat="1">
      <c r="BP247775" s="90"/>
    </row>
    <row r="247776" spans="68:68" customFormat="1">
      <c r="BP247776" s="90"/>
    </row>
    <row r="247777" spans="68:68" customFormat="1">
      <c r="BP247777" s="90"/>
    </row>
    <row r="247778" spans="68:68" customFormat="1">
      <c r="BP247778" s="90"/>
    </row>
    <row r="247779" spans="68:68" customFormat="1">
      <c r="BP247779" s="90"/>
    </row>
    <row r="247780" spans="68:68" customFormat="1">
      <c r="BP247780" s="90"/>
    </row>
    <row r="247781" spans="68:68" customFormat="1">
      <c r="BP247781" s="90"/>
    </row>
    <row r="247782" spans="68:68" customFormat="1">
      <c r="BP247782" s="90"/>
    </row>
    <row r="247783" spans="68:68" customFormat="1">
      <c r="BP247783" s="90"/>
    </row>
    <row r="247784" spans="68:68" customFormat="1">
      <c r="BP247784" s="90"/>
    </row>
    <row r="247785" spans="68:68" customFormat="1">
      <c r="BP247785" s="90"/>
    </row>
    <row r="247786" spans="68:68" customFormat="1">
      <c r="BP247786" s="90"/>
    </row>
    <row r="247787" spans="68:68" customFormat="1">
      <c r="BP247787" s="90"/>
    </row>
    <row r="247788" spans="68:68" customFormat="1">
      <c r="BP247788" s="90"/>
    </row>
    <row r="247789" spans="68:68" customFormat="1">
      <c r="BP247789" s="90"/>
    </row>
    <row r="247790" spans="68:68" customFormat="1">
      <c r="BP247790" s="90"/>
    </row>
    <row r="247791" spans="68:68" customFormat="1">
      <c r="BP247791" s="90"/>
    </row>
    <row r="247792" spans="68:68" customFormat="1">
      <c r="BP247792" s="90"/>
    </row>
    <row r="247793" spans="68:68" customFormat="1">
      <c r="BP247793" s="90"/>
    </row>
    <row r="247794" spans="68:68" customFormat="1">
      <c r="BP247794" s="90"/>
    </row>
    <row r="247795" spans="68:68" customFormat="1">
      <c r="BP247795" s="90"/>
    </row>
    <row r="247796" spans="68:68" customFormat="1">
      <c r="BP247796" s="90"/>
    </row>
    <row r="247797" spans="68:68" customFormat="1">
      <c r="BP247797" s="90"/>
    </row>
    <row r="247798" spans="68:68" customFormat="1">
      <c r="BP247798" s="90"/>
    </row>
    <row r="247799" spans="68:68" customFormat="1">
      <c r="BP247799" s="90"/>
    </row>
    <row r="247800" spans="68:68" customFormat="1">
      <c r="BP247800" s="90"/>
    </row>
    <row r="247801" spans="68:68" customFormat="1">
      <c r="BP247801" s="90"/>
    </row>
    <row r="247802" spans="68:68" customFormat="1">
      <c r="BP247802" s="90"/>
    </row>
    <row r="247803" spans="68:68" customFormat="1">
      <c r="BP247803" s="90"/>
    </row>
    <row r="247804" spans="68:68" customFormat="1">
      <c r="BP247804" s="90"/>
    </row>
    <row r="247805" spans="68:68" customFormat="1">
      <c r="BP247805" s="90"/>
    </row>
    <row r="247806" spans="68:68" customFormat="1">
      <c r="BP247806" s="90"/>
    </row>
    <row r="247807" spans="68:68" customFormat="1">
      <c r="BP247807" s="90"/>
    </row>
    <row r="247808" spans="68:68" customFormat="1">
      <c r="BP247808" s="90"/>
    </row>
    <row r="247809" spans="68:68" customFormat="1">
      <c r="BP247809" s="90"/>
    </row>
    <row r="247810" spans="68:68" customFormat="1">
      <c r="BP247810" s="90"/>
    </row>
    <row r="247811" spans="68:68" customFormat="1">
      <c r="BP247811" s="90"/>
    </row>
    <row r="247812" spans="68:68" customFormat="1">
      <c r="BP247812" s="90"/>
    </row>
    <row r="247813" spans="68:68" customFormat="1">
      <c r="BP247813" s="90"/>
    </row>
    <row r="247814" spans="68:68" customFormat="1">
      <c r="BP247814" s="90"/>
    </row>
    <row r="247815" spans="68:68" customFormat="1">
      <c r="BP247815" s="90"/>
    </row>
    <row r="247816" spans="68:68" customFormat="1">
      <c r="BP247816" s="90"/>
    </row>
    <row r="247817" spans="68:68" customFormat="1">
      <c r="BP247817" s="90"/>
    </row>
    <row r="247818" spans="68:68" customFormat="1">
      <c r="BP247818" s="90"/>
    </row>
    <row r="247819" spans="68:68" customFormat="1">
      <c r="BP247819" s="90"/>
    </row>
    <row r="247820" spans="68:68" customFormat="1">
      <c r="BP247820" s="90"/>
    </row>
    <row r="247821" spans="68:68" customFormat="1">
      <c r="BP247821" s="90"/>
    </row>
    <row r="247822" spans="68:68" customFormat="1">
      <c r="BP247822" s="90"/>
    </row>
    <row r="247823" spans="68:68" customFormat="1">
      <c r="BP247823" s="90"/>
    </row>
    <row r="247824" spans="68:68" customFormat="1">
      <c r="BP247824" s="90"/>
    </row>
    <row r="247825" spans="68:68" customFormat="1">
      <c r="BP247825" s="90"/>
    </row>
    <row r="247826" spans="68:68" customFormat="1">
      <c r="BP247826" s="90"/>
    </row>
    <row r="247827" spans="68:68" customFormat="1">
      <c r="BP247827" s="90"/>
    </row>
    <row r="247828" spans="68:68" customFormat="1">
      <c r="BP247828" s="90"/>
    </row>
    <row r="247829" spans="68:68" customFormat="1">
      <c r="BP247829" s="90"/>
    </row>
    <row r="247830" spans="68:68" customFormat="1">
      <c r="BP247830" s="90"/>
    </row>
    <row r="247831" spans="68:68" customFormat="1">
      <c r="BP247831" s="90"/>
    </row>
    <row r="247832" spans="68:68" customFormat="1">
      <c r="BP247832" s="90"/>
    </row>
    <row r="247833" spans="68:68" customFormat="1">
      <c r="BP247833" s="90"/>
    </row>
    <row r="247834" spans="68:68" customFormat="1">
      <c r="BP247834" s="90"/>
    </row>
    <row r="247835" spans="68:68" customFormat="1">
      <c r="BP247835" s="90"/>
    </row>
    <row r="247836" spans="68:68" customFormat="1">
      <c r="BP247836" s="90"/>
    </row>
    <row r="247837" spans="68:68" customFormat="1">
      <c r="BP247837" s="90"/>
    </row>
    <row r="247838" spans="68:68" customFormat="1">
      <c r="BP247838" s="90"/>
    </row>
    <row r="247839" spans="68:68" customFormat="1">
      <c r="BP247839" s="90"/>
    </row>
    <row r="247840" spans="68:68" customFormat="1">
      <c r="BP247840" s="90"/>
    </row>
    <row r="247841" spans="68:68" customFormat="1">
      <c r="BP247841" s="90"/>
    </row>
    <row r="247842" spans="68:68" customFormat="1">
      <c r="BP247842" s="90"/>
    </row>
    <row r="247843" spans="68:68" customFormat="1">
      <c r="BP247843" s="90"/>
    </row>
    <row r="247844" spans="68:68" customFormat="1">
      <c r="BP247844" s="90"/>
    </row>
    <row r="247845" spans="68:68" customFormat="1">
      <c r="BP247845" s="90"/>
    </row>
    <row r="247846" spans="68:68" customFormat="1">
      <c r="BP247846" s="90"/>
    </row>
    <row r="247847" spans="68:68" customFormat="1">
      <c r="BP247847" s="90"/>
    </row>
    <row r="247848" spans="68:68" customFormat="1">
      <c r="BP247848" s="90"/>
    </row>
    <row r="247849" spans="68:68" customFormat="1">
      <c r="BP247849" s="90"/>
    </row>
    <row r="247850" spans="68:68" customFormat="1">
      <c r="BP247850" s="90"/>
    </row>
    <row r="247851" spans="68:68" customFormat="1">
      <c r="BP247851" s="90"/>
    </row>
    <row r="247852" spans="68:68" customFormat="1">
      <c r="BP247852" s="90"/>
    </row>
    <row r="247853" spans="68:68" customFormat="1">
      <c r="BP247853" s="90"/>
    </row>
    <row r="247854" spans="68:68" customFormat="1">
      <c r="BP247854" s="90"/>
    </row>
    <row r="247855" spans="68:68" customFormat="1">
      <c r="BP247855" s="90"/>
    </row>
    <row r="247856" spans="68:68" customFormat="1">
      <c r="BP247856" s="90"/>
    </row>
    <row r="247857" spans="68:68" customFormat="1">
      <c r="BP247857" s="90"/>
    </row>
    <row r="247858" spans="68:68" customFormat="1">
      <c r="BP247858" s="90"/>
    </row>
    <row r="247859" spans="68:68" customFormat="1">
      <c r="BP247859" s="90"/>
    </row>
    <row r="247860" spans="68:68" customFormat="1">
      <c r="BP247860" s="90"/>
    </row>
    <row r="247861" spans="68:68" customFormat="1">
      <c r="BP247861" s="90"/>
    </row>
    <row r="247862" spans="68:68" customFormat="1">
      <c r="BP247862" s="90"/>
    </row>
    <row r="247863" spans="68:68" customFormat="1">
      <c r="BP247863" s="90"/>
    </row>
    <row r="247864" spans="68:68" customFormat="1">
      <c r="BP247864" s="90"/>
    </row>
    <row r="247865" spans="68:68" customFormat="1">
      <c r="BP247865" s="90"/>
    </row>
    <row r="247866" spans="68:68" customFormat="1">
      <c r="BP247866" s="90"/>
    </row>
    <row r="247867" spans="68:68" customFormat="1">
      <c r="BP247867" s="90"/>
    </row>
    <row r="247868" spans="68:68" customFormat="1">
      <c r="BP247868" s="90"/>
    </row>
    <row r="247869" spans="68:68" customFormat="1">
      <c r="BP247869" s="90"/>
    </row>
    <row r="247870" spans="68:68" customFormat="1">
      <c r="BP247870" s="90"/>
    </row>
    <row r="247871" spans="68:68" customFormat="1">
      <c r="BP247871" s="90"/>
    </row>
    <row r="247872" spans="68:68" customFormat="1">
      <c r="BP247872" s="90"/>
    </row>
    <row r="247873" spans="68:68" customFormat="1">
      <c r="BP247873" s="90"/>
    </row>
    <row r="247874" spans="68:68" customFormat="1">
      <c r="BP247874" s="90"/>
    </row>
    <row r="247875" spans="68:68" customFormat="1">
      <c r="BP247875" s="90"/>
    </row>
    <row r="247876" spans="68:68" customFormat="1">
      <c r="BP247876" s="90"/>
    </row>
    <row r="247877" spans="68:68" customFormat="1">
      <c r="BP247877" s="90"/>
    </row>
    <row r="247878" spans="68:68" customFormat="1">
      <c r="BP247878" s="90"/>
    </row>
    <row r="247879" spans="68:68" customFormat="1">
      <c r="BP247879" s="90"/>
    </row>
    <row r="247880" spans="68:68" customFormat="1">
      <c r="BP247880" s="90"/>
    </row>
    <row r="247881" spans="68:68" customFormat="1">
      <c r="BP247881" s="90"/>
    </row>
    <row r="247882" spans="68:68" customFormat="1">
      <c r="BP247882" s="90"/>
    </row>
    <row r="247883" spans="68:68" customFormat="1">
      <c r="BP247883" s="90"/>
    </row>
    <row r="247884" spans="68:68" customFormat="1">
      <c r="BP247884" s="90"/>
    </row>
    <row r="247885" spans="68:68" customFormat="1">
      <c r="BP247885" s="90"/>
    </row>
    <row r="247886" spans="68:68" customFormat="1">
      <c r="BP247886" s="90"/>
    </row>
    <row r="247887" spans="68:68" customFormat="1">
      <c r="BP247887" s="90"/>
    </row>
    <row r="247888" spans="68:68" customFormat="1">
      <c r="BP247888" s="90"/>
    </row>
    <row r="247889" spans="68:68" customFormat="1">
      <c r="BP247889" s="90"/>
    </row>
    <row r="247890" spans="68:68" customFormat="1">
      <c r="BP247890" s="90"/>
    </row>
    <row r="247891" spans="68:68" customFormat="1">
      <c r="BP247891" s="90"/>
    </row>
    <row r="247892" spans="68:68" customFormat="1">
      <c r="BP247892" s="90"/>
    </row>
    <row r="247893" spans="68:68" customFormat="1">
      <c r="BP247893" s="90"/>
    </row>
    <row r="247894" spans="68:68" customFormat="1">
      <c r="BP247894" s="90"/>
    </row>
    <row r="247895" spans="68:68" customFormat="1">
      <c r="BP247895" s="90"/>
    </row>
    <row r="247896" spans="68:68" customFormat="1">
      <c r="BP247896" s="90"/>
    </row>
    <row r="247897" spans="68:68" customFormat="1">
      <c r="BP247897" s="90"/>
    </row>
    <row r="247898" spans="68:68" customFormat="1">
      <c r="BP247898" s="90"/>
    </row>
    <row r="247899" spans="68:68" customFormat="1">
      <c r="BP247899" s="90"/>
    </row>
    <row r="247900" spans="68:68" customFormat="1">
      <c r="BP247900" s="90"/>
    </row>
    <row r="247901" spans="68:68" customFormat="1">
      <c r="BP247901" s="90"/>
    </row>
    <row r="247902" spans="68:68" customFormat="1">
      <c r="BP247902" s="90"/>
    </row>
    <row r="247903" spans="68:68" customFormat="1">
      <c r="BP247903" s="90"/>
    </row>
    <row r="247904" spans="68:68" customFormat="1">
      <c r="BP247904" s="90"/>
    </row>
    <row r="247905" spans="68:68" customFormat="1">
      <c r="BP247905" s="90"/>
    </row>
    <row r="247906" spans="68:68" customFormat="1">
      <c r="BP247906" s="90"/>
    </row>
    <row r="247907" spans="68:68" customFormat="1">
      <c r="BP247907" s="90"/>
    </row>
    <row r="247908" spans="68:68" customFormat="1">
      <c r="BP247908" s="90"/>
    </row>
    <row r="247909" spans="68:68" customFormat="1">
      <c r="BP247909" s="90"/>
    </row>
    <row r="247910" spans="68:68" customFormat="1">
      <c r="BP247910" s="90"/>
    </row>
    <row r="247911" spans="68:68" customFormat="1">
      <c r="BP247911" s="90"/>
    </row>
    <row r="247912" spans="68:68" customFormat="1">
      <c r="BP247912" s="90"/>
    </row>
    <row r="247913" spans="68:68" customFormat="1">
      <c r="BP247913" s="90"/>
    </row>
    <row r="247914" spans="68:68" customFormat="1">
      <c r="BP247914" s="90"/>
    </row>
    <row r="247915" spans="68:68" customFormat="1">
      <c r="BP247915" s="90"/>
    </row>
    <row r="247916" spans="68:68" customFormat="1">
      <c r="BP247916" s="90"/>
    </row>
    <row r="247917" spans="68:68" customFormat="1">
      <c r="BP247917" s="90"/>
    </row>
    <row r="247918" spans="68:68" customFormat="1">
      <c r="BP247918" s="90"/>
    </row>
    <row r="247919" spans="68:68" customFormat="1">
      <c r="BP247919" s="90"/>
    </row>
    <row r="247920" spans="68:68" customFormat="1">
      <c r="BP247920" s="90"/>
    </row>
    <row r="247921" spans="68:68" customFormat="1">
      <c r="BP247921" s="90"/>
    </row>
    <row r="247922" spans="68:68" customFormat="1">
      <c r="BP247922" s="90"/>
    </row>
    <row r="247923" spans="68:68" customFormat="1">
      <c r="BP247923" s="90"/>
    </row>
    <row r="247924" spans="68:68" customFormat="1">
      <c r="BP247924" s="90"/>
    </row>
    <row r="247925" spans="68:68" customFormat="1">
      <c r="BP247925" s="90"/>
    </row>
    <row r="247926" spans="68:68" customFormat="1">
      <c r="BP247926" s="90"/>
    </row>
    <row r="247927" spans="68:68" customFormat="1">
      <c r="BP247927" s="90"/>
    </row>
    <row r="247928" spans="68:68" customFormat="1">
      <c r="BP247928" s="90"/>
    </row>
    <row r="247929" spans="68:68" customFormat="1">
      <c r="BP247929" s="90"/>
    </row>
    <row r="247930" spans="68:68" customFormat="1">
      <c r="BP247930" s="90"/>
    </row>
    <row r="247931" spans="68:68" customFormat="1">
      <c r="BP247931" s="90"/>
    </row>
    <row r="247932" spans="68:68" customFormat="1">
      <c r="BP247932" s="90"/>
    </row>
    <row r="247933" spans="68:68" customFormat="1">
      <c r="BP247933" s="90"/>
    </row>
    <row r="247934" spans="68:68" customFormat="1">
      <c r="BP247934" s="90"/>
    </row>
    <row r="247935" spans="68:68" customFormat="1">
      <c r="BP247935" s="90"/>
    </row>
    <row r="247936" spans="68:68" customFormat="1">
      <c r="BP247936" s="90"/>
    </row>
    <row r="247937" spans="68:68" customFormat="1">
      <c r="BP247937" s="90"/>
    </row>
    <row r="247938" spans="68:68" customFormat="1">
      <c r="BP247938" s="90"/>
    </row>
    <row r="247939" spans="68:68" customFormat="1">
      <c r="BP247939" s="90"/>
    </row>
    <row r="247940" spans="68:68" customFormat="1">
      <c r="BP247940" s="90"/>
    </row>
    <row r="247941" spans="68:68" customFormat="1">
      <c r="BP247941" s="90"/>
    </row>
    <row r="247942" spans="68:68" customFormat="1">
      <c r="BP247942" s="90"/>
    </row>
    <row r="247943" spans="68:68" customFormat="1">
      <c r="BP247943" s="90"/>
    </row>
    <row r="247944" spans="68:68" customFormat="1">
      <c r="BP247944" s="90"/>
    </row>
    <row r="247945" spans="68:68" customFormat="1">
      <c r="BP247945" s="90"/>
    </row>
    <row r="247946" spans="68:68" customFormat="1">
      <c r="BP247946" s="90"/>
    </row>
    <row r="247947" spans="68:68" customFormat="1">
      <c r="BP247947" s="90"/>
    </row>
    <row r="247948" spans="68:68" customFormat="1">
      <c r="BP247948" s="90"/>
    </row>
    <row r="247949" spans="68:68" customFormat="1">
      <c r="BP247949" s="90"/>
    </row>
    <row r="247950" spans="68:68" customFormat="1">
      <c r="BP247950" s="90"/>
    </row>
    <row r="247951" spans="68:68" customFormat="1">
      <c r="BP247951" s="90"/>
    </row>
    <row r="247952" spans="68:68" customFormat="1">
      <c r="BP247952" s="90"/>
    </row>
    <row r="247953" spans="68:68" customFormat="1">
      <c r="BP247953" s="90"/>
    </row>
    <row r="247954" spans="68:68" customFormat="1">
      <c r="BP247954" s="90"/>
    </row>
    <row r="247955" spans="68:68" customFormat="1">
      <c r="BP247955" s="90"/>
    </row>
    <row r="247956" spans="68:68" customFormat="1">
      <c r="BP247956" s="90"/>
    </row>
    <row r="247957" spans="68:68" customFormat="1">
      <c r="BP247957" s="90"/>
    </row>
    <row r="247958" spans="68:68" customFormat="1">
      <c r="BP247958" s="90"/>
    </row>
    <row r="247959" spans="68:68" customFormat="1">
      <c r="BP247959" s="90"/>
    </row>
    <row r="247960" spans="68:68" customFormat="1">
      <c r="BP247960" s="90"/>
    </row>
    <row r="247961" spans="68:68" customFormat="1">
      <c r="BP247961" s="90"/>
    </row>
    <row r="247962" spans="68:68" customFormat="1">
      <c r="BP247962" s="90"/>
    </row>
    <row r="247963" spans="68:68" customFormat="1">
      <c r="BP247963" s="90"/>
    </row>
    <row r="247964" spans="68:68" customFormat="1">
      <c r="BP247964" s="90"/>
    </row>
    <row r="247965" spans="68:68" customFormat="1">
      <c r="BP247965" s="90"/>
    </row>
    <row r="247966" spans="68:68" customFormat="1">
      <c r="BP247966" s="90"/>
    </row>
    <row r="247967" spans="68:68" customFormat="1">
      <c r="BP247967" s="90"/>
    </row>
    <row r="247968" spans="68:68" customFormat="1">
      <c r="BP247968" s="90"/>
    </row>
    <row r="247969" spans="68:68" customFormat="1">
      <c r="BP247969" s="90"/>
    </row>
    <row r="247970" spans="68:68" customFormat="1">
      <c r="BP247970" s="90"/>
    </row>
    <row r="247971" spans="68:68" customFormat="1">
      <c r="BP247971" s="90"/>
    </row>
    <row r="247972" spans="68:68" customFormat="1">
      <c r="BP247972" s="90"/>
    </row>
    <row r="247973" spans="68:68" customFormat="1">
      <c r="BP247973" s="90"/>
    </row>
    <row r="247974" spans="68:68" customFormat="1">
      <c r="BP247974" s="90"/>
    </row>
    <row r="247975" spans="68:68" customFormat="1">
      <c r="BP247975" s="90"/>
    </row>
    <row r="247976" spans="68:68" customFormat="1">
      <c r="BP247976" s="90"/>
    </row>
    <row r="247977" spans="68:68" customFormat="1">
      <c r="BP247977" s="90"/>
    </row>
    <row r="247978" spans="68:68" customFormat="1">
      <c r="BP247978" s="90"/>
    </row>
    <row r="247979" spans="68:68" customFormat="1">
      <c r="BP247979" s="90"/>
    </row>
    <row r="247980" spans="68:68" customFormat="1">
      <c r="BP247980" s="90"/>
    </row>
    <row r="247981" spans="68:68" customFormat="1">
      <c r="BP247981" s="90"/>
    </row>
    <row r="247982" spans="68:68" customFormat="1">
      <c r="BP247982" s="90"/>
    </row>
    <row r="247983" spans="68:68" customFormat="1">
      <c r="BP247983" s="90"/>
    </row>
    <row r="247984" spans="68:68" customFormat="1">
      <c r="BP247984" s="90"/>
    </row>
    <row r="247985" spans="68:68" customFormat="1">
      <c r="BP247985" s="90"/>
    </row>
    <row r="247986" spans="68:68" customFormat="1">
      <c r="BP247986" s="90"/>
    </row>
    <row r="247987" spans="68:68" customFormat="1">
      <c r="BP247987" s="90"/>
    </row>
    <row r="247988" spans="68:68" customFormat="1">
      <c r="BP247988" s="90"/>
    </row>
    <row r="247989" spans="68:68" customFormat="1">
      <c r="BP247989" s="90"/>
    </row>
    <row r="247990" spans="68:68" customFormat="1">
      <c r="BP247990" s="90"/>
    </row>
    <row r="247991" spans="68:68" customFormat="1">
      <c r="BP247991" s="90"/>
    </row>
    <row r="247992" spans="68:68" customFormat="1">
      <c r="BP247992" s="90"/>
    </row>
    <row r="247993" spans="68:68" customFormat="1">
      <c r="BP247993" s="90"/>
    </row>
    <row r="247994" spans="68:68" customFormat="1">
      <c r="BP247994" s="90"/>
    </row>
    <row r="247995" spans="68:68" customFormat="1">
      <c r="BP247995" s="90"/>
    </row>
    <row r="247996" spans="68:68" customFormat="1">
      <c r="BP247996" s="90"/>
    </row>
    <row r="247997" spans="68:68" customFormat="1">
      <c r="BP247997" s="90"/>
    </row>
    <row r="247998" spans="68:68" customFormat="1">
      <c r="BP247998" s="90"/>
    </row>
    <row r="247999" spans="68:68" customFormat="1">
      <c r="BP247999" s="90"/>
    </row>
    <row r="248000" spans="68:68" customFormat="1">
      <c r="BP248000" s="90"/>
    </row>
    <row r="248001" spans="68:68" customFormat="1">
      <c r="BP248001" s="90"/>
    </row>
    <row r="248002" spans="68:68" customFormat="1">
      <c r="BP248002" s="90"/>
    </row>
    <row r="248003" spans="68:68" customFormat="1">
      <c r="BP248003" s="90"/>
    </row>
    <row r="248004" spans="68:68" customFormat="1">
      <c r="BP248004" s="90"/>
    </row>
    <row r="248005" spans="68:68" customFormat="1">
      <c r="BP248005" s="90"/>
    </row>
    <row r="248006" spans="68:68" customFormat="1">
      <c r="BP248006" s="90"/>
    </row>
    <row r="248007" spans="68:68" customFormat="1">
      <c r="BP248007" s="90"/>
    </row>
    <row r="248008" spans="68:68" customFormat="1">
      <c r="BP248008" s="90"/>
    </row>
    <row r="248009" spans="68:68" customFormat="1">
      <c r="BP248009" s="90"/>
    </row>
    <row r="248010" spans="68:68" customFormat="1">
      <c r="BP248010" s="90"/>
    </row>
    <row r="248011" spans="68:68" customFormat="1">
      <c r="BP248011" s="90"/>
    </row>
    <row r="248012" spans="68:68" customFormat="1">
      <c r="BP248012" s="90"/>
    </row>
    <row r="248013" spans="68:68" customFormat="1">
      <c r="BP248013" s="90"/>
    </row>
    <row r="248014" spans="68:68" customFormat="1">
      <c r="BP248014" s="90"/>
    </row>
    <row r="248015" spans="68:68" customFormat="1">
      <c r="BP248015" s="90"/>
    </row>
    <row r="248016" spans="68:68" customFormat="1">
      <c r="BP248016" s="90"/>
    </row>
    <row r="248017" spans="68:68" customFormat="1">
      <c r="BP248017" s="90"/>
    </row>
    <row r="248018" spans="68:68" customFormat="1">
      <c r="BP248018" s="90"/>
    </row>
    <row r="248019" spans="68:68" customFormat="1">
      <c r="BP248019" s="90"/>
    </row>
    <row r="248020" spans="68:68" customFormat="1">
      <c r="BP248020" s="90"/>
    </row>
    <row r="248021" spans="68:68" customFormat="1">
      <c r="BP248021" s="90"/>
    </row>
    <row r="248022" spans="68:68" customFormat="1">
      <c r="BP248022" s="90"/>
    </row>
    <row r="248023" spans="68:68" customFormat="1">
      <c r="BP248023" s="90"/>
    </row>
    <row r="248024" spans="68:68" customFormat="1">
      <c r="BP248024" s="90"/>
    </row>
    <row r="248025" spans="68:68" customFormat="1">
      <c r="BP248025" s="90"/>
    </row>
    <row r="248026" spans="68:68" customFormat="1">
      <c r="BP248026" s="90"/>
    </row>
    <row r="248027" spans="68:68" customFormat="1">
      <c r="BP248027" s="90"/>
    </row>
    <row r="248028" spans="68:68" customFormat="1">
      <c r="BP248028" s="90"/>
    </row>
    <row r="248029" spans="68:68" customFormat="1">
      <c r="BP248029" s="90"/>
    </row>
    <row r="248030" spans="68:68" customFormat="1">
      <c r="BP248030" s="90"/>
    </row>
    <row r="248031" spans="68:68" customFormat="1">
      <c r="BP248031" s="90"/>
    </row>
    <row r="248032" spans="68:68" customFormat="1">
      <c r="BP248032" s="90"/>
    </row>
    <row r="248033" spans="68:68" customFormat="1">
      <c r="BP248033" s="90"/>
    </row>
    <row r="248034" spans="68:68" customFormat="1">
      <c r="BP248034" s="90"/>
    </row>
    <row r="248035" spans="68:68" customFormat="1">
      <c r="BP248035" s="90"/>
    </row>
    <row r="248036" spans="68:68" customFormat="1">
      <c r="BP248036" s="90"/>
    </row>
    <row r="248037" spans="68:68" customFormat="1">
      <c r="BP248037" s="90"/>
    </row>
    <row r="248038" spans="68:68" customFormat="1">
      <c r="BP248038" s="90"/>
    </row>
    <row r="248039" spans="68:68" customFormat="1">
      <c r="BP248039" s="90"/>
    </row>
    <row r="248040" spans="68:68" customFormat="1">
      <c r="BP248040" s="90"/>
    </row>
    <row r="248041" spans="68:68" customFormat="1">
      <c r="BP248041" s="90"/>
    </row>
    <row r="248042" spans="68:68" customFormat="1">
      <c r="BP248042" s="90"/>
    </row>
    <row r="248043" spans="68:68" customFormat="1">
      <c r="BP248043" s="90"/>
    </row>
    <row r="248044" spans="68:68" customFormat="1">
      <c r="BP248044" s="90"/>
    </row>
    <row r="248045" spans="68:68" customFormat="1">
      <c r="BP248045" s="90"/>
    </row>
    <row r="248046" spans="68:68" customFormat="1">
      <c r="BP248046" s="90"/>
    </row>
    <row r="248047" spans="68:68" customFormat="1">
      <c r="BP248047" s="90"/>
    </row>
    <row r="248048" spans="68:68" customFormat="1">
      <c r="BP248048" s="90"/>
    </row>
    <row r="248049" spans="68:68" customFormat="1">
      <c r="BP248049" s="90"/>
    </row>
    <row r="248050" spans="68:68" customFormat="1">
      <c r="BP248050" s="90"/>
    </row>
    <row r="248051" spans="68:68" customFormat="1">
      <c r="BP248051" s="90"/>
    </row>
    <row r="248052" spans="68:68" customFormat="1">
      <c r="BP248052" s="90"/>
    </row>
    <row r="248053" spans="68:68" customFormat="1">
      <c r="BP248053" s="90"/>
    </row>
    <row r="248054" spans="68:68" customFormat="1">
      <c r="BP248054" s="90"/>
    </row>
    <row r="248055" spans="68:68" customFormat="1">
      <c r="BP248055" s="90"/>
    </row>
    <row r="248056" spans="68:68" customFormat="1">
      <c r="BP248056" s="90"/>
    </row>
    <row r="248057" spans="68:68" customFormat="1">
      <c r="BP248057" s="90"/>
    </row>
    <row r="248058" spans="68:68" customFormat="1">
      <c r="BP248058" s="90"/>
    </row>
    <row r="248059" spans="68:68" customFormat="1">
      <c r="BP248059" s="90"/>
    </row>
    <row r="248060" spans="68:68" customFormat="1">
      <c r="BP248060" s="90"/>
    </row>
    <row r="248061" spans="68:68" customFormat="1">
      <c r="BP248061" s="90"/>
    </row>
    <row r="248062" spans="68:68" customFormat="1">
      <c r="BP248062" s="90"/>
    </row>
    <row r="248063" spans="68:68" customFormat="1">
      <c r="BP248063" s="90"/>
    </row>
    <row r="248064" spans="68:68" customFormat="1">
      <c r="BP248064" s="90"/>
    </row>
    <row r="248065" spans="68:68" customFormat="1">
      <c r="BP248065" s="90"/>
    </row>
    <row r="248066" spans="68:68" customFormat="1">
      <c r="BP248066" s="90"/>
    </row>
    <row r="248067" spans="68:68" customFormat="1">
      <c r="BP248067" s="90"/>
    </row>
    <row r="248068" spans="68:68" customFormat="1">
      <c r="BP248068" s="90"/>
    </row>
    <row r="248069" spans="68:68" customFormat="1">
      <c r="BP248069" s="90"/>
    </row>
    <row r="248070" spans="68:68" customFormat="1">
      <c r="BP248070" s="90"/>
    </row>
    <row r="248071" spans="68:68" customFormat="1">
      <c r="BP248071" s="90"/>
    </row>
    <row r="248072" spans="68:68" customFormat="1">
      <c r="BP248072" s="90"/>
    </row>
    <row r="248073" spans="68:68" customFormat="1">
      <c r="BP248073" s="90"/>
    </row>
    <row r="248074" spans="68:68" customFormat="1">
      <c r="BP248074" s="90"/>
    </row>
    <row r="248075" spans="68:68" customFormat="1">
      <c r="BP248075" s="90"/>
    </row>
    <row r="248076" spans="68:68" customFormat="1">
      <c r="BP248076" s="90"/>
    </row>
    <row r="248077" spans="68:68" customFormat="1">
      <c r="BP248077" s="90"/>
    </row>
    <row r="248078" spans="68:68" customFormat="1">
      <c r="BP248078" s="90"/>
    </row>
    <row r="248079" spans="68:68" customFormat="1">
      <c r="BP248079" s="90"/>
    </row>
    <row r="248080" spans="68:68" customFormat="1">
      <c r="BP248080" s="90"/>
    </row>
    <row r="248081" spans="68:68" customFormat="1">
      <c r="BP248081" s="90"/>
    </row>
    <row r="248082" spans="68:68" customFormat="1">
      <c r="BP248082" s="90"/>
    </row>
    <row r="248083" spans="68:68" customFormat="1">
      <c r="BP248083" s="90"/>
    </row>
    <row r="248084" spans="68:68" customFormat="1">
      <c r="BP248084" s="90"/>
    </row>
    <row r="248085" spans="68:68" customFormat="1">
      <c r="BP248085" s="90"/>
    </row>
    <row r="248086" spans="68:68" customFormat="1">
      <c r="BP248086" s="90"/>
    </row>
    <row r="248087" spans="68:68" customFormat="1">
      <c r="BP248087" s="90"/>
    </row>
    <row r="248088" spans="68:68" customFormat="1">
      <c r="BP248088" s="90"/>
    </row>
    <row r="248089" spans="68:68" customFormat="1">
      <c r="BP248089" s="90"/>
    </row>
    <row r="248090" spans="68:68" customFormat="1">
      <c r="BP248090" s="90"/>
    </row>
    <row r="248091" spans="68:68" customFormat="1">
      <c r="BP248091" s="90"/>
    </row>
    <row r="248092" spans="68:68" customFormat="1">
      <c r="BP248092" s="90"/>
    </row>
    <row r="248093" spans="68:68" customFormat="1">
      <c r="BP248093" s="90"/>
    </row>
    <row r="248094" spans="68:68" customFormat="1">
      <c r="BP248094" s="90"/>
    </row>
    <row r="248095" spans="68:68" customFormat="1">
      <c r="BP248095" s="90"/>
    </row>
    <row r="248096" spans="68:68" customFormat="1">
      <c r="BP248096" s="90"/>
    </row>
    <row r="248097" spans="68:68" customFormat="1">
      <c r="BP248097" s="90"/>
    </row>
    <row r="248098" spans="68:68" customFormat="1">
      <c r="BP248098" s="90"/>
    </row>
    <row r="248099" spans="68:68" customFormat="1">
      <c r="BP248099" s="90"/>
    </row>
    <row r="248100" spans="68:68" customFormat="1">
      <c r="BP248100" s="90"/>
    </row>
    <row r="248101" spans="68:68" customFormat="1">
      <c r="BP248101" s="90"/>
    </row>
    <row r="248102" spans="68:68" customFormat="1">
      <c r="BP248102" s="90"/>
    </row>
    <row r="248103" spans="68:68" customFormat="1">
      <c r="BP248103" s="90"/>
    </row>
    <row r="248104" spans="68:68" customFormat="1">
      <c r="BP248104" s="90"/>
    </row>
    <row r="248105" spans="68:68" customFormat="1">
      <c r="BP248105" s="90"/>
    </row>
    <row r="248106" spans="68:68" customFormat="1">
      <c r="BP248106" s="90"/>
    </row>
    <row r="248107" spans="68:68" customFormat="1">
      <c r="BP248107" s="90"/>
    </row>
    <row r="248108" spans="68:68" customFormat="1">
      <c r="BP248108" s="90"/>
    </row>
    <row r="248109" spans="68:68" customFormat="1">
      <c r="BP248109" s="90"/>
    </row>
    <row r="248110" spans="68:68" customFormat="1">
      <c r="BP248110" s="90"/>
    </row>
    <row r="248111" spans="68:68" customFormat="1">
      <c r="BP248111" s="90"/>
    </row>
    <row r="248112" spans="68:68" customFormat="1">
      <c r="BP248112" s="90"/>
    </row>
    <row r="248113" spans="68:68" customFormat="1">
      <c r="BP248113" s="90"/>
    </row>
    <row r="248114" spans="68:68" customFormat="1">
      <c r="BP248114" s="90"/>
    </row>
    <row r="248115" spans="68:68" customFormat="1">
      <c r="BP248115" s="90"/>
    </row>
    <row r="248116" spans="68:68" customFormat="1">
      <c r="BP248116" s="90"/>
    </row>
    <row r="248117" spans="68:68" customFormat="1">
      <c r="BP248117" s="90"/>
    </row>
    <row r="248118" spans="68:68" customFormat="1">
      <c r="BP248118" s="90"/>
    </row>
    <row r="248119" spans="68:68" customFormat="1">
      <c r="BP248119" s="90"/>
    </row>
    <row r="248120" spans="68:68" customFormat="1">
      <c r="BP248120" s="90"/>
    </row>
    <row r="248121" spans="68:68" customFormat="1">
      <c r="BP248121" s="90"/>
    </row>
    <row r="248122" spans="68:68" customFormat="1">
      <c r="BP248122" s="90"/>
    </row>
    <row r="248123" spans="68:68" customFormat="1">
      <c r="BP248123" s="90"/>
    </row>
    <row r="248124" spans="68:68" customFormat="1">
      <c r="BP248124" s="90"/>
    </row>
    <row r="248125" spans="68:68" customFormat="1">
      <c r="BP248125" s="90"/>
    </row>
    <row r="248126" spans="68:68" customFormat="1">
      <c r="BP248126" s="90"/>
    </row>
    <row r="248127" spans="68:68" customFormat="1">
      <c r="BP248127" s="90"/>
    </row>
    <row r="248128" spans="68:68" customFormat="1">
      <c r="BP248128" s="90"/>
    </row>
    <row r="248129" spans="68:68" customFormat="1">
      <c r="BP248129" s="90"/>
    </row>
    <row r="248130" spans="68:68" customFormat="1">
      <c r="BP248130" s="90"/>
    </row>
    <row r="248131" spans="68:68" customFormat="1">
      <c r="BP248131" s="90"/>
    </row>
    <row r="248132" spans="68:68" customFormat="1">
      <c r="BP248132" s="90"/>
    </row>
    <row r="248133" spans="68:68" customFormat="1">
      <c r="BP248133" s="90"/>
    </row>
    <row r="248134" spans="68:68" customFormat="1">
      <c r="BP248134" s="90"/>
    </row>
    <row r="248135" spans="68:68" customFormat="1">
      <c r="BP248135" s="90"/>
    </row>
    <row r="248136" spans="68:68" customFormat="1">
      <c r="BP248136" s="90"/>
    </row>
    <row r="248137" spans="68:68" customFormat="1">
      <c r="BP248137" s="90"/>
    </row>
    <row r="248138" spans="68:68" customFormat="1">
      <c r="BP248138" s="90"/>
    </row>
    <row r="248139" spans="68:68" customFormat="1">
      <c r="BP248139" s="90"/>
    </row>
    <row r="248140" spans="68:68" customFormat="1">
      <c r="BP248140" s="90"/>
    </row>
    <row r="248141" spans="68:68" customFormat="1">
      <c r="BP248141" s="90"/>
    </row>
    <row r="248142" spans="68:68" customFormat="1">
      <c r="BP248142" s="90"/>
    </row>
    <row r="248143" spans="68:68" customFormat="1">
      <c r="BP248143" s="90"/>
    </row>
    <row r="248144" spans="68:68" customFormat="1">
      <c r="BP248144" s="90"/>
    </row>
    <row r="248145" spans="68:68" customFormat="1">
      <c r="BP248145" s="90"/>
    </row>
    <row r="248146" spans="68:68" customFormat="1">
      <c r="BP248146" s="90"/>
    </row>
    <row r="248147" spans="68:68" customFormat="1">
      <c r="BP248147" s="90"/>
    </row>
    <row r="248148" spans="68:68" customFormat="1">
      <c r="BP248148" s="90"/>
    </row>
    <row r="248149" spans="68:68" customFormat="1">
      <c r="BP248149" s="90"/>
    </row>
    <row r="248150" spans="68:68" customFormat="1">
      <c r="BP248150" s="90"/>
    </row>
    <row r="248151" spans="68:68" customFormat="1">
      <c r="BP248151" s="90"/>
    </row>
    <row r="248152" spans="68:68" customFormat="1">
      <c r="BP248152" s="90"/>
    </row>
    <row r="248153" spans="68:68" customFormat="1">
      <c r="BP248153" s="90"/>
    </row>
    <row r="248154" spans="68:68" customFormat="1">
      <c r="BP248154" s="90"/>
    </row>
    <row r="248155" spans="68:68" customFormat="1">
      <c r="BP248155" s="90"/>
    </row>
    <row r="248156" spans="68:68" customFormat="1">
      <c r="BP248156" s="90"/>
    </row>
    <row r="248157" spans="68:68" customFormat="1">
      <c r="BP248157" s="90"/>
    </row>
    <row r="248158" spans="68:68" customFormat="1">
      <c r="BP248158" s="90"/>
    </row>
    <row r="248159" spans="68:68" customFormat="1">
      <c r="BP248159" s="90"/>
    </row>
    <row r="248160" spans="68:68" customFormat="1">
      <c r="BP248160" s="90"/>
    </row>
    <row r="248161" spans="68:68" customFormat="1">
      <c r="BP248161" s="90"/>
    </row>
    <row r="248162" spans="68:68" customFormat="1">
      <c r="BP248162" s="90"/>
    </row>
    <row r="248163" spans="68:68" customFormat="1">
      <c r="BP248163" s="90"/>
    </row>
    <row r="248164" spans="68:68" customFormat="1">
      <c r="BP248164" s="90"/>
    </row>
    <row r="248165" spans="68:68" customFormat="1">
      <c r="BP248165" s="90"/>
    </row>
    <row r="248166" spans="68:68" customFormat="1">
      <c r="BP248166" s="90"/>
    </row>
    <row r="248167" spans="68:68" customFormat="1">
      <c r="BP248167" s="90"/>
    </row>
    <row r="248168" spans="68:68" customFormat="1">
      <c r="BP248168" s="90"/>
    </row>
    <row r="248169" spans="68:68" customFormat="1">
      <c r="BP248169" s="90"/>
    </row>
    <row r="248170" spans="68:68" customFormat="1">
      <c r="BP248170" s="90"/>
    </row>
    <row r="248171" spans="68:68" customFormat="1">
      <c r="BP248171" s="90"/>
    </row>
    <row r="248172" spans="68:68" customFormat="1">
      <c r="BP248172" s="90"/>
    </row>
    <row r="248173" spans="68:68" customFormat="1">
      <c r="BP248173" s="90"/>
    </row>
    <row r="248174" spans="68:68" customFormat="1">
      <c r="BP248174" s="90"/>
    </row>
    <row r="248175" spans="68:68" customFormat="1">
      <c r="BP248175" s="90"/>
    </row>
    <row r="248176" spans="68:68" customFormat="1">
      <c r="BP248176" s="90"/>
    </row>
    <row r="248177" spans="68:68" customFormat="1">
      <c r="BP248177" s="90"/>
    </row>
    <row r="248178" spans="68:68" customFormat="1">
      <c r="BP248178" s="90"/>
    </row>
    <row r="248179" spans="68:68" customFormat="1">
      <c r="BP248179" s="90"/>
    </row>
    <row r="248180" spans="68:68" customFormat="1">
      <c r="BP248180" s="90"/>
    </row>
    <row r="248181" spans="68:68" customFormat="1">
      <c r="BP248181" s="90"/>
    </row>
    <row r="248182" spans="68:68" customFormat="1">
      <c r="BP248182" s="90"/>
    </row>
    <row r="248183" spans="68:68" customFormat="1">
      <c r="BP248183" s="90"/>
    </row>
    <row r="248184" spans="68:68" customFormat="1">
      <c r="BP248184" s="90"/>
    </row>
    <row r="248185" spans="68:68" customFormat="1">
      <c r="BP248185" s="90"/>
    </row>
    <row r="248186" spans="68:68" customFormat="1">
      <c r="BP248186" s="90"/>
    </row>
    <row r="248187" spans="68:68" customFormat="1">
      <c r="BP248187" s="90"/>
    </row>
    <row r="248188" spans="68:68" customFormat="1">
      <c r="BP248188" s="90"/>
    </row>
    <row r="248189" spans="68:68" customFormat="1">
      <c r="BP248189" s="90"/>
    </row>
    <row r="248190" spans="68:68" customFormat="1">
      <c r="BP248190" s="90"/>
    </row>
    <row r="248191" spans="68:68" customFormat="1">
      <c r="BP248191" s="90"/>
    </row>
    <row r="248192" spans="68:68" customFormat="1">
      <c r="BP248192" s="90"/>
    </row>
    <row r="248193" spans="68:68" customFormat="1">
      <c r="BP248193" s="90"/>
    </row>
    <row r="248194" spans="68:68" customFormat="1">
      <c r="BP248194" s="90"/>
    </row>
    <row r="248195" spans="68:68" customFormat="1">
      <c r="BP248195" s="90"/>
    </row>
    <row r="248196" spans="68:68" customFormat="1">
      <c r="BP248196" s="90"/>
    </row>
    <row r="248197" spans="68:68" customFormat="1">
      <c r="BP248197" s="90"/>
    </row>
    <row r="248198" spans="68:68" customFormat="1">
      <c r="BP248198" s="90"/>
    </row>
    <row r="248199" spans="68:68" customFormat="1">
      <c r="BP248199" s="90"/>
    </row>
    <row r="248200" spans="68:68" customFormat="1">
      <c r="BP248200" s="90"/>
    </row>
    <row r="248201" spans="68:68" customFormat="1">
      <c r="BP248201" s="90"/>
    </row>
    <row r="248202" spans="68:68" customFormat="1">
      <c r="BP248202" s="90"/>
    </row>
    <row r="248203" spans="68:68" customFormat="1">
      <c r="BP248203" s="90"/>
    </row>
    <row r="248204" spans="68:68" customFormat="1">
      <c r="BP248204" s="90"/>
    </row>
    <row r="248205" spans="68:68" customFormat="1">
      <c r="BP248205" s="90"/>
    </row>
    <row r="248206" spans="68:68" customFormat="1">
      <c r="BP248206" s="90"/>
    </row>
    <row r="248207" spans="68:68" customFormat="1">
      <c r="BP248207" s="90"/>
    </row>
    <row r="248208" spans="68:68" customFormat="1">
      <c r="BP248208" s="90"/>
    </row>
    <row r="248209" spans="68:68" customFormat="1">
      <c r="BP248209" s="90"/>
    </row>
    <row r="248210" spans="68:68" customFormat="1">
      <c r="BP248210" s="90"/>
    </row>
    <row r="248211" spans="68:68" customFormat="1">
      <c r="BP248211" s="90"/>
    </row>
    <row r="248212" spans="68:68" customFormat="1">
      <c r="BP248212" s="90"/>
    </row>
    <row r="248213" spans="68:68" customFormat="1">
      <c r="BP248213" s="90"/>
    </row>
    <row r="248214" spans="68:68" customFormat="1">
      <c r="BP248214" s="90"/>
    </row>
    <row r="248215" spans="68:68" customFormat="1">
      <c r="BP248215" s="90"/>
    </row>
    <row r="248216" spans="68:68" customFormat="1">
      <c r="BP248216" s="90"/>
    </row>
    <row r="248217" spans="68:68" customFormat="1">
      <c r="BP248217" s="90"/>
    </row>
    <row r="248218" spans="68:68" customFormat="1">
      <c r="BP248218" s="90"/>
    </row>
    <row r="248219" spans="68:68" customFormat="1">
      <c r="BP248219" s="90"/>
    </row>
    <row r="248220" spans="68:68" customFormat="1">
      <c r="BP248220" s="90"/>
    </row>
    <row r="248221" spans="68:68" customFormat="1">
      <c r="BP248221" s="90"/>
    </row>
    <row r="248222" spans="68:68" customFormat="1">
      <c r="BP248222" s="90"/>
    </row>
    <row r="248223" spans="68:68" customFormat="1">
      <c r="BP248223" s="90"/>
    </row>
    <row r="248224" spans="68:68" customFormat="1">
      <c r="BP248224" s="90"/>
    </row>
    <row r="248225" spans="68:68" customFormat="1">
      <c r="BP248225" s="90"/>
    </row>
    <row r="248226" spans="68:68" customFormat="1">
      <c r="BP248226" s="90"/>
    </row>
    <row r="248227" spans="68:68" customFormat="1">
      <c r="BP248227" s="90"/>
    </row>
    <row r="248228" spans="68:68" customFormat="1">
      <c r="BP248228" s="90"/>
    </row>
    <row r="248229" spans="68:68" customFormat="1">
      <c r="BP248229" s="90"/>
    </row>
    <row r="248230" spans="68:68" customFormat="1">
      <c r="BP248230" s="90"/>
    </row>
    <row r="248231" spans="68:68" customFormat="1">
      <c r="BP248231" s="90"/>
    </row>
    <row r="248232" spans="68:68" customFormat="1">
      <c r="BP248232" s="90"/>
    </row>
    <row r="248233" spans="68:68" customFormat="1">
      <c r="BP248233" s="90"/>
    </row>
    <row r="248234" spans="68:68" customFormat="1">
      <c r="BP248234" s="90"/>
    </row>
    <row r="248235" spans="68:68" customFormat="1">
      <c r="BP248235" s="90"/>
    </row>
    <row r="248236" spans="68:68" customFormat="1">
      <c r="BP248236" s="90"/>
    </row>
    <row r="248237" spans="68:68" customFormat="1">
      <c r="BP248237" s="90"/>
    </row>
    <row r="248238" spans="68:68" customFormat="1">
      <c r="BP248238" s="90"/>
    </row>
    <row r="248239" spans="68:68" customFormat="1">
      <c r="BP248239" s="90"/>
    </row>
    <row r="248240" spans="68:68" customFormat="1">
      <c r="BP248240" s="90"/>
    </row>
    <row r="248241" spans="68:68" customFormat="1">
      <c r="BP248241" s="90"/>
    </row>
    <row r="248242" spans="68:68" customFormat="1">
      <c r="BP248242" s="90"/>
    </row>
    <row r="248243" spans="68:68" customFormat="1">
      <c r="BP248243" s="90"/>
    </row>
    <row r="248244" spans="68:68" customFormat="1">
      <c r="BP248244" s="90"/>
    </row>
    <row r="248245" spans="68:68" customFormat="1">
      <c r="BP248245" s="90"/>
    </row>
    <row r="248246" spans="68:68" customFormat="1">
      <c r="BP248246" s="90"/>
    </row>
    <row r="248247" spans="68:68" customFormat="1">
      <c r="BP248247" s="90"/>
    </row>
    <row r="248248" spans="68:68" customFormat="1">
      <c r="BP248248" s="90"/>
    </row>
    <row r="248249" spans="68:68" customFormat="1">
      <c r="BP248249" s="90"/>
    </row>
    <row r="248250" spans="68:68" customFormat="1">
      <c r="BP248250" s="90"/>
    </row>
    <row r="248251" spans="68:68" customFormat="1">
      <c r="BP248251" s="90"/>
    </row>
    <row r="248252" spans="68:68" customFormat="1">
      <c r="BP248252" s="90"/>
    </row>
    <row r="248253" spans="68:68" customFormat="1">
      <c r="BP248253" s="90"/>
    </row>
    <row r="248254" spans="68:68" customFormat="1">
      <c r="BP248254" s="90"/>
    </row>
    <row r="248255" spans="68:68" customFormat="1">
      <c r="BP248255" s="90"/>
    </row>
    <row r="248256" spans="68:68" customFormat="1">
      <c r="BP248256" s="90"/>
    </row>
    <row r="248257" spans="68:68" customFormat="1">
      <c r="BP248257" s="90"/>
    </row>
    <row r="248258" spans="68:68" customFormat="1">
      <c r="BP248258" s="90"/>
    </row>
    <row r="248259" spans="68:68" customFormat="1">
      <c r="BP248259" s="90"/>
    </row>
    <row r="248260" spans="68:68" customFormat="1">
      <c r="BP248260" s="90"/>
    </row>
    <row r="248261" spans="68:68" customFormat="1">
      <c r="BP248261" s="90"/>
    </row>
    <row r="248262" spans="68:68" customFormat="1">
      <c r="BP248262" s="90"/>
    </row>
    <row r="248263" spans="68:68" customFormat="1">
      <c r="BP248263" s="90"/>
    </row>
    <row r="248264" spans="68:68" customFormat="1">
      <c r="BP248264" s="90"/>
    </row>
    <row r="248265" spans="68:68" customFormat="1">
      <c r="BP248265" s="90"/>
    </row>
    <row r="248266" spans="68:68" customFormat="1">
      <c r="BP248266" s="90"/>
    </row>
    <row r="248267" spans="68:68" customFormat="1">
      <c r="BP248267" s="90"/>
    </row>
    <row r="248268" spans="68:68" customFormat="1">
      <c r="BP248268" s="90"/>
    </row>
    <row r="248269" spans="68:68" customFormat="1">
      <c r="BP248269" s="90"/>
    </row>
    <row r="248270" spans="68:68" customFormat="1">
      <c r="BP248270" s="90"/>
    </row>
    <row r="248271" spans="68:68" customFormat="1">
      <c r="BP248271" s="90"/>
    </row>
    <row r="248272" spans="68:68" customFormat="1">
      <c r="BP248272" s="90"/>
    </row>
    <row r="248273" spans="68:68" customFormat="1">
      <c r="BP248273" s="90"/>
    </row>
    <row r="248274" spans="68:68" customFormat="1">
      <c r="BP248274" s="90"/>
    </row>
    <row r="248275" spans="68:68" customFormat="1">
      <c r="BP248275" s="90"/>
    </row>
    <row r="248276" spans="68:68" customFormat="1">
      <c r="BP248276" s="90"/>
    </row>
    <row r="248277" spans="68:68" customFormat="1">
      <c r="BP248277" s="90"/>
    </row>
    <row r="248278" spans="68:68" customFormat="1">
      <c r="BP248278" s="90"/>
    </row>
    <row r="248279" spans="68:68" customFormat="1">
      <c r="BP248279" s="90"/>
    </row>
    <row r="248280" spans="68:68" customFormat="1">
      <c r="BP248280" s="90"/>
    </row>
    <row r="248281" spans="68:68" customFormat="1">
      <c r="BP248281" s="90"/>
    </row>
    <row r="248282" spans="68:68" customFormat="1">
      <c r="BP248282" s="90"/>
    </row>
    <row r="248283" spans="68:68" customFormat="1">
      <c r="BP248283" s="90"/>
    </row>
    <row r="248284" spans="68:68" customFormat="1">
      <c r="BP248284" s="90"/>
    </row>
    <row r="248285" spans="68:68" customFormat="1">
      <c r="BP248285" s="90"/>
    </row>
    <row r="248286" spans="68:68" customFormat="1">
      <c r="BP248286" s="90"/>
    </row>
    <row r="248287" spans="68:68" customFormat="1">
      <c r="BP248287" s="90"/>
    </row>
    <row r="248288" spans="68:68" customFormat="1">
      <c r="BP248288" s="90"/>
    </row>
    <row r="248289" spans="68:68" customFormat="1">
      <c r="BP248289" s="90"/>
    </row>
    <row r="248290" spans="68:68" customFormat="1">
      <c r="BP248290" s="90"/>
    </row>
    <row r="248291" spans="68:68" customFormat="1">
      <c r="BP248291" s="90"/>
    </row>
    <row r="248292" spans="68:68" customFormat="1">
      <c r="BP248292" s="90"/>
    </row>
    <row r="248293" spans="68:68" customFormat="1">
      <c r="BP248293" s="90"/>
    </row>
    <row r="248294" spans="68:68" customFormat="1">
      <c r="BP248294" s="90"/>
    </row>
    <row r="248295" spans="68:68" customFormat="1">
      <c r="BP248295" s="90"/>
    </row>
    <row r="248296" spans="68:68" customFormat="1">
      <c r="BP248296" s="90"/>
    </row>
    <row r="248297" spans="68:68" customFormat="1">
      <c r="BP248297" s="90"/>
    </row>
    <row r="248298" spans="68:68" customFormat="1">
      <c r="BP248298" s="90"/>
    </row>
    <row r="248299" spans="68:68" customFormat="1">
      <c r="BP248299" s="90"/>
    </row>
    <row r="248300" spans="68:68" customFormat="1">
      <c r="BP248300" s="90"/>
    </row>
    <row r="248301" spans="68:68" customFormat="1">
      <c r="BP248301" s="90"/>
    </row>
    <row r="248302" spans="68:68" customFormat="1">
      <c r="BP248302" s="90"/>
    </row>
    <row r="248303" spans="68:68" customFormat="1">
      <c r="BP248303" s="90"/>
    </row>
    <row r="248304" spans="68:68" customFormat="1">
      <c r="BP248304" s="90"/>
    </row>
    <row r="248305" spans="68:68" customFormat="1">
      <c r="BP248305" s="90"/>
    </row>
    <row r="248306" spans="68:68" customFormat="1">
      <c r="BP248306" s="90"/>
    </row>
    <row r="248307" spans="68:68" customFormat="1">
      <c r="BP248307" s="90"/>
    </row>
    <row r="248308" spans="68:68" customFormat="1">
      <c r="BP248308" s="90"/>
    </row>
    <row r="248309" spans="68:68" customFormat="1">
      <c r="BP248309" s="90"/>
    </row>
    <row r="248310" spans="68:68" customFormat="1">
      <c r="BP248310" s="90"/>
    </row>
    <row r="248311" spans="68:68" customFormat="1">
      <c r="BP248311" s="90"/>
    </row>
    <row r="248312" spans="68:68" customFormat="1">
      <c r="BP248312" s="90"/>
    </row>
    <row r="248313" spans="68:68" customFormat="1">
      <c r="BP248313" s="90"/>
    </row>
    <row r="248314" spans="68:68" customFormat="1">
      <c r="BP248314" s="90"/>
    </row>
    <row r="248315" spans="68:68" customFormat="1">
      <c r="BP248315" s="90"/>
    </row>
    <row r="248316" spans="68:68" customFormat="1">
      <c r="BP248316" s="90"/>
    </row>
    <row r="248317" spans="68:68" customFormat="1">
      <c r="BP248317" s="90"/>
    </row>
    <row r="248318" spans="68:68" customFormat="1">
      <c r="BP248318" s="90"/>
    </row>
    <row r="248319" spans="68:68" customFormat="1">
      <c r="BP248319" s="90"/>
    </row>
    <row r="248320" spans="68:68" customFormat="1">
      <c r="BP248320" s="90"/>
    </row>
    <row r="248321" spans="68:68" customFormat="1">
      <c r="BP248321" s="90"/>
    </row>
    <row r="248322" spans="68:68" customFormat="1">
      <c r="BP248322" s="90"/>
    </row>
    <row r="248323" spans="68:68" customFormat="1">
      <c r="BP248323" s="90"/>
    </row>
    <row r="248324" spans="68:68" customFormat="1">
      <c r="BP248324" s="90"/>
    </row>
    <row r="248325" spans="68:68" customFormat="1">
      <c r="BP248325" s="90"/>
    </row>
    <row r="248326" spans="68:68" customFormat="1">
      <c r="BP248326" s="90"/>
    </row>
    <row r="248327" spans="68:68" customFormat="1">
      <c r="BP248327" s="90"/>
    </row>
    <row r="248328" spans="68:68" customFormat="1">
      <c r="BP248328" s="90"/>
    </row>
    <row r="248329" spans="68:68" customFormat="1">
      <c r="BP248329" s="90"/>
    </row>
    <row r="248330" spans="68:68" customFormat="1">
      <c r="BP248330" s="90"/>
    </row>
    <row r="248331" spans="68:68" customFormat="1">
      <c r="BP248331" s="90"/>
    </row>
    <row r="248332" spans="68:68" customFormat="1">
      <c r="BP248332" s="90"/>
    </row>
    <row r="248333" spans="68:68" customFormat="1">
      <c r="BP248333" s="90"/>
    </row>
    <row r="248334" spans="68:68" customFormat="1">
      <c r="BP248334" s="90"/>
    </row>
    <row r="248335" spans="68:68" customFormat="1">
      <c r="BP248335" s="90"/>
    </row>
    <row r="248336" spans="68:68" customFormat="1">
      <c r="BP248336" s="90"/>
    </row>
    <row r="248337" spans="68:68" customFormat="1">
      <c r="BP248337" s="90"/>
    </row>
    <row r="248338" spans="68:68" customFormat="1">
      <c r="BP248338" s="90"/>
    </row>
    <row r="248339" spans="68:68" customFormat="1">
      <c r="BP248339" s="90"/>
    </row>
    <row r="248340" spans="68:68" customFormat="1">
      <c r="BP248340" s="90"/>
    </row>
    <row r="248341" spans="68:68" customFormat="1">
      <c r="BP248341" s="90"/>
    </row>
    <row r="248342" spans="68:68" customFormat="1">
      <c r="BP248342" s="90"/>
    </row>
    <row r="248343" spans="68:68" customFormat="1">
      <c r="BP248343" s="90"/>
    </row>
    <row r="248344" spans="68:68" customFormat="1">
      <c r="BP248344" s="90"/>
    </row>
    <row r="248345" spans="68:68" customFormat="1">
      <c r="BP248345" s="90"/>
    </row>
    <row r="248346" spans="68:68" customFormat="1">
      <c r="BP248346" s="90"/>
    </row>
    <row r="248347" spans="68:68" customFormat="1">
      <c r="BP248347" s="90"/>
    </row>
    <row r="248348" spans="68:68" customFormat="1">
      <c r="BP248348" s="90"/>
    </row>
    <row r="248349" spans="68:68" customFormat="1">
      <c r="BP248349" s="90"/>
    </row>
    <row r="248350" spans="68:68" customFormat="1">
      <c r="BP248350" s="90"/>
    </row>
    <row r="248351" spans="68:68" customFormat="1">
      <c r="BP248351" s="90"/>
    </row>
    <row r="248352" spans="68:68" customFormat="1">
      <c r="BP248352" s="90"/>
    </row>
    <row r="248353" spans="68:68" customFormat="1">
      <c r="BP248353" s="90"/>
    </row>
    <row r="248354" spans="68:68" customFormat="1">
      <c r="BP248354" s="90"/>
    </row>
    <row r="248355" spans="68:68" customFormat="1">
      <c r="BP248355" s="90"/>
    </row>
    <row r="248356" spans="68:68" customFormat="1">
      <c r="BP248356" s="90"/>
    </row>
    <row r="248357" spans="68:68" customFormat="1">
      <c r="BP248357" s="90"/>
    </row>
    <row r="248358" spans="68:68" customFormat="1">
      <c r="BP248358" s="90"/>
    </row>
    <row r="248359" spans="68:68" customFormat="1">
      <c r="BP248359" s="90"/>
    </row>
    <row r="248360" spans="68:68" customFormat="1">
      <c r="BP248360" s="90"/>
    </row>
    <row r="248361" spans="68:68" customFormat="1">
      <c r="BP248361" s="90"/>
    </row>
    <row r="248362" spans="68:68" customFormat="1">
      <c r="BP248362" s="90"/>
    </row>
    <row r="248363" spans="68:68" customFormat="1">
      <c r="BP248363" s="90"/>
    </row>
    <row r="248364" spans="68:68" customFormat="1">
      <c r="BP248364" s="90"/>
    </row>
    <row r="248365" spans="68:68" customFormat="1">
      <c r="BP248365" s="90"/>
    </row>
    <row r="248366" spans="68:68" customFormat="1">
      <c r="BP248366" s="90"/>
    </row>
    <row r="248367" spans="68:68" customFormat="1">
      <c r="BP248367" s="90"/>
    </row>
    <row r="248368" spans="68:68" customFormat="1">
      <c r="BP248368" s="90"/>
    </row>
    <row r="248369" spans="68:68" customFormat="1">
      <c r="BP248369" s="90"/>
    </row>
    <row r="248370" spans="68:68" customFormat="1">
      <c r="BP248370" s="90"/>
    </row>
    <row r="248371" spans="68:68" customFormat="1">
      <c r="BP248371" s="90"/>
    </row>
    <row r="248372" spans="68:68" customFormat="1">
      <c r="BP248372" s="90"/>
    </row>
    <row r="248373" spans="68:68" customFormat="1">
      <c r="BP248373" s="90"/>
    </row>
    <row r="248374" spans="68:68" customFormat="1">
      <c r="BP248374" s="90"/>
    </row>
    <row r="248375" spans="68:68" customFormat="1">
      <c r="BP248375" s="90"/>
    </row>
    <row r="248376" spans="68:68" customFormat="1">
      <c r="BP248376" s="90"/>
    </row>
    <row r="248377" spans="68:68" customFormat="1">
      <c r="BP248377" s="90"/>
    </row>
    <row r="248378" spans="68:68" customFormat="1">
      <c r="BP248378" s="90"/>
    </row>
    <row r="248379" spans="68:68" customFormat="1">
      <c r="BP248379" s="90"/>
    </row>
    <row r="248380" spans="68:68" customFormat="1">
      <c r="BP248380" s="90"/>
    </row>
    <row r="248381" spans="68:68" customFormat="1">
      <c r="BP248381" s="90"/>
    </row>
    <row r="248382" spans="68:68" customFormat="1">
      <c r="BP248382" s="90"/>
    </row>
    <row r="248383" spans="68:68" customFormat="1">
      <c r="BP248383" s="90"/>
    </row>
    <row r="248384" spans="68:68" customFormat="1">
      <c r="BP248384" s="90"/>
    </row>
    <row r="248385" spans="68:68" customFormat="1">
      <c r="BP248385" s="90"/>
    </row>
    <row r="248386" spans="68:68" customFormat="1">
      <c r="BP248386" s="90"/>
    </row>
    <row r="248387" spans="68:68" customFormat="1">
      <c r="BP248387" s="90"/>
    </row>
    <row r="248388" spans="68:68" customFormat="1">
      <c r="BP248388" s="90"/>
    </row>
    <row r="248389" spans="68:68" customFormat="1">
      <c r="BP248389" s="90"/>
    </row>
    <row r="248390" spans="68:68" customFormat="1">
      <c r="BP248390" s="90"/>
    </row>
    <row r="248391" spans="68:68" customFormat="1">
      <c r="BP248391" s="90"/>
    </row>
    <row r="248392" spans="68:68" customFormat="1">
      <c r="BP248392" s="90"/>
    </row>
    <row r="248393" spans="68:68" customFormat="1">
      <c r="BP248393" s="90"/>
    </row>
    <row r="248394" spans="68:68" customFormat="1">
      <c r="BP248394" s="90"/>
    </row>
    <row r="248395" spans="68:68" customFormat="1">
      <c r="BP248395" s="90"/>
    </row>
    <row r="248396" spans="68:68" customFormat="1">
      <c r="BP248396" s="90"/>
    </row>
    <row r="248397" spans="68:68" customFormat="1">
      <c r="BP248397" s="90"/>
    </row>
    <row r="248398" spans="68:68" customFormat="1">
      <c r="BP248398" s="90"/>
    </row>
    <row r="248399" spans="68:68" customFormat="1">
      <c r="BP248399" s="90"/>
    </row>
    <row r="248400" spans="68:68" customFormat="1">
      <c r="BP248400" s="90"/>
    </row>
    <row r="248401" spans="68:68" customFormat="1">
      <c r="BP248401" s="90"/>
    </row>
    <row r="248402" spans="68:68" customFormat="1">
      <c r="BP248402" s="90"/>
    </row>
    <row r="248403" spans="68:68" customFormat="1">
      <c r="BP248403" s="90"/>
    </row>
    <row r="248404" spans="68:68" customFormat="1">
      <c r="BP248404" s="90"/>
    </row>
    <row r="248405" spans="68:68" customFormat="1">
      <c r="BP248405" s="90"/>
    </row>
    <row r="248406" spans="68:68" customFormat="1">
      <c r="BP248406" s="90"/>
    </row>
    <row r="248407" spans="68:68" customFormat="1">
      <c r="BP248407" s="90"/>
    </row>
    <row r="248408" spans="68:68" customFormat="1">
      <c r="BP248408" s="90"/>
    </row>
    <row r="248409" spans="68:68" customFormat="1">
      <c r="BP248409" s="90"/>
    </row>
    <row r="248410" spans="68:68" customFormat="1">
      <c r="BP248410" s="90"/>
    </row>
    <row r="248411" spans="68:68" customFormat="1">
      <c r="BP248411" s="90"/>
    </row>
    <row r="248412" spans="68:68" customFormat="1">
      <c r="BP248412" s="90"/>
    </row>
    <row r="248413" spans="68:68" customFormat="1">
      <c r="BP248413" s="90"/>
    </row>
    <row r="248414" spans="68:68" customFormat="1">
      <c r="BP248414" s="90"/>
    </row>
    <row r="248415" spans="68:68" customFormat="1">
      <c r="BP248415" s="90"/>
    </row>
    <row r="248416" spans="68:68" customFormat="1">
      <c r="BP248416" s="90"/>
    </row>
    <row r="248417" spans="68:68" customFormat="1">
      <c r="BP248417" s="90"/>
    </row>
    <row r="248418" spans="68:68" customFormat="1">
      <c r="BP248418" s="90"/>
    </row>
    <row r="248419" spans="68:68" customFormat="1">
      <c r="BP248419" s="90"/>
    </row>
    <row r="248420" spans="68:68" customFormat="1">
      <c r="BP248420" s="90"/>
    </row>
    <row r="248421" spans="68:68" customFormat="1">
      <c r="BP248421" s="90"/>
    </row>
    <row r="248422" spans="68:68" customFormat="1">
      <c r="BP248422" s="90"/>
    </row>
    <row r="248423" spans="68:68" customFormat="1">
      <c r="BP248423" s="90"/>
    </row>
    <row r="248424" spans="68:68" customFormat="1">
      <c r="BP248424" s="90"/>
    </row>
    <row r="248425" spans="68:68" customFormat="1">
      <c r="BP248425" s="90"/>
    </row>
    <row r="248426" spans="68:68" customFormat="1">
      <c r="BP248426" s="90"/>
    </row>
    <row r="248427" spans="68:68" customFormat="1">
      <c r="BP248427" s="90"/>
    </row>
    <row r="248428" spans="68:68" customFormat="1">
      <c r="BP248428" s="90"/>
    </row>
    <row r="248429" spans="68:68" customFormat="1">
      <c r="BP248429" s="90"/>
    </row>
    <row r="248430" spans="68:68" customFormat="1">
      <c r="BP248430" s="90"/>
    </row>
    <row r="248431" spans="68:68" customFormat="1">
      <c r="BP248431" s="90"/>
    </row>
    <row r="248432" spans="68:68" customFormat="1">
      <c r="BP248432" s="90"/>
    </row>
    <row r="248433" spans="68:68" customFormat="1">
      <c r="BP248433" s="90"/>
    </row>
    <row r="248434" spans="68:68" customFormat="1">
      <c r="BP248434" s="90"/>
    </row>
    <row r="248435" spans="68:68" customFormat="1">
      <c r="BP248435" s="90"/>
    </row>
    <row r="248436" spans="68:68" customFormat="1">
      <c r="BP248436" s="90"/>
    </row>
    <row r="248437" spans="68:68" customFormat="1">
      <c r="BP248437" s="90"/>
    </row>
    <row r="248438" spans="68:68" customFormat="1">
      <c r="BP248438" s="90"/>
    </row>
    <row r="248439" spans="68:68" customFormat="1">
      <c r="BP248439" s="90"/>
    </row>
    <row r="248440" spans="68:68" customFormat="1">
      <c r="BP248440" s="90"/>
    </row>
    <row r="248441" spans="68:68" customFormat="1">
      <c r="BP248441" s="90"/>
    </row>
    <row r="248442" spans="68:68" customFormat="1">
      <c r="BP248442" s="90"/>
    </row>
    <row r="248443" spans="68:68" customFormat="1">
      <c r="BP248443" s="90"/>
    </row>
    <row r="248444" spans="68:68" customFormat="1">
      <c r="BP248444" s="90"/>
    </row>
    <row r="248445" spans="68:68" customFormat="1">
      <c r="BP248445" s="90"/>
    </row>
    <row r="248446" spans="68:68" customFormat="1">
      <c r="BP248446" s="90"/>
    </row>
    <row r="248447" spans="68:68" customFormat="1">
      <c r="BP248447" s="90"/>
    </row>
    <row r="248448" spans="68:68" customFormat="1">
      <c r="BP248448" s="90"/>
    </row>
    <row r="248449" spans="68:68" customFormat="1">
      <c r="BP248449" s="90"/>
    </row>
    <row r="248450" spans="68:68" customFormat="1">
      <c r="BP248450" s="90"/>
    </row>
    <row r="248451" spans="68:68" customFormat="1">
      <c r="BP248451" s="90"/>
    </row>
    <row r="248452" spans="68:68" customFormat="1">
      <c r="BP248452" s="90"/>
    </row>
    <row r="248453" spans="68:68" customFormat="1">
      <c r="BP248453" s="90"/>
    </row>
    <row r="248454" spans="68:68" customFormat="1">
      <c r="BP248454" s="90"/>
    </row>
    <row r="248455" spans="68:68" customFormat="1">
      <c r="BP248455" s="90"/>
    </row>
    <row r="248456" spans="68:68" customFormat="1">
      <c r="BP248456" s="90"/>
    </row>
    <row r="248457" spans="68:68" customFormat="1">
      <c r="BP248457" s="90"/>
    </row>
    <row r="248458" spans="68:68" customFormat="1">
      <c r="BP248458" s="90"/>
    </row>
    <row r="248459" spans="68:68" customFormat="1">
      <c r="BP248459" s="90"/>
    </row>
    <row r="248460" spans="68:68" customFormat="1">
      <c r="BP248460" s="90"/>
    </row>
    <row r="248461" spans="68:68" customFormat="1">
      <c r="BP248461" s="90"/>
    </row>
    <row r="248462" spans="68:68" customFormat="1">
      <c r="BP248462" s="90"/>
    </row>
    <row r="248463" spans="68:68" customFormat="1">
      <c r="BP248463" s="90"/>
    </row>
    <row r="248464" spans="68:68" customFormat="1">
      <c r="BP248464" s="90"/>
    </row>
    <row r="248465" spans="68:68" customFormat="1">
      <c r="BP248465" s="90"/>
    </row>
    <row r="248466" spans="68:68" customFormat="1">
      <c r="BP248466" s="90"/>
    </row>
    <row r="248467" spans="68:68" customFormat="1">
      <c r="BP248467" s="90"/>
    </row>
    <row r="248468" spans="68:68" customFormat="1">
      <c r="BP248468" s="90"/>
    </row>
    <row r="248469" spans="68:68" customFormat="1">
      <c r="BP248469" s="90"/>
    </row>
    <row r="248470" spans="68:68" customFormat="1">
      <c r="BP248470" s="90"/>
    </row>
    <row r="248471" spans="68:68" customFormat="1">
      <c r="BP248471" s="90"/>
    </row>
    <row r="248472" spans="68:68" customFormat="1">
      <c r="BP248472" s="90"/>
    </row>
    <row r="248473" spans="68:68" customFormat="1">
      <c r="BP248473" s="90"/>
    </row>
    <row r="248474" spans="68:68" customFormat="1">
      <c r="BP248474" s="90"/>
    </row>
    <row r="248475" spans="68:68" customFormat="1">
      <c r="BP248475" s="90"/>
    </row>
    <row r="248476" spans="68:68" customFormat="1">
      <c r="BP248476" s="90"/>
    </row>
    <row r="248477" spans="68:68" customFormat="1">
      <c r="BP248477" s="90"/>
    </row>
    <row r="248478" spans="68:68" customFormat="1">
      <c r="BP248478" s="90"/>
    </row>
    <row r="248479" spans="68:68" customFormat="1">
      <c r="BP248479" s="90"/>
    </row>
    <row r="248480" spans="68:68" customFormat="1">
      <c r="BP248480" s="90"/>
    </row>
    <row r="248481" spans="68:68" customFormat="1">
      <c r="BP248481" s="90"/>
    </row>
    <row r="248482" spans="68:68" customFormat="1">
      <c r="BP248482" s="90"/>
    </row>
    <row r="248483" spans="68:68" customFormat="1">
      <c r="BP248483" s="90"/>
    </row>
    <row r="248484" spans="68:68" customFormat="1">
      <c r="BP248484" s="90"/>
    </row>
    <row r="248485" spans="68:68" customFormat="1">
      <c r="BP248485" s="90"/>
    </row>
    <row r="248486" spans="68:68" customFormat="1">
      <c r="BP248486" s="90"/>
    </row>
    <row r="248487" spans="68:68" customFormat="1">
      <c r="BP248487" s="90"/>
    </row>
    <row r="248488" spans="68:68" customFormat="1">
      <c r="BP248488" s="90"/>
    </row>
    <row r="248489" spans="68:68" customFormat="1">
      <c r="BP248489" s="90"/>
    </row>
    <row r="248490" spans="68:68" customFormat="1">
      <c r="BP248490" s="90"/>
    </row>
    <row r="248491" spans="68:68" customFormat="1">
      <c r="BP248491" s="90"/>
    </row>
    <row r="248492" spans="68:68" customFormat="1">
      <c r="BP248492" s="90"/>
    </row>
    <row r="248493" spans="68:68" customFormat="1">
      <c r="BP248493" s="90"/>
    </row>
    <row r="248494" spans="68:68" customFormat="1">
      <c r="BP248494" s="90"/>
    </row>
    <row r="248495" spans="68:68" customFormat="1">
      <c r="BP248495" s="90"/>
    </row>
    <row r="248496" spans="68:68" customFormat="1">
      <c r="BP248496" s="90"/>
    </row>
    <row r="248497" spans="68:68" customFormat="1">
      <c r="BP248497" s="90"/>
    </row>
    <row r="248498" spans="68:68" customFormat="1">
      <c r="BP248498" s="90"/>
    </row>
    <row r="248499" spans="68:68" customFormat="1">
      <c r="BP248499" s="90"/>
    </row>
    <row r="248500" spans="68:68" customFormat="1">
      <c r="BP248500" s="90"/>
    </row>
    <row r="248501" spans="68:68" customFormat="1">
      <c r="BP248501" s="90"/>
    </row>
    <row r="248502" spans="68:68" customFormat="1">
      <c r="BP248502" s="90"/>
    </row>
    <row r="248503" spans="68:68" customFormat="1">
      <c r="BP248503" s="90"/>
    </row>
    <row r="248504" spans="68:68" customFormat="1">
      <c r="BP248504" s="90"/>
    </row>
    <row r="248505" spans="68:68" customFormat="1">
      <c r="BP248505" s="90"/>
    </row>
    <row r="248506" spans="68:68" customFormat="1">
      <c r="BP248506" s="90"/>
    </row>
    <row r="248507" spans="68:68" customFormat="1">
      <c r="BP248507" s="90"/>
    </row>
    <row r="248508" spans="68:68" customFormat="1">
      <c r="BP248508" s="90"/>
    </row>
    <row r="248509" spans="68:68" customFormat="1">
      <c r="BP248509" s="90"/>
    </row>
    <row r="248510" spans="68:68" customFormat="1">
      <c r="BP248510" s="90"/>
    </row>
    <row r="248511" spans="68:68" customFormat="1">
      <c r="BP248511" s="90"/>
    </row>
    <row r="248512" spans="68:68" customFormat="1">
      <c r="BP248512" s="90"/>
    </row>
    <row r="248513" spans="68:68" customFormat="1">
      <c r="BP248513" s="90"/>
    </row>
    <row r="248514" spans="68:68" customFormat="1">
      <c r="BP248514" s="90"/>
    </row>
    <row r="248515" spans="68:68" customFormat="1">
      <c r="BP248515" s="90"/>
    </row>
    <row r="248516" spans="68:68" customFormat="1">
      <c r="BP248516" s="90"/>
    </row>
    <row r="248517" spans="68:68" customFormat="1">
      <c r="BP248517" s="90"/>
    </row>
    <row r="248518" spans="68:68" customFormat="1">
      <c r="BP248518" s="90"/>
    </row>
    <row r="248519" spans="68:68" customFormat="1">
      <c r="BP248519" s="90"/>
    </row>
    <row r="248520" spans="68:68" customFormat="1">
      <c r="BP248520" s="90"/>
    </row>
    <row r="248521" spans="68:68" customFormat="1">
      <c r="BP248521" s="90"/>
    </row>
    <row r="248522" spans="68:68" customFormat="1">
      <c r="BP248522" s="90"/>
    </row>
    <row r="248523" spans="68:68" customFormat="1">
      <c r="BP248523" s="90"/>
    </row>
    <row r="248524" spans="68:68" customFormat="1">
      <c r="BP248524" s="90"/>
    </row>
    <row r="248525" spans="68:68" customFormat="1">
      <c r="BP248525" s="90"/>
    </row>
    <row r="248526" spans="68:68" customFormat="1">
      <c r="BP248526" s="90"/>
    </row>
    <row r="248527" spans="68:68" customFormat="1">
      <c r="BP248527" s="90"/>
    </row>
    <row r="248528" spans="68:68" customFormat="1">
      <c r="BP248528" s="90"/>
    </row>
    <row r="248529" spans="68:68" customFormat="1">
      <c r="BP248529" s="90"/>
    </row>
    <row r="248530" spans="68:68" customFormat="1">
      <c r="BP248530" s="90"/>
    </row>
    <row r="248531" spans="68:68" customFormat="1">
      <c r="BP248531" s="90"/>
    </row>
    <row r="248532" spans="68:68" customFormat="1">
      <c r="BP248532" s="90"/>
    </row>
    <row r="248533" spans="68:68" customFormat="1">
      <c r="BP248533" s="90"/>
    </row>
    <row r="248534" spans="68:68" customFormat="1">
      <c r="BP248534" s="90"/>
    </row>
    <row r="248535" spans="68:68" customFormat="1">
      <c r="BP248535" s="90"/>
    </row>
    <row r="248536" spans="68:68" customFormat="1">
      <c r="BP248536" s="90"/>
    </row>
    <row r="248537" spans="68:68" customFormat="1">
      <c r="BP248537" s="90"/>
    </row>
    <row r="248538" spans="68:68" customFormat="1">
      <c r="BP248538" s="90"/>
    </row>
    <row r="248539" spans="68:68" customFormat="1">
      <c r="BP248539" s="90"/>
    </row>
    <row r="248540" spans="68:68" customFormat="1">
      <c r="BP248540" s="90"/>
    </row>
    <row r="248541" spans="68:68" customFormat="1">
      <c r="BP248541" s="90"/>
    </row>
    <row r="248542" spans="68:68" customFormat="1">
      <c r="BP248542" s="90"/>
    </row>
    <row r="248543" spans="68:68" customFormat="1">
      <c r="BP248543" s="90"/>
    </row>
    <row r="248544" spans="68:68" customFormat="1">
      <c r="BP248544" s="90"/>
    </row>
    <row r="248545" spans="68:68" customFormat="1">
      <c r="BP248545" s="90"/>
    </row>
    <row r="248546" spans="68:68" customFormat="1">
      <c r="BP248546" s="90"/>
    </row>
    <row r="248547" spans="68:68" customFormat="1">
      <c r="BP248547" s="90"/>
    </row>
    <row r="248548" spans="68:68" customFormat="1">
      <c r="BP248548" s="90"/>
    </row>
    <row r="248549" spans="68:68" customFormat="1">
      <c r="BP248549" s="90"/>
    </row>
    <row r="248550" spans="68:68" customFormat="1">
      <c r="BP248550" s="90"/>
    </row>
    <row r="248551" spans="68:68" customFormat="1">
      <c r="BP248551" s="90"/>
    </row>
    <row r="248552" spans="68:68" customFormat="1">
      <c r="BP248552" s="90"/>
    </row>
    <row r="248553" spans="68:68" customFormat="1">
      <c r="BP248553" s="90"/>
    </row>
    <row r="248554" spans="68:68" customFormat="1">
      <c r="BP248554" s="90"/>
    </row>
    <row r="248555" spans="68:68" customFormat="1">
      <c r="BP248555" s="90"/>
    </row>
    <row r="248556" spans="68:68" customFormat="1">
      <c r="BP248556" s="90"/>
    </row>
    <row r="248557" spans="68:68" customFormat="1">
      <c r="BP248557" s="90"/>
    </row>
    <row r="248558" spans="68:68" customFormat="1">
      <c r="BP248558" s="90"/>
    </row>
    <row r="248559" spans="68:68" customFormat="1">
      <c r="BP248559" s="90"/>
    </row>
    <row r="248560" spans="68:68" customFormat="1">
      <c r="BP248560" s="90"/>
    </row>
    <row r="248561" spans="68:68" customFormat="1">
      <c r="BP248561" s="90"/>
    </row>
    <row r="248562" spans="68:68" customFormat="1">
      <c r="BP248562" s="90"/>
    </row>
    <row r="248563" spans="68:68" customFormat="1">
      <c r="BP248563" s="90"/>
    </row>
    <row r="248564" spans="68:68" customFormat="1">
      <c r="BP248564" s="90"/>
    </row>
    <row r="248565" spans="68:68" customFormat="1">
      <c r="BP248565" s="90"/>
    </row>
    <row r="248566" spans="68:68" customFormat="1">
      <c r="BP248566" s="90"/>
    </row>
    <row r="248567" spans="68:68" customFormat="1">
      <c r="BP248567" s="90"/>
    </row>
    <row r="248568" spans="68:68" customFormat="1">
      <c r="BP248568" s="90"/>
    </row>
    <row r="248569" spans="68:68" customFormat="1">
      <c r="BP248569" s="90"/>
    </row>
    <row r="248570" spans="68:68" customFormat="1">
      <c r="BP248570" s="90"/>
    </row>
    <row r="248571" spans="68:68" customFormat="1">
      <c r="BP248571" s="90"/>
    </row>
    <row r="248572" spans="68:68" customFormat="1">
      <c r="BP248572" s="90"/>
    </row>
    <row r="248573" spans="68:68" customFormat="1">
      <c r="BP248573" s="90"/>
    </row>
    <row r="248574" spans="68:68" customFormat="1">
      <c r="BP248574" s="90"/>
    </row>
    <row r="248575" spans="68:68" customFormat="1">
      <c r="BP248575" s="90"/>
    </row>
    <row r="248576" spans="68:68" customFormat="1">
      <c r="BP248576" s="90"/>
    </row>
    <row r="248577" spans="68:68" customFormat="1">
      <c r="BP248577" s="90"/>
    </row>
    <row r="248578" spans="68:68" customFormat="1">
      <c r="BP248578" s="90"/>
    </row>
    <row r="248579" spans="68:68" customFormat="1">
      <c r="BP248579" s="90"/>
    </row>
    <row r="248580" spans="68:68" customFormat="1">
      <c r="BP248580" s="90"/>
    </row>
    <row r="248581" spans="68:68" customFormat="1">
      <c r="BP248581" s="90"/>
    </row>
    <row r="248582" spans="68:68" customFormat="1">
      <c r="BP248582" s="90"/>
    </row>
    <row r="248583" spans="68:68" customFormat="1">
      <c r="BP248583" s="90"/>
    </row>
    <row r="248584" spans="68:68" customFormat="1">
      <c r="BP248584" s="90"/>
    </row>
    <row r="248585" spans="68:68" customFormat="1">
      <c r="BP248585" s="90"/>
    </row>
    <row r="248586" spans="68:68" customFormat="1">
      <c r="BP248586" s="90"/>
    </row>
    <row r="248587" spans="68:68" customFormat="1">
      <c r="BP248587" s="90"/>
    </row>
    <row r="248588" spans="68:68" customFormat="1">
      <c r="BP248588" s="90"/>
    </row>
    <row r="248589" spans="68:68" customFormat="1">
      <c r="BP248589" s="90"/>
    </row>
    <row r="248590" spans="68:68" customFormat="1">
      <c r="BP248590" s="90"/>
    </row>
    <row r="248591" spans="68:68" customFormat="1">
      <c r="BP248591" s="90"/>
    </row>
    <row r="248592" spans="68:68" customFormat="1">
      <c r="BP248592" s="90"/>
    </row>
    <row r="248593" spans="68:68" customFormat="1">
      <c r="BP248593" s="90"/>
    </row>
    <row r="248594" spans="68:68" customFormat="1">
      <c r="BP248594" s="90"/>
    </row>
    <row r="248595" spans="68:68" customFormat="1">
      <c r="BP248595" s="90"/>
    </row>
    <row r="248596" spans="68:68" customFormat="1">
      <c r="BP248596" s="90"/>
    </row>
    <row r="248597" spans="68:68" customFormat="1">
      <c r="BP248597" s="90"/>
    </row>
    <row r="248598" spans="68:68" customFormat="1">
      <c r="BP248598" s="90"/>
    </row>
    <row r="248599" spans="68:68" customFormat="1">
      <c r="BP248599" s="90"/>
    </row>
    <row r="248600" spans="68:68" customFormat="1">
      <c r="BP248600" s="90"/>
    </row>
    <row r="248601" spans="68:68" customFormat="1">
      <c r="BP248601" s="90"/>
    </row>
    <row r="248602" spans="68:68" customFormat="1">
      <c r="BP248602" s="90"/>
    </row>
    <row r="248603" spans="68:68" customFormat="1">
      <c r="BP248603" s="90"/>
    </row>
    <row r="248604" spans="68:68" customFormat="1">
      <c r="BP248604" s="90"/>
    </row>
    <row r="248605" spans="68:68" customFormat="1">
      <c r="BP248605" s="90"/>
    </row>
    <row r="248606" spans="68:68" customFormat="1">
      <c r="BP248606" s="90"/>
    </row>
    <row r="248607" spans="68:68" customFormat="1">
      <c r="BP248607" s="90"/>
    </row>
    <row r="248608" spans="68:68" customFormat="1">
      <c r="BP248608" s="90"/>
    </row>
    <row r="248609" spans="68:68" customFormat="1">
      <c r="BP248609" s="90"/>
    </row>
    <row r="248610" spans="68:68" customFormat="1">
      <c r="BP248610" s="90"/>
    </row>
    <row r="248611" spans="68:68" customFormat="1">
      <c r="BP248611" s="90"/>
    </row>
    <row r="248612" spans="68:68" customFormat="1">
      <c r="BP248612" s="90"/>
    </row>
    <row r="248613" spans="68:68" customFormat="1">
      <c r="BP248613" s="90"/>
    </row>
    <row r="248614" spans="68:68" customFormat="1">
      <c r="BP248614" s="90"/>
    </row>
    <row r="248615" spans="68:68" customFormat="1">
      <c r="BP248615" s="90"/>
    </row>
    <row r="248616" spans="68:68" customFormat="1">
      <c r="BP248616" s="90"/>
    </row>
    <row r="248617" spans="68:68" customFormat="1">
      <c r="BP248617" s="90"/>
    </row>
    <row r="248618" spans="68:68" customFormat="1">
      <c r="BP248618" s="90"/>
    </row>
    <row r="248619" spans="68:68" customFormat="1">
      <c r="BP248619" s="90"/>
    </row>
    <row r="248620" spans="68:68" customFormat="1">
      <c r="BP248620" s="90"/>
    </row>
    <row r="248621" spans="68:68" customFormat="1">
      <c r="BP248621" s="90"/>
    </row>
    <row r="248622" spans="68:68" customFormat="1">
      <c r="BP248622" s="90"/>
    </row>
    <row r="248623" spans="68:68" customFormat="1">
      <c r="BP248623" s="90"/>
    </row>
    <row r="248624" spans="68:68" customFormat="1">
      <c r="BP248624" s="90"/>
    </row>
    <row r="248625" spans="68:68" customFormat="1">
      <c r="BP248625" s="90"/>
    </row>
    <row r="248626" spans="68:68" customFormat="1">
      <c r="BP248626" s="90"/>
    </row>
    <row r="248627" spans="68:68" customFormat="1">
      <c r="BP248627" s="90"/>
    </row>
    <row r="248628" spans="68:68" customFormat="1">
      <c r="BP248628" s="90"/>
    </row>
    <row r="248629" spans="68:68" customFormat="1">
      <c r="BP248629" s="90"/>
    </row>
    <row r="248630" spans="68:68" customFormat="1">
      <c r="BP248630" s="90"/>
    </row>
    <row r="248631" spans="68:68" customFormat="1">
      <c r="BP248631" s="90"/>
    </row>
    <row r="248632" spans="68:68" customFormat="1">
      <c r="BP248632" s="90"/>
    </row>
    <row r="248633" spans="68:68" customFormat="1">
      <c r="BP248633" s="90"/>
    </row>
    <row r="248634" spans="68:68" customFormat="1">
      <c r="BP248634" s="90"/>
    </row>
    <row r="248635" spans="68:68" customFormat="1">
      <c r="BP248635" s="90"/>
    </row>
    <row r="248636" spans="68:68" customFormat="1">
      <c r="BP248636" s="90"/>
    </row>
    <row r="248637" spans="68:68" customFormat="1">
      <c r="BP248637" s="90"/>
    </row>
    <row r="248638" spans="68:68" customFormat="1">
      <c r="BP248638" s="90"/>
    </row>
    <row r="248639" spans="68:68" customFormat="1">
      <c r="BP248639" s="90"/>
    </row>
    <row r="248640" spans="68:68" customFormat="1">
      <c r="BP248640" s="90"/>
    </row>
    <row r="248641" spans="68:68" customFormat="1">
      <c r="BP248641" s="90"/>
    </row>
    <row r="248642" spans="68:68" customFormat="1">
      <c r="BP248642" s="90"/>
    </row>
    <row r="248643" spans="68:68" customFormat="1">
      <c r="BP248643" s="90"/>
    </row>
    <row r="248644" spans="68:68" customFormat="1">
      <c r="BP248644" s="90"/>
    </row>
    <row r="248645" spans="68:68" customFormat="1">
      <c r="BP248645" s="90"/>
    </row>
    <row r="248646" spans="68:68" customFormat="1">
      <c r="BP248646" s="90"/>
    </row>
    <row r="248647" spans="68:68" customFormat="1">
      <c r="BP248647" s="90"/>
    </row>
    <row r="248648" spans="68:68" customFormat="1">
      <c r="BP248648" s="90"/>
    </row>
    <row r="248649" spans="68:68" customFormat="1">
      <c r="BP248649" s="90"/>
    </row>
    <row r="248650" spans="68:68" customFormat="1">
      <c r="BP248650" s="90"/>
    </row>
    <row r="248651" spans="68:68" customFormat="1">
      <c r="BP248651" s="90"/>
    </row>
    <row r="248652" spans="68:68" customFormat="1">
      <c r="BP248652" s="90"/>
    </row>
    <row r="248653" spans="68:68" customFormat="1">
      <c r="BP248653" s="90"/>
    </row>
    <row r="248654" spans="68:68" customFormat="1">
      <c r="BP248654" s="90"/>
    </row>
    <row r="248655" spans="68:68" customFormat="1">
      <c r="BP248655" s="90"/>
    </row>
    <row r="248656" spans="68:68" customFormat="1">
      <c r="BP248656" s="90"/>
    </row>
    <row r="248657" spans="68:68" customFormat="1">
      <c r="BP248657" s="90"/>
    </row>
    <row r="248658" spans="68:68" customFormat="1">
      <c r="BP248658" s="90"/>
    </row>
    <row r="248659" spans="68:68" customFormat="1">
      <c r="BP248659" s="90"/>
    </row>
    <row r="248660" spans="68:68" customFormat="1">
      <c r="BP248660" s="90"/>
    </row>
    <row r="248661" spans="68:68" customFormat="1">
      <c r="BP248661" s="90"/>
    </row>
    <row r="248662" spans="68:68" customFormat="1">
      <c r="BP248662" s="90"/>
    </row>
    <row r="248663" spans="68:68" customFormat="1">
      <c r="BP248663" s="90"/>
    </row>
    <row r="248664" spans="68:68" customFormat="1">
      <c r="BP248664" s="90"/>
    </row>
    <row r="248665" spans="68:68" customFormat="1">
      <c r="BP248665" s="90"/>
    </row>
    <row r="248666" spans="68:68" customFormat="1">
      <c r="BP248666" s="90"/>
    </row>
    <row r="248667" spans="68:68" customFormat="1">
      <c r="BP248667" s="90"/>
    </row>
    <row r="248668" spans="68:68" customFormat="1">
      <c r="BP248668" s="90"/>
    </row>
    <row r="248669" spans="68:68" customFormat="1">
      <c r="BP248669" s="90"/>
    </row>
    <row r="248670" spans="68:68" customFormat="1">
      <c r="BP248670" s="90"/>
    </row>
    <row r="248671" spans="68:68" customFormat="1">
      <c r="BP248671" s="90"/>
    </row>
    <row r="248672" spans="68:68" customFormat="1">
      <c r="BP248672" s="90"/>
    </row>
    <row r="248673" spans="68:68" customFormat="1">
      <c r="BP248673" s="90"/>
    </row>
    <row r="248674" spans="68:68" customFormat="1">
      <c r="BP248674" s="90"/>
    </row>
    <row r="248675" spans="68:68" customFormat="1">
      <c r="BP248675" s="90"/>
    </row>
    <row r="248676" spans="68:68" customFormat="1">
      <c r="BP248676" s="90"/>
    </row>
    <row r="248677" spans="68:68" customFormat="1">
      <c r="BP248677" s="90"/>
    </row>
    <row r="248678" spans="68:68" customFormat="1">
      <c r="BP248678" s="90"/>
    </row>
    <row r="248679" spans="68:68" customFormat="1">
      <c r="BP248679" s="90"/>
    </row>
    <row r="248680" spans="68:68" customFormat="1">
      <c r="BP248680" s="90"/>
    </row>
    <row r="248681" spans="68:68" customFormat="1">
      <c r="BP248681" s="90"/>
    </row>
    <row r="248682" spans="68:68" customFormat="1">
      <c r="BP248682" s="90"/>
    </row>
    <row r="248683" spans="68:68" customFormat="1">
      <c r="BP248683" s="90"/>
    </row>
    <row r="248684" spans="68:68" customFormat="1">
      <c r="BP248684" s="90"/>
    </row>
    <row r="248685" spans="68:68" customFormat="1">
      <c r="BP248685" s="90"/>
    </row>
    <row r="248686" spans="68:68" customFormat="1">
      <c r="BP248686" s="90"/>
    </row>
    <row r="248687" spans="68:68" customFormat="1">
      <c r="BP248687" s="90"/>
    </row>
    <row r="248688" spans="68:68" customFormat="1">
      <c r="BP248688" s="90"/>
    </row>
    <row r="248689" spans="68:68" customFormat="1">
      <c r="BP248689" s="90"/>
    </row>
    <row r="248690" spans="68:68" customFormat="1">
      <c r="BP248690" s="90"/>
    </row>
    <row r="248691" spans="68:68" customFormat="1">
      <c r="BP248691" s="90"/>
    </row>
    <row r="248692" spans="68:68" customFormat="1">
      <c r="BP248692" s="90"/>
    </row>
    <row r="248693" spans="68:68" customFormat="1">
      <c r="BP248693" s="90"/>
    </row>
    <row r="248694" spans="68:68" customFormat="1">
      <c r="BP248694" s="90"/>
    </row>
    <row r="248695" spans="68:68" customFormat="1">
      <c r="BP248695" s="90"/>
    </row>
    <row r="248696" spans="68:68" customFormat="1">
      <c r="BP248696" s="90"/>
    </row>
    <row r="248697" spans="68:68" customFormat="1">
      <c r="BP248697" s="90"/>
    </row>
    <row r="248698" spans="68:68" customFormat="1">
      <c r="BP248698" s="90"/>
    </row>
    <row r="248699" spans="68:68" customFormat="1">
      <c r="BP248699" s="90"/>
    </row>
    <row r="248700" spans="68:68" customFormat="1">
      <c r="BP248700" s="90"/>
    </row>
    <row r="248701" spans="68:68" customFormat="1">
      <c r="BP248701" s="90"/>
    </row>
    <row r="248702" spans="68:68" customFormat="1">
      <c r="BP248702" s="90"/>
    </row>
    <row r="248703" spans="68:68" customFormat="1">
      <c r="BP248703" s="90"/>
    </row>
    <row r="248704" spans="68:68" customFormat="1">
      <c r="BP248704" s="90"/>
    </row>
    <row r="248705" spans="68:68" customFormat="1">
      <c r="BP248705" s="90"/>
    </row>
    <row r="248706" spans="68:68" customFormat="1">
      <c r="BP248706" s="90"/>
    </row>
    <row r="248707" spans="68:68" customFormat="1">
      <c r="BP248707" s="90"/>
    </row>
    <row r="248708" spans="68:68" customFormat="1">
      <c r="BP248708" s="90"/>
    </row>
    <row r="248709" spans="68:68" customFormat="1">
      <c r="BP248709" s="90"/>
    </row>
    <row r="248710" spans="68:68" customFormat="1">
      <c r="BP248710" s="90"/>
    </row>
    <row r="248711" spans="68:68" customFormat="1">
      <c r="BP248711" s="90"/>
    </row>
    <row r="248712" spans="68:68" customFormat="1">
      <c r="BP248712" s="90"/>
    </row>
    <row r="248713" spans="68:68" customFormat="1">
      <c r="BP248713" s="90"/>
    </row>
    <row r="248714" spans="68:68" customFormat="1">
      <c r="BP248714" s="90"/>
    </row>
    <row r="248715" spans="68:68" customFormat="1">
      <c r="BP248715" s="90"/>
    </row>
    <row r="248716" spans="68:68" customFormat="1">
      <c r="BP248716" s="90"/>
    </row>
    <row r="248717" spans="68:68" customFormat="1">
      <c r="BP248717" s="90"/>
    </row>
    <row r="248718" spans="68:68" customFormat="1">
      <c r="BP248718" s="90"/>
    </row>
    <row r="248719" spans="68:68" customFormat="1">
      <c r="BP248719" s="90"/>
    </row>
    <row r="248720" spans="68:68" customFormat="1">
      <c r="BP248720" s="90"/>
    </row>
    <row r="248721" spans="68:68" customFormat="1">
      <c r="BP248721" s="90"/>
    </row>
    <row r="248722" spans="68:68" customFormat="1">
      <c r="BP248722" s="90"/>
    </row>
    <row r="248723" spans="68:68" customFormat="1">
      <c r="BP248723" s="90"/>
    </row>
    <row r="248724" spans="68:68" customFormat="1">
      <c r="BP248724" s="90"/>
    </row>
    <row r="248725" spans="68:68" customFormat="1">
      <c r="BP248725" s="90"/>
    </row>
    <row r="248726" spans="68:68" customFormat="1">
      <c r="BP248726" s="90"/>
    </row>
    <row r="248727" spans="68:68" customFormat="1">
      <c r="BP248727" s="90"/>
    </row>
    <row r="248728" spans="68:68" customFormat="1">
      <c r="BP248728" s="90"/>
    </row>
    <row r="248729" spans="68:68" customFormat="1">
      <c r="BP248729" s="90"/>
    </row>
    <row r="248730" spans="68:68" customFormat="1">
      <c r="BP248730" s="90"/>
    </row>
    <row r="248731" spans="68:68" customFormat="1">
      <c r="BP248731" s="90"/>
    </row>
    <row r="248732" spans="68:68" customFormat="1">
      <c r="BP248732" s="90"/>
    </row>
    <row r="248733" spans="68:68" customFormat="1">
      <c r="BP248733" s="90"/>
    </row>
    <row r="248734" spans="68:68" customFormat="1">
      <c r="BP248734" s="90"/>
    </row>
    <row r="248735" spans="68:68" customFormat="1">
      <c r="BP248735" s="90"/>
    </row>
    <row r="248736" spans="68:68" customFormat="1">
      <c r="BP248736" s="90"/>
    </row>
    <row r="248737" spans="68:68" customFormat="1">
      <c r="BP248737" s="90"/>
    </row>
    <row r="248738" spans="68:68" customFormat="1">
      <c r="BP248738" s="90"/>
    </row>
    <row r="248739" spans="68:68" customFormat="1">
      <c r="BP248739" s="90"/>
    </row>
    <row r="248740" spans="68:68" customFormat="1">
      <c r="BP248740" s="90"/>
    </row>
    <row r="248741" spans="68:68" customFormat="1">
      <c r="BP248741" s="90"/>
    </row>
    <row r="248742" spans="68:68" customFormat="1">
      <c r="BP248742" s="90"/>
    </row>
    <row r="248743" spans="68:68" customFormat="1">
      <c r="BP248743" s="90"/>
    </row>
    <row r="248744" spans="68:68" customFormat="1">
      <c r="BP248744" s="90"/>
    </row>
    <row r="248745" spans="68:68" customFormat="1">
      <c r="BP248745" s="90"/>
    </row>
    <row r="248746" spans="68:68" customFormat="1">
      <c r="BP248746" s="90"/>
    </row>
    <row r="248747" spans="68:68" customFormat="1">
      <c r="BP248747" s="90"/>
    </row>
    <row r="248748" spans="68:68" customFormat="1">
      <c r="BP248748" s="90"/>
    </row>
    <row r="248749" spans="68:68" customFormat="1">
      <c r="BP248749" s="90"/>
    </row>
    <row r="248750" spans="68:68" customFormat="1">
      <c r="BP248750" s="90"/>
    </row>
    <row r="248751" spans="68:68" customFormat="1">
      <c r="BP248751" s="90"/>
    </row>
    <row r="248752" spans="68:68" customFormat="1">
      <c r="BP248752" s="90"/>
    </row>
    <row r="248753" spans="68:68" customFormat="1">
      <c r="BP248753" s="90"/>
    </row>
    <row r="248754" spans="68:68" customFormat="1">
      <c r="BP248754" s="90"/>
    </row>
    <row r="248755" spans="68:68" customFormat="1">
      <c r="BP248755" s="90"/>
    </row>
    <row r="248756" spans="68:68" customFormat="1">
      <c r="BP248756" s="90"/>
    </row>
    <row r="248757" spans="68:68" customFormat="1">
      <c r="BP248757" s="90"/>
    </row>
    <row r="248758" spans="68:68" customFormat="1">
      <c r="BP248758" s="90"/>
    </row>
    <row r="248759" spans="68:68" customFormat="1">
      <c r="BP248759" s="90"/>
    </row>
    <row r="248760" spans="68:68" customFormat="1">
      <c r="BP248760" s="90"/>
    </row>
    <row r="248761" spans="68:68" customFormat="1">
      <c r="BP248761" s="90"/>
    </row>
    <row r="248762" spans="68:68" customFormat="1">
      <c r="BP248762" s="90"/>
    </row>
    <row r="248763" spans="68:68" customFormat="1">
      <c r="BP248763" s="90"/>
    </row>
    <row r="248764" spans="68:68" customFormat="1">
      <c r="BP248764" s="90"/>
    </row>
    <row r="248765" spans="68:68" customFormat="1">
      <c r="BP248765" s="90"/>
    </row>
    <row r="248766" spans="68:68" customFormat="1">
      <c r="BP248766" s="90"/>
    </row>
    <row r="248767" spans="68:68" customFormat="1">
      <c r="BP248767" s="90"/>
    </row>
    <row r="248768" spans="68:68" customFormat="1">
      <c r="BP248768" s="90"/>
    </row>
    <row r="248769" spans="68:68" customFormat="1">
      <c r="BP248769" s="90"/>
    </row>
    <row r="248770" spans="68:68" customFormat="1">
      <c r="BP248770" s="90"/>
    </row>
    <row r="248771" spans="68:68" customFormat="1">
      <c r="BP248771" s="90"/>
    </row>
    <row r="248772" spans="68:68" customFormat="1">
      <c r="BP248772" s="90"/>
    </row>
    <row r="248773" spans="68:68" customFormat="1">
      <c r="BP248773" s="90"/>
    </row>
    <row r="248774" spans="68:68" customFormat="1">
      <c r="BP248774" s="90"/>
    </row>
    <row r="248775" spans="68:68" customFormat="1">
      <c r="BP248775" s="90"/>
    </row>
    <row r="248776" spans="68:68" customFormat="1">
      <c r="BP248776" s="90"/>
    </row>
    <row r="248777" spans="68:68" customFormat="1">
      <c r="BP248777" s="90"/>
    </row>
    <row r="248778" spans="68:68" customFormat="1">
      <c r="BP248778" s="90"/>
    </row>
    <row r="248779" spans="68:68" customFormat="1">
      <c r="BP248779" s="90"/>
    </row>
    <row r="248780" spans="68:68" customFormat="1">
      <c r="BP248780" s="90"/>
    </row>
    <row r="248781" spans="68:68" customFormat="1">
      <c r="BP248781" s="90"/>
    </row>
    <row r="248782" spans="68:68" customFormat="1">
      <c r="BP248782" s="90"/>
    </row>
    <row r="248783" spans="68:68" customFormat="1">
      <c r="BP248783" s="90"/>
    </row>
    <row r="248784" spans="68:68" customFormat="1">
      <c r="BP248784" s="90"/>
    </row>
    <row r="248785" spans="68:68" customFormat="1">
      <c r="BP248785" s="90"/>
    </row>
    <row r="248786" spans="68:68" customFormat="1">
      <c r="BP248786" s="90"/>
    </row>
    <row r="248787" spans="68:68" customFormat="1">
      <c r="BP248787" s="90"/>
    </row>
    <row r="248788" spans="68:68" customFormat="1">
      <c r="BP248788" s="90"/>
    </row>
    <row r="248789" spans="68:68" customFormat="1">
      <c r="BP248789" s="90"/>
    </row>
    <row r="248790" spans="68:68" customFormat="1">
      <c r="BP248790" s="90"/>
    </row>
    <row r="248791" spans="68:68" customFormat="1">
      <c r="BP248791" s="90"/>
    </row>
    <row r="248792" spans="68:68" customFormat="1">
      <c r="BP248792" s="90"/>
    </row>
    <row r="248793" spans="68:68" customFormat="1">
      <c r="BP248793" s="90"/>
    </row>
    <row r="248794" spans="68:68" customFormat="1">
      <c r="BP248794" s="90"/>
    </row>
    <row r="248795" spans="68:68" customFormat="1">
      <c r="BP248795" s="90"/>
    </row>
    <row r="248796" spans="68:68" customFormat="1">
      <c r="BP248796" s="90"/>
    </row>
    <row r="248797" spans="68:68" customFormat="1">
      <c r="BP248797" s="90"/>
    </row>
    <row r="248798" spans="68:68" customFormat="1">
      <c r="BP248798" s="90"/>
    </row>
    <row r="248799" spans="68:68" customFormat="1">
      <c r="BP248799" s="90"/>
    </row>
    <row r="248800" spans="68:68" customFormat="1">
      <c r="BP248800" s="90"/>
    </row>
    <row r="248801" spans="68:68" customFormat="1">
      <c r="BP248801" s="90"/>
    </row>
    <row r="248802" spans="68:68" customFormat="1">
      <c r="BP248802" s="90"/>
    </row>
    <row r="248803" spans="68:68" customFormat="1">
      <c r="BP248803" s="90"/>
    </row>
    <row r="248804" spans="68:68" customFormat="1">
      <c r="BP248804" s="90"/>
    </row>
    <row r="248805" spans="68:68" customFormat="1">
      <c r="BP248805" s="90"/>
    </row>
    <row r="248806" spans="68:68" customFormat="1">
      <c r="BP248806" s="90"/>
    </row>
    <row r="248807" spans="68:68" customFormat="1">
      <c r="BP248807" s="90"/>
    </row>
    <row r="248808" spans="68:68" customFormat="1">
      <c r="BP248808" s="90"/>
    </row>
    <row r="248809" spans="68:68" customFormat="1">
      <c r="BP248809" s="90"/>
    </row>
    <row r="248810" spans="68:68" customFormat="1">
      <c r="BP248810" s="90"/>
    </row>
    <row r="248811" spans="68:68" customFormat="1">
      <c r="BP248811" s="90"/>
    </row>
    <row r="248812" spans="68:68" customFormat="1">
      <c r="BP248812" s="90"/>
    </row>
    <row r="248813" spans="68:68" customFormat="1">
      <c r="BP248813" s="90"/>
    </row>
    <row r="248814" spans="68:68" customFormat="1">
      <c r="BP248814" s="90"/>
    </row>
    <row r="248815" spans="68:68" customFormat="1">
      <c r="BP248815" s="90"/>
    </row>
    <row r="248816" spans="68:68" customFormat="1">
      <c r="BP248816" s="90"/>
    </row>
    <row r="248817" spans="68:68" customFormat="1">
      <c r="BP248817" s="90"/>
    </row>
    <row r="248818" spans="68:68" customFormat="1">
      <c r="BP248818" s="90"/>
    </row>
    <row r="248819" spans="68:68" customFormat="1">
      <c r="BP248819" s="90"/>
    </row>
    <row r="248820" spans="68:68" customFormat="1">
      <c r="BP248820" s="90"/>
    </row>
    <row r="248821" spans="68:68" customFormat="1">
      <c r="BP248821" s="90"/>
    </row>
    <row r="248822" spans="68:68" customFormat="1">
      <c r="BP248822" s="90"/>
    </row>
    <row r="248823" spans="68:68" customFormat="1">
      <c r="BP248823" s="90"/>
    </row>
    <row r="248824" spans="68:68" customFormat="1">
      <c r="BP248824" s="90"/>
    </row>
    <row r="248825" spans="68:68" customFormat="1">
      <c r="BP248825" s="90"/>
    </row>
    <row r="248826" spans="68:68" customFormat="1">
      <c r="BP248826" s="90"/>
    </row>
    <row r="248827" spans="68:68" customFormat="1">
      <c r="BP248827" s="90"/>
    </row>
    <row r="248828" spans="68:68" customFormat="1">
      <c r="BP248828" s="90"/>
    </row>
    <row r="248829" spans="68:68" customFormat="1">
      <c r="BP248829" s="90"/>
    </row>
    <row r="248830" spans="68:68" customFormat="1">
      <c r="BP248830" s="90"/>
    </row>
    <row r="248831" spans="68:68" customFormat="1">
      <c r="BP248831" s="90"/>
    </row>
    <row r="248832" spans="68:68" customFormat="1">
      <c r="BP248832" s="90"/>
    </row>
    <row r="248833" spans="68:68" customFormat="1">
      <c r="BP248833" s="90"/>
    </row>
    <row r="248834" spans="68:68" customFormat="1">
      <c r="BP248834" s="90"/>
    </row>
    <row r="248835" spans="68:68" customFormat="1">
      <c r="BP248835" s="90"/>
    </row>
    <row r="248836" spans="68:68" customFormat="1">
      <c r="BP248836" s="90"/>
    </row>
    <row r="248837" spans="68:68" customFormat="1">
      <c r="BP248837" s="90"/>
    </row>
    <row r="248838" spans="68:68" customFormat="1">
      <c r="BP248838" s="90"/>
    </row>
    <row r="248839" spans="68:68" customFormat="1">
      <c r="BP248839" s="90"/>
    </row>
    <row r="248840" spans="68:68" customFormat="1">
      <c r="BP248840" s="90"/>
    </row>
    <row r="248841" spans="68:68" customFormat="1">
      <c r="BP248841" s="90"/>
    </row>
    <row r="248842" spans="68:68" customFormat="1">
      <c r="BP248842" s="90"/>
    </row>
    <row r="248843" spans="68:68" customFormat="1">
      <c r="BP248843" s="90"/>
    </row>
    <row r="248844" spans="68:68" customFormat="1">
      <c r="BP248844" s="90"/>
    </row>
    <row r="248845" spans="68:68" customFormat="1">
      <c r="BP248845" s="90"/>
    </row>
    <row r="248846" spans="68:68" customFormat="1">
      <c r="BP248846" s="90"/>
    </row>
    <row r="248847" spans="68:68" customFormat="1">
      <c r="BP248847" s="90"/>
    </row>
    <row r="248848" spans="68:68" customFormat="1">
      <c r="BP248848" s="90"/>
    </row>
    <row r="248849" spans="68:68" customFormat="1">
      <c r="BP248849" s="90"/>
    </row>
    <row r="248850" spans="68:68" customFormat="1">
      <c r="BP248850" s="90"/>
    </row>
    <row r="248851" spans="68:68" customFormat="1">
      <c r="BP248851" s="90"/>
    </row>
    <row r="248852" spans="68:68" customFormat="1">
      <c r="BP248852" s="90"/>
    </row>
    <row r="248853" spans="68:68" customFormat="1">
      <c r="BP248853" s="90"/>
    </row>
    <row r="248854" spans="68:68" customFormat="1">
      <c r="BP248854" s="90"/>
    </row>
    <row r="248855" spans="68:68" customFormat="1">
      <c r="BP248855" s="90"/>
    </row>
    <row r="248856" spans="68:68" customFormat="1">
      <c r="BP248856" s="90"/>
    </row>
    <row r="248857" spans="68:68" customFormat="1">
      <c r="BP248857" s="90"/>
    </row>
    <row r="248858" spans="68:68" customFormat="1">
      <c r="BP248858" s="90"/>
    </row>
    <row r="248859" spans="68:68" customFormat="1">
      <c r="BP248859" s="90"/>
    </row>
    <row r="248860" spans="68:68" customFormat="1">
      <c r="BP248860" s="90"/>
    </row>
    <row r="248861" spans="68:68" customFormat="1">
      <c r="BP248861" s="90"/>
    </row>
    <row r="248862" spans="68:68" customFormat="1">
      <c r="BP248862" s="90"/>
    </row>
    <row r="248863" spans="68:68" customFormat="1">
      <c r="BP248863" s="90"/>
    </row>
    <row r="248864" spans="68:68" customFormat="1">
      <c r="BP248864" s="90"/>
    </row>
    <row r="248865" spans="68:68" customFormat="1">
      <c r="BP248865" s="90"/>
    </row>
    <row r="248866" spans="68:68" customFormat="1">
      <c r="BP248866" s="90"/>
    </row>
    <row r="248867" spans="68:68" customFormat="1">
      <c r="BP248867" s="90"/>
    </row>
    <row r="248868" spans="68:68" customFormat="1">
      <c r="BP248868" s="90"/>
    </row>
    <row r="248869" spans="68:68" customFormat="1">
      <c r="BP248869" s="90"/>
    </row>
    <row r="248870" spans="68:68" customFormat="1">
      <c r="BP248870" s="90"/>
    </row>
    <row r="248871" spans="68:68" customFormat="1">
      <c r="BP248871" s="90"/>
    </row>
    <row r="248872" spans="68:68" customFormat="1">
      <c r="BP248872" s="90"/>
    </row>
    <row r="248873" spans="68:68" customFormat="1">
      <c r="BP248873" s="90"/>
    </row>
    <row r="248874" spans="68:68" customFormat="1">
      <c r="BP248874" s="90"/>
    </row>
    <row r="248875" spans="68:68" customFormat="1">
      <c r="BP248875" s="90"/>
    </row>
    <row r="248876" spans="68:68" customFormat="1">
      <c r="BP248876" s="90"/>
    </row>
    <row r="248877" spans="68:68" customFormat="1">
      <c r="BP248877" s="90"/>
    </row>
    <row r="248878" spans="68:68" customFormat="1">
      <c r="BP248878" s="90"/>
    </row>
    <row r="248879" spans="68:68" customFormat="1">
      <c r="BP248879" s="90"/>
    </row>
    <row r="248880" spans="68:68" customFormat="1">
      <c r="BP248880" s="90"/>
    </row>
    <row r="248881" spans="68:68" customFormat="1">
      <c r="BP248881" s="90"/>
    </row>
    <row r="248882" spans="68:68" customFormat="1">
      <c r="BP248882" s="90"/>
    </row>
    <row r="248883" spans="68:68" customFormat="1">
      <c r="BP248883" s="90"/>
    </row>
    <row r="248884" spans="68:68" customFormat="1">
      <c r="BP248884" s="90"/>
    </row>
    <row r="248885" spans="68:68" customFormat="1">
      <c r="BP248885" s="90"/>
    </row>
    <row r="248886" spans="68:68" customFormat="1">
      <c r="BP248886" s="90"/>
    </row>
    <row r="248887" spans="68:68" customFormat="1">
      <c r="BP248887" s="90"/>
    </row>
    <row r="248888" spans="68:68" customFormat="1">
      <c r="BP248888" s="90"/>
    </row>
    <row r="248889" spans="68:68" customFormat="1">
      <c r="BP248889" s="90"/>
    </row>
    <row r="248890" spans="68:68" customFormat="1">
      <c r="BP248890" s="90"/>
    </row>
    <row r="248891" spans="68:68" customFormat="1">
      <c r="BP248891" s="90"/>
    </row>
    <row r="248892" spans="68:68" customFormat="1">
      <c r="BP248892" s="90"/>
    </row>
    <row r="248893" spans="68:68" customFormat="1">
      <c r="BP248893" s="90"/>
    </row>
    <row r="248894" spans="68:68" customFormat="1">
      <c r="BP248894" s="90"/>
    </row>
    <row r="248895" spans="68:68" customFormat="1">
      <c r="BP248895" s="90"/>
    </row>
    <row r="248896" spans="68:68" customFormat="1">
      <c r="BP248896" s="90"/>
    </row>
    <row r="248897" spans="68:68" customFormat="1">
      <c r="BP248897" s="90"/>
    </row>
    <row r="248898" spans="68:68" customFormat="1">
      <c r="BP248898" s="90"/>
    </row>
    <row r="248899" spans="68:68" customFormat="1">
      <c r="BP248899" s="90"/>
    </row>
    <row r="248900" spans="68:68" customFormat="1">
      <c r="BP248900" s="90"/>
    </row>
    <row r="248901" spans="68:68" customFormat="1">
      <c r="BP248901" s="90"/>
    </row>
    <row r="248902" spans="68:68" customFormat="1">
      <c r="BP248902" s="90"/>
    </row>
    <row r="248903" spans="68:68" customFormat="1">
      <c r="BP248903" s="90"/>
    </row>
    <row r="248904" spans="68:68" customFormat="1">
      <c r="BP248904" s="90"/>
    </row>
    <row r="248905" spans="68:68" customFormat="1">
      <c r="BP248905" s="90"/>
    </row>
    <row r="248906" spans="68:68" customFormat="1">
      <c r="BP248906" s="90"/>
    </row>
    <row r="248907" spans="68:68" customFormat="1">
      <c r="BP248907" s="90"/>
    </row>
    <row r="248908" spans="68:68" customFormat="1">
      <c r="BP248908" s="90"/>
    </row>
    <row r="248909" spans="68:68" customFormat="1">
      <c r="BP248909" s="90"/>
    </row>
    <row r="248910" spans="68:68" customFormat="1">
      <c r="BP248910" s="90"/>
    </row>
    <row r="248911" spans="68:68" customFormat="1">
      <c r="BP248911" s="90"/>
    </row>
    <row r="248912" spans="68:68" customFormat="1">
      <c r="BP248912" s="90"/>
    </row>
    <row r="248913" spans="68:68" customFormat="1">
      <c r="BP248913" s="90"/>
    </row>
    <row r="248914" spans="68:68" customFormat="1">
      <c r="BP248914" s="90"/>
    </row>
    <row r="248915" spans="68:68" customFormat="1">
      <c r="BP248915" s="90"/>
    </row>
    <row r="248916" spans="68:68" customFormat="1">
      <c r="BP248916" s="90"/>
    </row>
    <row r="248917" spans="68:68" customFormat="1">
      <c r="BP248917" s="90"/>
    </row>
    <row r="248918" spans="68:68" customFormat="1">
      <c r="BP248918" s="90"/>
    </row>
    <row r="248919" spans="68:68" customFormat="1">
      <c r="BP248919" s="90"/>
    </row>
    <row r="248920" spans="68:68" customFormat="1">
      <c r="BP248920" s="90"/>
    </row>
    <row r="248921" spans="68:68" customFormat="1">
      <c r="BP248921" s="90"/>
    </row>
    <row r="248922" spans="68:68" customFormat="1">
      <c r="BP248922" s="90"/>
    </row>
    <row r="248923" spans="68:68" customFormat="1">
      <c r="BP248923" s="90"/>
    </row>
    <row r="248924" spans="68:68" customFormat="1">
      <c r="BP248924" s="90"/>
    </row>
    <row r="248925" spans="68:68" customFormat="1">
      <c r="BP248925" s="90"/>
    </row>
    <row r="248926" spans="68:68" customFormat="1">
      <c r="BP248926" s="90"/>
    </row>
    <row r="248927" spans="68:68" customFormat="1">
      <c r="BP248927" s="90"/>
    </row>
    <row r="248928" spans="68:68" customFormat="1">
      <c r="BP248928" s="90"/>
    </row>
    <row r="248929" spans="68:68" customFormat="1">
      <c r="BP248929" s="90"/>
    </row>
    <row r="248930" spans="68:68" customFormat="1">
      <c r="BP248930" s="90"/>
    </row>
    <row r="248931" spans="68:68" customFormat="1">
      <c r="BP248931" s="90"/>
    </row>
    <row r="248932" spans="68:68" customFormat="1">
      <c r="BP248932" s="90"/>
    </row>
    <row r="248933" spans="68:68" customFormat="1">
      <c r="BP248933" s="90"/>
    </row>
    <row r="248934" spans="68:68" customFormat="1">
      <c r="BP248934" s="90"/>
    </row>
    <row r="248935" spans="68:68" customFormat="1">
      <c r="BP248935" s="90"/>
    </row>
    <row r="248936" spans="68:68" customFormat="1">
      <c r="BP248936" s="90"/>
    </row>
    <row r="248937" spans="68:68" customFormat="1">
      <c r="BP248937" s="90"/>
    </row>
    <row r="248938" spans="68:68" customFormat="1">
      <c r="BP248938" s="90"/>
    </row>
    <row r="248939" spans="68:68" customFormat="1">
      <c r="BP248939" s="90"/>
    </row>
    <row r="248940" spans="68:68" customFormat="1">
      <c r="BP248940" s="90"/>
    </row>
    <row r="248941" spans="68:68" customFormat="1">
      <c r="BP248941" s="90"/>
    </row>
    <row r="248942" spans="68:68" customFormat="1">
      <c r="BP248942" s="90"/>
    </row>
    <row r="248943" spans="68:68" customFormat="1">
      <c r="BP248943" s="90"/>
    </row>
    <row r="248944" spans="68:68" customFormat="1">
      <c r="BP248944" s="90"/>
    </row>
    <row r="248945" spans="68:68" customFormat="1">
      <c r="BP248945" s="90"/>
    </row>
    <row r="248946" spans="68:68" customFormat="1">
      <c r="BP248946" s="90"/>
    </row>
    <row r="248947" spans="68:68" customFormat="1">
      <c r="BP248947" s="90"/>
    </row>
    <row r="248948" spans="68:68" customFormat="1">
      <c r="BP248948" s="90"/>
    </row>
    <row r="248949" spans="68:68" customFormat="1">
      <c r="BP248949" s="90"/>
    </row>
    <row r="248950" spans="68:68" customFormat="1">
      <c r="BP248950" s="90"/>
    </row>
    <row r="248951" spans="68:68" customFormat="1">
      <c r="BP248951" s="90"/>
    </row>
    <row r="248952" spans="68:68" customFormat="1">
      <c r="BP248952" s="90"/>
    </row>
    <row r="248953" spans="68:68" customFormat="1">
      <c r="BP248953" s="90"/>
    </row>
    <row r="248954" spans="68:68" customFormat="1">
      <c r="BP248954" s="90"/>
    </row>
    <row r="248955" spans="68:68" customFormat="1">
      <c r="BP248955" s="90"/>
    </row>
    <row r="248956" spans="68:68" customFormat="1">
      <c r="BP248956" s="90"/>
    </row>
    <row r="248957" spans="68:68" customFormat="1">
      <c r="BP248957" s="90"/>
    </row>
    <row r="248958" spans="68:68" customFormat="1">
      <c r="BP248958" s="90"/>
    </row>
    <row r="248959" spans="68:68" customFormat="1">
      <c r="BP248959" s="90"/>
    </row>
    <row r="248960" spans="68:68" customFormat="1">
      <c r="BP248960" s="90"/>
    </row>
    <row r="248961" spans="68:68" customFormat="1">
      <c r="BP248961" s="90"/>
    </row>
    <row r="248962" spans="68:68" customFormat="1">
      <c r="BP248962" s="90"/>
    </row>
    <row r="248963" spans="68:68" customFormat="1">
      <c r="BP248963" s="90"/>
    </row>
    <row r="248964" spans="68:68" customFormat="1">
      <c r="BP248964" s="90"/>
    </row>
    <row r="248965" spans="68:68" customFormat="1">
      <c r="BP248965" s="90"/>
    </row>
    <row r="248966" spans="68:68" customFormat="1">
      <c r="BP248966" s="90"/>
    </row>
    <row r="248967" spans="68:68" customFormat="1">
      <c r="BP248967" s="90"/>
    </row>
    <row r="248968" spans="68:68" customFormat="1">
      <c r="BP248968" s="90"/>
    </row>
    <row r="248969" spans="68:68" customFormat="1">
      <c r="BP248969" s="90"/>
    </row>
    <row r="248970" spans="68:68" customFormat="1">
      <c r="BP248970" s="90"/>
    </row>
    <row r="248971" spans="68:68" customFormat="1">
      <c r="BP248971" s="90"/>
    </row>
    <row r="248972" spans="68:68" customFormat="1">
      <c r="BP248972" s="90"/>
    </row>
    <row r="248973" spans="68:68" customFormat="1">
      <c r="BP248973" s="90"/>
    </row>
    <row r="248974" spans="68:68" customFormat="1">
      <c r="BP248974" s="90"/>
    </row>
    <row r="248975" spans="68:68" customFormat="1">
      <c r="BP248975" s="90"/>
    </row>
    <row r="248976" spans="68:68" customFormat="1">
      <c r="BP248976" s="90"/>
    </row>
    <row r="248977" spans="68:68" customFormat="1">
      <c r="BP248977" s="90"/>
    </row>
    <row r="248978" spans="68:68" customFormat="1">
      <c r="BP248978" s="90"/>
    </row>
    <row r="248979" spans="68:68" customFormat="1">
      <c r="BP248979" s="90"/>
    </row>
    <row r="248980" spans="68:68" customFormat="1">
      <c r="BP248980" s="90"/>
    </row>
    <row r="248981" spans="68:68" customFormat="1">
      <c r="BP248981" s="90"/>
    </row>
    <row r="248982" spans="68:68" customFormat="1">
      <c r="BP248982" s="90"/>
    </row>
    <row r="248983" spans="68:68" customFormat="1">
      <c r="BP248983" s="90"/>
    </row>
    <row r="248984" spans="68:68" customFormat="1">
      <c r="BP248984" s="90"/>
    </row>
    <row r="248985" spans="68:68" customFormat="1">
      <c r="BP248985" s="90"/>
    </row>
    <row r="248986" spans="68:68" customFormat="1">
      <c r="BP248986" s="90"/>
    </row>
    <row r="248987" spans="68:68" customFormat="1">
      <c r="BP248987" s="90"/>
    </row>
    <row r="248988" spans="68:68" customFormat="1">
      <c r="BP248988" s="90"/>
    </row>
    <row r="248989" spans="68:68" customFormat="1">
      <c r="BP248989" s="90"/>
    </row>
    <row r="248990" spans="68:68" customFormat="1">
      <c r="BP248990" s="90"/>
    </row>
    <row r="248991" spans="68:68" customFormat="1">
      <c r="BP248991" s="90"/>
    </row>
    <row r="248992" spans="68:68" customFormat="1">
      <c r="BP248992" s="90"/>
    </row>
    <row r="248993" spans="68:68" customFormat="1">
      <c r="BP248993" s="90"/>
    </row>
    <row r="248994" spans="68:68" customFormat="1">
      <c r="BP248994" s="90"/>
    </row>
    <row r="248995" spans="68:68" customFormat="1">
      <c r="BP248995" s="90"/>
    </row>
    <row r="248996" spans="68:68" customFormat="1">
      <c r="BP248996" s="90"/>
    </row>
    <row r="248997" spans="68:68" customFormat="1">
      <c r="BP248997" s="90"/>
    </row>
    <row r="248998" spans="68:68" customFormat="1">
      <c r="BP248998" s="90"/>
    </row>
    <row r="248999" spans="68:68" customFormat="1">
      <c r="BP248999" s="90"/>
    </row>
    <row r="249000" spans="68:68" customFormat="1">
      <c r="BP249000" s="90"/>
    </row>
    <row r="249001" spans="68:68" customFormat="1">
      <c r="BP249001" s="90"/>
    </row>
    <row r="249002" spans="68:68" customFormat="1">
      <c r="BP249002" s="90"/>
    </row>
    <row r="249003" spans="68:68" customFormat="1">
      <c r="BP249003" s="90"/>
    </row>
    <row r="249004" spans="68:68" customFormat="1">
      <c r="BP249004" s="90"/>
    </row>
    <row r="249005" spans="68:68" customFormat="1">
      <c r="BP249005" s="90"/>
    </row>
    <row r="249006" spans="68:68" customFormat="1">
      <c r="BP249006" s="90"/>
    </row>
    <row r="249007" spans="68:68" customFormat="1">
      <c r="BP249007" s="90"/>
    </row>
    <row r="249008" spans="68:68" customFormat="1">
      <c r="BP249008" s="90"/>
    </row>
    <row r="249009" spans="68:68" customFormat="1">
      <c r="BP249009" s="90"/>
    </row>
    <row r="249010" spans="68:68" customFormat="1">
      <c r="BP249010" s="90"/>
    </row>
    <row r="249011" spans="68:68" customFormat="1">
      <c r="BP249011" s="90"/>
    </row>
    <row r="249012" spans="68:68" customFormat="1">
      <c r="BP249012" s="90"/>
    </row>
    <row r="249013" spans="68:68" customFormat="1">
      <c r="BP249013" s="90"/>
    </row>
    <row r="249014" spans="68:68" customFormat="1">
      <c r="BP249014" s="90"/>
    </row>
    <row r="249015" spans="68:68" customFormat="1">
      <c r="BP249015" s="90"/>
    </row>
    <row r="249016" spans="68:68" customFormat="1">
      <c r="BP249016" s="90"/>
    </row>
    <row r="249017" spans="68:68" customFormat="1">
      <c r="BP249017" s="90"/>
    </row>
    <row r="249018" spans="68:68" customFormat="1">
      <c r="BP249018" s="90"/>
    </row>
    <row r="249019" spans="68:68" customFormat="1">
      <c r="BP249019" s="90"/>
    </row>
    <row r="249020" spans="68:68" customFormat="1">
      <c r="BP249020" s="90"/>
    </row>
    <row r="249021" spans="68:68" customFormat="1">
      <c r="BP249021" s="90"/>
    </row>
    <row r="249022" spans="68:68" customFormat="1">
      <c r="BP249022" s="90"/>
    </row>
    <row r="249023" spans="68:68" customFormat="1">
      <c r="BP249023" s="90"/>
    </row>
    <row r="249024" spans="68:68" customFormat="1">
      <c r="BP249024" s="90"/>
    </row>
    <row r="249025" spans="68:68" customFormat="1">
      <c r="BP249025" s="90"/>
    </row>
    <row r="249026" spans="68:68" customFormat="1">
      <c r="BP249026" s="90"/>
    </row>
    <row r="249027" spans="68:68" customFormat="1">
      <c r="BP249027" s="90"/>
    </row>
    <row r="249028" spans="68:68" customFormat="1">
      <c r="BP249028" s="90"/>
    </row>
    <row r="249029" spans="68:68" customFormat="1">
      <c r="BP249029" s="90"/>
    </row>
    <row r="249030" spans="68:68" customFormat="1">
      <c r="BP249030" s="90"/>
    </row>
    <row r="249031" spans="68:68" customFormat="1">
      <c r="BP249031" s="90"/>
    </row>
    <row r="249032" spans="68:68" customFormat="1">
      <c r="BP249032" s="90"/>
    </row>
    <row r="249033" spans="68:68" customFormat="1">
      <c r="BP249033" s="90"/>
    </row>
    <row r="249034" spans="68:68" customFormat="1">
      <c r="BP249034" s="90"/>
    </row>
    <row r="249035" spans="68:68" customFormat="1">
      <c r="BP249035" s="90"/>
    </row>
    <row r="249036" spans="68:68" customFormat="1">
      <c r="BP249036" s="90"/>
    </row>
    <row r="249037" spans="68:68" customFormat="1">
      <c r="BP249037" s="90"/>
    </row>
    <row r="249038" spans="68:68" customFormat="1">
      <c r="BP249038" s="90"/>
    </row>
    <row r="249039" spans="68:68" customFormat="1">
      <c r="BP249039" s="90"/>
    </row>
    <row r="249040" spans="68:68" customFormat="1">
      <c r="BP249040" s="90"/>
    </row>
    <row r="249041" spans="68:68" customFormat="1">
      <c r="BP249041" s="90"/>
    </row>
    <row r="249042" spans="68:68" customFormat="1">
      <c r="BP249042" s="90"/>
    </row>
    <row r="249043" spans="68:68" customFormat="1">
      <c r="BP249043" s="90"/>
    </row>
    <row r="249044" spans="68:68" customFormat="1">
      <c r="BP249044" s="90"/>
    </row>
    <row r="249045" spans="68:68" customFormat="1">
      <c r="BP249045" s="90"/>
    </row>
    <row r="249046" spans="68:68" customFormat="1">
      <c r="BP249046" s="90"/>
    </row>
    <row r="249047" spans="68:68" customFormat="1">
      <c r="BP249047" s="90"/>
    </row>
    <row r="249048" spans="68:68" customFormat="1">
      <c r="BP249048" s="90"/>
    </row>
    <row r="249049" spans="68:68" customFormat="1">
      <c r="BP249049" s="90"/>
    </row>
    <row r="249050" spans="68:68" customFormat="1">
      <c r="BP249050" s="90"/>
    </row>
    <row r="249051" spans="68:68" customFormat="1">
      <c r="BP249051" s="90"/>
    </row>
    <row r="249052" spans="68:68" customFormat="1">
      <c r="BP249052" s="90"/>
    </row>
    <row r="249053" spans="68:68" customFormat="1">
      <c r="BP249053" s="90"/>
    </row>
    <row r="249054" spans="68:68" customFormat="1">
      <c r="BP249054" s="90"/>
    </row>
    <row r="249055" spans="68:68" customFormat="1">
      <c r="BP249055" s="90"/>
    </row>
    <row r="249056" spans="68:68" customFormat="1">
      <c r="BP249056" s="90"/>
    </row>
    <row r="249057" spans="68:68" customFormat="1">
      <c r="BP249057" s="90"/>
    </row>
    <row r="249058" spans="68:68" customFormat="1">
      <c r="BP249058" s="90"/>
    </row>
    <row r="249059" spans="68:68" customFormat="1">
      <c r="BP249059" s="90"/>
    </row>
    <row r="249060" spans="68:68" customFormat="1">
      <c r="BP249060" s="90"/>
    </row>
    <row r="249061" spans="68:68" customFormat="1">
      <c r="BP249061" s="90"/>
    </row>
    <row r="249062" spans="68:68" customFormat="1">
      <c r="BP249062" s="90"/>
    </row>
    <row r="249063" spans="68:68" customFormat="1">
      <c r="BP249063" s="90"/>
    </row>
    <row r="249064" spans="68:68" customFormat="1">
      <c r="BP249064" s="90"/>
    </row>
    <row r="249065" spans="68:68" customFormat="1">
      <c r="BP249065" s="90"/>
    </row>
    <row r="249066" spans="68:68" customFormat="1">
      <c r="BP249066" s="90"/>
    </row>
    <row r="249067" spans="68:68" customFormat="1">
      <c r="BP249067" s="90"/>
    </row>
    <row r="249068" spans="68:68" customFormat="1">
      <c r="BP249068" s="90"/>
    </row>
    <row r="249069" spans="68:68" customFormat="1">
      <c r="BP249069" s="90"/>
    </row>
    <row r="249070" spans="68:68" customFormat="1">
      <c r="BP249070" s="90"/>
    </row>
    <row r="249071" spans="68:68" customFormat="1">
      <c r="BP249071" s="90"/>
    </row>
    <row r="249072" spans="68:68" customFormat="1">
      <c r="BP249072" s="90"/>
    </row>
    <row r="249073" spans="68:68" customFormat="1">
      <c r="BP249073" s="90"/>
    </row>
    <row r="249074" spans="68:68" customFormat="1">
      <c r="BP249074" s="90"/>
    </row>
    <row r="249075" spans="68:68" customFormat="1">
      <c r="BP249075" s="90"/>
    </row>
    <row r="249076" spans="68:68" customFormat="1">
      <c r="BP249076" s="90"/>
    </row>
    <row r="249077" spans="68:68" customFormat="1">
      <c r="BP249077" s="90"/>
    </row>
    <row r="249078" spans="68:68" customFormat="1">
      <c r="BP249078" s="90"/>
    </row>
    <row r="249079" spans="68:68" customFormat="1">
      <c r="BP249079" s="90"/>
    </row>
    <row r="249080" spans="68:68" customFormat="1">
      <c r="BP249080" s="90"/>
    </row>
    <row r="249081" spans="68:68" customFormat="1">
      <c r="BP249081" s="90"/>
    </row>
    <row r="249082" spans="68:68" customFormat="1">
      <c r="BP249082" s="90"/>
    </row>
    <row r="249083" spans="68:68" customFormat="1">
      <c r="BP249083" s="90"/>
    </row>
    <row r="249084" spans="68:68" customFormat="1">
      <c r="BP249084" s="90"/>
    </row>
    <row r="249085" spans="68:68" customFormat="1">
      <c r="BP249085" s="90"/>
    </row>
    <row r="249086" spans="68:68" customFormat="1">
      <c r="BP249086" s="90"/>
    </row>
    <row r="249087" spans="68:68" customFormat="1">
      <c r="BP249087" s="90"/>
    </row>
    <row r="249088" spans="68:68" customFormat="1">
      <c r="BP249088" s="90"/>
    </row>
    <row r="249089" spans="68:68" customFormat="1">
      <c r="BP249089" s="90"/>
    </row>
    <row r="249090" spans="68:68" customFormat="1">
      <c r="BP249090" s="90"/>
    </row>
    <row r="249091" spans="68:68" customFormat="1">
      <c r="BP249091" s="90"/>
    </row>
    <row r="249092" spans="68:68" customFormat="1">
      <c r="BP249092" s="90"/>
    </row>
    <row r="249093" spans="68:68" customFormat="1">
      <c r="BP249093" s="90"/>
    </row>
    <row r="249094" spans="68:68" customFormat="1">
      <c r="BP249094" s="90"/>
    </row>
    <row r="249095" spans="68:68" customFormat="1">
      <c r="BP249095" s="90"/>
    </row>
    <row r="249096" spans="68:68" customFormat="1">
      <c r="BP249096" s="90"/>
    </row>
    <row r="249097" spans="68:68" customFormat="1">
      <c r="BP249097" s="90"/>
    </row>
    <row r="249098" spans="68:68" customFormat="1">
      <c r="BP249098" s="90"/>
    </row>
    <row r="249099" spans="68:68" customFormat="1">
      <c r="BP249099" s="90"/>
    </row>
    <row r="249100" spans="68:68" customFormat="1">
      <c r="BP249100" s="90"/>
    </row>
    <row r="249101" spans="68:68" customFormat="1">
      <c r="BP249101" s="90"/>
    </row>
    <row r="249102" spans="68:68" customFormat="1">
      <c r="BP249102" s="90"/>
    </row>
    <row r="249103" spans="68:68" customFormat="1">
      <c r="BP249103" s="90"/>
    </row>
    <row r="249104" spans="68:68" customFormat="1">
      <c r="BP249104" s="90"/>
    </row>
    <row r="249105" spans="68:68" customFormat="1">
      <c r="BP249105" s="90"/>
    </row>
    <row r="249106" spans="68:68" customFormat="1">
      <c r="BP249106" s="90"/>
    </row>
    <row r="249107" spans="68:68" customFormat="1">
      <c r="BP249107" s="90"/>
    </row>
    <row r="249108" spans="68:68" customFormat="1">
      <c r="BP249108" s="90"/>
    </row>
    <row r="249109" spans="68:68" customFormat="1">
      <c r="BP249109" s="90"/>
    </row>
    <row r="249110" spans="68:68" customFormat="1">
      <c r="BP249110" s="90"/>
    </row>
    <row r="249111" spans="68:68" customFormat="1">
      <c r="BP249111" s="90"/>
    </row>
    <row r="249112" spans="68:68" customFormat="1">
      <c r="BP249112" s="90"/>
    </row>
    <row r="249113" spans="68:68" customFormat="1">
      <c r="BP249113" s="90"/>
    </row>
    <row r="249114" spans="68:68" customFormat="1">
      <c r="BP249114" s="90"/>
    </row>
    <row r="249115" spans="68:68" customFormat="1">
      <c r="BP249115" s="90"/>
    </row>
    <row r="249116" spans="68:68" customFormat="1">
      <c r="BP249116" s="90"/>
    </row>
    <row r="249117" spans="68:68" customFormat="1">
      <c r="BP249117" s="90"/>
    </row>
    <row r="249118" spans="68:68" customFormat="1">
      <c r="BP249118" s="90"/>
    </row>
    <row r="249119" spans="68:68" customFormat="1">
      <c r="BP249119" s="90"/>
    </row>
    <row r="249120" spans="68:68" customFormat="1">
      <c r="BP249120" s="90"/>
    </row>
    <row r="249121" spans="68:68" customFormat="1">
      <c r="BP249121" s="90"/>
    </row>
    <row r="249122" spans="68:68" customFormat="1">
      <c r="BP249122" s="90"/>
    </row>
    <row r="249123" spans="68:68" customFormat="1">
      <c r="BP249123" s="90"/>
    </row>
    <row r="249124" spans="68:68" customFormat="1">
      <c r="BP249124" s="90"/>
    </row>
    <row r="249125" spans="68:68" customFormat="1">
      <c r="BP249125" s="90"/>
    </row>
    <row r="249126" spans="68:68" customFormat="1">
      <c r="BP249126" s="90"/>
    </row>
    <row r="249127" spans="68:68" customFormat="1">
      <c r="BP249127" s="90"/>
    </row>
    <row r="249128" spans="68:68" customFormat="1">
      <c r="BP249128" s="90"/>
    </row>
    <row r="249129" spans="68:68" customFormat="1">
      <c r="BP249129" s="90"/>
    </row>
    <row r="249130" spans="68:68" customFormat="1">
      <c r="BP249130" s="90"/>
    </row>
    <row r="249131" spans="68:68" customFormat="1">
      <c r="BP249131" s="90"/>
    </row>
    <row r="249132" spans="68:68" customFormat="1">
      <c r="BP249132" s="90"/>
    </row>
    <row r="249133" spans="68:68" customFormat="1">
      <c r="BP249133" s="90"/>
    </row>
    <row r="249134" spans="68:68" customFormat="1">
      <c r="BP249134" s="90"/>
    </row>
    <row r="249135" spans="68:68" customFormat="1">
      <c r="BP249135" s="90"/>
    </row>
    <row r="249136" spans="68:68" customFormat="1">
      <c r="BP249136" s="90"/>
    </row>
    <row r="249137" spans="68:68" customFormat="1">
      <c r="BP249137" s="90"/>
    </row>
    <row r="249138" spans="68:68" customFormat="1">
      <c r="BP249138" s="90"/>
    </row>
    <row r="249139" spans="68:68" customFormat="1">
      <c r="BP249139" s="90"/>
    </row>
    <row r="249140" spans="68:68" customFormat="1">
      <c r="BP249140" s="90"/>
    </row>
    <row r="249141" spans="68:68" customFormat="1">
      <c r="BP249141" s="90"/>
    </row>
    <row r="249142" spans="68:68" customFormat="1">
      <c r="BP249142" s="90"/>
    </row>
    <row r="249143" spans="68:68" customFormat="1">
      <c r="BP249143" s="90"/>
    </row>
    <row r="249144" spans="68:68" customFormat="1">
      <c r="BP249144" s="90"/>
    </row>
    <row r="249145" spans="68:68" customFormat="1">
      <c r="BP249145" s="90"/>
    </row>
    <row r="249146" spans="68:68" customFormat="1">
      <c r="BP249146" s="90"/>
    </row>
    <row r="249147" spans="68:68" customFormat="1">
      <c r="BP249147" s="90"/>
    </row>
    <row r="249148" spans="68:68" customFormat="1">
      <c r="BP249148" s="90"/>
    </row>
    <row r="249149" spans="68:68" customFormat="1">
      <c r="BP249149" s="90"/>
    </row>
    <row r="249150" spans="68:68" customFormat="1">
      <c r="BP249150" s="90"/>
    </row>
    <row r="249151" spans="68:68" customFormat="1">
      <c r="BP249151" s="90"/>
    </row>
    <row r="249152" spans="68:68" customFormat="1">
      <c r="BP249152" s="90"/>
    </row>
    <row r="249153" spans="68:68" customFormat="1">
      <c r="BP249153" s="90"/>
    </row>
    <row r="249154" spans="68:68" customFormat="1">
      <c r="BP249154" s="90"/>
    </row>
    <row r="249155" spans="68:68" customFormat="1">
      <c r="BP249155" s="90"/>
    </row>
    <row r="249156" spans="68:68" customFormat="1">
      <c r="BP249156" s="90"/>
    </row>
    <row r="249157" spans="68:68" customFormat="1">
      <c r="BP249157" s="90"/>
    </row>
    <row r="249158" spans="68:68" customFormat="1">
      <c r="BP249158" s="90"/>
    </row>
    <row r="249159" spans="68:68" customFormat="1">
      <c r="BP249159" s="90"/>
    </row>
    <row r="249160" spans="68:68" customFormat="1">
      <c r="BP249160" s="90"/>
    </row>
    <row r="249161" spans="68:68" customFormat="1">
      <c r="BP249161" s="90"/>
    </row>
    <row r="249162" spans="68:68" customFormat="1">
      <c r="BP249162" s="90"/>
    </row>
    <row r="249163" spans="68:68" customFormat="1">
      <c r="BP249163" s="90"/>
    </row>
    <row r="249164" spans="68:68" customFormat="1">
      <c r="BP249164" s="90"/>
    </row>
    <row r="249165" spans="68:68" customFormat="1">
      <c r="BP249165" s="90"/>
    </row>
    <row r="249166" spans="68:68" customFormat="1">
      <c r="BP249166" s="90"/>
    </row>
    <row r="249167" spans="68:68" customFormat="1">
      <c r="BP249167" s="90"/>
    </row>
    <row r="249168" spans="68:68" customFormat="1">
      <c r="BP249168" s="90"/>
    </row>
    <row r="249169" spans="68:68" customFormat="1">
      <c r="BP249169" s="90"/>
    </row>
    <row r="249170" spans="68:68" customFormat="1">
      <c r="BP249170" s="90"/>
    </row>
    <row r="249171" spans="68:68" customFormat="1">
      <c r="BP249171" s="90"/>
    </row>
    <row r="249172" spans="68:68" customFormat="1">
      <c r="BP249172" s="90"/>
    </row>
    <row r="249173" spans="68:68" customFormat="1">
      <c r="BP249173" s="90"/>
    </row>
    <row r="249174" spans="68:68" customFormat="1">
      <c r="BP249174" s="90"/>
    </row>
    <row r="249175" spans="68:68" customFormat="1">
      <c r="BP249175" s="90"/>
    </row>
    <row r="249176" spans="68:68" customFormat="1">
      <c r="BP249176" s="90"/>
    </row>
    <row r="249177" spans="68:68" customFormat="1">
      <c r="BP249177" s="90"/>
    </row>
    <row r="249178" spans="68:68" customFormat="1">
      <c r="BP249178" s="90"/>
    </row>
    <row r="249179" spans="68:68" customFormat="1">
      <c r="BP249179" s="90"/>
    </row>
    <row r="249180" spans="68:68" customFormat="1">
      <c r="BP249180" s="90"/>
    </row>
    <row r="249181" spans="68:68" customFormat="1">
      <c r="BP249181" s="90"/>
    </row>
    <row r="249182" spans="68:68" customFormat="1">
      <c r="BP249182" s="90"/>
    </row>
    <row r="249183" spans="68:68" customFormat="1">
      <c r="BP249183" s="90"/>
    </row>
    <row r="249184" spans="68:68" customFormat="1">
      <c r="BP249184" s="90"/>
    </row>
    <row r="249185" spans="68:68" customFormat="1">
      <c r="BP249185" s="90"/>
    </row>
    <row r="249186" spans="68:68" customFormat="1">
      <c r="BP249186" s="90"/>
    </row>
    <row r="249187" spans="68:68" customFormat="1">
      <c r="BP249187" s="90"/>
    </row>
    <row r="249188" spans="68:68" customFormat="1">
      <c r="BP249188" s="90"/>
    </row>
    <row r="249189" spans="68:68" customFormat="1">
      <c r="BP249189" s="90"/>
    </row>
    <row r="249190" spans="68:68" customFormat="1">
      <c r="BP249190" s="90"/>
    </row>
    <row r="249191" spans="68:68" customFormat="1">
      <c r="BP249191" s="90"/>
    </row>
    <row r="249192" spans="68:68" customFormat="1">
      <c r="BP249192" s="90"/>
    </row>
    <row r="249193" spans="68:68" customFormat="1">
      <c r="BP249193" s="90"/>
    </row>
    <row r="249194" spans="68:68" customFormat="1">
      <c r="BP249194" s="90"/>
    </row>
    <row r="249195" spans="68:68" customFormat="1">
      <c r="BP249195" s="90"/>
    </row>
    <row r="249196" spans="68:68" customFormat="1">
      <c r="BP249196" s="90"/>
    </row>
    <row r="249197" spans="68:68" customFormat="1">
      <c r="BP249197" s="90"/>
    </row>
    <row r="249198" spans="68:68" customFormat="1">
      <c r="BP249198" s="90"/>
    </row>
    <row r="249199" spans="68:68" customFormat="1">
      <c r="BP249199" s="90"/>
    </row>
    <row r="249200" spans="68:68" customFormat="1">
      <c r="BP249200" s="90"/>
    </row>
    <row r="249201" spans="68:68" customFormat="1">
      <c r="BP249201" s="90"/>
    </row>
    <row r="249202" spans="68:68" customFormat="1">
      <c r="BP249202" s="90"/>
    </row>
    <row r="249203" spans="68:68" customFormat="1">
      <c r="BP249203" s="90"/>
    </row>
    <row r="249204" spans="68:68" customFormat="1">
      <c r="BP249204" s="90"/>
    </row>
    <row r="249205" spans="68:68" customFormat="1">
      <c r="BP249205" s="90"/>
    </row>
    <row r="249206" spans="68:68" customFormat="1">
      <c r="BP249206" s="90"/>
    </row>
    <row r="249207" spans="68:68" customFormat="1">
      <c r="BP249207" s="90"/>
    </row>
    <row r="249208" spans="68:68" customFormat="1">
      <c r="BP249208" s="90"/>
    </row>
    <row r="249209" spans="68:68" customFormat="1">
      <c r="BP249209" s="90"/>
    </row>
    <row r="249210" spans="68:68" customFormat="1">
      <c r="BP249210" s="90"/>
    </row>
    <row r="249211" spans="68:68" customFormat="1">
      <c r="BP249211" s="90"/>
    </row>
    <row r="249212" spans="68:68" customFormat="1">
      <c r="BP249212" s="90"/>
    </row>
    <row r="249213" spans="68:68" customFormat="1">
      <c r="BP249213" s="90"/>
    </row>
    <row r="249214" spans="68:68" customFormat="1">
      <c r="BP249214" s="90"/>
    </row>
    <row r="249215" spans="68:68" customFormat="1">
      <c r="BP249215" s="90"/>
    </row>
    <row r="249216" spans="68:68" customFormat="1">
      <c r="BP249216" s="90"/>
    </row>
    <row r="249217" spans="68:68" customFormat="1">
      <c r="BP249217" s="90"/>
    </row>
    <row r="249218" spans="68:68" customFormat="1">
      <c r="BP249218" s="90"/>
    </row>
    <row r="249219" spans="68:68" customFormat="1">
      <c r="BP249219" s="90"/>
    </row>
    <row r="249220" spans="68:68" customFormat="1">
      <c r="BP249220" s="90"/>
    </row>
    <row r="249221" spans="68:68" customFormat="1">
      <c r="BP249221" s="90"/>
    </row>
    <row r="249222" spans="68:68" customFormat="1">
      <c r="BP249222" s="90"/>
    </row>
    <row r="249223" spans="68:68" customFormat="1">
      <c r="BP249223" s="90"/>
    </row>
    <row r="249224" spans="68:68" customFormat="1">
      <c r="BP249224" s="90"/>
    </row>
    <row r="249225" spans="68:68" customFormat="1">
      <c r="BP249225" s="90"/>
    </row>
    <row r="249226" spans="68:68" customFormat="1">
      <c r="BP249226" s="90"/>
    </row>
    <row r="249227" spans="68:68" customFormat="1">
      <c r="BP249227" s="90"/>
    </row>
    <row r="249228" spans="68:68" customFormat="1">
      <c r="BP249228" s="90"/>
    </row>
    <row r="249229" spans="68:68" customFormat="1">
      <c r="BP249229" s="90"/>
    </row>
    <row r="249230" spans="68:68" customFormat="1">
      <c r="BP249230" s="90"/>
    </row>
    <row r="249231" spans="68:68" customFormat="1">
      <c r="BP249231" s="90"/>
    </row>
    <row r="249232" spans="68:68" customFormat="1">
      <c r="BP249232" s="90"/>
    </row>
    <row r="249233" spans="68:68" customFormat="1">
      <c r="BP249233" s="90"/>
    </row>
    <row r="249234" spans="68:68" customFormat="1">
      <c r="BP249234" s="90"/>
    </row>
    <row r="249235" spans="68:68" customFormat="1">
      <c r="BP249235" s="90"/>
    </row>
    <row r="249236" spans="68:68" customFormat="1">
      <c r="BP249236" s="90"/>
    </row>
    <row r="249237" spans="68:68" customFormat="1">
      <c r="BP249237" s="90"/>
    </row>
    <row r="249238" spans="68:68" customFormat="1">
      <c r="BP249238" s="90"/>
    </row>
    <row r="249239" spans="68:68" customFormat="1">
      <c r="BP249239" s="90"/>
    </row>
    <row r="249240" spans="68:68" customFormat="1">
      <c r="BP249240" s="90"/>
    </row>
    <row r="249241" spans="68:68" customFormat="1">
      <c r="BP249241" s="90"/>
    </row>
    <row r="249242" spans="68:68" customFormat="1">
      <c r="BP249242" s="90"/>
    </row>
    <row r="249243" spans="68:68" customFormat="1">
      <c r="BP249243" s="90"/>
    </row>
    <row r="249244" spans="68:68" customFormat="1">
      <c r="BP249244" s="90"/>
    </row>
    <row r="249245" spans="68:68" customFormat="1">
      <c r="BP249245" s="90"/>
    </row>
    <row r="249246" spans="68:68" customFormat="1">
      <c r="BP249246" s="90"/>
    </row>
    <row r="249247" spans="68:68" customFormat="1">
      <c r="BP249247" s="90"/>
    </row>
    <row r="249248" spans="68:68" customFormat="1">
      <c r="BP249248" s="90"/>
    </row>
    <row r="249249" spans="68:68" customFormat="1">
      <c r="BP249249" s="90"/>
    </row>
    <row r="249250" spans="68:68" customFormat="1">
      <c r="BP249250" s="90"/>
    </row>
    <row r="249251" spans="68:68" customFormat="1">
      <c r="BP249251" s="90"/>
    </row>
    <row r="249252" spans="68:68" customFormat="1">
      <c r="BP249252" s="90"/>
    </row>
    <row r="249253" spans="68:68" customFormat="1">
      <c r="BP249253" s="90"/>
    </row>
    <row r="249254" spans="68:68" customFormat="1">
      <c r="BP249254" s="90"/>
    </row>
    <row r="249255" spans="68:68" customFormat="1">
      <c r="BP249255" s="90"/>
    </row>
    <row r="249256" spans="68:68" customFormat="1">
      <c r="BP249256" s="90"/>
    </row>
    <row r="249257" spans="68:68" customFormat="1">
      <c r="BP249257" s="90"/>
    </row>
    <row r="249258" spans="68:68" customFormat="1">
      <c r="BP249258" s="90"/>
    </row>
    <row r="249259" spans="68:68" customFormat="1">
      <c r="BP249259" s="90"/>
    </row>
    <row r="249260" spans="68:68" customFormat="1">
      <c r="BP249260" s="90"/>
    </row>
    <row r="249261" spans="68:68" customFormat="1">
      <c r="BP249261" s="90"/>
    </row>
    <row r="249262" spans="68:68" customFormat="1">
      <c r="BP249262" s="90"/>
    </row>
    <row r="249263" spans="68:68" customFormat="1">
      <c r="BP249263" s="90"/>
    </row>
    <row r="249264" spans="68:68" customFormat="1">
      <c r="BP249264" s="90"/>
    </row>
    <row r="249265" spans="68:68" customFormat="1">
      <c r="BP249265" s="90"/>
    </row>
    <row r="249266" spans="68:68" customFormat="1">
      <c r="BP249266" s="90"/>
    </row>
    <row r="249267" spans="68:68" customFormat="1">
      <c r="BP249267" s="90"/>
    </row>
    <row r="249268" spans="68:68" customFormat="1">
      <c r="BP249268" s="90"/>
    </row>
    <row r="249269" spans="68:68" customFormat="1">
      <c r="BP249269" s="90"/>
    </row>
    <row r="249270" spans="68:68" customFormat="1">
      <c r="BP249270" s="90"/>
    </row>
    <row r="249271" spans="68:68" customFormat="1">
      <c r="BP249271" s="90"/>
    </row>
    <row r="249272" spans="68:68" customFormat="1">
      <c r="BP249272" s="90"/>
    </row>
    <row r="249273" spans="68:68" customFormat="1">
      <c r="BP249273" s="90"/>
    </row>
    <row r="249274" spans="68:68" customFormat="1">
      <c r="BP249274" s="90"/>
    </row>
    <row r="249275" spans="68:68" customFormat="1">
      <c r="BP249275" s="90"/>
    </row>
    <row r="249276" spans="68:68" customFormat="1">
      <c r="BP249276" s="90"/>
    </row>
    <row r="249277" spans="68:68" customFormat="1">
      <c r="BP249277" s="90"/>
    </row>
    <row r="249278" spans="68:68" customFormat="1">
      <c r="BP249278" s="90"/>
    </row>
    <row r="249279" spans="68:68" customFormat="1">
      <c r="BP249279" s="90"/>
    </row>
    <row r="249280" spans="68:68" customFormat="1">
      <c r="BP249280" s="90"/>
    </row>
    <row r="249281" spans="68:68" customFormat="1">
      <c r="BP249281" s="90"/>
    </row>
    <row r="249282" spans="68:68" customFormat="1">
      <c r="BP249282" s="90"/>
    </row>
    <row r="249283" spans="68:68" customFormat="1">
      <c r="BP249283" s="90"/>
    </row>
    <row r="249284" spans="68:68" customFormat="1">
      <c r="BP249284" s="90"/>
    </row>
    <row r="249285" spans="68:68" customFormat="1">
      <c r="BP249285" s="90"/>
    </row>
    <row r="249286" spans="68:68" customFormat="1">
      <c r="BP249286" s="90"/>
    </row>
    <row r="249287" spans="68:68" customFormat="1">
      <c r="BP249287" s="90"/>
    </row>
    <row r="249288" spans="68:68" customFormat="1">
      <c r="BP249288" s="90"/>
    </row>
    <row r="249289" spans="68:68" customFormat="1">
      <c r="BP249289" s="90"/>
    </row>
    <row r="249290" spans="68:68" customFormat="1">
      <c r="BP249290" s="90"/>
    </row>
    <row r="249291" spans="68:68" customFormat="1">
      <c r="BP249291" s="90"/>
    </row>
    <row r="249292" spans="68:68" customFormat="1">
      <c r="BP249292" s="90"/>
    </row>
    <row r="249293" spans="68:68" customFormat="1">
      <c r="BP249293" s="90"/>
    </row>
    <row r="249294" spans="68:68" customFormat="1">
      <c r="BP249294" s="90"/>
    </row>
    <row r="249295" spans="68:68" customFormat="1">
      <c r="BP249295" s="90"/>
    </row>
    <row r="249296" spans="68:68" customFormat="1">
      <c r="BP249296" s="90"/>
    </row>
    <row r="249297" spans="68:68" customFormat="1">
      <c r="BP249297" s="90"/>
    </row>
    <row r="249298" spans="68:68" customFormat="1">
      <c r="BP249298" s="90"/>
    </row>
    <row r="249299" spans="68:68" customFormat="1">
      <c r="BP249299" s="90"/>
    </row>
    <row r="249300" spans="68:68" customFormat="1">
      <c r="BP249300" s="90"/>
    </row>
    <row r="249301" spans="68:68" customFormat="1">
      <c r="BP249301" s="90"/>
    </row>
    <row r="249302" spans="68:68" customFormat="1">
      <c r="BP249302" s="90"/>
    </row>
    <row r="249303" spans="68:68" customFormat="1">
      <c r="BP249303" s="90"/>
    </row>
    <row r="249304" spans="68:68" customFormat="1">
      <c r="BP249304" s="90"/>
    </row>
    <row r="249305" spans="68:68" customFormat="1">
      <c r="BP249305" s="90"/>
    </row>
    <row r="249306" spans="68:68" customFormat="1">
      <c r="BP249306" s="90"/>
    </row>
    <row r="249307" spans="68:68" customFormat="1">
      <c r="BP249307" s="90"/>
    </row>
    <row r="249308" spans="68:68" customFormat="1">
      <c r="BP249308" s="90"/>
    </row>
    <row r="249309" spans="68:68" customFormat="1">
      <c r="BP249309" s="90"/>
    </row>
    <row r="249310" spans="68:68" customFormat="1">
      <c r="BP249310" s="90"/>
    </row>
    <row r="249311" spans="68:68" customFormat="1">
      <c r="BP249311" s="90"/>
    </row>
    <row r="249312" spans="68:68" customFormat="1">
      <c r="BP249312" s="90"/>
    </row>
    <row r="249313" spans="68:68" customFormat="1">
      <c r="BP249313" s="90"/>
    </row>
    <row r="249314" spans="68:68" customFormat="1">
      <c r="BP249314" s="90"/>
    </row>
    <row r="249315" spans="68:68" customFormat="1">
      <c r="BP249315" s="90"/>
    </row>
    <row r="249316" spans="68:68" customFormat="1">
      <c r="BP249316" s="90"/>
    </row>
    <row r="249317" spans="68:68" customFormat="1">
      <c r="BP249317" s="90"/>
    </row>
    <row r="249318" spans="68:68" customFormat="1">
      <c r="BP249318" s="90"/>
    </row>
    <row r="249319" spans="68:68" customFormat="1">
      <c r="BP249319" s="90"/>
    </row>
    <row r="249320" spans="68:68" customFormat="1">
      <c r="BP249320" s="90"/>
    </row>
    <row r="249321" spans="68:68" customFormat="1">
      <c r="BP249321" s="90"/>
    </row>
    <row r="249322" spans="68:68" customFormat="1">
      <c r="BP249322" s="90"/>
    </row>
    <row r="249323" spans="68:68" customFormat="1">
      <c r="BP249323" s="90"/>
    </row>
    <row r="249324" spans="68:68" customFormat="1">
      <c r="BP249324" s="90"/>
    </row>
    <row r="249325" spans="68:68" customFormat="1">
      <c r="BP249325" s="90"/>
    </row>
    <row r="249326" spans="68:68" customFormat="1">
      <c r="BP249326" s="90"/>
    </row>
    <row r="249327" spans="68:68" customFormat="1">
      <c r="BP249327" s="90"/>
    </row>
    <row r="249328" spans="68:68" customFormat="1">
      <c r="BP249328" s="90"/>
    </row>
    <row r="249329" spans="68:68" customFormat="1">
      <c r="BP249329" s="90"/>
    </row>
    <row r="249330" spans="68:68" customFormat="1">
      <c r="BP249330" s="90"/>
    </row>
    <row r="249331" spans="68:68" customFormat="1">
      <c r="BP249331" s="90"/>
    </row>
    <row r="249332" spans="68:68" customFormat="1">
      <c r="BP249332" s="90"/>
    </row>
    <row r="249333" spans="68:68" customFormat="1">
      <c r="BP249333" s="90"/>
    </row>
    <row r="249334" spans="68:68" customFormat="1">
      <c r="BP249334" s="90"/>
    </row>
    <row r="249335" spans="68:68" customFormat="1">
      <c r="BP249335" s="90"/>
    </row>
    <row r="249336" spans="68:68" customFormat="1">
      <c r="BP249336" s="90"/>
    </row>
    <row r="249337" spans="68:68" customFormat="1">
      <c r="BP249337" s="90"/>
    </row>
    <row r="249338" spans="68:68" customFormat="1">
      <c r="BP249338" s="90"/>
    </row>
    <row r="249339" spans="68:68" customFormat="1">
      <c r="BP249339" s="90"/>
    </row>
    <row r="249340" spans="68:68" customFormat="1">
      <c r="BP249340" s="90"/>
    </row>
    <row r="249341" spans="68:68" customFormat="1">
      <c r="BP249341" s="90"/>
    </row>
    <row r="249342" spans="68:68" customFormat="1">
      <c r="BP249342" s="90"/>
    </row>
    <row r="249343" spans="68:68" customFormat="1">
      <c r="BP249343" s="90"/>
    </row>
    <row r="249344" spans="68:68" customFormat="1">
      <c r="BP249344" s="90"/>
    </row>
    <row r="249345" spans="68:68" customFormat="1">
      <c r="BP249345" s="90"/>
    </row>
    <row r="249346" spans="68:68" customFormat="1">
      <c r="BP249346" s="90"/>
    </row>
    <row r="249347" spans="68:68" customFormat="1">
      <c r="BP249347" s="90"/>
    </row>
    <row r="249348" spans="68:68" customFormat="1">
      <c r="BP249348" s="90"/>
    </row>
    <row r="249349" spans="68:68" customFormat="1">
      <c r="BP249349" s="90"/>
    </row>
    <row r="249350" spans="68:68" customFormat="1">
      <c r="BP249350" s="90"/>
    </row>
    <row r="249351" spans="68:68" customFormat="1">
      <c r="BP249351" s="90"/>
    </row>
    <row r="249352" spans="68:68" customFormat="1">
      <c r="BP249352" s="90"/>
    </row>
    <row r="249353" spans="68:68" customFormat="1">
      <c r="BP249353" s="90"/>
    </row>
    <row r="249354" spans="68:68" customFormat="1">
      <c r="BP249354" s="90"/>
    </row>
    <row r="249355" spans="68:68" customFormat="1">
      <c r="BP249355" s="90"/>
    </row>
    <row r="249356" spans="68:68" customFormat="1">
      <c r="BP249356" s="90"/>
    </row>
    <row r="249357" spans="68:68" customFormat="1">
      <c r="BP249357" s="90"/>
    </row>
    <row r="249358" spans="68:68" customFormat="1">
      <c r="BP249358" s="90"/>
    </row>
    <row r="249359" spans="68:68" customFormat="1">
      <c r="BP249359" s="90"/>
    </row>
    <row r="249360" spans="68:68" customFormat="1">
      <c r="BP249360" s="90"/>
    </row>
    <row r="249361" spans="68:68" customFormat="1">
      <c r="BP249361" s="90"/>
    </row>
    <row r="249362" spans="68:68" customFormat="1">
      <c r="BP249362" s="90"/>
    </row>
    <row r="249363" spans="68:68" customFormat="1">
      <c r="BP249363" s="90"/>
    </row>
    <row r="249364" spans="68:68" customFormat="1">
      <c r="BP249364" s="90"/>
    </row>
    <row r="249365" spans="68:68" customFormat="1">
      <c r="BP249365" s="90"/>
    </row>
    <row r="249366" spans="68:68" customFormat="1">
      <c r="BP249366" s="90"/>
    </row>
    <row r="249367" spans="68:68" customFormat="1">
      <c r="BP249367" s="90"/>
    </row>
    <row r="249368" spans="68:68" customFormat="1">
      <c r="BP249368" s="90"/>
    </row>
    <row r="249369" spans="68:68" customFormat="1">
      <c r="BP249369" s="90"/>
    </row>
    <row r="249370" spans="68:68" customFormat="1">
      <c r="BP249370" s="90"/>
    </row>
    <row r="249371" spans="68:68" customFormat="1">
      <c r="BP249371" s="90"/>
    </row>
    <row r="249372" spans="68:68" customFormat="1">
      <c r="BP249372" s="90"/>
    </row>
    <row r="249373" spans="68:68" customFormat="1">
      <c r="BP249373" s="90"/>
    </row>
    <row r="249374" spans="68:68" customFormat="1">
      <c r="BP249374" s="90"/>
    </row>
    <row r="249375" spans="68:68" customFormat="1">
      <c r="BP249375" s="90"/>
    </row>
    <row r="249376" spans="68:68" customFormat="1">
      <c r="BP249376" s="90"/>
    </row>
    <row r="249377" spans="68:68" customFormat="1">
      <c r="BP249377" s="90"/>
    </row>
    <row r="249378" spans="68:68" customFormat="1">
      <c r="BP249378" s="90"/>
    </row>
    <row r="249379" spans="68:68" customFormat="1">
      <c r="BP249379" s="90"/>
    </row>
    <row r="249380" spans="68:68" customFormat="1">
      <c r="BP249380" s="90"/>
    </row>
    <row r="249381" spans="68:68" customFormat="1">
      <c r="BP249381" s="90"/>
    </row>
    <row r="249382" spans="68:68" customFormat="1">
      <c r="BP249382" s="90"/>
    </row>
    <row r="249383" spans="68:68" customFormat="1">
      <c r="BP249383" s="90"/>
    </row>
    <row r="249384" spans="68:68" customFormat="1">
      <c r="BP249384" s="90"/>
    </row>
    <row r="249385" spans="68:68" customFormat="1">
      <c r="BP249385" s="90"/>
    </row>
    <row r="249386" spans="68:68" customFormat="1">
      <c r="BP249386" s="90"/>
    </row>
    <row r="249387" spans="68:68" customFormat="1">
      <c r="BP249387" s="90"/>
    </row>
    <row r="249388" spans="68:68" customFormat="1">
      <c r="BP249388" s="90"/>
    </row>
    <row r="249389" spans="68:68" customFormat="1">
      <c r="BP249389" s="90"/>
    </row>
    <row r="249390" spans="68:68" customFormat="1">
      <c r="BP249390" s="90"/>
    </row>
    <row r="249391" spans="68:68" customFormat="1">
      <c r="BP249391" s="90"/>
    </row>
    <row r="249392" spans="68:68" customFormat="1">
      <c r="BP249392" s="90"/>
    </row>
    <row r="249393" spans="68:68" customFormat="1">
      <c r="BP249393" s="90"/>
    </row>
    <row r="249394" spans="68:68" customFormat="1">
      <c r="BP249394" s="90"/>
    </row>
    <row r="249395" spans="68:68" customFormat="1">
      <c r="BP249395" s="90"/>
    </row>
    <row r="249396" spans="68:68" customFormat="1">
      <c r="BP249396" s="90"/>
    </row>
    <row r="249397" spans="68:68" customFormat="1">
      <c r="BP249397" s="90"/>
    </row>
    <row r="249398" spans="68:68" customFormat="1">
      <c r="BP249398" s="90"/>
    </row>
    <row r="249399" spans="68:68" customFormat="1">
      <c r="BP249399" s="90"/>
    </row>
    <row r="249400" spans="68:68" customFormat="1">
      <c r="BP249400" s="90"/>
    </row>
    <row r="249401" spans="68:68" customFormat="1">
      <c r="BP249401" s="90"/>
    </row>
    <row r="249402" spans="68:68" customFormat="1">
      <c r="BP249402" s="90"/>
    </row>
    <row r="249403" spans="68:68" customFormat="1">
      <c r="BP249403" s="90"/>
    </row>
    <row r="249404" spans="68:68" customFormat="1">
      <c r="BP249404" s="90"/>
    </row>
    <row r="249405" spans="68:68" customFormat="1">
      <c r="BP249405" s="90"/>
    </row>
    <row r="249406" spans="68:68" customFormat="1">
      <c r="BP249406" s="90"/>
    </row>
    <row r="249407" spans="68:68" customFormat="1">
      <c r="BP249407" s="90"/>
    </row>
    <row r="249408" spans="68:68" customFormat="1">
      <c r="BP249408" s="90"/>
    </row>
    <row r="249409" spans="68:68" customFormat="1">
      <c r="BP249409" s="90"/>
    </row>
    <row r="249410" spans="68:68" customFormat="1">
      <c r="BP249410" s="90"/>
    </row>
    <row r="249411" spans="68:68" customFormat="1">
      <c r="BP249411" s="90"/>
    </row>
    <row r="249412" spans="68:68" customFormat="1">
      <c r="BP249412" s="90"/>
    </row>
    <row r="249413" spans="68:68" customFormat="1">
      <c r="BP249413" s="90"/>
    </row>
    <row r="249414" spans="68:68" customFormat="1">
      <c r="BP249414" s="90"/>
    </row>
    <row r="249415" spans="68:68" customFormat="1">
      <c r="BP249415" s="90"/>
    </row>
    <row r="249416" spans="68:68" customFormat="1">
      <c r="BP249416" s="90"/>
    </row>
    <row r="249417" spans="68:68" customFormat="1">
      <c r="BP249417" s="90"/>
    </row>
    <row r="249418" spans="68:68" customFormat="1">
      <c r="BP249418" s="90"/>
    </row>
    <row r="249419" spans="68:68" customFormat="1">
      <c r="BP249419" s="90"/>
    </row>
    <row r="249420" spans="68:68" customFormat="1">
      <c r="BP249420" s="90"/>
    </row>
    <row r="249421" spans="68:68" customFormat="1">
      <c r="BP249421" s="90"/>
    </row>
    <row r="249422" spans="68:68" customFormat="1">
      <c r="BP249422" s="90"/>
    </row>
    <row r="249423" spans="68:68" customFormat="1">
      <c r="BP249423" s="90"/>
    </row>
    <row r="249424" spans="68:68" customFormat="1">
      <c r="BP249424" s="90"/>
    </row>
    <row r="249425" spans="68:68" customFormat="1">
      <c r="BP249425" s="90"/>
    </row>
    <row r="249426" spans="68:68" customFormat="1">
      <c r="BP249426" s="90"/>
    </row>
    <row r="249427" spans="68:68" customFormat="1">
      <c r="BP249427" s="90"/>
    </row>
    <row r="249428" spans="68:68" customFormat="1">
      <c r="BP249428" s="90"/>
    </row>
    <row r="249429" spans="68:68" customFormat="1">
      <c r="BP249429" s="90"/>
    </row>
    <row r="249430" spans="68:68" customFormat="1">
      <c r="BP249430" s="90"/>
    </row>
    <row r="249431" spans="68:68" customFormat="1">
      <c r="BP249431" s="90"/>
    </row>
    <row r="249432" spans="68:68" customFormat="1">
      <c r="BP249432" s="90"/>
    </row>
    <row r="249433" spans="68:68" customFormat="1">
      <c r="BP249433" s="90"/>
    </row>
    <row r="249434" spans="68:68" customFormat="1">
      <c r="BP249434" s="90"/>
    </row>
    <row r="249435" spans="68:68" customFormat="1">
      <c r="BP249435" s="90"/>
    </row>
    <row r="249436" spans="68:68" customFormat="1">
      <c r="BP249436" s="90"/>
    </row>
    <row r="249437" spans="68:68" customFormat="1">
      <c r="BP249437" s="90"/>
    </row>
    <row r="249438" spans="68:68" customFormat="1">
      <c r="BP249438" s="90"/>
    </row>
    <row r="249439" spans="68:68" customFormat="1">
      <c r="BP249439" s="90"/>
    </row>
    <row r="249440" spans="68:68" customFormat="1">
      <c r="BP249440" s="90"/>
    </row>
    <row r="249441" spans="68:68" customFormat="1">
      <c r="BP249441" s="90"/>
    </row>
    <row r="249442" spans="68:68" customFormat="1">
      <c r="BP249442" s="90"/>
    </row>
    <row r="249443" spans="68:68" customFormat="1">
      <c r="BP249443" s="90"/>
    </row>
    <row r="249444" spans="68:68" customFormat="1">
      <c r="BP249444" s="90"/>
    </row>
    <row r="249445" spans="68:68" customFormat="1">
      <c r="BP249445" s="90"/>
    </row>
    <row r="249446" spans="68:68" customFormat="1">
      <c r="BP249446" s="90"/>
    </row>
    <row r="249447" spans="68:68" customFormat="1">
      <c r="BP249447" s="90"/>
    </row>
    <row r="249448" spans="68:68" customFormat="1">
      <c r="BP249448" s="90"/>
    </row>
    <row r="249449" spans="68:68" customFormat="1">
      <c r="BP249449" s="90"/>
    </row>
    <row r="249450" spans="68:68" customFormat="1">
      <c r="BP249450" s="90"/>
    </row>
    <row r="249451" spans="68:68" customFormat="1">
      <c r="BP249451" s="90"/>
    </row>
    <row r="249452" spans="68:68" customFormat="1">
      <c r="BP249452" s="90"/>
    </row>
    <row r="249453" spans="68:68" customFormat="1">
      <c r="BP249453" s="90"/>
    </row>
    <row r="249454" spans="68:68" customFormat="1">
      <c r="BP249454" s="90"/>
    </row>
    <row r="249455" spans="68:68" customFormat="1">
      <c r="BP249455" s="90"/>
    </row>
    <row r="249456" spans="68:68" customFormat="1">
      <c r="BP249456" s="90"/>
    </row>
    <row r="249457" spans="68:68" customFormat="1">
      <c r="BP249457" s="90"/>
    </row>
    <row r="249458" spans="68:68" customFormat="1">
      <c r="BP249458" s="90"/>
    </row>
    <row r="249459" spans="68:68" customFormat="1">
      <c r="BP249459" s="90"/>
    </row>
    <row r="249460" spans="68:68" customFormat="1">
      <c r="BP249460" s="90"/>
    </row>
    <row r="249461" spans="68:68" customFormat="1">
      <c r="BP249461" s="90"/>
    </row>
    <row r="249462" spans="68:68" customFormat="1">
      <c r="BP249462" s="90"/>
    </row>
    <row r="249463" spans="68:68" customFormat="1">
      <c r="BP249463" s="90"/>
    </row>
    <row r="249464" spans="68:68" customFormat="1">
      <c r="BP249464" s="90"/>
    </row>
    <row r="249465" spans="68:68" customFormat="1">
      <c r="BP249465" s="90"/>
    </row>
    <row r="249466" spans="68:68" customFormat="1">
      <c r="BP249466" s="90"/>
    </row>
    <row r="249467" spans="68:68" customFormat="1">
      <c r="BP249467" s="90"/>
    </row>
    <row r="249468" spans="68:68" customFormat="1">
      <c r="BP249468" s="90"/>
    </row>
    <row r="249469" spans="68:68" customFormat="1">
      <c r="BP249469" s="90"/>
    </row>
    <row r="249470" spans="68:68" customFormat="1">
      <c r="BP249470" s="90"/>
    </row>
    <row r="249471" spans="68:68" customFormat="1">
      <c r="BP249471" s="90"/>
    </row>
    <row r="249472" spans="68:68" customFormat="1">
      <c r="BP249472" s="90"/>
    </row>
    <row r="249473" spans="68:68" customFormat="1">
      <c r="BP249473" s="90"/>
    </row>
    <row r="249474" spans="68:68" customFormat="1">
      <c r="BP249474" s="90"/>
    </row>
    <row r="249475" spans="68:68" customFormat="1">
      <c r="BP249475" s="90"/>
    </row>
    <row r="249476" spans="68:68" customFormat="1">
      <c r="BP249476" s="90"/>
    </row>
    <row r="249477" spans="68:68" customFormat="1">
      <c r="BP249477" s="90"/>
    </row>
    <row r="249478" spans="68:68" customFormat="1">
      <c r="BP249478" s="90"/>
    </row>
    <row r="249479" spans="68:68" customFormat="1">
      <c r="BP249479" s="90"/>
    </row>
    <row r="249480" spans="68:68" customFormat="1">
      <c r="BP249480" s="90"/>
    </row>
    <row r="249481" spans="68:68" customFormat="1">
      <c r="BP249481" s="90"/>
    </row>
    <row r="249482" spans="68:68" customFormat="1">
      <c r="BP249482" s="90"/>
    </row>
    <row r="249483" spans="68:68" customFormat="1">
      <c r="BP249483" s="90"/>
    </row>
    <row r="249484" spans="68:68" customFormat="1">
      <c r="BP249484" s="90"/>
    </row>
    <row r="249485" spans="68:68" customFormat="1">
      <c r="BP249485" s="90"/>
    </row>
    <row r="249486" spans="68:68" customFormat="1">
      <c r="BP249486" s="90"/>
    </row>
    <row r="249487" spans="68:68" customFormat="1">
      <c r="BP249487" s="90"/>
    </row>
    <row r="249488" spans="68:68" customFormat="1">
      <c r="BP249488" s="90"/>
    </row>
    <row r="249489" spans="68:68" customFormat="1">
      <c r="BP249489" s="90"/>
    </row>
    <row r="249490" spans="68:68" customFormat="1">
      <c r="BP249490" s="90"/>
    </row>
    <row r="249491" spans="68:68" customFormat="1">
      <c r="BP249491" s="90"/>
    </row>
    <row r="249492" spans="68:68" customFormat="1">
      <c r="BP249492" s="90"/>
    </row>
    <row r="249493" spans="68:68" customFormat="1">
      <c r="BP249493" s="90"/>
    </row>
    <row r="249494" spans="68:68" customFormat="1">
      <c r="BP249494" s="90"/>
    </row>
    <row r="249495" spans="68:68" customFormat="1">
      <c r="BP249495" s="90"/>
    </row>
    <row r="249496" spans="68:68" customFormat="1">
      <c r="BP249496" s="90"/>
    </row>
    <row r="249497" spans="68:68" customFormat="1">
      <c r="BP249497" s="90"/>
    </row>
    <row r="249498" spans="68:68" customFormat="1">
      <c r="BP249498" s="90"/>
    </row>
    <row r="249499" spans="68:68" customFormat="1">
      <c r="BP249499" s="90"/>
    </row>
    <row r="249500" spans="68:68" customFormat="1">
      <c r="BP249500" s="90"/>
    </row>
    <row r="249501" spans="68:68" customFormat="1">
      <c r="BP249501" s="90"/>
    </row>
    <row r="249502" spans="68:68" customFormat="1">
      <c r="BP249502" s="90"/>
    </row>
    <row r="249503" spans="68:68" customFormat="1">
      <c r="BP249503" s="90"/>
    </row>
    <row r="249504" spans="68:68" customFormat="1">
      <c r="BP249504" s="90"/>
    </row>
    <row r="249505" spans="68:68" customFormat="1">
      <c r="BP249505" s="90"/>
    </row>
    <row r="249506" spans="68:68" customFormat="1">
      <c r="BP249506" s="90"/>
    </row>
    <row r="249507" spans="68:68" customFormat="1">
      <c r="BP249507" s="90"/>
    </row>
    <row r="249508" spans="68:68" customFormat="1">
      <c r="BP249508" s="90"/>
    </row>
    <row r="249509" spans="68:68" customFormat="1">
      <c r="BP249509" s="90"/>
    </row>
    <row r="249510" spans="68:68" customFormat="1">
      <c r="BP249510" s="90"/>
    </row>
    <row r="249511" spans="68:68" customFormat="1">
      <c r="BP249511" s="90"/>
    </row>
    <row r="249512" spans="68:68" customFormat="1">
      <c r="BP249512" s="90"/>
    </row>
    <row r="249513" spans="68:68" customFormat="1">
      <c r="BP249513" s="90"/>
    </row>
    <row r="249514" spans="68:68" customFormat="1">
      <c r="BP249514" s="90"/>
    </row>
    <row r="249515" spans="68:68" customFormat="1">
      <c r="BP249515" s="90"/>
    </row>
    <row r="249516" spans="68:68" customFormat="1">
      <c r="BP249516" s="90"/>
    </row>
    <row r="249517" spans="68:68" customFormat="1">
      <c r="BP249517" s="90"/>
    </row>
    <row r="249518" spans="68:68" customFormat="1">
      <c r="BP249518" s="90"/>
    </row>
    <row r="249519" spans="68:68" customFormat="1">
      <c r="BP249519" s="90"/>
    </row>
    <row r="249520" spans="68:68" customFormat="1">
      <c r="BP249520" s="90"/>
    </row>
    <row r="249521" spans="68:68" customFormat="1">
      <c r="BP249521" s="90"/>
    </row>
    <row r="249522" spans="68:68" customFormat="1">
      <c r="BP249522" s="90"/>
    </row>
    <row r="249523" spans="68:68" customFormat="1">
      <c r="BP249523" s="90"/>
    </row>
    <row r="249524" spans="68:68" customFormat="1">
      <c r="BP249524" s="90"/>
    </row>
    <row r="249525" spans="68:68" customFormat="1">
      <c r="BP249525" s="90"/>
    </row>
    <row r="249526" spans="68:68" customFormat="1">
      <c r="BP249526" s="90"/>
    </row>
    <row r="249527" spans="68:68" customFormat="1">
      <c r="BP249527" s="90"/>
    </row>
    <row r="249528" spans="68:68" customFormat="1">
      <c r="BP249528" s="90"/>
    </row>
    <row r="249529" spans="68:68" customFormat="1">
      <c r="BP249529" s="90"/>
    </row>
    <row r="249530" spans="68:68" customFormat="1">
      <c r="BP249530" s="90"/>
    </row>
    <row r="249531" spans="68:68" customFormat="1">
      <c r="BP249531" s="90"/>
    </row>
    <row r="249532" spans="68:68" customFormat="1">
      <c r="BP249532" s="90"/>
    </row>
    <row r="249533" spans="68:68" customFormat="1">
      <c r="BP249533" s="90"/>
    </row>
    <row r="249534" spans="68:68" customFormat="1">
      <c r="BP249534" s="90"/>
    </row>
    <row r="249535" spans="68:68" customFormat="1">
      <c r="BP249535" s="90"/>
    </row>
    <row r="249536" spans="68:68" customFormat="1">
      <c r="BP249536" s="90"/>
    </row>
    <row r="249537" spans="68:68" customFormat="1">
      <c r="BP249537" s="90"/>
    </row>
    <row r="249538" spans="68:68" customFormat="1">
      <c r="BP249538" s="90"/>
    </row>
    <row r="249539" spans="68:68" customFormat="1">
      <c r="BP249539" s="90"/>
    </row>
    <row r="249540" spans="68:68" customFormat="1">
      <c r="BP249540" s="90"/>
    </row>
    <row r="249541" spans="68:68" customFormat="1">
      <c r="BP249541" s="90"/>
    </row>
    <row r="249542" spans="68:68" customFormat="1">
      <c r="BP249542" s="90"/>
    </row>
    <row r="249543" spans="68:68" customFormat="1">
      <c r="BP249543" s="90"/>
    </row>
    <row r="249544" spans="68:68" customFormat="1">
      <c r="BP249544" s="90"/>
    </row>
    <row r="249545" spans="68:68" customFormat="1">
      <c r="BP249545" s="90"/>
    </row>
    <row r="249546" spans="68:68" customFormat="1">
      <c r="BP249546" s="90"/>
    </row>
    <row r="249547" spans="68:68" customFormat="1">
      <c r="BP249547" s="90"/>
    </row>
    <row r="249548" spans="68:68" customFormat="1">
      <c r="BP249548" s="90"/>
    </row>
    <row r="249549" spans="68:68" customFormat="1">
      <c r="BP249549" s="90"/>
    </row>
    <row r="249550" spans="68:68" customFormat="1">
      <c r="BP249550" s="90"/>
    </row>
    <row r="249551" spans="68:68" customFormat="1">
      <c r="BP249551" s="90"/>
    </row>
    <row r="249552" spans="68:68" customFormat="1">
      <c r="BP249552" s="90"/>
    </row>
    <row r="249553" spans="68:68" customFormat="1">
      <c r="BP249553" s="90"/>
    </row>
    <row r="249554" spans="68:68" customFormat="1">
      <c r="BP249554" s="90"/>
    </row>
    <row r="249555" spans="68:68" customFormat="1">
      <c r="BP249555" s="90"/>
    </row>
    <row r="249556" spans="68:68" customFormat="1">
      <c r="BP249556" s="90"/>
    </row>
    <row r="249557" spans="68:68" customFormat="1">
      <c r="BP249557" s="90"/>
    </row>
    <row r="249558" spans="68:68" customFormat="1">
      <c r="BP249558" s="90"/>
    </row>
    <row r="249559" spans="68:68" customFormat="1">
      <c r="BP249559" s="90"/>
    </row>
    <row r="249560" spans="68:68" customFormat="1">
      <c r="BP249560" s="90"/>
    </row>
    <row r="249561" spans="68:68" customFormat="1">
      <c r="BP249561" s="90"/>
    </row>
    <row r="249562" spans="68:68" customFormat="1">
      <c r="BP249562" s="90"/>
    </row>
    <row r="249563" spans="68:68" customFormat="1">
      <c r="BP249563" s="90"/>
    </row>
    <row r="249564" spans="68:68" customFormat="1">
      <c r="BP249564" s="90"/>
    </row>
    <row r="249565" spans="68:68" customFormat="1">
      <c r="BP249565" s="90"/>
    </row>
    <row r="249566" spans="68:68" customFormat="1">
      <c r="BP249566" s="90"/>
    </row>
    <row r="249567" spans="68:68" customFormat="1">
      <c r="BP249567" s="90"/>
    </row>
    <row r="249568" spans="68:68" customFormat="1">
      <c r="BP249568" s="90"/>
    </row>
    <row r="249569" spans="68:68" customFormat="1">
      <c r="BP249569" s="90"/>
    </row>
    <row r="249570" spans="68:68" customFormat="1">
      <c r="BP249570" s="90"/>
    </row>
    <row r="249571" spans="68:68" customFormat="1">
      <c r="BP249571" s="90"/>
    </row>
    <row r="249572" spans="68:68" customFormat="1">
      <c r="BP249572" s="90"/>
    </row>
    <row r="249573" spans="68:68" customFormat="1">
      <c r="BP249573" s="90"/>
    </row>
    <row r="249574" spans="68:68" customFormat="1">
      <c r="BP249574" s="90"/>
    </row>
    <row r="249575" spans="68:68" customFormat="1">
      <c r="BP249575" s="90"/>
    </row>
    <row r="249576" spans="68:68" customFormat="1">
      <c r="BP249576" s="90"/>
    </row>
    <row r="249577" spans="68:68" customFormat="1">
      <c r="BP249577" s="90"/>
    </row>
    <row r="249578" spans="68:68" customFormat="1">
      <c r="BP249578" s="90"/>
    </row>
    <row r="249579" spans="68:68" customFormat="1">
      <c r="BP249579" s="90"/>
    </row>
    <row r="249580" spans="68:68" customFormat="1">
      <c r="BP249580" s="90"/>
    </row>
    <row r="249581" spans="68:68" customFormat="1">
      <c r="BP249581" s="90"/>
    </row>
    <row r="249582" spans="68:68" customFormat="1">
      <c r="BP249582" s="90"/>
    </row>
    <row r="249583" spans="68:68" customFormat="1">
      <c r="BP249583" s="90"/>
    </row>
    <row r="249584" spans="68:68" customFormat="1">
      <c r="BP249584" s="90"/>
    </row>
    <row r="249585" spans="68:68" customFormat="1">
      <c r="BP249585" s="90"/>
    </row>
    <row r="249586" spans="68:68" customFormat="1">
      <c r="BP249586" s="90"/>
    </row>
    <row r="249587" spans="68:68" customFormat="1">
      <c r="BP249587" s="90"/>
    </row>
    <row r="249588" spans="68:68" customFormat="1">
      <c r="BP249588" s="90"/>
    </row>
    <row r="249589" spans="68:68" customFormat="1">
      <c r="BP249589" s="90"/>
    </row>
    <row r="249590" spans="68:68" customFormat="1">
      <c r="BP249590" s="90"/>
    </row>
    <row r="249591" spans="68:68" customFormat="1">
      <c r="BP249591" s="90"/>
    </row>
    <row r="249592" spans="68:68" customFormat="1">
      <c r="BP249592" s="90"/>
    </row>
    <row r="249593" spans="68:68" customFormat="1">
      <c r="BP249593" s="90"/>
    </row>
    <row r="249594" spans="68:68" customFormat="1">
      <c r="BP249594" s="90"/>
    </row>
    <row r="249595" spans="68:68" customFormat="1">
      <c r="BP249595" s="90"/>
    </row>
    <row r="249596" spans="68:68" customFormat="1">
      <c r="BP249596" s="90"/>
    </row>
    <row r="249597" spans="68:68" customFormat="1">
      <c r="BP249597" s="90"/>
    </row>
    <row r="249598" spans="68:68" customFormat="1">
      <c r="BP249598" s="90"/>
    </row>
    <row r="249599" spans="68:68" customFormat="1">
      <c r="BP249599" s="90"/>
    </row>
    <row r="249600" spans="68:68" customFormat="1">
      <c r="BP249600" s="90"/>
    </row>
    <row r="249601" spans="68:68" customFormat="1">
      <c r="BP249601" s="90"/>
    </row>
    <row r="249602" spans="68:68" customFormat="1">
      <c r="BP249602" s="90"/>
    </row>
    <row r="249603" spans="68:68" customFormat="1">
      <c r="BP249603" s="90"/>
    </row>
    <row r="249604" spans="68:68" customFormat="1">
      <c r="BP249604" s="90"/>
    </row>
    <row r="249605" spans="68:68" customFormat="1">
      <c r="BP249605" s="90"/>
    </row>
    <row r="249606" spans="68:68" customFormat="1">
      <c r="BP249606" s="90"/>
    </row>
    <row r="249607" spans="68:68" customFormat="1">
      <c r="BP249607" s="90"/>
    </row>
    <row r="249608" spans="68:68" customFormat="1">
      <c r="BP249608" s="90"/>
    </row>
    <row r="249609" spans="68:68" customFormat="1">
      <c r="BP249609" s="90"/>
    </row>
    <row r="249610" spans="68:68" customFormat="1">
      <c r="BP249610" s="90"/>
    </row>
    <row r="249611" spans="68:68" customFormat="1">
      <c r="BP249611" s="90"/>
    </row>
    <row r="249612" spans="68:68" customFormat="1">
      <c r="BP249612" s="90"/>
    </row>
    <row r="249613" spans="68:68" customFormat="1">
      <c r="BP249613" s="90"/>
    </row>
    <row r="249614" spans="68:68" customFormat="1">
      <c r="BP249614" s="90"/>
    </row>
    <row r="249615" spans="68:68" customFormat="1">
      <c r="BP249615" s="90"/>
    </row>
    <row r="249616" spans="68:68" customFormat="1">
      <c r="BP249616" s="90"/>
    </row>
    <row r="249617" spans="68:68" customFormat="1">
      <c r="BP249617" s="90"/>
    </row>
    <row r="249618" spans="68:68" customFormat="1">
      <c r="BP249618" s="90"/>
    </row>
    <row r="249619" spans="68:68" customFormat="1">
      <c r="BP249619" s="90"/>
    </row>
    <row r="249620" spans="68:68" customFormat="1">
      <c r="BP249620" s="90"/>
    </row>
    <row r="249621" spans="68:68" customFormat="1">
      <c r="BP249621" s="90"/>
    </row>
    <row r="249622" spans="68:68" customFormat="1">
      <c r="BP249622" s="90"/>
    </row>
    <row r="249623" spans="68:68" customFormat="1">
      <c r="BP249623" s="90"/>
    </row>
    <row r="249624" spans="68:68" customFormat="1">
      <c r="BP249624" s="90"/>
    </row>
    <row r="249625" spans="68:68" customFormat="1">
      <c r="BP249625" s="90"/>
    </row>
    <row r="249626" spans="68:68" customFormat="1">
      <c r="BP249626" s="90"/>
    </row>
    <row r="249627" spans="68:68" customFormat="1">
      <c r="BP249627" s="90"/>
    </row>
    <row r="249628" spans="68:68" customFormat="1">
      <c r="BP249628" s="90"/>
    </row>
    <row r="249629" spans="68:68" customFormat="1">
      <c r="BP249629" s="90"/>
    </row>
    <row r="249630" spans="68:68" customFormat="1">
      <c r="BP249630" s="90"/>
    </row>
    <row r="249631" spans="68:68" customFormat="1">
      <c r="BP249631" s="90"/>
    </row>
    <row r="249632" spans="68:68" customFormat="1">
      <c r="BP249632" s="90"/>
    </row>
    <row r="249633" spans="68:68" customFormat="1">
      <c r="BP249633" s="90"/>
    </row>
    <row r="249634" spans="68:68" customFormat="1">
      <c r="BP249634" s="90"/>
    </row>
    <row r="249635" spans="68:68" customFormat="1">
      <c r="BP249635" s="90"/>
    </row>
    <row r="249636" spans="68:68" customFormat="1">
      <c r="BP249636" s="90"/>
    </row>
    <row r="249637" spans="68:68" customFormat="1">
      <c r="BP249637" s="90"/>
    </row>
    <row r="249638" spans="68:68" customFormat="1">
      <c r="BP249638" s="90"/>
    </row>
    <row r="249639" spans="68:68" customFormat="1">
      <c r="BP249639" s="90"/>
    </row>
    <row r="249640" spans="68:68" customFormat="1">
      <c r="BP249640" s="90"/>
    </row>
    <row r="249641" spans="68:68" customFormat="1">
      <c r="BP249641" s="90"/>
    </row>
    <row r="249642" spans="68:68" customFormat="1">
      <c r="BP249642" s="90"/>
    </row>
    <row r="249643" spans="68:68" customFormat="1">
      <c r="BP249643" s="90"/>
    </row>
    <row r="249644" spans="68:68" customFormat="1">
      <c r="BP249644" s="90"/>
    </row>
    <row r="249645" spans="68:68" customFormat="1">
      <c r="BP249645" s="90"/>
    </row>
    <row r="249646" spans="68:68" customFormat="1">
      <c r="BP249646" s="90"/>
    </row>
    <row r="249647" spans="68:68" customFormat="1">
      <c r="BP249647" s="90"/>
    </row>
    <row r="249648" spans="68:68" customFormat="1">
      <c r="BP249648" s="90"/>
    </row>
    <row r="249649" spans="68:68" customFormat="1">
      <c r="BP249649" s="90"/>
    </row>
    <row r="249650" spans="68:68" customFormat="1">
      <c r="BP249650" s="90"/>
    </row>
    <row r="249651" spans="68:68" customFormat="1">
      <c r="BP249651" s="90"/>
    </row>
    <row r="249652" spans="68:68" customFormat="1">
      <c r="BP249652" s="90"/>
    </row>
    <row r="249653" spans="68:68" customFormat="1">
      <c r="BP249653" s="90"/>
    </row>
    <row r="249654" spans="68:68" customFormat="1">
      <c r="BP249654" s="90"/>
    </row>
    <row r="249655" spans="68:68" customFormat="1">
      <c r="BP249655" s="90"/>
    </row>
    <row r="249656" spans="68:68" customFormat="1">
      <c r="BP249656" s="90"/>
    </row>
    <row r="249657" spans="68:68" customFormat="1">
      <c r="BP249657" s="90"/>
    </row>
    <row r="249658" spans="68:68" customFormat="1">
      <c r="BP249658" s="90"/>
    </row>
    <row r="249659" spans="68:68" customFormat="1">
      <c r="BP249659" s="90"/>
    </row>
    <row r="249660" spans="68:68" customFormat="1">
      <c r="BP249660" s="90"/>
    </row>
    <row r="249661" spans="68:68" customFormat="1">
      <c r="BP249661" s="90"/>
    </row>
    <row r="249662" spans="68:68" customFormat="1">
      <c r="BP249662" s="90"/>
    </row>
    <row r="249663" spans="68:68" customFormat="1">
      <c r="BP249663" s="90"/>
    </row>
    <row r="249664" spans="68:68" customFormat="1">
      <c r="BP249664" s="90"/>
    </row>
    <row r="249665" spans="68:68" customFormat="1">
      <c r="BP249665" s="90"/>
    </row>
    <row r="249666" spans="68:68" customFormat="1">
      <c r="BP249666" s="90"/>
    </row>
    <row r="249667" spans="68:68" customFormat="1">
      <c r="BP249667" s="90"/>
    </row>
    <row r="249668" spans="68:68" customFormat="1">
      <c r="BP249668" s="90"/>
    </row>
    <row r="249669" spans="68:68" customFormat="1">
      <c r="BP249669" s="90"/>
    </row>
    <row r="249670" spans="68:68" customFormat="1">
      <c r="BP249670" s="90"/>
    </row>
    <row r="249671" spans="68:68" customFormat="1">
      <c r="BP249671" s="90"/>
    </row>
    <row r="249672" spans="68:68" customFormat="1">
      <c r="BP249672" s="90"/>
    </row>
    <row r="249673" spans="68:68" customFormat="1">
      <c r="BP249673" s="90"/>
    </row>
    <row r="249674" spans="68:68" customFormat="1">
      <c r="BP249674" s="90"/>
    </row>
    <row r="249675" spans="68:68" customFormat="1">
      <c r="BP249675" s="90"/>
    </row>
    <row r="249676" spans="68:68" customFormat="1">
      <c r="BP249676" s="90"/>
    </row>
    <row r="249677" spans="68:68" customFormat="1">
      <c r="BP249677" s="90"/>
    </row>
    <row r="249678" spans="68:68" customFormat="1">
      <c r="BP249678" s="90"/>
    </row>
    <row r="249679" spans="68:68" customFormat="1">
      <c r="BP249679" s="90"/>
    </row>
    <row r="249680" spans="68:68" customFormat="1">
      <c r="BP249680" s="90"/>
    </row>
    <row r="249681" spans="68:68" customFormat="1">
      <c r="BP249681" s="90"/>
    </row>
    <row r="249682" spans="68:68" customFormat="1">
      <c r="BP249682" s="90"/>
    </row>
    <row r="249683" spans="68:68" customFormat="1">
      <c r="BP249683" s="90"/>
    </row>
    <row r="249684" spans="68:68" customFormat="1">
      <c r="BP249684" s="90"/>
    </row>
    <row r="249685" spans="68:68" customFormat="1">
      <c r="BP249685" s="90"/>
    </row>
    <row r="249686" spans="68:68" customFormat="1">
      <c r="BP249686" s="90"/>
    </row>
    <row r="249687" spans="68:68" customFormat="1">
      <c r="BP249687" s="90"/>
    </row>
    <row r="249688" spans="68:68" customFormat="1">
      <c r="BP249688" s="90"/>
    </row>
    <row r="249689" spans="68:68" customFormat="1">
      <c r="BP249689" s="90"/>
    </row>
    <row r="249690" spans="68:68" customFormat="1">
      <c r="BP249690" s="90"/>
    </row>
    <row r="249691" spans="68:68" customFormat="1">
      <c r="BP249691" s="90"/>
    </row>
    <row r="249692" spans="68:68" customFormat="1">
      <c r="BP249692" s="90"/>
    </row>
    <row r="249693" spans="68:68" customFormat="1">
      <c r="BP249693" s="90"/>
    </row>
    <row r="249694" spans="68:68" customFormat="1">
      <c r="BP249694" s="90"/>
    </row>
    <row r="249695" spans="68:68" customFormat="1">
      <c r="BP249695" s="90"/>
    </row>
    <row r="249696" spans="68:68" customFormat="1">
      <c r="BP249696" s="90"/>
    </row>
    <row r="249697" spans="68:68" customFormat="1">
      <c r="BP249697" s="90"/>
    </row>
    <row r="249698" spans="68:68" customFormat="1">
      <c r="BP249698" s="90"/>
    </row>
    <row r="249699" spans="68:68" customFormat="1">
      <c r="BP249699" s="90"/>
    </row>
    <row r="249700" spans="68:68" customFormat="1">
      <c r="BP249700" s="90"/>
    </row>
    <row r="249701" spans="68:68" customFormat="1">
      <c r="BP249701" s="90"/>
    </row>
    <row r="249702" spans="68:68" customFormat="1">
      <c r="BP249702" s="90"/>
    </row>
    <row r="249703" spans="68:68" customFormat="1">
      <c r="BP249703" s="90"/>
    </row>
    <row r="249704" spans="68:68" customFormat="1">
      <c r="BP249704" s="90"/>
    </row>
    <row r="249705" spans="68:68" customFormat="1">
      <c r="BP249705" s="90"/>
    </row>
    <row r="249706" spans="68:68" customFormat="1">
      <c r="BP249706" s="90"/>
    </row>
    <row r="249707" spans="68:68" customFormat="1">
      <c r="BP249707" s="90"/>
    </row>
    <row r="249708" spans="68:68" customFormat="1">
      <c r="BP249708" s="90"/>
    </row>
    <row r="249709" spans="68:68" customFormat="1">
      <c r="BP249709" s="90"/>
    </row>
    <row r="249710" spans="68:68" customFormat="1">
      <c r="BP249710" s="90"/>
    </row>
    <row r="249711" spans="68:68" customFormat="1">
      <c r="BP249711" s="90"/>
    </row>
    <row r="249712" spans="68:68" customFormat="1">
      <c r="BP249712" s="90"/>
    </row>
    <row r="249713" spans="68:68" customFormat="1">
      <c r="BP249713" s="90"/>
    </row>
    <row r="249714" spans="68:68" customFormat="1">
      <c r="BP249714" s="90"/>
    </row>
    <row r="249715" spans="68:68" customFormat="1">
      <c r="BP249715" s="90"/>
    </row>
    <row r="249716" spans="68:68" customFormat="1">
      <c r="BP249716" s="90"/>
    </row>
    <row r="249717" spans="68:68" customFormat="1">
      <c r="BP249717" s="90"/>
    </row>
    <row r="249718" spans="68:68" customFormat="1">
      <c r="BP249718" s="90"/>
    </row>
    <row r="249719" spans="68:68" customFormat="1">
      <c r="BP249719" s="90"/>
    </row>
    <row r="249720" spans="68:68" customFormat="1">
      <c r="BP249720" s="90"/>
    </row>
    <row r="249721" spans="68:68" customFormat="1">
      <c r="BP249721" s="90"/>
    </row>
    <row r="249722" spans="68:68" customFormat="1">
      <c r="BP249722" s="90"/>
    </row>
    <row r="249723" spans="68:68" customFormat="1">
      <c r="BP249723" s="90"/>
    </row>
    <row r="249724" spans="68:68" customFormat="1">
      <c r="BP249724" s="90"/>
    </row>
    <row r="249725" spans="68:68" customFormat="1">
      <c r="BP249725" s="90"/>
    </row>
    <row r="249726" spans="68:68" customFormat="1">
      <c r="BP249726" s="90"/>
    </row>
    <row r="249727" spans="68:68" customFormat="1">
      <c r="BP249727" s="90"/>
    </row>
    <row r="249728" spans="68:68" customFormat="1">
      <c r="BP249728" s="90"/>
    </row>
    <row r="249729" spans="68:68" customFormat="1">
      <c r="BP249729" s="90"/>
    </row>
    <row r="249730" spans="68:68" customFormat="1">
      <c r="BP249730" s="90"/>
    </row>
    <row r="249731" spans="68:68" customFormat="1">
      <c r="BP249731" s="90"/>
    </row>
    <row r="249732" spans="68:68" customFormat="1">
      <c r="BP249732" s="90"/>
    </row>
    <row r="249733" spans="68:68" customFormat="1">
      <c r="BP249733" s="90"/>
    </row>
    <row r="249734" spans="68:68" customFormat="1">
      <c r="BP249734" s="90"/>
    </row>
    <row r="249735" spans="68:68" customFormat="1">
      <c r="BP249735" s="90"/>
    </row>
    <row r="249736" spans="68:68" customFormat="1">
      <c r="BP249736" s="90"/>
    </row>
    <row r="249737" spans="68:68" customFormat="1">
      <c r="BP249737" s="90"/>
    </row>
    <row r="249738" spans="68:68" customFormat="1">
      <c r="BP249738" s="90"/>
    </row>
    <row r="249739" spans="68:68" customFormat="1">
      <c r="BP249739" s="90"/>
    </row>
    <row r="249740" spans="68:68" customFormat="1">
      <c r="BP249740" s="90"/>
    </row>
    <row r="249741" spans="68:68" customFormat="1">
      <c r="BP249741" s="90"/>
    </row>
    <row r="249742" spans="68:68" customFormat="1">
      <c r="BP249742" s="90"/>
    </row>
    <row r="249743" spans="68:68" customFormat="1">
      <c r="BP249743" s="90"/>
    </row>
    <row r="249744" spans="68:68" customFormat="1">
      <c r="BP249744" s="90"/>
    </row>
    <row r="249745" spans="68:68" customFormat="1">
      <c r="BP249745" s="90"/>
    </row>
    <row r="249746" spans="68:68" customFormat="1">
      <c r="BP249746" s="90"/>
    </row>
    <row r="249747" spans="68:68" customFormat="1">
      <c r="BP249747" s="90"/>
    </row>
    <row r="249748" spans="68:68" customFormat="1">
      <c r="BP249748" s="90"/>
    </row>
    <row r="249749" spans="68:68" customFormat="1">
      <c r="BP249749" s="90"/>
    </row>
    <row r="249750" spans="68:68" customFormat="1">
      <c r="BP249750" s="90"/>
    </row>
    <row r="249751" spans="68:68" customFormat="1">
      <c r="BP249751" s="90"/>
    </row>
    <row r="249752" spans="68:68" customFormat="1">
      <c r="BP249752" s="90"/>
    </row>
    <row r="249753" spans="68:68" customFormat="1">
      <c r="BP249753" s="90"/>
    </row>
    <row r="249754" spans="68:68" customFormat="1">
      <c r="BP249754" s="90"/>
    </row>
    <row r="249755" spans="68:68" customFormat="1">
      <c r="BP249755" s="90"/>
    </row>
    <row r="249756" spans="68:68" customFormat="1">
      <c r="BP249756" s="90"/>
    </row>
    <row r="249757" spans="68:68" customFormat="1">
      <c r="BP249757" s="90"/>
    </row>
    <row r="249758" spans="68:68" customFormat="1">
      <c r="BP249758" s="90"/>
    </row>
    <row r="249759" spans="68:68" customFormat="1">
      <c r="BP249759" s="90"/>
    </row>
    <row r="249760" spans="68:68" customFormat="1">
      <c r="BP249760" s="90"/>
    </row>
    <row r="249761" spans="68:68" customFormat="1">
      <c r="BP249761" s="90"/>
    </row>
    <row r="249762" spans="68:68" customFormat="1">
      <c r="BP249762" s="90"/>
    </row>
    <row r="249763" spans="68:68" customFormat="1">
      <c r="BP249763" s="90"/>
    </row>
    <row r="249764" spans="68:68" customFormat="1">
      <c r="BP249764" s="90"/>
    </row>
    <row r="249765" spans="68:68" customFormat="1">
      <c r="BP249765" s="90"/>
    </row>
    <row r="249766" spans="68:68" customFormat="1">
      <c r="BP249766" s="90"/>
    </row>
    <row r="249767" spans="68:68" customFormat="1">
      <c r="BP249767" s="90"/>
    </row>
    <row r="249768" spans="68:68" customFormat="1">
      <c r="BP249768" s="90"/>
    </row>
    <row r="249769" spans="68:68" customFormat="1">
      <c r="BP249769" s="90"/>
    </row>
    <row r="249770" spans="68:68" customFormat="1">
      <c r="BP249770" s="90"/>
    </row>
    <row r="249771" spans="68:68" customFormat="1">
      <c r="BP249771" s="90"/>
    </row>
    <row r="249772" spans="68:68" customFormat="1">
      <c r="BP249772" s="90"/>
    </row>
    <row r="249773" spans="68:68" customFormat="1">
      <c r="BP249773" s="90"/>
    </row>
    <row r="249774" spans="68:68" customFormat="1">
      <c r="BP249774" s="90"/>
    </row>
    <row r="249775" spans="68:68" customFormat="1">
      <c r="BP249775" s="90"/>
    </row>
    <row r="249776" spans="68:68" customFormat="1">
      <c r="BP249776" s="90"/>
    </row>
    <row r="249777" spans="68:68" customFormat="1">
      <c r="BP249777" s="90"/>
    </row>
    <row r="249778" spans="68:68" customFormat="1">
      <c r="BP249778" s="90"/>
    </row>
    <row r="249779" spans="68:68" customFormat="1">
      <c r="BP249779" s="90"/>
    </row>
    <row r="249780" spans="68:68" customFormat="1">
      <c r="BP249780" s="90"/>
    </row>
    <row r="249781" spans="68:68" customFormat="1">
      <c r="BP249781" s="90"/>
    </row>
    <row r="249782" spans="68:68" customFormat="1">
      <c r="BP249782" s="90"/>
    </row>
    <row r="249783" spans="68:68" customFormat="1">
      <c r="BP249783" s="90"/>
    </row>
    <row r="249784" spans="68:68" customFormat="1">
      <c r="BP249784" s="90"/>
    </row>
    <row r="249785" spans="68:68" customFormat="1">
      <c r="BP249785" s="90"/>
    </row>
    <row r="249786" spans="68:68" customFormat="1">
      <c r="BP249786" s="90"/>
    </row>
    <row r="249787" spans="68:68" customFormat="1">
      <c r="BP249787" s="90"/>
    </row>
    <row r="249788" spans="68:68" customFormat="1">
      <c r="BP249788" s="90"/>
    </row>
    <row r="249789" spans="68:68" customFormat="1">
      <c r="BP249789" s="90"/>
    </row>
    <row r="249790" spans="68:68" customFormat="1">
      <c r="BP249790" s="90"/>
    </row>
    <row r="249791" spans="68:68" customFormat="1">
      <c r="BP249791" s="90"/>
    </row>
    <row r="249792" spans="68:68" customFormat="1">
      <c r="BP249792" s="90"/>
    </row>
    <row r="249793" spans="68:68" customFormat="1">
      <c r="BP249793" s="90"/>
    </row>
    <row r="249794" spans="68:68" customFormat="1">
      <c r="BP249794" s="90"/>
    </row>
    <row r="249795" spans="68:68" customFormat="1">
      <c r="BP249795" s="90"/>
    </row>
    <row r="249796" spans="68:68" customFormat="1">
      <c r="BP249796" s="90"/>
    </row>
    <row r="249797" spans="68:68" customFormat="1">
      <c r="BP249797" s="90"/>
    </row>
    <row r="249798" spans="68:68" customFormat="1">
      <c r="BP249798" s="90"/>
    </row>
    <row r="249799" spans="68:68" customFormat="1">
      <c r="BP249799" s="90"/>
    </row>
    <row r="249800" spans="68:68" customFormat="1">
      <c r="BP249800" s="90"/>
    </row>
    <row r="249801" spans="68:68" customFormat="1">
      <c r="BP249801" s="90"/>
    </row>
    <row r="249802" spans="68:68" customFormat="1">
      <c r="BP249802" s="90"/>
    </row>
    <row r="249803" spans="68:68" customFormat="1">
      <c r="BP249803" s="90"/>
    </row>
    <row r="249804" spans="68:68" customFormat="1">
      <c r="BP249804" s="90"/>
    </row>
    <row r="249805" spans="68:68" customFormat="1">
      <c r="BP249805" s="90"/>
    </row>
    <row r="249806" spans="68:68" customFormat="1">
      <c r="BP249806" s="90"/>
    </row>
    <row r="249807" spans="68:68" customFormat="1">
      <c r="BP249807" s="90"/>
    </row>
    <row r="249808" spans="68:68" customFormat="1">
      <c r="BP249808" s="90"/>
    </row>
    <row r="249809" spans="68:68" customFormat="1">
      <c r="BP249809" s="90"/>
    </row>
    <row r="249810" spans="68:68" customFormat="1">
      <c r="BP249810" s="90"/>
    </row>
    <row r="249811" spans="68:68" customFormat="1">
      <c r="BP249811" s="90"/>
    </row>
    <row r="249812" spans="68:68" customFormat="1">
      <c r="BP249812" s="90"/>
    </row>
    <row r="249813" spans="68:68" customFormat="1">
      <c r="BP249813" s="90"/>
    </row>
    <row r="249814" spans="68:68" customFormat="1">
      <c r="BP249814" s="90"/>
    </row>
    <row r="249815" spans="68:68" customFormat="1">
      <c r="BP249815" s="90"/>
    </row>
    <row r="249816" spans="68:68" customFormat="1">
      <c r="BP249816" s="90"/>
    </row>
    <row r="249817" spans="68:68" customFormat="1">
      <c r="BP249817" s="90"/>
    </row>
    <row r="249818" spans="68:68" customFormat="1">
      <c r="BP249818" s="90"/>
    </row>
    <row r="249819" spans="68:68" customFormat="1">
      <c r="BP249819" s="90"/>
    </row>
    <row r="249820" spans="68:68" customFormat="1">
      <c r="BP249820" s="90"/>
    </row>
    <row r="249821" spans="68:68" customFormat="1">
      <c r="BP249821" s="90"/>
    </row>
    <row r="249822" spans="68:68" customFormat="1">
      <c r="BP249822" s="90"/>
    </row>
    <row r="249823" spans="68:68" customFormat="1">
      <c r="BP249823" s="90"/>
    </row>
    <row r="249824" spans="68:68" customFormat="1">
      <c r="BP249824" s="90"/>
    </row>
    <row r="249825" spans="68:68" customFormat="1">
      <c r="BP249825" s="90"/>
    </row>
    <row r="249826" spans="68:68" customFormat="1">
      <c r="BP249826" s="90"/>
    </row>
    <row r="249827" spans="68:68" customFormat="1">
      <c r="BP249827" s="90"/>
    </row>
    <row r="249828" spans="68:68" customFormat="1">
      <c r="BP249828" s="90"/>
    </row>
    <row r="249829" spans="68:68" customFormat="1">
      <c r="BP249829" s="90"/>
    </row>
    <row r="249830" spans="68:68" customFormat="1">
      <c r="BP249830" s="90"/>
    </row>
    <row r="249831" spans="68:68" customFormat="1">
      <c r="BP249831" s="90"/>
    </row>
    <row r="249832" spans="68:68" customFormat="1">
      <c r="BP249832" s="90"/>
    </row>
    <row r="249833" spans="68:68" customFormat="1">
      <c r="BP249833" s="90"/>
    </row>
    <row r="249834" spans="68:68" customFormat="1">
      <c r="BP249834" s="90"/>
    </row>
    <row r="249835" spans="68:68" customFormat="1">
      <c r="BP249835" s="90"/>
    </row>
    <row r="249836" spans="68:68" customFormat="1">
      <c r="BP249836" s="90"/>
    </row>
    <row r="249837" spans="68:68" customFormat="1">
      <c r="BP249837" s="90"/>
    </row>
    <row r="249838" spans="68:68" customFormat="1">
      <c r="BP249838" s="90"/>
    </row>
    <row r="249839" spans="68:68" customFormat="1">
      <c r="BP249839" s="90"/>
    </row>
    <row r="249840" spans="68:68" customFormat="1">
      <c r="BP249840" s="90"/>
    </row>
    <row r="249841" spans="68:68" customFormat="1">
      <c r="BP249841" s="90"/>
    </row>
    <row r="249842" spans="68:68" customFormat="1">
      <c r="BP249842" s="90"/>
    </row>
    <row r="249843" spans="68:68" customFormat="1">
      <c r="BP249843" s="90"/>
    </row>
    <row r="249844" spans="68:68" customFormat="1">
      <c r="BP249844" s="90"/>
    </row>
    <row r="249845" spans="68:68" customFormat="1">
      <c r="BP249845" s="90"/>
    </row>
    <row r="249846" spans="68:68" customFormat="1">
      <c r="BP249846" s="90"/>
    </row>
    <row r="249847" spans="68:68" customFormat="1">
      <c r="BP249847" s="90"/>
    </row>
    <row r="249848" spans="68:68" customFormat="1">
      <c r="BP249848" s="90"/>
    </row>
    <row r="249849" spans="68:68" customFormat="1">
      <c r="BP249849" s="90"/>
    </row>
    <row r="249850" spans="68:68" customFormat="1">
      <c r="BP249850" s="90"/>
    </row>
    <row r="249851" spans="68:68" customFormat="1">
      <c r="BP249851" s="90"/>
    </row>
    <row r="249852" spans="68:68" customFormat="1">
      <c r="BP249852" s="90"/>
    </row>
    <row r="249853" spans="68:68" customFormat="1">
      <c r="BP249853" s="90"/>
    </row>
    <row r="249854" spans="68:68" customFormat="1">
      <c r="BP249854" s="90"/>
    </row>
    <row r="249855" spans="68:68" customFormat="1">
      <c r="BP249855" s="90"/>
    </row>
    <row r="249856" spans="68:68" customFormat="1">
      <c r="BP249856" s="90"/>
    </row>
    <row r="249857" spans="68:68" customFormat="1">
      <c r="BP249857" s="90"/>
    </row>
    <row r="249858" spans="68:68" customFormat="1">
      <c r="BP249858" s="90"/>
    </row>
    <row r="249859" spans="68:68" customFormat="1">
      <c r="BP249859" s="90"/>
    </row>
    <row r="249860" spans="68:68" customFormat="1">
      <c r="BP249860" s="90"/>
    </row>
    <row r="249861" spans="68:68" customFormat="1">
      <c r="BP249861" s="90"/>
    </row>
    <row r="249862" spans="68:68" customFormat="1">
      <c r="BP249862" s="90"/>
    </row>
    <row r="249863" spans="68:68" customFormat="1">
      <c r="BP249863" s="90"/>
    </row>
    <row r="249864" spans="68:68" customFormat="1">
      <c r="BP249864" s="90"/>
    </row>
    <row r="249865" spans="68:68" customFormat="1">
      <c r="BP249865" s="90"/>
    </row>
    <row r="249866" spans="68:68" customFormat="1">
      <c r="BP249866" s="90"/>
    </row>
    <row r="249867" spans="68:68" customFormat="1">
      <c r="BP249867" s="90"/>
    </row>
    <row r="249868" spans="68:68" customFormat="1">
      <c r="BP249868" s="90"/>
    </row>
    <row r="249869" spans="68:68" customFormat="1">
      <c r="BP249869" s="90"/>
    </row>
    <row r="249870" spans="68:68" customFormat="1">
      <c r="BP249870" s="90"/>
    </row>
    <row r="249871" spans="68:68" customFormat="1">
      <c r="BP249871" s="90"/>
    </row>
    <row r="249872" spans="68:68" customFormat="1">
      <c r="BP249872" s="90"/>
    </row>
    <row r="249873" spans="68:68" customFormat="1">
      <c r="BP249873" s="90"/>
    </row>
    <row r="249874" spans="68:68" customFormat="1">
      <c r="BP249874" s="90"/>
    </row>
    <row r="249875" spans="68:68" customFormat="1">
      <c r="BP249875" s="90"/>
    </row>
    <row r="249876" spans="68:68" customFormat="1">
      <c r="BP249876" s="90"/>
    </row>
    <row r="249877" spans="68:68" customFormat="1">
      <c r="BP249877" s="90"/>
    </row>
    <row r="249878" spans="68:68" customFormat="1">
      <c r="BP249878" s="90"/>
    </row>
    <row r="249879" spans="68:68" customFormat="1">
      <c r="BP249879" s="90"/>
    </row>
    <row r="249880" spans="68:68" customFormat="1">
      <c r="BP249880" s="90"/>
    </row>
    <row r="249881" spans="68:68" customFormat="1">
      <c r="BP249881" s="90"/>
    </row>
    <row r="249882" spans="68:68" customFormat="1">
      <c r="BP249882" s="90"/>
    </row>
    <row r="249883" spans="68:68" customFormat="1">
      <c r="BP249883" s="90"/>
    </row>
    <row r="249884" spans="68:68" customFormat="1">
      <c r="BP249884" s="90"/>
    </row>
    <row r="249885" spans="68:68" customFormat="1">
      <c r="BP249885" s="90"/>
    </row>
    <row r="249886" spans="68:68" customFormat="1">
      <c r="BP249886" s="90"/>
    </row>
    <row r="249887" spans="68:68" customFormat="1">
      <c r="BP249887" s="90"/>
    </row>
    <row r="249888" spans="68:68" customFormat="1">
      <c r="BP249888" s="90"/>
    </row>
    <row r="249889" spans="68:68" customFormat="1">
      <c r="BP249889" s="90"/>
    </row>
    <row r="249890" spans="68:68" customFormat="1">
      <c r="BP249890" s="90"/>
    </row>
    <row r="249891" spans="68:68" customFormat="1">
      <c r="BP249891" s="90"/>
    </row>
    <row r="249892" spans="68:68" customFormat="1">
      <c r="BP249892" s="90"/>
    </row>
    <row r="249893" spans="68:68" customFormat="1">
      <c r="BP249893" s="90"/>
    </row>
    <row r="249894" spans="68:68" customFormat="1">
      <c r="BP249894" s="90"/>
    </row>
    <row r="249895" spans="68:68" customFormat="1">
      <c r="BP249895" s="90"/>
    </row>
    <row r="249896" spans="68:68" customFormat="1">
      <c r="BP249896" s="90"/>
    </row>
    <row r="249897" spans="68:68" customFormat="1">
      <c r="BP249897" s="90"/>
    </row>
    <row r="249898" spans="68:68" customFormat="1">
      <c r="BP249898" s="90"/>
    </row>
    <row r="249899" spans="68:68" customFormat="1">
      <c r="BP249899" s="90"/>
    </row>
    <row r="249900" spans="68:68" customFormat="1">
      <c r="BP249900" s="90"/>
    </row>
    <row r="249901" spans="68:68" customFormat="1">
      <c r="BP249901" s="90"/>
    </row>
    <row r="249902" spans="68:68" customFormat="1">
      <c r="BP249902" s="90"/>
    </row>
    <row r="249903" spans="68:68" customFormat="1">
      <c r="BP249903" s="90"/>
    </row>
    <row r="249904" spans="68:68" customFormat="1">
      <c r="BP249904" s="90"/>
    </row>
    <row r="249905" spans="68:68" customFormat="1">
      <c r="BP249905" s="90"/>
    </row>
    <row r="249906" spans="68:68" customFormat="1">
      <c r="BP249906" s="90"/>
    </row>
    <row r="249907" spans="68:68" customFormat="1">
      <c r="BP249907" s="90"/>
    </row>
    <row r="249908" spans="68:68" customFormat="1">
      <c r="BP249908" s="90"/>
    </row>
    <row r="249909" spans="68:68" customFormat="1">
      <c r="BP249909" s="90"/>
    </row>
    <row r="249910" spans="68:68" customFormat="1">
      <c r="BP249910" s="90"/>
    </row>
    <row r="249911" spans="68:68" customFormat="1">
      <c r="BP249911" s="90"/>
    </row>
    <row r="249912" spans="68:68" customFormat="1">
      <c r="BP249912" s="90"/>
    </row>
    <row r="249913" spans="68:68" customFormat="1">
      <c r="BP249913" s="90"/>
    </row>
    <row r="249914" spans="68:68" customFormat="1">
      <c r="BP249914" s="90"/>
    </row>
    <row r="249915" spans="68:68" customFormat="1">
      <c r="BP249915" s="90"/>
    </row>
    <row r="249916" spans="68:68" customFormat="1">
      <c r="BP249916" s="90"/>
    </row>
    <row r="249917" spans="68:68" customFormat="1">
      <c r="BP249917" s="90"/>
    </row>
    <row r="249918" spans="68:68" customFormat="1">
      <c r="BP249918" s="90"/>
    </row>
    <row r="249919" spans="68:68" customFormat="1">
      <c r="BP249919" s="90"/>
    </row>
    <row r="249920" spans="68:68" customFormat="1">
      <c r="BP249920" s="90"/>
    </row>
    <row r="249921" spans="68:68" customFormat="1">
      <c r="BP249921" s="90"/>
    </row>
    <row r="249922" spans="68:68" customFormat="1">
      <c r="BP249922" s="90"/>
    </row>
    <row r="249923" spans="68:68" customFormat="1">
      <c r="BP249923" s="90"/>
    </row>
    <row r="249924" spans="68:68" customFormat="1">
      <c r="BP249924" s="90"/>
    </row>
    <row r="249925" spans="68:68" customFormat="1">
      <c r="BP249925" s="90"/>
    </row>
    <row r="249926" spans="68:68" customFormat="1">
      <c r="BP249926" s="90"/>
    </row>
    <row r="249927" spans="68:68" customFormat="1">
      <c r="BP249927" s="90"/>
    </row>
    <row r="249928" spans="68:68" customFormat="1">
      <c r="BP249928" s="90"/>
    </row>
    <row r="249929" spans="68:68" customFormat="1">
      <c r="BP249929" s="90"/>
    </row>
    <row r="249930" spans="68:68" customFormat="1">
      <c r="BP249930" s="90"/>
    </row>
    <row r="249931" spans="68:68" customFormat="1">
      <c r="BP249931" s="90"/>
    </row>
    <row r="249932" spans="68:68" customFormat="1">
      <c r="BP249932" s="90"/>
    </row>
    <row r="249933" spans="68:68" customFormat="1">
      <c r="BP249933" s="90"/>
    </row>
    <row r="249934" spans="68:68" customFormat="1">
      <c r="BP249934" s="90"/>
    </row>
    <row r="249935" spans="68:68" customFormat="1">
      <c r="BP249935" s="90"/>
    </row>
    <row r="249936" spans="68:68" customFormat="1">
      <c r="BP249936" s="90"/>
    </row>
    <row r="249937" spans="68:68" customFormat="1">
      <c r="BP249937" s="90"/>
    </row>
    <row r="249938" spans="68:68" customFormat="1">
      <c r="BP249938" s="90"/>
    </row>
    <row r="249939" spans="68:68" customFormat="1">
      <c r="BP249939" s="90"/>
    </row>
    <row r="249940" spans="68:68" customFormat="1">
      <c r="BP249940" s="90"/>
    </row>
    <row r="249941" spans="68:68" customFormat="1">
      <c r="BP249941" s="90"/>
    </row>
    <row r="249942" spans="68:68" customFormat="1">
      <c r="BP249942" s="90"/>
    </row>
    <row r="249943" spans="68:68" customFormat="1">
      <c r="BP249943" s="90"/>
    </row>
    <row r="249944" spans="68:68" customFormat="1">
      <c r="BP249944" s="90"/>
    </row>
    <row r="249945" spans="68:68" customFormat="1">
      <c r="BP249945" s="90"/>
    </row>
    <row r="249946" spans="68:68" customFormat="1">
      <c r="BP249946" s="90"/>
    </row>
    <row r="249947" spans="68:68" customFormat="1">
      <c r="BP249947" s="90"/>
    </row>
    <row r="249948" spans="68:68" customFormat="1">
      <c r="BP249948" s="90"/>
    </row>
    <row r="249949" spans="68:68" customFormat="1">
      <c r="BP249949" s="90"/>
    </row>
    <row r="249950" spans="68:68" customFormat="1">
      <c r="BP249950" s="90"/>
    </row>
    <row r="249951" spans="68:68" customFormat="1">
      <c r="BP249951" s="90"/>
    </row>
    <row r="249952" spans="68:68" customFormat="1">
      <c r="BP249952" s="90"/>
    </row>
    <row r="249953" spans="68:68" customFormat="1">
      <c r="BP249953" s="90"/>
    </row>
    <row r="249954" spans="68:68" customFormat="1">
      <c r="BP249954" s="90"/>
    </row>
    <row r="249955" spans="68:68" customFormat="1">
      <c r="BP249955" s="90"/>
    </row>
    <row r="249956" spans="68:68" customFormat="1">
      <c r="BP249956" s="90"/>
    </row>
    <row r="249957" spans="68:68" customFormat="1">
      <c r="BP249957" s="90"/>
    </row>
    <row r="249958" spans="68:68" customFormat="1">
      <c r="BP249958" s="90"/>
    </row>
    <row r="249959" spans="68:68" customFormat="1">
      <c r="BP249959" s="90"/>
    </row>
    <row r="249960" spans="68:68" customFormat="1">
      <c r="BP249960" s="90"/>
    </row>
    <row r="249961" spans="68:68" customFormat="1">
      <c r="BP249961" s="90"/>
    </row>
    <row r="249962" spans="68:68" customFormat="1">
      <c r="BP249962" s="90"/>
    </row>
    <row r="249963" spans="68:68" customFormat="1">
      <c r="BP249963" s="90"/>
    </row>
    <row r="249964" spans="68:68" customFormat="1">
      <c r="BP249964" s="90"/>
    </row>
    <row r="249965" spans="68:68" customFormat="1">
      <c r="BP249965" s="90"/>
    </row>
    <row r="249966" spans="68:68" customFormat="1">
      <c r="BP249966" s="90"/>
    </row>
    <row r="249967" spans="68:68" customFormat="1">
      <c r="BP249967" s="90"/>
    </row>
    <row r="249968" spans="68:68" customFormat="1">
      <c r="BP249968" s="90"/>
    </row>
    <row r="249969" spans="68:68" customFormat="1">
      <c r="BP249969" s="90"/>
    </row>
    <row r="249970" spans="68:68" customFormat="1">
      <c r="BP249970" s="90"/>
    </row>
    <row r="249971" spans="68:68" customFormat="1">
      <c r="BP249971" s="90"/>
    </row>
    <row r="249972" spans="68:68" customFormat="1">
      <c r="BP249972" s="90"/>
    </row>
    <row r="249973" spans="68:68" customFormat="1">
      <c r="BP249973" s="90"/>
    </row>
    <row r="249974" spans="68:68" customFormat="1">
      <c r="BP249974" s="90"/>
    </row>
    <row r="249975" spans="68:68" customFormat="1">
      <c r="BP249975" s="90"/>
    </row>
    <row r="249976" spans="68:68" customFormat="1">
      <c r="BP249976" s="90"/>
    </row>
    <row r="249977" spans="68:68" customFormat="1">
      <c r="BP249977" s="90"/>
    </row>
    <row r="249978" spans="68:68" customFormat="1">
      <c r="BP249978" s="90"/>
    </row>
    <row r="249979" spans="68:68" customFormat="1">
      <c r="BP249979" s="90"/>
    </row>
    <row r="249980" spans="68:68" customFormat="1">
      <c r="BP249980" s="90"/>
    </row>
    <row r="249981" spans="68:68" customFormat="1">
      <c r="BP249981" s="90"/>
    </row>
    <row r="249982" spans="68:68" customFormat="1">
      <c r="BP249982" s="90"/>
    </row>
    <row r="249983" spans="68:68" customFormat="1">
      <c r="BP249983" s="90"/>
    </row>
    <row r="249984" spans="68:68" customFormat="1">
      <c r="BP249984" s="90"/>
    </row>
    <row r="249985" spans="68:68" customFormat="1">
      <c r="BP249985" s="90"/>
    </row>
    <row r="249986" spans="68:68" customFormat="1">
      <c r="BP249986" s="90"/>
    </row>
    <row r="249987" spans="68:68" customFormat="1">
      <c r="BP249987" s="90"/>
    </row>
    <row r="249988" spans="68:68" customFormat="1">
      <c r="BP249988" s="90"/>
    </row>
    <row r="249989" spans="68:68" customFormat="1">
      <c r="BP249989" s="90"/>
    </row>
    <row r="249990" spans="68:68" customFormat="1">
      <c r="BP249990" s="90"/>
    </row>
    <row r="249991" spans="68:68" customFormat="1">
      <c r="BP249991" s="90"/>
    </row>
    <row r="249992" spans="68:68" customFormat="1">
      <c r="BP249992" s="90"/>
    </row>
    <row r="249993" spans="68:68" customFormat="1">
      <c r="BP249993" s="90"/>
    </row>
    <row r="249994" spans="68:68" customFormat="1">
      <c r="BP249994" s="90"/>
    </row>
    <row r="249995" spans="68:68" customFormat="1">
      <c r="BP249995" s="90"/>
    </row>
    <row r="249996" spans="68:68" customFormat="1">
      <c r="BP249996" s="90"/>
    </row>
    <row r="249997" spans="68:68" customFormat="1">
      <c r="BP249997" s="90"/>
    </row>
    <row r="249998" spans="68:68" customFormat="1">
      <c r="BP249998" s="90"/>
    </row>
    <row r="249999" spans="68:68" customFormat="1">
      <c r="BP249999" s="90"/>
    </row>
    <row r="250000" spans="68:68" customFormat="1">
      <c r="BP250000" s="90"/>
    </row>
    <row r="250001" spans="68:68" customFormat="1">
      <c r="BP250001" s="90"/>
    </row>
    <row r="250002" spans="68:68" customFormat="1">
      <c r="BP250002" s="90"/>
    </row>
    <row r="250003" spans="68:68" customFormat="1">
      <c r="BP250003" s="90"/>
    </row>
    <row r="250004" spans="68:68" customFormat="1">
      <c r="BP250004" s="90"/>
    </row>
    <row r="250005" spans="68:68" customFormat="1">
      <c r="BP250005" s="90"/>
    </row>
    <row r="250006" spans="68:68" customFormat="1">
      <c r="BP250006" s="90"/>
    </row>
    <row r="250007" spans="68:68" customFormat="1">
      <c r="BP250007" s="90"/>
    </row>
    <row r="250008" spans="68:68" customFormat="1">
      <c r="BP250008" s="90"/>
    </row>
    <row r="250009" spans="68:68" customFormat="1">
      <c r="BP250009" s="90"/>
    </row>
    <row r="250010" spans="68:68" customFormat="1">
      <c r="BP250010" s="90"/>
    </row>
    <row r="250011" spans="68:68" customFormat="1">
      <c r="BP250011" s="90"/>
    </row>
    <row r="250012" spans="68:68" customFormat="1">
      <c r="BP250012" s="90"/>
    </row>
    <row r="250013" spans="68:68" customFormat="1">
      <c r="BP250013" s="90"/>
    </row>
    <row r="250014" spans="68:68" customFormat="1">
      <c r="BP250014" s="90"/>
    </row>
    <row r="250015" spans="68:68" customFormat="1">
      <c r="BP250015" s="90"/>
    </row>
    <row r="250016" spans="68:68" customFormat="1">
      <c r="BP250016" s="90"/>
    </row>
    <row r="250017" spans="68:68" customFormat="1">
      <c r="BP250017" s="90"/>
    </row>
    <row r="250018" spans="68:68" customFormat="1">
      <c r="BP250018" s="90"/>
    </row>
    <row r="250019" spans="68:68" customFormat="1">
      <c r="BP250019" s="90"/>
    </row>
    <row r="250020" spans="68:68" customFormat="1">
      <c r="BP250020" s="90"/>
    </row>
    <row r="250021" spans="68:68" customFormat="1">
      <c r="BP250021" s="90"/>
    </row>
    <row r="250022" spans="68:68" customFormat="1">
      <c r="BP250022" s="90"/>
    </row>
    <row r="250023" spans="68:68" customFormat="1">
      <c r="BP250023" s="90"/>
    </row>
    <row r="250024" spans="68:68" customFormat="1">
      <c r="BP250024" s="90"/>
    </row>
    <row r="250025" spans="68:68" customFormat="1">
      <c r="BP250025" s="90"/>
    </row>
    <row r="250026" spans="68:68" customFormat="1">
      <c r="BP250026" s="90"/>
    </row>
    <row r="250027" spans="68:68" customFormat="1">
      <c r="BP250027" s="90"/>
    </row>
    <row r="250028" spans="68:68" customFormat="1">
      <c r="BP250028" s="90"/>
    </row>
    <row r="250029" spans="68:68" customFormat="1">
      <c r="BP250029" s="90"/>
    </row>
    <row r="250030" spans="68:68" customFormat="1">
      <c r="BP250030" s="90"/>
    </row>
    <row r="250031" spans="68:68" customFormat="1">
      <c r="BP250031" s="90"/>
    </row>
    <row r="250032" spans="68:68" customFormat="1">
      <c r="BP250032" s="90"/>
    </row>
    <row r="250033" spans="68:68" customFormat="1">
      <c r="BP250033" s="90"/>
    </row>
    <row r="250034" spans="68:68" customFormat="1">
      <c r="BP250034" s="90"/>
    </row>
    <row r="250035" spans="68:68" customFormat="1">
      <c r="BP250035" s="90"/>
    </row>
    <row r="250036" spans="68:68" customFormat="1">
      <c r="BP250036" s="90"/>
    </row>
    <row r="250037" spans="68:68" customFormat="1">
      <c r="BP250037" s="90"/>
    </row>
    <row r="250038" spans="68:68" customFormat="1">
      <c r="BP250038" s="90"/>
    </row>
    <row r="250039" spans="68:68" customFormat="1">
      <c r="BP250039" s="90"/>
    </row>
    <row r="250040" spans="68:68" customFormat="1">
      <c r="BP250040" s="90"/>
    </row>
    <row r="250041" spans="68:68" customFormat="1">
      <c r="BP250041" s="90"/>
    </row>
    <row r="250042" spans="68:68" customFormat="1">
      <c r="BP250042" s="90"/>
    </row>
    <row r="250043" spans="68:68" customFormat="1">
      <c r="BP250043" s="90"/>
    </row>
    <row r="250044" spans="68:68" customFormat="1">
      <c r="BP250044" s="90"/>
    </row>
    <row r="250045" spans="68:68" customFormat="1">
      <c r="BP250045" s="90"/>
    </row>
    <row r="250046" spans="68:68" customFormat="1">
      <c r="BP250046" s="90"/>
    </row>
    <row r="250047" spans="68:68" customFormat="1">
      <c r="BP250047" s="90"/>
    </row>
    <row r="250048" spans="68:68" customFormat="1">
      <c r="BP250048" s="90"/>
    </row>
    <row r="250049" spans="68:68" customFormat="1">
      <c r="BP250049" s="90"/>
    </row>
    <row r="250050" spans="68:68" customFormat="1">
      <c r="BP250050" s="90"/>
    </row>
    <row r="250051" spans="68:68" customFormat="1">
      <c r="BP250051" s="90"/>
    </row>
    <row r="250052" spans="68:68" customFormat="1">
      <c r="BP250052" s="90"/>
    </row>
    <row r="250053" spans="68:68" customFormat="1">
      <c r="BP250053" s="90"/>
    </row>
    <row r="250054" spans="68:68" customFormat="1">
      <c r="BP250054" s="90"/>
    </row>
    <row r="250055" spans="68:68" customFormat="1">
      <c r="BP250055" s="90"/>
    </row>
    <row r="250056" spans="68:68" customFormat="1">
      <c r="BP250056" s="90"/>
    </row>
    <row r="250057" spans="68:68" customFormat="1">
      <c r="BP250057" s="90"/>
    </row>
    <row r="250058" spans="68:68" customFormat="1">
      <c r="BP250058" s="90"/>
    </row>
    <row r="250059" spans="68:68" customFormat="1">
      <c r="BP250059" s="90"/>
    </row>
    <row r="250060" spans="68:68" customFormat="1">
      <c r="BP250060" s="90"/>
    </row>
    <row r="250061" spans="68:68" customFormat="1">
      <c r="BP250061" s="90"/>
    </row>
    <row r="250062" spans="68:68" customFormat="1">
      <c r="BP250062" s="90"/>
    </row>
    <row r="250063" spans="68:68" customFormat="1">
      <c r="BP250063" s="90"/>
    </row>
    <row r="250064" spans="68:68" customFormat="1">
      <c r="BP250064" s="90"/>
    </row>
    <row r="250065" spans="68:68" customFormat="1">
      <c r="BP250065" s="90"/>
    </row>
    <row r="250066" spans="68:68" customFormat="1">
      <c r="BP250066" s="90"/>
    </row>
    <row r="250067" spans="68:68" customFormat="1">
      <c r="BP250067" s="90"/>
    </row>
    <row r="250068" spans="68:68" customFormat="1">
      <c r="BP250068" s="90"/>
    </row>
    <row r="250069" spans="68:68" customFormat="1">
      <c r="BP250069" s="90"/>
    </row>
    <row r="250070" spans="68:68" customFormat="1">
      <c r="BP250070" s="90"/>
    </row>
    <row r="250071" spans="68:68" customFormat="1">
      <c r="BP250071" s="90"/>
    </row>
    <row r="250072" spans="68:68" customFormat="1">
      <c r="BP250072" s="90"/>
    </row>
    <row r="250073" spans="68:68" customFormat="1">
      <c r="BP250073" s="90"/>
    </row>
    <row r="250074" spans="68:68" customFormat="1">
      <c r="BP250074" s="90"/>
    </row>
    <row r="250075" spans="68:68" customFormat="1">
      <c r="BP250075" s="90"/>
    </row>
    <row r="250076" spans="68:68" customFormat="1">
      <c r="BP250076" s="90"/>
    </row>
    <row r="250077" spans="68:68" customFormat="1">
      <c r="BP250077" s="90"/>
    </row>
    <row r="250078" spans="68:68" customFormat="1">
      <c r="BP250078" s="90"/>
    </row>
    <row r="250079" spans="68:68" customFormat="1">
      <c r="BP250079" s="90"/>
    </row>
    <row r="250080" spans="68:68" customFormat="1">
      <c r="BP250080" s="90"/>
    </row>
    <row r="250081" spans="68:68" customFormat="1">
      <c r="BP250081" s="90"/>
    </row>
    <row r="250082" spans="68:68" customFormat="1">
      <c r="BP250082" s="90"/>
    </row>
    <row r="250083" spans="68:68" customFormat="1">
      <c r="BP250083" s="90"/>
    </row>
    <row r="250084" spans="68:68" customFormat="1">
      <c r="BP250084" s="90"/>
    </row>
    <row r="250085" spans="68:68" customFormat="1">
      <c r="BP250085" s="90"/>
    </row>
    <row r="250086" spans="68:68" customFormat="1">
      <c r="BP250086" s="90"/>
    </row>
    <row r="250087" spans="68:68" customFormat="1">
      <c r="BP250087" s="90"/>
    </row>
    <row r="250088" spans="68:68" customFormat="1">
      <c r="BP250088" s="90"/>
    </row>
    <row r="250089" spans="68:68" customFormat="1">
      <c r="BP250089" s="90"/>
    </row>
    <row r="250090" spans="68:68" customFormat="1">
      <c r="BP250090" s="90"/>
    </row>
    <row r="250091" spans="68:68" customFormat="1">
      <c r="BP250091" s="90"/>
    </row>
    <row r="250092" spans="68:68" customFormat="1">
      <c r="BP250092" s="90"/>
    </row>
    <row r="250093" spans="68:68" customFormat="1">
      <c r="BP250093" s="90"/>
    </row>
    <row r="250094" spans="68:68" customFormat="1">
      <c r="BP250094" s="90"/>
    </row>
    <row r="250095" spans="68:68" customFormat="1">
      <c r="BP250095" s="90"/>
    </row>
    <row r="250096" spans="68:68" customFormat="1">
      <c r="BP250096" s="90"/>
    </row>
    <row r="250097" spans="68:68" customFormat="1">
      <c r="BP250097" s="90"/>
    </row>
    <row r="250098" spans="68:68" customFormat="1">
      <c r="BP250098" s="90"/>
    </row>
    <row r="250099" spans="68:68" customFormat="1">
      <c r="BP250099" s="90"/>
    </row>
    <row r="250100" spans="68:68" customFormat="1">
      <c r="BP250100" s="90"/>
    </row>
    <row r="250101" spans="68:68" customFormat="1">
      <c r="BP250101" s="90"/>
    </row>
    <row r="250102" spans="68:68" customFormat="1">
      <c r="BP250102" s="90"/>
    </row>
    <row r="250103" spans="68:68" customFormat="1">
      <c r="BP250103" s="90"/>
    </row>
    <row r="250104" spans="68:68" customFormat="1">
      <c r="BP250104" s="90"/>
    </row>
    <row r="250105" spans="68:68" customFormat="1">
      <c r="BP250105" s="90"/>
    </row>
    <row r="250106" spans="68:68" customFormat="1">
      <c r="BP250106" s="90"/>
    </row>
    <row r="250107" spans="68:68" customFormat="1">
      <c r="BP250107" s="90"/>
    </row>
    <row r="250108" spans="68:68" customFormat="1">
      <c r="BP250108" s="90"/>
    </row>
    <row r="250109" spans="68:68" customFormat="1">
      <c r="BP250109" s="90"/>
    </row>
    <row r="250110" spans="68:68" customFormat="1">
      <c r="BP250110" s="90"/>
    </row>
    <row r="250111" spans="68:68" customFormat="1">
      <c r="BP250111" s="90"/>
    </row>
    <row r="250112" spans="68:68" customFormat="1">
      <c r="BP250112" s="90"/>
    </row>
    <row r="250113" spans="68:68" customFormat="1">
      <c r="BP250113" s="90"/>
    </row>
    <row r="250114" spans="68:68" customFormat="1">
      <c r="BP250114" s="90"/>
    </row>
    <row r="250115" spans="68:68" customFormat="1">
      <c r="BP250115" s="90"/>
    </row>
    <row r="250116" spans="68:68" customFormat="1">
      <c r="BP250116" s="90"/>
    </row>
    <row r="250117" spans="68:68" customFormat="1">
      <c r="BP250117" s="90"/>
    </row>
    <row r="250118" spans="68:68" customFormat="1">
      <c r="BP250118" s="90"/>
    </row>
    <row r="250119" spans="68:68" customFormat="1">
      <c r="BP250119" s="90"/>
    </row>
    <row r="250120" spans="68:68" customFormat="1">
      <c r="BP250120" s="90"/>
    </row>
    <row r="250121" spans="68:68" customFormat="1">
      <c r="BP250121" s="90"/>
    </row>
    <row r="250122" spans="68:68" customFormat="1">
      <c r="BP250122" s="90"/>
    </row>
    <row r="250123" spans="68:68" customFormat="1">
      <c r="BP250123" s="90"/>
    </row>
    <row r="250124" spans="68:68" customFormat="1">
      <c r="BP250124" s="90"/>
    </row>
    <row r="250125" spans="68:68" customFormat="1">
      <c r="BP250125" s="90"/>
    </row>
    <row r="250126" spans="68:68" customFormat="1">
      <c r="BP250126" s="90"/>
    </row>
    <row r="250127" spans="68:68" customFormat="1">
      <c r="BP250127" s="90"/>
    </row>
    <row r="250128" spans="68:68" customFormat="1">
      <c r="BP250128" s="90"/>
    </row>
    <row r="250129" spans="68:68" customFormat="1">
      <c r="BP250129" s="90"/>
    </row>
    <row r="250130" spans="68:68" customFormat="1">
      <c r="BP250130" s="90"/>
    </row>
    <row r="250131" spans="68:68" customFormat="1">
      <c r="BP250131" s="90"/>
    </row>
    <row r="250132" spans="68:68" customFormat="1">
      <c r="BP250132" s="90"/>
    </row>
    <row r="250133" spans="68:68" customFormat="1">
      <c r="BP250133" s="90"/>
    </row>
    <row r="250134" spans="68:68" customFormat="1">
      <c r="BP250134" s="90"/>
    </row>
    <row r="250135" spans="68:68" customFormat="1">
      <c r="BP250135" s="90"/>
    </row>
    <row r="250136" spans="68:68" customFormat="1">
      <c r="BP250136" s="90"/>
    </row>
    <row r="250137" spans="68:68" customFormat="1">
      <c r="BP250137" s="90"/>
    </row>
    <row r="250138" spans="68:68" customFormat="1">
      <c r="BP250138" s="90"/>
    </row>
    <row r="250139" spans="68:68" customFormat="1">
      <c r="BP250139" s="90"/>
    </row>
    <row r="250140" spans="68:68" customFormat="1">
      <c r="BP250140" s="90"/>
    </row>
    <row r="250141" spans="68:68" customFormat="1">
      <c r="BP250141" s="90"/>
    </row>
    <row r="250142" spans="68:68" customFormat="1">
      <c r="BP250142" s="90"/>
    </row>
    <row r="250143" spans="68:68" customFormat="1">
      <c r="BP250143" s="90"/>
    </row>
    <row r="250144" spans="68:68" customFormat="1">
      <c r="BP250144" s="90"/>
    </row>
    <row r="250145" spans="68:68" customFormat="1">
      <c r="BP250145" s="90"/>
    </row>
    <row r="250146" spans="68:68" customFormat="1">
      <c r="BP250146" s="90"/>
    </row>
    <row r="250147" spans="68:68" customFormat="1">
      <c r="BP250147" s="90"/>
    </row>
    <row r="250148" spans="68:68" customFormat="1">
      <c r="BP250148" s="90"/>
    </row>
    <row r="250149" spans="68:68" customFormat="1">
      <c r="BP250149" s="90"/>
    </row>
    <row r="250150" spans="68:68" customFormat="1">
      <c r="BP250150" s="90"/>
    </row>
    <row r="250151" spans="68:68" customFormat="1">
      <c r="BP250151" s="90"/>
    </row>
    <row r="250152" spans="68:68" customFormat="1">
      <c r="BP250152" s="90"/>
    </row>
    <row r="250153" spans="68:68" customFormat="1">
      <c r="BP250153" s="90"/>
    </row>
    <row r="250154" spans="68:68" customFormat="1">
      <c r="BP250154" s="90"/>
    </row>
    <row r="250155" spans="68:68" customFormat="1">
      <c r="BP250155" s="90"/>
    </row>
    <row r="250156" spans="68:68" customFormat="1">
      <c r="BP250156" s="90"/>
    </row>
    <row r="250157" spans="68:68" customFormat="1">
      <c r="BP250157" s="90"/>
    </row>
    <row r="250158" spans="68:68" customFormat="1">
      <c r="BP250158" s="90"/>
    </row>
    <row r="250159" spans="68:68" customFormat="1">
      <c r="BP250159" s="90"/>
    </row>
    <row r="250160" spans="68:68" customFormat="1">
      <c r="BP250160" s="90"/>
    </row>
    <row r="250161" spans="68:68" customFormat="1">
      <c r="BP250161" s="90"/>
    </row>
    <row r="250162" spans="68:68" customFormat="1">
      <c r="BP250162" s="90"/>
    </row>
    <row r="250163" spans="68:68" customFormat="1">
      <c r="BP250163" s="90"/>
    </row>
    <row r="250164" spans="68:68" customFormat="1">
      <c r="BP250164" s="90"/>
    </row>
    <row r="250165" spans="68:68" customFormat="1">
      <c r="BP250165" s="90"/>
    </row>
    <row r="250166" spans="68:68" customFormat="1">
      <c r="BP250166" s="90"/>
    </row>
    <row r="250167" spans="68:68" customFormat="1">
      <c r="BP250167" s="90"/>
    </row>
    <row r="250168" spans="68:68" customFormat="1">
      <c r="BP250168" s="90"/>
    </row>
    <row r="250169" spans="68:68" customFormat="1">
      <c r="BP250169" s="90"/>
    </row>
    <row r="250170" spans="68:68" customFormat="1">
      <c r="BP250170" s="90"/>
    </row>
    <row r="250171" spans="68:68" customFormat="1">
      <c r="BP250171" s="90"/>
    </row>
    <row r="250172" spans="68:68" customFormat="1">
      <c r="BP250172" s="90"/>
    </row>
    <row r="250173" spans="68:68" customFormat="1">
      <c r="BP250173" s="90"/>
    </row>
    <row r="250174" spans="68:68" customFormat="1">
      <c r="BP250174" s="90"/>
    </row>
    <row r="250175" spans="68:68" customFormat="1">
      <c r="BP250175" s="90"/>
    </row>
    <row r="250176" spans="68:68" customFormat="1">
      <c r="BP250176" s="90"/>
    </row>
    <row r="250177" spans="68:68" customFormat="1">
      <c r="BP250177" s="90"/>
    </row>
    <row r="250178" spans="68:68" customFormat="1">
      <c r="BP250178" s="90"/>
    </row>
    <row r="250179" spans="68:68" customFormat="1">
      <c r="BP250179" s="90"/>
    </row>
    <row r="250180" spans="68:68" customFormat="1">
      <c r="BP250180" s="90"/>
    </row>
    <row r="250181" spans="68:68" customFormat="1">
      <c r="BP250181" s="90"/>
    </row>
    <row r="250182" spans="68:68" customFormat="1">
      <c r="BP250182" s="90"/>
    </row>
    <row r="250183" spans="68:68" customFormat="1">
      <c r="BP250183" s="90"/>
    </row>
    <row r="250184" spans="68:68" customFormat="1">
      <c r="BP250184" s="90"/>
    </row>
    <row r="250185" spans="68:68" customFormat="1">
      <c r="BP250185" s="90"/>
    </row>
    <row r="250186" spans="68:68" customFormat="1">
      <c r="BP250186" s="90"/>
    </row>
    <row r="250187" spans="68:68" customFormat="1">
      <c r="BP250187" s="90"/>
    </row>
    <row r="250188" spans="68:68" customFormat="1">
      <c r="BP250188" s="90"/>
    </row>
    <row r="250189" spans="68:68" customFormat="1">
      <c r="BP250189" s="90"/>
    </row>
    <row r="250190" spans="68:68" customFormat="1">
      <c r="BP250190" s="90"/>
    </row>
    <row r="250191" spans="68:68" customFormat="1">
      <c r="BP250191" s="90"/>
    </row>
    <row r="250192" spans="68:68" customFormat="1">
      <c r="BP250192" s="90"/>
    </row>
    <row r="250193" spans="68:68" customFormat="1">
      <c r="BP250193" s="90"/>
    </row>
    <row r="250194" spans="68:68" customFormat="1">
      <c r="BP250194" s="90"/>
    </row>
    <row r="250195" spans="68:68" customFormat="1">
      <c r="BP250195" s="90"/>
    </row>
    <row r="250196" spans="68:68" customFormat="1">
      <c r="BP250196" s="90"/>
    </row>
    <row r="250197" spans="68:68" customFormat="1">
      <c r="BP250197" s="90"/>
    </row>
    <row r="250198" spans="68:68" customFormat="1">
      <c r="BP250198" s="90"/>
    </row>
    <row r="250199" spans="68:68" customFormat="1">
      <c r="BP250199" s="90"/>
    </row>
    <row r="250200" spans="68:68" customFormat="1">
      <c r="BP250200" s="90"/>
    </row>
    <row r="250201" spans="68:68" customFormat="1">
      <c r="BP250201" s="90"/>
    </row>
    <row r="250202" spans="68:68" customFormat="1">
      <c r="BP250202" s="90"/>
    </row>
    <row r="250203" spans="68:68" customFormat="1">
      <c r="BP250203" s="90"/>
    </row>
    <row r="250204" spans="68:68" customFormat="1">
      <c r="BP250204" s="90"/>
    </row>
    <row r="250205" spans="68:68" customFormat="1">
      <c r="BP250205" s="90"/>
    </row>
    <row r="250206" spans="68:68" customFormat="1">
      <c r="BP250206" s="90"/>
    </row>
    <row r="250207" spans="68:68" customFormat="1">
      <c r="BP250207" s="90"/>
    </row>
    <row r="250208" spans="68:68" customFormat="1">
      <c r="BP250208" s="90"/>
    </row>
    <row r="250209" spans="68:68" customFormat="1">
      <c r="BP250209" s="90"/>
    </row>
    <row r="250210" spans="68:68" customFormat="1">
      <c r="BP250210" s="90"/>
    </row>
    <row r="250211" spans="68:68" customFormat="1">
      <c r="BP250211" s="90"/>
    </row>
    <row r="250212" spans="68:68" customFormat="1">
      <c r="BP250212" s="90"/>
    </row>
    <row r="250213" spans="68:68" customFormat="1">
      <c r="BP250213" s="90"/>
    </row>
    <row r="250214" spans="68:68" customFormat="1">
      <c r="BP250214" s="90"/>
    </row>
    <row r="250215" spans="68:68" customFormat="1">
      <c r="BP250215" s="90"/>
    </row>
    <row r="250216" spans="68:68" customFormat="1">
      <c r="BP250216" s="90"/>
    </row>
    <row r="250217" spans="68:68" customFormat="1">
      <c r="BP250217" s="90"/>
    </row>
    <row r="250218" spans="68:68" customFormat="1">
      <c r="BP250218" s="90"/>
    </row>
    <row r="250219" spans="68:68" customFormat="1">
      <c r="BP250219" s="90"/>
    </row>
    <row r="250220" spans="68:68" customFormat="1">
      <c r="BP250220" s="90"/>
    </row>
    <row r="250221" spans="68:68" customFormat="1">
      <c r="BP250221" s="90"/>
    </row>
    <row r="250222" spans="68:68" customFormat="1">
      <c r="BP250222" s="90"/>
    </row>
    <row r="250223" spans="68:68" customFormat="1">
      <c r="BP250223" s="90"/>
    </row>
    <row r="250224" spans="68:68" customFormat="1">
      <c r="BP250224" s="90"/>
    </row>
    <row r="250225" spans="68:68" customFormat="1">
      <c r="BP250225" s="90"/>
    </row>
    <row r="250226" spans="68:68" customFormat="1">
      <c r="BP250226" s="90"/>
    </row>
    <row r="250227" spans="68:68" customFormat="1">
      <c r="BP250227" s="90"/>
    </row>
    <row r="250228" spans="68:68" customFormat="1">
      <c r="BP250228" s="90"/>
    </row>
    <row r="250229" spans="68:68" customFormat="1">
      <c r="BP250229" s="90"/>
    </row>
    <row r="250230" spans="68:68" customFormat="1">
      <c r="BP250230" s="90"/>
    </row>
    <row r="250231" spans="68:68" customFormat="1">
      <c r="BP250231" s="90"/>
    </row>
    <row r="250232" spans="68:68" customFormat="1">
      <c r="BP250232" s="90"/>
    </row>
    <row r="250233" spans="68:68" customFormat="1">
      <c r="BP250233" s="90"/>
    </row>
    <row r="250234" spans="68:68" customFormat="1">
      <c r="BP250234" s="90"/>
    </row>
    <row r="250235" spans="68:68" customFormat="1">
      <c r="BP250235" s="90"/>
    </row>
    <row r="250236" spans="68:68" customFormat="1">
      <c r="BP250236" s="90"/>
    </row>
    <row r="250237" spans="68:68" customFormat="1">
      <c r="BP250237" s="90"/>
    </row>
    <row r="250238" spans="68:68" customFormat="1">
      <c r="BP250238" s="90"/>
    </row>
    <row r="250239" spans="68:68" customFormat="1">
      <c r="BP250239" s="90"/>
    </row>
    <row r="250240" spans="68:68" customFormat="1">
      <c r="BP250240" s="90"/>
    </row>
    <row r="250241" spans="68:68" customFormat="1">
      <c r="BP250241" s="90"/>
    </row>
    <row r="250242" spans="68:68" customFormat="1">
      <c r="BP250242" s="90"/>
    </row>
    <row r="250243" spans="68:68" customFormat="1">
      <c r="BP250243" s="90"/>
    </row>
    <row r="250244" spans="68:68" customFormat="1">
      <c r="BP250244" s="90"/>
    </row>
    <row r="250245" spans="68:68" customFormat="1">
      <c r="BP250245" s="90"/>
    </row>
    <row r="250246" spans="68:68" customFormat="1">
      <c r="BP250246" s="90"/>
    </row>
    <row r="250247" spans="68:68" customFormat="1">
      <c r="BP250247" s="90"/>
    </row>
    <row r="250248" spans="68:68" customFormat="1">
      <c r="BP250248" s="90"/>
    </row>
    <row r="250249" spans="68:68" customFormat="1">
      <c r="BP250249" s="90"/>
    </row>
    <row r="250250" spans="68:68" customFormat="1">
      <c r="BP250250" s="90"/>
    </row>
    <row r="250251" spans="68:68" customFormat="1">
      <c r="BP250251" s="90"/>
    </row>
    <row r="250252" spans="68:68" customFormat="1">
      <c r="BP250252" s="90"/>
    </row>
    <row r="250253" spans="68:68" customFormat="1">
      <c r="BP250253" s="90"/>
    </row>
    <row r="250254" spans="68:68" customFormat="1">
      <c r="BP250254" s="90"/>
    </row>
    <row r="250255" spans="68:68" customFormat="1">
      <c r="BP250255" s="90"/>
    </row>
    <row r="250256" spans="68:68" customFormat="1">
      <c r="BP250256" s="90"/>
    </row>
    <row r="250257" spans="68:68" customFormat="1">
      <c r="BP250257" s="90"/>
    </row>
    <row r="250258" spans="68:68" customFormat="1">
      <c r="BP250258" s="90"/>
    </row>
    <row r="250259" spans="68:68" customFormat="1">
      <c r="BP250259" s="90"/>
    </row>
    <row r="250260" spans="68:68" customFormat="1">
      <c r="BP250260" s="90"/>
    </row>
    <row r="250261" spans="68:68" customFormat="1">
      <c r="BP250261" s="90"/>
    </row>
    <row r="250262" spans="68:68" customFormat="1">
      <c r="BP250262" s="90"/>
    </row>
    <row r="250263" spans="68:68" customFormat="1">
      <c r="BP250263" s="90"/>
    </row>
    <row r="250264" spans="68:68" customFormat="1">
      <c r="BP250264" s="90"/>
    </row>
    <row r="250265" spans="68:68" customFormat="1">
      <c r="BP250265" s="90"/>
    </row>
    <row r="250266" spans="68:68" customFormat="1">
      <c r="BP250266" s="90"/>
    </row>
    <row r="250267" spans="68:68" customFormat="1">
      <c r="BP250267" s="90"/>
    </row>
    <row r="250268" spans="68:68" customFormat="1">
      <c r="BP250268" s="90"/>
    </row>
    <row r="250269" spans="68:68" customFormat="1">
      <c r="BP250269" s="90"/>
    </row>
    <row r="250270" spans="68:68" customFormat="1">
      <c r="BP250270" s="90"/>
    </row>
    <row r="250271" spans="68:68" customFormat="1">
      <c r="BP250271" s="90"/>
    </row>
    <row r="250272" spans="68:68" customFormat="1">
      <c r="BP250272" s="90"/>
    </row>
    <row r="250273" spans="68:68" customFormat="1">
      <c r="BP250273" s="90"/>
    </row>
    <row r="250274" spans="68:68" customFormat="1">
      <c r="BP250274" s="90"/>
    </row>
    <row r="250275" spans="68:68" customFormat="1">
      <c r="BP250275" s="90"/>
    </row>
    <row r="250276" spans="68:68" customFormat="1">
      <c r="BP250276" s="90"/>
    </row>
    <row r="250277" spans="68:68" customFormat="1">
      <c r="BP250277" s="90"/>
    </row>
    <row r="250278" spans="68:68" customFormat="1">
      <c r="BP250278" s="90"/>
    </row>
    <row r="250279" spans="68:68" customFormat="1">
      <c r="BP250279" s="90"/>
    </row>
    <row r="250280" spans="68:68" customFormat="1">
      <c r="BP250280" s="90"/>
    </row>
    <row r="250281" spans="68:68" customFormat="1">
      <c r="BP250281" s="90"/>
    </row>
    <row r="250282" spans="68:68" customFormat="1">
      <c r="BP250282" s="90"/>
    </row>
    <row r="250283" spans="68:68" customFormat="1">
      <c r="BP250283" s="90"/>
    </row>
    <row r="250284" spans="68:68" customFormat="1">
      <c r="BP250284" s="90"/>
    </row>
    <row r="250285" spans="68:68" customFormat="1">
      <c r="BP250285" s="90"/>
    </row>
    <row r="250286" spans="68:68" customFormat="1">
      <c r="BP250286" s="90"/>
    </row>
    <row r="250287" spans="68:68" customFormat="1">
      <c r="BP250287" s="90"/>
    </row>
    <row r="250288" spans="68:68" customFormat="1">
      <c r="BP250288" s="90"/>
    </row>
    <row r="250289" spans="68:68" customFormat="1">
      <c r="BP250289" s="90"/>
    </row>
    <row r="250290" spans="68:68" customFormat="1">
      <c r="BP250290" s="90"/>
    </row>
    <row r="250291" spans="68:68" customFormat="1">
      <c r="BP250291" s="90"/>
    </row>
    <row r="250292" spans="68:68" customFormat="1">
      <c r="BP250292" s="90"/>
    </row>
    <row r="250293" spans="68:68" customFormat="1">
      <c r="BP250293" s="90"/>
    </row>
    <row r="250294" spans="68:68" customFormat="1">
      <c r="BP250294" s="90"/>
    </row>
    <row r="250295" spans="68:68" customFormat="1">
      <c r="BP250295" s="90"/>
    </row>
    <row r="250296" spans="68:68" customFormat="1">
      <c r="BP250296" s="90"/>
    </row>
    <row r="250297" spans="68:68" customFormat="1">
      <c r="BP250297" s="90"/>
    </row>
    <row r="250298" spans="68:68" customFormat="1">
      <c r="BP250298" s="90"/>
    </row>
    <row r="250299" spans="68:68" customFormat="1">
      <c r="BP250299" s="90"/>
    </row>
    <row r="250300" spans="68:68" customFormat="1">
      <c r="BP250300" s="90"/>
    </row>
    <row r="250301" spans="68:68" customFormat="1">
      <c r="BP250301" s="90"/>
    </row>
    <row r="250302" spans="68:68" customFormat="1">
      <c r="BP250302" s="90"/>
    </row>
    <row r="250303" spans="68:68" customFormat="1">
      <c r="BP250303" s="90"/>
    </row>
    <row r="250304" spans="68:68" customFormat="1">
      <c r="BP250304" s="90"/>
    </row>
    <row r="250305" spans="68:68" customFormat="1">
      <c r="BP250305" s="90"/>
    </row>
    <row r="250306" spans="68:68" customFormat="1">
      <c r="BP250306" s="90"/>
    </row>
    <row r="250307" spans="68:68" customFormat="1">
      <c r="BP250307" s="90"/>
    </row>
    <row r="250308" spans="68:68" customFormat="1">
      <c r="BP250308" s="90"/>
    </row>
    <row r="250309" spans="68:68" customFormat="1">
      <c r="BP250309" s="90"/>
    </row>
    <row r="250310" spans="68:68" customFormat="1">
      <c r="BP250310" s="90"/>
    </row>
    <row r="250311" spans="68:68" customFormat="1">
      <c r="BP250311" s="90"/>
    </row>
    <row r="250312" spans="68:68" customFormat="1">
      <c r="BP250312" s="90"/>
    </row>
    <row r="250313" spans="68:68" customFormat="1">
      <c r="BP250313" s="90"/>
    </row>
    <row r="250314" spans="68:68" customFormat="1">
      <c r="BP250314" s="90"/>
    </row>
    <row r="250315" spans="68:68" customFormat="1">
      <c r="BP250315" s="90"/>
    </row>
    <row r="250316" spans="68:68" customFormat="1">
      <c r="BP250316" s="90"/>
    </row>
    <row r="250317" spans="68:68" customFormat="1">
      <c r="BP250317" s="90"/>
    </row>
    <row r="250318" spans="68:68" customFormat="1">
      <c r="BP250318" s="90"/>
    </row>
    <row r="250319" spans="68:68" customFormat="1">
      <c r="BP250319" s="90"/>
    </row>
    <row r="250320" spans="68:68" customFormat="1">
      <c r="BP250320" s="90"/>
    </row>
    <row r="250321" spans="68:68" customFormat="1">
      <c r="BP250321" s="90"/>
    </row>
    <row r="250322" spans="68:68" customFormat="1">
      <c r="BP250322" s="90"/>
    </row>
    <row r="250323" spans="68:68" customFormat="1">
      <c r="BP250323" s="90"/>
    </row>
    <row r="250324" spans="68:68" customFormat="1">
      <c r="BP250324" s="90"/>
    </row>
    <row r="250325" spans="68:68" customFormat="1">
      <c r="BP250325" s="90"/>
    </row>
    <row r="250326" spans="68:68" customFormat="1">
      <c r="BP250326" s="90"/>
    </row>
    <row r="250327" spans="68:68" customFormat="1">
      <c r="BP250327" s="90"/>
    </row>
    <row r="250328" spans="68:68" customFormat="1">
      <c r="BP250328" s="90"/>
    </row>
    <row r="250329" spans="68:68" customFormat="1">
      <c r="BP250329" s="90"/>
    </row>
    <row r="250330" spans="68:68" customFormat="1">
      <c r="BP250330" s="90"/>
    </row>
    <row r="250331" spans="68:68" customFormat="1">
      <c r="BP250331" s="90"/>
    </row>
    <row r="250332" spans="68:68" customFormat="1">
      <c r="BP250332" s="90"/>
    </row>
    <row r="250333" spans="68:68" customFormat="1">
      <c r="BP250333" s="90"/>
    </row>
    <row r="250334" spans="68:68" customFormat="1">
      <c r="BP250334" s="90"/>
    </row>
    <row r="250335" spans="68:68" customFormat="1">
      <c r="BP250335" s="90"/>
    </row>
    <row r="250336" spans="68:68" customFormat="1">
      <c r="BP250336" s="90"/>
    </row>
    <row r="250337" spans="68:68" customFormat="1">
      <c r="BP250337" s="90"/>
    </row>
    <row r="250338" spans="68:68" customFormat="1">
      <c r="BP250338" s="90"/>
    </row>
    <row r="250339" spans="68:68" customFormat="1">
      <c r="BP250339" s="90"/>
    </row>
    <row r="250340" spans="68:68" customFormat="1">
      <c r="BP250340" s="90"/>
    </row>
    <row r="250341" spans="68:68" customFormat="1">
      <c r="BP250341" s="90"/>
    </row>
    <row r="250342" spans="68:68" customFormat="1">
      <c r="BP250342" s="90"/>
    </row>
    <row r="250343" spans="68:68" customFormat="1">
      <c r="BP250343" s="90"/>
    </row>
    <row r="250344" spans="68:68" customFormat="1">
      <c r="BP250344" s="90"/>
    </row>
    <row r="250345" spans="68:68" customFormat="1">
      <c r="BP250345" s="90"/>
    </row>
    <row r="250346" spans="68:68" customFormat="1">
      <c r="BP250346" s="90"/>
    </row>
    <row r="250347" spans="68:68" customFormat="1">
      <c r="BP250347" s="90"/>
    </row>
    <row r="250348" spans="68:68" customFormat="1">
      <c r="BP250348" s="90"/>
    </row>
    <row r="250349" spans="68:68" customFormat="1">
      <c r="BP250349" s="90"/>
    </row>
    <row r="250350" spans="68:68" customFormat="1">
      <c r="BP250350" s="90"/>
    </row>
    <row r="250351" spans="68:68" customFormat="1">
      <c r="BP250351" s="90"/>
    </row>
    <row r="250352" spans="68:68" customFormat="1">
      <c r="BP250352" s="90"/>
    </row>
    <row r="250353" spans="68:68" customFormat="1">
      <c r="BP250353" s="90"/>
    </row>
    <row r="250354" spans="68:68" customFormat="1">
      <c r="BP250354" s="90"/>
    </row>
    <row r="250355" spans="68:68" customFormat="1">
      <c r="BP250355" s="90"/>
    </row>
    <row r="250356" spans="68:68" customFormat="1">
      <c r="BP250356" s="90"/>
    </row>
    <row r="250357" spans="68:68" customFormat="1">
      <c r="BP250357" s="90"/>
    </row>
    <row r="250358" spans="68:68" customFormat="1">
      <c r="BP250358" s="90"/>
    </row>
    <row r="250359" spans="68:68" customFormat="1">
      <c r="BP250359" s="90"/>
    </row>
    <row r="250360" spans="68:68" customFormat="1">
      <c r="BP250360" s="90"/>
    </row>
    <row r="250361" spans="68:68" customFormat="1">
      <c r="BP250361" s="90"/>
    </row>
    <row r="250362" spans="68:68" customFormat="1">
      <c r="BP250362" s="90"/>
    </row>
    <row r="250363" spans="68:68" customFormat="1">
      <c r="BP250363" s="90"/>
    </row>
    <row r="250364" spans="68:68" customFormat="1">
      <c r="BP250364" s="90"/>
    </row>
    <row r="250365" spans="68:68" customFormat="1">
      <c r="BP250365" s="90"/>
    </row>
    <row r="250366" spans="68:68" customFormat="1">
      <c r="BP250366" s="90"/>
    </row>
    <row r="250367" spans="68:68" customFormat="1">
      <c r="BP250367" s="90"/>
    </row>
    <row r="250368" spans="68:68" customFormat="1">
      <c r="BP250368" s="90"/>
    </row>
    <row r="250369" spans="68:68" customFormat="1">
      <c r="BP250369" s="90"/>
    </row>
    <row r="250370" spans="68:68" customFormat="1">
      <c r="BP250370" s="90"/>
    </row>
    <row r="250371" spans="68:68" customFormat="1">
      <c r="BP250371" s="90"/>
    </row>
    <row r="250372" spans="68:68" customFormat="1">
      <c r="BP250372" s="90"/>
    </row>
    <row r="250373" spans="68:68" customFormat="1">
      <c r="BP250373" s="90"/>
    </row>
    <row r="250374" spans="68:68" customFormat="1">
      <c r="BP250374" s="90"/>
    </row>
    <row r="250375" spans="68:68" customFormat="1">
      <c r="BP250375" s="90"/>
    </row>
    <row r="250376" spans="68:68" customFormat="1">
      <c r="BP250376" s="90"/>
    </row>
    <row r="250377" spans="68:68" customFormat="1">
      <c r="BP250377" s="90"/>
    </row>
    <row r="250378" spans="68:68" customFormat="1">
      <c r="BP250378" s="90"/>
    </row>
    <row r="250379" spans="68:68" customFormat="1">
      <c r="BP250379" s="90"/>
    </row>
    <row r="250380" spans="68:68" customFormat="1">
      <c r="BP250380" s="90"/>
    </row>
    <row r="250381" spans="68:68" customFormat="1">
      <c r="BP250381" s="90"/>
    </row>
    <row r="250382" spans="68:68" customFormat="1">
      <c r="BP250382" s="90"/>
    </row>
    <row r="250383" spans="68:68" customFormat="1">
      <c r="BP250383" s="90"/>
    </row>
    <row r="250384" spans="68:68" customFormat="1">
      <c r="BP250384" s="90"/>
    </row>
    <row r="250385" spans="68:68" customFormat="1">
      <c r="BP250385" s="90"/>
    </row>
    <row r="250386" spans="68:68" customFormat="1">
      <c r="BP250386" s="90"/>
    </row>
    <row r="250387" spans="68:68" customFormat="1">
      <c r="BP250387" s="90"/>
    </row>
    <row r="250388" spans="68:68" customFormat="1">
      <c r="BP250388" s="90"/>
    </row>
    <row r="250389" spans="68:68" customFormat="1">
      <c r="BP250389" s="90"/>
    </row>
    <row r="250390" spans="68:68" customFormat="1">
      <c r="BP250390" s="90"/>
    </row>
    <row r="250391" spans="68:68" customFormat="1">
      <c r="BP250391" s="90"/>
    </row>
    <row r="250392" spans="68:68" customFormat="1">
      <c r="BP250392" s="90"/>
    </row>
    <row r="250393" spans="68:68" customFormat="1">
      <c r="BP250393" s="90"/>
    </row>
    <row r="250394" spans="68:68" customFormat="1">
      <c r="BP250394" s="90"/>
    </row>
    <row r="250395" spans="68:68" customFormat="1">
      <c r="BP250395" s="90"/>
    </row>
    <row r="250396" spans="68:68" customFormat="1">
      <c r="BP250396" s="90"/>
    </row>
    <row r="250397" spans="68:68" customFormat="1">
      <c r="BP250397" s="90"/>
    </row>
    <row r="250398" spans="68:68" customFormat="1">
      <c r="BP250398" s="90"/>
    </row>
    <row r="250399" spans="68:68" customFormat="1">
      <c r="BP250399" s="90"/>
    </row>
    <row r="250400" spans="68:68" customFormat="1">
      <c r="BP250400" s="90"/>
    </row>
    <row r="250401" spans="68:68" customFormat="1">
      <c r="BP250401" s="90"/>
    </row>
    <row r="250402" spans="68:68" customFormat="1">
      <c r="BP250402" s="90"/>
    </row>
    <row r="250403" spans="68:68" customFormat="1">
      <c r="BP250403" s="90"/>
    </row>
    <row r="250404" spans="68:68" customFormat="1">
      <c r="BP250404" s="90"/>
    </row>
    <row r="250405" spans="68:68" customFormat="1">
      <c r="BP250405" s="90"/>
    </row>
    <row r="250406" spans="68:68" customFormat="1">
      <c r="BP250406" s="90"/>
    </row>
    <row r="250407" spans="68:68" customFormat="1">
      <c r="BP250407" s="90"/>
    </row>
    <row r="250408" spans="68:68" customFormat="1">
      <c r="BP250408" s="90"/>
    </row>
    <row r="250409" spans="68:68" customFormat="1">
      <c r="BP250409" s="90"/>
    </row>
    <row r="250410" spans="68:68" customFormat="1">
      <c r="BP250410" s="90"/>
    </row>
    <row r="250411" spans="68:68" customFormat="1">
      <c r="BP250411" s="90"/>
    </row>
    <row r="250412" spans="68:68" customFormat="1">
      <c r="BP250412" s="90"/>
    </row>
    <row r="250413" spans="68:68" customFormat="1">
      <c r="BP250413" s="90"/>
    </row>
    <row r="250414" spans="68:68" customFormat="1">
      <c r="BP250414" s="90"/>
    </row>
    <row r="250415" spans="68:68" customFormat="1">
      <c r="BP250415" s="90"/>
    </row>
    <row r="250416" spans="68:68" customFormat="1">
      <c r="BP250416" s="90"/>
    </row>
    <row r="250417" spans="68:68" customFormat="1">
      <c r="BP250417" s="90"/>
    </row>
    <row r="250418" spans="68:68" customFormat="1">
      <c r="BP250418" s="90"/>
    </row>
    <row r="250419" spans="68:68" customFormat="1">
      <c r="BP250419" s="90"/>
    </row>
    <row r="250420" spans="68:68" customFormat="1">
      <c r="BP250420" s="90"/>
    </row>
    <row r="250421" spans="68:68" customFormat="1">
      <c r="BP250421" s="90"/>
    </row>
    <row r="250422" spans="68:68" customFormat="1">
      <c r="BP250422" s="90"/>
    </row>
    <row r="250423" spans="68:68" customFormat="1">
      <c r="BP250423" s="90"/>
    </row>
    <row r="250424" spans="68:68" customFormat="1">
      <c r="BP250424" s="90"/>
    </row>
    <row r="250425" spans="68:68" customFormat="1">
      <c r="BP250425" s="90"/>
    </row>
    <row r="250426" spans="68:68" customFormat="1">
      <c r="BP250426" s="90"/>
    </row>
    <row r="250427" spans="68:68" customFormat="1">
      <c r="BP250427" s="90"/>
    </row>
    <row r="250428" spans="68:68" customFormat="1">
      <c r="BP250428" s="90"/>
    </row>
    <row r="250429" spans="68:68" customFormat="1">
      <c r="BP250429" s="90"/>
    </row>
    <row r="250430" spans="68:68" customFormat="1">
      <c r="BP250430" s="90"/>
    </row>
    <row r="250431" spans="68:68" customFormat="1">
      <c r="BP250431" s="90"/>
    </row>
    <row r="250432" spans="68:68" customFormat="1">
      <c r="BP250432" s="90"/>
    </row>
    <row r="250433" spans="68:68" customFormat="1">
      <c r="BP250433" s="90"/>
    </row>
    <row r="250434" spans="68:68" customFormat="1">
      <c r="BP250434" s="90"/>
    </row>
    <row r="250435" spans="68:68" customFormat="1">
      <c r="BP250435" s="90"/>
    </row>
    <row r="250436" spans="68:68" customFormat="1">
      <c r="BP250436" s="90"/>
    </row>
    <row r="250437" spans="68:68" customFormat="1">
      <c r="BP250437" s="90"/>
    </row>
    <row r="250438" spans="68:68" customFormat="1">
      <c r="BP250438" s="90"/>
    </row>
    <row r="250439" spans="68:68" customFormat="1">
      <c r="BP250439" s="90"/>
    </row>
    <row r="250440" spans="68:68" customFormat="1">
      <c r="BP250440" s="90"/>
    </row>
    <row r="250441" spans="68:68" customFormat="1">
      <c r="BP250441" s="90"/>
    </row>
    <row r="250442" spans="68:68" customFormat="1">
      <c r="BP250442" s="90"/>
    </row>
    <row r="250443" spans="68:68" customFormat="1">
      <c r="BP250443" s="90"/>
    </row>
    <row r="250444" spans="68:68" customFormat="1">
      <c r="BP250444" s="90"/>
    </row>
    <row r="250445" spans="68:68" customFormat="1">
      <c r="BP250445" s="90"/>
    </row>
    <row r="250446" spans="68:68" customFormat="1">
      <c r="BP250446" s="90"/>
    </row>
    <row r="250447" spans="68:68" customFormat="1">
      <c r="BP250447" s="90"/>
    </row>
    <row r="250448" spans="68:68" customFormat="1">
      <c r="BP250448" s="90"/>
    </row>
    <row r="250449" spans="68:68" customFormat="1">
      <c r="BP250449" s="90"/>
    </row>
    <row r="250450" spans="68:68" customFormat="1">
      <c r="BP250450" s="90"/>
    </row>
    <row r="250451" spans="68:68" customFormat="1">
      <c r="BP250451" s="90"/>
    </row>
    <row r="250452" spans="68:68" customFormat="1">
      <c r="BP250452" s="90"/>
    </row>
    <row r="250453" spans="68:68" customFormat="1">
      <c r="BP250453" s="90"/>
    </row>
    <row r="250454" spans="68:68" customFormat="1">
      <c r="BP250454" s="90"/>
    </row>
    <row r="250455" spans="68:68" customFormat="1">
      <c r="BP250455" s="90"/>
    </row>
    <row r="250456" spans="68:68" customFormat="1">
      <c r="BP250456" s="90"/>
    </row>
    <row r="250457" spans="68:68" customFormat="1">
      <c r="BP250457" s="90"/>
    </row>
    <row r="250458" spans="68:68" customFormat="1">
      <c r="BP250458" s="90"/>
    </row>
    <row r="250459" spans="68:68" customFormat="1">
      <c r="BP250459" s="90"/>
    </row>
    <row r="250460" spans="68:68" customFormat="1">
      <c r="BP250460" s="90"/>
    </row>
    <row r="250461" spans="68:68" customFormat="1">
      <c r="BP250461" s="90"/>
    </row>
    <row r="250462" spans="68:68" customFormat="1">
      <c r="BP250462" s="90"/>
    </row>
    <row r="250463" spans="68:68" customFormat="1">
      <c r="BP250463" s="90"/>
    </row>
    <row r="250464" spans="68:68" customFormat="1">
      <c r="BP250464" s="90"/>
    </row>
    <row r="250465" spans="68:68" customFormat="1">
      <c r="BP250465" s="90"/>
    </row>
    <row r="250466" spans="68:68" customFormat="1">
      <c r="BP250466" s="90"/>
    </row>
    <row r="250467" spans="68:68" customFormat="1">
      <c r="BP250467" s="90"/>
    </row>
    <row r="250468" spans="68:68" customFormat="1">
      <c r="BP250468" s="90"/>
    </row>
    <row r="250469" spans="68:68" customFormat="1">
      <c r="BP250469" s="90"/>
    </row>
    <row r="250470" spans="68:68" customFormat="1">
      <c r="BP250470" s="90"/>
    </row>
    <row r="250471" spans="68:68" customFormat="1">
      <c r="BP250471" s="90"/>
    </row>
    <row r="250472" spans="68:68" customFormat="1">
      <c r="BP250472" s="90"/>
    </row>
    <row r="250473" spans="68:68" customFormat="1">
      <c r="BP250473" s="90"/>
    </row>
    <row r="250474" spans="68:68" customFormat="1">
      <c r="BP250474" s="90"/>
    </row>
    <row r="250475" spans="68:68" customFormat="1">
      <c r="BP250475" s="90"/>
    </row>
    <row r="250476" spans="68:68" customFormat="1">
      <c r="BP250476" s="90"/>
    </row>
    <row r="250477" spans="68:68" customFormat="1">
      <c r="BP250477" s="90"/>
    </row>
    <row r="250478" spans="68:68" customFormat="1">
      <c r="BP250478" s="90"/>
    </row>
    <row r="250479" spans="68:68" customFormat="1">
      <c r="BP250479" s="90"/>
    </row>
    <row r="250480" spans="68:68" customFormat="1">
      <c r="BP250480" s="90"/>
    </row>
    <row r="250481" spans="68:68" customFormat="1">
      <c r="BP250481" s="90"/>
    </row>
    <row r="250482" spans="68:68" customFormat="1">
      <c r="BP250482" s="90"/>
    </row>
    <row r="250483" spans="68:68" customFormat="1">
      <c r="BP250483" s="90"/>
    </row>
    <row r="250484" spans="68:68" customFormat="1">
      <c r="BP250484" s="90"/>
    </row>
    <row r="250485" spans="68:68" customFormat="1">
      <c r="BP250485" s="90"/>
    </row>
    <row r="250486" spans="68:68" customFormat="1">
      <c r="BP250486" s="90"/>
    </row>
    <row r="250487" spans="68:68" customFormat="1">
      <c r="BP250487" s="90"/>
    </row>
    <row r="250488" spans="68:68" customFormat="1">
      <c r="BP250488" s="90"/>
    </row>
    <row r="250489" spans="68:68" customFormat="1">
      <c r="BP250489" s="90"/>
    </row>
    <row r="250490" spans="68:68" customFormat="1">
      <c r="BP250490" s="90"/>
    </row>
    <row r="250491" spans="68:68" customFormat="1">
      <c r="BP250491" s="90"/>
    </row>
    <row r="250492" spans="68:68" customFormat="1">
      <c r="BP250492" s="90"/>
    </row>
    <row r="250493" spans="68:68" customFormat="1">
      <c r="BP250493" s="90"/>
    </row>
    <row r="250494" spans="68:68" customFormat="1">
      <c r="BP250494" s="90"/>
    </row>
    <row r="250495" spans="68:68" customFormat="1">
      <c r="BP250495" s="90"/>
    </row>
    <row r="250496" spans="68:68" customFormat="1">
      <c r="BP250496" s="90"/>
    </row>
    <row r="250497" spans="68:68" customFormat="1">
      <c r="BP250497" s="90"/>
    </row>
    <row r="250498" spans="68:68" customFormat="1">
      <c r="BP250498" s="90"/>
    </row>
    <row r="250499" spans="68:68" customFormat="1">
      <c r="BP250499" s="90"/>
    </row>
    <row r="250500" spans="68:68" customFormat="1">
      <c r="BP250500" s="90"/>
    </row>
    <row r="250501" spans="68:68" customFormat="1">
      <c r="BP250501" s="90"/>
    </row>
    <row r="250502" spans="68:68" customFormat="1">
      <c r="BP250502" s="90"/>
    </row>
    <row r="250503" spans="68:68" customFormat="1">
      <c r="BP250503" s="90"/>
    </row>
    <row r="250504" spans="68:68" customFormat="1">
      <c r="BP250504" s="90"/>
    </row>
    <row r="250505" spans="68:68" customFormat="1">
      <c r="BP250505" s="90"/>
    </row>
    <row r="250506" spans="68:68" customFormat="1">
      <c r="BP250506" s="90"/>
    </row>
    <row r="250507" spans="68:68" customFormat="1">
      <c r="BP250507" s="90"/>
    </row>
    <row r="250508" spans="68:68" customFormat="1">
      <c r="BP250508" s="90"/>
    </row>
    <row r="250509" spans="68:68" customFormat="1">
      <c r="BP250509" s="90"/>
    </row>
    <row r="250510" spans="68:68" customFormat="1">
      <c r="BP250510" s="90"/>
    </row>
    <row r="250511" spans="68:68" customFormat="1">
      <c r="BP250511" s="90"/>
    </row>
    <row r="250512" spans="68:68" customFormat="1">
      <c r="BP250512" s="90"/>
    </row>
    <row r="250513" spans="68:68" customFormat="1">
      <c r="BP250513" s="90"/>
    </row>
    <row r="250514" spans="68:68" customFormat="1">
      <c r="BP250514" s="90"/>
    </row>
    <row r="250515" spans="68:68" customFormat="1">
      <c r="BP250515" s="90"/>
    </row>
    <row r="250516" spans="68:68" customFormat="1">
      <c r="BP250516" s="90"/>
    </row>
    <row r="250517" spans="68:68" customFormat="1">
      <c r="BP250517" s="90"/>
    </row>
    <row r="250518" spans="68:68" customFormat="1">
      <c r="BP250518" s="90"/>
    </row>
    <row r="250519" spans="68:68" customFormat="1">
      <c r="BP250519" s="90"/>
    </row>
    <row r="250520" spans="68:68" customFormat="1">
      <c r="BP250520" s="90"/>
    </row>
    <row r="250521" spans="68:68" customFormat="1">
      <c r="BP250521" s="90"/>
    </row>
    <row r="250522" spans="68:68" customFormat="1">
      <c r="BP250522" s="90"/>
    </row>
    <row r="250523" spans="68:68" customFormat="1">
      <c r="BP250523" s="90"/>
    </row>
    <row r="250524" spans="68:68" customFormat="1">
      <c r="BP250524" s="90"/>
    </row>
    <row r="250525" spans="68:68" customFormat="1">
      <c r="BP250525" s="90"/>
    </row>
    <row r="250526" spans="68:68" customFormat="1">
      <c r="BP250526" s="90"/>
    </row>
    <row r="250527" spans="68:68" customFormat="1">
      <c r="BP250527" s="90"/>
    </row>
    <row r="250528" spans="68:68" customFormat="1">
      <c r="BP250528" s="90"/>
    </row>
    <row r="250529" spans="68:68" customFormat="1">
      <c r="BP250529" s="90"/>
    </row>
    <row r="250530" spans="68:68" customFormat="1">
      <c r="BP250530" s="90"/>
    </row>
    <row r="250531" spans="68:68" customFormat="1">
      <c r="BP250531" s="90"/>
    </row>
    <row r="250532" spans="68:68" customFormat="1">
      <c r="BP250532" s="90"/>
    </row>
    <row r="250533" spans="68:68" customFormat="1">
      <c r="BP250533" s="90"/>
    </row>
    <row r="250534" spans="68:68" customFormat="1">
      <c r="BP250534" s="90"/>
    </row>
    <row r="250535" spans="68:68" customFormat="1">
      <c r="BP250535" s="90"/>
    </row>
    <row r="250536" spans="68:68" customFormat="1">
      <c r="BP250536" s="90"/>
    </row>
    <row r="250537" spans="68:68" customFormat="1">
      <c r="BP250537" s="90"/>
    </row>
    <row r="250538" spans="68:68" customFormat="1">
      <c r="BP250538" s="90"/>
    </row>
    <row r="250539" spans="68:68" customFormat="1">
      <c r="BP250539" s="90"/>
    </row>
    <row r="250540" spans="68:68" customFormat="1">
      <c r="BP250540" s="90"/>
    </row>
    <row r="250541" spans="68:68" customFormat="1">
      <c r="BP250541" s="90"/>
    </row>
    <row r="250542" spans="68:68" customFormat="1">
      <c r="BP250542" s="90"/>
    </row>
    <row r="250543" spans="68:68" customFormat="1">
      <c r="BP250543" s="90"/>
    </row>
    <row r="250544" spans="68:68" customFormat="1">
      <c r="BP250544" s="90"/>
    </row>
    <row r="250545" spans="68:68" customFormat="1">
      <c r="BP250545" s="90"/>
    </row>
    <row r="250546" spans="68:68" customFormat="1">
      <c r="BP250546" s="90"/>
    </row>
    <row r="250547" spans="68:68" customFormat="1">
      <c r="BP250547" s="90"/>
    </row>
    <row r="250548" spans="68:68" customFormat="1">
      <c r="BP250548" s="90"/>
    </row>
    <row r="250549" spans="68:68" customFormat="1">
      <c r="BP250549" s="90"/>
    </row>
    <row r="250550" spans="68:68" customFormat="1">
      <c r="BP250550" s="90"/>
    </row>
    <row r="250551" spans="68:68" customFormat="1">
      <c r="BP250551" s="90"/>
    </row>
    <row r="250552" spans="68:68" customFormat="1">
      <c r="BP250552" s="90"/>
    </row>
    <row r="250553" spans="68:68" customFormat="1">
      <c r="BP250553" s="90"/>
    </row>
    <row r="250554" spans="68:68" customFormat="1">
      <c r="BP250554" s="90"/>
    </row>
    <row r="250555" spans="68:68" customFormat="1">
      <c r="BP250555" s="90"/>
    </row>
    <row r="250556" spans="68:68" customFormat="1">
      <c r="BP250556" s="90"/>
    </row>
    <row r="250557" spans="68:68" customFormat="1">
      <c r="BP250557" s="90"/>
    </row>
    <row r="250558" spans="68:68" customFormat="1">
      <c r="BP250558" s="90"/>
    </row>
    <row r="250559" spans="68:68" customFormat="1">
      <c r="BP250559" s="90"/>
    </row>
    <row r="250560" spans="68:68" customFormat="1">
      <c r="BP250560" s="90"/>
    </row>
    <row r="250561" spans="68:68" customFormat="1">
      <c r="BP250561" s="90"/>
    </row>
    <row r="250562" spans="68:68" customFormat="1">
      <c r="BP250562" s="90"/>
    </row>
    <row r="250563" spans="68:68" customFormat="1">
      <c r="BP250563" s="90"/>
    </row>
    <row r="250564" spans="68:68" customFormat="1">
      <c r="BP250564" s="90"/>
    </row>
    <row r="250565" spans="68:68" customFormat="1">
      <c r="BP250565" s="90"/>
    </row>
    <row r="250566" spans="68:68" customFormat="1">
      <c r="BP250566" s="90"/>
    </row>
    <row r="250567" spans="68:68" customFormat="1">
      <c r="BP250567" s="90"/>
    </row>
    <row r="250568" spans="68:68" customFormat="1">
      <c r="BP250568" s="90"/>
    </row>
    <row r="250569" spans="68:68" customFormat="1">
      <c r="BP250569" s="90"/>
    </row>
    <row r="250570" spans="68:68" customFormat="1">
      <c r="BP250570" s="90"/>
    </row>
    <row r="250571" spans="68:68" customFormat="1">
      <c r="BP250571" s="90"/>
    </row>
    <row r="250572" spans="68:68" customFormat="1">
      <c r="BP250572" s="90"/>
    </row>
    <row r="250573" spans="68:68" customFormat="1">
      <c r="BP250573" s="90"/>
    </row>
    <row r="250574" spans="68:68" customFormat="1">
      <c r="BP250574" s="90"/>
    </row>
    <row r="250575" spans="68:68" customFormat="1">
      <c r="BP250575" s="90"/>
    </row>
    <row r="250576" spans="68:68" customFormat="1">
      <c r="BP250576" s="90"/>
    </row>
    <row r="250577" spans="68:68" customFormat="1">
      <c r="BP250577" s="90"/>
    </row>
    <row r="250578" spans="68:68" customFormat="1">
      <c r="BP250578" s="90"/>
    </row>
    <row r="250579" spans="68:68" customFormat="1">
      <c r="BP250579" s="90"/>
    </row>
    <row r="250580" spans="68:68" customFormat="1">
      <c r="BP250580" s="90"/>
    </row>
    <row r="250581" spans="68:68" customFormat="1">
      <c r="BP250581" s="90"/>
    </row>
    <row r="250582" spans="68:68" customFormat="1">
      <c r="BP250582" s="90"/>
    </row>
    <row r="250583" spans="68:68" customFormat="1">
      <c r="BP250583" s="90"/>
    </row>
    <row r="250584" spans="68:68" customFormat="1">
      <c r="BP250584" s="90"/>
    </row>
    <row r="250585" spans="68:68" customFormat="1">
      <c r="BP250585" s="90"/>
    </row>
    <row r="250586" spans="68:68" customFormat="1">
      <c r="BP250586" s="90"/>
    </row>
    <row r="250587" spans="68:68" customFormat="1">
      <c r="BP250587" s="90"/>
    </row>
    <row r="250588" spans="68:68" customFormat="1">
      <c r="BP250588" s="90"/>
    </row>
    <row r="250589" spans="68:68" customFormat="1">
      <c r="BP250589" s="90"/>
    </row>
    <row r="250590" spans="68:68" customFormat="1">
      <c r="BP250590" s="90"/>
    </row>
    <row r="250591" spans="68:68" customFormat="1">
      <c r="BP250591" s="90"/>
    </row>
    <row r="250592" spans="68:68" customFormat="1">
      <c r="BP250592" s="90"/>
    </row>
    <row r="250593" spans="68:68" customFormat="1">
      <c r="BP250593" s="90"/>
    </row>
    <row r="250594" spans="68:68" customFormat="1">
      <c r="BP250594" s="90"/>
    </row>
    <row r="250595" spans="68:68" customFormat="1">
      <c r="BP250595" s="90"/>
    </row>
    <row r="250596" spans="68:68" customFormat="1">
      <c r="BP250596" s="90"/>
    </row>
    <row r="250597" spans="68:68" customFormat="1">
      <c r="BP250597" s="90"/>
    </row>
    <row r="250598" spans="68:68" customFormat="1">
      <c r="BP250598" s="90"/>
    </row>
    <row r="250599" spans="68:68" customFormat="1">
      <c r="BP250599" s="90"/>
    </row>
    <row r="250600" spans="68:68" customFormat="1">
      <c r="BP250600" s="90"/>
    </row>
    <row r="250601" spans="68:68" customFormat="1">
      <c r="BP250601" s="90"/>
    </row>
    <row r="250602" spans="68:68" customFormat="1">
      <c r="BP250602" s="90"/>
    </row>
    <row r="250603" spans="68:68" customFormat="1">
      <c r="BP250603" s="90"/>
    </row>
    <row r="250604" spans="68:68" customFormat="1">
      <c r="BP250604" s="90"/>
    </row>
    <row r="250605" spans="68:68" customFormat="1">
      <c r="BP250605" s="90"/>
    </row>
    <row r="250606" spans="68:68" customFormat="1">
      <c r="BP250606" s="90"/>
    </row>
    <row r="250607" spans="68:68" customFormat="1">
      <c r="BP250607" s="90"/>
    </row>
    <row r="250608" spans="68:68" customFormat="1">
      <c r="BP250608" s="90"/>
    </row>
    <row r="250609" spans="68:68" customFormat="1">
      <c r="BP250609" s="90"/>
    </row>
    <row r="250610" spans="68:68" customFormat="1">
      <c r="BP250610" s="90"/>
    </row>
    <row r="250611" spans="68:68" customFormat="1">
      <c r="BP250611" s="90"/>
    </row>
    <row r="250612" spans="68:68" customFormat="1">
      <c r="BP250612" s="90"/>
    </row>
    <row r="250613" spans="68:68" customFormat="1">
      <c r="BP250613" s="90"/>
    </row>
    <row r="250614" spans="68:68" customFormat="1">
      <c r="BP250614" s="90"/>
    </row>
    <row r="250615" spans="68:68" customFormat="1">
      <c r="BP250615" s="90"/>
    </row>
    <row r="250616" spans="68:68" customFormat="1">
      <c r="BP250616" s="90"/>
    </row>
    <row r="250617" spans="68:68" customFormat="1">
      <c r="BP250617" s="90"/>
    </row>
    <row r="250618" spans="68:68" customFormat="1">
      <c r="BP250618" s="90"/>
    </row>
    <row r="250619" spans="68:68" customFormat="1">
      <c r="BP250619" s="90"/>
    </row>
    <row r="250620" spans="68:68" customFormat="1">
      <c r="BP250620" s="90"/>
    </row>
    <row r="250621" spans="68:68" customFormat="1">
      <c r="BP250621" s="90"/>
    </row>
    <row r="250622" spans="68:68" customFormat="1">
      <c r="BP250622" s="90"/>
    </row>
    <row r="250623" spans="68:68" customFormat="1">
      <c r="BP250623" s="90"/>
    </row>
    <row r="250624" spans="68:68" customFormat="1">
      <c r="BP250624" s="90"/>
    </row>
    <row r="250625" spans="68:68" customFormat="1">
      <c r="BP250625" s="90"/>
    </row>
    <row r="250626" spans="68:68" customFormat="1">
      <c r="BP250626" s="90"/>
    </row>
    <row r="250627" spans="68:68" customFormat="1">
      <c r="BP250627" s="90"/>
    </row>
    <row r="250628" spans="68:68" customFormat="1">
      <c r="BP250628" s="90"/>
    </row>
    <row r="250629" spans="68:68" customFormat="1">
      <c r="BP250629" s="90"/>
    </row>
    <row r="250630" spans="68:68" customFormat="1">
      <c r="BP250630" s="90"/>
    </row>
    <row r="250631" spans="68:68" customFormat="1">
      <c r="BP250631" s="90"/>
    </row>
    <row r="250632" spans="68:68" customFormat="1">
      <c r="BP250632" s="90"/>
    </row>
    <row r="250633" spans="68:68" customFormat="1">
      <c r="BP250633" s="90"/>
    </row>
    <row r="250634" spans="68:68" customFormat="1">
      <c r="BP250634" s="90"/>
    </row>
    <row r="250635" spans="68:68" customFormat="1">
      <c r="BP250635" s="90"/>
    </row>
    <row r="250636" spans="68:68" customFormat="1">
      <c r="BP250636" s="90"/>
    </row>
    <row r="250637" spans="68:68" customFormat="1">
      <c r="BP250637" s="90"/>
    </row>
    <row r="250638" spans="68:68" customFormat="1">
      <c r="BP250638" s="90"/>
    </row>
    <row r="250639" spans="68:68" customFormat="1">
      <c r="BP250639" s="90"/>
    </row>
    <row r="250640" spans="68:68" customFormat="1">
      <c r="BP250640" s="90"/>
    </row>
    <row r="250641" spans="68:68" customFormat="1">
      <c r="BP250641" s="90"/>
    </row>
    <row r="250642" spans="68:68" customFormat="1">
      <c r="BP250642" s="90"/>
    </row>
    <row r="250643" spans="68:68" customFormat="1">
      <c r="BP250643" s="90"/>
    </row>
    <row r="250644" spans="68:68" customFormat="1">
      <c r="BP250644" s="90"/>
    </row>
    <row r="250645" spans="68:68" customFormat="1">
      <c r="BP250645" s="90"/>
    </row>
    <row r="250646" spans="68:68" customFormat="1">
      <c r="BP250646" s="90"/>
    </row>
    <row r="250647" spans="68:68" customFormat="1">
      <c r="BP250647" s="90"/>
    </row>
    <row r="250648" spans="68:68" customFormat="1">
      <c r="BP250648" s="90"/>
    </row>
    <row r="250649" spans="68:68" customFormat="1">
      <c r="BP250649" s="90"/>
    </row>
    <row r="250650" spans="68:68" customFormat="1">
      <c r="BP250650" s="90"/>
    </row>
    <row r="250651" spans="68:68" customFormat="1">
      <c r="BP250651" s="90"/>
    </row>
    <row r="250652" spans="68:68" customFormat="1">
      <c r="BP250652" s="90"/>
    </row>
    <row r="250653" spans="68:68" customFormat="1">
      <c r="BP250653" s="90"/>
    </row>
    <row r="250654" spans="68:68" customFormat="1">
      <c r="BP250654" s="90"/>
    </row>
    <row r="250655" spans="68:68" customFormat="1">
      <c r="BP250655" s="90"/>
    </row>
    <row r="250656" spans="68:68" customFormat="1">
      <c r="BP250656" s="90"/>
    </row>
    <row r="250657" spans="68:68" customFormat="1">
      <c r="BP250657" s="90"/>
    </row>
    <row r="250658" spans="68:68" customFormat="1">
      <c r="BP250658" s="90"/>
    </row>
    <row r="250659" spans="68:68" customFormat="1">
      <c r="BP250659" s="90"/>
    </row>
    <row r="250660" spans="68:68" customFormat="1">
      <c r="BP250660" s="90"/>
    </row>
    <row r="250661" spans="68:68" customFormat="1">
      <c r="BP250661" s="90"/>
    </row>
    <row r="250662" spans="68:68" customFormat="1">
      <c r="BP250662" s="90"/>
    </row>
    <row r="250663" spans="68:68" customFormat="1">
      <c r="BP250663" s="90"/>
    </row>
    <row r="250664" spans="68:68" customFormat="1">
      <c r="BP250664" s="90"/>
    </row>
    <row r="250665" spans="68:68" customFormat="1">
      <c r="BP250665" s="90"/>
    </row>
    <row r="250666" spans="68:68" customFormat="1">
      <c r="BP250666" s="90"/>
    </row>
    <row r="250667" spans="68:68" customFormat="1">
      <c r="BP250667" s="90"/>
    </row>
    <row r="250668" spans="68:68" customFormat="1">
      <c r="BP250668" s="90"/>
    </row>
    <row r="250669" spans="68:68" customFormat="1">
      <c r="BP250669" s="90"/>
    </row>
    <row r="250670" spans="68:68" customFormat="1">
      <c r="BP250670" s="90"/>
    </row>
    <row r="250671" spans="68:68" customFormat="1">
      <c r="BP250671" s="90"/>
    </row>
    <row r="250672" spans="68:68" customFormat="1">
      <c r="BP250672" s="90"/>
    </row>
    <row r="250673" spans="68:68" customFormat="1">
      <c r="BP250673" s="90"/>
    </row>
    <row r="250674" spans="68:68" customFormat="1">
      <c r="BP250674" s="90"/>
    </row>
    <row r="250675" spans="68:68" customFormat="1">
      <c r="BP250675" s="90"/>
    </row>
    <row r="250676" spans="68:68" customFormat="1">
      <c r="BP250676" s="90"/>
    </row>
    <row r="250677" spans="68:68" customFormat="1">
      <c r="BP250677" s="90"/>
    </row>
    <row r="250678" spans="68:68" customFormat="1">
      <c r="BP250678" s="90"/>
    </row>
    <row r="250679" spans="68:68" customFormat="1">
      <c r="BP250679" s="90"/>
    </row>
    <row r="250680" spans="68:68" customFormat="1">
      <c r="BP250680" s="90"/>
    </row>
    <row r="250681" spans="68:68" customFormat="1">
      <c r="BP250681" s="90"/>
    </row>
    <row r="250682" spans="68:68" customFormat="1">
      <c r="BP250682" s="90"/>
    </row>
    <row r="250683" spans="68:68" customFormat="1">
      <c r="BP250683" s="90"/>
    </row>
    <row r="250684" spans="68:68" customFormat="1">
      <c r="BP250684" s="90"/>
    </row>
    <row r="250685" spans="68:68" customFormat="1">
      <c r="BP250685" s="90"/>
    </row>
    <row r="250686" spans="68:68" customFormat="1">
      <c r="BP250686" s="90"/>
    </row>
    <row r="250687" spans="68:68" customFormat="1">
      <c r="BP250687" s="90"/>
    </row>
    <row r="250688" spans="68:68" customFormat="1">
      <c r="BP250688" s="90"/>
    </row>
    <row r="250689" spans="68:68" customFormat="1">
      <c r="BP250689" s="90"/>
    </row>
    <row r="250690" spans="68:68" customFormat="1">
      <c r="BP250690" s="90"/>
    </row>
    <row r="250691" spans="68:68" customFormat="1">
      <c r="BP250691" s="90"/>
    </row>
    <row r="250692" spans="68:68" customFormat="1">
      <c r="BP250692" s="90"/>
    </row>
    <row r="250693" spans="68:68" customFormat="1">
      <c r="BP250693" s="90"/>
    </row>
    <row r="250694" spans="68:68" customFormat="1">
      <c r="BP250694" s="90"/>
    </row>
    <row r="250695" spans="68:68" customFormat="1">
      <c r="BP250695" s="90"/>
    </row>
    <row r="250696" spans="68:68" customFormat="1">
      <c r="BP250696" s="90"/>
    </row>
    <row r="250697" spans="68:68" customFormat="1">
      <c r="BP250697" s="90"/>
    </row>
    <row r="250698" spans="68:68" customFormat="1">
      <c r="BP250698" s="90"/>
    </row>
    <row r="250699" spans="68:68" customFormat="1">
      <c r="BP250699" s="90"/>
    </row>
    <row r="250700" spans="68:68" customFormat="1">
      <c r="BP250700" s="90"/>
    </row>
    <row r="250701" spans="68:68" customFormat="1">
      <c r="BP250701" s="90"/>
    </row>
    <row r="250702" spans="68:68" customFormat="1">
      <c r="BP250702" s="90"/>
    </row>
    <row r="250703" spans="68:68" customFormat="1">
      <c r="BP250703" s="90"/>
    </row>
    <row r="250704" spans="68:68" customFormat="1">
      <c r="BP250704" s="90"/>
    </row>
    <row r="250705" spans="68:68" customFormat="1">
      <c r="BP250705" s="90"/>
    </row>
    <row r="250706" spans="68:68" customFormat="1">
      <c r="BP250706" s="90"/>
    </row>
    <row r="250707" spans="68:68" customFormat="1">
      <c r="BP250707" s="90"/>
    </row>
    <row r="250708" spans="68:68" customFormat="1">
      <c r="BP250708" s="90"/>
    </row>
    <row r="250709" spans="68:68" customFormat="1">
      <c r="BP250709" s="90"/>
    </row>
    <row r="250710" spans="68:68" customFormat="1">
      <c r="BP250710" s="90"/>
    </row>
    <row r="250711" spans="68:68" customFormat="1">
      <c r="BP250711" s="90"/>
    </row>
    <row r="250712" spans="68:68" customFormat="1">
      <c r="BP250712" s="90"/>
    </row>
    <row r="250713" spans="68:68" customFormat="1">
      <c r="BP250713" s="90"/>
    </row>
    <row r="250714" spans="68:68" customFormat="1">
      <c r="BP250714" s="90"/>
    </row>
    <row r="250715" spans="68:68" customFormat="1">
      <c r="BP250715" s="90"/>
    </row>
    <row r="250716" spans="68:68" customFormat="1">
      <c r="BP250716" s="90"/>
    </row>
    <row r="250717" spans="68:68" customFormat="1">
      <c r="BP250717" s="90"/>
    </row>
    <row r="250718" spans="68:68" customFormat="1">
      <c r="BP250718" s="90"/>
    </row>
    <row r="250719" spans="68:68" customFormat="1">
      <c r="BP250719" s="90"/>
    </row>
    <row r="250720" spans="68:68" customFormat="1">
      <c r="BP250720" s="90"/>
    </row>
    <row r="250721" spans="68:68" customFormat="1">
      <c r="BP250721" s="90"/>
    </row>
    <row r="250722" spans="68:68" customFormat="1">
      <c r="BP250722" s="90"/>
    </row>
    <row r="250723" spans="68:68" customFormat="1">
      <c r="BP250723" s="90"/>
    </row>
    <row r="250724" spans="68:68" customFormat="1">
      <c r="BP250724" s="90"/>
    </row>
    <row r="250725" spans="68:68" customFormat="1">
      <c r="BP250725" s="90"/>
    </row>
    <row r="250726" spans="68:68" customFormat="1">
      <c r="BP250726" s="90"/>
    </row>
    <row r="250727" spans="68:68" customFormat="1">
      <c r="BP250727" s="90"/>
    </row>
    <row r="250728" spans="68:68" customFormat="1">
      <c r="BP250728" s="90"/>
    </row>
    <row r="250729" spans="68:68" customFormat="1">
      <c r="BP250729" s="90"/>
    </row>
    <row r="250730" spans="68:68" customFormat="1">
      <c r="BP250730" s="90"/>
    </row>
    <row r="250731" spans="68:68" customFormat="1">
      <c r="BP250731" s="90"/>
    </row>
    <row r="250732" spans="68:68" customFormat="1">
      <c r="BP250732" s="90"/>
    </row>
    <row r="250733" spans="68:68" customFormat="1">
      <c r="BP250733" s="90"/>
    </row>
    <row r="250734" spans="68:68" customFormat="1">
      <c r="BP250734" s="90"/>
    </row>
    <row r="250735" spans="68:68" customFormat="1">
      <c r="BP250735" s="90"/>
    </row>
    <row r="250736" spans="68:68" customFormat="1">
      <c r="BP250736" s="90"/>
    </row>
    <row r="250737" spans="68:68" customFormat="1">
      <c r="BP250737" s="90"/>
    </row>
    <row r="250738" spans="68:68" customFormat="1">
      <c r="BP250738" s="90"/>
    </row>
    <row r="250739" spans="68:68" customFormat="1">
      <c r="BP250739" s="90"/>
    </row>
    <row r="250740" spans="68:68" customFormat="1">
      <c r="BP250740" s="90"/>
    </row>
    <row r="250741" spans="68:68" customFormat="1">
      <c r="BP250741" s="90"/>
    </row>
    <row r="250742" spans="68:68" customFormat="1">
      <c r="BP250742" s="90"/>
    </row>
    <row r="250743" spans="68:68" customFormat="1">
      <c r="BP250743" s="90"/>
    </row>
    <row r="250744" spans="68:68" customFormat="1">
      <c r="BP250744" s="90"/>
    </row>
    <row r="250745" spans="68:68" customFormat="1">
      <c r="BP250745" s="90"/>
    </row>
    <row r="250746" spans="68:68" customFormat="1">
      <c r="BP250746" s="90"/>
    </row>
    <row r="250747" spans="68:68" customFormat="1">
      <c r="BP250747" s="90"/>
    </row>
    <row r="250748" spans="68:68" customFormat="1">
      <c r="BP250748" s="90"/>
    </row>
    <row r="250749" spans="68:68" customFormat="1">
      <c r="BP250749" s="90"/>
    </row>
    <row r="250750" spans="68:68" customFormat="1">
      <c r="BP250750" s="90"/>
    </row>
    <row r="250751" spans="68:68" customFormat="1">
      <c r="BP250751" s="90"/>
    </row>
    <row r="250752" spans="68:68" customFormat="1">
      <c r="BP250752" s="90"/>
    </row>
    <row r="250753" spans="68:68" customFormat="1">
      <c r="BP250753" s="90"/>
    </row>
    <row r="250754" spans="68:68" customFormat="1">
      <c r="BP250754" s="90"/>
    </row>
    <row r="250755" spans="68:68" customFormat="1">
      <c r="BP250755" s="90"/>
    </row>
    <row r="250756" spans="68:68" customFormat="1">
      <c r="BP250756" s="90"/>
    </row>
    <row r="250757" spans="68:68" customFormat="1">
      <c r="BP250757" s="90"/>
    </row>
    <row r="250758" spans="68:68" customFormat="1">
      <c r="BP250758" s="90"/>
    </row>
    <row r="250759" spans="68:68" customFormat="1">
      <c r="BP250759" s="90"/>
    </row>
    <row r="250760" spans="68:68" customFormat="1">
      <c r="BP250760" s="90"/>
    </row>
    <row r="250761" spans="68:68" customFormat="1">
      <c r="BP250761" s="90"/>
    </row>
    <row r="250762" spans="68:68" customFormat="1">
      <c r="BP250762" s="90"/>
    </row>
    <row r="250763" spans="68:68" customFormat="1">
      <c r="BP250763" s="90"/>
    </row>
    <row r="250764" spans="68:68" customFormat="1">
      <c r="BP250764" s="90"/>
    </row>
    <row r="250765" spans="68:68" customFormat="1">
      <c r="BP250765" s="90"/>
    </row>
    <row r="250766" spans="68:68" customFormat="1">
      <c r="BP250766" s="90"/>
    </row>
    <row r="250767" spans="68:68" customFormat="1">
      <c r="BP250767" s="90"/>
    </row>
    <row r="250768" spans="68:68" customFormat="1">
      <c r="BP250768" s="90"/>
    </row>
    <row r="250769" spans="68:68" customFormat="1">
      <c r="BP250769" s="90"/>
    </row>
    <row r="250770" spans="68:68" customFormat="1">
      <c r="BP250770" s="90"/>
    </row>
    <row r="250771" spans="68:68" customFormat="1">
      <c r="BP250771" s="90"/>
    </row>
    <row r="250772" spans="68:68" customFormat="1">
      <c r="BP250772" s="90"/>
    </row>
    <row r="250773" spans="68:68" customFormat="1">
      <c r="BP250773" s="90"/>
    </row>
    <row r="250774" spans="68:68" customFormat="1">
      <c r="BP250774" s="90"/>
    </row>
    <row r="250775" spans="68:68" customFormat="1">
      <c r="BP250775" s="90"/>
    </row>
    <row r="250776" spans="68:68" customFormat="1">
      <c r="BP250776" s="90"/>
    </row>
    <row r="250777" spans="68:68" customFormat="1">
      <c r="BP250777" s="90"/>
    </row>
    <row r="250778" spans="68:68" customFormat="1">
      <c r="BP250778" s="90"/>
    </row>
    <row r="250779" spans="68:68" customFormat="1">
      <c r="BP250779" s="90"/>
    </row>
    <row r="250780" spans="68:68" customFormat="1">
      <c r="BP250780" s="90"/>
    </row>
    <row r="250781" spans="68:68" customFormat="1">
      <c r="BP250781" s="90"/>
    </row>
    <row r="250782" spans="68:68" customFormat="1">
      <c r="BP250782" s="90"/>
    </row>
    <row r="250783" spans="68:68" customFormat="1">
      <c r="BP250783" s="90"/>
    </row>
    <row r="250784" spans="68:68" customFormat="1">
      <c r="BP250784" s="90"/>
    </row>
    <row r="250785" spans="68:68" customFormat="1">
      <c r="BP250785" s="90"/>
    </row>
    <row r="250786" spans="68:68" customFormat="1">
      <c r="BP250786" s="90"/>
    </row>
    <row r="250787" spans="68:68" customFormat="1">
      <c r="BP250787" s="90"/>
    </row>
    <row r="250788" spans="68:68" customFormat="1">
      <c r="BP250788" s="90"/>
    </row>
    <row r="250789" spans="68:68" customFormat="1">
      <c r="BP250789" s="90"/>
    </row>
    <row r="250790" spans="68:68" customFormat="1">
      <c r="BP250790" s="90"/>
    </row>
    <row r="250791" spans="68:68" customFormat="1">
      <c r="BP250791" s="90"/>
    </row>
    <row r="250792" spans="68:68" customFormat="1">
      <c r="BP250792" s="90"/>
    </row>
    <row r="250793" spans="68:68" customFormat="1">
      <c r="BP250793" s="90"/>
    </row>
    <row r="250794" spans="68:68" customFormat="1">
      <c r="BP250794" s="90"/>
    </row>
    <row r="250795" spans="68:68" customFormat="1">
      <c r="BP250795" s="90"/>
    </row>
    <row r="250796" spans="68:68" customFormat="1">
      <c r="BP250796" s="90"/>
    </row>
    <row r="250797" spans="68:68" customFormat="1">
      <c r="BP250797" s="90"/>
    </row>
    <row r="250798" spans="68:68" customFormat="1">
      <c r="BP250798" s="90"/>
    </row>
    <row r="250799" spans="68:68" customFormat="1">
      <c r="BP250799" s="90"/>
    </row>
    <row r="250800" spans="68:68" customFormat="1">
      <c r="BP250800" s="90"/>
    </row>
    <row r="250801" spans="68:68" customFormat="1">
      <c r="BP250801" s="90"/>
    </row>
    <row r="250802" spans="68:68" customFormat="1">
      <c r="BP250802" s="90"/>
    </row>
    <row r="250803" spans="68:68" customFormat="1">
      <c r="BP250803" s="90"/>
    </row>
    <row r="250804" spans="68:68" customFormat="1">
      <c r="BP250804" s="90"/>
    </row>
    <row r="250805" spans="68:68" customFormat="1">
      <c r="BP250805" s="90"/>
    </row>
    <row r="250806" spans="68:68" customFormat="1">
      <c r="BP250806" s="90"/>
    </row>
    <row r="250807" spans="68:68" customFormat="1">
      <c r="BP250807" s="90"/>
    </row>
    <row r="250808" spans="68:68" customFormat="1">
      <c r="BP250808" s="90"/>
    </row>
    <row r="250809" spans="68:68" customFormat="1">
      <c r="BP250809" s="90"/>
    </row>
    <row r="250810" spans="68:68" customFormat="1">
      <c r="BP250810" s="90"/>
    </row>
    <row r="250811" spans="68:68" customFormat="1">
      <c r="BP250811" s="90"/>
    </row>
    <row r="250812" spans="68:68" customFormat="1">
      <c r="BP250812" s="90"/>
    </row>
    <row r="250813" spans="68:68" customFormat="1">
      <c r="BP250813" s="90"/>
    </row>
    <row r="250814" spans="68:68" customFormat="1">
      <c r="BP250814" s="90"/>
    </row>
    <row r="250815" spans="68:68" customFormat="1">
      <c r="BP250815" s="90"/>
    </row>
    <row r="250816" spans="68:68" customFormat="1">
      <c r="BP250816" s="90"/>
    </row>
    <row r="250817" spans="68:68" customFormat="1">
      <c r="BP250817" s="90"/>
    </row>
    <row r="250818" spans="68:68" customFormat="1">
      <c r="BP250818" s="90"/>
    </row>
    <row r="250819" spans="68:68" customFormat="1">
      <c r="BP250819" s="90"/>
    </row>
    <row r="250820" spans="68:68" customFormat="1">
      <c r="BP250820" s="90"/>
    </row>
    <row r="250821" spans="68:68" customFormat="1">
      <c r="BP250821" s="90"/>
    </row>
    <row r="250822" spans="68:68" customFormat="1">
      <c r="BP250822" s="90"/>
    </row>
    <row r="250823" spans="68:68" customFormat="1">
      <c r="BP250823" s="90"/>
    </row>
    <row r="250824" spans="68:68" customFormat="1">
      <c r="BP250824" s="90"/>
    </row>
    <row r="250825" spans="68:68" customFormat="1">
      <c r="BP250825" s="90"/>
    </row>
    <row r="250826" spans="68:68" customFormat="1">
      <c r="BP250826" s="90"/>
    </row>
    <row r="250827" spans="68:68" customFormat="1">
      <c r="BP250827" s="90"/>
    </row>
    <row r="250828" spans="68:68" customFormat="1">
      <c r="BP250828" s="90"/>
    </row>
    <row r="250829" spans="68:68" customFormat="1">
      <c r="BP250829" s="90"/>
    </row>
    <row r="250830" spans="68:68" customFormat="1">
      <c r="BP250830" s="90"/>
    </row>
    <row r="250831" spans="68:68" customFormat="1">
      <c r="BP250831" s="90"/>
    </row>
    <row r="250832" spans="68:68" customFormat="1">
      <c r="BP250832" s="90"/>
    </row>
    <row r="250833" spans="68:68" customFormat="1">
      <c r="BP250833" s="90"/>
    </row>
    <row r="250834" spans="68:68" customFormat="1">
      <c r="BP250834" s="90"/>
    </row>
    <row r="250835" spans="68:68" customFormat="1">
      <c r="BP250835" s="90"/>
    </row>
    <row r="250836" spans="68:68" customFormat="1">
      <c r="BP250836" s="90"/>
    </row>
    <row r="250837" spans="68:68" customFormat="1">
      <c r="BP250837" s="90"/>
    </row>
    <row r="250838" spans="68:68" customFormat="1">
      <c r="BP250838" s="90"/>
    </row>
    <row r="250839" spans="68:68" customFormat="1">
      <c r="BP250839" s="90"/>
    </row>
    <row r="250840" spans="68:68" customFormat="1">
      <c r="BP250840" s="90"/>
    </row>
    <row r="250841" spans="68:68" customFormat="1">
      <c r="BP250841" s="90"/>
    </row>
    <row r="250842" spans="68:68" customFormat="1">
      <c r="BP250842" s="90"/>
    </row>
    <row r="250843" spans="68:68" customFormat="1">
      <c r="BP250843" s="90"/>
    </row>
    <row r="250844" spans="68:68" customFormat="1">
      <c r="BP250844" s="90"/>
    </row>
    <row r="250845" spans="68:68" customFormat="1">
      <c r="BP250845" s="90"/>
    </row>
    <row r="250846" spans="68:68" customFormat="1">
      <c r="BP250846" s="90"/>
    </row>
    <row r="250847" spans="68:68" customFormat="1">
      <c r="BP250847" s="90"/>
    </row>
    <row r="250848" spans="68:68" customFormat="1">
      <c r="BP250848" s="90"/>
    </row>
    <row r="250849" spans="68:68" customFormat="1">
      <c r="BP250849" s="90"/>
    </row>
    <row r="250850" spans="68:68" customFormat="1">
      <c r="BP250850" s="90"/>
    </row>
    <row r="250851" spans="68:68" customFormat="1">
      <c r="BP250851" s="90"/>
    </row>
    <row r="250852" spans="68:68" customFormat="1">
      <c r="BP250852" s="90"/>
    </row>
    <row r="250853" spans="68:68" customFormat="1">
      <c r="BP250853" s="90"/>
    </row>
    <row r="250854" spans="68:68" customFormat="1">
      <c r="BP250854" s="90"/>
    </row>
    <row r="250855" spans="68:68" customFormat="1">
      <c r="BP250855" s="90"/>
    </row>
    <row r="250856" spans="68:68" customFormat="1">
      <c r="BP250856" s="90"/>
    </row>
    <row r="250857" spans="68:68" customFormat="1">
      <c r="BP250857" s="90"/>
    </row>
    <row r="250858" spans="68:68" customFormat="1">
      <c r="BP250858" s="90"/>
    </row>
    <row r="250859" spans="68:68" customFormat="1">
      <c r="BP250859" s="90"/>
    </row>
    <row r="250860" spans="68:68" customFormat="1">
      <c r="BP250860" s="90"/>
    </row>
    <row r="250861" spans="68:68" customFormat="1">
      <c r="BP250861" s="90"/>
    </row>
    <row r="250862" spans="68:68" customFormat="1">
      <c r="BP250862" s="90"/>
    </row>
    <row r="250863" spans="68:68" customFormat="1">
      <c r="BP250863" s="90"/>
    </row>
    <row r="250864" spans="68:68" customFormat="1">
      <c r="BP250864" s="90"/>
    </row>
    <row r="250865" spans="68:68" customFormat="1">
      <c r="BP250865" s="90"/>
    </row>
    <row r="250866" spans="68:68" customFormat="1">
      <c r="BP250866" s="90"/>
    </row>
    <row r="250867" spans="68:68" customFormat="1">
      <c r="BP250867" s="90"/>
    </row>
    <row r="250868" spans="68:68" customFormat="1">
      <c r="BP250868" s="90"/>
    </row>
    <row r="250869" spans="68:68" customFormat="1">
      <c r="BP250869" s="90"/>
    </row>
    <row r="250870" spans="68:68" customFormat="1">
      <c r="BP250870" s="90"/>
    </row>
    <row r="250871" spans="68:68" customFormat="1">
      <c r="BP250871" s="90"/>
    </row>
    <row r="250872" spans="68:68" customFormat="1">
      <c r="BP250872" s="90"/>
    </row>
    <row r="250873" spans="68:68" customFormat="1">
      <c r="BP250873" s="90"/>
    </row>
    <row r="250874" spans="68:68" customFormat="1">
      <c r="BP250874" s="90"/>
    </row>
    <row r="250875" spans="68:68" customFormat="1">
      <c r="BP250875" s="90"/>
    </row>
    <row r="250876" spans="68:68" customFormat="1">
      <c r="BP250876" s="90"/>
    </row>
    <row r="250877" spans="68:68" customFormat="1">
      <c r="BP250877" s="90"/>
    </row>
    <row r="250878" spans="68:68" customFormat="1">
      <c r="BP250878" s="90"/>
    </row>
    <row r="250879" spans="68:68" customFormat="1">
      <c r="BP250879" s="90"/>
    </row>
    <row r="250880" spans="68:68" customFormat="1">
      <c r="BP250880" s="90"/>
    </row>
    <row r="250881" spans="68:68" customFormat="1">
      <c r="BP250881" s="90"/>
    </row>
    <row r="250882" spans="68:68" customFormat="1">
      <c r="BP250882" s="90"/>
    </row>
    <row r="250883" spans="68:68" customFormat="1">
      <c r="BP250883" s="90"/>
    </row>
    <row r="250884" spans="68:68" customFormat="1">
      <c r="BP250884" s="90"/>
    </row>
    <row r="250885" spans="68:68" customFormat="1">
      <c r="BP250885" s="90"/>
    </row>
    <row r="250886" spans="68:68" customFormat="1">
      <c r="BP250886" s="90"/>
    </row>
    <row r="250887" spans="68:68" customFormat="1">
      <c r="BP250887" s="90"/>
    </row>
    <row r="250888" spans="68:68" customFormat="1">
      <c r="BP250888" s="90"/>
    </row>
    <row r="250889" spans="68:68" customFormat="1">
      <c r="BP250889" s="90"/>
    </row>
    <row r="250890" spans="68:68" customFormat="1">
      <c r="BP250890" s="90"/>
    </row>
    <row r="250891" spans="68:68" customFormat="1">
      <c r="BP250891" s="90"/>
    </row>
    <row r="250892" spans="68:68" customFormat="1">
      <c r="BP250892" s="90"/>
    </row>
    <row r="250893" spans="68:68" customFormat="1">
      <c r="BP250893" s="90"/>
    </row>
    <row r="250894" spans="68:68" customFormat="1">
      <c r="BP250894" s="90"/>
    </row>
    <row r="250895" spans="68:68" customFormat="1">
      <c r="BP250895" s="90"/>
    </row>
    <row r="250896" spans="68:68" customFormat="1">
      <c r="BP250896" s="90"/>
    </row>
    <row r="250897" spans="68:68" customFormat="1">
      <c r="BP250897" s="90"/>
    </row>
    <row r="250898" spans="68:68" customFormat="1">
      <c r="BP250898" s="90"/>
    </row>
    <row r="250899" spans="68:68" customFormat="1">
      <c r="BP250899" s="90"/>
    </row>
    <row r="250900" spans="68:68" customFormat="1">
      <c r="BP250900" s="90"/>
    </row>
    <row r="250901" spans="68:68" customFormat="1">
      <c r="BP250901" s="90"/>
    </row>
    <row r="250902" spans="68:68" customFormat="1">
      <c r="BP250902" s="90"/>
    </row>
    <row r="250903" spans="68:68" customFormat="1">
      <c r="BP250903" s="90"/>
    </row>
    <row r="250904" spans="68:68" customFormat="1">
      <c r="BP250904" s="90"/>
    </row>
    <row r="250905" spans="68:68" customFormat="1">
      <c r="BP250905" s="90"/>
    </row>
    <row r="250906" spans="68:68" customFormat="1">
      <c r="BP250906" s="90"/>
    </row>
    <row r="250907" spans="68:68" customFormat="1">
      <c r="BP250907" s="90"/>
    </row>
    <row r="250908" spans="68:68" customFormat="1">
      <c r="BP250908" s="90"/>
    </row>
    <row r="250909" spans="68:68" customFormat="1">
      <c r="BP250909" s="90"/>
    </row>
    <row r="250910" spans="68:68" customFormat="1">
      <c r="BP250910" s="90"/>
    </row>
    <row r="250911" spans="68:68" customFormat="1">
      <c r="BP250911" s="90"/>
    </row>
    <row r="250912" spans="68:68" customFormat="1">
      <c r="BP250912" s="90"/>
    </row>
    <row r="250913" spans="68:68" customFormat="1">
      <c r="BP250913" s="90"/>
    </row>
    <row r="250914" spans="68:68" customFormat="1">
      <c r="BP250914" s="90"/>
    </row>
    <row r="250915" spans="68:68" customFormat="1">
      <c r="BP250915" s="90"/>
    </row>
    <row r="250916" spans="68:68" customFormat="1">
      <c r="BP250916" s="90"/>
    </row>
    <row r="250917" spans="68:68" customFormat="1">
      <c r="BP250917" s="90"/>
    </row>
    <row r="250918" spans="68:68" customFormat="1">
      <c r="BP250918" s="90"/>
    </row>
    <row r="250919" spans="68:68" customFormat="1">
      <c r="BP250919" s="90"/>
    </row>
    <row r="250920" spans="68:68" customFormat="1">
      <c r="BP250920" s="90"/>
    </row>
    <row r="250921" spans="68:68" customFormat="1">
      <c r="BP250921" s="90"/>
    </row>
    <row r="250922" spans="68:68" customFormat="1">
      <c r="BP250922" s="90"/>
    </row>
    <row r="250923" spans="68:68" customFormat="1">
      <c r="BP250923" s="90"/>
    </row>
    <row r="250924" spans="68:68" customFormat="1">
      <c r="BP250924" s="90"/>
    </row>
    <row r="250925" spans="68:68" customFormat="1">
      <c r="BP250925" s="90"/>
    </row>
    <row r="250926" spans="68:68" customFormat="1">
      <c r="BP250926" s="90"/>
    </row>
    <row r="250927" spans="68:68" customFormat="1">
      <c r="BP250927" s="90"/>
    </row>
    <row r="250928" spans="68:68" customFormat="1">
      <c r="BP250928" s="90"/>
    </row>
    <row r="250929" spans="68:68" customFormat="1">
      <c r="BP250929" s="90"/>
    </row>
    <row r="250930" spans="68:68" customFormat="1">
      <c r="BP250930" s="90"/>
    </row>
    <row r="250931" spans="68:68" customFormat="1">
      <c r="BP250931" s="90"/>
    </row>
    <row r="250932" spans="68:68" customFormat="1">
      <c r="BP250932" s="90"/>
    </row>
    <row r="250933" spans="68:68" customFormat="1">
      <c r="BP250933" s="90"/>
    </row>
    <row r="250934" spans="68:68" customFormat="1">
      <c r="BP250934" s="90"/>
    </row>
    <row r="250935" spans="68:68" customFormat="1">
      <c r="BP250935" s="90"/>
    </row>
    <row r="250936" spans="68:68" customFormat="1">
      <c r="BP250936" s="90"/>
    </row>
    <row r="250937" spans="68:68" customFormat="1">
      <c r="BP250937" s="90"/>
    </row>
    <row r="250938" spans="68:68" customFormat="1">
      <c r="BP250938" s="90"/>
    </row>
    <row r="250939" spans="68:68" customFormat="1">
      <c r="BP250939" s="90"/>
    </row>
    <row r="250940" spans="68:68" customFormat="1">
      <c r="BP250940" s="90"/>
    </row>
    <row r="250941" spans="68:68" customFormat="1">
      <c r="BP250941" s="90"/>
    </row>
    <row r="250942" spans="68:68" customFormat="1">
      <c r="BP250942" s="90"/>
    </row>
    <row r="250943" spans="68:68" customFormat="1">
      <c r="BP250943" s="90"/>
    </row>
    <row r="250944" spans="68:68" customFormat="1">
      <c r="BP250944" s="90"/>
    </row>
    <row r="250945" spans="68:68" customFormat="1">
      <c r="BP250945" s="90"/>
    </row>
    <row r="250946" spans="68:68" customFormat="1">
      <c r="BP250946" s="90"/>
    </row>
    <row r="250947" spans="68:68" customFormat="1">
      <c r="BP250947" s="90"/>
    </row>
    <row r="250948" spans="68:68" customFormat="1">
      <c r="BP250948" s="90"/>
    </row>
    <row r="250949" spans="68:68" customFormat="1">
      <c r="BP250949" s="90"/>
    </row>
    <row r="250950" spans="68:68" customFormat="1">
      <c r="BP250950" s="90"/>
    </row>
    <row r="250951" spans="68:68" customFormat="1">
      <c r="BP250951" s="90"/>
    </row>
    <row r="250952" spans="68:68" customFormat="1">
      <c r="BP250952" s="90"/>
    </row>
    <row r="250953" spans="68:68" customFormat="1">
      <c r="BP250953" s="90"/>
    </row>
    <row r="250954" spans="68:68" customFormat="1">
      <c r="BP250954" s="90"/>
    </row>
    <row r="250955" spans="68:68" customFormat="1">
      <c r="BP250955" s="90"/>
    </row>
    <row r="250956" spans="68:68" customFormat="1">
      <c r="BP250956" s="90"/>
    </row>
    <row r="250957" spans="68:68" customFormat="1">
      <c r="BP250957" s="90"/>
    </row>
    <row r="250958" spans="68:68" customFormat="1">
      <c r="BP250958" s="90"/>
    </row>
    <row r="250959" spans="68:68" customFormat="1">
      <c r="BP250959" s="90"/>
    </row>
    <row r="250960" spans="68:68" customFormat="1">
      <c r="BP250960" s="90"/>
    </row>
    <row r="250961" spans="68:68" customFormat="1">
      <c r="BP250961" s="90"/>
    </row>
    <row r="250962" spans="68:68" customFormat="1">
      <c r="BP250962" s="90"/>
    </row>
    <row r="250963" spans="68:68" customFormat="1">
      <c r="BP250963" s="90"/>
    </row>
    <row r="250964" spans="68:68" customFormat="1">
      <c r="BP250964" s="90"/>
    </row>
    <row r="250965" spans="68:68" customFormat="1">
      <c r="BP250965" s="90"/>
    </row>
    <row r="250966" spans="68:68" customFormat="1">
      <c r="BP250966" s="90"/>
    </row>
    <row r="250967" spans="68:68" customFormat="1">
      <c r="BP250967" s="90"/>
    </row>
    <row r="250968" spans="68:68" customFormat="1">
      <c r="BP250968" s="90"/>
    </row>
    <row r="250969" spans="68:68" customFormat="1">
      <c r="BP250969" s="90"/>
    </row>
    <row r="250970" spans="68:68" customFormat="1">
      <c r="BP250970" s="90"/>
    </row>
    <row r="250971" spans="68:68" customFormat="1">
      <c r="BP250971" s="90"/>
    </row>
    <row r="250972" spans="68:68" customFormat="1">
      <c r="BP250972" s="90"/>
    </row>
    <row r="250973" spans="68:68" customFormat="1">
      <c r="BP250973" s="90"/>
    </row>
    <row r="250974" spans="68:68" customFormat="1">
      <c r="BP250974" s="90"/>
    </row>
    <row r="250975" spans="68:68" customFormat="1">
      <c r="BP250975" s="90"/>
    </row>
    <row r="250976" spans="68:68" customFormat="1">
      <c r="BP250976" s="90"/>
    </row>
    <row r="250977" spans="68:68" customFormat="1">
      <c r="BP250977" s="90"/>
    </row>
    <row r="250978" spans="68:68" customFormat="1">
      <c r="BP250978" s="90"/>
    </row>
    <row r="250979" spans="68:68" customFormat="1">
      <c r="BP250979" s="90"/>
    </row>
    <row r="250980" spans="68:68" customFormat="1">
      <c r="BP250980" s="90"/>
    </row>
    <row r="250981" spans="68:68" customFormat="1">
      <c r="BP250981" s="90"/>
    </row>
    <row r="250982" spans="68:68" customFormat="1">
      <c r="BP250982" s="90"/>
    </row>
    <row r="250983" spans="68:68" customFormat="1">
      <c r="BP250983" s="90"/>
    </row>
    <row r="250984" spans="68:68" customFormat="1">
      <c r="BP250984" s="90"/>
    </row>
    <row r="250985" spans="68:68" customFormat="1">
      <c r="BP250985" s="90"/>
    </row>
    <row r="250986" spans="68:68" customFormat="1">
      <c r="BP250986" s="90"/>
    </row>
    <row r="250987" spans="68:68" customFormat="1">
      <c r="BP250987" s="90"/>
    </row>
    <row r="250988" spans="68:68" customFormat="1">
      <c r="BP250988" s="90"/>
    </row>
    <row r="250989" spans="68:68" customFormat="1">
      <c r="BP250989" s="90"/>
    </row>
    <row r="250990" spans="68:68" customFormat="1">
      <c r="BP250990" s="90"/>
    </row>
    <row r="250991" spans="68:68" customFormat="1">
      <c r="BP250991" s="90"/>
    </row>
    <row r="250992" spans="68:68" customFormat="1">
      <c r="BP250992" s="90"/>
    </row>
    <row r="250993" spans="68:68" customFormat="1">
      <c r="BP250993" s="90"/>
    </row>
    <row r="250994" spans="68:68" customFormat="1">
      <c r="BP250994" s="90"/>
    </row>
    <row r="250995" spans="68:68" customFormat="1">
      <c r="BP250995" s="90"/>
    </row>
    <row r="250996" spans="68:68" customFormat="1">
      <c r="BP250996" s="90"/>
    </row>
    <row r="250997" spans="68:68" customFormat="1">
      <c r="BP250997" s="90"/>
    </row>
    <row r="250998" spans="68:68" customFormat="1">
      <c r="BP250998" s="90"/>
    </row>
    <row r="250999" spans="68:68" customFormat="1">
      <c r="BP250999" s="90"/>
    </row>
    <row r="251000" spans="68:68" customFormat="1">
      <c r="BP251000" s="90"/>
    </row>
    <row r="251001" spans="68:68" customFormat="1">
      <c r="BP251001" s="90"/>
    </row>
    <row r="251002" spans="68:68" customFormat="1">
      <c r="BP251002" s="90"/>
    </row>
    <row r="251003" spans="68:68" customFormat="1">
      <c r="BP251003" s="90"/>
    </row>
    <row r="251004" spans="68:68" customFormat="1">
      <c r="BP251004" s="90"/>
    </row>
    <row r="251005" spans="68:68" customFormat="1">
      <c r="BP251005" s="90"/>
    </row>
    <row r="251006" spans="68:68" customFormat="1">
      <c r="BP251006" s="90"/>
    </row>
    <row r="251007" spans="68:68" customFormat="1">
      <c r="BP251007" s="90"/>
    </row>
    <row r="251008" spans="68:68" customFormat="1">
      <c r="BP251008" s="90"/>
    </row>
    <row r="251009" spans="68:68" customFormat="1">
      <c r="BP251009" s="90"/>
    </row>
    <row r="251010" spans="68:68" customFormat="1">
      <c r="BP251010" s="90"/>
    </row>
    <row r="251011" spans="68:68" customFormat="1">
      <c r="BP251011" s="90"/>
    </row>
    <row r="251012" spans="68:68" customFormat="1">
      <c r="BP251012" s="90"/>
    </row>
    <row r="251013" spans="68:68" customFormat="1">
      <c r="BP251013" s="90"/>
    </row>
    <row r="251014" spans="68:68" customFormat="1">
      <c r="BP251014" s="90"/>
    </row>
    <row r="251015" spans="68:68" customFormat="1">
      <c r="BP251015" s="90"/>
    </row>
    <row r="251016" spans="68:68" customFormat="1">
      <c r="BP251016" s="90"/>
    </row>
    <row r="251017" spans="68:68" customFormat="1">
      <c r="BP251017" s="90"/>
    </row>
    <row r="251018" spans="68:68" customFormat="1">
      <c r="BP251018" s="90"/>
    </row>
    <row r="251019" spans="68:68" customFormat="1">
      <c r="BP251019" s="90"/>
    </row>
    <row r="251020" spans="68:68" customFormat="1">
      <c r="BP251020" s="90"/>
    </row>
    <row r="251021" spans="68:68" customFormat="1">
      <c r="BP251021" s="90"/>
    </row>
    <row r="251022" spans="68:68" customFormat="1">
      <c r="BP251022" s="90"/>
    </row>
    <row r="251023" spans="68:68" customFormat="1">
      <c r="BP251023" s="90"/>
    </row>
    <row r="251024" spans="68:68" customFormat="1">
      <c r="BP251024" s="90"/>
    </row>
    <row r="251025" spans="68:68" customFormat="1">
      <c r="BP251025" s="90"/>
    </row>
    <row r="251026" spans="68:68" customFormat="1">
      <c r="BP251026" s="90"/>
    </row>
    <row r="251027" spans="68:68" customFormat="1">
      <c r="BP251027" s="90"/>
    </row>
    <row r="251028" spans="68:68" customFormat="1">
      <c r="BP251028" s="90"/>
    </row>
    <row r="251029" spans="68:68" customFormat="1">
      <c r="BP251029" s="90"/>
    </row>
    <row r="251030" spans="68:68" customFormat="1">
      <c r="BP251030" s="90"/>
    </row>
    <row r="251031" spans="68:68" customFormat="1">
      <c r="BP251031" s="90"/>
    </row>
    <row r="251032" spans="68:68" customFormat="1">
      <c r="BP251032" s="90"/>
    </row>
    <row r="251033" spans="68:68" customFormat="1">
      <c r="BP251033" s="90"/>
    </row>
    <row r="251034" spans="68:68" customFormat="1">
      <c r="BP251034" s="90"/>
    </row>
    <row r="251035" spans="68:68" customFormat="1">
      <c r="BP251035" s="90"/>
    </row>
    <row r="251036" spans="68:68" customFormat="1">
      <c r="BP251036" s="90"/>
    </row>
    <row r="251037" spans="68:68" customFormat="1">
      <c r="BP251037" s="90"/>
    </row>
    <row r="251038" spans="68:68" customFormat="1">
      <c r="BP251038" s="90"/>
    </row>
    <row r="251039" spans="68:68" customFormat="1">
      <c r="BP251039" s="90"/>
    </row>
    <row r="251040" spans="68:68" customFormat="1">
      <c r="BP251040" s="90"/>
    </row>
    <row r="251041" spans="68:68" customFormat="1">
      <c r="BP251041" s="90"/>
    </row>
    <row r="251042" spans="68:68" customFormat="1">
      <c r="BP251042" s="90"/>
    </row>
    <row r="251043" spans="68:68" customFormat="1">
      <c r="BP251043" s="90"/>
    </row>
    <row r="251044" spans="68:68" customFormat="1">
      <c r="BP251044" s="90"/>
    </row>
    <row r="251045" spans="68:68" customFormat="1">
      <c r="BP251045" s="90"/>
    </row>
    <row r="251046" spans="68:68" customFormat="1">
      <c r="BP251046" s="90"/>
    </row>
    <row r="251047" spans="68:68" customFormat="1">
      <c r="BP251047" s="90"/>
    </row>
    <row r="251048" spans="68:68" customFormat="1">
      <c r="BP251048" s="90"/>
    </row>
    <row r="251049" spans="68:68" customFormat="1">
      <c r="BP251049" s="90"/>
    </row>
    <row r="251050" spans="68:68" customFormat="1">
      <c r="BP251050" s="90"/>
    </row>
    <row r="251051" spans="68:68" customFormat="1">
      <c r="BP251051" s="90"/>
    </row>
    <row r="251052" spans="68:68" customFormat="1">
      <c r="BP251052" s="90"/>
    </row>
    <row r="251053" spans="68:68" customFormat="1">
      <c r="BP251053" s="90"/>
    </row>
    <row r="251054" spans="68:68" customFormat="1">
      <c r="BP251054" s="90"/>
    </row>
    <row r="251055" spans="68:68" customFormat="1">
      <c r="BP251055" s="90"/>
    </row>
    <row r="251056" spans="68:68" customFormat="1">
      <c r="BP251056" s="90"/>
    </row>
    <row r="251057" spans="68:68" customFormat="1">
      <c r="BP251057" s="90"/>
    </row>
    <row r="251058" spans="68:68" customFormat="1">
      <c r="BP251058" s="90"/>
    </row>
    <row r="251059" spans="68:68" customFormat="1">
      <c r="BP251059" s="90"/>
    </row>
    <row r="251060" spans="68:68" customFormat="1">
      <c r="BP251060" s="90"/>
    </row>
    <row r="251061" spans="68:68" customFormat="1">
      <c r="BP251061" s="90"/>
    </row>
    <row r="251062" spans="68:68" customFormat="1">
      <c r="BP251062" s="90"/>
    </row>
    <row r="251063" spans="68:68" customFormat="1">
      <c r="BP251063" s="90"/>
    </row>
    <row r="251064" spans="68:68" customFormat="1">
      <c r="BP251064" s="90"/>
    </row>
    <row r="251065" spans="68:68" customFormat="1">
      <c r="BP251065" s="90"/>
    </row>
    <row r="251066" spans="68:68" customFormat="1">
      <c r="BP251066" s="90"/>
    </row>
    <row r="251067" spans="68:68" customFormat="1">
      <c r="BP251067" s="90"/>
    </row>
    <row r="251068" spans="68:68" customFormat="1">
      <c r="BP251068" s="90"/>
    </row>
    <row r="251069" spans="68:68" customFormat="1">
      <c r="BP251069" s="90"/>
    </row>
    <row r="251070" spans="68:68" customFormat="1">
      <c r="BP251070" s="90"/>
    </row>
    <row r="251071" spans="68:68" customFormat="1">
      <c r="BP251071" s="90"/>
    </row>
    <row r="251072" spans="68:68" customFormat="1">
      <c r="BP251072" s="90"/>
    </row>
    <row r="251073" spans="68:68" customFormat="1">
      <c r="BP251073" s="90"/>
    </row>
    <row r="251074" spans="68:68" customFormat="1">
      <c r="BP251074" s="90"/>
    </row>
    <row r="251075" spans="68:68" customFormat="1">
      <c r="BP251075" s="90"/>
    </row>
    <row r="251076" spans="68:68" customFormat="1">
      <c r="BP251076" s="90"/>
    </row>
    <row r="251077" spans="68:68" customFormat="1">
      <c r="BP251077" s="90"/>
    </row>
    <row r="251078" spans="68:68" customFormat="1">
      <c r="BP251078" s="90"/>
    </row>
    <row r="251079" spans="68:68" customFormat="1">
      <c r="BP251079" s="90"/>
    </row>
    <row r="251080" spans="68:68" customFormat="1">
      <c r="BP251080" s="90"/>
    </row>
    <row r="251081" spans="68:68" customFormat="1">
      <c r="BP251081" s="90"/>
    </row>
    <row r="251082" spans="68:68" customFormat="1">
      <c r="BP251082" s="90"/>
    </row>
    <row r="251083" spans="68:68" customFormat="1">
      <c r="BP251083" s="90"/>
    </row>
    <row r="251084" spans="68:68" customFormat="1">
      <c r="BP251084" s="90"/>
    </row>
    <row r="251085" spans="68:68" customFormat="1">
      <c r="BP251085" s="90"/>
    </row>
    <row r="251086" spans="68:68" customFormat="1">
      <c r="BP251086" s="90"/>
    </row>
    <row r="251087" spans="68:68" customFormat="1">
      <c r="BP251087" s="90"/>
    </row>
    <row r="251088" spans="68:68" customFormat="1">
      <c r="BP251088" s="90"/>
    </row>
    <row r="251089" spans="68:68" customFormat="1">
      <c r="BP251089" s="90"/>
    </row>
    <row r="251090" spans="68:68" customFormat="1">
      <c r="BP251090" s="90"/>
    </row>
    <row r="251091" spans="68:68" customFormat="1">
      <c r="BP251091" s="90"/>
    </row>
    <row r="251092" spans="68:68" customFormat="1">
      <c r="BP251092" s="90"/>
    </row>
    <row r="251093" spans="68:68" customFormat="1">
      <c r="BP251093" s="90"/>
    </row>
    <row r="251094" spans="68:68" customFormat="1">
      <c r="BP251094" s="90"/>
    </row>
    <row r="251095" spans="68:68" customFormat="1">
      <c r="BP251095" s="90"/>
    </row>
    <row r="251096" spans="68:68" customFormat="1">
      <c r="BP251096" s="90"/>
    </row>
    <row r="251097" spans="68:68" customFormat="1">
      <c r="BP251097" s="90"/>
    </row>
    <row r="251098" spans="68:68" customFormat="1">
      <c r="BP251098" s="90"/>
    </row>
    <row r="251099" spans="68:68" customFormat="1">
      <c r="BP251099" s="90"/>
    </row>
    <row r="251100" spans="68:68" customFormat="1">
      <c r="BP251100" s="90"/>
    </row>
    <row r="251101" spans="68:68" customFormat="1">
      <c r="BP251101" s="90"/>
    </row>
    <row r="251102" spans="68:68" customFormat="1">
      <c r="BP251102" s="90"/>
    </row>
    <row r="251103" spans="68:68" customFormat="1">
      <c r="BP251103" s="90"/>
    </row>
    <row r="251104" spans="68:68" customFormat="1">
      <c r="BP251104" s="90"/>
    </row>
    <row r="251105" spans="68:68" customFormat="1">
      <c r="BP251105" s="90"/>
    </row>
    <row r="251106" spans="68:68" customFormat="1">
      <c r="BP251106" s="90"/>
    </row>
    <row r="251107" spans="68:68" customFormat="1">
      <c r="BP251107" s="90"/>
    </row>
    <row r="251108" spans="68:68" customFormat="1">
      <c r="BP251108" s="90"/>
    </row>
    <row r="251109" spans="68:68" customFormat="1">
      <c r="BP251109" s="90"/>
    </row>
    <row r="251110" spans="68:68" customFormat="1">
      <c r="BP251110" s="90"/>
    </row>
    <row r="251111" spans="68:68" customFormat="1">
      <c r="BP251111" s="90"/>
    </row>
    <row r="251112" spans="68:68" customFormat="1">
      <c r="BP251112" s="90"/>
    </row>
    <row r="251113" spans="68:68" customFormat="1">
      <c r="BP251113" s="90"/>
    </row>
    <row r="251114" spans="68:68" customFormat="1">
      <c r="BP251114" s="90"/>
    </row>
    <row r="251115" spans="68:68" customFormat="1">
      <c r="BP251115" s="90"/>
    </row>
    <row r="251116" spans="68:68" customFormat="1">
      <c r="BP251116" s="90"/>
    </row>
    <row r="251117" spans="68:68" customFormat="1">
      <c r="BP251117" s="90"/>
    </row>
    <row r="251118" spans="68:68" customFormat="1">
      <c r="BP251118" s="90"/>
    </row>
    <row r="251119" spans="68:68" customFormat="1">
      <c r="BP251119" s="90"/>
    </row>
    <row r="251120" spans="68:68" customFormat="1">
      <c r="BP251120" s="90"/>
    </row>
    <row r="251121" spans="68:68" customFormat="1">
      <c r="BP251121" s="90"/>
    </row>
    <row r="251122" spans="68:68" customFormat="1">
      <c r="BP251122" s="90"/>
    </row>
    <row r="251123" spans="68:68" customFormat="1">
      <c r="BP251123" s="90"/>
    </row>
    <row r="251124" spans="68:68" customFormat="1">
      <c r="BP251124" s="90"/>
    </row>
    <row r="251125" spans="68:68" customFormat="1">
      <c r="BP251125" s="90"/>
    </row>
    <row r="251126" spans="68:68" customFormat="1">
      <c r="BP251126" s="90"/>
    </row>
    <row r="251127" spans="68:68" customFormat="1">
      <c r="BP251127" s="90"/>
    </row>
    <row r="251128" spans="68:68" customFormat="1">
      <c r="BP251128" s="90"/>
    </row>
    <row r="251129" spans="68:68" customFormat="1">
      <c r="BP251129" s="90"/>
    </row>
    <row r="251130" spans="68:68" customFormat="1">
      <c r="BP251130" s="90"/>
    </row>
    <row r="251131" spans="68:68" customFormat="1">
      <c r="BP251131" s="90"/>
    </row>
    <row r="251132" spans="68:68" customFormat="1">
      <c r="BP251132" s="90"/>
    </row>
    <row r="251133" spans="68:68" customFormat="1">
      <c r="BP251133" s="90"/>
    </row>
    <row r="251134" spans="68:68" customFormat="1">
      <c r="BP251134" s="90"/>
    </row>
    <row r="251135" spans="68:68" customFormat="1">
      <c r="BP251135" s="90"/>
    </row>
    <row r="251136" spans="68:68" customFormat="1">
      <c r="BP251136" s="90"/>
    </row>
    <row r="251137" spans="68:68" customFormat="1">
      <c r="BP251137" s="90"/>
    </row>
    <row r="251138" spans="68:68" customFormat="1">
      <c r="BP251138" s="90"/>
    </row>
    <row r="251139" spans="68:68" customFormat="1">
      <c r="BP251139" s="90"/>
    </row>
    <row r="251140" spans="68:68" customFormat="1">
      <c r="BP251140" s="90"/>
    </row>
    <row r="251141" spans="68:68" customFormat="1">
      <c r="BP251141" s="90"/>
    </row>
    <row r="251142" spans="68:68" customFormat="1">
      <c r="BP251142" s="90"/>
    </row>
    <row r="251143" spans="68:68" customFormat="1">
      <c r="BP251143" s="90"/>
    </row>
    <row r="251144" spans="68:68" customFormat="1">
      <c r="BP251144" s="90"/>
    </row>
    <row r="251145" spans="68:68" customFormat="1">
      <c r="BP251145" s="90"/>
    </row>
    <row r="251146" spans="68:68" customFormat="1">
      <c r="BP251146" s="90"/>
    </row>
    <row r="251147" spans="68:68" customFormat="1">
      <c r="BP251147" s="90"/>
    </row>
    <row r="251148" spans="68:68" customFormat="1">
      <c r="BP251148" s="90"/>
    </row>
    <row r="251149" spans="68:68" customFormat="1">
      <c r="BP251149" s="90"/>
    </row>
    <row r="251150" spans="68:68" customFormat="1">
      <c r="BP251150" s="90"/>
    </row>
    <row r="251151" spans="68:68" customFormat="1">
      <c r="BP251151" s="90"/>
    </row>
    <row r="251152" spans="68:68" customFormat="1">
      <c r="BP251152" s="90"/>
    </row>
    <row r="251153" spans="68:68" customFormat="1">
      <c r="BP251153" s="90"/>
    </row>
    <row r="251154" spans="68:68" customFormat="1">
      <c r="BP251154" s="90"/>
    </row>
    <row r="251155" spans="68:68" customFormat="1">
      <c r="BP251155" s="90"/>
    </row>
    <row r="251156" spans="68:68" customFormat="1">
      <c r="BP251156" s="90"/>
    </row>
    <row r="251157" spans="68:68" customFormat="1">
      <c r="BP251157" s="90"/>
    </row>
    <row r="251158" spans="68:68" customFormat="1">
      <c r="BP251158" s="90"/>
    </row>
    <row r="251159" spans="68:68" customFormat="1">
      <c r="BP251159" s="90"/>
    </row>
    <row r="251160" spans="68:68" customFormat="1">
      <c r="BP251160" s="90"/>
    </row>
    <row r="251161" spans="68:68" customFormat="1">
      <c r="BP251161" s="90"/>
    </row>
    <row r="251162" spans="68:68" customFormat="1">
      <c r="BP251162" s="90"/>
    </row>
    <row r="251163" spans="68:68" customFormat="1">
      <c r="BP251163" s="90"/>
    </row>
    <row r="251164" spans="68:68" customFormat="1">
      <c r="BP251164" s="90"/>
    </row>
    <row r="251165" spans="68:68" customFormat="1">
      <c r="BP251165" s="90"/>
    </row>
    <row r="251166" spans="68:68" customFormat="1">
      <c r="BP251166" s="90"/>
    </row>
    <row r="251167" spans="68:68" customFormat="1">
      <c r="BP251167" s="90"/>
    </row>
    <row r="251168" spans="68:68" customFormat="1">
      <c r="BP251168" s="90"/>
    </row>
    <row r="251169" spans="68:68" customFormat="1">
      <c r="BP251169" s="90"/>
    </row>
    <row r="251170" spans="68:68" customFormat="1">
      <c r="BP251170" s="90"/>
    </row>
    <row r="251171" spans="68:68" customFormat="1">
      <c r="BP251171" s="90"/>
    </row>
    <row r="251172" spans="68:68" customFormat="1">
      <c r="BP251172" s="90"/>
    </row>
    <row r="251173" spans="68:68" customFormat="1">
      <c r="BP251173" s="90"/>
    </row>
    <row r="251174" spans="68:68" customFormat="1">
      <c r="BP251174" s="90"/>
    </row>
    <row r="251175" spans="68:68" customFormat="1">
      <c r="BP251175" s="90"/>
    </row>
    <row r="251176" spans="68:68" customFormat="1">
      <c r="BP251176" s="90"/>
    </row>
    <row r="251177" spans="68:68" customFormat="1">
      <c r="BP251177" s="90"/>
    </row>
    <row r="251178" spans="68:68" customFormat="1">
      <c r="BP251178" s="90"/>
    </row>
    <row r="251179" spans="68:68" customFormat="1">
      <c r="BP251179" s="90"/>
    </row>
    <row r="251180" spans="68:68" customFormat="1">
      <c r="BP251180" s="90"/>
    </row>
    <row r="251181" spans="68:68" customFormat="1">
      <c r="BP251181" s="90"/>
    </row>
    <row r="251182" spans="68:68" customFormat="1">
      <c r="BP251182" s="90"/>
    </row>
    <row r="251183" spans="68:68" customFormat="1">
      <c r="BP251183" s="90"/>
    </row>
    <row r="251184" spans="68:68" customFormat="1">
      <c r="BP251184" s="90"/>
    </row>
    <row r="251185" spans="68:68" customFormat="1">
      <c r="BP251185" s="90"/>
    </row>
    <row r="251186" spans="68:68" customFormat="1">
      <c r="BP251186" s="90"/>
    </row>
    <row r="251187" spans="68:68" customFormat="1">
      <c r="BP251187" s="90"/>
    </row>
    <row r="251188" spans="68:68" customFormat="1">
      <c r="BP251188" s="90"/>
    </row>
    <row r="251189" spans="68:68" customFormat="1">
      <c r="BP251189" s="90"/>
    </row>
    <row r="251190" spans="68:68" customFormat="1">
      <c r="BP251190" s="90"/>
    </row>
    <row r="251191" spans="68:68" customFormat="1">
      <c r="BP251191" s="90"/>
    </row>
    <row r="251192" spans="68:68" customFormat="1">
      <c r="BP251192" s="90"/>
    </row>
    <row r="251193" spans="68:68" customFormat="1">
      <c r="BP251193" s="90"/>
    </row>
    <row r="251194" spans="68:68" customFormat="1">
      <c r="BP251194" s="90"/>
    </row>
    <row r="251195" spans="68:68" customFormat="1">
      <c r="BP251195" s="90"/>
    </row>
    <row r="251196" spans="68:68" customFormat="1">
      <c r="BP251196" s="90"/>
    </row>
    <row r="251197" spans="68:68" customFormat="1">
      <c r="BP251197" s="90"/>
    </row>
    <row r="251198" spans="68:68" customFormat="1">
      <c r="BP251198" s="90"/>
    </row>
    <row r="251199" spans="68:68" customFormat="1">
      <c r="BP251199" s="90"/>
    </row>
    <row r="251200" spans="68:68" customFormat="1">
      <c r="BP251200" s="90"/>
    </row>
    <row r="251201" spans="68:68" customFormat="1">
      <c r="BP251201" s="90"/>
    </row>
    <row r="251202" spans="68:68" customFormat="1">
      <c r="BP251202" s="90"/>
    </row>
    <row r="251203" spans="68:68" customFormat="1">
      <c r="BP251203" s="90"/>
    </row>
    <row r="251204" spans="68:68" customFormat="1">
      <c r="BP251204" s="90"/>
    </row>
    <row r="251205" spans="68:68" customFormat="1">
      <c r="BP251205" s="90"/>
    </row>
    <row r="251206" spans="68:68" customFormat="1">
      <c r="BP251206" s="90"/>
    </row>
    <row r="251207" spans="68:68" customFormat="1">
      <c r="BP251207" s="90"/>
    </row>
    <row r="251208" spans="68:68" customFormat="1">
      <c r="BP251208" s="90"/>
    </row>
    <row r="251209" spans="68:68" customFormat="1">
      <c r="BP251209" s="90"/>
    </row>
    <row r="251210" spans="68:68" customFormat="1">
      <c r="BP251210" s="90"/>
    </row>
    <row r="251211" spans="68:68" customFormat="1">
      <c r="BP251211" s="90"/>
    </row>
    <row r="251212" spans="68:68" customFormat="1">
      <c r="BP251212" s="90"/>
    </row>
    <row r="251213" spans="68:68" customFormat="1">
      <c r="BP251213" s="90"/>
    </row>
    <row r="251214" spans="68:68" customFormat="1">
      <c r="BP251214" s="90"/>
    </row>
    <row r="251215" spans="68:68" customFormat="1">
      <c r="BP251215" s="90"/>
    </row>
    <row r="251216" spans="68:68" customFormat="1">
      <c r="BP251216" s="90"/>
    </row>
    <row r="251217" spans="68:68" customFormat="1">
      <c r="BP251217" s="90"/>
    </row>
    <row r="251218" spans="68:68" customFormat="1">
      <c r="BP251218" s="90"/>
    </row>
    <row r="251219" spans="68:68" customFormat="1">
      <c r="BP251219" s="90"/>
    </row>
    <row r="251220" spans="68:68" customFormat="1">
      <c r="BP251220" s="90"/>
    </row>
    <row r="251221" spans="68:68" customFormat="1">
      <c r="BP251221" s="90"/>
    </row>
    <row r="251222" spans="68:68" customFormat="1">
      <c r="BP251222" s="90"/>
    </row>
    <row r="251223" spans="68:68" customFormat="1">
      <c r="BP251223" s="90"/>
    </row>
    <row r="251224" spans="68:68" customFormat="1">
      <c r="BP251224" s="90"/>
    </row>
    <row r="251225" spans="68:68" customFormat="1">
      <c r="BP251225" s="90"/>
    </row>
    <row r="251226" spans="68:68" customFormat="1">
      <c r="BP251226" s="90"/>
    </row>
    <row r="251227" spans="68:68" customFormat="1">
      <c r="BP251227" s="90"/>
    </row>
    <row r="251228" spans="68:68" customFormat="1">
      <c r="BP251228" s="90"/>
    </row>
    <row r="251229" spans="68:68" customFormat="1">
      <c r="BP251229" s="90"/>
    </row>
    <row r="251230" spans="68:68" customFormat="1">
      <c r="BP251230" s="90"/>
    </row>
    <row r="251231" spans="68:68" customFormat="1">
      <c r="BP251231" s="90"/>
    </row>
    <row r="251232" spans="68:68" customFormat="1">
      <c r="BP251232" s="90"/>
    </row>
    <row r="251233" spans="68:68" customFormat="1">
      <c r="BP251233" s="90"/>
    </row>
    <row r="251234" spans="68:68" customFormat="1">
      <c r="BP251234" s="90"/>
    </row>
    <row r="251235" spans="68:68" customFormat="1">
      <c r="BP251235" s="90"/>
    </row>
    <row r="251236" spans="68:68" customFormat="1">
      <c r="BP251236" s="90"/>
    </row>
    <row r="251237" spans="68:68" customFormat="1">
      <c r="BP251237" s="90"/>
    </row>
    <row r="251238" spans="68:68" customFormat="1">
      <c r="BP251238" s="90"/>
    </row>
    <row r="251239" spans="68:68" customFormat="1">
      <c r="BP251239" s="90"/>
    </row>
    <row r="251240" spans="68:68" customFormat="1">
      <c r="BP251240" s="90"/>
    </row>
    <row r="251241" spans="68:68" customFormat="1">
      <c r="BP251241" s="90"/>
    </row>
    <row r="251242" spans="68:68" customFormat="1">
      <c r="BP251242" s="90"/>
    </row>
    <row r="251243" spans="68:68" customFormat="1">
      <c r="BP251243" s="90"/>
    </row>
    <row r="251244" spans="68:68" customFormat="1">
      <c r="BP251244" s="90"/>
    </row>
    <row r="251245" spans="68:68" customFormat="1">
      <c r="BP251245" s="90"/>
    </row>
    <row r="251246" spans="68:68" customFormat="1">
      <c r="BP251246" s="90"/>
    </row>
    <row r="251247" spans="68:68" customFormat="1">
      <c r="BP251247" s="90"/>
    </row>
    <row r="251248" spans="68:68" customFormat="1">
      <c r="BP251248" s="90"/>
    </row>
    <row r="251249" spans="68:68" customFormat="1">
      <c r="BP251249" s="90"/>
    </row>
    <row r="251250" spans="68:68" customFormat="1">
      <c r="BP251250" s="90"/>
    </row>
    <row r="251251" spans="68:68" customFormat="1">
      <c r="BP251251" s="90"/>
    </row>
    <row r="251252" spans="68:68" customFormat="1">
      <c r="BP251252" s="90"/>
    </row>
    <row r="251253" spans="68:68" customFormat="1">
      <c r="BP251253" s="90"/>
    </row>
    <row r="251254" spans="68:68" customFormat="1">
      <c r="BP251254" s="90"/>
    </row>
    <row r="251255" spans="68:68" customFormat="1">
      <c r="BP251255" s="90"/>
    </row>
    <row r="251256" spans="68:68" customFormat="1">
      <c r="BP251256" s="90"/>
    </row>
    <row r="251257" spans="68:68" customFormat="1">
      <c r="BP251257" s="90"/>
    </row>
    <row r="251258" spans="68:68" customFormat="1">
      <c r="BP251258" s="90"/>
    </row>
    <row r="251259" spans="68:68" customFormat="1">
      <c r="BP251259" s="90"/>
    </row>
    <row r="251260" spans="68:68" customFormat="1">
      <c r="BP251260" s="90"/>
    </row>
    <row r="251261" spans="68:68" customFormat="1">
      <c r="BP251261" s="90"/>
    </row>
    <row r="251262" spans="68:68" customFormat="1">
      <c r="BP251262" s="90"/>
    </row>
    <row r="251263" spans="68:68" customFormat="1">
      <c r="BP251263" s="90"/>
    </row>
    <row r="251264" spans="68:68" customFormat="1">
      <c r="BP251264" s="90"/>
    </row>
    <row r="251265" spans="68:68" customFormat="1">
      <c r="BP251265" s="90"/>
    </row>
    <row r="251266" spans="68:68" customFormat="1">
      <c r="BP251266" s="90"/>
    </row>
    <row r="251267" spans="68:68" customFormat="1">
      <c r="BP251267" s="90"/>
    </row>
    <row r="251268" spans="68:68" customFormat="1">
      <c r="BP251268" s="90"/>
    </row>
    <row r="251269" spans="68:68" customFormat="1">
      <c r="BP251269" s="90"/>
    </row>
    <row r="251270" spans="68:68" customFormat="1">
      <c r="BP251270" s="90"/>
    </row>
    <row r="251271" spans="68:68" customFormat="1">
      <c r="BP251271" s="90"/>
    </row>
    <row r="251272" spans="68:68" customFormat="1">
      <c r="BP251272" s="90"/>
    </row>
    <row r="251273" spans="68:68" customFormat="1">
      <c r="BP251273" s="90"/>
    </row>
    <row r="251274" spans="68:68" customFormat="1">
      <c r="BP251274" s="90"/>
    </row>
    <row r="251275" spans="68:68" customFormat="1">
      <c r="BP251275" s="90"/>
    </row>
    <row r="251276" spans="68:68" customFormat="1">
      <c r="BP251276" s="90"/>
    </row>
    <row r="251277" spans="68:68" customFormat="1">
      <c r="BP251277" s="90"/>
    </row>
    <row r="251278" spans="68:68" customFormat="1">
      <c r="BP251278" s="90"/>
    </row>
    <row r="251279" spans="68:68" customFormat="1">
      <c r="BP251279" s="90"/>
    </row>
    <row r="251280" spans="68:68" customFormat="1">
      <c r="BP251280" s="90"/>
    </row>
    <row r="251281" spans="68:68" customFormat="1">
      <c r="BP251281" s="90"/>
    </row>
    <row r="251282" spans="68:68" customFormat="1">
      <c r="BP251282" s="90"/>
    </row>
    <row r="251283" spans="68:68" customFormat="1">
      <c r="BP251283" s="90"/>
    </row>
    <row r="251284" spans="68:68" customFormat="1">
      <c r="BP251284" s="90"/>
    </row>
    <row r="251285" spans="68:68" customFormat="1">
      <c r="BP251285" s="90"/>
    </row>
    <row r="251286" spans="68:68" customFormat="1">
      <c r="BP251286" s="90"/>
    </row>
    <row r="251287" spans="68:68" customFormat="1">
      <c r="BP251287" s="90"/>
    </row>
    <row r="251288" spans="68:68" customFormat="1">
      <c r="BP251288" s="90"/>
    </row>
    <row r="251289" spans="68:68" customFormat="1">
      <c r="BP251289" s="90"/>
    </row>
    <row r="251290" spans="68:68" customFormat="1">
      <c r="BP251290" s="90"/>
    </row>
    <row r="251291" spans="68:68" customFormat="1">
      <c r="BP251291" s="90"/>
    </row>
    <row r="251292" spans="68:68" customFormat="1">
      <c r="BP251292" s="90"/>
    </row>
    <row r="251293" spans="68:68" customFormat="1">
      <c r="BP251293" s="90"/>
    </row>
    <row r="251294" spans="68:68" customFormat="1">
      <c r="BP251294" s="90"/>
    </row>
    <row r="251295" spans="68:68" customFormat="1">
      <c r="BP251295" s="90"/>
    </row>
    <row r="251296" spans="68:68" customFormat="1">
      <c r="BP251296" s="90"/>
    </row>
    <row r="251297" spans="68:68" customFormat="1">
      <c r="BP251297" s="90"/>
    </row>
    <row r="251298" spans="68:68" customFormat="1">
      <c r="BP251298" s="90"/>
    </row>
    <row r="251299" spans="68:68" customFormat="1">
      <c r="BP251299" s="90"/>
    </row>
    <row r="251300" spans="68:68" customFormat="1">
      <c r="BP251300" s="90"/>
    </row>
    <row r="251301" spans="68:68" customFormat="1">
      <c r="BP251301" s="90"/>
    </row>
    <row r="251302" spans="68:68" customFormat="1">
      <c r="BP251302" s="90"/>
    </row>
    <row r="251303" spans="68:68" customFormat="1">
      <c r="BP251303" s="90"/>
    </row>
    <row r="251304" spans="68:68" customFormat="1">
      <c r="BP251304" s="90"/>
    </row>
    <row r="251305" spans="68:68" customFormat="1">
      <c r="BP251305" s="90"/>
    </row>
    <row r="251306" spans="68:68" customFormat="1">
      <c r="BP251306" s="90"/>
    </row>
    <row r="251307" spans="68:68" customFormat="1">
      <c r="BP251307" s="90"/>
    </row>
    <row r="251308" spans="68:68" customFormat="1">
      <c r="BP251308" s="90"/>
    </row>
    <row r="251309" spans="68:68" customFormat="1">
      <c r="BP251309" s="90"/>
    </row>
    <row r="251310" spans="68:68" customFormat="1">
      <c r="BP251310" s="90"/>
    </row>
    <row r="251311" spans="68:68" customFormat="1">
      <c r="BP251311" s="90"/>
    </row>
    <row r="251312" spans="68:68" customFormat="1">
      <c r="BP251312" s="90"/>
    </row>
    <row r="251313" spans="68:68" customFormat="1">
      <c r="BP251313" s="90"/>
    </row>
    <row r="251314" spans="68:68" customFormat="1">
      <c r="BP251314" s="90"/>
    </row>
    <row r="251315" spans="68:68" customFormat="1">
      <c r="BP251315" s="90"/>
    </row>
    <row r="251316" spans="68:68" customFormat="1">
      <c r="BP251316" s="90"/>
    </row>
    <row r="251317" spans="68:68" customFormat="1">
      <c r="BP251317" s="90"/>
    </row>
    <row r="251318" spans="68:68" customFormat="1">
      <c r="BP251318" s="90"/>
    </row>
    <row r="251319" spans="68:68" customFormat="1">
      <c r="BP251319" s="90"/>
    </row>
    <row r="251320" spans="68:68" customFormat="1">
      <c r="BP251320" s="90"/>
    </row>
    <row r="251321" spans="68:68" customFormat="1">
      <c r="BP251321" s="90"/>
    </row>
    <row r="251322" spans="68:68" customFormat="1">
      <c r="BP251322" s="90"/>
    </row>
    <row r="251323" spans="68:68" customFormat="1">
      <c r="BP251323" s="90"/>
    </row>
    <row r="251324" spans="68:68" customFormat="1">
      <c r="BP251324" s="90"/>
    </row>
    <row r="251325" spans="68:68" customFormat="1">
      <c r="BP251325" s="90"/>
    </row>
    <row r="251326" spans="68:68" customFormat="1">
      <c r="BP251326" s="90"/>
    </row>
    <row r="251327" spans="68:68" customFormat="1">
      <c r="BP251327" s="90"/>
    </row>
    <row r="251328" spans="68:68" customFormat="1">
      <c r="BP251328" s="90"/>
    </row>
    <row r="251329" spans="68:68" customFormat="1">
      <c r="BP251329" s="90"/>
    </row>
    <row r="251330" spans="68:68" customFormat="1">
      <c r="BP251330" s="90"/>
    </row>
    <row r="251331" spans="68:68" customFormat="1">
      <c r="BP251331" s="90"/>
    </row>
    <row r="251332" spans="68:68" customFormat="1">
      <c r="BP251332" s="90"/>
    </row>
    <row r="251333" spans="68:68" customFormat="1">
      <c r="BP251333" s="90"/>
    </row>
    <row r="251334" spans="68:68" customFormat="1">
      <c r="BP251334" s="90"/>
    </row>
    <row r="251335" spans="68:68" customFormat="1">
      <c r="BP251335" s="90"/>
    </row>
    <row r="251336" spans="68:68" customFormat="1">
      <c r="BP251336" s="90"/>
    </row>
    <row r="251337" spans="68:68" customFormat="1">
      <c r="BP251337" s="90"/>
    </row>
    <row r="251338" spans="68:68" customFormat="1">
      <c r="BP251338" s="90"/>
    </row>
    <row r="251339" spans="68:68" customFormat="1">
      <c r="BP251339" s="90"/>
    </row>
    <row r="251340" spans="68:68" customFormat="1">
      <c r="BP251340" s="90"/>
    </row>
    <row r="251341" spans="68:68" customFormat="1">
      <c r="BP251341" s="90"/>
    </row>
    <row r="251342" spans="68:68" customFormat="1">
      <c r="BP251342" s="90"/>
    </row>
    <row r="251343" spans="68:68" customFormat="1">
      <c r="BP251343" s="90"/>
    </row>
    <row r="251344" spans="68:68" customFormat="1">
      <c r="BP251344" s="90"/>
    </row>
    <row r="251345" spans="68:68" customFormat="1">
      <c r="BP251345" s="90"/>
    </row>
    <row r="251346" spans="68:68" customFormat="1">
      <c r="BP251346" s="90"/>
    </row>
    <row r="251347" spans="68:68" customFormat="1">
      <c r="BP251347" s="90"/>
    </row>
    <row r="251348" spans="68:68" customFormat="1">
      <c r="BP251348" s="90"/>
    </row>
    <row r="251349" spans="68:68" customFormat="1">
      <c r="BP251349" s="90"/>
    </row>
    <row r="251350" spans="68:68" customFormat="1">
      <c r="BP251350" s="90"/>
    </row>
    <row r="251351" spans="68:68" customFormat="1">
      <c r="BP251351" s="90"/>
    </row>
    <row r="251352" spans="68:68" customFormat="1">
      <c r="BP251352" s="90"/>
    </row>
    <row r="251353" spans="68:68" customFormat="1">
      <c r="BP251353" s="90"/>
    </row>
    <row r="251354" spans="68:68" customFormat="1">
      <c r="BP251354" s="90"/>
    </row>
    <row r="251355" spans="68:68" customFormat="1">
      <c r="BP251355" s="90"/>
    </row>
    <row r="251356" spans="68:68" customFormat="1">
      <c r="BP251356" s="90"/>
    </row>
    <row r="251357" spans="68:68" customFormat="1">
      <c r="BP251357" s="90"/>
    </row>
    <row r="251358" spans="68:68" customFormat="1">
      <c r="BP251358" s="90"/>
    </row>
    <row r="251359" spans="68:68" customFormat="1">
      <c r="BP251359" s="90"/>
    </row>
    <row r="251360" spans="68:68" customFormat="1">
      <c r="BP251360" s="90"/>
    </row>
    <row r="251361" spans="68:68" customFormat="1">
      <c r="BP251361" s="90"/>
    </row>
    <row r="251362" spans="68:68" customFormat="1">
      <c r="BP251362" s="90"/>
    </row>
    <row r="251363" spans="68:68" customFormat="1">
      <c r="BP251363" s="90"/>
    </row>
    <row r="251364" spans="68:68" customFormat="1">
      <c r="BP251364" s="90"/>
    </row>
    <row r="251365" spans="68:68" customFormat="1">
      <c r="BP251365" s="90"/>
    </row>
    <row r="251366" spans="68:68" customFormat="1">
      <c r="BP251366" s="90"/>
    </row>
    <row r="251367" spans="68:68" customFormat="1">
      <c r="BP251367" s="90"/>
    </row>
    <row r="251368" spans="68:68" customFormat="1">
      <c r="BP251368" s="90"/>
    </row>
    <row r="251369" spans="68:68" customFormat="1">
      <c r="BP251369" s="90"/>
    </row>
    <row r="251370" spans="68:68" customFormat="1">
      <c r="BP251370" s="90"/>
    </row>
    <row r="251371" spans="68:68" customFormat="1">
      <c r="BP251371" s="90"/>
    </row>
    <row r="251372" spans="68:68" customFormat="1">
      <c r="BP251372" s="90"/>
    </row>
    <row r="251373" spans="68:68" customFormat="1">
      <c r="BP251373" s="90"/>
    </row>
    <row r="251374" spans="68:68" customFormat="1">
      <c r="BP251374" s="90"/>
    </row>
    <row r="251375" spans="68:68" customFormat="1">
      <c r="BP251375" s="90"/>
    </row>
    <row r="251376" spans="68:68" customFormat="1">
      <c r="BP251376" s="90"/>
    </row>
    <row r="251377" spans="68:68" customFormat="1">
      <c r="BP251377" s="90"/>
    </row>
    <row r="251378" spans="68:68" customFormat="1">
      <c r="BP251378" s="90"/>
    </row>
    <row r="251379" spans="68:68" customFormat="1">
      <c r="BP251379" s="90"/>
    </row>
    <row r="251380" spans="68:68" customFormat="1">
      <c r="BP251380" s="90"/>
    </row>
    <row r="251381" spans="68:68" customFormat="1">
      <c r="BP251381" s="90"/>
    </row>
    <row r="251382" spans="68:68" customFormat="1">
      <c r="BP251382" s="90"/>
    </row>
    <row r="251383" spans="68:68" customFormat="1">
      <c r="BP251383" s="90"/>
    </row>
    <row r="251384" spans="68:68" customFormat="1">
      <c r="BP251384" s="90"/>
    </row>
    <row r="251385" spans="68:68" customFormat="1">
      <c r="BP251385" s="90"/>
    </row>
    <row r="251386" spans="68:68" customFormat="1">
      <c r="BP251386" s="90"/>
    </row>
    <row r="251387" spans="68:68" customFormat="1">
      <c r="BP251387" s="90"/>
    </row>
    <row r="251388" spans="68:68" customFormat="1">
      <c r="BP251388" s="90"/>
    </row>
    <row r="251389" spans="68:68" customFormat="1">
      <c r="BP251389" s="90"/>
    </row>
    <row r="251390" spans="68:68" customFormat="1">
      <c r="BP251390" s="90"/>
    </row>
    <row r="251391" spans="68:68" customFormat="1">
      <c r="BP251391" s="90"/>
    </row>
    <row r="251392" spans="68:68" customFormat="1">
      <c r="BP251392" s="90"/>
    </row>
    <row r="251393" spans="68:68" customFormat="1">
      <c r="BP251393" s="90"/>
    </row>
    <row r="251394" spans="68:68" customFormat="1">
      <c r="BP251394" s="90"/>
    </row>
    <row r="251395" spans="68:68" customFormat="1">
      <c r="BP251395" s="90"/>
    </row>
    <row r="251396" spans="68:68" customFormat="1">
      <c r="BP251396" s="90"/>
    </row>
    <row r="251397" spans="68:68" customFormat="1">
      <c r="BP251397" s="90"/>
    </row>
    <row r="251398" spans="68:68" customFormat="1">
      <c r="BP251398" s="90"/>
    </row>
    <row r="251399" spans="68:68" customFormat="1">
      <c r="BP251399" s="90"/>
    </row>
    <row r="251400" spans="68:68" customFormat="1">
      <c r="BP251400" s="90"/>
    </row>
    <row r="251401" spans="68:68" customFormat="1">
      <c r="BP251401" s="90"/>
    </row>
    <row r="251402" spans="68:68" customFormat="1">
      <c r="BP251402" s="90"/>
    </row>
    <row r="251403" spans="68:68" customFormat="1">
      <c r="BP251403" s="90"/>
    </row>
    <row r="251404" spans="68:68" customFormat="1">
      <c r="BP251404" s="90"/>
    </row>
    <row r="251405" spans="68:68" customFormat="1">
      <c r="BP251405" s="90"/>
    </row>
    <row r="251406" spans="68:68" customFormat="1">
      <c r="BP251406" s="90"/>
    </row>
    <row r="251407" spans="68:68" customFormat="1">
      <c r="BP251407" s="90"/>
    </row>
    <row r="251408" spans="68:68" customFormat="1">
      <c r="BP251408" s="90"/>
    </row>
    <row r="251409" spans="68:68" customFormat="1">
      <c r="BP251409" s="90"/>
    </row>
    <row r="251410" spans="68:68" customFormat="1">
      <c r="BP251410" s="90"/>
    </row>
    <row r="251411" spans="68:68" customFormat="1">
      <c r="BP251411" s="90"/>
    </row>
    <row r="251412" spans="68:68" customFormat="1">
      <c r="BP251412" s="90"/>
    </row>
    <row r="251413" spans="68:68" customFormat="1">
      <c r="BP251413" s="90"/>
    </row>
    <row r="251414" spans="68:68" customFormat="1">
      <c r="BP251414" s="90"/>
    </row>
    <row r="251415" spans="68:68" customFormat="1">
      <c r="BP251415" s="90"/>
    </row>
    <row r="251416" spans="68:68" customFormat="1">
      <c r="BP251416" s="90"/>
    </row>
    <row r="251417" spans="68:68" customFormat="1">
      <c r="BP251417" s="90"/>
    </row>
    <row r="251418" spans="68:68" customFormat="1">
      <c r="BP251418" s="90"/>
    </row>
    <row r="251419" spans="68:68" customFormat="1">
      <c r="BP251419" s="90"/>
    </row>
    <row r="251420" spans="68:68" customFormat="1">
      <c r="BP251420" s="90"/>
    </row>
    <row r="251421" spans="68:68" customFormat="1">
      <c r="BP251421" s="90"/>
    </row>
    <row r="251422" spans="68:68" customFormat="1">
      <c r="BP251422" s="90"/>
    </row>
    <row r="251423" spans="68:68" customFormat="1">
      <c r="BP251423" s="90"/>
    </row>
    <row r="251424" spans="68:68" customFormat="1">
      <c r="BP251424" s="90"/>
    </row>
    <row r="251425" spans="68:68" customFormat="1">
      <c r="BP251425" s="90"/>
    </row>
    <row r="251426" spans="68:68" customFormat="1">
      <c r="BP251426" s="90"/>
    </row>
    <row r="251427" spans="68:68" customFormat="1">
      <c r="BP251427" s="90"/>
    </row>
    <row r="251428" spans="68:68" customFormat="1">
      <c r="BP251428" s="90"/>
    </row>
    <row r="251429" spans="68:68" customFormat="1">
      <c r="BP251429" s="90"/>
    </row>
    <row r="251430" spans="68:68" customFormat="1">
      <c r="BP251430" s="90"/>
    </row>
    <row r="251431" spans="68:68" customFormat="1">
      <c r="BP251431" s="90"/>
    </row>
    <row r="251432" spans="68:68" customFormat="1">
      <c r="BP251432" s="90"/>
    </row>
    <row r="251433" spans="68:68" customFormat="1">
      <c r="BP251433" s="90"/>
    </row>
    <row r="251434" spans="68:68" customFormat="1">
      <c r="BP251434" s="90"/>
    </row>
    <row r="251435" spans="68:68" customFormat="1">
      <c r="BP251435" s="90"/>
    </row>
    <row r="251436" spans="68:68" customFormat="1">
      <c r="BP251436" s="90"/>
    </row>
    <row r="251437" spans="68:68" customFormat="1">
      <c r="BP251437" s="90"/>
    </row>
    <row r="251438" spans="68:68" customFormat="1">
      <c r="BP251438" s="90"/>
    </row>
    <row r="251439" spans="68:68" customFormat="1">
      <c r="BP251439" s="90"/>
    </row>
    <row r="251440" spans="68:68" customFormat="1">
      <c r="BP251440" s="90"/>
    </row>
    <row r="251441" spans="68:68" customFormat="1">
      <c r="BP251441" s="90"/>
    </row>
    <row r="251442" spans="68:68" customFormat="1">
      <c r="BP251442" s="90"/>
    </row>
    <row r="251443" spans="68:68" customFormat="1">
      <c r="BP251443" s="90"/>
    </row>
    <row r="251444" spans="68:68" customFormat="1">
      <c r="BP251444" s="90"/>
    </row>
    <row r="251445" spans="68:68" customFormat="1">
      <c r="BP251445" s="90"/>
    </row>
    <row r="251446" spans="68:68" customFormat="1">
      <c r="BP251446" s="90"/>
    </row>
    <row r="251447" spans="68:68" customFormat="1">
      <c r="BP251447" s="90"/>
    </row>
    <row r="251448" spans="68:68" customFormat="1">
      <c r="BP251448" s="90"/>
    </row>
    <row r="251449" spans="68:68" customFormat="1">
      <c r="BP251449" s="90"/>
    </row>
    <row r="251450" spans="68:68" customFormat="1">
      <c r="BP251450" s="90"/>
    </row>
    <row r="251451" spans="68:68" customFormat="1">
      <c r="BP251451" s="90"/>
    </row>
    <row r="251452" spans="68:68" customFormat="1">
      <c r="BP251452" s="90"/>
    </row>
    <row r="251453" spans="68:68" customFormat="1">
      <c r="BP251453" s="90"/>
    </row>
    <row r="251454" spans="68:68" customFormat="1">
      <c r="BP251454" s="90"/>
    </row>
    <row r="251455" spans="68:68" customFormat="1">
      <c r="BP251455" s="90"/>
    </row>
    <row r="251456" spans="68:68" customFormat="1">
      <c r="BP251456" s="90"/>
    </row>
    <row r="251457" spans="68:68" customFormat="1">
      <c r="BP251457" s="90"/>
    </row>
    <row r="251458" spans="68:68" customFormat="1">
      <c r="BP251458" s="90"/>
    </row>
    <row r="251459" spans="68:68" customFormat="1">
      <c r="BP251459" s="90"/>
    </row>
    <row r="251460" spans="68:68" customFormat="1">
      <c r="BP251460" s="90"/>
    </row>
    <row r="251461" spans="68:68" customFormat="1">
      <c r="BP251461" s="90"/>
    </row>
    <row r="251462" spans="68:68" customFormat="1">
      <c r="BP251462" s="90"/>
    </row>
    <row r="251463" spans="68:68" customFormat="1">
      <c r="BP251463" s="90"/>
    </row>
    <row r="251464" spans="68:68" customFormat="1">
      <c r="BP251464" s="90"/>
    </row>
    <row r="251465" spans="68:68" customFormat="1">
      <c r="BP251465" s="90"/>
    </row>
    <row r="251466" spans="68:68" customFormat="1">
      <c r="BP251466" s="90"/>
    </row>
    <row r="251467" spans="68:68" customFormat="1">
      <c r="BP251467" s="90"/>
    </row>
    <row r="251468" spans="68:68" customFormat="1">
      <c r="BP251468" s="90"/>
    </row>
    <row r="251469" spans="68:68" customFormat="1">
      <c r="BP251469" s="90"/>
    </row>
    <row r="251470" spans="68:68" customFormat="1">
      <c r="BP251470" s="90"/>
    </row>
    <row r="251471" spans="68:68" customFormat="1">
      <c r="BP251471" s="90"/>
    </row>
    <row r="251472" spans="68:68" customFormat="1">
      <c r="BP251472" s="90"/>
    </row>
    <row r="251473" spans="68:68" customFormat="1">
      <c r="BP251473" s="90"/>
    </row>
    <row r="251474" spans="68:68" customFormat="1">
      <c r="BP251474" s="90"/>
    </row>
    <row r="251475" spans="68:68" customFormat="1">
      <c r="BP251475" s="90"/>
    </row>
    <row r="251476" spans="68:68" customFormat="1">
      <c r="BP251476" s="90"/>
    </row>
    <row r="251477" spans="68:68" customFormat="1">
      <c r="BP251477" s="90"/>
    </row>
    <row r="251478" spans="68:68" customFormat="1">
      <c r="BP251478" s="90"/>
    </row>
    <row r="251479" spans="68:68" customFormat="1">
      <c r="BP251479" s="90"/>
    </row>
    <row r="251480" spans="68:68" customFormat="1">
      <c r="BP251480" s="90"/>
    </row>
    <row r="251481" spans="68:68" customFormat="1">
      <c r="BP251481" s="90"/>
    </row>
    <row r="251482" spans="68:68" customFormat="1">
      <c r="BP251482" s="90"/>
    </row>
    <row r="251483" spans="68:68" customFormat="1">
      <c r="BP251483" s="90"/>
    </row>
    <row r="251484" spans="68:68" customFormat="1">
      <c r="BP251484" s="90"/>
    </row>
    <row r="251485" spans="68:68" customFormat="1">
      <c r="BP251485" s="90"/>
    </row>
    <row r="251486" spans="68:68" customFormat="1">
      <c r="BP251486" s="90"/>
    </row>
    <row r="251487" spans="68:68" customFormat="1">
      <c r="BP251487" s="90"/>
    </row>
    <row r="251488" spans="68:68" customFormat="1">
      <c r="BP251488" s="90"/>
    </row>
    <row r="251489" spans="68:68" customFormat="1">
      <c r="BP251489" s="90"/>
    </row>
    <row r="251490" spans="68:68" customFormat="1">
      <c r="BP251490" s="90"/>
    </row>
    <row r="251491" spans="68:68" customFormat="1">
      <c r="BP251491" s="90"/>
    </row>
    <row r="251492" spans="68:68" customFormat="1">
      <c r="BP251492" s="90"/>
    </row>
    <row r="251493" spans="68:68" customFormat="1">
      <c r="BP251493" s="90"/>
    </row>
    <row r="251494" spans="68:68" customFormat="1">
      <c r="BP251494" s="90"/>
    </row>
    <row r="251495" spans="68:68" customFormat="1">
      <c r="BP251495" s="90"/>
    </row>
    <row r="251496" spans="68:68" customFormat="1">
      <c r="BP251496" s="90"/>
    </row>
    <row r="251497" spans="68:68" customFormat="1">
      <c r="BP251497" s="90"/>
    </row>
    <row r="251498" spans="68:68" customFormat="1">
      <c r="BP251498" s="90"/>
    </row>
    <row r="251499" spans="68:68" customFormat="1">
      <c r="BP251499" s="90"/>
    </row>
    <row r="251500" spans="68:68" customFormat="1">
      <c r="BP251500" s="90"/>
    </row>
    <row r="251501" spans="68:68" customFormat="1">
      <c r="BP251501" s="90"/>
    </row>
    <row r="251502" spans="68:68" customFormat="1">
      <c r="BP251502" s="90"/>
    </row>
    <row r="251503" spans="68:68" customFormat="1">
      <c r="BP251503" s="90"/>
    </row>
    <row r="251504" spans="68:68" customFormat="1">
      <c r="BP251504" s="90"/>
    </row>
    <row r="251505" spans="68:68" customFormat="1">
      <c r="BP251505" s="90"/>
    </row>
    <row r="251506" spans="68:68" customFormat="1">
      <c r="BP251506" s="90"/>
    </row>
    <row r="251507" spans="68:68" customFormat="1">
      <c r="BP251507" s="90"/>
    </row>
    <row r="251508" spans="68:68" customFormat="1">
      <c r="BP251508" s="90"/>
    </row>
    <row r="251509" spans="68:68" customFormat="1">
      <c r="BP251509" s="90"/>
    </row>
    <row r="251510" spans="68:68" customFormat="1">
      <c r="BP251510" s="90"/>
    </row>
    <row r="251511" spans="68:68" customFormat="1">
      <c r="BP251511" s="90"/>
    </row>
    <row r="251512" spans="68:68" customFormat="1">
      <c r="BP251512" s="90"/>
    </row>
    <row r="251513" spans="68:68" customFormat="1">
      <c r="BP251513" s="90"/>
    </row>
    <row r="251514" spans="68:68" customFormat="1">
      <c r="BP251514" s="90"/>
    </row>
    <row r="251515" spans="68:68" customFormat="1">
      <c r="BP251515" s="90"/>
    </row>
    <row r="251516" spans="68:68" customFormat="1">
      <c r="BP251516" s="90"/>
    </row>
    <row r="251517" spans="68:68" customFormat="1">
      <c r="BP251517" s="90"/>
    </row>
    <row r="251518" spans="68:68" customFormat="1">
      <c r="BP251518" s="90"/>
    </row>
    <row r="251519" spans="68:68" customFormat="1">
      <c r="BP251519" s="90"/>
    </row>
    <row r="251520" spans="68:68" customFormat="1">
      <c r="BP251520" s="90"/>
    </row>
    <row r="251521" spans="68:68" customFormat="1">
      <c r="BP251521" s="90"/>
    </row>
    <row r="251522" spans="68:68" customFormat="1">
      <c r="BP251522" s="90"/>
    </row>
    <row r="251523" spans="68:68" customFormat="1">
      <c r="BP251523" s="90"/>
    </row>
    <row r="251524" spans="68:68" customFormat="1">
      <c r="BP251524" s="90"/>
    </row>
    <row r="251525" spans="68:68" customFormat="1">
      <c r="BP251525" s="90"/>
    </row>
    <row r="251526" spans="68:68" customFormat="1">
      <c r="BP251526" s="90"/>
    </row>
    <row r="251527" spans="68:68" customFormat="1">
      <c r="BP251527" s="90"/>
    </row>
    <row r="251528" spans="68:68" customFormat="1">
      <c r="BP251528" s="90"/>
    </row>
    <row r="251529" spans="68:68" customFormat="1">
      <c r="BP251529" s="90"/>
    </row>
    <row r="251530" spans="68:68" customFormat="1">
      <c r="BP251530" s="90"/>
    </row>
    <row r="251531" spans="68:68" customFormat="1">
      <c r="BP251531" s="90"/>
    </row>
    <row r="251532" spans="68:68" customFormat="1">
      <c r="BP251532" s="90"/>
    </row>
    <row r="251533" spans="68:68" customFormat="1">
      <c r="BP251533" s="90"/>
    </row>
    <row r="251534" spans="68:68" customFormat="1">
      <c r="BP251534" s="90"/>
    </row>
    <row r="251535" spans="68:68" customFormat="1">
      <c r="BP251535" s="90"/>
    </row>
    <row r="251536" spans="68:68" customFormat="1">
      <c r="BP251536" s="90"/>
    </row>
    <row r="251537" spans="68:68" customFormat="1">
      <c r="BP251537" s="90"/>
    </row>
    <row r="251538" spans="68:68" customFormat="1">
      <c r="BP251538" s="90"/>
    </row>
    <row r="251539" spans="68:68" customFormat="1">
      <c r="BP251539" s="90"/>
    </row>
    <row r="251540" spans="68:68" customFormat="1">
      <c r="BP251540" s="90"/>
    </row>
    <row r="251541" spans="68:68" customFormat="1">
      <c r="BP251541" s="90"/>
    </row>
    <row r="251542" spans="68:68" customFormat="1">
      <c r="BP251542" s="90"/>
    </row>
    <row r="251543" spans="68:68" customFormat="1">
      <c r="BP251543" s="90"/>
    </row>
    <row r="251544" spans="68:68" customFormat="1">
      <c r="BP251544" s="90"/>
    </row>
    <row r="251545" spans="68:68" customFormat="1">
      <c r="BP251545" s="90"/>
    </row>
    <row r="251546" spans="68:68" customFormat="1">
      <c r="BP251546" s="90"/>
    </row>
    <row r="251547" spans="68:68" customFormat="1">
      <c r="BP251547" s="90"/>
    </row>
    <row r="251548" spans="68:68" customFormat="1">
      <c r="BP251548" s="90"/>
    </row>
    <row r="251549" spans="68:68" customFormat="1">
      <c r="BP251549" s="90"/>
    </row>
    <row r="251550" spans="68:68" customFormat="1">
      <c r="BP251550" s="90"/>
    </row>
    <row r="251551" spans="68:68" customFormat="1">
      <c r="BP251551" s="90"/>
    </row>
    <row r="251552" spans="68:68" customFormat="1">
      <c r="BP251552" s="90"/>
    </row>
    <row r="251553" spans="68:68" customFormat="1">
      <c r="BP251553" s="90"/>
    </row>
    <row r="251554" spans="68:68" customFormat="1">
      <c r="BP251554" s="90"/>
    </row>
    <row r="251555" spans="68:68" customFormat="1">
      <c r="BP251555" s="90"/>
    </row>
    <row r="251556" spans="68:68" customFormat="1">
      <c r="BP251556" s="90"/>
    </row>
    <row r="251557" spans="68:68" customFormat="1">
      <c r="BP251557" s="90"/>
    </row>
    <row r="251558" spans="68:68" customFormat="1">
      <c r="BP251558" s="90"/>
    </row>
    <row r="251559" spans="68:68" customFormat="1">
      <c r="BP251559" s="90"/>
    </row>
    <row r="251560" spans="68:68" customFormat="1">
      <c r="BP251560" s="90"/>
    </row>
    <row r="251561" spans="68:68" customFormat="1">
      <c r="BP251561" s="90"/>
    </row>
    <row r="251562" spans="68:68" customFormat="1">
      <c r="BP251562" s="90"/>
    </row>
    <row r="251563" spans="68:68" customFormat="1">
      <c r="BP251563" s="90"/>
    </row>
    <row r="251564" spans="68:68" customFormat="1">
      <c r="BP251564" s="90"/>
    </row>
    <row r="251565" spans="68:68" customFormat="1">
      <c r="BP251565" s="90"/>
    </row>
    <row r="251566" spans="68:68" customFormat="1">
      <c r="BP251566" s="90"/>
    </row>
    <row r="251567" spans="68:68" customFormat="1">
      <c r="BP251567" s="90"/>
    </row>
    <row r="251568" spans="68:68" customFormat="1">
      <c r="BP251568" s="90"/>
    </row>
    <row r="251569" spans="68:68" customFormat="1">
      <c r="BP251569" s="90"/>
    </row>
    <row r="251570" spans="68:68" customFormat="1">
      <c r="BP251570" s="90"/>
    </row>
    <row r="251571" spans="68:68" customFormat="1">
      <c r="BP251571" s="90"/>
    </row>
    <row r="251572" spans="68:68" customFormat="1">
      <c r="BP251572" s="90"/>
    </row>
    <row r="251573" spans="68:68" customFormat="1">
      <c r="BP251573" s="90"/>
    </row>
    <row r="251574" spans="68:68" customFormat="1">
      <c r="BP251574" s="90"/>
    </row>
    <row r="251575" spans="68:68" customFormat="1">
      <c r="BP251575" s="90"/>
    </row>
    <row r="251576" spans="68:68" customFormat="1">
      <c r="BP251576" s="90"/>
    </row>
    <row r="251577" spans="68:68" customFormat="1">
      <c r="BP251577" s="90"/>
    </row>
    <row r="251578" spans="68:68" customFormat="1">
      <c r="BP251578" s="90"/>
    </row>
    <row r="251579" spans="68:68" customFormat="1">
      <c r="BP251579" s="90"/>
    </row>
    <row r="251580" spans="68:68" customFormat="1">
      <c r="BP251580" s="90"/>
    </row>
    <row r="251581" spans="68:68" customFormat="1">
      <c r="BP251581" s="90"/>
    </row>
    <row r="251582" spans="68:68" customFormat="1">
      <c r="BP251582" s="90"/>
    </row>
    <row r="251583" spans="68:68" customFormat="1">
      <c r="BP251583" s="90"/>
    </row>
    <row r="251584" spans="68:68" customFormat="1">
      <c r="BP251584" s="90"/>
    </row>
    <row r="251585" spans="68:68" customFormat="1">
      <c r="BP251585" s="90"/>
    </row>
    <row r="251586" spans="68:68" customFormat="1">
      <c r="BP251586" s="90"/>
    </row>
    <row r="251587" spans="68:68" customFormat="1">
      <c r="BP251587" s="90"/>
    </row>
    <row r="251588" spans="68:68" customFormat="1">
      <c r="BP251588" s="90"/>
    </row>
    <row r="251589" spans="68:68" customFormat="1">
      <c r="BP251589" s="90"/>
    </row>
    <row r="251590" spans="68:68" customFormat="1">
      <c r="BP251590" s="90"/>
    </row>
    <row r="251591" spans="68:68" customFormat="1">
      <c r="BP251591" s="90"/>
    </row>
    <row r="251592" spans="68:68" customFormat="1">
      <c r="BP251592" s="90"/>
    </row>
    <row r="251593" spans="68:68" customFormat="1">
      <c r="BP251593" s="90"/>
    </row>
    <row r="251594" spans="68:68" customFormat="1">
      <c r="BP251594" s="90"/>
    </row>
    <row r="251595" spans="68:68" customFormat="1">
      <c r="BP251595" s="90"/>
    </row>
    <row r="251596" spans="68:68" customFormat="1">
      <c r="BP251596" s="90"/>
    </row>
    <row r="251597" spans="68:68" customFormat="1">
      <c r="BP251597" s="90"/>
    </row>
    <row r="251598" spans="68:68" customFormat="1">
      <c r="BP251598" s="90"/>
    </row>
    <row r="251599" spans="68:68" customFormat="1">
      <c r="BP251599" s="90"/>
    </row>
    <row r="251600" spans="68:68" customFormat="1">
      <c r="BP251600" s="90"/>
    </row>
    <row r="251601" spans="68:68" customFormat="1">
      <c r="BP251601" s="90"/>
    </row>
    <row r="251602" spans="68:68" customFormat="1">
      <c r="BP251602" s="90"/>
    </row>
    <row r="251603" spans="68:68" customFormat="1">
      <c r="BP251603" s="90"/>
    </row>
    <row r="251604" spans="68:68" customFormat="1">
      <c r="BP251604" s="90"/>
    </row>
    <row r="251605" spans="68:68" customFormat="1">
      <c r="BP251605" s="90"/>
    </row>
    <row r="251606" spans="68:68" customFormat="1">
      <c r="BP251606" s="90"/>
    </row>
    <row r="251607" spans="68:68" customFormat="1">
      <c r="BP251607" s="90"/>
    </row>
    <row r="251608" spans="68:68" customFormat="1">
      <c r="BP251608" s="90"/>
    </row>
    <row r="251609" spans="68:68" customFormat="1">
      <c r="BP251609" s="90"/>
    </row>
    <row r="251610" spans="68:68" customFormat="1">
      <c r="BP251610" s="90"/>
    </row>
    <row r="251611" spans="68:68" customFormat="1">
      <c r="BP251611" s="90"/>
    </row>
    <row r="251612" spans="68:68" customFormat="1">
      <c r="BP251612" s="90"/>
    </row>
    <row r="251613" spans="68:68" customFormat="1">
      <c r="BP251613" s="90"/>
    </row>
    <row r="251614" spans="68:68" customFormat="1">
      <c r="BP251614" s="90"/>
    </row>
    <row r="251615" spans="68:68" customFormat="1">
      <c r="BP251615" s="90"/>
    </row>
    <row r="251616" spans="68:68" customFormat="1">
      <c r="BP251616" s="90"/>
    </row>
    <row r="251617" spans="68:68" customFormat="1">
      <c r="BP251617" s="90"/>
    </row>
    <row r="251618" spans="68:68" customFormat="1">
      <c r="BP251618" s="90"/>
    </row>
    <row r="251619" spans="68:68" customFormat="1">
      <c r="BP251619" s="90"/>
    </row>
    <row r="251620" spans="68:68" customFormat="1">
      <c r="BP251620" s="90"/>
    </row>
    <row r="251621" spans="68:68" customFormat="1">
      <c r="BP251621" s="90"/>
    </row>
    <row r="251622" spans="68:68" customFormat="1">
      <c r="BP251622" s="90"/>
    </row>
    <row r="251623" spans="68:68" customFormat="1">
      <c r="BP251623" s="90"/>
    </row>
    <row r="251624" spans="68:68" customFormat="1">
      <c r="BP251624" s="90"/>
    </row>
    <row r="251625" spans="68:68" customFormat="1">
      <c r="BP251625" s="90"/>
    </row>
    <row r="251626" spans="68:68" customFormat="1">
      <c r="BP251626" s="90"/>
    </row>
    <row r="251627" spans="68:68" customFormat="1">
      <c r="BP251627" s="90"/>
    </row>
    <row r="251628" spans="68:68" customFormat="1">
      <c r="BP251628" s="90"/>
    </row>
    <row r="251629" spans="68:68" customFormat="1">
      <c r="BP251629" s="90"/>
    </row>
    <row r="251630" spans="68:68" customFormat="1">
      <c r="BP251630" s="90"/>
    </row>
    <row r="251631" spans="68:68" customFormat="1">
      <c r="BP251631" s="90"/>
    </row>
    <row r="251632" spans="68:68" customFormat="1">
      <c r="BP251632" s="90"/>
    </row>
    <row r="251633" spans="68:68" customFormat="1">
      <c r="BP251633" s="90"/>
    </row>
    <row r="251634" spans="68:68" customFormat="1">
      <c r="BP251634" s="90"/>
    </row>
    <row r="251635" spans="68:68" customFormat="1">
      <c r="BP251635" s="90"/>
    </row>
    <row r="251636" spans="68:68" customFormat="1">
      <c r="BP251636" s="90"/>
    </row>
    <row r="251637" spans="68:68" customFormat="1">
      <c r="BP251637" s="90"/>
    </row>
    <row r="251638" spans="68:68" customFormat="1">
      <c r="BP251638" s="90"/>
    </row>
    <row r="251639" spans="68:68" customFormat="1">
      <c r="BP251639" s="90"/>
    </row>
    <row r="251640" spans="68:68" customFormat="1">
      <c r="BP251640" s="90"/>
    </row>
    <row r="251641" spans="68:68" customFormat="1">
      <c r="BP251641" s="90"/>
    </row>
    <row r="251642" spans="68:68" customFormat="1">
      <c r="BP251642" s="90"/>
    </row>
    <row r="251643" spans="68:68" customFormat="1">
      <c r="BP251643" s="90"/>
    </row>
    <row r="251644" spans="68:68" customFormat="1">
      <c r="BP251644" s="90"/>
    </row>
    <row r="251645" spans="68:68" customFormat="1">
      <c r="BP251645" s="90"/>
    </row>
    <row r="251646" spans="68:68" customFormat="1">
      <c r="BP251646" s="90"/>
    </row>
    <row r="251647" spans="68:68" customFormat="1">
      <c r="BP251647" s="90"/>
    </row>
    <row r="251648" spans="68:68" customFormat="1">
      <c r="BP251648" s="90"/>
    </row>
    <row r="251649" spans="68:68" customFormat="1">
      <c r="BP251649" s="90"/>
    </row>
    <row r="251650" spans="68:68" customFormat="1">
      <c r="BP251650" s="90"/>
    </row>
    <row r="251651" spans="68:68" customFormat="1">
      <c r="BP251651" s="90"/>
    </row>
    <row r="251652" spans="68:68" customFormat="1">
      <c r="BP251652" s="90"/>
    </row>
    <row r="251653" spans="68:68" customFormat="1">
      <c r="BP251653" s="90"/>
    </row>
    <row r="251654" spans="68:68" customFormat="1">
      <c r="BP251654" s="90"/>
    </row>
    <row r="251655" spans="68:68" customFormat="1">
      <c r="BP251655" s="90"/>
    </row>
    <row r="251656" spans="68:68" customFormat="1">
      <c r="BP251656" s="90"/>
    </row>
    <row r="251657" spans="68:68" customFormat="1">
      <c r="BP251657" s="90"/>
    </row>
    <row r="251658" spans="68:68" customFormat="1">
      <c r="BP251658" s="90"/>
    </row>
    <row r="251659" spans="68:68" customFormat="1">
      <c r="BP251659" s="90"/>
    </row>
    <row r="251660" spans="68:68" customFormat="1">
      <c r="BP251660" s="90"/>
    </row>
    <row r="251661" spans="68:68" customFormat="1">
      <c r="BP251661" s="90"/>
    </row>
    <row r="251662" spans="68:68" customFormat="1">
      <c r="BP251662" s="90"/>
    </row>
    <row r="251663" spans="68:68" customFormat="1">
      <c r="BP251663" s="90"/>
    </row>
    <row r="251664" spans="68:68" customFormat="1">
      <c r="BP251664" s="90"/>
    </row>
    <row r="251665" spans="68:68" customFormat="1">
      <c r="BP251665" s="90"/>
    </row>
    <row r="251666" spans="68:68" customFormat="1">
      <c r="BP251666" s="90"/>
    </row>
    <row r="251667" spans="68:68" customFormat="1">
      <c r="BP251667" s="90"/>
    </row>
    <row r="251668" spans="68:68" customFormat="1">
      <c r="BP251668" s="90"/>
    </row>
    <row r="251669" spans="68:68" customFormat="1">
      <c r="BP251669" s="90"/>
    </row>
    <row r="251670" spans="68:68" customFormat="1">
      <c r="BP251670" s="90"/>
    </row>
    <row r="251671" spans="68:68" customFormat="1">
      <c r="BP251671" s="90"/>
    </row>
    <row r="251672" spans="68:68" customFormat="1">
      <c r="BP251672" s="90"/>
    </row>
    <row r="251673" spans="68:68" customFormat="1">
      <c r="BP251673" s="90"/>
    </row>
    <row r="251674" spans="68:68" customFormat="1">
      <c r="BP251674" s="90"/>
    </row>
    <row r="251675" spans="68:68" customFormat="1">
      <c r="BP251675" s="90"/>
    </row>
    <row r="251676" spans="68:68" customFormat="1">
      <c r="BP251676" s="90"/>
    </row>
    <row r="251677" spans="68:68" customFormat="1">
      <c r="BP251677" s="90"/>
    </row>
    <row r="251678" spans="68:68" customFormat="1">
      <c r="BP251678" s="90"/>
    </row>
    <row r="251679" spans="68:68" customFormat="1">
      <c r="BP251679" s="90"/>
    </row>
    <row r="251680" spans="68:68" customFormat="1">
      <c r="BP251680" s="90"/>
    </row>
    <row r="251681" spans="68:68" customFormat="1">
      <c r="BP251681" s="90"/>
    </row>
    <row r="251682" spans="68:68" customFormat="1">
      <c r="BP251682" s="90"/>
    </row>
    <row r="251683" spans="68:68" customFormat="1">
      <c r="BP251683" s="90"/>
    </row>
    <row r="251684" spans="68:68" customFormat="1">
      <c r="BP251684" s="90"/>
    </row>
    <row r="251685" spans="68:68" customFormat="1">
      <c r="BP251685" s="90"/>
    </row>
    <row r="251686" spans="68:68" customFormat="1">
      <c r="BP251686" s="90"/>
    </row>
    <row r="251687" spans="68:68" customFormat="1">
      <c r="BP251687" s="90"/>
    </row>
    <row r="251688" spans="68:68" customFormat="1">
      <c r="BP251688" s="90"/>
    </row>
    <row r="251689" spans="68:68" customFormat="1">
      <c r="BP251689" s="90"/>
    </row>
    <row r="251690" spans="68:68" customFormat="1">
      <c r="BP251690" s="90"/>
    </row>
    <row r="251691" spans="68:68" customFormat="1">
      <c r="BP251691" s="90"/>
    </row>
    <row r="251692" spans="68:68" customFormat="1">
      <c r="BP251692" s="90"/>
    </row>
    <row r="251693" spans="68:68" customFormat="1">
      <c r="BP251693" s="90"/>
    </row>
    <row r="251694" spans="68:68" customFormat="1">
      <c r="BP251694" s="90"/>
    </row>
    <row r="251695" spans="68:68" customFormat="1">
      <c r="BP251695" s="90"/>
    </row>
    <row r="251696" spans="68:68" customFormat="1">
      <c r="BP251696" s="90"/>
    </row>
    <row r="251697" spans="68:68" customFormat="1">
      <c r="BP251697" s="90"/>
    </row>
    <row r="251698" spans="68:68" customFormat="1">
      <c r="BP251698" s="90"/>
    </row>
    <row r="251699" spans="68:68" customFormat="1">
      <c r="BP251699" s="90"/>
    </row>
    <row r="251700" spans="68:68" customFormat="1">
      <c r="BP251700" s="90"/>
    </row>
    <row r="251701" spans="68:68" customFormat="1">
      <c r="BP251701" s="90"/>
    </row>
    <row r="251702" spans="68:68" customFormat="1">
      <c r="BP251702" s="90"/>
    </row>
    <row r="251703" spans="68:68" customFormat="1">
      <c r="BP251703" s="90"/>
    </row>
    <row r="251704" spans="68:68" customFormat="1">
      <c r="BP251704" s="90"/>
    </row>
    <row r="251705" spans="68:68" customFormat="1">
      <c r="BP251705" s="90"/>
    </row>
    <row r="251706" spans="68:68" customFormat="1">
      <c r="BP251706" s="90"/>
    </row>
    <row r="251707" spans="68:68" customFormat="1">
      <c r="BP251707" s="90"/>
    </row>
    <row r="251708" spans="68:68" customFormat="1">
      <c r="BP251708" s="90"/>
    </row>
    <row r="251709" spans="68:68" customFormat="1">
      <c r="BP251709" s="90"/>
    </row>
    <row r="251710" spans="68:68" customFormat="1">
      <c r="BP251710" s="90"/>
    </row>
    <row r="251711" spans="68:68" customFormat="1">
      <c r="BP251711" s="90"/>
    </row>
    <row r="251712" spans="68:68" customFormat="1">
      <c r="BP251712" s="90"/>
    </row>
    <row r="251713" spans="68:68" customFormat="1">
      <c r="BP251713" s="90"/>
    </row>
    <row r="251714" spans="68:68" customFormat="1">
      <c r="BP251714" s="90"/>
    </row>
    <row r="251715" spans="68:68" customFormat="1">
      <c r="BP251715" s="90"/>
    </row>
    <row r="251716" spans="68:68" customFormat="1">
      <c r="BP251716" s="90"/>
    </row>
    <row r="251717" spans="68:68" customFormat="1">
      <c r="BP251717" s="90"/>
    </row>
    <row r="251718" spans="68:68" customFormat="1">
      <c r="BP251718" s="90"/>
    </row>
    <row r="251719" spans="68:68" customFormat="1">
      <c r="BP251719" s="90"/>
    </row>
    <row r="251720" spans="68:68" customFormat="1">
      <c r="BP251720" s="90"/>
    </row>
    <row r="251721" spans="68:68" customFormat="1">
      <c r="BP251721" s="90"/>
    </row>
    <row r="251722" spans="68:68" customFormat="1">
      <c r="BP251722" s="90"/>
    </row>
    <row r="251723" spans="68:68" customFormat="1">
      <c r="BP251723" s="90"/>
    </row>
    <row r="251724" spans="68:68" customFormat="1">
      <c r="BP251724" s="90"/>
    </row>
    <row r="251725" spans="68:68" customFormat="1">
      <c r="BP251725" s="90"/>
    </row>
    <row r="251726" spans="68:68" customFormat="1">
      <c r="BP251726" s="90"/>
    </row>
    <row r="251727" spans="68:68" customFormat="1">
      <c r="BP251727" s="90"/>
    </row>
    <row r="251728" spans="68:68" customFormat="1">
      <c r="BP251728" s="90"/>
    </row>
    <row r="251729" spans="68:68" customFormat="1">
      <c r="BP251729" s="90"/>
    </row>
    <row r="251730" spans="68:68" customFormat="1">
      <c r="BP251730" s="90"/>
    </row>
    <row r="251731" spans="68:68" customFormat="1">
      <c r="BP251731" s="90"/>
    </row>
    <row r="251732" spans="68:68" customFormat="1">
      <c r="BP251732" s="90"/>
    </row>
    <row r="251733" spans="68:68" customFormat="1">
      <c r="BP251733" s="90"/>
    </row>
    <row r="251734" spans="68:68" customFormat="1">
      <c r="BP251734" s="90"/>
    </row>
    <row r="251735" spans="68:68" customFormat="1">
      <c r="BP251735" s="90"/>
    </row>
    <row r="251736" spans="68:68" customFormat="1">
      <c r="BP251736" s="90"/>
    </row>
    <row r="251737" spans="68:68" customFormat="1">
      <c r="BP251737" s="90"/>
    </row>
    <row r="251738" spans="68:68" customFormat="1">
      <c r="BP251738" s="90"/>
    </row>
    <row r="251739" spans="68:68" customFormat="1">
      <c r="BP251739" s="90"/>
    </row>
    <row r="251740" spans="68:68" customFormat="1">
      <c r="BP251740" s="90"/>
    </row>
    <row r="251741" spans="68:68" customFormat="1">
      <c r="BP251741" s="90"/>
    </row>
    <row r="251742" spans="68:68" customFormat="1">
      <c r="BP251742" s="90"/>
    </row>
    <row r="251743" spans="68:68" customFormat="1">
      <c r="BP251743" s="90"/>
    </row>
    <row r="251744" spans="68:68" customFormat="1">
      <c r="BP251744" s="90"/>
    </row>
    <row r="251745" spans="68:68" customFormat="1">
      <c r="BP251745" s="90"/>
    </row>
    <row r="251746" spans="68:68" customFormat="1">
      <c r="BP251746" s="90"/>
    </row>
    <row r="251747" spans="68:68" customFormat="1">
      <c r="BP251747" s="90"/>
    </row>
    <row r="251748" spans="68:68" customFormat="1">
      <c r="BP251748" s="90"/>
    </row>
    <row r="251749" spans="68:68" customFormat="1">
      <c r="BP251749" s="90"/>
    </row>
    <row r="251750" spans="68:68" customFormat="1">
      <c r="BP251750" s="90"/>
    </row>
    <row r="251751" spans="68:68" customFormat="1">
      <c r="BP251751" s="90"/>
    </row>
    <row r="251752" spans="68:68" customFormat="1">
      <c r="BP251752" s="90"/>
    </row>
    <row r="251753" spans="68:68" customFormat="1">
      <c r="BP251753" s="90"/>
    </row>
    <row r="251754" spans="68:68" customFormat="1">
      <c r="BP251754" s="90"/>
    </row>
    <row r="251755" spans="68:68" customFormat="1">
      <c r="BP251755" s="90"/>
    </row>
    <row r="251756" spans="68:68" customFormat="1">
      <c r="BP251756" s="90"/>
    </row>
    <row r="251757" spans="68:68" customFormat="1">
      <c r="BP251757" s="90"/>
    </row>
    <row r="251758" spans="68:68" customFormat="1">
      <c r="BP251758" s="90"/>
    </row>
    <row r="251759" spans="68:68" customFormat="1">
      <c r="BP251759" s="90"/>
    </row>
    <row r="251760" spans="68:68" customFormat="1">
      <c r="BP251760" s="90"/>
    </row>
    <row r="251761" spans="68:68" customFormat="1">
      <c r="BP251761" s="90"/>
    </row>
    <row r="251762" spans="68:68" customFormat="1">
      <c r="BP251762" s="90"/>
    </row>
    <row r="251763" spans="68:68" customFormat="1">
      <c r="BP251763" s="90"/>
    </row>
    <row r="251764" spans="68:68" customFormat="1">
      <c r="BP251764" s="90"/>
    </row>
    <row r="251765" spans="68:68" customFormat="1">
      <c r="BP251765" s="90"/>
    </row>
    <row r="251766" spans="68:68" customFormat="1">
      <c r="BP251766" s="90"/>
    </row>
    <row r="251767" spans="68:68" customFormat="1">
      <c r="BP251767" s="90"/>
    </row>
    <row r="251768" spans="68:68" customFormat="1">
      <c r="BP251768" s="90"/>
    </row>
    <row r="251769" spans="68:68" customFormat="1">
      <c r="BP251769" s="90"/>
    </row>
    <row r="251770" spans="68:68" customFormat="1">
      <c r="BP251770" s="90"/>
    </row>
    <row r="251771" spans="68:68" customFormat="1">
      <c r="BP251771" s="90"/>
    </row>
    <row r="251772" spans="68:68" customFormat="1">
      <c r="BP251772" s="90"/>
    </row>
    <row r="251773" spans="68:68" customFormat="1">
      <c r="BP251773" s="90"/>
    </row>
    <row r="251774" spans="68:68" customFormat="1">
      <c r="BP251774" s="90"/>
    </row>
    <row r="251775" spans="68:68" customFormat="1">
      <c r="BP251775" s="90"/>
    </row>
    <row r="251776" spans="68:68" customFormat="1">
      <c r="BP251776" s="90"/>
    </row>
    <row r="251777" spans="68:68" customFormat="1">
      <c r="BP251777" s="90"/>
    </row>
    <row r="251778" spans="68:68" customFormat="1">
      <c r="BP251778" s="90"/>
    </row>
    <row r="251779" spans="68:68" customFormat="1">
      <c r="BP251779" s="90"/>
    </row>
    <row r="251780" spans="68:68" customFormat="1">
      <c r="BP251780" s="90"/>
    </row>
    <row r="251781" spans="68:68" customFormat="1">
      <c r="BP251781" s="90"/>
    </row>
    <row r="251782" spans="68:68" customFormat="1">
      <c r="BP251782" s="90"/>
    </row>
    <row r="251783" spans="68:68" customFormat="1">
      <c r="BP251783" s="90"/>
    </row>
    <row r="251784" spans="68:68" customFormat="1">
      <c r="BP251784" s="90"/>
    </row>
    <row r="251785" spans="68:68" customFormat="1">
      <c r="BP251785" s="90"/>
    </row>
    <row r="251786" spans="68:68" customFormat="1">
      <c r="BP251786" s="90"/>
    </row>
    <row r="251787" spans="68:68" customFormat="1">
      <c r="BP251787" s="90"/>
    </row>
    <row r="251788" spans="68:68" customFormat="1">
      <c r="BP251788" s="90"/>
    </row>
    <row r="251789" spans="68:68" customFormat="1">
      <c r="BP251789" s="90"/>
    </row>
    <row r="251790" spans="68:68" customFormat="1">
      <c r="BP251790" s="90"/>
    </row>
    <row r="251791" spans="68:68" customFormat="1">
      <c r="BP251791" s="90"/>
    </row>
    <row r="251792" spans="68:68" customFormat="1">
      <c r="BP251792" s="90"/>
    </row>
    <row r="251793" spans="68:68" customFormat="1">
      <c r="BP251793" s="90"/>
    </row>
    <row r="251794" spans="68:68" customFormat="1">
      <c r="BP251794" s="90"/>
    </row>
    <row r="251795" spans="68:68" customFormat="1">
      <c r="BP251795" s="90"/>
    </row>
    <row r="251796" spans="68:68" customFormat="1">
      <c r="BP251796" s="90"/>
    </row>
    <row r="251797" spans="68:68" customFormat="1">
      <c r="BP251797" s="90"/>
    </row>
    <row r="251798" spans="68:68" customFormat="1">
      <c r="BP251798" s="90"/>
    </row>
    <row r="251799" spans="68:68" customFormat="1">
      <c r="BP251799" s="90"/>
    </row>
    <row r="251800" spans="68:68" customFormat="1">
      <c r="BP251800" s="90"/>
    </row>
    <row r="251801" spans="68:68" customFormat="1">
      <c r="BP251801" s="90"/>
    </row>
    <row r="251802" spans="68:68" customFormat="1">
      <c r="BP251802" s="90"/>
    </row>
    <row r="251803" spans="68:68" customFormat="1">
      <c r="BP251803" s="90"/>
    </row>
    <row r="251804" spans="68:68" customFormat="1">
      <c r="BP251804" s="90"/>
    </row>
    <row r="251805" spans="68:68" customFormat="1">
      <c r="BP251805" s="90"/>
    </row>
    <row r="251806" spans="68:68" customFormat="1">
      <c r="BP251806" s="90"/>
    </row>
    <row r="251807" spans="68:68" customFormat="1">
      <c r="BP251807" s="90"/>
    </row>
    <row r="251808" spans="68:68" customFormat="1">
      <c r="BP251808" s="90"/>
    </row>
    <row r="251809" spans="68:68" customFormat="1">
      <c r="BP251809" s="90"/>
    </row>
    <row r="251810" spans="68:68" customFormat="1">
      <c r="BP251810" s="90"/>
    </row>
    <row r="251811" spans="68:68" customFormat="1">
      <c r="BP251811" s="90"/>
    </row>
    <row r="251812" spans="68:68" customFormat="1">
      <c r="BP251812" s="90"/>
    </row>
    <row r="251813" spans="68:68" customFormat="1">
      <c r="BP251813" s="90"/>
    </row>
    <row r="251814" spans="68:68" customFormat="1">
      <c r="BP251814" s="90"/>
    </row>
    <row r="251815" spans="68:68" customFormat="1">
      <c r="BP251815" s="90"/>
    </row>
    <row r="251816" spans="68:68" customFormat="1">
      <c r="BP251816" s="90"/>
    </row>
    <row r="251817" spans="68:68" customFormat="1">
      <c r="BP251817" s="90"/>
    </row>
    <row r="251818" spans="68:68" customFormat="1">
      <c r="BP251818" s="90"/>
    </row>
    <row r="251819" spans="68:68" customFormat="1">
      <c r="BP251819" s="90"/>
    </row>
    <row r="251820" spans="68:68" customFormat="1">
      <c r="BP251820" s="90"/>
    </row>
    <row r="251821" spans="68:68" customFormat="1">
      <c r="BP251821" s="90"/>
    </row>
    <row r="251822" spans="68:68" customFormat="1">
      <c r="BP251822" s="90"/>
    </row>
    <row r="251823" spans="68:68" customFormat="1">
      <c r="BP251823" s="90"/>
    </row>
    <row r="251824" spans="68:68" customFormat="1">
      <c r="BP251824" s="90"/>
    </row>
    <row r="251825" spans="68:68" customFormat="1">
      <c r="BP251825" s="90"/>
    </row>
    <row r="251826" spans="68:68" customFormat="1">
      <c r="BP251826" s="90"/>
    </row>
    <row r="251827" spans="68:68" customFormat="1">
      <c r="BP251827" s="90"/>
    </row>
    <row r="251828" spans="68:68" customFormat="1">
      <c r="BP251828" s="90"/>
    </row>
    <row r="251829" spans="68:68" customFormat="1">
      <c r="BP251829" s="90"/>
    </row>
    <row r="251830" spans="68:68" customFormat="1">
      <c r="BP251830" s="90"/>
    </row>
    <row r="251831" spans="68:68" customFormat="1">
      <c r="BP251831" s="90"/>
    </row>
    <row r="251832" spans="68:68" customFormat="1">
      <c r="BP251832" s="90"/>
    </row>
    <row r="251833" spans="68:68" customFormat="1">
      <c r="BP251833" s="90"/>
    </row>
    <row r="251834" spans="68:68" customFormat="1">
      <c r="BP251834" s="90"/>
    </row>
    <row r="251835" spans="68:68" customFormat="1">
      <c r="BP251835" s="90"/>
    </row>
    <row r="251836" spans="68:68" customFormat="1">
      <c r="BP251836" s="90"/>
    </row>
    <row r="251837" spans="68:68" customFormat="1">
      <c r="BP251837" s="90"/>
    </row>
    <row r="251838" spans="68:68" customFormat="1">
      <c r="BP251838" s="90"/>
    </row>
    <row r="251839" spans="68:68" customFormat="1">
      <c r="BP251839" s="90"/>
    </row>
    <row r="251840" spans="68:68" customFormat="1">
      <c r="BP251840" s="90"/>
    </row>
    <row r="251841" spans="68:68" customFormat="1">
      <c r="BP251841" s="90"/>
    </row>
    <row r="251842" spans="68:68" customFormat="1">
      <c r="BP251842" s="90"/>
    </row>
    <row r="251843" spans="68:68" customFormat="1">
      <c r="BP251843" s="90"/>
    </row>
    <row r="251844" spans="68:68" customFormat="1">
      <c r="BP251844" s="90"/>
    </row>
    <row r="251845" spans="68:68" customFormat="1">
      <c r="BP251845" s="90"/>
    </row>
    <row r="251846" spans="68:68" customFormat="1">
      <c r="BP251846" s="90"/>
    </row>
    <row r="251847" spans="68:68" customFormat="1">
      <c r="BP251847" s="90"/>
    </row>
    <row r="251848" spans="68:68" customFormat="1">
      <c r="BP251848" s="90"/>
    </row>
    <row r="251849" spans="68:68" customFormat="1">
      <c r="BP251849" s="90"/>
    </row>
    <row r="251850" spans="68:68" customFormat="1">
      <c r="BP251850" s="90"/>
    </row>
    <row r="251851" spans="68:68" customFormat="1">
      <c r="BP251851" s="90"/>
    </row>
    <row r="251852" spans="68:68" customFormat="1">
      <c r="BP251852" s="90"/>
    </row>
    <row r="251853" spans="68:68" customFormat="1">
      <c r="BP251853" s="90"/>
    </row>
    <row r="251854" spans="68:68" customFormat="1">
      <c r="BP251854" s="90"/>
    </row>
    <row r="251855" spans="68:68" customFormat="1">
      <c r="BP251855" s="90"/>
    </row>
    <row r="251856" spans="68:68" customFormat="1">
      <c r="BP251856" s="90"/>
    </row>
    <row r="251857" spans="68:68" customFormat="1">
      <c r="BP251857" s="90"/>
    </row>
    <row r="251858" spans="68:68" customFormat="1">
      <c r="BP251858" s="90"/>
    </row>
    <row r="251859" spans="68:68" customFormat="1">
      <c r="BP251859" s="90"/>
    </row>
    <row r="251860" spans="68:68" customFormat="1">
      <c r="BP251860" s="90"/>
    </row>
    <row r="251861" spans="68:68" customFormat="1">
      <c r="BP251861" s="90"/>
    </row>
    <row r="251862" spans="68:68" customFormat="1">
      <c r="BP251862" s="90"/>
    </row>
    <row r="251863" spans="68:68" customFormat="1">
      <c r="BP251863" s="90"/>
    </row>
    <row r="251864" spans="68:68" customFormat="1">
      <c r="BP251864" s="90"/>
    </row>
    <row r="251865" spans="68:68" customFormat="1">
      <c r="BP251865" s="90"/>
    </row>
    <row r="251866" spans="68:68" customFormat="1">
      <c r="BP251866" s="90"/>
    </row>
    <row r="251867" spans="68:68" customFormat="1">
      <c r="BP251867" s="90"/>
    </row>
    <row r="251868" spans="68:68" customFormat="1">
      <c r="BP251868" s="90"/>
    </row>
    <row r="251869" spans="68:68" customFormat="1">
      <c r="BP251869" s="90"/>
    </row>
    <row r="251870" spans="68:68" customFormat="1">
      <c r="BP251870" s="90"/>
    </row>
    <row r="251871" spans="68:68" customFormat="1">
      <c r="BP251871" s="90"/>
    </row>
    <row r="251872" spans="68:68" customFormat="1">
      <c r="BP251872" s="90"/>
    </row>
    <row r="251873" spans="68:68" customFormat="1">
      <c r="BP251873" s="90"/>
    </row>
    <row r="251874" spans="68:68" customFormat="1">
      <c r="BP251874" s="90"/>
    </row>
    <row r="251875" spans="68:68" customFormat="1">
      <c r="BP251875" s="90"/>
    </row>
    <row r="251876" spans="68:68" customFormat="1">
      <c r="BP251876" s="90"/>
    </row>
    <row r="251877" spans="68:68" customFormat="1">
      <c r="BP251877" s="90"/>
    </row>
    <row r="251878" spans="68:68" customFormat="1">
      <c r="BP251878" s="90"/>
    </row>
    <row r="251879" spans="68:68" customFormat="1">
      <c r="BP251879" s="90"/>
    </row>
    <row r="251880" spans="68:68" customFormat="1">
      <c r="BP251880" s="90"/>
    </row>
    <row r="251881" spans="68:68" customFormat="1">
      <c r="BP251881" s="90"/>
    </row>
    <row r="251882" spans="68:68" customFormat="1">
      <c r="BP251882" s="90"/>
    </row>
    <row r="251883" spans="68:68" customFormat="1">
      <c r="BP251883" s="90"/>
    </row>
    <row r="251884" spans="68:68" customFormat="1">
      <c r="BP251884" s="90"/>
    </row>
    <row r="251885" spans="68:68" customFormat="1">
      <c r="BP251885" s="90"/>
    </row>
    <row r="251886" spans="68:68" customFormat="1">
      <c r="BP251886" s="90"/>
    </row>
    <row r="251887" spans="68:68" customFormat="1">
      <c r="BP251887" s="90"/>
    </row>
    <row r="251888" spans="68:68" customFormat="1">
      <c r="BP251888" s="90"/>
    </row>
    <row r="251889" spans="68:68" customFormat="1">
      <c r="BP251889" s="90"/>
    </row>
    <row r="251890" spans="68:68" customFormat="1">
      <c r="BP251890" s="90"/>
    </row>
    <row r="251891" spans="68:68" customFormat="1">
      <c r="BP251891" s="90"/>
    </row>
    <row r="251892" spans="68:68" customFormat="1">
      <c r="BP251892" s="90"/>
    </row>
    <row r="251893" spans="68:68" customFormat="1">
      <c r="BP251893" s="90"/>
    </row>
    <row r="251894" spans="68:68" customFormat="1">
      <c r="BP251894" s="90"/>
    </row>
    <row r="251895" spans="68:68" customFormat="1">
      <c r="BP251895" s="90"/>
    </row>
    <row r="251896" spans="68:68" customFormat="1">
      <c r="BP251896" s="90"/>
    </row>
    <row r="251897" spans="68:68" customFormat="1">
      <c r="BP251897" s="90"/>
    </row>
    <row r="251898" spans="68:68" customFormat="1">
      <c r="BP251898" s="90"/>
    </row>
    <row r="251899" spans="68:68" customFormat="1">
      <c r="BP251899" s="90"/>
    </row>
    <row r="251900" spans="68:68" customFormat="1">
      <c r="BP251900" s="90"/>
    </row>
    <row r="251901" spans="68:68" customFormat="1">
      <c r="BP251901" s="90"/>
    </row>
    <row r="251902" spans="68:68" customFormat="1">
      <c r="BP251902" s="90"/>
    </row>
    <row r="251903" spans="68:68" customFormat="1">
      <c r="BP251903" s="90"/>
    </row>
    <row r="251904" spans="68:68" customFormat="1">
      <c r="BP251904" s="90"/>
    </row>
    <row r="251905" spans="68:68" customFormat="1">
      <c r="BP251905" s="90"/>
    </row>
    <row r="251906" spans="68:68" customFormat="1">
      <c r="BP251906" s="90"/>
    </row>
    <row r="251907" spans="68:68" customFormat="1">
      <c r="BP251907" s="90"/>
    </row>
    <row r="251908" spans="68:68" customFormat="1">
      <c r="BP251908" s="90"/>
    </row>
    <row r="251909" spans="68:68" customFormat="1">
      <c r="BP251909" s="90"/>
    </row>
    <row r="251910" spans="68:68" customFormat="1">
      <c r="BP251910" s="90"/>
    </row>
    <row r="251911" spans="68:68" customFormat="1">
      <c r="BP251911" s="90"/>
    </row>
    <row r="251912" spans="68:68" customFormat="1">
      <c r="BP251912" s="90"/>
    </row>
    <row r="251913" spans="68:68" customFormat="1">
      <c r="BP251913" s="90"/>
    </row>
    <row r="251914" spans="68:68" customFormat="1">
      <c r="BP251914" s="90"/>
    </row>
    <row r="251915" spans="68:68" customFormat="1">
      <c r="BP251915" s="90"/>
    </row>
    <row r="251916" spans="68:68" customFormat="1">
      <c r="BP251916" s="90"/>
    </row>
    <row r="251917" spans="68:68" customFormat="1">
      <c r="BP251917" s="90"/>
    </row>
    <row r="251918" spans="68:68" customFormat="1">
      <c r="BP251918" s="90"/>
    </row>
    <row r="251919" spans="68:68" customFormat="1">
      <c r="BP251919" s="90"/>
    </row>
    <row r="251920" spans="68:68" customFormat="1">
      <c r="BP251920" s="90"/>
    </row>
    <row r="251921" spans="68:68" customFormat="1">
      <c r="BP251921" s="90"/>
    </row>
    <row r="251922" spans="68:68" customFormat="1">
      <c r="BP251922" s="90"/>
    </row>
    <row r="251923" spans="68:68" customFormat="1">
      <c r="BP251923" s="90"/>
    </row>
    <row r="251924" spans="68:68" customFormat="1">
      <c r="BP251924" s="90"/>
    </row>
    <row r="251925" spans="68:68" customFormat="1">
      <c r="BP251925" s="90"/>
    </row>
    <row r="251926" spans="68:68" customFormat="1">
      <c r="BP251926" s="90"/>
    </row>
    <row r="251927" spans="68:68" customFormat="1">
      <c r="BP251927" s="90"/>
    </row>
    <row r="251928" spans="68:68" customFormat="1">
      <c r="BP251928" s="90"/>
    </row>
    <row r="251929" spans="68:68" customFormat="1">
      <c r="BP251929" s="90"/>
    </row>
    <row r="251930" spans="68:68" customFormat="1">
      <c r="BP251930" s="90"/>
    </row>
    <row r="251931" spans="68:68" customFormat="1">
      <c r="BP251931" s="90"/>
    </row>
    <row r="251932" spans="68:68" customFormat="1">
      <c r="BP251932" s="90"/>
    </row>
    <row r="251933" spans="68:68" customFormat="1">
      <c r="BP251933" s="90"/>
    </row>
    <row r="251934" spans="68:68" customFormat="1">
      <c r="BP251934" s="90"/>
    </row>
    <row r="251935" spans="68:68" customFormat="1">
      <c r="BP251935" s="90"/>
    </row>
    <row r="251936" spans="68:68" customFormat="1">
      <c r="BP251936" s="90"/>
    </row>
    <row r="251937" spans="68:68" customFormat="1">
      <c r="BP251937" s="90"/>
    </row>
    <row r="251938" spans="68:68" customFormat="1">
      <c r="BP251938" s="90"/>
    </row>
    <row r="251939" spans="68:68" customFormat="1">
      <c r="BP251939" s="90"/>
    </row>
    <row r="251940" spans="68:68" customFormat="1">
      <c r="BP251940" s="90"/>
    </row>
    <row r="251941" spans="68:68" customFormat="1">
      <c r="BP251941" s="90"/>
    </row>
    <row r="251942" spans="68:68" customFormat="1">
      <c r="BP251942" s="90"/>
    </row>
    <row r="251943" spans="68:68" customFormat="1">
      <c r="BP251943" s="90"/>
    </row>
    <row r="251944" spans="68:68" customFormat="1">
      <c r="BP251944" s="90"/>
    </row>
    <row r="251945" spans="68:68" customFormat="1">
      <c r="BP251945" s="90"/>
    </row>
    <row r="251946" spans="68:68" customFormat="1">
      <c r="BP251946" s="90"/>
    </row>
    <row r="251947" spans="68:68" customFormat="1">
      <c r="BP251947" s="90"/>
    </row>
    <row r="251948" spans="68:68" customFormat="1">
      <c r="BP251948" s="90"/>
    </row>
    <row r="251949" spans="68:68" customFormat="1">
      <c r="BP251949" s="90"/>
    </row>
    <row r="251950" spans="68:68" customFormat="1">
      <c r="BP251950" s="90"/>
    </row>
    <row r="251951" spans="68:68" customFormat="1">
      <c r="BP251951" s="90"/>
    </row>
    <row r="251952" spans="68:68" customFormat="1">
      <c r="BP251952" s="90"/>
    </row>
    <row r="251953" spans="68:68" customFormat="1">
      <c r="BP251953" s="90"/>
    </row>
    <row r="251954" spans="68:68" customFormat="1">
      <c r="BP251954" s="90"/>
    </row>
    <row r="251955" spans="68:68" customFormat="1">
      <c r="BP251955" s="90"/>
    </row>
    <row r="251956" spans="68:68" customFormat="1">
      <c r="BP251956" s="90"/>
    </row>
    <row r="251957" spans="68:68" customFormat="1">
      <c r="BP251957" s="90"/>
    </row>
    <row r="251958" spans="68:68" customFormat="1">
      <c r="BP251958" s="90"/>
    </row>
    <row r="251959" spans="68:68" customFormat="1">
      <c r="BP251959" s="90"/>
    </row>
    <row r="251960" spans="68:68" customFormat="1">
      <c r="BP251960" s="90"/>
    </row>
    <row r="251961" spans="68:68" customFormat="1">
      <c r="BP251961" s="90"/>
    </row>
    <row r="251962" spans="68:68" customFormat="1">
      <c r="BP251962" s="90"/>
    </row>
    <row r="251963" spans="68:68" customFormat="1">
      <c r="BP251963" s="90"/>
    </row>
    <row r="251964" spans="68:68" customFormat="1">
      <c r="BP251964" s="90"/>
    </row>
    <row r="251965" spans="68:68" customFormat="1">
      <c r="BP251965" s="90"/>
    </row>
    <row r="251966" spans="68:68" customFormat="1">
      <c r="BP251966" s="90"/>
    </row>
    <row r="251967" spans="68:68" customFormat="1">
      <c r="BP251967" s="90"/>
    </row>
    <row r="251968" spans="68:68" customFormat="1">
      <c r="BP251968" s="90"/>
    </row>
    <row r="251969" spans="68:68" customFormat="1">
      <c r="BP251969" s="90"/>
    </row>
    <row r="251970" spans="68:68" customFormat="1">
      <c r="BP251970" s="90"/>
    </row>
    <row r="251971" spans="68:68" customFormat="1">
      <c r="BP251971" s="90"/>
    </row>
    <row r="251972" spans="68:68" customFormat="1">
      <c r="BP251972" s="90"/>
    </row>
    <row r="251973" spans="68:68" customFormat="1">
      <c r="BP251973" s="90"/>
    </row>
    <row r="251974" spans="68:68" customFormat="1">
      <c r="BP251974" s="90"/>
    </row>
    <row r="251975" spans="68:68" customFormat="1">
      <c r="BP251975" s="90"/>
    </row>
    <row r="251976" spans="68:68" customFormat="1">
      <c r="BP251976" s="90"/>
    </row>
    <row r="251977" spans="68:68" customFormat="1">
      <c r="BP251977" s="90"/>
    </row>
    <row r="251978" spans="68:68" customFormat="1">
      <c r="BP251978" s="90"/>
    </row>
    <row r="251979" spans="68:68" customFormat="1">
      <c r="BP251979" s="90"/>
    </row>
    <row r="251980" spans="68:68" customFormat="1">
      <c r="BP251980" s="90"/>
    </row>
    <row r="251981" spans="68:68" customFormat="1">
      <c r="BP251981" s="90"/>
    </row>
    <row r="251982" spans="68:68" customFormat="1">
      <c r="BP251982" s="90"/>
    </row>
    <row r="251983" spans="68:68" customFormat="1">
      <c r="BP251983" s="90"/>
    </row>
    <row r="251984" spans="68:68" customFormat="1">
      <c r="BP251984" s="90"/>
    </row>
    <row r="251985" spans="68:68" customFormat="1">
      <c r="BP251985" s="90"/>
    </row>
    <row r="251986" spans="68:68" customFormat="1">
      <c r="BP251986" s="90"/>
    </row>
    <row r="251987" spans="68:68" customFormat="1">
      <c r="BP251987" s="90"/>
    </row>
    <row r="251988" spans="68:68" customFormat="1">
      <c r="BP251988" s="90"/>
    </row>
    <row r="251989" spans="68:68" customFormat="1">
      <c r="BP251989" s="90"/>
    </row>
    <row r="251990" spans="68:68" customFormat="1">
      <c r="BP251990" s="90"/>
    </row>
    <row r="251991" spans="68:68" customFormat="1">
      <c r="BP251991" s="90"/>
    </row>
    <row r="251992" spans="68:68" customFormat="1">
      <c r="BP251992" s="90"/>
    </row>
    <row r="251993" spans="68:68" customFormat="1">
      <c r="BP251993" s="90"/>
    </row>
    <row r="251994" spans="68:68" customFormat="1">
      <c r="BP251994" s="90"/>
    </row>
    <row r="251995" spans="68:68" customFormat="1">
      <c r="BP251995" s="90"/>
    </row>
    <row r="251996" spans="68:68" customFormat="1">
      <c r="BP251996" s="90"/>
    </row>
    <row r="251997" spans="68:68" customFormat="1">
      <c r="BP251997" s="90"/>
    </row>
    <row r="251998" spans="68:68" customFormat="1">
      <c r="BP251998" s="90"/>
    </row>
    <row r="251999" spans="68:68" customFormat="1">
      <c r="BP251999" s="90"/>
    </row>
    <row r="252000" spans="68:68" customFormat="1">
      <c r="BP252000" s="90"/>
    </row>
    <row r="252001" spans="68:68" customFormat="1">
      <c r="BP252001" s="90"/>
    </row>
    <row r="252002" spans="68:68" customFormat="1">
      <c r="BP252002" s="90"/>
    </row>
    <row r="252003" spans="68:68" customFormat="1">
      <c r="BP252003" s="90"/>
    </row>
    <row r="252004" spans="68:68" customFormat="1">
      <c r="BP252004" s="90"/>
    </row>
    <row r="252005" spans="68:68" customFormat="1">
      <c r="BP252005" s="90"/>
    </row>
    <row r="252006" spans="68:68" customFormat="1">
      <c r="BP252006" s="90"/>
    </row>
    <row r="252007" spans="68:68" customFormat="1">
      <c r="BP252007" s="90"/>
    </row>
    <row r="252008" spans="68:68" customFormat="1">
      <c r="BP252008" s="90"/>
    </row>
    <row r="252009" spans="68:68" customFormat="1">
      <c r="BP252009" s="90"/>
    </row>
    <row r="252010" spans="68:68" customFormat="1">
      <c r="BP252010" s="90"/>
    </row>
    <row r="252011" spans="68:68" customFormat="1">
      <c r="BP252011" s="90"/>
    </row>
    <row r="252012" spans="68:68" customFormat="1">
      <c r="BP252012" s="90"/>
    </row>
    <row r="252013" spans="68:68" customFormat="1">
      <c r="BP252013" s="90"/>
    </row>
    <row r="252014" spans="68:68" customFormat="1">
      <c r="BP252014" s="90"/>
    </row>
    <row r="252015" spans="68:68" customFormat="1">
      <c r="BP252015" s="90"/>
    </row>
    <row r="252016" spans="68:68" customFormat="1">
      <c r="BP252016" s="90"/>
    </row>
    <row r="252017" spans="68:68" customFormat="1">
      <c r="BP252017" s="90"/>
    </row>
    <row r="252018" spans="68:68" customFormat="1">
      <c r="BP252018" s="90"/>
    </row>
    <row r="252019" spans="68:68" customFormat="1">
      <c r="BP252019" s="90"/>
    </row>
    <row r="252020" spans="68:68" customFormat="1">
      <c r="BP252020" s="90"/>
    </row>
    <row r="252021" spans="68:68" customFormat="1">
      <c r="BP252021" s="90"/>
    </row>
    <row r="252022" spans="68:68" customFormat="1">
      <c r="BP252022" s="90"/>
    </row>
    <row r="252023" spans="68:68" customFormat="1">
      <c r="BP252023" s="90"/>
    </row>
    <row r="252024" spans="68:68" customFormat="1">
      <c r="BP252024" s="90"/>
    </row>
    <row r="252025" spans="68:68" customFormat="1">
      <c r="BP252025" s="90"/>
    </row>
    <row r="252026" spans="68:68" customFormat="1">
      <c r="BP252026" s="90"/>
    </row>
    <row r="252027" spans="68:68" customFormat="1">
      <c r="BP252027" s="90"/>
    </row>
    <row r="252028" spans="68:68" customFormat="1">
      <c r="BP252028" s="90"/>
    </row>
    <row r="252029" spans="68:68" customFormat="1">
      <c r="BP252029" s="90"/>
    </row>
    <row r="252030" spans="68:68" customFormat="1">
      <c r="BP252030" s="90"/>
    </row>
    <row r="252031" spans="68:68" customFormat="1">
      <c r="BP252031" s="90"/>
    </row>
    <row r="252032" spans="68:68" customFormat="1">
      <c r="BP252032" s="90"/>
    </row>
    <row r="252033" spans="68:68" customFormat="1">
      <c r="BP252033" s="90"/>
    </row>
    <row r="252034" spans="68:68" customFormat="1">
      <c r="BP252034" s="90"/>
    </row>
    <row r="252035" spans="68:68" customFormat="1">
      <c r="BP252035" s="90"/>
    </row>
    <row r="252036" spans="68:68" customFormat="1">
      <c r="BP252036" s="90"/>
    </row>
    <row r="252037" spans="68:68" customFormat="1">
      <c r="BP252037" s="90"/>
    </row>
    <row r="252038" spans="68:68" customFormat="1">
      <c r="BP252038" s="90"/>
    </row>
    <row r="252039" spans="68:68" customFormat="1">
      <c r="BP252039" s="90"/>
    </row>
    <row r="252040" spans="68:68" customFormat="1">
      <c r="BP252040" s="90"/>
    </row>
    <row r="252041" spans="68:68" customFormat="1">
      <c r="BP252041" s="90"/>
    </row>
    <row r="252042" spans="68:68" customFormat="1">
      <c r="BP252042" s="90"/>
    </row>
    <row r="252043" spans="68:68" customFormat="1">
      <c r="BP252043" s="90"/>
    </row>
    <row r="252044" spans="68:68" customFormat="1">
      <c r="BP252044" s="90"/>
    </row>
    <row r="252045" spans="68:68" customFormat="1">
      <c r="BP252045" s="90"/>
    </row>
    <row r="252046" spans="68:68" customFormat="1">
      <c r="BP252046" s="90"/>
    </row>
    <row r="252047" spans="68:68" customFormat="1">
      <c r="BP252047" s="90"/>
    </row>
    <row r="252048" spans="68:68" customFormat="1">
      <c r="BP252048" s="90"/>
    </row>
    <row r="252049" spans="68:68" customFormat="1">
      <c r="BP252049" s="90"/>
    </row>
    <row r="252050" spans="68:68" customFormat="1">
      <c r="BP252050" s="90"/>
    </row>
    <row r="252051" spans="68:68" customFormat="1">
      <c r="BP252051" s="90"/>
    </row>
    <row r="252052" spans="68:68" customFormat="1">
      <c r="BP252052" s="90"/>
    </row>
    <row r="252053" spans="68:68" customFormat="1">
      <c r="BP252053" s="90"/>
    </row>
    <row r="252054" spans="68:68" customFormat="1">
      <c r="BP252054" s="90"/>
    </row>
    <row r="252055" spans="68:68" customFormat="1">
      <c r="BP252055" s="90"/>
    </row>
    <row r="252056" spans="68:68" customFormat="1">
      <c r="BP252056" s="90"/>
    </row>
    <row r="252057" spans="68:68" customFormat="1">
      <c r="BP252057" s="90"/>
    </row>
    <row r="252058" spans="68:68" customFormat="1">
      <c r="BP252058" s="90"/>
    </row>
    <row r="252059" spans="68:68" customFormat="1">
      <c r="BP252059" s="90"/>
    </row>
    <row r="252060" spans="68:68" customFormat="1">
      <c r="BP252060" s="90"/>
    </row>
    <row r="252061" spans="68:68" customFormat="1">
      <c r="BP252061" s="90"/>
    </row>
    <row r="252062" spans="68:68" customFormat="1">
      <c r="BP252062" s="90"/>
    </row>
    <row r="252063" spans="68:68" customFormat="1">
      <c r="BP252063" s="90"/>
    </row>
    <row r="252064" spans="68:68" customFormat="1">
      <c r="BP252064" s="90"/>
    </row>
    <row r="252065" spans="68:68" customFormat="1">
      <c r="BP252065" s="90"/>
    </row>
    <row r="252066" spans="68:68" customFormat="1">
      <c r="BP252066" s="90"/>
    </row>
    <row r="252067" spans="68:68" customFormat="1">
      <c r="BP252067" s="90"/>
    </row>
    <row r="252068" spans="68:68" customFormat="1">
      <c r="BP252068" s="90"/>
    </row>
    <row r="252069" spans="68:68" customFormat="1">
      <c r="BP252069" s="90"/>
    </row>
    <row r="252070" spans="68:68" customFormat="1">
      <c r="BP252070" s="90"/>
    </row>
    <row r="252071" spans="68:68" customFormat="1">
      <c r="BP252071" s="90"/>
    </row>
    <row r="252072" spans="68:68" customFormat="1">
      <c r="BP252072" s="90"/>
    </row>
    <row r="252073" spans="68:68" customFormat="1">
      <c r="BP252073" s="90"/>
    </row>
    <row r="252074" spans="68:68" customFormat="1">
      <c r="BP252074" s="90"/>
    </row>
    <row r="252075" spans="68:68" customFormat="1">
      <c r="BP252075" s="90"/>
    </row>
    <row r="252076" spans="68:68" customFormat="1">
      <c r="BP252076" s="90"/>
    </row>
    <row r="252077" spans="68:68" customFormat="1">
      <c r="BP252077" s="90"/>
    </row>
    <row r="252078" spans="68:68" customFormat="1">
      <c r="BP252078" s="90"/>
    </row>
    <row r="252079" spans="68:68" customFormat="1">
      <c r="BP252079" s="90"/>
    </row>
    <row r="252080" spans="68:68" customFormat="1">
      <c r="BP252080" s="90"/>
    </row>
    <row r="252081" spans="68:68" customFormat="1">
      <c r="BP252081" s="90"/>
    </row>
    <row r="252082" spans="68:68" customFormat="1">
      <c r="BP252082" s="90"/>
    </row>
    <row r="252083" spans="68:68" customFormat="1">
      <c r="BP252083" s="90"/>
    </row>
    <row r="252084" spans="68:68" customFormat="1">
      <c r="BP252084" s="90"/>
    </row>
    <row r="252085" spans="68:68" customFormat="1">
      <c r="BP252085" s="90"/>
    </row>
    <row r="252086" spans="68:68" customFormat="1">
      <c r="BP252086" s="90"/>
    </row>
    <row r="252087" spans="68:68" customFormat="1">
      <c r="BP252087" s="90"/>
    </row>
    <row r="252088" spans="68:68" customFormat="1">
      <c r="BP252088" s="90"/>
    </row>
    <row r="252089" spans="68:68" customFormat="1">
      <c r="BP252089" s="90"/>
    </row>
    <row r="252090" spans="68:68" customFormat="1">
      <c r="BP252090" s="90"/>
    </row>
    <row r="252091" spans="68:68" customFormat="1">
      <c r="BP252091" s="90"/>
    </row>
    <row r="252092" spans="68:68" customFormat="1">
      <c r="BP252092" s="90"/>
    </row>
    <row r="252093" spans="68:68" customFormat="1">
      <c r="BP252093" s="90"/>
    </row>
    <row r="252094" spans="68:68" customFormat="1">
      <c r="BP252094" s="90"/>
    </row>
    <row r="252095" spans="68:68" customFormat="1">
      <c r="BP252095" s="90"/>
    </row>
    <row r="252096" spans="68:68" customFormat="1">
      <c r="BP252096" s="90"/>
    </row>
    <row r="252097" spans="68:68" customFormat="1">
      <c r="BP252097" s="90"/>
    </row>
    <row r="252098" spans="68:68" customFormat="1">
      <c r="BP252098" s="90"/>
    </row>
    <row r="252099" spans="68:68" customFormat="1">
      <c r="BP252099" s="90"/>
    </row>
    <row r="252100" spans="68:68" customFormat="1">
      <c r="BP252100" s="90"/>
    </row>
    <row r="252101" spans="68:68" customFormat="1">
      <c r="BP252101" s="90"/>
    </row>
    <row r="252102" spans="68:68" customFormat="1">
      <c r="BP252102" s="90"/>
    </row>
    <row r="252103" spans="68:68" customFormat="1">
      <c r="BP252103" s="90"/>
    </row>
    <row r="252104" spans="68:68" customFormat="1">
      <c r="BP252104" s="90"/>
    </row>
    <row r="252105" spans="68:68" customFormat="1">
      <c r="BP252105" s="90"/>
    </row>
    <row r="252106" spans="68:68" customFormat="1">
      <c r="BP252106" s="90"/>
    </row>
    <row r="252107" spans="68:68" customFormat="1">
      <c r="BP252107" s="90"/>
    </row>
    <row r="252108" spans="68:68" customFormat="1">
      <c r="BP252108" s="90"/>
    </row>
    <row r="252109" spans="68:68" customFormat="1">
      <c r="BP252109" s="90"/>
    </row>
    <row r="252110" spans="68:68" customFormat="1">
      <c r="BP252110" s="90"/>
    </row>
    <row r="252111" spans="68:68" customFormat="1">
      <c r="BP252111" s="90"/>
    </row>
    <row r="252112" spans="68:68" customFormat="1">
      <c r="BP252112" s="90"/>
    </row>
    <row r="252113" spans="68:68" customFormat="1">
      <c r="BP252113" s="90"/>
    </row>
    <row r="252114" spans="68:68" customFormat="1">
      <c r="BP252114" s="90"/>
    </row>
    <row r="252115" spans="68:68" customFormat="1">
      <c r="BP252115" s="90"/>
    </row>
    <row r="252116" spans="68:68" customFormat="1">
      <c r="BP252116" s="90"/>
    </row>
    <row r="252117" spans="68:68" customFormat="1">
      <c r="BP252117" s="90"/>
    </row>
    <row r="252118" spans="68:68" customFormat="1">
      <c r="BP252118" s="90"/>
    </row>
    <row r="252119" spans="68:68" customFormat="1">
      <c r="BP252119" s="90"/>
    </row>
    <row r="252120" spans="68:68" customFormat="1">
      <c r="BP252120" s="90"/>
    </row>
    <row r="252121" spans="68:68" customFormat="1">
      <c r="BP252121" s="90"/>
    </row>
    <row r="252122" spans="68:68" customFormat="1">
      <c r="BP252122" s="90"/>
    </row>
    <row r="252123" spans="68:68" customFormat="1">
      <c r="BP252123" s="90"/>
    </row>
    <row r="252124" spans="68:68" customFormat="1">
      <c r="BP252124" s="90"/>
    </row>
    <row r="252125" spans="68:68" customFormat="1">
      <c r="BP252125" s="90"/>
    </row>
    <row r="252126" spans="68:68" customFormat="1">
      <c r="BP252126" s="90"/>
    </row>
    <row r="252127" spans="68:68" customFormat="1">
      <c r="BP252127" s="90"/>
    </row>
    <row r="252128" spans="68:68" customFormat="1">
      <c r="BP252128" s="90"/>
    </row>
    <row r="252129" spans="68:68" customFormat="1">
      <c r="BP252129" s="90"/>
    </row>
    <row r="252130" spans="68:68" customFormat="1">
      <c r="BP252130" s="90"/>
    </row>
    <row r="252131" spans="68:68" customFormat="1">
      <c r="BP252131" s="90"/>
    </row>
    <row r="252132" spans="68:68" customFormat="1">
      <c r="BP252132" s="90"/>
    </row>
    <row r="252133" spans="68:68" customFormat="1">
      <c r="BP252133" s="90"/>
    </row>
    <row r="252134" spans="68:68" customFormat="1">
      <c r="BP252134" s="90"/>
    </row>
    <row r="252135" spans="68:68" customFormat="1">
      <c r="BP252135" s="90"/>
    </row>
    <row r="252136" spans="68:68" customFormat="1">
      <c r="BP252136" s="90"/>
    </row>
    <row r="252137" spans="68:68" customFormat="1">
      <c r="BP252137" s="90"/>
    </row>
    <row r="252138" spans="68:68" customFormat="1">
      <c r="BP252138" s="90"/>
    </row>
    <row r="252139" spans="68:68" customFormat="1">
      <c r="BP252139" s="90"/>
    </row>
    <row r="252140" spans="68:68" customFormat="1">
      <c r="BP252140" s="90"/>
    </row>
    <row r="252141" spans="68:68" customFormat="1">
      <c r="BP252141" s="90"/>
    </row>
    <row r="252142" spans="68:68" customFormat="1">
      <c r="BP252142" s="90"/>
    </row>
    <row r="252143" spans="68:68" customFormat="1">
      <c r="BP252143" s="90"/>
    </row>
    <row r="252144" spans="68:68" customFormat="1">
      <c r="BP252144" s="90"/>
    </row>
    <row r="252145" spans="68:68" customFormat="1">
      <c r="BP252145" s="90"/>
    </row>
    <row r="252146" spans="68:68" customFormat="1">
      <c r="BP252146" s="90"/>
    </row>
    <row r="252147" spans="68:68" customFormat="1">
      <c r="BP252147" s="90"/>
    </row>
    <row r="252148" spans="68:68" customFormat="1">
      <c r="BP252148" s="90"/>
    </row>
    <row r="252149" spans="68:68" customFormat="1">
      <c r="BP252149" s="90"/>
    </row>
    <row r="252150" spans="68:68" customFormat="1">
      <c r="BP252150" s="90"/>
    </row>
    <row r="252151" spans="68:68" customFormat="1">
      <c r="BP252151" s="90"/>
    </row>
    <row r="252152" spans="68:68" customFormat="1">
      <c r="BP252152" s="90"/>
    </row>
    <row r="252153" spans="68:68" customFormat="1">
      <c r="BP252153" s="90"/>
    </row>
    <row r="252154" spans="68:68" customFormat="1">
      <c r="BP252154" s="90"/>
    </row>
    <row r="252155" spans="68:68" customFormat="1">
      <c r="BP252155" s="90"/>
    </row>
    <row r="252156" spans="68:68" customFormat="1">
      <c r="BP252156" s="90"/>
    </row>
    <row r="252157" spans="68:68" customFormat="1">
      <c r="BP252157" s="90"/>
    </row>
    <row r="252158" spans="68:68" customFormat="1">
      <c r="BP252158" s="90"/>
    </row>
    <row r="252159" spans="68:68" customFormat="1">
      <c r="BP252159" s="90"/>
    </row>
    <row r="252160" spans="68:68" customFormat="1">
      <c r="BP252160" s="90"/>
    </row>
    <row r="252161" spans="68:68" customFormat="1">
      <c r="BP252161" s="90"/>
    </row>
    <row r="252162" spans="68:68" customFormat="1">
      <c r="BP252162" s="90"/>
    </row>
    <row r="252163" spans="68:68" customFormat="1">
      <c r="BP252163" s="90"/>
    </row>
    <row r="252164" spans="68:68" customFormat="1">
      <c r="BP252164" s="90"/>
    </row>
    <row r="252165" spans="68:68" customFormat="1">
      <c r="BP252165" s="90"/>
    </row>
    <row r="252166" spans="68:68" customFormat="1">
      <c r="BP252166" s="90"/>
    </row>
    <row r="252167" spans="68:68" customFormat="1">
      <c r="BP252167" s="90"/>
    </row>
    <row r="252168" spans="68:68" customFormat="1">
      <c r="BP252168" s="90"/>
    </row>
    <row r="252169" spans="68:68" customFormat="1">
      <c r="BP252169" s="90"/>
    </row>
    <row r="252170" spans="68:68" customFormat="1">
      <c r="BP252170" s="90"/>
    </row>
    <row r="252171" spans="68:68" customFormat="1">
      <c r="BP252171" s="90"/>
    </row>
    <row r="252172" spans="68:68" customFormat="1">
      <c r="BP252172" s="90"/>
    </row>
    <row r="252173" spans="68:68" customFormat="1">
      <c r="BP252173" s="90"/>
    </row>
    <row r="252174" spans="68:68" customFormat="1">
      <c r="BP252174" s="90"/>
    </row>
    <row r="252175" spans="68:68" customFormat="1">
      <c r="BP252175" s="90"/>
    </row>
    <row r="252176" spans="68:68" customFormat="1">
      <c r="BP252176" s="90"/>
    </row>
    <row r="252177" spans="68:68" customFormat="1">
      <c r="BP252177" s="90"/>
    </row>
    <row r="252178" spans="68:68" customFormat="1">
      <c r="BP252178" s="90"/>
    </row>
    <row r="252179" spans="68:68" customFormat="1">
      <c r="BP252179" s="90"/>
    </row>
    <row r="252180" spans="68:68" customFormat="1">
      <c r="BP252180" s="90"/>
    </row>
    <row r="252181" spans="68:68" customFormat="1">
      <c r="BP252181" s="90"/>
    </row>
    <row r="252182" spans="68:68" customFormat="1">
      <c r="BP252182" s="90"/>
    </row>
    <row r="252183" spans="68:68" customFormat="1">
      <c r="BP252183" s="90"/>
    </row>
    <row r="252184" spans="68:68" customFormat="1">
      <c r="BP252184" s="90"/>
    </row>
    <row r="252185" spans="68:68" customFormat="1">
      <c r="BP252185" s="90"/>
    </row>
    <row r="252186" spans="68:68" customFormat="1">
      <c r="BP252186" s="90"/>
    </row>
    <row r="252187" spans="68:68" customFormat="1">
      <c r="BP252187" s="90"/>
    </row>
    <row r="252188" spans="68:68" customFormat="1">
      <c r="BP252188" s="90"/>
    </row>
    <row r="252189" spans="68:68" customFormat="1">
      <c r="BP252189" s="90"/>
    </row>
    <row r="252190" spans="68:68" customFormat="1">
      <c r="BP252190" s="90"/>
    </row>
    <row r="252191" spans="68:68" customFormat="1">
      <c r="BP252191" s="90"/>
    </row>
    <row r="252192" spans="68:68" customFormat="1">
      <c r="BP252192" s="90"/>
    </row>
    <row r="252193" spans="68:68" customFormat="1">
      <c r="BP252193" s="90"/>
    </row>
    <row r="252194" spans="68:68" customFormat="1">
      <c r="BP252194" s="90"/>
    </row>
    <row r="252195" spans="68:68" customFormat="1">
      <c r="BP252195" s="90"/>
    </row>
    <row r="252196" spans="68:68" customFormat="1">
      <c r="BP252196" s="90"/>
    </row>
    <row r="252197" spans="68:68" customFormat="1">
      <c r="BP252197" s="90"/>
    </row>
    <row r="252198" spans="68:68" customFormat="1">
      <c r="BP252198" s="90"/>
    </row>
    <row r="252199" spans="68:68" customFormat="1">
      <c r="BP252199" s="90"/>
    </row>
    <row r="252200" spans="68:68" customFormat="1">
      <c r="BP252200" s="90"/>
    </row>
    <row r="252201" spans="68:68" customFormat="1">
      <c r="BP252201" s="90"/>
    </row>
    <row r="252202" spans="68:68" customFormat="1">
      <c r="BP252202" s="90"/>
    </row>
    <row r="252203" spans="68:68" customFormat="1">
      <c r="BP252203" s="90"/>
    </row>
    <row r="252204" spans="68:68" customFormat="1">
      <c r="BP252204" s="90"/>
    </row>
    <row r="252205" spans="68:68" customFormat="1">
      <c r="BP252205" s="90"/>
    </row>
    <row r="252206" spans="68:68" customFormat="1">
      <c r="BP252206" s="90"/>
    </row>
    <row r="252207" spans="68:68" customFormat="1">
      <c r="BP252207" s="90"/>
    </row>
    <row r="252208" spans="68:68" customFormat="1">
      <c r="BP252208" s="90"/>
    </row>
    <row r="252209" spans="68:68" customFormat="1">
      <c r="BP252209" s="90"/>
    </row>
    <row r="252210" spans="68:68" customFormat="1">
      <c r="BP252210" s="90"/>
    </row>
    <row r="252211" spans="68:68" customFormat="1">
      <c r="BP252211" s="90"/>
    </row>
    <row r="252212" spans="68:68" customFormat="1">
      <c r="BP252212" s="90"/>
    </row>
    <row r="252213" spans="68:68" customFormat="1">
      <c r="BP252213" s="90"/>
    </row>
    <row r="252214" spans="68:68" customFormat="1">
      <c r="BP252214" s="90"/>
    </row>
    <row r="252215" spans="68:68" customFormat="1">
      <c r="BP252215" s="90"/>
    </row>
    <row r="252216" spans="68:68" customFormat="1">
      <c r="BP252216" s="90"/>
    </row>
    <row r="252217" spans="68:68" customFormat="1">
      <c r="BP252217" s="90"/>
    </row>
    <row r="252218" spans="68:68" customFormat="1">
      <c r="BP252218" s="90"/>
    </row>
    <row r="252219" spans="68:68" customFormat="1">
      <c r="BP252219" s="90"/>
    </row>
    <row r="252220" spans="68:68" customFormat="1">
      <c r="BP252220" s="90"/>
    </row>
    <row r="252221" spans="68:68" customFormat="1">
      <c r="BP252221" s="90"/>
    </row>
    <row r="252222" spans="68:68" customFormat="1">
      <c r="BP252222" s="90"/>
    </row>
    <row r="252223" spans="68:68" customFormat="1">
      <c r="BP252223" s="90"/>
    </row>
    <row r="252224" spans="68:68" customFormat="1">
      <c r="BP252224" s="90"/>
    </row>
    <row r="252225" spans="68:68" customFormat="1">
      <c r="BP252225" s="90"/>
    </row>
    <row r="252226" spans="68:68" customFormat="1">
      <c r="BP252226" s="90"/>
    </row>
    <row r="252227" spans="68:68" customFormat="1">
      <c r="BP252227" s="90"/>
    </row>
    <row r="252228" spans="68:68" customFormat="1">
      <c r="BP252228" s="90"/>
    </row>
    <row r="252229" spans="68:68" customFormat="1">
      <c r="BP252229" s="90"/>
    </row>
    <row r="252230" spans="68:68" customFormat="1">
      <c r="BP252230" s="90"/>
    </row>
    <row r="252231" spans="68:68" customFormat="1">
      <c r="BP252231" s="90"/>
    </row>
    <row r="252232" spans="68:68" customFormat="1">
      <c r="BP252232" s="90"/>
    </row>
    <row r="252233" spans="68:68" customFormat="1">
      <c r="BP252233" s="90"/>
    </row>
    <row r="252234" spans="68:68" customFormat="1">
      <c r="BP252234" s="90"/>
    </row>
    <row r="252235" spans="68:68" customFormat="1">
      <c r="BP252235" s="90"/>
    </row>
    <row r="252236" spans="68:68" customFormat="1">
      <c r="BP252236" s="90"/>
    </row>
    <row r="252237" spans="68:68" customFormat="1">
      <c r="BP252237" s="90"/>
    </row>
    <row r="252238" spans="68:68" customFormat="1">
      <c r="BP252238" s="90"/>
    </row>
    <row r="252239" spans="68:68" customFormat="1">
      <c r="BP252239" s="90"/>
    </row>
    <row r="252240" spans="68:68" customFormat="1">
      <c r="BP252240" s="90"/>
    </row>
    <row r="252241" spans="68:68" customFormat="1">
      <c r="BP252241" s="90"/>
    </row>
    <row r="252242" spans="68:68" customFormat="1">
      <c r="BP252242" s="90"/>
    </row>
    <row r="252243" spans="68:68" customFormat="1">
      <c r="BP252243" s="90"/>
    </row>
    <row r="252244" spans="68:68" customFormat="1">
      <c r="BP252244" s="90"/>
    </row>
    <row r="252245" spans="68:68" customFormat="1">
      <c r="BP252245" s="90"/>
    </row>
    <row r="252246" spans="68:68" customFormat="1">
      <c r="BP252246" s="90"/>
    </row>
    <row r="252247" spans="68:68" customFormat="1">
      <c r="BP252247" s="90"/>
    </row>
    <row r="252248" spans="68:68" customFormat="1">
      <c r="BP252248" s="90"/>
    </row>
    <row r="252249" spans="68:68" customFormat="1">
      <c r="BP252249" s="90"/>
    </row>
    <row r="252250" spans="68:68" customFormat="1">
      <c r="BP252250" s="90"/>
    </row>
    <row r="252251" spans="68:68" customFormat="1">
      <c r="BP252251" s="90"/>
    </row>
    <row r="252252" spans="68:68" customFormat="1">
      <c r="BP252252" s="90"/>
    </row>
    <row r="252253" spans="68:68" customFormat="1">
      <c r="BP252253" s="90"/>
    </row>
    <row r="252254" spans="68:68" customFormat="1">
      <c r="BP252254" s="90"/>
    </row>
    <row r="252255" spans="68:68" customFormat="1">
      <c r="BP252255" s="90"/>
    </row>
    <row r="252256" spans="68:68" customFormat="1">
      <c r="BP252256" s="90"/>
    </row>
    <row r="252257" spans="68:68" customFormat="1">
      <c r="BP252257" s="90"/>
    </row>
    <row r="252258" spans="68:68" customFormat="1">
      <c r="BP252258" s="90"/>
    </row>
    <row r="252259" spans="68:68" customFormat="1">
      <c r="BP252259" s="90"/>
    </row>
    <row r="252260" spans="68:68" customFormat="1">
      <c r="BP252260" s="90"/>
    </row>
    <row r="252261" spans="68:68" customFormat="1">
      <c r="BP252261" s="90"/>
    </row>
    <row r="252262" spans="68:68" customFormat="1">
      <c r="BP252262" s="90"/>
    </row>
    <row r="252263" spans="68:68" customFormat="1">
      <c r="BP252263" s="90"/>
    </row>
    <row r="252264" spans="68:68" customFormat="1">
      <c r="BP252264" s="90"/>
    </row>
    <row r="252265" spans="68:68" customFormat="1">
      <c r="BP252265" s="90"/>
    </row>
    <row r="252266" spans="68:68" customFormat="1">
      <c r="BP252266" s="90"/>
    </row>
    <row r="252267" spans="68:68" customFormat="1">
      <c r="BP252267" s="90"/>
    </row>
    <row r="252268" spans="68:68" customFormat="1">
      <c r="BP252268" s="90"/>
    </row>
    <row r="252269" spans="68:68" customFormat="1">
      <c r="BP252269" s="90"/>
    </row>
    <row r="252270" spans="68:68" customFormat="1">
      <c r="BP252270" s="90"/>
    </row>
    <row r="252271" spans="68:68" customFormat="1">
      <c r="BP252271" s="90"/>
    </row>
    <row r="252272" spans="68:68" customFormat="1">
      <c r="BP252272" s="90"/>
    </row>
    <row r="252273" spans="68:68" customFormat="1">
      <c r="BP252273" s="90"/>
    </row>
    <row r="252274" spans="68:68" customFormat="1">
      <c r="BP252274" s="90"/>
    </row>
    <row r="252275" spans="68:68" customFormat="1">
      <c r="BP252275" s="90"/>
    </row>
    <row r="252276" spans="68:68" customFormat="1">
      <c r="BP252276" s="90"/>
    </row>
    <row r="252277" spans="68:68" customFormat="1">
      <c r="BP252277" s="90"/>
    </row>
    <row r="252278" spans="68:68" customFormat="1">
      <c r="BP252278" s="90"/>
    </row>
    <row r="252279" spans="68:68" customFormat="1">
      <c r="BP252279" s="90"/>
    </row>
    <row r="252280" spans="68:68" customFormat="1">
      <c r="BP252280" s="90"/>
    </row>
    <row r="252281" spans="68:68" customFormat="1">
      <c r="BP252281" s="90"/>
    </row>
    <row r="252282" spans="68:68" customFormat="1">
      <c r="BP252282" s="90"/>
    </row>
    <row r="252283" spans="68:68" customFormat="1">
      <c r="BP252283" s="90"/>
    </row>
    <row r="252284" spans="68:68" customFormat="1">
      <c r="BP252284" s="90"/>
    </row>
    <row r="252285" spans="68:68" customFormat="1">
      <c r="BP252285" s="90"/>
    </row>
    <row r="252286" spans="68:68" customFormat="1">
      <c r="BP252286" s="90"/>
    </row>
    <row r="252287" spans="68:68" customFormat="1">
      <c r="BP252287" s="90"/>
    </row>
    <row r="252288" spans="68:68" customFormat="1">
      <c r="BP252288" s="90"/>
    </row>
    <row r="252289" spans="68:68" customFormat="1">
      <c r="BP252289" s="90"/>
    </row>
    <row r="252290" spans="68:68" customFormat="1">
      <c r="BP252290" s="90"/>
    </row>
    <row r="252291" spans="68:68" customFormat="1">
      <c r="BP252291" s="90"/>
    </row>
    <row r="252292" spans="68:68" customFormat="1">
      <c r="BP252292" s="90"/>
    </row>
    <row r="252293" spans="68:68" customFormat="1">
      <c r="BP252293" s="90"/>
    </row>
    <row r="252294" spans="68:68" customFormat="1">
      <c r="BP252294" s="90"/>
    </row>
    <row r="252295" spans="68:68" customFormat="1">
      <c r="BP252295" s="90"/>
    </row>
    <row r="252296" spans="68:68" customFormat="1">
      <c r="BP252296" s="90"/>
    </row>
    <row r="252297" spans="68:68" customFormat="1">
      <c r="BP252297" s="90"/>
    </row>
    <row r="252298" spans="68:68" customFormat="1">
      <c r="BP252298" s="90"/>
    </row>
    <row r="252299" spans="68:68" customFormat="1">
      <c r="BP252299" s="90"/>
    </row>
    <row r="252300" spans="68:68" customFormat="1">
      <c r="BP252300" s="90"/>
    </row>
    <row r="252301" spans="68:68" customFormat="1">
      <c r="BP252301" s="90"/>
    </row>
    <row r="252302" spans="68:68" customFormat="1">
      <c r="BP252302" s="90"/>
    </row>
    <row r="252303" spans="68:68" customFormat="1">
      <c r="BP252303" s="90"/>
    </row>
    <row r="252304" spans="68:68" customFormat="1">
      <c r="BP252304" s="90"/>
    </row>
    <row r="252305" spans="68:68" customFormat="1">
      <c r="BP252305" s="90"/>
    </row>
    <row r="252306" spans="68:68" customFormat="1">
      <c r="BP252306" s="90"/>
    </row>
    <row r="252307" spans="68:68" customFormat="1">
      <c r="BP252307" s="90"/>
    </row>
    <row r="252308" spans="68:68" customFormat="1">
      <c r="BP252308" s="90"/>
    </row>
    <row r="252309" spans="68:68" customFormat="1">
      <c r="BP252309" s="90"/>
    </row>
    <row r="252310" spans="68:68" customFormat="1">
      <c r="BP252310" s="90"/>
    </row>
    <row r="252311" spans="68:68" customFormat="1">
      <c r="BP252311" s="90"/>
    </row>
    <row r="252312" spans="68:68" customFormat="1">
      <c r="BP252312" s="90"/>
    </row>
    <row r="252313" spans="68:68" customFormat="1">
      <c r="BP252313" s="90"/>
    </row>
    <row r="252314" spans="68:68" customFormat="1">
      <c r="BP252314" s="90"/>
    </row>
    <row r="252315" spans="68:68" customFormat="1">
      <c r="BP252315" s="90"/>
    </row>
    <row r="252316" spans="68:68" customFormat="1">
      <c r="BP252316" s="90"/>
    </row>
    <row r="252317" spans="68:68" customFormat="1">
      <c r="BP252317" s="90"/>
    </row>
    <row r="252318" spans="68:68" customFormat="1">
      <c r="BP252318" s="90"/>
    </row>
    <row r="252319" spans="68:68" customFormat="1">
      <c r="BP252319" s="90"/>
    </row>
    <row r="252320" spans="68:68" customFormat="1">
      <c r="BP252320" s="90"/>
    </row>
    <row r="252321" spans="68:68" customFormat="1">
      <c r="BP252321" s="90"/>
    </row>
    <row r="252322" spans="68:68" customFormat="1">
      <c r="BP252322" s="90"/>
    </row>
    <row r="252323" spans="68:68" customFormat="1">
      <c r="BP252323" s="90"/>
    </row>
    <row r="252324" spans="68:68" customFormat="1">
      <c r="BP252324" s="90"/>
    </row>
    <row r="252325" spans="68:68" customFormat="1">
      <c r="BP252325" s="90"/>
    </row>
    <row r="252326" spans="68:68" customFormat="1">
      <c r="BP252326" s="90"/>
    </row>
    <row r="252327" spans="68:68" customFormat="1">
      <c r="BP252327" s="90"/>
    </row>
    <row r="252328" spans="68:68" customFormat="1">
      <c r="BP252328" s="90"/>
    </row>
    <row r="252329" spans="68:68" customFormat="1">
      <c r="BP252329" s="90"/>
    </row>
    <row r="252330" spans="68:68" customFormat="1">
      <c r="BP252330" s="90"/>
    </row>
    <row r="252331" spans="68:68" customFormat="1">
      <c r="BP252331" s="90"/>
    </row>
    <row r="252332" spans="68:68" customFormat="1">
      <c r="BP252332" s="90"/>
    </row>
    <row r="252333" spans="68:68" customFormat="1">
      <c r="BP252333" s="90"/>
    </row>
    <row r="252334" spans="68:68" customFormat="1">
      <c r="BP252334" s="90"/>
    </row>
    <row r="252335" spans="68:68" customFormat="1">
      <c r="BP252335" s="90"/>
    </row>
    <row r="252336" spans="68:68" customFormat="1">
      <c r="BP252336" s="90"/>
    </row>
    <row r="252337" spans="68:68" customFormat="1">
      <c r="BP252337" s="90"/>
    </row>
    <row r="252338" spans="68:68" customFormat="1">
      <c r="BP252338" s="90"/>
    </row>
    <row r="252339" spans="68:68" customFormat="1">
      <c r="BP252339" s="90"/>
    </row>
    <row r="252340" spans="68:68" customFormat="1">
      <c r="BP252340" s="90"/>
    </row>
    <row r="252341" spans="68:68" customFormat="1">
      <c r="BP252341" s="90"/>
    </row>
    <row r="252342" spans="68:68" customFormat="1">
      <c r="BP252342" s="90"/>
    </row>
    <row r="252343" spans="68:68" customFormat="1">
      <c r="BP252343" s="90"/>
    </row>
    <row r="252344" spans="68:68" customFormat="1">
      <c r="BP252344" s="90"/>
    </row>
    <row r="252345" spans="68:68" customFormat="1">
      <c r="BP252345" s="90"/>
    </row>
    <row r="252346" spans="68:68" customFormat="1">
      <c r="BP252346" s="90"/>
    </row>
    <row r="252347" spans="68:68" customFormat="1">
      <c r="BP252347" s="90"/>
    </row>
    <row r="252348" spans="68:68" customFormat="1">
      <c r="BP252348" s="90"/>
    </row>
    <row r="252349" spans="68:68" customFormat="1">
      <c r="BP252349" s="90"/>
    </row>
    <row r="252350" spans="68:68" customFormat="1">
      <c r="BP252350" s="90"/>
    </row>
    <row r="252351" spans="68:68" customFormat="1">
      <c r="BP252351" s="90"/>
    </row>
    <row r="252352" spans="68:68" customFormat="1">
      <c r="BP252352" s="90"/>
    </row>
    <row r="252353" spans="68:68" customFormat="1">
      <c r="BP252353" s="90"/>
    </row>
    <row r="252354" spans="68:68" customFormat="1">
      <c r="BP252354" s="90"/>
    </row>
    <row r="252355" spans="68:68" customFormat="1">
      <c r="BP252355" s="90"/>
    </row>
    <row r="252356" spans="68:68" customFormat="1">
      <c r="BP252356" s="90"/>
    </row>
    <row r="252357" spans="68:68" customFormat="1">
      <c r="BP252357" s="90"/>
    </row>
    <row r="252358" spans="68:68" customFormat="1">
      <c r="BP252358" s="90"/>
    </row>
    <row r="252359" spans="68:68" customFormat="1">
      <c r="BP252359" s="90"/>
    </row>
    <row r="252360" spans="68:68" customFormat="1">
      <c r="BP252360" s="90"/>
    </row>
    <row r="252361" spans="68:68" customFormat="1">
      <c r="BP252361" s="90"/>
    </row>
    <row r="252362" spans="68:68" customFormat="1">
      <c r="BP252362" s="90"/>
    </row>
    <row r="252363" spans="68:68" customFormat="1">
      <c r="BP252363" s="90"/>
    </row>
    <row r="252364" spans="68:68" customFormat="1">
      <c r="BP252364" s="90"/>
    </row>
    <row r="252365" spans="68:68" customFormat="1">
      <c r="BP252365" s="90"/>
    </row>
    <row r="252366" spans="68:68" customFormat="1">
      <c r="BP252366" s="90"/>
    </row>
    <row r="252367" spans="68:68" customFormat="1">
      <c r="BP252367" s="90"/>
    </row>
    <row r="252368" spans="68:68" customFormat="1">
      <c r="BP252368" s="90"/>
    </row>
    <row r="252369" spans="68:68" customFormat="1">
      <c r="BP252369" s="90"/>
    </row>
    <row r="252370" spans="68:68" customFormat="1">
      <c r="BP252370" s="90"/>
    </row>
    <row r="252371" spans="68:68" customFormat="1">
      <c r="BP252371" s="90"/>
    </row>
    <row r="252372" spans="68:68" customFormat="1">
      <c r="BP252372" s="90"/>
    </row>
    <row r="252373" spans="68:68" customFormat="1">
      <c r="BP252373" s="90"/>
    </row>
    <row r="252374" spans="68:68" customFormat="1">
      <c r="BP252374" s="90"/>
    </row>
    <row r="252375" spans="68:68" customFormat="1">
      <c r="BP252375" s="90"/>
    </row>
    <row r="252376" spans="68:68" customFormat="1">
      <c r="BP252376" s="90"/>
    </row>
    <row r="252377" spans="68:68" customFormat="1">
      <c r="BP252377" s="90"/>
    </row>
    <row r="252378" spans="68:68" customFormat="1">
      <c r="BP252378" s="90"/>
    </row>
    <row r="252379" spans="68:68" customFormat="1">
      <c r="BP252379" s="90"/>
    </row>
    <row r="252380" spans="68:68" customFormat="1">
      <c r="BP252380" s="90"/>
    </row>
    <row r="252381" spans="68:68" customFormat="1">
      <c r="BP252381" s="90"/>
    </row>
    <row r="252382" spans="68:68" customFormat="1">
      <c r="BP252382" s="90"/>
    </row>
    <row r="252383" spans="68:68" customFormat="1">
      <c r="BP252383" s="90"/>
    </row>
    <row r="252384" spans="68:68" customFormat="1">
      <c r="BP252384" s="90"/>
    </row>
    <row r="252385" spans="68:68" customFormat="1">
      <c r="BP252385" s="90"/>
    </row>
    <row r="252386" spans="68:68" customFormat="1">
      <c r="BP252386" s="90"/>
    </row>
    <row r="252387" spans="68:68" customFormat="1">
      <c r="BP252387" s="90"/>
    </row>
    <row r="252388" spans="68:68" customFormat="1">
      <c r="BP252388" s="90"/>
    </row>
    <row r="252389" spans="68:68" customFormat="1">
      <c r="BP252389" s="90"/>
    </row>
    <row r="252390" spans="68:68" customFormat="1">
      <c r="BP252390" s="90"/>
    </row>
    <row r="252391" spans="68:68" customFormat="1">
      <c r="BP252391" s="90"/>
    </row>
    <row r="252392" spans="68:68" customFormat="1">
      <c r="BP252392" s="90"/>
    </row>
    <row r="252393" spans="68:68" customFormat="1">
      <c r="BP252393" s="90"/>
    </row>
    <row r="252394" spans="68:68" customFormat="1">
      <c r="BP252394" s="90"/>
    </row>
    <row r="252395" spans="68:68" customFormat="1">
      <c r="BP252395" s="90"/>
    </row>
    <row r="252396" spans="68:68" customFormat="1">
      <c r="BP252396" s="90"/>
    </row>
    <row r="252397" spans="68:68" customFormat="1">
      <c r="BP252397" s="90"/>
    </row>
    <row r="252398" spans="68:68" customFormat="1">
      <c r="BP252398" s="90"/>
    </row>
    <row r="252399" spans="68:68" customFormat="1">
      <c r="BP252399" s="90"/>
    </row>
    <row r="252400" spans="68:68" customFormat="1">
      <c r="BP252400" s="90"/>
    </row>
    <row r="252401" spans="68:68" customFormat="1">
      <c r="BP252401" s="90"/>
    </row>
    <row r="252402" spans="68:68" customFormat="1">
      <c r="BP252402" s="90"/>
    </row>
    <row r="252403" spans="68:68" customFormat="1">
      <c r="BP252403" s="90"/>
    </row>
    <row r="252404" spans="68:68" customFormat="1">
      <c r="BP252404" s="90"/>
    </row>
    <row r="252405" spans="68:68" customFormat="1">
      <c r="BP252405" s="90"/>
    </row>
    <row r="252406" spans="68:68" customFormat="1">
      <c r="BP252406" s="90"/>
    </row>
    <row r="252407" spans="68:68" customFormat="1">
      <c r="BP252407" s="90"/>
    </row>
    <row r="252408" spans="68:68" customFormat="1">
      <c r="BP252408" s="90"/>
    </row>
    <row r="252409" spans="68:68" customFormat="1">
      <c r="BP252409" s="90"/>
    </row>
    <row r="252410" spans="68:68" customFormat="1">
      <c r="BP252410" s="90"/>
    </row>
    <row r="252411" spans="68:68" customFormat="1">
      <c r="BP252411" s="90"/>
    </row>
    <row r="252412" spans="68:68" customFormat="1">
      <c r="BP252412" s="90"/>
    </row>
    <row r="252413" spans="68:68" customFormat="1">
      <c r="BP252413" s="90"/>
    </row>
    <row r="252414" spans="68:68" customFormat="1">
      <c r="BP252414" s="90"/>
    </row>
    <row r="252415" spans="68:68" customFormat="1">
      <c r="BP252415" s="90"/>
    </row>
    <row r="252416" spans="68:68" customFormat="1">
      <c r="BP252416" s="90"/>
    </row>
    <row r="252417" spans="68:68" customFormat="1">
      <c r="BP252417" s="90"/>
    </row>
    <row r="252418" spans="68:68" customFormat="1">
      <c r="BP252418" s="90"/>
    </row>
    <row r="252419" spans="68:68" customFormat="1">
      <c r="BP252419" s="90"/>
    </row>
    <row r="252420" spans="68:68" customFormat="1">
      <c r="BP252420" s="90"/>
    </row>
    <row r="252421" spans="68:68" customFormat="1">
      <c r="BP252421" s="90"/>
    </row>
    <row r="252422" spans="68:68" customFormat="1">
      <c r="BP252422" s="90"/>
    </row>
    <row r="252423" spans="68:68" customFormat="1">
      <c r="BP252423" s="90"/>
    </row>
    <row r="252424" spans="68:68" customFormat="1">
      <c r="BP252424" s="90"/>
    </row>
    <row r="252425" spans="68:68" customFormat="1">
      <c r="BP252425" s="90"/>
    </row>
    <row r="252426" spans="68:68" customFormat="1">
      <c r="BP252426" s="90"/>
    </row>
    <row r="252427" spans="68:68" customFormat="1">
      <c r="BP252427" s="90"/>
    </row>
    <row r="252428" spans="68:68" customFormat="1">
      <c r="BP252428" s="90"/>
    </row>
    <row r="252429" spans="68:68" customFormat="1">
      <c r="BP252429" s="90"/>
    </row>
    <row r="252430" spans="68:68" customFormat="1">
      <c r="BP252430" s="90"/>
    </row>
    <row r="252431" spans="68:68" customFormat="1">
      <c r="BP252431" s="90"/>
    </row>
    <row r="252432" spans="68:68" customFormat="1">
      <c r="BP252432" s="90"/>
    </row>
    <row r="252433" spans="68:68" customFormat="1">
      <c r="BP252433" s="90"/>
    </row>
    <row r="252434" spans="68:68" customFormat="1">
      <c r="BP252434" s="90"/>
    </row>
    <row r="252435" spans="68:68" customFormat="1">
      <c r="BP252435" s="90"/>
    </row>
    <row r="252436" spans="68:68" customFormat="1">
      <c r="BP252436" s="90"/>
    </row>
    <row r="252437" spans="68:68" customFormat="1">
      <c r="BP252437" s="90"/>
    </row>
    <row r="252438" spans="68:68" customFormat="1">
      <c r="BP252438" s="90"/>
    </row>
    <row r="252439" spans="68:68" customFormat="1">
      <c r="BP252439" s="90"/>
    </row>
    <row r="252440" spans="68:68" customFormat="1">
      <c r="BP252440" s="90"/>
    </row>
    <row r="252441" spans="68:68" customFormat="1">
      <c r="BP252441" s="90"/>
    </row>
    <row r="252442" spans="68:68" customFormat="1">
      <c r="BP252442" s="90"/>
    </row>
    <row r="252443" spans="68:68" customFormat="1">
      <c r="BP252443" s="90"/>
    </row>
    <row r="252444" spans="68:68" customFormat="1">
      <c r="BP252444" s="90"/>
    </row>
    <row r="252445" spans="68:68" customFormat="1">
      <c r="BP252445" s="90"/>
    </row>
    <row r="252446" spans="68:68" customFormat="1">
      <c r="BP252446" s="90"/>
    </row>
    <row r="252447" spans="68:68" customFormat="1">
      <c r="BP252447" s="90"/>
    </row>
    <row r="252448" spans="68:68" customFormat="1">
      <c r="BP252448" s="90"/>
    </row>
    <row r="252449" spans="68:68" customFormat="1">
      <c r="BP252449" s="90"/>
    </row>
    <row r="252450" spans="68:68" customFormat="1">
      <c r="BP252450" s="90"/>
    </row>
    <row r="252451" spans="68:68" customFormat="1">
      <c r="BP252451" s="90"/>
    </row>
    <row r="252452" spans="68:68" customFormat="1">
      <c r="BP252452" s="90"/>
    </row>
    <row r="252453" spans="68:68" customFormat="1">
      <c r="BP252453" s="90"/>
    </row>
    <row r="252454" spans="68:68" customFormat="1">
      <c r="BP252454" s="90"/>
    </row>
    <row r="252455" spans="68:68" customFormat="1">
      <c r="BP252455" s="90"/>
    </row>
    <row r="252456" spans="68:68" customFormat="1">
      <c r="BP252456" s="90"/>
    </row>
    <row r="252457" spans="68:68" customFormat="1">
      <c r="BP252457" s="90"/>
    </row>
    <row r="252458" spans="68:68" customFormat="1">
      <c r="BP252458" s="90"/>
    </row>
    <row r="252459" spans="68:68" customFormat="1">
      <c r="BP252459" s="90"/>
    </row>
    <row r="252460" spans="68:68" customFormat="1">
      <c r="BP252460" s="90"/>
    </row>
    <row r="252461" spans="68:68" customFormat="1">
      <c r="BP252461" s="90"/>
    </row>
    <row r="252462" spans="68:68" customFormat="1">
      <c r="BP252462" s="90"/>
    </row>
    <row r="252463" spans="68:68" customFormat="1">
      <c r="BP252463" s="90"/>
    </row>
    <row r="252464" spans="68:68" customFormat="1">
      <c r="BP252464" s="90"/>
    </row>
    <row r="252465" spans="68:68" customFormat="1">
      <c r="BP252465" s="90"/>
    </row>
    <row r="252466" spans="68:68" customFormat="1">
      <c r="BP252466" s="90"/>
    </row>
    <row r="252467" spans="68:68" customFormat="1">
      <c r="BP252467" s="90"/>
    </row>
    <row r="252468" spans="68:68" customFormat="1">
      <c r="BP252468" s="90"/>
    </row>
    <row r="252469" spans="68:68" customFormat="1">
      <c r="BP252469" s="90"/>
    </row>
    <row r="252470" spans="68:68" customFormat="1">
      <c r="BP252470" s="90"/>
    </row>
    <row r="252471" spans="68:68" customFormat="1">
      <c r="BP252471" s="90"/>
    </row>
    <row r="252472" spans="68:68" customFormat="1">
      <c r="BP252472" s="90"/>
    </row>
    <row r="252473" spans="68:68" customFormat="1">
      <c r="BP252473" s="90"/>
    </row>
    <row r="252474" spans="68:68" customFormat="1">
      <c r="BP252474" s="90"/>
    </row>
    <row r="252475" spans="68:68" customFormat="1">
      <c r="BP252475" s="90"/>
    </row>
    <row r="252476" spans="68:68" customFormat="1">
      <c r="BP252476" s="90"/>
    </row>
    <row r="252477" spans="68:68" customFormat="1">
      <c r="BP252477" s="90"/>
    </row>
    <row r="252478" spans="68:68" customFormat="1">
      <c r="BP252478" s="90"/>
    </row>
    <row r="252479" spans="68:68" customFormat="1">
      <c r="BP252479" s="90"/>
    </row>
    <row r="252480" spans="68:68" customFormat="1">
      <c r="BP252480" s="90"/>
    </row>
    <row r="252481" spans="68:68" customFormat="1">
      <c r="BP252481" s="90"/>
    </row>
    <row r="252482" spans="68:68" customFormat="1">
      <c r="BP252482" s="90"/>
    </row>
    <row r="252483" spans="68:68" customFormat="1">
      <c r="BP252483" s="90"/>
    </row>
    <row r="252484" spans="68:68" customFormat="1">
      <c r="BP252484" s="90"/>
    </row>
    <row r="252485" spans="68:68" customFormat="1">
      <c r="BP252485" s="90"/>
    </row>
    <row r="252486" spans="68:68" customFormat="1">
      <c r="BP252486" s="90"/>
    </row>
    <row r="252487" spans="68:68" customFormat="1">
      <c r="BP252487" s="90"/>
    </row>
    <row r="252488" spans="68:68" customFormat="1">
      <c r="BP252488" s="90"/>
    </row>
    <row r="252489" spans="68:68" customFormat="1">
      <c r="BP252489" s="90"/>
    </row>
    <row r="252490" spans="68:68" customFormat="1">
      <c r="BP252490" s="90"/>
    </row>
    <row r="252491" spans="68:68" customFormat="1">
      <c r="BP252491" s="90"/>
    </row>
    <row r="252492" spans="68:68" customFormat="1">
      <c r="BP252492" s="90"/>
    </row>
    <row r="252493" spans="68:68" customFormat="1">
      <c r="BP252493" s="90"/>
    </row>
    <row r="252494" spans="68:68" customFormat="1">
      <c r="BP252494" s="90"/>
    </row>
    <row r="252495" spans="68:68" customFormat="1">
      <c r="BP252495" s="90"/>
    </row>
    <row r="252496" spans="68:68" customFormat="1">
      <c r="BP252496" s="90"/>
    </row>
    <row r="252497" spans="68:68" customFormat="1">
      <c r="BP252497" s="90"/>
    </row>
    <row r="252498" spans="68:68" customFormat="1">
      <c r="BP252498" s="90"/>
    </row>
    <row r="252499" spans="68:68" customFormat="1">
      <c r="BP252499" s="90"/>
    </row>
    <row r="252500" spans="68:68" customFormat="1">
      <c r="BP252500" s="90"/>
    </row>
    <row r="252501" spans="68:68" customFormat="1">
      <c r="BP252501" s="90"/>
    </row>
    <row r="252502" spans="68:68" customFormat="1">
      <c r="BP252502" s="90"/>
    </row>
    <row r="252503" spans="68:68" customFormat="1">
      <c r="BP252503" s="90"/>
    </row>
    <row r="252504" spans="68:68" customFormat="1">
      <c r="BP252504" s="90"/>
    </row>
    <row r="252505" spans="68:68" customFormat="1">
      <c r="BP252505" s="90"/>
    </row>
    <row r="252506" spans="68:68" customFormat="1">
      <c r="BP252506" s="90"/>
    </row>
    <row r="252507" spans="68:68" customFormat="1">
      <c r="BP252507" s="90"/>
    </row>
    <row r="252508" spans="68:68" customFormat="1">
      <c r="BP252508" s="90"/>
    </row>
    <row r="252509" spans="68:68" customFormat="1">
      <c r="BP252509" s="90"/>
    </row>
    <row r="252510" spans="68:68" customFormat="1">
      <c r="BP252510" s="90"/>
    </row>
    <row r="252511" spans="68:68" customFormat="1">
      <c r="BP252511" s="90"/>
    </row>
    <row r="252512" spans="68:68" customFormat="1">
      <c r="BP252512" s="90"/>
    </row>
    <row r="252513" spans="68:68" customFormat="1">
      <c r="BP252513" s="90"/>
    </row>
    <row r="252514" spans="68:68" customFormat="1">
      <c r="BP252514" s="90"/>
    </row>
    <row r="252515" spans="68:68" customFormat="1">
      <c r="BP252515" s="90"/>
    </row>
    <row r="252516" spans="68:68" customFormat="1">
      <c r="BP252516" s="90"/>
    </row>
    <row r="252517" spans="68:68" customFormat="1">
      <c r="BP252517" s="90"/>
    </row>
    <row r="252518" spans="68:68" customFormat="1">
      <c r="BP252518" s="90"/>
    </row>
    <row r="252519" spans="68:68" customFormat="1">
      <c r="BP252519" s="90"/>
    </row>
    <row r="252520" spans="68:68" customFormat="1">
      <c r="BP252520" s="90"/>
    </row>
    <row r="252521" spans="68:68" customFormat="1">
      <c r="BP252521" s="90"/>
    </row>
    <row r="252522" spans="68:68" customFormat="1">
      <c r="BP252522" s="90"/>
    </row>
    <row r="252523" spans="68:68" customFormat="1">
      <c r="BP252523" s="90"/>
    </row>
    <row r="252524" spans="68:68" customFormat="1">
      <c r="BP252524" s="90"/>
    </row>
    <row r="252525" spans="68:68" customFormat="1">
      <c r="BP252525" s="90"/>
    </row>
    <row r="252526" spans="68:68" customFormat="1">
      <c r="BP252526" s="90"/>
    </row>
    <row r="252527" spans="68:68" customFormat="1">
      <c r="BP252527" s="90"/>
    </row>
    <row r="252528" spans="68:68" customFormat="1">
      <c r="BP252528" s="90"/>
    </row>
    <row r="252529" spans="68:68" customFormat="1">
      <c r="BP252529" s="90"/>
    </row>
    <row r="252530" spans="68:68" customFormat="1">
      <c r="BP252530" s="90"/>
    </row>
    <row r="252531" spans="68:68" customFormat="1">
      <c r="BP252531" s="90"/>
    </row>
    <row r="252532" spans="68:68" customFormat="1">
      <c r="BP252532" s="90"/>
    </row>
    <row r="252533" spans="68:68" customFormat="1">
      <c r="BP252533" s="90"/>
    </row>
    <row r="252534" spans="68:68" customFormat="1">
      <c r="BP252534" s="90"/>
    </row>
    <row r="252535" spans="68:68" customFormat="1">
      <c r="BP252535" s="90"/>
    </row>
    <row r="252536" spans="68:68" customFormat="1">
      <c r="BP252536" s="90"/>
    </row>
    <row r="252537" spans="68:68" customFormat="1">
      <c r="BP252537" s="90"/>
    </row>
    <row r="252538" spans="68:68" customFormat="1">
      <c r="BP252538" s="90"/>
    </row>
    <row r="252539" spans="68:68" customFormat="1">
      <c r="BP252539" s="90"/>
    </row>
    <row r="252540" spans="68:68" customFormat="1">
      <c r="BP252540" s="90"/>
    </row>
    <row r="252541" spans="68:68" customFormat="1">
      <c r="BP252541" s="90"/>
    </row>
    <row r="252542" spans="68:68" customFormat="1">
      <c r="BP252542" s="90"/>
    </row>
    <row r="252543" spans="68:68" customFormat="1">
      <c r="BP252543" s="90"/>
    </row>
    <row r="252544" spans="68:68" customFormat="1">
      <c r="BP252544" s="90"/>
    </row>
    <row r="252545" spans="68:68" customFormat="1">
      <c r="BP252545" s="90"/>
    </row>
    <row r="252546" spans="68:68" customFormat="1">
      <c r="BP252546" s="90"/>
    </row>
    <row r="252547" spans="68:68" customFormat="1">
      <c r="BP252547" s="90"/>
    </row>
    <row r="252548" spans="68:68" customFormat="1">
      <c r="BP252548" s="90"/>
    </row>
    <row r="252549" spans="68:68" customFormat="1">
      <c r="BP252549" s="90"/>
    </row>
    <row r="252550" spans="68:68" customFormat="1">
      <c r="BP252550" s="90"/>
    </row>
    <row r="252551" spans="68:68" customFormat="1">
      <c r="BP252551" s="90"/>
    </row>
    <row r="252552" spans="68:68" customFormat="1">
      <c r="BP252552" s="90"/>
    </row>
    <row r="252553" spans="68:68" customFormat="1">
      <c r="BP252553" s="90"/>
    </row>
    <row r="252554" spans="68:68" customFormat="1">
      <c r="BP252554" s="90"/>
    </row>
    <row r="252555" spans="68:68" customFormat="1">
      <c r="BP252555" s="90"/>
    </row>
    <row r="252556" spans="68:68" customFormat="1">
      <c r="BP252556" s="90"/>
    </row>
    <row r="252557" spans="68:68" customFormat="1">
      <c r="BP252557" s="90"/>
    </row>
    <row r="252558" spans="68:68" customFormat="1">
      <c r="BP252558" s="90"/>
    </row>
    <row r="252559" spans="68:68" customFormat="1">
      <c r="BP252559" s="90"/>
    </row>
    <row r="252560" spans="68:68" customFormat="1">
      <c r="BP252560" s="90"/>
    </row>
    <row r="252561" spans="68:68" customFormat="1">
      <c r="BP252561" s="90"/>
    </row>
    <row r="252562" spans="68:68" customFormat="1">
      <c r="BP252562" s="90"/>
    </row>
    <row r="252563" spans="68:68" customFormat="1">
      <c r="BP252563" s="90"/>
    </row>
    <row r="252564" spans="68:68" customFormat="1">
      <c r="BP252564" s="90"/>
    </row>
    <row r="252565" spans="68:68" customFormat="1">
      <c r="BP252565" s="90"/>
    </row>
    <row r="252566" spans="68:68" customFormat="1">
      <c r="BP252566" s="90"/>
    </row>
    <row r="252567" spans="68:68" customFormat="1">
      <c r="BP252567" s="90"/>
    </row>
    <row r="252568" spans="68:68" customFormat="1">
      <c r="BP252568" s="90"/>
    </row>
    <row r="252569" spans="68:68" customFormat="1">
      <c r="BP252569" s="90"/>
    </row>
    <row r="252570" spans="68:68" customFormat="1">
      <c r="BP252570" s="90"/>
    </row>
    <row r="252571" spans="68:68" customFormat="1">
      <c r="BP252571" s="90"/>
    </row>
    <row r="252572" spans="68:68" customFormat="1">
      <c r="BP252572" s="90"/>
    </row>
    <row r="252573" spans="68:68" customFormat="1">
      <c r="BP252573" s="90"/>
    </row>
    <row r="252574" spans="68:68" customFormat="1">
      <c r="BP252574" s="90"/>
    </row>
    <row r="252575" spans="68:68" customFormat="1">
      <c r="BP252575" s="90"/>
    </row>
    <row r="252576" spans="68:68" customFormat="1">
      <c r="BP252576" s="90"/>
    </row>
    <row r="252577" spans="68:68" customFormat="1">
      <c r="BP252577" s="90"/>
    </row>
    <row r="252578" spans="68:68" customFormat="1">
      <c r="BP252578" s="90"/>
    </row>
    <row r="252579" spans="68:68" customFormat="1">
      <c r="BP252579" s="90"/>
    </row>
    <row r="252580" spans="68:68" customFormat="1">
      <c r="BP252580" s="90"/>
    </row>
    <row r="252581" spans="68:68" customFormat="1">
      <c r="BP252581" s="90"/>
    </row>
    <row r="252582" spans="68:68" customFormat="1">
      <c r="BP252582" s="90"/>
    </row>
    <row r="252583" spans="68:68" customFormat="1">
      <c r="BP252583" s="90"/>
    </row>
    <row r="252584" spans="68:68" customFormat="1">
      <c r="BP252584" s="90"/>
    </row>
    <row r="252585" spans="68:68" customFormat="1">
      <c r="BP252585" s="90"/>
    </row>
    <row r="252586" spans="68:68" customFormat="1">
      <c r="BP252586" s="90"/>
    </row>
    <row r="252587" spans="68:68" customFormat="1">
      <c r="BP252587" s="90"/>
    </row>
    <row r="252588" spans="68:68" customFormat="1">
      <c r="BP252588" s="90"/>
    </row>
    <row r="252589" spans="68:68" customFormat="1">
      <c r="BP252589" s="90"/>
    </row>
    <row r="252590" spans="68:68" customFormat="1">
      <c r="BP252590" s="90"/>
    </row>
    <row r="252591" spans="68:68" customFormat="1">
      <c r="BP252591" s="90"/>
    </row>
    <row r="252592" spans="68:68" customFormat="1">
      <c r="BP252592" s="90"/>
    </row>
    <row r="252593" spans="68:68" customFormat="1">
      <c r="BP252593" s="90"/>
    </row>
    <row r="252594" spans="68:68" customFormat="1">
      <c r="BP252594" s="90"/>
    </row>
    <row r="252595" spans="68:68" customFormat="1">
      <c r="BP252595" s="90"/>
    </row>
    <row r="252596" spans="68:68" customFormat="1">
      <c r="BP252596" s="90"/>
    </row>
    <row r="252597" spans="68:68" customFormat="1">
      <c r="BP252597" s="90"/>
    </row>
    <row r="252598" spans="68:68" customFormat="1">
      <c r="BP252598" s="90"/>
    </row>
    <row r="252599" spans="68:68" customFormat="1">
      <c r="BP252599" s="90"/>
    </row>
    <row r="252600" spans="68:68" customFormat="1">
      <c r="BP252600" s="90"/>
    </row>
    <row r="252601" spans="68:68" customFormat="1">
      <c r="BP252601" s="90"/>
    </row>
    <row r="252602" spans="68:68" customFormat="1">
      <c r="BP252602" s="90"/>
    </row>
    <row r="252603" spans="68:68" customFormat="1">
      <c r="BP252603" s="90"/>
    </row>
    <row r="252604" spans="68:68" customFormat="1">
      <c r="BP252604" s="90"/>
    </row>
    <row r="252605" spans="68:68" customFormat="1">
      <c r="BP252605" s="90"/>
    </row>
    <row r="252606" spans="68:68" customFormat="1">
      <c r="BP252606" s="90"/>
    </row>
    <row r="252607" spans="68:68" customFormat="1">
      <c r="BP252607" s="90"/>
    </row>
    <row r="252608" spans="68:68" customFormat="1">
      <c r="BP252608" s="90"/>
    </row>
    <row r="252609" spans="68:68" customFormat="1">
      <c r="BP252609" s="90"/>
    </row>
    <row r="252610" spans="68:68" customFormat="1">
      <c r="BP252610" s="90"/>
    </row>
    <row r="252611" spans="68:68" customFormat="1">
      <c r="BP252611" s="90"/>
    </row>
    <row r="252612" spans="68:68" customFormat="1">
      <c r="BP252612" s="90"/>
    </row>
    <row r="252613" spans="68:68" customFormat="1">
      <c r="BP252613" s="90"/>
    </row>
    <row r="252614" spans="68:68" customFormat="1">
      <c r="BP252614" s="90"/>
    </row>
    <row r="252615" spans="68:68" customFormat="1">
      <c r="BP252615" s="90"/>
    </row>
    <row r="252616" spans="68:68" customFormat="1">
      <c r="BP252616" s="90"/>
    </row>
    <row r="252617" spans="68:68" customFormat="1">
      <c r="BP252617" s="90"/>
    </row>
    <row r="252618" spans="68:68" customFormat="1">
      <c r="BP252618" s="90"/>
    </row>
    <row r="252619" spans="68:68" customFormat="1">
      <c r="BP252619" s="90"/>
    </row>
    <row r="252620" spans="68:68" customFormat="1">
      <c r="BP252620" s="90"/>
    </row>
    <row r="252621" spans="68:68" customFormat="1">
      <c r="BP252621" s="90"/>
    </row>
    <row r="252622" spans="68:68" customFormat="1">
      <c r="BP252622" s="90"/>
    </row>
    <row r="252623" spans="68:68" customFormat="1">
      <c r="BP252623" s="90"/>
    </row>
    <row r="252624" spans="68:68" customFormat="1">
      <c r="BP252624" s="90"/>
    </row>
    <row r="252625" spans="68:68" customFormat="1">
      <c r="BP252625" s="90"/>
    </row>
    <row r="252626" spans="68:68" customFormat="1">
      <c r="BP252626" s="90"/>
    </row>
    <row r="252627" spans="68:68" customFormat="1">
      <c r="BP252627" s="90"/>
    </row>
    <row r="252628" spans="68:68" customFormat="1">
      <c r="BP252628" s="90"/>
    </row>
    <row r="252629" spans="68:68" customFormat="1">
      <c r="BP252629" s="90"/>
    </row>
    <row r="252630" spans="68:68" customFormat="1">
      <c r="BP252630" s="90"/>
    </row>
    <row r="252631" spans="68:68" customFormat="1">
      <c r="BP252631" s="90"/>
    </row>
    <row r="252632" spans="68:68" customFormat="1">
      <c r="BP252632" s="90"/>
    </row>
    <row r="252633" spans="68:68" customFormat="1">
      <c r="BP252633" s="90"/>
    </row>
    <row r="252634" spans="68:68" customFormat="1">
      <c r="BP252634" s="90"/>
    </row>
    <row r="252635" spans="68:68" customFormat="1">
      <c r="BP252635" s="90"/>
    </row>
    <row r="252636" spans="68:68" customFormat="1">
      <c r="BP252636" s="90"/>
    </row>
    <row r="252637" spans="68:68" customFormat="1">
      <c r="BP252637" s="90"/>
    </row>
    <row r="252638" spans="68:68" customFormat="1">
      <c r="BP252638" s="90"/>
    </row>
    <row r="252639" spans="68:68" customFormat="1">
      <c r="BP252639" s="90"/>
    </row>
    <row r="252640" spans="68:68" customFormat="1">
      <c r="BP252640" s="90"/>
    </row>
    <row r="252641" spans="68:68" customFormat="1">
      <c r="BP252641" s="90"/>
    </row>
    <row r="252642" spans="68:68" customFormat="1">
      <c r="BP252642" s="90"/>
    </row>
    <row r="252643" spans="68:68" customFormat="1">
      <c r="BP252643" s="90"/>
    </row>
    <row r="252644" spans="68:68" customFormat="1">
      <c r="BP252644" s="90"/>
    </row>
    <row r="252645" spans="68:68" customFormat="1">
      <c r="BP252645" s="90"/>
    </row>
    <row r="252646" spans="68:68" customFormat="1">
      <c r="BP252646" s="90"/>
    </row>
    <row r="252647" spans="68:68" customFormat="1">
      <c r="BP252647" s="90"/>
    </row>
    <row r="252648" spans="68:68" customFormat="1">
      <c r="BP252648" s="90"/>
    </row>
    <row r="252649" spans="68:68" customFormat="1">
      <c r="BP252649" s="90"/>
    </row>
    <row r="252650" spans="68:68" customFormat="1">
      <c r="BP252650" s="90"/>
    </row>
    <row r="252651" spans="68:68" customFormat="1">
      <c r="BP252651" s="90"/>
    </row>
    <row r="252652" spans="68:68" customFormat="1">
      <c r="BP252652" s="90"/>
    </row>
    <row r="252653" spans="68:68" customFormat="1">
      <c r="BP252653" s="90"/>
    </row>
    <row r="252654" spans="68:68" customFormat="1">
      <c r="BP252654" s="90"/>
    </row>
    <row r="252655" spans="68:68" customFormat="1">
      <c r="BP252655" s="90"/>
    </row>
    <row r="252656" spans="68:68" customFormat="1">
      <c r="BP252656" s="90"/>
    </row>
    <row r="252657" spans="68:68" customFormat="1">
      <c r="BP252657" s="90"/>
    </row>
    <row r="252658" spans="68:68" customFormat="1">
      <c r="BP252658" s="90"/>
    </row>
    <row r="252659" spans="68:68" customFormat="1">
      <c r="BP252659" s="90"/>
    </row>
    <row r="252660" spans="68:68" customFormat="1">
      <c r="BP252660" s="90"/>
    </row>
    <row r="252661" spans="68:68" customFormat="1">
      <c r="BP252661" s="90"/>
    </row>
    <row r="252662" spans="68:68" customFormat="1">
      <c r="BP252662" s="90"/>
    </row>
    <row r="252663" spans="68:68" customFormat="1">
      <c r="BP252663" s="90"/>
    </row>
    <row r="252664" spans="68:68" customFormat="1">
      <c r="BP252664" s="90"/>
    </row>
    <row r="252665" spans="68:68" customFormat="1">
      <c r="BP252665" s="90"/>
    </row>
    <row r="252666" spans="68:68" customFormat="1">
      <c r="BP252666" s="90"/>
    </row>
    <row r="252667" spans="68:68" customFormat="1">
      <c r="BP252667" s="90"/>
    </row>
    <row r="252668" spans="68:68" customFormat="1">
      <c r="BP252668" s="90"/>
    </row>
    <row r="252669" spans="68:68" customFormat="1">
      <c r="BP252669" s="90"/>
    </row>
    <row r="252670" spans="68:68" customFormat="1">
      <c r="BP252670" s="90"/>
    </row>
    <row r="252671" spans="68:68" customFormat="1">
      <c r="BP252671" s="90"/>
    </row>
    <row r="252672" spans="68:68" customFormat="1">
      <c r="BP252672" s="90"/>
    </row>
    <row r="252673" spans="68:68" customFormat="1">
      <c r="BP252673" s="90"/>
    </row>
    <row r="252674" spans="68:68" customFormat="1">
      <c r="BP252674" s="90"/>
    </row>
    <row r="252675" spans="68:68" customFormat="1">
      <c r="BP252675" s="90"/>
    </row>
    <row r="252676" spans="68:68" customFormat="1">
      <c r="BP252676" s="90"/>
    </row>
    <row r="252677" spans="68:68" customFormat="1">
      <c r="BP252677" s="90"/>
    </row>
    <row r="252678" spans="68:68" customFormat="1">
      <c r="BP252678" s="90"/>
    </row>
    <row r="252679" spans="68:68" customFormat="1">
      <c r="BP252679" s="90"/>
    </row>
    <row r="252680" spans="68:68" customFormat="1">
      <c r="BP252680" s="90"/>
    </row>
    <row r="252681" spans="68:68" customFormat="1">
      <c r="BP252681" s="90"/>
    </row>
    <row r="252682" spans="68:68" customFormat="1">
      <c r="BP252682" s="90"/>
    </row>
    <row r="252683" spans="68:68" customFormat="1">
      <c r="BP252683" s="90"/>
    </row>
    <row r="252684" spans="68:68" customFormat="1">
      <c r="BP252684" s="90"/>
    </row>
    <row r="252685" spans="68:68" customFormat="1">
      <c r="BP252685" s="90"/>
    </row>
    <row r="252686" spans="68:68" customFormat="1">
      <c r="BP252686" s="90"/>
    </row>
    <row r="252687" spans="68:68" customFormat="1">
      <c r="BP252687" s="90"/>
    </row>
    <row r="252688" spans="68:68" customFormat="1">
      <c r="BP252688" s="90"/>
    </row>
    <row r="252689" spans="68:68" customFormat="1">
      <c r="BP252689" s="90"/>
    </row>
    <row r="252690" spans="68:68" customFormat="1">
      <c r="BP252690" s="90"/>
    </row>
    <row r="252691" spans="68:68" customFormat="1">
      <c r="BP252691" s="90"/>
    </row>
    <row r="252692" spans="68:68" customFormat="1">
      <c r="BP252692" s="90"/>
    </row>
    <row r="252693" spans="68:68" customFormat="1">
      <c r="BP252693" s="90"/>
    </row>
    <row r="252694" spans="68:68" customFormat="1">
      <c r="BP252694" s="90"/>
    </row>
    <row r="252695" spans="68:68" customFormat="1">
      <c r="BP252695" s="90"/>
    </row>
    <row r="252696" spans="68:68" customFormat="1">
      <c r="BP252696" s="90"/>
    </row>
    <row r="252697" spans="68:68" customFormat="1">
      <c r="BP252697" s="90"/>
    </row>
    <row r="252698" spans="68:68" customFormat="1">
      <c r="BP252698" s="90"/>
    </row>
    <row r="252699" spans="68:68" customFormat="1">
      <c r="BP252699" s="90"/>
    </row>
    <row r="252700" spans="68:68" customFormat="1">
      <c r="BP252700" s="90"/>
    </row>
    <row r="252701" spans="68:68" customFormat="1">
      <c r="BP252701" s="90"/>
    </row>
    <row r="252702" spans="68:68" customFormat="1">
      <c r="BP252702" s="90"/>
    </row>
    <row r="252703" spans="68:68" customFormat="1">
      <c r="BP252703" s="90"/>
    </row>
    <row r="252704" spans="68:68" customFormat="1">
      <c r="BP252704" s="90"/>
    </row>
    <row r="252705" spans="68:68" customFormat="1">
      <c r="BP252705" s="90"/>
    </row>
    <row r="252706" spans="68:68" customFormat="1">
      <c r="BP252706" s="90"/>
    </row>
    <row r="252707" spans="68:68" customFormat="1">
      <c r="BP252707" s="90"/>
    </row>
    <row r="252708" spans="68:68" customFormat="1">
      <c r="BP252708" s="90"/>
    </row>
    <row r="252709" spans="68:68" customFormat="1">
      <c r="BP252709" s="90"/>
    </row>
    <row r="252710" spans="68:68" customFormat="1">
      <c r="BP252710" s="90"/>
    </row>
    <row r="252711" spans="68:68" customFormat="1">
      <c r="BP252711" s="90"/>
    </row>
    <row r="252712" spans="68:68" customFormat="1">
      <c r="BP252712" s="90"/>
    </row>
    <row r="252713" spans="68:68" customFormat="1">
      <c r="BP252713" s="90"/>
    </row>
    <row r="252714" spans="68:68" customFormat="1">
      <c r="BP252714" s="90"/>
    </row>
    <row r="252715" spans="68:68" customFormat="1">
      <c r="BP252715" s="90"/>
    </row>
    <row r="252716" spans="68:68" customFormat="1">
      <c r="BP252716" s="90"/>
    </row>
    <row r="252717" spans="68:68" customFormat="1">
      <c r="BP252717" s="90"/>
    </row>
    <row r="252718" spans="68:68" customFormat="1">
      <c r="BP252718" s="90"/>
    </row>
    <row r="252719" spans="68:68" customFormat="1">
      <c r="BP252719" s="90"/>
    </row>
    <row r="252720" spans="68:68" customFormat="1">
      <c r="BP252720" s="90"/>
    </row>
    <row r="252721" spans="68:68" customFormat="1">
      <c r="BP252721" s="90"/>
    </row>
    <row r="252722" spans="68:68" customFormat="1">
      <c r="BP252722" s="90"/>
    </row>
    <row r="252723" spans="68:68" customFormat="1">
      <c r="BP252723" s="90"/>
    </row>
    <row r="252724" spans="68:68" customFormat="1">
      <c r="BP252724" s="90"/>
    </row>
    <row r="252725" spans="68:68" customFormat="1">
      <c r="BP252725" s="90"/>
    </row>
    <row r="252726" spans="68:68" customFormat="1">
      <c r="BP252726" s="90"/>
    </row>
    <row r="252727" spans="68:68" customFormat="1">
      <c r="BP252727" s="90"/>
    </row>
    <row r="252728" spans="68:68" customFormat="1">
      <c r="BP252728" s="90"/>
    </row>
    <row r="252729" spans="68:68" customFormat="1">
      <c r="BP252729" s="90"/>
    </row>
    <row r="252730" spans="68:68" customFormat="1">
      <c r="BP252730" s="90"/>
    </row>
    <row r="252731" spans="68:68" customFormat="1">
      <c r="BP252731" s="90"/>
    </row>
    <row r="252732" spans="68:68" customFormat="1">
      <c r="BP252732" s="90"/>
    </row>
    <row r="252733" spans="68:68" customFormat="1">
      <c r="BP252733" s="90"/>
    </row>
    <row r="252734" spans="68:68" customFormat="1">
      <c r="BP252734" s="90"/>
    </row>
    <row r="252735" spans="68:68" customFormat="1">
      <c r="BP252735" s="90"/>
    </row>
    <row r="252736" spans="68:68" customFormat="1">
      <c r="BP252736" s="90"/>
    </row>
    <row r="252737" spans="68:68" customFormat="1">
      <c r="BP252737" s="90"/>
    </row>
    <row r="252738" spans="68:68" customFormat="1">
      <c r="BP252738" s="90"/>
    </row>
    <row r="252739" spans="68:68" customFormat="1">
      <c r="BP252739" s="90"/>
    </row>
    <row r="252740" spans="68:68" customFormat="1">
      <c r="BP252740" s="90"/>
    </row>
    <row r="252741" spans="68:68" customFormat="1">
      <c r="BP252741" s="90"/>
    </row>
    <row r="252742" spans="68:68" customFormat="1">
      <c r="BP252742" s="90"/>
    </row>
    <row r="252743" spans="68:68" customFormat="1">
      <c r="BP252743" s="90"/>
    </row>
    <row r="252744" spans="68:68" customFormat="1">
      <c r="BP252744" s="90"/>
    </row>
    <row r="252745" spans="68:68" customFormat="1">
      <c r="BP252745" s="90"/>
    </row>
    <row r="252746" spans="68:68" customFormat="1">
      <c r="BP252746" s="90"/>
    </row>
    <row r="252747" spans="68:68" customFormat="1">
      <c r="BP252747" s="90"/>
    </row>
    <row r="252748" spans="68:68" customFormat="1">
      <c r="BP252748" s="90"/>
    </row>
    <row r="252749" spans="68:68" customFormat="1">
      <c r="BP252749" s="90"/>
    </row>
    <row r="252750" spans="68:68" customFormat="1">
      <c r="BP252750" s="90"/>
    </row>
    <row r="252751" spans="68:68" customFormat="1">
      <c r="BP252751" s="90"/>
    </row>
    <row r="252752" spans="68:68" customFormat="1">
      <c r="BP252752" s="90"/>
    </row>
    <row r="252753" spans="68:68" customFormat="1">
      <c r="BP252753" s="90"/>
    </row>
    <row r="252754" spans="68:68" customFormat="1">
      <c r="BP252754" s="90"/>
    </row>
    <row r="252755" spans="68:68" customFormat="1">
      <c r="BP252755" s="90"/>
    </row>
    <row r="252756" spans="68:68" customFormat="1">
      <c r="BP252756" s="90"/>
    </row>
    <row r="252757" spans="68:68" customFormat="1">
      <c r="BP252757" s="90"/>
    </row>
    <row r="252758" spans="68:68" customFormat="1">
      <c r="BP252758" s="90"/>
    </row>
    <row r="252759" spans="68:68" customFormat="1">
      <c r="BP252759" s="90"/>
    </row>
    <row r="252760" spans="68:68" customFormat="1">
      <c r="BP252760" s="90"/>
    </row>
    <row r="252761" spans="68:68" customFormat="1">
      <c r="BP252761" s="90"/>
    </row>
    <row r="252762" spans="68:68" customFormat="1">
      <c r="BP252762" s="90"/>
    </row>
    <row r="252763" spans="68:68" customFormat="1">
      <c r="BP252763" s="90"/>
    </row>
    <row r="252764" spans="68:68" customFormat="1">
      <c r="BP252764" s="90"/>
    </row>
    <row r="252765" spans="68:68" customFormat="1">
      <c r="BP252765" s="90"/>
    </row>
    <row r="252766" spans="68:68" customFormat="1">
      <c r="BP252766" s="90"/>
    </row>
    <row r="252767" spans="68:68" customFormat="1">
      <c r="BP252767" s="90"/>
    </row>
    <row r="252768" spans="68:68" customFormat="1">
      <c r="BP252768" s="90"/>
    </row>
    <row r="252769" spans="68:68" customFormat="1">
      <c r="BP252769" s="90"/>
    </row>
    <row r="252770" spans="68:68" customFormat="1">
      <c r="BP252770" s="90"/>
    </row>
    <row r="252771" spans="68:68" customFormat="1">
      <c r="BP252771" s="90"/>
    </row>
    <row r="252772" spans="68:68" customFormat="1">
      <c r="BP252772" s="90"/>
    </row>
    <row r="252773" spans="68:68" customFormat="1">
      <c r="BP252773" s="90"/>
    </row>
    <row r="252774" spans="68:68" customFormat="1">
      <c r="BP252774" s="90"/>
    </row>
    <row r="252775" spans="68:68" customFormat="1">
      <c r="BP252775" s="90"/>
    </row>
    <row r="252776" spans="68:68" customFormat="1">
      <c r="BP252776" s="90"/>
    </row>
    <row r="252777" spans="68:68" customFormat="1">
      <c r="BP252777" s="90"/>
    </row>
    <row r="252778" spans="68:68" customFormat="1">
      <c r="BP252778" s="90"/>
    </row>
    <row r="252779" spans="68:68" customFormat="1">
      <c r="BP252779" s="90"/>
    </row>
    <row r="252780" spans="68:68" customFormat="1">
      <c r="BP252780" s="90"/>
    </row>
    <row r="252781" spans="68:68" customFormat="1">
      <c r="BP252781" s="90"/>
    </row>
    <row r="252782" spans="68:68" customFormat="1">
      <c r="BP252782" s="90"/>
    </row>
    <row r="252783" spans="68:68" customFormat="1">
      <c r="BP252783" s="90"/>
    </row>
    <row r="252784" spans="68:68" customFormat="1">
      <c r="BP252784" s="90"/>
    </row>
    <row r="252785" spans="68:68" customFormat="1">
      <c r="BP252785" s="90"/>
    </row>
    <row r="252786" spans="68:68" customFormat="1">
      <c r="BP252786" s="90"/>
    </row>
    <row r="252787" spans="68:68" customFormat="1">
      <c r="BP252787" s="90"/>
    </row>
    <row r="252788" spans="68:68" customFormat="1">
      <c r="BP252788" s="90"/>
    </row>
    <row r="252789" spans="68:68" customFormat="1">
      <c r="BP252789" s="90"/>
    </row>
    <row r="252790" spans="68:68" customFormat="1">
      <c r="BP252790" s="90"/>
    </row>
    <row r="252791" spans="68:68" customFormat="1">
      <c r="BP252791" s="90"/>
    </row>
    <row r="252792" spans="68:68" customFormat="1">
      <c r="BP252792" s="90"/>
    </row>
    <row r="252793" spans="68:68" customFormat="1">
      <c r="BP252793" s="90"/>
    </row>
    <row r="252794" spans="68:68" customFormat="1">
      <c r="BP252794" s="90"/>
    </row>
    <row r="252795" spans="68:68" customFormat="1">
      <c r="BP252795" s="90"/>
    </row>
    <row r="252796" spans="68:68" customFormat="1">
      <c r="BP252796" s="90"/>
    </row>
    <row r="252797" spans="68:68" customFormat="1">
      <c r="BP252797" s="90"/>
    </row>
    <row r="252798" spans="68:68" customFormat="1">
      <c r="BP252798" s="90"/>
    </row>
    <row r="252799" spans="68:68" customFormat="1">
      <c r="BP252799" s="90"/>
    </row>
    <row r="252800" spans="68:68" customFormat="1">
      <c r="BP252800" s="90"/>
    </row>
    <row r="252801" spans="68:68" customFormat="1">
      <c r="BP252801" s="90"/>
    </row>
    <row r="252802" spans="68:68" customFormat="1">
      <c r="BP252802" s="90"/>
    </row>
    <row r="252803" spans="68:68" customFormat="1">
      <c r="BP252803" s="90"/>
    </row>
    <row r="252804" spans="68:68" customFormat="1">
      <c r="BP252804" s="90"/>
    </row>
    <row r="252805" spans="68:68" customFormat="1">
      <c r="BP252805" s="90"/>
    </row>
    <row r="252806" spans="68:68" customFormat="1">
      <c r="BP252806" s="90"/>
    </row>
    <row r="252807" spans="68:68" customFormat="1">
      <c r="BP252807" s="90"/>
    </row>
    <row r="252808" spans="68:68" customFormat="1">
      <c r="BP252808" s="90"/>
    </row>
    <row r="252809" spans="68:68" customFormat="1">
      <c r="BP252809" s="90"/>
    </row>
    <row r="252810" spans="68:68" customFormat="1">
      <c r="BP252810" s="90"/>
    </row>
    <row r="252811" spans="68:68" customFormat="1">
      <c r="BP252811" s="90"/>
    </row>
    <row r="252812" spans="68:68" customFormat="1">
      <c r="BP252812" s="90"/>
    </row>
    <row r="252813" spans="68:68" customFormat="1">
      <c r="BP252813" s="90"/>
    </row>
    <row r="252814" spans="68:68" customFormat="1">
      <c r="BP252814" s="90"/>
    </row>
    <row r="252815" spans="68:68" customFormat="1">
      <c r="BP252815" s="90"/>
    </row>
    <row r="252816" spans="68:68" customFormat="1">
      <c r="BP252816" s="90"/>
    </row>
    <row r="252817" spans="68:68" customFormat="1">
      <c r="BP252817" s="90"/>
    </row>
    <row r="252818" spans="68:68" customFormat="1">
      <c r="BP252818" s="90"/>
    </row>
    <row r="252819" spans="68:68" customFormat="1">
      <c r="BP252819" s="90"/>
    </row>
    <row r="252820" spans="68:68" customFormat="1">
      <c r="BP252820" s="90"/>
    </row>
    <row r="252821" spans="68:68" customFormat="1">
      <c r="BP252821" s="90"/>
    </row>
    <row r="252822" spans="68:68" customFormat="1">
      <c r="BP252822" s="90"/>
    </row>
    <row r="252823" spans="68:68" customFormat="1">
      <c r="BP252823" s="90"/>
    </row>
    <row r="252824" spans="68:68" customFormat="1">
      <c r="BP252824" s="90"/>
    </row>
    <row r="252825" spans="68:68" customFormat="1">
      <c r="BP252825" s="90"/>
    </row>
    <row r="252826" spans="68:68" customFormat="1">
      <c r="BP252826" s="90"/>
    </row>
    <row r="252827" spans="68:68" customFormat="1">
      <c r="BP252827" s="90"/>
    </row>
    <row r="252828" spans="68:68" customFormat="1">
      <c r="BP252828" s="90"/>
    </row>
    <row r="252829" spans="68:68" customFormat="1">
      <c r="BP252829" s="90"/>
    </row>
    <row r="252830" spans="68:68" customFormat="1">
      <c r="BP252830" s="90"/>
    </row>
    <row r="252831" spans="68:68" customFormat="1">
      <c r="BP252831" s="90"/>
    </row>
    <row r="252832" spans="68:68" customFormat="1">
      <c r="BP252832" s="90"/>
    </row>
    <row r="252833" spans="68:68" customFormat="1">
      <c r="BP252833" s="90"/>
    </row>
    <row r="252834" spans="68:68" customFormat="1">
      <c r="BP252834" s="90"/>
    </row>
    <row r="252835" spans="68:68" customFormat="1">
      <c r="BP252835" s="90"/>
    </row>
    <row r="252836" spans="68:68" customFormat="1">
      <c r="BP252836" s="90"/>
    </row>
    <row r="252837" spans="68:68" customFormat="1">
      <c r="BP252837" s="90"/>
    </row>
    <row r="252838" spans="68:68" customFormat="1">
      <c r="BP252838" s="90"/>
    </row>
    <row r="252839" spans="68:68" customFormat="1">
      <c r="BP252839" s="90"/>
    </row>
    <row r="252840" spans="68:68" customFormat="1">
      <c r="BP252840" s="90"/>
    </row>
    <row r="252841" spans="68:68" customFormat="1">
      <c r="BP252841" s="90"/>
    </row>
    <row r="252842" spans="68:68" customFormat="1">
      <c r="BP252842" s="90"/>
    </row>
    <row r="252843" spans="68:68" customFormat="1">
      <c r="BP252843" s="90"/>
    </row>
    <row r="252844" spans="68:68" customFormat="1">
      <c r="BP252844" s="90"/>
    </row>
    <row r="252845" spans="68:68" customFormat="1">
      <c r="BP252845" s="90"/>
    </row>
    <row r="252846" spans="68:68" customFormat="1">
      <c r="BP252846" s="90"/>
    </row>
    <row r="252847" spans="68:68" customFormat="1">
      <c r="BP252847" s="90"/>
    </row>
    <row r="252848" spans="68:68" customFormat="1">
      <c r="BP252848" s="90"/>
    </row>
    <row r="252849" spans="68:68" customFormat="1">
      <c r="BP252849" s="90"/>
    </row>
    <row r="252850" spans="68:68" customFormat="1">
      <c r="BP252850" s="90"/>
    </row>
    <row r="252851" spans="68:68" customFormat="1">
      <c r="BP252851" s="90"/>
    </row>
    <row r="252852" spans="68:68" customFormat="1">
      <c r="BP252852" s="90"/>
    </row>
    <row r="252853" spans="68:68" customFormat="1">
      <c r="BP252853" s="90"/>
    </row>
    <row r="252854" spans="68:68" customFormat="1">
      <c r="BP252854" s="90"/>
    </row>
    <row r="252855" spans="68:68" customFormat="1">
      <c r="BP252855" s="90"/>
    </row>
    <row r="252856" spans="68:68" customFormat="1">
      <c r="BP252856" s="90"/>
    </row>
    <row r="252857" spans="68:68" customFormat="1">
      <c r="BP252857" s="90"/>
    </row>
    <row r="252858" spans="68:68" customFormat="1">
      <c r="BP252858" s="90"/>
    </row>
    <row r="252859" spans="68:68" customFormat="1">
      <c r="BP252859" s="90"/>
    </row>
    <row r="252860" spans="68:68" customFormat="1">
      <c r="BP252860" s="90"/>
    </row>
    <row r="252861" spans="68:68" customFormat="1">
      <c r="BP252861" s="90"/>
    </row>
    <row r="252862" spans="68:68" customFormat="1">
      <c r="BP252862" s="90"/>
    </row>
    <row r="252863" spans="68:68" customFormat="1">
      <c r="BP252863" s="90"/>
    </row>
    <row r="252864" spans="68:68" customFormat="1">
      <c r="BP252864" s="90"/>
    </row>
    <row r="252865" spans="68:68" customFormat="1">
      <c r="BP252865" s="90"/>
    </row>
    <row r="252866" spans="68:68" customFormat="1">
      <c r="BP252866" s="90"/>
    </row>
    <row r="252867" spans="68:68" customFormat="1">
      <c r="BP252867" s="90"/>
    </row>
    <row r="252868" spans="68:68" customFormat="1">
      <c r="BP252868" s="90"/>
    </row>
    <row r="252869" spans="68:68" customFormat="1">
      <c r="BP252869" s="90"/>
    </row>
    <row r="252870" spans="68:68" customFormat="1">
      <c r="BP252870" s="90"/>
    </row>
    <row r="252871" spans="68:68" customFormat="1">
      <c r="BP252871" s="90"/>
    </row>
    <row r="252872" spans="68:68" customFormat="1">
      <c r="BP252872" s="90"/>
    </row>
    <row r="252873" spans="68:68" customFormat="1">
      <c r="BP252873" s="90"/>
    </row>
    <row r="252874" spans="68:68" customFormat="1">
      <c r="BP252874" s="90"/>
    </row>
    <row r="252875" spans="68:68" customFormat="1">
      <c r="BP252875" s="90"/>
    </row>
    <row r="252876" spans="68:68" customFormat="1">
      <c r="BP252876" s="90"/>
    </row>
    <row r="252877" spans="68:68" customFormat="1">
      <c r="BP252877" s="90"/>
    </row>
    <row r="252878" spans="68:68" customFormat="1">
      <c r="BP252878" s="90"/>
    </row>
    <row r="252879" spans="68:68" customFormat="1">
      <c r="BP252879" s="90"/>
    </row>
    <row r="252880" spans="68:68" customFormat="1">
      <c r="BP252880" s="90"/>
    </row>
    <row r="252881" spans="68:68" customFormat="1">
      <c r="BP252881" s="90"/>
    </row>
    <row r="252882" spans="68:68" customFormat="1">
      <c r="BP252882" s="90"/>
    </row>
    <row r="252883" spans="68:68" customFormat="1">
      <c r="BP252883" s="90"/>
    </row>
    <row r="252884" spans="68:68" customFormat="1">
      <c r="BP252884" s="90"/>
    </row>
    <row r="252885" spans="68:68" customFormat="1">
      <c r="BP252885" s="90"/>
    </row>
    <row r="252886" spans="68:68" customFormat="1">
      <c r="BP252886" s="90"/>
    </row>
    <row r="252887" spans="68:68" customFormat="1">
      <c r="BP252887" s="90"/>
    </row>
    <row r="252888" spans="68:68" customFormat="1">
      <c r="BP252888" s="90"/>
    </row>
    <row r="252889" spans="68:68" customFormat="1">
      <c r="BP252889" s="90"/>
    </row>
    <row r="252890" spans="68:68" customFormat="1">
      <c r="BP252890" s="90"/>
    </row>
    <row r="252891" spans="68:68" customFormat="1">
      <c r="BP252891" s="90"/>
    </row>
    <row r="252892" spans="68:68" customFormat="1">
      <c r="BP252892" s="90"/>
    </row>
    <row r="252893" spans="68:68" customFormat="1">
      <c r="BP252893" s="90"/>
    </row>
    <row r="252894" spans="68:68" customFormat="1">
      <c r="BP252894" s="90"/>
    </row>
    <row r="252895" spans="68:68" customFormat="1">
      <c r="BP252895" s="90"/>
    </row>
    <row r="252896" spans="68:68" customFormat="1">
      <c r="BP252896" s="90"/>
    </row>
    <row r="252897" spans="68:68" customFormat="1">
      <c r="BP252897" s="90"/>
    </row>
    <row r="252898" spans="68:68" customFormat="1">
      <c r="BP252898" s="90"/>
    </row>
    <row r="252899" spans="68:68" customFormat="1">
      <c r="BP252899" s="90"/>
    </row>
    <row r="252900" spans="68:68" customFormat="1">
      <c r="BP252900" s="90"/>
    </row>
    <row r="252901" spans="68:68" customFormat="1">
      <c r="BP252901" s="90"/>
    </row>
    <row r="252902" spans="68:68" customFormat="1">
      <c r="BP252902" s="90"/>
    </row>
    <row r="252903" spans="68:68" customFormat="1">
      <c r="BP252903" s="90"/>
    </row>
    <row r="252904" spans="68:68" customFormat="1">
      <c r="BP252904" s="90"/>
    </row>
    <row r="252905" spans="68:68" customFormat="1">
      <c r="BP252905" s="90"/>
    </row>
    <row r="252906" spans="68:68" customFormat="1">
      <c r="BP252906" s="90"/>
    </row>
    <row r="252907" spans="68:68" customFormat="1">
      <c r="BP252907" s="90"/>
    </row>
    <row r="252908" spans="68:68" customFormat="1">
      <c r="BP252908" s="90"/>
    </row>
    <row r="252909" spans="68:68" customFormat="1">
      <c r="BP252909" s="90"/>
    </row>
    <row r="252910" spans="68:68" customFormat="1">
      <c r="BP252910" s="90"/>
    </row>
    <row r="252911" spans="68:68" customFormat="1">
      <c r="BP252911" s="90"/>
    </row>
    <row r="252912" spans="68:68" customFormat="1">
      <c r="BP252912" s="90"/>
    </row>
    <row r="252913" spans="68:68" customFormat="1">
      <c r="BP252913" s="90"/>
    </row>
    <row r="252914" spans="68:68" customFormat="1">
      <c r="BP252914" s="90"/>
    </row>
    <row r="252915" spans="68:68" customFormat="1">
      <c r="BP252915" s="90"/>
    </row>
    <row r="252916" spans="68:68" customFormat="1">
      <c r="BP252916" s="90"/>
    </row>
    <row r="252917" spans="68:68" customFormat="1">
      <c r="BP252917" s="90"/>
    </row>
    <row r="252918" spans="68:68" customFormat="1">
      <c r="BP252918" s="90"/>
    </row>
    <row r="252919" spans="68:68" customFormat="1">
      <c r="BP252919" s="90"/>
    </row>
    <row r="252920" spans="68:68" customFormat="1">
      <c r="BP252920" s="90"/>
    </row>
    <row r="252921" spans="68:68" customFormat="1">
      <c r="BP252921" s="90"/>
    </row>
    <row r="252922" spans="68:68" customFormat="1">
      <c r="BP252922" s="90"/>
    </row>
    <row r="252923" spans="68:68" customFormat="1">
      <c r="BP252923" s="90"/>
    </row>
    <row r="252924" spans="68:68" customFormat="1">
      <c r="BP252924" s="90"/>
    </row>
    <row r="252925" spans="68:68" customFormat="1">
      <c r="BP252925" s="90"/>
    </row>
    <row r="252926" spans="68:68" customFormat="1">
      <c r="BP252926" s="90"/>
    </row>
    <row r="252927" spans="68:68" customFormat="1">
      <c r="BP252927" s="90"/>
    </row>
    <row r="252928" spans="68:68" customFormat="1">
      <c r="BP252928" s="90"/>
    </row>
    <row r="252929" spans="68:68" customFormat="1">
      <c r="BP252929" s="90"/>
    </row>
    <row r="252930" spans="68:68" customFormat="1">
      <c r="BP252930" s="90"/>
    </row>
    <row r="252931" spans="68:68" customFormat="1">
      <c r="BP252931" s="90"/>
    </row>
    <row r="252932" spans="68:68" customFormat="1">
      <c r="BP252932" s="90"/>
    </row>
    <row r="252933" spans="68:68" customFormat="1">
      <c r="BP252933" s="90"/>
    </row>
    <row r="252934" spans="68:68" customFormat="1">
      <c r="BP252934" s="90"/>
    </row>
    <row r="252935" spans="68:68" customFormat="1">
      <c r="BP252935" s="90"/>
    </row>
    <row r="252936" spans="68:68" customFormat="1">
      <c r="BP252936" s="90"/>
    </row>
    <row r="252937" spans="68:68" customFormat="1">
      <c r="BP252937" s="90"/>
    </row>
    <row r="252938" spans="68:68" customFormat="1">
      <c r="BP252938" s="90"/>
    </row>
    <row r="252939" spans="68:68" customFormat="1">
      <c r="BP252939" s="90"/>
    </row>
    <row r="252940" spans="68:68" customFormat="1">
      <c r="BP252940" s="90"/>
    </row>
    <row r="252941" spans="68:68" customFormat="1">
      <c r="BP252941" s="90"/>
    </row>
    <row r="252942" spans="68:68" customFormat="1">
      <c r="BP252942" s="90"/>
    </row>
    <row r="252943" spans="68:68" customFormat="1">
      <c r="BP252943" s="90"/>
    </row>
    <row r="252944" spans="68:68" customFormat="1">
      <c r="BP252944" s="90"/>
    </row>
    <row r="252945" spans="68:68" customFormat="1">
      <c r="BP252945" s="90"/>
    </row>
    <row r="252946" spans="68:68" customFormat="1">
      <c r="BP252946" s="90"/>
    </row>
    <row r="252947" spans="68:68" customFormat="1">
      <c r="BP252947" s="90"/>
    </row>
    <row r="252948" spans="68:68" customFormat="1">
      <c r="BP252948" s="90"/>
    </row>
    <row r="252949" spans="68:68" customFormat="1">
      <c r="BP252949" s="90"/>
    </row>
    <row r="252950" spans="68:68" customFormat="1">
      <c r="BP252950" s="90"/>
    </row>
    <row r="252951" spans="68:68" customFormat="1">
      <c r="BP252951" s="90"/>
    </row>
    <row r="252952" spans="68:68" customFormat="1">
      <c r="BP252952" s="90"/>
    </row>
    <row r="252953" spans="68:68" customFormat="1">
      <c r="BP252953" s="90"/>
    </row>
    <row r="252954" spans="68:68" customFormat="1">
      <c r="BP252954" s="90"/>
    </row>
    <row r="252955" spans="68:68" customFormat="1">
      <c r="BP252955" s="90"/>
    </row>
    <row r="252956" spans="68:68" customFormat="1">
      <c r="BP252956" s="90"/>
    </row>
    <row r="252957" spans="68:68" customFormat="1">
      <c r="BP252957" s="90"/>
    </row>
    <row r="252958" spans="68:68" customFormat="1">
      <c r="BP252958" s="90"/>
    </row>
    <row r="252959" spans="68:68" customFormat="1">
      <c r="BP252959" s="90"/>
    </row>
    <row r="252960" spans="68:68" customFormat="1">
      <c r="BP252960" s="90"/>
    </row>
    <row r="252961" spans="68:68" customFormat="1">
      <c r="BP252961" s="90"/>
    </row>
    <row r="252962" spans="68:68" customFormat="1">
      <c r="BP252962" s="90"/>
    </row>
    <row r="252963" spans="68:68" customFormat="1">
      <c r="BP252963" s="90"/>
    </row>
    <row r="252964" spans="68:68" customFormat="1">
      <c r="BP252964" s="90"/>
    </row>
    <row r="252965" spans="68:68" customFormat="1">
      <c r="BP252965" s="90"/>
    </row>
    <row r="252966" spans="68:68" customFormat="1">
      <c r="BP252966" s="90"/>
    </row>
    <row r="252967" spans="68:68" customFormat="1">
      <c r="BP252967" s="90"/>
    </row>
    <row r="252968" spans="68:68" customFormat="1">
      <c r="BP252968" s="90"/>
    </row>
    <row r="252969" spans="68:68" customFormat="1">
      <c r="BP252969" s="90"/>
    </row>
    <row r="252970" spans="68:68" customFormat="1">
      <c r="BP252970" s="90"/>
    </row>
    <row r="252971" spans="68:68" customFormat="1">
      <c r="BP252971" s="90"/>
    </row>
    <row r="252972" spans="68:68" customFormat="1">
      <c r="BP252972" s="90"/>
    </row>
    <row r="252973" spans="68:68" customFormat="1">
      <c r="BP252973" s="90"/>
    </row>
    <row r="252974" spans="68:68" customFormat="1">
      <c r="BP252974" s="90"/>
    </row>
    <row r="252975" spans="68:68" customFormat="1">
      <c r="BP252975" s="90"/>
    </row>
    <row r="252976" spans="68:68" customFormat="1">
      <c r="BP252976" s="90"/>
    </row>
    <row r="252977" spans="68:68" customFormat="1">
      <c r="BP252977" s="90"/>
    </row>
    <row r="252978" spans="68:68" customFormat="1">
      <c r="BP252978" s="90"/>
    </row>
    <row r="252979" spans="68:68" customFormat="1">
      <c r="BP252979" s="90"/>
    </row>
    <row r="252980" spans="68:68" customFormat="1">
      <c r="BP252980" s="90"/>
    </row>
    <row r="252981" spans="68:68" customFormat="1">
      <c r="BP252981" s="90"/>
    </row>
    <row r="252982" spans="68:68" customFormat="1">
      <c r="BP252982" s="90"/>
    </row>
    <row r="252983" spans="68:68" customFormat="1">
      <c r="BP252983" s="90"/>
    </row>
    <row r="252984" spans="68:68" customFormat="1">
      <c r="BP252984" s="90"/>
    </row>
    <row r="252985" spans="68:68" customFormat="1">
      <c r="BP252985" s="90"/>
    </row>
    <row r="252986" spans="68:68" customFormat="1">
      <c r="BP252986" s="90"/>
    </row>
    <row r="252987" spans="68:68" customFormat="1">
      <c r="BP252987" s="90"/>
    </row>
    <row r="252988" spans="68:68" customFormat="1">
      <c r="BP252988" s="90"/>
    </row>
    <row r="252989" spans="68:68" customFormat="1">
      <c r="BP252989" s="90"/>
    </row>
    <row r="252990" spans="68:68" customFormat="1">
      <c r="BP252990" s="90"/>
    </row>
    <row r="252991" spans="68:68" customFormat="1">
      <c r="BP252991" s="90"/>
    </row>
    <row r="252992" spans="68:68" customFormat="1">
      <c r="BP252992" s="90"/>
    </row>
    <row r="252993" spans="68:68" customFormat="1">
      <c r="BP252993" s="90"/>
    </row>
    <row r="252994" spans="68:68" customFormat="1">
      <c r="BP252994" s="90"/>
    </row>
    <row r="252995" spans="68:68" customFormat="1">
      <c r="BP252995" s="90"/>
    </row>
    <row r="252996" spans="68:68" customFormat="1">
      <c r="BP252996" s="90"/>
    </row>
    <row r="252997" spans="68:68" customFormat="1">
      <c r="BP252997" s="90"/>
    </row>
    <row r="252998" spans="68:68" customFormat="1">
      <c r="BP252998" s="90"/>
    </row>
    <row r="252999" spans="68:68" customFormat="1">
      <c r="BP252999" s="90"/>
    </row>
    <row r="253000" spans="68:68" customFormat="1">
      <c r="BP253000" s="90"/>
    </row>
    <row r="253001" spans="68:68" customFormat="1">
      <c r="BP253001" s="90"/>
    </row>
    <row r="253002" spans="68:68" customFormat="1">
      <c r="BP253002" s="90"/>
    </row>
    <row r="253003" spans="68:68" customFormat="1">
      <c r="BP253003" s="90"/>
    </row>
    <row r="253004" spans="68:68" customFormat="1">
      <c r="BP253004" s="90"/>
    </row>
    <row r="253005" spans="68:68" customFormat="1">
      <c r="BP253005" s="90"/>
    </row>
    <row r="253006" spans="68:68" customFormat="1">
      <c r="BP253006" s="90"/>
    </row>
    <row r="253007" spans="68:68" customFormat="1">
      <c r="BP253007" s="90"/>
    </row>
    <row r="253008" spans="68:68" customFormat="1">
      <c r="BP253008" s="90"/>
    </row>
    <row r="253009" spans="68:68" customFormat="1">
      <c r="BP253009" s="90"/>
    </row>
    <row r="253010" spans="68:68" customFormat="1">
      <c r="BP253010" s="90"/>
    </row>
    <row r="253011" spans="68:68" customFormat="1">
      <c r="BP253011" s="90"/>
    </row>
    <row r="253012" spans="68:68" customFormat="1">
      <c r="BP253012" s="90"/>
    </row>
    <row r="253013" spans="68:68" customFormat="1">
      <c r="BP253013" s="90"/>
    </row>
    <row r="253014" spans="68:68" customFormat="1">
      <c r="BP253014" s="90"/>
    </row>
    <row r="253015" spans="68:68" customFormat="1">
      <c r="BP253015" s="90"/>
    </row>
    <row r="253016" spans="68:68" customFormat="1">
      <c r="BP253016" s="90"/>
    </row>
    <row r="253017" spans="68:68" customFormat="1">
      <c r="BP253017" s="90"/>
    </row>
    <row r="253018" spans="68:68" customFormat="1">
      <c r="BP253018" s="90"/>
    </row>
    <row r="253019" spans="68:68" customFormat="1">
      <c r="BP253019" s="90"/>
    </row>
    <row r="253020" spans="68:68" customFormat="1">
      <c r="BP253020" s="90"/>
    </row>
    <row r="253021" spans="68:68" customFormat="1">
      <c r="BP253021" s="90"/>
    </row>
    <row r="253022" spans="68:68" customFormat="1">
      <c r="BP253022" s="90"/>
    </row>
    <row r="253023" spans="68:68" customFormat="1">
      <c r="BP253023" s="90"/>
    </row>
    <row r="253024" spans="68:68" customFormat="1">
      <c r="BP253024" s="90"/>
    </row>
    <row r="253025" spans="68:68" customFormat="1">
      <c r="BP253025" s="90"/>
    </row>
    <row r="253026" spans="68:68" customFormat="1">
      <c r="BP253026" s="90"/>
    </row>
    <row r="253027" spans="68:68" customFormat="1">
      <c r="BP253027" s="90"/>
    </row>
    <row r="253028" spans="68:68" customFormat="1">
      <c r="BP253028" s="90"/>
    </row>
    <row r="253029" spans="68:68" customFormat="1">
      <c r="BP253029" s="90"/>
    </row>
    <row r="253030" spans="68:68" customFormat="1">
      <c r="BP253030" s="90"/>
    </row>
    <row r="253031" spans="68:68" customFormat="1">
      <c r="BP253031" s="90"/>
    </row>
    <row r="253032" spans="68:68" customFormat="1">
      <c r="BP253032" s="90"/>
    </row>
    <row r="253033" spans="68:68" customFormat="1">
      <c r="BP253033" s="90"/>
    </row>
    <row r="253034" spans="68:68" customFormat="1">
      <c r="BP253034" s="90"/>
    </row>
    <row r="253035" spans="68:68" customFormat="1">
      <c r="BP253035" s="90"/>
    </row>
    <row r="253036" spans="68:68" customFormat="1">
      <c r="BP253036" s="90"/>
    </row>
    <row r="253037" spans="68:68" customFormat="1">
      <c r="BP253037" s="90"/>
    </row>
    <row r="253038" spans="68:68" customFormat="1">
      <c r="BP253038" s="90"/>
    </row>
    <row r="253039" spans="68:68" customFormat="1">
      <c r="BP253039" s="90"/>
    </row>
    <row r="253040" spans="68:68" customFormat="1">
      <c r="BP253040" s="90"/>
    </row>
    <row r="253041" spans="68:68" customFormat="1">
      <c r="BP253041" s="90"/>
    </row>
    <row r="253042" spans="68:68" customFormat="1">
      <c r="BP253042" s="90"/>
    </row>
    <row r="253043" spans="68:68" customFormat="1">
      <c r="BP253043" s="90"/>
    </row>
    <row r="253044" spans="68:68" customFormat="1">
      <c r="BP253044" s="90"/>
    </row>
    <row r="253045" spans="68:68" customFormat="1">
      <c r="BP253045" s="90"/>
    </row>
    <row r="253046" spans="68:68" customFormat="1">
      <c r="BP253046" s="90"/>
    </row>
    <row r="253047" spans="68:68" customFormat="1">
      <c r="BP253047" s="90"/>
    </row>
    <row r="253048" spans="68:68" customFormat="1">
      <c r="BP253048" s="90"/>
    </row>
    <row r="253049" spans="68:68" customFormat="1">
      <c r="BP253049" s="90"/>
    </row>
    <row r="253050" spans="68:68" customFormat="1">
      <c r="BP253050" s="90"/>
    </row>
    <row r="253051" spans="68:68" customFormat="1">
      <c r="BP253051" s="90"/>
    </row>
    <row r="253052" spans="68:68" customFormat="1">
      <c r="BP253052" s="90"/>
    </row>
    <row r="253053" spans="68:68" customFormat="1">
      <c r="BP253053" s="90"/>
    </row>
    <row r="253054" spans="68:68" customFormat="1">
      <c r="BP253054" s="90"/>
    </row>
    <row r="253055" spans="68:68" customFormat="1">
      <c r="BP253055" s="90"/>
    </row>
    <row r="253056" spans="68:68" customFormat="1">
      <c r="BP253056" s="90"/>
    </row>
    <row r="253057" spans="68:68" customFormat="1">
      <c r="BP253057" s="90"/>
    </row>
    <row r="253058" spans="68:68" customFormat="1">
      <c r="BP253058" s="90"/>
    </row>
    <row r="253059" spans="68:68" customFormat="1">
      <c r="BP253059" s="90"/>
    </row>
    <row r="253060" spans="68:68" customFormat="1">
      <c r="BP253060" s="90"/>
    </row>
    <row r="253061" spans="68:68" customFormat="1">
      <c r="BP253061" s="90"/>
    </row>
    <row r="253062" spans="68:68" customFormat="1">
      <c r="BP253062" s="90"/>
    </row>
    <row r="253063" spans="68:68" customFormat="1">
      <c r="BP253063" s="90"/>
    </row>
    <row r="253064" spans="68:68" customFormat="1">
      <c r="BP253064" s="90"/>
    </row>
    <row r="253065" spans="68:68" customFormat="1">
      <c r="BP253065" s="90"/>
    </row>
    <row r="253066" spans="68:68" customFormat="1">
      <c r="BP253066" s="90"/>
    </row>
    <row r="253067" spans="68:68" customFormat="1">
      <c r="BP253067" s="90"/>
    </row>
    <row r="253068" spans="68:68" customFormat="1">
      <c r="BP253068" s="90"/>
    </row>
    <row r="253069" spans="68:68" customFormat="1">
      <c r="BP253069" s="90"/>
    </row>
    <row r="253070" spans="68:68" customFormat="1">
      <c r="BP253070" s="90"/>
    </row>
    <row r="253071" spans="68:68" customFormat="1">
      <c r="BP253071" s="90"/>
    </row>
    <row r="253072" spans="68:68" customFormat="1">
      <c r="BP253072" s="90"/>
    </row>
    <row r="253073" spans="68:68" customFormat="1">
      <c r="BP253073" s="90"/>
    </row>
    <row r="253074" spans="68:68" customFormat="1">
      <c r="BP253074" s="90"/>
    </row>
    <row r="253075" spans="68:68" customFormat="1">
      <c r="BP253075" s="90"/>
    </row>
    <row r="253076" spans="68:68" customFormat="1">
      <c r="BP253076" s="90"/>
    </row>
    <row r="253077" spans="68:68" customFormat="1">
      <c r="BP253077" s="90"/>
    </row>
    <row r="253078" spans="68:68" customFormat="1">
      <c r="BP253078" s="90"/>
    </row>
    <row r="253079" spans="68:68" customFormat="1">
      <c r="BP253079" s="90"/>
    </row>
    <row r="253080" spans="68:68" customFormat="1">
      <c r="BP253080" s="90"/>
    </row>
    <row r="253081" spans="68:68" customFormat="1">
      <c r="BP253081" s="90"/>
    </row>
    <row r="253082" spans="68:68" customFormat="1">
      <c r="BP253082" s="90"/>
    </row>
    <row r="253083" spans="68:68" customFormat="1">
      <c r="BP253083" s="90"/>
    </row>
    <row r="253084" spans="68:68" customFormat="1">
      <c r="BP253084" s="90"/>
    </row>
    <row r="253085" spans="68:68" customFormat="1">
      <c r="BP253085" s="90"/>
    </row>
    <row r="253086" spans="68:68" customFormat="1">
      <c r="BP253086" s="90"/>
    </row>
    <row r="253087" spans="68:68" customFormat="1">
      <c r="BP253087" s="90"/>
    </row>
    <row r="253088" spans="68:68" customFormat="1">
      <c r="BP253088" s="90"/>
    </row>
    <row r="253089" spans="68:68" customFormat="1">
      <c r="BP253089" s="90"/>
    </row>
    <row r="253090" spans="68:68" customFormat="1">
      <c r="BP253090" s="90"/>
    </row>
    <row r="253091" spans="68:68" customFormat="1">
      <c r="BP253091" s="90"/>
    </row>
    <row r="253092" spans="68:68" customFormat="1">
      <c r="BP253092" s="90"/>
    </row>
    <row r="253093" spans="68:68" customFormat="1">
      <c r="BP253093" s="90"/>
    </row>
    <row r="253094" spans="68:68" customFormat="1">
      <c r="BP253094" s="90"/>
    </row>
    <row r="253095" spans="68:68" customFormat="1">
      <c r="BP253095" s="90"/>
    </row>
    <row r="253096" spans="68:68" customFormat="1">
      <c r="BP253096" s="90"/>
    </row>
    <row r="253097" spans="68:68" customFormat="1">
      <c r="BP253097" s="90"/>
    </row>
    <row r="253098" spans="68:68" customFormat="1">
      <c r="BP253098" s="90"/>
    </row>
    <row r="253099" spans="68:68" customFormat="1">
      <c r="BP253099" s="90"/>
    </row>
    <row r="253100" spans="68:68" customFormat="1">
      <c r="BP253100" s="90"/>
    </row>
    <row r="253101" spans="68:68" customFormat="1">
      <c r="BP253101" s="90"/>
    </row>
    <row r="253102" spans="68:68" customFormat="1">
      <c r="BP253102" s="90"/>
    </row>
    <row r="253103" spans="68:68" customFormat="1">
      <c r="BP253103" s="90"/>
    </row>
    <row r="253104" spans="68:68" customFormat="1">
      <c r="BP253104" s="90"/>
    </row>
    <row r="253105" spans="68:68" customFormat="1">
      <c r="BP253105" s="90"/>
    </row>
    <row r="253106" spans="68:68" customFormat="1">
      <c r="BP253106" s="90"/>
    </row>
    <row r="253107" spans="68:68" customFormat="1">
      <c r="BP253107" s="90"/>
    </row>
    <row r="253108" spans="68:68" customFormat="1">
      <c r="BP253108" s="90"/>
    </row>
    <row r="253109" spans="68:68" customFormat="1">
      <c r="BP253109" s="90"/>
    </row>
    <row r="253110" spans="68:68" customFormat="1">
      <c r="BP253110" s="90"/>
    </row>
    <row r="253111" spans="68:68" customFormat="1">
      <c r="BP253111" s="90"/>
    </row>
    <row r="253112" spans="68:68" customFormat="1">
      <c r="BP253112" s="90"/>
    </row>
    <row r="253113" spans="68:68" customFormat="1">
      <c r="BP253113" s="90"/>
    </row>
    <row r="253114" spans="68:68" customFormat="1">
      <c r="BP253114" s="90"/>
    </row>
    <row r="253115" spans="68:68" customFormat="1">
      <c r="BP253115" s="90"/>
    </row>
    <row r="253116" spans="68:68" customFormat="1">
      <c r="BP253116" s="90"/>
    </row>
    <row r="253117" spans="68:68" customFormat="1">
      <c r="BP253117" s="90"/>
    </row>
    <row r="253118" spans="68:68" customFormat="1">
      <c r="BP253118" s="90"/>
    </row>
    <row r="253119" spans="68:68" customFormat="1">
      <c r="BP253119" s="90"/>
    </row>
    <row r="253120" spans="68:68" customFormat="1">
      <c r="BP253120" s="90"/>
    </row>
    <row r="253121" spans="68:68" customFormat="1">
      <c r="BP253121" s="90"/>
    </row>
    <row r="253122" spans="68:68" customFormat="1">
      <c r="BP253122" s="90"/>
    </row>
    <row r="253123" spans="68:68" customFormat="1">
      <c r="BP253123" s="90"/>
    </row>
    <row r="253124" spans="68:68" customFormat="1">
      <c r="BP253124" s="90"/>
    </row>
    <row r="253125" spans="68:68" customFormat="1">
      <c r="BP253125" s="90"/>
    </row>
    <row r="253126" spans="68:68" customFormat="1">
      <c r="BP253126" s="90"/>
    </row>
    <row r="253127" spans="68:68" customFormat="1">
      <c r="BP253127" s="90"/>
    </row>
    <row r="253128" spans="68:68" customFormat="1">
      <c r="BP253128" s="90"/>
    </row>
    <row r="253129" spans="68:68" customFormat="1">
      <c r="BP253129" s="90"/>
    </row>
    <row r="253130" spans="68:68" customFormat="1">
      <c r="BP253130" s="90"/>
    </row>
    <row r="253131" spans="68:68" customFormat="1">
      <c r="BP253131" s="90"/>
    </row>
    <row r="253132" spans="68:68" customFormat="1">
      <c r="BP253132" s="90"/>
    </row>
    <row r="253133" spans="68:68" customFormat="1">
      <c r="BP253133" s="90"/>
    </row>
    <row r="253134" spans="68:68" customFormat="1">
      <c r="BP253134" s="90"/>
    </row>
    <row r="253135" spans="68:68" customFormat="1">
      <c r="BP253135" s="90"/>
    </row>
    <row r="253136" spans="68:68" customFormat="1">
      <c r="BP253136" s="90"/>
    </row>
    <row r="253137" spans="68:68" customFormat="1">
      <c r="BP253137" s="90"/>
    </row>
    <row r="253138" spans="68:68" customFormat="1">
      <c r="BP253138" s="90"/>
    </row>
    <row r="253139" spans="68:68" customFormat="1">
      <c r="BP253139" s="90"/>
    </row>
    <row r="253140" spans="68:68" customFormat="1">
      <c r="BP253140" s="90"/>
    </row>
    <row r="253141" spans="68:68" customFormat="1">
      <c r="BP253141" s="90"/>
    </row>
    <row r="253142" spans="68:68" customFormat="1">
      <c r="BP253142" s="90"/>
    </row>
    <row r="253143" spans="68:68" customFormat="1">
      <c r="BP253143" s="90"/>
    </row>
    <row r="253144" spans="68:68" customFormat="1">
      <c r="BP253144" s="90"/>
    </row>
    <row r="253145" spans="68:68" customFormat="1">
      <c r="BP253145" s="90"/>
    </row>
    <row r="253146" spans="68:68" customFormat="1">
      <c r="BP253146" s="90"/>
    </row>
    <row r="253147" spans="68:68" customFormat="1">
      <c r="BP253147" s="90"/>
    </row>
    <row r="253148" spans="68:68" customFormat="1">
      <c r="BP253148" s="90"/>
    </row>
    <row r="253149" spans="68:68" customFormat="1">
      <c r="BP253149" s="90"/>
    </row>
    <row r="253150" spans="68:68" customFormat="1">
      <c r="BP253150" s="90"/>
    </row>
    <row r="253151" spans="68:68" customFormat="1">
      <c r="BP253151" s="90"/>
    </row>
    <row r="253152" spans="68:68" customFormat="1">
      <c r="BP253152" s="90"/>
    </row>
    <row r="253153" spans="68:68" customFormat="1">
      <c r="BP253153" s="90"/>
    </row>
    <row r="253154" spans="68:68" customFormat="1">
      <c r="BP253154" s="90"/>
    </row>
    <row r="253155" spans="68:68" customFormat="1">
      <c r="BP253155" s="90"/>
    </row>
    <row r="253156" spans="68:68" customFormat="1">
      <c r="BP253156" s="90"/>
    </row>
    <row r="253157" spans="68:68" customFormat="1">
      <c r="BP253157" s="90"/>
    </row>
    <row r="253158" spans="68:68" customFormat="1">
      <c r="BP253158" s="90"/>
    </row>
    <row r="253159" spans="68:68" customFormat="1">
      <c r="BP253159" s="90"/>
    </row>
    <row r="253160" spans="68:68" customFormat="1">
      <c r="BP253160" s="90"/>
    </row>
    <row r="253161" spans="68:68" customFormat="1">
      <c r="BP253161" s="90"/>
    </row>
    <row r="253162" spans="68:68" customFormat="1">
      <c r="BP253162" s="90"/>
    </row>
    <row r="253163" spans="68:68" customFormat="1">
      <c r="BP253163" s="90"/>
    </row>
    <row r="253164" spans="68:68" customFormat="1">
      <c r="BP253164" s="90"/>
    </row>
    <row r="253165" spans="68:68" customFormat="1">
      <c r="BP253165" s="90"/>
    </row>
    <row r="253166" spans="68:68" customFormat="1">
      <c r="BP253166" s="90"/>
    </row>
    <row r="253167" spans="68:68" customFormat="1">
      <c r="BP253167" s="90"/>
    </row>
    <row r="253168" spans="68:68" customFormat="1">
      <c r="BP253168" s="90"/>
    </row>
    <row r="253169" spans="68:68" customFormat="1">
      <c r="BP253169" s="90"/>
    </row>
    <row r="253170" spans="68:68" customFormat="1">
      <c r="BP253170" s="90"/>
    </row>
    <row r="253171" spans="68:68" customFormat="1">
      <c r="BP253171" s="90"/>
    </row>
    <row r="253172" spans="68:68" customFormat="1">
      <c r="BP253172" s="90"/>
    </row>
    <row r="253173" spans="68:68" customFormat="1">
      <c r="BP253173" s="90"/>
    </row>
    <row r="253174" spans="68:68" customFormat="1">
      <c r="BP253174" s="90"/>
    </row>
    <row r="253175" spans="68:68" customFormat="1">
      <c r="BP253175" s="90"/>
    </row>
    <row r="253176" spans="68:68" customFormat="1">
      <c r="BP253176" s="90"/>
    </row>
    <row r="253177" spans="68:68" customFormat="1">
      <c r="BP253177" s="90"/>
    </row>
    <row r="253178" spans="68:68" customFormat="1">
      <c r="BP253178" s="90"/>
    </row>
    <row r="253179" spans="68:68" customFormat="1">
      <c r="BP253179" s="90"/>
    </row>
    <row r="253180" spans="68:68" customFormat="1">
      <c r="BP253180" s="90"/>
    </row>
    <row r="253181" spans="68:68" customFormat="1">
      <c r="BP253181" s="90"/>
    </row>
    <row r="253182" spans="68:68" customFormat="1">
      <c r="BP253182" s="90"/>
    </row>
    <row r="253183" spans="68:68" customFormat="1">
      <c r="BP253183" s="90"/>
    </row>
    <row r="253184" spans="68:68" customFormat="1">
      <c r="BP253184" s="90"/>
    </row>
    <row r="253185" spans="68:68" customFormat="1">
      <c r="BP253185" s="90"/>
    </row>
    <row r="253186" spans="68:68" customFormat="1">
      <c r="BP253186" s="90"/>
    </row>
    <row r="253187" spans="68:68" customFormat="1">
      <c r="BP253187" s="90"/>
    </row>
    <row r="253188" spans="68:68" customFormat="1">
      <c r="BP253188" s="90"/>
    </row>
    <row r="253189" spans="68:68" customFormat="1">
      <c r="BP253189" s="90"/>
    </row>
    <row r="253190" spans="68:68" customFormat="1">
      <c r="BP253190" s="90"/>
    </row>
    <row r="253191" spans="68:68" customFormat="1">
      <c r="BP253191" s="90"/>
    </row>
    <row r="253192" spans="68:68" customFormat="1">
      <c r="BP253192" s="90"/>
    </row>
    <row r="253193" spans="68:68" customFormat="1">
      <c r="BP253193" s="90"/>
    </row>
    <row r="253194" spans="68:68" customFormat="1">
      <c r="BP253194" s="90"/>
    </row>
    <row r="253195" spans="68:68" customFormat="1">
      <c r="BP253195" s="90"/>
    </row>
    <row r="253196" spans="68:68" customFormat="1">
      <c r="BP253196" s="90"/>
    </row>
    <row r="253197" spans="68:68" customFormat="1">
      <c r="BP253197" s="90"/>
    </row>
    <row r="253198" spans="68:68" customFormat="1">
      <c r="BP253198" s="90"/>
    </row>
    <row r="253199" spans="68:68" customFormat="1">
      <c r="BP253199" s="90"/>
    </row>
    <row r="253200" spans="68:68" customFormat="1">
      <c r="BP253200" s="90"/>
    </row>
    <row r="253201" spans="68:68" customFormat="1">
      <c r="BP253201" s="90"/>
    </row>
    <row r="253202" spans="68:68" customFormat="1">
      <c r="BP253202" s="90"/>
    </row>
    <row r="253203" spans="68:68" customFormat="1">
      <c r="BP253203" s="90"/>
    </row>
    <row r="253204" spans="68:68" customFormat="1">
      <c r="BP253204" s="90"/>
    </row>
    <row r="253205" spans="68:68" customFormat="1">
      <c r="BP253205" s="90"/>
    </row>
    <row r="253206" spans="68:68" customFormat="1">
      <c r="BP253206" s="90"/>
    </row>
    <row r="253207" spans="68:68" customFormat="1">
      <c r="BP253207" s="90"/>
    </row>
    <row r="253208" spans="68:68" customFormat="1">
      <c r="BP253208" s="90"/>
    </row>
    <row r="253209" spans="68:68" customFormat="1">
      <c r="BP253209" s="90"/>
    </row>
    <row r="253210" spans="68:68" customFormat="1">
      <c r="BP253210" s="90"/>
    </row>
    <row r="253211" spans="68:68" customFormat="1">
      <c r="BP253211" s="90"/>
    </row>
    <row r="253212" spans="68:68" customFormat="1">
      <c r="BP253212" s="90"/>
    </row>
    <row r="253213" spans="68:68" customFormat="1">
      <c r="BP253213" s="90"/>
    </row>
    <row r="253214" spans="68:68" customFormat="1">
      <c r="BP253214" s="90"/>
    </row>
    <row r="253215" spans="68:68" customFormat="1">
      <c r="BP253215" s="90"/>
    </row>
    <row r="253216" spans="68:68" customFormat="1">
      <c r="BP253216" s="90"/>
    </row>
    <row r="253217" spans="68:68" customFormat="1">
      <c r="BP253217" s="90"/>
    </row>
    <row r="253218" spans="68:68" customFormat="1">
      <c r="BP253218" s="90"/>
    </row>
    <row r="253219" spans="68:68" customFormat="1">
      <c r="BP253219" s="90"/>
    </row>
    <row r="253220" spans="68:68" customFormat="1">
      <c r="BP253220" s="90"/>
    </row>
    <row r="253221" spans="68:68" customFormat="1">
      <c r="BP253221" s="90"/>
    </row>
    <row r="253222" spans="68:68" customFormat="1">
      <c r="BP253222" s="90"/>
    </row>
    <row r="253223" spans="68:68" customFormat="1">
      <c r="BP253223" s="90"/>
    </row>
    <row r="253224" spans="68:68" customFormat="1">
      <c r="BP253224" s="90"/>
    </row>
    <row r="253225" spans="68:68" customFormat="1">
      <c r="BP253225" s="90"/>
    </row>
    <row r="253226" spans="68:68" customFormat="1">
      <c r="BP253226" s="90"/>
    </row>
    <row r="253227" spans="68:68" customFormat="1">
      <c r="BP253227" s="90"/>
    </row>
    <row r="253228" spans="68:68" customFormat="1">
      <c r="BP253228" s="90"/>
    </row>
    <row r="253229" spans="68:68" customFormat="1">
      <c r="BP253229" s="90"/>
    </row>
    <row r="253230" spans="68:68" customFormat="1">
      <c r="BP253230" s="90"/>
    </row>
    <row r="253231" spans="68:68" customFormat="1">
      <c r="BP253231" s="90"/>
    </row>
    <row r="253232" spans="68:68" customFormat="1">
      <c r="BP253232" s="90"/>
    </row>
    <row r="253233" spans="68:68" customFormat="1">
      <c r="BP253233" s="90"/>
    </row>
    <row r="253234" spans="68:68" customFormat="1">
      <c r="BP253234" s="90"/>
    </row>
    <row r="253235" spans="68:68" customFormat="1">
      <c r="BP253235" s="90"/>
    </row>
    <row r="253236" spans="68:68" customFormat="1">
      <c r="BP253236" s="90"/>
    </row>
    <row r="253237" spans="68:68" customFormat="1">
      <c r="BP253237" s="90"/>
    </row>
    <row r="253238" spans="68:68" customFormat="1">
      <c r="BP253238" s="90"/>
    </row>
    <row r="253239" spans="68:68" customFormat="1">
      <c r="BP253239" s="90"/>
    </row>
    <row r="253240" spans="68:68" customFormat="1">
      <c r="BP253240" s="90"/>
    </row>
    <row r="253241" spans="68:68" customFormat="1">
      <c r="BP253241" s="90"/>
    </row>
    <row r="253242" spans="68:68" customFormat="1">
      <c r="BP253242" s="90"/>
    </row>
    <row r="253243" spans="68:68" customFormat="1">
      <c r="BP253243" s="90"/>
    </row>
    <row r="253244" spans="68:68" customFormat="1">
      <c r="BP253244" s="90"/>
    </row>
    <row r="253245" spans="68:68" customFormat="1">
      <c r="BP253245" s="90"/>
    </row>
    <row r="253246" spans="68:68" customFormat="1">
      <c r="BP253246" s="90"/>
    </row>
    <row r="253247" spans="68:68" customFormat="1">
      <c r="BP253247" s="90"/>
    </row>
    <row r="253248" spans="68:68" customFormat="1">
      <c r="BP253248" s="90"/>
    </row>
    <row r="253249" spans="68:68" customFormat="1">
      <c r="BP253249" s="90"/>
    </row>
    <row r="253250" spans="68:68" customFormat="1">
      <c r="BP253250" s="90"/>
    </row>
    <row r="253251" spans="68:68" customFormat="1">
      <c r="BP253251" s="90"/>
    </row>
    <row r="253252" spans="68:68" customFormat="1">
      <c r="BP253252" s="90"/>
    </row>
    <row r="253253" spans="68:68" customFormat="1">
      <c r="BP253253" s="90"/>
    </row>
    <row r="253254" spans="68:68" customFormat="1">
      <c r="BP253254" s="90"/>
    </row>
    <row r="253255" spans="68:68" customFormat="1">
      <c r="BP253255" s="90"/>
    </row>
    <row r="253256" spans="68:68" customFormat="1">
      <c r="BP253256" s="90"/>
    </row>
    <row r="253257" spans="68:68" customFormat="1">
      <c r="BP253257" s="90"/>
    </row>
    <row r="253258" spans="68:68" customFormat="1">
      <c r="BP253258" s="90"/>
    </row>
    <row r="253259" spans="68:68" customFormat="1">
      <c r="BP253259" s="90"/>
    </row>
    <row r="253260" spans="68:68" customFormat="1">
      <c r="BP253260" s="90"/>
    </row>
    <row r="253261" spans="68:68" customFormat="1">
      <c r="BP253261" s="90"/>
    </row>
    <row r="253262" spans="68:68" customFormat="1">
      <c r="BP253262" s="90"/>
    </row>
    <row r="253263" spans="68:68" customFormat="1">
      <c r="BP253263" s="90"/>
    </row>
    <row r="253264" spans="68:68" customFormat="1">
      <c r="BP253264" s="90"/>
    </row>
    <row r="253265" spans="68:68" customFormat="1">
      <c r="BP253265" s="90"/>
    </row>
    <row r="253266" spans="68:68" customFormat="1">
      <c r="BP253266" s="90"/>
    </row>
    <row r="253267" spans="68:68" customFormat="1">
      <c r="BP253267" s="90"/>
    </row>
    <row r="253268" spans="68:68" customFormat="1">
      <c r="BP253268" s="90"/>
    </row>
    <row r="253269" spans="68:68" customFormat="1">
      <c r="BP253269" s="90"/>
    </row>
    <row r="253270" spans="68:68" customFormat="1">
      <c r="BP253270" s="90"/>
    </row>
    <row r="253271" spans="68:68" customFormat="1">
      <c r="BP253271" s="90"/>
    </row>
    <row r="253272" spans="68:68" customFormat="1">
      <c r="BP253272" s="90"/>
    </row>
    <row r="253273" spans="68:68" customFormat="1">
      <c r="BP253273" s="90"/>
    </row>
    <row r="253274" spans="68:68" customFormat="1">
      <c r="BP253274" s="90"/>
    </row>
    <row r="253275" spans="68:68" customFormat="1">
      <c r="BP253275" s="90"/>
    </row>
    <row r="253276" spans="68:68" customFormat="1">
      <c r="BP253276" s="90"/>
    </row>
    <row r="253277" spans="68:68" customFormat="1">
      <c r="BP253277" s="90"/>
    </row>
    <row r="253278" spans="68:68" customFormat="1">
      <c r="BP253278" s="90"/>
    </row>
    <row r="253279" spans="68:68" customFormat="1">
      <c r="BP253279" s="90"/>
    </row>
    <row r="253280" spans="68:68" customFormat="1">
      <c r="BP253280" s="90"/>
    </row>
    <row r="253281" spans="68:68" customFormat="1">
      <c r="BP253281" s="90"/>
    </row>
    <row r="253282" spans="68:68" customFormat="1">
      <c r="BP253282" s="90"/>
    </row>
    <row r="253283" spans="68:68" customFormat="1">
      <c r="BP253283" s="90"/>
    </row>
    <row r="253284" spans="68:68" customFormat="1">
      <c r="BP253284" s="90"/>
    </row>
    <row r="253285" spans="68:68" customFormat="1">
      <c r="BP253285" s="90"/>
    </row>
    <row r="253286" spans="68:68" customFormat="1">
      <c r="BP253286" s="90"/>
    </row>
    <row r="253287" spans="68:68" customFormat="1">
      <c r="BP253287" s="90"/>
    </row>
    <row r="253288" spans="68:68" customFormat="1">
      <c r="BP253288" s="90"/>
    </row>
    <row r="253289" spans="68:68" customFormat="1">
      <c r="BP253289" s="90"/>
    </row>
    <row r="253290" spans="68:68" customFormat="1">
      <c r="BP253290" s="90"/>
    </row>
    <row r="253291" spans="68:68" customFormat="1">
      <c r="BP253291" s="90"/>
    </row>
    <row r="253292" spans="68:68" customFormat="1">
      <c r="BP253292" s="90"/>
    </row>
    <row r="253293" spans="68:68" customFormat="1">
      <c r="BP253293" s="90"/>
    </row>
    <row r="253294" spans="68:68" customFormat="1">
      <c r="BP253294" s="90"/>
    </row>
    <row r="253295" spans="68:68" customFormat="1">
      <c r="BP253295" s="90"/>
    </row>
    <row r="253296" spans="68:68" customFormat="1">
      <c r="BP253296" s="90"/>
    </row>
    <row r="253297" spans="68:68" customFormat="1">
      <c r="BP253297" s="90"/>
    </row>
    <row r="253298" spans="68:68" customFormat="1">
      <c r="BP253298" s="90"/>
    </row>
    <row r="253299" spans="68:68" customFormat="1">
      <c r="BP253299" s="90"/>
    </row>
    <row r="253300" spans="68:68" customFormat="1">
      <c r="BP253300" s="90"/>
    </row>
    <row r="253301" spans="68:68" customFormat="1">
      <c r="BP253301" s="90"/>
    </row>
    <row r="253302" spans="68:68" customFormat="1">
      <c r="BP253302" s="90"/>
    </row>
    <row r="253303" spans="68:68" customFormat="1">
      <c r="BP253303" s="90"/>
    </row>
    <row r="253304" spans="68:68" customFormat="1">
      <c r="BP253304" s="90"/>
    </row>
    <row r="253305" spans="68:68" customFormat="1">
      <c r="BP253305" s="90"/>
    </row>
    <row r="253306" spans="68:68" customFormat="1">
      <c r="BP253306" s="90"/>
    </row>
    <row r="253307" spans="68:68" customFormat="1">
      <c r="BP253307" s="90"/>
    </row>
    <row r="253308" spans="68:68" customFormat="1">
      <c r="BP253308" s="90"/>
    </row>
    <row r="253309" spans="68:68" customFormat="1">
      <c r="BP253309" s="90"/>
    </row>
    <row r="253310" spans="68:68" customFormat="1">
      <c r="BP253310" s="90"/>
    </row>
    <row r="253311" spans="68:68" customFormat="1">
      <c r="BP253311" s="90"/>
    </row>
    <row r="253312" spans="68:68" customFormat="1">
      <c r="BP253312" s="90"/>
    </row>
    <row r="253313" spans="68:68" customFormat="1">
      <c r="BP253313" s="90"/>
    </row>
    <row r="253314" spans="68:68" customFormat="1">
      <c r="BP253314" s="90"/>
    </row>
    <row r="253315" spans="68:68" customFormat="1">
      <c r="BP253315" s="90"/>
    </row>
    <row r="253316" spans="68:68" customFormat="1">
      <c r="BP253316" s="90"/>
    </row>
    <row r="253317" spans="68:68" customFormat="1">
      <c r="BP253317" s="90"/>
    </row>
    <row r="253318" spans="68:68" customFormat="1">
      <c r="BP253318" s="90"/>
    </row>
    <row r="253319" spans="68:68" customFormat="1">
      <c r="BP253319" s="90"/>
    </row>
    <row r="253320" spans="68:68" customFormat="1">
      <c r="BP253320" s="90"/>
    </row>
    <row r="253321" spans="68:68" customFormat="1">
      <c r="BP253321" s="90"/>
    </row>
    <row r="253322" spans="68:68" customFormat="1">
      <c r="BP253322" s="90"/>
    </row>
    <row r="253323" spans="68:68" customFormat="1">
      <c r="BP253323" s="90"/>
    </row>
    <row r="253324" spans="68:68" customFormat="1">
      <c r="BP253324" s="90"/>
    </row>
    <row r="253325" spans="68:68" customFormat="1">
      <c r="BP253325" s="90"/>
    </row>
    <row r="253326" spans="68:68" customFormat="1">
      <c r="BP253326" s="90"/>
    </row>
    <row r="253327" spans="68:68" customFormat="1">
      <c r="BP253327" s="90"/>
    </row>
    <row r="253328" spans="68:68" customFormat="1">
      <c r="BP253328" s="90"/>
    </row>
    <row r="253329" spans="68:68" customFormat="1">
      <c r="BP253329" s="90"/>
    </row>
    <row r="253330" spans="68:68" customFormat="1">
      <c r="BP253330" s="90"/>
    </row>
    <row r="253331" spans="68:68" customFormat="1">
      <c r="BP253331" s="90"/>
    </row>
    <row r="253332" spans="68:68" customFormat="1">
      <c r="BP253332" s="90"/>
    </row>
    <row r="253333" spans="68:68" customFormat="1">
      <c r="BP253333" s="90"/>
    </row>
    <row r="253334" spans="68:68" customFormat="1">
      <c r="BP253334" s="90"/>
    </row>
    <row r="253335" spans="68:68" customFormat="1">
      <c r="BP253335" s="90"/>
    </row>
    <row r="253336" spans="68:68" customFormat="1">
      <c r="BP253336" s="90"/>
    </row>
    <row r="253337" spans="68:68" customFormat="1">
      <c r="BP253337" s="90"/>
    </row>
    <row r="253338" spans="68:68" customFormat="1">
      <c r="BP253338" s="90"/>
    </row>
    <row r="253339" spans="68:68" customFormat="1">
      <c r="BP253339" s="90"/>
    </row>
    <row r="253340" spans="68:68" customFormat="1">
      <c r="BP253340" s="90"/>
    </row>
    <row r="253341" spans="68:68" customFormat="1">
      <c r="BP253341" s="90"/>
    </row>
    <row r="253342" spans="68:68" customFormat="1">
      <c r="BP253342" s="90"/>
    </row>
    <row r="253343" spans="68:68" customFormat="1">
      <c r="BP253343" s="90"/>
    </row>
    <row r="253344" spans="68:68" customFormat="1">
      <c r="BP253344" s="90"/>
    </row>
    <row r="253345" spans="68:68" customFormat="1">
      <c r="BP253345" s="90"/>
    </row>
    <row r="253346" spans="68:68" customFormat="1">
      <c r="BP253346" s="90"/>
    </row>
    <row r="253347" spans="68:68" customFormat="1">
      <c r="BP253347" s="90"/>
    </row>
    <row r="253348" spans="68:68" customFormat="1">
      <c r="BP253348" s="90"/>
    </row>
    <row r="253349" spans="68:68" customFormat="1">
      <c r="BP253349" s="90"/>
    </row>
    <row r="253350" spans="68:68" customFormat="1">
      <c r="BP253350" s="90"/>
    </row>
    <row r="253351" spans="68:68" customFormat="1">
      <c r="BP253351" s="90"/>
    </row>
    <row r="253352" spans="68:68" customFormat="1">
      <c r="BP253352" s="90"/>
    </row>
    <row r="253353" spans="68:68" customFormat="1">
      <c r="BP253353" s="90"/>
    </row>
    <row r="253354" spans="68:68" customFormat="1">
      <c r="BP253354" s="90"/>
    </row>
    <row r="253355" spans="68:68" customFormat="1">
      <c r="BP253355" s="90"/>
    </row>
    <row r="253356" spans="68:68" customFormat="1">
      <c r="BP253356" s="90"/>
    </row>
    <row r="253357" spans="68:68" customFormat="1">
      <c r="BP253357" s="90"/>
    </row>
    <row r="253358" spans="68:68" customFormat="1">
      <c r="BP253358" s="90"/>
    </row>
    <row r="253359" spans="68:68" customFormat="1">
      <c r="BP253359" s="90"/>
    </row>
    <row r="253360" spans="68:68" customFormat="1">
      <c r="BP253360" s="90"/>
    </row>
    <row r="253361" spans="68:68" customFormat="1">
      <c r="BP253361" s="90"/>
    </row>
    <row r="253362" spans="68:68" customFormat="1">
      <c r="BP253362" s="90"/>
    </row>
    <row r="253363" spans="68:68" customFormat="1">
      <c r="BP253363" s="90"/>
    </row>
    <row r="253364" spans="68:68" customFormat="1">
      <c r="BP253364" s="90"/>
    </row>
    <row r="253365" spans="68:68" customFormat="1">
      <c r="BP253365" s="90"/>
    </row>
    <row r="253366" spans="68:68" customFormat="1">
      <c r="BP253366" s="90"/>
    </row>
    <row r="253367" spans="68:68" customFormat="1">
      <c r="BP253367" s="90"/>
    </row>
    <row r="253368" spans="68:68" customFormat="1">
      <c r="BP253368" s="90"/>
    </row>
    <row r="253369" spans="68:68" customFormat="1">
      <c r="BP253369" s="90"/>
    </row>
    <row r="253370" spans="68:68" customFormat="1">
      <c r="BP253370" s="90"/>
    </row>
    <row r="253371" spans="68:68" customFormat="1">
      <c r="BP253371" s="90"/>
    </row>
    <row r="253372" spans="68:68" customFormat="1">
      <c r="BP253372" s="90"/>
    </row>
    <row r="253373" spans="68:68" customFormat="1">
      <c r="BP253373" s="90"/>
    </row>
    <row r="253374" spans="68:68" customFormat="1">
      <c r="BP253374" s="90"/>
    </row>
    <row r="253375" spans="68:68" customFormat="1">
      <c r="BP253375" s="90"/>
    </row>
    <row r="253376" spans="68:68" customFormat="1">
      <c r="BP253376" s="90"/>
    </row>
    <row r="253377" spans="68:68" customFormat="1">
      <c r="BP253377" s="90"/>
    </row>
    <row r="253378" spans="68:68" customFormat="1">
      <c r="BP253378" s="90"/>
    </row>
    <row r="253379" spans="68:68" customFormat="1">
      <c r="BP253379" s="90"/>
    </row>
    <row r="253380" spans="68:68" customFormat="1">
      <c r="BP253380" s="90"/>
    </row>
    <row r="253381" spans="68:68" customFormat="1">
      <c r="BP253381" s="90"/>
    </row>
    <row r="253382" spans="68:68" customFormat="1">
      <c r="BP253382" s="90"/>
    </row>
    <row r="253383" spans="68:68" customFormat="1">
      <c r="BP253383" s="90"/>
    </row>
    <row r="253384" spans="68:68" customFormat="1">
      <c r="BP253384" s="90"/>
    </row>
    <row r="253385" spans="68:68" customFormat="1">
      <c r="BP253385" s="90"/>
    </row>
    <row r="253386" spans="68:68" customFormat="1">
      <c r="BP253386" s="90"/>
    </row>
    <row r="253387" spans="68:68" customFormat="1">
      <c r="BP253387" s="90"/>
    </row>
    <row r="253388" spans="68:68" customFormat="1">
      <c r="BP253388" s="90"/>
    </row>
    <row r="253389" spans="68:68" customFormat="1">
      <c r="BP253389" s="90"/>
    </row>
    <row r="253390" spans="68:68" customFormat="1">
      <c r="BP253390" s="90"/>
    </row>
    <row r="253391" spans="68:68" customFormat="1">
      <c r="BP253391" s="90"/>
    </row>
    <row r="253392" spans="68:68" customFormat="1">
      <c r="BP253392" s="90"/>
    </row>
    <row r="253393" spans="68:68" customFormat="1">
      <c r="BP253393" s="90"/>
    </row>
    <row r="253394" spans="68:68" customFormat="1">
      <c r="BP253394" s="90"/>
    </row>
    <row r="253395" spans="68:68" customFormat="1">
      <c r="BP253395" s="90"/>
    </row>
    <row r="253396" spans="68:68" customFormat="1">
      <c r="BP253396" s="90"/>
    </row>
    <row r="253397" spans="68:68" customFormat="1">
      <c r="BP253397" s="90"/>
    </row>
    <row r="253398" spans="68:68" customFormat="1">
      <c r="BP253398" s="90"/>
    </row>
    <row r="253399" spans="68:68" customFormat="1">
      <c r="BP253399" s="90"/>
    </row>
    <row r="253400" spans="68:68" customFormat="1">
      <c r="BP253400" s="90"/>
    </row>
    <row r="253401" spans="68:68" customFormat="1">
      <c r="BP253401" s="90"/>
    </row>
    <row r="253402" spans="68:68" customFormat="1">
      <c r="BP253402" s="90"/>
    </row>
    <row r="253403" spans="68:68" customFormat="1">
      <c r="BP253403" s="90"/>
    </row>
    <row r="253404" spans="68:68" customFormat="1">
      <c r="BP253404" s="90"/>
    </row>
    <row r="253405" spans="68:68" customFormat="1">
      <c r="BP253405" s="90"/>
    </row>
    <row r="253406" spans="68:68" customFormat="1">
      <c r="BP253406" s="90"/>
    </row>
    <row r="253407" spans="68:68" customFormat="1">
      <c r="BP253407" s="90"/>
    </row>
    <row r="253408" spans="68:68" customFormat="1">
      <c r="BP253408" s="90"/>
    </row>
    <row r="253409" spans="68:68" customFormat="1">
      <c r="BP253409" s="90"/>
    </row>
    <row r="253410" spans="68:68" customFormat="1">
      <c r="BP253410" s="90"/>
    </row>
    <row r="253411" spans="68:68" customFormat="1">
      <c r="BP253411" s="90"/>
    </row>
    <row r="253412" spans="68:68" customFormat="1">
      <c r="BP253412" s="90"/>
    </row>
    <row r="253413" spans="68:68" customFormat="1">
      <c r="BP253413" s="90"/>
    </row>
    <row r="253414" spans="68:68" customFormat="1">
      <c r="BP253414" s="90"/>
    </row>
    <row r="253415" spans="68:68" customFormat="1">
      <c r="BP253415" s="90"/>
    </row>
    <row r="253416" spans="68:68" customFormat="1">
      <c r="BP253416" s="90"/>
    </row>
    <row r="253417" spans="68:68" customFormat="1">
      <c r="BP253417" s="90"/>
    </row>
    <row r="253418" spans="68:68" customFormat="1">
      <c r="BP253418" s="90"/>
    </row>
    <row r="253419" spans="68:68" customFormat="1">
      <c r="BP253419" s="90"/>
    </row>
    <row r="253420" spans="68:68" customFormat="1">
      <c r="BP253420" s="90"/>
    </row>
    <row r="253421" spans="68:68" customFormat="1">
      <c r="BP253421" s="90"/>
    </row>
    <row r="253422" spans="68:68" customFormat="1">
      <c r="BP253422" s="90"/>
    </row>
    <row r="253423" spans="68:68" customFormat="1">
      <c r="BP253423" s="90"/>
    </row>
    <row r="253424" spans="68:68" customFormat="1">
      <c r="BP253424" s="90"/>
    </row>
    <row r="253425" spans="68:68" customFormat="1">
      <c r="BP253425" s="90"/>
    </row>
    <row r="253426" spans="68:68" customFormat="1">
      <c r="BP253426" s="90"/>
    </row>
    <row r="253427" spans="68:68" customFormat="1">
      <c r="BP253427" s="90"/>
    </row>
    <row r="253428" spans="68:68" customFormat="1">
      <c r="BP253428" s="90"/>
    </row>
    <row r="253429" spans="68:68" customFormat="1">
      <c r="BP253429" s="90"/>
    </row>
    <row r="253430" spans="68:68" customFormat="1">
      <c r="BP253430" s="90"/>
    </row>
    <row r="253431" spans="68:68" customFormat="1">
      <c r="BP253431" s="90"/>
    </row>
    <row r="253432" spans="68:68" customFormat="1">
      <c r="BP253432" s="90"/>
    </row>
    <row r="253433" spans="68:68" customFormat="1">
      <c r="BP253433" s="90"/>
    </row>
    <row r="253434" spans="68:68" customFormat="1">
      <c r="BP253434" s="90"/>
    </row>
    <row r="253435" spans="68:68" customFormat="1">
      <c r="BP253435" s="90"/>
    </row>
    <row r="253436" spans="68:68" customFormat="1">
      <c r="BP253436" s="90"/>
    </row>
    <row r="253437" spans="68:68" customFormat="1">
      <c r="BP253437" s="90"/>
    </row>
    <row r="253438" spans="68:68" customFormat="1">
      <c r="BP253438" s="90"/>
    </row>
    <row r="253439" spans="68:68" customFormat="1">
      <c r="BP253439" s="90"/>
    </row>
    <row r="253440" spans="68:68" customFormat="1">
      <c r="BP253440" s="90"/>
    </row>
    <row r="253441" spans="68:68" customFormat="1">
      <c r="BP253441" s="90"/>
    </row>
    <row r="253442" spans="68:68" customFormat="1">
      <c r="BP253442" s="90"/>
    </row>
    <row r="253443" spans="68:68" customFormat="1">
      <c r="BP253443" s="90"/>
    </row>
    <row r="253444" spans="68:68" customFormat="1">
      <c r="BP253444" s="90"/>
    </row>
    <row r="253445" spans="68:68" customFormat="1">
      <c r="BP253445" s="90"/>
    </row>
    <row r="253446" spans="68:68" customFormat="1">
      <c r="BP253446" s="90"/>
    </row>
    <row r="253447" spans="68:68" customFormat="1">
      <c r="BP253447" s="90"/>
    </row>
    <row r="253448" spans="68:68" customFormat="1">
      <c r="BP253448" s="90"/>
    </row>
    <row r="253449" spans="68:68" customFormat="1">
      <c r="BP253449" s="90"/>
    </row>
    <row r="253450" spans="68:68" customFormat="1">
      <c r="BP253450" s="90"/>
    </row>
    <row r="253451" spans="68:68" customFormat="1">
      <c r="BP253451" s="90"/>
    </row>
    <row r="253452" spans="68:68" customFormat="1">
      <c r="BP253452" s="90"/>
    </row>
    <row r="253453" spans="68:68" customFormat="1">
      <c r="BP253453" s="90"/>
    </row>
    <row r="253454" spans="68:68" customFormat="1">
      <c r="BP253454" s="90"/>
    </row>
    <row r="253455" spans="68:68" customFormat="1">
      <c r="BP253455" s="90"/>
    </row>
    <row r="253456" spans="68:68" customFormat="1">
      <c r="BP253456" s="90"/>
    </row>
    <row r="253457" spans="68:68" customFormat="1">
      <c r="BP253457" s="90"/>
    </row>
    <row r="253458" spans="68:68" customFormat="1">
      <c r="BP253458" s="90"/>
    </row>
    <row r="253459" spans="68:68" customFormat="1">
      <c r="BP253459" s="90"/>
    </row>
    <row r="253460" spans="68:68" customFormat="1">
      <c r="BP253460" s="90"/>
    </row>
    <row r="253461" spans="68:68" customFormat="1">
      <c r="BP253461" s="90"/>
    </row>
    <row r="253462" spans="68:68" customFormat="1">
      <c r="BP253462" s="90"/>
    </row>
    <row r="253463" spans="68:68" customFormat="1">
      <c r="BP253463" s="90"/>
    </row>
    <row r="253464" spans="68:68" customFormat="1">
      <c r="BP253464" s="90"/>
    </row>
    <row r="253465" spans="68:68" customFormat="1">
      <c r="BP253465" s="90"/>
    </row>
    <row r="253466" spans="68:68" customFormat="1">
      <c r="BP253466" s="90"/>
    </row>
    <row r="253467" spans="68:68" customFormat="1">
      <c r="BP253467" s="90"/>
    </row>
    <row r="253468" spans="68:68" customFormat="1">
      <c r="BP253468" s="90"/>
    </row>
    <row r="253469" spans="68:68" customFormat="1">
      <c r="BP253469" s="90"/>
    </row>
    <row r="253470" spans="68:68" customFormat="1">
      <c r="BP253470" s="90"/>
    </row>
    <row r="253471" spans="68:68" customFormat="1">
      <c r="BP253471" s="90"/>
    </row>
    <row r="253472" spans="68:68" customFormat="1">
      <c r="BP253472" s="90"/>
    </row>
    <row r="253473" spans="68:68" customFormat="1">
      <c r="BP253473" s="90"/>
    </row>
    <row r="253474" spans="68:68" customFormat="1">
      <c r="BP253474" s="90"/>
    </row>
    <row r="253475" spans="68:68" customFormat="1">
      <c r="BP253475" s="90"/>
    </row>
    <row r="253476" spans="68:68" customFormat="1">
      <c r="BP253476" s="90"/>
    </row>
    <row r="253477" spans="68:68" customFormat="1">
      <c r="BP253477" s="90"/>
    </row>
    <row r="253478" spans="68:68" customFormat="1">
      <c r="BP253478" s="90"/>
    </row>
    <row r="253479" spans="68:68" customFormat="1">
      <c r="BP253479" s="90"/>
    </row>
    <row r="253480" spans="68:68" customFormat="1">
      <c r="BP253480" s="90"/>
    </row>
    <row r="253481" spans="68:68" customFormat="1">
      <c r="BP253481" s="90"/>
    </row>
    <row r="253482" spans="68:68" customFormat="1">
      <c r="BP253482" s="90"/>
    </row>
    <row r="253483" spans="68:68" customFormat="1">
      <c r="BP253483" s="90"/>
    </row>
    <row r="253484" spans="68:68" customFormat="1">
      <c r="BP253484" s="90"/>
    </row>
    <row r="253485" spans="68:68" customFormat="1">
      <c r="BP253485" s="90"/>
    </row>
    <row r="253486" spans="68:68" customFormat="1">
      <c r="BP253486" s="90"/>
    </row>
    <row r="253487" spans="68:68" customFormat="1">
      <c r="BP253487" s="90"/>
    </row>
    <row r="253488" spans="68:68" customFormat="1">
      <c r="BP253488" s="90"/>
    </row>
    <row r="253489" spans="68:68" customFormat="1">
      <c r="BP253489" s="90"/>
    </row>
    <row r="253490" spans="68:68" customFormat="1">
      <c r="BP253490" s="90"/>
    </row>
    <row r="253491" spans="68:68" customFormat="1">
      <c r="BP253491" s="90"/>
    </row>
    <row r="253492" spans="68:68" customFormat="1">
      <c r="BP253492" s="90"/>
    </row>
    <row r="253493" spans="68:68" customFormat="1">
      <c r="BP253493" s="90"/>
    </row>
    <row r="253494" spans="68:68" customFormat="1">
      <c r="BP253494" s="90"/>
    </row>
    <row r="253495" spans="68:68" customFormat="1">
      <c r="BP253495" s="90"/>
    </row>
    <row r="253496" spans="68:68" customFormat="1">
      <c r="BP253496" s="90"/>
    </row>
    <row r="253497" spans="68:68" customFormat="1">
      <c r="BP253497" s="90"/>
    </row>
    <row r="253498" spans="68:68" customFormat="1">
      <c r="BP253498" s="90"/>
    </row>
    <row r="253499" spans="68:68" customFormat="1">
      <c r="BP253499" s="90"/>
    </row>
    <row r="253500" spans="68:68" customFormat="1">
      <c r="BP253500" s="90"/>
    </row>
    <row r="253501" spans="68:68" customFormat="1">
      <c r="BP253501" s="90"/>
    </row>
    <row r="253502" spans="68:68" customFormat="1">
      <c r="BP253502" s="90"/>
    </row>
    <row r="253503" spans="68:68" customFormat="1">
      <c r="BP253503" s="90"/>
    </row>
    <row r="253504" spans="68:68" customFormat="1">
      <c r="BP253504" s="90"/>
    </row>
    <row r="253505" spans="68:68" customFormat="1">
      <c r="BP253505" s="90"/>
    </row>
    <row r="253506" spans="68:68" customFormat="1">
      <c r="BP253506" s="90"/>
    </row>
    <row r="253507" spans="68:68" customFormat="1">
      <c r="BP253507" s="90"/>
    </row>
    <row r="253508" spans="68:68" customFormat="1">
      <c r="BP253508" s="90"/>
    </row>
    <row r="253509" spans="68:68" customFormat="1">
      <c r="BP253509" s="90"/>
    </row>
    <row r="253510" spans="68:68" customFormat="1">
      <c r="BP253510" s="90"/>
    </row>
    <row r="253511" spans="68:68" customFormat="1">
      <c r="BP253511" s="90"/>
    </row>
    <row r="253512" spans="68:68" customFormat="1">
      <c r="BP253512" s="90"/>
    </row>
    <row r="253513" spans="68:68" customFormat="1">
      <c r="BP253513" s="90"/>
    </row>
    <row r="253514" spans="68:68" customFormat="1">
      <c r="BP253514" s="90"/>
    </row>
    <row r="253515" spans="68:68" customFormat="1">
      <c r="BP253515" s="90"/>
    </row>
    <row r="253516" spans="68:68" customFormat="1">
      <c r="BP253516" s="90"/>
    </row>
    <row r="253517" spans="68:68" customFormat="1">
      <c r="BP253517" s="90"/>
    </row>
    <row r="253518" spans="68:68" customFormat="1">
      <c r="BP253518" s="90"/>
    </row>
    <row r="253519" spans="68:68" customFormat="1">
      <c r="BP253519" s="90"/>
    </row>
    <row r="253520" spans="68:68" customFormat="1">
      <c r="BP253520" s="90"/>
    </row>
    <row r="253521" spans="68:68" customFormat="1">
      <c r="BP253521" s="90"/>
    </row>
    <row r="253522" spans="68:68" customFormat="1">
      <c r="BP253522" s="90"/>
    </row>
    <row r="253523" spans="68:68" customFormat="1">
      <c r="BP253523" s="90"/>
    </row>
    <row r="253524" spans="68:68" customFormat="1">
      <c r="BP253524" s="90"/>
    </row>
    <row r="253525" spans="68:68" customFormat="1">
      <c r="BP253525" s="90"/>
    </row>
    <row r="253526" spans="68:68" customFormat="1">
      <c r="BP253526" s="90"/>
    </row>
    <row r="253527" spans="68:68" customFormat="1">
      <c r="BP253527" s="90"/>
    </row>
    <row r="253528" spans="68:68" customFormat="1">
      <c r="BP253528" s="90"/>
    </row>
    <row r="253529" spans="68:68" customFormat="1">
      <c r="BP253529" s="90"/>
    </row>
    <row r="253530" spans="68:68" customFormat="1">
      <c r="BP253530" s="90"/>
    </row>
    <row r="253531" spans="68:68" customFormat="1">
      <c r="BP253531" s="90"/>
    </row>
    <row r="253532" spans="68:68" customFormat="1">
      <c r="BP253532" s="90"/>
    </row>
    <row r="253533" spans="68:68" customFormat="1">
      <c r="BP253533" s="90"/>
    </row>
    <row r="253534" spans="68:68" customFormat="1">
      <c r="BP253534" s="90"/>
    </row>
    <row r="253535" spans="68:68" customFormat="1">
      <c r="BP253535" s="90"/>
    </row>
    <row r="253536" spans="68:68" customFormat="1">
      <c r="BP253536" s="90"/>
    </row>
    <row r="253537" spans="68:68" customFormat="1">
      <c r="BP253537" s="90"/>
    </row>
    <row r="253538" spans="68:68" customFormat="1">
      <c r="BP253538" s="90"/>
    </row>
    <row r="253539" spans="68:68" customFormat="1">
      <c r="BP253539" s="90"/>
    </row>
    <row r="253540" spans="68:68" customFormat="1">
      <c r="BP253540" s="90"/>
    </row>
    <row r="253541" spans="68:68" customFormat="1">
      <c r="BP253541" s="90"/>
    </row>
    <row r="253542" spans="68:68" customFormat="1">
      <c r="BP253542" s="90"/>
    </row>
    <row r="253543" spans="68:68" customFormat="1">
      <c r="BP253543" s="90"/>
    </row>
    <row r="253544" spans="68:68" customFormat="1">
      <c r="BP253544" s="90"/>
    </row>
    <row r="253545" spans="68:68" customFormat="1">
      <c r="BP253545" s="90"/>
    </row>
    <row r="253546" spans="68:68" customFormat="1">
      <c r="BP253546" s="90"/>
    </row>
    <row r="253547" spans="68:68" customFormat="1">
      <c r="BP253547" s="90"/>
    </row>
    <row r="253548" spans="68:68" customFormat="1">
      <c r="BP253548" s="90"/>
    </row>
    <row r="253549" spans="68:68" customFormat="1">
      <c r="BP253549" s="90"/>
    </row>
    <row r="253550" spans="68:68" customFormat="1">
      <c r="BP253550" s="90"/>
    </row>
    <row r="253551" spans="68:68" customFormat="1">
      <c r="BP253551" s="90"/>
    </row>
    <row r="253552" spans="68:68" customFormat="1">
      <c r="BP253552" s="90"/>
    </row>
    <row r="253553" spans="68:68" customFormat="1">
      <c r="BP253553" s="90"/>
    </row>
    <row r="253554" spans="68:68" customFormat="1">
      <c r="BP253554" s="90"/>
    </row>
    <row r="253555" spans="68:68" customFormat="1">
      <c r="BP253555" s="90"/>
    </row>
    <row r="253556" spans="68:68" customFormat="1">
      <c r="BP253556" s="90"/>
    </row>
    <row r="253557" spans="68:68" customFormat="1">
      <c r="BP253557" s="90"/>
    </row>
    <row r="253558" spans="68:68" customFormat="1">
      <c r="BP253558" s="90"/>
    </row>
    <row r="253559" spans="68:68" customFormat="1">
      <c r="BP253559" s="90"/>
    </row>
    <row r="253560" spans="68:68" customFormat="1">
      <c r="BP253560" s="90"/>
    </row>
    <row r="253561" spans="68:68" customFormat="1">
      <c r="BP253561" s="90"/>
    </row>
    <row r="253562" spans="68:68" customFormat="1">
      <c r="BP253562" s="90"/>
    </row>
    <row r="253563" spans="68:68" customFormat="1">
      <c r="BP253563" s="90"/>
    </row>
    <row r="253564" spans="68:68" customFormat="1">
      <c r="BP253564" s="90"/>
    </row>
    <row r="253565" spans="68:68" customFormat="1">
      <c r="BP253565" s="90"/>
    </row>
    <row r="253566" spans="68:68" customFormat="1">
      <c r="BP253566" s="90"/>
    </row>
    <row r="253567" spans="68:68" customFormat="1">
      <c r="BP253567" s="90"/>
    </row>
    <row r="253568" spans="68:68" customFormat="1">
      <c r="BP253568" s="90"/>
    </row>
    <row r="253569" spans="68:68" customFormat="1">
      <c r="BP253569" s="90"/>
    </row>
    <row r="253570" spans="68:68" customFormat="1">
      <c r="BP253570" s="90"/>
    </row>
    <row r="253571" spans="68:68" customFormat="1">
      <c r="BP253571" s="90"/>
    </row>
    <row r="253572" spans="68:68" customFormat="1">
      <c r="BP253572" s="90"/>
    </row>
    <row r="253573" spans="68:68" customFormat="1">
      <c r="BP253573" s="90"/>
    </row>
    <row r="253574" spans="68:68" customFormat="1">
      <c r="BP253574" s="90"/>
    </row>
    <row r="253575" spans="68:68" customFormat="1">
      <c r="BP253575" s="90"/>
    </row>
    <row r="253576" spans="68:68" customFormat="1">
      <c r="BP253576" s="90"/>
    </row>
    <row r="253577" spans="68:68" customFormat="1">
      <c r="BP253577" s="90"/>
    </row>
    <row r="253578" spans="68:68" customFormat="1">
      <c r="BP253578" s="90"/>
    </row>
    <row r="253579" spans="68:68" customFormat="1">
      <c r="BP253579" s="90"/>
    </row>
    <row r="253580" spans="68:68" customFormat="1">
      <c r="BP253580" s="90"/>
    </row>
    <row r="253581" spans="68:68" customFormat="1">
      <c r="BP253581" s="90"/>
    </row>
    <row r="253582" spans="68:68" customFormat="1">
      <c r="BP253582" s="90"/>
    </row>
    <row r="253583" spans="68:68" customFormat="1">
      <c r="BP253583" s="90"/>
    </row>
    <row r="253584" spans="68:68" customFormat="1">
      <c r="BP253584" s="90"/>
    </row>
    <row r="253585" spans="68:68" customFormat="1">
      <c r="BP253585" s="90"/>
    </row>
    <row r="253586" spans="68:68" customFormat="1">
      <c r="BP253586" s="90"/>
    </row>
    <row r="253587" spans="68:68" customFormat="1">
      <c r="BP253587" s="90"/>
    </row>
    <row r="253588" spans="68:68" customFormat="1">
      <c r="BP253588" s="90"/>
    </row>
    <row r="253589" spans="68:68" customFormat="1">
      <c r="BP253589" s="90"/>
    </row>
    <row r="253590" spans="68:68" customFormat="1">
      <c r="BP253590" s="90"/>
    </row>
    <row r="253591" spans="68:68" customFormat="1">
      <c r="BP253591" s="90"/>
    </row>
    <row r="253592" spans="68:68" customFormat="1">
      <c r="BP253592" s="90"/>
    </row>
    <row r="253593" spans="68:68" customFormat="1">
      <c r="BP253593" s="90"/>
    </row>
    <row r="253594" spans="68:68" customFormat="1">
      <c r="BP253594" s="90"/>
    </row>
    <row r="253595" spans="68:68" customFormat="1">
      <c r="BP253595" s="90"/>
    </row>
    <row r="253596" spans="68:68" customFormat="1">
      <c r="BP253596" s="90"/>
    </row>
    <row r="253597" spans="68:68" customFormat="1">
      <c r="BP253597" s="90"/>
    </row>
    <row r="253598" spans="68:68" customFormat="1">
      <c r="BP253598" s="90"/>
    </row>
    <row r="253599" spans="68:68" customFormat="1">
      <c r="BP253599" s="90"/>
    </row>
    <row r="253600" spans="68:68" customFormat="1">
      <c r="BP253600" s="90"/>
    </row>
    <row r="253601" spans="68:68" customFormat="1">
      <c r="BP253601" s="90"/>
    </row>
    <row r="253602" spans="68:68" customFormat="1">
      <c r="BP253602" s="90"/>
    </row>
    <row r="253603" spans="68:68" customFormat="1">
      <c r="BP253603" s="90"/>
    </row>
    <row r="253604" spans="68:68" customFormat="1">
      <c r="BP253604" s="90"/>
    </row>
    <row r="253605" spans="68:68" customFormat="1">
      <c r="BP253605" s="90"/>
    </row>
    <row r="253606" spans="68:68" customFormat="1">
      <c r="BP253606" s="90"/>
    </row>
    <row r="253607" spans="68:68" customFormat="1">
      <c r="BP253607" s="90"/>
    </row>
    <row r="253608" spans="68:68" customFormat="1">
      <c r="BP253608" s="90"/>
    </row>
    <row r="253609" spans="68:68" customFormat="1">
      <c r="BP253609" s="90"/>
    </row>
    <row r="253610" spans="68:68" customFormat="1">
      <c r="BP253610" s="90"/>
    </row>
    <row r="253611" spans="68:68" customFormat="1">
      <c r="BP253611" s="90"/>
    </row>
    <row r="253612" spans="68:68" customFormat="1">
      <c r="BP253612" s="90"/>
    </row>
    <row r="253613" spans="68:68" customFormat="1">
      <c r="BP253613" s="90"/>
    </row>
    <row r="253614" spans="68:68" customFormat="1">
      <c r="BP253614" s="90"/>
    </row>
    <row r="253615" spans="68:68" customFormat="1">
      <c r="BP253615" s="90"/>
    </row>
    <row r="253616" spans="68:68" customFormat="1">
      <c r="BP253616" s="90"/>
    </row>
    <row r="253617" spans="68:68" customFormat="1">
      <c r="BP253617" s="90"/>
    </row>
    <row r="253618" spans="68:68" customFormat="1">
      <c r="BP253618" s="90"/>
    </row>
    <row r="253619" spans="68:68" customFormat="1">
      <c r="BP253619" s="90"/>
    </row>
    <row r="253620" spans="68:68" customFormat="1">
      <c r="BP253620" s="90"/>
    </row>
    <row r="253621" spans="68:68" customFormat="1">
      <c r="BP253621" s="90"/>
    </row>
    <row r="253622" spans="68:68" customFormat="1">
      <c r="BP253622" s="90"/>
    </row>
    <row r="253623" spans="68:68" customFormat="1">
      <c r="BP253623" s="90"/>
    </row>
    <row r="253624" spans="68:68" customFormat="1">
      <c r="BP253624" s="90"/>
    </row>
    <row r="253625" spans="68:68" customFormat="1">
      <c r="BP253625" s="90"/>
    </row>
    <row r="253626" spans="68:68" customFormat="1">
      <c r="BP253626" s="90"/>
    </row>
    <row r="253627" spans="68:68" customFormat="1">
      <c r="BP253627" s="90"/>
    </row>
    <row r="253628" spans="68:68" customFormat="1">
      <c r="BP253628" s="90"/>
    </row>
    <row r="253629" spans="68:68" customFormat="1">
      <c r="BP253629" s="90"/>
    </row>
    <row r="253630" spans="68:68" customFormat="1">
      <c r="BP253630" s="90"/>
    </row>
    <row r="253631" spans="68:68" customFormat="1">
      <c r="BP253631" s="90"/>
    </row>
    <row r="253632" spans="68:68" customFormat="1">
      <c r="BP253632" s="90"/>
    </row>
    <row r="253633" spans="68:68" customFormat="1">
      <c r="BP253633" s="90"/>
    </row>
    <row r="253634" spans="68:68" customFormat="1">
      <c r="BP253634" s="90"/>
    </row>
    <row r="253635" spans="68:68" customFormat="1">
      <c r="BP253635" s="90"/>
    </row>
    <row r="253636" spans="68:68" customFormat="1">
      <c r="BP253636" s="90"/>
    </row>
    <row r="253637" spans="68:68" customFormat="1">
      <c r="BP253637" s="90"/>
    </row>
    <row r="253638" spans="68:68" customFormat="1">
      <c r="BP253638" s="90"/>
    </row>
    <row r="253639" spans="68:68" customFormat="1">
      <c r="BP253639" s="90"/>
    </row>
    <row r="253640" spans="68:68" customFormat="1">
      <c r="BP253640" s="90"/>
    </row>
    <row r="253641" spans="68:68" customFormat="1">
      <c r="BP253641" s="90"/>
    </row>
    <row r="253642" spans="68:68" customFormat="1">
      <c r="BP253642" s="90"/>
    </row>
    <row r="253643" spans="68:68" customFormat="1">
      <c r="BP253643" s="90"/>
    </row>
    <row r="253644" spans="68:68" customFormat="1">
      <c r="BP253644" s="90"/>
    </row>
    <row r="253645" spans="68:68" customFormat="1">
      <c r="BP253645" s="90"/>
    </row>
    <row r="253646" spans="68:68" customFormat="1">
      <c r="BP253646" s="90"/>
    </row>
    <row r="253647" spans="68:68" customFormat="1">
      <c r="BP253647" s="90"/>
    </row>
    <row r="253648" spans="68:68" customFormat="1">
      <c r="BP253648" s="90"/>
    </row>
    <row r="253649" spans="68:68" customFormat="1">
      <c r="BP253649" s="90"/>
    </row>
    <row r="253650" spans="68:68" customFormat="1">
      <c r="BP253650" s="90"/>
    </row>
    <row r="253651" spans="68:68" customFormat="1">
      <c r="BP253651" s="90"/>
    </row>
    <row r="253652" spans="68:68" customFormat="1">
      <c r="BP253652" s="90"/>
    </row>
    <row r="253653" spans="68:68" customFormat="1">
      <c r="BP253653" s="90"/>
    </row>
    <row r="253654" spans="68:68" customFormat="1">
      <c r="BP253654" s="90"/>
    </row>
    <row r="253655" spans="68:68" customFormat="1">
      <c r="BP253655" s="90"/>
    </row>
    <row r="253656" spans="68:68" customFormat="1">
      <c r="BP253656" s="90"/>
    </row>
    <row r="253657" spans="68:68" customFormat="1">
      <c r="BP253657" s="90"/>
    </row>
    <row r="253658" spans="68:68" customFormat="1">
      <c r="BP253658" s="90"/>
    </row>
    <row r="253659" spans="68:68" customFormat="1">
      <c r="BP253659" s="90"/>
    </row>
    <row r="253660" spans="68:68" customFormat="1">
      <c r="BP253660" s="90"/>
    </row>
    <row r="253661" spans="68:68" customFormat="1">
      <c r="BP253661" s="90"/>
    </row>
    <row r="253662" spans="68:68" customFormat="1">
      <c r="BP253662" s="90"/>
    </row>
    <row r="253663" spans="68:68" customFormat="1">
      <c r="BP253663" s="90"/>
    </row>
    <row r="253664" spans="68:68" customFormat="1">
      <c r="BP253664" s="90"/>
    </row>
    <row r="253665" spans="68:68" customFormat="1">
      <c r="BP253665" s="90"/>
    </row>
    <row r="253666" spans="68:68" customFormat="1">
      <c r="BP253666" s="90"/>
    </row>
    <row r="253667" spans="68:68" customFormat="1">
      <c r="BP253667" s="90"/>
    </row>
    <row r="253668" spans="68:68" customFormat="1">
      <c r="BP253668" s="90"/>
    </row>
    <row r="253669" spans="68:68" customFormat="1">
      <c r="BP253669" s="90"/>
    </row>
    <row r="253670" spans="68:68" customFormat="1">
      <c r="BP253670" s="90"/>
    </row>
    <row r="253671" spans="68:68" customFormat="1">
      <c r="BP253671" s="90"/>
    </row>
    <row r="253672" spans="68:68" customFormat="1">
      <c r="BP253672" s="90"/>
    </row>
    <row r="253673" spans="68:68" customFormat="1">
      <c r="BP253673" s="90"/>
    </row>
    <row r="253674" spans="68:68" customFormat="1">
      <c r="BP253674" s="90"/>
    </row>
    <row r="253675" spans="68:68" customFormat="1">
      <c r="BP253675" s="90"/>
    </row>
    <row r="253676" spans="68:68" customFormat="1">
      <c r="BP253676" s="90"/>
    </row>
    <row r="253677" spans="68:68" customFormat="1">
      <c r="BP253677" s="90"/>
    </row>
    <row r="253678" spans="68:68" customFormat="1">
      <c r="BP253678" s="90"/>
    </row>
    <row r="253679" spans="68:68" customFormat="1">
      <c r="BP253679" s="90"/>
    </row>
    <row r="253680" spans="68:68" customFormat="1">
      <c r="BP253680" s="90"/>
    </row>
    <row r="253681" spans="68:68" customFormat="1">
      <c r="BP253681" s="90"/>
    </row>
    <row r="253682" spans="68:68" customFormat="1">
      <c r="BP253682" s="90"/>
    </row>
    <row r="253683" spans="68:68" customFormat="1">
      <c r="BP253683" s="90"/>
    </row>
    <row r="253684" spans="68:68" customFormat="1">
      <c r="BP253684" s="90"/>
    </row>
    <row r="253685" spans="68:68" customFormat="1">
      <c r="BP253685" s="90"/>
    </row>
    <row r="253686" spans="68:68" customFormat="1">
      <c r="BP253686" s="90"/>
    </row>
    <row r="253687" spans="68:68" customFormat="1">
      <c r="BP253687" s="90"/>
    </row>
    <row r="253688" spans="68:68" customFormat="1">
      <c r="BP253688" s="90"/>
    </row>
    <row r="253689" spans="68:68" customFormat="1">
      <c r="BP253689" s="90"/>
    </row>
    <row r="253690" spans="68:68" customFormat="1">
      <c r="BP253690" s="90"/>
    </row>
    <row r="253691" spans="68:68" customFormat="1">
      <c r="BP253691" s="90"/>
    </row>
    <row r="253692" spans="68:68" customFormat="1">
      <c r="BP253692" s="90"/>
    </row>
    <row r="253693" spans="68:68" customFormat="1">
      <c r="BP253693" s="90"/>
    </row>
    <row r="253694" spans="68:68" customFormat="1">
      <c r="BP253694" s="90"/>
    </row>
    <row r="253695" spans="68:68" customFormat="1">
      <c r="BP253695" s="90"/>
    </row>
    <row r="253696" spans="68:68" customFormat="1">
      <c r="BP253696" s="90"/>
    </row>
    <row r="253697" spans="68:68" customFormat="1">
      <c r="BP253697" s="90"/>
    </row>
    <row r="253698" spans="68:68" customFormat="1">
      <c r="BP253698" s="90"/>
    </row>
    <row r="253699" spans="68:68" customFormat="1">
      <c r="BP253699" s="90"/>
    </row>
    <row r="253700" spans="68:68" customFormat="1">
      <c r="BP253700" s="90"/>
    </row>
    <row r="253701" spans="68:68" customFormat="1">
      <c r="BP253701" s="90"/>
    </row>
    <row r="253702" spans="68:68" customFormat="1">
      <c r="BP253702" s="90"/>
    </row>
    <row r="253703" spans="68:68" customFormat="1">
      <c r="BP253703" s="90"/>
    </row>
    <row r="253704" spans="68:68" customFormat="1">
      <c r="BP253704" s="90"/>
    </row>
    <row r="253705" spans="68:68" customFormat="1">
      <c r="BP253705" s="90"/>
    </row>
    <row r="253706" spans="68:68" customFormat="1">
      <c r="BP253706" s="90"/>
    </row>
    <row r="253707" spans="68:68" customFormat="1">
      <c r="BP253707" s="90"/>
    </row>
    <row r="253708" spans="68:68" customFormat="1">
      <c r="BP253708" s="90"/>
    </row>
    <row r="253709" spans="68:68" customFormat="1">
      <c r="BP253709" s="90"/>
    </row>
    <row r="253710" spans="68:68" customFormat="1">
      <c r="BP253710" s="90"/>
    </row>
    <row r="253711" spans="68:68" customFormat="1">
      <c r="BP253711" s="90"/>
    </row>
    <row r="253712" spans="68:68" customFormat="1">
      <c r="BP253712" s="90"/>
    </row>
    <row r="253713" spans="68:68" customFormat="1">
      <c r="BP253713" s="90"/>
    </row>
    <row r="253714" spans="68:68" customFormat="1">
      <c r="BP253714" s="90"/>
    </row>
    <row r="253715" spans="68:68" customFormat="1">
      <c r="BP253715" s="90"/>
    </row>
    <row r="253716" spans="68:68" customFormat="1">
      <c r="BP253716" s="90"/>
    </row>
    <row r="253717" spans="68:68" customFormat="1">
      <c r="BP253717" s="90"/>
    </row>
    <row r="253718" spans="68:68" customFormat="1">
      <c r="BP253718" s="90"/>
    </row>
    <row r="253719" spans="68:68" customFormat="1">
      <c r="BP253719" s="90"/>
    </row>
    <row r="253720" spans="68:68" customFormat="1">
      <c r="BP253720" s="90"/>
    </row>
    <row r="253721" spans="68:68" customFormat="1">
      <c r="BP253721" s="90"/>
    </row>
    <row r="253722" spans="68:68" customFormat="1">
      <c r="BP253722" s="90"/>
    </row>
    <row r="253723" spans="68:68" customFormat="1">
      <c r="BP253723" s="90"/>
    </row>
    <row r="253724" spans="68:68" customFormat="1">
      <c r="BP253724" s="90"/>
    </row>
    <row r="253725" spans="68:68" customFormat="1">
      <c r="BP253725" s="90"/>
    </row>
    <row r="253726" spans="68:68" customFormat="1">
      <c r="BP253726" s="90"/>
    </row>
    <row r="253727" spans="68:68" customFormat="1">
      <c r="BP253727" s="90"/>
    </row>
    <row r="253728" spans="68:68" customFormat="1">
      <c r="BP253728" s="90"/>
    </row>
    <row r="253729" spans="68:68" customFormat="1">
      <c r="BP253729" s="90"/>
    </row>
    <row r="253730" spans="68:68" customFormat="1">
      <c r="BP253730" s="90"/>
    </row>
    <row r="253731" spans="68:68" customFormat="1">
      <c r="BP253731" s="90"/>
    </row>
    <row r="253732" spans="68:68" customFormat="1">
      <c r="BP253732" s="90"/>
    </row>
    <row r="253733" spans="68:68" customFormat="1">
      <c r="BP253733" s="90"/>
    </row>
    <row r="253734" spans="68:68" customFormat="1">
      <c r="BP253734" s="90"/>
    </row>
    <row r="253735" spans="68:68" customFormat="1">
      <c r="BP253735" s="90"/>
    </row>
    <row r="253736" spans="68:68" customFormat="1">
      <c r="BP253736" s="90"/>
    </row>
    <row r="253737" spans="68:68" customFormat="1">
      <c r="BP253737" s="90"/>
    </row>
    <row r="253738" spans="68:68" customFormat="1">
      <c r="BP253738" s="90"/>
    </row>
    <row r="253739" spans="68:68" customFormat="1">
      <c r="BP253739" s="90"/>
    </row>
    <row r="253740" spans="68:68" customFormat="1">
      <c r="BP253740" s="90"/>
    </row>
    <row r="253741" spans="68:68" customFormat="1">
      <c r="BP253741" s="90"/>
    </row>
    <row r="253742" spans="68:68" customFormat="1">
      <c r="BP253742" s="90"/>
    </row>
    <row r="253743" spans="68:68" customFormat="1">
      <c r="BP253743" s="90"/>
    </row>
    <row r="253744" spans="68:68" customFormat="1">
      <c r="BP253744" s="90"/>
    </row>
    <row r="253745" spans="68:68" customFormat="1">
      <c r="BP253745" s="90"/>
    </row>
    <row r="253746" spans="68:68" customFormat="1">
      <c r="BP253746" s="90"/>
    </row>
    <row r="253747" spans="68:68" customFormat="1">
      <c r="BP253747" s="90"/>
    </row>
    <row r="253748" spans="68:68" customFormat="1">
      <c r="BP253748" s="90"/>
    </row>
    <row r="253749" spans="68:68" customFormat="1">
      <c r="BP253749" s="90"/>
    </row>
    <row r="253750" spans="68:68" customFormat="1">
      <c r="BP253750" s="90"/>
    </row>
    <row r="253751" spans="68:68" customFormat="1">
      <c r="BP253751" s="90"/>
    </row>
    <row r="253752" spans="68:68" customFormat="1">
      <c r="BP253752" s="90"/>
    </row>
    <row r="253753" spans="68:68" customFormat="1">
      <c r="BP253753" s="90"/>
    </row>
    <row r="253754" spans="68:68" customFormat="1">
      <c r="BP253754" s="90"/>
    </row>
    <row r="253755" spans="68:68" customFormat="1">
      <c r="BP253755" s="90"/>
    </row>
    <row r="253756" spans="68:68" customFormat="1">
      <c r="BP253756" s="90"/>
    </row>
    <row r="253757" spans="68:68" customFormat="1">
      <c r="BP253757" s="90"/>
    </row>
    <row r="253758" spans="68:68" customFormat="1">
      <c r="BP253758" s="90"/>
    </row>
    <row r="253759" spans="68:68" customFormat="1">
      <c r="BP253759" s="90"/>
    </row>
    <row r="253760" spans="68:68" customFormat="1">
      <c r="BP253760" s="90"/>
    </row>
    <row r="253761" spans="68:68" customFormat="1">
      <c r="BP253761" s="90"/>
    </row>
    <row r="253762" spans="68:68" customFormat="1">
      <c r="BP253762" s="90"/>
    </row>
    <row r="253763" spans="68:68" customFormat="1">
      <c r="BP253763" s="90"/>
    </row>
    <row r="253764" spans="68:68" customFormat="1">
      <c r="BP253764" s="90"/>
    </row>
    <row r="253765" spans="68:68" customFormat="1">
      <c r="BP253765" s="90"/>
    </row>
    <row r="253766" spans="68:68" customFormat="1">
      <c r="BP253766" s="90"/>
    </row>
    <row r="253767" spans="68:68" customFormat="1">
      <c r="BP253767" s="90"/>
    </row>
    <row r="253768" spans="68:68" customFormat="1">
      <c r="BP253768" s="90"/>
    </row>
    <row r="253769" spans="68:68" customFormat="1">
      <c r="BP253769" s="90"/>
    </row>
    <row r="253770" spans="68:68" customFormat="1">
      <c r="BP253770" s="90"/>
    </row>
    <row r="253771" spans="68:68" customFormat="1">
      <c r="BP253771" s="90"/>
    </row>
    <row r="253772" spans="68:68" customFormat="1">
      <c r="BP253772" s="90"/>
    </row>
    <row r="253773" spans="68:68" customFormat="1">
      <c r="BP253773" s="90"/>
    </row>
    <row r="253774" spans="68:68" customFormat="1">
      <c r="BP253774" s="90"/>
    </row>
    <row r="253775" spans="68:68" customFormat="1">
      <c r="BP253775" s="90"/>
    </row>
    <row r="253776" spans="68:68" customFormat="1">
      <c r="BP253776" s="90"/>
    </row>
    <row r="253777" spans="68:68" customFormat="1">
      <c r="BP253777" s="90"/>
    </row>
    <row r="253778" spans="68:68" customFormat="1">
      <c r="BP253778" s="90"/>
    </row>
    <row r="253779" spans="68:68" customFormat="1">
      <c r="BP253779" s="90"/>
    </row>
    <row r="253780" spans="68:68" customFormat="1">
      <c r="BP253780" s="90"/>
    </row>
    <row r="253781" spans="68:68" customFormat="1">
      <c r="BP253781" s="90"/>
    </row>
    <row r="253782" spans="68:68" customFormat="1">
      <c r="BP253782" s="90"/>
    </row>
    <row r="253783" spans="68:68" customFormat="1">
      <c r="BP253783" s="90"/>
    </row>
    <row r="253784" spans="68:68" customFormat="1">
      <c r="BP253784" s="90"/>
    </row>
    <row r="253785" spans="68:68" customFormat="1">
      <c r="BP253785" s="90"/>
    </row>
    <row r="253786" spans="68:68" customFormat="1">
      <c r="BP253786" s="90"/>
    </row>
    <row r="253787" spans="68:68" customFormat="1">
      <c r="BP253787" s="90"/>
    </row>
    <row r="253788" spans="68:68" customFormat="1">
      <c r="BP253788" s="90"/>
    </row>
    <row r="253789" spans="68:68" customFormat="1">
      <c r="BP253789" s="90"/>
    </row>
    <row r="253790" spans="68:68" customFormat="1">
      <c r="BP253790" s="90"/>
    </row>
    <row r="253791" spans="68:68" customFormat="1">
      <c r="BP253791" s="90"/>
    </row>
    <row r="253792" spans="68:68" customFormat="1">
      <c r="BP253792" s="90"/>
    </row>
    <row r="253793" spans="68:68" customFormat="1">
      <c r="BP253793" s="90"/>
    </row>
    <row r="253794" spans="68:68" customFormat="1">
      <c r="BP253794" s="90"/>
    </row>
    <row r="253795" spans="68:68" customFormat="1">
      <c r="BP253795" s="90"/>
    </row>
    <row r="253796" spans="68:68" customFormat="1">
      <c r="BP253796" s="90"/>
    </row>
    <row r="253797" spans="68:68" customFormat="1">
      <c r="BP253797" s="90"/>
    </row>
    <row r="253798" spans="68:68" customFormat="1">
      <c r="BP253798" s="90"/>
    </row>
    <row r="253799" spans="68:68" customFormat="1">
      <c r="BP253799" s="90"/>
    </row>
    <row r="253800" spans="68:68" customFormat="1">
      <c r="BP253800" s="90"/>
    </row>
    <row r="253801" spans="68:68" customFormat="1">
      <c r="BP253801" s="90"/>
    </row>
    <row r="253802" spans="68:68" customFormat="1">
      <c r="BP253802" s="90"/>
    </row>
    <row r="253803" spans="68:68" customFormat="1">
      <c r="BP253803" s="90"/>
    </row>
    <row r="253804" spans="68:68" customFormat="1">
      <c r="BP253804" s="90"/>
    </row>
    <row r="253805" spans="68:68" customFormat="1">
      <c r="BP253805" s="90"/>
    </row>
    <row r="253806" spans="68:68" customFormat="1">
      <c r="BP253806" s="90"/>
    </row>
    <row r="253807" spans="68:68" customFormat="1">
      <c r="BP253807" s="90"/>
    </row>
    <row r="253808" spans="68:68" customFormat="1">
      <c r="BP253808" s="90"/>
    </row>
    <row r="253809" spans="68:68" customFormat="1">
      <c r="BP253809" s="90"/>
    </row>
    <row r="253810" spans="68:68" customFormat="1">
      <c r="BP253810" s="90"/>
    </row>
    <row r="253811" spans="68:68" customFormat="1">
      <c r="BP253811" s="90"/>
    </row>
    <row r="253812" spans="68:68" customFormat="1">
      <c r="BP253812" s="90"/>
    </row>
    <row r="253813" spans="68:68" customFormat="1">
      <c r="BP253813" s="90"/>
    </row>
    <row r="253814" spans="68:68" customFormat="1">
      <c r="BP253814" s="90"/>
    </row>
    <row r="253815" spans="68:68" customFormat="1">
      <c r="BP253815" s="90"/>
    </row>
    <row r="253816" spans="68:68" customFormat="1">
      <c r="BP253816" s="90"/>
    </row>
    <row r="253817" spans="68:68" customFormat="1">
      <c r="BP253817" s="90"/>
    </row>
    <row r="253818" spans="68:68" customFormat="1">
      <c r="BP253818" s="90"/>
    </row>
    <row r="253819" spans="68:68" customFormat="1">
      <c r="BP253819" s="90"/>
    </row>
    <row r="253820" spans="68:68" customFormat="1">
      <c r="BP253820" s="90"/>
    </row>
    <row r="253821" spans="68:68" customFormat="1">
      <c r="BP253821" s="90"/>
    </row>
    <row r="253822" spans="68:68" customFormat="1">
      <c r="BP253822" s="90"/>
    </row>
    <row r="253823" spans="68:68" customFormat="1">
      <c r="BP253823" s="90"/>
    </row>
    <row r="253824" spans="68:68" customFormat="1">
      <c r="BP253824" s="90"/>
    </row>
    <row r="253825" spans="68:68" customFormat="1">
      <c r="BP253825" s="90"/>
    </row>
    <row r="253826" spans="68:68" customFormat="1">
      <c r="BP253826" s="90"/>
    </row>
    <row r="253827" spans="68:68" customFormat="1">
      <c r="BP253827" s="90"/>
    </row>
    <row r="253828" spans="68:68" customFormat="1">
      <c r="BP253828" s="90"/>
    </row>
    <row r="253829" spans="68:68" customFormat="1">
      <c r="BP253829" s="90"/>
    </row>
    <row r="253830" spans="68:68" customFormat="1">
      <c r="BP253830" s="90"/>
    </row>
    <row r="253831" spans="68:68" customFormat="1">
      <c r="BP253831" s="90"/>
    </row>
    <row r="253832" spans="68:68" customFormat="1">
      <c r="BP253832" s="90"/>
    </row>
    <row r="253833" spans="68:68" customFormat="1">
      <c r="BP253833" s="90"/>
    </row>
    <row r="253834" spans="68:68" customFormat="1">
      <c r="BP253834" s="90"/>
    </row>
    <row r="253835" spans="68:68" customFormat="1">
      <c r="BP253835" s="90"/>
    </row>
    <row r="253836" spans="68:68" customFormat="1">
      <c r="BP253836" s="90"/>
    </row>
    <row r="253837" spans="68:68" customFormat="1">
      <c r="BP253837" s="90"/>
    </row>
    <row r="253838" spans="68:68" customFormat="1">
      <c r="BP253838" s="90"/>
    </row>
    <row r="253839" spans="68:68" customFormat="1">
      <c r="BP253839" s="90"/>
    </row>
    <row r="253840" spans="68:68" customFormat="1">
      <c r="BP253840" s="90"/>
    </row>
    <row r="253841" spans="68:68" customFormat="1">
      <c r="BP253841" s="90"/>
    </row>
    <row r="253842" spans="68:68" customFormat="1">
      <c r="BP253842" s="90"/>
    </row>
    <row r="253843" spans="68:68" customFormat="1">
      <c r="BP253843" s="90"/>
    </row>
    <row r="253844" spans="68:68" customFormat="1">
      <c r="BP253844" s="90"/>
    </row>
    <row r="253845" spans="68:68" customFormat="1">
      <c r="BP253845" s="90"/>
    </row>
    <row r="253846" spans="68:68" customFormat="1">
      <c r="BP253846" s="90"/>
    </row>
    <row r="253847" spans="68:68" customFormat="1">
      <c r="BP253847" s="90"/>
    </row>
    <row r="253848" spans="68:68" customFormat="1">
      <c r="BP253848" s="90"/>
    </row>
    <row r="253849" spans="68:68" customFormat="1">
      <c r="BP253849" s="90"/>
    </row>
    <row r="253850" spans="68:68" customFormat="1">
      <c r="BP253850" s="90"/>
    </row>
    <row r="253851" spans="68:68" customFormat="1">
      <c r="BP253851" s="90"/>
    </row>
    <row r="253852" spans="68:68" customFormat="1">
      <c r="BP253852" s="90"/>
    </row>
    <row r="253853" spans="68:68" customFormat="1">
      <c r="BP253853" s="90"/>
    </row>
    <row r="253854" spans="68:68" customFormat="1">
      <c r="BP253854" s="90"/>
    </row>
    <row r="253855" spans="68:68" customFormat="1">
      <c r="BP253855" s="90"/>
    </row>
    <row r="253856" spans="68:68" customFormat="1">
      <c r="BP253856" s="90"/>
    </row>
    <row r="253857" spans="68:68" customFormat="1">
      <c r="BP253857" s="90"/>
    </row>
    <row r="253858" spans="68:68" customFormat="1">
      <c r="BP253858" s="90"/>
    </row>
    <row r="253859" spans="68:68" customFormat="1">
      <c r="BP253859" s="90"/>
    </row>
    <row r="253860" spans="68:68" customFormat="1">
      <c r="BP253860" s="90"/>
    </row>
    <row r="253861" spans="68:68" customFormat="1">
      <c r="BP253861" s="90"/>
    </row>
    <row r="253862" spans="68:68" customFormat="1">
      <c r="BP253862" s="90"/>
    </row>
    <row r="253863" spans="68:68" customFormat="1">
      <c r="BP253863" s="90"/>
    </row>
    <row r="253864" spans="68:68" customFormat="1">
      <c r="BP253864" s="90"/>
    </row>
    <row r="253865" spans="68:68" customFormat="1">
      <c r="BP253865" s="90"/>
    </row>
    <row r="253866" spans="68:68" customFormat="1">
      <c r="BP253866" s="90"/>
    </row>
    <row r="253867" spans="68:68" customFormat="1">
      <c r="BP253867" s="90"/>
    </row>
    <row r="253868" spans="68:68" customFormat="1">
      <c r="BP253868" s="90"/>
    </row>
    <row r="253869" spans="68:68" customFormat="1">
      <c r="BP253869" s="90"/>
    </row>
    <row r="253870" spans="68:68" customFormat="1">
      <c r="BP253870" s="90"/>
    </row>
    <row r="253871" spans="68:68" customFormat="1">
      <c r="BP253871" s="90"/>
    </row>
    <row r="253872" spans="68:68" customFormat="1">
      <c r="BP253872" s="90"/>
    </row>
    <row r="253873" spans="68:68" customFormat="1">
      <c r="BP253873" s="90"/>
    </row>
    <row r="253874" spans="68:68" customFormat="1">
      <c r="BP253874" s="90"/>
    </row>
    <row r="253875" spans="68:68" customFormat="1">
      <c r="BP253875" s="90"/>
    </row>
    <row r="253876" spans="68:68" customFormat="1">
      <c r="BP253876" s="90"/>
    </row>
    <row r="253877" spans="68:68" customFormat="1">
      <c r="BP253877" s="90"/>
    </row>
    <row r="253878" spans="68:68" customFormat="1">
      <c r="BP253878" s="90"/>
    </row>
    <row r="253879" spans="68:68" customFormat="1">
      <c r="BP253879" s="90"/>
    </row>
    <row r="253880" spans="68:68" customFormat="1">
      <c r="BP253880" s="90"/>
    </row>
    <row r="253881" spans="68:68" customFormat="1">
      <c r="BP253881" s="90"/>
    </row>
    <row r="253882" spans="68:68" customFormat="1">
      <c r="BP253882" s="90"/>
    </row>
    <row r="253883" spans="68:68" customFormat="1">
      <c r="BP253883" s="90"/>
    </row>
    <row r="253884" spans="68:68" customFormat="1">
      <c r="BP253884" s="90"/>
    </row>
    <row r="253885" spans="68:68" customFormat="1">
      <c r="BP253885" s="90"/>
    </row>
    <row r="253886" spans="68:68" customFormat="1">
      <c r="BP253886" s="90"/>
    </row>
    <row r="253887" spans="68:68" customFormat="1">
      <c r="BP253887" s="90"/>
    </row>
    <row r="253888" spans="68:68" customFormat="1">
      <c r="BP253888" s="90"/>
    </row>
    <row r="253889" spans="68:68" customFormat="1">
      <c r="BP253889" s="90"/>
    </row>
    <row r="253890" spans="68:68" customFormat="1">
      <c r="BP253890" s="90"/>
    </row>
    <row r="253891" spans="68:68" customFormat="1">
      <c r="BP253891" s="90"/>
    </row>
    <row r="253892" spans="68:68" customFormat="1">
      <c r="BP253892" s="90"/>
    </row>
    <row r="253893" spans="68:68" customFormat="1">
      <c r="BP253893" s="90"/>
    </row>
    <row r="253894" spans="68:68" customFormat="1">
      <c r="BP253894" s="90"/>
    </row>
    <row r="253895" spans="68:68" customFormat="1">
      <c r="BP253895" s="90"/>
    </row>
    <row r="253896" spans="68:68" customFormat="1">
      <c r="BP253896" s="90"/>
    </row>
    <row r="253897" spans="68:68" customFormat="1">
      <c r="BP253897" s="90"/>
    </row>
    <row r="253898" spans="68:68" customFormat="1">
      <c r="BP253898" s="90"/>
    </row>
    <row r="253899" spans="68:68" customFormat="1">
      <c r="BP253899" s="90"/>
    </row>
    <row r="253900" spans="68:68" customFormat="1">
      <c r="BP253900" s="90"/>
    </row>
    <row r="253901" spans="68:68" customFormat="1">
      <c r="BP253901" s="90"/>
    </row>
    <row r="253902" spans="68:68" customFormat="1">
      <c r="BP253902" s="90"/>
    </row>
    <row r="253903" spans="68:68" customFormat="1">
      <c r="BP253903" s="90"/>
    </row>
    <row r="253904" spans="68:68" customFormat="1">
      <c r="BP253904" s="90"/>
    </row>
    <row r="253905" spans="68:68" customFormat="1">
      <c r="BP253905" s="90"/>
    </row>
    <row r="253906" spans="68:68" customFormat="1">
      <c r="BP253906" s="90"/>
    </row>
    <row r="253907" spans="68:68" customFormat="1">
      <c r="BP253907" s="90"/>
    </row>
    <row r="253908" spans="68:68" customFormat="1">
      <c r="BP253908" s="90"/>
    </row>
    <row r="253909" spans="68:68" customFormat="1">
      <c r="BP253909" s="90"/>
    </row>
    <row r="253910" spans="68:68" customFormat="1">
      <c r="BP253910" s="90"/>
    </row>
    <row r="253911" spans="68:68" customFormat="1">
      <c r="BP253911" s="90"/>
    </row>
    <row r="253912" spans="68:68" customFormat="1">
      <c r="BP253912" s="90"/>
    </row>
    <row r="253913" spans="68:68" customFormat="1">
      <c r="BP253913" s="90"/>
    </row>
    <row r="253914" spans="68:68" customFormat="1">
      <c r="BP253914" s="90"/>
    </row>
    <row r="253915" spans="68:68" customFormat="1">
      <c r="BP253915" s="90"/>
    </row>
    <row r="253916" spans="68:68" customFormat="1">
      <c r="BP253916" s="90"/>
    </row>
    <row r="253917" spans="68:68" customFormat="1">
      <c r="BP253917" s="90"/>
    </row>
    <row r="253918" spans="68:68" customFormat="1">
      <c r="BP253918" s="90"/>
    </row>
    <row r="253919" spans="68:68" customFormat="1">
      <c r="BP253919" s="90"/>
    </row>
    <row r="253920" spans="68:68" customFormat="1">
      <c r="BP253920" s="90"/>
    </row>
    <row r="253921" spans="68:68" customFormat="1">
      <c r="BP253921" s="90"/>
    </row>
    <row r="253922" spans="68:68" customFormat="1">
      <c r="BP253922" s="90"/>
    </row>
    <row r="253923" spans="68:68" customFormat="1">
      <c r="BP253923" s="90"/>
    </row>
    <row r="253924" spans="68:68" customFormat="1">
      <c r="BP253924" s="90"/>
    </row>
    <row r="253925" spans="68:68" customFormat="1">
      <c r="BP253925" s="90"/>
    </row>
    <row r="253926" spans="68:68" customFormat="1">
      <c r="BP253926" s="90"/>
    </row>
    <row r="253927" spans="68:68" customFormat="1">
      <c r="BP253927" s="90"/>
    </row>
    <row r="253928" spans="68:68" customFormat="1">
      <c r="BP253928" s="90"/>
    </row>
    <row r="253929" spans="68:68" customFormat="1">
      <c r="BP253929" s="90"/>
    </row>
    <row r="253930" spans="68:68" customFormat="1">
      <c r="BP253930" s="90"/>
    </row>
    <row r="253931" spans="68:68" customFormat="1">
      <c r="BP253931" s="90"/>
    </row>
    <row r="253932" spans="68:68" customFormat="1">
      <c r="BP253932" s="90"/>
    </row>
    <row r="253933" spans="68:68" customFormat="1">
      <c r="BP253933" s="90"/>
    </row>
    <row r="253934" spans="68:68" customFormat="1">
      <c r="BP253934" s="90"/>
    </row>
    <row r="253935" spans="68:68" customFormat="1">
      <c r="BP253935" s="90"/>
    </row>
    <row r="253936" spans="68:68" customFormat="1">
      <c r="BP253936" s="90"/>
    </row>
    <row r="253937" spans="68:68" customFormat="1">
      <c r="BP253937" s="90"/>
    </row>
    <row r="253938" spans="68:68" customFormat="1">
      <c r="BP253938" s="90"/>
    </row>
    <row r="253939" spans="68:68" customFormat="1">
      <c r="BP253939" s="90"/>
    </row>
    <row r="253940" spans="68:68" customFormat="1">
      <c r="BP253940" s="90"/>
    </row>
    <row r="253941" spans="68:68" customFormat="1">
      <c r="BP253941" s="90"/>
    </row>
    <row r="253942" spans="68:68" customFormat="1">
      <c r="BP253942" s="90"/>
    </row>
    <row r="253943" spans="68:68" customFormat="1">
      <c r="BP253943" s="90"/>
    </row>
    <row r="253944" spans="68:68" customFormat="1">
      <c r="BP253944" s="90"/>
    </row>
    <row r="253945" spans="68:68" customFormat="1">
      <c r="BP253945" s="90"/>
    </row>
    <row r="253946" spans="68:68" customFormat="1">
      <c r="BP253946" s="90"/>
    </row>
    <row r="253947" spans="68:68" customFormat="1">
      <c r="BP253947" s="90"/>
    </row>
    <row r="253948" spans="68:68" customFormat="1">
      <c r="BP253948" s="90"/>
    </row>
    <row r="253949" spans="68:68" customFormat="1">
      <c r="BP253949" s="90"/>
    </row>
    <row r="253950" spans="68:68" customFormat="1">
      <c r="BP253950" s="90"/>
    </row>
    <row r="253951" spans="68:68" customFormat="1">
      <c r="BP253951" s="90"/>
    </row>
    <row r="253952" spans="68:68" customFormat="1">
      <c r="BP253952" s="90"/>
    </row>
    <row r="253953" spans="68:68" customFormat="1">
      <c r="BP253953" s="90"/>
    </row>
    <row r="253954" spans="68:68" customFormat="1">
      <c r="BP253954" s="90"/>
    </row>
    <row r="253955" spans="68:68" customFormat="1">
      <c r="BP253955" s="90"/>
    </row>
    <row r="253956" spans="68:68" customFormat="1">
      <c r="BP253956" s="90"/>
    </row>
    <row r="253957" spans="68:68" customFormat="1">
      <c r="BP253957" s="90"/>
    </row>
    <row r="253958" spans="68:68" customFormat="1">
      <c r="BP253958" s="90"/>
    </row>
    <row r="253959" spans="68:68" customFormat="1">
      <c r="BP253959" s="90"/>
    </row>
    <row r="253960" spans="68:68" customFormat="1">
      <c r="BP253960" s="90"/>
    </row>
    <row r="253961" spans="68:68" customFormat="1">
      <c r="BP253961" s="90"/>
    </row>
    <row r="253962" spans="68:68" customFormat="1">
      <c r="BP253962" s="90"/>
    </row>
    <row r="253963" spans="68:68" customFormat="1">
      <c r="BP253963" s="90"/>
    </row>
    <row r="253964" spans="68:68" customFormat="1">
      <c r="BP253964" s="90"/>
    </row>
    <row r="253965" spans="68:68" customFormat="1">
      <c r="BP253965" s="90"/>
    </row>
    <row r="253966" spans="68:68" customFormat="1">
      <c r="BP253966" s="90"/>
    </row>
    <row r="253967" spans="68:68" customFormat="1">
      <c r="BP253967" s="90"/>
    </row>
    <row r="253968" spans="68:68" customFormat="1">
      <c r="BP253968" s="90"/>
    </row>
    <row r="253969" spans="68:68" customFormat="1">
      <c r="BP253969" s="90"/>
    </row>
    <row r="253970" spans="68:68" customFormat="1">
      <c r="BP253970" s="90"/>
    </row>
    <row r="253971" spans="68:68" customFormat="1">
      <c r="BP253971" s="90"/>
    </row>
    <row r="253972" spans="68:68" customFormat="1">
      <c r="BP253972" s="90"/>
    </row>
    <row r="253973" spans="68:68" customFormat="1">
      <c r="BP253973" s="90"/>
    </row>
    <row r="253974" spans="68:68" customFormat="1">
      <c r="BP253974" s="90"/>
    </row>
    <row r="253975" spans="68:68" customFormat="1">
      <c r="BP253975" s="90"/>
    </row>
    <row r="253976" spans="68:68" customFormat="1">
      <c r="BP253976" s="90"/>
    </row>
    <row r="253977" spans="68:68" customFormat="1">
      <c r="BP253977" s="90"/>
    </row>
    <row r="253978" spans="68:68" customFormat="1">
      <c r="BP253978" s="90"/>
    </row>
    <row r="253979" spans="68:68" customFormat="1">
      <c r="BP253979" s="90"/>
    </row>
    <row r="253980" spans="68:68" customFormat="1">
      <c r="BP253980" s="90"/>
    </row>
    <row r="253981" spans="68:68" customFormat="1">
      <c r="BP253981" s="90"/>
    </row>
    <row r="253982" spans="68:68" customFormat="1">
      <c r="BP253982" s="90"/>
    </row>
    <row r="253983" spans="68:68" customFormat="1">
      <c r="BP253983" s="90"/>
    </row>
    <row r="253984" spans="68:68" customFormat="1">
      <c r="BP253984" s="90"/>
    </row>
    <row r="253985" spans="68:68" customFormat="1">
      <c r="BP253985" s="90"/>
    </row>
    <row r="253986" spans="68:68" customFormat="1">
      <c r="BP253986" s="90"/>
    </row>
    <row r="253987" spans="68:68" customFormat="1">
      <c r="BP253987" s="90"/>
    </row>
    <row r="253988" spans="68:68" customFormat="1">
      <c r="BP253988" s="90"/>
    </row>
    <row r="253989" spans="68:68" customFormat="1">
      <c r="BP253989" s="90"/>
    </row>
    <row r="253990" spans="68:68" customFormat="1">
      <c r="BP253990" s="90"/>
    </row>
    <row r="253991" spans="68:68" customFormat="1">
      <c r="BP253991" s="90"/>
    </row>
    <row r="253992" spans="68:68" customFormat="1">
      <c r="BP253992" s="90"/>
    </row>
    <row r="253993" spans="68:68" customFormat="1">
      <c r="BP253993" s="90"/>
    </row>
    <row r="253994" spans="68:68" customFormat="1">
      <c r="BP253994" s="90"/>
    </row>
    <row r="253995" spans="68:68" customFormat="1">
      <c r="BP253995" s="90"/>
    </row>
    <row r="253996" spans="68:68" customFormat="1">
      <c r="BP253996" s="90"/>
    </row>
    <row r="253997" spans="68:68" customFormat="1">
      <c r="BP253997" s="90"/>
    </row>
    <row r="253998" spans="68:68" customFormat="1">
      <c r="BP253998" s="90"/>
    </row>
    <row r="253999" spans="68:68" customFormat="1">
      <c r="BP253999" s="90"/>
    </row>
    <row r="254000" spans="68:68" customFormat="1">
      <c r="BP254000" s="90"/>
    </row>
    <row r="254001" spans="68:68" customFormat="1">
      <c r="BP254001" s="90"/>
    </row>
    <row r="254002" spans="68:68" customFormat="1">
      <c r="BP254002" s="90"/>
    </row>
    <row r="254003" spans="68:68" customFormat="1">
      <c r="BP254003" s="90"/>
    </row>
    <row r="254004" spans="68:68" customFormat="1">
      <c r="BP254004" s="90"/>
    </row>
    <row r="254005" spans="68:68" customFormat="1">
      <c r="BP254005" s="90"/>
    </row>
    <row r="254006" spans="68:68" customFormat="1">
      <c r="BP254006" s="90"/>
    </row>
    <row r="254007" spans="68:68" customFormat="1">
      <c r="BP254007" s="90"/>
    </row>
    <row r="254008" spans="68:68" customFormat="1">
      <c r="BP254008" s="90"/>
    </row>
    <row r="254009" spans="68:68" customFormat="1">
      <c r="BP254009" s="90"/>
    </row>
    <row r="254010" spans="68:68" customFormat="1">
      <c r="BP254010" s="90"/>
    </row>
    <row r="254011" spans="68:68" customFormat="1">
      <c r="BP254011" s="90"/>
    </row>
    <row r="254012" spans="68:68" customFormat="1">
      <c r="BP254012" s="90"/>
    </row>
    <row r="254013" spans="68:68" customFormat="1">
      <c r="BP254013" s="90"/>
    </row>
    <row r="254014" spans="68:68" customFormat="1">
      <c r="BP254014" s="90"/>
    </row>
    <row r="254015" spans="68:68" customFormat="1">
      <c r="BP254015" s="90"/>
    </row>
    <row r="254016" spans="68:68" customFormat="1">
      <c r="BP254016" s="90"/>
    </row>
    <row r="254017" spans="68:68" customFormat="1">
      <c r="BP254017" s="90"/>
    </row>
    <row r="254018" spans="68:68" customFormat="1">
      <c r="BP254018" s="90"/>
    </row>
    <row r="254019" spans="68:68" customFormat="1">
      <c r="BP254019" s="90"/>
    </row>
    <row r="254020" spans="68:68" customFormat="1">
      <c r="BP254020" s="90"/>
    </row>
    <row r="254021" spans="68:68" customFormat="1">
      <c r="BP254021" s="90"/>
    </row>
    <row r="254022" spans="68:68" customFormat="1">
      <c r="BP254022" s="90"/>
    </row>
    <row r="254023" spans="68:68" customFormat="1">
      <c r="BP254023" s="90"/>
    </row>
    <row r="254024" spans="68:68" customFormat="1">
      <c r="BP254024" s="90"/>
    </row>
    <row r="254025" spans="68:68" customFormat="1">
      <c r="BP254025" s="90"/>
    </row>
    <row r="254026" spans="68:68" customFormat="1">
      <c r="BP254026" s="90"/>
    </row>
    <row r="254027" spans="68:68" customFormat="1">
      <c r="BP254027" s="90"/>
    </row>
    <row r="254028" spans="68:68" customFormat="1">
      <c r="BP254028" s="90"/>
    </row>
    <row r="254029" spans="68:68" customFormat="1">
      <c r="BP254029" s="90"/>
    </row>
    <row r="254030" spans="68:68" customFormat="1">
      <c r="BP254030" s="90"/>
    </row>
    <row r="254031" spans="68:68" customFormat="1">
      <c r="BP254031" s="90"/>
    </row>
    <row r="254032" spans="68:68" customFormat="1">
      <c r="BP254032" s="90"/>
    </row>
    <row r="254033" spans="68:68" customFormat="1">
      <c r="BP254033" s="90"/>
    </row>
    <row r="254034" spans="68:68" customFormat="1">
      <c r="BP254034" s="90"/>
    </row>
    <row r="254035" spans="68:68" customFormat="1">
      <c r="BP254035" s="90"/>
    </row>
    <row r="254036" spans="68:68" customFormat="1">
      <c r="BP254036" s="90"/>
    </row>
    <row r="254037" spans="68:68" customFormat="1">
      <c r="BP254037" s="90"/>
    </row>
    <row r="254038" spans="68:68" customFormat="1">
      <c r="BP254038" s="90"/>
    </row>
    <row r="254039" spans="68:68" customFormat="1">
      <c r="BP254039" s="90"/>
    </row>
    <row r="254040" spans="68:68" customFormat="1">
      <c r="BP254040" s="90"/>
    </row>
    <row r="254041" spans="68:68" customFormat="1">
      <c r="BP254041" s="90"/>
    </row>
    <row r="254042" spans="68:68" customFormat="1">
      <c r="BP254042" s="90"/>
    </row>
    <row r="254043" spans="68:68" customFormat="1">
      <c r="BP254043" s="90"/>
    </row>
    <row r="254044" spans="68:68" customFormat="1">
      <c r="BP254044" s="90"/>
    </row>
    <row r="254045" spans="68:68" customFormat="1">
      <c r="BP254045" s="90"/>
    </row>
    <row r="254046" spans="68:68" customFormat="1">
      <c r="BP254046" s="90"/>
    </row>
    <row r="254047" spans="68:68" customFormat="1">
      <c r="BP254047" s="90"/>
    </row>
    <row r="254048" spans="68:68" customFormat="1">
      <c r="BP254048" s="90"/>
    </row>
    <row r="254049" spans="68:68" customFormat="1">
      <c r="BP254049" s="90"/>
    </row>
    <row r="254050" spans="68:68" customFormat="1">
      <c r="BP254050" s="90"/>
    </row>
    <row r="254051" spans="68:68" customFormat="1">
      <c r="BP254051" s="90"/>
    </row>
    <row r="254052" spans="68:68" customFormat="1">
      <c r="BP254052" s="90"/>
    </row>
    <row r="254053" spans="68:68" customFormat="1">
      <c r="BP254053" s="90"/>
    </row>
    <row r="254054" spans="68:68" customFormat="1">
      <c r="BP254054" s="90"/>
    </row>
    <row r="254055" spans="68:68" customFormat="1">
      <c r="BP254055" s="90"/>
    </row>
    <row r="254056" spans="68:68" customFormat="1">
      <c r="BP254056" s="90"/>
    </row>
    <row r="254057" spans="68:68" customFormat="1">
      <c r="BP254057" s="90"/>
    </row>
    <row r="254058" spans="68:68" customFormat="1">
      <c r="BP254058" s="90"/>
    </row>
    <row r="254059" spans="68:68" customFormat="1">
      <c r="BP254059" s="90"/>
    </row>
    <row r="254060" spans="68:68" customFormat="1">
      <c r="BP254060" s="90"/>
    </row>
    <row r="254061" spans="68:68" customFormat="1">
      <c r="BP254061" s="90"/>
    </row>
    <row r="254062" spans="68:68" customFormat="1">
      <c r="BP254062" s="90"/>
    </row>
    <row r="254063" spans="68:68" customFormat="1">
      <c r="BP254063" s="90"/>
    </row>
    <row r="254064" spans="68:68" customFormat="1">
      <c r="BP254064" s="90"/>
    </row>
    <row r="254065" spans="68:68" customFormat="1">
      <c r="BP254065" s="90"/>
    </row>
    <row r="254066" spans="68:68" customFormat="1">
      <c r="BP254066" s="90"/>
    </row>
    <row r="254067" spans="68:68" customFormat="1">
      <c r="BP254067" s="90"/>
    </row>
    <row r="254068" spans="68:68" customFormat="1">
      <c r="BP254068" s="90"/>
    </row>
    <row r="254069" spans="68:68" customFormat="1">
      <c r="BP254069" s="90"/>
    </row>
    <row r="254070" spans="68:68" customFormat="1">
      <c r="BP254070" s="90"/>
    </row>
    <row r="254071" spans="68:68" customFormat="1">
      <c r="BP254071" s="90"/>
    </row>
    <row r="254072" spans="68:68" customFormat="1">
      <c r="BP254072" s="90"/>
    </row>
    <row r="254073" spans="68:68" customFormat="1">
      <c r="BP254073" s="90"/>
    </row>
    <row r="254074" spans="68:68" customFormat="1">
      <c r="BP254074" s="90"/>
    </row>
    <row r="254075" spans="68:68" customFormat="1">
      <c r="BP254075" s="90"/>
    </row>
    <row r="254076" spans="68:68" customFormat="1">
      <c r="BP254076" s="90"/>
    </row>
    <row r="254077" spans="68:68" customFormat="1">
      <c r="BP254077" s="90"/>
    </row>
    <row r="254078" spans="68:68" customFormat="1">
      <c r="BP254078" s="90"/>
    </row>
    <row r="254079" spans="68:68" customFormat="1">
      <c r="BP254079" s="90"/>
    </row>
    <row r="254080" spans="68:68" customFormat="1">
      <c r="BP254080" s="90"/>
    </row>
    <row r="254081" spans="68:68" customFormat="1">
      <c r="BP254081" s="90"/>
    </row>
    <row r="254082" spans="68:68" customFormat="1">
      <c r="BP254082" s="90"/>
    </row>
    <row r="254083" spans="68:68" customFormat="1">
      <c r="BP254083" s="90"/>
    </row>
    <row r="254084" spans="68:68" customFormat="1">
      <c r="BP254084" s="90"/>
    </row>
    <row r="254085" spans="68:68" customFormat="1">
      <c r="BP254085" s="90"/>
    </row>
    <row r="254086" spans="68:68" customFormat="1">
      <c r="BP254086" s="90"/>
    </row>
    <row r="254087" spans="68:68" customFormat="1">
      <c r="BP254087" s="90"/>
    </row>
    <row r="254088" spans="68:68" customFormat="1">
      <c r="BP254088" s="90"/>
    </row>
    <row r="254089" spans="68:68" customFormat="1">
      <c r="BP254089" s="90"/>
    </row>
    <row r="254090" spans="68:68" customFormat="1">
      <c r="BP254090" s="90"/>
    </row>
    <row r="254091" spans="68:68" customFormat="1">
      <c r="BP254091" s="90"/>
    </row>
    <row r="254092" spans="68:68" customFormat="1">
      <c r="BP254092" s="90"/>
    </row>
    <row r="254093" spans="68:68" customFormat="1">
      <c r="BP254093" s="90"/>
    </row>
    <row r="254094" spans="68:68" customFormat="1">
      <c r="BP254094" s="90"/>
    </row>
    <row r="254095" spans="68:68" customFormat="1">
      <c r="BP254095" s="90"/>
    </row>
    <row r="254096" spans="68:68" customFormat="1">
      <c r="BP254096" s="90"/>
    </row>
    <row r="254097" spans="68:68" customFormat="1">
      <c r="BP254097" s="90"/>
    </row>
    <row r="254098" spans="68:68" customFormat="1">
      <c r="BP254098" s="90"/>
    </row>
    <row r="254099" spans="68:68" customFormat="1">
      <c r="BP254099" s="90"/>
    </row>
    <row r="254100" spans="68:68" customFormat="1">
      <c r="BP254100" s="90"/>
    </row>
    <row r="254101" spans="68:68" customFormat="1">
      <c r="BP254101" s="90"/>
    </row>
    <row r="254102" spans="68:68" customFormat="1">
      <c r="BP254102" s="90"/>
    </row>
    <row r="254103" spans="68:68" customFormat="1">
      <c r="BP254103" s="90"/>
    </row>
    <row r="254104" spans="68:68" customFormat="1">
      <c r="BP254104" s="90"/>
    </row>
    <row r="254105" spans="68:68" customFormat="1">
      <c r="BP254105" s="90"/>
    </row>
    <row r="254106" spans="68:68" customFormat="1">
      <c r="BP254106" s="90"/>
    </row>
    <row r="254107" spans="68:68" customFormat="1">
      <c r="BP254107" s="90"/>
    </row>
    <row r="254108" spans="68:68" customFormat="1">
      <c r="BP254108" s="90"/>
    </row>
    <row r="254109" spans="68:68" customFormat="1">
      <c r="BP254109" s="90"/>
    </row>
    <row r="254110" spans="68:68" customFormat="1">
      <c r="BP254110" s="90"/>
    </row>
    <row r="254111" spans="68:68" customFormat="1">
      <c r="BP254111" s="90"/>
    </row>
    <row r="254112" spans="68:68" customFormat="1">
      <c r="BP254112" s="90"/>
    </row>
    <row r="254113" spans="68:68" customFormat="1">
      <c r="BP254113" s="90"/>
    </row>
    <row r="254114" spans="68:68" customFormat="1">
      <c r="BP254114" s="90"/>
    </row>
    <row r="254115" spans="68:68" customFormat="1">
      <c r="BP254115" s="90"/>
    </row>
    <row r="254116" spans="68:68" customFormat="1">
      <c r="BP254116" s="90"/>
    </row>
    <row r="254117" spans="68:68" customFormat="1">
      <c r="BP254117" s="90"/>
    </row>
    <row r="254118" spans="68:68" customFormat="1">
      <c r="BP254118" s="90"/>
    </row>
    <row r="254119" spans="68:68" customFormat="1">
      <c r="BP254119" s="90"/>
    </row>
    <row r="254120" spans="68:68" customFormat="1">
      <c r="BP254120" s="90"/>
    </row>
    <row r="254121" spans="68:68" customFormat="1">
      <c r="BP254121" s="90"/>
    </row>
    <row r="254122" spans="68:68" customFormat="1">
      <c r="BP254122" s="90"/>
    </row>
    <row r="254123" spans="68:68" customFormat="1">
      <c r="BP254123" s="90"/>
    </row>
    <row r="254124" spans="68:68" customFormat="1">
      <c r="BP254124" s="90"/>
    </row>
    <row r="254125" spans="68:68" customFormat="1">
      <c r="BP254125" s="90"/>
    </row>
    <row r="254126" spans="68:68" customFormat="1">
      <c r="BP254126" s="90"/>
    </row>
    <row r="254127" spans="68:68" customFormat="1">
      <c r="BP254127" s="90"/>
    </row>
    <row r="254128" spans="68:68" customFormat="1">
      <c r="BP254128" s="90"/>
    </row>
    <row r="254129" spans="68:68" customFormat="1">
      <c r="BP254129" s="90"/>
    </row>
    <row r="254130" spans="68:68" customFormat="1">
      <c r="BP254130" s="90"/>
    </row>
    <row r="254131" spans="68:68" customFormat="1">
      <c r="BP254131" s="90"/>
    </row>
    <row r="254132" spans="68:68" customFormat="1">
      <c r="BP254132" s="90"/>
    </row>
    <row r="254133" spans="68:68" customFormat="1">
      <c r="BP254133" s="90"/>
    </row>
    <row r="254134" spans="68:68" customFormat="1">
      <c r="BP254134" s="90"/>
    </row>
    <row r="254135" spans="68:68" customFormat="1">
      <c r="BP254135" s="90"/>
    </row>
    <row r="254136" spans="68:68" customFormat="1">
      <c r="BP254136" s="90"/>
    </row>
    <row r="254137" spans="68:68" customFormat="1">
      <c r="BP254137" s="90"/>
    </row>
    <row r="254138" spans="68:68" customFormat="1">
      <c r="BP254138" s="90"/>
    </row>
    <row r="254139" spans="68:68" customFormat="1">
      <c r="BP254139" s="90"/>
    </row>
    <row r="254140" spans="68:68" customFormat="1">
      <c r="BP254140" s="90"/>
    </row>
    <row r="254141" spans="68:68" customFormat="1">
      <c r="BP254141" s="90"/>
    </row>
    <row r="254142" spans="68:68" customFormat="1">
      <c r="BP254142" s="90"/>
    </row>
    <row r="254143" spans="68:68" customFormat="1">
      <c r="BP254143" s="90"/>
    </row>
    <row r="254144" spans="68:68" customFormat="1">
      <c r="BP254144" s="90"/>
    </row>
    <row r="254145" spans="68:68" customFormat="1">
      <c r="BP254145" s="90"/>
    </row>
    <row r="254146" spans="68:68" customFormat="1">
      <c r="BP254146" s="90"/>
    </row>
    <row r="254147" spans="68:68" customFormat="1">
      <c r="BP254147" s="90"/>
    </row>
    <row r="254148" spans="68:68" customFormat="1">
      <c r="BP254148" s="90"/>
    </row>
    <row r="254149" spans="68:68" customFormat="1">
      <c r="BP254149" s="90"/>
    </row>
    <row r="254150" spans="68:68" customFormat="1">
      <c r="BP254150" s="90"/>
    </row>
    <row r="254151" spans="68:68" customFormat="1">
      <c r="BP254151" s="90"/>
    </row>
    <row r="254152" spans="68:68" customFormat="1">
      <c r="BP254152" s="90"/>
    </row>
    <row r="254153" spans="68:68" customFormat="1">
      <c r="BP254153" s="90"/>
    </row>
    <row r="254154" spans="68:68" customFormat="1">
      <c r="BP254154" s="90"/>
    </row>
    <row r="254155" spans="68:68" customFormat="1">
      <c r="BP254155" s="90"/>
    </row>
    <row r="254156" spans="68:68" customFormat="1">
      <c r="BP254156" s="90"/>
    </row>
    <row r="254157" spans="68:68" customFormat="1">
      <c r="BP254157" s="90"/>
    </row>
    <row r="254158" spans="68:68" customFormat="1">
      <c r="BP254158" s="90"/>
    </row>
    <row r="254159" spans="68:68" customFormat="1">
      <c r="BP254159" s="90"/>
    </row>
    <row r="254160" spans="68:68" customFormat="1">
      <c r="BP254160" s="90"/>
    </row>
    <row r="254161" spans="68:68" customFormat="1">
      <c r="BP254161" s="90"/>
    </row>
    <row r="254162" spans="68:68" customFormat="1">
      <c r="BP254162" s="90"/>
    </row>
    <row r="254163" spans="68:68" customFormat="1">
      <c r="BP254163" s="90"/>
    </row>
    <row r="254164" spans="68:68" customFormat="1">
      <c r="BP254164" s="90"/>
    </row>
    <row r="254165" spans="68:68" customFormat="1">
      <c r="BP254165" s="90"/>
    </row>
    <row r="254166" spans="68:68" customFormat="1">
      <c r="BP254166" s="90"/>
    </row>
    <row r="254167" spans="68:68" customFormat="1">
      <c r="BP254167" s="90"/>
    </row>
    <row r="254168" spans="68:68" customFormat="1">
      <c r="BP254168" s="90"/>
    </row>
    <row r="254169" spans="68:68" customFormat="1">
      <c r="BP254169" s="90"/>
    </row>
    <row r="254170" spans="68:68" customFormat="1">
      <c r="BP254170" s="90"/>
    </row>
    <row r="254171" spans="68:68" customFormat="1">
      <c r="BP254171" s="90"/>
    </row>
    <row r="254172" spans="68:68" customFormat="1">
      <c r="BP254172" s="90"/>
    </row>
    <row r="254173" spans="68:68" customFormat="1">
      <c r="BP254173" s="90"/>
    </row>
    <row r="254174" spans="68:68" customFormat="1">
      <c r="BP254174" s="90"/>
    </row>
    <row r="254175" spans="68:68" customFormat="1">
      <c r="BP254175" s="90"/>
    </row>
    <row r="254176" spans="68:68" customFormat="1">
      <c r="BP254176" s="90"/>
    </row>
    <row r="254177" spans="68:68" customFormat="1">
      <c r="BP254177" s="90"/>
    </row>
    <row r="254178" spans="68:68" customFormat="1">
      <c r="BP254178" s="90"/>
    </row>
    <row r="254179" spans="68:68" customFormat="1">
      <c r="BP254179" s="90"/>
    </row>
    <row r="254180" spans="68:68" customFormat="1">
      <c r="BP254180" s="90"/>
    </row>
    <row r="254181" spans="68:68" customFormat="1">
      <c r="BP254181" s="90"/>
    </row>
    <row r="254182" spans="68:68" customFormat="1">
      <c r="BP254182" s="90"/>
    </row>
    <row r="254183" spans="68:68" customFormat="1">
      <c r="BP254183" s="90"/>
    </row>
    <row r="254184" spans="68:68" customFormat="1">
      <c r="BP254184" s="90"/>
    </row>
    <row r="254185" spans="68:68" customFormat="1">
      <c r="BP254185" s="90"/>
    </row>
    <row r="254186" spans="68:68" customFormat="1">
      <c r="BP254186" s="90"/>
    </row>
    <row r="254187" spans="68:68" customFormat="1">
      <c r="BP254187" s="90"/>
    </row>
    <row r="254188" spans="68:68" customFormat="1">
      <c r="BP254188" s="90"/>
    </row>
    <row r="254189" spans="68:68" customFormat="1">
      <c r="BP254189" s="90"/>
    </row>
    <row r="254190" spans="68:68" customFormat="1">
      <c r="BP254190" s="90"/>
    </row>
    <row r="254191" spans="68:68" customFormat="1">
      <c r="BP254191" s="90"/>
    </row>
    <row r="254192" spans="68:68" customFormat="1">
      <c r="BP254192" s="90"/>
    </row>
    <row r="254193" spans="68:68" customFormat="1">
      <c r="BP254193" s="90"/>
    </row>
    <row r="254194" spans="68:68" customFormat="1">
      <c r="BP254194" s="90"/>
    </row>
    <row r="254195" spans="68:68" customFormat="1">
      <c r="BP254195" s="90"/>
    </row>
    <row r="254196" spans="68:68" customFormat="1">
      <c r="BP254196" s="90"/>
    </row>
    <row r="254197" spans="68:68" customFormat="1">
      <c r="BP254197" s="90"/>
    </row>
    <row r="254198" spans="68:68" customFormat="1">
      <c r="BP254198" s="90"/>
    </row>
    <row r="254199" spans="68:68" customFormat="1">
      <c r="BP254199" s="90"/>
    </row>
    <row r="254200" spans="68:68" customFormat="1">
      <c r="BP254200" s="90"/>
    </row>
    <row r="254201" spans="68:68" customFormat="1">
      <c r="BP254201" s="90"/>
    </row>
    <row r="254202" spans="68:68" customFormat="1">
      <c r="BP254202" s="90"/>
    </row>
    <row r="254203" spans="68:68" customFormat="1">
      <c r="BP254203" s="90"/>
    </row>
    <row r="254204" spans="68:68" customFormat="1">
      <c r="BP254204" s="90"/>
    </row>
    <row r="254205" spans="68:68" customFormat="1">
      <c r="BP254205" s="90"/>
    </row>
    <row r="254206" spans="68:68" customFormat="1">
      <c r="BP254206" s="90"/>
    </row>
    <row r="254207" spans="68:68" customFormat="1">
      <c r="BP254207" s="90"/>
    </row>
    <row r="254208" spans="68:68" customFormat="1">
      <c r="BP254208" s="90"/>
    </row>
    <row r="254209" spans="68:68" customFormat="1">
      <c r="BP254209" s="90"/>
    </row>
    <row r="254210" spans="68:68" customFormat="1">
      <c r="BP254210" s="90"/>
    </row>
    <row r="254211" spans="68:68" customFormat="1">
      <c r="BP254211" s="90"/>
    </row>
    <row r="254212" spans="68:68" customFormat="1">
      <c r="BP254212" s="90"/>
    </row>
    <row r="254213" spans="68:68" customFormat="1">
      <c r="BP254213" s="90"/>
    </row>
    <row r="254214" spans="68:68" customFormat="1">
      <c r="BP254214" s="90"/>
    </row>
    <row r="254215" spans="68:68" customFormat="1">
      <c r="BP254215" s="90"/>
    </row>
    <row r="254216" spans="68:68" customFormat="1">
      <c r="BP254216" s="90"/>
    </row>
    <row r="254217" spans="68:68" customFormat="1">
      <c r="BP254217" s="90"/>
    </row>
    <row r="254218" spans="68:68" customFormat="1">
      <c r="BP254218" s="90"/>
    </row>
    <row r="254219" spans="68:68" customFormat="1">
      <c r="BP254219" s="90"/>
    </row>
    <row r="254220" spans="68:68" customFormat="1">
      <c r="BP254220" s="90"/>
    </row>
    <row r="254221" spans="68:68" customFormat="1">
      <c r="BP254221" s="90"/>
    </row>
    <row r="254222" spans="68:68" customFormat="1">
      <c r="BP254222" s="90"/>
    </row>
    <row r="254223" spans="68:68" customFormat="1">
      <c r="BP254223" s="90"/>
    </row>
    <row r="254224" spans="68:68" customFormat="1">
      <c r="BP254224" s="90"/>
    </row>
    <row r="254225" spans="68:68" customFormat="1">
      <c r="BP254225" s="90"/>
    </row>
    <row r="254226" spans="68:68" customFormat="1">
      <c r="BP254226" s="90"/>
    </row>
    <row r="254227" spans="68:68" customFormat="1">
      <c r="BP254227" s="90"/>
    </row>
    <row r="254228" spans="68:68" customFormat="1">
      <c r="BP254228" s="90"/>
    </row>
    <row r="254229" spans="68:68" customFormat="1">
      <c r="BP254229" s="90"/>
    </row>
    <row r="254230" spans="68:68" customFormat="1">
      <c r="BP254230" s="90"/>
    </row>
    <row r="254231" spans="68:68" customFormat="1">
      <c r="BP254231" s="90"/>
    </row>
    <row r="254232" spans="68:68" customFormat="1">
      <c r="BP254232" s="90"/>
    </row>
    <row r="254233" spans="68:68" customFormat="1">
      <c r="BP254233" s="90"/>
    </row>
    <row r="254234" spans="68:68" customFormat="1">
      <c r="BP254234" s="90"/>
    </row>
    <row r="254235" spans="68:68" customFormat="1">
      <c r="BP254235" s="90"/>
    </row>
    <row r="254236" spans="68:68" customFormat="1">
      <c r="BP254236" s="90"/>
    </row>
    <row r="254237" spans="68:68" customFormat="1">
      <c r="BP254237" s="90"/>
    </row>
    <row r="254238" spans="68:68" customFormat="1">
      <c r="BP254238" s="90"/>
    </row>
    <row r="254239" spans="68:68" customFormat="1">
      <c r="BP254239" s="90"/>
    </row>
    <row r="254240" spans="68:68" customFormat="1">
      <c r="BP254240" s="90"/>
    </row>
    <row r="254241" spans="68:68" customFormat="1">
      <c r="BP254241" s="90"/>
    </row>
    <row r="254242" spans="68:68" customFormat="1">
      <c r="BP254242" s="90"/>
    </row>
    <row r="254243" spans="68:68" customFormat="1">
      <c r="BP254243" s="90"/>
    </row>
    <row r="254244" spans="68:68" customFormat="1">
      <c r="BP254244" s="90"/>
    </row>
    <row r="254245" spans="68:68" customFormat="1">
      <c r="BP254245" s="90"/>
    </row>
    <row r="254246" spans="68:68" customFormat="1">
      <c r="BP254246" s="90"/>
    </row>
    <row r="254247" spans="68:68" customFormat="1">
      <c r="BP254247" s="90"/>
    </row>
    <row r="254248" spans="68:68" customFormat="1">
      <c r="BP254248" s="90"/>
    </row>
    <row r="254249" spans="68:68" customFormat="1">
      <c r="BP254249" s="90"/>
    </row>
    <row r="254250" spans="68:68" customFormat="1">
      <c r="BP254250" s="90"/>
    </row>
    <row r="254251" spans="68:68" customFormat="1">
      <c r="BP254251" s="90"/>
    </row>
    <row r="254252" spans="68:68" customFormat="1">
      <c r="BP254252" s="90"/>
    </row>
    <row r="254253" spans="68:68" customFormat="1">
      <c r="BP254253" s="90"/>
    </row>
    <row r="254254" spans="68:68" customFormat="1">
      <c r="BP254254" s="90"/>
    </row>
    <row r="254255" spans="68:68" customFormat="1">
      <c r="BP254255" s="90"/>
    </row>
    <row r="254256" spans="68:68" customFormat="1">
      <c r="BP254256" s="90"/>
    </row>
    <row r="254257" spans="68:68" customFormat="1">
      <c r="BP254257" s="90"/>
    </row>
    <row r="254258" spans="68:68" customFormat="1">
      <c r="BP254258" s="90"/>
    </row>
    <row r="254259" spans="68:68" customFormat="1">
      <c r="BP254259" s="90"/>
    </row>
    <row r="254260" spans="68:68" customFormat="1">
      <c r="BP254260" s="90"/>
    </row>
    <row r="254261" spans="68:68" customFormat="1">
      <c r="BP254261" s="90"/>
    </row>
    <row r="254262" spans="68:68" customFormat="1">
      <c r="BP254262" s="90"/>
    </row>
    <row r="254263" spans="68:68" customFormat="1">
      <c r="BP254263" s="90"/>
    </row>
    <row r="254264" spans="68:68" customFormat="1">
      <c r="BP254264" s="90"/>
    </row>
    <row r="254265" spans="68:68" customFormat="1">
      <c r="BP254265" s="90"/>
    </row>
    <row r="254266" spans="68:68" customFormat="1">
      <c r="BP254266" s="90"/>
    </row>
    <row r="254267" spans="68:68" customFormat="1">
      <c r="BP254267" s="90"/>
    </row>
    <row r="254268" spans="68:68" customFormat="1">
      <c r="BP254268" s="90"/>
    </row>
    <row r="254269" spans="68:68" customFormat="1">
      <c r="BP254269" s="90"/>
    </row>
    <row r="254270" spans="68:68" customFormat="1">
      <c r="BP254270" s="90"/>
    </row>
    <row r="254271" spans="68:68" customFormat="1">
      <c r="BP254271" s="90"/>
    </row>
    <row r="254272" spans="68:68" customFormat="1">
      <c r="BP254272" s="90"/>
    </row>
    <row r="254273" spans="68:68" customFormat="1">
      <c r="BP254273" s="90"/>
    </row>
    <row r="254274" spans="68:68" customFormat="1">
      <c r="BP254274" s="90"/>
    </row>
    <row r="254275" spans="68:68" customFormat="1">
      <c r="BP254275" s="90"/>
    </row>
    <row r="254276" spans="68:68" customFormat="1">
      <c r="BP254276" s="90"/>
    </row>
    <row r="254277" spans="68:68" customFormat="1">
      <c r="BP254277" s="90"/>
    </row>
    <row r="254278" spans="68:68" customFormat="1">
      <c r="BP254278" s="90"/>
    </row>
    <row r="254279" spans="68:68" customFormat="1">
      <c r="BP254279" s="90"/>
    </row>
    <row r="254280" spans="68:68" customFormat="1">
      <c r="BP254280" s="90"/>
    </row>
    <row r="254281" spans="68:68" customFormat="1">
      <c r="BP254281" s="90"/>
    </row>
    <row r="254282" spans="68:68" customFormat="1">
      <c r="BP254282" s="90"/>
    </row>
    <row r="254283" spans="68:68" customFormat="1">
      <c r="BP254283" s="90"/>
    </row>
    <row r="254284" spans="68:68" customFormat="1">
      <c r="BP254284" s="90"/>
    </row>
    <row r="254285" spans="68:68" customFormat="1">
      <c r="BP254285" s="90"/>
    </row>
    <row r="254286" spans="68:68" customFormat="1">
      <c r="BP254286" s="90"/>
    </row>
    <row r="254287" spans="68:68" customFormat="1">
      <c r="BP254287" s="90"/>
    </row>
    <row r="254288" spans="68:68" customFormat="1">
      <c r="BP254288" s="90"/>
    </row>
    <row r="254289" spans="68:68" customFormat="1">
      <c r="BP254289" s="90"/>
    </row>
    <row r="254290" spans="68:68" customFormat="1">
      <c r="BP254290" s="90"/>
    </row>
    <row r="254291" spans="68:68" customFormat="1">
      <c r="BP254291" s="90"/>
    </row>
    <row r="254292" spans="68:68" customFormat="1">
      <c r="BP254292" s="90"/>
    </row>
    <row r="254293" spans="68:68" customFormat="1">
      <c r="BP254293" s="90"/>
    </row>
    <row r="254294" spans="68:68" customFormat="1">
      <c r="BP254294" s="90"/>
    </row>
    <row r="254295" spans="68:68" customFormat="1">
      <c r="BP254295" s="90"/>
    </row>
    <row r="254296" spans="68:68" customFormat="1">
      <c r="BP254296" s="90"/>
    </row>
    <row r="254297" spans="68:68" customFormat="1">
      <c r="BP254297" s="90"/>
    </row>
    <row r="254298" spans="68:68" customFormat="1">
      <c r="BP254298" s="90"/>
    </row>
    <row r="254299" spans="68:68" customFormat="1">
      <c r="BP254299" s="90"/>
    </row>
    <row r="254300" spans="68:68" customFormat="1">
      <c r="BP254300" s="90"/>
    </row>
    <row r="254301" spans="68:68" customFormat="1">
      <c r="BP254301" s="90"/>
    </row>
    <row r="254302" spans="68:68" customFormat="1">
      <c r="BP254302" s="90"/>
    </row>
    <row r="254303" spans="68:68" customFormat="1">
      <c r="BP254303" s="90"/>
    </row>
    <row r="254304" spans="68:68" customFormat="1">
      <c r="BP254304" s="90"/>
    </row>
    <row r="254305" spans="68:68" customFormat="1">
      <c r="BP254305" s="90"/>
    </row>
    <row r="254306" spans="68:68" customFormat="1">
      <c r="BP254306" s="90"/>
    </row>
    <row r="254307" spans="68:68" customFormat="1">
      <c r="BP254307" s="90"/>
    </row>
    <row r="254308" spans="68:68" customFormat="1">
      <c r="BP254308" s="90"/>
    </row>
    <row r="254309" spans="68:68" customFormat="1">
      <c r="BP254309" s="90"/>
    </row>
    <row r="254310" spans="68:68" customFormat="1">
      <c r="BP254310" s="90"/>
    </row>
    <row r="254311" spans="68:68" customFormat="1">
      <c r="BP254311" s="90"/>
    </row>
    <row r="254312" spans="68:68" customFormat="1">
      <c r="BP254312" s="90"/>
    </row>
    <row r="254313" spans="68:68" customFormat="1">
      <c r="BP254313" s="90"/>
    </row>
    <row r="254314" spans="68:68" customFormat="1">
      <c r="BP254314" s="90"/>
    </row>
    <row r="254315" spans="68:68" customFormat="1">
      <c r="BP254315" s="90"/>
    </row>
    <row r="254316" spans="68:68" customFormat="1">
      <c r="BP254316" s="90"/>
    </row>
    <row r="254317" spans="68:68" customFormat="1">
      <c r="BP254317" s="90"/>
    </row>
    <row r="254318" spans="68:68" customFormat="1">
      <c r="BP254318" s="90"/>
    </row>
    <row r="254319" spans="68:68" customFormat="1">
      <c r="BP254319" s="90"/>
    </row>
    <row r="254320" spans="68:68" customFormat="1">
      <c r="BP254320" s="90"/>
    </row>
    <row r="254321" spans="68:68" customFormat="1">
      <c r="BP254321" s="90"/>
    </row>
    <row r="254322" spans="68:68" customFormat="1">
      <c r="BP254322" s="90"/>
    </row>
    <row r="254323" spans="68:68" customFormat="1">
      <c r="BP254323" s="90"/>
    </row>
    <row r="254324" spans="68:68" customFormat="1">
      <c r="BP254324" s="90"/>
    </row>
    <row r="254325" spans="68:68" customFormat="1">
      <c r="BP254325" s="90"/>
    </row>
    <row r="254326" spans="68:68" customFormat="1">
      <c r="BP254326" s="90"/>
    </row>
    <row r="254327" spans="68:68" customFormat="1">
      <c r="BP254327" s="90"/>
    </row>
    <row r="254328" spans="68:68" customFormat="1">
      <c r="BP254328" s="90"/>
    </row>
    <row r="254329" spans="68:68" customFormat="1">
      <c r="BP254329" s="90"/>
    </row>
    <row r="254330" spans="68:68" customFormat="1">
      <c r="BP254330" s="90"/>
    </row>
    <row r="254331" spans="68:68" customFormat="1">
      <c r="BP254331" s="90"/>
    </row>
    <row r="254332" spans="68:68" customFormat="1">
      <c r="BP254332" s="90"/>
    </row>
    <row r="254333" spans="68:68" customFormat="1">
      <c r="BP254333" s="90"/>
    </row>
    <row r="254334" spans="68:68" customFormat="1">
      <c r="BP254334" s="90"/>
    </row>
    <row r="254335" spans="68:68" customFormat="1">
      <c r="BP254335" s="90"/>
    </row>
    <row r="254336" spans="68:68" customFormat="1">
      <c r="BP254336" s="90"/>
    </row>
    <row r="254337" spans="68:68" customFormat="1">
      <c r="BP254337" s="90"/>
    </row>
    <row r="254338" spans="68:68" customFormat="1">
      <c r="BP254338" s="90"/>
    </row>
    <row r="254339" spans="68:68" customFormat="1">
      <c r="BP254339" s="90"/>
    </row>
    <row r="254340" spans="68:68" customFormat="1">
      <c r="BP254340" s="90"/>
    </row>
    <row r="254341" spans="68:68" customFormat="1">
      <c r="BP254341" s="90"/>
    </row>
    <row r="254342" spans="68:68" customFormat="1">
      <c r="BP254342" s="90"/>
    </row>
    <row r="254343" spans="68:68" customFormat="1">
      <c r="BP254343" s="90"/>
    </row>
    <row r="254344" spans="68:68" customFormat="1">
      <c r="BP254344" s="90"/>
    </row>
    <row r="254345" spans="68:68" customFormat="1">
      <c r="BP254345" s="90"/>
    </row>
    <row r="254346" spans="68:68" customFormat="1">
      <c r="BP254346" s="90"/>
    </row>
    <row r="254347" spans="68:68" customFormat="1">
      <c r="BP254347" s="90"/>
    </row>
    <row r="254348" spans="68:68" customFormat="1">
      <c r="BP254348" s="90"/>
    </row>
    <row r="254349" spans="68:68" customFormat="1">
      <c r="BP254349" s="90"/>
    </row>
    <row r="254350" spans="68:68" customFormat="1">
      <c r="BP254350" s="90"/>
    </row>
    <row r="254351" spans="68:68" customFormat="1">
      <c r="BP254351" s="90"/>
    </row>
    <row r="254352" spans="68:68" customFormat="1">
      <c r="BP254352" s="90"/>
    </row>
    <row r="254353" spans="68:68" customFormat="1">
      <c r="BP254353" s="90"/>
    </row>
    <row r="254354" spans="68:68" customFormat="1">
      <c r="BP254354" s="90"/>
    </row>
    <row r="254355" spans="68:68" customFormat="1">
      <c r="BP254355" s="90"/>
    </row>
    <row r="254356" spans="68:68" customFormat="1">
      <c r="BP254356" s="90"/>
    </row>
    <row r="254357" spans="68:68" customFormat="1">
      <c r="BP254357" s="90"/>
    </row>
    <row r="254358" spans="68:68" customFormat="1">
      <c r="BP254358" s="90"/>
    </row>
    <row r="254359" spans="68:68" customFormat="1">
      <c r="BP254359" s="90"/>
    </row>
    <row r="254360" spans="68:68" customFormat="1">
      <c r="BP254360" s="90"/>
    </row>
    <row r="254361" spans="68:68" customFormat="1">
      <c r="BP254361" s="90"/>
    </row>
    <row r="254362" spans="68:68" customFormat="1">
      <c r="BP254362" s="90"/>
    </row>
    <row r="254363" spans="68:68" customFormat="1">
      <c r="BP254363" s="90"/>
    </row>
    <row r="254364" spans="68:68" customFormat="1">
      <c r="BP254364" s="90"/>
    </row>
    <row r="254365" spans="68:68" customFormat="1">
      <c r="BP254365" s="90"/>
    </row>
    <row r="254366" spans="68:68" customFormat="1">
      <c r="BP254366" s="90"/>
    </row>
    <row r="254367" spans="68:68" customFormat="1">
      <c r="BP254367" s="90"/>
    </row>
    <row r="254368" spans="68:68" customFormat="1">
      <c r="BP254368" s="90"/>
    </row>
    <row r="254369" spans="68:68" customFormat="1">
      <c r="BP254369" s="90"/>
    </row>
    <row r="254370" spans="68:68" customFormat="1">
      <c r="BP254370" s="90"/>
    </row>
    <row r="254371" spans="68:68" customFormat="1">
      <c r="BP254371" s="90"/>
    </row>
    <row r="254372" spans="68:68" customFormat="1">
      <c r="BP254372" s="90"/>
    </row>
    <row r="254373" spans="68:68" customFormat="1">
      <c r="BP254373" s="90"/>
    </row>
    <row r="254374" spans="68:68" customFormat="1">
      <c r="BP254374" s="90"/>
    </row>
    <row r="254375" spans="68:68" customFormat="1">
      <c r="BP254375" s="90"/>
    </row>
    <row r="254376" spans="68:68" customFormat="1">
      <c r="BP254376" s="90"/>
    </row>
    <row r="254377" spans="68:68" customFormat="1">
      <c r="BP254377" s="90"/>
    </row>
    <row r="254378" spans="68:68" customFormat="1">
      <c r="BP254378" s="90"/>
    </row>
    <row r="254379" spans="68:68" customFormat="1">
      <c r="BP254379" s="90"/>
    </row>
    <row r="254380" spans="68:68" customFormat="1">
      <c r="BP254380" s="90"/>
    </row>
    <row r="254381" spans="68:68" customFormat="1">
      <c r="BP254381" s="90"/>
    </row>
    <row r="254382" spans="68:68" customFormat="1">
      <c r="BP254382" s="90"/>
    </row>
    <row r="254383" spans="68:68" customFormat="1">
      <c r="BP254383" s="90"/>
    </row>
    <row r="254384" spans="68:68" customFormat="1">
      <c r="BP254384" s="90"/>
    </row>
    <row r="254385" spans="68:68" customFormat="1">
      <c r="BP254385" s="90"/>
    </row>
    <row r="254386" spans="68:68" customFormat="1">
      <c r="BP254386" s="90"/>
    </row>
    <row r="254387" spans="68:68" customFormat="1">
      <c r="BP254387" s="90"/>
    </row>
    <row r="254388" spans="68:68" customFormat="1">
      <c r="BP254388" s="90"/>
    </row>
    <row r="254389" spans="68:68" customFormat="1">
      <c r="BP254389" s="90"/>
    </row>
    <row r="254390" spans="68:68" customFormat="1">
      <c r="BP254390" s="90"/>
    </row>
    <row r="254391" spans="68:68" customFormat="1">
      <c r="BP254391" s="90"/>
    </row>
    <row r="254392" spans="68:68" customFormat="1">
      <c r="BP254392" s="90"/>
    </row>
    <row r="254393" spans="68:68" customFormat="1">
      <c r="BP254393" s="90"/>
    </row>
    <row r="254394" spans="68:68" customFormat="1">
      <c r="BP254394" s="90"/>
    </row>
    <row r="254395" spans="68:68" customFormat="1">
      <c r="BP254395" s="90"/>
    </row>
    <row r="254396" spans="68:68" customFormat="1">
      <c r="BP254396" s="90"/>
    </row>
    <row r="254397" spans="68:68" customFormat="1">
      <c r="BP254397" s="90"/>
    </row>
    <row r="254398" spans="68:68" customFormat="1">
      <c r="BP254398" s="90"/>
    </row>
    <row r="254399" spans="68:68" customFormat="1">
      <c r="BP254399" s="90"/>
    </row>
    <row r="254400" spans="68:68" customFormat="1">
      <c r="BP254400" s="90"/>
    </row>
    <row r="254401" spans="68:68" customFormat="1">
      <c r="BP254401" s="90"/>
    </row>
    <row r="254402" spans="68:68" customFormat="1">
      <c r="BP254402" s="90"/>
    </row>
    <row r="254403" spans="68:68" customFormat="1">
      <c r="BP254403" s="90"/>
    </row>
    <row r="254404" spans="68:68" customFormat="1">
      <c r="BP254404" s="90"/>
    </row>
    <row r="254405" spans="68:68" customFormat="1">
      <c r="BP254405" s="90"/>
    </row>
    <row r="254406" spans="68:68" customFormat="1">
      <c r="BP254406" s="90"/>
    </row>
    <row r="254407" spans="68:68" customFormat="1">
      <c r="BP254407" s="90"/>
    </row>
    <row r="254408" spans="68:68" customFormat="1">
      <c r="BP254408" s="90"/>
    </row>
    <row r="254409" spans="68:68" customFormat="1">
      <c r="BP254409" s="90"/>
    </row>
    <row r="254410" spans="68:68" customFormat="1">
      <c r="BP254410" s="90"/>
    </row>
    <row r="254411" spans="68:68" customFormat="1">
      <c r="BP254411" s="90"/>
    </row>
    <row r="254412" spans="68:68" customFormat="1">
      <c r="BP254412" s="90"/>
    </row>
    <row r="254413" spans="68:68" customFormat="1">
      <c r="BP254413" s="90"/>
    </row>
    <row r="254414" spans="68:68" customFormat="1">
      <c r="BP254414" s="90"/>
    </row>
    <row r="254415" spans="68:68" customFormat="1">
      <c r="BP254415" s="90"/>
    </row>
    <row r="254416" spans="68:68" customFormat="1">
      <c r="BP254416" s="90"/>
    </row>
    <row r="254417" spans="68:68" customFormat="1">
      <c r="BP254417" s="90"/>
    </row>
    <row r="254418" spans="68:68" customFormat="1">
      <c r="BP254418" s="90"/>
    </row>
    <row r="254419" spans="68:68" customFormat="1">
      <c r="BP254419" s="90"/>
    </row>
    <row r="254420" spans="68:68" customFormat="1">
      <c r="BP254420" s="90"/>
    </row>
    <row r="254421" spans="68:68" customFormat="1">
      <c r="BP254421" s="90"/>
    </row>
    <row r="254422" spans="68:68" customFormat="1">
      <c r="BP254422" s="90"/>
    </row>
    <row r="254423" spans="68:68" customFormat="1">
      <c r="BP254423" s="90"/>
    </row>
    <row r="254424" spans="68:68" customFormat="1">
      <c r="BP254424" s="90"/>
    </row>
    <row r="254425" spans="68:68" customFormat="1">
      <c r="BP254425" s="90"/>
    </row>
    <row r="254426" spans="68:68" customFormat="1">
      <c r="BP254426" s="90"/>
    </row>
    <row r="254427" spans="68:68" customFormat="1">
      <c r="BP254427" s="90"/>
    </row>
    <row r="254428" spans="68:68" customFormat="1">
      <c r="BP254428" s="90"/>
    </row>
    <row r="254429" spans="68:68" customFormat="1">
      <c r="BP254429" s="90"/>
    </row>
    <row r="254430" spans="68:68" customFormat="1">
      <c r="BP254430" s="90"/>
    </row>
    <row r="254431" spans="68:68" customFormat="1">
      <c r="BP254431" s="90"/>
    </row>
    <row r="254432" spans="68:68" customFormat="1">
      <c r="BP254432" s="90"/>
    </row>
    <row r="254433" spans="68:68" customFormat="1">
      <c r="BP254433" s="90"/>
    </row>
    <row r="254434" spans="68:68" customFormat="1">
      <c r="BP254434" s="90"/>
    </row>
    <row r="254435" spans="68:68" customFormat="1">
      <c r="BP254435" s="90"/>
    </row>
    <row r="254436" spans="68:68" customFormat="1">
      <c r="BP254436" s="90"/>
    </row>
    <row r="254437" spans="68:68" customFormat="1">
      <c r="BP254437" s="90"/>
    </row>
    <row r="254438" spans="68:68" customFormat="1">
      <c r="BP254438" s="90"/>
    </row>
    <row r="254439" spans="68:68" customFormat="1">
      <c r="BP254439" s="90"/>
    </row>
    <row r="254440" spans="68:68" customFormat="1">
      <c r="BP254440" s="90"/>
    </row>
    <row r="254441" spans="68:68" customFormat="1">
      <c r="BP254441" s="90"/>
    </row>
    <row r="254442" spans="68:68" customFormat="1">
      <c r="BP254442" s="90"/>
    </row>
    <row r="254443" spans="68:68" customFormat="1">
      <c r="BP254443" s="90"/>
    </row>
    <row r="254444" spans="68:68" customFormat="1">
      <c r="BP254444" s="90"/>
    </row>
    <row r="254445" spans="68:68" customFormat="1">
      <c r="BP254445" s="90"/>
    </row>
    <row r="254446" spans="68:68" customFormat="1">
      <c r="BP254446" s="90"/>
    </row>
    <row r="254447" spans="68:68" customFormat="1">
      <c r="BP254447" s="90"/>
    </row>
    <row r="254448" spans="68:68" customFormat="1">
      <c r="BP254448" s="90"/>
    </row>
    <row r="254449" spans="68:68" customFormat="1">
      <c r="BP254449" s="90"/>
    </row>
    <row r="254450" spans="68:68" customFormat="1">
      <c r="BP254450" s="90"/>
    </row>
    <row r="254451" spans="68:68" customFormat="1">
      <c r="BP254451" s="90"/>
    </row>
    <row r="254452" spans="68:68" customFormat="1">
      <c r="BP254452" s="90"/>
    </row>
    <row r="254453" spans="68:68" customFormat="1">
      <c r="BP254453" s="90"/>
    </row>
    <row r="254454" spans="68:68" customFormat="1">
      <c r="BP254454" s="90"/>
    </row>
    <row r="254455" spans="68:68" customFormat="1">
      <c r="BP254455" s="90"/>
    </row>
    <row r="254456" spans="68:68" customFormat="1">
      <c r="BP254456" s="90"/>
    </row>
    <row r="254457" spans="68:68" customFormat="1">
      <c r="BP254457" s="90"/>
    </row>
    <row r="254458" spans="68:68" customFormat="1">
      <c r="BP254458" s="90"/>
    </row>
    <row r="254459" spans="68:68" customFormat="1">
      <c r="BP254459" s="90"/>
    </row>
    <row r="254460" spans="68:68" customFormat="1">
      <c r="BP254460" s="90"/>
    </row>
    <row r="254461" spans="68:68" customFormat="1">
      <c r="BP254461" s="90"/>
    </row>
    <row r="254462" spans="68:68" customFormat="1">
      <c r="BP254462" s="90"/>
    </row>
    <row r="254463" spans="68:68" customFormat="1">
      <c r="BP254463" s="90"/>
    </row>
    <row r="254464" spans="68:68" customFormat="1">
      <c r="BP254464" s="90"/>
    </row>
    <row r="254465" spans="68:68" customFormat="1">
      <c r="BP254465" s="90"/>
    </row>
    <row r="254466" spans="68:68" customFormat="1">
      <c r="BP254466" s="90"/>
    </row>
    <row r="254467" spans="68:68" customFormat="1">
      <c r="BP254467" s="90"/>
    </row>
    <row r="254468" spans="68:68" customFormat="1">
      <c r="BP254468" s="90"/>
    </row>
    <row r="254469" spans="68:68" customFormat="1">
      <c r="BP254469" s="90"/>
    </row>
    <row r="254470" spans="68:68" customFormat="1">
      <c r="BP254470" s="90"/>
    </row>
    <row r="254471" spans="68:68" customFormat="1">
      <c r="BP254471" s="90"/>
    </row>
    <row r="254472" spans="68:68" customFormat="1">
      <c r="BP254472" s="90"/>
    </row>
    <row r="254473" spans="68:68" customFormat="1">
      <c r="BP254473" s="90"/>
    </row>
    <row r="254474" spans="68:68" customFormat="1">
      <c r="BP254474" s="90"/>
    </row>
    <row r="254475" spans="68:68" customFormat="1">
      <c r="BP254475" s="90"/>
    </row>
    <row r="254476" spans="68:68" customFormat="1">
      <c r="BP254476" s="90"/>
    </row>
    <row r="254477" spans="68:68" customFormat="1">
      <c r="BP254477" s="90"/>
    </row>
    <row r="254478" spans="68:68" customFormat="1">
      <c r="BP254478" s="90"/>
    </row>
    <row r="254479" spans="68:68" customFormat="1">
      <c r="BP254479" s="90"/>
    </row>
    <row r="254480" spans="68:68" customFormat="1">
      <c r="BP254480" s="90"/>
    </row>
    <row r="254481" spans="68:68" customFormat="1">
      <c r="BP254481" s="90"/>
    </row>
    <row r="254482" spans="68:68" customFormat="1">
      <c r="BP254482" s="90"/>
    </row>
    <row r="254483" spans="68:68" customFormat="1">
      <c r="BP254483" s="90"/>
    </row>
    <row r="254484" spans="68:68" customFormat="1">
      <c r="BP254484" s="90"/>
    </row>
    <row r="254485" spans="68:68" customFormat="1">
      <c r="BP254485" s="90"/>
    </row>
    <row r="254486" spans="68:68" customFormat="1">
      <c r="BP254486" s="90"/>
    </row>
    <row r="254487" spans="68:68" customFormat="1">
      <c r="BP254487" s="90"/>
    </row>
    <row r="254488" spans="68:68" customFormat="1">
      <c r="BP254488" s="90"/>
    </row>
    <row r="254489" spans="68:68" customFormat="1">
      <c r="BP254489" s="90"/>
    </row>
    <row r="254490" spans="68:68" customFormat="1">
      <c r="BP254490" s="90"/>
    </row>
    <row r="254491" spans="68:68" customFormat="1">
      <c r="BP254491" s="90"/>
    </row>
    <row r="254492" spans="68:68" customFormat="1">
      <c r="BP254492" s="90"/>
    </row>
    <row r="254493" spans="68:68" customFormat="1">
      <c r="BP254493" s="90"/>
    </row>
    <row r="254494" spans="68:68" customFormat="1">
      <c r="BP254494" s="90"/>
    </row>
    <row r="254495" spans="68:68" customFormat="1">
      <c r="BP254495" s="90"/>
    </row>
    <row r="254496" spans="68:68" customFormat="1">
      <c r="BP254496" s="90"/>
    </row>
    <row r="254497" spans="68:68" customFormat="1">
      <c r="BP254497" s="90"/>
    </row>
    <row r="254498" spans="68:68" customFormat="1">
      <c r="BP254498" s="90"/>
    </row>
    <row r="254499" spans="68:68" customFormat="1">
      <c r="BP254499" s="90"/>
    </row>
    <row r="254500" spans="68:68" customFormat="1">
      <c r="BP254500" s="90"/>
    </row>
    <row r="254501" spans="68:68" customFormat="1">
      <c r="BP254501" s="90"/>
    </row>
    <row r="254502" spans="68:68" customFormat="1">
      <c r="BP254502" s="90"/>
    </row>
    <row r="254503" spans="68:68" customFormat="1">
      <c r="BP254503" s="90"/>
    </row>
    <row r="254504" spans="68:68" customFormat="1">
      <c r="BP254504" s="90"/>
    </row>
    <row r="254505" spans="68:68" customFormat="1">
      <c r="BP254505" s="90"/>
    </row>
    <row r="254506" spans="68:68" customFormat="1">
      <c r="BP254506" s="90"/>
    </row>
    <row r="254507" spans="68:68" customFormat="1">
      <c r="BP254507" s="90"/>
    </row>
    <row r="254508" spans="68:68" customFormat="1">
      <c r="BP254508" s="90"/>
    </row>
    <row r="254509" spans="68:68" customFormat="1">
      <c r="BP254509" s="90"/>
    </row>
    <row r="254510" spans="68:68" customFormat="1">
      <c r="BP254510" s="90"/>
    </row>
    <row r="254511" spans="68:68" customFormat="1">
      <c r="BP254511" s="90"/>
    </row>
    <row r="254512" spans="68:68" customFormat="1">
      <c r="BP254512" s="90"/>
    </row>
    <row r="254513" spans="68:68" customFormat="1">
      <c r="BP254513" s="90"/>
    </row>
    <row r="254514" spans="68:68" customFormat="1">
      <c r="BP254514" s="90"/>
    </row>
    <row r="254515" spans="68:68" customFormat="1">
      <c r="BP254515" s="90"/>
    </row>
    <row r="254516" spans="68:68" customFormat="1">
      <c r="BP254516" s="90"/>
    </row>
    <row r="254517" spans="68:68" customFormat="1">
      <c r="BP254517" s="90"/>
    </row>
    <row r="254518" spans="68:68" customFormat="1">
      <c r="BP254518" s="90"/>
    </row>
    <row r="254519" spans="68:68" customFormat="1">
      <c r="BP254519" s="90"/>
    </row>
    <row r="254520" spans="68:68" customFormat="1">
      <c r="BP254520" s="90"/>
    </row>
    <row r="254521" spans="68:68" customFormat="1">
      <c r="BP254521" s="90"/>
    </row>
    <row r="254522" spans="68:68" customFormat="1">
      <c r="BP254522" s="90"/>
    </row>
    <row r="254523" spans="68:68" customFormat="1">
      <c r="BP254523" s="90"/>
    </row>
    <row r="254524" spans="68:68" customFormat="1">
      <c r="BP254524" s="90"/>
    </row>
    <row r="254525" spans="68:68" customFormat="1">
      <c r="BP254525" s="90"/>
    </row>
    <row r="254526" spans="68:68" customFormat="1">
      <c r="BP254526" s="90"/>
    </row>
    <row r="254527" spans="68:68" customFormat="1">
      <c r="BP254527" s="90"/>
    </row>
    <row r="254528" spans="68:68" customFormat="1">
      <c r="BP254528" s="90"/>
    </row>
    <row r="254529" spans="68:68" customFormat="1">
      <c r="BP254529" s="90"/>
    </row>
    <row r="254530" spans="68:68" customFormat="1">
      <c r="BP254530" s="90"/>
    </row>
    <row r="254531" spans="68:68" customFormat="1">
      <c r="BP254531" s="90"/>
    </row>
    <row r="254532" spans="68:68" customFormat="1">
      <c r="BP254532" s="90"/>
    </row>
    <row r="254533" spans="68:68" customFormat="1">
      <c r="BP254533" s="90"/>
    </row>
    <row r="254534" spans="68:68" customFormat="1">
      <c r="BP254534" s="90"/>
    </row>
    <row r="254535" spans="68:68" customFormat="1">
      <c r="BP254535" s="90"/>
    </row>
    <row r="254536" spans="68:68" customFormat="1">
      <c r="BP254536" s="90"/>
    </row>
    <row r="254537" spans="68:68" customFormat="1">
      <c r="BP254537" s="90"/>
    </row>
    <row r="254538" spans="68:68" customFormat="1">
      <c r="BP254538" s="90"/>
    </row>
    <row r="254539" spans="68:68" customFormat="1">
      <c r="BP254539" s="90"/>
    </row>
    <row r="254540" spans="68:68" customFormat="1">
      <c r="BP254540" s="90"/>
    </row>
    <row r="254541" spans="68:68" customFormat="1">
      <c r="BP254541" s="90"/>
    </row>
    <row r="254542" spans="68:68" customFormat="1">
      <c r="BP254542" s="90"/>
    </row>
    <row r="254543" spans="68:68" customFormat="1">
      <c r="BP254543" s="90"/>
    </row>
    <row r="254544" spans="68:68" customFormat="1">
      <c r="BP254544" s="90"/>
    </row>
    <row r="254545" spans="68:68" customFormat="1">
      <c r="BP254545" s="90"/>
    </row>
    <row r="254546" spans="68:68" customFormat="1">
      <c r="BP254546" s="90"/>
    </row>
    <row r="254547" spans="68:68" customFormat="1">
      <c r="BP254547" s="90"/>
    </row>
    <row r="254548" spans="68:68" customFormat="1">
      <c r="BP254548" s="90"/>
    </row>
    <row r="254549" spans="68:68" customFormat="1">
      <c r="BP254549" s="90"/>
    </row>
    <row r="254550" spans="68:68" customFormat="1">
      <c r="BP254550" s="90"/>
    </row>
    <row r="254551" spans="68:68" customFormat="1">
      <c r="BP254551" s="90"/>
    </row>
    <row r="254552" spans="68:68" customFormat="1">
      <c r="BP254552" s="90"/>
    </row>
    <row r="254553" spans="68:68" customFormat="1">
      <c r="BP254553" s="90"/>
    </row>
    <row r="254554" spans="68:68" customFormat="1">
      <c r="BP254554" s="90"/>
    </row>
    <row r="254555" spans="68:68" customFormat="1">
      <c r="BP254555" s="90"/>
    </row>
    <row r="254556" spans="68:68" customFormat="1">
      <c r="BP254556" s="90"/>
    </row>
    <row r="254557" spans="68:68" customFormat="1">
      <c r="BP254557" s="90"/>
    </row>
    <row r="254558" spans="68:68" customFormat="1">
      <c r="BP254558" s="90"/>
    </row>
    <row r="254559" spans="68:68" customFormat="1">
      <c r="BP254559" s="90"/>
    </row>
    <row r="254560" spans="68:68" customFormat="1">
      <c r="BP254560" s="90"/>
    </row>
    <row r="254561" spans="68:68" customFormat="1">
      <c r="BP254561" s="90"/>
    </row>
    <row r="254562" spans="68:68" customFormat="1">
      <c r="BP254562" s="90"/>
    </row>
    <row r="254563" spans="68:68" customFormat="1">
      <c r="BP254563" s="90"/>
    </row>
    <row r="254564" spans="68:68" customFormat="1">
      <c r="BP254564" s="90"/>
    </row>
    <row r="254565" spans="68:68" customFormat="1">
      <c r="BP254565" s="90"/>
    </row>
    <row r="254566" spans="68:68" customFormat="1">
      <c r="BP254566" s="90"/>
    </row>
    <row r="254567" spans="68:68" customFormat="1">
      <c r="BP254567" s="90"/>
    </row>
    <row r="254568" spans="68:68" customFormat="1">
      <c r="BP254568" s="90"/>
    </row>
    <row r="254569" spans="68:68" customFormat="1">
      <c r="BP254569" s="90"/>
    </row>
    <row r="254570" spans="68:68" customFormat="1">
      <c r="BP254570" s="90"/>
    </row>
    <row r="254571" spans="68:68" customFormat="1">
      <c r="BP254571" s="90"/>
    </row>
    <row r="254572" spans="68:68" customFormat="1">
      <c r="BP254572" s="90"/>
    </row>
    <row r="254573" spans="68:68" customFormat="1">
      <c r="BP254573" s="90"/>
    </row>
    <row r="254574" spans="68:68" customFormat="1">
      <c r="BP254574" s="90"/>
    </row>
    <row r="254575" spans="68:68" customFormat="1">
      <c r="BP254575" s="90"/>
    </row>
    <row r="254576" spans="68:68" customFormat="1">
      <c r="BP254576" s="90"/>
    </row>
    <row r="254577" spans="68:68" customFormat="1">
      <c r="BP254577" s="90"/>
    </row>
    <row r="254578" spans="68:68" customFormat="1">
      <c r="BP254578" s="90"/>
    </row>
    <row r="254579" spans="68:68" customFormat="1">
      <c r="BP254579" s="90"/>
    </row>
    <row r="254580" spans="68:68" customFormat="1">
      <c r="BP254580" s="90"/>
    </row>
    <row r="254581" spans="68:68" customFormat="1">
      <c r="BP254581" s="90"/>
    </row>
    <row r="254582" spans="68:68" customFormat="1">
      <c r="BP254582" s="90"/>
    </row>
    <row r="254583" spans="68:68" customFormat="1">
      <c r="BP254583" s="90"/>
    </row>
    <row r="254584" spans="68:68" customFormat="1">
      <c r="BP254584" s="90"/>
    </row>
    <row r="254585" spans="68:68" customFormat="1">
      <c r="BP254585" s="90"/>
    </row>
    <row r="254586" spans="68:68" customFormat="1">
      <c r="BP254586" s="90"/>
    </row>
    <row r="254587" spans="68:68" customFormat="1">
      <c r="BP254587" s="90"/>
    </row>
    <row r="254588" spans="68:68" customFormat="1">
      <c r="BP254588" s="90"/>
    </row>
    <row r="254589" spans="68:68" customFormat="1">
      <c r="BP254589" s="90"/>
    </row>
    <row r="254590" spans="68:68" customFormat="1">
      <c r="BP254590" s="90"/>
    </row>
    <row r="254591" spans="68:68" customFormat="1">
      <c r="BP254591" s="90"/>
    </row>
    <row r="254592" spans="68:68" customFormat="1">
      <c r="BP254592" s="90"/>
    </row>
    <row r="254593" spans="68:68" customFormat="1">
      <c r="BP254593" s="90"/>
    </row>
    <row r="254594" spans="68:68" customFormat="1">
      <c r="BP254594" s="90"/>
    </row>
    <row r="254595" spans="68:68" customFormat="1">
      <c r="BP254595" s="90"/>
    </row>
    <row r="254596" spans="68:68" customFormat="1">
      <c r="BP254596" s="90"/>
    </row>
    <row r="254597" spans="68:68" customFormat="1">
      <c r="BP254597" s="90"/>
    </row>
    <row r="254598" spans="68:68" customFormat="1">
      <c r="BP254598" s="90"/>
    </row>
    <row r="254599" spans="68:68" customFormat="1">
      <c r="BP254599" s="90"/>
    </row>
    <row r="254600" spans="68:68" customFormat="1">
      <c r="BP254600" s="90"/>
    </row>
    <row r="254601" spans="68:68" customFormat="1">
      <c r="BP254601" s="90"/>
    </row>
    <row r="254602" spans="68:68" customFormat="1">
      <c r="BP254602" s="90"/>
    </row>
    <row r="254603" spans="68:68" customFormat="1">
      <c r="BP254603" s="90"/>
    </row>
    <row r="254604" spans="68:68" customFormat="1">
      <c r="BP254604" s="90"/>
    </row>
    <row r="254605" spans="68:68" customFormat="1">
      <c r="BP254605" s="90"/>
    </row>
    <row r="254606" spans="68:68" customFormat="1">
      <c r="BP254606" s="90"/>
    </row>
    <row r="254607" spans="68:68" customFormat="1">
      <c r="BP254607" s="90"/>
    </row>
    <row r="254608" spans="68:68" customFormat="1">
      <c r="BP254608" s="90"/>
    </row>
    <row r="254609" spans="68:68" customFormat="1">
      <c r="BP254609" s="90"/>
    </row>
    <row r="254610" spans="68:68" customFormat="1">
      <c r="BP254610" s="90"/>
    </row>
    <row r="254611" spans="68:68" customFormat="1">
      <c r="BP254611" s="90"/>
    </row>
    <row r="254612" spans="68:68" customFormat="1">
      <c r="BP254612" s="90"/>
    </row>
    <row r="254613" spans="68:68" customFormat="1">
      <c r="BP254613" s="90"/>
    </row>
    <row r="254614" spans="68:68" customFormat="1">
      <c r="BP254614" s="90"/>
    </row>
    <row r="254615" spans="68:68" customFormat="1">
      <c r="BP254615" s="90"/>
    </row>
    <row r="254616" spans="68:68" customFormat="1">
      <c r="BP254616" s="90"/>
    </row>
    <row r="254617" spans="68:68" customFormat="1">
      <c r="BP254617" s="90"/>
    </row>
    <row r="254618" spans="68:68" customFormat="1">
      <c r="BP254618" s="90"/>
    </row>
    <row r="254619" spans="68:68" customFormat="1">
      <c r="BP254619" s="90"/>
    </row>
    <row r="254620" spans="68:68" customFormat="1">
      <c r="BP254620" s="90"/>
    </row>
    <row r="254621" spans="68:68" customFormat="1">
      <c r="BP254621" s="90"/>
    </row>
    <row r="254622" spans="68:68" customFormat="1">
      <c r="BP254622" s="90"/>
    </row>
    <row r="254623" spans="68:68" customFormat="1">
      <c r="BP254623" s="90"/>
    </row>
    <row r="254624" spans="68:68" customFormat="1">
      <c r="BP254624" s="90"/>
    </row>
    <row r="254625" spans="68:68" customFormat="1">
      <c r="BP254625" s="90"/>
    </row>
    <row r="254626" spans="68:68" customFormat="1">
      <c r="BP254626" s="90"/>
    </row>
    <row r="254627" spans="68:68" customFormat="1">
      <c r="BP254627" s="90"/>
    </row>
    <row r="254628" spans="68:68" customFormat="1">
      <c r="BP254628" s="90"/>
    </row>
    <row r="254629" spans="68:68" customFormat="1">
      <c r="BP254629" s="90"/>
    </row>
    <row r="254630" spans="68:68" customFormat="1">
      <c r="BP254630" s="90"/>
    </row>
    <row r="254631" spans="68:68" customFormat="1">
      <c r="BP254631" s="90"/>
    </row>
    <row r="254632" spans="68:68" customFormat="1">
      <c r="BP254632" s="90"/>
    </row>
    <row r="254633" spans="68:68" customFormat="1">
      <c r="BP254633" s="90"/>
    </row>
    <row r="254634" spans="68:68" customFormat="1">
      <c r="BP254634" s="90"/>
    </row>
    <row r="254635" spans="68:68" customFormat="1">
      <c r="BP254635" s="90"/>
    </row>
    <row r="254636" spans="68:68" customFormat="1">
      <c r="BP254636" s="90"/>
    </row>
    <row r="254637" spans="68:68" customFormat="1">
      <c r="BP254637" s="90"/>
    </row>
    <row r="254638" spans="68:68" customFormat="1">
      <c r="BP254638" s="90"/>
    </row>
    <row r="254639" spans="68:68" customFormat="1">
      <c r="BP254639" s="90"/>
    </row>
    <row r="254640" spans="68:68" customFormat="1">
      <c r="BP254640" s="90"/>
    </row>
    <row r="254641" spans="68:68" customFormat="1">
      <c r="BP254641" s="90"/>
    </row>
    <row r="254642" spans="68:68" customFormat="1">
      <c r="BP254642" s="90"/>
    </row>
    <row r="254643" spans="68:68" customFormat="1">
      <c r="BP254643" s="90"/>
    </row>
    <row r="254644" spans="68:68" customFormat="1">
      <c r="BP254644" s="90"/>
    </row>
    <row r="254645" spans="68:68" customFormat="1">
      <c r="BP254645" s="90"/>
    </row>
    <row r="254646" spans="68:68" customFormat="1">
      <c r="BP254646" s="90"/>
    </row>
    <row r="254647" spans="68:68" customFormat="1">
      <c r="BP254647" s="90"/>
    </row>
    <row r="254648" spans="68:68" customFormat="1">
      <c r="BP254648" s="90"/>
    </row>
    <row r="254649" spans="68:68" customFormat="1">
      <c r="BP254649" s="90"/>
    </row>
    <row r="254650" spans="68:68" customFormat="1">
      <c r="BP254650" s="90"/>
    </row>
    <row r="254651" spans="68:68" customFormat="1">
      <c r="BP254651" s="90"/>
    </row>
    <row r="254652" spans="68:68" customFormat="1">
      <c r="BP254652" s="90"/>
    </row>
    <row r="254653" spans="68:68" customFormat="1">
      <c r="BP254653" s="90"/>
    </row>
    <row r="254654" spans="68:68" customFormat="1">
      <c r="BP254654" s="90"/>
    </row>
    <row r="254655" spans="68:68" customFormat="1">
      <c r="BP254655" s="90"/>
    </row>
    <row r="254656" spans="68:68" customFormat="1">
      <c r="BP254656" s="90"/>
    </row>
    <row r="254657" spans="68:68" customFormat="1">
      <c r="BP254657" s="90"/>
    </row>
    <row r="254658" spans="68:68" customFormat="1">
      <c r="BP254658" s="90"/>
    </row>
    <row r="254659" spans="68:68" customFormat="1">
      <c r="BP254659" s="90"/>
    </row>
    <row r="254660" spans="68:68" customFormat="1">
      <c r="BP254660" s="90"/>
    </row>
    <row r="254661" spans="68:68" customFormat="1">
      <c r="BP254661" s="90"/>
    </row>
    <row r="254662" spans="68:68" customFormat="1">
      <c r="BP254662" s="90"/>
    </row>
    <row r="254663" spans="68:68" customFormat="1">
      <c r="BP254663" s="90"/>
    </row>
    <row r="254664" spans="68:68" customFormat="1">
      <c r="BP254664" s="90"/>
    </row>
    <row r="254665" spans="68:68" customFormat="1">
      <c r="BP254665" s="90"/>
    </row>
    <row r="254666" spans="68:68" customFormat="1">
      <c r="BP254666" s="90"/>
    </row>
    <row r="254667" spans="68:68" customFormat="1">
      <c r="BP254667" s="90"/>
    </row>
    <row r="254668" spans="68:68" customFormat="1">
      <c r="BP254668" s="90"/>
    </row>
    <row r="254669" spans="68:68" customFormat="1">
      <c r="BP254669" s="90"/>
    </row>
    <row r="254670" spans="68:68" customFormat="1">
      <c r="BP254670" s="90"/>
    </row>
    <row r="254671" spans="68:68" customFormat="1">
      <c r="BP254671" s="90"/>
    </row>
    <row r="254672" spans="68:68" customFormat="1">
      <c r="BP254672" s="90"/>
    </row>
    <row r="254673" spans="68:68" customFormat="1">
      <c r="BP254673" s="90"/>
    </row>
    <row r="254674" spans="68:68" customFormat="1">
      <c r="BP254674" s="90"/>
    </row>
    <row r="254675" spans="68:68" customFormat="1">
      <c r="BP254675" s="90"/>
    </row>
    <row r="254676" spans="68:68" customFormat="1">
      <c r="BP254676" s="90"/>
    </row>
    <row r="254677" spans="68:68" customFormat="1">
      <c r="BP254677" s="90"/>
    </row>
    <row r="254678" spans="68:68" customFormat="1">
      <c r="BP254678" s="90"/>
    </row>
    <row r="254679" spans="68:68" customFormat="1">
      <c r="BP254679" s="90"/>
    </row>
    <row r="254680" spans="68:68" customFormat="1">
      <c r="BP254680" s="90"/>
    </row>
    <row r="254681" spans="68:68" customFormat="1">
      <c r="BP254681" s="90"/>
    </row>
    <row r="254682" spans="68:68" customFormat="1">
      <c r="BP254682" s="90"/>
    </row>
    <row r="254683" spans="68:68" customFormat="1">
      <c r="BP254683" s="90"/>
    </row>
    <row r="254684" spans="68:68" customFormat="1">
      <c r="BP254684" s="90"/>
    </row>
    <row r="254685" spans="68:68" customFormat="1">
      <c r="BP254685" s="90"/>
    </row>
    <row r="254686" spans="68:68" customFormat="1">
      <c r="BP254686" s="90"/>
    </row>
    <row r="254687" spans="68:68" customFormat="1">
      <c r="BP254687" s="90"/>
    </row>
    <row r="254688" spans="68:68" customFormat="1">
      <c r="BP254688" s="90"/>
    </row>
    <row r="254689" spans="68:68" customFormat="1">
      <c r="BP254689" s="90"/>
    </row>
    <row r="254690" spans="68:68" customFormat="1">
      <c r="BP254690" s="90"/>
    </row>
    <row r="254691" spans="68:68" customFormat="1">
      <c r="BP254691" s="90"/>
    </row>
    <row r="254692" spans="68:68" customFormat="1">
      <c r="BP254692" s="90"/>
    </row>
    <row r="254693" spans="68:68" customFormat="1">
      <c r="BP254693" s="90"/>
    </row>
    <row r="254694" spans="68:68" customFormat="1">
      <c r="BP254694" s="90"/>
    </row>
    <row r="254695" spans="68:68" customFormat="1">
      <c r="BP254695" s="90"/>
    </row>
    <row r="254696" spans="68:68" customFormat="1">
      <c r="BP254696" s="90"/>
    </row>
    <row r="254697" spans="68:68" customFormat="1">
      <c r="BP254697" s="90"/>
    </row>
    <row r="254698" spans="68:68" customFormat="1">
      <c r="BP254698" s="90"/>
    </row>
    <row r="254699" spans="68:68" customFormat="1">
      <c r="BP254699" s="90"/>
    </row>
    <row r="254700" spans="68:68" customFormat="1">
      <c r="BP254700" s="90"/>
    </row>
    <row r="254701" spans="68:68" customFormat="1">
      <c r="BP254701" s="90"/>
    </row>
    <row r="254702" spans="68:68" customFormat="1">
      <c r="BP254702" s="90"/>
    </row>
    <row r="254703" spans="68:68" customFormat="1">
      <c r="BP254703" s="90"/>
    </row>
    <row r="254704" spans="68:68" customFormat="1">
      <c r="BP254704" s="90"/>
    </row>
    <row r="254705" spans="68:68" customFormat="1">
      <c r="BP254705" s="90"/>
    </row>
    <row r="254706" spans="68:68" customFormat="1">
      <c r="BP254706" s="90"/>
    </row>
    <row r="254707" spans="68:68" customFormat="1">
      <c r="BP254707" s="90"/>
    </row>
    <row r="254708" spans="68:68" customFormat="1">
      <c r="BP254708" s="90"/>
    </row>
    <row r="254709" spans="68:68" customFormat="1">
      <c r="BP254709" s="90"/>
    </row>
    <row r="254710" spans="68:68" customFormat="1">
      <c r="BP254710" s="90"/>
    </row>
    <row r="254711" spans="68:68" customFormat="1">
      <c r="BP254711" s="90"/>
    </row>
    <row r="254712" spans="68:68" customFormat="1">
      <c r="BP254712" s="90"/>
    </row>
    <row r="254713" spans="68:68" customFormat="1">
      <c r="BP254713" s="90"/>
    </row>
    <row r="254714" spans="68:68" customFormat="1">
      <c r="BP254714" s="90"/>
    </row>
    <row r="254715" spans="68:68" customFormat="1">
      <c r="BP254715" s="90"/>
    </row>
    <row r="254716" spans="68:68" customFormat="1">
      <c r="BP254716" s="90"/>
    </row>
    <row r="254717" spans="68:68" customFormat="1">
      <c r="BP254717" s="90"/>
    </row>
    <row r="254718" spans="68:68" customFormat="1">
      <c r="BP254718" s="90"/>
    </row>
    <row r="254719" spans="68:68" customFormat="1">
      <c r="BP254719" s="90"/>
    </row>
    <row r="254720" spans="68:68" customFormat="1">
      <c r="BP254720" s="90"/>
    </row>
    <row r="254721" spans="68:68" customFormat="1">
      <c r="BP254721" s="90"/>
    </row>
    <row r="254722" spans="68:68" customFormat="1">
      <c r="BP254722" s="90"/>
    </row>
    <row r="254723" spans="68:68" customFormat="1">
      <c r="BP254723" s="90"/>
    </row>
    <row r="254724" spans="68:68" customFormat="1">
      <c r="BP254724" s="90"/>
    </row>
    <row r="254725" spans="68:68" customFormat="1">
      <c r="BP254725" s="90"/>
    </row>
    <row r="254726" spans="68:68" customFormat="1">
      <c r="BP254726" s="90"/>
    </row>
    <row r="254727" spans="68:68" customFormat="1">
      <c r="BP254727" s="90"/>
    </row>
    <row r="254728" spans="68:68" customFormat="1">
      <c r="BP254728" s="90"/>
    </row>
    <row r="254729" spans="68:68" customFormat="1">
      <c r="BP254729" s="90"/>
    </row>
    <row r="254730" spans="68:68" customFormat="1">
      <c r="BP254730" s="90"/>
    </row>
    <row r="254731" spans="68:68" customFormat="1">
      <c r="BP254731" s="90"/>
    </row>
    <row r="254732" spans="68:68" customFormat="1">
      <c r="BP254732" s="90"/>
    </row>
    <row r="254733" spans="68:68" customFormat="1">
      <c r="BP254733" s="90"/>
    </row>
    <row r="254734" spans="68:68" customFormat="1">
      <c r="BP254734" s="90"/>
    </row>
    <row r="254735" spans="68:68" customFormat="1">
      <c r="BP254735" s="90"/>
    </row>
    <row r="254736" spans="68:68" customFormat="1">
      <c r="BP254736" s="90"/>
    </row>
    <row r="254737" spans="68:68" customFormat="1">
      <c r="BP254737" s="90"/>
    </row>
    <row r="254738" spans="68:68" customFormat="1">
      <c r="BP254738" s="90"/>
    </row>
    <row r="254739" spans="68:68" customFormat="1">
      <c r="BP254739" s="90"/>
    </row>
    <row r="254740" spans="68:68" customFormat="1">
      <c r="BP254740" s="90"/>
    </row>
    <row r="254741" spans="68:68" customFormat="1">
      <c r="BP254741" s="90"/>
    </row>
    <row r="254742" spans="68:68" customFormat="1">
      <c r="BP254742" s="90"/>
    </row>
    <row r="254743" spans="68:68" customFormat="1">
      <c r="BP254743" s="90"/>
    </row>
    <row r="254744" spans="68:68" customFormat="1">
      <c r="BP254744" s="90"/>
    </row>
    <row r="254745" spans="68:68" customFormat="1">
      <c r="BP254745" s="90"/>
    </row>
    <row r="254746" spans="68:68" customFormat="1">
      <c r="BP254746" s="90"/>
    </row>
    <row r="254747" spans="68:68" customFormat="1">
      <c r="BP254747" s="90"/>
    </row>
    <row r="254748" spans="68:68" customFormat="1">
      <c r="BP254748" s="90"/>
    </row>
    <row r="254749" spans="68:68" customFormat="1">
      <c r="BP254749" s="90"/>
    </row>
    <row r="254750" spans="68:68" customFormat="1">
      <c r="BP254750" s="90"/>
    </row>
    <row r="254751" spans="68:68" customFormat="1">
      <c r="BP254751" s="90"/>
    </row>
    <row r="254752" spans="68:68" customFormat="1">
      <c r="BP254752" s="90"/>
    </row>
    <row r="254753" spans="68:68" customFormat="1">
      <c r="BP254753" s="90"/>
    </row>
    <row r="254754" spans="68:68" customFormat="1">
      <c r="BP254754" s="90"/>
    </row>
    <row r="254755" spans="68:68" customFormat="1">
      <c r="BP254755" s="90"/>
    </row>
    <row r="254756" spans="68:68" customFormat="1">
      <c r="BP254756" s="90"/>
    </row>
    <row r="254757" spans="68:68" customFormat="1">
      <c r="BP254757" s="90"/>
    </row>
    <row r="254758" spans="68:68" customFormat="1">
      <c r="BP254758" s="90"/>
    </row>
    <row r="254759" spans="68:68" customFormat="1">
      <c r="BP254759" s="90"/>
    </row>
    <row r="254760" spans="68:68" customFormat="1">
      <c r="BP254760" s="90"/>
    </row>
    <row r="254761" spans="68:68" customFormat="1">
      <c r="BP254761" s="90"/>
    </row>
    <row r="254762" spans="68:68" customFormat="1">
      <c r="BP254762" s="90"/>
    </row>
    <row r="254763" spans="68:68" customFormat="1">
      <c r="BP254763" s="90"/>
    </row>
    <row r="254764" spans="68:68" customFormat="1">
      <c r="BP254764" s="90"/>
    </row>
    <row r="254765" spans="68:68" customFormat="1">
      <c r="BP254765" s="90"/>
    </row>
    <row r="254766" spans="68:68" customFormat="1">
      <c r="BP254766" s="90"/>
    </row>
    <row r="254767" spans="68:68" customFormat="1">
      <c r="BP254767" s="90"/>
    </row>
    <row r="254768" spans="68:68" customFormat="1">
      <c r="BP254768" s="90"/>
    </row>
    <row r="254769" spans="68:68" customFormat="1">
      <c r="BP254769" s="90"/>
    </row>
    <row r="254770" spans="68:68" customFormat="1">
      <c r="BP254770" s="90"/>
    </row>
    <row r="254771" spans="68:68" customFormat="1">
      <c r="BP254771" s="90"/>
    </row>
    <row r="254772" spans="68:68" customFormat="1">
      <c r="BP254772" s="90"/>
    </row>
    <row r="254773" spans="68:68" customFormat="1">
      <c r="BP254773" s="90"/>
    </row>
    <row r="254774" spans="68:68" customFormat="1">
      <c r="BP254774" s="90"/>
    </row>
    <row r="254775" spans="68:68" customFormat="1">
      <c r="BP254775" s="90"/>
    </row>
    <row r="254776" spans="68:68" customFormat="1">
      <c r="BP254776" s="90"/>
    </row>
    <row r="254777" spans="68:68" customFormat="1">
      <c r="BP254777" s="90"/>
    </row>
    <row r="254778" spans="68:68" customFormat="1">
      <c r="BP254778" s="90"/>
    </row>
    <row r="254779" spans="68:68" customFormat="1">
      <c r="BP254779" s="90"/>
    </row>
    <row r="254780" spans="68:68" customFormat="1">
      <c r="BP254780" s="90"/>
    </row>
    <row r="254781" spans="68:68" customFormat="1">
      <c r="BP254781" s="90"/>
    </row>
    <row r="254782" spans="68:68" customFormat="1">
      <c r="BP254782" s="90"/>
    </row>
    <row r="254783" spans="68:68" customFormat="1">
      <c r="BP254783" s="90"/>
    </row>
    <row r="254784" spans="68:68" customFormat="1">
      <c r="BP254784" s="90"/>
    </row>
    <row r="254785" spans="68:68" customFormat="1">
      <c r="BP254785" s="90"/>
    </row>
    <row r="254786" spans="68:68" customFormat="1">
      <c r="BP254786" s="90"/>
    </row>
    <row r="254787" spans="68:68" customFormat="1">
      <c r="BP254787" s="90"/>
    </row>
    <row r="254788" spans="68:68" customFormat="1">
      <c r="BP254788" s="90"/>
    </row>
    <row r="254789" spans="68:68" customFormat="1">
      <c r="BP254789" s="90"/>
    </row>
    <row r="254790" spans="68:68" customFormat="1">
      <c r="BP254790" s="90"/>
    </row>
    <row r="254791" spans="68:68" customFormat="1">
      <c r="BP254791" s="90"/>
    </row>
    <row r="254792" spans="68:68" customFormat="1">
      <c r="BP254792" s="90"/>
    </row>
    <row r="254793" spans="68:68" customFormat="1">
      <c r="BP254793" s="90"/>
    </row>
    <row r="254794" spans="68:68" customFormat="1">
      <c r="BP254794" s="90"/>
    </row>
    <row r="254795" spans="68:68" customFormat="1">
      <c r="BP254795" s="90"/>
    </row>
    <row r="254796" spans="68:68" customFormat="1">
      <c r="BP254796" s="90"/>
    </row>
    <row r="254797" spans="68:68" customFormat="1">
      <c r="BP254797" s="90"/>
    </row>
    <row r="254798" spans="68:68" customFormat="1">
      <c r="BP254798" s="90"/>
    </row>
    <row r="254799" spans="68:68" customFormat="1">
      <c r="BP254799" s="90"/>
    </row>
    <row r="254800" spans="68:68" customFormat="1">
      <c r="BP254800" s="90"/>
    </row>
    <row r="254801" spans="68:68" customFormat="1">
      <c r="BP254801" s="90"/>
    </row>
    <row r="254802" spans="68:68" customFormat="1">
      <c r="BP254802" s="90"/>
    </row>
    <row r="254803" spans="68:68" customFormat="1">
      <c r="BP254803" s="90"/>
    </row>
    <row r="254804" spans="68:68" customFormat="1">
      <c r="BP254804" s="90"/>
    </row>
    <row r="254805" spans="68:68" customFormat="1">
      <c r="BP254805" s="90"/>
    </row>
    <row r="254806" spans="68:68" customFormat="1">
      <c r="BP254806" s="90"/>
    </row>
    <row r="254807" spans="68:68" customFormat="1">
      <c r="BP254807" s="90"/>
    </row>
    <row r="254808" spans="68:68" customFormat="1">
      <c r="BP254808" s="90"/>
    </row>
    <row r="254809" spans="68:68" customFormat="1">
      <c r="BP254809" s="90"/>
    </row>
    <row r="254810" spans="68:68" customFormat="1">
      <c r="BP254810" s="90"/>
    </row>
    <row r="254811" spans="68:68" customFormat="1">
      <c r="BP254811" s="90"/>
    </row>
    <row r="254812" spans="68:68" customFormat="1">
      <c r="BP254812" s="90"/>
    </row>
    <row r="254813" spans="68:68" customFormat="1">
      <c r="BP254813" s="90"/>
    </row>
    <row r="254814" spans="68:68" customFormat="1">
      <c r="BP254814" s="90"/>
    </row>
    <row r="254815" spans="68:68" customFormat="1">
      <c r="BP254815" s="90"/>
    </row>
    <row r="254816" spans="68:68" customFormat="1">
      <c r="BP254816" s="90"/>
    </row>
    <row r="254817" spans="68:68" customFormat="1">
      <c r="BP254817" s="90"/>
    </row>
    <row r="254818" spans="68:68" customFormat="1">
      <c r="BP254818" s="90"/>
    </row>
    <row r="254819" spans="68:68" customFormat="1">
      <c r="BP254819" s="90"/>
    </row>
    <row r="254820" spans="68:68" customFormat="1">
      <c r="BP254820" s="90"/>
    </row>
    <row r="254821" spans="68:68" customFormat="1">
      <c r="BP254821" s="90"/>
    </row>
    <row r="254822" spans="68:68" customFormat="1">
      <c r="BP254822" s="90"/>
    </row>
    <row r="254823" spans="68:68" customFormat="1">
      <c r="BP254823" s="90"/>
    </row>
    <row r="254824" spans="68:68" customFormat="1">
      <c r="BP254824" s="90"/>
    </row>
    <row r="254825" spans="68:68" customFormat="1">
      <c r="BP254825" s="90"/>
    </row>
    <row r="254826" spans="68:68" customFormat="1">
      <c r="BP254826" s="90"/>
    </row>
    <row r="254827" spans="68:68" customFormat="1">
      <c r="BP254827" s="90"/>
    </row>
    <row r="254828" spans="68:68" customFormat="1">
      <c r="BP254828" s="90"/>
    </row>
    <row r="254829" spans="68:68" customFormat="1">
      <c r="BP254829" s="90"/>
    </row>
    <row r="254830" spans="68:68" customFormat="1">
      <c r="BP254830" s="90"/>
    </row>
    <row r="254831" spans="68:68" customFormat="1">
      <c r="BP254831" s="90"/>
    </row>
    <row r="254832" spans="68:68" customFormat="1">
      <c r="BP254832" s="90"/>
    </row>
    <row r="254833" spans="68:68" customFormat="1">
      <c r="BP254833" s="90"/>
    </row>
    <row r="254834" spans="68:68" customFormat="1">
      <c r="BP254834" s="90"/>
    </row>
    <row r="254835" spans="68:68" customFormat="1">
      <c r="BP254835" s="90"/>
    </row>
    <row r="254836" spans="68:68" customFormat="1">
      <c r="BP254836" s="90"/>
    </row>
    <row r="254837" spans="68:68" customFormat="1">
      <c r="BP254837" s="90"/>
    </row>
    <row r="254838" spans="68:68" customFormat="1">
      <c r="BP254838" s="90"/>
    </row>
    <row r="254839" spans="68:68" customFormat="1">
      <c r="BP254839" s="90"/>
    </row>
    <row r="254840" spans="68:68" customFormat="1">
      <c r="BP254840" s="90"/>
    </row>
    <row r="254841" spans="68:68" customFormat="1">
      <c r="BP254841" s="90"/>
    </row>
    <row r="254842" spans="68:68" customFormat="1">
      <c r="BP254842" s="90"/>
    </row>
    <row r="254843" spans="68:68" customFormat="1">
      <c r="BP254843" s="90"/>
    </row>
    <row r="254844" spans="68:68" customFormat="1">
      <c r="BP254844" s="90"/>
    </row>
    <row r="254845" spans="68:68" customFormat="1">
      <c r="BP254845" s="90"/>
    </row>
    <row r="254846" spans="68:68" customFormat="1">
      <c r="BP254846" s="90"/>
    </row>
    <row r="254847" spans="68:68" customFormat="1">
      <c r="BP254847" s="90"/>
    </row>
    <row r="254848" spans="68:68" customFormat="1">
      <c r="BP254848" s="90"/>
    </row>
    <row r="254849" spans="68:68" customFormat="1">
      <c r="BP254849" s="90"/>
    </row>
    <row r="254850" spans="68:68" customFormat="1">
      <c r="BP254850" s="90"/>
    </row>
    <row r="254851" spans="68:68" customFormat="1">
      <c r="BP254851" s="90"/>
    </row>
    <row r="254852" spans="68:68" customFormat="1">
      <c r="BP254852" s="90"/>
    </row>
    <row r="254853" spans="68:68" customFormat="1">
      <c r="BP254853" s="90"/>
    </row>
    <row r="254854" spans="68:68" customFormat="1">
      <c r="BP254854" s="90"/>
    </row>
    <row r="254855" spans="68:68" customFormat="1">
      <c r="BP254855" s="90"/>
    </row>
    <row r="254856" spans="68:68" customFormat="1">
      <c r="BP254856" s="90"/>
    </row>
    <row r="254857" spans="68:68" customFormat="1">
      <c r="BP254857" s="90"/>
    </row>
    <row r="254858" spans="68:68" customFormat="1">
      <c r="BP254858" s="90"/>
    </row>
    <row r="254859" spans="68:68" customFormat="1">
      <c r="BP254859" s="90"/>
    </row>
    <row r="254860" spans="68:68" customFormat="1">
      <c r="BP254860" s="90"/>
    </row>
    <row r="254861" spans="68:68" customFormat="1">
      <c r="BP254861" s="90"/>
    </row>
    <row r="254862" spans="68:68" customFormat="1">
      <c r="BP254862" s="90"/>
    </row>
    <row r="254863" spans="68:68" customFormat="1">
      <c r="BP254863" s="90"/>
    </row>
    <row r="254864" spans="68:68" customFormat="1">
      <c r="BP254864" s="90"/>
    </row>
    <row r="254865" spans="68:68" customFormat="1">
      <c r="BP254865" s="90"/>
    </row>
    <row r="254866" spans="68:68" customFormat="1">
      <c r="BP254866" s="90"/>
    </row>
    <row r="254867" spans="68:68" customFormat="1">
      <c r="BP254867" s="90"/>
    </row>
    <row r="254868" spans="68:68" customFormat="1">
      <c r="BP254868" s="90"/>
    </row>
    <row r="254869" spans="68:68" customFormat="1">
      <c r="BP254869" s="90"/>
    </row>
    <row r="254870" spans="68:68" customFormat="1">
      <c r="BP254870" s="90"/>
    </row>
    <row r="254871" spans="68:68" customFormat="1">
      <c r="BP254871" s="90"/>
    </row>
    <row r="254872" spans="68:68" customFormat="1">
      <c r="BP254872" s="90"/>
    </row>
    <row r="254873" spans="68:68" customFormat="1">
      <c r="BP254873" s="90"/>
    </row>
    <row r="254874" spans="68:68" customFormat="1">
      <c r="BP254874" s="90"/>
    </row>
    <row r="254875" spans="68:68" customFormat="1">
      <c r="BP254875" s="90"/>
    </row>
    <row r="254876" spans="68:68" customFormat="1">
      <c r="BP254876" s="90"/>
    </row>
    <row r="254877" spans="68:68" customFormat="1">
      <c r="BP254877" s="90"/>
    </row>
    <row r="254878" spans="68:68" customFormat="1">
      <c r="BP254878" s="90"/>
    </row>
    <row r="254879" spans="68:68" customFormat="1">
      <c r="BP254879" s="90"/>
    </row>
    <row r="254880" spans="68:68" customFormat="1">
      <c r="BP254880" s="90"/>
    </row>
    <row r="254881" spans="68:68" customFormat="1">
      <c r="BP254881" s="90"/>
    </row>
    <row r="254882" spans="68:68" customFormat="1">
      <c r="BP254882" s="90"/>
    </row>
    <row r="254883" spans="68:68" customFormat="1">
      <c r="BP254883" s="90"/>
    </row>
    <row r="254884" spans="68:68" customFormat="1">
      <c r="BP254884" s="90"/>
    </row>
    <row r="254885" spans="68:68" customFormat="1">
      <c r="BP254885" s="90"/>
    </row>
    <row r="254886" spans="68:68" customFormat="1">
      <c r="BP254886" s="90"/>
    </row>
    <row r="254887" spans="68:68" customFormat="1">
      <c r="BP254887" s="90"/>
    </row>
    <row r="254888" spans="68:68" customFormat="1">
      <c r="BP254888" s="90"/>
    </row>
    <row r="254889" spans="68:68" customFormat="1">
      <c r="BP254889" s="90"/>
    </row>
    <row r="254890" spans="68:68" customFormat="1">
      <c r="BP254890" s="90"/>
    </row>
    <row r="254891" spans="68:68" customFormat="1">
      <c r="BP254891" s="90"/>
    </row>
    <row r="254892" spans="68:68" customFormat="1">
      <c r="BP254892" s="90"/>
    </row>
    <row r="254893" spans="68:68" customFormat="1">
      <c r="BP254893" s="90"/>
    </row>
    <row r="254894" spans="68:68" customFormat="1">
      <c r="BP254894" s="90"/>
    </row>
    <row r="254895" spans="68:68" customFormat="1">
      <c r="BP254895" s="90"/>
    </row>
    <row r="254896" spans="68:68" customFormat="1">
      <c r="BP254896" s="90"/>
    </row>
    <row r="254897" spans="68:68" customFormat="1">
      <c r="BP254897" s="90"/>
    </row>
    <row r="254898" spans="68:68" customFormat="1">
      <c r="BP254898" s="90"/>
    </row>
    <row r="254899" spans="68:68" customFormat="1">
      <c r="BP254899" s="90"/>
    </row>
    <row r="254900" spans="68:68" customFormat="1">
      <c r="BP254900" s="90"/>
    </row>
    <row r="254901" spans="68:68" customFormat="1">
      <c r="BP254901" s="90"/>
    </row>
    <row r="254902" spans="68:68" customFormat="1">
      <c r="BP254902" s="90"/>
    </row>
    <row r="254903" spans="68:68" customFormat="1">
      <c r="BP254903" s="90"/>
    </row>
    <row r="254904" spans="68:68" customFormat="1">
      <c r="BP254904" s="90"/>
    </row>
    <row r="254905" spans="68:68" customFormat="1">
      <c r="BP254905" s="90"/>
    </row>
    <row r="254906" spans="68:68" customFormat="1">
      <c r="BP254906" s="90"/>
    </row>
    <row r="254907" spans="68:68" customFormat="1">
      <c r="BP254907" s="90"/>
    </row>
    <row r="254908" spans="68:68" customFormat="1">
      <c r="BP254908" s="90"/>
    </row>
    <row r="254909" spans="68:68" customFormat="1">
      <c r="BP254909" s="90"/>
    </row>
    <row r="254910" spans="68:68" customFormat="1">
      <c r="BP254910" s="90"/>
    </row>
    <row r="254911" spans="68:68" customFormat="1">
      <c r="BP254911" s="90"/>
    </row>
    <row r="254912" spans="68:68" customFormat="1">
      <c r="BP254912" s="90"/>
    </row>
    <row r="254913" spans="68:68" customFormat="1">
      <c r="BP254913" s="90"/>
    </row>
    <row r="254914" spans="68:68" customFormat="1">
      <c r="BP254914" s="90"/>
    </row>
    <row r="254915" spans="68:68" customFormat="1">
      <c r="BP254915" s="90"/>
    </row>
    <row r="254916" spans="68:68" customFormat="1">
      <c r="BP254916" s="90"/>
    </row>
    <row r="254917" spans="68:68" customFormat="1">
      <c r="BP254917" s="90"/>
    </row>
    <row r="254918" spans="68:68" customFormat="1">
      <c r="BP254918" s="90"/>
    </row>
    <row r="254919" spans="68:68" customFormat="1">
      <c r="BP254919" s="90"/>
    </row>
    <row r="254920" spans="68:68" customFormat="1">
      <c r="BP254920" s="90"/>
    </row>
    <row r="254921" spans="68:68" customFormat="1">
      <c r="BP254921" s="90"/>
    </row>
    <row r="254922" spans="68:68" customFormat="1">
      <c r="BP254922" s="90"/>
    </row>
    <row r="254923" spans="68:68" customFormat="1">
      <c r="BP254923" s="90"/>
    </row>
    <row r="254924" spans="68:68" customFormat="1">
      <c r="BP254924" s="90"/>
    </row>
    <row r="254925" spans="68:68" customFormat="1">
      <c r="BP254925" s="90"/>
    </row>
    <row r="254926" spans="68:68" customFormat="1">
      <c r="BP254926" s="90"/>
    </row>
    <row r="254927" spans="68:68" customFormat="1">
      <c r="BP254927" s="90"/>
    </row>
    <row r="254928" spans="68:68" customFormat="1">
      <c r="BP254928" s="90"/>
    </row>
    <row r="254929" spans="68:68" customFormat="1">
      <c r="BP254929" s="90"/>
    </row>
    <row r="254930" spans="68:68" customFormat="1">
      <c r="BP254930" s="90"/>
    </row>
    <row r="254931" spans="68:68" customFormat="1">
      <c r="BP254931" s="90"/>
    </row>
    <row r="254932" spans="68:68" customFormat="1">
      <c r="BP254932" s="90"/>
    </row>
    <row r="254933" spans="68:68" customFormat="1">
      <c r="BP254933" s="90"/>
    </row>
    <row r="254934" spans="68:68" customFormat="1">
      <c r="BP254934" s="90"/>
    </row>
    <row r="254935" spans="68:68" customFormat="1">
      <c r="BP254935" s="90"/>
    </row>
    <row r="254936" spans="68:68" customFormat="1">
      <c r="BP254936" s="90"/>
    </row>
    <row r="254937" spans="68:68" customFormat="1">
      <c r="BP254937" s="90"/>
    </row>
    <row r="254938" spans="68:68" customFormat="1">
      <c r="BP254938" s="90"/>
    </row>
    <row r="254939" spans="68:68" customFormat="1">
      <c r="BP254939" s="90"/>
    </row>
    <row r="254940" spans="68:68" customFormat="1">
      <c r="BP254940" s="90"/>
    </row>
    <row r="254941" spans="68:68" customFormat="1">
      <c r="BP254941" s="90"/>
    </row>
    <row r="254942" spans="68:68" customFormat="1">
      <c r="BP254942" s="90"/>
    </row>
    <row r="254943" spans="68:68" customFormat="1">
      <c r="BP254943" s="90"/>
    </row>
    <row r="254944" spans="68:68" customFormat="1">
      <c r="BP254944" s="90"/>
    </row>
    <row r="254945" spans="68:68" customFormat="1">
      <c r="BP254945" s="90"/>
    </row>
    <row r="254946" spans="68:68" customFormat="1">
      <c r="BP254946" s="90"/>
    </row>
    <row r="254947" spans="68:68" customFormat="1">
      <c r="BP254947" s="90"/>
    </row>
    <row r="254948" spans="68:68" customFormat="1">
      <c r="BP254948" s="90"/>
    </row>
    <row r="254949" spans="68:68" customFormat="1">
      <c r="BP254949" s="90"/>
    </row>
    <row r="254950" spans="68:68" customFormat="1">
      <c r="BP254950" s="90"/>
    </row>
    <row r="254951" spans="68:68" customFormat="1">
      <c r="BP254951" s="90"/>
    </row>
    <row r="254952" spans="68:68" customFormat="1">
      <c r="BP254952" s="90"/>
    </row>
    <row r="254953" spans="68:68" customFormat="1">
      <c r="BP254953" s="90"/>
    </row>
    <row r="254954" spans="68:68" customFormat="1">
      <c r="BP254954" s="90"/>
    </row>
    <row r="254955" spans="68:68" customFormat="1">
      <c r="BP254955" s="90"/>
    </row>
    <row r="254956" spans="68:68" customFormat="1">
      <c r="BP254956" s="90"/>
    </row>
    <row r="254957" spans="68:68" customFormat="1">
      <c r="BP254957" s="90"/>
    </row>
    <row r="254958" spans="68:68" customFormat="1">
      <c r="BP254958" s="90"/>
    </row>
    <row r="254959" spans="68:68" customFormat="1">
      <c r="BP254959" s="90"/>
    </row>
    <row r="254960" spans="68:68" customFormat="1">
      <c r="BP254960" s="90"/>
    </row>
    <row r="254961" spans="68:68" customFormat="1">
      <c r="BP254961" s="90"/>
    </row>
    <row r="254962" spans="68:68" customFormat="1">
      <c r="BP254962" s="90"/>
    </row>
    <row r="254963" spans="68:68" customFormat="1">
      <c r="BP254963" s="90"/>
    </row>
    <row r="254964" spans="68:68" customFormat="1">
      <c r="BP254964" s="90"/>
    </row>
    <row r="254965" spans="68:68" customFormat="1">
      <c r="BP254965" s="90"/>
    </row>
    <row r="254966" spans="68:68" customFormat="1">
      <c r="BP254966" s="90"/>
    </row>
    <row r="254967" spans="68:68" customFormat="1">
      <c r="BP254967" s="90"/>
    </row>
    <row r="254968" spans="68:68" customFormat="1">
      <c r="BP254968" s="90"/>
    </row>
    <row r="254969" spans="68:68" customFormat="1">
      <c r="BP254969" s="90"/>
    </row>
    <row r="254970" spans="68:68" customFormat="1">
      <c r="BP254970" s="90"/>
    </row>
    <row r="254971" spans="68:68" customFormat="1">
      <c r="BP254971" s="90"/>
    </row>
    <row r="254972" spans="68:68" customFormat="1">
      <c r="BP254972" s="90"/>
    </row>
    <row r="254973" spans="68:68" customFormat="1">
      <c r="BP254973" s="90"/>
    </row>
    <row r="254974" spans="68:68" customFormat="1">
      <c r="BP254974" s="90"/>
    </row>
    <row r="254975" spans="68:68" customFormat="1">
      <c r="BP254975" s="90"/>
    </row>
    <row r="254976" spans="68:68" customFormat="1">
      <c r="BP254976" s="90"/>
    </row>
    <row r="254977" spans="68:68" customFormat="1">
      <c r="BP254977" s="90"/>
    </row>
    <row r="254978" spans="68:68" customFormat="1">
      <c r="BP254978" s="90"/>
    </row>
    <row r="254979" spans="68:68" customFormat="1">
      <c r="BP254979" s="90"/>
    </row>
    <row r="254980" spans="68:68" customFormat="1">
      <c r="BP254980" s="90"/>
    </row>
    <row r="254981" spans="68:68" customFormat="1">
      <c r="BP254981" s="90"/>
    </row>
    <row r="254982" spans="68:68" customFormat="1">
      <c r="BP254982" s="90"/>
    </row>
    <row r="254983" spans="68:68" customFormat="1">
      <c r="BP254983" s="90"/>
    </row>
    <row r="254984" spans="68:68" customFormat="1">
      <c r="BP254984" s="90"/>
    </row>
    <row r="254985" spans="68:68" customFormat="1">
      <c r="BP254985" s="90"/>
    </row>
    <row r="254986" spans="68:68" customFormat="1">
      <c r="BP254986" s="90"/>
    </row>
    <row r="254987" spans="68:68" customFormat="1">
      <c r="BP254987" s="90"/>
    </row>
    <row r="254988" spans="68:68" customFormat="1">
      <c r="BP254988" s="90"/>
    </row>
    <row r="254989" spans="68:68" customFormat="1">
      <c r="BP254989" s="90"/>
    </row>
    <row r="254990" spans="68:68" customFormat="1">
      <c r="BP254990" s="90"/>
    </row>
    <row r="254991" spans="68:68" customFormat="1">
      <c r="BP254991" s="90"/>
    </row>
    <row r="254992" spans="68:68" customFormat="1">
      <c r="BP254992" s="90"/>
    </row>
    <row r="254993" spans="68:68" customFormat="1">
      <c r="BP254993" s="90"/>
    </row>
    <row r="254994" spans="68:68" customFormat="1">
      <c r="BP254994" s="90"/>
    </row>
    <row r="254995" spans="68:68" customFormat="1">
      <c r="BP254995" s="90"/>
    </row>
    <row r="254996" spans="68:68" customFormat="1">
      <c r="BP254996" s="90"/>
    </row>
    <row r="254997" spans="68:68" customFormat="1">
      <c r="BP254997" s="90"/>
    </row>
    <row r="254998" spans="68:68" customFormat="1">
      <c r="BP254998" s="90"/>
    </row>
    <row r="254999" spans="68:68" customFormat="1">
      <c r="BP254999" s="90"/>
    </row>
    <row r="255000" spans="68:68" customFormat="1">
      <c r="BP255000" s="90"/>
    </row>
    <row r="255001" spans="68:68" customFormat="1">
      <c r="BP255001" s="90"/>
    </row>
    <row r="255002" spans="68:68" customFormat="1">
      <c r="BP255002" s="90"/>
    </row>
    <row r="255003" spans="68:68" customFormat="1">
      <c r="BP255003" s="90"/>
    </row>
    <row r="255004" spans="68:68" customFormat="1">
      <c r="BP255004" s="90"/>
    </row>
    <row r="255005" spans="68:68" customFormat="1">
      <c r="BP255005" s="90"/>
    </row>
    <row r="255006" spans="68:68" customFormat="1">
      <c r="BP255006" s="90"/>
    </row>
    <row r="255007" spans="68:68" customFormat="1">
      <c r="BP255007" s="90"/>
    </row>
    <row r="255008" spans="68:68" customFormat="1">
      <c r="BP255008" s="90"/>
    </row>
    <row r="255009" spans="68:68" customFormat="1">
      <c r="BP255009" s="90"/>
    </row>
    <row r="255010" spans="68:68" customFormat="1">
      <c r="BP255010" s="90"/>
    </row>
    <row r="255011" spans="68:68" customFormat="1">
      <c r="BP255011" s="90"/>
    </row>
    <row r="255012" spans="68:68" customFormat="1">
      <c r="BP255012" s="90"/>
    </row>
    <row r="255013" spans="68:68" customFormat="1">
      <c r="BP255013" s="90"/>
    </row>
    <row r="255014" spans="68:68" customFormat="1">
      <c r="BP255014" s="90"/>
    </row>
    <row r="255015" spans="68:68" customFormat="1">
      <c r="BP255015" s="90"/>
    </row>
    <row r="255016" spans="68:68" customFormat="1">
      <c r="BP255016" s="90"/>
    </row>
    <row r="255017" spans="68:68" customFormat="1">
      <c r="BP255017" s="90"/>
    </row>
    <row r="255018" spans="68:68" customFormat="1">
      <c r="BP255018" s="90"/>
    </row>
    <row r="255019" spans="68:68" customFormat="1">
      <c r="BP255019" s="90"/>
    </row>
    <row r="255020" spans="68:68" customFormat="1">
      <c r="BP255020" s="90"/>
    </row>
    <row r="255021" spans="68:68" customFormat="1">
      <c r="BP255021" s="90"/>
    </row>
    <row r="255022" spans="68:68" customFormat="1">
      <c r="BP255022" s="90"/>
    </row>
    <row r="255023" spans="68:68" customFormat="1">
      <c r="BP255023" s="90"/>
    </row>
    <row r="255024" spans="68:68" customFormat="1">
      <c r="BP255024" s="90"/>
    </row>
    <row r="255025" spans="68:68" customFormat="1">
      <c r="BP255025" s="90"/>
    </row>
    <row r="255026" spans="68:68" customFormat="1">
      <c r="BP255026" s="90"/>
    </row>
    <row r="255027" spans="68:68" customFormat="1">
      <c r="BP255027" s="90"/>
    </row>
    <row r="255028" spans="68:68" customFormat="1">
      <c r="BP255028" s="90"/>
    </row>
    <row r="255029" spans="68:68" customFormat="1">
      <c r="BP255029" s="90"/>
    </row>
    <row r="255030" spans="68:68" customFormat="1">
      <c r="BP255030" s="90"/>
    </row>
    <row r="255031" spans="68:68" customFormat="1">
      <c r="BP255031" s="90"/>
    </row>
    <row r="255032" spans="68:68" customFormat="1">
      <c r="BP255032" s="90"/>
    </row>
    <row r="255033" spans="68:68" customFormat="1">
      <c r="BP255033" s="90"/>
    </row>
    <row r="255034" spans="68:68" customFormat="1">
      <c r="BP255034" s="90"/>
    </row>
    <row r="255035" spans="68:68" customFormat="1">
      <c r="BP255035" s="90"/>
    </row>
    <row r="255036" spans="68:68" customFormat="1">
      <c r="BP255036" s="90"/>
    </row>
    <row r="255037" spans="68:68" customFormat="1">
      <c r="BP255037" s="90"/>
    </row>
    <row r="255038" spans="68:68" customFormat="1">
      <c r="BP255038" s="90"/>
    </row>
    <row r="255039" spans="68:68" customFormat="1">
      <c r="BP255039" s="90"/>
    </row>
    <row r="255040" spans="68:68" customFormat="1">
      <c r="BP255040" s="90"/>
    </row>
    <row r="255041" spans="68:68" customFormat="1">
      <c r="BP255041" s="90"/>
    </row>
    <row r="255042" spans="68:68" customFormat="1">
      <c r="BP255042" s="90"/>
    </row>
    <row r="255043" spans="68:68" customFormat="1">
      <c r="BP255043" s="90"/>
    </row>
    <row r="255044" spans="68:68" customFormat="1">
      <c r="BP255044" s="90"/>
    </row>
    <row r="255045" spans="68:68" customFormat="1">
      <c r="BP255045" s="90"/>
    </row>
    <row r="255046" spans="68:68" customFormat="1">
      <c r="BP255046" s="90"/>
    </row>
    <row r="255047" spans="68:68" customFormat="1">
      <c r="BP255047" s="90"/>
    </row>
    <row r="255048" spans="68:68" customFormat="1">
      <c r="BP255048" s="90"/>
    </row>
    <row r="255049" spans="68:68" customFormat="1">
      <c r="BP255049" s="90"/>
    </row>
    <row r="255050" spans="68:68" customFormat="1">
      <c r="BP255050" s="90"/>
    </row>
    <row r="255051" spans="68:68" customFormat="1">
      <c r="BP255051" s="90"/>
    </row>
    <row r="255052" spans="68:68" customFormat="1">
      <c r="BP255052" s="90"/>
    </row>
    <row r="255053" spans="68:68" customFormat="1">
      <c r="BP255053" s="90"/>
    </row>
    <row r="255054" spans="68:68" customFormat="1">
      <c r="BP255054" s="90"/>
    </row>
    <row r="255055" spans="68:68" customFormat="1">
      <c r="BP255055" s="90"/>
    </row>
    <row r="255056" spans="68:68" customFormat="1">
      <c r="BP255056" s="90"/>
    </row>
    <row r="255057" spans="68:68" customFormat="1">
      <c r="BP255057" s="90"/>
    </row>
    <row r="255058" spans="68:68" customFormat="1">
      <c r="BP255058" s="90"/>
    </row>
    <row r="255059" spans="68:68" customFormat="1">
      <c r="BP255059" s="90"/>
    </row>
    <row r="255060" spans="68:68" customFormat="1">
      <c r="BP255060" s="90"/>
    </row>
    <row r="255061" spans="68:68" customFormat="1">
      <c r="BP255061" s="90"/>
    </row>
    <row r="255062" spans="68:68" customFormat="1">
      <c r="BP255062" s="90"/>
    </row>
    <row r="255063" spans="68:68" customFormat="1">
      <c r="BP255063" s="90"/>
    </row>
    <row r="255064" spans="68:68" customFormat="1">
      <c r="BP255064" s="90"/>
    </row>
    <row r="255065" spans="68:68" customFormat="1">
      <c r="BP255065" s="90"/>
    </row>
    <row r="255066" spans="68:68" customFormat="1">
      <c r="BP255066" s="90"/>
    </row>
    <row r="255067" spans="68:68" customFormat="1">
      <c r="BP255067" s="90"/>
    </row>
    <row r="255068" spans="68:68" customFormat="1">
      <c r="BP255068" s="90"/>
    </row>
    <row r="255069" spans="68:68" customFormat="1">
      <c r="BP255069" s="90"/>
    </row>
    <row r="255070" spans="68:68" customFormat="1">
      <c r="BP255070" s="90"/>
    </row>
    <row r="255071" spans="68:68" customFormat="1">
      <c r="BP255071" s="90"/>
    </row>
    <row r="255072" spans="68:68" customFormat="1">
      <c r="BP255072" s="90"/>
    </row>
    <row r="255073" spans="68:68" customFormat="1">
      <c r="BP255073" s="90"/>
    </row>
    <row r="255074" spans="68:68" customFormat="1">
      <c r="BP255074" s="90"/>
    </row>
    <row r="255075" spans="68:68" customFormat="1">
      <c r="BP255075" s="90"/>
    </row>
    <row r="255076" spans="68:68" customFormat="1">
      <c r="BP255076" s="90"/>
    </row>
    <row r="255077" spans="68:68" customFormat="1">
      <c r="BP255077" s="90"/>
    </row>
    <row r="255078" spans="68:68" customFormat="1">
      <c r="BP255078" s="90"/>
    </row>
    <row r="255079" spans="68:68" customFormat="1">
      <c r="BP255079" s="90"/>
    </row>
    <row r="255080" spans="68:68" customFormat="1">
      <c r="BP255080" s="90"/>
    </row>
    <row r="255081" spans="68:68" customFormat="1">
      <c r="BP255081" s="90"/>
    </row>
    <row r="255082" spans="68:68" customFormat="1">
      <c r="BP255082" s="90"/>
    </row>
    <row r="255083" spans="68:68" customFormat="1">
      <c r="BP255083" s="90"/>
    </row>
    <row r="255084" spans="68:68" customFormat="1">
      <c r="BP255084" s="90"/>
    </row>
    <row r="255085" spans="68:68" customFormat="1">
      <c r="BP255085" s="90"/>
    </row>
    <row r="255086" spans="68:68" customFormat="1">
      <c r="BP255086" s="90"/>
    </row>
    <row r="255087" spans="68:68" customFormat="1">
      <c r="BP255087" s="90"/>
    </row>
    <row r="255088" spans="68:68" customFormat="1">
      <c r="BP255088" s="90"/>
    </row>
    <row r="255089" spans="68:68" customFormat="1">
      <c r="BP255089" s="90"/>
    </row>
    <row r="255090" spans="68:68" customFormat="1">
      <c r="BP255090" s="90"/>
    </row>
    <row r="255091" spans="68:68" customFormat="1">
      <c r="BP255091" s="90"/>
    </row>
    <row r="255092" spans="68:68" customFormat="1">
      <c r="BP255092" s="90"/>
    </row>
    <row r="255093" spans="68:68" customFormat="1">
      <c r="BP255093" s="90"/>
    </row>
    <row r="255094" spans="68:68" customFormat="1">
      <c r="BP255094" s="90"/>
    </row>
    <row r="255095" spans="68:68" customFormat="1">
      <c r="BP255095" s="90"/>
    </row>
    <row r="255096" spans="68:68" customFormat="1">
      <c r="BP255096" s="90"/>
    </row>
    <row r="255097" spans="68:68" customFormat="1">
      <c r="BP255097" s="90"/>
    </row>
    <row r="255098" spans="68:68" customFormat="1">
      <c r="BP255098" s="90"/>
    </row>
    <row r="255099" spans="68:68" customFormat="1">
      <c r="BP255099" s="90"/>
    </row>
    <row r="255100" spans="68:68" customFormat="1">
      <c r="BP255100" s="90"/>
    </row>
    <row r="255101" spans="68:68" customFormat="1">
      <c r="BP255101" s="90"/>
    </row>
    <row r="255102" spans="68:68" customFormat="1">
      <c r="BP255102" s="90"/>
    </row>
    <row r="255103" spans="68:68" customFormat="1">
      <c r="BP255103" s="90"/>
    </row>
    <row r="255104" spans="68:68" customFormat="1">
      <c r="BP255104" s="90"/>
    </row>
    <row r="255105" spans="68:68" customFormat="1">
      <c r="BP255105" s="90"/>
    </row>
    <row r="255106" spans="68:68" customFormat="1">
      <c r="BP255106" s="90"/>
    </row>
    <row r="255107" spans="68:68" customFormat="1">
      <c r="BP255107" s="90"/>
    </row>
    <row r="255108" spans="68:68" customFormat="1">
      <c r="BP255108" s="90"/>
    </row>
    <row r="255109" spans="68:68" customFormat="1">
      <c r="BP255109" s="90"/>
    </row>
    <row r="255110" spans="68:68" customFormat="1">
      <c r="BP255110" s="90"/>
    </row>
    <row r="255111" spans="68:68" customFormat="1">
      <c r="BP255111" s="90"/>
    </row>
    <row r="255112" spans="68:68" customFormat="1">
      <c r="BP255112" s="90"/>
    </row>
    <row r="255113" spans="68:68" customFormat="1">
      <c r="BP255113" s="90"/>
    </row>
    <row r="255114" spans="68:68" customFormat="1">
      <c r="BP255114" s="90"/>
    </row>
    <row r="255115" spans="68:68" customFormat="1">
      <c r="BP255115" s="90"/>
    </row>
    <row r="255116" spans="68:68" customFormat="1">
      <c r="BP255116" s="90"/>
    </row>
    <row r="255117" spans="68:68" customFormat="1">
      <c r="BP255117" s="90"/>
    </row>
    <row r="255118" spans="68:68" customFormat="1">
      <c r="BP255118" s="90"/>
    </row>
    <row r="255119" spans="68:68" customFormat="1">
      <c r="BP255119" s="90"/>
    </row>
    <row r="255120" spans="68:68" customFormat="1">
      <c r="BP255120" s="90"/>
    </row>
    <row r="255121" spans="68:68" customFormat="1">
      <c r="BP255121" s="90"/>
    </row>
    <row r="255122" spans="68:68" customFormat="1">
      <c r="BP255122" s="90"/>
    </row>
    <row r="255123" spans="68:68" customFormat="1">
      <c r="BP255123" s="90"/>
    </row>
    <row r="255124" spans="68:68" customFormat="1">
      <c r="BP255124" s="90"/>
    </row>
    <row r="255125" spans="68:68" customFormat="1">
      <c r="BP255125" s="90"/>
    </row>
    <row r="255126" spans="68:68" customFormat="1">
      <c r="BP255126" s="90"/>
    </row>
    <row r="255127" spans="68:68" customFormat="1">
      <c r="BP255127" s="90"/>
    </row>
    <row r="255128" spans="68:68" customFormat="1">
      <c r="BP255128" s="90"/>
    </row>
    <row r="255129" spans="68:68" customFormat="1">
      <c r="BP255129" s="90"/>
    </row>
    <row r="255130" spans="68:68" customFormat="1">
      <c r="BP255130" s="90"/>
    </row>
    <row r="255131" spans="68:68" customFormat="1">
      <c r="BP255131" s="90"/>
    </row>
    <row r="255132" spans="68:68" customFormat="1">
      <c r="BP255132" s="90"/>
    </row>
    <row r="255133" spans="68:68" customFormat="1">
      <c r="BP255133" s="90"/>
    </row>
    <row r="255134" spans="68:68" customFormat="1">
      <c r="BP255134" s="90"/>
    </row>
    <row r="255135" spans="68:68" customFormat="1">
      <c r="BP255135" s="90"/>
    </row>
    <row r="255136" spans="68:68" customFormat="1">
      <c r="BP255136" s="90"/>
    </row>
    <row r="255137" spans="68:68" customFormat="1">
      <c r="BP255137" s="90"/>
    </row>
    <row r="255138" spans="68:68" customFormat="1">
      <c r="BP255138" s="90"/>
    </row>
    <row r="255139" spans="68:68" customFormat="1">
      <c r="BP255139" s="90"/>
    </row>
    <row r="255140" spans="68:68" customFormat="1">
      <c r="BP255140" s="90"/>
    </row>
    <row r="255141" spans="68:68" customFormat="1">
      <c r="BP255141" s="90"/>
    </row>
    <row r="255142" spans="68:68" customFormat="1">
      <c r="BP255142" s="90"/>
    </row>
    <row r="255143" spans="68:68" customFormat="1">
      <c r="BP255143" s="90"/>
    </row>
    <row r="255144" spans="68:68" customFormat="1">
      <c r="BP255144" s="90"/>
    </row>
    <row r="255145" spans="68:68" customFormat="1">
      <c r="BP255145" s="90"/>
    </row>
    <row r="255146" spans="68:68" customFormat="1">
      <c r="BP255146" s="90"/>
    </row>
    <row r="255147" spans="68:68" customFormat="1">
      <c r="BP255147" s="90"/>
    </row>
    <row r="255148" spans="68:68" customFormat="1">
      <c r="BP255148" s="90"/>
    </row>
    <row r="255149" spans="68:68" customFormat="1">
      <c r="BP255149" s="90"/>
    </row>
    <row r="255150" spans="68:68" customFormat="1">
      <c r="BP255150" s="90"/>
    </row>
    <row r="255151" spans="68:68" customFormat="1">
      <c r="BP255151" s="90"/>
    </row>
    <row r="255152" spans="68:68" customFormat="1">
      <c r="BP255152" s="90"/>
    </row>
    <row r="255153" spans="68:68" customFormat="1">
      <c r="BP255153" s="90"/>
    </row>
    <row r="255154" spans="68:68" customFormat="1">
      <c r="BP255154" s="90"/>
    </row>
    <row r="255155" spans="68:68" customFormat="1">
      <c r="BP255155" s="90"/>
    </row>
    <row r="255156" spans="68:68" customFormat="1">
      <c r="BP255156" s="90"/>
    </row>
    <row r="255157" spans="68:68" customFormat="1">
      <c r="BP255157" s="90"/>
    </row>
    <row r="255158" spans="68:68" customFormat="1">
      <c r="BP255158" s="90"/>
    </row>
    <row r="255159" spans="68:68" customFormat="1">
      <c r="BP255159" s="90"/>
    </row>
    <row r="255160" spans="68:68" customFormat="1">
      <c r="BP255160" s="90"/>
    </row>
    <row r="255161" spans="68:68" customFormat="1">
      <c r="BP255161" s="90"/>
    </row>
    <row r="255162" spans="68:68" customFormat="1">
      <c r="BP255162" s="90"/>
    </row>
    <row r="255163" spans="68:68" customFormat="1">
      <c r="BP255163" s="90"/>
    </row>
    <row r="255164" spans="68:68" customFormat="1">
      <c r="BP255164" s="90"/>
    </row>
    <row r="255165" spans="68:68" customFormat="1">
      <c r="BP255165" s="90"/>
    </row>
    <row r="255166" spans="68:68" customFormat="1">
      <c r="BP255166" s="90"/>
    </row>
    <row r="255167" spans="68:68" customFormat="1">
      <c r="BP255167" s="90"/>
    </row>
    <row r="255168" spans="68:68" customFormat="1">
      <c r="BP255168" s="90"/>
    </row>
    <row r="255169" spans="68:68" customFormat="1">
      <c r="BP255169" s="90"/>
    </row>
    <row r="255170" spans="68:68" customFormat="1">
      <c r="BP255170" s="90"/>
    </row>
    <row r="255171" spans="68:68" customFormat="1">
      <c r="BP255171" s="90"/>
    </row>
    <row r="255172" spans="68:68" customFormat="1">
      <c r="BP255172" s="90"/>
    </row>
    <row r="255173" spans="68:68" customFormat="1">
      <c r="BP255173" s="90"/>
    </row>
    <row r="255174" spans="68:68" customFormat="1">
      <c r="BP255174" s="90"/>
    </row>
    <row r="255175" spans="68:68" customFormat="1">
      <c r="BP255175" s="90"/>
    </row>
    <row r="255176" spans="68:68" customFormat="1">
      <c r="BP255176" s="90"/>
    </row>
    <row r="255177" spans="68:68" customFormat="1">
      <c r="BP255177" s="90"/>
    </row>
    <row r="255178" spans="68:68" customFormat="1">
      <c r="BP255178" s="90"/>
    </row>
    <row r="255179" spans="68:68" customFormat="1">
      <c r="BP255179" s="90"/>
    </row>
    <row r="255180" spans="68:68" customFormat="1">
      <c r="BP255180" s="90"/>
    </row>
    <row r="255181" spans="68:68" customFormat="1">
      <c r="BP255181" s="90"/>
    </row>
    <row r="255182" spans="68:68" customFormat="1">
      <c r="BP255182" s="90"/>
    </row>
    <row r="255183" spans="68:68" customFormat="1">
      <c r="BP255183" s="90"/>
    </row>
    <row r="255184" spans="68:68" customFormat="1">
      <c r="BP255184" s="90"/>
    </row>
    <row r="255185" spans="68:68" customFormat="1">
      <c r="BP255185" s="90"/>
    </row>
    <row r="255186" spans="68:68" customFormat="1">
      <c r="BP255186" s="90"/>
    </row>
    <row r="255187" spans="68:68" customFormat="1">
      <c r="BP255187" s="90"/>
    </row>
    <row r="255188" spans="68:68" customFormat="1">
      <c r="BP255188" s="90"/>
    </row>
    <row r="255189" spans="68:68" customFormat="1">
      <c r="BP255189" s="90"/>
    </row>
    <row r="255190" spans="68:68" customFormat="1">
      <c r="BP255190" s="90"/>
    </row>
    <row r="255191" spans="68:68" customFormat="1">
      <c r="BP255191" s="90"/>
    </row>
    <row r="255192" spans="68:68" customFormat="1">
      <c r="BP255192" s="90"/>
    </row>
    <row r="255193" spans="68:68" customFormat="1">
      <c r="BP255193" s="90"/>
    </row>
    <row r="255194" spans="68:68" customFormat="1">
      <c r="BP255194" s="90"/>
    </row>
    <row r="255195" spans="68:68" customFormat="1">
      <c r="BP255195" s="90"/>
    </row>
    <row r="255196" spans="68:68" customFormat="1">
      <c r="BP255196" s="90"/>
    </row>
    <row r="255197" spans="68:68" customFormat="1">
      <c r="BP255197" s="90"/>
    </row>
    <row r="255198" spans="68:68" customFormat="1">
      <c r="BP255198" s="90"/>
    </row>
    <row r="255199" spans="68:68" customFormat="1">
      <c r="BP255199" s="90"/>
    </row>
    <row r="255200" spans="68:68" customFormat="1">
      <c r="BP255200" s="90"/>
    </row>
    <row r="255201" spans="68:68" customFormat="1">
      <c r="BP255201" s="90"/>
    </row>
    <row r="255202" spans="68:68" customFormat="1">
      <c r="BP255202" s="90"/>
    </row>
    <row r="255203" spans="68:68" customFormat="1">
      <c r="BP255203" s="90"/>
    </row>
    <row r="255204" spans="68:68" customFormat="1">
      <c r="BP255204" s="90"/>
    </row>
    <row r="255205" spans="68:68" customFormat="1">
      <c r="BP255205" s="90"/>
    </row>
    <row r="255206" spans="68:68" customFormat="1">
      <c r="BP255206" s="90"/>
    </row>
    <row r="255207" spans="68:68" customFormat="1">
      <c r="BP255207" s="90"/>
    </row>
    <row r="255208" spans="68:68" customFormat="1">
      <c r="BP255208" s="90"/>
    </row>
    <row r="255209" spans="68:68" customFormat="1">
      <c r="BP255209" s="90"/>
    </row>
    <row r="255210" spans="68:68" customFormat="1">
      <c r="BP255210" s="90"/>
    </row>
    <row r="255211" spans="68:68" customFormat="1">
      <c r="BP255211" s="90"/>
    </row>
    <row r="255212" spans="68:68" customFormat="1">
      <c r="BP255212" s="90"/>
    </row>
    <row r="255213" spans="68:68" customFormat="1">
      <c r="BP255213" s="90"/>
    </row>
    <row r="255214" spans="68:68" customFormat="1">
      <c r="BP255214" s="90"/>
    </row>
    <row r="255215" spans="68:68" customFormat="1">
      <c r="BP255215" s="90"/>
    </row>
    <row r="255216" spans="68:68" customFormat="1">
      <c r="BP255216" s="90"/>
    </row>
    <row r="255217" spans="68:68" customFormat="1">
      <c r="BP255217" s="90"/>
    </row>
    <row r="255218" spans="68:68" customFormat="1">
      <c r="BP255218" s="90"/>
    </row>
    <row r="255219" spans="68:68" customFormat="1">
      <c r="BP255219" s="90"/>
    </row>
    <row r="255220" spans="68:68" customFormat="1">
      <c r="BP255220" s="90"/>
    </row>
    <row r="255221" spans="68:68" customFormat="1">
      <c r="BP255221" s="90"/>
    </row>
    <row r="255222" spans="68:68" customFormat="1">
      <c r="BP255222" s="90"/>
    </row>
    <row r="255223" spans="68:68" customFormat="1">
      <c r="BP255223" s="90"/>
    </row>
    <row r="255224" spans="68:68" customFormat="1">
      <c r="BP255224" s="90"/>
    </row>
    <row r="255225" spans="68:68" customFormat="1">
      <c r="BP255225" s="90"/>
    </row>
    <row r="255226" spans="68:68" customFormat="1">
      <c r="BP255226" s="90"/>
    </row>
    <row r="255227" spans="68:68" customFormat="1">
      <c r="BP255227" s="90"/>
    </row>
    <row r="255228" spans="68:68" customFormat="1">
      <c r="BP255228" s="90"/>
    </row>
    <row r="255229" spans="68:68" customFormat="1">
      <c r="BP255229" s="90"/>
    </row>
    <row r="255230" spans="68:68" customFormat="1">
      <c r="BP255230" s="90"/>
    </row>
    <row r="255231" spans="68:68" customFormat="1">
      <c r="BP255231" s="90"/>
    </row>
    <row r="255232" spans="68:68" customFormat="1">
      <c r="BP255232" s="90"/>
    </row>
    <row r="255233" spans="68:68" customFormat="1">
      <c r="BP255233" s="90"/>
    </row>
    <row r="255234" spans="68:68" customFormat="1">
      <c r="BP255234" s="90"/>
    </row>
    <row r="255235" spans="68:68" customFormat="1">
      <c r="BP255235" s="90"/>
    </row>
    <row r="255236" spans="68:68" customFormat="1">
      <c r="BP255236" s="90"/>
    </row>
    <row r="255237" spans="68:68" customFormat="1">
      <c r="BP255237" s="90"/>
    </row>
    <row r="255238" spans="68:68" customFormat="1">
      <c r="BP255238" s="90"/>
    </row>
    <row r="255239" spans="68:68" customFormat="1">
      <c r="BP255239" s="90"/>
    </row>
    <row r="255240" spans="68:68" customFormat="1">
      <c r="BP255240" s="90"/>
    </row>
    <row r="255241" spans="68:68" customFormat="1">
      <c r="BP255241" s="90"/>
    </row>
    <row r="255242" spans="68:68" customFormat="1">
      <c r="BP255242" s="90"/>
    </row>
    <row r="255243" spans="68:68" customFormat="1">
      <c r="BP255243" s="90"/>
    </row>
    <row r="255244" spans="68:68" customFormat="1">
      <c r="BP255244" s="90"/>
    </row>
    <row r="255245" spans="68:68" customFormat="1">
      <c r="BP255245" s="90"/>
    </row>
    <row r="255246" spans="68:68" customFormat="1">
      <c r="BP255246" s="90"/>
    </row>
    <row r="255247" spans="68:68" customFormat="1">
      <c r="BP255247" s="90"/>
    </row>
    <row r="255248" spans="68:68" customFormat="1">
      <c r="BP255248" s="90"/>
    </row>
    <row r="255249" spans="68:68" customFormat="1">
      <c r="BP255249" s="90"/>
    </row>
    <row r="255250" spans="68:68" customFormat="1">
      <c r="BP255250" s="90"/>
    </row>
    <row r="255251" spans="68:68" customFormat="1">
      <c r="BP255251" s="90"/>
    </row>
    <row r="255252" spans="68:68" customFormat="1">
      <c r="BP255252" s="90"/>
    </row>
    <row r="255253" spans="68:68" customFormat="1">
      <c r="BP255253" s="90"/>
    </row>
    <row r="255254" spans="68:68" customFormat="1">
      <c r="BP255254" s="90"/>
    </row>
    <row r="255255" spans="68:68" customFormat="1">
      <c r="BP255255" s="90"/>
    </row>
    <row r="255256" spans="68:68" customFormat="1">
      <c r="BP255256" s="90"/>
    </row>
    <row r="255257" spans="68:68" customFormat="1">
      <c r="BP255257" s="90"/>
    </row>
    <row r="255258" spans="68:68" customFormat="1">
      <c r="BP255258" s="90"/>
    </row>
    <row r="255259" spans="68:68" customFormat="1">
      <c r="BP255259" s="90"/>
    </row>
    <row r="255260" spans="68:68" customFormat="1">
      <c r="BP255260" s="90"/>
    </row>
    <row r="255261" spans="68:68" customFormat="1">
      <c r="BP255261" s="90"/>
    </row>
    <row r="255262" spans="68:68" customFormat="1">
      <c r="BP255262" s="90"/>
    </row>
    <row r="255263" spans="68:68" customFormat="1">
      <c r="BP255263" s="90"/>
    </row>
    <row r="255264" spans="68:68" customFormat="1">
      <c r="BP255264" s="90"/>
    </row>
    <row r="255265" spans="68:68" customFormat="1">
      <c r="BP255265" s="90"/>
    </row>
    <row r="255266" spans="68:68" customFormat="1">
      <c r="BP255266" s="90"/>
    </row>
    <row r="255267" spans="68:68" customFormat="1">
      <c r="BP255267" s="90"/>
    </row>
    <row r="255268" spans="68:68" customFormat="1">
      <c r="BP255268" s="90"/>
    </row>
    <row r="255269" spans="68:68" customFormat="1">
      <c r="BP255269" s="90"/>
    </row>
    <row r="255270" spans="68:68" customFormat="1">
      <c r="BP255270" s="90"/>
    </row>
    <row r="255271" spans="68:68" customFormat="1">
      <c r="BP255271" s="90"/>
    </row>
    <row r="255272" spans="68:68" customFormat="1">
      <c r="BP255272" s="90"/>
    </row>
    <row r="255273" spans="68:68" customFormat="1">
      <c r="BP255273" s="90"/>
    </row>
    <row r="255274" spans="68:68" customFormat="1">
      <c r="BP255274" s="90"/>
    </row>
    <row r="255275" spans="68:68" customFormat="1">
      <c r="BP255275" s="90"/>
    </row>
    <row r="255276" spans="68:68" customFormat="1">
      <c r="BP255276" s="90"/>
    </row>
    <row r="255277" spans="68:68" customFormat="1">
      <c r="BP255277" s="90"/>
    </row>
    <row r="255278" spans="68:68" customFormat="1">
      <c r="BP255278" s="90"/>
    </row>
    <row r="255279" spans="68:68" customFormat="1">
      <c r="BP255279" s="90"/>
    </row>
    <row r="255280" spans="68:68" customFormat="1">
      <c r="BP255280" s="90"/>
    </row>
    <row r="255281" spans="68:68" customFormat="1">
      <c r="BP255281" s="90"/>
    </row>
    <row r="255282" spans="68:68" customFormat="1">
      <c r="BP255282" s="90"/>
    </row>
    <row r="255283" spans="68:68" customFormat="1">
      <c r="BP255283" s="90"/>
    </row>
    <row r="255284" spans="68:68" customFormat="1">
      <c r="BP255284" s="90"/>
    </row>
    <row r="255285" spans="68:68" customFormat="1">
      <c r="BP255285" s="90"/>
    </row>
    <row r="255286" spans="68:68" customFormat="1">
      <c r="BP255286" s="90"/>
    </row>
    <row r="255287" spans="68:68" customFormat="1">
      <c r="BP255287" s="90"/>
    </row>
    <row r="255288" spans="68:68" customFormat="1">
      <c r="BP255288" s="90"/>
    </row>
    <row r="255289" spans="68:68" customFormat="1">
      <c r="BP255289" s="90"/>
    </row>
    <row r="255290" spans="68:68" customFormat="1">
      <c r="BP255290" s="90"/>
    </row>
    <row r="255291" spans="68:68" customFormat="1">
      <c r="BP255291" s="90"/>
    </row>
    <row r="255292" spans="68:68" customFormat="1">
      <c r="BP255292" s="90"/>
    </row>
    <row r="255293" spans="68:68" customFormat="1">
      <c r="BP255293" s="90"/>
    </row>
    <row r="255294" spans="68:68" customFormat="1">
      <c r="BP255294" s="90"/>
    </row>
    <row r="255295" spans="68:68" customFormat="1">
      <c r="BP255295" s="90"/>
    </row>
    <row r="255296" spans="68:68" customFormat="1">
      <c r="BP255296" s="90"/>
    </row>
    <row r="255297" spans="68:68" customFormat="1">
      <c r="BP255297" s="90"/>
    </row>
    <row r="255298" spans="68:68" customFormat="1">
      <c r="BP255298" s="90"/>
    </row>
    <row r="255299" spans="68:68" customFormat="1">
      <c r="BP255299" s="90"/>
    </row>
    <row r="255300" spans="68:68" customFormat="1">
      <c r="BP255300" s="90"/>
    </row>
    <row r="255301" spans="68:68" customFormat="1">
      <c r="BP255301" s="90"/>
    </row>
    <row r="255302" spans="68:68" customFormat="1">
      <c r="BP255302" s="90"/>
    </row>
    <row r="255303" spans="68:68" customFormat="1">
      <c r="BP255303" s="90"/>
    </row>
    <row r="255304" spans="68:68" customFormat="1">
      <c r="BP255304" s="90"/>
    </row>
    <row r="255305" spans="68:68" customFormat="1">
      <c r="BP255305" s="90"/>
    </row>
    <row r="255306" spans="68:68" customFormat="1">
      <c r="BP255306" s="90"/>
    </row>
    <row r="255307" spans="68:68" customFormat="1">
      <c r="BP255307" s="90"/>
    </row>
    <row r="255308" spans="68:68" customFormat="1">
      <c r="BP255308" s="90"/>
    </row>
    <row r="255309" spans="68:68" customFormat="1">
      <c r="BP255309" s="90"/>
    </row>
    <row r="255310" spans="68:68" customFormat="1">
      <c r="BP255310" s="90"/>
    </row>
    <row r="255311" spans="68:68" customFormat="1">
      <c r="BP255311" s="90"/>
    </row>
    <row r="255312" spans="68:68" customFormat="1">
      <c r="BP255312" s="90"/>
    </row>
    <row r="255313" spans="68:68" customFormat="1">
      <c r="BP255313" s="90"/>
    </row>
    <row r="255314" spans="68:68" customFormat="1">
      <c r="BP255314" s="90"/>
    </row>
    <row r="255315" spans="68:68" customFormat="1">
      <c r="BP255315" s="90"/>
    </row>
    <row r="255316" spans="68:68" customFormat="1">
      <c r="BP255316" s="90"/>
    </row>
    <row r="255317" spans="68:68" customFormat="1">
      <c r="BP255317" s="90"/>
    </row>
    <row r="255318" spans="68:68" customFormat="1">
      <c r="BP255318" s="90"/>
    </row>
    <row r="255319" spans="68:68" customFormat="1">
      <c r="BP255319" s="90"/>
    </row>
    <row r="255320" spans="68:68" customFormat="1">
      <c r="BP255320" s="90"/>
    </row>
    <row r="255321" spans="68:68" customFormat="1">
      <c r="BP255321" s="90"/>
    </row>
    <row r="255322" spans="68:68" customFormat="1">
      <c r="BP255322" s="90"/>
    </row>
    <row r="255323" spans="68:68" customFormat="1">
      <c r="BP255323" s="90"/>
    </row>
    <row r="255324" spans="68:68" customFormat="1">
      <c r="BP255324" s="90"/>
    </row>
    <row r="255325" spans="68:68" customFormat="1">
      <c r="BP255325" s="90"/>
    </row>
    <row r="255326" spans="68:68" customFormat="1">
      <c r="BP255326" s="90"/>
    </row>
    <row r="255327" spans="68:68" customFormat="1">
      <c r="BP255327" s="90"/>
    </row>
    <row r="255328" spans="68:68" customFormat="1">
      <c r="BP255328" s="90"/>
    </row>
    <row r="255329" spans="68:68" customFormat="1">
      <c r="BP255329" s="90"/>
    </row>
    <row r="255330" spans="68:68" customFormat="1">
      <c r="BP255330" s="90"/>
    </row>
    <row r="255331" spans="68:68" customFormat="1">
      <c r="BP255331" s="90"/>
    </row>
    <row r="255332" spans="68:68" customFormat="1">
      <c r="BP255332" s="90"/>
    </row>
    <row r="255333" spans="68:68" customFormat="1">
      <c r="BP255333" s="90"/>
    </row>
    <row r="255334" spans="68:68" customFormat="1">
      <c r="BP255334" s="90"/>
    </row>
    <row r="255335" spans="68:68" customFormat="1">
      <c r="BP255335" s="90"/>
    </row>
    <row r="255336" spans="68:68" customFormat="1">
      <c r="BP255336" s="90"/>
    </row>
    <row r="255337" spans="68:68" customFormat="1">
      <c r="BP255337" s="90"/>
    </row>
    <row r="255338" spans="68:68" customFormat="1">
      <c r="BP255338" s="90"/>
    </row>
    <row r="255339" spans="68:68" customFormat="1">
      <c r="BP255339" s="90"/>
    </row>
    <row r="255340" spans="68:68" customFormat="1">
      <c r="BP255340" s="90"/>
    </row>
    <row r="255341" spans="68:68" customFormat="1">
      <c r="BP255341" s="90"/>
    </row>
    <row r="255342" spans="68:68" customFormat="1">
      <c r="BP255342" s="90"/>
    </row>
    <row r="255343" spans="68:68" customFormat="1">
      <c r="BP255343" s="90"/>
    </row>
    <row r="255344" spans="68:68" customFormat="1">
      <c r="BP255344" s="90"/>
    </row>
    <row r="255345" spans="68:68" customFormat="1">
      <c r="BP255345" s="90"/>
    </row>
    <row r="255346" spans="68:68" customFormat="1">
      <c r="BP255346" s="90"/>
    </row>
    <row r="255347" spans="68:68" customFormat="1">
      <c r="BP255347" s="90"/>
    </row>
    <row r="255348" spans="68:68" customFormat="1">
      <c r="BP255348" s="90"/>
    </row>
    <row r="255349" spans="68:68" customFormat="1">
      <c r="BP255349" s="90"/>
    </row>
    <row r="255350" spans="68:68" customFormat="1">
      <c r="BP255350" s="90"/>
    </row>
    <row r="255351" spans="68:68" customFormat="1">
      <c r="BP255351" s="90"/>
    </row>
    <row r="255352" spans="68:68" customFormat="1">
      <c r="BP255352" s="90"/>
    </row>
    <row r="255353" spans="68:68" customFormat="1">
      <c r="BP255353" s="90"/>
    </row>
    <row r="255354" spans="68:68" customFormat="1">
      <c r="BP255354" s="90"/>
    </row>
    <row r="255355" spans="68:68" customFormat="1">
      <c r="BP255355" s="90"/>
    </row>
    <row r="255356" spans="68:68" customFormat="1">
      <c r="BP255356" s="90"/>
    </row>
    <row r="255357" spans="68:68" customFormat="1">
      <c r="BP255357" s="90"/>
    </row>
    <row r="255358" spans="68:68" customFormat="1">
      <c r="BP255358" s="90"/>
    </row>
    <row r="255359" spans="68:68" customFormat="1">
      <c r="BP255359" s="90"/>
    </row>
    <row r="255360" spans="68:68" customFormat="1">
      <c r="BP255360" s="90"/>
    </row>
    <row r="255361" spans="68:68" customFormat="1">
      <c r="BP255361" s="90"/>
    </row>
    <row r="255362" spans="68:68" customFormat="1">
      <c r="BP255362" s="90"/>
    </row>
    <row r="255363" spans="68:68" customFormat="1">
      <c r="BP255363" s="90"/>
    </row>
    <row r="255364" spans="68:68" customFormat="1">
      <c r="BP255364" s="90"/>
    </row>
    <row r="255365" spans="68:68" customFormat="1">
      <c r="BP255365" s="90"/>
    </row>
    <row r="255366" spans="68:68" customFormat="1">
      <c r="BP255366" s="90"/>
    </row>
    <row r="255367" spans="68:68" customFormat="1">
      <c r="BP255367" s="90"/>
    </row>
    <row r="255368" spans="68:68" customFormat="1">
      <c r="BP255368" s="90"/>
    </row>
    <row r="255369" spans="68:68" customFormat="1">
      <c r="BP255369" s="90"/>
    </row>
    <row r="255370" spans="68:68" customFormat="1">
      <c r="BP255370" s="90"/>
    </row>
    <row r="255371" spans="68:68" customFormat="1">
      <c r="BP255371" s="90"/>
    </row>
    <row r="255372" spans="68:68" customFormat="1">
      <c r="BP255372" s="90"/>
    </row>
    <row r="255373" spans="68:68" customFormat="1">
      <c r="BP255373" s="90"/>
    </row>
    <row r="255374" spans="68:68" customFormat="1">
      <c r="BP255374" s="90"/>
    </row>
    <row r="255375" spans="68:68" customFormat="1">
      <c r="BP255375" s="90"/>
    </row>
    <row r="255376" spans="68:68" customFormat="1">
      <c r="BP255376" s="90"/>
    </row>
    <row r="255377" spans="68:68" customFormat="1">
      <c r="BP255377" s="90"/>
    </row>
    <row r="255378" spans="68:68" customFormat="1">
      <c r="BP255378" s="90"/>
    </row>
    <row r="255379" spans="68:68" customFormat="1">
      <c r="BP255379" s="90"/>
    </row>
    <row r="255380" spans="68:68" customFormat="1">
      <c r="BP255380" s="90"/>
    </row>
    <row r="255381" spans="68:68" customFormat="1">
      <c r="BP255381" s="90"/>
    </row>
    <row r="255382" spans="68:68" customFormat="1">
      <c r="BP255382" s="90"/>
    </row>
    <row r="255383" spans="68:68" customFormat="1">
      <c r="BP255383" s="90"/>
    </row>
    <row r="255384" spans="68:68" customFormat="1">
      <c r="BP255384" s="90"/>
    </row>
    <row r="255385" spans="68:68" customFormat="1">
      <c r="BP255385" s="90"/>
    </row>
    <row r="255386" spans="68:68" customFormat="1">
      <c r="BP255386" s="90"/>
    </row>
    <row r="255387" spans="68:68" customFormat="1">
      <c r="BP255387" s="90"/>
    </row>
    <row r="255388" spans="68:68" customFormat="1">
      <c r="BP255388" s="90"/>
    </row>
    <row r="255389" spans="68:68" customFormat="1">
      <c r="BP255389" s="90"/>
    </row>
    <row r="255390" spans="68:68" customFormat="1">
      <c r="BP255390" s="90"/>
    </row>
    <row r="255391" spans="68:68" customFormat="1">
      <c r="BP255391" s="90"/>
    </row>
    <row r="255392" spans="68:68" customFormat="1">
      <c r="BP255392" s="90"/>
    </row>
    <row r="255393" spans="68:68" customFormat="1">
      <c r="BP255393" s="90"/>
    </row>
    <row r="255394" spans="68:68" customFormat="1">
      <c r="BP255394" s="90"/>
    </row>
    <row r="255395" spans="68:68" customFormat="1">
      <c r="BP255395" s="90"/>
    </row>
    <row r="255396" spans="68:68" customFormat="1">
      <c r="BP255396" s="90"/>
    </row>
    <row r="255397" spans="68:68" customFormat="1">
      <c r="BP255397" s="90"/>
    </row>
    <row r="255398" spans="68:68" customFormat="1">
      <c r="BP255398" s="90"/>
    </row>
    <row r="255399" spans="68:68" customFormat="1">
      <c r="BP255399" s="90"/>
    </row>
    <row r="255400" spans="68:68" customFormat="1">
      <c r="BP255400" s="90"/>
    </row>
    <row r="255401" spans="68:68" customFormat="1">
      <c r="BP255401" s="90"/>
    </row>
    <row r="255402" spans="68:68" customFormat="1">
      <c r="BP255402" s="90"/>
    </row>
    <row r="255403" spans="68:68" customFormat="1">
      <c r="BP255403" s="90"/>
    </row>
    <row r="255404" spans="68:68" customFormat="1">
      <c r="BP255404" s="90"/>
    </row>
    <row r="255405" spans="68:68" customFormat="1">
      <c r="BP255405" s="90"/>
    </row>
    <row r="255406" spans="68:68" customFormat="1">
      <c r="BP255406" s="90"/>
    </row>
    <row r="255407" spans="68:68" customFormat="1">
      <c r="BP255407" s="90"/>
    </row>
    <row r="255408" spans="68:68" customFormat="1">
      <c r="BP255408" s="90"/>
    </row>
    <row r="255409" spans="68:68" customFormat="1">
      <c r="BP255409" s="90"/>
    </row>
    <row r="255410" spans="68:68" customFormat="1">
      <c r="BP255410" s="90"/>
    </row>
    <row r="255411" spans="68:68" customFormat="1">
      <c r="BP255411" s="90"/>
    </row>
    <row r="255412" spans="68:68" customFormat="1">
      <c r="BP255412" s="90"/>
    </row>
    <row r="255413" spans="68:68" customFormat="1">
      <c r="BP255413" s="90"/>
    </row>
    <row r="255414" spans="68:68" customFormat="1">
      <c r="BP255414" s="90"/>
    </row>
    <row r="255415" spans="68:68" customFormat="1">
      <c r="BP255415" s="90"/>
    </row>
    <row r="255416" spans="68:68" customFormat="1">
      <c r="BP255416" s="90"/>
    </row>
    <row r="255417" spans="68:68" customFormat="1">
      <c r="BP255417" s="90"/>
    </row>
    <row r="255418" spans="68:68" customFormat="1">
      <c r="BP255418" s="90"/>
    </row>
    <row r="255419" spans="68:68" customFormat="1">
      <c r="BP255419" s="90"/>
    </row>
    <row r="255420" spans="68:68" customFormat="1">
      <c r="BP255420" s="90"/>
    </row>
    <row r="255421" spans="68:68" customFormat="1">
      <c r="BP255421" s="90"/>
    </row>
    <row r="255422" spans="68:68" customFormat="1">
      <c r="BP255422" s="90"/>
    </row>
    <row r="255423" spans="68:68" customFormat="1">
      <c r="BP255423" s="90"/>
    </row>
    <row r="255424" spans="68:68" customFormat="1">
      <c r="BP255424" s="90"/>
    </row>
    <row r="255425" spans="68:68" customFormat="1">
      <c r="BP255425" s="90"/>
    </row>
    <row r="255426" spans="68:68" customFormat="1">
      <c r="BP255426" s="90"/>
    </row>
    <row r="255427" spans="68:68" customFormat="1">
      <c r="BP255427" s="90"/>
    </row>
    <row r="255428" spans="68:68" customFormat="1">
      <c r="BP255428" s="90"/>
    </row>
    <row r="255429" spans="68:68" customFormat="1">
      <c r="BP255429" s="90"/>
    </row>
    <row r="255430" spans="68:68" customFormat="1">
      <c r="BP255430" s="90"/>
    </row>
    <row r="255431" spans="68:68" customFormat="1">
      <c r="BP255431" s="90"/>
    </row>
    <row r="255432" spans="68:68" customFormat="1">
      <c r="BP255432" s="90"/>
    </row>
    <row r="255433" spans="68:68" customFormat="1">
      <c r="BP255433" s="90"/>
    </row>
    <row r="255434" spans="68:68" customFormat="1">
      <c r="BP255434" s="90"/>
    </row>
    <row r="255435" spans="68:68" customFormat="1">
      <c r="BP255435" s="90"/>
    </row>
    <row r="255436" spans="68:68" customFormat="1">
      <c r="BP255436" s="90"/>
    </row>
    <row r="255437" spans="68:68" customFormat="1">
      <c r="BP255437" s="90"/>
    </row>
    <row r="255438" spans="68:68" customFormat="1">
      <c r="BP255438" s="90"/>
    </row>
    <row r="255439" spans="68:68" customFormat="1">
      <c r="BP255439" s="90"/>
    </row>
    <row r="255440" spans="68:68" customFormat="1">
      <c r="BP255440" s="90"/>
    </row>
    <row r="255441" spans="68:68" customFormat="1">
      <c r="BP255441" s="90"/>
    </row>
    <row r="255442" spans="68:68" customFormat="1">
      <c r="BP255442" s="90"/>
    </row>
    <row r="255443" spans="68:68" customFormat="1">
      <c r="BP255443" s="90"/>
    </row>
    <row r="255444" spans="68:68" customFormat="1">
      <c r="BP255444" s="90"/>
    </row>
    <row r="255445" spans="68:68" customFormat="1">
      <c r="BP255445" s="90"/>
    </row>
    <row r="255446" spans="68:68" customFormat="1">
      <c r="BP255446" s="90"/>
    </row>
    <row r="255447" spans="68:68" customFormat="1">
      <c r="BP255447" s="90"/>
    </row>
    <row r="255448" spans="68:68" customFormat="1">
      <c r="BP255448" s="90"/>
    </row>
    <row r="255449" spans="68:68" customFormat="1">
      <c r="BP255449" s="90"/>
    </row>
    <row r="255450" spans="68:68" customFormat="1">
      <c r="BP255450" s="90"/>
    </row>
    <row r="255451" spans="68:68" customFormat="1">
      <c r="BP255451" s="90"/>
    </row>
    <row r="255452" spans="68:68" customFormat="1">
      <c r="BP255452" s="90"/>
    </row>
    <row r="255453" spans="68:68" customFormat="1">
      <c r="BP255453" s="90"/>
    </row>
    <row r="255454" spans="68:68" customFormat="1">
      <c r="BP255454" s="90"/>
    </row>
    <row r="255455" spans="68:68" customFormat="1">
      <c r="BP255455" s="90"/>
    </row>
    <row r="255456" spans="68:68" customFormat="1">
      <c r="BP255456" s="90"/>
    </row>
    <row r="255457" spans="68:68" customFormat="1">
      <c r="BP255457" s="90"/>
    </row>
    <row r="255458" spans="68:68" customFormat="1">
      <c r="BP255458" s="90"/>
    </row>
    <row r="255459" spans="68:68" customFormat="1">
      <c r="BP255459" s="90"/>
    </row>
    <row r="255460" spans="68:68" customFormat="1">
      <c r="BP255460" s="90"/>
    </row>
    <row r="255461" spans="68:68" customFormat="1">
      <c r="BP255461" s="90"/>
    </row>
    <row r="255462" spans="68:68" customFormat="1">
      <c r="BP255462" s="90"/>
    </row>
    <row r="255463" spans="68:68" customFormat="1">
      <c r="BP255463" s="90"/>
    </row>
    <row r="255464" spans="68:68" customFormat="1">
      <c r="BP255464" s="90"/>
    </row>
    <row r="255465" spans="68:68" customFormat="1">
      <c r="BP255465" s="90"/>
    </row>
    <row r="255466" spans="68:68" customFormat="1">
      <c r="BP255466" s="90"/>
    </row>
    <row r="255467" spans="68:68" customFormat="1">
      <c r="BP255467" s="90"/>
    </row>
    <row r="255468" spans="68:68" customFormat="1">
      <c r="BP255468" s="90"/>
    </row>
    <row r="255469" spans="68:68" customFormat="1">
      <c r="BP255469" s="90"/>
    </row>
    <row r="255470" spans="68:68" customFormat="1">
      <c r="BP255470" s="90"/>
    </row>
    <row r="255471" spans="68:68" customFormat="1">
      <c r="BP255471" s="90"/>
    </row>
    <row r="255472" spans="68:68" customFormat="1">
      <c r="BP255472" s="90"/>
    </row>
    <row r="255473" spans="68:68" customFormat="1">
      <c r="BP255473" s="90"/>
    </row>
    <row r="255474" spans="68:68" customFormat="1">
      <c r="BP255474" s="90"/>
    </row>
    <row r="255475" spans="68:68" customFormat="1">
      <c r="BP255475" s="90"/>
    </row>
    <row r="255476" spans="68:68" customFormat="1">
      <c r="BP255476" s="90"/>
    </row>
    <row r="255477" spans="68:68" customFormat="1">
      <c r="BP255477" s="90"/>
    </row>
    <row r="255478" spans="68:68" customFormat="1">
      <c r="BP255478" s="90"/>
    </row>
    <row r="255479" spans="68:68" customFormat="1">
      <c r="BP255479" s="90"/>
    </row>
    <row r="255480" spans="68:68" customFormat="1">
      <c r="BP255480" s="90"/>
    </row>
    <row r="255481" spans="68:68" customFormat="1">
      <c r="BP255481" s="90"/>
    </row>
    <row r="255482" spans="68:68" customFormat="1">
      <c r="BP255482" s="90"/>
    </row>
    <row r="255483" spans="68:68" customFormat="1">
      <c r="BP255483" s="90"/>
    </row>
    <row r="255484" spans="68:68" customFormat="1">
      <c r="BP255484" s="90"/>
    </row>
    <row r="255485" spans="68:68" customFormat="1">
      <c r="BP255485" s="90"/>
    </row>
    <row r="255486" spans="68:68" customFormat="1">
      <c r="BP255486" s="90"/>
    </row>
    <row r="255487" spans="68:68" customFormat="1">
      <c r="BP255487" s="90"/>
    </row>
    <row r="255488" spans="68:68" customFormat="1">
      <c r="BP255488" s="90"/>
    </row>
    <row r="255489" spans="68:68" customFormat="1">
      <c r="BP255489" s="90"/>
    </row>
    <row r="255490" spans="68:68" customFormat="1">
      <c r="BP255490" s="90"/>
    </row>
    <row r="255491" spans="68:68" customFormat="1">
      <c r="BP255491" s="90"/>
    </row>
    <row r="255492" spans="68:68" customFormat="1">
      <c r="BP255492" s="90"/>
    </row>
    <row r="255493" spans="68:68" customFormat="1">
      <c r="BP255493" s="90"/>
    </row>
    <row r="255494" spans="68:68" customFormat="1">
      <c r="BP255494" s="90"/>
    </row>
    <row r="255495" spans="68:68" customFormat="1">
      <c r="BP255495" s="90"/>
    </row>
    <row r="255496" spans="68:68" customFormat="1">
      <c r="BP255496" s="90"/>
    </row>
    <row r="255497" spans="68:68" customFormat="1">
      <c r="BP255497" s="90"/>
    </row>
    <row r="255498" spans="68:68" customFormat="1">
      <c r="BP255498" s="90"/>
    </row>
    <row r="255499" spans="68:68" customFormat="1">
      <c r="BP255499" s="90"/>
    </row>
    <row r="255500" spans="68:68" customFormat="1">
      <c r="BP255500" s="90"/>
    </row>
    <row r="255501" spans="68:68" customFormat="1">
      <c r="BP255501" s="90"/>
    </row>
    <row r="255502" spans="68:68" customFormat="1">
      <c r="BP255502" s="90"/>
    </row>
    <row r="255503" spans="68:68" customFormat="1">
      <c r="BP255503" s="90"/>
    </row>
    <row r="255504" spans="68:68" customFormat="1">
      <c r="BP255504" s="90"/>
    </row>
    <row r="255505" spans="68:68" customFormat="1">
      <c r="BP255505" s="90"/>
    </row>
    <row r="255506" spans="68:68" customFormat="1">
      <c r="BP255506" s="90"/>
    </row>
    <row r="255507" spans="68:68" customFormat="1">
      <c r="BP255507" s="90"/>
    </row>
    <row r="255508" spans="68:68" customFormat="1">
      <c r="BP255508" s="90"/>
    </row>
    <row r="255509" spans="68:68" customFormat="1">
      <c r="BP255509" s="90"/>
    </row>
    <row r="255510" spans="68:68" customFormat="1">
      <c r="BP255510" s="90"/>
    </row>
    <row r="255511" spans="68:68" customFormat="1">
      <c r="BP255511" s="90"/>
    </row>
    <row r="255512" spans="68:68" customFormat="1">
      <c r="BP255512" s="90"/>
    </row>
    <row r="255513" spans="68:68" customFormat="1">
      <c r="BP255513" s="90"/>
    </row>
    <row r="255514" spans="68:68" customFormat="1">
      <c r="BP255514" s="90"/>
    </row>
    <row r="255515" spans="68:68" customFormat="1">
      <c r="BP255515" s="90"/>
    </row>
    <row r="255516" spans="68:68" customFormat="1">
      <c r="BP255516" s="90"/>
    </row>
    <row r="255517" spans="68:68" customFormat="1">
      <c r="BP255517" s="90"/>
    </row>
    <row r="255518" spans="68:68" customFormat="1">
      <c r="BP255518" s="90"/>
    </row>
    <row r="255519" spans="68:68" customFormat="1">
      <c r="BP255519" s="90"/>
    </row>
    <row r="255520" spans="68:68" customFormat="1">
      <c r="BP255520" s="90"/>
    </row>
    <row r="255521" spans="68:68" customFormat="1">
      <c r="BP255521" s="90"/>
    </row>
    <row r="255522" spans="68:68" customFormat="1">
      <c r="BP255522" s="90"/>
    </row>
    <row r="255523" spans="68:68" customFormat="1">
      <c r="BP255523" s="90"/>
    </row>
    <row r="255524" spans="68:68" customFormat="1">
      <c r="BP255524" s="90"/>
    </row>
    <row r="255525" spans="68:68" customFormat="1">
      <c r="BP255525" s="90"/>
    </row>
    <row r="255526" spans="68:68" customFormat="1">
      <c r="BP255526" s="90"/>
    </row>
    <row r="255527" spans="68:68" customFormat="1">
      <c r="BP255527" s="90"/>
    </row>
    <row r="255528" spans="68:68" customFormat="1">
      <c r="BP255528" s="90"/>
    </row>
    <row r="255529" spans="68:68" customFormat="1">
      <c r="BP255529" s="90"/>
    </row>
    <row r="255530" spans="68:68" customFormat="1">
      <c r="BP255530" s="90"/>
    </row>
    <row r="255531" spans="68:68" customFormat="1">
      <c r="BP255531" s="90"/>
    </row>
    <row r="255532" spans="68:68" customFormat="1">
      <c r="BP255532" s="90"/>
    </row>
    <row r="255533" spans="68:68" customFormat="1">
      <c r="BP255533" s="90"/>
    </row>
    <row r="255534" spans="68:68" customFormat="1">
      <c r="BP255534" s="90"/>
    </row>
    <row r="255535" spans="68:68" customFormat="1">
      <c r="BP255535" s="90"/>
    </row>
    <row r="255536" spans="68:68" customFormat="1">
      <c r="BP255536" s="90"/>
    </row>
    <row r="255537" spans="68:68" customFormat="1">
      <c r="BP255537" s="90"/>
    </row>
    <row r="255538" spans="68:68" customFormat="1">
      <c r="BP255538" s="90"/>
    </row>
    <row r="255539" spans="68:68" customFormat="1">
      <c r="BP255539" s="90"/>
    </row>
    <row r="255540" spans="68:68" customFormat="1">
      <c r="BP255540" s="90"/>
    </row>
    <row r="255541" spans="68:68" customFormat="1">
      <c r="BP255541" s="90"/>
    </row>
    <row r="255542" spans="68:68" customFormat="1">
      <c r="BP255542" s="90"/>
    </row>
    <row r="255543" spans="68:68" customFormat="1">
      <c r="BP255543" s="90"/>
    </row>
    <row r="255544" spans="68:68" customFormat="1">
      <c r="BP255544" s="90"/>
    </row>
    <row r="255545" spans="68:68" customFormat="1">
      <c r="BP255545" s="90"/>
    </row>
    <row r="255546" spans="68:68" customFormat="1">
      <c r="BP255546" s="90"/>
    </row>
    <row r="255547" spans="68:68" customFormat="1">
      <c r="BP255547" s="90"/>
    </row>
    <row r="255548" spans="68:68" customFormat="1">
      <c r="BP255548" s="90"/>
    </row>
    <row r="255549" spans="68:68" customFormat="1">
      <c r="BP255549" s="90"/>
    </row>
    <row r="255550" spans="68:68" customFormat="1">
      <c r="BP255550" s="90"/>
    </row>
    <row r="255551" spans="68:68" customFormat="1">
      <c r="BP255551" s="90"/>
    </row>
    <row r="255552" spans="68:68" customFormat="1">
      <c r="BP255552" s="90"/>
    </row>
    <row r="255553" spans="68:68" customFormat="1">
      <c r="BP255553" s="90"/>
    </row>
    <row r="255554" spans="68:68" customFormat="1">
      <c r="BP255554" s="90"/>
    </row>
    <row r="255555" spans="68:68" customFormat="1">
      <c r="BP255555" s="90"/>
    </row>
    <row r="255556" spans="68:68" customFormat="1">
      <c r="BP255556" s="90"/>
    </row>
    <row r="255557" spans="68:68" customFormat="1">
      <c r="BP255557" s="90"/>
    </row>
    <row r="255558" spans="68:68" customFormat="1">
      <c r="BP255558" s="90"/>
    </row>
    <row r="255559" spans="68:68" customFormat="1">
      <c r="BP255559" s="90"/>
    </row>
    <row r="255560" spans="68:68" customFormat="1">
      <c r="BP255560" s="90"/>
    </row>
    <row r="255561" spans="68:68" customFormat="1">
      <c r="BP255561" s="90"/>
    </row>
    <row r="255562" spans="68:68" customFormat="1">
      <c r="BP255562" s="90"/>
    </row>
    <row r="255563" spans="68:68" customFormat="1">
      <c r="BP255563" s="90"/>
    </row>
    <row r="255564" spans="68:68" customFormat="1">
      <c r="BP255564" s="90"/>
    </row>
    <row r="255565" spans="68:68" customFormat="1">
      <c r="BP255565" s="90"/>
    </row>
    <row r="255566" spans="68:68" customFormat="1">
      <c r="BP255566" s="90"/>
    </row>
    <row r="255567" spans="68:68" customFormat="1">
      <c r="BP255567" s="90"/>
    </row>
    <row r="255568" spans="68:68" customFormat="1">
      <c r="BP255568" s="90"/>
    </row>
    <row r="255569" spans="68:68" customFormat="1">
      <c r="BP255569" s="90"/>
    </row>
    <row r="255570" spans="68:68" customFormat="1">
      <c r="BP255570" s="90"/>
    </row>
    <row r="255571" spans="68:68" customFormat="1">
      <c r="BP255571" s="90"/>
    </row>
    <row r="255572" spans="68:68" customFormat="1">
      <c r="BP255572" s="90"/>
    </row>
    <row r="255573" spans="68:68" customFormat="1">
      <c r="BP255573" s="90"/>
    </row>
    <row r="255574" spans="68:68" customFormat="1">
      <c r="BP255574" s="90"/>
    </row>
    <row r="255575" spans="68:68" customFormat="1">
      <c r="BP255575" s="90"/>
    </row>
    <row r="255576" spans="68:68" customFormat="1">
      <c r="BP255576" s="90"/>
    </row>
    <row r="255577" spans="68:68" customFormat="1">
      <c r="BP255577" s="90"/>
    </row>
    <row r="255578" spans="68:68" customFormat="1">
      <c r="BP255578" s="90"/>
    </row>
    <row r="255579" spans="68:68" customFormat="1">
      <c r="BP255579" s="90"/>
    </row>
    <row r="255580" spans="68:68" customFormat="1">
      <c r="BP255580" s="90"/>
    </row>
    <row r="255581" spans="68:68" customFormat="1">
      <c r="BP255581" s="90"/>
    </row>
    <row r="255582" spans="68:68" customFormat="1">
      <c r="BP255582" s="90"/>
    </row>
    <row r="255583" spans="68:68" customFormat="1">
      <c r="BP255583" s="90"/>
    </row>
    <row r="255584" spans="68:68" customFormat="1">
      <c r="BP255584" s="90"/>
    </row>
    <row r="255585" spans="68:68" customFormat="1">
      <c r="BP255585" s="90"/>
    </row>
    <row r="255586" spans="68:68" customFormat="1">
      <c r="BP255586" s="90"/>
    </row>
    <row r="255587" spans="68:68" customFormat="1">
      <c r="BP255587" s="90"/>
    </row>
    <row r="255588" spans="68:68" customFormat="1">
      <c r="BP255588" s="90"/>
    </row>
    <row r="255589" spans="68:68" customFormat="1">
      <c r="BP255589" s="90"/>
    </row>
    <row r="255590" spans="68:68" customFormat="1">
      <c r="BP255590" s="90"/>
    </row>
    <row r="255591" spans="68:68" customFormat="1">
      <c r="BP255591" s="90"/>
    </row>
    <row r="255592" spans="68:68" customFormat="1">
      <c r="BP255592" s="90"/>
    </row>
    <row r="255593" spans="68:68" customFormat="1">
      <c r="BP255593" s="90"/>
    </row>
    <row r="255594" spans="68:68" customFormat="1">
      <c r="BP255594" s="90"/>
    </row>
    <row r="255595" spans="68:68" customFormat="1">
      <c r="BP255595" s="90"/>
    </row>
    <row r="255596" spans="68:68" customFormat="1">
      <c r="BP255596" s="90"/>
    </row>
    <row r="255597" spans="68:68" customFormat="1">
      <c r="BP255597" s="90"/>
    </row>
    <row r="255598" spans="68:68" customFormat="1">
      <c r="BP255598" s="90"/>
    </row>
    <row r="255599" spans="68:68" customFormat="1">
      <c r="BP255599" s="90"/>
    </row>
    <row r="255600" spans="68:68" customFormat="1">
      <c r="BP255600" s="90"/>
    </row>
    <row r="255601" spans="68:68" customFormat="1">
      <c r="BP255601" s="90"/>
    </row>
    <row r="255602" spans="68:68" customFormat="1">
      <c r="BP255602" s="90"/>
    </row>
    <row r="255603" spans="68:68" customFormat="1">
      <c r="BP255603" s="90"/>
    </row>
    <row r="255604" spans="68:68" customFormat="1">
      <c r="BP255604" s="90"/>
    </row>
    <row r="255605" spans="68:68" customFormat="1">
      <c r="BP255605" s="90"/>
    </row>
    <row r="255606" spans="68:68" customFormat="1">
      <c r="BP255606" s="90"/>
    </row>
    <row r="255607" spans="68:68" customFormat="1">
      <c r="BP255607" s="90"/>
    </row>
    <row r="255608" spans="68:68" customFormat="1">
      <c r="BP255608" s="90"/>
    </row>
    <row r="255609" spans="68:68" customFormat="1">
      <c r="BP255609" s="90"/>
    </row>
    <row r="255610" spans="68:68" customFormat="1">
      <c r="BP255610" s="90"/>
    </row>
    <row r="255611" spans="68:68" customFormat="1">
      <c r="BP255611" s="90"/>
    </row>
    <row r="255612" spans="68:68" customFormat="1">
      <c r="BP255612" s="90"/>
    </row>
    <row r="255613" spans="68:68" customFormat="1">
      <c r="BP255613" s="90"/>
    </row>
    <row r="255614" spans="68:68" customFormat="1">
      <c r="BP255614" s="90"/>
    </row>
    <row r="255615" spans="68:68" customFormat="1">
      <c r="BP255615" s="90"/>
    </row>
    <row r="255616" spans="68:68" customFormat="1">
      <c r="BP255616" s="90"/>
    </row>
    <row r="255617" spans="68:68" customFormat="1">
      <c r="BP255617" s="90"/>
    </row>
    <row r="255618" spans="68:68" customFormat="1">
      <c r="BP255618" s="90"/>
    </row>
    <row r="255619" spans="68:68" customFormat="1">
      <c r="BP255619" s="90"/>
    </row>
    <row r="255620" spans="68:68" customFormat="1">
      <c r="BP255620" s="90"/>
    </row>
    <row r="255621" spans="68:68" customFormat="1">
      <c r="BP255621" s="90"/>
    </row>
    <row r="255622" spans="68:68" customFormat="1">
      <c r="BP255622" s="90"/>
    </row>
    <row r="255623" spans="68:68" customFormat="1">
      <c r="BP255623" s="90"/>
    </row>
    <row r="255624" spans="68:68" customFormat="1">
      <c r="BP255624" s="90"/>
    </row>
    <row r="255625" spans="68:68" customFormat="1">
      <c r="BP255625" s="90"/>
    </row>
    <row r="255626" spans="68:68" customFormat="1">
      <c r="BP255626" s="90"/>
    </row>
    <row r="255627" spans="68:68" customFormat="1">
      <c r="BP255627" s="90"/>
    </row>
    <row r="255628" spans="68:68" customFormat="1">
      <c r="BP255628" s="90"/>
    </row>
    <row r="255629" spans="68:68" customFormat="1">
      <c r="BP255629" s="90"/>
    </row>
    <row r="255630" spans="68:68" customFormat="1">
      <c r="BP255630" s="90"/>
    </row>
    <row r="255631" spans="68:68" customFormat="1">
      <c r="BP255631" s="90"/>
    </row>
    <row r="255632" spans="68:68" customFormat="1">
      <c r="BP255632" s="90"/>
    </row>
    <row r="255633" spans="68:68" customFormat="1">
      <c r="BP255633" s="90"/>
    </row>
    <row r="255634" spans="68:68" customFormat="1">
      <c r="BP255634" s="90"/>
    </row>
    <row r="255635" spans="68:68" customFormat="1">
      <c r="BP255635" s="90"/>
    </row>
    <row r="255636" spans="68:68" customFormat="1">
      <c r="BP255636" s="90"/>
    </row>
    <row r="255637" spans="68:68" customFormat="1">
      <c r="BP255637" s="90"/>
    </row>
    <row r="255638" spans="68:68" customFormat="1">
      <c r="BP255638" s="90"/>
    </row>
    <row r="255639" spans="68:68" customFormat="1">
      <c r="BP255639" s="90"/>
    </row>
    <row r="255640" spans="68:68" customFormat="1">
      <c r="BP255640" s="90"/>
    </row>
    <row r="255641" spans="68:68" customFormat="1">
      <c r="BP255641" s="90"/>
    </row>
    <row r="255642" spans="68:68" customFormat="1">
      <c r="BP255642" s="90"/>
    </row>
    <row r="255643" spans="68:68" customFormat="1">
      <c r="BP255643" s="90"/>
    </row>
    <row r="255644" spans="68:68" customFormat="1">
      <c r="BP255644" s="90"/>
    </row>
    <row r="255645" spans="68:68" customFormat="1">
      <c r="BP255645" s="90"/>
    </row>
    <row r="255646" spans="68:68" customFormat="1">
      <c r="BP255646" s="90"/>
    </row>
    <row r="255647" spans="68:68" customFormat="1">
      <c r="BP255647" s="90"/>
    </row>
    <row r="255648" spans="68:68" customFormat="1">
      <c r="BP255648" s="90"/>
    </row>
    <row r="255649" spans="68:68" customFormat="1">
      <c r="BP255649" s="90"/>
    </row>
    <row r="255650" spans="68:68" customFormat="1">
      <c r="BP255650" s="90"/>
    </row>
    <row r="255651" spans="68:68" customFormat="1">
      <c r="BP255651" s="90"/>
    </row>
    <row r="255652" spans="68:68" customFormat="1">
      <c r="BP255652" s="90"/>
    </row>
    <row r="255653" spans="68:68" customFormat="1">
      <c r="BP255653" s="90"/>
    </row>
    <row r="255654" spans="68:68" customFormat="1">
      <c r="BP255654" s="90"/>
    </row>
    <row r="255655" spans="68:68" customFormat="1">
      <c r="BP255655" s="90"/>
    </row>
    <row r="255656" spans="68:68" customFormat="1">
      <c r="BP255656" s="90"/>
    </row>
    <row r="255657" spans="68:68" customFormat="1">
      <c r="BP255657" s="90"/>
    </row>
    <row r="255658" spans="68:68" customFormat="1">
      <c r="BP255658" s="90"/>
    </row>
    <row r="255659" spans="68:68" customFormat="1">
      <c r="BP255659" s="90"/>
    </row>
    <row r="255660" spans="68:68" customFormat="1">
      <c r="BP255660" s="90"/>
    </row>
    <row r="255661" spans="68:68" customFormat="1">
      <c r="BP255661" s="90"/>
    </row>
    <row r="255662" spans="68:68" customFormat="1">
      <c r="BP255662" s="90"/>
    </row>
    <row r="255663" spans="68:68" customFormat="1">
      <c r="BP255663" s="90"/>
    </row>
    <row r="255664" spans="68:68" customFormat="1">
      <c r="BP255664" s="90"/>
    </row>
    <row r="255665" spans="68:68" customFormat="1">
      <c r="BP255665" s="90"/>
    </row>
    <row r="255666" spans="68:68" customFormat="1">
      <c r="BP255666" s="90"/>
    </row>
    <row r="255667" spans="68:68" customFormat="1">
      <c r="BP255667" s="90"/>
    </row>
    <row r="255668" spans="68:68" customFormat="1">
      <c r="BP255668" s="90"/>
    </row>
    <row r="255669" spans="68:68" customFormat="1">
      <c r="BP255669" s="90"/>
    </row>
    <row r="255670" spans="68:68" customFormat="1">
      <c r="BP255670" s="90"/>
    </row>
    <row r="255671" spans="68:68" customFormat="1">
      <c r="BP255671" s="90"/>
    </row>
    <row r="255672" spans="68:68" customFormat="1">
      <c r="BP255672" s="90"/>
    </row>
    <row r="255673" spans="68:68" customFormat="1">
      <c r="BP255673" s="90"/>
    </row>
    <row r="255674" spans="68:68" customFormat="1">
      <c r="BP255674" s="90"/>
    </row>
    <row r="255675" spans="68:68" customFormat="1">
      <c r="BP255675" s="90"/>
    </row>
    <row r="255676" spans="68:68" customFormat="1">
      <c r="BP255676" s="90"/>
    </row>
    <row r="255677" spans="68:68" customFormat="1">
      <c r="BP255677" s="90"/>
    </row>
    <row r="255678" spans="68:68" customFormat="1">
      <c r="BP255678" s="90"/>
    </row>
    <row r="255679" spans="68:68" customFormat="1">
      <c r="BP255679" s="90"/>
    </row>
    <row r="255680" spans="68:68" customFormat="1">
      <c r="BP255680" s="90"/>
    </row>
    <row r="255681" spans="68:68" customFormat="1">
      <c r="BP255681" s="90"/>
    </row>
    <row r="255682" spans="68:68" customFormat="1">
      <c r="BP255682" s="90"/>
    </row>
    <row r="255683" spans="68:68" customFormat="1">
      <c r="BP255683" s="90"/>
    </row>
    <row r="255684" spans="68:68" customFormat="1">
      <c r="BP255684" s="90"/>
    </row>
    <row r="255685" spans="68:68" customFormat="1">
      <c r="BP255685" s="90"/>
    </row>
    <row r="255686" spans="68:68" customFormat="1">
      <c r="BP255686" s="90"/>
    </row>
    <row r="255687" spans="68:68" customFormat="1">
      <c r="BP255687" s="90"/>
    </row>
    <row r="255688" spans="68:68" customFormat="1">
      <c r="BP255688" s="90"/>
    </row>
    <row r="255689" spans="68:68" customFormat="1">
      <c r="BP255689" s="90"/>
    </row>
    <row r="255690" spans="68:68" customFormat="1">
      <c r="BP255690" s="90"/>
    </row>
    <row r="255691" spans="68:68" customFormat="1">
      <c r="BP255691" s="90"/>
    </row>
    <row r="255692" spans="68:68" customFormat="1">
      <c r="BP255692" s="90"/>
    </row>
    <row r="255693" spans="68:68" customFormat="1">
      <c r="BP255693" s="90"/>
    </row>
    <row r="255694" spans="68:68" customFormat="1">
      <c r="BP255694" s="90"/>
    </row>
    <row r="255695" spans="68:68" customFormat="1">
      <c r="BP255695" s="90"/>
    </row>
    <row r="255696" spans="68:68" customFormat="1">
      <c r="BP255696" s="90"/>
    </row>
    <row r="255697" spans="68:68" customFormat="1">
      <c r="BP255697" s="90"/>
    </row>
    <row r="255698" spans="68:68" customFormat="1">
      <c r="BP255698" s="90"/>
    </row>
    <row r="255699" spans="68:68" customFormat="1">
      <c r="BP255699" s="90"/>
    </row>
    <row r="255700" spans="68:68" customFormat="1">
      <c r="BP255700" s="90"/>
    </row>
    <row r="255701" spans="68:68" customFormat="1">
      <c r="BP255701" s="90"/>
    </row>
    <row r="255702" spans="68:68" customFormat="1">
      <c r="BP255702" s="90"/>
    </row>
    <row r="255703" spans="68:68" customFormat="1">
      <c r="BP255703" s="90"/>
    </row>
    <row r="255704" spans="68:68" customFormat="1">
      <c r="BP255704" s="90"/>
    </row>
    <row r="255705" spans="68:68" customFormat="1">
      <c r="BP255705" s="90"/>
    </row>
    <row r="255706" spans="68:68" customFormat="1">
      <c r="BP255706" s="90"/>
    </row>
    <row r="255707" spans="68:68" customFormat="1">
      <c r="BP255707" s="90"/>
    </row>
    <row r="255708" spans="68:68" customFormat="1">
      <c r="BP255708" s="90"/>
    </row>
    <row r="255709" spans="68:68" customFormat="1">
      <c r="BP255709" s="90"/>
    </row>
    <row r="255710" spans="68:68" customFormat="1">
      <c r="BP255710" s="90"/>
    </row>
    <row r="255711" spans="68:68" customFormat="1">
      <c r="BP255711" s="90"/>
    </row>
    <row r="255712" spans="68:68" customFormat="1">
      <c r="BP255712" s="90"/>
    </row>
    <row r="255713" spans="68:68" customFormat="1">
      <c r="BP255713" s="90"/>
    </row>
    <row r="255714" spans="68:68" customFormat="1">
      <c r="BP255714" s="90"/>
    </row>
    <row r="255715" spans="68:68" customFormat="1">
      <c r="BP255715" s="90"/>
    </row>
    <row r="255716" spans="68:68" customFormat="1">
      <c r="BP255716" s="90"/>
    </row>
    <row r="255717" spans="68:68" customFormat="1">
      <c r="BP255717" s="90"/>
    </row>
    <row r="255718" spans="68:68" customFormat="1">
      <c r="BP255718" s="90"/>
    </row>
    <row r="255719" spans="68:68" customFormat="1">
      <c r="BP255719" s="90"/>
    </row>
    <row r="255720" spans="68:68" customFormat="1">
      <c r="BP255720" s="90"/>
    </row>
    <row r="255721" spans="68:68" customFormat="1">
      <c r="BP255721" s="90"/>
    </row>
    <row r="255722" spans="68:68" customFormat="1">
      <c r="BP255722" s="90"/>
    </row>
    <row r="255723" spans="68:68" customFormat="1">
      <c r="BP255723" s="90"/>
    </row>
    <row r="255724" spans="68:68" customFormat="1">
      <c r="BP255724" s="90"/>
    </row>
    <row r="255725" spans="68:68" customFormat="1">
      <c r="BP255725" s="90"/>
    </row>
    <row r="255726" spans="68:68" customFormat="1">
      <c r="BP255726" s="90"/>
    </row>
    <row r="255727" spans="68:68" customFormat="1">
      <c r="BP255727" s="90"/>
    </row>
    <row r="255728" spans="68:68" customFormat="1">
      <c r="BP255728" s="90"/>
    </row>
    <row r="255729" spans="68:68" customFormat="1">
      <c r="BP255729" s="90"/>
    </row>
    <row r="255730" spans="68:68" customFormat="1">
      <c r="BP255730" s="90"/>
    </row>
    <row r="255731" spans="68:68" customFormat="1">
      <c r="BP255731" s="90"/>
    </row>
    <row r="255732" spans="68:68" customFormat="1">
      <c r="BP255732" s="90"/>
    </row>
    <row r="255733" spans="68:68" customFormat="1">
      <c r="BP255733" s="90"/>
    </row>
    <row r="255734" spans="68:68" customFormat="1">
      <c r="BP255734" s="90"/>
    </row>
    <row r="255735" spans="68:68" customFormat="1">
      <c r="BP255735" s="90"/>
    </row>
    <row r="255736" spans="68:68" customFormat="1">
      <c r="BP255736" s="90"/>
    </row>
    <row r="255737" spans="68:68" customFormat="1">
      <c r="BP255737" s="90"/>
    </row>
    <row r="255738" spans="68:68" customFormat="1">
      <c r="BP255738" s="90"/>
    </row>
    <row r="255739" spans="68:68" customFormat="1">
      <c r="BP255739" s="90"/>
    </row>
    <row r="255740" spans="68:68" customFormat="1">
      <c r="BP255740" s="90"/>
    </row>
    <row r="255741" spans="68:68" customFormat="1">
      <c r="BP255741" s="90"/>
    </row>
    <row r="255742" spans="68:68" customFormat="1">
      <c r="BP255742" s="90"/>
    </row>
    <row r="255743" spans="68:68" customFormat="1">
      <c r="BP255743" s="90"/>
    </row>
    <row r="255744" spans="68:68" customFormat="1">
      <c r="BP255744" s="90"/>
    </row>
    <row r="255745" spans="68:68" customFormat="1">
      <c r="BP255745" s="90"/>
    </row>
    <row r="255746" spans="68:68" customFormat="1">
      <c r="BP255746" s="90"/>
    </row>
    <row r="255747" spans="68:68" customFormat="1">
      <c r="BP255747" s="90"/>
    </row>
    <row r="255748" spans="68:68" customFormat="1">
      <c r="BP255748" s="90"/>
    </row>
    <row r="255749" spans="68:68" customFormat="1">
      <c r="BP255749" s="90"/>
    </row>
    <row r="255750" spans="68:68" customFormat="1">
      <c r="BP255750" s="90"/>
    </row>
    <row r="255751" spans="68:68" customFormat="1">
      <c r="BP255751" s="90"/>
    </row>
    <row r="255752" spans="68:68" customFormat="1">
      <c r="BP255752" s="90"/>
    </row>
    <row r="255753" spans="68:68" customFormat="1">
      <c r="BP255753" s="90"/>
    </row>
    <row r="255754" spans="68:68" customFormat="1">
      <c r="BP255754" s="90"/>
    </row>
    <row r="255755" spans="68:68" customFormat="1">
      <c r="BP255755" s="90"/>
    </row>
    <row r="255756" spans="68:68" customFormat="1">
      <c r="BP255756" s="90"/>
    </row>
    <row r="255757" spans="68:68" customFormat="1">
      <c r="BP255757" s="90"/>
    </row>
    <row r="255758" spans="68:68" customFormat="1">
      <c r="BP255758" s="90"/>
    </row>
    <row r="255759" spans="68:68" customFormat="1">
      <c r="BP255759" s="90"/>
    </row>
    <row r="255760" spans="68:68" customFormat="1">
      <c r="BP255760" s="90"/>
    </row>
    <row r="255761" spans="68:68" customFormat="1">
      <c r="BP255761" s="90"/>
    </row>
    <row r="255762" spans="68:68" customFormat="1">
      <c r="BP255762" s="90"/>
    </row>
    <row r="255763" spans="68:68" customFormat="1">
      <c r="BP255763" s="90"/>
    </row>
    <row r="255764" spans="68:68" customFormat="1">
      <c r="BP255764" s="90"/>
    </row>
    <row r="255765" spans="68:68" customFormat="1">
      <c r="BP255765" s="90"/>
    </row>
    <row r="255766" spans="68:68" customFormat="1">
      <c r="BP255766" s="90"/>
    </row>
    <row r="255767" spans="68:68" customFormat="1">
      <c r="BP255767" s="90"/>
    </row>
    <row r="255768" spans="68:68" customFormat="1">
      <c r="BP255768" s="90"/>
    </row>
    <row r="255769" spans="68:68" customFormat="1">
      <c r="BP255769" s="90"/>
    </row>
    <row r="255770" spans="68:68" customFormat="1">
      <c r="BP255770" s="90"/>
    </row>
    <row r="255771" spans="68:68" customFormat="1">
      <c r="BP255771" s="90"/>
    </row>
    <row r="255772" spans="68:68" customFormat="1">
      <c r="BP255772" s="90"/>
    </row>
    <row r="255773" spans="68:68" customFormat="1">
      <c r="BP255773" s="90"/>
    </row>
    <row r="255774" spans="68:68" customFormat="1">
      <c r="BP255774" s="90"/>
    </row>
    <row r="255775" spans="68:68" customFormat="1">
      <c r="BP255775" s="90"/>
    </row>
    <row r="255776" spans="68:68" customFormat="1">
      <c r="BP255776" s="90"/>
    </row>
    <row r="255777" spans="68:68" customFormat="1">
      <c r="BP255777" s="90"/>
    </row>
    <row r="255778" spans="68:68" customFormat="1">
      <c r="BP255778" s="90"/>
    </row>
    <row r="255779" spans="68:68" customFormat="1">
      <c r="BP255779" s="90"/>
    </row>
    <row r="255780" spans="68:68" customFormat="1">
      <c r="BP255780" s="90"/>
    </row>
    <row r="255781" spans="68:68" customFormat="1">
      <c r="BP255781" s="90"/>
    </row>
    <row r="255782" spans="68:68" customFormat="1">
      <c r="BP255782" s="90"/>
    </row>
    <row r="255783" spans="68:68" customFormat="1">
      <c r="BP255783" s="90"/>
    </row>
    <row r="255784" spans="68:68" customFormat="1">
      <c r="BP255784" s="90"/>
    </row>
    <row r="255785" spans="68:68" customFormat="1">
      <c r="BP255785" s="90"/>
    </row>
    <row r="255786" spans="68:68" customFormat="1">
      <c r="BP255786" s="90"/>
    </row>
    <row r="255787" spans="68:68" customFormat="1">
      <c r="BP255787" s="90"/>
    </row>
    <row r="255788" spans="68:68" customFormat="1">
      <c r="BP255788" s="90"/>
    </row>
    <row r="255789" spans="68:68" customFormat="1">
      <c r="BP255789" s="90"/>
    </row>
    <row r="255790" spans="68:68" customFormat="1">
      <c r="BP255790" s="90"/>
    </row>
    <row r="255791" spans="68:68" customFormat="1">
      <c r="BP255791" s="90"/>
    </row>
    <row r="255792" spans="68:68" customFormat="1">
      <c r="BP255792" s="90"/>
    </row>
    <row r="255793" spans="68:68" customFormat="1">
      <c r="BP255793" s="90"/>
    </row>
    <row r="255794" spans="68:68" customFormat="1">
      <c r="BP255794" s="90"/>
    </row>
    <row r="255795" spans="68:68" customFormat="1">
      <c r="BP255795" s="90"/>
    </row>
    <row r="255796" spans="68:68" customFormat="1">
      <c r="BP255796" s="90"/>
    </row>
    <row r="255797" spans="68:68" customFormat="1">
      <c r="BP255797" s="90"/>
    </row>
    <row r="255798" spans="68:68" customFormat="1">
      <c r="BP255798" s="90"/>
    </row>
    <row r="255799" spans="68:68" customFormat="1">
      <c r="BP255799" s="90"/>
    </row>
    <row r="255800" spans="68:68" customFormat="1">
      <c r="BP255800" s="90"/>
    </row>
    <row r="255801" spans="68:68" customFormat="1">
      <c r="BP255801" s="90"/>
    </row>
    <row r="255802" spans="68:68" customFormat="1">
      <c r="BP255802" s="90"/>
    </row>
    <row r="255803" spans="68:68" customFormat="1">
      <c r="BP255803" s="90"/>
    </row>
    <row r="255804" spans="68:68" customFormat="1">
      <c r="BP255804" s="90"/>
    </row>
    <row r="255805" spans="68:68" customFormat="1">
      <c r="BP255805" s="90"/>
    </row>
    <row r="255806" spans="68:68" customFormat="1">
      <c r="BP255806" s="90"/>
    </row>
    <row r="255807" spans="68:68" customFormat="1">
      <c r="BP255807" s="90"/>
    </row>
    <row r="255808" spans="68:68" customFormat="1">
      <c r="BP255808" s="90"/>
    </row>
    <row r="255809" spans="68:68" customFormat="1">
      <c r="BP255809" s="90"/>
    </row>
    <row r="255810" spans="68:68" customFormat="1">
      <c r="BP255810" s="90"/>
    </row>
    <row r="255811" spans="68:68" customFormat="1">
      <c r="BP255811" s="90"/>
    </row>
    <row r="255812" spans="68:68" customFormat="1">
      <c r="BP255812" s="90"/>
    </row>
    <row r="255813" spans="68:68" customFormat="1">
      <c r="BP255813" s="90"/>
    </row>
    <row r="255814" spans="68:68" customFormat="1">
      <c r="BP255814" s="90"/>
    </row>
    <row r="255815" spans="68:68" customFormat="1">
      <c r="BP255815" s="90"/>
    </row>
    <row r="255816" spans="68:68" customFormat="1">
      <c r="BP255816" s="90"/>
    </row>
    <row r="255817" spans="68:68" customFormat="1">
      <c r="BP255817" s="90"/>
    </row>
    <row r="255818" spans="68:68" customFormat="1">
      <c r="BP255818" s="90"/>
    </row>
    <row r="255819" spans="68:68" customFormat="1">
      <c r="BP255819" s="90"/>
    </row>
    <row r="255820" spans="68:68" customFormat="1">
      <c r="BP255820" s="90"/>
    </row>
    <row r="255821" spans="68:68" customFormat="1">
      <c r="BP255821" s="90"/>
    </row>
    <row r="255822" spans="68:68" customFormat="1">
      <c r="BP255822" s="90"/>
    </row>
    <row r="255823" spans="68:68" customFormat="1">
      <c r="BP255823" s="90"/>
    </row>
    <row r="255824" spans="68:68" customFormat="1">
      <c r="BP255824" s="90"/>
    </row>
    <row r="255825" spans="68:68" customFormat="1">
      <c r="BP255825" s="90"/>
    </row>
    <row r="255826" spans="68:68" customFormat="1">
      <c r="BP255826" s="90"/>
    </row>
    <row r="255827" spans="68:68" customFormat="1">
      <c r="BP255827" s="90"/>
    </row>
    <row r="255828" spans="68:68" customFormat="1">
      <c r="BP255828" s="90"/>
    </row>
    <row r="255829" spans="68:68" customFormat="1">
      <c r="BP255829" s="90"/>
    </row>
    <row r="255830" spans="68:68" customFormat="1">
      <c r="BP255830" s="90"/>
    </row>
    <row r="255831" spans="68:68" customFormat="1">
      <c r="BP255831" s="90"/>
    </row>
    <row r="255832" spans="68:68" customFormat="1">
      <c r="BP255832" s="90"/>
    </row>
    <row r="255833" spans="68:68" customFormat="1">
      <c r="BP255833" s="90"/>
    </row>
    <row r="255834" spans="68:68" customFormat="1">
      <c r="BP255834" s="90"/>
    </row>
    <row r="255835" spans="68:68" customFormat="1">
      <c r="BP255835" s="90"/>
    </row>
    <row r="255836" spans="68:68" customFormat="1">
      <c r="BP255836" s="90"/>
    </row>
    <row r="255837" spans="68:68" customFormat="1">
      <c r="BP255837" s="90"/>
    </row>
    <row r="255838" spans="68:68" customFormat="1">
      <c r="BP255838" s="90"/>
    </row>
    <row r="255839" spans="68:68" customFormat="1">
      <c r="BP255839" s="90"/>
    </row>
    <row r="255840" spans="68:68" customFormat="1">
      <c r="BP255840" s="90"/>
    </row>
    <row r="255841" spans="68:68" customFormat="1">
      <c r="BP255841" s="90"/>
    </row>
    <row r="255842" spans="68:68" customFormat="1">
      <c r="BP255842" s="90"/>
    </row>
    <row r="255843" spans="68:68" customFormat="1">
      <c r="BP255843" s="90"/>
    </row>
    <row r="255844" spans="68:68" customFormat="1">
      <c r="BP255844" s="90"/>
    </row>
    <row r="255845" spans="68:68" customFormat="1">
      <c r="BP255845" s="90"/>
    </row>
    <row r="255846" spans="68:68" customFormat="1">
      <c r="BP255846" s="90"/>
    </row>
    <row r="255847" spans="68:68" customFormat="1">
      <c r="BP255847" s="90"/>
    </row>
    <row r="255848" spans="68:68" customFormat="1">
      <c r="BP255848" s="90"/>
    </row>
    <row r="255849" spans="68:68" customFormat="1">
      <c r="BP255849" s="90"/>
    </row>
    <row r="255850" spans="68:68" customFormat="1">
      <c r="BP255850" s="90"/>
    </row>
    <row r="255851" spans="68:68" customFormat="1">
      <c r="BP255851" s="90"/>
    </row>
    <row r="255852" spans="68:68" customFormat="1">
      <c r="BP255852" s="90"/>
    </row>
    <row r="255853" spans="68:68" customFormat="1">
      <c r="BP255853" s="90"/>
    </row>
    <row r="255854" spans="68:68" customFormat="1">
      <c r="BP255854" s="90"/>
    </row>
    <row r="255855" spans="68:68" customFormat="1">
      <c r="BP255855" s="90"/>
    </row>
    <row r="255856" spans="68:68" customFormat="1">
      <c r="BP255856" s="90"/>
    </row>
    <row r="255857" spans="68:68" customFormat="1">
      <c r="BP255857" s="90"/>
    </row>
    <row r="255858" spans="68:68" customFormat="1">
      <c r="BP255858" s="90"/>
    </row>
    <row r="255859" spans="68:68" customFormat="1">
      <c r="BP255859" s="90"/>
    </row>
    <row r="255860" spans="68:68" customFormat="1">
      <c r="BP255860" s="90"/>
    </row>
    <row r="255861" spans="68:68" customFormat="1">
      <c r="BP255861" s="90"/>
    </row>
    <row r="255862" spans="68:68" customFormat="1">
      <c r="BP255862" s="90"/>
    </row>
    <row r="255863" spans="68:68" customFormat="1">
      <c r="BP255863" s="90"/>
    </row>
    <row r="255864" spans="68:68" customFormat="1">
      <c r="BP255864" s="90"/>
    </row>
    <row r="255865" spans="68:68" customFormat="1">
      <c r="BP255865" s="90"/>
    </row>
    <row r="255866" spans="68:68" customFormat="1">
      <c r="BP255866" s="90"/>
    </row>
    <row r="255867" spans="68:68" customFormat="1">
      <c r="BP255867" s="90"/>
    </row>
    <row r="255868" spans="68:68" customFormat="1">
      <c r="BP255868" s="90"/>
    </row>
    <row r="255869" spans="68:68" customFormat="1">
      <c r="BP255869" s="90"/>
    </row>
    <row r="255870" spans="68:68" customFormat="1">
      <c r="BP255870" s="90"/>
    </row>
    <row r="255871" spans="68:68" customFormat="1">
      <c r="BP255871" s="90"/>
    </row>
    <row r="255872" spans="68:68" customFormat="1">
      <c r="BP255872" s="90"/>
    </row>
    <row r="255873" spans="68:68" customFormat="1">
      <c r="BP255873" s="90"/>
    </row>
    <row r="255874" spans="68:68" customFormat="1">
      <c r="BP255874" s="90"/>
    </row>
    <row r="255875" spans="68:68" customFormat="1">
      <c r="BP255875" s="90"/>
    </row>
    <row r="255876" spans="68:68" customFormat="1">
      <c r="BP255876" s="90"/>
    </row>
    <row r="255877" spans="68:68" customFormat="1">
      <c r="BP255877" s="90"/>
    </row>
    <row r="255878" spans="68:68" customFormat="1">
      <c r="BP255878" s="90"/>
    </row>
    <row r="255879" spans="68:68" customFormat="1">
      <c r="BP255879" s="90"/>
    </row>
    <row r="255880" spans="68:68" customFormat="1">
      <c r="BP255880" s="90"/>
    </row>
    <row r="255881" spans="68:68" customFormat="1">
      <c r="BP255881" s="90"/>
    </row>
    <row r="255882" spans="68:68" customFormat="1">
      <c r="BP255882" s="90"/>
    </row>
    <row r="255883" spans="68:68" customFormat="1">
      <c r="BP255883" s="90"/>
    </row>
    <row r="255884" spans="68:68" customFormat="1">
      <c r="BP255884" s="90"/>
    </row>
    <row r="255885" spans="68:68" customFormat="1">
      <c r="BP255885" s="90"/>
    </row>
    <row r="255886" spans="68:68" customFormat="1">
      <c r="BP255886" s="90"/>
    </row>
    <row r="255887" spans="68:68" customFormat="1">
      <c r="BP255887" s="90"/>
    </row>
    <row r="255888" spans="68:68" customFormat="1">
      <c r="BP255888" s="90"/>
    </row>
    <row r="255889" spans="68:68" customFormat="1">
      <c r="BP255889" s="90"/>
    </row>
    <row r="255890" spans="68:68" customFormat="1">
      <c r="BP255890" s="90"/>
    </row>
    <row r="255891" spans="68:68" customFormat="1">
      <c r="BP255891" s="90"/>
    </row>
    <row r="255892" spans="68:68" customFormat="1">
      <c r="BP255892" s="90"/>
    </row>
    <row r="255893" spans="68:68" customFormat="1">
      <c r="BP255893" s="90"/>
    </row>
    <row r="255894" spans="68:68" customFormat="1">
      <c r="BP255894" s="90"/>
    </row>
    <row r="255895" spans="68:68" customFormat="1">
      <c r="BP255895" s="90"/>
    </row>
    <row r="255896" spans="68:68" customFormat="1">
      <c r="BP255896" s="90"/>
    </row>
    <row r="255897" spans="68:68" customFormat="1">
      <c r="BP255897" s="90"/>
    </row>
    <row r="255898" spans="68:68" customFormat="1">
      <c r="BP255898" s="90"/>
    </row>
    <row r="255899" spans="68:68" customFormat="1">
      <c r="BP255899" s="90"/>
    </row>
    <row r="255900" spans="68:68" customFormat="1">
      <c r="BP255900" s="90"/>
    </row>
    <row r="255901" spans="68:68" customFormat="1">
      <c r="BP255901" s="90"/>
    </row>
    <row r="255902" spans="68:68" customFormat="1">
      <c r="BP255902" s="90"/>
    </row>
    <row r="255903" spans="68:68" customFormat="1">
      <c r="BP255903" s="90"/>
    </row>
    <row r="255904" spans="68:68" customFormat="1">
      <c r="BP255904" s="90"/>
    </row>
    <row r="255905" spans="68:68" customFormat="1">
      <c r="BP255905" s="90"/>
    </row>
    <row r="255906" spans="68:68" customFormat="1">
      <c r="BP255906" s="90"/>
    </row>
    <row r="255907" spans="68:68" customFormat="1">
      <c r="BP255907" s="90"/>
    </row>
    <row r="255908" spans="68:68" customFormat="1">
      <c r="BP255908" s="90"/>
    </row>
    <row r="255909" spans="68:68" customFormat="1">
      <c r="BP255909" s="90"/>
    </row>
    <row r="255910" spans="68:68" customFormat="1">
      <c r="BP255910" s="90"/>
    </row>
    <row r="255911" spans="68:68" customFormat="1">
      <c r="BP255911" s="90"/>
    </row>
    <row r="255912" spans="68:68" customFormat="1">
      <c r="BP255912" s="90"/>
    </row>
    <row r="255913" spans="68:68" customFormat="1">
      <c r="BP255913" s="90"/>
    </row>
    <row r="255914" spans="68:68" customFormat="1">
      <c r="BP255914" s="90"/>
    </row>
    <row r="255915" spans="68:68" customFormat="1">
      <c r="BP255915" s="90"/>
    </row>
    <row r="255916" spans="68:68" customFormat="1">
      <c r="BP255916" s="90"/>
    </row>
    <row r="255917" spans="68:68" customFormat="1">
      <c r="BP255917" s="90"/>
    </row>
    <row r="255918" spans="68:68" customFormat="1">
      <c r="BP255918" s="90"/>
    </row>
    <row r="255919" spans="68:68" customFormat="1">
      <c r="BP255919" s="90"/>
    </row>
    <row r="255920" spans="68:68" customFormat="1">
      <c r="BP255920" s="90"/>
    </row>
    <row r="255921" spans="68:68" customFormat="1">
      <c r="BP255921" s="90"/>
    </row>
    <row r="255922" spans="68:68" customFormat="1">
      <c r="BP255922" s="90"/>
    </row>
    <row r="255923" spans="68:68" customFormat="1">
      <c r="BP255923" s="90"/>
    </row>
    <row r="255924" spans="68:68" customFormat="1">
      <c r="BP255924" s="90"/>
    </row>
    <row r="255925" spans="68:68" customFormat="1">
      <c r="BP255925" s="90"/>
    </row>
    <row r="255926" spans="68:68" customFormat="1">
      <c r="BP255926" s="90"/>
    </row>
    <row r="255927" spans="68:68" customFormat="1">
      <c r="BP255927" s="90"/>
    </row>
    <row r="255928" spans="68:68" customFormat="1">
      <c r="BP255928" s="90"/>
    </row>
    <row r="255929" spans="68:68" customFormat="1">
      <c r="BP255929" s="90"/>
    </row>
    <row r="255930" spans="68:68" customFormat="1">
      <c r="BP255930" s="90"/>
    </row>
    <row r="255931" spans="68:68" customFormat="1">
      <c r="BP255931" s="90"/>
    </row>
    <row r="255932" spans="68:68" customFormat="1">
      <c r="BP255932" s="90"/>
    </row>
    <row r="255933" spans="68:68" customFormat="1">
      <c r="BP255933" s="90"/>
    </row>
    <row r="255934" spans="68:68" customFormat="1">
      <c r="BP255934" s="90"/>
    </row>
    <row r="255935" spans="68:68" customFormat="1">
      <c r="BP255935" s="90"/>
    </row>
    <row r="255936" spans="68:68" customFormat="1">
      <c r="BP255936" s="90"/>
    </row>
    <row r="255937" spans="68:68" customFormat="1">
      <c r="BP255937" s="90"/>
    </row>
    <row r="255938" spans="68:68" customFormat="1">
      <c r="BP255938" s="90"/>
    </row>
    <row r="255939" spans="68:68" customFormat="1">
      <c r="BP255939" s="90"/>
    </row>
    <row r="255940" spans="68:68" customFormat="1">
      <c r="BP255940" s="90"/>
    </row>
    <row r="255941" spans="68:68" customFormat="1">
      <c r="BP255941" s="90"/>
    </row>
    <row r="255942" spans="68:68" customFormat="1">
      <c r="BP255942" s="90"/>
    </row>
    <row r="255943" spans="68:68" customFormat="1">
      <c r="BP255943" s="90"/>
    </row>
    <row r="255944" spans="68:68" customFormat="1">
      <c r="BP255944" s="90"/>
    </row>
    <row r="255945" spans="68:68" customFormat="1">
      <c r="BP255945" s="90"/>
    </row>
    <row r="255946" spans="68:68" customFormat="1">
      <c r="BP255946" s="90"/>
    </row>
    <row r="255947" spans="68:68" customFormat="1">
      <c r="BP255947" s="90"/>
    </row>
    <row r="255948" spans="68:68" customFormat="1">
      <c r="BP255948" s="90"/>
    </row>
    <row r="255949" spans="68:68" customFormat="1">
      <c r="BP255949" s="90"/>
    </row>
    <row r="255950" spans="68:68" customFormat="1">
      <c r="BP255950" s="90"/>
    </row>
    <row r="255951" spans="68:68" customFormat="1">
      <c r="BP255951" s="90"/>
    </row>
    <row r="255952" spans="68:68" customFormat="1">
      <c r="BP255952" s="90"/>
    </row>
    <row r="255953" spans="68:68" customFormat="1">
      <c r="BP255953" s="90"/>
    </row>
    <row r="255954" spans="68:68" customFormat="1">
      <c r="BP255954" s="90"/>
    </row>
    <row r="255955" spans="68:68" customFormat="1">
      <c r="BP255955" s="90"/>
    </row>
    <row r="255956" spans="68:68" customFormat="1">
      <c r="BP255956" s="90"/>
    </row>
    <row r="255957" spans="68:68" customFormat="1">
      <c r="BP255957" s="90"/>
    </row>
    <row r="255958" spans="68:68" customFormat="1">
      <c r="BP255958" s="90"/>
    </row>
    <row r="255959" spans="68:68" customFormat="1">
      <c r="BP255959" s="90"/>
    </row>
    <row r="255960" spans="68:68" customFormat="1">
      <c r="BP255960" s="90"/>
    </row>
    <row r="255961" spans="68:68" customFormat="1">
      <c r="BP255961" s="90"/>
    </row>
    <row r="255962" spans="68:68" customFormat="1">
      <c r="BP255962" s="90"/>
    </row>
    <row r="255963" spans="68:68" customFormat="1">
      <c r="BP255963" s="90"/>
    </row>
    <row r="255964" spans="68:68" customFormat="1">
      <c r="BP255964" s="90"/>
    </row>
    <row r="255965" spans="68:68" customFormat="1">
      <c r="BP255965" s="90"/>
    </row>
    <row r="255966" spans="68:68" customFormat="1">
      <c r="BP255966" s="90"/>
    </row>
    <row r="255967" spans="68:68" customFormat="1">
      <c r="BP255967" s="90"/>
    </row>
    <row r="255968" spans="68:68" customFormat="1">
      <c r="BP255968" s="90"/>
    </row>
    <row r="255969" spans="68:68" customFormat="1">
      <c r="BP255969" s="90"/>
    </row>
    <row r="255970" spans="68:68" customFormat="1">
      <c r="BP255970" s="90"/>
    </row>
    <row r="255971" spans="68:68" customFormat="1">
      <c r="BP255971" s="90"/>
    </row>
    <row r="255972" spans="68:68" customFormat="1">
      <c r="BP255972" s="90"/>
    </row>
    <row r="255973" spans="68:68" customFormat="1">
      <c r="BP255973" s="90"/>
    </row>
    <row r="255974" spans="68:68" customFormat="1">
      <c r="BP255974" s="90"/>
    </row>
    <row r="255975" spans="68:68" customFormat="1">
      <c r="BP255975" s="90"/>
    </row>
    <row r="255976" spans="68:68" customFormat="1">
      <c r="BP255976" s="90"/>
    </row>
    <row r="255977" spans="68:68" customFormat="1">
      <c r="BP255977" s="90"/>
    </row>
    <row r="255978" spans="68:68" customFormat="1">
      <c r="BP255978" s="90"/>
    </row>
    <row r="255979" spans="68:68" customFormat="1">
      <c r="BP255979" s="90"/>
    </row>
    <row r="255980" spans="68:68" customFormat="1">
      <c r="BP255980" s="90"/>
    </row>
    <row r="255981" spans="68:68" customFormat="1">
      <c r="BP255981" s="90"/>
    </row>
    <row r="255982" spans="68:68" customFormat="1">
      <c r="BP255982" s="90"/>
    </row>
    <row r="255983" spans="68:68" customFormat="1">
      <c r="BP255983" s="90"/>
    </row>
    <row r="255984" spans="68:68" customFormat="1">
      <c r="BP255984" s="90"/>
    </row>
    <row r="255985" spans="68:68" customFormat="1">
      <c r="BP255985" s="90"/>
    </row>
    <row r="255986" spans="68:68" customFormat="1">
      <c r="BP255986" s="90"/>
    </row>
    <row r="255987" spans="68:68" customFormat="1">
      <c r="BP255987" s="90"/>
    </row>
    <row r="255988" spans="68:68" customFormat="1">
      <c r="BP255988" s="90"/>
    </row>
    <row r="255989" spans="68:68" customFormat="1">
      <c r="BP255989" s="90"/>
    </row>
    <row r="255990" spans="68:68" customFormat="1">
      <c r="BP255990" s="90"/>
    </row>
    <row r="255991" spans="68:68" customFormat="1">
      <c r="BP255991" s="90"/>
    </row>
    <row r="255992" spans="68:68" customFormat="1">
      <c r="BP255992" s="90"/>
    </row>
    <row r="255993" spans="68:68" customFormat="1">
      <c r="BP255993" s="90"/>
    </row>
    <row r="255994" spans="68:68" customFormat="1">
      <c r="BP255994" s="90"/>
    </row>
    <row r="255995" spans="68:68" customFormat="1">
      <c r="BP255995" s="90"/>
    </row>
    <row r="255996" spans="68:68" customFormat="1">
      <c r="BP255996" s="90"/>
    </row>
    <row r="255997" spans="68:68" customFormat="1">
      <c r="BP255997" s="90"/>
    </row>
    <row r="255998" spans="68:68" customFormat="1">
      <c r="BP255998" s="90"/>
    </row>
    <row r="255999" spans="68:68" customFormat="1">
      <c r="BP255999" s="90"/>
    </row>
    <row r="256000" spans="68:68" customFormat="1">
      <c r="BP256000" s="90"/>
    </row>
    <row r="256001" spans="68:68" customFormat="1">
      <c r="BP256001" s="90"/>
    </row>
    <row r="256002" spans="68:68" customFormat="1">
      <c r="BP256002" s="90"/>
    </row>
    <row r="256003" spans="68:68" customFormat="1">
      <c r="BP256003" s="90"/>
    </row>
    <row r="256004" spans="68:68" customFormat="1">
      <c r="BP256004" s="90"/>
    </row>
    <row r="256005" spans="68:68" customFormat="1">
      <c r="BP256005" s="90"/>
    </row>
    <row r="256006" spans="68:68" customFormat="1">
      <c r="BP256006" s="90"/>
    </row>
    <row r="256007" spans="68:68" customFormat="1">
      <c r="BP256007" s="90"/>
    </row>
    <row r="256008" spans="68:68" customFormat="1">
      <c r="BP256008" s="90"/>
    </row>
    <row r="256009" spans="68:68" customFormat="1">
      <c r="BP256009" s="90"/>
    </row>
    <row r="256010" spans="68:68" customFormat="1">
      <c r="BP256010" s="90"/>
    </row>
    <row r="256011" spans="68:68" customFormat="1">
      <c r="BP256011" s="90"/>
    </row>
    <row r="256012" spans="68:68" customFormat="1">
      <c r="BP256012" s="90"/>
    </row>
    <row r="256013" spans="68:68" customFormat="1">
      <c r="BP256013" s="90"/>
    </row>
    <row r="256014" spans="68:68" customFormat="1">
      <c r="BP256014" s="90"/>
    </row>
    <row r="256015" spans="68:68" customFormat="1">
      <c r="BP256015" s="90"/>
    </row>
    <row r="256016" spans="68:68" customFormat="1">
      <c r="BP256016" s="90"/>
    </row>
    <row r="256017" spans="68:68" customFormat="1">
      <c r="BP256017" s="90"/>
    </row>
    <row r="256018" spans="68:68" customFormat="1">
      <c r="BP256018" s="90"/>
    </row>
    <row r="256019" spans="68:68" customFormat="1">
      <c r="BP256019" s="90"/>
    </row>
    <row r="256020" spans="68:68" customFormat="1">
      <c r="BP256020" s="90"/>
    </row>
    <row r="256021" spans="68:68" customFormat="1">
      <c r="BP256021" s="90"/>
    </row>
    <row r="256022" spans="68:68" customFormat="1">
      <c r="BP256022" s="90"/>
    </row>
    <row r="256023" spans="68:68" customFormat="1">
      <c r="BP256023" s="90"/>
    </row>
    <row r="256024" spans="68:68" customFormat="1">
      <c r="BP256024" s="90"/>
    </row>
    <row r="256025" spans="68:68" customFormat="1">
      <c r="BP256025" s="90"/>
    </row>
    <row r="256026" spans="68:68" customFormat="1">
      <c r="BP256026" s="90"/>
    </row>
    <row r="256027" spans="68:68" customFormat="1">
      <c r="BP256027" s="90"/>
    </row>
    <row r="256028" spans="68:68" customFormat="1">
      <c r="BP256028" s="90"/>
    </row>
    <row r="256029" spans="68:68" customFormat="1">
      <c r="BP256029" s="90"/>
    </row>
    <row r="256030" spans="68:68" customFormat="1">
      <c r="BP256030" s="90"/>
    </row>
    <row r="256031" spans="68:68" customFormat="1">
      <c r="BP256031" s="90"/>
    </row>
    <row r="256032" spans="68:68" customFormat="1">
      <c r="BP256032" s="90"/>
    </row>
    <row r="256033" spans="68:68" customFormat="1">
      <c r="BP256033" s="90"/>
    </row>
    <row r="256034" spans="68:68" customFormat="1">
      <c r="BP256034" s="90"/>
    </row>
    <row r="256035" spans="68:68" customFormat="1">
      <c r="BP256035" s="90"/>
    </row>
    <row r="256036" spans="68:68" customFormat="1">
      <c r="BP256036" s="90"/>
    </row>
    <row r="256037" spans="68:68" customFormat="1">
      <c r="BP256037" s="90"/>
    </row>
    <row r="256038" spans="68:68" customFormat="1">
      <c r="BP256038" s="90"/>
    </row>
    <row r="256039" spans="68:68" customFormat="1">
      <c r="BP256039" s="90"/>
    </row>
    <row r="256040" spans="68:68" customFormat="1">
      <c r="BP256040" s="90"/>
    </row>
    <row r="256041" spans="68:68" customFormat="1">
      <c r="BP256041" s="90"/>
    </row>
    <row r="256042" spans="68:68" customFormat="1">
      <c r="BP256042" s="90"/>
    </row>
    <row r="256043" spans="68:68" customFormat="1">
      <c r="BP256043" s="90"/>
    </row>
    <row r="256044" spans="68:68" customFormat="1">
      <c r="BP256044" s="90"/>
    </row>
    <row r="256045" spans="68:68" customFormat="1">
      <c r="BP256045" s="90"/>
    </row>
    <row r="256046" spans="68:68" customFormat="1">
      <c r="BP256046" s="90"/>
    </row>
    <row r="256047" spans="68:68" customFormat="1">
      <c r="BP256047" s="90"/>
    </row>
    <row r="256048" spans="68:68" customFormat="1">
      <c r="BP256048" s="90"/>
    </row>
    <row r="256049" spans="68:68" customFormat="1">
      <c r="BP256049" s="90"/>
    </row>
    <row r="256050" spans="68:68" customFormat="1">
      <c r="BP256050" s="90"/>
    </row>
    <row r="256051" spans="68:68" customFormat="1">
      <c r="BP256051" s="90"/>
    </row>
    <row r="256052" spans="68:68" customFormat="1">
      <c r="BP256052" s="90"/>
    </row>
    <row r="256053" spans="68:68" customFormat="1">
      <c r="BP256053" s="90"/>
    </row>
    <row r="256054" spans="68:68" customFormat="1">
      <c r="BP256054" s="90"/>
    </row>
    <row r="256055" spans="68:68" customFormat="1">
      <c r="BP256055" s="90"/>
    </row>
    <row r="256056" spans="68:68" customFormat="1">
      <c r="BP256056" s="90"/>
    </row>
    <row r="256057" spans="68:68" customFormat="1">
      <c r="BP256057" s="90"/>
    </row>
    <row r="256058" spans="68:68" customFormat="1">
      <c r="BP256058" s="90"/>
    </row>
    <row r="256059" spans="68:68" customFormat="1">
      <c r="BP256059" s="90"/>
    </row>
    <row r="256060" spans="68:68" customFormat="1">
      <c r="BP256060" s="90"/>
    </row>
    <row r="256061" spans="68:68" customFormat="1">
      <c r="BP256061" s="90"/>
    </row>
    <row r="256062" spans="68:68" customFormat="1">
      <c r="BP256062" s="90"/>
    </row>
    <row r="256063" spans="68:68" customFormat="1">
      <c r="BP256063" s="90"/>
    </row>
    <row r="256064" spans="68:68" customFormat="1">
      <c r="BP256064" s="90"/>
    </row>
    <row r="256065" spans="68:68" customFormat="1">
      <c r="BP256065" s="90"/>
    </row>
    <row r="256066" spans="68:68" customFormat="1">
      <c r="BP256066" s="90"/>
    </row>
    <row r="256067" spans="68:68" customFormat="1">
      <c r="BP256067" s="90"/>
    </row>
    <row r="256068" spans="68:68" customFormat="1">
      <c r="BP256068" s="90"/>
    </row>
    <row r="256069" spans="68:68" customFormat="1">
      <c r="BP256069" s="90"/>
    </row>
    <row r="256070" spans="68:68" customFormat="1">
      <c r="BP256070" s="90"/>
    </row>
    <row r="256071" spans="68:68" customFormat="1">
      <c r="BP256071" s="90"/>
    </row>
    <row r="256072" spans="68:68" customFormat="1">
      <c r="BP256072" s="90"/>
    </row>
    <row r="256073" spans="68:68" customFormat="1">
      <c r="BP256073" s="90"/>
    </row>
    <row r="256074" spans="68:68" customFormat="1">
      <c r="BP256074" s="90"/>
    </row>
    <row r="256075" spans="68:68" customFormat="1">
      <c r="BP256075" s="90"/>
    </row>
    <row r="256076" spans="68:68" customFormat="1">
      <c r="BP256076" s="90"/>
    </row>
    <row r="256077" spans="68:68" customFormat="1">
      <c r="BP256077" s="90"/>
    </row>
    <row r="256078" spans="68:68" customFormat="1">
      <c r="BP256078" s="90"/>
    </row>
    <row r="256079" spans="68:68" customFormat="1">
      <c r="BP256079" s="90"/>
    </row>
    <row r="256080" spans="68:68" customFormat="1">
      <c r="BP256080" s="90"/>
    </row>
    <row r="256081" spans="68:68" customFormat="1">
      <c r="BP256081" s="90"/>
    </row>
    <row r="256082" spans="68:68" customFormat="1">
      <c r="BP256082" s="90"/>
    </row>
    <row r="256083" spans="68:68" customFormat="1">
      <c r="BP256083" s="90"/>
    </row>
    <row r="256084" spans="68:68" customFormat="1">
      <c r="BP256084" s="90"/>
    </row>
    <row r="256085" spans="68:68" customFormat="1">
      <c r="BP256085" s="90"/>
    </row>
    <row r="256086" spans="68:68" customFormat="1">
      <c r="BP256086" s="90"/>
    </row>
    <row r="256087" spans="68:68" customFormat="1">
      <c r="BP256087" s="90"/>
    </row>
    <row r="256088" spans="68:68" customFormat="1">
      <c r="BP256088" s="90"/>
    </row>
    <row r="256089" spans="68:68" customFormat="1">
      <c r="BP256089" s="90"/>
    </row>
    <row r="256090" spans="68:68" customFormat="1">
      <c r="BP256090" s="90"/>
    </row>
    <row r="256091" spans="68:68" customFormat="1">
      <c r="BP256091" s="90"/>
    </row>
    <row r="256092" spans="68:68" customFormat="1">
      <c r="BP256092" s="90"/>
    </row>
    <row r="256093" spans="68:68" customFormat="1">
      <c r="BP256093" s="90"/>
    </row>
    <row r="256094" spans="68:68" customFormat="1">
      <c r="BP256094" s="90"/>
    </row>
    <row r="256095" spans="68:68" customFormat="1">
      <c r="BP256095" s="90"/>
    </row>
    <row r="256096" spans="68:68" customFormat="1">
      <c r="BP256096" s="90"/>
    </row>
    <row r="256097" spans="68:68" customFormat="1">
      <c r="BP256097" s="90"/>
    </row>
    <row r="256098" spans="68:68" customFormat="1">
      <c r="BP256098" s="90"/>
    </row>
    <row r="256099" spans="68:68" customFormat="1">
      <c r="BP256099" s="90"/>
    </row>
    <row r="256100" spans="68:68" customFormat="1">
      <c r="BP256100" s="90"/>
    </row>
    <row r="256101" spans="68:68" customFormat="1">
      <c r="BP256101" s="90"/>
    </row>
    <row r="256102" spans="68:68" customFormat="1">
      <c r="BP256102" s="90"/>
    </row>
    <row r="256103" spans="68:68" customFormat="1">
      <c r="BP256103" s="90"/>
    </row>
    <row r="256104" spans="68:68" customFormat="1">
      <c r="BP256104" s="90"/>
    </row>
    <row r="256105" spans="68:68" customFormat="1">
      <c r="BP256105" s="90"/>
    </row>
    <row r="256106" spans="68:68" customFormat="1">
      <c r="BP256106" s="90"/>
    </row>
    <row r="256107" spans="68:68" customFormat="1">
      <c r="BP256107" s="90"/>
    </row>
    <row r="256108" spans="68:68" customFormat="1">
      <c r="BP256108" s="90"/>
    </row>
    <row r="256109" spans="68:68" customFormat="1">
      <c r="BP256109" s="90"/>
    </row>
    <row r="256110" spans="68:68" customFormat="1">
      <c r="BP256110" s="90"/>
    </row>
    <row r="256111" spans="68:68" customFormat="1">
      <c r="BP256111" s="90"/>
    </row>
    <row r="256112" spans="68:68" customFormat="1">
      <c r="BP256112" s="90"/>
    </row>
    <row r="256113" spans="68:68" customFormat="1">
      <c r="BP256113" s="90"/>
    </row>
    <row r="256114" spans="68:68" customFormat="1">
      <c r="BP256114" s="90"/>
    </row>
    <row r="256115" spans="68:68" customFormat="1">
      <c r="BP256115" s="90"/>
    </row>
    <row r="256116" spans="68:68" customFormat="1">
      <c r="BP256116" s="90"/>
    </row>
    <row r="256117" spans="68:68" customFormat="1">
      <c r="BP256117" s="90"/>
    </row>
    <row r="256118" spans="68:68" customFormat="1">
      <c r="BP256118" s="90"/>
    </row>
    <row r="256119" spans="68:68" customFormat="1">
      <c r="BP256119" s="90"/>
    </row>
    <row r="256120" spans="68:68" customFormat="1">
      <c r="BP256120" s="90"/>
    </row>
    <row r="256121" spans="68:68" customFormat="1">
      <c r="BP256121" s="90"/>
    </row>
    <row r="256122" spans="68:68" customFormat="1">
      <c r="BP256122" s="90"/>
    </row>
    <row r="256123" spans="68:68" customFormat="1">
      <c r="BP256123" s="90"/>
    </row>
    <row r="256124" spans="68:68" customFormat="1">
      <c r="BP256124" s="90"/>
    </row>
    <row r="256125" spans="68:68" customFormat="1">
      <c r="BP256125" s="90"/>
    </row>
    <row r="256126" spans="68:68" customFormat="1">
      <c r="BP256126" s="90"/>
    </row>
    <row r="256127" spans="68:68" customFormat="1">
      <c r="BP256127" s="90"/>
    </row>
    <row r="256128" spans="68:68" customFormat="1">
      <c r="BP256128" s="90"/>
    </row>
    <row r="256129" spans="68:68" customFormat="1">
      <c r="BP256129" s="90"/>
    </row>
    <row r="256130" spans="68:68" customFormat="1">
      <c r="BP256130" s="90"/>
    </row>
    <row r="256131" spans="68:68" customFormat="1">
      <c r="BP256131" s="90"/>
    </row>
    <row r="256132" spans="68:68" customFormat="1">
      <c r="BP256132" s="90"/>
    </row>
    <row r="256133" spans="68:68" customFormat="1">
      <c r="BP256133" s="90"/>
    </row>
    <row r="256134" spans="68:68" customFormat="1">
      <c r="BP256134" s="90"/>
    </row>
    <row r="256135" spans="68:68" customFormat="1">
      <c r="BP256135" s="90"/>
    </row>
    <row r="256136" spans="68:68" customFormat="1">
      <c r="BP256136" s="90"/>
    </row>
    <row r="256137" spans="68:68" customFormat="1">
      <c r="BP256137" s="90"/>
    </row>
    <row r="256138" spans="68:68" customFormat="1">
      <c r="BP256138" s="90"/>
    </row>
    <row r="256139" spans="68:68" customFormat="1">
      <c r="BP256139" s="90"/>
    </row>
    <row r="256140" spans="68:68" customFormat="1">
      <c r="BP256140" s="90"/>
    </row>
    <row r="256141" spans="68:68" customFormat="1">
      <c r="BP256141" s="90"/>
    </row>
    <row r="256142" spans="68:68" customFormat="1">
      <c r="BP256142" s="90"/>
    </row>
    <row r="256143" spans="68:68" customFormat="1">
      <c r="BP256143" s="90"/>
    </row>
    <row r="256144" spans="68:68" customFormat="1">
      <c r="BP256144" s="90"/>
    </row>
    <row r="256145" spans="68:68" customFormat="1">
      <c r="BP256145" s="90"/>
    </row>
    <row r="256146" spans="68:68" customFormat="1">
      <c r="BP256146" s="90"/>
    </row>
    <row r="256147" spans="68:68" customFormat="1">
      <c r="BP256147" s="90"/>
    </row>
    <row r="256148" spans="68:68" customFormat="1">
      <c r="BP256148" s="90"/>
    </row>
    <row r="256149" spans="68:68" customFormat="1">
      <c r="BP256149" s="90"/>
    </row>
    <row r="256150" spans="68:68" customFormat="1">
      <c r="BP256150" s="90"/>
    </row>
    <row r="256151" spans="68:68" customFormat="1">
      <c r="BP256151" s="90"/>
    </row>
    <row r="256152" spans="68:68" customFormat="1">
      <c r="BP256152" s="90"/>
    </row>
    <row r="256153" spans="68:68" customFormat="1">
      <c r="BP256153" s="90"/>
    </row>
    <row r="256154" spans="68:68" customFormat="1">
      <c r="BP256154" s="90"/>
    </row>
    <row r="256155" spans="68:68" customFormat="1">
      <c r="BP256155" s="90"/>
    </row>
    <row r="256156" spans="68:68" customFormat="1">
      <c r="BP256156" s="90"/>
    </row>
    <row r="256157" spans="68:68" customFormat="1">
      <c r="BP256157" s="90"/>
    </row>
    <row r="256158" spans="68:68" customFormat="1">
      <c r="BP256158" s="90"/>
    </row>
    <row r="256159" spans="68:68" customFormat="1">
      <c r="BP256159" s="90"/>
    </row>
    <row r="256160" spans="68:68" customFormat="1">
      <c r="BP256160" s="90"/>
    </row>
    <row r="256161" spans="68:68" customFormat="1">
      <c r="BP256161" s="90"/>
    </row>
    <row r="256162" spans="68:68" customFormat="1">
      <c r="BP256162" s="90"/>
    </row>
    <row r="256163" spans="68:68" customFormat="1">
      <c r="BP256163" s="90"/>
    </row>
    <row r="256164" spans="68:68" customFormat="1">
      <c r="BP256164" s="90"/>
    </row>
    <row r="256165" spans="68:68" customFormat="1">
      <c r="BP256165" s="90"/>
    </row>
    <row r="256166" spans="68:68" customFormat="1">
      <c r="BP256166" s="90"/>
    </row>
    <row r="256167" spans="68:68" customFormat="1">
      <c r="BP256167" s="90"/>
    </row>
    <row r="256168" spans="68:68" customFormat="1">
      <c r="BP256168" s="90"/>
    </row>
    <row r="256169" spans="68:68" customFormat="1">
      <c r="BP256169" s="90"/>
    </row>
    <row r="256170" spans="68:68" customFormat="1">
      <c r="BP256170" s="90"/>
    </row>
    <row r="256171" spans="68:68" customFormat="1">
      <c r="BP256171" s="90"/>
    </row>
    <row r="256172" spans="68:68" customFormat="1">
      <c r="BP256172" s="90"/>
    </row>
    <row r="256173" spans="68:68" customFormat="1">
      <c r="BP256173" s="90"/>
    </row>
    <row r="256174" spans="68:68" customFormat="1">
      <c r="BP256174" s="90"/>
    </row>
    <row r="256175" spans="68:68" customFormat="1">
      <c r="BP256175" s="90"/>
    </row>
    <row r="256176" spans="68:68" customFormat="1">
      <c r="BP256176" s="90"/>
    </row>
    <row r="256177" spans="68:68" customFormat="1">
      <c r="BP256177" s="90"/>
    </row>
    <row r="256178" spans="68:68" customFormat="1">
      <c r="BP256178" s="90"/>
    </row>
    <row r="256179" spans="68:68" customFormat="1">
      <c r="BP256179" s="90"/>
    </row>
    <row r="256180" spans="68:68" customFormat="1">
      <c r="BP256180" s="90"/>
    </row>
    <row r="256181" spans="68:68" customFormat="1">
      <c r="BP256181" s="90"/>
    </row>
    <row r="256182" spans="68:68" customFormat="1">
      <c r="BP256182" s="90"/>
    </row>
    <row r="256183" spans="68:68" customFormat="1">
      <c r="BP256183" s="90"/>
    </row>
    <row r="256184" spans="68:68" customFormat="1">
      <c r="BP256184" s="90"/>
    </row>
    <row r="256185" spans="68:68" customFormat="1">
      <c r="BP256185" s="90"/>
    </row>
    <row r="256186" spans="68:68" customFormat="1">
      <c r="BP256186" s="90"/>
    </row>
    <row r="256187" spans="68:68" customFormat="1">
      <c r="BP256187" s="90"/>
    </row>
    <row r="256188" spans="68:68" customFormat="1">
      <c r="BP256188" s="90"/>
    </row>
    <row r="256189" spans="68:68" customFormat="1">
      <c r="BP256189" s="90"/>
    </row>
    <row r="256190" spans="68:68" customFormat="1">
      <c r="BP256190" s="90"/>
    </row>
    <row r="256191" spans="68:68" customFormat="1">
      <c r="BP256191" s="90"/>
    </row>
    <row r="256192" spans="68:68" customFormat="1">
      <c r="BP256192" s="90"/>
    </row>
    <row r="256193" spans="68:68" customFormat="1">
      <c r="BP256193" s="90"/>
    </row>
    <row r="256194" spans="68:68" customFormat="1">
      <c r="BP256194" s="90"/>
    </row>
    <row r="256195" spans="68:68" customFormat="1">
      <c r="BP256195" s="90"/>
    </row>
    <row r="256196" spans="68:68" customFormat="1">
      <c r="BP256196" s="90"/>
    </row>
    <row r="256197" spans="68:68" customFormat="1">
      <c r="BP256197" s="90"/>
    </row>
    <row r="256198" spans="68:68" customFormat="1">
      <c r="BP256198" s="90"/>
    </row>
    <row r="256199" spans="68:68" customFormat="1">
      <c r="BP256199" s="90"/>
    </row>
    <row r="256200" spans="68:68" customFormat="1">
      <c r="BP256200" s="90"/>
    </row>
    <row r="256201" spans="68:68" customFormat="1">
      <c r="BP256201" s="90"/>
    </row>
    <row r="256202" spans="68:68" customFormat="1">
      <c r="BP256202" s="90"/>
    </row>
    <row r="256203" spans="68:68" customFormat="1">
      <c r="BP256203" s="90"/>
    </row>
    <row r="256204" spans="68:68" customFormat="1">
      <c r="BP256204" s="90"/>
    </row>
    <row r="256205" spans="68:68" customFormat="1">
      <c r="BP256205" s="90"/>
    </row>
    <row r="256206" spans="68:68" customFormat="1">
      <c r="BP256206" s="90"/>
    </row>
    <row r="256207" spans="68:68" customFormat="1">
      <c r="BP256207" s="90"/>
    </row>
    <row r="256208" spans="68:68" customFormat="1">
      <c r="BP256208" s="90"/>
    </row>
    <row r="256209" spans="68:68" customFormat="1">
      <c r="BP256209" s="90"/>
    </row>
    <row r="256210" spans="68:68" customFormat="1">
      <c r="BP256210" s="90"/>
    </row>
    <row r="256211" spans="68:68" customFormat="1">
      <c r="BP256211" s="90"/>
    </row>
    <row r="256212" spans="68:68" customFormat="1">
      <c r="BP256212" s="90"/>
    </row>
    <row r="256213" spans="68:68" customFormat="1">
      <c r="BP256213" s="90"/>
    </row>
    <row r="256214" spans="68:68" customFormat="1">
      <c r="BP256214" s="90"/>
    </row>
    <row r="256215" spans="68:68" customFormat="1">
      <c r="BP256215" s="90"/>
    </row>
    <row r="256216" spans="68:68" customFormat="1">
      <c r="BP256216" s="90"/>
    </row>
    <row r="256217" spans="68:68" customFormat="1">
      <c r="BP256217" s="90"/>
    </row>
    <row r="256218" spans="68:68" customFormat="1">
      <c r="BP256218" s="90"/>
    </row>
    <row r="256219" spans="68:68" customFormat="1">
      <c r="BP256219" s="90"/>
    </row>
    <row r="256220" spans="68:68" customFormat="1">
      <c r="BP256220" s="90"/>
    </row>
    <row r="256221" spans="68:68" customFormat="1">
      <c r="BP256221" s="90"/>
    </row>
    <row r="256222" spans="68:68" customFormat="1">
      <c r="BP256222" s="90"/>
    </row>
    <row r="256223" spans="68:68" customFormat="1">
      <c r="BP256223" s="90"/>
    </row>
    <row r="256224" spans="68:68" customFormat="1">
      <c r="BP256224" s="90"/>
    </row>
    <row r="256225" spans="68:68" customFormat="1">
      <c r="BP256225" s="90"/>
    </row>
    <row r="256226" spans="68:68" customFormat="1">
      <c r="BP256226" s="90"/>
    </row>
    <row r="256227" spans="68:68" customFormat="1">
      <c r="BP256227" s="90"/>
    </row>
    <row r="256228" spans="68:68" customFormat="1">
      <c r="BP256228" s="90"/>
    </row>
    <row r="256229" spans="68:68" customFormat="1">
      <c r="BP256229" s="90"/>
    </row>
    <row r="256230" spans="68:68" customFormat="1">
      <c r="BP256230" s="90"/>
    </row>
    <row r="256231" spans="68:68" customFormat="1">
      <c r="BP256231" s="90"/>
    </row>
    <row r="256232" spans="68:68" customFormat="1">
      <c r="BP256232" s="90"/>
    </row>
    <row r="256233" spans="68:68" customFormat="1">
      <c r="BP256233" s="90"/>
    </row>
    <row r="256234" spans="68:68" customFormat="1">
      <c r="BP256234" s="90"/>
    </row>
    <row r="256235" spans="68:68" customFormat="1">
      <c r="BP256235" s="90"/>
    </row>
    <row r="256236" spans="68:68" customFormat="1">
      <c r="BP256236" s="90"/>
    </row>
    <row r="256237" spans="68:68" customFormat="1">
      <c r="BP256237" s="90"/>
    </row>
    <row r="256238" spans="68:68" customFormat="1">
      <c r="BP256238" s="90"/>
    </row>
    <row r="256239" spans="68:68" customFormat="1">
      <c r="BP256239" s="90"/>
    </row>
    <row r="256240" spans="68:68" customFormat="1">
      <c r="BP256240" s="90"/>
    </row>
    <row r="256241" spans="68:68" customFormat="1">
      <c r="BP256241" s="90"/>
    </row>
    <row r="256242" spans="68:68" customFormat="1">
      <c r="BP256242" s="90"/>
    </row>
    <row r="256243" spans="68:68" customFormat="1">
      <c r="BP256243" s="90"/>
    </row>
    <row r="256244" spans="68:68" customFormat="1">
      <c r="BP256244" s="90"/>
    </row>
    <row r="256245" spans="68:68" customFormat="1">
      <c r="BP256245" s="90"/>
    </row>
    <row r="256246" spans="68:68" customFormat="1">
      <c r="BP256246" s="90"/>
    </row>
    <row r="256247" spans="68:68" customFormat="1">
      <c r="BP256247" s="90"/>
    </row>
    <row r="256248" spans="68:68" customFormat="1">
      <c r="BP256248" s="90"/>
    </row>
    <row r="256249" spans="68:68" customFormat="1">
      <c r="BP256249" s="90"/>
    </row>
    <row r="256250" spans="68:68" customFormat="1">
      <c r="BP256250" s="90"/>
    </row>
    <row r="256251" spans="68:68" customFormat="1">
      <c r="BP256251" s="90"/>
    </row>
    <row r="256252" spans="68:68" customFormat="1">
      <c r="BP256252" s="90"/>
    </row>
    <row r="256253" spans="68:68" customFormat="1">
      <c r="BP256253" s="90"/>
    </row>
    <row r="256254" spans="68:68" customFormat="1">
      <c r="BP256254" s="90"/>
    </row>
    <row r="256255" spans="68:68" customFormat="1">
      <c r="BP256255" s="90"/>
    </row>
    <row r="256256" spans="68:68" customFormat="1">
      <c r="BP256256" s="90"/>
    </row>
    <row r="256257" spans="68:68" customFormat="1">
      <c r="BP256257" s="90"/>
    </row>
    <row r="256258" spans="68:68" customFormat="1">
      <c r="BP256258" s="90"/>
    </row>
    <row r="256259" spans="68:68" customFormat="1">
      <c r="BP256259" s="90"/>
    </row>
    <row r="256260" spans="68:68" customFormat="1">
      <c r="BP256260" s="90"/>
    </row>
    <row r="256261" spans="68:68" customFormat="1">
      <c r="BP256261" s="90"/>
    </row>
    <row r="256262" spans="68:68" customFormat="1">
      <c r="BP256262" s="90"/>
    </row>
    <row r="256263" spans="68:68" customFormat="1">
      <c r="BP256263" s="90"/>
    </row>
    <row r="256264" spans="68:68" customFormat="1">
      <c r="BP256264" s="90"/>
    </row>
    <row r="256265" spans="68:68" customFormat="1">
      <c r="BP256265" s="90"/>
    </row>
    <row r="256266" spans="68:68" customFormat="1">
      <c r="BP256266" s="90"/>
    </row>
    <row r="256267" spans="68:68" customFormat="1">
      <c r="BP256267" s="90"/>
    </row>
    <row r="256268" spans="68:68" customFormat="1">
      <c r="BP256268" s="90"/>
    </row>
    <row r="256269" spans="68:68" customFormat="1">
      <c r="BP256269" s="90"/>
    </row>
    <row r="256270" spans="68:68" customFormat="1">
      <c r="BP256270" s="90"/>
    </row>
    <row r="256271" spans="68:68" customFormat="1">
      <c r="BP256271" s="90"/>
    </row>
    <row r="256272" spans="68:68" customFormat="1">
      <c r="BP256272" s="90"/>
    </row>
    <row r="256273" spans="68:68" customFormat="1">
      <c r="BP256273" s="90"/>
    </row>
    <row r="256274" spans="68:68" customFormat="1">
      <c r="BP256274" s="90"/>
    </row>
    <row r="256275" spans="68:68" customFormat="1">
      <c r="BP256275" s="90"/>
    </row>
    <row r="256276" spans="68:68" customFormat="1">
      <c r="BP256276" s="90"/>
    </row>
    <row r="256277" spans="68:68" customFormat="1">
      <c r="BP256277" s="90"/>
    </row>
    <row r="256278" spans="68:68" customFormat="1">
      <c r="BP256278" s="90"/>
    </row>
    <row r="256279" spans="68:68" customFormat="1">
      <c r="BP256279" s="90"/>
    </row>
    <row r="256280" spans="68:68" customFormat="1">
      <c r="BP256280" s="90"/>
    </row>
    <row r="256281" spans="68:68" customFormat="1">
      <c r="BP256281" s="90"/>
    </row>
    <row r="256282" spans="68:68" customFormat="1">
      <c r="BP256282" s="90"/>
    </row>
    <row r="256283" spans="68:68" customFormat="1">
      <c r="BP256283" s="90"/>
    </row>
    <row r="256284" spans="68:68" customFormat="1">
      <c r="BP256284" s="90"/>
    </row>
    <row r="256285" spans="68:68" customFormat="1">
      <c r="BP256285" s="90"/>
    </row>
    <row r="256286" spans="68:68" customFormat="1">
      <c r="BP256286" s="90"/>
    </row>
    <row r="256287" spans="68:68" customFormat="1">
      <c r="BP256287" s="90"/>
    </row>
    <row r="256288" spans="68:68" customFormat="1">
      <c r="BP256288" s="90"/>
    </row>
    <row r="256289" spans="68:68" customFormat="1">
      <c r="BP256289" s="90"/>
    </row>
    <row r="256290" spans="68:68" customFormat="1">
      <c r="BP256290" s="90"/>
    </row>
    <row r="256291" spans="68:68" customFormat="1">
      <c r="BP256291" s="90"/>
    </row>
    <row r="256292" spans="68:68" customFormat="1">
      <c r="BP256292" s="90"/>
    </row>
    <row r="256293" spans="68:68" customFormat="1">
      <c r="BP256293" s="90"/>
    </row>
    <row r="256294" spans="68:68" customFormat="1">
      <c r="BP256294" s="90"/>
    </row>
    <row r="256295" spans="68:68" customFormat="1">
      <c r="BP256295" s="90"/>
    </row>
    <row r="256296" spans="68:68" customFormat="1">
      <c r="BP256296" s="90"/>
    </row>
    <row r="256297" spans="68:68" customFormat="1">
      <c r="BP256297" s="90"/>
    </row>
    <row r="256298" spans="68:68" customFormat="1">
      <c r="BP256298" s="90"/>
    </row>
    <row r="256299" spans="68:68" customFormat="1">
      <c r="BP256299" s="90"/>
    </row>
    <row r="256300" spans="68:68" customFormat="1">
      <c r="BP256300" s="90"/>
    </row>
    <row r="256301" spans="68:68" customFormat="1">
      <c r="BP256301" s="90"/>
    </row>
    <row r="256302" spans="68:68" customFormat="1">
      <c r="BP256302" s="90"/>
    </row>
    <row r="256303" spans="68:68" customFormat="1">
      <c r="BP256303" s="90"/>
    </row>
    <row r="256304" spans="68:68" customFormat="1">
      <c r="BP256304" s="90"/>
    </row>
    <row r="256305" spans="68:68" customFormat="1">
      <c r="BP256305" s="90"/>
    </row>
    <row r="256306" spans="68:68" customFormat="1">
      <c r="BP256306" s="90"/>
    </row>
    <row r="256307" spans="68:68" customFormat="1">
      <c r="BP256307" s="90"/>
    </row>
    <row r="256308" spans="68:68" customFormat="1">
      <c r="BP256308" s="90"/>
    </row>
    <row r="256309" spans="68:68" customFormat="1">
      <c r="BP256309" s="90"/>
    </row>
    <row r="256310" spans="68:68" customFormat="1">
      <c r="BP256310" s="90"/>
    </row>
    <row r="256311" spans="68:68" customFormat="1">
      <c r="BP256311" s="90"/>
    </row>
    <row r="256312" spans="68:68" customFormat="1">
      <c r="BP256312" s="90"/>
    </row>
    <row r="256313" spans="68:68" customFormat="1">
      <c r="BP256313" s="90"/>
    </row>
    <row r="256314" spans="68:68" customFormat="1">
      <c r="BP256314" s="90"/>
    </row>
    <row r="256315" spans="68:68" customFormat="1">
      <c r="BP256315" s="90"/>
    </row>
    <row r="256316" spans="68:68" customFormat="1">
      <c r="BP256316" s="90"/>
    </row>
    <row r="256317" spans="68:68" customFormat="1">
      <c r="BP256317" s="90"/>
    </row>
    <row r="256318" spans="68:68" customFormat="1">
      <c r="BP256318" s="90"/>
    </row>
    <row r="256319" spans="68:68" customFormat="1">
      <c r="BP256319" s="90"/>
    </row>
    <row r="256320" spans="68:68" customFormat="1">
      <c r="BP256320" s="90"/>
    </row>
    <row r="256321" spans="68:68" customFormat="1">
      <c r="BP256321" s="90"/>
    </row>
    <row r="256322" spans="68:68" customFormat="1">
      <c r="BP256322" s="90"/>
    </row>
    <row r="256323" spans="68:68" customFormat="1">
      <c r="BP256323" s="90"/>
    </row>
    <row r="256324" spans="68:68" customFormat="1">
      <c r="BP256324" s="90"/>
    </row>
    <row r="256325" spans="68:68" customFormat="1">
      <c r="BP256325" s="90"/>
    </row>
    <row r="256326" spans="68:68" customFormat="1">
      <c r="BP256326" s="90"/>
    </row>
    <row r="256327" spans="68:68" customFormat="1">
      <c r="BP256327" s="90"/>
    </row>
    <row r="256328" spans="68:68" customFormat="1">
      <c r="BP256328" s="90"/>
    </row>
    <row r="256329" spans="68:68" customFormat="1">
      <c r="BP256329" s="90"/>
    </row>
    <row r="256330" spans="68:68" customFormat="1">
      <c r="BP256330" s="90"/>
    </row>
    <row r="256331" spans="68:68" customFormat="1">
      <c r="BP256331" s="90"/>
    </row>
    <row r="256332" spans="68:68" customFormat="1">
      <c r="BP256332" s="90"/>
    </row>
    <row r="256333" spans="68:68" customFormat="1">
      <c r="BP256333" s="90"/>
    </row>
    <row r="256334" spans="68:68" customFormat="1">
      <c r="BP256334" s="90"/>
    </row>
    <row r="256335" spans="68:68" customFormat="1">
      <c r="BP256335" s="90"/>
    </row>
    <row r="256336" spans="68:68" customFormat="1">
      <c r="BP256336" s="90"/>
    </row>
    <row r="256337" spans="68:68" customFormat="1">
      <c r="BP256337" s="90"/>
    </row>
    <row r="256338" spans="68:68" customFormat="1">
      <c r="BP256338" s="90"/>
    </row>
    <row r="256339" spans="68:68" customFormat="1">
      <c r="BP256339" s="90"/>
    </row>
    <row r="256340" spans="68:68" customFormat="1">
      <c r="BP256340" s="90"/>
    </row>
    <row r="256341" spans="68:68" customFormat="1">
      <c r="BP256341" s="90"/>
    </row>
    <row r="256342" spans="68:68" customFormat="1">
      <c r="BP256342" s="90"/>
    </row>
    <row r="256343" spans="68:68" customFormat="1">
      <c r="BP256343" s="90"/>
    </row>
    <row r="256344" spans="68:68" customFormat="1">
      <c r="BP256344" s="90"/>
    </row>
    <row r="256345" spans="68:68" customFormat="1">
      <c r="BP256345" s="90"/>
    </row>
    <row r="256346" spans="68:68" customFormat="1">
      <c r="BP256346" s="90"/>
    </row>
    <row r="256347" spans="68:68" customFormat="1">
      <c r="BP256347" s="90"/>
    </row>
    <row r="256348" spans="68:68" customFormat="1">
      <c r="BP256348" s="90"/>
    </row>
    <row r="256349" spans="68:68" customFormat="1">
      <c r="BP256349" s="90"/>
    </row>
    <row r="256350" spans="68:68" customFormat="1">
      <c r="BP256350" s="90"/>
    </row>
    <row r="256351" spans="68:68" customFormat="1">
      <c r="BP256351" s="90"/>
    </row>
    <row r="256352" spans="68:68" customFormat="1">
      <c r="BP256352" s="90"/>
    </row>
    <row r="256353" spans="68:68" customFormat="1">
      <c r="BP256353" s="90"/>
    </row>
    <row r="256354" spans="68:68" customFormat="1">
      <c r="BP256354" s="90"/>
    </row>
    <row r="256355" spans="68:68" customFormat="1">
      <c r="BP256355" s="90"/>
    </row>
    <row r="256356" spans="68:68" customFormat="1">
      <c r="BP256356" s="90"/>
    </row>
    <row r="256357" spans="68:68" customFormat="1">
      <c r="BP256357" s="90"/>
    </row>
    <row r="256358" spans="68:68" customFormat="1">
      <c r="BP256358" s="90"/>
    </row>
    <row r="256359" spans="68:68" customFormat="1">
      <c r="BP256359" s="90"/>
    </row>
    <row r="256360" spans="68:68" customFormat="1">
      <c r="BP256360" s="90"/>
    </row>
    <row r="256361" spans="68:68" customFormat="1">
      <c r="BP256361" s="90"/>
    </row>
    <row r="256362" spans="68:68" customFormat="1">
      <c r="BP256362" s="90"/>
    </row>
    <row r="256363" spans="68:68" customFormat="1">
      <c r="BP256363" s="90"/>
    </row>
    <row r="256364" spans="68:68" customFormat="1">
      <c r="BP256364" s="90"/>
    </row>
    <row r="256365" spans="68:68" customFormat="1">
      <c r="BP256365" s="90"/>
    </row>
    <row r="256366" spans="68:68" customFormat="1">
      <c r="BP256366" s="90"/>
    </row>
    <row r="256367" spans="68:68" customFormat="1">
      <c r="BP256367" s="90"/>
    </row>
    <row r="256368" spans="68:68" customFormat="1">
      <c r="BP256368" s="90"/>
    </row>
    <row r="256369" spans="68:68" customFormat="1">
      <c r="BP256369" s="90"/>
    </row>
    <row r="256370" spans="68:68" customFormat="1">
      <c r="BP256370" s="90"/>
    </row>
    <row r="256371" spans="68:68" customFormat="1">
      <c r="BP256371" s="90"/>
    </row>
    <row r="256372" spans="68:68" customFormat="1">
      <c r="BP256372" s="90"/>
    </row>
    <row r="256373" spans="68:68" customFormat="1">
      <c r="BP256373" s="90"/>
    </row>
    <row r="256374" spans="68:68" customFormat="1">
      <c r="BP256374" s="90"/>
    </row>
    <row r="256375" spans="68:68" customFormat="1">
      <c r="BP256375" s="90"/>
    </row>
    <row r="256376" spans="68:68" customFormat="1">
      <c r="BP256376" s="90"/>
    </row>
    <row r="256377" spans="68:68" customFormat="1">
      <c r="BP256377" s="90"/>
    </row>
    <row r="256378" spans="68:68" customFormat="1">
      <c r="BP256378" s="90"/>
    </row>
    <row r="256379" spans="68:68" customFormat="1">
      <c r="BP256379" s="90"/>
    </row>
    <row r="256380" spans="68:68" customFormat="1">
      <c r="BP256380" s="90"/>
    </row>
    <row r="256381" spans="68:68" customFormat="1">
      <c r="BP256381" s="90"/>
    </row>
    <row r="256382" spans="68:68" customFormat="1">
      <c r="BP256382" s="90"/>
    </row>
    <row r="256383" spans="68:68" customFormat="1">
      <c r="BP256383" s="90"/>
    </row>
    <row r="256384" spans="68:68" customFormat="1">
      <c r="BP256384" s="90"/>
    </row>
    <row r="256385" spans="68:68" customFormat="1">
      <c r="BP256385" s="90"/>
    </row>
    <row r="256386" spans="68:68" customFormat="1">
      <c r="BP256386" s="90"/>
    </row>
    <row r="256387" spans="68:68" customFormat="1">
      <c r="BP256387" s="90"/>
    </row>
    <row r="256388" spans="68:68" customFormat="1">
      <c r="BP256388" s="90"/>
    </row>
    <row r="256389" spans="68:68" customFormat="1">
      <c r="BP256389" s="90"/>
    </row>
    <row r="256390" spans="68:68" customFormat="1">
      <c r="BP256390" s="90"/>
    </row>
    <row r="256391" spans="68:68" customFormat="1">
      <c r="BP256391" s="90"/>
    </row>
    <row r="256392" spans="68:68" customFormat="1">
      <c r="BP256392" s="90"/>
    </row>
    <row r="256393" spans="68:68" customFormat="1">
      <c r="BP256393" s="90"/>
    </row>
    <row r="256394" spans="68:68" customFormat="1">
      <c r="BP256394" s="90"/>
    </row>
    <row r="256395" spans="68:68" customFormat="1">
      <c r="BP256395" s="90"/>
    </row>
    <row r="256396" spans="68:68" customFormat="1">
      <c r="BP256396" s="90"/>
    </row>
    <row r="256397" spans="68:68" customFormat="1">
      <c r="BP256397" s="90"/>
    </row>
    <row r="256398" spans="68:68" customFormat="1">
      <c r="BP256398" s="90"/>
    </row>
    <row r="256399" spans="68:68" customFormat="1">
      <c r="BP256399" s="90"/>
    </row>
    <row r="256400" spans="68:68" customFormat="1">
      <c r="BP256400" s="90"/>
    </row>
    <row r="256401" spans="68:68" customFormat="1">
      <c r="BP256401" s="90"/>
    </row>
    <row r="256402" spans="68:68" customFormat="1">
      <c r="BP256402" s="90"/>
    </row>
    <row r="256403" spans="68:68" customFormat="1">
      <c r="BP256403" s="90"/>
    </row>
    <row r="256404" spans="68:68" customFormat="1">
      <c r="BP256404" s="90"/>
    </row>
    <row r="256405" spans="68:68" customFormat="1">
      <c r="BP256405" s="90"/>
    </row>
    <row r="256406" spans="68:68" customFormat="1">
      <c r="BP256406" s="90"/>
    </row>
    <row r="256407" spans="68:68" customFormat="1">
      <c r="BP256407" s="90"/>
    </row>
    <row r="256408" spans="68:68" customFormat="1">
      <c r="BP256408" s="90"/>
    </row>
    <row r="256409" spans="68:68" customFormat="1">
      <c r="BP256409" s="90"/>
    </row>
    <row r="256410" spans="68:68" customFormat="1">
      <c r="BP256410" s="90"/>
    </row>
    <row r="256411" spans="68:68" customFormat="1">
      <c r="BP256411" s="90"/>
    </row>
    <row r="256412" spans="68:68" customFormat="1">
      <c r="BP256412" s="90"/>
    </row>
    <row r="256413" spans="68:68" customFormat="1">
      <c r="BP256413" s="90"/>
    </row>
    <row r="256414" spans="68:68" customFormat="1">
      <c r="BP256414" s="90"/>
    </row>
    <row r="256415" spans="68:68" customFormat="1">
      <c r="BP256415" s="90"/>
    </row>
    <row r="256416" spans="68:68" customFormat="1">
      <c r="BP256416" s="90"/>
    </row>
    <row r="256417" spans="68:68" customFormat="1">
      <c r="BP256417" s="90"/>
    </row>
    <row r="256418" spans="68:68" customFormat="1">
      <c r="BP256418" s="90"/>
    </row>
    <row r="256419" spans="68:68" customFormat="1">
      <c r="BP256419" s="90"/>
    </row>
    <row r="256420" spans="68:68" customFormat="1">
      <c r="BP256420" s="90"/>
    </row>
    <row r="256421" spans="68:68" customFormat="1">
      <c r="BP256421" s="90"/>
    </row>
    <row r="256422" spans="68:68" customFormat="1">
      <c r="BP256422" s="90"/>
    </row>
    <row r="256423" spans="68:68" customFormat="1">
      <c r="BP256423" s="90"/>
    </row>
    <row r="256424" spans="68:68" customFormat="1">
      <c r="BP256424" s="90"/>
    </row>
    <row r="256425" spans="68:68" customFormat="1">
      <c r="BP256425" s="90"/>
    </row>
    <row r="256426" spans="68:68" customFormat="1">
      <c r="BP256426" s="90"/>
    </row>
    <row r="256427" spans="68:68" customFormat="1">
      <c r="BP256427" s="90"/>
    </row>
    <row r="256428" spans="68:68" customFormat="1">
      <c r="BP256428" s="90"/>
    </row>
    <row r="256429" spans="68:68" customFormat="1">
      <c r="BP256429" s="90"/>
    </row>
    <row r="256430" spans="68:68" customFormat="1">
      <c r="BP256430" s="90"/>
    </row>
    <row r="256431" spans="68:68" customFormat="1">
      <c r="BP256431" s="90"/>
    </row>
    <row r="256432" spans="68:68" customFormat="1">
      <c r="BP256432" s="90"/>
    </row>
    <row r="256433" spans="68:68" customFormat="1">
      <c r="BP256433" s="90"/>
    </row>
    <row r="256434" spans="68:68" customFormat="1">
      <c r="BP256434" s="90"/>
    </row>
    <row r="256435" spans="68:68" customFormat="1">
      <c r="BP256435" s="90"/>
    </row>
    <row r="256436" spans="68:68" customFormat="1">
      <c r="BP256436" s="90"/>
    </row>
    <row r="256437" spans="68:68" customFormat="1">
      <c r="BP256437" s="90"/>
    </row>
    <row r="256438" spans="68:68" customFormat="1">
      <c r="BP256438" s="90"/>
    </row>
    <row r="256439" spans="68:68" customFormat="1">
      <c r="BP256439" s="90"/>
    </row>
    <row r="256440" spans="68:68" customFormat="1">
      <c r="BP256440" s="90"/>
    </row>
    <row r="256441" spans="68:68" customFormat="1">
      <c r="BP256441" s="90"/>
    </row>
    <row r="256442" spans="68:68" customFormat="1">
      <c r="BP256442" s="90"/>
    </row>
    <row r="256443" spans="68:68" customFormat="1">
      <c r="BP256443" s="90"/>
    </row>
    <row r="256444" spans="68:68" customFormat="1">
      <c r="BP256444" s="90"/>
    </row>
    <row r="256445" spans="68:68" customFormat="1">
      <c r="BP256445" s="90"/>
    </row>
    <row r="256446" spans="68:68" customFormat="1">
      <c r="BP256446" s="90"/>
    </row>
    <row r="256447" spans="68:68" customFormat="1">
      <c r="BP256447" s="90"/>
    </row>
    <row r="256448" spans="68:68" customFormat="1">
      <c r="BP256448" s="90"/>
    </row>
    <row r="256449" spans="68:68" customFormat="1">
      <c r="BP256449" s="90"/>
    </row>
    <row r="256450" spans="68:68" customFormat="1">
      <c r="BP256450" s="90"/>
    </row>
    <row r="256451" spans="68:68" customFormat="1">
      <c r="BP256451" s="90"/>
    </row>
    <row r="256452" spans="68:68" customFormat="1">
      <c r="BP256452" s="90"/>
    </row>
    <row r="256453" spans="68:68" customFormat="1">
      <c r="BP256453" s="90"/>
    </row>
    <row r="256454" spans="68:68" customFormat="1">
      <c r="BP256454" s="90"/>
    </row>
    <row r="256455" spans="68:68" customFormat="1">
      <c r="BP256455" s="90"/>
    </row>
    <row r="256456" spans="68:68" customFormat="1">
      <c r="BP256456" s="90"/>
    </row>
    <row r="256457" spans="68:68" customFormat="1">
      <c r="BP256457" s="90"/>
    </row>
    <row r="256458" spans="68:68" customFormat="1">
      <c r="BP256458" s="90"/>
    </row>
    <row r="256459" spans="68:68" customFormat="1">
      <c r="BP256459" s="90"/>
    </row>
    <row r="256460" spans="68:68" customFormat="1">
      <c r="BP256460" s="90"/>
    </row>
    <row r="256461" spans="68:68" customFormat="1">
      <c r="BP256461" s="90"/>
    </row>
    <row r="256462" spans="68:68" customFormat="1">
      <c r="BP256462" s="90"/>
    </row>
    <row r="256463" spans="68:68" customFormat="1">
      <c r="BP256463" s="90"/>
    </row>
    <row r="256464" spans="68:68" customFormat="1">
      <c r="BP256464" s="90"/>
    </row>
    <row r="256465" spans="68:68" customFormat="1">
      <c r="BP256465" s="90"/>
    </row>
    <row r="256466" spans="68:68" customFormat="1">
      <c r="BP256466" s="90"/>
    </row>
    <row r="256467" spans="68:68" customFormat="1">
      <c r="BP256467" s="90"/>
    </row>
    <row r="256468" spans="68:68" customFormat="1">
      <c r="BP256468" s="90"/>
    </row>
    <row r="256469" spans="68:68" customFormat="1">
      <c r="BP256469" s="90"/>
    </row>
    <row r="256470" spans="68:68" customFormat="1">
      <c r="BP256470" s="90"/>
    </row>
    <row r="256471" spans="68:68" customFormat="1">
      <c r="BP256471" s="90"/>
    </row>
    <row r="256472" spans="68:68" customFormat="1">
      <c r="BP256472" s="90"/>
    </row>
    <row r="256473" spans="68:68" customFormat="1">
      <c r="BP256473" s="90"/>
    </row>
    <row r="256474" spans="68:68" customFormat="1">
      <c r="BP256474" s="90"/>
    </row>
    <row r="256475" spans="68:68" customFormat="1">
      <c r="BP256475" s="90"/>
    </row>
    <row r="256476" spans="68:68" customFormat="1">
      <c r="BP256476" s="90"/>
    </row>
    <row r="256477" spans="68:68" customFormat="1">
      <c r="BP256477" s="90"/>
    </row>
    <row r="256478" spans="68:68" customFormat="1">
      <c r="BP256478" s="90"/>
    </row>
    <row r="256479" spans="68:68" customFormat="1">
      <c r="BP256479" s="90"/>
    </row>
    <row r="256480" spans="68:68" customFormat="1">
      <c r="BP256480" s="90"/>
    </row>
    <row r="256481" spans="68:68" customFormat="1">
      <c r="BP256481" s="90"/>
    </row>
    <row r="256482" spans="68:68" customFormat="1">
      <c r="BP256482" s="90"/>
    </row>
    <row r="256483" spans="68:68" customFormat="1">
      <c r="BP256483" s="90"/>
    </row>
    <row r="256484" spans="68:68" customFormat="1">
      <c r="BP256484" s="90"/>
    </row>
    <row r="256485" spans="68:68" customFormat="1">
      <c r="BP256485" s="90"/>
    </row>
    <row r="256486" spans="68:68" customFormat="1">
      <c r="BP256486" s="90"/>
    </row>
    <row r="256487" spans="68:68" customFormat="1">
      <c r="BP256487" s="90"/>
    </row>
    <row r="256488" spans="68:68" customFormat="1">
      <c r="BP256488" s="90"/>
    </row>
    <row r="256489" spans="68:68" customFormat="1">
      <c r="BP256489" s="90"/>
    </row>
    <row r="256490" spans="68:68" customFormat="1">
      <c r="BP256490" s="90"/>
    </row>
    <row r="256491" spans="68:68" customFormat="1">
      <c r="BP256491" s="90"/>
    </row>
    <row r="256492" spans="68:68" customFormat="1">
      <c r="BP256492" s="90"/>
    </row>
    <row r="256493" spans="68:68" customFormat="1">
      <c r="BP256493" s="90"/>
    </row>
    <row r="256494" spans="68:68" customFormat="1">
      <c r="BP256494" s="90"/>
    </row>
    <row r="256495" spans="68:68" customFormat="1">
      <c r="BP256495" s="90"/>
    </row>
    <row r="256496" spans="68:68" customFormat="1">
      <c r="BP256496" s="90"/>
    </row>
    <row r="256497" spans="68:68" customFormat="1">
      <c r="BP256497" s="90"/>
    </row>
    <row r="256498" spans="68:68" customFormat="1">
      <c r="BP256498" s="90"/>
    </row>
    <row r="256499" spans="68:68" customFormat="1">
      <c r="BP256499" s="90"/>
    </row>
    <row r="256500" spans="68:68" customFormat="1">
      <c r="BP256500" s="90"/>
    </row>
    <row r="256501" spans="68:68" customFormat="1">
      <c r="BP256501" s="90"/>
    </row>
    <row r="256502" spans="68:68" customFormat="1">
      <c r="BP256502" s="90"/>
    </row>
    <row r="256503" spans="68:68" customFormat="1">
      <c r="BP256503" s="90"/>
    </row>
    <row r="256504" spans="68:68" customFormat="1">
      <c r="BP256504" s="90"/>
    </row>
    <row r="256505" spans="68:68" customFormat="1">
      <c r="BP256505" s="90"/>
    </row>
    <row r="256506" spans="68:68" customFormat="1">
      <c r="BP256506" s="90"/>
    </row>
    <row r="256507" spans="68:68" customFormat="1">
      <c r="BP256507" s="90"/>
    </row>
    <row r="256508" spans="68:68" customFormat="1">
      <c r="BP256508" s="90"/>
    </row>
    <row r="256509" spans="68:68" customFormat="1">
      <c r="BP256509" s="90"/>
    </row>
    <row r="256510" spans="68:68" customFormat="1">
      <c r="BP256510" s="90"/>
    </row>
    <row r="256511" spans="68:68" customFormat="1">
      <c r="BP256511" s="90"/>
    </row>
    <row r="256512" spans="68:68" customFormat="1">
      <c r="BP256512" s="90"/>
    </row>
    <row r="256513" spans="68:68" customFormat="1">
      <c r="BP256513" s="90"/>
    </row>
    <row r="256514" spans="68:68" customFormat="1">
      <c r="BP256514" s="90"/>
    </row>
    <row r="256515" spans="68:68" customFormat="1">
      <c r="BP256515" s="90"/>
    </row>
    <row r="256516" spans="68:68" customFormat="1">
      <c r="BP256516" s="90"/>
    </row>
    <row r="256517" spans="68:68" customFormat="1">
      <c r="BP256517" s="90"/>
    </row>
    <row r="256518" spans="68:68" customFormat="1">
      <c r="BP256518" s="90"/>
    </row>
    <row r="256519" spans="68:68" customFormat="1">
      <c r="BP256519" s="90"/>
    </row>
    <row r="256520" spans="68:68" customFormat="1">
      <c r="BP256520" s="90"/>
    </row>
    <row r="256521" spans="68:68" customFormat="1">
      <c r="BP256521" s="90"/>
    </row>
    <row r="256522" spans="68:68" customFormat="1">
      <c r="BP256522" s="90"/>
    </row>
    <row r="256523" spans="68:68" customFormat="1">
      <c r="BP256523" s="90"/>
    </row>
    <row r="256524" spans="68:68" customFormat="1">
      <c r="BP256524" s="90"/>
    </row>
    <row r="256525" spans="68:68" customFormat="1">
      <c r="BP256525" s="90"/>
    </row>
    <row r="256526" spans="68:68" customFormat="1">
      <c r="BP256526" s="90"/>
    </row>
    <row r="256527" spans="68:68" customFormat="1">
      <c r="BP256527" s="90"/>
    </row>
    <row r="256528" spans="68:68" customFormat="1">
      <c r="BP256528" s="90"/>
    </row>
    <row r="256529" spans="68:68" customFormat="1">
      <c r="BP256529" s="90"/>
    </row>
    <row r="256530" spans="68:68" customFormat="1">
      <c r="BP256530" s="90"/>
    </row>
    <row r="256531" spans="68:68" customFormat="1">
      <c r="BP256531" s="90"/>
    </row>
    <row r="256532" spans="68:68" customFormat="1">
      <c r="BP256532" s="90"/>
    </row>
    <row r="256533" spans="68:68" customFormat="1">
      <c r="BP256533" s="90"/>
    </row>
    <row r="256534" spans="68:68" customFormat="1">
      <c r="BP256534" s="90"/>
    </row>
    <row r="256535" spans="68:68" customFormat="1">
      <c r="BP256535" s="90"/>
    </row>
    <row r="256536" spans="68:68" customFormat="1">
      <c r="BP256536" s="90"/>
    </row>
    <row r="256537" spans="68:68" customFormat="1">
      <c r="BP256537" s="90"/>
    </row>
    <row r="256538" spans="68:68" customFormat="1">
      <c r="BP256538" s="90"/>
    </row>
    <row r="256539" spans="68:68" customFormat="1">
      <c r="BP256539" s="90"/>
    </row>
    <row r="256540" spans="68:68" customFormat="1">
      <c r="BP256540" s="90"/>
    </row>
    <row r="256541" spans="68:68" customFormat="1">
      <c r="BP256541" s="90"/>
    </row>
    <row r="256542" spans="68:68" customFormat="1">
      <c r="BP256542" s="90"/>
    </row>
    <row r="256543" spans="68:68" customFormat="1">
      <c r="BP256543" s="90"/>
    </row>
    <row r="256544" spans="68:68" customFormat="1">
      <c r="BP256544" s="90"/>
    </row>
    <row r="256545" spans="68:68" customFormat="1">
      <c r="BP256545" s="90"/>
    </row>
    <row r="256546" spans="68:68" customFormat="1">
      <c r="BP256546" s="90"/>
    </row>
    <row r="256547" spans="68:68" customFormat="1">
      <c r="BP256547" s="90"/>
    </row>
    <row r="256548" spans="68:68" customFormat="1">
      <c r="BP256548" s="90"/>
    </row>
    <row r="256549" spans="68:68" customFormat="1">
      <c r="BP256549" s="90"/>
    </row>
    <row r="256550" spans="68:68" customFormat="1">
      <c r="BP256550" s="90"/>
    </row>
    <row r="256551" spans="68:68" customFormat="1">
      <c r="BP256551" s="90"/>
    </row>
    <row r="256552" spans="68:68" customFormat="1">
      <c r="BP256552" s="90"/>
    </row>
    <row r="256553" spans="68:68" customFormat="1">
      <c r="BP256553" s="90"/>
    </row>
    <row r="256554" spans="68:68" customFormat="1">
      <c r="BP256554" s="90"/>
    </row>
    <row r="256555" spans="68:68" customFormat="1">
      <c r="BP256555" s="90"/>
    </row>
    <row r="256556" spans="68:68" customFormat="1">
      <c r="BP256556" s="90"/>
    </row>
    <row r="256557" spans="68:68" customFormat="1">
      <c r="BP256557" s="90"/>
    </row>
    <row r="256558" spans="68:68" customFormat="1">
      <c r="BP256558" s="90"/>
    </row>
    <row r="256559" spans="68:68" customFormat="1">
      <c r="BP256559" s="90"/>
    </row>
    <row r="256560" spans="68:68" customFormat="1">
      <c r="BP256560" s="90"/>
    </row>
    <row r="256561" spans="68:68" customFormat="1">
      <c r="BP256561" s="90"/>
    </row>
    <row r="256562" spans="68:68" customFormat="1">
      <c r="BP256562" s="90"/>
    </row>
    <row r="256563" spans="68:68" customFormat="1">
      <c r="BP256563" s="90"/>
    </row>
    <row r="256564" spans="68:68" customFormat="1">
      <c r="BP256564" s="90"/>
    </row>
    <row r="256565" spans="68:68" customFormat="1">
      <c r="BP256565" s="90"/>
    </row>
    <row r="256566" spans="68:68" customFormat="1">
      <c r="BP256566" s="90"/>
    </row>
    <row r="256567" spans="68:68" customFormat="1">
      <c r="BP256567" s="90"/>
    </row>
    <row r="256568" spans="68:68" customFormat="1">
      <c r="BP256568" s="90"/>
    </row>
    <row r="256569" spans="68:68" customFormat="1">
      <c r="BP256569" s="90"/>
    </row>
    <row r="256570" spans="68:68" customFormat="1">
      <c r="BP256570" s="90"/>
    </row>
    <row r="256571" spans="68:68" customFormat="1">
      <c r="BP256571" s="90"/>
    </row>
    <row r="256572" spans="68:68" customFormat="1">
      <c r="BP256572" s="90"/>
    </row>
    <row r="256573" spans="68:68" customFormat="1">
      <c r="BP256573" s="90"/>
    </row>
    <row r="256574" spans="68:68" customFormat="1">
      <c r="BP256574" s="90"/>
    </row>
    <row r="256575" spans="68:68" customFormat="1">
      <c r="BP256575" s="90"/>
    </row>
    <row r="256576" spans="68:68" customFormat="1">
      <c r="BP256576" s="90"/>
    </row>
    <row r="256577" spans="68:68" customFormat="1">
      <c r="BP256577" s="90"/>
    </row>
    <row r="256578" spans="68:68" customFormat="1">
      <c r="BP256578" s="90"/>
    </row>
    <row r="256579" spans="68:68" customFormat="1">
      <c r="BP256579" s="90"/>
    </row>
    <row r="256580" spans="68:68" customFormat="1">
      <c r="BP256580" s="90"/>
    </row>
    <row r="256581" spans="68:68" customFormat="1">
      <c r="BP256581" s="90"/>
    </row>
    <row r="256582" spans="68:68" customFormat="1">
      <c r="BP256582" s="90"/>
    </row>
    <row r="256583" spans="68:68" customFormat="1">
      <c r="BP256583" s="90"/>
    </row>
    <row r="256584" spans="68:68" customFormat="1">
      <c r="BP256584" s="90"/>
    </row>
    <row r="256585" spans="68:68" customFormat="1">
      <c r="BP256585" s="90"/>
    </row>
    <row r="256586" spans="68:68" customFormat="1">
      <c r="BP256586" s="90"/>
    </row>
    <row r="256587" spans="68:68" customFormat="1">
      <c r="BP256587" s="90"/>
    </row>
    <row r="256588" spans="68:68" customFormat="1">
      <c r="BP256588" s="90"/>
    </row>
    <row r="256589" spans="68:68" customFormat="1">
      <c r="BP256589" s="90"/>
    </row>
    <row r="256590" spans="68:68" customFormat="1">
      <c r="BP256590" s="90"/>
    </row>
    <row r="256591" spans="68:68" customFormat="1">
      <c r="BP256591" s="90"/>
    </row>
    <row r="256592" spans="68:68" customFormat="1">
      <c r="BP256592" s="90"/>
    </row>
    <row r="256593" spans="68:68" customFormat="1">
      <c r="BP256593" s="90"/>
    </row>
    <row r="256594" spans="68:68" customFormat="1">
      <c r="BP256594" s="90"/>
    </row>
    <row r="256595" spans="68:68" customFormat="1">
      <c r="BP256595" s="90"/>
    </row>
    <row r="256596" spans="68:68" customFormat="1">
      <c r="BP256596" s="90"/>
    </row>
    <row r="256597" spans="68:68" customFormat="1">
      <c r="BP256597" s="90"/>
    </row>
    <row r="256598" spans="68:68" customFormat="1">
      <c r="BP256598" s="90"/>
    </row>
    <row r="256599" spans="68:68" customFormat="1">
      <c r="BP256599" s="90"/>
    </row>
    <row r="256600" spans="68:68" customFormat="1">
      <c r="BP256600" s="90"/>
    </row>
    <row r="256601" spans="68:68" customFormat="1">
      <c r="BP256601" s="90"/>
    </row>
    <row r="256602" spans="68:68" customFormat="1">
      <c r="BP256602" s="90"/>
    </row>
    <row r="256603" spans="68:68" customFormat="1">
      <c r="BP256603" s="90"/>
    </row>
    <row r="256604" spans="68:68" customFormat="1">
      <c r="BP256604" s="90"/>
    </row>
    <row r="256605" spans="68:68" customFormat="1">
      <c r="BP256605" s="90"/>
    </row>
    <row r="256606" spans="68:68" customFormat="1">
      <c r="BP256606" s="90"/>
    </row>
    <row r="256607" spans="68:68" customFormat="1">
      <c r="BP256607" s="90"/>
    </row>
    <row r="256608" spans="68:68" customFormat="1">
      <c r="BP256608" s="90"/>
    </row>
    <row r="256609" spans="68:68" customFormat="1">
      <c r="BP256609" s="90"/>
    </row>
    <row r="256610" spans="68:68" customFormat="1">
      <c r="BP256610" s="90"/>
    </row>
    <row r="256611" spans="68:68" customFormat="1">
      <c r="BP256611" s="90"/>
    </row>
    <row r="256612" spans="68:68" customFormat="1">
      <c r="BP256612" s="90"/>
    </row>
    <row r="256613" spans="68:68" customFormat="1">
      <c r="BP256613" s="90"/>
    </row>
    <row r="256614" spans="68:68" customFormat="1">
      <c r="BP256614" s="90"/>
    </row>
    <row r="256615" spans="68:68" customFormat="1">
      <c r="BP256615" s="90"/>
    </row>
    <row r="256616" spans="68:68" customFormat="1">
      <c r="BP256616" s="90"/>
    </row>
    <row r="256617" spans="68:68" customFormat="1">
      <c r="BP256617" s="90"/>
    </row>
    <row r="256618" spans="68:68" customFormat="1">
      <c r="BP256618" s="90"/>
    </row>
    <row r="256619" spans="68:68" customFormat="1">
      <c r="BP256619" s="90"/>
    </row>
    <row r="256620" spans="68:68" customFormat="1">
      <c r="BP256620" s="90"/>
    </row>
    <row r="256621" spans="68:68" customFormat="1">
      <c r="BP256621" s="90"/>
    </row>
    <row r="256622" spans="68:68" customFormat="1">
      <c r="BP256622" s="90"/>
    </row>
    <row r="256623" spans="68:68" customFormat="1">
      <c r="BP256623" s="90"/>
    </row>
    <row r="256624" spans="68:68" customFormat="1">
      <c r="BP256624" s="90"/>
    </row>
    <row r="256625" spans="68:68" customFormat="1">
      <c r="BP256625" s="90"/>
    </row>
    <row r="256626" spans="68:68" customFormat="1">
      <c r="BP256626" s="90"/>
    </row>
    <row r="256627" spans="68:68" customFormat="1">
      <c r="BP256627" s="90"/>
    </row>
    <row r="256628" spans="68:68" customFormat="1">
      <c r="BP256628" s="90"/>
    </row>
    <row r="256629" spans="68:68" customFormat="1">
      <c r="BP256629" s="90"/>
    </row>
    <row r="256630" spans="68:68" customFormat="1">
      <c r="BP256630" s="90"/>
    </row>
    <row r="256631" spans="68:68" customFormat="1">
      <c r="BP256631" s="90"/>
    </row>
    <row r="256632" spans="68:68" customFormat="1">
      <c r="BP256632" s="90"/>
    </row>
    <row r="256633" spans="68:68" customFormat="1">
      <c r="BP256633" s="90"/>
    </row>
    <row r="256634" spans="68:68" customFormat="1">
      <c r="BP256634" s="90"/>
    </row>
    <row r="256635" spans="68:68" customFormat="1">
      <c r="BP256635" s="90"/>
    </row>
    <row r="256636" spans="68:68" customFormat="1">
      <c r="BP256636" s="90"/>
    </row>
    <row r="256637" spans="68:68" customFormat="1">
      <c r="BP256637" s="90"/>
    </row>
    <row r="256638" spans="68:68" customFormat="1">
      <c r="BP256638" s="90"/>
    </row>
    <row r="256639" spans="68:68" customFormat="1">
      <c r="BP256639" s="90"/>
    </row>
    <row r="256640" spans="68:68" customFormat="1">
      <c r="BP256640" s="90"/>
    </row>
    <row r="256641" spans="68:68" customFormat="1">
      <c r="BP256641" s="90"/>
    </row>
    <row r="256642" spans="68:68" customFormat="1">
      <c r="BP256642" s="90"/>
    </row>
    <row r="256643" spans="68:68" customFormat="1">
      <c r="BP256643" s="90"/>
    </row>
    <row r="256644" spans="68:68" customFormat="1">
      <c r="BP256644" s="90"/>
    </row>
    <row r="256645" spans="68:68" customFormat="1">
      <c r="BP256645" s="90"/>
    </row>
    <row r="256646" spans="68:68" customFormat="1">
      <c r="BP256646" s="90"/>
    </row>
    <row r="256647" spans="68:68" customFormat="1">
      <c r="BP256647" s="90"/>
    </row>
    <row r="256648" spans="68:68" customFormat="1">
      <c r="BP256648" s="90"/>
    </row>
    <row r="256649" spans="68:68" customFormat="1">
      <c r="BP256649" s="90"/>
    </row>
    <row r="256650" spans="68:68" customFormat="1">
      <c r="BP256650" s="90"/>
    </row>
    <row r="256651" spans="68:68" customFormat="1">
      <c r="BP256651" s="90"/>
    </row>
    <row r="256652" spans="68:68" customFormat="1">
      <c r="BP256652" s="90"/>
    </row>
    <row r="256653" spans="68:68" customFormat="1">
      <c r="BP256653" s="90"/>
    </row>
    <row r="256654" spans="68:68" customFormat="1">
      <c r="BP256654" s="90"/>
    </row>
    <row r="256655" spans="68:68" customFormat="1">
      <c r="BP256655" s="90"/>
    </row>
    <row r="256656" spans="68:68" customFormat="1">
      <c r="BP256656" s="90"/>
    </row>
    <row r="256657" spans="68:68" customFormat="1">
      <c r="BP256657" s="90"/>
    </row>
    <row r="256658" spans="68:68" customFormat="1">
      <c r="BP256658" s="90"/>
    </row>
    <row r="256659" spans="68:68" customFormat="1">
      <c r="BP256659" s="90"/>
    </row>
    <row r="256660" spans="68:68" customFormat="1">
      <c r="BP256660" s="90"/>
    </row>
    <row r="256661" spans="68:68" customFormat="1">
      <c r="BP256661" s="90"/>
    </row>
    <row r="256662" spans="68:68" customFormat="1">
      <c r="BP256662" s="90"/>
    </row>
    <row r="256663" spans="68:68" customFormat="1">
      <c r="BP256663" s="90"/>
    </row>
    <row r="256664" spans="68:68" customFormat="1">
      <c r="BP256664" s="90"/>
    </row>
    <row r="256665" spans="68:68" customFormat="1">
      <c r="BP256665" s="90"/>
    </row>
    <row r="256666" spans="68:68" customFormat="1">
      <c r="BP256666" s="90"/>
    </row>
    <row r="256667" spans="68:68" customFormat="1">
      <c r="BP256667" s="90"/>
    </row>
    <row r="256668" spans="68:68" customFormat="1">
      <c r="BP256668" s="90"/>
    </row>
    <row r="256669" spans="68:68" customFormat="1">
      <c r="BP256669" s="90"/>
    </row>
    <row r="256670" spans="68:68" customFormat="1">
      <c r="BP256670" s="90"/>
    </row>
    <row r="256671" spans="68:68" customFormat="1">
      <c r="BP256671" s="90"/>
    </row>
    <row r="256672" spans="68:68" customFormat="1">
      <c r="BP256672" s="90"/>
    </row>
    <row r="256673" spans="68:68" customFormat="1">
      <c r="BP256673" s="90"/>
    </row>
    <row r="256674" spans="68:68" customFormat="1">
      <c r="BP256674" s="90"/>
    </row>
    <row r="256675" spans="68:68" customFormat="1">
      <c r="BP256675" s="90"/>
    </row>
    <row r="256676" spans="68:68" customFormat="1">
      <c r="BP256676" s="90"/>
    </row>
    <row r="256677" spans="68:68" customFormat="1">
      <c r="BP256677" s="90"/>
    </row>
    <row r="256678" spans="68:68" customFormat="1">
      <c r="BP256678" s="90"/>
    </row>
    <row r="256679" spans="68:68" customFormat="1">
      <c r="BP256679" s="90"/>
    </row>
    <row r="256680" spans="68:68" customFormat="1">
      <c r="BP256680" s="90"/>
    </row>
    <row r="256681" spans="68:68" customFormat="1">
      <c r="BP256681" s="90"/>
    </row>
    <row r="256682" spans="68:68" customFormat="1">
      <c r="BP256682" s="90"/>
    </row>
    <row r="256683" spans="68:68" customFormat="1">
      <c r="BP256683" s="90"/>
    </row>
    <row r="256684" spans="68:68" customFormat="1">
      <c r="BP256684" s="90"/>
    </row>
    <row r="256685" spans="68:68" customFormat="1">
      <c r="BP256685" s="90"/>
    </row>
    <row r="256686" spans="68:68" customFormat="1">
      <c r="BP256686" s="90"/>
    </row>
    <row r="256687" spans="68:68" customFormat="1">
      <c r="BP256687" s="90"/>
    </row>
    <row r="256688" spans="68:68" customFormat="1">
      <c r="BP256688" s="90"/>
    </row>
    <row r="256689" spans="68:68" customFormat="1">
      <c r="BP256689" s="90"/>
    </row>
    <row r="256690" spans="68:68" customFormat="1">
      <c r="BP256690" s="90"/>
    </row>
    <row r="256691" spans="68:68" customFormat="1">
      <c r="BP256691" s="90"/>
    </row>
    <row r="256692" spans="68:68" customFormat="1">
      <c r="BP256692" s="90"/>
    </row>
    <row r="256693" spans="68:68" customFormat="1">
      <c r="BP256693" s="90"/>
    </row>
    <row r="256694" spans="68:68" customFormat="1">
      <c r="BP256694" s="90"/>
    </row>
    <row r="256695" spans="68:68" customFormat="1">
      <c r="BP256695" s="90"/>
    </row>
    <row r="256696" spans="68:68" customFormat="1">
      <c r="BP256696" s="90"/>
    </row>
    <row r="256697" spans="68:68" customFormat="1">
      <c r="BP256697" s="90"/>
    </row>
    <row r="256698" spans="68:68" customFormat="1">
      <c r="BP256698" s="90"/>
    </row>
    <row r="256699" spans="68:68" customFormat="1">
      <c r="BP256699" s="90"/>
    </row>
    <row r="256700" spans="68:68" customFormat="1">
      <c r="BP256700" s="90"/>
    </row>
    <row r="256701" spans="68:68" customFormat="1">
      <c r="BP256701" s="90"/>
    </row>
    <row r="256702" spans="68:68" customFormat="1">
      <c r="BP256702" s="90"/>
    </row>
    <row r="256703" spans="68:68" customFormat="1">
      <c r="BP256703" s="90"/>
    </row>
    <row r="256704" spans="68:68" customFormat="1">
      <c r="BP256704" s="90"/>
    </row>
    <row r="256705" spans="68:68" customFormat="1">
      <c r="BP256705" s="90"/>
    </row>
    <row r="256706" spans="68:68" customFormat="1">
      <c r="BP256706" s="90"/>
    </row>
    <row r="256707" spans="68:68" customFormat="1">
      <c r="BP256707" s="90"/>
    </row>
    <row r="256708" spans="68:68" customFormat="1">
      <c r="BP256708" s="90"/>
    </row>
    <row r="256709" spans="68:68" customFormat="1">
      <c r="BP256709" s="90"/>
    </row>
    <row r="256710" spans="68:68" customFormat="1">
      <c r="BP256710" s="90"/>
    </row>
    <row r="256711" spans="68:68" customFormat="1">
      <c r="BP256711" s="90"/>
    </row>
    <row r="256712" spans="68:68" customFormat="1">
      <c r="BP256712" s="90"/>
    </row>
    <row r="256713" spans="68:68" customFormat="1">
      <c r="BP256713" s="90"/>
    </row>
    <row r="256714" spans="68:68" customFormat="1">
      <c r="BP256714" s="90"/>
    </row>
    <row r="256715" spans="68:68" customFormat="1">
      <c r="BP256715" s="90"/>
    </row>
    <row r="256716" spans="68:68" customFormat="1">
      <c r="BP256716" s="90"/>
    </row>
    <row r="256717" spans="68:68" customFormat="1">
      <c r="BP256717" s="90"/>
    </row>
    <row r="256718" spans="68:68" customFormat="1">
      <c r="BP256718" s="90"/>
    </row>
    <row r="256719" spans="68:68" customFormat="1">
      <c r="BP256719" s="90"/>
    </row>
    <row r="256720" spans="68:68" customFormat="1">
      <c r="BP256720" s="90"/>
    </row>
    <row r="256721" spans="68:68" customFormat="1">
      <c r="BP256721" s="90"/>
    </row>
    <row r="256722" spans="68:68" customFormat="1">
      <c r="BP256722" s="90"/>
    </row>
    <row r="256723" spans="68:68" customFormat="1">
      <c r="BP256723" s="90"/>
    </row>
    <row r="256724" spans="68:68" customFormat="1">
      <c r="BP256724" s="90"/>
    </row>
    <row r="256725" spans="68:68" customFormat="1">
      <c r="BP256725" s="90"/>
    </row>
    <row r="256726" spans="68:68" customFormat="1">
      <c r="BP256726" s="90"/>
    </row>
    <row r="256727" spans="68:68" customFormat="1">
      <c r="BP256727" s="90"/>
    </row>
    <row r="256728" spans="68:68" customFormat="1">
      <c r="BP256728" s="90"/>
    </row>
    <row r="256729" spans="68:68" customFormat="1">
      <c r="BP256729" s="90"/>
    </row>
    <row r="256730" spans="68:68" customFormat="1">
      <c r="BP256730" s="90"/>
    </row>
    <row r="256731" spans="68:68" customFormat="1">
      <c r="BP256731" s="90"/>
    </row>
    <row r="256732" spans="68:68" customFormat="1">
      <c r="BP256732" s="90"/>
    </row>
    <row r="256733" spans="68:68" customFormat="1">
      <c r="BP256733" s="90"/>
    </row>
    <row r="256734" spans="68:68" customFormat="1">
      <c r="BP256734" s="90"/>
    </row>
    <row r="256735" spans="68:68" customFormat="1">
      <c r="BP256735" s="90"/>
    </row>
    <row r="256736" spans="68:68" customFormat="1">
      <c r="BP256736" s="90"/>
    </row>
    <row r="256737" spans="68:68" customFormat="1">
      <c r="BP256737" s="90"/>
    </row>
    <row r="256738" spans="68:68" customFormat="1">
      <c r="BP256738" s="90"/>
    </row>
    <row r="256739" spans="68:68" customFormat="1">
      <c r="BP256739" s="90"/>
    </row>
    <row r="256740" spans="68:68" customFormat="1">
      <c r="BP256740" s="90"/>
    </row>
    <row r="256741" spans="68:68" customFormat="1">
      <c r="BP256741" s="90"/>
    </row>
    <row r="256742" spans="68:68" customFormat="1">
      <c r="BP256742" s="90"/>
    </row>
    <row r="256743" spans="68:68" customFormat="1">
      <c r="BP256743" s="90"/>
    </row>
    <row r="256744" spans="68:68" customFormat="1">
      <c r="BP256744" s="90"/>
    </row>
    <row r="256745" spans="68:68" customFormat="1">
      <c r="BP256745" s="90"/>
    </row>
    <row r="256746" spans="68:68" customFormat="1">
      <c r="BP256746" s="90"/>
    </row>
    <row r="256747" spans="68:68" customFormat="1">
      <c r="BP256747" s="90"/>
    </row>
    <row r="256748" spans="68:68" customFormat="1">
      <c r="BP256748" s="90"/>
    </row>
    <row r="256749" spans="68:68" customFormat="1">
      <c r="BP256749" s="90"/>
    </row>
    <row r="256750" spans="68:68" customFormat="1">
      <c r="BP256750" s="90"/>
    </row>
    <row r="256751" spans="68:68" customFormat="1">
      <c r="BP256751" s="90"/>
    </row>
    <row r="256752" spans="68:68" customFormat="1">
      <c r="BP256752" s="90"/>
    </row>
    <row r="256753" spans="68:68" customFormat="1">
      <c r="BP256753" s="90"/>
    </row>
    <row r="256754" spans="68:68" customFormat="1">
      <c r="BP256754" s="90"/>
    </row>
    <row r="256755" spans="68:68" customFormat="1">
      <c r="BP256755" s="90"/>
    </row>
    <row r="256756" spans="68:68" customFormat="1">
      <c r="BP256756" s="90"/>
    </row>
    <row r="256757" spans="68:68" customFormat="1">
      <c r="BP256757" s="90"/>
    </row>
    <row r="256758" spans="68:68" customFormat="1">
      <c r="BP256758" s="90"/>
    </row>
    <row r="256759" spans="68:68" customFormat="1">
      <c r="BP256759" s="90"/>
    </row>
    <row r="256760" spans="68:68" customFormat="1">
      <c r="BP256760" s="90"/>
    </row>
    <row r="256761" spans="68:68" customFormat="1">
      <c r="BP256761" s="90"/>
    </row>
    <row r="256762" spans="68:68" customFormat="1">
      <c r="BP256762" s="90"/>
    </row>
    <row r="256763" spans="68:68" customFormat="1">
      <c r="BP256763" s="90"/>
    </row>
    <row r="256764" spans="68:68" customFormat="1">
      <c r="BP256764" s="90"/>
    </row>
    <row r="256765" spans="68:68" customFormat="1">
      <c r="BP256765" s="90"/>
    </row>
    <row r="256766" spans="68:68" customFormat="1">
      <c r="BP256766" s="90"/>
    </row>
    <row r="256767" spans="68:68" customFormat="1">
      <c r="BP256767" s="90"/>
    </row>
    <row r="256768" spans="68:68" customFormat="1">
      <c r="BP256768" s="90"/>
    </row>
    <row r="256769" spans="68:68" customFormat="1">
      <c r="BP256769" s="90"/>
    </row>
    <row r="256770" spans="68:68" customFormat="1">
      <c r="BP256770" s="90"/>
    </row>
    <row r="256771" spans="68:68" customFormat="1">
      <c r="BP256771" s="90"/>
    </row>
    <row r="256772" spans="68:68" customFormat="1">
      <c r="BP256772" s="90"/>
    </row>
    <row r="256773" spans="68:68" customFormat="1">
      <c r="BP256773" s="90"/>
    </row>
    <row r="256774" spans="68:68" customFormat="1">
      <c r="BP256774" s="90"/>
    </row>
    <row r="256775" spans="68:68" customFormat="1">
      <c r="BP256775" s="90"/>
    </row>
    <row r="256776" spans="68:68" customFormat="1">
      <c r="BP256776" s="90"/>
    </row>
    <row r="256777" spans="68:68" customFormat="1">
      <c r="BP256777" s="90"/>
    </row>
    <row r="256778" spans="68:68" customFormat="1">
      <c r="BP256778" s="90"/>
    </row>
    <row r="256779" spans="68:68" customFormat="1">
      <c r="BP256779" s="90"/>
    </row>
    <row r="256780" spans="68:68" customFormat="1">
      <c r="BP256780" s="90"/>
    </row>
    <row r="256781" spans="68:68" customFormat="1">
      <c r="BP256781" s="90"/>
    </row>
    <row r="256782" spans="68:68" customFormat="1">
      <c r="BP256782" s="90"/>
    </row>
    <row r="256783" spans="68:68" customFormat="1">
      <c r="BP256783" s="90"/>
    </row>
    <row r="256784" spans="68:68" customFormat="1">
      <c r="BP256784" s="90"/>
    </row>
    <row r="256785" spans="68:68" customFormat="1">
      <c r="BP256785" s="90"/>
    </row>
    <row r="256786" spans="68:68" customFormat="1">
      <c r="BP256786" s="90"/>
    </row>
    <row r="256787" spans="68:68" customFormat="1">
      <c r="BP256787" s="90"/>
    </row>
    <row r="256788" spans="68:68" customFormat="1">
      <c r="BP256788" s="90"/>
    </row>
    <row r="256789" spans="68:68" customFormat="1">
      <c r="BP256789" s="90"/>
    </row>
    <row r="256790" spans="68:68" customFormat="1">
      <c r="BP256790" s="90"/>
    </row>
    <row r="256791" spans="68:68" customFormat="1">
      <c r="BP256791" s="90"/>
    </row>
    <row r="256792" spans="68:68" customFormat="1">
      <c r="BP256792" s="90"/>
    </row>
    <row r="256793" spans="68:68" customFormat="1">
      <c r="BP256793" s="90"/>
    </row>
    <row r="256794" spans="68:68" customFormat="1">
      <c r="BP256794" s="90"/>
    </row>
    <row r="256795" spans="68:68" customFormat="1">
      <c r="BP256795" s="90"/>
    </row>
    <row r="256796" spans="68:68" customFormat="1">
      <c r="BP256796" s="90"/>
    </row>
    <row r="256797" spans="68:68" customFormat="1">
      <c r="BP256797" s="90"/>
    </row>
    <row r="256798" spans="68:68" customFormat="1">
      <c r="BP256798" s="90"/>
    </row>
    <row r="256799" spans="68:68" customFormat="1">
      <c r="BP256799" s="90"/>
    </row>
    <row r="256800" spans="68:68" customFormat="1">
      <c r="BP256800" s="90"/>
    </row>
    <row r="256801" spans="68:68" customFormat="1">
      <c r="BP256801" s="90"/>
    </row>
    <row r="256802" spans="68:68" customFormat="1">
      <c r="BP256802" s="90"/>
    </row>
    <row r="256803" spans="68:68" customFormat="1">
      <c r="BP256803" s="90"/>
    </row>
    <row r="256804" spans="68:68" customFormat="1">
      <c r="BP256804" s="90"/>
    </row>
    <row r="256805" spans="68:68" customFormat="1">
      <c r="BP256805" s="90"/>
    </row>
    <row r="256806" spans="68:68" customFormat="1">
      <c r="BP256806" s="90"/>
    </row>
    <row r="256807" spans="68:68" customFormat="1">
      <c r="BP256807" s="90"/>
    </row>
    <row r="256808" spans="68:68" customFormat="1">
      <c r="BP256808" s="90"/>
    </row>
    <row r="256809" spans="68:68" customFormat="1">
      <c r="BP256809" s="90"/>
    </row>
    <row r="256810" spans="68:68" customFormat="1">
      <c r="BP256810" s="90"/>
    </row>
    <row r="256811" spans="68:68" customFormat="1">
      <c r="BP256811" s="90"/>
    </row>
    <row r="256812" spans="68:68" customFormat="1">
      <c r="BP256812" s="90"/>
    </row>
    <row r="256813" spans="68:68" customFormat="1">
      <c r="BP256813" s="90"/>
    </row>
    <row r="256814" spans="68:68" customFormat="1">
      <c r="BP256814" s="90"/>
    </row>
    <row r="256815" spans="68:68" customFormat="1">
      <c r="BP256815" s="90"/>
    </row>
    <row r="256816" spans="68:68" customFormat="1">
      <c r="BP256816" s="90"/>
    </row>
    <row r="256817" spans="68:68" customFormat="1">
      <c r="BP256817" s="90"/>
    </row>
    <row r="256818" spans="68:68" customFormat="1">
      <c r="BP256818" s="90"/>
    </row>
    <row r="256819" spans="68:68" customFormat="1">
      <c r="BP256819" s="90"/>
    </row>
    <row r="256820" spans="68:68" customFormat="1">
      <c r="BP256820" s="90"/>
    </row>
    <row r="256821" spans="68:68" customFormat="1">
      <c r="BP256821" s="90"/>
    </row>
    <row r="256822" spans="68:68" customFormat="1">
      <c r="BP256822" s="90"/>
    </row>
    <row r="256823" spans="68:68" customFormat="1">
      <c r="BP256823" s="90"/>
    </row>
    <row r="256824" spans="68:68" customFormat="1">
      <c r="BP256824" s="90"/>
    </row>
    <row r="256825" spans="68:68" customFormat="1">
      <c r="BP256825" s="90"/>
    </row>
    <row r="256826" spans="68:68" customFormat="1">
      <c r="BP256826" s="90"/>
    </row>
    <row r="256827" spans="68:68" customFormat="1">
      <c r="BP256827" s="90"/>
    </row>
    <row r="256828" spans="68:68" customFormat="1">
      <c r="BP256828" s="90"/>
    </row>
    <row r="256829" spans="68:68" customFormat="1">
      <c r="BP256829" s="90"/>
    </row>
    <row r="256830" spans="68:68" customFormat="1">
      <c r="BP256830" s="90"/>
    </row>
    <row r="256831" spans="68:68" customFormat="1">
      <c r="BP256831" s="90"/>
    </row>
    <row r="256832" spans="68:68" customFormat="1">
      <c r="BP256832" s="90"/>
    </row>
    <row r="256833" spans="68:68" customFormat="1">
      <c r="BP256833" s="90"/>
    </row>
    <row r="256834" spans="68:68" customFormat="1">
      <c r="BP256834" s="90"/>
    </row>
    <row r="256835" spans="68:68" customFormat="1">
      <c r="BP256835" s="90"/>
    </row>
    <row r="256836" spans="68:68" customFormat="1">
      <c r="BP256836" s="90"/>
    </row>
    <row r="256837" spans="68:68" customFormat="1">
      <c r="BP256837" s="90"/>
    </row>
    <row r="256838" spans="68:68" customFormat="1">
      <c r="BP256838" s="90"/>
    </row>
    <row r="256839" spans="68:68" customFormat="1">
      <c r="BP256839" s="90"/>
    </row>
    <row r="256840" spans="68:68" customFormat="1">
      <c r="BP256840" s="90"/>
    </row>
    <row r="256841" spans="68:68" customFormat="1">
      <c r="BP256841" s="90"/>
    </row>
    <row r="256842" spans="68:68" customFormat="1">
      <c r="BP256842" s="90"/>
    </row>
    <row r="256843" spans="68:68" customFormat="1">
      <c r="BP256843" s="90"/>
    </row>
    <row r="256844" spans="68:68" customFormat="1">
      <c r="BP256844" s="90"/>
    </row>
    <row r="256845" spans="68:68" customFormat="1">
      <c r="BP256845" s="90"/>
    </row>
    <row r="256846" spans="68:68" customFormat="1">
      <c r="BP256846" s="90"/>
    </row>
    <row r="256847" spans="68:68" customFormat="1">
      <c r="BP256847" s="90"/>
    </row>
    <row r="256848" spans="68:68" customFormat="1">
      <c r="BP256848" s="90"/>
    </row>
    <row r="256849" spans="68:68" customFormat="1">
      <c r="BP256849" s="90"/>
    </row>
    <row r="256850" spans="68:68" customFormat="1">
      <c r="BP256850" s="90"/>
    </row>
    <row r="256851" spans="68:68" customFormat="1">
      <c r="BP256851" s="90"/>
    </row>
    <row r="256852" spans="68:68" customFormat="1">
      <c r="BP256852" s="90"/>
    </row>
    <row r="256853" spans="68:68" customFormat="1">
      <c r="BP256853" s="90"/>
    </row>
    <row r="256854" spans="68:68" customFormat="1">
      <c r="BP256854" s="90"/>
    </row>
    <row r="256855" spans="68:68" customFormat="1">
      <c r="BP256855" s="90"/>
    </row>
    <row r="256856" spans="68:68" customFormat="1">
      <c r="BP256856" s="90"/>
    </row>
    <row r="256857" spans="68:68" customFormat="1">
      <c r="BP256857" s="90"/>
    </row>
    <row r="256858" spans="68:68" customFormat="1">
      <c r="BP256858" s="90"/>
    </row>
    <row r="256859" spans="68:68" customFormat="1">
      <c r="BP256859" s="90"/>
    </row>
    <row r="256860" spans="68:68" customFormat="1">
      <c r="BP256860" s="90"/>
    </row>
    <row r="256861" spans="68:68" customFormat="1">
      <c r="BP256861" s="90"/>
    </row>
    <row r="256862" spans="68:68" customFormat="1">
      <c r="BP256862" s="90"/>
    </row>
    <row r="256863" spans="68:68" customFormat="1">
      <c r="BP256863" s="90"/>
    </row>
    <row r="256864" spans="68:68" customFormat="1">
      <c r="BP256864" s="90"/>
    </row>
    <row r="256865" spans="68:68" customFormat="1">
      <c r="BP256865" s="90"/>
    </row>
    <row r="256866" spans="68:68" customFormat="1">
      <c r="BP256866" s="90"/>
    </row>
    <row r="256867" spans="68:68" customFormat="1">
      <c r="BP256867" s="90"/>
    </row>
    <row r="256868" spans="68:68" customFormat="1">
      <c r="BP256868" s="90"/>
    </row>
    <row r="256869" spans="68:68" customFormat="1">
      <c r="BP256869" s="90"/>
    </row>
    <row r="256870" spans="68:68" customFormat="1">
      <c r="BP256870" s="90"/>
    </row>
    <row r="256871" spans="68:68" customFormat="1">
      <c r="BP256871" s="90"/>
    </row>
    <row r="256872" spans="68:68" customFormat="1">
      <c r="BP256872" s="90"/>
    </row>
    <row r="256873" spans="68:68" customFormat="1">
      <c r="BP256873" s="90"/>
    </row>
    <row r="256874" spans="68:68" customFormat="1">
      <c r="BP256874" s="90"/>
    </row>
    <row r="256875" spans="68:68" customFormat="1">
      <c r="BP256875" s="90"/>
    </row>
    <row r="256876" spans="68:68" customFormat="1">
      <c r="BP256876" s="90"/>
    </row>
    <row r="256877" spans="68:68" customFormat="1">
      <c r="BP256877" s="90"/>
    </row>
    <row r="256878" spans="68:68" customFormat="1">
      <c r="BP256878" s="90"/>
    </row>
    <row r="256879" spans="68:68" customFormat="1">
      <c r="BP256879" s="90"/>
    </row>
    <row r="256880" spans="68:68" customFormat="1">
      <c r="BP256880" s="90"/>
    </row>
    <row r="256881" spans="68:68" customFormat="1">
      <c r="BP256881" s="90"/>
    </row>
    <row r="256882" spans="68:68" customFormat="1">
      <c r="BP256882" s="90"/>
    </row>
    <row r="256883" spans="68:68" customFormat="1">
      <c r="BP256883" s="90"/>
    </row>
    <row r="256884" spans="68:68" customFormat="1">
      <c r="BP256884" s="90"/>
    </row>
    <row r="256885" spans="68:68" customFormat="1">
      <c r="BP256885" s="90"/>
    </row>
    <row r="256886" spans="68:68" customFormat="1">
      <c r="BP256886" s="90"/>
    </row>
    <row r="256887" spans="68:68" customFormat="1">
      <c r="BP256887" s="90"/>
    </row>
    <row r="256888" spans="68:68" customFormat="1">
      <c r="BP256888" s="90"/>
    </row>
    <row r="256889" spans="68:68" customFormat="1">
      <c r="BP256889" s="90"/>
    </row>
    <row r="256890" spans="68:68" customFormat="1">
      <c r="BP256890" s="90"/>
    </row>
    <row r="256891" spans="68:68" customFormat="1">
      <c r="BP256891" s="90"/>
    </row>
    <row r="256892" spans="68:68" customFormat="1">
      <c r="BP256892" s="90"/>
    </row>
    <row r="256893" spans="68:68" customFormat="1">
      <c r="BP256893" s="90"/>
    </row>
    <row r="256894" spans="68:68" customFormat="1">
      <c r="BP256894" s="90"/>
    </row>
    <row r="256895" spans="68:68" customFormat="1">
      <c r="BP256895" s="90"/>
    </row>
    <row r="256896" spans="68:68" customFormat="1">
      <c r="BP256896" s="90"/>
    </row>
    <row r="256897" spans="68:68" customFormat="1">
      <c r="BP256897" s="90"/>
    </row>
    <row r="256898" spans="68:68" customFormat="1">
      <c r="BP256898" s="90"/>
    </row>
    <row r="256899" spans="68:68" customFormat="1">
      <c r="BP256899" s="90"/>
    </row>
    <row r="256900" spans="68:68" customFormat="1">
      <c r="BP256900" s="90"/>
    </row>
    <row r="256901" spans="68:68" customFormat="1">
      <c r="BP256901" s="90"/>
    </row>
    <row r="256902" spans="68:68" customFormat="1">
      <c r="BP256902" s="90"/>
    </row>
    <row r="256903" spans="68:68" customFormat="1">
      <c r="BP256903" s="90"/>
    </row>
    <row r="256904" spans="68:68" customFormat="1">
      <c r="BP256904" s="90"/>
    </row>
    <row r="256905" spans="68:68" customFormat="1">
      <c r="BP256905" s="90"/>
    </row>
    <row r="256906" spans="68:68" customFormat="1">
      <c r="BP256906" s="90"/>
    </row>
    <row r="256907" spans="68:68" customFormat="1">
      <c r="BP256907" s="90"/>
    </row>
    <row r="256908" spans="68:68" customFormat="1">
      <c r="BP256908" s="90"/>
    </row>
    <row r="256909" spans="68:68" customFormat="1">
      <c r="BP256909" s="90"/>
    </row>
    <row r="256910" spans="68:68" customFormat="1">
      <c r="BP256910" s="90"/>
    </row>
    <row r="256911" spans="68:68" customFormat="1">
      <c r="BP256911" s="90"/>
    </row>
    <row r="256912" spans="68:68" customFormat="1">
      <c r="BP256912" s="90"/>
    </row>
    <row r="256913" spans="68:68" customFormat="1">
      <c r="BP256913" s="90"/>
    </row>
    <row r="256914" spans="68:68" customFormat="1">
      <c r="BP256914" s="90"/>
    </row>
    <row r="256915" spans="68:68" customFormat="1">
      <c r="BP256915" s="90"/>
    </row>
    <row r="256916" spans="68:68" customFormat="1">
      <c r="BP256916" s="90"/>
    </row>
    <row r="256917" spans="68:68" customFormat="1">
      <c r="BP256917" s="90"/>
    </row>
    <row r="256918" spans="68:68" customFormat="1">
      <c r="BP256918" s="90"/>
    </row>
    <row r="256919" spans="68:68" customFormat="1">
      <c r="BP256919" s="90"/>
    </row>
    <row r="256920" spans="68:68" customFormat="1">
      <c r="BP256920" s="90"/>
    </row>
    <row r="256921" spans="68:68" customFormat="1">
      <c r="BP256921" s="90"/>
    </row>
    <row r="256922" spans="68:68" customFormat="1">
      <c r="BP256922" s="90"/>
    </row>
    <row r="256923" spans="68:68" customFormat="1">
      <c r="BP256923" s="90"/>
    </row>
    <row r="256924" spans="68:68" customFormat="1">
      <c r="BP256924" s="90"/>
    </row>
    <row r="256925" spans="68:68" customFormat="1">
      <c r="BP256925" s="90"/>
    </row>
    <row r="256926" spans="68:68" customFormat="1">
      <c r="BP256926" s="90"/>
    </row>
    <row r="256927" spans="68:68" customFormat="1">
      <c r="BP256927" s="90"/>
    </row>
    <row r="256928" spans="68:68" customFormat="1">
      <c r="BP256928" s="90"/>
    </row>
    <row r="256929" spans="68:68" customFormat="1">
      <c r="BP256929" s="90"/>
    </row>
    <row r="256930" spans="68:68" customFormat="1">
      <c r="BP256930" s="90"/>
    </row>
    <row r="256931" spans="68:68" customFormat="1">
      <c r="BP256931" s="90"/>
    </row>
    <row r="256932" spans="68:68" customFormat="1">
      <c r="BP256932" s="90"/>
    </row>
    <row r="256933" spans="68:68" customFormat="1">
      <c r="BP256933" s="90"/>
    </row>
    <row r="256934" spans="68:68" customFormat="1">
      <c r="BP256934" s="90"/>
    </row>
    <row r="256935" spans="68:68" customFormat="1">
      <c r="BP256935" s="90"/>
    </row>
    <row r="256936" spans="68:68" customFormat="1">
      <c r="BP256936" s="90"/>
    </row>
    <row r="256937" spans="68:68" customFormat="1">
      <c r="BP256937" s="90"/>
    </row>
    <row r="256938" spans="68:68" customFormat="1">
      <c r="BP256938" s="90"/>
    </row>
    <row r="256939" spans="68:68" customFormat="1">
      <c r="BP256939" s="90"/>
    </row>
    <row r="256940" spans="68:68" customFormat="1">
      <c r="BP256940" s="90"/>
    </row>
    <row r="256941" spans="68:68" customFormat="1">
      <c r="BP256941" s="90"/>
    </row>
    <row r="256942" spans="68:68" customFormat="1">
      <c r="BP256942" s="90"/>
    </row>
    <row r="256943" spans="68:68" customFormat="1">
      <c r="BP256943" s="90"/>
    </row>
    <row r="256944" spans="68:68" customFormat="1">
      <c r="BP256944" s="90"/>
    </row>
    <row r="256945" spans="68:68" customFormat="1">
      <c r="BP256945" s="90"/>
    </row>
    <row r="256946" spans="68:68" customFormat="1">
      <c r="BP256946" s="90"/>
    </row>
    <row r="256947" spans="68:68" customFormat="1">
      <c r="BP256947" s="90"/>
    </row>
    <row r="256948" spans="68:68" customFormat="1">
      <c r="BP256948" s="90"/>
    </row>
    <row r="256949" spans="68:68" customFormat="1">
      <c r="BP256949" s="90"/>
    </row>
    <row r="256950" spans="68:68" customFormat="1">
      <c r="BP256950" s="90"/>
    </row>
    <row r="256951" spans="68:68" customFormat="1">
      <c r="BP256951" s="90"/>
    </row>
    <row r="256952" spans="68:68" customFormat="1">
      <c r="BP256952" s="90"/>
    </row>
    <row r="256953" spans="68:68" customFormat="1">
      <c r="BP256953" s="90"/>
    </row>
    <row r="256954" spans="68:68" customFormat="1">
      <c r="BP256954" s="90"/>
    </row>
    <row r="256955" spans="68:68" customFormat="1">
      <c r="BP256955" s="90"/>
    </row>
    <row r="256956" spans="68:68" customFormat="1">
      <c r="BP256956" s="90"/>
    </row>
    <row r="256957" spans="68:68" customFormat="1">
      <c r="BP256957" s="90"/>
    </row>
    <row r="256958" spans="68:68" customFormat="1">
      <c r="BP256958" s="90"/>
    </row>
    <row r="256959" spans="68:68" customFormat="1">
      <c r="BP256959" s="90"/>
    </row>
    <row r="256960" spans="68:68" customFormat="1">
      <c r="BP256960" s="90"/>
    </row>
    <row r="256961" spans="68:68" customFormat="1">
      <c r="BP256961" s="90"/>
    </row>
    <row r="256962" spans="68:68" customFormat="1">
      <c r="BP256962" s="90"/>
    </row>
    <row r="256963" spans="68:68" customFormat="1">
      <c r="BP256963" s="90"/>
    </row>
    <row r="256964" spans="68:68" customFormat="1">
      <c r="BP256964" s="90"/>
    </row>
    <row r="256965" spans="68:68" customFormat="1">
      <c r="BP256965" s="90"/>
    </row>
    <row r="256966" spans="68:68" customFormat="1">
      <c r="BP256966" s="90"/>
    </row>
    <row r="256967" spans="68:68" customFormat="1">
      <c r="BP256967" s="90"/>
    </row>
    <row r="256968" spans="68:68" customFormat="1">
      <c r="BP256968" s="90"/>
    </row>
    <row r="256969" spans="68:68" customFormat="1">
      <c r="BP256969" s="90"/>
    </row>
    <row r="256970" spans="68:68" customFormat="1">
      <c r="BP256970" s="90"/>
    </row>
    <row r="256971" spans="68:68" customFormat="1">
      <c r="BP256971" s="90"/>
    </row>
    <row r="256972" spans="68:68" customFormat="1">
      <c r="BP256972" s="90"/>
    </row>
    <row r="256973" spans="68:68" customFormat="1">
      <c r="BP256973" s="90"/>
    </row>
    <row r="256974" spans="68:68" customFormat="1">
      <c r="BP256974" s="90"/>
    </row>
    <row r="256975" spans="68:68" customFormat="1">
      <c r="BP256975" s="90"/>
    </row>
    <row r="256976" spans="68:68" customFormat="1">
      <c r="BP256976" s="90"/>
    </row>
    <row r="256977" spans="68:68" customFormat="1">
      <c r="BP256977" s="90"/>
    </row>
    <row r="256978" spans="68:68" customFormat="1">
      <c r="BP256978" s="90"/>
    </row>
    <row r="256979" spans="68:68" customFormat="1">
      <c r="BP256979" s="90"/>
    </row>
    <row r="256980" spans="68:68" customFormat="1">
      <c r="BP256980" s="90"/>
    </row>
    <row r="256981" spans="68:68" customFormat="1">
      <c r="BP256981" s="90"/>
    </row>
    <row r="256982" spans="68:68" customFormat="1">
      <c r="BP256982" s="90"/>
    </row>
    <row r="256983" spans="68:68" customFormat="1">
      <c r="BP256983" s="90"/>
    </row>
    <row r="256984" spans="68:68" customFormat="1">
      <c r="BP256984" s="90"/>
    </row>
    <row r="256985" spans="68:68" customFormat="1">
      <c r="BP256985" s="90"/>
    </row>
    <row r="256986" spans="68:68" customFormat="1">
      <c r="BP256986" s="90"/>
    </row>
    <row r="256987" spans="68:68" customFormat="1">
      <c r="BP256987" s="90"/>
    </row>
    <row r="256988" spans="68:68" customFormat="1">
      <c r="BP256988" s="90"/>
    </row>
    <row r="256989" spans="68:68" customFormat="1">
      <c r="BP256989" s="90"/>
    </row>
    <row r="256990" spans="68:68" customFormat="1">
      <c r="BP256990" s="90"/>
    </row>
    <row r="256991" spans="68:68" customFormat="1">
      <c r="BP256991" s="90"/>
    </row>
    <row r="256992" spans="68:68" customFormat="1">
      <c r="BP256992" s="90"/>
    </row>
    <row r="256993" spans="68:68" customFormat="1">
      <c r="BP256993" s="90"/>
    </row>
    <row r="256994" spans="68:68" customFormat="1">
      <c r="BP256994" s="90"/>
    </row>
    <row r="256995" spans="68:68" customFormat="1">
      <c r="BP256995" s="90"/>
    </row>
    <row r="256996" spans="68:68" customFormat="1">
      <c r="BP256996" s="90"/>
    </row>
    <row r="256997" spans="68:68" customFormat="1">
      <c r="BP256997" s="90"/>
    </row>
    <row r="256998" spans="68:68" customFormat="1">
      <c r="BP256998" s="90"/>
    </row>
    <row r="256999" spans="68:68" customFormat="1">
      <c r="BP256999" s="90"/>
    </row>
    <row r="257000" spans="68:68" customFormat="1">
      <c r="BP257000" s="90"/>
    </row>
    <row r="257001" spans="68:68" customFormat="1">
      <c r="BP257001" s="90"/>
    </row>
    <row r="257002" spans="68:68" customFormat="1">
      <c r="BP257002" s="90"/>
    </row>
    <row r="257003" spans="68:68" customFormat="1">
      <c r="BP257003" s="90"/>
    </row>
    <row r="257004" spans="68:68" customFormat="1">
      <c r="BP257004" s="90"/>
    </row>
    <row r="257005" spans="68:68" customFormat="1">
      <c r="BP257005" s="90"/>
    </row>
    <row r="257006" spans="68:68" customFormat="1">
      <c r="BP257006" s="90"/>
    </row>
    <row r="257007" spans="68:68" customFormat="1">
      <c r="BP257007" s="90"/>
    </row>
    <row r="257008" spans="68:68" customFormat="1">
      <c r="BP257008" s="90"/>
    </row>
    <row r="257009" spans="68:68" customFormat="1">
      <c r="BP257009" s="90"/>
    </row>
    <row r="257010" spans="68:68" customFormat="1">
      <c r="BP257010" s="90"/>
    </row>
    <row r="257011" spans="68:68" customFormat="1">
      <c r="BP257011" s="90"/>
    </row>
    <row r="257012" spans="68:68" customFormat="1">
      <c r="BP257012" s="90"/>
    </row>
    <row r="257013" spans="68:68" customFormat="1">
      <c r="BP257013" s="90"/>
    </row>
    <row r="257014" spans="68:68" customFormat="1">
      <c r="BP257014" s="90"/>
    </row>
    <row r="257015" spans="68:68" customFormat="1">
      <c r="BP257015" s="90"/>
    </row>
    <row r="257016" spans="68:68" customFormat="1">
      <c r="BP257016" s="90"/>
    </row>
    <row r="257017" spans="68:68" customFormat="1">
      <c r="BP257017" s="90"/>
    </row>
    <row r="257018" spans="68:68" customFormat="1">
      <c r="BP257018" s="90"/>
    </row>
    <row r="257019" spans="68:68" customFormat="1">
      <c r="BP257019" s="90"/>
    </row>
    <row r="257020" spans="68:68" customFormat="1">
      <c r="BP257020" s="90"/>
    </row>
    <row r="257021" spans="68:68" customFormat="1">
      <c r="BP257021" s="90"/>
    </row>
    <row r="257022" spans="68:68" customFormat="1">
      <c r="BP257022" s="90"/>
    </row>
    <row r="257023" spans="68:68" customFormat="1">
      <c r="BP257023" s="90"/>
    </row>
    <row r="257024" spans="68:68" customFormat="1">
      <c r="BP257024" s="90"/>
    </row>
    <row r="257025" spans="68:68" customFormat="1">
      <c r="BP257025" s="90"/>
    </row>
    <row r="257026" spans="68:68" customFormat="1">
      <c r="BP257026" s="90"/>
    </row>
    <row r="257027" spans="68:68" customFormat="1">
      <c r="BP257027" s="90"/>
    </row>
    <row r="257028" spans="68:68" customFormat="1">
      <c r="BP257028" s="90"/>
    </row>
    <row r="257029" spans="68:68" customFormat="1">
      <c r="BP257029" s="90"/>
    </row>
    <row r="257030" spans="68:68" customFormat="1">
      <c r="BP257030" s="90"/>
    </row>
    <row r="257031" spans="68:68" customFormat="1">
      <c r="BP257031" s="90"/>
    </row>
    <row r="257032" spans="68:68" customFormat="1">
      <c r="BP257032" s="90"/>
    </row>
    <row r="257033" spans="68:68" customFormat="1">
      <c r="BP257033" s="90"/>
    </row>
    <row r="257034" spans="68:68" customFormat="1">
      <c r="BP257034" s="90"/>
    </row>
    <row r="257035" spans="68:68" customFormat="1">
      <c r="BP257035" s="90"/>
    </row>
    <row r="257036" spans="68:68" customFormat="1">
      <c r="BP257036" s="90"/>
    </row>
    <row r="257037" spans="68:68" customFormat="1">
      <c r="BP257037" s="90"/>
    </row>
    <row r="257038" spans="68:68" customFormat="1">
      <c r="BP257038" s="90"/>
    </row>
    <row r="257039" spans="68:68" customFormat="1">
      <c r="BP257039" s="90"/>
    </row>
    <row r="257040" spans="68:68" customFormat="1">
      <c r="BP257040" s="90"/>
    </row>
    <row r="257041" spans="68:68" customFormat="1">
      <c r="BP257041" s="90"/>
    </row>
    <row r="257042" spans="68:68" customFormat="1">
      <c r="BP257042" s="90"/>
    </row>
    <row r="257043" spans="68:68" customFormat="1">
      <c r="BP257043" s="90"/>
    </row>
    <row r="257044" spans="68:68" customFormat="1">
      <c r="BP257044" s="90"/>
    </row>
    <row r="257045" spans="68:68" customFormat="1">
      <c r="BP257045" s="90"/>
    </row>
    <row r="257046" spans="68:68" customFormat="1">
      <c r="BP257046" s="90"/>
    </row>
    <row r="257047" spans="68:68" customFormat="1">
      <c r="BP257047" s="90"/>
    </row>
    <row r="257048" spans="68:68" customFormat="1">
      <c r="BP257048" s="90"/>
    </row>
    <row r="257049" spans="68:68" customFormat="1">
      <c r="BP257049" s="90"/>
    </row>
    <row r="257050" spans="68:68" customFormat="1">
      <c r="BP257050" s="90"/>
    </row>
    <row r="257051" spans="68:68" customFormat="1">
      <c r="BP257051" s="90"/>
    </row>
    <row r="257052" spans="68:68" customFormat="1">
      <c r="BP257052" s="90"/>
    </row>
    <row r="257053" spans="68:68" customFormat="1">
      <c r="BP257053" s="90"/>
    </row>
    <row r="257054" spans="68:68" customFormat="1">
      <c r="BP257054" s="90"/>
    </row>
    <row r="257055" spans="68:68" customFormat="1">
      <c r="BP257055" s="90"/>
    </row>
    <row r="257056" spans="68:68" customFormat="1">
      <c r="BP257056" s="90"/>
    </row>
    <row r="257057" spans="68:68" customFormat="1">
      <c r="BP257057" s="90"/>
    </row>
    <row r="257058" spans="68:68" customFormat="1">
      <c r="BP257058" s="90"/>
    </row>
    <row r="257059" spans="68:68" customFormat="1">
      <c r="BP257059" s="90"/>
    </row>
    <row r="257060" spans="68:68" customFormat="1">
      <c r="BP257060" s="90"/>
    </row>
    <row r="257061" spans="68:68" customFormat="1">
      <c r="BP257061" s="90"/>
    </row>
    <row r="257062" spans="68:68" customFormat="1">
      <c r="BP257062" s="90"/>
    </row>
    <row r="257063" spans="68:68" customFormat="1">
      <c r="BP257063" s="90"/>
    </row>
    <row r="257064" spans="68:68" customFormat="1">
      <c r="BP257064" s="90"/>
    </row>
    <row r="257065" spans="68:68" customFormat="1">
      <c r="BP257065" s="90"/>
    </row>
    <row r="257066" spans="68:68" customFormat="1">
      <c r="BP257066" s="90"/>
    </row>
    <row r="257067" spans="68:68" customFormat="1">
      <c r="BP257067" s="90"/>
    </row>
    <row r="257068" spans="68:68" customFormat="1">
      <c r="BP257068" s="90"/>
    </row>
    <row r="257069" spans="68:68" customFormat="1">
      <c r="BP257069" s="90"/>
    </row>
    <row r="257070" spans="68:68" customFormat="1">
      <c r="BP257070" s="90"/>
    </row>
    <row r="257071" spans="68:68" customFormat="1">
      <c r="BP257071" s="90"/>
    </row>
    <row r="257072" spans="68:68" customFormat="1">
      <c r="BP257072" s="90"/>
    </row>
    <row r="257073" spans="68:68" customFormat="1">
      <c r="BP257073" s="90"/>
    </row>
    <row r="257074" spans="68:68" customFormat="1">
      <c r="BP257074" s="90"/>
    </row>
    <row r="257075" spans="68:68" customFormat="1">
      <c r="BP257075" s="90"/>
    </row>
    <row r="257076" spans="68:68" customFormat="1">
      <c r="BP257076" s="90"/>
    </row>
    <row r="257077" spans="68:68" customFormat="1">
      <c r="BP257077" s="90"/>
    </row>
    <row r="257078" spans="68:68" customFormat="1">
      <c r="BP257078" s="90"/>
    </row>
    <row r="257079" spans="68:68" customFormat="1">
      <c r="BP257079" s="90"/>
    </row>
    <row r="257080" spans="68:68" customFormat="1">
      <c r="BP257080" s="90"/>
    </row>
    <row r="257081" spans="68:68" customFormat="1">
      <c r="BP257081" s="90"/>
    </row>
    <row r="257082" spans="68:68" customFormat="1">
      <c r="BP257082" s="90"/>
    </row>
    <row r="257083" spans="68:68" customFormat="1">
      <c r="BP257083" s="90"/>
    </row>
    <row r="257084" spans="68:68" customFormat="1">
      <c r="BP257084" s="90"/>
    </row>
    <row r="257085" spans="68:68" customFormat="1">
      <c r="BP257085" s="90"/>
    </row>
    <row r="257086" spans="68:68" customFormat="1">
      <c r="BP257086" s="90"/>
    </row>
    <row r="257087" spans="68:68" customFormat="1">
      <c r="BP257087" s="90"/>
    </row>
    <row r="257088" spans="68:68" customFormat="1">
      <c r="BP257088" s="90"/>
    </row>
    <row r="257089" spans="68:68" customFormat="1">
      <c r="BP257089" s="90"/>
    </row>
    <row r="257090" spans="68:68" customFormat="1">
      <c r="BP257090" s="90"/>
    </row>
    <row r="257091" spans="68:68" customFormat="1">
      <c r="BP257091" s="90"/>
    </row>
    <row r="257092" spans="68:68" customFormat="1">
      <c r="BP257092" s="90"/>
    </row>
    <row r="257093" spans="68:68" customFormat="1">
      <c r="BP257093" s="90"/>
    </row>
    <row r="257094" spans="68:68" customFormat="1">
      <c r="BP257094" s="90"/>
    </row>
    <row r="257095" spans="68:68" customFormat="1">
      <c r="BP257095" s="90"/>
    </row>
    <row r="257096" spans="68:68" customFormat="1">
      <c r="BP257096" s="90"/>
    </row>
    <row r="257097" spans="68:68" customFormat="1">
      <c r="BP257097" s="90"/>
    </row>
    <row r="257098" spans="68:68" customFormat="1">
      <c r="BP257098" s="90"/>
    </row>
    <row r="257099" spans="68:68" customFormat="1">
      <c r="BP257099" s="90"/>
    </row>
    <row r="257100" spans="68:68" customFormat="1">
      <c r="BP257100" s="90"/>
    </row>
    <row r="257101" spans="68:68" customFormat="1">
      <c r="BP257101" s="90"/>
    </row>
    <row r="257102" spans="68:68" customFormat="1">
      <c r="BP257102" s="90"/>
    </row>
    <row r="257103" spans="68:68" customFormat="1">
      <c r="BP257103" s="90"/>
    </row>
    <row r="257104" spans="68:68" customFormat="1">
      <c r="BP257104" s="90"/>
    </row>
    <row r="257105" spans="68:68" customFormat="1">
      <c r="BP257105" s="90"/>
    </row>
    <row r="257106" spans="68:68" customFormat="1">
      <c r="BP257106" s="90"/>
    </row>
    <row r="257107" spans="68:68" customFormat="1">
      <c r="BP257107" s="90"/>
    </row>
    <row r="257108" spans="68:68" customFormat="1">
      <c r="BP257108" s="90"/>
    </row>
    <row r="257109" spans="68:68" customFormat="1">
      <c r="BP257109" s="90"/>
    </row>
    <row r="257110" spans="68:68" customFormat="1">
      <c r="BP257110" s="90"/>
    </row>
    <row r="257111" spans="68:68" customFormat="1">
      <c r="BP257111" s="90"/>
    </row>
    <row r="257112" spans="68:68" customFormat="1">
      <c r="BP257112" s="90"/>
    </row>
    <row r="257113" spans="68:68" customFormat="1">
      <c r="BP257113" s="90"/>
    </row>
    <row r="257114" spans="68:68" customFormat="1">
      <c r="BP257114" s="90"/>
    </row>
    <row r="257115" spans="68:68" customFormat="1">
      <c r="BP257115" s="90"/>
    </row>
    <row r="257116" spans="68:68" customFormat="1">
      <c r="BP257116" s="90"/>
    </row>
    <row r="257117" spans="68:68" customFormat="1">
      <c r="BP257117" s="90"/>
    </row>
    <row r="257118" spans="68:68" customFormat="1">
      <c r="BP257118" s="90"/>
    </row>
    <row r="257119" spans="68:68" customFormat="1">
      <c r="BP257119" s="90"/>
    </row>
    <row r="257120" spans="68:68" customFormat="1">
      <c r="BP257120" s="90"/>
    </row>
    <row r="257121" spans="68:68" customFormat="1">
      <c r="BP257121" s="90"/>
    </row>
    <row r="257122" spans="68:68" customFormat="1">
      <c r="BP257122" s="90"/>
    </row>
    <row r="257123" spans="68:68" customFormat="1">
      <c r="BP257123" s="90"/>
    </row>
    <row r="257124" spans="68:68" customFormat="1">
      <c r="BP257124" s="90"/>
    </row>
    <row r="257125" spans="68:68" customFormat="1">
      <c r="BP257125" s="90"/>
    </row>
    <row r="257126" spans="68:68" customFormat="1">
      <c r="BP257126" s="90"/>
    </row>
    <row r="257127" spans="68:68" customFormat="1">
      <c r="BP257127" s="90"/>
    </row>
    <row r="257128" spans="68:68" customFormat="1">
      <c r="BP257128" s="90"/>
    </row>
    <row r="257129" spans="68:68" customFormat="1">
      <c r="BP257129" s="90"/>
    </row>
    <row r="257130" spans="68:68" customFormat="1">
      <c r="BP257130" s="90"/>
    </row>
    <row r="257131" spans="68:68" customFormat="1">
      <c r="BP257131" s="90"/>
    </row>
    <row r="257132" spans="68:68" customFormat="1">
      <c r="BP257132" s="90"/>
    </row>
    <row r="257133" spans="68:68" customFormat="1">
      <c r="BP257133" s="90"/>
    </row>
    <row r="257134" spans="68:68" customFormat="1">
      <c r="BP257134" s="90"/>
    </row>
    <row r="257135" spans="68:68" customFormat="1">
      <c r="BP257135" s="90"/>
    </row>
    <row r="257136" spans="68:68" customFormat="1">
      <c r="BP257136" s="90"/>
    </row>
    <row r="257137" spans="68:68" customFormat="1">
      <c r="BP257137" s="90"/>
    </row>
    <row r="257138" spans="68:68" customFormat="1">
      <c r="BP257138" s="90"/>
    </row>
    <row r="257139" spans="68:68" customFormat="1">
      <c r="BP257139" s="90"/>
    </row>
    <row r="257140" spans="68:68" customFormat="1">
      <c r="BP257140" s="90"/>
    </row>
    <row r="257141" spans="68:68" customFormat="1">
      <c r="BP257141" s="90"/>
    </row>
    <row r="257142" spans="68:68" customFormat="1">
      <c r="BP257142" s="90"/>
    </row>
    <row r="257143" spans="68:68" customFormat="1">
      <c r="BP257143" s="90"/>
    </row>
    <row r="257144" spans="68:68" customFormat="1">
      <c r="BP257144" s="90"/>
    </row>
    <row r="257145" spans="68:68" customFormat="1">
      <c r="BP257145" s="90"/>
    </row>
    <row r="257146" spans="68:68" customFormat="1">
      <c r="BP257146" s="90"/>
    </row>
    <row r="257147" spans="68:68" customFormat="1">
      <c r="BP257147" s="90"/>
    </row>
    <row r="257148" spans="68:68" customFormat="1">
      <c r="BP257148" s="90"/>
    </row>
    <row r="257149" spans="68:68" customFormat="1">
      <c r="BP257149" s="90"/>
    </row>
    <row r="257150" spans="68:68" customFormat="1">
      <c r="BP257150" s="90"/>
    </row>
    <row r="257151" spans="68:68" customFormat="1">
      <c r="BP257151" s="90"/>
    </row>
    <row r="257152" spans="68:68" customFormat="1">
      <c r="BP257152" s="90"/>
    </row>
    <row r="257153" spans="68:68" customFormat="1">
      <c r="BP257153" s="90"/>
    </row>
    <row r="257154" spans="68:68" customFormat="1">
      <c r="BP257154" s="90"/>
    </row>
    <row r="257155" spans="68:68" customFormat="1">
      <c r="BP257155" s="90"/>
    </row>
    <row r="257156" spans="68:68" customFormat="1">
      <c r="BP257156" s="90"/>
    </row>
    <row r="257157" spans="68:68" customFormat="1">
      <c r="BP257157" s="90"/>
    </row>
    <row r="257158" spans="68:68" customFormat="1">
      <c r="BP257158" s="90"/>
    </row>
    <row r="257159" spans="68:68" customFormat="1">
      <c r="BP257159" s="90"/>
    </row>
    <row r="257160" spans="68:68" customFormat="1">
      <c r="BP257160" s="90"/>
    </row>
    <row r="257161" spans="68:68" customFormat="1">
      <c r="BP257161" s="90"/>
    </row>
    <row r="257162" spans="68:68" customFormat="1">
      <c r="BP257162" s="90"/>
    </row>
    <row r="257163" spans="68:68" customFormat="1">
      <c r="BP257163" s="90"/>
    </row>
    <row r="257164" spans="68:68" customFormat="1">
      <c r="BP257164" s="90"/>
    </row>
    <row r="257165" spans="68:68" customFormat="1">
      <c r="BP257165" s="90"/>
    </row>
    <row r="257166" spans="68:68" customFormat="1">
      <c r="BP257166" s="90"/>
    </row>
    <row r="257167" spans="68:68" customFormat="1">
      <c r="BP257167" s="90"/>
    </row>
    <row r="257168" spans="68:68" customFormat="1">
      <c r="BP257168" s="90"/>
    </row>
    <row r="257169" spans="68:68" customFormat="1">
      <c r="BP257169" s="90"/>
    </row>
    <row r="257170" spans="68:68" customFormat="1">
      <c r="BP257170" s="90"/>
    </row>
    <row r="257171" spans="68:68" customFormat="1">
      <c r="BP257171" s="90"/>
    </row>
    <row r="257172" spans="68:68" customFormat="1">
      <c r="BP257172" s="90"/>
    </row>
    <row r="257173" spans="68:68" customFormat="1">
      <c r="BP257173" s="90"/>
    </row>
    <row r="257174" spans="68:68" customFormat="1">
      <c r="BP257174" s="90"/>
    </row>
    <row r="257175" spans="68:68" customFormat="1">
      <c r="BP257175" s="90"/>
    </row>
    <row r="257176" spans="68:68" customFormat="1">
      <c r="BP257176" s="90"/>
    </row>
    <row r="257177" spans="68:68" customFormat="1">
      <c r="BP257177" s="90"/>
    </row>
    <row r="257178" spans="68:68" customFormat="1">
      <c r="BP257178" s="90"/>
    </row>
    <row r="257179" spans="68:68" customFormat="1">
      <c r="BP257179" s="90"/>
    </row>
    <row r="257180" spans="68:68" customFormat="1">
      <c r="BP257180" s="90"/>
    </row>
    <row r="257181" spans="68:68" customFormat="1">
      <c r="BP257181" s="90"/>
    </row>
    <row r="257182" spans="68:68" customFormat="1">
      <c r="BP257182" s="90"/>
    </row>
    <row r="257183" spans="68:68" customFormat="1">
      <c r="BP257183" s="90"/>
    </row>
    <row r="257184" spans="68:68" customFormat="1">
      <c r="BP257184" s="90"/>
    </row>
    <row r="257185" spans="68:68" customFormat="1">
      <c r="BP257185" s="90"/>
    </row>
    <row r="257186" spans="68:68" customFormat="1">
      <c r="BP257186" s="90"/>
    </row>
    <row r="257187" spans="68:68" customFormat="1">
      <c r="BP257187" s="90"/>
    </row>
    <row r="257188" spans="68:68" customFormat="1">
      <c r="BP257188" s="90"/>
    </row>
    <row r="257189" spans="68:68" customFormat="1">
      <c r="BP257189" s="90"/>
    </row>
    <row r="257190" spans="68:68" customFormat="1">
      <c r="BP257190" s="90"/>
    </row>
    <row r="257191" spans="68:68" customFormat="1">
      <c r="BP257191" s="90"/>
    </row>
    <row r="257192" spans="68:68" customFormat="1">
      <c r="BP257192" s="90"/>
    </row>
    <row r="257193" spans="68:68" customFormat="1">
      <c r="BP257193" s="90"/>
    </row>
    <row r="257194" spans="68:68" customFormat="1">
      <c r="BP257194" s="90"/>
    </row>
    <row r="257195" spans="68:68" customFormat="1">
      <c r="BP257195" s="90"/>
    </row>
    <row r="257196" spans="68:68" customFormat="1">
      <c r="BP257196" s="90"/>
    </row>
    <row r="257197" spans="68:68" customFormat="1">
      <c r="BP257197" s="90"/>
    </row>
    <row r="257198" spans="68:68" customFormat="1">
      <c r="BP257198" s="90"/>
    </row>
    <row r="257199" spans="68:68" customFormat="1">
      <c r="BP257199" s="90"/>
    </row>
    <row r="257200" spans="68:68" customFormat="1">
      <c r="BP257200" s="90"/>
    </row>
    <row r="257201" spans="68:68" customFormat="1">
      <c r="BP257201" s="90"/>
    </row>
    <row r="257202" spans="68:68" customFormat="1">
      <c r="BP257202" s="90"/>
    </row>
    <row r="257203" spans="68:68" customFormat="1">
      <c r="BP257203" s="90"/>
    </row>
    <row r="257204" spans="68:68" customFormat="1">
      <c r="BP257204" s="90"/>
    </row>
    <row r="257205" spans="68:68" customFormat="1">
      <c r="BP257205" s="90"/>
    </row>
    <row r="257206" spans="68:68" customFormat="1">
      <c r="BP257206" s="90"/>
    </row>
    <row r="257207" spans="68:68" customFormat="1">
      <c r="BP257207" s="90"/>
    </row>
    <row r="257208" spans="68:68" customFormat="1">
      <c r="BP257208" s="90"/>
    </row>
    <row r="257209" spans="68:68" customFormat="1">
      <c r="BP257209" s="90"/>
    </row>
    <row r="257210" spans="68:68" customFormat="1">
      <c r="BP257210" s="90"/>
    </row>
    <row r="257211" spans="68:68" customFormat="1">
      <c r="BP257211" s="90"/>
    </row>
    <row r="257212" spans="68:68" customFormat="1">
      <c r="BP257212" s="90"/>
    </row>
    <row r="257213" spans="68:68" customFormat="1">
      <c r="BP257213" s="90"/>
    </row>
    <row r="257214" spans="68:68" customFormat="1">
      <c r="BP257214" s="90"/>
    </row>
    <row r="257215" spans="68:68" customFormat="1">
      <c r="BP257215" s="90"/>
    </row>
    <row r="257216" spans="68:68" customFormat="1">
      <c r="BP257216" s="90"/>
    </row>
    <row r="257217" spans="68:68" customFormat="1">
      <c r="BP257217" s="90"/>
    </row>
    <row r="257218" spans="68:68" customFormat="1">
      <c r="BP257218" s="90"/>
    </row>
    <row r="257219" spans="68:68" customFormat="1">
      <c r="BP257219" s="90"/>
    </row>
    <row r="257220" spans="68:68" customFormat="1">
      <c r="BP257220" s="90"/>
    </row>
    <row r="257221" spans="68:68" customFormat="1">
      <c r="BP257221" s="90"/>
    </row>
    <row r="257222" spans="68:68" customFormat="1">
      <c r="BP257222" s="90"/>
    </row>
    <row r="257223" spans="68:68" customFormat="1">
      <c r="BP257223" s="90"/>
    </row>
    <row r="257224" spans="68:68" customFormat="1">
      <c r="BP257224" s="90"/>
    </row>
    <row r="257225" spans="68:68" customFormat="1">
      <c r="BP257225" s="90"/>
    </row>
    <row r="257226" spans="68:68" customFormat="1">
      <c r="BP257226" s="90"/>
    </row>
    <row r="257227" spans="68:68" customFormat="1">
      <c r="BP257227" s="90"/>
    </row>
    <row r="257228" spans="68:68" customFormat="1">
      <c r="BP257228" s="90"/>
    </row>
    <row r="257229" spans="68:68" customFormat="1">
      <c r="BP257229" s="90"/>
    </row>
    <row r="257230" spans="68:68" customFormat="1">
      <c r="BP257230" s="90"/>
    </row>
    <row r="257231" spans="68:68" customFormat="1">
      <c r="BP257231" s="90"/>
    </row>
    <row r="257232" spans="68:68" customFormat="1">
      <c r="BP257232" s="90"/>
    </row>
    <row r="257233" spans="68:68" customFormat="1">
      <c r="BP257233" s="90"/>
    </row>
    <row r="257234" spans="68:68" customFormat="1">
      <c r="BP257234" s="90"/>
    </row>
    <row r="257235" spans="68:68" customFormat="1">
      <c r="BP257235" s="90"/>
    </row>
    <row r="257236" spans="68:68" customFormat="1">
      <c r="BP257236" s="90"/>
    </row>
    <row r="257237" spans="68:68" customFormat="1">
      <c r="BP257237" s="90"/>
    </row>
    <row r="257238" spans="68:68" customFormat="1">
      <c r="BP257238" s="90"/>
    </row>
    <row r="257239" spans="68:68" customFormat="1">
      <c r="BP257239" s="90"/>
    </row>
    <row r="257240" spans="68:68" customFormat="1">
      <c r="BP257240" s="90"/>
    </row>
    <row r="257241" spans="68:68" customFormat="1">
      <c r="BP257241" s="90"/>
    </row>
    <row r="257242" spans="68:68" customFormat="1">
      <c r="BP257242" s="90"/>
    </row>
    <row r="257243" spans="68:68" customFormat="1">
      <c r="BP257243" s="90"/>
    </row>
    <row r="257244" spans="68:68" customFormat="1">
      <c r="BP257244" s="90"/>
    </row>
    <row r="257245" spans="68:68" customFormat="1">
      <c r="BP257245" s="90"/>
    </row>
    <row r="257246" spans="68:68" customFormat="1">
      <c r="BP257246" s="90"/>
    </row>
    <row r="257247" spans="68:68" customFormat="1">
      <c r="BP257247" s="90"/>
    </row>
    <row r="257248" spans="68:68" customFormat="1">
      <c r="BP257248" s="90"/>
    </row>
    <row r="257249" spans="68:68" customFormat="1">
      <c r="BP257249" s="90"/>
    </row>
    <row r="257250" spans="68:68" customFormat="1">
      <c r="BP257250" s="90"/>
    </row>
    <row r="257251" spans="68:68" customFormat="1">
      <c r="BP257251" s="90"/>
    </row>
    <row r="257252" spans="68:68" customFormat="1">
      <c r="BP257252" s="90"/>
    </row>
    <row r="257253" spans="68:68" customFormat="1">
      <c r="BP257253" s="90"/>
    </row>
    <row r="257254" spans="68:68" customFormat="1">
      <c r="BP257254" s="90"/>
    </row>
    <row r="257255" spans="68:68" customFormat="1">
      <c r="BP257255" s="90"/>
    </row>
    <row r="257256" spans="68:68" customFormat="1">
      <c r="BP257256" s="90"/>
    </row>
    <row r="257257" spans="68:68" customFormat="1">
      <c r="BP257257" s="90"/>
    </row>
    <row r="257258" spans="68:68" customFormat="1">
      <c r="BP257258" s="90"/>
    </row>
    <row r="257259" spans="68:68" customFormat="1">
      <c r="BP257259" s="90"/>
    </row>
    <row r="257260" spans="68:68" customFormat="1">
      <c r="BP257260" s="90"/>
    </row>
    <row r="257261" spans="68:68" customFormat="1">
      <c r="BP257261" s="90"/>
    </row>
    <row r="257262" spans="68:68" customFormat="1">
      <c r="BP257262" s="90"/>
    </row>
    <row r="257263" spans="68:68" customFormat="1">
      <c r="BP257263" s="90"/>
    </row>
    <row r="257264" spans="68:68" customFormat="1">
      <c r="BP257264" s="90"/>
    </row>
    <row r="257265" spans="68:68" customFormat="1">
      <c r="BP257265" s="90"/>
    </row>
    <row r="257266" spans="68:68" customFormat="1">
      <c r="BP257266" s="90"/>
    </row>
    <row r="257267" spans="68:68" customFormat="1">
      <c r="BP257267" s="90"/>
    </row>
    <row r="257268" spans="68:68" customFormat="1">
      <c r="BP257268" s="90"/>
    </row>
    <row r="257269" spans="68:68" customFormat="1">
      <c r="BP257269" s="90"/>
    </row>
    <row r="257270" spans="68:68" customFormat="1">
      <c r="BP257270" s="90"/>
    </row>
    <row r="257271" spans="68:68" customFormat="1">
      <c r="BP257271" s="90"/>
    </row>
    <row r="257272" spans="68:68" customFormat="1">
      <c r="BP257272" s="90"/>
    </row>
    <row r="257273" spans="68:68" customFormat="1">
      <c r="BP257273" s="90"/>
    </row>
    <row r="257274" spans="68:68" customFormat="1">
      <c r="BP257274" s="90"/>
    </row>
    <row r="257275" spans="68:68" customFormat="1">
      <c r="BP257275" s="90"/>
    </row>
    <row r="257276" spans="68:68" customFormat="1">
      <c r="BP257276" s="90"/>
    </row>
    <row r="257277" spans="68:68" customFormat="1">
      <c r="BP257277" s="90"/>
    </row>
    <row r="257278" spans="68:68" customFormat="1">
      <c r="BP257278" s="90"/>
    </row>
    <row r="257279" spans="68:68" customFormat="1">
      <c r="BP257279" s="90"/>
    </row>
    <row r="257280" spans="68:68" customFormat="1">
      <c r="BP257280" s="90"/>
    </row>
    <row r="257281" spans="68:68" customFormat="1">
      <c r="BP257281" s="90"/>
    </row>
    <row r="257282" spans="68:68" customFormat="1">
      <c r="BP257282" s="90"/>
    </row>
    <row r="257283" spans="68:68" customFormat="1">
      <c r="BP257283" s="90"/>
    </row>
    <row r="257284" spans="68:68" customFormat="1">
      <c r="BP257284" s="90"/>
    </row>
    <row r="257285" spans="68:68" customFormat="1">
      <c r="BP257285" s="90"/>
    </row>
    <row r="257286" spans="68:68" customFormat="1">
      <c r="BP257286" s="90"/>
    </row>
    <row r="257287" spans="68:68" customFormat="1">
      <c r="BP257287" s="90"/>
    </row>
    <row r="257288" spans="68:68" customFormat="1">
      <c r="BP257288" s="90"/>
    </row>
    <row r="257289" spans="68:68" customFormat="1">
      <c r="BP257289" s="90"/>
    </row>
    <row r="257290" spans="68:68" customFormat="1">
      <c r="BP257290" s="90"/>
    </row>
    <row r="257291" spans="68:68" customFormat="1">
      <c r="BP257291" s="90"/>
    </row>
    <row r="257292" spans="68:68" customFormat="1">
      <c r="BP257292" s="90"/>
    </row>
    <row r="257293" spans="68:68" customFormat="1">
      <c r="BP257293" s="90"/>
    </row>
    <row r="257294" spans="68:68" customFormat="1">
      <c r="BP257294" s="90"/>
    </row>
    <row r="257295" spans="68:68" customFormat="1">
      <c r="BP257295" s="90"/>
    </row>
    <row r="257296" spans="68:68" customFormat="1">
      <c r="BP257296" s="90"/>
    </row>
    <row r="257297" spans="68:68" customFormat="1">
      <c r="BP257297" s="90"/>
    </row>
    <row r="257298" spans="68:68" customFormat="1">
      <c r="BP257298" s="90"/>
    </row>
    <row r="257299" spans="68:68" customFormat="1">
      <c r="BP257299" s="90"/>
    </row>
    <row r="257300" spans="68:68" customFormat="1">
      <c r="BP257300" s="90"/>
    </row>
    <row r="257301" spans="68:68" customFormat="1">
      <c r="BP257301" s="90"/>
    </row>
    <row r="257302" spans="68:68" customFormat="1">
      <c r="BP257302" s="90"/>
    </row>
    <row r="257303" spans="68:68" customFormat="1">
      <c r="BP257303" s="90"/>
    </row>
    <row r="257304" spans="68:68" customFormat="1">
      <c r="BP257304" s="90"/>
    </row>
    <row r="257305" spans="68:68" customFormat="1">
      <c r="BP257305" s="90"/>
    </row>
    <row r="257306" spans="68:68" customFormat="1">
      <c r="BP257306" s="90"/>
    </row>
    <row r="257307" spans="68:68" customFormat="1">
      <c r="BP257307" s="90"/>
    </row>
    <row r="257308" spans="68:68" customFormat="1">
      <c r="BP257308" s="90"/>
    </row>
    <row r="257309" spans="68:68" customFormat="1">
      <c r="BP257309" s="90"/>
    </row>
    <row r="257310" spans="68:68" customFormat="1">
      <c r="BP257310" s="90"/>
    </row>
    <row r="257311" spans="68:68" customFormat="1">
      <c r="BP257311" s="90"/>
    </row>
    <row r="257312" spans="68:68" customFormat="1">
      <c r="BP257312" s="90"/>
    </row>
    <row r="257313" spans="68:68" customFormat="1">
      <c r="BP257313" s="90"/>
    </row>
    <row r="257314" spans="68:68" customFormat="1">
      <c r="BP257314" s="90"/>
    </row>
    <row r="257315" spans="68:68" customFormat="1">
      <c r="BP257315" s="90"/>
    </row>
    <row r="257316" spans="68:68" customFormat="1">
      <c r="BP257316" s="90"/>
    </row>
    <row r="257317" spans="68:68" customFormat="1">
      <c r="BP257317" s="90"/>
    </row>
    <row r="257318" spans="68:68" customFormat="1">
      <c r="BP257318" s="90"/>
    </row>
    <row r="257319" spans="68:68" customFormat="1">
      <c r="BP257319" s="90"/>
    </row>
    <row r="257320" spans="68:68" customFormat="1">
      <c r="BP257320" s="90"/>
    </row>
    <row r="257321" spans="68:68" customFormat="1">
      <c r="BP257321" s="90"/>
    </row>
    <row r="257322" spans="68:68" customFormat="1">
      <c r="BP257322" s="90"/>
    </row>
    <row r="257323" spans="68:68" customFormat="1">
      <c r="BP257323" s="90"/>
    </row>
    <row r="257324" spans="68:68" customFormat="1">
      <c r="BP257324" s="90"/>
    </row>
    <row r="257325" spans="68:68" customFormat="1">
      <c r="BP257325" s="90"/>
    </row>
    <row r="257326" spans="68:68" customFormat="1">
      <c r="BP257326" s="90"/>
    </row>
    <row r="257327" spans="68:68" customFormat="1">
      <c r="BP257327" s="90"/>
    </row>
    <row r="257328" spans="68:68" customFormat="1">
      <c r="BP257328" s="90"/>
    </row>
    <row r="257329" spans="68:68" customFormat="1">
      <c r="BP257329" s="90"/>
    </row>
    <row r="257330" spans="68:68" customFormat="1">
      <c r="BP257330" s="90"/>
    </row>
    <row r="257331" spans="68:68" customFormat="1">
      <c r="BP257331" s="90"/>
    </row>
    <row r="257332" spans="68:68" customFormat="1">
      <c r="BP257332" s="90"/>
    </row>
    <row r="257333" spans="68:68" customFormat="1">
      <c r="BP257333" s="90"/>
    </row>
    <row r="257334" spans="68:68" customFormat="1">
      <c r="BP257334" s="90"/>
    </row>
    <row r="257335" spans="68:68" customFormat="1">
      <c r="BP257335" s="90"/>
    </row>
    <row r="257336" spans="68:68" customFormat="1">
      <c r="BP257336" s="90"/>
    </row>
    <row r="257337" spans="68:68" customFormat="1">
      <c r="BP257337" s="90"/>
    </row>
    <row r="257338" spans="68:68" customFormat="1">
      <c r="BP257338" s="90"/>
    </row>
    <row r="257339" spans="68:68" customFormat="1">
      <c r="BP257339" s="90"/>
    </row>
    <row r="257340" spans="68:68" customFormat="1">
      <c r="BP257340" s="90"/>
    </row>
    <row r="257341" spans="68:68" customFormat="1">
      <c r="BP257341" s="90"/>
    </row>
    <row r="257342" spans="68:68" customFormat="1">
      <c r="BP257342" s="90"/>
    </row>
    <row r="257343" spans="68:68" customFormat="1">
      <c r="BP257343" s="90"/>
    </row>
    <row r="257344" spans="68:68" customFormat="1">
      <c r="BP257344" s="90"/>
    </row>
    <row r="257345" spans="68:68" customFormat="1">
      <c r="BP257345" s="90"/>
    </row>
    <row r="257346" spans="68:68" customFormat="1">
      <c r="BP257346" s="90"/>
    </row>
    <row r="257347" spans="68:68" customFormat="1">
      <c r="BP257347" s="90"/>
    </row>
    <row r="257348" spans="68:68" customFormat="1">
      <c r="BP257348" s="90"/>
    </row>
    <row r="257349" spans="68:68" customFormat="1">
      <c r="BP257349" s="90"/>
    </row>
    <row r="257350" spans="68:68" customFormat="1">
      <c r="BP257350" s="90"/>
    </row>
    <row r="257351" spans="68:68" customFormat="1">
      <c r="BP257351" s="90"/>
    </row>
    <row r="257352" spans="68:68" customFormat="1">
      <c r="BP257352" s="90"/>
    </row>
    <row r="257353" spans="68:68" customFormat="1">
      <c r="BP257353" s="90"/>
    </row>
    <row r="257354" spans="68:68" customFormat="1">
      <c r="BP257354" s="90"/>
    </row>
    <row r="257355" spans="68:68" customFormat="1">
      <c r="BP257355" s="90"/>
    </row>
    <row r="257356" spans="68:68" customFormat="1">
      <c r="BP257356" s="90"/>
    </row>
    <row r="257357" spans="68:68" customFormat="1">
      <c r="BP257357" s="90"/>
    </row>
    <row r="257358" spans="68:68" customFormat="1">
      <c r="BP257358" s="90"/>
    </row>
    <row r="257359" spans="68:68" customFormat="1">
      <c r="BP257359" s="90"/>
    </row>
    <row r="257360" spans="68:68" customFormat="1">
      <c r="BP257360" s="90"/>
    </row>
    <row r="257361" spans="68:68" customFormat="1">
      <c r="BP257361" s="90"/>
    </row>
    <row r="257362" spans="68:68" customFormat="1">
      <c r="BP257362" s="90"/>
    </row>
    <row r="257363" spans="68:68" customFormat="1">
      <c r="BP257363" s="90"/>
    </row>
    <row r="257364" spans="68:68" customFormat="1">
      <c r="BP257364" s="90"/>
    </row>
    <row r="257365" spans="68:68" customFormat="1">
      <c r="BP257365" s="90"/>
    </row>
    <row r="257366" spans="68:68" customFormat="1">
      <c r="BP257366" s="90"/>
    </row>
    <row r="257367" spans="68:68" customFormat="1">
      <c r="BP257367" s="90"/>
    </row>
    <row r="257368" spans="68:68" customFormat="1">
      <c r="BP257368" s="90"/>
    </row>
    <row r="257369" spans="68:68" customFormat="1">
      <c r="BP257369" s="90"/>
    </row>
    <row r="257370" spans="68:68" customFormat="1">
      <c r="BP257370" s="90"/>
    </row>
    <row r="257371" spans="68:68" customFormat="1">
      <c r="BP257371" s="90"/>
    </row>
    <row r="257372" spans="68:68" customFormat="1">
      <c r="BP257372" s="90"/>
    </row>
    <row r="257373" spans="68:68" customFormat="1">
      <c r="BP257373" s="90"/>
    </row>
    <row r="257374" spans="68:68" customFormat="1">
      <c r="BP257374" s="90"/>
    </row>
    <row r="257375" spans="68:68" customFormat="1">
      <c r="BP257375" s="90"/>
    </row>
    <row r="257376" spans="68:68" customFormat="1">
      <c r="BP257376" s="90"/>
    </row>
    <row r="257377" spans="68:68" customFormat="1">
      <c r="BP257377" s="90"/>
    </row>
    <row r="257378" spans="68:68" customFormat="1">
      <c r="BP257378" s="90"/>
    </row>
    <row r="257379" spans="68:68" customFormat="1">
      <c r="BP257379" s="90"/>
    </row>
    <row r="257380" spans="68:68" customFormat="1">
      <c r="BP257380" s="90"/>
    </row>
    <row r="257381" spans="68:68" customFormat="1">
      <c r="BP257381" s="90"/>
    </row>
    <row r="257382" spans="68:68" customFormat="1">
      <c r="BP257382" s="90"/>
    </row>
    <row r="257383" spans="68:68" customFormat="1">
      <c r="BP257383" s="90"/>
    </row>
    <row r="257384" spans="68:68" customFormat="1">
      <c r="BP257384" s="90"/>
    </row>
    <row r="257385" spans="68:68" customFormat="1">
      <c r="BP257385" s="90"/>
    </row>
    <row r="257386" spans="68:68" customFormat="1">
      <c r="BP257386" s="90"/>
    </row>
    <row r="257387" spans="68:68" customFormat="1">
      <c r="BP257387" s="90"/>
    </row>
    <row r="257388" spans="68:68" customFormat="1">
      <c r="BP257388" s="90"/>
    </row>
    <row r="257389" spans="68:68" customFormat="1">
      <c r="BP257389" s="90"/>
    </row>
    <row r="257390" spans="68:68" customFormat="1">
      <c r="BP257390" s="90"/>
    </row>
    <row r="257391" spans="68:68" customFormat="1">
      <c r="BP257391" s="90"/>
    </row>
    <row r="257392" spans="68:68" customFormat="1">
      <c r="BP257392" s="90"/>
    </row>
    <row r="257393" spans="68:68" customFormat="1">
      <c r="BP257393" s="90"/>
    </row>
    <row r="257394" spans="68:68" customFormat="1">
      <c r="BP257394" s="90"/>
    </row>
    <row r="257395" spans="68:68" customFormat="1">
      <c r="BP257395" s="90"/>
    </row>
    <row r="257396" spans="68:68" customFormat="1">
      <c r="BP257396" s="90"/>
    </row>
    <row r="257397" spans="68:68" customFormat="1">
      <c r="BP257397" s="90"/>
    </row>
    <row r="257398" spans="68:68" customFormat="1">
      <c r="BP257398" s="90"/>
    </row>
    <row r="257399" spans="68:68" customFormat="1">
      <c r="BP257399" s="90"/>
    </row>
    <row r="257400" spans="68:68" customFormat="1">
      <c r="BP257400" s="90"/>
    </row>
    <row r="257401" spans="68:68" customFormat="1">
      <c r="BP257401" s="90"/>
    </row>
    <row r="257402" spans="68:68" customFormat="1">
      <c r="BP257402" s="90"/>
    </row>
    <row r="257403" spans="68:68" customFormat="1">
      <c r="BP257403" s="90"/>
    </row>
    <row r="257404" spans="68:68" customFormat="1">
      <c r="BP257404" s="90"/>
    </row>
    <row r="257405" spans="68:68" customFormat="1">
      <c r="BP257405" s="90"/>
    </row>
    <row r="257406" spans="68:68" customFormat="1">
      <c r="BP257406" s="90"/>
    </row>
    <row r="257407" spans="68:68" customFormat="1">
      <c r="BP257407" s="90"/>
    </row>
    <row r="257408" spans="68:68" customFormat="1">
      <c r="BP257408" s="90"/>
    </row>
    <row r="257409" spans="68:68" customFormat="1">
      <c r="BP257409" s="90"/>
    </row>
    <row r="257410" spans="68:68" customFormat="1">
      <c r="BP257410" s="90"/>
    </row>
    <row r="257411" spans="68:68" customFormat="1">
      <c r="BP257411" s="90"/>
    </row>
    <row r="257412" spans="68:68" customFormat="1">
      <c r="BP257412" s="90"/>
    </row>
    <row r="257413" spans="68:68" customFormat="1">
      <c r="BP257413" s="90"/>
    </row>
    <row r="257414" spans="68:68" customFormat="1">
      <c r="BP257414" s="90"/>
    </row>
    <row r="257415" spans="68:68" customFormat="1">
      <c r="BP257415" s="90"/>
    </row>
    <row r="257416" spans="68:68" customFormat="1">
      <c r="BP257416" s="90"/>
    </row>
    <row r="257417" spans="68:68" customFormat="1">
      <c r="BP257417" s="90"/>
    </row>
    <row r="257418" spans="68:68" customFormat="1">
      <c r="BP257418" s="90"/>
    </row>
    <row r="257419" spans="68:68" customFormat="1">
      <c r="BP257419" s="90"/>
    </row>
    <row r="257420" spans="68:68" customFormat="1">
      <c r="BP257420" s="90"/>
    </row>
    <row r="257421" spans="68:68" customFormat="1">
      <c r="BP257421" s="90"/>
    </row>
    <row r="257422" spans="68:68" customFormat="1">
      <c r="BP257422" s="90"/>
    </row>
    <row r="257423" spans="68:68" customFormat="1">
      <c r="BP257423" s="90"/>
    </row>
    <row r="257424" spans="68:68" customFormat="1">
      <c r="BP257424" s="90"/>
    </row>
    <row r="257425" spans="68:68" customFormat="1">
      <c r="BP257425" s="90"/>
    </row>
    <row r="257426" spans="68:68" customFormat="1">
      <c r="BP257426" s="90"/>
    </row>
    <row r="257427" spans="68:68" customFormat="1">
      <c r="BP257427" s="90"/>
    </row>
    <row r="257428" spans="68:68" customFormat="1">
      <c r="BP257428" s="90"/>
    </row>
    <row r="257429" spans="68:68" customFormat="1">
      <c r="BP257429" s="90"/>
    </row>
    <row r="257430" spans="68:68" customFormat="1">
      <c r="BP257430" s="90"/>
    </row>
    <row r="257431" spans="68:68" customFormat="1">
      <c r="BP257431" s="90"/>
    </row>
    <row r="257432" spans="68:68" customFormat="1">
      <c r="BP257432" s="90"/>
    </row>
    <row r="257433" spans="68:68" customFormat="1">
      <c r="BP257433" s="90"/>
    </row>
    <row r="257434" spans="68:68" customFormat="1">
      <c r="BP257434" s="90"/>
    </row>
    <row r="257435" spans="68:68" customFormat="1">
      <c r="BP257435" s="90"/>
    </row>
    <row r="257436" spans="68:68" customFormat="1">
      <c r="BP257436" s="90"/>
    </row>
    <row r="257437" spans="68:68" customFormat="1">
      <c r="BP257437" s="90"/>
    </row>
    <row r="257438" spans="68:68" customFormat="1">
      <c r="BP257438" s="90"/>
    </row>
    <row r="257439" spans="68:68" customFormat="1">
      <c r="BP257439" s="90"/>
    </row>
    <row r="257440" spans="68:68" customFormat="1">
      <c r="BP257440" s="90"/>
    </row>
    <row r="257441" spans="68:68" customFormat="1">
      <c r="BP257441" s="90"/>
    </row>
    <row r="257442" spans="68:68" customFormat="1">
      <c r="BP257442" s="90"/>
    </row>
    <row r="257443" spans="68:68" customFormat="1">
      <c r="BP257443" s="90"/>
    </row>
    <row r="257444" spans="68:68" customFormat="1">
      <c r="BP257444" s="90"/>
    </row>
    <row r="257445" spans="68:68" customFormat="1">
      <c r="BP257445" s="90"/>
    </row>
    <row r="257446" spans="68:68" customFormat="1">
      <c r="BP257446" s="90"/>
    </row>
    <row r="257447" spans="68:68" customFormat="1">
      <c r="BP257447" s="90"/>
    </row>
    <row r="257448" spans="68:68" customFormat="1">
      <c r="BP257448" s="90"/>
    </row>
    <row r="257449" spans="68:68" customFormat="1">
      <c r="BP257449" s="90"/>
    </row>
    <row r="257450" spans="68:68" customFormat="1">
      <c r="BP257450" s="90"/>
    </row>
    <row r="257451" spans="68:68" customFormat="1">
      <c r="BP257451" s="90"/>
    </row>
    <row r="257452" spans="68:68" customFormat="1">
      <c r="BP257452" s="90"/>
    </row>
    <row r="257453" spans="68:68" customFormat="1">
      <c r="BP257453" s="90"/>
    </row>
    <row r="257454" spans="68:68" customFormat="1">
      <c r="BP257454" s="90"/>
    </row>
    <row r="257455" spans="68:68" customFormat="1">
      <c r="BP257455" s="90"/>
    </row>
    <row r="257456" spans="68:68" customFormat="1">
      <c r="BP257456" s="90"/>
    </row>
    <row r="257457" spans="68:68" customFormat="1">
      <c r="BP257457" s="90"/>
    </row>
    <row r="257458" spans="68:68" customFormat="1">
      <c r="BP257458" s="90"/>
    </row>
    <row r="257459" spans="68:68" customFormat="1">
      <c r="BP257459" s="90"/>
    </row>
    <row r="257460" spans="68:68" customFormat="1">
      <c r="BP257460" s="90"/>
    </row>
    <row r="257461" spans="68:68" customFormat="1">
      <c r="BP257461" s="90"/>
    </row>
    <row r="257462" spans="68:68" customFormat="1">
      <c r="BP257462" s="90"/>
    </row>
    <row r="257463" spans="68:68" customFormat="1">
      <c r="BP257463" s="90"/>
    </row>
    <row r="257464" spans="68:68" customFormat="1">
      <c r="BP257464" s="90"/>
    </row>
    <row r="257465" spans="68:68" customFormat="1">
      <c r="BP257465" s="90"/>
    </row>
    <row r="257466" spans="68:68" customFormat="1">
      <c r="BP257466" s="90"/>
    </row>
    <row r="257467" spans="68:68" customFormat="1">
      <c r="BP257467" s="90"/>
    </row>
    <row r="257468" spans="68:68" customFormat="1">
      <c r="BP257468" s="90"/>
    </row>
    <row r="257469" spans="68:68" customFormat="1">
      <c r="BP257469" s="90"/>
    </row>
    <row r="257470" spans="68:68" customFormat="1">
      <c r="BP257470" s="90"/>
    </row>
    <row r="257471" spans="68:68" customFormat="1">
      <c r="BP257471" s="90"/>
    </row>
    <row r="257472" spans="68:68" customFormat="1">
      <c r="BP257472" s="90"/>
    </row>
    <row r="257473" spans="68:68" customFormat="1">
      <c r="BP257473" s="90"/>
    </row>
    <row r="257474" spans="68:68" customFormat="1">
      <c r="BP257474" s="90"/>
    </row>
    <row r="257475" spans="68:68" customFormat="1">
      <c r="BP257475" s="90"/>
    </row>
    <row r="257476" spans="68:68" customFormat="1">
      <c r="BP257476" s="90"/>
    </row>
    <row r="257477" spans="68:68" customFormat="1">
      <c r="BP257477" s="90"/>
    </row>
    <row r="257478" spans="68:68" customFormat="1">
      <c r="BP257478" s="90"/>
    </row>
    <row r="257479" spans="68:68" customFormat="1">
      <c r="BP257479" s="90"/>
    </row>
    <row r="257480" spans="68:68" customFormat="1">
      <c r="BP257480" s="90"/>
    </row>
    <row r="257481" spans="68:68" customFormat="1">
      <c r="BP257481" s="90"/>
    </row>
    <row r="257482" spans="68:68" customFormat="1">
      <c r="BP257482" s="90"/>
    </row>
    <row r="257483" spans="68:68" customFormat="1">
      <c r="BP257483" s="90"/>
    </row>
    <row r="257484" spans="68:68" customFormat="1">
      <c r="BP257484" s="90"/>
    </row>
    <row r="257485" spans="68:68" customFormat="1">
      <c r="BP257485" s="90"/>
    </row>
    <row r="257486" spans="68:68" customFormat="1">
      <c r="BP257486" s="90"/>
    </row>
    <row r="257487" spans="68:68" customFormat="1">
      <c r="BP257487" s="90"/>
    </row>
    <row r="257488" spans="68:68" customFormat="1">
      <c r="BP257488" s="90"/>
    </row>
    <row r="257489" spans="68:68" customFormat="1">
      <c r="BP257489" s="90"/>
    </row>
    <row r="257490" spans="68:68" customFormat="1">
      <c r="BP257490" s="90"/>
    </row>
    <row r="257491" spans="68:68" customFormat="1">
      <c r="BP257491" s="90"/>
    </row>
    <row r="257492" spans="68:68" customFormat="1">
      <c r="BP257492" s="90"/>
    </row>
    <row r="257493" spans="68:68" customFormat="1">
      <c r="BP257493" s="90"/>
    </row>
    <row r="257494" spans="68:68" customFormat="1">
      <c r="BP257494" s="90"/>
    </row>
    <row r="257495" spans="68:68" customFormat="1">
      <c r="BP257495" s="90"/>
    </row>
    <row r="257496" spans="68:68" customFormat="1">
      <c r="BP257496" s="90"/>
    </row>
    <row r="257497" spans="68:68" customFormat="1">
      <c r="BP257497" s="90"/>
    </row>
    <row r="257498" spans="68:68" customFormat="1">
      <c r="BP257498" s="90"/>
    </row>
    <row r="257499" spans="68:68" customFormat="1">
      <c r="BP257499" s="90"/>
    </row>
    <row r="257500" spans="68:68" customFormat="1">
      <c r="BP257500" s="90"/>
    </row>
    <row r="257501" spans="68:68" customFormat="1">
      <c r="BP257501" s="90"/>
    </row>
    <row r="257502" spans="68:68" customFormat="1">
      <c r="BP257502" s="90"/>
    </row>
    <row r="257503" spans="68:68" customFormat="1">
      <c r="BP257503" s="90"/>
    </row>
    <row r="257504" spans="68:68" customFormat="1">
      <c r="BP257504" s="90"/>
    </row>
    <row r="257505" spans="68:68" customFormat="1">
      <c r="BP257505" s="90"/>
    </row>
    <row r="257506" spans="68:68" customFormat="1">
      <c r="BP257506" s="90"/>
    </row>
    <row r="257507" spans="68:68" customFormat="1">
      <c r="BP257507" s="90"/>
    </row>
    <row r="257508" spans="68:68" customFormat="1">
      <c r="BP257508" s="90"/>
    </row>
    <row r="257509" spans="68:68" customFormat="1">
      <c r="BP257509" s="90"/>
    </row>
    <row r="257510" spans="68:68" customFormat="1">
      <c r="BP257510" s="90"/>
    </row>
    <row r="257511" spans="68:68" customFormat="1">
      <c r="BP257511" s="90"/>
    </row>
    <row r="257512" spans="68:68" customFormat="1">
      <c r="BP257512" s="90"/>
    </row>
    <row r="257513" spans="68:68" customFormat="1">
      <c r="BP257513" s="90"/>
    </row>
    <row r="257514" spans="68:68" customFormat="1">
      <c r="BP257514" s="90"/>
    </row>
    <row r="257515" spans="68:68" customFormat="1">
      <c r="BP257515" s="90"/>
    </row>
    <row r="257516" spans="68:68" customFormat="1">
      <c r="BP257516" s="90"/>
    </row>
    <row r="257517" spans="68:68" customFormat="1">
      <c r="BP257517" s="90"/>
    </row>
    <row r="257518" spans="68:68" customFormat="1">
      <c r="BP257518" s="90"/>
    </row>
    <row r="257519" spans="68:68" customFormat="1">
      <c r="BP257519" s="90"/>
    </row>
    <row r="257520" spans="68:68" customFormat="1">
      <c r="BP257520" s="90"/>
    </row>
    <row r="257521" spans="68:68" customFormat="1">
      <c r="BP257521" s="90"/>
    </row>
    <row r="257522" spans="68:68" customFormat="1">
      <c r="BP257522" s="90"/>
    </row>
    <row r="257523" spans="68:68" customFormat="1">
      <c r="BP257523" s="90"/>
    </row>
    <row r="257524" spans="68:68" customFormat="1">
      <c r="BP257524" s="90"/>
    </row>
    <row r="257525" spans="68:68" customFormat="1">
      <c r="BP257525" s="90"/>
    </row>
    <row r="257526" spans="68:68" customFormat="1">
      <c r="BP257526" s="90"/>
    </row>
    <row r="257527" spans="68:68" customFormat="1">
      <c r="BP257527" s="90"/>
    </row>
    <row r="257528" spans="68:68" customFormat="1">
      <c r="BP257528" s="90"/>
    </row>
    <row r="257529" spans="68:68" customFormat="1">
      <c r="BP257529" s="90"/>
    </row>
    <row r="257530" spans="68:68" customFormat="1">
      <c r="BP257530" s="90"/>
    </row>
    <row r="257531" spans="68:68" customFormat="1">
      <c r="BP257531" s="90"/>
    </row>
    <row r="257532" spans="68:68" customFormat="1">
      <c r="BP257532" s="90"/>
    </row>
    <row r="257533" spans="68:68" customFormat="1">
      <c r="BP257533" s="90"/>
    </row>
    <row r="257534" spans="68:68" customFormat="1">
      <c r="BP257534" s="90"/>
    </row>
    <row r="257535" spans="68:68" customFormat="1">
      <c r="BP257535" s="90"/>
    </row>
    <row r="257536" spans="68:68" customFormat="1">
      <c r="BP257536" s="90"/>
    </row>
    <row r="257537" spans="68:68" customFormat="1">
      <c r="BP257537" s="90"/>
    </row>
    <row r="257538" spans="68:68" customFormat="1">
      <c r="BP257538" s="90"/>
    </row>
    <row r="257539" spans="68:68" customFormat="1">
      <c r="BP257539" s="90"/>
    </row>
    <row r="257540" spans="68:68" customFormat="1">
      <c r="BP257540" s="90"/>
    </row>
    <row r="257541" spans="68:68" customFormat="1">
      <c r="BP257541" s="90"/>
    </row>
    <row r="257542" spans="68:68" customFormat="1">
      <c r="BP257542" s="90"/>
    </row>
    <row r="257543" spans="68:68" customFormat="1">
      <c r="BP257543" s="90"/>
    </row>
    <row r="257544" spans="68:68" customFormat="1">
      <c r="BP257544" s="90"/>
    </row>
    <row r="257545" spans="68:68" customFormat="1">
      <c r="BP257545" s="90"/>
    </row>
    <row r="257546" spans="68:68" customFormat="1">
      <c r="BP257546" s="90"/>
    </row>
    <row r="257547" spans="68:68" customFormat="1">
      <c r="BP257547" s="90"/>
    </row>
    <row r="257548" spans="68:68" customFormat="1">
      <c r="BP257548" s="90"/>
    </row>
    <row r="257549" spans="68:68" customFormat="1">
      <c r="BP257549" s="90"/>
    </row>
    <row r="257550" spans="68:68" customFormat="1">
      <c r="BP257550" s="90"/>
    </row>
    <row r="257551" spans="68:68" customFormat="1">
      <c r="BP257551" s="90"/>
    </row>
    <row r="257552" spans="68:68" customFormat="1">
      <c r="BP257552" s="90"/>
    </row>
    <row r="257553" spans="68:68" customFormat="1">
      <c r="BP257553" s="90"/>
    </row>
    <row r="257554" spans="68:68" customFormat="1">
      <c r="BP257554" s="90"/>
    </row>
    <row r="257555" spans="68:68" customFormat="1">
      <c r="BP257555" s="90"/>
    </row>
    <row r="257556" spans="68:68" customFormat="1">
      <c r="BP257556" s="90"/>
    </row>
    <row r="257557" spans="68:68" customFormat="1">
      <c r="BP257557" s="90"/>
    </row>
    <row r="257558" spans="68:68" customFormat="1">
      <c r="BP257558" s="90"/>
    </row>
    <row r="257559" spans="68:68" customFormat="1">
      <c r="BP257559" s="90"/>
    </row>
    <row r="257560" spans="68:68" customFormat="1">
      <c r="BP257560" s="90"/>
    </row>
    <row r="257561" spans="68:68" customFormat="1">
      <c r="BP257561" s="90"/>
    </row>
    <row r="257562" spans="68:68" customFormat="1">
      <c r="BP257562" s="90"/>
    </row>
    <row r="257563" spans="68:68" customFormat="1">
      <c r="BP257563" s="90"/>
    </row>
    <row r="257564" spans="68:68" customFormat="1">
      <c r="BP257564" s="90"/>
    </row>
    <row r="257565" spans="68:68" customFormat="1">
      <c r="BP257565" s="90"/>
    </row>
    <row r="257566" spans="68:68" customFormat="1">
      <c r="BP257566" s="90"/>
    </row>
    <row r="257567" spans="68:68" customFormat="1">
      <c r="BP257567" s="90"/>
    </row>
    <row r="257568" spans="68:68" customFormat="1">
      <c r="BP257568" s="90"/>
    </row>
    <row r="257569" spans="68:68" customFormat="1">
      <c r="BP257569" s="90"/>
    </row>
    <row r="257570" spans="68:68" customFormat="1">
      <c r="BP257570" s="90"/>
    </row>
    <row r="257571" spans="68:68" customFormat="1">
      <c r="BP257571" s="90"/>
    </row>
    <row r="257572" spans="68:68" customFormat="1">
      <c r="BP257572" s="90"/>
    </row>
    <row r="257573" spans="68:68" customFormat="1">
      <c r="BP257573" s="90"/>
    </row>
    <row r="257574" spans="68:68" customFormat="1">
      <c r="BP257574" s="90"/>
    </row>
    <row r="257575" spans="68:68" customFormat="1">
      <c r="BP257575" s="90"/>
    </row>
    <row r="257576" spans="68:68" customFormat="1">
      <c r="BP257576" s="90"/>
    </row>
    <row r="257577" spans="68:68" customFormat="1">
      <c r="BP257577" s="90"/>
    </row>
    <row r="257578" spans="68:68" customFormat="1">
      <c r="BP257578" s="90"/>
    </row>
    <row r="257579" spans="68:68" customFormat="1">
      <c r="BP257579" s="90"/>
    </row>
    <row r="257580" spans="68:68" customFormat="1">
      <c r="BP257580" s="90"/>
    </row>
    <row r="257581" spans="68:68" customFormat="1">
      <c r="BP257581" s="90"/>
    </row>
    <row r="257582" spans="68:68" customFormat="1">
      <c r="BP257582" s="90"/>
    </row>
    <row r="257583" spans="68:68" customFormat="1">
      <c r="BP257583" s="90"/>
    </row>
    <row r="257584" spans="68:68" customFormat="1">
      <c r="BP257584" s="90"/>
    </row>
    <row r="257585" spans="68:68" customFormat="1">
      <c r="BP257585" s="90"/>
    </row>
    <row r="257586" spans="68:68" customFormat="1">
      <c r="BP257586" s="90"/>
    </row>
    <row r="257587" spans="68:68" customFormat="1">
      <c r="BP257587" s="90"/>
    </row>
    <row r="257588" spans="68:68" customFormat="1">
      <c r="BP257588" s="90"/>
    </row>
    <row r="257589" spans="68:68" customFormat="1">
      <c r="BP257589" s="90"/>
    </row>
    <row r="257590" spans="68:68" customFormat="1">
      <c r="BP257590" s="90"/>
    </row>
    <row r="257591" spans="68:68" customFormat="1">
      <c r="BP257591" s="90"/>
    </row>
    <row r="257592" spans="68:68" customFormat="1">
      <c r="BP257592" s="90"/>
    </row>
    <row r="257593" spans="68:68" customFormat="1">
      <c r="BP257593" s="90"/>
    </row>
    <row r="257594" spans="68:68" customFormat="1">
      <c r="BP257594" s="90"/>
    </row>
    <row r="257595" spans="68:68" customFormat="1">
      <c r="BP257595" s="90"/>
    </row>
    <row r="257596" spans="68:68" customFormat="1">
      <c r="BP257596" s="90"/>
    </row>
    <row r="257597" spans="68:68" customFormat="1">
      <c r="BP257597" s="90"/>
    </row>
    <row r="257598" spans="68:68" customFormat="1">
      <c r="BP257598" s="90"/>
    </row>
    <row r="257599" spans="68:68" customFormat="1">
      <c r="BP257599" s="90"/>
    </row>
    <row r="257600" spans="68:68" customFormat="1">
      <c r="BP257600" s="90"/>
    </row>
    <row r="257601" spans="68:68" customFormat="1">
      <c r="BP257601" s="90"/>
    </row>
    <row r="257602" spans="68:68" customFormat="1">
      <c r="BP257602" s="90"/>
    </row>
    <row r="257603" spans="68:68" customFormat="1">
      <c r="BP257603" s="90"/>
    </row>
    <row r="257604" spans="68:68" customFormat="1">
      <c r="BP257604" s="90"/>
    </row>
    <row r="257605" spans="68:68" customFormat="1">
      <c r="BP257605" s="90"/>
    </row>
    <row r="257606" spans="68:68" customFormat="1">
      <c r="BP257606" s="90"/>
    </row>
    <row r="257607" spans="68:68" customFormat="1">
      <c r="BP257607" s="90"/>
    </row>
    <row r="257608" spans="68:68" customFormat="1">
      <c r="BP257608" s="90"/>
    </row>
    <row r="257609" spans="68:68" customFormat="1">
      <c r="BP257609" s="90"/>
    </row>
    <row r="257610" spans="68:68" customFormat="1">
      <c r="BP257610" s="90"/>
    </row>
    <row r="257611" spans="68:68" customFormat="1">
      <c r="BP257611" s="90"/>
    </row>
    <row r="257612" spans="68:68" customFormat="1">
      <c r="BP257612" s="90"/>
    </row>
    <row r="257613" spans="68:68" customFormat="1">
      <c r="BP257613" s="90"/>
    </row>
    <row r="257614" spans="68:68" customFormat="1">
      <c r="BP257614" s="90"/>
    </row>
    <row r="257615" spans="68:68" customFormat="1">
      <c r="BP257615" s="90"/>
    </row>
    <row r="257616" spans="68:68" customFormat="1">
      <c r="BP257616" s="90"/>
    </row>
    <row r="257617" spans="68:68" customFormat="1">
      <c r="BP257617" s="90"/>
    </row>
    <row r="257618" spans="68:68" customFormat="1">
      <c r="BP257618" s="90"/>
    </row>
    <row r="257619" spans="68:68" customFormat="1">
      <c r="BP257619" s="90"/>
    </row>
    <row r="257620" spans="68:68" customFormat="1">
      <c r="BP257620" s="90"/>
    </row>
    <row r="257621" spans="68:68" customFormat="1">
      <c r="BP257621" s="90"/>
    </row>
    <row r="257622" spans="68:68" customFormat="1">
      <c r="BP257622" s="90"/>
    </row>
    <row r="257623" spans="68:68" customFormat="1">
      <c r="BP257623" s="90"/>
    </row>
    <row r="257624" spans="68:68" customFormat="1">
      <c r="BP257624" s="90"/>
    </row>
    <row r="257625" spans="68:68" customFormat="1">
      <c r="BP257625" s="90"/>
    </row>
    <row r="257626" spans="68:68" customFormat="1">
      <c r="BP257626" s="90"/>
    </row>
    <row r="257627" spans="68:68" customFormat="1">
      <c r="BP257627" s="90"/>
    </row>
    <row r="257628" spans="68:68" customFormat="1">
      <c r="BP257628" s="90"/>
    </row>
    <row r="257629" spans="68:68" customFormat="1">
      <c r="BP257629" s="90"/>
    </row>
    <row r="257630" spans="68:68" customFormat="1">
      <c r="BP257630" s="90"/>
    </row>
    <row r="257631" spans="68:68" customFormat="1">
      <c r="BP257631" s="90"/>
    </row>
    <row r="257632" spans="68:68" customFormat="1">
      <c r="BP257632" s="90"/>
    </row>
    <row r="257633" spans="68:68" customFormat="1">
      <c r="BP257633" s="90"/>
    </row>
    <row r="257634" spans="68:68" customFormat="1">
      <c r="BP257634" s="90"/>
    </row>
    <row r="257635" spans="68:68" customFormat="1">
      <c r="BP257635" s="90"/>
    </row>
    <row r="257636" spans="68:68" customFormat="1">
      <c r="BP257636" s="90"/>
    </row>
    <row r="257637" spans="68:68" customFormat="1">
      <c r="BP257637" s="90"/>
    </row>
    <row r="257638" spans="68:68" customFormat="1">
      <c r="BP257638" s="90"/>
    </row>
    <row r="257639" spans="68:68" customFormat="1">
      <c r="BP257639" s="90"/>
    </row>
    <row r="257640" spans="68:68" customFormat="1">
      <c r="BP257640" s="90"/>
    </row>
    <row r="257641" spans="68:68" customFormat="1">
      <c r="BP257641" s="90"/>
    </row>
    <row r="257642" spans="68:68" customFormat="1">
      <c r="BP257642" s="90"/>
    </row>
    <row r="257643" spans="68:68" customFormat="1">
      <c r="BP257643" s="90"/>
    </row>
    <row r="257644" spans="68:68" customFormat="1">
      <c r="BP257644" s="90"/>
    </row>
    <row r="257645" spans="68:68" customFormat="1">
      <c r="BP257645" s="90"/>
    </row>
    <row r="257646" spans="68:68" customFormat="1">
      <c r="BP257646" s="90"/>
    </row>
    <row r="257647" spans="68:68" customFormat="1">
      <c r="BP257647" s="90"/>
    </row>
    <row r="257648" spans="68:68" customFormat="1">
      <c r="BP257648" s="90"/>
    </row>
    <row r="257649" spans="68:68" customFormat="1">
      <c r="BP257649" s="90"/>
    </row>
    <row r="257650" spans="68:68" customFormat="1">
      <c r="BP257650" s="90"/>
    </row>
    <row r="257651" spans="68:68" customFormat="1">
      <c r="BP257651" s="90"/>
    </row>
    <row r="257652" spans="68:68" customFormat="1">
      <c r="BP257652" s="90"/>
    </row>
    <row r="257653" spans="68:68" customFormat="1">
      <c r="BP257653" s="90"/>
    </row>
    <row r="257654" spans="68:68" customFormat="1">
      <c r="BP257654" s="90"/>
    </row>
    <row r="257655" spans="68:68" customFormat="1">
      <c r="BP257655" s="90"/>
    </row>
    <row r="257656" spans="68:68" customFormat="1">
      <c r="BP257656" s="90"/>
    </row>
    <row r="257657" spans="68:68" customFormat="1">
      <c r="BP257657" s="90"/>
    </row>
    <row r="257658" spans="68:68" customFormat="1">
      <c r="BP257658" s="90"/>
    </row>
    <row r="257659" spans="68:68" customFormat="1">
      <c r="BP257659" s="90"/>
    </row>
    <row r="257660" spans="68:68" customFormat="1">
      <c r="BP257660" s="90"/>
    </row>
    <row r="257661" spans="68:68" customFormat="1">
      <c r="BP257661" s="90"/>
    </row>
    <row r="257662" spans="68:68" customFormat="1">
      <c r="BP257662" s="90"/>
    </row>
    <row r="257663" spans="68:68" customFormat="1">
      <c r="BP257663" s="90"/>
    </row>
    <row r="257664" spans="68:68" customFormat="1">
      <c r="BP257664" s="90"/>
    </row>
    <row r="257665" spans="68:68" customFormat="1">
      <c r="BP257665" s="90"/>
    </row>
    <row r="257666" spans="68:68" customFormat="1">
      <c r="BP257666" s="90"/>
    </row>
    <row r="257667" spans="68:68" customFormat="1">
      <c r="BP257667" s="90"/>
    </row>
    <row r="257668" spans="68:68" customFormat="1">
      <c r="BP257668" s="90"/>
    </row>
    <row r="257669" spans="68:68" customFormat="1">
      <c r="BP257669" s="90"/>
    </row>
    <row r="257670" spans="68:68" customFormat="1">
      <c r="BP257670" s="90"/>
    </row>
    <row r="257671" spans="68:68" customFormat="1">
      <c r="BP257671" s="90"/>
    </row>
    <row r="257672" spans="68:68" customFormat="1">
      <c r="BP257672" s="90"/>
    </row>
    <row r="257673" spans="68:68" customFormat="1">
      <c r="BP257673" s="90"/>
    </row>
    <row r="257674" spans="68:68" customFormat="1">
      <c r="BP257674" s="90"/>
    </row>
    <row r="257675" spans="68:68" customFormat="1">
      <c r="BP257675" s="90"/>
    </row>
    <row r="257676" spans="68:68" customFormat="1">
      <c r="BP257676" s="90"/>
    </row>
    <row r="257677" spans="68:68" customFormat="1">
      <c r="BP257677" s="90"/>
    </row>
    <row r="257678" spans="68:68" customFormat="1">
      <c r="BP257678" s="90"/>
    </row>
    <row r="257679" spans="68:68" customFormat="1">
      <c r="BP257679" s="90"/>
    </row>
    <row r="257680" spans="68:68" customFormat="1">
      <c r="BP257680" s="90"/>
    </row>
    <row r="257681" spans="68:68" customFormat="1">
      <c r="BP257681" s="90"/>
    </row>
    <row r="257682" spans="68:68" customFormat="1">
      <c r="BP257682" s="90"/>
    </row>
    <row r="257683" spans="68:68" customFormat="1">
      <c r="BP257683" s="90"/>
    </row>
    <row r="257684" spans="68:68" customFormat="1">
      <c r="BP257684" s="90"/>
    </row>
    <row r="257685" spans="68:68" customFormat="1">
      <c r="BP257685" s="90"/>
    </row>
    <row r="257686" spans="68:68" customFormat="1">
      <c r="BP257686" s="90"/>
    </row>
    <row r="257687" spans="68:68" customFormat="1">
      <c r="BP257687" s="90"/>
    </row>
    <row r="257688" spans="68:68" customFormat="1">
      <c r="BP257688" s="90"/>
    </row>
    <row r="257689" spans="68:68" customFormat="1">
      <c r="BP257689" s="90"/>
    </row>
    <row r="257690" spans="68:68" customFormat="1">
      <c r="BP257690" s="90"/>
    </row>
    <row r="257691" spans="68:68" customFormat="1">
      <c r="BP257691" s="90"/>
    </row>
    <row r="257692" spans="68:68" customFormat="1">
      <c r="BP257692" s="90"/>
    </row>
    <row r="257693" spans="68:68" customFormat="1">
      <c r="BP257693" s="90"/>
    </row>
    <row r="257694" spans="68:68" customFormat="1">
      <c r="BP257694" s="90"/>
    </row>
    <row r="257695" spans="68:68" customFormat="1">
      <c r="BP257695" s="90"/>
    </row>
    <row r="257696" spans="68:68" customFormat="1">
      <c r="BP257696" s="90"/>
    </row>
    <row r="257697" spans="68:68" customFormat="1">
      <c r="BP257697" s="90"/>
    </row>
    <row r="257698" spans="68:68" customFormat="1">
      <c r="BP257698" s="90"/>
    </row>
    <row r="257699" spans="68:68" customFormat="1">
      <c r="BP257699" s="90"/>
    </row>
    <row r="257700" spans="68:68" customFormat="1">
      <c r="BP257700" s="90"/>
    </row>
    <row r="257701" spans="68:68" customFormat="1">
      <c r="BP257701" s="90"/>
    </row>
    <row r="257702" spans="68:68" customFormat="1">
      <c r="BP257702" s="90"/>
    </row>
    <row r="257703" spans="68:68" customFormat="1">
      <c r="BP257703" s="90"/>
    </row>
    <row r="257704" spans="68:68" customFormat="1">
      <c r="BP257704" s="90"/>
    </row>
    <row r="257705" spans="68:68" customFormat="1">
      <c r="BP257705" s="90"/>
    </row>
    <row r="257706" spans="68:68" customFormat="1">
      <c r="BP257706" s="90"/>
    </row>
    <row r="257707" spans="68:68" customFormat="1">
      <c r="BP257707" s="90"/>
    </row>
    <row r="257708" spans="68:68" customFormat="1">
      <c r="BP257708" s="90"/>
    </row>
    <row r="257709" spans="68:68" customFormat="1">
      <c r="BP257709" s="90"/>
    </row>
    <row r="257710" spans="68:68" customFormat="1">
      <c r="BP257710" s="90"/>
    </row>
    <row r="257711" spans="68:68" customFormat="1">
      <c r="BP257711" s="90"/>
    </row>
    <row r="257712" spans="68:68" customFormat="1">
      <c r="BP257712" s="90"/>
    </row>
    <row r="257713" spans="68:68" customFormat="1">
      <c r="BP257713" s="90"/>
    </row>
    <row r="257714" spans="68:68" customFormat="1">
      <c r="BP257714" s="90"/>
    </row>
    <row r="257715" spans="68:68" customFormat="1">
      <c r="BP257715" s="90"/>
    </row>
    <row r="257716" spans="68:68" customFormat="1">
      <c r="BP257716" s="90"/>
    </row>
    <row r="257717" spans="68:68" customFormat="1">
      <c r="BP257717" s="90"/>
    </row>
    <row r="257718" spans="68:68" customFormat="1">
      <c r="BP257718" s="90"/>
    </row>
    <row r="257719" spans="68:68" customFormat="1">
      <c r="BP257719" s="90"/>
    </row>
    <row r="257720" spans="68:68" customFormat="1">
      <c r="BP257720" s="90"/>
    </row>
    <row r="257721" spans="68:68" customFormat="1">
      <c r="BP257721" s="90"/>
    </row>
    <row r="257722" spans="68:68" customFormat="1">
      <c r="BP257722" s="90"/>
    </row>
    <row r="257723" spans="68:68" customFormat="1">
      <c r="BP257723" s="90"/>
    </row>
    <row r="257724" spans="68:68" customFormat="1">
      <c r="BP257724" s="90"/>
    </row>
    <row r="257725" spans="68:68" customFormat="1">
      <c r="BP257725" s="90"/>
    </row>
    <row r="257726" spans="68:68" customFormat="1">
      <c r="BP257726" s="90"/>
    </row>
    <row r="257727" spans="68:68" customFormat="1">
      <c r="BP257727" s="90"/>
    </row>
    <row r="257728" spans="68:68" customFormat="1">
      <c r="BP257728" s="90"/>
    </row>
    <row r="257729" spans="68:68" customFormat="1">
      <c r="BP257729" s="90"/>
    </row>
    <row r="257730" spans="68:68" customFormat="1">
      <c r="BP257730" s="90"/>
    </row>
    <row r="257731" spans="68:68" customFormat="1">
      <c r="BP257731" s="90"/>
    </row>
    <row r="257732" spans="68:68" customFormat="1">
      <c r="BP257732" s="90"/>
    </row>
    <row r="257733" spans="68:68" customFormat="1">
      <c r="BP257733" s="90"/>
    </row>
    <row r="257734" spans="68:68" customFormat="1">
      <c r="BP257734" s="90"/>
    </row>
    <row r="257735" spans="68:68" customFormat="1">
      <c r="BP257735" s="90"/>
    </row>
    <row r="257736" spans="68:68" customFormat="1">
      <c r="BP257736" s="90"/>
    </row>
    <row r="257737" spans="68:68" customFormat="1">
      <c r="BP257737" s="90"/>
    </row>
    <row r="257738" spans="68:68" customFormat="1">
      <c r="BP257738" s="90"/>
    </row>
    <row r="257739" spans="68:68" customFormat="1">
      <c r="BP257739" s="90"/>
    </row>
    <row r="257740" spans="68:68" customFormat="1">
      <c r="BP257740" s="90"/>
    </row>
    <row r="257741" spans="68:68" customFormat="1">
      <c r="BP257741" s="90"/>
    </row>
    <row r="257742" spans="68:68" customFormat="1">
      <c r="BP257742" s="90"/>
    </row>
    <row r="257743" spans="68:68" customFormat="1">
      <c r="BP257743" s="90"/>
    </row>
    <row r="257744" spans="68:68" customFormat="1">
      <c r="BP257744" s="90"/>
    </row>
    <row r="257745" spans="68:68" customFormat="1">
      <c r="BP257745" s="90"/>
    </row>
    <row r="257746" spans="68:68" customFormat="1">
      <c r="BP257746" s="90"/>
    </row>
    <row r="257747" spans="68:68" customFormat="1">
      <c r="BP257747" s="90"/>
    </row>
    <row r="257748" spans="68:68" customFormat="1">
      <c r="BP257748" s="90"/>
    </row>
    <row r="257749" spans="68:68" customFormat="1">
      <c r="BP257749" s="90"/>
    </row>
    <row r="257750" spans="68:68" customFormat="1">
      <c r="BP257750" s="90"/>
    </row>
    <row r="257751" spans="68:68" customFormat="1">
      <c r="BP257751" s="90"/>
    </row>
    <row r="257752" spans="68:68" customFormat="1">
      <c r="BP257752" s="90"/>
    </row>
    <row r="257753" spans="68:68" customFormat="1">
      <c r="BP257753" s="90"/>
    </row>
    <row r="257754" spans="68:68" customFormat="1">
      <c r="BP257754" s="90"/>
    </row>
    <row r="257755" spans="68:68" customFormat="1">
      <c r="BP257755" s="90"/>
    </row>
    <row r="257756" spans="68:68" customFormat="1">
      <c r="BP257756" s="90"/>
    </row>
    <row r="257757" spans="68:68" customFormat="1">
      <c r="BP257757" s="90"/>
    </row>
    <row r="257758" spans="68:68" customFormat="1">
      <c r="BP257758" s="90"/>
    </row>
    <row r="257759" spans="68:68" customFormat="1">
      <c r="BP257759" s="90"/>
    </row>
    <row r="257760" spans="68:68" customFormat="1">
      <c r="BP257760" s="90"/>
    </row>
    <row r="257761" spans="68:68" customFormat="1">
      <c r="BP257761" s="90"/>
    </row>
    <row r="257762" spans="68:68" customFormat="1">
      <c r="BP257762" s="90"/>
    </row>
    <row r="257763" spans="68:68" customFormat="1">
      <c r="BP257763" s="90"/>
    </row>
    <row r="257764" spans="68:68" customFormat="1">
      <c r="BP257764" s="90"/>
    </row>
    <row r="257765" spans="68:68" customFormat="1">
      <c r="BP257765" s="90"/>
    </row>
    <row r="257766" spans="68:68" customFormat="1">
      <c r="BP257766" s="90"/>
    </row>
    <row r="257767" spans="68:68" customFormat="1">
      <c r="BP257767" s="90"/>
    </row>
    <row r="257768" spans="68:68" customFormat="1">
      <c r="BP257768" s="90"/>
    </row>
    <row r="257769" spans="68:68" customFormat="1">
      <c r="BP257769" s="90"/>
    </row>
    <row r="257770" spans="68:68" customFormat="1">
      <c r="BP257770" s="90"/>
    </row>
    <row r="257771" spans="68:68" customFormat="1">
      <c r="BP257771" s="90"/>
    </row>
    <row r="257772" spans="68:68" customFormat="1">
      <c r="BP257772" s="90"/>
    </row>
    <row r="257773" spans="68:68" customFormat="1">
      <c r="BP257773" s="90"/>
    </row>
    <row r="257774" spans="68:68" customFormat="1">
      <c r="BP257774" s="90"/>
    </row>
    <row r="257775" spans="68:68" customFormat="1">
      <c r="BP257775" s="90"/>
    </row>
    <row r="257776" spans="68:68" customFormat="1">
      <c r="BP257776" s="90"/>
    </row>
    <row r="257777" spans="68:68" customFormat="1">
      <c r="BP257777" s="90"/>
    </row>
    <row r="257778" spans="68:68" customFormat="1">
      <c r="BP257778" s="90"/>
    </row>
    <row r="257779" spans="68:68" customFormat="1">
      <c r="BP257779" s="90"/>
    </row>
    <row r="257780" spans="68:68" customFormat="1">
      <c r="BP257780" s="90"/>
    </row>
    <row r="257781" spans="68:68" customFormat="1">
      <c r="BP257781" s="90"/>
    </row>
    <row r="257782" spans="68:68" customFormat="1">
      <c r="BP257782" s="90"/>
    </row>
    <row r="257783" spans="68:68" customFormat="1">
      <c r="BP257783" s="90"/>
    </row>
    <row r="257784" spans="68:68" customFormat="1">
      <c r="BP257784" s="90"/>
    </row>
    <row r="257785" spans="68:68" customFormat="1">
      <c r="BP257785" s="90"/>
    </row>
    <row r="257786" spans="68:68" customFormat="1">
      <c r="BP257786" s="90"/>
    </row>
    <row r="257787" spans="68:68" customFormat="1">
      <c r="BP257787" s="90"/>
    </row>
    <row r="257788" spans="68:68" customFormat="1">
      <c r="BP257788" s="90"/>
    </row>
    <row r="257789" spans="68:68" customFormat="1">
      <c r="BP257789" s="90"/>
    </row>
    <row r="257790" spans="68:68" customFormat="1">
      <c r="BP257790" s="90"/>
    </row>
    <row r="257791" spans="68:68" customFormat="1">
      <c r="BP257791" s="90"/>
    </row>
    <row r="257792" spans="68:68" customFormat="1">
      <c r="BP257792" s="90"/>
    </row>
    <row r="257793" spans="68:68" customFormat="1">
      <c r="BP257793" s="90"/>
    </row>
    <row r="257794" spans="68:68" customFormat="1">
      <c r="BP257794" s="90"/>
    </row>
    <row r="257795" spans="68:68" customFormat="1">
      <c r="BP257795" s="90"/>
    </row>
    <row r="257796" spans="68:68" customFormat="1">
      <c r="BP257796" s="90"/>
    </row>
    <row r="257797" spans="68:68" customFormat="1">
      <c r="BP257797" s="90"/>
    </row>
    <row r="257798" spans="68:68" customFormat="1">
      <c r="BP257798" s="90"/>
    </row>
    <row r="257799" spans="68:68" customFormat="1">
      <c r="BP257799" s="90"/>
    </row>
    <row r="257800" spans="68:68" customFormat="1">
      <c r="BP257800" s="90"/>
    </row>
    <row r="257801" spans="68:68" customFormat="1">
      <c r="BP257801" s="90"/>
    </row>
    <row r="257802" spans="68:68" customFormat="1">
      <c r="BP257802" s="90"/>
    </row>
    <row r="257803" spans="68:68" customFormat="1">
      <c r="BP257803" s="90"/>
    </row>
    <row r="257804" spans="68:68" customFormat="1">
      <c r="BP257804" s="90"/>
    </row>
    <row r="257805" spans="68:68" customFormat="1">
      <c r="BP257805" s="90"/>
    </row>
    <row r="257806" spans="68:68" customFormat="1">
      <c r="BP257806" s="90"/>
    </row>
    <row r="257807" spans="68:68" customFormat="1">
      <c r="BP257807" s="90"/>
    </row>
    <row r="257808" spans="68:68" customFormat="1">
      <c r="BP257808" s="90"/>
    </row>
    <row r="257809" spans="68:68" customFormat="1">
      <c r="BP257809" s="90"/>
    </row>
    <row r="257810" spans="68:68" customFormat="1">
      <c r="BP257810" s="90"/>
    </row>
    <row r="257811" spans="68:68" customFormat="1">
      <c r="BP257811" s="90"/>
    </row>
    <row r="257812" spans="68:68" customFormat="1">
      <c r="BP257812" s="90"/>
    </row>
    <row r="257813" spans="68:68" customFormat="1">
      <c r="BP257813" s="90"/>
    </row>
    <row r="257814" spans="68:68" customFormat="1">
      <c r="BP257814" s="90"/>
    </row>
    <row r="257815" spans="68:68" customFormat="1">
      <c r="BP257815" s="90"/>
    </row>
    <row r="257816" spans="68:68" customFormat="1">
      <c r="BP257816" s="90"/>
    </row>
    <row r="257817" spans="68:68" customFormat="1">
      <c r="BP257817" s="90"/>
    </row>
    <row r="257818" spans="68:68" customFormat="1">
      <c r="BP257818" s="90"/>
    </row>
    <row r="257819" spans="68:68" customFormat="1">
      <c r="BP257819" s="90"/>
    </row>
    <row r="257820" spans="68:68" customFormat="1">
      <c r="BP257820" s="90"/>
    </row>
    <row r="257821" spans="68:68" customFormat="1">
      <c r="BP257821" s="90"/>
    </row>
    <row r="257822" spans="68:68" customFormat="1">
      <c r="BP257822" s="90"/>
    </row>
    <row r="257823" spans="68:68" customFormat="1">
      <c r="BP257823" s="90"/>
    </row>
    <row r="257824" spans="68:68" customFormat="1">
      <c r="BP257824" s="90"/>
    </row>
    <row r="257825" spans="68:68" customFormat="1">
      <c r="BP257825" s="90"/>
    </row>
    <row r="257826" spans="68:68" customFormat="1">
      <c r="BP257826" s="90"/>
    </row>
    <row r="257827" spans="68:68" customFormat="1">
      <c r="BP257827" s="90"/>
    </row>
    <row r="257828" spans="68:68" customFormat="1">
      <c r="BP257828" s="90"/>
    </row>
    <row r="257829" spans="68:68" customFormat="1">
      <c r="BP257829" s="90"/>
    </row>
    <row r="257830" spans="68:68" customFormat="1">
      <c r="BP257830" s="90"/>
    </row>
    <row r="257831" spans="68:68" customFormat="1">
      <c r="BP257831" s="90"/>
    </row>
    <row r="257832" spans="68:68" customFormat="1">
      <c r="BP257832" s="90"/>
    </row>
    <row r="257833" spans="68:68" customFormat="1">
      <c r="BP257833" s="90"/>
    </row>
    <row r="257834" spans="68:68" customFormat="1">
      <c r="BP257834" s="90"/>
    </row>
    <row r="257835" spans="68:68" customFormat="1">
      <c r="BP257835" s="90"/>
    </row>
    <row r="257836" spans="68:68" customFormat="1">
      <c r="BP257836" s="90"/>
    </row>
    <row r="257837" spans="68:68" customFormat="1">
      <c r="BP257837" s="90"/>
    </row>
    <row r="257838" spans="68:68" customFormat="1">
      <c r="BP257838" s="90"/>
    </row>
    <row r="257839" spans="68:68" customFormat="1">
      <c r="BP257839" s="90"/>
    </row>
    <row r="257840" spans="68:68" customFormat="1">
      <c r="BP257840" s="90"/>
    </row>
    <row r="257841" spans="68:68" customFormat="1">
      <c r="BP257841" s="90"/>
    </row>
    <row r="257842" spans="68:68" customFormat="1">
      <c r="BP257842" s="90"/>
    </row>
    <row r="257843" spans="68:68" customFormat="1">
      <c r="BP257843" s="90"/>
    </row>
    <row r="257844" spans="68:68" customFormat="1">
      <c r="BP257844" s="90"/>
    </row>
    <row r="257845" spans="68:68" customFormat="1">
      <c r="BP257845" s="90"/>
    </row>
    <row r="257846" spans="68:68" customFormat="1">
      <c r="BP257846" s="90"/>
    </row>
    <row r="257847" spans="68:68" customFormat="1">
      <c r="BP257847" s="90"/>
    </row>
    <row r="257848" spans="68:68" customFormat="1">
      <c r="BP257848" s="90"/>
    </row>
    <row r="257849" spans="68:68" customFormat="1">
      <c r="BP257849" s="90"/>
    </row>
    <row r="257850" spans="68:68" customFormat="1">
      <c r="BP257850" s="90"/>
    </row>
    <row r="257851" spans="68:68" customFormat="1">
      <c r="BP257851" s="90"/>
    </row>
    <row r="257852" spans="68:68" customFormat="1">
      <c r="BP257852" s="90"/>
    </row>
    <row r="257853" spans="68:68" customFormat="1">
      <c r="BP257853" s="90"/>
    </row>
    <row r="257854" spans="68:68" customFormat="1">
      <c r="BP257854" s="90"/>
    </row>
    <row r="257855" spans="68:68" customFormat="1">
      <c r="BP257855" s="90"/>
    </row>
    <row r="257856" spans="68:68" customFormat="1">
      <c r="BP257856" s="90"/>
    </row>
    <row r="257857" spans="68:68" customFormat="1">
      <c r="BP257857" s="90"/>
    </row>
    <row r="257858" spans="68:68" customFormat="1">
      <c r="BP257858" s="90"/>
    </row>
    <row r="257859" spans="68:68" customFormat="1">
      <c r="BP257859" s="90"/>
    </row>
    <row r="257860" spans="68:68" customFormat="1">
      <c r="BP257860" s="90"/>
    </row>
    <row r="257861" spans="68:68" customFormat="1">
      <c r="BP257861" s="90"/>
    </row>
    <row r="257862" spans="68:68" customFormat="1">
      <c r="BP257862" s="90"/>
    </row>
    <row r="257863" spans="68:68" customFormat="1">
      <c r="BP257863" s="90"/>
    </row>
    <row r="257864" spans="68:68" customFormat="1">
      <c r="BP257864" s="90"/>
    </row>
    <row r="257865" spans="68:68" customFormat="1">
      <c r="BP257865" s="90"/>
    </row>
    <row r="257866" spans="68:68" customFormat="1">
      <c r="BP257866" s="90"/>
    </row>
    <row r="257867" spans="68:68" customFormat="1">
      <c r="BP257867" s="90"/>
    </row>
    <row r="257868" spans="68:68" customFormat="1">
      <c r="BP257868" s="90"/>
    </row>
    <row r="257869" spans="68:68" customFormat="1">
      <c r="BP257869" s="90"/>
    </row>
    <row r="257870" spans="68:68" customFormat="1">
      <c r="BP257870" s="90"/>
    </row>
    <row r="257871" spans="68:68" customFormat="1">
      <c r="BP257871" s="90"/>
    </row>
    <row r="257872" spans="68:68" customFormat="1">
      <c r="BP257872" s="90"/>
    </row>
    <row r="257873" spans="68:68" customFormat="1">
      <c r="BP257873" s="90"/>
    </row>
    <row r="257874" spans="68:68" customFormat="1">
      <c r="BP257874" s="90"/>
    </row>
    <row r="257875" spans="68:68" customFormat="1">
      <c r="BP257875" s="90"/>
    </row>
    <row r="257876" spans="68:68" customFormat="1">
      <c r="BP257876" s="90"/>
    </row>
    <row r="257877" spans="68:68" customFormat="1">
      <c r="BP257877" s="90"/>
    </row>
    <row r="257878" spans="68:68" customFormat="1">
      <c r="BP257878" s="90"/>
    </row>
    <row r="257879" spans="68:68" customFormat="1">
      <c r="BP257879" s="90"/>
    </row>
    <row r="257880" spans="68:68" customFormat="1">
      <c r="BP257880" s="90"/>
    </row>
    <row r="257881" spans="68:68" customFormat="1">
      <c r="BP257881" s="90"/>
    </row>
    <row r="257882" spans="68:68" customFormat="1">
      <c r="BP257882" s="90"/>
    </row>
    <row r="257883" spans="68:68" customFormat="1">
      <c r="BP257883" s="90"/>
    </row>
    <row r="257884" spans="68:68" customFormat="1">
      <c r="BP257884" s="90"/>
    </row>
    <row r="257885" spans="68:68" customFormat="1">
      <c r="BP257885" s="90"/>
    </row>
    <row r="257886" spans="68:68" customFormat="1">
      <c r="BP257886" s="90"/>
    </row>
    <row r="257887" spans="68:68" customFormat="1">
      <c r="BP257887" s="90"/>
    </row>
    <row r="257888" spans="68:68" customFormat="1">
      <c r="BP257888" s="90"/>
    </row>
    <row r="257889" spans="68:68" customFormat="1">
      <c r="BP257889" s="90"/>
    </row>
    <row r="257890" spans="68:68" customFormat="1">
      <c r="BP257890" s="90"/>
    </row>
    <row r="257891" spans="68:68" customFormat="1">
      <c r="BP257891" s="90"/>
    </row>
    <row r="257892" spans="68:68" customFormat="1">
      <c r="BP257892" s="90"/>
    </row>
    <row r="257893" spans="68:68" customFormat="1">
      <c r="BP257893" s="90"/>
    </row>
    <row r="257894" spans="68:68" customFormat="1">
      <c r="BP257894" s="90"/>
    </row>
    <row r="257895" spans="68:68" customFormat="1">
      <c r="BP257895" s="90"/>
    </row>
    <row r="257896" spans="68:68" customFormat="1">
      <c r="BP257896" s="90"/>
    </row>
    <row r="257897" spans="68:68" customFormat="1">
      <c r="BP257897" s="90"/>
    </row>
    <row r="257898" spans="68:68" customFormat="1">
      <c r="BP257898" s="90"/>
    </row>
    <row r="257899" spans="68:68" customFormat="1">
      <c r="BP257899" s="90"/>
    </row>
    <row r="257900" spans="68:68" customFormat="1">
      <c r="BP257900" s="90"/>
    </row>
    <row r="257901" spans="68:68" customFormat="1">
      <c r="BP257901" s="90"/>
    </row>
    <row r="257902" spans="68:68" customFormat="1">
      <c r="BP257902" s="90"/>
    </row>
    <row r="257903" spans="68:68" customFormat="1">
      <c r="BP257903" s="90"/>
    </row>
    <row r="257904" spans="68:68" customFormat="1">
      <c r="BP257904" s="90"/>
    </row>
    <row r="257905" spans="68:68" customFormat="1">
      <c r="BP257905" s="90"/>
    </row>
    <row r="257906" spans="68:68" customFormat="1">
      <c r="BP257906" s="90"/>
    </row>
    <row r="257907" spans="68:68" customFormat="1">
      <c r="BP257907" s="90"/>
    </row>
    <row r="257908" spans="68:68" customFormat="1">
      <c r="BP257908" s="90"/>
    </row>
    <row r="257909" spans="68:68" customFormat="1">
      <c r="BP257909" s="90"/>
    </row>
    <row r="257910" spans="68:68" customFormat="1">
      <c r="BP257910" s="90"/>
    </row>
    <row r="257911" spans="68:68" customFormat="1">
      <c r="BP257911" s="90"/>
    </row>
    <row r="257912" spans="68:68" customFormat="1">
      <c r="BP257912" s="90"/>
    </row>
    <row r="257913" spans="68:68" customFormat="1">
      <c r="BP257913" s="90"/>
    </row>
    <row r="257914" spans="68:68" customFormat="1">
      <c r="BP257914" s="90"/>
    </row>
    <row r="257915" spans="68:68" customFormat="1">
      <c r="BP257915" s="90"/>
    </row>
    <row r="257916" spans="68:68" customFormat="1">
      <c r="BP257916" s="90"/>
    </row>
    <row r="257917" spans="68:68" customFormat="1">
      <c r="BP257917" s="90"/>
    </row>
    <row r="257918" spans="68:68" customFormat="1">
      <c r="BP257918" s="90"/>
    </row>
    <row r="257919" spans="68:68" customFormat="1">
      <c r="BP257919" s="90"/>
    </row>
    <row r="257920" spans="68:68" customFormat="1">
      <c r="BP257920" s="90"/>
    </row>
    <row r="257921" spans="68:68" customFormat="1">
      <c r="BP257921" s="90"/>
    </row>
    <row r="257922" spans="68:68" customFormat="1">
      <c r="BP257922" s="90"/>
    </row>
    <row r="257923" spans="68:68" customFormat="1">
      <c r="BP257923" s="90"/>
    </row>
    <row r="257924" spans="68:68" customFormat="1">
      <c r="BP257924" s="90"/>
    </row>
    <row r="257925" spans="68:68" customFormat="1">
      <c r="BP257925" s="90"/>
    </row>
    <row r="257926" spans="68:68" customFormat="1">
      <c r="BP257926" s="90"/>
    </row>
    <row r="257927" spans="68:68" customFormat="1">
      <c r="BP257927" s="90"/>
    </row>
    <row r="257928" spans="68:68" customFormat="1">
      <c r="BP257928" s="90"/>
    </row>
    <row r="257929" spans="68:68" customFormat="1">
      <c r="BP257929" s="90"/>
    </row>
    <row r="257930" spans="68:68" customFormat="1">
      <c r="BP257930" s="90"/>
    </row>
    <row r="257931" spans="68:68" customFormat="1">
      <c r="BP257931" s="90"/>
    </row>
    <row r="257932" spans="68:68" customFormat="1">
      <c r="BP257932" s="90"/>
    </row>
    <row r="257933" spans="68:68" customFormat="1">
      <c r="BP257933" s="90"/>
    </row>
    <row r="257934" spans="68:68" customFormat="1">
      <c r="BP257934" s="90"/>
    </row>
    <row r="257935" spans="68:68" customFormat="1">
      <c r="BP257935" s="90"/>
    </row>
    <row r="257936" spans="68:68" customFormat="1">
      <c r="BP257936" s="90"/>
    </row>
    <row r="257937" spans="68:68" customFormat="1">
      <c r="BP257937" s="90"/>
    </row>
    <row r="257938" spans="68:68" customFormat="1">
      <c r="BP257938" s="90"/>
    </row>
    <row r="257939" spans="68:68" customFormat="1">
      <c r="BP257939" s="90"/>
    </row>
    <row r="257940" spans="68:68" customFormat="1">
      <c r="BP257940" s="90"/>
    </row>
    <row r="257941" spans="68:68" customFormat="1">
      <c r="BP257941" s="90"/>
    </row>
    <row r="257942" spans="68:68" customFormat="1">
      <c r="BP257942" s="90"/>
    </row>
    <row r="257943" spans="68:68" customFormat="1">
      <c r="BP257943" s="90"/>
    </row>
    <row r="257944" spans="68:68" customFormat="1">
      <c r="BP257944" s="90"/>
    </row>
    <row r="257945" spans="68:68" customFormat="1">
      <c r="BP257945" s="90"/>
    </row>
    <row r="257946" spans="68:68" customFormat="1">
      <c r="BP257946" s="90"/>
    </row>
    <row r="257947" spans="68:68" customFormat="1">
      <c r="BP257947" s="90"/>
    </row>
    <row r="257948" spans="68:68" customFormat="1">
      <c r="BP257948" s="90"/>
    </row>
    <row r="257949" spans="68:68" customFormat="1">
      <c r="BP257949" s="90"/>
    </row>
    <row r="257950" spans="68:68" customFormat="1">
      <c r="BP257950" s="90"/>
    </row>
    <row r="257951" spans="68:68" customFormat="1">
      <c r="BP257951" s="90"/>
    </row>
    <row r="257952" spans="68:68" customFormat="1">
      <c r="BP257952" s="90"/>
    </row>
    <row r="257953" spans="68:68" customFormat="1">
      <c r="BP257953" s="90"/>
    </row>
    <row r="257954" spans="68:68" customFormat="1">
      <c r="BP257954" s="90"/>
    </row>
    <row r="257955" spans="68:68" customFormat="1">
      <c r="BP257955" s="90"/>
    </row>
    <row r="257956" spans="68:68" customFormat="1">
      <c r="BP257956" s="90"/>
    </row>
    <row r="257957" spans="68:68" customFormat="1">
      <c r="BP257957" s="90"/>
    </row>
    <row r="257958" spans="68:68" customFormat="1">
      <c r="BP257958" s="90"/>
    </row>
    <row r="257959" spans="68:68" customFormat="1">
      <c r="BP257959" s="90"/>
    </row>
    <row r="257960" spans="68:68" customFormat="1">
      <c r="BP257960" s="90"/>
    </row>
    <row r="257961" spans="68:68" customFormat="1">
      <c r="BP257961" s="90"/>
    </row>
    <row r="257962" spans="68:68" customFormat="1">
      <c r="BP257962" s="90"/>
    </row>
    <row r="257963" spans="68:68" customFormat="1">
      <c r="BP257963" s="90"/>
    </row>
    <row r="257964" spans="68:68" customFormat="1">
      <c r="BP257964" s="90"/>
    </row>
    <row r="257965" spans="68:68" customFormat="1">
      <c r="BP257965" s="90"/>
    </row>
    <row r="257966" spans="68:68" customFormat="1">
      <c r="BP257966" s="90"/>
    </row>
    <row r="257967" spans="68:68" customFormat="1">
      <c r="BP257967" s="90"/>
    </row>
    <row r="257968" spans="68:68" customFormat="1">
      <c r="BP257968" s="90"/>
    </row>
    <row r="257969" spans="68:68" customFormat="1">
      <c r="BP257969" s="90"/>
    </row>
    <row r="257970" spans="68:68" customFormat="1">
      <c r="BP257970" s="90"/>
    </row>
    <row r="257971" spans="68:68" customFormat="1">
      <c r="BP257971" s="90"/>
    </row>
    <row r="257972" spans="68:68" customFormat="1">
      <c r="BP257972" s="90"/>
    </row>
    <row r="257973" spans="68:68" customFormat="1">
      <c r="BP257973" s="90"/>
    </row>
    <row r="257974" spans="68:68" customFormat="1">
      <c r="BP257974" s="90"/>
    </row>
    <row r="257975" spans="68:68" customFormat="1">
      <c r="BP257975" s="90"/>
    </row>
    <row r="257976" spans="68:68" customFormat="1">
      <c r="BP257976" s="90"/>
    </row>
    <row r="257977" spans="68:68" customFormat="1">
      <c r="BP257977" s="90"/>
    </row>
    <row r="257978" spans="68:68" customFormat="1">
      <c r="BP257978" s="90"/>
    </row>
    <row r="257979" spans="68:68" customFormat="1">
      <c r="BP257979" s="90"/>
    </row>
    <row r="257980" spans="68:68" customFormat="1">
      <c r="BP257980" s="90"/>
    </row>
    <row r="257981" spans="68:68" customFormat="1">
      <c r="BP257981" s="90"/>
    </row>
    <row r="257982" spans="68:68" customFormat="1">
      <c r="BP257982" s="90"/>
    </row>
    <row r="257983" spans="68:68" customFormat="1">
      <c r="BP257983" s="90"/>
    </row>
    <row r="257984" spans="68:68" customFormat="1">
      <c r="BP257984" s="90"/>
    </row>
    <row r="257985" spans="68:68" customFormat="1">
      <c r="BP257985" s="90"/>
    </row>
    <row r="257986" spans="68:68" customFormat="1">
      <c r="BP257986" s="90"/>
    </row>
    <row r="257987" spans="68:68" customFormat="1">
      <c r="BP257987" s="90"/>
    </row>
    <row r="257988" spans="68:68" customFormat="1">
      <c r="BP257988" s="90"/>
    </row>
    <row r="257989" spans="68:68" customFormat="1">
      <c r="BP257989" s="90"/>
    </row>
    <row r="257990" spans="68:68" customFormat="1">
      <c r="BP257990" s="90"/>
    </row>
    <row r="257991" spans="68:68" customFormat="1">
      <c r="BP257991" s="90"/>
    </row>
    <row r="257992" spans="68:68" customFormat="1">
      <c r="BP257992" s="90"/>
    </row>
    <row r="257993" spans="68:68" customFormat="1">
      <c r="BP257993" s="90"/>
    </row>
    <row r="257994" spans="68:68" customFormat="1">
      <c r="BP257994" s="90"/>
    </row>
    <row r="257995" spans="68:68" customFormat="1">
      <c r="BP257995" s="90"/>
    </row>
    <row r="257996" spans="68:68" customFormat="1">
      <c r="BP257996" s="90"/>
    </row>
    <row r="257997" spans="68:68" customFormat="1">
      <c r="BP257997" s="90"/>
    </row>
    <row r="257998" spans="68:68" customFormat="1">
      <c r="BP257998" s="90"/>
    </row>
    <row r="257999" spans="68:68" customFormat="1">
      <c r="BP257999" s="90"/>
    </row>
    <row r="258000" spans="68:68" customFormat="1">
      <c r="BP258000" s="90"/>
    </row>
    <row r="258001" spans="68:68" customFormat="1">
      <c r="BP258001" s="90"/>
    </row>
    <row r="258002" spans="68:68" customFormat="1">
      <c r="BP258002" s="90"/>
    </row>
    <row r="258003" spans="68:68" customFormat="1">
      <c r="BP258003" s="90"/>
    </row>
    <row r="258004" spans="68:68" customFormat="1">
      <c r="BP258004" s="90"/>
    </row>
    <row r="258005" spans="68:68" customFormat="1">
      <c r="BP258005" s="90"/>
    </row>
    <row r="258006" spans="68:68" customFormat="1">
      <c r="BP258006" s="90"/>
    </row>
    <row r="258007" spans="68:68" customFormat="1">
      <c r="BP258007" s="90"/>
    </row>
    <row r="258008" spans="68:68" customFormat="1">
      <c r="BP258008" s="90"/>
    </row>
    <row r="258009" spans="68:68" customFormat="1">
      <c r="BP258009" s="90"/>
    </row>
    <row r="258010" spans="68:68" customFormat="1">
      <c r="BP258010" s="90"/>
    </row>
    <row r="258011" spans="68:68" customFormat="1">
      <c r="BP258011" s="90"/>
    </row>
    <row r="258012" spans="68:68" customFormat="1">
      <c r="BP258012" s="90"/>
    </row>
    <row r="258013" spans="68:68" customFormat="1">
      <c r="BP258013" s="90"/>
    </row>
    <row r="258014" spans="68:68" customFormat="1">
      <c r="BP258014" s="90"/>
    </row>
    <row r="258015" spans="68:68" customFormat="1">
      <c r="BP258015" s="90"/>
    </row>
    <row r="258016" spans="68:68" customFormat="1">
      <c r="BP258016" s="90"/>
    </row>
    <row r="258017" spans="68:68" customFormat="1">
      <c r="BP258017" s="90"/>
    </row>
    <row r="258018" spans="68:68" customFormat="1">
      <c r="BP258018" s="90"/>
    </row>
    <row r="258019" spans="68:68" customFormat="1">
      <c r="BP258019" s="90"/>
    </row>
    <row r="258020" spans="68:68" customFormat="1">
      <c r="BP258020" s="90"/>
    </row>
    <row r="258021" spans="68:68" customFormat="1">
      <c r="BP258021" s="90"/>
    </row>
    <row r="258022" spans="68:68" customFormat="1">
      <c r="BP258022" s="90"/>
    </row>
    <row r="258023" spans="68:68" customFormat="1">
      <c r="BP258023" s="90"/>
    </row>
    <row r="258024" spans="68:68" customFormat="1">
      <c r="BP258024" s="90"/>
    </row>
    <row r="258025" spans="68:68" customFormat="1">
      <c r="BP258025" s="90"/>
    </row>
    <row r="258026" spans="68:68" customFormat="1">
      <c r="BP258026" s="90"/>
    </row>
    <row r="258027" spans="68:68" customFormat="1">
      <c r="BP258027" s="90"/>
    </row>
    <row r="258028" spans="68:68" customFormat="1">
      <c r="BP258028" s="90"/>
    </row>
    <row r="258029" spans="68:68" customFormat="1">
      <c r="BP258029" s="90"/>
    </row>
    <row r="258030" spans="68:68" customFormat="1">
      <c r="BP258030" s="90"/>
    </row>
    <row r="258031" spans="68:68" customFormat="1">
      <c r="BP258031" s="90"/>
    </row>
    <row r="258032" spans="68:68" customFormat="1">
      <c r="BP258032" s="90"/>
    </row>
    <row r="258033" spans="68:68" customFormat="1">
      <c r="BP258033" s="90"/>
    </row>
    <row r="258034" spans="68:68" customFormat="1">
      <c r="BP258034" s="90"/>
    </row>
    <row r="258035" spans="68:68" customFormat="1">
      <c r="BP258035" s="90"/>
    </row>
    <row r="258036" spans="68:68" customFormat="1">
      <c r="BP258036" s="90"/>
    </row>
    <row r="258037" spans="68:68" customFormat="1">
      <c r="BP258037" s="90"/>
    </row>
    <row r="258038" spans="68:68" customFormat="1">
      <c r="BP258038" s="90"/>
    </row>
    <row r="258039" spans="68:68" customFormat="1">
      <c r="BP258039" s="90"/>
    </row>
    <row r="258040" spans="68:68" customFormat="1">
      <c r="BP258040" s="90"/>
    </row>
    <row r="258041" spans="68:68" customFormat="1">
      <c r="BP258041" s="90"/>
    </row>
    <row r="258042" spans="68:68" customFormat="1">
      <c r="BP258042" s="90"/>
    </row>
    <row r="258043" spans="68:68" customFormat="1">
      <c r="BP258043" s="90"/>
    </row>
    <row r="258044" spans="68:68" customFormat="1">
      <c r="BP258044" s="90"/>
    </row>
    <row r="258045" spans="68:68" customFormat="1">
      <c r="BP258045" s="90"/>
    </row>
    <row r="258046" spans="68:68" customFormat="1">
      <c r="BP258046" s="90"/>
    </row>
    <row r="258047" spans="68:68" customFormat="1">
      <c r="BP258047" s="90"/>
    </row>
    <row r="258048" spans="68:68" customFormat="1">
      <c r="BP258048" s="90"/>
    </row>
    <row r="258049" spans="68:68" customFormat="1">
      <c r="BP258049" s="90"/>
    </row>
    <row r="258050" spans="68:68" customFormat="1">
      <c r="BP258050" s="90"/>
    </row>
    <row r="258051" spans="68:68" customFormat="1">
      <c r="BP258051" s="90"/>
    </row>
    <row r="258052" spans="68:68" customFormat="1">
      <c r="BP258052" s="90"/>
    </row>
    <row r="258053" spans="68:68" customFormat="1">
      <c r="BP258053" s="90"/>
    </row>
    <row r="258054" spans="68:68" customFormat="1">
      <c r="BP258054" s="90"/>
    </row>
    <row r="258055" spans="68:68" customFormat="1">
      <c r="BP258055" s="90"/>
    </row>
    <row r="258056" spans="68:68" customFormat="1">
      <c r="BP258056" s="90"/>
    </row>
    <row r="258057" spans="68:68" customFormat="1">
      <c r="BP258057" s="90"/>
    </row>
    <row r="258058" spans="68:68" customFormat="1">
      <c r="BP258058" s="90"/>
    </row>
    <row r="258059" spans="68:68" customFormat="1">
      <c r="BP258059" s="90"/>
    </row>
    <row r="258060" spans="68:68" customFormat="1">
      <c r="BP258060" s="90"/>
    </row>
    <row r="258061" spans="68:68" customFormat="1">
      <c r="BP258061" s="90"/>
    </row>
    <row r="258062" spans="68:68" customFormat="1">
      <c r="BP258062" s="90"/>
    </row>
    <row r="258063" spans="68:68" customFormat="1">
      <c r="BP258063" s="90"/>
    </row>
    <row r="258064" spans="68:68" customFormat="1">
      <c r="BP258064" s="90"/>
    </row>
    <row r="258065" spans="68:68" customFormat="1">
      <c r="BP258065" s="90"/>
    </row>
    <row r="258066" spans="68:68" customFormat="1">
      <c r="BP258066" s="90"/>
    </row>
    <row r="258067" spans="68:68" customFormat="1">
      <c r="BP258067" s="90"/>
    </row>
    <row r="258068" spans="68:68" customFormat="1">
      <c r="BP258068" s="90"/>
    </row>
    <row r="258069" spans="68:68" customFormat="1">
      <c r="BP258069" s="90"/>
    </row>
    <row r="258070" spans="68:68" customFormat="1">
      <c r="BP258070" s="90"/>
    </row>
    <row r="258071" spans="68:68" customFormat="1">
      <c r="BP258071" s="90"/>
    </row>
    <row r="258072" spans="68:68" customFormat="1">
      <c r="BP258072" s="90"/>
    </row>
    <row r="258073" spans="68:68" customFormat="1">
      <c r="BP258073" s="90"/>
    </row>
    <row r="258074" spans="68:68" customFormat="1">
      <c r="BP258074" s="90"/>
    </row>
    <row r="258075" spans="68:68" customFormat="1">
      <c r="BP258075" s="90"/>
    </row>
    <row r="258076" spans="68:68" customFormat="1">
      <c r="BP258076" s="90"/>
    </row>
    <row r="258077" spans="68:68" customFormat="1">
      <c r="BP258077" s="90"/>
    </row>
    <row r="258078" spans="68:68" customFormat="1">
      <c r="BP258078" s="90"/>
    </row>
    <row r="258079" spans="68:68" customFormat="1">
      <c r="BP258079" s="90"/>
    </row>
    <row r="258080" spans="68:68" customFormat="1">
      <c r="BP258080" s="90"/>
    </row>
    <row r="258081" spans="68:68" customFormat="1">
      <c r="BP258081" s="90"/>
    </row>
    <row r="258082" spans="68:68" customFormat="1">
      <c r="BP258082" s="90"/>
    </row>
    <row r="258083" spans="68:68" customFormat="1">
      <c r="BP258083" s="90"/>
    </row>
    <row r="258084" spans="68:68" customFormat="1">
      <c r="BP258084" s="90"/>
    </row>
    <row r="258085" spans="68:68" customFormat="1">
      <c r="BP258085" s="90"/>
    </row>
    <row r="258086" spans="68:68" customFormat="1">
      <c r="BP258086" s="90"/>
    </row>
    <row r="258087" spans="68:68" customFormat="1">
      <c r="BP258087" s="90"/>
    </row>
    <row r="258088" spans="68:68" customFormat="1">
      <c r="BP258088" s="90"/>
    </row>
    <row r="258089" spans="68:68" customFormat="1">
      <c r="BP258089" s="90"/>
    </row>
    <row r="258090" spans="68:68" customFormat="1">
      <c r="BP258090" s="90"/>
    </row>
    <row r="258091" spans="68:68" customFormat="1">
      <c r="BP258091" s="90"/>
    </row>
    <row r="258092" spans="68:68" customFormat="1">
      <c r="BP258092" s="90"/>
    </row>
    <row r="258093" spans="68:68" customFormat="1">
      <c r="BP258093" s="90"/>
    </row>
    <row r="258094" spans="68:68" customFormat="1">
      <c r="BP258094" s="90"/>
    </row>
    <row r="258095" spans="68:68" customFormat="1">
      <c r="BP258095" s="90"/>
    </row>
    <row r="258096" spans="68:68" customFormat="1">
      <c r="BP258096" s="90"/>
    </row>
    <row r="258097" spans="68:68" customFormat="1">
      <c r="BP258097" s="90"/>
    </row>
    <row r="258098" spans="68:68" customFormat="1">
      <c r="BP258098" s="90"/>
    </row>
    <row r="258099" spans="68:68" customFormat="1">
      <c r="BP258099" s="90"/>
    </row>
    <row r="258100" spans="68:68" customFormat="1">
      <c r="BP258100" s="90"/>
    </row>
    <row r="258101" spans="68:68" customFormat="1">
      <c r="BP258101" s="90"/>
    </row>
    <row r="258102" spans="68:68" customFormat="1">
      <c r="BP258102" s="90"/>
    </row>
    <row r="258103" spans="68:68" customFormat="1">
      <c r="BP258103" s="90"/>
    </row>
    <row r="258104" spans="68:68" customFormat="1">
      <c r="BP258104" s="90"/>
    </row>
    <row r="258105" spans="68:68" customFormat="1">
      <c r="BP258105" s="90"/>
    </row>
    <row r="258106" spans="68:68" customFormat="1">
      <c r="BP258106" s="90"/>
    </row>
    <row r="258107" spans="68:68" customFormat="1">
      <c r="BP258107" s="90"/>
    </row>
    <row r="258108" spans="68:68" customFormat="1">
      <c r="BP258108" s="90"/>
    </row>
    <row r="258109" spans="68:68" customFormat="1">
      <c r="BP258109" s="90"/>
    </row>
    <row r="258110" spans="68:68" customFormat="1">
      <c r="BP258110" s="90"/>
    </row>
    <row r="258111" spans="68:68" customFormat="1">
      <c r="BP258111" s="90"/>
    </row>
    <row r="258112" spans="68:68" customFormat="1">
      <c r="BP258112" s="90"/>
    </row>
    <row r="258113" spans="68:68" customFormat="1">
      <c r="BP258113" s="90"/>
    </row>
    <row r="258114" spans="68:68" customFormat="1">
      <c r="BP258114" s="90"/>
    </row>
    <row r="258115" spans="68:68" customFormat="1">
      <c r="BP258115" s="90"/>
    </row>
    <row r="258116" spans="68:68" customFormat="1">
      <c r="BP258116" s="90"/>
    </row>
    <row r="258117" spans="68:68" customFormat="1">
      <c r="BP258117" s="90"/>
    </row>
    <row r="258118" spans="68:68" customFormat="1">
      <c r="BP258118" s="90"/>
    </row>
    <row r="258119" spans="68:68" customFormat="1">
      <c r="BP258119" s="90"/>
    </row>
    <row r="258120" spans="68:68" customFormat="1">
      <c r="BP258120" s="90"/>
    </row>
    <row r="258121" spans="68:68" customFormat="1">
      <c r="BP258121" s="90"/>
    </row>
    <row r="258122" spans="68:68" customFormat="1">
      <c r="BP258122" s="90"/>
    </row>
    <row r="258123" spans="68:68" customFormat="1">
      <c r="BP258123" s="90"/>
    </row>
    <row r="258124" spans="68:68" customFormat="1">
      <c r="BP258124" s="90"/>
    </row>
    <row r="258125" spans="68:68" customFormat="1">
      <c r="BP258125" s="90"/>
    </row>
    <row r="258126" spans="68:68" customFormat="1">
      <c r="BP258126" s="90"/>
    </row>
    <row r="258127" spans="68:68" customFormat="1">
      <c r="BP258127" s="90"/>
    </row>
    <row r="258128" spans="68:68" customFormat="1">
      <c r="BP258128" s="90"/>
    </row>
    <row r="258129" spans="68:68" customFormat="1">
      <c r="BP258129" s="90"/>
    </row>
    <row r="258130" spans="68:68" customFormat="1">
      <c r="BP258130" s="90"/>
    </row>
    <row r="258131" spans="68:68" customFormat="1">
      <c r="BP258131" s="90"/>
    </row>
    <row r="258132" spans="68:68" customFormat="1">
      <c r="BP258132" s="90"/>
    </row>
    <row r="258133" spans="68:68" customFormat="1">
      <c r="BP258133" s="90"/>
    </row>
    <row r="258134" spans="68:68" customFormat="1">
      <c r="BP258134" s="90"/>
    </row>
    <row r="258135" spans="68:68" customFormat="1">
      <c r="BP258135" s="90"/>
    </row>
    <row r="258136" spans="68:68" customFormat="1">
      <c r="BP258136" s="90"/>
    </row>
    <row r="258137" spans="68:68" customFormat="1">
      <c r="BP258137" s="90"/>
    </row>
    <row r="258138" spans="68:68" customFormat="1">
      <c r="BP258138" s="90"/>
    </row>
    <row r="258139" spans="68:68" customFormat="1">
      <c r="BP258139" s="90"/>
    </row>
    <row r="258140" spans="68:68" customFormat="1">
      <c r="BP258140" s="90"/>
    </row>
    <row r="258141" spans="68:68" customFormat="1">
      <c r="BP258141" s="90"/>
    </row>
    <row r="258142" spans="68:68" customFormat="1">
      <c r="BP258142" s="90"/>
    </row>
    <row r="258143" spans="68:68" customFormat="1">
      <c r="BP258143" s="90"/>
    </row>
    <row r="258144" spans="68:68" customFormat="1">
      <c r="BP258144" s="90"/>
    </row>
    <row r="258145" spans="68:68" customFormat="1">
      <c r="BP258145" s="90"/>
    </row>
    <row r="258146" spans="68:68" customFormat="1">
      <c r="BP258146" s="90"/>
    </row>
    <row r="258147" spans="68:68" customFormat="1">
      <c r="BP258147" s="90"/>
    </row>
    <row r="258148" spans="68:68" customFormat="1">
      <c r="BP258148" s="90"/>
    </row>
    <row r="258149" spans="68:68" customFormat="1">
      <c r="BP258149" s="90"/>
    </row>
    <row r="258150" spans="68:68" customFormat="1">
      <c r="BP258150" s="90"/>
    </row>
    <row r="258151" spans="68:68" customFormat="1">
      <c r="BP258151" s="90"/>
    </row>
    <row r="258152" spans="68:68" customFormat="1">
      <c r="BP258152" s="90"/>
    </row>
    <row r="258153" spans="68:68" customFormat="1">
      <c r="BP258153" s="90"/>
    </row>
    <row r="258154" spans="68:68" customFormat="1">
      <c r="BP258154" s="90"/>
    </row>
    <row r="258155" spans="68:68" customFormat="1">
      <c r="BP258155" s="90"/>
    </row>
    <row r="258156" spans="68:68" customFormat="1">
      <c r="BP258156" s="90"/>
    </row>
    <row r="258157" spans="68:68" customFormat="1">
      <c r="BP258157" s="90"/>
    </row>
    <row r="258158" spans="68:68" customFormat="1">
      <c r="BP258158" s="90"/>
    </row>
    <row r="258159" spans="68:68" customFormat="1">
      <c r="BP258159" s="90"/>
    </row>
    <row r="258160" spans="68:68" customFormat="1">
      <c r="BP258160" s="90"/>
    </row>
    <row r="258161" spans="68:68" customFormat="1">
      <c r="BP258161" s="90"/>
    </row>
    <row r="258162" spans="68:68" customFormat="1">
      <c r="BP258162" s="90"/>
    </row>
    <row r="258163" spans="68:68" customFormat="1">
      <c r="BP258163" s="90"/>
    </row>
    <row r="258164" spans="68:68" customFormat="1">
      <c r="BP258164" s="90"/>
    </row>
    <row r="258165" spans="68:68" customFormat="1">
      <c r="BP258165" s="90"/>
    </row>
    <row r="258166" spans="68:68" customFormat="1">
      <c r="BP258166" s="90"/>
    </row>
    <row r="258167" spans="68:68" customFormat="1">
      <c r="BP258167" s="90"/>
    </row>
    <row r="258168" spans="68:68" customFormat="1">
      <c r="BP258168" s="90"/>
    </row>
    <row r="258169" spans="68:68" customFormat="1">
      <c r="BP258169" s="90"/>
    </row>
    <row r="258170" spans="68:68" customFormat="1">
      <c r="BP258170" s="90"/>
    </row>
    <row r="258171" spans="68:68" customFormat="1">
      <c r="BP258171" s="90"/>
    </row>
    <row r="258172" spans="68:68" customFormat="1">
      <c r="BP258172" s="90"/>
    </row>
    <row r="258173" spans="68:68" customFormat="1">
      <c r="BP258173" s="90"/>
    </row>
    <row r="258174" spans="68:68" customFormat="1">
      <c r="BP258174" s="90"/>
    </row>
    <row r="258175" spans="68:68" customFormat="1">
      <c r="BP258175" s="90"/>
    </row>
    <row r="258176" spans="68:68" customFormat="1">
      <c r="BP258176" s="90"/>
    </row>
    <row r="258177" spans="68:68" customFormat="1">
      <c r="BP258177" s="90"/>
    </row>
    <row r="258178" spans="68:68" customFormat="1">
      <c r="BP258178" s="90"/>
    </row>
    <row r="258179" spans="68:68" customFormat="1">
      <c r="BP258179" s="90"/>
    </row>
    <row r="258180" spans="68:68" customFormat="1">
      <c r="BP258180" s="90"/>
    </row>
    <row r="258181" spans="68:68" customFormat="1">
      <c r="BP258181" s="90"/>
    </row>
    <row r="258182" spans="68:68" customFormat="1">
      <c r="BP258182" s="90"/>
    </row>
    <row r="258183" spans="68:68" customFormat="1">
      <c r="BP258183" s="90"/>
    </row>
    <row r="258184" spans="68:68" customFormat="1">
      <c r="BP258184" s="90"/>
    </row>
    <row r="258185" spans="68:68" customFormat="1">
      <c r="BP258185" s="90"/>
    </row>
    <row r="258186" spans="68:68" customFormat="1">
      <c r="BP258186" s="90"/>
    </row>
    <row r="258187" spans="68:68" customFormat="1">
      <c r="BP258187" s="90"/>
    </row>
    <row r="258188" spans="68:68" customFormat="1">
      <c r="BP258188" s="90"/>
    </row>
    <row r="258189" spans="68:68" customFormat="1">
      <c r="BP258189" s="90"/>
    </row>
    <row r="258190" spans="68:68" customFormat="1">
      <c r="BP258190" s="90"/>
    </row>
    <row r="258191" spans="68:68" customFormat="1">
      <c r="BP258191" s="90"/>
    </row>
    <row r="258192" spans="68:68" customFormat="1">
      <c r="BP258192" s="90"/>
    </row>
    <row r="258193" spans="68:68" customFormat="1">
      <c r="BP258193" s="90"/>
    </row>
    <row r="258194" spans="68:68" customFormat="1">
      <c r="BP258194" s="90"/>
    </row>
    <row r="258195" spans="68:68" customFormat="1">
      <c r="BP258195" s="90"/>
    </row>
    <row r="258196" spans="68:68" customFormat="1">
      <c r="BP258196" s="90"/>
    </row>
    <row r="258197" spans="68:68" customFormat="1">
      <c r="BP258197" s="90"/>
    </row>
    <row r="258198" spans="68:68" customFormat="1">
      <c r="BP258198" s="90"/>
    </row>
    <row r="258199" spans="68:68" customFormat="1">
      <c r="BP258199" s="90"/>
    </row>
    <row r="258200" spans="68:68" customFormat="1">
      <c r="BP258200" s="90"/>
    </row>
    <row r="258201" spans="68:68" customFormat="1">
      <c r="BP258201" s="90"/>
    </row>
    <row r="258202" spans="68:68" customFormat="1">
      <c r="BP258202" s="90"/>
    </row>
    <row r="258203" spans="68:68" customFormat="1">
      <c r="BP258203" s="90"/>
    </row>
    <row r="258204" spans="68:68" customFormat="1">
      <c r="BP258204" s="90"/>
    </row>
    <row r="258205" spans="68:68" customFormat="1">
      <c r="BP258205" s="90"/>
    </row>
    <row r="258206" spans="68:68" customFormat="1">
      <c r="BP258206" s="90"/>
    </row>
    <row r="258207" spans="68:68" customFormat="1">
      <c r="BP258207" s="90"/>
    </row>
    <row r="258208" spans="68:68" customFormat="1">
      <c r="BP258208" s="90"/>
    </row>
    <row r="258209" spans="68:68" customFormat="1">
      <c r="BP258209" s="90"/>
    </row>
    <row r="258210" spans="68:68" customFormat="1">
      <c r="BP258210" s="90"/>
    </row>
    <row r="258211" spans="68:68" customFormat="1">
      <c r="BP258211" s="90"/>
    </row>
    <row r="258212" spans="68:68" customFormat="1">
      <c r="BP258212" s="90"/>
    </row>
    <row r="258213" spans="68:68" customFormat="1">
      <c r="BP258213" s="90"/>
    </row>
    <row r="258214" spans="68:68" customFormat="1">
      <c r="BP258214" s="90"/>
    </row>
    <row r="258215" spans="68:68" customFormat="1">
      <c r="BP258215" s="90"/>
    </row>
    <row r="258216" spans="68:68" customFormat="1">
      <c r="BP258216" s="90"/>
    </row>
    <row r="258217" spans="68:68" customFormat="1">
      <c r="BP258217" s="90"/>
    </row>
    <row r="258218" spans="68:68" customFormat="1">
      <c r="BP258218" s="90"/>
    </row>
    <row r="258219" spans="68:68" customFormat="1">
      <c r="BP258219" s="90"/>
    </row>
    <row r="258220" spans="68:68" customFormat="1">
      <c r="BP258220" s="90"/>
    </row>
    <row r="258221" spans="68:68" customFormat="1">
      <c r="BP258221" s="90"/>
    </row>
    <row r="258222" spans="68:68" customFormat="1">
      <c r="BP258222" s="90"/>
    </row>
    <row r="258223" spans="68:68" customFormat="1">
      <c r="BP258223" s="90"/>
    </row>
    <row r="258224" spans="68:68" customFormat="1">
      <c r="BP258224" s="90"/>
    </row>
    <row r="258225" spans="68:68" customFormat="1">
      <c r="BP258225" s="90"/>
    </row>
    <row r="258226" spans="68:68" customFormat="1">
      <c r="BP258226" s="90"/>
    </row>
    <row r="258227" spans="68:68" customFormat="1">
      <c r="BP258227" s="90"/>
    </row>
    <row r="258228" spans="68:68" customFormat="1">
      <c r="BP258228" s="90"/>
    </row>
    <row r="258229" spans="68:68" customFormat="1">
      <c r="BP258229" s="90"/>
    </row>
    <row r="258230" spans="68:68" customFormat="1">
      <c r="BP258230" s="90"/>
    </row>
    <row r="258231" spans="68:68" customFormat="1">
      <c r="BP258231" s="90"/>
    </row>
    <row r="258232" spans="68:68" customFormat="1">
      <c r="BP258232" s="90"/>
    </row>
    <row r="258233" spans="68:68" customFormat="1">
      <c r="BP258233" s="90"/>
    </row>
    <row r="258234" spans="68:68" customFormat="1">
      <c r="BP258234" s="90"/>
    </row>
    <row r="258235" spans="68:68" customFormat="1">
      <c r="BP258235" s="90"/>
    </row>
    <row r="258236" spans="68:68" customFormat="1">
      <c r="BP258236" s="90"/>
    </row>
    <row r="258237" spans="68:68" customFormat="1">
      <c r="BP258237" s="90"/>
    </row>
    <row r="258238" spans="68:68" customFormat="1">
      <c r="BP258238" s="90"/>
    </row>
    <row r="258239" spans="68:68" customFormat="1">
      <c r="BP258239" s="90"/>
    </row>
    <row r="258240" spans="68:68" customFormat="1">
      <c r="BP258240" s="90"/>
    </row>
    <row r="258241" spans="68:68" customFormat="1">
      <c r="BP258241" s="90"/>
    </row>
    <row r="258242" spans="68:68" customFormat="1">
      <c r="BP258242" s="90"/>
    </row>
    <row r="258243" spans="68:68" customFormat="1">
      <c r="BP258243" s="90"/>
    </row>
    <row r="258244" spans="68:68" customFormat="1">
      <c r="BP258244" s="90"/>
    </row>
    <row r="258245" spans="68:68" customFormat="1">
      <c r="BP258245" s="90"/>
    </row>
    <row r="258246" spans="68:68" customFormat="1">
      <c r="BP258246" s="90"/>
    </row>
    <row r="258247" spans="68:68" customFormat="1">
      <c r="BP258247" s="90"/>
    </row>
    <row r="258248" spans="68:68" customFormat="1">
      <c r="BP258248" s="90"/>
    </row>
    <row r="258249" spans="68:68" customFormat="1">
      <c r="BP258249" s="90"/>
    </row>
    <row r="258250" spans="68:68" customFormat="1">
      <c r="BP258250" s="90"/>
    </row>
    <row r="258251" spans="68:68" customFormat="1">
      <c r="BP258251" s="90"/>
    </row>
    <row r="258252" spans="68:68" customFormat="1">
      <c r="BP258252" s="90"/>
    </row>
    <row r="258253" spans="68:68" customFormat="1">
      <c r="BP258253" s="90"/>
    </row>
    <row r="258254" spans="68:68" customFormat="1">
      <c r="BP258254" s="90"/>
    </row>
    <row r="258255" spans="68:68" customFormat="1">
      <c r="BP258255" s="90"/>
    </row>
    <row r="258256" spans="68:68" customFormat="1">
      <c r="BP258256" s="90"/>
    </row>
    <row r="258257" spans="68:68" customFormat="1">
      <c r="BP258257" s="90"/>
    </row>
    <row r="258258" spans="68:68" customFormat="1">
      <c r="BP258258" s="90"/>
    </row>
    <row r="258259" spans="68:68" customFormat="1">
      <c r="BP258259" s="90"/>
    </row>
    <row r="258260" spans="68:68" customFormat="1">
      <c r="BP258260" s="90"/>
    </row>
    <row r="258261" spans="68:68" customFormat="1">
      <c r="BP258261" s="90"/>
    </row>
    <row r="258262" spans="68:68" customFormat="1">
      <c r="BP258262" s="90"/>
    </row>
    <row r="258263" spans="68:68" customFormat="1">
      <c r="BP258263" s="90"/>
    </row>
    <row r="258264" spans="68:68" customFormat="1">
      <c r="BP258264" s="90"/>
    </row>
    <row r="258265" spans="68:68" customFormat="1">
      <c r="BP258265" s="90"/>
    </row>
    <row r="258266" spans="68:68" customFormat="1">
      <c r="BP258266" s="90"/>
    </row>
    <row r="258267" spans="68:68" customFormat="1">
      <c r="BP258267" s="90"/>
    </row>
    <row r="258268" spans="68:68" customFormat="1">
      <c r="BP258268" s="90"/>
    </row>
    <row r="258269" spans="68:68" customFormat="1">
      <c r="BP258269" s="90"/>
    </row>
    <row r="258270" spans="68:68" customFormat="1">
      <c r="BP258270" s="90"/>
    </row>
    <row r="258271" spans="68:68" customFormat="1">
      <c r="BP258271" s="90"/>
    </row>
    <row r="258272" spans="68:68" customFormat="1">
      <c r="BP258272" s="90"/>
    </row>
    <row r="258273" spans="68:68" customFormat="1">
      <c r="BP258273" s="90"/>
    </row>
    <row r="258274" spans="68:68" customFormat="1">
      <c r="BP258274" s="90"/>
    </row>
    <row r="258275" spans="68:68" customFormat="1">
      <c r="BP258275" s="90"/>
    </row>
    <row r="258276" spans="68:68" customFormat="1">
      <c r="BP258276" s="90"/>
    </row>
    <row r="258277" spans="68:68" customFormat="1">
      <c r="BP258277" s="90"/>
    </row>
    <row r="258278" spans="68:68" customFormat="1">
      <c r="BP258278" s="90"/>
    </row>
    <row r="258279" spans="68:68" customFormat="1">
      <c r="BP258279" s="90"/>
    </row>
    <row r="258280" spans="68:68" customFormat="1">
      <c r="BP258280" s="90"/>
    </row>
    <row r="258281" spans="68:68" customFormat="1">
      <c r="BP258281" s="90"/>
    </row>
    <row r="258282" spans="68:68" customFormat="1">
      <c r="BP258282" s="90"/>
    </row>
    <row r="258283" spans="68:68" customFormat="1">
      <c r="BP258283" s="90"/>
    </row>
    <row r="258284" spans="68:68" customFormat="1">
      <c r="BP258284" s="90"/>
    </row>
    <row r="258285" spans="68:68" customFormat="1">
      <c r="BP258285" s="90"/>
    </row>
    <row r="258286" spans="68:68" customFormat="1">
      <c r="BP258286" s="90"/>
    </row>
    <row r="258287" spans="68:68" customFormat="1">
      <c r="BP258287" s="90"/>
    </row>
    <row r="258288" spans="68:68" customFormat="1">
      <c r="BP258288" s="90"/>
    </row>
    <row r="258289" spans="68:68" customFormat="1">
      <c r="BP258289" s="90"/>
    </row>
    <row r="258290" spans="68:68" customFormat="1">
      <c r="BP258290" s="90"/>
    </row>
    <row r="258291" spans="68:68" customFormat="1">
      <c r="BP258291" s="90"/>
    </row>
    <row r="258292" spans="68:68" customFormat="1">
      <c r="BP258292" s="90"/>
    </row>
    <row r="258293" spans="68:68" customFormat="1">
      <c r="BP258293" s="90"/>
    </row>
    <row r="258294" spans="68:68" customFormat="1">
      <c r="BP258294" s="90"/>
    </row>
    <row r="258295" spans="68:68" customFormat="1">
      <c r="BP258295" s="90"/>
    </row>
    <row r="258296" spans="68:68" customFormat="1">
      <c r="BP258296" s="90"/>
    </row>
    <row r="258297" spans="68:68" customFormat="1">
      <c r="BP258297" s="90"/>
    </row>
    <row r="258298" spans="68:68" customFormat="1">
      <c r="BP258298" s="90"/>
    </row>
    <row r="258299" spans="68:68" customFormat="1">
      <c r="BP258299" s="90"/>
    </row>
    <row r="258300" spans="68:68" customFormat="1">
      <c r="BP258300" s="90"/>
    </row>
    <row r="258301" spans="68:68" customFormat="1">
      <c r="BP258301" s="90"/>
    </row>
    <row r="258302" spans="68:68" customFormat="1">
      <c r="BP258302" s="90"/>
    </row>
    <row r="258303" spans="68:68" customFormat="1">
      <c r="BP258303" s="90"/>
    </row>
    <row r="258304" spans="68:68" customFormat="1">
      <c r="BP258304" s="90"/>
    </row>
    <row r="258305" spans="68:68" customFormat="1">
      <c r="BP258305" s="90"/>
    </row>
    <row r="258306" spans="68:68" customFormat="1">
      <c r="BP258306" s="90"/>
    </row>
    <row r="258307" spans="68:68" customFormat="1">
      <c r="BP258307" s="90"/>
    </row>
    <row r="258308" spans="68:68" customFormat="1">
      <c r="BP258308" s="90"/>
    </row>
    <row r="258309" spans="68:68" customFormat="1">
      <c r="BP258309" s="90"/>
    </row>
    <row r="258310" spans="68:68" customFormat="1">
      <c r="BP258310" s="90"/>
    </row>
    <row r="258311" spans="68:68" customFormat="1">
      <c r="BP258311" s="90"/>
    </row>
    <row r="258312" spans="68:68" customFormat="1">
      <c r="BP258312" s="90"/>
    </row>
    <row r="258313" spans="68:68" customFormat="1">
      <c r="BP258313" s="90"/>
    </row>
    <row r="258314" spans="68:68" customFormat="1">
      <c r="BP258314" s="90"/>
    </row>
    <row r="258315" spans="68:68" customFormat="1">
      <c r="BP258315" s="90"/>
    </row>
    <row r="258316" spans="68:68" customFormat="1">
      <c r="BP258316" s="90"/>
    </row>
    <row r="258317" spans="68:68" customFormat="1">
      <c r="BP258317" s="90"/>
    </row>
    <row r="258318" spans="68:68" customFormat="1">
      <c r="BP258318" s="90"/>
    </row>
    <row r="258319" spans="68:68" customFormat="1">
      <c r="BP258319" s="90"/>
    </row>
    <row r="258320" spans="68:68" customFormat="1">
      <c r="BP258320" s="90"/>
    </row>
    <row r="258321" spans="68:68" customFormat="1">
      <c r="BP258321" s="90"/>
    </row>
    <row r="258322" spans="68:68" customFormat="1">
      <c r="BP258322" s="90"/>
    </row>
    <row r="258323" spans="68:68" customFormat="1">
      <c r="BP258323" s="90"/>
    </row>
    <row r="258324" spans="68:68" customFormat="1">
      <c r="BP258324" s="90"/>
    </row>
    <row r="258325" spans="68:68" customFormat="1">
      <c r="BP258325" s="90"/>
    </row>
    <row r="258326" spans="68:68" customFormat="1">
      <c r="BP258326" s="90"/>
    </row>
    <row r="258327" spans="68:68" customFormat="1">
      <c r="BP258327" s="90"/>
    </row>
    <row r="258328" spans="68:68" customFormat="1">
      <c r="BP258328" s="90"/>
    </row>
    <row r="258329" spans="68:68" customFormat="1">
      <c r="BP258329" s="90"/>
    </row>
    <row r="258330" spans="68:68" customFormat="1">
      <c r="BP258330" s="90"/>
    </row>
    <row r="258331" spans="68:68" customFormat="1">
      <c r="BP258331" s="90"/>
    </row>
    <row r="258332" spans="68:68" customFormat="1">
      <c r="BP258332" s="90"/>
    </row>
    <row r="258333" spans="68:68" customFormat="1">
      <c r="BP258333" s="90"/>
    </row>
    <row r="258334" spans="68:68" customFormat="1">
      <c r="BP258334" s="90"/>
    </row>
    <row r="258335" spans="68:68" customFormat="1">
      <c r="BP258335" s="90"/>
    </row>
    <row r="258336" spans="68:68" customFormat="1">
      <c r="BP258336" s="90"/>
    </row>
    <row r="258337" spans="68:68" customFormat="1">
      <c r="BP258337" s="90"/>
    </row>
    <row r="258338" spans="68:68" customFormat="1">
      <c r="BP258338" s="90"/>
    </row>
    <row r="258339" spans="68:68" customFormat="1">
      <c r="BP258339" s="90"/>
    </row>
    <row r="258340" spans="68:68" customFormat="1">
      <c r="BP258340" s="90"/>
    </row>
    <row r="258341" spans="68:68" customFormat="1">
      <c r="BP258341" s="90"/>
    </row>
    <row r="258342" spans="68:68" customFormat="1">
      <c r="BP258342" s="90"/>
    </row>
    <row r="258343" spans="68:68" customFormat="1">
      <c r="BP258343" s="90"/>
    </row>
    <row r="258344" spans="68:68" customFormat="1">
      <c r="BP258344" s="90"/>
    </row>
    <row r="258345" spans="68:68" customFormat="1">
      <c r="BP258345" s="90"/>
    </row>
    <row r="258346" spans="68:68" customFormat="1">
      <c r="BP258346" s="90"/>
    </row>
    <row r="258347" spans="68:68" customFormat="1">
      <c r="BP258347" s="90"/>
    </row>
    <row r="258348" spans="68:68" customFormat="1">
      <c r="BP258348" s="90"/>
    </row>
    <row r="258349" spans="68:68" customFormat="1">
      <c r="BP258349" s="90"/>
    </row>
    <row r="258350" spans="68:68" customFormat="1">
      <c r="BP258350" s="90"/>
    </row>
    <row r="258351" spans="68:68" customFormat="1">
      <c r="BP258351" s="90"/>
    </row>
    <row r="258352" spans="68:68" customFormat="1">
      <c r="BP258352" s="90"/>
    </row>
    <row r="258353" spans="68:68" customFormat="1">
      <c r="BP258353" s="90"/>
    </row>
    <row r="258354" spans="68:68" customFormat="1">
      <c r="BP258354" s="90"/>
    </row>
    <row r="258355" spans="68:68" customFormat="1">
      <c r="BP258355" s="90"/>
    </row>
    <row r="258356" spans="68:68" customFormat="1">
      <c r="BP258356" s="90"/>
    </row>
    <row r="258357" spans="68:68" customFormat="1">
      <c r="BP258357" s="90"/>
    </row>
    <row r="258358" spans="68:68" customFormat="1">
      <c r="BP258358" s="90"/>
    </row>
    <row r="258359" spans="68:68" customFormat="1">
      <c r="BP258359" s="90"/>
    </row>
    <row r="258360" spans="68:68" customFormat="1">
      <c r="BP258360" s="90"/>
    </row>
    <row r="258361" spans="68:68" customFormat="1">
      <c r="BP258361" s="90"/>
    </row>
    <row r="258362" spans="68:68" customFormat="1">
      <c r="BP258362" s="90"/>
    </row>
    <row r="258363" spans="68:68" customFormat="1">
      <c r="BP258363" s="90"/>
    </row>
    <row r="258364" spans="68:68" customFormat="1">
      <c r="BP258364" s="90"/>
    </row>
    <row r="258365" spans="68:68" customFormat="1">
      <c r="BP258365" s="90"/>
    </row>
    <row r="258366" spans="68:68" customFormat="1">
      <c r="BP258366" s="90"/>
    </row>
    <row r="258367" spans="68:68" customFormat="1">
      <c r="BP258367" s="90"/>
    </row>
    <row r="258368" spans="68:68" customFormat="1">
      <c r="BP258368" s="90"/>
    </row>
    <row r="258369" spans="68:68" customFormat="1">
      <c r="BP258369" s="90"/>
    </row>
    <row r="258370" spans="68:68" customFormat="1">
      <c r="BP258370" s="90"/>
    </row>
    <row r="258371" spans="68:68" customFormat="1">
      <c r="BP258371" s="90"/>
    </row>
    <row r="258372" spans="68:68" customFormat="1">
      <c r="BP258372" s="90"/>
    </row>
    <row r="258373" spans="68:68" customFormat="1">
      <c r="BP258373" s="90"/>
    </row>
    <row r="258374" spans="68:68" customFormat="1">
      <c r="BP258374" s="90"/>
    </row>
    <row r="258375" spans="68:68" customFormat="1">
      <c r="BP258375" s="90"/>
    </row>
    <row r="258376" spans="68:68" customFormat="1">
      <c r="BP258376" s="90"/>
    </row>
    <row r="258377" spans="68:68" customFormat="1">
      <c r="BP258377" s="90"/>
    </row>
    <row r="258378" spans="68:68" customFormat="1">
      <c r="BP258378" s="90"/>
    </row>
    <row r="258379" spans="68:68" customFormat="1">
      <c r="BP258379" s="90"/>
    </row>
    <row r="258380" spans="68:68" customFormat="1">
      <c r="BP258380" s="90"/>
    </row>
    <row r="258381" spans="68:68" customFormat="1">
      <c r="BP258381" s="90"/>
    </row>
    <row r="258382" spans="68:68" customFormat="1">
      <c r="BP258382" s="90"/>
    </row>
    <row r="258383" spans="68:68" customFormat="1">
      <c r="BP258383" s="90"/>
    </row>
    <row r="258384" spans="68:68" customFormat="1">
      <c r="BP258384" s="90"/>
    </row>
    <row r="258385" spans="68:68" customFormat="1">
      <c r="BP258385" s="90"/>
    </row>
    <row r="258386" spans="68:68" customFormat="1">
      <c r="BP258386" s="90"/>
    </row>
    <row r="258387" spans="68:68" customFormat="1">
      <c r="BP258387" s="90"/>
    </row>
    <row r="258388" spans="68:68" customFormat="1">
      <c r="BP258388" s="90"/>
    </row>
    <row r="258389" spans="68:68" customFormat="1">
      <c r="BP258389" s="90"/>
    </row>
    <row r="258390" spans="68:68" customFormat="1">
      <c r="BP258390" s="90"/>
    </row>
    <row r="258391" spans="68:68" customFormat="1">
      <c r="BP258391" s="90"/>
    </row>
    <row r="258392" spans="68:68" customFormat="1">
      <c r="BP258392" s="90"/>
    </row>
    <row r="258393" spans="68:68" customFormat="1">
      <c r="BP258393" s="90"/>
    </row>
    <row r="258394" spans="68:68" customFormat="1">
      <c r="BP258394" s="90"/>
    </row>
    <row r="258395" spans="68:68" customFormat="1">
      <c r="BP258395" s="90"/>
    </row>
    <row r="258396" spans="68:68" customFormat="1">
      <c r="BP258396" s="90"/>
    </row>
    <row r="258397" spans="68:68" customFormat="1">
      <c r="BP258397" s="90"/>
    </row>
    <row r="258398" spans="68:68" customFormat="1">
      <c r="BP258398" s="90"/>
    </row>
    <row r="258399" spans="68:68" customFormat="1">
      <c r="BP258399" s="90"/>
    </row>
    <row r="258400" spans="68:68" customFormat="1">
      <c r="BP258400" s="90"/>
    </row>
    <row r="258401" spans="68:68" customFormat="1">
      <c r="BP258401" s="90"/>
    </row>
    <row r="258402" spans="68:68" customFormat="1">
      <c r="BP258402" s="90"/>
    </row>
    <row r="258403" spans="68:68" customFormat="1">
      <c r="BP258403" s="90"/>
    </row>
    <row r="258404" spans="68:68" customFormat="1">
      <c r="BP258404" s="90"/>
    </row>
    <row r="258405" spans="68:68" customFormat="1">
      <c r="BP258405" s="90"/>
    </row>
    <row r="258406" spans="68:68" customFormat="1">
      <c r="BP258406" s="90"/>
    </row>
    <row r="258407" spans="68:68" customFormat="1">
      <c r="BP258407" s="90"/>
    </row>
    <row r="258408" spans="68:68" customFormat="1">
      <c r="BP258408" s="90"/>
    </row>
    <row r="258409" spans="68:68" customFormat="1">
      <c r="BP258409" s="90"/>
    </row>
    <row r="258410" spans="68:68" customFormat="1">
      <c r="BP258410" s="90"/>
    </row>
    <row r="258411" spans="68:68" customFormat="1">
      <c r="BP258411" s="90"/>
    </row>
    <row r="258412" spans="68:68" customFormat="1">
      <c r="BP258412" s="90"/>
    </row>
    <row r="258413" spans="68:68" customFormat="1">
      <c r="BP258413" s="90"/>
    </row>
    <row r="258414" spans="68:68" customFormat="1">
      <c r="BP258414" s="90"/>
    </row>
    <row r="258415" spans="68:68" customFormat="1">
      <c r="BP258415" s="90"/>
    </row>
    <row r="258416" spans="68:68" customFormat="1">
      <c r="BP258416" s="90"/>
    </row>
    <row r="258417" spans="68:68" customFormat="1">
      <c r="BP258417" s="90"/>
    </row>
    <row r="258418" spans="68:68" customFormat="1">
      <c r="BP258418" s="90"/>
    </row>
    <row r="258419" spans="68:68" customFormat="1">
      <c r="BP258419" s="90"/>
    </row>
    <row r="258420" spans="68:68" customFormat="1">
      <c r="BP258420" s="90"/>
    </row>
    <row r="258421" spans="68:68" customFormat="1">
      <c r="BP258421" s="90"/>
    </row>
    <row r="258422" spans="68:68" customFormat="1">
      <c r="BP258422" s="90"/>
    </row>
    <row r="258423" spans="68:68" customFormat="1">
      <c r="BP258423" s="90"/>
    </row>
    <row r="258424" spans="68:68" customFormat="1">
      <c r="BP258424" s="90"/>
    </row>
    <row r="258425" spans="68:68" customFormat="1">
      <c r="BP258425" s="90"/>
    </row>
    <row r="258426" spans="68:68" customFormat="1">
      <c r="BP258426" s="90"/>
    </row>
    <row r="258427" spans="68:68" customFormat="1">
      <c r="BP258427" s="90"/>
    </row>
    <row r="258428" spans="68:68" customFormat="1">
      <c r="BP258428" s="90"/>
    </row>
    <row r="258429" spans="68:68" customFormat="1">
      <c r="BP258429" s="90"/>
    </row>
    <row r="258430" spans="68:68" customFormat="1">
      <c r="BP258430" s="90"/>
    </row>
    <row r="258431" spans="68:68" customFormat="1">
      <c r="BP258431" s="90"/>
    </row>
    <row r="258432" spans="68:68" customFormat="1">
      <c r="BP258432" s="90"/>
    </row>
    <row r="258433" spans="68:68" customFormat="1">
      <c r="BP258433" s="90"/>
    </row>
    <row r="258434" spans="68:68" customFormat="1">
      <c r="BP258434" s="90"/>
    </row>
    <row r="258435" spans="68:68" customFormat="1">
      <c r="BP258435" s="90"/>
    </row>
    <row r="258436" spans="68:68" customFormat="1">
      <c r="BP258436" s="90"/>
    </row>
    <row r="258437" spans="68:68" customFormat="1">
      <c r="BP258437" s="90"/>
    </row>
    <row r="258438" spans="68:68" customFormat="1">
      <c r="BP258438" s="90"/>
    </row>
    <row r="258439" spans="68:68" customFormat="1">
      <c r="BP258439" s="90"/>
    </row>
    <row r="258440" spans="68:68" customFormat="1">
      <c r="BP258440" s="90"/>
    </row>
    <row r="258441" spans="68:68" customFormat="1">
      <c r="BP258441" s="90"/>
    </row>
    <row r="258442" spans="68:68" customFormat="1">
      <c r="BP258442" s="90"/>
    </row>
    <row r="258443" spans="68:68" customFormat="1">
      <c r="BP258443" s="90"/>
    </row>
    <row r="258444" spans="68:68" customFormat="1">
      <c r="BP258444" s="90"/>
    </row>
    <row r="258445" spans="68:68" customFormat="1">
      <c r="BP258445" s="90"/>
    </row>
    <row r="258446" spans="68:68" customFormat="1">
      <c r="BP258446" s="90"/>
    </row>
    <row r="258447" spans="68:68" customFormat="1">
      <c r="BP258447" s="90"/>
    </row>
    <row r="258448" spans="68:68" customFormat="1">
      <c r="BP258448" s="90"/>
    </row>
    <row r="258449" spans="68:68" customFormat="1">
      <c r="BP258449" s="90"/>
    </row>
    <row r="258450" spans="68:68" customFormat="1">
      <c r="BP258450" s="90"/>
    </row>
    <row r="258451" spans="68:68" customFormat="1">
      <c r="BP258451" s="90"/>
    </row>
    <row r="258452" spans="68:68" customFormat="1">
      <c r="BP258452" s="90"/>
    </row>
    <row r="258453" spans="68:68" customFormat="1">
      <c r="BP258453" s="90"/>
    </row>
    <row r="258454" spans="68:68" customFormat="1">
      <c r="BP258454" s="90"/>
    </row>
    <row r="258455" spans="68:68" customFormat="1">
      <c r="BP258455" s="90"/>
    </row>
    <row r="258456" spans="68:68" customFormat="1">
      <c r="BP258456" s="90"/>
    </row>
    <row r="258457" spans="68:68" customFormat="1">
      <c r="BP258457" s="90"/>
    </row>
    <row r="258458" spans="68:68" customFormat="1">
      <c r="BP258458" s="90"/>
    </row>
    <row r="258459" spans="68:68" customFormat="1">
      <c r="BP258459" s="90"/>
    </row>
    <row r="258460" spans="68:68" customFormat="1">
      <c r="BP258460" s="90"/>
    </row>
    <row r="258461" spans="68:68" customFormat="1">
      <c r="BP258461" s="90"/>
    </row>
    <row r="258462" spans="68:68" customFormat="1">
      <c r="BP258462" s="90"/>
    </row>
    <row r="258463" spans="68:68" customFormat="1">
      <c r="BP258463" s="90"/>
    </row>
    <row r="258464" spans="68:68" customFormat="1">
      <c r="BP258464" s="90"/>
    </row>
    <row r="258465" spans="68:68" customFormat="1">
      <c r="BP258465" s="90"/>
    </row>
    <row r="258466" spans="68:68" customFormat="1">
      <c r="BP258466" s="90"/>
    </row>
    <row r="258467" spans="68:68" customFormat="1">
      <c r="BP258467" s="90"/>
    </row>
    <row r="258468" spans="68:68" customFormat="1">
      <c r="BP258468" s="90"/>
    </row>
    <row r="258469" spans="68:68" customFormat="1">
      <c r="BP258469" s="90"/>
    </row>
    <row r="258470" spans="68:68" customFormat="1">
      <c r="BP258470" s="90"/>
    </row>
    <row r="258471" spans="68:68" customFormat="1">
      <c r="BP258471" s="90"/>
    </row>
    <row r="258472" spans="68:68" customFormat="1">
      <c r="BP258472" s="90"/>
    </row>
    <row r="258473" spans="68:68" customFormat="1">
      <c r="BP258473" s="90"/>
    </row>
    <row r="258474" spans="68:68" customFormat="1">
      <c r="BP258474" s="90"/>
    </row>
    <row r="258475" spans="68:68" customFormat="1">
      <c r="BP258475" s="90"/>
    </row>
    <row r="258476" spans="68:68" customFormat="1">
      <c r="BP258476" s="90"/>
    </row>
    <row r="258477" spans="68:68" customFormat="1">
      <c r="BP258477" s="90"/>
    </row>
    <row r="258478" spans="68:68" customFormat="1">
      <c r="BP258478" s="90"/>
    </row>
    <row r="258479" spans="68:68" customFormat="1">
      <c r="BP258479" s="90"/>
    </row>
    <row r="258480" spans="68:68" customFormat="1">
      <c r="BP258480" s="90"/>
    </row>
    <row r="258481" spans="68:68" customFormat="1">
      <c r="BP258481" s="90"/>
    </row>
    <row r="258482" spans="68:68" customFormat="1">
      <c r="BP258482" s="90"/>
    </row>
    <row r="258483" spans="68:68" customFormat="1">
      <c r="BP258483" s="90"/>
    </row>
    <row r="258484" spans="68:68" customFormat="1">
      <c r="BP258484" s="90"/>
    </row>
    <row r="258485" spans="68:68" customFormat="1">
      <c r="BP258485" s="90"/>
    </row>
    <row r="258486" spans="68:68" customFormat="1">
      <c r="BP258486" s="90"/>
    </row>
    <row r="258487" spans="68:68" customFormat="1">
      <c r="BP258487" s="90"/>
    </row>
    <row r="258488" spans="68:68" customFormat="1">
      <c r="BP258488" s="90"/>
    </row>
    <row r="258489" spans="68:68" customFormat="1">
      <c r="BP258489" s="90"/>
    </row>
    <row r="258490" spans="68:68" customFormat="1">
      <c r="BP258490" s="90"/>
    </row>
    <row r="258491" spans="68:68" customFormat="1">
      <c r="BP258491" s="90"/>
    </row>
    <row r="258492" spans="68:68" customFormat="1">
      <c r="BP258492" s="90"/>
    </row>
    <row r="258493" spans="68:68" customFormat="1">
      <c r="BP258493" s="90"/>
    </row>
    <row r="258494" spans="68:68" customFormat="1">
      <c r="BP258494" s="90"/>
    </row>
    <row r="258495" spans="68:68" customFormat="1">
      <c r="BP258495" s="90"/>
    </row>
    <row r="258496" spans="68:68" customFormat="1">
      <c r="BP258496" s="90"/>
    </row>
    <row r="258497" spans="68:68" customFormat="1">
      <c r="BP258497" s="90"/>
    </row>
    <row r="258498" spans="68:68" customFormat="1">
      <c r="BP258498" s="90"/>
    </row>
    <row r="258499" spans="68:68" customFormat="1">
      <c r="BP258499" s="90"/>
    </row>
    <row r="258500" spans="68:68" customFormat="1">
      <c r="BP258500" s="90"/>
    </row>
    <row r="258501" spans="68:68" customFormat="1">
      <c r="BP258501" s="90"/>
    </row>
    <row r="258502" spans="68:68" customFormat="1">
      <c r="BP258502" s="90"/>
    </row>
    <row r="258503" spans="68:68" customFormat="1">
      <c r="BP258503" s="90"/>
    </row>
    <row r="258504" spans="68:68" customFormat="1">
      <c r="BP258504" s="90"/>
    </row>
    <row r="258505" spans="68:68" customFormat="1">
      <c r="BP258505" s="90"/>
    </row>
    <row r="258506" spans="68:68" customFormat="1">
      <c r="BP258506" s="90"/>
    </row>
    <row r="258507" spans="68:68" customFormat="1">
      <c r="BP258507" s="90"/>
    </row>
    <row r="258508" spans="68:68" customFormat="1">
      <c r="BP258508" s="90"/>
    </row>
    <row r="258509" spans="68:68" customFormat="1">
      <c r="BP258509" s="90"/>
    </row>
    <row r="258510" spans="68:68" customFormat="1">
      <c r="BP258510" s="90"/>
    </row>
    <row r="258511" spans="68:68" customFormat="1">
      <c r="BP258511" s="90"/>
    </row>
    <row r="258512" spans="68:68" customFormat="1">
      <c r="BP258512" s="90"/>
    </row>
    <row r="258513" spans="68:68" customFormat="1">
      <c r="BP258513" s="90"/>
    </row>
    <row r="258514" spans="68:68" customFormat="1">
      <c r="BP258514" s="90"/>
    </row>
    <row r="258515" spans="68:68" customFormat="1">
      <c r="BP258515" s="90"/>
    </row>
    <row r="258516" spans="68:68" customFormat="1">
      <c r="BP258516" s="90"/>
    </row>
    <row r="258517" spans="68:68" customFormat="1">
      <c r="BP258517" s="90"/>
    </row>
    <row r="258518" spans="68:68" customFormat="1">
      <c r="BP258518" s="90"/>
    </row>
    <row r="258519" spans="68:68" customFormat="1">
      <c r="BP258519" s="90"/>
    </row>
    <row r="258520" spans="68:68" customFormat="1">
      <c r="BP258520" s="90"/>
    </row>
    <row r="258521" spans="68:68" customFormat="1">
      <c r="BP258521" s="90"/>
    </row>
    <row r="258522" spans="68:68" customFormat="1">
      <c r="BP258522" s="90"/>
    </row>
    <row r="258523" spans="68:68" customFormat="1">
      <c r="BP258523" s="90"/>
    </row>
    <row r="258524" spans="68:68" customFormat="1">
      <c r="BP258524" s="90"/>
    </row>
    <row r="258525" spans="68:68" customFormat="1">
      <c r="BP258525" s="90"/>
    </row>
    <row r="258526" spans="68:68" customFormat="1">
      <c r="BP258526" s="90"/>
    </row>
    <row r="258527" spans="68:68" customFormat="1">
      <c r="BP258527" s="90"/>
    </row>
    <row r="258528" spans="68:68" customFormat="1">
      <c r="BP258528" s="90"/>
    </row>
    <row r="258529" spans="68:68" customFormat="1">
      <c r="BP258529" s="90"/>
    </row>
    <row r="258530" spans="68:68" customFormat="1">
      <c r="BP258530" s="90"/>
    </row>
    <row r="258531" spans="68:68" customFormat="1">
      <c r="BP258531" s="90"/>
    </row>
    <row r="258532" spans="68:68" customFormat="1">
      <c r="BP258532" s="90"/>
    </row>
    <row r="258533" spans="68:68" customFormat="1">
      <c r="BP258533" s="90"/>
    </row>
    <row r="258534" spans="68:68" customFormat="1">
      <c r="BP258534" s="90"/>
    </row>
    <row r="258535" spans="68:68" customFormat="1">
      <c r="BP258535" s="90"/>
    </row>
    <row r="258536" spans="68:68" customFormat="1">
      <c r="BP258536" s="90"/>
    </row>
    <row r="258537" spans="68:68" customFormat="1">
      <c r="BP258537" s="90"/>
    </row>
    <row r="258538" spans="68:68" customFormat="1">
      <c r="BP258538" s="90"/>
    </row>
    <row r="258539" spans="68:68" customFormat="1">
      <c r="BP258539" s="90"/>
    </row>
    <row r="258540" spans="68:68" customFormat="1">
      <c r="BP258540" s="90"/>
    </row>
    <row r="258541" spans="68:68" customFormat="1">
      <c r="BP258541" s="90"/>
    </row>
    <row r="258542" spans="68:68" customFormat="1">
      <c r="BP258542" s="90"/>
    </row>
    <row r="258543" spans="68:68" customFormat="1">
      <c r="BP258543" s="90"/>
    </row>
    <row r="258544" spans="68:68" customFormat="1">
      <c r="BP258544" s="90"/>
    </row>
    <row r="258545" spans="68:68" customFormat="1">
      <c r="BP258545" s="90"/>
    </row>
    <row r="258546" spans="68:68" customFormat="1">
      <c r="BP258546" s="90"/>
    </row>
    <row r="258547" spans="68:68" customFormat="1">
      <c r="BP258547" s="90"/>
    </row>
    <row r="258548" spans="68:68" customFormat="1">
      <c r="BP258548" s="90"/>
    </row>
    <row r="258549" spans="68:68" customFormat="1">
      <c r="BP258549" s="90"/>
    </row>
    <row r="258550" spans="68:68" customFormat="1">
      <c r="BP258550" s="90"/>
    </row>
    <row r="258551" spans="68:68" customFormat="1">
      <c r="BP258551" s="90"/>
    </row>
    <row r="258552" spans="68:68" customFormat="1">
      <c r="BP258552" s="90"/>
    </row>
    <row r="258553" spans="68:68" customFormat="1">
      <c r="BP258553" s="90"/>
    </row>
    <row r="258554" spans="68:68" customFormat="1">
      <c r="BP258554" s="90"/>
    </row>
    <row r="258555" spans="68:68" customFormat="1">
      <c r="BP258555" s="90"/>
    </row>
    <row r="258556" spans="68:68" customFormat="1">
      <c r="BP258556" s="90"/>
    </row>
    <row r="258557" spans="68:68" customFormat="1">
      <c r="BP258557" s="90"/>
    </row>
    <row r="258558" spans="68:68" customFormat="1">
      <c r="BP258558" s="90"/>
    </row>
    <row r="258559" spans="68:68" customFormat="1">
      <c r="BP258559" s="90"/>
    </row>
    <row r="258560" spans="68:68" customFormat="1">
      <c r="BP258560" s="90"/>
    </row>
    <row r="258561" spans="68:68" customFormat="1">
      <c r="BP258561" s="90"/>
    </row>
    <row r="258562" spans="68:68" customFormat="1">
      <c r="BP258562" s="90"/>
    </row>
    <row r="258563" spans="68:68" customFormat="1">
      <c r="BP258563" s="90"/>
    </row>
    <row r="258564" spans="68:68" customFormat="1">
      <c r="BP258564" s="90"/>
    </row>
    <row r="258565" spans="68:68" customFormat="1">
      <c r="BP258565" s="90"/>
    </row>
    <row r="258566" spans="68:68" customFormat="1">
      <c r="BP258566" s="90"/>
    </row>
    <row r="258567" spans="68:68" customFormat="1">
      <c r="BP258567" s="90"/>
    </row>
    <row r="258568" spans="68:68" customFormat="1">
      <c r="BP258568" s="90"/>
    </row>
    <row r="258569" spans="68:68" customFormat="1">
      <c r="BP258569" s="90"/>
    </row>
    <row r="258570" spans="68:68" customFormat="1">
      <c r="BP258570" s="90"/>
    </row>
    <row r="258571" spans="68:68" customFormat="1">
      <c r="BP258571" s="90"/>
    </row>
    <row r="258572" spans="68:68" customFormat="1">
      <c r="BP258572" s="90"/>
    </row>
    <row r="258573" spans="68:68" customFormat="1">
      <c r="BP258573" s="90"/>
    </row>
    <row r="258574" spans="68:68" customFormat="1">
      <c r="BP258574" s="90"/>
    </row>
    <row r="258575" spans="68:68" customFormat="1">
      <c r="BP258575" s="90"/>
    </row>
    <row r="258576" spans="68:68" customFormat="1">
      <c r="BP258576" s="90"/>
    </row>
    <row r="258577" spans="68:68" customFormat="1">
      <c r="BP258577" s="90"/>
    </row>
    <row r="258578" spans="68:68" customFormat="1">
      <c r="BP258578" s="90"/>
    </row>
    <row r="258579" spans="68:68" customFormat="1">
      <c r="BP258579" s="90"/>
    </row>
    <row r="258580" spans="68:68" customFormat="1">
      <c r="BP258580" s="90"/>
    </row>
    <row r="258581" spans="68:68" customFormat="1">
      <c r="BP258581" s="90"/>
    </row>
    <row r="258582" spans="68:68" customFormat="1">
      <c r="BP258582" s="90"/>
    </row>
    <row r="258583" spans="68:68" customFormat="1">
      <c r="BP258583" s="90"/>
    </row>
    <row r="258584" spans="68:68" customFormat="1">
      <c r="BP258584" s="90"/>
    </row>
    <row r="258585" spans="68:68" customFormat="1">
      <c r="BP258585" s="90"/>
    </row>
    <row r="258586" spans="68:68" customFormat="1">
      <c r="BP258586" s="90"/>
    </row>
    <row r="258587" spans="68:68" customFormat="1">
      <c r="BP258587" s="90"/>
    </row>
    <row r="258588" spans="68:68" customFormat="1">
      <c r="BP258588" s="90"/>
    </row>
    <row r="258589" spans="68:68" customFormat="1">
      <c r="BP258589" s="90"/>
    </row>
    <row r="258590" spans="68:68" customFormat="1">
      <c r="BP258590" s="90"/>
    </row>
    <row r="258591" spans="68:68" customFormat="1">
      <c r="BP258591" s="90"/>
    </row>
    <row r="258592" spans="68:68" customFormat="1">
      <c r="BP258592" s="90"/>
    </row>
    <row r="258593" spans="68:68" customFormat="1">
      <c r="BP258593" s="90"/>
    </row>
    <row r="258594" spans="68:68" customFormat="1">
      <c r="BP258594" s="90"/>
    </row>
    <row r="258595" spans="68:68" customFormat="1">
      <c r="BP258595" s="90"/>
    </row>
    <row r="258596" spans="68:68" customFormat="1">
      <c r="BP258596" s="90"/>
    </row>
    <row r="258597" spans="68:68" customFormat="1">
      <c r="BP258597" s="90"/>
    </row>
    <row r="258598" spans="68:68" customFormat="1">
      <c r="BP258598" s="90"/>
    </row>
    <row r="258599" spans="68:68" customFormat="1">
      <c r="BP258599" s="90"/>
    </row>
    <row r="258600" spans="68:68" customFormat="1">
      <c r="BP258600" s="90"/>
    </row>
    <row r="258601" spans="68:68" customFormat="1">
      <c r="BP258601" s="90"/>
    </row>
    <row r="258602" spans="68:68" customFormat="1">
      <c r="BP258602" s="90"/>
    </row>
    <row r="258603" spans="68:68" customFormat="1">
      <c r="BP258603" s="90"/>
    </row>
    <row r="258604" spans="68:68" customFormat="1">
      <c r="BP258604" s="90"/>
    </row>
    <row r="258605" spans="68:68" customFormat="1">
      <c r="BP258605" s="90"/>
    </row>
    <row r="258606" spans="68:68" customFormat="1">
      <c r="BP258606" s="90"/>
    </row>
    <row r="258607" spans="68:68" customFormat="1">
      <c r="BP258607" s="90"/>
    </row>
    <row r="258608" spans="68:68" customFormat="1">
      <c r="BP258608" s="90"/>
    </row>
    <row r="258609" spans="68:68" customFormat="1">
      <c r="BP258609" s="90"/>
    </row>
    <row r="258610" spans="68:68" customFormat="1">
      <c r="BP258610" s="90"/>
    </row>
    <row r="258611" spans="68:68" customFormat="1">
      <c r="BP258611" s="90"/>
    </row>
    <row r="258612" spans="68:68" customFormat="1">
      <c r="BP258612" s="90"/>
    </row>
    <row r="258613" spans="68:68" customFormat="1">
      <c r="BP258613" s="90"/>
    </row>
    <row r="258614" spans="68:68" customFormat="1">
      <c r="BP258614" s="90"/>
    </row>
    <row r="258615" spans="68:68" customFormat="1">
      <c r="BP258615" s="90"/>
    </row>
    <row r="258616" spans="68:68" customFormat="1">
      <c r="BP258616" s="90"/>
    </row>
    <row r="258617" spans="68:68" customFormat="1">
      <c r="BP258617" s="90"/>
    </row>
    <row r="258618" spans="68:68" customFormat="1">
      <c r="BP258618" s="90"/>
    </row>
    <row r="258619" spans="68:68" customFormat="1">
      <c r="BP258619" s="90"/>
    </row>
    <row r="258620" spans="68:68" customFormat="1">
      <c r="BP258620" s="90"/>
    </row>
    <row r="258621" spans="68:68" customFormat="1">
      <c r="BP258621" s="90"/>
    </row>
    <row r="258622" spans="68:68" customFormat="1">
      <c r="BP258622" s="90"/>
    </row>
    <row r="258623" spans="68:68" customFormat="1">
      <c r="BP258623" s="90"/>
    </row>
    <row r="258624" spans="68:68" customFormat="1">
      <c r="BP258624" s="90"/>
    </row>
    <row r="258625" spans="68:68" customFormat="1">
      <c r="BP258625" s="90"/>
    </row>
    <row r="258626" spans="68:68" customFormat="1">
      <c r="BP258626" s="90"/>
    </row>
    <row r="258627" spans="68:68" customFormat="1">
      <c r="BP258627" s="90"/>
    </row>
    <row r="258628" spans="68:68" customFormat="1">
      <c r="BP258628" s="90"/>
    </row>
    <row r="258629" spans="68:68" customFormat="1">
      <c r="BP258629" s="90"/>
    </row>
    <row r="258630" spans="68:68" customFormat="1">
      <c r="BP258630" s="90"/>
    </row>
    <row r="258631" spans="68:68" customFormat="1">
      <c r="BP258631" s="90"/>
    </row>
    <row r="258632" spans="68:68" customFormat="1">
      <c r="BP258632" s="90"/>
    </row>
    <row r="258633" spans="68:68" customFormat="1">
      <c r="BP258633" s="90"/>
    </row>
    <row r="258634" spans="68:68" customFormat="1">
      <c r="BP258634" s="90"/>
    </row>
    <row r="258635" spans="68:68" customFormat="1">
      <c r="BP258635" s="90"/>
    </row>
    <row r="258636" spans="68:68" customFormat="1">
      <c r="BP258636" s="90"/>
    </row>
    <row r="258637" spans="68:68" customFormat="1">
      <c r="BP258637" s="90"/>
    </row>
    <row r="258638" spans="68:68" customFormat="1">
      <c r="BP258638" s="90"/>
    </row>
    <row r="258639" spans="68:68" customFormat="1">
      <c r="BP258639" s="90"/>
    </row>
    <row r="258640" spans="68:68" customFormat="1">
      <c r="BP258640" s="90"/>
    </row>
    <row r="258641" spans="68:68" customFormat="1">
      <c r="BP258641" s="90"/>
    </row>
    <row r="258642" spans="68:68" customFormat="1">
      <c r="BP258642" s="90"/>
    </row>
    <row r="258643" spans="68:68" customFormat="1">
      <c r="BP258643" s="90"/>
    </row>
    <row r="258644" spans="68:68" customFormat="1">
      <c r="BP258644" s="90"/>
    </row>
    <row r="258645" spans="68:68" customFormat="1">
      <c r="BP258645" s="90"/>
    </row>
    <row r="258646" spans="68:68" customFormat="1">
      <c r="BP258646" s="90"/>
    </row>
    <row r="258647" spans="68:68" customFormat="1">
      <c r="BP258647" s="90"/>
    </row>
    <row r="258648" spans="68:68" customFormat="1">
      <c r="BP258648" s="90"/>
    </row>
    <row r="258649" spans="68:68" customFormat="1">
      <c r="BP258649" s="90"/>
    </row>
    <row r="258650" spans="68:68" customFormat="1">
      <c r="BP258650" s="90"/>
    </row>
    <row r="258651" spans="68:68" customFormat="1">
      <c r="BP258651" s="90"/>
    </row>
    <row r="258652" spans="68:68" customFormat="1">
      <c r="BP258652" s="90"/>
    </row>
    <row r="258653" spans="68:68" customFormat="1">
      <c r="BP258653" s="90"/>
    </row>
    <row r="258654" spans="68:68" customFormat="1">
      <c r="BP258654" s="90"/>
    </row>
    <row r="258655" spans="68:68" customFormat="1">
      <c r="BP258655" s="90"/>
    </row>
    <row r="258656" spans="68:68" customFormat="1">
      <c r="BP258656" s="90"/>
    </row>
    <row r="258657" spans="68:68" customFormat="1">
      <c r="BP258657" s="90"/>
    </row>
    <row r="258658" spans="68:68" customFormat="1">
      <c r="BP258658" s="90"/>
    </row>
    <row r="258659" spans="68:68" customFormat="1">
      <c r="BP258659" s="90"/>
    </row>
    <row r="258660" spans="68:68" customFormat="1">
      <c r="BP258660" s="90"/>
    </row>
    <row r="258661" spans="68:68" customFormat="1">
      <c r="BP258661" s="90"/>
    </row>
    <row r="258662" spans="68:68" customFormat="1">
      <c r="BP258662" s="90"/>
    </row>
    <row r="258663" spans="68:68" customFormat="1">
      <c r="BP258663" s="90"/>
    </row>
    <row r="258664" spans="68:68" customFormat="1">
      <c r="BP258664" s="90"/>
    </row>
    <row r="258665" spans="68:68" customFormat="1">
      <c r="BP258665" s="90"/>
    </row>
    <row r="258666" spans="68:68" customFormat="1">
      <c r="BP258666" s="90"/>
    </row>
    <row r="258667" spans="68:68" customFormat="1">
      <c r="BP258667" s="90"/>
    </row>
    <row r="258668" spans="68:68" customFormat="1">
      <c r="BP258668" s="90"/>
    </row>
    <row r="258669" spans="68:68" customFormat="1">
      <c r="BP258669" s="90"/>
    </row>
    <row r="258670" spans="68:68" customFormat="1">
      <c r="BP258670" s="90"/>
    </row>
    <row r="258671" spans="68:68" customFormat="1">
      <c r="BP258671" s="90"/>
    </row>
    <row r="258672" spans="68:68" customFormat="1">
      <c r="BP258672" s="90"/>
    </row>
    <row r="258673" spans="68:68" customFormat="1">
      <c r="BP258673" s="90"/>
    </row>
    <row r="258674" spans="68:68" customFormat="1">
      <c r="BP258674" s="90"/>
    </row>
    <row r="258675" spans="68:68" customFormat="1">
      <c r="BP258675" s="90"/>
    </row>
    <row r="258676" spans="68:68" customFormat="1">
      <c r="BP258676" s="90"/>
    </row>
    <row r="258677" spans="68:68" customFormat="1">
      <c r="BP258677" s="90"/>
    </row>
    <row r="258678" spans="68:68" customFormat="1">
      <c r="BP258678" s="90"/>
    </row>
    <row r="258679" spans="68:68" customFormat="1">
      <c r="BP258679" s="90"/>
    </row>
    <row r="258680" spans="68:68" customFormat="1">
      <c r="BP258680" s="90"/>
    </row>
    <row r="258681" spans="68:68" customFormat="1">
      <c r="BP258681" s="90"/>
    </row>
    <row r="258682" spans="68:68" customFormat="1">
      <c r="BP258682" s="90"/>
    </row>
    <row r="258683" spans="68:68" customFormat="1">
      <c r="BP258683" s="90"/>
    </row>
    <row r="258684" spans="68:68" customFormat="1">
      <c r="BP258684" s="90"/>
    </row>
    <row r="258685" spans="68:68" customFormat="1">
      <c r="BP258685" s="90"/>
    </row>
    <row r="258686" spans="68:68" customFormat="1">
      <c r="BP258686" s="90"/>
    </row>
    <row r="258687" spans="68:68" customFormat="1">
      <c r="BP258687" s="90"/>
    </row>
    <row r="258688" spans="68:68" customFormat="1">
      <c r="BP258688" s="90"/>
    </row>
    <row r="258689" spans="68:68" customFormat="1">
      <c r="BP258689" s="90"/>
    </row>
    <row r="258690" spans="68:68" customFormat="1">
      <c r="BP258690" s="90"/>
    </row>
    <row r="258691" spans="68:68" customFormat="1">
      <c r="BP258691" s="90"/>
    </row>
    <row r="258692" spans="68:68" customFormat="1">
      <c r="BP258692" s="90"/>
    </row>
    <row r="258693" spans="68:68" customFormat="1">
      <c r="BP258693" s="90"/>
    </row>
    <row r="258694" spans="68:68" customFormat="1">
      <c r="BP258694" s="90"/>
    </row>
    <row r="258695" spans="68:68" customFormat="1">
      <c r="BP258695" s="90"/>
    </row>
    <row r="258696" spans="68:68" customFormat="1">
      <c r="BP258696" s="90"/>
    </row>
    <row r="258697" spans="68:68" customFormat="1">
      <c r="BP258697" s="90"/>
    </row>
    <row r="258698" spans="68:68" customFormat="1">
      <c r="BP258698" s="90"/>
    </row>
    <row r="258699" spans="68:68" customFormat="1">
      <c r="BP258699" s="90"/>
    </row>
    <row r="258700" spans="68:68" customFormat="1">
      <c r="BP258700" s="90"/>
    </row>
    <row r="258701" spans="68:68" customFormat="1">
      <c r="BP258701" s="90"/>
    </row>
    <row r="258702" spans="68:68" customFormat="1">
      <c r="BP258702" s="90"/>
    </row>
    <row r="258703" spans="68:68" customFormat="1">
      <c r="BP258703" s="90"/>
    </row>
    <row r="258704" spans="68:68" customFormat="1">
      <c r="BP258704" s="90"/>
    </row>
    <row r="258705" spans="68:68" customFormat="1">
      <c r="BP258705" s="90"/>
    </row>
    <row r="258706" spans="68:68" customFormat="1">
      <c r="BP258706" s="90"/>
    </row>
    <row r="258707" spans="68:68" customFormat="1">
      <c r="BP258707" s="90"/>
    </row>
    <row r="258708" spans="68:68" customFormat="1">
      <c r="BP258708" s="90"/>
    </row>
    <row r="258709" spans="68:68" customFormat="1">
      <c r="BP258709" s="90"/>
    </row>
    <row r="258710" spans="68:68" customFormat="1">
      <c r="BP258710" s="90"/>
    </row>
    <row r="258711" spans="68:68" customFormat="1">
      <c r="BP258711" s="90"/>
    </row>
    <row r="258712" spans="68:68" customFormat="1">
      <c r="BP258712" s="90"/>
    </row>
    <row r="258713" spans="68:68" customFormat="1">
      <c r="BP258713" s="90"/>
    </row>
    <row r="258714" spans="68:68" customFormat="1">
      <c r="BP258714" s="90"/>
    </row>
    <row r="258715" spans="68:68" customFormat="1">
      <c r="BP258715" s="90"/>
    </row>
    <row r="258716" spans="68:68" customFormat="1">
      <c r="BP258716" s="90"/>
    </row>
    <row r="258717" spans="68:68" customFormat="1">
      <c r="BP258717" s="90"/>
    </row>
    <row r="258718" spans="68:68" customFormat="1">
      <c r="BP258718" s="90"/>
    </row>
    <row r="258719" spans="68:68" customFormat="1">
      <c r="BP258719" s="90"/>
    </row>
    <row r="258720" spans="68:68" customFormat="1">
      <c r="BP258720" s="90"/>
    </row>
    <row r="258721" spans="68:68" customFormat="1">
      <c r="BP258721" s="90"/>
    </row>
    <row r="258722" spans="68:68" customFormat="1">
      <c r="BP258722" s="90"/>
    </row>
    <row r="258723" spans="68:68" customFormat="1">
      <c r="BP258723" s="90"/>
    </row>
    <row r="258724" spans="68:68" customFormat="1">
      <c r="BP258724" s="90"/>
    </row>
    <row r="258725" spans="68:68" customFormat="1">
      <c r="BP258725" s="90"/>
    </row>
    <row r="258726" spans="68:68" customFormat="1">
      <c r="BP258726" s="90"/>
    </row>
    <row r="258727" spans="68:68" customFormat="1">
      <c r="BP258727" s="90"/>
    </row>
    <row r="258728" spans="68:68" customFormat="1">
      <c r="BP258728" s="90"/>
    </row>
    <row r="258729" spans="68:68" customFormat="1">
      <c r="BP258729" s="90"/>
    </row>
    <row r="258730" spans="68:68" customFormat="1">
      <c r="BP258730" s="90"/>
    </row>
    <row r="258731" spans="68:68" customFormat="1">
      <c r="BP258731" s="90"/>
    </row>
    <row r="258732" spans="68:68" customFormat="1">
      <c r="BP258732" s="90"/>
    </row>
    <row r="258733" spans="68:68" customFormat="1">
      <c r="BP258733" s="90"/>
    </row>
    <row r="258734" spans="68:68" customFormat="1">
      <c r="BP258734" s="90"/>
    </row>
    <row r="258735" spans="68:68" customFormat="1">
      <c r="BP258735" s="90"/>
    </row>
    <row r="258736" spans="68:68" customFormat="1">
      <c r="BP258736" s="90"/>
    </row>
    <row r="258737" spans="68:68" customFormat="1">
      <c r="BP258737" s="90"/>
    </row>
    <row r="258738" spans="68:68" customFormat="1">
      <c r="BP258738" s="90"/>
    </row>
    <row r="258739" spans="68:68" customFormat="1">
      <c r="BP258739" s="90"/>
    </row>
    <row r="258740" spans="68:68" customFormat="1">
      <c r="BP258740" s="90"/>
    </row>
    <row r="258741" spans="68:68" customFormat="1">
      <c r="BP258741" s="90"/>
    </row>
    <row r="258742" spans="68:68" customFormat="1">
      <c r="BP258742" s="90"/>
    </row>
    <row r="258743" spans="68:68" customFormat="1">
      <c r="BP258743" s="90"/>
    </row>
    <row r="258744" spans="68:68" customFormat="1">
      <c r="BP258744" s="90"/>
    </row>
    <row r="258745" spans="68:68" customFormat="1">
      <c r="BP258745" s="90"/>
    </row>
    <row r="258746" spans="68:68" customFormat="1">
      <c r="BP258746" s="90"/>
    </row>
    <row r="258747" spans="68:68" customFormat="1">
      <c r="BP258747" s="90"/>
    </row>
    <row r="258748" spans="68:68" customFormat="1">
      <c r="BP258748" s="90"/>
    </row>
    <row r="258749" spans="68:68" customFormat="1">
      <c r="BP258749" s="90"/>
    </row>
    <row r="258750" spans="68:68" customFormat="1">
      <c r="BP258750" s="90"/>
    </row>
    <row r="258751" spans="68:68" customFormat="1">
      <c r="BP258751" s="90"/>
    </row>
    <row r="258752" spans="68:68" customFormat="1">
      <c r="BP258752" s="90"/>
    </row>
    <row r="258753" spans="68:68" customFormat="1">
      <c r="BP258753" s="90"/>
    </row>
    <row r="258754" spans="68:68" customFormat="1">
      <c r="BP258754" s="90"/>
    </row>
    <row r="258755" spans="68:68" customFormat="1">
      <c r="BP258755" s="90"/>
    </row>
    <row r="258756" spans="68:68" customFormat="1">
      <c r="BP258756" s="90"/>
    </row>
    <row r="258757" spans="68:68" customFormat="1">
      <c r="BP258757" s="90"/>
    </row>
    <row r="258758" spans="68:68" customFormat="1">
      <c r="BP258758" s="90"/>
    </row>
    <row r="258759" spans="68:68" customFormat="1">
      <c r="BP258759" s="90"/>
    </row>
    <row r="258760" spans="68:68" customFormat="1">
      <c r="BP258760" s="90"/>
    </row>
    <row r="258761" spans="68:68" customFormat="1">
      <c r="BP258761" s="90"/>
    </row>
    <row r="258762" spans="68:68" customFormat="1">
      <c r="BP258762" s="90"/>
    </row>
    <row r="258763" spans="68:68" customFormat="1">
      <c r="BP258763" s="90"/>
    </row>
    <row r="258764" spans="68:68" customFormat="1">
      <c r="BP258764" s="90"/>
    </row>
    <row r="258765" spans="68:68" customFormat="1">
      <c r="BP258765" s="90"/>
    </row>
    <row r="258766" spans="68:68" customFormat="1">
      <c r="BP258766" s="90"/>
    </row>
    <row r="258767" spans="68:68" customFormat="1">
      <c r="BP258767" s="90"/>
    </row>
    <row r="258768" spans="68:68" customFormat="1">
      <c r="BP258768" s="90"/>
    </row>
    <row r="258769" spans="68:68" customFormat="1">
      <c r="BP258769" s="90"/>
    </row>
    <row r="258770" spans="68:68" customFormat="1">
      <c r="BP258770" s="90"/>
    </row>
    <row r="258771" spans="68:68" customFormat="1">
      <c r="BP258771" s="90"/>
    </row>
    <row r="258772" spans="68:68" customFormat="1">
      <c r="BP258772" s="90"/>
    </row>
    <row r="258773" spans="68:68" customFormat="1">
      <c r="BP258773" s="90"/>
    </row>
    <row r="258774" spans="68:68" customFormat="1">
      <c r="BP258774" s="90"/>
    </row>
    <row r="258775" spans="68:68" customFormat="1">
      <c r="BP258775" s="90"/>
    </row>
    <row r="258776" spans="68:68" customFormat="1">
      <c r="BP258776" s="90"/>
    </row>
    <row r="258777" spans="68:68" customFormat="1">
      <c r="BP258777" s="90"/>
    </row>
    <row r="258778" spans="68:68" customFormat="1">
      <c r="BP258778" s="90"/>
    </row>
    <row r="258779" spans="68:68" customFormat="1">
      <c r="BP258779" s="90"/>
    </row>
    <row r="258780" spans="68:68" customFormat="1">
      <c r="BP258780" s="90"/>
    </row>
    <row r="258781" spans="68:68" customFormat="1">
      <c r="BP258781" s="90"/>
    </row>
    <row r="258782" spans="68:68" customFormat="1">
      <c r="BP258782" s="90"/>
    </row>
    <row r="258783" spans="68:68" customFormat="1">
      <c r="BP258783" s="90"/>
    </row>
    <row r="258784" spans="68:68" customFormat="1">
      <c r="BP258784" s="90"/>
    </row>
    <row r="258785" spans="68:68" customFormat="1">
      <c r="BP258785" s="90"/>
    </row>
    <row r="258786" spans="68:68" customFormat="1">
      <c r="BP258786" s="90"/>
    </row>
    <row r="258787" spans="68:68" customFormat="1">
      <c r="BP258787" s="90"/>
    </row>
    <row r="258788" spans="68:68" customFormat="1">
      <c r="BP258788" s="90"/>
    </row>
    <row r="258789" spans="68:68" customFormat="1">
      <c r="BP258789" s="90"/>
    </row>
    <row r="258790" spans="68:68" customFormat="1">
      <c r="BP258790" s="90"/>
    </row>
    <row r="258791" spans="68:68" customFormat="1">
      <c r="BP258791" s="90"/>
    </row>
    <row r="258792" spans="68:68" customFormat="1">
      <c r="BP258792" s="90"/>
    </row>
    <row r="258793" spans="68:68" customFormat="1">
      <c r="BP258793" s="90"/>
    </row>
    <row r="258794" spans="68:68" customFormat="1">
      <c r="BP258794" s="90"/>
    </row>
    <row r="258795" spans="68:68" customFormat="1">
      <c r="BP258795" s="90"/>
    </row>
    <row r="258796" spans="68:68" customFormat="1">
      <c r="BP258796" s="90"/>
    </row>
    <row r="258797" spans="68:68" customFormat="1">
      <c r="BP258797" s="90"/>
    </row>
    <row r="258798" spans="68:68" customFormat="1">
      <c r="BP258798" s="90"/>
    </row>
    <row r="258799" spans="68:68" customFormat="1">
      <c r="BP258799" s="90"/>
    </row>
    <row r="258800" spans="68:68" customFormat="1">
      <c r="BP258800" s="90"/>
    </row>
    <row r="258801" spans="68:68" customFormat="1">
      <c r="BP258801" s="90"/>
    </row>
    <row r="258802" spans="68:68" customFormat="1">
      <c r="BP258802" s="90"/>
    </row>
    <row r="258803" spans="68:68" customFormat="1">
      <c r="BP258803" s="90"/>
    </row>
    <row r="258804" spans="68:68" customFormat="1">
      <c r="BP258804" s="90"/>
    </row>
    <row r="258805" spans="68:68" customFormat="1">
      <c r="BP258805" s="90"/>
    </row>
    <row r="258806" spans="68:68" customFormat="1">
      <c r="BP258806" s="90"/>
    </row>
    <row r="258807" spans="68:68" customFormat="1">
      <c r="BP258807" s="90"/>
    </row>
    <row r="258808" spans="68:68" customFormat="1">
      <c r="BP258808" s="90"/>
    </row>
    <row r="258809" spans="68:68" customFormat="1">
      <c r="BP258809" s="90"/>
    </row>
    <row r="258810" spans="68:68" customFormat="1">
      <c r="BP258810" s="90"/>
    </row>
    <row r="258811" spans="68:68" customFormat="1">
      <c r="BP258811" s="90"/>
    </row>
    <row r="258812" spans="68:68" customFormat="1">
      <c r="BP258812" s="90"/>
    </row>
    <row r="258813" spans="68:68" customFormat="1">
      <c r="BP258813" s="90"/>
    </row>
    <row r="258814" spans="68:68" customFormat="1">
      <c r="BP258814" s="90"/>
    </row>
    <row r="258815" spans="68:68" customFormat="1">
      <c r="BP258815" s="90"/>
    </row>
    <row r="258816" spans="68:68" customFormat="1">
      <c r="BP258816" s="90"/>
    </row>
    <row r="258817" spans="68:68" customFormat="1">
      <c r="BP258817" s="90"/>
    </row>
    <row r="258818" spans="68:68" customFormat="1">
      <c r="BP258818" s="90"/>
    </row>
    <row r="258819" spans="68:68" customFormat="1">
      <c r="BP258819" s="90"/>
    </row>
    <row r="258820" spans="68:68" customFormat="1">
      <c r="BP258820" s="90"/>
    </row>
    <row r="258821" spans="68:68" customFormat="1">
      <c r="BP258821" s="90"/>
    </row>
    <row r="258822" spans="68:68" customFormat="1">
      <c r="BP258822" s="90"/>
    </row>
    <row r="258823" spans="68:68" customFormat="1">
      <c r="BP258823" s="90"/>
    </row>
    <row r="258824" spans="68:68" customFormat="1">
      <c r="BP258824" s="90"/>
    </row>
    <row r="258825" spans="68:68" customFormat="1">
      <c r="BP258825" s="90"/>
    </row>
    <row r="258826" spans="68:68" customFormat="1">
      <c r="BP258826" s="90"/>
    </row>
    <row r="258827" spans="68:68" customFormat="1">
      <c r="BP258827" s="90"/>
    </row>
    <row r="258828" spans="68:68" customFormat="1">
      <c r="BP258828" s="90"/>
    </row>
    <row r="258829" spans="68:68" customFormat="1">
      <c r="BP258829" s="90"/>
    </row>
    <row r="258830" spans="68:68" customFormat="1">
      <c r="BP258830" s="90"/>
    </row>
    <row r="258831" spans="68:68" customFormat="1">
      <c r="BP258831" s="90"/>
    </row>
    <row r="258832" spans="68:68" customFormat="1">
      <c r="BP258832" s="90"/>
    </row>
    <row r="258833" spans="68:68" customFormat="1">
      <c r="BP258833" s="90"/>
    </row>
    <row r="258834" spans="68:68" customFormat="1">
      <c r="BP258834" s="90"/>
    </row>
    <row r="258835" spans="68:68" customFormat="1">
      <c r="BP258835" s="90"/>
    </row>
    <row r="258836" spans="68:68" customFormat="1">
      <c r="BP258836" s="90"/>
    </row>
    <row r="258837" spans="68:68" customFormat="1">
      <c r="BP258837" s="90"/>
    </row>
    <row r="258838" spans="68:68" customFormat="1">
      <c r="BP258838" s="90"/>
    </row>
    <row r="258839" spans="68:68" customFormat="1">
      <c r="BP258839" s="90"/>
    </row>
    <row r="258840" spans="68:68" customFormat="1">
      <c r="BP258840" s="90"/>
    </row>
    <row r="258841" spans="68:68" customFormat="1">
      <c r="BP258841" s="90"/>
    </row>
    <row r="258842" spans="68:68" customFormat="1">
      <c r="BP258842" s="90"/>
    </row>
    <row r="258843" spans="68:68" customFormat="1">
      <c r="BP258843" s="90"/>
    </row>
    <row r="258844" spans="68:68" customFormat="1">
      <c r="BP258844" s="90"/>
    </row>
    <row r="258845" spans="68:68" customFormat="1">
      <c r="BP258845" s="90"/>
    </row>
    <row r="258846" spans="68:68" customFormat="1">
      <c r="BP258846" s="90"/>
    </row>
    <row r="258847" spans="68:68" customFormat="1">
      <c r="BP258847" s="90"/>
    </row>
    <row r="258848" spans="68:68" customFormat="1">
      <c r="BP258848" s="90"/>
    </row>
    <row r="258849" spans="68:68" customFormat="1">
      <c r="BP258849" s="90"/>
    </row>
    <row r="258850" spans="68:68" customFormat="1">
      <c r="BP258850" s="90"/>
    </row>
    <row r="258851" spans="68:68" customFormat="1">
      <c r="BP258851" s="90"/>
    </row>
    <row r="258852" spans="68:68" customFormat="1">
      <c r="BP258852" s="90"/>
    </row>
    <row r="258853" spans="68:68" customFormat="1">
      <c r="BP258853" s="90"/>
    </row>
    <row r="258854" spans="68:68" customFormat="1">
      <c r="BP258854" s="90"/>
    </row>
    <row r="258855" spans="68:68" customFormat="1">
      <c r="BP258855" s="90"/>
    </row>
    <row r="258856" spans="68:68" customFormat="1">
      <c r="BP258856" s="90"/>
    </row>
    <row r="258857" spans="68:68" customFormat="1">
      <c r="BP258857" s="90"/>
    </row>
    <row r="258858" spans="68:68" customFormat="1">
      <c r="BP258858" s="90"/>
    </row>
    <row r="258859" spans="68:68" customFormat="1">
      <c r="BP258859" s="90"/>
    </row>
    <row r="258860" spans="68:68" customFormat="1">
      <c r="BP258860" s="90"/>
    </row>
    <row r="258861" spans="68:68" customFormat="1">
      <c r="BP258861" s="90"/>
    </row>
    <row r="258862" spans="68:68" customFormat="1">
      <c r="BP258862" s="90"/>
    </row>
    <row r="258863" spans="68:68" customFormat="1">
      <c r="BP258863" s="90"/>
    </row>
    <row r="258864" spans="68:68" customFormat="1">
      <c r="BP258864" s="90"/>
    </row>
    <row r="258865" spans="68:68" customFormat="1">
      <c r="BP258865" s="90"/>
    </row>
    <row r="258866" spans="68:68" customFormat="1">
      <c r="BP258866" s="90"/>
    </row>
    <row r="258867" spans="68:68" customFormat="1">
      <c r="BP258867" s="90"/>
    </row>
    <row r="258868" spans="68:68" customFormat="1">
      <c r="BP258868" s="90"/>
    </row>
    <row r="258869" spans="68:68" customFormat="1">
      <c r="BP258869" s="90"/>
    </row>
    <row r="258870" spans="68:68" customFormat="1">
      <c r="BP258870" s="90"/>
    </row>
    <row r="258871" spans="68:68" customFormat="1">
      <c r="BP258871" s="90"/>
    </row>
    <row r="258872" spans="68:68" customFormat="1">
      <c r="BP258872" s="90"/>
    </row>
    <row r="258873" spans="68:68" customFormat="1">
      <c r="BP258873" s="90"/>
    </row>
    <row r="258874" spans="68:68" customFormat="1">
      <c r="BP258874" s="90"/>
    </row>
    <row r="258875" spans="68:68" customFormat="1">
      <c r="BP258875" s="90"/>
    </row>
    <row r="258876" spans="68:68" customFormat="1">
      <c r="BP258876" s="90"/>
    </row>
    <row r="258877" spans="68:68" customFormat="1">
      <c r="BP258877" s="90"/>
    </row>
    <row r="258878" spans="68:68" customFormat="1">
      <c r="BP258878" s="90"/>
    </row>
    <row r="258879" spans="68:68" customFormat="1">
      <c r="BP258879" s="90"/>
    </row>
    <row r="258880" spans="68:68" customFormat="1">
      <c r="BP258880" s="90"/>
    </row>
    <row r="258881" spans="68:68" customFormat="1">
      <c r="BP258881" s="90"/>
    </row>
    <row r="258882" spans="68:68" customFormat="1">
      <c r="BP258882" s="90"/>
    </row>
    <row r="258883" spans="68:68" customFormat="1">
      <c r="BP258883" s="90"/>
    </row>
    <row r="258884" spans="68:68" customFormat="1">
      <c r="BP258884" s="90"/>
    </row>
    <row r="258885" spans="68:68" customFormat="1">
      <c r="BP258885" s="90"/>
    </row>
    <row r="258886" spans="68:68" customFormat="1">
      <c r="BP258886" s="90"/>
    </row>
    <row r="258887" spans="68:68" customFormat="1">
      <c r="BP258887" s="90"/>
    </row>
    <row r="258888" spans="68:68" customFormat="1">
      <c r="BP258888" s="90"/>
    </row>
    <row r="258889" spans="68:68" customFormat="1">
      <c r="BP258889" s="90"/>
    </row>
    <row r="258890" spans="68:68" customFormat="1">
      <c r="BP258890" s="90"/>
    </row>
    <row r="258891" spans="68:68" customFormat="1">
      <c r="BP258891" s="90"/>
    </row>
    <row r="258892" spans="68:68" customFormat="1">
      <c r="BP258892" s="90"/>
    </row>
    <row r="258893" spans="68:68" customFormat="1">
      <c r="BP258893" s="90"/>
    </row>
    <row r="258894" spans="68:68" customFormat="1">
      <c r="BP258894" s="90"/>
    </row>
    <row r="258895" spans="68:68" customFormat="1">
      <c r="BP258895" s="90"/>
    </row>
    <row r="258896" spans="68:68" customFormat="1">
      <c r="BP258896" s="90"/>
    </row>
    <row r="258897" spans="68:68" customFormat="1">
      <c r="BP258897" s="90"/>
    </row>
    <row r="258898" spans="68:68" customFormat="1">
      <c r="BP258898" s="90"/>
    </row>
    <row r="258899" spans="68:68" customFormat="1">
      <c r="BP258899" s="90"/>
    </row>
    <row r="258900" spans="68:68" customFormat="1">
      <c r="BP258900" s="90"/>
    </row>
    <row r="258901" spans="68:68" customFormat="1">
      <c r="BP258901" s="90"/>
    </row>
    <row r="258902" spans="68:68" customFormat="1">
      <c r="BP258902" s="90"/>
    </row>
    <row r="258903" spans="68:68" customFormat="1">
      <c r="BP258903" s="90"/>
    </row>
    <row r="258904" spans="68:68" customFormat="1">
      <c r="BP258904" s="90"/>
    </row>
    <row r="258905" spans="68:68" customFormat="1">
      <c r="BP258905" s="90"/>
    </row>
    <row r="258906" spans="68:68" customFormat="1">
      <c r="BP258906" s="90"/>
    </row>
    <row r="258907" spans="68:68" customFormat="1">
      <c r="BP258907" s="90"/>
    </row>
    <row r="258908" spans="68:68" customFormat="1">
      <c r="BP258908" s="90"/>
    </row>
    <row r="258909" spans="68:68" customFormat="1">
      <c r="BP258909" s="90"/>
    </row>
    <row r="258910" spans="68:68" customFormat="1">
      <c r="BP258910" s="90"/>
    </row>
    <row r="258911" spans="68:68" customFormat="1">
      <c r="BP258911" s="90"/>
    </row>
    <row r="258912" spans="68:68" customFormat="1">
      <c r="BP258912" s="90"/>
    </row>
    <row r="258913" spans="68:68" customFormat="1">
      <c r="BP258913" s="90"/>
    </row>
    <row r="258914" spans="68:68" customFormat="1">
      <c r="BP258914" s="90"/>
    </row>
    <row r="258915" spans="68:68" customFormat="1">
      <c r="BP258915" s="90"/>
    </row>
    <row r="258916" spans="68:68" customFormat="1">
      <c r="BP258916" s="90"/>
    </row>
    <row r="258917" spans="68:68" customFormat="1">
      <c r="BP258917" s="90"/>
    </row>
    <row r="258918" spans="68:68" customFormat="1">
      <c r="BP258918" s="90"/>
    </row>
    <row r="258919" spans="68:68" customFormat="1">
      <c r="BP258919" s="90"/>
    </row>
    <row r="258920" spans="68:68" customFormat="1">
      <c r="BP258920" s="90"/>
    </row>
    <row r="258921" spans="68:68" customFormat="1">
      <c r="BP258921" s="90"/>
    </row>
    <row r="258922" spans="68:68" customFormat="1">
      <c r="BP258922" s="90"/>
    </row>
    <row r="258923" spans="68:68" customFormat="1">
      <c r="BP258923" s="90"/>
    </row>
    <row r="258924" spans="68:68" customFormat="1">
      <c r="BP258924" s="90"/>
    </row>
    <row r="258925" spans="68:68" customFormat="1">
      <c r="BP258925" s="90"/>
    </row>
    <row r="258926" spans="68:68" customFormat="1">
      <c r="BP258926" s="90"/>
    </row>
    <row r="258927" spans="68:68" customFormat="1">
      <c r="BP258927" s="90"/>
    </row>
    <row r="258928" spans="68:68" customFormat="1">
      <c r="BP258928" s="90"/>
    </row>
    <row r="258929" spans="68:68" customFormat="1">
      <c r="BP258929" s="90"/>
    </row>
    <row r="258930" spans="68:68" customFormat="1">
      <c r="BP258930" s="90"/>
    </row>
    <row r="258931" spans="68:68" customFormat="1">
      <c r="BP258931" s="90"/>
    </row>
    <row r="258932" spans="68:68" customFormat="1">
      <c r="BP258932" s="90"/>
    </row>
    <row r="258933" spans="68:68" customFormat="1">
      <c r="BP258933" s="90"/>
    </row>
    <row r="258934" spans="68:68" customFormat="1">
      <c r="BP258934" s="90"/>
    </row>
    <row r="258935" spans="68:68" customFormat="1">
      <c r="BP258935" s="90"/>
    </row>
    <row r="258936" spans="68:68" customFormat="1">
      <c r="BP258936" s="90"/>
    </row>
    <row r="258937" spans="68:68" customFormat="1">
      <c r="BP258937" s="90"/>
    </row>
    <row r="258938" spans="68:68" customFormat="1">
      <c r="BP258938" s="90"/>
    </row>
    <row r="258939" spans="68:68" customFormat="1">
      <c r="BP258939" s="90"/>
    </row>
    <row r="258940" spans="68:68" customFormat="1">
      <c r="BP258940" s="90"/>
    </row>
    <row r="258941" spans="68:68" customFormat="1">
      <c r="BP258941" s="90"/>
    </row>
    <row r="258942" spans="68:68" customFormat="1">
      <c r="BP258942" s="90"/>
    </row>
    <row r="258943" spans="68:68" customFormat="1">
      <c r="BP258943" s="90"/>
    </row>
    <row r="258944" spans="68:68" customFormat="1">
      <c r="BP258944" s="90"/>
    </row>
    <row r="258945" spans="68:68" customFormat="1">
      <c r="BP258945" s="90"/>
    </row>
    <row r="258946" spans="68:68" customFormat="1">
      <c r="BP258946" s="90"/>
    </row>
    <row r="258947" spans="68:68" customFormat="1">
      <c r="BP258947" s="90"/>
    </row>
    <row r="258948" spans="68:68" customFormat="1">
      <c r="BP258948" s="90"/>
    </row>
    <row r="258949" spans="68:68" customFormat="1">
      <c r="BP258949" s="90"/>
    </row>
    <row r="258950" spans="68:68" customFormat="1">
      <c r="BP258950" s="90"/>
    </row>
    <row r="258951" spans="68:68" customFormat="1">
      <c r="BP258951" s="90"/>
    </row>
    <row r="258952" spans="68:68" customFormat="1">
      <c r="BP258952" s="90"/>
    </row>
    <row r="258953" spans="68:68" customFormat="1">
      <c r="BP258953" s="90"/>
    </row>
    <row r="258954" spans="68:68" customFormat="1">
      <c r="BP258954" s="90"/>
    </row>
    <row r="258955" spans="68:68" customFormat="1">
      <c r="BP258955" s="90"/>
    </row>
    <row r="258956" spans="68:68" customFormat="1">
      <c r="BP258956" s="90"/>
    </row>
    <row r="258957" spans="68:68" customFormat="1">
      <c r="BP258957" s="90"/>
    </row>
    <row r="258958" spans="68:68" customFormat="1">
      <c r="BP258958" s="90"/>
    </row>
    <row r="258959" spans="68:68" customFormat="1">
      <c r="BP258959" s="90"/>
    </row>
    <row r="258960" spans="68:68" customFormat="1">
      <c r="BP258960" s="90"/>
    </row>
    <row r="258961" spans="68:68" customFormat="1">
      <c r="BP258961" s="90"/>
    </row>
    <row r="258962" spans="68:68" customFormat="1">
      <c r="BP258962" s="90"/>
    </row>
    <row r="258963" spans="68:68" customFormat="1">
      <c r="BP258963" s="90"/>
    </row>
    <row r="258964" spans="68:68" customFormat="1">
      <c r="BP258964" s="90"/>
    </row>
    <row r="258965" spans="68:68" customFormat="1">
      <c r="BP258965" s="90"/>
    </row>
    <row r="258966" spans="68:68" customFormat="1">
      <c r="BP258966" s="90"/>
    </row>
    <row r="258967" spans="68:68" customFormat="1">
      <c r="BP258967" s="90"/>
    </row>
    <row r="258968" spans="68:68" customFormat="1">
      <c r="BP258968" s="90"/>
    </row>
    <row r="258969" spans="68:68" customFormat="1">
      <c r="BP258969" s="90"/>
    </row>
    <row r="258970" spans="68:68" customFormat="1">
      <c r="BP258970" s="90"/>
    </row>
    <row r="258971" spans="68:68" customFormat="1">
      <c r="BP258971" s="90"/>
    </row>
    <row r="258972" spans="68:68" customFormat="1">
      <c r="BP258972" s="90"/>
    </row>
    <row r="258973" spans="68:68" customFormat="1">
      <c r="BP258973" s="90"/>
    </row>
    <row r="258974" spans="68:68" customFormat="1">
      <c r="BP258974" s="90"/>
    </row>
    <row r="258975" spans="68:68" customFormat="1">
      <c r="BP258975" s="90"/>
    </row>
    <row r="258976" spans="68:68" customFormat="1">
      <c r="BP258976" s="90"/>
    </row>
    <row r="258977" spans="68:68" customFormat="1">
      <c r="BP258977" s="90"/>
    </row>
    <row r="258978" spans="68:68" customFormat="1">
      <c r="BP258978" s="90"/>
    </row>
    <row r="258979" spans="68:68" customFormat="1">
      <c r="BP258979" s="90"/>
    </row>
    <row r="258980" spans="68:68" customFormat="1">
      <c r="BP258980" s="90"/>
    </row>
    <row r="258981" spans="68:68" customFormat="1">
      <c r="BP258981" s="90"/>
    </row>
    <row r="258982" spans="68:68" customFormat="1">
      <c r="BP258982" s="90"/>
    </row>
    <row r="258983" spans="68:68" customFormat="1">
      <c r="BP258983" s="90"/>
    </row>
    <row r="258984" spans="68:68" customFormat="1">
      <c r="BP258984" s="90"/>
    </row>
    <row r="258985" spans="68:68" customFormat="1">
      <c r="BP258985" s="90"/>
    </row>
    <row r="258986" spans="68:68" customFormat="1">
      <c r="BP258986" s="90"/>
    </row>
    <row r="258987" spans="68:68" customFormat="1">
      <c r="BP258987" s="90"/>
    </row>
    <row r="258988" spans="68:68" customFormat="1">
      <c r="BP258988" s="90"/>
    </row>
    <row r="258989" spans="68:68" customFormat="1">
      <c r="BP258989" s="90"/>
    </row>
    <row r="258990" spans="68:68" customFormat="1">
      <c r="BP258990" s="90"/>
    </row>
    <row r="258991" spans="68:68" customFormat="1">
      <c r="BP258991" s="90"/>
    </row>
    <row r="258992" spans="68:68" customFormat="1">
      <c r="BP258992" s="90"/>
    </row>
    <row r="258993" spans="68:68" customFormat="1">
      <c r="BP258993" s="90"/>
    </row>
    <row r="258994" spans="68:68" customFormat="1">
      <c r="BP258994" s="90"/>
    </row>
    <row r="258995" spans="68:68" customFormat="1">
      <c r="BP258995" s="90"/>
    </row>
    <row r="258996" spans="68:68" customFormat="1">
      <c r="BP258996" s="90"/>
    </row>
    <row r="258997" spans="68:68" customFormat="1">
      <c r="BP258997" s="90"/>
    </row>
    <row r="258998" spans="68:68" customFormat="1">
      <c r="BP258998" s="90"/>
    </row>
    <row r="258999" spans="68:68" customFormat="1">
      <c r="BP258999" s="90"/>
    </row>
    <row r="259000" spans="68:68" customFormat="1">
      <c r="BP259000" s="90"/>
    </row>
    <row r="259001" spans="68:68" customFormat="1">
      <c r="BP259001" s="90"/>
    </row>
    <row r="259002" spans="68:68" customFormat="1">
      <c r="BP259002" s="90"/>
    </row>
    <row r="259003" spans="68:68" customFormat="1">
      <c r="BP259003" s="90"/>
    </row>
    <row r="259004" spans="68:68" customFormat="1">
      <c r="BP259004" s="90"/>
    </row>
    <row r="259005" spans="68:68" customFormat="1">
      <c r="BP259005" s="90"/>
    </row>
    <row r="259006" spans="68:68" customFormat="1">
      <c r="BP259006" s="90"/>
    </row>
    <row r="259007" spans="68:68" customFormat="1">
      <c r="BP259007" s="90"/>
    </row>
    <row r="259008" spans="68:68" customFormat="1">
      <c r="BP259008" s="90"/>
    </row>
    <row r="259009" spans="68:68" customFormat="1">
      <c r="BP259009" s="90"/>
    </row>
    <row r="259010" spans="68:68" customFormat="1">
      <c r="BP259010" s="90"/>
    </row>
    <row r="259011" spans="68:68" customFormat="1">
      <c r="BP259011" s="90"/>
    </row>
    <row r="259012" spans="68:68" customFormat="1">
      <c r="BP259012" s="90"/>
    </row>
    <row r="259013" spans="68:68" customFormat="1">
      <c r="BP259013" s="90"/>
    </row>
    <row r="259014" spans="68:68" customFormat="1">
      <c r="BP259014" s="90"/>
    </row>
    <row r="259015" spans="68:68" customFormat="1">
      <c r="BP259015" s="90"/>
    </row>
    <row r="259016" spans="68:68" customFormat="1">
      <c r="BP259016" s="90"/>
    </row>
    <row r="259017" spans="68:68" customFormat="1">
      <c r="BP259017" s="90"/>
    </row>
    <row r="259018" spans="68:68" customFormat="1">
      <c r="BP259018" s="90"/>
    </row>
    <row r="259019" spans="68:68" customFormat="1">
      <c r="BP259019" s="90"/>
    </row>
    <row r="259020" spans="68:68" customFormat="1">
      <c r="BP259020" s="90"/>
    </row>
    <row r="259021" spans="68:68" customFormat="1">
      <c r="BP259021" s="90"/>
    </row>
    <row r="259022" spans="68:68" customFormat="1">
      <c r="BP259022" s="90"/>
    </row>
    <row r="259023" spans="68:68" customFormat="1">
      <c r="BP259023" s="90"/>
    </row>
    <row r="259024" spans="68:68" customFormat="1">
      <c r="BP259024" s="90"/>
    </row>
    <row r="259025" spans="68:68" customFormat="1">
      <c r="BP259025" s="90"/>
    </row>
    <row r="259026" spans="68:68" customFormat="1">
      <c r="BP259026" s="90"/>
    </row>
    <row r="259027" spans="68:68" customFormat="1">
      <c r="BP259027" s="90"/>
    </row>
    <row r="259028" spans="68:68" customFormat="1">
      <c r="BP259028" s="90"/>
    </row>
    <row r="259029" spans="68:68" customFormat="1">
      <c r="BP259029" s="90"/>
    </row>
    <row r="259030" spans="68:68" customFormat="1">
      <c r="BP259030" s="90"/>
    </row>
    <row r="259031" spans="68:68" customFormat="1">
      <c r="BP259031" s="90"/>
    </row>
    <row r="259032" spans="68:68" customFormat="1">
      <c r="BP259032" s="90"/>
    </row>
    <row r="259033" spans="68:68" customFormat="1">
      <c r="BP259033" s="90"/>
    </row>
    <row r="259034" spans="68:68" customFormat="1">
      <c r="BP259034" s="90"/>
    </row>
    <row r="259035" spans="68:68" customFormat="1">
      <c r="BP259035" s="90"/>
    </row>
    <row r="259036" spans="68:68" customFormat="1">
      <c r="BP259036" s="90"/>
    </row>
    <row r="259037" spans="68:68" customFormat="1">
      <c r="BP259037" s="90"/>
    </row>
    <row r="259038" spans="68:68" customFormat="1">
      <c r="BP259038" s="90"/>
    </row>
    <row r="259039" spans="68:68" customFormat="1">
      <c r="BP259039" s="90"/>
    </row>
    <row r="259040" spans="68:68" customFormat="1">
      <c r="BP259040" s="90"/>
    </row>
    <row r="259041" spans="68:68" customFormat="1">
      <c r="BP259041" s="90"/>
    </row>
    <row r="259042" spans="68:68" customFormat="1">
      <c r="BP259042" s="90"/>
    </row>
    <row r="259043" spans="68:68" customFormat="1">
      <c r="BP259043" s="90"/>
    </row>
    <row r="259044" spans="68:68" customFormat="1">
      <c r="BP259044" s="90"/>
    </row>
    <row r="259045" spans="68:68" customFormat="1">
      <c r="BP259045" s="90"/>
    </row>
    <row r="259046" spans="68:68" customFormat="1">
      <c r="BP259046" s="90"/>
    </row>
    <row r="259047" spans="68:68" customFormat="1">
      <c r="BP259047" s="90"/>
    </row>
    <row r="259048" spans="68:68" customFormat="1">
      <c r="BP259048" s="90"/>
    </row>
    <row r="259049" spans="68:68" customFormat="1">
      <c r="BP259049" s="90"/>
    </row>
    <row r="259050" spans="68:68" customFormat="1">
      <c r="BP259050" s="90"/>
    </row>
    <row r="259051" spans="68:68" customFormat="1">
      <c r="BP259051" s="90"/>
    </row>
    <row r="259052" spans="68:68" customFormat="1">
      <c r="BP259052" s="90"/>
    </row>
    <row r="259053" spans="68:68" customFormat="1">
      <c r="BP259053" s="90"/>
    </row>
    <row r="259054" spans="68:68" customFormat="1">
      <c r="BP259054" s="90"/>
    </row>
    <row r="259055" spans="68:68" customFormat="1">
      <c r="BP259055" s="90"/>
    </row>
    <row r="259056" spans="68:68" customFormat="1">
      <c r="BP259056" s="90"/>
    </row>
    <row r="259057" spans="68:68" customFormat="1">
      <c r="BP259057" s="90"/>
    </row>
    <row r="259058" spans="68:68" customFormat="1">
      <c r="BP259058" s="90"/>
    </row>
    <row r="259059" spans="68:68" customFormat="1">
      <c r="BP259059" s="90"/>
    </row>
    <row r="259060" spans="68:68" customFormat="1">
      <c r="BP259060" s="90"/>
    </row>
    <row r="259061" spans="68:68" customFormat="1">
      <c r="BP259061" s="90"/>
    </row>
    <row r="259062" spans="68:68" customFormat="1">
      <c r="BP259062" s="90"/>
    </row>
    <row r="259063" spans="68:68" customFormat="1">
      <c r="BP259063" s="90"/>
    </row>
    <row r="259064" spans="68:68" customFormat="1">
      <c r="BP259064" s="90"/>
    </row>
    <row r="259065" spans="68:68" customFormat="1">
      <c r="BP259065" s="90"/>
    </row>
    <row r="259066" spans="68:68" customFormat="1">
      <c r="BP259066" s="90"/>
    </row>
    <row r="259067" spans="68:68" customFormat="1">
      <c r="BP259067" s="90"/>
    </row>
    <row r="259068" spans="68:68" customFormat="1">
      <c r="BP259068" s="90"/>
    </row>
    <row r="259069" spans="68:68" customFormat="1">
      <c r="BP259069" s="90"/>
    </row>
    <row r="259070" spans="68:68" customFormat="1">
      <c r="BP259070" s="90"/>
    </row>
    <row r="259071" spans="68:68" customFormat="1">
      <c r="BP259071" s="90"/>
    </row>
    <row r="259072" spans="68:68" customFormat="1">
      <c r="BP259072" s="90"/>
    </row>
    <row r="259073" spans="68:68" customFormat="1">
      <c r="BP259073" s="90"/>
    </row>
    <row r="259074" spans="68:68" customFormat="1">
      <c r="BP259074" s="90"/>
    </row>
    <row r="259075" spans="68:68" customFormat="1">
      <c r="BP259075" s="90"/>
    </row>
    <row r="259076" spans="68:68" customFormat="1">
      <c r="BP259076" s="90"/>
    </row>
    <row r="259077" spans="68:68" customFormat="1">
      <c r="BP259077" s="90"/>
    </row>
    <row r="259078" spans="68:68" customFormat="1">
      <c r="BP259078" s="90"/>
    </row>
    <row r="259079" spans="68:68" customFormat="1">
      <c r="BP259079" s="90"/>
    </row>
    <row r="259080" spans="68:68" customFormat="1">
      <c r="BP259080" s="90"/>
    </row>
    <row r="259081" spans="68:68" customFormat="1">
      <c r="BP259081" s="90"/>
    </row>
    <row r="259082" spans="68:68" customFormat="1">
      <c r="BP259082" s="90"/>
    </row>
    <row r="259083" spans="68:68" customFormat="1">
      <c r="BP259083" s="90"/>
    </row>
    <row r="259084" spans="68:68" customFormat="1">
      <c r="BP259084" s="90"/>
    </row>
    <row r="259085" spans="68:68" customFormat="1">
      <c r="BP259085" s="90"/>
    </row>
    <row r="259086" spans="68:68" customFormat="1">
      <c r="BP259086" s="90"/>
    </row>
    <row r="259087" spans="68:68" customFormat="1">
      <c r="BP259087" s="90"/>
    </row>
    <row r="259088" spans="68:68" customFormat="1">
      <c r="BP259088" s="90"/>
    </row>
    <row r="259089" spans="68:68" customFormat="1">
      <c r="BP259089" s="90"/>
    </row>
    <row r="259090" spans="68:68" customFormat="1">
      <c r="BP259090" s="90"/>
    </row>
    <row r="259091" spans="68:68" customFormat="1">
      <c r="BP259091" s="90"/>
    </row>
    <row r="259092" spans="68:68" customFormat="1">
      <c r="BP259092" s="90"/>
    </row>
    <row r="259093" spans="68:68" customFormat="1">
      <c r="BP259093" s="90"/>
    </row>
    <row r="259094" spans="68:68" customFormat="1">
      <c r="BP259094" s="90"/>
    </row>
    <row r="259095" spans="68:68" customFormat="1">
      <c r="BP259095" s="90"/>
    </row>
    <row r="259096" spans="68:68" customFormat="1">
      <c r="BP259096" s="90"/>
    </row>
    <row r="259097" spans="68:68" customFormat="1">
      <c r="BP259097" s="90"/>
    </row>
    <row r="259098" spans="68:68" customFormat="1">
      <c r="BP259098" s="90"/>
    </row>
    <row r="259099" spans="68:68" customFormat="1">
      <c r="BP259099" s="90"/>
    </row>
    <row r="259100" spans="68:68" customFormat="1">
      <c r="BP259100" s="90"/>
    </row>
    <row r="259101" spans="68:68" customFormat="1">
      <c r="BP259101" s="90"/>
    </row>
    <row r="259102" spans="68:68" customFormat="1">
      <c r="BP259102" s="90"/>
    </row>
    <row r="259103" spans="68:68" customFormat="1">
      <c r="BP259103" s="90"/>
    </row>
    <row r="259104" spans="68:68" customFormat="1">
      <c r="BP259104" s="90"/>
    </row>
    <row r="259105" spans="68:68" customFormat="1">
      <c r="BP259105" s="90"/>
    </row>
    <row r="259106" spans="68:68" customFormat="1">
      <c r="BP259106" s="90"/>
    </row>
    <row r="259107" spans="68:68" customFormat="1">
      <c r="BP259107" s="90"/>
    </row>
    <row r="259108" spans="68:68" customFormat="1">
      <c r="BP259108" s="90"/>
    </row>
    <row r="259109" spans="68:68" customFormat="1">
      <c r="BP259109" s="90"/>
    </row>
    <row r="259110" spans="68:68" customFormat="1">
      <c r="BP259110" s="90"/>
    </row>
    <row r="259111" spans="68:68" customFormat="1">
      <c r="BP259111" s="90"/>
    </row>
    <row r="259112" spans="68:68" customFormat="1">
      <c r="BP259112" s="90"/>
    </row>
    <row r="259113" spans="68:68" customFormat="1">
      <c r="BP259113" s="90"/>
    </row>
    <row r="259114" spans="68:68" customFormat="1">
      <c r="BP259114" s="90"/>
    </row>
    <row r="259115" spans="68:68" customFormat="1">
      <c r="BP259115" s="90"/>
    </row>
    <row r="259116" spans="68:68" customFormat="1">
      <c r="BP259116" s="90"/>
    </row>
    <row r="259117" spans="68:68" customFormat="1">
      <c r="BP259117" s="90"/>
    </row>
    <row r="259118" spans="68:68" customFormat="1">
      <c r="BP259118" s="90"/>
    </row>
    <row r="259119" spans="68:68" customFormat="1">
      <c r="BP259119" s="90"/>
    </row>
    <row r="259120" spans="68:68" customFormat="1">
      <c r="BP259120" s="90"/>
    </row>
    <row r="259121" spans="68:68" customFormat="1">
      <c r="BP259121" s="90"/>
    </row>
    <row r="259122" spans="68:68" customFormat="1">
      <c r="BP259122" s="90"/>
    </row>
    <row r="259123" spans="68:68" customFormat="1">
      <c r="BP259123" s="90"/>
    </row>
    <row r="259124" spans="68:68" customFormat="1">
      <c r="BP259124" s="90"/>
    </row>
    <row r="259125" spans="68:68" customFormat="1">
      <c r="BP259125" s="90"/>
    </row>
    <row r="259126" spans="68:68" customFormat="1">
      <c r="BP259126" s="90"/>
    </row>
    <row r="259127" spans="68:68" customFormat="1">
      <c r="BP259127" s="90"/>
    </row>
    <row r="259128" spans="68:68" customFormat="1">
      <c r="BP259128" s="90"/>
    </row>
    <row r="259129" spans="68:68" customFormat="1">
      <c r="BP259129" s="90"/>
    </row>
    <row r="259130" spans="68:68" customFormat="1">
      <c r="BP259130" s="90"/>
    </row>
    <row r="259131" spans="68:68" customFormat="1">
      <c r="BP259131" s="90"/>
    </row>
    <row r="259132" spans="68:68" customFormat="1">
      <c r="BP259132" s="90"/>
    </row>
    <row r="259133" spans="68:68" customFormat="1">
      <c r="BP259133" s="90"/>
    </row>
    <row r="259134" spans="68:68" customFormat="1">
      <c r="BP259134" s="90"/>
    </row>
    <row r="259135" spans="68:68" customFormat="1">
      <c r="BP259135" s="90"/>
    </row>
    <row r="259136" spans="68:68" customFormat="1">
      <c r="BP259136" s="90"/>
    </row>
    <row r="259137" spans="68:68" customFormat="1">
      <c r="BP259137" s="90"/>
    </row>
    <row r="259138" spans="68:68" customFormat="1">
      <c r="BP259138" s="90"/>
    </row>
    <row r="259139" spans="68:68" customFormat="1">
      <c r="BP259139" s="90"/>
    </row>
    <row r="259140" spans="68:68" customFormat="1">
      <c r="BP259140" s="90"/>
    </row>
    <row r="259141" spans="68:68" customFormat="1">
      <c r="BP259141" s="90"/>
    </row>
    <row r="259142" spans="68:68" customFormat="1">
      <c r="BP259142" s="90"/>
    </row>
    <row r="259143" spans="68:68" customFormat="1">
      <c r="BP259143" s="90"/>
    </row>
    <row r="259144" spans="68:68" customFormat="1">
      <c r="BP259144" s="90"/>
    </row>
    <row r="259145" spans="68:68" customFormat="1">
      <c r="BP259145" s="90"/>
    </row>
    <row r="259146" spans="68:68" customFormat="1">
      <c r="BP259146" s="90"/>
    </row>
    <row r="259147" spans="68:68" customFormat="1">
      <c r="BP259147" s="90"/>
    </row>
    <row r="259148" spans="68:68" customFormat="1">
      <c r="BP259148" s="90"/>
    </row>
    <row r="259149" spans="68:68" customFormat="1">
      <c r="BP259149" s="90"/>
    </row>
    <row r="259150" spans="68:68" customFormat="1">
      <c r="BP259150" s="90"/>
    </row>
    <row r="259151" spans="68:68" customFormat="1">
      <c r="BP259151" s="90"/>
    </row>
    <row r="259152" spans="68:68" customFormat="1">
      <c r="BP259152" s="90"/>
    </row>
    <row r="259153" spans="68:68" customFormat="1">
      <c r="BP259153" s="90"/>
    </row>
    <row r="259154" spans="68:68" customFormat="1">
      <c r="BP259154" s="90"/>
    </row>
    <row r="259155" spans="68:68" customFormat="1">
      <c r="BP259155" s="90"/>
    </row>
    <row r="259156" spans="68:68" customFormat="1">
      <c r="BP259156" s="90"/>
    </row>
    <row r="259157" spans="68:68" customFormat="1">
      <c r="BP259157" s="90"/>
    </row>
    <row r="259158" spans="68:68" customFormat="1">
      <c r="BP259158" s="90"/>
    </row>
    <row r="259159" spans="68:68" customFormat="1">
      <c r="BP259159" s="90"/>
    </row>
    <row r="259160" spans="68:68" customFormat="1">
      <c r="BP259160" s="90"/>
    </row>
    <row r="259161" spans="68:68" customFormat="1">
      <c r="BP259161" s="90"/>
    </row>
    <row r="259162" spans="68:68" customFormat="1">
      <c r="BP259162" s="90"/>
    </row>
    <row r="259163" spans="68:68" customFormat="1">
      <c r="BP259163" s="90"/>
    </row>
    <row r="259164" spans="68:68" customFormat="1">
      <c r="BP259164" s="90"/>
    </row>
    <row r="259165" spans="68:68" customFormat="1">
      <c r="BP259165" s="90"/>
    </row>
    <row r="259166" spans="68:68" customFormat="1">
      <c r="BP259166" s="90"/>
    </row>
    <row r="259167" spans="68:68" customFormat="1">
      <c r="BP259167" s="90"/>
    </row>
    <row r="259168" spans="68:68" customFormat="1">
      <c r="BP259168" s="90"/>
    </row>
    <row r="259169" spans="68:68" customFormat="1">
      <c r="BP259169" s="90"/>
    </row>
    <row r="259170" spans="68:68" customFormat="1">
      <c r="BP259170" s="90"/>
    </row>
    <row r="259171" spans="68:68" customFormat="1">
      <c r="BP259171" s="90"/>
    </row>
    <row r="259172" spans="68:68" customFormat="1">
      <c r="BP259172" s="90"/>
    </row>
    <row r="259173" spans="68:68" customFormat="1">
      <c r="BP259173" s="90"/>
    </row>
    <row r="259174" spans="68:68" customFormat="1">
      <c r="BP259174" s="90"/>
    </row>
    <row r="259175" spans="68:68" customFormat="1">
      <c r="BP259175" s="90"/>
    </row>
    <row r="259176" spans="68:68" customFormat="1">
      <c r="BP259176" s="90"/>
    </row>
    <row r="259177" spans="68:68" customFormat="1">
      <c r="BP259177" s="90"/>
    </row>
    <row r="259178" spans="68:68" customFormat="1">
      <c r="BP259178" s="90"/>
    </row>
    <row r="259179" spans="68:68" customFormat="1">
      <c r="BP259179" s="90"/>
    </row>
    <row r="259180" spans="68:68" customFormat="1">
      <c r="BP259180" s="90"/>
    </row>
    <row r="259181" spans="68:68" customFormat="1">
      <c r="BP259181" s="90"/>
    </row>
    <row r="259182" spans="68:68" customFormat="1">
      <c r="BP259182" s="90"/>
    </row>
    <row r="259183" spans="68:68" customFormat="1">
      <c r="BP259183" s="90"/>
    </row>
    <row r="259184" spans="68:68" customFormat="1">
      <c r="BP259184" s="90"/>
    </row>
    <row r="259185" spans="68:68" customFormat="1">
      <c r="BP259185" s="90"/>
    </row>
    <row r="259186" spans="68:68" customFormat="1">
      <c r="BP259186" s="90"/>
    </row>
    <row r="259187" spans="68:68" customFormat="1">
      <c r="BP259187" s="90"/>
    </row>
    <row r="259188" spans="68:68" customFormat="1">
      <c r="BP259188" s="90"/>
    </row>
    <row r="259189" spans="68:68" customFormat="1">
      <c r="BP259189" s="90"/>
    </row>
    <row r="259190" spans="68:68" customFormat="1">
      <c r="BP259190" s="90"/>
    </row>
    <row r="259191" spans="68:68" customFormat="1">
      <c r="BP259191" s="90"/>
    </row>
    <row r="259192" spans="68:68" customFormat="1">
      <c r="BP259192" s="90"/>
    </row>
    <row r="259193" spans="68:68" customFormat="1">
      <c r="BP259193" s="90"/>
    </row>
    <row r="259194" spans="68:68" customFormat="1">
      <c r="BP259194" s="90"/>
    </row>
    <row r="259195" spans="68:68" customFormat="1">
      <c r="BP259195" s="90"/>
    </row>
    <row r="259196" spans="68:68" customFormat="1">
      <c r="BP259196" s="90"/>
    </row>
    <row r="259197" spans="68:68" customFormat="1">
      <c r="BP259197" s="90"/>
    </row>
    <row r="259198" spans="68:68" customFormat="1">
      <c r="BP259198" s="90"/>
    </row>
    <row r="259199" spans="68:68" customFormat="1">
      <c r="BP259199" s="90"/>
    </row>
    <row r="259200" spans="68:68" customFormat="1">
      <c r="BP259200" s="90"/>
    </row>
    <row r="259201" spans="68:68" customFormat="1">
      <c r="BP259201" s="90"/>
    </row>
    <row r="259202" spans="68:68" customFormat="1">
      <c r="BP259202" s="90"/>
    </row>
    <row r="259203" spans="68:68" customFormat="1">
      <c r="BP259203" s="90"/>
    </row>
    <row r="259204" spans="68:68" customFormat="1">
      <c r="BP259204" s="90"/>
    </row>
    <row r="259205" spans="68:68" customFormat="1">
      <c r="BP259205" s="90"/>
    </row>
    <row r="259206" spans="68:68" customFormat="1">
      <c r="BP259206" s="90"/>
    </row>
    <row r="259207" spans="68:68" customFormat="1">
      <c r="BP259207" s="90"/>
    </row>
    <row r="259208" spans="68:68" customFormat="1">
      <c r="BP259208" s="90"/>
    </row>
    <row r="259209" spans="68:68" customFormat="1">
      <c r="BP259209" s="90"/>
    </row>
    <row r="259210" spans="68:68" customFormat="1">
      <c r="BP259210" s="90"/>
    </row>
    <row r="259211" spans="68:68" customFormat="1">
      <c r="BP259211" s="90"/>
    </row>
    <row r="259212" spans="68:68" customFormat="1">
      <c r="BP259212" s="90"/>
    </row>
    <row r="259213" spans="68:68" customFormat="1">
      <c r="BP259213" s="90"/>
    </row>
    <row r="259214" spans="68:68" customFormat="1">
      <c r="BP259214" s="90"/>
    </row>
    <row r="259215" spans="68:68" customFormat="1">
      <c r="BP259215" s="90"/>
    </row>
    <row r="259216" spans="68:68" customFormat="1">
      <c r="BP259216" s="90"/>
    </row>
    <row r="259217" spans="68:68" customFormat="1">
      <c r="BP259217" s="90"/>
    </row>
    <row r="259218" spans="68:68" customFormat="1">
      <c r="BP259218" s="90"/>
    </row>
    <row r="259219" spans="68:68" customFormat="1">
      <c r="BP259219" s="90"/>
    </row>
    <row r="259220" spans="68:68" customFormat="1">
      <c r="BP259220" s="90"/>
    </row>
    <row r="259221" spans="68:68" customFormat="1">
      <c r="BP259221" s="90"/>
    </row>
    <row r="259222" spans="68:68" customFormat="1">
      <c r="BP259222" s="90"/>
    </row>
    <row r="259223" spans="68:68" customFormat="1">
      <c r="BP259223" s="90"/>
    </row>
    <row r="259224" spans="68:68" customFormat="1">
      <c r="BP259224" s="90"/>
    </row>
    <row r="259225" spans="68:68" customFormat="1">
      <c r="BP259225" s="90"/>
    </row>
    <row r="259226" spans="68:68" customFormat="1">
      <c r="BP259226" s="90"/>
    </row>
    <row r="259227" spans="68:68" customFormat="1">
      <c r="BP259227" s="90"/>
    </row>
    <row r="259228" spans="68:68" customFormat="1">
      <c r="BP259228" s="90"/>
    </row>
    <row r="259229" spans="68:68" customFormat="1">
      <c r="BP259229" s="90"/>
    </row>
    <row r="259230" spans="68:68" customFormat="1">
      <c r="BP259230" s="90"/>
    </row>
    <row r="259231" spans="68:68" customFormat="1">
      <c r="BP259231" s="90"/>
    </row>
    <row r="259232" spans="68:68" customFormat="1">
      <c r="BP259232" s="90"/>
    </row>
    <row r="259233" spans="68:68" customFormat="1">
      <c r="BP259233" s="90"/>
    </row>
    <row r="259234" spans="68:68" customFormat="1">
      <c r="BP259234" s="90"/>
    </row>
    <row r="259235" spans="68:68" customFormat="1">
      <c r="BP259235" s="90"/>
    </row>
    <row r="259236" spans="68:68" customFormat="1">
      <c r="BP259236" s="90"/>
    </row>
    <row r="259237" spans="68:68" customFormat="1">
      <c r="BP259237" s="90"/>
    </row>
    <row r="259238" spans="68:68" customFormat="1">
      <c r="BP259238" s="90"/>
    </row>
    <row r="259239" spans="68:68" customFormat="1">
      <c r="BP259239" s="90"/>
    </row>
    <row r="259240" spans="68:68" customFormat="1">
      <c r="BP259240" s="90"/>
    </row>
    <row r="259241" spans="68:68" customFormat="1">
      <c r="BP259241" s="90"/>
    </row>
    <row r="259242" spans="68:68" customFormat="1">
      <c r="BP259242" s="90"/>
    </row>
    <row r="259243" spans="68:68" customFormat="1">
      <c r="BP259243" s="90"/>
    </row>
    <row r="259244" spans="68:68" customFormat="1">
      <c r="BP259244" s="90"/>
    </row>
    <row r="259245" spans="68:68" customFormat="1">
      <c r="BP259245" s="90"/>
    </row>
    <row r="259246" spans="68:68" customFormat="1">
      <c r="BP259246" s="90"/>
    </row>
    <row r="259247" spans="68:68" customFormat="1">
      <c r="BP259247" s="90"/>
    </row>
    <row r="259248" spans="68:68" customFormat="1">
      <c r="BP259248" s="90"/>
    </row>
    <row r="259249" spans="68:68" customFormat="1">
      <c r="BP259249" s="90"/>
    </row>
    <row r="259250" spans="68:68" customFormat="1">
      <c r="BP259250" s="90"/>
    </row>
    <row r="259251" spans="68:68" customFormat="1">
      <c r="BP259251" s="90"/>
    </row>
    <row r="259252" spans="68:68" customFormat="1">
      <c r="BP259252" s="90"/>
    </row>
    <row r="259253" spans="68:68" customFormat="1">
      <c r="BP259253" s="90"/>
    </row>
    <row r="259254" spans="68:68" customFormat="1">
      <c r="BP259254" s="90"/>
    </row>
    <row r="259255" spans="68:68" customFormat="1">
      <c r="BP259255" s="90"/>
    </row>
    <row r="259256" spans="68:68" customFormat="1">
      <c r="BP259256" s="90"/>
    </row>
    <row r="259257" spans="68:68" customFormat="1">
      <c r="BP259257" s="90"/>
    </row>
    <row r="259258" spans="68:68" customFormat="1">
      <c r="BP259258" s="90"/>
    </row>
    <row r="259259" spans="68:68" customFormat="1">
      <c r="BP259259" s="90"/>
    </row>
    <row r="259260" spans="68:68" customFormat="1">
      <c r="BP259260" s="90"/>
    </row>
    <row r="259261" spans="68:68" customFormat="1">
      <c r="BP259261" s="90"/>
    </row>
    <row r="259262" spans="68:68" customFormat="1">
      <c r="BP259262" s="90"/>
    </row>
    <row r="259263" spans="68:68" customFormat="1">
      <c r="BP259263" s="90"/>
    </row>
    <row r="259264" spans="68:68" customFormat="1">
      <c r="BP259264" s="90"/>
    </row>
    <row r="259265" spans="68:68" customFormat="1">
      <c r="BP259265" s="90"/>
    </row>
    <row r="259266" spans="68:68" customFormat="1">
      <c r="BP259266" s="90"/>
    </row>
    <row r="259267" spans="68:68" customFormat="1">
      <c r="BP259267" s="90"/>
    </row>
    <row r="259268" spans="68:68" customFormat="1">
      <c r="BP259268" s="90"/>
    </row>
    <row r="259269" spans="68:68" customFormat="1">
      <c r="BP259269" s="90"/>
    </row>
    <row r="259270" spans="68:68" customFormat="1">
      <c r="BP259270" s="90"/>
    </row>
    <row r="259271" spans="68:68" customFormat="1">
      <c r="BP259271" s="90"/>
    </row>
    <row r="259272" spans="68:68" customFormat="1">
      <c r="BP259272" s="90"/>
    </row>
    <row r="259273" spans="68:68" customFormat="1">
      <c r="BP259273" s="90"/>
    </row>
    <row r="259274" spans="68:68" customFormat="1">
      <c r="BP259274" s="90"/>
    </row>
    <row r="259275" spans="68:68" customFormat="1">
      <c r="BP259275" s="90"/>
    </row>
    <row r="259276" spans="68:68" customFormat="1">
      <c r="BP259276" s="90"/>
    </row>
    <row r="259277" spans="68:68" customFormat="1">
      <c r="BP259277" s="90"/>
    </row>
    <row r="259278" spans="68:68" customFormat="1">
      <c r="BP259278" s="90"/>
    </row>
    <row r="259279" spans="68:68" customFormat="1">
      <c r="BP259279" s="90"/>
    </row>
    <row r="259280" spans="68:68" customFormat="1">
      <c r="BP259280" s="90"/>
    </row>
    <row r="259281" spans="68:68" customFormat="1">
      <c r="BP259281" s="90"/>
    </row>
    <row r="259282" spans="68:68" customFormat="1">
      <c r="BP259282" s="90"/>
    </row>
    <row r="259283" spans="68:68" customFormat="1">
      <c r="BP259283" s="90"/>
    </row>
    <row r="259284" spans="68:68" customFormat="1">
      <c r="BP259284" s="90"/>
    </row>
    <row r="259285" spans="68:68" customFormat="1">
      <c r="BP259285" s="90"/>
    </row>
    <row r="259286" spans="68:68" customFormat="1">
      <c r="BP259286" s="90"/>
    </row>
    <row r="259287" spans="68:68" customFormat="1">
      <c r="BP259287" s="90"/>
    </row>
    <row r="259288" spans="68:68" customFormat="1">
      <c r="BP259288" s="90"/>
    </row>
    <row r="259289" spans="68:68" customFormat="1">
      <c r="BP259289" s="90"/>
    </row>
    <row r="259290" spans="68:68" customFormat="1">
      <c r="BP259290" s="90"/>
    </row>
    <row r="259291" spans="68:68" customFormat="1">
      <c r="BP259291" s="90"/>
    </row>
    <row r="259292" spans="68:68" customFormat="1">
      <c r="BP259292" s="90"/>
    </row>
    <row r="259293" spans="68:68" customFormat="1">
      <c r="BP259293" s="90"/>
    </row>
    <row r="259294" spans="68:68" customFormat="1">
      <c r="BP259294" s="90"/>
    </row>
    <row r="259295" spans="68:68" customFormat="1">
      <c r="BP259295" s="90"/>
    </row>
    <row r="259296" spans="68:68" customFormat="1">
      <c r="BP259296" s="90"/>
    </row>
    <row r="259297" spans="68:68" customFormat="1">
      <c r="BP259297" s="90"/>
    </row>
    <row r="259298" spans="68:68" customFormat="1">
      <c r="BP259298" s="90"/>
    </row>
    <row r="259299" spans="68:68" customFormat="1">
      <c r="BP259299" s="90"/>
    </row>
    <row r="259300" spans="68:68" customFormat="1">
      <c r="BP259300" s="90"/>
    </row>
    <row r="259301" spans="68:68" customFormat="1">
      <c r="BP259301" s="90"/>
    </row>
    <row r="259302" spans="68:68" customFormat="1">
      <c r="BP259302" s="90"/>
    </row>
    <row r="259303" spans="68:68" customFormat="1">
      <c r="BP259303" s="90"/>
    </row>
    <row r="259304" spans="68:68" customFormat="1">
      <c r="BP259304" s="90"/>
    </row>
    <row r="259305" spans="68:68" customFormat="1">
      <c r="BP259305" s="90"/>
    </row>
    <row r="259306" spans="68:68" customFormat="1">
      <c r="BP259306" s="90"/>
    </row>
    <row r="259307" spans="68:68" customFormat="1">
      <c r="BP259307" s="90"/>
    </row>
    <row r="259308" spans="68:68" customFormat="1">
      <c r="BP259308" s="90"/>
    </row>
    <row r="259309" spans="68:68" customFormat="1">
      <c r="BP259309" s="90"/>
    </row>
    <row r="259310" spans="68:68" customFormat="1">
      <c r="BP259310" s="90"/>
    </row>
    <row r="259311" spans="68:68" customFormat="1">
      <c r="BP259311" s="90"/>
    </row>
    <row r="259312" spans="68:68" customFormat="1">
      <c r="BP259312" s="90"/>
    </row>
    <row r="259313" spans="68:68" customFormat="1">
      <c r="BP259313" s="90"/>
    </row>
    <row r="259314" spans="68:68" customFormat="1">
      <c r="BP259314" s="90"/>
    </row>
    <row r="259315" spans="68:68" customFormat="1">
      <c r="BP259315" s="90"/>
    </row>
    <row r="259316" spans="68:68" customFormat="1">
      <c r="BP259316" s="90"/>
    </row>
    <row r="259317" spans="68:68" customFormat="1">
      <c r="BP259317" s="90"/>
    </row>
    <row r="259318" spans="68:68" customFormat="1">
      <c r="BP259318" s="90"/>
    </row>
    <row r="259319" spans="68:68" customFormat="1">
      <c r="BP259319" s="90"/>
    </row>
    <row r="259320" spans="68:68" customFormat="1">
      <c r="BP259320" s="90"/>
    </row>
    <row r="259321" spans="68:68" customFormat="1">
      <c r="BP259321" s="90"/>
    </row>
    <row r="259322" spans="68:68" customFormat="1">
      <c r="BP259322" s="90"/>
    </row>
    <row r="259323" spans="68:68" customFormat="1">
      <c r="BP259323" s="90"/>
    </row>
    <row r="259324" spans="68:68" customFormat="1">
      <c r="BP259324" s="90"/>
    </row>
    <row r="259325" spans="68:68" customFormat="1">
      <c r="BP259325" s="90"/>
    </row>
    <row r="259326" spans="68:68" customFormat="1">
      <c r="BP259326" s="90"/>
    </row>
    <row r="259327" spans="68:68" customFormat="1">
      <c r="BP259327" s="90"/>
    </row>
    <row r="259328" spans="68:68" customFormat="1">
      <c r="BP259328" s="90"/>
    </row>
    <row r="259329" spans="68:68" customFormat="1">
      <c r="BP259329" s="90"/>
    </row>
    <row r="259330" spans="68:68" customFormat="1">
      <c r="BP259330" s="90"/>
    </row>
    <row r="259331" spans="68:68" customFormat="1">
      <c r="BP259331" s="90"/>
    </row>
    <row r="259332" spans="68:68" customFormat="1">
      <c r="BP259332" s="90"/>
    </row>
    <row r="259333" spans="68:68" customFormat="1">
      <c r="BP259333" s="90"/>
    </row>
    <row r="259334" spans="68:68" customFormat="1">
      <c r="BP259334" s="90"/>
    </row>
    <row r="259335" spans="68:68" customFormat="1">
      <c r="BP259335" s="90"/>
    </row>
    <row r="259336" spans="68:68" customFormat="1">
      <c r="BP259336" s="90"/>
    </row>
    <row r="259337" spans="68:68" customFormat="1">
      <c r="BP259337" s="90"/>
    </row>
    <row r="259338" spans="68:68" customFormat="1">
      <c r="BP259338" s="90"/>
    </row>
    <row r="259339" spans="68:68" customFormat="1">
      <c r="BP259339" s="90"/>
    </row>
    <row r="259340" spans="68:68" customFormat="1">
      <c r="BP259340" s="90"/>
    </row>
    <row r="259341" spans="68:68" customFormat="1">
      <c r="BP259341" s="90"/>
    </row>
    <row r="259342" spans="68:68" customFormat="1">
      <c r="BP259342" s="90"/>
    </row>
    <row r="259343" spans="68:68" customFormat="1">
      <c r="BP259343" s="90"/>
    </row>
    <row r="259344" spans="68:68" customFormat="1">
      <c r="BP259344" s="90"/>
    </row>
    <row r="259345" spans="68:68" customFormat="1">
      <c r="BP259345" s="90"/>
    </row>
    <row r="259346" spans="68:68" customFormat="1">
      <c r="BP259346" s="90"/>
    </row>
    <row r="259347" spans="68:68" customFormat="1">
      <c r="BP259347" s="90"/>
    </row>
    <row r="259348" spans="68:68" customFormat="1">
      <c r="BP259348" s="90"/>
    </row>
    <row r="259349" spans="68:68" customFormat="1">
      <c r="BP259349" s="90"/>
    </row>
    <row r="259350" spans="68:68" customFormat="1">
      <c r="BP259350" s="90"/>
    </row>
    <row r="259351" spans="68:68" customFormat="1">
      <c r="BP259351" s="90"/>
    </row>
    <row r="259352" spans="68:68" customFormat="1">
      <c r="BP259352" s="90"/>
    </row>
    <row r="259353" spans="68:68" customFormat="1">
      <c r="BP259353" s="90"/>
    </row>
    <row r="259354" spans="68:68" customFormat="1">
      <c r="BP259354" s="90"/>
    </row>
    <row r="259355" spans="68:68" customFormat="1">
      <c r="BP259355" s="90"/>
    </row>
    <row r="259356" spans="68:68" customFormat="1">
      <c r="BP259356" s="90"/>
    </row>
    <row r="259357" spans="68:68" customFormat="1">
      <c r="BP259357" s="90"/>
    </row>
    <row r="259358" spans="68:68" customFormat="1">
      <c r="BP259358" s="90"/>
    </row>
    <row r="259359" spans="68:68" customFormat="1">
      <c r="BP259359" s="90"/>
    </row>
    <row r="259360" spans="68:68" customFormat="1">
      <c r="BP259360" s="90"/>
    </row>
    <row r="259361" spans="68:68" customFormat="1">
      <c r="BP259361" s="90"/>
    </row>
    <row r="259362" spans="68:68" customFormat="1">
      <c r="BP259362" s="90"/>
    </row>
    <row r="259363" spans="68:68" customFormat="1">
      <c r="BP259363" s="90"/>
    </row>
    <row r="259364" spans="68:68" customFormat="1">
      <c r="BP259364" s="90"/>
    </row>
    <row r="259365" spans="68:68" customFormat="1">
      <c r="BP259365" s="90"/>
    </row>
    <row r="259366" spans="68:68" customFormat="1">
      <c r="BP259366" s="90"/>
    </row>
    <row r="259367" spans="68:68" customFormat="1">
      <c r="BP259367" s="90"/>
    </row>
    <row r="259368" spans="68:68" customFormat="1">
      <c r="BP259368" s="90"/>
    </row>
    <row r="259369" spans="68:68" customFormat="1">
      <c r="BP259369" s="90"/>
    </row>
    <row r="259370" spans="68:68" customFormat="1">
      <c r="BP259370" s="90"/>
    </row>
    <row r="259371" spans="68:68" customFormat="1">
      <c r="BP259371" s="90"/>
    </row>
    <row r="259372" spans="68:68" customFormat="1">
      <c r="BP259372" s="90"/>
    </row>
    <row r="259373" spans="68:68" customFormat="1">
      <c r="BP259373" s="90"/>
    </row>
    <row r="259374" spans="68:68" customFormat="1">
      <c r="BP259374" s="90"/>
    </row>
    <row r="259375" spans="68:68" customFormat="1">
      <c r="BP259375" s="90"/>
    </row>
    <row r="259376" spans="68:68" customFormat="1">
      <c r="BP259376" s="90"/>
    </row>
    <row r="259377" spans="68:68" customFormat="1">
      <c r="BP259377" s="90"/>
    </row>
    <row r="259378" spans="68:68" customFormat="1">
      <c r="BP259378" s="90"/>
    </row>
    <row r="259379" spans="68:68" customFormat="1">
      <c r="BP259379" s="90"/>
    </row>
    <row r="259380" spans="68:68" customFormat="1">
      <c r="BP259380" s="90"/>
    </row>
    <row r="259381" spans="68:68" customFormat="1">
      <c r="BP259381" s="90"/>
    </row>
    <row r="259382" spans="68:68" customFormat="1">
      <c r="BP259382" s="90"/>
    </row>
    <row r="259383" spans="68:68" customFormat="1">
      <c r="BP259383" s="90"/>
    </row>
    <row r="259384" spans="68:68" customFormat="1">
      <c r="BP259384" s="90"/>
    </row>
    <row r="259385" spans="68:68" customFormat="1">
      <c r="BP259385" s="90"/>
    </row>
    <row r="259386" spans="68:68" customFormat="1">
      <c r="BP259386" s="90"/>
    </row>
    <row r="259387" spans="68:68" customFormat="1">
      <c r="BP259387" s="90"/>
    </row>
    <row r="259388" spans="68:68" customFormat="1">
      <c r="BP259388" s="90"/>
    </row>
    <row r="259389" spans="68:68" customFormat="1">
      <c r="BP259389" s="90"/>
    </row>
    <row r="259390" spans="68:68" customFormat="1">
      <c r="BP259390" s="90"/>
    </row>
    <row r="259391" spans="68:68" customFormat="1">
      <c r="BP259391" s="90"/>
    </row>
    <row r="259392" spans="68:68" customFormat="1">
      <c r="BP259392" s="90"/>
    </row>
    <row r="259393" spans="68:68" customFormat="1">
      <c r="BP259393" s="90"/>
    </row>
    <row r="259394" spans="68:68" customFormat="1">
      <c r="BP259394" s="90"/>
    </row>
    <row r="259395" spans="68:68" customFormat="1">
      <c r="BP259395" s="90"/>
    </row>
    <row r="259396" spans="68:68" customFormat="1">
      <c r="BP259396" s="90"/>
    </row>
    <row r="259397" spans="68:68" customFormat="1">
      <c r="BP259397" s="90"/>
    </row>
    <row r="259398" spans="68:68" customFormat="1">
      <c r="BP259398" s="90"/>
    </row>
    <row r="259399" spans="68:68" customFormat="1">
      <c r="BP259399" s="90"/>
    </row>
    <row r="259400" spans="68:68" customFormat="1">
      <c r="BP259400" s="90"/>
    </row>
    <row r="259401" spans="68:68" customFormat="1">
      <c r="BP259401" s="90"/>
    </row>
    <row r="259402" spans="68:68" customFormat="1">
      <c r="BP259402" s="90"/>
    </row>
    <row r="259403" spans="68:68" customFormat="1">
      <c r="BP259403" s="90"/>
    </row>
    <row r="259404" spans="68:68" customFormat="1">
      <c r="BP259404" s="90"/>
    </row>
    <row r="259405" spans="68:68" customFormat="1">
      <c r="BP259405" s="90"/>
    </row>
    <row r="259406" spans="68:68" customFormat="1">
      <c r="BP259406" s="90"/>
    </row>
    <row r="259407" spans="68:68" customFormat="1">
      <c r="BP259407" s="90"/>
    </row>
    <row r="259408" spans="68:68" customFormat="1">
      <c r="BP259408" s="90"/>
    </row>
    <row r="259409" spans="68:68" customFormat="1">
      <c r="BP259409" s="90"/>
    </row>
    <row r="259410" spans="68:68" customFormat="1">
      <c r="BP259410" s="90"/>
    </row>
    <row r="259411" spans="68:68" customFormat="1">
      <c r="BP259411" s="90"/>
    </row>
    <row r="259412" spans="68:68" customFormat="1">
      <c r="BP259412" s="90"/>
    </row>
    <row r="259413" spans="68:68" customFormat="1">
      <c r="BP259413" s="90"/>
    </row>
    <row r="259414" spans="68:68" customFormat="1">
      <c r="BP259414" s="90"/>
    </row>
    <row r="259415" spans="68:68" customFormat="1">
      <c r="BP259415" s="90"/>
    </row>
    <row r="259416" spans="68:68" customFormat="1">
      <c r="BP259416" s="90"/>
    </row>
    <row r="259417" spans="68:68" customFormat="1">
      <c r="BP259417" s="90"/>
    </row>
    <row r="259418" spans="68:68" customFormat="1">
      <c r="BP259418" s="90"/>
    </row>
    <row r="259419" spans="68:68" customFormat="1">
      <c r="BP259419" s="90"/>
    </row>
    <row r="259420" spans="68:68" customFormat="1">
      <c r="BP259420" s="90"/>
    </row>
    <row r="259421" spans="68:68" customFormat="1">
      <c r="BP259421" s="90"/>
    </row>
    <row r="259422" spans="68:68" customFormat="1">
      <c r="BP259422" s="90"/>
    </row>
    <row r="259423" spans="68:68" customFormat="1">
      <c r="BP259423" s="90"/>
    </row>
    <row r="259424" spans="68:68" customFormat="1">
      <c r="BP259424" s="90"/>
    </row>
    <row r="259425" spans="68:68" customFormat="1">
      <c r="BP259425" s="90"/>
    </row>
    <row r="259426" spans="68:68" customFormat="1">
      <c r="BP259426" s="90"/>
    </row>
    <row r="259427" spans="68:68" customFormat="1">
      <c r="BP259427" s="90"/>
    </row>
    <row r="259428" spans="68:68" customFormat="1">
      <c r="BP259428" s="90"/>
    </row>
    <row r="259429" spans="68:68" customFormat="1">
      <c r="BP259429" s="90"/>
    </row>
    <row r="259430" spans="68:68" customFormat="1">
      <c r="BP259430" s="90"/>
    </row>
    <row r="259431" spans="68:68" customFormat="1">
      <c r="BP259431" s="90"/>
    </row>
    <row r="259432" spans="68:68" customFormat="1">
      <c r="BP259432" s="90"/>
    </row>
    <row r="259433" spans="68:68" customFormat="1">
      <c r="BP259433" s="90"/>
    </row>
    <row r="259434" spans="68:68" customFormat="1">
      <c r="BP259434" s="90"/>
    </row>
    <row r="259435" spans="68:68" customFormat="1">
      <c r="BP259435" s="90"/>
    </row>
    <row r="259436" spans="68:68" customFormat="1">
      <c r="BP259436" s="90"/>
    </row>
    <row r="259437" spans="68:68" customFormat="1">
      <c r="BP259437" s="90"/>
    </row>
    <row r="259438" spans="68:68" customFormat="1">
      <c r="BP259438" s="90"/>
    </row>
    <row r="259439" spans="68:68" customFormat="1">
      <c r="BP259439" s="90"/>
    </row>
    <row r="259440" spans="68:68" customFormat="1">
      <c r="BP259440" s="90"/>
    </row>
    <row r="259441" spans="68:68" customFormat="1">
      <c r="BP259441" s="90"/>
    </row>
    <row r="259442" spans="68:68" customFormat="1">
      <c r="BP259442" s="90"/>
    </row>
    <row r="259443" spans="68:68" customFormat="1">
      <c r="BP259443" s="90"/>
    </row>
    <row r="259444" spans="68:68" customFormat="1">
      <c r="BP259444" s="90"/>
    </row>
    <row r="259445" spans="68:68" customFormat="1">
      <c r="BP259445" s="90"/>
    </row>
    <row r="259446" spans="68:68" customFormat="1">
      <c r="BP259446" s="90"/>
    </row>
    <row r="259447" spans="68:68" customFormat="1">
      <c r="BP259447" s="90"/>
    </row>
    <row r="259448" spans="68:68" customFormat="1">
      <c r="BP259448" s="90"/>
    </row>
    <row r="259449" spans="68:68" customFormat="1">
      <c r="BP259449" s="90"/>
    </row>
    <row r="259450" spans="68:68" customFormat="1">
      <c r="BP259450" s="90"/>
    </row>
    <row r="259451" spans="68:68" customFormat="1">
      <c r="BP259451" s="90"/>
    </row>
    <row r="259452" spans="68:68" customFormat="1">
      <c r="BP259452" s="90"/>
    </row>
    <row r="259453" spans="68:68" customFormat="1">
      <c r="BP259453" s="90"/>
    </row>
    <row r="259454" spans="68:68" customFormat="1">
      <c r="BP259454" s="90"/>
    </row>
    <row r="259455" spans="68:68" customFormat="1">
      <c r="BP259455" s="90"/>
    </row>
    <row r="259456" spans="68:68" customFormat="1">
      <c r="BP259456" s="90"/>
    </row>
    <row r="259457" spans="68:68" customFormat="1">
      <c r="BP259457" s="90"/>
    </row>
    <row r="259458" spans="68:68" customFormat="1">
      <c r="BP259458" s="90"/>
    </row>
    <row r="259459" spans="68:68" customFormat="1">
      <c r="BP259459" s="90"/>
    </row>
    <row r="259460" spans="68:68" customFormat="1">
      <c r="BP259460" s="90"/>
    </row>
    <row r="259461" spans="68:68" customFormat="1">
      <c r="BP259461" s="90"/>
    </row>
    <row r="259462" spans="68:68" customFormat="1">
      <c r="BP259462" s="90"/>
    </row>
    <row r="259463" spans="68:68" customFormat="1">
      <c r="BP259463" s="90"/>
    </row>
    <row r="259464" spans="68:68" customFormat="1">
      <c r="BP259464" s="90"/>
    </row>
    <row r="259465" spans="68:68" customFormat="1">
      <c r="BP259465" s="90"/>
    </row>
    <row r="259466" spans="68:68" customFormat="1">
      <c r="BP259466" s="90"/>
    </row>
    <row r="259467" spans="68:68" customFormat="1">
      <c r="BP259467" s="90"/>
    </row>
    <row r="259468" spans="68:68" customFormat="1">
      <c r="BP259468" s="90"/>
    </row>
    <row r="259469" spans="68:68" customFormat="1">
      <c r="BP259469" s="90"/>
    </row>
    <row r="259470" spans="68:68" customFormat="1">
      <c r="BP259470" s="90"/>
    </row>
    <row r="259471" spans="68:68" customFormat="1">
      <c r="BP259471" s="90"/>
    </row>
    <row r="259472" spans="68:68" customFormat="1">
      <c r="BP259472" s="90"/>
    </row>
    <row r="259473" spans="68:68" customFormat="1">
      <c r="BP259473" s="90"/>
    </row>
    <row r="259474" spans="68:68" customFormat="1">
      <c r="BP259474" s="90"/>
    </row>
    <row r="259475" spans="68:68" customFormat="1">
      <c r="BP259475" s="90"/>
    </row>
    <row r="259476" spans="68:68" customFormat="1">
      <c r="BP259476" s="90"/>
    </row>
    <row r="259477" spans="68:68" customFormat="1">
      <c r="BP259477" s="90"/>
    </row>
    <row r="259478" spans="68:68" customFormat="1">
      <c r="BP259478" s="90"/>
    </row>
    <row r="259479" spans="68:68" customFormat="1">
      <c r="BP259479" s="90"/>
    </row>
    <row r="259480" spans="68:68" customFormat="1">
      <c r="BP259480" s="90"/>
    </row>
    <row r="259481" spans="68:68" customFormat="1">
      <c r="BP259481" s="90"/>
    </row>
    <row r="259482" spans="68:68" customFormat="1">
      <c r="BP259482" s="90"/>
    </row>
    <row r="259483" spans="68:68" customFormat="1">
      <c r="BP259483" s="90"/>
    </row>
    <row r="259484" spans="68:68" customFormat="1">
      <c r="BP259484" s="90"/>
    </row>
    <row r="259485" spans="68:68" customFormat="1">
      <c r="BP259485" s="90"/>
    </row>
    <row r="259486" spans="68:68" customFormat="1">
      <c r="BP259486" s="90"/>
    </row>
    <row r="259487" spans="68:68" customFormat="1">
      <c r="BP259487" s="90"/>
    </row>
    <row r="259488" spans="68:68" customFormat="1">
      <c r="BP259488" s="90"/>
    </row>
    <row r="259489" spans="68:68" customFormat="1">
      <c r="BP259489" s="90"/>
    </row>
    <row r="259490" spans="68:68" customFormat="1">
      <c r="BP259490" s="90"/>
    </row>
    <row r="259491" spans="68:68" customFormat="1">
      <c r="BP259491" s="90"/>
    </row>
    <row r="259492" spans="68:68" customFormat="1">
      <c r="BP259492" s="90"/>
    </row>
    <row r="259493" spans="68:68" customFormat="1">
      <c r="BP259493" s="90"/>
    </row>
    <row r="259494" spans="68:68" customFormat="1">
      <c r="BP259494" s="90"/>
    </row>
    <row r="259495" spans="68:68" customFormat="1">
      <c r="BP259495" s="90"/>
    </row>
    <row r="259496" spans="68:68" customFormat="1">
      <c r="BP259496" s="90"/>
    </row>
    <row r="259497" spans="68:68" customFormat="1">
      <c r="BP259497" s="90"/>
    </row>
    <row r="259498" spans="68:68" customFormat="1">
      <c r="BP259498" s="90"/>
    </row>
    <row r="259499" spans="68:68" customFormat="1">
      <c r="BP259499" s="90"/>
    </row>
    <row r="259500" spans="68:68" customFormat="1">
      <c r="BP259500" s="90"/>
    </row>
    <row r="259501" spans="68:68" customFormat="1">
      <c r="BP259501" s="90"/>
    </row>
    <row r="259502" spans="68:68" customFormat="1">
      <c r="BP259502" s="90"/>
    </row>
    <row r="259503" spans="68:68" customFormat="1">
      <c r="BP259503" s="90"/>
    </row>
    <row r="259504" spans="68:68" customFormat="1">
      <c r="BP259504" s="90"/>
    </row>
    <row r="259505" spans="68:68" customFormat="1">
      <c r="BP259505" s="90"/>
    </row>
    <row r="259506" spans="68:68" customFormat="1">
      <c r="BP259506" s="90"/>
    </row>
    <row r="259507" spans="68:68" customFormat="1">
      <c r="BP259507" s="90"/>
    </row>
    <row r="259508" spans="68:68" customFormat="1">
      <c r="BP259508" s="90"/>
    </row>
    <row r="259509" spans="68:68" customFormat="1">
      <c r="BP259509" s="90"/>
    </row>
    <row r="259510" spans="68:68" customFormat="1">
      <c r="BP259510" s="90"/>
    </row>
    <row r="259511" spans="68:68" customFormat="1">
      <c r="BP259511" s="90"/>
    </row>
    <row r="259512" spans="68:68" customFormat="1">
      <c r="BP259512" s="90"/>
    </row>
    <row r="259513" spans="68:68" customFormat="1">
      <c r="BP259513" s="90"/>
    </row>
    <row r="259514" spans="68:68" customFormat="1">
      <c r="BP259514" s="90"/>
    </row>
    <row r="259515" spans="68:68" customFormat="1">
      <c r="BP259515" s="90"/>
    </row>
    <row r="259516" spans="68:68" customFormat="1">
      <c r="BP259516" s="90"/>
    </row>
    <row r="259517" spans="68:68" customFormat="1">
      <c r="BP259517" s="90"/>
    </row>
    <row r="259518" spans="68:68" customFormat="1">
      <c r="BP259518" s="90"/>
    </row>
    <row r="259519" spans="68:68" customFormat="1">
      <c r="BP259519" s="90"/>
    </row>
    <row r="259520" spans="68:68" customFormat="1">
      <c r="BP259520" s="90"/>
    </row>
    <row r="259521" spans="68:68" customFormat="1">
      <c r="BP259521" s="90"/>
    </row>
    <row r="259522" spans="68:68" customFormat="1">
      <c r="BP259522" s="90"/>
    </row>
    <row r="259523" spans="68:68" customFormat="1">
      <c r="BP259523" s="90"/>
    </row>
    <row r="259524" spans="68:68" customFormat="1">
      <c r="BP259524" s="90"/>
    </row>
    <row r="259525" spans="68:68" customFormat="1">
      <c r="BP259525" s="90"/>
    </row>
    <row r="259526" spans="68:68" customFormat="1">
      <c r="BP259526" s="90"/>
    </row>
    <row r="259527" spans="68:68" customFormat="1">
      <c r="BP259527" s="90"/>
    </row>
    <row r="259528" spans="68:68" customFormat="1">
      <c r="BP259528" s="90"/>
    </row>
    <row r="259529" spans="68:68" customFormat="1">
      <c r="BP259529" s="90"/>
    </row>
    <row r="259530" spans="68:68" customFormat="1">
      <c r="BP259530" s="90"/>
    </row>
    <row r="259531" spans="68:68" customFormat="1">
      <c r="BP259531" s="90"/>
    </row>
    <row r="259532" spans="68:68" customFormat="1">
      <c r="BP259532" s="90"/>
    </row>
    <row r="259533" spans="68:68" customFormat="1">
      <c r="BP259533" s="90"/>
    </row>
    <row r="259534" spans="68:68" customFormat="1">
      <c r="BP259534" s="90"/>
    </row>
    <row r="259535" spans="68:68" customFormat="1">
      <c r="BP259535" s="90"/>
    </row>
    <row r="259536" spans="68:68" customFormat="1">
      <c r="BP259536" s="90"/>
    </row>
    <row r="259537" spans="68:68" customFormat="1">
      <c r="BP259537" s="90"/>
    </row>
    <row r="259538" spans="68:68" customFormat="1">
      <c r="BP259538" s="90"/>
    </row>
    <row r="259539" spans="68:68" customFormat="1">
      <c r="BP259539" s="90"/>
    </row>
    <row r="259540" spans="68:68" customFormat="1">
      <c r="BP259540" s="90"/>
    </row>
    <row r="259541" spans="68:68" customFormat="1">
      <c r="BP259541" s="90"/>
    </row>
    <row r="259542" spans="68:68" customFormat="1">
      <c r="BP259542" s="90"/>
    </row>
    <row r="259543" spans="68:68" customFormat="1">
      <c r="BP259543" s="90"/>
    </row>
    <row r="259544" spans="68:68" customFormat="1">
      <c r="BP259544" s="90"/>
    </row>
    <row r="259545" spans="68:68" customFormat="1">
      <c r="BP259545" s="90"/>
    </row>
    <row r="259546" spans="68:68" customFormat="1">
      <c r="BP259546" s="90"/>
    </row>
    <row r="259547" spans="68:68" customFormat="1">
      <c r="BP259547" s="90"/>
    </row>
    <row r="259548" spans="68:68" customFormat="1">
      <c r="BP259548" s="90"/>
    </row>
    <row r="259549" spans="68:68" customFormat="1">
      <c r="BP259549" s="90"/>
    </row>
    <row r="259550" spans="68:68" customFormat="1">
      <c r="BP259550" s="90"/>
    </row>
    <row r="259551" spans="68:68" customFormat="1">
      <c r="BP259551" s="90"/>
    </row>
    <row r="259552" spans="68:68" customFormat="1">
      <c r="BP259552" s="90"/>
    </row>
    <row r="259553" spans="68:68" customFormat="1">
      <c r="BP259553" s="90"/>
    </row>
    <row r="259554" spans="68:68" customFormat="1">
      <c r="BP259554" s="90"/>
    </row>
    <row r="259555" spans="68:68" customFormat="1">
      <c r="BP259555" s="90"/>
    </row>
    <row r="259556" spans="68:68" customFormat="1">
      <c r="BP259556" s="90"/>
    </row>
    <row r="259557" spans="68:68" customFormat="1">
      <c r="BP259557" s="90"/>
    </row>
    <row r="259558" spans="68:68" customFormat="1">
      <c r="BP259558" s="90"/>
    </row>
    <row r="259559" spans="68:68" customFormat="1">
      <c r="BP259559" s="90"/>
    </row>
    <row r="259560" spans="68:68" customFormat="1">
      <c r="BP259560" s="90"/>
    </row>
    <row r="259561" spans="68:68" customFormat="1">
      <c r="BP259561" s="90"/>
    </row>
    <row r="259562" spans="68:68" customFormat="1">
      <c r="BP259562" s="90"/>
    </row>
    <row r="259563" spans="68:68" customFormat="1">
      <c r="BP259563" s="90"/>
    </row>
    <row r="259564" spans="68:68" customFormat="1">
      <c r="BP259564" s="90"/>
    </row>
    <row r="259565" spans="68:68" customFormat="1">
      <c r="BP259565" s="90"/>
    </row>
    <row r="259566" spans="68:68" customFormat="1">
      <c r="BP259566" s="90"/>
    </row>
    <row r="259567" spans="68:68" customFormat="1">
      <c r="BP259567" s="90"/>
    </row>
    <row r="259568" spans="68:68" customFormat="1">
      <c r="BP259568" s="90"/>
    </row>
    <row r="259569" spans="68:68" customFormat="1">
      <c r="BP259569" s="90"/>
    </row>
    <row r="259570" spans="68:68" customFormat="1">
      <c r="BP259570" s="90"/>
    </row>
    <row r="259571" spans="68:68" customFormat="1">
      <c r="BP259571" s="90"/>
    </row>
    <row r="259572" spans="68:68" customFormat="1">
      <c r="BP259572" s="90"/>
    </row>
    <row r="259573" spans="68:68" customFormat="1">
      <c r="BP259573" s="90"/>
    </row>
    <row r="259574" spans="68:68" customFormat="1">
      <c r="BP259574" s="90"/>
    </row>
    <row r="259575" spans="68:68" customFormat="1">
      <c r="BP259575" s="90"/>
    </row>
    <row r="259576" spans="68:68" customFormat="1">
      <c r="BP259576" s="90"/>
    </row>
    <row r="259577" spans="68:68" customFormat="1">
      <c r="BP259577" s="90"/>
    </row>
    <row r="259578" spans="68:68" customFormat="1">
      <c r="BP259578" s="90"/>
    </row>
    <row r="259579" spans="68:68" customFormat="1">
      <c r="BP259579" s="90"/>
    </row>
    <row r="259580" spans="68:68" customFormat="1">
      <c r="BP259580" s="90"/>
    </row>
    <row r="259581" spans="68:68" customFormat="1">
      <c r="BP259581" s="90"/>
    </row>
    <row r="259582" spans="68:68" customFormat="1">
      <c r="BP259582" s="90"/>
    </row>
    <row r="259583" spans="68:68" customFormat="1">
      <c r="BP259583" s="90"/>
    </row>
    <row r="259584" spans="68:68" customFormat="1">
      <c r="BP259584" s="90"/>
    </row>
    <row r="259585" spans="68:68" customFormat="1">
      <c r="BP259585" s="90"/>
    </row>
    <row r="259586" spans="68:68" customFormat="1">
      <c r="BP259586" s="90"/>
    </row>
    <row r="259587" spans="68:68" customFormat="1">
      <c r="BP259587" s="90"/>
    </row>
    <row r="259588" spans="68:68" customFormat="1">
      <c r="BP259588" s="90"/>
    </row>
    <row r="259589" spans="68:68" customFormat="1">
      <c r="BP259589" s="90"/>
    </row>
    <row r="259590" spans="68:68" customFormat="1">
      <c r="BP259590" s="90"/>
    </row>
    <row r="259591" spans="68:68" customFormat="1">
      <c r="BP259591" s="90"/>
    </row>
    <row r="259592" spans="68:68" customFormat="1">
      <c r="BP259592" s="90"/>
    </row>
    <row r="259593" spans="68:68" customFormat="1">
      <c r="BP259593" s="90"/>
    </row>
    <row r="259594" spans="68:68" customFormat="1">
      <c r="BP259594" s="90"/>
    </row>
    <row r="259595" spans="68:68" customFormat="1">
      <c r="BP259595" s="90"/>
    </row>
    <row r="259596" spans="68:68" customFormat="1">
      <c r="BP259596" s="90"/>
    </row>
    <row r="259597" spans="68:68" customFormat="1">
      <c r="BP259597" s="90"/>
    </row>
    <row r="259598" spans="68:68" customFormat="1">
      <c r="BP259598" s="90"/>
    </row>
    <row r="259599" spans="68:68" customFormat="1">
      <c r="BP259599" s="90"/>
    </row>
    <row r="259600" spans="68:68" customFormat="1">
      <c r="BP259600" s="90"/>
    </row>
    <row r="259601" spans="68:68" customFormat="1">
      <c r="BP259601" s="90"/>
    </row>
    <row r="259602" spans="68:68" customFormat="1">
      <c r="BP259602" s="90"/>
    </row>
    <row r="259603" spans="68:68" customFormat="1">
      <c r="BP259603" s="90"/>
    </row>
    <row r="259604" spans="68:68" customFormat="1">
      <c r="BP259604" s="90"/>
    </row>
    <row r="259605" spans="68:68" customFormat="1">
      <c r="BP259605" s="90"/>
    </row>
    <row r="259606" spans="68:68" customFormat="1">
      <c r="BP259606" s="90"/>
    </row>
    <row r="259607" spans="68:68" customFormat="1">
      <c r="BP259607" s="90"/>
    </row>
    <row r="259608" spans="68:68" customFormat="1">
      <c r="BP259608" s="90"/>
    </row>
    <row r="259609" spans="68:68" customFormat="1">
      <c r="BP259609" s="90"/>
    </row>
    <row r="259610" spans="68:68" customFormat="1">
      <c r="BP259610" s="90"/>
    </row>
    <row r="259611" spans="68:68" customFormat="1">
      <c r="BP259611" s="90"/>
    </row>
    <row r="259612" spans="68:68" customFormat="1">
      <c r="BP259612" s="90"/>
    </row>
    <row r="259613" spans="68:68" customFormat="1">
      <c r="BP259613" s="90"/>
    </row>
    <row r="259614" spans="68:68" customFormat="1">
      <c r="BP259614" s="90"/>
    </row>
    <row r="259615" spans="68:68" customFormat="1">
      <c r="BP259615" s="90"/>
    </row>
    <row r="259616" spans="68:68" customFormat="1">
      <c r="BP259616" s="90"/>
    </row>
    <row r="259617" spans="68:68" customFormat="1">
      <c r="BP259617" s="90"/>
    </row>
    <row r="259618" spans="68:68" customFormat="1">
      <c r="BP259618" s="90"/>
    </row>
    <row r="259619" spans="68:68" customFormat="1">
      <c r="BP259619" s="90"/>
    </row>
    <row r="259620" spans="68:68" customFormat="1">
      <c r="BP259620" s="90"/>
    </row>
    <row r="259621" spans="68:68" customFormat="1">
      <c r="BP259621" s="90"/>
    </row>
    <row r="259622" spans="68:68" customFormat="1">
      <c r="BP259622" s="90"/>
    </row>
    <row r="259623" spans="68:68" customFormat="1">
      <c r="BP259623" s="90"/>
    </row>
    <row r="259624" spans="68:68" customFormat="1">
      <c r="BP259624" s="90"/>
    </row>
    <row r="259625" spans="68:68" customFormat="1">
      <c r="BP259625" s="90"/>
    </row>
    <row r="259626" spans="68:68" customFormat="1">
      <c r="BP259626" s="90"/>
    </row>
    <row r="259627" spans="68:68" customFormat="1">
      <c r="BP259627" s="90"/>
    </row>
    <row r="259628" spans="68:68" customFormat="1">
      <c r="BP259628" s="90"/>
    </row>
    <row r="259629" spans="68:68" customFormat="1">
      <c r="BP259629" s="90"/>
    </row>
    <row r="259630" spans="68:68" customFormat="1">
      <c r="BP259630" s="90"/>
    </row>
    <row r="259631" spans="68:68" customFormat="1">
      <c r="BP259631" s="90"/>
    </row>
    <row r="259632" spans="68:68" customFormat="1">
      <c r="BP259632" s="90"/>
    </row>
    <row r="259633" spans="68:68" customFormat="1">
      <c r="BP259633" s="90"/>
    </row>
    <row r="259634" spans="68:68" customFormat="1">
      <c r="BP259634" s="90"/>
    </row>
    <row r="259635" spans="68:68" customFormat="1">
      <c r="BP259635" s="90"/>
    </row>
    <row r="259636" spans="68:68" customFormat="1">
      <c r="BP259636" s="90"/>
    </row>
    <row r="259637" spans="68:68" customFormat="1">
      <c r="BP259637" s="90"/>
    </row>
    <row r="259638" spans="68:68" customFormat="1">
      <c r="BP259638" s="90"/>
    </row>
    <row r="259639" spans="68:68" customFormat="1">
      <c r="BP259639" s="90"/>
    </row>
    <row r="259640" spans="68:68" customFormat="1">
      <c r="BP259640" s="90"/>
    </row>
    <row r="259641" spans="68:68" customFormat="1">
      <c r="BP259641" s="90"/>
    </row>
    <row r="259642" spans="68:68" customFormat="1">
      <c r="BP259642" s="90"/>
    </row>
    <row r="259643" spans="68:68" customFormat="1">
      <c r="BP259643" s="90"/>
    </row>
    <row r="259644" spans="68:68" customFormat="1">
      <c r="BP259644" s="90"/>
    </row>
    <row r="259645" spans="68:68" customFormat="1">
      <c r="BP259645" s="90"/>
    </row>
    <row r="259646" spans="68:68" customFormat="1">
      <c r="BP259646" s="90"/>
    </row>
    <row r="259647" spans="68:68" customFormat="1">
      <c r="BP259647" s="90"/>
    </row>
    <row r="259648" spans="68:68" customFormat="1">
      <c r="BP259648" s="90"/>
    </row>
    <row r="259649" spans="68:68" customFormat="1">
      <c r="BP259649" s="90"/>
    </row>
    <row r="259650" spans="68:68" customFormat="1">
      <c r="BP259650" s="90"/>
    </row>
    <row r="259651" spans="68:68" customFormat="1">
      <c r="BP259651" s="90"/>
    </row>
    <row r="259652" spans="68:68" customFormat="1">
      <c r="BP259652" s="90"/>
    </row>
    <row r="259653" spans="68:68" customFormat="1">
      <c r="BP259653" s="90"/>
    </row>
    <row r="259654" spans="68:68" customFormat="1">
      <c r="BP259654" s="90"/>
    </row>
    <row r="259655" spans="68:68" customFormat="1">
      <c r="BP259655" s="90"/>
    </row>
    <row r="259656" spans="68:68" customFormat="1">
      <c r="BP259656" s="90"/>
    </row>
    <row r="259657" spans="68:68" customFormat="1">
      <c r="BP259657" s="90"/>
    </row>
    <row r="259658" spans="68:68" customFormat="1">
      <c r="BP259658" s="90"/>
    </row>
    <row r="259659" spans="68:68" customFormat="1">
      <c r="BP259659" s="90"/>
    </row>
    <row r="259660" spans="68:68" customFormat="1">
      <c r="BP259660" s="90"/>
    </row>
    <row r="259661" spans="68:68" customFormat="1">
      <c r="BP259661" s="90"/>
    </row>
    <row r="259662" spans="68:68" customFormat="1">
      <c r="BP259662" s="90"/>
    </row>
    <row r="259663" spans="68:68" customFormat="1">
      <c r="BP259663" s="90"/>
    </row>
    <row r="259664" spans="68:68" customFormat="1">
      <c r="BP259664" s="90"/>
    </row>
    <row r="259665" spans="68:68" customFormat="1">
      <c r="BP259665" s="90"/>
    </row>
    <row r="259666" spans="68:68" customFormat="1">
      <c r="BP259666" s="90"/>
    </row>
    <row r="259667" spans="68:68" customFormat="1">
      <c r="BP259667" s="90"/>
    </row>
    <row r="259668" spans="68:68" customFormat="1">
      <c r="BP259668" s="90"/>
    </row>
    <row r="259669" spans="68:68" customFormat="1">
      <c r="BP259669" s="90"/>
    </row>
    <row r="259670" spans="68:68" customFormat="1">
      <c r="BP259670" s="90"/>
    </row>
    <row r="259671" spans="68:68" customFormat="1">
      <c r="BP259671" s="90"/>
    </row>
    <row r="259672" spans="68:68" customFormat="1">
      <c r="BP259672" s="90"/>
    </row>
    <row r="259673" spans="68:68" customFormat="1">
      <c r="BP259673" s="90"/>
    </row>
    <row r="259674" spans="68:68" customFormat="1">
      <c r="BP259674" s="90"/>
    </row>
    <row r="259675" spans="68:68" customFormat="1">
      <c r="BP259675" s="90"/>
    </row>
    <row r="259676" spans="68:68" customFormat="1">
      <c r="BP259676" s="90"/>
    </row>
    <row r="259677" spans="68:68" customFormat="1">
      <c r="BP259677" s="90"/>
    </row>
    <row r="259678" spans="68:68" customFormat="1">
      <c r="BP259678" s="90"/>
    </row>
    <row r="259679" spans="68:68" customFormat="1">
      <c r="BP259679" s="90"/>
    </row>
    <row r="259680" spans="68:68" customFormat="1">
      <c r="BP259680" s="90"/>
    </row>
    <row r="259681" spans="68:68" customFormat="1">
      <c r="BP259681" s="90"/>
    </row>
    <row r="259682" spans="68:68" customFormat="1">
      <c r="BP259682" s="90"/>
    </row>
    <row r="259683" spans="68:68" customFormat="1">
      <c r="BP259683" s="90"/>
    </row>
    <row r="259684" spans="68:68" customFormat="1">
      <c r="BP259684" s="90"/>
    </row>
    <row r="259685" spans="68:68" customFormat="1">
      <c r="BP259685" s="90"/>
    </row>
    <row r="259686" spans="68:68" customFormat="1">
      <c r="BP259686" s="90"/>
    </row>
    <row r="259687" spans="68:68" customFormat="1">
      <c r="BP259687" s="90"/>
    </row>
    <row r="259688" spans="68:68" customFormat="1">
      <c r="BP259688" s="90"/>
    </row>
    <row r="259689" spans="68:68" customFormat="1">
      <c r="BP259689" s="90"/>
    </row>
    <row r="259690" spans="68:68" customFormat="1">
      <c r="BP259690" s="90"/>
    </row>
    <row r="259691" spans="68:68" customFormat="1">
      <c r="BP259691" s="90"/>
    </row>
    <row r="259692" spans="68:68" customFormat="1">
      <c r="BP259692" s="90"/>
    </row>
    <row r="259693" spans="68:68" customFormat="1">
      <c r="BP259693" s="90"/>
    </row>
    <row r="259694" spans="68:68" customFormat="1">
      <c r="BP259694" s="90"/>
    </row>
    <row r="259695" spans="68:68" customFormat="1">
      <c r="BP259695" s="90"/>
    </row>
    <row r="259696" spans="68:68" customFormat="1">
      <c r="BP259696" s="90"/>
    </row>
    <row r="259697" spans="68:68" customFormat="1">
      <c r="BP259697" s="90"/>
    </row>
    <row r="259698" spans="68:68" customFormat="1">
      <c r="BP259698" s="90"/>
    </row>
    <row r="259699" spans="68:68" customFormat="1">
      <c r="BP259699" s="90"/>
    </row>
    <row r="259700" spans="68:68" customFormat="1">
      <c r="BP259700" s="90"/>
    </row>
    <row r="259701" spans="68:68" customFormat="1">
      <c r="BP259701" s="90"/>
    </row>
    <row r="259702" spans="68:68" customFormat="1">
      <c r="BP259702" s="90"/>
    </row>
    <row r="259703" spans="68:68" customFormat="1">
      <c r="BP259703" s="90"/>
    </row>
    <row r="259704" spans="68:68" customFormat="1">
      <c r="BP259704" s="90"/>
    </row>
    <row r="259705" spans="68:68" customFormat="1">
      <c r="BP259705" s="90"/>
    </row>
    <row r="259706" spans="68:68" customFormat="1">
      <c r="BP259706" s="90"/>
    </row>
    <row r="259707" spans="68:68" customFormat="1">
      <c r="BP259707" s="90"/>
    </row>
    <row r="259708" spans="68:68" customFormat="1">
      <c r="BP259708" s="90"/>
    </row>
    <row r="259709" spans="68:68" customFormat="1">
      <c r="BP259709" s="90"/>
    </row>
    <row r="259710" spans="68:68" customFormat="1">
      <c r="BP259710" s="90"/>
    </row>
    <row r="259711" spans="68:68" customFormat="1">
      <c r="BP259711" s="90"/>
    </row>
    <row r="259712" spans="68:68" customFormat="1">
      <c r="BP259712" s="90"/>
    </row>
    <row r="259713" spans="68:68" customFormat="1">
      <c r="BP259713" s="90"/>
    </row>
    <row r="259714" spans="68:68" customFormat="1">
      <c r="BP259714" s="90"/>
    </row>
    <row r="259715" spans="68:68" customFormat="1">
      <c r="BP259715" s="90"/>
    </row>
    <row r="259716" spans="68:68" customFormat="1">
      <c r="BP259716" s="90"/>
    </row>
    <row r="259717" spans="68:68" customFormat="1">
      <c r="BP259717" s="90"/>
    </row>
    <row r="259718" spans="68:68" customFormat="1">
      <c r="BP259718" s="90"/>
    </row>
    <row r="259719" spans="68:68" customFormat="1">
      <c r="BP259719" s="90"/>
    </row>
    <row r="259720" spans="68:68" customFormat="1">
      <c r="BP259720" s="90"/>
    </row>
    <row r="259721" spans="68:68" customFormat="1">
      <c r="BP259721" s="90"/>
    </row>
    <row r="259722" spans="68:68" customFormat="1">
      <c r="BP259722" s="90"/>
    </row>
    <row r="259723" spans="68:68" customFormat="1">
      <c r="BP259723" s="90"/>
    </row>
    <row r="259724" spans="68:68" customFormat="1">
      <c r="BP259724" s="90"/>
    </row>
    <row r="259725" spans="68:68" customFormat="1">
      <c r="BP259725" s="90"/>
    </row>
    <row r="259726" spans="68:68" customFormat="1">
      <c r="BP259726" s="90"/>
    </row>
    <row r="259727" spans="68:68" customFormat="1">
      <c r="BP259727" s="90"/>
    </row>
    <row r="259728" spans="68:68" customFormat="1">
      <c r="BP259728" s="90"/>
    </row>
    <row r="259729" spans="68:68" customFormat="1">
      <c r="BP259729" s="90"/>
    </row>
    <row r="259730" spans="68:68" customFormat="1">
      <c r="BP259730" s="90"/>
    </row>
    <row r="259731" spans="68:68" customFormat="1">
      <c r="BP259731" s="90"/>
    </row>
    <row r="259732" spans="68:68" customFormat="1">
      <c r="BP259732" s="90"/>
    </row>
    <row r="259733" spans="68:68" customFormat="1">
      <c r="BP259733" s="90"/>
    </row>
    <row r="259734" spans="68:68" customFormat="1">
      <c r="BP259734" s="90"/>
    </row>
    <row r="259735" spans="68:68" customFormat="1">
      <c r="BP259735" s="90"/>
    </row>
    <row r="259736" spans="68:68" customFormat="1">
      <c r="BP259736" s="90"/>
    </row>
    <row r="259737" spans="68:68" customFormat="1">
      <c r="BP259737" s="90"/>
    </row>
    <row r="259738" spans="68:68" customFormat="1">
      <c r="BP259738" s="90"/>
    </row>
    <row r="259739" spans="68:68" customFormat="1">
      <c r="BP259739" s="90"/>
    </row>
    <row r="259740" spans="68:68" customFormat="1">
      <c r="BP259740" s="90"/>
    </row>
    <row r="259741" spans="68:68" customFormat="1">
      <c r="BP259741" s="90"/>
    </row>
    <row r="259742" spans="68:68" customFormat="1">
      <c r="BP259742" s="90"/>
    </row>
    <row r="259743" spans="68:68" customFormat="1">
      <c r="BP259743" s="90"/>
    </row>
    <row r="259744" spans="68:68" customFormat="1">
      <c r="BP259744" s="90"/>
    </row>
    <row r="259745" spans="68:68" customFormat="1">
      <c r="BP259745" s="90"/>
    </row>
    <row r="259746" spans="68:68" customFormat="1">
      <c r="BP259746" s="90"/>
    </row>
    <row r="259747" spans="68:68" customFormat="1">
      <c r="BP259747" s="90"/>
    </row>
    <row r="259748" spans="68:68" customFormat="1">
      <c r="BP259748" s="90"/>
    </row>
    <row r="259749" spans="68:68" customFormat="1">
      <c r="BP259749" s="90"/>
    </row>
    <row r="259750" spans="68:68" customFormat="1">
      <c r="BP259750" s="90"/>
    </row>
    <row r="259751" spans="68:68" customFormat="1">
      <c r="BP259751" s="90"/>
    </row>
    <row r="259752" spans="68:68" customFormat="1">
      <c r="BP259752" s="90"/>
    </row>
    <row r="259753" spans="68:68" customFormat="1">
      <c r="BP259753" s="90"/>
    </row>
    <row r="259754" spans="68:68" customFormat="1">
      <c r="BP259754" s="90"/>
    </row>
    <row r="259755" spans="68:68" customFormat="1">
      <c r="BP259755" s="90"/>
    </row>
    <row r="259756" spans="68:68" customFormat="1">
      <c r="BP259756" s="90"/>
    </row>
    <row r="259757" spans="68:68" customFormat="1">
      <c r="BP259757" s="90"/>
    </row>
    <row r="259758" spans="68:68" customFormat="1">
      <c r="BP259758" s="90"/>
    </row>
    <row r="259759" spans="68:68" customFormat="1">
      <c r="BP259759" s="90"/>
    </row>
    <row r="259760" spans="68:68" customFormat="1">
      <c r="BP259760" s="90"/>
    </row>
    <row r="259761" spans="68:68" customFormat="1">
      <c r="BP259761" s="90"/>
    </row>
    <row r="259762" spans="68:68" customFormat="1">
      <c r="BP259762" s="90"/>
    </row>
    <row r="259763" spans="68:68" customFormat="1">
      <c r="BP259763" s="90"/>
    </row>
    <row r="259764" spans="68:68" customFormat="1">
      <c r="BP259764" s="90"/>
    </row>
    <row r="259765" spans="68:68" customFormat="1">
      <c r="BP259765" s="90"/>
    </row>
    <row r="259766" spans="68:68" customFormat="1">
      <c r="BP259766" s="90"/>
    </row>
    <row r="259767" spans="68:68" customFormat="1">
      <c r="BP259767" s="90"/>
    </row>
    <row r="259768" spans="68:68" customFormat="1">
      <c r="BP259768" s="90"/>
    </row>
    <row r="259769" spans="68:68" customFormat="1">
      <c r="BP259769" s="90"/>
    </row>
    <row r="259770" spans="68:68" customFormat="1">
      <c r="BP259770" s="90"/>
    </row>
    <row r="259771" spans="68:68" customFormat="1">
      <c r="BP259771" s="90"/>
    </row>
    <row r="259772" spans="68:68" customFormat="1">
      <c r="BP259772" s="90"/>
    </row>
    <row r="259773" spans="68:68" customFormat="1">
      <c r="BP259773" s="90"/>
    </row>
    <row r="259774" spans="68:68" customFormat="1">
      <c r="BP259774" s="90"/>
    </row>
    <row r="259775" spans="68:68" customFormat="1">
      <c r="BP259775" s="90"/>
    </row>
    <row r="259776" spans="68:68" customFormat="1">
      <c r="BP259776" s="90"/>
    </row>
    <row r="259777" spans="68:68" customFormat="1">
      <c r="BP259777" s="90"/>
    </row>
    <row r="259778" spans="68:68" customFormat="1">
      <c r="BP259778" s="90"/>
    </row>
    <row r="259779" spans="68:68" customFormat="1">
      <c r="BP259779" s="90"/>
    </row>
    <row r="259780" spans="68:68" customFormat="1">
      <c r="BP259780" s="90"/>
    </row>
    <row r="259781" spans="68:68" customFormat="1">
      <c r="BP259781" s="90"/>
    </row>
    <row r="259782" spans="68:68" customFormat="1">
      <c r="BP259782" s="90"/>
    </row>
    <row r="259783" spans="68:68" customFormat="1">
      <c r="BP259783" s="90"/>
    </row>
    <row r="259784" spans="68:68" customFormat="1">
      <c r="BP259784" s="90"/>
    </row>
    <row r="259785" spans="68:68" customFormat="1">
      <c r="BP259785" s="90"/>
    </row>
    <row r="259786" spans="68:68" customFormat="1">
      <c r="BP259786" s="90"/>
    </row>
    <row r="259787" spans="68:68" customFormat="1">
      <c r="BP259787" s="90"/>
    </row>
    <row r="259788" spans="68:68" customFormat="1">
      <c r="BP259788" s="90"/>
    </row>
    <row r="259789" spans="68:68" customFormat="1">
      <c r="BP259789" s="90"/>
    </row>
    <row r="259790" spans="68:68" customFormat="1">
      <c r="BP259790" s="90"/>
    </row>
    <row r="259791" spans="68:68" customFormat="1">
      <c r="BP259791" s="90"/>
    </row>
    <row r="259792" spans="68:68" customFormat="1">
      <c r="BP259792" s="90"/>
    </row>
    <row r="259793" spans="68:68" customFormat="1">
      <c r="BP259793" s="90"/>
    </row>
    <row r="259794" spans="68:68" customFormat="1">
      <c r="BP259794" s="90"/>
    </row>
    <row r="259795" spans="68:68" customFormat="1">
      <c r="BP259795" s="90"/>
    </row>
    <row r="259796" spans="68:68" customFormat="1">
      <c r="BP259796" s="90"/>
    </row>
    <row r="259797" spans="68:68" customFormat="1">
      <c r="BP259797" s="90"/>
    </row>
    <row r="259798" spans="68:68" customFormat="1">
      <c r="BP259798" s="90"/>
    </row>
    <row r="259799" spans="68:68" customFormat="1">
      <c r="BP259799" s="90"/>
    </row>
    <row r="259800" spans="68:68" customFormat="1">
      <c r="BP259800" s="90"/>
    </row>
    <row r="259801" spans="68:68" customFormat="1">
      <c r="BP259801" s="90"/>
    </row>
    <row r="259802" spans="68:68" customFormat="1">
      <c r="BP259802" s="90"/>
    </row>
    <row r="259803" spans="68:68" customFormat="1">
      <c r="BP259803" s="90"/>
    </row>
    <row r="259804" spans="68:68" customFormat="1">
      <c r="BP259804" s="90"/>
    </row>
    <row r="259805" spans="68:68" customFormat="1">
      <c r="BP259805" s="90"/>
    </row>
    <row r="259806" spans="68:68" customFormat="1">
      <c r="BP259806" s="90"/>
    </row>
    <row r="259807" spans="68:68" customFormat="1">
      <c r="BP259807" s="90"/>
    </row>
    <row r="259808" spans="68:68" customFormat="1">
      <c r="BP259808" s="90"/>
    </row>
    <row r="259809" spans="68:68" customFormat="1">
      <c r="BP259809" s="90"/>
    </row>
    <row r="259810" spans="68:68" customFormat="1">
      <c r="BP259810" s="90"/>
    </row>
    <row r="259811" spans="68:68" customFormat="1">
      <c r="BP259811" s="90"/>
    </row>
    <row r="259812" spans="68:68" customFormat="1">
      <c r="BP259812" s="90"/>
    </row>
    <row r="259813" spans="68:68" customFormat="1">
      <c r="BP259813" s="90"/>
    </row>
    <row r="259814" spans="68:68" customFormat="1">
      <c r="BP259814" s="90"/>
    </row>
    <row r="259815" spans="68:68" customFormat="1">
      <c r="BP259815" s="90"/>
    </row>
    <row r="259816" spans="68:68" customFormat="1">
      <c r="BP259816" s="90"/>
    </row>
    <row r="259817" spans="68:68" customFormat="1">
      <c r="BP259817" s="90"/>
    </row>
    <row r="259818" spans="68:68" customFormat="1">
      <c r="BP259818" s="90"/>
    </row>
    <row r="259819" spans="68:68" customFormat="1">
      <c r="BP259819" s="90"/>
    </row>
    <row r="259820" spans="68:68" customFormat="1">
      <c r="BP259820" s="90"/>
    </row>
    <row r="259821" spans="68:68" customFormat="1">
      <c r="BP259821" s="90"/>
    </row>
    <row r="259822" spans="68:68" customFormat="1">
      <c r="BP259822" s="90"/>
    </row>
    <row r="259823" spans="68:68" customFormat="1">
      <c r="BP259823" s="90"/>
    </row>
    <row r="259824" spans="68:68" customFormat="1">
      <c r="BP259824" s="90"/>
    </row>
    <row r="259825" spans="68:68" customFormat="1">
      <c r="BP259825" s="90"/>
    </row>
    <row r="259826" spans="68:68" customFormat="1">
      <c r="BP259826" s="90"/>
    </row>
    <row r="259827" spans="68:68" customFormat="1">
      <c r="BP259827" s="90"/>
    </row>
    <row r="259828" spans="68:68" customFormat="1">
      <c r="BP259828" s="90"/>
    </row>
    <row r="259829" spans="68:68" customFormat="1">
      <c r="BP259829" s="90"/>
    </row>
    <row r="259830" spans="68:68" customFormat="1">
      <c r="BP259830" s="90"/>
    </row>
    <row r="259831" spans="68:68" customFormat="1">
      <c r="BP259831" s="90"/>
    </row>
    <row r="259832" spans="68:68" customFormat="1">
      <c r="BP259832" s="90"/>
    </row>
    <row r="259833" spans="68:68" customFormat="1">
      <c r="BP259833" s="90"/>
    </row>
    <row r="259834" spans="68:68" customFormat="1">
      <c r="BP259834" s="90"/>
    </row>
    <row r="259835" spans="68:68" customFormat="1">
      <c r="BP259835" s="90"/>
    </row>
    <row r="259836" spans="68:68" customFormat="1">
      <c r="BP259836" s="90"/>
    </row>
    <row r="259837" spans="68:68" customFormat="1">
      <c r="BP259837" s="90"/>
    </row>
    <row r="259838" spans="68:68" customFormat="1">
      <c r="BP259838" s="90"/>
    </row>
    <row r="259839" spans="68:68" customFormat="1">
      <c r="BP259839" s="90"/>
    </row>
    <row r="259840" spans="68:68" customFormat="1">
      <c r="BP259840" s="90"/>
    </row>
    <row r="259841" spans="68:68" customFormat="1">
      <c r="BP259841" s="90"/>
    </row>
    <row r="259842" spans="68:68" customFormat="1">
      <c r="BP259842" s="90"/>
    </row>
    <row r="259843" spans="68:68" customFormat="1">
      <c r="BP259843" s="90"/>
    </row>
    <row r="259844" spans="68:68" customFormat="1">
      <c r="BP259844" s="90"/>
    </row>
    <row r="259845" spans="68:68" customFormat="1">
      <c r="BP259845" s="90"/>
    </row>
    <row r="259846" spans="68:68" customFormat="1">
      <c r="BP259846" s="90"/>
    </row>
    <row r="259847" spans="68:68" customFormat="1">
      <c r="BP259847" s="90"/>
    </row>
    <row r="259848" spans="68:68" customFormat="1">
      <c r="BP259848" s="90"/>
    </row>
    <row r="259849" spans="68:68" customFormat="1">
      <c r="BP259849" s="90"/>
    </row>
    <row r="259850" spans="68:68" customFormat="1">
      <c r="BP259850" s="90"/>
    </row>
    <row r="259851" spans="68:68" customFormat="1">
      <c r="BP259851" s="90"/>
    </row>
    <row r="259852" spans="68:68" customFormat="1">
      <c r="BP259852" s="90"/>
    </row>
    <row r="259853" spans="68:68" customFormat="1">
      <c r="BP259853" s="90"/>
    </row>
    <row r="259854" spans="68:68" customFormat="1">
      <c r="BP259854" s="90"/>
    </row>
    <row r="259855" spans="68:68" customFormat="1">
      <c r="BP259855" s="90"/>
    </row>
    <row r="259856" spans="68:68" customFormat="1">
      <c r="BP259856" s="90"/>
    </row>
    <row r="259857" spans="68:68" customFormat="1">
      <c r="BP259857" s="90"/>
    </row>
    <row r="259858" spans="68:68" customFormat="1">
      <c r="BP259858" s="90"/>
    </row>
    <row r="259859" spans="68:68" customFormat="1">
      <c r="BP259859" s="90"/>
    </row>
    <row r="259860" spans="68:68" customFormat="1">
      <c r="BP259860" s="90"/>
    </row>
    <row r="259861" spans="68:68" customFormat="1">
      <c r="BP259861" s="90"/>
    </row>
    <row r="259862" spans="68:68" customFormat="1">
      <c r="BP259862" s="90"/>
    </row>
    <row r="259863" spans="68:68" customFormat="1">
      <c r="BP259863" s="90"/>
    </row>
    <row r="259864" spans="68:68" customFormat="1">
      <c r="BP259864" s="90"/>
    </row>
    <row r="259865" spans="68:68" customFormat="1">
      <c r="BP259865" s="90"/>
    </row>
    <row r="259866" spans="68:68" customFormat="1">
      <c r="BP259866" s="90"/>
    </row>
    <row r="259867" spans="68:68" customFormat="1">
      <c r="BP259867" s="90"/>
    </row>
    <row r="259868" spans="68:68" customFormat="1">
      <c r="BP259868" s="90"/>
    </row>
    <row r="259869" spans="68:68" customFormat="1">
      <c r="BP259869" s="90"/>
    </row>
    <row r="259870" spans="68:68" customFormat="1">
      <c r="BP259870" s="90"/>
    </row>
    <row r="259871" spans="68:68" customFormat="1">
      <c r="BP259871" s="90"/>
    </row>
    <row r="259872" spans="68:68" customFormat="1">
      <c r="BP259872" s="90"/>
    </row>
    <row r="259873" spans="68:68" customFormat="1">
      <c r="BP259873" s="90"/>
    </row>
    <row r="259874" spans="68:68" customFormat="1">
      <c r="BP259874" s="90"/>
    </row>
    <row r="259875" spans="68:68" customFormat="1">
      <c r="BP259875" s="90"/>
    </row>
    <row r="259876" spans="68:68" customFormat="1">
      <c r="BP259876" s="90"/>
    </row>
    <row r="259877" spans="68:68" customFormat="1">
      <c r="BP259877" s="90"/>
    </row>
    <row r="259878" spans="68:68" customFormat="1">
      <c r="BP259878" s="90"/>
    </row>
    <row r="259879" spans="68:68" customFormat="1">
      <c r="BP259879" s="90"/>
    </row>
    <row r="259880" spans="68:68" customFormat="1">
      <c r="BP259880" s="90"/>
    </row>
    <row r="259881" spans="68:68" customFormat="1">
      <c r="BP259881" s="90"/>
    </row>
    <row r="259882" spans="68:68" customFormat="1">
      <c r="BP259882" s="90"/>
    </row>
    <row r="259883" spans="68:68" customFormat="1">
      <c r="BP259883" s="90"/>
    </row>
    <row r="259884" spans="68:68" customFormat="1">
      <c r="BP259884" s="90"/>
    </row>
    <row r="259885" spans="68:68" customFormat="1">
      <c r="BP259885" s="90"/>
    </row>
    <row r="259886" spans="68:68" customFormat="1">
      <c r="BP259886" s="90"/>
    </row>
    <row r="259887" spans="68:68" customFormat="1">
      <c r="BP259887" s="90"/>
    </row>
    <row r="259888" spans="68:68" customFormat="1">
      <c r="BP259888" s="90"/>
    </row>
    <row r="259889" spans="68:68" customFormat="1">
      <c r="BP259889" s="90"/>
    </row>
    <row r="259890" spans="68:68" customFormat="1">
      <c r="BP259890" s="90"/>
    </row>
    <row r="259891" spans="68:68" customFormat="1">
      <c r="BP259891" s="90"/>
    </row>
    <row r="259892" spans="68:68" customFormat="1">
      <c r="BP259892" s="90"/>
    </row>
    <row r="259893" spans="68:68" customFormat="1">
      <c r="BP259893" s="90"/>
    </row>
    <row r="259894" spans="68:68" customFormat="1">
      <c r="BP259894" s="90"/>
    </row>
    <row r="259895" spans="68:68" customFormat="1">
      <c r="BP259895" s="90"/>
    </row>
    <row r="259896" spans="68:68" customFormat="1">
      <c r="BP259896" s="90"/>
    </row>
    <row r="259897" spans="68:68" customFormat="1">
      <c r="BP259897" s="90"/>
    </row>
    <row r="259898" spans="68:68" customFormat="1">
      <c r="BP259898" s="90"/>
    </row>
    <row r="259899" spans="68:68" customFormat="1">
      <c r="BP259899" s="90"/>
    </row>
    <row r="259900" spans="68:68" customFormat="1">
      <c r="BP259900" s="90"/>
    </row>
    <row r="259901" spans="68:68" customFormat="1">
      <c r="BP259901" s="90"/>
    </row>
    <row r="259902" spans="68:68" customFormat="1">
      <c r="BP259902" s="90"/>
    </row>
    <row r="259903" spans="68:68" customFormat="1">
      <c r="BP259903" s="90"/>
    </row>
    <row r="259904" spans="68:68" customFormat="1">
      <c r="BP259904" s="90"/>
    </row>
    <row r="259905" spans="68:68" customFormat="1">
      <c r="BP259905" s="90"/>
    </row>
    <row r="259906" spans="68:68" customFormat="1">
      <c r="BP259906" s="90"/>
    </row>
    <row r="259907" spans="68:68" customFormat="1">
      <c r="BP259907" s="90"/>
    </row>
    <row r="259908" spans="68:68" customFormat="1">
      <c r="BP259908" s="90"/>
    </row>
    <row r="259909" spans="68:68" customFormat="1">
      <c r="BP259909" s="90"/>
    </row>
    <row r="259910" spans="68:68" customFormat="1">
      <c r="BP259910" s="90"/>
    </row>
    <row r="259911" spans="68:68" customFormat="1">
      <c r="BP259911" s="90"/>
    </row>
    <row r="259912" spans="68:68" customFormat="1">
      <c r="BP259912" s="90"/>
    </row>
    <row r="259913" spans="68:68" customFormat="1">
      <c r="BP259913" s="90"/>
    </row>
    <row r="259914" spans="68:68" customFormat="1">
      <c r="BP259914" s="90"/>
    </row>
    <row r="259915" spans="68:68" customFormat="1">
      <c r="BP259915" s="90"/>
    </row>
    <row r="259916" spans="68:68" customFormat="1">
      <c r="BP259916" s="90"/>
    </row>
    <row r="259917" spans="68:68" customFormat="1">
      <c r="BP259917" s="90"/>
    </row>
    <row r="259918" spans="68:68" customFormat="1">
      <c r="BP259918" s="90"/>
    </row>
    <row r="259919" spans="68:68" customFormat="1">
      <c r="BP259919" s="90"/>
    </row>
    <row r="259920" spans="68:68" customFormat="1">
      <c r="BP259920" s="90"/>
    </row>
    <row r="259921" spans="68:68" customFormat="1">
      <c r="BP259921" s="90"/>
    </row>
    <row r="259922" spans="68:68" customFormat="1">
      <c r="BP259922" s="90"/>
    </row>
    <row r="259923" spans="68:68" customFormat="1">
      <c r="BP259923" s="90"/>
    </row>
    <row r="259924" spans="68:68" customFormat="1">
      <c r="BP259924" s="90"/>
    </row>
    <row r="259925" spans="68:68" customFormat="1">
      <c r="BP259925" s="90"/>
    </row>
    <row r="259926" spans="68:68" customFormat="1">
      <c r="BP259926" s="90"/>
    </row>
    <row r="259927" spans="68:68" customFormat="1">
      <c r="BP259927" s="90"/>
    </row>
    <row r="259928" spans="68:68" customFormat="1">
      <c r="BP259928" s="90"/>
    </row>
    <row r="259929" spans="68:68" customFormat="1">
      <c r="BP259929" s="90"/>
    </row>
    <row r="259930" spans="68:68" customFormat="1">
      <c r="BP259930" s="90"/>
    </row>
    <row r="259931" spans="68:68" customFormat="1">
      <c r="BP259931" s="90"/>
    </row>
    <row r="259932" spans="68:68" customFormat="1">
      <c r="BP259932" s="90"/>
    </row>
    <row r="259933" spans="68:68" customFormat="1">
      <c r="BP259933" s="90"/>
    </row>
    <row r="259934" spans="68:68" customFormat="1">
      <c r="BP259934" s="90"/>
    </row>
    <row r="259935" spans="68:68" customFormat="1">
      <c r="BP259935" s="90"/>
    </row>
    <row r="259936" spans="68:68" customFormat="1">
      <c r="BP259936" s="90"/>
    </row>
    <row r="259937" spans="68:68" customFormat="1">
      <c r="BP259937" s="90"/>
    </row>
    <row r="259938" spans="68:68" customFormat="1">
      <c r="BP259938" s="90"/>
    </row>
    <row r="259939" spans="68:68" customFormat="1">
      <c r="BP259939" s="90"/>
    </row>
    <row r="259940" spans="68:68" customFormat="1">
      <c r="BP259940" s="90"/>
    </row>
    <row r="259941" spans="68:68" customFormat="1">
      <c r="BP259941" s="90"/>
    </row>
    <row r="259942" spans="68:68" customFormat="1">
      <c r="BP259942" s="90"/>
    </row>
    <row r="259943" spans="68:68" customFormat="1">
      <c r="BP259943" s="90"/>
    </row>
    <row r="259944" spans="68:68" customFormat="1">
      <c r="BP259944" s="90"/>
    </row>
    <row r="259945" spans="68:68" customFormat="1">
      <c r="BP259945" s="90"/>
    </row>
    <row r="259946" spans="68:68" customFormat="1">
      <c r="BP259946" s="90"/>
    </row>
    <row r="259947" spans="68:68" customFormat="1">
      <c r="BP259947" s="90"/>
    </row>
    <row r="259948" spans="68:68" customFormat="1">
      <c r="BP259948" s="90"/>
    </row>
    <row r="259949" spans="68:68" customFormat="1">
      <c r="BP259949" s="90"/>
    </row>
    <row r="259950" spans="68:68" customFormat="1">
      <c r="BP259950" s="90"/>
    </row>
    <row r="259951" spans="68:68" customFormat="1">
      <c r="BP259951" s="90"/>
    </row>
    <row r="259952" spans="68:68" customFormat="1">
      <c r="BP259952" s="90"/>
    </row>
    <row r="259953" spans="68:68" customFormat="1">
      <c r="BP259953" s="90"/>
    </row>
    <row r="259954" spans="68:68" customFormat="1">
      <c r="BP259954" s="90"/>
    </row>
    <row r="259955" spans="68:68" customFormat="1">
      <c r="BP259955" s="90"/>
    </row>
    <row r="259956" spans="68:68" customFormat="1">
      <c r="BP259956" s="90"/>
    </row>
    <row r="259957" spans="68:68" customFormat="1">
      <c r="BP259957" s="90"/>
    </row>
    <row r="259958" spans="68:68" customFormat="1">
      <c r="BP259958" s="90"/>
    </row>
    <row r="259959" spans="68:68" customFormat="1">
      <c r="BP259959" s="90"/>
    </row>
    <row r="259960" spans="68:68" customFormat="1">
      <c r="BP259960" s="90"/>
    </row>
    <row r="259961" spans="68:68" customFormat="1">
      <c r="BP259961" s="90"/>
    </row>
    <row r="259962" spans="68:68" customFormat="1">
      <c r="BP259962" s="90"/>
    </row>
    <row r="259963" spans="68:68" customFormat="1">
      <c r="BP259963" s="90"/>
    </row>
    <row r="259964" spans="68:68" customFormat="1">
      <c r="BP259964" s="90"/>
    </row>
    <row r="259965" spans="68:68" customFormat="1">
      <c r="BP259965" s="90"/>
    </row>
    <row r="259966" spans="68:68" customFormat="1">
      <c r="BP259966" s="90"/>
    </row>
    <row r="259967" spans="68:68" customFormat="1">
      <c r="BP259967" s="90"/>
    </row>
    <row r="259968" spans="68:68" customFormat="1">
      <c r="BP259968" s="90"/>
    </row>
    <row r="259969" spans="68:68" customFormat="1">
      <c r="BP259969" s="90"/>
    </row>
    <row r="259970" spans="68:68" customFormat="1">
      <c r="BP259970" s="90"/>
    </row>
    <row r="259971" spans="68:68" customFormat="1">
      <c r="BP259971" s="90"/>
    </row>
    <row r="259972" spans="68:68" customFormat="1">
      <c r="BP259972" s="90"/>
    </row>
    <row r="259973" spans="68:68" customFormat="1">
      <c r="BP259973" s="90"/>
    </row>
    <row r="259974" spans="68:68" customFormat="1">
      <c r="BP259974" s="90"/>
    </row>
    <row r="259975" spans="68:68" customFormat="1">
      <c r="BP259975" s="90"/>
    </row>
    <row r="259976" spans="68:68" customFormat="1">
      <c r="BP259976" s="90"/>
    </row>
    <row r="259977" spans="68:68" customFormat="1">
      <c r="BP259977" s="90"/>
    </row>
    <row r="259978" spans="68:68" customFormat="1">
      <c r="BP259978" s="90"/>
    </row>
    <row r="259979" spans="68:68" customFormat="1">
      <c r="BP259979" s="90"/>
    </row>
    <row r="259980" spans="68:68" customFormat="1">
      <c r="BP259980" s="90"/>
    </row>
    <row r="259981" spans="68:68" customFormat="1">
      <c r="BP259981" s="90"/>
    </row>
    <row r="259982" spans="68:68" customFormat="1">
      <c r="BP259982" s="90"/>
    </row>
    <row r="259983" spans="68:68" customFormat="1">
      <c r="BP259983" s="90"/>
    </row>
    <row r="259984" spans="68:68" customFormat="1">
      <c r="BP259984" s="90"/>
    </row>
    <row r="259985" spans="68:68" customFormat="1">
      <c r="BP259985" s="90"/>
    </row>
    <row r="259986" spans="68:68" customFormat="1">
      <c r="BP259986" s="90"/>
    </row>
    <row r="259987" spans="68:68" customFormat="1">
      <c r="BP259987" s="90"/>
    </row>
    <row r="259988" spans="68:68" customFormat="1">
      <c r="BP259988" s="90"/>
    </row>
    <row r="259989" spans="68:68" customFormat="1">
      <c r="BP259989" s="90"/>
    </row>
    <row r="259990" spans="68:68" customFormat="1">
      <c r="BP259990" s="90"/>
    </row>
    <row r="259991" spans="68:68" customFormat="1">
      <c r="BP259991" s="90"/>
    </row>
    <row r="259992" spans="68:68" customFormat="1">
      <c r="BP259992" s="90"/>
    </row>
    <row r="259993" spans="68:68" customFormat="1">
      <c r="BP259993" s="90"/>
    </row>
    <row r="259994" spans="68:68" customFormat="1">
      <c r="BP259994" s="90"/>
    </row>
    <row r="259995" spans="68:68" customFormat="1">
      <c r="BP259995" s="90"/>
    </row>
    <row r="259996" spans="68:68" customFormat="1">
      <c r="BP259996" s="90"/>
    </row>
    <row r="259997" spans="68:68" customFormat="1">
      <c r="BP259997" s="90"/>
    </row>
    <row r="259998" spans="68:68" customFormat="1">
      <c r="BP259998" s="90"/>
    </row>
    <row r="259999" spans="68:68" customFormat="1">
      <c r="BP259999" s="90"/>
    </row>
    <row r="260000" spans="68:68" customFormat="1">
      <c r="BP260000" s="90"/>
    </row>
    <row r="260001" spans="68:68" customFormat="1">
      <c r="BP260001" s="90"/>
    </row>
    <row r="260002" spans="68:68" customFormat="1">
      <c r="BP260002" s="90"/>
    </row>
    <row r="260003" spans="68:68" customFormat="1">
      <c r="BP260003" s="90"/>
    </row>
    <row r="260004" spans="68:68" customFormat="1">
      <c r="BP260004" s="90"/>
    </row>
    <row r="260005" spans="68:68" customFormat="1">
      <c r="BP260005" s="90"/>
    </row>
    <row r="260006" spans="68:68" customFormat="1">
      <c r="BP260006" s="90"/>
    </row>
    <row r="260007" spans="68:68" customFormat="1">
      <c r="BP260007" s="90"/>
    </row>
    <row r="260008" spans="68:68" customFormat="1">
      <c r="BP260008" s="90"/>
    </row>
    <row r="260009" spans="68:68" customFormat="1">
      <c r="BP260009" s="90"/>
    </row>
    <row r="260010" spans="68:68" customFormat="1">
      <c r="BP260010" s="90"/>
    </row>
    <row r="260011" spans="68:68" customFormat="1">
      <c r="BP260011" s="90"/>
    </row>
    <row r="260012" spans="68:68" customFormat="1">
      <c r="BP260012" s="90"/>
    </row>
    <row r="260013" spans="68:68" customFormat="1">
      <c r="BP260013" s="90"/>
    </row>
    <row r="260014" spans="68:68" customFormat="1">
      <c r="BP260014" s="90"/>
    </row>
    <row r="260015" spans="68:68" customFormat="1">
      <c r="BP260015" s="90"/>
    </row>
    <row r="260016" spans="68:68" customFormat="1">
      <c r="BP260016" s="90"/>
    </row>
    <row r="260017" spans="68:68" customFormat="1">
      <c r="BP260017" s="90"/>
    </row>
    <row r="260018" spans="68:68" customFormat="1">
      <c r="BP260018" s="90"/>
    </row>
    <row r="260019" spans="68:68" customFormat="1">
      <c r="BP260019" s="90"/>
    </row>
    <row r="260020" spans="68:68" customFormat="1">
      <c r="BP260020" s="90"/>
    </row>
    <row r="260021" spans="68:68" customFormat="1">
      <c r="BP260021" s="90"/>
    </row>
    <row r="260022" spans="68:68" customFormat="1">
      <c r="BP260022" s="90"/>
    </row>
    <row r="260023" spans="68:68" customFormat="1">
      <c r="BP260023" s="90"/>
    </row>
    <row r="260024" spans="68:68" customFormat="1">
      <c r="BP260024" s="90"/>
    </row>
    <row r="260025" spans="68:68" customFormat="1">
      <c r="BP260025" s="90"/>
    </row>
    <row r="260026" spans="68:68" customFormat="1">
      <c r="BP260026" s="90"/>
    </row>
    <row r="260027" spans="68:68" customFormat="1">
      <c r="BP260027" s="90"/>
    </row>
    <row r="260028" spans="68:68" customFormat="1">
      <c r="BP260028" s="90"/>
    </row>
    <row r="260029" spans="68:68" customFormat="1">
      <c r="BP260029" s="90"/>
    </row>
    <row r="260030" spans="68:68" customFormat="1">
      <c r="BP260030" s="90"/>
    </row>
    <row r="260031" spans="68:68" customFormat="1">
      <c r="BP260031" s="90"/>
    </row>
    <row r="260032" spans="68:68" customFormat="1">
      <c r="BP260032" s="90"/>
    </row>
    <row r="260033" spans="68:68" customFormat="1">
      <c r="BP260033" s="90"/>
    </row>
    <row r="260034" spans="68:68" customFormat="1">
      <c r="BP260034" s="90"/>
    </row>
    <row r="260035" spans="68:68" customFormat="1">
      <c r="BP260035" s="90"/>
    </row>
    <row r="260036" spans="68:68" customFormat="1">
      <c r="BP260036" s="90"/>
    </row>
    <row r="260037" spans="68:68" customFormat="1">
      <c r="BP260037" s="90"/>
    </row>
    <row r="260038" spans="68:68" customFormat="1">
      <c r="BP260038" s="90"/>
    </row>
    <row r="260039" spans="68:68" customFormat="1">
      <c r="BP260039" s="90"/>
    </row>
    <row r="260040" spans="68:68" customFormat="1">
      <c r="BP260040" s="90"/>
    </row>
    <row r="260041" spans="68:68" customFormat="1">
      <c r="BP260041" s="90"/>
    </row>
    <row r="260042" spans="68:68" customFormat="1">
      <c r="BP260042" s="90"/>
    </row>
    <row r="260043" spans="68:68" customFormat="1">
      <c r="BP260043" s="90"/>
    </row>
    <row r="260044" spans="68:68" customFormat="1">
      <c r="BP260044" s="90"/>
    </row>
    <row r="260045" spans="68:68" customFormat="1">
      <c r="BP260045" s="90"/>
    </row>
    <row r="260046" spans="68:68" customFormat="1">
      <c r="BP260046" s="90"/>
    </row>
    <row r="260047" spans="68:68" customFormat="1">
      <c r="BP260047" s="90"/>
    </row>
    <row r="260048" spans="68:68" customFormat="1">
      <c r="BP260048" s="90"/>
    </row>
    <row r="260049" spans="68:68" customFormat="1">
      <c r="BP260049" s="90"/>
    </row>
    <row r="260050" spans="68:68" customFormat="1">
      <c r="BP260050" s="90"/>
    </row>
    <row r="260051" spans="68:68" customFormat="1">
      <c r="BP260051" s="90"/>
    </row>
    <row r="260052" spans="68:68" customFormat="1">
      <c r="BP260052" s="90"/>
    </row>
    <row r="260053" spans="68:68" customFormat="1">
      <c r="BP260053" s="90"/>
    </row>
    <row r="260054" spans="68:68" customFormat="1">
      <c r="BP260054" s="90"/>
    </row>
    <row r="260055" spans="68:68" customFormat="1">
      <c r="BP260055" s="90"/>
    </row>
    <row r="260056" spans="68:68" customFormat="1">
      <c r="BP260056" s="90"/>
    </row>
    <row r="260057" spans="68:68" customFormat="1">
      <c r="BP260057" s="90"/>
    </row>
    <row r="260058" spans="68:68" customFormat="1">
      <c r="BP260058" s="90"/>
    </row>
    <row r="260059" spans="68:68" customFormat="1">
      <c r="BP260059" s="90"/>
    </row>
    <row r="260060" spans="68:68" customFormat="1">
      <c r="BP260060" s="90"/>
    </row>
    <row r="260061" spans="68:68" customFormat="1">
      <c r="BP260061" s="90"/>
    </row>
    <row r="260062" spans="68:68" customFormat="1">
      <c r="BP260062" s="90"/>
    </row>
    <row r="260063" spans="68:68" customFormat="1">
      <c r="BP260063" s="90"/>
    </row>
    <row r="260064" spans="68:68" customFormat="1">
      <c r="BP260064" s="90"/>
    </row>
    <row r="260065" spans="68:68" customFormat="1">
      <c r="BP260065" s="90"/>
    </row>
    <row r="260066" spans="68:68" customFormat="1">
      <c r="BP260066" s="90"/>
    </row>
    <row r="260067" spans="68:68" customFormat="1">
      <c r="BP260067" s="90"/>
    </row>
    <row r="260068" spans="68:68" customFormat="1">
      <c r="BP260068" s="90"/>
    </row>
    <row r="260069" spans="68:68" customFormat="1">
      <c r="BP260069" s="90"/>
    </row>
    <row r="260070" spans="68:68" customFormat="1">
      <c r="BP260070" s="90"/>
    </row>
    <row r="260071" spans="68:68" customFormat="1">
      <c r="BP260071" s="90"/>
    </row>
    <row r="260072" spans="68:68" customFormat="1">
      <c r="BP260072" s="90"/>
    </row>
    <row r="260073" spans="68:68" customFormat="1">
      <c r="BP260073" s="90"/>
    </row>
    <row r="260074" spans="68:68" customFormat="1">
      <c r="BP260074" s="90"/>
    </row>
    <row r="260075" spans="68:68" customFormat="1">
      <c r="BP260075" s="90"/>
    </row>
    <row r="260076" spans="68:68" customFormat="1">
      <c r="BP260076" s="90"/>
    </row>
    <row r="260077" spans="68:68" customFormat="1">
      <c r="BP260077" s="90"/>
    </row>
    <row r="260078" spans="68:68" customFormat="1">
      <c r="BP260078" s="90"/>
    </row>
    <row r="260079" spans="68:68" customFormat="1">
      <c r="BP260079" s="90"/>
    </row>
    <row r="260080" spans="68:68" customFormat="1">
      <c r="BP260080" s="90"/>
    </row>
    <row r="260081" spans="68:68" customFormat="1">
      <c r="BP260081" s="90"/>
    </row>
    <row r="260082" spans="68:68" customFormat="1">
      <c r="BP260082" s="90"/>
    </row>
    <row r="260083" spans="68:68" customFormat="1">
      <c r="BP260083" s="90"/>
    </row>
    <row r="260084" spans="68:68" customFormat="1">
      <c r="BP260084" s="90"/>
    </row>
    <row r="260085" spans="68:68" customFormat="1">
      <c r="BP260085" s="90"/>
    </row>
    <row r="260086" spans="68:68" customFormat="1">
      <c r="BP260086" s="90"/>
    </row>
    <row r="260087" spans="68:68" customFormat="1">
      <c r="BP260087" s="90"/>
    </row>
    <row r="260088" spans="68:68" customFormat="1">
      <c r="BP260088" s="90"/>
    </row>
    <row r="260089" spans="68:68" customFormat="1">
      <c r="BP260089" s="90"/>
    </row>
    <row r="260090" spans="68:68" customFormat="1">
      <c r="BP260090" s="90"/>
    </row>
    <row r="260091" spans="68:68" customFormat="1">
      <c r="BP260091" s="90"/>
    </row>
    <row r="260092" spans="68:68" customFormat="1">
      <c r="BP260092" s="90"/>
    </row>
    <row r="260093" spans="68:68" customFormat="1">
      <c r="BP260093" s="90"/>
    </row>
    <row r="260094" spans="68:68" customFormat="1">
      <c r="BP260094" s="90"/>
    </row>
    <row r="260095" spans="68:68" customFormat="1">
      <c r="BP260095" s="90"/>
    </row>
    <row r="260096" spans="68:68" customFormat="1">
      <c r="BP260096" s="90"/>
    </row>
    <row r="260097" spans="68:68" customFormat="1">
      <c r="BP260097" s="90"/>
    </row>
    <row r="260098" spans="68:68" customFormat="1">
      <c r="BP260098" s="90"/>
    </row>
    <row r="260099" spans="68:68" customFormat="1">
      <c r="BP260099" s="90"/>
    </row>
    <row r="260100" spans="68:68" customFormat="1">
      <c r="BP260100" s="90"/>
    </row>
    <row r="260101" spans="68:68" customFormat="1">
      <c r="BP260101" s="90"/>
    </row>
    <row r="260102" spans="68:68" customFormat="1">
      <c r="BP260102" s="90"/>
    </row>
    <row r="260103" spans="68:68" customFormat="1">
      <c r="BP260103" s="90"/>
    </row>
    <row r="260104" spans="68:68" customFormat="1">
      <c r="BP260104" s="90"/>
    </row>
    <row r="260105" spans="68:68" customFormat="1">
      <c r="BP260105" s="90"/>
    </row>
    <row r="260106" spans="68:68" customFormat="1">
      <c r="BP260106" s="90"/>
    </row>
    <row r="260107" spans="68:68" customFormat="1">
      <c r="BP260107" s="90"/>
    </row>
    <row r="260108" spans="68:68" customFormat="1">
      <c r="BP260108" s="90"/>
    </row>
    <row r="260109" spans="68:68" customFormat="1">
      <c r="BP260109" s="90"/>
    </row>
    <row r="260110" spans="68:68" customFormat="1">
      <c r="BP260110" s="90"/>
    </row>
    <row r="260111" spans="68:68" customFormat="1">
      <c r="BP260111" s="90"/>
    </row>
    <row r="260112" spans="68:68" customFormat="1">
      <c r="BP260112" s="90"/>
    </row>
    <row r="260113" spans="68:68" customFormat="1">
      <c r="BP260113" s="90"/>
    </row>
    <row r="260114" spans="68:68" customFormat="1">
      <c r="BP260114" s="90"/>
    </row>
    <row r="260115" spans="68:68" customFormat="1">
      <c r="BP260115" s="90"/>
    </row>
    <row r="260116" spans="68:68" customFormat="1">
      <c r="BP260116" s="90"/>
    </row>
    <row r="260117" spans="68:68" customFormat="1">
      <c r="BP260117" s="90"/>
    </row>
    <row r="260118" spans="68:68" customFormat="1">
      <c r="BP260118" s="90"/>
    </row>
    <row r="260119" spans="68:68" customFormat="1">
      <c r="BP260119" s="90"/>
    </row>
    <row r="260120" spans="68:68" customFormat="1">
      <c r="BP260120" s="90"/>
    </row>
    <row r="260121" spans="68:68" customFormat="1">
      <c r="BP260121" s="90"/>
    </row>
    <row r="260122" spans="68:68" customFormat="1">
      <c r="BP260122" s="90"/>
    </row>
    <row r="260123" spans="68:68" customFormat="1">
      <c r="BP260123" s="90"/>
    </row>
    <row r="260124" spans="68:68" customFormat="1">
      <c r="BP260124" s="90"/>
    </row>
    <row r="260125" spans="68:68" customFormat="1">
      <c r="BP260125" s="90"/>
    </row>
    <row r="260126" spans="68:68" customFormat="1">
      <c r="BP260126" s="90"/>
    </row>
    <row r="260127" spans="68:68" customFormat="1">
      <c r="BP260127" s="90"/>
    </row>
    <row r="260128" spans="68:68" customFormat="1">
      <c r="BP260128" s="90"/>
    </row>
    <row r="260129" spans="68:68" customFormat="1">
      <c r="BP260129" s="90"/>
    </row>
    <row r="260130" spans="68:68" customFormat="1">
      <c r="BP260130" s="90"/>
    </row>
    <row r="260131" spans="68:68" customFormat="1">
      <c r="BP260131" s="90"/>
    </row>
    <row r="260132" spans="68:68" customFormat="1">
      <c r="BP260132" s="90"/>
    </row>
    <row r="260133" spans="68:68" customFormat="1">
      <c r="BP260133" s="90"/>
    </row>
    <row r="260134" spans="68:68" customFormat="1">
      <c r="BP260134" s="90"/>
    </row>
    <row r="260135" spans="68:68" customFormat="1">
      <c r="BP260135" s="90"/>
    </row>
    <row r="260136" spans="68:68" customFormat="1">
      <c r="BP260136" s="90"/>
    </row>
    <row r="260137" spans="68:68" customFormat="1">
      <c r="BP260137" s="90"/>
    </row>
    <row r="260138" spans="68:68" customFormat="1">
      <c r="BP260138" s="90"/>
    </row>
    <row r="260139" spans="68:68" customFormat="1">
      <c r="BP260139" s="90"/>
    </row>
    <row r="260140" spans="68:68" customFormat="1">
      <c r="BP260140" s="90"/>
    </row>
    <row r="260141" spans="68:68" customFormat="1">
      <c r="BP260141" s="90"/>
    </row>
    <row r="260142" spans="68:68" customFormat="1">
      <c r="BP260142" s="90"/>
    </row>
    <row r="260143" spans="68:68" customFormat="1">
      <c r="BP260143" s="90"/>
    </row>
    <row r="260144" spans="68:68" customFormat="1">
      <c r="BP260144" s="90"/>
    </row>
    <row r="260145" spans="68:68" customFormat="1">
      <c r="BP260145" s="90"/>
    </row>
    <row r="260146" spans="68:68" customFormat="1">
      <c r="BP260146" s="90"/>
    </row>
    <row r="260147" spans="68:68" customFormat="1">
      <c r="BP260147" s="90"/>
    </row>
    <row r="260148" spans="68:68" customFormat="1">
      <c r="BP260148" s="90"/>
    </row>
    <row r="260149" spans="68:68" customFormat="1">
      <c r="BP260149" s="90"/>
    </row>
    <row r="260150" spans="68:68" customFormat="1">
      <c r="BP260150" s="90"/>
    </row>
    <row r="260151" spans="68:68" customFormat="1">
      <c r="BP260151" s="90"/>
    </row>
    <row r="260152" spans="68:68" customFormat="1">
      <c r="BP260152" s="90"/>
    </row>
    <row r="260153" spans="68:68" customFormat="1">
      <c r="BP260153" s="90"/>
    </row>
    <row r="260154" spans="68:68" customFormat="1">
      <c r="BP260154" s="90"/>
    </row>
    <row r="260155" spans="68:68" customFormat="1">
      <c r="BP260155" s="90"/>
    </row>
    <row r="260156" spans="68:68" customFormat="1">
      <c r="BP260156" s="90"/>
    </row>
    <row r="260157" spans="68:68" customFormat="1">
      <c r="BP260157" s="90"/>
    </row>
    <row r="260158" spans="68:68" customFormat="1">
      <c r="BP260158" s="90"/>
    </row>
    <row r="260159" spans="68:68" customFormat="1">
      <c r="BP260159" s="90"/>
    </row>
    <row r="260160" spans="68:68" customFormat="1">
      <c r="BP260160" s="90"/>
    </row>
    <row r="260161" spans="68:68" customFormat="1">
      <c r="BP260161" s="90"/>
    </row>
    <row r="260162" spans="68:68" customFormat="1">
      <c r="BP260162" s="90"/>
    </row>
    <row r="260163" spans="68:68" customFormat="1">
      <c r="BP260163" s="90"/>
    </row>
    <row r="260164" spans="68:68" customFormat="1">
      <c r="BP260164" s="90"/>
    </row>
    <row r="260165" spans="68:68" customFormat="1">
      <c r="BP260165" s="90"/>
    </row>
    <row r="260166" spans="68:68" customFormat="1">
      <c r="BP260166" s="90"/>
    </row>
    <row r="260167" spans="68:68" customFormat="1">
      <c r="BP260167" s="90"/>
    </row>
    <row r="260168" spans="68:68" customFormat="1">
      <c r="BP260168" s="90"/>
    </row>
    <row r="260169" spans="68:68" customFormat="1">
      <c r="BP260169" s="90"/>
    </row>
    <row r="260170" spans="68:68" customFormat="1">
      <c r="BP260170" s="90"/>
    </row>
    <row r="260171" spans="68:68" customFormat="1">
      <c r="BP260171" s="90"/>
    </row>
    <row r="260172" spans="68:68" customFormat="1">
      <c r="BP260172" s="90"/>
    </row>
    <row r="260173" spans="68:68" customFormat="1">
      <c r="BP260173" s="90"/>
    </row>
    <row r="260174" spans="68:68" customFormat="1">
      <c r="BP260174" s="90"/>
    </row>
    <row r="260175" spans="68:68" customFormat="1">
      <c r="BP260175" s="90"/>
    </row>
    <row r="260176" spans="68:68" customFormat="1">
      <c r="BP260176" s="90"/>
    </row>
    <row r="260177" spans="68:68" customFormat="1">
      <c r="BP260177" s="90"/>
    </row>
    <row r="260178" spans="68:68" customFormat="1">
      <c r="BP260178" s="90"/>
    </row>
    <row r="260179" spans="68:68" customFormat="1">
      <c r="BP260179" s="90"/>
    </row>
    <row r="260180" spans="68:68" customFormat="1">
      <c r="BP260180" s="90"/>
    </row>
    <row r="260181" spans="68:68" customFormat="1">
      <c r="BP260181" s="90"/>
    </row>
    <row r="260182" spans="68:68" customFormat="1">
      <c r="BP260182" s="90"/>
    </row>
    <row r="260183" spans="68:68" customFormat="1">
      <c r="BP260183" s="90"/>
    </row>
    <row r="260184" spans="68:68" customFormat="1">
      <c r="BP260184" s="90"/>
    </row>
    <row r="260185" spans="68:68" customFormat="1">
      <c r="BP260185" s="90"/>
    </row>
    <row r="260186" spans="68:68" customFormat="1">
      <c r="BP260186" s="90"/>
    </row>
    <row r="260187" spans="68:68" customFormat="1">
      <c r="BP260187" s="90"/>
    </row>
    <row r="260188" spans="68:68" customFormat="1">
      <c r="BP260188" s="90"/>
    </row>
    <row r="260189" spans="68:68" customFormat="1">
      <c r="BP260189" s="90"/>
    </row>
    <row r="260190" spans="68:68" customFormat="1">
      <c r="BP260190" s="90"/>
    </row>
    <row r="260191" spans="68:68" customFormat="1">
      <c r="BP260191" s="90"/>
    </row>
    <row r="260192" spans="68:68" customFormat="1">
      <c r="BP260192" s="90"/>
    </row>
    <row r="260193" spans="68:68" customFormat="1">
      <c r="BP260193" s="90"/>
    </row>
    <row r="260194" spans="68:68" customFormat="1">
      <c r="BP260194" s="90"/>
    </row>
    <row r="260195" spans="68:68" customFormat="1">
      <c r="BP260195" s="90"/>
    </row>
    <row r="260196" spans="68:68" customFormat="1">
      <c r="BP260196" s="90"/>
    </row>
    <row r="260197" spans="68:68" customFormat="1">
      <c r="BP260197" s="90"/>
    </row>
    <row r="260198" spans="68:68" customFormat="1">
      <c r="BP260198" s="90"/>
    </row>
    <row r="260199" spans="68:68" customFormat="1">
      <c r="BP260199" s="90"/>
    </row>
    <row r="260200" spans="68:68" customFormat="1">
      <c r="BP260200" s="90"/>
    </row>
    <row r="260201" spans="68:68" customFormat="1">
      <c r="BP260201" s="90"/>
    </row>
    <row r="260202" spans="68:68" customFormat="1">
      <c r="BP260202" s="90"/>
    </row>
    <row r="260203" spans="68:68" customFormat="1">
      <c r="BP260203" s="90"/>
    </row>
    <row r="260204" spans="68:68" customFormat="1">
      <c r="BP260204" s="90"/>
    </row>
    <row r="260205" spans="68:68" customFormat="1">
      <c r="BP260205" s="90"/>
    </row>
    <row r="260206" spans="68:68" customFormat="1">
      <c r="BP260206" s="90"/>
    </row>
    <row r="260207" spans="68:68" customFormat="1">
      <c r="BP260207" s="90"/>
    </row>
    <row r="260208" spans="68:68" customFormat="1">
      <c r="BP260208" s="90"/>
    </row>
    <row r="260209" spans="68:68" customFormat="1">
      <c r="BP260209" s="90"/>
    </row>
    <row r="260210" spans="68:68" customFormat="1">
      <c r="BP260210" s="90"/>
    </row>
    <row r="260211" spans="68:68" customFormat="1">
      <c r="BP260211" s="90"/>
    </row>
    <row r="260212" spans="68:68" customFormat="1">
      <c r="BP260212" s="90"/>
    </row>
    <row r="260213" spans="68:68" customFormat="1">
      <c r="BP260213" s="90"/>
    </row>
    <row r="260214" spans="68:68" customFormat="1">
      <c r="BP260214" s="90"/>
    </row>
    <row r="260215" spans="68:68" customFormat="1">
      <c r="BP260215" s="90"/>
    </row>
    <row r="260216" spans="68:68" customFormat="1">
      <c r="BP260216" s="90"/>
    </row>
    <row r="260217" spans="68:68" customFormat="1">
      <c r="BP260217" s="90"/>
    </row>
    <row r="260218" spans="68:68" customFormat="1">
      <c r="BP260218" s="90"/>
    </row>
    <row r="260219" spans="68:68" customFormat="1">
      <c r="BP260219" s="90"/>
    </row>
    <row r="260220" spans="68:68" customFormat="1">
      <c r="BP260220" s="90"/>
    </row>
    <row r="260221" spans="68:68" customFormat="1">
      <c r="BP260221" s="90"/>
    </row>
    <row r="260222" spans="68:68" customFormat="1">
      <c r="BP260222" s="90"/>
    </row>
    <row r="260223" spans="68:68" customFormat="1">
      <c r="BP260223" s="90"/>
    </row>
    <row r="260224" spans="68:68" customFormat="1">
      <c r="BP260224" s="90"/>
    </row>
    <row r="260225" spans="68:68" customFormat="1">
      <c r="BP260225" s="90"/>
    </row>
    <row r="260226" spans="68:68" customFormat="1">
      <c r="BP260226" s="90"/>
    </row>
    <row r="260227" spans="68:68" customFormat="1">
      <c r="BP260227" s="90"/>
    </row>
    <row r="260228" spans="68:68" customFormat="1">
      <c r="BP260228" s="90"/>
    </row>
    <row r="260229" spans="68:68" customFormat="1">
      <c r="BP260229" s="90"/>
    </row>
    <row r="260230" spans="68:68" customFormat="1">
      <c r="BP260230" s="90"/>
    </row>
    <row r="260231" spans="68:68" customFormat="1">
      <c r="BP260231" s="90"/>
    </row>
    <row r="260232" spans="68:68" customFormat="1">
      <c r="BP260232" s="90"/>
    </row>
    <row r="260233" spans="68:68" customFormat="1">
      <c r="BP260233" s="90"/>
    </row>
    <row r="260234" spans="68:68" customFormat="1">
      <c r="BP260234" s="90"/>
    </row>
    <row r="260235" spans="68:68" customFormat="1">
      <c r="BP260235" s="90"/>
    </row>
    <row r="260236" spans="68:68" customFormat="1">
      <c r="BP260236" s="90"/>
    </row>
    <row r="260237" spans="68:68" customFormat="1">
      <c r="BP260237" s="90"/>
    </row>
    <row r="260238" spans="68:68" customFormat="1">
      <c r="BP260238" s="90"/>
    </row>
    <row r="260239" spans="68:68" customFormat="1">
      <c r="BP260239" s="90"/>
    </row>
    <row r="260240" spans="68:68" customFormat="1">
      <c r="BP260240" s="90"/>
    </row>
    <row r="260241" spans="68:68" customFormat="1">
      <c r="BP260241" s="90"/>
    </row>
    <row r="260242" spans="68:68" customFormat="1">
      <c r="BP260242" s="90"/>
    </row>
    <row r="260243" spans="68:68" customFormat="1">
      <c r="BP260243" s="90"/>
    </row>
    <row r="260244" spans="68:68" customFormat="1">
      <c r="BP260244" s="90"/>
    </row>
    <row r="260245" spans="68:68" customFormat="1">
      <c r="BP260245" s="90"/>
    </row>
    <row r="260246" spans="68:68" customFormat="1">
      <c r="BP260246" s="90"/>
    </row>
    <row r="260247" spans="68:68" customFormat="1">
      <c r="BP260247" s="90"/>
    </row>
    <row r="260248" spans="68:68" customFormat="1">
      <c r="BP260248" s="90"/>
    </row>
    <row r="260249" spans="68:68" customFormat="1">
      <c r="BP260249" s="90"/>
    </row>
    <row r="260250" spans="68:68" customFormat="1">
      <c r="BP260250" s="90"/>
    </row>
    <row r="260251" spans="68:68" customFormat="1">
      <c r="BP260251" s="90"/>
    </row>
    <row r="260252" spans="68:68" customFormat="1">
      <c r="BP260252" s="90"/>
    </row>
    <row r="260253" spans="68:68" customFormat="1">
      <c r="BP260253" s="90"/>
    </row>
    <row r="260254" spans="68:68" customFormat="1">
      <c r="BP260254" s="90"/>
    </row>
    <row r="260255" spans="68:68" customFormat="1">
      <c r="BP260255" s="90"/>
    </row>
    <row r="260256" spans="68:68" customFormat="1">
      <c r="BP260256" s="90"/>
    </row>
    <row r="260257" spans="68:68" customFormat="1">
      <c r="BP260257" s="90"/>
    </row>
    <row r="260258" spans="68:68" customFormat="1">
      <c r="BP260258" s="90"/>
    </row>
    <row r="260259" spans="68:68" customFormat="1">
      <c r="BP260259" s="90"/>
    </row>
    <row r="260260" spans="68:68" customFormat="1">
      <c r="BP260260" s="90"/>
    </row>
    <row r="260261" spans="68:68" customFormat="1">
      <c r="BP260261" s="90"/>
    </row>
    <row r="260262" spans="68:68" customFormat="1">
      <c r="BP260262" s="90"/>
    </row>
    <row r="260263" spans="68:68" customFormat="1">
      <c r="BP260263" s="90"/>
    </row>
    <row r="260264" spans="68:68" customFormat="1">
      <c r="BP260264" s="90"/>
    </row>
    <row r="260265" spans="68:68" customFormat="1">
      <c r="BP260265" s="90"/>
    </row>
    <row r="260266" spans="68:68" customFormat="1">
      <c r="BP260266" s="90"/>
    </row>
    <row r="260267" spans="68:68" customFormat="1">
      <c r="BP260267" s="90"/>
    </row>
    <row r="260268" spans="68:68" customFormat="1">
      <c r="BP260268" s="90"/>
    </row>
    <row r="260269" spans="68:68" customFormat="1">
      <c r="BP260269" s="90"/>
    </row>
    <row r="260270" spans="68:68" customFormat="1">
      <c r="BP260270" s="90"/>
    </row>
    <row r="260271" spans="68:68" customFormat="1">
      <c r="BP260271" s="90"/>
    </row>
    <row r="260272" spans="68:68" customFormat="1">
      <c r="BP260272" s="90"/>
    </row>
    <row r="260273" spans="68:68" customFormat="1">
      <c r="BP260273" s="90"/>
    </row>
    <row r="260274" spans="68:68" customFormat="1">
      <c r="BP260274" s="90"/>
    </row>
    <row r="260275" spans="68:68" customFormat="1">
      <c r="BP260275" s="90"/>
    </row>
    <row r="260276" spans="68:68" customFormat="1">
      <c r="BP260276" s="90"/>
    </row>
    <row r="260277" spans="68:68" customFormat="1">
      <c r="BP260277" s="90"/>
    </row>
    <row r="260278" spans="68:68" customFormat="1">
      <c r="BP260278" s="90"/>
    </row>
    <row r="260279" spans="68:68" customFormat="1">
      <c r="BP260279" s="90"/>
    </row>
    <row r="260280" spans="68:68" customFormat="1">
      <c r="BP260280" s="90"/>
    </row>
    <row r="260281" spans="68:68" customFormat="1">
      <c r="BP260281" s="90"/>
    </row>
    <row r="260282" spans="68:68" customFormat="1">
      <c r="BP260282" s="90"/>
    </row>
    <row r="260283" spans="68:68" customFormat="1">
      <c r="BP260283" s="90"/>
    </row>
    <row r="260284" spans="68:68" customFormat="1">
      <c r="BP260284" s="90"/>
    </row>
    <row r="260285" spans="68:68" customFormat="1">
      <c r="BP260285" s="90"/>
    </row>
    <row r="260286" spans="68:68" customFormat="1">
      <c r="BP260286" s="90"/>
    </row>
    <row r="260287" spans="68:68" customFormat="1">
      <c r="BP260287" s="90"/>
    </row>
    <row r="260288" spans="68:68" customFormat="1">
      <c r="BP260288" s="90"/>
    </row>
    <row r="260289" spans="68:68" customFormat="1">
      <c r="BP260289" s="90"/>
    </row>
    <row r="260290" spans="68:68" customFormat="1">
      <c r="BP260290" s="90"/>
    </row>
    <row r="260291" spans="68:68" customFormat="1">
      <c r="BP260291" s="90"/>
    </row>
    <row r="260292" spans="68:68" customFormat="1">
      <c r="BP260292" s="90"/>
    </row>
    <row r="260293" spans="68:68" customFormat="1">
      <c r="BP260293" s="90"/>
    </row>
    <row r="260294" spans="68:68" customFormat="1">
      <c r="BP260294" s="90"/>
    </row>
    <row r="260295" spans="68:68" customFormat="1">
      <c r="BP260295" s="90"/>
    </row>
    <row r="260296" spans="68:68" customFormat="1">
      <c r="BP260296" s="90"/>
    </row>
    <row r="260297" spans="68:68" customFormat="1">
      <c r="BP260297" s="90"/>
    </row>
    <row r="260298" spans="68:68" customFormat="1">
      <c r="BP260298" s="90"/>
    </row>
    <row r="260299" spans="68:68" customFormat="1">
      <c r="BP260299" s="90"/>
    </row>
    <row r="260300" spans="68:68" customFormat="1">
      <c r="BP260300" s="90"/>
    </row>
    <row r="260301" spans="68:68" customFormat="1">
      <c r="BP260301" s="90"/>
    </row>
    <row r="260302" spans="68:68" customFormat="1">
      <c r="BP260302" s="90"/>
    </row>
    <row r="260303" spans="68:68" customFormat="1">
      <c r="BP260303" s="90"/>
    </row>
    <row r="260304" spans="68:68" customFormat="1">
      <c r="BP260304" s="90"/>
    </row>
    <row r="260305" spans="68:68" customFormat="1">
      <c r="BP260305" s="90"/>
    </row>
    <row r="260306" spans="68:68" customFormat="1">
      <c r="BP260306" s="90"/>
    </row>
    <row r="260307" spans="68:68" customFormat="1">
      <c r="BP260307" s="90"/>
    </row>
    <row r="260308" spans="68:68" customFormat="1">
      <c r="BP260308" s="90"/>
    </row>
    <row r="260309" spans="68:68" customFormat="1">
      <c r="BP260309" s="90"/>
    </row>
    <row r="260310" spans="68:68" customFormat="1">
      <c r="BP260310" s="90"/>
    </row>
    <row r="260311" spans="68:68" customFormat="1">
      <c r="BP260311" s="90"/>
    </row>
    <row r="260312" spans="68:68" customFormat="1">
      <c r="BP260312" s="90"/>
    </row>
    <row r="260313" spans="68:68" customFormat="1">
      <c r="BP260313" s="90"/>
    </row>
    <row r="260314" spans="68:68" customFormat="1">
      <c r="BP260314" s="90"/>
    </row>
    <row r="260315" spans="68:68" customFormat="1">
      <c r="BP260315" s="90"/>
    </row>
    <row r="260316" spans="68:68" customFormat="1">
      <c r="BP260316" s="90"/>
    </row>
    <row r="260317" spans="68:68" customFormat="1">
      <c r="BP260317" s="90"/>
    </row>
    <row r="260318" spans="68:68" customFormat="1">
      <c r="BP260318" s="90"/>
    </row>
    <row r="260319" spans="68:68" customFormat="1">
      <c r="BP260319" s="90"/>
    </row>
    <row r="260320" spans="68:68" customFormat="1">
      <c r="BP260320" s="90"/>
    </row>
    <row r="260321" spans="68:68" customFormat="1">
      <c r="BP260321" s="90"/>
    </row>
    <row r="260322" spans="68:68" customFormat="1">
      <c r="BP260322" s="90"/>
    </row>
    <row r="260323" spans="68:68" customFormat="1">
      <c r="BP260323" s="90"/>
    </row>
    <row r="260324" spans="68:68" customFormat="1">
      <c r="BP260324" s="90"/>
    </row>
    <row r="260325" spans="68:68" customFormat="1">
      <c r="BP260325" s="90"/>
    </row>
    <row r="260326" spans="68:68" customFormat="1">
      <c r="BP260326" s="90"/>
    </row>
    <row r="260327" spans="68:68" customFormat="1">
      <c r="BP260327" s="90"/>
    </row>
    <row r="260328" spans="68:68" customFormat="1">
      <c r="BP260328" s="90"/>
    </row>
    <row r="260329" spans="68:68" customFormat="1">
      <c r="BP260329" s="90"/>
    </row>
    <row r="260330" spans="68:68" customFormat="1">
      <c r="BP260330" s="90"/>
    </row>
    <row r="260331" spans="68:68" customFormat="1">
      <c r="BP260331" s="90"/>
    </row>
    <row r="260332" spans="68:68" customFormat="1">
      <c r="BP260332" s="90"/>
    </row>
    <row r="260333" spans="68:68" customFormat="1">
      <c r="BP260333" s="90"/>
    </row>
    <row r="260334" spans="68:68" customFormat="1">
      <c r="BP260334" s="90"/>
    </row>
    <row r="260335" spans="68:68" customFormat="1">
      <c r="BP260335" s="90"/>
    </row>
    <row r="260336" spans="68:68" customFormat="1">
      <c r="BP260336" s="90"/>
    </row>
    <row r="260337" spans="68:68" customFormat="1">
      <c r="BP260337" s="90"/>
    </row>
    <row r="260338" spans="68:68" customFormat="1">
      <c r="BP260338" s="90"/>
    </row>
    <row r="260339" spans="68:68" customFormat="1">
      <c r="BP260339" s="90"/>
    </row>
    <row r="260340" spans="68:68" customFormat="1">
      <c r="BP260340" s="90"/>
    </row>
    <row r="260341" spans="68:68" customFormat="1">
      <c r="BP260341" s="90"/>
    </row>
    <row r="260342" spans="68:68" customFormat="1">
      <c r="BP260342" s="90"/>
    </row>
    <row r="260343" spans="68:68" customFormat="1">
      <c r="BP260343" s="90"/>
    </row>
    <row r="260344" spans="68:68" customFormat="1">
      <c r="BP260344" s="90"/>
    </row>
    <row r="260345" spans="68:68" customFormat="1">
      <c r="BP260345" s="90"/>
    </row>
    <row r="260346" spans="68:68" customFormat="1">
      <c r="BP260346" s="90"/>
    </row>
    <row r="260347" spans="68:68" customFormat="1">
      <c r="BP260347" s="90"/>
    </row>
    <row r="260348" spans="68:68" customFormat="1">
      <c r="BP260348" s="90"/>
    </row>
    <row r="260349" spans="68:68" customFormat="1">
      <c r="BP260349" s="90"/>
    </row>
    <row r="260350" spans="68:68" customFormat="1">
      <c r="BP260350" s="90"/>
    </row>
    <row r="260351" spans="68:68" customFormat="1">
      <c r="BP260351" s="90"/>
    </row>
    <row r="260352" spans="68:68" customFormat="1">
      <c r="BP260352" s="90"/>
    </row>
    <row r="260353" spans="68:68" customFormat="1">
      <c r="BP260353" s="90"/>
    </row>
    <row r="260354" spans="68:68" customFormat="1">
      <c r="BP260354" s="90"/>
    </row>
    <row r="260355" spans="68:68" customFormat="1">
      <c r="BP260355" s="90"/>
    </row>
    <row r="260356" spans="68:68" customFormat="1">
      <c r="BP260356" s="90"/>
    </row>
    <row r="260357" spans="68:68" customFormat="1">
      <c r="BP260357" s="90"/>
    </row>
    <row r="260358" spans="68:68" customFormat="1">
      <c r="BP260358" s="90"/>
    </row>
    <row r="260359" spans="68:68" customFormat="1">
      <c r="BP260359" s="90"/>
    </row>
    <row r="260360" spans="68:68" customFormat="1">
      <c r="BP260360" s="90"/>
    </row>
    <row r="260361" spans="68:68" customFormat="1">
      <c r="BP260361" s="90"/>
    </row>
    <row r="260362" spans="68:68" customFormat="1">
      <c r="BP260362" s="90"/>
    </row>
    <row r="260363" spans="68:68" customFormat="1">
      <c r="BP260363" s="90"/>
    </row>
    <row r="260364" spans="68:68" customFormat="1">
      <c r="BP260364" s="90"/>
    </row>
    <row r="260365" spans="68:68" customFormat="1">
      <c r="BP260365" s="90"/>
    </row>
    <row r="260366" spans="68:68" customFormat="1">
      <c r="BP260366" s="90"/>
    </row>
    <row r="260367" spans="68:68" customFormat="1">
      <c r="BP260367" s="90"/>
    </row>
    <row r="260368" spans="68:68" customFormat="1">
      <c r="BP260368" s="90"/>
    </row>
    <row r="260369" spans="68:68" customFormat="1">
      <c r="BP260369" s="90"/>
    </row>
    <row r="260370" spans="68:68" customFormat="1">
      <c r="BP260370" s="90"/>
    </row>
    <row r="260371" spans="68:68" customFormat="1">
      <c r="BP260371" s="90"/>
    </row>
    <row r="260372" spans="68:68" customFormat="1">
      <c r="BP260372" s="90"/>
    </row>
    <row r="260373" spans="68:68" customFormat="1">
      <c r="BP260373" s="90"/>
    </row>
    <row r="260374" spans="68:68" customFormat="1">
      <c r="BP260374" s="90"/>
    </row>
    <row r="260375" spans="68:68" customFormat="1">
      <c r="BP260375" s="90"/>
    </row>
    <row r="260376" spans="68:68" customFormat="1">
      <c r="BP260376" s="90"/>
    </row>
    <row r="260377" spans="68:68" customFormat="1">
      <c r="BP260377" s="90"/>
    </row>
    <row r="260378" spans="68:68" customFormat="1">
      <c r="BP260378" s="90"/>
    </row>
    <row r="260379" spans="68:68" customFormat="1">
      <c r="BP260379" s="90"/>
    </row>
    <row r="260380" spans="68:68" customFormat="1">
      <c r="BP260380" s="90"/>
    </row>
    <row r="260381" spans="68:68" customFormat="1">
      <c r="BP260381" s="90"/>
    </row>
    <row r="260382" spans="68:68" customFormat="1">
      <c r="BP260382" s="90"/>
    </row>
    <row r="260383" spans="68:68" customFormat="1">
      <c r="BP260383" s="90"/>
    </row>
    <row r="260384" spans="68:68" customFormat="1">
      <c r="BP260384" s="90"/>
    </row>
    <row r="260385" spans="68:68" customFormat="1">
      <c r="BP260385" s="90"/>
    </row>
    <row r="260386" spans="68:68" customFormat="1">
      <c r="BP260386" s="90"/>
    </row>
    <row r="260387" spans="68:68" customFormat="1">
      <c r="BP260387" s="90"/>
    </row>
    <row r="260388" spans="68:68" customFormat="1">
      <c r="BP260388" s="90"/>
    </row>
    <row r="260389" spans="68:68" customFormat="1">
      <c r="BP260389" s="90"/>
    </row>
    <row r="260390" spans="68:68" customFormat="1">
      <c r="BP260390" s="90"/>
    </row>
    <row r="260391" spans="68:68" customFormat="1">
      <c r="BP260391" s="90"/>
    </row>
    <row r="260392" spans="68:68" customFormat="1">
      <c r="BP260392" s="90"/>
    </row>
    <row r="260393" spans="68:68" customFormat="1">
      <c r="BP260393" s="90"/>
    </row>
    <row r="260394" spans="68:68" customFormat="1">
      <c r="BP260394" s="90"/>
    </row>
    <row r="260395" spans="68:68" customFormat="1">
      <c r="BP260395" s="90"/>
    </row>
    <row r="260396" spans="68:68" customFormat="1">
      <c r="BP260396" s="90"/>
    </row>
    <row r="260397" spans="68:68" customFormat="1">
      <c r="BP260397" s="90"/>
    </row>
    <row r="260398" spans="68:68" customFormat="1">
      <c r="BP260398" s="90"/>
    </row>
    <row r="260399" spans="68:68" customFormat="1">
      <c r="BP260399" s="90"/>
    </row>
    <row r="260400" spans="68:68" customFormat="1">
      <c r="BP260400" s="90"/>
    </row>
    <row r="260401" spans="68:68" customFormat="1">
      <c r="BP260401" s="90"/>
    </row>
    <row r="260402" spans="68:68" customFormat="1">
      <c r="BP260402" s="90"/>
    </row>
    <row r="260403" spans="68:68" customFormat="1">
      <c r="BP260403" s="90"/>
    </row>
    <row r="260404" spans="68:68" customFormat="1">
      <c r="BP260404" s="90"/>
    </row>
    <row r="260405" spans="68:68" customFormat="1">
      <c r="BP260405" s="90"/>
    </row>
    <row r="260406" spans="68:68" customFormat="1">
      <c r="BP260406" s="90"/>
    </row>
    <row r="260407" spans="68:68" customFormat="1">
      <c r="BP260407" s="90"/>
    </row>
    <row r="260408" spans="68:68" customFormat="1">
      <c r="BP260408" s="90"/>
    </row>
    <row r="260409" spans="68:68" customFormat="1">
      <c r="BP260409" s="90"/>
    </row>
    <row r="260410" spans="68:68" customFormat="1">
      <c r="BP260410" s="90"/>
    </row>
    <row r="260411" spans="68:68" customFormat="1">
      <c r="BP260411" s="90"/>
    </row>
    <row r="260412" spans="68:68" customFormat="1">
      <c r="BP260412" s="90"/>
    </row>
    <row r="260413" spans="68:68" customFormat="1">
      <c r="BP260413" s="90"/>
    </row>
    <row r="260414" spans="68:68" customFormat="1">
      <c r="BP260414" s="90"/>
    </row>
    <row r="260415" spans="68:68" customFormat="1">
      <c r="BP260415" s="90"/>
    </row>
    <row r="260416" spans="68:68" customFormat="1">
      <c r="BP260416" s="90"/>
    </row>
    <row r="260417" spans="68:68" customFormat="1">
      <c r="BP260417" s="90"/>
    </row>
    <row r="260418" spans="68:68" customFormat="1">
      <c r="BP260418" s="90"/>
    </row>
    <row r="260419" spans="68:68" customFormat="1">
      <c r="BP260419" s="90"/>
    </row>
    <row r="260420" spans="68:68" customFormat="1">
      <c r="BP260420" s="90"/>
    </row>
    <row r="260421" spans="68:68" customFormat="1">
      <c r="BP260421" s="90"/>
    </row>
    <row r="260422" spans="68:68" customFormat="1">
      <c r="BP260422" s="90"/>
    </row>
    <row r="260423" spans="68:68" customFormat="1">
      <c r="BP260423" s="90"/>
    </row>
    <row r="260424" spans="68:68" customFormat="1">
      <c r="BP260424" s="90"/>
    </row>
    <row r="260425" spans="68:68" customFormat="1">
      <c r="BP260425" s="90"/>
    </row>
    <row r="260426" spans="68:68" customFormat="1">
      <c r="BP260426" s="90"/>
    </row>
    <row r="260427" spans="68:68" customFormat="1">
      <c r="BP260427" s="90"/>
    </row>
    <row r="260428" spans="68:68" customFormat="1">
      <c r="BP260428" s="90"/>
    </row>
    <row r="260429" spans="68:68" customFormat="1">
      <c r="BP260429" s="90"/>
    </row>
    <row r="260430" spans="68:68" customFormat="1">
      <c r="BP260430" s="90"/>
    </row>
    <row r="260431" spans="68:68" customFormat="1">
      <c r="BP260431" s="90"/>
    </row>
    <row r="260432" spans="68:68" customFormat="1">
      <c r="BP260432" s="90"/>
    </row>
    <row r="260433" spans="68:68" customFormat="1">
      <c r="BP260433" s="90"/>
    </row>
    <row r="260434" spans="68:68" customFormat="1">
      <c r="BP260434" s="90"/>
    </row>
    <row r="260435" spans="68:68" customFormat="1">
      <c r="BP260435" s="90"/>
    </row>
    <row r="260436" spans="68:68" customFormat="1">
      <c r="BP260436" s="90"/>
    </row>
    <row r="260437" spans="68:68" customFormat="1">
      <c r="BP260437" s="90"/>
    </row>
    <row r="260438" spans="68:68" customFormat="1">
      <c r="BP260438" s="90"/>
    </row>
    <row r="260439" spans="68:68" customFormat="1">
      <c r="BP260439" s="90"/>
    </row>
    <row r="260440" spans="68:68" customFormat="1">
      <c r="BP260440" s="90"/>
    </row>
    <row r="260441" spans="68:68" customFormat="1">
      <c r="BP260441" s="90"/>
    </row>
    <row r="260442" spans="68:68" customFormat="1">
      <c r="BP260442" s="90"/>
    </row>
    <row r="260443" spans="68:68" customFormat="1">
      <c r="BP260443" s="90"/>
    </row>
    <row r="260444" spans="68:68" customFormat="1">
      <c r="BP260444" s="90"/>
    </row>
    <row r="260445" spans="68:68" customFormat="1">
      <c r="BP260445" s="90"/>
    </row>
    <row r="260446" spans="68:68" customFormat="1">
      <c r="BP260446" s="90"/>
    </row>
    <row r="260447" spans="68:68" customFormat="1">
      <c r="BP260447" s="90"/>
    </row>
    <row r="260448" spans="68:68" customFormat="1">
      <c r="BP260448" s="90"/>
    </row>
    <row r="260449" spans="68:68" customFormat="1">
      <c r="BP260449" s="90"/>
    </row>
    <row r="260450" spans="68:68" customFormat="1">
      <c r="BP260450" s="90"/>
    </row>
    <row r="260451" spans="68:68" customFormat="1">
      <c r="BP260451" s="90"/>
    </row>
    <row r="260452" spans="68:68" customFormat="1">
      <c r="BP260452" s="90"/>
    </row>
    <row r="260453" spans="68:68" customFormat="1">
      <c r="BP260453" s="90"/>
    </row>
    <row r="260454" spans="68:68" customFormat="1">
      <c r="BP260454" s="90"/>
    </row>
    <row r="260455" spans="68:68" customFormat="1">
      <c r="BP260455" s="90"/>
    </row>
    <row r="260456" spans="68:68" customFormat="1">
      <c r="BP260456" s="90"/>
    </row>
    <row r="260457" spans="68:68" customFormat="1">
      <c r="BP260457" s="90"/>
    </row>
    <row r="260458" spans="68:68" customFormat="1">
      <c r="BP260458" s="90"/>
    </row>
    <row r="260459" spans="68:68" customFormat="1">
      <c r="BP260459" s="90"/>
    </row>
    <row r="260460" spans="68:68" customFormat="1">
      <c r="BP260460" s="90"/>
    </row>
    <row r="260461" spans="68:68" customFormat="1">
      <c r="BP260461" s="90"/>
    </row>
    <row r="260462" spans="68:68" customFormat="1">
      <c r="BP260462" s="90"/>
    </row>
    <row r="260463" spans="68:68" customFormat="1">
      <c r="BP260463" s="90"/>
    </row>
    <row r="260464" spans="68:68" customFormat="1">
      <c r="BP260464" s="90"/>
    </row>
    <row r="260465" spans="68:68" customFormat="1">
      <c r="BP260465" s="90"/>
    </row>
    <row r="260466" spans="68:68" customFormat="1">
      <c r="BP260466" s="90"/>
    </row>
    <row r="260467" spans="68:68" customFormat="1">
      <c r="BP260467" s="90"/>
    </row>
    <row r="260468" spans="68:68" customFormat="1">
      <c r="BP260468" s="90"/>
    </row>
    <row r="260469" spans="68:68" customFormat="1">
      <c r="BP260469" s="90"/>
    </row>
    <row r="260470" spans="68:68" customFormat="1">
      <c r="BP260470" s="90"/>
    </row>
    <row r="260471" spans="68:68" customFormat="1">
      <c r="BP260471" s="90"/>
    </row>
    <row r="260472" spans="68:68" customFormat="1">
      <c r="BP260472" s="90"/>
    </row>
    <row r="260473" spans="68:68" customFormat="1">
      <c r="BP260473" s="90"/>
    </row>
    <row r="260474" spans="68:68" customFormat="1">
      <c r="BP260474" s="90"/>
    </row>
    <row r="260475" spans="68:68" customFormat="1">
      <c r="BP260475" s="90"/>
    </row>
    <row r="260476" spans="68:68" customFormat="1">
      <c r="BP260476" s="90"/>
    </row>
    <row r="260477" spans="68:68" customFormat="1">
      <c r="BP260477" s="90"/>
    </row>
    <row r="260478" spans="68:68" customFormat="1">
      <c r="BP260478" s="90"/>
    </row>
    <row r="260479" spans="68:68" customFormat="1">
      <c r="BP260479" s="90"/>
    </row>
    <row r="260480" spans="68:68" customFormat="1">
      <c r="BP260480" s="90"/>
    </row>
    <row r="260481" spans="68:68" customFormat="1">
      <c r="BP260481" s="90"/>
    </row>
    <row r="260482" spans="68:68" customFormat="1">
      <c r="BP260482" s="90"/>
    </row>
    <row r="260483" spans="68:68" customFormat="1">
      <c r="BP260483" s="90"/>
    </row>
    <row r="260484" spans="68:68" customFormat="1">
      <c r="BP260484" s="90"/>
    </row>
    <row r="260485" spans="68:68" customFormat="1">
      <c r="BP260485" s="90"/>
    </row>
    <row r="260486" spans="68:68" customFormat="1">
      <c r="BP260486" s="90"/>
    </row>
    <row r="260487" spans="68:68" customFormat="1">
      <c r="BP260487" s="90"/>
    </row>
    <row r="260488" spans="68:68" customFormat="1">
      <c r="BP260488" s="90"/>
    </row>
    <row r="260489" spans="68:68" customFormat="1">
      <c r="BP260489" s="90"/>
    </row>
    <row r="260490" spans="68:68" customFormat="1">
      <c r="BP260490" s="90"/>
    </row>
    <row r="260491" spans="68:68" customFormat="1">
      <c r="BP260491" s="90"/>
    </row>
    <row r="260492" spans="68:68" customFormat="1">
      <c r="BP260492" s="90"/>
    </row>
    <row r="260493" spans="68:68" customFormat="1">
      <c r="BP260493" s="90"/>
    </row>
    <row r="260494" spans="68:68" customFormat="1">
      <c r="BP260494" s="90"/>
    </row>
    <row r="260495" spans="68:68" customFormat="1">
      <c r="BP260495" s="90"/>
    </row>
    <row r="260496" spans="68:68" customFormat="1">
      <c r="BP260496" s="90"/>
    </row>
    <row r="260497" spans="68:68" customFormat="1">
      <c r="BP260497" s="90"/>
    </row>
    <row r="260498" spans="68:68" customFormat="1">
      <c r="BP260498" s="90"/>
    </row>
    <row r="260499" spans="68:68" customFormat="1">
      <c r="BP260499" s="90"/>
    </row>
    <row r="260500" spans="68:68" customFormat="1">
      <c r="BP260500" s="90"/>
    </row>
    <row r="260501" spans="68:68" customFormat="1">
      <c r="BP260501" s="90"/>
    </row>
    <row r="260502" spans="68:68" customFormat="1">
      <c r="BP260502" s="90"/>
    </row>
    <row r="260503" spans="68:68" customFormat="1">
      <c r="BP260503" s="90"/>
    </row>
    <row r="260504" spans="68:68" customFormat="1">
      <c r="BP260504" s="90"/>
    </row>
    <row r="260505" spans="68:68" customFormat="1">
      <c r="BP260505" s="90"/>
    </row>
    <row r="260506" spans="68:68" customFormat="1">
      <c r="BP260506" s="90"/>
    </row>
    <row r="260507" spans="68:68" customFormat="1">
      <c r="BP260507" s="90"/>
    </row>
    <row r="260508" spans="68:68" customFormat="1">
      <c r="BP260508" s="90"/>
    </row>
    <row r="260509" spans="68:68" customFormat="1">
      <c r="BP260509" s="90"/>
    </row>
    <row r="260510" spans="68:68" customFormat="1">
      <c r="BP260510" s="90"/>
    </row>
    <row r="260511" spans="68:68" customFormat="1">
      <c r="BP260511" s="90"/>
    </row>
    <row r="260512" spans="68:68" customFormat="1">
      <c r="BP260512" s="90"/>
    </row>
    <row r="260513" spans="68:68" customFormat="1">
      <c r="BP260513" s="90"/>
    </row>
    <row r="260514" spans="68:68" customFormat="1">
      <c r="BP260514" s="90"/>
    </row>
    <row r="260515" spans="68:68" customFormat="1">
      <c r="BP260515" s="90"/>
    </row>
    <row r="260516" spans="68:68" customFormat="1">
      <c r="BP260516" s="90"/>
    </row>
    <row r="260517" spans="68:68" customFormat="1">
      <c r="BP260517" s="90"/>
    </row>
    <row r="260518" spans="68:68" customFormat="1">
      <c r="BP260518" s="90"/>
    </row>
    <row r="260519" spans="68:68" customFormat="1">
      <c r="BP260519" s="90"/>
    </row>
    <row r="260520" spans="68:68" customFormat="1">
      <c r="BP260520" s="90"/>
    </row>
    <row r="260521" spans="68:68" customFormat="1">
      <c r="BP260521" s="90"/>
    </row>
    <row r="260522" spans="68:68" customFormat="1">
      <c r="BP260522" s="90"/>
    </row>
    <row r="260523" spans="68:68" customFormat="1">
      <c r="BP260523" s="90"/>
    </row>
    <row r="260524" spans="68:68" customFormat="1">
      <c r="BP260524" s="90"/>
    </row>
    <row r="260525" spans="68:68" customFormat="1">
      <c r="BP260525" s="90"/>
    </row>
    <row r="260526" spans="68:68" customFormat="1">
      <c r="BP260526" s="90"/>
    </row>
    <row r="260527" spans="68:68" customFormat="1">
      <c r="BP260527" s="90"/>
    </row>
    <row r="260528" spans="68:68" customFormat="1">
      <c r="BP260528" s="90"/>
    </row>
    <row r="260529" spans="68:68" customFormat="1">
      <c r="BP260529" s="90"/>
    </row>
    <row r="260530" spans="68:68" customFormat="1">
      <c r="BP260530" s="90"/>
    </row>
    <row r="260531" spans="68:68" customFormat="1">
      <c r="BP260531" s="90"/>
    </row>
    <row r="260532" spans="68:68" customFormat="1">
      <c r="BP260532" s="90"/>
    </row>
    <row r="260533" spans="68:68" customFormat="1">
      <c r="BP260533" s="90"/>
    </row>
    <row r="260534" spans="68:68" customFormat="1">
      <c r="BP260534" s="90"/>
    </row>
    <row r="260535" spans="68:68" customFormat="1">
      <c r="BP260535" s="90"/>
    </row>
    <row r="260536" spans="68:68" customFormat="1">
      <c r="BP260536" s="90"/>
    </row>
    <row r="260537" spans="68:68" customFormat="1">
      <c r="BP260537" s="90"/>
    </row>
    <row r="260538" spans="68:68" customFormat="1">
      <c r="BP260538" s="90"/>
    </row>
    <row r="260539" spans="68:68" customFormat="1">
      <c r="BP260539" s="90"/>
    </row>
    <row r="260540" spans="68:68" customFormat="1">
      <c r="BP260540" s="90"/>
    </row>
    <row r="260541" spans="68:68" customFormat="1">
      <c r="BP260541" s="90"/>
    </row>
    <row r="260542" spans="68:68" customFormat="1">
      <c r="BP260542" s="90"/>
    </row>
    <row r="260543" spans="68:68" customFormat="1">
      <c r="BP260543" s="90"/>
    </row>
    <row r="260544" spans="68:68" customFormat="1">
      <c r="BP260544" s="90"/>
    </row>
    <row r="260545" spans="68:68" customFormat="1">
      <c r="BP260545" s="90"/>
    </row>
    <row r="260546" spans="68:68" customFormat="1">
      <c r="BP260546" s="90"/>
    </row>
    <row r="260547" spans="68:68" customFormat="1">
      <c r="BP260547" s="90"/>
    </row>
    <row r="260548" spans="68:68" customFormat="1">
      <c r="BP260548" s="90"/>
    </row>
    <row r="260549" spans="68:68" customFormat="1">
      <c r="BP260549" s="90"/>
    </row>
    <row r="260550" spans="68:68" customFormat="1">
      <c r="BP260550" s="90"/>
    </row>
    <row r="260551" spans="68:68" customFormat="1">
      <c r="BP260551" s="90"/>
    </row>
    <row r="260552" spans="68:68" customFormat="1">
      <c r="BP260552" s="90"/>
    </row>
    <row r="260553" spans="68:68" customFormat="1">
      <c r="BP260553" s="90"/>
    </row>
    <row r="260554" spans="68:68" customFormat="1">
      <c r="BP260554" s="90"/>
    </row>
    <row r="260555" spans="68:68" customFormat="1">
      <c r="BP260555" s="90"/>
    </row>
    <row r="260556" spans="68:68" customFormat="1">
      <c r="BP260556" s="90"/>
    </row>
    <row r="260557" spans="68:68" customFormat="1">
      <c r="BP260557" s="90"/>
    </row>
    <row r="260558" spans="68:68" customFormat="1">
      <c r="BP260558" s="90"/>
    </row>
    <row r="260559" spans="68:68" customFormat="1">
      <c r="BP260559" s="90"/>
    </row>
    <row r="260560" spans="68:68" customFormat="1">
      <c r="BP260560" s="90"/>
    </row>
    <row r="260561" spans="68:68" customFormat="1">
      <c r="BP260561" s="90"/>
    </row>
    <row r="260562" spans="68:68" customFormat="1">
      <c r="BP260562" s="90"/>
    </row>
    <row r="260563" spans="68:68" customFormat="1">
      <c r="BP260563" s="90"/>
    </row>
    <row r="260564" spans="68:68" customFormat="1">
      <c r="BP260564" s="90"/>
    </row>
    <row r="260565" spans="68:68" customFormat="1">
      <c r="BP260565" s="90"/>
    </row>
    <row r="260566" spans="68:68" customFormat="1">
      <c r="BP260566" s="90"/>
    </row>
    <row r="260567" spans="68:68" customFormat="1">
      <c r="BP260567" s="90"/>
    </row>
    <row r="260568" spans="68:68" customFormat="1">
      <c r="BP260568" s="90"/>
    </row>
    <row r="260569" spans="68:68" customFormat="1">
      <c r="BP260569" s="90"/>
    </row>
    <row r="260570" spans="68:68" customFormat="1">
      <c r="BP260570" s="90"/>
    </row>
    <row r="260571" spans="68:68" customFormat="1">
      <c r="BP260571" s="90"/>
    </row>
    <row r="260572" spans="68:68" customFormat="1">
      <c r="BP260572" s="90"/>
    </row>
    <row r="260573" spans="68:68" customFormat="1">
      <c r="BP260573" s="90"/>
    </row>
    <row r="260574" spans="68:68" customFormat="1">
      <c r="BP260574" s="90"/>
    </row>
    <row r="260575" spans="68:68" customFormat="1">
      <c r="BP260575" s="90"/>
    </row>
    <row r="260576" spans="68:68" customFormat="1">
      <c r="BP260576" s="90"/>
    </row>
    <row r="260577" spans="68:68" customFormat="1">
      <c r="BP260577" s="90"/>
    </row>
    <row r="260578" spans="68:68" customFormat="1">
      <c r="BP260578" s="90"/>
    </row>
    <row r="260579" spans="68:68" customFormat="1">
      <c r="BP260579" s="90"/>
    </row>
    <row r="260580" spans="68:68" customFormat="1">
      <c r="BP260580" s="90"/>
    </row>
    <row r="260581" spans="68:68" customFormat="1">
      <c r="BP260581" s="90"/>
    </row>
    <row r="260582" spans="68:68" customFormat="1">
      <c r="BP260582" s="90"/>
    </row>
    <row r="260583" spans="68:68" customFormat="1">
      <c r="BP260583" s="90"/>
    </row>
    <row r="260584" spans="68:68" customFormat="1">
      <c r="BP260584" s="90"/>
    </row>
    <row r="260585" spans="68:68" customFormat="1">
      <c r="BP260585" s="90"/>
    </row>
    <row r="260586" spans="68:68" customFormat="1">
      <c r="BP260586" s="90"/>
    </row>
    <row r="260587" spans="68:68" customFormat="1">
      <c r="BP260587" s="90"/>
    </row>
    <row r="260588" spans="68:68" customFormat="1">
      <c r="BP260588" s="90"/>
    </row>
    <row r="260589" spans="68:68" customFormat="1">
      <c r="BP260589" s="90"/>
    </row>
    <row r="260590" spans="68:68" customFormat="1">
      <c r="BP260590" s="90"/>
    </row>
    <row r="260591" spans="68:68" customFormat="1">
      <c r="BP260591" s="90"/>
    </row>
    <row r="260592" spans="68:68" customFormat="1">
      <c r="BP260592" s="90"/>
    </row>
    <row r="260593" spans="68:68" customFormat="1">
      <c r="BP260593" s="90"/>
    </row>
    <row r="260594" spans="68:68" customFormat="1">
      <c r="BP260594" s="90"/>
    </row>
    <row r="260595" spans="68:68" customFormat="1">
      <c r="BP260595" s="90"/>
    </row>
    <row r="260596" spans="68:68" customFormat="1">
      <c r="BP260596" s="90"/>
    </row>
    <row r="260597" spans="68:68" customFormat="1">
      <c r="BP260597" s="90"/>
    </row>
    <row r="260598" spans="68:68" customFormat="1">
      <c r="BP260598" s="90"/>
    </row>
    <row r="260599" spans="68:68" customFormat="1">
      <c r="BP260599" s="90"/>
    </row>
    <row r="260600" spans="68:68" customFormat="1">
      <c r="BP260600" s="90"/>
    </row>
    <row r="260601" spans="68:68" customFormat="1">
      <c r="BP260601" s="90"/>
    </row>
    <row r="260602" spans="68:68" customFormat="1">
      <c r="BP260602" s="90"/>
    </row>
    <row r="260603" spans="68:68" customFormat="1">
      <c r="BP260603" s="90"/>
    </row>
    <row r="260604" spans="68:68" customFormat="1">
      <c r="BP260604" s="90"/>
    </row>
    <row r="260605" spans="68:68" customFormat="1">
      <c r="BP260605" s="90"/>
    </row>
    <row r="260606" spans="68:68" customFormat="1">
      <c r="BP260606" s="90"/>
    </row>
    <row r="260607" spans="68:68" customFormat="1">
      <c r="BP260607" s="90"/>
    </row>
    <row r="260608" spans="68:68" customFormat="1">
      <c r="BP260608" s="90"/>
    </row>
    <row r="260609" spans="68:68" customFormat="1">
      <c r="BP260609" s="90"/>
    </row>
    <row r="260610" spans="68:68" customFormat="1">
      <c r="BP260610" s="90"/>
    </row>
    <row r="260611" spans="68:68" customFormat="1">
      <c r="BP260611" s="90"/>
    </row>
    <row r="260612" spans="68:68" customFormat="1">
      <c r="BP260612" s="90"/>
    </row>
    <row r="260613" spans="68:68" customFormat="1">
      <c r="BP260613" s="90"/>
    </row>
    <row r="260614" spans="68:68" customFormat="1">
      <c r="BP260614" s="90"/>
    </row>
    <row r="260615" spans="68:68" customFormat="1">
      <c r="BP260615" s="90"/>
    </row>
    <row r="260616" spans="68:68" customFormat="1">
      <c r="BP260616" s="90"/>
    </row>
    <row r="260617" spans="68:68" customFormat="1">
      <c r="BP260617" s="90"/>
    </row>
    <row r="260618" spans="68:68" customFormat="1">
      <c r="BP260618" s="90"/>
    </row>
    <row r="260619" spans="68:68" customFormat="1">
      <c r="BP260619" s="90"/>
    </row>
    <row r="260620" spans="68:68" customFormat="1">
      <c r="BP260620" s="90"/>
    </row>
    <row r="260621" spans="68:68" customFormat="1">
      <c r="BP260621" s="90"/>
    </row>
    <row r="260622" spans="68:68" customFormat="1">
      <c r="BP260622" s="90"/>
    </row>
    <row r="260623" spans="68:68" customFormat="1">
      <c r="BP260623" s="90"/>
    </row>
    <row r="260624" spans="68:68" customFormat="1">
      <c r="BP260624" s="90"/>
    </row>
    <row r="260625" spans="68:68" customFormat="1">
      <c r="BP260625" s="90"/>
    </row>
    <row r="260626" spans="68:68" customFormat="1">
      <c r="BP260626" s="90"/>
    </row>
    <row r="260627" spans="68:68" customFormat="1">
      <c r="BP260627" s="90"/>
    </row>
    <row r="260628" spans="68:68" customFormat="1">
      <c r="BP260628" s="90"/>
    </row>
    <row r="260629" spans="68:68" customFormat="1">
      <c r="BP260629" s="90"/>
    </row>
    <row r="260630" spans="68:68" customFormat="1">
      <c r="BP260630" s="90"/>
    </row>
    <row r="260631" spans="68:68" customFormat="1">
      <c r="BP260631" s="90"/>
    </row>
    <row r="260632" spans="68:68" customFormat="1">
      <c r="BP260632" s="90"/>
    </row>
    <row r="260633" spans="68:68" customFormat="1">
      <c r="BP260633" s="90"/>
    </row>
    <row r="260634" spans="68:68" customFormat="1">
      <c r="BP260634" s="90"/>
    </row>
    <row r="260635" spans="68:68" customFormat="1">
      <c r="BP260635" s="90"/>
    </row>
    <row r="260636" spans="68:68" customFormat="1">
      <c r="BP260636" s="90"/>
    </row>
    <row r="260637" spans="68:68" customFormat="1">
      <c r="BP260637" s="90"/>
    </row>
    <row r="260638" spans="68:68" customFormat="1">
      <c r="BP260638" s="90"/>
    </row>
    <row r="260639" spans="68:68" customFormat="1">
      <c r="BP260639" s="90"/>
    </row>
    <row r="260640" spans="68:68" customFormat="1">
      <c r="BP260640" s="90"/>
    </row>
    <row r="260641" spans="68:68" customFormat="1">
      <c r="BP260641" s="90"/>
    </row>
    <row r="260642" spans="68:68" customFormat="1">
      <c r="BP260642" s="90"/>
    </row>
    <row r="260643" spans="68:68" customFormat="1">
      <c r="BP260643" s="90"/>
    </row>
    <row r="260644" spans="68:68" customFormat="1">
      <c r="BP260644" s="90"/>
    </row>
    <row r="260645" spans="68:68" customFormat="1">
      <c r="BP260645" s="90"/>
    </row>
    <row r="260646" spans="68:68" customFormat="1">
      <c r="BP260646" s="90"/>
    </row>
    <row r="260647" spans="68:68" customFormat="1">
      <c r="BP260647" s="90"/>
    </row>
    <row r="260648" spans="68:68" customFormat="1">
      <c r="BP260648" s="90"/>
    </row>
    <row r="260649" spans="68:68" customFormat="1">
      <c r="BP260649" s="90"/>
    </row>
    <row r="260650" spans="68:68" customFormat="1">
      <c r="BP260650" s="90"/>
    </row>
    <row r="260651" spans="68:68" customFormat="1">
      <c r="BP260651" s="90"/>
    </row>
    <row r="260652" spans="68:68" customFormat="1">
      <c r="BP260652" s="90"/>
    </row>
    <row r="260653" spans="68:68" customFormat="1">
      <c r="BP260653" s="90"/>
    </row>
    <row r="260654" spans="68:68" customFormat="1">
      <c r="BP260654" s="90"/>
    </row>
    <row r="260655" spans="68:68" customFormat="1">
      <c r="BP260655" s="90"/>
    </row>
    <row r="260656" spans="68:68" customFormat="1">
      <c r="BP260656" s="90"/>
    </row>
    <row r="260657" spans="68:68" customFormat="1">
      <c r="BP260657" s="90"/>
    </row>
    <row r="260658" spans="68:68" customFormat="1">
      <c r="BP260658" s="90"/>
    </row>
    <row r="260659" spans="68:68" customFormat="1">
      <c r="BP260659" s="90"/>
    </row>
    <row r="260660" spans="68:68" customFormat="1">
      <c r="BP260660" s="90"/>
    </row>
    <row r="260661" spans="68:68" customFormat="1">
      <c r="BP260661" s="90"/>
    </row>
    <row r="260662" spans="68:68" customFormat="1">
      <c r="BP260662" s="90"/>
    </row>
    <row r="260663" spans="68:68" customFormat="1">
      <c r="BP260663" s="90"/>
    </row>
    <row r="260664" spans="68:68" customFormat="1">
      <c r="BP260664" s="90"/>
    </row>
    <row r="260665" spans="68:68" customFormat="1">
      <c r="BP260665" s="90"/>
    </row>
    <row r="260666" spans="68:68" customFormat="1">
      <c r="BP260666" s="90"/>
    </row>
    <row r="260667" spans="68:68" customFormat="1">
      <c r="BP260667" s="90"/>
    </row>
    <row r="260668" spans="68:68" customFormat="1">
      <c r="BP260668" s="90"/>
    </row>
    <row r="260669" spans="68:68" customFormat="1">
      <c r="BP260669" s="90"/>
    </row>
    <row r="260670" spans="68:68" customFormat="1">
      <c r="BP260670" s="90"/>
    </row>
    <row r="260671" spans="68:68" customFormat="1">
      <c r="BP260671" s="90"/>
    </row>
    <row r="260672" spans="68:68" customFormat="1">
      <c r="BP260672" s="90"/>
    </row>
    <row r="260673" spans="68:68" customFormat="1">
      <c r="BP260673" s="90"/>
    </row>
    <row r="260674" spans="68:68" customFormat="1">
      <c r="BP260674" s="90"/>
    </row>
    <row r="260675" spans="68:68" customFormat="1">
      <c r="BP260675" s="90"/>
    </row>
    <row r="260676" spans="68:68" customFormat="1">
      <c r="BP260676" s="90"/>
    </row>
    <row r="260677" spans="68:68" customFormat="1">
      <c r="BP260677" s="90"/>
    </row>
    <row r="260678" spans="68:68" customFormat="1">
      <c r="BP260678" s="90"/>
    </row>
    <row r="260679" spans="68:68" customFormat="1">
      <c r="BP260679" s="90"/>
    </row>
    <row r="260680" spans="68:68" customFormat="1">
      <c r="BP260680" s="90"/>
    </row>
    <row r="260681" spans="68:68" customFormat="1">
      <c r="BP260681" s="90"/>
    </row>
    <row r="260682" spans="68:68" customFormat="1">
      <c r="BP260682" s="90"/>
    </row>
    <row r="260683" spans="68:68" customFormat="1">
      <c r="BP260683" s="90"/>
    </row>
    <row r="260684" spans="68:68" customFormat="1">
      <c r="BP260684" s="90"/>
    </row>
    <row r="260685" spans="68:68" customFormat="1">
      <c r="BP260685" s="90"/>
    </row>
    <row r="260686" spans="68:68" customFormat="1">
      <c r="BP260686" s="90"/>
    </row>
    <row r="260687" spans="68:68" customFormat="1">
      <c r="BP260687" s="90"/>
    </row>
    <row r="260688" spans="68:68" customFormat="1">
      <c r="BP260688" s="90"/>
    </row>
    <row r="260689" spans="68:68" customFormat="1">
      <c r="BP260689" s="90"/>
    </row>
    <row r="260690" spans="68:68" customFormat="1">
      <c r="BP260690" s="90"/>
    </row>
    <row r="260691" spans="68:68" customFormat="1">
      <c r="BP260691" s="90"/>
    </row>
    <row r="260692" spans="68:68" customFormat="1">
      <c r="BP260692" s="90"/>
    </row>
    <row r="260693" spans="68:68" customFormat="1">
      <c r="BP260693" s="90"/>
    </row>
    <row r="260694" spans="68:68" customFormat="1">
      <c r="BP260694" s="90"/>
    </row>
    <row r="260695" spans="68:68" customFormat="1">
      <c r="BP260695" s="90"/>
    </row>
    <row r="260696" spans="68:68" customFormat="1">
      <c r="BP260696" s="90"/>
    </row>
    <row r="260697" spans="68:68" customFormat="1">
      <c r="BP260697" s="90"/>
    </row>
    <row r="260698" spans="68:68" customFormat="1">
      <c r="BP260698" s="90"/>
    </row>
    <row r="260699" spans="68:68" customFormat="1">
      <c r="BP260699" s="90"/>
    </row>
    <row r="260700" spans="68:68" customFormat="1">
      <c r="BP260700" s="90"/>
    </row>
    <row r="260701" spans="68:68" customFormat="1">
      <c r="BP260701" s="90"/>
    </row>
    <row r="260702" spans="68:68" customFormat="1">
      <c r="BP260702" s="90"/>
    </row>
    <row r="260703" spans="68:68" customFormat="1">
      <c r="BP260703" s="90"/>
    </row>
    <row r="260704" spans="68:68" customFormat="1">
      <c r="BP260704" s="90"/>
    </row>
    <row r="260705" spans="68:68" customFormat="1">
      <c r="BP260705" s="90"/>
    </row>
    <row r="260706" spans="68:68" customFormat="1">
      <c r="BP260706" s="90"/>
    </row>
    <row r="260707" spans="68:68" customFormat="1">
      <c r="BP260707" s="90"/>
    </row>
    <row r="260708" spans="68:68" customFormat="1">
      <c r="BP260708" s="90"/>
    </row>
    <row r="260709" spans="68:68" customFormat="1">
      <c r="BP260709" s="90"/>
    </row>
    <row r="260710" spans="68:68" customFormat="1">
      <c r="BP260710" s="90"/>
    </row>
    <row r="260711" spans="68:68" customFormat="1">
      <c r="BP260711" s="90"/>
    </row>
    <row r="260712" spans="68:68" customFormat="1">
      <c r="BP260712" s="90"/>
    </row>
    <row r="260713" spans="68:68" customFormat="1">
      <c r="BP260713" s="90"/>
    </row>
    <row r="260714" spans="68:68" customFormat="1">
      <c r="BP260714" s="90"/>
    </row>
    <row r="260715" spans="68:68" customFormat="1">
      <c r="BP260715" s="90"/>
    </row>
    <row r="260716" spans="68:68" customFormat="1">
      <c r="BP260716" s="90"/>
    </row>
    <row r="260717" spans="68:68" customFormat="1">
      <c r="BP260717" s="90"/>
    </row>
    <row r="260718" spans="68:68" customFormat="1">
      <c r="BP260718" s="90"/>
    </row>
    <row r="260719" spans="68:68" customFormat="1">
      <c r="BP260719" s="90"/>
    </row>
    <row r="260720" spans="68:68" customFormat="1">
      <c r="BP260720" s="90"/>
    </row>
    <row r="260721" spans="68:68" customFormat="1">
      <c r="BP260721" s="90"/>
    </row>
    <row r="260722" spans="68:68" customFormat="1">
      <c r="BP260722" s="90"/>
    </row>
    <row r="260723" spans="68:68" customFormat="1">
      <c r="BP260723" s="90"/>
    </row>
    <row r="260724" spans="68:68" customFormat="1">
      <c r="BP260724" s="90"/>
    </row>
    <row r="260725" spans="68:68" customFormat="1">
      <c r="BP260725" s="90"/>
    </row>
    <row r="260726" spans="68:68" customFormat="1">
      <c r="BP260726" s="90"/>
    </row>
    <row r="260727" spans="68:68" customFormat="1">
      <c r="BP260727" s="90"/>
    </row>
    <row r="260728" spans="68:68" customFormat="1">
      <c r="BP260728" s="90"/>
    </row>
    <row r="260729" spans="68:68" customFormat="1">
      <c r="BP260729" s="90"/>
    </row>
    <row r="260730" spans="68:68" customFormat="1">
      <c r="BP260730" s="90"/>
    </row>
    <row r="260731" spans="68:68" customFormat="1">
      <c r="BP260731" s="90"/>
    </row>
    <row r="260732" spans="68:68" customFormat="1">
      <c r="BP260732" s="90"/>
    </row>
    <row r="260733" spans="68:68" customFormat="1">
      <c r="BP260733" s="90"/>
    </row>
    <row r="260734" spans="68:68" customFormat="1">
      <c r="BP260734" s="90"/>
    </row>
    <row r="260735" spans="68:68" customFormat="1">
      <c r="BP260735" s="90"/>
    </row>
    <row r="260736" spans="68:68" customFormat="1">
      <c r="BP260736" s="90"/>
    </row>
    <row r="260737" spans="68:68" customFormat="1">
      <c r="BP260737" s="90"/>
    </row>
    <row r="260738" spans="68:68" customFormat="1">
      <c r="BP260738" s="90"/>
    </row>
    <row r="260739" spans="68:68" customFormat="1">
      <c r="BP260739" s="90"/>
    </row>
    <row r="260740" spans="68:68" customFormat="1">
      <c r="BP260740" s="90"/>
    </row>
    <row r="260741" spans="68:68" customFormat="1">
      <c r="BP260741" s="90"/>
    </row>
    <row r="260742" spans="68:68" customFormat="1">
      <c r="BP260742" s="90"/>
    </row>
    <row r="260743" spans="68:68" customFormat="1">
      <c r="BP260743" s="90"/>
    </row>
    <row r="260744" spans="68:68" customFormat="1">
      <c r="BP260744" s="90"/>
    </row>
    <row r="260745" spans="68:68" customFormat="1">
      <c r="BP260745" s="90"/>
    </row>
    <row r="260746" spans="68:68" customFormat="1">
      <c r="BP260746" s="90"/>
    </row>
    <row r="260747" spans="68:68" customFormat="1">
      <c r="BP260747" s="90"/>
    </row>
    <row r="260748" spans="68:68" customFormat="1">
      <c r="BP260748" s="90"/>
    </row>
    <row r="260749" spans="68:68" customFormat="1">
      <c r="BP260749" s="90"/>
    </row>
    <row r="260750" spans="68:68" customFormat="1">
      <c r="BP260750" s="90"/>
    </row>
    <row r="260751" spans="68:68" customFormat="1">
      <c r="BP260751" s="90"/>
    </row>
    <row r="260752" spans="68:68" customFormat="1">
      <c r="BP260752" s="90"/>
    </row>
    <row r="260753" spans="68:68" customFormat="1">
      <c r="BP260753" s="90"/>
    </row>
    <row r="260754" spans="68:68" customFormat="1">
      <c r="BP260754" s="90"/>
    </row>
    <row r="260755" spans="68:68" customFormat="1">
      <c r="BP260755" s="90"/>
    </row>
    <row r="260756" spans="68:68" customFormat="1">
      <c r="BP260756" s="90"/>
    </row>
    <row r="260757" spans="68:68" customFormat="1">
      <c r="BP260757" s="90"/>
    </row>
    <row r="260758" spans="68:68" customFormat="1">
      <c r="BP260758" s="90"/>
    </row>
    <row r="260759" spans="68:68" customFormat="1">
      <c r="BP260759" s="90"/>
    </row>
    <row r="260760" spans="68:68" customFormat="1">
      <c r="BP260760" s="90"/>
    </row>
    <row r="260761" spans="68:68" customFormat="1">
      <c r="BP260761" s="90"/>
    </row>
    <row r="260762" spans="68:68" customFormat="1">
      <c r="BP260762" s="90"/>
    </row>
    <row r="260763" spans="68:68" customFormat="1">
      <c r="BP260763" s="90"/>
    </row>
    <row r="260764" spans="68:68" customFormat="1">
      <c r="BP260764" s="90"/>
    </row>
    <row r="260765" spans="68:68" customFormat="1">
      <c r="BP260765" s="90"/>
    </row>
    <row r="260766" spans="68:68" customFormat="1">
      <c r="BP260766" s="90"/>
    </row>
    <row r="260767" spans="68:68" customFormat="1">
      <c r="BP260767" s="90"/>
    </row>
    <row r="260768" spans="68:68" customFormat="1">
      <c r="BP260768" s="90"/>
    </row>
    <row r="260769" spans="68:68" customFormat="1">
      <c r="BP260769" s="90"/>
    </row>
    <row r="260770" spans="68:68" customFormat="1">
      <c r="BP260770" s="90"/>
    </row>
    <row r="260771" spans="68:68" customFormat="1">
      <c r="BP260771" s="90"/>
    </row>
    <row r="260772" spans="68:68" customFormat="1">
      <c r="BP260772" s="90"/>
    </row>
    <row r="260773" spans="68:68" customFormat="1">
      <c r="BP260773" s="90"/>
    </row>
    <row r="260774" spans="68:68" customFormat="1">
      <c r="BP260774" s="90"/>
    </row>
    <row r="260775" spans="68:68" customFormat="1">
      <c r="BP260775" s="90"/>
    </row>
    <row r="260776" spans="68:68" customFormat="1">
      <c r="BP260776" s="90"/>
    </row>
    <row r="260777" spans="68:68" customFormat="1">
      <c r="BP260777" s="90"/>
    </row>
    <row r="260778" spans="68:68" customFormat="1">
      <c r="BP260778" s="90"/>
    </row>
    <row r="260779" spans="68:68" customFormat="1">
      <c r="BP260779" s="90"/>
    </row>
    <row r="260780" spans="68:68" customFormat="1">
      <c r="BP260780" s="90"/>
    </row>
    <row r="260781" spans="68:68" customFormat="1">
      <c r="BP260781" s="90"/>
    </row>
    <row r="260782" spans="68:68" customFormat="1">
      <c r="BP260782" s="90"/>
    </row>
    <row r="260783" spans="68:68" customFormat="1">
      <c r="BP260783" s="90"/>
    </row>
    <row r="260784" spans="68:68" customFormat="1">
      <c r="BP260784" s="90"/>
    </row>
    <row r="260785" spans="68:68" customFormat="1">
      <c r="BP260785" s="90"/>
    </row>
    <row r="260786" spans="68:68" customFormat="1">
      <c r="BP260786" s="90"/>
    </row>
    <row r="260787" spans="68:68" customFormat="1">
      <c r="BP260787" s="90"/>
    </row>
    <row r="260788" spans="68:68" customFormat="1">
      <c r="BP260788" s="90"/>
    </row>
    <row r="260789" spans="68:68" customFormat="1">
      <c r="BP260789" s="90"/>
    </row>
    <row r="260790" spans="68:68" customFormat="1">
      <c r="BP260790" s="90"/>
    </row>
    <row r="260791" spans="68:68" customFormat="1">
      <c r="BP260791" s="90"/>
    </row>
    <row r="260792" spans="68:68" customFormat="1">
      <c r="BP260792" s="90"/>
    </row>
    <row r="260793" spans="68:68" customFormat="1">
      <c r="BP260793" s="90"/>
    </row>
    <row r="260794" spans="68:68" customFormat="1">
      <c r="BP260794" s="90"/>
    </row>
    <row r="260795" spans="68:68" customFormat="1">
      <c r="BP260795" s="90"/>
    </row>
    <row r="260796" spans="68:68" customFormat="1">
      <c r="BP260796" s="90"/>
    </row>
    <row r="260797" spans="68:68" customFormat="1">
      <c r="BP260797" s="90"/>
    </row>
    <row r="260798" spans="68:68" customFormat="1">
      <c r="BP260798" s="90"/>
    </row>
    <row r="260799" spans="68:68" customFormat="1">
      <c r="BP260799" s="90"/>
    </row>
    <row r="260800" spans="68:68" customFormat="1">
      <c r="BP260800" s="90"/>
    </row>
    <row r="260801" spans="68:68" customFormat="1">
      <c r="BP260801" s="90"/>
    </row>
    <row r="260802" spans="68:68" customFormat="1">
      <c r="BP260802" s="90"/>
    </row>
    <row r="260803" spans="68:68" customFormat="1">
      <c r="BP260803" s="90"/>
    </row>
    <row r="260804" spans="68:68" customFormat="1">
      <c r="BP260804" s="90"/>
    </row>
    <row r="260805" spans="68:68" customFormat="1">
      <c r="BP260805" s="90"/>
    </row>
    <row r="260806" spans="68:68" customFormat="1">
      <c r="BP260806" s="90"/>
    </row>
    <row r="260807" spans="68:68" customFormat="1">
      <c r="BP260807" s="90"/>
    </row>
    <row r="260808" spans="68:68" customFormat="1">
      <c r="BP260808" s="90"/>
    </row>
    <row r="260809" spans="68:68" customFormat="1">
      <c r="BP260809" s="90"/>
    </row>
    <row r="260810" spans="68:68" customFormat="1">
      <c r="BP260810" s="90"/>
    </row>
    <row r="260811" spans="68:68" customFormat="1">
      <c r="BP260811" s="90"/>
    </row>
    <row r="260812" spans="68:68" customFormat="1">
      <c r="BP260812" s="90"/>
    </row>
    <row r="260813" spans="68:68" customFormat="1">
      <c r="BP260813" s="90"/>
    </row>
    <row r="260814" spans="68:68" customFormat="1">
      <c r="BP260814" s="90"/>
    </row>
    <row r="260815" spans="68:68" customFormat="1">
      <c r="BP260815" s="90"/>
    </row>
    <row r="260816" spans="68:68" customFormat="1">
      <c r="BP260816" s="90"/>
    </row>
    <row r="260817" spans="68:68" customFormat="1">
      <c r="BP260817" s="90"/>
    </row>
    <row r="260818" spans="68:68" customFormat="1">
      <c r="BP260818" s="90"/>
    </row>
    <row r="260819" spans="68:68" customFormat="1">
      <c r="BP260819" s="90"/>
    </row>
    <row r="260820" spans="68:68" customFormat="1">
      <c r="BP260820" s="90"/>
    </row>
    <row r="260821" spans="68:68" customFormat="1">
      <c r="BP260821" s="90"/>
    </row>
    <row r="260822" spans="68:68" customFormat="1">
      <c r="BP260822" s="90"/>
    </row>
    <row r="260823" spans="68:68" customFormat="1">
      <c r="BP260823" s="90"/>
    </row>
    <row r="260824" spans="68:68" customFormat="1">
      <c r="BP260824" s="90"/>
    </row>
    <row r="260825" spans="68:68" customFormat="1">
      <c r="BP260825" s="90"/>
    </row>
    <row r="260826" spans="68:68" customFormat="1">
      <c r="BP260826" s="90"/>
    </row>
    <row r="260827" spans="68:68" customFormat="1">
      <c r="BP260827" s="90"/>
    </row>
    <row r="260828" spans="68:68" customFormat="1">
      <c r="BP260828" s="90"/>
    </row>
    <row r="260829" spans="68:68" customFormat="1">
      <c r="BP260829" s="90"/>
    </row>
    <row r="260830" spans="68:68" customFormat="1">
      <c r="BP260830" s="90"/>
    </row>
    <row r="260831" spans="68:68" customFormat="1">
      <c r="BP260831" s="90"/>
    </row>
    <row r="260832" spans="68:68" customFormat="1">
      <c r="BP260832" s="90"/>
    </row>
    <row r="260833" spans="68:68" customFormat="1">
      <c r="BP260833" s="90"/>
    </row>
    <row r="260834" spans="68:68" customFormat="1">
      <c r="BP260834" s="90"/>
    </row>
    <row r="260835" spans="68:68" customFormat="1">
      <c r="BP260835" s="90"/>
    </row>
    <row r="260836" spans="68:68" customFormat="1">
      <c r="BP260836" s="90"/>
    </row>
    <row r="260837" spans="68:68" customFormat="1">
      <c r="BP260837" s="90"/>
    </row>
    <row r="260838" spans="68:68" customFormat="1">
      <c r="BP260838" s="90"/>
    </row>
    <row r="260839" spans="68:68" customFormat="1">
      <c r="BP260839" s="90"/>
    </row>
    <row r="260840" spans="68:68" customFormat="1">
      <c r="BP260840" s="90"/>
    </row>
    <row r="260841" spans="68:68" customFormat="1">
      <c r="BP260841" s="90"/>
    </row>
    <row r="260842" spans="68:68" customFormat="1">
      <c r="BP260842" s="90"/>
    </row>
    <row r="260843" spans="68:68" customFormat="1">
      <c r="BP260843" s="90"/>
    </row>
    <row r="260844" spans="68:68" customFormat="1">
      <c r="BP260844" s="90"/>
    </row>
    <row r="260845" spans="68:68" customFormat="1">
      <c r="BP260845" s="90"/>
    </row>
    <row r="260846" spans="68:68" customFormat="1">
      <c r="BP260846" s="90"/>
    </row>
    <row r="260847" spans="68:68" customFormat="1">
      <c r="BP260847" s="90"/>
    </row>
    <row r="260848" spans="68:68" customFormat="1">
      <c r="BP260848" s="90"/>
    </row>
    <row r="260849" spans="68:68" customFormat="1">
      <c r="BP260849" s="90"/>
    </row>
    <row r="260850" spans="68:68" customFormat="1">
      <c r="BP260850" s="90"/>
    </row>
    <row r="260851" spans="68:68" customFormat="1">
      <c r="BP260851" s="90"/>
    </row>
    <row r="260852" spans="68:68" customFormat="1">
      <c r="BP260852" s="90"/>
    </row>
    <row r="260853" spans="68:68" customFormat="1">
      <c r="BP260853" s="90"/>
    </row>
    <row r="260854" spans="68:68" customFormat="1">
      <c r="BP260854" s="90"/>
    </row>
    <row r="260855" spans="68:68" customFormat="1">
      <c r="BP260855" s="90"/>
    </row>
    <row r="260856" spans="68:68" customFormat="1">
      <c r="BP260856" s="90"/>
    </row>
    <row r="260857" spans="68:68" customFormat="1">
      <c r="BP260857" s="90"/>
    </row>
    <row r="260858" spans="68:68" customFormat="1">
      <c r="BP260858" s="90"/>
    </row>
    <row r="260859" spans="68:68" customFormat="1">
      <c r="BP260859" s="90"/>
    </row>
    <row r="260860" spans="68:68" customFormat="1">
      <c r="BP260860" s="90"/>
    </row>
    <row r="260861" spans="68:68" customFormat="1">
      <c r="BP260861" s="90"/>
    </row>
    <row r="260862" spans="68:68" customFormat="1">
      <c r="BP260862" s="90"/>
    </row>
    <row r="260863" spans="68:68" customFormat="1">
      <c r="BP260863" s="90"/>
    </row>
    <row r="260864" spans="68:68" customFormat="1">
      <c r="BP260864" s="90"/>
    </row>
    <row r="260865" spans="68:68" customFormat="1">
      <c r="BP260865" s="90"/>
    </row>
    <row r="260866" spans="68:68" customFormat="1">
      <c r="BP260866" s="90"/>
    </row>
    <row r="260867" spans="68:68" customFormat="1">
      <c r="BP260867" s="90"/>
    </row>
    <row r="260868" spans="68:68" customFormat="1">
      <c r="BP260868" s="90"/>
    </row>
    <row r="260869" spans="68:68" customFormat="1">
      <c r="BP260869" s="90"/>
    </row>
    <row r="260870" spans="68:68" customFormat="1">
      <c r="BP260870" s="90"/>
    </row>
    <row r="260871" spans="68:68" customFormat="1">
      <c r="BP260871" s="90"/>
    </row>
    <row r="260872" spans="68:68" customFormat="1">
      <c r="BP260872" s="90"/>
    </row>
    <row r="260873" spans="68:68" customFormat="1">
      <c r="BP260873" s="90"/>
    </row>
    <row r="260874" spans="68:68" customFormat="1">
      <c r="BP260874" s="90"/>
    </row>
    <row r="260875" spans="68:68" customFormat="1">
      <c r="BP260875" s="90"/>
    </row>
    <row r="260876" spans="68:68" customFormat="1">
      <c r="BP260876" s="90"/>
    </row>
    <row r="260877" spans="68:68" customFormat="1">
      <c r="BP260877" s="90"/>
    </row>
    <row r="260878" spans="68:68" customFormat="1">
      <c r="BP260878" s="90"/>
    </row>
    <row r="260879" spans="68:68" customFormat="1">
      <c r="BP260879" s="90"/>
    </row>
    <row r="260880" spans="68:68" customFormat="1">
      <c r="BP260880" s="90"/>
    </row>
    <row r="260881" spans="68:68" customFormat="1">
      <c r="BP260881" s="90"/>
    </row>
    <row r="260882" spans="68:68" customFormat="1">
      <c r="BP260882" s="90"/>
    </row>
    <row r="260883" spans="68:68" customFormat="1">
      <c r="BP260883" s="90"/>
    </row>
    <row r="260884" spans="68:68" customFormat="1">
      <c r="BP260884" s="90"/>
    </row>
    <row r="260885" spans="68:68" customFormat="1">
      <c r="BP260885" s="90"/>
    </row>
    <row r="260886" spans="68:68" customFormat="1">
      <c r="BP260886" s="90"/>
    </row>
    <row r="260887" spans="68:68" customFormat="1">
      <c r="BP260887" s="90"/>
    </row>
    <row r="260888" spans="68:68" customFormat="1">
      <c r="BP260888" s="90"/>
    </row>
    <row r="260889" spans="68:68" customFormat="1">
      <c r="BP260889" s="90"/>
    </row>
    <row r="260890" spans="68:68" customFormat="1">
      <c r="BP260890" s="90"/>
    </row>
    <row r="260891" spans="68:68" customFormat="1">
      <c r="BP260891" s="90"/>
    </row>
    <row r="260892" spans="68:68" customFormat="1">
      <c r="BP260892" s="90"/>
    </row>
    <row r="260893" spans="68:68" customFormat="1">
      <c r="BP260893" s="90"/>
    </row>
    <row r="260894" spans="68:68" customFormat="1">
      <c r="BP260894" s="90"/>
    </row>
    <row r="260895" spans="68:68" customFormat="1">
      <c r="BP260895" s="90"/>
    </row>
    <row r="260896" spans="68:68" customFormat="1">
      <c r="BP260896" s="90"/>
    </row>
    <row r="260897" spans="68:68" customFormat="1">
      <c r="BP260897" s="90"/>
    </row>
    <row r="260898" spans="68:68" customFormat="1">
      <c r="BP260898" s="90"/>
    </row>
    <row r="260899" spans="68:68" customFormat="1">
      <c r="BP260899" s="90"/>
    </row>
    <row r="260900" spans="68:68" customFormat="1">
      <c r="BP260900" s="90"/>
    </row>
    <row r="260901" spans="68:68" customFormat="1">
      <c r="BP260901" s="90"/>
    </row>
    <row r="260902" spans="68:68" customFormat="1">
      <c r="BP260902" s="90"/>
    </row>
    <row r="260903" spans="68:68" customFormat="1">
      <c r="BP260903" s="90"/>
    </row>
    <row r="260904" spans="68:68" customFormat="1">
      <c r="BP260904" s="90"/>
    </row>
    <row r="260905" spans="68:68" customFormat="1">
      <c r="BP260905" s="90"/>
    </row>
    <row r="260906" spans="68:68" customFormat="1">
      <c r="BP260906" s="90"/>
    </row>
    <row r="260907" spans="68:68" customFormat="1">
      <c r="BP260907" s="90"/>
    </row>
    <row r="260908" spans="68:68" customFormat="1">
      <c r="BP260908" s="90"/>
    </row>
    <row r="260909" spans="68:68" customFormat="1">
      <c r="BP260909" s="90"/>
    </row>
    <row r="260910" spans="68:68" customFormat="1">
      <c r="BP260910" s="90"/>
    </row>
    <row r="260911" spans="68:68" customFormat="1">
      <c r="BP260911" s="90"/>
    </row>
    <row r="260912" spans="68:68" customFormat="1">
      <c r="BP260912" s="90"/>
    </row>
    <row r="260913" spans="68:68" customFormat="1">
      <c r="BP260913" s="90"/>
    </row>
    <row r="260914" spans="68:68" customFormat="1">
      <c r="BP260914" s="90"/>
    </row>
    <row r="260915" spans="68:68" customFormat="1">
      <c r="BP260915" s="90"/>
    </row>
    <row r="260916" spans="68:68" customFormat="1">
      <c r="BP260916" s="90"/>
    </row>
    <row r="260917" spans="68:68" customFormat="1">
      <c r="BP260917" s="90"/>
    </row>
    <row r="260918" spans="68:68" customFormat="1">
      <c r="BP260918" s="90"/>
    </row>
    <row r="260919" spans="68:68" customFormat="1">
      <c r="BP260919" s="90"/>
    </row>
    <row r="260920" spans="68:68" customFormat="1">
      <c r="BP260920" s="90"/>
    </row>
    <row r="260921" spans="68:68" customFormat="1">
      <c r="BP260921" s="90"/>
    </row>
    <row r="260922" spans="68:68" customFormat="1">
      <c r="BP260922" s="90"/>
    </row>
    <row r="260923" spans="68:68" customFormat="1">
      <c r="BP260923" s="90"/>
    </row>
    <row r="260924" spans="68:68" customFormat="1">
      <c r="BP260924" s="90"/>
    </row>
    <row r="260925" spans="68:68" customFormat="1">
      <c r="BP260925" s="90"/>
    </row>
    <row r="260926" spans="68:68" customFormat="1">
      <c r="BP260926" s="90"/>
    </row>
    <row r="260927" spans="68:68" customFormat="1">
      <c r="BP260927" s="90"/>
    </row>
    <row r="260928" spans="68:68" customFormat="1">
      <c r="BP260928" s="90"/>
    </row>
    <row r="260929" spans="68:68" customFormat="1">
      <c r="BP260929" s="90"/>
    </row>
    <row r="260930" spans="68:68" customFormat="1">
      <c r="BP260930" s="90"/>
    </row>
    <row r="260931" spans="68:68" customFormat="1">
      <c r="BP260931" s="90"/>
    </row>
    <row r="260932" spans="68:68" customFormat="1">
      <c r="BP260932" s="90"/>
    </row>
    <row r="260933" spans="68:68" customFormat="1">
      <c r="BP260933" s="90"/>
    </row>
    <row r="260934" spans="68:68" customFormat="1">
      <c r="BP260934" s="90"/>
    </row>
    <row r="260935" spans="68:68" customFormat="1">
      <c r="BP260935" s="90"/>
    </row>
    <row r="260936" spans="68:68" customFormat="1">
      <c r="BP260936" s="90"/>
    </row>
    <row r="260937" spans="68:68" customFormat="1">
      <c r="BP260937" s="90"/>
    </row>
    <row r="260938" spans="68:68" customFormat="1">
      <c r="BP260938" s="90"/>
    </row>
    <row r="260939" spans="68:68" customFormat="1">
      <c r="BP260939" s="90"/>
    </row>
    <row r="260940" spans="68:68" customFormat="1">
      <c r="BP260940" s="90"/>
    </row>
    <row r="260941" spans="68:68" customFormat="1">
      <c r="BP260941" s="90"/>
    </row>
    <row r="260942" spans="68:68" customFormat="1">
      <c r="BP260942" s="90"/>
    </row>
    <row r="260943" spans="68:68" customFormat="1">
      <c r="BP260943" s="90"/>
    </row>
    <row r="260944" spans="68:68" customFormat="1">
      <c r="BP260944" s="90"/>
    </row>
    <row r="260945" spans="68:68" customFormat="1">
      <c r="BP260945" s="90"/>
    </row>
    <row r="260946" spans="68:68" customFormat="1">
      <c r="BP260946" s="90"/>
    </row>
    <row r="260947" spans="68:68" customFormat="1">
      <c r="BP260947" s="90"/>
    </row>
    <row r="260948" spans="68:68" customFormat="1">
      <c r="BP260948" s="90"/>
    </row>
    <row r="260949" spans="68:68" customFormat="1">
      <c r="BP260949" s="90"/>
    </row>
    <row r="260950" spans="68:68" customFormat="1">
      <c r="BP260950" s="90"/>
    </row>
    <row r="260951" spans="68:68" customFormat="1">
      <c r="BP260951" s="90"/>
    </row>
    <row r="260952" spans="68:68" customFormat="1">
      <c r="BP260952" s="90"/>
    </row>
    <row r="260953" spans="68:68" customFormat="1">
      <c r="BP260953" s="90"/>
    </row>
    <row r="260954" spans="68:68" customFormat="1">
      <c r="BP260954" s="90"/>
    </row>
    <row r="260955" spans="68:68" customFormat="1">
      <c r="BP260955" s="90"/>
    </row>
    <row r="260956" spans="68:68" customFormat="1">
      <c r="BP260956" s="90"/>
    </row>
    <row r="260957" spans="68:68" customFormat="1">
      <c r="BP260957" s="90"/>
    </row>
    <row r="260958" spans="68:68" customFormat="1">
      <c r="BP260958" s="90"/>
    </row>
    <row r="260959" spans="68:68" customFormat="1">
      <c r="BP260959" s="90"/>
    </row>
    <row r="260960" spans="68:68" customFormat="1">
      <c r="BP260960" s="90"/>
    </row>
    <row r="260961" spans="68:68" customFormat="1">
      <c r="BP260961" s="90"/>
    </row>
    <row r="260962" spans="68:68" customFormat="1">
      <c r="BP260962" s="90"/>
    </row>
    <row r="260963" spans="68:68" customFormat="1">
      <c r="BP260963" s="90"/>
    </row>
    <row r="260964" spans="68:68" customFormat="1">
      <c r="BP260964" s="90"/>
    </row>
    <row r="260965" spans="68:68" customFormat="1">
      <c r="BP260965" s="90"/>
    </row>
    <row r="260966" spans="68:68" customFormat="1">
      <c r="BP260966" s="90"/>
    </row>
    <row r="260967" spans="68:68" customFormat="1">
      <c r="BP260967" s="90"/>
    </row>
    <row r="260968" spans="68:68" customFormat="1">
      <c r="BP260968" s="90"/>
    </row>
    <row r="260969" spans="68:68" customFormat="1">
      <c r="BP260969" s="90"/>
    </row>
    <row r="260970" spans="68:68" customFormat="1">
      <c r="BP260970" s="90"/>
    </row>
    <row r="260971" spans="68:68" customFormat="1">
      <c r="BP260971" s="90"/>
    </row>
    <row r="260972" spans="68:68" customFormat="1">
      <c r="BP260972" s="90"/>
    </row>
    <row r="260973" spans="68:68" customFormat="1">
      <c r="BP260973" s="90"/>
    </row>
    <row r="260974" spans="68:68" customFormat="1">
      <c r="BP260974" s="90"/>
    </row>
    <row r="260975" spans="68:68" customFormat="1">
      <c r="BP260975" s="90"/>
    </row>
    <row r="260976" spans="68:68" customFormat="1">
      <c r="BP260976" s="90"/>
    </row>
    <row r="260977" spans="68:68" customFormat="1">
      <c r="BP260977" s="90"/>
    </row>
    <row r="260978" spans="68:68" customFormat="1">
      <c r="BP260978" s="90"/>
    </row>
    <row r="260979" spans="68:68" customFormat="1">
      <c r="BP260979" s="90"/>
    </row>
    <row r="260980" spans="68:68" customFormat="1">
      <c r="BP260980" s="90"/>
    </row>
    <row r="260981" spans="68:68" customFormat="1">
      <c r="BP260981" s="90"/>
    </row>
    <row r="260982" spans="68:68" customFormat="1">
      <c r="BP260982" s="90"/>
    </row>
    <row r="260983" spans="68:68" customFormat="1">
      <c r="BP260983" s="90"/>
    </row>
    <row r="260984" spans="68:68" customFormat="1">
      <c r="BP260984" s="90"/>
    </row>
    <row r="260985" spans="68:68" customFormat="1">
      <c r="BP260985" s="90"/>
    </row>
    <row r="260986" spans="68:68" customFormat="1">
      <c r="BP260986" s="90"/>
    </row>
    <row r="260987" spans="68:68" customFormat="1">
      <c r="BP260987" s="90"/>
    </row>
    <row r="260988" spans="68:68" customFormat="1">
      <c r="BP260988" s="90"/>
    </row>
    <row r="260989" spans="68:68" customFormat="1">
      <c r="BP260989" s="90"/>
    </row>
    <row r="260990" spans="68:68" customFormat="1">
      <c r="BP260990" s="90"/>
    </row>
    <row r="260991" spans="68:68" customFormat="1">
      <c r="BP260991" s="90"/>
    </row>
    <row r="260992" spans="68:68" customFormat="1">
      <c r="BP260992" s="90"/>
    </row>
    <row r="260993" spans="68:68" customFormat="1">
      <c r="BP260993" s="90"/>
    </row>
    <row r="260994" spans="68:68" customFormat="1">
      <c r="BP260994" s="90"/>
    </row>
    <row r="260995" spans="68:68" customFormat="1">
      <c r="BP260995" s="90"/>
    </row>
    <row r="260996" spans="68:68" customFormat="1">
      <c r="BP260996" s="90"/>
    </row>
    <row r="260997" spans="68:68" customFormat="1">
      <c r="BP260997" s="90"/>
    </row>
    <row r="260998" spans="68:68" customFormat="1">
      <c r="BP260998" s="90"/>
    </row>
    <row r="260999" spans="68:68" customFormat="1">
      <c r="BP260999" s="90"/>
    </row>
    <row r="261000" spans="68:68" customFormat="1">
      <c r="BP261000" s="90"/>
    </row>
    <row r="261001" spans="68:68" customFormat="1">
      <c r="BP261001" s="90"/>
    </row>
    <row r="261002" spans="68:68" customFormat="1">
      <c r="BP261002" s="90"/>
    </row>
    <row r="261003" spans="68:68" customFormat="1">
      <c r="BP261003" s="90"/>
    </row>
    <row r="261004" spans="68:68" customFormat="1">
      <c r="BP261004" s="90"/>
    </row>
    <row r="261005" spans="68:68" customFormat="1">
      <c r="BP261005" s="90"/>
    </row>
    <row r="261006" spans="68:68" customFormat="1">
      <c r="BP261006" s="90"/>
    </row>
    <row r="261007" spans="68:68" customFormat="1">
      <c r="BP261007" s="90"/>
    </row>
    <row r="261008" spans="68:68" customFormat="1">
      <c r="BP261008" s="90"/>
    </row>
    <row r="261009" spans="68:68" customFormat="1">
      <c r="BP261009" s="90"/>
    </row>
    <row r="261010" spans="68:68" customFormat="1">
      <c r="BP261010" s="90"/>
    </row>
    <row r="261011" spans="68:68" customFormat="1">
      <c r="BP261011" s="90"/>
    </row>
    <row r="261012" spans="68:68" customFormat="1">
      <c r="BP261012" s="90"/>
    </row>
    <row r="261013" spans="68:68" customFormat="1">
      <c r="BP261013" s="90"/>
    </row>
    <row r="261014" spans="68:68" customFormat="1">
      <c r="BP261014" s="90"/>
    </row>
    <row r="261015" spans="68:68" customFormat="1">
      <c r="BP261015" s="90"/>
    </row>
    <row r="261016" spans="68:68" customFormat="1">
      <c r="BP261016" s="90"/>
    </row>
    <row r="261017" spans="68:68" customFormat="1">
      <c r="BP261017" s="90"/>
    </row>
    <row r="261018" spans="68:68" customFormat="1">
      <c r="BP261018" s="90"/>
    </row>
    <row r="261019" spans="68:68" customFormat="1">
      <c r="BP261019" s="90"/>
    </row>
    <row r="261020" spans="68:68" customFormat="1">
      <c r="BP261020" s="90"/>
    </row>
    <row r="261021" spans="68:68" customFormat="1">
      <c r="BP261021" s="90"/>
    </row>
    <row r="261022" spans="68:68" customFormat="1">
      <c r="BP261022" s="90"/>
    </row>
    <row r="261023" spans="68:68" customFormat="1">
      <c r="BP261023" s="90"/>
    </row>
    <row r="261024" spans="68:68" customFormat="1">
      <c r="BP261024" s="90"/>
    </row>
    <row r="261025" spans="68:68" customFormat="1">
      <c r="BP261025" s="90"/>
    </row>
    <row r="261026" spans="68:68" customFormat="1">
      <c r="BP261026" s="90"/>
    </row>
    <row r="261027" spans="68:68" customFormat="1">
      <c r="BP261027" s="90"/>
    </row>
    <row r="261028" spans="68:68" customFormat="1">
      <c r="BP261028" s="90"/>
    </row>
    <row r="261029" spans="68:68" customFormat="1">
      <c r="BP261029" s="90"/>
    </row>
    <row r="261030" spans="68:68" customFormat="1">
      <c r="BP261030" s="90"/>
    </row>
    <row r="261031" spans="68:68" customFormat="1">
      <c r="BP261031" s="90"/>
    </row>
    <row r="261032" spans="68:68" customFormat="1">
      <c r="BP261032" s="90"/>
    </row>
    <row r="261033" spans="68:68" customFormat="1">
      <c r="BP261033" s="90"/>
    </row>
    <row r="261034" spans="68:68" customFormat="1">
      <c r="BP261034" s="90"/>
    </row>
    <row r="261035" spans="68:68" customFormat="1">
      <c r="BP261035" s="90"/>
    </row>
    <row r="261036" spans="68:68" customFormat="1">
      <c r="BP261036" s="90"/>
    </row>
    <row r="261037" spans="68:68" customFormat="1">
      <c r="BP261037" s="90"/>
    </row>
    <row r="261038" spans="68:68" customFormat="1">
      <c r="BP261038" s="90"/>
    </row>
    <row r="261039" spans="68:68" customFormat="1">
      <c r="BP261039" s="90"/>
    </row>
    <row r="261040" spans="68:68" customFormat="1">
      <c r="BP261040" s="90"/>
    </row>
    <row r="261041" spans="68:68" customFormat="1">
      <c r="BP261041" s="90"/>
    </row>
    <row r="261042" spans="68:68" customFormat="1">
      <c r="BP261042" s="90"/>
    </row>
    <row r="261043" spans="68:68" customFormat="1">
      <c r="BP261043" s="90"/>
    </row>
    <row r="261044" spans="68:68" customFormat="1">
      <c r="BP261044" s="90"/>
    </row>
    <row r="261045" spans="68:68" customFormat="1">
      <c r="BP261045" s="90"/>
    </row>
    <row r="261046" spans="68:68" customFormat="1">
      <c r="BP261046" s="90"/>
    </row>
    <row r="261047" spans="68:68" customFormat="1">
      <c r="BP261047" s="90"/>
    </row>
    <row r="261048" spans="68:68" customFormat="1">
      <c r="BP261048" s="90"/>
    </row>
    <row r="261049" spans="68:68" customFormat="1">
      <c r="BP261049" s="90"/>
    </row>
    <row r="261050" spans="68:68" customFormat="1">
      <c r="BP261050" s="90"/>
    </row>
    <row r="261051" spans="68:68" customFormat="1">
      <c r="BP261051" s="90"/>
    </row>
    <row r="261052" spans="68:68" customFormat="1">
      <c r="BP261052" s="90"/>
    </row>
    <row r="261053" spans="68:68" customFormat="1">
      <c r="BP261053" s="90"/>
    </row>
    <row r="261054" spans="68:68" customFormat="1">
      <c r="BP261054" s="90"/>
    </row>
    <row r="261055" spans="68:68" customFormat="1">
      <c r="BP261055" s="90"/>
    </row>
    <row r="261056" spans="68:68" customFormat="1">
      <c r="BP261056" s="90"/>
    </row>
    <row r="261057" spans="68:68" customFormat="1">
      <c r="BP261057" s="90"/>
    </row>
    <row r="261058" spans="68:68" customFormat="1">
      <c r="BP261058" s="90"/>
    </row>
    <row r="261059" spans="68:68" customFormat="1">
      <c r="BP261059" s="90"/>
    </row>
    <row r="261060" spans="68:68" customFormat="1">
      <c r="BP261060" s="90"/>
    </row>
    <row r="261061" spans="68:68" customFormat="1">
      <c r="BP261061" s="90"/>
    </row>
    <row r="261062" spans="68:68" customFormat="1">
      <c r="BP261062" s="90"/>
    </row>
    <row r="261063" spans="68:68" customFormat="1">
      <c r="BP261063" s="90"/>
    </row>
    <row r="261064" spans="68:68" customFormat="1">
      <c r="BP261064" s="90"/>
    </row>
    <row r="261065" spans="68:68" customFormat="1">
      <c r="BP261065" s="90"/>
    </row>
    <row r="261066" spans="68:68" customFormat="1">
      <c r="BP261066" s="90"/>
    </row>
    <row r="261067" spans="68:68" customFormat="1">
      <c r="BP261067" s="90"/>
    </row>
    <row r="261068" spans="68:68" customFormat="1">
      <c r="BP261068" s="90"/>
    </row>
    <row r="261069" spans="68:68" customFormat="1">
      <c r="BP261069" s="90"/>
    </row>
    <row r="261070" spans="68:68" customFormat="1">
      <c r="BP261070" s="90"/>
    </row>
    <row r="261071" spans="68:68" customFormat="1">
      <c r="BP261071" s="90"/>
    </row>
    <row r="261072" spans="68:68" customFormat="1">
      <c r="BP261072" s="90"/>
    </row>
    <row r="261073" spans="68:68" customFormat="1">
      <c r="BP261073" s="90"/>
    </row>
    <row r="261074" spans="68:68" customFormat="1">
      <c r="BP261074" s="90"/>
    </row>
    <row r="261075" spans="68:68" customFormat="1">
      <c r="BP261075" s="90"/>
    </row>
    <row r="261076" spans="68:68" customFormat="1">
      <c r="BP261076" s="90"/>
    </row>
    <row r="261077" spans="68:68" customFormat="1">
      <c r="BP261077" s="90"/>
    </row>
    <row r="261078" spans="68:68" customFormat="1">
      <c r="BP261078" s="90"/>
    </row>
    <row r="261079" spans="68:68" customFormat="1">
      <c r="BP261079" s="90"/>
    </row>
    <row r="261080" spans="68:68" customFormat="1">
      <c r="BP261080" s="90"/>
    </row>
    <row r="261081" spans="68:68" customFormat="1">
      <c r="BP261081" s="90"/>
    </row>
    <row r="261082" spans="68:68" customFormat="1">
      <c r="BP261082" s="90"/>
    </row>
    <row r="261083" spans="68:68" customFormat="1">
      <c r="BP261083" s="90"/>
    </row>
    <row r="261084" spans="68:68" customFormat="1">
      <c r="BP261084" s="90"/>
    </row>
    <row r="261085" spans="68:68" customFormat="1">
      <c r="BP261085" s="90"/>
    </row>
    <row r="261086" spans="68:68" customFormat="1">
      <c r="BP261086" s="90"/>
    </row>
    <row r="261087" spans="68:68" customFormat="1">
      <c r="BP261087" s="90"/>
    </row>
    <row r="261088" spans="68:68" customFormat="1">
      <c r="BP261088" s="90"/>
    </row>
    <row r="261089" spans="68:68" customFormat="1">
      <c r="BP261089" s="90"/>
    </row>
    <row r="261090" spans="68:68" customFormat="1">
      <c r="BP261090" s="90"/>
    </row>
    <row r="261091" spans="68:68" customFormat="1">
      <c r="BP261091" s="90"/>
    </row>
    <row r="261092" spans="68:68" customFormat="1">
      <c r="BP261092" s="90"/>
    </row>
    <row r="261093" spans="68:68" customFormat="1">
      <c r="BP261093" s="90"/>
    </row>
    <row r="261094" spans="68:68" customFormat="1">
      <c r="BP261094" s="90"/>
    </row>
    <row r="261095" spans="68:68" customFormat="1">
      <c r="BP261095" s="90"/>
    </row>
    <row r="261096" spans="68:68" customFormat="1">
      <c r="BP261096" s="90"/>
    </row>
    <row r="261097" spans="68:68" customFormat="1">
      <c r="BP261097" s="90"/>
    </row>
    <row r="261098" spans="68:68" customFormat="1">
      <c r="BP261098" s="90"/>
    </row>
    <row r="261099" spans="68:68" customFormat="1">
      <c r="BP261099" s="90"/>
    </row>
    <row r="261100" spans="68:68" customFormat="1">
      <c r="BP261100" s="90"/>
    </row>
    <row r="261101" spans="68:68" customFormat="1">
      <c r="BP261101" s="90"/>
    </row>
    <row r="261102" spans="68:68" customFormat="1">
      <c r="BP261102" s="90"/>
    </row>
    <row r="261103" spans="68:68" customFormat="1">
      <c r="BP261103" s="90"/>
    </row>
    <row r="261104" spans="68:68" customFormat="1">
      <c r="BP261104" s="90"/>
    </row>
    <row r="261105" spans="68:68" customFormat="1">
      <c r="BP261105" s="90"/>
    </row>
    <row r="261106" spans="68:68" customFormat="1">
      <c r="BP261106" s="90"/>
    </row>
    <row r="261107" spans="68:68" customFormat="1">
      <c r="BP261107" s="90"/>
    </row>
    <row r="261108" spans="68:68" customFormat="1">
      <c r="BP261108" s="90"/>
    </row>
    <row r="261109" spans="68:68" customFormat="1">
      <c r="BP261109" s="90"/>
    </row>
    <row r="261110" spans="68:68" customFormat="1">
      <c r="BP261110" s="90"/>
    </row>
    <row r="261111" spans="68:68" customFormat="1">
      <c r="BP261111" s="90"/>
    </row>
    <row r="261112" spans="68:68" customFormat="1">
      <c r="BP261112" s="90"/>
    </row>
    <row r="261113" spans="68:68" customFormat="1">
      <c r="BP261113" s="90"/>
    </row>
    <row r="261114" spans="68:68" customFormat="1">
      <c r="BP261114" s="90"/>
    </row>
    <row r="261115" spans="68:68" customFormat="1">
      <c r="BP261115" s="90"/>
    </row>
    <row r="261116" spans="68:68" customFormat="1">
      <c r="BP261116" s="90"/>
    </row>
    <row r="261117" spans="68:68" customFormat="1">
      <c r="BP261117" s="90"/>
    </row>
    <row r="261118" spans="68:68" customFormat="1">
      <c r="BP261118" s="90"/>
    </row>
    <row r="261119" spans="68:68" customFormat="1">
      <c r="BP261119" s="90"/>
    </row>
    <row r="261120" spans="68:68" customFormat="1">
      <c r="BP261120" s="90"/>
    </row>
    <row r="261121" spans="68:68" customFormat="1">
      <c r="BP261121" s="90"/>
    </row>
    <row r="261122" spans="68:68" customFormat="1">
      <c r="BP261122" s="90"/>
    </row>
    <row r="261123" spans="68:68" customFormat="1">
      <c r="BP261123" s="90"/>
    </row>
    <row r="261124" spans="68:68" customFormat="1">
      <c r="BP261124" s="90"/>
    </row>
    <row r="261125" spans="68:68" customFormat="1">
      <c r="BP261125" s="90"/>
    </row>
    <row r="261126" spans="68:68" customFormat="1">
      <c r="BP261126" s="90"/>
    </row>
    <row r="261127" spans="68:68" customFormat="1">
      <c r="BP261127" s="90"/>
    </row>
    <row r="261128" spans="68:68" customFormat="1">
      <c r="BP261128" s="90"/>
    </row>
    <row r="261129" spans="68:68" customFormat="1">
      <c r="BP261129" s="90"/>
    </row>
    <row r="261130" spans="68:68" customFormat="1">
      <c r="BP261130" s="90"/>
    </row>
    <row r="261131" spans="68:68" customFormat="1">
      <c r="BP261131" s="90"/>
    </row>
    <row r="261132" spans="68:68" customFormat="1">
      <c r="BP261132" s="90"/>
    </row>
    <row r="261133" spans="68:68" customFormat="1">
      <c r="BP261133" s="90"/>
    </row>
    <row r="261134" spans="68:68" customFormat="1">
      <c r="BP261134" s="90"/>
    </row>
    <row r="261135" spans="68:68" customFormat="1">
      <c r="BP261135" s="90"/>
    </row>
    <row r="261136" spans="68:68" customFormat="1">
      <c r="BP261136" s="90"/>
    </row>
    <row r="261137" spans="68:68" customFormat="1">
      <c r="BP261137" s="90"/>
    </row>
    <row r="261138" spans="68:68" customFormat="1">
      <c r="BP261138" s="90"/>
    </row>
    <row r="261139" spans="68:68" customFormat="1">
      <c r="BP261139" s="90"/>
    </row>
    <row r="261140" spans="68:68" customFormat="1">
      <c r="BP261140" s="90"/>
    </row>
    <row r="261141" spans="68:68" customFormat="1">
      <c r="BP261141" s="90"/>
    </row>
    <row r="261142" spans="68:68" customFormat="1">
      <c r="BP261142" s="90"/>
    </row>
    <row r="261143" spans="68:68" customFormat="1">
      <c r="BP261143" s="90"/>
    </row>
    <row r="261144" spans="68:68" customFormat="1">
      <c r="BP261144" s="90"/>
    </row>
    <row r="261145" spans="68:68" customFormat="1">
      <c r="BP261145" s="90"/>
    </row>
    <row r="261146" spans="68:68" customFormat="1">
      <c r="BP261146" s="90"/>
    </row>
    <row r="261147" spans="68:68" customFormat="1">
      <c r="BP261147" s="90"/>
    </row>
    <row r="261148" spans="68:68" customFormat="1">
      <c r="BP261148" s="90"/>
    </row>
    <row r="261149" spans="68:68" customFormat="1">
      <c r="BP261149" s="90"/>
    </row>
    <row r="261150" spans="68:68" customFormat="1">
      <c r="BP261150" s="90"/>
    </row>
    <row r="261151" spans="68:68" customFormat="1">
      <c r="BP261151" s="90"/>
    </row>
    <row r="261152" spans="68:68" customFormat="1">
      <c r="BP261152" s="90"/>
    </row>
    <row r="261153" spans="68:68" customFormat="1">
      <c r="BP261153" s="90"/>
    </row>
    <row r="261154" spans="68:68" customFormat="1">
      <c r="BP261154" s="90"/>
    </row>
    <row r="261155" spans="68:68" customFormat="1">
      <c r="BP261155" s="90"/>
    </row>
    <row r="261156" spans="68:68" customFormat="1">
      <c r="BP261156" s="90"/>
    </row>
    <row r="261157" spans="68:68" customFormat="1">
      <c r="BP261157" s="90"/>
    </row>
    <row r="261158" spans="68:68" customFormat="1">
      <c r="BP261158" s="90"/>
    </row>
    <row r="261159" spans="68:68" customFormat="1">
      <c r="BP261159" s="90"/>
    </row>
    <row r="261160" spans="68:68" customFormat="1">
      <c r="BP261160" s="90"/>
    </row>
    <row r="261161" spans="68:68" customFormat="1">
      <c r="BP261161" s="90"/>
    </row>
    <row r="261162" spans="68:68" customFormat="1">
      <c r="BP261162" s="90"/>
    </row>
    <row r="261163" spans="68:68" customFormat="1">
      <c r="BP261163" s="90"/>
    </row>
    <row r="261164" spans="68:68" customFormat="1">
      <c r="BP261164" s="90"/>
    </row>
    <row r="261165" spans="68:68" customFormat="1">
      <c r="BP261165" s="90"/>
    </row>
    <row r="261166" spans="68:68" customFormat="1">
      <c r="BP261166" s="90"/>
    </row>
    <row r="261167" spans="68:68" customFormat="1">
      <c r="BP261167" s="90"/>
    </row>
    <row r="261168" spans="68:68" customFormat="1">
      <c r="BP261168" s="90"/>
    </row>
    <row r="261169" spans="68:68" customFormat="1">
      <c r="BP261169" s="90"/>
    </row>
    <row r="261170" spans="68:68" customFormat="1">
      <c r="BP261170" s="90"/>
    </row>
    <row r="261171" spans="68:68" customFormat="1">
      <c r="BP261171" s="90"/>
    </row>
    <row r="261172" spans="68:68" customFormat="1">
      <c r="BP261172" s="90"/>
    </row>
    <row r="261173" spans="68:68" customFormat="1">
      <c r="BP261173" s="90"/>
    </row>
    <row r="261174" spans="68:68" customFormat="1">
      <c r="BP261174" s="90"/>
    </row>
    <row r="261175" spans="68:68" customFormat="1">
      <c r="BP261175" s="90"/>
    </row>
    <row r="261176" spans="68:68" customFormat="1">
      <c r="BP261176" s="90"/>
    </row>
    <row r="261177" spans="68:68" customFormat="1">
      <c r="BP261177" s="90"/>
    </row>
    <row r="261178" spans="68:68" customFormat="1">
      <c r="BP261178" s="90"/>
    </row>
    <row r="261179" spans="68:68" customFormat="1">
      <c r="BP261179" s="90"/>
    </row>
    <row r="261180" spans="68:68" customFormat="1">
      <c r="BP261180" s="90"/>
    </row>
    <row r="261181" spans="68:68" customFormat="1">
      <c r="BP261181" s="90"/>
    </row>
    <row r="261182" spans="68:68" customFormat="1">
      <c r="BP261182" s="90"/>
    </row>
    <row r="261183" spans="68:68" customFormat="1">
      <c r="BP261183" s="90"/>
    </row>
    <row r="261184" spans="68:68" customFormat="1">
      <c r="BP261184" s="90"/>
    </row>
    <row r="261185" spans="68:68" customFormat="1">
      <c r="BP261185" s="90"/>
    </row>
    <row r="261186" spans="68:68" customFormat="1">
      <c r="BP261186" s="90"/>
    </row>
    <row r="261187" spans="68:68" customFormat="1">
      <c r="BP261187" s="90"/>
    </row>
    <row r="261188" spans="68:68" customFormat="1">
      <c r="BP261188" s="90"/>
    </row>
    <row r="261189" spans="68:68" customFormat="1">
      <c r="BP261189" s="90"/>
    </row>
    <row r="261190" spans="68:68" customFormat="1">
      <c r="BP261190" s="90"/>
    </row>
    <row r="261191" spans="68:68" customFormat="1">
      <c r="BP261191" s="90"/>
    </row>
    <row r="261192" spans="68:68" customFormat="1">
      <c r="BP261192" s="90"/>
    </row>
    <row r="261193" spans="68:68" customFormat="1">
      <c r="BP261193" s="90"/>
    </row>
    <row r="261194" spans="68:68" customFormat="1">
      <c r="BP261194" s="90"/>
    </row>
    <row r="261195" spans="68:68" customFormat="1">
      <c r="BP261195" s="90"/>
    </row>
    <row r="261196" spans="68:68" customFormat="1">
      <c r="BP261196" s="90"/>
    </row>
    <row r="261197" spans="68:68" customFormat="1">
      <c r="BP261197" s="90"/>
    </row>
    <row r="261198" spans="68:68" customFormat="1">
      <c r="BP261198" s="90"/>
    </row>
    <row r="261199" spans="68:68" customFormat="1">
      <c r="BP261199" s="90"/>
    </row>
    <row r="261200" spans="68:68" customFormat="1">
      <c r="BP261200" s="90"/>
    </row>
    <row r="261201" spans="68:68" customFormat="1">
      <c r="BP261201" s="90"/>
    </row>
    <row r="261202" spans="68:68" customFormat="1">
      <c r="BP261202" s="90"/>
    </row>
    <row r="261203" spans="68:68" customFormat="1">
      <c r="BP261203" s="90"/>
    </row>
    <row r="261204" spans="68:68" customFormat="1">
      <c r="BP261204" s="90"/>
    </row>
    <row r="261205" spans="68:68" customFormat="1">
      <c r="BP261205" s="90"/>
    </row>
    <row r="261206" spans="68:68" customFormat="1">
      <c r="BP261206" s="90"/>
    </row>
    <row r="261207" spans="68:68" customFormat="1">
      <c r="BP261207" s="90"/>
    </row>
    <row r="261208" spans="68:68" customFormat="1">
      <c r="BP261208" s="90"/>
    </row>
    <row r="261209" spans="68:68" customFormat="1">
      <c r="BP261209" s="90"/>
    </row>
    <row r="261210" spans="68:68" customFormat="1">
      <c r="BP261210" s="90"/>
    </row>
    <row r="261211" spans="68:68" customFormat="1">
      <c r="BP261211" s="90"/>
    </row>
    <row r="261212" spans="68:68" customFormat="1">
      <c r="BP261212" s="90"/>
    </row>
    <row r="261213" spans="68:68" customFormat="1">
      <c r="BP261213" s="90"/>
    </row>
    <row r="261214" spans="68:68" customFormat="1">
      <c r="BP261214" s="90"/>
    </row>
    <row r="261215" spans="68:68" customFormat="1">
      <c r="BP261215" s="90"/>
    </row>
    <row r="261216" spans="68:68" customFormat="1">
      <c r="BP261216" s="90"/>
    </row>
    <row r="261217" spans="68:68" customFormat="1">
      <c r="BP261217" s="90"/>
    </row>
    <row r="261218" spans="68:68" customFormat="1">
      <c r="BP261218" s="90"/>
    </row>
    <row r="261219" spans="68:68" customFormat="1">
      <c r="BP261219" s="90"/>
    </row>
    <row r="261220" spans="68:68" customFormat="1">
      <c r="BP261220" s="90"/>
    </row>
    <row r="261221" spans="68:68" customFormat="1">
      <c r="BP261221" s="90"/>
    </row>
    <row r="261222" spans="68:68" customFormat="1">
      <c r="BP261222" s="90"/>
    </row>
    <row r="261223" spans="68:68" customFormat="1">
      <c r="BP261223" s="90"/>
    </row>
    <row r="261224" spans="68:68" customFormat="1">
      <c r="BP261224" s="90"/>
    </row>
    <row r="261225" spans="68:68" customFormat="1">
      <c r="BP261225" s="90"/>
    </row>
    <row r="261226" spans="68:68" customFormat="1">
      <c r="BP261226" s="90"/>
    </row>
    <row r="261227" spans="68:68" customFormat="1">
      <c r="BP261227" s="90"/>
    </row>
    <row r="261228" spans="68:68" customFormat="1">
      <c r="BP261228" s="90"/>
    </row>
    <row r="261229" spans="68:68" customFormat="1">
      <c r="BP261229" s="90"/>
    </row>
    <row r="261230" spans="68:68" customFormat="1">
      <c r="BP261230" s="90"/>
    </row>
    <row r="261231" spans="68:68" customFormat="1">
      <c r="BP261231" s="90"/>
    </row>
    <row r="261232" spans="68:68" customFormat="1">
      <c r="BP261232" s="90"/>
    </row>
    <row r="261233" spans="68:68" customFormat="1">
      <c r="BP261233" s="90"/>
    </row>
    <row r="261234" spans="68:68" customFormat="1">
      <c r="BP261234" s="90"/>
    </row>
    <row r="261235" spans="68:68" customFormat="1">
      <c r="BP261235" s="90"/>
    </row>
    <row r="261236" spans="68:68" customFormat="1">
      <c r="BP261236" s="90"/>
    </row>
    <row r="261237" spans="68:68" customFormat="1">
      <c r="BP261237" s="90"/>
    </row>
    <row r="261238" spans="68:68" customFormat="1">
      <c r="BP261238" s="90"/>
    </row>
    <row r="261239" spans="68:68" customFormat="1">
      <c r="BP261239" s="90"/>
    </row>
    <row r="261240" spans="68:68" customFormat="1">
      <c r="BP261240" s="90"/>
    </row>
    <row r="261241" spans="68:68" customFormat="1">
      <c r="BP261241" s="90"/>
    </row>
    <row r="261242" spans="68:68" customFormat="1">
      <c r="BP261242" s="90"/>
    </row>
    <row r="261243" spans="68:68" customFormat="1">
      <c r="BP261243" s="90"/>
    </row>
    <row r="261244" spans="68:68" customFormat="1">
      <c r="BP261244" s="90"/>
    </row>
    <row r="261245" spans="68:68" customFormat="1">
      <c r="BP261245" s="90"/>
    </row>
    <row r="261246" spans="68:68" customFormat="1">
      <c r="BP261246" s="90"/>
    </row>
    <row r="261247" spans="68:68" customFormat="1">
      <c r="BP261247" s="90"/>
    </row>
    <row r="261248" spans="68:68" customFormat="1">
      <c r="BP261248" s="90"/>
    </row>
    <row r="261249" spans="68:68" customFormat="1">
      <c r="BP261249" s="90"/>
    </row>
    <row r="261250" spans="68:68" customFormat="1">
      <c r="BP261250" s="90"/>
    </row>
    <row r="261251" spans="68:68" customFormat="1">
      <c r="BP261251" s="90"/>
    </row>
    <row r="261252" spans="68:68" customFormat="1">
      <c r="BP261252" s="90"/>
    </row>
    <row r="261253" spans="68:68" customFormat="1">
      <c r="BP261253" s="90"/>
    </row>
    <row r="261254" spans="68:68" customFormat="1">
      <c r="BP261254" s="90"/>
    </row>
    <row r="261255" spans="68:68" customFormat="1">
      <c r="BP261255" s="90"/>
    </row>
    <row r="261256" spans="68:68" customFormat="1">
      <c r="BP261256" s="90"/>
    </row>
    <row r="261257" spans="68:68" customFormat="1">
      <c r="BP261257" s="90"/>
    </row>
    <row r="261258" spans="68:68" customFormat="1">
      <c r="BP261258" s="90"/>
    </row>
    <row r="261259" spans="68:68" customFormat="1">
      <c r="BP261259" s="90"/>
    </row>
    <row r="261260" spans="68:68" customFormat="1">
      <c r="BP261260" s="90"/>
    </row>
    <row r="261261" spans="68:68" customFormat="1">
      <c r="BP261261" s="90"/>
    </row>
    <row r="261262" spans="68:68" customFormat="1">
      <c r="BP261262" s="90"/>
    </row>
    <row r="261263" spans="68:68" customFormat="1">
      <c r="BP261263" s="90"/>
    </row>
    <row r="261264" spans="68:68" customFormat="1">
      <c r="BP261264" s="90"/>
    </row>
    <row r="261265" spans="68:68" customFormat="1">
      <c r="BP261265" s="90"/>
    </row>
    <row r="261266" spans="68:68" customFormat="1">
      <c r="BP261266" s="90"/>
    </row>
    <row r="261267" spans="68:68" customFormat="1">
      <c r="BP261267" s="90"/>
    </row>
    <row r="261268" spans="68:68" customFormat="1">
      <c r="BP261268" s="90"/>
    </row>
    <row r="261269" spans="68:68" customFormat="1">
      <c r="BP261269" s="90"/>
    </row>
    <row r="261270" spans="68:68" customFormat="1">
      <c r="BP261270" s="90"/>
    </row>
    <row r="261271" spans="68:68" customFormat="1">
      <c r="BP261271" s="90"/>
    </row>
    <row r="261272" spans="68:68" customFormat="1">
      <c r="BP261272" s="90"/>
    </row>
    <row r="261273" spans="68:68" customFormat="1">
      <c r="BP261273" s="90"/>
    </row>
    <row r="261274" spans="68:68" customFormat="1">
      <c r="BP261274" s="90"/>
    </row>
    <row r="261275" spans="68:68" customFormat="1">
      <c r="BP261275" s="90"/>
    </row>
    <row r="261276" spans="68:68" customFormat="1">
      <c r="BP261276" s="90"/>
    </row>
    <row r="261277" spans="68:68" customFormat="1">
      <c r="BP261277" s="90"/>
    </row>
    <row r="261278" spans="68:68" customFormat="1">
      <c r="BP261278" s="90"/>
    </row>
    <row r="261279" spans="68:68" customFormat="1">
      <c r="BP261279" s="90"/>
    </row>
    <row r="261280" spans="68:68" customFormat="1">
      <c r="BP261280" s="90"/>
    </row>
    <row r="261281" spans="68:68" customFormat="1">
      <c r="BP261281" s="90"/>
    </row>
    <row r="261282" spans="68:68" customFormat="1">
      <c r="BP261282" s="90"/>
    </row>
    <row r="261283" spans="68:68" customFormat="1">
      <c r="BP261283" s="90"/>
    </row>
    <row r="261284" spans="68:68" customFormat="1">
      <c r="BP261284" s="90"/>
    </row>
    <row r="261285" spans="68:68" customFormat="1">
      <c r="BP261285" s="90"/>
    </row>
    <row r="261286" spans="68:68" customFormat="1">
      <c r="BP261286" s="90"/>
    </row>
    <row r="261287" spans="68:68" customFormat="1">
      <c r="BP261287" s="90"/>
    </row>
    <row r="261288" spans="68:68" customFormat="1">
      <c r="BP261288" s="90"/>
    </row>
    <row r="261289" spans="68:68" customFormat="1">
      <c r="BP261289" s="90"/>
    </row>
    <row r="261290" spans="68:68" customFormat="1">
      <c r="BP261290" s="90"/>
    </row>
    <row r="261291" spans="68:68" customFormat="1">
      <c r="BP261291" s="90"/>
    </row>
    <row r="261292" spans="68:68" customFormat="1">
      <c r="BP261292" s="90"/>
    </row>
    <row r="261293" spans="68:68" customFormat="1">
      <c r="BP261293" s="90"/>
    </row>
    <row r="261294" spans="68:68" customFormat="1">
      <c r="BP261294" s="90"/>
    </row>
    <row r="261295" spans="68:68" customFormat="1">
      <c r="BP261295" s="90"/>
    </row>
    <row r="261296" spans="68:68" customFormat="1">
      <c r="BP261296" s="90"/>
    </row>
    <row r="261297" spans="68:68" customFormat="1">
      <c r="BP261297" s="90"/>
    </row>
    <row r="261298" spans="68:68" customFormat="1">
      <c r="BP261298" s="90"/>
    </row>
    <row r="261299" spans="68:68" customFormat="1">
      <c r="BP261299" s="90"/>
    </row>
    <row r="261300" spans="68:68" customFormat="1">
      <c r="BP261300" s="90"/>
    </row>
    <row r="261301" spans="68:68" customFormat="1">
      <c r="BP261301" s="90"/>
    </row>
    <row r="261302" spans="68:68" customFormat="1">
      <c r="BP261302" s="90"/>
    </row>
    <row r="261303" spans="68:68" customFormat="1">
      <c r="BP261303" s="90"/>
    </row>
    <row r="261304" spans="68:68" customFormat="1">
      <c r="BP261304" s="90"/>
    </row>
    <row r="261305" spans="68:68" customFormat="1">
      <c r="BP261305" s="90"/>
    </row>
    <row r="261306" spans="68:68" customFormat="1">
      <c r="BP261306" s="90"/>
    </row>
    <row r="261307" spans="68:68" customFormat="1">
      <c r="BP261307" s="90"/>
    </row>
    <row r="261308" spans="68:68" customFormat="1">
      <c r="BP261308" s="90"/>
    </row>
    <row r="261309" spans="68:68" customFormat="1">
      <c r="BP261309" s="90"/>
    </row>
    <row r="261310" spans="68:68" customFormat="1">
      <c r="BP261310" s="90"/>
    </row>
    <row r="261311" spans="68:68" customFormat="1">
      <c r="BP261311" s="90"/>
    </row>
    <row r="261312" spans="68:68" customFormat="1">
      <c r="BP261312" s="90"/>
    </row>
    <row r="261313" spans="68:68" customFormat="1">
      <c r="BP261313" s="90"/>
    </row>
    <row r="261314" spans="68:68" customFormat="1">
      <c r="BP261314" s="90"/>
    </row>
    <row r="261315" spans="68:68" customFormat="1">
      <c r="BP261315" s="90"/>
    </row>
    <row r="261316" spans="68:68" customFormat="1">
      <c r="BP261316" s="90"/>
    </row>
    <row r="261317" spans="68:68" customFormat="1">
      <c r="BP261317" s="90"/>
    </row>
    <row r="261318" spans="68:68" customFormat="1">
      <c r="BP261318" s="90"/>
    </row>
    <row r="261319" spans="68:68" customFormat="1">
      <c r="BP261319" s="90"/>
    </row>
    <row r="261320" spans="68:68" customFormat="1">
      <c r="BP261320" s="90"/>
    </row>
    <row r="261321" spans="68:68" customFormat="1">
      <c r="BP261321" s="90"/>
    </row>
    <row r="261322" spans="68:68" customFormat="1">
      <c r="BP261322" s="90"/>
    </row>
    <row r="261323" spans="68:68" customFormat="1">
      <c r="BP261323" s="90"/>
    </row>
    <row r="261324" spans="68:68" customFormat="1">
      <c r="BP261324" s="90"/>
    </row>
    <row r="261325" spans="68:68" customFormat="1">
      <c r="BP261325" s="90"/>
    </row>
    <row r="261326" spans="68:68" customFormat="1">
      <c r="BP261326" s="90"/>
    </row>
    <row r="261327" spans="68:68" customFormat="1">
      <c r="BP261327" s="90"/>
    </row>
    <row r="261328" spans="68:68" customFormat="1">
      <c r="BP261328" s="90"/>
    </row>
    <row r="261329" spans="68:68" customFormat="1">
      <c r="BP261329" s="90"/>
    </row>
    <row r="261330" spans="68:68" customFormat="1">
      <c r="BP261330" s="90"/>
    </row>
    <row r="261331" spans="68:68" customFormat="1">
      <c r="BP261331" s="90"/>
    </row>
    <row r="261332" spans="68:68" customFormat="1">
      <c r="BP261332" s="90"/>
    </row>
    <row r="261333" spans="68:68" customFormat="1">
      <c r="BP261333" s="90"/>
    </row>
    <row r="261334" spans="68:68" customFormat="1">
      <c r="BP261334" s="90"/>
    </row>
    <row r="261335" spans="68:68" customFormat="1">
      <c r="BP261335" s="90"/>
    </row>
    <row r="261336" spans="68:68" customFormat="1">
      <c r="BP261336" s="90"/>
    </row>
    <row r="261337" spans="68:68" customFormat="1">
      <c r="BP261337" s="90"/>
    </row>
    <row r="261338" spans="68:68" customFormat="1">
      <c r="BP261338" s="90"/>
    </row>
    <row r="261339" spans="68:68" customFormat="1">
      <c r="BP261339" s="90"/>
    </row>
    <row r="261340" spans="68:68" customFormat="1">
      <c r="BP261340" s="90"/>
    </row>
    <row r="261341" spans="68:68" customFormat="1">
      <c r="BP261341" s="90"/>
    </row>
    <row r="261342" spans="68:68" customFormat="1">
      <c r="BP261342" s="90"/>
    </row>
    <row r="261343" spans="68:68" customFormat="1">
      <c r="BP261343" s="90"/>
    </row>
    <row r="261344" spans="68:68" customFormat="1">
      <c r="BP261344" s="90"/>
    </row>
    <row r="261345" spans="68:68" customFormat="1">
      <c r="BP261345" s="90"/>
    </row>
    <row r="261346" spans="68:68" customFormat="1">
      <c r="BP261346" s="90"/>
    </row>
    <row r="261347" spans="68:68" customFormat="1">
      <c r="BP261347" s="90"/>
    </row>
    <row r="261348" spans="68:68" customFormat="1">
      <c r="BP261348" s="90"/>
    </row>
    <row r="261349" spans="68:68" customFormat="1">
      <c r="BP261349" s="90"/>
    </row>
    <row r="261350" spans="68:68" customFormat="1">
      <c r="BP261350" s="90"/>
    </row>
    <row r="261351" spans="68:68" customFormat="1">
      <c r="BP261351" s="90"/>
    </row>
    <row r="261352" spans="68:68" customFormat="1">
      <c r="BP261352" s="90"/>
    </row>
    <row r="261353" spans="68:68" customFormat="1">
      <c r="BP261353" s="90"/>
    </row>
    <row r="261354" spans="68:68" customFormat="1">
      <c r="BP261354" s="90"/>
    </row>
    <row r="261355" spans="68:68" customFormat="1">
      <c r="BP261355" s="90"/>
    </row>
    <row r="261356" spans="68:68" customFormat="1">
      <c r="BP261356" s="90"/>
    </row>
    <row r="261357" spans="68:68" customFormat="1">
      <c r="BP261357" s="90"/>
    </row>
    <row r="261358" spans="68:68" customFormat="1">
      <c r="BP261358" s="90"/>
    </row>
    <row r="261359" spans="68:68" customFormat="1">
      <c r="BP261359" s="90"/>
    </row>
    <row r="261360" spans="68:68" customFormat="1">
      <c r="BP261360" s="90"/>
    </row>
    <row r="261361" spans="68:68" customFormat="1">
      <c r="BP261361" s="90"/>
    </row>
    <row r="261362" spans="68:68" customFormat="1">
      <c r="BP261362" s="90"/>
    </row>
    <row r="261363" spans="68:68" customFormat="1">
      <c r="BP261363" s="90"/>
    </row>
    <row r="261364" spans="68:68" customFormat="1">
      <c r="BP261364" s="90"/>
    </row>
    <row r="261365" spans="68:68" customFormat="1">
      <c r="BP261365" s="90"/>
    </row>
    <row r="261366" spans="68:68" customFormat="1">
      <c r="BP261366" s="90"/>
    </row>
    <row r="261367" spans="68:68" customFormat="1">
      <c r="BP261367" s="90"/>
    </row>
    <row r="261368" spans="68:68" customFormat="1">
      <c r="BP261368" s="90"/>
    </row>
    <row r="261369" spans="68:68" customFormat="1">
      <c r="BP261369" s="90"/>
    </row>
    <row r="261370" spans="68:68" customFormat="1">
      <c r="BP261370" s="90"/>
    </row>
    <row r="261371" spans="68:68" customFormat="1">
      <c r="BP261371" s="90"/>
    </row>
    <row r="261372" spans="68:68" customFormat="1">
      <c r="BP261372" s="90"/>
    </row>
    <row r="261373" spans="68:68" customFormat="1">
      <c r="BP261373" s="90"/>
    </row>
    <row r="261374" spans="68:68" customFormat="1">
      <c r="BP261374" s="90"/>
    </row>
    <row r="261375" spans="68:68" customFormat="1">
      <c r="BP261375" s="90"/>
    </row>
    <row r="261376" spans="68:68" customFormat="1">
      <c r="BP261376" s="90"/>
    </row>
    <row r="261377" spans="68:68" customFormat="1">
      <c r="BP261377" s="90"/>
    </row>
    <row r="261378" spans="68:68" customFormat="1">
      <c r="BP261378" s="90"/>
    </row>
    <row r="261379" spans="68:68" customFormat="1">
      <c r="BP261379" s="90"/>
    </row>
    <row r="261380" spans="68:68" customFormat="1">
      <c r="BP261380" s="90"/>
    </row>
    <row r="261381" spans="68:68" customFormat="1">
      <c r="BP261381" s="90"/>
    </row>
    <row r="261382" spans="68:68" customFormat="1">
      <c r="BP261382" s="90"/>
    </row>
    <row r="261383" spans="68:68" customFormat="1">
      <c r="BP261383" s="90"/>
    </row>
    <row r="261384" spans="68:68" customFormat="1">
      <c r="BP261384" s="90"/>
    </row>
    <row r="261385" spans="68:68" customFormat="1">
      <c r="BP261385" s="90"/>
    </row>
    <row r="261386" spans="68:68" customFormat="1">
      <c r="BP261386" s="90"/>
    </row>
    <row r="261387" spans="68:68" customFormat="1">
      <c r="BP261387" s="90"/>
    </row>
    <row r="261388" spans="68:68" customFormat="1">
      <c r="BP261388" s="90"/>
    </row>
    <row r="261389" spans="68:68" customFormat="1">
      <c r="BP261389" s="90"/>
    </row>
    <row r="261390" spans="68:68" customFormat="1">
      <c r="BP261390" s="90"/>
    </row>
    <row r="261391" spans="68:68" customFormat="1">
      <c r="BP261391" s="90"/>
    </row>
    <row r="261392" spans="68:68" customFormat="1">
      <c r="BP261392" s="90"/>
    </row>
    <row r="261393" spans="68:68" customFormat="1">
      <c r="BP261393" s="90"/>
    </row>
    <row r="261394" spans="68:68" customFormat="1">
      <c r="BP261394" s="90"/>
    </row>
    <row r="261395" spans="68:68" customFormat="1">
      <c r="BP261395" s="90"/>
    </row>
    <row r="261396" spans="68:68" customFormat="1">
      <c r="BP261396" s="90"/>
    </row>
    <row r="261397" spans="68:68" customFormat="1">
      <c r="BP261397" s="90"/>
    </row>
    <row r="261398" spans="68:68" customFormat="1">
      <c r="BP261398" s="90"/>
    </row>
    <row r="261399" spans="68:68" customFormat="1">
      <c r="BP261399" s="90"/>
    </row>
    <row r="261400" spans="68:68" customFormat="1">
      <c r="BP261400" s="90"/>
    </row>
    <row r="261401" spans="68:68" customFormat="1">
      <c r="BP261401" s="90"/>
    </row>
    <row r="261402" spans="68:68" customFormat="1">
      <c r="BP261402" s="90"/>
    </row>
    <row r="261403" spans="68:68" customFormat="1">
      <c r="BP261403" s="90"/>
    </row>
    <row r="261404" spans="68:68" customFormat="1">
      <c r="BP261404" s="90"/>
    </row>
    <row r="261405" spans="68:68" customFormat="1">
      <c r="BP261405" s="90"/>
    </row>
    <row r="261406" spans="68:68" customFormat="1">
      <c r="BP261406" s="90"/>
    </row>
    <row r="261407" spans="68:68" customFormat="1">
      <c r="BP261407" s="90"/>
    </row>
    <row r="261408" spans="68:68" customFormat="1">
      <c r="BP261408" s="90"/>
    </row>
    <row r="261409" spans="68:68" customFormat="1">
      <c r="BP261409" s="90"/>
    </row>
    <row r="261410" spans="68:68" customFormat="1">
      <c r="BP261410" s="90"/>
    </row>
    <row r="261411" spans="68:68" customFormat="1">
      <c r="BP261411" s="90"/>
    </row>
    <row r="261412" spans="68:68" customFormat="1">
      <c r="BP261412" s="90"/>
    </row>
    <row r="261413" spans="68:68" customFormat="1">
      <c r="BP261413" s="90"/>
    </row>
    <row r="261414" spans="68:68" customFormat="1">
      <c r="BP261414" s="90"/>
    </row>
    <row r="261415" spans="68:68" customFormat="1">
      <c r="BP261415" s="90"/>
    </row>
    <row r="261416" spans="68:68" customFormat="1">
      <c r="BP261416" s="90"/>
    </row>
    <row r="261417" spans="68:68" customFormat="1">
      <c r="BP261417" s="90"/>
    </row>
    <row r="261418" spans="68:68" customFormat="1">
      <c r="BP261418" s="90"/>
    </row>
    <row r="261419" spans="68:68" customFormat="1">
      <c r="BP261419" s="90"/>
    </row>
    <row r="261420" spans="68:68" customFormat="1">
      <c r="BP261420" s="90"/>
    </row>
    <row r="261421" spans="68:68" customFormat="1">
      <c r="BP261421" s="90"/>
    </row>
    <row r="261422" spans="68:68" customFormat="1">
      <c r="BP261422" s="90"/>
    </row>
    <row r="261423" spans="68:68" customFormat="1">
      <c r="BP261423" s="90"/>
    </row>
    <row r="261424" spans="68:68" customFormat="1">
      <c r="BP261424" s="90"/>
    </row>
    <row r="261425" spans="68:68" customFormat="1">
      <c r="BP261425" s="90"/>
    </row>
    <row r="261426" spans="68:68" customFormat="1">
      <c r="BP261426" s="90"/>
    </row>
    <row r="261427" spans="68:68" customFormat="1">
      <c r="BP261427" s="90"/>
    </row>
    <row r="261428" spans="68:68" customFormat="1">
      <c r="BP261428" s="90"/>
    </row>
    <row r="261429" spans="68:68" customFormat="1">
      <c r="BP261429" s="90"/>
    </row>
    <row r="261430" spans="68:68" customFormat="1">
      <c r="BP261430" s="90"/>
    </row>
    <row r="261431" spans="68:68" customFormat="1">
      <c r="BP261431" s="90"/>
    </row>
    <row r="261432" spans="68:68" customFormat="1">
      <c r="BP261432" s="90"/>
    </row>
    <row r="261433" spans="68:68" customFormat="1">
      <c r="BP261433" s="90"/>
    </row>
    <row r="261434" spans="68:68" customFormat="1">
      <c r="BP261434" s="90"/>
    </row>
    <row r="261435" spans="68:68" customFormat="1">
      <c r="BP261435" s="90"/>
    </row>
    <row r="261436" spans="68:68" customFormat="1">
      <c r="BP261436" s="90"/>
    </row>
    <row r="261437" spans="68:68" customFormat="1">
      <c r="BP261437" s="90"/>
    </row>
    <row r="261438" spans="68:68" customFormat="1">
      <c r="BP261438" s="90"/>
    </row>
    <row r="261439" spans="68:68" customFormat="1">
      <c r="BP261439" s="90"/>
    </row>
    <row r="261440" spans="68:68" customFormat="1">
      <c r="BP261440" s="90"/>
    </row>
    <row r="261441" spans="68:68" customFormat="1">
      <c r="BP261441" s="90"/>
    </row>
    <row r="261442" spans="68:68" customFormat="1">
      <c r="BP261442" s="90"/>
    </row>
    <row r="261443" spans="68:68" customFormat="1">
      <c r="BP261443" s="90"/>
    </row>
    <row r="261444" spans="68:68" customFormat="1">
      <c r="BP261444" s="90"/>
    </row>
    <row r="261445" spans="68:68" customFormat="1">
      <c r="BP261445" s="90"/>
    </row>
    <row r="261446" spans="68:68" customFormat="1">
      <c r="BP261446" s="90"/>
    </row>
    <row r="261447" spans="68:68" customFormat="1">
      <c r="BP261447" s="90"/>
    </row>
    <row r="261448" spans="68:68" customFormat="1">
      <c r="BP261448" s="90"/>
    </row>
    <row r="261449" spans="68:68" customFormat="1">
      <c r="BP261449" s="90"/>
    </row>
    <row r="261450" spans="68:68" customFormat="1">
      <c r="BP261450" s="90"/>
    </row>
    <row r="261451" spans="68:68" customFormat="1">
      <c r="BP261451" s="90"/>
    </row>
    <row r="261452" spans="68:68" customFormat="1">
      <c r="BP261452" s="90"/>
    </row>
    <row r="261453" spans="68:68" customFormat="1">
      <c r="BP261453" s="90"/>
    </row>
    <row r="261454" spans="68:68" customFormat="1">
      <c r="BP261454" s="90"/>
    </row>
    <row r="261455" spans="68:68" customFormat="1">
      <c r="BP261455" s="90"/>
    </row>
    <row r="261456" spans="68:68" customFormat="1">
      <c r="BP261456" s="90"/>
    </row>
    <row r="261457" spans="68:68" customFormat="1">
      <c r="BP261457" s="90"/>
    </row>
    <row r="261458" spans="68:68" customFormat="1">
      <c r="BP261458" s="90"/>
    </row>
    <row r="261459" spans="68:68" customFormat="1">
      <c r="BP261459" s="90"/>
    </row>
    <row r="261460" spans="68:68" customFormat="1">
      <c r="BP261460" s="90"/>
    </row>
    <row r="261461" spans="68:68" customFormat="1">
      <c r="BP261461" s="90"/>
    </row>
    <row r="261462" spans="68:68" customFormat="1">
      <c r="BP261462" s="90"/>
    </row>
    <row r="261463" spans="68:68" customFormat="1">
      <c r="BP261463" s="90"/>
    </row>
    <row r="261464" spans="68:68" customFormat="1">
      <c r="BP261464" s="90"/>
    </row>
    <row r="261465" spans="68:68" customFormat="1">
      <c r="BP261465" s="90"/>
    </row>
    <row r="261466" spans="68:68" customFormat="1">
      <c r="BP261466" s="90"/>
    </row>
    <row r="261467" spans="68:68" customFormat="1">
      <c r="BP261467" s="90"/>
    </row>
    <row r="261468" spans="68:68" customFormat="1">
      <c r="BP261468" s="90"/>
    </row>
    <row r="261469" spans="68:68" customFormat="1">
      <c r="BP261469" s="90"/>
    </row>
    <row r="261470" spans="68:68" customFormat="1">
      <c r="BP261470" s="90"/>
    </row>
    <row r="261471" spans="68:68" customFormat="1">
      <c r="BP261471" s="90"/>
    </row>
    <row r="261472" spans="68:68" customFormat="1">
      <c r="BP261472" s="90"/>
    </row>
    <row r="261473" spans="68:68" customFormat="1">
      <c r="BP261473" s="90"/>
    </row>
    <row r="261474" spans="68:68" customFormat="1">
      <c r="BP261474" s="90"/>
    </row>
    <row r="261475" spans="68:68" customFormat="1">
      <c r="BP261475" s="90"/>
    </row>
    <row r="261476" spans="68:68" customFormat="1">
      <c r="BP261476" s="90"/>
    </row>
    <row r="261477" spans="68:68" customFormat="1">
      <c r="BP261477" s="90"/>
    </row>
    <row r="261478" spans="68:68" customFormat="1">
      <c r="BP261478" s="90"/>
    </row>
    <row r="261479" spans="68:68" customFormat="1">
      <c r="BP261479" s="90"/>
    </row>
    <row r="261480" spans="68:68" customFormat="1">
      <c r="BP261480" s="90"/>
    </row>
    <row r="261481" spans="68:68" customFormat="1">
      <c r="BP261481" s="90"/>
    </row>
    <row r="261482" spans="68:68" customFormat="1">
      <c r="BP261482" s="90"/>
    </row>
    <row r="261483" spans="68:68" customFormat="1">
      <c r="BP261483" s="90"/>
    </row>
    <row r="261484" spans="68:68" customFormat="1">
      <c r="BP261484" s="90"/>
    </row>
    <row r="261485" spans="68:68" customFormat="1">
      <c r="BP261485" s="90"/>
    </row>
    <row r="261486" spans="68:68" customFormat="1">
      <c r="BP261486" s="90"/>
    </row>
    <row r="261487" spans="68:68" customFormat="1">
      <c r="BP261487" s="90"/>
    </row>
    <row r="261488" spans="68:68" customFormat="1">
      <c r="BP261488" s="90"/>
    </row>
    <row r="261489" spans="68:68" customFormat="1">
      <c r="BP261489" s="90"/>
    </row>
    <row r="261490" spans="68:68" customFormat="1">
      <c r="BP261490" s="90"/>
    </row>
    <row r="261491" spans="68:68" customFormat="1">
      <c r="BP261491" s="90"/>
    </row>
    <row r="261492" spans="68:68" customFormat="1">
      <c r="BP261492" s="90"/>
    </row>
    <row r="261493" spans="68:68" customFormat="1">
      <c r="BP261493" s="90"/>
    </row>
    <row r="261494" spans="68:68" customFormat="1">
      <c r="BP261494" s="90"/>
    </row>
    <row r="261495" spans="68:68" customFormat="1">
      <c r="BP261495" s="90"/>
    </row>
    <row r="261496" spans="68:68" customFormat="1">
      <c r="BP261496" s="90"/>
    </row>
    <row r="261497" spans="68:68" customFormat="1">
      <c r="BP261497" s="90"/>
    </row>
    <row r="261498" spans="68:68" customFormat="1">
      <c r="BP261498" s="90"/>
    </row>
    <row r="261499" spans="68:68" customFormat="1">
      <c r="BP261499" s="90"/>
    </row>
    <row r="261500" spans="68:68" customFormat="1">
      <c r="BP261500" s="90"/>
    </row>
    <row r="261501" spans="68:68" customFormat="1">
      <c r="BP261501" s="90"/>
    </row>
    <row r="261502" spans="68:68" customFormat="1">
      <c r="BP261502" s="90"/>
    </row>
    <row r="261503" spans="68:68" customFormat="1">
      <c r="BP261503" s="90"/>
    </row>
    <row r="261504" spans="68:68" customFormat="1">
      <c r="BP261504" s="90"/>
    </row>
    <row r="261505" spans="68:68" customFormat="1">
      <c r="BP261505" s="90"/>
    </row>
    <row r="261506" spans="68:68" customFormat="1">
      <c r="BP261506" s="90"/>
    </row>
    <row r="261507" spans="68:68" customFormat="1">
      <c r="BP261507" s="90"/>
    </row>
    <row r="261508" spans="68:68" customFormat="1">
      <c r="BP261508" s="90"/>
    </row>
    <row r="261509" spans="68:68" customFormat="1">
      <c r="BP261509" s="90"/>
    </row>
    <row r="261510" spans="68:68" customFormat="1">
      <c r="BP261510" s="90"/>
    </row>
    <row r="261511" spans="68:68" customFormat="1">
      <c r="BP261511" s="90"/>
    </row>
    <row r="261512" spans="68:68" customFormat="1">
      <c r="BP261512" s="90"/>
    </row>
    <row r="261513" spans="68:68" customFormat="1">
      <c r="BP261513" s="90"/>
    </row>
    <row r="261514" spans="68:68" customFormat="1">
      <c r="BP261514" s="90"/>
    </row>
    <row r="261515" spans="68:68" customFormat="1">
      <c r="BP261515" s="90"/>
    </row>
    <row r="261516" spans="68:68" customFormat="1">
      <c r="BP261516" s="90"/>
    </row>
    <row r="261517" spans="68:68" customFormat="1">
      <c r="BP261517" s="90"/>
    </row>
    <row r="261518" spans="68:68" customFormat="1">
      <c r="BP261518" s="90"/>
    </row>
    <row r="261519" spans="68:68" customFormat="1">
      <c r="BP261519" s="90"/>
    </row>
    <row r="261520" spans="68:68" customFormat="1">
      <c r="BP261520" s="90"/>
    </row>
    <row r="261521" spans="68:68" customFormat="1">
      <c r="BP261521" s="90"/>
    </row>
    <row r="261522" spans="68:68" customFormat="1">
      <c r="BP261522" s="90"/>
    </row>
    <row r="261523" spans="68:68" customFormat="1">
      <c r="BP261523" s="90"/>
    </row>
    <row r="261524" spans="68:68" customFormat="1">
      <c r="BP261524" s="90"/>
    </row>
    <row r="261525" spans="68:68" customFormat="1">
      <c r="BP261525" s="90"/>
    </row>
    <row r="261526" spans="68:68" customFormat="1">
      <c r="BP261526" s="90"/>
    </row>
    <row r="261527" spans="68:68" customFormat="1">
      <c r="BP261527" s="90"/>
    </row>
    <row r="261528" spans="68:68" customFormat="1">
      <c r="BP261528" s="90"/>
    </row>
    <row r="261529" spans="68:68" customFormat="1">
      <c r="BP261529" s="90"/>
    </row>
    <row r="261530" spans="68:68" customFormat="1">
      <c r="BP261530" s="90"/>
    </row>
    <row r="261531" spans="68:68" customFormat="1">
      <c r="BP261531" s="90"/>
    </row>
    <row r="261532" spans="68:68" customFormat="1">
      <c r="BP261532" s="90"/>
    </row>
    <row r="261533" spans="68:68" customFormat="1">
      <c r="BP261533" s="90"/>
    </row>
    <row r="261534" spans="68:68" customFormat="1">
      <c r="BP261534" s="90"/>
    </row>
    <row r="261535" spans="68:68" customFormat="1">
      <c r="BP261535" s="90"/>
    </row>
    <row r="261536" spans="68:68" customFormat="1">
      <c r="BP261536" s="90"/>
    </row>
    <row r="261537" spans="68:68" customFormat="1">
      <c r="BP261537" s="90"/>
    </row>
    <row r="261538" spans="68:68" customFormat="1">
      <c r="BP261538" s="90"/>
    </row>
    <row r="261539" spans="68:68" customFormat="1">
      <c r="BP261539" s="90"/>
    </row>
    <row r="261540" spans="68:68" customFormat="1">
      <c r="BP261540" s="90"/>
    </row>
    <row r="261541" spans="68:68" customFormat="1">
      <c r="BP261541" s="90"/>
    </row>
    <row r="261542" spans="68:68" customFormat="1">
      <c r="BP261542" s="90"/>
    </row>
    <row r="261543" spans="68:68" customFormat="1">
      <c r="BP261543" s="90"/>
    </row>
    <row r="261544" spans="68:68" customFormat="1">
      <c r="BP261544" s="90"/>
    </row>
    <row r="261545" spans="68:68" customFormat="1">
      <c r="BP261545" s="90"/>
    </row>
    <row r="261546" spans="68:68" customFormat="1">
      <c r="BP261546" s="90"/>
    </row>
    <row r="261547" spans="68:68" customFormat="1">
      <c r="BP261547" s="90"/>
    </row>
    <row r="261548" spans="68:68" customFormat="1">
      <c r="BP261548" s="90"/>
    </row>
    <row r="261549" spans="68:68" customFormat="1">
      <c r="BP261549" s="90"/>
    </row>
    <row r="261550" spans="68:68" customFormat="1">
      <c r="BP261550" s="90"/>
    </row>
    <row r="261551" spans="68:68" customFormat="1">
      <c r="BP261551" s="90"/>
    </row>
    <row r="261552" spans="68:68" customFormat="1">
      <c r="BP261552" s="90"/>
    </row>
    <row r="261553" spans="68:68" customFormat="1">
      <c r="BP261553" s="90"/>
    </row>
    <row r="261554" spans="68:68" customFormat="1">
      <c r="BP261554" s="90"/>
    </row>
    <row r="261555" spans="68:68" customFormat="1">
      <c r="BP261555" s="90"/>
    </row>
    <row r="261556" spans="68:68" customFormat="1">
      <c r="BP261556" s="90"/>
    </row>
    <row r="261557" spans="68:68" customFormat="1">
      <c r="BP261557" s="90"/>
    </row>
    <row r="261558" spans="68:68" customFormat="1">
      <c r="BP261558" s="90"/>
    </row>
    <row r="261559" spans="68:68" customFormat="1">
      <c r="BP261559" s="90"/>
    </row>
    <row r="261560" spans="68:68" customFormat="1">
      <c r="BP261560" s="90"/>
    </row>
    <row r="261561" spans="68:68" customFormat="1">
      <c r="BP261561" s="90"/>
    </row>
    <row r="261562" spans="68:68" customFormat="1">
      <c r="BP261562" s="90"/>
    </row>
    <row r="261563" spans="68:68" customFormat="1">
      <c r="BP261563" s="90"/>
    </row>
    <row r="261564" spans="68:68" customFormat="1">
      <c r="BP261564" s="90"/>
    </row>
    <row r="261565" spans="68:68" customFormat="1">
      <c r="BP261565" s="90"/>
    </row>
    <row r="261566" spans="68:68" customFormat="1">
      <c r="BP261566" s="90"/>
    </row>
    <row r="261567" spans="68:68" customFormat="1">
      <c r="BP261567" s="90"/>
    </row>
    <row r="261568" spans="68:68" customFormat="1">
      <c r="BP261568" s="90"/>
    </row>
    <row r="261569" spans="68:68" customFormat="1">
      <c r="BP261569" s="90"/>
    </row>
    <row r="261570" spans="68:68" customFormat="1">
      <c r="BP261570" s="90"/>
    </row>
    <row r="261571" spans="68:68" customFormat="1">
      <c r="BP261571" s="90"/>
    </row>
    <row r="261572" spans="68:68" customFormat="1">
      <c r="BP261572" s="90"/>
    </row>
    <row r="261573" spans="68:68" customFormat="1">
      <c r="BP261573" s="90"/>
    </row>
    <row r="261574" spans="68:68" customFormat="1">
      <c r="BP261574" s="90"/>
    </row>
    <row r="261575" spans="68:68" customFormat="1">
      <c r="BP261575" s="90"/>
    </row>
    <row r="261576" spans="68:68" customFormat="1">
      <c r="BP261576" s="90"/>
    </row>
    <row r="261577" spans="68:68" customFormat="1">
      <c r="BP261577" s="90"/>
    </row>
    <row r="261578" spans="68:68" customFormat="1">
      <c r="BP261578" s="90"/>
    </row>
    <row r="261579" spans="68:68" customFormat="1">
      <c r="BP261579" s="90"/>
    </row>
    <row r="261580" spans="68:68" customFormat="1">
      <c r="BP261580" s="90"/>
    </row>
    <row r="261581" spans="68:68" customFormat="1">
      <c r="BP261581" s="90"/>
    </row>
    <row r="261582" spans="68:68" customFormat="1">
      <c r="BP261582" s="90"/>
    </row>
    <row r="261583" spans="68:68" customFormat="1">
      <c r="BP261583" s="90"/>
    </row>
    <row r="261584" spans="68:68" customFormat="1">
      <c r="BP261584" s="90"/>
    </row>
    <row r="261585" spans="68:68" customFormat="1">
      <c r="BP261585" s="90"/>
    </row>
    <row r="261586" spans="68:68" customFormat="1">
      <c r="BP261586" s="90"/>
    </row>
    <row r="261587" spans="68:68" customFormat="1">
      <c r="BP261587" s="90"/>
    </row>
    <row r="261588" spans="68:68" customFormat="1">
      <c r="BP261588" s="90"/>
    </row>
    <row r="261589" spans="68:68" customFormat="1">
      <c r="BP261589" s="90"/>
    </row>
    <row r="261590" spans="68:68" customFormat="1">
      <c r="BP261590" s="90"/>
    </row>
    <row r="261591" spans="68:68" customFormat="1">
      <c r="BP261591" s="90"/>
    </row>
    <row r="261592" spans="68:68" customFormat="1">
      <c r="BP261592" s="90"/>
    </row>
    <row r="261593" spans="68:68" customFormat="1">
      <c r="BP261593" s="90"/>
    </row>
    <row r="261594" spans="68:68" customFormat="1">
      <c r="BP261594" s="90"/>
    </row>
    <row r="261595" spans="68:68" customFormat="1">
      <c r="BP261595" s="90"/>
    </row>
    <row r="261596" spans="68:68" customFormat="1">
      <c r="BP261596" s="90"/>
    </row>
    <row r="261597" spans="68:68" customFormat="1">
      <c r="BP261597" s="90"/>
    </row>
    <row r="261598" spans="68:68" customFormat="1">
      <c r="BP261598" s="90"/>
    </row>
    <row r="261599" spans="68:68" customFormat="1">
      <c r="BP261599" s="90"/>
    </row>
    <row r="261600" spans="68:68" customFormat="1">
      <c r="BP261600" s="90"/>
    </row>
    <row r="261601" spans="68:68" customFormat="1">
      <c r="BP261601" s="90"/>
    </row>
    <row r="261602" spans="68:68" customFormat="1">
      <c r="BP261602" s="90"/>
    </row>
    <row r="261603" spans="68:68" customFormat="1">
      <c r="BP261603" s="90"/>
    </row>
    <row r="261604" spans="68:68" customFormat="1">
      <c r="BP261604" s="90"/>
    </row>
    <row r="261605" spans="68:68" customFormat="1">
      <c r="BP261605" s="90"/>
    </row>
    <row r="261606" spans="68:68" customFormat="1">
      <c r="BP261606" s="90"/>
    </row>
    <row r="261607" spans="68:68" customFormat="1">
      <c r="BP261607" s="90"/>
    </row>
    <row r="261608" spans="68:68" customFormat="1">
      <c r="BP261608" s="90"/>
    </row>
    <row r="261609" spans="68:68" customFormat="1">
      <c r="BP261609" s="90"/>
    </row>
    <row r="261610" spans="68:68" customFormat="1">
      <c r="BP261610" s="90"/>
    </row>
    <row r="261611" spans="68:68" customFormat="1">
      <c r="BP261611" s="90"/>
    </row>
    <row r="261612" spans="68:68" customFormat="1">
      <c r="BP261612" s="90"/>
    </row>
    <row r="261613" spans="68:68" customFormat="1">
      <c r="BP261613" s="90"/>
    </row>
    <row r="261614" spans="68:68" customFormat="1">
      <c r="BP261614" s="90"/>
    </row>
    <row r="261615" spans="68:68" customFormat="1">
      <c r="BP261615" s="90"/>
    </row>
    <row r="261616" spans="68:68" customFormat="1">
      <c r="BP261616" s="90"/>
    </row>
    <row r="261617" spans="68:68" customFormat="1">
      <c r="BP261617" s="90"/>
    </row>
    <row r="261618" spans="68:68" customFormat="1">
      <c r="BP261618" s="90"/>
    </row>
    <row r="261619" spans="68:68" customFormat="1">
      <c r="BP261619" s="90"/>
    </row>
    <row r="261620" spans="68:68" customFormat="1">
      <c r="BP261620" s="90"/>
    </row>
    <row r="261621" spans="68:68" customFormat="1">
      <c r="BP261621" s="90"/>
    </row>
    <row r="261622" spans="68:68" customFormat="1">
      <c r="BP261622" s="90"/>
    </row>
    <row r="261623" spans="68:68" customFormat="1">
      <c r="BP261623" s="90"/>
    </row>
    <row r="261624" spans="68:68" customFormat="1">
      <c r="BP261624" s="90"/>
    </row>
    <row r="261625" spans="68:68" customFormat="1">
      <c r="BP261625" s="90"/>
    </row>
    <row r="261626" spans="68:68" customFormat="1">
      <c r="BP261626" s="90"/>
    </row>
    <row r="261627" spans="68:68" customFormat="1">
      <c r="BP261627" s="90"/>
    </row>
    <row r="261628" spans="68:68" customFormat="1">
      <c r="BP261628" s="90"/>
    </row>
    <row r="261629" spans="68:68" customFormat="1">
      <c r="BP261629" s="90"/>
    </row>
    <row r="261630" spans="68:68" customFormat="1">
      <c r="BP261630" s="90"/>
    </row>
    <row r="261631" spans="68:68" customFormat="1">
      <c r="BP261631" s="90"/>
    </row>
    <row r="261632" spans="68:68" customFormat="1">
      <c r="BP261632" s="90"/>
    </row>
    <row r="261633" spans="68:68" customFormat="1">
      <c r="BP261633" s="90"/>
    </row>
    <row r="261634" spans="68:68" customFormat="1">
      <c r="BP261634" s="90"/>
    </row>
    <row r="261635" spans="68:68" customFormat="1">
      <c r="BP261635" s="90"/>
    </row>
    <row r="261636" spans="68:68" customFormat="1">
      <c r="BP261636" s="90"/>
    </row>
    <row r="261637" spans="68:68" customFormat="1">
      <c r="BP261637" s="90"/>
    </row>
    <row r="261638" spans="68:68" customFormat="1">
      <c r="BP261638" s="90"/>
    </row>
    <row r="261639" spans="68:68" customFormat="1">
      <c r="BP261639" s="90"/>
    </row>
    <row r="261640" spans="68:68" customFormat="1">
      <c r="BP261640" s="90"/>
    </row>
    <row r="261641" spans="68:68" customFormat="1">
      <c r="BP261641" s="90"/>
    </row>
    <row r="261642" spans="68:68" customFormat="1">
      <c r="BP261642" s="90"/>
    </row>
    <row r="261643" spans="68:68" customFormat="1">
      <c r="BP261643" s="90"/>
    </row>
    <row r="261644" spans="68:68" customFormat="1">
      <c r="BP261644" s="90"/>
    </row>
    <row r="261645" spans="68:68" customFormat="1">
      <c r="BP261645" s="90"/>
    </row>
    <row r="261646" spans="68:68" customFormat="1">
      <c r="BP261646" s="90"/>
    </row>
    <row r="261647" spans="68:68" customFormat="1">
      <c r="BP261647" s="90"/>
    </row>
    <row r="261648" spans="68:68" customFormat="1">
      <c r="BP261648" s="90"/>
    </row>
    <row r="261649" spans="68:68" customFormat="1">
      <c r="BP261649" s="90"/>
    </row>
    <row r="261650" spans="68:68" customFormat="1">
      <c r="BP261650" s="90"/>
    </row>
    <row r="261651" spans="68:68" customFormat="1">
      <c r="BP261651" s="90"/>
    </row>
    <row r="261652" spans="68:68" customFormat="1">
      <c r="BP261652" s="90"/>
    </row>
    <row r="261653" spans="68:68" customFormat="1">
      <c r="BP261653" s="90"/>
    </row>
    <row r="261654" spans="68:68" customFormat="1">
      <c r="BP261654" s="90"/>
    </row>
    <row r="261655" spans="68:68" customFormat="1">
      <c r="BP261655" s="90"/>
    </row>
    <row r="261656" spans="68:68" customFormat="1">
      <c r="BP261656" s="90"/>
    </row>
    <row r="261657" spans="68:68" customFormat="1">
      <c r="BP261657" s="90"/>
    </row>
    <row r="261658" spans="68:68" customFormat="1">
      <c r="BP261658" s="90"/>
    </row>
    <row r="261659" spans="68:68" customFormat="1">
      <c r="BP261659" s="90"/>
    </row>
    <row r="261660" spans="68:68" customFormat="1">
      <c r="BP261660" s="90"/>
    </row>
    <row r="261661" spans="68:68" customFormat="1">
      <c r="BP261661" s="90"/>
    </row>
    <row r="261662" spans="68:68" customFormat="1">
      <c r="BP261662" s="90"/>
    </row>
    <row r="261663" spans="68:68" customFormat="1">
      <c r="BP261663" s="90"/>
    </row>
    <row r="261664" spans="68:68" customFormat="1">
      <c r="BP261664" s="90"/>
    </row>
    <row r="261665" spans="68:68" customFormat="1">
      <c r="BP261665" s="90"/>
    </row>
    <row r="261666" spans="68:68" customFormat="1">
      <c r="BP261666" s="90"/>
    </row>
    <row r="261667" spans="68:68" customFormat="1">
      <c r="BP261667" s="90"/>
    </row>
    <row r="261668" spans="68:68" customFormat="1">
      <c r="BP261668" s="90"/>
    </row>
    <row r="261669" spans="68:68" customFormat="1">
      <c r="BP261669" s="90"/>
    </row>
    <row r="261670" spans="68:68" customFormat="1">
      <c r="BP261670" s="90"/>
    </row>
    <row r="261671" spans="68:68" customFormat="1">
      <c r="BP261671" s="90"/>
    </row>
    <row r="261672" spans="68:68" customFormat="1">
      <c r="BP261672" s="90"/>
    </row>
    <row r="261673" spans="68:68" customFormat="1">
      <c r="BP261673" s="90"/>
    </row>
    <row r="261674" spans="68:68" customFormat="1">
      <c r="BP261674" s="90"/>
    </row>
    <row r="261675" spans="68:68" customFormat="1">
      <c r="BP261675" s="90"/>
    </row>
    <row r="261676" spans="68:68" customFormat="1">
      <c r="BP261676" s="90"/>
    </row>
    <row r="261677" spans="68:68" customFormat="1">
      <c r="BP261677" s="90"/>
    </row>
    <row r="261678" spans="68:68" customFormat="1">
      <c r="BP261678" s="90"/>
    </row>
    <row r="261679" spans="68:68" customFormat="1">
      <c r="BP261679" s="90"/>
    </row>
    <row r="261680" spans="68:68" customFormat="1">
      <c r="BP261680" s="90"/>
    </row>
    <row r="261681" spans="68:68" customFormat="1">
      <c r="BP261681" s="90"/>
    </row>
    <row r="261682" spans="68:68" customFormat="1">
      <c r="BP261682" s="90"/>
    </row>
    <row r="261683" spans="68:68" customFormat="1">
      <c r="BP261683" s="90"/>
    </row>
    <row r="261684" spans="68:68" customFormat="1">
      <c r="BP261684" s="90"/>
    </row>
    <row r="261685" spans="68:68" customFormat="1">
      <c r="BP261685" s="90"/>
    </row>
    <row r="261686" spans="68:68" customFormat="1">
      <c r="BP261686" s="90"/>
    </row>
    <row r="261687" spans="68:68" customFormat="1">
      <c r="BP261687" s="90"/>
    </row>
    <row r="261688" spans="68:68" customFormat="1">
      <c r="BP261688" s="90"/>
    </row>
    <row r="261689" spans="68:68" customFormat="1">
      <c r="BP261689" s="90"/>
    </row>
    <row r="261690" spans="68:68" customFormat="1">
      <c r="BP261690" s="90"/>
    </row>
    <row r="261691" spans="68:68" customFormat="1">
      <c r="BP261691" s="90"/>
    </row>
    <row r="261692" spans="68:68" customFormat="1">
      <c r="BP261692" s="90"/>
    </row>
    <row r="261693" spans="68:68" customFormat="1">
      <c r="BP261693" s="90"/>
    </row>
    <row r="261694" spans="68:68" customFormat="1">
      <c r="BP261694" s="90"/>
    </row>
    <row r="261695" spans="68:68" customFormat="1">
      <c r="BP261695" s="90"/>
    </row>
    <row r="261696" spans="68:68" customFormat="1">
      <c r="BP261696" s="90"/>
    </row>
    <row r="261697" spans="68:68" customFormat="1">
      <c r="BP261697" s="90"/>
    </row>
    <row r="261698" spans="68:68" customFormat="1">
      <c r="BP261698" s="90"/>
    </row>
    <row r="261699" spans="68:68" customFormat="1">
      <c r="BP261699" s="90"/>
    </row>
    <row r="261700" spans="68:68" customFormat="1">
      <c r="BP261700" s="90"/>
    </row>
    <row r="261701" spans="68:68" customFormat="1">
      <c r="BP261701" s="90"/>
    </row>
    <row r="261702" spans="68:68" customFormat="1">
      <c r="BP261702" s="90"/>
    </row>
    <row r="261703" spans="68:68" customFormat="1">
      <c r="BP261703" s="90"/>
    </row>
    <row r="261704" spans="68:68" customFormat="1">
      <c r="BP261704" s="90"/>
    </row>
    <row r="261705" spans="68:68" customFormat="1">
      <c r="BP261705" s="90"/>
    </row>
    <row r="261706" spans="68:68" customFormat="1">
      <c r="BP261706" s="90"/>
    </row>
    <row r="261707" spans="68:68" customFormat="1">
      <c r="BP261707" s="90"/>
    </row>
    <row r="261708" spans="68:68" customFormat="1">
      <c r="BP261708" s="90"/>
    </row>
    <row r="261709" spans="68:68" customFormat="1">
      <c r="BP261709" s="90"/>
    </row>
    <row r="261710" spans="68:68" customFormat="1">
      <c r="BP261710" s="90"/>
    </row>
    <row r="261711" spans="68:68" customFormat="1">
      <c r="BP261711" s="90"/>
    </row>
    <row r="261712" spans="68:68" customFormat="1">
      <c r="BP261712" s="90"/>
    </row>
    <row r="261713" spans="68:68" customFormat="1">
      <c r="BP261713" s="90"/>
    </row>
    <row r="261714" spans="68:68" customFormat="1">
      <c r="BP261714" s="90"/>
    </row>
    <row r="261715" spans="68:68" customFormat="1">
      <c r="BP261715" s="90"/>
    </row>
    <row r="261716" spans="68:68" customFormat="1">
      <c r="BP261716" s="90"/>
    </row>
    <row r="261717" spans="68:68" customFormat="1">
      <c r="BP261717" s="90"/>
    </row>
    <row r="261718" spans="68:68" customFormat="1">
      <c r="BP261718" s="90"/>
    </row>
    <row r="261719" spans="68:68" customFormat="1">
      <c r="BP261719" s="90"/>
    </row>
    <row r="261720" spans="68:68" customFormat="1">
      <c r="BP261720" s="90"/>
    </row>
    <row r="261721" spans="68:68" customFormat="1">
      <c r="BP261721" s="90"/>
    </row>
    <row r="261722" spans="68:68" customFormat="1">
      <c r="BP261722" s="90"/>
    </row>
    <row r="261723" spans="68:68" customFormat="1">
      <c r="BP261723" s="90"/>
    </row>
    <row r="261724" spans="68:68" customFormat="1">
      <c r="BP261724" s="90"/>
    </row>
    <row r="261725" spans="68:68" customFormat="1">
      <c r="BP261725" s="90"/>
    </row>
    <row r="261726" spans="68:68" customFormat="1">
      <c r="BP261726" s="90"/>
    </row>
    <row r="261727" spans="68:68" customFormat="1">
      <c r="BP261727" s="90"/>
    </row>
    <row r="261728" spans="68:68" customFormat="1">
      <c r="BP261728" s="90"/>
    </row>
    <row r="261729" spans="68:68" customFormat="1">
      <c r="BP261729" s="90"/>
    </row>
    <row r="261730" spans="68:68" customFormat="1">
      <c r="BP261730" s="90"/>
    </row>
    <row r="261731" spans="68:68" customFormat="1">
      <c r="BP261731" s="90"/>
    </row>
    <row r="261732" spans="68:68" customFormat="1">
      <c r="BP261732" s="90"/>
    </row>
    <row r="261733" spans="68:68" customFormat="1">
      <c r="BP261733" s="90"/>
    </row>
    <row r="261734" spans="68:68" customFormat="1">
      <c r="BP261734" s="90"/>
    </row>
    <row r="261735" spans="68:68" customFormat="1">
      <c r="BP261735" s="90"/>
    </row>
    <row r="261736" spans="68:68" customFormat="1">
      <c r="BP261736" s="90"/>
    </row>
    <row r="261737" spans="68:68" customFormat="1">
      <c r="BP261737" s="90"/>
    </row>
    <row r="261738" spans="68:68" customFormat="1">
      <c r="BP261738" s="90"/>
    </row>
    <row r="261739" spans="68:68" customFormat="1">
      <c r="BP261739" s="90"/>
    </row>
    <row r="261740" spans="68:68" customFormat="1">
      <c r="BP261740" s="90"/>
    </row>
    <row r="261741" spans="68:68" customFormat="1">
      <c r="BP261741" s="90"/>
    </row>
    <row r="261742" spans="68:68" customFormat="1">
      <c r="BP261742" s="90"/>
    </row>
    <row r="261743" spans="68:68" customFormat="1">
      <c r="BP261743" s="90"/>
    </row>
    <row r="261744" spans="68:68" customFormat="1">
      <c r="BP261744" s="90"/>
    </row>
    <row r="261745" spans="68:68" customFormat="1">
      <c r="BP261745" s="90"/>
    </row>
    <row r="261746" spans="68:68" customFormat="1">
      <c r="BP261746" s="90"/>
    </row>
    <row r="261747" spans="68:68" customFormat="1">
      <c r="BP261747" s="90"/>
    </row>
    <row r="261748" spans="68:68" customFormat="1">
      <c r="BP261748" s="90"/>
    </row>
    <row r="261749" spans="68:68" customFormat="1">
      <c r="BP261749" s="90"/>
    </row>
    <row r="261750" spans="68:68" customFormat="1">
      <c r="BP261750" s="90"/>
    </row>
    <row r="261751" spans="68:68" customFormat="1">
      <c r="BP261751" s="90"/>
    </row>
    <row r="261752" spans="68:68" customFormat="1">
      <c r="BP261752" s="90"/>
    </row>
    <row r="261753" spans="68:68" customFormat="1">
      <c r="BP261753" s="90"/>
    </row>
    <row r="261754" spans="68:68" customFormat="1">
      <c r="BP261754" s="90"/>
    </row>
    <row r="261755" spans="68:68" customFormat="1">
      <c r="BP261755" s="90"/>
    </row>
    <row r="261756" spans="68:68" customFormat="1">
      <c r="BP261756" s="90"/>
    </row>
    <row r="261757" spans="68:68" customFormat="1">
      <c r="BP261757" s="90"/>
    </row>
    <row r="261758" spans="68:68" customFormat="1">
      <c r="BP261758" s="90"/>
    </row>
    <row r="261759" spans="68:68" customFormat="1">
      <c r="BP261759" s="90"/>
    </row>
    <row r="261760" spans="68:68" customFormat="1">
      <c r="BP261760" s="90"/>
    </row>
    <row r="261761" spans="68:68" customFormat="1">
      <c r="BP261761" s="90"/>
    </row>
    <row r="261762" spans="68:68" customFormat="1">
      <c r="BP261762" s="90"/>
    </row>
    <row r="261763" spans="68:68" customFormat="1">
      <c r="BP261763" s="90"/>
    </row>
    <row r="261764" spans="68:68" customFormat="1">
      <c r="BP261764" s="90"/>
    </row>
    <row r="261765" spans="68:68" customFormat="1">
      <c r="BP261765" s="90"/>
    </row>
    <row r="261766" spans="68:68" customFormat="1">
      <c r="BP261766" s="90"/>
    </row>
    <row r="261767" spans="68:68" customFormat="1">
      <c r="BP261767" s="90"/>
    </row>
    <row r="261768" spans="68:68" customFormat="1">
      <c r="BP261768" s="90"/>
    </row>
    <row r="261769" spans="68:68" customFormat="1">
      <c r="BP261769" s="90"/>
    </row>
    <row r="261770" spans="68:68" customFormat="1">
      <c r="BP261770" s="90"/>
    </row>
    <row r="261771" spans="68:68" customFormat="1">
      <c r="BP261771" s="90"/>
    </row>
    <row r="261772" spans="68:68" customFormat="1">
      <c r="BP261772" s="90"/>
    </row>
    <row r="261773" spans="68:68" customFormat="1">
      <c r="BP261773" s="90"/>
    </row>
    <row r="261774" spans="68:68" customFormat="1">
      <c r="BP261774" s="90"/>
    </row>
    <row r="261775" spans="68:68" customFormat="1">
      <c r="BP261775" s="90"/>
    </row>
    <row r="261776" spans="68:68" customFormat="1">
      <c r="BP261776" s="90"/>
    </row>
    <row r="261777" spans="68:68" customFormat="1">
      <c r="BP261777" s="90"/>
    </row>
    <row r="261778" spans="68:68" customFormat="1">
      <c r="BP261778" s="90"/>
    </row>
    <row r="261779" spans="68:68" customFormat="1">
      <c r="BP261779" s="90"/>
    </row>
    <row r="261780" spans="68:68" customFormat="1">
      <c r="BP261780" s="90"/>
    </row>
    <row r="261781" spans="68:68" customFormat="1">
      <c r="BP261781" s="90"/>
    </row>
    <row r="261782" spans="68:68" customFormat="1">
      <c r="BP261782" s="90"/>
    </row>
    <row r="261783" spans="68:68" customFormat="1">
      <c r="BP261783" s="90"/>
    </row>
    <row r="261784" spans="68:68" customFormat="1">
      <c r="BP261784" s="90"/>
    </row>
    <row r="261785" spans="68:68" customFormat="1">
      <c r="BP261785" s="90"/>
    </row>
    <row r="261786" spans="68:68" customFormat="1">
      <c r="BP261786" s="90"/>
    </row>
    <row r="261787" spans="68:68" customFormat="1">
      <c r="BP261787" s="90"/>
    </row>
    <row r="261788" spans="68:68" customFormat="1">
      <c r="BP261788" s="90"/>
    </row>
    <row r="261789" spans="68:68" customFormat="1">
      <c r="BP261789" s="90"/>
    </row>
    <row r="261790" spans="68:68" customFormat="1">
      <c r="BP261790" s="90"/>
    </row>
    <row r="261791" spans="68:68" customFormat="1">
      <c r="BP261791" s="90"/>
    </row>
    <row r="261792" spans="68:68" customFormat="1">
      <c r="BP261792" s="90"/>
    </row>
    <row r="261793" spans="68:68" customFormat="1">
      <c r="BP261793" s="90"/>
    </row>
    <row r="261794" spans="68:68" customFormat="1">
      <c r="BP261794" s="90"/>
    </row>
    <row r="261795" spans="68:68" customFormat="1">
      <c r="BP261795" s="90"/>
    </row>
    <row r="261796" spans="68:68" customFormat="1">
      <c r="BP261796" s="90"/>
    </row>
    <row r="261797" spans="68:68" customFormat="1">
      <c r="BP261797" s="90"/>
    </row>
    <row r="261798" spans="68:68" customFormat="1">
      <c r="BP261798" s="90"/>
    </row>
    <row r="261799" spans="68:68" customFormat="1">
      <c r="BP261799" s="90"/>
    </row>
    <row r="261800" spans="68:68" customFormat="1">
      <c r="BP261800" s="90"/>
    </row>
    <row r="261801" spans="68:68" customFormat="1">
      <c r="BP261801" s="90"/>
    </row>
    <row r="261802" spans="68:68" customFormat="1">
      <c r="BP261802" s="90"/>
    </row>
    <row r="261803" spans="68:68" customFormat="1">
      <c r="BP261803" s="90"/>
    </row>
    <row r="261804" spans="68:68" customFormat="1">
      <c r="BP261804" s="90"/>
    </row>
    <row r="261805" spans="68:68" customFormat="1">
      <c r="BP261805" s="90"/>
    </row>
    <row r="261806" spans="68:68" customFormat="1">
      <c r="BP261806" s="90"/>
    </row>
    <row r="261807" spans="68:68" customFormat="1">
      <c r="BP261807" s="90"/>
    </row>
    <row r="261808" spans="68:68" customFormat="1">
      <c r="BP261808" s="90"/>
    </row>
    <row r="261809" spans="68:68" customFormat="1">
      <c r="BP261809" s="90"/>
    </row>
    <row r="261810" spans="68:68" customFormat="1">
      <c r="BP261810" s="90"/>
    </row>
    <row r="261811" spans="68:68" customFormat="1">
      <c r="BP261811" s="90"/>
    </row>
    <row r="261812" spans="68:68" customFormat="1">
      <c r="BP261812" s="90"/>
    </row>
    <row r="261813" spans="68:68" customFormat="1">
      <c r="BP261813" s="90"/>
    </row>
    <row r="261814" spans="68:68" customFormat="1">
      <c r="BP261814" s="90"/>
    </row>
    <row r="261815" spans="68:68" customFormat="1">
      <c r="BP261815" s="90"/>
    </row>
    <row r="261816" spans="68:68" customFormat="1">
      <c r="BP261816" s="90"/>
    </row>
    <row r="261817" spans="68:68" customFormat="1">
      <c r="BP261817" s="90"/>
    </row>
    <row r="261818" spans="68:68" customFormat="1">
      <c r="BP261818" s="90"/>
    </row>
    <row r="261819" spans="68:68" customFormat="1">
      <c r="BP261819" s="90"/>
    </row>
    <row r="261820" spans="68:68" customFormat="1">
      <c r="BP261820" s="90"/>
    </row>
    <row r="261821" spans="68:68" customFormat="1">
      <c r="BP261821" s="90"/>
    </row>
    <row r="261822" spans="68:68" customFormat="1">
      <c r="BP261822" s="90"/>
    </row>
    <row r="261823" spans="68:68" customFormat="1">
      <c r="BP261823" s="90"/>
    </row>
    <row r="261824" spans="68:68" customFormat="1">
      <c r="BP261824" s="90"/>
    </row>
    <row r="261825" spans="68:68" customFormat="1">
      <c r="BP261825" s="90"/>
    </row>
    <row r="261826" spans="68:68" customFormat="1">
      <c r="BP261826" s="90"/>
    </row>
    <row r="261827" spans="68:68" customFormat="1">
      <c r="BP261827" s="90"/>
    </row>
    <row r="261828" spans="68:68" customFormat="1">
      <c r="BP261828" s="90"/>
    </row>
    <row r="261829" spans="68:68" customFormat="1">
      <c r="BP261829" s="90"/>
    </row>
    <row r="261830" spans="68:68" customFormat="1">
      <c r="BP261830" s="90"/>
    </row>
    <row r="261831" spans="68:68" customFormat="1">
      <c r="BP261831" s="90"/>
    </row>
    <row r="261832" spans="68:68" customFormat="1">
      <c r="BP261832" s="90"/>
    </row>
    <row r="261833" spans="68:68" customFormat="1">
      <c r="BP261833" s="90"/>
    </row>
    <row r="261834" spans="68:68" customFormat="1">
      <c r="BP261834" s="90"/>
    </row>
    <row r="261835" spans="68:68" customFormat="1">
      <c r="BP261835" s="90"/>
    </row>
    <row r="261836" spans="68:68" customFormat="1">
      <c r="BP261836" s="90"/>
    </row>
    <row r="261837" spans="68:68" customFormat="1">
      <c r="BP261837" s="90"/>
    </row>
    <row r="261838" spans="68:68" customFormat="1">
      <c r="BP261838" s="90"/>
    </row>
    <row r="261839" spans="68:68" customFormat="1">
      <c r="BP261839" s="90"/>
    </row>
    <row r="261840" spans="68:68" customFormat="1">
      <c r="BP261840" s="90"/>
    </row>
    <row r="261841" spans="68:68" customFormat="1">
      <c r="BP261841" s="90"/>
    </row>
    <row r="261842" spans="68:68" customFormat="1">
      <c r="BP261842" s="90"/>
    </row>
    <row r="261843" spans="68:68" customFormat="1">
      <c r="BP261843" s="90"/>
    </row>
    <row r="261844" spans="68:68" customFormat="1">
      <c r="BP261844" s="90"/>
    </row>
    <row r="261845" spans="68:68" customFormat="1">
      <c r="BP261845" s="90"/>
    </row>
    <row r="261846" spans="68:68" customFormat="1">
      <c r="BP261846" s="90"/>
    </row>
    <row r="261847" spans="68:68" customFormat="1">
      <c r="BP261847" s="90"/>
    </row>
    <row r="261848" spans="68:68" customFormat="1">
      <c r="BP261848" s="90"/>
    </row>
    <row r="261849" spans="68:68" customFormat="1">
      <c r="BP261849" s="90"/>
    </row>
    <row r="261850" spans="68:68" customFormat="1">
      <c r="BP261850" s="90"/>
    </row>
    <row r="261851" spans="68:68" customFormat="1">
      <c r="BP261851" s="90"/>
    </row>
    <row r="261852" spans="68:68" customFormat="1">
      <c r="BP261852" s="90"/>
    </row>
    <row r="261853" spans="68:68" customFormat="1">
      <c r="BP261853" s="90"/>
    </row>
    <row r="261854" spans="68:68" customFormat="1">
      <c r="BP261854" s="90"/>
    </row>
    <row r="261855" spans="68:68" customFormat="1">
      <c r="BP261855" s="90"/>
    </row>
    <row r="261856" spans="68:68" customFormat="1">
      <c r="BP261856" s="90"/>
    </row>
    <row r="261857" spans="68:68" customFormat="1">
      <c r="BP261857" s="90"/>
    </row>
    <row r="261858" spans="68:68" customFormat="1">
      <c r="BP261858" s="90"/>
    </row>
    <row r="261859" spans="68:68" customFormat="1">
      <c r="BP261859" s="90"/>
    </row>
    <row r="261860" spans="68:68" customFormat="1">
      <c r="BP261860" s="90"/>
    </row>
    <row r="261861" spans="68:68" customFormat="1">
      <c r="BP261861" s="90"/>
    </row>
    <row r="261862" spans="68:68" customFormat="1">
      <c r="BP261862" s="90"/>
    </row>
    <row r="261863" spans="68:68" customFormat="1">
      <c r="BP261863" s="90"/>
    </row>
    <row r="261864" spans="68:68" customFormat="1">
      <c r="BP261864" s="90"/>
    </row>
    <row r="261865" spans="68:68" customFormat="1">
      <c r="BP261865" s="90"/>
    </row>
    <row r="261866" spans="68:68" customFormat="1">
      <c r="BP261866" s="90"/>
    </row>
    <row r="261867" spans="68:68" customFormat="1">
      <c r="BP261867" s="90"/>
    </row>
    <row r="261868" spans="68:68" customFormat="1">
      <c r="BP261868" s="90"/>
    </row>
    <row r="261869" spans="68:68" customFormat="1">
      <c r="BP261869" s="90"/>
    </row>
    <row r="261870" spans="68:68" customFormat="1">
      <c r="BP261870" s="90"/>
    </row>
    <row r="261871" spans="68:68" customFormat="1">
      <c r="BP261871" s="90"/>
    </row>
    <row r="261872" spans="68:68" customFormat="1">
      <c r="BP261872" s="90"/>
    </row>
    <row r="261873" spans="68:68" customFormat="1">
      <c r="BP261873" s="90"/>
    </row>
    <row r="261874" spans="68:68" customFormat="1">
      <c r="BP261874" s="90"/>
    </row>
    <row r="261875" spans="68:68" customFormat="1">
      <c r="BP261875" s="90"/>
    </row>
    <row r="261876" spans="68:68" customFormat="1">
      <c r="BP261876" s="90"/>
    </row>
    <row r="261877" spans="68:68" customFormat="1">
      <c r="BP261877" s="90"/>
    </row>
    <row r="261878" spans="68:68" customFormat="1">
      <c r="BP261878" s="90"/>
    </row>
    <row r="261879" spans="68:68" customFormat="1">
      <c r="BP261879" s="90"/>
    </row>
    <row r="261880" spans="68:68" customFormat="1">
      <c r="BP261880" s="90"/>
    </row>
    <row r="261881" spans="68:68" customFormat="1">
      <c r="BP261881" s="90"/>
    </row>
    <row r="261882" spans="68:68" customFormat="1">
      <c r="BP261882" s="90"/>
    </row>
    <row r="261883" spans="68:68" customFormat="1">
      <c r="BP261883" s="90"/>
    </row>
    <row r="261884" spans="68:68" customFormat="1">
      <c r="BP261884" s="90"/>
    </row>
    <row r="261885" spans="68:68" customFormat="1">
      <c r="BP261885" s="90"/>
    </row>
    <row r="261886" spans="68:68" customFormat="1">
      <c r="BP261886" s="90"/>
    </row>
    <row r="261887" spans="68:68" customFormat="1">
      <c r="BP261887" s="90"/>
    </row>
    <row r="261888" spans="68:68" customFormat="1">
      <c r="BP261888" s="90"/>
    </row>
    <row r="261889" spans="68:68" customFormat="1">
      <c r="BP261889" s="90"/>
    </row>
    <row r="261890" spans="68:68" customFormat="1">
      <c r="BP261890" s="90"/>
    </row>
    <row r="261891" spans="68:68" customFormat="1">
      <c r="BP261891" s="90"/>
    </row>
    <row r="261892" spans="68:68" customFormat="1">
      <c r="BP261892" s="90"/>
    </row>
    <row r="261893" spans="68:68" customFormat="1">
      <c r="BP261893" s="90"/>
    </row>
    <row r="261894" spans="68:68" customFormat="1">
      <c r="BP261894" s="90"/>
    </row>
    <row r="261895" spans="68:68" customFormat="1">
      <c r="BP261895" s="90"/>
    </row>
    <row r="261896" spans="68:68" customFormat="1">
      <c r="BP261896" s="90"/>
    </row>
    <row r="261897" spans="68:68" customFormat="1">
      <c r="BP261897" s="90"/>
    </row>
    <row r="261898" spans="68:68" customFormat="1">
      <c r="BP261898" s="90"/>
    </row>
    <row r="261899" spans="68:68" customFormat="1">
      <c r="BP261899" s="90"/>
    </row>
    <row r="261900" spans="68:68" customFormat="1">
      <c r="BP261900" s="90"/>
    </row>
    <row r="261901" spans="68:68" customFormat="1">
      <c r="BP261901" s="90"/>
    </row>
    <row r="261902" spans="68:68" customFormat="1">
      <c r="BP261902" s="90"/>
    </row>
    <row r="261903" spans="68:68" customFormat="1">
      <c r="BP261903" s="90"/>
    </row>
    <row r="261904" spans="68:68" customFormat="1">
      <c r="BP261904" s="90"/>
    </row>
    <row r="261905" spans="68:68" customFormat="1">
      <c r="BP261905" s="90"/>
    </row>
    <row r="261906" spans="68:68" customFormat="1">
      <c r="BP261906" s="90"/>
    </row>
    <row r="261907" spans="68:68" customFormat="1">
      <c r="BP261907" s="90"/>
    </row>
    <row r="261908" spans="68:68" customFormat="1">
      <c r="BP261908" s="90"/>
    </row>
    <row r="261909" spans="68:68" customFormat="1">
      <c r="BP261909" s="90"/>
    </row>
    <row r="261910" spans="68:68" customFormat="1">
      <c r="BP261910" s="90"/>
    </row>
    <row r="261911" spans="68:68" customFormat="1">
      <c r="BP261911" s="90"/>
    </row>
    <row r="261912" spans="68:68" customFormat="1">
      <c r="BP261912" s="90"/>
    </row>
    <row r="261913" spans="68:68" customFormat="1">
      <c r="BP261913" s="90"/>
    </row>
    <row r="261914" spans="68:68" customFormat="1">
      <c r="BP261914" s="90"/>
    </row>
    <row r="261915" spans="68:68" customFormat="1">
      <c r="BP261915" s="90"/>
    </row>
    <row r="261916" spans="68:68" customFormat="1">
      <c r="BP261916" s="90"/>
    </row>
    <row r="261917" spans="68:68" customFormat="1">
      <c r="BP261917" s="90"/>
    </row>
    <row r="261918" spans="68:68" customFormat="1">
      <c r="BP261918" s="90"/>
    </row>
    <row r="261919" spans="68:68" customFormat="1">
      <c r="BP261919" s="90"/>
    </row>
    <row r="261920" spans="68:68" customFormat="1">
      <c r="BP261920" s="90"/>
    </row>
    <row r="261921" spans="68:68" customFormat="1">
      <c r="BP261921" s="90"/>
    </row>
    <row r="261922" spans="68:68" customFormat="1">
      <c r="BP261922" s="90"/>
    </row>
    <row r="261923" spans="68:68" customFormat="1">
      <c r="BP261923" s="90"/>
    </row>
    <row r="261924" spans="68:68" customFormat="1">
      <c r="BP261924" s="90"/>
    </row>
    <row r="261925" spans="68:68" customFormat="1">
      <c r="BP261925" s="90"/>
    </row>
    <row r="261926" spans="68:68" customFormat="1">
      <c r="BP261926" s="90"/>
    </row>
    <row r="261927" spans="68:68" customFormat="1">
      <c r="BP261927" s="90"/>
    </row>
    <row r="261928" spans="68:68" customFormat="1">
      <c r="BP261928" s="90"/>
    </row>
    <row r="261929" spans="68:68" customFormat="1">
      <c r="BP261929" s="90"/>
    </row>
    <row r="261930" spans="68:68" customFormat="1">
      <c r="BP261930" s="90"/>
    </row>
    <row r="261931" spans="68:68" customFormat="1">
      <c r="BP261931" s="90"/>
    </row>
    <row r="261932" spans="68:68" customFormat="1">
      <c r="BP261932" s="90"/>
    </row>
    <row r="261933" spans="68:68" customFormat="1">
      <c r="BP261933" s="90"/>
    </row>
    <row r="261934" spans="68:68" customFormat="1">
      <c r="BP261934" s="90"/>
    </row>
    <row r="261935" spans="68:68" customFormat="1">
      <c r="BP261935" s="90"/>
    </row>
    <row r="261936" spans="68:68" customFormat="1">
      <c r="BP261936" s="90"/>
    </row>
    <row r="261937" spans="68:68" customFormat="1">
      <c r="BP261937" s="90"/>
    </row>
    <row r="261938" spans="68:68" customFormat="1">
      <c r="BP261938" s="90"/>
    </row>
    <row r="261939" spans="68:68" customFormat="1">
      <c r="BP261939" s="90"/>
    </row>
    <row r="261940" spans="68:68" customFormat="1">
      <c r="BP261940" s="90"/>
    </row>
    <row r="261941" spans="68:68" customFormat="1">
      <c r="BP261941" s="90"/>
    </row>
    <row r="261942" spans="68:68" customFormat="1">
      <c r="BP261942" s="90"/>
    </row>
    <row r="261943" spans="68:68" customFormat="1">
      <c r="BP261943" s="90"/>
    </row>
    <row r="261944" spans="68:68" customFormat="1">
      <c r="BP261944" s="90"/>
    </row>
    <row r="261945" spans="68:68" customFormat="1">
      <c r="BP261945" s="90"/>
    </row>
    <row r="261946" spans="68:68" customFormat="1">
      <c r="BP261946" s="90"/>
    </row>
    <row r="261947" spans="68:68" customFormat="1">
      <c r="BP261947" s="90"/>
    </row>
    <row r="261948" spans="68:68" customFormat="1">
      <c r="BP261948" s="90"/>
    </row>
    <row r="261949" spans="68:68" customFormat="1">
      <c r="BP261949" s="90"/>
    </row>
    <row r="261950" spans="68:68" customFormat="1">
      <c r="BP261950" s="90"/>
    </row>
    <row r="261951" spans="68:68" customFormat="1">
      <c r="BP261951" s="90"/>
    </row>
    <row r="261952" spans="68:68" customFormat="1">
      <c r="BP261952" s="90"/>
    </row>
    <row r="261953" spans="68:68" customFormat="1">
      <c r="BP261953" s="90"/>
    </row>
    <row r="261954" spans="68:68" customFormat="1">
      <c r="BP261954" s="90"/>
    </row>
    <row r="261955" spans="68:68" customFormat="1">
      <c r="BP261955" s="90"/>
    </row>
    <row r="261956" spans="68:68" customFormat="1">
      <c r="BP261956" s="90"/>
    </row>
    <row r="261957" spans="68:68" customFormat="1">
      <c r="BP261957" s="90"/>
    </row>
    <row r="261958" spans="68:68" customFormat="1">
      <c r="BP261958" s="90"/>
    </row>
    <row r="261959" spans="68:68" customFormat="1">
      <c r="BP261959" s="90"/>
    </row>
    <row r="261960" spans="68:68" customFormat="1">
      <c r="BP261960" s="90"/>
    </row>
    <row r="261961" spans="68:68" customFormat="1">
      <c r="BP261961" s="90"/>
    </row>
    <row r="261962" spans="68:68" customFormat="1">
      <c r="BP261962" s="90"/>
    </row>
    <row r="261963" spans="68:68" customFormat="1">
      <c r="BP261963" s="90"/>
    </row>
    <row r="261964" spans="68:68" customFormat="1">
      <c r="BP261964" s="90"/>
    </row>
    <row r="261965" spans="68:68" customFormat="1">
      <c r="BP261965" s="90"/>
    </row>
    <row r="261966" spans="68:68" customFormat="1">
      <c r="BP261966" s="90"/>
    </row>
    <row r="261967" spans="68:68" customFormat="1">
      <c r="BP261967" s="90"/>
    </row>
    <row r="261968" spans="68:68" customFormat="1">
      <c r="BP261968" s="90"/>
    </row>
    <row r="261969" spans="68:68" customFormat="1">
      <c r="BP261969" s="90"/>
    </row>
    <row r="261970" spans="68:68" customFormat="1">
      <c r="BP261970" s="90"/>
    </row>
    <row r="261971" spans="68:68" customFormat="1">
      <c r="BP261971" s="90"/>
    </row>
    <row r="261972" spans="68:68" customFormat="1">
      <c r="BP261972" s="90"/>
    </row>
    <row r="261973" spans="68:68" customFormat="1">
      <c r="BP261973" s="90"/>
    </row>
    <row r="261974" spans="68:68" customFormat="1">
      <c r="BP261974" s="90"/>
    </row>
    <row r="261975" spans="68:68" customFormat="1">
      <c r="BP261975" s="90"/>
    </row>
    <row r="261976" spans="68:68" customFormat="1">
      <c r="BP261976" s="90"/>
    </row>
    <row r="261977" spans="68:68" customFormat="1">
      <c r="BP261977" s="90"/>
    </row>
    <row r="261978" spans="68:68" customFormat="1">
      <c r="BP261978" s="90"/>
    </row>
    <row r="261979" spans="68:68" customFormat="1">
      <c r="BP261979" s="90"/>
    </row>
    <row r="261980" spans="68:68" customFormat="1">
      <c r="BP261980" s="90"/>
    </row>
    <row r="261981" spans="68:68" customFormat="1">
      <c r="BP261981" s="90"/>
    </row>
    <row r="261982" spans="68:68" customFormat="1">
      <c r="BP261982" s="90"/>
    </row>
    <row r="261983" spans="68:68" customFormat="1">
      <c r="BP261983" s="90"/>
    </row>
    <row r="261984" spans="68:68" customFormat="1">
      <c r="BP261984" s="90"/>
    </row>
    <row r="261985" spans="68:68" customFormat="1">
      <c r="BP261985" s="90"/>
    </row>
    <row r="261986" spans="68:68" customFormat="1">
      <c r="BP261986" s="90"/>
    </row>
    <row r="261987" spans="68:68" customFormat="1">
      <c r="BP261987" s="90"/>
    </row>
    <row r="261988" spans="68:68" customFormat="1">
      <c r="BP261988" s="90"/>
    </row>
    <row r="261989" spans="68:68" customFormat="1">
      <c r="BP261989" s="90"/>
    </row>
    <row r="261990" spans="68:68" customFormat="1">
      <c r="BP261990" s="90"/>
    </row>
    <row r="261991" spans="68:68" customFormat="1">
      <c r="BP261991" s="90"/>
    </row>
    <row r="261992" spans="68:68" customFormat="1">
      <c r="BP261992" s="90"/>
    </row>
    <row r="261993" spans="68:68" customFormat="1">
      <c r="BP261993" s="90"/>
    </row>
    <row r="261994" spans="68:68" customFormat="1">
      <c r="BP261994" s="90"/>
    </row>
    <row r="261995" spans="68:68" customFormat="1">
      <c r="BP261995" s="90"/>
    </row>
    <row r="261996" spans="68:68" customFormat="1">
      <c r="BP261996" s="90"/>
    </row>
    <row r="261997" spans="68:68" customFormat="1">
      <c r="BP261997" s="90"/>
    </row>
    <row r="261998" spans="68:68" customFormat="1">
      <c r="BP261998" s="90"/>
    </row>
    <row r="261999" spans="68:68" customFormat="1">
      <c r="BP261999" s="90"/>
    </row>
    <row r="262000" spans="68:68" customFormat="1">
      <c r="BP262000" s="90"/>
    </row>
    <row r="262001" spans="68:68" customFormat="1">
      <c r="BP262001" s="90"/>
    </row>
    <row r="262002" spans="68:68" customFormat="1">
      <c r="BP262002" s="90"/>
    </row>
    <row r="262003" spans="68:68" customFormat="1">
      <c r="BP262003" s="90"/>
    </row>
    <row r="262004" spans="68:68" customFormat="1">
      <c r="BP262004" s="90"/>
    </row>
    <row r="262005" spans="68:68" customFormat="1">
      <c r="BP262005" s="90"/>
    </row>
    <row r="262006" spans="68:68" customFormat="1">
      <c r="BP262006" s="90"/>
    </row>
    <row r="262007" spans="68:68" customFormat="1">
      <c r="BP262007" s="90"/>
    </row>
    <row r="262008" spans="68:68" customFormat="1">
      <c r="BP262008" s="90"/>
    </row>
    <row r="262009" spans="68:68" customFormat="1">
      <c r="BP262009" s="90"/>
    </row>
    <row r="262010" spans="68:68" customFormat="1">
      <c r="BP262010" s="90"/>
    </row>
    <row r="262011" spans="68:68" customFormat="1">
      <c r="BP262011" s="90"/>
    </row>
    <row r="262012" spans="68:68" customFormat="1">
      <c r="BP262012" s="90"/>
    </row>
    <row r="262013" spans="68:68" customFormat="1">
      <c r="BP262013" s="90"/>
    </row>
    <row r="262014" spans="68:68" customFormat="1">
      <c r="BP262014" s="90"/>
    </row>
    <row r="262015" spans="68:68" customFormat="1">
      <c r="BP262015" s="90"/>
    </row>
    <row r="262016" spans="68:68" customFormat="1">
      <c r="BP262016" s="90"/>
    </row>
    <row r="262017" spans="68:68" customFormat="1">
      <c r="BP262017" s="90"/>
    </row>
    <row r="262018" spans="68:68" customFormat="1">
      <c r="BP262018" s="90"/>
    </row>
    <row r="262019" spans="68:68" customFormat="1">
      <c r="BP262019" s="90"/>
    </row>
    <row r="262020" spans="68:68" customFormat="1">
      <c r="BP262020" s="90"/>
    </row>
    <row r="262021" spans="68:68" customFormat="1">
      <c r="BP262021" s="90"/>
    </row>
    <row r="262022" spans="68:68" customFormat="1">
      <c r="BP262022" s="90"/>
    </row>
    <row r="262023" spans="68:68" customFormat="1">
      <c r="BP262023" s="90"/>
    </row>
    <row r="262024" spans="68:68" customFormat="1">
      <c r="BP262024" s="90"/>
    </row>
    <row r="262025" spans="68:68" customFormat="1">
      <c r="BP262025" s="90"/>
    </row>
    <row r="262026" spans="68:68" customFormat="1">
      <c r="BP262026" s="90"/>
    </row>
    <row r="262027" spans="68:68" customFormat="1">
      <c r="BP262027" s="90"/>
    </row>
    <row r="262028" spans="68:68" customFormat="1">
      <c r="BP262028" s="90"/>
    </row>
    <row r="262029" spans="68:68" customFormat="1">
      <c r="BP262029" s="90"/>
    </row>
    <row r="262030" spans="68:68" customFormat="1">
      <c r="BP262030" s="90"/>
    </row>
    <row r="262031" spans="68:68" customFormat="1">
      <c r="BP262031" s="90"/>
    </row>
    <row r="262032" spans="68:68" customFormat="1">
      <c r="BP262032" s="90"/>
    </row>
    <row r="262033" spans="68:68" customFormat="1">
      <c r="BP262033" s="90"/>
    </row>
    <row r="262034" spans="68:68" customFormat="1">
      <c r="BP262034" s="90"/>
    </row>
    <row r="262035" spans="68:68" customFormat="1">
      <c r="BP262035" s="90"/>
    </row>
    <row r="262036" spans="68:68" customFormat="1">
      <c r="BP262036" s="90"/>
    </row>
    <row r="262037" spans="68:68" customFormat="1">
      <c r="BP262037" s="90"/>
    </row>
    <row r="262038" spans="68:68" customFormat="1">
      <c r="BP262038" s="90"/>
    </row>
    <row r="262039" spans="68:68" customFormat="1">
      <c r="BP262039" s="90"/>
    </row>
    <row r="262040" spans="68:68" customFormat="1">
      <c r="BP262040" s="90"/>
    </row>
    <row r="262041" spans="68:68" customFormat="1">
      <c r="BP262041" s="90"/>
    </row>
    <row r="262042" spans="68:68" customFormat="1">
      <c r="BP262042" s="90"/>
    </row>
    <row r="262043" spans="68:68" customFormat="1">
      <c r="BP262043" s="90"/>
    </row>
    <row r="262044" spans="68:68" customFormat="1">
      <c r="BP262044" s="90"/>
    </row>
    <row r="262045" spans="68:68" customFormat="1">
      <c r="BP262045" s="90"/>
    </row>
    <row r="262046" spans="68:68" customFormat="1">
      <c r="BP262046" s="90"/>
    </row>
    <row r="262047" spans="68:68" customFormat="1">
      <c r="BP262047" s="90"/>
    </row>
    <row r="262048" spans="68:68" customFormat="1">
      <c r="BP262048" s="90"/>
    </row>
    <row r="262049" spans="68:68" customFormat="1">
      <c r="BP262049" s="90"/>
    </row>
    <row r="262050" spans="68:68" customFormat="1">
      <c r="BP262050" s="90"/>
    </row>
    <row r="262051" spans="68:68" customFormat="1">
      <c r="BP262051" s="90"/>
    </row>
    <row r="262052" spans="68:68" customFormat="1">
      <c r="BP262052" s="90"/>
    </row>
    <row r="262053" spans="68:68" customFormat="1">
      <c r="BP262053" s="90"/>
    </row>
    <row r="262054" spans="68:68" customFormat="1">
      <c r="BP262054" s="90"/>
    </row>
    <row r="262055" spans="68:68" customFormat="1">
      <c r="BP262055" s="90"/>
    </row>
    <row r="262056" spans="68:68" customFormat="1">
      <c r="BP262056" s="90"/>
    </row>
    <row r="262057" spans="68:68" customFormat="1">
      <c r="BP262057" s="90"/>
    </row>
    <row r="262058" spans="68:68" customFormat="1">
      <c r="BP262058" s="90"/>
    </row>
    <row r="262059" spans="68:68" customFormat="1">
      <c r="BP262059" s="90"/>
    </row>
    <row r="262060" spans="68:68" customFormat="1">
      <c r="BP262060" s="90"/>
    </row>
    <row r="262061" spans="68:68" customFormat="1">
      <c r="BP262061" s="90"/>
    </row>
    <row r="262062" spans="68:68" customFormat="1">
      <c r="BP262062" s="90"/>
    </row>
    <row r="262063" spans="68:68" customFormat="1">
      <c r="BP262063" s="90"/>
    </row>
    <row r="262064" spans="68:68" customFormat="1">
      <c r="BP262064" s="90"/>
    </row>
    <row r="262065" spans="68:68" customFormat="1">
      <c r="BP262065" s="90"/>
    </row>
    <row r="262066" spans="68:68" customFormat="1">
      <c r="BP262066" s="90"/>
    </row>
    <row r="262067" spans="68:68" customFormat="1">
      <c r="BP262067" s="90"/>
    </row>
    <row r="262068" spans="68:68" customFormat="1">
      <c r="BP262068" s="90"/>
    </row>
    <row r="262069" spans="68:68" customFormat="1">
      <c r="BP262069" s="90"/>
    </row>
    <row r="262070" spans="68:68" customFormat="1">
      <c r="BP262070" s="90"/>
    </row>
    <row r="262071" spans="68:68" customFormat="1">
      <c r="BP262071" s="90"/>
    </row>
    <row r="262072" spans="68:68" customFormat="1">
      <c r="BP262072" s="90"/>
    </row>
    <row r="262073" spans="68:68" customFormat="1">
      <c r="BP262073" s="90"/>
    </row>
    <row r="262074" spans="68:68" customFormat="1">
      <c r="BP262074" s="90"/>
    </row>
    <row r="262075" spans="68:68" customFormat="1">
      <c r="BP262075" s="90"/>
    </row>
    <row r="262076" spans="68:68" customFormat="1">
      <c r="BP262076" s="90"/>
    </row>
    <row r="262077" spans="68:68" customFormat="1">
      <c r="BP262077" s="90"/>
    </row>
    <row r="262078" spans="68:68" customFormat="1">
      <c r="BP262078" s="90"/>
    </row>
    <row r="262079" spans="68:68" customFormat="1">
      <c r="BP262079" s="90"/>
    </row>
    <row r="262080" spans="68:68" customFormat="1">
      <c r="BP262080" s="90"/>
    </row>
    <row r="262081" spans="68:68" customFormat="1">
      <c r="BP262081" s="90"/>
    </row>
    <row r="262082" spans="68:68" customFormat="1">
      <c r="BP262082" s="90"/>
    </row>
    <row r="262083" spans="68:68" customFormat="1">
      <c r="BP262083" s="90"/>
    </row>
    <row r="262084" spans="68:68" customFormat="1">
      <c r="BP262084" s="90"/>
    </row>
    <row r="262085" spans="68:68" customFormat="1">
      <c r="BP262085" s="90"/>
    </row>
    <row r="262086" spans="68:68" customFormat="1">
      <c r="BP262086" s="90"/>
    </row>
    <row r="262087" spans="68:68" customFormat="1">
      <c r="BP262087" s="90"/>
    </row>
    <row r="262088" spans="68:68" customFormat="1">
      <c r="BP262088" s="90"/>
    </row>
    <row r="262089" spans="68:68" customFormat="1">
      <c r="BP262089" s="90"/>
    </row>
    <row r="262090" spans="68:68" customFormat="1">
      <c r="BP262090" s="90"/>
    </row>
    <row r="262091" spans="68:68" customFormat="1">
      <c r="BP262091" s="90"/>
    </row>
    <row r="262092" spans="68:68" customFormat="1">
      <c r="BP262092" s="90"/>
    </row>
    <row r="262093" spans="68:68" customFormat="1">
      <c r="BP262093" s="90"/>
    </row>
    <row r="262094" spans="68:68" customFormat="1">
      <c r="BP262094" s="90"/>
    </row>
    <row r="262095" spans="68:68" customFormat="1">
      <c r="BP262095" s="90"/>
    </row>
    <row r="262096" spans="68:68" customFormat="1">
      <c r="BP262096" s="90"/>
    </row>
    <row r="262097" spans="68:68" customFormat="1">
      <c r="BP262097" s="90"/>
    </row>
    <row r="262098" spans="68:68" customFormat="1">
      <c r="BP262098" s="90"/>
    </row>
    <row r="262099" spans="68:68" customFormat="1">
      <c r="BP262099" s="90"/>
    </row>
    <row r="262100" spans="68:68" customFormat="1">
      <c r="BP262100" s="90"/>
    </row>
    <row r="262101" spans="68:68" customFormat="1">
      <c r="BP262101" s="90"/>
    </row>
    <row r="262102" spans="68:68" customFormat="1">
      <c r="BP262102" s="90"/>
    </row>
    <row r="262103" spans="68:68" customFormat="1">
      <c r="BP262103" s="90"/>
    </row>
    <row r="262104" spans="68:68" customFormat="1">
      <c r="BP262104" s="90"/>
    </row>
    <row r="262105" spans="68:68" customFormat="1">
      <c r="BP262105" s="90"/>
    </row>
    <row r="262106" spans="68:68" customFormat="1">
      <c r="BP262106" s="90"/>
    </row>
    <row r="262107" spans="68:68" customFormat="1">
      <c r="BP262107" s="90"/>
    </row>
    <row r="262108" spans="68:68" customFormat="1">
      <c r="BP262108" s="90"/>
    </row>
    <row r="262109" spans="68:68" customFormat="1">
      <c r="BP262109" s="90"/>
    </row>
    <row r="262110" spans="68:68" customFormat="1">
      <c r="BP262110" s="90"/>
    </row>
    <row r="262111" spans="68:68" customFormat="1">
      <c r="BP262111" s="90"/>
    </row>
    <row r="262112" spans="68:68" customFormat="1">
      <c r="BP262112" s="90"/>
    </row>
    <row r="262113" spans="68:68" customFormat="1">
      <c r="BP262113" s="90"/>
    </row>
    <row r="262114" spans="68:68" customFormat="1">
      <c r="BP262114" s="90"/>
    </row>
    <row r="262115" spans="68:68" customFormat="1">
      <c r="BP262115" s="90"/>
    </row>
    <row r="262116" spans="68:68" customFormat="1">
      <c r="BP262116" s="90"/>
    </row>
    <row r="262117" spans="68:68" customFormat="1">
      <c r="BP262117" s="90"/>
    </row>
    <row r="262118" spans="68:68" customFormat="1">
      <c r="BP262118" s="90"/>
    </row>
    <row r="262119" spans="68:68" customFormat="1">
      <c r="BP262119" s="90"/>
    </row>
    <row r="262120" spans="68:68" customFormat="1">
      <c r="BP262120" s="90"/>
    </row>
    <row r="262121" spans="68:68" customFormat="1">
      <c r="BP262121" s="90"/>
    </row>
    <row r="262122" spans="68:68" customFormat="1">
      <c r="BP262122" s="90"/>
    </row>
    <row r="262123" spans="68:68" customFormat="1">
      <c r="BP262123" s="90"/>
    </row>
    <row r="262124" spans="68:68" customFormat="1">
      <c r="BP262124" s="90"/>
    </row>
    <row r="262125" spans="68:68" customFormat="1">
      <c r="BP262125" s="90"/>
    </row>
    <row r="262126" spans="68:68" customFormat="1">
      <c r="BP262126" s="90"/>
    </row>
    <row r="262127" spans="68:68" customFormat="1">
      <c r="BP262127" s="90"/>
    </row>
    <row r="262128" spans="68:68" customFormat="1">
      <c r="BP262128" s="90"/>
    </row>
    <row r="262129" spans="68:68" customFormat="1">
      <c r="BP262129" s="90"/>
    </row>
    <row r="262130" spans="68:68" customFormat="1">
      <c r="BP262130" s="90"/>
    </row>
    <row r="262131" spans="68:68" customFormat="1">
      <c r="BP262131" s="90"/>
    </row>
    <row r="262132" spans="68:68" customFormat="1">
      <c r="BP262132" s="90"/>
    </row>
    <row r="262133" spans="68:68" customFormat="1">
      <c r="BP262133" s="90"/>
    </row>
    <row r="262134" spans="68:68" customFormat="1">
      <c r="BP262134" s="90"/>
    </row>
    <row r="262135" spans="68:68" customFormat="1">
      <c r="BP262135" s="90"/>
    </row>
    <row r="262136" spans="68:68" customFormat="1">
      <c r="BP262136" s="90"/>
    </row>
    <row r="262137" spans="68:68" customFormat="1">
      <c r="BP262137" s="90"/>
    </row>
    <row r="262138" spans="68:68" customFormat="1">
      <c r="BP262138" s="90"/>
    </row>
    <row r="262139" spans="68:68" customFormat="1">
      <c r="BP262139" s="90"/>
    </row>
    <row r="262140" spans="68:68" customFormat="1">
      <c r="BP262140" s="90"/>
    </row>
    <row r="262141" spans="68:68" customFormat="1">
      <c r="BP262141" s="90"/>
    </row>
    <row r="262142" spans="68:68" customFormat="1">
      <c r="BP262142" s="90"/>
    </row>
    <row r="262143" spans="68:68" customFormat="1">
      <c r="BP262143" s="90"/>
    </row>
    <row r="262144" spans="68:68" customFormat="1">
      <c r="BP262144" s="90"/>
    </row>
    <row r="262145" spans="68:68" customFormat="1">
      <c r="BP262145" s="90"/>
    </row>
    <row r="262146" spans="68:68" customFormat="1">
      <c r="BP262146" s="90"/>
    </row>
    <row r="262147" spans="68:68" customFormat="1">
      <c r="BP262147" s="90"/>
    </row>
    <row r="262148" spans="68:68" customFormat="1">
      <c r="BP262148" s="90"/>
    </row>
    <row r="262149" spans="68:68" customFormat="1">
      <c r="BP262149" s="90"/>
    </row>
    <row r="262150" spans="68:68" customFormat="1">
      <c r="BP262150" s="90"/>
    </row>
    <row r="262151" spans="68:68" customFormat="1">
      <c r="BP262151" s="90"/>
    </row>
    <row r="262152" spans="68:68" customFormat="1">
      <c r="BP262152" s="90"/>
    </row>
    <row r="262153" spans="68:68" customFormat="1">
      <c r="BP262153" s="90"/>
    </row>
    <row r="262154" spans="68:68" customFormat="1">
      <c r="BP262154" s="90"/>
    </row>
    <row r="262155" spans="68:68" customFormat="1">
      <c r="BP262155" s="90"/>
    </row>
    <row r="262156" spans="68:68" customFormat="1">
      <c r="BP262156" s="90"/>
    </row>
    <row r="262157" spans="68:68" customFormat="1">
      <c r="BP262157" s="90"/>
    </row>
    <row r="262158" spans="68:68" customFormat="1">
      <c r="BP262158" s="90"/>
    </row>
    <row r="262159" spans="68:68" customFormat="1">
      <c r="BP262159" s="90"/>
    </row>
    <row r="262160" spans="68:68" customFormat="1">
      <c r="BP262160" s="90"/>
    </row>
    <row r="262161" spans="68:68" customFormat="1">
      <c r="BP262161" s="90"/>
    </row>
    <row r="262162" spans="68:68" customFormat="1">
      <c r="BP262162" s="90"/>
    </row>
    <row r="262163" spans="68:68" customFormat="1">
      <c r="BP262163" s="90"/>
    </row>
    <row r="262164" spans="68:68" customFormat="1">
      <c r="BP262164" s="90"/>
    </row>
    <row r="262165" spans="68:68" customFormat="1">
      <c r="BP262165" s="90"/>
    </row>
    <row r="262166" spans="68:68" customFormat="1">
      <c r="BP262166" s="90"/>
    </row>
    <row r="262167" spans="68:68" customFormat="1">
      <c r="BP262167" s="90"/>
    </row>
    <row r="262168" spans="68:68" customFormat="1">
      <c r="BP262168" s="90"/>
    </row>
    <row r="262169" spans="68:68" customFormat="1">
      <c r="BP262169" s="90"/>
    </row>
    <row r="262170" spans="68:68" customFormat="1">
      <c r="BP262170" s="90"/>
    </row>
    <row r="262171" spans="68:68" customFormat="1">
      <c r="BP262171" s="90"/>
    </row>
    <row r="262172" spans="68:68" customFormat="1">
      <c r="BP262172" s="90"/>
    </row>
    <row r="262173" spans="68:68" customFormat="1">
      <c r="BP262173" s="90"/>
    </row>
    <row r="262174" spans="68:68" customFormat="1">
      <c r="BP262174" s="90"/>
    </row>
    <row r="262175" spans="68:68" customFormat="1">
      <c r="BP262175" s="90"/>
    </row>
    <row r="262176" spans="68:68" customFormat="1">
      <c r="BP262176" s="90"/>
    </row>
    <row r="262177" spans="68:68" customFormat="1">
      <c r="BP262177" s="90"/>
    </row>
    <row r="262178" spans="68:68" customFormat="1">
      <c r="BP262178" s="90"/>
    </row>
    <row r="262179" spans="68:68" customFormat="1">
      <c r="BP262179" s="90"/>
    </row>
    <row r="262180" spans="68:68" customFormat="1">
      <c r="BP262180" s="90"/>
    </row>
    <row r="262181" spans="68:68" customFormat="1">
      <c r="BP262181" s="90"/>
    </row>
    <row r="262182" spans="68:68" customFormat="1">
      <c r="BP262182" s="90"/>
    </row>
    <row r="262183" spans="68:68" customFormat="1">
      <c r="BP262183" s="90"/>
    </row>
    <row r="262184" spans="68:68" customFormat="1">
      <c r="BP262184" s="90"/>
    </row>
    <row r="262185" spans="68:68" customFormat="1">
      <c r="BP262185" s="90"/>
    </row>
    <row r="262186" spans="68:68" customFormat="1">
      <c r="BP262186" s="90"/>
    </row>
    <row r="262187" spans="68:68" customFormat="1">
      <c r="BP262187" s="90"/>
    </row>
    <row r="262188" spans="68:68" customFormat="1">
      <c r="BP262188" s="90"/>
    </row>
    <row r="262189" spans="68:68" customFormat="1">
      <c r="BP262189" s="90"/>
    </row>
    <row r="262190" spans="68:68" customFormat="1">
      <c r="BP262190" s="90"/>
    </row>
    <row r="262191" spans="68:68" customFormat="1">
      <c r="BP262191" s="90"/>
    </row>
    <row r="262192" spans="68:68" customFormat="1">
      <c r="BP262192" s="90"/>
    </row>
    <row r="262193" spans="68:68" customFormat="1">
      <c r="BP262193" s="90"/>
    </row>
    <row r="262194" spans="68:68" customFormat="1">
      <c r="BP262194" s="90"/>
    </row>
    <row r="262195" spans="68:68" customFormat="1">
      <c r="BP262195" s="90"/>
    </row>
    <row r="262196" spans="68:68" customFormat="1">
      <c r="BP262196" s="90"/>
    </row>
    <row r="262197" spans="68:68" customFormat="1">
      <c r="BP262197" s="90"/>
    </row>
    <row r="262198" spans="68:68" customFormat="1">
      <c r="BP262198" s="90"/>
    </row>
    <row r="262199" spans="68:68" customFormat="1">
      <c r="BP262199" s="90"/>
    </row>
    <row r="262200" spans="68:68" customFormat="1">
      <c r="BP262200" s="90"/>
    </row>
    <row r="262201" spans="68:68" customFormat="1">
      <c r="BP262201" s="90"/>
    </row>
    <row r="262202" spans="68:68" customFormat="1">
      <c r="BP262202" s="90"/>
    </row>
    <row r="262203" spans="68:68" customFormat="1">
      <c r="BP262203" s="90"/>
    </row>
    <row r="262204" spans="68:68" customFormat="1">
      <c r="BP262204" s="90"/>
    </row>
    <row r="262205" spans="68:68" customFormat="1">
      <c r="BP262205" s="90"/>
    </row>
    <row r="262206" spans="68:68" customFormat="1">
      <c r="BP262206" s="90"/>
    </row>
    <row r="262207" spans="68:68" customFormat="1">
      <c r="BP262207" s="90"/>
    </row>
    <row r="262208" spans="68:68" customFormat="1">
      <c r="BP262208" s="90"/>
    </row>
    <row r="262209" spans="68:68" customFormat="1">
      <c r="BP262209" s="90"/>
    </row>
    <row r="262210" spans="68:68" customFormat="1">
      <c r="BP262210" s="90"/>
    </row>
    <row r="262211" spans="68:68" customFormat="1">
      <c r="BP262211" s="90"/>
    </row>
    <row r="262212" spans="68:68" customFormat="1">
      <c r="BP262212" s="90"/>
    </row>
    <row r="262213" spans="68:68" customFormat="1">
      <c r="BP262213" s="90"/>
    </row>
    <row r="262214" spans="68:68" customFormat="1">
      <c r="BP262214" s="90"/>
    </row>
    <row r="262215" spans="68:68" customFormat="1">
      <c r="BP262215" s="90"/>
    </row>
    <row r="262216" spans="68:68" customFormat="1">
      <c r="BP262216" s="90"/>
    </row>
    <row r="262217" spans="68:68" customFormat="1">
      <c r="BP262217" s="90"/>
    </row>
    <row r="262218" spans="68:68" customFormat="1">
      <c r="BP262218" s="90"/>
    </row>
    <row r="262219" spans="68:68" customFormat="1">
      <c r="BP262219" s="90"/>
    </row>
    <row r="262220" spans="68:68" customFormat="1">
      <c r="BP262220" s="90"/>
    </row>
    <row r="262221" spans="68:68" customFormat="1">
      <c r="BP262221" s="90"/>
    </row>
    <row r="262222" spans="68:68" customFormat="1">
      <c r="BP262222" s="90"/>
    </row>
    <row r="262223" spans="68:68" customFormat="1">
      <c r="BP262223" s="90"/>
    </row>
    <row r="262224" spans="68:68" customFormat="1">
      <c r="BP262224" s="90"/>
    </row>
    <row r="262225" spans="68:68" customFormat="1">
      <c r="BP262225" s="90"/>
    </row>
    <row r="262226" spans="68:68" customFormat="1">
      <c r="BP262226" s="90"/>
    </row>
    <row r="262227" spans="68:68" customFormat="1">
      <c r="BP262227" s="90"/>
    </row>
    <row r="262228" spans="68:68" customFormat="1">
      <c r="BP262228" s="90"/>
    </row>
    <row r="262229" spans="68:68" customFormat="1">
      <c r="BP262229" s="90"/>
    </row>
    <row r="262230" spans="68:68" customFormat="1">
      <c r="BP262230" s="90"/>
    </row>
    <row r="262231" spans="68:68" customFormat="1">
      <c r="BP262231" s="90"/>
    </row>
    <row r="262232" spans="68:68" customFormat="1">
      <c r="BP262232" s="90"/>
    </row>
    <row r="262233" spans="68:68" customFormat="1">
      <c r="BP262233" s="90"/>
    </row>
    <row r="262234" spans="68:68" customFormat="1">
      <c r="BP262234" s="90"/>
    </row>
    <row r="262235" spans="68:68" customFormat="1">
      <c r="BP262235" s="90"/>
    </row>
    <row r="262236" spans="68:68" customFormat="1">
      <c r="BP262236" s="90"/>
    </row>
    <row r="262237" spans="68:68" customFormat="1">
      <c r="BP262237" s="90"/>
    </row>
    <row r="262238" spans="68:68" customFormat="1">
      <c r="BP262238" s="90"/>
    </row>
    <row r="262239" spans="68:68" customFormat="1">
      <c r="BP262239" s="90"/>
    </row>
    <row r="262240" spans="68:68" customFormat="1">
      <c r="BP262240" s="90"/>
    </row>
    <row r="262241" spans="68:68" customFormat="1">
      <c r="BP262241" s="90"/>
    </row>
    <row r="262242" spans="68:68" customFormat="1">
      <c r="BP262242" s="90"/>
    </row>
    <row r="262243" spans="68:68" customFormat="1">
      <c r="BP262243" s="90"/>
    </row>
    <row r="262244" spans="68:68" customFormat="1">
      <c r="BP262244" s="90"/>
    </row>
    <row r="262245" spans="68:68" customFormat="1">
      <c r="BP262245" s="90"/>
    </row>
    <row r="262246" spans="68:68" customFormat="1">
      <c r="BP262246" s="90"/>
    </row>
    <row r="262247" spans="68:68" customFormat="1">
      <c r="BP262247" s="90"/>
    </row>
    <row r="262248" spans="68:68" customFormat="1">
      <c r="BP262248" s="90"/>
    </row>
    <row r="262249" spans="68:68" customFormat="1">
      <c r="BP262249" s="90"/>
    </row>
    <row r="262250" spans="68:68" customFormat="1">
      <c r="BP262250" s="90"/>
    </row>
    <row r="262251" spans="68:68" customFormat="1">
      <c r="BP262251" s="90"/>
    </row>
    <row r="262252" spans="68:68" customFormat="1">
      <c r="BP262252" s="90"/>
    </row>
    <row r="262253" spans="68:68" customFormat="1">
      <c r="BP262253" s="90"/>
    </row>
    <row r="262254" spans="68:68" customFormat="1">
      <c r="BP262254" s="90"/>
    </row>
    <row r="262255" spans="68:68" customFormat="1">
      <c r="BP262255" s="90"/>
    </row>
    <row r="262256" spans="68:68" customFormat="1">
      <c r="BP262256" s="90"/>
    </row>
    <row r="262257" spans="68:68" customFormat="1">
      <c r="BP262257" s="90"/>
    </row>
    <row r="262258" spans="68:68" customFormat="1">
      <c r="BP262258" s="90"/>
    </row>
    <row r="262259" spans="68:68" customFormat="1">
      <c r="BP262259" s="90"/>
    </row>
    <row r="262260" spans="68:68" customFormat="1">
      <c r="BP262260" s="90"/>
    </row>
    <row r="262261" spans="68:68" customFormat="1">
      <c r="BP262261" s="90"/>
    </row>
    <row r="262262" spans="68:68" customFormat="1">
      <c r="BP262262" s="90"/>
    </row>
    <row r="262263" spans="68:68" customFormat="1">
      <c r="BP262263" s="90"/>
    </row>
    <row r="262264" spans="68:68" customFormat="1">
      <c r="BP262264" s="90"/>
    </row>
    <row r="262265" spans="68:68" customFormat="1">
      <c r="BP262265" s="90"/>
    </row>
    <row r="262266" spans="68:68" customFormat="1">
      <c r="BP262266" s="90"/>
    </row>
    <row r="262267" spans="68:68" customFormat="1">
      <c r="BP262267" s="90"/>
    </row>
    <row r="262268" spans="68:68" customFormat="1">
      <c r="BP262268" s="90"/>
    </row>
    <row r="262269" spans="68:68" customFormat="1">
      <c r="BP262269" s="90"/>
    </row>
    <row r="262270" spans="68:68" customFormat="1">
      <c r="BP262270" s="90"/>
    </row>
    <row r="262271" spans="68:68" customFormat="1">
      <c r="BP262271" s="90"/>
    </row>
    <row r="262272" spans="68:68" customFormat="1">
      <c r="BP262272" s="90"/>
    </row>
    <row r="262273" spans="68:68" customFormat="1">
      <c r="BP262273" s="90"/>
    </row>
    <row r="262274" spans="68:68" customFormat="1">
      <c r="BP262274" s="90"/>
    </row>
    <row r="262275" spans="68:68" customFormat="1">
      <c r="BP262275" s="90"/>
    </row>
    <row r="262276" spans="68:68" customFormat="1">
      <c r="BP262276" s="90"/>
    </row>
    <row r="262277" spans="68:68" customFormat="1">
      <c r="BP262277" s="90"/>
    </row>
    <row r="262278" spans="68:68" customFormat="1">
      <c r="BP262278" s="90"/>
    </row>
    <row r="262279" spans="68:68" customFormat="1">
      <c r="BP262279" s="90"/>
    </row>
    <row r="262280" spans="68:68" customFormat="1">
      <c r="BP262280" s="90"/>
    </row>
    <row r="262281" spans="68:68" customFormat="1">
      <c r="BP262281" s="90"/>
    </row>
    <row r="262282" spans="68:68" customFormat="1">
      <c r="BP262282" s="90"/>
    </row>
    <row r="262283" spans="68:68" customFormat="1">
      <c r="BP262283" s="90"/>
    </row>
    <row r="262284" spans="68:68" customFormat="1">
      <c r="BP262284" s="90"/>
    </row>
    <row r="262285" spans="68:68" customFormat="1">
      <c r="BP262285" s="90"/>
    </row>
    <row r="262286" spans="68:68" customFormat="1">
      <c r="BP262286" s="90"/>
    </row>
    <row r="262287" spans="68:68" customFormat="1">
      <c r="BP262287" s="90"/>
    </row>
    <row r="262288" spans="68:68" customFormat="1">
      <c r="BP262288" s="90"/>
    </row>
    <row r="262289" spans="68:68" customFormat="1">
      <c r="BP262289" s="90"/>
    </row>
    <row r="262290" spans="68:68" customFormat="1">
      <c r="BP262290" s="90"/>
    </row>
    <row r="262291" spans="68:68" customFormat="1">
      <c r="BP262291" s="90"/>
    </row>
    <row r="262292" spans="68:68" customFormat="1">
      <c r="BP262292" s="90"/>
    </row>
    <row r="262293" spans="68:68" customFormat="1">
      <c r="BP262293" s="90"/>
    </row>
    <row r="262294" spans="68:68" customFormat="1">
      <c r="BP262294" s="90"/>
    </row>
    <row r="262295" spans="68:68" customFormat="1">
      <c r="BP262295" s="90"/>
    </row>
    <row r="262296" spans="68:68" customFormat="1">
      <c r="BP262296" s="90"/>
    </row>
    <row r="262297" spans="68:68" customFormat="1">
      <c r="BP262297" s="90"/>
    </row>
    <row r="262298" spans="68:68" customFormat="1">
      <c r="BP262298" s="90"/>
    </row>
    <row r="262299" spans="68:68" customFormat="1">
      <c r="BP262299" s="90"/>
    </row>
    <row r="262300" spans="68:68" customFormat="1">
      <c r="BP262300" s="90"/>
    </row>
    <row r="262301" spans="68:68" customFormat="1">
      <c r="BP262301" s="90"/>
    </row>
    <row r="262302" spans="68:68" customFormat="1">
      <c r="BP262302" s="90"/>
    </row>
    <row r="262303" spans="68:68" customFormat="1">
      <c r="BP262303" s="90"/>
    </row>
    <row r="262304" spans="68:68" customFormat="1">
      <c r="BP262304" s="90"/>
    </row>
    <row r="262305" spans="68:68" customFormat="1">
      <c r="BP262305" s="90"/>
    </row>
    <row r="262306" spans="68:68" customFormat="1">
      <c r="BP262306" s="90"/>
    </row>
    <row r="262307" spans="68:68" customFormat="1">
      <c r="BP262307" s="90"/>
    </row>
    <row r="262308" spans="68:68" customFormat="1">
      <c r="BP262308" s="90"/>
    </row>
    <row r="262309" spans="68:68" customFormat="1">
      <c r="BP262309" s="90"/>
    </row>
    <row r="262310" spans="68:68" customFormat="1">
      <c r="BP262310" s="90"/>
    </row>
    <row r="262311" spans="68:68" customFormat="1">
      <c r="BP262311" s="90"/>
    </row>
    <row r="262312" spans="68:68" customFormat="1">
      <c r="BP262312" s="90"/>
    </row>
    <row r="262313" spans="68:68" customFormat="1">
      <c r="BP262313" s="90"/>
    </row>
    <row r="262314" spans="68:68" customFormat="1">
      <c r="BP262314" s="90"/>
    </row>
    <row r="262315" spans="68:68" customFormat="1">
      <c r="BP262315" s="90"/>
    </row>
    <row r="262316" spans="68:68" customFormat="1">
      <c r="BP262316" s="90"/>
    </row>
    <row r="262317" spans="68:68" customFormat="1">
      <c r="BP262317" s="90"/>
    </row>
    <row r="262318" spans="68:68" customFormat="1">
      <c r="BP262318" s="90"/>
    </row>
    <row r="262319" spans="68:68" customFormat="1">
      <c r="BP262319" s="90"/>
    </row>
    <row r="262320" spans="68:68" customFormat="1">
      <c r="BP262320" s="90"/>
    </row>
    <row r="262321" spans="68:68" customFormat="1">
      <c r="BP262321" s="90"/>
    </row>
    <row r="262322" spans="68:68" customFormat="1">
      <c r="BP262322" s="90"/>
    </row>
    <row r="262323" spans="68:68" customFormat="1">
      <c r="BP262323" s="90"/>
    </row>
    <row r="262324" spans="68:68" customFormat="1">
      <c r="BP262324" s="90"/>
    </row>
    <row r="262325" spans="68:68" customFormat="1">
      <c r="BP262325" s="90"/>
    </row>
    <row r="262326" spans="68:68" customFormat="1">
      <c r="BP262326" s="90"/>
    </row>
    <row r="262327" spans="68:68" customFormat="1">
      <c r="BP262327" s="90"/>
    </row>
    <row r="262328" spans="68:68" customFormat="1">
      <c r="BP262328" s="90"/>
    </row>
    <row r="262329" spans="68:68" customFormat="1">
      <c r="BP262329" s="90"/>
    </row>
    <row r="262330" spans="68:68" customFormat="1">
      <c r="BP262330" s="90"/>
    </row>
    <row r="262331" spans="68:68" customFormat="1">
      <c r="BP262331" s="90"/>
    </row>
    <row r="262332" spans="68:68" customFormat="1">
      <c r="BP262332" s="90"/>
    </row>
    <row r="262333" spans="68:68" customFormat="1">
      <c r="BP262333" s="90"/>
    </row>
    <row r="262334" spans="68:68" customFormat="1">
      <c r="BP262334" s="90"/>
    </row>
    <row r="262335" spans="68:68" customFormat="1">
      <c r="BP262335" s="90"/>
    </row>
    <row r="262336" spans="68:68" customFormat="1">
      <c r="BP262336" s="90"/>
    </row>
    <row r="262337" spans="68:68" customFormat="1">
      <c r="BP262337" s="90"/>
    </row>
    <row r="262338" spans="68:68" customFormat="1">
      <c r="BP262338" s="90"/>
    </row>
    <row r="262339" spans="68:68" customFormat="1">
      <c r="BP262339" s="90"/>
    </row>
    <row r="262340" spans="68:68" customFormat="1">
      <c r="BP262340" s="90"/>
    </row>
    <row r="262341" spans="68:68" customFormat="1">
      <c r="BP262341" s="90"/>
    </row>
    <row r="262342" spans="68:68" customFormat="1">
      <c r="BP262342" s="90"/>
    </row>
    <row r="262343" spans="68:68" customFormat="1">
      <c r="BP262343" s="90"/>
    </row>
    <row r="262344" spans="68:68" customFormat="1">
      <c r="BP262344" s="90"/>
    </row>
    <row r="262345" spans="68:68" customFormat="1">
      <c r="BP262345" s="90"/>
    </row>
    <row r="262346" spans="68:68" customFormat="1">
      <c r="BP262346" s="90"/>
    </row>
    <row r="262347" spans="68:68" customFormat="1">
      <c r="BP262347" s="90"/>
    </row>
    <row r="262348" spans="68:68" customFormat="1">
      <c r="BP262348" s="90"/>
    </row>
    <row r="262349" spans="68:68" customFormat="1">
      <c r="BP262349" s="90"/>
    </row>
    <row r="262350" spans="68:68" customFormat="1">
      <c r="BP262350" s="90"/>
    </row>
    <row r="262351" spans="68:68" customFormat="1">
      <c r="BP262351" s="90"/>
    </row>
    <row r="262352" spans="68:68" customFormat="1">
      <c r="BP262352" s="90"/>
    </row>
    <row r="262353" spans="68:68" customFormat="1">
      <c r="BP262353" s="90"/>
    </row>
    <row r="262354" spans="68:68" customFormat="1">
      <c r="BP262354" s="90"/>
    </row>
    <row r="262355" spans="68:68" customFormat="1">
      <c r="BP262355" s="90"/>
    </row>
    <row r="262356" spans="68:68" customFormat="1">
      <c r="BP262356" s="90"/>
    </row>
    <row r="262357" spans="68:68" customFormat="1">
      <c r="BP262357" s="90"/>
    </row>
    <row r="262358" spans="68:68" customFormat="1">
      <c r="BP262358" s="90"/>
    </row>
    <row r="262359" spans="68:68" customFormat="1">
      <c r="BP262359" s="90"/>
    </row>
    <row r="262360" spans="68:68" customFormat="1">
      <c r="BP262360" s="90"/>
    </row>
    <row r="262361" spans="68:68" customFormat="1">
      <c r="BP262361" s="90"/>
    </row>
    <row r="262362" spans="68:68" customFormat="1">
      <c r="BP262362" s="90"/>
    </row>
    <row r="262363" spans="68:68" customFormat="1">
      <c r="BP262363" s="90"/>
    </row>
    <row r="262364" spans="68:68" customFormat="1">
      <c r="BP262364" s="90"/>
    </row>
    <row r="262365" spans="68:68" customFormat="1">
      <c r="BP262365" s="90"/>
    </row>
    <row r="262366" spans="68:68" customFormat="1">
      <c r="BP262366" s="90"/>
    </row>
    <row r="262367" spans="68:68" customFormat="1">
      <c r="BP262367" s="90"/>
    </row>
    <row r="262368" spans="68:68" customFormat="1">
      <c r="BP262368" s="90"/>
    </row>
    <row r="262369" spans="68:68" customFormat="1">
      <c r="BP262369" s="90"/>
    </row>
    <row r="262370" spans="68:68" customFormat="1">
      <c r="BP262370" s="90"/>
    </row>
    <row r="262371" spans="68:68" customFormat="1">
      <c r="BP262371" s="90"/>
    </row>
    <row r="262372" spans="68:68" customFormat="1">
      <c r="BP262372" s="90"/>
    </row>
    <row r="262373" spans="68:68" customFormat="1">
      <c r="BP262373" s="90"/>
    </row>
    <row r="262374" spans="68:68" customFormat="1">
      <c r="BP262374" s="90"/>
    </row>
    <row r="262375" spans="68:68" customFormat="1">
      <c r="BP262375" s="90"/>
    </row>
    <row r="262376" spans="68:68" customFormat="1">
      <c r="BP262376" s="90"/>
    </row>
    <row r="262377" spans="68:68" customFormat="1">
      <c r="BP262377" s="90"/>
    </row>
    <row r="262378" spans="68:68" customFormat="1">
      <c r="BP262378" s="90"/>
    </row>
    <row r="262379" spans="68:68" customFormat="1">
      <c r="BP262379" s="90"/>
    </row>
    <row r="262380" spans="68:68" customFormat="1">
      <c r="BP262380" s="90"/>
    </row>
    <row r="262381" spans="68:68" customFormat="1">
      <c r="BP262381" s="90"/>
    </row>
    <row r="262382" spans="68:68" customFormat="1">
      <c r="BP262382" s="90"/>
    </row>
    <row r="262383" spans="68:68" customFormat="1">
      <c r="BP262383" s="90"/>
    </row>
    <row r="262384" spans="68:68" customFormat="1">
      <c r="BP262384" s="90"/>
    </row>
    <row r="262385" spans="68:68" customFormat="1">
      <c r="BP262385" s="90"/>
    </row>
    <row r="262386" spans="68:68" customFormat="1">
      <c r="BP262386" s="90"/>
    </row>
    <row r="262387" spans="68:68" customFormat="1">
      <c r="BP262387" s="90"/>
    </row>
    <row r="262388" spans="68:68" customFormat="1">
      <c r="BP262388" s="90"/>
    </row>
    <row r="262389" spans="68:68" customFormat="1">
      <c r="BP262389" s="90"/>
    </row>
    <row r="262390" spans="68:68" customFormat="1">
      <c r="BP262390" s="90"/>
    </row>
    <row r="262391" spans="68:68" customFormat="1">
      <c r="BP262391" s="90"/>
    </row>
    <row r="262392" spans="68:68" customFormat="1">
      <c r="BP262392" s="90"/>
    </row>
    <row r="262393" spans="68:68" customFormat="1">
      <c r="BP262393" s="90"/>
    </row>
    <row r="262394" spans="68:68" customFormat="1">
      <c r="BP262394" s="90"/>
    </row>
    <row r="262395" spans="68:68" customFormat="1">
      <c r="BP262395" s="90"/>
    </row>
    <row r="262396" spans="68:68" customFormat="1">
      <c r="BP262396" s="90"/>
    </row>
    <row r="262397" spans="68:68" customFormat="1">
      <c r="BP262397" s="90"/>
    </row>
    <row r="262398" spans="68:68" customFormat="1">
      <c r="BP262398" s="90"/>
    </row>
    <row r="262399" spans="68:68" customFormat="1">
      <c r="BP262399" s="90"/>
    </row>
    <row r="262400" spans="68:68" customFormat="1">
      <c r="BP262400" s="90"/>
    </row>
    <row r="262401" spans="68:68" customFormat="1">
      <c r="BP262401" s="90"/>
    </row>
    <row r="262402" spans="68:68" customFormat="1">
      <c r="BP262402" s="90"/>
    </row>
    <row r="262403" spans="68:68" customFormat="1">
      <c r="BP262403" s="90"/>
    </row>
    <row r="262404" spans="68:68" customFormat="1">
      <c r="BP262404" s="90"/>
    </row>
    <row r="262405" spans="68:68" customFormat="1">
      <c r="BP262405" s="90"/>
    </row>
    <row r="262406" spans="68:68" customFormat="1">
      <c r="BP262406" s="90"/>
    </row>
    <row r="262407" spans="68:68" customFormat="1">
      <c r="BP262407" s="90"/>
    </row>
    <row r="262408" spans="68:68" customFormat="1">
      <c r="BP262408" s="90"/>
    </row>
    <row r="262409" spans="68:68" customFormat="1">
      <c r="BP262409" s="90"/>
    </row>
    <row r="262410" spans="68:68" customFormat="1">
      <c r="BP262410" s="90"/>
    </row>
    <row r="262411" spans="68:68" customFormat="1">
      <c r="BP262411" s="90"/>
    </row>
    <row r="262412" spans="68:68" customFormat="1">
      <c r="BP262412" s="90"/>
    </row>
    <row r="262413" spans="68:68" customFormat="1">
      <c r="BP262413" s="90"/>
    </row>
    <row r="262414" spans="68:68" customFormat="1">
      <c r="BP262414" s="90"/>
    </row>
    <row r="262415" spans="68:68" customFormat="1">
      <c r="BP262415" s="90"/>
    </row>
    <row r="262416" spans="68:68" customFormat="1">
      <c r="BP262416" s="90"/>
    </row>
    <row r="262417" spans="68:68" customFormat="1">
      <c r="BP262417" s="90"/>
    </row>
    <row r="262418" spans="68:68" customFormat="1">
      <c r="BP262418" s="90"/>
    </row>
    <row r="262419" spans="68:68" customFormat="1">
      <c r="BP262419" s="90"/>
    </row>
    <row r="262420" spans="68:68" customFormat="1">
      <c r="BP262420" s="90"/>
    </row>
    <row r="262421" spans="68:68" customFormat="1">
      <c r="BP262421" s="90"/>
    </row>
    <row r="262422" spans="68:68" customFormat="1">
      <c r="BP262422" s="90"/>
    </row>
    <row r="262423" spans="68:68" customFormat="1">
      <c r="BP262423" s="90"/>
    </row>
    <row r="262424" spans="68:68" customFormat="1">
      <c r="BP262424" s="90"/>
    </row>
    <row r="262425" spans="68:68" customFormat="1">
      <c r="BP262425" s="90"/>
    </row>
    <row r="262426" spans="68:68" customFormat="1">
      <c r="BP262426" s="90"/>
    </row>
    <row r="262427" spans="68:68" customFormat="1">
      <c r="BP262427" s="90"/>
    </row>
    <row r="262428" spans="68:68" customFormat="1">
      <c r="BP262428" s="90"/>
    </row>
    <row r="262429" spans="68:68" customFormat="1">
      <c r="BP262429" s="90"/>
    </row>
    <row r="262430" spans="68:68" customFormat="1">
      <c r="BP262430" s="90"/>
    </row>
    <row r="262431" spans="68:68" customFormat="1">
      <c r="BP262431" s="90"/>
    </row>
    <row r="262432" spans="68:68" customFormat="1">
      <c r="BP262432" s="90"/>
    </row>
    <row r="262433" spans="68:68" customFormat="1">
      <c r="BP262433" s="90"/>
    </row>
    <row r="262434" spans="68:68" customFormat="1">
      <c r="BP262434" s="90"/>
    </row>
    <row r="262435" spans="68:68" customFormat="1">
      <c r="BP262435" s="90"/>
    </row>
    <row r="262436" spans="68:68" customFormat="1">
      <c r="BP262436" s="90"/>
    </row>
    <row r="262437" spans="68:68" customFormat="1">
      <c r="BP262437" s="90"/>
    </row>
    <row r="262438" spans="68:68" customFormat="1">
      <c r="BP262438" s="90"/>
    </row>
    <row r="262439" spans="68:68" customFormat="1">
      <c r="BP262439" s="90"/>
    </row>
    <row r="262440" spans="68:68" customFormat="1">
      <c r="BP262440" s="90"/>
    </row>
    <row r="262441" spans="68:68" customFormat="1">
      <c r="BP262441" s="90"/>
    </row>
    <row r="262442" spans="68:68" customFormat="1">
      <c r="BP262442" s="90"/>
    </row>
    <row r="262443" spans="68:68" customFormat="1">
      <c r="BP262443" s="90"/>
    </row>
    <row r="262444" spans="68:68" customFormat="1">
      <c r="BP262444" s="90"/>
    </row>
    <row r="262445" spans="68:68" customFormat="1">
      <c r="BP262445" s="90"/>
    </row>
    <row r="262446" spans="68:68" customFormat="1">
      <c r="BP262446" s="90"/>
    </row>
    <row r="262447" spans="68:68" customFormat="1">
      <c r="BP262447" s="90"/>
    </row>
    <row r="262448" spans="68:68" customFormat="1">
      <c r="BP262448" s="90"/>
    </row>
    <row r="262449" spans="68:68" customFormat="1">
      <c r="BP262449" s="90"/>
    </row>
    <row r="262450" spans="68:68" customFormat="1">
      <c r="BP262450" s="90"/>
    </row>
    <row r="262451" spans="68:68" customFormat="1">
      <c r="BP262451" s="90"/>
    </row>
    <row r="262452" spans="68:68" customFormat="1">
      <c r="BP262452" s="90"/>
    </row>
    <row r="262453" spans="68:68" customFormat="1">
      <c r="BP262453" s="90"/>
    </row>
    <row r="262454" spans="68:68" customFormat="1">
      <c r="BP262454" s="90"/>
    </row>
    <row r="262455" spans="68:68" customFormat="1">
      <c r="BP262455" s="90"/>
    </row>
    <row r="262456" spans="68:68" customFormat="1">
      <c r="BP262456" s="90"/>
    </row>
    <row r="262457" spans="68:68" customFormat="1">
      <c r="BP262457" s="90"/>
    </row>
    <row r="262458" spans="68:68" customFormat="1">
      <c r="BP262458" s="90"/>
    </row>
    <row r="262459" spans="68:68" customFormat="1">
      <c r="BP262459" s="90"/>
    </row>
    <row r="262460" spans="68:68" customFormat="1">
      <c r="BP262460" s="90"/>
    </row>
    <row r="262461" spans="68:68" customFormat="1">
      <c r="BP262461" s="90"/>
    </row>
    <row r="262462" spans="68:68" customFormat="1">
      <c r="BP262462" s="90"/>
    </row>
    <row r="262463" spans="68:68" customFormat="1">
      <c r="BP262463" s="90"/>
    </row>
    <row r="262464" spans="68:68" customFormat="1">
      <c r="BP262464" s="90"/>
    </row>
    <row r="262465" spans="68:68" customFormat="1">
      <c r="BP262465" s="90"/>
    </row>
    <row r="262466" spans="68:68" customFormat="1">
      <c r="BP262466" s="90"/>
    </row>
    <row r="262467" spans="68:68" customFormat="1">
      <c r="BP262467" s="90"/>
    </row>
    <row r="262468" spans="68:68" customFormat="1">
      <c r="BP262468" s="90"/>
    </row>
    <row r="262469" spans="68:68" customFormat="1">
      <c r="BP262469" s="90"/>
    </row>
    <row r="262470" spans="68:68" customFormat="1">
      <c r="BP262470" s="90"/>
    </row>
    <row r="262471" spans="68:68" customFormat="1">
      <c r="BP262471" s="90"/>
    </row>
    <row r="262472" spans="68:68" customFormat="1">
      <c r="BP262472" s="90"/>
    </row>
    <row r="262473" spans="68:68" customFormat="1">
      <c r="BP262473" s="90"/>
    </row>
    <row r="262474" spans="68:68" customFormat="1">
      <c r="BP262474" s="90"/>
    </row>
    <row r="262475" spans="68:68" customFormat="1">
      <c r="BP262475" s="90"/>
    </row>
    <row r="262476" spans="68:68" customFormat="1">
      <c r="BP262476" s="90"/>
    </row>
    <row r="262477" spans="68:68" customFormat="1">
      <c r="BP262477" s="90"/>
    </row>
    <row r="262478" spans="68:68" customFormat="1">
      <c r="BP262478" s="90"/>
    </row>
    <row r="262479" spans="68:68" customFormat="1">
      <c r="BP262479" s="90"/>
    </row>
    <row r="262480" spans="68:68" customFormat="1">
      <c r="BP262480" s="90"/>
    </row>
    <row r="262481" spans="68:68" customFormat="1">
      <c r="BP262481" s="90"/>
    </row>
    <row r="262482" spans="68:68" customFormat="1">
      <c r="BP262482" s="90"/>
    </row>
    <row r="262483" spans="68:68" customFormat="1">
      <c r="BP262483" s="90"/>
    </row>
    <row r="262484" spans="68:68" customFormat="1">
      <c r="BP262484" s="90"/>
    </row>
    <row r="262485" spans="68:68" customFormat="1">
      <c r="BP262485" s="90"/>
    </row>
    <row r="262486" spans="68:68" customFormat="1">
      <c r="BP262486" s="90"/>
    </row>
    <row r="262487" spans="68:68" customFormat="1">
      <c r="BP262487" s="90"/>
    </row>
    <row r="262488" spans="68:68" customFormat="1">
      <c r="BP262488" s="90"/>
    </row>
    <row r="262489" spans="68:68" customFormat="1">
      <c r="BP262489" s="90"/>
    </row>
    <row r="262490" spans="68:68" customFormat="1">
      <c r="BP262490" s="90"/>
    </row>
    <row r="262491" spans="68:68" customFormat="1">
      <c r="BP262491" s="90"/>
    </row>
    <row r="262492" spans="68:68" customFormat="1">
      <c r="BP262492" s="90"/>
    </row>
    <row r="262493" spans="68:68" customFormat="1">
      <c r="BP262493" s="90"/>
    </row>
    <row r="262494" spans="68:68" customFormat="1">
      <c r="BP262494" s="90"/>
    </row>
    <row r="262495" spans="68:68" customFormat="1">
      <c r="BP262495" s="90"/>
    </row>
    <row r="262496" spans="68:68" customFormat="1">
      <c r="BP262496" s="90"/>
    </row>
    <row r="262497" spans="68:68" customFormat="1">
      <c r="BP262497" s="90"/>
    </row>
    <row r="262498" spans="68:68" customFormat="1">
      <c r="BP262498" s="90"/>
    </row>
    <row r="262499" spans="68:68" customFormat="1">
      <c r="BP262499" s="90"/>
    </row>
    <row r="262500" spans="68:68" customFormat="1">
      <c r="BP262500" s="90"/>
    </row>
    <row r="262501" spans="68:68" customFormat="1">
      <c r="BP262501" s="90"/>
    </row>
    <row r="262502" spans="68:68" customFormat="1">
      <c r="BP262502" s="90"/>
    </row>
    <row r="262503" spans="68:68" customFormat="1">
      <c r="BP262503" s="90"/>
    </row>
    <row r="262504" spans="68:68" customFormat="1">
      <c r="BP262504" s="90"/>
    </row>
    <row r="262505" spans="68:68" customFormat="1">
      <c r="BP262505" s="90"/>
    </row>
    <row r="262506" spans="68:68" customFormat="1">
      <c r="BP262506" s="90"/>
    </row>
    <row r="262507" spans="68:68" customFormat="1">
      <c r="BP262507" s="90"/>
    </row>
    <row r="262508" spans="68:68" customFormat="1">
      <c r="BP262508" s="90"/>
    </row>
    <row r="262509" spans="68:68" customFormat="1">
      <c r="BP262509" s="90"/>
    </row>
    <row r="262510" spans="68:68" customFormat="1">
      <c r="BP262510" s="90"/>
    </row>
    <row r="262511" spans="68:68" customFormat="1">
      <c r="BP262511" s="90"/>
    </row>
    <row r="262512" spans="68:68" customFormat="1">
      <c r="BP262512" s="90"/>
    </row>
    <row r="262513" spans="68:68" customFormat="1">
      <c r="BP262513" s="90"/>
    </row>
    <row r="262514" spans="68:68" customFormat="1">
      <c r="BP262514" s="90"/>
    </row>
    <row r="262515" spans="68:68" customFormat="1">
      <c r="BP262515" s="90"/>
    </row>
    <row r="262516" spans="68:68" customFormat="1">
      <c r="BP262516" s="90"/>
    </row>
    <row r="262517" spans="68:68" customFormat="1">
      <c r="BP262517" s="90"/>
    </row>
    <row r="262518" spans="68:68" customFormat="1">
      <c r="BP262518" s="90"/>
    </row>
    <row r="262519" spans="68:68" customFormat="1">
      <c r="BP262519" s="90"/>
    </row>
    <row r="262520" spans="68:68" customFormat="1">
      <c r="BP262520" s="90"/>
    </row>
    <row r="262521" spans="68:68" customFormat="1">
      <c r="BP262521" s="90"/>
    </row>
    <row r="262522" spans="68:68" customFormat="1">
      <c r="BP262522" s="90"/>
    </row>
    <row r="262523" spans="68:68" customFormat="1">
      <c r="BP262523" s="90"/>
    </row>
    <row r="262524" spans="68:68" customFormat="1">
      <c r="BP262524" s="90"/>
    </row>
    <row r="262525" spans="68:68" customFormat="1">
      <c r="BP262525" s="90"/>
    </row>
    <row r="262526" spans="68:68" customFormat="1">
      <c r="BP262526" s="90"/>
    </row>
    <row r="262527" spans="68:68" customFormat="1">
      <c r="BP262527" s="90"/>
    </row>
    <row r="262528" spans="68:68" customFormat="1">
      <c r="BP262528" s="90"/>
    </row>
    <row r="262529" spans="68:68" customFormat="1">
      <c r="BP262529" s="90"/>
    </row>
    <row r="262530" spans="68:68" customFormat="1">
      <c r="BP262530" s="90"/>
    </row>
    <row r="262531" spans="68:68" customFormat="1">
      <c r="BP262531" s="90"/>
    </row>
    <row r="262532" spans="68:68" customFormat="1">
      <c r="BP262532" s="90"/>
    </row>
    <row r="262533" spans="68:68" customFormat="1">
      <c r="BP262533" s="90"/>
    </row>
    <row r="262534" spans="68:68" customFormat="1">
      <c r="BP262534" s="90"/>
    </row>
    <row r="262535" spans="68:68" customFormat="1">
      <c r="BP262535" s="90"/>
    </row>
    <row r="262536" spans="68:68" customFormat="1">
      <c r="BP262536" s="90"/>
    </row>
    <row r="262537" spans="68:68" customFormat="1">
      <c r="BP262537" s="90"/>
    </row>
    <row r="262538" spans="68:68" customFormat="1">
      <c r="BP262538" s="90"/>
    </row>
    <row r="262539" spans="68:68" customFormat="1">
      <c r="BP262539" s="90"/>
    </row>
    <row r="262540" spans="68:68" customFormat="1">
      <c r="BP262540" s="90"/>
    </row>
    <row r="262541" spans="68:68" customFormat="1">
      <c r="BP262541" s="90"/>
    </row>
    <row r="262542" spans="68:68" customFormat="1">
      <c r="BP262542" s="90"/>
    </row>
    <row r="262543" spans="68:68" customFormat="1">
      <c r="BP262543" s="90"/>
    </row>
    <row r="262544" spans="68:68" customFormat="1">
      <c r="BP262544" s="90"/>
    </row>
    <row r="262545" spans="68:68" customFormat="1">
      <c r="BP262545" s="90"/>
    </row>
    <row r="262546" spans="68:68" customFormat="1">
      <c r="BP262546" s="90"/>
    </row>
    <row r="262547" spans="68:68" customFormat="1">
      <c r="BP262547" s="90"/>
    </row>
    <row r="262548" spans="68:68" customFormat="1">
      <c r="BP262548" s="90"/>
    </row>
    <row r="262549" spans="68:68" customFormat="1">
      <c r="BP262549" s="90"/>
    </row>
    <row r="262550" spans="68:68" customFormat="1">
      <c r="BP262550" s="90"/>
    </row>
    <row r="262551" spans="68:68" customFormat="1">
      <c r="BP262551" s="90"/>
    </row>
    <row r="262552" spans="68:68" customFormat="1">
      <c r="BP262552" s="90"/>
    </row>
    <row r="262553" spans="68:68" customFormat="1">
      <c r="BP262553" s="90"/>
    </row>
    <row r="262554" spans="68:68" customFormat="1">
      <c r="BP262554" s="90"/>
    </row>
    <row r="262555" spans="68:68" customFormat="1">
      <c r="BP262555" s="90"/>
    </row>
    <row r="262556" spans="68:68" customFormat="1">
      <c r="BP262556" s="90"/>
    </row>
    <row r="262557" spans="68:68" customFormat="1">
      <c r="BP262557" s="90"/>
    </row>
    <row r="262558" spans="68:68" customFormat="1">
      <c r="BP262558" s="90"/>
    </row>
    <row r="262559" spans="68:68" customFormat="1">
      <c r="BP262559" s="90"/>
    </row>
    <row r="262560" spans="68:68" customFormat="1">
      <c r="BP262560" s="90"/>
    </row>
    <row r="262561" spans="68:68" customFormat="1">
      <c r="BP262561" s="90"/>
    </row>
    <row r="262562" spans="68:68" customFormat="1">
      <c r="BP262562" s="90"/>
    </row>
    <row r="262563" spans="68:68" customFormat="1">
      <c r="BP262563" s="90"/>
    </row>
    <row r="262564" spans="68:68" customFormat="1">
      <c r="BP262564" s="90"/>
    </row>
    <row r="262565" spans="68:68" customFormat="1">
      <c r="BP262565" s="90"/>
    </row>
    <row r="262566" spans="68:68" customFormat="1">
      <c r="BP262566" s="90"/>
    </row>
    <row r="262567" spans="68:68" customFormat="1">
      <c r="BP262567" s="90"/>
    </row>
    <row r="262568" spans="68:68" customFormat="1">
      <c r="BP262568" s="90"/>
    </row>
    <row r="262569" spans="68:68" customFormat="1">
      <c r="BP262569" s="90"/>
    </row>
    <row r="262570" spans="68:68" customFormat="1">
      <c r="BP262570" s="90"/>
    </row>
    <row r="262571" spans="68:68" customFormat="1">
      <c r="BP262571" s="90"/>
    </row>
    <row r="262572" spans="68:68" customFormat="1">
      <c r="BP262572" s="90"/>
    </row>
    <row r="262573" spans="68:68" customFormat="1">
      <c r="BP262573" s="90"/>
    </row>
    <row r="262574" spans="68:68" customFormat="1">
      <c r="BP262574" s="90"/>
    </row>
    <row r="262575" spans="68:68" customFormat="1">
      <c r="BP262575" s="90"/>
    </row>
    <row r="262576" spans="68:68" customFormat="1">
      <c r="BP262576" s="90"/>
    </row>
    <row r="262577" spans="68:68" customFormat="1">
      <c r="BP262577" s="90"/>
    </row>
    <row r="262578" spans="68:68" customFormat="1">
      <c r="BP262578" s="90"/>
    </row>
    <row r="262579" spans="68:68" customFormat="1">
      <c r="BP262579" s="90"/>
    </row>
    <row r="262580" spans="68:68" customFormat="1">
      <c r="BP262580" s="90"/>
    </row>
    <row r="262581" spans="68:68" customFormat="1">
      <c r="BP262581" s="90"/>
    </row>
    <row r="262582" spans="68:68" customFormat="1">
      <c r="BP262582" s="90"/>
    </row>
    <row r="262583" spans="68:68" customFormat="1">
      <c r="BP262583" s="90"/>
    </row>
    <row r="262584" spans="68:68" customFormat="1">
      <c r="BP262584" s="90"/>
    </row>
    <row r="262585" spans="68:68" customFormat="1">
      <c r="BP262585" s="90"/>
    </row>
    <row r="262586" spans="68:68" customFormat="1">
      <c r="BP262586" s="90"/>
    </row>
    <row r="262587" spans="68:68" customFormat="1">
      <c r="BP262587" s="90"/>
    </row>
    <row r="262588" spans="68:68" customFormat="1">
      <c r="BP262588" s="90"/>
    </row>
    <row r="262589" spans="68:68" customFormat="1">
      <c r="BP262589" s="90"/>
    </row>
    <row r="262590" spans="68:68" customFormat="1">
      <c r="BP262590" s="90"/>
    </row>
    <row r="262591" spans="68:68" customFormat="1">
      <c r="BP262591" s="90"/>
    </row>
    <row r="262592" spans="68:68" customFormat="1">
      <c r="BP262592" s="90"/>
    </row>
    <row r="262593" spans="68:68" customFormat="1">
      <c r="BP262593" s="90"/>
    </row>
    <row r="262594" spans="68:68" customFormat="1">
      <c r="BP262594" s="90"/>
    </row>
    <row r="262595" spans="68:68" customFormat="1">
      <c r="BP262595" s="90"/>
    </row>
    <row r="262596" spans="68:68" customFormat="1">
      <c r="BP262596" s="90"/>
    </row>
    <row r="262597" spans="68:68" customFormat="1">
      <c r="BP262597" s="90"/>
    </row>
    <row r="262598" spans="68:68" customFormat="1">
      <c r="BP262598" s="90"/>
    </row>
    <row r="262599" spans="68:68" customFormat="1">
      <c r="BP262599" s="90"/>
    </row>
    <row r="262600" spans="68:68" customFormat="1">
      <c r="BP262600" s="90"/>
    </row>
    <row r="262601" spans="68:68" customFormat="1">
      <c r="BP262601" s="90"/>
    </row>
    <row r="262602" spans="68:68" customFormat="1">
      <c r="BP262602" s="90"/>
    </row>
    <row r="262603" spans="68:68" customFormat="1">
      <c r="BP262603" s="90"/>
    </row>
    <row r="262604" spans="68:68" customFormat="1">
      <c r="BP262604" s="90"/>
    </row>
    <row r="262605" spans="68:68" customFormat="1">
      <c r="BP262605" s="90"/>
    </row>
    <row r="262606" spans="68:68" customFormat="1">
      <c r="BP262606" s="90"/>
    </row>
    <row r="262607" spans="68:68" customFormat="1">
      <c r="BP262607" s="90"/>
    </row>
    <row r="262608" spans="68:68" customFormat="1">
      <c r="BP262608" s="90"/>
    </row>
    <row r="262609" spans="68:68" customFormat="1">
      <c r="BP262609" s="90"/>
    </row>
    <row r="262610" spans="68:68" customFormat="1">
      <c r="BP262610" s="90"/>
    </row>
    <row r="262611" spans="68:68" customFormat="1">
      <c r="BP262611" s="90"/>
    </row>
    <row r="262612" spans="68:68" customFormat="1">
      <c r="BP262612" s="90"/>
    </row>
    <row r="262613" spans="68:68" customFormat="1">
      <c r="BP262613" s="90"/>
    </row>
    <row r="262614" spans="68:68" customFormat="1">
      <c r="BP262614" s="90"/>
    </row>
    <row r="262615" spans="68:68" customFormat="1">
      <c r="BP262615" s="90"/>
    </row>
    <row r="262616" spans="68:68" customFormat="1">
      <c r="BP262616" s="90"/>
    </row>
    <row r="262617" spans="68:68" customFormat="1">
      <c r="BP262617" s="90"/>
    </row>
    <row r="262618" spans="68:68" customFormat="1">
      <c r="BP262618" s="90"/>
    </row>
    <row r="262619" spans="68:68" customFormat="1">
      <c r="BP262619" s="90"/>
    </row>
    <row r="262620" spans="68:68" customFormat="1">
      <c r="BP262620" s="90"/>
    </row>
    <row r="262621" spans="68:68" customFormat="1">
      <c r="BP262621" s="90"/>
    </row>
    <row r="262622" spans="68:68" customFormat="1">
      <c r="BP262622" s="90"/>
    </row>
    <row r="262623" spans="68:68" customFormat="1">
      <c r="BP262623" s="90"/>
    </row>
    <row r="262624" spans="68:68" customFormat="1">
      <c r="BP262624" s="90"/>
    </row>
    <row r="262625" spans="68:68" customFormat="1">
      <c r="BP262625" s="90"/>
    </row>
    <row r="262626" spans="68:68" customFormat="1">
      <c r="BP262626" s="90"/>
    </row>
    <row r="262627" spans="68:68" customFormat="1">
      <c r="BP262627" s="90"/>
    </row>
    <row r="262628" spans="68:68" customFormat="1">
      <c r="BP262628" s="90"/>
    </row>
    <row r="262629" spans="68:68" customFormat="1">
      <c r="BP262629" s="90"/>
    </row>
    <row r="262630" spans="68:68" customFormat="1">
      <c r="BP262630" s="90"/>
    </row>
    <row r="262631" spans="68:68" customFormat="1">
      <c r="BP262631" s="90"/>
    </row>
    <row r="262632" spans="68:68" customFormat="1">
      <c r="BP262632" s="90"/>
    </row>
    <row r="262633" spans="68:68" customFormat="1">
      <c r="BP262633" s="90"/>
    </row>
    <row r="262634" spans="68:68" customFormat="1">
      <c r="BP262634" s="90"/>
    </row>
    <row r="262635" spans="68:68" customFormat="1">
      <c r="BP262635" s="90"/>
    </row>
    <row r="262636" spans="68:68" customFormat="1">
      <c r="BP262636" s="90"/>
    </row>
    <row r="262637" spans="68:68" customFormat="1">
      <c r="BP262637" s="90"/>
    </row>
    <row r="262638" spans="68:68" customFormat="1">
      <c r="BP262638" s="90"/>
    </row>
    <row r="262639" spans="68:68" customFormat="1">
      <c r="BP262639" s="90"/>
    </row>
    <row r="262640" spans="68:68" customFormat="1">
      <c r="BP262640" s="90"/>
    </row>
    <row r="262641" spans="68:68" customFormat="1">
      <c r="BP262641" s="90"/>
    </row>
    <row r="262642" spans="68:68" customFormat="1">
      <c r="BP262642" s="90"/>
    </row>
    <row r="262643" spans="68:68" customFormat="1">
      <c r="BP262643" s="90"/>
    </row>
    <row r="262644" spans="68:68" customFormat="1">
      <c r="BP262644" s="90"/>
    </row>
    <row r="262645" spans="68:68" customFormat="1">
      <c r="BP262645" s="90"/>
    </row>
    <row r="262646" spans="68:68" customFormat="1">
      <c r="BP262646" s="90"/>
    </row>
    <row r="262647" spans="68:68" customFormat="1">
      <c r="BP262647" s="90"/>
    </row>
    <row r="262648" spans="68:68" customFormat="1">
      <c r="BP262648" s="90"/>
    </row>
    <row r="262649" spans="68:68" customFormat="1">
      <c r="BP262649" s="90"/>
    </row>
    <row r="262650" spans="68:68" customFormat="1">
      <c r="BP262650" s="90"/>
    </row>
    <row r="262651" spans="68:68" customFormat="1">
      <c r="BP262651" s="90"/>
    </row>
    <row r="262652" spans="68:68" customFormat="1">
      <c r="BP262652" s="90"/>
    </row>
    <row r="262653" spans="68:68" customFormat="1">
      <c r="BP262653" s="90"/>
    </row>
    <row r="262654" spans="68:68" customFormat="1">
      <c r="BP262654" s="90"/>
    </row>
    <row r="262655" spans="68:68" customFormat="1">
      <c r="BP262655" s="90"/>
    </row>
    <row r="262656" spans="68:68" customFormat="1">
      <c r="BP262656" s="90"/>
    </row>
    <row r="262657" spans="68:68" customFormat="1">
      <c r="BP262657" s="90"/>
    </row>
    <row r="262658" spans="68:68" customFormat="1">
      <c r="BP262658" s="90"/>
    </row>
    <row r="262659" spans="68:68" customFormat="1">
      <c r="BP262659" s="90"/>
    </row>
    <row r="262660" spans="68:68" customFormat="1">
      <c r="BP262660" s="90"/>
    </row>
    <row r="262661" spans="68:68" customFormat="1">
      <c r="BP262661" s="90"/>
    </row>
    <row r="262662" spans="68:68" customFormat="1">
      <c r="BP262662" s="90"/>
    </row>
    <row r="262663" spans="68:68" customFormat="1">
      <c r="BP262663" s="90"/>
    </row>
    <row r="262664" spans="68:68" customFormat="1">
      <c r="BP262664" s="90"/>
    </row>
    <row r="262665" spans="68:68" customFormat="1">
      <c r="BP262665" s="90"/>
    </row>
    <row r="262666" spans="68:68" customFormat="1">
      <c r="BP262666" s="90"/>
    </row>
    <row r="262667" spans="68:68" customFormat="1">
      <c r="BP262667" s="90"/>
    </row>
    <row r="262668" spans="68:68" customFormat="1">
      <c r="BP262668" s="90"/>
    </row>
    <row r="262669" spans="68:68" customFormat="1">
      <c r="BP262669" s="90"/>
    </row>
    <row r="262670" spans="68:68" customFormat="1">
      <c r="BP262670" s="90"/>
    </row>
    <row r="262671" spans="68:68" customFormat="1">
      <c r="BP262671" s="90"/>
    </row>
    <row r="262672" spans="68:68" customFormat="1">
      <c r="BP262672" s="90"/>
    </row>
    <row r="262673" spans="68:68" customFormat="1">
      <c r="BP262673" s="90"/>
    </row>
    <row r="262674" spans="68:68" customFormat="1">
      <c r="BP262674" s="90"/>
    </row>
    <row r="262675" spans="68:68" customFormat="1">
      <c r="BP262675" s="90"/>
    </row>
    <row r="262676" spans="68:68" customFormat="1">
      <c r="BP262676" s="90"/>
    </row>
    <row r="262677" spans="68:68" customFormat="1">
      <c r="BP262677" s="90"/>
    </row>
    <row r="262678" spans="68:68" customFormat="1">
      <c r="BP262678" s="90"/>
    </row>
    <row r="262679" spans="68:68" customFormat="1">
      <c r="BP262679" s="90"/>
    </row>
    <row r="262680" spans="68:68" customFormat="1">
      <c r="BP262680" s="90"/>
    </row>
    <row r="262681" spans="68:68" customFormat="1">
      <c r="BP262681" s="90"/>
    </row>
    <row r="262682" spans="68:68" customFormat="1">
      <c r="BP262682" s="90"/>
    </row>
    <row r="262683" spans="68:68" customFormat="1">
      <c r="BP262683" s="90"/>
    </row>
    <row r="262684" spans="68:68" customFormat="1">
      <c r="BP262684" s="90"/>
    </row>
    <row r="262685" spans="68:68" customFormat="1">
      <c r="BP262685" s="90"/>
    </row>
    <row r="262686" spans="68:68" customFormat="1">
      <c r="BP262686" s="90"/>
    </row>
    <row r="262687" spans="68:68" customFormat="1">
      <c r="BP262687" s="90"/>
    </row>
    <row r="262688" spans="68:68" customFormat="1">
      <c r="BP262688" s="90"/>
    </row>
    <row r="262689" spans="68:68" customFormat="1">
      <c r="BP262689" s="90"/>
    </row>
    <row r="262690" spans="68:68" customFormat="1">
      <c r="BP262690" s="90"/>
    </row>
    <row r="262691" spans="68:68" customFormat="1">
      <c r="BP262691" s="90"/>
    </row>
    <row r="262692" spans="68:68" customFormat="1">
      <c r="BP262692" s="90"/>
    </row>
    <row r="262693" spans="68:68" customFormat="1">
      <c r="BP262693" s="90"/>
    </row>
    <row r="262694" spans="68:68" customFormat="1">
      <c r="BP262694" s="90"/>
    </row>
    <row r="262695" spans="68:68" customFormat="1">
      <c r="BP262695" s="90"/>
    </row>
    <row r="262696" spans="68:68" customFormat="1">
      <c r="BP262696" s="90"/>
    </row>
    <row r="262697" spans="68:68" customFormat="1">
      <c r="BP262697" s="90"/>
    </row>
    <row r="262698" spans="68:68" customFormat="1">
      <c r="BP262698" s="90"/>
    </row>
    <row r="262699" spans="68:68" customFormat="1">
      <c r="BP262699" s="90"/>
    </row>
    <row r="262700" spans="68:68" customFormat="1">
      <c r="BP262700" s="90"/>
    </row>
    <row r="262701" spans="68:68" customFormat="1">
      <c r="BP262701" s="90"/>
    </row>
    <row r="262702" spans="68:68" customFormat="1">
      <c r="BP262702" s="90"/>
    </row>
    <row r="262703" spans="68:68" customFormat="1">
      <c r="BP262703" s="90"/>
    </row>
    <row r="262704" spans="68:68" customFormat="1">
      <c r="BP262704" s="90"/>
    </row>
    <row r="262705" spans="68:68" customFormat="1">
      <c r="BP262705" s="90"/>
    </row>
    <row r="262706" spans="68:68" customFormat="1">
      <c r="BP262706" s="90"/>
    </row>
    <row r="262707" spans="68:68" customFormat="1">
      <c r="BP262707" s="90"/>
    </row>
    <row r="262708" spans="68:68" customFormat="1">
      <c r="BP262708" s="90"/>
    </row>
    <row r="262709" spans="68:68" customFormat="1">
      <c r="BP262709" s="90"/>
    </row>
    <row r="262710" spans="68:68" customFormat="1">
      <c r="BP262710" s="90"/>
    </row>
    <row r="262711" spans="68:68" customFormat="1">
      <c r="BP262711" s="90"/>
    </row>
    <row r="262712" spans="68:68" customFormat="1">
      <c r="BP262712" s="90"/>
    </row>
    <row r="262713" spans="68:68" customFormat="1">
      <c r="BP262713" s="90"/>
    </row>
    <row r="262714" spans="68:68" customFormat="1">
      <c r="BP262714" s="90"/>
    </row>
    <row r="262715" spans="68:68" customFormat="1">
      <c r="BP262715" s="90"/>
    </row>
    <row r="262716" spans="68:68" customFormat="1">
      <c r="BP262716" s="90"/>
    </row>
    <row r="262717" spans="68:68" customFormat="1">
      <c r="BP262717" s="90"/>
    </row>
    <row r="262718" spans="68:68" customFormat="1">
      <c r="BP262718" s="90"/>
    </row>
    <row r="262719" spans="68:68" customFormat="1">
      <c r="BP262719" s="90"/>
    </row>
    <row r="262720" spans="68:68" customFormat="1">
      <c r="BP262720" s="90"/>
    </row>
    <row r="262721" spans="68:68" customFormat="1">
      <c r="BP262721" s="90"/>
    </row>
    <row r="262722" spans="68:68" customFormat="1">
      <c r="BP262722" s="90"/>
    </row>
    <row r="262723" spans="68:68" customFormat="1">
      <c r="BP262723" s="90"/>
    </row>
    <row r="262724" spans="68:68" customFormat="1">
      <c r="BP262724" s="90"/>
    </row>
    <row r="262725" spans="68:68" customFormat="1">
      <c r="BP262725" s="90"/>
    </row>
    <row r="262726" spans="68:68" customFormat="1">
      <c r="BP262726" s="90"/>
    </row>
    <row r="262727" spans="68:68" customFormat="1">
      <c r="BP262727" s="90"/>
    </row>
    <row r="262728" spans="68:68" customFormat="1">
      <c r="BP262728" s="90"/>
    </row>
    <row r="262729" spans="68:68" customFormat="1">
      <c r="BP262729" s="90"/>
    </row>
    <row r="262730" spans="68:68" customFormat="1">
      <c r="BP262730" s="90"/>
    </row>
    <row r="262731" spans="68:68" customFormat="1">
      <c r="BP262731" s="90"/>
    </row>
    <row r="262732" spans="68:68" customFormat="1">
      <c r="BP262732" s="90"/>
    </row>
    <row r="262733" spans="68:68" customFormat="1">
      <c r="BP262733" s="90"/>
    </row>
    <row r="262734" spans="68:68" customFormat="1">
      <c r="BP262734" s="90"/>
    </row>
    <row r="262735" spans="68:68" customFormat="1">
      <c r="BP262735" s="90"/>
    </row>
    <row r="262736" spans="68:68" customFormat="1">
      <c r="BP262736" s="90"/>
    </row>
    <row r="262737" spans="68:68" customFormat="1">
      <c r="BP262737" s="90"/>
    </row>
    <row r="262738" spans="68:68" customFormat="1">
      <c r="BP262738" s="90"/>
    </row>
    <row r="262739" spans="68:68" customFormat="1">
      <c r="BP262739" s="90"/>
    </row>
    <row r="262740" spans="68:68" customFormat="1">
      <c r="BP262740" s="90"/>
    </row>
    <row r="262741" spans="68:68" customFormat="1">
      <c r="BP262741" s="90"/>
    </row>
    <row r="262742" spans="68:68" customFormat="1">
      <c r="BP262742" s="90"/>
    </row>
    <row r="262743" spans="68:68" customFormat="1">
      <c r="BP262743" s="90"/>
    </row>
    <row r="262744" spans="68:68" customFormat="1">
      <c r="BP262744" s="90"/>
    </row>
    <row r="262745" spans="68:68" customFormat="1">
      <c r="BP262745" s="90"/>
    </row>
    <row r="262746" spans="68:68" customFormat="1">
      <c r="BP262746" s="90"/>
    </row>
    <row r="262747" spans="68:68" customFormat="1">
      <c r="BP262747" s="90"/>
    </row>
    <row r="262748" spans="68:68" customFormat="1">
      <c r="BP262748" s="90"/>
    </row>
    <row r="262749" spans="68:68" customFormat="1">
      <c r="BP262749" s="90"/>
    </row>
    <row r="262750" spans="68:68" customFormat="1">
      <c r="BP262750" s="90"/>
    </row>
    <row r="262751" spans="68:68" customFormat="1">
      <c r="BP262751" s="90"/>
    </row>
    <row r="262752" spans="68:68" customFormat="1">
      <c r="BP262752" s="90"/>
    </row>
    <row r="262753" spans="68:68" customFormat="1">
      <c r="BP262753" s="90"/>
    </row>
    <row r="262754" spans="68:68" customFormat="1">
      <c r="BP262754" s="90"/>
    </row>
    <row r="262755" spans="68:68" customFormat="1">
      <c r="BP262755" s="90"/>
    </row>
    <row r="262756" spans="68:68" customFormat="1">
      <c r="BP262756" s="90"/>
    </row>
    <row r="262757" spans="68:68" customFormat="1">
      <c r="BP262757" s="90"/>
    </row>
    <row r="262758" spans="68:68" customFormat="1">
      <c r="BP262758" s="90"/>
    </row>
    <row r="262759" spans="68:68" customFormat="1">
      <c r="BP262759" s="90"/>
    </row>
    <row r="262760" spans="68:68" customFormat="1">
      <c r="BP262760" s="90"/>
    </row>
    <row r="262761" spans="68:68" customFormat="1">
      <c r="BP262761" s="90"/>
    </row>
    <row r="262762" spans="68:68" customFormat="1">
      <c r="BP262762" s="90"/>
    </row>
    <row r="262763" spans="68:68" customFormat="1">
      <c r="BP262763" s="90"/>
    </row>
    <row r="262764" spans="68:68" customFormat="1">
      <c r="BP262764" s="90"/>
    </row>
    <row r="262765" spans="68:68" customFormat="1">
      <c r="BP262765" s="90"/>
    </row>
    <row r="262766" spans="68:68" customFormat="1">
      <c r="BP262766" s="90"/>
    </row>
    <row r="262767" spans="68:68" customFormat="1">
      <c r="BP262767" s="90"/>
    </row>
    <row r="262768" spans="68:68" customFormat="1">
      <c r="BP262768" s="90"/>
    </row>
    <row r="262769" spans="68:68" customFormat="1">
      <c r="BP262769" s="90"/>
    </row>
    <row r="262770" spans="68:68" customFormat="1">
      <c r="BP262770" s="90"/>
    </row>
    <row r="262771" spans="68:68" customFormat="1">
      <c r="BP262771" s="90"/>
    </row>
    <row r="262772" spans="68:68" customFormat="1">
      <c r="BP262772" s="90"/>
    </row>
    <row r="262773" spans="68:68" customFormat="1">
      <c r="BP262773" s="90"/>
    </row>
    <row r="262774" spans="68:68" customFormat="1">
      <c r="BP262774" s="90"/>
    </row>
    <row r="262775" spans="68:68" customFormat="1">
      <c r="BP262775" s="90"/>
    </row>
    <row r="262776" spans="68:68" customFormat="1">
      <c r="BP262776" s="90"/>
    </row>
    <row r="262777" spans="68:68" customFormat="1">
      <c r="BP262777" s="90"/>
    </row>
    <row r="262778" spans="68:68" customFormat="1">
      <c r="BP262778" s="90"/>
    </row>
    <row r="262779" spans="68:68" customFormat="1">
      <c r="BP262779" s="90"/>
    </row>
    <row r="262780" spans="68:68" customFormat="1">
      <c r="BP262780" s="90"/>
    </row>
    <row r="262781" spans="68:68" customFormat="1">
      <c r="BP262781" s="90"/>
    </row>
    <row r="262782" spans="68:68" customFormat="1">
      <c r="BP262782" s="90"/>
    </row>
    <row r="262783" spans="68:68" customFormat="1">
      <c r="BP262783" s="90"/>
    </row>
    <row r="262784" spans="68:68" customFormat="1">
      <c r="BP262784" s="90"/>
    </row>
    <row r="262785" spans="68:68" customFormat="1">
      <c r="BP262785" s="90"/>
    </row>
    <row r="262786" spans="68:68" customFormat="1">
      <c r="BP262786" s="90"/>
    </row>
    <row r="262787" spans="68:68" customFormat="1">
      <c r="BP262787" s="90"/>
    </row>
    <row r="262788" spans="68:68" customFormat="1">
      <c r="BP262788" s="90"/>
    </row>
    <row r="262789" spans="68:68" customFormat="1">
      <c r="BP262789" s="90"/>
    </row>
    <row r="262790" spans="68:68" customFormat="1">
      <c r="BP262790" s="90"/>
    </row>
    <row r="262791" spans="68:68" customFormat="1">
      <c r="BP262791" s="90"/>
    </row>
    <row r="262792" spans="68:68" customFormat="1">
      <c r="BP262792" s="90"/>
    </row>
    <row r="262793" spans="68:68" customFormat="1">
      <c r="BP262793" s="90"/>
    </row>
    <row r="262794" spans="68:68" customFormat="1">
      <c r="BP262794" s="90"/>
    </row>
    <row r="262795" spans="68:68" customFormat="1">
      <c r="BP262795" s="90"/>
    </row>
    <row r="262796" spans="68:68" customFormat="1">
      <c r="BP262796" s="90"/>
    </row>
    <row r="262797" spans="68:68" customFormat="1">
      <c r="BP262797" s="90"/>
    </row>
    <row r="262798" spans="68:68" customFormat="1">
      <c r="BP262798" s="90"/>
    </row>
    <row r="262799" spans="68:68" customFormat="1">
      <c r="BP262799" s="90"/>
    </row>
    <row r="262800" spans="68:68" customFormat="1">
      <c r="BP262800" s="90"/>
    </row>
    <row r="262801" spans="68:68" customFormat="1">
      <c r="BP262801" s="90"/>
    </row>
    <row r="262802" spans="68:68" customFormat="1">
      <c r="BP262802" s="90"/>
    </row>
    <row r="262803" spans="68:68" customFormat="1">
      <c r="BP262803" s="90"/>
    </row>
    <row r="262804" spans="68:68" customFormat="1">
      <c r="BP262804" s="90"/>
    </row>
    <row r="262805" spans="68:68" customFormat="1">
      <c r="BP262805" s="90"/>
    </row>
    <row r="262806" spans="68:68" customFormat="1">
      <c r="BP262806" s="90"/>
    </row>
    <row r="262807" spans="68:68" customFormat="1">
      <c r="BP262807" s="90"/>
    </row>
    <row r="262808" spans="68:68" customFormat="1">
      <c r="BP262808" s="90"/>
    </row>
    <row r="262809" spans="68:68" customFormat="1">
      <c r="BP262809" s="90"/>
    </row>
    <row r="262810" spans="68:68" customFormat="1">
      <c r="BP262810" s="90"/>
    </row>
    <row r="262811" spans="68:68" customFormat="1">
      <c r="BP262811" s="90"/>
    </row>
    <row r="262812" spans="68:68" customFormat="1">
      <c r="BP262812" s="90"/>
    </row>
    <row r="262813" spans="68:68" customFormat="1">
      <c r="BP262813" s="90"/>
    </row>
    <row r="262814" spans="68:68" customFormat="1">
      <c r="BP262814" s="90"/>
    </row>
    <row r="262815" spans="68:68" customFormat="1">
      <c r="BP262815" s="90"/>
    </row>
    <row r="262816" spans="68:68" customFormat="1">
      <c r="BP262816" s="90"/>
    </row>
    <row r="262817" spans="68:68" customFormat="1">
      <c r="BP262817" s="90"/>
    </row>
    <row r="262818" spans="68:68" customFormat="1">
      <c r="BP262818" s="90"/>
    </row>
    <row r="262819" spans="68:68" customFormat="1">
      <c r="BP262819" s="90"/>
    </row>
    <row r="262820" spans="68:68" customFormat="1">
      <c r="BP262820" s="90"/>
    </row>
    <row r="262821" spans="68:68" customFormat="1">
      <c r="BP262821" s="90"/>
    </row>
    <row r="262822" spans="68:68" customFormat="1">
      <c r="BP262822" s="90"/>
    </row>
    <row r="262823" spans="68:68" customFormat="1">
      <c r="BP262823" s="90"/>
    </row>
    <row r="262824" spans="68:68" customFormat="1">
      <c r="BP262824" s="90"/>
    </row>
    <row r="262825" spans="68:68" customFormat="1">
      <c r="BP262825" s="90"/>
    </row>
    <row r="262826" spans="68:68" customFormat="1">
      <c r="BP262826" s="90"/>
    </row>
    <row r="262827" spans="68:68" customFormat="1">
      <c r="BP262827" s="90"/>
    </row>
    <row r="262828" spans="68:68" customFormat="1">
      <c r="BP262828" s="90"/>
    </row>
    <row r="262829" spans="68:68" customFormat="1">
      <c r="BP262829" s="90"/>
    </row>
    <row r="262830" spans="68:68" customFormat="1">
      <c r="BP262830" s="90"/>
    </row>
    <row r="262831" spans="68:68" customFormat="1">
      <c r="BP262831" s="90"/>
    </row>
    <row r="262832" spans="68:68" customFormat="1">
      <c r="BP262832" s="90"/>
    </row>
    <row r="262833" spans="68:68" customFormat="1">
      <c r="BP262833" s="90"/>
    </row>
    <row r="262834" spans="68:68" customFormat="1">
      <c r="BP262834" s="90"/>
    </row>
    <row r="262835" spans="68:68" customFormat="1">
      <c r="BP262835" s="90"/>
    </row>
    <row r="262836" spans="68:68" customFormat="1">
      <c r="BP262836" s="90"/>
    </row>
    <row r="262837" spans="68:68" customFormat="1">
      <c r="BP262837" s="90"/>
    </row>
    <row r="262838" spans="68:68" customFormat="1">
      <c r="BP262838" s="90"/>
    </row>
    <row r="262839" spans="68:68" customFormat="1">
      <c r="BP262839" s="90"/>
    </row>
    <row r="262840" spans="68:68" customFormat="1">
      <c r="BP262840" s="90"/>
    </row>
    <row r="262841" spans="68:68" customFormat="1">
      <c r="BP262841" s="90"/>
    </row>
    <row r="262842" spans="68:68" customFormat="1">
      <c r="BP262842" s="90"/>
    </row>
    <row r="262843" spans="68:68" customFormat="1">
      <c r="BP262843" s="90"/>
    </row>
    <row r="262844" spans="68:68" customFormat="1">
      <c r="BP262844" s="90"/>
    </row>
    <row r="262845" spans="68:68" customFormat="1">
      <c r="BP262845" s="90"/>
    </row>
    <row r="262846" spans="68:68" customFormat="1">
      <c r="BP262846" s="90"/>
    </row>
    <row r="262847" spans="68:68" customFormat="1">
      <c r="BP262847" s="90"/>
    </row>
    <row r="262848" spans="68:68" customFormat="1">
      <c r="BP262848" s="90"/>
    </row>
    <row r="262849" spans="68:68" customFormat="1">
      <c r="BP262849" s="90"/>
    </row>
    <row r="262850" spans="68:68" customFormat="1">
      <c r="BP262850" s="90"/>
    </row>
    <row r="262851" spans="68:68" customFormat="1">
      <c r="BP262851" s="90"/>
    </row>
    <row r="262852" spans="68:68" customFormat="1">
      <c r="BP262852" s="90"/>
    </row>
    <row r="262853" spans="68:68" customFormat="1">
      <c r="BP262853" s="90"/>
    </row>
    <row r="262854" spans="68:68" customFormat="1">
      <c r="BP262854" s="90"/>
    </row>
    <row r="262855" spans="68:68" customFormat="1">
      <c r="BP262855" s="90"/>
    </row>
    <row r="262856" spans="68:68" customFormat="1">
      <c r="BP262856" s="90"/>
    </row>
    <row r="262857" spans="68:68" customFormat="1">
      <c r="BP262857" s="90"/>
    </row>
    <row r="262858" spans="68:68" customFormat="1">
      <c r="BP262858" s="90"/>
    </row>
    <row r="262859" spans="68:68" customFormat="1">
      <c r="BP262859" s="90"/>
    </row>
    <row r="262860" spans="68:68" customFormat="1">
      <c r="BP262860" s="90"/>
    </row>
    <row r="262861" spans="68:68" customFormat="1">
      <c r="BP262861" s="90"/>
    </row>
    <row r="262862" spans="68:68" customFormat="1">
      <c r="BP262862" s="90"/>
    </row>
    <row r="262863" spans="68:68" customFormat="1">
      <c r="BP262863" s="90"/>
    </row>
    <row r="262864" spans="68:68" customFormat="1">
      <c r="BP262864" s="90"/>
    </row>
    <row r="262865" spans="68:68" customFormat="1">
      <c r="BP262865" s="90"/>
    </row>
    <row r="262866" spans="68:68" customFormat="1">
      <c r="BP262866" s="90"/>
    </row>
    <row r="262867" spans="68:68" customFormat="1">
      <c r="BP262867" s="90"/>
    </row>
    <row r="262868" spans="68:68" customFormat="1">
      <c r="BP262868" s="90"/>
    </row>
    <row r="262869" spans="68:68" customFormat="1">
      <c r="BP262869" s="90"/>
    </row>
    <row r="262870" spans="68:68" customFormat="1">
      <c r="BP262870" s="90"/>
    </row>
    <row r="262871" spans="68:68" customFormat="1">
      <c r="BP262871" s="90"/>
    </row>
    <row r="262872" spans="68:68" customFormat="1">
      <c r="BP262872" s="90"/>
    </row>
    <row r="262873" spans="68:68" customFormat="1">
      <c r="BP262873" s="90"/>
    </row>
    <row r="262874" spans="68:68" customFormat="1">
      <c r="BP262874" s="90"/>
    </row>
    <row r="262875" spans="68:68" customFormat="1">
      <c r="BP262875" s="90"/>
    </row>
    <row r="262876" spans="68:68" customFormat="1">
      <c r="BP262876" s="90"/>
    </row>
    <row r="262877" spans="68:68" customFormat="1">
      <c r="BP262877" s="90"/>
    </row>
    <row r="262878" spans="68:68" customFormat="1">
      <c r="BP262878" s="90"/>
    </row>
    <row r="262879" spans="68:68" customFormat="1">
      <c r="BP262879" s="90"/>
    </row>
    <row r="262880" spans="68:68" customFormat="1">
      <c r="BP262880" s="90"/>
    </row>
    <row r="262881" spans="68:68" customFormat="1">
      <c r="BP262881" s="90"/>
    </row>
    <row r="262882" spans="68:68" customFormat="1">
      <c r="BP262882" s="90"/>
    </row>
    <row r="262883" spans="68:68" customFormat="1">
      <c r="BP262883" s="90"/>
    </row>
    <row r="262884" spans="68:68" customFormat="1">
      <c r="BP262884" s="90"/>
    </row>
    <row r="262885" spans="68:68" customFormat="1">
      <c r="BP262885" s="90"/>
    </row>
    <row r="262886" spans="68:68" customFormat="1">
      <c r="BP262886" s="90"/>
    </row>
    <row r="262887" spans="68:68" customFormat="1">
      <c r="BP262887" s="90"/>
    </row>
    <row r="262888" spans="68:68" customFormat="1">
      <c r="BP262888" s="90"/>
    </row>
    <row r="262889" spans="68:68" customFormat="1">
      <c r="BP262889" s="90"/>
    </row>
    <row r="262890" spans="68:68" customFormat="1">
      <c r="BP262890" s="90"/>
    </row>
    <row r="262891" spans="68:68" customFormat="1">
      <c r="BP262891" s="90"/>
    </row>
    <row r="262892" spans="68:68" customFormat="1">
      <c r="BP262892" s="90"/>
    </row>
    <row r="262893" spans="68:68" customFormat="1">
      <c r="BP262893" s="90"/>
    </row>
    <row r="262894" spans="68:68" customFormat="1">
      <c r="BP262894" s="90"/>
    </row>
    <row r="262895" spans="68:68" customFormat="1">
      <c r="BP262895" s="90"/>
    </row>
    <row r="262896" spans="68:68" customFormat="1">
      <c r="BP262896" s="90"/>
    </row>
    <row r="262897" spans="68:68" customFormat="1">
      <c r="BP262897" s="90"/>
    </row>
    <row r="262898" spans="68:68" customFormat="1">
      <c r="BP262898" s="90"/>
    </row>
    <row r="262899" spans="68:68" customFormat="1">
      <c r="BP262899" s="90"/>
    </row>
    <row r="262900" spans="68:68" customFormat="1">
      <c r="BP262900" s="90"/>
    </row>
    <row r="262901" spans="68:68" customFormat="1">
      <c r="BP262901" s="90"/>
    </row>
    <row r="262902" spans="68:68" customFormat="1">
      <c r="BP262902" s="90"/>
    </row>
    <row r="262903" spans="68:68" customFormat="1">
      <c r="BP262903" s="90"/>
    </row>
    <row r="262904" spans="68:68" customFormat="1">
      <c r="BP262904" s="90"/>
    </row>
    <row r="262905" spans="68:68" customFormat="1">
      <c r="BP262905" s="90"/>
    </row>
    <row r="262906" spans="68:68" customFormat="1">
      <c r="BP262906" s="90"/>
    </row>
    <row r="262907" spans="68:68" customFormat="1">
      <c r="BP262907" s="90"/>
    </row>
    <row r="262908" spans="68:68" customFormat="1">
      <c r="BP262908" s="90"/>
    </row>
    <row r="262909" spans="68:68" customFormat="1">
      <c r="BP262909" s="90"/>
    </row>
    <row r="262910" spans="68:68" customFormat="1">
      <c r="BP262910" s="90"/>
    </row>
    <row r="262911" spans="68:68" customFormat="1">
      <c r="BP262911" s="90"/>
    </row>
    <row r="262912" spans="68:68" customFormat="1">
      <c r="BP262912" s="90"/>
    </row>
    <row r="262913" spans="68:68" customFormat="1">
      <c r="BP262913" s="90"/>
    </row>
    <row r="262914" spans="68:68" customFormat="1">
      <c r="BP262914" s="90"/>
    </row>
    <row r="262915" spans="68:68" customFormat="1">
      <c r="BP262915" s="90"/>
    </row>
    <row r="262916" spans="68:68" customFormat="1">
      <c r="BP262916" s="90"/>
    </row>
    <row r="262917" spans="68:68" customFormat="1">
      <c r="BP262917" s="90"/>
    </row>
    <row r="262918" spans="68:68" customFormat="1">
      <c r="BP262918" s="90"/>
    </row>
    <row r="262919" spans="68:68" customFormat="1">
      <c r="BP262919" s="90"/>
    </row>
    <row r="262920" spans="68:68" customFormat="1">
      <c r="BP262920" s="90"/>
    </row>
    <row r="262921" spans="68:68" customFormat="1">
      <c r="BP262921" s="90"/>
    </row>
    <row r="262922" spans="68:68" customFormat="1">
      <c r="BP262922" s="90"/>
    </row>
    <row r="262923" spans="68:68" customFormat="1">
      <c r="BP262923" s="90"/>
    </row>
    <row r="262924" spans="68:68" customFormat="1">
      <c r="BP262924" s="90"/>
    </row>
    <row r="262925" spans="68:68" customFormat="1">
      <c r="BP262925" s="90"/>
    </row>
    <row r="262926" spans="68:68" customFormat="1">
      <c r="BP262926" s="90"/>
    </row>
    <row r="262927" spans="68:68" customFormat="1">
      <c r="BP262927" s="90"/>
    </row>
    <row r="262928" spans="68:68" customFormat="1">
      <c r="BP262928" s="90"/>
    </row>
    <row r="262929" spans="68:68" customFormat="1">
      <c r="BP262929" s="90"/>
    </row>
    <row r="262930" spans="68:68" customFormat="1">
      <c r="BP262930" s="90"/>
    </row>
    <row r="262931" spans="68:68" customFormat="1">
      <c r="BP262931" s="90"/>
    </row>
    <row r="262932" spans="68:68" customFormat="1">
      <c r="BP262932" s="90"/>
    </row>
    <row r="262933" spans="68:68" customFormat="1">
      <c r="BP262933" s="90"/>
    </row>
    <row r="262934" spans="68:68" customFormat="1">
      <c r="BP262934" s="90"/>
    </row>
    <row r="262935" spans="68:68" customFormat="1">
      <c r="BP262935" s="90"/>
    </row>
    <row r="262936" spans="68:68" customFormat="1">
      <c r="BP262936" s="90"/>
    </row>
    <row r="262937" spans="68:68" customFormat="1">
      <c r="BP262937" s="90"/>
    </row>
    <row r="262938" spans="68:68" customFormat="1">
      <c r="BP262938" s="90"/>
    </row>
    <row r="262939" spans="68:68" customFormat="1">
      <c r="BP262939" s="90"/>
    </row>
    <row r="262940" spans="68:68" customFormat="1">
      <c r="BP262940" s="90"/>
    </row>
    <row r="262941" spans="68:68" customFormat="1">
      <c r="BP262941" s="90"/>
    </row>
    <row r="262942" spans="68:68" customFormat="1">
      <c r="BP262942" s="90"/>
    </row>
    <row r="262943" spans="68:68" customFormat="1">
      <c r="BP262943" s="90"/>
    </row>
    <row r="262944" spans="68:68" customFormat="1">
      <c r="BP262944" s="90"/>
    </row>
    <row r="262945" spans="68:68" customFormat="1">
      <c r="BP262945" s="90"/>
    </row>
    <row r="262946" spans="68:68" customFormat="1">
      <c r="BP262946" s="90"/>
    </row>
    <row r="262947" spans="68:68" customFormat="1">
      <c r="BP262947" s="90"/>
    </row>
    <row r="262948" spans="68:68" customFormat="1">
      <c r="BP262948" s="90"/>
    </row>
    <row r="262949" spans="68:68" customFormat="1">
      <c r="BP262949" s="90"/>
    </row>
    <row r="262950" spans="68:68" customFormat="1">
      <c r="BP262950" s="90"/>
    </row>
    <row r="262951" spans="68:68" customFormat="1">
      <c r="BP262951" s="90"/>
    </row>
    <row r="262952" spans="68:68" customFormat="1">
      <c r="BP262952" s="90"/>
    </row>
    <row r="262953" spans="68:68" customFormat="1">
      <c r="BP262953" s="90"/>
    </row>
    <row r="262954" spans="68:68" customFormat="1">
      <c r="BP262954" s="90"/>
    </row>
    <row r="262955" spans="68:68" customFormat="1">
      <c r="BP262955" s="90"/>
    </row>
    <row r="262956" spans="68:68" customFormat="1">
      <c r="BP262956" s="90"/>
    </row>
    <row r="262957" spans="68:68" customFormat="1">
      <c r="BP262957" s="90"/>
    </row>
    <row r="262958" spans="68:68" customFormat="1">
      <c r="BP262958" s="90"/>
    </row>
    <row r="262959" spans="68:68" customFormat="1">
      <c r="BP262959" s="90"/>
    </row>
    <row r="262960" spans="68:68" customFormat="1">
      <c r="BP262960" s="90"/>
    </row>
    <row r="262961" spans="68:68" customFormat="1">
      <c r="BP262961" s="90"/>
    </row>
    <row r="262962" spans="68:68" customFormat="1">
      <c r="BP262962" s="90"/>
    </row>
    <row r="262963" spans="68:68" customFormat="1">
      <c r="BP262963" s="90"/>
    </row>
    <row r="262964" spans="68:68" customFormat="1">
      <c r="BP262964" s="90"/>
    </row>
    <row r="262965" spans="68:68" customFormat="1">
      <c r="BP262965" s="90"/>
    </row>
    <row r="262966" spans="68:68" customFormat="1">
      <c r="BP262966" s="90"/>
    </row>
    <row r="262967" spans="68:68" customFormat="1">
      <c r="BP262967" s="90"/>
    </row>
    <row r="262968" spans="68:68" customFormat="1">
      <c r="BP262968" s="90"/>
    </row>
    <row r="262969" spans="68:68" customFormat="1">
      <c r="BP262969" s="90"/>
    </row>
    <row r="262970" spans="68:68" customFormat="1">
      <c r="BP262970" s="90"/>
    </row>
    <row r="262971" spans="68:68" customFormat="1">
      <c r="BP262971" s="90"/>
    </row>
    <row r="262972" spans="68:68" customFormat="1">
      <c r="BP262972" s="90"/>
    </row>
    <row r="262973" spans="68:68" customFormat="1">
      <c r="BP262973" s="90"/>
    </row>
    <row r="262974" spans="68:68" customFormat="1">
      <c r="BP262974" s="90"/>
    </row>
    <row r="262975" spans="68:68" customFormat="1">
      <c r="BP262975" s="90"/>
    </row>
    <row r="262976" spans="68:68" customFormat="1">
      <c r="BP262976" s="90"/>
    </row>
    <row r="262977" spans="68:68" customFormat="1">
      <c r="BP262977" s="90"/>
    </row>
    <row r="262978" spans="68:68" customFormat="1">
      <c r="BP262978" s="90"/>
    </row>
    <row r="262979" spans="68:68" customFormat="1">
      <c r="BP262979" s="90"/>
    </row>
    <row r="262980" spans="68:68" customFormat="1">
      <c r="BP262980" s="90"/>
    </row>
    <row r="262981" spans="68:68" customFormat="1">
      <c r="BP262981" s="90"/>
    </row>
    <row r="262982" spans="68:68" customFormat="1">
      <c r="BP262982" s="90"/>
    </row>
    <row r="262983" spans="68:68" customFormat="1">
      <c r="BP262983" s="90"/>
    </row>
    <row r="262984" spans="68:68" customFormat="1">
      <c r="BP262984" s="90"/>
    </row>
    <row r="262985" spans="68:68" customFormat="1">
      <c r="BP262985" s="90"/>
    </row>
    <row r="262986" spans="68:68" customFormat="1">
      <c r="BP262986" s="90"/>
    </row>
    <row r="262987" spans="68:68" customFormat="1">
      <c r="BP262987" s="90"/>
    </row>
    <row r="262988" spans="68:68" customFormat="1">
      <c r="BP262988" s="90"/>
    </row>
    <row r="262989" spans="68:68" customFormat="1">
      <c r="BP262989" s="90"/>
    </row>
    <row r="262990" spans="68:68" customFormat="1">
      <c r="BP262990" s="90"/>
    </row>
    <row r="262991" spans="68:68" customFormat="1">
      <c r="BP262991" s="90"/>
    </row>
    <row r="262992" spans="68:68" customFormat="1">
      <c r="BP262992" s="90"/>
    </row>
    <row r="262993" spans="68:68" customFormat="1">
      <c r="BP262993" s="90"/>
    </row>
    <row r="262994" spans="68:68" customFormat="1">
      <c r="BP262994" s="90"/>
    </row>
    <row r="262995" spans="68:68" customFormat="1">
      <c r="BP262995" s="90"/>
    </row>
    <row r="262996" spans="68:68" customFormat="1">
      <c r="BP262996" s="90"/>
    </row>
    <row r="262997" spans="68:68" customFormat="1">
      <c r="BP262997" s="90"/>
    </row>
    <row r="262998" spans="68:68" customFormat="1">
      <c r="BP262998" s="90"/>
    </row>
    <row r="262999" spans="68:68" customFormat="1">
      <c r="BP262999" s="90"/>
    </row>
    <row r="263000" spans="68:68" customFormat="1">
      <c r="BP263000" s="90"/>
    </row>
    <row r="263001" spans="68:68" customFormat="1">
      <c r="BP263001" s="90"/>
    </row>
    <row r="263002" spans="68:68" customFormat="1">
      <c r="BP263002" s="90"/>
    </row>
    <row r="263003" spans="68:68" customFormat="1">
      <c r="BP263003" s="90"/>
    </row>
    <row r="263004" spans="68:68" customFormat="1">
      <c r="BP263004" s="90"/>
    </row>
    <row r="263005" spans="68:68" customFormat="1">
      <c r="BP263005" s="90"/>
    </row>
    <row r="263006" spans="68:68" customFormat="1">
      <c r="BP263006" s="90"/>
    </row>
    <row r="263007" spans="68:68" customFormat="1">
      <c r="BP263007" s="90"/>
    </row>
    <row r="263008" spans="68:68" customFormat="1">
      <c r="BP263008" s="90"/>
    </row>
    <row r="263009" spans="68:68" customFormat="1">
      <c r="BP263009" s="90"/>
    </row>
    <row r="263010" spans="68:68" customFormat="1">
      <c r="BP263010" s="90"/>
    </row>
    <row r="263011" spans="68:68" customFormat="1">
      <c r="BP263011" s="90"/>
    </row>
    <row r="263012" spans="68:68" customFormat="1">
      <c r="BP263012" s="90"/>
    </row>
    <row r="263013" spans="68:68" customFormat="1">
      <c r="BP263013" s="90"/>
    </row>
    <row r="263014" spans="68:68" customFormat="1">
      <c r="BP263014" s="90"/>
    </row>
    <row r="263015" spans="68:68" customFormat="1">
      <c r="BP263015" s="90"/>
    </row>
    <row r="263016" spans="68:68" customFormat="1">
      <c r="BP263016" s="90"/>
    </row>
    <row r="263017" spans="68:68" customFormat="1">
      <c r="BP263017" s="90"/>
    </row>
    <row r="263018" spans="68:68" customFormat="1">
      <c r="BP263018" s="90"/>
    </row>
    <row r="263019" spans="68:68" customFormat="1">
      <c r="BP263019" s="90"/>
    </row>
    <row r="263020" spans="68:68" customFormat="1">
      <c r="BP263020" s="90"/>
    </row>
    <row r="263021" spans="68:68" customFormat="1">
      <c r="BP263021" s="90"/>
    </row>
    <row r="263022" spans="68:68" customFormat="1">
      <c r="BP263022" s="90"/>
    </row>
    <row r="263023" spans="68:68" customFormat="1">
      <c r="BP263023" s="90"/>
    </row>
    <row r="263024" spans="68:68" customFormat="1">
      <c r="BP263024" s="90"/>
    </row>
    <row r="263025" spans="68:68" customFormat="1">
      <c r="BP263025" s="90"/>
    </row>
    <row r="263026" spans="68:68" customFormat="1">
      <c r="BP263026" s="90"/>
    </row>
    <row r="263027" spans="68:68" customFormat="1">
      <c r="BP263027" s="90"/>
    </row>
    <row r="263028" spans="68:68" customFormat="1">
      <c r="BP263028" s="90"/>
    </row>
    <row r="263029" spans="68:68" customFormat="1">
      <c r="BP263029" s="90"/>
    </row>
    <row r="263030" spans="68:68" customFormat="1">
      <c r="BP263030" s="90"/>
    </row>
    <row r="263031" spans="68:68" customFormat="1">
      <c r="BP263031" s="90"/>
    </row>
    <row r="263032" spans="68:68" customFormat="1">
      <c r="BP263032" s="90"/>
    </row>
    <row r="263033" spans="68:68" customFormat="1">
      <c r="BP263033" s="90"/>
    </row>
    <row r="263034" spans="68:68" customFormat="1">
      <c r="BP263034" s="90"/>
    </row>
    <row r="263035" spans="68:68" customFormat="1">
      <c r="BP263035" s="90"/>
    </row>
    <row r="263036" spans="68:68" customFormat="1">
      <c r="BP263036" s="90"/>
    </row>
    <row r="263037" spans="68:68" customFormat="1">
      <c r="BP263037" s="90"/>
    </row>
    <row r="263038" spans="68:68" customFormat="1">
      <c r="BP263038" s="90"/>
    </row>
    <row r="263039" spans="68:68" customFormat="1">
      <c r="BP263039" s="90"/>
    </row>
    <row r="263040" spans="68:68" customFormat="1">
      <c r="BP263040" s="90"/>
    </row>
    <row r="263041" spans="68:68" customFormat="1">
      <c r="BP263041" s="90"/>
    </row>
    <row r="263042" spans="68:68" customFormat="1">
      <c r="BP263042" s="90"/>
    </row>
    <row r="263043" spans="68:68" customFormat="1">
      <c r="BP263043" s="90"/>
    </row>
    <row r="263044" spans="68:68" customFormat="1">
      <c r="BP263044" s="90"/>
    </row>
    <row r="263045" spans="68:68" customFormat="1">
      <c r="BP263045" s="90"/>
    </row>
    <row r="263046" spans="68:68" customFormat="1">
      <c r="BP263046" s="90"/>
    </row>
    <row r="263047" spans="68:68" customFormat="1">
      <c r="BP263047" s="90"/>
    </row>
    <row r="263048" spans="68:68" customFormat="1">
      <c r="BP263048" s="90"/>
    </row>
    <row r="263049" spans="68:68" customFormat="1">
      <c r="BP263049" s="90"/>
    </row>
    <row r="263050" spans="68:68" customFormat="1">
      <c r="BP263050" s="90"/>
    </row>
    <row r="263051" spans="68:68" customFormat="1">
      <c r="BP263051" s="90"/>
    </row>
    <row r="263052" spans="68:68" customFormat="1">
      <c r="BP263052" s="90"/>
    </row>
    <row r="263053" spans="68:68" customFormat="1">
      <c r="BP263053" s="90"/>
    </row>
    <row r="263054" spans="68:68" customFormat="1">
      <c r="BP263054" s="90"/>
    </row>
    <row r="263055" spans="68:68" customFormat="1">
      <c r="BP263055" s="90"/>
    </row>
    <row r="263056" spans="68:68" customFormat="1">
      <c r="BP263056" s="90"/>
    </row>
    <row r="263057" spans="68:68" customFormat="1">
      <c r="BP263057" s="90"/>
    </row>
    <row r="263058" spans="68:68" customFormat="1">
      <c r="BP263058" s="90"/>
    </row>
    <row r="263059" spans="68:68" customFormat="1">
      <c r="BP263059" s="90"/>
    </row>
    <row r="263060" spans="68:68" customFormat="1">
      <c r="BP263060" s="90"/>
    </row>
    <row r="263061" spans="68:68" customFormat="1">
      <c r="BP263061" s="90"/>
    </row>
    <row r="263062" spans="68:68" customFormat="1">
      <c r="BP263062" s="90"/>
    </row>
    <row r="263063" spans="68:68" customFormat="1">
      <c r="BP263063" s="90"/>
    </row>
    <row r="263064" spans="68:68" customFormat="1">
      <c r="BP263064" s="90"/>
    </row>
    <row r="263065" spans="68:68" customFormat="1">
      <c r="BP263065" s="90"/>
    </row>
    <row r="263066" spans="68:68" customFormat="1">
      <c r="BP263066" s="90"/>
    </row>
    <row r="263067" spans="68:68" customFormat="1">
      <c r="BP263067" s="90"/>
    </row>
    <row r="263068" spans="68:68" customFormat="1">
      <c r="BP263068" s="90"/>
    </row>
    <row r="263069" spans="68:68" customFormat="1">
      <c r="BP263069" s="90"/>
    </row>
    <row r="263070" spans="68:68" customFormat="1">
      <c r="BP263070" s="90"/>
    </row>
    <row r="263071" spans="68:68" customFormat="1">
      <c r="BP263071" s="90"/>
    </row>
    <row r="263072" spans="68:68" customFormat="1">
      <c r="BP263072" s="90"/>
    </row>
    <row r="263073" spans="68:68" customFormat="1">
      <c r="BP263073" s="90"/>
    </row>
    <row r="263074" spans="68:68" customFormat="1">
      <c r="BP263074" s="90"/>
    </row>
    <row r="263075" spans="68:68" customFormat="1">
      <c r="BP263075" s="90"/>
    </row>
    <row r="263076" spans="68:68" customFormat="1">
      <c r="BP263076" s="90"/>
    </row>
    <row r="263077" spans="68:68" customFormat="1">
      <c r="BP263077" s="90"/>
    </row>
    <row r="263078" spans="68:68" customFormat="1">
      <c r="BP263078" s="90"/>
    </row>
    <row r="263079" spans="68:68" customFormat="1">
      <c r="BP263079" s="90"/>
    </row>
    <row r="263080" spans="68:68" customFormat="1">
      <c r="BP263080" s="90"/>
    </row>
    <row r="263081" spans="68:68" customFormat="1">
      <c r="BP263081" s="90"/>
    </row>
    <row r="263082" spans="68:68" customFormat="1">
      <c r="BP263082" s="90"/>
    </row>
    <row r="263083" spans="68:68" customFormat="1">
      <c r="BP263083" s="90"/>
    </row>
    <row r="263084" spans="68:68" customFormat="1">
      <c r="BP263084" s="90"/>
    </row>
    <row r="263085" spans="68:68" customFormat="1">
      <c r="BP263085" s="90"/>
    </row>
    <row r="263086" spans="68:68" customFormat="1">
      <c r="BP263086" s="90"/>
    </row>
    <row r="263087" spans="68:68" customFormat="1">
      <c r="BP263087" s="90"/>
    </row>
    <row r="263088" spans="68:68" customFormat="1">
      <c r="BP263088" s="90"/>
    </row>
    <row r="263089" spans="68:68" customFormat="1">
      <c r="BP263089" s="90"/>
    </row>
    <row r="263090" spans="68:68" customFormat="1">
      <c r="BP263090" s="90"/>
    </row>
    <row r="263091" spans="68:68" customFormat="1">
      <c r="BP263091" s="90"/>
    </row>
    <row r="263092" spans="68:68" customFormat="1">
      <c r="BP263092" s="90"/>
    </row>
    <row r="263093" spans="68:68" customFormat="1">
      <c r="BP263093" s="90"/>
    </row>
    <row r="263094" spans="68:68" customFormat="1">
      <c r="BP263094" s="90"/>
    </row>
    <row r="263095" spans="68:68" customFormat="1">
      <c r="BP263095" s="90"/>
    </row>
    <row r="263096" spans="68:68" customFormat="1">
      <c r="BP263096" s="90"/>
    </row>
    <row r="263097" spans="68:68" customFormat="1">
      <c r="BP263097" s="90"/>
    </row>
    <row r="263098" spans="68:68" customFormat="1">
      <c r="BP263098" s="90"/>
    </row>
    <row r="263099" spans="68:68" customFormat="1">
      <c r="BP263099" s="90"/>
    </row>
    <row r="263100" spans="68:68" customFormat="1">
      <c r="BP263100" s="90"/>
    </row>
    <row r="263101" spans="68:68" customFormat="1">
      <c r="BP263101" s="90"/>
    </row>
    <row r="263102" spans="68:68" customFormat="1">
      <c r="BP263102" s="90"/>
    </row>
    <row r="263103" spans="68:68" customFormat="1">
      <c r="BP263103" s="90"/>
    </row>
    <row r="263104" spans="68:68" customFormat="1">
      <c r="BP263104" s="90"/>
    </row>
    <row r="263105" spans="68:68" customFormat="1">
      <c r="BP263105" s="90"/>
    </row>
    <row r="263106" spans="68:68" customFormat="1">
      <c r="BP263106" s="90"/>
    </row>
    <row r="263107" spans="68:68" customFormat="1">
      <c r="BP263107" s="90"/>
    </row>
    <row r="263108" spans="68:68" customFormat="1">
      <c r="BP263108" s="90"/>
    </row>
    <row r="263109" spans="68:68" customFormat="1">
      <c r="BP263109" s="90"/>
    </row>
    <row r="263110" spans="68:68" customFormat="1">
      <c r="BP263110" s="90"/>
    </row>
    <row r="263111" spans="68:68" customFormat="1">
      <c r="BP263111" s="90"/>
    </row>
    <row r="263112" spans="68:68" customFormat="1">
      <c r="BP263112" s="90"/>
    </row>
    <row r="263113" spans="68:68" customFormat="1">
      <c r="BP263113" s="90"/>
    </row>
    <row r="263114" spans="68:68" customFormat="1">
      <c r="BP263114" s="90"/>
    </row>
    <row r="263115" spans="68:68" customFormat="1">
      <c r="BP263115" s="90"/>
    </row>
    <row r="263116" spans="68:68" customFormat="1">
      <c r="BP263116" s="90"/>
    </row>
    <row r="263117" spans="68:68" customFormat="1">
      <c r="BP263117" s="90"/>
    </row>
    <row r="263118" spans="68:68" customFormat="1">
      <c r="BP263118" s="90"/>
    </row>
    <row r="263119" spans="68:68" customFormat="1">
      <c r="BP263119" s="90"/>
    </row>
    <row r="263120" spans="68:68" customFormat="1">
      <c r="BP263120" s="90"/>
    </row>
    <row r="263121" spans="68:68" customFormat="1">
      <c r="BP263121" s="90"/>
    </row>
    <row r="263122" spans="68:68" customFormat="1">
      <c r="BP263122" s="90"/>
    </row>
    <row r="263123" spans="68:68" customFormat="1">
      <c r="BP263123" s="90"/>
    </row>
    <row r="263124" spans="68:68" customFormat="1">
      <c r="BP263124" s="90"/>
    </row>
    <row r="263125" spans="68:68" customFormat="1">
      <c r="BP263125" s="90"/>
    </row>
    <row r="263126" spans="68:68" customFormat="1">
      <c r="BP263126" s="90"/>
    </row>
    <row r="263127" spans="68:68" customFormat="1">
      <c r="BP263127" s="90"/>
    </row>
    <row r="263128" spans="68:68" customFormat="1">
      <c r="BP263128" s="90"/>
    </row>
    <row r="263129" spans="68:68" customFormat="1">
      <c r="BP263129" s="90"/>
    </row>
    <row r="263130" spans="68:68" customFormat="1">
      <c r="BP263130" s="90"/>
    </row>
    <row r="263131" spans="68:68" customFormat="1">
      <c r="BP263131" s="90"/>
    </row>
    <row r="263132" spans="68:68" customFormat="1">
      <c r="BP263132" s="90"/>
    </row>
    <row r="263133" spans="68:68" customFormat="1">
      <c r="BP263133" s="90"/>
    </row>
    <row r="263134" spans="68:68" customFormat="1">
      <c r="BP263134" s="90"/>
    </row>
    <row r="263135" spans="68:68" customFormat="1">
      <c r="BP263135" s="90"/>
    </row>
    <row r="263136" spans="68:68" customFormat="1">
      <c r="BP263136" s="90"/>
    </row>
    <row r="263137" spans="68:68" customFormat="1">
      <c r="BP263137" s="90"/>
    </row>
    <row r="263138" spans="68:68" customFormat="1">
      <c r="BP263138" s="90"/>
    </row>
    <row r="263139" spans="68:68" customFormat="1">
      <c r="BP263139" s="90"/>
    </row>
    <row r="263140" spans="68:68" customFormat="1">
      <c r="BP263140" s="90"/>
    </row>
    <row r="263141" spans="68:68" customFormat="1">
      <c r="BP263141" s="90"/>
    </row>
    <row r="263142" spans="68:68" customFormat="1">
      <c r="BP263142" s="90"/>
    </row>
    <row r="263143" spans="68:68" customFormat="1">
      <c r="BP263143" s="90"/>
    </row>
    <row r="263144" spans="68:68" customFormat="1">
      <c r="BP263144" s="90"/>
    </row>
    <row r="263145" spans="68:68" customFormat="1">
      <c r="BP263145" s="90"/>
    </row>
    <row r="263146" spans="68:68" customFormat="1">
      <c r="BP263146" s="90"/>
    </row>
    <row r="263147" spans="68:68" customFormat="1">
      <c r="BP263147" s="90"/>
    </row>
    <row r="263148" spans="68:68" customFormat="1">
      <c r="BP263148" s="90"/>
    </row>
    <row r="263149" spans="68:68" customFormat="1">
      <c r="BP263149" s="90"/>
    </row>
    <row r="263150" spans="68:68" customFormat="1">
      <c r="BP263150" s="90"/>
    </row>
    <row r="263151" spans="68:68" customFormat="1">
      <c r="BP263151" s="90"/>
    </row>
    <row r="263152" spans="68:68" customFormat="1">
      <c r="BP263152" s="90"/>
    </row>
    <row r="263153" spans="68:68" customFormat="1">
      <c r="BP263153" s="90"/>
    </row>
    <row r="263154" spans="68:68" customFormat="1">
      <c r="BP263154" s="90"/>
    </row>
    <row r="263155" spans="68:68" customFormat="1">
      <c r="BP263155" s="90"/>
    </row>
    <row r="263156" spans="68:68" customFormat="1">
      <c r="BP263156" s="90"/>
    </row>
    <row r="263157" spans="68:68" customFormat="1">
      <c r="BP263157" s="90"/>
    </row>
    <row r="263158" spans="68:68" customFormat="1">
      <c r="BP263158" s="90"/>
    </row>
    <row r="263159" spans="68:68" customFormat="1">
      <c r="BP263159" s="90"/>
    </row>
    <row r="263160" spans="68:68" customFormat="1">
      <c r="BP263160" s="90"/>
    </row>
    <row r="263161" spans="68:68" customFormat="1">
      <c r="BP263161" s="90"/>
    </row>
    <row r="263162" spans="68:68" customFormat="1">
      <c r="BP263162" s="90"/>
    </row>
    <row r="263163" spans="68:68" customFormat="1">
      <c r="BP263163" s="90"/>
    </row>
    <row r="263164" spans="68:68" customFormat="1">
      <c r="BP263164" s="90"/>
    </row>
    <row r="263165" spans="68:68" customFormat="1">
      <c r="BP263165" s="90"/>
    </row>
    <row r="263166" spans="68:68" customFormat="1">
      <c r="BP263166" s="90"/>
    </row>
    <row r="263167" spans="68:68" customFormat="1">
      <c r="BP263167" s="90"/>
    </row>
    <row r="263168" spans="68:68" customFormat="1">
      <c r="BP263168" s="90"/>
    </row>
    <row r="263169" spans="68:68" customFormat="1">
      <c r="BP263169" s="90"/>
    </row>
    <row r="263170" spans="68:68" customFormat="1">
      <c r="BP263170" s="90"/>
    </row>
    <row r="263171" spans="68:68" customFormat="1">
      <c r="BP263171" s="90"/>
    </row>
    <row r="263172" spans="68:68" customFormat="1">
      <c r="BP263172" s="90"/>
    </row>
    <row r="263173" spans="68:68" customFormat="1">
      <c r="BP263173" s="90"/>
    </row>
    <row r="263174" spans="68:68" customFormat="1">
      <c r="BP263174" s="90"/>
    </row>
    <row r="263175" spans="68:68" customFormat="1">
      <c r="BP263175" s="90"/>
    </row>
    <row r="263176" spans="68:68" customFormat="1">
      <c r="BP263176" s="90"/>
    </row>
    <row r="263177" spans="68:68" customFormat="1">
      <c r="BP263177" s="90"/>
    </row>
    <row r="263178" spans="68:68" customFormat="1">
      <c r="BP263178" s="90"/>
    </row>
    <row r="263179" spans="68:68" customFormat="1">
      <c r="BP263179" s="90"/>
    </row>
    <row r="263180" spans="68:68" customFormat="1">
      <c r="BP263180" s="90"/>
    </row>
    <row r="263181" spans="68:68" customFormat="1">
      <c r="BP263181" s="90"/>
    </row>
    <row r="263182" spans="68:68" customFormat="1">
      <c r="BP263182" s="90"/>
    </row>
    <row r="263183" spans="68:68" customFormat="1">
      <c r="BP263183" s="90"/>
    </row>
    <row r="263184" spans="68:68" customFormat="1">
      <c r="BP263184" s="90"/>
    </row>
    <row r="263185" spans="68:68" customFormat="1">
      <c r="BP263185" s="90"/>
    </row>
    <row r="263186" spans="68:68" customFormat="1">
      <c r="BP263186" s="90"/>
    </row>
    <row r="263187" spans="68:68" customFormat="1">
      <c r="BP263187" s="90"/>
    </row>
    <row r="263188" spans="68:68" customFormat="1">
      <c r="BP263188" s="90"/>
    </row>
    <row r="263189" spans="68:68" customFormat="1">
      <c r="BP263189" s="90"/>
    </row>
    <row r="263190" spans="68:68" customFormat="1">
      <c r="BP263190" s="90"/>
    </row>
    <row r="263191" spans="68:68" customFormat="1">
      <c r="BP263191" s="90"/>
    </row>
    <row r="263192" spans="68:68" customFormat="1">
      <c r="BP263192" s="90"/>
    </row>
    <row r="263193" spans="68:68" customFormat="1">
      <c r="BP263193" s="90"/>
    </row>
    <row r="263194" spans="68:68" customFormat="1">
      <c r="BP263194" s="90"/>
    </row>
    <row r="263195" spans="68:68" customFormat="1">
      <c r="BP263195" s="90"/>
    </row>
    <row r="263196" spans="68:68" customFormat="1">
      <c r="BP263196" s="90"/>
    </row>
    <row r="263197" spans="68:68" customFormat="1">
      <c r="BP263197" s="90"/>
    </row>
    <row r="263198" spans="68:68" customFormat="1">
      <c r="BP263198" s="90"/>
    </row>
    <row r="263199" spans="68:68" customFormat="1">
      <c r="BP263199" s="90"/>
    </row>
    <row r="263200" spans="68:68" customFormat="1">
      <c r="BP263200" s="90"/>
    </row>
    <row r="263201" spans="68:68" customFormat="1">
      <c r="BP263201" s="90"/>
    </row>
    <row r="263202" spans="68:68" customFormat="1">
      <c r="BP263202" s="90"/>
    </row>
    <row r="263203" spans="68:68" customFormat="1">
      <c r="BP263203" s="90"/>
    </row>
    <row r="263204" spans="68:68" customFormat="1">
      <c r="BP263204" s="90"/>
    </row>
    <row r="263205" spans="68:68" customFormat="1">
      <c r="BP263205" s="90"/>
    </row>
    <row r="263206" spans="68:68" customFormat="1">
      <c r="BP263206" s="90"/>
    </row>
    <row r="263207" spans="68:68" customFormat="1">
      <c r="BP263207" s="90"/>
    </row>
    <row r="263208" spans="68:68" customFormat="1">
      <c r="BP263208" s="90"/>
    </row>
    <row r="263209" spans="68:68" customFormat="1">
      <c r="BP263209" s="90"/>
    </row>
    <row r="263210" spans="68:68" customFormat="1">
      <c r="BP263210" s="90"/>
    </row>
    <row r="263211" spans="68:68" customFormat="1">
      <c r="BP263211" s="90"/>
    </row>
    <row r="263212" spans="68:68" customFormat="1">
      <c r="BP263212" s="90"/>
    </row>
    <row r="263213" spans="68:68" customFormat="1">
      <c r="BP263213" s="90"/>
    </row>
    <row r="263214" spans="68:68" customFormat="1">
      <c r="BP263214" s="90"/>
    </row>
    <row r="263215" spans="68:68" customFormat="1">
      <c r="BP263215" s="90"/>
    </row>
    <row r="263216" spans="68:68" customFormat="1">
      <c r="BP263216" s="90"/>
    </row>
    <row r="263217" spans="68:68" customFormat="1">
      <c r="BP263217" s="90"/>
    </row>
    <row r="263218" spans="68:68" customFormat="1">
      <c r="BP263218" s="90"/>
    </row>
    <row r="263219" spans="68:68" customFormat="1">
      <c r="BP263219" s="90"/>
    </row>
    <row r="263220" spans="68:68" customFormat="1">
      <c r="BP263220" s="90"/>
    </row>
    <row r="263221" spans="68:68" customFormat="1">
      <c r="BP263221" s="90"/>
    </row>
    <row r="263222" spans="68:68" customFormat="1">
      <c r="BP263222" s="90"/>
    </row>
    <row r="263223" spans="68:68" customFormat="1">
      <c r="BP263223" s="90"/>
    </row>
    <row r="263224" spans="68:68" customFormat="1">
      <c r="BP263224" s="90"/>
    </row>
    <row r="263225" spans="68:68" customFormat="1">
      <c r="BP263225" s="90"/>
    </row>
    <row r="263226" spans="68:68" customFormat="1">
      <c r="BP263226" s="90"/>
    </row>
    <row r="263227" spans="68:68" customFormat="1">
      <c r="BP263227" s="90"/>
    </row>
    <row r="263228" spans="68:68" customFormat="1">
      <c r="BP263228" s="90"/>
    </row>
    <row r="263229" spans="68:68" customFormat="1">
      <c r="BP263229" s="90"/>
    </row>
    <row r="263230" spans="68:68" customFormat="1">
      <c r="BP263230" s="90"/>
    </row>
    <row r="263231" spans="68:68" customFormat="1">
      <c r="BP263231" s="90"/>
    </row>
    <row r="263232" spans="68:68" customFormat="1">
      <c r="BP263232" s="90"/>
    </row>
    <row r="263233" spans="68:68" customFormat="1">
      <c r="BP263233" s="90"/>
    </row>
    <row r="263234" spans="68:68" customFormat="1">
      <c r="BP263234" s="90"/>
    </row>
    <row r="263235" spans="68:68" customFormat="1">
      <c r="BP263235" s="90"/>
    </row>
    <row r="263236" spans="68:68" customFormat="1">
      <c r="BP263236" s="90"/>
    </row>
    <row r="263237" spans="68:68" customFormat="1">
      <c r="BP263237" s="90"/>
    </row>
    <row r="263238" spans="68:68" customFormat="1">
      <c r="BP263238" s="90"/>
    </row>
    <row r="263239" spans="68:68" customFormat="1">
      <c r="BP263239" s="90"/>
    </row>
    <row r="263240" spans="68:68" customFormat="1">
      <c r="BP263240" s="90"/>
    </row>
    <row r="263241" spans="68:68" customFormat="1">
      <c r="BP263241" s="90"/>
    </row>
    <row r="263242" spans="68:68" customFormat="1">
      <c r="BP263242" s="90"/>
    </row>
    <row r="263243" spans="68:68" customFormat="1">
      <c r="BP263243" s="90"/>
    </row>
    <row r="263244" spans="68:68" customFormat="1">
      <c r="BP263244" s="90"/>
    </row>
    <row r="263245" spans="68:68" customFormat="1">
      <c r="BP263245" s="90"/>
    </row>
    <row r="263246" spans="68:68" customFormat="1">
      <c r="BP263246" s="90"/>
    </row>
    <row r="263247" spans="68:68" customFormat="1">
      <c r="BP263247" s="90"/>
    </row>
    <row r="263248" spans="68:68" customFormat="1">
      <c r="BP263248" s="90"/>
    </row>
    <row r="263249" spans="68:68" customFormat="1">
      <c r="BP263249" s="90"/>
    </row>
    <row r="263250" spans="68:68" customFormat="1">
      <c r="BP263250" s="90"/>
    </row>
    <row r="263251" spans="68:68" customFormat="1">
      <c r="BP263251" s="90"/>
    </row>
    <row r="263252" spans="68:68" customFormat="1">
      <c r="BP263252" s="90"/>
    </row>
    <row r="263253" spans="68:68" customFormat="1">
      <c r="BP263253" s="90"/>
    </row>
    <row r="263254" spans="68:68" customFormat="1">
      <c r="BP263254" s="90"/>
    </row>
    <row r="263255" spans="68:68" customFormat="1">
      <c r="BP263255" s="90"/>
    </row>
    <row r="263256" spans="68:68" customFormat="1">
      <c r="BP263256" s="90"/>
    </row>
    <row r="263257" spans="68:68" customFormat="1">
      <c r="BP263257" s="90"/>
    </row>
    <row r="263258" spans="68:68" customFormat="1">
      <c r="BP263258" s="90"/>
    </row>
    <row r="263259" spans="68:68" customFormat="1">
      <c r="BP263259" s="90"/>
    </row>
    <row r="263260" spans="68:68" customFormat="1">
      <c r="BP263260" s="90"/>
    </row>
    <row r="263261" spans="68:68" customFormat="1">
      <c r="BP263261" s="90"/>
    </row>
    <row r="263262" spans="68:68" customFormat="1">
      <c r="BP263262" s="90"/>
    </row>
    <row r="263263" spans="68:68" customFormat="1">
      <c r="BP263263" s="90"/>
    </row>
    <row r="263264" spans="68:68" customFormat="1">
      <c r="BP263264" s="90"/>
    </row>
    <row r="263265" spans="68:68" customFormat="1">
      <c r="BP263265" s="90"/>
    </row>
    <row r="263266" spans="68:68" customFormat="1">
      <c r="BP263266" s="90"/>
    </row>
    <row r="263267" spans="68:68" customFormat="1">
      <c r="BP263267" s="90"/>
    </row>
    <row r="263268" spans="68:68" customFormat="1">
      <c r="BP263268" s="90"/>
    </row>
    <row r="263269" spans="68:68" customFormat="1">
      <c r="BP263269" s="90"/>
    </row>
    <row r="263270" spans="68:68" customFormat="1">
      <c r="BP263270" s="90"/>
    </row>
    <row r="263271" spans="68:68" customFormat="1">
      <c r="BP263271" s="90"/>
    </row>
    <row r="263272" spans="68:68" customFormat="1">
      <c r="BP263272" s="90"/>
    </row>
    <row r="263273" spans="68:68" customFormat="1">
      <c r="BP263273" s="90"/>
    </row>
    <row r="263274" spans="68:68" customFormat="1">
      <c r="BP263274" s="90"/>
    </row>
    <row r="263275" spans="68:68" customFormat="1">
      <c r="BP263275" s="90"/>
    </row>
    <row r="263276" spans="68:68" customFormat="1">
      <c r="BP263276" s="90"/>
    </row>
    <row r="263277" spans="68:68" customFormat="1">
      <c r="BP263277" s="90"/>
    </row>
    <row r="263278" spans="68:68" customFormat="1">
      <c r="BP263278" s="90"/>
    </row>
    <row r="263279" spans="68:68" customFormat="1">
      <c r="BP263279" s="90"/>
    </row>
    <row r="263280" spans="68:68" customFormat="1">
      <c r="BP263280" s="90"/>
    </row>
    <row r="263281" spans="68:68" customFormat="1">
      <c r="BP263281" s="90"/>
    </row>
    <row r="263282" spans="68:68" customFormat="1">
      <c r="BP263282" s="90"/>
    </row>
    <row r="263283" spans="68:68" customFormat="1">
      <c r="BP263283" s="90"/>
    </row>
    <row r="263284" spans="68:68" customFormat="1">
      <c r="BP263284" s="90"/>
    </row>
    <row r="263285" spans="68:68" customFormat="1">
      <c r="BP263285" s="90"/>
    </row>
    <row r="263286" spans="68:68" customFormat="1">
      <c r="BP263286" s="90"/>
    </row>
    <row r="263287" spans="68:68" customFormat="1">
      <c r="BP263287" s="90"/>
    </row>
    <row r="263288" spans="68:68" customFormat="1">
      <c r="BP263288" s="90"/>
    </row>
    <row r="263289" spans="68:68" customFormat="1">
      <c r="BP263289" s="90"/>
    </row>
    <row r="263290" spans="68:68" customFormat="1">
      <c r="BP263290" s="90"/>
    </row>
    <row r="263291" spans="68:68" customFormat="1">
      <c r="BP263291" s="90"/>
    </row>
    <row r="263292" spans="68:68" customFormat="1">
      <c r="BP263292" s="90"/>
    </row>
    <row r="263293" spans="68:68" customFormat="1">
      <c r="BP263293" s="90"/>
    </row>
    <row r="263294" spans="68:68" customFormat="1">
      <c r="BP263294" s="90"/>
    </row>
    <row r="263295" spans="68:68" customFormat="1">
      <c r="BP263295" s="90"/>
    </row>
    <row r="263296" spans="68:68" customFormat="1">
      <c r="BP263296" s="90"/>
    </row>
    <row r="263297" spans="68:68" customFormat="1">
      <c r="BP263297" s="90"/>
    </row>
    <row r="263298" spans="68:68" customFormat="1">
      <c r="BP263298" s="90"/>
    </row>
    <row r="263299" spans="68:68" customFormat="1">
      <c r="BP263299" s="90"/>
    </row>
    <row r="263300" spans="68:68" customFormat="1">
      <c r="BP263300" s="90"/>
    </row>
    <row r="263301" spans="68:68" customFormat="1">
      <c r="BP263301" s="90"/>
    </row>
    <row r="263302" spans="68:68" customFormat="1">
      <c r="BP263302" s="90"/>
    </row>
    <row r="263303" spans="68:68" customFormat="1">
      <c r="BP263303" s="90"/>
    </row>
    <row r="263304" spans="68:68" customFormat="1">
      <c r="BP263304" s="90"/>
    </row>
    <row r="263305" spans="68:68" customFormat="1">
      <c r="BP263305" s="90"/>
    </row>
    <row r="263306" spans="68:68" customFormat="1">
      <c r="BP263306" s="90"/>
    </row>
    <row r="263307" spans="68:68" customFormat="1">
      <c r="BP263307" s="90"/>
    </row>
    <row r="263308" spans="68:68" customFormat="1">
      <c r="BP263308" s="90"/>
    </row>
    <row r="263309" spans="68:68" customFormat="1">
      <c r="BP263309" s="90"/>
    </row>
    <row r="263310" spans="68:68" customFormat="1">
      <c r="BP263310" s="90"/>
    </row>
    <row r="263311" spans="68:68" customFormat="1">
      <c r="BP263311" s="90"/>
    </row>
    <row r="263312" spans="68:68" customFormat="1">
      <c r="BP263312" s="90"/>
    </row>
    <row r="263313" spans="68:68" customFormat="1">
      <c r="BP263313" s="90"/>
    </row>
    <row r="263314" spans="68:68" customFormat="1">
      <c r="BP263314" s="90"/>
    </row>
    <row r="263315" spans="68:68" customFormat="1">
      <c r="BP263315" s="90"/>
    </row>
    <row r="263316" spans="68:68" customFormat="1">
      <c r="BP263316" s="90"/>
    </row>
    <row r="263317" spans="68:68" customFormat="1">
      <c r="BP263317" s="90"/>
    </row>
    <row r="263318" spans="68:68" customFormat="1">
      <c r="BP263318" s="90"/>
    </row>
    <row r="263319" spans="68:68" customFormat="1">
      <c r="BP263319" s="90"/>
    </row>
    <row r="263320" spans="68:68" customFormat="1">
      <c r="BP263320" s="90"/>
    </row>
    <row r="263321" spans="68:68" customFormat="1">
      <c r="BP263321" s="90"/>
    </row>
    <row r="263322" spans="68:68" customFormat="1">
      <c r="BP263322" s="90"/>
    </row>
    <row r="263323" spans="68:68" customFormat="1">
      <c r="BP263323" s="90"/>
    </row>
    <row r="263324" spans="68:68" customFormat="1">
      <c r="BP263324" s="90"/>
    </row>
    <row r="263325" spans="68:68" customFormat="1">
      <c r="BP263325" s="90"/>
    </row>
    <row r="263326" spans="68:68" customFormat="1">
      <c r="BP263326" s="90"/>
    </row>
    <row r="263327" spans="68:68" customFormat="1">
      <c r="BP263327" s="90"/>
    </row>
    <row r="263328" spans="68:68" customFormat="1">
      <c r="BP263328" s="90"/>
    </row>
    <row r="263329" spans="68:68" customFormat="1">
      <c r="BP263329" s="90"/>
    </row>
    <row r="263330" spans="68:68" customFormat="1">
      <c r="BP263330" s="90"/>
    </row>
    <row r="263331" spans="68:68" customFormat="1">
      <c r="BP263331" s="90"/>
    </row>
    <row r="263332" spans="68:68" customFormat="1">
      <c r="BP263332" s="90"/>
    </row>
    <row r="263333" spans="68:68" customFormat="1">
      <c r="BP263333" s="90"/>
    </row>
    <row r="263334" spans="68:68" customFormat="1">
      <c r="BP263334" s="90"/>
    </row>
    <row r="263335" spans="68:68" customFormat="1">
      <c r="BP263335" s="90"/>
    </row>
    <row r="263336" spans="68:68" customFormat="1">
      <c r="BP263336" s="90"/>
    </row>
    <row r="263337" spans="68:68" customFormat="1">
      <c r="BP263337" s="90"/>
    </row>
    <row r="263338" spans="68:68" customFormat="1">
      <c r="BP263338" s="90"/>
    </row>
    <row r="263339" spans="68:68" customFormat="1">
      <c r="BP263339" s="90"/>
    </row>
    <row r="263340" spans="68:68" customFormat="1">
      <c r="BP263340" s="90"/>
    </row>
    <row r="263341" spans="68:68" customFormat="1">
      <c r="BP263341" s="90"/>
    </row>
    <row r="263342" spans="68:68" customFormat="1">
      <c r="BP263342" s="90"/>
    </row>
    <row r="263343" spans="68:68" customFormat="1">
      <c r="BP263343" s="90"/>
    </row>
    <row r="263344" spans="68:68" customFormat="1">
      <c r="BP263344" s="90"/>
    </row>
    <row r="263345" spans="68:68" customFormat="1">
      <c r="BP263345" s="90"/>
    </row>
    <row r="263346" spans="68:68" customFormat="1">
      <c r="BP263346" s="90"/>
    </row>
    <row r="263347" spans="68:68" customFormat="1">
      <c r="BP263347" s="90"/>
    </row>
    <row r="263348" spans="68:68" customFormat="1">
      <c r="BP263348" s="90"/>
    </row>
    <row r="263349" spans="68:68" customFormat="1">
      <c r="BP263349" s="90"/>
    </row>
    <row r="263350" spans="68:68" customFormat="1">
      <c r="BP263350" s="90"/>
    </row>
    <row r="263351" spans="68:68" customFormat="1">
      <c r="BP263351" s="90"/>
    </row>
    <row r="263352" spans="68:68" customFormat="1">
      <c r="BP263352" s="90"/>
    </row>
    <row r="263353" spans="68:68" customFormat="1">
      <c r="BP263353" s="90"/>
    </row>
    <row r="263354" spans="68:68" customFormat="1">
      <c r="BP263354" s="90"/>
    </row>
    <row r="263355" spans="68:68" customFormat="1">
      <c r="BP263355" s="90"/>
    </row>
    <row r="263356" spans="68:68" customFormat="1">
      <c r="BP263356" s="90"/>
    </row>
    <row r="263357" spans="68:68" customFormat="1">
      <c r="BP263357" s="90"/>
    </row>
    <row r="263358" spans="68:68" customFormat="1">
      <c r="BP263358" s="90"/>
    </row>
    <row r="263359" spans="68:68" customFormat="1">
      <c r="BP263359" s="90"/>
    </row>
    <row r="263360" spans="68:68" customFormat="1">
      <c r="BP263360" s="90"/>
    </row>
    <row r="263361" spans="68:68" customFormat="1">
      <c r="BP263361" s="90"/>
    </row>
    <row r="263362" spans="68:68" customFormat="1">
      <c r="BP263362" s="90"/>
    </row>
    <row r="263363" spans="68:68" customFormat="1">
      <c r="BP263363" s="90"/>
    </row>
    <row r="263364" spans="68:68" customFormat="1">
      <c r="BP263364" s="90"/>
    </row>
    <row r="263365" spans="68:68" customFormat="1">
      <c r="BP263365" s="90"/>
    </row>
    <row r="263366" spans="68:68" customFormat="1">
      <c r="BP263366" s="90"/>
    </row>
    <row r="263367" spans="68:68" customFormat="1">
      <c r="BP263367" s="90"/>
    </row>
    <row r="263368" spans="68:68" customFormat="1">
      <c r="BP263368" s="90"/>
    </row>
    <row r="263369" spans="68:68" customFormat="1">
      <c r="BP263369" s="90"/>
    </row>
    <row r="263370" spans="68:68" customFormat="1">
      <c r="BP263370" s="90"/>
    </row>
    <row r="263371" spans="68:68" customFormat="1">
      <c r="BP263371" s="90"/>
    </row>
    <row r="263372" spans="68:68" customFormat="1">
      <c r="BP263372" s="90"/>
    </row>
    <row r="263373" spans="68:68" customFormat="1">
      <c r="BP263373" s="90"/>
    </row>
    <row r="263374" spans="68:68" customFormat="1">
      <c r="BP263374" s="90"/>
    </row>
    <row r="263375" spans="68:68" customFormat="1">
      <c r="BP263375" s="90"/>
    </row>
    <row r="263376" spans="68:68" customFormat="1">
      <c r="BP263376" s="90"/>
    </row>
    <row r="263377" spans="68:68" customFormat="1">
      <c r="BP263377" s="90"/>
    </row>
    <row r="263378" spans="68:68" customFormat="1">
      <c r="BP263378" s="90"/>
    </row>
    <row r="263379" spans="68:68" customFormat="1">
      <c r="BP263379" s="90"/>
    </row>
    <row r="263380" spans="68:68" customFormat="1">
      <c r="BP263380" s="90"/>
    </row>
    <row r="263381" spans="68:68" customFormat="1">
      <c r="BP263381" s="90"/>
    </row>
    <row r="263382" spans="68:68" customFormat="1">
      <c r="BP263382" s="90"/>
    </row>
    <row r="263383" spans="68:68" customFormat="1">
      <c r="BP263383" s="90"/>
    </row>
    <row r="263384" spans="68:68" customFormat="1">
      <c r="BP263384" s="90"/>
    </row>
    <row r="263385" spans="68:68" customFormat="1">
      <c r="BP263385" s="90"/>
    </row>
    <row r="263386" spans="68:68" customFormat="1">
      <c r="BP263386" s="90"/>
    </row>
    <row r="263387" spans="68:68" customFormat="1">
      <c r="BP263387" s="90"/>
    </row>
    <row r="263388" spans="68:68" customFormat="1">
      <c r="BP263388" s="90"/>
    </row>
    <row r="263389" spans="68:68" customFormat="1">
      <c r="BP263389" s="90"/>
    </row>
    <row r="263390" spans="68:68" customFormat="1">
      <c r="BP263390" s="90"/>
    </row>
    <row r="263391" spans="68:68" customFormat="1">
      <c r="BP263391" s="90"/>
    </row>
    <row r="263392" spans="68:68" customFormat="1">
      <c r="BP263392" s="90"/>
    </row>
    <row r="263393" spans="68:68" customFormat="1">
      <c r="BP263393" s="90"/>
    </row>
    <row r="263394" spans="68:68" customFormat="1">
      <c r="BP263394" s="90"/>
    </row>
    <row r="263395" spans="68:68" customFormat="1">
      <c r="BP263395" s="90"/>
    </row>
    <row r="263396" spans="68:68" customFormat="1">
      <c r="BP263396" s="90"/>
    </row>
    <row r="263397" spans="68:68" customFormat="1">
      <c r="BP263397" s="90"/>
    </row>
    <row r="263398" spans="68:68" customFormat="1">
      <c r="BP263398" s="90"/>
    </row>
    <row r="263399" spans="68:68" customFormat="1">
      <c r="BP263399" s="90"/>
    </row>
    <row r="263400" spans="68:68" customFormat="1">
      <c r="BP263400" s="90"/>
    </row>
    <row r="263401" spans="68:68" customFormat="1">
      <c r="BP263401" s="90"/>
    </row>
    <row r="263402" spans="68:68" customFormat="1">
      <c r="BP263402" s="90"/>
    </row>
    <row r="263403" spans="68:68" customFormat="1">
      <c r="BP263403" s="90"/>
    </row>
    <row r="263404" spans="68:68" customFormat="1">
      <c r="BP263404" s="90"/>
    </row>
    <row r="263405" spans="68:68" customFormat="1">
      <c r="BP263405" s="90"/>
    </row>
    <row r="263406" spans="68:68" customFormat="1">
      <c r="BP263406" s="90"/>
    </row>
    <row r="263407" spans="68:68" customFormat="1">
      <c r="BP263407" s="90"/>
    </row>
    <row r="263408" spans="68:68" customFormat="1">
      <c r="BP263408" s="90"/>
    </row>
    <row r="263409" spans="68:68" customFormat="1">
      <c r="BP263409" s="90"/>
    </row>
    <row r="263410" spans="68:68" customFormat="1">
      <c r="BP263410" s="90"/>
    </row>
    <row r="263411" spans="68:68" customFormat="1">
      <c r="BP263411" s="90"/>
    </row>
    <row r="263412" spans="68:68" customFormat="1">
      <c r="BP263412" s="90"/>
    </row>
    <row r="263413" spans="68:68" customFormat="1">
      <c r="BP263413" s="90"/>
    </row>
    <row r="263414" spans="68:68" customFormat="1">
      <c r="BP263414" s="90"/>
    </row>
    <row r="263415" spans="68:68" customFormat="1">
      <c r="BP263415" s="90"/>
    </row>
    <row r="263416" spans="68:68" customFormat="1">
      <c r="BP263416" s="90"/>
    </row>
    <row r="263417" spans="68:68" customFormat="1">
      <c r="BP263417" s="90"/>
    </row>
    <row r="263418" spans="68:68" customFormat="1">
      <c r="BP263418" s="90"/>
    </row>
    <row r="263419" spans="68:68" customFormat="1">
      <c r="BP263419" s="90"/>
    </row>
    <row r="263420" spans="68:68" customFormat="1">
      <c r="BP263420" s="90"/>
    </row>
    <row r="263421" spans="68:68" customFormat="1">
      <c r="BP263421" s="90"/>
    </row>
    <row r="263422" spans="68:68" customFormat="1">
      <c r="BP263422" s="90"/>
    </row>
    <row r="263423" spans="68:68" customFormat="1">
      <c r="BP263423" s="90"/>
    </row>
    <row r="263424" spans="68:68" customFormat="1">
      <c r="BP263424" s="90"/>
    </row>
    <row r="263425" spans="68:68" customFormat="1">
      <c r="BP263425" s="90"/>
    </row>
    <row r="263426" spans="68:68" customFormat="1">
      <c r="BP263426" s="90"/>
    </row>
    <row r="263427" spans="68:68" customFormat="1">
      <c r="BP263427" s="90"/>
    </row>
    <row r="263428" spans="68:68" customFormat="1">
      <c r="BP263428" s="90"/>
    </row>
    <row r="263429" spans="68:68" customFormat="1">
      <c r="BP263429" s="90"/>
    </row>
    <row r="263430" spans="68:68" customFormat="1">
      <c r="BP263430" s="90"/>
    </row>
    <row r="263431" spans="68:68" customFormat="1">
      <c r="BP263431" s="90"/>
    </row>
    <row r="263432" spans="68:68" customFormat="1">
      <c r="BP263432" s="90"/>
    </row>
    <row r="263433" spans="68:68" customFormat="1">
      <c r="BP263433" s="90"/>
    </row>
    <row r="263434" spans="68:68" customFormat="1">
      <c r="BP263434" s="90"/>
    </row>
    <row r="263435" spans="68:68" customFormat="1">
      <c r="BP263435" s="90"/>
    </row>
    <row r="263436" spans="68:68" customFormat="1">
      <c r="BP263436" s="90"/>
    </row>
    <row r="263437" spans="68:68" customFormat="1">
      <c r="BP263437" s="90"/>
    </row>
    <row r="263438" spans="68:68" customFormat="1">
      <c r="BP263438" s="90"/>
    </row>
    <row r="263439" spans="68:68" customFormat="1">
      <c r="BP263439" s="90"/>
    </row>
    <row r="263440" spans="68:68" customFormat="1">
      <c r="BP263440" s="90"/>
    </row>
    <row r="263441" spans="68:68" customFormat="1">
      <c r="BP263441" s="90"/>
    </row>
    <row r="263442" spans="68:68" customFormat="1">
      <c r="BP263442" s="90"/>
    </row>
    <row r="263443" spans="68:68" customFormat="1">
      <c r="BP263443" s="90"/>
    </row>
    <row r="263444" spans="68:68" customFormat="1">
      <c r="BP263444" s="90"/>
    </row>
    <row r="263445" spans="68:68" customFormat="1">
      <c r="BP263445" s="90"/>
    </row>
    <row r="263446" spans="68:68" customFormat="1">
      <c r="BP263446" s="90"/>
    </row>
    <row r="263447" spans="68:68" customFormat="1">
      <c r="BP263447" s="90"/>
    </row>
    <row r="263448" spans="68:68" customFormat="1">
      <c r="BP263448" s="90"/>
    </row>
    <row r="263449" spans="68:68" customFormat="1">
      <c r="BP263449" s="90"/>
    </row>
    <row r="263450" spans="68:68" customFormat="1">
      <c r="BP263450" s="90"/>
    </row>
    <row r="263451" spans="68:68" customFormat="1">
      <c r="BP263451" s="90"/>
    </row>
    <row r="263452" spans="68:68" customFormat="1">
      <c r="BP263452" s="90"/>
    </row>
    <row r="263453" spans="68:68" customFormat="1">
      <c r="BP263453" s="90"/>
    </row>
    <row r="263454" spans="68:68" customFormat="1">
      <c r="BP263454" s="90"/>
    </row>
    <row r="263455" spans="68:68" customFormat="1">
      <c r="BP263455" s="90"/>
    </row>
    <row r="263456" spans="68:68" customFormat="1">
      <c r="BP263456" s="90"/>
    </row>
    <row r="263457" spans="68:68" customFormat="1">
      <c r="BP263457" s="90"/>
    </row>
    <row r="263458" spans="68:68" customFormat="1">
      <c r="BP263458" s="90"/>
    </row>
    <row r="263459" spans="68:68" customFormat="1">
      <c r="BP263459" s="90"/>
    </row>
    <row r="263460" spans="68:68" customFormat="1">
      <c r="BP263460" s="90"/>
    </row>
    <row r="263461" spans="68:68" customFormat="1">
      <c r="BP263461" s="90"/>
    </row>
    <row r="263462" spans="68:68" customFormat="1">
      <c r="BP263462" s="90"/>
    </row>
    <row r="263463" spans="68:68" customFormat="1">
      <c r="BP263463" s="90"/>
    </row>
    <row r="263464" spans="68:68" customFormat="1">
      <c r="BP263464" s="90"/>
    </row>
    <row r="263465" spans="68:68" customFormat="1">
      <c r="BP263465" s="90"/>
    </row>
    <row r="263466" spans="68:68" customFormat="1">
      <c r="BP263466" s="90"/>
    </row>
    <row r="263467" spans="68:68" customFormat="1">
      <c r="BP263467" s="90"/>
    </row>
    <row r="263468" spans="68:68" customFormat="1">
      <c r="BP263468" s="90"/>
    </row>
    <row r="263469" spans="68:68" customFormat="1">
      <c r="BP263469" s="90"/>
    </row>
    <row r="263470" spans="68:68" customFormat="1">
      <c r="BP263470" s="90"/>
    </row>
    <row r="263471" spans="68:68" customFormat="1">
      <c r="BP263471" s="90"/>
    </row>
    <row r="263472" spans="68:68" customFormat="1">
      <c r="BP263472" s="90"/>
    </row>
    <row r="263473" spans="68:68" customFormat="1">
      <c r="BP263473" s="90"/>
    </row>
    <row r="263474" spans="68:68" customFormat="1">
      <c r="BP263474" s="90"/>
    </row>
    <row r="263475" spans="68:68" customFormat="1">
      <c r="BP263475" s="90"/>
    </row>
    <row r="263476" spans="68:68" customFormat="1">
      <c r="BP263476" s="90"/>
    </row>
    <row r="263477" spans="68:68" customFormat="1">
      <c r="BP263477" s="90"/>
    </row>
    <row r="263478" spans="68:68" customFormat="1">
      <c r="BP263478" s="90"/>
    </row>
    <row r="263479" spans="68:68" customFormat="1">
      <c r="BP263479" s="90"/>
    </row>
    <row r="263480" spans="68:68" customFormat="1">
      <c r="BP263480" s="90"/>
    </row>
    <row r="263481" spans="68:68" customFormat="1">
      <c r="BP263481" s="90"/>
    </row>
    <row r="263482" spans="68:68" customFormat="1">
      <c r="BP263482" s="90"/>
    </row>
    <row r="263483" spans="68:68" customFormat="1">
      <c r="BP263483" s="90"/>
    </row>
    <row r="263484" spans="68:68" customFormat="1">
      <c r="BP263484" s="90"/>
    </row>
    <row r="263485" spans="68:68" customFormat="1">
      <c r="BP263485" s="90"/>
    </row>
    <row r="263486" spans="68:68" customFormat="1">
      <c r="BP263486" s="90"/>
    </row>
    <row r="263487" spans="68:68" customFormat="1">
      <c r="BP263487" s="90"/>
    </row>
    <row r="263488" spans="68:68" customFormat="1">
      <c r="BP263488" s="90"/>
    </row>
    <row r="263489" spans="68:68" customFormat="1">
      <c r="BP263489" s="90"/>
    </row>
    <row r="263490" spans="68:68" customFormat="1">
      <c r="BP263490" s="90"/>
    </row>
    <row r="263491" spans="68:68" customFormat="1">
      <c r="BP263491" s="90"/>
    </row>
    <row r="263492" spans="68:68" customFormat="1">
      <c r="BP263492" s="90"/>
    </row>
    <row r="263493" spans="68:68" customFormat="1">
      <c r="BP263493" s="90"/>
    </row>
    <row r="263494" spans="68:68" customFormat="1">
      <c r="BP263494" s="90"/>
    </row>
    <row r="263495" spans="68:68" customFormat="1">
      <c r="BP263495" s="90"/>
    </row>
    <row r="263496" spans="68:68" customFormat="1">
      <c r="BP263496" s="90"/>
    </row>
    <row r="263497" spans="68:68" customFormat="1">
      <c r="BP263497" s="90"/>
    </row>
    <row r="263498" spans="68:68" customFormat="1">
      <c r="BP263498" s="90"/>
    </row>
    <row r="263499" spans="68:68" customFormat="1">
      <c r="BP263499" s="90"/>
    </row>
    <row r="263500" spans="68:68" customFormat="1">
      <c r="BP263500" s="90"/>
    </row>
    <row r="263501" spans="68:68" customFormat="1">
      <c r="BP263501" s="90"/>
    </row>
    <row r="263502" spans="68:68" customFormat="1">
      <c r="BP263502" s="90"/>
    </row>
    <row r="263503" spans="68:68" customFormat="1">
      <c r="BP263503" s="90"/>
    </row>
    <row r="263504" spans="68:68" customFormat="1">
      <c r="BP263504" s="90"/>
    </row>
    <row r="263505" spans="68:68" customFormat="1">
      <c r="BP263505" s="90"/>
    </row>
    <row r="263506" spans="68:68" customFormat="1">
      <c r="BP263506" s="90"/>
    </row>
    <row r="263507" spans="68:68" customFormat="1">
      <c r="BP263507" s="90"/>
    </row>
    <row r="263508" spans="68:68" customFormat="1">
      <c r="BP263508" s="90"/>
    </row>
    <row r="263509" spans="68:68" customFormat="1">
      <c r="BP263509" s="90"/>
    </row>
    <row r="263510" spans="68:68" customFormat="1">
      <c r="BP263510" s="90"/>
    </row>
    <row r="263511" spans="68:68" customFormat="1">
      <c r="BP263511" s="90"/>
    </row>
    <row r="263512" spans="68:68" customFormat="1">
      <c r="BP263512" s="90"/>
    </row>
    <row r="263513" spans="68:68" customFormat="1">
      <c r="BP263513" s="90"/>
    </row>
    <row r="263514" spans="68:68" customFormat="1">
      <c r="BP263514" s="90"/>
    </row>
    <row r="263515" spans="68:68" customFormat="1">
      <c r="BP263515" s="90"/>
    </row>
    <row r="263516" spans="68:68" customFormat="1">
      <c r="BP263516" s="90"/>
    </row>
    <row r="263517" spans="68:68" customFormat="1">
      <c r="BP263517" s="90"/>
    </row>
    <row r="263518" spans="68:68" customFormat="1">
      <c r="BP263518" s="90"/>
    </row>
    <row r="263519" spans="68:68" customFormat="1">
      <c r="BP263519" s="90"/>
    </row>
    <row r="263520" spans="68:68" customFormat="1">
      <c r="BP263520" s="90"/>
    </row>
    <row r="263521" spans="68:68" customFormat="1">
      <c r="BP263521" s="90"/>
    </row>
    <row r="263522" spans="68:68" customFormat="1">
      <c r="BP263522" s="90"/>
    </row>
    <row r="263523" spans="68:68" customFormat="1">
      <c r="BP263523" s="90"/>
    </row>
    <row r="263524" spans="68:68" customFormat="1">
      <c r="BP263524" s="90"/>
    </row>
    <row r="263525" spans="68:68" customFormat="1">
      <c r="BP263525" s="90"/>
    </row>
    <row r="263526" spans="68:68" customFormat="1">
      <c r="BP263526" s="90"/>
    </row>
    <row r="263527" spans="68:68" customFormat="1">
      <c r="BP263527" s="90"/>
    </row>
    <row r="263528" spans="68:68" customFormat="1">
      <c r="BP263528" s="90"/>
    </row>
    <row r="263529" spans="68:68" customFormat="1">
      <c r="BP263529" s="90"/>
    </row>
    <row r="263530" spans="68:68" customFormat="1">
      <c r="BP263530" s="90"/>
    </row>
    <row r="263531" spans="68:68" customFormat="1">
      <c r="BP263531" s="90"/>
    </row>
    <row r="263532" spans="68:68" customFormat="1">
      <c r="BP263532" s="90"/>
    </row>
    <row r="263533" spans="68:68" customFormat="1">
      <c r="BP263533" s="90"/>
    </row>
    <row r="263534" spans="68:68" customFormat="1">
      <c r="BP263534" s="90"/>
    </row>
    <row r="263535" spans="68:68" customFormat="1">
      <c r="BP263535" s="90"/>
    </row>
    <row r="263536" spans="68:68" customFormat="1">
      <c r="BP263536" s="90"/>
    </row>
    <row r="263537" spans="68:68" customFormat="1">
      <c r="BP263537" s="90"/>
    </row>
    <row r="263538" spans="68:68" customFormat="1">
      <c r="BP263538" s="90"/>
    </row>
    <row r="263539" spans="68:68" customFormat="1">
      <c r="BP263539" s="90"/>
    </row>
    <row r="263540" spans="68:68" customFormat="1">
      <c r="BP263540" s="90"/>
    </row>
    <row r="263541" spans="68:68" customFormat="1">
      <c r="BP263541" s="90"/>
    </row>
    <row r="263542" spans="68:68" customFormat="1">
      <c r="BP263542" s="90"/>
    </row>
    <row r="263543" spans="68:68" customFormat="1">
      <c r="BP263543" s="90"/>
    </row>
    <row r="263544" spans="68:68" customFormat="1">
      <c r="BP263544" s="90"/>
    </row>
    <row r="263545" spans="68:68" customFormat="1">
      <c r="BP263545" s="90"/>
    </row>
    <row r="263546" spans="68:68" customFormat="1">
      <c r="BP263546" s="90"/>
    </row>
    <row r="263547" spans="68:68" customFormat="1">
      <c r="BP263547" s="90"/>
    </row>
    <row r="263548" spans="68:68" customFormat="1">
      <c r="BP263548" s="90"/>
    </row>
    <row r="263549" spans="68:68" customFormat="1">
      <c r="BP263549" s="90"/>
    </row>
    <row r="263550" spans="68:68" customFormat="1">
      <c r="BP263550" s="90"/>
    </row>
    <row r="263551" spans="68:68" customFormat="1">
      <c r="BP263551" s="90"/>
    </row>
    <row r="263552" spans="68:68" customFormat="1">
      <c r="BP263552" s="90"/>
    </row>
    <row r="263553" spans="68:68" customFormat="1">
      <c r="BP263553" s="90"/>
    </row>
    <row r="263554" spans="68:68" customFormat="1">
      <c r="BP263554" s="90"/>
    </row>
    <row r="263555" spans="68:68" customFormat="1">
      <c r="BP263555" s="90"/>
    </row>
    <row r="263556" spans="68:68" customFormat="1">
      <c r="BP263556" s="90"/>
    </row>
    <row r="263557" spans="68:68" customFormat="1">
      <c r="BP263557" s="90"/>
    </row>
    <row r="263558" spans="68:68" customFormat="1">
      <c r="BP263558" s="90"/>
    </row>
    <row r="263559" spans="68:68" customFormat="1">
      <c r="BP263559" s="90"/>
    </row>
    <row r="263560" spans="68:68" customFormat="1">
      <c r="BP263560" s="90"/>
    </row>
    <row r="263561" spans="68:68" customFormat="1">
      <c r="BP263561" s="90"/>
    </row>
    <row r="263562" spans="68:68" customFormat="1">
      <c r="BP263562" s="90"/>
    </row>
    <row r="263563" spans="68:68" customFormat="1">
      <c r="BP263563" s="90"/>
    </row>
    <row r="263564" spans="68:68" customFormat="1">
      <c r="BP263564" s="90"/>
    </row>
    <row r="263565" spans="68:68" customFormat="1">
      <c r="BP263565" s="90"/>
    </row>
    <row r="263566" spans="68:68" customFormat="1">
      <c r="BP263566" s="90"/>
    </row>
    <row r="263567" spans="68:68" customFormat="1">
      <c r="BP263567" s="90"/>
    </row>
    <row r="263568" spans="68:68" customFormat="1">
      <c r="BP263568" s="90"/>
    </row>
    <row r="263569" spans="68:68" customFormat="1">
      <c r="BP263569" s="90"/>
    </row>
    <row r="263570" spans="68:68" customFormat="1">
      <c r="BP263570" s="90"/>
    </row>
    <row r="263571" spans="68:68" customFormat="1">
      <c r="BP263571" s="90"/>
    </row>
    <row r="263572" spans="68:68" customFormat="1">
      <c r="BP263572" s="90"/>
    </row>
    <row r="263573" spans="68:68" customFormat="1">
      <c r="BP263573" s="90"/>
    </row>
    <row r="263574" spans="68:68" customFormat="1">
      <c r="BP263574" s="90"/>
    </row>
    <row r="263575" spans="68:68" customFormat="1">
      <c r="BP263575" s="90"/>
    </row>
    <row r="263576" spans="68:68" customFormat="1">
      <c r="BP263576" s="90"/>
    </row>
    <row r="263577" spans="68:68" customFormat="1">
      <c r="BP263577" s="90"/>
    </row>
    <row r="263578" spans="68:68" customFormat="1">
      <c r="BP263578" s="90"/>
    </row>
    <row r="263579" spans="68:68" customFormat="1">
      <c r="BP263579" s="90"/>
    </row>
    <row r="263580" spans="68:68" customFormat="1">
      <c r="BP263580" s="90"/>
    </row>
    <row r="263581" spans="68:68" customFormat="1">
      <c r="BP263581" s="90"/>
    </row>
    <row r="263582" spans="68:68" customFormat="1">
      <c r="BP263582" s="90"/>
    </row>
    <row r="263583" spans="68:68" customFormat="1">
      <c r="BP263583" s="90"/>
    </row>
    <row r="263584" spans="68:68" customFormat="1">
      <c r="BP263584" s="90"/>
    </row>
    <row r="263585" spans="68:68" customFormat="1">
      <c r="BP263585" s="90"/>
    </row>
    <row r="263586" spans="68:68" customFormat="1">
      <c r="BP263586" s="90"/>
    </row>
    <row r="263587" spans="68:68" customFormat="1">
      <c r="BP263587" s="90"/>
    </row>
    <row r="263588" spans="68:68" customFormat="1">
      <c r="BP263588" s="90"/>
    </row>
    <row r="263589" spans="68:68" customFormat="1">
      <c r="BP263589" s="90"/>
    </row>
    <row r="263590" spans="68:68" customFormat="1">
      <c r="BP263590" s="90"/>
    </row>
    <row r="263591" spans="68:68" customFormat="1">
      <c r="BP263591" s="90"/>
    </row>
    <row r="263592" spans="68:68" customFormat="1">
      <c r="BP263592" s="90"/>
    </row>
    <row r="263593" spans="68:68" customFormat="1">
      <c r="BP263593" s="90"/>
    </row>
    <row r="263594" spans="68:68" customFormat="1">
      <c r="BP263594" s="90"/>
    </row>
    <row r="263595" spans="68:68" customFormat="1">
      <c r="BP263595" s="90"/>
    </row>
    <row r="263596" spans="68:68" customFormat="1">
      <c r="BP263596" s="90"/>
    </row>
    <row r="263597" spans="68:68" customFormat="1">
      <c r="BP263597" s="90"/>
    </row>
    <row r="263598" spans="68:68" customFormat="1">
      <c r="BP263598" s="90"/>
    </row>
    <row r="263599" spans="68:68" customFormat="1">
      <c r="BP263599" s="90"/>
    </row>
    <row r="263600" spans="68:68" customFormat="1">
      <c r="BP263600" s="90"/>
    </row>
    <row r="263601" spans="68:68" customFormat="1">
      <c r="BP263601" s="90"/>
    </row>
    <row r="263602" spans="68:68" customFormat="1">
      <c r="BP263602" s="90"/>
    </row>
    <row r="263603" spans="68:68" customFormat="1">
      <c r="BP263603" s="90"/>
    </row>
    <row r="263604" spans="68:68" customFormat="1">
      <c r="BP263604" s="90"/>
    </row>
    <row r="263605" spans="68:68" customFormat="1">
      <c r="BP263605" s="90"/>
    </row>
    <row r="263606" spans="68:68" customFormat="1">
      <c r="BP263606" s="90"/>
    </row>
    <row r="263607" spans="68:68" customFormat="1">
      <c r="BP263607" s="90"/>
    </row>
    <row r="263608" spans="68:68" customFormat="1">
      <c r="BP263608" s="90"/>
    </row>
    <row r="263609" spans="68:68" customFormat="1">
      <c r="BP263609" s="90"/>
    </row>
    <row r="263610" spans="68:68" customFormat="1">
      <c r="BP263610" s="90"/>
    </row>
    <row r="263611" spans="68:68" customFormat="1">
      <c r="BP263611" s="90"/>
    </row>
    <row r="263612" spans="68:68" customFormat="1">
      <c r="BP263612" s="90"/>
    </row>
    <row r="263613" spans="68:68" customFormat="1">
      <c r="BP263613" s="90"/>
    </row>
    <row r="263614" spans="68:68" customFormat="1">
      <c r="BP263614" s="90"/>
    </row>
    <row r="263615" spans="68:68" customFormat="1">
      <c r="BP263615" s="90"/>
    </row>
    <row r="263616" spans="68:68" customFormat="1">
      <c r="BP263616" s="90"/>
    </row>
    <row r="263617" spans="68:68" customFormat="1">
      <c r="BP263617" s="90"/>
    </row>
    <row r="263618" spans="68:68" customFormat="1">
      <c r="BP263618" s="90"/>
    </row>
    <row r="263619" spans="68:68" customFormat="1">
      <c r="BP263619" s="90"/>
    </row>
    <row r="263620" spans="68:68" customFormat="1">
      <c r="BP263620" s="90"/>
    </row>
    <row r="263621" spans="68:68" customFormat="1">
      <c r="BP263621" s="90"/>
    </row>
    <row r="263622" spans="68:68" customFormat="1">
      <c r="BP263622" s="90"/>
    </row>
    <row r="263623" spans="68:68" customFormat="1">
      <c r="BP263623" s="90"/>
    </row>
    <row r="263624" spans="68:68" customFormat="1">
      <c r="BP263624" s="90"/>
    </row>
    <row r="263625" spans="68:68" customFormat="1">
      <c r="BP263625" s="90"/>
    </row>
    <row r="263626" spans="68:68" customFormat="1">
      <c r="BP263626" s="90"/>
    </row>
    <row r="263627" spans="68:68" customFormat="1">
      <c r="BP263627" s="90"/>
    </row>
    <row r="263628" spans="68:68" customFormat="1">
      <c r="BP263628" s="90"/>
    </row>
    <row r="263629" spans="68:68" customFormat="1">
      <c r="BP263629" s="90"/>
    </row>
    <row r="263630" spans="68:68" customFormat="1">
      <c r="BP263630" s="90"/>
    </row>
    <row r="263631" spans="68:68" customFormat="1">
      <c r="BP263631" s="90"/>
    </row>
    <row r="263632" spans="68:68" customFormat="1">
      <c r="BP263632" s="90"/>
    </row>
    <row r="263633" spans="68:68" customFormat="1">
      <c r="BP263633" s="90"/>
    </row>
    <row r="263634" spans="68:68" customFormat="1">
      <c r="BP263634" s="90"/>
    </row>
    <row r="263635" spans="68:68" customFormat="1">
      <c r="BP263635" s="90"/>
    </row>
    <row r="263636" spans="68:68" customFormat="1">
      <c r="BP263636" s="90"/>
    </row>
    <row r="263637" spans="68:68" customFormat="1">
      <c r="BP263637" s="90"/>
    </row>
    <row r="263638" spans="68:68" customFormat="1">
      <c r="BP263638" s="90"/>
    </row>
    <row r="263639" spans="68:68" customFormat="1">
      <c r="BP263639" s="90"/>
    </row>
    <row r="263640" spans="68:68" customFormat="1">
      <c r="BP263640" s="90"/>
    </row>
    <row r="263641" spans="68:68" customFormat="1">
      <c r="BP263641" s="90"/>
    </row>
    <row r="263642" spans="68:68" customFormat="1">
      <c r="BP263642" s="90"/>
    </row>
    <row r="263643" spans="68:68" customFormat="1">
      <c r="BP263643" s="90"/>
    </row>
    <row r="263644" spans="68:68" customFormat="1">
      <c r="BP263644" s="90"/>
    </row>
    <row r="263645" spans="68:68" customFormat="1">
      <c r="BP263645" s="90"/>
    </row>
    <row r="263646" spans="68:68" customFormat="1">
      <c r="BP263646" s="90"/>
    </row>
    <row r="263647" spans="68:68" customFormat="1">
      <c r="BP263647" s="90"/>
    </row>
    <row r="263648" spans="68:68" customFormat="1">
      <c r="BP263648" s="90"/>
    </row>
    <row r="263649" spans="68:68" customFormat="1">
      <c r="BP263649" s="90"/>
    </row>
    <row r="263650" spans="68:68" customFormat="1">
      <c r="BP263650" s="90"/>
    </row>
    <row r="263651" spans="68:68" customFormat="1">
      <c r="BP263651" s="90"/>
    </row>
    <row r="263652" spans="68:68" customFormat="1">
      <c r="BP263652" s="90"/>
    </row>
    <row r="263653" spans="68:68" customFormat="1">
      <c r="BP263653" s="90"/>
    </row>
    <row r="263654" spans="68:68" customFormat="1">
      <c r="BP263654" s="90"/>
    </row>
    <row r="263655" spans="68:68" customFormat="1">
      <c r="BP263655" s="90"/>
    </row>
    <row r="263656" spans="68:68" customFormat="1">
      <c r="BP263656" s="90"/>
    </row>
    <row r="263657" spans="68:68" customFormat="1">
      <c r="BP263657" s="90"/>
    </row>
    <row r="263658" spans="68:68" customFormat="1">
      <c r="BP263658" s="90"/>
    </row>
    <row r="263659" spans="68:68" customFormat="1">
      <c r="BP263659" s="90"/>
    </row>
    <row r="263660" spans="68:68" customFormat="1">
      <c r="BP263660" s="90"/>
    </row>
    <row r="263661" spans="68:68" customFormat="1">
      <c r="BP263661" s="90"/>
    </row>
    <row r="263662" spans="68:68" customFormat="1">
      <c r="BP263662" s="90"/>
    </row>
    <row r="263663" spans="68:68" customFormat="1">
      <c r="BP263663" s="90"/>
    </row>
    <row r="263664" spans="68:68" customFormat="1">
      <c r="BP263664" s="90"/>
    </row>
    <row r="263665" spans="68:68" customFormat="1">
      <c r="BP263665" s="90"/>
    </row>
    <row r="263666" spans="68:68" customFormat="1">
      <c r="BP263666" s="90"/>
    </row>
    <row r="263667" spans="68:68" customFormat="1">
      <c r="BP263667" s="90"/>
    </row>
    <row r="263668" spans="68:68" customFormat="1">
      <c r="BP263668" s="90"/>
    </row>
    <row r="263669" spans="68:68" customFormat="1">
      <c r="BP263669" s="90"/>
    </row>
    <row r="263670" spans="68:68" customFormat="1">
      <c r="BP263670" s="90"/>
    </row>
    <row r="263671" spans="68:68" customFormat="1">
      <c r="BP263671" s="90"/>
    </row>
    <row r="263672" spans="68:68" customFormat="1">
      <c r="BP263672" s="90"/>
    </row>
    <row r="263673" spans="68:68" customFormat="1">
      <c r="BP263673" s="90"/>
    </row>
    <row r="263674" spans="68:68" customFormat="1">
      <c r="BP263674" s="90"/>
    </row>
    <row r="263675" spans="68:68" customFormat="1">
      <c r="BP263675" s="90"/>
    </row>
    <row r="263676" spans="68:68" customFormat="1">
      <c r="BP263676" s="90"/>
    </row>
    <row r="263677" spans="68:68" customFormat="1">
      <c r="BP263677" s="90"/>
    </row>
    <row r="263678" spans="68:68" customFormat="1">
      <c r="BP263678" s="90"/>
    </row>
    <row r="263679" spans="68:68" customFormat="1">
      <c r="BP263679" s="90"/>
    </row>
    <row r="263680" spans="68:68" customFormat="1">
      <c r="BP263680" s="90"/>
    </row>
    <row r="263681" spans="68:68" customFormat="1">
      <c r="BP263681" s="90"/>
    </row>
    <row r="263682" spans="68:68" customFormat="1">
      <c r="BP263682" s="90"/>
    </row>
    <row r="263683" spans="68:68" customFormat="1">
      <c r="BP263683" s="90"/>
    </row>
    <row r="263684" spans="68:68" customFormat="1">
      <c r="BP263684" s="90"/>
    </row>
    <row r="263685" spans="68:68" customFormat="1">
      <c r="BP263685" s="90"/>
    </row>
    <row r="263686" spans="68:68" customFormat="1">
      <c r="BP263686" s="90"/>
    </row>
    <row r="263687" spans="68:68" customFormat="1">
      <c r="BP263687" s="90"/>
    </row>
    <row r="263688" spans="68:68" customFormat="1">
      <c r="BP263688" s="90"/>
    </row>
    <row r="263689" spans="68:68" customFormat="1">
      <c r="BP263689" s="90"/>
    </row>
    <row r="263690" spans="68:68" customFormat="1">
      <c r="BP263690" s="90"/>
    </row>
    <row r="263691" spans="68:68" customFormat="1">
      <c r="BP263691" s="90"/>
    </row>
    <row r="263692" spans="68:68" customFormat="1">
      <c r="BP263692" s="90"/>
    </row>
    <row r="263693" spans="68:68" customFormat="1">
      <c r="BP263693" s="90"/>
    </row>
    <row r="263694" spans="68:68" customFormat="1">
      <c r="BP263694" s="90"/>
    </row>
    <row r="263695" spans="68:68" customFormat="1">
      <c r="BP263695" s="90"/>
    </row>
    <row r="263696" spans="68:68" customFormat="1">
      <c r="BP263696" s="90"/>
    </row>
    <row r="263697" spans="68:68" customFormat="1">
      <c r="BP263697" s="90"/>
    </row>
    <row r="263698" spans="68:68" customFormat="1">
      <c r="BP263698" s="90"/>
    </row>
    <row r="263699" spans="68:68" customFormat="1">
      <c r="BP263699" s="90"/>
    </row>
    <row r="263700" spans="68:68" customFormat="1">
      <c r="BP263700" s="90"/>
    </row>
    <row r="263701" spans="68:68" customFormat="1">
      <c r="BP263701" s="90"/>
    </row>
    <row r="263702" spans="68:68" customFormat="1">
      <c r="BP263702" s="90"/>
    </row>
    <row r="263703" spans="68:68" customFormat="1">
      <c r="BP263703" s="90"/>
    </row>
    <row r="263704" spans="68:68" customFormat="1">
      <c r="BP263704" s="90"/>
    </row>
    <row r="263705" spans="68:68" customFormat="1">
      <c r="BP263705" s="90"/>
    </row>
    <row r="263706" spans="68:68" customFormat="1">
      <c r="BP263706" s="90"/>
    </row>
    <row r="263707" spans="68:68" customFormat="1">
      <c r="BP263707" s="90"/>
    </row>
    <row r="263708" spans="68:68" customFormat="1">
      <c r="BP263708" s="90"/>
    </row>
    <row r="263709" spans="68:68" customFormat="1">
      <c r="BP263709" s="90"/>
    </row>
    <row r="263710" spans="68:68" customFormat="1">
      <c r="BP263710" s="90"/>
    </row>
    <row r="263711" spans="68:68" customFormat="1">
      <c r="BP263711" s="90"/>
    </row>
    <row r="263712" spans="68:68" customFormat="1">
      <c r="BP263712" s="90"/>
    </row>
    <row r="263713" spans="68:68" customFormat="1">
      <c r="BP263713" s="90"/>
    </row>
    <row r="263714" spans="68:68" customFormat="1">
      <c r="BP263714" s="90"/>
    </row>
    <row r="263715" spans="68:68" customFormat="1">
      <c r="BP263715" s="90"/>
    </row>
    <row r="263716" spans="68:68" customFormat="1">
      <c r="BP263716" s="90"/>
    </row>
    <row r="263717" spans="68:68" customFormat="1">
      <c r="BP263717" s="90"/>
    </row>
    <row r="263718" spans="68:68" customFormat="1">
      <c r="BP263718" s="90"/>
    </row>
    <row r="263719" spans="68:68" customFormat="1">
      <c r="BP263719" s="90"/>
    </row>
    <row r="263720" spans="68:68" customFormat="1">
      <c r="BP263720" s="90"/>
    </row>
    <row r="263721" spans="68:68" customFormat="1">
      <c r="BP263721" s="90"/>
    </row>
    <row r="263722" spans="68:68" customFormat="1">
      <c r="BP263722" s="90"/>
    </row>
    <row r="263723" spans="68:68" customFormat="1">
      <c r="BP263723" s="90"/>
    </row>
    <row r="263724" spans="68:68" customFormat="1">
      <c r="BP263724" s="90"/>
    </row>
    <row r="263725" spans="68:68" customFormat="1">
      <c r="BP263725" s="90"/>
    </row>
    <row r="263726" spans="68:68" customFormat="1">
      <c r="BP263726" s="90"/>
    </row>
    <row r="263727" spans="68:68" customFormat="1">
      <c r="BP263727" s="90"/>
    </row>
    <row r="263728" spans="68:68" customFormat="1">
      <c r="BP263728" s="90"/>
    </row>
    <row r="263729" spans="68:68" customFormat="1">
      <c r="BP263729" s="90"/>
    </row>
    <row r="263730" spans="68:68" customFormat="1">
      <c r="BP263730" s="90"/>
    </row>
    <row r="263731" spans="68:68" customFormat="1">
      <c r="BP263731" s="90"/>
    </row>
    <row r="263732" spans="68:68" customFormat="1">
      <c r="BP263732" s="90"/>
    </row>
    <row r="263733" spans="68:68" customFormat="1">
      <c r="BP263733" s="90"/>
    </row>
    <row r="263734" spans="68:68" customFormat="1">
      <c r="BP263734" s="90"/>
    </row>
    <row r="263735" spans="68:68" customFormat="1">
      <c r="BP263735" s="90"/>
    </row>
    <row r="263736" spans="68:68" customFormat="1">
      <c r="BP263736" s="90"/>
    </row>
    <row r="263737" spans="68:68" customFormat="1">
      <c r="BP263737" s="90"/>
    </row>
    <row r="263738" spans="68:68" customFormat="1">
      <c r="BP263738" s="90"/>
    </row>
    <row r="263739" spans="68:68" customFormat="1">
      <c r="BP263739" s="90"/>
    </row>
    <row r="263740" spans="68:68" customFormat="1">
      <c r="BP263740" s="90"/>
    </row>
    <row r="263741" spans="68:68" customFormat="1">
      <c r="BP263741" s="90"/>
    </row>
    <row r="263742" spans="68:68" customFormat="1">
      <c r="BP263742" s="90"/>
    </row>
    <row r="263743" spans="68:68" customFormat="1">
      <c r="BP263743" s="90"/>
    </row>
    <row r="263744" spans="68:68" customFormat="1">
      <c r="BP263744" s="90"/>
    </row>
    <row r="263745" spans="68:68" customFormat="1">
      <c r="BP263745" s="90"/>
    </row>
    <row r="263746" spans="68:68" customFormat="1">
      <c r="BP263746" s="90"/>
    </row>
    <row r="263747" spans="68:68" customFormat="1">
      <c r="BP263747" s="90"/>
    </row>
    <row r="263748" spans="68:68" customFormat="1">
      <c r="BP263748" s="90"/>
    </row>
    <row r="263749" spans="68:68" customFormat="1">
      <c r="BP263749" s="90"/>
    </row>
    <row r="263750" spans="68:68" customFormat="1">
      <c r="BP263750" s="90"/>
    </row>
    <row r="263751" spans="68:68" customFormat="1">
      <c r="BP263751" s="90"/>
    </row>
    <row r="263752" spans="68:68" customFormat="1">
      <c r="BP263752" s="90"/>
    </row>
    <row r="263753" spans="68:68" customFormat="1">
      <c r="BP263753" s="90"/>
    </row>
    <row r="263754" spans="68:68" customFormat="1">
      <c r="BP263754" s="90"/>
    </row>
    <row r="263755" spans="68:68" customFormat="1">
      <c r="BP263755" s="90"/>
    </row>
    <row r="263756" spans="68:68" customFormat="1">
      <c r="BP263756" s="90"/>
    </row>
    <row r="263757" spans="68:68" customFormat="1">
      <c r="BP263757" s="90"/>
    </row>
    <row r="263758" spans="68:68" customFormat="1">
      <c r="BP263758" s="90"/>
    </row>
    <row r="263759" spans="68:68" customFormat="1">
      <c r="BP263759" s="90"/>
    </row>
    <row r="263760" spans="68:68" customFormat="1">
      <c r="BP263760" s="90"/>
    </row>
    <row r="263761" spans="68:68" customFormat="1">
      <c r="BP263761" s="90"/>
    </row>
    <row r="263762" spans="68:68" customFormat="1">
      <c r="BP263762" s="90"/>
    </row>
    <row r="263763" spans="68:68" customFormat="1">
      <c r="BP263763" s="90"/>
    </row>
    <row r="263764" spans="68:68" customFormat="1">
      <c r="BP263764" s="90"/>
    </row>
    <row r="263765" spans="68:68" customFormat="1">
      <c r="BP263765" s="90"/>
    </row>
    <row r="263766" spans="68:68" customFormat="1">
      <c r="BP263766" s="90"/>
    </row>
    <row r="263767" spans="68:68" customFormat="1">
      <c r="BP263767" s="90"/>
    </row>
    <row r="263768" spans="68:68" customFormat="1">
      <c r="BP263768" s="90"/>
    </row>
    <row r="263769" spans="68:68" customFormat="1">
      <c r="BP263769" s="90"/>
    </row>
    <row r="263770" spans="68:68" customFormat="1">
      <c r="BP263770" s="90"/>
    </row>
    <row r="263771" spans="68:68" customFormat="1">
      <c r="BP263771" s="90"/>
    </row>
    <row r="263772" spans="68:68" customFormat="1">
      <c r="BP263772" s="90"/>
    </row>
    <row r="263773" spans="68:68" customFormat="1">
      <c r="BP263773" s="90"/>
    </row>
    <row r="263774" spans="68:68" customFormat="1">
      <c r="BP263774" s="90"/>
    </row>
    <row r="263775" spans="68:68" customFormat="1">
      <c r="BP263775" s="90"/>
    </row>
    <row r="263776" spans="68:68" customFormat="1">
      <c r="BP263776" s="90"/>
    </row>
    <row r="263777" spans="68:68" customFormat="1">
      <c r="BP263777" s="90"/>
    </row>
    <row r="263778" spans="68:68" customFormat="1">
      <c r="BP263778" s="90"/>
    </row>
    <row r="263779" spans="68:68" customFormat="1">
      <c r="BP263779" s="90"/>
    </row>
    <row r="263780" spans="68:68" customFormat="1">
      <c r="BP263780" s="90"/>
    </row>
    <row r="263781" spans="68:68" customFormat="1">
      <c r="BP263781" s="90"/>
    </row>
    <row r="263782" spans="68:68" customFormat="1">
      <c r="BP263782" s="90"/>
    </row>
    <row r="263783" spans="68:68" customFormat="1">
      <c r="BP263783" s="90"/>
    </row>
    <row r="263784" spans="68:68" customFormat="1">
      <c r="BP263784" s="90"/>
    </row>
    <row r="263785" spans="68:68" customFormat="1">
      <c r="BP263785" s="90"/>
    </row>
    <row r="263786" spans="68:68" customFormat="1">
      <c r="BP263786" s="90"/>
    </row>
    <row r="263787" spans="68:68" customFormat="1">
      <c r="BP263787" s="90"/>
    </row>
    <row r="263788" spans="68:68" customFormat="1">
      <c r="BP263788" s="90"/>
    </row>
    <row r="263789" spans="68:68" customFormat="1">
      <c r="BP263789" s="90"/>
    </row>
    <row r="263790" spans="68:68" customFormat="1">
      <c r="BP263790" s="90"/>
    </row>
    <row r="263791" spans="68:68" customFormat="1">
      <c r="BP263791" s="90"/>
    </row>
    <row r="263792" spans="68:68" customFormat="1">
      <c r="BP263792" s="90"/>
    </row>
    <row r="263793" spans="68:68" customFormat="1">
      <c r="BP263793" s="90"/>
    </row>
    <row r="263794" spans="68:68" customFormat="1">
      <c r="BP263794" s="90"/>
    </row>
    <row r="263795" spans="68:68" customFormat="1">
      <c r="BP263795" s="90"/>
    </row>
    <row r="263796" spans="68:68" customFormat="1">
      <c r="BP263796" s="90"/>
    </row>
    <row r="263797" spans="68:68" customFormat="1">
      <c r="BP263797" s="90"/>
    </row>
    <row r="263798" spans="68:68" customFormat="1">
      <c r="BP263798" s="90"/>
    </row>
    <row r="263799" spans="68:68" customFormat="1">
      <c r="BP263799" s="90"/>
    </row>
    <row r="263800" spans="68:68" customFormat="1">
      <c r="BP263800" s="90"/>
    </row>
    <row r="263801" spans="68:68" customFormat="1">
      <c r="BP263801" s="90"/>
    </row>
    <row r="263802" spans="68:68" customFormat="1">
      <c r="BP263802" s="90"/>
    </row>
    <row r="263803" spans="68:68" customFormat="1">
      <c r="BP263803" s="90"/>
    </row>
    <row r="263804" spans="68:68" customFormat="1">
      <c r="BP263804" s="90"/>
    </row>
    <row r="263805" spans="68:68" customFormat="1">
      <c r="BP263805" s="90"/>
    </row>
    <row r="263806" spans="68:68" customFormat="1">
      <c r="BP263806" s="90"/>
    </row>
    <row r="263807" spans="68:68" customFormat="1">
      <c r="BP263807" s="90"/>
    </row>
    <row r="263808" spans="68:68" customFormat="1">
      <c r="BP263808" s="90"/>
    </row>
    <row r="263809" spans="68:68" customFormat="1">
      <c r="BP263809" s="90"/>
    </row>
    <row r="263810" spans="68:68" customFormat="1">
      <c r="BP263810" s="90"/>
    </row>
    <row r="263811" spans="68:68" customFormat="1">
      <c r="BP263811" s="90"/>
    </row>
    <row r="263812" spans="68:68" customFormat="1">
      <c r="BP263812" s="90"/>
    </row>
    <row r="263813" spans="68:68" customFormat="1">
      <c r="BP263813" s="90"/>
    </row>
    <row r="263814" spans="68:68" customFormat="1">
      <c r="BP263814" s="90"/>
    </row>
    <row r="263815" spans="68:68" customFormat="1">
      <c r="BP263815" s="90"/>
    </row>
    <row r="263816" spans="68:68" customFormat="1">
      <c r="BP263816" s="90"/>
    </row>
    <row r="263817" spans="68:68" customFormat="1">
      <c r="BP263817" s="90"/>
    </row>
    <row r="263818" spans="68:68" customFormat="1">
      <c r="BP263818" s="90"/>
    </row>
    <row r="263819" spans="68:68" customFormat="1">
      <c r="BP263819" s="90"/>
    </row>
    <row r="263820" spans="68:68" customFormat="1">
      <c r="BP263820" s="90"/>
    </row>
    <row r="263821" spans="68:68" customFormat="1">
      <c r="BP263821" s="90"/>
    </row>
    <row r="263822" spans="68:68" customFormat="1">
      <c r="BP263822" s="90"/>
    </row>
    <row r="263823" spans="68:68" customFormat="1">
      <c r="BP263823" s="90"/>
    </row>
    <row r="263824" spans="68:68" customFormat="1">
      <c r="BP263824" s="90"/>
    </row>
    <row r="263825" spans="68:68" customFormat="1">
      <c r="BP263825" s="90"/>
    </row>
    <row r="263826" spans="68:68" customFormat="1">
      <c r="BP263826" s="90"/>
    </row>
    <row r="263827" spans="68:68" customFormat="1">
      <c r="BP263827" s="90"/>
    </row>
    <row r="263828" spans="68:68" customFormat="1">
      <c r="BP263828" s="90"/>
    </row>
    <row r="263829" spans="68:68" customFormat="1">
      <c r="BP263829" s="90"/>
    </row>
    <row r="263830" spans="68:68" customFormat="1">
      <c r="BP263830" s="90"/>
    </row>
    <row r="263831" spans="68:68" customFormat="1">
      <c r="BP263831" s="90"/>
    </row>
    <row r="263832" spans="68:68" customFormat="1">
      <c r="BP263832" s="90"/>
    </row>
    <row r="263833" spans="68:68" customFormat="1">
      <c r="BP263833" s="90"/>
    </row>
    <row r="263834" spans="68:68" customFormat="1">
      <c r="BP263834" s="90"/>
    </row>
    <row r="263835" spans="68:68" customFormat="1">
      <c r="BP263835" s="90"/>
    </row>
    <row r="263836" spans="68:68" customFormat="1">
      <c r="BP263836" s="90"/>
    </row>
    <row r="263837" spans="68:68" customFormat="1">
      <c r="BP263837" s="90"/>
    </row>
    <row r="263838" spans="68:68" customFormat="1">
      <c r="BP263838" s="90"/>
    </row>
    <row r="263839" spans="68:68" customFormat="1">
      <c r="BP263839" s="90"/>
    </row>
    <row r="263840" spans="68:68" customFormat="1">
      <c r="BP263840" s="90"/>
    </row>
    <row r="263841" spans="68:68" customFormat="1">
      <c r="BP263841" s="90"/>
    </row>
    <row r="263842" spans="68:68" customFormat="1">
      <c r="BP263842" s="90"/>
    </row>
    <row r="263843" spans="68:68" customFormat="1">
      <c r="BP263843" s="90"/>
    </row>
    <row r="263844" spans="68:68" customFormat="1">
      <c r="BP263844" s="90"/>
    </row>
    <row r="263845" spans="68:68" customFormat="1">
      <c r="BP263845" s="90"/>
    </row>
    <row r="263846" spans="68:68" customFormat="1">
      <c r="BP263846" s="90"/>
    </row>
    <row r="263847" spans="68:68" customFormat="1">
      <c r="BP263847" s="90"/>
    </row>
    <row r="263848" spans="68:68" customFormat="1">
      <c r="BP263848" s="90"/>
    </row>
    <row r="263849" spans="68:68" customFormat="1">
      <c r="BP263849" s="90"/>
    </row>
    <row r="263850" spans="68:68" customFormat="1">
      <c r="BP263850" s="90"/>
    </row>
    <row r="263851" spans="68:68" customFormat="1">
      <c r="BP263851" s="90"/>
    </row>
    <row r="263852" spans="68:68" customFormat="1">
      <c r="BP263852" s="90"/>
    </row>
    <row r="263853" spans="68:68" customFormat="1">
      <c r="BP263853" s="90"/>
    </row>
    <row r="263854" spans="68:68" customFormat="1">
      <c r="BP263854" s="90"/>
    </row>
    <row r="263855" spans="68:68" customFormat="1">
      <c r="BP263855" s="90"/>
    </row>
    <row r="263856" spans="68:68" customFormat="1">
      <c r="BP263856" s="90"/>
    </row>
    <row r="263857" spans="68:68" customFormat="1">
      <c r="BP263857" s="90"/>
    </row>
    <row r="263858" spans="68:68" customFormat="1">
      <c r="BP263858" s="90"/>
    </row>
    <row r="263859" spans="68:68" customFormat="1">
      <c r="BP263859" s="90"/>
    </row>
    <row r="263860" spans="68:68" customFormat="1">
      <c r="BP263860" s="90"/>
    </row>
    <row r="263861" spans="68:68" customFormat="1">
      <c r="BP263861" s="90"/>
    </row>
    <row r="263862" spans="68:68" customFormat="1">
      <c r="BP263862" s="90"/>
    </row>
    <row r="263863" spans="68:68" customFormat="1">
      <c r="BP263863" s="90"/>
    </row>
    <row r="263864" spans="68:68" customFormat="1">
      <c r="BP263864" s="90"/>
    </row>
    <row r="263865" spans="68:68" customFormat="1">
      <c r="BP263865" s="90"/>
    </row>
    <row r="263866" spans="68:68" customFormat="1">
      <c r="BP263866" s="90"/>
    </row>
    <row r="263867" spans="68:68" customFormat="1">
      <c r="BP263867" s="90"/>
    </row>
    <row r="263868" spans="68:68" customFormat="1">
      <c r="BP263868" s="90"/>
    </row>
    <row r="263869" spans="68:68" customFormat="1">
      <c r="BP263869" s="90"/>
    </row>
    <row r="263870" spans="68:68" customFormat="1">
      <c r="BP263870" s="90"/>
    </row>
    <row r="263871" spans="68:68" customFormat="1">
      <c r="BP263871" s="90"/>
    </row>
    <row r="263872" spans="68:68" customFormat="1">
      <c r="BP263872" s="90"/>
    </row>
    <row r="263873" spans="68:68" customFormat="1">
      <c r="BP263873" s="90"/>
    </row>
    <row r="263874" spans="68:68" customFormat="1">
      <c r="BP263874" s="90"/>
    </row>
    <row r="263875" spans="68:68" customFormat="1">
      <c r="BP263875" s="90"/>
    </row>
    <row r="263876" spans="68:68" customFormat="1">
      <c r="BP263876" s="90"/>
    </row>
    <row r="263877" spans="68:68" customFormat="1">
      <c r="BP263877" s="90"/>
    </row>
    <row r="263878" spans="68:68" customFormat="1">
      <c r="BP263878" s="90"/>
    </row>
    <row r="263879" spans="68:68" customFormat="1">
      <c r="BP263879" s="90"/>
    </row>
    <row r="263880" spans="68:68" customFormat="1">
      <c r="BP263880" s="90"/>
    </row>
    <row r="263881" spans="68:68" customFormat="1">
      <c r="BP263881" s="90"/>
    </row>
    <row r="263882" spans="68:68" customFormat="1">
      <c r="BP263882" s="90"/>
    </row>
    <row r="263883" spans="68:68" customFormat="1">
      <c r="BP263883" s="90"/>
    </row>
    <row r="263884" spans="68:68" customFormat="1">
      <c r="BP263884" s="90"/>
    </row>
    <row r="263885" spans="68:68" customFormat="1">
      <c r="BP263885" s="90"/>
    </row>
    <row r="263886" spans="68:68" customFormat="1">
      <c r="BP263886" s="90"/>
    </row>
    <row r="263887" spans="68:68" customFormat="1">
      <c r="BP263887" s="90"/>
    </row>
    <row r="263888" spans="68:68" customFormat="1">
      <c r="BP263888" s="90"/>
    </row>
    <row r="263889" spans="68:68" customFormat="1">
      <c r="BP263889" s="90"/>
    </row>
    <row r="263890" spans="68:68" customFormat="1">
      <c r="BP263890" s="90"/>
    </row>
    <row r="263891" spans="68:68" customFormat="1">
      <c r="BP263891" s="90"/>
    </row>
    <row r="263892" spans="68:68" customFormat="1">
      <c r="BP263892" s="90"/>
    </row>
    <row r="263893" spans="68:68" customFormat="1">
      <c r="BP263893" s="90"/>
    </row>
    <row r="263894" spans="68:68" customFormat="1">
      <c r="BP263894" s="90"/>
    </row>
    <row r="263895" spans="68:68" customFormat="1">
      <c r="BP263895" s="90"/>
    </row>
    <row r="263896" spans="68:68" customFormat="1">
      <c r="BP263896" s="90"/>
    </row>
    <row r="263897" spans="68:68" customFormat="1">
      <c r="BP263897" s="90"/>
    </row>
    <row r="263898" spans="68:68" customFormat="1">
      <c r="BP263898" s="90"/>
    </row>
    <row r="263899" spans="68:68" customFormat="1">
      <c r="BP263899" s="90"/>
    </row>
    <row r="263900" spans="68:68" customFormat="1">
      <c r="BP263900" s="90"/>
    </row>
    <row r="263901" spans="68:68" customFormat="1">
      <c r="BP263901" s="90"/>
    </row>
    <row r="263902" spans="68:68" customFormat="1">
      <c r="BP263902" s="90"/>
    </row>
    <row r="263903" spans="68:68" customFormat="1">
      <c r="BP263903" s="90"/>
    </row>
    <row r="263904" spans="68:68" customFormat="1">
      <c r="BP263904" s="90"/>
    </row>
    <row r="263905" spans="68:68" customFormat="1">
      <c r="BP263905" s="90"/>
    </row>
    <row r="263906" spans="68:68" customFormat="1">
      <c r="BP263906" s="90"/>
    </row>
    <row r="263907" spans="68:68" customFormat="1">
      <c r="BP263907" s="90"/>
    </row>
    <row r="263908" spans="68:68" customFormat="1">
      <c r="BP263908" s="90"/>
    </row>
    <row r="263909" spans="68:68" customFormat="1">
      <c r="BP263909" s="90"/>
    </row>
    <row r="263910" spans="68:68" customFormat="1">
      <c r="BP263910" s="90"/>
    </row>
    <row r="263911" spans="68:68" customFormat="1">
      <c r="BP263911" s="90"/>
    </row>
    <row r="263912" spans="68:68" customFormat="1">
      <c r="BP263912" s="90"/>
    </row>
    <row r="263913" spans="68:68" customFormat="1">
      <c r="BP263913" s="90"/>
    </row>
    <row r="263914" spans="68:68" customFormat="1">
      <c r="BP263914" s="90"/>
    </row>
    <row r="263915" spans="68:68" customFormat="1">
      <c r="BP263915" s="90"/>
    </row>
    <row r="263916" spans="68:68" customFormat="1">
      <c r="BP263916" s="90"/>
    </row>
    <row r="263917" spans="68:68" customFormat="1">
      <c r="BP263917" s="90"/>
    </row>
    <row r="263918" spans="68:68" customFormat="1">
      <c r="BP263918" s="90"/>
    </row>
    <row r="263919" spans="68:68" customFormat="1">
      <c r="BP263919" s="90"/>
    </row>
    <row r="263920" spans="68:68" customFormat="1">
      <c r="BP263920" s="90"/>
    </row>
    <row r="263921" spans="68:68" customFormat="1">
      <c r="BP263921" s="90"/>
    </row>
    <row r="263922" spans="68:68" customFormat="1">
      <c r="BP263922" s="90"/>
    </row>
    <row r="263923" spans="68:68" customFormat="1">
      <c r="BP263923" s="90"/>
    </row>
    <row r="263924" spans="68:68" customFormat="1">
      <c r="BP263924" s="90"/>
    </row>
    <row r="263925" spans="68:68" customFormat="1">
      <c r="BP263925" s="90"/>
    </row>
    <row r="263926" spans="68:68" customFormat="1">
      <c r="BP263926" s="90"/>
    </row>
    <row r="263927" spans="68:68" customFormat="1">
      <c r="BP263927" s="90"/>
    </row>
    <row r="263928" spans="68:68" customFormat="1">
      <c r="BP263928" s="90"/>
    </row>
    <row r="263929" spans="68:68" customFormat="1">
      <c r="BP263929" s="90"/>
    </row>
    <row r="263930" spans="68:68" customFormat="1">
      <c r="BP263930" s="90"/>
    </row>
    <row r="263931" spans="68:68" customFormat="1">
      <c r="BP263931" s="90"/>
    </row>
    <row r="263932" spans="68:68" customFormat="1">
      <c r="BP263932" s="90"/>
    </row>
    <row r="263933" spans="68:68" customFormat="1">
      <c r="BP263933" s="90"/>
    </row>
    <row r="263934" spans="68:68" customFormat="1">
      <c r="BP263934" s="90"/>
    </row>
    <row r="263935" spans="68:68" customFormat="1">
      <c r="BP263935" s="90"/>
    </row>
    <row r="263936" spans="68:68" customFormat="1">
      <c r="BP263936" s="90"/>
    </row>
    <row r="263937" spans="68:68" customFormat="1">
      <c r="BP263937" s="90"/>
    </row>
    <row r="263938" spans="68:68" customFormat="1">
      <c r="BP263938" s="90"/>
    </row>
    <row r="263939" spans="68:68" customFormat="1">
      <c r="BP263939" s="90"/>
    </row>
    <row r="263940" spans="68:68" customFormat="1">
      <c r="BP263940" s="90"/>
    </row>
    <row r="263941" spans="68:68" customFormat="1">
      <c r="BP263941" s="90"/>
    </row>
    <row r="263942" spans="68:68" customFormat="1">
      <c r="BP263942" s="90"/>
    </row>
    <row r="263943" spans="68:68" customFormat="1">
      <c r="BP263943" s="90"/>
    </row>
    <row r="263944" spans="68:68" customFormat="1">
      <c r="BP263944" s="90"/>
    </row>
    <row r="263945" spans="68:68" customFormat="1">
      <c r="BP263945" s="90"/>
    </row>
    <row r="263946" spans="68:68" customFormat="1">
      <c r="BP263946" s="90"/>
    </row>
    <row r="263947" spans="68:68" customFormat="1">
      <c r="BP263947" s="90"/>
    </row>
    <row r="263948" spans="68:68" customFormat="1">
      <c r="BP263948" s="90"/>
    </row>
    <row r="263949" spans="68:68" customFormat="1">
      <c r="BP263949" s="90"/>
    </row>
    <row r="263950" spans="68:68" customFormat="1">
      <c r="BP263950" s="90"/>
    </row>
    <row r="263951" spans="68:68" customFormat="1">
      <c r="BP263951" s="90"/>
    </row>
    <row r="263952" spans="68:68" customFormat="1">
      <c r="BP263952" s="90"/>
    </row>
    <row r="263953" spans="68:68" customFormat="1">
      <c r="BP263953" s="90"/>
    </row>
    <row r="263954" spans="68:68" customFormat="1">
      <c r="BP263954" s="90"/>
    </row>
    <row r="263955" spans="68:68" customFormat="1">
      <c r="BP263955" s="90"/>
    </row>
    <row r="263956" spans="68:68" customFormat="1">
      <c r="BP263956" s="90"/>
    </row>
    <row r="263957" spans="68:68" customFormat="1">
      <c r="BP263957" s="90"/>
    </row>
    <row r="263958" spans="68:68" customFormat="1">
      <c r="BP263958" s="90"/>
    </row>
    <row r="263959" spans="68:68" customFormat="1">
      <c r="BP263959" s="90"/>
    </row>
    <row r="263960" spans="68:68" customFormat="1">
      <c r="BP263960" s="90"/>
    </row>
    <row r="263961" spans="68:68" customFormat="1">
      <c r="BP263961" s="90"/>
    </row>
    <row r="263962" spans="68:68" customFormat="1">
      <c r="BP263962" s="90"/>
    </row>
    <row r="263963" spans="68:68" customFormat="1">
      <c r="BP263963" s="90"/>
    </row>
    <row r="263964" spans="68:68" customFormat="1">
      <c r="BP263964" s="90"/>
    </row>
    <row r="263965" spans="68:68" customFormat="1">
      <c r="BP263965" s="90"/>
    </row>
    <row r="263966" spans="68:68" customFormat="1">
      <c r="BP263966" s="90"/>
    </row>
    <row r="263967" spans="68:68" customFormat="1">
      <c r="BP263967" s="90"/>
    </row>
    <row r="263968" spans="68:68" customFormat="1">
      <c r="BP263968" s="90"/>
    </row>
    <row r="263969" spans="68:68" customFormat="1">
      <c r="BP263969" s="90"/>
    </row>
    <row r="263970" spans="68:68" customFormat="1">
      <c r="BP263970" s="90"/>
    </row>
    <row r="263971" spans="68:68" customFormat="1">
      <c r="BP263971" s="90"/>
    </row>
    <row r="263972" spans="68:68" customFormat="1">
      <c r="BP263972" s="90"/>
    </row>
    <row r="263973" spans="68:68" customFormat="1">
      <c r="BP263973" s="90"/>
    </row>
    <row r="263974" spans="68:68" customFormat="1">
      <c r="BP263974" s="90"/>
    </row>
    <row r="263975" spans="68:68" customFormat="1">
      <c r="BP263975" s="90"/>
    </row>
    <row r="263976" spans="68:68" customFormat="1">
      <c r="BP263976" s="90"/>
    </row>
    <row r="263977" spans="68:68" customFormat="1">
      <c r="BP263977" s="90"/>
    </row>
    <row r="263978" spans="68:68" customFormat="1">
      <c r="BP263978" s="90"/>
    </row>
    <row r="263979" spans="68:68" customFormat="1">
      <c r="BP263979" s="90"/>
    </row>
    <row r="263980" spans="68:68" customFormat="1">
      <c r="BP263980" s="90"/>
    </row>
    <row r="263981" spans="68:68" customFormat="1">
      <c r="BP263981" s="90"/>
    </row>
    <row r="263982" spans="68:68" customFormat="1">
      <c r="BP263982" s="90"/>
    </row>
    <row r="263983" spans="68:68" customFormat="1">
      <c r="BP263983" s="90"/>
    </row>
    <row r="263984" spans="68:68" customFormat="1">
      <c r="BP263984" s="90"/>
    </row>
    <row r="263985" spans="68:68" customFormat="1">
      <c r="BP263985" s="90"/>
    </row>
    <row r="263986" spans="68:68" customFormat="1">
      <c r="BP263986" s="90"/>
    </row>
    <row r="263987" spans="68:68" customFormat="1">
      <c r="BP263987" s="90"/>
    </row>
    <row r="263988" spans="68:68" customFormat="1">
      <c r="BP263988" s="90"/>
    </row>
    <row r="263989" spans="68:68" customFormat="1">
      <c r="BP263989" s="90"/>
    </row>
    <row r="263990" spans="68:68" customFormat="1">
      <c r="BP263990" s="90"/>
    </row>
    <row r="263991" spans="68:68" customFormat="1">
      <c r="BP263991" s="90"/>
    </row>
    <row r="263992" spans="68:68" customFormat="1">
      <c r="BP263992" s="90"/>
    </row>
    <row r="263993" spans="68:68" customFormat="1">
      <c r="BP263993" s="90"/>
    </row>
    <row r="263994" spans="68:68" customFormat="1">
      <c r="BP263994" s="90"/>
    </row>
    <row r="263995" spans="68:68" customFormat="1">
      <c r="BP263995" s="90"/>
    </row>
    <row r="263996" spans="68:68" customFormat="1">
      <c r="BP263996" s="90"/>
    </row>
    <row r="263997" spans="68:68" customFormat="1">
      <c r="BP263997" s="90"/>
    </row>
    <row r="263998" spans="68:68" customFormat="1">
      <c r="BP263998" s="90"/>
    </row>
    <row r="263999" spans="68:68" customFormat="1">
      <c r="BP263999" s="90"/>
    </row>
    <row r="264000" spans="68:68" customFormat="1">
      <c r="BP264000" s="90"/>
    </row>
    <row r="264001" spans="68:68" customFormat="1">
      <c r="BP264001" s="90"/>
    </row>
    <row r="264002" spans="68:68" customFormat="1">
      <c r="BP264002" s="90"/>
    </row>
    <row r="264003" spans="68:68" customFormat="1">
      <c r="BP264003" s="90"/>
    </row>
    <row r="264004" spans="68:68" customFormat="1">
      <c r="BP264004" s="90"/>
    </row>
    <row r="264005" spans="68:68" customFormat="1">
      <c r="BP264005" s="90"/>
    </row>
    <row r="264006" spans="68:68" customFormat="1">
      <c r="BP264006" s="90"/>
    </row>
    <row r="264007" spans="68:68" customFormat="1">
      <c r="BP264007" s="90"/>
    </row>
    <row r="264008" spans="68:68" customFormat="1">
      <c r="BP264008" s="90"/>
    </row>
    <row r="264009" spans="68:68" customFormat="1">
      <c r="BP264009" s="90"/>
    </row>
    <row r="264010" spans="68:68" customFormat="1">
      <c r="BP264010" s="90"/>
    </row>
    <row r="264011" spans="68:68" customFormat="1">
      <c r="BP264011" s="90"/>
    </row>
    <row r="264012" spans="68:68" customFormat="1">
      <c r="BP264012" s="90"/>
    </row>
    <row r="264013" spans="68:68" customFormat="1">
      <c r="BP264013" s="90"/>
    </row>
    <row r="264014" spans="68:68" customFormat="1">
      <c r="BP264014" s="90"/>
    </row>
    <row r="264015" spans="68:68" customFormat="1">
      <c r="BP264015" s="90"/>
    </row>
    <row r="264016" spans="68:68" customFormat="1">
      <c r="BP264016" s="90"/>
    </row>
    <row r="264017" spans="68:68" customFormat="1">
      <c r="BP264017" s="90"/>
    </row>
    <row r="264018" spans="68:68" customFormat="1">
      <c r="BP264018" s="90"/>
    </row>
    <row r="264019" spans="68:68" customFormat="1">
      <c r="BP264019" s="90"/>
    </row>
    <row r="264020" spans="68:68" customFormat="1">
      <c r="BP264020" s="90"/>
    </row>
    <row r="264021" spans="68:68" customFormat="1">
      <c r="BP264021" s="90"/>
    </row>
    <row r="264022" spans="68:68" customFormat="1">
      <c r="BP264022" s="90"/>
    </row>
    <row r="264023" spans="68:68" customFormat="1">
      <c r="BP264023" s="90"/>
    </row>
    <row r="264024" spans="68:68" customFormat="1">
      <c r="BP264024" s="90"/>
    </row>
    <row r="264025" spans="68:68" customFormat="1">
      <c r="BP264025" s="90"/>
    </row>
    <row r="264026" spans="68:68" customFormat="1">
      <c r="BP264026" s="90"/>
    </row>
    <row r="264027" spans="68:68" customFormat="1">
      <c r="BP264027" s="90"/>
    </row>
    <row r="264028" spans="68:68" customFormat="1">
      <c r="BP264028" s="90"/>
    </row>
    <row r="264029" spans="68:68" customFormat="1">
      <c r="BP264029" s="90"/>
    </row>
    <row r="264030" spans="68:68" customFormat="1">
      <c r="BP264030" s="90"/>
    </row>
    <row r="264031" spans="68:68" customFormat="1">
      <c r="BP264031" s="90"/>
    </row>
    <row r="264032" spans="68:68" customFormat="1">
      <c r="BP264032" s="90"/>
    </row>
    <row r="264033" spans="68:68" customFormat="1">
      <c r="BP264033" s="90"/>
    </row>
    <row r="264034" spans="68:68" customFormat="1">
      <c r="BP264034" s="90"/>
    </row>
    <row r="264035" spans="68:68" customFormat="1">
      <c r="BP264035" s="90"/>
    </row>
    <row r="264036" spans="68:68" customFormat="1">
      <c r="BP264036" s="90"/>
    </row>
    <row r="264037" spans="68:68" customFormat="1">
      <c r="BP264037" s="90"/>
    </row>
    <row r="264038" spans="68:68" customFormat="1">
      <c r="BP264038" s="90"/>
    </row>
    <row r="264039" spans="68:68" customFormat="1">
      <c r="BP264039" s="90"/>
    </row>
    <row r="264040" spans="68:68" customFormat="1">
      <c r="BP264040" s="90"/>
    </row>
    <row r="264041" spans="68:68" customFormat="1">
      <c r="BP264041" s="90"/>
    </row>
    <row r="264042" spans="68:68" customFormat="1">
      <c r="BP264042" s="90"/>
    </row>
    <row r="264043" spans="68:68" customFormat="1">
      <c r="BP264043" s="90"/>
    </row>
    <row r="264044" spans="68:68" customFormat="1">
      <c r="BP264044" s="90"/>
    </row>
    <row r="264045" spans="68:68" customFormat="1">
      <c r="BP264045" s="90"/>
    </row>
    <row r="264046" spans="68:68" customFormat="1">
      <c r="BP264046" s="90"/>
    </row>
    <row r="264047" spans="68:68" customFormat="1">
      <c r="BP264047" s="90"/>
    </row>
    <row r="264048" spans="68:68" customFormat="1">
      <c r="BP264048" s="90"/>
    </row>
    <row r="264049" spans="68:68" customFormat="1">
      <c r="BP264049" s="90"/>
    </row>
    <row r="264050" spans="68:68" customFormat="1">
      <c r="BP264050" s="90"/>
    </row>
    <row r="264051" spans="68:68" customFormat="1">
      <c r="BP264051" s="90"/>
    </row>
    <row r="264052" spans="68:68" customFormat="1">
      <c r="BP264052" s="90"/>
    </row>
    <row r="264053" spans="68:68" customFormat="1">
      <c r="BP264053" s="90"/>
    </row>
    <row r="264054" spans="68:68" customFormat="1">
      <c r="BP264054" s="90"/>
    </row>
    <row r="264055" spans="68:68" customFormat="1">
      <c r="BP264055" s="90"/>
    </row>
    <row r="264056" spans="68:68" customFormat="1">
      <c r="BP264056" s="90"/>
    </row>
    <row r="264057" spans="68:68" customFormat="1">
      <c r="BP264057" s="90"/>
    </row>
    <row r="264058" spans="68:68" customFormat="1">
      <c r="BP264058" s="90"/>
    </row>
    <row r="264059" spans="68:68" customFormat="1">
      <c r="BP264059" s="90"/>
    </row>
    <row r="264060" spans="68:68" customFormat="1">
      <c r="BP264060" s="90"/>
    </row>
    <row r="264061" spans="68:68" customFormat="1">
      <c r="BP264061" s="90"/>
    </row>
    <row r="264062" spans="68:68" customFormat="1">
      <c r="BP264062" s="90"/>
    </row>
    <row r="264063" spans="68:68" customFormat="1">
      <c r="BP264063" s="90"/>
    </row>
    <row r="264064" spans="68:68" customFormat="1">
      <c r="BP264064" s="90"/>
    </row>
    <row r="264065" spans="68:68" customFormat="1">
      <c r="BP264065" s="90"/>
    </row>
    <row r="264066" spans="68:68" customFormat="1">
      <c r="BP264066" s="90"/>
    </row>
    <row r="264067" spans="68:68" customFormat="1">
      <c r="BP264067" s="90"/>
    </row>
    <row r="264068" spans="68:68" customFormat="1">
      <c r="BP264068" s="90"/>
    </row>
    <row r="264069" spans="68:68" customFormat="1">
      <c r="BP264069" s="90"/>
    </row>
    <row r="264070" spans="68:68" customFormat="1">
      <c r="BP264070" s="90"/>
    </row>
    <row r="264071" spans="68:68" customFormat="1">
      <c r="BP264071" s="90"/>
    </row>
    <row r="264072" spans="68:68" customFormat="1">
      <c r="BP264072" s="90"/>
    </row>
    <row r="264073" spans="68:68" customFormat="1">
      <c r="BP264073" s="90"/>
    </row>
    <row r="264074" spans="68:68" customFormat="1">
      <c r="BP264074" s="90"/>
    </row>
    <row r="264075" spans="68:68" customFormat="1">
      <c r="BP264075" s="90"/>
    </row>
    <row r="264076" spans="68:68" customFormat="1">
      <c r="BP264076" s="90"/>
    </row>
    <row r="264077" spans="68:68" customFormat="1">
      <c r="BP264077" s="90"/>
    </row>
    <row r="264078" spans="68:68" customFormat="1">
      <c r="BP264078" s="90"/>
    </row>
    <row r="264079" spans="68:68" customFormat="1">
      <c r="BP264079" s="90"/>
    </row>
    <row r="264080" spans="68:68" customFormat="1">
      <c r="BP264080" s="90"/>
    </row>
    <row r="264081" spans="68:68" customFormat="1">
      <c r="BP264081" s="90"/>
    </row>
    <row r="264082" spans="68:68" customFormat="1">
      <c r="BP264082" s="90"/>
    </row>
    <row r="264083" spans="68:68" customFormat="1">
      <c r="BP264083" s="90"/>
    </row>
    <row r="264084" spans="68:68" customFormat="1">
      <c r="BP264084" s="90"/>
    </row>
    <row r="264085" spans="68:68" customFormat="1">
      <c r="BP264085" s="90"/>
    </row>
    <row r="264086" spans="68:68" customFormat="1">
      <c r="BP264086" s="90"/>
    </row>
    <row r="264087" spans="68:68" customFormat="1">
      <c r="BP264087" s="90"/>
    </row>
    <row r="264088" spans="68:68" customFormat="1">
      <c r="BP264088" s="90"/>
    </row>
    <row r="264089" spans="68:68" customFormat="1">
      <c r="BP264089" s="90"/>
    </row>
    <row r="264090" spans="68:68" customFormat="1">
      <c r="BP264090" s="90"/>
    </row>
    <row r="264091" spans="68:68" customFormat="1">
      <c r="BP264091" s="90"/>
    </row>
    <row r="264092" spans="68:68" customFormat="1">
      <c r="BP264092" s="90"/>
    </row>
    <row r="264093" spans="68:68" customFormat="1">
      <c r="BP264093" s="90"/>
    </row>
    <row r="264094" spans="68:68" customFormat="1">
      <c r="BP264094" s="90"/>
    </row>
    <row r="264095" spans="68:68" customFormat="1">
      <c r="BP264095" s="90"/>
    </row>
    <row r="264096" spans="68:68" customFormat="1">
      <c r="BP264096" s="90"/>
    </row>
    <row r="264097" spans="68:68" customFormat="1">
      <c r="BP264097" s="90"/>
    </row>
    <row r="264098" spans="68:68" customFormat="1">
      <c r="BP264098" s="90"/>
    </row>
    <row r="264099" spans="68:68" customFormat="1">
      <c r="BP264099" s="90"/>
    </row>
    <row r="264100" spans="68:68" customFormat="1">
      <c r="BP264100" s="90"/>
    </row>
    <row r="264101" spans="68:68" customFormat="1">
      <c r="BP264101" s="90"/>
    </row>
    <row r="264102" spans="68:68" customFormat="1">
      <c r="BP264102" s="90"/>
    </row>
    <row r="264103" spans="68:68" customFormat="1">
      <c r="BP264103" s="90"/>
    </row>
    <row r="264104" spans="68:68" customFormat="1">
      <c r="BP264104" s="90"/>
    </row>
    <row r="264105" spans="68:68" customFormat="1">
      <c r="BP264105" s="90"/>
    </row>
    <row r="264106" spans="68:68" customFormat="1">
      <c r="BP264106" s="90"/>
    </row>
    <row r="264107" spans="68:68" customFormat="1">
      <c r="BP264107" s="90"/>
    </row>
    <row r="264108" spans="68:68" customFormat="1">
      <c r="BP264108" s="90"/>
    </row>
    <row r="264109" spans="68:68" customFormat="1">
      <c r="BP264109" s="90"/>
    </row>
    <row r="264110" spans="68:68" customFormat="1">
      <c r="BP264110" s="90"/>
    </row>
    <row r="264111" spans="68:68" customFormat="1">
      <c r="BP264111" s="90"/>
    </row>
    <row r="264112" spans="68:68" customFormat="1">
      <c r="BP264112" s="90"/>
    </row>
    <row r="264113" spans="68:68" customFormat="1">
      <c r="BP264113" s="90"/>
    </row>
    <row r="264114" spans="68:68" customFormat="1">
      <c r="BP264114" s="90"/>
    </row>
    <row r="264115" spans="68:68" customFormat="1">
      <c r="BP264115" s="90"/>
    </row>
    <row r="264116" spans="68:68" customFormat="1">
      <c r="BP264116" s="90"/>
    </row>
    <row r="264117" spans="68:68" customFormat="1">
      <c r="BP264117" s="90"/>
    </row>
    <row r="264118" spans="68:68" customFormat="1">
      <c r="BP264118" s="90"/>
    </row>
    <row r="264119" spans="68:68" customFormat="1">
      <c r="BP264119" s="90"/>
    </row>
    <row r="264120" spans="68:68" customFormat="1">
      <c r="BP264120" s="90"/>
    </row>
    <row r="264121" spans="68:68" customFormat="1">
      <c r="BP264121" s="90"/>
    </row>
    <row r="264122" spans="68:68" customFormat="1">
      <c r="BP264122" s="90"/>
    </row>
    <row r="264123" spans="68:68" customFormat="1">
      <c r="BP264123" s="90"/>
    </row>
    <row r="264124" spans="68:68" customFormat="1">
      <c r="BP264124" s="90"/>
    </row>
    <row r="264125" spans="68:68" customFormat="1">
      <c r="BP264125" s="90"/>
    </row>
    <row r="264126" spans="68:68" customFormat="1">
      <c r="BP264126" s="90"/>
    </row>
    <row r="264127" spans="68:68" customFormat="1">
      <c r="BP264127" s="90"/>
    </row>
    <row r="264128" spans="68:68" customFormat="1">
      <c r="BP264128" s="90"/>
    </row>
    <row r="264129" spans="68:68" customFormat="1">
      <c r="BP264129" s="90"/>
    </row>
    <row r="264130" spans="68:68" customFormat="1">
      <c r="BP264130" s="90"/>
    </row>
    <row r="264131" spans="68:68" customFormat="1">
      <c r="BP264131" s="90"/>
    </row>
    <row r="264132" spans="68:68" customFormat="1">
      <c r="BP264132" s="90"/>
    </row>
    <row r="264133" spans="68:68" customFormat="1">
      <c r="BP264133" s="90"/>
    </row>
    <row r="264134" spans="68:68" customFormat="1">
      <c r="BP264134" s="90"/>
    </row>
    <row r="264135" spans="68:68" customFormat="1">
      <c r="BP264135" s="90"/>
    </row>
    <row r="264136" spans="68:68" customFormat="1">
      <c r="BP264136" s="90"/>
    </row>
    <row r="264137" spans="68:68" customFormat="1">
      <c r="BP264137" s="90"/>
    </row>
    <row r="264138" spans="68:68" customFormat="1">
      <c r="BP264138" s="90"/>
    </row>
    <row r="264139" spans="68:68" customFormat="1">
      <c r="BP264139" s="90"/>
    </row>
    <row r="264140" spans="68:68" customFormat="1">
      <c r="BP264140" s="90"/>
    </row>
    <row r="264141" spans="68:68" customFormat="1">
      <c r="BP264141" s="90"/>
    </row>
    <row r="264142" spans="68:68" customFormat="1">
      <c r="BP264142" s="90"/>
    </row>
    <row r="264143" spans="68:68" customFormat="1">
      <c r="BP264143" s="90"/>
    </row>
    <row r="264144" spans="68:68" customFormat="1">
      <c r="BP264144" s="90"/>
    </row>
    <row r="264145" spans="68:68" customFormat="1">
      <c r="BP264145" s="90"/>
    </row>
    <row r="264146" spans="68:68" customFormat="1">
      <c r="BP264146" s="90"/>
    </row>
    <row r="264147" spans="68:68" customFormat="1">
      <c r="BP264147" s="90"/>
    </row>
    <row r="264148" spans="68:68" customFormat="1">
      <c r="BP264148" s="90"/>
    </row>
    <row r="264149" spans="68:68" customFormat="1">
      <c r="BP264149" s="90"/>
    </row>
    <row r="264150" spans="68:68" customFormat="1">
      <c r="BP264150" s="90"/>
    </row>
    <row r="264151" spans="68:68" customFormat="1">
      <c r="BP264151" s="90"/>
    </row>
    <row r="264152" spans="68:68" customFormat="1">
      <c r="BP264152" s="90"/>
    </row>
    <row r="264153" spans="68:68" customFormat="1">
      <c r="BP264153" s="90"/>
    </row>
    <row r="264154" spans="68:68" customFormat="1">
      <c r="BP264154" s="90"/>
    </row>
    <row r="264155" spans="68:68" customFormat="1">
      <c r="BP264155" s="90"/>
    </row>
    <row r="264156" spans="68:68" customFormat="1">
      <c r="BP264156" s="90"/>
    </row>
    <row r="264157" spans="68:68" customFormat="1">
      <c r="BP264157" s="90"/>
    </row>
    <row r="264158" spans="68:68" customFormat="1">
      <c r="BP264158" s="90"/>
    </row>
    <row r="264159" spans="68:68" customFormat="1">
      <c r="BP264159" s="90"/>
    </row>
    <row r="264160" spans="68:68" customFormat="1">
      <c r="BP264160" s="90"/>
    </row>
    <row r="264161" spans="68:68" customFormat="1">
      <c r="BP264161" s="90"/>
    </row>
    <row r="264162" spans="68:68" customFormat="1">
      <c r="BP264162" s="90"/>
    </row>
    <row r="264163" spans="68:68" customFormat="1">
      <c r="BP264163" s="90"/>
    </row>
    <row r="264164" spans="68:68" customFormat="1">
      <c r="BP264164" s="90"/>
    </row>
    <row r="264165" spans="68:68" customFormat="1">
      <c r="BP264165" s="90"/>
    </row>
    <row r="264166" spans="68:68" customFormat="1">
      <c r="BP264166" s="90"/>
    </row>
    <row r="264167" spans="68:68" customFormat="1">
      <c r="BP264167" s="90"/>
    </row>
    <row r="264168" spans="68:68" customFormat="1">
      <c r="BP264168" s="90"/>
    </row>
    <row r="264169" spans="68:68" customFormat="1">
      <c r="BP264169" s="90"/>
    </row>
    <row r="264170" spans="68:68" customFormat="1">
      <c r="BP264170" s="90"/>
    </row>
    <row r="264171" spans="68:68" customFormat="1">
      <c r="BP264171" s="90"/>
    </row>
    <row r="264172" spans="68:68" customFormat="1">
      <c r="BP264172" s="90"/>
    </row>
    <row r="264173" spans="68:68" customFormat="1">
      <c r="BP264173" s="90"/>
    </row>
    <row r="264174" spans="68:68" customFormat="1">
      <c r="BP264174" s="90"/>
    </row>
    <row r="264175" spans="68:68" customFormat="1">
      <c r="BP264175" s="90"/>
    </row>
    <row r="264176" spans="68:68" customFormat="1">
      <c r="BP264176" s="90"/>
    </row>
    <row r="264177" spans="68:68" customFormat="1">
      <c r="BP264177" s="90"/>
    </row>
    <row r="264178" spans="68:68" customFormat="1">
      <c r="BP264178" s="90"/>
    </row>
    <row r="264179" spans="68:68" customFormat="1">
      <c r="BP264179" s="90"/>
    </row>
    <row r="264180" spans="68:68" customFormat="1">
      <c r="BP264180" s="90"/>
    </row>
    <row r="264181" spans="68:68" customFormat="1">
      <c r="BP264181" s="90"/>
    </row>
    <row r="264182" spans="68:68" customFormat="1">
      <c r="BP264182" s="90"/>
    </row>
    <row r="264183" spans="68:68" customFormat="1">
      <c r="BP264183" s="90"/>
    </row>
    <row r="264184" spans="68:68" customFormat="1">
      <c r="BP264184" s="90"/>
    </row>
    <row r="264185" spans="68:68" customFormat="1">
      <c r="BP264185" s="90"/>
    </row>
    <row r="264186" spans="68:68" customFormat="1">
      <c r="BP264186" s="90"/>
    </row>
    <row r="264187" spans="68:68" customFormat="1">
      <c r="BP264187" s="90"/>
    </row>
    <row r="264188" spans="68:68" customFormat="1">
      <c r="BP264188" s="90"/>
    </row>
    <row r="264189" spans="68:68" customFormat="1">
      <c r="BP264189" s="90"/>
    </row>
    <row r="264190" spans="68:68" customFormat="1">
      <c r="BP264190" s="90"/>
    </row>
    <row r="264191" spans="68:68" customFormat="1">
      <c r="BP264191" s="90"/>
    </row>
    <row r="264192" spans="68:68" customFormat="1">
      <c r="BP264192" s="90"/>
    </row>
    <row r="264193" spans="68:68" customFormat="1">
      <c r="BP264193" s="90"/>
    </row>
    <row r="264194" spans="68:68" customFormat="1">
      <c r="BP264194" s="90"/>
    </row>
    <row r="264195" spans="68:68" customFormat="1">
      <c r="BP264195" s="90"/>
    </row>
    <row r="264196" spans="68:68" customFormat="1">
      <c r="BP264196" s="90"/>
    </row>
    <row r="264197" spans="68:68" customFormat="1">
      <c r="BP264197" s="90"/>
    </row>
    <row r="264198" spans="68:68" customFormat="1">
      <c r="BP264198" s="90"/>
    </row>
    <row r="264199" spans="68:68" customFormat="1">
      <c r="BP264199" s="90"/>
    </row>
    <row r="264200" spans="68:68" customFormat="1">
      <c r="BP264200" s="90"/>
    </row>
    <row r="264201" spans="68:68" customFormat="1">
      <c r="BP264201" s="90"/>
    </row>
    <row r="264202" spans="68:68" customFormat="1">
      <c r="BP264202" s="90"/>
    </row>
    <row r="264203" spans="68:68" customFormat="1">
      <c r="BP264203" s="90"/>
    </row>
    <row r="264204" spans="68:68" customFormat="1">
      <c r="BP264204" s="90"/>
    </row>
    <row r="264205" spans="68:68" customFormat="1">
      <c r="BP264205" s="90"/>
    </row>
    <row r="264206" spans="68:68" customFormat="1">
      <c r="BP264206" s="90"/>
    </row>
    <row r="264207" spans="68:68" customFormat="1">
      <c r="BP264207" s="90"/>
    </row>
    <row r="264208" spans="68:68" customFormat="1">
      <c r="BP264208" s="90"/>
    </row>
    <row r="264209" spans="68:68" customFormat="1">
      <c r="BP264209" s="90"/>
    </row>
    <row r="264210" spans="68:68" customFormat="1">
      <c r="BP264210" s="90"/>
    </row>
    <row r="264211" spans="68:68" customFormat="1">
      <c r="BP264211" s="90"/>
    </row>
    <row r="264212" spans="68:68" customFormat="1">
      <c r="BP264212" s="90"/>
    </row>
    <row r="264213" spans="68:68" customFormat="1">
      <c r="BP264213" s="90"/>
    </row>
    <row r="264214" spans="68:68" customFormat="1">
      <c r="BP264214" s="90"/>
    </row>
    <row r="264215" spans="68:68" customFormat="1">
      <c r="BP264215" s="90"/>
    </row>
    <row r="264216" spans="68:68" customFormat="1">
      <c r="BP264216" s="90"/>
    </row>
    <row r="264217" spans="68:68" customFormat="1">
      <c r="BP264217" s="90"/>
    </row>
    <row r="264218" spans="68:68" customFormat="1">
      <c r="BP264218" s="90"/>
    </row>
    <row r="264219" spans="68:68" customFormat="1">
      <c r="BP264219" s="90"/>
    </row>
    <row r="264220" spans="68:68" customFormat="1">
      <c r="BP264220" s="90"/>
    </row>
    <row r="264221" spans="68:68" customFormat="1">
      <c r="BP264221" s="90"/>
    </row>
    <row r="264222" spans="68:68" customFormat="1">
      <c r="BP264222" s="90"/>
    </row>
    <row r="264223" spans="68:68" customFormat="1">
      <c r="BP264223" s="90"/>
    </row>
    <row r="264224" spans="68:68" customFormat="1">
      <c r="BP264224" s="90"/>
    </row>
    <row r="264225" spans="68:68" customFormat="1">
      <c r="BP264225" s="90"/>
    </row>
    <row r="264226" spans="68:68" customFormat="1">
      <c r="BP264226" s="90"/>
    </row>
    <row r="264227" spans="68:68" customFormat="1">
      <c r="BP264227" s="90"/>
    </row>
    <row r="264228" spans="68:68" customFormat="1">
      <c r="BP264228" s="90"/>
    </row>
    <row r="264229" spans="68:68" customFormat="1">
      <c r="BP264229" s="90"/>
    </row>
    <row r="264230" spans="68:68" customFormat="1">
      <c r="BP264230" s="90"/>
    </row>
    <row r="264231" spans="68:68" customFormat="1">
      <c r="BP264231" s="90"/>
    </row>
    <row r="264232" spans="68:68" customFormat="1">
      <c r="BP264232" s="90"/>
    </row>
    <row r="264233" spans="68:68" customFormat="1">
      <c r="BP264233" s="90"/>
    </row>
    <row r="264234" spans="68:68" customFormat="1">
      <c r="BP264234" s="90"/>
    </row>
    <row r="264235" spans="68:68" customFormat="1">
      <c r="BP264235" s="90"/>
    </row>
    <row r="264236" spans="68:68" customFormat="1">
      <c r="BP264236" s="90"/>
    </row>
    <row r="264237" spans="68:68" customFormat="1">
      <c r="BP264237" s="90"/>
    </row>
    <row r="264238" spans="68:68" customFormat="1">
      <c r="BP264238" s="90"/>
    </row>
    <row r="264239" spans="68:68" customFormat="1">
      <c r="BP264239" s="90"/>
    </row>
    <row r="264240" spans="68:68" customFormat="1">
      <c r="BP264240" s="90"/>
    </row>
    <row r="264241" spans="68:68" customFormat="1">
      <c r="BP264241" s="90"/>
    </row>
    <row r="264242" spans="68:68" customFormat="1">
      <c r="BP264242" s="90"/>
    </row>
    <row r="264243" spans="68:68" customFormat="1">
      <c r="BP264243" s="90"/>
    </row>
    <row r="264244" spans="68:68" customFormat="1">
      <c r="BP264244" s="90"/>
    </row>
    <row r="264245" spans="68:68" customFormat="1">
      <c r="BP264245" s="90"/>
    </row>
    <row r="264246" spans="68:68" customFormat="1">
      <c r="BP264246" s="90"/>
    </row>
    <row r="264247" spans="68:68" customFormat="1">
      <c r="BP264247" s="90"/>
    </row>
    <row r="264248" spans="68:68" customFormat="1">
      <c r="BP264248" s="90"/>
    </row>
    <row r="264249" spans="68:68" customFormat="1">
      <c r="BP264249" s="90"/>
    </row>
    <row r="264250" spans="68:68" customFormat="1">
      <c r="BP264250" s="90"/>
    </row>
    <row r="264251" spans="68:68" customFormat="1">
      <c r="BP264251" s="90"/>
    </row>
    <row r="264252" spans="68:68" customFormat="1">
      <c r="BP264252" s="90"/>
    </row>
    <row r="264253" spans="68:68" customFormat="1">
      <c r="BP264253" s="90"/>
    </row>
    <row r="264254" spans="68:68" customFormat="1">
      <c r="BP264254" s="90"/>
    </row>
    <row r="264255" spans="68:68" customFormat="1">
      <c r="BP264255" s="90"/>
    </row>
    <row r="264256" spans="68:68" customFormat="1">
      <c r="BP264256" s="90"/>
    </row>
    <row r="264257" spans="68:68" customFormat="1">
      <c r="BP264257" s="90"/>
    </row>
    <row r="264258" spans="68:68" customFormat="1">
      <c r="BP264258" s="90"/>
    </row>
    <row r="264259" spans="68:68" customFormat="1">
      <c r="BP264259" s="90"/>
    </row>
    <row r="264260" spans="68:68" customFormat="1">
      <c r="BP264260" s="90"/>
    </row>
    <row r="264261" spans="68:68" customFormat="1">
      <c r="BP264261" s="90"/>
    </row>
    <row r="264262" spans="68:68" customFormat="1">
      <c r="BP264262" s="90"/>
    </row>
    <row r="264263" spans="68:68" customFormat="1">
      <c r="BP264263" s="90"/>
    </row>
    <row r="264264" spans="68:68" customFormat="1">
      <c r="BP264264" s="90"/>
    </row>
    <row r="264265" spans="68:68" customFormat="1">
      <c r="BP264265" s="90"/>
    </row>
    <row r="264266" spans="68:68" customFormat="1">
      <c r="BP264266" s="90"/>
    </row>
    <row r="264267" spans="68:68" customFormat="1">
      <c r="BP264267" s="90"/>
    </row>
    <row r="264268" spans="68:68" customFormat="1">
      <c r="BP264268" s="90"/>
    </row>
    <row r="264269" spans="68:68" customFormat="1">
      <c r="BP264269" s="90"/>
    </row>
    <row r="264270" spans="68:68" customFormat="1">
      <c r="BP264270" s="90"/>
    </row>
    <row r="264271" spans="68:68" customFormat="1">
      <c r="BP264271" s="90"/>
    </row>
    <row r="264272" spans="68:68" customFormat="1">
      <c r="BP264272" s="90"/>
    </row>
    <row r="264273" spans="68:68" customFormat="1">
      <c r="BP264273" s="90"/>
    </row>
    <row r="264274" spans="68:68" customFormat="1">
      <c r="BP264274" s="90"/>
    </row>
    <row r="264275" spans="68:68" customFormat="1">
      <c r="BP264275" s="90"/>
    </row>
    <row r="264276" spans="68:68" customFormat="1">
      <c r="BP264276" s="90"/>
    </row>
    <row r="264277" spans="68:68" customFormat="1">
      <c r="BP264277" s="90"/>
    </row>
    <row r="264278" spans="68:68" customFormat="1">
      <c r="BP264278" s="90"/>
    </row>
    <row r="264279" spans="68:68" customFormat="1">
      <c r="BP264279" s="90"/>
    </row>
    <row r="264280" spans="68:68" customFormat="1">
      <c r="BP264280" s="90"/>
    </row>
    <row r="264281" spans="68:68" customFormat="1">
      <c r="BP264281" s="90"/>
    </row>
    <row r="264282" spans="68:68" customFormat="1">
      <c r="BP264282" s="90"/>
    </row>
    <row r="264283" spans="68:68" customFormat="1">
      <c r="BP264283" s="90"/>
    </row>
    <row r="264284" spans="68:68" customFormat="1">
      <c r="BP264284" s="90"/>
    </row>
    <row r="264285" spans="68:68" customFormat="1">
      <c r="BP264285" s="90"/>
    </row>
    <row r="264286" spans="68:68" customFormat="1">
      <c r="BP264286" s="90"/>
    </row>
    <row r="264287" spans="68:68" customFormat="1">
      <c r="BP264287" s="90"/>
    </row>
    <row r="264288" spans="68:68" customFormat="1">
      <c r="BP264288" s="90"/>
    </row>
    <row r="264289" spans="68:68" customFormat="1">
      <c r="BP264289" s="90"/>
    </row>
    <row r="264290" spans="68:68" customFormat="1">
      <c r="BP264290" s="90"/>
    </row>
    <row r="264291" spans="68:68" customFormat="1">
      <c r="BP264291" s="90"/>
    </row>
    <row r="264292" spans="68:68" customFormat="1">
      <c r="BP264292" s="90"/>
    </row>
    <row r="264293" spans="68:68" customFormat="1">
      <c r="BP264293" s="90"/>
    </row>
    <row r="264294" spans="68:68" customFormat="1">
      <c r="BP264294" s="90"/>
    </row>
    <row r="264295" spans="68:68" customFormat="1">
      <c r="BP264295" s="90"/>
    </row>
    <row r="264296" spans="68:68" customFormat="1">
      <c r="BP264296" s="90"/>
    </row>
    <row r="264297" spans="68:68" customFormat="1">
      <c r="BP264297" s="90"/>
    </row>
    <row r="264298" spans="68:68" customFormat="1">
      <c r="BP264298" s="90"/>
    </row>
    <row r="264299" spans="68:68" customFormat="1">
      <c r="BP264299" s="90"/>
    </row>
    <row r="264300" spans="68:68" customFormat="1">
      <c r="BP264300" s="90"/>
    </row>
    <row r="264301" spans="68:68" customFormat="1">
      <c r="BP264301" s="90"/>
    </row>
    <row r="264302" spans="68:68" customFormat="1">
      <c r="BP264302" s="90"/>
    </row>
    <row r="264303" spans="68:68" customFormat="1">
      <c r="BP264303" s="90"/>
    </row>
    <row r="264304" spans="68:68" customFormat="1">
      <c r="BP264304" s="90"/>
    </row>
    <row r="264305" spans="68:68" customFormat="1">
      <c r="BP264305" s="90"/>
    </row>
    <row r="264306" spans="68:68" customFormat="1">
      <c r="BP264306" s="90"/>
    </row>
    <row r="264307" spans="68:68" customFormat="1">
      <c r="BP264307" s="90"/>
    </row>
    <row r="264308" spans="68:68" customFormat="1">
      <c r="BP264308" s="90"/>
    </row>
    <row r="264309" spans="68:68" customFormat="1">
      <c r="BP264309" s="90"/>
    </row>
    <row r="264310" spans="68:68" customFormat="1">
      <c r="BP264310" s="90"/>
    </row>
    <row r="264311" spans="68:68" customFormat="1">
      <c r="BP264311" s="90"/>
    </row>
    <row r="264312" spans="68:68" customFormat="1">
      <c r="BP264312" s="90"/>
    </row>
    <row r="264313" spans="68:68" customFormat="1">
      <c r="BP264313" s="90"/>
    </row>
    <row r="264314" spans="68:68" customFormat="1">
      <c r="BP264314" s="90"/>
    </row>
    <row r="264315" spans="68:68" customFormat="1">
      <c r="BP264315" s="90"/>
    </row>
    <row r="264316" spans="68:68" customFormat="1">
      <c r="BP264316" s="90"/>
    </row>
    <row r="264317" spans="68:68" customFormat="1">
      <c r="BP264317" s="90"/>
    </row>
    <row r="264318" spans="68:68" customFormat="1">
      <c r="BP264318" s="90"/>
    </row>
    <row r="264319" spans="68:68" customFormat="1">
      <c r="BP264319" s="90"/>
    </row>
    <row r="264320" spans="68:68" customFormat="1">
      <c r="BP264320" s="90"/>
    </row>
    <row r="264321" spans="68:68" customFormat="1">
      <c r="BP264321" s="90"/>
    </row>
    <row r="264322" spans="68:68" customFormat="1">
      <c r="BP264322" s="90"/>
    </row>
    <row r="264323" spans="68:68" customFormat="1">
      <c r="BP264323" s="90"/>
    </row>
    <row r="264324" spans="68:68" customFormat="1">
      <c r="BP264324" s="90"/>
    </row>
    <row r="264325" spans="68:68" customFormat="1">
      <c r="BP264325" s="90"/>
    </row>
    <row r="264326" spans="68:68" customFormat="1">
      <c r="BP264326" s="90"/>
    </row>
    <row r="264327" spans="68:68" customFormat="1">
      <c r="BP264327" s="90"/>
    </row>
    <row r="264328" spans="68:68" customFormat="1">
      <c r="BP264328" s="90"/>
    </row>
    <row r="264329" spans="68:68" customFormat="1">
      <c r="BP264329" s="90"/>
    </row>
    <row r="264330" spans="68:68" customFormat="1">
      <c r="BP264330" s="90"/>
    </row>
    <row r="264331" spans="68:68" customFormat="1">
      <c r="BP264331" s="90"/>
    </row>
    <row r="264332" spans="68:68" customFormat="1">
      <c r="BP264332" s="90"/>
    </row>
    <row r="264333" spans="68:68" customFormat="1">
      <c r="BP264333" s="90"/>
    </row>
    <row r="264334" spans="68:68" customFormat="1">
      <c r="BP264334" s="90"/>
    </row>
    <row r="264335" spans="68:68" customFormat="1">
      <c r="BP264335" s="90"/>
    </row>
    <row r="264336" spans="68:68" customFormat="1">
      <c r="BP264336" s="90"/>
    </row>
    <row r="264337" spans="68:68" customFormat="1">
      <c r="BP264337" s="90"/>
    </row>
    <row r="264338" spans="68:68" customFormat="1">
      <c r="BP264338" s="90"/>
    </row>
    <row r="264339" spans="68:68" customFormat="1">
      <c r="BP264339" s="90"/>
    </row>
    <row r="264340" spans="68:68" customFormat="1">
      <c r="BP264340" s="90"/>
    </row>
    <row r="264341" spans="68:68" customFormat="1">
      <c r="BP264341" s="90"/>
    </row>
    <row r="264342" spans="68:68" customFormat="1">
      <c r="BP264342" s="90"/>
    </row>
    <row r="264343" spans="68:68" customFormat="1">
      <c r="BP264343" s="90"/>
    </row>
    <row r="264344" spans="68:68" customFormat="1">
      <c r="BP264344" s="90"/>
    </row>
    <row r="264345" spans="68:68" customFormat="1">
      <c r="BP264345" s="90"/>
    </row>
    <row r="264346" spans="68:68" customFormat="1">
      <c r="BP264346" s="90"/>
    </row>
    <row r="264347" spans="68:68" customFormat="1">
      <c r="BP264347" s="90"/>
    </row>
    <row r="264348" spans="68:68" customFormat="1">
      <c r="BP264348" s="90"/>
    </row>
    <row r="264349" spans="68:68" customFormat="1">
      <c r="BP264349" s="90"/>
    </row>
    <row r="264350" spans="68:68" customFormat="1">
      <c r="BP264350" s="90"/>
    </row>
    <row r="264351" spans="68:68" customFormat="1">
      <c r="BP264351" s="90"/>
    </row>
    <row r="264352" spans="68:68" customFormat="1">
      <c r="BP264352" s="90"/>
    </row>
    <row r="264353" spans="68:68" customFormat="1">
      <c r="BP264353" s="90"/>
    </row>
    <row r="264354" spans="68:68" customFormat="1">
      <c r="BP264354" s="90"/>
    </row>
    <row r="264355" spans="68:68" customFormat="1">
      <c r="BP264355" s="90"/>
    </row>
    <row r="264356" spans="68:68" customFormat="1">
      <c r="BP264356" s="90"/>
    </row>
    <row r="264357" spans="68:68" customFormat="1">
      <c r="BP264357" s="90"/>
    </row>
    <row r="264358" spans="68:68" customFormat="1">
      <c r="BP264358" s="90"/>
    </row>
    <row r="264359" spans="68:68" customFormat="1">
      <c r="BP264359" s="90"/>
    </row>
    <row r="264360" spans="68:68" customFormat="1">
      <c r="BP264360" s="90"/>
    </row>
    <row r="264361" spans="68:68" customFormat="1">
      <c r="BP264361" s="90"/>
    </row>
    <row r="264362" spans="68:68" customFormat="1">
      <c r="BP264362" s="90"/>
    </row>
    <row r="264363" spans="68:68" customFormat="1">
      <c r="BP264363" s="90"/>
    </row>
    <row r="264364" spans="68:68" customFormat="1">
      <c r="BP264364" s="90"/>
    </row>
    <row r="264365" spans="68:68" customFormat="1">
      <c r="BP264365" s="90"/>
    </row>
    <row r="264366" spans="68:68" customFormat="1">
      <c r="BP264366" s="90"/>
    </row>
    <row r="264367" spans="68:68" customFormat="1">
      <c r="BP264367" s="90"/>
    </row>
    <row r="264368" spans="68:68" customFormat="1">
      <c r="BP264368" s="90"/>
    </row>
    <row r="264369" spans="68:68" customFormat="1">
      <c r="BP264369" s="90"/>
    </row>
    <row r="264370" spans="68:68" customFormat="1">
      <c r="BP264370" s="90"/>
    </row>
    <row r="264371" spans="68:68" customFormat="1">
      <c r="BP264371" s="90"/>
    </row>
    <row r="264372" spans="68:68" customFormat="1">
      <c r="BP264372" s="90"/>
    </row>
    <row r="264373" spans="68:68" customFormat="1">
      <c r="BP264373" s="90"/>
    </row>
    <row r="264374" spans="68:68" customFormat="1">
      <c r="BP264374" s="90"/>
    </row>
    <row r="264375" spans="68:68" customFormat="1">
      <c r="BP264375" s="90"/>
    </row>
    <row r="264376" spans="68:68" customFormat="1">
      <c r="BP264376" s="90"/>
    </row>
    <row r="264377" spans="68:68" customFormat="1">
      <c r="BP264377" s="90"/>
    </row>
    <row r="264378" spans="68:68" customFormat="1">
      <c r="BP264378" s="90"/>
    </row>
    <row r="264379" spans="68:68" customFormat="1">
      <c r="BP264379" s="90"/>
    </row>
    <row r="264380" spans="68:68" customFormat="1">
      <c r="BP264380" s="90"/>
    </row>
    <row r="264381" spans="68:68" customFormat="1">
      <c r="BP264381" s="90"/>
    </row>
    <row r="264382" spans="68:68" customFormat="1">
      <c r="BP264382" s="90"/>
    </row>
    <row r="264383" spans="68:68" customFormat="1">
      <c r="BP264383" s="90"/>
    </row>
    <row r="264384" spans="68:68" customFormat="1">
      <c r="BP264384" s="90"/>
    </row>
    <row r="264385" spans="68:68" customFormat="1">
      <c r="BP264385" s="90"/>
    </row>
    <row r="264386" spans="68:68" customFormat="1">
      <c r="BP264386" s="90"/>
    </row>
    <row r="264387" spans="68:68" customFormat="1">
      <c r="BP264387" s="90"/>
    </row>
    <row r="264388" spans="68:68" customFormat="1">
      <c r="BP264388" s="90"/>
    </row>
    <row r="264389" spans="68:68" customFormat="1">
      <c r="BP264389" s="90"/>
    </row>
    <row r="264390" spans="68:68" customFormat="1">
      <c r="BP264390" s="90"/>
    </row>
    <row r="264391" spans="68:68" customFormat="1">
      <c r="BP264391" s="90"/>
    </row>
    <row r="264392" spans="68:68" customFormat="1">
      <c r="BP264392" s="90"/>
    </row>
    <row r="264393" spans="68:68" customFormat="1">
      <c r="BP264393" s="90"/>
    </row>
    <row r="264394" spans="68:68" customFormat="1">
      <c r="BP264394" s="90"/>
    </row>
    <row r="264395" spans="68:68" customFormat="1">
      <c r="BP264395" s="90"/>
    </row>
    <row r="264396" spans="68:68" customFormat="1">
      <c r="BP264396" s="90"/>
    </row>
    <row r="264397" spans="68:68" customFormat="1">
      <c r="BP264397" s="90"/>
    </row>
    <row r="264398" spans="68:68" customFormat="1">
      <c r="BP264398" s="90"/>
    </row>
    <row r="264399" spans="68:68" customFormat="1">
      <c r="BP264399" s="90"/>
    </row>
    <row r="264400" spans="68:68" customFormat="1">
      <c r="BP264400" s="90"/>
    </row>
    <row r="264401" spans="68:68" customFormat="1">
      <c r="BP264401" s="90"/>
    </row>
    <row r="264402" spans="68:68" customFormat="1">
      <c r="BP264402" s="90"/>
    </row>
    <row r="264403" spans="68:68" customFormat="1">
      <c r="BP264403" s="90"/>
    </row>
    <row r="264404" spans="68:68" customFormat="1">
      <c r="BP264404" s="90"/>
    </row>
    <row r="264405" spans="68:68" customFormat="1">
      <c r="BP264405" s="90"/>
    </row>
    <row r="264406" spans="68:68" customFormat="1">
      <c r="BP264406" s="90"/>
    </row>
    <row r="264407" spans="68:68" customFormat="1">
      <c r="BP264407" s="90"/>
    </row>
    <row r="264408" spans="68:68" customFormat="1">
      <c r="BP264408" s="90"/>
    </row>
    <row r="264409" spans="68:68" customFormat="1">
      <c r="BP264409" s="90"/>
    </row>
    <row r="264410" spans="68:68" customFormat="1">
      <c r="BP264410" s="90"/>
    </row>
    <row r="264411" spans="68:68" customFormat="1">
      <c r="BP264411" s="90"/>
    </row>
    <row r="264412" spans="68:68" customFormat="1">
      <c r="BP264412" s="90"/>
    </row>
    <row r="264413" spans="68:68" customFormat="1">
      <c r="BP264413" s="90"/>
    </row>
    <row r="264414" spans="68:68" customFormat="1">
      <c r="BP264414" s="90"/>
    </row>
    <row r="264415" spans="68:68" customFormat="1">
      <c r="BP264415" s="90"/>
    </row>
    <row r="264416" spans="68:68" customFormat="1">
      <c r="BP264416" s="90"/>
    </row>
    <row r="264417" spans="68:68" customFormat="1">
      <c r="BP264417" s="90"/>
    </row>
    <row r="264418" spans="68:68" customFormat="1">
      <c r="BP264418" s="90"/>
    </row>
    <row r="264419" spans="68:68" customFormat="1">
      <c r="BP264419" s="90"/>
    </row>
    <row r="264420" spans="68:68" customFormat="1">
      <c r="BP264420" s="90"/>
    </row>
    <row r="264421" spans="68:68" customFormat="1">
      <c r="BP264421" s="90"/>
    </row>
    <row r="264422" spans="68:68" customFormat="1">
      <c r="BP264422" s="90"/>
    </row>
    <row r="264423" spans="68:68" customFormat="1">
      <c r="BP264423" s="90"/>
    </row>
    <row r="264424" spans="68:68" customFormat="1">
      <c r="BP264424" s="90"/>
    </row>
    <row r="264425" spans="68:68" customFormat="1">
      <c r="BP264425" s="90"/>
    </row>
    <row r="264426" spans="68:68" customFormat="1">
      <c r="BP264426" s="90"/>
    </row>
    <row r="264427" spans="68:68" customFormat="1">
      <c r="BP264427" s="90"/>
    </row>
    <row r="264428" spans="68:68" customFormat="1">
      <c r="BP264428" s="90"/>
    </row>
    <row r="264429" spans="68:68" customFormat="1">
      <c r="BP264429" s="90"/>
    </row>
    <row r="264430" spans="68:68" customFormat="1">
      <c r="BP264430" s="90"/>
    </row>
    <row r="264431" spans="68:68" customFormat="1">
      <c r="BP264431" s="90"/>
    </row>
    <row r="264432" spans="68:68" customFormat="1">
      <c r="BP264432" s="90"/>
    </row>
    <row r="264433" spans="68:68" customFormat="1">
      <c r="BP264433" s="90"/>
    </row>
    <row r="264434" spans="68:68" customFormat="1">
      <c r="BP264434" s="90"/>
    </row>
    <row r="264435" spans="68:68" customFormat="1">
      <c r="BP264435" s="90"/>
    </row>
    <row r="264436" spans="68:68" customFormat="1">
      <c r="BP264436" s="90"/>
    </row>
    <row r="264437" spans="68:68" customFormat="1">
      <c r="BP264437" s="90"/>
    </row>
    <row r="264438" spans="68:68" customFormat="1">
      <c r="BP264438" s="90"/>
    </row>
    <row r="264439" spans="68:68" customFormat="1">
      <c r="BP264439" s="90"/>
    </row>
    <row r="264440" spans="68:68" customFormat="1">
      <c r="BP264440" s="90"/>
    </row>
    <row r="264441" spans="68:68" customFormat="1">
      <c r="BP264441" s="90"/>
    </row>
    <row r="264442" spans="68:68" customFormat="1">
      <c r="BP264442" s="90"/>
    </row>
    <row r="264443" spans="68:68" customFormat="1">
      <c r="BP264443" s="90"/>
    </row>
    <row r="264444" spans="68:68" customFormat="1">
      <c r="BP264444" s="90"/>
    </row>
    <row r="264445" spans="68:68" customFormat="1">
      <c r="BP264445" s="90"/>
    </row>
    <row r="264446" spans="68:68" customFormat="1">
      <c r="BP264446" s="90"/>
    </row>
    <row r="264447" spans="68:68" customFormat="1">
      <c r="BP264447" s="90"/>
    </row>
    <row r="264448" spans="68:68" customFormat="1">
      <c r="BP264448" s="90"/>
    </row>
    <row r="264449" spans="68:68" customFormat="1">
      <c r="BP264449" s="90"/>
    </row>
    <row r="264450" spans="68:68" customFormat="1">
      <c r="BP264450" s="90"/>
    </row>
    <row r="264451" spans="68:68" customFormat="1">
      <c r="BP264451" s="90"/>
    </row>
    <row r="264452" spans="68:68" customFormat="1">
      <c r="BP264452" s="90"/>
    </row>
    <row r="264453" spans="68:68" customFormat="1">
      <c r="BP264453" s="90"/>
    </row>
    <row r="264454" spans="68:68" customFormat="1">
      <c r="BP264454" s="90"/>
    </row>
    <row r="264455" spans="68:68" customFormat="1">
      <c r="BP264455" s="90"/>
    </row>
    <row r="264456" spans="68:68" customFormat="1">
      <c r="BP264456" s="90"/>
    </row>
    <row r="264457" spans="68:68" customFormat="1">
      <c r="BP264457" s="90"/>
    </row>
    <row r="264458" spans="68:68" customFormat="1">
      <c r="BP264458" s="90"/>
    </row>
    <row r="264459" spans="68:68" customFormat="1">
      <c r="BP264459" s="90"/>
    </row>
    <row r="264460" spans="68:68" customFormat="1">
      <c r="BP264460" s="90"/>
    </row>
    <row r="264461" spans="68:68" customFormat="1">
      <c r="BP264461" s="90"/>
    </row>
    <row r="264462" spans="68:68" customFormat="1">
      <c r="BP264462" s="90"/>
    </row>
    <row r="264463" spans="68:68" customFormat="1">
      <c r="BP264463" s="90"/>
    </row>
    <row r="264464" spans="68:68" customFormat="1">
      <c r="BP264464" s="90"/>
    </row>
    <row r="264465" spans="68:68" customFormat="1">
      <c r="BP264465" s="90"/>
    </row>
    <row r="264466" spans="68:68" customFormat="1">
      <c r="BP264466" s="90"/>
    </row>
    <row r="264467" spans="68:68" customFormat="1">
      <c r="BP264467" s="90"/>
    </row>
    <row r="264468" spans="68:68" customFormat="1">
      <c r="BP264468" s="90"/>
    </row>
    <row r="264469" spans="68:68" customFormat="1">
      <c r="BP264469" s="90"/>
    </row>
    <row r="264470" spans="68:68" customFormat="1">
      <c r="BP264470" s="90"/>
    </row>
    <row r="264471" spans="68:68" customFormat="1">
      <c r="BP264471" s="90"/>
    </row>
    <row r="264472" spans="68:68" customFormat="1">
      <c r="BP264472" s="90"/>
    </row>
    <row r="264473" spans="68:68" customFormat="1">
      <c r="BP264473" s="90"/>
    </row>
    <row r="264474" spans="68:68" customFormat="1">
      <c r="BP264474" s="90"/>
    </row>
    <row r="264475" spans="68:68" customFormat="1">
      <c r="BP264475" s="90"/>
    </row>
    <row r="264476" spans="68:68" customFormat="1">
      <c r="BP264476" s="90"/>
    </row>
    <row r="264477" spans="68:68" customFormat="1">
      <c r="BP264477" s="90"/>
    </row>
    <row r="264478" spans="68:68" customFormat="1">
      <c r="BP264478" s="90"/>
    </row>
    <row r="264479" spans="68:68" customFormat="1">
      <c r="BP264479" s="90"/>
    </row>
    <row r="264480" spans="68:68" customFormat="1">
      <c r="BP264480" s="90"/>
    </row>
    <row r="264481" spans="68:68" customFormat="1">
      <c r="BP264481" s="90"/>
    </row>
    <row r="264482" spans="68:68" customFormat="1">
      <c r="BP264482" s="90"/>
    </row>
    <row r="264483" spans="68:68" customFormat="1">
      <c r="BP264483" s="90"/>
    </row>
    <row r="264484" spans="68:68" customFormat="1">
      <c r="BP264484" s="90"/>
    </row>
    <row r="264485" spans="68:68" customFormat="1">
      <c r="BP264485" s="90"/>
    </row>
    <row r="264486" spans="68:68" customFormat="1">
      <c r="BP264486" s="90"/>
    </row>
    <row r="264487" spans="68:68" customFormat="1">
      <c r="BP264487" s="90"/>
    </row>
    <row r="264488" spans="68:68" customFormat="1">
      <c r="BP264488" s="90"/>
    </row>
    <row r="264489" spans="68:68" customFormat="1">
      <c r="BP264489" s="90"/>
    </row>
    <row r="264490" spans="68:68" customFormat="1">
      <c r="BP264490" s="90"/>
    </row>
    <row r="264491" spans="68:68" customFormat="1">
      <c r="BP264491" s="90"/>
    </row>
    <row r="264492" spans="68:68" customFormat="1">
      <c r="BP264492" s="90"/>
    </row>
    <row r="264493" spans="68:68" customFormat="1">
      <c r="BP264493" s="90"/>
    </row>
    <row r="264494" spans="68:68" customFormat="1">
      <c r="BP264494" s="90"/>
    </row>
    <row r="264495" spans="68:68" customFormat="1">
      <c r="BP264495" s="90"/>
    </row>
    <row r="264496" spans="68:68" customFormat="1">
      <c r="BP264496" s="90"/>
    </row>
    <row r="264497" spans="68:68" customFormat="1">
      <c r="BP264497" s="90"/>
    </row>
    <row r="264498" spans="68:68" customFormat="1">
      <c r="BP264498" s="90"/>
    </row>
    <row r="264499" spans="68:68" customFormat="1">
      <c r="BP264499" s="90"/>
    </row>
    <row r="264500" spans="68:68" customFormat="1">
      <c r="BP264500" s="90"/>
    </row>
    <row r="264501" spans="68:68" customFormat="1">
      <c r="BP264501" s="90"/>
    </row>
    <row r="264502" spans="68:68" customFormat="1">
      <c r="BP264502" s="90"/>
    </row>
    <row r="264503" spans="68:68" customFormat="1">
      <c r="BP264503" s="90"/>
    </row>
    <row r="264504" spans="68:68" customFormat="1">
      <c r="BP264504" s="90"/>
    </row>
    <row r="264505" spans="68:68" customFormat="1">
      <c r="BP264505" s="90"/>
    </row>
    <row r="264506" spans="68:68" customFormat="1">
      <c r="BP264506" s="90"/>
    </row>
    <row r="264507" spans="68:68" customFormat="1">
      <c r="BP264507" s="90"/>
    </row>
    <row r="264508" spans="68:68" customFormat="1">
      <c r="BP264508" s="90"/>
    </row>
    <row r="264509" spans="68:68" customFormat="1">
      <c r="BP264509" s="90"/>
    </row>
    <row r="264510" spans="68:68" customFormat="1">
      <c r="BP264510" s="90"/>
    </row>
    <row r="264511" spans="68:68" customFormat="1">
      <c r="BP264511" s="90"/>
    </row>
    <row r="264512" spans="68:68" customFormat="1">
      <c r="BP264512" s="90"/>
    </row>
    <row r="264513" spans="68:68" customFormat="1">
      <c r="BP264513" s="90"/>
    </row>
    <row r="264514" spans="68:68" customFormat="1">
      <c r="BP264514" s="90"/>
    </row>
    <row r="264515" spans="68:68" customFormat="1">
      <c r="BP264515" s="90"/>
    </row>
    <row r="264516" spans="68:68" customFormat="1">
      <c r="BP264516" s="90"/>
    </row>
    <row r="264517" spans="68:68" customFormat="1">
      <c r="BP264517" s="90"/>
    </row>
    <row r="264518" spans="68:68" customFormat="1">
      <c r="BP264518" s="90"/>
    </row>
    <row r="264519" spans="68:68" customFormat="1">
      <c r="BP264519" s="90"/>
    </row>
    <row r="264520" spans="68:68" customFormat="1">
      <c r="BP264520" s="90"/>
    </row>
    <row r="264521" spans="68:68" customFormat="1">
      <c r="BP264521" s="90"/>
    </row>
    <row r="264522" spans="68:68" customFormat="1">
      <c r="BP264522" s="90"/>
    </row>
    <row r="264523" spans="68:68" customFormat="1">
      <c r="BP264523" s="90"/>
    </row>
    <row r="264524" spans="68:68" customFormat="1">
      <c r="BP264524" s="90"/>
    </row>
    <row r="264525" spans="68:68" customFormat="1">
      <c r="BP264525" s="90"/>
    </row>
    <row r="264526" spans="68:68" customFormat="1">
      <c r="BP264526" s="90"/>
    </row>
    <row r="264527" spans="68:68" customFormat="1">
      <c r="BP264527" s="90"/>
    </row>
    <row r="264528" spans="68:68" customFormat="1">
      <c r="BP264528" s="90"/>
    </row>
    <row r="264529" spans="68:68" customFormat="1">
      <c r="BP264529" s="90"/>
    </row>
    <row r="264530" spans="68:68" customFormat="1">
      <c r="BP264530" s="90"/>
    </row>
    <row r="264531" spans="68:68" customFormat="1">
      <c r="BP264531" s="90"/>
    </row>
    <row r="264532" spans="68:68" customFormat="1">
      <c r="BP264532" s="90"/>
    </row>
    <row r="264533" spans="68:68" customFormat="1">
      <c r="BP264533" s="90"/>
    </row>
    <row r="264534" spans="68:68" customFormat="1">
      <c r="BP264534" s="90"/>
    </row>
    <row r="264535" spans="68:68" customFormat="1">
      <c r="BP264535" s="90"/>
    </row>
    <row r="264536" spans="68:68" customFormat="1">
      <c r="BP264536" s="90"/>
    </row>
    <row r="264537" spans="68:68" customFormat="1">
      <c r="BP264537" s="90"/>
    </row>
    <row r="264538" spans="68:68" customFormat="1">
      <c r="BP264538" s="90"/>
    </row>
    <row r="264539" spans="68:68" customFormat="1">
      <c r="BP264539" s="90"/>
    </row>
    <row r="264540" spans="68:68" customFormat="1">
      <c r="BP264540" s="90"/>
    </row>
    <row r="264541" spans="68:68" customFormat="1">
      <c r="BP264541" s="90"/>
    </row>
    <row r="264542" spans="68:68" customFormat="1">
      <c r="BP264542" s="90"/>
    </row>
    <row r="264543" spans="68:68" customFormat="1">
      <c r="BP264543" s="90"/>
    </row>
    <row r="264544" spans="68:68" customFormat="1">
      <c r="BP264544" s="90"/>
    </row>
    <row r="264545" spans="68:68" customFormat="1">
      <c r="BP264545" s="90"/>
    </row>
    <row r="264546" spans="68:68" customFormat="1">
      <c r="BP264546" s="90"/>
    </row>
    <row r="264547" spans="68:68" customFormat="1">
      <c r="BP264547" s="90"/>
    </row>
    <row r="264548" spans="68:68" customFormat="1">
      <c r="BP264548" s="90"/>
    </row>
    <row r="264549" spans="68:68" customFormat="1">
      <c r="BP264549" s="90"/>
    </row>
    <row r="264550" spans="68:68" customFormat="1">
      <c r="BP264550" s="90"/>
    </row>
    <row r="264551" spans="68:68" customFormat="1">
      <c r="BP264551" s="90"/>
    </row>
    <row r="264552" spans="68:68" customFormat="1">
      <c r="BP264552" s="90"/>
    </row>
    <row r="264553" spans="68:68" customFormat="1">
      <c r="BP264553" s="90"/>
    </row>
    <row r="264554" spans="68:68" customFormat="1">
      <c r="BP264554" s="90"/>
    </row>
    <row r="264555" spans="68:68" customFormat="1">
      <c r="BP264555" s="90"/>
    </row>
    <row r="264556" spans="68:68" customFormat="1">
      <c r="BP264556" s="90"/>
    </row>
    <row r="264557" spans="68:68" customFormat="1">
      <c r="BP264557" s="90"/>
    </row>
    <row r="264558" spans="68:68" customFormat="1">
      <c r="BP264558" s="90"/>
    </row>
    <row r="264559" spans="68:68" customFormat="1">
      <c r="BP264559" s="90"/>
    </row>
    <row r="264560" spans="68:68" customFormat="1">
      <c r="BP264560" s="90"/>
    </row>
    <row r="264561" spans="68:68" customFormat="1">
      <c r="BP264561" s="90"/>
    </row>
    <row r="264562" spans="68:68" customFormat="1">
      <c r="BP264562" s="90"/>
    </row>
    <row r="264563" spans="68:68" customFormat="1">
      <c r="BP264563" s="90"/>
    </row>
    <row r="264564" spans="68:68" customFormat="1">
      <c r="BP264564" s="90"/>
    </row>
    <row r="264565" spans="68:68" customFormat="1">
      <c r="BP264565" s="90"/>
    </row>
    <row r="264566" spans="68:68" customFormat="1">
      <c r="BP264566" s="90"/>
    </row>
    <row r="264567" spans="68:68" customFormat="1">
      <c r="BP264567" s="90"/>
    </row>
    <row r="264568" spans="68:68" customFormat="1">
      <c r="BP264568" s="90"/>
    </row>
    <row r="264569" spans="68:68" customFormat="1">
      <c r="BP264569" s="90"/>
    </row>
    <row r="264570" spans="68:68" customFormat="1">
      <c r="BP264570" s="90"/>
    </row>
    <row r="264571" spans="68:68" customFormat="1">
      <c r="BP264571" s="90"/>
    </row>
    <row r="264572" spans="68:68" customFormat="1">
      <c r="BP264572" s="90"/>
    </row>
    <row r="264573" spans="68:68" customFormat="1">
      <c r="BP264573" s="90"/>
    </row>
    <row r="264574" spans="68:68" customFormat="1">
      <c r="BP264574" s="90"/>
    </row>
    <row r="264575" spans="68:68" customFormat="1">
      <c r="BP264575" s="90"/>
    </row>
    <row r="264576" spans="68:68" customFormat="1">
      <c r="BP264576" s="90"/>
    </row>
    <row r="264577" spans="68:68" customFormat="1">
      <c r="BP264577" s="90"/>
    </row>
    <row r="264578" spans="68:68" customFormat="1">
      <c r="BP264578" s="90"/>
    </row>
    <row r="264579" spans="68:68" customFormat="1">
      <c r="BP264579" s="90"/>
    </row>
    <row r="264580" spans="68:68" customFormat="1">
      <c r="BP264580" s="90"/>
    </row>
    <row r="264581" spans="68:68" customFormat="1">
      <c r="BP264581" s="90"/>
    </row>
    <row r="264582" spans="68:68" customFormat="1">
      <c r="BP264582" s="90"/>
    </row>
    <row r="264583" spans="68:68" customFormat="1">
      <c r="BP264583" s="90"/>
    </row>
    <row r="264584" spans="68:68" customFormat="1">
      <c r="BP264584" s="90"/>
    </row>
    <row r="264585" spans="68:68" customFormat="1">
      <c r="BP264585" s="90"/>
    </row>
    <row r="264586" spans="68:68" customFormat="1">
      <c r="BP264586" s="90"/>
    </row>
    <row r="264587" spans="68:68" customFormat="1">
      <c r="BP264587" s="90"/>
    </row>
    <row r="264588" spans="68:68" customFormat="1">
      <c r="BP264588" s="90"/>
    </row>
    <row r="264589" spans="68:68" customFormat="1">
      <c r="BP264589" s="90"/>
    </row>
    <row r="264590" spans="68:68" customFormat="1">
      <c r="BP264590" s="90"/>
    </row>
    <row r="264591" spans="68:68" customFormat="1">
      <c r="BP264591" s="90"/>
    </row>
    <row r="264592" spans="68:68" customFormat="1">
      <c r="BP264592" s="90"/>
    </row>
    <row r="264593" spans="68:68" customFormat="1">
      <c r="BP264593" s="90"/>
    </row>
    <row r="264594" spans="68:68" customFormat="1">
      <c r="BP264594" s="90"/>
    </row>
    <row r="264595" spans="68:68" customFormat="1">
      <c r="BP264595" s="90"/>
    </row>
    <row r="264596" spans="68:68" customFormat="1">
      <c r="BP264596" s="90"/>
    </row>
    <row r="264597" spans="68:68" customFormat="1">
      <c r="BP264597" s="90"/>
    </row>
    <row r="264598" spans="68:68" customFormat="1">
      <c r="BP264598" s="90"/>
    </row>
    <row r="264599" spans="68:68" customFormat="1">
      <c r="BP264599" s="90"/>
    </row>
    <row r="264600" spans="68:68" customFormat="1">
      <c r="BP264600" s="90"/>
    </row>
    <row r="264601" spans="68:68" customFormat="1">
      <c r="BP264601" s="90"/>
    </row>
    <row r="264602" spans="68:68" customFormat="1">
      <c r="BP264602" s="90"/>
    </row>
    <row r="264603" spans="68:68" customFormat="1">
      <c r="BP264603" s="90"/>
    </row>
    <row r="264604" spans="68:68" customFormat="1">
      <c r="BP264604" s="90"/>
    </row>
    <row r="264605" spans="68:68" customFormat="1">
      <c r="BP264605" s="90"/>
    </row>
    <row r="264606" spans="68:68" customFormat="1">
      <c r="BP264606" s="90"/>
    </row>
    <row r="264607" spans="68:68" customFormat="1">
      <c r="BP264607" s="90"/>
    </row>
    <row r="264608" spans="68:68" customFormat="1">
      <c r="BP264608" s="90"/>
    </row>
    <row r="264609" spans="68:68" customFormat="1">
      <c r="BP264609" s="90"/>
    </row>
    <row r="264610" spans="68:68" customFormat="1">
      <c r="BP264610" s="90"/>
    </row>
    <row r="264611" spans="68:68" customFormat="1">
      <c r="BP264611" s="90"/>
    </row>
    <row r="264612" spans="68:68" customFormat="1">
      <c r="BP264612" s="90"/>
    </row>
    <row r="264613" spans="68:68" customFormat="1">
      <c r="BP264613" s="90"/>
    </row>
    <row r="264614" spans="68:68" customFormat="1">
      <c r="BP264614" s="90"/>
    </row>
    <row r="264615" spans="68:68" customFormat="1">
      <c r="BP264615" s="90"/>
    </row>
    <row r="264616" spans="68:68" customFormat="1">
      <c r="BP264616" s="90"/>
    </row>
    <row r="264617" spans="68:68" customFormat="1">
      <c r="BP264617" s="90"/>
    </row>
    <row r="264618" spans="68:68" customFormat="1">
      <c r="BP264618" s="90"/>
    </row>
    <row r="264619" spans="68:68" customFormat="1">
      <c r="BP264619" s="90"/>
    </row>
    <row r="264620" spans="68:68" customFormat="1">
      <c r="BP264620" s="90"/>
    </row>
    <row r="264621" spans="68:68" customFormat="1">
      <c r="BP264621" s="90"/>
    </row>
    <row r="264622" spans="68:68" customFormat="1">
      <c r="BP264622" s="90"/>
    </row>
    <row r="264623" spans="68:68" customFormat="1">
      <c r="BP264623" s="90"/>
    </row>
    <row r="264624" spans="68:68" customFormat="1">
      <c r="BP264624" s="90"/>
    </row>
    <row r="264625" spans="68:68" customFormat="1">
      <c r="BP264625" s="90"/>
    </row>
    <row r="264626" spans="68:68" customFormat="1">
      <c r="BP264626" s="90"/>
    </row>
    <row r="264627" spans="68:68" customFormat="1">
      <c r="BP264627" s="90"/>
    </row>
    <row r="264628" spans="68:68" customFormat="1">
      <c r="BP264628" s="90"/>
    </row>
    <row r="264629" spans="68:68" customFormat="1">
      <c r="BP264629" s="90"/>
    </row>
    <row r="264630" spans="68:68" customFormat="1">
      <c r="BP264630" s="90"/>
    </row>
    <row r="264631" spans="68:68" customFormat="1">
      <c r="BP264631" s="90"/>
    </row>
    <row r="264632" spans="68:68" customFormat="1">
      <c r="BP264632" s="90"/>
    </row>
    <row r="264633" spans="68:68" customFormat="1">
      <c r="BP264633" s="90"/>
    </row>
    <row r="264634" spans="68:68" customFormat="1">
      <c r="BP264634" s="90"/>
    </row>
    <row r="264635" spans="68:68" customFormat="1">
      <c r="BP264635" s="90"/>
    </row>
    <row r="264636" spans="68:68" customFormat="1">
      <c r="BP264636" s="90"/>
    </row>
    <row r="264637" spans="68:68" customFormat="1">
      <c r="BP264637" s="90"/>
    </row>
    <row r="264638" spans="68:68" customFormat="1">
      <c r="BP264638" s="90"/>
    </row>
    <row r="264639" spans="68:68" customFormat="1">
      <c r="BP264639" s="90"/>
    </row>
    <row r="264640" spans="68:68" customFormat="1">
      <c r="BP264640" s="90"/>
    </row>
    <row r="264641" spans="68:68" customFormat="1">
      <c r="BP264641" s="90"/>
    </row>
    <row r="264642" spans="68:68" customFormat="1">
      <c r="BP264642" s="90"/>
    </row>
    <row r="264643" spans="68:68" customFormat="1">
      <c r="BP264643" s="90"/>
    </row>
    <row r="264644" spans="68:68" customFormat="1">
      <c r="BP264644" s="90"/>
    </row>
    <row r="264645" spans="68:68" customFormat="1">
      <c r="BP264645" s="90"/>
    </row>
    <row r="264646" spans="68:68" customFormat="1">
      <c r="BP264646" s="90"/>
    </row>
    <row r="264647" spans="68:68" customFormat="1">
      <c r="BP264647" s="90"/>
    </row>
    <row r="264648" spans="68:68" customFormat="1">
      <c r="BP264648" s="90"/>
    </row>
    <row r="264649" spans="68:68" customFormat="1">
      <c r="BP264649" s="90"/>
    </row>
    <row r="264650" spans="68:68" customFormat="1">
      <c r="BP264650" s="90"/>
    </row>
    <row r="264651" spans="68:68" customFormat="1">
      <c r="BP264651" s="90"/>
    </row>
    <row r="264652" spans="68:68" customFormat="1">
      <c r="BP264652" s="90"/>
    </row>
    <row r="264653" spans="68:68" customFormat="1">
      <c r="BP264653" s="90"/>
    </row>
    <row r="264654" spans="68:68" customFormat="1">
      <c r="BP264654" s="90"/>
    </row>
    <row r="264655" spans="68:68" customFormat="1">
      <c r="BP264655" s="90"/>
    </row>
    <row r="264656" spans="68:68" customFormat="1">
      <c r="BP264656" s="90"/>
    </row>
    <row r="264657" spans="68:68" customFormat="1">
      <c r="BP264657" s="90"/>
    </row>
    <row r="264658" spans="68:68" customFormat="1">
      <c r="BP264658" s="90"/>
    </row>
    <row r="264659" spans="68:68" customFormat="1">
      <c r="BP264659" s="90"/>
    </row>
    <row r="264660" spans="68:68" customFormat="1">
      <c r="BP264660" s="90"/>
    </row>
    <row r="264661" spans="68:68" customFormat="1">
      <c r="BP264661" s="90"/>
    </row>
    <row r="264662" spans="68:68" customFormat="1">
      <c r="BP264662" s="90"/>
    </row>
    <row r="264663" spans="68:68" customFormat="1">
      <c r="BP264663" s="90"/>
    </row>
    <row r="264664" spans="68:68" customFormat="1">
      <c r="BP264664" s="90"/>
    </row>
    <row r="264665" spans="68:68" customFormat="1">
      <c r="BP264665" s="90"/>
    </row>
    <row r="264666" spans="68:68" customFormat="1">
      <c r="BP264666" s="90"/>
    </row>
    <row r="264667" spans="68:68" customFormat="1">
      <c r="BP264667" s="90"/>
    </row>
    <row r="264668" spans="68:68" customFormat="1">
      <c r="BP264668" s="90"/>
    </row>
    <row r="264669" spans="68:68" customFormat="1">
      <c r="BP264669" s="90"/>
    </row>
    <row r="264670" spans="68:68" customFormat="1">
      <c r="BP264670" s="90"/>
    </row>
    <row r="264671" spans="68:68" customFormat="1">
      <c r="BP264671" s="90"/>
    </row>
    <row r="264672" spans="68:68" customFormat="1">
      <c r="BP264672" s="90"/>
    </row>
    <row r="264673" spans="68:68" customFormat="1">
      <c r="BP264673" s="90"/>
    </row>
    <row r="264674" spans="68:68" customFormat="1">
      <c r="BP264674" s="90"/>
    </row>
    <row r="264675" spans="68:68" customFormat="1">
      <c r="BP264675" s="90"/>
    </row>
    <row r="264676" spans="68:68" customFormat="1">
      <c r="BP264676" s="90"/>
    </row>
    <row r="264677" spans="68:68" customFormat="1">
      <c r="BP264677" s="90"/>
    </row>
    <row r="264678" spans="68:68" customFormat="1">
      <c r="BP264678" s="90"/>
    </row>
    <row r="264679" spans="68:68" customFormat="1">
      <c r="BP264679" s="90"/>
    </row>
    <row r="264680" spans="68:68" customFormat="1">
      <c r="BP264680" s="90"/>
    </row>
    <row r="264681" spans="68:68" customFormat="1">
      <c r="BP264681" s="90"/>
    </row>
    <row r="264682" spans="68:68" customFormat="1">
      <c r="BP264682" s="90"/>
    </row>
    <row r="264683" spans="68:68" customFormat="1">
      <c r="BP264683" s="90"/>
    </row>
    <row r="264684" spans="68:68" customFormat="1">
      <c r="BP264684" s="90"/>
    </row>
    <row r="264685" spans="68:68" customFormat="1">
      <c r="BP264685" s="90"/>
    </row>
    <row r="264686" spans="68:68" customFormat="1">
      <c r="BP264686" s="90"/>
    </row>
    <row r="264687" spans="68:68" customFormat="1">
      <c r="BP264687" s="90"/>
    </row>
    <row r="264688" spans="68:68" customFormat="1">
      <c r="BP264688" s="90"/>
    </row>
    <row r="264689" spans="68:68" customFormat="1">
      <c r="BP264689" s="90"/>
    </row>
    <row r="264690" spans="68:68" customFormat="1">
      <c r="BP264690" s="90"/>
    </row>
    <row r="264691" spans="68:68" customFormat="1">
      <c r="BP264691" s="90"/>
    </row>
    <row r="264692" spans="68:68" customFormat="1">
      <c r="BP264692" s="90"/>
    </row>
    <row r="264693" spans="68:68" customFormat="1">
      <c r="BP264693" s="90"/>
    </row>
    <row r="264694" spans="68:68" customFormat="1">
      <c r="BP264694" s="90"/>
    </row>
    <row r="264695" spans="68:68" customFormat="1">
      <c r="BP264695" s="90"/>
    </row>
    <row r="264696" spans="68:68" customFormat="1">
      <c r="BP264696" s="90"/>
    </row>
    <row r="264697" spans="68:68" customFormat="1">
      <c r="BP264697" s="90"/>
    </row>
    <row r="264698" spans="68:68" customFormat="1">
      <c r="BP264698" s="90"/>
    </row>
    <row r="264699" spans="68:68" customFormat="1">
      <c r="BP264699" s="90"/>
    </row>
    <row r="264700" spans="68:68" customFormat="1">
      <c r="BP264700" s="90"/>
    </row>
    <row r="264701" spans="68:68" customFormat="1">
      <c r="BP264701" s="90"/>
    </row>
    <row r="264702" spans="68:68" customFormat="1">
      <c r="BP264702" s="90"/>
    </row>
    <row r="264703" spans="68:68" customFormat="1">
      <c r="BP264703" s="90"/>
    </row>
    <row r="264704" spans="68:68" customFormat="1">
      <c r="BP264704" s="90"/>
    </row>
    <row r="264705" spans="68:68" customFormat="1">
      <c r="BP264705" s="90"/>
    </row>
    <row r="264706" spans="68:68" customFormat="1">
      <c r="BP264706" s="90"/>
    </row>
    <row r="264707" spans="68:68" customFormat="1">
      <c r="BP264707" s="90"/>
    </row>
    <row r="264708" spans="68:68" customFormat="1">
      <c r="BP264708" s="90"/>
    </row>
    <row r="264709" spans="68:68" customFormat="1">
      <c r="BP264709" s="90"/>
    </row>
    <row r="264710" spans="68:68" customFormat="1">
      <c r="BP264710" s="90"/>
    </row>
    <row r="264711" spans="68:68" customFormat="1">
      <c r="BP264711" s="90"/>
    </row>
    <row r="264712" spans="68:68" customFormat="1">
      <c r="BP264712" s="90"/>
    </row>
    <row r="264713" spans="68:68" customFormat="1">
      <c r="BP264713" s="90"/>
    </row>
    <row r="264714" spans="68:68" customFormat="1">
      <c r="BP264714" s="90"/>
    </row>
    <row r="264715" spans="68:68" customFormat="1">
      <c r="BP264715" s="90"/>
    </row>
    <row r="264716" spans="68:68" customFormat="1">
      <c r="BP264716" s="90"/>
    </row>
    <row r="264717" spans="68:68" customFormat="1">
      <c r="BP264717" s="90"/>
    </row>
    <row r="264718" spans="68:68" customFormat="1">
      <c r="BP264718" s="90"/>
    </row>
    <row r="264719" spans="68:68" customFormat="1">
      <c r="BP264719" s="90"/>
    </row>
    <row r="264720" spans="68:68" customFormat="1">
      <c r="BP264720" s="90"/>
    </row>
    <row r="264721" spans="68:68" customFormat="1">
      <c r="BP264721" s="90"/>
    </row>
    <row r="264722" spans="68:68" customFormat="1">
      <c r="BP264722" s="90"/>
    </row>
    <row r="264723" spans="68:68" customFormat="1">
      <c r="BP264723" s="90"/>
    </row>
    <row r="264724" spans="68:68" customFormat="1">
      <c r="BP264724" s="90"/>
    </row>
    <row r="264725" spans="68:68" customFormat="1">
      <c r="BP264725" s="90"/>
    </row>
    <row r="264726" spans="68:68" customFormat="1">
      <c r="BP264726" s="90"/>
    </row>
    <row r="264727" spans="68:68" customFormat="1">
      <c r="BP264727" s="90"/>
    </row>
    <row r="264728" spans="68:68" customFormat="1">
      <c r="BP264728" s="90"/>
    </row>
    <row r="264729" spans="68:68" customFormat="1">
      <c r="BP264729" s="90"/>
    </row>
    <row r="264730" spans="68:68" customFormat="1">
      <c r="BP264730" s="90"/>
    </row>
    <row r="264731" spans="68:68" customFormat="1">
      <c r="BP264731" s="90"/>
    </row>
    <row r="264732" spans="68:68" customFormat="1">
      <c r="BP264732" s="90"/>
    </row>
    <row r="264733" spans="68:68" customFormat="1">
      <c r="BP264733" s="90"/>
    </row>
    <row r="264734" spans="68:68" customFormat="1">
      <c r="BP264734" s="90"/>
    </row>
    <row r="264735" spans="68:68" customFormat="1">
      <c r="BP264735" s="90"/>
    </row>
    <row r="264736" spans="68:68" customFormat="1">
      <c r="BP264736" s="90"/>
    </row>
    <row r="264737" spans="68:68" customFormat="1">
      <c r="BP264737" s="90"/>
    </row>
    <row r="264738" spans="68:68" customFormat="1">
      <c r="BP264738" s="90"/>
    </row>
    <row r="264739" spans="68:68" customFormat="1">
      <c r="BP264739" s="90"/>
    </row>
    <row r="264740" spans="68:68" customFormat="1">
      <c r="BP264740" s="90"/>
    </row>
    <row r="264741" spans="68:68" customFormat="1">
      <c r="BP264741" s="90"/>
    </row>
    <row r="264742" spans="68:68" customFormat="1">
      <c r="BP264742" s="90"/>
    </row>
    <row r="264743" spans="68:68" customFormat="1">
      <c r="BP264743" s="90"/>
    </row>
    <row r="264744" spans="68:68" customFormat="1">
      <c r="BP264744" s="90"/>
    </row>
    <row r="264745" spans="68:68" customFormat="1">
      <c r="BP264745" s="90"/>
    </row>
    <row r="264746" spans="68:68" customFormat="1">
      <c r="BP264746" s="90"/>
    </row>
    <row r="264747" spans="68:68" customFormat="1">
      <c r="BP264747" s="90"/>
    </row>
    <row r="264748" spans="68:68" customFormat="1">
      <c r="BP264748" s="90"/>
    </row>
    <row r="264749" spans="68:68" customFormat="1">
      <c r="BP264749" s="90"/>
    </row>
    <row r="264750" spans="68:68" customFormat="1">
      <c r="BP264750" s="90"/>
    </row>
    <row r="264751" spans="68:68" customFormat="1">
      <c r="BP264751" s="90"/>
    </row>
    <row r="264752" spans="68:68" customFormat="1">
      <c r="BP264752" s="90"/>
    </row>
    <row r="264753" spans="68:68" customFormat="1">
      <c r="BP264753" s="90"/>
    </row>
    <row r="264754" spans="68:68" customFormat="1">
      <c r="BP264754" s="90"/>
    </row>
    <row r="264755" spans="68:68" customFormat="1">
      <c r="BP264755" s="90"/>
    </row>
    <row r="264756" spans="68:68" customFormat="1">
      <c r="BP264756" s="90"/>
    </row>
    <row r="264757" spans="68:68" customFormat="1">
      <c r="BP264757" s="90"/>
    </row>
    <row r="264758" spans="68:68" customFormat="1">
      <c r="BP264758" s="90"/>
    </row>
    <row r="264759" spans="68:68" customFormat="1">
      <c r="BP264759" s="90"/>
    </row>
    <row r="264760" spans="68:68" customFormat="1">
      <c r="BP264760" s="90"/>
    </row>
    <row r="264761" spans="68:68" customFormat="1">
      <c r="BP264761" s="90"/>
    </row>
    <row r="264762" spans="68:68" customFormat="1">
      <c r="BP264762" s="90"/>
    </row>
    <row r="264763" spans="68:68" customFormat="1">
      <c r="BP264763" s="90"/>
    </row>
    <row r="264764" spans="68:68" customFormat="1">
      <c r="BP264764" s="90"/>
    </row>
    <row r="264765" spans="68:68" customFormat="1">
      <c r="BP264765" s="90"/>
    </row>
    <row r="264766" spans="68:68" customFormat="1">
      <c r="BP264766" s="90"/>
    </row>
    <row r="264767" spans="68:68" customFormat="1">
      <c r="BP264767" s="90"/>
    </row>
    <row r="264768" spans="68:68" customFormat="1">
      <c r="BP264768" s="90"/>
    </row>
    <row r="264769" spans="68:68" customFormat="1">
      <c r="BP264769" s="90"/>
    </row>
    <row r="264770" spans="68:68" customFormat="1">
      <c r="BP264770" s="90"/>
    </row>
    <row r="264771" spans="68:68" customFormat="1">
      <c r="BP264771" s="90"/>
    </row>
    <row r="264772" spans="68:68" customFormat="1">
      <c r="BP264772" s="90"/>
    </row>
    <row r="264773" spans="68:68" customFormat="1">
      <c r="BP264773" s="90"/>
    </row>
    <row r="264774" spans="68:68" customFormat="1">
      <c r="BP264774" s="90"/>
    </row>
    <row r="264775" spans="68:68" customFormat="1">
      <c r="BP264775" s="90"/>
    </row>
    <row r="264776" spans="68:68" customFormat="1">
      <c r="BP264776" s="90"/>
    </row>
    <row r="264777" spans="68:68" customFormat="1">
      <c r="BP264777" s="90"/>
    </row>
    <row r="264778" spans="68:68" customFormat="1">
      <c r="BP264778" s="90"/>
    </row>
    <row r="264779" spans="68:68" customFormat="1">
      <c r="BP264779" s="90"/>
    </row>
    <row r="264780" spans="68:68" customFormat="1">
      <c r="BP264780" s="90"/>
    </row>
    <row r="264781" spans="68:68" customFormat="1">
      <c r="BP264781" s="90"/>
    </row>
    <row r="264782" spans="68:68" customFormat="1">
      <c r="BP264782" s="90"/>
    </row>
    <row r="264783" spans="68:68" customFormat="1">
      <c r="BP264783" s="90"/>
    </row>
    <row r="264784" spans="68:68" customFormat="1">
      <c r="BP264784" s="90"/>
    </row>
    <row r="264785" spans="68:68" customFormat="1">
      <c r="BP264785" s="90"/>
    </row>
    <row r="264786" spans="68:68" customFormat="1">
      <c r="BP264786" s="90"/>
    </row>
    <row r="264787" spans="68:68" customFormat="1">
      <c r="BP264787" s="90"/>
    </row>
    <row r="264788" spans="68:68" customFormat="1">
      <c r="BP264788" s="90"/>
    </row>
    <row r="264789" spans="68:68" customFormat="1">
      <c r="BP264789" s="90"/>
    </row>
    <row r="264790" spans="68:68" customFormat="1">
      <c r="BP264790" s="90"/>
    </row>
    <row r="264791" spans="68:68" customFormat="1">
      <c r="BP264791" s="90"/>
    </row>
    <row r="264792" spans="68:68" customFormat="1">
      <c r="BP264792" s="90"/>
    </row>
    <row r="264793" spans="68:68" customFormat="1">
      <c r="BP264793" s="90"/>
    </row>
    <row r="264794" spans="68:68" customFormat="1">
      <c r="BP264794" s="90"/>
    </row>
    <row r="264795" spans="68:68" customFormat="1">
      <c r="BP264795" s="90"/>
    </row>
    <row r="264796" spans="68:68" customFormat="1">
      <c r="BP264796" s="90"/>
    </row>
    <row r="264797" spans="68:68" customFormat="1">
      <c r="BP264797" s="90"/>
    </row>
    <row r="264798" spans="68:68" customFormat="1">
      <c r="BP264798" s="90"/>
    </row>
    <row r="264799" spans="68:68" customFormat="1">
      <c r="BP264799" s="90"/>
    </row>
    <row r="264800" spans="68:68" customFormat="1">
      <c r="BP264800" s="90"/>
    </row>
    <row r="264801" spans="68:68" customFormat="1">
      <c r="BP264801" s="90"/>
    </row>
    <row r="264802" spans="68:68" customFormat="1">
      <c r="BP264802" s="90"/>
    </row>
    <row r="264803" spans="68:68" customFormat="1">
      <c r="BP264803" s="90"/>
    </row>
    <row r="264804" spans="68:68" customFormat="1">
      <c r="BP264804" s="90"/>
    </row>
    <row r="264805" spans="68:68" customFormat="1">
      <c r="BP264805" s="90"/>
    </row>
    <row r="264806" spans="68:68" customFormat="1">
      <c r="BP264806" s="90"/>
    </row>
    <row r="264807" spans="68:68" customFormat="1">
      <c r="BP264807" s="90"/>
    </row>
    <row r="264808" spans="68:68" customFormat="1">
      <c r="BP264808" s="90"/>
    </row>
    <row r="264809" spans="68:68" customFormat="1">
      <c r="BP264809" s="90"/>
    </row>
    <row r="264810" spans="68:68" customFormat="1">
      <c r="BP264810" s="90"/>
    </row>
    <row r="264811" spans="68:68" customFormat="1">
      <c r="BP264811" s="90"/>
    </row>
    <row r="264812" spans="68:68" customFormat="1">
      <c r="BP264812" s="90"/>
    </row>
    <row r="264813" spans="68:68" customFormat="1">
      <c r="BP264813" s="90"/>
    </row>
    <row r="264814" spans="68:68" customFormat="1">
      <c r="BP264814" s="90"/>
    </row>
    <row r="264815" spans="68:68" customFormat="1">
      <c r="BP264815" s="90"/>
    </row>
    <row r="264816" spans="68:68" customFormat="1">
      <c r="BP264816" s="90"/>
    </row>
    <row r="264817" spans="68:68" customFormat="1">
      <c r="BP264817" s="90"/>
    </row>
    <row r="264818" spans="68:68" customFormat="1">
      <c r="BP264818" s="90"/>
    </row>
    <row r="264819" spans="68:68" customFormat="1">
      <c r="BP264819" s="90"/>
    </row>
    <row r="264820" spans="68:68" customFormat="1">
      <c r="BP264820" s="90"/>
    </row>
    <row r="264821" spans="68:68" customFormat="1">
      <c r="BP264821" s="90"/>
    </row>
    <row r="264822" spans="68:68" customFormat="1">
      <c r="BP264822" s="90"/>
    </row>
    <row r="264823" spans="68:68" customFormat="1">
      <c r="BP264823" s="90"/>
    </row>
    <row r="264824" spans="68:68" customFormat="1">
      <c r="BP264824" s="90"/>
    </row>
    <row r="264825" spans="68:68" customFormat="1">
      <c r="BP264825" s="90"/>
    </row>
    <row r="264826" spans="68:68" customFormat="1">
      <c r="BP264826" s="90"/>
    </row>
    <row r="264827" spans="68:68" customFormat="1">
      <c r="BP264827" s="90"/>
    </row>
    <row r="264828" spans="68:68" customFormat="1">
      <c r="BP264828" s="90"/>
    </row>
    <row r="264829" spans="68:68" customFormat="1">
      <c r="BP264829" s="90"/>
    </row>
    <row r="264830" spans="68:68" customFormat="1">
      <c r="BP264830" s="90"/>
    </row>
    <row r="264831" spans="68:68" customFormat="1">
      <c r="BP264831" s="90"/>
    </row>
    <row r="264832" spans="68:68" customFormat="1">
      <c r="BP264832" s="90"/>
    </row>
    <row r="264833" spans="68:68" customFormat="1">
      <c r="BP264833" s="90"/>
    </row>
    <row r="264834" spans="68:68" customFormat="1">
      <c r="BP264834" s="90"/>
    </row>
    <row r="264835" spans="68:68" customFormat="1">
      <c r="BP264835" s="90"/>
    </row>
    <row r="264836" spans="68:68" customFormat="1">
      <c r="BP264836" s="90"/>
    </row>
    <row r="264837" spans="68:68" customFormat="1">
      <c r="BP264837" s="90"/>
    </row>
    <row r="264838" spans="68:68" customFormat="1">
      <c r="BP264838" s="90"/>
    </row>
    <row r="264839" spans="68:68" customFormat="1">
      <c r="BP264839" s="90"/>
    </row>
    <row r="264840" spans="68:68" customFormat="1">
      <c r="BP264840" s="90"/>
    </row>
    <row r="264841" spans="68:68" customFormat="1">
      <c r="BP264841" s="90"/>
    </row>
    <row r="264842" spans="68:68" customFormat="1">
      <c r="BP264842" s="90"/>
    </row>
    <row r="264843" spans="68:68" customFormat="1">
      <c r="BP264843" s="90"/>
    </row>
    <row r="264844" spans="68:68" customFormat="1">
      <c r="BP264844" s="90"/>
    </row>
    <row r="264845" spans="68:68" customFormat="1">
      <c r="BP264845" s="90"/>
    </row>
    <row r="264846" spans="68:68" customFormat="1">
      <c r="BP264846" s="90"/>
    </row>
    <row r="264847" spans="68:68" customFormat="1">
      <c r="BP264847" s="90"/>
    </row>
    <row r="264848" spans="68:68" customFormat="1">
      <c r="BP264848" s="90"/>
    </row>
    <row r="264849" spans="68:68" customFormat="1">
      <c r="BP264849" s="90"/>
    </row>
    <row r="264850" spans="68:68" customFormat="1">
      <c r="BP264850" s="90"/>
    </row>
    <row r="264851" spans="68:68" customFormat="1">
      <c r="BP264851" s="90"/>
    </row>
    <row r="264852" spans="68:68" customFormat="1">
      <c r="BP264852" s="90"/>
    </row>
    <row r="264853" spans="68:68" customFormat="1">
      <c r="BP264853" s="90"/>
    </row>
    <row r="264854" spans="68:68" customFormat="1">
      <c r="BP264854" s="90"/>
    </row>
    <row r="264855" spans="68:68" customFormat="1">
      <c r="BP264855" s="90"/>
    </row>
    <row r="264856" spans="68:68" customFormat="1">
      <c r="BP264856" s="90"/>
    </row>
    <row r="264857" spans="68:68" customFormat="1">
      <c r="BP264857" s="90"/>
    </row>
    <row r="264858" spans="68:68" customFormat="1">
      <c r="BP264858" s="90"/>
    </row>
    <row r="264859" spans="68:68" customFormat="1">
      <c r="BP264859" s="90"/>
    </row>
    <row r="264860" spans="68:68" customFormat="1">
      <c r="BP264860" s="90"/>
    </row>
    <row r="264861" spans="68:68" customFormat="1">
      <c r="BP264861" s="90"/>
    </row>
    <row r="264862" spans="68:68" customFormat="1">
      <c r="BP264862" s="90"/>
    </row>
    <row r="264863" spans="68:68" customFormat="1">
      <c r="BP264863" s="90"/>
    </row>
    <row r="264864" spans="68:68" customFormat="1">
      <c r="BP264864" s="90"/>
    </row>
    <row r="264865" spans="68:68" customFormat="1">
      <c r="BP264865" s="90"/>
    </row>
    <row r="264866" spans="68:68" customFormat="1">
      <c r="BP264866" s="90"/>
    </row>
    <row r="264867" spans="68:68" customFormat="1">
      <c r="BP264867" s="90"/>
    </row>
    <row r="264868" spans="68:68" customFormat="1">
      <c r="BP264868" s="90"/>
    </row>
    <row r="264869" spans="68:68" customFormat="1">
      <c r="BP264869" s="90"/>
    </row>
    <row r="264870" spans="68:68" customFormat="1">
      <c r="BP264870" s="90"/>
    </row>
    <row r="264871" spans="68:68" customFormat="1">
      <c r="BP264871" s="90"/>
    </row>
    <row r="264872" spans="68:68" customFormat="1">
      <c r="BP264872" s="90"/>
    </row>
    <row r="264873" spans="68:68" customFormat="1">
      <c r="BP264873" s="90"/>
    </row>
    <row r="264874" spans="68:68" customFormat="1">
      <c r="BP264874" s="90"/>
    </row>
    <row r="264875" spans="68:68" customFormat="1">
      <c r="BP264875" s="90"/>
    </row>
    <row r="264876" spans="68:68" customFormat="1">
      <c r="BP264876" s="90"/>
    </row>
    <row r="264877" spans="68:68" customFormat="1">
      <c r="BP264877" s="90"/>
    </row>
    <row r="264878" spans="68:68" customFormat="1">
      <c r="BP264878" s="90"/>
    </row>
    <row r="264879" spans="68:68" customFormat="1">
      <c r="BP264879" s="90"/>
    </row>
    <row r="264880" spans="68:68" customFormat="1">
      <c r="BP264880" s="90"/>
    </row>
    <row r="264881" spans="68:68" customFormat="1">
      <c r="BP264881" s="90"/>
    </row>
    <row r="264882" spans="68:68" customFormat="1">
      <c r="BP264882" s="90"/>
    </row>
    <row r="264883" spans="68:68" customFormat="1">
      <c r="BP264883" s="90"/>
    </row>
    <row r="264884" spans="68:68" customFormat="1">
      <c r="BP264884" s="90"/>
    </row>
    <row r="264885" spans="68:68" customFormat="1">
      <c r="BP264885" s="90"/>
    </row>
    <row r="264886" spans="68:68" customFormat="1">
      <c r="BP264886" s="90"/>
    </row>
    <row r="264887" spans="68:68" customFormat="1">
      <c r="BP264887" s="90"/>
    </row>
    <row r="264888" spans="68:68" customFormat="1">
      <c r="BP264888" s="90"/>
    </row>
    <row r="264889" spans="68:68" customFormat="1">
      <c r="BP264889" s="90"/>
    </row>
    <row r="264890" spans="68:68" customFormat="1">
      <c r="BP264890" s="90"/>
    </row>
    <row r="264891" spans="68:68" customFormat="1">
      <c r="BP264891" s="90"/>
    </row>
    <row r="264892" spans="68:68" customFormat="1">
      <c r="BP264892" s="90"/>
    </row>
    <row r="264893" spans="68:68" customFormat="1">
      <c r="BP264893" s="90"/>
    </row>
    <row r="264894" spans="68:68" customFormat="1">
      <c r="BP264894" s="90"/>
    </row>
    <row r="264895" spans="68:68" customFormat="1">
      <c r="BP264895" s="90"/>
    </row>
    <row r="264896" spans="68:68" customFormat="1">
      <c r="BP264896" s="90"/>
    </row>
    <row r="264897" spans="68:68" customFormat="1">
      <c r="BP264897" s="90"/>
    </row>
    <row r="264898" spans="68:68" customFormat="1">
      <c r="BP264898" s="90"/>
    </row>
    <row r="264899" spans="68:68" customFormat="1">
      <c r="BP264899" s="90"/>
    </row>
    <row r="264900" spans="68:68" customFormat="1">
      <c r="BP264900" s="90"/>
    </row>
    <row r="264901" spans="68:68" customFormat="1">
      <c r="BP264901" s="90"/>
    </row>
    <row r="264902" spans="68:68" customFormat="1">
      <c r="BP264902" s="90"/>
    </row>
    <row r="264903" spans="68:68" customFormat="1">
      <c r="BP264903" s="90"/>
    </row>
    <row r="264904" spans="68:68" customFormat="1">
      <c r="BP264904" s="90"/>
    </row>
    <row r="264905" spans="68:68" customFormat="1">
      <c r="BP264905" s="90"/>
    </row>
    <row r="264906" spans="68:68" customFormat="1">
      <c r="BP264906" s="90"/>
    </row>
    <row r="264907" spans="68:68" customFormat="1">
      <c r="BP264907" s="90"/>
    </row>
    <row r="264908" spans="68:68" customFormat="1">
      <c r="BP264908" s="90"/>
    </row>
    <row r="264909" spans="68:68" customFormat="1">
      <c r="BP264909" s="90"/>
    </row>
    <row r="264910" spans="68:68" customFormat="1">
      <c r="BP264910" s="90"/>
    </row>
    <row r="264911" spans="68:68" customFormat="1">
      <c r="BP264911" s="90"/>
    </row>
    <row r="264912" spans="68:68" customFormat="1">
      <c r="BP264912" s="90"/>
    </row>
    <row r="264913" spans="68:68" customFormat="1">
      <c r="BP264913" s="90"/>
    </row>
    <row r="264914" spans="68:68" customFormat="1">
      <c r="BP264914" s="90"/>
    </row>
    <row r="264915" spans="68:68" customFormat="1">
      <c r="BP264915" s="90"/>
    </row>
    <row r="264916" spans="68:68" customFormat="1">
      <c r="BP264916" s="90"/>
    </row>
    <row r="264917" spans="68:68" customFormat="1">
      <c r="BP264917" s="90"/>
    </row>
    <row r="264918" spans="68:68" customFormat="1">
      <c r="BP264918" s="90"/>
    </row>
    <row r="264919" spans="68:68" customFormat="1">
      <c r="BP264919" s="90"/>
    </row>
    <row r="264920" spans="68:68" customFormat="1">
      <c r="BP264920" s="90"/>
    </row>
    <row r="264921" spans="68:68" customFormat="1">
      <c r="BP264921" s="90"/>
    </row>
    <row r="264922" spans="68:68" customFormat="1">
      <c r="BP264922" s="90"/>
    </row>
    <row r="264923" spans="68:68" customFormat="1">
      <c r="BP264923" s="90"/>
    </row>
    <row r="264924" spans="68:68" customFormat="1">
      <c r="BP264924" s="90"/>
    </row>
    <row r="264925" spans="68:68" customFormat="1">
      <c r="BP264925" s="90"/>
    </row>
    <row r="264926" spans="68:68" customFormat="1">
      <c r="BP264926" s="90"/>
    </row>
    <row r="264927" spans="68:68" customFormat="1">
      <c r="BP264927" s="90"/>
    </row>
    <row r="264928" spans="68:68" customFormat="1">
      <c r="BP264928" s="90"/>
    </row>
    <row r="264929" spans="68:68" customFormat="1">
      <c r="BP264929" s="90"/>
    </row>
    <row r="264930" spans="68:68" customFormat="1">
      <c r="BP264930" s="90"/>
    </row>
    <row r="264931" spans="68:68" customFormat="1">
      <c r="BP264931" s="90"/>
    </row>
    <row r="264932" spans="68:68" customFormat="1">
      <c r="BP264932" s="90"/>
    </row>
    <row r="264933" spans="68:68" customFormat="1">
      <c r="BP264933" s="90"/>
    </row>
    <row r="264934" spans="68:68" customFormat="1">
      <c r="BP264934" s="90"/>
    </row>
    <row r="264935" spans="68:68" customFormat="1">
      <c r="BP264935" s="90"/>
    </row>
    <row r="264936" spans="68:68" customFormat="1">
      <c r="BP264936" s="90"/>
    </row>
    <row r="264937" spans="68:68" customFormat="1">
      <c r="BP264937" s="90"/>
    </row>
    <row r="264938" spans="68:68" customFormat="1">
      <c r="BP264938" s="90"/>
    </row>
    <row r="264939" spans="68:68" customFormat="1">
      <c r="BP264939" s="90"/>
    </row>
    <row r="264940" spans="68:68" customFormat="1">
      <c r="BP264940" s="90"/>
    </row>
    <row r="264941" spans="68:68" customFormat="1">
      <c r="BP264941" s="90"/>
    </row>
    <row r="264942" spans="68:68" customFormat="1">
      <c r="BP264942" s="90"/>
    </row>
    <row r="264943" spans="68:68" customFormat="1">
      <c r="BP264943" s="90"/>
    </row>
    <row r="264944" spans="68:68" customFormat="1">
      <c r="BP264944" s="90"/>
    </row>
    <row r="264945" spans="68:68" customFormat="1">
      <c r="BP264945" s="90"/>
    </row>
    <row r="264946" spans="68:68" customFormat="1">
      <c r="BP264946" s="90"/>
    </row>
    <row r="264947" spans="68:68" customFormat="1">
      <c r="BP264947" s="90"/>
    </row>
    <row r="264948" spans="68:68" customFormat="1">
      <c r="BP264948" s="90"/>
    </row>
    <row r="264949" spans="68:68" customFormat="1">
      <c r="BP264949" s="90"/>
    </row>
    <row r="264950" spans="68:68" customFormat="1">
      <c r="BP264950" s="90"/>
    </row>
    <row r="264951" spans="68:68" customFormat="1">
      <c r="BP264951" s="90"/>
    </row>
    <row r="264952" spans="68:68" customFormat="1">
      <c r="BP264952" s="90"/>
    </row>
    <row r="264953" spans="68:68" customFormat="1">
      <c r="BP264953" s="90"/>
    </row>
    <row r="264954" spans="68:68" customFormat="1">
      <c r="BP264954" s="90"/>
    </row>
    <row r="264955" spans="68:68" customFormat="1">
      <c r="BP264955" s="90"/>
    </row>
    <row r="264956" spans="68:68" customFormat="1">
      <c r="BP264956" s="90"/>
    </row>
    <row r="264957" spans="68:68" customFormat="1">
      <c r="BP264957" s="90"/>
    </row>
    <row r="264958" spans="68:68" customFormat="1">
      <c r="BP264958" s="90"/>
    </row>
    <row r="264959" spans="68:68" customFormat="1">
      <c r="BP264959" s="90"/>
    </row>
    <row r="264960" spans="68:68" customFormat="1">
      <c r="BP264960" s="90"/>
    </row>
    <row r="264961" spans="68:68" customFormat="1">
      <c r="BP264961" s="90"/>
    </row>
    <row r="264962" spans="68:68" customFormat="1">
      <c r="BP264962" s="90"/>
    </row>
    <row r="264963" spans="68:68" customFormat="1">
      <c r="BP264963" s="90"/>
    </row>
    <row r="264964" spans="68:68" customFormat="1">
      <c r="BP264964" s="90"/>
    </row>
    <row r="264965" spans="68:68" customFormat="1">
      <c r="BP264965" s="90"/>
    </row>
    <row r="264966" spans="68:68" customFormat="1">
      <c r="BP264966" s="90"/>
    </row>
    <row r="264967" spans="68:68" customFormat="1">
      <c r="BP264967" s="90"/>
    </row>
    <row r="264968" spans="68:68" customFormat="1">
      <c r="BP264968" s="90"/>
    </row>
    <row r="264969" spans="68:68" customFormat="1">
      <c r="BP264969" s="90"/>
    </row>
    <row r="264970" spans="68:68" customFormat="1">
      <c r="BP264970" s="90"/>
    </row>
    <row r="264971" spans="68:68" customFormat="1">
      <c r="BP264971" s="90"/>
    </row>
    <row r="264972" spans="68:68" customFormat="1">
      <c r="BP264972" s="90"/>
    </row>
    <row r="264973" spans="68:68" customFormat="1">
      <c r="BP264973" s="90"/>
    </row>
    <row r="264974" spans="68:68" customFormat="1">
      <c r="BP264974" s="90"/>
    </row>
    <row r="264975" spans="68:68" customFormat="1">
      <c r="BP264975" s="90"/>
    </row>
    <row r="264976" spans="68:68" customFormat="1">
      <c r="BP264976" s="90"/>
    </row>
    <row r="264977" spans="68:68" customFormat="1">
      <c r="BP264977" s="90"/>
    </row>
    <row r="264978" spans="68:68" customFormat="1">
      <c r="BP264978" s="90"/>
    </row>
    <row r="264979" spans="68:68" customFormat="1">
      <c r="BP264979" s="90"/>
    </row>
    <row r="264980" spans="68:68" customFormat="1">
      <c r="BP264980" s="90"/>
    </row>
    <row r="264981" spans="68:68" customFormat="1">
      <c r="BP264981" s="90"/>
    </row>
    <row r="264982" spans="68:68" customFormat="1">
      <c r="BP264982" s="90"/>
    </row>
    <row r="264983" spans="68:68" customFormat="1">
      <c r="BP264983" s="90"/>
    </row>
    <row r="264984" spans="68:68" customFormat="1">
      <c r="BP264984" s="90"/>
    </row>
    <row r="264985" spans="68:68" customFormat="1">
      <c r="BP264985" s="90"/>
    </row>
    <row r="264986" spans="68:68" customFormat="1">
      <c r="BP264986" s="90"/>
    </row>
    <row r="264987" spans="68:68" customFormat="1">
      <c r="BP264987" s="90"/>
    </row>
    <row r="264988" spans="68:68" customFormat="1">
      <c r="BP264988" s="90"/>
    </row>
    <row r="264989" spans="68:68" customFormat="1">
      <c r="BP264989" s="90"/>
    </row>
    <row r="264990" spans="68:68" customFormat="1">
      <c r="BP264990" s="90"/>
    </row>
    <row r="264991" spans="68:68" customFormat="1">
      <c r="BP264991" s="90"/>
    </row>
    <row r="264992" spans="68:68" customFormat="1">
      <c r="BP264992" s="90"/>
    </row>
    <row r="264993" spans="68:68" customFormat="1">
      <c r="BP264993" s="90"/>
    </row>
    <row r="264994" spans="68:68" customFormat="1">
      <c r="BP264994" s="90"/>
    </row>
    <row r="264995" spans="68:68" customFormat="1">
      <c r="BP264995" s="90"/>
    </row>
    <row r="264996" spans="68:68" customFormat="1">
      <c r="BP264996" s="90"/>
    </row>
    <row r="264997" spans="68:68" customFormat="1">
      <c r="BP264997" s="90"/>
    </row>
    <row r="264998" spans="68:68" customFormat="1">
      <c r="BP264998" s="90"/>
    </row>
    <row r="264999" spans="68:68" customFormat="1">
      <c r="BP264999" s="90"/>
    </row>
    <row r="265000" spans="68:68" customFormat="1">
      <c r="BP265000" s="90"/>
    </row>
    <row r="265001" spans="68:68" customFormat="1">
      <c r="BP265001" s="90"/>
    </row>
    <row r="265002" spans="68:68" customFormat="1">
      <c r="BP265002" s="90"/>
    </row>
    <row r="265003" spans="68:68" customFormat="1">
      <c r="BP265003" s="90"/>
    </row>
    <row r="265004" spans="68:68" customFormat="1">
      <c r="BP265004" s="90"/>
    </row>
    <row r="265005" spans="68:68" customFormat="1">
      <c r="BP265005" s="90"/>
    </row>
    <row r="265006" spans="68:68" customFormat="1">
      <c r="BP265006" s="90"/>
    </row>
    <row r="265007" spans="68:68" customFormat="1">
      <c r="BP265007" s="90"/>
    </row>
    <row r="265008" spans="68:68" customFormat="1">
      <c r="BP265008" s="90"/>
    </row>
    <row r="265009" spans="68:68" customFormat="1">
      <c r="BP265009" s="90"/>
    </row>
    <row r="265010" spans="68:68" customFormat="1">
      <c r="BP265010" s="90"/>
    </row>
    <row r="265011" spans="68:68" customFormat="1">
      <c r="BP265011" s="90"/>
    </row>
    <row r="265012" spans="68:68" customFormat="1">
      <c r="BP265012" s="90"/>
    </row>
    <row r="265013" spans="68:68" customFormat="1">
      <c r="BP265013" s="90"/>
    </row>
    <row r="265014" spans="68:68" customFormat="1">
      <c r="BP265014" s="90"/>
    </row>
    <row r="265015" spans="68:68" customFormat="1">
      <c r="BP265015" s="90"/>
    </row>
    <row r="265016" spans="68:68" customFormat="1">
      <c r="BP265016" s="90"/>
    </row>
    <row r="265017" spans="68:68" customFormat="1">
      <c r="BP265017" s="90"/>
    </row>
    <row r="265018" spans="68:68" customFormat="1">
      <c r="BP265018" s="90"/>
    </row>
    <row r="265019" spans="68:68" customFormat="1">
      <c r="BP265019" s="90"/>
    </row>
    <row r="265020" spans="68:68" customFormat="1">
      <c r="BP265020" s="90"/>
    </row>
    <row r="265021" spans="68:68" customFormat="1">
      <c r="BP265021" s="90"/>
    </row>
    <row r="265022" spans="68:68" customFormat="1">
      <c r="BP265022" s="90"/>
    </row>
    <row r="265023" spans="68:68" customFormat="1">
      <c r="BP265023" s="90"/>
    </row>
    <row r="265024" spans="68:68" customFormat="1">
      <c r="BP265024" s="90"/>
    </row>
    <row r="265025" spans="68:68" customFormat="1">
      <c r="BP265025" s="90"/>
    </row>
    <row r="265026" spans="68:68" customFormat="1">
      <c r="BP265026" s="90"/>
    </row>
    <row r="265027" spans="68:68" customFormat="1">
      <c r="BP265027" s="90"/>
    </row>
    <row r="265028" spans="68:68" customFormat="1">
      <c r="BP265028" s="90"/>
    </row>
    <row r="265029" spans="68:68" customFormat="1">
      <c r="BP265029" s="90"/>
    </row>
    <row r="265030" spans="68:68" customFormat="1">
      <c r="BP265030" s="90"/>
    </row>
    <row r="265031" spans="68:68" customFormat="1">
      <c r="BP265031" s="90"/>
    </row>
    <row r="265032" spans="68:68" customFormat="1">
      <c r="BP265032" s="90"/>
    </row>
    <row r="265033" spans="68:68" customFormat="1">
      <c r="BP265033" s="90"/>
    </row>
    <row r="265034" spans="68:68" customFormat="1">
      <c r="BP265034" s="90"/>
    </row>
    <row r="265035" spans="68:68" customFormat="1">
      <c r="BP265035" s="90"/>
    </row>
    <row r="265036" spans="68:68" customFormat="1">
      <c r="BP265036" s="90"/>
    </row>
    <row r="265037" spans="68:68" customFormat="1">
      <c r="BP265037" s="90"/>
    </row>
    <row r="265038" spans="68:68" customFormat="1">
      <c r="BP265038" s="90"/>
    </row>
    <row r="265039" spans="68:68" customFormat="1">
      <c r="BP265039" s="90"/>
    </row>
    <row r="265040" spans="68:68" customFormat="1">
      <c r="BP265040" s="90"/>
    </row>
    <row r="265041" spans="68:68" customFormat="1">
      <c r="BP265041" s="90"/>
    </row>
    <row r="265042" spans="68:68" customFormat="1">
      <c r="BP265042" s="90"/>
    </row>
    <row r="265043" spans="68:68" customFormat="1">
      <c r="BP265043" s="90"/>
    </row>
    <row r="265044" spans="68:68" customFormat="1">
      <c r="BP265044" s="90"/>
    </row>
    <row r="265045" spans="68:68" customFormat="1">
      <c r="BP265045" s="90"/>
    </row>
    <row r="265046" spans="68:68" customFormat="1">
      <c r="BP265046" s="90"/>
    </row>
    <row r="265047" spans="68:68" customFormat="1">
      <c r="BP265047" s="90"/>
    </row>
    <row r="265048" spans="68:68" customFormat="1">
      <c r="BP265048" s="90"/>
    </row>
    <row r="265049" spans="68:68" customFormat="1">
      <c r="BP265049" s="90"/>
    </row>
    <row r="265050" spans="68:68" customFormat="1">
      <c r="BP265050" s="90"/>
    </row>
    <row r="265051" spans="68:68" customFormat="1">
      <c r="BP265051" s="90"/>
    </row>
    <row r="265052" spans="68:68" customFormat="1">
      <c r="BP265052" s="90"/>
    </row>
    <row r="265053" spans="68:68" customFormat="1">
      <c r="BP265053" s="90"/>
    </row>
    <row r="265054" spans="68:68" customFormat="1">
      <c r="BP265054" s="90"/>
    </row>
    <row r="265055" spans="68:68" customFormat="1">
      <c r="BP265055" s="90"/>
    </row>
    <row r="265056" spans="68:68" customFormat="1">
      <c r="BP265056" s="90"/>
    </row>
    <row r="265057" spans="68:68" customFormat="1">
      <c r="BP265057" s="90"/>
    </row>
    <row r="265058" spans="68:68" customFormat="1">
      <c r="BP265058" s="90"/>
    </row>
    <row r="265059" spans="68:68" customFormat="1">
      <c r="BP265059" s="90"/>
    </row>
    <row r="265060" spans="68:68" customFormat="1">
      <c r="BP265060" s="90"/>
    </row>
    <row r="265061" spans="68:68" customFormat="1">
      <c r="BP265061" s="90"/>
    </row>
    <row r="265062" spans="68:68" customFormat="1">
      <c r="BP265062" s="90"/>
    </row>
    <row r="265063" spans="68:68" customFormat="1">
      <c r="BP265063" s="90"/>
    </row>
    <row r="265064" spans="68:68" customFormat="1">
      <c r="BP265064" s="90"/>
    </row>
    <row r="265065" spans="68:68" customFormat="1">
      <c r="BP265065" s="90"/>
    </row>
    <row r="265066" spans="68:68" customFormat="1">
      <c r="BP265066" s="90"/>
    </row>
    <row r="265067" spans="68:68" customFormat="1">
      <c r="BP265067" s="90"/>
    </row>
    <row r="265068" spans="68:68" customFormat="1">
      <c r="BP265068" s="90"/>
    </row>
    <row r="265069" spans="68:68" customFormat="1">
      <c r="BP265069" s="90"/>
    </row>
    <row r="265070" spans="68:68" customFormat="1">
      <c r="BP265070" s="90"/>
    </row>
    <row r="265071" spans="68:68" customFormat="1">
      <c r="BP265071" s="90"/>
    </row>
    <row r="265072" spans="68:68" customFormat="1">
      <c r="BP265072" s="90"/>
    </row>
    <row r="265073" spans="68:68" customFormat="1">
      <c r="BP265073" s="90"/>
    </row>
    <row r="265074" spans="68:68" customFormat="1">
      <c r="BP265074" s="90"/>
    </row>
    <row r="265075" spans="68:68" customFormat="1">
      <c r="BP265075" s="90"/>
    </row>
    <row r="265076" spans="68:68" customFormat="1">
      <c r="BP265076" s="90"/>
    </row>
    <row r="265077" spans="68:68" customFormat="1">
      <c r="BP265077" s="90"/>
    </row>
    <row r="265078" spans="68:68" customFormat="1">
      <c r="BP265078" s="90"/>
    </row>
    <row r="265079" spans="68:68" customFormat="1">
      <c r="BP265079" s="90"/>
    </row>
    <row r="265080" spans="68:68" customFormat="1">
      <c r="BP265080" s="90"/>
    </row>
    <row r="265081" spans="68:68" customFormat="1">
      <c r="BP265081" s="90"/>
    </row>
    <row r="265082" spans="68:68" customFormat="1">
      <c r="BP265082" s="90"/>
    </row>
    <row r="265083" spans="68:68" customFormat="1">
      <c r="BP265083" s="90"/>
    </row>
    <row r="265084" spans="68:68" customFormat="1">
      <c r="BP265084" s="90"/>
    </row>
    <row r="265085" spans="68:68" customFormat="1">
      <c r="BP265085" s="90"/>
    </row>
    <row r="265086" spans="68:68" customFormat="1">
      <c r="BP265086" s="90"/>
    </row>
    <row r="265087" spans="68:68" customFormat="1">
      <c r="BP265087" s="90"/>
    </row>
    <row r="265088" spans="68:68" customFormat="1">
      <c r="BP265088" s="90"/>
    </row>
    <row r="265089" spans="68:68" customFormat="1">
      <c r="BP265089" s="90"/>
    </row>
    <row r="265090" spans="68:68" customFormat="1">
      <c r="BP265090" s="90"/>
    </row>
    <row r="265091" spans="68:68" customFormat="1">
      <c r="BP265091" s="90"/>
    </row>
    <row r="265092" spans="68:68" customFormat="1">
      <c r="BP265092" s="90"/>
    </row>
    <row r="265093" spans="68:68" customFormat="1">
      <c r="BP265093" s="90"/>
    </row>
    <row r="265094" spans="68:68" customFormat="1">
      <c r="BP265094" s="90"/>
    </row>
    <row r="265095" spans="68:68" customFormat="1">
      <c r="BP265095" s="90"/>
    </row>
    <row r="265096" spans="68:68" customFormat="1">
      <c r="BP265096" s="90"/>
    </row>
    <row r="265097" spans="68:68" customFormat="1">
      <c r="BP265097" s="90"/>
    </row>
    <row r="265098" spans="68:68" customFormat="1">
      <c r="BP265098" s="90"/>
    </row>
    <row r="265099" spans="68:68" customFormat="1">
      <c r="BP265099" s="90"/>
    </row>
    <row r="265100" spans="68:68" customFormat="1">
      <c r="BP265100" s="90"/>
    </row>
    <row r="265101" spans="68:68" customFormat="1">
      <c r="BP265101" s="90"/>
    </row>
    <row r="265102" spans="68:68" customFormat="1">
      <c r="BP265102" s="90"/>
    </row>
    <row r="265103" spans="68:68" customFormat="1">
      <c r="BP265103" s="90"/>
    </row>
    <row r="265104" spans="68:68" customFormat="1">
      <c r="BP265104" s="90"/>
    </row>
    <row r="265105" spans="68:68" customFormat="1">
      <c r="BP265105" s="90"/>
    </row>
    <row r="265106" spans="68:68" customFormat="1">
      <c r="BP265106" s="90"/>
    </row>
    <row r="265107" spans="68:68" customFormat="1">
      <c r="BP265107" s="90"/>
    </row>
    <row r="265108" spans="68:68" customFormat="1">
      <c r="BP265108" s="90"/>
    </row>
    <row r="265109" spans="68:68" customFormat="1">
      <c r="BP265109" s="90"/>
    </row>
    <row r="265110" spans="68:68" customFormat="1">
      <c r="BP265110" s="90"/>
    </row>
    <row r="265111" spans="68:68" customFormat="1">
      <c r="BP265111" s="90"/>
    </row>
    <row r="265112" spans="68:68" customFormat="1">
      <c r="BP265112" s="90"/>
    </row>
    <row r="265113" spans="68:68" customFormat="1">
      <c r="BP265113" s="90"/>
    </row>
    <row r="265114" spans="68:68" customFormat="1">
      <c r="BP265114" s="90"/>
    </row>
    <row r="265115" spans="68:68" customFormat="1">
      <c r="BP265115" s="90"/>
    </row>
    <row r="265116" spans="68:68" customFormat="1">
      <c r="BP265116" s="90"/>
    </row>
    <row r="265117" spans="68:68" customFormat="1">
      <c r="BP265117" s="90"/>
    </row>
    <row r="265118" spans="68:68" customFormat="1">
      <c r="BP265118" s="90"/>
    </row>
    <row r="265119" spans="68:68" customFormat="1">
      <c r="BP265119" s="90"/>
    </row>
    <row r="265120" spans="68:68" customFormat="1">
      <c r="BP265120" s="90"/>
    </row>
    <row r="265121" spans="68:68" customFormat="1">
      <c r="BP265121" s="90"/>
    </row>
    <row r="265122" spans="68:68" customFormat="1">
      <c r="BP265122" s="90"/>
    </row>
    <row r="265123" spans="68:68" customFormat="1">
      <c r="BP265123" s="90"/>
    </row>
    <row r="265124" spans="68:68" customFormat="1">
      <c r="BP265124" s="90"/>
    </row>
    <row r="265125" spans="68:68" customFormat="1">
      <c r="BP265125" s="90"/>
    </row>
    <row r="265126" spans="68:68" customFormat="1">
      <c r="BP265126" s="90"/>
    </row>
    <row r="265127" spans="68:68" customFormat="1">
      <c r="BP265127" s="90"/>
    </row>
    <row r="265128" spans="68:68" customFormat="1">
      <c r="BP265128" s="90"/>
    </row>
    <row r="265129" spans="68:68" customFormat="1">
      <c r="BP265129" s="90"/>
    </row>
    <row r="265130" spans="68:68" customFormat="1">
      <c r="BP265130" s="90"/>
    </row>
    <row r="265131" spans="68:68" customFormat="1">
      <c r="BP265131" s="90"/>
    </row>
    <row r="265132" spans="68:68" customFormat="1">
      <c r="BP265132" s="90"/>
    </row>
    <row r="265133" spans="68:68" customFormat="1">
      <c r="BP265133" s="90"/>
    </row>
    <row r="265134" spans="68:68" customFormat="1">
      <c r="BP265134" s="90"/>
    </row>
    <row r="265135" spans="68:68" customFormat="1">
      <c r="BP265135" s="90"/>
    </row>
    <row r="265136" spans="68:68" customFormat="1">
      <c r="BP265136" s="90"/>
    </row>
    <row r="265137" spans="68:68" customFormat="1">
      <c r="BP265137" s="90"/>
    </row>
    <row r="265138" spans="68:68" customFormat="1">
      <c r="BP265138" s="90"/>
    </row>
    <row r="265139" spans="68:68" customFormat="1">
      <c r="BP265139" s="90"/>
    </row>
    <row r="265140" spans="68:68" customFormat="1">
      <c r="BP265140" s="90"/>
    </row>
    <row r="265141" spans="68:68" customFormat="1">
      <c r="BP265141" s="90"/>
    </row>
    <row r="265142" spans="68:68" customFormat="1">
      <c r="BP265142" s="90"/>
    </row>
    <row r="265143" spans="68:68" customFormat="1">
      <c r="BP265143" s="90"/>
    </row>
    <row r="265144" spans="68:68" customFormat="1">
      <c r="BP265144" s="90"/>
    </row>
    <row r="265145" spans="68:68" customFormat="1">
      <c r="BP265145" s="90"/>
    </row>
    <row r="265146" spans="68:68" customFormat="1">
      <c r="BP265146" s="90"/>
    </row>
    <row r="265147" spans="68:68" customFormat="1">
      <c r="BP265147" s="90"/>
    </row>
    <row r="265148" spans="68:68" customFormat="1">
      <c r="BP265148" s="90"/>
    </row>
    <row r="265149" spans="68:68" customFormat="1">
      <c r="BP265149" s="90"/>
    </row>
    <row r="265150" spans="68:68" customFormat="1">
      <c r="BP265150" s="90"/>
    </row>
    <row r="265151" spans="68:68" customFormat="1">
      <c r="BP265151" s="90"/>
    </row>
    <row r="265152" spans="68:68" customFormat="1">
      <c r="BP265152" s="90"/>
    </row>
    <row r="265153" spans="68:68" customFormat="1">
      <c r="BP265153" s="90"/>
    </row>
    <row r="265154" spans="68:68" customFormat="1">
      <c r="BP265154" s="90"/>
    </row>
    <row r="265155" spans="68:68" customFormat="1">
      <c r="BP265155" s="90"/>
    </row>
    <row r="265156" spans="68:68" customFormat="1">
      <c r="BP265156" s="90"/>
    </row>
    <row r="265157" spans="68:68" customFormat="1">
      <c r="BP265157" s="90"/>
    </row>
    <row r="265158" spans="68:68" customFormat="1">
      <c r="BP265158" s="90"/>
    </row>
    <row r="265159" spans="68:68" customFormat="1">
      <c r="BP265159" s="90"/>
    </row>
    <row r="265160" spans="68:68" customFormat="1">
      <c r="BP265160" s="90"/>
    </row>
    <row r="265161" spans="68:68" customFormat="1">
      <c r="BP265161" s="90"/>
    </row>
    <row r="265162" spans="68:68" customFormat="1">
      <c r="BP265162" s="90"/>
    </row>
    <row r="265163" spans="68:68" customFormat="1">
      <c r="BP265163" s="90"/>
    </row>
    <row r="265164" spans="68:68" customFormat="1">
      <c r="BP265164" s="90"/>
    </row>
    <row r="265165" spans="68:68" customFormat="1">
      <c r="BP265165" s="90"/>
    </row>
    <row r="265166" spans="68:68" customFormat="1">
      <c r="BP265166" s="90"/>
    </row>
    <row r="265167" spans="68:68" customFormat="1">
      <c r="BP265167" s="90"/>
    </row>
    <row r="265168" spans="68:68" customFormat="1">
      <c r="BP265168" s="90"/>
    </row>
    <row r="265169" spans="68:68" customFormat="1">
      <c r="BP265169" s="90"/>
    </row>
    <row r="265170" spans="68:68" customFormat="1">
      <c r="BP265170" s="90"/>
    </row>
    <row r="265171" spans="68:68" customFormat="1">
      <c r="BP265171" s="90"/>
    </row>
    <row r="265172" spans="68:68" customFormat="1">
      <c r="BP265172" s="90"/>
    </row>
    <row r="265173" spans="68:68" customFormat="1">
      <c r="BP265173" s="90"/>
    </row>
    <row r="265174" spans="68:68" customFormat="1">
      <c r="BP265174" s="90"/>
    </row>
    <row r="265175" spans="68:68" customFormat="1">
      <c r="BP265175" s="90"/>
    </row>
    <row r="265176" spans="68:68" customFormat="1">
      <c r="BP265176" s="90"/>
    </row>
    <row r="265177" spans="68:68" customFormat="1">
      <c r="BP265177" s="90"/>
    </row>
    <row r="265178" spans="68:68" customFormat="1">
      <c r="BP265178" s="90"/>
    </row>
    <row r="265179" spans="68:68" customFormat="1">
      <c r="BP265179" s="90"/>
    </row>
    <row r="265180" spans="68:68" customFormat="1">
      <c r="BP265180" s="90"/>
    </row>
    <row r="265181" spans="68:68" customFormat="1">
      <c r="BP265181" s="90"/>
    </row>
    <row r="265182" spans="68:68" customFormat="1">
      <c r="BP265182" s="90"/>
    </row>
    <row r="265183" spans="68:68" customFormat="1">
      <c r="BP265183" s="90"/>
    </row>
    <row r="265184" spans="68:68" customFormat="1">
      <c r="BP265184" s="90"/>
    </row>
    <row r="265185" spans="68:68" customFormat="1">
      <c r="BP265185" s="90"/>
    </row>
    <row r="265186" spans="68:68" customFormat="1">
      <c r="BP265186" s="90"/>
    </row>
    <row r="265187" spans="68:68" customFormat="1">
      <c r="BP265187" s="90"/>
    </row>
    <row r="265188" spans="68:68" customFormat="1">
      <c r="BP265188" s="90"/>
    </row>
    <row r="265189" spans="68:68" customFormat="1">
      <c r="BP265189" s="90"/>
    </row>
    <row r="265190" spans="68:68" customFormat="1">
      <c r="BP265190" s="90"/>
    </row>
    <row r="265191" spans="68:68" customFormat="1">
      <c r="BP265191" s="90"/>
    </row>
    <row r="265192" spans="68:68" customFormat="1">
      <c r="BP265192" s="90"/>
    </row>
    <row r="265193" spans="68:68" customFormat="1">
      <c r="BP265193" s="90"/>
    </row>
    <row r="265194" spans="68:68" customFormat="1">
      <c r="BP265194" s="90"/>
    </row>
    <row r="265195" spans="68:68" customFormat="1">
      <c r="BP265195" s="90"/>
    </row>
    <row r="265196" spans="68:68" customFormat="1">
      <c r="BP265196" s="90"/>
    </row>
    <row r="265197" spans="68:68" customFormat="1">
      <c r="BP265197" s="90"/>
    </row>
    <row r="265198" spans="68:68" customFormat="1">
      <c r="BP265198" s="90"/>
    </row>
    <row r="265199" spans="68:68" customFormat="1">
      <c r="BP265199" s="90"/>
    </row>
    <row r="265200" spans="68:68" customFormat="1">
      <c r="BP265200" s="90"/>
    </row>
    <row r="265201" spans="68:68" customFormat="1">
      <c r="BP265201" s="90"/>
    </row>
    <row r="265202" spans="68:68" customFormat="1">
      <c r="BP265202" s="90"/>
    </row>
    <row r="265203" spans="68:68" customFormat="1">
      <c r="BP265203" s="90"/>
    </row>
    <row r="265204" spans="68:68" customFormat="1">
      <c r="BP265204" s="90"/>
    </row>
    <row r="265205" spans="68:68" customFormat="1">
      <c r="BP265205" s="90"/>
    </row>
    <row r="265206" spans="68:68" customFormat="1">
      <c r="BP265206" s="90"/>
    </row>
    <row r="265207" spans="68:68" customFormat="1">
      <c r="BP265207" s="90"/>
    </row>
    <row r="265208" spans="68:68" customFormat="1">
      <c r="BP265208" s="90"/>
    </row>
    <row r="265209" spans="68:68" customFormat="1">
      <c r="BP265209" s="90"/>
    </row>
    <row r="265210" spans="68:68" customFormat="1">
      <c r="BP265210" s="90"/>
    </row>
    <row r="265211" spans="68:68" customFormat="1">
      <c r="BP265211" s="90"/>
    </row>
    <row r="265212" spans="68:68" customFormat="1">
      <c r="BP265212" s="90"/>
    </row>
    <row r="265213" spans="68:68" customFormat="1">
      <c r="BP265213" s="90"/>
    </row>
    <row r="265214" spans="68:68" customFormat="1">
      <c r="BP265214" s="90"/>
    </row>
    <row r="265215" spans="68:68" customFormat="1">
      <c r="BP265215" s="90"/>
    </row>
    <row r="265216" spans="68:68" customFormat="1">
      <c r="BP265216" s="90"/>
    </row>
    <row r="265217" spans="68:68" customFormat="1">
      <c r="BP265217" s="90"/>
    </row>
    <row r="265218" spans="68:68" customFormat="1">
      <c r="BP265218" s="90"/>
    </row>
    <row r="265219" spans="68:68" customFormat="1">
      <c r="BP265219" s="90"/>
    </row>
    <row r="265220" spans="68:68" customFormat="1">
      <c r="BP265220" s="90"/>
    </row>
    <row r="265221" spans="68:68" customFormat="1">
      <c r="BP265221" s="90"/>
    </row>
    <row r="265222" spans="68:68" customFormat="1">
      <c r="BP265222" s="90"/>
    </row>
    <row r="265223" spans="68:68" customFormat="1">
      <c r="BP265223" s="90"/>
    </row>
    <row r="265224" spans="68:68" customFormat="1">
      <c r="BP265224" s="90"/>
    </row>
    <row r="265225" spans="68:68" customFormat="1">
      <c r="BP265225" s="90"/>
    </row>
    <row r="265226" spans="68:68" customFormat="1">
      <c r="BP265226" s="90"/>
    </row>
    <row r="265227" spans="68:68" customFormat="1">
      <c r="BP265227" s="90"/>
    </row>
    <row r="265228" spans="68:68" customFormat="1">
      <c r="BP265228" s="90"/>
    </row>
    <row r="265229" spans="68:68" customFormat="1">
      <c r="BP265229" s="90"/>
    </row>
    <row r="265230" spans="68:68" customFormat="1">
      <c r="BP265230" s="90"/>
    </row>
    <row r="265231" spans="68:68" customFormat="1">
      <c r="BP265231" s="90"/>
    </row>
    <row r="265232" spans="68:68" customFormat="1">
      <c r="BP265232" s="90"/>
    </row>
    <row r="265233" spans="68:68" customFormat="1">
      <c r="BP265233" s="90"/>
    </row>
    <row r="265234" spans="68:68" customFormat="1">
      <c r="BP265234" s="90"/>
    </row>
    <row r="265235" spans="68:68" customFormat="1">
      <c r="BP265235" s="90"/>
    </row>
    <row r="265236" spans="68:68" customFormat="1">
      <c r="BP265236" s="90"/>
    </row>
    <row r="265237" spans="68:68" customFormat="1">
      <c r="BP265237" s="90"/>
    </row>
    <row r="265238" spans="68:68" customFormat="1">
      <c r="BP265238" s="90"/>
    </row>
    <row r="265239" spans="68:68" customFormat="1">
      <c r="BP265239" s="90"/>
    </row>
    <row r="265240" spans="68:68" customFormat="1">
      <c r="BP265240" s="90"/>
    </row>
    <row r="265241" spans="68:68" customFormat="1">
      <c r="BP265241" s="90"/>
    </row>
    <row r="265242" spans="68:68" customFormat="1">
      <c r="BP265242" s="90"/>
    </row>
    <row r="265243" spans="68:68" customFormat="1">
      <c r="BP265243" s="90"/>
    </row>
    <row r="265244" spans="68:68" customFormat="1">
      <c r="BP265244" s="90"/>
    </row>
    <row r="265245" spans="68:68" customFormat="1">
      <c r="BP265245" s="90"/>
    </row>
    <row r="265246" spans="68:68" customFormat="1">
      <c r="BP265246" s="90"/>
    </row>
    <row r="265247" spans="68:68" customFormat="1">
      <c r="BP265247" s="90"/>
    </row>
    <row r="265248" spans="68:68" customFormat="1">
      <c r="BP265248" s="90"/>
    </row>
    <row r="265249" spans="68:68" customFormat="1">
      <c r="BP265249" s="90"/>
    </row>
    <row r="265250" spans="68:68" customFormat="1">
      <c r="BP265250" s="90"/>
    </row>
    <row r="265251" spans="68:68" customFormat="1">
      <c r="BP265251" s="90"/>
    </row>
    <row r="265252" spans="68:68" customFormat="1">
      <c r="BP265252" s="90"/>
    </row>
    <row r="265253" spans="68:68" customFormat="1">
      <c r="BP265253" s="90"/>
    </row>
    <row r="265254" spans="68:68" customFormat="1">
      <c r="BP265254" s="90"/>
    </row>
    <row r="265255" spans="68:68" customFormat="1">
      <c r="BP265255" s="90"/>
    </row>
    <row r="265256" spans="68:68" customFormat="1">
      <c r="BP265256" s="90"/>
    </row>
    <row r="265257" spans="68:68" customFormat="1">
      <c r="BP265257" s="90"/>
    </row>
    <row r="265258" spans="68:68" customFormat="1">
      <c r="BP265258" s="90"/>
    </row>
    <row r="265259" spans="68:68" customFormat="1">
      <c r="BP265259" s="90"/>
    </row>
    <row r="265260" spans="68:68" customFormat="1">
      <c r="BP265260" s="90"/>
    </row>
    <row r="265261" spans="68:68" customFormat="1">
      <c r="BP265261" s="90"/>
    </row>
    <row r="265262" spans="68:68" customFormat="1">
      <c r="BP265262" s="90"/>
    </row>
    <row r="265263" spans="68:68" customFormat="1">
      <c r="BP265263" s="90"/>
    </row>
    <row r="265264" spans="68:68" customFormat="1">
      <c r="BP265264" s="90"/>
    </row>
    <row r="265265" spans="68:68" customFormat="1">
      <c r="BP265265" s="90"/>
    </row>
    <row r="265266" spans="68:68" customFormat="1">
      <c r="BP265266" s="90"/>
    </row>
    <row r="265267" spans="68:68" customFormat="1">
      <c r="BP265267" s="90"/>
    </row>
    <row r="265268" spans="68:68" customFormat="1">
      <c r="BP265268" s="90"/>
    </row>
    <row r="265269" spans="68:68" customFormat="1">
      <c r="BP265269" s="90"/>
    </row>
    <row r="265270" spans="68:68" customFormat="1">
      <c r="BP265270" s="90"/>
    </row>
    <row r="265271" spans="68:68" customFormat="1">
      <c r="BP265271" s="90"/>
    </row>
    <row r="265272" spans="68:68" customFormat="1">
      <c r="BP265272" s="90"/>
    </row>
    <row r="265273" spans="68:68" customFormat="1">
      <c r="BP265273" s="90"/>
    </row>
    <row r="265274" spans="68:68" customFormat="1">
      <c r="BP265274" s="90"/>
    </row>
    <row r="265275" spans="68:68" customFormat="1">
      <c r="BP265275" s="90"/>
    </row>
    <row r="265276" spans="68:68" customFormat="1">
      <c r="BP265276" s="90"/>
    </row>
    <row r="265277" spans="68:68" customFormat="1">
      <c r="BP265277" s="90"/>
    </row>
    <row r="265278" spans="68:68" customFormat="1">
      <c r="BP265278" s="90"/>
    </row>
    <row r="265279" spans="68:68" customFormat="1">
      <c r="BP265279" s="90"/>
    </row>
    <row r="265280" spans="68:68" customFormat="1">
      <c r="BP265280" s="90"/>
    </row>
    <row r="265281" spans="68:68" customFormat="1">
      <c r="BP265281" s="90"/>
    </row>
    <row r="265282" spans="68:68" customFormat="1">
      <c r="BP265282" s="90"/>
    </row>
    <row r="265283" spans="68:68" customFormat="1">
      <c r="BP265283" s="90"/>
    </row>
    <row r="265284" spans="68:68" customFormat="1">
      <c r="BP265284" s="90"/>
    </row>
    <row r="265285" spans="68:68" customFormat="1">
      <c r="BP265285" s="90"/>
    </row>
    <row r="265286" spans="68:68" customFormat="1">
      <c r="BP265286" s="90"/>
    </row>
    <row r="265287" spans="68:68" customFormat="1">
      <c r="BP265287" s="90"/>
    </row>
    <row r="265288" spans="68:68" customFormat="1">
      <c r="BP265288" s="90"/>
    </row>
    <row r="265289" spans="68:68" customFormat="1">
      <c r="BP265289" s="90"/>
    </row>
    <row r="265290" spans="68:68" customFormat="1">
      <c r="BP265290" s="90"/>
    </row>
    <row r="265291" spans="68:68" customFormat="1">
      <c r="BP265291" s="90"/>
    </row>
    <row r="265292" spans="68:68" customFormat="1">
      <c r="BP265292" s="90"/>
    </row>
    <row r="265293" spans="68:68" customFormat="1">
      <c r="BP265293" s="90"/>
    </row>
    <row r="265294" spans="68:68" customFormat="1">
      <c r="BP265294" s="90"/>
    </row>
    <row r="265295" spans="68:68" customFormat="1">
      <c r="BP265295" s="90"/>
    </row>
    <row r="265296" spans="68:68" customFormat="1">
      <c r="BP265296" s="90"/>
    </row>
    <row r="265297" spans="68:68" customFormat="1">
      <c r="BP265297" s="90"/>
    </row>
    <row r="265298" spans="68:68" customFormat="1">
      <c r="BP265298" s="90"/>
    </row>
    <row r="265299" spans="68:68" customFormat="1">
      <c r="BP265299" s="90"/>
    </row>
    <row r="265300" spans="68:68" customFormat="1">
      <c r="BP265300" s="90"/>
    </row>
    <row r="265301" spans="68:68" customFormat="1">
      <c r="BP265301" s="90"/>
    </row>
    <row r="265302" spans="68:68" customFormat="1">
      <c r="BP265302" s="90"/>
    </row>
    <row r="265303" spans="68:68" customFormat="1">
      <c r="BP265303" s="90"/>
    </row>
    <row r="265304" spans="68:68" customFormat="1">
      <c r="BP265304" s="90"/>
    </row>
    <row r="265305" spans="68:68" customFormat="1">
      <c r="BP265305" s="90"/>
    </row>
    <row r="265306" spans="68:68" customFormat="1">
      <c r="BP265306" s="90"/>
    </row>
    <row r="265307" spans="68:68" customFormat="1">
      <c r="BP265307" s="90"/>
    </row>
    <row r="265308" spans="68:68" customFormat="1">
      <c r="BP265308" s="90"/>
    </row>
    <row r="265309" spans="68:68" customFormat="1">
      <c r="BP265309" s="90"/>
    </row>
    <row r="265310" spans="68:68" customFormat="1">
      <c r="BP265310" s="90"/>
    </row>
    <row r="265311" spans="68:68" customFormat="1">
      <c r="BP265311" s="90"/>
    </row>
    <row r="265312" spans="68:68" customFormat="1">
      <c r="BP265312" s="90"/>
    </row>
    <row r="265313" spans="68:68" customFormat="1">
      <c r="BP265313" s="90"/>
    </row>
    <row r="265314" spans="68:68" customFormat="1">
      <c r="BP265314" s="90"/>
    </row>
    <row r="265315" spans="68:68" customFormat="1">
      <c r="BP265315" s="90"/>
    </row>
    <row r="265316" spans="68:68" customFormat="1">
      <c r="BP265316" s="90"/>
    </row>
    <row r="265317" spans="68:68" customFormat="1">
      <c r="BP265317" s="90"/>
    </row>
    <row r="265318" spans="68:68" customFormat="1">
      <c r="BP265318" s="90"/>
    </row>
    <row r="265319" spans="68:68" customFormat="1">
      <c r="BP265319" s="90"/>
    </row>
    <row r="265320" spans="68:68" customFormat="1">
      <c r="BP265320" s="90"/>
    </row>
    <row r="265321" spans="68:68" customFormat="1">
      <c r="BP265321" s="90"/>
    </row>
    <row r="265322" spans="68:68" customFormat="1">
      <c r="BP265322" s="90"/>
    </row>
    <row r="265323" spans="68:68" customFormat="1">
      <c r="BP265323" s="90"/>
    </row>
    <row r="265324" spans="68:68" customFormat="1">
      <c r="BP265324" s="90"/>
    </row>
    <row r="265325" spans="68:68" customFormat="1">
      <c r="BP265325" s="90"/>
    </row>
    <row r="265326" spans="68:68" customFormat="1">
      <c r="BP265326" s="90"/>
    </row>
    <row r="265327" spans="68:68" customFormat="1">
      <c r="BP265327" s="90"/>
    </row>
    <row r="265328" spans="68:68" customFormat="1">
      <c r="BP265328" s="90"/>
    </row>
    <row r="265329" spans="68:68" customFormat="1">
      <c r="BP265329" s="90"/>
    </row>
    <row r="265330" spans="68:68" customFormat="1">
      <c r="BP265330" s="90"/>
    </row>
    <row r="265331" spans="68:68" customFormat="1">
      <c r="BP265331" s="90"/>
    </row>
    <row r="265332" spans="68:68" customFormat="1">
      <c r="BP265332" s="90"/>
    </row>
    <row r="265333" spans="68:68" customFormat="1">
      <c r="BP265333" s="90"/>
    </row>
    <row r="265334" spans="68:68" customFormat="1">
      <c r="BP265334" s="90"/>
    </row>
    <row r="265335" spans="68:68" customFormat="1">
      <c r="BP265335" s="90"/>
    </row>
    <row r="265336" spans="68:68" customFormat="1">
      <c r="BP265336" s="90"/>
    </row>
    <row r="265337" spans="68:68" customFormat="1">
      <c r="BP265337" s="90"/>
    </row>
    <row r="265338" spans="68:68" customFormat="1">
      <c r="BP265338" s="90"/>
    </row>
    <row r="265339" spans="68:68" customFormat="1">
      <c r="BP265339" s="90"/>
    </row>
    <row r="265340" spans="68:68" customFormat="1">
      <c r="BP265340" s="90"/>
    </row>
    <row r="265341" spans="68:68" customFormat="1">
      <c r="BP265341" s="90"/>
    </row>
    <row r="265342" spans="68:68" customFormat="1">
      <c r="BP265342" s="90"/>
    </row>
    <row r="265343" spans="68:68" customFormat="1">
      <c r="BP265343" s="90"/>
    </row>
    <row r="265344" spans="68:68" customFormat="1">
      <c r="BP265344" s="90"/>
    </row>
    <row r="265345" spans="68:68" customFormat="1">
      <c r="BP265345" s="90"/>
    </row>
    <row r="265346" spans="68:68" customFormat="1">
      <c r="BP265346" s="90"/>
    </row>
    <row r="265347" spans="68:68" customFormat="1">
      <c r="BP265347" s="90"/>
    </row>
    <row r="265348" spans="68:68" customFormat="1">
      <c r="BP265348" s="90"/>
    </row>
    <row r="265349" spans="68:68" customFormat="1">
      <c r="BP265349" s="90"/>
    </row>
    <row r="265350" spans="68:68" customFormat="1">
      <c r="BP265350" s="90"/>
    </row>
    <row r="265351" spans="68:68" customFormat="1">
      <c r="BP265351" s="90"/>
    </row>
    <row r="265352" spans="68:68" customFormat="1">
      <c r="BP265352" s="90"/>
    </row>
    <row r="265353" spans="68:68" customFormat="1">
      <c r="BP265353" s="90"/>
    </row>
    <row r="265354" spans="68:68" customFormat="1">
      <c r="BP265354" s="90"/>
    </row>
    <row r="265355" spans="68:68" customFormat="1">
      <c r="BP265355" s="90"/>
    </row>
    <row r="265356" spans="68:68" customFormat="1">
      <c r="BP265356" s="90"/>
    </row>
    <row r="265357" spans="68:68" customFormat="1">
      <c r="BP265357" s="90"/>
    </row>
    <row r="265358" spans="68:68" customFormat="1">
      <c r="BP265358" s="90"/>
    </row>
    <row r="265359" spans="68:68" customFormat="1">
      <c r="BP265359" s="90"/>
    </row>
    <row r="265360" spans="68:68" customFormat="1">
      <c r="BP265360" s="90"/>
    </row>
    <row r="265361" spans="68:68" customFormat="1">
      <c r="BP265361" s="90"/>
    </row>
    <row r="265362" spans="68:68" customFormat="1">
      <c r="BP265362" s="90"/>
    </row>
    <row r="265363" spans="68:68" customFormat="1">
      <c r="BP265363" s="90"/>
    </row>
    <row r="265364" spans="68:68" customFormat="1">
      <c r="BP265364" s="90"/>
    </row>
    <row r="265365" spans="68:68" customFormat="1">
      <c r="BP265365" s="90"/>
    </row>
    <row r="265366" spans="68:68" customFormat="1">
      <c r="BP265366" s="90"/>
    </row>
    <row r="265367" spans="68:68" customFormat="1">
      <c r="BP265367" s="90"/>
    </row>
    <row r="265368" spans="68:68" customFormat="1">
      <c r="BP265368" s="90"/>
    </row>
    <row r="265369" spans="68:68" customFormat="1">
      <c r="BP265369" s="90"/>
    </row>
    <row r="265370" spans="68:68" customFormat="1">
      <c r="BP265370" s="90"/>
    </row>
    <row r="265371" spans="68:68" customFormat="1">
      <c r="BP265371" s="90"/>
    </row>
    <row r="265372" spans="68:68" customFormat="1">
      <c r="BP265372" s="90"/>
    </row>
    <row r="265373" spans="68:68" customFormat="1">
      <c r="BP265373" s="90"/>
    </row>
    <row r="265374" spans="68:68" customFormat="1">
      <c r="BP265374" s="90"/>
    </row>
    <row r="265375" spans="68:68" customFormat="1">
      <c r="BP265375" s="90"/>
    </row>
    <row r="265376" spans="68:68" customFormat="1">
      <c r="BP265376" s="90"/>
    </row>
    <row r="265377" spans="68:68" customFormat="1">
      <c r="BP265377" s="90"/>
    </row>
    <row r="265378" spans="68:68" customFormat="1">
      <c r="BP265378" s="90"/>
    </row>
    <row r="265379" spans="68:68" customFormat="1">
      <c r="BP265379" s="90"/>
    </row>
    <row r="265380" spans="68:68" customFormat="1">
      <c r="BP265380" s="90"/>
    </row>
    <row r="265381" spans="68:68" customFormat="1">
      <c r="BP265381" s="90"/>
    </row>
    <row r="265382" spans="68:68" customFormat="1">
      <c r="BP265382" s="90"/>
    </row>
    <row r="265383" spans="68:68" customFormat="1">
      <c r="BP265383" s="90"/>
    </row>
    <row r="265384" spans="68:68" customFormat="1">
      <c r="BP265384" s="90"/>
    </row>
    <row r="265385" spans="68:68" customFormat="1">
      <c r="BP265385" s="90"/>
    </row>
    <row r="265386" spans="68:68" customFormat="1">
      <c r="BP265386" s="90"/>
    </row>
    <row r="265387" spans="68:68" customFormat="1">
      <c r="BP265387" s="90"/>
    </row>
    <row r="265388" spans="68:68" customFormat="1">
      <c r="BP265388" s="90"/>
    </row>
    <row r="265389" spans="68:68" customFormat="1">
      <c r="BP265389" s="90"/>
    </row>
    <row r="265390" spans="68:68" customFormat="1">
      <c r="BP265390" s="90"/>
    </row>
    <row r="265391" spans="68:68" customFormat="1">
      <c r="BP265391" s="90"/>
    </row>
    <row r="265392" spans="68:68" customFormat="1">
      <c r="BP265392" s="90"/>
    </row>
    <row r="265393" spans="68:68" customFormat="1">
      <c r="BP265393" s="90"/>
    </row>
    <row r="265394" spans="68:68" customFormat="1">
      <c r="BP265394" s="90"/>
    </row>
    <row r="265395" spans="68:68" customFormat="1">
      <c r="BP265395" s="90"/>
    </row>
    <row r="265396" spans="68:68" customFormat="1">
      <c r="BP265396" s="90"/>
    </row>
    <row r="265397" spans="68:68" customFormat="1">
      <c r="BP265397" s="90"/>
    </row>
    <row r="265398" spans="68:68" customFormat="1">
      <c r="BP265398" s="90"/>
    </row>
    <row r="265399" spans="68:68" customFormat="1">
      <c r="BP265399" s="90"/>
    </row>
    <row r="265400" spans="68:68" customFormat="1">
      <c r="BP265400" s="90"/>
    </row>
    <row r="265401" spans="68:68" customFormat="1">
      <c r="BP265401" s="90"/>
    </row>
    <row r="265402" spans="68:68" customFormat="1">
      <c r="BP265402" s="90"/>
    </row>
    <row r="265403" spans="68:68" customFormat="1">
      <c r="BP265403" s="90"/>
    </row>
    <row r="265404" spans="68:68" customFormat="1">
      <c r="BP265404" s="90"/>
    </row>
    <row r="265405" spans="68:68" customFormat="1">
      <c r="BP265405" s="90"/>
    </row>
    <row r="265406" spans="68:68" customFormat="1">
      <c r="BP265406" s="90"/>
    </row>
    <row r="265407" spans="68:68" customFormat="1">
      <c r="BP265407" s="90"/>
    </row>
    <row r="265408" spans="68:68" customFormat="1">
      <c r="BP265408" s="90"/>
    </row>
    <row r="265409" spans="68:68" customFormat="1">
      <c r="BP265409" s="90"/>
    </row>
    <row r="265410" spans="68:68" customFormat="1">
      <c r="BP265410" s="90"/>
    </row>
    <row r="265411" spans="68:68" customFormat="1">
      <c r="BP265411" s="90"/>
    </row>
    <row r="265412" spans="68:68" customFormat="1">
      <c r="BP265412" s="90"/>
    </row>
    <row r="265413" spans="68:68" customFormat="1">
      <c r="BP265413" s="90"/>
    </row>
    <row r="265414" spans="68:68" customFormat="1">
      <c r="BP265414" s="90"/>
    </row>
    <row r="265415" spans="68:68" customFormat="1">
      <c r="BP265415" s="90"/>
    </row>
    <row r="265416" spans="68:68" customFormat="1">
      <c r="BP265416" s="90"/>
    </row>
    <row r="265417" spans="68:68" customFormat="1">
      <c r="BP265417" s="90"/>
    </row>
    <row r="265418" spans="68:68" customFormat="1">
      <c r="BP265418" s="90"/>
    </row>
    <row r="265419" spans="68:68" customFormat="1">
      <c r="BP265419" s="90"/>
    </row>
    <row r="265420" spans="68:68" customFormat="1">
      <c r="BP265420" s="90"/>
    </row>
    <row r="265421" spans="68:68" customFormat="1">
      <c r="BP265421" s="90"/>
    </row>
    <row r="265422" spans="68:68" customFormat="1">
      <c r="BP265422" s="90"/>
    </row>
    <row r="265423" spans="68:68" customFormat="1">
      <c r="BP265423" s="90"/>
    </row>
    <row r="265424" spans="68:68" customFormat="1">
      <c r="BP265424" s="90"/>
    </row>
    <row r="265425" spans="68:68" customFormat="1">
      <c r="BP265425" s="90"/>
    </row>
    <row r="265426" spans="68:68" customFormat="1">
      <c r="BP265426" s="90"/>
    </row>
    <row r="265427" spans="68:68" customFormat="1">
      <c r="BP265427" s="90"/>
    </row>
    <row r="265428" spans="68:68" customFormat="1">
      <c r="BP265428" s="90"/>
    </row>
    <row r="265429" spans="68:68" customFormat="1">
      <c r="BP265429" s="90"/>
    </row>
    <row r="265430" spans="68:68" customFormat="1">
      <c r="BP265430" s="90"/>
    </row>
    <row r="265431" spans="68:68" customFormat="1">
      <c r="BP265431" s="90"/>
    </row>
    <row r="265432" spans="68:68" customFormat="1">
      <c r="BP265432" s="90"/>
    </row>
    <row r="265433" spans="68:68" customFormat="1">
      <c r="BP265433" s="90"/>
    </row>
    <row r="265434" spans="68:68" customFormat="1">
      <c r="BP265434" s="90"/>
    </row>
    <row r="265435" spans="68:68" customFormat="1">
      <c r="BP265435" s="90"/>
    </row>
    <row r="265436" spans="68:68" customFormat="1">
      <c r="BP265436" s="90"/>
    </row>
    <row r="265437" spans="68:68" customFormat="1">
      <c r="BP265437" s="90"/>
    </row>
    <row r="265438" spans="68:68" customFormat="1">
      <c r="BP265438" s="90"/>
    </row>
    <row r="265439" spans="68:68" customFormat="1">
      <c r="BP265439" s="90"/>
    </row>
    <row r="265440" spans="68:68" customFormat="1">
      <c r="BP265440" s="90"/>
    </row>
    <row r="265441" spans="68:68" customFormat="1">
      <c r="BP265441" s="90"/>
    </row>
    <row r="265442" spans="68:68" customFormat="1">
      <c r="BP265442" s="90"/>
    </row>
    <row r="265443" spans="68:68" customFormat="1">
      <c r="BP265443" s="90"/>
    </row>
    <row r="265444" spans="68:68" customFormat="1">
      <c r="BP265444" s="90"/>
    </row>
    <row r="265445" spans="68:68" customFormat="1">
      <c r="BP265445" s="90"/>
    </row>
    <row r="265446" spans="68:68" customFormat="1">
      <c r="BP265446" s="90"/>
    </row>
    <row r="265447" spans="68:68" customFormat="1">
      <c r="BP265447" s="90"/>
    </row>
    <row r="265448" spans="68:68" customFormat="1">
      <c r="BP265448" s="90"/>
    </row>
    <row r="265449" spans="68:68" customFormat="1">
      <c r="BP265449" s="90"/>
    </row>
    <row r="265450" spans="68:68" customFormat="1">
      <c r="BP265450" s="90"/>
    </row>
    <row r="265451" spans="68:68" customFormat="1">
      <c r="BP265451" s="90"/>
    </row>
    <row r="265452" spans="68:68" customFormat="1">
      <c r="BP265452" s="90"/>
    </row>
    <row r="265453" spans="68:68" customFormat="1">
      <c r="BP265453" s="90"/>
    </row>
    <row r="265454" spans="68:68" customFormat="1">
      <c r="BP265454" s="90"/>
    </row>
    <row r="265455" spans="68:68" customFormat="1">
      <c r="BP265455" s="90"/>
    </row>
    <row r="265456" spans="68:68" customFormat="1">
      <c r="BP265456" s="90"/>
    </row>
    <row r="265457" spans="68:68" customFormat="1">
      <c r="BP265457" s="90"/>
    </row>
    <row r="265458" spans="68:68" customFormat="1">
      <c r="BP265458" s="90"/>
    </row>
    <row r="265459" spans="68:68" customFormat="1">
      <c r="BP265459" s="90"/>
    </row>
    <row r="265460" spans="68:68" customFormat="1">
      <c r="BP265460" s="90"/>
    </row>
    <row r="265461" spans="68:68" customFormat="1">
      <c r="BP265461" s="90"/>
    </row>
    <row r="265462" spans="68:68" customFormat="1">
      <c r="BP265462" s="90"/>
    </row>
    <row r="265463" spans="68:68" customFormat="1">
      <c r="BP265463" s="90"/>
    </row>
    <row r="265464" spans="68:68" customFormat="1">
      <c r="BP265464" s="90"/>
    </row>
    <row r="265465" spans="68:68" customFormat="1">
      <c r="BP265465" s="90"/>
    </row>
    <row r="265466" spans="68:68" customFormat="1">
      <c r="BP265466" s="90"/>
    </row>
    <row r="265467" spans="68:68" customFormat="1">
      <c r="BP265467" s="90"/>
    </row>
    <row r="265468" spans="68:68" customFormat="1">
      <c r="BP265468" s="90"/>
    </row>
    <row r="265469" spans="68:68" customFormat="1">
      <c r="BP265469" s="90"/>
    </row>
    <row r="265470" spans="68:68" customFormat="1">
      <c r="BP265470" s="90"/>
    </row>
    <row r="265471" spans="68:68" customFormat="1">
      <c r="BP265471" s="90"/>
    </row>
    <row r="265472" spans="68:68" customFormat="1">
      <c r="BP265472" s="90"/>
    </row>
    <row r="265473" spans="68:68" customFormat="1">
      <c r="BP265473" s="90"/>
    </row>
    <row r="265474" spans="68:68" customFormat="1">
      <c r="BP265474" s="90"/>
    </row>
    <row r="265475" spans="68:68" customFormat="1">
      <c r="BP265475" s="90"/>
    </row>
    <row r="265476" spans="68:68" customFormat="1">
      <c r="BP265476" s="90"/>
    </row>
    <row r="265477" spans="68:68" customFormat="1">
      <c r="BP265477" s="90"/>
    </row>
    <row r="265478" spans="68:68" customFormat="1">
      <c r="BP265478" s="90"/>
    </row>
    <row r="265479" spans="68:68" customFormat="1">
      <c r="BP265479" s="90"/>
    </row>
    <row r="265480" spans="68:68" customFormat="1">
      <c r="BP265480" s="90"/>
    </row>
    <row r="265481" spans="68:68" customFormat="1">
      <c r="BP265481" s="90"/>
    </row>
    <row r="265482" spans="68:68" customFormat="1">
      <c r="BP265482" s="90"/>
    </row>
    <row r="265483" spans="68:68" customFormat="1">
      <c r="BP265483" s="90"/>
    </row>
    <row r="265484" spans="68:68" customFormat="1">
      <c r="BP265484" s="90"/>
    </row>
    <row r="265485" spans="68:68" customFormat="1">
      <c r="BP265485" s="90"/>
    </row>
    <row r="265486" spans="68:68" customFormat="1">
      <c r="BP265486" s="90"/>
    </row>
    <row r="265487" spans="68:68" customFormat="1">
      <c r="BP265487" s="90"/>
    </row>
    <row r="265488" spans="68:68" customFormat="1">
      <c r="BP265488" s="90"/>
    </row>
    <row r="265489" spans="68:68" customFormat="1">
      <c r="BP265489" s="90"/>
    </row>
    <row r="265490" spans="68:68" customFormat="1">
      <c r="BP265490" s="90"/>
    </row>
    <row r="265491" spans="68:68" customFormat="1">
      <c r="BP265491" s="90"/>
    </row>
    <row r="265492" spans="68:68" customFormat="1">
      <c r="BP265492" s="90"/>
    </row>
    <row r="265493" spans="68:68" customFormat="1">
      <c r="BP265493" s="90"/>
    </row>
    <row r="265494" spans="68:68" customFormat="1">
      <c r="BP265494" s="90"/>
    </row>
    <row r="265495" spans="68:68" customFormat="1">
      <c r="BP265495" s="90"/>
    </row>
    <row r="265496" spans="68:68" customFormat="1">
      <c r="BP265496" s="90"/>
    </row>
    <row r="265497" spans="68:68" customFormat="1">
      <c r="BP265497" s="90"/>
    </row>
    <row r="265498" spans="68:68" customFormat="1">
      <c r="BP265498" s="90"/>
    </row>
    <row r="265499" spans="68:68" customFormat="1">
      <c r="BP265499" s="90"/>
    </row>
    <row r="265500" spans="68:68" customFormat="1">
      <c r="BP265500" s="90"/>
    </row>
    <row r="265501" spans="68:68" customFormat="1">
      <c r="BP265501" s="90"/>
    </row>
    <row r="265502" spans="68:68" customFormat="1">
      <c r="BP265502" s="90"/>
    </row>
    <row r="265503" spans="68:68" customFormat="1">
      <c r="BP265503" s="90"/>
    </row>
    <row r="265504" spans="68:68" customFormat="1">
      <c r="BP265504" s="90"/>
    </row>
    <row r="265505" spans="68:68" customFormat="1">
      <c r="BP265505" s="90"/>
    </row>
    <row r="265506" spans="68:68" customFormat="1">
      <c r="BP265506" s="90"/>
    </row>
    <row r="265507" spans="68:68" customFormat="1">
      <c r="BP265507" s="90"/>
    </row>
    <row r="265508" spans="68:68" customFormat="1">
      <c r="BP265508" s="90"/>
    </row>
    <row r="265509" spans="68:68" customFormat="1">
      <c r="BP265509" s="90"/>
    </row>
    <row r="265510" spans="68:68" customFormat="1">
      <c r="BP265510" s="90"/>
    </row>
    <row r="265511" spans="68:68" customFormat="1">
      <c r="BP265511" s="90"/>
    </row>
    <row r="265512" spans="68:68" customFormat="1">
      <c r="BP265512" s="90"/>
    </row>
    <row r="265513" spans="68:68" customFormat="1">
      <c r="BP265513" s="90"/>
    </row>
    <row r="265514" spans="68:68" customFormat="1">
      <c r="BP265514" s="90"/>
    </row>
    <row r="265515" spans="68:68" customFormat="1">
      <c r="BP265515" s="90"/>
    </row>
    <row r="265516" spans="68:68" customFormat="1">
      <c r="BP265516" s="90"/>
    </row>
    <row r="265517" spans="68:68" customFormat="1">
      <c r="BP265517" s="90"/>
    </row>
    <row r="265518" spans="68:68" customFormat="1">
      <c r="BP265518" s="90"/>
    </row>
    <row r="265519" spans="68:68" customFormat="1">
      <c r="BP265519" s="90"/>
    </row>
    <row r="265520" spans="68:68" customFormat="1">
      <c r="BP265520" s="90"/>
    </row>
    <row r="265521" spans="68:68" customFormat="1">
      <c r="BP265521" s="90"/>
    </row>
    <row r="265522" spans="68:68" customFormat="1">
      <c r="BP265522" s="90"/>
    </row>
    <row r="265523" spans="68:68" customFormat="1">
      <c r="BP265523" s="90"/>
    </row>
    <row r="265524" spans="68:68" customFormat="1">
      <c r="BP265524" s="90"/>
    </row>
    <row r="265525" spans="68:68" customFormat="1">
      <c r="BP265525" s="90"/>
    </row>
    <row r="265526" spans="68:68" customFormat="1">
      <c r="BP265526" s="90"/>
    </row>
    <row r="265527" spans="68:68" customFormat="1">
      <c r="BP265527" s="90"/>
    </row>
    <row r="265528" spans="68:68" customFormat="1">
      <c r="BP265528" s="90"/>
    </row>
    <row r="265529" spans="68:68" customFormat="1">
      <c r="BP265529" s="90"/>
    </row>
    <row r="265530" spans="68:68" customFormat="1">
      <c r="BP265530" s="90"/>
    </row>
    <row r="265531" spans="68:68" customFormat="1">
      <c r="BP265531" s="90"/>
    </row>
    <row r="265532" spans="68:68" customFormat="1">
      <c r="BP265532" s="90"/>
    </row>
    <row r="265533" spans="68:68" customFormat="1">
      <c r="BP265533" s="90"/>
    </row>
    <row r="265534" spans="68:68" customFormat="1">
      <c r="BP265534" s="90"/>
    </row>
    <row r="265535" spans="68:68" customFormat="1">
      <c r="BP265535" s="90"/>
    </row>
    <row r="265536" spans="68:68" customFormat="1">
      <c r="BP265536" s="90"/>
    </row>
    <row r="265537" spans="68:68" customFormat="1">
      <c r="BP265537" s="90"/>
    </row>
    <row r="265538" spans="68:68" customFormat="1">
      <c r="BP265538" s="90"/>
    </row>
    <row r="265539" spans="68:68" customFormat="1">
      <c r="BP265539" s="90"/>
    </row>
    <row r="265540" spans="68:68" customFormat="1">
      <c r="BP265540" s="90"/>
    </row>
    <row r="265541" spans="68:68" customFormat="1">
      <c r="BP265541" s="90"/>
    </row>
    <row r="265542" spans="68:68" customFormat="1">
      <c r="BP265542" s="90"/>
    </row>
    <row r="265543" spans="68:68" customFormat="1">
      <c r="BP265543" s="90"/>
    </row>
    <row r="265544" spans="68:68" customFormat="1">
      <c r="BP265544" s="90"/>
    </row>
    <row r="265545" spans="68:68" customFormat="1">
      <c r="BP265545" s="90"/>
    </row>
    <row r="265546" spans="68:68" customFormat="1">
      <c r="BP265546" s="90"/>
    </row>
    <row r="265547" spans="68:68" customFormat="1">
      <c r="BP265547" s="90"/>
    </row>
    <row r="265548" spans="68:68" customFormat="1">
      <c r="BP265548" s="90"/>
    </row>
    <row r="265549" spans="68:68" customFormat="1">
      <c r="BP265549" s="90"/>
    </row>
    <row r="265550" spans="68:68" customFormat="1">
      <c r="BP265550" s="90"/>
    </row>
    <row r="265551" spans="68:68" customFormat="1">
      <c r="BP265551" s="90"/>
    </row>
    <row r="265552" spans="68:68" customFormat="1">
      <c r="BP265552" s="90"/>
    </row>
    <row r="265553" spans="68:68" customFormat="1">
      <c r="BP265553" s="90"/>
    </row>
    <row r="265554" spans="68:68" customFormat="1">
      <c r="BP265554" s="90"/>
    </row>
    <row r="265555" spans="68:68" customFormat="1">
      <c r="BP265555" s="90"/>
    </row>
    <row r="265556" spans="68:68" customFormat="1">
      <c r="BP265556" s="90"/>
    </row>
    <row r="265557" spans="68:68" customFormat="1">
      <c r="BP265557" s="90"/>
    </row>
    <row r="265558" spans="68:68" customFormat="1">
      <c r="BP265558" s="90"/>
    </row>
    <row r="265559" spans="68:68" customFormat="1">
      <c r="BP265559" s="90"/>
    </row>
    <row r="265560" spans="68:68" customFormat="1">
      <c r="BP265560" s="90"/>
    </row>
    <row r="265561" spans="68:68" customFormat="1">
      <c r="BP265561" s="90"/>
    </row>
    <row r="265562" spans="68:68" customFormat="1">
      <c r="BP265562" s="90"/>
    </row>
    <row r="265563" spans="68:68" customFormat="1">
      <c r="BP265563" s="90"/>
    </row>
    <row r="265564" spans="68:68" customFormat="1">
      <c r="BP265564" s="90"/>
    </row>
    <row r="265565" spans="68:68" customFormat="1">
      <c r="BP265565" s="90"/>
    </row>
    <row r="265566" spans="68:68" customFormat="1">
      <c r="BP265566" s="90"/>
    </row>
    <row r="265567" spans="68:68" customFormat="1">
      <c r="BP265567" s="90"/>
    </row>
    <row r="265568" spans="68:68" customFormat="1">
      <c r="BP265568" s="90"/>
    </row>
    <row r="265569" spans="68:68" customFormat="1">
      <c r="BP265569" s="90"/>
    </row>
    <row r="265570" spans="68:68" customFormat="1">
      <c r="BP265570" s="90"/>
    </row>
    <row r="265571" spans="68:68" customFormat="1">
      <c r="BP265571" s="90"/>
    </row>
    <row r="265572" spans="68:68" customFormat="1">
      <c r="BP265572" s="90"/>
    </row>
    <row r="265573" spans="68:68" customFormat="1">
      <c r="BP265573" s="90"/>
    </row>
    <row r="265574" spans="68:68" customFormat="1">
      <c r="BP265574" s="90"/>
    </row>
    <row r="265575" spans="68:68" customFormat="1">
      <c r="BP265575" s="90"/>
    </row>
    <row r="265576" spans="68:68" customFormat="1">
      <c r="BP265576" s="90"/>
    </row>
    <row r="265577" spans="68:68" customFormat="1">
      <c r="BP265577" s="90"/>
    </row>
    <row r="265578" spans="68:68" customFormat="1">
      <c r="BP265578" s="90"/>
    </row>
    <row r="265579" spans="68:68" customFormat="1">
      <c r="BP265579" s="90"/>
    </row>
    <row r="265580" spans="68:68" customFormat="1">
      <c r="BP265580" s="90"/>
    </row>
    <row r="265581" spans="68:68" customFormat="1">
      <c r="BP265581" s="90"/>
    </row>
    <row r="265582" spans="68:68" customFormat="1">
      <c r="BP265582" s="90"/>
    </row>
    <row r="265583" spans="68:68" customFormat="1">
      <c r="BP265583" s="90"/>
    </row>
    <row r="265584" spans="68:68" customFormat="1">
      <c r="BP265584" s="90"/>
    </row>
    <row r="265585" spans="68:68" customFormat="1">
      <c r="BP265585" s="90"/>
    </row>
    <row r="265586" spans="68:68" customFormat="1">
      <c r="BP265586" s="90"/>
    </row>
    <row r="265587" spans="68:68" customFormat="1">
      <c r="BP265587" s="90"/>
    </row>
    <row r="265588" spans="68:68" customFormat="1">
      <c r="BP265588" s="90"/>
    </row>
    <row r="265589" spans="68:68" customFormat="1">
      <c r="BP265589" s="90"/>
    </row>
    <row r="265590" spans="68:68" customFormat="1">
      <c r="BP265590" s="90"/>
    </row>
    <row r="265591" spans="68:68" customFormat="1">
      <c r="BP265591" s="90"/>
    </row>
    <row r="265592" spans="68:68" customFormat="1">
      <c r="BP265592" s="90"/>
    </row>
    <row r="265593" spans="68:68" customFormat="1">
      <c r="BP265593" s="90"/>
    </row>
    <row r="265594" spans="68:68" customFormat="1">
      <c r="BP265594" s="90"/>
    </row>
    <row r="265595" spans="68:68" customFormat="1">
      <c r="BP265595" s="90"/>
    </row>
    <row r="265596" spans="68:68" customFormat="1">
      <c r="BP265596" s="90"/>
    </row>
    <row r="265597" spans="68:68" customFormat="1">
      <c r="BP265597" s="90"/>
    </row>
    <row r="265598" spans="68:68" customFormat="1">
      <c r="BP265598" s="90"/>
    </row>
    <row r="265599" spans="68:68" customFormat="1">
      <c r="BP265599" s="90"/>
    </row>
    <row r="265600" spans="68:68" customFormat="1">
      <c r="BP265600" s="90"/>
    </row>
    <row r="265601" spans="68:68" customFormat="1">
      <c r="BP265601" s="90"/>
    </row>
    <row r="265602" spans="68:68" customFormat="1">
      <c r="BP265602" s="90"/>
    </row>
    <row r="265603" spans="68:68" customFormat="1">
      <c r="BP265603" s="90"/>
    </row>
    <row r="265604" spans="68:68" customFormat="1">
      <c r="BP265604" s="90"/>
    </row>
    <row r="265605" spans="68:68" customFormat="1">
      <c r="BP265605" s="90"/>
    </row>
    <row r="265606" spans="68:68" customFormat="1">
      <c r="BP265606" s="90"/>
    </row>
    <row r="265607" spans="68:68" customFormat="1">
      <c r="BP265607" s="90"/>
    </row>
    <row r="265608" spans="68:68" customFormat="1">
      <c r="BP265608" s="90"/>
    </row>
    <row r="265609" spans="68:68" customFormat="1">
      <c r="BP265609" s="90"/>
    </row>
    <row r="265610" spans="68:68" customFormat="1">
      <c r="BP265610" s="90"/>
    </row>
    <row r="265611" spans="68:68" customFormat="1">
      <c r="BP265611" s="90"/>
    </row>
    <row r="265612" spans="68:68" customFormat="1">
      <c r="BP265612" s="90"/>
    </row>
    <row r="265613" spans="68:68" customFormat="1">
      <c r="BP265613" s="90"/>
    </row>
    <row r="265614" spans="68:68" customFormat="1">
      <c r="BP265614" s="90"/>
    </row>
    <row r="265615" spans="68:68" customFormat="1">
      <c r="BP265615" s="90"/>
    </row>
    <row r="265616" spans="68:68" customFormat="1">
      <c r="BP265616" s="90"/>
    </row>
    <row r="265617" spans="68:68" customFormat="1">
      <c r="BP265617" s="90"/>
    </row>
    <row r="265618" spans="68:68" customFormat="1">
      <c r="BP265618" s="90"/>
    </row>
    <row r="265619" spans="68:68" customFormat="1">
      <c r="BP265619" s="90"/>
    </row>
    <row r="265620" spans="68:68" customFormat="1">
      <c r="BP265620" s="90"/>
    </row>
    <row r="265621" spans="68:68" customFormat="1">
      <c r="BP265621" s="90"/>
    </row>
    <row r="265622" spans="68:68" customFormat="1">
      <c r="BP265622" s="90"/>
    </row>
    <row r="265623" spans="68:68" customFormat="1">
      <c r="BP265623" s="90"/>
    </row>
    <row r="265624" spans="68:68" customFormat="1">
      <c r="BP265624" s="90"/>
    </row>
    <row r="265625" spans="68:68" customFormat="1">
      <c r="BP265625" s="90"/>
    </row>
    <row r="265626" spans="68:68" customFormat="1">
      <c r="BP265626" s="90"/>
    </row>
    <row r="265627" spans="68:68" customFormat="1">
      <c r="BP265627" s="90"/>
    </row>
    <row r="265628" spans="68:68" customFormat="1">
      <c r="BP265628" s="90"/>
    </row>
    <row r="265629" spans="68:68" customFormat="1">
      <c r="BP265629" s="90"/>
    </row>
    <row r="265630" spans="68:68" customFormat="1">
      <c r="BP265630" s="90"/>
    </row>
    <row r="265631" spans="68:68" customFormat="1">
      <c r="BP265631" s="90"/>
    </row>
    <row r="265632" spans="68:68" customFormat="1">
      <c r="BP265632" s="90"/>
    </row>
    <row r="265633" spans="68:68" customFormat="1">
      <c r="BP265633" s="90"/>
    </row>
    <row r="265634" spans="68:68" customFormat="1">
      <c r="BP265634" s="90"/>
    </row>
    <row r="265635" spans="68:68" customFormat="1">
      <c r="BP265635" s="90"/>
    </row>
    <row r="265636" spans="68:68" customFormat="1">
      <c r="BP265636" s="90"/>
    </row>
    <row r="265637" spans="68:68" customFormat="1">
      <c r="BP265637" s="90"/>
    </row>
    <row r="265638" spans="68:68" customFormat="1">
      <c r="BP265638" s="90"/>
    </row>
    <row r="265639" spans="68:68" customFormat="1">
      <c r="BP265639" s="90"/>
    </row>
    <row r="265640" spans="68:68" customFormat="1">
      <c r="BP265640" s="90"/>
    </row>
    <row r="265641" spans="68:68" customFormat="1">
      <c r="BP265641" s="90"/>
    </row>
    <row r="265642" spans="68:68" customFormat="1">
      <c r="BP265642" s="90"/>
    </row>
    <row r="265643" spans="68:68" customFormat="1">
      <c r="BP265643" s="90"/>
    </row>
    <row r="265644" spans="68:68" customFormat="1">
      <c r="BP265644" s="90"/>
    </row>
    <row r="265645" spans="68:68" customFormat="1">
      <c r="BP265645" s="90"/>
    </row>
    <row r="265646" spans="68:68" customFormat="1">
      <c r="BP265646" s="90"/>
    </row>
    <row r="265647" spans="68:68" customFormat="1">
      <c r="BP265647" s="90"/>
    </row>
    <row r="265648" spans="68:68" customFormat="1">
      <c r="BP265648" s="90"/>
    </row>
    <row r="265649" spans="68:68" customFormat="1">
      <c r="BP265649" s="90"/>
    </row>
    <row r="265650" spans="68:68" customFormat="1">
      <c r="BP265650" s="90"/>
    </row>
    <row r="265651" spans="68:68" customFormat="1">
      <c r="BP265651" s="90"/>
    </row>
    <row r="265652" spans="68:68" customFormat="1">
      <c r="BP265652" s="90"/>
    </row>
    <row r="265653" spans="68:68" customFormat="1">
      <c r="BP265653" s="90"/>
    </row>
    <row r="265654" spans="68:68" customFormat="1">
      <c r="BP265654" s="90"/>
    </row>
    <row r="265655" spans="68:68" customFormat="1">
      <c r="BP265655" s="90"/>
    </row>
    <row r="265656" spans="68:68" customFormat="1">
      <c r="BP265656" s="90"/>
    </row>
    <row r="265657" spans="68:68" customFormat="1">
      <c r="BP265657" s="90"/>
    </row>
    <row r="265658" spans="68:68" customFormat="1">
      <c r="BP265658" s="90"/>
    </row>
    <row r="265659" spans="68:68" customFormat="1">
      <c r="BP265659" s="90"/>
    </row>
    <row r="265660" spans="68:68" customFormat="1">
      <c r="BP265660" s="90"/>
    </row>
    <row r="265661" spans="68:68" customFormat="1">
      <c r="BP265661" s="90"/>
    </row>
    <row r="265662" spans="68:68" customFormat="1">
      <c r="BP265662" s="90"/>
    </row>
    <row r="265663" spans="68:68" customFormat="1">
      <c r="BP265663" s="90"/>
    </row>
    <row r="265664" spans="68:68" customFormat="1">
      <c r="BP265664" s="90"/>
    </row>
    <row r="265665" spans="68:68" customFormat="1">
      <c r="BP265665" s="90"/>
    </row>
    <row r="265666" spans="68:68" customFormat="1">
      <c r="BP265666" s="90"/>
    </row>
    <row r="265667" spans="68:68" customFormat="1">
      <c r="BP265667" s="90"/>
    </row>
    <row r="265668" spans="68:68" customFormat="1">
      <c r="BP265668" s="90"/>
    </row>
    <row r="265669" spans="68:68" customFormat="1">
      <c r="BP265669" s="90"/>
    </row>
    <row r="265670" spans="68:68" customFormat="1">
      <c r="BP265670" s="90"/>
    </row>
    <row r="265671" spans="68:68" customFormat="1">
      <c r="BP265671" s="90"/>
    </row>
    <row r="265672" spans="68:68" customFormat="1">
      <c r="BP265672" s="90"/>
    </row>
    <row r="265673" spans="68:68" customFormat="1">
      <c r="BP265673" s="90"/>
    </row>
    <row r="265674" spans="68:68" customFormat="1">
      <c r="BP265674" s="90"/>
    </row>
    <row r="265675" spans="68:68" customFormat="1">
      <c r="BP265675" s="90"/>
    </row>
    <row r="265676" spans="68:68" customFormat="1">
      <c r="BP265676" s="90"/>
    </row>
    <row r="265677" spans="68:68" customFormat="1">
      <c r="BP265677" s="90"/>
    </row>
    <row r="265678" spans="68:68" customFormat="1">
      <c r="BP265678" s="90"/>
    </row>
    <row r="265679" spans="68:68" customFormat="1">
      <c r="BP265679" s="90"/>
    </row>
    <row r="265680" spans="68:68" customFormat="1">
      <c r="BP265680" s="90"/>
    </row>
    <row r="265681" spans="68:68" customFormat="1">
      <c r="BP265681" s="90"/>
    </row>
    <row r="265682" spans="68:68" customFormat="1">
      <c r="BP265682" s="90"/>
    </row>
    <row r="265683" spans="68:68" customFormat="1">
      <c r="BP265683" s="90"/>
    </row>
    <row r="265684" spans="68:68" customFormat="1">
      <c r="BP265684" s="90"/>
    </row>
    <row r="265685" spans="68:68" customFormat="1">
      <c r="BP265685" s="90"/>
    </row>
    <row r="265686" spans="68:68" customFormat="1">
      <c r="BP265686" s="90"/>
    </row>
    <row r="265687" spans="68:68" customFormat="1">
      <c r="BP265687" s="90"/>
    </row>
    <row r="265688" spans="68:68" customFormat="1">
      <c r="BP265688" s="90"/>
    </row>
    <row r="265689" spans="68:68" customFormat="1">
      <c r="BP265689" s="90"/>
    </row>
    <row r="265690" spans="68:68" customFormat="1">
      <c r="BP265690" s="90"/>
    </row>
    <row r="265691" spans="68:68" customFormat="1">
      <c r="BP265691" s="90"/>
    </row>
    <row r="265692" spans="68:68" customFormat="1">
      <c r="BP265692" s="90"/>
    </row>
    <row r="265693" spans="68:68" customFormat="1">
      <c r="BP265693" s="90"/>
    </row>
    <row r="265694" spans="68:68" customFormat="1">
      <c r="BP265694" s="90"/>
    </row>
    <row r="265695" spans="68:68" customFormat="1">
      <c r="BP265695" s="90"/>
    </row>
    <row r="265696" spans="68:68" customFormat="1">
      <c r="BP265696" s="90"/>
    </row>
    <row r="265697" spans="68:68" customFormat="1">
      <c r="BP265697" s="90"/>
    </row>
    <row r="265698" spans="68:68" customFormat="1">
      <c r="BP265698" s="90"/>
    </row>
    <row r="265699" spans="68:68" customFormat="1">
      <c r="BP265699" s="90"/>
    </row>
    <row r="265700" spans="68:68" customFormat="1">
      <c r="BP265700" s="90"/>
    </row>
    <row r="265701" spans="68:68" customFormat="1">
      <c r="BP265701" s="90"/>
    </row>
    <row r="265702" spans="68:68" customFormat="1">
      <c r="BP265702" s="90"/>
    </row>
    <row r="265703" spans="68:68" customFormat="1">
      <c r="BP265703" s="90"/>
    </row>
    <row r="265704" spans="68:68" customFormat="1">
      <c r="BP265704" s="90"/>
    </row>
    <row r="265705" spans="68:68" customFormat="1">
      <c r="BP265705" s="90"/>
    </row>
    <row r="265706" spans="68:68" customFormat="1">
      <c r="BP265706" s="90"/>
    </row>
    <row r="265707" spans="68:68" customFormat="1">
      <c r="BP265707" s="90"/>
    </row>
    <row r="265708" spans="68:68" customFormat="1">
      <c r="BP265708" s="90"/>
    </row>
    <row r="265709" spans="68:68" customFormat="1">
      <c r="BP265709" s="90"/>
    </row>
    <row r="265710" spans="68:68" customFormat="1">
      <c r="BP265710" s="90"/>
    </row>
    <row r="265711" spans="68:68" customFormat="1">
      <c r="BP265711" s="90"/>
    </row>
    <row r="265712" spans="68:68" customFormat="1">
      <c r="BP265712" s="90"/>
    </row>
    <row r="265713" spans="68:68" customFormat="1">
      <c r="BP265713" s="90"/>
    </row>
    <row r="265714" spans="68:68" customFormat="1">
      <c r="BP265714" s="90"/>
    </row>
    <row r="265715" spans="68:68" customFormat="1">
      <c r="BP265715" s="90"/>
    </row>
    <row r="265716" spans="68:68" customFormat="1">
      <c r="BP265716" s="90"/>
    </row>
    <row r="265717" spans="68:68" customFormat="1">
      <c r="BP265717" s="90"/>
    </row>
    <row r="265718" spans="68:68" customFormat="1">
      <c r="BP265718" s="90"/>
    </row>
    <row r="265719" spans="68:68" customFormat="1">
      <c r="BP265719" s="90"/>
    </row>
    <row r="265720" spans="68:68" customFormat="1">
      <c r="BP265720" s="90"/>
    </row>
    <row r="265721" spans="68:68" customFormat="1">
      <c r="BP265721" s="90"/>
    </row>
    <row r="265722" spans="68:68" customFormat="1">
      <c r="BP265722" s="90"/>
    </row>
    <row r="265723" spans="68:68" customFormat="1">
      <c r="BP265723" s="90"/>
    </row>
    <row r="265724" spans="68:68" customFormat="1">
      <c r="BP265724" s="90"/>
    </row>
    <row r="265725" spans="68:68" customFormat="1">
      <c r="BP265725" s="90"/>
    </row>
    <row r="265726" spans="68:68" customFormat="1">
      <c r="BP265726" s="90"/>
    </row>
    <row r="265727" spans="68:68" customFormat="1">
      <c r="BP265727" s="90"/>
    </row>
    <row r="265728" spans="68:68" customFormat="1">
      <c r="BP265728" s="90"/>
    </row>
    <row r="265729" spans="68:68" customFormat="1">
      <c r="BP265729" s="90"/>
    </row>
    <row r="265730" spans="68:68" customFormat="1">
      <c r="BP265730" s="90"/>
    </row>
    <row r="265731" spans="68:68" customFormat="1">
      <c r="BP265731" s="90"/>
    </row>
    <row r="265732" spans="68:68" customFormat="1">
      <c r="BP265732" s="90"/>
    </row>
    <row r="265733" spans="68:68" customFormat="1">
      <c r="BP265733" s="90"/>
    </row>
    <row r="265734" spans="68:68" customFormat="1">
      <c r="BP265734" s="90"/>
    </row>
    <row r="265735" spans="68:68" customFormat="1">
      <c r="BP265735" s="90"/>
    </row>
    <row r="265736" spans="68:68" customFormat="1">
      <c r="BP265736" s="90"/>
    </row>
    <row r="265737" spans="68:68" customFormat="1">
      <c r="BP265737" s="90"/>
    </row>
    <row r="265738" spans="68:68" customFormat="1">
      <c r="BP265738" s="90"/>
    </row>
    <row r="265739" spans="68:68" customFormat="1">
      <c r="BP265739" s="90"/>
    </row>
    <row r="265740" spans="68:68" customFormat="1">
      <c r="BP265740" s="90"/>
    </row>
    <row r="265741" spans="68:68" customFormat="1">
      <c r="BP265741" s="90"/>
    </row>
    <row r="265742" spans="68:68" customFormat="1">
      <c r="BP265742" s="90"/>
    </row>
    <row r="265743" spans="68:68" customFormat="1">
      <c r="BP265743" s="90"/>
    </row>
    <row r="265744" spans="68:68" customFormat="1">
      <c r="BP265744" s="90"/>
    </row>
    <row r="265745" spans="68:68" customFormat="1">
      <c r="BP265745" s="90"/>
    </row>
    <row r="265746" spans="68:68" customFormat="1">
      <c r="BP265746" s="90"/>
    </row>
    <row r="265747" spans="68:68" customFormat="1">
      <c r="BP265747" s="90"/>
    </row>
    <row r="265748" spans="68:68" customFormat="1">
      <c r="BP265748" s="90"/>
    </row>
    <row r="265749" spans="68:68" customFormat="1">
      <c r="BP265749" s="90"/>
    </row>
    <row r="265750" spans="68:68" customFormat="1">
      <c r="BP265750" s="90"/>
    </row>
    <row r="265751" spans="68:68" customFormat="1">
      <c r="BP265751" s="90"/>
    </row>
    <row r="265752" spans="68:68" customFormat="1">
      <c r="BP265752" s="90"/>
    </row>
    <row r="265753" spans="68:68" customFormat="1">
      <c r="BP265753" s="90"/>
    </row>
    <row r="265754" spans="68:68" customFormat="1">
      <c r="BP265754" s="90"/>
    </row>
    <row r="265755" spans="68:68" customFormat="1">
      <c r="BP265755" s="90"/>
    </row>
    <row r="265756" spans="68:68" customFormat="1">
      <c r="BP265756" s="90"/>
    </row>
    <row r="265757" spans="68:68" customFormat="1">
      <c r="BP265757" s="90"/>
    </row>
    <row r="265758" spans="68:68" customFormat="1">
      <c r="BP265758" s="90"/>
    </row>
    <row r="265759" spans="68:68" customFormat="1">
      <c r="BP265759" s="90"/>
    </row>
    <row r="265760" spans="68:68" customFormat="1">
      <c r="BP265760" s="90"/>
    </row>
    <row r="265761" spans="68:68" customFormat="1">
      <c r="BP265761" s="90"/>
    </row>
    <row r="265762" spans="68:68" customFormat="1">
      <c r="BP265762" s="90"/>
    </row>
    <row r="265763" spans="68:68" customFormat="1">
      <c r="BP265763" s="90"/>
    </row>
    <row r="265764" spans="68:68" customFormat="1">
      <c r="BP265764" s="90"/>
    </row>
    <row r="265765" spans="68:68" customFormat="1">
      <c r="BP265765" s="90"/>
    </row>
    <row r="265766" spans="68:68" customFormat="1">
      <c r="BP265766" s="90"/>
    </row>
    <row r="265767" spans="68:68" customFormat="1">
      <c r="BP265767" s="90"/>
    </row>
    <row r="265768" spans="68:68" customFormat="1">
      <c r="BP265768" s="90"/>
    </row>
    <row r="265769" spans="68:68" customFormat="1">
      <c r="BP265769" s="90"/>
    </row>
    <row r="265770" spans="68:68" customFormat="1">
      <c r="BP265770" s="90"/>
    </row>
    <row r="265771" spans="68:68" customFormat="1">
      <c r="BP265771" s="90"/>
    </row>
    <row r="265772" spans="68:68" customFormat="1">
      <c r="BP265772" s="90"/>
    </row>
    <row r="265773" spans="68:68" customFormat="1">
      <c r="BP265773" s="90"/>
    </row>
    <row r="265774" spans="68:68" customFormat="1">
      <c r="BP265774" s="90"/>
    </row>
    <row r="265775" spans="68:68" customFormat="1">
      <c r="BP265775" s="90"/>
    </row>
    <row r="265776" spans="68:68" customFormat="1">
      <c r="BP265776" s="90"/>
    </row>
    <row r="265777" spans="68:68" customFormat="1">
      <c r="BP265777" s="90"/>
    </row>
    <row r="265778" spans="68:68" customFormat="1">
      <c r="BP265778" s="90"/>
    </row>
    <row r="265779" spans="68:68" customFormat="1">
      <c r="BP265779" s="90"/>
    </row>
    <row r="265780" spans="68:68" customFormat="1">
      <c r="BP265780" s="90"/>
    </row>
    <row r="265781" spans="68:68" customFormat="1">
      <c r="BP265781" s="90"/>
    </row>
    <row r="265782" spans="68:68" customFormat="1">
      <c r="BP265782" s="90"/>
    </row>
    <row r="265783" spans="68:68" customFormat="1">
      <c r="BP265783" s="90"/>
    </row>
    <row r="265784" spans="68:68" customFormat="1">
      <c r="BP265784" s="90"/>
    </row>
    <row r="265785" spans="68:68" customFormat="1">
      <c r="BP265785" s="90"/>
    </row>
    <row r="265786" spans="68:68" customFormat="1">
      <c r="BP265786" s="90"/>
    </row>
    <row r="265787" spans="68:68" customFormat="1">
      <c r="BP265787" s="90"/>
    </row>
    <row r="265788" spans="68:68" customFormat="1">
      <c r="BP265788" s="90"/>
    </row>
    <row r="265789" spans="68:68" customFormat="1">
      <c r="BP265789" s="90"/>
    </row>
    <row r="265790" spans="68:68" customFormat="1">
      <c r="BP265790" s="90"/>
    </row>
    <row r="265791" spans="68:68" customFormat="1">
      <c r="BP265791" s="90"/>
    </row>
    <row r="265792" spans="68:68" customFormat="1">
      <c r="BP265792" s="90"/>
    </row>
    <row r="265793" spans="68:68" customFormat="1">
      <c r="BP265793" s="90"/>
    </row>
    <row r="265794" spans="68:68" customFormat="1">
      <c r="BP265794" s="90"/>
    </row>
    <row r="265795" spans="68:68" customFormat="1">
      <c r="BP265795" s="90"/>
    </row>
    <row r="265796" spans="68:68" customFormat="1">
      <c r="BP265796" s="90"/>
    </row>
    <row r="265797" spans="68:68" customFormat="1">
      <c r="BP265797" s="90"/>
    </row>
    <row r="265798" spans="68:68" customFormat="1">
      <c r="BP265798" s="90"/>
    </row>
    <row r="265799" spans="68:68" customFormat="1">
      <c r="BP265799" s="90"/>
    </row>
    <row r="265800" spans="68:68" customFormat="1">
      <c r="BP265800" s="90"/>
    </row>
    <row r="265801" spans="68:68" customFormat="1">
      <c r="BP265801" s="90"/>
    </row>
    <row r="265802" spans="68:68" customFormat="1">
      <c r="BP265802" s="90"/>
    </row>
    <row r="265803" spans="68:68" customFormat="1">
      <c r="BP265803" s="90"/>
    </row>
    <row r="265804" spans="68:68" customFormat="1">
      <c r="BP265804" s="90"/>
    </row>
    <row r="265805" spans="68:68" customFormat="1">
      <c r="BP265805" s="90"/>
    </row>
    <row r="265806" spans="68:68" customFormat="1">
      <c r="BP265806" s="90"/>
    </row>
    <row r="265807" spans="68:68" customFormat="1">
      <c r="BP265807" s="90"/>
    </row>
    <row r="265808" spans="68:68" customFormat="1">
      <c r="BP265808" s="90"/>
    </row>
    <row r="265809" spans="68:68" customFormat="1">
      <c r="BP265809" s="90"/>
    </row>
    <row r="265810" spans="68:68" customFormat="1">
      <c r="BP265810" s="90"/>
    </row>
    <row r="265811" spans="68:68" customFormat="1">
      <c r="BP265811" s="90"/>
    </row>
    <row r="265812" spans="68:68" customFormat="1">
      <c r="BP265812" s="90"/>
    </row>
    <row r="265813" spans="68:68" customFormat="1">
      <c r="BP265813" s="90"/>
    </row>
    <row r="265814" spans="68:68" customFormat="1">
      <c r="BP265814" s="90"/>
    </row>
    <row r="265815" spans="68:68" customFormat="1">
      <c r="BP265815" s="90"/>
    </row>
    <row r="265816" spans="68:68" customFormat="1">
      <c r="BP265816" s="90"/>
    </row>
    <row r="265817" spans="68:68" customFormat="1">
      <c r="BP265817" s="90"/>
    </row>
    <row r="265818" spans="68:68" customFormat="1">
      <c r="BP265818" s="90"/>
    </row>
    <row r="265819" spans="68:68" customFormat="1">
      <c r="BP265819" s="90"/>
    </row>
    <row r="265820" spans="68:68" customFormat="1">
      <c r="BP265820" s="90"/>
    </row>
    <row r="265821" spans="68:68" customFormat="1">
      <c r="BP265821" s="90"/>
    </row>
    <row r="265822" spans="68:68" customFormat="1">
      <c r="BP265822" s="90"/>
    </row>
    <row r="265823" spans="68:68" customFormat="1">
      <c r="BP265823" s="90"/>
    </row>
    <row r="265824" spans="68:68" customFormat="1">
      <c r="BP265824" s="90"/>
    </row>
    <row r="265825" spans="68:68" customFormat="1">
      <c r="BP265825" s="90"/>
    </row>
    <row r="265826" spans="68:68" customFormat="1">
      <c r="BP265826" s="90"/>
    </row>
    <row r="265827" spans="68:68" customFormat="1">
      <c r="BP265827" s="90"/>
    </row>
    <row r="265828" spans="68:68" customFormat="1">
      <c r="BP265828" s="90"/>
    </row>
    <row r="265829" spans="68:68" customFormat="1">
      <c r="BP265829" s="90"/>
    </row>
    <row r="265830" spans="68:68" customFormat="1">
      <c r="BP265830" s="90"/>
    </row>
    <row r="265831" spans="68:68" customFormat="1">
      <c r="BP265831" s="90"/>
    </row>
    <row r="265832" spans="68:68" customFormat="1">
      <c r="BP265832" s="90"/>
    </row>
    <row r="265833" spans="68:68" customFormat="1">
      <c r="BP265833" s="90"/>
    </row>
    <row r="265834" spans="68:68" customFormat="1">
      <c r="BP265834" s="90"/>
    </row>
    <row r="265835" spans="68:68" customFormat="1">
      <c r="BP265835" s="90"/>
    </row>
    <row r="265836" spans="68:68" customFormat="1">
      <c r="BP265836" s="90"/>
    </row>
    <row r="265837" spans="68:68" customFormat="1">
      <c r="BP265837" s="90"/>
    </row>
    <row r="265838" spans="68:68" customFormat="1">
      <c r="BP265838" s="90"/>
    </row>
    <row r="265839" spans="68:68" customFormat="1">
      <c r="BP265839" s="90"/>
    </row>
    <row r="265840" spans="68:68" customFormat="1">
      <c r="BP265840" s="90"/>
    </row>
    <row r="265841" spans="68:68" customFormat="1">
      <c r="BP265841" s="90"/>
    </row>
    <row r="265842" spans="68:68" customFormat="1">
      <c r="BP265842" s="90"/>
    </row>
    <row r="265843" spans="68:68" customFormat="1">
      <c r="BP265843" s="90"/>
    </row>
    <row r="265844" spans="68:68" customFormat="1">
      <c r="BP265844" s="90"/>
    </row>
    <row r="265845" spans="68:68" customFormat="1">
      <c r="BP265845" s="90"/>
    </row>
    <row r="265846" spans="68:68" customFormat="1">
      <c r="BP265846" s="90"/>
    </row>
    <row r="265847" spans="68:68" customFormat="1">
      <c r="BP265847" s="90"/>
    </row>
    <row r="265848" spans="68:68" customFormat="1">
      <c r="BP265848" s="90"/>
    </row>
    <row r="265849" spans="68:68" customFormat="1">
      <c r="BP265849" s="90"/>
    </row>
    <row r="265850" spans="68:68" customFormat="1">
      <c r="BP265850" s="90"/>
    </row>
    <row r="265851" spans="68:68" customFormat="1">
      <c r="BP265851" s="90"/>
    </row>
    <row r="265852" spans="68:68" customFormat="1">
      <c r="BP265852" s="90"/>
    </row>
    <row r="265853" spans="68:68" customFormat="1">
      <c r="BP265853" s="90"/>
    </row>
    <row r="265854" spans="68:68" customFormat="1">
      <c r="BP265854" s="90"/>
    </row>
    <row r="265855" spans="68:68" customFormat="1">
      <c r="BP265855" s="90"/>
    </row>
    <row r="265856" spans="68:68" customFormat="1">
      <c r="BP265856" s="90"/>
    </row>
    <row r="265857" spans="68:68" customFormat="1">
      <c r="BP265857" s="90"/>
    </row>
    <row r="265858" spans="68:68" customFormat="1">
      <c r="BP265858" s="90"/>
    </row>
    <row r="265859" spans="68:68" customFormat="1">
      <c r="BP265859" s="90"/>
    </row>
    <row r="265860" spans="68:68" customFormat="1">
      <c r="BP265860" s="90"/>
    </row>
    <row r="265861" spans="68:68" customFormat="1">
      <c r="BP265861" s="90"/>
    </row>
    <row r="265862" spans="68:68" customFormat="1">
      <c r="BP265862" s="90"/>
    </row>
    <row r="265863" spans="68:68" customFormat="1">
      <c r="BP265863" s="90"/>
    </row>
    <row r="265864" spans="68:68" customFormat="1">
      <c r="BP265864" s="90"/>
    </row>
    <row r="265865" spans="68:68" customFormat="1">
      <c r="BP265865" s="90"/>
    </row>
    <row r="265866" spans="68:68" customFormat="1">
      <c r="BP265866" s="90"/>
    </row>
    <row r="265867" spans="68:68" customFormat="1">
      <c r="BP265867" s="90"/>
    </row>
    <row r="265868" spans="68:68" customFormat="1">
      <c r="BP265868" s="90"/>
    </row>
    <row r="265869" spans="68:68" customFormat="1">
      <c r="BP265869" s="90"/>
    </row>
    <row r="265870" spans="68:68" customFormat="1">
      <c r="BP265870" s="90"/>
    </row>
    <row r="265871" spans="68:68" customFormat="1">
      <c r="BP265871" s="90"/>
    </row>
    <row r="265872" spans="68:68" customFormat="1">
      <c r="BP265872" s="90"/>
    </row>
    <row r="265873" spans="68:68" customFormat="1">
      <c r="BP265873" s="90"/>
    </row>
    <row r="265874" spans="68:68" customFormat="1">
      <c r="BP265874" s="90"/>
    </row>
    <row r="265875" spans="68:68" customFormat="1">
      <c r="BP265875" s="90"/>
    </row>
    <row r="265876" spans="68:68" customFormat="1">
      <c r="BP265876" s="90"/>
    </row>
    <row r="265877" spans="68:68" customFormat="1">
      <c r="BP265877" s="90"/>
    </row>
    <row r="265878" spans="68:68" customFormat="1">
      <c r="BP265878" s="90"/>
    </row>
    <row r="265879" spans="68:68" customFormat="1">
      <c r="BP265879" s="90"/>
    </row>
    <row r="265880" spans="68:68" customFormat="1">
      <c r="BP265880" s="90"/>
    </row>
    <row r="265881" spans="68:68" customFormat="1">
      <c r="BP265881" s="90"/>
    </row>
    <row r="265882" spans="68:68" customFormat="1">
      <c r="BP265882" s="90"/>
    </row>
    <row r="265883" spans="68:68" customFormat="1">
      <c r="BP265883" s="90"/>
    </row>
    <row r="265884" spans="68:68" customFormat="1">
      <c r="BP265884" s="90"/>
    </row>
    <row r="265885" spans="68:68" customFormat="1">
      <c r="BP265885" s="90"/>
    </row>
    <row r="265886" spans="68:68" customFormat="1">
      <c r="BP265886" s="90"/>
    </row>
    <row r="265887" spans="68:68" customFormat="1">
      <c r="BP265887" s="90"/>
    </row>
    <row r="265888" spans="68:68" customFormat="1">
      <c r="BP265888" s="90"/>
    </row>
    <row r="265889" spans="68:68" customFormat="1">
      <c r="BP265889" s="90"/>
    </row>
    <row r="265890" spans="68:68" customFormat="1">
      <c r="BP265890" s="90"/>
    </row>
    <row r="265891" spans="68:68" customFormat="1">
      <c r="BP265891" s="90"/>
    </row>
    <row r="265892" spans="68:68" customFormat="1">
      <c r="BP265892" s="90"/>
    </row>
    <row r="265893" spans="68:68" customFormat="1">
      <c r="BP265893" s="90"/>
    </row>
    <row r="265894" spans="68:68" customFormat="1">
      <c r="BP265894" s="90"/>
    </row>
    <row r="265895" spans="68:68" customFormat="1">
      <c r="BP265895" s="90"/>
    </row>
    <row r="265896" spans="68:68" customFormat="1">
      <c r="BP265896" s="90"/>
    </row>
    <row r="265897" spans="68:68" customFormat="1">
      <c r="BP265897" s="90"/>
    </row>
    <row r="265898" spans="68:68" customFormat="1">
      <c r="BP265898" s="90"/>
    </row>
    <row r="265899" spans="68:68" customFormat="1">
      <c r="BP265899" s="90"/>
    </row>
    <row r="265900" spans="68:68" customFormat="1">
      <c r="BP265900" s="90"/>
    </row>
    <row r="265901" spans="68:68" customFormat="1">
      <c r="BP265901" s="90"/>
    </row>
    <row r="265902" spans="68:68" customFormat="1">
      <c r="BP265902" s="90"/>
    </row>
    <row r="265903" spans="68:68" customFormat="1">
      <c r="BP265903" s="90"/>
    </row>
    <row r="265904" spans="68:68" customFormat="1">
      <c r="BP265904" s="90"/>
    </row>
    <row r="265905" spans="68:68" customFormat="1">
      <c r="BP265905" s="90"/>
    </row>
    <row r="265906" spans="68:68" customFormat="1">
      <c r="BP265906" s="90"/>
    </row>
    <row r="265907" spans="68:68" customFormat="1">
      <c r="BP265907" s="90"/>
    </row>
    <row r="265908" spans="68:68" customFormat="1">
      <c r="BP265908" s="90"/>
    </row>
    <row r="265909" spans="68:68" customFormat="1">
      <c r="BP265909" s="90"/>
    </row>
    <row r="265910" spans="68:68" customFormat="1">
      <c r="BP265910" s="90"/>
    </row>
    <row r="265911" spans="68:68" customFormat="1">
      <c r="BP265911" s="90"/>
    </row>
    <row r="265912" spans="68:68" customFormat="1">
      <c r="BP265912" s="90"/>
    </row>
    <row r="265913" spans="68:68" customFormat="1">
      <c r="BP265913" s="90"/>
    </row>
    <row r="265914" spans="68:68" customFormat="1">
      <c r="BP265914" s="90"/>
    </row>
    <row r="265915" spans="68:68" customFormat="1">
      <c r="BP265915" s="90"/>
    </row>
    <row r="265916" spans="68:68" customFormat="1">
      <c r="BP265916" s="90"/>
    </row>
    <row r="265917" spans="68:68" customFormat="1">
      <c r="BP265917" s="90"/>
    </row>
    <row r="265918" spans="68:68" customFormat="1">
      <c r="BP265918" s="90"/>
    </row>
    <row r="265919" spans="68:68" customFormat="1">
      <c r="BP265919" s="90"/>
    </row>
    <row r="265920" spans="68:68" customFormat="1">
      <c r="BP265920" s="90"/>
    </row>
    <row r="265921" spans="68:68" customFormat="1">
      <c r="BP265921" s="90"/>
    </row>
    <row r="265922" spans="68:68" customFormat="1">
      <c r="BP265922" s="90"/>
    </row>
    <row r="265923" spans="68:68" customFormat="1">
      <c r="BP265923" s="90"/>
    </row>
    <row r="265924" spans="68:68" customFormat="1">
      <c r="BP265924" s="90"/>
    </row>
    <row r="265925" spans="68:68" customFormat="1">
      <c r="BP265925" s="90"/>
    </row>
    <row r="265926" spans="68:68" customFormat="1">
      <c r="BP265926" s="90"/>
    </row>
    <row r="265927" spans="68:68" customFormat="1">
      <c r="BP265927" s="90"/>
    </row>
    <row r="265928" spans="68:68" customFormat="1">
      <c r="BP265928" s="90"/>
    </row>
    <row r="265929" spans="68:68" customFormat="1">
      <c r="BP265929" s="90"/>
    </row>
    <row r="265930" spans="68:68" customFormat="1">
      <c r="BP265930" s="90"/>
    </row>
    <row r="265931" spans="68:68" customFormat="1">
      <c r="BP265931" s="90"/>
    </row>
    <row r="265932" spans="68:68" customFormat="1">
      <c r="BP265932" s="90"/>
    </row>
    <row r="265933" spans="68:68" customFormat="1">
      <c r="BP265933" s="90"/>
    </row>
    <row r="265934" spans="68:68" customFormat="1">
      <c r="BP265934" s="90"/>
    </row>
    <row r="265935" spans="68:68" customFormat="1">
      <c r="BP265935" s="90"/>
    </row>
    <row r="265936" spans="68:68" customFormat="1">
      <c r="BP265936" s="90"/>
    </row>
    <row r="265937" spans="68:68" customFormat="1">
      <c r="BP265937" s="90"/>
    </row>
    <row r="265938" spans="68:68" customFormat="1">
      <c r="BP265938" s="90"/>
    </row>
    <row r="265939" spans="68:68" customFormat="1">
      <c r="BP265939" s="90"/>
    </row>
    <row r="265940" spans="68:68" customFormat="1">
      <c r="BP265940" s="90"/>
    </row>
    <row r="265941" spans="68:68" customFormat="1">
      <c r="BP265941" s="90"/>
    </row>
    <row r="265942" spans="68:68" customFormat="1">
      <c r="BP265942" s="90"/>
    </row>
    <row r="265943" spans="68:68" customFormat="1">
      <c r="BP265943" s="90"/>
    </row>
    <row r="265944" spans="68:68" customFormat="1">
      <c r="BP265944" s="90"/>
    </row>
    <row r="265945" spans="68:68" customFormat="1">
      <c r="BP265945" s="90"/>
    </row>
    <row r="265946" spans="68:68" customFormat="1">
      <c r="BP265946" s="90"/>
    </row>
    <row r="265947" spans="68:68" customFormat="1">
      <c r="BP265947" s="90"/>
    </row>
    <row r="265948" spans="68:68" customFormat="1">
      <c r="BP265948" s="90"/>
    </row>
    <row r="265949" spans="68:68" customFormat="1">
      <c r="BP265949" s="90"/>
    </row>
    <row r="265950" spans="68:68" customFormat="1">
      <c r="BP265950" s="90"/>
    </row>
    <row r="265951" spans="68:68" customFormat="1">
      <c r="BP265951" s="90"/>
    </row>
    <row r="265952" spans="68:68" customFormat="1">
      <c r="BP265952" s="90"/>
    </row>
    <row r="265953" spans="68:68" customFormat="1">
      <c r="BP265953" s="90"/>
    </row>
    <row r="265954" spans="68:68" customFormat="1">
      <c r="BP265954" s="90"/>
    </row>
    <row r="265955" spans="68:68" customFormat="1">
      <c r="BP265955" s="90"/>
    </row>
    <row r="265956" spans="68:68" customFormat="1">
      <c r="BP265956" s="90"/>
    </row>
    <row r="265957" spans="68:68" customFormat="1">
      <c r="BP265957" s="90"/>
    </row>
    <row r="265958" spans="68:68" customFormat="1">
      <c r="BP265958" s="90"/>
    </row>
    <row r="265959" spans="68:68" customFormat="1">
      <c r="BP265959" s="90"/>
    </row>
    <row r="265960" spans="68:68" customFormat="1">
      <c r="BP265960" s="90"/>
    </row>
    <row r="265961" spans="68:68" customFormat="1">
      <c r="BP265961" s="90"/>
    </row>
    <row r="265962" spans="68:68" customFormat="1">
      <c r="BP265962" s="90"/>
    </row>
    <row r="265963" spans="68:68" customFormat="1">
      <c r="BP265963" s="90"/>
    </row>
    <row r="265964" spans="68:68" customFormat="1">
      <c r="BP265964" s="90"/>
    </row>
    <row r="265965" spans="68:68" customFormat="1">
      <c r="BP265965" s="90"/>
    </row>
    <row r="265966" spans="68:68" customFormat="1">
      <c r="BP265966" s="90"/>
    </row>
    <row r="265967" spans="68:68" customFormat="1">
      <c r="BP265967" s="90"/>
    </row>
    <row r="265968" spans="68:68" customFormat="1">
      <c r="BP265968" s="90"/>
    </row>
    <row r="265969" spans="68:68" customFormat="1">
      <c r="BP265969" s="90"/>
    </row>
    <row r="265970" spans="68:68" customFormat="1">
      <c r="BP265970" s="90"/>
    </row>
    <row r="265971" spans="68:68" customFormat="1">
      <c r="BP265971" s="90"/>
    </row>
    <row r="265972" spans="68:68" customFormat="1">
      <c r="BP265972" s="90"/>
    </row>
    <row r="265973" spans="68:68" customFormat="1">
      <c r="BP265973" s="90"/>
    </row>
    <row r="265974" spans="68:68" customFormat="1">
      <c r="BP265974" s="90"/>
    </row>
    <row r="265975" spans="68:68" customFormat="1">
      <c r="BP265975" s="90"/>
    </row>
    <row r="265976" spans="68:68" customFormat="1">
      <c r="BP265976" s="90"/>
    </row>
    <row r="265977" spans="68:68" customFormat="1">
      <c r="BP265977" s="90"/>
    </row>
    <row r="265978" spans="68:68" customFormat="1">
      <c r="BP265978" s="90"/>
    </row>
    <row r="265979" spans="68:68" customFormat="1">
      <c r="BP265979" s="90"/>
    </row>
    <row r="265980" spans="68:68" customFormat="1">
      <c r="BP265980" s="90"/>
    </row>
    <row r="265981" spans="68:68" customFormat="1">
      <c r="BP265981" s="90"/>
    </row>
    <row r="265982" spans="68:68" customFormat="1">
      <c r="BP265982" s="90"/>
    </row>
    <row r="265983" spans="68:68" customFormat="1">
      <c r="BP265983" s="90"/>
    </row>
    <row r="265984" spans="68:68" customFormat="1">
      <c r="BP265984" s="90"/>
    </row>
    <row r="265985" spans="68:68" customFormat="1">
      <c r="BP265985" s="90"/>
    </row>
    <row r="265986" spans="68:68" customFormat="1">
      <c r="BP265986" s="90"/>
    </row>
    <row r="265987" spans="68:68" customFormat="1">
      <c r="BP265987" s="90"/>
    </row>
    <row r="265988" spans="68:68" customFormat="1">
      <c r="BP265988" s="90"/>
    </row>
    <row r="265989" spans="68:68" customFormat="1">
      <c r="BP265989" s="90"/>
    </row>
    <row r="265990" spans="68:68" customFormat="1">
      <c r="BP265990" s="90"/>
    </row>
    <row r="265991" spans="68:68" customFormat="1">
      <c r="BP265991" s="90"/>
    </row>
    <row r="265992" spans="68:68" customFormat="1">
      <c r="BP265992" s="90"/>
    </row>
    <row r="265993" spans="68:68" customFormat="1">
      <c r="BP265993" s="90"/>
    </row>
    <row r="265994" spans="68:68" customFormat="1">
      <c r="BP265994" s="90"/>
    </row>
    <row r="265995" spans="68:68" customFormat="1">
      <c r="BP265995" s="90"/>
    </row>
    <row r="265996" spans="68:68" customFormat="1">
      <c r="BP265996" s="90"/>
    </row>
    <row r="265997" spans="68:68" customFormat="1">
      <c r="BP265997" s="90"/>
    </row>
    <row r="265998" spans="68:68" customFormat="1">
      <c r="BP265998" s="90"/>
    </row>
    <row r="265999" spans="68:68" customFormat="1">
      <c r="BP265999" s="90"/>
    </row>
    <row r="266000" spans="68:68" customFormat="1">
      <c r="BP266000" s="90"/>
    </row>
    <row r="266001" spans="68:68" customFormat="1">
      <c r="BP266001" s="90"/>
    </row>
    <row r="266002" spans="68:68" customFormat="1">
      <c r="BP266002" s="90"/>
    </row>
    <row r="266003" spans="68:68" customFormat="1">
      <c r="BP266003" s="90"/>
    </row>
    <row r="266004" spans="68:68" customFormat="1">
      <c r="BP266004" s="90"/>
    </row>
    <row r="266005" spans="68:68" customFormat="1">
      <c r="BP266005" s="90"/>
    </row>
    <row r="266006" spans="68:68" customFormat="1">
      <c r="BP266006" s="90"/>
    </row>
    <row r="266007" spans="68:68" customFormat="1">
      <c r="BP266007" s="90"/>
    </row>
    <row r="266008" spans="68:68" customFormat="1">
      <c r="BP266008" s="90"/>
    </row>
    <row r="266009" spans="68:68" customFormat="1">
      <c r="BP266009" s="90"/>
    </row>
    <row r="266010" spans="68:68" customFormat="1">
      <c r="BP266010" s="90"/>
    </row>
    <row r="266011" spans="68:68" customFormat="1">
      <c r="BP266011" s="90"/>
    </row>
    <row r="266012" spans="68:68" customFormat="1">
      <c r="BP266012" s="90"/>
    </row>
    <row r="266013" spans="68:68" customFormat="1">
      <c r="BP266013" s="90"/>
    </row>
    <row r="266014" spans="68:68" customFormat="1">
      <c r="BP266014" s="90"/>
    </row>
    <row r="266015" spans="68:68" customFormat="1">
      <c r="BP266015" s="90"/>
    </row>
    <row r="266016" spans="68:68" customFormat="1">
      <c r="BP266016" s="90"/>
    </row>
    <row r="266017" spans="68:68" customFormat="1">
      <c r="BP266017" s="90"/>
    </row>
    <row r="266018" spans="68:68" customFormat="1">
      <c r="BP266018" s="90"/>
    </row>
    <row r="266019" spans="68:68" customFormat="1">
      <c r="BP266019" s="90"/>
    </row>
    <row r="266020" spans="68:68" customFormat="1">
      <c r="BP266020" s="90"/>
    </row>
    <row r="266021" spans="68:68" customFormat="1">
      <c r="BP266021" s="90"/>
    </row>
    <row r="266022" spans="68:68" customFormat="1">
      <c r="BP266022" s="90"/>
    </row>
    <row r="266023" spans="68:68" customFormat="1">
      <c r="BP266023" s="90"/>
    </row>
    <row r="266024" spans="68:68" customFormat="1">
      <c r="BP266024" s="90"/>
    </row>
    <row r="266025" spans="68:68" customFormat="1">
      <c r="BP266025" s="90"/>
    </row>
    <row r="266026" spans="68:68" customFormat="1">
      <c r="BP266026" s="90"/>
    </row>
    <row r="266027" spans="68:68" customFormat="1">
      <c r="BP266027" s="90"/>
    </row>
    <row r="266028" spans="68:68" customFormat="1">
      <c r="BP266028" s="90"/>
    </row>
    <row r="266029" spans="68:68" customFormat="1">
      <c r="BP266029" s="90"/>
    </row>
    <row r="266030" spans="68:68" customFormat="1">
      <c r="BP266030" s="90"/>
    </row>
    <row r="266031" spans="68:68" customFormat="1">
      <c r="BP266031" s="90"/>
    </row>
    <row r="266032" spans="68:68" customFormat="1">
      <c r="BP266032" s="90"/>
    </row>
    <row r="266033" spans="68:68" customFormat="1">
      <c r="BP266033" s="90"/>
    </row>
    <row r="266034" spans="68:68" customFormat="1">
      <c r="BP266034" s="90"/>
    </row>
    <row r="266035" spans="68:68" customFormat="1">
      <c r="BP266035" s="90"/>
    </row>
    <row r="266036" spans="68:68" customFormat="1">
      <c r="BP266036" s="90"/>
    </row>
    <row r="266037" spans="68:68" customFormat="1">
      <c r="BP266037" s="90"/>
    </row>
    <row r="266038" spans="68:68" customFormat="1">
      <c r="BP266038" s="90"/>
    </row>
    <row r="266039" spans="68:68" customFormat="1">
      <c r="BP266039" s="90"/>
    </row>
    <row r="266040" spans="68:68" customFormat="1">
      <c r="BP266040" s="90"/>
    </row>
    <row r="266041" spans="68:68" customFormat="1">
      <c r="BP266041" s="90"/>
    </row>
    <row r="266042" spans="68:68" customFormat="1">
      <c r="BP266042" s="90"/>
    </row>
    <row r="266043" spans="68:68" customFormat="1">
      <c r="BP266043" s="90"/>
    </row>
    <row r="266044" spans="68:68" customFormat="1">
      <c r="BP266044" s="90"/>
    </row>
    <row r="266045" spans="68:68" customFormat="1">
      <c r="BP266045" s="90"/>
    </row>
    <row r="266046" spans="68:68" customFormat="1">
      <c r="BP266046" s="90"/>
    </row>
    <row r="266047" spans="68:68" customFormat="1">
      <c r="BP266047" s="90"/>
    </row>
    <row r="266048" spans="68:68" customFormat="1">
      <c r="BP266048" s="90"/>
    </row>
    <row r="266049" spans="68:68" customFormat="1">
      <c r="BP266049" s="90"/>
    </row>
    <row r="266050" spans="68:68" customFormat="1">
      <c r="BP266050" s="90"/>
    </row>
    <row r="266051" spans="68:68" customFormat="1">
      <c r="BP266051" s="90"/>
    </row>
    <row r="266052" spans="68:68" customFormat="1">
      <c r="BP266052" s="90"/>
    </row>
    <row r="266053" spans="68:68" customFormat="1">
      <c r="BP266053" s="90"/>
    </row>
    <row r="266054" spans="68:68" customFormat="1">
      <c r="BP266054" s="90"/>
    </row>
    <row r="266055" spans="68:68" customFormat="1">
      <c r="BP266055" s="90"/>
    </row>
    <row r="266056" spans="68:68" customFormat="1">
      <c r="BP266056" s="90"/>
    </row>
    <row r="266057" spans="68:68" customFormat="1">
      <c r="BP266057" s="90"/>
    </row>
    <row r="266058" spans="68:68" customFormat="1">
      <c r="BP266058" s="90"/>
    </row>
    <row r="266059" spans="68:68" customFormat="1">
      <c r="BP266059" s="90"/>
    </row>
    <row r="266060" spans="68:68" customFormat="1">
      <c r="BP266060" s="90"/>
    </row>
    <row r="266061" spans="68:68" customFormat="1">
      <c r="BP266061" s="90"/>
    </row>
    <row r="266062" spans="68:68" customFormat="1">
      <c r="BP266062" s="90"/>
    </row>
    <row r="266063" spans="68:68" customFormat="1">
      <c r="BP266063" s="90"/>
    </row>
    <row r="266064" spans="68:68" customFormat="1">
      <c r="BP266064" s="90"/>
    </row>
    <row r="266065" spans="68:68" customFormat="1">
      <c r="BP266065" s="90"/>
    </row>
    <row r="266066" spans="68:68" customFormat="1">
      <c r="BP266066" s="90"/>
    </row>
    <row r="266067" spans="68:68" customFormat="1">
      <c r="BP266067" s="90"/>
    </row>
    <row r="266068" spans="68:68" customFormat="1">
      <c r="BP266068" s="90"/>
    </row>
    <row r="266069" spans="68:68" customFormat="1">
      <c r="BP266069" s="90"/>
    </row>
    <row r="266070" spans="68:68" customFormat="1">
      <c r="BP266070" s="90"/>
    </row>
    <row r="266071" spans="68:68" customFormat="1">
      <c r="BP266071" s="90"/>
    </row>
    <row r="266072" spans="68:68" customFormat="1">
      <c r="BP266072" s="90"/>
    </row>
    <row r="266073" spans="68:68" customFormat="1">
      <c r="BP266073" s="90"/>
    </row>
    <row r="266074" spans="68:68" customFormat="1">
      <c r="BP266074" s="90"/>
    </row>
    <row r="266075" spans="68:68" customFormat="1">
      <c r="BP266075" s="90"/>
    </row>
    <row r="266076" spans="68:68" customFormat="1">
      <c r="BP266076" s="90"/>
    </row>
    <row r="266077" spans="68:68" customFormat="1">
      <c r="BP266077" s="90"/>
    </row>
    <row r="266078" spans="68:68" customFormat="1">
      <c r="BP266078" s="90"/>
    </row>
    <row r="266079" spans="68:68" customFormat="1">
      <c r="BP266079" s="90"/>
    </row>
    <row r="266080" spans="68:68" customFormat="1">
      <c r="BP266080" s="90"/>
    </row>
    <row r="266081" spans="68:68" customFormat="1">
      <c r="BP266081" s="90"/>
    </row>
    <row r="266082" spans="68:68" customFormat="1">
      <c r="BP266082" s="90"/>
    </row>
    <row r="266083" spans="68:68" customFormat="1">
      <c r="BP266083" s="90"/>
    </row>
    <row r="266084" spans="68:68" customFormat="1">
      <c r="BP266084" s="90"/>
    </row>
    <row r="266085" spans="68:68" customFormat="1">
      <c r="BP266085" s="90"/>
    </row>
    <row r="266086" spans="68:68" customFormat="1">
      <c r="BP266086" s="90"/>
    </row>
    <row r="266087" spans="68:68" customFormat="1">
      <c r="BP266087" s="90"/>
    </row>
    <row r="266088" spans="68:68" customFormat="1">
      <c r="BP266088" s="90"/>
    </row>
    <row r="266089" spans="68:68" customFormat="1">
      <c r="BP266089" s="90"/>
    </row>
    <row r="266090" spans="68:68" customFormat="1">
      <c r="BP266090" s="90"/>
    </row>
    <row r="266091" spans="68:68" customFormat="1">
      <c r="BP266091" s="90"/>
    </row>
    <row r="266092" spans="68:68" customFormat="1">
      <c r="BP266092" s="90"/>
    </row>
    <row r="266093" spans="68:68" customFormat="1">
      <c r="BP266093" s="90"/>
    </row>
    <row r="266094" spans="68:68" customFormat="1">
      <c r="BP266094" s="90"/>
    </row>
    <row r="266095" spans="68:68" customFormat="1">
      <c r="BP266095" s="90"/>
    </row>
    <row r="266096" spans="68:68" customFormat="1">
      <c r="BP266096" s="90"/>
    </row>
    <row r="266097" spans="68:68" customFormat="1">
      <c r="BP266097" s="90"/>
    </row>
    <row r="266098" spans="68:68" customFormat="1">
      <c r="BP266098" s="90"/>
    </row>
    <row r="266099" spans="68:68" customFormat="1">
      <c r="BP266099" s="90"/>
    </row>
    <row r="266100" spans="68:68" customFormat="1">
      <c r="BP266100" s="90"/>
    </row>
    <row r="266101" spans="68:68" customFormat="1">
      <c r="BP266101" s="90"/>
    </row>
    <row r="266102" spans="68:68" customFormat="1">
      <c r="BP266102" s="90"/>
    </row>
    <row r="266103" spans="68:68" customFormat="1">
      <c r="BP266103" s="90"/>
    </row>
    <row r="266104" spans="68:68" customFormat="1">
      <c r="BP266104" s="90"/>
    </row>
    <row r="266105" spans="68:68" customFormat="1">
      <c r="BP266105" s="90"/>
    </row>
    <row r="266106" spans="68:68" customFormat="1">
      <c r="BP266106" s="90"/>
    </row>
    <row r="266107" spans="68:68" customFormat="1">
      <c r="BP266107" s="90"/>
    </row>
    <row r="266108" spans="68:68" customFormat="1">
      <c r="BP266108" s="90"/>
    </row>
    <row r="266109" spans="68:68" customFormat="1">
      <c r="BP266109" s="90"/>
    </row>
    <row r="266110" spans="68:68" customFormat="1">
      <c r="BP266110" s="90"/>
    </row>
    <row r="266111" spans="68:68" customFormat="1">
      <c r="BP266111" s="90"/>
    </row>
    <row r="266112" spans="68:68" customFormat="1">
      <c r="BP266112" s="90"/>
    </row>
    <row r="266113" spans="68:68" customFormat="1">
      <c r="BP266113" s="90"/>
    </row>
    <row r="266114" spans="68:68" customFormat="1">
      <c r="BP266114" s="90"/>
    </row>
    <row r="266115" spans="68:68" customFormat="1">
      <c r="BP266115" s="90"/>
    </row>
    <row r="266116" spans="68:68" customFormat="1">
      <c r="BP266116" s="90"/>
    </row>
    <row r="266117" spans="68:68" customFormat="1">
      <c r="BP266117" s="90"/>
    </row>
    <row r="266118" spans="68:68" customFormat="1">
      <c r="BP266118" s="90"/>
    </row>
    <row r="266119" spans="68:68" customFormat="1">
      <c r="BP266119" s="90"/>
    </row>
    <row r="266120" spans="68:68" customFormat="1">
      <c r="BP266120" s="90"/>
    </row>
    <row r="266121" spans="68:68" customFormat="1">
      <c r="BP266121" s="90"/>
    </row>
    <row r="266122" spans="68:68" customFormat="1">
      <c r="BP266122" s="90"/>
    </row>
    <row r="266123" spans="68:68" customFormat="1">
      <c r="BP266123" s="90"/>
    </row>
    <row r="266124" spans="68:68" customFormat="1">
      <c r="BP266124" s="90"/>
    </row>
    <row r="266125" spans="68:68" customFormat="1">
      <c r="BP266125" s="90"/>
    </row>
    <row r="266126" spans="68:68" customFormat="1">
      <c r="BP266126" s="90"/>
    </row>
    <row r="266127" spans="68:68" customFormat="1">
      <c r="BP266127" s="90"/>
    </row>
    <row r="266128" spans="68:68" customFormat="1">
      <c r="BP266128" s="90"/>
    </row>
    <row r="266129" spans="68:68" customFormat="1">
      <c r="BP266129" s="90"/>
    </row>
    <row r="266130" spans="68:68" customFormat="1">
      <c r="BP266130" s="90"/>
    </row>
    <row r="266131" spans="68:68" customFormat="1">
      <c r="BP266131" s="90"/>
    </row>
    <row r="266132" spans="68:68" customFormat="1">
      <c r="BP266132" s="90"/>
    </row>
    <row r="266133" spans="68:68" customFormat="1">
      <c r="BP266133" s="90"/>
    </row>
    <row r="266134" spans="68:68" customFormat="1">
      <c r="BP266134" s="90"/>
    </row>
    <row r="266135" spans="68:68" customFormat="1">
      <c r="BP266135" s="90"/>
    </row>
    <row r="266136" spans="68:68" customFormat="1">
      <c r="BP266136" s="90"/>
    </row>
    <row r="266137" spans="68:68" customFormat="1">
      <c r="BP266137" s="90"/>
    </row>
    <row r="266138" spans="68:68" customFormat="1">
      <c r="BP266138" s="90"/>
    </row>
    <row r="266139" spans="68:68" customFormat="1">
      <c r="BP266139" s="90"/>
    </row>
    <row r="266140" spans="68:68" customFormat="1">
      <c r="BP266140" s="90"/>
    </row>
    <row r="266141" spans="68:68" customFormat="1">
      <c r="BP266141" s="90"/>
    </row>
    <row r="266142" spans="68:68" customFormat="1">
      <c r="BP266142" s="90"/>
    </row>
    <row r="266143" spans="68:68" customFormat="1">
      <c r="BP266143" s="90"/>
    </row>
    <row r="266144" spans="68:68" customFormat="1">
      <c r="BP266144" s="90"/>
    </row>
    <row r="266145" spans="68:68" customFormat="1">
      <c r="BP266145" s="90"/>
    </row>
    <row r="266146" spans="68:68" customFormat="1">
      <c r="BP266146" s="90"/>
    </row>
    <row r="266147" spans="68:68" customFormat="1">
      <c r="BP266147" s="90"/>
    </row>
    <row r="266148" spans="68:68" customFormat="1">
      <c r="BP266148" s="90"/>
    </row>
    <row r="266149" spans="68:68" customFormat="1">
      <c r="BP266149" s="90"/>
    </row>
    <row r="266150" spans="68:68" customFormat="1">
      <c r="BP266150" s="90"/>
    </row>
    <row r="266151" spans="68:68" customFormat="1">
      <c r="BP266151" s="90"/>
    </row>
    <row r="266152" spans="68:68" customFormat="1">
      <c r="BP266152" s="90"/>
    </row>
    <row r="266153" spans="68:68" customFormat="1">
      <c r="BP266153" s="90"/>
    </row>
    <row r="266154" spans="68:68" customFormat="1">
      <c r="BP266154" s="90"/>
    </row>
    <row r="266155" spans="68:68" customFormat="1">
      <c r="BP266155" s="90"/>
    </row>
    <row r="266156" spans="68:68" customFormat="1">
      <c r="BP266156" s="90"/>
    </row>
    <row r="266157" spans="68:68" customFormat="1">
      <c r="BP266157" s="90"/>
    </row>
    <row r="266158" spans="68:68" customFormat="1">
      <c r="BP266158" s="90"/>
    </row>
    <row r="266159" spans="68:68" customFormat="1">
      <c r="BP266159" s="90"/>
    </row>
    <row r="266160" spans="68:68" customFormat="1">
      <c r="BP266160" s="90"/>
    </row>
    <row r="266161" spans="68:68" customFormat="1">
      <c r="BP266161" s="90"/>
    </row>
    <row r="266162" spans="68:68" customFormat="1">
      <c r="BP266162" s="90"/>
    </row>
    <row r="266163" spans="68:68" customFormat="1">
      <c r="BP266163" s="90"/>
    </row>
    <row r="266164" spans="68:68" customFormat="1">
      <c r="BP266164" s="90"/>
    </row>
    <row r="266165" spans="68:68" customFormat="1">
      <c r="BP266165" s="90"/>
    </row>
    <row r="266166" spans="68:68" customFormat="1">
      <c r="BP266166" s="90"/>
    </row>
    <row r="266167" spans="68:68" customFormat="1">
      <c r="BP266167" s="90"/>
    </row>
    <row r="266168" spans="68:68" customFormat="1">
      <c r="BP266168" s="90"/>
    </row>
    <row r="266169" spans="68:68" customFormat="1">
      <c r="BP266169" s="90"/>
    </row>
    <row r="266170" spans="68:68" customFormat="1">
      <c r="BP266170" s="90"/>
    </row>
    <row r="266171" spans="68:68" customFormat="1">
      <c r="BP266171" s="90"/>
    </row>
    <row r="266172" spans="68:68" customFormat="1">
      <c r="BP266172" s="90"/>
    </row>
    <row r="266173" spans="68:68" customFormat="1">
      <c r="BP266173" s="90"/>
    </row>
    <row r="266174" spans="68:68" customFormat="1">
      <c r="BP266174" s="90"/>
    </row>
    <row r="266175" spans="68:68" customFormat="1">
      <c r="BP266175" s="90"/>
    </row>
    <row r="266176" spans="68:68" customFormat="1">
      <c r="BP266176" s="90"/>
    </row>
    <row r="266177" spans="68:68" customFormat="1">
      <c r="BP266177" s="90"/>
    </row>
    <row r="266178" spans="68:68" customFormat="1">
      <c r="BP266178" s="90"/>
    </row>
    <row r="266179" spans="68:68" customFormat="1">
      <c r="BP266179" s="90"/>
    </row>
    <row r="266180" spans="68:68" customFormat="1">
      <c r="BP266180" s="90"/>
    </row>
    <row r="266181" spans="68:68" customFormat="1">
      <c r="BP266181" s="90"/>
    </row>
    <row r="266182" spans="68:68" customFormat="1">
      <c r="BP266182" s="90"/>
    </row>
    <row r="266183" spans="68:68" customFormat="1">
      <c r="BP266183" s="90"/>
    </row>
    <row r="266184" spans="68:68" customFormat="1">
      <c r="BP266184" s="90"/>
    </row>
    <row r="266185" spans="68:68" customFormat="1">
      <c r="BP266185" s="90"/>
    </row>
    <row r="266186" spans="68:68" customFormat="1">
      <c r="BP266186" s="90"/>
    </row>
    <row r="266187" spans="68:68" customFormat="1">
      <c r="BP266187" s="90"/>
    </row>
    <row r="266188" spans="68:68" customFormat="1">
      <c r="BP266188" s="90"/>
    </row>
    <row r="266189" spans="68:68" customFormat="1">
      <c r="BP266189" s="90"/>
    </row>
    <row r="266190" spans="68:68" customFormat="1">
      <c r="BP266190" s="90"/>
    </row>
    <row r="266191" spans="68:68" customFormat="1">
      <c r="BP266191" s="90"/>
    </row>
    <row r="266192" spans="68:68" customFormat="1">
      <c r="BP266192" s="90"/>
    </row>
    <row r="266193" spans="68:68" customFormat="1">
      <c r="BP266193" s="90"/>
    </row>
    <row r="266194" spans="68:68" customFormat="1">
      <c r="BP266194" s="90"/>
    </row>
    <row r="266195" spans="68:68" customFormat="1">
      <c r="BP266195" s="90"/>
    </row>
    <row r="266196" spans="68:68" customFormat="1">
      <c r="BP266196" s="90"/>
    </row>
    <row r="266197" spans="68:68" customFormat="1">
      <c r="BP266197" s="90"/>
    </row>
    <row r="266198" spans="68:68" customFormat="1">
      <c r="BP266198" s="90"/>
    </row>
    <row r="266199" spans="68:68" customFormat="1">
      <c r="BP266199" s="90"/>
    </row>
    <row r="266200" spans="68:68" customFormat="1">
      <c r="BP266200" s="90"/>
    </row>
    <row r="266201" spans="68:68" customFormat="1">
      <c r="BP266201" s="90"/>
    </row>
    <row r="266202" spans="68:68" customFormat="1">
      <c r="BP266202" s="90"/>
    </row>
    <row r="266203" spans="68:68" customFormat="1">
      <c r="BP266203" s="90"/>
    </row>
    <row r="266204" spans="68:68" customFormat="1">
      <c r="BP266204" s="90"/>
    </row>
    <row r="266205" spans="68:68" customFormat="1">
      <c r="BP266205" s="90"/>
    </row>
    <row r="266206" spans="68:68" customFormat="1">
      <c r="BP266206" s="90"/>
    </row>
    <row r="266207" spans="68:68" customFormat="1">
      <c r="BP266207" s="90"/>
    </row>
    <row r="266208" spans="68:68" customFormat="1">
      <c r="BP266208" s="90"/>
    </row>
    <row r="266209" spans="68:68" customFormat="1">
      <c r="BP266209" s="90"/>
    </row>
    <row r="266210" spans="68:68" customFormat="1">
      <c r="BP266210" s="90"/>
    </row>
    <row r="266211" spans="68:68" customFormat="1">
      <c r="BP266211" s="90"/>
    </row>
    <row r="266212" spans="68:68" customFormat="1">
      <c r="BP266212" s="90"/>
    </row>
    <row r="266213" spans="68:68" customFormat="1">
      <c r="BP266213" s="90"/>
    </row>
    <row r="266214" spans="68:68" customFormat="1">
      <c r="BP266214" s="90"/>
    </row>
    <row r="266215" spans="68:68" customFormat="1">
      <c r="BP266215" s="90"/>
    </row>
    <row r="266216" spans="68:68" customFormat="1">
      <c r="BP266216" s="90"/>
    </row>
    <row r="266217" spans="68:68" customFormat="1">
      <c r="BP266217" s="90"/>
    </row>
    <row r="266218" spans="68:68" customFormat="1">
      <c r="BP266218" s="90"/>
    </row>
    <row r="266219" spans="68:68" customFormat="1">
      <c r="BP266219" s="90"/>
    </row>
    <row r="266220" spans="68:68" customFormat="1">
      <c r="BP266220" s="90"/>
    </row>
    <row r="266221" spans="68:68" customFormat="1">
      <c r="BP266221" s="90"/>
    </row>
    <row r="266222" spans="68:68" customFormat="1">
      <c r="BP266222" s="90"/>
    </row>
    <row r="266223" spans="68:68" customFormat="1">
      <c r="BP266223" s="90"/>
    </row>
    <row r="266224" spans="68:68" customFormat="1">
      <c r="BP266224" s="90"/>
    </row>
    <row r="266225" spans="68:68" customFormat="1">
      <c r="BP266225" s="90"/>
    </row>
    <row r="266226" spans="68:68" customFormat="1">
      <c r="BP266226" s="90"/>
    </row>
    <row r="266227" spans="68:68" customFormat="1">
      <c r="BP266227" s="90"/>
    </row>
    <row r="266228" spans="68:68" customFormat="1">
      <c r="BP266228" s="90"/>
    </row>
    <row r="266229" spans="68:68" customFormat="1">
      <c r="BP266229" s="90"/>
    </row>
    <row r="266230" spans="68:68" customFormat="1">
      <c r="BP266230" s="90"/>
    </row>
    <row r="266231" spans="68:68" customFormat="1">
      <c r="BP266231" s="90"/>
    </row>
    <row r="266232" spans="68:68" customFormat="1">
      <c r="BP266232" s="90"/>
    </row>
    <row r="266233" spans="68:68" customFormat="1">
      <c r="BP266233" s="90"/>
    </row>
    <row r="266234" spans="68:68" customFormat="1">
      <c r="BP266234" s="90"/>
    </row>
    <row r="266235" spans="68:68" customFormat="1">
      <c r="BP266235" s="90"/>
    </row>
    <row r="266236" spans="68:68" customFormat="1">
      <c r="BP266236" s="90"/>
    </row>
    <row r="266237" spans="68:68" customFormat="1">
      <c r="BP266237" s="90"/>
    </row>
    <row r="266238" spans="68:68" customFormat="1">
      <c r="BP266238" s="90"/>
    </row>
    <row r="266239" spans="68:68" customFormat="1">
      <c r="BP266239" s="90"/>
    </row>
    <row r="266240" spans="68:68" customFormat="1">
      <c r="BP266240" s="90"/>
    </row>
    <row r="266241" spans="68:68" customFormat="1">
      <c r="BP266241" s="90"/>
    </row>
    <row r="266242" spans="68:68" customFormat="1">
      <c r="BP266242" s="90"/>
    </row>
    <row r="266243" spans="68:68" customFormat="1">
      <c r="BP266243" s="90"/>
    </row>
    <row r="266244" spans="68:68" customFormat="1">
      <c r="BP266244" s="90"/>
    </row>
    <row r="266245" spans="68:68" customFormat="1">
      <c r="BP266245" s="90"/>
    </row>
    <row r="266246" spans="68:68" customFormat="1">
      <c r="BP266246" s="90"/>
    </row>
    <row r="266247" spans="68:68" customFormat="1">
      <c r="BP266247" s="90"/>
    </row>
    <row r="266248" spans="68:68" customFormat="1">
      <c r="BP266248" s="90"/>
    </row>
    <row r="266249" spans="68:68" customFormat="1">
      <c r="BP266249" s="90"/>
    </row>
    <row r="266250" spans="68:68" customFormat="1">
      <c r="BP266250" s="90"/>
    </row>
    <row r="266251" spans="68:68" customFormat="1">
      <c r="BP266251" s="90"/>
    </row>
    <row r="266252" spans="68:68" customFormat="1">
      <c r="BP266252" s="90"/>
    </row>
    <row r="266253" spans="68:68" customFormat="1">
      <c r="BP266253" s="90"/>
    </row>
    <row r="266254" spans="68:68" customFormat="1">
      <c r="BP266254" s="90"/>
    </row>
    <row r="266255" spans="68:68" customFormat="1">
      <c r="BP266255" s="90"/>
    </row>
    <row r="266256" spans="68:68" customFormat="1">
      <c r="BP266256" s="90"/>
    </row>
    <row r="266257" spans="68:68" customFormat="1">
      <c r="BP266257" s="90"/>
    </row>
    <row r="266258" spans="68:68" customFormat="1">
      <c r="BP266258" s="90"/>
    </row>
    <row r="266259" spans="68:68" customFormat="1">
      <c r="BP266259" s="90"/>
    </row>
    <row r="266260" spans="68:68" customFormat="1">
      <c r="BP266260" s="90"/>
    </row>
    <row r="266261" spans="68:68" customFormat="1">
      <c r="BP266261" s="90"/>
    </row>
    <row r="266262" spans="68:68" customFormat="1">
      <c r="BP266262" s="90"/>
    </row>
    <row r="266263" spans="68:68" customFormat="1">
      <c r="BP266263" s="90"/>
    </row>
    <row r="266264" spans="68:68" customFormat="1">
      <c r="BP266264" s="90"/>
    </row>
    <row r="266265" spans="68:68" customFormat="1">
      <c r="BP266265" s="90"/>
    </row>
    <row r="266266" spans="68:68" customFormat="1">
      <c r="BP266266" s="90"/>
    </row>
    <row r="266267" spans="68:68" customFormat="1">
      <c r="BP266267" s="90"/>
    </row>
    <row r="266268" spans="68:68" customFormat="1">
      <c r="BP266268" s="90"/>
    </row>
    <row r="266269" spans="68:68" customFormat="1">
      <c r="BP266269" s="90"/>
    </row>
    <row r="266270" spans="68:68" customFormat="1">
      <c r="BP266270" s="90"/>
    </row>
    <row r="266271" spans="68:68" customFormat="1">
      <c r="BP266271" s="90"/>
    </row>
    <row r="266272" spans="68:68" customFormat="1">
      <c r="BP266272" s="90"/>
    </row>
    <row r="266273" spans="68:68" customFormat="1">
      <c r="BP266273" s="90"/>
    </row>
    <row r="266274" spans="68:68" customFormat="1">
      <c r="BP266274" s="90"/>
    </row>
    <row r="266275" spans="68:68" customFormat="1">
      <c r="BP266275" s="90"/>
    </row>
    <row r="266276" spans="68:68" customFormat="1">
      <c r="BP266276" s="90"/>
    </row>
    <row r="266277" spans="68:68" customFormat="1">
      <c r="BP266277" s="90"/>
    </row>
    <row r="266278" spans="68:68" customFormat="1">
      <c r="BP266278" s="90"/>
    </row>
    <row r="266279" spans="68:68" customFormat="1">
      <c r="BP266279" s="90"/>
    </row>
    <row r="266280" spans="68:68" customFormat="1">
      <c r="BP266280" s="90"/>
    </row>
    <row r="266281" spans="68:68" customFormat="1">
      <c r="BP266281" s="90"/>
    </row>
    <row r="266282" spans="68:68" customFormat="1">
      <c r="BP266282" s="90"/>
    </row>
    <row r="266283" spans="68:68" customFormat="1">
      <c r="BP266283" s="90"/>
    </row>
    <row r="266284" spans="68:68" customFormat="1">
      <c r="BP266284" s="90"/>
    </row>
    <row r="266285" spans="68:68" customFormat="1">
      <c r="BP266285" s="90"/>
    </row>
    <row r="266286" spans="68:68" customFormat="1">
      <c r="BP266286" s="90"/>
    </row>
    <row r="266287" spans="68:68" customFormat="1">
      <c r="BP266287" s="90"/>
    </row>
    <row r="266288" spans="68:68" customFormat="1">
      <c r="BP266288" s="90"/>
    </row>
    <row r="266289" spans="68:68" customFormat="1">
      <c r="BP266289" s="90"/>
    </row>
    <row r="266290" spans="68:68" customFormat="1">
      <c r="BP266290" s="90"/>
    </row>
    <row r="266291" spans="68:68" customFormat="1">
      <c r="BP266291" s="90"/>
    </row>
    <row r="266292" spans="68:68" customFormat="1">
      <c r="BP266292" s="90"/>
    </row>
    <row r="266293" spans="68:68" customFormat="1">
      <c r="BP266293" s="90"/>
    </row>
    <row r="266294" spans="68:68" customFormat="1">
      <c r="BP266294" s="90"/>
    </row>
    <row r="266295" spans="68:68" customFormat="1">
      <c r="BP266295" s="90"/>
    </row>
    <row r="266296" spans="68:68" customFormat="1">
      <c r="BP266296" s="90"/>
    </row>
    <row r="266297" spans="68:68" customFormat="1">
      <c r="BP266297" s="90"/>
    </row>
    <row r="266298" spans="68:68" customFormat="1">
      <c r="BP266298" s="90"/>
    </row>
    <row r="266299" spans="68:68" customFormat="1">
      <c r="BP266299" s="90"/>
    </row>
    <row r="266300" spans="68:68" customFormat="1">
      <c r="BP266300" s="90"/>
    </row>
    <row r="266301" spans="68:68" customFormat="1">
      <c r="BP266301" s="90"/>
    </row>
    <row r="266302" spans="68:68" customFormat="1">
      <c r="BP266302" s="90"/>
    </row>
    <row r="266303" spans="68:68" customFormat="1">
      <c r="BP266303" s="90"/>
    </row>
    <row r="266304" spans="68:68" customFormat="1">
      <c r="BP266304" s="90"/>
    </row>
    <row r="266305" spans="68:68" customFormat="1">
      <c r="BP266305" s="90"/>
    </row>
    <row r="266306" spans="68:68" customFormat="1">
      <c r="BP266306" s="90"/>
    </row>
    <row r="266307" spans="68:68" customFormat="1">
      <c r="BP266307" s="90"/>
    </row>
    <row r="266308" spans="68:68" customFormat="1">
      <c r="BP266308" s="90"/>
    </row>
    <row r="266309" spans="68:68" customFormat="1">
      <c r="BP266309" s="90"/>
    </row>
    <row r="266310" spans="68:68" customFormat="1">
      <c r="BP266310" s="90"/>
    </row>
    <row r="266311" spans="68:68" customFormat="1">
      <c r="BP266311" s="90"/>
    </row>
    <row r="266312" spans="68:68" customFormat="1">
      <c r="BP266312" s="90"/>
    </row>
    <row r="266313" spans="68:68" customFormat="1">
      <c r="BP266313" s="90"/>
    </row>
    <row r="266314" spans="68:68" customFormat="1">
      <c r="BP266314" s="90"/>
    </row>
    <row r="266315" spans="68:68" customFormat="1">
      <c r="BP266315" s="90"/>
    </row>
    <row r="266316" spans="68:68" customFormat="1">
      <c r="BP266316" s="90"/>
    </row>
    <row r="266317" spans="68:68" customFormat="1">
      <c r="BP266317" s="90"/>
    </row>
    <row r="266318" spans="68:68" customFormat="1">
      <c r="BP266318" s="90"/>
    </row>
    <row r="266319" spans="68:68" customFormat="1">
      <c r="BP266319" s="90"/>
    </row>
    <row r="266320" spans="68:68" customFormat="1">
      <c r="BP266320" s="90"/>
    </row>
    <row r="266321" spans="68:68" customFormat="1">
      <c r="BP266321" s="90"/>
    </row>
    <row r="266322" spans="68:68" customFormat="1">
      <c r="BP266322" s="90"/>
    </row>
    <row r="266323" spans="68:68" customFormat="1">
      <c r="BP266323" s="90"/>
    </row>
    <row r="266324" spans="68:68" customFormat="1">
      <c r="BP266324" s="90"/>
    </row>
    <row r="266325" spans="68:68" customFormat="1">
      <c r="BP266325" s="90"/>
    </row>
    <row r="266326" spans="68:68" customFormat="1">
      <c r="BP266326" s="90"/>
    </row>
    <row r="266327" spans="68:68" customFormat="1">
      <c r="BP266327" s="90"/>
    </row>
    <row r="266328" spans="68:68" customFormat="1">
      <c r="BP266328" s="90"/>
    </row>
    <row r="266329" spans="68:68" customFormat="1">
      <c r="BP266329" s="90"/>
    </row>
    <row r="266330" spans="68:68" customFormat="1">
      <c r="BP266330" s="90"/>
    </row>
    <row r="266331" spans="68:68" customFormat="1">
      <c r="BP266331" s="90"/>
    </row>
    <row r="266332" spans="68:68" customFormat="1">
      <c r="BP266332" s="90"/>
    </row>
    <row r="266333" spans="68:68" customFormat="1">
      <c r="BP266333" s="90"/>
    </row>
    <row r="266334" spans="68:68" customFormat="1">
      <c r="BP266334" s="90"/>
    </row>
    <row r="266335" spans="68:68" customFormat="1">
      <c r="BP266335" s="90"/>
    </row>
    <row r="266336" spans="68:68" customFormat="1">
      <c r="BP266336" s="90"/>
    </row>
    <row r="266337" spans="68:68" customFormat="1">
      <c r="BP266337" s="90"/>
    </row>
    <row r="266338" spans="68:68" customFormat="1">
      <c r="BP266338" s="90"/>
    </row>
    <row r="266339" spans="68:68" customFormat="1">
      <c r="BP266339" s="90"/>
    </row>
    <row r="266340" spans="68:68" customFormat="1">
      <c r="BP266340" s="90"/>
    </row>
    <row r="266341" spans="68:68" customFormat="1">
      <c r="BP266341" s="90"/>
    </row>
    <row r="266342" spans="68:68" customFormat="1">
      <c r="BP266342" s="90"/>
    </row>
    <row r="266343" spans="68:68" customFormat="1">
      <c r="BP266343" s="90"/>
    </row>
    <row r="266344" spans="68:68" customFormat="1">
      <c r="BP266344" s="90"/>
    </row>
    <row r="266345" spans="68:68" customFormat="1">
      <c r="BP266345" s="90"/>
    </row>
    <row r="266346" spans="68:68" customFormat="1">
      <c r="BP266346" s="90"/>
    </row>
    <row r="266347" spans="68:68" customFormat="1">
      <c r="BP266347" s="90"/>
    </row>
    <row r="266348" spans="68:68" customFormat="1">
      <c r="BP266348" s="90"/>
    </row>
    <row r="266349" spans="68:68" customFormat="1">
      <c r="BP266349" s="90"/>
    </row>
    <row r="266350" spans="68:68" customFormat="1">
      <c r="BP266350" s="90"/>
    </row>
    <row r="266351" spans="68:68" customFormat="1">
      <c r="BP266351" s="90"/>
    </row>
    <row r="266352" spans="68:68" customFormat="1">
      <c r="BP266352" s="90"/>
    </row>
    <row r="266353" spans="68:68" customFormat="1">
      <c r="BP266353" s="90"/>
    </row>
    <row r="266354" spans="68:68" customFormat="1">
      <c r="BP266354" s="90"/>
    </row>
    <row r="266355" spans="68:68" customFormat="1">
      <c r="BP266355" s="90"/>
    </row>
    <row r="266356" spans="68:68" customFormat="1">
      <c r="BP266356" s="90"/>
    </row>
    <row r="266357" spans="68:68" customFormat="1">
      <c r="BP266357" s="90"/>
    </row>
    <row r="266358" spans="68:68" customFormat="1">
      <c r="BP266358" s="90"/>
    </row>
    <row r="266359" spans="68:68" customFormat="1">
      <c r="BP266359" s="90"/>
    </row>
    <row r="266360" spans="68:68" customFormat="1">
      <c r="BP266360" s="90"/>
    </row>
    <row r="266361" spans="68:68" customFormat="1">
      <c r="BP266361" s="90"/>
    </row>
    <row r="266362" spans="68:68" customFormat="1">
      <c r="BP266362" s="90"/>
    </row>
    <row r="266363" spans="68:68" customFormat="1">
      <c r="BP266363" s="90"/>
    </row>
    <row r="266364" spans="68:68" customFormat="1">
      <c r="BP266364" s="90"/>
    </row>
    <row r="266365" spans="68:68" customFormat="1">
      <c r="BP266365" s="90"/>
    </row>
    <row r="266366" spans="68:68" customFormat="1">
      <c r="BP266366" s="90"/>
    </row>
    <row r="266367" spans="68:68" customFormat="1">
      <c r="BP266367" s="90"/>
    </row>
    <row r="266368" spans="68:68" customFormat="1">
      <c r="BP266368" s="90"/>
    </row>
    <row r="266369" spans="68:68" customFormat="1">
      <c r="BP266369" s="90"/>
    </row>
    <row r="266370" spans="68:68" customFormat="1">
      <c r="BP266370" s="90"/>
    </row>
    <row r="266371" spans="68:68" customFormat="1">
      <c r="BP266371" s="90"/>
    </row>
    <row r="266372" spans="68:68" customFormat="1">
      <c r="BP266372" s="90"/>
    </row>
    <row r="266373" spans="68:68" customFormat="1">
      <c r="BP266373" s="90"/>
    </row>
    <row r="266374" spans="68:68" customFormat="1">
      <c r="BP266374" s="90"/>
    </row>
    <row r="266375" spans="68:68" customFormat="1">
      <c r="BP266375" s="90"/>
    </row>
    <row r="266376" spans="68:68" customFormat="1">
      <c r="BP266376" s="90"/>
    </row>
    <row r="266377" spans="68:68" customFormat="1">
      <c r="BP266377" s="90"/>
    </row>
    <row r="266378" spans="68:68" customFormat="1">
      <c r="BP266378" s="90"/>
    </row>
    <row r="266379" spans="68:68" customFormat="1">
      <c r="BP266379" s="90"/>
    </row>
    <row r="266380" spans="68:68" customFormat="1">
      <c r="BP266380" s="90"/>
    </row>
    <row r="266381" spans="68:68" customFormat="1">
      <c r="BP266381" s="90"/>
    </row>
    <row r="266382" spans="68:68" customFormat="1">
      <c r="BP266382" s="90"/>
    </row>
    <row r="266383" spans="68:68" customFormat="1">
      <c r="BP266383" s="90"/>
    </row>
    <row r="266384" spans="68:68" customFormat="1">
      <c r="BP266384" s="90"/>
    </row>
    <row r="266385" spans="68:68" customFormat="1">
      <c r="BP266385" s="90"/>
    </row>
    <row r="266386" spans="68:68" customFormat="1">
      <c r="BP266386" s="90"/>
    </row>
    <row r="266387" spans="68:68" customFormat="1">
      <c r="BP266387" s="90"/>
    </row>
    <row r="266388" spans="68:68" customFormat="1">
      <c r="BP266388" s="90"/>
    </row>
    <row r="266389" spans="68:68" customFormat="1">
      <c r="BP266389" s="90"/>
    </row>
    <row r="266390" spans="68:68" customFormat="1">
      <c r="BP266390" s="90"/>
    </row>
    <row r="266391" spans="68:68" customFormat="1">
      <c r="BP266391" s="90"/>
    </row>
    <row r="266392" spans="68:68" customFormat="1">
      <c r="BP266392" s="90"/>
    </row>
    <row r="266393" spans="68:68" customFormat="1">
      <c r="BP266393" s="90"/>
    </row>
    <row r="266394" spans="68:68" customFormat="1">
      <c r="BP266394" s="90"/>
    </row>
    <row r="266395" spans="68:68" customFormat="1">
      <c r="BP266395" s="90"/>
    </row>
    <row r="266396" spans="68:68" customFormat="1">
      <c r="BP266396" s="90"/>
    </row>
    <row r="266397" spans="68:68" customFormat="1">
      <c r="BP266397" s="90"/>
    </row>
    <row r="266398" spans="68:68" customFormat="1">
      <c r="BP266398" s="90"/>
    </row>
    <row r="266399" spans="68:68" customFormat="1">
      <c r="BP266399" s="90"/>
    </row>
    <row r="266400" spans="68:68" customFormat="1">
      <c r="BP266400" s="90"/>
    </row>
    <row r="266401" spans="68:68" customFormat="1">
      <c r="BP266401" s="90"/>
    </row>
    <row r="266402" spans="68:68" customFormat="1">
      <c r="BP266402" s="90"/>
    </row>
    <row r="266403" spans="68:68" customFormat="1">
      <c r="BP266403" s="90"/>
    </row>
    <row r="266404" spans="68:68" customFormat="1">
      <c r="BP266404" s="90"/>
    </row>
    <row r="266405" spans="68:68" customFormat="1">
      <c r="BP266405" s="90"/>
    </row>
    <row r="266406" spans="68:68" customFormat="1">
      <c r="BP266406" s="90"/>
    </row>
    <row r="266407" spans="68:68" customFormat="1">
      <c r="BP266407" s="90"/>
    </row>
    <row r="266408" spans="68:68" customFormat="1">
      <c r="BP266408" s="90"/>
    </row>
    <row r="266409" spans="68:68" customFormat="1">
      <c r="BP266409" s="90"/>
    </row>
    <row r="266410" spans="68:68" customFormat="1">
      <c r="BP266410" s="90"/>
    </row>
    <row r="266411" spans="68:68" customFormat="1">
      <c r="BP266411" s="90"/>
    </row>
    <row r="266412" spans="68:68" customFormat="1">
      <c r="BP266412" s="90"/>
    </row>
    <row r="266413" spans="68:68" customFormat="1">
      <c r="BP266413" s="90"/>
    </row>
    <row r="266414" spans="68:68" customFormat="1">
      <c r="BP266414" s="90"/>
    </row>
    <row r="266415" spans="68:68" customFormat="1">
      <c r="BP266415" s="90"/>
    </row>
    <row r="266416" spans="68:68" customFormat="1">
      <c r="BP266416" s="90"/>
    </row>
    <row r="266417" spans="68:68" customFormat="1">
      <c r="BP266417" s="90"/>
    </row>
    <row r="266418" spans="68:68" customFormat="1">
      <c r="BP266418" s="90"/>
    </row>
    <row r="266419" spans="68:68" customFormat="1">
      <c r="BP266419" s="90"/>
    </row>
    <row r="266420" spans="68:68" customFormat="1">
      <c r="BP266420" s="90"/>
    </row>
    <row r="266421" spans="68:68" customFormat="1">
      <c r="BP266421" s="90"/>
    </row>
    <row r="266422" spans="68:68" customFormat="1">
      <c r="BP266422" s="90"/>
    </row>
    <row r="266423" spans="68:68" customFormat="1">
      <c r="BP266423" s="90"/>
    </row>
    <row r="266424" spans="68:68" customFormat="1">
      <c r="BP266424" s="90"/>
    </row>
    <row r="266425" spans="68:68" customFormat="1">
      <c r="BP266425" s="90"/>
    </row>
    <row r="266426" spans="68:68" customFormat="1">
      <c r="BP266426" s="90"/>
    </row>
    <row r="266427" spans="68:68" customFormat="1">
      <c r="BP266427" s="90"/>
    </row>
    <row r="266428" spans="68:68" customFormat="1">
      <c r="BP266428" s="90"/>
    </row>
    <row r="266429" spans="68:68" customFormat="1">
      <c r="BP266429" s="90"/>
    </row>
    <row r="266430" spans="68:68" customFormat="1">
      <c r="BP266430" s="90"/>
    </row>
    <row r="266431" spans="68:68" customFormat="1">
      <c r="BP266431" s="90"/>
    </row>
    <row r="266432" spans="68:68" customFormat="1">
      <c r="BP266432" s="90"/>
    </row>
    <row r="266433" spans="68:68" customFormat="1">
      <c r="BP266433" s="90"/>
    </row>
    <row r="266434" spans="68:68" customFormat="1">
      <c r="BP266434" s="90"/>
    </row>
    <row r="266435" spans="68:68" customFormat="1">
      <c r="BP266435" s="90"/>
    </row>
    <row r="266436" spans="68:68" customFormat="1">
      <c r="BP266436" s="90"/>
    </row>
    <row r="266437" spans="68:68" customFormat="1">
      <c r="BP266437" s="90"/>
    </row>
    <row r="266438" spans="68:68" customFormat="1">
      <c r="BP266438" s="90"/>
    </row>
    <row r="266439" spans="68:68" customFormat="1">
      <c r="BP266439" s="90"/>
    </row>
    <row r="266440" spans="68:68" customFormat="1">
      <c r="BP266440" s="90"/>
    </row>
    <row r="266441" spans="68:68" customFormat="1">
      <c r="BP266441" s="90"/>
    </row>
    <row r="266442" spans="68:68" customFormat="1">
      <c r="BP266442" s="90"/>
    </row>
    <row r="266443" spans="68:68" customFormat="1">
      <c r="BP266443" s="90"/>
    </row>
    <row r="266444" spans="68:68" customFormat="1">
      <c r="BP266444" s="90"/>
    </row>
    <row r="266445" spans="68:68" customFormat="1">
      <c r="BP266445" s="90"/>
    </row>
    <row r="266446" spans="68:68" customFormat="1">
      <c r="BP266446" s="90"/>
    </row>
    <row r="266447" spans="68:68" customFormat="1">
      <c r="BP266447" s="90"/>
    </row>
    <row r="266448" spans="68:68" customFormat="1">
      <c r="BP266448" s="90"/>
    </row>
    <row r="266449" spans="68:68" customFormat="1">
      <c r="BP266449" s="90"/>
    </row>
    <row r="266450" spans="68:68" customFormat="1">
      <c r="BP266450" s="90"/>
    </row>
    <row r="266451" spans="68:68" customFormat="1">
      <c r="BP266451" s="90"/>
    </row>
    <row r="266452" spans="68:68" customFormat="1">
      <c r="BP266452" s="90"/>
    </row>
    <row r="266453" spans="68:68" customFormat="1">
      <c r="BP266453" s="90"/>
    </row>
    <row r="266454" spans="68:68" customFormat="1">
      <c r="BP266454" s="90"/>
    </row>
    <row r="266455" spans="68:68" customFormat="1">
      <c r="BP266455" s="90"/>
    </row>
    <row r="266456" spans="68:68" customFormat="1">
      <c r="BP266456" s="90"/>
    </row>
    <row r="266457" spans="68:68" customFormat="1">
      <c r="BP266457" s="90"/>
    </row>
    <row r="266458" spans="68:68" customFormat="1">
      <c r="BP266458" s="90"/>
    </row>
    <row r="266459" spans="68:68" customFormat="1">
      <c r="BP266459" s="90"/>
    </row>
    <row r="266460" spans="68:68" customFormat="1">
      <c r="BP266460" s="90"/>
    </row>
    <row r="266461" spans="68:68" customFormat="1">
      <c r="BP266461" s="90"/>
    </row>
    <row r="266462" spans="68:68" customFormat="1">
      <c r="BP266462" s="90"/>
    </row>
    <row r="266463" spans="68:68" customFormat="1">
      <c r="BP266463" s="90"/>
    </row>
    <row r="266464" spans="68:68" customFormat="1">
      <c r="BP266464" s="90"/>
    </row>
    <row r="266465" spans="68:68" customFormat="1">
      <c r="BP266465" s="90"/>
    </row>
    <row r="266466" spans="68:68" customFormat="1">
      <c r="BP266466" s="90"/>
    </row>
    <row r="266467" spans="68:68" customFormat="1">
      <c r="BP266467" s="90"/>
    </row>
    <row r="266468" spans="68:68" customFormat="1">
      <c r="BP266468" s="90"/>
    </row>
    <row r="266469" spans="68:68" customFormat="1">
      <c r="BP266469" s="90"/>
    </row>
    <row r="266470" spans="68:68" customFormat="1">
      <c r="BP266470" s="90"/>
    </row>
    <row r="266471" spans="68:68" customFormat="1">
      <c r="BP266471" s="90"/>
    </row>
    <row r="266472" spans="68:68" customFormat="1">
      <c r="BP266472" s="90"/>
    </row>
    <row r="266473" spans="68:68" customFormat="1">
      <c r="BP266473" s="90"/>
    </row>
    <row r="266474" spans="68:68" customFormat="1">
      <c r="BP266474" s="90"/>
    </row>
    <row r="266475" spans="68:68" customFormat="1">
      <c r="BP266475" s="90"/>
    </row>
    <row r="266476" spans="68:68" customFormat="1">
      <c r="BP266476" s="90"/>
    </row>
    <row r="266477" spans="68:68" customFormat="1">
      <c r="BP266477" s="90"/>
    </row>
    <row r="266478" spans="68:68" customFormat="1">
      <c r="BP266478" s="90"/>
    </row>
    <row r="266479" spans="68:68" customFormat="1">
      <c r="BP266479" s="90"/>
    </row>
    <row r="266480" spans="68:68" customFormat="1">
      <c r="BP266480" s="90"/>
    </row>
    <row r="266481" spans="68:68" customFormat="1">
      <c r="BP266481" s="90"/>
    </row>
    <row r="266482" spans="68:68" customFormat="1">
      <c r="BP266482" s="90"/>
    </row>
    <row r="266483" spans="68:68" customFormat="1">
      <c r="BP266483" s="90"/>
    </row>
    <row r="266484" spans="68:68" customFormat="1">
      <c r="BP266484" s="90"/>
    </row>
    <row r="266485" spans="68:68" customFormat="1">
      <c r="BP266485" s="90"/>
    </row>
    <row r="266486" spans="68:68" customFormat="1">
      <c r="BP266486" s="90"/>
    </row>
    <row r="266487" spans="68:68" customFormat="1">
      <c r="BP266487" s="90"/>
    </row>
    <row r="266488" spans="68:68" customFormat="1">
      <c r="BP266488" s="90"/>
    </row>
    <row r="266489" spans="68:68" customFormat="1">
      <c r="BP266489" s="90"/>
    </row>
    <row r="266490" spans="68:68" customFormat="1">
      <c r="BP266490" s="90"/>
    </row>
    <row r="266491" spans="68:68" customFormat="1">
      <c r="BP266491" s="90"/>
    </row>
    <row r="266492" spans="68:68" customFormat="1">
      <c r="BP266492" s="90"/>
    </row>
    <row r="266493" spans="68:68" customFormat="1">
      <c r="BP266493" s="90"/>
    </row>
    <row r="266494" spans="68:68" customFormat="1">
      <c r="BP266494" s="90"/>
    </row>
    <row r="266495" spans="68:68" customFormat="1">
      <c r="BP266495" s="90"/>
    </row>
    <row r="266496" spans="68:68" customFormat="1">
      <c r="BP266496" s="90"/>
    </row>
    <row r="266497" spans="68:68" customFormat="1">
      <c r="BP266497" s="90"/>
    </row>
    <row r="266498" spans="68:68" customFormat="1">
      <c r="BP266498" s="90"/>
    </row>
    <row r="266499" spans="68:68" customFormat="1">
      <c r="BP266499" s="90"/>
    </row>
    <row r="266500" spans="68:68" customFormat="1">
      <c r="BP266500" s="90"/>
    </row>
    <row r="266501" spans="68:68" customFormat="1">
      <c r="BP266501" s="90"/>
    </row>
    <row r="266502" spans="68:68" customFormat="1">
      <c r="BP266502" s="90"/>
    </row>
    <row r="266503" spans="68:68" customFormat="1">
      <c r="BP266503" s="90"/>
    </row>
    <row r="266504" spans="68:68" customFormat="1">
      <c r="BP266504" s="90"/>
    </row>
    <row r="266505" spans="68:68" customFormat="1">
      <c r="BP266505" s="90"/>
    </row>
    <row r="266506" spans="68:68" customFormat="1">
      <c r="BP266506" s="90"/>
    </row>
    <row r="266507" spans="68:68" customFormat="1">
      <c r="BP266507" s="90"/>
    </row>
    <row r="266508" spans="68:68" customFormat="1">
      <c r="BP266508" s="90"/>
    </row>
    <row r="266509" spans="68:68" customFormat="1">
      <c r="BP266509" s="90"/>
    </row>
    <row r="266510" spans="68:68" customFormat="1">
      <c r="BP266510" s="90"/>
    </row>
    <row r="266511" spans="68:68" customFormat="1">
      <c r="BP266511" s="90"/>
    </row>
    <row r="266512" spans="68:68" customFormat="1">
      <c r="BP266512" s="90"/>
    </row>
    <row r="266513" spans="68:68" customFormat="1">
      <c r="BP266513" s="90"/>
    </row>
    <row r="266514" spans="68:68" customFormat="1">
      <c r="BP266514" s="90"/>
    </row>
    <row r="266515" spans="68:68" customFormat="1">
      <c r="BP266515" s="90"/>
    </row>
    <row r="266516" spans="68:68" customFormat="1">
      <c r="BP266516" s="90"/>
    </row>
    <row r="266517" spans="68:68" customFormat="1">
      <c r="BP266517" s="90"/>
    </row>
    <row r="266518" spans="68:68" customFormat="1">
      <c r="BP266518" s="90"/>
    </row>
    <row r="266519" spans="68:68" customFormat="1">
      <c r="BP266519" s="90"/>
    </row>
    <row r="266520" spans="68:68" customFormat="1">
      <c r="BP266520" s="90"/>
    </row>
    <row r="266521" spans="68:68" customFormat="1">
      <c r="BP266521" s="90"/>
    </row>
    <row r="266522" spans="68:68" customFormat="1">
      <c r="BP266522" s="90"/>
    </row>
    <row r="266523" spans="68:68" customFormat="1">
      <c r="BP266523" s="90"/>
    </row>
    <row r="266524" spans="68:68" customFormat="1">
      <c r="BP266524" s="90"/>
    </row>
    <row r="266525" spans="68:68" customFormat="1">
      <c r="BP266525" s="90"/>
    </row>
    <row r="266526" spans="68:68" customFormat="1">
      <c r="BP266526" s="90"/>
    </row>
    <row r="266527" spans="68:68" customFormat="1">
      <c r="BP266527" s="90"/>
    </row>
    <row r="266528" spans="68:68" customFormat="1">
      <c r="BP266528" s="90"/>
    </row>
    <row r="266529" spans="68:68" customFormat="1">
      <c r="BP266529" s="90"/>
    </row>
    <row r="266530" spans="68:68" customFormat="1">
      <c r="BP266530" s="90"/>
    </row>
    <row r="266531" spans="68:68" customFormat="1">
      <c r="BP266531" s="90"/>
    </row>
    <row r="266532" spans="68:68" customFormat="1">
      <c r="BP266532" s="90"/>
    </row>
    <row r="266533" spans="68:68" customFormat="1">
      <c r="BP266533" s="90"/>
    </row>
    <row r="266534" spans="68:68" customFormat="1">
      <c r="BP266534" s="90"/>
    </row>
    <row r="266535" spans="68:68" customFormat="1">
      <c r="BP266535" s="90"/>
    </row>
    <row r="266536" spans="68:68" customFormat="1">
      <c r="BP266536" s="90"/>
    </row>
    <row r="266537" spans="68:68" customFormat="1">
      <c r="BP266537" s="90"/>
    </row>
    <row r="266538" spans="68:68" customFormat="1">
      <c r="BP266538" s="90"/>
    </row>
    <row r="266539" spans="68:68" customFormat="1">
      <c r="BP266539" s="90"/>
    </row>
    <row r="266540" spans="68:68" customFormat="1">
      <c r="BP266540" s="90"/>
    </row>
    <row r="266541" spans="68:68" customFormat="1">
      <c r="BP266541" s="90"/>
    </row>
    <row r="266542" spans="68:68" customFormat="1">
      <c r="BP266542" s="90"/>
    </row>
    <row r="266543" spans="68:68" customFormat="1">
      <c r="BP266543" s="90"/>
    </row>
    <row r="266544" spans="68:68" customFormat="1">
      <c r="BP266544" s="90"/>
    </row>
    <row r="266545" spans="68:68" customFormat="1">
      <c r="BP266545" s="90"/>
    </row>
    <row r="266546" spans="68:68" customFormat="1">
      <c r="BP266546" s="90"/>
    </row>
    <row r="266547" spans="68:68" customFormat="1">
      <c r="BP266547" s="90"/>
    </row>
    <row r="266548" spans="68:68" customFormat="1">
      <c r="BP266548" s="90"/>
    </row>
    <row r="266549" spans="68:68" customFormat="1">
      <c r="BP266549" s="90"/>
    </row>
    <row r="266550" spans="68:68" customFormat="1">
      <c r="BP266550" s="90"/>
    </row>
    <row r="266551" spans="68:68" customFormat="1">
      <c r="BP266551" s="90"/>
    </row>
    <row r="266552" spans="68:68" customFormat="1">
      <c r="BP266552" s="90"/>
    </row>
    <row r="266553" spans="68:68" customFormat="1">
      <c r="BP266553" s="90"/>
    </row>
    <row r="266554" spans="68:68" customFormat="1">
      <c r="BP266554" s="90"/>
    </row>
    <row r="266555" spans="68:68" customFormat="1">
      <c r="BP266555" s="90"/>
    </row>
    <row r="266556" spans="68:68" customFormat="1">
      <c r="BP266556" s="90"/>
    </row>
    <row r="266557" spans="68:68" customFormat="1">
      <c r="BP266557" s="90"/>
    </row>
    <row r="266558" spans="68:68" customFormat="1">
      <c r="BP266558" s="90"/>
    </row>
    <row r="266559" spans="68:68" customFormat="1">
      <c r="BP266559" s="90"/>
    </row>
    <row r="266560" spans="68:68" customFormat="1">
      <c r="BP266560" s="90"/>
    </row>
    <row r="266561" spans="68:68" customFormat="1">
      <c r="BP266561" s="90"/>
    </row>
    <row r="266562" spans="68:68" customFormat="1">
      <c r="BP266562" s="90"/>
    </row>
    <row r="266563" spans="68:68" customFormat="1">
      <c r="BP266563" s="90"/>
    </row>
    <row r="266564" spans="68:68" customFormat="1">
      <c r="BP266564" s="90"/>
    </row>
    <row r="266565" spans="68:68" customFormat="1">
      <c r="BP266565" s="90"/>
    </row>
    <row r="266566" spans="68:68" customFormat="1">
      <c r="BP266566" s="90"/>
    </row>
    <row r="266567" spans="68:68" customFormat="1">
      <c r="BP266567" s="90"/>
    </row>
    <row r="266568" spans="68:68" customFormat="1">
      <c r="BP266568" s="90"/>
    </row>
    <row r="266569" spans="68:68" customFormat="1">
      <c r="BP266569" s="90"/>
    </row>
    <row r="266570" spans="68:68" customFormat="1">
      <c r="BP266570" s="90"/>
    </row>
    <row r="266571" spans="68:68" customFormat="1">
      <c r="BP266571" s="90"/>
    </row>
    <row r="266572" spans="68:68" customFormat="1">
      <c r="BP266572" s="90"/>
    </row>
    <row r="266573" spans="68:68" customFormat="1">
      <c r="BP266573" s="90"/>
    </row>
    <row r="266574" spans="68:68" customFormat="1">
      <c r="BP266574" s="90"/>
    </row>
    <row r="266575" spans="68:68" customFormat="1">
      <c r="BP266575" s="90"/>
    </row>
    <row r="266576" spans="68:68" customFormat="1">
      <c r="BP266576" s="90"/>
    </row>
    <row r="266577" spans="68:68" customFormat="1">
      <c r="BP266577" s="90"/>
    </row>
    <row r="266578" spans="68:68" customFormat="1">
      <c r="BP266578" s="90"/>
    </row>
    <row r="266579" spans="68:68" customFormat="1">
      <c r="BP266579" s="90"/>
    </row>
    <row r="266580" spans="68:68" customFormat="1">
      <c r="BP266580" s="90"/>
    </row>
    <row r="266581" spans="68:68" customFormat="1">
      <c r="BP266581" s="90"/>
    </row>
    <row r="266582" spans="68:68" customFormat="1">
      <c r="BP266582" s="90"/>
    </row>
    <row r="266583" spans="68:68" customFormat="1">
      <c r="BP266583" s="90"/>
    </row>
    <row r="266584" spans="68:68" customFormat="1">
      <c r="BP266584" s="90"/>
    </row>
    <row r="266585" spans="68:68" customFormat="1">
      <c r="BP266585" s="90"/>
    </row>
    <row r="266586" spans="68:68" customFormat="1">
      <c r="BP266586" s="90"/>
    </row>
    <row r="266587" spans="68:68" customFormat="1">
      <c r="BP266587" s="90"/>
    </row>
    <row r="266588" spans="68:68" customFormat="1">
      <c r="BP266588" s="90"/>
    </row>
    <row r="266589" spans="68:68" customFormat="1">
      <c r="BP266589" s="90"/>
    </row>
    <row r="266590" spans="68:68" customFormat="1">
      <c r="BP266590" s="90"/>
    </row>
    <row r="266591" spans="68:68" customFormat="1">
      <c r="BP266591" s="90"/>
    </row>
    <row r="266592" spans="68:68" customFormat="1">
      <c r="BP266592" s="90"/>
    </row>
    <row r="266593" spans="68:68" customFormat="1">
      <c r="BP266593" s="90"/>
    </row>
    <row r="266594" spans="68:68" customFormat="1">
      <c r="BP266594" s="90"/>
    </row>
    <row r="266595" spans="68:68" customFormat="1">
      <c r="BP266595" s="90"/>
    </row>
    <row r="266596" spans="68:68" customFormat="1">
      <c r="BP266596" s="90"/>
    </row>
    <row r="266597" spans="68:68" customFormat="1">
      <c r="BP266597" s="90"/>
    </row>
    <row r="266598" spans="68:68" customFormat="1">
      <c r="BP266598" s="90"/>
    </row>
    <row r="266599" spans="68:68" customFormat="1">
      <c r="BP266599" s="90"/>
    </row>
    <row r="266600" spans="68:68" customFormat="1">
      <c r="BP266600" s="90"/>
    </row>
    <row r="266601" spans="68:68" customFormat="1">
      <c r="BP266601" s="90"/>
    </row>
    <row r="266602" spans="68:68" customFormat="1">
      <c r="BP266602" s="90"/>
    </row>
    <row r="266603" spans="68:68" customFormat="1">
      <c r="BP266603" s="90"/>
    </row>
    <row r="266604" spans="68:68" customFormat="1">
      <c r="BP266604" s="90"/>
    </row>
    <row r="266605" spans="68:68" customFormat="1">
      <c r="BP266605" s="90"/>
    </row>
    <row r="266606" spans="68:68" customFormat="1">
      <c r="BP266606" s="90"/>
    </row>
    <row r="266607" spans="68:68" customFormat="1">
      <c r="BP266607" s="90"/>
    </row>
    <row r="266608" spans="68:68" customFormat="1">
      <c r="BP266608" s="90"/>
    </row>
    <row r="266609" spans="68:68" customFormat="1">
      <c r="BP266609" s="90"/>
    </row>
    <row r="266610" spans="68:68" customFormat="1">
      <c r="BP266610" s="90"/>
    </row>
    <row r="266611" spans="68:68" customFormat="1">
      <c r="BP266611" s="90"/>
    </row>
    <row r="266612" spans="68:68" customFormat="1">
      <c r="BP266612" s="90"/>
    </row>
    <row r="266613" spans="68:68" customFormat="1">
      <c r="BP266613" s="90"/>
    </row>
    <row r="266614" spans="68:68" customFormat="1">
      <c r="BP266614" s="90"/>
    </row>
    <row r="266615" spans="68:68" customFormat="1">
      <c r="BP266615" s="90"/>
    </row>
    <row r="266616" spans="68:68" customFormat="1">
      <c r="BP266616" s="90"/>
    </row>
    <row r="266617" spans="68:68" customFormat="1">
      <c r="BP266617" s="90"/>
    </row>
    <row r="266618" spans="68:68" customFormat="1">
      <c r="BP266618" s="90"/>
    </row>
    <row r="266619" spans="68:68" customFormat="1">
      <c r="BP266619" s="90"/>
    </row>
    <row r="266620" spans="68:68" customFormat="1">
      <c r="BP266620" s="90"/>
    </row>
    <row r="266621" spans="68:68" customFormat="1">
      <c r="BP266621" s="90"/>
    </row>
    <row r="266622" spans="68:68" customFormat="1">
      <c r="BP266622" s="90"/>
    </row>
    <row r="266623" spans="68:68" customFormat="1">
      <c r="BP266623" s="90"/>
    </row>
    <row r="266624" spans="68:68" customFormat="1">
      <c r="BP266624" s="90"/>
    </row>
    <row r="266625" spans="68:68" customFormat="1">
      <c r="BP266625" s="90"/>
    </row>
    <row r="266626" spans="68:68" customFormat="1">
      <c r="BP266626" s="90"/>
    </row>
    <row r="266627" spans="68:68" customFormat="1">
      <c r="BP266627" s="90"/>
    </row>
    <row r="266628" spans="68:68" customFormat="1">
      <c r="BP266628" s="90"/>
    </row>
    <row r="266629" spans="68:68" customFormat="1">
      <c r="BP266629" s="90"/>
    </row>
    <row r="266630" spans="68:68" customFormat="1">
      <c r="BP266630" s="90"/>
    </row>
    <row r="266631" spans="68:68" customFormat="1">
      <c r="BP266631" s="90"/>
    </row>
    <row r="266632" spans="68:68" customFormat="1">
      <c r="BP266632" s="90"/>
    </row>
    <row r="266633" spans="68:68" customFormat="1">
      <c r="BP266633" s="90"/>
    </row>
    <row r="266634" spans="68:68" customFormat="1">
      <c r="BP266634" s="90"/>
    </row>
    <row r="266635" spans="68:68" customFormat="1">
      <c r="BP266635" s="90"/>
    </row>
    <row r="266636" spans="68:68" customFormat="1">
      <c r="BP266636" s="90"/>
    </row>
    <row r="266637" spans="68:68" customFormat="1">
      <c r="BP266637" s="90"/>
    </row>
    <row r="266638" spans="68:68" customFormat="1">
      <c r="BP266638" s="90"/>
    </row>
    <row r="266639" spans="68:68" customFormat="1">
      <c r="BP266639" s="90"/>
    </row>
    <row r="266640" spans="68:68" customFormat="1">
      <c r="BP266640" s="90"/>
    </row>
    <row r="266641" spans="68:68" customFormat="1">
      <c r="BP266641" s="90"/>
    </row>
    <row r="266642" spans="68:68" customFormat="1">
      <c r="BP266642" s="90"/>
    </row>
    <row r="266643" spans="68:68" customFormat="1">
      <c r="BP266643" s="90"/>
    </row>
    <row r="266644" spans="68:68" customFormat="1">
      <c r="BP266644" s="90"/>
    </row>
    <row r="266645" spans="68:68" customFormat="1">
      <c r="BP266645" s="90"/>
    </row>
    <row r="266646" spans="68:68" customFormat="1">
      <c r="BP266646" s="90"/>
    </row>
    <row r="266647" spans="68:68" customFormat="1">
      <c r="BP266647" s="90"/>
    </row>
    <row r="266648" spans="68:68" customFormat="1">
      <c r="BP266648" s="90"/>
    </row>
    <row r="266649" spans="68:68" customFormat="1">
      <c r="BP266649" s="90"/>
    </row>
    <row r="266650" spans="68:68" customFormat="1">
      <c r="BP266650" s="90"/>
    </row>
    <row r="266651" spans="68:68" customFormat="1">
      <c r="BP266651" s="90"/>
    </row>
    <row r="266652" spans="68:68" customFormat="1">
      <c r="BP266652" s="90"/>
    </row>
    <row r="266653" spans="68:68" customFormat="1">
      <c r="BP266653" s="90"/>
    </row>
    <row r="266654" spans="68:68" customFormat="1">
      <c r="BP266654" s="90"/>
    </row>
    <row r="266655" spans="68:68" customFormat="1">
      <c r="BP266655" s="90"/>
    </row>
    <row r="266656" spans="68:68" customFormat="1">
      <c r="BP266656" s="90"/>
    </row>
    <row r="266657" spans="68:68" customFormat="1">
      <c r="BP266657" s="90"/>
    </row>
    <row r="266658" spans="68:68" customFormat="1">
      <c r="BP266658" s="90"/>
    </row>
    <row r="266659" spans="68:68" customFormat="1">
      <c r="BP266659" s="90"/>
    </row>
    <row r="266660" spans="68:68" customFormat="1">
      <c r="BP266660" s="90"/>
    </row>
    <row r="266661" spans="68:68" customFormat="1">
      <c r="BP266661" s="90"/>
    </row>
    <row r="266662" spans="68:68" customFormat="1">
      <c r="BP266662" s="90"/>
    </row>
    <row r="266663" spans="68:68" customFormat="1">
      <c r="BP266663" s="90"/>
    </row>
    <row r="266664" spans="68:68" customFormat="1">
      <c r="BP266664" s="90"/>
    </row>
    <row r="266665" spans="68:68" customFormat="1">
      <c r="BP266665" s="90"/>
    </row>
    <row r="266666" spans="68:68" customFormat="1">
      <c r="BP266666" s="90"/>
    </row>
    <row r="266667" spans="68:68" customFormat="1">
      <c r="BP266667" s="90"/>
    </row>
    <row r="266668" spans="68:68" customFormat="1">
      <c r="BP266668" s="90"/>
    </row>
    <row r="266669" spans="68:68" customFormat="1">
      <c r="BP266669" s="90"/>
    </row>
    <row r="266670" spans="68:68" customFormat="1">
      <c r="BP266670" s="90"/>
    </row>
    <row r="266671" spans="68:68" customFormat="1">
      <c r="BP266671" s="90"/>
    </row>
    <row r="266672" spans="68:68" customFormat="1">
      <c r="BP266672" s="90"/>
    </row>
    <row r="266673" spans="68:68" customFormat="1">
      <c r="BP266673" s="90"/>
    </row>
    <row r="266674" spans="68:68" customFormat="1">
      <c r="BP266674" s="90"/>
    </row>
    <row r="266675" spans="68:68" customFormat="1">
      <c r="BP266675" s="90"/>
    </row>
    <row r="266676" spans="68:68" customFormat="1">
      <c r="BP266676" s="90"/>
    </row>
    <row r="266677" spans="68:68" customFormat="1">
      <c r="BP266677" s="90"/>
    </row>
    <row r="266678" spans="68:68" customFormat="1">
      <c r="BP266678" s="90"/>
    </row>
    <row r="266679" spans="68:68" customFormat="1">
      <c r="BP266679" s="90"/>
    </row>
    <row r="266680" spans="68:68" customFormat="1">
      <c r="BP266680" s="90"/>
    </row>
    <row r="266681" spans="68:68" customFormat="1">
      <c r="BP266681" s="90"/>
    </row>
    <row r="266682" spans="68:68" customFormat="1">
      <c r="BP266682" s="90"/>
    </row>
    <row r="266683" spans="68:68" customFormat="1">
      <c r="BP266683" s="90"/>
    </row>
    <row r="266684" spans="68:68" customFormat="1">
      <c r="BP266684" s="90"/>
    </row>
    <row r="266685" spans="68:68" customFormat="1">
      <c r="BP266685" s="90"/>
    </row>
    <row r="266686" spans="68:68" customFormat="1">
      <c r="BP266686" s="90"/>
    </row>
    <row r="266687" spans="68:68" customFormat="1">
      <c r="BP266687" s="90"/>
    </row>
    <row r="266688" spans="68:68" customFormat="1">
      <c r="BP266688" s="90"/>
    </row>
    <row r="266689" spans="68:68" customFormat="1">
      <c r="BP266689" s="90"/>
    </row>
    <row r="266690" spans="68:68" customFormat="1">
      <c r="BP266690" s="90"/>
    </row>
    <row r="266691" spans="68:68" customFormat="1">
      <c r="BP266691" s="90"/>
    </row>
    <row r="266692" spans="68:68" customFormat="1">
      <c r="BP266692" s="90"/>
    </row>
    <row r="266693" spans="68:68" customFormat="1">
      <c r="BP266693" s="90"/>
    </row>
    <row r="266694" spans="68:68" customFormat="1">
      <c r="BP266694" s="90"/>
    </row>
    <row r="266695" spans="68:68" customFormat="1">
      <c r="BP266695" s="90"/>
    </row>
    <row r="266696" spans="68:68" customFormat="1">
      <c r="BP266696" s="90"/>
    </row>
    <row r="266697" spans="68:68" customFormat="1">
      <c r="BP266697" s="90"/>
    </row>
    <row r="266698" spans="68:68" customFormat="1">
      <c r="BP266698" s="90"/>
    </row>
    <row r="266699" spans="68:68" customFormat="1">
      <c r="BP266699" s="90"/>
    </row>
    <row r="266700" spans="68:68" customFormat="1">
      <c r="BP266700" s="90"/>
    </row>
    <row r="266701" spans="68:68" customFormat="1">
      <c r="BP266701" s="90"/>
    </row>
    <row r="266702" spans="68:68" customFormat="1">
      <c r="BP266702" s="90"/>
    </row>
    <row r="266703" spans="68:68" customFormat="1">
      <c r="BP266703" s="90"/>
    </row>
    <row r="266704" spans="68:68" customFormat="1">
      <c r="BP266704" s="90"/>
    </row>
    <row r="266705" spans="68:68" customFormat="1">
      <c r="BP266705" s="90"/>
    </row>
    <row r="266706" spans="68:68" customFormat="1">
      <c r="BP266706" s="90"/>
    </row>
    <row r="266707" spans="68:68" customFormat="1">
      <c r="BP266707" s="90"/>
    </row>
    <row r="266708" spans="68:68" customFormat="1">
      <c r="BP266708" s="90"/>
    </row>
    <row r="266709" spans="68:68" customFormat="1">
      <c r="BP266709" s="90"/>
    </row>
    <row r="266710" spans="68:68" customFormat="1">
      <c r="BP266710" s="90"/>
    </row>
    <row r="266711" spans="68:68" customFormat="1">
      <c r="BP266711" s="90"/>
    </row>
    <row r="266712" spans="68:68" customFormat="1">
      <c r="BP266712" s="90"/>
    </row>
    <row r="266713" spans="68:68" customFormat="1">
      <c r="BP266713" s="90"/>
    </row>
    <row r="266714" spans="68:68" customFormat="1">
      <c r="BP266714" s="90"/>
    </row>
    <row r="266715" spans="68:68" customFormat="1">
      <c r="BP266715" s="90"/>
    </row>
    <row r="266716" spans="68:68" customFormat="1">
      <c r="BP266716" s="90"/>
    </row>
    <row r="266717" spans="68:68" customFormat="1">
      <c r="BP266717" s="90"/>
    </row>
    <row r="266718" spans="68:68" customFormat="1">
      <c r="BP266718" s="90"/>
    </row>
    <row r="266719" spans="68:68" customFormat="1">
      <c r="BP266719" s="90"/>
    </row>
    <row r="266720" spans="68:68" customFormat="1">
      <c r="BP266720" s="90"/>
    </row>
    <row r="266721" spans="68:68" customFormat="1">
      <c r="BP266721" s="90"/>
    </row>
    <row r="266722" spans="68:68" customFormat="1">
      <c r="BP266722" s="90"/>
    </row>
    <row r="266723" spans="68:68" customFormat="1">
      <c r="BP266723" s="90"/>
    </row>
    <row r="266724" spans="68:68" customFormat="1">
      <c r="BP266724" s="90"/>
    </row>
    <row r="266725" spans="68:68" customFormat="1">
      <c r="BP266725" s="90"/>
    </row>
    <row r="266726" spans="68:68" customFormat="1">
      <c r="BP266726" s="90"/>
    </row>
    <row r="266727" spans="68:68" customFormat="1">
      <c r="BP266727" s="90"/>
    </row>
    <row r="266728" spans="68:68" customFormat="1">
      <c r="BP266728" s="90"/>
    </row>
    <row r="266729" spans="68:68" customFormat="1">
      <c r="BP266729" s="90"/>
    </row>
    <row r="266730" spans="68:68" customFormat="1">
      <c r="BP266730" s="90"/>
    </row>
    <row r="266731" spans="68:68" customFormat="1">
      <c r="BP266731" s="90"/>
    </row>
    <row r="266732" spans="68:68" customFormat="1">
      <c r="BP266732" s="90"/>
    </row>
    <row r="266733" spans="68:68" customFormat="1">
      <c r="BP266733" s="90"/>
    </row>
    <row r="266734" spans="68:68" customFormat="1">
      <c r="BP266734" s="90"/>
    </row>
    <row r="266735" spans="68:68" customFormat="1">
      <c r="BP266735" s="90"/>
    </row>
    <row r="266736" spans="68:68" customFormat="1">
      <c r="BP266736" s="90"/>
    </row>
    <row r="266737" spans="68:68" customFormat="1">
      <c r="BP266737" s="90"/>
    </row>
    <row r="266738" spans="68:68" customFormat="1">
      <c r="BP266738" s="90"/>
    </row>
    <row r="266739" spans="68:68" customFormat="1">
      <c r="BP266739" s="90"/>
    </row>
    <row r="266740" spans="68:68" customFormat="1">
      <c r="BP266740" s="90"/>
    </row>
    <row r="266741" spans="68:68" customFormat="1">
      <c r="BP266741" s="90"/>
    </row>
    <row r="266742" spans="68:68" customFormat="1">
      <c r="BP266742" s="90"/>
    </row>
    <row r="266743" spans="68:68" customFormat="1">
      <c r="BP266743" s="90"/>
    </row>
    <row r="266744" spans="68:68" customFormat="1">
      <c r="BP266744" s="90"/>
    </row>
    <row r="266745" spans="68:68" customFormat="1">
      <c r="BP266745" s="90"/>
    </row>
    <row r="266746" spans="68:68" customFormat="1">
      <c r="BP266746" s="90"/>
    </row>
    <row r="266747" spans="68:68" customFormat="1">
      <c r="BP266747" s="90"/>
    </row>
    <row r="266748" spans="68:68" customFormat="1">
      <c r="BP266748" s="90"/>
    </row>
    <row r="266749" spans="68:68" customFormat="1">
      <c r="BP266749" s="90"/>
    </row>
    <row r="266750" spans="68:68" customFormat="1">
      <c r="BP266750" s="90"/>
    </row>
    <row r="266751" spans="68:68" customFormat="1">
      <c r="BP266751" s="90"/>
    </row>
    <row r="266752" spans="68:68" customFormat="1">
      <c r="BP266752" s="90"/>
    </row>
    <row r="266753" spans="68:68" customFormat="1">
      <c r="BP266753" s="90"/>
    </row>
    <row r="266754" spans="68:68" customFormat="1">
      <c r="BP266754" s="90"/>
    </row>
    <row r="266755" spans="68:68" customFormat="1">
      <c r="BP266755" s="90"/>
    </row>
    <row r="266756" spans="68:68" customFormat="1">
      <c r="BP266756" s="90"/>
    </row>
    <row r="266757" spans="68:68" customFormat="1">
      <c r="BP266757" s="90"/>
    </row>
    <row r="266758" spans="68:68" customFormat="1">
      <c r="BP266758" s="90"/>
    </row>
    <row r="266759" spans="68:68" customFormat="1">
      <c r="BP266759" s="90"/>
    </row>
    <row r="266760" spans="68:68" customFormat="1">
      <c r="BP266760" s="90"/>
    </row>
    <row r="266761" spans="68:68" customFormat="1">
      <c r="BP266761" s="90"/>
    </row>
    <row r="266762" spans="68:68" customFormat="1">
      <c r="BP266762" s="90"/>
    </row>
    <row r="266763" spans="68:68" customFormat="1">
      <c r="BP266763" s="90"/>
    </row>
    <row r="266764" spans="68:68" customFormat="1">
      <c r="BP266764" s="90"/>
    </row>
    <row r="266765" spans="68:68" customFormat="1">
      <c r="BP266765" s="90"/>
    </row>
    <row r="266766" spans="68:68" customFormat="1">
      <c r="BP266766" s="90"/>
    </row>
    <row r="266767" spans="68:68" customFormat="1">
      <c r="BP266767" s="90"/>
    </row>
    <row r="266768" spans="68:68" customFormat="1">
      <c r="BP266768" s="90"/>
    </row>
    <row r="266769" spans="68:68" customFormat="1">
      <c r="BP266769" s="90"/>
    </row>
    <row r="266770" spans="68:68" customFormat="1">
      <c r="BP266770" s="90"/>
    </row>
    <row r="266771" spans="68:68" customFormat="1">
      <c r="BP266771" s="90"/>
    </row>
    <row r="266772" spans="68:68" customFormat="1">
      <c r="BP266772" s="90"/>
    </row>
    <row r="266773" spans="68:68" customFormat="1">
      <c r="BP266773" s="90"/>
    </row>
    <row r="266774" spans="68:68" customFormat="1">
      <c r="BP266774" s="90"/>
    </row>
    <row r="266775" spans="68:68" customFormat="1">
      <c r="BP266775" s="90"/>
    </row>
    <row r="266776" spans="68:68" customFormat="1">
      <c r="BP266776" s="90"/>
    </row>
    <row r="266777" spans="68:68" customFormat="1">
      <c r="BP266777" s="90"/>
    </row>
    <row r="266778" spans="68:68" customFormat="1">
      <c r="BP266778" s="90"/>
    </row>
    <row r="266779" spans="68:68" customFormat="1">
      <c r="BP266779" s="90"/>
    </row>
    <row r="266780" spans="68:68" customFormat="1">
      <c r="BP266780" s="90"/>
    </row>
    <row r="266781" spans="68:68" customFormat="1">
      <c r="BP266781" s="90"/>
    </row>
    <row r="266782" spans="68:68" customFormat="1">
      <c r="BP266782" s="90"/>
    </row>
    <row r="266783" spans="68:68" customFormat="1">
      <c r="BP266783" s="90"/>
    </row>
    <row r="266784" spans="68:68" customFormat="1">
      <c r="BP266784" s="90"/>
    </row>
    <row r="266785" spans="68:68" customFormat="1">
      <c r="BP266785" s="90"/>
    </row>
    <row r="266786" spans="68:68" customFormat="1">
      <c r="BP266786" s="90"/>
    </row>
    <row r="266787" spans="68:68" customFormat="1">
      <c r="BP266787" s="90"/>
    </row>
    <row r="266788" spans="68:68" customFormat="1">
      <c r="BP266788" s="90"/>
    </row>
    <row r="266789" spans="68:68" customFormat="1">
      <c r="BP266789" s="90"/>
    </row>
    <row r="266790" spans="68:68" customFormat="1">
      <c r="BP266790" s="90"/>
    </row>
    <row r="266791" spans="68:68" customFormat="1">
      <c r="BP266791" s="90"/>
    </row>
    <row r="266792" spans="68:68" customFormat="1">
      <c r="BP266792" s="90"/>
    </row>
    <row r="266793" spans="68:68" customFormat="1">
      <c r="BP266793" s="90"/>
    </row>
    <row r="266794" spans="68:68" customFormat="1">
      <c r="BP266794" s="90"/>
    </row>
    <row r="266795" spans="68:68" customFormat="1">
      <c r="BP266795" s="90"/>
    </row>
    <row r="266796" spans="68:68" customFormat="1">
      <c r="BP266796" s="90"/>
    </row>
    <row r="266797" spans="68:68" customFormat="1">
      <c r="BP266797" s="90"/>
    </row>
    <row r="266798" spans="68:68" customFormat="1">
      <c r="BP266798" s="90"/>
    </row>
    <row r="266799" spans="68:68" customFormat="1">
      <c r="BP266799" s="90"/>
    </row>
    <row r="266800" spans="68:68" customFormat="1">
      <c r="BP266800" s="90"/>
    </row>
    <row r="266801" spans="68:68" customFormat="1">
      <c r="BP266801" s="90"/>
    </row>
    <row r="266802" spans="68:68" customFormat="1">
      <c r="BP266802" s="90"/>
    </row>
    <row r="266803" spans="68:68" customFormat="1">
      <c r="BP266803" s="90"/>
    </row>
    <row r="266804" spans="68:68" customFormat="1">
      <c r="BP266804" s="90"/>
    </row>
    <row r="266805" spans="68:68" customFormat="1">
      <c r="BP266805" s="90"/>
    </row>
    <row r="266806" spans="68:68" customFormat="1">
      <c r="BP266806" s="90"/>
    </row>
    <row r="266807" spans="68:68" customFormat="1">
      <c r="BP266807" s="90"/>
    </row>
    <row r="266808" spans="68:68" customFormat="1">
      <c r="BP266808" s="90"/>
    </row>
    <row r="266809" spans="68:68" customFormat="1">
      <c r="BP266809" s="90"/>
    </row>
    <row r="266810" spans="68:68" customFormat="1">
      <c r="BP266810" s="90"/>
    </row>
    <row r="266811" spans="68:68" customFormat="1">
      <c r="BP266811" s="90"/>
    </row>
    <row r="266812" spans="68:68" customFormat="1">
      <c r="BP266812" s="90"/>
    </row>
    <row r="266813" spans="68:68" customFormat="1">
      <c r="BP266813" s="90"/>
    </row>
    <row r="266814" spans="68:68" customFormat="1">
      <c r="BP266814" s="90"/>
    </row>
    <row r="266815" spans="68:68" customFormat="1">
      <c r="BP266815" s="90"/>
    </row>
    <row r="266816" spans="68:68" customFormat="1">
      <c r="BP266816" s="90"/>
    </row>
    <row r="266817" spans="68:68" customFormat="1">
      <c r="BP266817" s="90"/>
    </row>
    <row r="266818" spans="68:68" customFormat="1">
      <c r="BP266818" s="90"/>
    </row>
    <row r="266819" spans="68:68" customFormat="1">
      <c r="BP266819" s="90"/>
    </row>
    <row r="266820" spans="68:68" customFormat="1">
      <c r="BP266820" s="90"/>
    </row>
    <row r="266821" spans="68:68" customFormat="1">
      <c r="BP266821" s="90"/>
    </row>
    <row r="266822" spans="68:68" customFormat="1">
      <c r="BP266822" s="90"/>
    </row>
    <row r="266823" spans="68:68" customFormat="1">
      <c r="BP266823" s="90"/>
    </row>
    <row r="266824" spans="68:68" customFormat="1">
      <c r="BP266824" s="90"/>
    </row>
    <row r="266825" spans="68:68" customFormat="1">
      <c r="BP266825" s="90"/>
    </row>
    <row r="266826" spans="68:68" customFormat="1">
      <c r="BP266826" s="90"/>
    </row>
    <row r="266827" spans="68:68" customFormat="1">
      <c r="BP266827" s="90"/>
    </row>
    <row r="266828" spans="68:68" customFormat="1">
      <c r="BP266828" s="90"/>
    </row>
    <row r="266829" spans="68:68" customFormat="1">
      <c r="BP266829" s="90"/>
    </row>
    <row r="266830" spans="68:68" customFormat="1">
      <c r="BP266830" s="90"/>
    </row>
    <row r="266831" spans="68:68" customFormat="1">
      <c r="BP266831" s="90"/>
    </row>
    <row r="266832" spans="68:68" customFormat="1">
      <c r="BP266832" s="90"/>
    </row>
    <row r="266833" spans="68:68" customFormat="1">
      <c r="BP266833" s="90"/>
    </row>
    <row r="266834" spans="68:68" customFormat="1">
      <c r="BP266834" s="90"/>
    </row>
    <row r="266835" spans="68:68" customFormat="1">
      <c r="BP266835" s="90"/>
    </row>
    <row r="266836" spans="68:68" customFormat="1">
      <c r="BP266836" s="90"/>
    </row>
    <row r="266837" spans="68:68" customFormat="1">
      <c r="BP266837" s="90"/>
    </row>
    <row r="266838" spans="68:68" customFormat="1">
      <c r="BP266838" s="90"/>
    </row>
    <row r="266839" spans="68:68" customFormat="1">
      <c r="BP266839" s="90"/>
    </row>
    <row r="266840" spans="68:68" customFormat="1">
      <c r="BP266840" s="90"/>
    </row>
    <row r="266841" spans="68:68" customFormat="1">
      <c r="BP266841" s="90"/>
    </row>
    <row r="266842" spans="68:68" customFormat="1">
      <c r="BP266842" s="90"/>
    </row>
    <row r="266843" spans="68:68" customFormat="1">
      <c r="BP266843" s="90"/>
    </row>
    <row r="266844" spans="68:68" customFormat="1">
      <c r="BP266844" s="90"/>
    </row>
    <row r="266845" spans="68:68" customFormat="1">
      <c r="BP266845" s="90"/>
    </row>
    <row r="266846" spans="68:68" customFormat="1">
      <c r="BP266846" s="90"/>
    </row>
    <row r="266847" spans="68:68" customFormat="1">
      <c r="BP266847" s="90"/>
    </row>
    <row r="266848" spans="68:68" customFormat="1">
      <c r="BP266848" s="90"/>
    </row>
    <row r="266849" spans="68:68" customFormat="1">
      <c r="BP266849" s="90"/>
    </row>
    <row r="266850" spans="68:68" customFormat="1">
      <c r="BP266850" s="90"/>
    </row>
    <row r="266851" spans="68:68" customFormat="1">
      <c r="BP266851" s="90"/>
    </row>
    <row r="266852" spans="68:68" customFormat="1">
      <c r="BP266852" s="90"/>
    </row>
    <row r="266853" spans="68:68" customFormat="1">
      <c r="BP266853" s="90"/>
    </row>
    <row r="266854" spans="68:68" customFormat="1">
      <c r="BP266854" s="90"/>
    </row>
    <row r="266855" spans="68:68" customFormat="1">
      <c r="BP266855" s="90"/>
    </row>
    <row r="266856" spans="68:68" customFormat="1">
      <c r="BP266856" s="90"/>
    </row>
    <row r="266857" spans="68:68" customFormat="1">
      <c r="BP266857" s="90"/>
    </row>
    <row r="266858" spans="68:68" customFormat="1">
      <c r="BP266858" s="90"/>
    </row>
    <row r="266859" spans="68:68" customFormat="1">
      <c r="BP266859" s="90"/>
    </row>
    <row r="266860" spans="68:68" customFormat="1">
      <c r="BP266860" s="90"/>
    </row>
    <row r="266861" spans="68:68" customFormat="1">
      <c r="BP266861" s="90"/>
    </row>
    <row r="266862" spans="68:68" customFormat="1">
      <c r="BP266862" s="90"/>
    </row>
    <row r="266863" spans="68:68" customFormat="1">
      <c r="BP266863" s="90"/>
    </row>
    <row r="266864" spans="68:68" customFormat="1">
      <c r="BP266864" s="90"/>
    </row>
    <row r="266865" spans="68:68" customFormat="1">
      <c r="BP266865" s="90"/>
    </row>
    <row r="266866" spans="68:68" customFormat="1">
      <c r="BP266866" s="90"/>
    </row>
    <row r="266867" spans="68:68" customFormat="1">
      <c r="BP266867" s="90"/>
    </row>
    <row r="266868" spans="68:68" customFormat="1">
      <c r="BP266868" s="90"/>
    </row>
    <row r="266869" spans="68:68" customFormat="1">
      <c r="BP266869" s="90"/>
    </row>
    <row r="266870" spans="68:68" customFormat="1">
      <c r="BP266870" s="90"/>
    </row>
    <row r="266871" spans="68:68" customFormat="1">
      <c r="BP266871" s="90"/>
    </row>
    <row r="266872" spans="68:68" customFormat="1">
      <c r="BP266872" s="90"/>
    </row>
    <row r="266873" spans="68:68" customFormat="1">
      <c r="BP266873" s="90"/>
    </row>
    <row r="266874" spans="68:68" customFormat="1">
      <c r="BP266874" s="90"/>
    </row>
    <row r="266875" spans="68:68" customFormat="1">
      <c r="BP266875" s="90"/>
    </row>
    <row r="266876" spans="68:68" customFormat="1">
      <c r="BP266876" s="90"/>
    </row>
    <row r="266877" spans="68:68" customFormat="1">
      <c r="BP266877" s="90"/>
    </row>
    <row r="266878" spans="68:68" customFormat="1">
      <c r="BP266878" s="90"/>
    </row>
    <row r="266879" spans="68:68" customFormat="1">
      <c r="BP266879" s="90"/>
    </row>
    <row r="266880" spans="68:68" customFormat="1">
      <c r="BP266880" s="90"/>
    </row>
    <row r="266881" spans="68:68" customFormat="1">
      <c r="BP266881" s="90"/>
    </row>
    <row r="266882" spans="68:68" customFormat="1">
      <c r="BP266882" s="90"/>
    </row>
    <row r="266883" spans="68:68" customFormat="1">
      <c r="BP266883" s="90"/>
    </row>
    <row r="266884" spans="68:68" customFormat="1">
      <c r="BP266884" s="90"/>
    </row>
    <row r="266885" spans="68:68" customFormat="1">
      <c r="BP266885" s="90"/>
    </row>
    <row r="266886" spans="68:68" customFormat="1">
      <c r="BP266886" s="90"/>
    </row>
    <row r="266887" spans="68:68" customFormat="1">
      <c r="BP266887" s="90"/>
    </row>
    <row r="266888" spans="68:68" customFormat="1">
      <c r="BP266888" s="90"/>
    </row>
    <row r="266889" spans="68:68" customFormat="1">
      <c r="BP266889" s="90"/>
    </row>
    <row r="266890" spans="68:68" customFormat="1">
      <c r="BP266890" s="90"/>
    </row>
    <row r="266891" spans="68:68" customFormat="1">
      <c r="BP266891" s="90"/>
    </row>
    <row r="266892" spans="68:68" customFormat="1">
      <c r="BP266892" s="90"/>
    </row>
    <row r="266893" spans="68:68" customFormat="1">
      <c r="BP266893" s="90"/>
    </row>
    <row r="266894" spans="68:68" customFormat="1">
      <c r="BP266894" s="90"/>
    </row>
    <row r="266895" spans="68:68" customFormat="1">
      <c r="BP266895" s="90"/>
    </row>
    <row r="266896" spans="68:68" customFormat="1">
      <c r="BP266896" s="90"/>
    </row>
    <row r="266897" spans="68:68" customFormat="1">
      <c r="BP266897" s="90"/>
    </row>
    <row r="266898" spans="68:68" customFormat="1">
      <c r="BP266898" s="90"/>
    </row>
    <row r="266899" spans="68:68" customFormat="1">
      <c r="BP266899" s="90"/>
    </row>
    <row r="266900" spans="68:68" customFormat="1">
      <c r="BP266900" s="90"/>
    </row>
    <row r="266901" spans="68:68" customFormat="1">
      <c r="BP266901" s="90"/>
    </row>
    <row r="266902" spans="68:68" customFormat="1">
      <c r="BP266902" s="90"/>
    </row>
    <row r="266903" spans="68:68" customFormat="1">
      <c r="BP266903" s="90"/>
    </row>
    <row r="266904" spans="68:68" customFormat="1">
      <c r="BP266904" s="90"/>
    </row>
    <row r="266905" spans="68:68" customFormat="1">
      <c r="BP266905" s="90"/>
    </row>
    <row r="266906" spans="68:68" customFormat="1">
      <c r="BP266906" s="90"/>
    </row>
    <row r="266907" spans="68:68" customFormat="1">
      <c r="BP266907" s="90"/>
    </row>
    <row r="266908" spans="68:68" customFormat="1">
      <c r="BP266908" s="90"/>
    </row>
    <row r="266909" spans="68:68" customFormat="1">
      <c r="BP266909" s="90"/>
    </row>
    <row r="266910" spans="68:68" customFormat="1">
      <c r="BP266910" s="90"/>
    </row>
    <row r="266911" spans="68:68" customFormat="1">
      <c r="BP266911" s="90"/>
    </row>
    <row r="266912" spans="68:68" customFormat="1">
      <c r="BP266912" s="90"/>
    </row>
    <row r="266913" spans="68:68" customFormat="1">
      <c r="BP266913" s="90"/>
    </row>
    <row r="266914" spans="68:68" customFormat="1">
      <c r="BP266914" s="90"/>
    </row>
    <row r="266915" spans="68:68" customFormat="1">
      <c r="BP266915" s="90"/>
    </row>
    <row r="266916" spans="68:68" customFormat="1">
      <c r="BP266916" s="90"/>
    </row>
    <row r="266917" spans="68:68" customFormat="1">
      <c r="BP266917" s="90"/>
    </row>
    <row r="266918" spans="68:68" customFormat="1">
      <c r="BP266918" s="90"/>
    </row>
    <row r="266919" spans="68:68" customFormat="1">
      <c r="BP266919" s="90"/>
    </row>
    <row r="266920" spans="68:68" customFormat="1">
      <c r="BP266920" s="90"/>
    </row>
    <row r="266921" spans="68:68" customFormat="1">
      <c r="BP266921" s="90"/>
    </row>
    <row r="266922" spans="68:68" customFormat="1">
      <c r="BP266922" s="90"/>
    </row>
    <row r="266923" spans="68:68" customFormat="1">
      <c r="BP266923" s="90"/>
    </row>
    <row r="266924" spans="68:68" customFormat="1">
      <c r="BP266924" s="90"/>
    </row>
    <row r="266925" spans="68:68" customFormat="1">
      <c r="BP266925" s="90"/>
    </row>
    <row r="266926" spans="68:68" customFormat="1">
      <c r="BP266926" s="90"/>
    </row>
    <row r="266927" spans="68:68" customFormat="1">
      <c r="BP266927" s="90"/>
    </row>
    <row r="266928" spans="68:68" customFormat="1">
      <c r="BP266928" s="90"/>
    </row>
    <row r="266929" spans="68:68" customFormat="1">
      <c r="BP266929" s="90"/>
    </row>
    <row r="266930" spans="68:68" customFormat="1">
      <c r="BP266930" s="90"/>
    </row>
    <row r="266931" spans="68:68" customFormat="1">
      <c r="BP266931" s="90"/>
    </row>
    <row r="266932" spans="68:68" customFormat="1">
      <c r="BP266932" s="90"/>
    </row>
    <row r="266933" spans="68:68" customFormat="1">
      <c r="BP266933" s="90"/>
    </row>
    <row r="266934" spans="68:68" customFormat="1">
      <c r="BP266934" s="90"/>
    </row>
    <row r="266935" spans="68:68" customFormat="1">
      <c r="BP266935" s="90"/>
    </row>
    <row r="266936" spans="68:68" customFormat="1">
      <c r="BP266936" s="90"/>
    </row>
    <row r="266937" spans="68:68" customFormat="1">
      <c r="BP266937" s="90"/>
    </row>
    <row r="266938" spans="68:68" customFormat="1">
      <c r="BP266938" s="90"/>
    </row>
    <row r="266939" spans="68:68" customFormat="1">
      <c r="BP266939" s="90"/>
    </row>
    <row r="266940" spans="68:68" customFormat="1">
      <c r="BP266940" s="90"/>
    </row>
    <row r="266941" spans="68:68" customFormat="1">
      <c r="BP266941" s="90"/>
    </row>
    <row r="266942" spans="68:68" customFormat="1">
      <c r="BP266942" s="90"/>
    </row>
    <row r="266943" spans="68:68" customFormat="1">
      <c r="BP266943" s="90"/>
    </row>
    <row r="266944" spans="68:68" customFormat="1">
      <c r="BP266944" s="90"/>
    </row>
    <row r="266945" spans="68:68" customFormat="1">
      <c r="BP266945" s="90"/>
    </row>
    <row r="266946" spans="68:68" customFormat="1">
      <c r="BP266946" s="90"/>
    </row>
    <row r="266947" spans="68:68" customFormat="1">
      <c r="BP266947" s="90"/>
    </row>
    <row r="266948" spans="68:68" customFormat="1">
      <c r="BP266948" s="90"/>
    </row>
    <row r="266949" spans="68:68" customFormat="1">
      <c r="BP266949" s="90"/>
    </row>
    <row r="266950" spans="68:68" customFormat="1">
      <c r="BP266950" s="90"/>
    </row>
    <row r="266951" spans="68:68" customFormat="1">
      <c r="BP266951" s="90"/>
    </row>
    <row r="266952" spans="68:68" customFormat="1">
      <c r="BP266952" s="90"/>
    </row>
    <row r="266953" spans="68:68" customFormat="1">
      <c r="BP266953" s="90"/>
    </row>
    <row r="266954" spans="68:68" customFormat="1">
      <c r="BP266954" s="90"/>
    </row>
    <row r="266955" spans="68:68" customFormat="1">
      <c r="BP266955" s="90"/>
    </row>
    <row r="266956" spans="68:68" customFormat="1">
      <c r="BP266956" s="90"/>
    </row>
    <row r="266957" spans="68:68" customFormat="1">
      <c r="BP266957" s="90"/>
    </row>
    <row r="266958" spans="68:68" customFormat="1">
      <c r="BP266958" s="90"/>
    </row>
    <row r="266959" spans="68:68" customFormat="1">
      <c r="BP266959" s="90"/>
    </row>
    <row r="266960" spans="68:68" customFormat="1">
      <c r="BP266960" s="90"/>
    </row>
    <row r="266961" spans="68:68" customFormat="1">
      <c r="BP266961" s="90"/>
    </row>
    <row r="266962" spans="68:68" customFormat="1">
      <c r="BP266962" s="90"/>
    </row>
    <row r="266963" spans="68:68" customFormat="1">
      <c r="BP266963" s="90"/>
    </row>
    <row r="266964" spans="68:68" customFormat="1">
      <c r="BP266964" s="90"/>
    </row>
    <row r="266965" spans="68:68" customFormat="1">
      <c r="BP266965" s="90"/>
    </row>
    <row r="266966" spans="68:68" customFormat="1">
      <c r="BP266966" s="90"/>
    </row>
    <row r="266967" spans="68:68" customFormat="1">
      <c r="BP266967" s="90"/>
    </row>
    <row r="266968" spans="68:68" customFormat="1">
      <c r="BP266968" s="90"/>
    </row>
    <row r="266969" spans="68:68" customFormat="1">
      <c r="BP266969" s="90"/>
    </row>
    <row r="266970" spans="68:68" customFormat="1">
      <c r="BP266970" s="90"/>
    </row>
    <row r="266971" spans="68:68" customFormat="1">
      <c r="BP266971" s="90"/>
    </row>
    <row r="266972" spans="68:68" customFormat="1">
      <c r="BP266972" s="90"/>
    </row>
    <row r="266973" spans="68:68" customFormat="1">
      <c r="BP266973" s="90"/>
    </row>
    <row r="266974" spans="68:68" customFormat="1">
      <c r="BP266974" s="90"/>
    </row>
    <row r="266975" spans="68:68" customFormat="1">
      <c r="BP266975" s="90"/>
    </row>
    <row r="266976" spans="68:68" customFormat="1">
      <c r="BP266976" s="90"/>
    </row>
    <row r="266977" spans="68:68" customFormat="1">
      <c r="BP266977" s="90"/>
    </row>
    <row r="266978" spans="68:68" customFormat="1">
      <c r="BP266978" s="90"/>
    </row>
    <row r="266979" spans="68:68" customFormat="1">
      <c r="BP266979" s="90"/>
    </row>
    <row r="266980" spans="68:68" customFormat="1">
      <c r="BP266980" s="90"/>
    </row>
    <row r="266981" spans="68:68" customFormat="1">
      <c r="BP266981" s="90"/>
    </row>
    <row r="266982" spans="68:68" customFormat="1">
      <c r="BP266982" s="90"/>
    </row>
    <row r="266983" spans="68:68" customFormat="1">
      <c r="BP266983" s="90"/>
    </row>
    <row r="266984" spans="68:68" customFormat="1">
      <c r="BP266984" s="90"/>
    </row>
    <row r="266985" spans="68:68" customFormat="1">
      <c r="BP266985" s="90"/>
    </row>
    <row r="266986" spans="68:68" customFormat="1">
      <c r="BP266986" s="90"/>
    </row>
    <row r="266987" spans="68:68" customFormat="1">
      <c r="BP266987" s="90"/>
    </row>
    <row r="266988" spans="68:68" customFormat="1">
      <c r="BP266988" s="90"/>
    </row>
    <row r="266989" spans="68:68" customFormat="1">
      <c r="BP266989" s="90"/>
    </row>
    <row r="266990" spans="68:68" customFormat="1">
      <c r="BP266990" s="90"/>
    </row>
    <row r="266991" spans="68:68" customFormat="1">
      <c r="BP266991" s="90"/>
    </row>
    <row r="266992" spans="68:68" customFormat="1">
      <c r="BP266992" s="90"/>
    </row>
    <row r="266993" spans="68:68" customFormat="1">
      <c r="BP266993" s="90"/>
    </row>
    <row r="266994" spans="68:68" customFormat="1">
      <c r="BP266994" s="90"/>
    </row>
    <row r="266995" spans="68:68" customFormat="1">
      <c r="BP266995" s="90"/>
    </row>
    <row r="266996" spans="68:68" customFormat="1">
      <c r="BP266996" s="90"/>
    </row>
    <row r="266997" spans="68:68" customFormat="1">
      <c r="BP266997" s="90"/>
    </row>
    <row r="266998" spans="68:68" customFormat="1">
      <c r="BP266998" s="90"/>
    </row>
    <row r="266999" spans="68:68" customFormat="1">
      <c r="BP266999" s="90"/>
    </row>
    <row r="267000" spans="68:68" customFormat="1">
      <c r="BP267000" s="90"/>
    </row>
    <row r="267001" spans="68:68" customFormat="1">
      <c r="BP267001" s="90"/>
    </row>
    <row r="267002" spans="68:68" customFormat="1">
      <c r="BP267002" s="90"/>
    </row>
    <row r="267003" spans="68:68" customFormat="1">
      <c r="BP267003" s="90"/>
    </row>
    <row r="267004" spans="68:68" customFormat="1">
      <c r="BP267004" s="90"/>
    </row>
    <row r="267005" spans="68:68" customFormat="1">
      <c r="BP267005" s="90"/>
    </row>
    <row r="267006" spans="68:68" customFormat="1">
      <c r="BP267006" s="90"/>
    </row>
    <row r="267007" spans="68:68" customFormat="1">
      <c r="BP267007" s="90"/>
    </row>
    <row r="267008" spans="68:68" customFormat="1">
      <c r="BP267008" s="90"/>
    </row>
    <row r="267009" spans="68:68" customFormat="1">
      <c r="BP267009" s="90"/>
    </row>
    <row r="267010" spans="68:68" customFormat="1">
      <c r="BP267010" s="90"/>
    </row>
    <row r="267011" spans="68:68" customFormat="1">
      <c r="BP267011" s="90"/>
    </row>
    <row r="267012" spans="68:68" customFormat="1">
      <c r="BP267012" s="90"/>
    </row>
    <row r="267013" spans="68:68" customFormat="1">
      <c r="BP267013" s="90"/>
    </row>
    <row r="267014" spans="68:68" customFormat="1">
      <c r="BP267014" s="90"/>
    </row>
    <row r="267015" spans="68:68" customFormat="1">
      <c r="BP267015" s="90"/>
    </row>
    <row r="267016" spans="68:68" customFormat="1">
      <c r="BP267016" s="90"/>
    </row>
    <row r="267017" spans="68:68" customFormat="1">
      <c r="BP267017" s="90"/>
    </row>
    <row r="267018" spans="68:68" customFormat="1">
      <c r="BP267018" s="90"/>
    </row>
    <row r="267019" spans="68:68" customFormat="1">
      <c r="BP267019" s="90"/>
    </row>
    <row r="267020" spans="68:68" customFormat="1">
      <c r="BP267020" s="90"/>
    </row>
    <row r="267021" spans="68:68" customFormat="1">
      <c r="BP267021" s="90"/>
    </row>
    <row r="267022" spans="68:68" customFormat="1">
      <c r="BP267022" s="90"/>
    </row>
    <row r="267023" spans="68:68" customFormat="1">
      <c r="BP267023" s="90"/>
    </row>
    <row r="267024" spans="68:68" customFormat="1">
      <c r="BP267024" s="90"/>
    </row>
    <row r="267025" spans="68:68" customFormat="1">
      <c r="BP267025" s="90"/>
    </row>
    <row r="267026" spans="68:68" customFormat="1">
      <c r="BP267026" s="90"/>
    </row>
    <row r="267027" spans="68:68" customFormat="1">
      <c r="BP267027" s="90"/>
    </row>
    <row r="267028" spans="68:68" customFormat="1">
      <c r="BP267028" s="90"/>
    </row>
    <row r="267029" spans="68:68" customFormat="1">
      <c r="BP267029" s="90"/>
    </row>
    <row r="267030" spans="68:68" customFormat="1">
      <c r="BP267030" s="90"/>
    </row>
    <row r="267031" spans="68:68" customFormat="1">
      <c r="BP267031" s="90"/>
    </row>
    <row r="267032" spans="68:68" customFormat="1">
      <c r="BP267032" s="90"/>
    </row>
    <row r="267033" spans="68:68" customFormat="1">
      <c r="BP267033" s="90"/>
    </row>
    <row r="267034" spans="68:68" customFormat="1">
      <c r="BP267034" s="90"/>
    </row>
    <row r="267035" spans="68:68" customFormat="1">
      <c r="BP267035" s="90"/>
    </row>
    <row r="267036" spans="68:68" customFormat="1">
      <c r="BP267036" s="90"/>
    </row>
    <row r="267037" spans="68:68" customFormat="1">
      <c r="BP267037" s="90"/>
    </row>
    <row r="267038" spans="68:68" customFormat="1">
      <c r="BP267038" s="90"/>
    </row>
    <row r="267039" spans="68:68" customFormat="1">
      <c r="BP267039" s="90"/>
    </row>
    <row r="267040" spans="68:68" customFormat="1">
      <c r="BP267040" s="90"/>
    </row>
    <row r="267041" spans="68:68" customFormat="1">
      <c r="BP267041" s="90"/>
    </row>
    <row r="267042" spans="68:68" customFormat="1">
      <c r="BP267042" s="90"/>
    </row>
    <row r="267043" spans="68:68" customFormat="1">
      <c r="BP267043" s="90"/>
    </row>
    <row r="267044" spans="68:68" customFormat="1">
      <c r="BP267044" s="90"/>
    </row>
    <row r="267045" spans="68:68" customFormat="1">
      <c r="BP267045" s="90"/>
    </row>
    <row r="267046" spans="68:68" customFormat="1">
      <c r="BP267046" s="90"/>
    </row>
    <row r="267047" spans="68:68" customFormat="1">
      <c r="BP267047" s="90"/>
    </row>
    <row r="267048" spans="68:68" customFormat="1">
      <c r="BP267048" s="90"/>
    </row>
    <row r="267049" spans="68:68" customFormat="1">
      <c r="BP267049" s="90"/>
    </row>
    <row r="267050" spans="68:68" customFormat="1">
      <c r="BP267050" s="90"/>
    </row>
    <row r="267051" spans="68:68" customFormat="1">
      <c r="BP267051" s="90"/>
    </row>
    <row r="267052" spans="68:68" customFormat="1">
      <c r="BP267052" s="90"/>
    </row>
    <row r="267053" spans="68:68" customFormat="1">
      <c r="BP267053" s="90"/>
    </row>
    <row r="267054" spans="68:68" customFormat="1">
      <c r="BP267054" s="90"/>
    </row>
    <row r="267055" spans="68:68" customFormat="1">
      <c r="BP267055" s="90"/>
    </row>
    <row r="267056" spans="68:68" customFormat="1">
      <c r="BP267056" s="90"/>
    </row>
    <row r="267057" spans="68:68" customFormat="1">
      <c r="BP267057" s="90"/>
    </row>
    <row r="267058" spans="68:68" customFormat="1">
      <c r="BP267058" s="90"/>
    </row>
    <row r="267059" spans="68:68" customFormat="1">
      <c r="BP267059" s="90"/>
    </row>
    <row r="267060" spans="68:68" customFormat="1">
      <c r="BP267060" s="90"/>
    </row>
    <row r="267061" spans="68:68" customFormat="1">
      <c r="BP267061" s="90"/>
    </row>
    <row r="267062" spans="68:68" customFormat="1">
      <c r="BP267062" s="90"/>
    </row>
    <row r="267063" spans="68:68" customFormat="1">
      <c r="BP267063" s="90"/>
    </row>
    <row r="267064" spans="68:68" customFormat="1">
      <c r="BP267064" s="90"/>
    </row>
    <row r="267065" spans="68:68" customFormat="1">
      <c r="BP267065" s="90"/>
    </row>
    <row r="267066" spans="68:68" customFormat="1">
      <c r="BP267066" s="90"/>
    </row>
    <row r="267067" spans="68:68" customFormat="1">
      <c r="BP267067" s="90"/>
    </row>
    <row r="267068" spans="68:68" customFormat="1">
      <c r="BP267068" s="90"/>
    </row>
    <row r="267069" spans="68:68" customFormat="1">
      <c r="BP267069" s="90"/>
    </row>
    <row r="267070" spans="68:68" customFormat="1">
      <c r="BP267070" s="90"/>
    </row>
    <row r="267071" spans="68:68" customFormat="1">
      <c r="BP267071" s="90"/>
    </row>
    <row r="267072" spans="68:68" customFormat="1">
      <c r="BP267072" s="90"/>
    </row>
    <row r="267073" spans="68:68" customFormat="1">
      <c r="BP267073" s="90"/>
    </row>
    <row r="267074" spans="68:68" customFormat="1">
      <c r="BP267074" s="90"/>
    </row>
    <row r="267075" spans="68:68" customFormat="1">
      <c r="BP267075" s="90"/>
    </row>
    <row r="267076" spans="68:68" customFormat="1">
      <c r="BP267076" s="90"/>
    </row>
    <row r="267077" spans="68:68" customFormat="1">
      <c r="BP267077" s="90"/>
    </row>
    <row r="267078" spans="68:68" customFormat="1">
      <c r="BP267078" s="90"/>
    </row>
    <row r="267079" spans="68:68" customFormat="1">
      <c r="BP267079" s="90"/>
    </row>
    <row r="267080" spans="68:68" customFormat="1">
      <c r="BP267080" s="90"/>
    </row>
    <row r="267081" spans="68:68" customFormat="1">
      <c r="BP267081" s="90"/>
    </row>
    <row r="267082" spans="68:68" customFormat="1">
      <c r="BP267082" s="90"/>
    </row>
    <row r="267083" spans="68:68" customFormat="1">
      <c r="BP267083" s="90"/>
    </row>
    <row r="267084" spans="68:68" customFormat="1">
      <c r="BP267084" s="90"/>
    </row>
    <row r="267085" spans="68:68" customFormat="1">
      <c r="BP267085" s="90"/>
    </row>
    <row r="267086" spans="68:68" customFormat="1">
      <c r="BP267086" s="90"/>
    </row>
    <row r="267087" spans="68:68" customFormat="1">
      <c r="BP267087" s="90"/>
    </row>
    <row r="267088" spans="68:68" customFormat="1">
      <c r="BP267088" s="90"/>
    </row>
    <row r="267089" spans="68:68" customFormat="1">
      <c r="BP267089" s="90"/>
    </row>
    <row r="267090" spans="68:68" customFormat="1">
      <c r="BP267090" s="90"/>
    </row>
    <row r="267091" spans="68:68" customFormat="1">
      <c r="BP267091" s="90"/>
    </row>
    <row r="267092" spans="68:68" customFormat="1">
      <c r="BP267092" s="90"/>
    </row>
    <row r="267093" spans="68:68" customFormat="1">
      <c r="BP267093" s="90"/>
    </row>
    <row r="267094" spans="68:68" customFormat="1">
      <c r="BP267094" s="90"/>
    </row>
    <row r="267095" spans="68:68" customFormat="1">
      <c r="BP267095" s="90"/>
    </row>
    <row r="267096" spans="68:68" customFormat="1">
      <c r="BP267096" s="90"/>
    </row>
    <row r="267097" spans="68:68" customFormat="1">
      <c r="BP267097" s="90"/>
    </row>
    <row r="267098" spans="68:68" customFormat="1">
      <c r="BP267098" s="90"/>
    </row>
    <row r="267099" spans="68:68" customFormat="1">
      <c r="BP267099" s="90"/>
    </row>
    <row r="267100" spans="68:68" customFormat="1">
      <c r="BP267100" s="90"/>
    </row>
    <row r="267101" spans="68:68" customFormat="1">
      <c r="BP267101" s="90"/>
    </row>
    <row r="267102" spans="68:68" customFormat="1">
      <c r="BP267102" s="90"/>
    </row>
    <row r="267103" spans="68:68" customFormat="1">
      <c r="BP267103" s="90"/>
    </row>
    <row r="267104" spans="68:68" customFormat="1">
      <c r="BP267104" s="90"/>
    </row>
    <row r="267105" spans="68:68" customFormat="1">
      <c r="BP267105" s="90"/>
    </row>
    <row r="267106" spans="68:68" customFormat="1">
      <c r="BP267106" s="90"/>
    </row>
    <row r="267107" spans="68:68" customFormat="1">
      <c r="BP267107" s="90"/>
    </row>
    <row r="267108" spans="68:68" customFormat="1">
      <c r="BP267108" s="90"/>
    </row>
    <row r="267109" spans="68:68" customFormat="1">
      <c r="BP267109" s="90"/>
    </row>
    <row r="267110" spans="68:68" customFormat="1">
      <c r="BP267110" s="90"/>
    </row>
    <row r="267111" spans="68:68" customFormat="1">
      <c r="BP267111" s="90"/>
    </row>
    <row r="267112" spans="68:68" customFormat="1">
      <c r="BP267112" s="90"/>
    </row>
    <row r="267113" spans="68:68" customFormat="1">
      <c r="BP267113" s="90"/>
    </row>
    <row r="267114" spans="68:68" customFormat="1">
      <c r="BP267114" s="90"/>
    </row>
    <row r="267115" spans="68:68" customFormat="1">
      <c r="BP267115" s="90"/>
    </row>
    <row r="267116" spans="68:68" customFormat="1">
      <c r="BP267116" s="90"/>
    </row>
    <row r="267117" spans="68:68" customFormat="1">
      <c r="BP267117" s="90"/>
    </row>
    <row r="267118" spans="68:68" customFormat="1">
      <c r="BP267118" s="90"/>
    </row>
    <row r="267119" spans="68:68" customFormat="1">
      <c r="BP267119" s="90"/>
    </row>
    <row r="267120" spans="68:68" customFormat="1">
      <c r="BP267120" s="90"/>
    </row>
    <row r="267121" spans="68:68" customFormat="1">
      <c r="BP267121" s="90"/>
    </row>
    <row r="267122" spans="68:68" customFormat="1">
      <c r="BP267122" s="90"/>
    </row>
    <row r="267123" spans="68:68" customFormat="1">
      <c r="BP267123" s="90"/>
    </row>
    <row r="267124" spans="68:68" customFormat="1">
      <c r="BP267124" s="90"/>
    </row>
    <row r="267125" spans="68:68" customFormat="1">
      <c r="BP267125" s="90"/>
    </row>
    <row r="267126" spans="68:68" customFormat="1">
      <c r="BP267126" s="90"/>
    </row>
    <row r="267127" spans="68:68" customFormat="1">
      <c r="BP267127" s="90"/>
    </row>
    <row r="267128" spans="68:68" customFormat="1">
      <c r="BP267128" s="90"/>
    </row>
    <row r="267129" spans="68:68" customFormat="1">
      <c r="BP267129" s="90"/>
    </row>
    <row r="267130" spans="68:68" customFormat="1">
      <c r="BP267130" s="90"/>
    </row>
    <row r="267131" spans="68:68" customFormat="1">
      <c r="BP267131" s="90"/>
    </row>
    <row r="267132" spans="68:68" customFormat="1">
      <c r="BP267132" s="90"/>
    </row>
    <row r="267133" spans="68:68" customFormat="1">
      <c r="BP267133" s="90"/>
    </row>
    <row r="267134" spans="68:68" customFormat="1">
      <c r="BP267134" s="90"/>
    </row>
    <row r="267135" spans="68:68" customFormat="1">
      <c r="BP267135" s="90"/>
    </row>
    <row r="267136" spans="68:68" customFormat="1">
      <c r="BP267136" s="90"/>
    </row>
    <row r="267137" spans="68:68" customFormat="1">
      <c r="BP267137" s="90"/>
    </row>
    <row r="267138" spans="68:68" customFormat="1">
      <c r="BP267138" s="90"/>
    </row>
    <row r="267139" spans="68:68" customFormat="1">
      <c r="BP267139" s="90"/>
    </row>
    <row r="267140" spans="68:68" customFormat="1">
      <c r="BP267140" s="90"/>
    </row>
    <row r="267141" spans="68:68" customFormat="1">
      <c r="BP267141" s="90"/>
    </row>
    <row r="267142" spans="68:68" customFormat="1">
      <c r="BP267142" s="90"/>
    </row>
    <row r="267143" spans="68:68" customFormat="1">
      <c r="BP267143" s="90"/>
    </row>
    <row r="267144" spans="68:68" customFormat="1">
      <c r="BP267144" s="90"/>
    </row>
    <row r="267145" spans="68:68" customFormat="1">
      <c r="BP267145" s="90"/>
    </row>
    <row r="267146" spans="68:68" customFormat="1">
      <c r="BP267146" s="90"/>
    </row>
    <row r="267147" spans="68:68" customFormat="1">
      <c r="BP267147" s="90"/>
    </row>
    <row r="267148" spans="68:68" customFormat="1">
      <c r="BP267148" s="90"/>
    </row>
    <row r="267149" spans="68:68" customFormat="1">
      <c r="BP267149" s="90"/>
    </row>
    <row r="267150" spans="68:68" customFormat="1">
      <c r="BP267150" s="90"/>
    </row>
    <row r="267151" spans="68:68" customFormat="1">
      <c r="BP267151" s="90"/>
    </row>
    <row r="267152" spans="68:68" customFormat="1">
      <c r="BP267152" s="90"/>
    </row>
    <row r="267153" spans="68:68" customFormat="1">
      <c r="BP267153" s="90"/>
    </row>
    <row r="267154" spans="68:68" customFormat="1">
      <c r="BP267154" s="90"/>
    </row>
    <row r="267155" spans="68:68" customFormat="1">
      <c r="BP267155" s="90"/>
    </row>
    <row r="267156" spans="68:68" customFormat="1">
      <c r="BP267156" s="90"/>
    </row>
    <row r="267157" spans="68:68" customFormat="1">
      <c r="BP267157" s="90"/>
    </row>
    <row r="267158" spans="68:68" customFormat="1">
      <c r="BP267158" s="90"/>
    </row>
    <row r="267159" spans="68:68" customFormat="1">
      <c r="BP267159" s="90"/>
    </row>
    <row r="267160" spans="68:68" customFormat="1">
      <c r="BP267160" s="90"/>
    </row>
    <row r="267161" spans="68:68" customFormat="1">
      <c r="BP267161" s="90"/>
    </row>
    <row r="267162" spans="68:68" customFormat="1">
      <c r="BP267162" s="90"/>
    </row>
    <row r="267163" spans="68:68" customFormat="1">
      <c r="BP267163" s="90"/>
    </row>
    <row r="267164" spans="68:68" customFormat="1">
      <c r="BP267164" s="90"/>
    </row>
    <row r="267165" spans="68:68" customFormat="1">
      <c r="BP267165" s="90"/>
    </row>
    <row r="267166" spans="68:68" customFormat="1">
      <c r="BP267166" s="90"/>
    </row>
    <row r="267167" spans="68:68" customFormat="1">
      <c r="BP267167" s="90"/>
    </row>
    <row r="267168" spans="68:68" customFormat="1">
      <c r="BP267168" s="90"/>
    </row>
    <row r="267169" spans="68:68" customFormat="1">
      <c r="BP267169" s="90"/>
    </row>
    <row r="267170" spans="68:68" customFormat="1">
      <c r="BP267170" s="90"/>
    </row>
    <row r="267171" spans="68:68" customFormat="1">
      <c r="BP267171" s="90"/>
    </row>
    <row r="267172" spans="68:68" customFormat="1">
      <c r="BP267172" s="90"/>
    </row>
    <row r="267173" spans="68:68" customFormat="1">
      <c r="BP267173" s="90"/>
    </row>
    <row r="267174" spans="68:68" customFormat="1">
      <c r="BP267174" s="90"/>
    </row>
    <row r="267175" spans="68:68" customFormat="1">
      <c r="BP267175" s="90"/>
    </row>
    <row r="267176" spans="68:68" customFormat="1">
      <c r="BP267176" s="90"/>
    </row>
    <row r="267177" spans="68:68" customFormat="1">
      <c r="BP267177" s="90"/>
    </row>
    <row r="267178" spans="68:68" customFormat="1">
      <c r="BP267178" s="90"/>
    </row>
    <row r="267179" spans="68:68" customFormat="1">
      <c r="BP267179" s="90"/>
    </row>
    <row r="267180" spans="68:68" customFormat="1">
      <c r="BP267180" s="90"/>
    </row>
    <row r="267181" spans="68:68" customFormat="1">
      <c r="BP267181" s="90"/>
    </row>
    <row r="267182" spans="68:68" customFormat="1">
      <c r="BP267182" s="90"/>
    </row>
    <row r="267183" spans="68:68" customFormat="1">
      <c r="BP267183" s="90"/>
    </row>
    <row r="267184" spans="68:68" customFormat="1">
      <c r="BP267184" s="90"/>
    </row>
    <row r="267185" spans="68:68" customFormat="1">
      <c r="BP267185" s="90"/>
    </row>
    <row r="267186" spans="68:68" customFormat="1">
      <c r="BP267186" s="90"/>
    </row>
    <row r="267187" spans="68:68" customFormat="1">
      <c r="BP267187" s="90"/>
    </row>
    <row r="267188" spans="68:68" customFormat="1">
      <c r="BP267188" s="90"/>
    </row>
    <row r="267189" spans="68:68" customFormat="1">
      <c r="BP267189" s="90"/>
    </row>
    <row r="267190" spans="68:68" customFormat="1">
      <c r="BP267190" s="90"/>
    </row>
    <row r="267191" spans="68:68" customFormat="1">
      <c r="BP267191" s="90"/>
    </row>
    <row r="267192" spans="68:68" customFormat="1">
      <c r="BP267192" s="90"/>
    </row>
    <row r="267193" spans="68:68" customFormat="1">
      <c r="BP267193" s="90"/>
    </row>
    <row r="267194" spans="68:68" customFormat="1">
      <c r="BP267194" s="90"/>
    </row>
    <row r="267195" spans="68:68" customFormat="1">
      <c r="BP267195" s="90"/>
    </row>
    <row r="267196" spans="68:68" customFormat="1">
      <c r="BP267196" s="90"/>
    </row>
    <row r="267197" spans="68:68" customFormat="1">
      <c r="BP267197" s="90"/>
    </row>
    <row r="267198" spans="68:68" customFormat="1">
      <c r="BP267198" s="90"/>
    </row>
    <row r="267199" spans="68:68" customFormat="1">
      <c r="BP267199" s="90"/>
    </row>
    <row r="267200" spans="68:68" customFormat="1">
      <c r="BP267200" s="90"/>
    </row>
    <row r="267201" spans="68:68" customFormat="1">
      <c r="BP267201" s="90"/>
    </row>
    <row r="267202" spans="68:68" customFormat="1">
      <c r="BP267202" s="90"/>
    </row>
    <row r="267203" spans="68:68" customFormat="1">
      <c r="BP267203" s="90"/>
    </row>
    <row r="267204" spans="68:68" customFormat="1">
      <c r="BP267204" s="90"/>
    </row>
    <row r="267205" spans="68:68" customFormat="1">
      <c r="BP267205" s="90"/>
    </row>
    <row r="267206" spans="68:68" customFormat="1">
      <c r="BP267206" s="90"/>
    </row>
    <row r="267207" spans="68:68" customFormat="1">
      <c r="BP267207" s="90"/>
    </row>
    <row r="267208" spans="68:68" customFormat="1">
      <c r="BP267208" s="90"/>
    </row>
    <row r="267209" spans="68:68" customFormat="1">
      <c r="BP267209" s="90"/>
    </row>
    <row r="267210" spans="68:68" customFormat="1">
      <c r="BP267210" s="90"/>
    </row>
    <row r="267211" spans="68:68" customFormat="1">
      <c r="BP267211" s="90"/>
    </row>
    <row r="267212" spans="68:68" customFormat="1">
      <c r="BP267212" s="90"/>
    </row>
    <row r="267213" spans="68:68" customFormat="1">
      <c r="BP267213" s="90"/>
    </row>
    <row r="267214" spans="68:68" customFormat="1">
      <c r="BP267214" s="90"/>
    </row>
    <row r="267215" spans="68:68" customFormat="1">
      <c r="BP267215" s="90"/>
    </row>
    <row r="267216" spans="68:68" customFormat="1">
      <c r="BP267216" s="90"/>
    </row>
    <row r="267217" spans="68:68" customFormat="1">
      <c r="BP267217" s="90"/>
    </row>
    <row r="267218" spans="68:68" customFormat="1">
      <c r="BP267218" s="90"/>
    </row>
    <row r="267219" spans="68:68" customFormat="1">
      <c r="BP267219" s="90"/>
    </row>
    <row r="267220" spans="68:68" customFormat="1">
      <c r="BP267220" s="90"/>
    </row>
    <row r="267221" spans="68:68" customFormat="1">
      <c r="BP267221" s="90"/>
    </row>
    <row r="267222" spans="68:68" customFormat="1">
      <c r="BP267222" s="90"/>
    </row>
    <row r="267223" spans="68:68" customFormat="1">
      <c r="BP267223" s="90"/>
    </row>
    <row r="267224" spans="68:68" customFormat="1">
      <c r="BP267224" s="90"/>
    </row>
    <row r="267225" spans="68:68" customFormat="1">
      <c r="BP267225" s="90"/>
    </row>
    <row r="267226" spans="68:68" customFormat="1">
      <c r="BP267226" s="90"/>
    </row>
    <row r="267227" spans="68:68" customFormat="1">
      <c r="BP267227" s="90"/>
    </row>
    <row r="267228" spans="68:68" customFormat="1">
      <c r="BP267228" s="90"/>
    </row>
    <row r="267229" spans="68:68" customFormat="1">
      <c r="BP267229" s="90"/>
    </row>
    <row r="267230" spans="68:68" customFormat="1">
      <c r="BP267230" s="90"/>
    </row>
    <row r="267231" spans="68:68" customFormat="1">
      <c r="BP267231" s="90"/>
    </row>
    <row r="267232" spans="68:68" customFormat="1">
      <c r="BP267232" s="90"/>
    </row>
    <row r="267233" spans="68:68" customFormat="1">
      <c r="BP267233" s="90"/>
    </row>
    <row r="267234" spans="68:68" customFormat="1">
      <c r="BP267234" s="90"/>
    </row>
    <row r="267235" spans="68:68" customFormat="1">
      <c r="BP267235" s="90"/>
    </row>
    <row r="267236" spans="68:68" customFormat="1">
      <c r="BP267236" s="90"/>
    </row>
    <row r="267237" spans="68:68" customFormat="1">
      <c r="BP267237" s="90"/>
    </row>
    <row r="267238" spans="68:68" customFormat="1">
      <c r="BP267238" s="90"/>
    </row>
    <row r="267239" spans="68:68" customFormat="1">
      <c r="BP267239" s="90"/>
    </row>
    <row r="267240" spans="68:68" customFormat="1">
      <c r="BP267240" s="90"/>
    </row>
    <row r="267241" spans="68:68" customFormat="1">
      <c r="BP267241" s="90"/>
    </row>
    <row r="267242" spans="68:68" customFormat="1">
      <c r="BP267242" s="90"/>
    </row>
    <row r="267243" spans="68:68" customFormat="1">
      <c r="BP267243" s="90"/>
    </row>
    <row r="267244" spans="68:68" customFormat="1">
      <c r="BP267244" s="90"/>
    </row>
    <row r="267245" spans="68:68" customFormat="1">
      <c r="BP267245" s="90"/>
    </row>
    <row r="267246" spans="68:68" customFormat="1">
      <c r="BP267246" s="90"/>
    </row>
    <row r="267247" spans="68:68" customFormat="1">
      <c r="BP267247" s="90"/>
    </row>
    <row r="267248" spans="68:68" customFormat="1">
      <c r="BP267248" s="90"/>
    </row>
    <row r="267249" spans="68:68" customFormat="1">
      <c r="BP267249" s="90"/>
    </row>
    <row r="267250" spans="68:68" customFormat="1">
      <c r="BP267250" s="90"/>
    </row>
    <row r="267251" spans="68:68" customFormat="1">
      <c r="BP267251" s="90"/>
    </row>
    <row r="267252" spans="68:68" customFormat="1">
      <c r="BP267252" s="90"/>
    </row>
    <row r="267253" spans="68:68" customFormat="1">
      <c r="BP267253" s="90"/>
    </row>
    <row r="267254" spans="68:68" customFormat="1">
      <c r="BP267254" s="90"/>
    </row>
    <row r="267255" spans="68:68" customFormat="1">
      <c r="BP267255" s="90"/>
    </row>
    <row r="267256" spans="68:68" customFormat="1">
      <c r="BP267256" s="90"/>
    </row>
    <row r="267257" spans="68:68" customFormat="1">
      <c r="BP267257" s="90"/>
    </row>
    <row r="267258" spans="68:68" customFormat="1">
      <c r="BP267258" s="90"/>
    </row>
    <row r="267259" spans="68:68" customFormat="1">
      <c r="BP267259" s="90"/>
    </row>
    <row r="267260" spans="68:68" customFormat="1">
      <c r="BP267260" s="90"/>
    </row>
    <row r="267261" spans="68:68" customFormat="1">
      <c r="BP267261" s="90"/>
    </row>
    <row r="267262" spans="68:68" customFormat="1">
      <c r="BP267262" s="90"/>
    </row>
    <row r="267263" spans="68:68" customFormat="1">
      <c r="BP267263" s="90"/>
    </row>
    <row r="267264" spans="68:68" customFormat="1">
      <c r="BP267264" s="90"/>
    </row>
    <row r="267265" spans="68:68" customFormat="1">
      <c r="BP267265" s="90"/>
    </row>
    <row r="267266" spans="68:68" customFormat="1">
      <c r="BP267266" s="90"/>
    </row>
    <row r="267267" spans="68:68" customFormat="1">
      <c r="BP267267" s="90"/>
    </row>
    <row r="267268" spans="68:68" customFormat="1">
      <c r="BP267268" s="90"/>
    </row>
    <row r="267269" spans="68:68" customFormat="1">
      <c r="BP267269" s="90"/>
    </row>
    <row r="267270" spans="68:68" customFormat="1">
      <c r="BP267270" s="90"/>
    </row>
    <row r="267271" spans="68:68" customFormat="1">
      <c r="BP267271" s="90"/>
    </row>
    <row r="267272" spans="68:68" customFormat="1">
      <c r="BP267272" s="90"/>
    </row>
    <row r="267273" spans="68:68" customFormat="1">
      <c r="BP267273" s="90"/>
    </row>
    <row r="267274" spans="68:68" customFormat="1">
      <c r="BP267274" s="90"/>
    </row>
    <row r="267275" spans="68:68" customFormat="1">
      <c r="BP267275" s="90"/>
    </row>
    <row r="267276" spans="68:68" customFormat="1">
      <c r="BP267276" s="90"/>
    </row>
    <row r="267277" spans="68:68" customFormat="1">
      <c r="BP267277" s="90"/>
    </row>
    <row r="267278" spans="68:68" customFormat="1">
      <c r="BP267278" s="90"/>
    </row>
    <row r="267279" spans="68:68" customFormat="1">
      <c r="BP267279" s="90"/>
    </row>
    <row r="267280" spans="68:68" customFormat="1">
      <c r="BP267280" s="90"/>
    </row>
    <row r="267281" spans="68:68" customFormat="1">
      <c r="BP267281" s="90"/>
    </row>
    <row r="267282" spans="68:68" customFormat="1">
      <c r="BP267282" s="90"/>
    </row>
    <row r="267283" spans="68:68" customFormat="1">
      <c r="BP267283" s="90"/>
    </row>
    <row r="267284" spans="68:68" customFormat="1">
      <c r="BP267284" s="90"/>
    </row>
    <row r="267285" spans="68:68" customFormat="1">
      <c r="BP267285" s="90"/>
    </row>
    <row r="267286" spans="68:68" customFormat="1">
      <c r="BP267286" s="90"/>
    </row>
    <row r="267287" spans="68:68" customFormat="1">
      <c r="BP267287" s="90"/>
    </row>
    <row r="267288" spans="68:68" customFormat="1">
      <c r="BP267288" s="90"/>
    </row>
    <row r="267289" spans="68:68" customFormat="1">
      <c r="BP267289" s="90"/>
    </row>
    <row r="267290" spans="68:68" customFormat="1">
      <c r="BP267290" s="90"/>
    </row>
    <row r="267291" spans="68:68" customFormat="1">
      <c r="BP267291" s="90"/>
    </row>
    <row r="267292" spans="68:68" customFormat="1">
      <c r="BP267292" s="90"/>
    </row>
    <row r="267293" spans="68:68" customFormat="1">
      <c r="BP267293" s="90"/>
    </row>
    <row r="267294" spans="68:68" customFormat="1">
      <c r="BP267294" s="90"/>
    </row>
    <row r="267295" spans="68:68" customFormat="1">
      <c r="BP267295" s="90"/>
    </row>
    <row r="267296" spans="68:68" customFormat="1">
      <c r="BP267296" s="90"/>
    </row>
    <row r="267297" spans="68:68" customFormat="1">
      <c r="BP267297" s="90"/>
    </row>
    <row r="267298" spans="68:68" customFormat="1">
      <c r="BP267298" s="90"/>
    </row>
    <row r="267299" spans="68:68" customFormat="1">
      <c r="BP267299" s="90"/>
    </row>
    <row r="267300" spans="68:68" customFormat="1">
      <c r="BP267300" s="90"/>
    </row>
    <row r="267301" spans="68:68" customFormat="1">
      <c r="BP267301" s="90"/>
    </row>
    <row r="267302" spans="68:68" customFormat="1">
      <c r="BP267302" s="90"/>
    </row>
    <row r="267303" spans="68:68" customFormat="1">
      <c r="BP267303" s="90"/>
    </row>
    <row r="267304" spans="68:68" customFormat="1">
      <c r="BP267304" s="90"/>
    </row>
    <row r="267305" spans="68:68" customFormat="1">
      <c r="BP267305" s="90"/>
    </row>
    <row r="267306" spans="68:68" customFormat="1">
      <c r="BP267306" s="90"/>
    </row>
    <row r="267307" spans="68:68" customFormat="1">
      <c r="BP267307" s="90"/>
    </row>
    <row r="267308" spans="68:68" customFormat="1">
      <c r="BP267308" s="90"/>
    </row>
    <row r="267309" spans="68:68" customFormat="1">
      <c r="BP267309" s="90"/>
    </row>
    <row r="267310" spans="68:68" customFormat="1">
      <c r="BP267310" s="90"/>
    </row>
    <row r="267311" spans="68:68" customFormat="1">
      <c r="BP267311" s="90"/>
    </row>
    <row r="267312" spans="68:68" customFormat="1">
      <c r="BP267312" s="90"/>
    </row>
    <row r="267313" spans="68:68" customFormat="1">
      <c r="BP267313" s="90"/>
    </row>
    <row r="267314" spans="68:68" customFormat="1">
      <c r="BP267314" s="90"/>
    </row>
    <row r="267315" spans="68:68" customFormat="1">
      <c r="BP267315" s="90"/>
    </row>
    <row r="267316" spans="68:68" customFormat="1">
      <c r="BP267316" s="90"/>
    </row>
    <row r="267317" spans="68:68" customFormat="1">
      <c r="BP267317" s="90"/>
    </row>
    <row r="267318" spans="68:68" customFormat="1">
      <c r="BP267318" s="90"/>
    </row>
    <row r="267319" spans="68:68" customFormat="1">
      <c r="BP267319" s="90"/>
    </row>
    <row r="267320" spans="68:68" customFormat="1">
      <c r="BP267320" s="90"/>
    </row>
    <row r="267321" spans="68:68" customFormat="1">
      <c r="BP267321" s="90"/>
    </row>
    <row r="267322" spans="68:68" customFormat="1">
      <c r="BP267322" s="90"/>
    </row>
    <row r="267323" spans="68:68" customFormat="1">
      <c r="BP267323" s="90"/>
    </row>
    <row r="267324" spans="68:68" customFormat="1">
      <c r="BP267324" s="90"/>
    </row>
    <row r="267325" spans="68:68" customFormat="1">
      <c r="BP267325" s="90"/>
    </row>
    <row r="267326" spans="68:68" customFormat="1">
      <c r="BP267326" s="90"/>
    </row>
    <row r="267327" spans="68:68" customFormat="1">
      <c r="BP267327" s="90"/>
    </row>
    <row r="267328" spans="68:68" customFormat="1">
      <c r="BP267328" s="90"/>
    </row>
    <row r="267329" spans="68:68" customFormat="1">
      <c r="BP267329" s="90"/>
    </row>
    <row r="267330" spans="68:68" customFormat="1">
      <c r="BP267330" s="90"/>
    </row>
    <row r="267331" spans="68:68" customFormat="1">
      <c r="BP267331" s="90"/>
    </row>
    <row r="267332" spans="68:68" customFormat="1">
      <c r="BP267332" s="90"/>
    </row>
    <row r="267333" spans="68:68" customFormat="1">
      <c r="BP267333" s="90"/>
    </row>
    <row r="267334" spans="68:68" customFormat="1">
      <c r="BP267334" s="90"/>
    </row>
    <row r="267335" spans="68:68" customFormat="1">
      <c r="BP267335" s="90"/>
    </row>
    <row r="267336" spans="68:68" customFormat="1">
      <c r="BP267336" s="90"/>
    </row>
    <row r="267337" spans="68:68" customFormat="1">
      <c r="BP267337" s="90"/>
    </row>
    <row r="267338" spans="68:68" customFormat="1">
      <c r="BP267338" s="90"/>
    </row>
    <row r="267339" spans="68:68" customFormat="1">
      <c r="BP267339" s="90"/>
    </row>
    <row r="267340" spans="68:68" customFormat="1">
      <c r="BP267340" s="90"/>
    </row>
    <row r="267341" spans="68:68" customFormat="1">
      <c r="BP267341" s="90"/>
    </row>
    <row r="267342" spans="68:68" customFormat="1">
      <c r="BP267342" s="90"/>
    </row>
    <row r="267343" spans="68:68" customFormat="1">
      <c r="BP267343" s="90"/>
    </row>
    <row r="267344" spans="68:68" customFormat="1">
      <c r="BP267344" s="90"/>
    </row>
    <row r="267345" spans="68:68" customFormat="1">
      <c r="BP267345" s="90"/>
    </row>
    <row r="267346" spans="68:68" customFormat="1">
      <c r="BP267346" s="90"/>
    </row>
    <row r="267347" spans="68:68" customFormat="1">
      <c r="BP267347" s="90"/>
    </row>
    <row r="267348" spans="68:68" customFormat="1">
      <c r="BP267348" s="90"/>
    </row>
    <row r="267349" spans="68:68" customFormat="1">
      <c r="BP267349" s="90"/>
    </row>
    <row r="267350" spans="68:68" customFormat="1">
      <c r="BP267350" s="90"/>
    </row>
    <row r="267351" spans="68:68" customFormat="1">
      <c r="BP267351" s="90"/>
    </row>
    <row r="267352" spans="68:68" customFormat="1">
      <c r="BP267352" s="90"/>
    </row>
    <row r="267353" spans="68:68" customFormat="1">
      <c r="BP267353" s="90"/>
    </row>
    <row r="267354" spans="68:68" customFormat="1">
      <c r="BP267354" s="90"/>
    </row>
    <row r="267355" spans="68:68" customFormat="1">
      <c r="BP267355" s="90"/>
    </row>
    <row r="267356" spans="68:68" customFormat="1">
      <c r="BP267356" s="90"/>
    </row>
    <row r="267357" spans="68:68" customFormat="1">
      <c r="BP267357" s="90"/>
    </row>
    <row r="267358" spans="68:68" customFormat="1">
      <c r="BP267358" s="90"/>
    </row>
    <row r="267359" spans="68:68" customFormat="1">
      <c r="BP267359" s="90"/>
    </row>
    <row r="267360" spans="68:68" customFormat="1">
      <c r="BP267360" s="90"/>
    </row>
    <row r="267361" spans="68:68" customFormat="1">
      <c r="BP267361" s="90"/>
    </row>
    <row r="267362" spans="68:68" customFormat="1">
      <c r="BP267362" s="90"/>
    </row>
    <row r="267363" spans="68:68" customFormat="1">
      <c r="BP267363" s="90"/>
    </row>
    <row r="267364" spans="68:68" customFormat="1">
      <c r="BP267364" s="90"/>
    </row>
    <row r="267365" spans="68:68" customFormat="1">
      <c r="BP267365" s="90"/>
    </row>
    <row r="267366" spans="68:68" customFormat="1">
      <c r="BP267366" s="90"/>
    </row>
    <row r="267367" spans="68:68" customFormat="1">
      <c r="BP267367" s="90"/>
    </row>
    <row r="267368" spans="68:68" customFormat="1">
      <c r="BP267368" s="90"/>
    </row>
    <row r="267369" spans="68:68" customFormat="1">
      <c r="BP267369" s="90"/>
    </row>
    <row r="267370" spans="68:68" customFormat="1">
      <c r="BP267370" s="90"/>
    </row>
    <row r="267371" spans="68:68" customFormat="1">
      <c r="BP267371" s="90"/>
    </row>
    <row r="267372" spans="68:68" customFormat="1">
      <c r="BP267372" s="90"/>
    </row>
    <row r="267373" spans="68:68" customFormat="1">
      <c r="BP267373" s="90"/>
    </row>
    <row r="267374" spans="68:68" customFormat="1">
      <c r="BP267374" s="90"/>
    </row>
    <row r="267375" spans="68:68" customFormat="1">
      <c r="BP267375" s="90"/>
    </row>
    <row r="267376" spans="68:68" customFormat="1">
      <c r="BP267376" s="90"/>
    </row>
    <row r="267377" spans="68:68" customFormat="1">
      <c r="BP267377" s="90"/>
    </row>
    <row r="267378" spans="68:68" customFormat="1">
      <c r="BP267378" s="90"/>
    </row>
    <row r="267379" spans="68:68" customFormat="1">
      <c r="BP267379" s="90"/>
    </row>
    <row r="267380" spans="68:68" customFormat="1">
      <c r="BP267380" s="90"/>
    </row>
    <row r="267381" spans="68:68" customFormat="1">
      <c r="BP267381" s="90"/>
    </row>
    <row r="267382" spans="68:68" customFormat="1">
      <c r="BP267382" s="90"/>
    </row>
    <row r="267383" spans="68:68" customFormat="1">
      <c r="BP267383" s="90"/>
    </row>
    <row r="267384" spans="68:68" customFormat="1">
      <c r="BP267384" s="90"/>
    </row>
    <row r="267385" spans="68:68" customFormat="1">
      <c r="BP267385" s="90"/>
    </row>
    <row r="267386" spans="68:68" customFormat="1">
      <c r="BP267386" s="90"/>
    </row>
    <row r="267387" spans="68:68" customFormat="1">
      <c r="BP267387" s="90"/>
    </row>
    <row r="267388" spans="68:68" customFormat="1">
      <c r="BP267388" s="90"/>
    </row>
    <row r="267389" spans="68:68" customFormat="1">
      <c r="BP267389" s="90"/>
    </row>
    <row r="267390" spans="68:68" customFormat="1">
      <c r="BP267390" s="90"/>
    </row>
    <row r="267391" spans="68:68" customFormat="1">
      <c r="BP267391" s="90"/>
    </row>
    <row r="267392" spans="68:68" customFormat="1">
      <c r="BP267392" s="90"/>
    </row>
    <row r="267393" spans="68:68" customFormat="1">
      <c r="BP267393" s="90"/>
    </row>
    <row r="267394" spans="68:68" customFormat="1">
      <c r="BP267394" s="90"/>
    </row>
    <row r="267395" spans="68:68" customFormat="1">
      <c r="BP267395" s="90"/>
    </row>
    <row r="267396" spans="68:68" customFormat="1">
      <c r="BP267396" s="90"/>
    </row>
    <row r="267397" spans="68:68" customFormat="1">
      <c r="BP267397" s="90"/>
    </row>
    <row r="267398" spans="68:68" customFormat="1">
      <c r="BP267398" s="90"/>
    </row>
    <row r="267399" spans="68:68" customFormat="1">
      <c r="BP267399" s="90"/>
    </row>
    <row r="267400" spans="68:68" customFormat="1">
      <c r="BP267400" s="90"/>
    </row>
    <row r="267401" spans="68:68" customFormat="1">
      <c r="BP267401" s="90"/>
    </row>
    <row r="267402" spans="68:68" customFormat="1">
      <c r="BP267402" s="90"/>
    </row>
    <row r="267403" spans="68:68" customFormat="1">
      <c r="BP267403" s="90"/>
    </row>
    <row r="267404" spans="68:68" customFormat="1">
      <c r="BP267404" s="90"/>
    </row>
    <row r="267405" spans="68:68" customFormat="1">
      <c r="BP267405" s="90"/>
    </row>
    <row r="267406" spans="68:68" customFormat="1">
      <c r="BP267406" s="90"/>
    </row>
    <row r="267407" spans="68:68" customFormat="1">
      <c r="BP267407" s="90"/>
    </row>
    <row r="267408" spans="68:68" customFormat="1">
      <c r="BP267408" s="90"/>
    </row>
    <row r="267409" spans="68:68" customFormat="1">
      <c r="BP267409" s="90"/>
    </row>
    <row r="267410" spans="68:68" customFormat="1">
      <c r="BP267410" s="90"/>
    </row>
    <row r="267411" spans="68:68" customFormat="1">
      <c r="BP267411" s="90"/>
    </row>
    <row r="267412" spans="68:68" customFormat="1">
      <c r="BP267412" s="90"/>
    </row>
    <row r="267413" spans="68:68" customFormat="1">
      <c r="BP267413" s="90"/>
    </row>
    <row r="267414" spans="68:68" customFormat="1">
      <c r="BP267414" s="90"/>
    </row>
    <row r="267415" spans="68:68" customFormat="1">
      <c r="BP267415" s="90"/>
    </row>
    <row r="267416" spans="68:68" customFormat="1">
      <c r="BP267416" s="90"/>
    </row>
    <row r="267417" spans="68:68" customFormat="1">
      <c r="BP267417" s="90"/>
    </row>
    <row r="267418" spans="68:68" customFormat="1">
      <c r="BP267418" s="90"/>
    </row>
    <row r="267419" spans="68:68" customFormat="1">
      <c r="BP267419" s="90"/>
    </row>
    <row r="267420" spans="68:68" customFormat="1">
      <c r="BP267420" s="90"/>
    </row>
    <row r="267421" spans="68:68" customFormat="1">
      <c r="BP267421" s="90"/>
    </row>
    <row r="267422" spans="68:68" customFormat="1">
      <c r="BP267422" s="90"/>
    </row>
    <row r="267423" spans="68:68" customFormat="1">
      <c r="BP267423" s="90"/>
    </row>
    <row r="267424" spans="68:68" customFormat="1">
      <c r="BP267424" s="90"/>
    </row>
    <row r="267425" spans="68:68" customFormat="1">
      <c r="BP267425" s="90"/>
    </row>
    <row r="267426" spans="68:68" customFormat="1">
      <c r="BP267426" s="90"/>
    </row>
    <row r="267427" spans="68:68" customFormat="1">
      <c r="BP267427" s="90"/>
    </row>
    <row r="267428" spans="68:68" customFormat="1">
      <c r="BP267428" s="90"/>
    </row>
    <row r="267429" spans="68:68" customFormat="1">
      <c r="BP267429" s="90"/>
    </row>
    <row r="267430" spans="68:68" customFormat="1">
      <c r="BP267430" s="90"/>
    </row>
    <row r="267431" spans="68:68" customFormat="1">
      <c r="BP267431" s="90"/>
    </row>
    <row r="267432" spans="68:68" customFormat="1">
      <c r="BP267432" s="90"/>
    </row>
    <row r="267433" spans="68:68" customFormat="1">
      <c r="BP267433" s="90"/>
    </row>
    <row r="267434" spans="68:68" customFormat="1">
      <c r="BP267434" s="90"/>
    </row>
    <row r="267435" spans="68:68" customFormat="1">
      <c r="BP267435" s="90"/>
    </row>
    <row r="267436" spans="68:68" customFormat="1">
      <c r="BP267436" s="90"/>
    </row>
    <row r="267437" spans="68:68" customFormat="1">
      <c r="BP267437" s="90"/>
    </row>
    <row r="267438" spans="68:68" customFormat="1">
      <c r="BP267438" s="90"/>
    </row>
    <row r="267439" spans="68:68" customFormat="1">
      <c r="BP267439" s="90"/>
    </row>
    <row r="267440" spans="68:68" customFormat="1">
      <c r="BP267440" s="90"/>
    </row>
    <row r="267441" spans="68:68" customFormat="1">
      <c r="BP267441" s="90"/>
    </row>
    <row r="267442" spans="68:68" customFormat="1">
      <c r="BP267442" s="90"/>
    </row>
    <row r="267443" spans="68:68" customFormat="1">
      <c r="BP267443" s="90"/>
    </row>
    <row r="267444" spans="68:68" customFormat="1">
      <c r="BP267444" s="90"/>
    </row>
    <row r="267445" spans="68:68" customFormat="1">
      <c r="BP267445" s="90"/>
    </row>
    <row r="267446" spans="68:68" customFormat="1">
      <c r="BP267446" s="90"/>
    </row>
    <row r="267447" spans="68:68" customFormat="1">
      <c r="BP267447" s="90"/>
    </row>
    <row r="267448" spans="68:68" customFormat="1">
      <c r="BP267448" s="90"/>
    </row>
    <row r="267449" spans="68:68" customFormat="1">
      <c r="BP267449" s="90"/>
    </row>
    <row r="267450" spans="68:68" customFormat="1">
      <c r="BP267450" s="90"/>
    </row>
    <row r="267451" spans="68:68" customFormat="1">
      <c r="BP267451" s="90"/>
    </row>
    <row r="267452" spans="68:68" customFormat="1">
      <c r="BP267452" s="90"/>
    </row>
    <row r="267453" spans="68:68" customFormat="1">
      <c r="BP267453" s="90"/>
    </row>
    <row r="267454" spans="68:68" customFormat="1">
      <c r="BP267454" s="90"/>
    </row>
    <row r="267455" spans="68:68" customFormat="1">
      <c r="BP267455" s="90"/>
    </row>
    <row r="267456" spans="68:68" customFormat="1">
      <c r="BP267456" s="90"/>
    </row>
    <row r="267457" spans="68:68" customFormat="1">
      <c r="BP267457" s="90"/>
    </row>
    <row r="267458" spans="68:68" customFormat="1">
      <c r="BP267458" s="90"/>
    </row>
    <row r="267459" spans="68:68" customFormat="1">
      <c r="BP267459" s="90"/>
    </row>
    <row r="267460" spans="68:68" customFormat="1">
      <c r="BP267460" s="90"/>
    </row>
    <row r="267461" spans="68:68" customFormat="1">
      <c r="BP267461" s="90"/>
    </row>
    <row r="267462" spans="68:68" customFormat="1">
      <c r="BP267462" s="90"/>
    </row>
    <row r="267463" spans="68:68" customFormat="1">
      <c r="BP267463" s="90"/>
    </row>
    <row r="267464" spans="68:68" customFormat="1">
      <c r="BP267464" s="90"/>
    </row>
    <row r="267465" spans="68:68" customFormat="1">
      <c r="BP267465" s="90"/>
    </row>
    <row r="267466" spans="68:68" customFormat="1">
      <c r="BP267466" s="90"/>
    </row>
    <row r="267467" spans="68:68" customFormat="1">
      <c r="BP267467" s="90"/>
    </row>
    <row r="267468" spans="68:68" customFormat="1">
      <c r="BP267468" s="90"/>
    </row>
    <row r="267469" spans="68:68" customFormat="1">
      <c r="BP267469" s="90"/>
    </row>
    <row r="267470" spans="68:68" customFormat="1">
      <c r="BP267470" s="90"/>
    </row>
    <row r="267471" spans="68:68" customFormat="1">
      <c r="BP267471" s="90"/>
    </row>
    <row r="267472" spans="68:68" customFormat="1">
      <c r="BP267472" s="90"/>
    </row>
    <row r="267473" spans="68:68" customFormat="1">
      <c r="BP267473" s="90"/>
    </row>
    <row r="267474" spans="68:68" customFormat="1">
      <c r="BP267474" s="90"/>
    </row>
    <row r="267475" spans="68:68" customFormat="1">
      <c r="BP267475" s="90"/>
    </row>
    <row r="267476" spans="68:68" customFormat="1">
      <c r="BP267476" s="90"/>
    </row>
    <row r="267477" spans="68:68" customFormat="1">
      <c r="BP267477" s="90"/>
    </row>
    <row r="267478" spans="68:68" customFormat="1">
      <c r="BP267478" s="90"/>
    </row>
    <row r="267479" spans="68:68" customFormat="1">
      <c r="BP267479" s="90"/>
    </row>
    <row r="267480" spans="68:68" customFormat="1">
      <c r="BP267480" s="90"/>
    </row>
    <row r="267481" spans="68:68" customFormat="1">
      <c r="BP267481" s="90"/>
    </row>
    <row r="267482" spans="68:68" customFormat="1">
      <c r="BP267482" s="90"/>
    </row>
    <row r="267483" spans="68:68" customFormat="1">
      <c r="BP267483" s="90"/>
    </row>
    <row r="267484" spans="68:68" customFormat="1">
      <c r="BP267484" s="90"/>
    </row>
    <row r="267485" spans="68:68" customFormat="1">
      <c r="BP267485" s="90"/>
    </row>
    <row r="267486" spans="68:68" customFormat="1">
      <c r="BP267486" s="90"/>
    </row>
    <row r="267487" spans="68:68" customFormat="1">
      <c r="BP267487" s="90"/>
    </row>
    <row r="267488" spans="68:68" customFormat="1">
      <c r="BP267488" s="90"/>
    </row>
    <row r="267489" spans="68:68" customFormat="1">
      <c r="BP267489" s="90"/>
    </row>
    <row r="267490" spans="68:68" customFormat="1">
      <c r="BP267490" s="90"/>
    </row>
    <row r="267491" spans="68:68" customFormat="1">
      <c r="BP267491" s="90"/>
    </row>
    <row r="267492" spans="68:68" customFormat="1">
      <c r="BP267492" s="90"/>
    </row>
    <row r="267493" spans="68:68" customFormat="1">
      <c r="BP267493" s="90"/>
    </row>
    <row r="267494" spans="68:68" customFormat="1">
      <c r="BP267494" s="90"/>
    </row>
    <row r="267495" spans="68:68" customFormat="1">
      <c r="BP267495" s="90"/>
    </row>
    <row r="267496" spans="68:68" customFormat="1">
      <c r="BP267496" s="90"/>
    </row>
    <row r="267497" spans="68:68" customFormat="1">
      <c r="BP267497" s="90"/>
    </row>
    <row r="267498" spans="68:68" customFormat="1">
      <c r="BP267498" s="90"/>
    </row>
    <row r="267499" spans="68:68" customFormat="1">
      <c r="BP267499" s="90"/>
    </row>
    <row r="267500" spans="68:68" customFormat="1">
      <c r="BP267500" s="90"/>
    </row>
    <row r="267501" spans="68:68" customFormat="1">
      <c r="BP267501" s="90"/>
    </row>
    <row r="267502" spans="68:68" customFormat="1">
      <c r="BP267502" s="90"/>
    </row>
    <row r="267503" spans="68:68" customFormat="1">
      <c r="BP267503" s="90"/>
    </row>
    <row r="267504" spans="68:68" customFormat="1">
      <c r="BP267504" s="90"/>
    </row>
    <row r="267505" spans="68:68" customFormat="1">
      <c r="BP267505" s="90"/>
    </row>
    <row r="267506" spans="68:68" customFormat="1">
      <c r="BP267506" s="90"/>
    </row>
    <row r="267507" spans="68:68" customFormat="1">
      <c r="BP267507" s="90"/>
    </row>
    <row r="267508" spans="68:68" customFormat="1">
      <c r="BP267508" s="90"/>
    </row>
    <row r="267509" spans="68:68" customFormat="1">
      <c r="BP267509" s="90"/>
    </row>
    <row r="267510" spans="68:68" customFormat="1">
      <c r="BP267510" s="90"/>
    </row>
    <row r="267511" spans="68:68" customFormat="1">
      <c r="BP267511" s="90"/>
    </row>
    <row r="267512" spans="68:68" customFormat="1">
      <c r="BP267512" s="90"/>
    </row>
    <row r="267513" spans="68:68" customFormat="1">
      <c r="BP267513" s="90"/>
    </row>
    <row r="267514" spans="68:68" customFormat="1">
      <c r="BP267514" s="90"/>
    </row>
    <row r="267515" spans="68:68" customFormat="1">
      <c r="BP267515" s="90"/>
    </row>
    <row r="267516" spans="68:68" customFormat="1">
      <c r="BP267516" s="90"/>
    </row>
    <row r="267517" spans="68:68" customFormat="1">
      <c r="BP267517" s="90"/>
    </row>
    <row r="267518" spans="68:68" customFormat="1">
      <c r="BP267518" s="90"/>
    </row>
    <row r="267519" spans="68:68" customFormat="1">
      <c r="BP267519" s="90"/>
    </row>
    <row r="267520" spans="68:68" customFormat="1">
      <c r="BP267520" s="90"/>
    </row>
    <row r="267521" spans="68:68" customFormat="1">
      <c r="BP267521" s="90"/>
    </row>
    <row r="267522" spans="68:68" customFormat="1">
      <c r="BP267522" s="90"/>
    </row>
    <row r="267523" spans="68:68" customFormat="1">
      <c r="BP267523" s="90"/>
    </row>
    <row r="267524" spans="68:68" customFormat="1">
      <c r="BP267524" s="90"/>
    </row>
    <row r="267525" spans="68:68" customFormat="1">
      <c r="BP267525" s="90"/>
    </row>
    <row r="267526" spans="68:68" customFormat="1">
      <c r="BP267526" s="90"/>
    </row>
    <row r="267527" spans="68:68" customFormat="1">
      <c r="BP267527" s="90"/>
    </row>
    <row r="267528" spans="68:68" customFormat="1">
      <c r="BP267528" s="90"/>
    </row>
    <row r="267529" spans="68:68" customFormat="1">
      <c r="BP267529" s="90"/>
    </row>
    <row r="267530" spans="68:68" customFormat="1">
      <c r="BP267530" s="90"/>
    </row>
    <row r="267531" spans="68:68" customFormat="1">
      <c r="BP267531" s="90"/>
    </row>
    <row r="267532" spans="68:68" customFormat="1">
      <c r="BP267532" s="90"/>
    </row>
    <row r="267533" spans="68:68" customFormat="1">
      <c r="BP267533" s="90"/>
    </row>
    <row r="267534" spans="68:68" customFormat="1">
      <c r="BP267534" s="90"/>
    </row>
    <row r="267535" spans="68:68" customFormat="1">
      <c r="BP267535" s="90"/>
    </row>
    <row r="267536" spans="68:68" customFormat="1">
      <c r="BP267536" s="90"/>
    </row>
    <row r="267537" spans="68:68" customFormat="1">
      <c r="BP267537" s="90"/>
    </row>
    <row r="267538" spans="68:68" customFormat="1">
      <c r="BP267538" s="90"/>
    </row>
    <row r="267539" spans="68:68" customFormat="1">
      <c r="BP267539" s="90"/>
    </row>
    <row r="267540" spans="68:68" customFormat="1">
      <c r="BP267540" s="90"/>
    </row>
    <row r="267541" spans="68:68" customFormat="1">
      <c r="BP267541" s="90"/>
    </row>
    <row r="267542" spans="68:68" customFormat="1">
      <c r="BP267542" s="90"/>
    </row>
    <row r="267543" spans="68:68" customFormat="1">
      <c r="BP267543" s="90"/>
    </row>
    <row r="267544" spans="68:68" customFormat="1">
      <c r="BP267544" s="90"/>
    </row>
    <row r="267545" spans="68:68" customFormat="1">
      <c r="BP267545" s="90"/>
    </row>
    <row r="267546" spans="68:68" customFormat="1">
      <c r="BP267546" s="90"/>
    </row>
    <row r="267547" spans="68:68" customFormat="1">
      <c r="BP267547" s="90"/>
    </row>
    <row r="267548" spans="68:68" customFormat="1">
      <c r="BP267548" s="90"/>
    </row>
    <row r="267549" spans="68:68" customFormat="1">
      <c r="BP267549" s="90"/>
    </row>
    <row r="267550" spans="68:68" customFormat="1">
      <c r="BP267550" s="90"/>
    </row>
    <row r="267551" spans="68:68" customFormat="1">
      <c r="BP267551" s="90"/>
    </row>
    <row r="267552" spans="68:68" customFormat="1">
      <c r="BP267552" s="90"/>
    </row>
    <row r="267553" spans="68:68" customFormat="1">
      <c r="BP267553" s="90"/>
    </row>
    <row r="267554" spans="68:68" customFormat="1">
      <c r="BP267554" s="90"/>
    </row>
    <row r="267555" spans="68:68" customFormat="1">
      <c r="BP267555" s="90"/>
    </row>
    <row r="267556" spans="68:68" customFormat="1">
      <c r="BP267556" s="90"/>
    </row>
    <row r="267557" spans="68:68" customFormat="1">
      <c r="BP267557" s="90"/>
    </row>
    <row r="267558" spans="68:68" customFormat="1">
      <c r="BP267558" s="90"/>
    </row>
    <row r="267559" spans="68:68" customFormat="1">
      <c r="BP267559" s="90"/>
    </row>
    <row r="267560" spans="68:68" customFormat="1">
      <c r="BP267560" s="90"/>
    </row>
    <row r="267561" spans="68:68" customFormat="1">
      <c r="BP267561" s="90"/>
    </row>
    <row r="267562" spans="68:68" customFormat="1">
      <c r="BP267562" s="90"/>
    </row>
    <row r="267563" spans="68:68" customFormat="1">
      <c r="BP267563" s="90"/>
    </row>
    <row r="267564" spans="68:68" customFormat="1">
      <c r="BP267564" s="90"/>
    </row>
    <row r="267565" spans="68:68" customFormat="1">
      <c r="BP267565" s="90"/>
    </row>
    <row r="267566" spans="68:68" customFormat="1">
      <c r="BP267566" s="90"/>
    </row>
    <row r="267567" spans="68:68" customFormat="1">
      <c r="BP267567" s="90"/>
    </row>
    <row r="267568" spans="68:68" customFormat="1">
      <c r="BP267568" s="90"/>
    </row>
    <row r="267569" spans="68:68" customFormat="1">
      <c r="BP267569" s="90"/>
    </row>
    <row r="267570" spans="68:68" customFormat="1">
      <c r="BP267570" s="90"/>
    </row>
    <row r="267571" spans="68:68" customFormat="1">
      <c r="BP267571" s="90"/>
    </row>
    <row r="267572" spans="68:68" customFormat="1">
      <c r="BP267572" s="90"/>
    </row>
    <row r="267573" spans="68:68" customFormat="1">
      <c r="BP267573" s="90"/>
    </row>
    <row r="267574" spans="68:68" customFormat="1">
      <c r="BP267574" s="90"/>
    </row>
    <row r="267575" spans="68:68" customFormat="1">
      <c r="BP267575" s="90"/>
    </row>
    <row r="267576" spans="68:68" customFormat="1">
      <c r="BP267576" s="90"/>
    </row>
    <row r="267577" spans="68:68" customFormat="1">
      <c r="BP267577" s="90"/>
    </row>
    <row r="267578" spans="68:68" customFormat="1">
      <c r="BP267578" s="90"/>
    </row>
    <row r="267579" spans="68:68" customFormat="1">
      <c r="BP267579" s="90"/>
    </row>
    <row r="267580" spans="68:68" customFormat="1">
      <c r="BP267580" s="90"/>
    </row>
    <row r="267581" spans="68:68" customFormat="1">
      <c r="BP267581" s="90"/>
    </row>
    <row r="267582" spans="68:68" customFormat="1">
      <c r="BP267582" s="90"/>
    </row>
    <row r="267583" spans="68:68" customFormat="1">
      <c r="BP267583" s="90"/>
    </row>
    <row r="267584" spans="68:68" customFormat="1">
      <c r="BP267584" s="90"/>
    </row>
    <row r="267585" spans="68:68" customFormat="1">
      <c r="BP267585" s="90"/>
    </row>
    <row r="267586" spans="68:68" customFormat="1">
      <c r="BP267586" s="90"/>
    </row>
    <row r="267587" spans="68:68" customFormat="1">
      <c r="BP267587" s="90"/>
    </row>
    <row r="267588" spans="68:68" customFormat="1">
      <c r="BP267588" s="90"/>
    </row>
    <row r="267589" spans="68:68" customFormat="1">
      <c r="BP267589" s="90"/>
    </row>
    <row r="267590" spans="68:68" customFormat="1">
      <c r="BP267590" s="90"/>
    </row>
    <row r="267591" spans="68:68" customFormat="1">
      <c r="BP267591" s="90"/>
    </row>
    <row r="267592" spans="68:68" customFormat="1">
      <c r="BP267592" s="90"/>
    </row>
    <row r="267593" spans="68:68" customFormat="1">
      <c r="BP267593" s="90"/>
    </row>
    <row r="267594" spans="68:68" customFormat="1">
      <c r="BP267594" s="90"/>
    </row>
    <row r="267595" spans="68:68" customFormat="1">
      <c r="BP267595" s="90"/>
    </row>
    <row r="267596" spans="68:68" customFormat="1">
      <c r="BP267596" s="90"/>
    </row>
    <row r="267597" spans="68:68" customFormat="1">
      <c r="BP267597" s="90"/>
    </row>
    <row r="267598" spans="68:68" customFormat="1">
      <c r="BP267598" s="90"/>
    </row>
    <row r="267599" spans="68:68" customFormat="1">
      <c r="BP267599" s="90"/>
    </row>
    <row r="267600" spans="68:68" customFormat="1">
      <c r="BP267600" s="90"/>
    </row>
    <row r="267601" spans="68:68" customFormat="1">
      <c r="BP267601" s="90"/>
    </row>
    <row r="267602" spans="68:68" customFormat="1">
      <c r="BP267602" s="90"/>
    </row>
    <row r="267603" spans="68:68" customFormat="1">
      <c r="BP267603" s="90"/>
    </row>
    <row r="267604" spans="68:68" customFormat="1">
      <c r="BP267604" s="90"/>
    </row>
    <row r="267605" spans="68:68" customFormat="1">
      <c r="BP267605" s="90"/>
    </row>
    <row r="267606" spans="68:68" customFormat="1">
      <c r="BP267606" s="90"/>
    </row>
    <row r="267607" spans="68:68" customFormat="1">
      <c r="BP267607" s="90"/>
    </row>
    <row r="267608" spans="68:68" customFormat="1">
      <c r="BP267608" s="90"/>
    </row>
    <row r="267609" spans="68:68" customFormat="1">
      <c r="BP267609" s="90"/>
    </row>
    <row r="267610" spans="68:68" customFormat="1">
      <c r="BP267610" s="90"/>
    </row>
    <row r="267611" spans="68:68" customFormat="1">
      <c r="BP267611" s="90"/>
    </row>
    <row r="267612" spans="68:68" customFormat="1">
      <c r="BP267612" s="90"/>
    </row>
    <row r="267613" spans="68:68" customFormat="1">
      <c r="BP267613" s="90"/>
    </row>
    <row r="267614" spans="68:68" customFormat="1">
      <c r="BP267614" s="90"/>
    </row>
    <row r="267615" spans="68:68" customFormat="1">
      <c r="BP267615" s="90"/>
    </row>
    <row r="267616" spans="68:68" customFormat="1">
      <c r="BP267616" s="90"/>
    </row>
    <row r="267617" spans="68:68" customFormat="1">
      <c r="BP267617" s="90"/>
    </row>
    <row r="267618" spans="68:68" customFormat="1">
      <c r="BP267618" s="90"/>
    </row>
    <row r="267619" spans="68:68" customFormat="1">
      <c r="BP267619" s="90"/>
    </row>
    <row r="267620" spans="68:68" customFormat="1">
      <c r="BP267620" s="90"/>
    </row>
    <row r="267621" spans="68:68" customFormat="1">
      <c r="BP267621" s="90"/>
    </row>
    <row r="267622" spans="68:68" customFormat="1">
      <c r="BP267622" s="90"/>
    </row>
    <row r="267623" spans="68:68" customFormat="1">
      <c r="BP267623" s="90"/>
    </row>
    <row r="267624" spans="68:68" customFormat="1">
      <c r="BP267624" s="90"/>
    </row>
    <row r="267625" spans="68:68" customFormat="1">
      <c r="BP267625" s="90"/>
    </row>
    <row r="267626" spans="68:68" customFormat="1">
      <c r="BP267626" s="90"/>
    </row>
    <row r="267627" spans="68:68" customFormat="1">
      <c r="BP267627" s="90"/>
    </row>
    <row r="267628" spans="68:68" customFormat="1">
      <c r="BP267628" s="90"/>
    </row>
    <row r="267629" spans="68:68" customFormat="1">
      <c r="BP267629" s="90"/>
    </row>
    <row r="267630" spans="68:68" customFormat="1">
      <c r="BP267630" s="90"/>
    </row>
    <row r="267631" spans="68:68" customFormat="1">
      <c r="BP267631" s="90"/>
    </row>
    <row r="267632" spans="68:68" customFormat="1">
      <c r="BP267632" s="90"/>
    </row>
    <row r="267633" spans="68:68" customFormat="1">
      <c r="BP267633" s="90"/>
    </row>
    <row r="267634" spans="68:68" customFormat="1">
      <c r="BP267634" s="90"/>
    </row>
    <row r="267635" spans="68:68" customFormat="1">
      <c r="BP267635" s="90"/>
    </row>
    <row r="267636" spans="68:68" customFormat="1">
      <c r="BP267636" s="90"/>
    </row>
    <row r="267637" spans="68:68" customFormat="1">
      <c r="BP267637" s="90"/>
    </row>
    <row r="267638" spans="68:68" customFormat="1">
      <c r="BP267638" s="90"/>
    </row>
    <row r="267639" spans="68:68" customFormat="1">
      <c r="BP267639" s="90"/>
    </row>
    <row r="267640" spans="68:68" customFormat="1">
      <c r="BP267640" s="90"/>
    </row>
    <row r="267641" spans="68:68" customFormat="1">
      <c r="BP267641" s="90"/>
    </row>
    <row r="267642" spans="68:68" customFormat="1">
      <c r="BP267642" s="90"/>
    </row>
    <row r="267643" spans="68:68" customFormat="1">
      <c r="BP267643" s="90"/>
    </row>
    <row r="267644" spans="68:68" customFormat="1">
      <c r="BP267644" s="90"/>
    </row>
    <row r="267645" spans="68:68" customFormat="1">
      <c r="BP267645" s="90"/>
    </row>
    <row r="267646" spans="68:68" customFormat="1">
      <c r="BP267646" s="90"/>
    </row>
    <row r="267647" spans="68:68" customFormat="1">
      <c r="BP267647" s="90"/>
    </row>
    <row r="267648" spans="68:68" customFormat="1">
      <c r="BP267648" s="90"/>
    </row>
    <row r="267649" spans="68:68" customFormat="1">
      <c r="BP267649" s="90"/>
    </row>
    <row r="267650" spans="68:68" customFormat="1">
      <c r="BP267650" s="90"/>
    </row>
    <row r="267651" spans="68:68" customFormat="1">
      <c r="BP267651" s="90"/>
    </row>
    <row r="267652" spans="68:68" customFormat="1">
      <c r="BP267652" s="90"/>
    </row>
    <row r="267653" spans="68:68" customFormat="1">
      <c r="BP267653" s="90"/>
    </row>
    <row r="267654" spans="68:68" customFormat="1">
      <c r="BP267654" s="90"/>
    </row>
    <row r="267655" spans="68:68" customFormat="1">
      <c r="BP267655" s="90"/>
    </row>
    <row r="267656" spans="68:68" customFormat="1">
      <c r="BP267656" s="90"/>
    </row>
    <row r="267657" spans="68:68" customFormat="1">
      <c r="BP267657" s="90"/>
    </row>
    <row r="267658" spans="68:68" customFormat="1">
      <c r="BP267658" s="90"/>
    </row>
    <row r="267659" spans="68:68" customFormat="1">
      <c r="BP267659" s="90"/>
    </row>
    <row r="267660" spans="68:68" customFormat="1">
      <c r="BP267660" s="90"/>
    </row>
    <row r="267661" spans="68:68" customFormat="1">
      <c r="BP267661" s="90"/>
    </row>
    <row r="267662" spans="68:68" customFormat="1">
      <c r="BP267662" s="90"/>
    </row>
    <row r="267663" spans="68:68" customFormat="1">
      <c r="BP267663" s="90"/>
    </row>
    <row r="267664" spans="68:68" customFormat="1">
      <c r="BP267664" s="90"/>
    </row>
    <row r="267665" spans="68:68" customFormat="1">
      <c r="BP267665" s="90"/>
    </row>
    <row r="267666" spans="68:68" customFormat="1">
      <c r="BP267666" s="90"/>
    </row>
    <row r="267667" spans="68:68" customFormat="1">
      <c r="BP267667" s="90"/>
    </row>
    <row r="267668" spans="68:68" customFormat="1">
      <c r="BP267668" s="90"/>
    </row>
    <row r="267669" spans="68:68" customFormat="1">
      <c r="BP267669" s="90"/>
    </row>
    <row r="267670" spans="68:68" customFormat="1">
      <c r="BP267670" s="90"/>
    </row>
    <row r="267671" spans="68:68" customFormat="1">
      <c r="BP267671" s="90"/>
    </row>
    <row r="267672" spans="68:68" customFormat="1">
      <c r="BP267672" s="90"/>
    </row>
    <row r="267673" spans="68:68" customFormat="1">
      <c r="BP267673" s="90"/>
    </row>
    <row r="267674" spans="68:68" customFormat="1">
      <c r="BP267674" s="90"/>
    </row>
    <row r="267675" spans="68:68" customFormat="1">
      <c r="BP267675" s="90"/>
    </row>
    <row r="267676" spans="68:68" customFormat="1">
      <c r="BP267676" s="90"/>
    </row>
    <row r="267677" spans="68:68" customFormat="1">
      <c r="BP267677" s="90"/>
    </row>
    <row r="267678" spans="68:68" customFormat="1">
      <c r="BP267678" s="90"/>
    </row>
    <row r="267679" spans="68:68" customFormat="1">
      <c r="BP267679" s="90"/>
    </row>
    <row r="267680" spans="68:68" customFormat="1">
      <c r="BP267680" s="90"/>
    </row>
    <row r="267681" spans="68:68" customFormat="1">
      <c r="BP267681" s="90"/>
    </row>
    <row r="267682" spans="68:68" customFormat="1">
      <c r="BP267682" s="90"/>
    </row>
    <row r="267683" spans="68:68" customFormat="1">
      <c r="BP267683" s="90"/>
    </row>
    <row r="267684" spans="68:68" customFormat="1">
      <c r="BP267684" s="90"/>
    </row>
    <row r="267685" spans="68:68" customFormat="1">
      <c r="BP267685" s="90"/>
    </row>
    <row r="267686" spans="68:68" customFormat="1">
      <c r="BP267686" s="90"/>
    </row>
    <row r="267687" spans="68:68" customFormat="1">
      <c r="BP267687" s="90"/>
    </row>
    <row r="267688" spans="68:68" customFormat="1">
      <c r="BP267688" s="90"/>
    </row>
    <row r="267689" spans="68:68" customFormat="1">
      <c r="BP267689" s="90"/>
    </row>
    <row r="267690" spans="68:68" customFormat="1">
      <c r="BP267690" s="90"/>
    </row>
    <row r="267691" spans="68:68" customFormat="1">
      <c r="BP267691" s="90"/>
    </row>
    <row r="267692" spans="68:68" customFormat="1">
      <c r="BP267692" s="90"/>
    </row>
    <row r="267693" spans="68:68" customFormat="1">
      <c r="BP267693" s="90"/>
    </row>
    <row r="267694" spans="68:68" customFormat="1">
      <c r="BP267694" s="90"/>
    </row>
    <row r="267695" spans="68:68" customFormat="1">
      <c r="BP267695" s="90"/>
    </row>
    <row r="267696" spans="68:68" customFormat="1">
      <c r="BP267696" s="90"/>
    </row>
    <row r="267697" spans="68:68" customFormat="1">
      <c r="BP267697" s="90"/>
    </row>
    <row r="267698" spans="68:68" customFormat="1">
      <c r="BP267698" s="90"/>
    </row>
    <row r="267699" spans="68:68" customFormat="1">
      <c r="BP267699" s="90"/>
    </row>
    <row r="267700" spans="68:68" customFormat="1">
      <c r="BP267700" s="90"/>
    </row>
    <row r="267701" spans="68:68" customFormat="1">
      <c r="BP267701" s="90"/>
    </row>
    <row r="267702" spans="68:68" customFormat="1">
      <c r="BP267702" s="90"/>
    </row>
    <row r="267703" spans="68:68" customFormat="1">
      <c r="BP267703" s="90"/>
    </row>
    <row r="267704" spans="68:68" customFormat="1">
      <c r="BP267704" s="90"/>
    </row>
    <row r="267705" spans="68:68" customFormat="1">
      <c r="BP267705" s="90"/>
    </row>
    <row r="267706" spans="68:68" customFormat="1">
      <c r="BP267706" s="90"/>
    </row>
    <row r="267707" spans="68:68" customFormat="1">
      <c r="BP267707" s="90"/>
    </row>
    <row r="267708" spans="68:68" customFormat="1">
      <c r="BP267708" s="90"/>
    </row>
    <row r="267709" spans="68:68" customFormat="1">
      <c r="BP267709" s="90"/>
    </row>
    <row r="267710" spans="68:68" customFormat="1">
      <c r="BP267710" s="90"/>
    </row>
    <row r="267711" spans="68:68" customFormat="1">
      <c r="BP267711" s="90"/>
    </row>
    <row r="267712" spans="68:68" customFormat="1">
      <c r="BP267712" s="90"/>
    </row>
    <row r="267713" spans="68:68" customFormat="1">
      <c r="BP267713" s="90"/>
    </row>
    <row r="267714" spans="68:68" customFormat="1">
      <c r="BP267714" s="90"/>
    </row>
    <row r="267715" spans="68:68" customFormat="1">
      <c r="BP267715" s="90"/>
    </row>
    <row r="267716" spans="68:68" customFormat="1">
      <c r="BP267716" s="90"/>
    </row>
    <row r="267717" spans="68:68" customFormat="1">
      <c r="BP267717" s="90"/>
    </row>
    <row r="267718" spans="68:68" customFormat="1">
      <c r="BP267718" s="90"/>
    </row>
    <row r="267719" spans="68:68" customFormat="1">
      <c r="BP267719" s="90"/>
    </row>
    <row r="267720" spans="68:68" customFormat="1">
      <c r="BP267720" s="90"/>
    </row>
    <row r="267721" spans="68:68" customFormat="1">
      <c r="BP267721" s="90"/>
    </row>
    <row r="267722" spans="68:68" customFormat="1">
      <c r="BP267722" s="90"/>
    </row>
    <row r="267723" spans="68:68" customFormat="1">
      <c r="BP267723" s="90"/>
    </row>
    <row r="267724" spans="68:68" customFormat="1">
      <c r="BP267724" s="90"/>
    </row>
    <row r="267725" spans="68:68" customFormat="1">
      <c r="BP267725" s="90"/>
    </row>
    <row r="267726" spans="68:68" customFormat="1">
      <c r="BP267726" s="90"/>
    </row>
    <row r="267727" spans="68:68" customFormat="1">
      <c r="BP267727" s="90"/>
    </row>
    <row r="267728" spans="68:68" customFormat="1">
      <c r="BP267728" s="90"/>
    </row>
    <row r="267729" spans="68:68" customFormat="1">
      <c r="BP267729" s="90"/>
    </row>
    <row r="267730" spans="68:68" customFormat="1">
      <c r="BP267730" s="90"/>
    </row>
    <row r="267731" spans="68:68" customFormat="1">
      <c r="BP267731" s="90"/>
    </row>
    <row r="267732" spans="68:68" customFormat="1">
      <c r="BP267732" s="90"/>
    </row>
    <row r="267733" spans="68:68" customFormat="1">
      <c r="BP267733" s="90"/>
    </row>
    <row r="267734" spans="68:68" customFormat="1">
      <c r="BP267734" s="90"/>
    </row>
    <row r="267735" spans="68:68" customFormat="1">
      <c r="BP267735" s="90"/>
    </row>
    <row r="267736" spans="68:68" customFormat="1">
      <c r="BP267736" s="90"/>
    </row>
    <row r="267737" spans="68:68" customFormat="1">
      <c r="BP267737" s="90"/>
    </row>
    <row r="267738" spans="68:68" customFormat="1">
      <c r="BP267738" s="90"/>
    </row>
    <row r="267739" spans="68:68" customFormat="1">
      <c r="BP267739" s="90"/>
    </row>
    <row r="267740" spans="68:68" customFormat="1">
      <c r="BP267740" s="90"/>
    </row>
    <row r="267741" spans="68:68" customFormat="1">
      <c r="BP267741" s="90"/>
    </row>
    <row r="267742" spans="68:68" customFormat="1">
      <c r="BP267742" s="90"/>
    </row>
    <row r="267743" spans="68:68" customFormat="1">
      <c r="BP267743" s="90"/>
    </row>
    <row r="267744" spans="68:68" customFormat="1">
      <c r="BP267744" s="90"/>
    </row>
    <row r="267745" spans="68:68" customFormat="1">
      <c r="BP267745" s="90"/>
    </row>
    <row r="267746" spans="68:68" customFormat="1">
      <c r="BP267746" s="90"/>
    </row>
    <row r="267747" spans="68:68" customFormat="1">
      <c r="BP267747" s="90"/>
    </row>
    <row r="267748" spans="68:68" customFormat="1">
      <c r="BP267748" s="90"/>
    </row>
    <row r="267749" spans="68:68" customFormat="1">
      <c r="BP267749" s="90"/>
    </row>
    <row r="267750" spans="68:68" customFormat="1">
      <c r="BP267750" s="90"/>
    </row>
    <row r="267751" spans="68:68" customFormat="1">
      <c r="BP267751" s="90"/>
    </row>
    <row r="267752" spans="68:68" customFormat="1">
      <c r="BP267752" s="90"/>
    </row>
    <row r="267753" spans="68:68" customFormat="1">
      <c r="BP267753" s="90"/>
    </row>
    <row r="267754" spans="68:68" customFormat="1">
      <c r="BP267754" s="90"/>
    </row>
    <row r="267755" spans="68:68" customFormat="1">
      <c r="BP267755" s="90"/>
    </row>
    <row r="267756" spans="68:68" customFormat="1">
      <c r="BP267756" s="90"/>
    </row>
    <row r="267757" spans="68:68" customFormat="1">
      <c r="BP267757" s="90"/>
    </row>
    <row r="267758" spans="68:68" customFormat="1">
      <c r="BP267758" s="90"/>
    </row>
    <row r="267759" spans="68:68" customFormat="1">
      <c r="BP267759" s="90"/>
    </row>
    <row r="267760" spans="68:68" customFormat="1">
      <c r="BP267760" s="90"/>
    </row>
    <row r="267761" spans="68:68" customFormat="1">
      <c r="BP267761" s="90"/>
    </row>
    <row r="267762" spans="68:68" customFormat="1">
      <c r="BP267762" s="90"/>
    </row>
    <row r="267763" spans="68:68" customFormat="1">
      <c r="BP267763" s="90"/>
    </row>
    <row r="267764" spans="68:68" customFormat="1">
      <c r="BP267764" s="90"/>
    </row>
    <row r="267765" spans="68:68" customFormat="1">
      <c r="BP267765" s="90"/>
    </row>
    <row r="267766" spans="68:68" customFormat="1">
      <c r="BP267766" s="90"/>
    </row>
    <row r="267767" spans="68:68" customFormat="1">
      <c r="BP267767" s="90"/>
    </row>
    <row r="267768" spans="68:68" customFormat="1">
      <c r="BP267768" s="90"/>
    </row>
    <row r="267769" spans="68:68" customFormat="1">
      <c r="BP267769" s="90"/>
    </row>
    <row r="267770" spans="68:68" customFormat="1">
      <c r="BP267770" s="90"/>
    </row>
    <row r="267771" spans="68:68" customFormat="1">
      <c r="BP267771" s="90"/>
    </row>
    <row r="267772" spans="68:68" customFormat="1">
      <c r="BP267772" s="90"/>
    </row>
    <row r="267773" spans="68:68" customFormat="1">
      <c r="BP267773" s="90"/>
    </row>
    <row r="267774" spans="68:68" customFormat="1">
      <c r="BP267774" s="90"/>
    </row>
    <row r="267775" spans="68:68" customFormat="1">
      <c r="BP267775" s="90"/>
    </row>
    <row r="267776" spans="68:68" customFormat="1">
      <c r="BP267776" s="90"/>
    </row>
    <row r="267777" spans="68:68" customFormat="1">
      <c r="BP267777" s="90"/>
    </row>
    <row r="267778" spans="68:68" customFormat="1">
      <c r="BP267778" s="90"/>
    </row>
    <row r="267779" spans="68:68" customFormat="1">
      <c r="BP267779" s="90"/>
    </row>
    <row r="267780" spans="68:68" customFormat="1">
      <c r="BP267780" s="90"/>
    </row>
    <row r="267781" spans="68:68" customFormat="1">
      <c r="BP267781" s="90"/>
    </row>
    <row r="267782" spans="68:68" customFormat="1">
      <c r="BP267782" s="90"/>
    </row>
    <row r="267783" spans="68:68" customFormat="1">
      <c r="BP267783" s="90"/>
    </row>
    <row r="267784" spans="68:68" customFormat="1">
      <c r="BP267784" s="90"/>
    </row>
    <row r="267785" spans="68:68" customFormat="1">
      <c r="BP267785" s="90"/>
    </row>
    <row r="267786" spans="68:68" customFormat="1">
      <c r="BP267786" s="90"/>
    </row>
    <row r="267787" spans="68:68" customFormat="1">
      <c r="BP267787" s="90"/>
    </row>
    <row r="267788" spans="68:68" customFormat="1">
      <c r="BP267788" s="90"/>
    </row>
    <row r="267789" spans="68:68" customFormat="1">
      <c r="BP267789" s="90"/>
    </row>
    <row r="267790" spans="68:68" customFormat="1">
      <c r="BP267790" s="90"/>
    </row>
    <row r="267791" spans="68:68" customFormat="1">
      <c r="BP267791" s="90"/>
    </row>
    <row r="267792" spans="68:68" customFormat="1">
      <c r="BP267792" s="90"/>
    </row>
    <row r="267793" spans="68:68" customFormat="1">
      <c r="BP267793" s="90"/>
    </row>
    <row r="267794" spans="68:68" customFormat="1">
      <c r="BP267794" s="90"/>
    </row>
    <row r="267795" spans="68:68" customFormat="1">
      <c r="BP267795" s="90"/>
    </row>
    <row r="267796" spans="68:68" customFormat="1">
      <c r="BP267796" s="90"/>
    </row>
    <row r="267797" spans="68:68" customFormat="1">
      <c r="BP267797" s="90"/>
    </row>
    <row r="267798" spans="68:68" customFormat="1">
      <c r="BP267798" s="90"/>
    </row>
    <row r="267799" spans="68:68" customFormat="1">
      <c r="BP267799" s="90"/>
    </row>
    <row r="267800" spans="68:68" customFormat="1">
      <c r="BP267800" s="90"/>
    </row>
    <row r="267801" spans="68:68" customFormat="1">
      <c r="BP267801" s="90"/>
    </row>
    <row r="267802" spans="68:68" customFormat="1">
      <c r="BP267802" s="90"/>
    </row>
    <row r="267803" spans="68:68" customFormat="1">
      <c r="BP267803" s="90"/>
    </row>
    <row r="267804" spans="68:68" customFormat="1">
      <c r="BP267804" s="90"/>
    </row>
    <row r="267805" spans="68:68" customFormat="1">
      <c r="BP267805" s="90"/>
    </row>
    <row r="267806" spans="68:68" customFormat="1">
      <c r="BP267806" s="90"/>
    </row>
    <row r="267807" spans="68:68" customFormat="1">
      <c r="BP267807" s="90"/>
    </row>
    <row r="267808" spans="68:68" customFormat="1">
      <c r="BP267808" s="90"/>
    </row>
    <row r="267809" spans="68:68" customFormat="1">
      <c r="BP267809" s="90"/>
    </row>
    <row r="267810" spans="68:68" customFormat="1">
      <c r="BP267810" s="90"/>
    </row>
    <row r="267811" spans="68:68" customFormat="1">
      <c r="BP267811" s="90"/>
    </row>
    <row r="267812" spans="68:68" customFormat="1">
      <c r="BP267812" s="90"/>
    </row>
    <row r="267813" spans="68:68" customFormat="1">
      <c r="BP267813" s="90"/>
    </row>
    <row r="267814" spans="68:68" customFormat="1">
      <c r="BP267814" s="90"/>
    </row>
    <row r="267815" spans="68:68" customFormat="1">
      <c r="BP267815" s="90"/>
    </row>
    <row r="267816" spans="68:68" customFormat="1">
      <c r="BP267816" s="90"/>
    </row>
    <row r="267817" spans="68:68" customFormat="1">
      <c r="BP267817" s="90"/>
    </row>
    <row r="267818" spans="68:68" customFormat="1">
      <c r="BP267818" s="90"/>
    </row>
    <row r="267819" spans="68:68" customFormat="1">
      <c r="BP267819" s="90"/>
    </row>
    <row r="267820" spans="68:68" customFormat="1">
      <c r="BP267820" s="90"/>
    </row>
    <row r="267821" spans="68:68" customFormat="1">
      <c r="BP267821" s="90"/>
    </row>
    <row r="267822" spans="68:68" customFormat="1">
      <c r="BP267822" s="90"/>
    </row>
    <row r="267823" spans="68:68" customFormat="1">
      <c r="BP267823" s="90"/>
    </row>
    <row r="267824" spans="68:68" customFormat="1">
      <c r="BP267824" s="90"/>
    </row>
    <row r="267825" spans="68:68" customFormat="1">
      <c r="BP267825" s="90"/>
    </row>
    <row r="267826" spans="68:68" customFormat="1">
      <c r="BP267826" s="90"/>
    </row>
    <row r="267827" spans="68:68" customFormat="1">
      <c r="BP267827" s="90"/>
    </row>
    <row r="267828" spans="68:68" customFormat="1">
      <c r="BP267828" s="90"/>
    </row>
    <row r="267829" spans="68:68" customFormat="1">
      <c r="BP267829" s="90"/>
    </row>
    <row r="267830" spans="68:68" customFormat="1">
      <c r="BP267830" s="90"/>
    </row>
    <row r="267831" spans="68:68" customFormat="1">
      <c r="BP267831" s="90"/>
    </row>
    <row r="267832" spans="68:68" customFormat="1">
      <c r="BP267832" s="90"/>
    </row>
    <row r="267833" spans="68:68" customFormat="1">
      <c r="BP267833" s="90"/>
    </row>
    <row r="267834" spans="68:68" customFormat="1">
      <c r="BP267834" s="90"/>
    </row>
    <row r="267835" spans="68:68" customFormat="1">
      <c r="BP267835" s="90"/>
    </row>
    <row r="267836" spans="68:68" customFormat="1">
      <c r="BP267836" s="90"/>
    </row>
    <row r="267837" spans="68:68" customFormat="1">
      <c r="BP267837" s="90"/>
    </row>
    <row r="267838" spans="68:68" customFormat="1">
      <c r="BP267838" s="90"/>
    </row>
    <row r="267839" spans="68:68" customFormat="1">
      <c r="BP267839" s="90"/>
    </row>
    <row r="267840" spans="68:68" customFormat="1">
      <c r="BP267840" s="90"/>
    </row>
    <row r="267841" spans="68:68" customFormat="1">
      <c r="BP267841" s="90"/>
    </row>
    <row r="267842" spans="68:68" customFormat="1">
      <c r="BP267842" s="90"/>
    </row>
    <row r="267843" spans="68:68" customFormat="1">
      <c r="BP267843" s="90"/>
    </row>
    <row r="267844" spans="68:68" customFormat="1">
      <c r="BP267844" s="90"/>
    </row>
    <row r="267845" spans="68:68" customFormat="1">
      <c r="BP267845" s="90"/>
    </row>
    <row r="267846" spans="68:68" customFormat="1">
      <c r="BP267846" s="90"/>
    </row>
    <row r="267847" spans="68:68" customFormat="1">
      <c r="BP267847" s="90"/>
    </row>
    <row r="267848" spans="68:68" customFormat="1">
      <c r="BP267848" s="90"/>
    </row>
    <row r="267849" spans="68:68" customFormat="1">
      <c r="BP267849" s="90"/>
    </row>
    <row r="267850" spans="68:68" customFormat="1">
      <c r="BP267850" s="90"/>
    </row>
    <row r="267851" spans="68:68" customFormat="1">
      <c r="BP267851" s="90"/>
    </row>
    <row r="267852" spans="68:68" customFormat="1">
      <c r="BP267852" s="90"/>
    </row>
    <row r="267853" spans="68:68" customFormat="1">
      <c r="BP267853" s="90"/>
    </row>
    <row r="267854" spans="68:68" customFormat="1">
      <c r="BP267854" s="90"/>
    </row>
    <row r="267855" spans="68:68" customFormat="1">
      <c r="BP267855" s="90"/>
    </row>
    <row r="267856" spans="68:68" customFormat="1">
      <c r="BP267856" s="90"/>
    </row>
    <row r="267857" spans="68:68" customFormat="1">
      <c r="BP267857" s="90"/>
    </row>
    <row r="267858" spans="68:68" customFormat="1">
      <c r="BP267858" s="90"/>
    </row>
    <row r="267859" spans="68:68" customFormat="1">
      <c r="BP267859" s="90"/>
    </row>
    <row r="267860" spans="68:68" customFormat="1">
      <c r="BP267860" s="90"/>
    </row>
    <row r="267861" spans="68:68" customFormat="1">
      <c r="BP267861" s="90"/>
    </row>
    <row r="267862" spans="68:68" customFormat="1">
      <c r="BP267862" s="90"/>
    </row>
    <row r="267863" spans="68:68" customFormat="1">
      <c r="BP267863" s="90"/>
    </row>
    <row r="267864" spans="68:68" customFormat="1">
      <c r="BP267864" s="90"/>
    </row>
    <row r="267865" spans="68:68" customFormat="1">
      <c r="BP267865" s="90"/>
    </row>
    <row r="267866" spans="68:68" customFormat="1">
      <c r="BP267866" s="90"/>
    </row>
    <row r="267867" spans="68:68" customFormat="1">
      <c r="BP267867" s="90"/>
    </row>
    <row r="267868" spans="68:68" customFormat="1">
      <c r="BP267868" s="90"/>
    </row>
    <row r="267869" spans="68:68" customFormat="1">
      <c r="BP267869" s="90"/>
    </row>
    <row r="267870" spans="68:68" customFormat="1">
      <c r="BP267870" s="90"/>
    </row>
    <row r="267871" spans="68:68" customFormat="1">
      <c r="BP267871" s="90"/>
    </row>
    <row r="267872" spans="68:68" customFormat="1">
      <c r="BP267872" s="90"/>
    </row>
    <row r="267873" spans="68:68" customFormat="1">
      <c r="BP267873" s="90"/>
    </row>
    <row r="267874" spans="68:68" customFormat="1">
      <c r="BP267874" s="90"/>
    </row>
    <row r="267875" spans="68:68" customFormat="1">
      <c r="BP267875" s="90"/>
    </row>
    <row r="267876" spans="68:68" customFormat="1">
      <c r="BP267876" s="90"/>
    </row>
    <row r="267877" spans="68:68" customFormat="1">
      <c r="BP267877" s="90"/>
    </row>
    <row r="267878" spans="68:68" customFormat="1">
      <c r="BP267878" s="90"/>
    </row>
    <row r="267879" spans="68:68" customFormat="1">
      <c r="BP267879" s="90"/>
    </row>
    <row r="267880" spans="68:68" customFormat="1">
      <c r="BP267880" s="90"/>
    </row>
    <row r="267881" spans="68:68" customFormat="1">
      <c r="BP267881" s="90"/>
    </row>
    <row r="267882" spans="68:68" customFormat="1">
      <c r="BP267882" s="90"/>
    </row>
    <row r="267883" spans="68:68" customFormat="1">
      <c r="BP267883" s="90"/>
    </row>
    <row r="267884" spans="68:68" customFormat="1">
      <c r="BP267884" s="90"/>
    </row>
    <row r="267885" spans="68:68" customFormat="1">
      <c r="BP267885" s="90"/>
    </row>
    <row r="267886" spans="68:68" customFormat="1">
      <c r="BP267886" s="90"/>
    </row>
    <row r="267887" spans="68:68" customFormat="1">
      <c r="BP267887" s="90"/>
    </row>
    <row r="267888" spans="68:68" customFormat="1">
      <c r="BP267888" s="90"/>
    </row>
    <row r="267889" spans="68:68" customFormat="1">
      <c r="BP267889" s="90"/>
    </row>
    <row r="267890" spans="68:68" customFormat="1">
      <c r="BP267890" s="90"/>
    </row>
    <row r="267891" spans="68:68" customFormat="1">
      <c r="BP267891" s="90"/>
    </row>
    <row r="267892" spans="68:68" customFormat="1">
      <c r="BP267892" s="90"/>
    </row>
    <row r="267893" spans="68:68" customFormat="1">
      <c r="BP267893" s="90"/>
    </row>
    <row r="267894" spans="68:68" customFormat="1">
      <c r="BP267894" s="90"/>
    </row>
    <row r="267895" spans="68:68" customFormat="1">
      <c r="BP267895" s="90"/>
    </row>
    <row r="267896" spans="68:68" customFormat="1">
      <c r="BP267896" s="90"/>
    </row>
    <row r="267897" spans="68:68" customFormat="1">
      <c r="BP267897" s="90"/>
    </row>
    <row r="267898" spans="68:68" customFormat="1">
      <c r="BP267898" s="90"/>
    </row>
    <row r="267899" spans="68:68" customFormat="1">
      <c r="BP267899" s="90"/>
    </row>
    <row r="267900" spans="68:68" customFormat="1">
      <c r="BP267900" s="90"/>
    </row>
    <row r="267901" spans="68:68" customFormat="1">
      <c r="BP267901" s="90"/>
    </row>
    <row r="267902" spans="68:68" customFormat="1">
      <c r="BP267902" s="90"/>
    </row>
    <row r="267903" spans="68:68" customFormat="1">
      <c r="BP267903" s="90"/>
    </row>
    <row r="267904" spans="68:68" customFormat="1">
      <c r="BP267904" s="90"/>
    </row>
    <row r="267905" spans="68:68" customFormat="1">
      <c r="BP267905" s="90"/>
    </row>
    <row r="267906" spans="68:68" customFormat="1">
      <c r="BP267906" s="90"/>
    </row>
    <row r="267907" spans="68:68" customFormat="1">
      <c r="BP267907" s="90"/>
    </row>
    <row r="267908" spans="68:68" customFormat="1">
      <c r="BP267908" s="90"/>
    </row>
    <row r="267909" spans="68:68" customFormat="1">
      <c r="BP267909" s="90"/>
    </row>
    <row r="267910" spans="68:68" customFormat="1">
      <c r="BP267910" s="90"/>
    </row>
    <row r="267911" spans="68:68" customFormat="1">
      <c r="BP267911" s="90"/>
    </row>
    <row r="267912" spans="68:68" customFormat="1">
      <c r="BP267912" s="90"/>
    </row>
    <row r="267913" spans="68:68" customFormat="1">
      <c r="BP267913" s="90"/>
    </row>
    <row r="267914" spans="68:68" customFormat="1">
      <c r="BP267914" s="90"/>
    </row>
    <row r="267915" spans="68:68" customFormat="1">
      <c r="BP267915" s="90"/>
    </row>
    <row r="267916" spans="68:68" customFormat="1">
      <c r="BP267916" s="90"/>
    </row>
    <row r="267917" spans="68:68" customFormat="1">
      <c r="BP267917" s="90"/>
    </row>
    <row r="267918" spans="68:68" customFormat="1">
      <c r="BP267918" s="90"/>
    </row>
    <row r="267919" spans="68:68" customFormat="1">
      <c r="BP267919" s="90"/>
    </row>
    <row r="267920" spans="68:68" customFormat="1">
      <c r="BP267920" s="90"/>
    </row>
    <row r="267921" spans="68:68" customFormat="1">
      <c r="BP267921" s="90"/>
    </row>
    <row r="267922" spans="68:68" customFormat="1">
      <c r="BP267922" s="90"/>
    </row>
    <row r="267923" spans="68:68" customFormat="1">
      <c r="BP267923" s="90"/>
    </row>
    <row r="267924" spans="68:68" customFormat="1">
      <c r="BP267924" s="90"/>
    </row>
    <row r="267925" spans="68:68" customFormat="1">
      <c r="BP267925" s="90"/>
    </row>
    <row r="267926" spans="68:68" customFormat="1">
      <c r="BP267926" s="90"/>
    </row>
    <row r="267927" spans="68:68" customFormat="1">
      <c r="BP267927" s="90"/>
    </row>
    <row r="267928" spans="68:68" customFormat="1">
      <c r="BP267928" s="90"/>
    </row>
    <row r="267929" spans="68:68" customFormat="1">
      <c r="BP267929" s="90"/>
    </row>
    <row r="267930" spans="68:68" customFormat="1">
      <c r="BP267930" s="90"/>
    </row>
    <row r="267931" spans="68:68" customFormat="1">
      <c r="BP267931" s="90"/>
    </row>
    <row r="267932" spans="68:68" customFormat="1">
      <c r="BP267932" s="90"/>
    </row>
    <row r="267933" spans="68:68" customFormat="1">
      <c r="BP267933" s="90"/>
    </row>
    <row r="267934" spans="68:68" customFormat="1">
      <c r="BP267934" s="90"/>
    </row>
    <row r="267935" spans="68:68" customFormat="1">
      <c r="BP267935" s="90"/>
    </row>
    <row r="267936" spans="68:68" customFormat="1">
      <c r="BP267936" s="90"/>
    </row>
    <row r="267937" spans="68:68" customFormat="1">
      <c r="BP267937" s="90"/>
    </row>
    <row r="267938" spans="68:68" customFormat="1">
      <c r="BP267938" s="90"/>
    </row>
    <row r="267939" spans="68:68" customFormat="1">
      <c r="BP267939" s="90"/>
    </row>
    <row r="267940" spans="68:68" customFormat="1">
      <c r="BP267940" s="90"/>
    </row>
    <row r="267941" spans="68:68" customFormat="1">
      <c r="BP267941" s="90"/>
    </row>
    <row r="267942" spans="68:68" customFormat="1">
      <c r="BP267942" s="90"/>
    </row>
    <row r="267943" spans="68:68" customFormat="1">
      <c r="BP267943" s="90"/>
    </row>
    <row r="267944" spans="68:68" customFormat="1">
      <c r="BP267944" s="90"/>
    </row>
    <row r="267945" spans="68:68" customFormat="1">
      <c r="BP267945" s="90"/>
    </row>
    <row r="267946" spans="68:68" customFormat="1">
      <c r="BP267946" s="90"/>
    </row>
    <row r="267947" spans="68:68" customFormat="1">
      <c r="BP267947" s="90"/>
    </row>
    <row r="267948" spans="68:68" customFormat="1">
      <c r="BP267948" s="90"/>
    </row>
    <row r="267949" spans="68:68" customFormat="1">
      <c r="BP267949" s="90"/>
    </row>
    <row r="267950" spans="68:68" customFormat="1">
      <c r="BP267950" s="90"/>
    </row>
    <row r="267951" spans="68:68" customFormat="1">
      <c r="BP267951" s="90"/>
    </row>
    <row r="267952" spans="68:68" customFormat="1">
      <c r="BP267952" s="90"/>
    </row>
    <row r="267953" spans="68:68" customFormat="1">
      <c r="BP267953" s="90"/>
    </row>
    <row r="267954" spans="68:68" customFormat="1">
      <c r="BP267954" s="90"/>
    </row>
    <row r="267955" spans="68:68" customFormat="1">
      <c r="BP267955" s="90"/>
    </row>
    <row r="267956" spans="68:68" customFormat="1">
      <c r="BP267956" s="90"/>
    </row>
    <row r="267957" spans="68:68" customFormat="1">
      <c r="BP267957" s="90"/>
    </row>
    <row r="267958" spans="68:68" customFormat="1">
      <c r="BP267958" s="90"/>
    </row>
    <row r="267959" spans="68:68" customFormat="1">
      <c r="BP267959" s="90"/>
    </row>
    <row r="267960" spans="68:68" customFormat="1">
      <c r="BP267960" s="90"/>
    </row>
    <row r="267961" spans="68:68" customFormat="1">
      <c r="BP267961" s="90"/>
    </row>
    <row r="267962" spans="68:68" customFormat="1">
      <c r="BP267962" s="90"/>
    </row>
    <row r="267963" spans="68:68" customFormat="1">
      <c r="BP267963" s="90"/>
    </row>
    <row r="267964" spans="68:68" customFormat="1">
      <c r="BP267964" s="90"/>
    </row>
    <row r="267965" spans="68:68" customFormat="1">
      <c r="BP267965" s="90"/>
    </row>
    <row r="267966" spans="68:68" customFormat="1">
      <c r="BP267966" s="90"/>
    </row>
    <row r="267967" spans="68:68" customFormat="1">
      <c r="BP267967" s="90"/>
    </row>
    <row r="267968" spans="68:68" customFormat="1">
      <c r="BP267968" s="90"/>
    </row>
    <row r="267969" spans="68:68" customFormat="1">
      <c r="BP267969" s="90"/>
    </row>
    <row r="267970" spans="68:68" customFormat="1">
      <c r="BP267970" s="90"/>
    </row>
    <row r="267971" spans="68:68" customFormat="1">
      <c r="BP267971" s="90"/>
    </row>
    <row r="267972" spans="68:68" customFormat="1">
      <c r="BP267972" s="90"/>
    </row>
    <row r="267973" spans="68:68" customFormat="1">
      <c r="BP267973" s="90"/>
    </row>
    <row r="267974" spans="68:68" customFormat="1">
      <c r="BP267974" s="90"/>
    </row>
    <row r="267975" spans="68:68" customFormat="1">
      <c r="BP267975" s="90"/>
    </row>
    <row r="267976" spans="68:68" customFormat="1">
      <c r="BP267976" s="90"/>
    </row>
    <row r="267977" spans="68:68" customFormat="1">
      <c r="BP267977" s="90"/>
    </row>
    <row r="267978" spans="68:68" customFormat="1">
      <c r="BP267978" s="90"/>
    </row>
    <row r="267979" spans="68:68" customFormat="1">
      <c r="BP267979" s="90"/>
    </row>
    <row r="267980" spans="68:68" customFormat="1">
      <c r="BP267980" s="90"/>
    </row>
    <row r="267981" spans="68:68" customFormat="1">
      <c r="BP267981" s="90"/>
    </row>
    <row r="267982" spans="68:68" customFormat="1">
      <c r="BP267982" s="90"/>
    </row>
    <row r="267983" spans="68:68" customFormat="1">
      <c r="BP267983" s="90"/>
    </row>
    <row r="267984" spans="68:68" customFormat="1">
      <c r="BP267984" s="90"/>
    </row>
    <row r="267985" spans="68:68" customFormat="1">
      <c r="BP267985" s="90"/>
    </row>
    <row r="267986" spans="68:68" customFormat="1">
      <c r="BP267986" s="90"/>
    </row>
    <row r="267987" spans="68:68" customFormat="1">
      <c r="BP267987" s="90"/>
    </row>
    <row r="267988" spans="68:68" customFormat="1">
      <c r="BP267988" s="90"/>
    </row>
    <row r="267989" spans="68:68" customFormat="1">
      <c r="BP267989" s="90"/>
    </row>
    <row r="267990" spans="68:68" customFormat="1">
      <c r="BP267990" s="90"/>
    </row>
    <row r="267991" spans="68:68" customFormat="1">
      <c r="BP267991" s="90"/>
    </row>
    <row r="267992" spans="68:68" customFormat="1">
      <c r="BP267992" s="90"/>
    </row>
    <row r="267993" spans="68:68" customFormat="1">
      <c r="BP267993" s="90"/>
    </row>
    <row r="267994" spans="68:68" customFormat="1">
      <c r="BP267994" s="90"/>
    </row>
    <row r="267995" spans="68:68" customFormat="1">
      <c r="BP267995" s="90"/>
    </row>
    <row r="267996" spans="68:68" customFormat="1">
      <c r="BP267996" s="90"/>
    </row>
    <row r="267997" spans="68:68" customFormat="1">
      <c r="BP267997" s="90"/>
    </row>
    <row r="267998" spans="68:68" customFormat="1">
      <c r="BP267998" s="90"/>
    </row>
    <row r="267999" spans="68:68" customFormat="1">
      <c r="BP267999" s="90"/>
    </row>
    <row r="268000" spans="68:68" customFormat="1">
      <c r="BP268000" s="90"/>
    </row>
    <row r="268001" spans="68:68" customFormat="1">
      <c r="BP268001" s="90"/>
    </row>
    <row r="268002" spans="68:68" customFormat="1">
      <c r="BP268002" s="90"/>
    </row>
    <row r="268003" spans="68:68" customFormat="1">
      <c r="BP268003" s="90"/>
    </row>
    <row r="268004" spans="68:68" customFormat="1">
      <c r="BP268004" s="90"/>
    </row>
    <row r="268005" spans="68:68" customFormat="1">
      <c r="BP268005" s="90"/>
    </row>
    <row r="268006" spans="68:68" customFormat="1">
      <c r="BP268006" s="90"/>
    </row>
    <row r="268007" spans="68:68" customFormat="1">
      <c r="BP268007" s="90"/>
    </row>
    <row r="268008" spans="68:68" customFormat="1">
      <c r="BP268008" s="90"/>
    </row>
    <row r="268009" spans="68:68" customFormat="1">
      <c r="BP268009" s="90"/>
    </row>
    <row r="268010" spans="68:68" customFormat="1">
      <c r="BP268010" s="90"/>
    </row>
    <row r="268011" spans="68:68" customFormat="1">
      <c r="BP268011" s="90"/>
    </row>
    <row r="268012" spans="68:68" customFormat="1">
      <c r="BP268012" s="90"/>
    </row>
    <row r="268013" spans="68:68" customFormat="1">
      <c r="BP268013" s="90"/>
    </row>
    <row r="268014" spans="68:68" customFormat="1">
      <c r="BP268014" s="90"/>
    </row>
    <row r="268015" spans="68:68" customFormat="1">
      <c r="BP268015" s="90"/>
    </row>
    <row r="268016" spans="68:68" customFormat="1">
      <c r="BP268016" s="90"/>
    </row>
    <row r="268017" spans="68:68" customFormat="1">
      <c r="BP268017" s="90"/>
    </row>
    <row r="268018" spans="68:68" customFormat="1">
      <c r="BP268018" s="90"/>
    </row>
    <row r="268019" spans="68:68" customFormat="1">
      <c r="BP268019" s="90"/>
    </row>
    <row r="268020" spans="68:68" customFormat="1">
      <c r="BP268020" s="90"/>
    </row>
    <row r="268021" spans="68:68" customFormat="1">
      <c r="BP268021" s="90"/>
    </row>
    <row r="268022" spans="68:68" customFormat="1">
      <c r="BP268022" s="90"/>
    </row>
    <row r="268023" spans="68:68" customFormat="1">
      <c r="BP268023" s="90"/>
    </row>
    <row r="268024" spans="68:68" customFormat="1">
      <c r="BP268024" s="90"/>
    </row>
    <row r="268025" spans="68:68" customFormat="1">
      <c r="BP268025" s="90"/>
    </row>
    <row r="268026" spans="68:68" customFormat="1">
      <c r="BP268026" s="90"/>
    </row>
    <row r="268027" spans="68:68" customFormat="1">
      <c r="BP268027" s="90"/>
    </row>
    <row r="268028" spans="68:68" customFormat="1">
      <c r="BP268028" s="90"/>
    </row>
    <row r="268029" spans="68:68" customFormat="1">
      <c r="BP268029" s="90"/>
    </row>
    <row r="268030" spans="68:68" customFormat="1">
      <c r="BP268030" s="90"/>
    </row>
    <row r="268031" spans="68:68" customFormat="1">
      <c r="BP268031" s="90"/>
    </row>
    <row r="268032" spans="68:68" customFormat="1">
      <c r="BP268032" s="90"/>
    </row>
    <row r="268033" spans="68:68" customFormat="1">
      <c r="BP268033" s="90"/>
    </row>
    <row r="268034" spans="68:68" customFormat="1">
      <c r="BP268034" s="90"/>
    </row>
    <row r="268035" spans="68:68" customFormat="1">
      <c r="BP268035" s="90"/>
    </row>
    <row r="268036" spans="68:68" customFormat="1">
      <c r="BP268036" s="90"/>
    </row>
    <row r="268037" spans="68:68" customFormat="1">
      <c r="BP268037" s="90"/>
    </row>
    <row r="268038" spans="68:68" customFormat="1">
      <c r="BP268038" s="90"/>
    </row>
    <row r="268039" spans="68:68" customFormat="1">
      <c r="BP268039" s="90"/>
    </row>
    <row r="268040" spans="68:68" customFormat="1">
      <c r="BP268040" s="90"/>
    </row>
    <row r="268041" spans="68:68" customFormat="1">
      <c r="BP268041" s="90"/>
    </row>
    <row r="268042" spans="68:68" customFormat="1">
      <c r="BP268042" s="90"/>
    </row>
    <row r="268043" spans="68:68" customFormat="1">
      <c r="BP268043" s="90"/>
    </row>
    <row r="268044" spans="68:68" customFormat="1">
      <c r="BP268044" s="90"/>
    </row>
    <row r="268045" spans="68:68" customFormat="1">
      <c r="BP268045" s="90"/>
    </row>
    <row r="268046" spans="68:68" customFormat="1">
      <c r="BP268046" s="90"/>
    </row>
    <row r="268047" spans="68:68" customFormat="1">
      <c r="BP268047" s="90"/>
    </row>
    <row r="268048" spans="68:68" customFormat="1">
      <c r="BP268048" s="90"/>
    </row>
    <row r="268049" spans="68:68" customFormat="1">
      <c r="BP268049" s="90"/>
    </row>
    <row r="268050" spans="68:68" customFormat="1">
      <c r="BP268050" s="90"/>
    </row>
    <row r="268051" spans="68:68" customFormat="1">
      <c r="BP268051" s="90"/>
    </row>
    <row r="268052" spans="68:68" customFormat="1">
      <c r="BP268052" s="90"/>
    </row>
    <row r="268053" spans="68:68" customFormat="1">
      <c r="BP268053" s="90"/>
    </row>
    <row r="268054" spans="68:68" customFormat="1">
      <c r="BP268054" s="90"/>
    </row>
    <row r="268055" spans="68:68" customFormat="1">
      <c r="BP268055" s="90"/>
    </row>
    <row r="268056" spans="68:68" customFormat="1">
      <c r="BP268056" s="90"/>
    </row>
    <row r="268057" spans="68:68" customFormat="1">
      <c r="BP268057" s="90"/>
    </row>
    <row r="268058" spans="68:68" customFormat="1">
      <c r="BP268058" s="90"/>
    </row>
    <row r="268059" spans="68:68" customFormat="1">
      <c r="BP268059" s="90"/>
    </row>
    <row r="268060" spans="68:68" customFormat="1">
      <c r="BP268060" s="90"/>
    </row>
    <row r="268061" spans="68:68" customFormat="1">
      <c r="BP268061" s="90"/>
    </row>
    <row r="268062" spans="68:68" customFormat="1">
      <c r="BP268062" s="90"/>
    </row>
    <row r="268063" spans="68:68" customFormat="1">
      <c r="BP268063" s="90"/>
    </row>
    <row r="268064" spans="68:68" customFormat="1">
      <c r="BP268064" s="90"/>
    </row>
    <row r="268065" spans="68:68" customFormat="1">
      <c r="BP268065" s="90"/>
    </row>
    <row r="268066" spans="68:68" customFormat="1">
      <c r="BP268066" s="90"/>
    </row>
    <row r="268067" spans="68:68" customFormat="1">
      <c r="BP268067" s="90"/>
    </row>
    <row r="268068" spans="68:68" customFormat="1">
      <c r="BP268068" s="90"/>
    </row>
    <row r="268069" spans="68:68" customFormat="1">
      <c r="BP268069" s="90"/>
    </row>
    <row r="268070" spans="68:68" customFormat="1">
      <c r="BP268070" s="90"/>
    </row>
    <row r="268071" spans="68:68" customFormat="1">
      <c r="BP268071" s="90"/>
    </row>
    <row r="268072" spans="68:68" customFormat="1">
      <c r="BP268072" s="90"/>
    </row>
    <row r="268073" spans="68:68" customFormat="1">
      <c r="BP268073" s="90"/>
    </row>
    <row r="268074" spans="68:68" customFormat="1">
      <c r="BP268074" s="90"/>
    </row>
    <row r="268075" spans="68:68" customFormat="1">
      <c r="BP268075" s="90"/>
    </row>
    <row r="268076" spans="68:68" customFormat="1">
      <c r="BP268076" s="90"/>
    </row>
    <row r="268077" spans="68:68" customFormat="1">
      <c r="BP268077" s="90"/>
    </row>
    <row r="268078" spans="68:68" customFormat="1">
      <c r="BP268078" s="90"/>
    </row>
    <row r="268079" spans="68:68" customFormat="1">
      <c r="BP268079" s="90"/>
    </row>
    <row r="268080" spans="68:68" customFormat="1">
      <c r="BP268080" s="90"/>
    </row>
    <row r="268081" spans="68:68" customFormat="1">
      <c r="BP268081" s="90"/>
    </row>
    <row r="268082" spans="68:68" customFormat="1">
      <c r="BP268082" s="90"/>
    </row>
    <row r="268083" spans="68:68" customFormat="1">
      <c r="BP268083" s="90"/>
    </row>
    <row r="268084" spans="68:68" customFormat="1">
      <c r="BP268084" s="90"/>
    </row>
    <row r="268085" spans="68:68" customFormat="1">
      <c r="BP268085" s="90"/>
    </row>
    <row r="268086" spans="68:68" customFormat="1">
      <c r="BP268086" s="90"/>
    </row>
    <row r="268087" spans="68:68" customFormat="1">
      <c r="BP268087" s="90"/>
    </row>
    <row r="268088" spans="68:68" customFormat="1">
      <c r="BP268088" s="90"/>
    </row>
    <row r="268089" spans="68:68" customFormat="1">
      <c r="BP268089" s="90"/>
    </row>
    <row r="268090" spans="68:68" customFormat="1">
      <c r="BP268090" s="90"/>
    </row>
    <row r="268091" spans="68:68" customFormat="1">
      <c r="BP268091" s="90"/>
    </row>
    <row r="268092" spans="68:68" customFormat="1">
      <c r="BP268092" s="90"/>
    </row>
    <row r="268093" spans="68:68" customFormat="1">
      <c r="BP268093" s="90"/>
    </row>
    <row r="268094" spans="68:68" customFormat="1">
      <c r="BP268094" s="90"/>
    </row>
    <row r="268095" spans="68:68" customFormat="1">
      <c r="BP268095" s="90"/>
    </row>
    <row r="268096" spans="68:68" customFormat="1">
      <c r="BP268096" s="90"/>
    </row>
    <row r="268097" spans="68:68" customFormat="1">
      <c r="BP268097" s="90"/>
    </row>
    <row r="268098" spans="68:68" customFormat="1">
      <c r="BP268098" s="90"/>
    </row>
    <row r="268099" spans="68:68" customFormat="1">
      <c r="BP268099" s="90"/>
    </row>
    <row r="268100" spans="68:68" customFormat="1">
      <c r="BP268100" s="90"/>
    </row>
    <row r="268101" spans="68:68" customFormat="1">
      <c r="BP268101" s="90"/>
    </row>
    <row r="268102" spans="68:68" customFormat="1">
      <c r="BP268102" s="90"/>
    </row>
    <row r="268103" spans="68:68" customFormat="1">
      <c r="BP268103" s="90"/>
    </row>
    <row r="268104" spans="68:68" customFormat="1">
      <c r="BP268104" s="90"/>
    </row>
    <row r="268105" spans="68:68" customFormat="1">
      <c r="BP268105" s="90"/>
    </row>
    <row r="268106" spans="68:68" customFormat="1">
      <c r="BP268106" s="90"/>
    </row>
    <row r="268107" spans="68:68" customFormat="1">
      <c r="BP268107" s="90"/>
    </row>
    <row r="268108" spans="68:68" customFormat="1">
      <c r="BP268108" s="90"/>
    </row>
    <row r="268109" spans="68:68" customFormat="1">
      <c r="BP268109" s="90"/>
    </row>
    <row r="268110" spans="68:68" customFormat="1">
      <c r="BP268110" s="90"/>
    </row>
    <row r="268111" spans="68:68" customFormat="1">
      <c r="BP268111" s="90"/>
    </row>
    <row r="268112" spans="68:68" customFormat="1">
      <c r="BP268112" s="90"/>
    </row>
    <row r="268113" spans="68:68" customFormat="1">
      <c r="BP268113" s="90"/>
    </row>
    <row r="268114" spans="68:68" customFormat="1">
      <c r="BP268114" s="90"/>
    </row>
    <row r="268115" spans="68:68" customFormat="1">
      <c r="BP268115" s="90"/>
    </row>
    <row r="268116" spans="68:68" customFormat="1">
      <c r="BP268116" s="90"/>
    </row>
    <row r="268117" spans="68:68" customFormat="1">
      <c r="BP268117" s="90"/>
    </row>
    <row r="268118" spans="68:68" customFormat="1">
      <c r="BP268118" s="90"/>
    </row>
    <row r="268119" spans="68:68" customFormat="1">
      <c r="BP268119" s="90"/>
    </row>
    <row r="268120" spans="68:68" customFormat="1">
      <c r="BP268120" s="90"/>
    </row>
    <row r="268121" spans="68:68" customFormat="1">
      <c r="BP268121" s="90"/>
    </row>
    <row r="268122" spans="68:68" customFormat="1">
      <c r="BP268122" s="90"/>
    </row>
    <row r="268123" spans="68:68" customFormat="1">
      <c r="BP268123" s="90"/>
    </row>
    <row r="268124" spans="68:68" customFormat="1">
      <c r="BP268124" s="90"/>
    </row>
    <row r="268125" spans="68:68" customFormat="1">
      <c r="BP268125" s="90"/>
    </row>
    <row r="268126" spans="68:68" customFormat="1">
      <c r="BP268126" s="90"/>
    </row>
    <row r="268127" spans="68:68" customFormat="1">
      <c r="BP268127" s="90"/>
    </row>
    <row r="268128" spans="68:68" customFormat="1">
      <c r="BP268128" s="90"/>
    </row>
    <row r="268129" spans="68:68" customFormat="1">
      <c r="BP268129" s="90"/>
    </row>
    <row r="268130" spans="68:68" customFormat="1">
      <c r="BP268130" s="90"/>
    </row>
    <row r="268131" spans="68:68" customFormat="1">
      <c r="BP268131" s="90"/>
    </row>
    <row r="268132" spans="68:68" customFormat="1">
      <c r="BP268132" s="90"/>
    </row>
    <row r="268133" spans="68:68" customFormat="1">
      <c r="BP268133" s="90"/>
    </row>
    <row r="268134" spans="68:68" customFormat="1">
      <c r="BP268134" s="90"/>
    </row>
    <row r="268135" spans="68:68" customFormat="1">
      <c r="BP268135" s="90"/>
    </row>
    <row r="268136" spans="68:68" customFormat="1">
      <c r="BP268136" s="90"/>
    </row>
    <row r="268137" spans="68:68" customFormat="1">
      <c r="BP268137" s="90"/>
    </row>
    <row r="268138" spans="68:68" customFormat="1">
      <c r="BP268138" s="90"/>
    </row>
    <row r="268139" spans="68:68" customFormat="1">
      <c r="BP268139" s="90"/>
    </row>
    <row r="268140" spans="68:68" customFormat="1">
      <c r="BP268140" s="90"/>
    </row>
    <row r="268141" spans="68:68" customFormat="1">
      <c r="BP268141" s="90"/>
    </row>
    <row r="268142" spans="68:68" customFormat="1">
      <c r="BP268142" s="90"/>
    </row>
    <row r="268143" spans="68:68" customFormat="1">
      <c r="BP268143" s="90"/>
    </row>
    <row r="268144" spans="68:68" customFormat="1">
      <c r="BP268144" s="90"/>
    </row>
    <row r="268145" spans="68:68" customFormat="1">
      <c r="BP268145" s="90"/>
    </row>
    <row r="268146" spans="68:68" customFormat="1">
      <c r="BP268146" s="90"/>
    </row>
    <row r="268147" spans="68:68" customFormat="1">
      <c r="BP268147" s="90"/>
    </row>
    <row r="268148" spans="68:68" customFormat="1">
      <c r="BP268148" s="90"/>
    </row>
    <row r="268149" spans="68:68" customFormat="1">
      <c r="BP268149" s="90"/>
    </row>
    <row r="268150" spans="68:68" customFormat="1">
      <c r="BP268150" s="90"/>
    </row>
    <row r="268151" spans="68:68" customFormat="1">
      <c r="BP268151" s="90"/>
    </row>
    <row r="268152" spans="68:68" customFormat="1">
      <c r="BP268152" s="90"/>
    </row>
    <row r="268153" spans="68:68" customFormat="1">
      <c r="BP268153" s="90"/>
    </row>
    <row r="268154" spans="68:68" customFormat="1">
      <c r="BP268154" s="90"/>
    </row>
    <row r="268155" spans="68:68" customFormat="1">
      <c r="BP268155" s="90"/>
    </row>
    <row r="268156" spans="68:68" customFormat="1">
      <c r="BP268156" s="90"/>
    </row>
    <row r="268157" spans="68:68" customFormat="1">
      <c r="BP268157" s="90"/>
    </row>
    <row r="268158" spans="68:68" customFormat="1">
      <c r="BP268158" s="90"/>
    </row>
    <row r="268159" spans="68:68" customFormat="1">
      <c r="BP268159" s="90"/>
    </row>
    <row r="268160" spans="68:68" customFormat="1">
      <c r="BP268160" s="90"/>
    </row>
    <row r="268161" spans="68:68" customFormat="1">
      <c r="BP268161" s="90"/>
    </row>
    <row r="268162" spans="68:68" customFormat="1">
      <c r="BP268162" s="90"/>
    </row>
    <row r="268163" spans="68:68" customFormat="1">
      <c r="BP268163" s="90"/>
    </row>
    <row r="268164" spans="68:68" customFormat="1">
      <c r="BP268164" s="90"/>
    </row>
    <row r="268165" spans="68:68" customFormat="1">
      <c r="BP268165" s="90"/>
    </row>
    <row r="268166" spans="68:68" customFormat="1">
      <c r="BP268166" s="90"/>
    </row>
    <row r="268167" spans="68:68" customFormat="1">
      <c r="BP268167" s="90"/>
    </row>
    <row r="268168" spans="68:68" customFormat="1">
      <c r="BP268168" s="90"/>
    </row>
    <row r="268169" spans="68:68" customFormat="1">
      <c r="BP268169" s="90"/>
    </row>
    <row r="268170" spans="68:68" customFormat="1">
      <c r="BP268170" s="90"/>
    </row>
    <row r="268171" spans="68:68" customFormat="1">
      <c r="BP268171" s="90"/>
    </row>
    <row r="268172" spans="68:68" customFormat="1">
      <c r="BP268172" s="90"/>
    </row>
    <row r="268173" spans="68:68" customFormat="1">
      <c r="BP268173" s="90"/>
    </row>
    <row r="268174" spans="68:68" customFormat="1">
      <c r="BP268174" s="90"/>
    </row>
    <row r="268175" spans="68:68" customFormat="1">
      <c r="BP268175" s="90"/>
    </row>
    <row r="268176" spans="68:68" customFormat="1">
      <c r="BP268176" s="90"/>
    </row>
    <row r="268177" spans="68:68" customFormat="1">
      <c r="BP268177" s="90"/>
    </row>
    <row r="268178" spans="68:68" customFormat="1">
      <c r="BP268178" s="90"/>
    </row>
    <row r="268179" spans="68:68" customFormat="1">
      <c r="BP268179" s="90"/>
    </row>
    <row r="268180" spans="68:68" customFormat="1">
      <c r="BP268180" s="90"/>
    </row>
    <row r="268181" spans="68:68" customFormat="1">
      <c r="BP268181" s="90"/>
    </row>
    <row r="268182" spans="68:68" customFormat="1">
      <c r="BP268182" s="90"/>
    </row>
    <row r="268183" spans="68:68" customFormat="1">
      <c r="BP268183" s="90"/>
    </row>
    <row r="268184" spans="68:68" customFormat="1">
      <c r="BP268184" s="90"/>
    </row>
    <row r="268185" spans="68:68" customFormat="1">
      <c r="BP268185" s="90"/>
    </row>
    <row r="268186" spans="68:68" customFormat="1">
      <c r="BP268186" s="90"/>
    </row>
    <row r="268187" spans="68:68" customFormat="1">
      <c r="BP268187" s="90"/>
    </row>
    <row r="268188" spans="68:68" customFormat="1">
      <c r="BP268188" s="90"/>
    </row>
    <row r="268189" spans="68:68" customFormat="1">
      <c r="BP268189" s="90"/>
    </row>
    <row r="268190" spans="68:68" customFormat="1">
      <c r="BP268190" s="90"/>
    </row>
    <row r="268191" spans="68:68" customFormat="1">
      <c r="BP268191" s="90"/>
    </row>
    <row r="268192" spans="68:68" customFormat="1">
      <c r="BP268192" s="90"/>
    </row>
    <row r="268193" spans="68:68" customFormat="1">
      <c r="BP268193" s="90"/>
    </row>
    <row r="268194" spans="68:68" customFormat="1">
      <c r="BP268194" s="90"/>
    </row>
    <row r="268195" spans="68:68" customFormat="1">
      <c r="BP268195" s="90"/>
    </row>
    <row r="268196" spans="68:68" customFormat="1">
      <c r="BP268196" s="90"/>
    </row>
    <row r="268197" spans="68:68" customFormat="1">
      <c r="BP268197" s="90"/>
    </row>
    <row r="268198" spans="68:68" customFormat="1">
      <c r="BP268198" s="90"/>
    </row>
    <row r="268199" spans="68:68" customFormat="1">
      <c r="BP268199" s="90"/>
    </row>
    <row r="268200" spans="68:68" customFormat="1">
      <c r="BP268200" s="90"/>
    </row>
    <row r="268201" spans="68:68" customFormat="1">
      <c r="BP268201" s="90"/>
    </row>
    <row r="268202" spans="68:68" customFormat="1">
      <c r="BP268202" s="90"/>
    </row>
    <row r="268203" spans="68:68" customFormat="1">
      <c r="BP268203" s="90"/>
    </row>
    <row r="268204" spans="68:68" customFormat="1">
      <c r="BP268204" s="90"/>
    </row>
    <row r="268205" spans="68:68" customFormat="1">
      <c r="BP268205" s="90"/>
    </row>
    <row r="268206" spans="68:68" customFormat="1">
      <c r="BP268206" s="90"/>
    </row>
    <row r="268207" spans="68:68" customFormat="1">
      <c r="BP268207" s="90"/>
    </row>
    <row r="268208" spans="68:68" customFormat="1">
      <c r="BP268208" s="90"/>
    </row>
    <row r="268209" spans="68:68" customFormat="1">
      <c r="BP268209" s="90"/>
    </row>
    <row r="268210" spans="68:68" customFormat="1">
      <c r="BP268210" s="90"/>
    </row>
    <row r="268211" spans="68:68" customFormat="1">
      <c r="BP268211" s="90"/>
    </row>
    <row r="268212" spans="68:68" customFormat="1">
      <c r="BP268212" s="90"/>
    </row>
    <row r="268213" spans="68:68" customFormat="1">
      <c r="BP268213" s="90"/>
    </row>
    <row r="268214" spans="68:68" customFormat="1">
      <c r="BP268214" s="90"/>
    </row>
    <row r="268215" spans="68:68" customFormat="1">
      <c r="BP268215" s="90"/>
    </row>
    <row r="268216" spans="68:68" customFormat="1">
      <c r="BP268216" s="90"/>
    </row>
    <row r="268217" spans="68:68" customFormat="1">
      <c r="BP268217" s="90"/>
    </row>
    <row r="268218" spans="68:68" customFormat="1">
      <c r="BP268218" s="90"/>
    </row>
    <row r="268219" spans="68:68" customFormat="1">
      <c r="BP268219" s="90"/>
    </row>
    <row r="268220" spans="68:68" customFormat="1">
      <c r="BP268220" s="90"/>
    </row>
    <row r="268221" spans="68:68" customFormat="1">
      <c r="BP268221" s="90"/>
    </row>
    <row r="268222" spans="68:68" customFormat="1">
      <c r="BP268222" s="90"/>
    </row>
    <row r="268223" spans="68:68" customFormat="1">
      <c r="BP268223" s="90"/>
    </row>
    <row r="268224" spans="68:68" customFormat="1">
      <c r="BP268224" s="90"/>
    </row>
    <row r="268225" spans="68:68" customFormat="1">
      <c r="BP268225" s="90"/>
    </row>
    <row r="268226" spans="68:68" customFormat="1">
      <c r="BP268226" s="90"/>
    </row>
    <row r="268227" spans="68:68" customFormat="1">
      <c r="BP268227" s="90"/>
    </row>
    <row r="268228" spans="68:68" customFormat="1">
      <c r="BP268228" s="90"/>
    </row>
    <row r="268229" spans="68:68" customFormat="1">
      <c r="BP268229" s="90"/>
    </row>
    <row r="268230" spans="68:68" customFormat="1">
      <c r="BP268230" s="90"/>
    </row>
    <row r="268231" spans="68:68" customFormat="1">
      <c r="BP268231" s="90"/>
    </row>
    <row r="268232" spans="68:68" customFormat="1">
      <c r="BP268232" s="90"/>
    </row>
    <row r="268233" spans="68:68" customFormat="1">
      <c r="BP268233" s="90"/>
    </row>
    <row r="268234" spans="68:68" customFormat="1">
      <c r="BP268234" s="90"/>
    </row>
    <row r="268235" spans="68:68" customFormat="1">
      <c r="BP268235" s="90"/>
    </row>
    <row r="268236" spans="68:68" customFormat="1">
      <c r="BP268236" s="90"/>
    </row>
    <row r="268237" spans="68:68" customFormat="1">
      <c r="BP268237" s="90"/>
    </row>
    <row r="268238" spans="68:68" customFormat="1">
      <c r="BP268238" s="90"/>
    </row>
    <row r="268239" spans="68:68" customFormat="1">
      <c r="BP268239" s="90"/>
    </row>
    <row r="268240" spans="68:68" customFormat="1">
      <c r="BP268240" s="90"/>
    </row>
    <row r="268241" spans="68:68" customFormat="1">
      <c r="BP268241" s="90"/>
    </row>
    <row r="268242" spans="68:68" customFormat="1">
      <c r="BP268242" s="90"/>
    </row>
    <row r="268243" spans="68:68" customFormat="1">
      <c r="BP268243" s="90"/>
    </row>
    <row r="268244" spans="68:68" customFormat="1">
      <c r="BP268244" s="90"/>
    </row>
    <row r="268245" spans="68:68" customFormat="1">
      <c r="BP268245" s="90"/>
    </row>
    <row r="268246" spans="68:68" customFormat="1">
      <c r="BP268246" s="90"/>
    </row>
    <row r="268247" spans="68:68" customFormat="1">
      <c r="BP268247" s="90"/>
    </row>
    <row r="268248" spans="68:68" customFormat="1">
      <c r="BP268248" s="90"/>
    </row>
    <row r="268249" spans="68:68" customFormat="1">
      <c r="BP268249" s="90"/>
    </row>
    <row r="268250" spans="68:68" customFormat="1">
      <c r="BP268250" s="90"/>
    </row>
    <row r="268251" spans="68:68" customFormat="1">
      <c r="BP268251" s="90"/>
    </row>
    <row r="268252" spans="68:68" customFormat="1">
      <c r="BP268252" s="90"/>
    </row>
    <row r="268253" spans="68:68" customFormat="1">
      <c r="BP268253" s="90"/>
    </row>
    <row r="268254" spans="68:68" customFormat="1">
      <c r="BP268254" s="90"/>
    </row>
    <row r="268255" spans="68:68" customFormat="1">
      <c r="BP268255" s="90"/>
    </row>
    <row r="268256" spans="68:68" customFormat="1">
      <c r="BP268256" s="90"/>
    </row>
    <row r="268257" spans="68:68" customFormat="1">
      <c r="BP268257" s="90"/>
    </row>
    <row r="268258" spans="68:68" customFormat="1">
      <c r="BP268258" s="90"/>
    </row>
    <row r="268259" spans="68:68" customFormat="1">
      <c r="BP268259" s="90"/>
    </row>
    <row r="268260" spans="68:68" customFormat="1">
      <c r="BP268260" s="90"/>
    </row>
    <row r="268261" spans="68:68" customFormat="1">
      <c r="BP268261" s="90"/>
    </row>
    <row r="268262" spans="68:68" customFormat="1">
      <c r="BP268262" s="90"/>
    </row>
    <row r="268263" spans="68:68" customFormat="1">
      <c r="BP268263" s="90"/>
    </row>
    <row r="268264" spans="68:68" customFormat="1">
      <c r="BP268264" s="90"/>
    </row>
    <row r="268265" spans="68:68" customFormat="1">
      <c r="BP268265" s="90"/>
    </row>
    <row r="268266" spans="68:68" customFormat="1">
      <c r="BP268266" s="90"/>
    </row>
    <row r="268267" spans="68:68" customFormat="1">
      <c r="BP268267" s="90"/>
    </row>
    <row r="268268" spans="68:68" customFormat="1">
      <c r="BP268268" s="90"/>
    </row>
    <row r="268269" spans="68:68" customFormat="1">
      <c r="BP268269" s="90"/>
    </row>
    <row r="268270" spans="68:68" customFormat="1">
      <c r="BP268270" s="90"/>
    </row>
    <row r="268271" spans="68:68" customFormat="1">
      <c r="BP268271" s="90"/>
    </row>
    <row r="268272" spans="68:68" customFormat="1">
      <c r="BP268272" s="90"/>
    </row>
    <row r="268273" spans="68:68" customFormat="1">
      <c r="BP268273" s="90"/>
    </row>
    <row r="268274" spans="68:68" customFormat="1">
      <c r="BP268274" s="90"/>
    </row>
    <row r="268275" spans="68:68" customFormat="1">
      <c r="BP268275" s="90"/>
    </row>
    <row r="268276" spans="68:68" customFormat="1">
      <c r="BP268276" s="90"/>
    </row>
    <row r="268277" spans="68:68" customFormat="1">
      <c r="BP268277" s="90"/>
    </row>
    <row r="268278" spans="68:68" customFormat="1">
      <c r="BP268278" s="90"/>
    </row>
    <row r="268279" spans="68:68" customFormat="1">
      <c r="BP268279" s="90"/>
    </row>
    <row r="268280" spans="68:68" customFormat="1">
      <c r="BP268280" s="90"/>
    </row>
    <row r="268281" spans="68:68" customFormat="1">
      <c r="BP268281" s="90"/>
    </row>
    <row r="268282" spans="68:68" customFormat="1">
      <c r="BP268282" s="90"/>
    </row>
    <row r="268283" spans="68:68" customFormat="1">
      <c r="BP268283" s="90"/>
    </row>
    <row r="268284" spans="68:68" customFormat="1">
      <c r="BP268284" s="90"/>
    </row>
    <row r="268285" spans="68:68" customFormat="1">
      <c r="BP268285" s="90"/>
    </row>
    <row r="268286" spans="68:68" customFormat="1">
      <c r="BP268286" s="90"/>
    </row>
    <row r="268287" spans="68:68" customFormat="1">
      <c r="BP268287" s="90"/>
    </row>
    <row r="268288" spans="68:68" customFormat="1">
      <c r="BP268288" s="90"/>
    </row>
    <row r="268289" spans="68:68" customFormat="1">
      <c r="BP268289" s="90"/>
    </row>
    <row r="268290" spans="68:68" customFormat="1">
      <c r="BP268290" s="90"/>
    </row>
    <row r="268291" spans="68:68" customFormat="1">
      <c r="BP268291" s="90"/>
    </row>
    <row r="268292" spans="68:68" customFormat="1">
      <c r="BP268292" s="90"/>
    </row>
    <row r="268293" spans="68:68" customFormat="1">
      <c r="BP268293" s="90"/>
    </row>
    <row r="268294" spans="68:68" customFormat="1">
      <c r="BP268294" s="90"/>
    </row>
    <row r="268295" spans="68:68" customFormat="1">
      <c r="BP268295" s="90"/>
    </row>
    <row r="268296" spans="68:68" customFormat="1">
      <c r="BP268296" s="90"/>
    </row>
    <row r="268297" spans="68:68" customFormat="1">
      <c r="BP268297" s="90"/>
    </row>
    <row r="268298" spans="68:68" customFormat="1">
      <c r="BP268298" s="90"/>
    </row>
    <row r="268299" spans="68:68" customFormat="1">
      <c r="BP268299" s="90"/>
    </row>
    <row r="268300" spans="68:68" customFormat="1">
      <c r="BP268300" s="90"/>
    </row>
    <row r="268301" spans="68:68" customFormat="1">
      <c r="BP268301" s="90"/>
    </row>
    <row r="268302" spans="68:68" customFormat="1">
      <c r="BP268302" s="90"/>
    </row>
    <row r="268303" spans="68:68" customFormat="1">
      <c r="BP268303" s="90"/>
    </row>
    <row r="268304" spans="68:68" customFormat="1">
      <c r="BP268304" s="90"/>
    </row>
    <row r="268305" spans="68:68" customFormat="1">
      <c r="BP268305" s="90"/>
    </row>
    <row r="268306" spans="68:68" customFormat="1">
      <c r="BP268306" s="90"/>
    </row>
    <row r="268307" spans="68:68" customFormat="1">
      <c r="BP268307" s="90"/>
    </row>
    <row r="268308" spans="68:68" customFormat="1">
      <c r="BP268308" s="90"/>
    </row>
    <row r="268309" spans="68:68" customFormat="1">
      <c r="BP268309" s="90"/>
    </row>
    <row r="268310" spans="68:68" customFormat="1">
      <c r="BP268310" s="90"/>
    </row>
    <row r="268311" spans="68:68" customFormat="1">
      <c r="BP268311" s="90"/>
    </row>
    <row r="268312" spans="68:68" customFormat="1">
      <c r="BP268312" s="90"/>
    </row>
    <row r="268313" spans="68:68" customFormat="1">
      <c r="BP268313" s="90"/>
    </row>
    <row r="268314" spans="68:68" customFormat="1">
      <c r="BP268314" s="90"/>
    </row>
    <row r="268315" spans="68:68" customFormat="1">
      <c r="BP268315" s="90"/>
    </row>
    <row r="268316" spans="68:68" customFormat="1">
      <c r="BP268316" s="90"/>
    </row>
    <row r="268317" spans="68:68" customFormat="1">
      <c r="BP268317" s="90"/>
    </row>
    <row r="268318" spans="68:68" customFormat="1">
      <c r="BP268318" s="90"/>
    </row>
    <row r="268319" spans="68:68" customFormat="1">
      <c r="BP268319" s="90"/>
    </row>
    <row r="268320" spans="68:68" customFormat="1">
      <c r="BP268320" s="90"/>
    </row>
    <row r="268321" spans="68:68" customFormat="1">
      <c r="BP268321" s="90"/>
    </row>
    <row r="268322" spans="68:68" customFormat="1">
      <c r="BP268322" s="90"/>
    </row>
    <row r="268323" spans="68:68" customFormat="1">
      <c r="BP268323" s="90"/>
    </row>
    <row r="268324" spans="68:68" customFormat="1">
      <c r="BP268324" s="90"/>
    </row>
    <row r="268325" spans="68:68" customFormat="1">
      <c r="BP268325" s="90"/>
    </row>
    <row r="268326" spans="68:68" customFormat="1">
      <c r="BP268326" s="90"/>
    </row>
    <row r="268327" spans="68:68" customFormat="1">
      <c r="BP268327" s="90"/>
    </row>
    <row r="268328" spans="68:68" customFormat="1">
      <c r="BP268328" s="90"/>
    </row>
    <row r="268329" spans="68:68" customFormat="1">
      <c r="BP268329" s="90"/>
    </row>
    <row r="268330" spans="68:68" customFormat="1">
      <c r="BP268330" s="90"/>
    </row>
    <row r="268331" spans="68:68" customFormat="1">
      <c r="BP268331" s="90"/>
    </row>
    <row r="268332" spans="68:68" customFormat="1">
      <c r="BP268332" s="90"/>
    </row>
    <row r="268333" spans="68:68" customFormat="1">
      <c r="BP268333" s="90"/>
    </row>
    <row r="268334" spans="68:68" customFormat="1">
      <c r="BP268334" s="90"/>
    </row>
    <row r="268335" spans="68:68" customFormat="1">
      <c r="BP268335" s="90"/>
    </row>
    <row r="268336" spans="68:68" customFormat="1">
      <c r="BP268336" s="90"/>
    </row>
    <row r="268337" spans="68:68" customFormat="1">
      <c r="BP268337" s="90"/>
    </row>
    <row r="268338" spans="68:68" customFormat="1">
      <c r="BP268338" s="90"/>
    </row>
    <row r="268339" spans="68:68" customFormat="1">
      <c r="BP268339" s="90"/>
    </row>
    <row r="268340" spans="68:68" customFormat="1">
      <c r="BP268340" s="90"/>
    </row>
    <row r="268341" spans="68:68" customFormat="1">
      <c r="BP268341" s="90"/>
    </row>
    <row r="268342" spans="68:68" customFormat="1">
      <c r="BP268342" s="90"/>
    </row>
    <row r="268343" spans="68:68" customFormat="1">
      <c r="BP268343" s="90"/>
    </row>
    <row r="268344" spans="68:68" customFormat="1">
      <c r="BP268344" s="90"/>
    </row>
    <row r="268345" spans="68:68" customFormat="1">
      <c r="BP268345" s="90"/>
    </row>
    <row r="268346" spans="68:68" customFormat="1">
      <c r="BP268346" s="90"/>
    </row>
    <row r="268347" spans="68:68" customFormat="1">
      <c r="BP268347" s="90"/>
    </row>
    <row r="268348" spans="68:68" customFormat="1">
      <c r="BP268348" s="90"/>
    </row>
    <row r="268349" spans="68:68" customFormat="1">
      <c r="BP268349" s="90"/>
    </row>
    <row r="268350" spans="68:68" customFormat="1">
      <c r="BP268350" s="90"/>
    </row>
    <row r="268351" spans="68:68" customFormat="1">
      <c r="BP268351" s="90"/>
    </row>
    <row r="268352" spans="68:68" customFormat="1">
      <c r="BP268352" s="90"/>
    </row>
    <row r="268353" spans="68:68" customFormat="1">
      <c r="BP268353" s="90"/>
    </row>
    <row r="268354" spans="68:68" customFormat="1">
      <c r="BP268354" s="90"/>
    </row>
    <row r="268355" spans="68:68" customFormat="1">
      <c r="BP268355" s="90"/>
    </row>
    <row r="268356" spans="68:68" customFormat="1">
      <c r="BP268356" s="90"/>
    </row>
    <row r="268357" spans="68:68" customFormat="1">
      <c r="BP268357" s="90"/>
    </row>
    <row r="268358" spans="68:68" customFormat="1">
      <c r="BP268358" s="90"/>
    </row>
    <row r="268359" spans="68:68" customFormat="1">
      <c r="BP268359" s="90"/>
    </row>
    <row r="268360" spans="68:68" customFormat="1">
      <c r="BP268360" s="90"/>
    </row>
    <row r="268361" spans="68:68" customFormat="1">
      <c r="BP268361" s="90"/>
    </row>
    <row r="268362" spans="68:68" customFormat="1">
      <c r="BP268362" s="90"/>
    </row>
    <row r="268363" spans="68:68" customFormat="1">
      <c r="BP268363" s="90"/>
    </row>
    <row r="268364" spans="68:68" customFormat="1">
      <c r="BP268364" s="90"/>
    </row>
    <row r="268365" spans="68:68" customFormat="1">
      <c r="BP268365" s="90"/>
    </row>
    <row r="268366" spans="68:68" customFormat="1">
      <c r="BP268366" s="90"/>
    </row>
    <row r="268367" spans="68:68" customFormat="1">
      <c r="BP268367" s="90"/>
    </row>
    <row r="268368" spans="68:68" customFormat="1">
      <c r="BP268368" s="90"/>
    </row>
    <row r="268369" spans="68:68" customFormat="1">
      <c r="BP268369" s="90"/>
    </row>
    <row r="268370" spans="68:68" customFormat="1">
      <c r="BP268370" s="90"/>
    </row>
    <row r="268371" spans="68:68" customFormat="1">
      <c r="BP268371" s="90"/>
    </row>
    <row r="268372" spans="68:68" customFormat="1">
      <c r="BP268372" s="90"/>
    </row>
    <row r="268373" spans="68:68" customFormat="1">
      <c r="BP268373" s="90"/>
    </row>
    <row r="268374" spans="68:68" customFormat="1">
      <c r="BP268374" s="90"/>
    </row>
    <row r="268375" spans="68:68" customFormat="1">
      <c r="BP268375" s="90"/>
    </row>
    <row r="268376" spans="68:68" customFormat="1">
      <c r="BP268376" s="90"/>
    </row>
    <row r="268377" spans="68:68" customFormat="1">
      <c r="BP268377" s="90"/>
    </row>
    <row r="268378" spans="68:68" customFormat="1">
      <c r="BP268378" s="90"/>
    </row>
    <row r="268379" spans="68:68" customFormat="1">
      <c r="BP268379" s="90"/>
    </row>
    <row r="268380" spans="68:68" customFormat="1">
      <c r="BP268380" s="90"/>
    </row>
    <row r="268381" spans="68:68" customFormat="1">
      <c r="BP268381" s="90"/>
    </row>
    <row r="268382" spans="68:68" customFormat="1">
      <c r="BP268382" s="90"/>
    </row>
    <row r="268383" spans="68:68" customFormat="1">
      <c r="BP268383" s="90"/>
    </row>
    <row r="268384" spans="68:68" customFormat="1">
      <c r="BP268384" s="90"/>
    </row>
    <row r="268385" spans="68:68" customFormat="1">
      <c r="BP268385" s="90"/>
    </row>
    <row r="268386" spans="68:68" customFormat="1">
      <c r="BP268386" s="90"/>
    </row>
    <row r="268387" spans="68:68" customFormat="1">
      <c r="BP268387" s="90"/>
    </row>
    <row r="268388" spans="68:68" customFormat="1">
      <c r="BP268388" s="90"/>
    </row>
    <row r="268389" spans="68:68" customFormat="1">
      <c r="BP268389" s="90"/>
    </row>
    <row r="268390" spans="68:68" customFormat="1">
      <c r="BP268390" s="90"/>
    </row>
    <row r="268391" spans="68:68" customFormat="1">
      <c r="BP268391" s="90"/>
    </row>
    <row r="268392" spans="68:68" customFormat="1">
      <c r="BP268392" s="90"/>
    </row>
    <row r="268393" spans="68:68" customFormat="1">
      <c r="BP268393" s="90"/>
    </row>
    <row r="268394" spans="68:68" customFormat="1">
      <c r="BP268394" s="90"/>
    </row>
    <row r="268395" spans="68:68" customFormat="1">
      <c r="BP268395" s="90"/>
    </row>
    <row r="268396" spans="68:68" customFormat="1">
      <c r="BP268396" s="90"/>
    </row>
    <row r="268397" spans="68:68" customFormat="1">
      <c r="BP268397" s="90"/>
    </row>
    <row r="268398" spans="68:68" customFormat="1">
      <c r="BP268398" s="90"/>
    </row>
    <row r="268399" spans="68:68" customFormat="1">
      <c r="BP268399" s="90"/>
    </row>
    <row r="268400" spans="68:68" customFormat="1">
      <c r="BP268400" s="90"/>
    </row>
    <row r="268401" spans="68:68" customFormat="1">
      <c r="BP268401" s="90"/>
    </row>
    <row r="268402" spans="68:68" customFormat="1">
      <c r="BP268402" s="90"/>
    </row>
    <row r="268403" spans="68:68" customFormat="1">
      <c r="BP268403" s="90"/>
    </row>
    <row r="268404" spans="68:68" customFormat="1">
      <c r="BP268404" s="90"/>
    </row>
    <row r="268405" spans="68:68" customFormat="1">
      <c r="BP268405" s="90"/>
    </row>
    <row r="268406" spans="68:68" customFormat="1">
      <c r="BP268406" s="90"/>
    </row>
    <row r="268407" spans="68:68" customFormat="1">
      <c r="BP268407" s="90"/>
    </row>
    <row r="268408" spans="68:68" customFormat="1">
      <c r="BP268408" s="90"/>
    </row>
    <row r="268409" spans="68:68" customFormat="1">
      <c r="BP268409" s="90"/>
    </row>
    <row r="268410" spans="68:68" customFormat="1">
      <c r="BP268410" s="90"/>
    </row>
    <row r="268411" spans="68:68" customFormat="1">
      <c r="BP268411" s="90"/>
    </row>
    <row r="268412" spans="68:68" customFormat="1">
      <c r="BP268412" s="90"/>
    </row>
    <row r="268413" spans="68:68" customFormat="1">
      <c r="BP268413" s="90"/>
    </row>
    <row r="268414" spans="68:68" customFormat="1">
      <c r="BP268414" s="90"/>
    </row>
    <row r="268415" spans="68:68" customFormat="1">
      <c r="BP268415" s="90"/>
    </row>
    <row r="268416" spans="68:68" customFormat="1">
      <c r="BP268416" s="90"/>
    </row>
    <row r="268417" spans="68:68" customFormat="1">
      <c r="BP268417" s="90"/>
    </row>
    <row r="268418" spans="68:68" customFormat="1">
      <c r="BP268418" s="90"/>
    </row>
    <row r="268419" spans="68:68" customFormat="1">
      <c r="BP268419" s="90"/>
    </row>
    <row r="268420" spans="68:68" customFormat="1">
      <c r="BP268420" s="90"/>
    </row>
    <row r="268421" spans="68:68" customFormat="1">
      <c r="BP268421" s="90"/>
    </row>
    <row r="268422" spans="68:68" customFormat="1">
      <c r="BP268422" s="90"/>
    </row>
    <row r="268423" spans="68:68" customFormat="1">
      <c r="BP268423" s="90"/>
    </row>
    <row r="268424" spans="68:68" customFormat="1">
      <c r="BP268424" s="90"/>
    </row>
    <row r="268425" spans="68:68" customFormat="1">
      <c r="BP268425" s="90"/>
    </row>
    <row r="268426" spans="68:68" customFormat="1">
      <c r="BP268426" s="90"/>
    </row>
    <row r="268427" spans="68:68" customFormat="1">
      <c r="BP268427" s="90"/>
    </row>
    <row r="268428" spans="68:68" customFormat="1">
      <c r="BP268428" s="90"/>
    </row>
    <row r="268429" spans="68:68" customFormat="1">
      <c r="BP268429" s="90"/>
    </row>
    <row r="268430" spans="68:68" customFormat="1">
      <c r="BP268430" s="90"/>
    </row>
    <row r="268431" spans="68:68" customFormat="1">
      <c r="BP268431" s="90"/>
    </row>
    <row r="268432" spans="68:68" customFormat="1">
      <c r="BP268432" s="90"/>
    </row>
    <row r="268433" spans="68:68" customFormat="1">
      <c r="BP268433" s="90"/>
    </row>
    <row r="268434" spans="68:68" customFormat="1">
      <c r="BP268434" s="90"/>
    </row>
    <row r="268435" spans="68:68" customFormat="1">
      <c r="BP268435" s="90"/>
    </row>
    <row r="268436" spans="68:68" customFormat="1">
      <c r="BP268436" s="90"/>
    </row>
    <row r="268437" spans="68:68" customFormat="1">
      <c r="BP268437" s="90"/>
    </row>
    <row r="268438" spans="68:68" customFormat="1">
      <c r="BP268438" s="90"/>
    </row>
    <row r="268439" spans="68:68" customFormat="1">
      <c r="BP268439" s="90"/>
    </row>
    <row r="268440" spans="68:68" customFormat="1">
      <c r="BP268440" s="90"/>
    </row>
    <row r="268441" spans="68:68" customFormat="1">
      <c r="BP268441" s="90"/>
    </row>
    <row r="268442" spans="68:68" customFormat="1">
      <c r="BP268442" s="90"/>
    </row>
    <row r="268443" spans="68:68" customFormat="1">
      <c r="BP268443" s="90"/>
    </row>
    <row r="268444" spans="68:68" customFormat="1">
      <c r="BP268444" s="90"/>
    </row>
    <row r="268445" spans="68:68" customFormat="1">
      <c r="BP268445" s="90"/>
    </row>
    <row r="268446" spans="68:68" customFormat="1">
      <c r="BP268446" s="90"/>
    </row>
    <row r="268447" spans="68:68" customFormat="1">
      <c r="BP268447" s="90"/>
    </row>
    <row r="268448" spans="68:68" customFormat="1">
      <c r="BP268448" s="90"/>
    </row>
    <row r="268449" spans="68:68" customFormat="1">
      <c r="BP268449" s="90"/>
    </row>
    <row r="268450" spans="68:68" customFormat="1">
      <c r="BP268450" s="90"/>
    </row>
    <row r="268451" spans="68:68" customFormat="1">
      <c r="BP268451" s="90"/>
    </row>
    <row r="268452" spans="68:68" customFormat="1">
      <c r="BP268452" s="90"/>
    </row>
    <row r="268453" spans="68:68" customFormat="1">
      <c r="BP268453" s="90"/>
    </row>
    <row r="268454" spans="68:68" customFormat="1">
      <c r="BP268454" s="90"/>
    </row>
    <row r="268455" spans="68:68" customFormat="1">
      <c r="BP268455" s="90"/>
    </row>
    <row r="268456" spans="68:68" customFormat="1">
      <c r="BP268456" s="90"/>
    </row>
    <row r="268457" spans="68:68" customFormat="1">
      <c r="BP268457" s="90"/>
    </row>
    <row r="268458" spans="68:68" customFormat="1">
      <c r="BP268458" s="90"/>
    </row>
    <row r="268459" spans="68:68" customFormat="1">
      <c r="BP268459" s="90"/>
    </row>
    <row r="268460" spans="68:68" customFormat="1">
      <c r="BP268460" s="90"/>
    </row>
    <row r="268461" spans="68:68" customFormat="1">
      <c r="BP268461" s="90"/>
    </row>
    <row r="268462" spans="68:68" customFormat="1">
      <c r="BP268462" s="90"/>
    </row>
    <row r="268463" spans="68:68" customFormat="1">
      <c r="BP268463" s="90"/>
    </row>
    <row r="268464" spans="68:68" customFormat="1">
      <c r="BP268464" s="90"/>
    </row>
    <row r="268465" spans="68:68" customFormat="1">
      <c r="BP268465" s="90"/>
    </row>
    <row r="268466" spans="68:68" customFormat="1">
      <c r="BP268466" s="90"/>
    </row>
    <row r="268467" spans="68:68" customFormat="1">
      <c r="BP268467" s="90"/>
    </row>
    <row r="268468" spans="68:68" customFormat="1">
      <c r="BP268468" s="90"/>
    </row>
    <row r="268469" spans="68:68" customFormat="1">
      <c r="BP268469" s="90"/>
    </row>
    <row r="268470" spans="68:68" customFormat="1">
      <c r="BP268470" s="90"/>
    </row>
    <row r="268471" spans="68:68" customFormat="1">
      <c r="BP268471" s="90"/>
    </row>
    <row r="268472" spans="68:68" customFormat="1">
      <c r="BP268472" s="90"/>
    </row>
    <row r="268473" spans="68:68" customFormat="1">
      <c r="BP268473" s="90"/>
    </row>
    <row r="268474" spans="68:68" customFormat="1">
      <c r="BP268474" s="90"/>
    </row>
    <row r="268475" spans="68:68" customFormat="1">
      <c r="BP268475" s="90"/>
    </row>
    <row r="268476" spans="68:68" customFormat="1">
      <c r="BP268476" s="90"/>
    </row>
    <row r="268477" spans="68:68" customFormat="1">
      <c r="BP268477" s="90"/>
    </row>
    <row r="268478" spans="68:68" customFormat="1">
      <c r="BP268478" s="90"/>
    </row>
    <row r="268479" spans="68:68" customFormat="1">
      <c r="BP268479" s="90"/>
    </row>
    <row r="268480" spans="68:68" customFormat="1">
      <c r="BP268480" s="90"/>
    </row>
    <row r="268481" spans="68:68" customFormat="1">
      <c r="BP268481" s="90"/>
    </row>
    <row r="268482" spans="68:68" customFormat="1">
      <c r="BP268482" s="90"/>
    </row>
    <row r="268483" spans="68:68" customFormat="1">
      <c r="BP268483" s="90"/>
    </row>
    <row r="268484" spans="68:68" customFormat="1">
      <c r="BP268484" s="90"/>
    </row>
    <row r="268485" spans="68:68" customFormat="1">
      <c r="BP268485" s="90"/>
    </row>
    <row r="268486" spans="68:68" customFormat="1">
      <c r="BP268486" s="90"/>
    </row>
    <row r="268487" spans="68:68" customFormat="1">
      <c r="BP268487" s="90"/>
    </row>
    <row r="268488" spans="68:68" customFormat="1">
      <c r="BP268488" s="90"/>
    </row>
    <row r="268489" spans="68:68" customFormat="1">
      <c r="BP268489" s="90"/>
    </row>
    <row r="268490" spans="68:68" customFormat="1">
      <c r="BP268490" s="90"/>
    </row>
    <row r="268491" spans="68:68" customFormat="1">
      <c r="BP268491" s="90"/>
    </row>
    <row r="268492" spans="68:68" customFormat="1">
      <c r="BP268492" s="90"/>
    </row>
    <row r="268493" spans="68:68" customFormat="1">
      <c r="BP268493" s="90"/>
    </row>
    <row r="268494" spans="68:68" customFormat="1">
      <c r="BP268494" s="90"/>
    </row>
    <row r="268495" spans="68:68" customFormat="1">
      <c r="BP268495" s="90"/>
    </row>
    <row r="268496" spans="68:68" customFormat="1">
      <c r="BP268496" s="90"/>
    </row>
    <row r="268497" spans="68:68" customFormat="1">
      <c r="BP268497" s="90"/>
    </row>
    <row r="268498" spans="68:68" customFormat="1">
      <c r="BP268498" s="90"/>
    </row>
    <row r="268499" spans="68:68" customFormat="1">
      <c r="BP268499" s="90"/>
    </row>
    <row r="268500" spans="68:68" customFormat="1">
      <c r="BP268500" s="90"/>
    </row>
    <row r="268501" spans="68:68" customFormat="1">
      <c r="BP268501" s="90"/>
    </row>
    <row r="268502" spans="68:68" customFormat="1">
      <c r="BP268502" s="90"/>
    </row>
    <row r="268503" spans="68:68" customFormat="1">
      <c r="BP268503" s="90"/>
    </row>
    <row r="268504" spans="68:68" customFormat="1">
      <c r="BP268504" s="90"/>
    </row>
    <row r="268505" spans="68:68" customFormat="1">
      <c r="BP268505" s="90"/>
    </row>
    <row r="268506" spans="68:68" customFormat="1">
      <c r="BP268506" s="90"/>
    </row>
    <row r="268507" spans="68:68" customFormat="1">
      <c r="BP268507" s="90"/>
    </row>
    <row r="268508" spans="68:68" customFormat="1">
      <c r="BP268508" s="90"/>
    </row>
    <row r="268509" spans="68:68" customFormat="1">
      <c r="BP268509" s="90"/>
    </row>
    <row r="268510" spans="68:68" customFormat="1">
      <c r="BP268510" s="90"/>
    </row>
    <row r="268511" spans="68:68" customFormat="1">
      <c r="BP268511" s="90"/>
    </row>
    <row r="268512" spans="68:68" customFormat="1">
      <c r="BP268512" s="90"/>
    </row>
    <row r="268513" spans="68:68" customFormat="1">
      <c r="BP268513" s="90"/>
    </row>
    <row r="268514" spans="68:68" customFormat="1">
      <c r="BP268514" s="90"/>
    </row>
    <row r="268515" spans="68:68" customFormat="1">
      <c r="BP268515" s="90"/>
    </row>
    <row r="268516" spans="68:68" customFormat="1">
      <c r="BP268516" s="90"/>
    </row>
    <row r="268517" spans="68:68" customFormat="1">
      <c r="BP268517" s="90"/>
    </row>
    <row r="268518" spans="68:68" customFormat="1">
      <c r="BP268518" s="90"/>
    </row>
    <row r="268519" spans="68:68" customFormat="1">
      <c r="BP268519" s="90"/>
    </row>
    <row r="268520" spans="68:68" customFormat="1">
      <c r="BP268520" s="90"/>
    </row>
    <row r="268521" spans="68:68" customFormat="1">
      <c r="BP268521" s="90"/>
    </row>
    <row r="268522" spans="68:68" customFormat="1">
      <c r="BP268522" s="90"/>
    </row>
    <row r="268523" spans="68:68" customFormat="1">
      <c r="BP268523" s="90"/>
    </row>
    <row r="268524" spans="68:68" customFormat="1">
      <c r="BP268524" s="90"/>
    </row>
    <row r="268525" spans="68:68" customFormat="1">
      <c r="BP268525" s="90"/>
    </row>
    <row r="268526" spans="68:68" customFormat="1">
      <c r="BP268526" s="90"/>
    </row>
    <row r="268527" spans="68:68" customFormat="1">
      <c r="BP268527" s="90"/>
    </row>
    <row r="268528" spans="68:68" customFormat="1">
      <c r="BP268528" s="90"/>
    </row>
    <row r="268529" spans="68:68" customFormat="1">
      <c r="BP268529" s="90"/>
    </row>
    <row r="268530" spans="68:68" customFormat="1">
      <c r="BP268530" s="90"/>
    </row>
    <row r="268531" spans="68:68" customFormat="1">
      <c r="BP268531" s="90"/>
    </row>
    <row r="268532" spans="68:68" customFormat="1">
      <c r="BP268532" s="90"/>
    </row>
    <row r="268533" spans="68:68" customFormat="1">
      <c r="BP268533" s="90"/>
    </row>
    <row r="268534" spans="68:68" customFormat="1">
      <c r="BP268534" s="90"/>
    </row>
    <row r="268535" spans="68:68" customFormat="1">
      <c r="BP268535" s="90"/>
    </row>
    <row r="268536" spans="68:68" customFormat="1">
      <c r="BP268536" s="90"/>
    </row>
    <row r="268537" spans="68:68" customFormat="1">
      <c r="BP268537" s="90"/>
    </row>
    <row r="268538" spans="68:68" customFormat="1">
      <c r="BP268538" s="90"/>
    </row>
    <row r="268539" spans="68:68" customFormat="1">
      <c r="BP268539" s="90"/>
    </row>
    <row r="268540" spans="68:68" customFormat="1">
      <c r="BP268540" s="90"/>
    </row>
    <row r="268541" spans="68:68" customFormat="1">
      <c r="BP268541" s="90"/>
    </row>
    <row r="268542" spans="68:68" customFormat="1">
      <c r="BP268542" s="90"/>
    </row>
    <row r="268543" spans="68:68" customFormat="1">
      <c r="BP268543" s="90"/>
    </row>
    <row r="268544" spans="68:68" customFormat="1">
      <c r="BP268544" s="90"/>
    </row>
    <row r="268545" spans="68:68" customFormat="1">
      <c r="BP268545" s="90"/>
    </row>
    <row r="268546" spans="68:68" customFormat="1">
      <c r="BP268546" s="90"/>
    </row>
    <row r="268547" spans="68:68" customFormat="1">
      <c r="BP268547" s="90"/>
    </row>
    <row r="268548" spans="68:68" customFormat="1">
      <c r="BP268548" s="90"/>
    </row>
    <row r="268549" spans="68:68" customFormat="1">
      <c r="BP268549" s="90"/>
    </row>
    <row r="268550" spans="68:68" customFormat="1">
      <c r="BP268550" s="90"/>
    </row>
    <row r="268551" spans="68:68" customFormat="1">
      <c r="BP268551" s="90"/>
    </row>
    <row r="268552" spans="68:68" customFormat="1">
      <c r="BP268552" s="90"/>
    </row>
    <row r="268553" spans="68:68" customFormat="1">
      <c r="BP268553" s="90"/>
    </row>
    <row r="268554" spans="68:68" customFormat="1">
      <c r="BP268554" s="90"/>
    </row>
    <row r="268555" spans="68:68" customFormat="1">
      <c r="BP268555" s="90"/>
    </row>
    <row r="268556" spans="68:68" customFormat="1">
      <c r="BP268556" s="90"/>
    </row>
    <row r="268557" spans="68:68" customFormat="1">
      <c r="BP268557" s="90"/>
    </row>
    <row r="268558" spans="68:68" customFormat="1">
      <c r="BP268558" s="90"/>
    </row>
    <row r="268559" spans="68:68" customFormat="1">
      <c r="BP268559" s="90"/>
    </row>
    <row r="268560" spans="68:68" customFormat="1">
      <c r="BP268560" s="90"/>
    </row>
    <row r="268561" spans="68:68" customFormat="1">
      <c r="BP268561" s="90"/>
    </row>
    <row r="268562" spans="68:68" customFormat="1">
      <c r="BP268562" s="90"/>
    </row>
    <row r="268563" spans="68:68" customFormat="1">
      <c r="BP268563" s="90"/>
    </row>
    <row r="268564" spans="68:68" customFormat="1">
      <c r="BP268564" s="90"/>
    </row>
    <row r="268565" spans="68:68" customFormat="1">
      <c r="BP268565" s="90"/>
    </row>
    <row r="268566" spans="68:68" customFormat="1">
      <c r="BP268566" s="90"/>
    </row>
    <row r="268567" spans="68:68" customFormat="1">
      <c r="BP268567" s="90"/>
    </row>
    <row r="268568" spans="68:68" customFormat="1">
      <c r="BP268568" s="90"/>
    </row>
    <row r="268569" spans="68:68" customFormat="1">
      <c r="BP268569" s="90"/>
    </row>
    <row r="268570" spans="68:68" customFormat="1">
      <c r="BP268570" s="90"/>
    </row>
    <row r="268571" spans="68:68" customFormat="1">
      <c r="BP268571" s="90"/>
    </row>
    <row r="268572" spans="68:68" customFormat="1">
      <c r="BP268572" s="90"/>
    </row>
    <row r="268573" spans="68:68" customFormat="1">
      <c r="BP268573" s="90"/>
    </row>
    <row r="268574" spans="68:68" customFormat="1">
      <c r="BP268574" s="90"/>
    </row>
    <row r="268575" spans="68:68" customFormat="1">
      <c r="BP268575" s="90"/>
    </row>
    <row r="268576" spans="68:68" customFormat="1">
      <c r="BP268576" s="90"/>
    </row>
    <row r="268577" spans="68:68" customFormat="1">
      <c r="BP268577" s="90"/>
    </row>
    <row r="268578" spans="68:68" customFormat="1">
      <c r="BP268578" s="90"/>
    </row>
    <row r="268579" spans="68:68" customFormat="1">
      <c r="BP268579" s="90"/>
    </row>
    <row r="268580" spans="68:68" customFormat="1">
      <c r="BP268580" s="90"/>
    </row>
    <row r="268581" spans="68:68" customFormat="1">
      <c r="BP268581" s="90"/>
    </row>
    <row r="268582" spans="68:68" customFormat="1">
      <c r="BP268582" s="90"/>
    </row>
    <row r="268583" spans="68:68" customFormat="1">
      <c r="BP268583" s="90"/>
    </row>
    <row r="268584" spans="68:68" customFormat="1">
      <c r="BP268584" s="90"/>
    </row>
    <row r="268585" spans="68:68" customFormat="1">
      <c r="BP268585" s="90"/>
    </row>
    <row r="268586" spans="68:68" customFormat="1">
      <c r="BP268586" s="90"/>
    </row>
    <row r="268587" spans="68:68" customFormat="1">
      <c r="BP268587" s="90"/>
    </row>
    <row r="268588" spans="68:68" customFormat="1">
      <c r="BP268588" s="90"/>
    </row>
    <row r="268589" spans="68:68" customFormat="1">
      <c r="BP268589" s="90"/>
    </row>
    <row r="268590" spans="68:68" customFormat="1">
      <c r="BP268590" s="90"/>
    </row>
    <row r="268591" spans="68:68" customFormat="1">
      <c r="BP268591" s="90"/>
    </row>
    <row r="268592" spans="68:68" customFormat="1">
      <c r="BP268592" s="90"/>
    </row>
    <row r="268593" spans="68:68" customFormat="1">
      <c r="BP268593" s="90"/>
    </row>
    <row r="268594" spans="68:68" customFormat="1">
      <c r="BP268594" s="90"/>
    </row>
    <row r="268595" spans="68:68" customFormat="1">
      <c r="BP268595" s="90"/>
    </row>
    <row r="268596" spans="68:68" customFormat="1">
      <c r="BP268596" s="90"/>
    </row>
    <row r="268597" spans="68:68" customFormat="1">
      <c r="BP268597" s="90"/>
    </row>
    <row r="268598" spans="68:68" customFormat="1">
      <c r="BP268598" s="90"/>
    </row>
    <row r="268599" spans="68:68" customFormat="1">
      <c r="BP268599" s="90"/>
    </row>
    <row r="268600" spans="68:68" customFormat="1">
      <c r="BP268600" s="90"/>
    </row>
    <row r="268601" spans="68:68" customFormat="1">
      <c r="BP268601" s="90"/>
    </row>
    <row r="268602" spans="68:68" customFormat="1">
      <c r="BP268602" s="90"/>
    </row>
    <row r="268603" spans="68:68" customFormat="1">
      <c r="BP268603" s="90"/>
    </row>
    <row r="268604" spans="68:68" customFormat="1">
      <c r="BP268604" s="90"/>
    </row>
    <row r="268605" spans="68:68" customFormat="1">
      <c r="BP268605" s="90"/>
    </row>
    <row r="268606" spans="68:68" customFormat="1">
      <c r="BP268606" s="90"/>
    </row>
    <row r="268607" spans="68:68" customFormat="1">
      <c r="BP268607" s="90"/>
    </row>
    <row r="268608" spans="68:68" customFormat="1">
      <c r="BP268608" s="90"/>
    </row>
    <row r="268609" spans="68:68" customFormat="1">
      <c r="BP268609" s="90"/>
    </row>
    <row r="268610" spans="68:68" customFormat="1">
      <c r="BP268610" s="90"/>
    </row>
    <row r="268611" spans="68:68" customFormat="1">
      <c r="BP268611" s="90"/>
    </row>
    <row r="268612" spans="68:68" customFormat="1">
      <c r="BP268612" s="90"/>
    </row>
    <row r="268613" spans="68:68" customFormat="1">
      <c r="BP268613" s="90"/>
    </row>
    <row r="268614" spans="68:68" customFormat="1">
      <c r="BP268614" s="90"/>
    </row>
    <row r="268615" spans="68:68" customFormat="1">
      <c r="BP268615" s="90"/>
    </row>
    <row r="268616" spans="68:68" customFormat="1">
      <c r="BP268616" s="90"/>
    </row>
    <row r="268617" spans="68:68" customFormat="1">
      <c r="BP268617" s="90"/>
    </row>
    <row r="268618" spans="68:68" customFormat="1">
      <c r="BP268618" s="90"/>
    </row>
    <row r="268619" spans="68:68" customFormat="1">
      <c r="BP268619" s="90"/>
    </row>
    <row r="268620" spans="68:68" customFormat="1">
      <c r="BP268620" s="90"/>
    </row>
    <row r="268621" spans="68:68" customFormat="1">
      <c r="BP268621" s="90"/>
    </row>
    <row r="268622" spans="68:68" customFormat="1">
      <c r="BP268622" s="90"/>
    </row>
    <row r="268623" spans="68:68" customFormat="1">
      <c r="BP268623" s="90"/>
    </row>
    <row r="268624" spans="68:68" customFormat="1">
      <c r="BP268624" s="90"/>
    </row>
    <row r="268625" spans="68:68" customFormat="1">
      <c r="BP268625" s="90"/>
    </row>
    <row r="268626" spans="68:68" customFormat="1">
      <c r="BP268626" s="90"/>
    </row>
    <row r="268627" spans="68:68" customFormat="1">
      <c r="BP268627" s="90"/>
    </row>
    <row r="268628" spans="68:68" customFormat="1">
      <c r="BP268628" s="90"/>
    </row>
    <row r="268629" spans="68:68" customFormat="1">
      <c r="BP268629" s="90"/>
    </row>
    <row r="268630" spans="68:68" customFormat="1">
      <c r="BP268630" s="90"/>
    </row>
    <row r="268631" spans="68:68" customFormat="1">
      <c r="BP268631" s="90"/>
    </row>
    <row r="268632" spans="68:68" customFormat="1">
      <c r="BP268632" s="90"/>
    </row>
    <row r="268633" spans="68:68" customFormat="1">
      <c r="BP268633" s="90"/>
    </row>
    <row r="268634" spans="68:68" customFormat="1">
      <c r="BP268634" s="90"/>
    </row>
    <row r="268635" spans="68:68" customFormat="1">
      <c r="BP268635" s="90"/>
    </row>
    <row r="268636" spans="68:68" customFormat="1">
      <c r="BP268636" s="90"/>
    </row>
    <row r="268637" spans="68:68" customFormat="1">
      <c r="BP268637" s="90"/>
    </row>
    <row r="268638" spans="68:68" customFormat="1">
      <c r="BP268638" s="90"/>
    </row>
    <row r="268639" spans="68:68" customFormat="1">
      <c r="BP268639" s="90"/>
    </row>
    <row r="268640" spans="68:68" customFormat="1">
      <c r="BP268640" s="90"/>
    </row>
    <row r="268641" spans="68:68" customFormat="1">
      <c r="BP268641" s="90"/>
    </row>
    <row r="268642" spans="68:68" customFormat="1">
      <c r="BP268642" s="90"/>
    </row>
    <row r="268643" spans="68:68" customFormat="1">
      <c r="BP268643" s="90"/>
    </row>
    <row r="268644" spans="68:68" customFormat="1">
      <c r="BP268644" s="90"/>
    </row>
    <row r="268645" spans="68:68" customFormat="1">
      <c r="BP268645" s="90"/>
    </row>
    <row r="268646" spans="68:68" customFormat="1">
      <c r="BP268646" s="90"/>
    </row>
    <row r="268647" spans="68:68" customFormat="1">
      <c r="BP268647" s="90"/>
    </row>
    <row r="268648" spans="68:68" customFormat="1">
      <c r="BP268648" s="90"/>
    </row>
    <row r="268649" spans="68:68" customFormat="1">
      <c r="BP268649" s="90"/>
    </row>
    <row r="268650" spans="68:68" customFormat="1">
      <c r="BP268650" s="90"/>
    </row>
    <row r="268651" spans="68:68" customFormat="1">
      <c r="BP268651" s="90"/>
    </row>
    <row r="268652" spans="68:68" customFormat="1">
      <c r="BP268652" s="90"/>
    </row>
    <row r="268653" spans="68:68" customFormat="1">
      <c r="BP268653" s="90"/>
    </row>
    <row r="268654" spans="68:68" customFormat="1">
      <c r="BP268654" s="90"/>
    </row>
    <row r="268655" spans="68:68" customFormat="1">
      <c r="BP268655" s="90"/>
    </row>
    <row r="268656" spans="68:68" customFormat="1">
      <c r="BP268656" s="90"/>
    </row>
    <row r="268657" spans="68:68" customFormat="1">
      <c r="BP268657" s="90"/>
    </row>
    <row r="268658" spans="68:68" customFormat="1">
      <c r="BP268658" s="90"/>
    </row>
    <row r="268659" spans="68:68" customFormat="1">
      <c r="BP268659" s="90"/>
    </row>
    <row r="268660" spans="68:68" customFormat="1">
      <c r="BP268660" s="90"/>
    </row>
    <row r="268661" spans="68:68" customFormat="1">
      <c r="BP268661" s="90"/>
    </row>
    <row r="268662" spans="68:68" customFormat="1">
      <c r="BP268662" s="90"/>
    </row>
    <row r="268663" spans="68:68" customFormat="1">
      <c r="BP268663" s="90"/>
    </row>
    <row r="268664" spans="68:68" customFormat="1">
      <c r="BP268664" s="90"/>
    </row>
    <row r="268665" spans="68:68" customFormat="1">
      <c r="BP268665" s="90"/>
    </row>
    <row r="268666" spans="68:68" customFormat="1">
      <c r="BP268666" s="90"/>
    </row>
    <row r="268667" spans="68:68" customFormat="1">
      <c r="BP268667" s="90"/>
    </row>
    <row r="268668" spans="68:68" customFormat="1">
      <c r="BP268668" s="90"/>
    </row>
    <row r="268669" spans="68:68" customFormat="1">
      <c r="BP268669" s="90"/>
    </row>
    <row r="268670" spans="68:68" customFormat="1">
      <c r="BP268670" s="90"/>
    </row>
    <row r="268671" spans="68:68" customFormat="1">
      <c r="BP268671" s="90"/>
    </row>
    <row r="268672" spans="68:68" customFormat="1">
      <c r="BP268672" s="90"/>
    </row>
    <row r="268673" spans="68:68" customFormat="1">
      <c r="BP268673" s="90"/>
    </row>
    <row r="268674" spans="68:68" customFormat="1">
      <c r="BP268674" s="90"/>
    </row>
    <row r="268675" spans="68:68" customFormat="1">
      <c r="BP268675" s="90"/>
    </row>
    <row r="268676" spans="68:68" customFormat="1">
      <c r="BP268676" s="90"/>
    </row>
    <row r="268677" spans="68:68" customFormat="1">
      <c r="BP268677" s="90"/>
    </row>
    <row r="268678" spans="68:68" customFormat="1">
      <c r="BP268678" s="90"/>
    </row>
    <row r="268679" spans="68:68" customFormat="1">
      <c r="BP268679" s="90"/>
    </row>
    <row r="268680" spans="68:68" customFormat="1">
      <c r="BP268680" s="90"/>
    </row>
    <row r="268681" spans="68:68" customFormat="1">
      <c r="BP268681" s="90"/>
    </row>
    <row r="268682" spans="68:68" customFormat="1">
      <c r="BP268682" s="90"/>
    </row>
    <row r="268683" spans="68:68" customFormat="1">
      <c r="BP268683" s="90"/>
    </row>
    <row r="268684" spans="68:68" customFormat="1">
      <c r="BP268684" s="90"/>
    </row>
    <row r="268685" spans="68:68" customFormat="1">
      <c r="BP268685" s="90"/>
    </row>
    <row r="268686" spans="68:68" customFormat="1">
      <c r="BP268686" s="90"/>
    </row>
    <row r="268687" spans="68:68" customFormat="1">
      <c r="BP268687" s="90"/>
    </row>
    <row r="268688" spans="68:68" customFormat="1">
      <c r="BP268688" s="90"/>
    </row>
    <row r="268689" spans="68:68" customFormat="1">
      <c r="BP268689" s="90"/>
    </row>
    <row r="268690" spans="68:68" customFormat="1">
      <c r="BP268690" s="90"/>
    </row>
    <row r="268691" spans="68:68" customFormat="1">
      <c r="BP268691" s="90"/>
    </row>
    <row r="268692" spans="68:68" customFormat="1">
      <c r="BP268692" s="90"/>
    </row>
    <row r="268693" spans="68:68" customFormat="1">
      <c r="BP268693" s="90"/>
    </row>
    <row r="268694" spans="68:68" customFormat="1">
      <c r="BP268694" s="90"/>
    </row>
    <row r="268695" spans="68:68" customFormat="1">
      <c r="BP268695" s="90"/>
    </row>
    <row r="268696" spans="68:68" customFormat="1">
      <c r="BP268696" s="90"/>
    </row>
    <row r="268697" spans="68:68" customFormat="1">
      <c r="BP268697" s="90"/>
    </row>
    <row r="268698" spans="68:68" customFormat="1">
      <c r="BP268698" s="90"/>
    </row>
    <row r="268699" spans="68:68" customFormat="1">
      <c r="BP268699" s="90"/>
    </row>
    <row r="268700" spans="68:68" customFormat="1">
      <c r="BP268700" s="90"/>
    </row>
    <row r="268701" spans="68:68" customFormat="1">
      <c r="BP268701" s="90"/>
    </row>
    <row r="268702" spans="68:68" customFormat="1">
      <c r="BP268702" s="90"/>
    </row>
    <row r="268703" spans="68:68" customFormat="1">
      <c r="BP268703" s="90"/>
    </row>
    <row r="268704" spans="68:68" customFormat="1">
      <c r="BP268704" s="90"/>
    </row>
    <row r="268705" spans="68:68" customFormat="1">
      <c r="BP268705" s="90"/>
    </row>
    <row r="268706" spans="68:68" customFormat="1">
      <c r="BP268706" s="90"/>
    </row>
    <row r="268707" spans="68:68" customFormat="1">
      <c r="BP268707" s="90"/>
    </row>
    <row r="268708" spans="68:68" customFormat="1">
      <c r="BP268708" s="90"/>
    </row>
    <row r="268709" spans="68:68" customFormat="1">
      <c r="BP268709" s="90"/>
    </row>
    <row r="268710" spans="68:68" customFormat="1">
      <c r="BP268710" s="90"/>
    </row>
    <row r="268711" spans="68:68" customFormat="1">
      <c r="BP268711" s="90"/>
    </row>
    <row r="268712" spans="68:68" customFormat="1">
      <c r="BP268712" s="90"/>
    </row>
    <row r="268713" spans="68:68" customFormat="1">
      <c r="BP268713" s="90"/>
    </row>
    <row r="268714" spans="68:68" customFormat="1">
      <c r="BP268714" s="90"/>
    </row>
    <row r="268715" spans="68:68" customFormat="1">
      <c r="BP268715" s="90"/>
    </row>
    <row r="268716" spans="68:68" customFormat="1">
      <c r="BP268716" s="90"/>
    </row>
    <row r="268717" spans="68:68" customFormat="1">
      <c r="BP268717" s="90"/>
    </row>
    <row r="268718" spans="68:68" customFormat="1">
      <c r="BP268718" s="90"/>
    </row>
    <row r="268719" spans="68:68" customFormat="1">
      <c r="BP268719" s="90"/>
    </row>
    <row r="268720" spans="68:68" customFormat="1">
      <c r="BP268720" s="90"/>
    </row>
    <row r="268721" spans="68:68" customFormat="1">
      <c r="BP268721" s="90"/>
    </row>
    <row r="268722" spans="68:68" customFormat="1">
      <c r="BP268722" s="90"/>
    </row>
    <row r="268723" spans="68:68" customFormat="1">
      <c r="BP268723" s="90"/>
    </row>
    <row r="268724" spans="68:68" customFormat="1">
      <c r="BP268724" s="90"/>
    </row>
    <row r="268725" spans="68:68" customFormat="1">
      <c r="BP268725" s="90"/>
    </row>
    <row r="268726" spans="68:68" customFormat="1">
      <c r="BP268726" s="90"/>
    </row>
    <row r="268727" spans="68:68" customFormat="1">
      <c r="BP268727" s="90"/>
    </row>
    <row r="268728" spans="68:68" customFormat="1">
      <c r="BP268728" s="90"/>
    </row>
    <row r="268729" spans="68:68" customFormat="1">
      <c r="BP268729" s="90"/>
    </row>
    <row r="268730" spans="68:68" customFormat="1">
      <c r="BP268730" s="90"/>
    </row>
    <row r="268731" spans="68:68" customFormat="1">
      <c r="BP268731" s="90"/>
    </row>
    <row r="268732" spans="68:68" customFormat="1">
      <c r="BP268732" s="90"/>
    </row>
    <row r="268733" spans="68:68" customFormat="1">
      <c r="BP268733" s="90"/>
    </row>
    <row r="268734" spans="68:68" customFormat="1">
      <c r="BP268734" s="90"/>
    </row>
    <row r="268735" spans="68:68" customFormat="1">
      <c r="BP268735" s="90"/>
    </row>
    <row r="268736" spans="68:68" customFormat="1">
      <c r="BP268736" s="90"/>
    </row>
    <row r="268737" spans="68:68" customFormat="1">
      <c r="BP268737" s="90"/>
    </row>
    <row r="268738" spans="68:68" customFormat="1">
      <c r="BP268738" s="90"/>
    </row>
    <row r="268739" spans="68:68" customFormat="1">
      <c r="BP268739" s="90"/>
    </row>
    <row r="268740" spans="68:68" customFormat="1">
      <c r="BP268740" s="90"/>
    </row>
    <row r="268741" spans="68:68" customFormat="1">
      <c r="BP268741" s="90"/>
    </row>
    <row r="268742" spans="68:68" customFormat="1">
      <c r="BP268742" s="90"/>
    </row>
    <row r="268743" spans="68:68" customFormat="1">
      <c r="BP268743" s="90"/>
    </row>
    <row r="268744" spans="68:68" customFormat="1">
      <c r="BP268744" s="90"/>
    </row>
    <row r="268745" spans="68:68" customFormat="1">
      <c r="BP268745" s="90"/>
    </row>
    <row r="268746" spans="68:68" customFormat="1">
      <c r="BP268746" s="90"/>
    </row>
    <row r="268747" spans="68:68" customFormat="1">
      <c r="BP268747" s="90"/>
    </row>
    <row r="268748" spans="68:68" customFormat="1">
      <c r="BP268748" s="90"/>
    </row>
    <row r="268749" spans="68:68" customFormat="1">
      <c r="BP268749" s="90"/>
    </row>
    <row r="268750" spans="68:68" customFormat="1">
      <c r="BP268750" s="90"/>
    </row>
    <row r="268751" spans="68:68" customFormat="1">
      <c r="BP268751" s="90"/>
    </row>
    <row r="268752" spans="68:68" customFormat="1">
      <c r="BP268752" s="90"/>
    </row>
    <row r="268753" spans="68:68" customFormat="1">
      <c r="BP268753" s="90"/>
    </row>
    <row r="268754" spans="68:68" customFormat="1">
      <c r="BP268754" s="90"/>
    </row>
    <row r="268755" spans="68:68" customFormat="1">
      <c r="BP268755" s="90"/>
    </row>
    <row r="268756" spans="68:68" customFormat="1">
      <c r="BP268756" s="90"/>
    </row>
    <row r="268757" spans="68:68" customFormat="1">
      <c r="BP268757" s="90"/>
    </row>
    <row r="268758" spans="68:68" customFormat="1">
      <c r="BP268758" s="90"/>
    </row>
    <row r="268759" spans="68:68" customFormat="1">
      <c r="BP268759" s="90"/>
    </row>
    <row r="268760" spans="68:68" customFormat="1">
      <c r="BP268760" s="90"/>
    </row>
    <row r="268761" spans="68:68" customFormat="1">
      <c r="BP268761" s="90"/>
    </row>
    <row r="268762" spans="68:68" customFormat="1">
      <c r="BP268762" s="90"/>
    </row>
    <row r="268763" spans="68:68" customFormat="1">
      <c r="BP268763" s="90"/>
    </row>
    <row r="268764" spans="68:68" customFormat="1">
      <c r="BP268764" s="90"/>
    </row>
    <row r="268765" spans="68:68" customFormat="1">
      <c r="BP268765" s="90"/>
    </row>
    <row r="268766" spans="68:68" customFormat="1">
      <c r="BP268766" s="90"/>
    </row>
    <row r="268767" spans="68:68" customFormat="1">
      <c r="BP268767" s="90"/>
    </row>
    <row r="268768" spans="68:68" customFormat="1">
      <c r="BP268768" s="90"/>
    </row>
    <row r="268769" spans="68:68" customFormat="1">
      <c r="BP268769" s="90"/>
    </row>
    <row r="268770" spans="68:68" customFormat="1">
      <c r="BP268770" s="90"/>
    </row>
    <row r="268771" spans="68:68" customFormat="1">
      <c r="BP268771" s="90"/>
    </row>
    <row r="268772" spans="68:68" customFormat="1">
      <c r="BP268772" s="90"/>
    </row>
    <row r="268773" spans="68:68" customFormat="1">
      <c r="BP268773" s="90"/>
    </row>
    <row r="268774" spans="68:68" customFormat="1">
      <c r="BP268774" s="90"/>
    </row>
    <row r="268775" spans="68:68" customFormat="1">
      <c r="BP268775" s="90"/>
    </row>
    <row r="268776" spans="68:68" customFormat="1">
      <c r="BP268776" s="90"/>
    </row>
    <row r="268777" spans="68:68" customFormat="1">
      <c r="BP268777" s="90"/>
    </row>
    <row r="268778" spans="68:68" customFormat="1">
      <c r="BP268778" s="90"/>
    </row>
    <row r="268779" spans="68:68" customFormat="1">
      <c r="BP268779" s="90"/>
    </row>
    <row r="268780" spans="68:68" customFormat="1">
      <c r="BP268780" s="90"/>
    </row>
    <row r="268781" spans="68:68" customFormat="1">
      <c r="BP268781" s="90"/>
    </row>
    <row r="268782" spans="68:68" customFormat="1">
      <c r="BP268782" s="90"/>
    </row>
    <row r="268783" spans="68:68" customFormat="1">
      <c r="BP268783" s="90"/>
    </row>
    <row r="268784" spans="68:68" customFormat="1">
      <c r="BP268784" s="90"/>
    </row>
    <row r="268785" spans="68:68" customFormat="1">
      <c r="BP268785" s="90"/>
    </row>
    <row r="268786" spans="68:68" customFormat="1">
      <c r="BP268786" s="90"/>
    </row>
    <row r="268787" spans="68:68" customFormat="1">
      <c r="BP268787" s="90"/>
    </row>
    <row r="268788" spans="68:68" customFormat="1">
      <c r="BP268788" s="90"/>
    </row>
    <row r="268789" spans="68:68" customFormat="1">
      <c r="BP268789" s="90"/>
    </row>
    <row r="268790" spans="68:68" customFormat="1">
      <c r="BP268790" s="90"/>
    </row>
    <row r="268791" spans="68:68" customFormat="1">
      <c r="BP268791" s="90"/>
    </row>
    <row r="268792" spans="68:68" customFormat="1">
      <c r="BP268792" s="90"/>
    </row>
    <row r="268793" spans="68:68" customFormat="1">
      <c r="BP268793" s="90"/>
    </row>
    <row r="268794" spans="68:68" customFormat="1">
      <c r="BP268794" s="90"/>
    </row>
    <row r="268795" spans="68:68" customFormat="1">
      <c r="BP268795" s="90"/>
    </row>
    <row r="268796" spans="68:68" customFormat="1">
      <c r="BP268796" s="90"/>
    </row>
    <row r="268797" spans="68:68" customFormat="1">
      <c r="BP268797" s="90"/>
    </row>
    <row r="268798" spans="68:68" customFormat="1">
      <c r="BP268798" s="90"/>
    </row>
    <row r="268799" spans="68:68" customFormat="1">
      <c r="BP268799" s="90"/>
    </row>
    <row r="268800" spans="68:68" customFormat="1">
      <c r="BP268800" s="90"/>
    </row>
    <row r="268801" spans="68:68" customFormat="1">
      <c r="BP268801" s="90"/>
    </row>
    <row r="268802" spans="68:68" customFormat="1">
      <c r="BP268802" s="90"/>
    </row>
    <row r="268803" spans="68:68" customFormat="1">
      <c r="BP268803" s="90"/>
    </row>
    <row r="268804" spans="68:68" customFormat="1">
      <c r="BP268804" s="90"/>
    </row>
    <row r="268805" spans="68:68" customFormat="1">
      <c r="BP268805" s="90"/>
    </row>
    <row r="268806" spans="68:68" customFormat="1">
      <c r="BP268806" s="90"/>
    </row>
    <row r="268807" spans="68:68" customFormat="1">
      <c r="BP268807" s="90"/>
    </row>
    <row r="268808" spans="68:68" customFormat="1">
      <c r="BP268808" s="90"/>
    </row>
    <row r="268809" spans="68:68" customFormat="1">
      <c r="BP268809" s="90"/>
    </row>
    <row r="268810" spans="68:68" customFormat="1">
      <c r="BP268810" s="90"/>
    </row>
    <row r="268811" spans="68:68" customFormat="1">
      <c r="BP268811" s="90"/>
    </row>
    <row r="268812" spans="68:68" customFormat="1">
      <c r="BP268812" s="90"/>
    </row>
    <row r="268813" spans="68:68" customFormat="1">
      <c r="BP268813" s="90"/>
    </row>
    <row r="268814" spans="68:68" customFormat="1">
      <c r="BP268814" s="90"/>
    </row>
    <row r="268815" spans="68:68" customFormat="1">
      <c r="BP268815" s="90"/>
    </row>
    <row r="268816" spans="68:68" customFormat="1">
      <c r="BP268816" s="90"/>
    </row>
    <row r="268817" spans="68:68" customFormat="1">
      <c r="BP268817" s="90"/>
    </row>
    <row r="268818" spans="68:68" customFormat="1">
      <c r="BP268818" s="90"/>
    </row>
    <row r="268819" spans="68:68" customFormat="1">
      <c r="BP268819" s="90"/>
    </row>
    <row r="268820" spans="68:68" customFormat="1">
      <c r="BP268820" s="90"/>
    </row>
    <row r="268821" spans="68:68" customFormat="1">
      <c r="BP268821" s="90"/>
    </row>
    <row r="268822" spans="68:68" customFormat="1">
      <c r="BP268822" s="90"/>
    </row>
    <row r="268823" spans="68:68" customFormat="1">
      <c r="BP268823" s="90"/>
    </row>
    <row r="268824" spans="68:68" customFormat="1">
      <c r="BP268824" s="90"/>
    </row>
    <row r="268825" spans="68:68" customFormat="1">
      <c r="BP268825" s="90"/>
    </row>
    <row r="268826" spans="68:68" customFormat="1">
      <c r="BP268826" s="90"/>
    </row>
    <row r="268827" spans="68:68" customFormat="1">
      <c r="BP268827" s="90"/>
    </row>
    <row r="268828" spans="68:68" customFormat="1">
      <c r="BP268828" s="90"/>
    </row>
    <row r="268829" spans="68:68" customFormat="1">
      <c r="BP268829" s="90"/>
    </row>
    <row r="268830" spans="68:68" customFormat="1">
      <c r="BP268830" s="90"/>
    </row>
    <row r="268831" spans="68:68" customFormat="1">
      <c r="BP268831" s="90"/>
    </row>
    <row r="268832" spans="68:68" customFormat="1">
      <c r="BP268832" s="90"/>
    </row>
    <row r="268833" spans="68:68" customFormat="1">
      <c r="BP268833" s="90"/>
    </row>
    <row r="268834" spans="68:68" customFormat="1">
      <c r="BP268834" s="90"/>
    </row>
    <row r="268835" spans="68:68" customFormat="1">
      <c r="BP268835" s="90"/>
    </row>
    <row r="268836" spans="68:68" customFormat="1">
      <c r="BP268836" s="90"/>
    </row>
    <row r="268837" spans="68:68" customFormat="1">
      <c r="BP268837" s="90"/>
    </row>
    <row r="268838" spans="68:68" customFormat="1">
      <c r="BP268838" s="90"/>
    </row>
    <row r="268839" spans="68:68" customFormat="1">
      <c r="BP268839" s="90"/>
    </row>
    <row r="268840" spans="68:68" customFormat="1">
      <c r="BP268840" s="90"/>
    </row>
    <row r="268841" spans="68:68" customFormat="1">
      <c r="BP268841" s="90"/>
    </row>
    <row r="268842" spans="68:68" customFormat="1">
      <c r="BP268842" s="90"/>
    </row>
    <row r="268843" spans="68:68" customFormat="1">
      <c r="BP268843" s="90"/>
    </row>
    <row r="268844" spans="68:68" customFormat="1">
      <c r="BP268844" s="90"/>
    </row>
    <row r="268845" spans="68:68" customFormat="1">
      <c r="BP268845" s="90"/>
    </row>
    <row r="268846" spans="68:68" customFormat="1">
      <c r="BP268846" s="90"/>
    </row>
    <row r="268847" spans="68:68" customFormat="1">
      <c r="BP268847" s="90"/>
    </row>
    <row r="268848" spans="68:68" customFormat="1">
      <c r="BP268848" s="90"/>
    </row>
    <row r="268849" spans="68:68" customFormat="1">
      <c r="BP268849" s="90"/>
    </row>
    <row r="268850" spans="68:68" customFormat="1">
      <c r="BP268850" s="90"/>
    </row>
    <row r="268851" spans="68:68" customFormat="1">
      <c r="BP268851" s="90"/>
    </row>
    <row r="268852" spans="68:68" customFormat="1">
      <c r="BP268852" s="90"/>
    </row>
    <row r="268853" spans="68:68" customFormat="1">
      <c r="BP268853" s="90"/>
    </row>
    <row r="268854" spans="68:68" customFormat="1">
      <c r="BP268854" s="90"/>
    </row>
    <row r="268855" spans="68:68" customFormat="1">
      <c r="BP268855" s="90"/>
    </row>
    <row r="268856" spans="68:68" customFormat="1">
      <c r="BP268856" s="90"/>
    </row>
    <row r="268857" spans="68:68" customFormat="1">
      <c r="BP268857" s="90"/>
    </row>
    <row r="268858" spans="68:68" customFormat="1">
      <c r="BP268858" s="90"/>
    </row>
    <row r="268859" spans="68:68" customFormat="1">
      <c r="BP268859" s="90"/>
    </row>
    <row r="268860" spans="68:68" customFormat="1">
      <c r="BP268860" s="90"/>
    </row>
    <row r="268861" spans="68:68" customFormat="1">
      <c r="BP268861" s="90"/>
    </row>
    <row r="268862" spans="68:68" customFormat="1">
      <c r="BP268862" s="90"/>
    </row>
    <row r="268863" spans="68:68" customFormat="1">
      <c r="BP268863" s="90"/>
    </row>
    <row r="268864" spans="68:68" customFormat="1">
      <c r="BP268864" s="90"/>
    </row>
    <row r="268865" spans="68:68" customFormat="1">
      <c r="BP268865" s="90"/>
    </row>
    <row r="268866" spans="68:68" customFormat="1">
      <c r="BP268866" s="90"/>
    </row>
    <row r="268867" spans="68:68" customFormat="1">
      <c r="BP268867" s="90"/>
    </row>
    <row r="268868" spans="68:68" customFormat="1">
      <c r="BP268868" s="90"/>
    </row>
    <row r="268869" spans="68:68" customFormat="1">
      <c r="BP268869" s="90"/>
    </row>
    <row r="268870" spans="68:68" customFormat="1">
      <c r="BP268870" s="90"/>
    </row>
    <row r="268871" spans="68:68" customFormat="1">
      <c r="BP268871" s="90"/>
    </row>
    <row r="268872" spans="68:68" customFormat="1">
      <c r="BP268872" s="90"/>
    </row>
    <row r="268873" spans="68:68" customFormat="1">
      <c r="BP268873" s="90"/>
    </row>
    <row r="268874" spans="68:68" customFormat="1">
      <c r="BP268874" s="90"/>
    </row>
    <row r="268875" spans="68:68" customFormat="1">
      <c r="BP268875" s="90"/>
    </row>
    <row r="268876" spans="68:68" customFormat="1">
      <c r="BP268876" s="90"/>
    </row>
    <row r="268877" spans="68:68" customFormat="1">
      <c r="BP268877" s="90"/>
    </row>
    <row r="268878" spans="68:68" customFormat="1">
      <c r="BP268878" s="90"/>
    </row>
    <row r="268879" spans="68:68" customFormat="1">
      <c r="BP268879" s="90"/>
    </row>
    <row r="268880" spans="68:68" customFormat="1">
      <c r="BP268880" s="90"/>
    </row>
    <row r="268881" spans="68:68" customFormat="1">
      <c r="BP268881" s="90"/>
    </row>
    <row r="268882" spans="68:68" customFormat="1">
      <c r="BP268882" s="90"/>
    </row>
    <row r="268883" spans="68:68" customFormat="1">
      <c r="BP268883" s="90"/>
    </row>
    <row r="268884" spans="68:68" customFormat="1">
      <c r="BP268884" s="90"/>
    </row>
    <row r="268885" spans="68:68" customFormat="1">
      <c r="BP268885" s="90"/>
    </row>
    <row r="268886" spans="68:68" customFormat="1">
      <c r="BP268886" s="90"/>
    </row>
    <row r="268887" spans="68:68" customFormat="1">
      <c r="BP268887" s="90"/>
    </row>
    <row r="268888" spans="68:68" customFormat="1">
      <c r="BP268888" s="90"/>
    </row>
    <row r="268889" spans="68:68" customFormat="1">
      <c r="BP268889" s="90"/>
    </row>
    <row r="268890" spans="68:68" customFormat="1">
      <c r="BP268890" s="90"/>
    </row>
    <row r="268891" spans="68:68" customFormat="1">
      <c r="BP268891" s="90"/>
    </row>
    <row r="268892" spans="68:68" customFormat="1">
      <c r="BP268892" s="90"/>
    </row>
    <row r="268893" spans="68:68" customFormat="1">
      <c r="BP268893" s="90"/>
    </row>
    <row r="268894" spans="68:68" customFormat="1">
      <c r="BP268894" s="90"/>
    </row>
    <row r="268895" spans="68:68" customFormat="1">
      <c r="BP268895" s="90"/>
    </row>
    <row r="268896" spans="68:68" customFormat="1">
      <c r="BP268896" s="90"/>
    </row>
    <row r="268897" spans="68:68" customFormat="1">
      <c r="BP268897" s="90"/>
    </row>
    <row r="268898" spans="68:68" customFormat="1">
      <c r="BP268898" s="90"/>
    </row>
    <row r="268899" spans="68:68" customFormat="1">
      <c r="BP268899" s="90"/>
    </row>
    <row r="268900" spans="68:68" customFormat="1">
      <c r="BP268900" s="90"/>
    </row>
    <row r="268901" spans="68:68" customFormat="1">
      <c r="BP268901" s="90"/>
    </row>
    <row r="268902" spans="68:68" customFormat="1">
      <c r="BP268902" s="90"/>
    </row>
    <row r="268903" spans="68:68" customFormat="1">
      <c r="BP268903" s="90"/>
    </row>
    <row r="268904" spans="68:68" customFormat="1">
      <c r="BP268904" s="90"/>
    </row>
    <row r="268905" spans="68:68" customFormat="1">
      <c r="BP268905" s="90"/>
    </row>
    <row r="268906" spans="68:68" customFormat="1">
      <c r="BP268906" s="90"/>
    </row>
    <row r="268907" spans="68:68" customFormat="1">
      <c r="BP268907" s="90"/>
    </row>
    <row r="268908" spans="68:68" customFormat="1">
      <c r="BP268908" s="90"/>
    </row>
    <row r="268909" spans="68:68" customFormat="1">
      <c r="BP268909" s="90"/>
    </row>
    <row r="268910" spans="68:68" customFormat="1">
      <c r="BP268910" s="90"/>
    </row>
    <row r="268911" spans="68:68" customFormat="1">
      <c r="BP268911" s="90"/>
    </row>
    <row r="268912" spans="68:68" customFormat="1">
      <c r="BP268912" s="90"/>
    </row>
    <row r="268913" spans="68:68" customFormat="1">
      <c r="BP268913" s="90"/>
    </row>
    <row r="268914" spans="68:68" customFormat="1">
      <c r="BP268914" s="90"/>
    </row>
    <row r="268915" spans="68:68" customFormat="1">
      <c r="BP268915" s="90"/>
    </row>
    <row r="268916" spans="68:68" customFormat="1">
      <c r="BP268916" s="90"/>
    </row>
    <row r="268917" spans="68:68" customFormat="1">
      <c r="BP268917" s="90"/>
    </row>
    <row r="268918" spans="68:68" customFormat="1">
      <c r="BP268918" s="90"/>
    </row>
    <row r="268919" spans="68:68" customFormat="1">
      <c r="BP268919" s="90"/>
    </row>
    <row r="268920" spans="68:68" customFormat="1">
      <c r="BP268920" s="90"/>
    </row>
    <row r="268921" spans="68:68" customFormat="1">
      <c r="BP268921" s="90"/>
    </row>
    <row r="268922" spans="68:68" customFormat="1">
      <c r="BP268922" s="90"/>
    </row>
    <row r="268923" spans="68:68" customFormat="1">
      <c r="BP268923" s="90"/>
    </row>
    <row r="268924" spans="68:68" customFormat="1">
      <c r="BP268924" s="90"/>
    </row>
    <row r="268925" spans="68:68" customFormat="1">
      <c r="BP268925" s="90"/>
    </row>
    <row r="268926" spans="68:68" customFormat="1">
      <c r="BP268926" s="90"/>
    </row>
    <row r="268927" spans="68:68" customFormat="1">
      <c r="BP268927" s="90"/>
    </row>
    <row r="268928" spans="68:68" customFormat="1">
      <c r="BP268928" s="90"/>
    </row>
    <row r="268929" spans="68:68" customFormat="1">
      <c r="BP268929" s="90"/>
    </row>
    <row r="268930" spans="68:68" customFormat="1">
      <c r="BP268930" s="90"/>
    </row>
    <row r="268931" spans="68:68" customFormat="1">
      <c r="BP268931" s="90"/>
    </row>
    <row r="268932" spans="68:68" customFormat="1">
      <c r="BP268932" s="90"/>
    </row>
    <row r="268933" spans="68:68" customFormat="1">
      <c r="BP268933" s="90"/>
    </row>
    <row r="268934" spans="68:68" customFormat="1">
      <c r="BP268934" s="90"/>
    </row>
    <row r="268935" spans="68:68" customFormat="1">
      <c r="BP268935" s="90"/>
    </row>
    <row r="268936" spans="68:68" customFormat="1">
      <c r="BP268936" s="90"/>
    </row>
    <row r="268937" spans="68:68" customFormat="1">
      <c r="BP268937" s="90"/>
    </row>
    <row r="268938" spans="68:68" customFormat="1">
      <c r="BP268938" s="90"/>
    </row>
    <row r="268939" spans="68:68" customFormat="1">
      <c r="BP268939" s="90"/>
    </row>
    <row r="268940" spans="68:68" customFormat="1">
      <c r="BP268940" s="90"/>
    </row>
    <row r="268941" spans="68:68" customFormat="1">
      <c r="BP268941" s="90"/>
    </row>
    <row r="268942" spans="68:68" customFormat="1">
      <c r="BP268942" s="90"/>
    </row>
    <row r="268943" spans="68:68" customFormat="1">
      <c r="BP268943" s="90"/>
    </row>
    <row r="268944" spans="68:68" customFormat="1">
      <c r="BP268944" s="90"/>
    </row>
    <row r="268945" spans="68:68" customFormat="1">
      <c r="BP268945" s="90"/>
    </row>
    <row r="268946" spans="68:68" customFormat="1">
      <c r="BP268946" s="90"/>
    </row>
    <row r="268947" spans="68:68" customFormat="1">
      <c r="BP268947" s="90"/>
    </row>
    <row r="268948" spans="68:68" customFormat="1">
      <c r="BP268948" s="90"/>
    </row>
    <row r="268949" spans="68:68" customFormat="1">
      <c r="BP268949" s="90"/>
    </row>
    <row r="268950" spans="68:68" customFormat="1">
      <c r="BP268950" s="90"/>
    </row>
    <row r="268951" spans="68:68" customFormat="1">
      <c r="BP268951" s="90"/>
    </row>
    <row r="268952" spans="68:68" customFormat="1">
      <c r="BP268952" s="90"/>
    </row>
    <row r="268953" spans="68:68" customFormat="1">
      <c r="BP268953" s="90"/>
    </row>
    <row r="268954" spans="68:68" customFormat="1">
      <c r="BP268954" s="90"/>
    </row>
    <row r="268955" spans="68:68" customFormat="1">
      <c r="BP268955" s="90"/>
    </row>
    <row r="268956" spans="68:68" customFormat="1">
      <c r="BP268956" s="90"/>
    </row>
    <row r="268957" spans="68:68" customFormat="1">
      <c r="BP268957" s="90"/>
    </row>
    <row r="268958" spans="68:68" customFormat="1">
      <c r="BP268958" s="90"/>
    </row>
    <row r="268959" spans="68:68" customFormat="1">
      <c r="BP268959" s="90"/>
    </row>
    <row r="268960" spans="68:68" customFormat="1">
      <c r="BP268960" s="90"/>
    </row>
    <row r="268961" spans="68:68" customFormat="1">
      <c r="BP268961" s="90"/>
    </row>
    <row r="268962" spans="68:68" customFormat="1">
      <c r="BP268962" s="90"/>
    </row>
    <row r="268963" spans="68:68" customFormat="1">
      <c r="BP268963" s="90"/>
    </row>
    <row r="268964" spans="68:68" customFormat="1">
      <c r="BP268964" s="90"/>
    </row>
    <row r="268965" spans="68:68" customFormat="1">
      <c r="BP268965" s="90"/>
    </row>
    <row r="268966" spans="68:68" customFormat="1">
      <c r="BP268966" s="90"/>
    </row>
    <row r="268967" spans="68:68" customFormat="1">
      <c r="BP268967" s="90"/>
    </row>
    <row r="268968" spans="68:68" customFormat="1">
      <c r="BP268968" s="90"/>
    </row>
    <row r="268969" spans="68:68" customFormat="1">
      <c r="BP268969" s="90"/>
    </row>
    <row r="268970" spans="68:68" customFormat="1">
      <c r="BP268970" s="90"/>
    </row>
    <row r="268971" spans="68:68" customFormat="1">
      <c r="BP268971" s="90"/>
    </row>
    <row r="268972" spans="68:68" customFormat="1">
      <c r="BP268972" s="90"/>
    </row>
    <row r="268973" spans="68:68" customFormat="1">
      <c r="BP268973" s="90"/>
    </row>
    <row r="268974" spans="68:68" customFormat="1">
      <c r="BP268974" s="90"/>
    </row>
    <row r="268975" spans="68:68" customFormat="1">
      <c r="BP268975" s="90"/>
    </row>
    <row r="268976" spans="68:68" customFormat="1">
      <c r="BP268976" s="90"/>
    </row>
    <row r="268977" spans="68:68" customFormat="1">
      <c r="BP268977" s="90"/>
    </row>
    <row r="268978" spans="68:68" customFormat="1">
      <c r="BP268978" s="90"/>
    </row>
    <row r="268979" spans="68:68" customFormat="1">
      <c r="BP268979" s="90"/>
    </row>
    <row r="268980" spans="68:68" customFormat="1">
      <c r="BP268980" s="90"/>
    </row>
    <row r="268981" spans="68:68" customFormat="1">
      <c r="BP268981" s="90"/>
    </row>
    <row r="268982" spans="68:68" customFormat="1">
      <c r="BP268982" s="90"/>
    </row>
    <row r="268983" spans="68:68" customFormat="1">
      <c r="BP268983" s="90"/>
    </row>
    <row r="268984" spans="68:68" customFormat="1">
      <c r="BP268984" s="90"/>
    </row>
    <row r="268985" spans="68:68" customFormat="1">
      <c r="BP268985" s="90"/>
    </row>
    <row r="268986" spans="68:68" customFormat="1">
      <c r="BP268986" s="90"/>
    </row>
    <row r="268987" spans="68:68" customFormat="1">
      <c r="BP268987" s="90"/>
    </row>
    <row r="268988" spans="68:68" customFormat="1">
      <c r="BP268988" s="90"/>
    </row>
    <row r="268989" spans="68:68" customFormat="1">
      <c r="BP268989" s="90"/>
    </row>
    <row r="268990" spans="68:68" customFormat="1">
      <c r="BP268990" s="90"/>
    </row>
    <row r="268991" spans="68:68" customFormat="1">
      <c r="BP268991" s="90"/>
    </row>
    <row r="268992" spans="68:68" customFormat="1">
      <c r="BP268992" s="90"/>
    </row>
    <row r="268993" spans="68:68" customFormat="1">
      <c r="BP268993" s="90"/>
    </row>
    <row r="268994" spans="68:68" customFormat="1">
      <c r="BP268994" s="90"/>
    </row>
    <row r="268995" spans="68:68" customFormat="1">
      <c r="BP268995" s="90"/>
    </row>
    <row r="268996" spans="68:68" customFormat="1">
      <c r="BP268996" s="90"/>
    </row>
    <row r="268997" spans="68:68" customFormat="1">
      <c r="BP268997" s="90"/>
    </row>
    <row r="268998" spans="68:68" customFormat="1">
      <c r="BP268998" s="90"/>
    </row>
    <row r="268999" spans="68:68" customFormat="1">
      <c r="BP268999" s="90"/>
    </row>
    <row r="269000" spans="68:68" customFormat="1">
      <c r="BP269000" s="90"/>
    </row>
    <row r="269001" spans="68:68" customFormat="1">
      <c r="BP269001" s="90"/>
    </row>
    <row r="269002" spans="68:68" customFormat="1">
      <c r="BP269002" s="90"/>
    </row>
    <row r="269003" spans="68:68" customFormat="1">
      <c r="BP269003" s="90"/>
    </row>
    <row r="269004" spans="68:68" customFormat="1">
      <c r="BP269004" s="90"/>
    </row>
    <row r="269005" spans="68:68" customFormat="1">
      <c r="BP269005" s="90"/>
    </row>
    <row r="269006" spans="68:68" customFormat="1">
      <c r="BP269006" s="90"/>
    </row>
    <row r="269007" spans="68:68" customFormat="1">
      <c r="BP269007" s="90"/>
    </row>
    <row r="269008" spans="68:68" customFormat="1">
      <c r="BP269008" s="90"/>
    </row>
    <row r="269009" spans="68:68" customFormat="1">
      <c r="BP269009" s="90"/>
    </row>
    <row r="269010" spans="68:68" customFormat="1">
      <c r="BP269010" s="90"/>
    </row>
    <row r="269011" spans="68:68" customFormat="1">
      <c r="BP269011" s="90"/>
    </row>
    <row r="269012" spans="68:68" customFormat="1">
      <c r="BP269012" s="90"/>
    </row>
    <row r="269013" spans="68:68" customFormat="1">
      <c r="BP269013" s="90"/>
    </row>
    <row r="269014" spans="68:68" customFormat="1">
      <c r="BP269014" s="90"/>
    </row>
    <row r="269015" spans="68:68" customFormat="1">
      <c r="BP269015" s="90"/>
    </row>
    <row r="269016" spans="68:68" customFormat="1">
      <c r="BP269016" s="90"/>
    </row>
    <row r="269017" spans="68:68" customFormat="1">
      <c r="BP269017" s="90"/>
    </row>
    <row r="269018" spans="68:68" customFormat="1">
      <c r="BP269018" s="90"/>
    </row>
    <row r="269019" spans="68:68" customFormat="1">
      <c r="BP269019" s="90"/>
    </row>
    <row r="269020" spans="68:68" customFormat="1">
      <c r="BP269020" s="90"/>
    </row>
    <row r="269021" spans="68:68" customFormat="1">
      <c r="BP269021" s="90"/>
    </row>
    <row r="269022" spans="68:68" customFormat="1">
      <c r="BP269022" s="90"/>
    </row>
    <row r="269023" spans="68:68" customFormat="1">
      <c r="BP269023" s="90"/>
    </row>
    <row r="269024" spans="68:68" customFormat="1">
      <c r="BP269024" s="90"/>
    </row>
    <row r="269025" spans="68:68" customFormat="1">
      <c r="BP269025" s="90"/>
    </row>
    <row r="269026" spans="68:68" customFormat="1">
      <c r="BP269026" s="90"/>
    </row>
    <row r="269027" spans="68:68" customFormat="1">
      <c r="BP269027" s="90"/>
    </row>
    <row r="269028" spans="68:68" customFormat="1">
      <c r="BP269028" s="90"/>
    </row>
    <row r="269029" spans="68:68" customFormat="1">
      <c r="BP269029" s="90"/>
    </row>
    <row r="269030" spans="68:68" customFormat="1">
      <c r="BP269030" s="90"/>
    </row>
    <row r="269031" spans="68:68" customFormat="1">
      <c r="BP269031" s="90"/>
    </row>
    <row r="269032" spans="68:68" customFormat="1">
      <c r="BP269032" s="90"/>
    </row>
    <row r="269033" spans="68:68" customFormat="1">
      <c r="BP269033" s="90"/>
    </row>
    <row r="269034" spans="68:68" customFormat="1">
      <c r="BP269034" s="90"/>
    </row>
    <row r="269035" spans="68:68" customFormat="1">
      <c r="BP269035" s="90"/>
    </row>
    <row r="269036" spans="68:68" customFormat="1">
      <c r="BP269036" s="90"/>
    </row>
    <row r="269037" spans="68:68" customFormat="1">
      <c r="BP269037" s="90"/>
    </row>
    <row r="269038" spans="68:68" customFormat="1">
      <c r="BP269038" s="90"/>
    </row>
    <row r="269039" spans="68:68" customFormat="1">
      <c r="BP269039" s="90"/>
    </row>
    <row r="269040" spans="68:68" customFormat="1">
      <c r="BP269040" s="90"/>
    </row>
    <row r="269041" spans="68:68" customFormat="1">
      <c r="BP269041" s="90"/>
    </row>
    <row r="269042" spans="68:68" customFormat="1">
      <c r="BP269042" s="90"/>
    </row>
    <row r="269043" spans="68:68" customFormat="1">
      <c r="BP269043" s="90"/>
    </row>
    <row r="269044" spans="68:68" customFormat="1">
      <c r="BP269044" s="90"/>
    </row>
    <row r="269045" spans="68:68" customFormat="1">
      <c r="BP269045" s="90"/>
    </row>
    <row r="269046" spans="68:68" customFormat="1">
      <c r="BP269046" s="90"/>
    </row>
    <row r="269047" spans="68:68" customFormat="1">
      <c r="BP269047" s="90"/>
    </row>
    <row r="269048" spans="68:68" customFormat="1">
      <c r="BP269048" s="90"/>
    </row>
    <row r="269049" spans="68:68" customFormat="1">
      <c r="BP269049" s="90"/>
    </row>
    <row r="269050" spans="68:68" customFormat="1">
      <c r="BP269050" s="90"/>
    </row>
    <row r="269051" spans="68:68" customFormat="1">
      <c r="BP269051" s="90"/>
    </row>
    <row r="269052" spans="68:68" customFormat="1">
      <c r="BP269052" s="90"/>
    </row>
    <row r="269053" spans="68:68" customFormat="1">
      <c r="BP269053" s="90"/>
    </row>
    <row r="269054" spans="68:68" customFormat="1">
      <c r="BP269054" s="90"/>
    </row>
    <row r="269055" spans="68:68" customFormat="1">
      <c r="BP269055" s="90"/>
    </row>
    <row r="269056" spans="68:68" customFormat="1">
      <c r="BP269056" s="90"/>
    </row>
    <row r="269057" spans="68:68" customFormat="1">
      <c r="BP269057" s="90"/>
    </row>
    <row r="269058" spans="68:68" customFormat="1">
      <c r="BP269058" s="90"/>
    </row>
    <row r="269059" spans="68:68" customFormat="1">
      <c r="BP269059" s="90"/>
    </row>
    <row r="269060" spans="68:68" customFormat="1">
      <c r="BP269060" s="90"/>
    </row>
    <row r="269061" spans="68:68" customFormat="1">
      <c r="BP269061" s="90"/>
    </row>
    <row r="269062" spans="68:68" customFormat="1">
      <c r="BP269062" s="90"/>
    </row>
    <row r="269063" spans="68:68" customFormat="1">
      <c r="BP269063" s="90"/>
    </row>
    <row r="269064" spans="68:68" customFormat="1">
      <c r="BP269064" s="90"/>
    </row>
    <row r="269065" spans="68:68" customFormat="1">
      <c r="BP269065" s="90"/>
    </row>
    <row r="269066" spans="68:68" customFormat="1">
      <c r="BP269066" s="90"/>
    </row>
    <row r="269067" spans="68:68" customFormat="1">
      <c r="BP269067" s="90"/>
    </row>
    <row r="269068" spans="68:68" customFormat="1">
      <c r="BP269068" s="90"/>
    </row>
    <row r="269069" spans="68:68" customFormat="1">
      <c r="BP269069" s="90"/>
    </row>
    <row r="269070" spans="68:68" customFormat="1">
      <c r="BP269070" s="90"/>
    </row>
    <row r="269071" spans="68:68" customFormat="1">
      <c r="BP269071" s="90"/>
    </row>
    <row r="269072" spans="68:68" customFormat="1">
      <c r="BP269072" s="90"/>
    </row>
    <row r="269073" spans="68:68" customFormat="1">
      <c r="BP269073" s="90"/>
    </row>
    <row r="269074" spans="68:68" customFormat="1">
      <c r="BP269074" s="90"/>
    </row>
    <row r="269075" spans="68:68" customFormat="1">
      <c r="BP269075" s="90"/>
    </row>
    <row r="269076" spans="68:68" customFormat="1">
      <c r="BP269076" s="90"/>
    </row>
    <row r="269077" spans="68:68" customFormat="1">
      <c r="BP269077" s="90"/>
    </row>
    <row r="269078" spans="68:68" customFormat="1">
      <c r="BP269078" s="90"/>
    </row>
    <row r="269079" spans="68:68" customFormat="1">
      <c r="BP269079" s="90"/>
    </row>
    <row r="269080" spans="68:68" customFormat="1">
      <c r="BP269080" s="90"/>
    </row>
    <row r="269081" spans="68:68" customFormat="1">
      <c r="BP269081" s="90"/>
    </row>
    <row r="269082" spans="68:68" customFormat="1">
      <c r="BP269082" s="90"/>
    </row>
    <row r="269083" spans="68:68" customFormat="1">
      <c r="BP269083" s="90"/>
    </row>
    <row r="269084" spans="68:68" customFormat="1">
      <c r="BP269084" s="90"/>
    </row>
    <row r="269085" spans="68:68" customFormat="1">
      <c r="BP269085" s="90"/>
    </row>
    <row r="269086" spans="68:68" customFormat="1">
      <c r="BP269086" s="90"/>
    </row>
    <row r="269087" spans="68:68" customFormat="1">
      <c r="BP269087" s="90"/>
    </row>
    <row r="269088" spans="68:68" customFormat="1">
      <c r="BP269088" s="90"/>
    </row>
    <row r="269089" spans="68:68" customFormat="1">
      <c r="BP269089" s="90"/>
    </row>
    <row r="269090" spans="68:68" customFormat="1">
      <c r="BP269090" s="90"/>
    </row>
    <row r="269091" spans="68:68" customFormat="1">
      <c r="BP269091" s="90"/>
    </row>
    <row r="269092" spans="68:68" customFormat="1">
      <c r="BP269092" s="90"/>
    </row>
    <row r="269093" spans="68:68" customFormat="1">
      <c r="BP269093" s="90"/>
    </row>
    <row r="269094" spans="68:68" customFormat="1">
      <c r="BP269094" s="90"/>
    </row>
    <row r="269095" spans="68:68" customFormat="1">
      <c r="BP269095" s="90"/>
    </row>
    <row r="269096" spans="68:68" customFormat="1">
      <c r="BP269096" s="90"/>
    </row>
    <row r="269097" spans="68:68" customFormat="1">
      <c r="BP269097" s="90"/>
    </row>
    <row r="269098" spans="68:68" customFormat="1">
      <c r="BP269098" s="90"/>
    </row>
    <row r="269099" spans="68:68" customFormat="1">
      <c r="BP269099" s="90"/>
    </row>
    <row r="269100" spans="68:68" customFormat="1">
      <c r="BP269100" s="90"/>
    </row>
    <row r="269101" spans="68:68" customFormat="1">
      <c r="BP269101" s="90"/>
    </row>
    <row r="269102" spans="68:68" customFormat="1">
      <c r="BP269102" s="90"/>
    </row>
    <row r="269103" spans="68:68" customFormat="1">
      <c r="BP269103" s="90"/>
    </row>
    <row r="269104" spans="68:68" customFormat="1">
      <c r="BP269104" s="90"/>
    </row>
    <row r="269105" spans="68:68" customFormat="1">
      <c r="BP269105" s="90"/>
    </row>
    <row r="269106" spans="68:68" customFormat="1">
      <c r="BP269106" s="90"/>
    </row>
    <row r="269107" spans="68:68" customFormat="1">
      <c r="BP269107" s="90"/>
    </row>
    <row r="269108" spans="68:68" customFormat="1">
      <c r="BP269108" s="90"/>
    </row>
    <row r="269109" spans="68:68" customFormat="1">
      <c r="BP269109" s="90"/>
    </row>
    <row r="269110" spans="68:68" customFormat="1">
      <c r="BP269110" s="90"/>
    </row>
    <row r="269111" spans="68:68" customFormat="1">
      <c r="BP269111" s="90"/>
    </row>
    <row r="269112" spans="68:68" customFormat="1">
      <c r="BP269112" s="90"/>
    </row>
    <row r="269113" spans="68:68" customFormat="1">
      <c r="BP269113" s="90"/>
    </row>
    <row r="269114" spans="68:68" customFormat="1">
      <c r="BP269114" s="90"/>
    </row>
    <row r="269115" spans="68:68" customFormat="1">
      <c r="BP269115" s="90"/>
    </row>
    <row r="269116" spans="68:68" customFormat="1">
      <c r="BP269116" s="90"/>
    </row>
    <row r="269117" spans="68:68" customFormat="1">
      <c r="BP269117" s="90"/>
    </row>
    <row r="269118" spans="68:68" customFormat="1">
      <c r="BP269118" s="90"/>
    </row>
    <row r="269119" spans="68:68" customFormat="1">
      <c r="BP269119" s="90"/>
    </row>
    <row r="269120" spans="68:68" customFormat="1">
      <c r="BP269120" s="90"/>
    </row>
    <row r="269121" spans="68:68" customFormat="1">
      <c r="BP269121" s="90"/>
    </row>
    <row r="269122" spans="68:68" customFormat="1">
      <c r="BP269122" s="90"/>
    </row>
    <row r="269123" spans="68:68" customFormat="1">
      <c r="BP269123" s="90"/>
    </row>
    <row r="269124" spans="68:68" customFormat="1">
      <c r="BP269124" s="90"/>
    </row>
    <row r="269125" spans="68:68" customFormat="1">
      <c r="BP269125" s="90"/>
    </row>
    <row r="269126" spans="68:68" customFormat="1">
      <c r="BP269126" s="90"/>
    </row>
    <row r="269127" spans="68:68" customFormat="1">
      <c r="BP269127" s="90"/>
    </row>
    <row r="269128" spans="68:68" customFormat="1">
      <c r="BP269128" s="90"/>
    </row>
    <row r="269129" spans="68:68" customFormat="1">
      <c r="BP269129" s="90"/>
    </row>
    <row r="269130" spans="68:68" customFormat="1">
      <c r="BP269130" s="90"/>
    </row>
    <row r="269131" spans="68:68" customFormat="1">
      <c r="BP269131" s="90"/>
    </row>
    <row r="269132" spans="68:68" customFormat="1">
      <c r="BP269132" s="90"/>
    </row>
    <row r="269133" spans="68:68" customFormat="1">
      <c r="BP269133" s="90"/>
    </row>
    <row r="269134" spans="68:68" customFormat="1">
      <c r="BP269134" s="90"/>
    </row>
    <row r="269135" spans="68:68" customFormat="1">
      <c r="BP269135" s="90"/>
    </row>
    <row r="269136" spans="68:68" customFormat="1">
      <c r="BP269136" s="90"/>
    </row>
    <row r="269137" spans="68:68" customFormat="1">
      <c r="BP269137" s="90"/>
    </row>
    <row r="269138" spans="68:68" customFormat="1">
      <c r="BP269138" s="90"/>
    </row>
    <row r="269139" spans="68:68" customFormat="1">
      <c r="BP269139" s="90"/>
    </row>
    <row r="269140" spans="68:68" customFormat="1">
      <c r="BP269140" s="90"/>
    </row>
    <row r="269141" spans="68:68" customFormat="1">
      <c r="BP269141" s="90"/>
    </row>
    <row r="269142" spans="68:68" customFormat="1">
      <c r="BP269142" s="90"/>
    </row>
    <row r="269143" spans="68:68" customFormat="1">
      <c r="BP269143" s="90"/>
    </row>
    <row r="269144" spans="68:68" customFormat="1">
      <c r="BP269144" s="90"/>
    </row>
    <row r="269145" spans="68:68" customFormat="1">
      <c r="BP269145" s="90"/>
    </row>
    <row r="269146" spans="68:68" customFormat="1">
      <c r="BP269146" s="90"/>
    </row>
    <row r="269147" spans="68:68" customFormat="1">
      <c r="BP269147" s="90"/>
    </row>
    <row r="269148" spans="68:68" customFormat="1">
      <c r="BP269148" s="90"/>
    </row>
    <row r="269149" spans="68:68" customFormat="1">
      <c r="BP269149" s="90"/>
    </row>
    <row r="269150" spans="68:68" customFormat="1">
      <c r="BP269150" s="90"/>
    </row>
    <row r="269151" spans="68:68" customFormat="1">
      <c r="BP269151" s="90"/>
    </row>
    <row r="269152" spans="68:68" customFormat="1">
      <c r="BP269152" s="90"/>
    </row>
    <row r="269153" spans="68:68" customFormat="1">
      <c r="BP269153" s="90"/>
    </row>
    <row r="269154" spans="68:68" customFormat="1">
      <c r="BP269154" s="90"/>
    </row>
    <row r="269155" spans="68:68" customFormat="1">
      <c r="BP269155" s="90"/>
    </row>
    <row r="269156" spans="68:68" customFormat="1">
      <c r="BP269156" s="90"/>
    </row>
    <row r="269157" spans="68:68" customFormat="1">
      <c r="BP269157" s="90"/>
    </row>
    <row r="269158" spans="68:68" customFormat="1">
      <c r="BP269158" s="90"/>
    </row>
    <row r="269159" spans="68:68" customFormat="1">
      <c r="BP269159" s="90"/>
    </row>
    <row r="269160" spans="68:68" customFormat="1">
      <c r="BP269160" s="90"/>
    </row>
    <row r="269161" spans="68:68" customFormat="1">
      <c r="BP269161" s="90"/>
    </row>
    <row r="269162" spans="68:68" customFormat="1">
      <c r="BP269162" s="90"/>
    </row>
    <row r="269163" spans="68:68" customFormat="1">
      <c r="BP269163" s="90"/>
    </row>
    <row r="269164" spans="68:68" customFormat="1">
      <c r="BP269164" s="90"/>
    </row>
    <row r="269165" spans="68:68" customFormat="1">
      <c r="BP269165" s="90"/>
    </row>
    <row r="269166" spans="68:68" customFormat="1">
      <c r="BP269166" s="90"/>
    </row>
    <row r="269167" spans="68:68" customFormat="1">
      <c r="BP269167" s="90"/>
    </row>
    <row r="269168" spans="68:68" customFormat="1">
      <c r="BP269168" s="90"/>
    </row>
    <row r="269169" spans="68:68" customFormat="1">
      <c r="BP269169" s="90"/>
    </row>
    <row r="269170" spans="68:68" customFormat="1">
      <c r="BP269170" s="90"/>
    </row>
    <row r="269171" spans="68:68" customFormat="1">
      <c r="BP269171" s="90"/>
    </row>
    <row r="269172" spans="68:68" customFormat="1">
      <c r="BP269172" s="90"/>
    </row>
    <row r="269173" spans="68:68" customFormat="1">
      <c r="BP269173" s="90"/>
    </row>
    <row r="269174" spans="68:68" customFormat="1">
      <c r="BP269174" s="90"/>
    </row>
    <row r="269175" spans="68:68" customFormat="1">
      <c r="BP269175" s="90"/>
    </row>
    <row r="269176" spans="68:68" customFormat="1">
      <c r="BP269176" s="90"/>
    </row>
    <row r="269177" spans="68:68" customFormat="1">
      <c r="BP269177" s="90"/>
    </row>
    <row r="269178" spans="68:68" customFormat="1">
      <c r="BP269178" s="90"/>
    </row>
    <row r="269179" spans="68:68" customFormat="1">
      <c r="BP269179" s="90"/>
    </row>
    <row r="269180" spans="68:68" customFormat="1">
      <c r="BP269180" s="90"/>
    </row>
    <row r="269181" spans="68:68" customFormat="1">
      <c r="BP269181" s="90"/>
    </row>
    <row r="269182" spans="68:68" customFormat="1">
      <c r="BP269182" s="90"/>
    </row>
    <row r="269183" spans="68:68" customFormat="1">
      <c r="BP269183" s="90"/>
    </row>
    <row r="269184" spans="68:68" customFormat="1">
      <c r="BP269184" s="90"/>
    </row>
    <row r="269185" spans="68:68" customFormat="1">
      <c r="BP269185" s="90"/>
    </row>
    <row r="269186" spans="68:68" customFormat="1">
      <c r="BP269186" s="90"/>
    </row>
    <row r="269187" spans="68:68" customFormat="1">
      <c r="BP269187" s="90"/>
    </row>
    <row r="269188" spans="68:68" customFormat="1">
      <c r="BP269188" s="90"/>
    </row>
    <row r="269189" spans="68:68" customFormat="1">
      <c r="BP269189" s="90"/>
    </row>
    <row r="269190" spans="68:68" customFormat="1">
      <c r="BP269190" s="90"/>
    </row>
    <row r="269191" spans="68:68" customFormat="1">
      <c r="BP269191" s="90"/>
    </row>
    <row r="269192" spans="68:68" customFormat="1">
      <c r="BP269192" s="90"/>
    </row>
    <row r="269193" spans="68:68" customFormat="1">
      <c r="BP269193" s="90"/>
    </row>
    <row r="269194" spans="68:68" customFormat="1">
      <c r="BP269194" s="90"/>
    </row>
    <row r="269195" spans="68:68" customFormat="1">
      <c r="BP269195" s="90"/>
    </row>
    <row r="269196" spans="68:68" customFormat="1">
      <c r="BP269196" s="90"/>
    </row>
    <row r="269197" spans="68:68" customFormat="1">
      <c r="BP269197" s="90"/>
    </row>
    <row r="269198" spans="68:68" customFormat="1">
      <c r="BP269198" s="90"/>
    </row>
    <row r="269199" spans="68:68" customFormat="1">
      <c r="BP269199" s="90"/>
    </row>
    <row r="269200" spans="68:68" customFormat="1">
      <c r="BP269200" s="90"/>
    </row>
    <row r="269201" spans="68:68" customFormat="1">
      <c r="BP269201" s="90"/>
    </row>
    <row r="269202" spans="68:68" customFormat="1">
      <c r="BP269202" s="90"/>
    </row>
    <row r="269203" spans="68:68" customFormat="1">
      <c r="BP269203" s="90"/>
    </row>
    <row r="269204" spans="68:68" customFormat="1">
      <c r="BP269204" s="90"/>
    </row>
    <row r="269205" spans="68:68" customFormat="1">
      <c r="BP269205" s="90"/>
    </row>
    <row r="269206" spans="68:68" customFormat="1">
      <c r="BP269206" s="90"/>
    </row>
    <row r="269207" spans="68:68" customFormat="1">
      <c r="BP269207" s="90"/>
    </row>
    <row r="269208" spans="68:68" customFormat="1">
      <c r="BP269208" s="90"/>
    </row>
    <row r="269209" spans="68:68" customFormat="1">
      <c r="BP269209" s="90"/>
    </row>
    <row r="269210" spans="68:68" customFormat="1">
      <c r="BP269210" s="90"/>
    </row>
    <row r="269211" spans="68:68" customFormat="1">
      <c r="BP269211" s="90"/>
    </row>
    <row r="269212" spans="68:68" customFormat="1">
      <c r="BP269212" s="90"/>
    </row>
    <row r="269213" spans="68:68" customFormat="1">
      <c r="BP269213" s="90"/>
    </row>
    <row r="269214" spans="68:68" customFormat="1">
      <c r="BP269214" s="90"/>
    </row>
    <row r="269215" spans="68:68" customFormat="1">
      <c r="BP269215" s="90"/>
    </row>
    <row r="269216" spans="68:68" customFormat="1">
      <c r="BP269216" s="90"/>
    </row>
    <row r="269217" spans="68:68" customFormat="1">
      <c r="BP269217" s="90"/>
    </row>
    <row r="269218" spans="68:68" customFormat="1">
      <c r="BP269218" s="90"/>
    </row>
    <row r="269219" spans="68:68" customFormat="1">
      <c r="BP269219" s="90"/>
    </row>
    <row r="269220" spans="68:68" customFormat="1">
      <c r="BP269220" s="90"/>
    </row>
    <row r="269221" spans="68:68" customFormat="1">
      <c r="BP269221" s="90"/>
    </row>
    <row r="269222" spans="68:68" customFormat="1">
      <c r="BP269222" s="90"/>
    </row>
    <row r="269223" spans="68:68" customFormat="1">
      <c r="BP269223" s="90"/>
    </row>
    <row r="269224" spans="68:68" customFormat="1">
      <c r="BP269224" s="90"/>
    </row>
    <row r="269225" spans="68:68" customFormat="1">
      <c r="BP269225" s="90"/>
    </row>
    <row r="269226" spans="68:68" customFormat="1">
      <c r="BP269226" s="90"/>
    </row>
    <row r="269227" spans="68:68" customFormat="1">
      <c r="BP269227" s="90"/>
    </row>
    <row r="269228" spans="68:68" customFormat="1">
      <c r="BP269228" s="90"/>
    </row>
    <row r="269229" spans="68:68" customFormat="1">
      <c r="BP269229" s="90"/>
    </row>
    <row r="269230" spans="68:68" customFormat="1">
      <c r="BP269230" s="90"/>
    </row>
    <row r="269231" spans="68:68" customFormat="1">
      <c r="BP269231" s="90"/>
    </row>
    <row r="269232" spans="68:68" customFormat="1">
      <c r="BP269232" s="90"/>
    </row>
    <row r="269233" spans="68:68" customFormat="1">
      <c r="BP269233" s="90"/>
    </row>
    <row r="269234" spans="68:68" customFormat="1">
      <c r="BP269234" s="90"/>
    </row>
    <row r="269235" spans="68:68" customFormat="1">
      <c r="BP269235" s="90"/>
    </row>
    <row r="269236" spans="68:68" customFormat="1">
      <c r="BP269236" s="90"/>
    </row>
    <row r="269237" spans="68:68" customFormat="1">
      <c r="BP269237" s="90"/>
    </row>
    <row r="269238" spans="68:68" customFormat="1">
      <c r="BP269238" s="90"/>
    </row>
    <row r="269239" spans="68:68" customFormat="1">
      <c r="BP269239" s="90"/>
    </row>
    <row r="269240" spans="68:68" customFormat="1">
      <c r="BP269240" s="90"/>
    </row>
    <row r="269241" spans="68:68" customFormat="1">
      <c r="BP269241" s="90"/>
    </row>
    <row r="269242" spans="68:68" customFormat="1">
      <c r="BP269242" s="90"/>
    </row>
    <row r="269243" spans="68:68" customFormat="1">
      <c r="BP269243" s="90"/>
    </row>
    <row r="269244" spans="68:68" customFormat="1">
      <c r="BP269244" s="90"/>
    </row>
    <row r="269245" spans="68:68" customFormat="1">
      <c r="BP269245" s="90"/>
    </row>
    <row r="269246" spans="68:68" customFormat="1">
      <c r="BP269246" s="90"/>
    </row>
    <row r="269247" spans="68:68" customFormat="1">
      <c r="BP269247" s="90"/>
    </row>
    <row r="269248" spans="68:68" customFormat="1">
      <c r="BP269248" s="90"/>
    </row>
    <row r="269249" spans="68:68" customFormat="1">
      <c r="BP269249" s="90"/>
    </row>
    <row r="269250" spans="68:68" customFormat="1">
      <c r="BP269250" s="90"/>
    </row>
    <row r="269251" spans="68:68" customFormat="1">
      <c r="BP269251" s="90"/>
    </row>
    <row r="269252" spans="68:68" customFormat="1">
      <c r="BP269252" s="90"/>
    </row>
    <row r="269253" spans="68:68" customFormat="1">
      <c r="BP269253" s="90"/>
    </row>
    <row r="269254" spans="68:68" customFormat="1">
      <c r="BP269254" s="90"/>
    </row>
    <row r="269255" spans="68:68" customFormat="1">
      <c r="BP269255" s="90"/>
    </row>
    <row r="269256" spans="68:68" customFormat="1">
      <c r="BP269256" s="90"/>
    </row>
    <row r="269257" spans="68:68" customFormat="1">
      <c r="BP269257" s="90"/>
    </row>
    <row r="269258" spans="68:68" customFormat="1">
      <c r="BP269258" s="90"/>
    </row>
    <row r="269259" spans="68:68" customFormat="1">
      <c r="BP269259" s="90"/>
    </row>
    <row r="269260" spans="68:68" customFormat="1">
      <c r="BP269260" s="90"/>
    </row>
    <row r="269261" spans="68:68" customFormat="1">
      <c r="BP269261" s="90"/>
    </row>
    <row r="269262" spans="68:68" customFormat="1">
      <c r="BP269262" s="90"/>
    </row>
    <row r="269263" spans="68:68" customFormat="1">
      <c r="BP269263" s="90"/>
    </row>
    <row r="269264" spans="68:68" customFormat="1">
      <c r="BP269264" s="90"/>
    </row>
    <row r="269265" spans="68:68" customFormat="1">
      <c r="BP269265" s="90"/>
    </row>
    <row r="269266" spans="68:68" customFormat="1">
      <c r="BP269266" s="90"/>
    </row>
    <row r="269267" spans="68:68" customFormat="1">
      <c r="BP269267" s="90"/>
    </row>
    <row r="269268" spans="68:68" customFormat="1">
      <c r="BP269268" s="90"/>
    </row>
    <row r="269269" spans="68:68" customFormat="1">
      <c r="BP269269" s="90"/>
    </row>
    <row r="269270" spans="68:68" customFormat="1">
      <c r="BP269270" s="90"/>
    </row>
    <row r="269271" spans="68:68" customFormat="1">
      <c r="BP269271" s="90"/>
    </row>
    <row r="269272" spans="68:68" customFormat="1">
      <c r="BP269272" s="90"/>
    </row>
    <row r="269273" spans="68:68" customFormat="1">
      <c r="BP269273" s="90"/>
    </row>
    <row r="269274" spans="68:68" customFormat="1">
      <c r="BP269274" s="90"/>
    </row>
    <row r="269275" spans="68:68" customFormat="1">
      <c r="BP269275" s="90"/>
    </row>
    <row r="269276" spans="68:68" customFormat="1">
      <c r="BP269276" s="90"/>
    </row>
    <row r="269277" spans="68:68" customFormat="1">
      <c r="BP269277" s="90"/>
    </row>
    <row r="269278" spans="68:68" customFormat="1">
      <c r="BP269278" s="90"/>
    </row>
    <row r="269279" spans="68:68" customFormat="1">
      <c r="BP269279" s="90"/>
    </row>
    <row r="269280" spans="68:68" customFormat="1">
      <c r="BP269280" s="90"/>
    </row>
    <row r="269281" spans="68:68" customFormat="1">
      <c r="BP269281" s="90"/>
    </row>
    <row r="269282" spans="68:68" customFormat="1">
      <c r="BP269282" s="90"/>
    </row>
    <row r="269283" spans="68:68" customFormat="1">
      <c r="BP269283" s="90"/>
    </row>
    <row r="269284" spans="68:68" customFormat="1">
      <c r="BP269284" s="90"/>
    </row>
    <row r="269285" spans="68:68" customFormat="1">
      <c r="BP269285" s="90"/>
    </row>
    <row r="269286" spans="68:68" customFormat="1">
      <c r="BP269286" s="90"/>
    </row>
    <row r="269287" spans="68:68" customFormat="1">
      <c r="BP269287" s="90"/>
    </row>
    <row r="269288" spans="68:68" customFormat="1">
      <c r="BP269288" s="90"/>
    </row>
    <row r="269289" spans="68:68" customFormat="1">
      <c r="BP269289" s="90"/>
    </row>
    <row r="269290" spans="68:68" customFormat="1">
      <c r="BP269290" s="90"/>
    </row>
    <row r="269291" spans="68:68" customFormat="1">
      <c r="BP269291" s="90"/>
    </row>
    <row r="269292" spans="68:68" customFormat="1">
      <c r="BP269292" s="90"/>
    </row>
    <row r="269293" spans="68:68" customFormat="1">
      <c r="BP269293" s="90"/>
    </row>
    <row r="269294" spans="68:68" customFormat="1">
      <c r="BP269294" s="90"/>
    </row>
    <row r="269295" spans="68:68" customFormat="1">
      <c r="BP269295" s="90"/>
    </row>
    <row r="269296" spans="68:68" customFormat="1">
      <c r="BP269296" s="90"/>
    </row>
    <row r="269297" spans="68:68" customFormat="1">
      <c r="BP269297" s="90"/>
    </row>
    <row r="269298" spans="68:68" customFormat="1">
      <c r="BP269298" s="90"/>
    </row>
    <row r="269299" spans="68:68" customFormat="1">
      <c r="BP269299" s="90"/>
    </row>
    <row r="269300" spans="68:68" customFormat="1">
      <c r="BP269300" s="90"/>
    </row>
    <row r="269301" spans="68:68" customFormat="1">
      <c r="BP269301" s="90"/>
    </row>
    <row r="269302" spans="68:68" customFormat="1">
      <c r="BP269302" s="90"/>
    </row>
    <row r="269303" spans="68:68" customFormat="1">
      <c r="BP269303" s="90"/>
    </row>
    <row r="269304" spans="68:68" customFormat="1">
      <c r="BP269304" s="90"/>
    </row>
    <row r="269305" spans="68:68" customFormat="1">
      <c r="BP269305" s="90"/>
    </row>
    <row r="269306" spans="68:68" customFormat="1">
      <c r="BP269306" s="90"/>
    </row>
    <row r="269307" spans="68:68" customFormat="1">
      <c r="BP269307" s="90"/>
    </row>
    <row r="269308" spans="68:68" customFormat="1">
      <c r="BP269308" s="90"/>
    </row>
    <row r="269309" spans="68:68" customFormat="1">
      <c r="BP269309" s="90"/>
    </row>
    <row r="269310" spans="68:68" customFormat="1">
      <c r="BP269310" s="90"/>
    </row>
    <row r="269311" spans="68:68" customFormat="1">
      <c r="BP269311" s="90"/>
    </row>
    <row r="269312" spans="68:68" customFormat="1">
      <c r="BP269312" s="90"/>
    </row>
    <row r="269313" spans="68:68" customFormat="1">
      <c r="BP269313" s="90"/>
    </row>
    <row r="269314" spans="68:68" customFormat="1">
      <c r="BP269314" s="90"/>
    </row>
    <row r="269315" spans="68:68" customFormat="1">
      <c r="BP269315" s="90"/>
    </row>
    <row r="269316" spans="68:68" customFormat="1">
      <c r="BP269316" s="90"/>
    </row>
    <row r="269317" spans="68:68" customFormat="1">
      <c r="BP269317" s="90"/>
    </row>
    <row r="269318" spans="68:68" customFormat="1">
      <c r="BP269318" s="90"/>
    </row>
    <row r="269319" spans="68:68" customFormat="1">
      <c r="BP269319" s="90"/>
    </row>
    <row r="269320" spans="68:68" customFormat="1">
      <c r="BP269320" s="90"/>
    </row>
    <row r="269321" spans="68:68" customFormat="1">
      <c r="BP269321" s="90"/>
    </row>
    <row r="269322" spans="68:68" customFormat="1">
      <c r="BP269322" s="90"/>
    </row>
    <row r="269323" spans="68:68" customFormat="1">
      <c r="BP269323" s="90"/>
    </row>
    <row r="269324" spans="68:68" customFormat="1">
      <c r="BP269324" s="90"/>
    </row>
    <row r="269325" spans="68:68" customFormat="1">
      <c r="BP269325" s="90"/>
    </row>
    <row r="269326" spans="68:68" customFormat="1">
      <c r="BP269326" s="90"/>
    </row>
    <row r="269327" spans="68:68" customFormat="1">
      <c r="BP269327" s="90"/>
    </row>
    <row r="269328" spans="68:68" customFormat="1">
      <c r="BP269328" s="90"/>
    </row>
    <row r="269329" spans="68:68" customFormat="1">
      <c r="BP269329" s="90"/>
    </row>
    <row r="269330" spans="68:68" customFormat="1">
      <c r="BP269330" s="90"/>
    </row>
    <row r="269331" spans="68:68" customFormat="1">
      <c r="BP269331" s="90"/>
    </row>
    <row r="269332" spans="68:68" customFormat="1">
      <c r="BP269332" s="90"/>
    </row>
    <row r="269333" spans="68:68" customFormat="1">
      <c r="BP269333" s="90"/>
    </row>
    <row r="269334" spans="68:68" customFormat="1">
      <c r="BP269334" s="90"/>
    </row>
    <row r="269335" spans="68:68" customFormat="1">
      <c r="BP269335" s="90"/>
    </row>
    <row r="269336" spans="68:68" customFormat="1">
      <c r="BP269336" s="90"/>
    </row>
    <row r="269337" spans="68:68" customFormat="1">
      <c r="BP269337" s="90"/>
    </row>
    <row r="269338" spans="68:68" customFormat="1">
      <c r="BP269338" s="90"/>
    </row>
    <row r="269339" spans="68:68" customFormat="1">
      <c r="BP269339" s="90"/>
    </row>
    <row r="269340" spans="68:68" customFormat="1">
      <c r="BP269340" s="90"/>
    </row>
    <row r="269341" spans="68:68" customFormat="1">
      <c r="BP269341" s="90"/>
    </row>
    <row r="269342" spans="68:68" customFormat="1">
      <c r="BP269342" s="90"/>
    </row>
    <row r="269343" spans="68:68" customFormat="1">
      <c r="BP269343" s="90"/>
    </row>
    <row r="269344" spans="68:68" customFormat="1">
      <c r="BP269344" s="90"/>
    </row>
    <row r="269345" spans="68:68" customFormat="1">
      <c r="BP269345" s="90"/>
    </row>
    <row r="269346" spans="68:68" customFormat="1">
      <c r="BP269346" s="90"/>
    </row>
    <row r="269347" spans="68:68" customFormat="1">
      <c r="BP269347" s="90"/>
    </row>
    <row r="269348" spans="68:68" customFormat="1">
      <c r="BP269348" s="90"/>
    </row>
    <row r="269349" spans="68:68" customFormat="1">
      <c r="BP269349" s="90"/>
    </row>
    <row r="269350" spans="68:68" customFormat="1">
      <c r="BP269350" s="90"/>
    </row>
    <row r="269351" spans="68:68" customFormat="1">
      <c r="BP269351" s="90"/>
    </row>
    <row r="269352" spans="68:68" customFormat="1">
      <c r="BP269352" s="90"/>
    </row>
    <row r="269353" spans="68:68" customFormat="1">
      <c r="BP269353" s="90"/>
    </row>
    <row r="269354" spans="68:68" customFormat="1">
      <c r="BP269354" s="90"/>
    </row>
    <row r="269355" spans="68:68" customFormat="1">
      <c r="BP269355" s="90"/>
    </row>
    <row r="269356" spans="68:68" customFormat="1">
      <c r="BP269356" s="90"/>
    </row>
    <row r="269357" spans="68:68" customFormat="1">
      <c r="BP269357" s="90"/>
    </row>
    <row r="269358" spans="68:68" customFormat="1">
      <c r="BP269358" s="90"/>
    </row>
    <row r="269359" spans="68:68" customFormat="1">
      <c r="BP269359" s="90"/>
    </row>
    <row r="269360" spans="68:68" customFormat="1">
      <c r="BP269360" s="90"/>
    </row>
    <row r="269361" spans="68:68" customFormat="1">
      <c r="BP269361" s="90"/>
    </row>
    <row r="269362" spans="68:68" customFormat="1">
      <c r="BP269362" s="90"/>
    </row>
    <row r="269363" spans="68:68" customFormat="1">
      <c r="BP269363" s="90"/>
    </row>
    <row r="269364" spans="68:68" customFormat="1">
      <c r="BP269364" s="90"/>
    </row>
    <row r="269365" spans="68:68" customFormat="1">
      <c r="BP269365" s="90"/>
    </row>
    <row r="269366" spans="68:68" customFormat="1">
      <c r="BP269366" s="90"/>
    </row>
    <row r="269367" spans="68:68" customFormat="1">
      <c r="BP269367" s="90"/>
    </row>
    <row r="269368" spans="68:68" customFormat="1">
      <c r="BP269368" s="90"/>
    </row>
    <row r="269369" spans="68:68" customFormat="1">
      <c r="BP269369" s="90"/>
    </row>
    <row r="269370" spans="68:68" customFormat="1">
      <c r="BP269370" s="90"/>
    </row>
    <row r="269371" spans="68:68" customFormat="1">
      <c r="BP269371" s="90"/>
    </row>
    <row r="269372" spans="68:68" customFormat="1">
      <c r="BP269372" s="90"/>
    </row>
    <row r="269373" spans="68:68" customFormat="1">
      <c r="BP269373" s="90"/>
    </row>
    <row r="269374" spans="68:68" customFormat="1">
      <c r="BP269374" s="90"/>
    </row>
    <row r="269375" spans="68:68" customFormat="1">
      <c r="BP269375" s="90"/>
    </row>
    <row r="269376" spans="68:68" customFormat="1">
      <c r="BP269376" s="90"/>
    </row>
    <row r="269377" spans="68:68" customFormat="1">
      <c r="BP269377" s="90"/>
    </row>
    <row r="269378" spans="68:68" customFormat="1">
      <c r="BP269378" s="90"/>
    </row>
    <row r="269379" spans="68:68" customFormat="1">
      <c r="BP269379" s="90"/>
    </row>
    <row r="269380" spans="68:68" customFormat="1">
      <c r="BP269380" s="90"/>
    </row>
    <row r="269381" spans="68:68" customFormat="1">
      <c r="BP269381" s="90"/>
    </row>
    <row r="269382" spans="68:68" customFormat="1">
      <c r="BP269382" s="90"/>
    </row>
    <row r="269383" spans="68:68" customFormat="1">
      <c r="BP269383" s="90"/>
    </row>
    <row r="269384" spans="68:68" customFormat="1">
      <c r="BP269384" s="90"/>
    </row>
    <row r="269385" spans="68:68" customFormat="1">
      <c r="BP269385" s="90"/>
    </row>
    <row r="269386" spans="68:68" customFormat="1">
      <c r="BP269386" s="90"/>
    </row>
    <row r="269387" spans="68:68" customFormat="1">
      <c r="BP269387" s="90"/>
    </row>
    <row r="269388" spans="68:68" customFormat="1">
      <c r="BP269388" s="90"/>
    </row>
    <row r="269389" spans="68:68" customFormat="1">
      <c r="BP269389" s="90"/>
    </row>
    <row r="269390" spans="68:68" customFormat="1">
      <c r="BP269390" s="90"/>
    </row>
    <row r="269391" spans="68:68" customFormat="1">
      <c r="BP269391" s="90"/>
    </row>
    <row r="269392" spans="68:68" customFormat="1">
      <c r="BP269392" s="90"/>
    </row>
    <row r="269393" spans="68:68" customFormat="1">
      <c r="BP269393" s="90"/>
    </row>
    <row r="269394" spans="68:68" customFormat="1">
      <c r="BP269394" s="90"/>
    </row>
    <row r="269395" spans="68:68" customFormat="1">
      <c r="BP269395" s="90"/>
    </row>
    <row r="269396" spans="68:68" customFormat="1">
      <c r="BP269396" s="90"/>
    </row>
    <row r="269397" spans="68:68" customFormat="1">
      <c r="BP269397" s="90"/>
    </row>
    <row r="269398" spans="68:68" customFormat="1">
      <c r="BP269398" s="90"/>
    </row>
    <row r="269399" spans="68:68" customFormat="1">
      <c r="BP269399" s="90"/>
    </row>
    <row r="269400" spans="68:68" customFormat="1">
      <c r="BP269400" s="90"/>
    </row>
    <row r="269401" spans="68:68" customFormat="1">
      <c r="BP269401" s="90"/>
    </row>
    <row r="269402" spans="68:68" customFormat="1">
      <c r="BP269402" s="90"/>
    </row>
    <row r="269403" spans="68:68" customFormat="1">
      <c r="BP269403" s="90"/>
    </row>
    <row r="269404" spans="68:68" customFormat="1">
      <c r="BP269404" s="90"/>
    </row>
    <row r="269405" spans="68:68" customFormat="1">
      <c r="BP269405" s="90"/>
    </row>
    <row r="269406" spans="68:68" customFormat="1">
      <c r="BP269406" s="90"/>
    </row>
    <row r="269407" spans="68:68" customFormat="1">
      <c r="BP269407" s="90"/>
    </row>
    <row r="269408" spans="68:68" customFormat="1">
      <c r="BP269408" s="90"/>
    </row>
    <row r="269409" spans="68:68" customFormat="1">
      <c r="BP269409" s="90"/>
    </row>
    <row r="269410" spans="68:68" customFormat="1">
      <c r="BP269410" s="90"/>
    </row>
    <row r="269411" spans="68:68" customFormat="1">
      <c r="BP269411" s="90"/>
    </row>
    <row r="269412" spans="68:68" customFormat="1">
      <c r="BP269412" s="90"/>
    </row>
    <row r="269413" spans="68:68" customFormat="1">
      <c r="BP269413" s="90"/>
    </row>
    <row r="269414" spans="68:68" customFormat="1">
      <c r="BP269414" s="90"/>
    </row>
    <row r="269415" spans="68:68" customFormat="1">
      <c r="BP269415" s="90"/>
    </row>
    <row r="269416" spans="68:68" customFormat="1">
      <c r="BP269416" s="90"/>
    </row>
    <row r="269417" spans="68:68" customFormat="1">
      <c r="BP269417" s="90"/>
    </row>
    <row r="269418" spans="68:68" customFormat="1">
      <c r="BP269418" s="90"/>
    </row>
    <row r="269419" spans="68:68" customFormat="1">
      <c r="BP269419" s="90"/>
    </row>
    <row r="269420" spans="68:68" customFormat="1">
      <c r="BP269420" s="90"/>
    </row>
    <row r="269421" spans="68:68" customFormat="1">
      <c r="BP269421" s="90"/>
    </row>
    <row r="269422" spans="68:68" customFormat="1">
      <c r="BP269422" s="90"/>
    </row>
    <row r="269423" spans="68:68" customFormat="1">
      <c r="BP269423" s="90"/>
    </row>
    <row r="269424" spans="68:68" customFormat="1">
      <c r="BP269424" s="90"/>
    </row>
    <row r="269425" spans="68:68" customFormat="1">
      <c r="BP269425" s="90"/>
    </row>
    <row r="269426" spans="68:68" customFormat="1">
      <c r="BP269426" s="90"/>
    </row>
    <row r="269427" spans="68:68" customFormat="1">
      <c r="BP269427" s="90"/>
    </row>
    <row r="269428" spans="68:68" customFormat="1">
      <c r="BP269428" s="90"/>
    </row>
    <row r="269429" spans="68:68" customFormat="1">
      <c r="BP269429" s="90"/>
    </row>
    <row r="269430" spans="68:68" customFormat="1">
      <c r="BP269430" s="90"/>
    </row>
    <row r="269431" spans="68:68" customFormat="1">
      <c r="BP269431" s="90"/>
    </row>
    <row r="269432" spans="68:68" customFormat="1">
      <c r="BP269432" s="90"/>
    </row>
    <row r="269433" spans="68:68" customFormat="1">
      <c r="BP269433" s="90"/>
    </row>
    <row r="269434" spans="68:68" customFormat="1">
      <c r="BP269434" s="90"/>
    </row>
    <row r="269435" spans="68:68" customFormat="1">
      <c r="BP269435" s="90"/>
    </row>
    <row r="269436" spans="68:68" customFormat="1">
      <c r="BP269436" s="90"/>
    </row>
    <row r="269437" spans="68:68" customFormat="1">
      <c r="BP269437" s="90"/>
    </row>
    <row r="269438" spans="68:68" customFormat="1">
      <c r="BP269438" s="90"/>
    </row>
    <row r="269439" spans="68:68" customFormat="1">
      <c r="BP269439" s="90"/>
    </row>
    <row r="269440" spans="68:68" customFormat="1">
      <c r="BP269440" s="90"/>
    </row>
    <row r="269441" spans="68:68" customFormat="1">
      <c r="BP269441" s="90"/>
    </row>
    <row r="269442" spans="68:68" customFormat="1">
      <c r="BP269442" s="90"/>
    </row>
    <row r="269443" spans="68:68" customFormat="1">
      <c r="BP269443" s="90"/>
    </row>
    <row r="269444" spans="68:68" customFormat="1">
      <c r="BP269444" s="90"/>
    </row>
    <row r="269445" spans="68:68" customFormat="1">
      <c r="BP269445" s="90"/>
    </row>
    <row r="269446" spans="68:68" customFormat="1">
      <c r="BP269446" s="90"/>
    </row>
    <row r="269447" spans="68:68" customFormat="1">
      <c r="BP269447" s="90"/>
    </row>
    <row r="269448" spans="68:68" customFormat="1">
      <c r="BP269448" s="90"/>
    </row>
    <row r="269449" spans="68:68" customFormat="1">
      <c r="BP269449" s="90"/>
    </row>
    <row r="269450" spans="68:68" customFormat="1">
      <c r="BP269450" s="90"/>
    </row>
    <row r="269451" spans="68:68" customFormat="1">
      <c r="BP269451" s="90"/>
    </row>
    <row r="269452" spans="68:68" customFormat="1">
      <c r="BP269452" s="90"/>
    </row>
    <row r="269453" spans="68:68" customFormat="1">
      <c r="BP269453" s="90"/>
    </row>
    <row r="269454" spans="68:68" customFormat="1">
      <c r="BP269454" s="90"/>
    </row>
    <row r="269455" spans="68:68" customFormat="1">
      <c r="BP269455" s="90"/>
    </row>
    <row r="269456" spans="68:68" customFormat="1">
      <c r="BP269456" s="90"/>
    </row>
    <row r="269457" spans="68:68" customFormat="1">
      <c r="BP269457" s="90"/>
    </row>
    <row r="269458" spans="68:68" customFormat="1">
      <c r="BP269458" s="90"/>
    </row>
    <row r="269459" spans="68:68" customFormat="1">
      <c r="BP269459" s="90"/>
    </row>
    <row r="269460" spans="68:68" customFormat="1">
      <c r="BP269460" s="90"/>
    </row>
    <row r="269461" spans="68:68" customFormat="1">
      <c r="BP269461" s="90"/>
    </row>
    <row r="269462" spans="68:68" customFormat="1">
      <c r="BP269462" s="90"/>
    </row>
    <row r="269463" spans="68:68" customFormat="1">
      <c r="BP269463" s="90"/>
    </row>
    <row r="269464" spans="68:68" customFormat="1">
      <c r="BP269464" s="90"/>
    </row>
    <row r="269465" spans="68:68" customFormat="1">
      <c r="BP269465" s="90"/>
    </row>
    <row r="269466" spans="68:68" customFormat="1">
      <c r="BP269466" s="90"/>
    </row>
    <row r="269467" spans="68:68" customFormat="1">
      <c r="BP269467" s="90"/>
    </row>
    <row r="269468" spans="68:68" customFormat="1">
      <c r="BP269468" s="90"/>
    </row>
    <row r="269469" spans="68:68" customFormat="1">
      <c r="BP269469" s="90"/>
    </row>
    <row r="269470" spans="68:68" customFormat="1">
      <c r="BP269470" s="90"/>
    </row>
    <row r="269471" spans="68:68" customFormat="1">
      <c r="BP269471" s="90"/>
    </row>
    <row r="269472" spans="68:68" customFormat="1">
      <c r="BP269472" s="90"/>
    </row>
    <row r="269473" spans="68:68" customFormat="1">
      <c r="BP269473" s="90"/>
    </row>
    <row r="269474" spans="68:68" customFormat="1">
      <c r="BP269474" s="90"/>
    </row>
    <row r="269475" spans="68:68" customFormat="1">
      <c r="BP269475" s="90"/>
    </row>
    <row r="269476" spans="68:68" customFormat="1">
      <c r="BP269476" s="90"/>
    </row>
    <row r="269477" spans="68:68" customFormat="1">
      <c r="BP269477" s="90"/>
    </row>
    <row r="269478" spans="68:68" customFormat="1">
      <c r="BP269478" s="90"/>
    </row>
    <row r="269479" spans="68:68" customFormat="1">
      <c r="BP269479" s="90"/>
    </row>
    <row r="269480" spans="68:68" customFormat="1">
      <c r="BP269480" s="90"/>
    </row>
    <row r="269481" spans="68:68" customFormat="1">
      <c r="BP269481" s="90"/>
    </row>
    <row r="269482" spans="68:68" customFormat="1">
      <c r="BP269482" s="90"/>
    </row>
    <row r="269483" spans="68:68" customFormat="1">
      <c r="BP269483" s="90"/>
    </row>
    <row r="269484" spans="68:68" customFormat="1">
      <c r="BP269484" s="90"/>
    </row>
    <row r="269485" spans="68:68" customFormat="1">
      <c r="BP269485" s="90"/>
    </row>
    <row r="269486" spans="68:68" customFormat="1">
      <c r="BP269486" s="90"/>
    </row>
    <row r="269487" spans="68:68" customFormat="1">
      <c r="BP269487" s="90"/>
    </row>
    <row r="269488" spans="68:68" customFormat="1">
      <c r="BP269488" s="90"/>
    </row>
    <row r="269489" spans="68:68" customFormat="1">
      <c r="BP269489" s="90"/>
    </row>
    <row r="269490" spans="68:68" customFormat="1">
      <c r="BP269490" s="90"/>
    </row>
    <row r="269491" spans="68:68" customFormat="1">
      <c r="BP269491" s="90"/>
    </row>
    <row r="269492" spans="68:68" customFormat="1">
      <c r="BP269492" s="90"/>
    </row>
    <row r="269493" spans="68:68" customFormat="1">
      <c r="BP269493" s="90"/>
    </row>
    <row r="269494" spans="68:68" customFormat="1">
      <c r="BP269494" s="90"/>
    </row>
    <row r="269495" spans="68:68" customFormat="1">
      <c r="BP269495" s="90"/>
    </row>
    <row r="269496" spans="68:68" customFormat="1">
      <c r="BP269496" s="90"/>
    </row>
    <row r="269497" spans="68:68" customFormat="1">
      <c r="BP269497" s="90"/>
    </row>
    <row r="269498" spans="68:68" customFormat="1">
      <c r="BP269498" s="90"/>
    </row>
    <row r="269499" spans="68:68" customFormat="1">
      <c r="BP269499" s="90"/>
    </row>
    <row r="269500" spans="68:68" customFormat="1">
      <c r="BP269500" s="90"/>
    </row>
    <row r="269501" spans="68:68" customFormat="1">
      <c r="BP269501" s="90"/>
    </row>
    <row r="269502" spans="68:68" customFormat="1">
      <c r="BP269502" s="90"/>
    </row>
    <row r="269503" spans="68:68" customFormat="1">
      <c r="BP269503" s="90"/>
    </row>
    <row r="269504" spans="68:68" customFormat="1">
      <c r="BP269504" s="90"/>
    </row>
    <row r="269505" spans="68:68" customFormat="1">
      <c r="BP269505" s="90"/>
    </row>
    <row r="269506" spans="68:68" customFormat="1">
      <c r="BP269506" s="90"/>
    </row>
    <row r="269507" spans="68:68" customFormat="1">
      <c r="BP269507" s="90"/>
    </row>
    <row r="269508" spans="68:68" customFormat="1">
      <c r="BP269508" s="90"/>
    </row>
    <row r="269509" spans="68:68" customFormat="1">
      <c r="BP269509" s="90"/>
    </row>
    <row r="269510" spans="68:68" customFormat="1">
      <c r="BP269510" s="90"/>
    </row>
    <row r="269511" spans="68:68" customFormat="1">
      <c r="BP269511" s="90"/>
    </row>
    <row r="269512" spans="68:68" customFormat="1">
      <c r="BP269512" s="90"/>
    </row>
    <row r="269513" spans="68:68" customFormat="1">
      <c r="BP269513" s="90"/>
    </row>
    <row r="269514" spans="68:68" customFormat="1">
      <c r="BP269514" s="90"/>
    </row>
    <row r="269515" spans="68:68" customFormat="1">
      <c r="BP269515" s="90"/>
    </row>
    <row r="269516" spans="68:68" customFormat="1">
      <c r="BP269516" s="90"/>
    </row>
    <row r="269517" spans="68:68" customFormat="1">
      <c r="BP269517" s="90"/>
    </row>
    <row r="269518" spans="68:68" customFormat="1">
      <c r="BP269518" s="90"/>
    </row>
    <row r="269519" spans="68:68" customFormat="1">
      <c r="BP269519" s="90"/>
    </row>
    <row r="269520" spans="68:68" customFormat="1">
      <c r="BP269520" s="90"/>
    </row>
    <row r="269521" spans="68:68" customFormat="1">
      <c r="BP269521" s="90"/>
    </row>
    <row r="269522" spans="68:68" customFormat="1">
      <c r="BP269522" s="90"/>
    </row>
    <row r="269523" spans="68:68" customFormat="1">
      <c r="BP269523" s="90"/>
    </row>
    <row r="269524" spans="68:68" customFormat="1">
      <c r="BP269524" s="90"/>
    </row>
    <row r="269525" spans="68:68" customFormat="1">
      <c r="BP269525" s="90"/>
    </row>
    <row r="269526" spans="68:68" customFormat="1">
      <c r="BP269526" s="90"/>
    </row>
    <row r="269527" spans="68:68" customFormat="1">
      <c r="BP269527" s="90"/>
    </row>
    <row r="269528" spans="68:68" customFormat="1">
      <c r="BP269528" s="90"/>
    </row>
    <row r="269529" spans="68:68" customFormat="1">
      <c r="BP269529" s="90"/>
    </row>
    <row r="269530" spans="68:68" customFormat="1">
      <c r="BP269530" s="90"/>
    </row>
    <row r="269531" spans="68:68" customFormat="1">
      <c r="BP269531" s="90"/>
    </row>
    <row r="269532" spans="68:68" customFormat="1">
      <c r="BP269532" s="90"/>
    </row>
    <row r="269533" spans="68:68" customFormat="1">
      <c r="BP269533" s="90"/>
    </row>
    <row r="269534" spans="68:68" customFormat="1">
      <c r="BP269534" s="90"/>
    </row>
    <row r="269535" spans="68:68" customFormat="1">
      <c r="BP269535" s="90"/>
    </row>
    <row r="269536" spans="68:68" customFormat="1">
      <c r="BP269536" s="90"/>
    </row>
    <row r="269537" spans="68:68" customFormat="1">
      <c r="BP269537" s="90"/>
    </row>
    <row r="269538" spans="68:68" customFormat="1">
      <c r="BP269538" s="90"/>
    </row>
    <row r="269539" spans="68:68" customFormat="1">
      <c r="BP269539" s="90"/>
    </row>
    <row r="269540" spans="68:68" customFormat="1">
      <c r="BP269540" s="90"/>
    </row>
    <row r="269541" spans="68:68" customFormat="1">
      <c r="BP269541" s="90"/>
    </row>
    <row r="269542" spans="68:68" customFormat="1">
      <c r="BP269542" s="90"/>
    </row>
    <row r="269543" spans="68:68" customFormat="1">
      <c r="BP269543" s="90"/>
    </row>
    <row r="269544" spans="68:68" customFormat="1">
      <c r="BP269544" s="90"/>
    </row>
    <row r="269545" spans="68:68" customFormat="1">
      <c r="BP269545" s="90"/>
    </row>
    <row r="269546" spans="68:68" customFormat="1">
      <c r="BP269546" s="90"/>
    </row>
    <row r="269547" spans="68:68" customFormat="1">
      <c r="BP269547" s="90"/>
    </row>
    <row r="269548" spans="68:68" customFormat="1">
      <c r="BP269548" s="90"/>
    </row>
    <row r="269549" spans="68:68" customFormat="1">
      <c r="BP269549" s="90"/>
    </row>
    <row r="269550" spans="68:68" customFormat="1">
      <c r="BP269550" s="90"/>
    </row>
    <row r="269551" spans="68:68" customFormat="1">
      <c r="BP269551" s="90"/>
    </row>
    <row r="269552" spans="68:68" customFormat="1">
      <c r="BP269552" s="90"/>
    </row>
    <row r="269553" spans="68:68" customFormat="1">
      <c r="BP269553" s="90"/>
    </row>
    <row r="269554" spans="68:68" customFormat="1">
      <c r="BP269554" s="90"/>
    </row>
    <row r="269555" spans="68:68" customFormat="1">
      <c r="BP269555" s="90"/>
    </row>
    <row r="269556" spans="68:68" customFormat="1">
      <c r="BP269556" s="90"/>
    </row>
    <row r="269557" spans="68:68" customFormat="1">
      <c r="BP269557" s="90"/>
    </row>
    <row r="269558" spans="68:68" customFormat="1">
      <c r="BP269558" s="90"/>
    </row>
    <row r="269559" spans="68:68" customFormat="1">
      <c r="BP269559" s="90"/>
    </row>
    <row r="269560" spans="68:68" customFormat="1">
      <c r="BP269560" s="90"/>
    </row>
    <row r="269561" spans="68:68" customFormat="1">
      <c r="BP269561" s="90"/>
    </row>
    <row r="269562" spans="68:68" customFormat="1">
      <c r="BP269562" s="90"/>
    </row>
    <row r="269563" spans="68:68" customFormat="1">
      <c r="BP269563" s="90"/>
    </row>
    <row r="269564" spans="68:68" customFormat="1">
      <c r="BP269564" s="90"/>
    </row>
    <row r="269565" spans="68:68" customFormat="1">
      <c r="BP269565" s="90"/>
    </row>
    <row r="269566" spans="68:68" customFormat="1">
      <c r="BP269566" s="90"/>
    </row>
    <row r="269567" spans="68:68" customFormat="1">
      <c r="BP269567" s="90"/>
    </row>
    <row r="269568" spans="68:68" customFormat="1">
      <c r="BP269568" s="90"/>
    </row>
    <row r="269569" spans="68:68" customFormat="1">
      <c r="BP269569" s="90"/>
    </row>
    <row r="269570" spans="68:68" customFormat="1">
      <c r="BP269570" s="90"/>
    </row>
    <row r="269571" spans="68:68" customFormat="1">
      <c r="BP269571" s="90"/>
    </row>
    <row r="269572" spans="68:68" customFormat="1">
      <c r="BP269572" s="90"/>
    </row>
    <row r="269573" spans="68:68" customFormat="1">
      <c r="BP269573" s="90"/>
    </row>
    <row r="269574" spans="68:68" customFormat="1">
      <c r="BP269574" s="90"/>
    </row>
    <row r="269575" spans="68:68" customFormat="1">
      <c r="BP269575" s="90"/>
    </row>
    <row r="269576" spans="68:68" customFormat="1">
      <c r="BP269576" s="90"/>
    </row>
    <row r="269577" spans="68:68" customFormat="1">
      <c r="BP269577" s="90"/>
    </row>
    <row r="269578" spans="68:68" customFormat="1">
      <c r="BP269578" s="90"/>
    </row>
    <row r="269579" spans="68:68" customFormat="1">
      <c r="BP269579" s="90"/>
    </row>
    <row r="269580" spans="68:68" customFormat="1">
      <c r="BP269580" s="90"/>
    </row>
    <row r="269581" spans="68:68" customFormat="1">
      <c r="BP269581" s="90"/>
    </row>
    <row r="269582" spans="68:68" customFormat="1">
      <c r="BP269582" s="90"/>
    </row>
    <row r="269583" spans="68:68" customFormat="1">
      <c r="BP269583" s="90"/>
    </row>
    <row r="269584" spans="68:68" customFormat="1">
      <c r="BP269584" s="90"/>
    </row>
    <row r="269585" spans="68:68" customFormat="1">
      <c r="BP269585" s="90"/>
    </row>
    <row r="269586" spans="68:68" customFormat="1">
      <c r="BP269586" s="90"/>
    </row>
    <row r="269587" spans="68:68" customFormat="1">
      <c r="BP269587" s="90"/>
    </row>
    <row r="269588" spans="68:68" customFormat="1">
      <c r="BP269588" s="90"/>
    </row>
    <row r="269589" spans="68:68" customFormat="1">
      <c r="BP269589" s="90"/>
    </row>
    <row r="269590" spans="68:68" customFormat="1">
      <c r="BP269590" s="90"/>
    </row>
    <row r="269591" spans="68:68" customFormat="1">
      <c r="BP269591" s="90"/>
    </row>
    <row r="269592" spans="68:68" customFormat="1">
      <c r="BP269592" s="90"/>
    </row>
    <row r="269593" spans="68:68" customFormat="1">
      <c r="BP269593" s="90"/>
    </row>
    <row r="269594" spans="68:68" customFormat="1">
      <c r="BP269594" s="90"/>
    </row>
    <row r="269595" spans="68:68" customFormat="1">
      <c r="BP269595" s="90"/>
    </row>
    <row r="269596" spans="68:68" customFormat="1">
      <c r="BP269596" s="90"/>
    </row>
    <row r="269597" spans="68:68" customFormat="1">
      <c r="BP269597" s="90"/>
    </row>
    <row r="269598" spans="68:68" customFormat="1">
      <c r="BP269598" s="90"/>
    </row>
    <row r="269599" spans="68:68" customFormat="1">
      <c r="BP269599" s="90"/>
    </row>
    <row r="269600" spans="68:68" customFormat="1">
      <c r="BP269600" s="90"/>
    </row>
    <row r="269601" spans="68:68" customFormat="1">
      <c r="BP269601" s="90"/>
    </row>
    <row r="269602" spans="68:68" customFormat="1">
      <c r="BP269602" s="90"/>
    </row>
    <row r="269603" spans="68:68" customFormat="1">
      <c r="BP269603" s="90"/>
    </row>
    <row r="269604" spans="68:68" customFormat="1">
      <c r="BP269604" s="90"/>
    </row>
    <row r="269605" spans="68:68" customFormat="1">
      <c r="BP269605" s="90"/>
    </row>
    <row r="269606" spans="68:68" customFormat="1">
      <c r="BP269606" s="90"/>
    </row>
    <row r="269607" spans="68:68" customFormat="1">
      <c r="BP269607" s="90"/>
    </row>
    <row r="269608" spans="68:68" customFormat="1">
      <c r="BP269608" s="90"/>
    </row>
    <row r="269609" spans="68:68" customFormat="1">
      <c r="BP269609" s="90"/>
    </row>
    <row r="269610" spans="68:68" customFormat="1">
      <c r="BP269610" s="90"/>
    </row>
    <row r="269611" spans="68:68" customFormat="1">
      <c r="BP269611" s="90"/>
    </row>
    <row r="269612" spans="68:68" customFormat="1">
      <c r="BP269612" s="90"/>
    </row>
    <row r="269613" spans="68:68" customFormat="1">
      <c r="BP269613" s="90"/>
    </row>
    <row r="269614" spans="68:68" customFormat="1">
      <c r="BP269614" s="90"/>
    </row>
    <row r="269615" spans="68:68" customFormat="1">
      <c r="BP269615" s="90"/>
    </row>
    <row r="269616" spans="68:68" customFormat="1">
      <c r="BP269616" s="90"/>
    </row>
    <row r="269617" spans="68:68" customFormat="1">
      <c r="BP269617" s="90"/>
    </row>
    <row r="269618" spans="68:68" customFormat="1">
      <c r="BP269618" s="90"/>
    </row>
    <row r="269619" spans="68:68" customFormat="1">
      <c r="BP269619" s="90"/>
    </row>
    <row r="269620" spans="68:68" customFormat="1">
      <c r="BP269620" s="90"/>
    </row>
    <row r="269621" spans="68:68" customFormat="1">
      <c r="BP269621" s="90"/>
    </row>
    <row r="269622" spans="68:68" customFormat="1">
      <c r="BP269622" s="90"/>
    </row>
    <row r="269623" spans="68:68" customFormat="1">
      <c r="BP269623" s="90"/>
    </row>
    <row r="269624" spans="68:68" customFormat="1">
      <c r="BP269624" s="90"/>
    </row>
    <row r="269625" spans="68:68" customFormat="1">
      <c r="BP269625" s="90"/>
    </row>
    <row r="269626" spans="68:68" customFormat="1">
      <c r="BP269626" s="90"/>
    </row>
    <row r="269627" spans="68:68" customFormat="1">
      <c r="BP269627" s="90"/>
    </row>
    <row r="269628" spans="68:68" customFormat="1">
      <c r="BP269628" s="90"/>
    </row>
    <row r="269629" spans="68:68" customFormat="1">
      <c r="BP269629" s="90"/>
    </row>
    <row r="269630" spans="68:68" customFormat="1">
      <c r="BP269630" s="90"/>
    </row>
    <row r="269631" spans="68:68" customFormat="1">
      <c r="BP269631" s="90"/>
    </row>
    <row r="269632" spans="68:68" customFormat="1">
      <c r="BP269632" s="90"/>
    </row>
    <row r="269633" spans="68:68" customFormat="1">
      <c r="BP269633" s="90"/>
    </row>
    <row r="269634" spans="68:68" customFormat="1">
      <c r="BP269634" s="90"/>
    </row>
    <row r="269635" spans="68:68" customFormat="1">
      <c r="BP269635" s="90"/>
    </row>
    <row r="269636" spans="68:68" customFormat="1">
      <c r="BP269636" s="90"/>
    </row>
    <row r="269637" spans="68:68" customFormat="1">
      <c r="BP269637" s="90"/>
    </row>
    <row r="269638" spans="68:68" customFormat="1">
      <c r="BP269638" s="90"/>
    </row>
    <row r="269639" spans="68:68" customFormat="1">
      <c r="BP269639" s="90"/>
    </row>
    <row r="269640" spans="68:68" customFormat="1">
      <c r="BP269640" s="90"/>
    </row>
    <row r="269641" spans="68:68" customFormat="1">
      <c r="BP269641" s="90"/>
    </row>
    <row r="269642" spans="68:68" customFormat="1">
      <c r="BP269642" s="90"/>
    </row>
    <row r="269643" spans="68:68" customFormat="1">
      <c r="BP269643" s="90"/>
    </row>
    <row r="269644" spans="68:68" customFormat="1">
      <c r="BP269644" s="90"/>
    </row>
    <row r="269645" spans="68:68" customFormat="1">
      <c r="BP269645" s="90"/>
    </row>
    <row r="269646" spans="68:68" customFormat="1">
      <c r="BP269646" s="90"/>
    </row>
    <row r="269647" spans="68:68" customFormat="1">
      <c r="BP269647" s="90"/>
    </row>
    <row r="269648" spans="68:68" customFormat="1">
      <c r="BP269648" s="90"/>
    </row>
    <row r="269649" spans="68:68" customFormat="1">
      <c r="BP269649" s="90"/>
    </row>
    <row r="269650" spans="68:68" customFormat="1">
      <c r="BP269650" s="90"/>
    </row>
    <row r="269651" spans="68:68" customFormat="1">
      <c r="BP269651" s="90"/>
    </row>
    <row r="269652" spans="68:68" customFormat="1">
      <c r="BP269652" s="90"/>
    </row>
    <row r="269653" spans="68:68" customFormat="1">
      <c r="BP269653" s="90"/>
    </row>
    <row r="269654" spans="68:68" customFormat="1">
      <c r="BP269654" s="90"/>
    </row>
    <row r="269655" spans="68:68" customFormat="1">
      <c r="BP269655" s="90"/>
    </row>
    <row r="269656" spans="68:68" customFormat="1">
      <c r="BP269656" s="90"/>
    </row>
    <row r="269657" spans="68:68" customFormat="1">
      <c r="BP269657" s="90"/>
    </row>
    <row r="269658" spans="68:68" customFormat="1">
      <c r="BP269658" s="90"/>
    </row>
    <row r="269659" spans="68:68" customFormat="1">
      <c r="BP269659" s="90"/>
    </row>
    <row r="269660" spans="68:68" customFormat="1">
      <c r="BP269660" s="90"/>
    </row>
    <row r="269661" spans="68:68" customFormat="1">
      <c r="BP269661" s="90"/>
    </row>
    <row r="269662" spans="68:68" customFormat="1">
      <c r="BP269662" s="90"/>
    </row>
    <row r="269663" spans="68:68" customFormat="1">
      <c r="BP269663" s="90"/>
    </row>
    <row r="269664" spans="68:68" customFormat="1">
      <c r="BP269664" s="90"/>
    </row>
    <row r="269665" spans="68:68" customFormat="1">
      <c r="BP269665" s="90"/>
    </row>
    <row r="269666" spans="68:68" customFormat="1">
      <c r="BP269666" s="90"/>
    </row>
    <row r="269667" spans="68:68" customFormat="1">
      <c r="BP269667" s="90"/>
    </row>
    <row r="269668" spans="68:68" customFormat="1">
      <c r="BP269668" s="90"/>
    </row>
    <row r="269669" spans="68:68" customFormat="1">
      <c r="BP269669" s="90"/>
    </row>
    <row r="269670" spans="68:68" customFormat="1">
      <c r="BP269670" s="90"/>
    </row>
    <row r="269671" spans="68:68" customFormat="1">
      <c r="BP269671" s="90"/>
    </row>
    <row r="269672" spans="68:68" customFormat="1">
      <c r="BP269672" s="90"/>
    </row>
    <row r="269673" spans="68:68" customFormat="1">
      <c r="BP269673" s="90"/>
    </row>
    <row r="269674" spans="68:68" customFormat="1">
      <c r="BP269674" s="90"/>
    </row>
    <row r="269675" spans="68:68" customFormat="1">
      <c r="BP269675" s="90"/>
    </row>
    <row r="269676" spans="68:68" customFormat="1">
      <c r="BP269676" s="90"/>
    </row>
    <row r="269677" spans="68:68" customFormat="1">
      <c r="BP269677" s="90"/>
    </row>
    <row r="269678" spans="68:68" customFormat="1">
      <c r="BP269678" s="90"/>
    </row>
    <row r="269679" spans="68:68" customFormat="1">
      <c r="BP269679" s="90"/>
    </row>
    <row r="269680" spans="68:68" customFormat="1">
      <c r="BP269680" s="90"/>
    </row>
    <row r="269681" spans="68:68" customFormat="1">
      <c r="BP269681" s="90"/>
    </row>
    <row r="269682" spans="68:68" customFormat="1">
      <c r="BP269682" s="90"/>
    </row>
    <row r="269683" spans="68:68" customFormat="1">
      <c r="BP269683" s="90"/>
    </row>
    <row r="269684" spans="68:68" customFormat="1">
      <c r="BP269684" s="90"/>
    </row>
    <row r="269685" spans="68:68" customFormat="1">
      <c r="BP269685" s="90"/>
    </row>
    <row r="269686" spans="68:68" customFormat="1">
      <c r="BP269686" s="90"/>
    </row>
    <row r="269687" spans="68:68" customFormat="1">
      <c r="BP269687" s="90"/>
    </row>
    <row r="269688" spans="68:68" customFormat="1">
      <c r="BP269688" s="90"/>
    </row>
    <row r="269689" spans="68:68" customFormat="1">
      <c r="BP269689" s="90"/>
    </row>
    <row r="269690" spans="68:68" customFormat="1">
      <c r="BP269690" s="90"/>
    </row>
    <row r="269691" spans="68:68" customFormat="1">
      <c r="BP269691" s="90"/>
    </row>
    <row r="269692" spans="68:68" customFormat="1">
      <c r="BP269692" s="90"/>
    </row>
    <row r="269693" spans="68:68" customFormat="1">
      <c r="BP269693" s="90"/>
    </row>
    <row r="269694" spans="68:68" customFormat="1">
      <c r="BP269694" s="90"/>
    </row>
    <row r="269695" spans="68:68" customFormat="1">
      <c r="BP269695" s="90"/>
    </row>
    <row r="269696" spans="68:68" customFormat="1">
      <c r="BP269696" s="90"/>
    </row>
    <row r="269697" spans="68:68" customFormat="1">
      <c r="BP269697" s="90"/>
    </row>
    <row r="269698" spans="68:68" customFormat="1">
      <c r="BP269698" s="90"/>
    </row>
    <row r="269699" spans="68:68" customFormat="1">
      <c r="BP269699" s="90"/>
    </row>
    <row r="269700" spans="68:68" customFormat="1">
      <c r="BP269700" s="90"/>
    </row>
    <row r="269701" spans="68:68" customFormat="1">
      <c r="BP269701" s="90"/>
    </row>
    <row r="269702" spans="68:68" customFormat="1">
      <c r="BP269702" s="90"/>
    </row>
    <row r="269703" spans="68:68" customFormat="1">
      <c r="BP269703" s="90"/>
    </row>
    <row r="269704" spans="68:68" customFormat="1">
      <c r="BP269704" s="90"/>
    </row>
    <row r="269705" spans="68:68" customFormat="1">
      <c r="BP269705" s="90"/>
    </row>
    <row r="269706" spans="68:68" customFormat="1">
      <c r="BP269706" s="90"/>
    </row>
    <row r="269707" spans="68:68" customFormat="1">
      <c r="BP269707" s="90"/>
    </row>
    <row r="269708" spans="68:68" customFormat="1">
      <c r="BP269708" s="90"/>
    </row>
    <row r="269709" spans="68:68" customFormat="1">
      <c r="BP269709" s="90"/>
    </row>
    <row r="269710" spans="68:68" customFormat="1">
      <c r="BP269710" s="90"/>
    </row>
    <row r="269711" spans="68:68" customFormat="1">
      <c r="BP269711" s="90"/>
    </row>
    <row r="269712" spans="68:68" customFormat="1">
      <c r="BP269712" s="90"/>
    </row>
    <row r="269713" spans="68:68" customFormat="1">
      <c r="BP269713" s="90"/>
    </row>
    <row r="269714" spans="68:68" customFormat="1">
      <c r="BP269714" s="90"/>
    </row>
    <row r="269715" spans="68:68" customFormat="1">
      <c r="BP269715" s="90"/>
    </row>
    <row r="269716" spans="68:68" customFormat="1">
      <c r="BP269716" s="90"/>
    </row>
    <row r="269717" spans="68:68" customFormat="1">
      <c r="BP269717" s="90"/>
    </row>
    <row r="269718" spans="68:68" customFormat="1">
      <c r="BP269718" s="90"/>
    </row>
    <row r="269719" spans="68:68" customFormat="1">
      <c r="BP269719" s="90"/>
    </row>
    <row r="269720" spans="68:68" customFormat="1">
      <c r="BP269720" s="90"/>
    </row>
    <row r="269721" spans="68:68" customFormat="1">
      <c r="BP269721" s="90"/>
    </row>
    <row r="269722" spans="68:68" customFormat="1">
      <c r="BP269722" s="90"/>
    </row>
    <row r="269723" spans="68:68" customFormat="1">
      <c r="BP269723" s="90"/>
    </row>
    <row r="269724" spans="68:68" customFormat="1">
      <c r="BP269724" s="90"/>
    </row>
    <row r="269725" spans="68:68" customFormat="1">
      <c r="BP269725" s="90"/>
    </row>
    <row r="269726" spans="68:68" customFormat="1">
      <c r="BP269726" s="90"/>
    </row>
    <row r="269727" spans="68:68" customFormat="1">
      <c r="BP269727" s="90"/>
    </row>
    <row r="269728" spans="68:68" customFormat="1">
      <c r="BP269728" s="90"/>
    </row>
    <row r="269729" spans="68:68" customFormat="1">
      <c r="BP269729" s="90"/>
    </row>
    <row r="269730" spans="68:68" customFormat="1">
      <c r="BP269730" s="90"/>
    </row>
    <row r="269731" spans="68:68" customFormat="1">
      <c r="BP269731" s="90"/>
    </row>
    <row r="269732" spans="68:68" customFormat="1">
      <c r="BP269732" s="90"/>
    </row>
    <row r="269733" spans="68:68" customFormat="1">
      <c r="BP269733" s="90"/>
    </row>
    <row r="269734" spans="68:68" customFormat="1">
      <c r="BP269734" s="90"/>
    </row>
    <row r="269735" spans="68:68" customFormat="1">
      <c r="BP269735" s="90"/>
    </row>
    <row r="269736" spans="68:68" customFormat="1">
      <c r="BP269736" s="90"/>
    </row>
    <row r="269737" spans="68:68" customFormat="1">
      <c r="BP269737" s="90"/>
    </row>
    <row r="269738" spans="68:68" customFormat="1">
      <c r="BP269738" s="90"/>
    </row>
    <row r="269739" spans="68:68" customFormat="1">
      <c r="BP269739" s="90"/>
    </row>
    <row r="269740" spans="68:68" customFormat="1">
      <c r="BP269740" s="90"/>
    </row>
    <row r="269741" spans="68:68" customFormat="1">
      <c r="BP269741" s="90"/>
    </row>
    <row r="269742" spans="68:68" customFormat="1">
      <c r="BP269742" s="90"/>
    </row>
    <row r="269743" spans="68:68" customFormat="1">
      <c r="BP269743" s="90"/>
    </row>
    <row r="269744" spans="68:68" customFormat="1">
      <c r="BP269744" s="90"/>
    </row>
    <row r="269745" spans="68:68" customFormat="1">
      <c r="BP269745" s="90"/>
    </row>
    <row r="269746" spans="68:68" customFormat="1">
      <c r="BP269746" s="90"/>
    </row>
    <row r="269747" spans="68:68" customFormat="1">
      <c r="BP269747" s="90"/>
    </row>
    <row r="269748" spans="68:68" customFormat="1">
      <c r="BP269748" s="90"/>
    </row>
    <row r="269749" spans="68:68" customFormat="1">
      <c r="BP269749" s="90"/>
    </row>
    <row r="269750" spans="68:68" customFormat="1">
      <c r="BP269750" s="90"/>
    </row>
    <row r="269751" spans="68:68" customFormat="1">
      <c r="BP269751" s="90"/>
    </row>
    <row r="269752" spans="68:68" customFormat="1">
      <c r="BP269752" s="90"/>
    </row>
    <row r="269753" spans="68:68" customFormat="1">
      <c r="BP269753" s="90"/>
    </row>
    <row r="269754" spans="68:68" customFormat="1">
      <c r="BP269754" s="90"/>
    </row>
    <row r="269755" spans="68:68" customFormat="1">
      <c r="BP269755" s="90"/>
    </row>
    <row r="269756" spans="68:68" customFormat="1">
      <c r="BP269756" s="90"/>
    </row>
    <row r="269757" spans="68:68" customFormat="1">
      <c r="BP269757" s="90"/>
    </row>
    <row r="269758" spans="68:68" customFormat="1">
      <c r="BP269758" s="90"/>
    </row>
    <row r="269759" spans="68:68" customFormat="1">
      <c r="BP269759" s="90"/>
    </row>
    <row r="269760" spans="68:68" customFormat="1">
      <c r="BP269760" s="90"/>
    </row>
    <row r="269761" spans="68:68" customFormat="1">
      <c r="BP269761" s="90"/>
    </row>
    <row r="269762" spans="68:68" customFormat="1">
      <c r="BP269762" s="90"/>
    </row>
    <row r="269763" spans="68:68" customFormat="1">
      <c r="BP269763" s="90"/>
    </row>
    <row r="269764" spans="68:68" customFormat="1">
      <c r="BP269764" s="90"/>
    </row>
    <row r="269765" spans="68:68" customFormat="1">
      <c r="BP269765" s="90"/>
    </row>
    <row r="269766" spans="68:68" customFormat="1">
      <c r="BP269766" s="90"/>
    </row>
    <row r="269767" spans="68:68" customFormat="1">
      <c r="BP269767" s="90"/>
    </row>
    <row r="269768" spans="68:68" customFormat="1">
      <c r="BP269768" s="90"/>
    </row>
    <row r="269769" spans="68:68" customFormat="1">
      <c r="BP269769" s="90"/>
    </row>
    <row r="269770" spans="68:68" customFormat="1">
      <c r="BP269770" s="90"/>
    </row>
    <row r="269771" spans="68:68" customFormat="1">
      <c r="BP269771" s="90"/>
    </row>
    <row r="269772" spans="68:68" customFormat="1">
      <c r="BP269772" s="90"/>
    </row>
    <row r="269773" spans="68:68" customFormat="1">
      <c r="BP269773" s="90"/>
    </row>
    <row r="269774" spans="68:68" customFormat="1">
      <c r="BP269774" s="90"/>
    </row>
    <row r="269775" spans="68:68" customFormat="1">
      <c r="BP269775" s="90"/>
    </row>
    <row r="269776" spans="68:68" customFormat="1">
      <c r="BP269776" s="90"/>
    </row>
    <row r="269777" spans="68:68" customFormat="1">
      <c r="BP269777" s="90"/>
    </row>
    <row r="269778" spans="68:68" customFormat="1">
      <c r="BP269778" s="90"/>
    </row>
    <row r="269779" spans="68:68" customFormat="1">
      <c r="BP269779" s="90"/>
    </row>
    <row r="269780" spans="68:68" customFormat="1">
      <c r="BP269780" s="90"/>
    </row>
    <row r="269781" spans="68:68" customFormat="1">
      <c r="BP269781" s="90"/>
    </row>
    <row r="269782" spans="68:68" customFormat="1">
      <c r="BP269782" s="90"/>
    </row>
    <row r="269783" spans="68:68" customFormat="1">
      <c r="BP269783" s="90"/>
    </row>
    <row r="269784" spans="68:68" customFormat="1">
      <c r="BP269784" s="90"/>
    </row>
    <row r="269785" spans="68:68" customFormat="1">
      <c r="BP269785" s="90"/>
    </row>
    <row r="269786" spans="68:68" customFormat="1">
      <c r="BP269786" s="90"/>
    </row>
    <row r="269787" spans="68:68" customFormat="1">
      <c r="BP269787" s="90"/>
    </row>
    <row r="269788" spans="68:68" customFormat="1">
      <c r="BP269788" s="90"/>
    </row>
    <row r="269789" spans="68:68" customFormat="1">
      <c r="BP269789" s="90"/>
    </row>
    <row r="269790" spans="68:68" customFormat="1">
      <c r="BP269790" s="90"/>
    </row>
    <row r="269791" spans="68:68" customFormat="1">
      <c r="BP269791" s="90"/>
    </row>
    <row r="269792" spans="68:68" customFormat="1">
      <c r="BP269792" s="90"/>
    </row>
    <row r="269793" spans="68:68" customFormat="1">
      <c r="BP269793" s="90"/>
    </row>
    <row r="269794" spans="68:68" customFormat="1">
      <c r="BP269794" s="90"/>
    </row>
    <row r="269795" spans="68:68" customFormat="1">
      <c r="BP269795" s="90"/>
    </row>
    <row r="269796" spans="68:68" customFormat="1">
      <c r="BP269796" s="90"/>
    </row>
    <row r="269797" spans="68:68" customFormat="1">
      <c r="BP269797" s="90"/>
    </row>
    <row r="269798" spans="68:68" customFormat="1">
      <c r="BP269798" s="90"/>
    </row>
    <row r="269799" spans="68:68" customFormat="1">
      <c r="BP269799" s="90"/>
    </row>
    <row r="269800" spans="68:68" customFormat="1">
      <c r="BP269800" s="90"/>
    </row>
    <row r="269801" spans="68:68" customFormat="1">
      <c r="BP269801" s="90"/>
    </row>
    <row r="269802" spans="68:68" customFormat="1">
      <c r="BP269802" s="90"/>
    </row>
    <row r="269803" spans="68:68" customFormat="1">
      <c r="BP269803" s="90"/>
    </row>
    <row r="269804" spans="68:68" customFormat="1">
      <c r="BP269804" s="90"/>
    </row>
    <row r="269805" spans="68:68" customFormat="1">
      <c r="BP269805" s="90"/>
    </row>
    <row r="269806" spans="68:68" customFormat="1">
      <c r="BP269806" s="90"/>
    </row>
    <row r="269807" spans="68:68" customFormat="1">
      <c r="BP269807" s="90"/>
    </row>
    <row r="269808" spans="68:68" customFormat="1">
      <c r="BP269808" s="90"/>
    </row>
    <row r="269809" spans="68:68" customFormat="1">
      <c r="BP269809" s="90"/>
    </row>
    <row r="269810" spans="68:68" customFormat="1">
      <c r="BP269810" s="90"/>
    </row>
    <row r="269811" spans="68:68" customFormat="1">
      <c r="BP269811" s="90"/>
    </row>
    <row r="269812" spans="68:68" customFormat="1">
      <c r="BP269812" s="90"/>
    </row>
    <row r="269813" spans="68:68" customFormat="1">
      <c r="BP269813" s="90"/>
    </row>
    <row r="269814" spans="68:68" customFormat="1">
      <c r="BP269814" s="90"/>
    </row>
    <row r="269815" spans="68:68" customFormat="1">
      <c r="BP269815" s="90"/>
    </row>
    <row r="269816" spans="68:68" customFormat="1">
      <c r="BP269816" s="90"/>
    </row>
    <row r="269817" spans="68:68" customFormat="1">
      <c r="BP269817" s="90"/>
    </row>
    <row r="269818" spans="68:68" customFormat="1">
      <c r="BP269818" s="90"/>
    </row>
    <row r="269819" spans="68:68" customFormat="1">
      <c r="BP269819" s="90"/>
    </row>
    <row r="269820" spans="68:68" customFormat="1">
      <c r="BP269820" s="90"/>
    </row>
    <row r="269821" spans="68:68" customFormat="1">
      <c r="BP269821" s="90"/>
    </row>
    <row r="269822" spans="68:68" customFormat="1">
      <c r="BP269822" s="90"/>
    </row>
    <row r="269823" spans="68:68" customFormat="1">
      <c r="BP269823" s="90"/>
    </row>
    <row r="269824" spans="68:68" customFormat="1">
      <c r="BP269824" s="90"/>
    </row>
    <row r="269825" spans="68:68" customFormat="1">
      <c r="BP269825" s="90"/>
    </row>
    <row r="269826" spans="68:68" customFormat="1">
      <c r="BP269826" s="90"/>
    </row>
    <row r="269827" spans="68:68" customFormat="1">
      <c r="BP269827" s="90"/>
    </row>
    <row r="269828" spans="68:68" customFormat="1">
      <c r="BP269828" s="90"/>
    </row>
    <row r="269829" spans="68:68" customFormat="1">
      <c r="BP269829" s="90"/>
    </row>
    <row r="269830" spans="68:68" customFormat="1">
      <c r="BP269830" s="90"/>
    </row>
    <row r="269831" spans="68:68" customFormat="1">
      <c r="BP269831" s="90"/>
    </row>
    <row r="269832" spans="68:68" customFormat="1">
      <c r="BP269832" s="90"/>
    </row>
    <row r="269833" spans="68:68" customFormat="1">
      <c r="BP269833" s="90"/>
    </row>
    <row r="269834" spans="68:68" customFormat="1">
      <c r="BP269834" s="90"/>
    </row>
    <row r="269835" spans="68:68" customFormat="1">
      <c r="BP269835" s="90"/>
    </row>
    <row r="269836" spans="68:68" customFormat="1">
      <c r="BP269836" s="90"/>
    </row>
    <row r="269837" spans="68:68" customFormat="1">
      <c r="BP269837" s="90"/>
    </row>
    <row r="269838" spans="68:68" customFormat="1">
      <c r="BP269838" s="90"/>
    </row>
    <row r="269839" spans="68:68" customFormat="1">
      <c r="BP269839" s="90"/>
    </row>
    <row r="269840" spans="68:68" customFormat="1">
      <c r="BP269840" s="90"/>
    </row>
    <row r="269841" spans="68:68" customFormat="1">
      <c r="BP269841" s="90"/>
    </row>
    <row r="269842" spans="68:68" customFormat="1">
      <c r="BP269842" s="90"/>
    </row>
    <row r="269843" spans="68:68" customFormat="1">
      <c r="BP269843" s="90"/>
    </row>
    <row r="269844" spans="68:68" customFormat="1">
      <c r="BP269844" s="90"/>
    </row>
    <row r="269845" spans="68:68" customFormat="1">
      <c r="BP269845" s="90"/>
    </row>
    <row r="269846" spans="68:68" customFormat="1">
      <c r="BP269846" s="90"/>
    </row>
    <row r="269847" spans="68:68" customFormat="1">
      <c r="BP269847" s="90"/>
    </row>
    <row r="269848" spans="68:68" customFormat="1">
      <c r="BP269848" s="90"/>
    </row>
    <row r="269849" spans="68:68" customFormat="1">
      <c r="BP269849" s="90"/>
    </row>
    <row r="269850" spans="68:68" customFormat="1">
      <c r="BP269850" s="90"/>
    </row>
    <row r="269851" spans="68:68" customFormat="1">
      <c r="BP269851" s="90"/>
    </row>
    <row r="269852" spans="68:68" customFormat="1">
      <c r="BP269852" s="90"/>
    </row>
    <row r="269853" spans="68:68" customFormat="1">
      <c r="BP269853" s="90"/>
    </row>
    <row r="269854" spans="68:68" customFormat="1">
      <c r="BP269854" s="90"/>
    </row>
    <row r="269855" spans="68:68" customFormat="1">
      <c r="BP269855" s="90"/>
    </row>
    <row r="269856" spans="68:68" customFormat="1">
      <c r="BP269856" s="90"/>
    </row>
    <row r="269857" spans="68:68" customFormat="1">
      <c r="BP269857" s="90"/>
    </row>
    <row r="269858" spans="68:68" customFormat="1">
      <c r="BP269858" s="90"/>
    </row>
    <row r="269859" spans="68:68" customFormat="1">
      <c r="BP269859" s="90"/>
    </row>
    <row r="269860" spans="68:68" customFormat="1">
      <c r="BP269860" s="90"/>
    </row>
    <row r="269861" spans="68:68" customFormat="1">
      <c r="BP269861" s="90"/>
    </row>
    <row r="269862" spans="68:68" customFormat="1">
      <c r="BP269862" s="90"/>
    </row>
    <row r="269863" spans="68:68" customFormat="1">
      <c r="BP269863" s="90"/>
    </row>
    <row r="269864" spans="68:68" customFormat="1">
      <c r="BP269864" s="90"/>
    </row>
    <row r="269865" spans="68:68" customFormat="1">
      <c r="BP269865" s="90"/>
    </row>
    <row r="269866" spans="68:68" customFormat="1">
      <c r="BP269866" s="90"/>
    </row>
    <row r="269867" spans="68:68" customFormat="1">
      <c r="BP269867" s="90"/>
    </row>
    <row r="269868" spans="68:68" customFormat="1">
      <c r="BP269868" s="90"/>
    </row>
    <row r="269869" spans="68:68" customFormat="1">
      <c r="BP269869" s="90"/>
    </row>
    <row r="269870" spans="68:68" customFormat="1">
      <c r="BP269870" s="90"/>
    </row>
    <row r="269871" spans="68:68" customFormat="1">
      <c r="BP269871" s="90"/>
    </row>
    <row r="269872" spans="68:68" customFormat="1">
      <c r="BP269872" s="90"/>
    </row>
    <row r="269873" spans="68:68" customFormat="1">
      <c r="BP269873" s="90"/>
    </row>
    <row r="269874" spans="68:68" customFormat="1">
      <c r="BP269874" s="90"/>
    </row>
    <row r="269875" spans="68:68" customFormat="1">
      <c r="BP269875" s="90"/>
    </row>
    <row r="269876" spans="68:68" customFormat="1">
      <c r="BP269876" s="90"/>
    </row>
    <row r="269877" spans="68:68" customFormat="1">
      <c r="BP269877" s="90"/>
    </row>
    <row r="269878" spans="68:68" customFormat="1">
      <c r="BP269878" s="90"/>
    </row>
    <row r="269879" spans="68:68" customFormat="1">
      <c r="BP269879" s="90"/>
    </row>
    <row r="269880" spans="68:68" customFormat="1">
      <c r="BP269880" s="90"/>
    </row>
    <row r="269881" spans="68:68" customFormat="1">
      <c r="BP269881" s="90"/>
    </row>
    <row r="269882" spans="68:68" customFormat="1">
      <c r="BP269882" s="90"/>
    </row>
    <row r="269883" spans="68:68" customFormat="1">
      <c r="BP269883" s="90"/>
    </row>
    <row r="269884" spans="68:68" customFormat="1">
      <c r="BP269884" s="90"/>
    </row>
    <row r="269885" spans="68:68" customFormat="1">
      <c r="BP269885" s="90"/>
    </row>
    <row r="269886" spans="68:68" customFormat="1">
      <c r="BP269886" s="90"/>
    </row>
    <row r="269887" spans="68:68" customFormat="1">
      <c r="BP269887" s="90"/>
    </row>
    <row r="269888" spans="68:68" customFormat="1">
      <c r="BP269888" s="90"/>
    </row>
    <row r="269889" spans="68:68" customFormat="1">
      <c r="BP269889" s="90"/>
    </row>
    <row r="269890" spans="68:68" customFormat="1">
      <c r="BP269890" s="90"/>
    </row>
    <row r="269891" spans="68:68" customFormat="1">
      <c r="BP269891" s="90"/>
    </row>
    <row r="269892" spans="68:68" customFormat="1">
      <c r="BP269892" s="90"/>
    </row>
    <row r="269893" spans="68:68" customFormat="1">
      <c r="BP269893" s="90"/>
    </row>
    <row r="269894" spans="68:68" customFormat="1">
      <c r="BP269894" s="90"/>
    </row>
    <row r="269895" spans="68:68" customFormat="1">
      <c r="BP269895" s="90"/>
    </row>
    <row r="269896" spans="68:68" customFormat="1">
      <c r="BP269896" s="90"/>
    </row>
    <row r="269897" spans="68:68" customFormat="1">
      <c r="BP269897" s="90"/>
    </row>
    <row r="269898" spans="68:68" customFormat="1">
      <c r="BP269898" s="90"/>
    </row>
    <row r="269899" spans="68:68" customFormat="1">
      <c r="BP269899" s="90"/>
    </row>
    <row r="269900" spans="68:68" customFormat="1">
      <c r="BP269900" s="90"/>
    </row>
    <row r="269901" spans="68:68" customFormat="1">
      <c r="BP269901" s="90"/>
    </row>
    <row r="269902" spans="68:68" customFormat="1">
      <c r="BP269902" s="90"/>
    </row>
    <row r="269903" spans="68:68" customFormat="1">
      <c r="BP269903" s="90"/>
    </row>
    <row r="269904" spans="68:68" customFormat="1">
      <c r="BP269904" s="90"/>
    </row>
    <row r="269905" spans="68:68" customFormat="1">
      <c r="BP269905" s="90"/>
    </row>
    <row r="269906" spans="68:68" customFormat="1">
      <c r="BP269906" s="90"/>
    </row>
    <row r="269907" spans="68:68" customFormat="1">
      <c r="BP269907" s="90"/>
    </row>
    <row r="269908" spans="68:68" customFormat="1">
      <c r="BP269908" s="90"/>
    </row>
    <row r="269909" spans="68:68" customFormat="1">
      <c r="BP269909" s="90"/>
    </row>
    <row r="269910" spans="68:68" customFormat="1">
      <c r="BP269910" s="90"/>
    </row>
    <row r="269911" spans="68:68" customFormat="1">
      <c r="BP269911" s="90"/>
    </row>
    <row r="269912" spans="68:68" customFormat="1">
      <c r="BP269912" s="90"/>
    </row>
    <row r="269913" spans="68:68" customFormat="1">
      <c r="BP269913" s="90"/>
    </row>
    <row r="269914" spans="68:68" customFormat="1">
      <c r="BP269914" s="90"/>
    </row>
    <row r="269915" spans="68:68" customFormat="1">
      <c r="BP269915" s="90"/>
    </row>
    <row r="269916" spans="68:68" customFormat="1">
      <c r="BP269916" s="90"/>
    </row>
    <row r="269917" spans="68:68" customFormat="1">
      <c r="BP269917" s="90"/>
    </row>
    <row r="269918" spans="68:68" customFormat="1">
      <c r="BP269918" s="90"/>
    </row>
    <row r="269919" spans="68:68" customFormat="1">
      <c r="BP269919" s="90"/>
    </row>
    <row r="269920" spans="68:68" customFormat="1">
      <c r="BP269920" s="90"/>
    </row>
    <row r="269921" spans="68:68" customFormat="1">
      <c r="BP269921" s="90"/>
    </row>
    <row r="269922" spans="68:68" customFormat="1">
      <c r="BP269922" s="90"/>
    </row>
    <row r="269923" spans="68:68" customFormat="1">
      <c r="BP269923" s="90"/>
    </row>
    <row r="269924" spans="68:68" customFormat="1">
      <c r="BP269924" s="90"/>
    </row>
    <row r="269925" spans="68:68" customFormat="1">
      <c r="BP269925" s="90"/>
    </row>
    <row r="269926" spans="68:68" customFormat="1">
      <c r="BP269926" s="90"/>
    </row>
    <row r="269927" spans="68:68" customFormat="1">
      <c r="BP269927" s="90"/>
    </row>
    <row r="269928" spans="68:68" customFormat="1">
      <c r="BP269928" s="90"/>
    </row>
    <row r="269929" spans="68:68" customFormat="1">
      <c r="BP269929" s="90"/>
    </row>
    <row r="269930" spans="68:68" customFormat="1">
      <c r="BP269930" s="90"/>
    </row>
    <row r="269931" spans="68:68" customFormat="1">
      <c r="BP269931" s="90"/>
    </row>
    <row r="269932" spans="68:68" customFormat="1">
      <c r="BP269932" s="90"/>
    </row>
    <row r="269933" spans="68:68" customFormat="1">
      <c r="BP269933" s="90"/>
    </row>
    <row r="269934" spans="68:68" customFormat="1">
      <c r="BP269934" s="90"/>
    </row>
    <row r="269935" spans="68:68" customFormat="1">
      <c r="BP269935" s="90"/>
    </row>
    <row r="269936" spans="68:68" customFormat="1">
      <c r="BP269936" s="90"/>
    </row>
    <row r="269937" spans="68:68" customFormat="1">
      <c r="BP269937" s="90"/>
    </row>
    <row r="269938" spans="68:68" customFormat="1">
      <c r="BP269938" s="90"/>
    </row>
    <row r="269939" spans="68:68" customFormat="1">
      <c r="BP269939" s="90"/>
    </row>
    <row r="269940" spans="68:68" customFormat="1">
      <c r="BP269940" s="90"/>
    </row>
    <row r="269941" spans="68:68" customFormat="1">
      <c r="BP269941" s="90"/>
    </row>
    <row r="269942" spans="68:68" customFormat="1">
      <c r="BP269942" s="90"/>
    </row>
    <row r="269943" spans="68:68" customFormat="1">
      <c r="BP269943" s="90"/>
    </row>
    <row r="269944" spans="68:68" customFormat="1">
      <c r="BP269944" s="90"/>
    </row>
    <row r="269945" spans="68:68" customFormat="1">
      <c r="BP269945" s="90"/>
    </row>
    <row r="269946" spans="68:68" customFormat="1">
      <c r="BP269946" s="90"/>
    </row>
    <row r="269947" spans="68:68" customFormat="1">
      <c r="BP269947" s="90"/>
    </row>
    <row r="269948" spans="68:68" customFormat="1">
      <c r="BP269948" s="90"/>
    </row>
    <row r="269949" spans="68:68" customFormat="1">
      <c r="BP269949" s="90"/>
    </row>
    <row r="269950" spans="68:68" customFormat="1">
      <c r="BP269950" s="90"/>
    </row>
    <row r="269951" spans="68:68" customFormat="1">
      <c r="BP269951" s="90"/>
    </row>
    <row r="269952" spans="68:68" customFormat="1">
      <c r="BP269952" s="90"/>
    </row>
    <row r="269953" spans="68:68" customFormat="1">
      <c r="BP269953" s="90"/>
    </row>
    <row r="269954" spans="68:68" customFormat="1">
      <c r="BP269954" s="90"/>
    </row>
    <row r="269955" spans="68:68" customFormat="1">
      <c r="BP269955" s="90"/>
    </row>
    <row r="269956" spans="68:68" customFormat="1">
      <c r="BP269956" s="90"/>
    </row>
    <row r="269957" spans="68:68" customFormat="1">
      <c r="BP269957" s="90"/>
    </row>
    <row r="269958" spans="68:68" customFormat="1">
      <c r="BP269958" s="90"/>
    </row>
    <row r="269959" spans="68:68" customFormat="1">
      <c r="BP269959" s="90"/>
    </row>
    <row r="269960" spans="68:68" customFormat="1">
      <c r="BP269960" s="90"/>
    </row>
    <row r="269961" spans="68:68" customFormat="1">
      <c r="BP269961" s="90"/>
    </row>
    <row r="269962" spans="68:68" customFormat="1">
      <c r="BP269962" s="90"/>
    </row>
    <row r="269963" spans="68:68" customFormat="1">
      <c r="BP269963" s="90"/>
    </row>
    <row r="269964" spans="68:68" customFormat="1">
      <c r="BP269964" s="90"/>
    </row>
    <row r="269965" spans="68:68" customFormat="1">
      <c r="BP269965" s="90"/>
    </row>
    <row r="269966" spans="68:68" customFormat="1">
      <c r="BP269966" s="90"/>
    </row>
    <row r="269967" spans="68:68" customFormat="1">
      <c r="BP269967" s="90"/>
    </row>
    <row r="269968" spans="68:68" customFormat="1">
      <c r="BP269968" s="90"/>
    </row>
    <row r="269969" spans="68:68" customFormat="1">
      <c r="BP269969" s="90"/>
    </row>
    <row r="269970" spans="68:68" customFormat="1">
      <c r="BP269970" s="90"/>
    </row>
    <row r="269971" spans="68:68" customFormat="1">
      <c r="BP269971" s="90"/>
    </row>
    <row r="269972" spans="68:68" customFormat="1">
      <c r="BP269972" s="90"/>
    </row>
    <row r="269973" spans="68:68" customFormat="1">
      <c r="BP269973" s="90"/>
    </row>
    <row r="269974" spans="68:68" customFormat="1">
      <c r="BP269974" s="90"/>
    </row>
    <row r="269975" spans="68:68" customFormat="1">
      <c r="BP269975" s="90"/>
    </row>
    <row r="269976" spans="68:68" customFormat="1">
      <c r="BP269976" s="90"/>
    </row>
    <row r="269977" spans="68:68" customFormat="1">
      <c r="BP269977" s="90"/>
    </row>
    <row r="269978" spans="68:68" customFormat="1">
      <c r="BP269978" s="90"/>
    </row>
    <row r="269979" spans="68:68" customFormat="1">
      <c r="BP269979" s="90"/>
    </row>
    <row r="269980" spans="68:68" customFormat="1">
      <c r="BP269980" s="90"/>
    </row>
    <row r="269981" spans="68:68" customFormat="1">
      <c r="BP269981" s="90"/>
    </row>
    <row r="269982" spans="68:68" customFormat="1">
      <c r="BP269982" s="90"/>
    </row>
    <row r="269983" spans="68:68" customFormat="1">
      <c r="BP269983" s="90"/>
    </row>
    <row r="269984" spans="68:68" customFormat="1">
      <c r="BP269984" s="90"/>
    </row>
    <row r="269985" spans="68:68" customFormat="1">
      <c r="BP269985" s="90"/>
    </row>
    <row r="269986" spans="68:68" customFormat="1">
      <c r="BP269986" s="90"/>
    </row>
    <row r="269987" spans="68:68" customFormat="1">
      <c r="BP269987" s="90"/>
    </row>
    <row r="269988" spans="68:68" customFormat="1">
      <c r="BP269988" s="90"/>
    </row>
    <row r="269989" spans="68:68" customFormat="1">
      <c r="BP269989" s="90"/>
    </row>
    <row r="269990" spans="68:68" customFormat="1">
      <c r="BP269990" s="90"/>
    </row>
    <row r="269991" spans="68:68" customFormat="1">
      <c r="BP269991" s="90"/>
    </row>
    <row r="269992" spans="68:68" customFormat="1">
      <c r="BP269992" s="90"/>
    </row>
    <row r="269993" spans="68:68" customFormat="1">
      <c r="BP269993" s="90"/>
    </row>
    <row r="269994" spans="68:68" customFormat="1">
      <c r="BP269994" s="90"/>
    </row>
    <row r="269995" spans="68:68" customFormat="1">
      <c r="BP269995" s="90"/>
    </row>
    <row r="269996" spans="68:68" customFormat="1">
      <c r="BP269996" s="90"/>
    </row>
    <row r="269997" spans="68:68" customFormat="1">
      <c r="BP269997" s="90"/>
    </row>
    <row r="269998" spans="68:68" customFormat="1">
      <c r="BP269998" s="90"/>
    </row>
    <row r="269999" spans="68:68" customFormat="1">
      <c r="BP269999" s="90"/>
    </row>
    <row r="270000" spans="68:68" customFormat="1">
      <c r="BP270000" s="90"/>
    </row>
    <row r="270001" spans="68:68" customFormat="1">
      <c r="BP270001" s="90"/>
    </row>
    <row r="270002" spans="68:68" customFormat="1">
      <c r="BP270002" s="90"/>
    </row>
    <row r="270003" spans="68:68" customFormat="1">
      <c r="BP270003" s="90"/>
    </row>
    <row r="270004" spans="68:68" customFormat="1">
      <c r="BP270004" s="90"/>
    </row>
    <row r="270005" spans="68:68" customFormat="1">
      <c r="BP270005" s="90"/>
    </row>
    <row r="270006" spans="68:68" customFormat="1">
      <c r="BP270006" s="90"/>
    </row>
    <row r="270007" spans="68:68" customFormat="1">
      <c r="BP270007" s="90"/>
    </row>
    <row r="270008" spans="68:68" customFormat="1">
      <c r="BP270008" s="90"/>
    </row>
    <row r="270009" spans="68:68" customFormat="1">
      <c r="BP270009" s="90"/>
    </row>
    <row r="270010" spans="68:68" customFormat="1">
      <c r="BP270010" s="90"/>
    </row>
    <row r="270011" spans="68:68" customFormat="1">
      <c r="BP270011" s="90"/>
    </row>
    <row r="270012" spans="68:68" customFormat="1">
      <c r="BP270012" s="90"/>
    </row>
    <row r="270013" spans="68:68" customFormat="1">
      <c r="BP270013" s="90"/>
    </row>
    <row r="270014" spans="68:68" customFormat="1">
      <c r="BP270014" s="90"/>
    </row>
    <row r="270015" spans="68:68" customFormat="1">
      <c r="BP270015" s="90"/>
    </row>
    <row r="270016" spans="68:68" customFormat="1">
      <c r="BP270016" s="90"/>
    </row>
    <row r="270017" spans="68:68" customFormat="1">
      <c r="BP270017" s="90"/>
    </row>
    <row r="270018" spans="68:68" customFormat="1">
      <c r="BP270018" s="90"/>
    </row>
    <row r="270019" spans="68:68" customFormat="1">
      <c r="BP270019" s="90"/>
    </row>
    <row r="270020" spans="68:68" customFormat="1">
      <c r="BP270020" s="90"/>
    </row>
    <row r="270021" spans="68:68" customFormat="1">
      <c r="BP270021" s="90"/>
    </row>
    <row r="270022" spans="68:68" customFormat="1">
      <c r="BP270022" s="90"/>
    </row>
    <row r="270023" spans="68:68" customFormat="1">
      <c r="BP270023" s="90"/>
    </row>
    <row r="270024" spans="68:68" customFormat="1">
      <c r="BP270024" s="90"/>
    </row>
    <row r="270025" spans="68:68" customFormat="1">
      <c r="BP270025" s="90"/>
    </row>
    <row r="270026" spans="68:68" customFormat="1">
      <c r="BP270026" s="90"/>
    </row>
    <row r="270027" spans="68:68" customFormat="1">
      <c r="BP270027" s="90"/>
    </row>
    <row r="270028" spans="68:68" customFormat="1">
      <c r="BP270028" s="90"/>
    </row>
    <row r="270029" spans="68:68" customFormat="1">
      <c r="BP270029" s="90"/>
    </row>
    <row r="270030" spans="68:68" customFormat="1">
      <c r="BP270030" s="90"/>
    </row>
    <row r="270031" spans="68:68" customFormat="1">
      <c r="BP270031" s="90"/>
    </row>
    <row r="270032" spans="68:68" customFormat="1">
      <c r="BP270032" s="90"/>
    </row>
    <row r="270033" spans="68:68" customFormat="1">
      <c r="BP270033" s="90"/>
    </row>
    <row r="270034" spans="68:68" customFormat="1">
      <c r="BP270034" s="90"/>
    </row>
    <row r="270035" spans="68:68" customFormat="1">
      <c r="BP270035" s="90"/>
    </row>
    <row r="270036" spans="68:68" customFormat="1">
      <c r="BP270036" s="90"/>
    </row>
    <row r="270037" spans="68:68" customFormat="1">
      <c r="BP270037" s="90"/>
    </row>
    <row r="270038" spans="68:68" customFormat="1">
      <c r="BP270038" s="90"/>
    </row>
    <row r="270039" spans="68:68" customFormat="1">
      <c r="BP270039" s="90"/>
    </row>
    <row r="270040" spans="68:68" customFormat="1">
      <c r="BP270040" s="90"/>
    </row>
    <row r="270041" spans="68:68" customFormat="1">
      <c r="BP270041" s="90"/>
    </row>
    <row r="270042" spans="68:68" customFormat="1">
      <c r="BP270042" s="90"/>
    </row>
    <row r="270043" spans="68:68" customFormat="1">
      <c r="BP270043" s="90"/>
    </row>
    <row r="270044" spans="68:68" customFormat="1">
      <c r="BP270044" s="90"/>
    </row>
    <row r="270045" spans="68:68" customFormat="1">
      <c r="BP270045" s="90"/>
    </row>
    <row r="270046" spans="68:68" customFormat="1">
      <c r="BP270046" s="90"/>
    </row>
    <row r="270047" spans="68:68" customFormat="1">
      <c r="BP270047" s="90"/>
    </row>
    <row r="270048" spans="68:68" customFormat="1">
      <c r="BP270048" s="90"/>
    </row>
    <row r="270049" spans="68:68" customFormat="1">
      <c r="BP270049" s="90"/>
    </row>
    <row r="270050" spans="68:68" customFormat="1">
      <c r="BP270050" s="90"/>
    </row>
    <row r="270051" spans="68:68" customFormat="1">
      <c r="BP270051" s="90"/>
    </row>
    <row r="270052" spans="68:68" customFormat="1">
      <c r="BP270052" s="90"/>
    </row>
    <row r="270053" spans="68:68" customFormat="1">
      <c r="BP270053" s="90"/>
    </row>
    <row r="270054" spans="68:68" customFormat="1">
      <c r="BP270054" s="90"/>
    </row>
    <row r="270055" spans="68:68" customFormat="1">
      <c r="BP270055" s="90"/>
    </row>
    <row r="270056" spans="68:68" customFormat="1">
      <c r="BP270056" s="90"/>
    </row>
    <row r="270057" spans="68:68" customFormat="1">
      <c r="BP270057" s="90"/>
    </row>
    <row r="270058" spans="68:68" customFormat="1">
      <c r="BP270058" s="90"/>
    </row>
    <row r="270059" spans="68:68" customFormat="1">
      <c r="BP270059" s="90"/>
    </row>
    <row r="270060" spans="68:68" customFormat="1">
      <c r="BP270060" s="90"/>
    </row>
    <row r="270061" spans="68:68" customFormat="1">
      <c r="BP270061" s="90"/>
    </row>
    <row r="270062" spans="68:68" customFormat="1">
      <c r="BP270062" s="90"/>
    </row>
    <row r="270063" spans="68:68" customFormat="1">
      <c r="BP270063" s="90"/>
    </row>
    <row r="270064" spans="68:68" customFormat="1">
      <c r="BP270064" s="90"/>
    </row>
    <row r="270065" spans="68:68" customFormat="1">
      <c r="BP270065" s="90"/>
    </row>
    <row r="270066" spans="68:68" customFormat="1">
      <c r="BP270066" s="90"/>
    </row>
    <row r="270067" spans="68:68" customFormat="1">
      <c r="BP270067" s="90"/>
    </row>
    <row r="270068" spans="68:68" customFormat="1">
      <c r="BP270068" s="90"/>
    </row>
    <row r="270069" spans="68:68" customFormat="1">
      <c r="BP270069" s="90"/>
    </row>
    <row r="270070" spans="68:68" customFormat="1">
      <c r="BP270070" s="90"/>
    </row>
    <row r="270071" spans="68:68" customFormat="1">
      <c r="BP270071" s="90"/>
    </row>
    <row r="270072" spans="68:68" customFormat="1">
      <c r="BP270072" s="90"/>
    </row>
    <row r="270073" spans="68:68" customFormat="1">
      <c r="BP270073" s="90"/>
    </row>
    <row r="270074" spans="68:68" customFormat="1">
      <c r="BP270074" s="90"/>
    </row>
    <row r="270075" spans="68:68" customFormat="1">
      <c r="BP270075" s="90"/>
    </row>
    <row r="270076" spans="68:68" customFormat="1">
      <c r="BP270076" s="90"/>
    </row>
    <row r="270077" spans="68:68" customFormat="1">
      <c r="BP270077" s="90"/>
    </row>
    <row r="270078" spans="68:68" customFormat="1">
      <c r="BP270078" s="90"/>
    </row>
    <row r="270079" spans="68:68" customFormat="1">
      <c r="BP270079" s="90"/>
    </row>
    <row r="270080" spans="68:68" customFormat="1">
      <c r="BP270080" s="90"/>
    </row>
    <row r="270081" spans="68:68" customFormat="1">
      <c r="BP270081" s="90"/>
    </row>
    <row r="270082" spans="68:68" customFormat="1">
      <c r="BP270082" s="90"/>
    </row>
    <row r="270083" spans="68:68" customFormat="1">
      <c r="BP270083" s="90"/>
    </row>
    <row r="270084" spans="68:68" customFormat="1">
      <c r="BP270084" s="90"/>
    </row>
    <row r="270085" spans="68:68" customFormat="1">
      <c r="BP270085" s="90"/>
    </row>
    <row r="270086" spans="68:68" customFormat="1">
      <c r="BP270086" s="90"/>
    </row>
    <row r="270087" spans="68:68" customFormat="1">
      <c r="BP270087" s="90"/>
    </row>
    <row r="270088" spans="68:68" customFormat="1">
      <c r="BP270088" s="90"/>
    </row>
    <row r="270089" spans="68:68" customFormat="1">
      <c r="BP270089" s="90"/>
    </row>
    <row r="270090" spans="68:68" customFormat="1">
      <c r="BP270090" s="90"/>
    </row>
    <row r="270091" spans="68:68" customFormat="1">
      <c r="BP270091" s="90"/>
    </row>
    <row r="270092" spans="68:68" customFormat="1">
      <c r="BP270092" s="90"/>
    </row>
    <row r="270093" spans="68:68" customFormat="1">
      <c r="BP270093" s="90"/>
    </row>
    <row r="270094" spans="68:68" customFormat="1">
      <c r="BP270094" s="90"/>
    </row>
    <row r="270095" spans="68:68" customFormat="1">
      <c r="BP270095" s="90"/>
    </row>
    <row r="270096" spans="68:68" customFormat="1">
      <c r="BP270096" s="90"/>
    </row>
    <row r="270097" spans="68:68" customFormat="1">
      <c r="BP270097" s="90"/>
    </row>
    <row r="270098" spans="68:68" customFormat="1">
      <c r="BP270098" s="90"/>
    </row>
    <row r="270099" spans="68:68" customFormat="1">
      <c r="BP270099" s="90"/>
    </row>
    <row r="270100" spans="68:68" customFormat="1">
      <c r="BP270100" s="90"/>
    </row>
    <row r="270101" spans="68:68" customFormat="1">
      <c r="BP270101" s="90"/>
    </row>
    <row r="270102" spans="68:68" customFormat="1">
      <c r="BP270102" s="90"/>
    </row>
    <row r="270103" spans="68:68" customFormat="1">
      <c r="BP270103" s="90"/>
    </row>
    <row r="270104" spans="68:68" customFormat="1">
      <c r="BP270104" s="90"/>
    </row>
    <row r="270105" spans="68:68" customFormat="1">
      <c r="BP270105" s="90"/>
    </row>
    <row r="270106" spans="68:68" customFormat="1">
      <c r="BP270106" s="90"/>
    </row>
    <row r="270107" spans="68:68" customFormat="1">
      <c r="BP270107" s="90"/>
    </row>
    <row r="270108" spans="68:68" customFormat="1">
      <c r="BP270108" s="90"/>
    </row>
    <row r="270109" spans="68:68" customFormat="1">
      <c r="BP270109" s="90"/>
    </row>
    <row r="270110" spans="68:68" customFormat="1">
      <c r="BP270110" s="90"/>
    </row>
    <row r="270111" spans="68:68" customFormat="1">
      <c r="BP270111" s="90"/>
    </row>
    <row r="270112" spans="68:68" customFormat="1">
      <c r="BP270112" s="90"/>
    </row>
    <row r="270113" spans="68:68" customFormat="1">
      <c r="BP270113" s="90"/>
    </row>
    <row r="270114" spans="68:68" customFormat="1">
      <c r="BP270114" s="90"/>
    </row>
    <row r="270115" spans="68:68" customFormat="1">
      <c r="BP270115" s="90"/>
    </row>
    <row r="270116" spans="68:68" customFormat="1">
      <c r="BP270116" s="90"/>
    </row>
    <row r="270117" spans="68:68" customFormat="1">
      <c r="BP270117" s="90"/>
    </row>
    <row r="270118" spans="68:68" customFormat="1">
      <c r="BP270118" s="90"/>
    </row>
    <row r="270119" spans="68:68" customFormat="1">
      <c r="BP270119" s="90"/>
    </row>
    <row r="270120" spans="68:68" customFormat="1">
      <c r="BP270120" s="90"/>
    </row>
    <row r="270121" spans="68:68" customFormat="1">
      <c r="BP270121" s="90"/>
    </row>
    <row r="270122" spans="68:68" customFormat="1">
      <c r="BP270122" s="90"/>
    </row>
    <row r="270123" spans="68:68" customFormat="1">
      <c r="BP270123" s="90"/>
    </row>
    <row r="270124" spans="68:68" customFormat="1">
      <c r="BP270124" s="90"/>
    </row>
    <row r="270125" spans="68:68" customFormat="1">
      <c r="BP270125" s="90"/>
    </row>
    <row r="270126" spans="68:68" customFormat="1">
      <c r="BP270126" s="90"/>
    </row>
    <row r="270127" spans="68:68" customFormat="1">
      <c r="BP270127" s="90"/>
    </row>
    <row r="270128" spans="68:68" customFormat="1">
      <c r="BP270128" s="90"/>
    </row>
    <row r="270129" spans="68:68" customFormat="1">
      <c r="BP270129" s="90"/>
    </row>
    <row r="270130" spans="68:68" customFormat="1">
      <c r="BP270130" s="90"/>
    </row>
    <row r="270131" spans="68:68" customFormat="1">
      <c r="BP270131" s="90"/>
    </row>
    <row r="270132" spans="68:68" customFormat="1">
      <c r="BP270132" s="90"/>
    </row>
    <row r="270133" spans="68:68" customFormat="1">
      <c r="BP270133" s="90"/>
    </row>
    <row r="270134" spans="68:68" customFormat="1">
      <c r="BP270134" s="90"/>
    </row>
    <row r="270135" spans="68:68" customFormat="1">
      <c r="BP270135" s="90"/>
    </row>
    <row r="270136" spans="68:68" customFormat="1">
      <c r="BP270136" s="90"/>
    </row>
    <row r="270137" spans="68:68" customFormat="1">
      <c r="BP270137" s="90"/>
    </row>
    <row r="270138" spans="68:68" customFormat="1">
      <c r="BP270138" s="90"/>
    </row>
    <row r="270139" spans="68:68" customFormat="1">
      <c r="BP270139" s="90"/>
    </row>
    <row r="270140" spans="68:68" customFormat="1">
      <c r="BP270140" s="90"/>
    </row>
    <row r="270141" spans="68:68" customFormat="1">
      <c r="BP270141" s="90"/>
    </row>
    <row r="270142" spans="68:68" customFormat="1">
      <c r="BP270142" s="90"/>
    </row>
    <row r="270143" spans="68:68" customFormat="1">
      <c r="BP270143" s="90"/>
    </row>
    <row r="270144" spans="68:68" customFormat="1">
      <c r="BP270144" s="90"/>
    </row>
    <row r="270145" spans="68:68" customFormat="1">
      <c r="BP270145" s="90"/>
    </row>
    <row r="270146" spans="68:68" customFormat="1">
      <c r="BP270146" s="90"/>
    </row>
    <row r="270147" spans="68:68" customFormat="1">
      <c r="BP270147" s="90"/>
    </row>
    <row r="270148" spans="68:68" customFormat="1">
      <c r="BP270148" s="90"/>
    </row>
    <row r="270149" spans="68:68" customFormat="1">
      <c r="BP270149" s="90"/>
    </row>
    <row r="270150" spans="68:68" customFormat="1">
      <c r="BP270150" s="90"/>
    </row>
    <row r="270151" spans="68:68" customFormat="1">
      <c r="BP270151" s="90"/>
    </row>
    <row r="270152" spans="68:68" customFormat="1">
      <c r="BP270152" s="90"/>
    </row>
    <row r="270153" spans="68:68" customFormat="1">
      <c r="BP270153" s="90"/>
    </row>
    <row r="270154" spans="68:68" customFormat="1">
      <c r="BP270154" s="90"/>
    </row>
    <row r="270155" spans="68:68" customFormat="1">
      <c r="BP270155" s="90"/>
    </row>
    <row r="270156" spans="68:68" customFormat="1">
      <c r="BP270156" s="90"/>
    </row>
    <row r="270157" spans="68:68" customFormat="1">
      <c r="BP270157" s="90"/>
    </row>
    <row r="270158" spans="68:68" customFormat="1">
      <c r="BP270158" s="90"/>
    </row>
    <row r="270159" spans="68:68" customFormat="1">
      <c r="BP270159" s="90"/>
    </row>
    <row r="270160" spans="68:68" customFormat="1">
      <c r="BP270160" s="90"/>
    </row>
    <row r="270161" spans="68:68" customFormat="1">
      <c r="BP270161" s="90"/>
    </row>
    <row r="270162" spans="68:68" customFormat="1">
      <c r="BP270162" s="90"/>
    </row>
    <row r="270163" spans="68:68" customFormat="1">
      <c r="BP270163" s="90"/>
    </row>
    <row r="270164" spans="68:68" customFormat="1">
      <c r="BP270164" s="90"/>
    </row>
    <row r="270165" spans="68:68" customFormat="1">
      <c r="BP270165" s="90"/>
    </row>
    <row r="270166" spans="68:68" customFormat="1">
      <c r="BP270166" s="90"/>
    </row>
    <row r="270167" spans="68:68" customFormat="1">
      <c r="BP270167" s="90"/>
    </row>
    <row r="270168" spans="68:68" customFormat="1">
      <c r="BP270168" s="90"/>
    </row>
    <row r="270169" spans="68:68" customFormat="1">
      <c r="BP270169" s="90"/>
    </row>
    <row r="270170" spans="68:68" customFormat="1">
      <c r="BP270170" s="90"/>
    </row>
    <row r="270171" spans="68:68" customFormat="1">
      <c r="BP270171" s="90"/>
    </row>
    <row r="270172" spans="68:68" customFormat="1">
      <c r="BP270172" s="90"/>
    </row>
    <row r="270173" spans="68:68" customFormat="1">
      <c r="BP270173" s="90"/>
    </row>
    <row r="270174" spans="68:68" customFormat="1">
      <c r="BP270174" s="90"/>
    </row>
    <row r="270175" spans="68:68" customFormat="1">
      <c r="BP270175" s="90"/>
    </row>
    <row r="270176" spans="68:68" customFormat="1">
      <c r="BP270176" s="90"/>
    </row>
    <row r="270177" spans="68:68" customFormat="1">
      <c r="BP270177" s="90"/>
    </row>
    <row r="270178" spans="68:68" customFormat="1">
      <c r="BP270178" s="90"/>
    </row>
    <row r="270179" spans="68:68" customFormat="1">
      <c r="BP270179" s="90"/>
    </row>
    <row r="270180" spans="68:68" customFormat="1">
      <c r="BP270180" s="90"/>
    </row>
    <row r="270181" spans="68:68" customFormat="1">
      <c r="BP270181" s="90"/>
    </row>
    <row r="270182" spans="68:68" customFormat="1">
      <c r="BP270182" s="90"/>
    </row>
    <row r="270183" spans="68:68" customFormat="1">
      <c r="BP270183" s="90"/>
    </row>
    <row r="270184" spans="68:68" customFormat="1">
      <c r="BP270184" s="90"/>
    </row>
    <row r="270185" spans="68:68" customFormat="1">
      <c r="BP270185" s="90"/>
    </row>
    <row r="270186" spans="68:68" customFormat="1">
      <c r="BP270186" s="90"/>
    </row>
    <row r="270187" spans="68:68" customFormat="1">
      <c r="BP270187" s="90"/>
    </row>
    <row r="270188" spans="68:68" customFormat="1">
      <c r="BP270188" s="90"/>
    </row>
    <row r="270189" spans="68:68" customFormat="1">
      <c r="BP270189" s="90"/>
    </row>
    <row r="270190" spans="68:68" customFormat="1">
      <c r="BP270190" s="90"/>
    </row>
    <row r="270191" spans="68:68" customFormat="1">
      <c r="BP270191" s="90"/>
    </row>
    <row r="270192" spans="68:68" customFormat="1">
      <c r="BP270192" s="90"/>
    </row>
    <row r="270193" spans="68:68" customFormat="1">
      <c r="BP270193" s="90"/>
    </row>
    <row r="270194" spans="68:68" customFormat="1">
      <c r="BP270194" s="90"/>
    </row>
    <row r="270195" spans="68:68" customFormat="1">
      <c r="BP270195" s="90"/>
    </row>
    <row r="270196" spans="68:68" customFormat="1">
      <c r="BP270196" s="90"/>
    </row>
    <row r="270197" spans="68:68" customFormat="1">
      <c r="BP270197" s="90"/>
    </row>
    <row r="270198" spans="68:68" customFormat="1">
      <c r="BP270198" s="90"/>
    </row>
    <row r="270199" spans="68:68" customFormat="1">
      <c r="BP270199" s="90"/>
    </row>
    <row r="270200" spans="68:68" customFormat="1">
      <c r="BP270200" s="90"/>
    </row>
    <row r="270201" spans="68:68" customFormat="1">
      <c r="BP270201" s="90"/>
    </row>
    <row r="270202" spans="68:68" customFormat="1">
      <c r="BP270202" s="90"/>
    </row>
    <row r="270203" spans="68:68" customFormat="1">
      <c r="BP270203" s="90"/>
    </row>
    <row r="270204" spans="68:68" customFormat="1">
      <c r="BP270204" s="90"/>
    </row>
    <row r="270205" spans="68:68" customFormat="1">
      <c r="BP270205" s="90"/>
    </row>
    <row r="270206" spans="68:68" customFormat="1">
      <c r="BP270206" s="90"/>
    </row>
    <row r="270207" spans="68:68" customFormat="1">
      <c r="BP270207" s="90"/>
    </row>
    <row r="270208" spans="68:68" customFormat="1">
      <c r="BP270208" s="90"/>
    </row>
    <row r="270209" spans="68:68" customFormat="1">
      <c r="BP270209" s="90"/>
    </row>
    <row r="270210" spans="68:68" customFormat="1">
      <c r="BP270210" s="90"/>
    </row>
    <row r="270211" spans="68:68" customFormat="1">
      <c r="BP270211" s="90"/>
    </row>
    <row r="270212" spans="68:68" customFormat="1">
      <c r="BP270212" s="90"/>
    </row>
    <row r="270213" spans="68:68" customFormat="1">
      <c r="BP270213" s="90"/>
    </row>
    <row r="270214" spans="68:68" customFormat="1">
      <c r="BP270214" s="90"/>
    </row>
    <row r="270215" spans="68:68" customFormat="1">
      <c r="BP270215" s="90"/>
    </row>
    <row r="270216" spans="68:68" customFormat="1">
      <c r="BP270216" s="90"/>
    </row>
    <row r="270217" spans="68:68" customFormat="1">
      <c r="BP270217" s="90"/>
    </row>
    <row r="270218" spans="68:68" customFormat="1">
      <c r="BP270218" s="90"/>
    </row>
    <row r="270219" spans="68:68" customFormat="1">
      <c r="BP270219" s="90"/>
    </row>
    <row r="270220" spans="68:68" customFormat="1">
      <c r="BP270220" s="90"/>
    </row>
    <row r="270221" spans="68:68" customFormat="1">
      <c r="BP270221" s="90"/>
    </row>
    <row r="270222" spans="68:68" customFormat="1">
      <c r="BP270222" s="90"/>
    </row>
    <row r="270223" spans="68:68" customFormat="1">
      <c r="BP270223" s="90"/>
    </row>
    <row r="270224" spans="68:68" customFormat="1">
      <c r="BP270224" s="90"/>
    </row>
    <row r="270225" spans="68:68" customFormat="1">
      <c r="BP270225" s="90"/>
    </row>
    <row r="270226" spans="68:68" customFormat="1">
      <c r="BP270226" s="90"/>
    </row>
    <row r="270227" spans="68:68" customFormat="1">
      <c r="BP270227" s="90"/>
    </row>
    <row r="270228" spans="68:68" customFormat="1">
      <c r="BP270228" s="90"/>
    </row>
    <row r="270229" spans="68:68" customFormat="1">
      <c r="BP270229" s="90"/>
    </row>
    <row r="270230" spans="68:68" customFormat="1">
      <c r="BP270230" s="90"/>
    </row>
    <row r="270231" spans="68:68" customFormat="1">
      <c r="BP270231" s="90"/>
    </row>
    <row r="270232" spans="68:68" customFormat="1">
      <c r="BP270232" s="90"/>
    </row>
    <row r="270233" spans="68:68" customFormat="1">
      <c r="BP270233" s="90"/>
    </row>
    <row r="270234" spans="68:68" customFormat="1">
      <c r="BP270234" s="90"/>
    </row>
    <row r="270235" spans="68:68" customFormat="1">
      <c r="BP270235" s="90"/>
    </row>
    <row r="270236" spans="68:68" customFormat="1">
      <c r="BP270236" s="90"/>
    </row>
    <row r="270237" spans="68:68" customFormat="1">
      <c r="BP270237" s="90"/>
    </row>
    <row r="270238" spans="68:68" customFormat="1">
      <c r="BP270238" s="90"/>
    </row>
    <row r="270239" spans="68:68" customFormat="1">
      <c r="BP270239" s="90"/>
    </row>
    <row r="270240" spans="68:68" customFormat="1">
      <c r="BP270240" s="90"/>
    </row>
    <row r="270241" spans="68:68" customFormat="1">
      <c r="BP270241" s="90"/>
    </row>
    <row r="270242" spans="68:68" customFormat="1">
      <c r="BP270242" s="90"/>
    </row>
    <row r="270243" spans="68:68" customFormat="1">
      <c r="BP270243" s="90"/>
    </row>
    <row r="270244" spans="68:68" customFormat="1">
      <c r="BP270244" s="90"/>
    </row>
    <row r="270245" spans="68:68" customFormat="1">
      <c r="BP270245" s="90"/>
    </row>
    <row r="270246" spans="68:68" customFormat="1">
      <c r="BP270246" s="90"/>
    </row>
    <row r="270247" spans="68:68" customFormat="1">
      <c r="BP270247" s="90"/>
    </row>
    <row r="270248" spans="68:68" customFormat="1">
      <c r="BP270248" s="90"/>
    </row>
    <row r="270249" spans="68:68" customFormat="1">
      <c r="BP270249" s="90"/>
    </row>
    <row r="270250" spans="68:68" customFormat="1">
      <c r="BP270250" s="90"/>
    </row>
    <row r="270251" spans="68:68" customFormat="1">
      <c r="BP270251" s="90"/>
    </row>
    <row r="270252" spans="68:68" customFormat="1">
      <c r="BP270252" s="90"/>
    </row>
    <row r="270253" spans="68:68" customFormat="1">
      <c r="BP270253" s="90"/>
    </row>
    <row r="270254" spans="68:68" customFormat="1">
      <c r="BP270254" s="90"/>
    </row>
    <row r="270255" spans="68:68" customFormat="1">
      <c r="BP270255" s="90"/>
    </row>
    <row r="270256" spans="68:68" customFormat="1">
      <c r="BP270256" s="90"/>
    </row>
    <row r="270257" spans="68:68" customFormat="1">
      <c r="BP270257" s="90"/>
    </row>
    <row r="270258" spans="68:68" customFormat="1">
      <c r="BP270258" s="90"/>
    </row>
    <row r="270259" spans="68:68" customFormat="1">
      <c r="BP270259" s="90"/>
    </row>
    <row r="270260" spans="68:68" customFormat="1">
      <c r="BP270260" s="90"/>
    </row>
    <row r="270261" spans="68:68" customFormat="1">
      <c r="BP270261" s="90"/>
    </row>
    <row r="270262" spans="68:68" customFormat="1">
      <c r="BP270262" s="90"/>
    </row>
    <row r="270263" spans="68:68" customFormat="1">
      <c r="BP270263" s="90"/>
    </row>
    <row r="270264" spans="68:68" customFormat="1">
      <c r="BP270264" s="90"/>
    </row>
    <row r="270265" spans="68:68" customFormat="1">
      <c r="BP270265" s="90"/>
    </row>
    <row r="270266" spans="68:68" customFormat="1">
      <c r="BP270266" s="90"/>
    </row>
    <row r="270267" spans="68:68" customFormat="1">
      <c r="BP270267" s="90"/>
    </row>
    <row r="270268" spans="68:68" customFormat="1">
      <c r="BP270268" s="90"/>
    </row>
    <row r="270269" spans="68:68" customFormat="1">
      <c r="BP270269" s="90"/>
    </row>
    <row r="270270" spans="68:68" customFormat="1">
      <c r="BP270270" s="90"/>
    </row>
    <row r="270271" spans="68:68" customFormat="1">
      <c r="BP270271" s="90"/>
    </row>
    <row r="270272" spans="68:68" customFormat="1">
      <c r="BP270272" s="90"/>
    </row>
    <row r="270273" spans="68:68" customFormat="1">
      <c r="BP270273" s="90"/>
    </row>
    <row r="270274" spans="68:68" customFormat="1">
      <c r="BP270274" s="90"/>
    </row>
    <row r="270275" spans="68:68" customFormat="1">
      <c r="BP270275" s="90"/>
    </row>
    <row r="270276" spans="68:68" customFormat="1">
      <c r="BP270276" s="90"/>
    </row>
    <row r="270277" spans="68:68" customFormat="1">
      <c r="BP270277" s="90"/>
    </row>
    <row r="270278" spans="68:68" customFormat="1">
      <c r="BP270278" s="90"/>
    </row>
    <row r="270279" spans="68:68" customFormat="1">
      <c r="BP270279" s="90"/>
    </row>
    <row r="270280" spans="68:68" customFormat="1">
      <c r="BP270280" s="90"/>
    </row>
    <row r="270281" spans="68:68" customFormat="1">
      <c r="BP270281" s="90"/>
    </row>
    <row r="270282" spans="68:68" customFormat="1">
      <c r="BP270282" s="90"/>
    </row>
    <row r="270283" spans="68:68" customFormat="1">
      <c r="BP270283" s="90"/>
    </row>
    <row r="270284" spans="68:68" customFormat="1">
      <c r="BP270284" s="90"/>
    </row>
    <row r="270285" spans="68:68" customFormat="1">
      <c r="BP270285" s="90"/>
    </row>
    <row r="270286" spans="68:68" customFormat="1">
      <c r="BP270286" s="90"/>
    </row>
    <row r="270287" spans="68:68" customFormat="1">
      <c r="BP270287" s="90"/>
    </row>
    <row r="270288" spans="68:68" customFormat="1">
      <c r="BP270288" s="90"/>
    </row>
    <row r="270289" spans="68:68" customFormat="1">
      <c r="BP270289" s="90"/>
    </row>
    <row r="270290" spans="68:68" customFormat="1">
      <c r="BP270290" s="90"/>
    </row>
    <row r="270291" spans="68:68" customFormat="1">
      <c r="BP270291" s="90"/>
    </row>
    <row r="270292" spans="68:68" customFormat="1">
      <c r="BP270292" s="90"/>
    </row>
    <row r="270293" spans="68:68" customFormat="1">
      <c r="BP270293" s="90"/>
    </row>
    <row r="270294" spans="68:68" customFormat="1">
      <c r="BP270294" s="90"/>
    </row>
    <row r="270295" spans="68:68" customFormat="1">
      <c r="BP270295" s="90"/>
    </row>
    <row r="270296" spans="68:68" customFormat="1">
      <c r="BP270296" s="90"/>
    </row>
    <row r="270297" spans="68:68" customFormat="1">
      <c r="BP270297" s="90"/>
    </row>
    <row r="270298" spans="68:68" customFormat="1">
      <c r="BP270298" s="90"/>
    </row>
    <row r="270299" spans="68:68" customFormat="1">
      <c r="BP270299" s="90"/>
    </row>
    <row r="270300" spans="68:68" customFormat="1">
      <c r="BP270300" s="90"/>
    </row>
    <row r="270301" spans="68:68" customFormat="1">
      <c r="BP270301" s="90"/>
    </row>
    <row r="270302" spans="68:68" customFormat="1">
      <c r="BP270302" s="90"/>
    </row>
    <row r="270303" spans="68:68" customFormat="1">
      <c r="BP270303" s="90"/>
    </row>
    <row r="270304" spans="68:68" customFormat="1">
      <c r="BP270304" s="90"/>
    </row>
    <row r="270305" spans="68:68" customFormat="1">
      <c r="BP270305" s="90"/>
    </row>
    <row r="270306" spans="68:68" customFormat="1">
      <c r="BP270306" s="90"/>
    </row>
    <row r="270307" spans="68:68" customFormat="1">
      <c r="BP270307" s="90"/>
    </row>
    <row r="270308" spans="68:68" customFormat="1">
      <c r="BP270308" s="90"/>
    </row>
    <row r="270309" spans="68:68" customFormat="1">
      <c r="BP270309" s="90"/>
    </row>
    <row r="270310" spans="68:68" customFormat="1">
      <c r="BP270310" s="90"/>
    </row>
    <row r="270311" spans="68:68" customFormat="1">
      <c r="BP270311" s="90"/>
    </row>
    <row r="270312" spans="68:68" customFormat="1">
      <c r="BP270312" s="90"/>
    </row>
    <row r="270313" spans="68:68" customFormat="1">
      <c r="BP270313" s="90"/>
    </row>
    <row r="270314" spans="68:68" customFormat="1">
      <c r="BP270314" s="90"/>
    </row>
    <row r="270315" spans="68:68" customFormat="1">
      <c r="BP270315" s="90"/>
    </row>
    <row r="270316" spans="68:68" customFormat="1">
      <c r="BP270316" s="90"/>
    </row>
    <row r="270317" spans="68:68" customFormat="1">
      <c r="BP270317" s="90"/>
    </row>
    <row r="270318" spans="68:68" customFormat="1">
      <c r="BP270318" s="90"/>
    </row>
    <row r="270319" spans="68:68" customFormat="1">
      <c r="BP270319" s="90"/>
    </row>
    <row r="270320" spans="68:68" customFormat="1">
      <c r="BP270320" s="90"/>
    </row>
    <row r="270321" spans="68:68" customFormat="1">
      <c r="BP270321" s="90"/>
    </row>
    <row r="270322" spans="68:68" customFormat="1">
      <c r="BP270322" s="90"/>
    </row>
    <row r="270323" spans="68:68" customFormat="1">
      <c r="BP270323" s="90"/>
    </row>
    <row r="270324" spans="68:68" customFormat="1">
      <c r="BP270324" s="90"/>
    </row>
    <row r="270325" spans="68:68" customFormat="1">
      <c r="BP270325" s="90"/>
    </row>
    <row r="270326" spans="68:68" customFormat="1">
      <c r="BP270326" s="90"/>
    </row>
    <row r="270327" spans="68:68" customFormat="1">
      <c r="BP270327" s="90"/>
    </row>
    <row r="270328" spans="68:68" customFormat="1">
      <c r="BP270328" s="90"/>
    </row>
    <row r="270329" spans="68:68" customFormat="1">
      <c r="BP270329" s="90"/>
    </row>
    <row r="270330" spans="68:68" customFormat="1">
      <c r="BP270330" s="90"/>
    </row>
    <row r="270331" spans="68:68" customFormat="1">
      <c r="BP270331" s="90"/>
    </row>
    <row r="270332" spans="68:68" customFormat="1">
      <c r="BP270332" s="90"/>
    </row>
    <row r="270333" spans="68:68" customFormat="1">
      <c r="BP270333" s="90"/>
    </row>
    <row r="270334" spans="68:68" customFormat="1">
      <c r="BP270334" s="90"/>
    </row>
    <row r="270335" spans="68:68" customFormat="1">
      <c r="BP270335" s="90"/>
    </row>
    <row r="270336" spans="68:68" customFormat="1">
      <c r="BP270336" s="90"/>
    </row>
    <row r="270337" spans="68:68" customFormat="1">
      <c r="BP270337" s="90"/>
    </row>
    <row r="270338" spans="68:68" customFormat="1">
      <c r="BP270338" s="90"/>
    </row>
    <row r="270339" spans="68:68" customFormat="1">
      <c r="BP270339" s="90"/>
    </row>
    <row r="270340" spans="68:68" customFormat="1">
      <c r="BP270340" s="90"/>
    </row>
    <row r="270341" spans="68:68" customFormat="1">
      <c r="BP270341" s="90"/>
    </row>
    <row r="270342" spans="68:68" customFormat="1">
      <c r="BP270342" s="90"/>
    </row>
    <row r="270343" spans="68:68" customFormat="1">
      <c r="BP270343" s="90"/>
    </row>
    <row r="270344" spans="68:68" customFormat="1">
      <c r="BP270344" s="90"/>
    </row>
    <row r="270345" spans="68:68" customFormat="1">
      <c r="BP270345" s="90"/>
    </row>
    <row r="270346" spans="68:68" customFormat="1">
      <c r="BP270346" s="90"/>
    </row>
    <row r="270347" spans="68:68" customFormat="1">
      <c r="BP270347" s="90"/>
    </row>
    <row r="270348" spans="68:68" customFormat="1">
      <c r="BP270348" s="90"/>
    </row>
    <row r="270349" spans="68:68" customFormat="1">
      <c r="BP270349" s="90"/>
    </row>
    <row r="270350" spans="68:68" customFormat="1">
      <c r="BP270350" s="90"/>
    </row>
    <row r="270351" spans="68:68" customFormat="1">
      <c r="BP270351" s="90"/>
    </row>
    <row r="270352" spans="68:68" customFormat="1">
      <c r="BP270352" s="90"/>
    </row>
    <row r="270353" spans="68:68" customFormat="1">
      <c r="BP270353" s="90"/>
    </row>
    <row r="270354" spans="68:68" customFormat="1">
      <c r="BP270354" s="90"/>
    </row>
    <row r="270355" spans="68:68" customFormat="1">
      <c r="BP270355" s="90"/>
    </row>
    <row r="270356" spans="68:68" customFormat="1">
      <c r="BP270356" s="90"/>
    </row>
    <row r="270357" spans="68:68" customFormat="1">
      <c r="BP270357" s="90"/>
    </row>
    <row r="270358" spans="68:68" customFormat="1">
      <c r="BP270358" s="90"/>
    </row>
    <row r="270359" spans="68:68" customFormat="1">
      <c r="BP270359" s="90"/>
    </row>
    <row r="270360" spans="68:68" customFormat="1">
      <c r="BP270360" s="90"/>
    </row>
    <row r="270361" spans="68:68" customFormat="1">
      <c r="BP270361" s="90"/>
    </row>
    <row r="270362" spans="68:68" customFormat="1">
      <c r="BP270362" s="90"/>
    </row>
    <row r="270363" spans="68:68" customFormat="1">
      <c r="BP270363" s="90"/>
    </row>
    <row r="270364" spans="68:68" customFormat="1">
      <c r="BP270364" s="90"/>
    </row>
    <row r="270365" spans="68:68" customFormat="1">
      <c r="BP270365" s="90"/>
    </row>
    <row r="270366" spans="68:68" customFormat="1">
      <c r="BP270366" s="90"/>
    </row>
    <row r="270367" spans="68:68" customFormat="1">
      <c r="BP270367" s="90"/>
    </row>
    <row r="270368" spans="68:68" customFormat="1">
      <c r="BP270368" s="90"/>
    </row>
    <row r="270369" spans="68:68" customFormat="1">
      <c r="BP270369" s="90"/>
    </row>
    <row r="270370" spans="68:68" customFormat="1">
      <c r="BP270370" s="90"/>
    </row>
    <row r="270371" spans="68:68" customFormat="1">
      <c r="BP270371" s="90"/>
    </row>
    <row r="270372" spans="68:68" customFormat="1">
      <c r="BP270372" s="90"/>
    </row>
    <row r="270373" spans="68:68" customFormat="1">
      <c r="BP270373" s="90"/>
    </row>
    <row r="270374" spans="68:68" customFormat="1">
      <c r="BP270374" s="90"/>
    </row>
    <row r="270375" spans="68:68" customFormat="1">
      <c r="BP270375" s="90"/>
    </row>
    <row r="270376" spans="68:68" customFormat="1">
      <c r="BP270376" s="90"/>
    </row>
    <row r="270377" spans="68:68" customFormat="1">
      <c r="BP270377" s="90"/>
    </row>
    <row r="270378" spans="68:68" customFormat="1">
      <c r="BP270378" s="90"/>
    </row>
    <row r="270379" spans="68:68" customFormat="1">
      <c r="BP270379" s="90"/>
    </row>
    <row r="270380" spans="68:68" customFormat="1">
      <c r="BP270380" s="90"/>
    </row>
    <row r="270381" spans="68:68" customFormat="1">
      <c r="BP270381" s="90"/>
    </row>
    <row r="270382" spans="68:68" customFormat="1">
      <c r="BP270382" s="90"/>
    </row>
    <row r="270383" spans="68:68" customFormat="1">
      <c r="BP270383" s="90"/>
    </row>
    <row r="270384" spans="68:68" customFormat="1">
      <c r="BP270384" s="90"/>
    </row>
    <row r="270385" spans="68:68" customFormat="1">
      <c r="BP270385" s="90"/>
    </row>
    <row r="270386" spans="68:68" customFormat="1">
      <c r="BP270386" s="90"/>
    </row>
    <row r="270387" spans="68:68" customFormat="1">
      <c r="BP270387" s="90"/>
    </row>
    <row r="270388" spans="68:68" customFormat="1">
      <c r="BP270388" s="90"/>
    </row>
    <row r="270389" spans="68:68" customFormat="1">
      <c r="BP270389" s="90"/>
    </row>
    <row r="270390" spans="68:68" customFormat="1">
      <c r="BP270390" s="90"/>
    </row>
    <row r="270391" spans="68:68" customFormat="1">
      <c r="BP270391" s="90"/>
    </row>
    <row r="270392" spans="68:68" customFormat="1">
      <c r="BP270392" s="90"/>
    </row>
    <row r="270393" spans="68:68" customFormat="1">
      <c r="BP270393" s="90"/>
    </row>
    <row r="270394" spans="68:68" customFormat="1">
      <c r="BP270394" s="90"/>
    </row>
    <row r="270395" spans="68:68" customFormat="1">
      <c r="BP270395" s="90"/>
    </row>
    <row r="270396" spans="68:68" customFormat="1">
      <c r="BP270396" s="90"/>
    </row>
    <row r="270397" spans="68:68" customFormat="1">
      <c r="BP270397" s="90"/>
    </row>
    <row r="270398" spans="68:68" customFormat="1">
      <c r="BP270398" s="90"/>
    </row>
    <row r="270399" spans="68:68" customFormat="1">
      <c r="BP270399" s="90"/>
    </row>
    <row r="270400" spans="68:68" customFormat="1">
      <c r="BP270400" s="90"/>
    </row>
    <row r="270401" spans="68:68" customFormat="1">
      <c r="BP270401" s="90"/>
    </row>
    <row r="270402" spans="68:68" customFormat="1">
      <c r="BP270402" s="90"/>
    </row>
    <row r="270403" spans="68:68" customFormat="1">
      <c r="BP270403" s="90"/>
    </row>
    <row r="270404" spans="68:68" customFormat="1">
      <c r="BP270404" s="90"/>
    </row>
    <row r="270405" spans="68:68" customFormat="1">
      <c r="BP270405" s="90"/>
    </row>
    <row r="270406" spans="68:68" customFormat="1">
      <c r="BP270406" s="90"/>
    </row>
    <row r="270407" spans="68:68" customFormat="1">
      <c r="BP270407" s="90"/>
    </row>
    <row r="270408" spans="68:68" customFormat="1">
      <c r="BP270408" s="90"/>
    </row>
    <row r="270409" spans="68:68" customFormat="1">
      <c r="BP270409" s="90"/>
    </row>
    <row r="270410" spans="68:68" customFormat="1">
      <c r="BP270410" s="90"/>
    </row>
    <row r="270411" spans="68:68" customFormat="1">
      <c r="BP270411" s="90"/>
    </row>
    <row r="270412" spans="68:68" customFormat="1">
      <c r="BP270412" s="90"/>
    </row>
    <row r="270413" spans="68:68" customFormat="1">
      <c r="BP270413" s="90"/>
    </row>
    <row r="270414" spans="68:68" customFormat="1">
      <c r="BP270414" s="90"/>
    </row>
    <row r="270415" spans="68:68" customFormat="1">
      <c r="BP270415" s="90"/>
    </row>
    <row r="270416" spans="68:68" customFormat="1">
      <c r="BP270416" s="90"/>
    </row>
    <row r="270417" spans="68:68" customFormat="1">
      <c r="BP270417" s="90"/>
    </row>
    <row r="270418" spans="68:68" customFormat="1">
      <c r="BP270418" s="90"/>
    </row>
    <row r="270419" spans="68:68" customFormat="1">
      <c r="BP270419" s="90"/>
    </row>
    <row r="270420" spans="68:68" customFormat="1">
      <c r="BP270420" s="90"/>
    </row>
    <row r="270421" spans="68:68" customFormat="1">
      <c r="BP270421" s="90"/>
    </row>
    <row r="270422" spans="68:68" customFormat="1">
      <c r="BP270422" s="90"/>
    </row>
    <row r="270423" spans="68:68" customFormat="1">
      <c r="BP270423" s="90"/>
    </row>
    <row r="270424" spans="68:68" customFormat="1">
      <c r="BP270424" s="90"/>
    </row>
    <row r="270425" spans="68:68" customFormat="1">
      <c r="BP270425" s="90"/>
    </row>
    <row r="270426" spans="68:68" customFormat="1">
      <c r="BP270426" s="90"/>
    </row>
    <row r="270427" spans="68:68" customFormat="1">
      <c r="BP270427" s="90"/>
    </row>
    <row r="270428" spans="68:68" customFormat="1">
      <c r="BP270428" s="90"/>
    </row>
    <row r="270429" spans="68:68" customFormat="1">
      <c r="BP270429" s="90"/>
    </row>
    <row r="270430" spans="68:68" customFormat="1">
      <c r="BP270430" s="90"/>
    </row>
    <row r="270431" spans="68:68" customFormat="1">
      <c r="BP270431" s="90"/>
    </row>
    <row r="270432" spans="68:68" customFormat="1">
      <c r="BP270432" s="90"/>
    </row>
    <row r="270433" spans="68:68" customFormat="1">
      <c r="BP270433" s="90"/>
    </row>
    <row r="270434" spans="68:68" customFormat="1">
      <c r="BP270434" s="90"/>
    </row>
    <row r="270435" spans="68:68" customFormat="1">
      <c r="BP270435" s="90"/>
    </row>
    <row r="270436" spans="68:68" customFormat="1">
      <c r="BP270436" s="90"/>
    </row>
    <row r="270437" spans="68:68" customFormat="1">
      <c r="BP270437" s="90"/>
    </row>
    <row r="270438" spans="68:68" customFormat="1">
      <c r="BP270438" s="90"/>
    </row>
    <row r="270439" spans="68:68" customFormat="1">
      <c r="BP270439" s="90"/>
    </row>
    <row r="270440" spans="68:68" customFormat="1">
      <c r="BP270440" s="90"/>
    </row>
    <row r="270441" spans="68:68" customFormat="1">
      <c r="BP270441" s="90"/>
    </row>
    <row r="270442" spans="68:68" customFormat="1">
      <c r="BP270442" s="90"/>
    </row>
    <row r="270443" spans="68:68" customFormat="1">
      <c r="BP270443" s="90"/>
    </row>
    <row r="270444" spans="68:68" customFormat="1">
      <c r="BP270444" s="90"/>
    </row>
    <row r="270445" spans="68:68" customFormat="1">
      <c r="BP270445" s="90"/>
    </row>
    <row r="270446" spans="68:68" customFormat="1">
      <c r="BP270446" s="90"/>
    </row>
    <row r="270447" spans="68:68" customFormat="1">
      <c r="BP270447" s="90"/>
    </row>
    <row r="270448" spans="68:68" customFormat="1">
      <c r="BP270448" s="90"/>
    </row>
    <row r="270449" spans="68:68" customFormat="1">
      <c r="BP270449" s="90"/>
    </row>
    <row r="270450" spans="68:68" customFormat="1">
      <c r="BP270450" s="90"/>
    </row>
    <row r="270451" spans="68:68" customFormat="1">
      <c r="BP270451" s="90"/>
    </row>
    <row r="270452" spans="68:68" customFormat="1">
      <c r="BP270452" s="90"/>
    </row>
    <row r="270453" spans="68:68" customFormat="1">
      <c r="BP270453" s="90"/>
    </row>
    <row r="270454" spans="68:68" customFormat="1">
      <c r="BP270454" s="90"/>
    </row>
    <row r="270455" spans="68:68" customFormat="1">
      <c r="BP270455" s="90"/>
    </row>
    <row r="270456" spans="68:68" customFormat="1">
      <c r="BP270456" s="90"/>
    </row>
    <row r="270457" spans="68:68" customFormat="1">
      <c r="BP270457" s="90"/>
    </row>
    <row r="270458" spans="68:68" customFormat="1">
      <c r="BP270458" s="90"/>
    </row>
    <row r="270459" spans="68:68" customFormat="1">
      <c r="BP270459" s="90"/>
    </row>
    <row r="270460" spans="68:68" customFormat="1">
      <c r="BP270460" s="90"/>
    </row>
    <row r="270461" spans="68:68" customFormat="1">
      <c r="BP270461" s="90"/>
    </row>
    <row r="270462" spans="68:68" customFormat="1">
      <c r="BP270462" s="90"/>
    </row>
    <row r="270463" spans="68:68" customFormat="1">
      <c r="BP270463" s="90"/>
    </row>
    <row r="270464" spans="68:68" customFormat="1">
      <c r="BP270464" s="90"/>
    </row>
    <row r="270465" spans="68:68" customFormat="1">
      <c r="BP270465" s="90"/>
    </row>
    <row r="270466" spans="68:68" customFormat="1">
      <c r="BP270466" s="90"/>
    </row>
    <row r="270467" spans="68:68" customFormat="1">
      <c r="BP270467" s="90"/>
    </row>
    <row r="270468" spans="68:68" customFormat="1">
      <c r="BP270468" s="90"/>
    </row>
    <row r="270469" spans="68:68" customFormat="1">
      <c r="BP270469" s="90"/>
    </row>
    <row r="270470" spans="68:68" customFormat="1">
      <c r="BP270470" s="90"/>
    </row>
    <row r="270471" spans="68:68" customFormat="1">
      <c r="BP270471" s="90"/>
    </row>
    <row r="270472" spans="68:68" customFormat="1">
      <c r="BP270472" s="90"/>
    </row>
    <row r="270473" spans="68:68" customFormat="1">
      <c r="BP270473" s="90"/>
    </row>
    <row r="270474" spans="68:68" customFormat="1">
      <c r="BP270474" s="90"/>
    </row>
    <row r="270475" spans="68:68" customFormat="1">
      <c r="BP270475" s="90"/>
    </row>
    <row r="270476" spans="68:68" customFormat="1">
      <c r="BP270476" s="90"/>
    </row>
    <row r="270477" spans="68:68" customFormat="1">
      <c r="BP270477" s="90"/>
    </row>
    <row r="270478" spans="68:68" customFormat="1">
      <c r="BP270478" s="90"/>
    </row>
    <row r="270479" spans="68:68" customFormat="1">
      <c r="BP270479" s="90"/>
    </row>
    <row r="270480" spans="68:68" customFormat="1">
      <c r="BP270480" s="90"/>
    </row>
    <row r="270481" spans="68:68" customFormat="1">
      <c r="BP270481" s="90"/>
    </row>
    <row r="270482" spans="68:68" customFormat="1">
      <c r="BP270482" s="90"/>
    </row>
    <row r="270483" spans="68:68" customFormat="1">
      <c r="BP270483" s="90"/>
    </row>
    <row r="270484" spans="68:68" customFormat="1">
      <c r="BP270484" s="90"/>
    </row>
    <row r="270485" spans="68:68" customFormat="1">
      <c r="BP270485" s="90"/>
    </row>
    <row r="270486" spans="68:68" customFormat="1">
      <c r="BP270486" s="90"/>
    </row>
    <row r="270487" spans="68:68" customFormat="1">
      <c r="BP270487" s="90"/>
    </row>
    <row r="270488" spans="68:68" customFormat="1">
      <c r="BP270488" s="90"/>
    </row>
    <row r="270489" spans="68:68" customFormat="1">
      <c r="BP270489" s="90"/>
    </row>
    <row r="270490" spans="68:68" customFormat="1">
      <c r="BP270490" s="90"/>
    </row>
    <row r="270491" spans="68:68" customFormat="1">
      <c r="BP270491" s="90"/>
    </row>
    <row r="270492" spans="68:68" customFormat="1">
      <c r="BP270492" s="90"/>
    </row>
    <row r="270493" spans="68:68" customFormat="1">
      <c r="BP270493" s="90"/>
    </row>
    <row r="270494" spans="68:68" customFormat="1">
      <c r="BP270494" s="90"/>
    </row>
    <row r="270495" spans="68:68" customFormat="1">
      <c r="BP270495" s="90"/>
    </row>
    <row r="270496" spans="68:68" customFormat="1">
      <c r="BP270496" s="90"/>
    </row>
    <row r="270497" spans="68:68" customFormat="1">
      <c r="BP270497" s="90"/>
    </row>
    <row r="270498" spans="68:68" customFormat="1">
      <c r="BP270498" s="90"/>
    </row>
    <row r="270499" spans="68:68" customFormat="1">
      <c r="BP270499" s="90"/>
    </row>
    <row r="270500" spans="68:68" customFormat="1">
      <c r="BP270500" s="90"/>
    </row>
    <row r="270501" spans="68:68" customFormat="1">
      <c r="BP270501" s="90"/>
    </row>
    <row r="270502" spans="68:68" customFormat="1">
      <c r="BP270502" s="90"/>
    </row>
    <row r="270503" spans="68:68" customFormat="1">
      <c r="BP270503" s="90"/>
    </row>
    <row r="270504" spans="68:68" customFormat="1">
      <c r="BP270504" s="90"/>
    </row>
    <row r="270505" spans="68:68" customFormat="1">
      <c r="BP270505" s="90"/>
    </row>
    <row r="270506" spans="68:68" customFormat="1">
      <c r="BP270506" s="90"/>
    </row>
    <row r="270507" spans="68:68" customFormat="1">
      <c r="BP270507" s="90"/>
    </row>
    <row r="270508" spans="68:68" customFormat="1">
      <c r="BP270508" s="90"/>
    </row>
    <row r="270509" spans="68:68" customFormat="1">
      <c r="BP270509" s="90"/>
    </row>
    <row r="270510" spans="68:68" customFormat="1">
      <c r="BP270510" s="90"/>
    </row>
    <row r="270511" spans="68:68" customFormat="1">
      <c r="BP270511" s="90"/>
    </row>
    <row r="270512" spans="68:68" customFormat="1">
      <c r="BP270512" s="90"/>
    </row>
    <row r="270513" spans="68:68" customFormat="1">
      <c r="BP270513" s="90"/>
    </row>
    <row r="270514" spans="68:68" customFormat="1">
      <c r="BP270514" s="90"/>
    </row>
    <row r="270515" spans="68:68" customFormat="1">
      <c r="BP270515" s="90"/>
    </row>
    <row r="270516" spans="68:68" customFormat="1">
      <c r="BP270516" s="90"/>
    </row>
    <row r="270517" spans="68:68" customFormat="1">
      <c r="BP270517" s="90"/>
    </row>
    <row r="270518" spans="68:68" customFormat="1">
      <c r="BP270518" s="90"/>
    </row>
    <row r="270519" spans="68:68" customFormat="1">
      <c r="BP270519" s="90"/>
    </row>
    <row r="270520" spans="68:68" customFormat="1">
      <c r="BP270520" s="90"/>
    </row>
    <row r="270521" spans="68:68" customFormat="1">
      <c r="BP270521" s="90"/>
    </row>
    <row r="270522" spans="68:68" customFormat="1">
      <c r="BP270522" s="90"/>
    </row>
    <row r="270523" spans="68:68" customFormat="1">
      <c r="BP270523" s="90"/>
    </row>
    <row r="270524" spans="68:68" customFormat="1">
      <c r="BP270524" s="90"/>
    </row>
    <row r="270525" spans="68:68" customFormat="1">
      <c r="BP270525" s="90"/>
    </row>
    <row r="270526" spans="68:68" customFormat="1">
      <c r="BP270526" s="90"/>
    </row>
    <row r="270527" spans="68:68" customFormat="1">
      <c r="BP270527" s="90"/>
    </row>
    <row r="270528" spans="68:68" customFormat="1">
      <c r="BP270528" s="90"/>
    </row>
    <row r="270529" spans="68:68" customFormat="1">
      <c r="BP270529" s="90"/>
    </row>
    <row r="270530" spans="68:68" customFormat="1">
      <c r="BP270530" s="90"/>
    </row>
    <row r="270531" spans="68:68" customFormat="1">
      <c r="BP270531" s="90"/>
    </row>
    <row r="270532" spans="68:68" customFormat="1">
      <c r="BP270532" s="90"/>
    </row>
    <row r="270533" spans="68:68" customFormat="1">
      <c r="BP270533" s="90"/>
    </row>
    <row r="270534" spans="68:68" customFormat="1">
      <c r="BP270534" s="90"/>
    </row>
    <row r="270535" spans="68:68" customFormat="1">
      <c r="BP270535" s="90"/>
    </row>
    <row r="270536" spans="68:68" customFormat="1">
      <c r="BP270536" s="90"/>
    </row>
    <row r="270537" spans="68:68" customFormat="1">
      <c r="BP270537" s="90"/>
    </row>
    <row r="270538" spans="68:68" customFormat="1">
      <c r="BP270538" s="90"/>
    </row>
    <row r="270539" spans="68:68" customFormat="1">
      <c r="BP270539" s="90"/>
    </row>
    <row r="270540" spans="68:68" customFormat="1">
      <c r="BP270540" s="90"/>
    </row>
    <row r="270541" spans="68:68" customFormat="1">
      <c r="BP270541" s="90"/>
    </row>
    <row r="270542" spans="68:68" customFormat="1">
      <c r="BP270542" s="90"/>
    </row>
    <row r="270543" spans="68:68" customFormat="1">
      <c r="BP270543" s="90"/>
    </row>
    <row r="270544" spans="68:68" customFormat="1">
      <c r="BP270544" s="90"/>
    </row>
    <row r="270545" spans="68:68" customFormat="1">
      <c r="BP270545" s="90"/>
    </row>
    <row r="270546" spans="68:68" customFormat="1">
      <c r="BP270546" s="90"/>
    </row>
    <row r="270547" spans="68:68" customFormat="1">
      <c r="BP270547" s="90"/>
    </row>
    <row r="270548" spans="68:68" customFormat="1">
      <c r="BP270548" s="90"/>
    </row>
    <row r="270549" spans="68:68" customFormat="1">
      <c r="BP270549" s="90"/>
    </row>
    <row r="270550" spans="68:68" customFormat="1">
      <c r="BP270550" s="90"/>
    </row>
    <row r="270551" spans="68:68" customFormat="1">
      <c r="BP270551" s="90"/>
    </row>
    <row r="270552" spans="68:68" customFormat="1">
      <c r="BP270552" s="90"/>
    </row>
    <row r="270553" spans="68:68" customFormat="1">
      <c r="BP270553" s="90"/>
    </row>
    <row r="270554" spans="68:68" customFormat="1">
      <c r="BP270554" s="90"/>
    </row>
    <row r="270555" spans="68:68" customFormat="1">
      <c r="BP270555" s="90"/>
    </row>
    <row r="270556" spans="68:68" customFormat="1">
      <c r="BP270556" s="90"/>
    </row>
    <row r="270557" spans="68:68" customFormat="1">
      <c r="BP270557" s="90"/>
    </row>
    <row r="270558" spans="68:68" customFormat="1">
      <c r="BP270558" s="90"/>
    </row>
    <row r="270559" spans="68:68" customFormat="1">
      <c r="BP270559" s="90"/>
    </row>
    <row r="270560" spans="68:68" customFormat="1">
      <c r="BP270560" s="90"/>
    </row>
    <row r="270561" spans="68:68" customFormat="1">
      <c r="BP270561" s="90"/>
    </row>
    <row r="270562" spans="68:68" customFormat="1">
      <c r="BP270562" s="90"/>
    </row>
    <row r="270563" spans="68:68" customFormat="1">
      <c r="BP270563" s="90"/>
    </row>
    <row r="270564" spans="68:68" customFormat="1">
      <c r="BP270564" s="90"/>
    </row>
    <row r="270565" spans="68:68" customFormat="1">
      <c r="BP270565" s="90"/>
    </row>
    <row r="270566" spans="68:68" customFormat="1">
      <c r="BP270566" s="90"/>
    </row>
    <row r="270567" spans="68:68" customFormat="1">
      <c r="BP270567" s="90"/>
    </row>
    <row r="270568" spans="68:68" customFormat="1">
      <c r="BP270568" s="90"/>
    </row>
    <row r="270569" spans="68:68" customFormat="1">
      <c r="BP270569" s="90"/>
    </row>
    <row r="270570" spans="68:68" customFormat="1">
      <c r="BP270570" s="90"/>
    </row>
    <row r="270571" spans="68:68" customFormat="1">
      <c r="BP270571" s="90"/>
    </row>
    <row r="270572" spans="68:68" customFormat="1">
      <c r="BP270572" s="90"/>
    </row>
    <row r="270573" spans="68:68" customFormat="1">
      <c r="BP270573" s="90"/>
    </row>
    <row r="270574" spans="68:68" customFormat="1">
      <c r="BP270574" s="90"/>
    </row>
    <row r="270575" spans="68:68" customFormat="1">
      <c r="BP270575" s="90"/>
    </row>
    <row r="270576" spans="68:68" customFormat="1">
      <c r="BP270576" s="90"/>
    </row>
    <row r="270577" spans="68:68" customFormat="1">
      <c r="BP270577" s="90"/>
    </row>
    <row r="270578" spans="68:68" customFormat="1">
      <c r="BP270578" s="90"/>
    </row>
    <row r="270579" spans="68:68" customFormat="1">
      <c r="BP270579" s="90"/>
    </row>
    <row r="270580" spans="68:68" customFormat="1">
      <c r="BP270580" s="90"/>
    </row>
    <row r="270581" spans="68:68" customFormat="1">
      <c r="BP270581" s="90"/>
    </row>
    <row r="270582" spans="68:68" customFormat="1">
      <c r="BP270582" s="90"/>
    </row>
    <row r="270583" spans="68:68" customFormat="1">
      <c r="BP270583" s="90"/>
    </row>
    <row r="270584" spans="68:68" customFormat="1">
      <c r="BP270584" s="90"/>
    </row>
    <row r="270585" spans="68:68" customFormat="1">
      <c r="BP270585" s="90"/>
    </row>
    <row r="270586" spans="68:68" customFormat="1">
      <c r="BP270586" s="90"/>
    </row>
    <row r="270587" spans="68:68" customFormat="1">
      <c r="BP270587" s="90"/>
    </row>
    <row r="270588" spans="68:68" customFormat="1">
      <c r="BP270588" s="90"/>
    </row>
    <row r="270589" spans="68:68" customFormat="1">
      <c r="BP270589" s="90"/>
    </row>
    <row r="270590" spans="68:68" customFormat="1">
      <c r="BP270590" s="90"/>
    </row>
    <row r="270591" spans="68:68" customFormat="1">
      <c r="BP270591" s="90"/>
    </row>
    <row r="270592" spans="68:68" customFormat="1">
      <c r="BP270592" s="90"/>
    </row>
    <row r="270593" spans="68:68" customFormat="1">
      <c r="BP270593" s="90"/>
    </row>
    <row r="270594" spans="68:68" customFormat="1">
      <c r="BP270594" s="90"/>
    </row>
    <row r="270595" spans="68:68" customFormat="1">
      <c r="BP270595" s="90"/>
    </row>
    <row r="270596" spans="68:68" customFormat="1">
      <c r="BP270596" s="90"/>
    </row>
    <row r="270597" spans="68:68" customFormat="1">
      <c r="BP270597" s="90"/>
    </row>
    <row r="270598" spans="68:68" customFormat="1">
      <c r="BP270598" s="90"/>
    </row>
    <row r="270599" spans="68:68" customFormat="1">
      <c r="BP270599" s="90"/>
    </row>
    <row r="270600" spans="68:68" customFormat="1">
      <c r="BP270600" s="90"/>
    </row>
    <row r="270601" spans="68:68" customFormat="1">
      <c r="BP270601" s="90"/>
    </row>
    <row r="270602" spans="68:68" customFormat="1">
      <c r="BP270602" s="90"/>
    </row>
    <row r="270603" spans="68:68" customFormat="1">
      <c r="BP270603" s="90"/>
    </row>
    <row r="270604" spans="68:68" customFormat="1">
      <c r="BP270604" s="90"/>
    </row>
    <row r="270605" spans="68:68" customFormat="1">
      <c r="BP270605" s="90"/>
    </row>
    <row r="270606" spans="68:68" customFormat="1">
      <c r="BP270606" s="90"/>
    </row>
    <row r="270607" spans="68:68" customFormat="1">
      <c r="BP270607" s="90"/>
    </row>
    <row r="270608" spans="68:68" customFormat="1">
      <c r="BP270608" s="90"/>
    </row>
    <row r="270609" spans="68:68" customFormat="1">
      <c r="BP270609" s="90"/>
    </row>
    <row r="270610" spans="68:68" customFormat="1">
      <c r="BP270610" s="90"/>
    </row>
    <row r="270611" spans="68:68" customFormat="1">
      <c r="BP270611" s="90"/>
    </row>
    <row r="270612" spans="68:68" customFormat="1">
      <c r="BP270612" s="90"/>
    </row>
    <row r="270613" spans="68:68" customFormat="1">
      <c r="BP270613" s="90"/>
    </row>
    <row r="270614" spans="68:68" customFormat="1">
      <c r="BP270614" s="90"/>
    </row>
    <row r="270615" spans="68:68" customFormat="1">
      <c r="BP270615" s="90"/>
    </row>
    <row r="270616" spans="68:68" customFormat="1">
      <c r="BP270616" s="90"/>
    </row>
    <row r="270617" spans="68:68" customFormat="1">
      <c r="BP270617" s="90"/>
    </row>
    <row r="270618" spans="68:68" customFormat="1">
      <c r="BP270618" s="90"/>
    </row>
    <row r="270619" spans="68:68" customFormat="1">
      <c r="BP270619" s="90"/>
    </row>
    <row r="270620" spans="68:68" customFormat="1">
      <c r="BP270620" s="90"/>
    </row>
    <row r="270621" spans="68:68" customFormat="1">
      <c r="BP270621" s="90"/>
    </row>
    <row r="270622" spans="68:68" customFormat="1">
      <c r="BP270622" s="90"/>
    </row>
    <row r="270623" spans="68:68" customFormat="1">
      <c r="BP270623" s="90"/>
    </row>
    <row r="270624" spans="68:68" customFormat="1">
      <c r="BP270624" s="90"/>
    </row>
    <row r="270625" spans="68:68" customFormat="1">
      <c r="BP270625" s="90"/>
    </row>
    <row r="270626" spans="68:68" customFormat="1">
      <c r="BP270626" s="90"/>
    </row>
    <row r="270627" spans="68:68" customFormat="1">
      <c r="BP270627" s="90"/>
    </row>
    <row r="270628" spans="68:68" customFormat="1">
      <c r="BP270628" s="90"/>
    </row>
    <row r="270629" spans="68:68" customFormat="1">
      <c r="BP270629" s="90"/>
    </row>
    <row r="270630" spans="68:68" customFormat="1">
      <c r="BP270630" s="90"/>
    </row>
    <row r="270631" spans="68:68" customFormat="1">
      <c r="BP270631" s="90"/>
    </row>
    <row r="270632" spans="68:68" customFormat="1">
      <c r="BP270632" s="90"/>
    </row>
    <row r="270633" spans="68:68" customFormat="1">
      <c r="BP270633" s="90"/>
    </row>
    <row r="270634" spans="68:68" customFormat="1">
      <c r="BP270634" s="90"/>
    </row>
    <row r="270635" spans="68:68" customFormat="1">
      <c r="BP270635" s="90"/>
    </row>
    <row r="270636" spans="68:68" customFormat="1">
      <c r="BP270636" s="90"/>
    </row>
    <row r="270637" spans="68:68" customFormat="1">
      <c r="BP270637" s="90"/>
    </row>
    <row r="270638" spans="68:68" customFormat="1">
      <c r="BP270638" s="90"/>
    </row>
    <row r="270639" spans="68:68" customFormat="1">
      <c r="BP270639" s="90"/>
    </row>
    <row r="270640" spans="68:68" customFormat="1">
      <c r="BP270640" s="90"/>
    </row>
    <row r="270641" spans="68:68" customFormat="1">
      <c r="BP270641" s="90"/>
    </row>
    <row r="270642" spans="68:68" customFormat="1">
      <c r="BP270642" s="90"/>
    </row>
    <row r="270643" spans="68:68" customFormat="1">
      <c r="BP270643" s="90"/>
    </row>
    <row r="270644" spans="68:68" customFormat="1">
      <c r="BP270644" s="90"/>
    </row>
    <row r="270645" spans="68:68" customFormat="1">
      <c r="BP270645" s="90"/>
    </row>
    <row r="270646" spans="68:68" customFormat="1">
      <c r="BP270646" s="90"/>
    </row>
    <row r="270647" spans="68:68" customFormat="1">
      <c r="BP270647" s="90"/>
    </row>
    <row r="270648" spans="68:68" customFormat="1">
      <c r="BP270648" s="90"/>
    </row>
    <row r="270649" spans="68:68" customFormat="1">
      <c r="BP270649" s="90"/>
    </row>
    <row r="270650" spans="68:68" customFormat="1">
      <c r="BP270650" s="90"/>
    </row>
    <row r="270651" spans="68:68" customFormat="1">
      <c r="BP270651" s="90"/>
    </row>
    <row r="270652" spans="68:68" customFormat="1">
      <c r="BP270652" s="90"/>
    </row>
    <row r="270653" spans="68:68" customFormat="1">
      <c r="BP270653" s="90"/>
    </row>
    <row r="270654" spans="68:68" customFormat="1">
      <c r="BP270654" s="90"/>
    </row>
    <row r="270655" spans="68:68" customFormat="1">
      <c r="BP270655" s="90"/>
    </row>
    <row r="270656" spans="68:68" customFormat="1">
      <c r="BP270656" s="90"/>
    </row>
    <row r="270657" spans="68:68" customFormat="1">
      <c r="BP270657" s="90"/>
    </row>
    <row r="270658" spans="68:68" customFormat="1">
      <c r="BP270658" s="90"/>
    </row>
    <row r="270659" spans="68:68" customFormat="1">
      <c r="BP270659" s="90"/>
    </row>
    <row r="270660" spans="68:68" customFormat="1">
      <c r="BP270660" s="90"/>
    </row>
    <row r="270661" spans="68:68" customFormat="1">
      <c r="BP270661" s="90"/>
    </row>
    <row r="270662" spans="68:68" customFormat="1">
      <c r="BP270662" s="90"/>
    </row>
    <row r="270663" spans="68:68" customFormat="1">
      <c r="BP270663" s="90"/>
    </row>
    <row r="270664" spans="68:68" customFormat="1">
      <c r="BP270664" s="90"/>
    </row>
    <row r="270665" spans="68:68" customFormat="1">
      <c r="BP270665" s="90"/>
    </row>
    <row r="270666" spans="68:68" customFormat="1">
      <c r="BP270666" s="90"/>
    </row>
    <row r="270667" spans="68:68" customFormat="1">
      <c r="BP270667" s="90"/>
    </row>
    <row r="270668" spans="68:68" customFormat="1">
      <c r="BP270668" s="90"/>
    </row>
    <row r="270669" spans="68:68" customFormat="1">
      <c r="BP270669" s="90"/>
    </row>
    <row r="270670" spans="68:68" customFormat="1">
      <c r="BP270670" s="90"/>
    </row>
    <row r="270671" spans="68:68" customFormat="1">
      <c r="BP270671" s="90"/>
    </row>
    <row r="270672" spans="68:68" customFormat="1">
      <c r="BP270672" s="90"/>
    </row>
    <row r="270673" spans="68:68" customFormat="1">
      <c r="BP270673" s="90"/>
    </row>
    <row r="270674" spans="68:68" customFormat="1">
      <c r="BP270674" s="90"/>
    </row>
    <row r="270675" spans="68:68" customFormat="1">
      <c r="BP270675" s="90"/>
    </row>
    <row r="270676" spans="68:68" customFormat="1">
      <c r="BP270676" s="90"/>
    </row>
    <row r="270677" spans="68:68" customFormat="1">
      <c r="BP270677" s="90"/>
    </row>
    <row r="270678" spans="68:68" customFormat="1">
      <c r="BP270678" s="90"/>
    </row>
    <row r="270679" spans="68:68" customFormat="1">
      <c r="BP270679" s="90"/>
    </row>
    <row r="270680" spans="68:68" customFormat="1">
      <c r="BP270680" s="90"/>
    </row>
    <row r="270681" spans="68:68" customFormat="1">
      <c r="BP270681" s="90"/>
    </row>
    <row r="270682" spans="68:68" customFormat="1">
      <c r="BP270682" s="90"/>
    </row>
    <row r="270683" spans="68:68" customFormat="1">
      <c r="BP270683" s="90"/>
    </row>
    <row r="270684" spans="68:68" customFormat="1">
      <c r="BP270684" s="90"/>
    </row>
    <row r="270685" spans="68:68" customFormat="1">
      <c r="BP270685" s="90"/>
    </row>
    <row r="270686" spans="68:68" customFormat="1">
      <c r="BP270686" s="90"/>
    </row>
    <row r="270687" spans="68:68" customFormat="1">
      <c r="BP270687" s="90"/>
    </row>
    <row r="270688" spans="68:68" customFormat="1">
      <c r="BP270688" s="90"/>
    </row>
    <row r="270689" spans="68:68" customFormat="1">
      <c r="BP270689" s="90"/>
    </row>
    <row r="270690" spans="68:68" customFormat="1">
      <c r="BP270690" s="90"/>
    </row>
    <row r="270691" spans="68:68" customFormat="1">
      <c r="BP270691" s="90"/>
    </row>
    <row r="270692" spans="68:68" customFormat="1">
      <c r="BP270692" s="90"/>
    </row>
    <row r="270693" spans="68:68" customFormat="1">
      <c r="BP270693" s="90"/>
    </row>
    <row r="270694" spans="68:68" customFormat="1">
      <c r="BP270694" s="90"/>
    </row>
    <row r="270695" spans="68:68" customFormat="1">
      <c r="BP270695" s="90"/>
    </row>
    <row r="270696" spans="68:68" customFormat="1">
      <c r="BP270696" s="90"/>
    </row>
    <row r="270697" spans="68:68" customFormat="1">
      <c r="BP270697" s="90"/>
    </row>
    <row r="270698" spans="68:68" customFormat="1">
      <c r="BP270698" s="90"/>
    </row>
    <row r="270699" spans="68:68" customFormat="1">
      <c r="BP270699" s="90"/>
    </row>
    <row r="270700" spans="68:68" customFormat="1">
      <c r="BP270700" s="90"/>
    </row>
    <row r="270701" spans="68:68" customFormat="1">
      <c r="BP270701" s="90"/>
    </row>
    <row r="270702" spans="68:68" customFormat="1">
      <c r="BP270702" s="90"/>
    </row>
    <row r="270703" spans="68:68" customFormat="1">
      <c r="BP270703" s="90"/>
    </row>
    <row r="270704" spans="68:68" customFormat="1">
      <c r="BP270704" s="90"/>
    </row>
    <row r="270705" spans="68:68" customFormat="1">
      <c r="BP270705" s="90"/>
    </row>
    <row r="270706" spans="68:68" customFormat="1">
      <c r="BP270706" s="90"/>
    </row>
    <row r="270707" spans="68:68" customFormat="1">
      <c r="BP270707" s="90"/>
    </row>
    <row r="270708" spans="68:68" customFormat="1">
      <c r="BP270708" s="90"/>
    </row>
    <row r="270709" spans="68:68" customFormat="1">
      <c r="BP270709" s="90"/>
    </row>
    <row r="270710" spans="68:68" customFormat="1">
      <c r="BP270710" s="90"/>
    </row>
    <row r="270711" spans="68:68" customFormat="1">
      <c r="BP270711" s="90"/>
    </row>
    <row r="270712" spans="68:68" customFormat="1">
      <c r="BP270712" s="90"/>
    </row>
    <row r="270713" spans="68:68" customFormat="1">
      <c r="BP270713" s="90"/>
    </row>
    <row r="270714" spans="68:68" customFormat="1">
      <c r="BP270714" s="90"/>
    </row>
    <row r="270715" spans="68:68" customFormat="1">
      <c r="BP270715" s="90"/>
    </row>
    <row r="270716" spans="68:68" customFormat="1">
      <c r="BP270716" s="90"/>
    </row>
    <row r="270717" spans="68:68" customFormat="1">
      <c r="BP270717" s="90"/>
    </row>
    <row r="270718" spans="68:68" customFormat="1">
      <c r="BP270718" s="90"/>
    </row>
    <row r="270719" spans="68:68" customFormat="1">
      <c r="BP270719" s="90"/>
    </row>
    <row r="270720" spans="68:68" customFormat="1">
      <c r="BP270720" s="90"/>
    </row>
    <row r="270721" spans="68:68" customFormat="1">
      <c r="BP270721" s="90"/>
    </row>
    <row r="270722" spans="68:68" customFormat="1">
      <c r="BP270722" s="90"/>
    </row>
    <row r="270723" spans="68:68" customFormat="1">
      <c r="BP270723" s="90"/>
    </row>
    <row r="270724" spans="68:68" customFormat="1">
      <c r="BP270724" s="90"/>
    </row>
    <row r="270725" spans="68:68" customFormat="1">
      <c r="BP270725" s="90"/>
    </row>
    <row r="270726" spans="68:68" customFormat="1">
      <c r="BP270726" s="90"/>
    </row>
    <row r="270727" spans="68:68" customFormat="1">
      <c r="BP270727" s="90"/>
    </row>
    <row r="270728" spans="68:68" customFormat="1">
      <c r="BP270728" s="90"/>
    </row>
    <row r="270729" spans="68:68" customFormat="1">
      <c r="BP270729" s="90"/>
    </row>
    <row r="270730" spans="68:68" customFormat="1">
      <c r="BP270730" s="90"/>
    </row>
    <row r="270731" spans="68:68" customFormat="1">
      <c r="BP270731" s="90"/>
    </row>
    <row r="270732" spans="68:68" customFormat="1">
      <c r="BP270732" s="90"/>
    </row>
    <row r="270733" spans="68:68" customFormat="1">
      <c r="BP270733" s="90"/>
    </row>
    <row r="270734" spans="68:68" customFormat="1">
      <c r="BP270734" s="90"/>
    </row>
    <row r="270735" spans="68:68" customFormat="1">
      <c r="BP270735" s="90"/>
    </row>
    <row r="270736" spans="68:68" customFormat="1">
      <c r="BP270736" s="90"/>
    </row>
    <row r="270737" spans="68:68" customFormat="1">
      <c r="BP270737" s="90"/>
    </row>
    <row r="270738" spans="68:68" customFormat="1">
      <c r="BP270738" s="90"/>
    </row>
    <row r="270739" spans="68:68" customFormat="1">
      <c r="BP270739" s="90"/>
    </row>
    <row r="270740" spans="68:68" customFormat="1">
      <c r="BP270740" s="90"/>
    </row>
    <row r="270741" spans="68:68" customFormat="1">
      <c r="BP270741" s="90"/>
    </row>
    <row r="270742" spans="68:68" customFormat="1">
      <c r="BP270742" s="90"/>
    </row>
    <row r="270743" spans="68:68" customFormat="1">
      <c r="BP270743" s="90"/>
    </row>
    <row r="270744" spans="68:68" customFormat="1">
      <c r="BP270744" s="90"/>
    </row>
    <row r="270745" spans="68:68" customFormat="1">
      <c r="BP270745" s="90"/>
    </row>
    <row r="270746" spans="68:68" customFormat="1">
      <c r="BP270746" s="90"/>
    </row>
    <row r="270747" spans="68:68" customFormat="1">
      <c r="BP270747" s="90"/>
    </row>
    <row r="270748" spans="68:68" customFormat="1">
      <c r="BP270748" s="90"/>
    </row>
    <row r="270749" spans="68:68" customFormat="1">
      <c r="BP270749" s="90"/>
    </row>
    <row r="270750" spans="68:68" customFormat="1">
      <c r="BP270750" s="90"/>
    </row>
    <row r="270751" spans="68:68" customFormat="1">
      <c r="BP270751" s="90"/>
    </row>
    <row r="270752" spans="68:68" customFormat="1">
      <c r="BP270752" s="90"/>
    </row>
    <row r="270753" spans="68:68" customFormat="1">
      <c r="BP270753" s="90"/>
    </row>
    <row r="270754" spans="68:68" customFormat="1">
      <c r="BP270754" s="90"/>
    </row>
    <row r="270755" spans="68:68" customFormat="1">
      <c r="BP270755" s="90"/>
    </row>
    <row r="270756" spans="68:68" customFormat="1">
      <c r="BP270756" s="90"/>
    </row>
    <row r="270757" spans="68:68" customFormat="1">
      <c r="BP270757" s="90"/>
    </row>
    <row r="270758" spans="68:68" customFormat="1">
      <c r="BP270758" s="90"/>
    </row>
    <row r="270759" spans="68:68" customFormat="1">
      <c r="BP270759" s="90"/>
    </row>
    <row r="270760" spans="68:68" customFormat="1">
      <c r="BP270760" s="90"/>
    </row>
    <row r="270761" spans="68:68" customFormat="1">
      <c r="BP270761" s="90"/>
    </row>
    <row r="270762" spans="68:68" customFormat="1">
      <c r="BP270762" s="90"/>
    </row>
    <row r="270763" spans="68:68" customFormat="1">
      <c r="BP270763" s="90"/>
    </row>
    <row r="270764" spans="68:68" customFormat="1">
      <c r="BP270764" s="90"/>
    </row>
    <row r="270765" spans="68:68" customFormat="1">
      <c r="BP270765" s="90"/>
    </row>
    <row r="270766" spans="68:68" customFormat="1">
      <c r="BP270766" s="90"/>
    </row>
    <row r="270767" spans="68:68" customFormat="1">
      <c r="BP270767" s="90"/>
    </row>
    <row r="270768" spans="68:68" customFormat="1">
      <c r="BP270768" s="90"/>
    </row>
    <row r="270769" spans="68:68" customFormat="1">
      <c r="BP270769" s="90"/>
    </row>
    <row r="270770" spans="68:68" customFormat="1">
      <c r="BP270770" s="90"/>
    </row>
    <row r="270771" spans="68:68" customFormat="1">
      <c r="BP270771" s="90"/>
    </row>
    <row r="270772" spans="68:68" customFormat="1">
      <c r="BP270772" s="90"/>
    </row>
    <row r="270773" spans="68:68" customFormat="1">
      <c r="BP270773" s="90"/>
    </row>
    <row r="270774" spans="68:68" customFormat="1">
      <c r="BP270774" s="90"/>
    </row>
    <row r="270775" spans="68:68" customFormat="1">
      <c r="BP270775" s="90"/>
    </row>
    <row r="270776" spans="68:68" customFormat="1">
      <c r="BP270776" s="90"/>
    </row>
    <row r="270777" spans="68:68" customFormat="1">
      <c r="BP270777" s="90"/>
    </row>
    <row r="270778" spans="68:68" customFormat="1">
      <c r="BP270778" s="90"/>
    </row>
    <row r="270779" spans="68:68" customFormat="1">
      <c r="BP270779" s="90"/>
    </row>
    <row r="270780" spans="68:68" customFormat="1">
      <c r="BP270780" s="90"/>
    </row>
    <row r="270781" spans="68:68" customFormat="1">
      <c r="BP270781" s="90"/>
    </row>
    <row r="270782" spans="68:68" customFormat="1">
      <c r="BP270782" s="90"/>
    </row>
    <row r="270783" spans="68:68" customFormat="1">
      <c r="BP270783" s="90"/>
    </row>
    <row r="270784" spans="68:68" customFormat="1">
      <c r="BP270784" s="90"/>
    </row>
    <row r="270785" spans="68:68" customFormat="1">
      <c r="BP270785" s="90"/>
    </row>
    <row r="270786" spans="68:68" customFormat="1">
      <c r="BP270786" s="90"/>
    </row>
    <row r="270787" spans="68:68" customFormat="1">
      <c r="BP270787" s="90"/>
    </row>
    <row r="270788" spans="68:68" customFormat="1">
      <c r="BP270788" s="90"/>
    </row>
    <row r="270789" spans="68:68" customFormat="1">
      <c r="BP270789" s="90"/>
    </row>
    <row r="270790" spans="68:68" customFormat="1">
      <c r="BP270790" s="90"/>
    </row>
    <row r="270791" spans="68:68" customFormat="1">
      <c r="BP270791" s="90"/>
    </row>
    <row r="270792" spans="68:68" customFormat="1">
      <c r="BP270792" s="90"/>
    </row>
    <row r="270793" spans="68:68" customFormat="1">
      <c r="BP270793" s="90"/>
    </row>
    <row r="270794" spans="68:68" customFormat="1">
      <c r="BP270794" s="90"/>
    </row>
    <row r="270795" spans="68:68" customFormat="1">
      <c r="BP270795" s="90"/>
    </row>
    <row r="270796" spans="68:68" customFormat="1">
      <c r="BP270796" s="90"/>
    </row>
    <row r="270797" spans="68:68" customFormat="1">
      <c r="BP270797" s="90"/>
    </row>
    <row r="270798" spans="68:68" customFormat="1">
      <c r="BP270798" s="90"/>
    </row>
    <row r="270799" spans="68:68" customFormat="1">
      <c r="BP270799" s="90"/>
    </row>
    <row r="270800" spans="68:68" customFormat="1">
      <c r="BP270800" s="90"/>
    </row>
    <row r="270801" spans="68:68" customFormat="1">
      <c r="BP270801" s="90"/>
    </row>
    <row r="270802" spans="68:68" customFormat="1">
      <c r="BP270802" s="90"/>
    </row>
    <row r="270803" spans="68:68" customFormat="1">
      <c r="BP270803" s="90"/>
    </row>
    <row r="270804" spans="68:68" customFormat="1">
      <c r="BP270804" s="90"/>
    </row>
    <row r="270805" spans="68:68" customFormat="1">
      <c r="BP270805" s="90"/>
    </row>
    <row r="270806" spans="68:68" customFormat="1">
      <c r="BP270806" s="90"/>
    </row>
    <row r="270807" spans="68:68" customFormat="1">
      <c r="BP270807" s="90"/>
    </row>
    <row r="270808" spans="68:68" customFormat="1">
      <c r="BP270808" s="90"/>
    </row>
    <row r="270809" spans="68:68" customFormat="1">
      <c r="BP270809" s="90"/>
    </row>
    <row r="270810" spans="68:68" customFormat="1">
      <c r="BP270810" s="90"/>
    </row>
    <row r="270811" spans="68:68" customFormat="1">
      <c r="BP270811" s="90"/>
    </row>
    <row r="270812" spans="68:68" customFormat="1">
      <c r="BP270812" s="90"/>
    </row>
    <row r="270813" spans="68:68" customFormat="1">
      <c r="BP270813" s="90"/>
    </row>
    <row r="270814" spans="68:68" customFormat="1">
      <c r="BP270814" s="90"/>
    </row>
    <row r="270815" spans="68:68" customFormat="1">
      <c r="BP270815" s="90"/>
    </row>
    <row r="270816" spans="68:68" customFormat="1">
      <c r="BP270816" s="90"/>
    </row>
    <row r="270817" spans="68:68" customFormat="1">
      <c r="BP270817" s="90"/>
    </row>
    <row r="270818" spans="68:68" customFormat="1">
      <c r="BP270818" s="90"/>
    </row>
    <row r="270819" spans="68:68" customFormat="1">
      <c r="BP270819" s="90"/>
    </row>
    <row r="270820" spans="68:68" customFormat="1">
      <c r="BP270820" s="90"/>
    </row>
    <row r="270821" spans="68:68" customFormat="1">
      <c r="BP270821" s="90"/>
    </row>
    <row r="270822" spans="68:68" customFormat="1">
      <c r="BP270822" s="90"/>
    </row>
    <row r="270823" spans="68:68" customFormat="1">
      <c r="BP270823" s="90"/>
    </row>
    <row r="270824" spans="68:68" customFormat="1">
      <c r="BP270824" s="90"/>
    </row>
    <row r="270825" spans="68:68" customFormat="1">
      <c r="BP270825" s="90"/>
    </row>
    <row r="270826" spans="68:68" customFormat="1">
      <c r="BP270826" s="90"/>
    </row>
    <row r="270827" spans="68:68" customFormat="1">
      <c r="BP270827" s="90"/>
    </row>
    <row r="270828" spans="68:68" customFormat="1">
      <c r="BP270828" s="90"/>
    </row>
    <row r="270829" spans="68:68" customFormat="1">
      <c r="BP270829" s="90"/>
    </row>
    <row r="270830" spans="68:68" customFormat="1">
      <c r="BP270830" s="90"/>
    </row>
    <row r="270831" spans="68:68" customFormat="1">
      <c r="BP270831" s="90"/>
    </row>
    <row r="270832" spans="68:68" customFormat="1">
      <c r="BP270832" s="90"/>
    </row>
    <row r="270833" spans="68:68" customFormat="1">
      <c r="BP270833" s="90"/>
    </row>
    <row r="270834" spans="68:68" customFormat="1">
      <c r="BP270834" s="90"/>
    </row>
    <row r="270835" spans="68:68" customFormat="1">
      <c r="BP270835" s="90"/>
    </row>
    <row r="270836" spans="68:68" customFormat="1">
      <c r="BP270836" s="90"/>
    </row>
    <row r="270837" spans="68:68" customFormat="1">
      <c r="BP270837" s="90"/>
    </row>
    <row r="270838" spans="68:68" customFormat="1">
      <c r="BP270838" s="90"/>
    </row>
    <row r="270839" spans="68:68" customFormat="1">
      <c r="BP270839" s="90"/>
    </row>
    <row r="270840" spans="68:68" customFormat="1">
      <c r="BP270840" s="90"/>
    </row>
    <row r="270841" spans="68:68" customFormat="1">
      <c r="BP270841" s="90"/>
    </row>
    <row r="270842" spans="68:68" customFormat="1">
      <c r="BP270842" s="90"/>
    </row>
    <row r="270843" spans="68:68" customFormat="1">
      <c r="BP270843" s="90"/>
    </row>
    <row r="270844" spans="68:68" customFormat="1">
      <c r="BP270844" s="90"/>
    </row>
    <row r="270845" spans="68:68" customFormat="1">
      <c r="BP270845" s="90"/>
    </row>
    <row r="270846" spans="68:68" customFormat="1">
      <c r="BP270846" s="90"/>
    </row>
    <row r="270847" spans="68:68" customFormat="1">
      <c r="BP270847" s="90"/>
    </row>
    <row r="270848" spans="68:68" customFormat="1">
      <c r="BP270848" s="90"/>
    </row>
    <row r="270849" spans="68:68" customFormat="1">
      <c r="BP270849" s="90"/>
    </row>
    <row r="270850" spans="68:68" customFormat="1">
      <c r="BP270850" s="90"/>
    </row>
    <row r="270851" spans="68:68" customFormat="1">
      <c r="BP270851" s="90"/>
    </row>
    <row r="270852" spans="68:68" customFormat="1">
      <c r="BP270852" s="90"/>
    </row>
    <row r="270853" spans="68:68" customFormat="1">
      <c r="BP270853" s="90"/>
    </row>
    <row r="270854" spans="68:68" customFormat="1">
      <c r="BP270854" s="90"/>
    </row>
    <row r="270855" spans="68:68" customFormat="1">
      <c r="BP270855" s="90"/>
    </row>
    <row r="270856" spans="68:68" customFormat="1">
      <c r="BP270856" s="90"/>
    </row>
    <row r="270857" spans="68:68" customFormat="1">
      <c r="BP270857" s="90"/>
    </row>
    <row r="270858" spans="68:68" customFormat="1">
      <c r="BP270858" s="90"/>
    </row>
    <row r="270859" spans="68:68" customFormat="1">
      <c r="BP270859" s="90"/>
    </row>
    <row r="270860" spans="68:68" customFormat="1">
      <c r="BP270860" s="90"/>
    </row>
    <row r="270861" spans="68:68" customFormat="1">
      <c r="BP270861" s="90"/>
    </row>
    <row r="270862" spans="68:68" customFormat="1">
      <c r="BP270862" s="90"/>
    </row>
    <row r="270863" spans="68:68" customFormat="1">
      <c r="BP270863" s="90"/>
    </row>
    <row r="270864" spans="68:68" customFormat="1">
      <c r="BP270864" s="90"/>
    </row>
    <row r="270865" spans="68:68" customFormat="1">
      <c r="BP270865" s="90"/>
    </row>
    <row r="270866" spans="68:68" customFormat="1">
      <c r="BP270866" s="90"/>
    </row>
    <row r="270867" spans="68:68" customFormat="1">
      <c r="BP270867" s="90"/>
    </row>
    <row r="270868" spans="68:68" customFormat="1">
      <c r="BP270868" s="90"/>
    </row>
    <row r="270869" spans="68:68" customFormat="1">
      <c r="BP270869" s="90"/>
    </row>
    <row r="270870" spans="68:68" customFormat="1">
      <c r="BP270870" s="90"/>
    </row>
    <row r="270871" spans="68:68" customFormat="1">
      <c r="BP270871" s="90"/>
    </row>
    <row r="270872" spans="68:68" customFormat="1">
      <c r="BP270872" s="90"/>
    </row>
    <row r="270873" spans="68:68" customFormat="1">
      <c r="BP270873" s="90"/>
    </row>
    <row r="270874" spans="68:68" customFormat="1">
      <c r="BP270874" s="90"/>
    </row>
    <row r="270875" spans="68:68" customFormat="1">
      <c r="BP270875" s="90"/>
    </row>
    <row r="270876" spans="68:68" customFormat="1">
      <c r="BP270876" s="90"/>
    </row>
    <row r="270877" spans="68:68" customFormat="1">
      <c r="BP270877" s="90"/>
    </row>
    <row r="270878" spans="68:68" customFormat="1">
      <c r="BP270878" s="90"/>
    </row>
    <row r="270879" spans="68:68" customFormat="1">
      <c r="BP270879" s="90"/>
    </row>
    <row r="270880" spans="68:68" customFormat="1">
      <c r="BP270880" s="90"/>
    </row>
    <row r="270881" spans="68:68" customFormat="1">
      <c r="BP270881" s="90"/>
    </row>
    <row r="270882" spans="68:68" customFormat="1">
      <c r="BP270882" s="90"/>
    </row>
    <row r="270883" spans="68:68" customFormat="1">
      <c r="BP270883" s="90"/>
    </row>
    <row r="270884" spans="68:68" customFormat="1">
      <c r="BP270884" s="90"/>
    </row>
    <row r="270885" spans="68:68" customFormat="1">
      <c r="BP270885" s="90"/>
    </row>
    <row r="270886" spans="68:68" customFormat="1">
      <c r="BP270886" s="90"/>
    </row>
    <row r="270887" spans="68:68" customFormat="1">
      <c r="BP270887" s="90"/>
    </row>
    <row r="270888" spans="68:68" customFormat="1">
      <c r="BP270888" s="90"/>
    </row>
    <row r="270889" spans="68:68" customFormat="1">
      <c r="BP270889" s="90"/>
    </row>
    <row r="270890" spans="68:68" customFormat="1">
      <c r="BP270890" s="90"/>
    </row>
    <row r="270891" spans="68:68" customFormat="1">
      <c r="BP270891" s="90"/>
    </row>
    <row r="270892" spans="68:68" customFormat="1">
      <c r="BP270892" s="90"/>
    </row>
    <row r="270893" spans="68:68" customFormat="1">
      <c r="BP270893" s="90"/>
    </row>
    <row r="270894" spans="68:68" customFormat="1">
      <c r="BP270894" s="90"/>
    </row>
    <row r="270895" spans="68:68" customFormat="1">
      <c r="BP270895" s="90"/>
    </row>
    <row r="270896" spans="68:68" customFormat="1">
      <c r="BP270896" s="90"/>
    </row>
    <row r="270897" spans="68:68" customFormat="1">
      <c r="BP270897" s="90"/>
    </row>
    <row r="270898" spans="68:68" customFormat="1">
      <c r="BP270898" s="90"/>
    </row>
    <row r="270899" spans="68:68" customFormat="1">
      <c r="BP270899" s="90"/>
    </row>
    <row r="270900" spans="68:68" customFormat="1">
      <c r="BP270900" s="90"/>
    </row>
    <row r="270901" spans="68:68" customFormat="1">
      <c r="BP270901" s="90"/>
    </row>
    <row r="270902" spans="68:68" customFormat="1">
      <c r="BP270902" s="90"/>
    </row>
    <row r="270903" spans="68:68" customFormat="1">
      <c r="BP270903" s="90"/>
    </row>
    <row r="270904" spans="68:68" customFormat="1">
      <c r="BP270904" s="90"/>
    </row>
    <row r="270905" spans="68:68" customFormat="1">
      <c r="BP270905" s="90"/>
    </row>
    <row r="270906" spans="68:68" customFormat="1">
      <c r="BP270906" s="90"/>
    </row>
    <row r="270907" spans="68:68" customFormat="1">
      <c r="BP270907" s="90"/>
    </row>
    <row r="270908" spans="68:68" customFormat="1">
      <c r="BP270908" s="90"/>
    </row>
    <row r="270909" spans="68:68" customFormat="1">
      <c r="BP270909" s="90"/>
    </row>
    <row r="270910" spans="68:68" customFormat="1">
      <c r="BP270910" s="90"/>
    </row>
    <row r="270911" spans="68:68" customFormat="1">
      <c r="BP270911" s="90"/>
    </row>
    <row r="270912" spans="68:68" customFormat="1">
      <c r="BP270912" s="90"/>
    </row>
    <row r="270913" spans="68:68" customFormat="1">
      <c r="BP270913" s="90"/>
    </row>
    <row r="270914" spans="68:68" customFormat="1">
      <c r="BP270914" s="90"/>
    </row>
    <row r="270915" spans="68:68" customFormat="1">
      <c r="BP270915" s="90"/>
    </row>
    <row r="270916" spans="68:68" customFormat="1">
      <c r="BP270916" s="90"/>
    </row>
    <row r="270917" spans="68:68" customFormat="1">
      <c r="BP270917" s="90"/>
    </row>
    <row r="270918" spans="68:68" customFormat="1">
      <c r="BP270918" s="90"/>
    </row>
    <row r="270919" spans="68:68" customFormat="1">
      <c r="BP270919" s="90"/>
    </row>
    <row r="270920" spans="68:68" customFormat="1">
      <c r="BP270920" s="90"/>
    </row>
    <row r="270921" spans="68:68" customFormat="1">
      <c r="BP270921" s="90"/>
    </row>
    <row r="270922" spans="68:68" customFormat="1">
      <c r="BP270922" s="90"/>
    </row>
    <row r="270923" spans="68:68" customFormat="1">
      <c r="BP270923" s="90"/>
    </row>
    <row r="270924" spans="68:68" customFormat="1">
      <c r="BP270924" s="90"/>
    </row>
    <row r="270925" spans="68:68" customFormat="1">
      <c r="BP270925" s="90"/>
    </row>
    <row r="270926" spans="68:68" customFormat="1">
      <c r="BP270926" s="90"/>
    </row>
    <row r="270927" spans="68:68" customFormat="1">
      <c r="BP270927" s="90"/>
    </row>
    <row r="270928" spans="68:68" customFormat="1">
      <c r="BP270928" s="90"/>
    </row>
    <row r="270929" spans="68:68" customFormat="1">
      <c r="BP270929" s="90"/>
    </row>
    <row r="270930" spans="68:68" customFormat="1">
      <c r="BP270930" s="90"/>
    </row>
    <row r="270931" spans="68:68" customFormat="1">
      <c r="BP270931" s="90"/>
    </row>
    <row r="270932" spans="68:68" customFormat="1">
      <c r="BP270932" s="90"/>
    </row>
    <row r="270933" spans="68:68" customFormat="1">
      <c r="BP270933" s="90"/>
    </row>
    <row r="270934" spans="68:68" customFormat="1">
      <c r="BP270934" s="90"/>
    </row>
    <row r="270935" spans="68:68" customFormat="1">
      <c r="BP270935" s="90"/>
    </row>
    <row r="270936" spans="68:68" customFormat="1">
      <c r="BP270936" s="90"/>
    </row>
    <row r="270937" spans="68:68" customFormat="1">
      <c r="BP270937" s="90"/>
    </row>
    <row r="270938" spans="68:68" customFormat="1">
      <c r="BP270938" s="90"/>
    </row>
    <row r="270939" spans="68:68" customFormat="1">
      <c r="BP270939" s="90"/>
    </row>
    <row r="270940" spans="68:68" customFormat="1">
      <c r="BP270940" s="90"/>
    </row>
    <row r="270941" spans="68:68" customFormat="1">
      <c r="BP270941" s="90"/>
    </row>
    <row r="270942" spans="68:68" customFormat="1">
      <c r="BP270942" s="90"/>
    </row>
    <row r="270943" spans="68:68" customFormat="1">
      <c r="BP270943" s="90"/>
    </row>
    <row r="270944" spans="68:68" customFormat="1">
      <c r="BP270944" s="90"/>
    </row>
    <row r="270945" spans="68:68" customFormat="1">
      <c r="BP270945" s="90"/>
    </row>
    <row r="270946" spans="68:68" customFormat="1">
      <c r="BP270946" s="90"/>
    </row>
    <row r="270947" spans="68:68" customFormat="1">
      <c r="BP270947" s="90"/>
    </row>
    <row r="270948" spans="68:68" customFormat="1">
      <c r="BP270948" s="90"/>
    </row>
    <row r="270949" spans="68:68" customFormat="1">
      <c r="BP270949" s="90"/>
    </row>
    <row r="270950" spans="68:68" customFormat="1">
      <c r="BP270950" s="90"/>
    </row>
    <row r="270951" spans="68:68" customFormat="1">
      <c r="BP270951" s="90"/>
    </row>
    <row r="270952" spans="68:68" customFormat="1">
      <c r="BP270952" s="90"/>
    </row>
    <row r="270953" spans="68:68" customFormat="1">
      <c r="BP270953" s="90"/>
    </row>
    <row r="270954" spans="68:68" customFormat="1">
      <c r="BP270954" s="90"/>
    </row>
    <row r="270955" spans="68:68" customFormat="1">
      <c r="BP270955" s="90"/>
    </row>
    <row r="270956" spans="68:68" customFormat="1">
      <c r="BP270956" s="90"/>
    </row>
    <row r="270957" spans="68:68" customFormat="1">
      <c r="BP270957" s="90"/>
    </row>
    <row r="270958" spans="68:68" customFormat="1">
      <c r="BP270958" s="90"/>
    </row>
    <row r="270959" spans="68:68" customFormat="1">
      <c r="BP270959" s="90"/>
    </row>
    <row r="270960" spans="68:68" customFormat="1">
      <c r="BP270960" s="90"/>
    </row>
    <row r="270961" spans="68:68" customFormat="1">
      <c r="BP270961" s="90"/>
    </row>
    <row r="270962" spans="68:68" customFormat="1">
      <c r="BP270962" s="90"/>
    </row>
    <row r="270963" spans="68:68" customFormat="1">
      <c r="BP270963" s="90"/>
    </row>
    <row r="270964" spans="68:68" customFormat="1">
      <c r="BP270964" s="90"/>
    </row>
    <row r="270965" spans="68:68" customFormat="1">
      <c r="BP270965" s="90"/>
    </row>
    <row r="270966" spans="68:68" customFormat="1">
      <c r="BP270966" s="90"/>
    </row>
    <row r="270967" spans="68:68" customFormat="1">
      <c r="BP270967" s="90"/>
    </row>
    <row r="270968" spans="68:68" customFormat="1">
      <c r="BP270968" s="90"/>
    </row>
    <row r="270969" spans="68:68" customFormat="1">
      <c r="BP270969" s="90"/>
    </row>
    <row r="270970" spans="68:68" customFormat="1">
      <c r="BP270970" s="90"/>
    </row>
    <row r="270971" spans="68:68" customFormat="1">
      <c r="BP270971" s="90"/>
    </row>
    <row r="270972" spans="68:68" customFormat="1">
      <c r="BP270972" s="90"/>
    </row>
    <row r="270973" spans="68:68" customFormat="1">
      <c r="BP270973" s="90"/>
    </row>
    <row r="270974" spans="68:68" customFormat="1">
      <c r="BP270974" s="90"/>
    </row>
    <row r="270975" spans="68:68" customFormat="1">
      <c r="BP270975" s="90"/>
    </row>
    <row r="270976" spans="68:68" customFormat="1">
      <c r="BP270976" s="90"/>
    </row>
    <row r="270977" spans="68:68" customFormat="1">
      <c r="BP270977" s="90"/>
    </row>
    <row r="270978" spans="68:68" customFormat="1">
      <c r="BP270978" s="90"/>
    </row>
    <row r="270979" spans="68:68" customFormat="1">
      <c r="BP270979" s="90"/>
    </row>
    <row r="270980" spans="68:68" customFormat="1">
      <c r="BP270980" s="90"/>
    </row>
    <row r="270981" spans="68:68" customFormat="1">
      <c r="BP270981" s="90"/>
    </row>
    <row r="270982" spans="68:68" customFormat="1">
      <c r="BP270982" s="90"/>
    </row>
    <row r="270983" spans="68:68" customFormat="1">
      <c r="BP270983" s="90"/>
    </row>
    <row r="270984" spans="68:68" customFormat="1">
      <c r="BP270984" s="90"/>
    </row>
    <row r="270985" spans="68:68" customFormat="1">
      <c r="BP270985" s="90"/>
    </row>
    <row r="270986" spans="68:68" customFormat="1">
      <c r="BP270986" s="90"/>
    </row>
    <row r="270987" spans="68:68" customFormat="1">
      <c r="BP270987" s="90"/>
    </row>
    <row r="270988" spans="68:68" customFormat="1">
      <c r="BP270988" s="90"/>
    </row>
    <row r="270989" spans="68:68" customFormat="1">
      <c r="BP270989" s="90"/>
    </row>
    <row r="270990" spans="68:68" customFormat="1">
      <c r="BP270990" s="90"/>
    </row>
    <row r="270991" spans="68:68" customFormat="1">
      <c r="BP270991" s="90"/>
    </row>
    <row r="270992" spans="68:68" customFormat="1">
      <c r="BP270992" s="90"/>
    </row>
    <row r="270993" spans="68:68" customFormat="1">
      <c r="BP270993" s="90"/>
    </row>
    <row r="270994" spans="68:68" customFormat="1">
      <c r="BP270994" s="90"/>
    </row>
    <row r="270995" spans="68:68" customFormat="1">
      <c r="BP270995" s="90"/>
    </row>
    <row r="270996" spans="68:68" customFormat="1">
      <c r="BP270996" s="90"/>
    </row>
    <row r="270997" spans="68:68" customFormat="1">
      <c r="BP270997" s="90"/>
    </row>
    <row r="270998" spans="68:68" customFormat="1">
      <c r="BP270998" s="90"/>
    </row>
    <row r="270999" spans="68:68" customFormat="1">
      <c r="BP270999" s="90"/>
    </row>
    <row r="271000" spans="68:68" customFormat="1">
      <c r="BP271000" s="90"/>
    </row>
    <row r="271001" spans="68:68" customFormat="1">
      <c r="BP271001" s="90"/>
    </row>
    <row r="271002" spans="68:68" customFormat="1">
      <c r="BP271002" s="90"/>
    </row>
    <row r="271003" spans="68:68" customFormat="1">
      <c r="BP271003" s="90"/>
    </row>
    <row r="271004" spans="68:68" customFormat="1">
      <c r="BP271004" s="90"/>
    </row>
    <row r="271005" spans="68:68" customFormat="1">
      <c r="BP271005" s="90"/>
    </row>
    <row r="271006" spans="68:68" customFormat="1">
      <c r="BP271006" s="90"/>
    </row>
    <row r="271007" spans="68:68" customFormat="1">
      <c r="BP271007" s="90"/>
    </row>
    <row r="271008" spans="68:68" customFormat="1">
      <c r="BP271008" s="90"/>
    </row>
    <row r="271009" spans="68:68" customFormat="1">
      <c r="BP271009" s="90"/>
    </row>
    <row r="271010" spans="68:68" customFormat="1">
      <c r="BP271010" s="90"/>
    </row>
    <row r="271011" spans="68:68" customFormat="1">
      <c r="BP271011" s="90"/>
    </row>
    <row r="271012" spans="68:68" customFormat="1">
      <c r="BP271012" s="90"/>
    </row>
    <row r="271013" spans="68:68" customFormat="1">
      <c r="BP271013" s="90"/>
    </row>
    <row r="271014" spans="68:68" customFormat="1">
      <c r="BP271014" s="90"/>
    </row>
    <row r="271015" spans="68:68" customFormat="1">
      <c r="BP271015" s="90"/>
    </row>
    <row r="271016" spans="68:68" customFormat="1">
      <c r="BP271016" s="90"/>
    </row>
    <row r="271017" spans="68:68" customFormat="1">
      <c r="BP271017" s="90"/>
    </row>
    <row r="271018" spans="68:68" customFormat="1">
      <c r="BP271018" s="90"/>
    </row>
    <row r="271019" spans="68:68" customFormat="1">
      <c r="BP271019" s="90"/>
    </row>
    <row r="271020" spans="68:68" customFormat="1">
      <c r="BP271020" s="90"/>
    </row>
    <row r="271021" spans="68:68" customFormat="1">
      <c r="BP271021" s="90"/>
    </row>
    <row r="271022" spans="68:68" customFormat="1">
      <c r="BP271022" s="90"/>
    </row>
    <row r="271023" spans="68:68" customFormat="1">
      <c r="BP271023" s="90"/>
    </row>
    <row r="271024" spans="68:68" customFormat="1">
      <c r="BP271024" s="90"/>
    </row>
    <row r="271025" spans="68:68" customFormat="1">
      <c r="BP271025" s="90"/>
    </row>
    <row r="271026" spans="68:68" customFormat="1">
      <c r="BP271026" s="90"/>
    </row>
    <row r="271027" spans="68:68" customFormat="1">
      <c r="BP271027" s="90"/>
    </row>
    <row r="271028" spans="68:68" customFormat="1">
      <c r="BP271028" s="90"/>
    </row>
    <row r="271029" spans="68:68" customFormat="1">
      <c r="BP271029" s="90"/>
    </row>
    <row r="271030" spans="68:68" customFormat="1">
      <c r="BP271030" s="90"/>
    </row>
    <row r="271031" spans="68:68" customFormat="1">
      <c r="BP271031" s="90"/>
    </row>
    <row r="271032" spans="68:68" customFormat="1">
      <c r="BP271032" s="90"/>
    </row>
    <row r="271033" spans="68:68" customFormat="1">
      <c r="BP271033" s="90"/>
    </row>
    <row r="271034" spans="68:68" customFormat="1">
      <c r="BP271034" s="90"/>
    </row>
    <row r="271035" spans="68:68" customFormat="1">
      <c r="BP271035" s="90"/>
    </row>
    <row r="271036" spans="68:68" customFormat="1">
      <c r="BP271036" s="90"/>
    </row>
    <row r="271037" spans="68:68" customFormat="1">
      <c r="BP271037" s="90"/>
    </row>
    <row r="271038" spans="68:68" customFormat="1">
      <c r="BP271038" s="90"/>
    </row>
    <row r="271039" spans="68:68" customFormat="1">
      <c r="BP271039" s="90"/>
    </row>
    <row r="271040" spans="68:68" customFormat="1">
      <c r="BP271040" s="90"/>
    </row>
    <row r="271041" spans="68:68" customFormat="1">
      <c r="BP271041" s="90"/>
    </row>
    <row r="271042" spans="68:68" customFormat="1">
      <c r="BP271042" s="90"/>
    </row>
    <row r="271043" spans="68:68" customFormat="1">
      <c r="BP271043" s="90"/>
    </row>
    <row r="271044" spans="68:68" customFormat="1">
      <c r="BP271044" s="90"/>
    </row>
    <row r="271045" spans="68:68" customFormat="1">
      <c r="BP271045" s="90"/>
    </row>
    <row r="271046" spans="68:68" customFormat="1">
      <c r="BP271046" s="90"/>
    </row>
    <row r="271047" spans="68:68" customFormat="1">
      <c r="BP271047" s="90"/>
    </row>
    <row r="271048" spans="68:68" customFormat="1">
      <c r="BP271048" s="90"/>
    </row>
    <row r="271049" spans="68:68" customFormat="1">
      <c r="BP271049" s="90"/>
    </row>
    <row r="271050" spans="68:68" customFormat="1">
      <c r="BP271050" s="90"/>
    </row>
    <row r="271051" spans="68:68" customFormat="1">
      <c r="BP271051" s="90"/>
    </row>
    <row r="271052" spans="68:68" customFormat="1">
      <c r="BP271052" s="90"/>
    </row>
    <row r="271053" spans="68:68" customFormat="1">
      <c r="BP271053" s="90"/>
    </row>
    <row r="271054" spans="68:68" customFormat="1">
      <c r="BP271054" s="90"/>
    </row>
    <row r="271055" spans="68:68" customFormat="1">
      <c r="BP271055" s="90"/>
    </row>
    <row r="271056" spans="68:68" customFormat="1">
      <c r="BP271056" s="90"/>
    </row>
    <row r="271057" spans="68:68" customFormat="1">
      <c r="BP271057" s="90"/>
    </row>
    <row r="271058" spans="68:68" customFormat="1">
      <c r="BP271058" s="90"/>
    </row>
    <row r="271059" spans="68:68" customFormat="1">
      <c r="BP271059" s="90"/>
    </row>
    <row r="271060" spans="68:68" customFormat="1">
      <c r="BP271060" s="90"/>
    </row>
    <row r="271061" spans="68:68" customFormat="1">
      <c r="BP271061" s="90"/>
    </row>
    <row r="271062" spans="68:68" customFormat="1">
      <c r="BP271062" s="90"/>
    </row>
    <row r="271063" spans="68:68" customFormat="1">
      <c r="BP271063" s="90"/>
    </row>
    <row r="271064" spans="68:68" customFormat="1">
      <c r="BP271064" s="90"/>
    </row>
    <row r="271065" spans="68:68" customFormat="1">
      <c r="BP271065" s="90"/>
    </row>
    <row r="271066" spans="68:68" customFormat="1">
      <c r="BP271066" s="90"/>
    </row>
    <row r="271067" spans="68:68" customFormat="1">
      <c r="BP271067" s="90"/>
    </row>
    <row r="271068" spans="68:68" customFormat="1">
      <c r="BP271068" s="90"/>
    </row>
    <row r="271069" spans="68:68" customFormat="1">
      <c r="BP271069" s="90"/>
    </row>
    <row r="271070" spans="68:68" customFormat="1">
      <c r="BP271070" s="90"/>
    </row>
    <row r="271071" spans="68:68" customFormat="1">
      <c r="BP271071" s="90"/>
    </row>
    <row r="271072" spans="68:68" customFormat="1">
      <c r="BP271072" s="90"/>
    </row>
    <row r="271073" spans="68:68" customFormat="1">
      <c r="BP271073" s="90"/>
    </row>
    <row r="271074" spans="68:68" customFormat="1">
      <c r="BP271074" s="90"/>
    </row>
    <row r="271075" spans="68:68" customFormat="1">
      <c r="BP271075" s="90"/>
    </row>
    <row r="271076" spans="68:68" customFormat="1">
      <c r="BP271076" s="90"/>
    </row>
    <row r="271077" spans="68:68" customFormat="1">
      <c r="BP271077" s="90"/>
    </row>
    <row r="271078" spans="68:68" customFormat="1">
      <c r="BP271078" s="90"/>
    </row>
    <row r="271079" spans="68:68" customFormat="1">
      <c r="BP271079" s="90"/>
    </row>
    <row r="271080" spans="68:68" customFormat="1">
      <c r="BP271080" s="90"/>
    </row>
    <row r="271081" spans="68:68" customFormat="1">
      <c r="BP271081" s="90"/>
    </row>
    <row r="271082" spans="68:68" customFormat="1">
      <c r="BP271082" s="90"/>
    </row>
    <row r="271083" spans="68:68" customFormat="1">
      <c r="BP271083" s="90"/>
    </row>
    <row r="271084" spans="68:68" customFormat="1">
      <c r="BP271084" s="90"/>
    </row>
    <row r="271085" spans="68:68" customFormat="1">
      <c r="BP271085" s="90"/>
    </row>
    <row r="271086" spans="68:68" customFormat="1">
      <c r="BP271086" s="90"/>
    </row>
    <row r="271087" spans="68:68" customFormat="1">
      <c r="BP271087" s="90"/>
    </row>
    <row r="271088" spans="68:68" customFormat="1">
      <c r="BP271088" s="90"/>
    </row>
    <row r="271089" spans="68:68" customFormat="1">
      <c r="BP271089" s="90"/>
    </row>
    <row r="271090" spans="68:68" customFormat="1">
      <c r="BP271090" s="90"/>
    </row>
    <row r="271091" spans="68:68" customFormat="1">
      <c r="BP271091" s="90"/>
    </row>
    <row r="271092" spans="68:68" customFormat="1">
      <c r="BP271092" s="90"/>
    </row>
    <row r="271093" spans="68:68" customFormat="1">
      <c r="BP271093" s="90"/>
    </row>
    <row r="271094" spans="68:68" customFormat="1">
      <c r="BP271094" s="90"/>
    </row>
    <row r="271095" spans="68:68" customFormat="1">
      <c r="BP271095" s="90"/>
    </row>
    <row r="271096" spans="68:68" customFormat="1">
      <c r="BP271096" s="90"/>
    </row>
    <row r="271097" spans="68:68" customFormat="1">
      <c r="BP271097" s="90"/>
    </row>
    <row r="271098" spans="68:68" customFormat="1">
      <c r="BP271098" s="90"/>
    </row>
    <row r="271099" spans="68:68" customFormat="1">
      <c r="BP271099" s="90"/>
    </row>
    <row r="271100" spans="68:68" customFormat="1">
      <c r="BP271100" s="90"/>
    </row>
    <row r="271101" spans="68:68" customFormat="1">
      <c r="BP271101" s="90"/>
    </row>
    <row r="271102" spans="68:68" customFormat="1">
      <c r="BP271102" s="90"/>
    </row>
    <row r="271103" spans="68:68" customFormat="1">
      <c r="BP271103" s="90"/>
    </row>
    <row r="271104" spans="68:68" customFormat="1">
      <c r="BP271104" s="90"/>
    </row>
    <row r="271105" spans="68:68" customFormat="1">
      <c r="BP271105" s="90"/>
    </row>
    <row r="271106" spans="68:68" customFormat="1">
      <c r="BP271106" s="90"/>
    </row>
    <row r="271107" spans="68:68" customFormat="1">
      <c r="BP271107" s="90"/>
    </row>
    <row r="271108" spans="68:68" customFormat="1">
      <c r="BP271108" s="90"/>
    </row>
    <row r="271109" spans="68:68" customFormat="1">
      <c r="BP271109" s="90"/>
    </row>
    <row r="271110" spans="68:68" customFormat="1">
      <c r="BP271110" s="90"/>
    </row>
    <row r="271111" spans="68:68" customFormat="1">
      <c r="BP271111" s="90"/>
    </row>
    <row r="271112" spans="68:68" customFormat="1">
      <c r="BP271112" s="90"/>
    </row>
    <row r="271113" spans="68:68" customFormat="1">
      <c r="BP271113" s="90"/>
    </row>
    <row r="271114" spans="68:68" customFormat="1">
      <c r="BP271114" s="90"/>
    </row>
    <row r="271115" spans="68:68" customFormat="1">
      <c r="BP271115" s="90"/>
    </row>
    <row r="271116" spans="68:68" customFormat="1">
      <c r="BP271116" s="90"/>
    </row>
    <row r="271117" spans="68:68" customFormat="1">
      <c r="BP271117" s="90"/>
    </row>
    <row r="271118" spans="68:68" customFormat="1">
      <c r="BP271118" s="90"/>
    </row>
    <row r="271119" spans="68:68" customFormat="1">
      <c r="BP271119" s="90"/>
    </row>
    <row r="271120" spans="68:68" customFormat="1">
      <c r="BP271120" s="90"/>
    </row>
    <row r="271121" spans="68:68" customFormat="1">
      <c r="BP271121" s="90"/>
    </row>
    <row r="271122" spans="68:68" customFormat="1">
      <c r="BP271122" s="90"/>
    </row>
    <row r="271123" spans="68:68" customFormat="1">
      <c r="BP271123" s="90"/>
    </row>
    <row r="271124" spans="68:68" customFormat="1">
      <c r="BP271124" s="90"/>
    </row>
    <row r="271125" spans="68:68" customFormat="1">
      <c r="BP271125" s="90"/>
    </row>
    <row r="271126" spans="68:68" customFormat="1">
      <c r="BP271126" s="90"/>
    </row>
    <row r="271127" spans="68:68" customFormat="1">
      <c r="BP271127" s="90"/>
    </row>
    <row r="271128" spans="68:68" customFormat="1">
      <c r="BP271128" s="90"/>
    </row>
    <row r="271129" spans="68:68" customFormat="1">
      <c r="BP271129" s="90"/>
    </row>
    <row r="271130" spans="68:68" customFormat="1">
      <c r="BP271130" s="90"/>
    </row>
    <row r="271131" spans="68:68" customFormat="1">
      <c r="BP271131" s="90"/>
    </row>
    <row r="271132" spans="68:68" customFormat="1">
      <c r="BP271132" s="90"/>
    </row>
    <row r="271133" spans="68:68" customFormat="1">
      <c r="BP271133" s="90"/>
    </row>
    <row r="271134" spans="68:68" customFormat="1">
      <c r="BP271134" s="90"/>
    </row>
    <row r="271135" spans="68:68" customFormat="1">
      <c r="BP271135" s="90"/>
    </row>
    <row r="271136" spans="68:68" customFormat="1">
      <c r="BP271136" s="90"/>
    </row>
    <row r="271137" spans="68:68" customFormat="1">
      <c r="BP271137" s="90"/>
    </row>
    <row r="271138" spans="68:68" customFormat="1">
      <c r="BP271138" s="90"/>
    </row>
    <row r="271139" spans="68:68" customFormat="1">
      <c r="BP271139" s="90"/>
    </row>
    <row r="271140" spans="68:68" customFormat="1">
      <c r="BP271140" s="90"/>
    </row>
    <row r="271141" spans="68:68" customFormat="1">
      <c r="BP271141" s="90"/>
    </row>
    <row r="271142" spans="68:68" customFormat="1">
      <c r="BP271142" s="90"/>
    </row>
    <row r="271143" spans="68:68" customFormat="1">
      <c r="BP271143" s="90"/>
    </row>
    <row r="271144" spans="68:68" customFormat="1">
      <c r="BP271144" s="90"/>
    </row>
    <row r="271145" spans="68:68" customFormat="1">
      <c r="BP271145" s="90"/>
    </row>
    <row r="271146" spans="68:68" customFormat="1">
      <c r="BP271146" s="90"/>
    </row>
    <row r="271147" spans="68:68" customFormat="1">
      <c r="BP271147" s="90"/>
    </row>
    <row r="271148" spans="68:68" customFormat="1">
      <c r="BP271148" s="90"/>
    </row>
    <row r="271149" spans="68:68" customFormat="1">
      <c r="BP271149" s="90"/>
    </row>
    <row r="271150" spans="68:68" customFormat="1">
      <c r="BP271150" s="90"/>
    </row>
    <row r="271151" spans="68:68" customFormat="1">
      <c r="BP271151" s="90"/>
    </row>
    <row r="271152" spans="68:68" customFormat="1">
      <c r="BP271152" s="90"/>
    </row>
    <row r="271153" spans="68:68" customFormat="1">
      <c r="BP271153" s="90"/>
    </row>
    <row r="271154" spans="68:68" customFormat="1">
      <c r="BP271154" s="90"/>
    </row>
    <row r="271155" spans="68:68" customFormat="1">
      <c r="BP271155" s="90"/>
    </row>
    <row r="271156" spans="68:68" customFormat="1">
      <c r="BP271156" s="90"/>
    </row>
    <row r="271157" spans="68:68" customFormat="1">
      <c r="BP271157" s="90"/>
    </row>
    <row r="271158" spans="68:68" customFormat="1">
      <c r="BP271158" s="90"/>
    </row>
    <row r="271159" spans="68:68" customFormat="1">
      <c r="BP271159" s="90"/>
    </row>
    <row r="271160" spans="68:68" customFormat="1">
      <c r="BP271160" s="90"/>
    </row>
    <row r="271161" spans="68:68" customFormat="1">
      <c r="BP271161" s="90"/>
    </row>
    <row r="271162" spans="68:68" customFormat="1">
      <c r="BP271162" s="90"/>
    </row>
    <row r="271163" spans="68:68" customFormat="1">
      <c r="BP271163" s="90"/>
    </row>
    <row r="271164" spans="68:68" customFormat="1">
      <c r="BP271164" s="90"/>
    </row>
    <row r="271165" spans="68:68" customFormat="1">
      <c r="BP271165" s="90"/>
    </row>
    <row r="271166" spans="68:68" customFormat="1">
      <c r="BP271166" s="90"/>
    </row>
    <row r="271167" spans="68:68" customFormat="1">
      <c r="BP271167" s="90"/>
    </row>
    <row r="271168" spans="68:68" customFormat="1">
      <c r="BP271168" s="90"/>
    </row>
    <row r="271169" spans="68:68" customFormat="1">
      <c r="BP271169" s="90"/>
    </row>
    <row r="271170" spans="68:68" customFormat="1">
      <c r="BP271170" s="90"/>
    </row>
    <row r="271171" spans="68:68" customFormat="1">
      <c r="BP271171" s="90"/>
    </row>
    <row r="271172" spans="68:68" customFormat="1">
      <c r="BP271172" s="90"/>
    </row>
    <row r="271173" spans="68:68" customFormat="1">
      <c r="BP271173" s="90"/>
    </row>
    <row r="271174" spans="68:68" customFormat="1">
      <c r="BP271174" s="90"/>
    </row>
    <row r="271175" spans="68:68" customFormat="1">
      <c r="BP271175" s="90"/>
    </row>
    <row r="271176" spans="68:68" customFormat="1">
      <c r="BP271176" s="90"/>
    </row>
    <row r="271177" spans="68:68" customFormat="1">
      <c r="BP271177" s="90"/>
    </row>
    <row r="271178" spans="68:68" customFormat="1">
      <c r="BP271178" s="90"/>
    </row>
    <row r="271179" spans="68:68" customFormat="1">
      <c r="BP271179" s="90"/>
    </row>
    <row r="271180" spans="68:68" customFormat="1">
      <c r="BP271180" s="90"/>
    </row>
    <row r="271181" spans="68:68" customFormat="1">
      <c r="BP271181" s="90"/>
    </row>
    <row r="271182" spans="68:68" customFormat="1">
      <c r="BP271182" s="90"/>
    </row>
    <row r="271183" spans="68:68" customFormat="1">
      <c r="BP271183" s="90"/>
    </row>
    <row r="271184" spans="68:68" customFormat="1">
      <c r="BP271184" s="90"/>
    </row>
    <row r="271185" spans="68:68" customFormat="1">
      <c r="BP271185" s="90"/>
    </row>
    <row r="271186" spans="68:68" customFormat="1">
      <c r="BP271186" s="90"/>
    </row>
    <row r="271187" spans="68:68" customFormat="1">
      <c r="BP271187" s="90"/>
    </row>
    <row r="271188" spans="68:68" customFormat="1">
      <c r="BP271188" s="90"/>
    </row>
    <row r="271189" spans="68:68" customFormat="1">
      <c r="BP271189" s="90"/>
    </row>
    <row r="271190" spans="68:68" customFormat="1">
      <c r="BP271190" s="90"/>
    </row>
    <row r="271191" spans="68:68" customFormat="1">
      <c r="BP271191" s="90"/>
    </row>
    <row r="271192" spans="68:68" customFormat="1">
      <c r="BP271192" s="90"/>
    </row>
    <row r="271193" spans="68:68" customFormat="1">
      <c r="BP271193" s="90"/>
    </row>
    <row r="271194" spans="68:68" customFormat="1">
      <c r="BP271194" s="90"/>
    </row>
    <row r="271195" spans="68:68" customFormat="1">
      <c r="BP271195" s="90"/>
    </row>
    <row r="271196" spans="68:68" customFormat="1">
      <c r="BP271196" s="90"/>
    </row>
    <row r="271197" spans="68:68" customFormat="1">
      <c r="BP271197" s="90"/>
    </row>
    <row r="271198" spans="68:68" customFormat="1">
      <c r="BP271198" s="90"/>
    </row>
    <row r="271199" spans="68:68" customFormat="1">
      <c r="BP271199" s="90"/>
    </row>
    <row r="271200" spans="68:68" customFormat="1">
      <c r="BP271200" s="90"/>
    </row>
    <row r="271201" spans="68:68" customFormat="1">
      <c r="BP271201" s="90"/>
    </row>
    <row r="271202" spans="68:68" customFormat="1">
      <c r="BP271202" s="90"/>
    </row>
    <row r="271203" spans="68:68" customFormat="1">
      <c r="BP271203" s="90"/>
    </row>
    <row r="271204" spans="68:68" customFormat="1">
      <c r="BP271204" s="90"/>
    </row>
    <row r="271205" spans="68:68" customFormat="1">
      <c r="BP271205" s="90"/>
    </row>
    <row r="271206" spans="68:68" customFormat="1">
      <c r="BP271206" s="90"/>
    </row>
    <row r="271207" spans="68:68" customFormat="1">
      <c r="BP271207" s="90"/>
    </row>
    <row r="271208" spans="68:68" customFormat="1">
      <c r="BP271208" s="90"/>
    </row>
    <row r="271209" spans="68:68" customFormat="1">
      <c r="BP271209" s="90"/>
    </row>
    <row r="271210" spans="68:68" customFormat="1">
      <c r="BP271210" s="90"/>
    </row>
    <row r="271211" spans="68:68" customFormat="1">
      <c r="BP271211" s="90"/>
    </row>
    <row r="271212" spans="68:68" customFormat="1">
      <c r="BP271212" s="90"/>
    </row>
    <row r="271213" spans="68:68" customFormat="1">
      <c r="BP271213" s="90"/>
    </row>
    <row r="271214" spans="68:68" customFormat="1">
      <c r="BP271214" s="90"/>
    </row>
    <row r="271215" spans="68:68" customFormat="1">
      <c r="BP271215" s="90"/>
    </row>
    <row r="271216" spans="68:68" customFormat="1">
      <c r="BP271216" s="90"/>
    </row>
    <row r="271217" spans="68:68" customFormat="1">
      <c r="BP271217" s="90"/>
    </row>
    <row r="271218" spans="68:68" customFormat="1">
      <c r="BP271218" s="90"/>
    </row>
    <row r="271219" spans="68:68" customFormat="1">
      <c r="BP271219" s="90"/>
    </row>
    <row r="271220" spans="68:68" customFormat="1">
      <c r="BP271220" s="90"/>
    </row>
    <row r="271221" spans="68:68" customFormat="1">
      <c r="BP271221" s="90"/>
    </row>
    <row r="271222" spans="68:68" customFormat="1">
      <c r="BP271222" s="90"/>
    </row>
    <row r="271223" spans="68:68" customFormat="1">
      <c r="BP271223" s="90"/>
    </row>
    <row r="271224" spans="68:68" customFormat="1">
      <c r="BP271224" s="90"/>
    </row>
    <row r="271225" spans="68:68" customFormat="1">
      <c r="BP271225" s="90"/>
    </row>
    <row r="271226" spans="68:68" customFormat="1">
      <c r="BP271226" s="90"/>
    </row>
    <row r="271227" spans="68:68" customFormat="1">
      <c r="BP271227" s="90"/>
    </row>
    <row r="271228" spans="68:68" customFormat="1">
      <c r="BP271228" s="90"/>
    </row>
    <row r="271229" spans="68:68" customFormat="1">
      <c r="BP271229" s="90"/>
    </row>
    <row r="271230" spans="68:68" customFormat="1">
      <c r="BP271230" s="90"/>
    </row>
    <row r="271231" spans="68:68" customFormat="1">
      <c r="BP271231" s="90"/>
    </row>
    <row r="271232" spans="68:68" customFormat="1">
      <c r="BP271232" s="90"/>
    </row>
    <row r="271233" spans="68:68" customFormat="1">
      <c r="BP271233" s="90"/>
    </row>
    <row r="271234" spans="68:68" customFormat="1">
      <c r="BP271234" s="90"/>
    </row>
    <row r="271235" spans="68:68" customFormat="1">
      <c r="BP271235" s="90"/>
    </row>
    <row r="271236" spans="68:68" customFormat="1">
      <c r="BP271236" s="90"/>
    </row>
    <row r="271237" spans="68:68" customFormat="1">
      <c r="BP271237" s="90"/>
    </row>
    <row r="271238" spans="68:68" customFormat="1">
      <c r="BP271238" s="90"/>
    </row>
    <row r="271239" spans="68:68" customFormat="1">
      <c r="BP271239" s="90"/>
    </row>
    <row r="271240" spans="68:68" customFormat="1">
      <c r="BP271240" s="90"/>
    </row>
    <row r="271241" spans="68:68" customFormat="1">
      <c r="BP271241" s="90"/>
    </row>
    <row r="271242" spans="68:68" customFormat="1">
      <c r="BP271242" s="90"/>
    </row>
    <row r="271243" spans="68:68" customFormat="1">
      <c r="BP271243" s="90"/>
    </row>
    <row r="271244" spans="68:68" customFormat="1">
      <c r="BP271244" s="90"/>
    </row>
    <row r="271245" spans="68:68" customFormat="1">
      <c r="BP271245" s="90"/>
    </row>
    <row r="271246" spans="68:68" customFormat="1">
      <c r="BP271246" s="90"/>
    </row>
    <row r="271247" spans="68:68" customFormat="1">
      <c r="BP271247" s="90"/>
    </row>
    <row r="271248" spans="68:68" customFormat="1">
      <c r="BP271248" s="90"/>
    </row>
    <row r="271249" spans="68:68" customFormat="1">
      <c r="BP271249" s="90"/>
    </row>
    <row r="271250" spans="68:68" customFormat="1">
      <c r="BP271250" s="90"/>
    </row>
    <row r="271251" spans="68:68" customFormat="1">
      <c r="BP271251" s="90"/>
    </row>
    <row r="271252" spans="68:68" customFormat="1">
      <c r="BP271252" s="90"/>
    </row>
    <row r="271253" spans="68:68" customFormat="1">
      <c r="BP271253" s="90"/>
    </row>
    <row r="271254" spans="68:68" customFormat="1">
      <c r="BP271254" s="90"/>
    </row>
    <row r="271255" spans="68:68" customFormat="1">
      <c r="BP271255" s="90"/>
    </row>
    <row r="271256" spans="68:68" customFormat="1">
      <c r="BP271256" s="90"/>
    </row>
    <row r="271257" spans="68:68" customFormat="1">
      <c r="BP271257" s="90"/>
    </row>
    <row r="271258" spans="68:68" customFormat="1">
      <c r="BP271258" s="90"/>
    </row>
    <row r="271259" spans="68:68" customFormat="1">
      <c r="BP271259" s="90"/>
    </row>
    <row r="271260" spans="68:68" customFormat="1">
      <c r="BP271260" s="90"/>
    </row>
    <row r="271261" spans="68:68" customFormat="1">
      <c r="BP271261" s="90"/>
    </row>
    <row r="271262" spans="68:68" customFormat="1">
      <c r="BP271262" s="90"/>
    </row>
    <row r="271263" spans="68:68" customFormat="1">
      <c r="BP271263" s="90"/>
    </row>
    <row r="271264" spans="68:68" customFormat="1">
      <c r="BP271264" s="90"/>
    </row>
    <row r="271265" spans="68:68" customFormat="1">
      <c r="BP271265" s="90"/>
    </row>
    <row r="271266" spans="68:68" customFormat="1">
      <c r="BP271266" s="90"/>
    </row>
    <row r="271267" spans="68:68" customFormat="1">
      <c r="BP271267" s="90"/>
    </row>
    <row r="271268" spans="68:68" customFormat="1">
      <c r="BP271268" s="90"/>
    </row>
    <row r="271269" spans="68:68" customFormat="1">
      <c r="BP271269" s="90"/>
    </row>
    <row r="271270" spans="68:68" customFormat="1">
      <c r="BP271270" s="90"/>
    </row>
    <row r="271271" spans="68:68" customFormat="1">
      <c r="BP271271" s="90"/>
    </row>
    <row r="271272" spans="68:68" customFormat="1">
      <c r="BP271272" s="90"/>
    </row>
    <row r="271273" spans="68:68" customFormat="1">
      <c r="BP271273" s="90"/>
    </row>
    <row r="271274" spans="68:68" customFormat="1">
      <c r="BP271274" s="90"/>
    </row>
    <row r="271275" spans="68:68" customFormat="1">
      <c r="BP271275" s="90"/>
    </row>
    <row r="271276" spans="68:68" customFormat="1">
      <c r="BP271276" s="90"/>
    </row>
    <row r="271277" spans="68:68" customFormat="1">
      <c r="BP271277" s="90"/>
    </row>
    <row r="271278" spans="68:68" customFormat="1">
      <c r="BP271278" s="90"/>
    </row>
    <row r="271279" spans="68:68" customFormat="1">
      <c r="BP271279" s="90"/>
    </row>
    <row r="271280" spans="68:68" customFormat="1">
      <c r="BP271280" s="90"/>
    </row>
    <row r="271281" spans="68:68" customFormat="1">
      <c r="BP271281" s="90"/>
    </row>
    <row r="271282" spans="68:68" customFormat="1">
      <c r="BP271282" s="90"/>
    </row>
    <row r="271283" spans="68:68" customFormat="1">
      <c r="BP271283" s="90"/>
    </row>
    <row r="271284" spans="68:68" customFormat="1">
      <c r="BP271284" s="90"/>
    </row>
    <row r="271285" spans="68:68" customFormat="1">
      <c r="BP271285" s="90"/>
    </row>
    <row r="271286" spans="68:68" customFormat="1">
      <c r="BP271286" s="90"/>
    </row>
    <row r="271287" spans="68:68" customFormat="1">
      <c r="BP271287" s="90"/>
    </row>
    <row r="271288" spans="68:68" customFormat="1">
      <c r="BP271288" s="90"/>
    </row>
    <row r="271289" spans="68:68" customFormat="1">
      <c r="BP271289" s="90"/>
    </row>
    <row r="271290" spans="68:68" customFormat="1">
      <c r="BP271290" s="90"/>
    </row>
    <row r="271291" spans="68:68" customFormat="1">
      <c r="BP271291" s="90"/>
    </row>
    <row r="271292" spans="68:68" customFormat="1">
      <c r="BP271292" s="90"/>
    </row>
    <row r="271293" spans="68:68" customFormat="1">
      <c r="BP271293" s="90"/>
    </row>
    <row r="271294" spans="68:68" customFormat="1">
      <c r="BP271294" s="90"/>
    </row>
    <row r="271295" spans="68:68" customFormat="1">
      <c r="BP271295" s="90"/>
    </row>
    <row r="271296" spans="68:68" customFormat="1">
      <c r="BP271296" s="90"/>
    </row>
    <row r="271297" spans="68:68" customFormat="1">
      <c r="BP271297" s="90"/>
    </row>
    <row r="271298" spans="68:68" customFormat="1">
      <c r="BP271298" s="90"/>
    </row>
    <row r="271299" spans="68:68" customFormat="1">
      <c r="BP271299" s="90"/>
    </row>
    <row r="271300" spans="68:68" customFormat="1">
      <c r="BP271300" s="90"/>
    </row>
    <row r="271301" spans="68:68" customFormat="1">
      <c r="BP271301" s="90"/>
    </row>
    <row r="271302" spans="68:68" customFormat="1">
      <c r="BP271302" s="90"/>
    </row>
    <row r="271303" spans="68:68" customFormat="1">
      <c r="BP271303" s="90"/>
    </row>
    <row r="271304" spans="68:68" customFormat="1">
      <c r="BP271304" s="90"/>
    </row>
    <row r="271305" spans="68:68" customFormat="1">
      <c r="BP271305" s="90"/>
    </row>
    <row r="271306" spans="68:68" customFormat="1">
      <c r="BP271306" s="90"/>
    </row>
    <row r="271307" spans="68:68" customFormat="1">
      <c r="BP271307" s="90"/>
    </row>
    <row r="271308" spans="68:68" customFormat="1">
      <c r="BP271308" s="90"/>
    </row>
    <row r="271309" spans="68:68" customFormat="1">
      <c r="BP271309" s="90"/>
    </row>
    <row r="271310" spans="68:68" customFormat="1">
      <c r="BP271310" s="90"/>
    </row>
    <row r="271311" spans="68:68" customFormat="1">
      <c r="BP271311" s="90"/>
    </row>
    <row r="271312" spans="68:68" customFormat="1">
      <c r="BP271312" s="90"/>
    </row>
    <row r="271313" spans="68:68" customFormat="1">
      <c r="BP271313" s="90"/>
    </row>
    <row r="271314" spans="68:68" customFormat="1">
      <c r="BP271314" s="90"/>
    </row>
    <row r="271315" spans="68:68" customFormat="1">
      <c r="BP271315" s="90"/>
    </row>
    <row r="271316" spans="68:68" customFormat="1">
      <c r="BP271316" s="90"/>
    </row>
    <row r="271317" spans="68:68" customFormat="1">
      <c r="BP271317" s="90"/>
    </row>
    <row r="271318" spans="68:68" customFormat="1">
      <c r="BP271318" s="90"/>
    </row>
    <row r="271319" spans="68:68" customFormat="1">
      <c r="BP271319" s="90"/>
    </row>
    <row r="271320" spans="68:68" customFormat="1">
      <c r="BP271320" s="90"/>
    </row>
    <row r="271321" spans="68:68" customFormat="1">
      <c r="BP271321" s="90"/>
    </row>
    <row r="271322" spans="68:68" customFormat="1">
      <c r="BP271322" s="90"/>
    </row>
    <row r="271323" spans="68:68" customFormat="1">
      <c r="BP271323" s="90"/>
    </row>
    <row r="271324" spans="68:68" customFormat="1">
      <c r="BP271324" s="90"/>
    </row>
    <row r="271325" spans="68:68" customFormat="1">
      <c r="BP271325" s="90"/>
    </row>
    <row r="271326" spans="68:68" customFormat="1">
      <c r="BP271326" s="90"/>
    </row>
    <row r="271327" spans="68:68" customFormat="1">
      <c r="BP271327" s="90"/>
    </row>
    <row r="271328" spans="68:68" customFormat="1">
      <c r="BP271328" s="90"/>
    </row>
    <row r="271329" spans="68:68" customFormat="1">
      <c r="BP271329" s="90"/>
    </row>
    <row r="271330" spans="68:68" customFormat="1">
      <c r="BP271330" s="90"/>
    </row>
    <row r="271331" spans="68:68" customFormat="1">
      <c r="BP271331" s="90"/>
    </row>
    <row r="271332" spans="68:68" customFormat="1">
      <c r="BP271332" s="90"/>
    </row>
    <row r="271333" spans="68:68" customFormat="1">
      <c r="BP271333" s="90"/>
    </row>
    <row r="271334" spans="68:68" customFormat="1">
      <c r="BP271334" s="90"/>
    </row>
    <row r="271335" spans="68:68" customFormat="1">
      <c r="BP271335" s="90"/>
    </row>
    <row r="271336" spans="68:68" customFormat="1">
      <c r="BP271336" s="90"/>
    </row>
    <row r="271337" spans="68:68" customFormat="1">
      <c r="BP271337" s="90"/>
    </row>
    <row r="271338" spans="68:68" customFormat="1">
      <c r="BP271338" s="90"/>
    </row>
    <row r="271339" spans="68:68" customFormat="1">
      <c r="BP271339" s="90"/>
    </row>
    <row r="271340" spans="68:68" customFormat="1">
      <c r="BP271340" s="90"/>
    </row>
    <row r="271341" spans="68:68" customFormat="1">
      <c r="BP271341" s="90"/>
    </row>
    <row r="271342" spans="68:68" customFormat="1">
      <c r="BP271342" s="90"/>
    </row>
    <row r="271343" spans="68:68" customFormat="1">
      <c r="BP271343" s="90"/>
    </row>
    <row r="271344" spans="68:68" customFormat="1">
      <c r="BP271344" s="90"/>
    </row>
    <row r="271345" spans="68:68" customFormat="1">
      <c r="BP271345" s="90"/>
    </row>
    <row r="271346" spans="68:68" customFormat="1">
      <c r="BP271346" s="90"/>
    </row>
    <row r="271347" spans="68:68" customFormat="1">
      <c r="BP271347" s="90"/>
    </row>
    <row r="271348" spans="68:68" customFormat="1">
      <c r="BP271348" s="90"/>
    </row>
    <row r="271349" spans="68:68" customFormat="1">
      <c r="BP271349" s="90"/>
    </row>
    <row r="271350" spans="68:68" customFormat="1">
      <c r="BP271350" s="90"/>
    </row>
    <row r="271351" spans="68:68" customFormat="1">
      <c r="BP271351" s="90"/>
    </row>
    <row r="271352" spans="68:68" customFormat="1">
      <c r="BP271352" s="90"/>
    </row>
    <row r="271353" spans="68:68" customFormat="1">
      <c r="BP271353" s="90"/>
    </row>
    <row r="271354" spans="68:68" customFormat="1">
      <c r="BP271354" s="90"/>
    </row>
    <row r="271355" spans="68:68" customFormat="1">
      <c r="BP271355" s="90"/>
    </row>
    <row r="271356" spans="68:68" customFormat="1">
      <c r="BP271356" s="90"/>
    </row>
    <row r="271357" spans="68:68" customFormat="1">
      <c r="BP271357" s="90"/>
    </row>
    <row r="271358" spans="68:68" customFormat="1">
      <c r="BP271358" s="90"/>
    </row>
    <row r="271359" spans="68:68" customFormat="1">
      <c r="BP271359" s="90"/>
    </row>
    <row r="271360" spans="68:68" customFormat="1">
      <c r="BP271360" s="90"/>
    </row>
    <row r="271361" spans="68:68" customFormat="1">
      <c r="BP271361" s="90"/>
    </row>
    <row r="271362" spans="68:68" customFormat="1">
      <c r="BP271362" s="90"/>
    </row>
    <row r="271363" spans="68:68" customFormat="1">
      <c r="BP271363" s="90"/>
    </row>
    <row r="271364" spans="68:68" customFormat="1">
      <c r="BP271364" s="90"/>
    </row>
    <row r="271365" spans="68:68" customFormat="1">
      <c r="BP271365" s="90"/>
    </row>
    <row r="271366" spans="68:68" customFormat="1">
      <c r="BP271366" s="90"/>
    </row>
    <row r="271367" spans="68:68" customFormat="1">
      <c r="BP271367" s="90"/>
    </row>
    <row r="271368" spans="68:68" customFormat="1">
      <c r="BP271368" s="90"/>
    </row>
    <row r="271369" spans="68:68" customFormat="1">
      <c r="BP271369" s="90"/>
    </row>
    <row r="271370" spans="68:68" customFormat="1">
      <c r="BP271370" s="90"/>
    </row>
    <row r="271371" spans="68:68" customFormat="1">
      <c r="BP271371" s="90"/>
    </row>
    <row r="271372" spans="68:68" customFormat="1">
      <c r="BP271372" s="90"/>
    </row>
    <row r="271373" spans="68:68" customFormat="1">
      <c r="BP271373" s="90"/>
    </row>
    <row r="271374" spans="68:68" customFormat="1">
      <c r="BP271374" s="90"/>
    </row>
    <row r="271375" spans="68:68" customFormat="1">
      <c r="BP271375" s="90"/>
    </row>
    <row r="271376" spans="68:68" customFormat="1">
      <c r="BP271376" s="90"/>
    </row>
    <row r="271377" spans="68:68" customFormat="1">
      <c r="BP271377" s="90"/>
    </row>
    <row r="271378" spans="68:68" customFormat="1">
      <c r="BP271378" s="90"/>
    </row>
    <row r="271379" spans="68:68" customFormat="1">
      <c r="BP271379" s="90"/>
    </row>
    <row r="271380" spans="68:68" customFormat="1">
      <c r="BP271380" s="90"/>
    </row>
    <row r="271381" spans="68:68" customFormat="1">
      <c r="BP271381" s="90"/>
    </row>
    <row r="271382" spans="68:68" customFormat="1">
      <c r="BP271382" s="90"/>
    </row>
    <row r="271383" spans="68:68" customFormat="1">
      <c r="BP271383" s="90"/>
    </row>
    <row r="271384" spans="68:68" customFormat="1">
      <c r="BP271384" s="90"/>
    </row>
    <row r="271385" spans="68:68" customFormat="1">
      <c r="BP271385" s="90"/>
    </row>
    <row r="271386" spans="68:68" customFormat="1">
      <c r="BP271386" s="90"/>
    </row>
    <row r="271387" spans="68:68" customFormat="1">
      <c r="BP271387" s="90"/>
    </row>
    <row r="271388" spans="68:68" customFormat="1">
      <c r="BP271388" s="90"/>
    </row>
    <row r="271389" spans="68:68" customFormat="1">
      <c r="BP271389" s="90"/>
    </row>
    <row r="271390" spans="68:68" customFormat="1">
      <c r="BP271390" s="90"/>
    </row>
    <row r="271391" spans="68:68" customFormat="1">
      <c r="BP271391" s="90"/>
    </row>
    <row r="271392" spans="68:68" customFormat="1">
      <c r="BP271392" s="90"/>
    </row>
    <row r="271393" spans="68:68" customFormat="1">
      <c r="BP271393" s="90"/>
    </row>
    <row r="271394" spans="68:68" customFormat="1">
      <c r="BP271394" s="90"/>
    </row>
    <row r="271395" spans="68:68" customFormat="1">
      <c r="BP271395" s="90"/>
    </row>
    <row r="271396" spans="68:68" customFormat="1">
      <c r="BP271396" s="90"/>
    </row>
    <row r="271397" spans="68:68" customFormat="1">
      <c r="BP271397" s="90"/>
    </row>
    <row r="271398" spans="68:68" customFormat="1">
      <c r="BP271398" s="90"/>
    </row>
    <row r="271399" spans="68:68" customFormat="1">
      <c r="BP271399" s="90"/>
    </row>
    <row r="271400" spans="68:68" customFormat="1">
      <c r="BP271400" s="90"/>
    </row>
    <row r="271401" spans="68:68" customFormat="1">
      <c r="BP271401" s="90"/>
    </row>
    <row r="271402" spans="68:68" customFormat="1">
      <c r="BP271402" s="90"/>
    </row>
    <row r="271403" spans="68:68" customFormat="1">
      <c r="BP271403" s="90"/>
    </row>
    <row r="271404" spans="68:68" customFormat="1">
      <c r="BP271404" s="90"/>
    </row>
    <row r="271405" spans="68:68" customFormat="1">
      <c r="BP271405" s="90"/>
    </row>
    <row r="271406" spans="68:68" customFormat="1">
      <c r="BP271406" s="90"/>
    </row>
    <row r="271407" spans="68:68" customFormat="1">
      <c r="BP271407" s="90"/>
    </row>
    <row r="271408" spans="68:68" customFormat="1">
      <c r="BP271408" s="90"/>
    </row>
    <row r="271409" spans="68:68" customFormat="1">
      <c r="BP271409" s="90"/>
    </row>
    <row r="271410" spans="68:68" customFormat="1">
      <c r="BP271410" s="90"/>
    </row>
    <row r="271411" spans="68:68" customFormat="1">
      <c r="BP271411" s="90"/>
    </row>
    <row r="271412" spans="68:68" customFormat="1">
      <c r="BP271412" s="90"/>
    </row>
    <row r="271413" spans="68:68" customFormat="1">
      <c r="BP271413" s="90"/>
    </row>
    <row r="271414" spans="68:68" customFormat="1">
      <c r="BP271414" s="90"/>
    </row>
    <row r="271415" spans="68:68" customFormat="1">
      <c r="BP271415" s="90"/>
    </row>
    <row r="271416" spans="68:68" customFormat="1">
      <c r="BP271416" s="90"/>
    </row>
    <row r="271417" spans="68:68" customFormat="1">
      <c r="BP271417" s="90"/>
    </row>
    <row r="271418" spans="68:68" customFormat="1">
      <c r="BP271418" s="90"/>
    </row>
    <row r="271419" spans="68:68" customFormat="1">
      <c r="BP271419" s="90"/>
    </row>
    <row r="271420" spans="68:68" customFormat="1">
      <c r="BP271420" s="90"/>
    </row>
    <row r="271421" spans="68:68" customFormat="1">
      <c r="BP271421" s="90"/>
    </row>
    <row r="271422" spans="68:68" customFormat="1">
      <c r="BP271422" s="90"/>
    </row>
    <row r="271423" spans="68:68" customFormat="1">
      <c r="BP271423" s="90"/>
    </row>
    <row r="271424" spans="68:68" customFormat="1">
      <c r="BP271424" s="90"/>
    </row>
    <row r="271425" spans="68:68" customFormat="1">
      <c r="BP271425" s="90"/>
    </row>
    <row r="271426" spans="68:68" customFormat="1">
      <c r="BP271426" s="90"/>
    </row>
    <row r="271427" spans="68:68" customFormat="1">
      <c r="BP271427" s="90"/>
    </row>
    <row r="271428" spans="68:68" customFormat="1">
      <c r="BP271428" s="90"/>
    </row>
    <row r="271429" spans="68:68" customFormat="1">
      <c r="BP271429" s="90"/>
    </row>
    <row r="271430" spans="68:68" customFormat="1">
      <c r="BP271430" s="90"/>
    </row>
    <row r="271431" spans="68:68" customFormat="1">
      <c r="BP271431" s="90"/>
    </row>
    <row r="271432" spans="68:68" customFormat="1">
      <c r="BP271432" s="90"/>
    </row>
    <row r="271433" spans="68:68" customFormat="1">
      <c r="BP271433" s="90"/>
    </row>
    <row r="271434" spans="68:68" customFormat="1">
      <c r="BP271434" s="90"/>
    </row>
    <row r="271435" spans="68:68" customFormat="1">
      <c r="BP271435" s="90"/>
    </row>
    <row r="271436" spans="68:68" customFormat="1">
      <c r="BP271436" s="90"/>
    </row>
    <row r="271437" spans="68:68" customFormat="1">
      <c r="BP271437" s="90"/>
    </row>
    <row r="271438" spans="68:68" customFormat="1">
      <c r="BP271438" s="90"/>
    </row>
    <row r="271439" spans="68:68" customFormat="1">
      <c r="BP271439" s="90"/>
    </row>
    <row r="271440" spans="68:68" customFormat="1">
      <c r="BP271440" s="90"/>
    </row>
    <row r="271441" spans="68:68" customFormat="1">
      <c r="BP271441" s="90"/>
    </row>
    <row r="271442" spans="68:68" customFormat="1">
      <c r="BP271442" s="90"/>
    </row>
    <row r="271443" spans="68:68" customFormat="1">
      <c r="BP271443" s="90"/>
    </row>
    <row r="271444" spans="68:68" customFormat="1">
      <c r="BP271444" s="90"/>
    </row>
    <row r="271445" spans="68:68" customFormat="1">
      <c r="BP271445" s="90"/>
    </row>
    <row r="271446" spans="68:68" customFormat="1">
      <c r="BP271446" s="90"/>
    </row>
    <row r="271447" spans="68:68" customFormat="1">
      <c r="BP271447" s="90"/>
    </row>
    <row r="271448" spans="68:68" customFormat="1">
      <c r="BP271448" s="90"/>
    </row>
    <row r="271449" spans="68:68" customFormat="1">
      <c r="BP271449" s="90"/>
    </row>
    <row r="271450" spans="68:68" customFormat="1">
      <c r="BP271450" s="90"/>
    </row>
    <row r="271451" spans="68:68" customFormat="1">
      <c r="BP271451" s="90"/>
    </row>
    <row r="271452" spans="68:68" customFormat="1">
      <c r="BP271452" s="90"/>
    </row>
    <row r="271453" spans="68:68" customFormat="1">
      <c r="BP271453" s="90"/>
    </row>
    <row r="271454" spans="68:68" customFormat="1">
      <c r="BP271454" s="90"/>
    </row>
    <row r="271455" spans="68:68" customFormat="1">
      <c r="BP271455" s="90"/>
    </row>
    <row r="271456" spans="68:68" customFormat="1">
      <c r="BP271456" s="90"/>
    </row>
    <row r="271457" spans="68:68" customFormat="1">
      <c r="BP271457" s="90"/>
    </row>
    <row r="271458" spans="68:68" customFormat="1">
      <c r="BP271458" s="90"/>
    </row>
    <row r="271459" spans="68:68" customFormat="1">
      <c r="BP271459" s="90"/>
    </row>
    <row r="271460" spans="68:68" customFormat="1">
      <c r="BP271460" s="90"/>
    </row>
    <row r="271461" spans="68:68" customFormat="1">
      <c r="BP271461" s="90"/>
    </row>
    <row r="271462" spans="68:68" customFormat="1">
      <c r="BP271462" s="90"/>
    </row>
    <row r="271463" spans="68:68" customFormat="1">
      <c r="BP271463" s="90"/>
    </row>
    <row r="271464" spans="68:68" customFormat="1">
      <c r="BP271464" s="90"/>
    </row>
    <row r="271465" spans="68:68" customFormat="1">
      <c r="BP271465" s="90"/>
    </row>
    <row r="271466" spans="68:68" customFormat="1">
      <c r="BP271466" s="90"/>
    </row>
    <row r="271467" spans="68:68" customFormat="1">
      <c r="BP271467" s="90"/>
    </row>
    <row r="271468" spans="68:68" customFormat="1">
      <c r="BP271468" s="90"/>
    </row>
    <row r="271469" spans="68:68" customFormat="1">
      <c r="BP271469" s="90"/>
    </row>
    <row r="271470" spans="68:68" customFormat="1">
      <c r="BP271470" s="90"/>
    </row>
    <row r="271471" spans="68:68" customFormat="1">
      <c r="BP271471" s="90"/>
    </row>
    <row r="271472" spans="68:68" customFormat="1">
      <c r="BP271472" s="90"/>
    </row>
    <row r="271473" spans="68:68" customFormat="1">
      <c r="BP271473" s="90"/>
    </row>
    <row r="271474" spans="68:68" customFormat="1">
      <c r="BP271474" s="90"/>
    </row>
    <row r="271475" spans="68:68" customFormat="1">
      <c r="BP271475" s="90"/>
    </row>
    <row r="271476" spans="68:68" customFormat="1">
      <c r="BP271476" s="90"/>
    </row>
    <row r="271477" spans="68:68" customFormat="1">
      <c r="BP271477" s="90"/>
    </row>
    <row r="271478" spans="68:68" customFormat="1">
      <c r="BP271478" s="90"/>
    </row>
    <row r="271479" spans="68:68" customFormat="1">
      <c r="BP271479" s="90"/>
    </row>
    <row r="271480" spans="68:68" customFormat="1">
      <c r="BP271480" s="90"/>
    </row>
    <row r="271481" spans="68:68" customFormat="1">
      <c r="BP271481" s="90"/>
    </row>
    <row r="271482" spans="68:68" customFormat="1">
      <c r="BP271482" s="90"/>
    </row>
    <row r="271483" spans="68:68" customFormat="1">
      <c r="BP271483" s="90"/>
    </row>
    <row r="271484" spans="68:68" customFormat="1">
      <c r="BP271484" s="90"/>
    </row>
    <row r="271485" spans="68:68" customFormat="1">
      <c r="BP271485" s="90"/>
    </row>
    <row r="271486" spans="68:68" customFormat="1">
      <c r="BP271486" s="90"/>
    </row>
    <row r="271487" spans="68:68" customFormat="1">
      <c r="BP271487" s="90"/>
    </row>
    <row r="271488" spans="68:68" customFormat="1">
      <c r="BP271488" s="90"/>
    </row>
    <row r="271489" spans="68:68" customFormat="1">
      <c r="BP271489" s="90"/>
    </row>
    <row r="271490" spans="68:68" customFormat="1">
      <c r="BP271490" s="90"/>
    </row>
    <row r="271491" spans="68:68" customFormat="1">
      <c r="BP271491" s="90"/>
    </row>
    <row r="271492" spans="68:68" customFormat="1">
      <c r="BP271492" s="90"/>
    </row>
    <row r="271493" spans="68:68" customFormat="1">
      <c r="BP271493" s="90"/>
    </row>
    <row r="271494" spans="68:68" customFormat="1">
      <c r="BP271494" s="90"/>
    </row>
    <row r="271495" spans="68:68" customFormat="1">
      <c r="BP271495" s="90"/>
    </row>
    <row r="271496" spans="68:68" customFormat="1">
      <c r="BP271496" s="90"/>
    </row>
    <row r="271497" spans="68:68" customFormat="1">
      <c r="BP271497" s="90"/>
    </row>
    <row r="271498" spans="68:68" customFormat="1">
      <c r="BP271498" s="90"/>
    </row>
    <row r="271499" spans="68:68" customFormat="1">
      <c r="BP271499" s="90"/>
    </row>
    <row r="271500" spans="68:68" customFormat="1">
      <c r="BP271500" s="90"/>
    </row>
    <row r="271501" spans="68:68" customFormat="1">
      <c r="BP271501" s="90"/>
    </row>
    <row r="271502" spans="68:68" customFormat="1">
      <c r="BP271502" s="90"/>
    </row>
    <row r="271503" spans="68:68" customFormat="1">
      <c r="BP271503" s="90"/>
    </row>
    <row r="271504" spans="68:68" customFormat="1">
      <c r="BP271504" s="90"/>
    </row>
    <row r="271505" spans="68:68" customFormat="1">
      <c r="BP271505" s="90"/>
    </row>
    <row r="271506" spans="68:68" customFormat="1">
      <c r="BP271506" s="90"/>
    </row>
    <row r="271507" spans="68:68" customFormat="1">
      <c r="BP271507" s="90"/>
    </row>
    <row r="271508" spans="68:68" customFormat="1">
      <c r="BP271508" s="90"/>
    </row>
    <row r="271509" spans="68:68" customFormat="1">
      <c r="BP271509" s="90"/>
    </row>
    <row r="271510" spans="68:68" customFormat="1">
      <c r="BP271510" s="90"/>
    </row>
    <row r="271511" spans="68:68" customFormat="1">
      <c r="BP271511" s="90"/>
    </row>
    <row r="271512" spans="68:68" customFormat="1">
      <c r="BP271512" s="90"/>
    </row>
    <row r="271513" spans="68:68" customFormat="1">
      <c r="BP271513" s="90"/>
    </row>
    <row r="271514" spans="68:68" customFormat="1">
      <c r="BP271514" s="90"/>
    </row>
    <row r="271515" spans="68:68" customFormat="1">
      <c r="BP271515" s="90"/>
    </row>
    <row r="271516" spans="68:68" customFormat="1">
      <c r="BP271516" s="90"/>
    </row>
    <row r="271517" spans="68:68" customFormat="1">
      <c r="BP271517" s="90"/>
    </row>
    <row r="271518" spans="68:68" customFormat="1">
      <c r="BP271518" s="90"/>
    </row>
    <row r="271519" spans="68:68" customFormat="1">
      <c r="BP271519" s="90"/>
    </row>
    <row r="271520" spans="68:68" customFormat="1">
      <c r="BP271520" s="90"/>
    </row>
    <row r="271521" spans="68:68" customFormat="1">
      <c r="BP271521" s="90"/>
    </row>
    <row r="271522" spans="68:68" customFormat="1">
      <c r="BP271522" s="90"/>
    </row>
    <row r="271523" spans="68:68" customFormat="1">
      <c r="BP271523" s="90"/>
    </row>
    <row r="271524" spans="68:68" customFormat="1">
      <c r="BP271524" s="90"/>
    </row>
    <row r="271525" spans="68:68" customFormat="1">
      <c r="BP271525" s="90"/>
    </row>
    <row r="271526" spans="68:68" customFormat="1">
      <c r="BP271526" s="90"/>
    </row>
    <row r="271527" spans="68:68" customFormat="1">
      <c r="BP271527" s="90"/>
    </row>
    <row r="271528" spans="68:68" customFormat="1">
      <c r="BP271528" s="90"/>
    </row>
    <row r="271529" spans="68:68" customFormat="1">
      <c r="BP271529" s="90"/>
    </row>
    <row r="271530" spans="68:68" customFormat="1">
      <c r="BP271530" s="90"/>
    </row>
    <row r="271531" spans="68:68" customFormat="1">
      <c r="BP271531" s="90"/>
    </row>
    <row r="271532" spans="68:68" customFormat="1">
      <c r="BP271532" s="90"/>
    </row>
    <row r="271533" spans="68:68" customFormat="1">
      <c r="BP271533" s="90"/>
    </row>
    <row r="271534" spans="68:68" customFormat="1">
      <c r="BP271534" s="90"/>
    </row>
    <row r="271535" spans="68:68" customFormat="1">
      <c r="BP271535" s="90"/>
    </row>
    <row r="271536" spans="68:68" customFormat="1">
      <c r="BP271536" s="90"/>
    </row>
    <row r="271537" spans="68:68" customFormat="1">
      <c r="BP271537" s="90"/>
    </row>
    <row r="271538" spans="68:68" customFormat="1">
      <c r="BP271538" s="90"/>
    </row>
    <row r="271539" spans="68:68" customFormat="1">
      <c r="BP271539" s="90"/>
    </row>
    <row r="271540" spans="68:68" customFormat="1">
      <c r="BP271540" s="90"/>
    </row>
    <row r="271541" spans="68:68" customFormat="1">
      <c r="BP271541" s="90"/>
    </row>
    <row r="271542" spans="68:68" customFormat="1">
      <c r="BP271542" s="90"/>
    </row>
    <row r="271543" spans="68:68" customFormat="1">
      <c r="BP271543" s="90"/>
    </row>
    <row r="271544" spans="68:68" customFormat="1">
      <c r="BP271544" s="90"/>
    </row>
    <row r="271545" spans="68:68" customFormat="1">
      <c r="BP271545" s="90"/>
    </row>
    <row r="271546" spans="68:68" customFormat="1">
      <c r="BP271546" s="90"/>
    </row>
    <row r="271547" spans="68:68" customFormat="1">
      <c r="BP271547" s="90"/>
    </row>
    <row r="271548" spans="68:68" customFormat="1">
      <c r="BP271548" s="90"/>
    </row>
    <row r="271549" spans="68:68" customFormat="1">
      <c r="BP271549" s="90"/>
    </row>
    <row r="271550" spans="68:68" customFormat="1">
      <c r="BP271550" s="90"/>
    </row>
    <row r="271551" spans="68:68" customFormat="1">
      <c r="BP271551" s="90"/>
    </row>
    <row r="271552" spans="68:68" customFormat="1">
      <c r="BP271552" s="90"/>
    </row>
    <row r="271553" spans="68:68" customFormat="1">
      <c r="BP271553" s="90"/>
    </row>
    <row r="271554" spans="68:68" customFormat="1">
      <c r="BP271554" s="90"/>
    </row>
    <row r="271555" spans="68:68" customFormat="1">
      <c r="BP271555" s="90"/>
    </row>
    <row r="271556" spans="68:68" customFormat="1">
      <c r="BP271556" s="90"/>
    </row>
    <row r="271557" spans="68:68" customFormat="1">
      <c r="BP271557" s="90"/>
    </row>
    <row r="271558" spans="68:68" customFormat="1">
      <c r="BP271558" s="90"/>
    </row>
    <row r="271559" spans="68:68" customFormat="1">
      <c r="BP271559" s="90"/>
    </row>
    <row r="271560" spans="68:68" customFormat="1">
      <c r="BP271560" s="90"/>
    </row>
    <row r="271561" spans="68:68" customFormat="1">
      <c r="BP271561" s="90"/>
    </row>
    <row r="271562" spans="68:68" customFormat="1">
      <c r="BP271562" s="90"/>
    </row>
    <row r="271563" spans="68:68" customFormat="1">
      <c r="BP271563" s="90"/>
    </row>
    <row r="271564" spans="68:68" customFormat="1">
      <c r="BP271564" s="90"/>
    </row>
    <row r="271565" spans="68:68" customFormat="1">
      <c r="BP271565" s="90"/>
    </row>
    <row r="271566" spans="68:68" customFormat="1">
      <c r="BP271566" s="90"/>
    </row>
    <row r="271567" spans="68:68" customFormat="1">
      <c r="BP271567" s="90"/>
    </row>
    <row r="271568" spans="68:68" customFormat="1">
      <c r="BP271568" s="90"/>
    </row>
    <row r="271569" spans="68:68" customFormat="1">
      <c r="BP271569" s="90"/>
    </row>
    <row r="271570" spans="68:68" customFormat="1">
      <c r="BP271570" s="90"/>
    </row>
    <row r="271571" spans="68:68" customFormat="1">
      <c r="BP271571" s="90"/>
    </row>
    <row r="271572" spans="68:68" customFormat="1">
      <c r="BP271572" s="90"/>
    </row>
    <row r="271573" spans="68:68" customFormat="1">
      <c r="BP271573" s="90"/>
    </row>
    <row r="271574" spans="68:68" customFormat="1">
      <c r="BP271574" s="90"/>
    </row>
    <row r="271575" spans="68:68" customFormat="1">
      <c r="BP271575" s="90"/>
    </row>
    <row r="271576" spans="68:68" customFormat="1">
      <c r="BP271576" s="90"/>
    </row>
    <row r="271577" spans="68:68" customFormat="1">
      <c r="BP271577" s="90"/>
    </row>
    <row r="271578" spans="68:68" customFormat="1">
      <c r="BP271578" s="90"/>
    </row>
    <row r="271579" spans="68:68" customFormat="1">
      <c r="BP271579" s="90"/>
    </row>
    <row r="271580" spans="68:68" customFormat="1">
      <c r="BP271580" s="90"/>
    </row>
    <row r="271581" spans="68:68" customFormat="1">
      <c r="BP271581" s="90"/>
    </row>
    <row r="271582" spans="68:68" customFormat="1">
      <c r="BP271582" s="90"/>
    </row>
    <row r="271583" spans="68:68" customFormat="1">
      <c r="BP271583" s="90"/>
    </row>
    <row r="271584" spans="68:68" customFormat="1">
      <c r="BP271584" s="90"/>
    </row>
    <row r="271585" spans="68:68" customFormat="1">
      <c r="BP271585" s="90"/>
    </row>
    <row r="271586" spans="68:68" customFormat="1">
      <c r="BP271586" s="90"/>
    </row>
    <row r="271587" spans="68:68" customFormat="1">
      <c r="BP271587" s="90"/>
    </row>
    <row r="271588" spans="68:68" customFormat="1">
      <c r="BP271588" s="90"/>
    </row>
    <row r="271589" spans="68:68" customFormat="1">
      <c r="BP271589" s="90"/>
    </row>
    <row r="271590" spans="68:68" customFormat="1">
      <c r="BP271590" s="90"/>
    </row>
    <row r="271591" spans="68:68" customFormat="1">
      <c r="BP271591" s="90"/>
    </row>
    <row r="271592" spans="68:68" customFormat="1">
      <c r="BP271592" s="90"/>
    </row>
    <row r="271593" spans="68:68" customFormat="1">
      <c r="BP271593" s="90"/>
    </row>
    <row r="271594" spans="68:68" customFormat="1">
      <c r="BP271594" s="90"/>
    </row>
    <row r="271595" spans="68:68" customFormat="1">
      <c r="BP271595" s="90"/>
    </row>
    <row r="271596" spans="68:68" customFormat="1">
      <c r="BP271596" s="90"/>
    </row>
    <row r="271597" spans="68:68" customFormat="1">
      <c r="BP271597" s="90"/>
    </row>
    <row r="271598" spans="68:68" customFormat="1">
      <c r="BP271598" s="90"/>
    </row>
    <row r="271599" spans="68:68" customFormat="1">
      <c r="BP271599" s="90"/>
    </row>
    <row r="271600" spans="68:68" customFormat="1">
      <c r="BP271600" s="90"/>
    </row>
    <row r="271601" spans="68:68" customFormat="1">
      <c r="BP271601" s="90"/>
    </row>
    <row r="271602" spans="68:68" customFormat="1">
      <c r="BP271602" s="90"/>
    </row>
    <row r="271603" spans="68:68" customFormat="1">
      <c r="BP271603" s="90"/>
    </row>
    <row r="271604" spans="68:68" customFormat="1">
      <c r="BP271604" s="90"/>
    </row>
    <row r="271605" spans="68:68" customFormat="1">
      <c r="BP271605" s="90"/>
    </row>
    <row r="271606" spans="68:68" customFormat="1">
      <c r="BP271606" s="90"/>
    </row>
    <row r="271607" spans="68:68" customFormat="1">
      <c r="BP271607" s="90"/>
    </row>
    <row r="271608" spans="68:68" customFormat="1">
      <c r="BP271608" s="90"/>
    </row>
    <row r="271609" spans="68:68" customFormat="1">
      <c r="BP271609" s="90"/>
    </row>
    <row r="271610" spans="68:68" customFormat="1">
      <c r="BP271610" s="90"/>
    </row>
    <row r="271611" spans="68:68" customFormat="1">
      <c r="BP271611" s="90"/>
    </row>
    <row r="271612" spans="68:68" customFormat="1">
      <c r="BP271612" s="90"/>
    </row>
    <row r="271613" spans="68:68" customFormat="1">
      <c r="BP271613" s="90"/>
    </row>
    <row r="271614" spans="68:68" customFormat="1">
      <c r="BP271614" s="90"/>
    </row>
    <row r="271615" spans="68:68" customFormat="1">
      <c r="BP271615" s="90"/>
    </row>
    <row r="271616" spans="68:68" customFormat="1">
      <c r="BP271616" s="90"/>
    </row>
    <row r="271617" spans="68:68" customFormat="1">
      <c r="BP271617" s="90"/>
    </row>
    <row r="271618" spans="68:68" customFormat="1">
      <c r="BP271618" s="90"/>
    </row>
    <row r="271619" spans="68:68" customFormat="1">
      <c r="BP271619" s="90"/>
    </row>
    <row r="271620" spans="68:68" customFormat="1">
      <c r="BP271620" s="90"/>
    </row>
    <row r="271621" spans="68:68" customFormat="1">
      <c r="BP271621" s="90"/>
    </row>
    <row r="271622" spans="68:68" customFormat="1">
      <c r="BP271622" s="90"/>
    </row>
    <row r="271623" spans="68:68" customFormat="1">
      <c r="BP271623" s="90"/>
    </row>
    <row r="271624" spans="68:68" customFormat="1">
      <c r="BP271624" s="90"/>
    </row>
    <row r="271625" spans="68:68" customFormat="1">
      <c r="BP271625" s="90"/>
    </row>
    <row r="271626" spans="68:68" customFormat="1">
      <c r="BP271626" s="90"/>
    </row>
    <row r="271627" spans="68:68" customFormat="1">
      <c r="BP271627" s="90"/>
    </row>
    <row r="271628" spans="68:68" customFormat="1">
      <c r="BP271628" s="90"/>
    </row>
    <row r="271629" spans="68:68" customFormat="1">
      <c r="BP271629" s="90"/>
    </row>
    <row r="271630" spans="68:68" customFormat="1">
      <c r="BP271630" s="90"/>
    </row>
    <row r="271631" spans="68:68" customFormat="1">
      <c r="BP271631" s="90"/>
    </row>
    <row r="271632" spans="68:68" customFormat="1">
      <c r="BP271632" s="90"/>
    </row>
    <row r="271633" spans="68:68" customFormat="1">
      <c r="BP271633" s="90"/>
    </row>
    <row r="271634" spans="68:68" customFormat="1">
      <c r="BP271634" s="90"/>
    </row>
    <row r="271635" spans="68:68" customFormat="1">
      <c r="BP271635" s="90"/>
    </row>
    <row r="271636" spans="68:68" customFormat="1">
      <c r="BP271636" s="90"/>
    </row>
    <row r="271637" spans="68:68" customFormat="1">
      <c r="BP271637" s="90"/>
    </row>
    <row r="271638" spans="68:68" customFormat="1">
      <c r="BP271638" s="90"/>
    </row>
    <row r="271639" spans="68:68" customFormat="1">
      <c r="BP271639" s="90"/>
    </row>
    <row r="271640" spans="68:68" customFormat="1">
      <c r="BP271640" s="90"/>
    </row>
    <row r="271641" spans="68:68" customFormat="1">
      <c r="BP271641" s="90"/>
    </row>
    <row r="271642" spans="68:68" customFormat="1">
      <c r="BP271642" s="90"/>
    </row>
    <row r="271643" spans="68:68" customFormat="1">
      <c r="BP271643" s="90"/>
    </row>
    <row r="271644" spans="68:68" customFormat="1">
      <c r="BP271644" s="90"/>
    </row>
    <row r="271645" spans="68:68" customFormat="1">
      <c r="BP271645" s="90"/>
    </row>
    <row r="271646" spans="68:68" customFormat="1">
      <c r="BP271646" s="90"/>
    </row>
    <row r="271647" spans="68:68" customFormat="1">
      <c r="BP271647" s="90"/>
    </row>
    <row r="271648" spans="68:68" customFormat="1">
      <c r="BP271648" s="90"/>
    </row>
    <row r="271649" spans="68:68" customFormat="1">
      <c r="BP271649" s="90"/>
    </row>
    <row r="271650" spans="68:68" customFormat="1">
      <c r="BP271650" s="90"/>
    </row>
    <row r="271651" spans="68:68" customFormat="1">
      <c r="BP271651" s="90"/>
    </row>
    <row r="271652" spans="68:68" customFormat="1">
      <c r="BP271652" s="90"/>
    </row>
    <row r="271653" spans="68:68" customFormat="1">
      <c r="BP271653" s="90"/>
    </row>
    <row r="271654" spans="68:68" customFormat="1">
      <c r="BP271654" s="90"/>
    </row>
    <row r="271655" spans="68:68" customFormat="1">
      <c r="BP271655" s="90"/>
    </row>
    <row r="271656" spans="68:68" customFormat="1">
      <c r="BP271656" s="90"/>
    </row>
    <row r="271657" spans="68:68" customFormat="1">
      <c r="BP271657" s="90"/>
    </row>
    <row r="271658" spans="68:68" customFormat="1">
      <c r="BP271658" s="90"/>
    </row>
    <row r="271659" spans="68:68" customFormat="1">
      <c r="BP271659" s="90"/>
    </row>
    <row r="271660" spans="68:68" customFormat="1">
      <c r="BP271660" s="90"/>
    </row>
    <row r="271661" spans="68:68" customFormat="1">
      <c r="BP271661" s="90"/>
    </row>
    <row r="271662" spans="68:68" customFormat="1">
      <c r="BP271662" s="90"/>
    </row>
    <row r="271663" spans="68:68" customFormat="1">
      <c r="BP271663" s="90"/>
    </row>
    <row r="271664" spans="68:68" customFormat="1">
      <c r="BP271664" s="90"/>
    </row>
    <row r="271665" spans="68:68" customFormat="1">
      <c r="BP271665" s="90"/>
    </row>
    <row r="271666" spans="68:68" customFormat="1">
      <c r="BP271666" s="90"/>
    </row>
    <row r="271667" spans="68:68" customFormat="1">
      <c r="BP271667" s="90"/>
    </row>
    <row r="271668" spans="68:68" customFormat="1">
      <c r="BP271668" s="90"/>
    </row>
    <row r="271669" spans="68:68" customFormat="1">
      <c r="BP271669" s="90"/>
    </row>
    <row r="271670" spans="68:68" customFormat="1">
      <c r="BP271670" s="90"/>
    </row>
    <row r="271671" spans="68:68" customFormat="1">
      <c r="BP271671" s="90"/>
    </row>
    <row r="271672" spans="68:68" customFormat="1">
      <c r="BP271672" s="90"/>
    </row>
    <row r="271673" spans="68:68" customFormat="1">
      <c r="BP271673" s="90"/>
    </row>
    <row r="271674" spans="68:68" customFormat="1">
      <c r="BP271674" s="90"/>
    </row>
    <row r="271675" spans="68:68" customFormat="1">
      <c r="BP271675" s="90"/>
    </row>
    <row r="271676" spans="68:68" customFormat="1">
      <c r="BP271676" s="90"/>
    </row>
    <row r="271677" spans="68:68" customFormat="1">
      <c r="BP271677" s="90"/>
    </row>
    <row r="271678" spans="68:68" customFormat="1">
      <c r="BP271678" s="90"/>
    </row>
    <row r="271679" spans="68:68" customFormat="1">
      <c r="BP271679" s="90"/>
    </row>
    <row r="271680" spans="68:68" customFormat="1">
      <c r="BP271680" s="90"/>
    </row>
    <row r="271681" spans="68:68" customFormat="1">
      <c r="BP271681" s="90"/>
    </row>
    <row r="271682" spans="68:68" customFormat="1">
      <c r="BP271682" s="90"/>
    </row>
    <row r="271683" spans="68:68" customFormat="1">
      <c r="BP271683" s="90"/>
    </row>
    <row r="271684" spans="68:68" customFormat="1">
      <c r="BP271684" s="90"/>
    </row>
    <row r="271685" spans="68:68" customFormat="1">
      <c r="BP271685" s="90"/>
    </row>
    <row r="271686" spans="68:68" customFormat="1">
      <c r="BP271686" s="90"/>
    </row>
    <row r="271687" spans="68:68" customFormat="1">
      <c r="BP271687" s="90"/>
    </row>
    <row r="271688" spans="68:68" customFormat="1">
      <c r="BP271688" s="90"/>
    </row>
    <row r="271689" spans="68:68" customFormat="1">
      <c r="BP271689" s="90"/>
    </row>
    <row r="271690" spans="68:68" customFormat="1">
      <c r="BP271690" s="90"/>
    </row>
    <row r="271691" spans="68:68" customFormat="1">
      <c r="BP271691" s="90"/>
    </row>
    <row r="271692" spans="68:68" customFormat="1">
      <c r="BP271692" s="90"/>
    </row>
    <row r="271693" spans="68:68" customFormat="1">
      <c r="BP271693" s="90"/>
    </row>
    <row r="271694" spans="68:68" customFormat="1">
      <c r="BP271694" s="90"/>
    </row>
    <row r="271695" spans="68:68" customFormat="1">
      <c r="BP271695" s="90"/>
    </row>
    <row r="271696" spans="68:68" customFormat="1">
      <c r="BP271696" s="90"/>
    </row>
    <row r="271697" spans="68:68" customFormat="1">
      <c r="BP271697" s="90"/>
    </row>
    <row r="271698" spans="68:68" customFormat="1">
      <c r="BP271698" s="90"/>
    </row>
    <row r="271699" spans="68:68" customFormat="1">
      <c r="BP271699" s="90"/>
    </row>
    <row r="271700" spans="68:68" customFormat="1">
      <c r="BP271700" s="90"/>
    </row>
    <row r="271701" spans="68:68" customFormat="1">
      <c r="BP271701" s="90"/>
    </row>
    <row r="271702" spans="68:68" customFormat="1">
      <c r="BP271702" s="90"/>
    </row>
    <row r="271703" spans="68:68" customFormat="1">
      <c r="BP271703" s="90"/>
    </row>
    <row r="271704" spans="68:68" customFormat="1">
      <c r="BP271704" s="90"/>
    </row>
    <row r="271705" spans="68:68" customFormat="1">
      <c r="BP271705" s="90"/>
    </row>
    <row r="271706" spans="68:68" customFormat="1">
      <c r="BP271706" s="90"/>
    </row>
    <row r="271707" spans="68:68" customFormat="1">
      <c r="BP271707" s="90"/>
    </row>
    <row r="271708" spans="68:68" customFormat="1">
      <c r="BP271708" s="90"/>
    </row>
    <row r="271709" spans="68:68" customFormat="1">
      <c r="BP271709" s="90"/>
    </row>
    <row r="271710" spans="68:68" customFormat="1">
      <c r="BP271710" s="90"/>
    </row>
    <row r="271711" spans="68:68" customFormat="1">
      <c r="BP271711" s="90"/>
    </row>
    <row r="271712" spans="68:68" customFormat="1">
      <c r="BP271712" s="90"/>
    </row>
    <row r="271713" spans="68:68" customFormat="1">
      <c r="BP271713" s="90"/>
    </row>
    <row r="271714" spans="68:68" customFormat="1">
      <c r="BP271714" s="90"/>
    </row>
    <row r="271715" spans="68:68" customFormat="1">
      <c r="BP271715" s="90"/>
    </row>
    <row r="271716" spans="68:68" customFormat="1">
      <c r="BP271716" s="90"/>
    </row>
    <row r="271717" spans="68:68" customFormat="1">
      <c r="BP271717" s="90"/>
    </row>
    <row r="271718" spans="68:68" customFormat="1">
      <c r="BP271718" s="90"/>
    </row>
    <row r="271719" spans="68:68" customFormat="1">
      <c r="BP271719" s="90"/>
    </row>
    <row r="271720" spans="68:68" customFormat="1">
      <c r="BP271720" s="90"/>
    </row>
    <row r="271721" spans="68:68" customFormat="1">
      <c r="BP271721" s="90"/>
    </row>
    <row r="271722" spans="68:68" customFormat="1">
      <c r="BP271722" s="90"/>
    </row>
    <row r="271723" spans="68:68" customFormat="1">
      <c r="BP271723" s="90"/>
    </row>
    <row r="271724" spans="68:68" customFormat="1">
      <c r="BP271724" s="90"/>
    </row>
    <row r="271725" spans="68:68" customFormat="1">
      <c r="BP271725" s="90"/>
    </row>
    <row r="271726" spans="68:68" customFormat="1">
      <c r="BP271726" s="90"/>
    </row>
    <row r="271727" spans="68:68" customFormat="1">
      <c r="BP271727" s="90"/>
    </row>
    <row r="271728" spans="68:68" customFormat="1">
      <c r="BP271728" s="90"/>
    </row>
    <row r="271729" spans="68:68" customFormat="1">
      <c r="BP271729" s="90"/>
    </row>
    <row r="271730" spans="68:68" customFormat="1">
      <c r="BP271730" s="90"/>
    </row>
    <row r="271731" spans="68:68" customFormat="1">
      <c r="BP271731" s="90"/>
    </row>
    <row r="271732" spans="68:68" customFormat="1">
      <c r="BP271732" s="90"/>
    </row>
    <row r="271733" spans="68:68" customFormat="1">
      <c r="BP271733" s="90"/>
    </row>
    <row r="271734" spans="68:68" customFormat="1">
      <c r="BP271734" s="90"/>
    </row>
    <row r="271735" spans="68:68" customFormat="1">
      <c r="BP271735" s="90"/>
    </row>
    <row r="271736" spans="68:68" customFormat="1">
      <c r="BP271736" s="90"/>
    </row>
    <row r="271737" spans="68:68" customFormat="1">
      <c r="BP271737" s="90"/>
    </row>
    <row r="271738" spans="68:68" customFormat="1">
      <c r="BP271738" s="90"/>
    </row>
    <row r="271739" spans="68:68" customFormat="1">
      <c r="BP271739" s="90"/>
    </row>
    <row r="271740" spans="68:68" customFormat="1">
      <c r="BP271740" s="90"/>
    </row>
    <row r="271741" spans="68:68" customFormat="1">
      <c r="BP271741" s="90"/>
    </row>
    <row r="271742" spans="68:68" customFormat="1">
      <c r="BP271742" s="90"/>
    </row>
    <row r="271743" spans="68:68" customFormat="1">
      <c r="BP271743" s="90"/>
    </row>
    <row r="271744" spans="68:68" customFormat="1">
      <c r="BP271744" s="90"/>
    </row>
    <row r="271745" spans="68:68" customFormat="1">
      <c r="BP271745" s="90"/>
    </row>
    <row r="271746" spans="68:68" customFormat="1">
      <c r="BP271746" s="90"/>
    </row>
    <row r="271747" spans="68:68" customFormat="1">
      <c r="BP271747" s="90"/>
    </row>
    <row r="271748" spans="68:68" customFormat="1">
      <c r="BP271748" s="90"/>
    </row>
    <row r="271749" spans="68:68" customFormat="1">
      <c r="BP271749" s="90"/>
    </row>
    <row r="271750" spans="68:68" customFormat="1">
      <c r="BP271750" s="90"/>
    </row>
    <row r="271751" spans="68:68" customFormat="1">
      <c r="BP271751" s="90"/>
    </row>
    <row r="271752" spans="68:68" customFormat="1">
      <c r="BP271752" s="90"/>
    </row>
    <row r="271753" spans="68:68" customFormat="1">
      <c r="BP271753" s="90"/>
    </row>
    <row r="271754" spans="68:68" customFormat="1">
      <c r="BP271754" s="90"/>
    </row>
    <row r="271755" spans="68:68" customFormat="1">
      <c r="BP271755" s="90"/>
    </row>
    <row r="271756" spans="68:68" customFormat="1">
      <c r="BP271756" s="90"/>
    </row>
    <row r="271757" spans="68:68" customFormat="1">
      <c r="BP271757" s="90"/>
    </row>
    <row r="271758" spans="68:68" customFormat="1">
      <c r="BP271758" s="90"/>
    </row>
    <row r="271759" spans="68:68" customFormat="1">
      <c r="BP271759" s="90"/>
    </row>
    <row r="271760" spans="68:68" customFormat="1">
      <c r="BP271760" s="90"/>
    </row>
    <row r="271761" spans="68:68" customFormat="1">
      <c r="BP271761" s="90"/>
    </row>
    <row r="271762" spans="68:68" customFormat="1">
      <c r="BP271762" s="90"/>
    </row>
    <row r="271763" spans="68:68" customFormat="1">
      <c r="BP271763" s="90"/>
    </row>
    <row r="271764" spans="68:68" customFormat="1">
      <c r="BP271764" s="90"/>
    </row>
    <row r="271765" spans="68:68" customFormat="1">
      <c r="BP271765" s="90"/>
    </row>
    <row r="271766" spans="68:68" customFormat="1">
      <c r="BP271766" s="90"/>
    </row>
    <row r="271767" spans="68:68" customFormat="1">
      <c r="BP271767" s="90"/>
    </row>
    <row r="271768" spans="68:68" customFormat="1">
      <c r="BP271768" s="90"/>
    </row>
    <row r="271769" spans="68:68" customFormat="1">
      <c r="BP271769" s="90"/>
    </row>
    <row r="271770" spans="68:68" customFormat="1">
      <c r="BP271770" s="90"/>
    </row>
    <row r="271771" spans="68:68" customFormat="1">
      <c r="BP271771" s="90"/>
    </row>
    <row r="271772" spans="68:68" customFormat="1">
      <c r="BP271772" s="90"/>
    </row>
    <row r="271773" spans="68:68" customFormat="1">
      <c r="BP271773" s="90"/>
    </row>
    <row r="271774" spans="68:68" customFormat="1">
      <c r="BP271774" s="90"/>
    </row>
    <row r="271775" spans="68:68" customFormat="1">
      <c r="BP271775" s="90"/>
    </row>
    <row r="271776" spans="68:68" customFormat="1">
      <c r="BP271776" s="90"/>
    </row>
    <row r="271777" spans="68:68" customFormat="1">
      <c r="BP271777" s="90"/>
    </row>
    <row r="271778" spans="68:68" customFormat="1">
      <c r="BP271778" s="90"/>
    </row>
    <row r="271779" spans="68:68" customFormat="1">
      <c r="BP271779" s="90"/>
    </row>
    <row r="271780" spans="68:68" customFormat="1">
      <c r="BP271780" s="90"/>
    </row>
    <row r="271781" spans="68:68" customFormat="1">
      <c r="BP271781" s="90"/>
    </row>
    <row r="271782" spans="68:68" customFormat="1">
      <c r="BP271782" s="90"/>
    </row>
    <row r="271783" spans="68:68" customFormat="1">
      <c r="BP271783" s="90"/>
    </row>
    <row r="271784" spans="68:68" customFormat="1">
      <c r="BP271784" s="90"/>
    </row>
    <row r="271785" spans="68:68" customFormat="1">
      <c r="BP271785" s="90"/>
    </row>
    <row r="271786" spans="68:68" customFormat="1">
      <c r="BP271786" s="90"/>
    </row>
    <row r="271787" spans="68:68" customFormat="1">
      <c r="BP271787" s="90"/>
    </row>
    <row r="271788" spans="68:68" customFormat="1">
      <c r="BP271788" s="90"/>
    </row>
    <row r="271789" spans="68:68" customFormat="1">
      <c r="BP271789" s="90"/>
    </row>
    <row r="271790" spans="68:68" customFormat="1">
      <c r="BP271790" s="90"/>
    </row>
    <row r="271791" spans="68:68" customFormat="1">
      <c r="BP271791" s="90"/>
    </row>
    <row r="271792" spans="68:68" customFormat="1">
      <c r="BP271792" s="90"/>
    </row>
    <row r="271793" spans="68:68" customFormat="1">
      <c r="BP271793" s="90"/>
    </row>
    <row r="271794" spans="68:68" customFormat="1">
      <c r="BP271794" s="90"/>
    </row>
    <row r="271795" spans="68:68" customFormat="1">
      <c r="BP271795" s="90"/>
    </row>
    <row r="271796" spans="68:68" customFormat="1">
      <c r="BP271796" s="90"/>
    </row>
    <row r="271797" spans="68:68" customFormat="1">
      <c r="BP271797" s="90"/>
    </row>
    <row r="271798" spans="68:68" customFormat="1">
      <c r="BP271798" s="90"/>
    </row>
    <row r="271799" spans="68:68" customFormat="1">
      <c r="BP271799" s="90"/>
    </row>
    <row r="271800" spans="68:68" customFormat="1">
      <c r="BP271800" s="90"/>
    </row>
    <row r="271801" spans="68:68" customFormat="1">
      <c r="BP271801" s="90"/>
    </row>
    <row r="271802" spans="68:68" customFormat="1">
      <c r="BP271802" s="90"/>
    </row>
    <row r="271803" spans="68:68" customFormat="1">
      <c r="BP271803" s="90"/>
    </row>
    <row r="271804" spans="68:68" customFormat="1">
      <c r="BP271804" s="90"/>
    </row>
    <row r="271805" spans="68:68" customFormat="1">
      <c r="BP271805" s="90"/>
    </row>
    <row r="271806" spans="68:68" customFormat="1">
      <c r="BP271806" s="90"/>
    </row>
    <row r="271807" spans="68:68" customFormat="1">
      <c r="BP271807" s="90"/>
    </row>
    <row r="271808" spans="68:68" customFormat="1">
      <c r="BP271808" s="90"/>
    </row>
    <row r="271809" spans="68:68" customFormat="1">
      <c r="BP271809" s="90"/>
    </row>
    <row r="271810" spans="68:68" customFormat="1">
      <c r="BP271810" s="90"/>
    </row>
    <row r="271811" spans="68:68" customFormat="1">
      <c r="BP271811" s="90"/>
    </row>
    <row r="271812" spans="68:68" customFormat="1">
      <c r="BP271812" s="90"/>
    </row>
    <row r="271813" spans="68:68" customFormat="1">
      <c r="BP271813" s="90"/>
    </row>
    <row r="271814" spans="68:68" customFormat="1">
      <c r="BP271814" s="90"/>
    </row>
    <row r="271815" spans="68:68" customFormat="1">
      <c r="BP271815" s="90"/>
    </row>
    <row r="271816" spans="68:68" customFormat="1">
      <c r="BP271816" s="90"/>
    </row>
    <row r="271817" spans="68:68" customFormat="1">
      <c r="BP271817" s="90"/>
    </row>
    <row r="271818" spans="68:68" customFormat="1">
      <c r="BP271818" s="90"/>
    </row>
    <row r="271819" spans="68:68" customFormat="1">
      <c r="BP271819" s="90"/>
    </row>
    <row r="271820" spans="68:68" customFormat="1">
      <c r="BP271820" s="90"/>
    </row>
    <row r="271821" spans="68:68" customFormat="1">
      <c r="BP271821" s="90"/>
    </row>
    <row r="271822" spans="68:68" customFormat="1">
      <c r="BP271822" s="90"/>
    </row>
    <row r="271823" spans="68:68" customFormat="1">
      <c r="BP271823" s="90"/>
    </row>
    <row r="271824" spans="68:68" customFormat="1">
      <c r="BP271824" s="90"/>
    </row>
    <row r="271825" spans="68:68" customFormat="1">
      <c r="BP271825" s="90"/>
    </row>
    <row r="271826" spans="68:68" customFormat="1">
      <c r="BP271826" s="90"/>
    </row>
    <row r="271827" spans="68:68" customFormat="1">
      <c r="BP271827" s="90"/>
    </row>
    <row r="271828" spans="68:68" customFormat="1">
      <c r="BP271828" s="90"/>
    </row>
    <row r="271829" spans="68:68" customFormat="1">
      <c r="BP271829" s="90"/>
    </row>
    <row r="271830" spans="68:68" customFormat="1">
      <c r="BP271830" s="90"/>
    </row>
    <row r="271831" spans="68:68" customFormat="1">
      <c r="BP271831" s="90"/>
    </row>
    <row r="271832" spans="68:68" customFormat="1">
      <c r="BP271832" s="90"/>
    </row>
    <row r="271833" spans="68:68" customFormat="1">
      <c r="BP271833" s="90"/>
    </row>
    <row r="271834" spans="68:68" customFormat="1">
      <c r="BP271834" s="90"/>
    </row>
    <row r="271835" spans="68:68" customFormat="1">
      <c r="BP271835" s="90"/>
    </row>
    <row r="271836" spans="68:68" customFormat="1">
      <c r="BP271836" s="90"/>
    </row>
    <row r="271837" spans="68:68" customFormat="1">
      <c r="BP271837" s="90"/>
    </row>
    <row r="271838" spans="68:68" customFormat="1">
      <c r="BP271838" s="90"/>
    </row>
    <row r="271839" spans="68:68" customFormat="1">
      <c r="BP271839" s="90"/>
    </row>
    <row r="271840" spans="68:68" customFormat="1">
      <c r="BP271840" s="90"/>
    </row>
    <row r="271841" spans="68:68" customFormat="1">
      <c r="BP271841" s="90"/>
    </row>
    <row r="271842" spans="68:68" customFormat="1">
      <c r="BP271842" s="90"/>
    </row>
    <row r="271843" spans="68:68" customFormat="1">
      <c r="BP271843" s="90"/>
    </row>
    <row r="271844" spans="68:68" customFormat="1">
      <c r="BP271844" s="90"/>
    </row>
    <row r="271845" spans="68:68" customFormat="1">
      <c r="BP271845" s="90"/>
    </row>
    <row r="271846" spans="68:68" customFormat="1">
      <c r="BP271846" s="90"/>
    </row>
    <row r="271847" spans="68:68" customFormat="1">
      <c r="BP271847" s="90"/>
    </row>
    <row r="271848" spans="68:68" customFormat="1">
      <c r="BP271848" s="90"/>
    </row>
    <row r="271849" spans="68:68" customFormat="1">
      <c r="BP271849" s="90"/>
    </row>
    <row r="271850" spans="68:68" customFormat="1">
      <c r="BP271850" s="90"/>
    </row>
    <row r="271851" spans="68:68" customFormat="1">
      <c r="BP271851" s="90"/>
    </row>
    <row r="271852" spans="68:68" customFormat="1">
      <c r="BP271852" s="90"/>
    </row>
    <row r="271853" spans="68:68" customFormat="1">
      <c r="BP271853" s="90"/>
    </row>
    <row r="271854" spans="68:68" customFormat="1">
      <c r="BP271854" s="90"/>
    </row>
    <row r="271855" spans="68:68" customFormat="1">
      <c r="BP271855" s="90"/>
    </row>
    <row r="271856" spans="68:68" customFormat="1">
      <c r="BP271856" s="90"/>
    </row>
    <row r="271857" spans="68:68" customFormat="1">
      <c r="BP271857" s="90"/>
    </row>
    <row r="271858" spans="68:68" customFormat="1">
      <c r="BP271858" s="90"/>
    </row>
    <row r="271859" spans="68:68" customFormat="1">
      <c r="BP271859" s="90"/>
    </row>
    <row r="271860" spans="68:68" customFormat="1">
      <c r="BP271860" s="90"/>
    </row>
    <row r="271861" spans="68:68" customFormat="1">
      <c r="BP271861" s="90"/>
    </row>
    <row r="271862" spans="68:68" customFormat="1">
      <c r="BP271862" s="90"/>
    </row>
    <row r="271863" spans="68:68" customFormat="1">
      <c r="BP271863" s="90"/>
    </row>
    <row r="271864" spans="68:68" customFormat="1">
      <c r="BP271864" s="90"/>
    </row>
    <row r="271865" spans="68:68" customFormat="1">
      <c r="BP271865" s="90"/>
    </row>
    <row r="271866" spans="68:68" customFormat="1">
      <c r="BP271866" s="90"/>
    </row>
    <row r="271867" spans="68:68" customFormat="1">
      <c r="BP271867" s="90"/>
    </row>
    <row r="271868" spans="68:68" customFormat="1">
      <c r="BP271868" s="90"/>
    </row>
    <row r="271869" spans="68:68" customFormat="1">
      <c r="BP271869" s="90"/>
    </row>
    <row r="271870" spans="68:68" customFormat="1">
      <c r="BP271870" s="90"/>
    </row>
    <row r="271871" spans="68:68" customFormat="1">
      <c r="BP271871" s="90"/>
    </row>
    <row r="271872" spans="68:68" customFormat="1">
      <c r="BP271872" s="90"/>
    </row>
    <row r="271873" spans="68:68" customFormat="1">
      <c r="BP271873" s="90"/>
    </row>
    <row r="271874" spans="68:68" customFormat="1">
      <c r="BP271874" s="90"/>
    </row>
    <row r="271875" spans="68:68" customFormat="1">
      <c r="BP271875" s="90"/>
    </row>
    <row r="271876" spans="68:68" customFormat="1">
      <c r="BP271876" s="90"/>
    </row>
    <row r="271877" spans="68:68" customFormat="1">
      <c r="BP271877" s="90"/>
    </row>
    <row r="271878" spans="68:68" customFormat="1">
      <c r="BP271878" s="90"/>
    </row>
    <row r="271879" spans="68:68" customFormat="1">
      <c r="BP271879" s="90"/>
    </row>
    <row r="271880" spans="68:68" customFormat="1">
      <c r="BP271880" s="90"/>
    </row>
    <row r="271881" spans="68:68" customFormat="1">
      <c r="BP271881" s="90"/>
    </row>
    <row r="271882" spans="68:68" customFormat="1">
      <c r="BP271882" s="90"/>
    </row>
    <row r="271883" spans="68:68" customFormat="1">
      <c r="BP271883" s="90"/>
    </row>
    <row r="271884" spans="68:68" customFormat="1">
      <c r="BP271884" s="90"/>
    </row>
    <row r="271885" spans="68:68" customFormat="1">
      <c r="BP271885" s="90"/>
    </row>
    <row r="271886" spans="68:68" customFormat="1">
      <c r="BP271886" s="90"/>
    </row>
    <row r="271887" spans="68:68" customFormat="1">
      <c r="BP271887" s="90"/>
    </row>
    <row r="271888" spans="68:68" customFormat="1">
      <c r="BP271888" s="90"/>
    </row>
    <row r="271889" spans="68:68" customFormat="1">
      <c r="BP271889" s="90"/>
    </row>
    <row r="271890" spans="68:68" customFormat="1">
      <c r="BP271890" s="90"/>
    </row>
    <row r="271891" spans="68:68" customFormat="1">
      <c r="BP271891" s="90"/>
    </row>
    <row r="271892" spans="68:68" customFormat="1">
      <c r="BP271892" s="90"/>
    </row>
    <row r="271893" spans="68:68" customFormat="1">
      <c r="BP271893" s="90"/>
    </row>
    <row r="271894" spans="68:68" customFormat="1">
      <c r="BP271894" s="90"/>
    </row>
    <row r="271895" spans="68:68" customFormat="1">
      <c r="BP271895" s="90"/>
    </row>
    <row r="271896" spans="68:68" customFormat="1">
      <c r="BP271896" s="90"/>
    </row>
    <row r="271897" spans="68:68" customFormat="1">
      <c r="BP271897" s="90"/>
    </row>
    <row r="271898" spans="68:68" customFormat="1">
      <c r="BP271898" s="90"/>
    </row>
    <row r="271899" spans="68:68" customFormat="1">
      <c r="BP271899" s="90"/>
    </row>
    <row r="271900" spans="68:68" customFormat="1">
      <c r="BP271900" s="90"/>
    </row>
    <row r="271901" spans="68:68" customFormat="1">
      <c r="BP271901" s="90"/>
    </row>
    <row r="271902" spans="68:68" customFormat="1">
      <c r="BP271902" s="90"/>
    </row>
    <row r="271903" spans="68:68" customFormat="1">
      <c r="BP271903" s="90"/>
    </row>
    <row r="271904" spans="68:68" customFormat="1">
      <c r="BP271904" s="90"/>
    </row>
    <row r="271905" spans="68:68" customFormat="1">
      <c r="BP271905" s="90"/>
    </row>
    <row r="271906" spans="68:68" customFormat="1">
      <c r="BP271906" s="90"/>
    </row>
    <row r="271907" spans="68:68" customFormat="1">
      <c r="BP271907" s="90"/>
    </row>
    <row r="271908" spans="68:68" customFormat="1">
      <c r="BP271908" s="90"/>
    </row>
    <row r="271909" spans="68:68" customFormat="1">
      <c r="BP271909" s="90"/>
    </row>
    <row r="271910" spans="68:68" customFormat="1">
      <c r="BP271910" s="90"/>
    </row>
    <row r="271911" spans="68:68" customFormat="1">
      <c r="BP271911" s="90"/>
    </row>
    <row r="271912" spans="68:68" customFormat="1">
      <c r="BP271912" s="90"/>
    </row>
    <row r="271913" spans="68:68" customFormat="1">
      <c r="BP271913" s="90"/>
    </row>
    <row r="271914" spans="68:68" customFormat="1">
      <c r="BP271914" s="90"/>
    </row>
    <row r="271915" spans="68:68" customFormat="1">
      <c r="BP271915" s="90"/>
    </row>
    <row r="271916" spans="68:68" customFormat="1">
      <c r="BP271916" s="90"/>
    </row>
    <row r="271917" spans="68:68" customFormat="1">
      <c r="BP271917" s="90"/>
    </row>
    <row r="271918" spans="68:68" customFormat="1">
      <c r="BP271918" s="90"/>
    </row>
    <row r="271919" spans="68:68" customFormat="1">
      <c r="BP271919" s="90"/>
    </row>
    <row r="271920" spans="68:68" customFormat="1">
      <c r="BP271920" s="90"/>
    </row>
    <row r="271921" spans="68:68" customFormat="1">
      <c r="BP271921" s="90"/>
    </row>
    <row r="271922" spans="68:68" customFormat="1">
      <c r="BP271922" s="90"/>
    </row>
    <row r="271923" spans="68:68" customFormat="1">
      <c r="BP271923" s="90"/>
    </row>
    <row r="271924" spans="68:68" customFormat="1">
      <c r="BP271924" s="90"/>
    </row>
    <row r="271925" spans="68:68" customFormat="1">
      <c r="BP271925" s="90"/>
    </row>
    <row r="271926" spans="68:68" customFormat="1">
      <c r="BP271926" s="90"/>
    </row>
    <row r="271927" spans="68:68" customFormat="1">
      <c r="BP271927" s="90"/>
    </row>
    <row r="271928" spans="68:68" customFormat="1">
      <c r="BP271928" s="90"/>
    </row>
    <row r="271929" spans="68:68" customFormat="1">
      <c r="BP271929" s="90"/>
    </row>
    <row r="271930" spans="68:68" customFormat="1">
      <c r="BP271930" s="90"/>
    </row>
    <row r="271931" spans="68:68" customFormat="1">
      <c r="BP271931" s="90"/>
    </row>
    <row r="271932" spans="68:68" customFormat="1">
      <c r="BP271932" s="90"/>
    </row>
    <row r="271933" spans="68:68" customFormat="1">
      <c r="BP271933" s="90"/>
    </row>
    <row r="271934" spans="68:68" customFormat="1">
      <c r="BP271934" s="90"/>
    </row>
    <row r="271935" spans="68:68" customFormat="1">
      <c r="BP271935" s="90"/>
    </row>
    <row r="271936" spans="68:68" customFormat="1">
      <c r="BP271936" s="90"/>
    </row>
    <row r="271937" spans="68:68" customFormat="1">
      <c r="BP271937" s="90"/>
    </row>
    <row r="271938" spans="68:68" customFormat="1">
      <c r="BP271938" s="90"/>
    </row>
    <row r="271939" spans="68:68" customFormat="1">
      <c r="BP271939" s="90"/>
    </row>
    <row r="271940" spans="68:68" customFormat="1">
      <c r="BP271940" s="90"/>
    </row>
    <row r="271941" spans="68:68" customFormat="1">
      <c r="BP271941" s="90"/>
    </row>
    <row r="271942" spans="68:68" customFormat="1">
      <c r="BP271942" s="90"/>
    </row>
    <row r="271943" spans="68:68" customFormat="1">
      <c r="BP271943" s="90"/>
    </row>
    <row r="271944" spans="68:68" customFormat="1">
      <c r="BP271944" s="90"/>
    </row>
    <row r="271945" spans="68:68" customFormat="1">
      <c r="BP271945" s="90"/>
    </row>
    <row r="271946" spans="68:68" customFormat="1">
      <c r="BP271946" s="90"/>
    </row>
    <row r="271947" spans="68:68" customFormat="1">
      <c r="BP271947" s="90"/>
    </row>
    <row r="271948" spans="68:68" customFormat="1">
      <c r="BP271948" s="90"/>
    </row>
    <row r="271949" spans="68:68" customFormat="1">
      <c r="BP271949" s="90"/>
    </row>
    <row r="271950" spans="68:68" customFormat="1">
      <c r="BP271950" s="90"/>
    </row>
    <row r="271951" spans="68:68" customFormat="1">
      <c r="BP271951" s="90"/>
    </row>
    <row r="271952" spans="68:68" customFormat="1">
      <c r="BP271952" s="90"/>
    </row>
    <row r="271953" spans="68:68" customFormat="1">
      <c r="BP271953" s="90"/>
    </row>
    <row r="271954" spans="68:68" customFormat="1">
      <c r="BP271954" s="90"/>
    </row>
    <row r="271955" spans="68:68" customFormat="1">
      <c r="BP271955" s="90"/>
    </row>
    <row r="271956" spans="68:68" customFormat="1">
      <c r="BP271956" s="90"/>
    </row>
    <row r="271957" spans="68:68" customFormat="1">
      <c r="BP271957" s="90"/>
    </row>
    <row r="271958" spans="68:68" customFormat="1">
      <c r="BP271958" s="90"/>
    </row>
    <row r="271959" spans="68:68" customFormat="1">
      <c r="BP271959" s="90"/>
    </row>
    <row r="271960" spans="68:68" customFormat="1">
      <c r="BP271960" s="90"/>
    </row>
    <row r="271961" spans="68:68" customFormat="1">
      <c r="BP271961" s="90"/>
    </row>
    <row r="271962" spans="68:68" customFormat="1">
      <c r="BP271962" s="90"/>
    </row>
    <row r="271963" spans="68:68" customFormat="1">
      <c r="BP271963" s="90"/>
    </row>
    <row r="271964" spans="68:68" customFormat="1">
      <c r="BP271964" s="90"/>
    </row>
    <row r="271965" spans="68:68" customFormat="1">
      <c r="BP271965" s="90"/>
    </row>
    <row r="271966" spans="68:68" customFormat="1">
      <c r="BP271966" s="90"/>
    </row>
    <row r="271967" spans="68:68" customFormat="1">
      <c r="BP271967" s="90"/>
    </row>
    <row r="271968" spans="68:68" customFormat="1">
      <c r="BP271968" s="90"/>
    </row>
    <row r="271969" spans="68:68" customFormat="1">
      <c r="BP271969" s="90"/>
    </row>
    <row r="271970" spans="68:68" customFormat="1">
      <c r="BP271970" s="90"/>
    </row>
    <row r="271971" spans="68:68" customFormat="1">
      <c r="BP271971" s="90"/>
    </row>
    <row r="271972" spans="68:68" customFormat="1">
      <c r="BP271972" s="90"/>
    </row>
    <row r="271973" spans="68:68" customFormat="1">
      <c r="BP271973" s="90"/>
    </row>
    <row r="271974" spans="68:68" customFormat="1">
      <c r="BP271974" s="90"/>
    </row>
    <row r="271975" spans="68:68" customFormat="1">
      <c r="BP271975" s="90"/>
    </row>
    <row r="271976" spans="68:68" customFormat="1">
      <c r="BP271976" s="90"/>
    </row>
    <row r="271977" spans="68:68" customFormat="1">
      <c r="BP271977" s="90"/>
    </row>
    <row r="271978" spans="68:68" customFormat="1">
      <c r="BP271978" s="90"/>
    </row>
    <row r="271979" spans="68:68" customFormat="1">
      <c r="BP271979" s="90"/>
    </row>
    <row r="271980" spans="68:68" customFormat="1">
      <c r="BP271980" s="90"/>
    </row>
    <row r="271981" spans="68:68" customFormat="1">
      <c r="BP271981" s="90"/>
    </row>
    <row r="271982" spans="68:68" customFormat="1">
      <c r="BP271982" s="90"/>
    </row>
    <row r="271983" spans="68:68" customFormat="1">
      <c r="BP271983" s="90"/>
    </row>
    <row r="271984" spans="68:68" customFormat="1">
      <c r="BP271984" s="90"/>
    </row>
    <row r="271985" spans="68:68" customFormat="1">
      <c r="BP271985" s="90"/>
    </row>
    <row r="271986" spans="68:68" customFormat="1">
      <c r="BP271986" s="90"/>
    </row>
    <row r="271987" spans="68:68" customFormat="1">
      <c r="BP271987" s="90"/>
    </row>
    <row r="271988" spans="68:68" customFormat="1">
      <c r="BP271988" s="90"/>
    </row>
    <row r="271989" spans="68:68" customFormat="1">
      <c r="BP271989" s="90"/>
    </row>
    <row r="271990" spans="68:68" customFormat="1">
      <c r="BP271990" s="90"/>
    </row>
    <row r="271991" spans="68:68" customFormat="1">
      <c r="BP271991" s="90"/>
    </row>
    <row r="271992" spans="68:68" customFormat="1">
      <c r="BP271992" s="90"/>
    </row>
    <row r="271993" spans="68:68" customFormat="1">
      <c r="BP271993" s="90"/>
    </row>
    <row r="271994" spans="68:68" customFormat="1">
      <c r="BP271994" s="90"/>
    </row>
    <row r="271995" spans="68:68" customFormat="1">
      <c r="BP271995" s="90"/>
    </row>
    <row r="271996" spans="68:68" customFormat="1">
      <c r="BP271996" s="90"/>
    </row>
    <row r="271997" spans="68:68" customFormat="1">
      <c r="BP271997" s="90"/>
    </row>
    <row r="271998" spans="68:68" customFormat="1">
      <c r="BP271998" s="90"/>
    </row>
    <row r="271999" spans="68:68" customFormat="1">
      <c r="BP271999" s="90"/>
    </row>
    <row r="272000" spans="68:68" customFormat="1">
      <c r="BP272000" s="90"/>
    </row>
    <row r="272001" spans="68:68" customFormat="1">
      <c r="BP272001" s="90"/>
    </row>
    <row r="272002" spans="68:68" customFormat="1">
      <c r="BP272002" s="90"/>
    </row>
    <row r="272003" spans="68:68" customFormat="1">
      <c r="BP272003" s="90"/>
    </row>
    <row r="272004" spans="68:68" customFormat="1">
      <c r="BP272004" s="90"/>
    </row>
    <row r="272005" spans="68:68" customFormat="1">
      <c r="BP272005" s="90"/>
    </row>
    <row r="272006" spans="68:68" customFormat="1">
      <c r="BP272006" s="90"/>
    </row>
    <row r="272007" spans="68:68" customFormat="1">
      <c r="BP272007" s="90"/>
    </row>
    <row r="272008" spans="68:68" customFormat="1">
      <c r="BP272008" s="90"/>
    </row>
    <row r="272009" spans="68:68" customFormat="1">
      <c r="BP272009" s="90"/>
    </row>
    <row r="272010" spans="68:68" customFormat="1">
      <c r="BP272010" s="90"/>
    </row>
    <row r="272011" spans="68:68" customFormat="1">
      <c r="BP272011" s="90"/>
    </row>
    <row r="272012" spans="68:68" customFormat="1">
      <c r="BP272012" s="90"/>
    </row>
    <row r="272013" spans="68:68" customFormat="1">
      <c r="BP272013" s="90"/>
    </row>
    <row r="272014" spans="68:68" customFormat="1">
      <c r="BP272014" s="90"/>
    </row>
    <row r="272015" spans="68:68" customFormat="1">
      <c r="BP272015" s="90"/>
    </row>
    <row r="272016" spans="68:68" customFormat="1">
      <c r="BP272016" s="90"/>
    </row>
    <row r="272017" spans="68:68" customFormat="1">
      <c r="BP272017" s="90"/>
    </row>
    <row r="272018" spans="68:68" customFormat="1">
      <c r="BP272018" s="90"/>
    </row>
    <row r="272019" spans="68:68" customFormat="1">
      <c r="BP272019" s="90"/>
    </row>
    <row r="272020" spans="68:68" customFormat="1">
      <c r="BP272020" s="90"/>
    </row>
    <row r="272021" spans="68:68" customFormat="1">
      <c r="BP272021" s="90"/>
    </row>
    <row r="272022" spans="68:68" customFormat="1">
      <c r="BP272022" s="90"/>
    </row>
    <row r="272023" spans="68:68" customFormat="1">
      <c r="BP272023" s="90"/>
    </row>
    <row r="272024" spans="68:68" customFormat="1">
      <c r="BP272024" s="90"/>
    </row>
    <row r="272025" spans="68:68" customFormat="1">
      <c r="BP272025" s="90"/>
    </row>
    <row r="272026" spans="68:68" customFormat="1">
      <c r="BP272026" s="90"/>
    </row>
    <row r="272027" spans="68:68" customFormat="1">
      <c r="BP272027" s="90"/>
    </row>
    <row r="272028" spans="68:68" customFormat="1">
      <c r="BP272028" s="90"/>
    </row>
    <row r="272029" spans="68:68" customFormat="1">
      <c r="BP272029" s="90"/>
    </row>
    <row r="272030" spans="68:68" customFormat="1">
      <c r="BP272030" s="90"/>
    </row>
    <row r="272031" spans="68:68" customFormat="1">
      <c r="BP272031" s="90"/>
    </row>
    <row r="272032" spans="68:68" customFormat="1">
      <c r="BP272032" s="90"/>
    </row>
    <row r="272033" spans="68:68" customFormat="1">
      <c r="BP272033" s="90"/>
    </row>
    <row r="272034" spans="68:68" customFormat="1">
      <c r="BP272034" s="90"/>
    </row>
    <row r="272035" spans="68:68" customFormat="1">
      <c r="BP272035" s="90"/>
    </row>
    <row r="272036" spans="68:68" customFormat="1">
      <c r="BP272036" s="90"/>
    </row>
    <row r="272037" spans="68:68" customFormat="1">
      <c r="BP272037" s="90"/>
    </row>
    <row r="272038" spans="68:68" customFormat="1">
      <c r="BP272038" s="90"/>
    </row>
    <row r="272039" spans="68:68" customFormat="1">
      <c r="BP272039" s="90"/>
    </row>
    <row r="272040" spans="68:68" customFormat="1">
      <c r="BP272040" s="90"/>
    </row>
    <row r="272041" spans="68:68" customFormat="1">
      <c r="BP272041" s="90"/>
    </row>
    <row r="272042" spans="68:68" customFormat="1">
      <c r="BP272042" s="90"/>
    </row>
    <row r="272043" spans="68:68" customFormat="1">
      <c r="BP272043" s="90"/>
    </row>
    <row r="272044" spans="68:68" customFormat="1">
      <c r="BP272044" s="90"/>
    </row>
    <row r="272045" spans="68:68" customFormat="1">
      <c r="BP272045" s="90"/>
    </row>
    <row r="272046" spans="68:68" customFormat="1">
      <c r="BP272046" s="90"/>
    </row>
    <row r="272047" spans="68:68" customFormat="1">
      <c r="BP272047" s="90"/>
    </row>
    <row r="272048" spans="68:68" customFormat="1">
      <c r="BP272048" s="90"/>
    </row>
    <row r="272049" spans="68:68" customFormat="1">
      <c r="BP272049" s="90"/>
    </row>
    <row r="272050" spans="68:68" customFormat="1">
      <c r="BP272050" s="90"/>
    </row>
    <row r="272051" spans="68:68" customFormat="1">
      <c r="BP272051" s="90"/>
    </row>
    <row r="272052" spans="68:68" customFormat="1">
      <c r="BP272052" s="90"/>
    </row>
    <row r="272053" spans="68:68" customFormat="1">
      <c r="BP272053" s="90"/>
    </row>
    <row r="272054" spans="68:68" customFormat="1">
      <c r="BP272054" s="90"/>
    </row>
    <row r="272055" spans="68:68" customFormat="1">
      <c r="BP272055" s="90"/>
    </row>
    <row r="272056" spans="68:68" customFormat="1">
      <c r="BP272056" s="90"/>
    </row>
    <row r="272057" spans="68:68" customFormat="1">
      <c r="BP272057" s="90"/>
    </row>
    <row r="272058" spans="68:68" customFormat="1">
      <c r="BP272058" s="90"/>
    </row>
    <row r="272059" spans="68:68" customFormat="1">
      <c r="BP272059" s="90"/>
    </row>
    <row r="272060" spans="68:68" customFormat="1">
      <c r="BP272060" s="90"/>
    </row>
    <row r="272061" spans="68:68" customFormat="1">
      <c r="BP272061" s="90"/>
    </row>
    <row r="272062" spans="68:68" customFormat="1">
      <c r="BP272062" s="90"/>
    </row>
    <row r="272063" spans="68:68" customFormat="1">
      <c r="BP272063" s="90"/>
    </row>
    <row r="272064" spans="68:68" customFormat="1">
      <c r="BP272064" s="90"/>
    </row>
    <row r="272065" spans="68:68" customFormat="1">
      <c r="BP272065" s="90"/>
    </row>
    <row r="272066" spans="68:68" customFormat="1">
      <c r="BP272066" s="90"/>
    </row>
    <row r="272067" spans="68:68" customFormat="1">
      <c r="BP272067" s="90"/>
    </row>
    <row r="272068" spans="68:68" customFormat="1">
      <c r="BP272068" s="90"/>
    </row>
    <row r="272069" spans="68:68" customFormat="1">
      <c r="BP272069" s="90"/>
    </row>
    <row r="272070" spans="68:68" customFormat="1">
      <c r="BP272070" s="90"/>
    </row>
    <row r="272071" spans="68:68" customFormat="1">
      <c r="BP272071" s="90"/>
    </row>
    <row r="272072" spans="68:68" customFormat="1">
      <c r="BP272072" s="90"/>
    </row>
    <row r="272073" spans="68:68" customFormat="1">
      <c r="BP272073" s="90"/>
    </row>
    <row r="272074" spans="68:68" customFormat="1">
      <c r="BP272074" s="90"/>
    </row>
    <row r="272075" spans="68:68" customFormat="1">
      <c r="BP272075" s="90"/>
    </row>
    <row r="272076" spans="68:68" customFormat="1">
      <c r="BP272076" s="90"/>
    </row>
    <row r="272077" spans="68:68" customFormat="1">
      <c r="BP272077" s="90"/>
    </row>
    <row r="272078" spans="68:68" customFormat="1">
      <c r="BP272078" s="90"/>
    </row>
    <row r="272079" spans="68:68" customFormat="1">
      <c r="BP272079" s="90"/>
    </row>
    <row r="272080" spans="68:68" customFormat="1">
      <c r="BP272080" s="90"/>
    </row>
    <row r="272081" spans="68:68" customFormat="1">
      <c r="BP272081" s="90"/>
    </row>
    <row r="272082" spans="68:68" customFormat="1">
      <c r="BP272082" s="90"/>
    </row>
    <row r="272083" spans="68:68" customFormat="1">
      <c r="BP272083" s="90"/>
    </row>
    <row r="272084" spans="68:68" customFormat="1">
      <c r="BP272084" s="90"/>
    </row>
    <row r="272085" spans="68:68" customFormat="1">
      <c r="BP272085" s="90"/>
    </row>
    <row r="272086" spans="68:68" customFormat="1">
      <c r="BP272086" s="90"/>
    </row>
    <row r="272087" spans="68:68" customFormat="1">
      <c r="BP272087" s="90"/>
    </row>
    <row r="272088" spans="68:68" customFormat="1">
      <c r="BP272088" s="90"/>
    </row>
    <row r="272089" spans="68:68" customFormat="1">
      <c r="BP272089" s="90"/>
    </row>
    <row r="272090" spans="68:68" customFormat="1">
      <c r="BP272090" s="90"/>
    </row>
    <row r="272091" spans="68:68" customFormat="1">
      <c r="BP272091" s="90"/>
    </row>
    <row r="272092" spans="68:68" customFormat="1">
      <c r="BP272092" s="90"/>
    </row>
    <row r="272093" spans="68:68" customFormat="1">
      <c r="BP272093" s="90"/>
    </row>
    <row r="272094" spans="68:68" customFormat="1">
      <c r="BP272094" s="90"/>
    </row>
    <row r="272095" spans="68:68" customFormat="1">
      <c r="BP272095" s="90"/>
    </row>
    <row r="272096" spans="68:68" customFormat="1">
      <c r="BP272096" s="90"/>
    </row>
    <row r="272097" spans="68:68" customFormat="1">
      <c r="BP272097" s="90"/>
    </row>
    <row r="272098" spans="68:68" customFormat="1">
      <c r="BP272098" s="90"/>
    </row>
    <row r="272099" spans="68:68" customFormat="1">
      <c r="BP272099" s="90"/>
    </row>
    <row r="272100" spans="68:68" customFormat="1">
      <c r="BP272100" s="90"/>
    </row>
    <row r="272101" spans="68:68" customFormat="1">
      <c r="BP272101" s="90"/>
    </row>
    <row r="272102" spans="68:68" customFormat="1">
      <c r="BP272102" s="90"/>
    </row>
    <row r="272103" spans="68:68" customFormat="1">
      <c r="BP272103" s="90"/>
    </row>
    <row r="272104" spans="68:68" customFormat="1">
      <c r="BP272104" s="90"/>
    </row>
    <row r="272105" spans="68:68" customFormat="1">
      <c r="BP272105" s="90"/>
    </row>
    <row r="272106" spans="68:68" customFormat="1">
      <c r="BP272106" s="90"/>
    </row>
    <row r="272107" spans="68:68" customFormat="1">
      <c r="BP272107" s="90"/>
    </row>
    <row r="272108" spans="68:68" customFormat="1">
      <c r="BP272108" s="90"/>
    </row>
    <row r="272109" spans="68:68" customFormat="1">
      <c r="BP272109" s="90"/>
    </row>
    <row r="272110" spans="68:68" customFormat="1">
      <c r="BP272110" s="90"/>
    </row>
    <row r="272111" spans="68:68" customFormat="1">
      <c r="BP272111" s="90"/>
    </row>
    <row r="272112" spans="68:68" customFormat="1">
      <c r="BP272112" s="90"/>
    </row>
    <row r="272113" spans="68:68" customFormat="1">
      <c r="BP272113" s="90"/>
    </row>
    <row r="272114" spans="68:68" customFormat="1">
      <c r="BP272114" s="90"/>
    </row>
    <row r="272115" spans="68:68" customFormat="1">
      <c r="BP272115" s="90"/>
    </row>
    <row r="272116" spans="68:68" customFormat="1">
      <c r="BP272116" s="90"/>
    </row>
    <row r="272117" spans="68:68" customFormat="1">
      <c r="BP272117" s="90"/>
    </row>
    <row r="272118" spans="68:68" customFormat="1">
      <c r="BP272118" s="90"/>
    </row>
    <row r="272119" spans="68:68" customFormat="1">
      <c r="BP272119" s="90"/>
    </row>
    <row r="272120" spans="68:68" customFormat="1">
      <c r="BP272120" s="90"/>
    </row>
    <row r="272121" spans="68:68" customFormat="1">
      <c r="BP272121" s="90"/>
    </row>
    <row r="272122" spans="68:68" customFormat="1">
      <c r="BP272122" s="90"/>
    </row>
    <row r="272123" spans="68:68" customFormat="1">
      <c r="BP272123" s="90"/>
    </row>
    <row r="272124" spans="68:68" customFormat="1">
      <c r="BP272124" s="90"/>
    </row>
    <row r="272125" spans="68:68" customFormat="1">
      <c r="BP272125" s="90"/>
    </row>
    <row r="272126" spans="68:68" customFormat="1">
      <c r="BP272126" s="90"/>
    </row>
    <row r="272127" spans="68:68" customFormat="1">
      <c r="BP272127" s="90"/>
    </row>
    <row r="272128" spans="68:68" customFormat="1">
      <c r="BP272128" s="90"/>
    </row>
    <row r="272129" spans="68:68" customFormat="1">
      <c r="BP272129" s="90"/>
    </row>
    <row r="272130" spans="68:68" customFormat="1">
      <c r="BP272130" s="90"/>
    </row>
    <row r="272131" spans="68:68" customFormat="1">
      <c r="BP272131" s="90"/>
    </row>
    <row r="272132" spans="68:68" customFormat="1">
      <c r="BP272132" s="90"/>
    </row>
    <row r="272133" spans="68:68" customFormat="1">
      <c r="BP272133" s="90"/>
    </row>
    <row r="272134" spans="68:68" customFormat="1">
      <c r="BP272134" s="90"/>
    </row>
    <row r="272135" spans="68:68" customFormat="1">
      <c r="BP272135" s="90"/>
    </row>
    <row r="272136" spans="68:68" customFormat="1">
      <c r="BP272136" s="90"/>
    </row>
    <row r="272137" spans="68:68" customFormat="1">
      <c r="BP272137" s="90"/>
    </row>
    <row r="272138" spans="68:68" customFormat="1">
      <c r="BP272138" s="90"/>
    </row>
    <row r="272139" spans="68:68" customFormat="1">
      <c r="BP272139" s="90"/>
    </row>
    <row r="272140" spans="68:68" customFormat="1">
      <c r="BP272140" s="90"/>
    </row>
    <row r="272141" spans="68:68" customFormat="1">
      <c r="BP272141" s="90"/>
    </row>
    <row r="272142" spans="68:68" customFormat="1">
      <c r="BP272142" s="90"/>
    </row>
    <row r="272143" spans="68:68" customFormat="1">
      <c r="BP272143" s="90"/>
    </row>
    <row r="272144" spans="68:68" customFormat="1">
      <c r="BP272144" s="90"/>
    </row>
    <row r="272145" spans="68:68" customFormat="1">
      <c r="BP272145" s="90"/>
    </row>
    <row r="272146" spans="68:68" customFormat="1">
      <c r="BP272146" s="90"/>
    </row>
    <row r="272147" spans="68:68" customFormat="1">
      <c r="BP272147" s="90"/>
    </row>
    <row r="272148" spans="68:68" customFormat="1">
      <c r="BP272148" s="90"/>
    </row>
    <row r="272149" spans="68:68" customFormat="1">
      <c r="BP272149" s="90"/>
    </row>
    <row r="272150" spans="68:68" customFormat="1">
      <c r="BP272150" s="90"/>
    </row>
    <row r="272151" spans="68:68" customFormat="1">
      <c r="BP272151" s="90"/>
    </row>
    <row r="272152" spans="68:68" customFormat="1">
      <c r="BP272152" s="90"/>
    </row>
    <row r="272153" spans="68:68" customFormat="1">
      <c r="BP272153" s="90"/>
    </row>
    <row r="272154" spans="68:68" customFormat="1">
      <c r="BP272154" s="90"/>
    </row>
    <row r="272155" spans="68:68" customFormat="1">
      <c r="BP272155" s="90"/>
    </row>
    <row r="272156" spans="68:68" customFormat="1">
      <c r="BP272156" s="90"/>
    </row>
    <row r="272157" spans="68:68" customFormat="1">
      <c r="BP272157" s="90"/>
    </row>
    <row r="272158" spans="68:68" customFormat="1">
      <c r="BP272158" s="90"/>
    </row>
    <row r="272159" spans="68:68" customFormat="1">
      <c r="BP272159" s="90"/>
    </row>
    <row r="272160" spans="68:68" customFormat="1">
      <c r="BP272160" s="90"/>
    </row>
    <row r="272161" spans="68:68" customFormat="1">
      <c r="BP272161" s="90"/>
    </row>
    <row r="272162" spans="68:68" customFormat="1">
      <c r="BP272162" s="90"/>
    </row>
    <row r="272163" spans="68:68" customFormat="1">
      <c r="BP272163" s="90"/>
    </row>
    <row r="272164" spans="68:68" customFormat="1">
      <c r="BP272164" s="90"/>
    </row>
    <row r="272165" spans="68:68" customFormat="1">
      <c r="BP272165" s="90"/>
    </row>
    <row r="272166" spans="68:68" customFormat="1">
      <c r="BP272166" s="90"/>
    </row>
    <row r="272167" spans="68:68" customFormat="1">
      <c r="BP272167" s="90"/>
    </row>
    <row r="272168" spans="68:68" customFormat="1">
      <c r="BP272168" s="90"/>
    </row>
    <row r="272169" spans="68:68" customFormat="1">
      <c r="BP272169" s="90"/>
    </row>
    <row r="272170" spans="68:68" customFormat="1">
      <c r="BP272170" s="90"/>
    </row>
    <row r="272171" spans="68:68" customFormat="1">
      <c r="BP272171" s="90"/>
    </row>
    <row r="272172" spans="68:68" customFormat="1">
      <c r="BP272172" s="90"/>
    </row>
    <row r="272173" spans="68:68" customFormat="1">
      <c r="BP272173" s="90"/>
    </row>
    <row r="272174" spans="68:68" customFormat="1">
      <c r="BP272174" s="90"/>
    </row>
    <row r="272175" spans="68:68" customFormat="1">
      <c r="BP272175" s="90"/>
    </row>
    <row r="272176" spans="68:68" customFormat="1">
      <c r="BP272176" s="90"/>
    </row>
    <row r="272177" spans="68:68" customFormat="1">
      <c r="BP272177" s="90"/>
    </row>
    <row r="272178" spans="68:68" customFormat="1">
      <c r="BP272178" s="90"/>
    </row>
    <row r="272179" spans="68:68" customFormat="1">
      <c r="BP272179" s="90"/>
    </row>
    <row r="272180" spans="68:68" customFormat="1">
      <c r="BP272180" s="90"/>
    </row>
    <row r="272181" spans="68:68" customFormat="1">
      <c r="BP272181" s="90"/>
    </row>
    <row r="272182" spans="68:68" customFormat="1">
      <c r="BP272182" s="90"/>
    </row>
    <row r="272183" spans="68:68" customFormat="1">
      <c r="BP272183" s="90"/>
    </row>
    <row r="272184" spans="68:68" customFormat="1">
      <c r="BP272184" s="90"/>
    </row>
    <row r="272185" spans="68:68" customFormat="1">
      <c r="BP272185" s="90"/>
    </row>
    <row r="272186" spans="68:68" customFormat="1">
      <c r="BP272186" s="90"/>
    </row>
    <row r="272187" spans="68:68" customFormat="1">
      <c r="BP272187" s="90"/>
    </row>
    <row r="272188" spans="68:68" customFormat="1">
      <c r="BP272188" s="90"/>
    </row>
    <row r="272189" spans="68:68" customFormat="1">
      <c r="BP272189" s="90"/>
    </row>
    <row r="272190" spans="68:68" customFormat="1">
      <c r="BP272190" s="90"/>
    </row>
    <row r="272191" spans="68:68" customFormat="1">
      <c r="BP272191" s="90"/>
    </row>
    <row r="272192" spans="68:68" customFormat="1">
      <c r="BP272192" s="90"/>
    </row>
    <row r="272193" spans="68:68" customFormat="1">
      <c r="BP272193" s="90"/>
    </row>
    <row r="272194" spans="68:68" customFormat="1">
      <c r="BP272194" s="90"/>
    </row>
    <row r="272195" spans="68:68" customFormat="1">
      <c r="BP272195" s="90"/>
    </row>
    <row r="272196" spans="68:68" customFormat="1">
      <c r="BP272196" s="90"/>
    </row>
    <row r="272197" spans="68:68" customFormat="1">
      <c r="BP272197" s="90"/>
    </row>
    <row r="272198" spans="68:68" customFormat="1">
      <c r="BP272198" s="90"/>
    </row>
    <row r="272199" spans="68:68" customFormat="1">
      <c r="BP272199" s="90"/>
    </row>
    <row r="272200" spans="68:68" customFormat="1">
      <c r="BP272200" s="90"/>
    </row>
    <row r="272201" spans="68:68" customFormat="1">
      <c r="BP272201" s="90"/>
    </row>
    <row r="272202" spans="68:68" customFormat="1">
      <c r="BP272202" s="90"/>
    </row>
    <row r="272203" spans="68:68" customFormat="1">
      <c r="BP272203" s="90"/>
    </row>
    <row r="272204" spans="68:68" customFormat="1">
      <c r="BP272204" s="90"/>
    </row>
    <row r="272205" spans="68:68" customFormat="1">
      <c r="BP272205" s="90"/>
    </row>
    <row r="272206" spans="68:68" customFormat="1">
      <c r="BP272206" s="90"/>
    </row>
    <row r="272207" spans="68:68" customFormat="1">
      <c r="BP272207" s="90"/>
    </row>
    <row r="272208" spans="68:68" customFormat="1">
      <c r="BP272208" s="90"/>
    </row>
    <row r="272209" spans="68:68" customFormat="1">
      <c r="BP272209" s="90"/>
    </row>
    <row r="272210" spans="68:68" customFormat="1">
      <c r="BP272210" s="90"/>
    </row>
    <row r="272211" spans="68:68" customFormat="1">
      <c r="BP272211" s="90"/>
    </row>
    <row r="272212" spans="68:68" customFormat="1">
      <c r="BP272212" s="90"/>
    </row>
    <row r="272213" spans="68:68" customFormat="1">
      <c r="BP272213" s="90"/>
    </row>
    <row r="272214" spans="68:68" customFormat="1">
      <c r="BP272214" s="90"/>
    </row>
    <row r="272215" spans="68:68" customFormat="1">
      <c r="BP272215" s="90"/>
    </row>
    <row r="272216" spans="68:68" customFormat="1">
      <c r="BP272216" s="90"/>
    </row>
    <row r="272217" spans="68:68" customFormat="1">
      <c r="BP272217" s="90"/>
    </row>
    <row r="272218" spans="68:68" customFormat="1">
      <c r="BP272218" s="90"/>
    </row>
    <row r="272219" spans="68:68" customFormat="1">
      <c r="BP272219" s="90"/>
    </row>
    <row r="272220" spans="68:68" customFormat="1">
      <c r="BP272220" s="90"/>
    </row>
    <row r="272221" spans="68:68" customFormat="1">
      <c r="BP272221" s="90"/>
    </row>
    <row r="272222" spans="68:68" customFormat="1">
      <c r="BP272222" s="90"/>
    </row>
    <row r="272223" spans="68:68" customFormat="1">
      <c r="BP272223" s="90"/>
    </row>
    <row r="272224" spans="68:68" customFormat="1">
      <c r="BP272224" s="90"/>
    </row>
    <row r="272225" spans="68:68" customFormat="1">
      <c r="BP272225" s="90"/>
    </row>
    <row r="272226" spans="68:68" customFormat="1">
      <c r="BP272226" s="90"/>
    </row>
    <row r="272227" spans="68:68" customFormat="1">
      <c r="BP272227" s="90"/>
    </row>
    <row r="272228" spans="68:68" customFormat="1">
      <c r="BP272228" s="90"/>
    </row>
    <row r="272229" spans="68:68" customFormat="1">
      <c r="BP272229" s="90"/>
    </row>
    <row r="272230" spans="68:68" customFormat="1">
      <c r="BP272230" s="90"/>
    </row>
    <row r="272231" spans="68:68" customFormat="1">
      <c r="BP272231" s="90"/>
    </row>
    <row r="272232" spans="68:68" customFormat="1">
      <c r="BP272232" s="90"/>
    </row>
    <row r="272233" spans="68:68" customFormat="1">
      <c r="BP272233" s="90"/>
    </row>
    <row r="272234" spans="68:68" customFormat="1">
      <c r="BP272234" s="90"/>
    </row>
    <row r="272235" spans="68:68" customFormat="1">
      <c r="BP272235" s="90"/>
    </row>
    <row r="272236" spans="68:68" customFormat="1">
      <c r="BP272236" s="90"/>
    </row>
    <row r="272237" spans="68:68" customFormat="1">
      <c r="BP272237" s="90"/>
    </row>
    <row r="272238" spans="68:68" customFormat="1">
      <c r="BP272238" s="90"/>
    </row>
    <row r="272239" spans="68:68" customFormat="1">
      <c r="BP272239" s="90"/>
    </row>
    <row r="272240" spans="68:68" customFormat="1">
      <c r="BP272240" s="90"/>
    </row>
    <row r="272241" spans="68:68" customFormat="1">
      <c r="BP272241" s="90"/>
    </row>
    <row r="272242" spans="68:68" customFormat="1">
      <c r="BP272242" s="90"/>
    </row>
    <row r="272243" spans="68:68" customFormat="1">
      <c r="BP272243" s="90"/>
    </row>
    <row r="272244" spans="68:68" customFormat="1">
      <c r="BP272244" s="90"/>
    </row>
    <row r="272245" spans="68:68" customFormat="1">
      <c r="BP272245" s="90"/>
    </row>
    <row r="272246" spans="68:68" customFormat="1">
      <c r="BP272246" s="90"/>
    </row>
    <row r="272247" spans="68:68" customFormat="1">
      <c r="BP272247" s="90"/>
    </row>
    <row r="272248" spans="68:68" customFormat="1">
      <c r="BP272248" s="90"/>
    </row>
    <row r="272249" spans="68:68" customFormat="1">
      <c r="BP272249" s="90"/>
    </row>
    <row r="272250" spans="68:68" customFormat="1">
      <c r="BP272250" s="90"/>
    </row>
    <row r="272251" spans="68:68" customFormat="1">
      <c r="BP272251" s="90"/>
    </row>
    <row r="272252" spans="68:68" customFormat="1">
      <c r="BP272252" s="90"/>
    </row>
    <row r="272253" spans="68:68" customFormat="1">
      <c r="BP272253" s="90"/>
    </row>
    <row r="272254" spans="68:68" customFormat="1">
      <c r="BP272254" s="90"/>
    </row>
    <row r="272255" spans="68:68" customFormat="1">
      <c r="BP272255" s="90"/>
    </row>
    <row r="272256" spans="68:68" customFormat="1">
      <c r="BP272256" s="90"/>
    </row>
    <row r="272257" spans="68:68" customFormat="1">
      <c r="BP272257" s="90"/>
    </row>
    <row r="272258" spans="68:68" customFormat="1">
      <c r="BP272258" s="90"/>
    </row>
    <row r="272259" spans="68:68" customFormat="1">
      <c r="BP272259" s="90"/>
    </row>
    <row r="272260" spans="68:68" customFormat="1">
      <c r="BP272260" s="90"/>
    </row>
    <row r="272261" spans="68:68" customFormat="1">
      <c r="BP272261" s="90"/>
    </row>
    <row r="272262" spans="68:68" customFormat="1">
      <c r="BP272262" s="90"/>
    </row>
    <row r="272263" spans="68:68" customFormat="1">
      <c r="BP272263" s="90"/>
    </row>
    <row r="272264" spans="68:68" customFormat="1">
      <c r="BP272264" s="90"/>
    </row>
    <row r="272265" spans="68:68" customFormat="1">
      <c r="BP272265" s="90"/>
    </row>
    <row r="272266" spans="68:68" customFormat="1">
      <c r="BP272266" s="90"/>
    </row>
    <row r="272267" spans="68:68" customFormat="1">
      <c r="BP272267" s="90"/>
    </row>
    <row r="272268" spans="68:68" customFormat="1">
      <c r="BP272268" s="90"/>
    </row>
    <row r="272269" spans="68:68" customFormat="1">
      <c r="BP272269" s="90"/>
    </row>
    <row r="272270" spans="68:68" customFormat="1">
      <c r="BP272270" s="90"/>
    </row>
    <row r="272271" spans="68:68" customFormat="1">
      <c r="BP272271" s="90"/>
    </row>
    <row r="272272" spans="68:68" customFormat="1">
      <c r="BP272272" s="90"/>
    </row>
    <row r="272273" spans="68:68" customFormat="1">
      <c r="BP272273" s="90"/>
    </row>
    <row r="272274" spans="68:68" customFormat="1">
      <c r="BP272274" s="90"/>
    </row>
    <row r="272275" spans="68:68" customFormat="1">
      <c r="BP272275" s="90"/>
    </row>
    <row r="272276" spans="68:68" customFormat="1">
      <c r="BP272276" s="90"/>
    </row>
    <row r="272277" spans="68:68" customFormat="1">
      <c r="BP272277" s="90"/>
    </row>
    <row r="272278" spans="68:68" customFormat="1">
      <c r="BP272278" s="90"/>
    </row>
    <row r="272279" spans="68:68" customFormat="1">
      <c r="BP272279" s="90"/>
    </row>
    <row r="272280" spans="68:68" customFormat="1">
      <c r="BP272280" s="90"/>
    </row>
    <row r="272281" spans="68:68" customFormat="1">
      <c r="BP272281" s="90"/>
    </row>
    <row r="272282" spans="68:68" customFormat="1">
      <c r="BP272282" s="90"/>
    </row>
    <row r="272283" spans="68:68" customFormat="1">
      <c r="BP272283" s="90"/>
    </row>
    <row r="272284" spans="68:68" customFormat="1">
      <c r="BP272284" s="90"/>
    </row>
    <row r="272285" spans="68:68" customFormat="1">
      <c r="BP272285" s="90"/>
    </row>
    <row r="272286" spans="68:68" customFormat="1">
      <c r="BP272286" s="90"/>
    </row>
    <row r="272287" spans="68:68" customFormat="1">
      <c r="BP272287" s="90"/>
    </row>
    <row r="272288" spans="68:68" customFormat="1">
      <c r="BP272288" s="90"/>
    </row>
    <row r="272289" spans="68:68" customFormat="1">
      <c r="BP272289" s="90"/>
    </row>
    <row r="272290" spans="68:68" customFormat="1">
      <c r="BP272290" s="90"/>
    </row>
    <row r="272291" spans="68:68" customFormat="1">
      <c r="BP272291" s="90"/>
    </row>
    <row r="272292" spans="68:68" customFormat="1">
      <c r="BP272292" s="90"/>
    </row>
    <row r="272293" spans="68:68" customFormat="1">
      <c r="BP272293" s="90"/>
    </row>
    <row r="272294" spans="68:68" customFormat="1">
      <c r="BP272294" s="90"/>
    </row>
    <row r="272295" spans="68:68" customFormat="1">
      <c r="BP272295" s="90"/>
    </row>
    <row r="272296" spans="68:68" customFormat="1">
      <c r="BP272296" s="90"/>
    </row>
    <row r="272297" spans="68:68" customFormat="1">
      <c r="BP272297" s="90"/>
    </row>
    <row r="272298" spans="68:68" customFormat="1">
      <c r="BP272298" s="90"/>
    </row>
    <row r="272299" spans="68:68" customFormat="1">
      <c r="BP272299" s="90"/>
    </row>
    <row r="272300" spans="68:68" customFormat="1">
      <c r="BP272300" s="90"/>
    </row>
    <row r="272301" spans="68:68" customFormat="1">
      <c r="BP272301" s="90"/>
    </row>
    <row r="272302" spans="68:68" customFormat="1">
      <c r="BP272302" s="90"/>
    </row>
    <row r="272303" spans="68:68" customFormat="1">
      <c r="BP272303" s="90"/>
    </row>
    <row r="272304" spans="68:68" customFormat="1">
      <c r="BP272304" s="90"/>
    </row>
    <row r="272305" spans="68:68" customFormat="1">
      <c r="BP272305" s="90"/>
    </row>
    <row r="272306" spans="68:68" customFormat="1">
      <c r="BP272306" s="90"/>
    </row>
    <row r="272307" spans="68:68" customFormat="1">
      <c r="BP272307" s="90"/>
    </row>
    <row r="272308" spans="68:68" customFormat="1">
      <c r="BP272308" s="90"/>
    </row>
    <row r="272309" spans="68:68" customFormat="1">
      <c r="BP272309" s="90"/>
    </row>
    <row r="272310" spans="68:68" customFormat="1">
      <c r="BP272310" s="90"/>
    </row>
    <row r="272311" spans="68:68" customFormat="1">
      <c r="BP272311" s="90"/>
    </row>
    <row r="272312" spans="68:68" customFormat="1">
      <c r="BP272312" s="90"/>
    </row>
    <row r="272313" spans="68:68" customFormat="1">
      <c r="BP272313" s="90"/>
    </row>
    <row r="272314" spans="68:68" customFormat="1">
      <c r="BP272314" s="90"/>
    </row>
    <row r="272315" spans="68:68" customFormat="1">
      <c r="BP272315" s="90"/>
    </row>
    <row r="272316" spans="68:68" customFormat="1">
      <c r="BP272316" s="90"/>
    </row>
    <row r="272317" spans="68:68" customFormat="1">
      <c r="BP272317" s="90"/>
    </row>
    <row r="272318" spans="68:68" customFormat="1">
      <c r="BP272318" s="90"/>
    </row>
    <row r="272319" spans="68:68" customFormat="1">
      <c r="BP272319" s="90"/>
    </row>
    <row r="272320" spans="68:68" customFormat="1">
      <c r="BP272320" s="90"/>
    </row>
    <row r="272321" spans="68:68" customFormat="1">
      <c r="BP272321" s="90"/>
    </row>
    <row r="272322" spans="68:68" customFormat="1">
      <c r="BP272322" s="90"/>
    </row>
    <row r="272323" spans="68:68" customFormat="1">
      <c r="BP272323" s="90"/>
    </row>
    <row r="272324" spans="68:68" customFormat="1">
      <c r="BP272324" s="90"/>
    </row>
    <row r="272325" spans="68:68" customFormat="1">
      <c r="BP272325" s="90"/>
    </row>
    <row r="272326" spans="68:68" customFormat="1">
      <c r="BP272326" s="90"/>
    </row>
    <row r="272327" spans="68:68" customFormat="1">
      <c r="BP272327" s="90"/>
    </row>
    <row r="272328" spans="68:68" customFormat="1">
      <c r="BP272328" s="90"/>
    </row>
    <row r="272329" spans="68:68" customFormat="1">
      <c r="BP272329" s="90"/>
    </row>
    <row r="272330" spans="68:68" customFormat="1">
      <c r="BP272330" s="90"/>
    </row>
    <row r="272331" spans="68:68" customFormat="1">
      <c r="BP272331" s="90"/>
    </row>
    <row r="272332" spans="68:68" customFormat="1">
      <c r="BP272332" s="90"/>
    </row>
    <row r="272333" spans="68:68" customFormat="1">
      <c r="BP272333" s="90"/>
    </row>
    <row r="272334" spans="68:68" customFormat="1">
      <c r="BP272334" s="90"/>
    </row>
    <row r="272335" spans="68:68" customFormat="1">
      <c r="BP272335" s="90"/>
    </row>
    <row r="272336" spans="68:68" customFormat="1">
      <c r="BP272336" s="90"/>
    </row>
    <row r="272337" spans="68:68" customFormat="1">
      <c r="BP272337" s="90"/>
    </row>
    <row r="272338" spans="68:68" customFormat="1">
      <c r="BP272338" s="90"/>
    </row>
    <row r="272339" spans="68:68" customFormat="1">
      <c r="BP272339" s="90"/>
    </row>
    <row r="272340" spans="68:68" customFormat="1">
      <c r="BP272340" s="90"/>
    </row>
    <row r="272341" spans="68:68" customFormat="1">
      <c r="BP272341" s="90"/>
    </row>
    <row r="272342" spans="68:68" customFormat="1">
      <c r="BP272342" s="90"/>
    </row>
    <row r="272343" spans="68:68" customFormat="1">
      <c r="BP272343" s="90"/>
    </row>
    <row r="272344" spans="68:68" customFormat="1">
      <c r="BP272344" s="90"/>
    </row>
    <row r="272345" spans="68:68" customFormat="1">
      <c r="BP272345" s="90"/>
    </row>
    <row r="272346" spans="68:68" customFormat="1">
      <c r="BP272346" s="90"/>
    </row>
    <row r="272347" spans="68:68" customFormat="1">
      <c r="BP272347" s="90"/>
    </row>
    <row r="272348" spans="68:68" customFormat="1">
      <c r="BP272348" s="90"/>
    </row>
    <row r="272349" spans="68:68" customFormat="1">
      <c r="BP272349" s="90"/>
    </row>
    <row r="272350" spans="68:68" customFormat="1">
      <c r="BP272350" s="90"/>
    </row>
    <row r="272351" spans="68:68" customFormat="1">
      <c r="BP272351" s="90"/>
    </row>
    <row r="272352" spans="68:68" customFormat="1">
      <c r="BP272352" s="90"/>
    </row>
    <row r="272353" spans="68:68" customFormat="1">
      <c r="BP272353" s="90"/>
    </row>
    <row r="272354" spans="68:68" customFormat="1">
      <c r="BP272354" s="90"/>
    </row>
    <row r="272355" spans="68:68" customFormat="1">
      <c r="BP272355" s="90"/>
    </row>
    <row r="272356" spans="68:68" customFormat="1">
      <c r="BP272356" s="90"/>
    </row>
    <row r="272357" spans="68:68" customFormat="1">
      <c r="BP272357" s="90"/>
    </row>
    <row r="272358" spans="68:68" customFormat="1">
      <c r="BP272358" s="90"/>
    </row>
    <row r="272359" spans="68:68" customFormat="1">
      <c r="BP272359" s="90"/>
    </row>
    <row r="272360" spans="68:68" customFormat="1">
      <c r="BP272360" s="90"/>
    </row>
    <row r="272361" spans="68:68" customFormat="1">
      <c r="BP272361" s="90"/>
    </row>
    <row r="272362" spans="68:68" customFormat="1">
      <c r="BP272362" s="90"/>
    </row>
    <row r="272363" spans="68:68" customFormat="1">
      <c r="BP272363" s="90"/>
    </row>
    <row r="272364" spans="68:68" customFormat="1">
      <c r="BP272364" s="90"/>
    </row>
    <row r="272365" spans="68:68" customFormat="1">
      <c r="BP272365" s="90"/>
    </row>
    <row r="272366" spans="68:68" customFormat="1">
      <c r="BP272366" s="90"/>
    </row>
    <row r="272367" spans="68:68" customFormat="1">
      <c r="BP272367" s="90"/>
    </row>
    <row r="272368" spans="68:68" customFormat="1">
      <c r="BP272368" s="90"/>
    </row>
    <row r="272369" spans="68:68" customFormat="1">
      <c r="BP272369" s="90"/>
    </row>
    <row r="272370" spans="68:68" customFormat="1">
      <c r="BP272370" s="90"/>
    </row>
    <row r="272371" spans="68:68" customFormat="1">
      <c r="BP272371" s="90"/>
    </row>
    <row r="272372" spans="68:68" customFormat="1">
      <c r="BP272372" s="90"/>
    </row>
    <row r="272373" spans="68:68" customFormat="1">
      <c r="BP272373" s="90"/>
    </row>
    <row r="272374" spans="68:68" customFormat="1">
      <c r="BP272374" s="90"/>
    </row>
    <row r="272375" spans="68:68" customFormat="1">
      <c r="BP272375" s="90"/>
    </row>
    <row r="272376" spans="68:68" customFormat="1">
      <c r="BP272376" s="90"/>
    </row>
    <row r="272377" spans="68:68" customFormat="1">
      <c r="BP272377" s="90"/>
    </row>
    <row r="272378" spans="68:68" customFormat="1">
      <c r="BP272378" s="90"/>
    </row>
    <row r="272379" spans="68:68" customFormat="1">
      <c r="BP272379" s="90"/>
    </row>
    <row r="272380" spans="68:68" customFormat="1">
      <c r="BP272380" s="90"/>
    </row>
    <row r="272381" spans="68:68" customFormat="1">
      <c r="BP272381" s="90"/>
    </row>
    <row r="272382" spans="68:68" customFormat="1">
      <c r="BP272382" s="90"/>
    </row>
    <row r="272383" spans="68:68" customFormat="1">
      <c r="BP272383" s="90"/>
    </row>
    <row r="272384" spans="68:68" customFormat="1">
      <c r="BP272384" s="90"/>
    </row>
    <row r="272385" spans="68:68" customFormat="1">
      <c r="BP272385" s="90"/>
    </row>
    <row r="272386" spans="68:68" customFormat="1">
      <c r="BP272386" s="90"/>
    </row>
    <row r="272387" spans="68:68" customFormat="1">
      <c r="BP272387" s="90"/>
    </row>
    <row r="272388" spans="68:68" customFormat="1">
      <c r="BP272388" s="90"/>
    </row>
    <row r="272389" spans="68:68" customFormat="1">
      <c r="BP272389" s="90"/>
    </row>
    <row r="272390" spans="68:68" customFormat="1">
      <c r="BP272390" s="90"/>
    </row>
    <row r="272391" spans="68:68" customFormat="1">
      <c r="BP272391" s="90"/>
    </row>
    <row r="272392" spans="68:68" customFormat="1">
      <c r="BP272392" s="90"/>
    </row>
    <row r="272393" spans="68:68" customFormat="1">
      <c r="BP272393" s="90"/>
    </row>
    <row r="272394" spans="68:68" customFormat="1">
      <c r="BP272394" s="90"/>
    </row>
    <row r="272395" spans="68:68" customFormat="1">
      <c r="BP272395" s="90"/>
    </row>
    <row r="272396" spans="68:68" customFormat="1">
      <c r="BP272396" s="90"/>
    </row>
    <row r="272397" spans="68:68" customFormat="1">
      <c r="BP272397" s="90"/>
    </row>
    <row r="272398" spans="68:68" customFormat="1">
      <c r="BP272398" s="90"/>
    </row>
    <row r="272399" spans="68:68" customFormat="1">
      <c r="BP272399" s="90"/>
    </row>
    <row r="272400" spans="68:68" customFormat="1">
      <c r="BP272400" s="90"/>
    </row>
    <row r="272401" spans="68:68" customFormat="1">
      <c r="BP272401" s="90"/>
    </row>
    <row r="272402" spans="68:68" customFormat="1">
      <c r="BP272402" s="90"/>
    </row>
    <row r="272403" spans="68:68" customFormat="1">
      <c r="BP272403" s="90"/>
    </row>
    <row r="272404" spans="68:68" customFormat="1">
      <c r="BP272404" s="90"/>
    </row>
    <row r="272405" spans="68:68" customFormat="1">
      <c r="BP272405" s="90"/>
    </row>
    <row r="272406" spans="68:68" customFormat="1">
      <c r="BP272406" s="90"/>
    </row>
    <row r="272407" spans="68:68" customFormat="1">
      <c r="BP272407" s="90"/>
    </row>
    <row r="272408" spans="68:68" customFormat="1">
      <c r="BP272408" s="90"/>
    </row>
    <row r="272409" spans="68:68" customFormat="1">
      <c r="BP272409" s="90"/>
    </row>
    <row r="272410" spans="68:68" customFormat="1">
      <c r="BP272410" s="90"/>
    </row>
    <row r="272411" spans="68:68" customFormat="1">
      <c r="BP272411" s="90"/>
    </row>
    <row r="272412" spans="68:68" customFormat="1">
      <c r="BP272412" s="90"/>
    </row>
    <row r="272413" spans="68:68" customFormat="1">
      <c r="BP272413" s="90"/>
    </row>
    <row r="272414" spans="68:68" customFormat="1">
      <c r="BP272414" s="90"/>
    </row>
    <row r="272415" spans="68:68" customFormat="1">
      <c r="BP272415" s="90"/>
    </row>
    <row r="272416" spans="68:68" customFormat="1">
      <c r="BP272416" s="90"/>
    </row>
    <row r="272417" spans="68:68" customFormat="1">
      <c r="BP272417" s="90"/>
    </row>
    <row r="272418" spans="68:68" customFormat="1">
      <c r="BP272418" s="90"/>
    </row>
    <row r="272419" spans="68:68" customFormat="1">
      <c r="BP272419" s="90"/>
    </row>
    <row r="272420" spans="68:68" customFormat="1">
      <c r="BP272420" s="90"/>
    </row>
    <row r="272421" spans="68:68" customFormat="1">
      <c r="BP272421" s="90"/>
    </row>
    <row r="272422" spans="68:68" customFormat="1">
      <c r="BP272422" s="90"/>
    </row>
    <row r="272423" spans="68:68" customFormat="1">
      <c r="BP272423" s="90"/>
    </row>
    <row r="272424" spans="68:68" customFormat="1">
      <c r="BP272424" s="90"/>
    </row>
    <row r="272425" spans="68:68" customFormat="1">
      <c r="BP272425" s="90"/>
    </row>
    <row r="272426" spans="68:68" customFormat="1">
      <c r="BP272426" s="90"/>
    </row>
    <row r="272427" spans="68:68" customFormat="1">
      <c r="BP272427" s="90"/>
    </row>
    <row r="272428" spans="68:68" customFormat="1">
      <c r="BP272428" s="90"/>
    </row>
    <row r="272429" spans="68:68" customFormat="1">
      <c r="BP272429" s="90"/>
    </row>
    <row r="272430" spans="68:68" customFormat="1">
      <c r="BP272430" s="90"/>
    </row>
    <row r="272431" spans="68:68" customFormat="1">
      <c r="BP272431" s="90"/>
    </row>
    <row r="272432" spans="68:68" customFormat="1">
      <c r="BP272432" s="90"/>
    </row>
    <row r="272433" spans="68:68" customFormat="1">
      <c r="BP272433" s="90"/>
    </row>
    <row r="272434" spans="68:68" customFormat="1">
      <c r="BP272434" s="90"/>
    </row>
    <row r="272435" spans="68:68" customFormat="1">
      <c r="BP272435" s="90"/>
    </row>
    <row r="272436" spans="68:68" customFormat="1">
      <c r="BP272436" s="90"/>
    </row>
    <row r="272437" spans="68:68" customFormat="1">
      <c r="BP272437" s="90"/>
    </row>
    <row r="272438" spans="68:68" customFormat="1">
      <c r="BP272438" s="90"/>
    </row>
    <row r="272439" spans="68:68" customFormat="1">
      <c r="BP272439" s="90"/>
    </row>
    <row r="272440" spans="68:68" customFormat="1">
      <c r="BP272440" s="90"/>
    </row>
    <row r="272441" spans="68:68" customFormat="1">
      <c r="BP272441" s="90"/>
    </row>
    <row r="272442" spans="68:68" customFormat="1">
      <c r="BP272442" s="90"/>
    </row>
    <row r="272443" spans="68:68" customFormat="1">
      <c r="BP272443" s="90"/>
    </row>
    <row r="272444" spans="68:68" customFormat="1">
      <c r="BP272444" s="90"/>
    </row>
    <row r="272445" spans="68:68" customFormat="1">
      <c r="BP272445" s="90"/>
    </row>
    <row r="272446" spans="68:68" customFormat="1">
      <c r="BP272446" s="90"/>
    </row>
    <row r="272447" spans="68:68" customFormat="1">
      <c r="BP272447" s="90"/>
    </row>
    <row r="272448" spans="68:68" customFormat="1">
      <c r="BP272448" s="90"/>
    </row>
    <row r="272449" spans="68:68" customFormat="1">
      <c r="BP272449" s="90"/>
    </row>
    <row r="272450" spans="68:68" customFormat="1">
      <c r="BP272450" s="90"/>
    </row>
    <row r="272451" spans="68:68" customFormat="1">
      <c r="BP272451" s="90"/>
    </row>
    <row r="272452" spans="68:68" customFormat="1">
      <c r="BP272452" s="90"/>
    </row>
    <row r="272453" spans="68:68" customFormat="1">
      <c r="BP272453" s="90"/>
    </row>
    <row r="272454" spans="68:68" customFormat="1">
      <c r="BP272454" s="90"/>
    </row>
    <row r="272455" spans="68:68" customFormat="1">
      <c r="BP272455" s="90"/>
    </row>
    <row r="272456" spans="68:68" customFormat="1">
      <c r="BP272456" s="90"/>
    </row>
    <row r="272457" spans="68:68" customFormat="1">
      <c r="BP272457" s="90"/>
    </row>
    <row r="272458" spans="68:68" customFormat="1">
      <c r="BP272458" s="90"/>
    </row>
    <row r="272459" spans="68:68" customFormat="1">
      <c r="BP272459" s="90"/>
    </row>
    <row r="272460" spans="68:68" customFormat="1">
      <c r="BP272460" s="90"/>
    </row>
    <row r="272461" spans="68:68" customFormat="1">
      <c r="BP272461" s="90"/>
    </row>
    <row r="272462" spans="68:68" customFormat="1">
      <c r="BP272462" s="90"/>
    </row>
    <row r="272463" spans="68:68" customFormat="1">
      <c r="BP272463" s="90"/>
    </row>
    <row r="272464" spans="68:68" customFormat="1">
      <c r="BP272464" s="90"/>
    </row>
    <row r="272465" spans="68:68" customFormat="1">
      <c r="BP272465" s="90"/>
    </row>
    <row r="272466" spans="68:68" customFormat="1">
      <c r="BP272466" s="90"/>
    </row>
    <row r="272467" spans="68:68" customFormat="1">
      <c r="BP272467" s="90"/>
    </row>
    <row r="272468" spans="68:68" customFormat="1">
      <c r="BP272468" s="90"/>
    </row>
    <row r="272469" spans="68:68" customFormat="1">
      <c r="BP272469" s="90"/>
    </row>
    <row r="272470" spans="68:68" customFormat="1">
      <c r="BP272470" s="90"/>
    </row>
    <row r="272471" spans="68:68" customFormat="1">
      <c r="BP272471" s="90"/>
    </row>
    <row r="272472" spans="68:68" customFormat="1">
      <c r="BP272472" s="90"/>
    </row>
    <row r="272473" spans="68:68" customFormat="1">
      <c r="BP272473" s="90"/>
    </row>
    <row r="272474" spans="68:68" customFormat="1">
      <c r="BP272474" s="90"/>
    </row>
    <row r="272475" spans="68:68" customFormat="1">
      <c r="BP272475" s="90"/>
    </row>
    <row r="272476" spans="68:68" customFormat="1">
      <c r="BP272476" s="90"/>
    </row>
    <row r="272477" spans="68:68" customFormat="1">
      <c r="BP272477" s="90"/>
    </row>
    <row r="272478" spans="68:68" customFormat="1">
      <c r="BP272478" s="90"/>
    </row>
    <row r="272479" spans="68:68" customFormat="1">
      <c r="BP272479" s="90"/>
    </row>
    <row r="272480" spans="68:68" customFormat="1">
      <c r="BP272480" s="90"/>
    </row>
    <row r="272481" spans="68:68" customFormat="1">
      <c r="BP272481" s="90"/>
    </row>
    <row r="272482" spans="68:68" customFormat="1">
      <c r="BP272482" s="90"/>
    </row>
    <row r="272483" spans="68:68" customFormat="1">
      <c r="BP272483" s="90"/>
    </row>
    <row r="272484" spans="68:68" customFormat="1">
      <c r="BP272484" s="90"/>
    </row>
    <row r="272485" spans="68:68" customFormat="1">
      <c r="BP272485" s="90"/>
    </row>
    <row r="272486" spans="68:68" customFormat="1">
      <c r="BP272486" s="90"/>
    </row>
    <row r="272487" spans="68:68" customFormat="1">
      <c r="BP272487" s="90"/>
    </row>
    <row r="272488" spans="68:68" customFormat="1">
      <c r="BP272488" s="90"/>
    </row>
    <row r="272489" spans="68:68" customFormat="1">
      <c r="BP272489" s="90"/>
    </row>
    <row r="272490" spans="68:68" customFormat="1">
      <c r="BP272490" s="90"/>
    </row>
    <row r="272491" spans="68:68" customFormat="1">
      <c r="BP272491" s="90"/>
    </row>
    <row r="272492" spans="68:68" customFormat="1">
      <c r="BP272492" s="90"/>
    </row>
    <row r="272493" spans="68:68" customFormat="1">
      <c r="BP272493" s="90"/>
    </row>
    <row r="272494" spans="68:68" customFormat="1">
      <c r="BP272494" s="90"/>
    </row>
    <row r="272495" spans="68:68" customFormat="1">
      <c r="BP272495" s="90"/>
    </row>
    <row r="272496" spans="68:68" customFormat="1">
      <c r="BP272496" s="90"/>
    </row>
    <row r="272497" spans="68:68" customFormat="1">
      <c r="BP272497" s="90"/>
    </row>
    <row r="272498" spans="68:68" customFormat="1">
      <c r="BP272498" s="90"/>
    </row>
    <row r="272499" spans="68:68" customFormat="1">
      <c r="BP272499" s="90"/>
    </row>
    <row r="272500" spans="68:68" customFormat="1">
      <c r="BP272500" s="90"/>
    </row>
    <row r="272501" spans="68:68" customFormat="1">
      <c r="BP272501" s="90"/>
    </row>
    <row r="272502" spans="68:68" customFormat="1">
      <c r="BP272502" s="90"/>
    </row>
    <row r="272503" spans="68:68" customFormat="1">
      <c r="BP272503" s="90"/>
    </row>
    <row r="272504" spans="68:68" customFormat="1">
      <c r="BP272504" s="90"/>
    </row>
    <row r="272505" spans="68:68" customFormat="1">
      <c r="BP272505" s="90"/>
    </row>
    <row r="272506" spans="68:68" customFormat="1">
      <c r="BP272506" s="90"/>
    </row>
    <row r="272507" spans="68:68" customFormat="1">
      <c r="BP272507" s="90"/>
    </row>
    <row r="272508" spans="68:68" customFormat="1">
      <c r="BP272508" s="90"/>
    </row>
    <row r="272509" spans="68:68" customFormat="1">
      <c r="BP272509" s="90"/>
    </row>
    <row r="272510" spans="68:68" customFormat="1">
      <c r="BP272510" s="90"/>
    </row>
    <row r="272511" spans="68:68" customFormat="1">
      <c r="BP272511" s="90"/>
    </row>
    <row r="272512" spans="68:68" customFormat="1">
      <c r="BP272512" s="90"/>
    </row>
    <row r="272513" spans="68:68" customFormat="1">
      <c r="BP272513" s="90"/>
    </row>
    <row r="272514" spans="68:68" customFormat="1">
      <c r="BP272514" s="90"/>
    </row>
    <row r="272515" spans="68:68" customFormat="1">
      <c r="BP272515" s="90"/>
    </row>
    <row r="272516" spans="68:68" customFormat="1">
      <c r="BP272516" s="90"/>
    </row>
    <row r="272517" spans="68:68" customFormat="1">
      <c r="BP272517" s="90"/>
    </row>
    <row r="272518" spans="68:68" customFormat="1">
      <c r="BP272518" s="90"/>
    </row>
    <row r="272519" spans="68:68" customFormat="1">
      <c r="BP272519" s="90"/>
    </row>
    <row r="272520" spans="68:68" customFormat="1">
      <c r="BP272520" s="90"/>
    </row>
    <row r="272521" spans="68:68" customFormat="1">
      <c r="BP272521" s="90"/>
    </row>
    <row r="272522" spans="68:68" customFormat="1">
      <c r="BP272522" s="90"/>
    </row>
    <row r="272523" spans="68:68" customFormat="1">
      <c r="BP272523" s="90"/>
    </row>
    <row r="272524" spans="68:68" customFormat="1">
      <c r="BP272524" s="90"/>
    </row>
    <row r="272525" spans="68:68" customFormat="1">
      <c r="BP272525" s="90"/>
    </row>
    <row r="272526" spans="68:68" customFormat="1">
      <c r="BP272526" s="90"/>
    </row>
    <row r="272527" spans="68:68" customFormat="1">
      <c r="BP272527" s="90"/>
    </row>
    <row r="272528" spans="68:68" customFormat="1">
      <c r="BP272528" s="90"/>
    </row>
    <row r="272529" spans="68:68" customFormat="1">
      <c r="BP272529" s="90"/>
    </row>
    <row r="272530" spans="68:68" customFormat="1">
      <c r="BP272530" s="90"/>
    </row>
    <row r="272531" spans="68:68" customFormat="1">
      <c r="BP272531" s="90"/>
    </row>
    <row r="272532" spans="68:68" customFormat="1">
      <c r="BP272532" s="90"/>
    </row>
    <row r="272533" spans="68:68" customFormat="1">
      <c r="BP272533" s="90"/>
    </row>
    <row r="272534" spans="68:68" customFormat="1">
      <c r="BP272534" s="90"/>
    </row>
    <row r="272535" spans="68:68" customFormat="1">
      <c r="BP272535" s="90"/>
    </row>
    <row r="272536" spans="68:68" customFormat="1">
      <c r="BP272536" s="90"/>
    </row>
    <row r="272537" spans="68:68" customFormat="1">
      <c r="BP272537" s="90"/>
    </row>
    <row r="272538" spans="68:68" customFormat="1">
      <c r="BP272538" s="90"/>
    </row>
    <row r="272539" spans="68:68" customFormat="1">
      <c r="BP272539" s="90"/>
    </row>
    <row r="272540" spans="68:68" customFormat="1">
      <c r="BP272540" s="90"/>
    </row>
    <row r="272541" spans="68:68" customFormat="1">
      <c r="BP272541" s="90"/>
    </row>
    <row r="272542" spans="68:68" customFormat="1">
      <c r="BP272542" s="90"/>
    </row>
    <row r="272543" spans="68:68" customFormat="1">
      <c r="BP272543" s="90"/>
    </row>
    <row r="272544" spans="68:68" customFormat="1">
      <c r="BP272544" s="90"/>
    </row>
    <row r="272545" spans="68:68" customFormat="1">
      <c r="BP272545" s="90"/>
    </row>
    <row r="272546" spans="68:68" customFormat="1">
      <c r="BP272546" s="90"/>
    </row>
    <row r="272547" spans="68:68" customFormat="1">
      <c r="BP272547" s="90"/>
    </row>
    <row r="272548" spans="68:68" customFormat="1">
      <c r="BP272548" s="90"/>
    </row>
    <row r="272549" spans="68:68" customFormat="1">
      <c r="BP272549" s="90"/>
    </row>
    <row r="272550" spans="68:68" customFormat="1">
      <c r="BP272550" s="90"/>
    </row>
    <row r="272551" spans="68:68" customFormat="1">
      <c r="BP272551" s="90"/>
    </row>
    <row r="272552" spans="68:68" customFormat="1">
      <c r="BP272552" s="90"/>
    </row>
    <row r="272553" spans="68:68" customFormat="1">
      <c r="BP272553" s="90"/>
    </row>
    <row r="272554" spans="68:68" customFormat="1">
      <c r="BP272554" s="90"/>
    </row>
    <row r="272555" spans="68:68" customFormat="1">
      <c r="BP272555" s="90"/>
    </row>
    <row r="272556" spans="68:68" customFormat="1">
      <c r="BP272556" s="90"/>
    </row>
    <row r="272557" spans="68:68" customFormat="1">
      <c r="BP272557" s="90"/>
    </row>
    <row r="272558" spans="68:68" customFormat="1">
      <c r="BP272558" s="90"/>
    </row>
    <row r="272559" spans="68:68" customFormat="1">
      <c r="BP272559" s="90"/>
    </row>
    <row r="272560" spans="68:68" customFormat="1">
      <c r="BP272560" s="90"/>
    </row>
    <row r="272561" spans="68:68" customFormat="1">
      <c r="BP272561" s="90"/>
    </row>
    <row r="272562" spans="68:68" customFormat="1">
      <c r="BP272562" s="90"/>
    </row>
    <row r="272563" spans="68:68" customFormat="1">
      <c r="BP272563" s="90"/>
    </row>
    <row r="272564" spans="68:68" customFormat="1">
      <c r="BP272564" s="90"/>
    </row>
    <row r="272565" spans="68:68" customFormat="1">
      <c r="BP272565" s="90"/>
    </row>
    <row r="272566" spans="68:68" customFormat="1">
      <c r="BP272566" s="90"/>
    </row>
    <row r="272567" spans="68:68" customFormat="1">
      <c r="BP272567" s="90"/>
    </row>
    <row r="272568" spans="68:68" customFormat="1">
      <c r="BP272568" s="90"/>
    </row>
    <row r="272569" spans="68:68" customFormat="1">
      <c r="BP272569" s="90"/>
    </row>
    <row r="272570" spans="68:68" customFormat="1">
      <c r="BP272570" s="90"/>
    </row>
    <row r="272571" spans="68:68" customFormat="1">
      <c r="BP272571" s="90"/>
    </row>
    <row r="272572" spans="68:68" customFormat="1">
      <c r="BP272572" s="90"/>
    </row>
    <row r="272573" spans="68:68" customFormat="1">
      <c r="BP272573" s="90"/>
    </row>
    <row r="272574" spans="68:68" customFormat="1">
      <c r="BP272574" s="90"/>
    </row>
    <row r="272575" spans="68:68" customFormat="1">
      <c r="BP272575" s="90"/>
    </row>
    <row r="272576" spans="68:68" customFormat="1">
      <c r="BP272576" s="90"/>
    </row>
    <row r="272577" spans="68:68" customFormat="1">
      <c r="BP272577" s="90"/>
    </row>
    <row r="272578" spans="68:68" customFormat="1">
      <c r="BP272578" s="90"/>
    </row>
    <row r="272579" spans="68:68" customFormat="1">
      <c r="BP272579" s="90"/>
    </row>
    <row r="272580" spans="68:68" customFormat="1">
      <c r="BP272580" s="90"/>
    </row>
    <row r="272581" spans="68:68" customFormat="1">
      <c r="BP272581" s="90"/>
    </row>
    <row r="272582" spans="68:68" customFormat="1">
      <c r="BP272582" s="90"/>
    </row>
    <row r="272583" spans="68:68" customFormat="1">
      <c r="BP272583" s="90"/>
    </row>
    <row r="272584" spans="68:68" customFormat="1">
      <c r="BP272584" s="90"/>
    </row>
    <row r="272585" spans="68:68" customFormat="1">
      <c r="BP272585" s="90"/>
    </row>
    <row r="272586" spans="68:68" customFormat="1">
      <c r="BP272586" s="90"/>
    </row>
    <row r="272587" spans="68:68" customFormat="1">
      <c r="BP272587" s="90"/>
    </row>
    <row r="272588" spans="68:68" customFormat="1">
      <c r="BP272588" s="90"/>
    </row>
    <row r="272589" spans="68:68" customFormat="1">
      <c r="BP272589" s="90"/>
    </row>
    <row r="272590" spans="68:68" customFormat="1">
      <c r="BP272590" s="90"/>
    </row>
    <row r="272591" spans="68:68" customFormat="1">
      <c r="BP272591" s="90"/>
    </row>
    <row r="272592" spans="68:68" customFormat="1">
      <c r="BP272592" s="90"/>
    </row>
    <row r="272593" spans="68:68" customFormat="1">
      <c r="BP272593" s="90"/>
    </row>
    <row r="272594" spans="68:68" customFormat="1">
      <c r="BP272594" s="90"/>
    </row>
    <row r="272595" spans="68:68" customFormat="1">
      <c r="BP272595" s="90"/>
    </row>
    <row r="272596" spans="68:68" customFormat="1">
      <c r="BP272596" s="90"/>
    </row>
    <row r="272597" spans="68:68" customFormat="1">
      <c r="BP272597" s="90"/>
    </row>
    <row r="272598" spans="68:68" customFormat="1">
      <c r="BP272598" s="90"/>
    </row>
    <row r="272599" spans="68:68" customFormat="1">
      <c r="BP272599" s="90"/>
    </row>
    <row r="272600" spans="68:68" customFormat="1">
      <c r="BP272600" s="90"/>
    </row>
    <row r="272601" spans="68:68" customFormat="1">
      <c r="BP272601" s="90"/>
    </row>
    <row r="272602" spans="68:68" customFormat="1">
      <c r="BP272602" s="90"/>
    </row>
    <row r="272603" spans="68:68" customFormat="1">
      <c r="BP272603" s="90"/>
    </row>
    <row r="272604" spans="68:68" customFormat="1">
      <c r="BP272604" s="90"/>
    </row>
    <row r="272605" spans="68:68" customFormat="1">
      <c r="BP272605" s="90"/>
    </row>
    <row r="272606" spans="68:68" customFormat="1">
      <c r="BP272606" s="90"/>
    </row>
    <row r="272607" spans="68:68" customFormat="1">
      <c r="BP272607" s="90"/>
    </row>
    <row r="272608" spans="68:68" customFormat="1">
      <c r="BP272608" s="90"/>
    </row>
    <row r="272609" spans="68:68" customFormat="1">
      <c r="BP272609" s="90"/>
    </row>
    <row r="272610" spans="68:68" customFormat="1">
      <c r="BP272610" s="90"/>
    </row>
    <row r="272611" spans="68:68" customFormat="1">
      <c r="BP272611" s="90"/>
    </row>
    <row r="272612" spans="68:68" customFormat="1">
      <c r="BP272612" s="90"/>
    </row>
    <row r="272613" spans="68:68" customFormat="1">
      <c r="BP272613" s="90"/>
    </row>
    <row r="272614" spans="68:68" customFormat="1">
      <c r="BP272614" s="90"/>
    </row>
    <row r="272615" spans="68:68" customFormat="1">
      <c r="BP272615" s="90"/>
    </row>
    <row r="272616" spans="68:68" customFormat="1">
      <c r="BP272616" s="90"/>
    </row>
    <row r="272617" spans="68:68" customFormat="1">
      <c r="BP272617" s="90"/>
    </row>
    <row r="272618" spans="68:68" customFormat="1">
      <c r="BP272618" s="90"/>
    </row>
    <row r="272619" spans="68:68" customFormat="1">
      <c r="BP272619" s="90"/>
    </row>
    <row r="272620" spans="68:68" customFormat="1">
      <c r="BP272620" s="90"/>
    </row>
    <row r="272621" spans="68:68" customFormat="1">
      <c r="BP272621" s="90"/>
    </row>
    <row r="272622" spans="68:68" customFormat="1">
      <c r="BP272622" s="90"/>
    </row>
    <row r="272623" spans="68:68" customFormat="1">
      <c r="BP272623" s="90"/>
    </row>
    <row r="272624" spans="68:68" customFormat="1">
      <c r="BP272624" s="90"/>
    </row>
    <row r="272625" spans="68:68" customFormat="1">
      <c r="BP272625" s="90"/>
    </row>
    <row r="272626" spans="68:68" customFormat="1">
      <c r="BP272626" s="90"/>
    </row>
    <row r="272627" spans="68:68" customFormat="1">
      <c r="BP272627" s="90"/>
    </row>
    <row r="272628" spans="68:68" customFormat="1">
      <c r="BP272628" s="90"/>
    </row>
    <row r="272629" spans="68:68" customFormat="1">
      <c r="BP272629" s="90"/>
    </row>
    <row r="272630" spans="68:68" customFormat="1">
      <c r="BP272630" s="90"/>
    </row>
    <row r="272631" spans="68:68" customFormat="1">
      <c r="BP272631" s="90"/>
    </row>
    <row r="272632" spans="68:68" customFormat="1">
      <c r="BP272632" s="90"/>
    </row>
    <row r="272633" spans="68:68" customFormat="1">
      <c r="BP272633" s="90"/>
    </row>
    <row r="272634" spans="68:68" customFormat="1">
      <c r="BP272634" s="90"/>
    </row>
    <row r="272635" spans="68:68" customFormat="1">
      <c r="BP272635" s="90"/>
    </row>
    <row r="272636" spans="68:68" customFormat="1">
      <c r="BP272636" s="90"/>
    </row>
    <row r="272637" spans="68:68" customFormat="1">
      <c r="BP272637" s="90"/>
    </row>
    <row r="272638" spans="68:68" customFormat="1">
      <c r="BP272638" s="90"/>
    </row>
    <row r="272639" spans="68:68" customFormat="1">
      <c r="BP272639" s="90"/>
    </row>
    <row r="272640" spans="68:68" customFormat="1">
      <c r="BP272640" s="90"/>
    </row>
    <row r="272641" spans="68:68" customFormat="1">
      <c r="BP272641" s="90"/>
    </row>
    <row r="272642" spans="68:68" customFormat="1">
      <c r="BP272642" s="90"/>
    </row>
    <row r="272643" spans="68:68" customFormat="1">
      <c r="BP272643" s="90"/>
    </row>
    <row r="272644" spans="68:68" customFormat="1">
      <c r="BP272644" s="90"/>
    </row>
    <row r="272645" spans="68:68" customFormat="1">
      <c r="BP272645" s="90"/>
    </row>
    <row r="272646" spans="68:68" customFormat="1">
      <c r="BP272646" s="90"/>
    </row>
    <row r="272647" spans="68:68" customFormat="1">
      <c r="BP272647" s="90"/>
    </row>
    <row r="272648" spans="68:68" customFormat="1">
      <c r="BP272648" s="90"/>
    </row>
    <row r="272649" spans="68:68" customFormat="1">
      <c r="BP272649" s="90"/>
    </row>
    <row r="272650" spans="68:68" customFormat="1">
      <c r="BP272650" s="90"/>
    </row>
    <row r="272651" spans="68:68" customFormat="1">
      <c r="BP272651" s="90"/>
    </row>
    <row r="272652" spans="68:68" customFormat="1">
      <c r="BP272652" s="90"/>
    </row>
    <row r="272653" spans="68:68" customFormat="1">
      <c r="BP272653" s="90"/>
    </row>
    <row r="272654" spans="68:68" customFormat="1">
      <c r="BP272654" s="90"/>
    </row>
    <row r="272655" spans="68:68" customFormat="1">
      <c r="BP272655" s="90"/>
    </row>
    <row r="272656" spans="68:68" customFormat="1">
      <c r="BP272656" s="90"/>
    </row>
    <row r="272657" spans="68:68" customFormat="1">
      <c r="BP272657" s="90"/>
    </row>
    <row r="272658" spans="68:68" customFormat="1">
      <c r="BP272658" s="90"/>
    </row>
    <row r="272659" spans="68:68" customFormat="1">
      <c r="BP272659" s="90"/>
    </row>
    <row r="272660" spans="68:68" customFormat="1">
      <c r="BP272660" s="90"/>
    </row>
    <row r="272661" spans="68:68" customFormat="1">
      <c r="BP272661" s="90"/>
    </row>
    <row r="272662" spans="68:68" customFormat="1">
      <c r="BP272662" s="90"/>
    </row>
    <row r="272663" spans="68:68" customFormat="1">
      <c r="BP272663" s="90"/>
    </row>
    <row r="272664" spans="68:68" customFormat="1">
      <c r="BP272664" s="90"/>
    </row>
    <row r="272665" spans="68:68" customFormat="1">
      <c r="BP272665" s="90"/>
    </row>
    <row r="272666" spans="68:68" customFormat="1">
      <c r="BP272666" s="90"/>
    </row>
    <row r="272667" spans="68:68" customFormat="1">
      <c r="BP272667" s="90"/>
    </row>
    <row r="272668" spans="68:68" customFormat="1">
      <c r="BP272668" s="90"/>
    </row>
    <row r="272669" spans="68:68" customFormat="1">
      <c r="BP272669" s="90"/>
    </row>
    <row r="272670" spans="68:68" customFormat="1">
      <c r="BP272670" s="90"/>
    </row>
    <row r="272671" spans="68:68" customFormat="1">
      <c r="BP272671" s="90"/>
    </row>
    <row r="272672" spans="68:68" customFormat="1">
      <c r="BP272672" s="90"/>
    </row>
    <row r="272673" spans="68:68" customFormat="1">
      <c r="BP272673" s="90"/>
    </row>
    <row r="272674" spans="68:68" customFormat="1">
      <c r="BP272674" s="90"/>
    </row>
    <row r="272675" spans="68:68" customFormat="1">
      <c r="BP272675" s="90"/>
    </row>
    <row r="272676" spans="68:68" customFormat="1">
      <c r="BP272676" s="90"/>
    </row>
    <row r="272677" spans="68:68" customFormat="1">
      <c r="BP272677" s="90"/>
    </row>
    <row r="272678" spans="68:68" customFormat="1">
      <c r="BP272678" s="90"/>
    </row>
    <row r="272679" spans="68:68" customFormat="1">
      <c r="BP272679" s="90"/>
    </row>
    <row r="272680" spans="68:68" customFormat="1">
      <c r="BP272680" s="90"/>
    </row>
    <row r="272681" spans="68:68" customFormat="1">
      <c r="BP272681" s="90"/>
    </row>
    <row r="272682" spans="68:68" customFormat="1">
      <c r="BP272682" s="90"/>
    </row>
    <row r="272683" spans="68:68" customFormat="1">
      <c r="BP272683" s="90"/>
    </row>
    <row r="272684" spans="68:68" customFormat="1">
      <c r="BP272684" s="90"/>
    </row>
    <row r="272685" spans="68:68" customFormat="1">
      <c r="BP272685" s="90"/>
    </row>
    <row r="272686" spans="68:68" customFormat="1">
      <c r="BP272686" s="90"/>
    </row>
    <row r="272687" spans="68:68" customFormat="1">
      <c r="BP272687" s="90"/>
    </row>
    <row r="272688" spans="68:68" customFormat="1">
      <c r="BP272688" s="90"/>
    </row>
    <row r="272689" spans="68:68" customFormat="1">
      <c r="BP272689" s="90"/>
    </row>
    <row r="272690" spans="68:68" customFormat="1">
      <c r="BP272690" s="90"/>
    </row>
    <row r="272691" spans="68:68" customFormat="1">
      <c r="BP272691" s="90"/>
    </row>
    <row r="272692" spans="68:68" customFormat="1">
      <c r="BP272692" s="90"/>
    </row>
    <row r="272693" spans="68:68" customFormat="1">
      <c r="BP272693" s="90"/>
    </row>
    <row r="272694" spans="68:68" customFormat="1">
      <c r="BP272694" s="90"/>
    </row>
    <row r="272695" spans="68:68" customFormat="1">
      <c r="BP272695" s="90"/>
    </row>
    <row r="272696" spans="68:68" customFormat="1">
      <c r="BP272696" s="90"/>
    </row>
    <row r="272697" spans="68:68" customFormat="1">
      <c r="BP272697" s="90"/>
    </row>
    <row r="272698" spans="68:68" customFormat="1">
      <c r="BP272698" s="90"/>
    </row>
    <row r="272699" spans="68:68" customFormat="1">
      <c r="BP272699" s="90"/>
    </row>
    <row r="272700" spans="68:68" customFormat="1">
      <c r="BP272700" s="90"/>
    </row>
    <row r="272701" spans="68:68" customFormat="1">
      <c r="BP272701" s="90"/>
    </row>
    <row r="272702" spans="68:68" customFormat="1">
      <c r="BP272702" s="90"/>
    </row>
    <row r="272703" spans="68:68" customFormat="1">
      <c r="BP272703" s="90"/>
    </row>
    <row r="272704" spans="68:68" customFormat="1">
      <c r="BP272704" s="90"/>
    </row>
    <row r="272705" spans="68:68" customFormat="1">
      <c r="BP272705" s="90"/>
    </row>
    <row r="272706" spans="68:68" customFormat="1">
      <c r="BP272706" s="90"/>
    </row>
    <row r="272707" spans="68:68" customFormat="1">
      <c r="BP272707" s="90"/>
    </row>
    <row r="272708" spans="68:68" customFormat="1">
      <c r="BP272708" s="90"/>
    </row>
    <row r="272709" spans="68:68" customFormat="1">
      <c r="BP272709" s="90"/>
    </row>
    <row r="272710" spans="68:68" customFormat="1">
      <c r="BP272710" s="90"/>
    </row>
    <row r="272711" spans="68:68" customFormat="1">
      <c r="BP272711" s="90"/>
    </row>
    <row r="272712" spans="68:68" customFormat="1">
      <c r="BP272712" s="90"/>
    </row>
    <row r="272713" spans="68:68" customFormat="1">
      <c r="BP272713" s="90"/>
    </row>
    <row r="272714" spans="68:68" customFormat="1">
      <c r="BP272714" s="90"/>
    </row>
    <row r="272715" spans="68:68" customFormat="1">
      <c r="BP272715" s="90"/>
    </row>
    <row r="272716" spans="68:68" customFormat="1">
      <c r="BP272716" s="90"/>
    </row>
    <row r="272717" spans="68:68" customFormat="1">
      <c r="BP272717" s="90"/>
    </row>
    <row r="272718" spans="68:68" customFormat="1">
      <c r="BP272718" s="90"/>
    </row>
    <row r="272719" spans="68:68" customFormat="1">
      <c r="BP272719" s="90"/>
    </row>
    <row r="272720" spans="68:68" customFormat="1">
      <c r="BP272720" s="90"/>
    </row>
    <row r="272721" spans="68:68" customFormat="1">
      <c r="BP272721" s="90"/>
    </row>
    <row r="272722" spans="68:68" customFormat="1">
      <c r="BP272722" s="90"/>
    </row>
    <row r="272723" spans="68:68" customFormat="1">
      <c r="BP272723" s="90"/>
    </row>
    <row r="272724" spans="68:68" customFormat="1">
      <c r="BP272724" s="90"/>
    </row>
    <row r="272725" spans="68:68" customFormat="1">
      <c r="BP272725" s="90"/>
    </row>
    <row r="272726" spans="68:68" customFormat="1">
      <c r="BP272726" s="90"/>
    </row>
    <row r="272727" spans="68:68" customFormat="1">
      <c r="BP272727" s="90"/>
    </row>
    <row r="272728" spans="68:68" customFormat="1">
      <c r="BP272728" s="90"/>
    </row>
    <row r="272729" spans="68:68" customFormat="1">
      <c r="BP272729" s="90"/>
    </row>
    <row r="272730" spans="68:68" customFormat="1">
      <c r="BP272730" s="90"/>
    </row>
    <row r="272731" spans="68:68" customFormat="1">
      <c r="BP272731" s="90"/>
    </row>
    <row r="272732" spans="68:68" customFormat="1">
      <c r="BP272732" s="90"/>
    </row>
    <row r="272733" spans="68:68" customFormat="1">
      <c r="BP272733" s="90"/>
    </row>
    <row r="272734" spans="68:68" customFormat="1">
      <c r="BP272734" s="90"/>
    </row>
    <row r="272735" spans="68:68" customFormat="1">
      <c r="BP272735" s="90"/>
    </row>
    <row r="272736" spans="68:68" customFormat="1">
      <c r="BP272736" s="90"/>
    </row>
    <row r="272737" spans="68:68" customFormat="1">
      <c r="BP272737" s="90"/>
    </row>
    <row r="272738" spans="68:68" customFormat="1">
      <c r="BP272738" s="90"/>
    </row>
    <row r="272739" spans="68:68" customFormat="1">
      <c r="BP272739" s="90"/>
    </row>
    <row r="272740" spans="68:68" customFormat="1">
      <c r="BP272740" s="90"/>
    </row>
    <row r="272741" spans="68:68" customFormat="1">
      <c r="BP272741" s="90"/>
    </row>
    <row r="272742" spans="68:68" customFormat="1">
      <c r="BP272742" s="90"/>
    </row>
    <row r="272743" spans="68:68" customFormat="1">
      <c r="BP272743" s="90"/>
    </row>
    <row r="272744" spans="68:68" customFormat="1">
      <c r="BP272744" s="90"/>
    </row>
    <row r="272745" spans="68:68" customFormat="1">
      <c r="BP272745" s="90"/>
    </row>
    <row r="272746" spans="68:68" customFormat="1">
      <c r="BP272746" s="90"/>
    </row>
    <row r="272747" spans="68:68" customFormat="1">
      <c r="BP272747" s="90"/>
    </row>
    <row r="272748" spans="68:68" customFormat="1">
      <c r="BP272748" s="90"/>
    </row>
    <row r="272749" spans="68:68" customFormat="1">
      <c r="BP272749" s="90"/>
    </row>
    <row r="272750" spans="68:68" customFormat="1">
      <c r="BP272750" s="90"/>
    </row>
    <row r="272751" spans="68:68" customFormat="1">
      <c r="BP272751" s="90"/>
    </row>
    <row r="272752" spans="68:68" customFormat="1">
      <c r="BP272752" s="90"/>
    </row>
    <row r="272753" spans="68:68" customFormat="1">
      <c r="BP272753" s="90"/>
    </row>
    <row r="272754" spans="68:68" customFormat="1">
      <c r="BP272754" s="90"/>
    </row>
    <row r="272755" spans="68:68" customFormat="1">
      <c r="BP272755" s="90"/>
    </row>
    <row r="272756" spans="68:68" customFormat="1">
      <c r="BP272756" s="90"/>
    </row>
    <row r="272757" spans="68:68" customFormat="1">
      <c r="BP272757" s="90"/>
    </row>
    <row r="272758" spans="68:68" customFormat="1">
      <c r="BP272758" s="90"/>
    </row>
    <row r="272759" spans="68:68" customFormat="1">
      <c r="BP272759" s="90"/>
    </row>
    <row r="272760" spans="68:68" customFormat="1">
      <c r="BP272760" s="90"/>
    </row>
    <row r="272761" spans="68:68" customFormat="1">
      <c r="BP272761" s="90"/>
    </row>
    <row r="272762" spans="68:68" customFormat="1">
      <c r="BP272762" s="90"/>
    </row>
    <row r="272763" spans="68:68" customFormat="1">
      <c r="BP272763" s="90"/>
    </row>
    <row r="272764" spans="68:68" customFormat="1">
      <c r="BP272764" s="90"/>
    </row>
    <row r="272765" spans="68:68" customFormat="1">
      <c r="BP272765" s="90"/>
    </row>
    <row r="272766" spans="68:68" customFormat="1">
      <c r="BP272766" s="90"/>
    </row>
    <row r="272767" spans="68:68" customFormat="1">
      <c r="BP272767" s="90"/>
    </row>
    <row r="272768" spans="68:68" customFormat="1">
      <c r="BP272768" s="90"/>
    </row>
    <row r="272769" spans="68:68" customFormat="1">
      <c r="BP272769" s="90"/>
    </row>
    <row r="272770" spans="68:68" customFormat="1">
      <c r="BP272770" s="90"/>
    </row>
    <row r="272771" spans="68:68" customFormat="1">
      <c r="BP272771" s="90"/>
    </row>
    <row r="272772" spans="68:68" customFormat="1">
      <c r="BP272772" s="90"/>
    </row>
    <row r="272773" spans="68:68" customFormat="1">
      <c r="BP272773" s="90"/>
    </row>
    <row r="272774" spans="68:68" customFormat="1">
      <c r="BP272774" s="90"/>
    </row>
    <row r="272775" spans="68:68" customFormat="1">
      <c r="BP272775" s="90"/>
    </row>
    <row r="272776" spans="68:68" customFormat="1">
      <c r="BP272776" s="90"/>
    </row>
    <row r="272777" spans="68:68" customFormat="1">
      <c r="BP272777" s="90"/>
    </row>
    <row r="272778" spans="68:68" customFormat="1">
      <c r="BP272778" s="90"/>
    </row>
    <row r="272779" spans="68:68" customFormat="1">
      <c r="BP272779" s="90"/>
    </row>
    <row r="272780" spans="68:68" customFormat="1">
      <c r="BP272780" s="90"/>
    </row>
    <row r="272781" spans="68:68" customFormat="1">
      <c r="BP272781" s="90"/>
    </row>
    <row r="272782" spans="68:68" customFormat="1">
      <c r="BP272782" s="90"/>
    </row>
    <row r="272783" spans="68:68" customFormat="1">
      <c r="BP272783" s="90"/>
    </row>
    <row r="272784" spans="68:68" customFormat="1">
      <c r="BP272784" s="90"/>
    </row>
    <row r="272785" spans="68:68" customFormat="1">
      <c r="BP272785" s="90"/>
    </row>
    <row r="272786" spans="68:68" customFormat="1">
      <c r="BP272786" s="90"/>
    </row>
    <row r="272787" spans="68:68" customFormat="1">
      <c r="BP272787" s="90"/>
    </row>
    <row r="272788" spans="68:68" customFormat="1">
      <c r="BP272788" s="90"/>
    </row>
    <row r="272789" spans="68:68" customFormat="1">
      <c r="BP272789" s="90"/>
    </row>
    <row r="272790" spans="68:68" customFormat="1">
      <c r="BP272790" s="90"/>
    </row>
    <row r="272791" spans="68:68" customFormat="1">
      <c r="BP272791" s="90"/>
    </row>
    <row r="272792" spans="68:68" customFormat="1">
      <c r="BP272792" s="90"/>
    </row>
    <row r="272793" spans="68:68" customFormat="1">
      <c r="BP272793" s="90"/>
    </row>
    <row r="272794" spans="68:68" customFormat="1">
      <c r="BP272794" s="90"/>
    </row>
    <row r="272795" spans="68:68" customFormat="1">
      <c r="BP272795" s="90"/>
    </row>
    <row r="272796" spans="68:68" customFormat="1">
      <c r="BP272796" s="90"/>
    </row>
    <row r="272797" spans="68:68" customFormat="1">
      <c r="BP272797" s="90"/>
    </row>
    <row r="272798" spans="68:68" customFormat="1">
      <c r="BP272798" s="90"/>
    </row>
    <row r="272799" spans="68:68" customFormat="1">
      <c r="BP272799" s="90"/>
    </row>
    <row r="272800" spans="68:68" customFormat="1">
      <c r="BP272800" s="90"/>
    </row>
    <row r="272801" spans="68:68" customFormat="1">
      <c r="BP272801" s="90"/>
    </row>
    <row r="272802" spans="68:68" customFormat="1">
      <c r="BP272802" s="90"/>
    </row>
    <row r="272803" spans="68:68" customFormat="1">
      <c r="BP272803" s="90"/>
    </row>
    <row r="272804" spans="68:68" customFormat="1">
      <c r="BP272804" s="90"/>
    </row>
    <row r="272805" spans="68:68" customFormat="1">
      <c r="BP272805" s="90"/>
    </row>
    <row r="272806" spans="68:68" customFormat="1">
      <c r="BP272806" s="90"/>
    </row>
    <row r="272807" spans="68:68" customFormat="1">
      <c r="BP272807" s="90"/>
    </row>
    <row r="272808" spans="68:68" customFormat="1">
      <c r="BP272808" s="90"/>
    </row>
    <row r="272809" spans="68:68" customFormat="1">
      <c r="BP272809" s="90"/>
    </row>
    <row r="272810" spans="68:68" customFormat="1">
      <c r="BP272810" s="90"/>
    </row>
    <row r="272811" spans="68:68" customFormat="1">
      <c r="BP272811" s="90"/>
    </row>
    <row r="272812" spans="68:68" customFormat="1">
      <c r="BP272812" s="90"/>
    </row>
    <row r="272813" spans="68:68" customFormat="1">
      <c r="BP272813" s="90"/>
    </row>
    <row r="272814" spans="68:68" customFormat="1">
      <c r="BP272814" s="90"/>
    </row>
    <row r="272815" spans="68:68" customFormat="1">
      <c r="BP272815" s="90"/>
    </row>
    <row r="272816" spans="68:68" customFormat="1">
      <c r="BP272816" s="90"/>
    </row>
    <row r="272817" spans="68:68" customFormat="1">
      <c r="BP272817" s="90"/>
    </row>
    <row r="272818" spans="68:68" customFormat="1">
      <c r="BP272818" s="90"/>
    </row>
    <row r="272819" spans="68:68" customFormat="1">
      <c r="BP272819" s="90"/>
    </row>
    <row r="272820" spans="68:68" customFormat="1">
      <c r="BP272820" s="90"/>
    </row>
    <row r="272821" spans="68:68" customFormat="1">
      <c r="BP272821" s="90"/>
    </row>
    <row r="272822" spans="68:68" customFormat="1">
      <c r="BP272822" s="90"/>
    </row>
    <row r="272823" spans="68:68" customFormat="1">
      <c r="BP272823" s="90"/>
    </row>
    <row r="272824" spans="68:68" customFormat="1">
      <c r="BP272824" s="90"/>
    </row>
    <row r="272825" spans="68:68" customFormat="1">
      <c r="BP272825" s="90"/>
    </row>
    <row r="272826" spans="68:68" customFormat="1">
      <c r="BP272826" s="90"/>
    </row>
    <row r="272827" spans="68:68" customFormat="1">
      <c r="BP272827" s="90"/>
    </row>
    <row r="272828" spans="68:68" customFormat="1">
      <c r="BP272828" s="90"/>
    </row>
    <row r="272829" spans="68:68" customFormat="1">
      <c r="BP272829" s="90"/>
    </row>
    <row r="272830" spans="68:68" customFormat="1">
      <c r="BP272830" s="90"/>
    </row>
    <row r="272831" spans="68:68" customFormat="1">
      <c r="BP272831" s="90"/>
    </row>
    <row r="272832" spans="68:68" customFormat="1">
      <c r="BP272832" s="90"/>
    </row>
    <row r="272833" spans="68:68" customFormat="1">
      <c r="BP272833" s="90"/>
    </row>
    <row r="272834" spans="68:68" customFormat="1">
      <c r="BP272834" s="90"/>
    </row>
    <row r="272835" spans="68:68" customFormat="1">
      <c r="BP272835" s="90"/>
    </row>
    <row r="272836" spans="68:68" customFormat="1">
      <c r="BP272836" s="90"/>
    </row>
    <row r="272837" spans="68:68" customFormat="1">
      <c r="BP272837" s="90"/>
    </row>
    <row r="272838" spans="68:68" customFormat="1">
      <c r="BP272838" s="90"/>
    </row>
    <row r="272839" spans="68:68" customFormat="1">
      <c r="BP272839" s="90"/>
    </row>
    <row r="272840" spans="68:68" customFormat="1">
      <c r="BP272840" s="90"/>
    </row>
    <row r="272841" spans="68:68" customFormat="1">
      <c r="BP272841" s="90"/>
    </row>
    <row r="272842" spans="68:68" customFormat="1">
      <c r="BP272842" s="90"/>
    </row>
    <row r="272843" spans="68:68" customFormat="1">
      <c r="BP272843" s="90"/>
    </row>
    <row r="272844" spans="68:68" customFormat="1">
      <c r="BP272844" s="90"/>
    </row>
    <row r="272845" spans="68:68" customFormat="1">
      <c r="BP272845" s="90"/>
    </row>
    <row r="272846" spans="68:68" customFormat="1">
      <c r="BP272846" s="90"/>
    </row>
    <row r="272847" spans="68:68" customFormat="1">
      <c r="BP272847" s="90"/>
    </row>
    <row r="272848" spans="68:68" customFormat="1">
      <c r="BP272848" s="90"/>
    </row>
    <row r="272849" spans="68:68" customFormat="1">
      <c r="BP272849" s="90"/>
    </row>
    <row r="272850" spans="68:68" customFormat="1">
      <c r="BP272850" s="90"/>
    </row>
    <row r="272851" spans="68:68" customFormat="1">
      <c r="BP272851" s="90"/>
    </row>
    <row r="272852" spans="68:68" customFormat="1">
      <c r="BP272852" s="90"/>
    </row>
    <row r="272853" spans="68:68" customFormat="1">
      <c r="BP272853" s="90"/>
    </row>
    <row r="272854" spans="68:68" customFormat="1">
      <c r="BP272854" s="90"/>
    </row>
    <row r="272855" spans="68:68" customFormat="1">
      <c r="BP272855" s="90"/>
    </row>
    <row r="272856" spans="68:68" customFormat="1">
      <c r="BP272856" s="90"/>
    </row>
    <row r="272857" spans="68:68" customFormat="1">
      <c r="BP272857" s="90"/>
    </row>
    <row r="272858" spans="68:68" customFormat="1">
      <c r="BP272858" s="90"/>
    </row>
    <row r="272859" spans="68:68" customFormat="1">
      <c r="BP272859" s="90"/>
    </row>
    <row r="272860" spans="68:68" customFormat="1">
      <c r="BP272860" s="90"/>
    </row>
    <row r="272861" spans="68:68" customFormat="1">
      <c r="BP272861" s="90"/>
    </row>
    <row r="272862" spans="68:68" customFormat="1">
      <c r="BP272862" s="90"/>
    </row>
    <row r="272863" spans="68:68" customFormat="1">
      <c r="BP272863" s="90"/>
    </row>
    <row r="272864" spans="68:68" customFormat="1">
      <c r="BP272864" s="90"/>
    </row>
    <row r="272865" spans="68:68" customFormat="1">
      <c r="BP272865" s="90"/>
    </row>
    <row r="272866" spans="68:68" customFormat="1">
      <c r="BP272866" s="90"/>
    </row>
    <row r="272867" spans="68:68" customFormat="1">
      <c r="BP272867" s="90"/>
    </row>
    <row r="272868" spans="68:68" customFormat="1">
      <c r="BP272868" s="90"/>
    </row>
    <row r="272869" spans="68:68" customFormat="1">
      <c r="BP272869" s="90"/>
    </row>
    <row r="272870" spans="68:68" customFormat="1">
      <c r="BP272870" s="90"/>
    </row>
    <row r="272871" spans="68:68" customFormat="1">
      <c r="BP272871" s="90"/>
    </row>
    <row r="272872" spans="68:68" customFormat="1">
      <c r="BP272872" s="90"/>
    </row>
    <row r="272873" spans="68:68" customFormat="1">
      <c r="BP272873" s="90"/>
    </row>
    <row r="272874" spans="68:68" customFormat="1">
      <c r="BP272874" s="90"/>
    </row>
    <row r="272875" spans="68:68" customFormat="1">
      <c r="BP272875" s="90"/>
    </row>
    <row r="272876" spans="68:68" customFormat="1">
      <c r="BP272876" s="90"/>
    </row>
    <row r="272877" spans="68:68" customFormat="1">
      <c r="BP272877" s="90"/>
    </row>
    <row r="272878" spans="68:68" customFormat="1">
      <c r="BP272878" s="90"/>
    </row>
    <row r="272879" spans="68:68" customFormat="1">
      <c r="BP272879" s="90"/>
    </row>
    <row r="272880" spans="68:68" customFormat="1">
      <c r="BP272880" s="90"/>
    </row>
    <row r="272881" spans="68:68" customFormat="1">
      <c r="BP272881" s="90"/>
    </row>
    <row r="272882" spans="68:68" customFormat="1">
      <c r="BP272882" s="90"/>
    </row>
    <row r="272883" spans="68:68" customFormat="1">
      <c r="BP272883" s="90"/>
    </row>
    <row r="272884" spans="68:68" customFormat="1">
      <c r="BP272884" s="90"/>
    </row>
    <row r="272885" spans="68:68" customFormat="1">
      <c r="BP272885" s="90"/>
    </row>
    <row r="272886" spans="68:68" customFormat="1">
      <c r="BP272886" s="90"/>
    </row>
    <row r="272887" spans="68:68" customFormat="1">
      <c r="BP272887" s="90"/>
    </row>
    <row r="272888" spans="68:68" customFormat="1">
      <c r="BP272888" s="90"/>
    </row>
    <row r="272889" spans="68:68" customFormat="1">
      <c r="BP272889" s="90"/>
    </row>
    <row r="272890" spans="68:68" customFormat="1">
      <c r="BP272890" s="90"/>
    </row>
    <row r="272891" spans="68:68" customFormat="1">
      <c r="BP272891" s="90"/>
    </row>
    <row r="272892" spans="68:68" customFormat="1">
      <c r="BP272892" s="90"/>
    </row>
    <row r="272893" spans="68:68" customFormat="1">
      <c r="BP272893" s="90"/>
    </row>
    <row r="272894" spans="68:68" customFormat="1">
      <c r="BP272894" s="90"/>
    </row>
    <row r="272895" spans="68:68" customFormat="1">
      <c r="BP272895" s="90"/>
    </row>
    <row r="272896" spans="68:68" customFormat="1">
      <c r="BP272896" s="90"/>
    </row>
    <row r="272897" spans="68:68" customFormat="1">
      <c r="BP272897" s="90"/>
    </row>
    <row r="272898" spans="68:68" customFormat="1">
      <c r="BP272898" s="90"/>
    </row>
    <row r="272899" spans="68:68" customFormat="1">
      <c r="BP272899" s="90"/>
    </row>
    <row r="272900" spans="68:68" customFormat="1">
      <c r="BP272900" s="90"/>
    </row>
    <row r="272901" spans="68:68" customFormat="1">
      <c r="BP272901" s="90"/>
    </row>
    <row r="272902" spans="68:68" customFormat="1">
      <c r="BP272902" s="90"/>
    </row>
    <row r="272903" spans="68:68" customFormat="1">
      <c r="BP272903" s="90"/>
    </row>
    <row r="272904" spans="68:68" customFormat="1">
      <c r="BP272904" s="90"/>
    </row>
    <row r="272905" spans="68:68" customFormat="1">
      <c r="BP272905" s="90"/>
    </row>
    <row r="272906" spans="68:68" customFormat="1">
      <c r="BP272906" s="90"/>
    </row>
    <row r="272907" spans="68:68" customFormat="1">
      <c r="BP272907" s="90"/>
    </row>
    <row r="272908" spans="68:68" customFormat="1">
      <c r="BP272908" s="90"/>
    </row>
    <row r="272909" spans="68:68" customFormat="1">
      <c r="BP272909" s="90"/>
    </row>
    <row r="272910" spans="68:68" customFormat="1">
      <c r="BP272910" s="90"/>
    </row>
    <row r="272911" spans="68:68" customFormat="1">
      <c r="BP272911" s="90"/>
    </row>
    <row r="272912" spans="68:68" customFormat="1">
      <c r="BP272912" s="90"/>
    </row>
    <row r="272913" spans="68:68" customFormat="1">
      <c r="BP272913" s="90"/>
    </row>
    <row r="272914" spans="68:68" customFormat="1">
      <c r="BP272914" s="90"/>
    </row>
    <row r="272915" spans="68:68" customFormat="1">
      <c r="BP272915" s="90"/>
    </row>
    <row r="272916" spans="68:68" customFormat="1">
      <c r="BP272916" s="90"/>
    </row>
    <row r="272917" spans="68:68" customFormat="1">
      <c r="BP272917" s="90"/>
    </row>
    <row r="272918" spans="68:68" customFormat="1">
      <c r="BP272918" s="90"/>
    </row>
    <row r="272919" spans="68:68" customFormat="1">
      <c r="BP272919" s="90"/>
    </row>
    <row r="272920" spans="68:68" customFormat="1">
      <c r="BP272920" s="90"/>
    </row>
    <row r="272921" spans="68:68" customFormat="1">
      <c r="BP272921" s="90"/>
    </row>
    <row r="272922" spans="68:68" customFormat="1">
      <c r="BP272922" s="90"/>
    </row>
    <row r="272923" spans="68:68" customFormat="1">
      <c r="BP272923" s="90"/>
    </row>
    <row r="272924" spans="68:68" customFormat="1">
      <c r="BP272924" s="90"/>
    </row>
    <row r="272925" spans="68:68" customFormat="1">
      <c r="BP272925" s="90"/>
    </row>
    <row r="272926" spans="68:68" customFormat="1">
      <c r="BP272926" s="90"/>
    </row>
    <row r="272927" spans="68:68" customFormat="1">
      <c r="BP272927" s="90"/>
    </row>
    <row r="272928" spans="68:68" customFormat="1">
      <c r="BP272928" s="90"/>
    </row>
    <row r="272929" spans="68:68" customFormat="1">
      <c r="BP272929" s="90"/>
    </row>
    <row r="272930" spans="68:68" customFormat="1">
      <c r="BP272930" s="90"/>
    </row>
    <row r="272931" spans="68:68" customFormat="1">
      <c r="BP272931" s="90"/>
    </row>
    <row r="272932" spans="68:68" customFormat="1">
      <c r="BP272932" s="90"/>
    </row>
    <row r="272933" spans="68:68" customFormat="1">
      <c r="BP272933" s="90"/>
    </row>
    <row r="272934" spans="68:68" customFormat="1">
      <c r="BP272934" s="90"/>
    </row>
    <row r="272935" spans="68:68" customFormat="1">
      <c r="BP272935" s="90"/>
    </row>
    <row r="272936" spans="68:68" customFormat="1">
      <c r="BP272936" s="90"/>
    </row>
    <row r="272937" spans="68:68" customFormat="1">
      <c r="BP272937" s="90"/>
    </row>
    <row r="272938" spans="68:68" customFormat="1">
      <c r="BP272938" s="90"/>
    </row>
    <row r="272939" spans="68:68" customFormat="1">
      <c r="BP272939" s="90"/>
    </row>
    <row r="272940" spans="68:68" customFormat="1">
      <c r="BP272940" s="90"/>
    </row>
    <row r="272941" spans="68:68" customFormat="1">
      <c r="BP272941" s="90"/>
    </row>
    <row r="272942" spans="68:68" customFormat="1">
      <c r="BP272942" s="90"/>
    </row>
    <row r="272943" spans="68:68" customFormat="1">
      <c r="BP272943" s="90"/>
    </row>
    <row r="272944" spans="68:68" customFormat="1">
      <c r="BP272944" s="90"/>
    </row>
    <row r="272945" spans="68:68" customFormat="1">
      <c r="BP272945" s="90"/>
    </row>
    <row r="272946" spans="68:68" customFormat="1">
      <c r="BP272946" s="90"/>
    </row>
    <row r="272947" spans="68:68" customFormat="1">
      <c r="BP272947" s="90"/>
    </row>
    <row r="272948" spans="68:68" customFormat="1">
      <c r="BP272948" s="90"/>
    </row>
    <row r="272949" spans="68:68" customFormat="1">
      <c r="BP272949" s="90"/>
    </row>
    <row r="272950" spans="68:68" customFormat="1">
      <c r="BP272950" s="90"/>
    </row>
    <row r="272951" spans="68:68" customFormat="1">
      <c r="BP272951" s="90"/>
    </row>
    <row r="272952" spans="68:68" customFormat="1">
      <c r="BP272952" s="90"/>
    </row>
    <row r="272953" spans="68:68" customFormat="1">
      <c r="BP272953" s="90"/>
    </row>
    <row r="272954" spans="68:68" customFormat="1">
      <c r="BP272954" s="90"/>
    </row>
    <row r="272955" spans="68:68" customFormat="1">
      <c r="BP272955" s="90"/>
    </row>
    <row r="272956" spans="68:68" customFormat="1">
      <c r="BP272956" s="90"/>
    </row>
    <row r="272957" spans="68:68" customFormat="1">
      <c r="BP272957" s="90"/>
    </row>
    <row r="272958" spans="68:68" customFormat="1">
      <c r="BP272958" s="90"/>
    </row>
    <row r="272959" spans="68:68" customFormat="1">
      <c r="BP272959" s="90"/>
    </row>
    <row r="272960" spans="68:68" customFormat="1">
      <c r="BP272960" s="90"/>
    </row>
    <row r="272961" spans="68:68" customFormat="1">
      <c r="BP272961" s="90"/>
    </row>
    <row r="272962" spans="68:68" customFormat="1">
      <c r="BP272962" s="90"/>
    </row>
    <row r="272963" spans="68:68" customFormat="1">
      <c r="BP272963" s="90"/>
    </row>
    <row r="272964" spans="68:68" customFormat="1">
      <c r="BP272964" s="90"/>
    </row>
    <row r="272965" spans="68:68" customFormat="1">
      <c r="BP272965" s="90"/>
    </row>
    <row r="272966" spans="68:68" customFormat="1">
      <c r="BP272966" s="90"/>
    </row>
    <row r="272967" spans="68:68" customFormat="1">
      <c r="BP272967" s="90"/>
    </row>
    <row r="272968" spans="68:68" customFormat="1">
      <c r="BP272968" s="90"/>
    </row>
    <row r="272969" spans="68:68" customFormat="1">
      <c r="BP272969" s="90"/>
    </row>
    <row r="272970" spans="68:68" customFormat="1">
      <c r="BP272970" s="90"/>
    </row>
    <row r="272971" spans="68:68" customFormat="1">
      <c r="BP272971" s="90"/>
    </row>
    <row r="272972" spans="68:68" customFormat="1">
      <c r="BP272972" s="90"/>
    </row>
    <row r="272973" spans="68:68" customFormat="1">
      <c r="BP272973" s="90"/>
    </row>
    <row r="272974" spans="68:68" customFormat="1">
      <c r="BP272974" s="90"/>
    </row>
    <row r="272975" spans="68:68" customFormat="1">
      <c r="BP272975" s="90"/>
    </row>
    <row r="272976" spans="68:68" customFormat="1">
      <c r="BP272976" s="90"/>
    </row>
    <row r="272977" spans="68:68" customFormat="1">
      <c r="BP272977" s="90"/>
    </row>
    <row r="272978" spans="68:68" customFormat="1">
      <c r="BP272978" s="90"/>
    </row>
    <row r="272979" spans="68:68" customFormat="1">
      <c r="BP272979" s="90"/>
    </row>
    <row r="272980" spans="68:68" customFormat="1">
      <c r="BP272980" s="90"/>
    </row>
    <row r="272981" spans="68:68" customFormat="1">
      <c r="BP272981" s="90"/>
    </row>
    <row r="272982" spans="68:68" customFormat="1">
      <c r="BP272982" s="90"/>
    </row>
    <row r="272983" spans="68:68" customFormat="1">
      <c r="BP272983" s="90"/>
    </row>
    <row r="272984" spans="68:68" customFormat="1">
      <c r="BP272984" s="90"/>
    </row>
    <row r="272985" spans="68:68" customFormat="1">
      <c r="BP272985" s="90"/>
    </row>
    <row r="272986" spans="68:68" customFormat="1">
      <c r="BP272986" s="90"/>
    </row>
    <row r="272987" spans="68:68" customFormat="1">
      <c r="BP272987" s="90"/>
    </row>
    <row r="272988" spans="68:68" customFormat="1">
      <c r="BP272988" s="90"/>
    </row>
    <row r="272989" spans="68:68" customFormat="1">
      <c r="BP272989" s="90"/>
    </row>
    <row r="272990" spans="68:68" customFormat="1">
      <c r="BP272990" s="90"/>
    </row>
    <row r="272991" spans="68:68" customFormat="1">
      <c r="BP272991" s="90"/>
    </row>
    <row r="272992" spans="68:68" customFormat="1">
      <c r="BP272992" s="90"/>
    </row>
    <row r="272993" spans="68:68" customFormat="1">
      <c r="BP272993" s="90"/>
    </row>
    <row r="272994" spans="68:68" customFormat="1">
      <c r="BP272994" s="90"/>
    </row>
    <row r="272995" spans="68:68" customFormat="1">
      <c r="BP272995" s="90"/>
    </row>
    <row r="272996" spans="68:68" customFormat="1">
      <c r="BP272996" s="90"/>
    </row>
    <row r="272997" spans="68:68" customFormat="1">
      <c r="BP272997" s="90"/>
    </row>
    <row r="272998" spans="68:68" customFormat="1">
      <c r="BP272998" s="90"/>
    </row>
    <row r="272999" spans="68:68" customFormat="1">
      <c r="BP272999" s="90"/>
    </row>
    <row r="273000" spans="68:68" customFormat="1">
      <c r="BP273000" s="90"/>
    </row>
    <row r="273001" spans="68:68" customFormat="1">
      <c r="BP273001" s="90"/>
    </row>
    <row r="273002" spans="68:68" customFormat="1">
      <c r="BP273002" s="90"/>
    </row>
    <row r="273003" spans="68:68" customFormat="1">
      <c r="BP273003" s="90"/>
    </row>
    <row r="273004" spans="68:68" customFormat="1">
      <c r="BP273004" s="90"/>
    </row>
    <row r="273005" spans="68:68" customFormat="1">
      <c r="BP273005" s="90"/>
    </row>
    <row r="273006" spans="68:68" customFormat="1">
      <c r="BP273006" s="90"/>
    </row>
    <row r="273007" spans="68:68" customFormat="1">
      <c r="BP273007" s="90"/>
    </row>
    <row r="273008" spans="68:68" customFormat="1">
      <c r="BP273008" s="90"/>
    </row>
    <row r="273009" spans="68:68" customFormat="1">
      <c r="BP273009" s="90"/>
    </row>
    <row r="273010" spans="68:68" customFormat="1">
      <c r="BP273010" s="90"/>
    </row>
    <row r="273011" spans="68:68" customFormat="1">
      <c r="BP273011" s="90"/>
    </row>
    <row r="273012" spans="68:68" customFormat="1">
      <c r="BP273012" s="90"/>
    </row>
    <row r="273013" spans="68:68" customFormat="1">
      <c r="BP273013" s="90"/>
    </row>
    <row r="273014" spans="68:68" customFormat="1">
      <c r="BP273014" s="90"/>
    </row>
    <row r="273015" spans="68:68" customFormat="1">
      <c r="BP273015" s="90"/>
    </row>
    <row r="273016" spans="68:68" customFormat="1">
      <c r="BP273016" s="90"/>
    </row>
    <row r="273017" spans="68:68" customFormat="1">
      <c r="BP273017" s="90"/>
    </row>
    <row r="273018" spans="68:68" customFormat="1">
      <c r="BP273018" s="90"/>
    </row>
    <row r="273019" spans="68:68" customFormat="1">
      <c r="BP273019" s="90"/>
    </row>
    <row r="273020" spans="68:68" customFormat="1">
      <c r="BP273020" s="90"/>
    </row>
    <row r="273021" spans="68:68" customFormat="1">
      <c r="BP273021" s="90"/>
    </row>
    <row r="273022" spans="68:68" customFormat="1">
      <c r="BP273022" s="90"/>
    </row>
    <row r="273023" spans="68:68" customFormat="1">
      <c r="BP273023" s="90"/>
    </row>
    <row r="273024" spans="68:68" customFormat="1">
      <c r="BP273024" s="90"/>
    </row>
    <row r="273025" spans="68:68" customFormat="1">
      <c r="BP273025" s="90"/>
    </row>
    <row r="273026" spans="68:68" customFormat="1">
      <c r="BP273026" s="90"/>
    </row>
    <row r="273027" spans="68:68" customFormat="1">
      <c r="BP273027" s="90"/>
    </row>
    <row r="273028" spans="68:68" customFormat="1">
      <c r="BP273028" s="90"/>
    </row>
    <row r="273029" spans="68:68" customFormat="1">
      <c r="BP273029" s="90"/>
    </row>
    <row r="273030" spans="68:68" customFormat="1">
      <c r="BP273030" s="90"/>
    </row>
    <row r="273031" spans="68:68" customFormat="1">
      <c r="BP273031" s="90"/>
    </row>
    <row r="273032" spans="68:68" customFormat="1">
      <c r="BP273032" s="90"/>
    </row>
    <row r="273033" spans="68:68" customFormat="1">
      <c r="BP273033" s="90"/>
    </row>
    <row r="273034" spans="68:68" customFormat="1">
      <c r="BP273034" s="90"/>
    </row>
    <row r="273035" spans="68:68" customFormat="1">
      <c r="BP273035" s="90"/>
    </row>
    <row r="273036" spans="68:68" customFormat="1">
      <c r="BP273036" s="90"/>
    </row>
    <row r="273037" spans="68:68" customFormat="1">
      <c r="BP273037" s="90"/>
    </row>
    <row r="273038" spans="68:68" customFormat="1">
      <c r="BP273038" s="90"/>
    </row>
    <row r="273039" spans="68:68" customFormat="1">
      <c r="BP273039" s="90"/>
    </row>
    <row r="273040" spans="68:68" customFormat="1">
      <c r="BP273040" s="90"/>
    </row>
    <row r="273041" spans="68:68" customFormat="1">
      <c r="BP273041" s="90"/>
    </row>
    <row r="273042" spans="68:68" customFormat="1">
      <c r="BP273042" s="90"/>
    </row>
    <row r="273043" spans="68:68" customFormat="1">
      <c r="BP273043" s="90"/>
    </row>
    <row r="273044" spans="68:68" customFormat="1">
      <c r="BP273044" s="90"/>
    </row>
    <row r="273045" spans="68:68" customFormat="1">
      <c r="BP273045" s="90"/>
    </row>
    <row r="273046" spans="68:68" customFormat="1">
      <c r="BP273046" s="90"/>
    </row>
    <row r="273047" spans="68:68" customFormat="1">
      <c r="BP273047" s="90"/>
    </row>
    <row r="273048" spans="68:68" customFormat="1">
      <c r="BP273048" s="90"/>
    </row>
    <row r="273049" spans="68:68" customFormat="1">
      <c r="BP273049" s="90"/>
    </row>
    <row r="273050" spans="68:68" customFormat="1">
      <c r="BP273050" s="90"/>
    </row>
    <row r="273051" spans="68:68" customFormat="1">
      <c r="BP273051" s="90"/>
    </row>
    <row r="273052" spans="68:68" customFormat="1">
      <c r="BP273052" s="90"/>
    </row>
    <row r="273053" spans="68:68" customFormat="1">
      <c r="BP273053" s="90"/>
    </row>
    <row r="273054" spans="68:68" customFormat="1">
      <c r="BP273054" s="90"/>
    </row>
    <row r="273055" spans="68:68" customFormat="1">
      <c r="BP273055" s="90"/>
    </row>
    <row r="273056" spans="68:68" customFormat="1">
      <c r="BP273056" s="90"/>
    </row>
    <row r="273057" spans="68:68" customFormat="1">
      <c r="BP273057" s="90"/>
    </row>
    <row r="273058" spans="68:68" customFormat="1">
      <c r="BP273058" s="90"/>
    </row>
    <row r="273059" spans="68:68" customFormat="1">
      <c r="BP273059" s="90"/>
    </row>
    <row r="273060" spans="68:68" customFormat="1">
      <c r="BP273060" s="90"/>
    </row>
    <row r="273061" spans="68:68" customFormat="1">
      <c r="BP273061" s="90"/>
    </row>
    <row r="273062" spans="68:68" customFormat="1">
      <c r="BP273062" s="90"/>
    </row>
    <row r="273063" spans="68:68" customFormat="1">
      <c r="BP273063" s="90"/>
    </row>
    <row r="273064" spans="68:68" customFormat="1">
      <c r="BP273064" s="90"/>
    </row>
    <row r="273065" spans="68:68" customFormat="1">
      <c r="BP273065" s="90"/>
    </row>
    <row r="273066" spans="68:68" customFormat="1">
      <c r="BP273066" s="90"/>
    </row>
    <row r="273067" spans="68:68" customFormat="1">
      <c r="BP273067" s="90"/>
    </row>
    <row r="273068" spans="68:68" customFormat="1">
      <c r="BP273068" s="90"/>
    </row>
    <row r="273069" spans="68:68" customFormat="1">
      <c r="BP273069" s="90"/>
    </row>
    <row r="273070" spans="68:68" customFormat="1">
      <c r="BP273070" s="90"/>
    </row>
    <row r="273071" spans="68:68" customFormat="1">
      <c r="BP273071" s="90"/>
    </row>
    <row r="273072" spans="68:68" customFormat="1">
      <c r="BP273072" s="90"/>
    </row>
    <row r="273073" spans="68:68" customFormat="1">
      <c r="BP273073" s="90"/>
    </row>
    <row r="273074" spans="68:68" customFormat="1">
      <c r="BP273074" s="90"/>
    </row>
    <row r="273075" spans="68:68" customFormat="1">
      <c r="BP273075" s="90"/>
    </row>
    <row r="273076" spans="68:68" customFormat="1">
      <c r="BP273076" s="90"/>
    </row>
    <row r="273077" spans="68:68" customFormat="1">
      <c r="BP273077" s="90"/>
    </row>
    <row r="273078" spans="68:68" customFormat="1">
      <c r="BP273078" s="90"/>
    </row>
    <row r="273079" spans="68:68" customFormat="1">
      <c r="BP273079" s="90"/>
    </row>
    <row r="273080" spans="68:68" customFormat="1">
      <c r="BP273080" s="90"/>
    </row>
    <row r="273081" spans="68:68" customFormat="1">
      <c r="BP273081" s="90"/>
    </row>
    <row r="273082" spans="68:68" customFormat="1">
      <c r="BP273082" s="90"/>
    </row>
    <row r="273083" spans="68:68" customFormat="1">
      <c r="BP273083" s="90"/>
    </row>
    <row r="273084" spans="68:68" customFormat="1">
      <c r="BP273084" s="90"/>
    </row>
    <row r="273085" spans="68:68" customFormat="1">
      <c r="BP273085" s="90"/>
    </row>
    <row r="273086" spans="68:68" customFormat="1">
      <c r="BP273086" s="90"/>
    </row>
    <row r="273087" spans="68:68" customFormat="1">
      <c r="BP273087" s="90"/>
    </row>
    <row r="273088" spans="68:68" customFormat="1">
      <c r="BP273088" s="90"/>
    </row>
    <row r="273089" spans="68:68" customFormat="1">
      <c r="BP273089" s="90"/>
    </row>
    <row r="273090" spans="68:68" customFormat="1">
      <c r="BP273090" s="90"/>
    </row>
    <row r="273091" spans="68:68" customFormat="1">
      <c r="BP273091" s="90"/>
    </row>
    <row r="273092" spans="68:68" customFormat="1">
      <c r="BP273092" s="90"/>
    </row>
    <row r="273093" spans="68:68" customFormat="1">
      <c r="BP273093" s="90"/>
    </row>
    <row r="273094" spans="68:68" customFormat="1">
      <c r="BP273094" s="90"/>
    </row>
    <row r="273095" spans="68:68" customFormat="1">
      <c r="BP273095" s="90"/>
    </row>
    <row r="273096" spans="68:68" customFormat="1">
      <c r="BP273096" s="90"/>
    </row>
    <row r="273097" spans="68:68" customFormat="1">
      <c r="BP273097" s="90"/>
    </row>
    <row r="273098" spans="68:68" customFormat="1">
      <c r="BP273098" s="90"/>
    </row>
    <row r="273099" spans="68:68" customFormat="1">
      <c r="BP273099" s="90"/>
    </row>
    <row r="273100" spans="68:68" customFormat="1">
      <c r="BP273100" s="90"/>
    </row>
    <row r="273101" spans="68:68" customFormat="1">
      <c r="BP273101" s="90"/>
    </row>
    <row r="273102" spans="68:68" customFormat="1">
      <c r="BP273102" s="90"/>
    </row>
    <row r="273103" spans="68:68" customFormat="1">
      <c r="BP273103" s="90"/>
    </row>
    <row r="273104" spans="68:68" customFormat="1">
      <c r="BP273104" s="90"/>
    </row>
    <row r="273105" spans="68:68" customFormat="1">
      <c r="BP273105" s="90"/>
    </row>
    <row r="273106" spans="68:68" customFormat="1">
      <c r="BP273106" s="90"/>
    </row>
    <row r="273107" spans="68:68" customFormat="1">
      <c r="BP273107" s="90"/>
    </row>
    <row r="273108" spans="68:68" customFormat="1">
      <c r="BP273108" s="90"/>
    </row>
    <row r="273109" spans="68:68" customFormat="1">
      <c r="BP273109" s="90"/>
    </row>
    <row r="273110" spans="68:68" customFormat="1">
      <c r="BP273110" s="90"/>
    </row>
    <row r="273111" spans="68:68" customFormat="1">
      <c r="BP273111" s="90"/>
    </row>
    <row r="273112" spans="68:68" customFormat="1">
      <c r="BP273112" s="90"/>
    </row>
    <row r="273113" spans="68:68" customFormat="1">
      <c r="BP273113" s="90"/>
    </row>
    <row r="273114" spans="68:68" customFormat="1">
      <c r="BP273114" s="90"/>
    </row>
    <row r="273115" spans="68:68" customFormat="1">
      <c r="BP273115" s="90"/>
    </row>
    <row r="273116" spans="68:68" customFormat="1">
      <c r="BP273116" s="90"/>
    </row>
    <row r="273117" spans="68:68" customFormat="1">
      <c r="BP273117" s="90"/>
    </row>
    <row r="273118" spans="68:68" customFormat="1">
      <c r="BP273118" s="90"/>
    </row>
    <row r="273119" spans="68:68" customFormat="1">
      <c r="BP273119" s="90"/>
    </row>
    <row r="273120" spans="68:68" customFormat="1">
      <c r="BP273120" s="90"/>
    </row>
    <row r="273121" spans="68:68" customFormat="1">
      <c r="BP273121" s="90"/>
    </row>
    <row r="273122" spans="68:68" customFormat="1">
      <c r="BP273122" s="90"/>
    </row>
    <row r="273123" spans="68:68" customFormat="1">
      <c r="BP273123" s="90"/>
    </row>
    <row r="273124" spans="68:68" customFormat="1">
      <c r="BP273124" s="90"/>
    </row>
    <row r="273125" spans="68:68" customFormat="1">
      <c r="BP273125" s="90"/>
    </row>
    <row r="273126" spans="68:68" customFormat="1">
      <c r="BP273126" s="90"/>
    </row>
    <row r="273127" spans="68:68" customFormat="1">
      <c r="BP273127" s="90"/>
    </row>
    <row r="273128" spans="68:68" customFormat="1">
      <c r="BP273128" s="90"/>
    </row>
    <row r="273129" spans="68:68" customFormat="1">
      <c r="BP273129" s="90"/>
    </row>
    <row r="273130" spans="68:68" customFormat="1">
      <c r="BP273130" s="90"/>
    </row>
    <row r="273131" spans="68:68" customFormat="1">
      <c r="BP273131" s="90"/>
    </row>
    <row r="273132" spans="68:68" customFormat="1">
      <c r="BP273132" s="90"/>
    </row>
    <row r="273133" spans="68:68" customFormat="1">
      <c r="BP273133" s="90"/>
    </row>
    <row r="273134" spans="68:68" customFormat="1">
      <c r="BP273134" s="90"/>
    </row>
    <row r="273135" spans="68:68" customFormat="1">
      <c r="BP273135" s="90"/>
    </row>
    <row r="273136" spans="68:68" customFormat="1">
      <c r="BP273136" s="90"/>
    </row>
    <row r="273137" spans="68:68" customFormat="1">
      <c r="BP273137" s="90"/>
    </row>
    <row r="273138" spans="68:68" customFormat="1">
      <c r="BP273138" s="90"/>
    </row>
    <row r="273139" spans="68:68" customFormat="1">
      <c r="BP273139" s="90"/>
    </row>
    <row r="273140" spans="68:68" customFormat="1">
      <c r="BP273140" s="90"/>
    </row>
    <row r="273141" spans="68:68" customFormat="1">
      <c r="BP273141" s="90"/>
    </row>
    <row r="273142" spans="68:68" customFormat="1">
      <c r="BP273142" s="90"/>
    </row>
    <row r="273143" spans="68:68" customFormat="1">
      <c r="BP273143" s="90"/>
    </row>
    <row r="273144" spans="68:68" customFormat="1">
      <c r="BP273144" s="90"/>
    </row>
    <row r="273145" spans="68:68" customFormat="1">
      <c r="BP273145" s="90"/>
    </row>
    <row r="273146" spans="68:68" customFormat="1">
      <c r="BP273146" s="90"/>
    </row>
    <row r="273147" spans="68:68" customFormat="1">
      <c r="BP273147" s="90"/>
    </row>
    <row r="273148" spans="68:68" customFormat="1">
      <c r="BP273148" s="90"/>
    </row>
    <row r="273149" spans="68:68" customFormat="1">
      <c r="BP273149" s="90"/>
    </row>
    <row r="273150" spans="68:68" customFormat="1">
      <c r="BP273150" s="90"/>
    </row>
    <row r="273151" spans="68:68" customFormat="1">
      <c r="BP273151" s="90"/>
    </row>
    <row r="273152" spans="68:68" customFormat="1">
      <c r="BP273152" s="90"/>
    </row>
    <row r="273153" spans="68:68" customFormat="1">
      <c r="BP273153" s="90"/>
    </row>
    <row r="273154" spans="68:68" customFormat="1">
      <c r="BP273154" s="90"/>
    </row>
    <row r="273155" spans="68:68" customFormat="1">
      <c r="BP273155" s="90"/>
    </row>
    <row r="273156" spans="68:68" customFormat="1">
      <c r="BP273156" s="90"/>
    </row>
    <row r="273157" spans="68:68" customFormat="1">
      <c r="BP273157" s="90"/>
    </row>
    <row r="273158" spans="68:68" customFormat="1">
      <c r="BP273158" s="90"/>
    </row>
    <row r="273159" spans="68:68" customFormat="1">
      <c r="BP273159" s="90"/>
    </row>
    <row r="273160" spans="68:68" customFormat="1">
      <c r="BP273160" s="90"/>
    </row>
    <row r="273161" spans="68:68" customFormat="1">
      <c r="BP273161" s="90"/>
    </row>
    <row r="273162" spans="68:68" customFormat="1">
      <c r="BP273162" s="90"/>
    </row>
    <row r="273163" spans="68:68" customFormat="1">
      <c r="BP273163" s="90"/>
    </row>
    <row r="273164" spans="68:68" customFormat="1">
      <c r="BP273164" s="90"/>
    </row>
    <row r="273165" spans="68:68" customFormat="1">
      <c r="BP273165" s="90"/>
    </row>
    <row r="273166" spans="68:68" customFormat="1">
      <c r="BP273166" s="90"/>
    </row>
    <row r="273167" spans="68:68" customFormat="1">
      <c r="BP273167" s="90"/>
    </row>
    <row r="273168" spans="68:68" customFormat="1">
      <c r="BP273168" s="90"/>
    </row>
    <row r="273169" spans="68:68" customFormat="1">
      <c r="BP273169" s="90"/>
    </row>
    <row r="273170" spans="68:68" customFormat="1">
      <c r="BP273170" s="90"/>
    </row>
    <row r="273171" spans="68:68" customFormat="1">
      <c r="BP273171" s="90"/>
    </row>
    <row r="273172" spans="68:68" customFormat="1">
      <c r="BP273172" s="90"/>
    </row>
    <row r="273173" spans="68:68" customFormat="1">
      <c r="BP273173" s="90"/>
    </row>
    <row r="273174" spans="68:68" customFormat="1">
      <c r="BP273174" s="90"/>
    </row>
    <row r="273175" spans="68:68" customFormat="1">
      <c r="BP273175" s="90"/>
    </row>
    <row r="273176" spans="68:68" customFormat="1">
      <c r="BP273176" s="90"/>
    </row>
    <row r="273177" spans="68:68" customFormat="1">
      <c r="BP273177" s="90"/>
    </row>
    <row r="273178" spans="68:68" customFormat="1">
      <c r="BP273178" s="90"/>
    </row>
    <row r="273179" spans="68:68" customFormat="1">
      <c r="BP273179" s="90"/>
    </row>
    <row r="273180" spans="68:68" customFormat="1">
      <c r="BP273180" s="90"/>
    </row>
    <row r="273181" spans="68:68" customFormat="1">
      <c r="BP273181" s="90"/>
    </row>
    <row r="273182" spans="68:68" customFormat="1">
      <c r="BP273182" s="90"/>
    </row>
    <row r="273183" spans="68:68" customFormat="1">
      <c r="BP273183" s="90"/>
    </row>
    <row r="273184" spans="68:68" customFormat="1">
      <c r="BP273184" s="90"/>
    </row>
    <row r="273185" spans="68:68" customFormat="1">
      <c r="BP273185" s="90"/>
    </row>
    <row r="273186" spans="68:68" customFormat="1">
      <c r="BP273186" s="90"/>
    </row>
    <row r="273187" spans="68:68" customFormat="1">
      <c r="BP273187" s="90"/>
    </row>
    <row r="273188" spans="68:68" customFormat="1">
      <c r="BP273188" s="90"/>
    </row>
    <row r="273189" spans="68:68" customFormat="1">
      <c r="BP273189" s="90"/>
    </row>
    <row r="273190" spans="68:68" customFormat="1">
      <c r="BP273190" s="90"/>
    </row>
    <row r="273191" spans="68:68" customFormat="1">
      <c r="BP273191" s="90"/>
    </row>
    <row r="273192" spans="68:68" customFormat="1">
      <c r="BP273192" s="90"/>
    </row>
    <row r="273193" spans="68:68" customFormat="1">
      <c r="BP273193" s="90"/>
    </row>
    <row r="273194" spans="68:68" customFormat="1">
      <c r="BP273194" s="90"/>
    </row>
    <row r="273195" spans="68:68" customFormat="1">
      <c r="BP273195" s="90"/>
    </row>
    <row r="273196" spans="68:68" customFormat="1">
      <c r="BP273196" s="90"/>
    </row>
    <row r="273197" spans="68:68" customFormat="1">
      <c r="BP273197" s="90"/>
    </row>
    <row r="273198" spans="68:68" customFormat="1">
      <c r="BP273198" s="90"/>
    </row>
    <row r="273199" spans="68:68" customFormat="1">
      <c r="BP273199" s="90"/>
    </row>
    <row r="273200" spans="68:68" customFormat="1">
      <c r="BP273200" s="90"/>
    </row>
    <row r="273201" spans="68:68" customFormat="1">
      <c r="BP273201" s="90"/>
    </row>
    <row r="273202" spans="68:68" customFormat="1">
      <c r="BP273202" s="90"/>
    </row>
    <row r="273203" spans="68:68" customFormat="1">
      <c r="BP273203" s="90"/>
    </row>
    <row r="273204" spans="68:68" customFormat="1">
      <c r="BP273204" s="90"/>
    </row>
    <row r="273205" spans="68:68" customFormat="1">
      <c r="BP273205" s="90"/>
    </row>
    <row r="273206" spans="68:68" customFormat="1">
      <c r="BP273206" s="90"/>
    </row>
    <row r="273207" spans="68:68" customFormat="1">
      <c r="BP273207" s="90"/>
    </row>
    <row r="273208" spans="68:68" customFormat="1">
      <c r="BP273208" s="90"/>
    </row>
    <row r="273209" spans="68:68" customFormat="1">
      <c r="BP273209" s="90"/>
    </row>
    <row r="273210" spans="68:68" customFormat="1">
      <c r="BP273210" s="90"/>
    </row>
    <row r="273211" spans="68:68" customFormat="1">
      <c r="BP273211" s="90"/>
    </row>
    <row r="273212" spans="68:68" customFormat="1">
      <c r="BP273212" s="90"/>
    </row>
    <row r="273213" spans="68:68" customFormat="1">
      <c r="BP273213" s="90"/>
    </row>
    <row r="273214" spans="68:68" customFormat="1">
      <c r="BP273214" s="90"/>
    </row>
    <row r="273215" spans="68:68" customFormat="1">
      <c r="BP273215" s="90"/>
    </row>
    <row r="273216" spans="68:68" customFormat="1">
      <c r="BP273216" s="90"/>
    </row>
    <row r="273217" spans="68:68" customFormat="1">
      <c r="BP273217" s="90"/>
    </row>
    <row r="273218" spans="68:68" customFormat="1">
      <c r="BP273218" s="90"/>
    </row>
    <row r="273219" spans="68:68" customFormat="1">
      <c r="BP273219" s="90"/>
    </row>
    <row r="273220" spans="68:68" customFormat="1">
      <c r="BP273220" s="90"/>
    </row>
    <row r="273221" spans="68:68" customFormat="1">
      <c r="BP273221" s="90"/>
    </row>
    <row r="273222" spans="68:68" customFormat="1">
      <c r="BP273222" s="90"/>
    </row>
    <row r="273223" spans="68:68" customFormat="1">
      <c r="BP273223" s="90"/>
    </row>
    <row r="273224" spans="68:68" customFormat="1">
      <c r="BP273224" s="90"/>
    </row>
    <row r="273225" spans="68:68" customFormat="1">
      <c r="BP273225" s="90"/>
    </row>
    <row r="273226" spans="68:68" customFormat="1">
      <c r="BP273226" s="90"/>
    </row>
    <row r="273227" spans="68:68" customFormat="1">
      <c r="BP273227" s="90"/>
    </row>
    <row r="273228" spans="68:68" customFormat="1">
      <c r="BP273228" s="90"/>
    </row>
    <row r="273229" spans="68:68" customFormat="1">
      <c r="BP273229" s="90"/>
    </row>
    <row r="273230" spans="68:68" customFormat="1">
      <c r="BP273230" s="90"/>
    </row>
    <row r="273231" spans="68:68" customFormat="1">
      <c r="BP273231" s="90"/>
    </row>
    <row r="273232" spans="68:68" customFormat="1">
      <c r="BP273232" s="90"/>
    </row>
    <row r="273233" spans="68:68" customFormat="1">
      <c r="BP273233" s="90"/>
    </row>
    <row r="273234" spans="68:68" customFormat="1">
      <c r="BP273234" s="90"/>
    </row>
    <row r="273235" spans="68:68" customFormat="1">
      <c r="BP273235" s="90"/>
    </row>
    <row r="273236" spans="68:68" customFormat="1">
      <c r="BP273236" s="90"/>
    </row>
    <row r="273237" spans="68:68" customFormat="1">
      <c r="BP273237" s="90"/>
    </row>
    <row r="273238" spans="68:68" customFormat="1">
      <c r="BP273238" s="90"/>
    </row>
    <row r="273239" spans="68:68" customFormat="1">
      <c r="BP273239" s="90"/>
    </row>
    <row r="273240" spans="68:68" customFormat="1">
      <c r="BP273240" s="90"/>
    </row>
    <row r="273241" spans="68:68" customFormat="1">
      <c r="BP273241" s="90"/>
    </row>
    <row r="273242" spans="68:68" customFormat="1">
      <c r="BP273242" s="90"/>
    </row>
    <row r="273243" spans="68:68" customFormat="1">
      <c r="BP273243" s="90"/>
    </row>
    <row r="273244" spans="68:68" customFormat="1">
      <c r="BP273244" s="90"/>
    </row>
    <row r="273245" spans="68:68" customFormat="1">
      <c r="BP273245" s="90"/>
    </row>
    <row r="273246" spans="68:68" customFormat="1">
      <c r="BP273246" s="90"/>
    </row>
    <row r="273247" spans="68:68" customFormat="1">
      <c r="BP273247" s="90"/>
    </row>
    <row r="273248" spans="68:68" customFormat="1">
      <c r="BP273248" s="90"/>
    </row>
    <row r="273249" spans="68:68" customFormat="1">
      <c r="BP273249" s="90"/>
    </row>
    <row r="273250" spans="68:68" customFormat="1">
      <c r="BP273250" s="90"/>
    </row>
    <row r="273251" spans="68:68" customFormat="1">
      <c r="BP273251" s="90"/>
    </row>
    <row r="273252" spans="68:68" customFormat="1">
      <c r="BP273252" s="90"/>
    </row>
    <row r="273253" spans="68:68" customFormat="1">
      <c r="BP273253" s="90"/>
    </row>
    <row r="273254" spans="68:68" customFormat="1">
      <c r="BP273254" s="90"/>
    </row>
    <row r="273255" spans="68:68" customFormat="1">
      <c r="BP273255" s="90"/>
    </row>
    <row r="273256" spans="68:68" customFormat="1">
      <c r="BP273256" s="90"/>
    </row>
    <row r="273257" spans="68:68" customFormat="1">
      <c r="BP273257" s="90"/>
    </row>
    <row r="273258" spans="68:68" customFormat="1">
      <c r="BP273258" s="90"/>
    </row>
    <row r="273259" spans="68:68" customFormat="1">
      <c r="BP273259" s="90"/>
    </row>
    <row r="273260" spans="68:68" customFormat="1">
      <c r="BP273260" s="90"/>
    </row>
    <row r="273261" spans="68:68" customFormat="1">
      <c r="BP273261" s="90"/>
    </row>
    <row r="273262" spans="68:68" customFormat="1">
      <c r="BP273262" s="90"/>
    </row>
    <row r="273263" spans="68:68" customFormat="1">
      <c r="BP273263" s="90"/>
    </row>
    <row r="273264" spans="68:68" customFormat="1">
      <c r="BP273264" s="90"/>
    </row>
    <row r="273265" spans="68:68" customFormat="1">
      <c r="BP273265" s="90"/>
    </row>
    <row r="273266" spans="68:68" customFormat="1">
      <c r="BP273266" s="90"/>
    </row>
    <row r="273267" spans="68:68" customFormat="1">
      <c r="BP273267" s="90"/>
    </row>
    <row r="273268" spans="68:68" customFormat="1">
      <c r="BP273268" s="90"/>
    </row>
    <row r="273269" spans="68:68" customFormat="1">
      <c r="BP273269" s="90"/>
    </row>
    <row r="273270" spans="68:68" customFormat="1">
      <c r="BP273270" s="90"/>
    </row>
    <row r="273271" spans="68:68" customFormat="1">
      <c r="BP273271" s="90"/>
    </row>
    <row r="273272" spans="68:68" customFormat="1">
      <c r="BP273272" s="90"/>
    </row>
    <row r="273273" spans="68:68" customFormat="1">
      <c r="BP273273" s="90"/>
    </row>
    <row r="273274" spans="68:68" customFormat="1">
      <c r="BP273274" s="90"/>
    </row>
    <row r="273275" spans="68:68" customFormat="1">
      <c r="BP273275" s="90"/>
    </row>
    <row r="273276" spans="68:68" customFormat="1">
      <c r="BP273276" s="90"/>
    </row>
    <row r="273277" spans="68:68" customFormat="1">
      <c r="BP273277" s="90"/>
    </row>
    <row r="273278" spans="68:68" customFormat="1">
      <c r="BP273278" s="90"/>
    </row>
    <row r="273279" spans="68:68" customFormat="1">
      <c r="BP273279" s="90"/>
    </row>
    <row r="273280" spans="68:68" customFormat="1">
      <c r="BP273280" s="90"/>
    </row>
    <row r="273281" spans="68:68" customFormat="1">
      <c r="BP273281" s="90"/>
    </row>
    <row r="273282" spans="68:68" customFormat="1">
      <c r="BP273282" s="90"/>
    </row>
    <row r="273283" spans="68:68" customFormat="1">
      <c r="BP273283" s="90"/>
    </row>
    <row r="273284" spans="68:68" customFormat="1">
      <c r="BP273284" s="90"/>
    </row>
    <row r="273285" spans="68:68" customFormat="1">
      <c r="BP273285" s="90"/>
    </row>
    <row r="273286" spans="68:68" customFormat="1">
      <c r="BP273286" s="90"/>
    </row>
    <row r="273287" spans="68:68" customFormat="1">
      <c r="BP273287" s="90"/>
    </row>
    <row r="273288" spans="68:68" customFormat="1">
      <c r="BP273288" s="90"/>
    </row>
    <row r="273289" spans="68:68" customFormat="1">
      <c r="BP273289" s="90"/>
    </row>
    <row r="273290" spans="68:68" customFormat="1">
      <c r="BP273290" s="90"/>
    </row>
    <row r="273291" spans="68:68" customFormat="1">
      <c r="BP273291" s="90"/>
    </row>
    <row r="273292" spans="68:68" customFormat="1">
      <c r="BP273292" s="90"/>
    </row>
    <row r="273293" spans="68:68" customFormat="1">
      <c r="BP273293" s="90"/>
    </row>
    <row r="273294" spans="68:68" customFormat="1">
      <c r="BP273294" s="90"/>
    </row>
    <row r="273295" spans="68:68" customFormat="1">
      <c r="BP273295" s="90"/>
    </row>
    <row r="273296" spans="68:68" customFormat="1">
      <c r="BP273296" s="90"/>
    </row>
    <row r="273297" spans="68:68" customFormat="1">
      <c r="BP273297" s="90"/>
    </row>
    <row r="273298" spans="68:68" customFormat="1">
      <c r="BP273298" s="90"/>
    </row>
    <row r="273299" spans="68:68" customFormat="1">
      <c r="BP273299" s="90"/>
    </row>
    <row r="273300" spans="68:68" customFormat="1">
      <c r="BP273300" s="90"/>
    </row>
    <row r="273301" spans="68:68" customFormat="1">
      <c r="BP273301" s="90"/>
    </row>
    <row r="273302" spans="68:68" customFormat="1">
      <c r="BP273302" s="90"/>
    </row>
    <row r="273303" spans="68:68" customFormat="1">
      <c r="BP273303" s="90"/>
    </row>
    <row r="273304" spans="68:68" customFormat="1">
      <c r="BP273304" s="90"/>
    </row>
    <row r="273305" spans="68:68" customFormat="1">
      <c r="BP273305" s="90"/>
    </row>
    <row r="273306" spans="68:68" customFormat="1">
      <c r="BP273306" s="90"/>
    </row>
    <row r="273307" spans="68:68" customFormat="1">
      <c r="BP273307" s="90"/>
    </row>
    <row r="273308" spans="68:68" customFormat="1">
      <c r="BP273308" s="90"/>
    </row>
    <row r="273309" spans="68:68" customFormat="1">
      <c r="BP273309" s="90"/>
    </row>
    <row r="273310" spans="68:68" customFormat="1">
      <c r="BP273310" s="90"/>
    </row>
    <row r="273311" spans="68:68" customFormat="1">
      <c r="BP273311" s="90"/>
    </row>
    <row r="273312" spans="68:68" customFormat="1">
      <c r="BP273312" s="90"/>
    </row>
    <row r="273313" spans="68:68" customFormat="1">
      <c r="BP273313" s="90"/>
    </row>
    <row r="273314" spans="68:68" customFormat="1">
      <c r="BP273314" s="90"/>
    </row>
    <row r="273315" spans="68:68" customFormat="1">
      <c r="BP273315" s="90"/>
    </row>
    <row r="273316" spans="68:68" customFormat="1">
      <c r="BP273316" s="90"/>
    </row>
    <row r="273317" spans="68:68" customFormat="1">
      <c r="BP273317" s="90"/>
    </row>
    <row r="273318" spans="68:68" customFormat="1">
      <c r="BP273318" s="90"/>
    </row>
    <row r="273319" spans="68:68" customFormat="1">
      <c r="BP273319" s="90"/>
    </row>
    <row r="273320" spans="68:68" customFormat="1">
      <c r="BP273320" s="90"/>
    </row>
    <row r="273321" spans="68:68" customFormat="1">
      <c r="BP273321" s="90"/>
    </row>
    <row r="273322" spans="68:68" customFormat="1">
      <c r="BP273322" s="90"/>
    </row>
    <row r="273323" spans="68:68" customFormat="1">
      <c r="BP273323" s="90"/>
    </row>
    <row r="273324" spans="68:68" customFormat="1">
      <c r="BP273324" s="90"/>
    </row>
    <row r="273325" spans="68:68" customFormat="1">
      <c r="BP273325" s="90"/>
    </row>
    <row r="273326" spans="68:68" customFormat="1">
      <c r="BP273326" s="90"/>
    </row>
    <row r="273327" spans="68:68" customFormat="1">
      <c r="BP273327" s="90"/>
    </row>
    <row r="273328" spans="68:68" customFormat="1">
      <c r="BP273328" s="90"/>
    </row>
    <row r="273329" spans="68:68" customFormat="1">
      <c r="BP273329" s="90"/>
    </row>
    <row r="273330" spans="68:68" customFormat="1">
      <c r="BP273330" s="90"/>
    </row>
    <row r="273331" spans="68:68" customFormat="1">
      <c r="BP273331" s="90"/>
    </row>
    <row r="273332" spans="68:68" customFormat="1">
      <c r="BP273332" s="90"/>
    </row>
    <row r="273333" spans="68:68" customFormat="1">
      <c r="BP273333" s="90"/>
    </row>
    <row r="273334" spans="68:68" customFormat="1">
      <c r="BP273334" s="90"/>
    </row>
    <row r="273335" spans="68:68" customFormat="1">
      <c r="BP273335" s="90"/>
    </row>
    <row r="273336" spans="68:68" customFormat="1">
      <c r="BP273336" s="90"/>
    </row>
    <row r="273337" spans="68:68" customFormat="1">
      <c r="BP273337" s="90"/>
    </row>
    <row r="273338" spans="68:68" customFormat="1">
      <c r="BP273338" s="90"/>
    </row>
    <row r="273339" spans="68:68" customFormat="1">
      <c r="BP273339" s="90"/>
    </row>
    <row r="273340" spans="68:68" customFormat="1">
      <c r="BP273340" s="90"/>
    </row>
    <row r="273341" spans="68:68" customFormat="1">
      <c r="BP273341" s="90"/>
    </row>
    <row r="273342" spans="68:68" customFormat="1">
      <c r="BP273342" s="90"/>
    </row>
    <row r="273343" spans="68:68" customFormat="1">
      <c r="BP273343" s="90"/>
    </row>
    <row r="273344" spans="68:68" customFormat="1">
      <c r="BP273344" s="90"/>
    </row>
    <row r="273345" spans="68:68" customFormat="1">
      <c r="BP273345" s="90"/>
    </row>
    <row r="273346" spans="68:68" customFormat="1">
      <c r="BP273346" s="90"/>
    </row>
    <row r="273347" spans="68:68" customFormat="1">
      <c r="BP273347" s="90"/>
    </row>
    <row r="273348" spans="68:68" customFormat="1">
      <c r="BP273348" s="90"/>
    </row>
    <row r="273349" spans="68:68" customFormat="1">
      <c r="BP273349" s="90"/>
    </row>
    <row r="273350" spans="68:68" customFormat="1">
      <c r="BP273350" s="90"/>
    </row>
    <row r="273351" spans="68:68" customFormat="1">
      <c r="BP273351" s="90"/>
    </row>
    <row r="273352" spans="68:68" customFormat="1">
      <c r="BP273352" s="90"/>
    </row>
    <row r="273353" spans="68:68" customFormat="1">
      <c r="BP273353" s="90"/>
    </row>
    <row r="273354" spans="68:68" customFormat="1">
      <c r="BP273354" s="90"/>
    </row>
    <row r="273355" spans="68:68" customFormat="1">
      <c r="BP273355" s="90"/>
    </row>
    <row r="273356" spans="68:68" customFormat="1">
      <c r="BP273356" s="90"/>
    </row>
    <row r="273357" spans="68:68" customFormat="1">
      <c r="BP273357" s="90"/>
    </row>
    <row r="273358" spans="68:68" customFormat="1">
      <c r="BP273358" s="90"/>
    </row>
    <row r="273359" spans="68:68" customFormat="1">
      <c r="BP273359" s="90"/>
    </row>
    <row r="273360" spans="68:68" customFormat="1">
      <c r="BP273360" s="90"/>
    </row>
    <row r="273361" spans="68:68" customFormat="1">
      <c r="BP273361" s="90"/>
    </row>
    <row r="273362" spans="68:68" customFormat="1">
      <c r="BP273362" s="90"/>
    </row>
    <row r="273363" spans="68:68" customFormat="1">
      <c r="BP273363" s="90"/>
    </row>
    <row r="273364" spans="68:68" customFormat="1">
      <c r="BP273364" s="90"/>
    </row>
    <row r="273365" spans="68:68" customFormat="1">
      <c r="BP273365" s="90"/>
    </row>
    <row r="273366" spans="68:68" customFormat="1">
      <c r="BP273366" s="90"/>
    </row>
    <row r="273367" spans="68:68" customFormat="1">
      <c r="BP273367" s="90"/>
    </row>
    <row r="273368" spans="68:68" customFormat="1">
      <c r="BP273368" s="90"/>
    </row>
    <row r="273369" spans="68:68" customFormat="1">
      <c r="BP273369" s="90"/>
    </row>
    <row r="273370" spans="68:68" customFormat="1">
      <c r="BP273370" s="90"/>
    </row>
    <row r="273371" spans="68:68" customFormat="1">
      <c r="BP273371" s="90"/>
    </row>
    <row r="273372" spans="68:68" customFormat="1">
      <c r="BP273372" s="90"/>
    </row>
    <row r="273373" spans="68:68" customFormat="1">
      <c r="BP273373" s="90"/>
    </row>
    <row r="273374" spans="68:68" customFormat="1">
      <c r="BP273374" s="90"/>
    </row>
    <row r="273375" spans="68:68" customFormat="1">
      <c r="BP273375" s="90"/>
    </row>
    <row r="273376" spans="68:68" customFormat="1">
      <c r="BP273376" s="90"/>
    </row>
    <row r="273377" spans="68:68" customFormat="1">
      <c r="BP273377" s="90"/>
    </row>
    <row r="273378" spans="68:68" customFormat="1">
      <c r="BP273378" s="90"/>
    </row>
    <row r="273379" spans="68:68" customFormat="1">
      <c r="BP273379" s="90"/>
    </row>
    <row r="273380" spans="68:68" customFormat="1">
      <c r="BP273380" s="90"/>
    </row>
    <row r="273381" spans="68:68" customFormat="1">
      <c r="BP273381" s="90"/>
    </row>
    <row r="273382" spans="68:68" customFormat="1">
      <c r="BP273382" s="90"/>
    </row>
    <row r="273383" spans="68:68" customFormat="1">
      <c r="BP273383" s="90"/>
    </row>
    <row r="273384" spans="68:68" customFormat="1">
      <c r="BP273384" s="90"/>
    </row>
    <row r="273385" spans="68:68" customFormat="1">
      <c r="BP273385" s="90"/>
    </row>
    <row r="273386" spans="68:68" customFormat="1">
      <c r="BP273386" s="90"/>
    </row>
    <row r="273387" spans="68:68" customFormat="1">
      <c r="BP273387" s="90"/>
    </row>
    <row r="273388" spans="68:68" customFormat="1">
      <c r="BP273388" s="90"/>
    </row>
    <row r="273389" spans="68:68" customFormat="1">
      <c r="BP273389" s="90"/>
    </row>
    <row r="273390" spans="68:68" customFormat="1">
      <c r="BP273390" s="90"/>
    </row>
    <row r="273391" spans="68:68" customFormat="1">
      <c r="BP273391" s="90"/>
    </row>
    <row r="273392" spans="68:68" customFormat="1">
      <c r="BP273392" s="90"/>
    </row>
    <row r="273393" spans="68:68" customFormat="1">
      <c r="BP273393" s="90"/>
    </row>
    <row r="273394" spans="68:68" customFormat="1">
      <c r="BP273394" s="90"/>
    </row>
    <row r="273395" spans="68:68" customFormat="1">
      <c r="BP273395" s="90"/>
    </row>
    <row r="273396" spans="68:68" customFormat="1">
      <c r="BP273396" s="90"/>
    </row>
    <row r="273397" spans="68:68" customFormat="1">
      <c r="BP273397" s="90"/>
    </row>
    <row r="273398" spans="68:68" customFormat="1">
      <c r="BP273398" s="90"/>
    </row>
    <row r="273399" spans="68:68" customFormat="1">
      <c r="BP273399" s="90"/>
    </row>
    <row r="273400" spans="68:68" customFormat="1">
      <c r="BP273400" s="90"/>
    </row>
    <row r="273401" spans="68:68" customFormat="1">
      <c r="BP273401" s="90"/>
    </row>
    <row r="273402" spans="68:68" customFormat="1">
      <c r="BP273402" s="90"/>
    </row>
    <row r="273403" spans="68:68" customFormat="1">
      <c r="BP273403" s="90"/>
    </row>
    <row r="273404" spans="68:68" customFormat="1">
      <c r="BP273404" s="90"/>
    </row>
    <row r="273405" spans="68:68" customFormat="1">
      <c r="BP273405" s="90"/>
    </row>
    <row r="273406" spans="68:68" customFormat="1">
      <c r="BP273406" s="90"/>
    </row>
    <row r="273407" spans="68:68" customFormat="1">
      <c r="BP273407" s="90"/>
    </row>
    <row r="273408" spans="68:68" customFormat="1">
      <c r="BP273408" s="90"/>
    </row>
    <row r="273409" spans="68:68" customFormat="1">
      <c r="BP273409" s="90"/>
    </row>
    <row r="273410" spans="68:68" customFormat="1">
      <c r="BP273410" s="90"/>
    </row>
    <row r="273411" spans="68:68" customFormat="1">
      <c r="BP273411" s="90"/>
    </row>
    <row r="273412" spans="68:68" customFormat="1">
      <c r="BP273412" s="90"/>
    </row>
    <row r="273413" spans="68:68" customFormat="1">
      <c r="BP273413" s="90"/>
    </row>
    <row r="273414" spans="68:68" customFormat="1">
      <c r="BP273414" s="90"/>
    </row>
    <row r="273415" spans="68:68" customFormat="1">
      <c r="BP273415" s="90"/>
    </row>
    <row r="273416" spans="68:68" customFormat="1">
      <c r="BP273416" s="90"/>
    </row>
    <row r="273417" spans="68:68" customFormat="1">
      <c r="BP273417" s="90"/>
    </row>
    <row r="273418" spans="68:68" customFormat="1">
      <c r="BP273418" s="90"/>
    </row>
    <row r="273419" spans="68:68" customFormat="1">
      <c r="BP273419" s="90"/>
    </row>
    <row r="273420" spans="68:68" customFormat="1">
      <c r="BP273420" s="90"/>
    </row>
    <row r="273421" spans="68:68" customFormat="1">
      <c r="BP273421" s="90"/>
    </row>
    <row r="273422" spans="68:68" customFormat="1">
      <c r="BP273422" s="90"/>
    </row>
    <row r="273423" spans="68:68" customFormat="1">
      <c r="BP273423" s="90"/>
    </row>
    <row r="273424" spans="68:68" customFormat="1">
      <c r="BP273424" s="90"/>
    </row>
    <row r="273425" spans="68:68" customFormat="1">
      <c r="BP273425" s="90"/>
    </row>
    <row r="273426" spans="68:68" customFormat="1">
      <c r="BP273426" s="90"/>
    </row>
    <row r="273427" spans="68:68" customFormat="1">
      <c r="BP273427" s="90"/>
    </row>
    <row r="273428" spans="68:68" customFormat="1">
      <c r="BP273428" s="90"/>
    </row>
    <row r="273429" spans="68:68" customFormat="1">
      <c r="BP273429" s="90"/>
    </row>
    <row r="273430" spans="68:68" customFormat="1">
      <c r="BP273430" s="90"/>
    </row>
    <row r="273431" spans="68:68" customFormat="1">
      <c r="BP273431" s="90"/>
    </row>
    <row r="273432" spans="68:68" customFormat="1">
      <c r="BP273432" s="90"/>
    </row>
    <row r="273433" spans="68:68" customFormat="1">
      <c r="BP273433" s="90"/>
    </row>
    <row r="273434" spans="68:68" customFormat="1">
      <c r="BP273434" s="90"/>
    </row>
    <row r="273435" spans="68:68" customFormat="1">
      <c r="BP273435" s="90"/>
    </row>
    <row r="273436" spans="68:68" customFormat="1">
      <c r="BP273436" s="90"/>
    </row>
    <row r="273437" spans="68:68" customFormat="1">
      <c r="BP273437" s="90"/>
    </row>
    <row r="273438" spans="68:68" customFormat="1">
      <c r="BP273438" s="90"/>
    </row>
    <row r="273439" spans="68:68" customFormat="1">
      <c r="BP273439" s="90"/>
    </row>
    <row r="273440" spans="68:68" customFormat="1">
      <c r="BP273440" s="90"/>
    </row>
    <row r="273441" spans="68:68" customFormat="1">
      <c r="BP273441" s="90"/>
    </row>
    <row r="273442" spans="68:68" customFormat="1">
      <c r="BP273442" s="90"/>
    </row>
    <row r="273443" spans="68:68" customFormat="1">
      <c r="BP273443" s="90"/>
    </row>
    <row r="273444" spans="68:68" customFormat="1">
      <c r="BP273444" s="90"/>
    </row>
    <row r="273445" spans="68:68" customFormat="1">
      <c r="BP273445" s="90"/>
    </row>
    <row r="273446" spans="68:68" customFormat="1">
      <c r="BP273446" s="90"/>
    </row>
    <row r="273447" spans="68:68" customFormat="1">
      <c r="BP273447" s="90"/>
    </row>
    <row r="273448" spans="68:68" customFormat="1">
      <c r="BP273448" s="90"/>
    </row>
    <row r="273449" spans="68:68" customFormat="1">
      <c r="BP273449" s="90"/>
    </row>
    <row r="273450" spans="68:68" customFormat="1">
      <c r="BP273450" s="90"/>
    </row>
    <row r="273451" spans="68:68" customFormat="1">
      <c r="BP273451" s="90"/>
    </row>
    <row r="273452" spans="68:68" customFormat="1">
      <c r="BP273452" s="90"/>
    </row>
    <row r="273453" spans="68:68" customFormat="1">
      <c r="BP273453" s="90"/>
    </row>
    <row r="273454" spans="68:68" customFormat="1">
      <c r="BP273454" s="90"/>
    </row>
    <row r="273455" spans="68:68" customFormat="1">
      <c r="BP273455" s="90"/>
    </row>
    <row r="273456" spans="68:68" customFormat="1">
      <c r="BP273456" s="90"/>
    </row>
    <row r="273457" spans="68:68" customFormat="1">
      <c r="BP273457" s="90"/>
    </row>
    <row r="273458" spans="68:68" customFormat="1">
      <c r="BP273458" s="90"/>
    </row>
    <row r="273459" spans="68:68" customFormat="1">
      <c r="BP273459" s="90"/>
    </row>
    <row r="273460" spans="68:68" customFormat="1">
      <c r="BP273460" s="90"/>
    </row>
    <row r="273461" spans="68:68" customFormat="1">
      <c r="BP273461" s="90"/>
    </row>
    <row r="273462" spans="68:68" customFormat="1">
      <c r="BP273462" s="90"/>
    </row>
    <row r="273463" spans="68:68" customFormat="1">
      <c r="BP273463" s="90"/>
    </row>
    <row r="273464" spans="68:68" customFormat="1">
      <c r="BP273464" s="90"/>
    </row>
    <row r="273465" spans="68:68" customFormat="1">
      <c r="BP273465" s="90"/>
    </row>
    <row r="273466" spans="68:68" customFormat="1">
      <c r="BP273466" s="90"/>
    </row>
    <row r="273467" spans="68:68" customFormat="1">
      <c r="BP273467" s="90"/>
    </row>
    <row r="273468" spans="68:68" customFormat="1">
      <c r="BP273468" s="90"/>
    </row>
    <row r="273469" spans="68:68" customFormat="1">
      <c r="BP273469" s="90"/>
    </row>
    <row r="273470" spans="68:68" customFormat="1">
      <c r="BP273470" s="90"/>
    </row>
    <row r="273471" spans="68:68" customFormat="1">
      <c r="BP273471" s="90"/>
    </row>
    <row r="273472" spans="68:68" customFormat="1">
      <c r="BP273472" s="90"/>
    </row>
    <row r="273473" spans="68:68" customFormat="1">
      <c r="BP273473" s="90"/>
    </row>
    <row r="273474" spans="68:68" customFormat="1">
      <c r="BP273474" s="90"/>
    </row>
    <row r="273475" spans="68:68" customFormat="1">
      <c r="BP273475" s="90"/>
    </row>
    <row r="273476" spans="68:68" customFormat="1">
      <c r="BP273476" s="90"/>
    </row>
    <row r="273477" spans="68:68" customFormat="1">
      <c r="BP273477" s="90"/>
    </row>
    <row r="273478" spans="68:68" customFormat="1">
      <c r="BP273478" s="90"/>
    </row>
    <row r="273479" spans="68:68" customFormat="1">
      <c r="BP273479" s="90"/>
    </row>
    <row r="273480" spans="68:68" customFormat="1">
      <c r="BP273480" s="90"/>
    </row>
    <row r="273481" spans="68:68" customFormat="1">
      <c r="BP273481" s="90"/>
    </row>
    <row r="273482" spans="68:68" customFormat="1">
      <c r="BP273482" s="90"/>
    </row>
    <row r="273483" spans="68:68" customFormat="1">
      <c r="BP273483" s="90"/>
    </row>
    <row r="273484" spans="68:68" customFormat="1">
      <c r="BP273484" s="90"/>
    </row>
    <row r="273485" spans="68:68" customFormat="1">
      <c r="BP273485" s="90"/>
    </row>
    <row r="273486" spans="68:68" customFormat="1">
      <c r="BP273486" s="90"/>
    </row>
    <row r="273487" spans="68:68" customFormat="1">
      <c r="BP273487" s="90"/>
    </row>
    <row r="273488" spans="68:68" customFormat="1">
      <c r="BP273488" s="90"/>
    </row>
    <row r="273489" spans="68:68" customFormat="1">
      <c r="BP273489" s="90"/>
    </row>
    <row r="273490" spans="68:68" customFormat="1">
      <c r="BP273490" s="90"/>
    </row>
    <row r="273491" spans="68:68" customFormat="1">
      <c r="BP273491" s="90"/>
    </row>
    <row r="273492" spans="68:68" customFormat="1">
      <c r="BP273492" s="90"/>
    </row>
    <row r="273493" spans="68:68" customFormat="1">
      <c r="BP273493" s="90"/>
    </row>
    <row r="273494" spans="68:68" customFormat="1">
      <c r="BP273494" s="90"/>
    </row>
    <row r="273495" spans="68:68" customFormat="1">
      <c r="BP273495" s="90"/>
    </row>
    <row r="273496" spans="68:68" customFormat="1">
      <c r="BP273496" s="90"/>
    </row>
    <row r="273497" spans="68:68" customFormat="1">
      <c r="BP273497" s="90"/>
    </row>
    <row r="273498" spans="68:68" customFormat="1">
      <c r="BP273498" s="90"/>
    </row>
    <row r="273499" spans="68:68" customFormat="1">
      <c r="BP273499" s="90"/>
    </row>
    <row r="273500" spans="68:68" customFormat="1">
      <c r="BP273500" s="90"/>
    </row>
    <row r="273501" spans="68:68" customFormat="1">
      <c r="BP273501" s="90"/>
    </row>
    <row r="273502" spans="68:68" customFormat="1">
      <c r="BP273502" s="90"/>
    </row>
    <row r="273503" spans="68:68" customFormat="1">
      <c r="BP273503" s="90"/>
    </row>
    <row r="273504" spans="68:68" customFormat="1">
      <c r="BP273504" s="90"/>
    </row>
    <row r="273505" spans="68:68" customFormat="1">
      <c r="BP273505" s="90"/>
    </row>
    <row r="273506" spans="68:68" customFormat="1">
      <c r="BP273506" s="90"/>
    </row>
    <row r="273507" spans="68:68" customFormat="1">
      <c r="BP273507" s="90"/>
    </row>
    <row r="273508" spans="68:68" customFormat="1">
      <c r="BP273508" s="90"/>
    </row>
    <row r="273509" spans="68:68" customFormat="1">
      <c r="BP273509" s="90"/>
    </row>
    <row r="273510" spans="68:68" customFormat="1">
      <c r="BP273510" s="90"/>
    </row>
    <row r="273511" spans="68:68" customFormat="1">
      <c r="BP273511" s="90"/>
    </row>
    <row r="273512" spans="68:68" customFormat="1">
      <c r="BP273512" s="90"/>
    </row>
    <row r="273513" spans="68:68" customFormat="1">
      <c r="BP273513" s="90"/>
    </row>
    <row r="273514" spans="68:68" customFormat="1">
      <c r="BP273514" s="90"/>
    </row>
    <row r="273515" spans="68:68" customFormat="1">
      <c r="BP273515" s="90"/>
    </row>
    <row r="273516" spans="68:68" customFormat="1">
      <c r="BP273516" s="90"/>
    </row>
    <row r="273517" spans="68:68" customFormat="1">
      <c r="BP273517" s="90"/>
    </row>
    <row r="273518" spans="68:68" customFormat="1">
      <c r="BP273518" s="90"/>
    </row>
    <row r="273519" spans="68:68" customFormat="1">
      <c r="BP273519" s="90"/>
    </row>
    <row r="273520" spans="68:68" customFormat="1">
      <c r="BP273520" s="90"/>
    </row>
    <row r="273521" spans="68:68" customFormat="1">
      <c r="BP273521" s="90"/>
    </row>
    <row r="273522" spans="68:68" customFormat="1">
      <c r="BP273522" s="90"/>
    </row>
    <row r="273523" spans="68:68" customFormat="1">
      <c r="BP273523" s="90"/>
    </row>
    <row r="273524" spans="68:68" customFormat="1">
      <c r="BP273524" s="90"/>
    </row>
    <row r="273525" spans="68:68" customFormat="1">
      <c r="BP273525" s="90"/>
    </row>
    <row r="273526" spans="68:68" customFormat="1">
      <c r="BP273526" s="90"/>
    </row>
    <row r="273527" spans="68:68" customFormat="1">
      <c r="BP273527" s="90"/>
    </row>
    <row r="273528" spans="68:68" customFormat="1">
      <c r="BP273528" s="90"/>
    </row>
    <row r="273529" spans="68:68" customFormat="1">
      <c r="BP273529" s="90"/>
    </row>
    <row r="273530" spans="68:68" customFormat="1">
      <c r="BP273530" s="90"/>
    </row>
    <row r="273531" spans="68:68" customFormat="1">
      <c r="BP273531" s="90"/>
    </row>
    <row r="273532" spans="68:68" customFormat="1">
      <c r="BP273532" s="90"/>
    </row>
    <row r="273533" spans="68:68" customFormat="1">
      <c r="BP273533" s="90"/>
    </row>
    <row r="273534" spans="68:68" customFormat="1">
      <c r="BP273534" s="90"/>
    </row>
    <row r="273535" spans="68:68" customFormat="1">
      <c r="BP273535" s="90"/>
    </row>
    <row r="273536" spans="68:68" customFormat="1">
      <c r="BP273536" s="90"/>
    </row>
    <row r="273537" spans="68:68" customFormat="1">
      <c r="BP273537" s="90"/>
    </row>
    <row r="273538" spans="68:68" customFormat="1">
      <c r="BP273538" s="90"/>
    </row>
    <row r="273539" spans="68:68" customFormat="1">
      <c r="BP273539" s="90"/>
    </row>
    <row r="273540" spans="68:68" customFormat="1">
      <c r="BP273540" s="90"/>
    </row>
    <row r="273541" spans="68:68" customFormat="1">
      <c r="BP273541" s="90"/>
    </row>
    <row r="273542" spans="68:68" customFormat="1">
      <c r="BP273542" s="90"/>
    </row>
    <row r="273543" spans="68:68" customFormat="1">
      <c r="BP273543" s="90"/>
    </row>
    <row r="273544" spans="68:68" customFormat="1">
      <c r="BP273544" s="90"/>
    </row>
    <row r="273545" spans="68:68" customFormat="1">
      <c r="BP273545" s="90"/>
    </row>
    <row r="273546" spans="68:68" customFormat="1">
      <c r="BP273546" s="90"/>
    </row>
    <row r="273547" spans="68:68" customFormat="1">
      <c r="BP273547" s="90"/>
    </row>
    <row r="273548" spans="68:68" customFormat="1">
      <c r="BP273548" s="90"/>
    </row>
    <row r="273549" spans="68:68" customFormat="1">
      <c r="BP273549" s="90"/>
    </row>
    <row r="273550" spans="68:68" customFormat="1">
      <c r="BP273550" s="90"/>
    </row>
    <row r="273551" spans="68:68" customFormat="1">
      <c r="BP273551" s="90"/>
    </row>
    <row r="273552" spans="68:68" customFormat="1">
      <c r="BP273552" s="90"/>
    </row>
    <row r="273553" spans="68:68" customFormat="1">
      <c r="BP273553" s="90"/>
    </row>
    <row r="273554" spans="68:68" customFormat="1">
      <c r="BP273554" s="90"/>
    </row>
    <row r="273555" spans="68:68" customFormat="1">
      <c r="BP273555" s="90"/>
    </row>
    <row r="273556" spans="68:68" customFormat="1">
      <c r="BP273556" s="90"/>
    </row>
    <row r="273557" spans="68:68" customFormat="1">
      <c r="BP273557" s="90"/>
    </row>
    <row r="273558" spans="68:68" customFormat="1">
      <c r="BP273558" s="90"/>
    </row>
    <row r="273559" spans="68:68" customFormat="1">
      <c r="BP273559" s="90"/>
    </row>
    <row r="273560" spans="68:68" customFormat="1">
      <c r="BP273560" s="90"/>
    </row>
    <row r="273561" spans="68:68" customFormat="1">
      <c r="BP273561" s="90"/>
    </row>
    <row r="273562" spans="68:68" customFormat="1">
      <c r="BP273562" s="90"/>
    </row>
    <row r="273563" spans="68:68" customFormat="1">
      <c r="BP273563" s="90"/>
    </row>
    <row r="273564" spans="68:68" customFormat="1">
      <c r="BP273564" s="90"/>
    </row>
    <row r="273565" spans="68:68" customFormat="1">
      <c r="BP273565" s="90"/>
    </row>
    <row r="273566" spans="68:68" customFormat="1">
      <c r="BP273566" s="90"/>
    </row>
    <row r="273567" spans="68:68" customFormat="1">
      <c r="BP273567" s="90"/>
    </row>
    <row r="273568" spans="68:68" customFormat="1">
      <c r="BP273568" s="90"/>
    </row>
    <row r="273569" spans="68:68" customFormat="1">
      <c r="BP273569" s="90"/>
    </row>
    <row r="273570" spans="68:68" customFormat="1">
      <c r="BP273570" s="90"/>
    </row>
    <row r="273571" spans="68:68" customFormat="1">
      <c r="BP273571" s="90"/>
    </row>
    <row r="273572" spans="68:68" customFormat="1">
      <c r="BP273572" s="90"/>
    </row>
    <row r="273573" spans="68:68" customFormat="1">
      <c r="BP273573" s="90"/>
    </row>
    <row r="273574" spans="68:68" customFormat="1">
      <c r="BP273574" s="90"/>
    </row>
    <row r="273575" spans="68:68" customFormat="1">
      <c r="BP273575" s="90"/>
    </row>
    <row r="273576" spans="68:68" customFormat="1">
      <c r="BP273576" s="90"/>
    </row>
    <row r="273577" spans="68:68" customFormat="1">
      <c r="BP273577" s="90"/>
    </row>
    <row r="273578" spans="68:68" customFormat="1">
      <c r="BP273578" s="90"/>
    </row>
    <row r="273579" spans="68:68" customFormat="1">
      <c r="BP273579" s="90"/>
    </row>
    <row r="273580" spans="68:68" customFormat="1">
      <c r="BP273580" s="90"/>
    </row>
    <row r="273581" spans="68:68" customFormat="1">
      <c r="BP273581" s="90"/>
    </row>
    <row r="273582" spans="68:68" customFormat="1">
      <c r="BP273582" s="90"/>
    </row>
    <row r="273583" spans="68:68" customFormat="1">
      <c r="BP273583" s="90"/>
    </row>
    <row r="273584" spans="68:68" customFormat="1">
      <c r="BP273584" s="90"/>
    </row>
    <row r="273585" spans="68:68" customFormat="1">
      <c r="BP273585" s="90"/>
    </row>
    <row r="273586" spans="68:68" customFormat="1">
      <c r="BP273586" s="90"/>
    </row>
    <row r="273587" spans="68:68" customFormat="1">
      <c r="BP273587" s="90"/>
    </row>
    <row r="273588" spans="68:68" customFormat="1">
      <c r="BP273588" s="90"/>
    </row>
    <row r="273589" spans="68:68" customFormat="1">
      <c r="BP273589" s="90"/>
    </row>
    <row r="273590" spans="68:68" customFormat="1">
      <c r="BP273590" s="90"/>
    </row>
    <row r="273591" spans="68:68" customFormat="1">
      <c r="BP273591" s="90"/>
    </row>
    <row r="273592" spans="68:68" customFormat="1">
      <c r="BP273592" s="90"/>
    </row>
    <row r="273593" spans="68:68" customFormat="1">
      <c r="BP273593" s="90"/>
    </row>
    <row r="273594" spans="68:68" customFormat="1">
      <c r="BP273594" s="90"/>
    </row>
    <row r="273595" spans="68:68" customFormat="1">
      <c r="BP273595" s="90"/>
    </row>
    <row r="273596" spans="68:68" customFormat="1">
      <c r="BP273596" s="90"/>
    </row>
    <row r="273597" spans="68:68" customFormat="1">
      <c r="BP273597" s="90"/>
    </row>
    <row r="273598" spans="68:68" customFormat="1">
      <c r="BP273598" s="90"/>
    </row>
    <row r="273599" spans="68:68" customFormat="1">
      <c r="BP273599" s="90"/>
    </row>
    <row r="273600" spans="68:68" customFormat="1">
      <c r="BP273600" s="90"/>
    </row>
    <row r="273601" spans="68:68" customFormat="1">
      <c r="BP273601" s="90"/>
    </row>
    <row r="273602" spans="68:68" customFormat="1">
      <c r="BP273602" s="90"/>
    </row>
    <row r="273603" spans="68:68" customFormat="1">
      <c r="BP273603" s="90"/>
    </row>
    <row r="273604" spans="68:68" customFormat="1">
      <c r="BP273604" s="90"/>
    </row>
    <row r="273605" spans="68:68" customFormat="1">
      <c r="BP273605" s="90"/>
    </row>
    <row r="273606" spans="68:68" customFormat="1">
      <c r="BP273606" s="90"/>
    </row>
    <row r="273607" spans="68:68" customFormat="1">
      <c r="BP273607" s="90"/>
    </row>
    <row r="273608" spans="68:68" customFormat="1">
      <c r="BP273608" s="90"/>
    </row>
    <row r="273609" spans="68:68" customFormat="1">
      <c r="BP273609" s="90"/>
    </row>
    <row r="273610" spans="68:68" customFormat="1">
      <c r="BP273610" s="90"/>
    </row>
    <row r="273611" spans="68:68" customFormat="1">
      <c r="BP273611" s="90"/>
    </row>
    <row r="273612" spans="68:68" customFormat="1">
      <c r="BP273612" s="90"/>
    </row>
    <row r="273613" spans="68:68" customFormat="1">
      <c r="BP273613" s="90"/>
    </row>
    <row r="273614" spans="68:68" customFormat="1">
      <c r="BP273614" s="90"/>
    </row>
    <row r="273615" spans="68:68" customFormat="1">
      <c r="BP273615" s="90"/>
    </row>
    <row r="273616" spans="68:68" customFormat="1">
      <c r="BP273616" s="90"/>
    </row>
    <row r="273617" spans="68:68" customFormat="1">
      <c r="BP273617" s="90"/>
    </row>
    <row r="273618" spans="68:68" customFormat="1">
      <c r="BP273618" s="90"/>
    </row>
    <row r="273619" spans="68:68" customFormat="1">
      <c r="BP273619" s="90"/>
    </row>
    <row r="273620" spans="68:68" customFormat="1">
      <c r="BP273620" s="90"/>
    </row>
    <row r="273621" spans="68:68" customFormat="1">
      <c r="BP273621" s="90"/>
    </row>
    <row r="273622" spans="68:68" customFormat="1">
      <c r="BP273622" s="90"/>
    </row>
    <row r="273623" spans="68:68" customFormat="1">
      <c r="BP273623" s="90"/>
    </row>
    <row r="273624" spans="68:68" customFormat="1">
      <c r="BP273624" s="90"/>
    </row>
    <row r="273625" spans="68:68" customFormat="1">
      <c r="BP273625" s="90"/>
    </row>
    <row r="273626" spans="68:68" customFormat="1">
      <c r="BP273626" s="90"/>
    </row>
    <row r="273627" spans="68:68" customFormat="1">
      <c r="BP273627" s="90"/>
    </row>
    <row r="273628" spans="68:68" customFormat="1">
      <c r="BP273628" s="90"/>
    </row>
    <row r="273629" spans="68:68" customFormat="1">
      <c r="BP273629" s="90"/>
    </row>
    <row r="273630" spans="68:68" customFormat="1">
      <c r="BP273630" s="90"/>
    </row>
    <row r="273631" spans="68:68" customFormat="1">
      <c r="BP273631" s="90"/>
    </row>
    <row r="273632" spans="68:68" customFormat="1">
      <c r="BP273632" s="90"/>
    </row>
    <row r="273633" spans="68:68" customFormat="1">
      <c r="BP273633" s="90"/>
    </row>
    <row r="273634" spans="68:68" customFormat="1">
      <c r="BP273634" s="90"/>
    </row>
    <row r="273635" spans="68:68" customFormat="1">
      <c r="BP273635" s="90"/>
    </row>
    <row r="273636" spans="68:68" customFormat="1">
      <c r="BP273636" s="90"/>
    </row>
    <row r="273637" spans="68:68" customFormat="1">
      <c r="BP273637" s="90"/>
    </row>
    <row r="273638" spans="68:68" customFormat="1">
      <c r="BP273638" s="90"/>
    </row>
    <row r="273639" spans="68:68" customFormat="1">
      <c r="BP273639" s="90"/>
    </row>
    <row r="273640" spans="68:68" customFormat="1">
      <c r="BP273640" s="90"/>
    </row>
    <row r="273641" spans="68:68" customFormat="1">
      <c r="BP273641" s="90"/>
    </row>
    <row r="273642" spans="68:68" customFormat="1">
      <c r="BP273642" s="90"/>
    </row>
    <row r="273643" spans="68:68" customFormat="1">
      <c r="BP273643" s="90"/>
    </row>
    <row r="273644" spans="68:68" customFormat="1">
      <c r="BP273644" s="90"/>
    </row>
    <row r="273645" spans="68:68" customFormat="1">
      <c r="BP273645" s="90"/>
    </row>
    <row r="273646" spans="68:68" customFormat="1">
      <c r="BP273646" s="90"/>
    </row>
    <row r="273647" spans="68:68" customFormat="1">
      <c r="BP273647" s="90"/>
    </row>
    <row r="273648" spans="68:68" customFormat="1">
      <c r="BP273648" s="90"/>
    </row>
    <row r="273649" spans="68:68" customFormat="1">
      <c r="BP273649" s="90"/>
    </row>
    <row r="273650" spans="68:68" customFormat="1">
      <c r="BP273650" s="90"/>
    </row>
    <row r="273651" spans="68:68" customFormat="1">
      <c r="BP273651" s="90"/>
    </row>
    <row r="273652" spans="68:68" customFormat="1">
      <c r="BP273652" s="90"/>
    </row>
    <row r="273653" spans="68:68" customFormat="1">
      <c r="BP273653" s="90"/>
    </row>
    <row r="273654" spans="68:68" customFormat="1">
      <c r="BP273654" s="90"/>
    </row>
    <row r="273655" spans="68:68" customFormat="1">
      <c r="BP273655" s="90"/>
    </row>
    <row r="273656" spans="68:68" customFormat="1">
      <c r="BP273656" s="90"/>
    </row>
    <row r="273657" spans="68:68" customFormat="1">
      <c r="BP273657" s="90"/>
    </row>
    <row r="273658" spans="68:68" customFormat="1">
      <c r="BP273658" s="90"/>
    </row>
    <row r="273659" spans="68:68" customFormat="1">
      <c r="BP273659" s="90"/>
    </row>
    <row r="273660" spans="68:68" customFormat="1">
      <c r="BP273660" s="90"/>
    </row>
    <row r="273661" spans="68:68" customFormat="1">
      <c r="BP273661" s="90"/>
    </row>
    <row r="273662" spans="68:68" customFormat="1">
      <c r="BP273662" s="90"/>
    </row>
    <row r="273663" spans="68:68" customFormat="1">
      <c r="BP273663" s="90"/>
    </row>
    <row r="273664" spans="68:68" customFormat="1">
      <c r="BP273664" s="90"/>
    </row>
    <row r="273665" spans="68:68" customFormat="1">
      <c r="BP273665" s="90"/>
    </row>
    <row r="273666" spans="68:68" customFormat="1">
      <c r="BP273666" s="90"/>
    </row>
    <row r="273667" spans="68:68" customFormat="1">
      <c r="BP273667" s="90"/>
    </row>
    <row r="273668" spans="68:68" customFormat="1">
      <c r="BP273668" s="90"/>
    </row>
    <row r="273669" spans="68:68" customFormat="1">
      <c r="BP273669" s="90"/>
    </row>
    <row r="273670" spans="68:68" customFormat="1">
      <c r="BP273670" s="90"/>
    </row>
    <row r="273671" spans="68:68" customFormat="1">
      <c r="BP273671" s="90"/>
    </row>
    <row r="273672" spans="68:68" customFormat="1">
      <c r="BP273672" s="90"/>
    </row>
    <row r="273673" spans="68:68" customFormat="1">
      <c r="BP273673" s="90"/>
    </row>
    <row r="273674" spans="68:68" customFormat="1">
      <c r="BP273674" s="90"/>
    </row>
    <row r="273675" spans="68:68" customFormat="1">
      <c r="BP273675" s="90"/>
    </row>
    <row r="273676" spans="68:68" customFormat="1">
      <c r="BP273676" s="90"/>
    </row>
    <row r="273677" spans="68:68" customFormat="1">
      <c r="BP273677" s="90"/>
    </row>
    <row r="273678" spans="68:68" customFormat="1">
      <c r="BP273678" s="90"/>
    </row>
    <row r="273679" spans="68:68" customFormat="1">
      <c r="BP273679" s="90"/>
    </row>
    <row r="273680" spans="68:68" customFormat="1">
      <c r="BP273680" s="90"/>
    </row>
    <row r="273681" spans="68:68" customFormat="1">
      <c r="BP273681" s="90"/>
    </row>
    <row r="273682" spans="68:68" customFormat="1">
      <c r="BP273682" s="90"/>
    </row>
    <row r="273683" spans="68:68" customFormat="1">
      <c r="BP273683" s="90"/>
    </row>
    <row r="273684" spans="68:68" customFormat="1">
      <c r="BP273684" s="90"/>
    </row>
    <row r="273685" spans="68:68" customFormat="1">
      <c r="BP273685" s="90"/>
    </row>
    <row r="273686" spans="68:68" customFormat="1">
      <c r="BP273686" s="90"/>
    </row>
    <row r="273687" spans="68:68" customFormat="1">
      <c r="BP273687" s="90"/>
    </row>
    <row r="273688" spans="68:68" customFormat="1">
      <c r="BP273688" s="90"/>
    </row>
    <row r="273689" spans="68:68" customFormat="1">
      <c r="BP273689" s="90"/>
    </row>
    <row r="273690" spans="68:68" customFormat="1">
      <c r="BP273690" s="90"/>
    </row>
    <row r="273691" spans="68:68" customFormat="1">
      <c r="BP273691" s="90"/>
    </row>
    <row r="273692" spans="68:68" customFormat="1">
      <c r="BP273692" s="90"/>
    </row>
    <row r="273693" spans="68:68" customFormat="1">
      <c r="BP273693" s="90"/>
    </row>
    <row r="273694" spans="68:68" customFormat="1">
      <c r="BP273694" s="90"/>
    </row>
    <row r="273695" spans="68:68" customFormat="1">
      <c r="BP273695" s="90"/>
    </row>
    <row r="273696" spans="68:68" customFormat="1">
      <c r="BP273696" s="90"/>
    </row>
    <row r="273697" spans="68:68" customFormat="1">
      <c r="BP273697" s="90"/>
    </row>
    <row r="273698" spans="68:68" customFormat="1">
      <c r="BP273698" s="90"/>
    </row>
    <row r="273699" spans="68:68" customFormat="1">
      <c r="BP273699" s="90"/>
    </row>
    <row r="273700" spans="68:68" customFormat="1">
      <c r="BP273700" s="90"/>
    </row>
    <row r="273701" spans="68:68" customFormat="1">
      <c r="BP273701" s="90"/>
    </row>
    <row r="273702" spans="68:68" customFormat="1">
      <c r="BP273702" s="90"/>
    </row>
    <row r="273703" spans="68:68" customFormat="1">
      <c r="BP273703" s="90"/>
    </row>
    <row r="273704" spans="68:68" customFormat="1">
      <c r="BP273704" s="90"/>
    </row>
    <row r="273705" spans="68:68" customFormat="1">
      <c r="BP273705" s="90"/>
    </row>
    <row r="273706" spans="68:68" customFormat="1">
      <c r="BP273706" s="90"/>
    </row>
    <row r="273707" spans="68:68" customFormat="1">
      <c r="BP273707" s="90"/>
    </row>
    <row r="273708" spans="68:68" customFormat="1">
      <c r="BP273708" s="90"/>
    </row>
    <row r="273709" spans="68:68" customFormat="1">
      <c r="BP273709" s="90"/>
    </row>
    <row r="273710" spans="68:68" customFormat="1">
      <c r="BP273710" s="90"/>
    </row>
    <row r="273711" spans="68:68" customFormat="1">
      <c r="BP273711" s="90"/>
    </row>
    <row r="273712" spans="68:68" customFormat="1">
      <c r="BP273712" s="90"/>
    </row>
    <row r="273713" spans="68:68" customFormat="1">
      <c r="BP273713" s="90"/>
    </row>
    <row r="273714" spans="68:68" customFormat="1">
      <c r="BP273714" s="90"/>
    </row>
    <row r="273715" spans="68:68" customFormat="1">
      <c r="BP273715" s="90"/>
    </row>
    <row r="273716" spans="68:68" customFormat="1">
      <c r="BP273716" s="90"/>
    </row>
    <row r="273717" spans="68:68" customFormat="1">
      <c r="BP273717" s="90"/>
    </row>
    <row r="273718" spans="68:68" customFormat="1">
      <c r="BP273718" s="90"/>
    </row>
    <row r="273719" spans="68:68" customFormat="1">
      <c r="BP273719" s="90"/>
    </row>
    <row r="273720" spans="68:68" customFormat="1">
      <c r="BP273720" s="90"/>
    </row>
    <row r="273721" spans="68:68" customFormat="1">
      <c r="BP273721" s="90"/>
    </row>
    <row r="273722" spans="68:68" customFormat="1">
      <c r="BP273722" s="90"/>
    </row>
    <row r="273723" spans="68:68" customFormat="1">
      <c r="BP273723" s="90"/>
    </row>
    <row r="273724" spans="68:68" customFormat="1">
      <c r="BP273724" s="90"/>
    </row>
    <row r="273725" spans="68:68" customFormat="1">
      <c r="BP273725" s="90"/>
    </row>
    <row r="273726" spans="68:68" customFormat="1">
      <c r="BP273726" s="90"/>
    </row>
    <row r="273727" spans="68:68" customFormat="1">
      <c r="BP273727" s="90"/>
    </row>
    <row r="273728" spans="68:68" customFormat="1">
      <c r="BP273728" s="90"/>
    </row>
    <row r="273729" spans="68:68" customFormat="1">
      <c r="BP273729" s="90"/>
    </row>
    <row r="273730" spans="68:68" customFormat="1">
      <c r="BP273730" s="90"/>
    </row>
    <row r="273731" spans="68:68" customFormat="1">
      <c r="BP273731" s="90"/>
    </row>
    <row r="273732" spans="68:68" customFormat="1">
      <c r="BP273732" s="90"/>
    </row>
    <row r="273733" spans="68:68" customFormat="1">
      <c r="BP273733" s="90"/>
    </row>
    <row r="273734" spans="68:68" customFormat="1">
      <c r="BP273734" s="90"/>
    </row>
    <row r="273735" spans="68:68" customFormat="1">
      <c r="BP273735" s="90"/>
    </row>
    <row r="273736" spans="68:68" customFormat="1">
      <c r="BP273736" s="90"/>
    </row>
    <row r="273737" spans="68:68" customFormat="1">
      <c r="BP273737" s="90"/>
    </row>
    <row r="273738" spans="68:68" customFormat="1">
      <c r="BP273738" s="90"/>
    </row>
    <row r="273739" spans="68:68" customFormat="1">
      <c r="BP273739" s="90"/>
    </row>
    <row r="273740" spans="68:68" customFormat="1">
      <c r="BP273740" s="90"/>
    </row>
    <row r="273741" spans="68:68" customFormat="1">
      <c r="BP273741" s="90"/>
    </row>
    <row r="273742" spans="68:68" customFormat="1">
      <c r="BP273742" s="90"/>
    </row>
    <row r="273743" spans="68:68" customFormat="1">
      <c r="BP273743" s="90"/>
    </row>
    <row r="273744" spans="68:68" customFormat="1">
      <c r="BP273744" s="90"/>
    </row>
    <row r="273745" spans="68:68" customFormat="1">
      <c r="BP273745" s="90"/>
    </row>
    <row r="273746" spans="68:68" customFormat="1">
      <c r="BP273746" s="90"/>
    </row>
    <row r="273747" spans="68:68" customFormat="1">
      <c r="BP273747" s="90"/>
    </row>
    <row r="273748" spans="68:68" customFormat="1">
      <c r="BP273748" s="90"/>
    </row>
    <row r="273749" spans="68:68" customFormat="1">
      <c r="BP273749" s="90"/>
    </row>
    <row r="273750" spans="68:68" customFormat="1">
      <c r="BP273750" s="90"/>
    </row>
    <row r="273751" spans="68:68" customFormat="1">
      <c r="BP273751" s="90"/>
    </row>
    <row r="273752" spans="68:68" customFormat="1">
      <c r="BP273752" s="90"/>
    </row>
    <row r="273753" spans="68:68" customFormat="1">
      <c r="BP273753" s="90"/>
    </row>
    <row r="273754" spans="68:68" customFormat="1">
      <c r="BP273754" s="90"/>
    </row>
    <row r="273755" spans="68:68" customFormat="1">
      <c r="BP273755" s="90"/>
    </row>
    <row r="273756" spans="68:68" customFormat="1">
      <c r="BP273756" s="90"/>
    </row>
    <row r="273757" spans="68:68" customFormat="1">
      <c r="BP273757" s="90"/>
    </row>
    <row r="273758" spans="68:68" customFormat="1">
      <c r="BP273758" s="90"/>
    </row>
    <row r="273759" spans="68:68" customFormat="1">
      <c r="BP273759" s="90"/>
    </row>
    <row r="273760" spans="68:68" customFormat="1">
      <c r="BP273760" s="90"/>
    </row>
    <row r="273761" spans="68:68" customFormat="1">
      <c r="BP273761" s="90"/>
    </row>
    <row r="273762" spans="68:68" customFormat="1">
      <c r="BP273762" s="90"/>
    </row>
    <row r="273763" spans="68:68" customFormat="1">
      <c r="BP273763" s="90"/>
    </row>
    <row r="273764" spans="68:68" customFormat="1">
      <c r="BP273764" s="90"/>
    </row>
    <row r="273765" spans="68:68" customFormat="1">
      <c r="BP273765" s="90"/>
    </row>
    <row r="273766" spans="68:68" customFormat="1">
      <c r="BP273766" s="90"/>
    </row>
    <row r="273767" spans="68:68" customFormat="1">
      <c r="BP273767" s="90"/>
    </row>
    <row r="273768" spans="68:68" customFormat="1">
      <c r="BP273768" s="90"/>
    </row>
    <row r="273769" spans="68:68" customFormat="1">
      <c r="BP273769" s="90"/>
    </row>
    <row r="273770" spans="68:68" customFormat="1">
      <c r="BP273770" s="90"/>
    </row>
    <row r="273771" spans="68:68" customFormat="1">
      <c r="BP273771" s="90"/>
    </row>
    <row r="273772" spans="68:68" customFormat="1">
      <c r="BP273772" s="90"/>
    </row>
    <row r="273773" spans="68:68" customFormat="1">
      <c r="BP273773" s="90"/>
    </row>
    <row r="273774" spans="68:68" customFormat="1">
      <c r="BP273774" s="90"/>
    </row>
    <row r="273775" spans="68:68" customFormat="1">
      <c r="BP273775" s="90"/>
    </row>
    <row r="273776" spans="68:68" customFormat="1">
      <c r="BP273776" s="90"/>
    </row>
    <row r="273777" spans="68:68" customFormat="1">
      <c r="BP273777" s="90"/>
    </row>
    <row r="273778" spans="68:68" customFormat="1">
      <c r="BP273778" s="90"/>
    </row>
    <row r="273779" spans="68:68" customFormat="1">
      <c r="BP273779" s="90"/>
    </row>
    <row r="273780" spans="68:68" customFormat="1">
      <c r="BP273780" s="90"/>
    </row>
    <row r="273781" spans="68:68" customFormat="1">
      <c r="BP273781" s="90"/>
    </row>
    <row r="273782" spans="68:68" customFormat="1">
      <c r="BP273782" s="90"/>
    </row>
    <row r="273783" spans="68:68" customFormat="1">
      <c r="BP273783" s="90"/>
    </row>
    <row r="273784" spans="68:68" customFormat="1">
      <c r="BP273784" s="90"/>
    </row>
    <row r="273785" spans="68:68" customFormat="1">
      <c r="BP273785" s="90"/>
    </row>
    <row r="273786" spans="68:68" customFormat="1">
      <c r="BP273786" s="90"/>
    </row>
    <row r="273787" spans="68:68" customFormat="1">
      <c r="BP273787" s="90"/>
    </row>
    <row r="273788" spans="68:68" customFormat="1">
      <c r="BP273788" s="90"/>
    </row>
    <row r="273789" spans="68:68" customFormat="1">
      <c r="BP273789" s="90"/>
    </row>
    <row r="273790" spans="68:68" customFormat="1">
      <c r="BP273790" s="90"/>
    </row>
    <row r="273791" spans="68:68" customFormat="1">
      <c r="BP273791" s="90"/>
    </row>
    <row r="273792" spans="68:68" customFormat="1">
      <c r="BP273792" s="90"/>
    </row>
    <row r="273793" spans="68:68" customFormat="1">
      <c r="BP273793" s="90"/>
    </row>
    <row r="273794" spans="68:68" customFormat="1">
      <c r="BP273794" s="90"/>
    </row>
    <row r="273795" spans="68:68" customFormat="1">
      <c r="BP273795" s="90"/>
    </row>
    <row r="273796" spans="68:68" customFormat="1">
      <c r="BP273796" s="90"/>
    </row>
    <row r="273797" spans="68:68" customFormat="1">
      <c r="BP273797" s="90"/>
    </row>
    <row r="273798" spans="68:68" customFormat="1">
      <c r="BP273798" s="90"/>
    </row>
    <row r="273799" spans="68:68" customFormat="1">
      <c r="BP273799" s="90"/>
    </row>
    <row r="273800" spans="68:68" customFormat="1">
      <c r="BP273800" s="90"/>
    </row>
    <row r="273801" spans="68:68" customFormat="1">
      <c r="BP273801" s="90"/>
    </row>
    <row r="273802" spans="68:68" customFormat="1">
      <c r="BP273802" s="90"/>
    </row>
    <row r="273803" spans="68:68" customFormat="1">
      <c r="BP273803" s="90"/>
    </row>
    <row r="273804" spans="68:68" customFormat="1">
      <c r="BP273804" s="90"/>
    </row>
    <row r="273805" spans="68:68" customFormat="1">
      <c r="BP273805" s="90"/>
    </row>
    <row r="273806" spans="68:68" customFormat="1">
      <c r="BP273806" s="90"/>
    </row>
    <row r="273807" spans="68:68" customFormat="1">
      <c r="BP273807" s="90"/>
    </row>
    <row r="273808" spans="68:68" customFormat="1">
      <c r="BP273808" s="90"/>
    </row>
    <row r="273809" spans="68:68" customFormat="1">
      <c r="BP273809" s="90"/>
    </row>
    <row r="273810" spans="68:68" customFormat="1">
      <c r="BP273810" s="90"/>
    </row>
    <row r="273811" spans="68:68" customFormat="1">
      <c r="BP273811" s="90"/>
    </row>
    <row r="273812" spans="68:68" customFormat="1">
      <c r="BP273812" s="90"/>
    </row>
    <row r="273813" spans="68:68" customFormat="1">
      <c r="BP273813" s="90"/>
    </row>
    <row r="273814" spans="68:68" customFormat="1">
      <c r="BP273814" s="90"/>
    </row>
    <row r="273815" spans="68:68" customFormat="1">
      <c r="BP273815" s="90"/>
    </row>
    <row r="273816" spans="68:68" customFormat="1">
      <c r="BP273816" s="90"/>
    </row>
    <row r="273817" spans="68:68" customFormat="1">
      <c r="BP273817" s="90"/>
    </row>
    <row r="273818" spans="68:68" customFormat="1">
      <c r="BP273818" s="90"/>
    </row>
    <row r="273819" spans="68:68" customFormat="1">
      <c r="BP273819" s="90"/>
    </row>
    <row r="273820" spans="68:68" customFormat="1">
      <c r="BP273820" s="90"/>
    </row>
    <row r="273821" spans="68:68" customFormat="1">
      <c r="BP273821" s="90"/>
    </row>
    <row r="273822" spans="68:68" customFormat="1">
      <c r="BP273822" s="90"/>
    </row>
    <row r="273823" spans="68:68" customFormat="1">
      <c r="BP273823" s="90"/>
    </row>
    <row r="273824" spans="68:68" customFormat="1">
      <c r="BP273824" s="90"/>
    </row>
    <row r="273825" spans="68:68" customFormat="1">
      <c r="BP273825" s="90"/>
    </row>
    <row r="273826" spans="68:68" customFormat="1">
      <c r="BP273826" s="90"/>
    </row>
    <row r="273827" spans="68:68" customFormat="1">
      <c r="BP273827" s="90"/>
    </row>
    <row r="273828" spans="68:68" customFormat="1">
      <c r="BP273828" s="90"/>
    </row>
    <row r="273829" spans="68:68" customFormat="1">
      <c r="BP273829" s="90"/>
    </row>
    <row r="273830" spans="68:68" customFormat="1">
      <c r="BP273830" s="90"/>
    </row>
    <row r="273831" spans="68:68" customFormat="1">
      <c r="BP273831" s="90"/>
    </row>
    <row r="273832" spans="68:68" customFormat="1">
      <c r="BP273832" s="90"/>
    </row>
    <row r="273833" spans="68:68" customFormat="1">
      <c r="BP273833" s="90"/>
    </row>
    <row r="273834" spans="68:68" customFormat="1">
      <c r="BP273834" s="90"/>
    </row>
    <row r="273835" spans="68:68" customFormat="1">
      <c r="BP273835" s="90"/>
    </row>
    <row r="273836" spans="68:68" customFormat="1">
      <c r="BP273836" s="90"/>
    </row>
    <row r="273837" spans="68:68" customFormat="1">
      <c r="BP273837" s="90"/>
    </row>
    <row r="273838" spans="68:68" customFormat="1">
      <c r="BP273838" s="90"/>
    </row>
    <row r="273839" spans="68:68" customFormat="1">
      <c r="BP273839" s="90"/>
    </row>
    <row r="273840" spans="68:68" customFormat="1">
      <c r="BP273840" s="90"/>
    </row>
    <row r="273841" spans="68:68" customFormat="1">
      <c r="BP273841" s="90"/>
    </row>
    <row r="273842" spans="68:68" customFormat="1">
      <c r="BP273842" s="90"/>
    </row>
    <row r="273843" spans="68:68" customFormat="1">
      <c r="BP273843" s="90"/>
    </row>
    <row r="273844" spans="68:68" customFormat="1">
      <c r="BP273844" s="90"/>
    </row>
    <row r="273845" spans="68:68" customFormat="1">
      <c r="BP273845" s="90"/>
    </row>
    <row r="273846" spans="68:68" customFormat="1">
      <c r="BP273846" s="90"/>
    </row>
    <row r="273847" spans="68:68" customFormat="1">
      <c r="BP273847" s="90"/>
    </row>
    <row r="273848" spans="68:68" customFormat="1">
      <c r="BP273848" s="90"/>
    </row>
    <row r="273849" spans="68:68" customFormat="1">
      <c r="BP273849" s="90"/>
    </row>
    <row r="273850" spans="68:68" customFormat="1">
      <c r="BP273850" s="90"/>
    </row>
    <row r="273851" spans="68:68" customFormat="1">
      <c r="BP273851" s="90"/>
    </row>
    <row r="273852" spans="68:68" customFormat="1">
      <c r="BP273852" s="90"/>
    </row>
    <row r="273853" spans="68:68" customFormat="1">
      <c r="BP273853" s="90"/>
    </row>
    <row r="273854" spans="68:68" customFormat="1">
      <c r="BP273854" s="90"/>
    </row>
    <row r="273855" spans="68:68" customFormat="1">
      <c r="BP273855" s="90"/>
    </row>
    <row r="273856" spans="68:68" customFormat="1">
      <c r="BP273856" s="90"/>
    </row>
    <row r="273857" spans="68:68" customFormat="1">
      <c r="BP273857" s="90"/>
    </row>
    <row r="273858" spans="68:68" customFormat="1">
      <c r="BP273858" s="90"/>
    </row>
    <row r="273859" spans="68:68" customFormat="1">
      <c r="BP273859" s="90"/>
    </row>
    <row r="273860" spans="68:68" customFormat="1">
      <c r="BP273860" s="90"/>
    </row>
    <row r="273861" spans="68:68" customFormat="1">
      <c r="BP273861" s="90"/>
    </row>
    <row r="273862" spans="68:68" customFormat="1">
      <c r="BP273862" s="90"/>
    </row>
    <row r="273863" spans="68:68" customFormat="1">
      <c r="BP273863" s="90"/>
    </row>
    <row r="273864" spans="68:68" customFormat="1">
      <c r="BP273864" s="90"/>
    </row>
    <row r="273865" spans="68:68" customFormat="1">
      <c r="BP273865" s="90"/>
    </row>
    <row r="273866" spans="68:68" customFormat="1">
      <c r="BP273866" s="90"/>
    </row>
    <row r="273867" spans="68:68" customFormat="1">
      <c r="BP273867" s="90"/>
    </row>
    <row r="273868" spans="68:68" customFormat="1">
      <c r="BP273868" s="90"/>
    </row>
    <row r="273869" spans="68:68" customFormat="1">
      <c r="BP273869" s="90"/>
    </row>
    <row r="273870" spans="68:68" customFormat="1">
      <c r="BP273870" s="90"/>
    </row>
    <row r="273871" spans="68:68" customFormat="1">
      <c r="BP273871" s="90"/>
    </row>
    <row r="273872" spans="68:68" customFormat="1">
      <c r="BP273872" s="90"/>
    </row>
    <row r="273873" spans="68:68" customFormat="1">
      <c r="BP273873" s="90"/>
    </row>
    <row r="273874" spans="68:68" customFormat="1">
      <c r="BP273874" s="90"/>
    </row>
    <row r="273875" spans="68:68" customFormat="1">
      <c r="BP273875" s="90"/>
    </row>
    <row r="273876" spans="68:68" customFormat="1">
      <c r="BP273876" s="90"/>
    </row>
    <row r="273877" spans="68:68" customFormat="1">
      <c r="BP273877" s="90"/>
    </row>
    <row r="273878" spans="68:68" customFormat="1">
      <c r="BP273878" s="90"/>
    </row>
    <row r="273879" spans="68:68" customFormat="1">
      <c r="BP273879" s="90"/>
    </row>
    <row r="273880" spans="68:68" customFormat="1">
      <c r="BP273880" s="90"/>
    </row>
    <row r="273881" spans="68:68" customFormat="1">
      <c r="BP273881" s="90"/>
    </row>
    <row r="273882" spans="68:68" customFormat="1">
      <c r="BP273882" s="90"/>
    </row>
    <row r="273883" spans="68:68" customFormat="1">
      <c r="BP273883" s="90"/>
    </row>
    <row r="273884" spans="68:68" customFormat="1">
      <c r="BP273884" s="90"/>
    </row>
    <row r="273885" spans="68:68" customFormat="1">
      <c r="BP273885" s="90"/>
    </row>
    <row r="273886" spans="68:68" customFormat="1">
      <c r="BP273886" s="90"/>
    </row>
    <row r="273887" spans="68:68" customFormat="1">
      <c r="BP273887" s="90"/>
    </row>
    <row r="273888" spans="68:68" customFormat="1">
      <c r="BP273888" s="90"/>
    </row>
    <row r="273889" spans="68:68" customFormat="1">
      <c r="BP273889" s="90"/>
    </row>
    <row r="273890" spans="68:68" customFormat="1">
      <c r="BP273890" s="90"/>
    </row>
    <row r="273891" spans="68:68" customFormat="1">
      <c r="BP273891" s="90"/>
    </row>
    <row r="273892" spans="68:68" customFormat="1">
      <c r="BP273892" s="90"/>
    </row>
    <row r="273893" spans="68:68" customFormat="1">
      <c r="BP273893" s="90"/>
    </row>
    <row r="273894" spans="68:68" customFormat="1">
      <c r="BP273894" s="90"/>
    </row>
    <row r="273895" spans="68:68" customFormat="1">
      <c r="BP273895" s="90"/>
    </row>
    <row r="273896" spans="68:68" customFormat="1">
      <c r="BP273896" s="90"/>
    </row>
    <row r="273897" spans="68:68" customFormat="1">
      <c r="BP273897" s="90"/>
    </row>
    <row r="273898" spans="68:68" customFormat="1">
      <c r="BP273898" s="90"/>
    </row>
    <row r="273899" spans="68:68" customFormat="1">
      <c r="BP273899" s="90"/>
    </row>
    <row r="273900" spans="68:68" customFormat="1">
      <c r="BP273900" s="90"/>
    </row>
    <row r="273901" spans="68:68" customFormat="1">
      <c r="BP273901" s="90"/>
    </row>
    <row r="273902" spans="68:68" customFormat="1">
      <c r="BP273902" s="90"/>
    </row>
    <row r="273903" spans="68:68" customFormat="1">
      <c r="BP273903" s="90"/>
    </row>
    <row r="273904" spans="68:68" customFormat="1">
      <c r="BP273904" s="90"/>
    </row>
    <row r="273905" spans="68:68" customFormat="1">
      <c r="BP273905" s="90"/>
    </row>
    <row r="273906" spans="68:68" customFormat="1">
      <c r="BP273906" s="90"/>
    </row>
    <row r="273907" spans="68:68" customFormat="1">
      <c r="BP273907" s="90"/>
    </row>
    <row r="273908" spans="68:68" customFormat="1">
      <c r="BP273908" s="90"/>
    </row>
    <row r="273909" spans="68:68" customFormat="1">
      <c r="BP273909" s="90"/>
    </row>
    <row r="273910" spans="68:68" customFormat="1">
      <c r="BP273910" s="90"/>
    </row>
    <row r="273911" spans="68:68" customFormat="1">
      <c r="BP273911" s="90"/>
    </row>
    <row r="273912" spans="68:68" customFormat="1">
      <c r="BP273912" s="90"/>
    </row>
    <row r="273913" spans="68:68" customFormat="1">
      <c r="BP273913" s="90"/>
    </row>
    <row r="273914" spans="68:68" customFormat="1">
      <c r="BP273914" s="90"/>
    </row>
    <row r="273915" spans="68:68" customFormat="1">
      <c r="BP273915" s="90"/>
    </row>
    <row r="273916" spans="68:68" customFormat="1">
      <c r="BP273916" s="90"/>
    </row>
    <row r="273917" spans="68:68" customFormat="1">
      <c r="BP273917" s="90"/>
    </row>
    <row r="273918" spans="68:68" customFormat="1">
      <c r="BP273918" s="90"/>
    </row>
    <row r="273919" spans="68:68" customFormat="1">
      <c r="BP273919" s="90"/>
    </row>
    <row r="273920" spans="68:68" customFormat="1">
      <c r="BP273920" s="90"/>
    </row>
    <row r="273921" spans="68:68" customFormat="1">
      <c r="BP273921" s="90"/>
    </row>
    <row r="273922" spans="68:68" customFormat="1">
      <c r="BP273922" s="90"/>
    </row>
    <row r="273923" spans="68:68" customFormat="1">
      <c r="BP273923" s="90"/>
    </row>
    <row r="273924" spans="68:68" customFormat="1">
      <c r="BP273924" s="90"/>
    </row>
    <row r="273925" spans="68:68" customFormat="1">
      <c r="BP273925" s="90"/>
    </row>
    <row r="273926" spans="68:68" customFormat="1">
      <c r="BP273926" s="90"/>
    </row>
    <row r="273927" spans="68:68" customFormat="1">
      <c r="BP273927" s="90"/>
    </row>
    <row r="273928" spans="68:68" customFormat="1">
      <c r="BP273928" s="90"/>
    </row>
    <row r="273929" spans="68:68" customFormat="1">
      <c r="BP273929" s="90"/>
    </row>
    <row r="273930" spans="68:68" customFormat="1">
      <c r="BP273930" s="90"/>
    </row>
    <row r="273931" spans="68:68" customFormat="1">
      <c r="BP273931" s="90"/>
    </row>
    <row r="273932" spans="68:68" customFormat="1">
      <c r="BP273932" s="90"/>
    </row>
    <row r="273933" spans="68:68" customFormat="1">
      <c r="BP273933" s="90"/>
    </row>
    <row r="273934" spans="68:68" customFormat="1">
      <c r="BP273934" s="90"/>
    </row>
    <row r="273935" spans="68:68" customFormat="1">
      <c r="BP273935" s="90"/>
    </row>
    <row r="273936" spans="68:68" customFormat="1">
      <c r="BP273936" s="90"/>
    </row>
    <row r="273937" spans="68:68" customFormat="1">
      <c r="BP273937" s="90"/>
    </row>
    <row r="273938" spans="68:68" customFormat="1">
      <c r="BP273938" s="90"/>
    </row>
    <row r="273939" spans="68:68" customFormat="1">
      <c r="BP273939" s="90"/>
    </row>
    <row r="273940" spans="68:68" customFormat="1">
      <c r="BP273940" s="90"/>
    </row>
    <row r="273941" spans="68:68" customFormat="1">
      <c r="BP273941" s="90"/>
    </row>
    <row r="273942" spans="68:68" customFormat="1">
      <c r="BP273942" s="90"/>
    </row>
    <row r="273943" spans="68:68" customFormat="1">
      <c r="BP273943" s="90"/>
    </row>
    <row r="273944" spans="68:68" customFormat="1">
      <c r="BP273944" s="90"/>
    </row>
    <row r="273945" spans="68:68" customFormat="1">
      <c r="BP273945" s="90"/>
    </row>
    <row r="273946" spans="68:68" customFormat="1">
      <c r="BP273946" s="90"/>
    </row>
    <row r="273947" spans="68:68" customFormat="1">
      <c r="BP273947" s="90"/>
    </row>
    <row r="273948" spans="68:68" customFormat="1">
      <c r="BP273948" s="90"/>
    </row>
    <row r="273949" spans="68:68" customFormat="1">
      <c r="BP273949" s="90"/>
    </row>
    <row r="273950" spans="68:68" customFormat="1">
      <c r="BP273950" s="90"/>
    </row>
    <row r="273951" spans="68:68" customFormat="1">
      <c r="BP273951" s="90"/>
    </row>
    <row r="273952" spans="68:68" customFormat="1">
      <c r="BP273952" s="90"/>
    </row>
    <row r="273953" spans="68:68" customFormat="1">
      <c r="BP273953" s="90"/>
    </row>
    <row r="273954" spans="68:68" customFormat="1">
      <c r="BP273954" s="90"/>
    </row>
    <row r="273955" spans="68:68" customFormat="1">
      <c r="BP273955" s="90"/>
    </row>
    <row r="273956" spans="68:68" customFormat="1">
      <c r="BP273956" s="90"/>
    </row>
    <row r="273957" spans="68:68" customFormat="1">
      <c r="BP273957" s="90"/>
    </row>
    <row r="273958" spans="68:68" customFormat="1">
      <c r="BP273958" s="90"/>
    </row>
    <row r="273959" spans="68:68" customFormat="1">
      <c r="BP273959" s="90"/>
    </row>
    <row r="273960" spans="68:68" customFormat="1">
      <c r="BP273960" s="90"/>
    </row>
    <row r="273961" spans="68:68" customFormat="1">
      <c r="BP273961" s="90"/>
    </row>
    <row r="273962" spans="68:68" customFormat="1">
      <c r="BP273962" s="90"/>
    </row>
    <row r="273963" spans="68:68" customFormat="1">
      <c r="BP273963" s="90"/>
    </row>
    <row r="273964" spans="68:68" customFormat="1">
      <c r="BP273964" s="90"/>
    </row>
    <row r="273965" spans="68:68" customFormat="1">
      <c r="BP273965" s="90"/>
    </row>
    <row r="273966" spans="68:68" customFormat="1">
      <c r="BP273966" s="90"/>
    </row>
    <row r="273967" spans="68:68" customFormat="1">
      <c r="BP273967" s="90"/>
    </row>
    <row r="273968" spans="68:68" customFormat="1">
      <c r="BP273968" s="90"/>
    </row>
    <row r="273969" spans="68:68" customFormat="1">
      <c r="BP273969" s="90"/>
    </row>
    <row r="273970" spans="68:68" customFormat="1">
      <c r="BP273970" s="90"/>
    </row>
    <row r="273971" spans="68:68" customFormat="1">
      <c r="BP273971" s="90"/>
    </row>
    <row r="273972" spans="68:68" customFormat="1">
      <c r="BP273972" s="90"/>
    </row>
    <row r="273973" spans="68:68" customFormat="1">
      <c r="BP273973" s="90"/>
    </row>
    <row r="273974" spans="68:68" customFormat="1">
      <c r="BP273974" s="90"/>
    </row>
    <row r="273975" spans="68:68" customFormat="1">
      <c r="BP273975" s="90"/>
    </row>
    <row r="273976" spans="68:68" customFormat="1">
      <c r="BP273976" s="90"/>
    </row>
    <row r="273977" spans="68:68" customFormat="1">
      <c r="BP273977" s="90"/>
    </row>
    <row r="273978" spans="68:68" customFormat="1">
      <c r="BP273978" s="90"/>
    </row>
    <row r="273979" spans="68:68" customFormat="1">
      <c r="BP273979" s="90"/>
    </row>
    <row r="273980" spans="68:68" customFormat="1">
      <c r="BP273980" s="90"/>
    </row>
    <row r="273981" spans="68:68" customFormat="1">
      <c r="BP273981" s="90"/>
    </row>
    <row r="273982" spans="68:68" customFormat="1">
      <c r="BP273982" s="90"/>
    </row>
    <row r="273983" spans="68:68" customFormat="1">
      <c r="BP273983" s="90"/>
    </row>
    <row r="273984" spans="68:68" customFormat="1">
      <c r="BP273984" s="90"/>
    </row>
    <row r="273985" spans="68:68" customFormat="1">
      <c r="BP273985" s="90"/>
    </row>
    <row r="273986" spans="68:68" customFormat="1">
      <c r="BP273986" s="90"/>
    </row>
    <row r="273987" spans="68:68" customFormat="1">
      <c r="BP273987" s="90"/>
    </row>
    <row r="273988" spans="68:68" customFormat="1">
      <c r="BP273988" s="90"/>
    </row>
    <row r="273989" spans="68:68" customFormat="1">
      <c r="BP273989" s="90"/>
    </row>
    <row r="273990" spans="68:68" customFormat="1">
      <c r="BP273990" s="90"/>
    </row>
    <row r="273991" spans="68:68" customFormat="1">
      <c r="BP273991" s="90"/>
    </row>
    <row r="273992" spans="68:68" customFormat="1">
      <c r="BP273992" s="90"/>
    </row>
    <row r="273993" spans="68:68" customFormat="1">
      <c r="BP273993" s="90"/>
    </row>
    <row r="273994" spans="68:68" customFormat="1">
      <c r="BP273994" s="90"/>
    </row>
    <row r="273995" spans="68:68" customFormat="1">
      <c r="BP273995" s="90"/>
    </row>
    <row r="273996" spans="68:68" customFormat="1">
      <c r="BP273996" s="90"/>
    </row>
    <row r="273997" spans="68:68" customFormat="1">
      <c r="BP273997" s="90"/>
    </row>
    <row r="273998" spans="68:68" customFormat="1">
      <c r="BP273998" s="90"/>
    </row>
    <row r="273999" spans="68:68" customFormat="1">
      <c r="BP273999" s="90"/>
    </row>
    <row r="274000" spans="68:68" customFormat="1">
      <c r="BP274000" s="90"/>
    </row>
    <row r="274001" spans="68:68" customFormat="1">
      <c r="BP274001" s="90"/>
    </row>
    <row r="274002" spans="68:68" customFormat="1">
      <c r="BP274002" s="90"/>
    </row>
    <row r="274003" spans="68:68" customFormat="1">
      <c r="BP274003" s="90"/>
    </row>
    <row r="274004" spans="68:68" customFormat="1">
      <c r="BP274004" s="90"/>
    </row>
    <row r="274005" spans="68:68" customFormat="1">
      <c r="BP274005" s="90"/>
    </row>
    <row r="274006" spans="68:68" customFormat="1">
      <c r="BP274006" s="90"/>
    </row>
    <row r="274007" spans="68:68" customFormat="1">
      <c r="BP274007" s="90"/>
    </row>
    <row r="274008" spans="68:68" customFormat="1">
      <c r="BP274008" s="90"/>
    </row>
    <row r="274009" spans="68:68" customFormat="1">
      <c r="BP274009" s="90"/>
    </row>
    <row r="274010" spans="68:68" customFormat="1">
      <c r="BP274010" s="90"/>
    </row>
    <row r="274011" spans="68:68" customFormat="1">
      <c r="BP274011" s="90"/>
    </row>
    <row r="274012" spans="68:68" customFormat="1">
      <c r="BP274012" s="90"/>
    </row>
    <row r="274013" spans="68:68" customFormat="1">
      <c r="BP274013" s="90"/>
    </row>
    <row r="274014" spans="68:68" customFormat="1">
      <c r="BP274014" s="90"/>
    </row>
    <row r="274015" spans="68:68" customFormat="1">
      <c r="BP274015" s="90"/>
    </row>
    <row r="274016" spans="68:68" customFormat="1">
      <c r="BP274016" s="90"/>
    </row>
    <row r="274017" spans="68:68" customFormat="1">
      <c r="BP274017" s="90"/>
    </row>
    <row r="274018" spans="68:68" customFormat="1">
      <c r="BP274018" s="90"/>
    </row>
    <row r="274019" spans="68:68" customFormat="1">
      <c r="BP274019" s="90"/>
    </row>
    <row r="274020" spans="68:68" customFormat="1">
      <c r="BP274020" s="90"/>
    </row>
    <row r="274021" spans="68:68" customFormat="1">
      <c r="BP274021" s="90"/>
    </row>
    <row r="274022" spans="68:68" customFormat="1">
      <c r="BP274022" s="90"/>
    </row>
    <row r="274023" spans="68:68" customFormat="1">
      <c r="BP274023" s="90"/>
    </row>
    <row r="274024" spans="68:68" customFormat="1">
      <c r="BP274024" s="90"/>
    </row>
    <row r="274025" spans="68:68" customFormat="1">
      <c r="BP274025" s="90"/>
    </row>
    <row r="274026" spans="68:68" customFormat="1">
      <c r="BP274026" s="90"/>
    </row>
    <row r="274027" spans="68:68" customFormat="1">
      <c r="BP274027" s="90"/>
    </row>
    <row r="274028" spans="68:68" customFormat="1">
      <c r="BP274028" s="90"/>
    </row>
    <row r="274029" spans="68:68" customFormat="1">
      <c r="BP274029" s="90"/>
    </row>
    <row r="274030" spans="68:68" customFormat="1">
      <c r="BP274030" s="90"/>
    </row>
    <row r="274031" spans="68:68" customFormat="1">
      <c r="BP274031" s="90"/>
    </row>
    <row r="274032" spans="68:68" customFormat="1">
      <c r="BP274032" s="90"/>
    </row>
    <row r="274033" spans="68:68" customFormat="1">
      <c r="BP274033" s="90"/>
    </row>
    <row r="274034" spans="68:68" customFormat="1">
      <c r="BP274034" s="90"/>
    </row>
    <row r="274035" spans="68:68" customFormat="1">
      <c r="BP274035" s="90"/>
    </row>
    <row r="274036" spans="68:68" customFormat="1">
      <c r="BP274036" s="90"/>
    </row>
    <row r="274037" spans="68:68" customFormat="1">
      <c r="BP274037" s="90"/>
    </row>
    <row r="274038" spans="68:68" customFormat="1">
      <c r="BP274038" s="90"/>
    </row>
    <row r="274039" spans="68:68" customFormat="1">
      <c r="BP274039" s="90"/>
    </row>
    <row r="274040" spans="68:68" customFormat="1">
      <c r="BP274040" s="90"/>
    </row>
    <row r="274041" spans="68:68" customFormat="1">
      <c r="BP274041" s="90"/>
    </row>
    <row r="274042" spans="68:68" customFormat="1">
      <c r="BP274042" s="90"/>
    </row>
    <row r="274043" spans="68:68" customFormat="1">
      <c r="BP274043" s="90"/>
    </row>
    <row r="274044" spans="68:68" customFormat="1">
      <c r="BP274044" s="90"/>
    </row>
    <row r="274045" spans="68:68" customFormat="1">
      <c r="BP274045" s="90"/>
    </row>
    <row r="274046" spans="68:68" customFormat="1">
      <c r="BP274046" s="90"/>
    </row>
    <row r="274047" spans="68:68" customFormat="1">
      <c r="BP274047" s="90"/>
    </row>
    <row r="274048" spans="68:68" customFormat="1">
      <c r="BP274048" s="90"/>
    </row>
    <row r="274049" spans="68:68" customFormat="1">
      <c r="BP274049" s="90"/>
    </row>
    <row r="274050" spans="68:68" customFormat="1">
      <c r="BP274050" s="90"/>
    </row>
    <row r="274051" spans="68:68" customFormat="1">
      <c r="BP274051" s="90"/>
    </row>
    <row r="274052" spans="68:68" customFormat="1">
      <c r="BP274052" s="90"/>
    </row>
    <row r="274053" spans="68:68" customFormat="1">
      <c r="BP274053" s="90"/>
    </row>
    <row r="274054" spans="68:68" customFormat="1">
      <c r="BP274054" s="90"/>
    </row>
    <row r="274055" spans="68:68" customFormat="1">
      <c r="BP274055" s="90"/>
    </row>
    <row r="274056" spans="68:68" customFormat="1">
      <c r="BP274056" s="90"/>
    </row>
    <row r="274057" spans="68:68" customFormat="1">
      <c r="BP274057" s="90"/>
    </row>
    <row r="274058" spans="68:68" customFormat="1">
      <c r="BP274058" s="90"/>
    </row>
    <row r="274059" spans="68:68" customFormat="1">
      <c r="BP274059" s="90"/>
    </row>
    <row r="274060" spans="68:68" customFormat="1">
      <c r="BP274060" s="90"/>
    </row>
    <row r="274061" spans="68:68" customFormat="1">
      <c r="BP274061" s="90"/>
    </row>
    <row r="274062" spans="68:68" customFormat="1">
      <c r="BP274062" s="90"/>
    </row>
    <row r="274063" spans="68:68" customFormat="1">
      <c r="BP274063" s="90"/>
    </row>
    <row r="274064" spans="68:68" customFormat="1">
      <c r="BP274064" s="90"/>
    </row>
    <row r="274065" spans="68:68" customFormat="1">
      <c r="BP274065" s="90"/>
    </row>
    <row r="274066" spans="68:68" customFormat="1">
      <c r="BP274066" s="90"/>
    </row>
    <row r="274067" spans="68:68" customFormat="1">
      <c r="BP274067" s="90"/>
    </row>
    <row r="274068" spans="68:68" customFormat="1">
      <c r="BP274068" s="90"/>
    </row>
    <row r="274069" spans="68:68" customFormat="1">
      <c r="BP274069" s="90"/>
    </row>
    <row r="274070" spans="68:68" customFormat="1">
      <c r="BP274070" s="90"/>
    </row>
    <row r="274071" spans="68:68" customFormat="1">
      <c r="BP274071" s="90"/>
    </row>
    <row r="274072" spans="68:68" customFormat="1">
      <c r="BP274072" s="90"/>
    </row>
    <row r="274073" spans="68:68" customFormat="1">
      <c r="BP274073" s="90"/>
    </row>
    <row r="274074" spans="68:68" customFormat="1">
      <c r="BP274074" s="90"/>
    </row>
    <row r="274075" spans="68:68" customFormat="1">
      <c r="BP274075" s="90"/>
    </row>
    <row r="274076" spans="68:68" customFormat="1">
      <c r="BP274076" s="90"/>
    </row>
    <row r="274077" spans="68:68" customFormat="1">
      <c r="BP274077" s="90"/>
    </row>
    <row r="274078" spans="68:68" customFormat="1">
      <c r="BP274078" s="90"/>
    </row>
    <row r="274079" spans="68:68" customFormat="1">
      <c r="BP274079" s="90"/>
    </row>
    <row r="274080" spans="68:68" customFormat="1">
      <c r="BP274080" s="90"/>
    </row>
    <row r="274081" spans="68:68" customFormat="1">
      <c r="BP274081" s="90"/>
    </row>
    <row r="274082" spans="68:68" customFormat="1">
      <c r="BP274082" s="90"/>
    </row>
    <row r="274083" spans="68:68" customFormat="1">
      <c r="BP274083" s="90"/>
    </row>
    <row r="274084" spans="68:68" customFormat="1">
      <c r="BP274084" s="90"/>
    </row>
    <row r="274085" spans="68:68" customFormat="1">
      <c r="BP274085" s="90"/>
    </row>
    <row r="274086" spans="68:68" customFormat="1">
      <c r="BP274086" s="90"/>
    </row>
    <row r="274087" spans="68:68" customFormat="1">
      <c r="BP274087" s="90"/>
    </row>
    <row r="274088" spans="68:68" customFormat="1">
      <c r="BP274088" s="90"/>
    </row>
    <row r="274089" spans="68:68" customFormat="1">
      <c r="BP274089" s="90"/>
    </row>
    <row r="274090" spans="68:68" customFormat="1">
      <c r="BP274090" s="90"/>
    </row>
    <row r="274091" spans="68:68" customFormat="1">
      <c r="BP274091" s="90"/>
    </row>
    <row r="274092" spans="68:68" customFormat="1">
      <c r="BP274092" s="90"/>
    </row>
    <row r="274093" spans="68:68" customFormat="1">
      <c r="BP274093" s="90"/>
    </row>
    <row r="274094" spans="68:68" customFormat="1">
      <c r="BP274094" s="90"/>
    </row>
    <row r="274095" spans="68:68" customFormat="1">
      <c r="BP274095" s="90"/>
    </row>
    <row r="274096" spans="68:68" customFormat="1">
      <c r="BP274096" s="90"/>
    </row>
    <row r="274097" spans="68:68" customFormat="1">
      <c r="BP274097" s="90"/>
    </row>
    <row r="274098" spans="68:68" customFormat="1">
      <c r="BP274098" s="90"/>
    </row>
    <row r="274099" spans="68:68" customFormat="1">
      <c r="BP274099" s="90"/>
    </row>
    <row r="274100" spans="68:68" customFormat="1">
      <c r="BP274100" s="90"/>
    </row>
    <row r="274101" spans="68:68" customFormat="1">
      <c r="BP274101" s="90"/>
    </row>
    <row r="274102" spans="68:68" customFormat="1">
      <c r="BP274102" s="90"/>
    </row>
    <row r="274103" spans="68:68" customFormat="1">
      <c r="BP274103" s="90"/>
    </row>
    <row r="274104" spans="68:68" customFormat="1">
      <c r="BP274104" s="90"/>
    </row>
    <row r="274105" spans="68:68" customFormat="1">
      <c r="BP274105" s="90"/>
    </row>
    <row r="274106" spans="68:68" customFormat="1">
      <c r="BP274106" s="90"/>
    </row>
    <row r="274107" spans="68:68" customFormat="1">
      <c r="BP274107" s="90"/>
    </row>
    <row r="274108" spans="68:68" customFormat="1">
      <c r="BP274108" s="90"/>
    </row>
    <row r="274109" spans="68:68" customFormat="1">
      <c r="BP274109" s="90"/>
    </row>
    <row r="274110" spans="68:68" customFormat="1">
      <c r="BP274110" s="90"/>
    </row>
    <row r="274111" spans="68:68" customFormat="1">
      <c r="BP274111" s="90"/>
    </row>
    <row r="274112" spans="68:68" customFormat="1">
      <c r="BP274112" s="90"/>
    </row>
    <row r="274113" spans="68:68" customFormat="1">
      <c r="BP274113" s="90"/>
    </row>
    <row r="274114" spans="68:68" customFormat="1">
      <c r="BP274114" s="90"/>
    </row>
    <row r="274115" spans="68:68" customFormat="1">
      <c r="BP274115" s="90"/>
    </row>
    <row r="274116" spans="68:68" customFormat="1">
      <c r="BP274116" s="90"/>
    </row>
    <row r="274117" spans="68:68" customFormat="1">
      <c r="BP274117" s="90"/>
    </row>
    <row r="274118" spans="68:68" customFormat="1">
      <c r="BP274118" s="90"/>
    </row>
    <row r="274119" spans="68:68" customFormat="1">
      <c r="BP274119" s="90"/>
    </row>
    <row r="274120" spans="68:68" customFormat="1">
      <c r="BP274120" s="90"/>
    </row>
    <row r="274121" spans="68:68" customFormat="1">
      <c r="BP274121" s="90"/>
    </row>
    <row r="274122" spans="68:68" customFormat="1">
      <c r="BP274122" s="90"/>
    </row>
    <row r="274123" spans="68:68" customFormat="1">
      <c r="BP274123" s="90"/>
    </row>
    <row r="274124" spans="68:68" customFormat="1">
      <c r="BP274124" s="90"/>
    </row>
    <row r="274125" spans="68:68" customFormat="1">
      <c r="BP274125" s="90"/>
    </row>
    <row r="274126" spans="68:68" customFormat="1">
      <c r="BP274126" s="90"/>
    </row>
    <row r="274127" spans="68:68" customFormat="1">
      <c r="BP274127" s="90"/>
    </row>
    <row r="274128" spans="68:68" customFormat="1">
      <c r="BP274128" s="90"/>
    </row>
    <row r="274129" spans="68:68" customFormat="1">
      <c r="BP274129" s="90"/>
    </row>
    <row r="274130" spans="68:68" customFormat="1">
      <c r="BP274130" s="90"/>
    </row>
    <row r="274131" spans="68:68" customFormat="1">
      <c r="BP274131" s="90"/>
    </row>
    <row r="274132" spans="68:68" customFormat="1">
      <c r="BP274132" s="90"/>
    </row>
    <row r="274133" spans="68:68" customFormat="1">
      <c r="BP274133" s="90"/>
    </row>
    <row r="274134" spans="68:68" customFormat="1">
      <c r="BP274134" s="90"/>
    </row>
    <row r="274135" spans="68:68" customFormat="1">
      <c r="BP274135" s="90"/>
    </row>
    <row r="274136" spans="68:68" customFormat="1">
      <c r="BP274136" s="90"/>
    </row>
    <row r="274137" spans="68:68" customFormat="1">
      <c r="BP274137" s="90"/>
    </row>
    <row r="274138" spans="68:68" customFormat="1">
      <c r="BP274138" s="90"/>
    </row>
    <row r="274139" spans="68:68" customFormat="1">
      <c r="BP274139" s="90"/>
    </row>
    <row r="274140" spans="68:68" customFormat="1">
      <c r="BP274140" s="90"/>
    </row>
    <row r="274141" spans="68:68" customFormat="1">
      <c r="BP274141" s="90"/>
    </row>
    <row r="274142" spans="68:68" customFormat="1">
      <c r="BP274142" s="90"/>
    </row>
    <row r="274143" spans="68:68" customFormat="1">
      <c r="BP274143" s="90"/>
    </row>
    <row r="274144" spans="68:68" customFormat="1">
      <c r="BP274144" s="90"/>
    </row>
    <row r="274145" spans="68:68" customFormat="1">
      <c r="BP274145" s="90"/>
    </row>
    <row r="274146" spans="68:68" customFormat="1">
      <c r="BP274146" s="90"/>
    </row>
    <row r="274147" spans="68:68" customFormat="1">
      <c r="BP274147" s="90"/>
    </row>
    <row r="274148" spans="68:68" customFormat="1">
      <c r="BP274148" s="90"/>
    </row>
    <row r="274149" spans="68:68" customFormat="1">
      <c r="BP274149" s="90"/>
    </row>
    <row r="274150" spans="68:68" customFormat="1">
      <c r="BP274150" s="90"/>
    </row>
    <row r="274151" spans="68:68" customFormat="1">
      <c r="BP274151" s="90"/>
    </row>
    <row r="274152" spans="68:68" customFormat="1">
      <c r="BP274152" s="90"/>
    </row>
    <row r="274153" spans="68:68" customFormat="1">
      <c r="BP274153" s="90"/>
    </row>
    <row r="274154" spans="68:68" customFormat="1">
      <c r="BP274154" s="90"/>
    </row>
    <row r="274155" spans="68:68" customFormat="1">
      <c r="BP274155" s="90"/>
    </row>
    <row r="274156" spans="68:68" customFormat="1">
      <c r="BP274156" s="90"/>
    </row>
    <row r="274157" spans="68:68" customFormat="1">
      <c r="BP274157" s="90"/>
    </row>
    <row r="274158" spans="68:68" customFormat="1">
      <c r="BP274158" s="90"/>
    </row>
    <row r="274159" spans="68:68" customFormat="1">
      <c r="BP274159" s="90"/>
    </row>
    <row r="274160" spans="68:68" customFormat="1">
      <c r="BP274160" s="90"/>
    </row>
    <row r="274161" spans="68:68" customFormat="1">
      <c r="BP274161" s="90"/>
    </row>
    <row r="274162" spans="68:68" customFormat="1">
      <c r="BP274162" s="90"/>
    </row>
    <row r="274163" spans="68:68" customFormat="1">
      <c r="BP274163" s="90"/>
    </row>
    <row r="274164" spans="68:68" customFormat="1">
      <c r="BP274164" s="90"/>
    </row>
    <row r="274165" spans="68:68" customFormat="1">
      <c r="BP274165" s="90"/>
    </row>
    <row r="274166" spans="68:68" customFormat="1">
      <c r="BP274166" s="90"/>
    </row>
    <row r="274167" spans="68:68" customFormat="1">
      <c r="BP274167" s="90"/>
    </row>
    <row r="274168" spans="68:68" customFormat="1">
      <c r="BP274168" s="90"/>
    </row>
    <row r="274169" spans="68:68" customFormat="1">
      <c r="BP274169" s="90"/>
    </row>
    <row r="274170" spans="68:68" customFormat="1">
      <c r="BP274170" s="90"/>
    </row>
    <row r="274171" spans="68:68" customFormat="1">
      <c r="BP274171" s="90"/>
    </row>
    <row r="274172" spans="68:68" customFormat="1">
      <c r="BP274172" s="90"/>
    </row>
    <row r="274173" spans="68:68" customFormat="1">
      <c r="BP274173" s="90"/>
    </row>
    <row r="274174" spans="68:68" customFormat="1">
      <c r="BP274174" s="90"/>
    </row>
    <row r="274175" spans="68:68" customFormat="1">
      <c r="BP274175" s="90"/>
    </row>
    <row r="274176" spans="68:68" customFormat="1">
      <c r="BP274176" s="90"/>
    </row>
    <row r="274177" spans="68:68" customFormat="1">
      <c r="BP274177" s="90"/>
    </row>
    <row r="274178" spans="68:68" customFormat="1">
      <c r="BP274178" s="90"/>
    </row>
    <row r="274179" spans="68:68" customFormat="1">
      <c r="BP274179" s="90"/>
    </row>
    <row r="274180" spans="68:68" customFormat="1">
      <c r="BP274180" s="90"/>
    </row>
    <row r="274181" spans="68:68" customFormat="1">
      <c r="BP274181" s="90"/>
    </row>
    <row r="274182" spans="68:68" customFormat="1">
      <c r="BP274182" s="90"/>
    </row>
    <row r="274183" spans="68:68" customFormat="1">
      <c r="BP274183" s="90"/>
    </row>
    <row r="274184" spans="68:68" customFormat="1">
      <c r="BP274184" s="90"/>
    </row>
    <row r="274185" spans="68:68" customFormat="1">
      <c r="BP274185" s="90"/>
    </row>
    <row r="274186" spans="68:68" customFormat="1">
      <c r="BP274186" s="90"/>
    </row>
    <row r="274187" spans="68:68" customFormat="1">
      <c r="BP274187" s="90"/>
    </row>
    <row r="274188" spans="68:68" customFormat="1">
      <c r="BP274188" s="90"/>
    </row>
    <row r="274189" spans="68:68" customFormat="1">
      <c r="BP274189" s="90"/>
    </row>
    <row r="274190" spans="68:68" customFormat="1">
      <c r="BP274190" s="90"/>
    </row>
    <row r="274191" spans="68:68" customFormat="1">
      <c r="BP274191" s="90"/>
    </row>
    <row r="274192" spans="68:68" customFormat="1">
      <c r="BP274192" s="90"/>
    </row>
    <row r="274193" spans="68:68" customFormat="1">
      <c r="BP274193" s="90"/>
    </row>
    <row r="274194" spans="68:68" customFormat="1">
      <c r="BP274194" s="90"/>
    </row>
    <row r="274195" spans="68:68" customFormat="1">
      <c r="BP274195" s="90"/>
    </row>
    <row r="274196" spans="68:68" customFormat="1">
      <c r="BP274196" s="90"/>
    </row>
    <row r="274197" spans="68:68" customFormat="1">
      <c r="BP274197" s="90"/>
    </row>
    <row r="274198" spans="68:68" customFormat="1">
      <c r="BP274198" s="90"/>
    </row>
    <row r="274199" spans="68:68" customFormat="1">
      <c r="BP274199" s="90"/>
    </row>
    <row r="274200" spans="68:68" customFormat="1">
      <c r="BP274200" s="90"/>
    </row>
    <row r="274201" spans="68:68" customFormat="1">
      <c r="BP274201" s="90"/>
    </row>
    <row r="274202" spans="68:68" customFormat="1">
      <c r="BP274202" s="90"/>
    </row>
    <row r="274203" spans="68:68" customFormat="1">
      <c r="BP274203" s="90"/>
    </row>
    <row r="274204" spans="68:68" customFormat="1">
      <c r="BP274204" s="90"/>
    </row>
    <row r="274205" spans="68:68" customFormat="1">
      <c r="BP274205" s="90"/>
    </row>
    <row r="274206" spans="68:68" customFormat="1">
      <c r="BP274206" s="90"/>
    </row>
    <row r="274207" spans="68:68" customFormat="1">
      <c r="BP274207" s="90"/>
    </row>
    <row r="274208" spans="68:68" customFormat="1">
      <c r="BP274208" s="90"/>
    </row>
    <row r="274209" spans="68:68" customFormat="1">
      <c r="BP274209" s="90"/>
    </row>
    <row r="274210" spans="68:68" customFormat="1">
      <c r="BP274210" s="90"/>
    </row>
    <row r="274211" spans="68:68" customFormat="1">
      <c r="BP274211" s="90"/>
    </row>
    <row r="274212" spans="68:68" customFormat="1">
      <c r="BP274212" s="90"/>
    </row>
    <row r="274213" spans="68:68" customFormat="1">
      <c r="BP274213" s="90"/>
    </row>
    <row r="274214" spans="68:68" customFormat="1">
      <c r="BP274214" s="90"/>
    </row>
    <row r="274215" spans="68:68" customFormat="1">
      <c r="BP274215" s="90"/>
    </row>
    <row r="274216" spans="68:68" customFormat="1">
      <c r="BP274216" s="90"/>
    </row>
    <row r="274217" spans="68:68" customFormat="1">
      <c r="BP274217" s="90"/>
    </row>
    <row r="274218" spans="68:68" customFormat="1">
      <c r="BP274218" s="90"/>
    </row>
    <row r="274219" spans="68:68" customFormat="1">
      <c r="BP274219" s="90"/>
    </row>
    <row r="274220" spans="68:68" customFormat="1">
      <c r="BP274220" s="90"/>
    </row>
    <row r="274221" spans="68:68" customFormat="1">
      <c r="BP274221" s="90"/>
    </row>
    <row r="274222" spans="68:68" customFormat="1">
      <c r="BP274222" s="90"/>
    </row>
    <row r="274223" spans="68:68" customFormat="1">
      <c r="BP274223" s="90"/>
    </row>
    <row r="274224" spans="68:68" customFormat="1">
      <c r="BP274224" s="90"/>
    </row>
    <row r="274225" spans="68:68" customFormat="1">
      <c r="BP274225" s="90"/>
    </row>
    <row r="274226" spans="68:68" customFormat="1">
      <c r="BP274226" s="90"/>
    </row>
    <row r="274227" spans="68:68" customFormat="1">
      <c r="BP274227" s="90"/>
    </row>
    <row r="274228" spans="68:68" customFormat="1">
      <c r="BP274228" s="90"/>
    </row>
    <row r="274229" spans="68:68" customFormat="1">
      <c r="BP274229" s="90"/>
    </row>
    <row r="274230" spans="68:68" customFormat="1">
      <c r="BP274230" s="90"/>
    </row>
    <row r="274231" spans="68:68" customFormat="1">
      <c r="BP274231" s="90"/>
    </row>
    <row r="274232" spans="68:68" customFormat="1">
      <c r="BP274232" s="90"/>
    </row>
    <row r="274233" spans="68:68" customFormat="1">
      <c r="BP274233" s="90"/>
    </row>
    <row r="274234" spans="68:68" customFormat="1">
      <c r="BP274234" s="90"/>
    </row>
    <row r="274235" spans="68:68" customFormat="1">
      <c r="BP274235" s="90"/>
    </row>
    <row r="274236" spans="68:68" customFormat="1">
      <c r="BP274236" s="90"/>
    </row>
    <row r="274237" spans="68:68" customFormat="1">
      <c r="BP274237" s="90"/>
    </row>
    <row r="274238" spans="68:68" customFormat="1">
      <c r="BP274238" s="90"/>
    </row>
    <row r="274239" spans="68:68" customFormat="1">
      <c r="BP274239" s="90"/>
    </row>
    <row r="274240" spans="68:68" customFormat="1">
      <c r="BP274240" s="90"/>
    </row>
    <row r="274241" spans="68:68" customFormat="1">
      <c r="BP274241" s="90"/>
    </row>
    <row r="274242" spans="68:68" customFormat="1">
      <c r="BP274242" s="90"/>
    </row>
    <row r="274243" spans="68:68" customFormat="1">
      <c r="BP274243" s="90"/>
    </row>
    <row r="274244" spans="68:68" customFormat="1">
      <c r="BP274244" s="90"/>
    </row>
    <row r="274245" spans="68:68" customFormat="1">
      <c r="BP274245" s="90"/>
    </row>
    <row r="274246" spans="68:68" customFormat="1">
      <c r="BP274246" s="90"/>
    </row>
    <row r="274247" spans="68:68" customFormat="1">
      <c r="BP274247" s="90"/>
    </row>
    <row r="274248" spans="68:68" customFormat="1">
      <c r="BP274248" s="90"/>
    </row>
    <row r="274249" spans="68:68" customFormat="1">
      <c r="BP274249" s="90"/>
    </row>
    <row r="274250" spans="68:68" customFormat="1">
      <c r="BP274250" s="90"/>
    </row>
    <row r="274251" spans="68:68" customFormat="1">
      <c r="BP274251" s="90"/>
    </row>
    <row r="274252" spans="68:68" customFormat="1">
      <c r="BP274252" s="90"/>
    </row>
    <row r="274253" spans="68:68" customFormat="1">
      <c r="BP274253" s="90"/>
    </row>
    <row r="274254" spans="68:68" customFormat="1">
      <c r="BP274254" s="90"/>
    </row>
    <row r="274255" spans="68:68" customFormat="1">
      <c r="BP274255" s="90"/>
    </row>
    <row r="274256" spans="68:68" customFormat="1">
      <c r="BP274256" s="90"/>
    </row>
    <row r="274257" spans="68:68" customFormat="1">
      <c r="BP274257" s="90"/>
    </row>
    <row r="274258" spans="68:68" customFormat="1">
      <c r="BP274258" s="90"/>
    </row>
    <row r="274259" spans="68:68" customFormat="1">
      <c r="BP274259" s="90"/>
    </row>
    <row r="274260" spans="68:68" customFormat="1">
      <c r="BP274260" s="90"/>
    </row>
    <row r="274261" spans="68:68" customFormat="1">
      <c r="BP274261" s="90"/>
    </row>
    <row r="274262" spans="68:68" customFormat="1">
      <c r="BP274262" s="90"/>
    </row>
    <row r="274263" spans="68:68" customFormat="1">
      <c r="BP274263" s="90"/>
    </row>
    <row r="274264" spans="68:68" customFormat="1">
      <c r="BP274264" s="90"/>
    </row>
    <row r="274265" spans="68:68" customFormat="1">
      <c r="BP274265" s="90"/>
    </row>
    <row r="274266" spans="68:68" customFormat="1">
      <c r="BP274266" s="90"/>
    </row>
    <row r="274267" spans="68:68" customFormat="1">
      <c r="BP274267" s="90"/>
    </row>
    <row r="274268" spans="68:68" customFormat="1">
      <c r="BP274268" s="90"/>
    </row>
    <row r="274269" spans="68:68" customFormat="1">
      <c r="BP274269" s="90"/>
    </row>
    <row r="274270" spans="68:68" customFormat="1">
      <c r="BP274270" s="90"/>
    </row>
    <row r="274271" spans="68:68" customFormat="1">
      <c r="BP274271" s="90"/>
    </row>
    <row r="274272" spans="68:68" customFormat="1">
      <c r="BP274272" s="90"/>
    </row>
    <row r="274273" spans="68:68" customFormat="1">
      <c r="BP274273" s="90"/>
    </row>
    <row r="274274" spans="68:68" customFormat="1">
      <c r="BP274274" s="90"/>
    </row>
    <row r="274275" spans="68:68" customFormat="1">
      <c r="BP274275" s="90"/>
    </row>
    <row r="274276" spans="68:68" customFormat="1">
      <c r="BP274276" s="90"/>
    </row>
    <row r="274277" spans="68:68" customFormat="1">
      <c r="BP274277" s="90"/>
    </row>
    <row r="274278" spans="68:68" customFormat="1">
      <c r="BP274278" s="90"/>
    </row>
    <row r="274279" spans="68:68" customFormat="1">
      <c r="BP274279" s="90"/>
    </row>
    <row r="274280" spans="68:68" customFormat="1">
      <c r="BP274280" s="90"/>
    </row>
    <row r="274281" spans="68:68" customFormat="1">
      <c r="BP274281" s="90"/>
    </row>
    <row r="274282" spans="68:68" customFormat="1">
      <c r="BP274282" s="90"/>
    </row>
    <row r="274283" spans="68:68" customFormat="1">
      <c r="BP274283" s="90"/>
    </row>
    <row r="274284" spans="68:68" customFormat="1">
      <c r="BP274284" s="90"/>
    </row>
    <row r="274285" spans="68:68" customFormat="1">
      <c r="BP274285" s="90"/>
    </row>
    <row r="274286" spans="68:68" customFormat="1">
      <c r="BP274286" s="90"/>
    </row>
    <row r="274287" spans="68:68" customFormat="1">
      <c r="BP274287" s="90"/>
    </row>
    <row r="274288" spans="68:68" customFormat="1">
      <c r="BP274288" s="90"/>
    </row>
    <row r="274289" spans="68:68" customFormat="1">
      <c r="BP274289" s="90"/>
    </row>
    <row r="274290" spans="68:68" customFormat="1">
      <c r="BP274290" s="90"/>
    </row>
    <row r="274291" spans="68:68" customFormat="1">
      <c r="BP274291" s="90"/>
    </row>
    <row r="274292" spans="68:68" customFormat="1">
      <c r="BP274292" s="90"/>
    </row>
    <row r="274293" spans="68:68" customFormat="1">
      <c r="BP274293" s="90"/>
    </row>
    <row r="274294" spans="68:68" customFormat="1">
      <c r="BP274294" s="90"/>
    </row>
    <row r="274295" spans="68:68" customFormat="1">
      <c r="BP274295" s="90"/>
    </row>
    <row r="274296" spans="68:68" customFormat="1">
      <c r="BP274296" s="90"/>
    </row>
    <row r="274297" spans="68:68" customFormat="1">
      <c r="BP274297" s="90"/>
    </row>
    <row r="274298" spans="68:68" customFormat="1">
      <c r="BP274298" s="90"/>
    </row>
    <row r="274299" spans="68:68" customFormat="1">
      <c r="BP274299" s="90"/>
    </row>
    <row r="274300" spans="68:68" customFormat="1">
      <c r="BP274300" s="90"/>
    </row>
    <row r="274301" spans="68:68" customFormat="1">
      <c r="BP274301" s="90"/>
    </row>
    <row r="274302" spans="68:68" customFormat="1">
      <c r="BP274302" s="90"/>
    </row>
    <row r="274303" spans="68:68" customFormat="1">
      <c r="BP274303" s="90"/>
    </row>
    <row r="274304" spans="68:68" customFormat="1">
      <c r="BP274304" s="90"/>
    </row>
    <row r="274305" spans="68:68" customFormat="1">
      <c r="BP274305" s="90"/>
    </row>
    <row r="274306" spans="68:68" customFormat="1">
      <c r="BP274306" s="90"/>
    </row>
    <row r="274307" spans="68:68" customFormat="1">
      <c r="BP274307" s="90"/>
    </row>
    <row r="274308" spans="68:68" customFormat="1">
      <c r="BP274308" s="90"/>
    </row>
    <row r="274309" spans="68:68" customFormat="1">
      <c r="BP274309" s="90"/>
    </row>
    <row r="274310" spans="68:68" customFormat="1">
      <c r="BP274310" s="90"/>
    </row>
    <row r="274311" spans="68:68" customFormat="1">
      <c r="BP274311" s="90"/>
    </row>
    <row r="274312" spans="68:68" customFormat="1">
      <c r="BP274312" s="90"/>
    </row>
    <row r="274313" spans="68:68" customFormat="1">
      <c r="BP274313" s="90"/>
    </row>
    <row r="274314" spans="68:68" customFormat="1">
      <c r="BP274314" s="90"/>
    </row>
    <row r="274315" spans="68:68" customFormat="1">
      <c r="BP274315" s="90"/>
    </row>
    <row r="274316" spans="68:68" customFormat="1">
      <c r="BP274316" s="90"/>
    </row>
    <row r="274317" spans="68:68" customFormat="1">
      <c r="BP274317" s="90"/>
    </row>
    <row r="274318" spans="68:68" customFormat="1">
      <c r="BP274318" s="90"/>
    </row>
    <row r="274319" spans="68:68" customFormat="1">
      <c r="BP274319" s="90"/>
    </row>
    <row r="274320" spans="68:68" customFormat="1">
      <c r="BP274320" s="90"/>
    </row>
    <row r="274321" spans="68:68" customFormat="1">
      <c r="BP274321" s="90"/>
    </row>
    <row r="274322" spans="68:68" customFormat="1">
      <c r="BP274322" s="90"/>
    </row>
    <row r="274323" spans="68:68" customFormat="1">
      <c r="BP274323" s="90"/>
    </row>
    <row r="274324" spans="68:68" customFormat="1">
      <c r="BP274324" s="90"/>
    </row>
    <row r="274325" spans="68:68" customFormat="1">
      <c r="BP274325" s="90"/>
    </row>
    <row r="274326" spans="68:68" customFormat="1">
      <c r="BP274326" s="90"/>
    </row>
    <row r="274327" spans="68:68" customFormat="1">
      <c r="BP274327" s="90"/>
    </row>
    <row r="274328" spans="68:68" customFormat="1">
      <c r="BP274328" s="90"/>
    </row>
    <row r="274329" spans="68:68" customFormat="1">
      <c r="BP274329" s="90"/>
    </row>
    <row r="274330" spans="68:68" customFormat="1">
      <c r="BP274330" s="90"/>
    </row>
    <row r="274331" spans="68:68" customFormat="1">
      <c r="BP274331" s="90"/>
    </row>
    <row r="274332" spans="68:68" customFormat="1">
      <c r="BP274332" s="90"/>
    </row>
    <row r="274333" spans="68:68" customFormat="1">
      <c r="BP274333" s="90"/>
    </row>
    <row r="274334" spans="68:68" customFormat="1">
      <c r="BP274334" s="90"/>
    </row>
    <row r="274335" spans="68:68" customFormat="1">
      <c r="BP274335" s="90"/>
    </row>
    <row r="274336" spans="68:68" customFormat="1">
      <c r="BP274336" s="90"/>
    </row>
    <row r="274337" spans="68:68" customFormat="1">
      <c r="BP274337" s="90"/>
    </row>
    <row r="274338" spans="68:68" customFormat="1">
      <c r="BP274338" s="90"/>
    </row>
    <row r="274339" spans="68:68" customFormat="1">
      <c r="BP274339" s="90"/>
    </row>
    <row r="274340" spans="68:68" customFormat="1">
      <c r="BP274340" s="90"/>
    </row>
    <row r="274341" spans="68:68" customFormat="1">
      <c r="BP274341" s="90"/>
    </row>
    <row r="274342" spans="68:68" customFormat="1">
      <c r="BP274342" s="90"/>
    </row>
    <row r="274343" spans="68:68" customFormat="1">
      <c r="BP274343" s="90"/>
    </row>
    <row r="274344" spans="68:68" customFormat="1">
      <c r="BP274344" s="90"/>
    </row>
    <row r="274345" spans="68:68" customFormat="1">
      <c r="BP274345" s="90"/>
    </row>
    <row r="274346" spans="68:68" customFormat="1">
      <c r="BP274346" s="90"/>
    </row>
    <row r="274347" spans="68:68" customFormat="1">
      <c r="BP274347" s="90"/>
    </row>
    <row r="274348" spans="68:68" customFormat="1">
      <c r="BP274348" s="90"/>
    </row>
    <row r="274349" spans="68:68" customFormat="1">
      <c r="BP274349" s="90"/>
    </row>
    <row r="274350" spans="68:68" customFormat="1">
      <c r="BP274350" s="90"/>
    </row>
    <row r="274351" spans="68:68" customFormat="1">
      <c r="BP274351" s="90"/>
    </row>
    <row r="274352" spans="68:68" customFormat="1">
      <c r="BP274352" s="90"/>
    </row>
    <row r="274353" spans="68:68" customFormat="1">
      <c r="BP274353" s="90"/>
    </row>
    <row r="274354" spans="68:68" customFormat="1">
      <c r="BP274354" s="90"/>
    </row>
    <row r="274355" spans="68:68" customFormat="1">
      <c r="BP274355" s="90"/>
    </row>
    <row r="274356" spans="68:68" customFormat="1">
      <c r="BP274356" s="90"/>
    </row>
    <row r="274357" spans="68:68" customFormat="1">
      <c r="BP274357" s="90"/>
    </row>
    <row r="274358" spans="68:68" customFormat="1">
      <c r="BP274358" s="90"/>
    </row>
    <row r="274359" spans="68:68" customFormat="1">
      <c r="BP274359" s="90"/>
    </row>
    <row r="274360" spans="68:68" customFormat="1">
      <c r="BP274360" s="90"/>
    </row>
    <row r="274361" spans="68:68" customFormat="1">
      <c r="BP274361" s="90"/>
    </row>
    <row r="274362" spans="68:68" customFormat="1">
      <c r="BP274362" s="90"/>
    </row>
    <row r="274363" spans="68:68" customFormat="1">
      <c r="BP274363" s="90"/>
    </row>
    <row r="274364" spans="68:68" customFormat="1">
      <c r="BP274364" s="90"/>
    </row>
    <row r="274365" spans="68:68" customFormat="1">
      <c r="BP274365" s="90"/>
    </row>
    <row r="274366" spans="68:68" customFormat="1">
      <c r="BP274366" s="90"/>
    </row>
    <row r="274367" spans="68:68" customFormat="1">
      <c r="BP274367" s="90"/>
    </row>
    <row r="274368" spans="68:68" customFormat="1">
      <c r="BP274368" s="90"/>
    </row>
    <row r="274369" spans="68:68" customFormat="1">
      <c r="BP274369" s="90"/>
    </row>
    <row r="274370" spans="68:68" customFormat="1">
      <c r="BP274370" s="90"/>
    </row>
    <row r="274371" spans="68:68" customFormat="1">
      <c r="BP274371" s="90"/>
    </row>
    <row r="274372" spans="68:68" customFormat="1">
      <c r="BP274372" s="90"/>
    </row>
    <row r="274373" spans="68:68" customFormat="1">
      <c r="BP274373" s="90"/>
    </row>
    <row r="274374" spans="68:68" customFormat="1">
      <c r="BP274374" s="90"/>
    </row>
    <row r="274375" spans="68:68" customFormat="1">
      <c r="BP274375" s="90"/>
    </row>
    <row r="274376" spans="68:68" customFormat="1">
      <c r="BP274376" s="90"/>
    </row>
    <row r="274377" spans="68:68" customFormat="1">
      <c r="BP274377" s="90"/>
    </row>
    <row r="274378" spans="68:68" customFormat="1">
      <c r="BP274378" s="90"/>
    </row>
    <row r="274379" spans="68:68" customFormat="1">
      <c r="BP274379" s="90"/>
    </row>
    <row r="274380" spans="68:68" customFormat="1">
      <c r="BP274380" s="90"/>
    </row>
    <row r="274381" spans="68:68" customFormat="1">
      <c r="BP274381" s="90"/>
    </row>
    <row r="274382" spans="68:68" customFormat="1">
      <c r="BP274382" s="90"/>
    </row>
    <row r="274383" spans="68:68" customFormat="1">
      <c r="BP274383" s="90"/>
    </row>
    <row r="274384" spans="68:68" customFormat="1">
      <c r="BP274384" s="90"/>
    </row>
    <row r="274385" spans="68:68" customFormat="1">
      <c r="BP274385" s="90"/>
    </row>
    <row r="274386" spans="68:68" customFormat="1">
      <c r="BP274386" s="90"/>
    </row>
    <row r="274387" spans="68:68" customFormat="1">
      <c r="BP274387" s="90"/>
    </row>
    <row r="274388" spans="68:68" customFormat="1">
      <c r="BP274388" s="90"/>
    </row>
    <row r="274389" spans="68:68" customFormat="1">
      <c r="BP274389" s="90"/>
    </row>
    <row r="274390" spans="68:68" customFormat="1">
      <c r="BP274390" s="90"/>
    </row>
    <row r="274391" spans="68:68" customFormat="1">
      <c r="BP274391" s="90"/>
    </row>
    <row r="274392" spans="68:68" customFormat="1">
      <c r="BP274392" s="90"/>
    </row>
    <row r="274393" spans="68:68" customFormat="1">
      <c r="BP274393" s="90"/>
    </row>
    <row r="274394" spans="68:68" customFormat="1">
      <c r="BP274394" s="90"/>
    </row>
    <row r="274395" spans="68:68" customFormat="1">
      <c r="BP274395" s="90"/>
    </row>
    <row r="274396" spans="68:68" customFormat="1">
      <c r="BP274396" s="90"/>
    </row>
    <row r="274397" spans="68:68" customFormat="1">
      <c r="BP274397" s="90"/>
    </row>
    <row r="274398" spans="68:68" customFormat="1">
      <c r="BP274398" s="90"/>
    </row>
    <row r="274399" spans="68:68" customFormat="1">
      <c r="BP274399" s="90"/>
    </row>
    <row r="274400" spans="68:68" customFormat="1">
      <c r="BP274400" s="90"/>
    </row>
    <row r="274401" spans="68:68" customFormat="1">
      <c r="BP274401" s="90"/>
    </row>
    <row r="274402" spans="68:68" customFormat="1">
      <c r="BP274402" s="90"/>
    </row>
    <row r="274403" spans="68:68" customFormat="1">
      <c r="BP274403" s="90"/>
    </row>
    <row r="274404" spans="68:68" customFormat="1">
      <c r="BP274404" s="90"/>
    </row>
    <row r="274405" spans="68:68" customFormat="1">
      <c r="BP274405" s="90"/>
    </row>
    <row r="274406" spans="68:68" customFormat="1">
      <c r="BP274406" s="90"/>
    </row>
    <row r="274407" spans="68:68" customFormat="1">
      <c r="BP274407" s="90"/>
    </row>
    <row r="274408" spans="68:68" customFormat="1">
      <c r="BP274408" s="90"/>
    </row>
    <row r="274409" spans="68:68" customFormat="1">
      <c r="BP274409" s="90"/>
    </row>
    <row r="274410" spans="68:68" customFormat="1">
      <c r="BP274410" s="90"/>
    </row>
    <row r="274411" spans="68:68" customFormat="1">
      <c r="BP274411" s="90"/>
    </row>
    <row r="274412" spans="68:68" customFormat="1">
      <c r="BP274412" s="90"/>
    </row>
    <row r="274413" spans="68:68" customFormat="1">
      <c r="BP274413" s="90"/>
    </row>
    <row r="274414" spans="68:68" customFormat="1">
      <c r="BP274414" s="90"/>
    </row>
    <row r="274415" spans="68:68" customFormat="1">
      <c r="BP274415" s="90"/>
    </row>
    <row r="274416" spans="68:68" customFormat="1">
      <c r="BP274416" s="90"/>
    </row>
    <row r="274417" spans="68:68" customFormat="1">
      <c r="BP274417" s="90"/>
    </row>
    <row r="274418" spans="68:68" customFormat="1">
      <c r="BP274418" s="90"/>
    </row>
    <row r="274419" spans="68:68" customFormat="1">
      <c r="BP274419" s="90"/>
    </row>
    <row r="274420" spans="68:68" customFormat="1">
      <c r="BP274420" s="90"/>
    </row>
    <row r="274421" spans="68:68" customFormat="1">
      <c r="BP274421" s="90"/>
    </row>
    <row r="274422" spans="68:68" customFormat="1">
      <c r="BP274422" s="90"/>
    </row>
    <row r="274423" spans="68:68" customFormat="1">
      <c r="BP274423" s="90"/>
    </row>
    <row r="274424" spans="68:68" customFormat="1">
      <c r="BP274424" s="90"/>
    </row>
    <row r="274425" spans="68:68" customFormat="1">
      <c r="BP274425" s="90"/>
    </row>
    <row r="274426" spans="68:68" customFormat="1">
      <c r="BP274426" s="90"/>
    </row>
    <row r="274427" spans="68:68" customFormat="1">
      <c r="BP274427" s="90"/>
    </row>
    <row r="274428" spans="68:68" customFormat="1">
      <c r="BP274428" s="90"/>
    </row>
    <row r="274429" spans="68:68" customFormat="1">
      <c r="BP274429" s="90"/>
    </row>
    <row r="274430" spans="68:68" customFormat="1">
      <c r="BP274430" s="90"/>
    </row>
    <row r="274431" spans="68:68" customFormat="1">
      <c r="BP274431" s="90"/>
    </row>
    <row r="274432" spans="68:68" customFormat="1">
      <c r="BP274432" s="90"/>
    </row>
    <row r="274433" spans="68:68" customFormat="1">
      <c r="BP274433" s="90"/>
    </row>
    <row r="274434" spans="68:68" customFormat="1">
      <c r="BP274434" s="90"/>
    </row>
    <row r="274435" spans="68:68" customFormat="1">
      <c r="BP274435" s="90"/>
    </row>
    <row r="274436" spans="68:68" customFormat="1">
      <c r="BP274436" s="90"/>
    </row>
    <row r="274437" spans="68:68" customFormat="1">
      <c r="BP274437" s="90"/>
    </row>
    <row r="274438" spans="68:68" customFormat="1">
      <c r="BP274438" s="90"/>
    </row>
    <row r="274439" spans="68:68" customFormat="1">
      <c r="BP274439" s="90"/>
    </row>
    <row r="274440" spans="68:68" customFormat="1">
      <c r="BP274440" s="90"/>
    </row>
    <row r="274441" spans="68:68" customFormat="1">
      <c r="BP274441" s="90"/>
    </row>
    <row r="274442" spans="68:68" customFormat="1">
      <c r="BP274442" s="90"/>
    </row>
    <row r="274443" spans="68:68" customFormat="1">
      <c r="BP274443" s="90"/>
    </row>
    <row r="274444" spans="68:68" customFormat="1">
      <c r="BP274444" s="90"/>
    </row>
    <row r="274445" spans="68:68" customFormat="1">
      <c r="BP274445" s="90"/>
    </row>
    <row r="274446" spans="68:68" customFormat="1">
      <c r="BP274446" s="90"/>
    </row>
    <row r="274447" spans="68:68" customFormat="1">
      <c r="BP274447" s="90"/>
    </row>
    <row r="274448" spans="68:68" customFormat="1">
      <c r="BP274448" s="90"/>
    </row>
    <row r="274449" spans="68:68" customFormat="1">
      <c r="BP274449" s="90"/>
    </row>
    <row r="274450" spans="68:68" customFormat="1">
      <c r="BP274450" s="90"/>
    </row>
    <row r="274451" spans="68:68" customFormat="1">
      <c r="BP274451" s="90"/>
    </row>
    <row r="274452" spans="68:68" customFormat="1">
      <c r="BP274452" s="90"/>
    </row>
    <row r="274453" spans="68:68" customFormat="1">
      <c r="BP274453" s="90"/>
    </row>
    <row r="274454" spans="68:68" customFormat="1">
      <c r="BP274454" s="90"/>
    </row>
    <row r="274455" spans="68:68" customFormat="1">
      <c r="BP274455" s="90"/>
    </row>
    <row r="274456" spans="68:68" customFormat="1">
      <c r="BP274456" s="90"/>
    </row>
    <row r="274457" spans="68:68" customFormat="1">
      <c r="BP274457" s="90"/>
    </row>
    <row r="274458" spans="68:68" customFormat="1">
      <c r="BP274458" s="90"/>
    </row>
    <row r="274459" spans="68:68" customFormat="1">
      <c r="BP274459" s="90"/>
    </row>
    <row r="274460" spans="68:68" customFormat="1">
      <c r="BP274460" s="90"/>
    </row>
    <row r="274461" spans="68:68" customFormat="1">
      <c r="BP274461" s="90"/>
    </row>
    <row r="274462" spans="68:68" customFormat="1">
      <c r="BP274462" s="90"/>
    </row>
    <row r="274463" spans="68:68" customFormat="1">
      <c r="BP274463" s="90"/>
    </row>
    <row r="274464" spans="68:68" customFormat="1">
      <c r="BP274464" s="90"/>
    </row>
    <row r="274465" spans="68:68" customFormat="1">
      <c r="BP274465" s="90"/>
    </row>
    <row r="274466" spans="68:68" customFormat="1">
      <c r="BP274466" s="90"/>
    </row>
    <row r="274467" spans="68:68" customFormat="1">
      <c r="BP274467" s="90"/>
    </row>
    <row r="274468" spans="68:68" customFormat="1">
      <c r="BP274468" s="90"/>
    </row>
    <row r="274469" spans="68:68" customFormat="1">
      <c r="BP274469" s="90"/>
    </row>
    <row r="274470" spans="68:68" customFormat="1">
      <c r="BP274470" s="90"/>
    </row>
    <row r="274471" spans="68:68" customFormat="1">
      <c r="BP274471" s="90"/>
    </row>
    <row r="274472" spans="68:68" customFormat="1">
      <c r="BP274472" s="90"/>
    </row>
    <row r="274473" spans="68:68" customFormat="1">
      <c r="BP274473" s="90"/>
    </row>
    <row r="274474" spans="68:68" customFormat="1">
      <c r="BP274474" s="90"/>
    </row>
    <row r="274475" spans="68:68" customFormat="1">
      <c r="BP274475" s="90"/>
    </row>
    <row r="274476" spans="68:68" customFormat="1">
      <c r="BP274476" s="90"/>
    </row>
    <row r="274477" spans="68:68" customFormat="1">
      <c r="BP274477" s="90"/>
    </row>
    <row r="274478" spans="68:68" customFormat="1">
      <c r="BP274478" s="90"/>
    </row>
    <row r="274479" spans="68:68" customFormat="1">
      <c r="BP274479" s="90"/>
    </row>
    <row r="274480" spans="68:68" customFormat="1">
      <c r="BP274480" s="90"/>
    </row>
    <row r="274481" spans="68:68" customFormat="1">
      <c r="BP274481" s="90"/>
    </row>
    <row r="274482" spans="68:68" customFormat="1">
      <c r="BP274482" s="90"/>
    </row>
    <row r="274483" spans="68:68" customFormat="1">
      <c r="BP274483" s="90"/>
    </row>
    <row r="274484" spans="68:68" customFormat="1">
      <c r="BP274484" s="90"/>
    </row>
    <row r="274485" spans="68:68" customFormat="1">
      <c r="BP274485" s="90"/>
    </row>
    <row r="274486" spans="68:68" customFormat="1">
      <c r="BP274486" s="90"/>
    </row>
    <row r="274487" spans="68:68" customFormat="1">
      <c r="BP274487" s="90"/>
    </row>
    <row r="274488" spans="68:68" customFormat="1">
      <c r="BP274488" s="90"/>
    </row>
    <row r="274489" spans="68:68" customFormat="1">
      <c r="BP274489" s="90"/>
    </row>
    <row r="274490" spans="68:68" customFormat="1">
      <c r="BP274490" s="90"/>
    </row>
    <row r="274491" spans="68:68" customFormat="1">
      <c r="BP274491" s="90"/>
    </row>
    <row r="274492" spans="68:68" customFormat="1">
      <c r="BP274492" s="90"/>
    </row>
    <row r="274493" spans="68:68" customFormat="1">
      <c r="BP274493" s="90"/>
    </row>
    <row r="274494" spans="68:68" customFormat="1">
      <c r="BP274494" s="90"/>
    </row>
    <row r="274495" spans="68:68" customFormat="1">
      <c r="BP274495" s="90"/>
    </row>
    <row r="274496" spans="68:68" customFormat="1">
      <c r="BP274496" s="90"/>
    </row>
    <row r="274497" spans="68:68" customFormat="1">
      <c r="BP274497" s="90"/>
    </row>
    <row r="274498" spans="68:68" customFormat="1">
      <c r="BP274498" s="90"/>
    </row>
    <row r="274499" spans="68:68" customFormat="1">
      <c r="BP274499" s="90"/>
    </row>
    <row r="274500" spans="68:68" customFormat="1">
      <c r="BP274500" s="90"/>
    </row>
    <row r="274501" spans="68:68" customFormat="1">
      <c r="BP274501" s="90"/>
    </row>
    <row r="274502" spans="68:68" customFormat="1">
      <c r="BP274502" s="90"/>
    </row>
    <row r="274503" spans="68:68" customFormat="1">
      <c r="BP274503" s="90"/>
    </row>
    <row r="274504" spans="68:68" customFormat="1">
      <c r="BP274504" s="90"/>
    </row>
    <row r="274505" spans="68:68" customFormat="1">
      <c r="BP274505" s="90"/>
    </row>
    <row r="274506" spans="68:68" customFormat="1">
      <c r="BP274506" s="90"/>
    </row>
    <row r="274507" spans="68:68" customFormat="1">
      <c r="BP274507" s="90"/>
    </row>
    <row r="274508" spans="68:68" customFormat="1">
      <c r="BP274508" s="90"/>
    </row>
    <row r="274509" spans="68:68" customFormat="1">
      <c r="BP274509" s="90"/>
    </row>
    <row r="274510" spans="68:68" customFormat="1">
      <c r="BP274510" s="90"/>
    </row>
    <row r="274511" spans="68:68" customFormat="1">
      <c r="BP274511" s="90"/>
    </row>
    <row r="274512" spans="68:68" customFormat="1">
      <c r="BP274512" s="90"/>
    </row>
    <row r="274513" spans="68:68" customFormat="1">
      <c r="BP274513" s="90"/>
    </row>
    <row r="274514" spans="68:68" customFormat="1">
      <c r="BP274514" s="90"/>
    </row>
    <row r="274515" spans="68:68" customFormat="1">
      <c r="BP274515" s="90"/>
    </row>
    <row r="274516" spans="68:68" customFormat="1">
      <c r="BP274516" s="90"/>
    </row>
    <row r="274517" spans="68:68" customFormat="1">
      <c r="BP274517" s="90"/>
    </row>
    <row r="274518" spans="68:68" customFormat="1">
      <c r="BP274518" s="90"/>
    </row>
    <row r="274519" spans="68:68" customFormat="1">
      <c r="BP274519" s="90"/>
    </row>
    <row r="274520" spans="68:68" customFormat="1">
      <c r="BP274520" s="90"/>
    </row>
    <row r="274521" spans="68:68" customFormat="1">
      <c r="BP274521" s="90"/>
    </row>
    <row r="274522" spans="68:68" customFormat="1">
      <c r="BP274522" s="90"/>
    </row>
    <row r="274523" spans="68:68" customFormat="1">
      <c r="BP274523" s="90"/>
    </row>
    <row r="274524" spans="68:68" customFormat="1">
      <c r="BP274524" s="90"/>
    </row>
    <row r="274525" spans="68:68" customFormat="1">
      <c r="BP274525" s="90"/>
    </row>
    <row r="274526" spans="68:68" customFormat="1">
      <c r="BP274526" s="90"/>
    </row>
    <row r="274527" spans="68:68" customFormat="1">
      <c r="BP274527" s="90"/>
    </row>
    <row r="274528" spans="68:68" customFormat="1">
      <c r="BP274528" s="90"/>
    </row>
    <row r="274529" spans="68:68" customFormat="1">
      <c r="BP274529" s="90"/>
    </row>
    <row r="274530" spans="68:68" customFormat="1">
      <c r="BP274530" s="90"/>
    </row>
    <row r="274531" spans="68:68" customFormat="1">
      <c r="BP274531" s="90"/>
    </row>
    <row r="274532" spans="68:68" customFormat="1">
      <c r="BP274532" s="90"/>
    </row>
    <row r="274533" spans="68:68" customFormat="1">
      <c r="BP274533" s="90"/>
    </row>
    <row r="274534" spans="68:68" customFormat="1">
      <c r="BP274534" s="90"/>
    </row>
    <row r="274535" spans="68:68" customFormat="1">
      <c r="BP274535" s="90"/>
    </row>
    <row r="274536" spans="68:68" customFormat="1">
      <c r="BP274536" s="90"/>
    </row>
    <row r="274537" spans="68:68" customFormat="1">
      <c r="BP274537" s="90"/>
    </row>
    <row r="274538" spans="68:68" customFormat="1">
      <c r="BP274538" s="90"/>
    </row>
    <row r="274539" spans="68:68" customFormat="1">
      <c r="BP274539" s="90"/>
    </row>
    <row r="274540" spans="68:68" customFormat="1">
      <c r="BP274540" s="90"/>
    </row>
    <row r="274541" spans="68:68" customFormat="1">
      <c r="BP274541" s="90"/>
    </row>
    <row r="274542" spans="68:68" customFormat="1">
      <c r="BP274542" s="90"/>
    </row>
    <row r="274543" spans="68:68" customFormat="1">
      <c r="BP274543" s="90"/>
    </row>
    <row r="274544" spans="68:68" customFormat="1">
      <c r="BP274544" s="90"/>
    </row>
    <row r="274545" spans="68:68" customFormat="1">
      <c r="BP274545" s="90"/>
    </row>
    <row r="274546" spans="68:68" customFormat="1">
      <c r="BP274546" s="90"/>
    </row>
    <row r="274547" spans="68:68" customFormat="1">
      <c r="BP274547" s="90"/>
    </row>
    <row r="274548" spans="68:68" customFormat="1">
      <c r="BP274548" s="90"/>
    </row>
    <row r="274549" spans="68:68" customFormat="1">
      <c r="BP274549" s="90"/>
    </row>
    <row r="274550" spans="68:68" customFormat="1">
      <c r="BP274550" s="90"/>
    </row>
    <row r="274551" spans="68:68" customFormat="1">
      <c r="BP274551" s="90"/>
    </row>
    <row r="274552" spans="68:68" customFormat="1">
      <c r="BP274552" s="90"/>
    </row>
    <row r="274553" spans="68:68" customFormat="1">
      <c r="BP274553" s="90"/>
    </row>
    <row r="274554" spans="68:68" customFormat="1">
      <c r="BP274554" s="90"/>
    </row>
    <row r="274555" spans="68:68" customFormat="1">
      <c r="BP274555" s="90"/>
    </row>
    <row r="274556" spans="68:68" customFormat="1">
      <c r="BP274556" s="90"/>
    </row>
    <row r="274557" spans="68:68" customFormat="1">
      <c r="BP274557" s="90"/>
    </row>
    <row r="274558" spans="68:68" customFormat="1">
      <c r="BP274558" s="90"/>
    </row>
    <row r="274559" spans="68:68" customFormat="1">
      <c r="BP274559" s="90"/>
    </row>
    <row r="274560" spans="68:68" customFormat="1">
      <c r="BP274560" s="90"/>
    </row>
    <row r="274561" spans="68:68" customFormat="1">
      <c r="BP274561" s="90"/>
    </row>
    <row r="274562" spans="68:68" customFormat="1">
      <c r="BP274562" s="90"/>
    </row>
    <row r="274563" spans="68:68" customFormat="1">
      <c r="BP274563" s="90"/>
    </row>
    <row r="274564" spans="68:68" customFormat="1">
      <c r="BP274564" s="90"/>
    </row>
    <row r="274565" spans="68:68" customFormat="1">
      <c r="BP274565" s="90"/>
    </row>
    <row r="274566" spans="68:68" customFormat="1">
      <c r="BP274566" s="90"/>
    </row>
    <row r="274567" spans="68:68" customFormat="1">
      <c r="BP274567" s="90"/>
    </row>
    <row r="274568" spans="68:68" customFormat="1">
      <c r="BP274568" s="90"/>
    </row>
    <row r="274569" spans="68:68" customFormat="1">
      <c r="BP274569" s="90"/>
    </row>
    <row r="274570" spans="68:68" customFormat="1">
      <c r="BP274570" s="90"/>
    </row>
    <row r="274571" spans="68:68" customFormat="1">
      <c r="BP274571" s="90"/>
    </row>
    <row r="274572" spans="68:68" customFormat="1">
      <c r="BP274572" s="90"/>
    </row>
    <row r="274573" spans="68:68" customFormat="1">
      <c r="BP274573" s="90"/>
    </row>
    <row r="274574" spans="68:68" customFormat="1">
      <c r="BP274574" s="90"/>
    </row>
    <row r="274575" spans="68:68" customFormat="1">
      <c r="BP274575" s="90"/>
    </row>
    <row r="274576" spans="68:68" customFormat="1">
      <c r="BP274576" s="90"/>
    </row>
    <row r="274577" spans="68:68" customFormat="1">
      <c r="BP274577" s="90"/>
    </row>
    <row r="274578" spans="68:68" customFormat="1">
      <c r="BP274578" s="90"/>
    </row>
    <row r="274579" spans="68:68" customFormat="1">
      <c r="BP274579" s="90"/>
    </row>
    <row r="274580" spans="68:68" customFormat="1">
      <c r="BP274580" s="90"/>
    </row>
    <row r="274581" spans="68:68" customFormat="1">
      <c r="BP274581" s="90"/>
    </row>
    <row r="274582" spans="68:68" customFormat="1">
      <c r="BP274582" s="90"/>
    </row>
    <row r="274583" spans="68:68" customFormat="1">
      <c r="BP274583" s="90"/>
    </row>
    <row r="274584" spans="68:68" customFormat="1">
      <c r="BP274584" s="90"/>
    </row>
    <row r="274585" spans="68:68" customFormat="1">
      <c r="BP274585" s="90"/>
    </row>
    <row r="274586" spans="68:68" customFormat="1">
      <c r="BP274586" s="90"/>
    </row>
    <row r="274587" spans="68:68" customFormat="1">
      <c r="BP274587" s="90"/>
    </row>
    <row r="274588" spans="68:68" customFormat="1">
      <c r="BP274588" s="90"/>
    </row>
    <row r="274589" spans="68:68" customFormat="1">
      <c r="BP274589" s="90"/>
    </row>
    <row r="274590" spans="68:68" customFormat="1">
      <c r="BP274590" s="90"/>
    </row>
    <row r="274591" spans="68:68" customFormat="1">
      <c r="BP274591" s="90"/>
    </row>
    <row r="274592" spans="68:68" customFormat="1">
      <c r="BP274592" s="90"/>
    </row>
    <row r="274593" spans="68:68" customFormat="1">
      <c r="BP274593" s="90"/>
    </row>
    <row r="274594" spans="68:68" customFormat="1">
      <c r="BP274594" s="90"/>
    </row>
    <row r="274595" spans="68:68" customFormat="1">
      <c r="BP274595" s="90"/>
    </row>
    <row r="274596" spans="68:68" customFormat="1">
      <c r="BP274596" s="90"/>
    </row>
    <row r="274597" spans="68:68" customFormat="1">
      <c r="BP274597" s="90"/>
    </row>
    <row r="274598" spans="68:68" customFormat="1">
      <c r="BP274598" s="90"/>
    </row>
    <row r="274599" spans="68:68" customFormat="1">
      <c r="BP274599" s="90"/>
    </row>
    <row r="274600" spans="68:68" customFormat="1">
      <c r="BP274600" s="90"/>
    </row>
    <row r="274601" spans="68:68" customFormat="1">
      <c r="BP274601" s="90"/>
    </row>
    <row r="274602" spans="68:68" customFormat="1">
      <c r="BP274602" s="90"/>
    </row>
    <row r="274603" spans="68:68" customFormat="1">
      <c r="BP274603" s="90"/>
    </row>
    <row r="274604" spans="68:68" customFormat="1">
      <c r="BP274604" s="90"/>
    </row>
    <row r="274605" spans="68:68" customFormat="1">
      <c r="BP274605" s="90"/>
    </row>
    <row r="274606" spans="68:68" customFormat="1">
      <c r="BP274606" s="90"/>
    </row>
    <row r="274607" spans="68:68" customFormat="1">
      <c r="BP274607" s="90"/>
    </row>
    <row r="274608" spans="68:68" customFormat="1">
      <c r="BP274608" s="90"/>
    </row>
    <row r="274609" spans="68:68" customFormat="1">
      <c r="BP274609" s="90"/>
    </row>
    <row r="274610" spans="68:68" customFormat="1">
      <c r="BP274610" s="90"/>
    </row>
    <row r="274611" spans="68:68" customFormat="1">
      <c r="BP274611" s="90"/>
    </row>
    <row r="274612" spans="68:68" customFormat="1">
      <c r="BP274612" s="90"/>
    </row>
    <row r="274613" spans="68:68" customFormat="1">
      <c r="BP274613" s="90"/>
    </row>
    <row r="274614" spans="68:68" customFormat="1">
      <c r="BP274614" s="90"/>
    </row>
    <row r="274615" spans="68:68" customFormat="1">
      <c r="BP274615" s="90"/>
    </row>
    <row r="274616" spans="68:68" customFormat="1">
      <c r="BP274616" s="90"/>
    </row>
    <row r="274617" spans="68:68" customFormat="1">
      <c r="BP274617" s="90"/>
    </row>
    <row r="274618" spans="68:68" customFormat="1">
      <c r="BP274618" s="90"/>
    </row>
    <row r="274619" spans="68:68" customFormat="1">
      <c r="BP274619" s="90"/>
    </row>
    <row r="274620" spans="68:68" customFormat="1">
      <c r="BP274620" s="90"/>
    </row>
    <row r="274621" spans="68:68" customFormat="1">
      <c r="BP274621" s="90"/>
    </row>
    <row r="274622" spans="68:68" customFormat="1">
      <c r="BP274622" s="90"/>
    </row>
    <row r="274623" spans="68:68" customFormat="1">
      <c r="BP274623" s="90"/>
    </row>
    <row r="274624" spans="68:68" customFormat="1">
      <c r="BP274624" s="90"/>
    </row>
    <row r="274625" spans="68:68" customFormat="1">
      <c r="BP274625" s="90"/>
    </row>
    <row r="274626" spans="68:68" customFormat="1">
      <c r="BP274626" s="90"/>
    </row>
    <row r="274627" spans="68:68" customFormat="1">
      <c r="BP274627" s="90"/>
    </row>
    <row r="274628" spans="68:68" customFormat="1">
      <c r="BP274628" s="90"/>
    </row>
    <row r="274629" spans="68:68" customFormat="1">
      <c r="BP274629" s="90"/>
    </row>
    <row r="274630" spans="68:68" customFormat="1">
      <c r="BP274630" s="90"/>
    </row>
    <row r="274631" spans="68:68" customFormat="1">
      <c r="BP274631" s="90"/>
    </row>
    <row r="274632" spans="68:68" customFormat="1">
      <c r="BP274632" s="90"/>
    </row>
    <row r="274633" spans="68:68" customFormat="1">
      <c r="BP274633" s="90"/>
    </row>
    <row r="274634" spans="68:68" customFormat="1">
      <c r="BP274634" s="90"/>
    </row>
    <row r="274635" spans="68:68" customFormat="1">
      <c r="BP274635" s="90"/>
    </row>
    <row r="274636" spans="68:68" customFormat="1">
      <c r="BP274636" s="90"/>
    </row>
    <row r="274637" spans="68:68" customFormat="1">
      <c r="BP274637" s="90"/>
    </row>
    <row r="274638" spans="68:68" customFormat="1">
      <c r="BP274638" s="90"/>
    </row>
    <row r="274639" spans="68:68" customFormat="1">
      <c r="BP274639" s="90"/>
    </row>
    <row r="274640" spans="68:68" customFormat="1">
      <c r="BP274640" s="90"/>
    </row>
    <row r="274641" spans="68:68" customFormat="1">
      <c r="BP274641" s="90"/>
    </row>
    <row r="274642" spans="68:68" customFormat="1">
      <c r="BP274642" s="90"/>
    </row>
    <row r="274643" spans="68:68" customFormat="1">
      <c r="BP274643" s="90"/>
    </row>
    <row r="274644" spans="68:68" customFormat="1">
      <c r="BP274644" s="90"/>
    </row>
    <row r="274645" spans="68:68" customFormat="1">
      <c r="BP274645" s="90"/>
    </row>
    <row r="274646" spans="68:68" customFormat="1">
      <c r="BP274646" s="90"/>
    </row>
    <row r="274647" spans="68:68" customFormat="1">
      <c r="BP274647" s="90"/>
    </row>
    <row r="274648" spans="68:68" customFormat="1">
      <c r="BP274648" s="90"/>
    </row>
    <row r="274649" spans="68:68" customFormat="1">
      <c r="BP274649" s="90"/>
    </row>
    <row r="274650" spans="68:68" customFormat="1">
      <c r="BP274650" s="90"/>
    </row>
    <row r="274651" spans="68:68" customFormat="1">
      <c r="BP274651" s="90"/>
    </row>
    <row r="274652" spans="68:68" customFormat="1">
      <c r="BP274652" s="90"/>
    </row>
    <row r="274653" spans="68:68" customFormat="1">
      <c r="BP274653" s="90"/>
    </row>
    <row r="274654" spans="68:68" customFormat="1">
      <c r="BP274654" s="90"/>
    </row>
    <row r="274655" spans="68:68" customFormat="1">
      <c r="BP274655" s="90"/>
    </row>
    <row r="274656" spans="68:68" customFormat="1">
      <c r="BP274656" s="90"/>
    </row>
    <row r="274657" spans="68:68" customFormat="1">
      <c r="BP274657" s="90"/>
    </row>
    <row r="274658" spans="68:68" customFormat="1">
      <c r="BP274658" s="90"/>
    </row>
    <row r="274659" spans="68:68" customFormat="1">
      <c r="BP274659" s="90"/>
    </row>
    <row r="274660" spans="68:68" customFormat="1">
      <c r="BP274660" s="90"/>
    </row>
    <row r="274661" spans="68:68" customFormat="1">
      <c r="BP274661" s="90"/>
    </row>
    <row r="274662" spans="68:68" customFormat="1">
      <c r="BP274662" s="90"/>
    </row>
    <row r="274663" spans="68:68" customFormat="1">
      <c r="BP274663" s="90"/>
    </row>
    <row r="274664" spans="68:68" customFormat="1">
      <c r="BP274664" s="90"/>
    </row>
    <row r="274665" spans="68:68" customFormat="1">
      <c r="BP274665" s="90"/>
    </row>
    <row r="274666" spans="68:68" customFormat="1">
      <c r="BP274666" s="90"/>
    </row>
    <row r="274667" spans="68:68" customFormat="1">
      <c r="BP274667" s="90"/>
    </row>
    <row r="274668" spans="68:68" customFormat="1">
      <c r="BP274668" s="90"/>
    </row>
    <row r="274669" spans="68:68" customFormat="1">
      <c r="BP274669" s="90"/>
    </row>
    <row r="274670" spans="68:68" customFormat="1">
      <c r="BP274670" s="90"/>
    </row>
    <row r="274671" spans="68:68" customFormat="1">
      <c r="BP274671" s="90"/>
    </row>
    <row r="274672" spans="68:68" customFormat="1">
      <c r="BP274672" s="90"/>
    </row>
    <row r="274673" spans="68:68" customFormat="1">
      <c r="BP274673" s="90"/>
    </row>
    <row r="274674" spans="68:68" customFormat="1">
      <c r="BP274674" s="90"/>
    </row>
    <row r="274675" spans="68:68" customFormat="1">
      <c r="BP274675" s="90"/>
    </row>
    <row r="274676" spans="68:68" customFormat="1">
      <c r="BP274676" s="90"/>
    </row>
    <row r="274677" spans="68:68" customFormat="1">
      <c r="BP274677" s="90"/>
    </row>
    <row r="274678" spans="68:68" customFormat="1">
      <c r="BP274678" s="90"/>
    </row>
    <row r="274679" spans="68:68" customFormat="1">
      <c r="BP274679" s="90"/>
    </row>
    <row r="274680" spans="68:68" customFormat="1">
      <c r="BP274680" s="90"/>
    </row>
    <row r="274681" spans="68:68" customFormat="1">
      <c r="BP274681" s="90"/>
    </row>
    <row r="274682" spans="68:68" customFormat="1">
      <c r="BP274682" s="90"/>
    </row>
    <row r="274683" spans="68:68" customFormat="1">
      <c r="BP274683" s="90"/>
    </row>
    <row r="274684" spans="68:68" customFormat="1">
      <c r="BP274684" s="90"/>
    </row>
    <row r="274685" spans="68:68" customFormat="1">
      <c r="BP274685" s="90"/>
    </row>
    <row r="274686" spans="68:68" customFormat="1">
      <c r="BP274686" s="90"/>
    </row>
    <row r="274687" spans="68:68" customFormat="1">
      <c r="BP274687" s="90"/>
    </row>
    <row r="274688" spans="68:68" customFormat="1">
      <c r="BP274688" s="90"/>
    </row>
    <row r="274689" spans="68:68" customFormat="1">
      <c r="BP274689" s="90"/>
    </row>
    <row r="274690" spans="68:68" customFormat="1">
      <c r="BP274690" s="90"/>
    </row>
    <row r="274691" spans="68:68" customFormat="1">
      <c r="BP274691" s="90"/>
    </row>
    <row r="274692" spans="68:68" customFormat="1">
      <c r="BP274692" s="90"/>
    </row>
    <row r="274693" spans="68:68" customFormat="1">
      <c r="BP274693" s="90"/>
    </row>
    <row r="274694" spans="68:68" customFormat="1">
      <c r="BP274694" s="90"/>
    </row>
    <row r="274695" spans="68:68" customFormat="1">
      <c r="BP274695" s="90"/>
    </row>
    <row r="274696" spans="68:68" customFormat="1">
      <c r="BP274696" s="90"/>
    </row>
    <row r="274697" spans="68:68" customFormat="1">
      <c r="BP274697" s="90"/>
    </row>
    <row r="274698" spans="68:68" customFormat="1">
      <c r="BP274698" s="90"/>
    </row>
    <row r="274699" spans="68:68" customFormat="1">
      <c r="BP274699" s="90"/>
    </row>
    <row r="274700" spans="68:68" customFormat="1">
      <c r="BP274700" s="90"/>
    </row>
    <row r="274701" spans="68:68" customFormat="1">
      <c r="BP274701" s="90"/>
    </row>
    <row r="274702" spans="68:68" customFormat="1">
      <c r="BP274702" s="90"/>
    </row>
    <row r="274703" spans="68:68" customFormat="1">
      <c r="BP274703" s="90"/>
    </row>
    <row r="274704" spans="68:68" customFormat="1">
      <c r="BP274704" s="90"/>
    </row>
    <row r="274705" spans="68:68" customFormat="1">
      <c r="BP274705" s="90"/>
    </row>
    <row r="274706" spans="68:68" customFormat="1">
      <c r="BP274706" s="90"/>
    </row>
    <row r="274707" spans="68:68" customFormat="1">
      <c r="BP274707" s="90"/>
    </row>
    <row r="274708" spans="68:68" customFormat="1">
      <c r="BP274708" s="90"/>
    </row>
    <row r="274709" spans="68:68" customFormat="1">
      <c r="BP274709" s="90"/>
    </row>
    <row r="274710" spans="68:68" customFormat="1">
      <c r="BP274710" s="90"/>
    </row>
    <row r="274711" spans="68:68" customFormat="1">
      <c r="BP274711" s="90"/>
    </row>
    <row r="274712" spans="68:68" customFormat="1">
      <c r="BP274712" s="90"/>
    </row>
    <row r="274713" spans="68:68" customFormat="1">
      <c r="BP274713" s="90"/>
    </row>
    <row r="274714" spans="68:68" customFormat="1">
      <c r="BP274714" s="90"/>
    </row>
    <row r="274715" spans="68:68" customFormat="1">
      <c r="BP274715" s="90"/>
    </row>
    <row r="274716" spans="68:68" customFormat="1">
      <c r="BP274716" s="90"/>
    </row>
    <row r="274717" spans="68:68" customFormat="1">
      <c r="BP274717" s="90"/>
    </row>
    <row r="274718" spans="68:68" customFormat="1">
      <c r="BP274718" s="90"/>
    </row>
    <row r="274719" spans="68:68" customFormat="1">
      <c r="BP274719" s="90"/>
    </row>
    <row r="274720" spans="68:68" customFormat="1">
      <c r="BP274720" s="90"/>
    </row>
    <row r="274721" spans="68:68" customFormat="1">
      <c r="BP274721" s="90"/>
    </row>
    <row r="274722" spans="68:68" customFormat="1">
      <c r="BP274722" s="90"/>
    </row>
    <row r="274723" spans="68:68" customFormat="1">
      <c r="BP274723" s="90"/>
    </row>
    <row r="274724" spans="68:68" customFormat="1">
      <c r="BP274724" s="90"/>
    </row>
    <row r="274725" spans="68:68" customFormat="1">
      <c r="BP274725" s="90"/>
    </row>
    <row r="274726" spans="68:68" customFormat="1">
      <c r="BP274726" s="90"/>
    </row>
    <row r="274727" spans="68:68" customFormat="1">
      <c r="BP274727" s="90"/>
    </row>
    <row r="274728" spans="68:68" customFormat="1">
      <c r="BP274728" s="90"/>
    </row>
    <row r="274729" spans="68:68" customFormat="1">
      <c r="BP274729" s="90"/>
    </row>
    <row r="274730" spans="68:68" customFormat="1">
      <c r="BP274730" s="90"/>
    </row>
    <row r="274731" spans="68:68" customFormat="1">
      <c r="BP274731" s="90"/>
    </row>
    <row r="274732" spans="68:68" customFormat="1">
      <c r="BP274732" s="90"/>
    </row>
    <row r="274733" spans="68:68" customFormat="1">
      <c r="BP274733" s="90"/>
    </row>
    <row r="274734" spans="68:68" customFormat="1">
      <c r="BP274734" s="90"/>
    </row>
    <row r="274735" spans="68:68" customFormat="1">
      <c r="BP274735" s="90"/>
    </row>
    <row r="274736" spans="68:68" customFormat="1">
      <c r="BP274736" s="90"/>
    </row>
    <row r="274737" spans="68:68" customFormat="1">
      <c r="BP274737" s="90"/>
    </row>
    <row r="274738" spans="68:68" customFormat="1">
      <c r="BP274738" s="90"/>
    </row>
    <row r="274739" spans="68:68" customFormat="1">
      <c r="BP274739" s="90"/>
    </row>
    <row r="274740" spans="68:68" customFormat="1">
      <c r="BP274740" s="90"/>
    </row>
    <row r="274741" spans="68:68" customFormat="1">
      <c r="BP274741" s="90"/>
    </row>
    <row r="274742" spans="68:68" customFormat="1">
      <c r="BP274742" s="90"/>
    </row>
    <row r="274743" spans="68:68" customFormat="1">
      <c r="BP274743" s="90"/>
    </row>
    <row r="274744" spans="68:68" customFormat="1">
      <c r="BP274744" s="90"/>
    </row>
    <row r="274745" spans="68:68" customFormat="1">
      <c r="BP274745" s="90"/>
    </row>
    <row r="274746" spans="68:68" customFormat="1">
      <c r="BP274746" s="90"/>
    </row>
    <row r="274747" spans="68:68" customFormat="1">
      <c r="BP274747" s="90"/>
    </row>
    <row r="274748" spans="68:68" customFormat="1">
      <c r="BP274748" s="90"/>
    </row>
    <row r="274749" spans="68:68" customFormat="1">
      <c r="BP274749" s="90"/>
    </row>
    <row r="274750" spans="68:68" customFormat="1">
      <c r="BP274750" s="90"/>
    </row>
    <row r="274751" spans="68:68" customFormat="1">
      <c r="BP274751" s="90"/>
    </row>
    <row r="274752" spans="68:68" customFormat="1">
      <c r="BP274752" s="90"/>
    </row>
    <row r="274753" spans="68:68" customFormat="1">
      <c r="BP274753" s="90"/>
    </row>
    <row r="274754" spans="68:68" customFormat="1">
      <c r="BP274754" s="90"/>
    </row>
    <row r="274755" spans="68:68" customFormat="1">
      <c r="BP274755" s="90"/>
    </row>
    <row r="274756" spans="68:68" customFormat="1">
      <c r="BP274756" s="90"/>
    </row>
    <row r="274757" spans="68:68" customFormat="1">
      <c r="BP274757" s="90"/>
    </row>
    <row r="274758" spans="68:68" customFormat="1">
      <c r="BP274758" s="90"/>
    </row>
    <row r="274759" spans="68:68" customFormat="1">
      <c r="BP274759" s="90"/>
    </row>
    <row r="274760" spans="68:68" customFormat="1">
      <c r="BP274760" s="90"/>
    </row>
    <row r="274761" spans="68:68" customFormat="1">
      <c r="BP274761" s="90"/>
    </row>
    <row r="274762" spans="68:68" customFormat="1">
      <c r="BP274762" s="90"/>
    </row>
    <row r="274763" spans="68:68" customFormat="1">
      <c r="BP274763" s="90"/>
    </row>
    <row r="274764" spans="68:68" customFormat="1">
      <c r="BP274764" s="90"/>
    </row>
    <row r="274765" spans="68:68" customFormat="1">
      <c r="BP274765" s="90"/>
    </row>
    <row r="274766" spans="68:68" customFormat="1">
      <c r="BP274766" s="90"/>
    </row>
    <row r="274767" spans="68:68" customFormat="1">
      <c r="BP274767" s="90"/>
    </row>
    <row r="274768" spans="68:68" customFormat="1">
      <c r="BP274768" s="90"/>
    </row>
    <row r="274769" spans="68:68" customFormat="1">
      <c r="BP274769" s="90"/>
    </row>
    <row r="274770" spans="68:68" customFormat="1">
      <c r="BP274770" s="90"/>
    </row>
    <row r="274771" spans="68:68" customFormat="1">
      <c r="BP274771" s="90"/>
    </row>
    <row r="274772" spans="68:68" customFormat="1">
      <c r="BP274772" s="90"/>
    </row>
    <row r="274773" spans="68:68" customFormat="1">
      <c r="BP274773" s="90"/>
    </row>
    <row r="274774" spans="68:68" customFormat="1">
      <c r="BP274774" s="90"/>
    </row>
    <row r="274775" spans="68:68" customFormat="1">
      <c r="BP274775" s="90"/>
    </row>
    <row r="274776" spans="68:68" customFormat="1">
      <c r="BP274776" s="90"/>
    </row>
    <row r="274777" spans="68:68" customFormat="1">
      <c r="BP274777" s="90"/>
    </row>
    <row r="274778" spans="68:68" customFormat="1">
      <c r="BP274778" s="90"/>
    </row>
    <row r="274779" spans="68:68" customFormat="1">
      <c r="BP274779" s="90"/>
    </row>
    <row r="274780" spans="68:68" customFormat="1">
      <c r="BP274780" s="90"/>
    </row>
    <row r="274781" spans="68:68" customFormat="1">
      <c r="BP274781" s="90"/>
    </row>
    <row r="274782" spans="68:68" customFormat="1">
      <c r="BP274782" s="90"/>
    </row>
    <row r="274783" spans="68:68" customFormat="1">
      <c r="BP274783" s="90"/>
    </row>
    <row r="274784" spans="68:68" customFormat="1">
      <c r="BP274784" s="90"/>
    </row>
    <row r="274785" spans="68:68" customFormat="1">
      <c r="BP274785" s="90"/>
    </row>
    <row r="274786" spans="68:68" customFormat="1">
      <c r="BP274786" s="90"/>
    </row>
    <row r="274787" spans="68:68" customFormat="1">
      <c r="BP274787" s="90"/>
    </row>
    <row r="274788" spans="68:68" customFormat="1">
      <c r="BP274788" s="90"/>
    </row>
    <row r="274789" spans="68:68" customFormat="1">
      <c r="BP274789" s="90"/>
    </row>
    <row r="274790" spans="68:68" customFormat="1">
      <c r="BP274790" s="90"/>
    </row>
    <row r="274791" spans="68:68" customFormat="1">
      <c r="BP274791" s="90"/>
    </row>
    <row r="274792" spans="68:68" customFormat="1">
      <c r="BP274792" s="90"/>
    </row>
    <row r="274793" spans="68:68" customFormat="1">
      <c r="BP274793" s="90"/>
    </row>
    <row r="274794" spans="68:68" customFormat="1">
      <c r="BP274794" s="90"/>
    </row>
    <row r="274795" spans="68:68" customFormat="1">
      <c r="BP274795" s="90"/>
    </row>
    <row r="274796" spans="68:68" customFormat="1">
      <c r="BP274796" s="90"/>
    </row>
    <row r="274797" spans="68:68" customFormat="1">
      <c r="BP274797" s="90"/>
    </row>
    <row r="274798" spans="68:68" customFormat="1">
      <c r="BP274798" s="90"/>
    </row>
    <row r="274799" spans="68:68" customFormat="1">
      <c r="BP274799" s="90"/>
    </row>
    <row r="274800" spans="68:68" customFormat="1">
      <c r="BP274800" s="90"/>
    </row>
    <row r="274801" spans="68:68" customFormat="1">
      <c r="BP274801" s="90"/>
    </row>
    <row r="274802" spans="68:68" customFormat="1">
      <c r="BP274802" s="90"/>
    </row>
    <row r="274803" spans="68:68" customFormat="1">
      <c r="BP274803" s="90"/>
    </row>
    <row r="274804" spans="68:68" customFormat="1">
      <c r="BP274804" s="90"/>
    </row>
    <row r="274805" spans="68:68" customFormat="1">
      <c r="BP274805" s="90"/>
    </row>
    <row r="274806" spans="68:68" customFormat="1">
      <c r="BP274806" s="90"/>
    </row>
    <row r="274807" spans="68:68" customFormat="1">
      <c r="BP274807" s="90"/>
    </row>
    <row r="274808" spans="68:68" customFormat="1">
      <c r="BP274808" s="90"/>
    </row>
    <row r="274809" spans="68:68" customFormat="1">
      <c r="BP274809" s="90"/>
    </row>
    <row r="274810" spans="68:68" customFormat="1">
      <c r="BP274810" s="90"/>
    </row>
    <row r="274811" spans="68:68" customFormat="1">
      <c r="BP274811" s="90"/>
    </row>
    <row r="274812" spans="68:68" customFormat="1">
      <c r="BP274812" s="90"/>
    </row>
    <row r="274813" spans="68:68" customFormat="1">
      <c r="BP274813" s="90"/>
    </row>
    <row r="274814" spans="68:68" customFormat="1">
      <c r="BP274814" s="90"/>
    </row>
    <row r="274815" spans="68:68" customFormat="1">
      <c r="BP274815" s="90"/>
    </row>
    <row r="274816" spans="68:68" customFormat="1">
      <c r="BP274816" s="90"/>
    </row>
    <row r="274817" spans="68:68" customFormat="1">
      <c r="BP274817" s="90"/>
    </row>
    <row r="274818" spans="68:68" customFormat="1">
      <c r="BP274818" s="90"/>
    </row>
    <row r="274819" spans="68:68" customFormat="1">
      <c r="BP274819" s="90"/>
    </row>
    <row r="274820" spans="68:68" customFormat="1">
      <c r="BP274820" s="90"/>
    </row>
    <row r="274821" spans="68:68" customFormat="1">
      <c r="BP274821" s="90"/>
    </row>
    <row r="274822" spans="68:68" customFormat="1">
      <c r="BP274822" s="90"/>
    </row>
    <row r="274823" spans="68:68" customFormat="1">
      <c r="BP274823" s="90"/>
    </row>
    <row r="274824" spans="68:68" customFormat="1">
      <c r="BP274824" s="90"/>
    </row>
    <row r="274825" spans="68:68" customFormat="1">
      <c r="BP274825" s="90"/>
    </row>
    <row r="274826" spans="68:68" customFormat="1">
      <c r="BP274826" s="90"/>
    </row>
    <row r="274827" spans="68:68" customFormat="1">
      <c r="BP274827" s="90"/>
    </row>
    <row r="274828" spans="68:68" customFormat="1">
      <c r="BP274828" s="90"/>
    </row>
    <row r="274829" spans="68:68" customFormat="1">
      <c r="BP274829" s="90"/>
    </row>
    <row r="274830" spans="68:68" customFormat="1">
      <c r="BP274830" s="90"/>
    </row>
    <row r="274831" spans="68:68" customFormat="1">
      <c r="BP274831" s="90"/>
    </row>
    <row r="274832" spans="68:68" customFormat="1">
      <c r="BP274832" s="90"/>
    </row>
    <row r="274833" spans="68:68" customFormat="1">
      <c r="BP274833" s="90"/>
    </row>
    <row r="274834" spans="68:68" customFormat="1">
      <c r="BP274834" s="90"/>
    </row>
    <row r="274835" spans="68:68" customFormat="1">
      <c r="BP274835" s="90"/>
    </row>
    <row r="274836" spans="68:68" customFormat="1">
      <c r="BP274836" s="90"/>
    </row>
    <row r="274837" spans="68:68" customFormat="1">
      <c r="BP274837" s="90"/>
    </row>
    <row r="274838" spans="68:68" customFormat="1">
      <c r="BP274838" s="90"/>
    </row>
    <row r="274839" spans="68:68" customFormat="1">
      <c r="BP274839" s="90"/>
    </row>
    <row r="274840" spans="68:68" customFormat="1">
      <c r="BP274840" s="90"/>
    </row>
    <row r="274841" spans="68:68" customFormat="1">
      <c r="BP274841" s="90"/>
    </row>
    <row r="274842" spans="68:68" customFormat="1">
      <c r="BP274842" s="90"/>
    </row>
    <row r="274843" spans="68:68" customFormat="1">
      <c r="BP274843" s="90"/>
    </row>
    <row r="274844" spans="68:68" customFormat="1">
      <c r="BP274844" s="90"/>
    </row>
    <row r="274845" spans="68:68" customFormat="1">
      <c r="BP274845" s="90"/>
    </row>
    <row r="274846" spans="68:68" customFormat="1">
      <c r="BP274846" s="90"/>
    </row>
    <row r="274847" spans="68:68" customFormat="1">
      <c r="BP274847" s="90"/>
    </row>
    <row r="274848" spans="68:68" customFormat="1">
      <c r="BP274848" s="90"/>
    </row>
    <row r="274849" spans="68:68" customFormat="1">
      <c r="BP274849" s="90"/>
    </row>
    <row r="274850" spans="68:68" customFormat="1">
      <c r="BP274850" s="90"/>
    </row>
    <row r="274851" spans="68:68" customFormat="1">
      <c r="BP274851" s="90"/>
    </row>
    <row r="274852" spans="68:68" customFormat="1">
      <c r="BP274852" s="90"/>
    </row>
    <row r="274853" spans="68:68" customFormat="1">
      <c r="BP274853" s="90"/>
    </row>
    <row r="274854" spans="68:68" customFormat="1">
      <c r="BP274854" s="90"/>
    </row>
    <row r="274855" spans="68:68" customFormat="1">
      <c r="BP274855" s="90"/>
    </row>
    <row r="274856" spans="68:68" customFormat="1">
      <c r="BP274856" s="90"/>
    </row>
    <row r="274857" spans="68:68" customFormat="1">
      <c r="BP274857" s="90"/>
    </row>
    <row r="274858" spans="68:68" customFormat="1">
      <c r="BP274858" s="90"/>
    </row>
    <row r="274859" spans="68:68" customFormat="1">
      <c r="BP274859" s="90"/>
    </row>
    <row r="274860" spans="68:68" customFormat="1">
      <c r="BP274860" s="90"/>
    </row>
    <row r="274861" spans="68:68" customFormat="1">
      <c r="BP274861" s="90"/>
    </row>
    <row r="274862" spans="68:68" customFormat="1">
      <c r="BP274862" s="90"/>
    </row>
    <row r="274863" spans="68:68" customFormat="1">
      <c r="BP274863" s="90"/>
    </row>
    <row r="274864" spans="68:68" customFormat="1">
      <c r="BP274864" s="90"/>
    </row>
    <row r="274865" spans="68:68" customFormat="1">
      <c r="BP274865" s="90"/>
    </row>
    <row r="274866" spans="68:68" customFormat="1">
      <c r="BP274866" s="90"/>
    </row>
    <row r="274867" spans="68:68" customFormat="1">
      <c r="BP274867" s="90"/>
    </row>
    <row r="274868" spans="68:68" customFormat="1">
      <c r="BP274868" s="90"/>
    </row>
    <row r="274869" spans="68:68" customFormat="1">
      <c r="BP274869" s="90"/>
    </row>
    <row r="274870" spans="68:68" customFormat="1">
      <c r="BP274870" s="90"/>
    </row>
    <row r="274871" spans="68:68" customFormat="1">
      <c r="BP274871" s="90"/>
    </row>
    <row r="274872" spans="68:68" customFormat="1">
      <c r="BP274872" s="90"/>
    </row>
    <row r="274873" spans="68:68" customFormat="1">
      <c r="BP274873" s="90"/>
    </row>
    <row r="274874" spans="68:68" customFormat="1">
      <c r="BP274874" s="90"/>
    </row>
    <row r="274875" spans="68:68" customFormat="1">
      <c r="BP274875" s="90"/>
    </row>
    <row r="274876" spans="68:68" customFormat="1">
      <c r="BP274876" s="90"/>
    </row>
    <row r="274877" spans="68:68" customFormat="1">
      <c r="BP274877" s="90"/>
    </row>
    <row r="274878" spans="68:68" customFormat="1">
      <c r="BP274878" s="90"/>
    </row>
    <row r="274879" spans="68:68" customFormat="1">
      <c r="BP274879" s="90"/>
    </row>
    <row r="274880" spans="68:68" customFormat="1">
      <c r="BP274880" s="90"/>
    </row>
    <row r="274881" spans="68:68" customFormat="1">
      <c r="BP274881" s="90"/>
    </row>
    <row r="274882" spans="68:68" customFormat="1">
      <c r="BP274882" s="90"/>
    </row>
    <row r="274883" spans="68:68" customFormat="1">
      <c r="BP274883" s="90"/>
    </row>
    <row r="274884" spans="68:68" customFormat="1">
      <c r="BP274884" s="90"/>
    </row>
    <row r="274885" spans="68:68" customFormat="1">
      <c r="BP274885" s="90"/>
    </row>
    <row r="274886" spans="68:68" customFormat="1">
      <c r="BP274886" s="90"/>
    </row>
    <row r="274887" spans="68:68" customFormat="1">
      <c r="BP274887" s="90"/>
    </row>
    <row r="274888" spans="68:68" customFormat="1">
      <c r="BP274888" s="90"/>
    </row>
    <row r="274889" spans="68:68" customFormat="1">
      <c r="BP274889" s="90"/>
    </row>
    <row r="274890" spans="68:68" customFormat="1">
      <c r="BP274890" s="90"/>
    </row>
    <row r="274891" spans="68:68" customFormat="1">
      <c r="BP274891" s="90"/>
    </row>
    <row r="274892" spans="68:68" customFormat="1">
      <c r="BP274892" s="90"/>
    </row>
    <row r="274893" spans="68:68" customFormat="1">
      <c r="BP274893" s="90"/>
    </row>
    <row r="274894" spans="68:68" customFormat="1">
      <c r="BP274894" s="90"/>
    </row>
    <row r="274895" spans="68:68" customFormat="1">
      <c r="BP274895" s="90"/>
    </row>
    <row r="274896" spans="68:68" customFormat="1">
      <c r="BP274896" s="90"/>
    </row>
    <row r="274897" spans="68:68" customFormat="1">
      <c r="BP274897" s="90"/>
    </row>
    <row r="274898" spans="68:68" customFormat="1">
      <c r="BP274898" s="90"/>
    </row>
    <row r="274899" spans="68:68" customFormat="1">
      <c r="BP274899" s="90"/>
    </row>
    <row r="274900" spans="68:68" customFormat="1">
      <c r="BP274900" s="90"/>
    </row>
    <row r="274901" spans="68:68" customFormat="1">
      <c r="BP274901" s="90"/>
    </row>
    <row r="274902" spans="68:68" customFormat="1">
      <c r="BP274902" s="90"/>
    </row>
    <row r="274903" spans="68:68" customFormat="1">
      <c r="BP274903" s="90"/>
    </row>
    <row r="274904" spans="68:68" customFormat="1">
      <c r="BP274904" s="90"/>
    </row>
    <row r="274905" spans="68:68" customFormat="1">
      <c r="BP274905" s="90"/>
    </row>
    <row r="274906" spans="68:68" customFormat="1">
      <c r="BP274906" s="90"/>
    </row>
    <row r="274907" spans="68:68" customFormat="1">
      <c r="BP274907" s="90"/>
    </row>
    <row r="274908" spans="68:68" customFormat="1">
      <c r="BP274908" s="90"/>
    </row>
    <row r="274909" spans="68:68" customFormat="1">
      <c r="BP274909" s="90"/>
    </row>
    <row r="274910" spans="68:68" customFormat="1">
      <c r="BP274910" s="90"/>
    </row>
    <row r="274911" spans="68:68" customFormat="1">
      <c r="BP274911" s="90"/>
    </row>
    <row r="274912" spans="68:68" customFormat="1">
      <c r="BP274912" s="90"/>
    </row>
    <row r="274913" spans="68:68" customFormat="1">
      <c r="BP274913" s="90"/>
    </row>
    <row r="274914" spans="68:68" customFormat="1">
      <c r="BP274914" s="90"/>
    </row>
    <row r="274915" spans="68:68" customFormat="1">
      <c r="BP274915" s="90"/>
    </row>
    <row r="274916" spans="68:68" customFormat="1">
      <c r="BP274916" s="90"/>
    </row>
    <row r="274917" spans="68:68" customFormat="1">
      <c r="BP274917" s="90"/>
    </row>
    <row r="274918" spans="68:68" customFormat="1">
      <c r="BP274918" s="90"/>
    </row>
    <row r="274919" spans="68:68" customFormat="1">
      <c r="BP274919" s="90"/>
    </row>
    <row r="274920" spans="68:68" customFormat="1">
      <c r="BP274920" s="90"/>
    </row>
    <row r="274921" spans="68:68" customFormat="1">
      <c r="BP274921" s="90"/>
    </row>
    <row r="274922" spans="68:68" customFormat="1">
      <c r="BP274922" s="90"/>
    </row>
    <row r="274923" spans="68:68" customFormat="1">
      <c r="BP274923" s="90"/>
    </row>
    <row r="274924" spans="68:68" customFormat="1">
      <c r="BP274924" s="90"/>
    </row>
    <row r="274925" spans="68:68" customFormat="1">
      <c r="BP274925" s="90"/>
    </row>
    <row r="274926" spans="68:68" customFormat="1">
      <c r="BP274926" s="90"/>
    </row>
    <row r="274927" spans="68:68" customFormat="1">
      <c r="BP274927" s="90"/>
    </row>
    <row r="274928" spans="68:68" customFormat="1">
      <c r="BP274928" s="90"/>
    </row>
    <row r="274929" spans="68:68" customFormat="1">
      <c r="BP274929" s="90"/>
    </row>
    <row r="274930" spans="68:68" customFormat="1">
      <c r="BP274930" s="90"/>
    </row>
    <row r="274931" spans="68:68" customFormat="1">
      <c r="BP274931" s="90"/>
    </row>
    <row r="274932" spans="68:68" customFormat="1">
      <c r="BP274932" s="90"/>
    </row>
    <row r="274933" spans="68:68" customFormat="1">
      <c r="BP274933" s="90"/>
    </row>
    <row r="274934" spans="68:68" customFormat="1">
      <c r="BP274934" s="90"/>
    </row>
    <row r="274935" spans="68:68" customFormat="1">
      <c r="BP274935" s="90"/>
    </row>
    <row r="274936" spans="68:68" customFormat="1">
      <c r="BP274936" s="90"/>
    </row>
    <row r="274937" spans="68:68" customFormat="1">
      <c r="BP274937" s="90"/>
    </row>
    <row r="274938" spans="68:68" customFormat="1">
      <c r="BP274938" s="90"/>
    </row>
    <row r="274939" spans="68:68" customFormat="1">
      <c r="BP274939" s="90"/>
    </row>
    <row r="274940" spans="68:68" customFormat="1">
      <c r="BP274940" s="90"/>
    </row>
    <row r="274941" spans="68:68" customFormat="1">
      <c r="BP274941" s="90"/>
    </row>
    <row r="274942" spans="68:68" customFormat="1">
      <c r="BP274942" s="90"/>
    </row>
    <row r="274943" spans="68:68" customFormat="1">
      <c r="BP274943" s="90"/>
    </row>
    <row r="274944" spans="68:68" customFormat="1">
      <c r="BP274944" s="90"/>
    </row>
    <row r="274945" spans="68:68" customFormat="1">
      <c r="BP274945" s="90"/>
    </row>
    <row r="274946" spans="68:68" customFormat="1">
      <c r="BP274946" s="90"/>
    </row>
    <row r="274947" spans="68:68" customFormat="1">
      <c r="BP274947" s="90"/>
    </row>
    <row r="274948" spans="68:68" customFormat="1">
      <c r="BP274948" s="90"/>
    </row>
    <row r="274949" spans="68:68" customFormat="1">
      <c r="BP274949" s="90"/>
    </row>
    <row r="274950" spans="68:68" customFormat="1">
      <c r="BP274950" s="90"/>
    </row>
    <row r="274951" spans="68:68" customFormat="1">
      <c r="BP274951" s="90"/>
    </row>
    <row r="274952" spans="68:68" customFormat="1">
      <c r="BP274952" s="90"/>
    </row>
    <row r="274953" spans="68:68" customFormat="1">
      <c r="BP274953" s="90"/>
    </row>
    <row r="274954" spans="68:68" customFormat="1">
      <c r="BP274954" s="90"/>
    </row>
    <row r="274955" spans="68:68" customFormat="1">
      <c r="BP274955" s="90"/>
    </row>
    <row r="274956" spans="68:68" customFormat="1">
      <c r="BP274956" s="90"/>
    </row>
    <row r="274957" spans="68:68" customFormat="1">
      <c r="BP274957" s="90"/>
    </row>
    <row r="274958" spans="68:68" customFormat="1">
      <c r="BP274958" s="90"/>
    </row>
    <row r="274959" spans="68:68" customFormat="1">
      <c r="BP274959" s="90"/>
    </row>
    <row r="274960" spans="68:68" customFormat="1">
      <c r="BP274960" s="90"/>
    </row>
    <row r="274961" spans="68:68" customFormat="1">
      <c r="BP274961" s="90"/>
    </row>
    <row r="274962" spans="68:68" customFormat="1">
      <c r="BP274962" s="90"/>
    </row>
    <row r="274963" spans="68:68" customFormat="1">
      <c r="BP274963" s="90"/>
    </row>
    <row r="274964" spans="68:68" customFormat="1">
      <c r="BP274964" s="90"/>
    </row>
    <row r="274965" spans="68:68" customFormat="1">
      <c r="BP274965" s="90"/>
    </row>
    <row r="274966" spans="68:68" customFormat="1">
      <c r="BP274966" s="90"/>
    </row>
    <row r="274967" spans="68:68" customFormat="1">
      <c r="BP274967" s="90"/>
    </row>
    <row r="274968" spans="68:68" customFormat="1">
      <c r="BP274968" s="90"/>
    </row>
    <row r="274969" spans="68:68" customFormat="1">
      <c r="BP274969" s="90"/>
    </row>
    <row r="274970" spans="68:68" customFormat="1">
      <c r="BP274970" s="90"/>
    </row>
    <row r="274971" spans="68:68" customFormat="1">
      <c r="BP274971" s="90"/>
    </row>
    <row r="274972" spans="68:68" customFormat="1">
      <c r="BP274972" s="90"/>
    </row>
    <row r="274973" spans="68:68" customFormat="1">
      <c r="BP274973" s="90"/>
    </row>
    <row r="274974" spans="68:68" customFormat="1">
      <c r="BP274974" s="90"/>
    </row>
    <row r="274975" spans="68:68" customFormat="1">
      <c r="BP274975" s="90"/>
    </row>
    <row r="274976" spans="68:68" customFormat="1">
      <c r="BP274976" s="90"/>
    </row>
    <row r="274977" spans="68:68" customFormat="1">
      <c r="BP274977" s="90"/>
    </row>
    <row r="274978" spans="68:68" customFormat="1">
      <c r="BP274978" s="90"/>
    </row>
    <row r="274979" spans="68:68" customFormat="1">
      <c r="BP274979" s="90"/>
    </row>
    <row r="274980" spans="68:68" customFormat="1">
      <c r="BP274980" s="90"/>
    </row>
    <row r="274981" spans="68:68" customFormat="1">
      <c r="BP274981" s="90"/>
    </row>
    <row r="274982" spans="68:68" customFormat="1">
      <c r="BP274982" s="90"/>
    </row>
    <row r="274983" spans="68:68" customFormat="1">
      <c r="BP274983" s="90"/>
    </row>
    <row r="274984" spans="68:68" customFormat="1">
      <c r="BP274984" s="90"/>
    </row>
    <row r="274985" spans="68:68" customFormat="1">
      <c r="BP274985" s="90"/>
    </row>
    <row r="274986" spans="68:68" customFormat="1">
      <c r="BP274986" s="90"/>
    </row>
    <row r="274987" spans="68:68" customFormat="1">
      <c r="BP274987" s="90"/>
    </row>
    <row r="274988" spans="68:68" customFormat="1">
      <c r="BP274988" s="90"/>
    </row>
    <row r="274989" spans="68:68" customFormat="1">
      <c r="BP274989" s="90"/>
    </row>
    <row r="274990" spans="68:68" customFormat="1">
      <c r="BP274990" s="90"/>
    </row>
    <row r="274991" spans="68:68" customFormat="1">
      <c r="BP274991" s="90"/>
    </row>
    <row r="274992" spans="68:68" customFormat="1">
      <c r="BP274992" s="90"/>
    </row>
    <row r="274993" spans="68:68" customFormat="1">
      <c r="BP274993" s="90"/>
    </row>
    <row r="274994" spans="68:68" customFormat="1">
      <c r="BP274994" s="90"/>
    </row>
    <row r="274995" spans="68:68" customFormat="1">
      <c r="BP274995" s="90"/>
    </row>
    <row r="274996" spans="68:68" customFormat="1">
      <c r="BP274996" s="90"/>
    </row>
    <row r="274997" spans="68:68" customFormat="1">
      <c r="BP274997" s="90"/>
    </row>
    <row r="274998" spans="68:68" customFormat="1">
      <c r="BP274998" s="90"/>
    </row>
    <row r="274999" spans="68:68" customFormat="1">
      <c r="BP274999" s="90"/>
    </row>
    <row r="275000" spans="68:68" customFormat="1">
      <c r="BP275000" s="90"/>
    </row>
    <row r="275001" spans="68:68" customFormat="1">
      <c r="BP275001" s="90"/>
    </row>
    <row r="275002" spans="68:68" customFormat="1">
      <c r="BP275002" s="90"/>
    </row>
    <row r="275003" spans="68:68" customFormat="1">
      <c r="BP275003" s="90"/>
    </row>
    <row r="275004" spans="68:68" customFormat="1">
      <c r="BP275004" s="90"/>
    </row>
    <row r="275005" spans="68:68" customFormat="1">
      <c r="BP275005" s="90"/>
    </row>
    <row r="275006" spans="68:68" customFormat="1">
      <c r="BP275006" s="90"/>
    </row>
    <row r="275007" spans="68:68" customFormat="1">
      <c r="BP275007" s="90"/>
    </row>
    <row r="275008" spans="68:68" customFormat="1">
      <c r="BP275008" s="90"/>
    </row>
    <row r="275009" spans="68:68" customFormat="1">
      <c r="BP275009" s="90"/>
    </row>
    <row r="275010" spans="68:68" customFormat="1">
      <c r="BP275010" s="90"/>
    </row>
    <row r="275011" spans="68:68" customFormat="1">
      <c r="BP275011" s="90"/>
    </row>
    <row r="275012" spans="68:68" customFormat="1">
      <c r="BP275012" s="90"/>
    </row>
    <row r="275013" spans="68:68" customFormat="1">
      <c r="BP275013" s="90"/>
    </row>
    <row r="275014" spans="68:68" customFormat="1">
      <c r="BP275014" s="90"/>
    </row>
    <row r="275015" spans="68:68" customFormat="1">
      <c r="BP275015" s="90"/>
    </row>
    <row r="275016" spans="68:68" customFormat="1">
      <c r="BP275016" s="90"/>
    </row>
    <row r="275017" spans="68:68" customFormat="1">
      <c r="BP275017" s="90"/>
    </row>
    <row r="275018" spans="68:68" customFormat="1">
      <c r="BP275018" s="90"/>
    </row>
    <row r="275019" spans="68:68" customFormat="1">
      <c r="BP275019" s="90"/>
    </row>
    <row r="275020" spans="68:68" customFormat="1">
      <c r="BP275020" s="90"/>
    </row>
    <row r="275021" spans="68:68" customFormat="1">
      <c r="BP275021" s="90"/>
    </row>
    <row r="275022" spans="68:68" customFormat="1">
      <c r="BP275022" s="90"/>
    </row>
    <row r="275023" spans="68:68" customFormat="1">
      <c r="BP275023" s="90"/>
    </row>
    <row r="275024" spans="68:68" customFormat="1">
      <c r="BP275024" s="90"/>
    </row>
    <row r="275025" spans="68:68" customFormat="1">
      <c r="BP275025" s="90"/>
    </row>
    <row r="275026" spans="68:68" customFormat="1">
      <c r="BP275026" s="90"/>
    </row>
    <row r="275027" spans="68:68" customFormat="1">
      <c r="BP275027" s="90"/>
    </row>
    <row r="275028" spans="68:68" customFormat="1">
      <c r="BP275028" s="90"/>
    </row>
    <row r="275029" spans="68:68" customFormat="1">
      <c r="BP275029" s="90"/>
    </row>
    <row r="275030" spans="68:68" customFormat="1">
      <c r="BP275030" s="90"/>
    </row>
    <row r="275031" spans="68:68" customFormat="1">
      <c r="BP275031" s="90"/>
    </row>
    <row r="275032" spans="68:68" customFormat="1">
      <c r="BP275032" s="90"/>
    </row>
    <row r="275033" spans="68:68" customFormat="1">
      <c r="BP275033" s="90"/>
    </row>
    <row r="275034" spans="68:68" customFormat="1">
      <c r="BP275034" s="90"/>
    </row>
    <row r="275035" spans="68:68" customFormat="1">
      <c r="BP275035" s="90"/>
    </row>
    <row r="275036" spans="68:68" customFormat="1">
      <c r="BP275036" s="90"/>
    </row>
    <row r="275037" spans="68:68" customFormat="1">
      <c r="BP275037" s="90"/>
    </row>
    <row r="275038" spans="68:68" customFormat="1">
      <c r="BP275038" s="90"/>
    </row>
    <row r="275039" spans="68:68" customFormat="1">
      <c r="BP275039" s="90"/>
    </row>
    <row r="275040" spans="68:68" customFormat="1">
      <c r="BP275040" s="90"/>
    </row>
    <row r="275041" spans="68:68" customFormat="1">
      <c r="BP275041" s="90"/>
    </row>
    <row r="275042" spans="68:68" customFormat="1">
      <c r="BP275042" s="90"/>
    </row>
    <row r="275043" spans="68:68" customFormat="1">
      <c r="BP275043" s="90"/>
    </row>
    <row r="275044" spans="68:68" customFormat="1">
      <c r="BP275044" s="90"/>
    </row>
    <row r="275045" spans="68:68" customFormat="1">
      <c r="BP275045" s="90"/>
    </row>
    <row r="275046" spans="68:68" customFormat="1">
      <c r="BP275046" s="90"/>
    </row>
    <row r="275047" spans="68:68" customFormat="1">
      <c r="BP275047" s="90"/>
    </row>
    <row r="275048" spans="68:68" customFormat="1">
      <c r="BP275048" s="90"/>
    </row>
    <row r="275049" spans="68:68" customFormat="1">
      <c r="BP275049" s="90"/>
    </row>
    <row r="275050" spans="68:68" customFormat="1">
      <c r="BP275050" s="90"/>
    </row>
    <row r="275051" spans="68:68" customFormat="1">
      <c r="BP275051" s="90"/>
    </row>
    <row r="275052" spans="68:68" customFormat="1">
      <c r="BP275052" s="90"/>
    </row>
    <row r="275053" spans="68:68" customFormat="1">
      <c r="BP275053" s="90"/>
    </row>
    <row r="275054" spans="68:68" customFormat="1">
      <c r="BP275054" s="90"/>
    </row>
    <row r="275055" spans="68:68" customFormat="1">
      <c r="BP275055" s="90"/>
    </row>
    <row r="275056" spans="68:68" customFormat="1">
      <c r="BP275056" s="90"/>
    </row>
    <row r="275057" spans="68:68" customFormat="1">
      <c r="BP275057" s="90"/>
    </row>
    <row r="275058" spans="68:68" customFormat="1">
      <c r="BP275058" s="90"/>
    </row>
    <row r="275059" spans="68:68" customFormat="1">
      <c r="BP275059" s="90"/>
    </row>
    <row r="275060" spans="68:68" customFormat="1">
      <c r="BP275060" s="90"/>
    </row>
    <row r="275061" spans="68:68" customFormat="1">
      <c r="BP275061" s="90"/>
    </row>
    <row r="275062" spans="68:68" customFormat="1">
      <c r="BP275062" s="90"/>
    </row>
    <row r="275063" spans="68:68" customFormat="1">
      <c r="BP275063" s="90"/>
    </row>
    <row r="275064" spans="68:68" customFormat="1">
      <c r="BP275064" s="90"/>
    </row>
    <row r="275065" spans="68:68" customFormat="1">
      <c r="BP275065" s="90"/>
    </row>
    <row r="275066" spans="68:68" customFormat="1">
      <c r="BP275066" s="90"/>
    </row>
    <row r="275067" spans="68:68" customFormat="1">
      <c r="BP275067" s="90"/>
    </row>
    <row r="275068" spans="68:68" customFormat="1">
      <c r="BP275068" s="90"/>
    </row>
    <row r="275069" spans="68:68" customFormat="1">
      <c r="BP275069" s="90"/>
    </row>
    <row r="275070" spans="68:68" customFormat="1">
      <c r="BP275070" s="90"/>
    </row>
    <row r="275071" spans="68:68" customFormat="1">
      <c r="BP275071" s="90"/>
    </row>
    <row r="275072" spans="68:68" customFormat="1">
      <c r="BP275072" s="90"/>
    </row>
    <row r="275073" spans="68:68" customFormat="1">
      <c r="BP275073" s="90"/>
    </row>
    <row r="275074" spans="68:68" customFormat="1">
      <c r="BP275074" s="90"/>
    </row>
    <row r="275075" spans="68:68" customFormat="1">
      <c r="BP275075" s="90"/>
    </row>
    <row r="275076" spans="68:68" customFormat="1">
      <c r="BP275076" s="90"/>
    </row>
    <row r="275077" spans="68:68" customFormat="1">
      <c r="BP275077" s="90"/>
    </row>
    <row r="275078" spans="68:68" customFormat="1">
      <c r="BP275078" s="90"/>
    </row>
    <row r="275079" spans="68:68" customFormat="1">
      <c r="BP275079" s="90"/>
    </row>
    <row r="275080" spans="68:68" customFormat="1">
      <c r="BP275080" s="90"/>
    </row>
    <row r="275081" spans="68:68" customFormat="1">
      <c r="BP275081" s="90"/>
    </row>
    <row r="275082" spans="68:68" customFormat="1">
      <c r="BP275082" s="90"/>
    </row>
    <row r="275083" spans="68:68" customFormat="1">
      <c r="BP275083" s="90"/>
    </row>
    <row r="275084" spans="68:68" customFormat="1">
      <c r="BP275084" s="90"/>
    </row>
    <row r="275085" spans="68:68" customFormat="1">
      <c r="BP275085" s="90"/>
    </row>
    <row r="275086" spans="68:68" customFormat="1">
      <c r="BP275086" s="90"/>
    </row>
    <row r="275087" spans="68:68" customFormat="1">
      <c r="BP275087" s="90"/>
    </row>
    <row r="275088" spans="68:68" customFormat="1">
      <c r="BP275088" s="90"/>
    </row>
    <row r="275089" spans="68:68" customFormat="1">
      <c r="BP275089" s="90"/>
    </row>
    <row r="275090" spans="68:68" customFormat="1">
      <c r="BP275090" s="90"/>
    </row>
    <row r="275091" spans="68:68" customFormat="1">
      <c r="BP275091" s="90"/>
    </row>
    <row r="275092" spans="68:68" customFormat="1">
      <c r="BP275092" s="90"/>
    </row>
    <row r="275093" spans="68:68" customFormat="1">
      <c r="BP275093" s="90"/>
    </row>
    <row r="275094" spans="68:68" customFormat="1">
      <c r="BP275094" s="90"/>
    </row>
    <row r="275095" spans="68:68" customFormat="1">
      <c r="BP275095" s="90"/>
    </row>
    <row r="275096" spans="68:68" customFormat="1">
      <c r="BP275096" s="90"/>
    </row>
    <row r="275097" spans="68:68" customFormat="1">
      <c r="BP275097" s="90"/>
    </row>
    <row r="275098" spans="68:68" customFormat="1">
      <c r="BP275098" s="90"/>
    </row>
    <row r="275099" spans="68:68" customFormat="1">
      <c r="BP275099" s="90"/>
    </row>
    <row r="275100" spans="68:68" customFormat="1">
      <c r="BP275100" s="90"/>
    </row>
    <row r="275101" spans="68:68" customFormat="1">
      <c r="BP275101" s="90"/>
    </row>
    <row r="275102" spans="68:68" customFormat="1">
      <c r="BP275102" s="90"/>
    </row>
    <row r="275103" spans="68:68" customFormat="1">
      <c r="BP275103" s="90"/>
    </row>
    <row r="275104" spans="68:68" customFormat="1">
      <c r="BP275104" s="90"/>
    </row>
    <row r="275105" spans="68:68" customFormat="1">
      <c r="BP275105" s="90"/>
    </row>
    <row r="275106" spans="68:68" customFormat="1">
      <c r="BP275106" s="90"/>
    </row>
    <row r="275107" spans="68:68" customFormat="1">
      <c r="BP275107" s="90"/>
    </row>
    <row r="275108" spans="68:68" customFormat="1">
      <c r="BP275108" s="90"/>
    </row>
    <row r="275109" spans="68:68" customFormat="1">
      <c r="BP275109" s="90"/>
    </row>
    <row r="275110" spans="68:68" customFormat="1">
      <c r="BP275110" s="90"/>
    </row>
    <row r="275111" spans="68:68" customFormat="1">
      <c r="BP275111" s="90"/>
    </row>
    <row r="275112" spans="68:68" customFormat="1">
      <c r="BP275112" s="90"/>
    </row>
    <row r="275113" spans="68:68" customFormat="1">
      <c r="BP275113" s="90"/>
    </row>
    <row r="275114" spans="68:68" customFormat="1">
      <c r="BP275114" s="90"/>
    </row>
    <row r="275115" spans="68:68" customFormat="1">
      <c r="BP275115" s="90"/>
    </row>
    <row r="275116" spans="68:68" customFormat="1">
      <c r="BP275116" s="90"/>
    </row>
    <row r="275117" spans="68:68" customFormat="1">
      <c r="BP275117" s="90"/>
    </row>
    <row r="275118" spans="68:68" customFormat="1">
      <c r="BP275118" s="90"/>
    </row>
    <row r="275119" spans="68:68" customFormat="1">
      <c r="BP275119" s="90"/>
    </row>
    <row r="275120" spans="68:68" customFormat="1">
      <c r="BP275120" s="90"/>
    </row>
    <row r="275121" spans="68:68" customFormat="1">
      <c r="BP275121" s="90"/>
    </row>
    <row r="275122" spans="68:68" customFormat="1">
      <c r="BP275122" s="90"/>
    </row>
    <row r="275123" spans="68:68" customFormat="1">
      <c r="BP275123" s="90"/>
    </row>
    <row r="275124" spans="68:68" customFormat="1">
      <c r="BP275124" s="90"/>
    </row>
    <row r="275125" spans="68:68" customFormat="1">
      <c r="BP275125" s="90"/>
    </row>
    <row r="275126" spans="68:68" customFormat="1">
      <c r="BP275126" s="90"/>
    </row>
    <row r="275127" spans="68:68" customFormat="1">
      <c r="BP275127" s="90"/>
    </row>
    <row r="275128" spans="68:68" customFormat="1">
      <c r="BP275128" s="90"/>
    </row>
    <row r="275129" spans="68:68" customFormat="1">
      <c r="BP275129" s="90"/>
    </row>
    <row r="275130" spans="68:68" customFormat="1">
      <c r="BP275130" s="90"/>
    </row>
    <row r="275131" spans="68:68" customFormat="1">
      <c r="BP275131" s="90"/>
    </row>
    <row r="275132" spans="68:68" customFormat="1">
      <c r="BP275132" s="90"/>
    </row>
    <row r="275133" spans="68:68" customFormat="1">
      <c r="BP275133" s="90"/>
    </row>
    <row r="275134" spans="68:68" customFormat="1">
      <c r="BP275134" s="90"/>
    </row>
    <row r="275135" spans="68:68" customFormat="1">
      <c r="BP275135" s="90"/>
    </row>
    <row r="275136" spans="68:68" customFormat="1">
      <c r="BP275136" s="90"/>
    </row>
    <row r="275137" spans="68:68" customFormat="1">
      <c r="BP275137" s="90"/>
    </row>
    <row r="275138" spans="68:68" customFormat="1">
      <c r="BP275138" s="90"/>
    </row>
    <row r="275139" spans="68:68" customFormat="1">
      <c r="BP275139" s="90"/>
    </row>
    <row r="275140" spans="68:68" customFormat="1">
      <c r="BP275140" s="90"/>
    </row>
    <row r="275141" spans="68:68" customFormat="1">
      <c r="BP275141" s="90"/>
    </row>
    <row r="275142" spans="68:68" customFormat="1">
      <c r="BP275142" s="90"/>
    </row>
    <row r="275143" spans="68:68" customFormat="1">
      <c r="BP275143" s="90"/>
    </row>
    <row r="275144" spans="68:68" customFormat="1">
      <c r="BP275144" s="90"/>
    </row>
    <row r="275145" spans="68:68" customFormat="1">
      <c r="BP275145" s="90"/>
    </row>
    <row r="275146" spans="68:68" customFormat="1">
      <c r="BP275146" s="90"/>
    </row>
    <row r="275147" spans="68:68" customFormat="1">
      <c r="BP275147" s="90"/>
    </row>
    <row r="275148" spans="68:68" customFormat="1">
      <c r="BP275148" s="90"/>
    </row>
    <row r="275149" spans="68:68" customFormat="1">
      <c r="BP275149" s="90"/>
    </row>
    <row r="275150" spans="68:68" customFormat="1">
      <c r="BP275150" s="90"/>
    </row>
    <row r="275151" spans="68:68" customFormat="1">
      <c r="BP275151" s="90"/>
    </row>
    <row r="275152" spans="68:68" customFormat="1">
      <c r="BP275152" s="90"/>
    </row>
    <row r="275153" spans="68:68" customFormat="1">
      <c r="BP275153" s="90"/>
    </row>
    <row r="275154" spans="68:68" customFormat="1">
      <c r="BP275154" s="90"/>
    </row>
    <row r="275155" spans="68:68" customFormat="1">
      <c r="BP275155" s="90"/>
    </row>
    <row r="275156" spans="68:68" customFormat="1">
      <c r="BP275156" s="90"/>
    </row>
    <row r="275157" spans="68:68" customFormat="1">
      <c r="BP275157" s="90"/>
    </row>
    <row r="275158" spans="68:68" customFormat="1">
      <c r="BP275158" s="90"/>
    </row>
    <row r="275159" spans="68:68" customFormat="1">
      <c r="BP275159" s="90"/>
    </row>
    <row r="275160" spans="68:68" customFormat="1">
      <c r="BP275160" s="90"/>
    </row>
    <row r="275161" spans="68:68" customFormat="1">
      <c r="BP275161" s="90"/>
    </row>
    <row r="275162" spans="68:68" customFormat="1">
      <c r="BP275162" s="90"/>
    </row>
    <row r="275163" spans="68:68" customFormat="1">
      <c r="BP275163" s="90"/>
    </row>
    <row r="275164" spans="68:68" customFormat="1">
      <c r="BP275164" s="90"/>
    </row>
    <row r="275165" spans="68:68" customFormat="1">
      <c r="BP275165" s="90"/>
    </row>
    <row r="275166" spans="68:68" customFormat="1">
      <c r="BP275166" s="90"/>
    </row>
    <row r="275167" spans="68:68" customFormat="1">
      <c r="BP275167" s="90"/>
    </row>
    <row r="275168" spans="68:68" customFormat="1">
      <c r="BP275168" s="90"/>
    </row>
    <row r="275169" spans="68:68" customFormat="1">
      <c r="BP275169" s="90"/>
    </row>
    <row r="275170" spans="68:68" customFormat="1">
      <c r="BP275170" s="90"/>
    </row>
    <row r="275171" spans="68:68" customFormat="1">
      <c r="BP275171" s="90"/>
    </row>
    <row r="275172" spans="68:68" customFormat="1">
      <c r="BP275172" s="90"/>
    </row>
    <row r="275173" spans="68:68" customFormat="1">
      <c r="BP275173" s="90"/>
    </row>
    <row r="275174" spans="68:68" customFormat="1">
      <c r="BP275174" s="90"/>
    </row>
    <row r="275175" spans="68:68" customFormat="1">
      <c r="BP275175" s="90"/>
    </row>
    <row r="275176" spans="68:68" customFormat="1">
      <c r="BP275176" s="90"/>
    </row>
    <row r="275177" spans="68:68" customFormat="1">
      <c r="BP275177" s="90"/>
    </row>
    <row r="275178" spans="68:68" customFormat="1">
      <c r="BP275178" s="90"/>
    </row>
    <row r="275179" spans="68:68" customFormat="1">
      <c r="BP275179" s="90"/>
    </row>
    <row r="275180" spans="68:68" customFormat="1">
      <c r="BP275180" s="90"/>
    </row>
    <row r="275181" spans="68:68" customFormat="1">
      <c r="BP275181" s="90"/>
    </row>
    <row r="275182" spans="68:68" customFormat="1">
      <c r="BP275182" s="90"/>
    </row>
    <row r="275183" spans="68:68" customFormat="1">
      <c r="BP275183" s="90"/>
    </row>
    <row r="275184" spans="68:68" customFormat="1">
      <c r="BP275184" s="90"/>
    </row>
    <row r="275185" spans="68:68" customFormat="1">
      <c r="BP275185" s="90"/>
    </row>
    <row r="275186" spans="68:68" customFormat="1">
      <c r="BP275186" s="90"/>
    </row>
    <row r="275187" spans="68:68" customFormat="1">
      <c r="BP275187" s="90"/>
    </row>
    <row r="275188" spans="68:68" customFormat="1">
      <c r="BP275188" s="90"/>
    </row>
    <row r="275189" spans="68:68" customFormat="1">
      <c r="BP275189" s="90"/>
    </row>
    <row r="275190" spans="68:68" customFormat="1">
      <c r="BP275190" s="90"/>
    </row>
    <row r="275191" spans="68:68" customFormat="1">
      <c r="BP275191" s="90"/>
    </row>
    <row r="275192" spans="68:68" customFormat="1">
      <c r="BP275192" s="90"/>
    </row>
    <row r="275193" spans="68:68" customFormat="1">
      <c r="BP275193" s="90"/>
    </row>
    <row r="275194" spans="68:68" customFormat="1">
      <c r="BP275194" s="90"/>
    </row>
    <row r="275195" spans="68:68" customFormat="1">
      <c r="BP275195" s="90"/>
    </row>
    <row r="275196" spans="68:68" customFormat="1">
      <c r="BP275196" s="90"/>
    </row>
    <row r="275197" spans="68:68" customFormat="1">
      <c r="BP275197" s="90"/>
    </row>
    <row r="275198" spans="68:68" customFormat="1">
      <c r="BP275198" s="90"/>
    </row>
    <row r="275199" spans="68:68" customFormat="1">
      <c r="BP275199" s="90"/>
    </row>
    <row r="275200" spans="68:68" customFormat="1">
      <c r="BP275200" s="90"/>
    </row>
    <row r="275201" spans="68:68" customFormat="1">
      <c r="BP275201" s="90"/>
    </row>
    <row r="275202" spans="68:68" customFormat="1">
      <c r="BP275202" s="90"/>
    </row>
    <row r="275203" spans="68:68" customFormat="1">
      <c r="BP275203" s="90"/>
    </row>
    <row r="275204" spans="68:68" customFormat="1">
      <c r="BP275204" s="90"/>
    </row>
    <row r="275205" spans="68:68" customFormat="1">
      <c r="BP275205" s="90"/>
    </row>
    <row r="275206" spans="68:68" customFormat="1">
      <c r="BP275206" s="90"/>
    </row>
    <row r="275207" spans="68:68" customFormat="1">
      <c r="BP275207" s="90"/>
    </row>
    <row r="275208" spans="68:68" customFormat="1">
      <c r="BP275208" s="90"/>
    </row>
    <row r="275209" spans="68:68" customFormat="1">
      <c r="BP275209" s="90"/>
    </row>
    <row r="275210" spans="68:68" customFormat="1">
      <c r="BP275210" s="90"/>
    </row>
    <row r="275211" spans="68:68" customFormat="1">
      <c r="BP275211" s="90"/>
    </row>
    <row r="275212" spans="68:68" customFormat="1">
      <c r="BP275212" s="90"/>
    </row>
    <row r="275213" spans="68:68" customFormat="1">
      <c r="BP275213" s="90"/>
    </row>
    <row r="275214" spans="68:68" customFormat="1">
      <c r="BP275214" s="90"/>
    </row>
    <row r="275215" spans="68:68" customFormat="1">
      <c r="BP275215" s="90"/>
    </row>
    <row r="275216" spans="68:68" customFormat="1">
      <c r="BP275216" s="90"/>
    </row>
    <row r="275217" spans="68:68" customFormat="1">
      <c r="BP275217" s="90"/>
    </row>
    <row r="275218" spans="68:68" customFormat="1">
      <c r="BP275218" s="90"/>
    </row>
    <row r="275219" spans="68:68" customFormat="1">
      <c r="BP275219" s="90"/>
    </row>
    <row r="275220" spans="68:68" customFormat="1">
      <c r="BP275220" s="90"/>
    </row>
    <row r="275221" spans="68:68" customFormat="1">
      <c r="BP275221" s="90"/>
    </row>
    <row r="275222" spans="68:68" customFormat="1">
      <c r="BP275222" s="90"/>
    </row>
    <row r="275223" spans="68:68" customFormat="1">
      <c r="BP275223" s="90"/>
    </row>
    <row r="275224" spans="68:68" customFormat="1">
      <c r="BP275224" s="90"/>
    </row>
    <row r="275225" spans="68:68" customFormat="1">
      <c r="BP275225" s="90"/>
    </row>
    <row r="275226" spans="68:68" customFormat="1">
      <c r="BP275226" s="90"/>
    </row>
    <row r="275227" spans="68:68" customFormat="1">
      <c r="BP275227" s="90"/>
    </row>
    <row r="275228" spans="68:68" customFormat="1">
      <c r="BP275228" s="90"/>
    </row>
    <row r="275229" spans="68:68" customFormat="1">
      <c r="BP275229" s="90"/>
    </row>
    <row r="275230" spans="68:68" customFormat="1">
      <c r="BP275230" s="90"/>
    </row>
    <row r="275231" spans="68:68" customFormat="1">
      <c r="BP275231" s="90"/>
    </row>
    <row r="275232" spans="68:68" customFormat="1">
      <c r="BP275232" s="90"/>
    </row>
    <row r="275233" spans="68:68" customFormat="1">
      <c r="BP275233" s="90"/>
    </row>
    <row r="275234" spans="68:68" customFormat="1">
      <c r="BP275234" s="90"/>
    </row>
    <row r="275235" spans="68:68" customFormat="1">
      <c r="BP275235" s="90"/>
    </row>
    <row r="275236" spans="68:68" customFormat="1">
      <c r="BP275236" s="90"/>
    </row>
    <row r="275237" spans="68:68" customFormat="1">
      <c r="BP275237" s="90"/>
    </row>
    <row r="275238" spans="68:68" customFormat="1">
      <c r="BP275238" s="90"/>
    </row>
    <row r="275239" spans="68:68" customFormat="1">
      <c r="BP275239" s="90"/>
    </row>
    <row r="275240" spans="68:68" customFormat="1">
      <c r="BP275240" s="90"/>
    </row>
    <row r="275241" spans="68:68" customFormat="1">
      <c r="BP275241" s="90"/>
    </row>
    <row r="275242" spans="68:68" customFormat="1">
      <c r="BP275242" s="90"/>
    </row>
    <row r="275243" spans="68:68" customFormat="1">
      <c r="BP275243" s="90"/>
    </row>
    <row r="275244" spans="68:68" customFormat="1">
      <c r="BP275244" s="90"/>
    </row>
    <row r="275245" spans="68:68" customFormat="1">
      <c r="BP275245" s="90"/>
    </row>
    <row r="275246" spans="68:68" customFormat="1">
      <c r="BP275246" s="90"/>
    </row>
    <row r="275247" spans="68:68" customFormat="1">
      <c r="BP275247" s="90"/>
    </row>
    <row r="275248" spans="68:68" customFormat="1">
      <c r="BP275248" s="90"/>
    </row>
    <row r="275249" spans="68:68" customFormat="1">
      <c r="BP275249" s="90"/>
    </row>
    <row r="275250" spans="68:68" customFormat="1">
      <c r="BP275250" s="90"/>
    </row>
    <row r="275251" spans="68:68" customFormat="1">
      <c r="BP275251" s="90"/>
    </row>
    <row r="275252" spans="68:68" customFormat="1">
      <c r="BP275252" s="90"/>
    </row>
    <row r="275253" spans="68:68" customFormat="1">
      <c r="BP275253" s="90"/>
    </row>
    <row r="275254" spans="68:68" customFormat="1">
      <c r="BP275254" s="90"/>
    </row>
    <row r="275255" spans="68:68" customFormat="1">
      <c r="BP275255" s="90"/>
    </row>
    <row r="275256" spans="68:68" customFormat="1">
      <c r="BP275256" s="90"/>
    </row>
    <row r="275257" spans="68:68" customFormat="1">
      <c r="BP275257" s="90"/>
    </row>
    <row r="275258" spans="68:68" customFormat="1">
      <c r="BP275258" s="90"/>
    </row>
    <row r="275259" spans="68:68" customFormat="1">
      <c r="BP275259" s="90"/>
    </row>
    <row r="275260" spans="68:68" customFormat="1">
      <c r="BP275260" s="90"/>
    </row>
    <row r="275261" spans="68:68" customFormat="1">
      <c r="BP275261" s="90"/>
    </row>
    <row r="275262" spans="68:68" customFormat="1">
      <c r="BP275262" s="90"/>
    </row>
    <row r="275263" spans="68:68" customFormat="1">
      <c r="BP275263" s="90"/>
    </row>
    <row r="275264" spans="68:68" customFormat="1">
      <c r="BP275264" s="90"/>
    </row>
    <row r="275265" spans="68:68" customFormat="1">
      <c r="BP275265" s="90"/>
    </row>
    <row r="275266" spans="68:68" customFormat="1">
      <c r="BP275266" s="90"/>
    </row>
    <row r="275267" spans="68:68" customFormat="1">
      <c r="BP275267" s="90"/>
    </row>
    <row r="275268" spans="68:68" customFormat="1">
      <c r="BP275268" s="90"/>
    </row>
    <row r="275269" spans="68:68" customFormat="1">
      <c r="BP275269" s="90"/>
    </row>
    <row r="275270" spans="68:68" customFormat="1">
      <c r="BP275270" s="90"/>
    </row>
    <row r="275271" spans="68:68" customFormat="1">
      <c r="BP275271" s="90"/>
    </row>
    <row r="275272" spans="68:68" customFormat="1">
      <c r="BP275272" s="90"/>
    </row>
    <row r="275273" spans="68:68" customFormat="1">
      <c r="BP275273" s="90"/>
    </row>
    <row r="275274" spans="68:68" customFormat="1">
      <c r="BP275274" s="90"/>
    </row>
    <row r="275275" spans="68:68" customFormat="1">
      <c r="BP275275" s="90"/>
    </row>
    <row r="275276" spans="68:68" customFormat="1">
      <c r="BP275276" s="90"/>
    </row>
    <row r="275277" spans="68:68" customFormat="1">
      <c r="BP275277" s="90"/>
    </row>
    <row r="275278" spans="68:68" customFormat="1">
      <c r="BP275278" s="90"/>
    </row>
    <row r="275279" spans="68:68" customFormat="1">
      <c r="BP275279" s="90"/>
    </row>
    <row r="275280" spans="68:68" customFormat="1">
      <c r="BP275280" s="90"/>
    </row>
    <row r="275281" spans="68:68" customFormat="1">
      <c r="BP275281" s="90"/>
    </row>
    <row r="275282" spans="68:68" customFormat="1">
      <c r="BP275282" s="90"/>
    </row>
    <row r="275283" spans="68:68" customFormat="1">
      <c r="BP275283" s="90"/>
    </row>
    <row r="275284" spans="68:68" customFormat="1">
      <c r="BP275284" s="90"/>
    </row>
    <row r="275285" spans="68:68" customFormat="1">
      <c r="BP275285" s="90"/>
    </row>
    <row r="275286" spans="68:68" customFormat="1">
      <c r="BP275286" s="90"/>
    </row>
    <row r="275287" spans="68:68" customFormat="1">
      <c r="BP275287" s="90"/>
    </row>
    <row r="275288" spans="68:68" customFormat="1">
      <c r="BP275288" s="90"/>
    </row>
    <row r="275289" spans="68:68" customFormat="1">
      <c r="BP275289" s="90"/>
    </row>
    <row r="275290" spans="68:68" customFormat="1">
      <c r="BP275290" s="90"/>
    </row>
    <row r="275291" spans="68:68" customFormat="1">
      <c r="BP275291" s="90"/>
    </row>
    <row r="275292" spans="68:68" customFormat="1">
      <c r="BP275292" s="90"/>
    </row>
    <row r="275293" spans="68:68" customFormat="1">
      <c r="BP275293" s="90"/>
    </row>
    <row r="275294" spans="68:68" customFormat="1">
      <c r="BP275294" s="90"/>
    </row>
    <row r="275295" spans="68:68" customFormat="1">
      <c r="BP275295" s="90"/>
    </row>
    <row r="275296" spans="68:68" customFormat="1">
      <c r="BP275296" s="90"/>
    </row>
    <row r="275297" spans="68:68" customFormat="1">
      <c r="BP275297" s="90"/>
    </row>
    <row r="275298" spans="68:68" customFormat="1">
      <c r="BP275298" s="90"/>
    </row>
    <row r="275299" spans="68:68" customFormat="1">
      <c r="BP275299" s="90"/>
    </row>
    <row r="275300" spans="68:68" customFormat="1">
      <c r="BP275300" s="90"/>
    </row>
    <row r="275301" spans="68:68" customFormat="1">
      <c r="BP275301" s="90"/>
    </row>
    <row r="275302" spans="68:68" customFormat="1">
      <c r="BP275302" s="90"/>
    </row>
    <row r="275303" spans="68:68" customFormat="1">
      <c r="BP275303" s="90"/>
    </row>
    <row r="275304" spans="68:68" customFormat="1">
      <c r="BP275304" s="90"/>
    </row>
    <row r="275305" spans="68:68" customFormat="1">
      <c r="BP275305" s="90"/>
    </row>
    <row r="275306" spans="68:68" customFormat="1">
      <c r="BP275306" s="90"/>
    </row>
    <row r="275307" spans="68:68" customFormat="1">
      <c r="BP275307" s="90"/>
    </row>
    <row r="275308" spans="68:68" customFormat="1">
      <c r="BP275308" s="90"/>
    </row>
    <row r="275309" spans="68:68" customFormat="1">
      <c r="BP275309" s="90"/>
    </row>
    <row r="275310" spans="68:68" customFormat="1">
      <c r="BP275310" s="90"/>
    </row>
    <row r="275311" spans="68:68" customFormat="1">
      <c r="BP275311" s="90"/>
    </row>
    <row r="275312" spans="68:68" customFormat="1">
      <c r="BP275312" s="90"/>
    </row>
    <row r="275313" spans="68:68" customFormat="1">
      <c r="BP275313" s="90"/>
    </row>
    <row r="275314" spans="68:68" customFormat="1">
      <c r="BP275314" s="90"/>
    </row>
    <row r="275315" spans="68:68" customFormat="1">
      <c r="BP275315" s="90"/>
    </row>
    <row r="275316" spans="68:68" customFormat="1">
      <c r="BP275316" s="90"/>
    </row>
    <row r="275317" spans="68:68" customFormat="1">
      <c r="BP275317" s="90"/>
    </row>
    <row r="275318" spans="68:68" customFormat="1">
      <c r="BP275318" s="90"/>
    </row>
    <row r="275319" spans="68:68" customFormat="1">
      <c r="BP275319" s="90"/>
    </row>
    <row r="275320" spans="68:68" customFormat="1">
      <c r="BP275320" s="90"/>
    </row>
    <row r="275321" spans="68:68" customFormat="1">
      <c r="BP275321" s="90"/>
    </row>
    <row r="275322" spans="68:68" customFormat="1">
      <c r="BP275322" s="90"/>
    </row>
    <row r="275323" spans="68:68" customFormat="1">
      <c r="BP275323" s="90"/>
    </row>
    <row r="275324" spans="68:68" customFormat="1">
      <c r="BP275324" s="90"/>
    </row>
    <row r="275325" spans="68:68" customFormat="1">
      <c r="BP275325" s="90"/>
    </row>
    <row r="275326" spans="68:68" customFormat="1">
      <c r="BP275326" s="90"/>
    </row>
    <row r="275327" spans="68:68" customFormat="1">
      <c r="BP275327" s="90"/>
    </row>
    <row r="275328" spans="68:68" customFormat="1">
      <c r="BP275328" s="90"/>
    </row>
    <row r="275329" spans="68:68" customFormat="1">
      <c r="BP275329" s="90"/>
    </row>
    <row r="275330" spans="68:68" customFormat="1">
      <c r="BP275330" s="90"/>
    </row>
    <row r="275331" spans="68:68" customFormat="1">
      <c r="BP275331" s="90"/>
    </row>
    <row r="275332" spans="68:68" customFormat="1">
      <c r="BP275332" s="90"/>
    </row>
    <row r="275333" spans="68:68" customFormat="1">
      <c r="BP275333" s="90"/>
    </row>
    <row r="275334" spans="68:68" customFormat="1">
      <c r="BP275334" s="90"/>
    </row>
    <row r="275335" spans="68:68" customFormat="1">
      <c r="BP275335" s="90"/>
    </row>
    <row r="275336" spans="68:68" customFormat="1">
      <c r="BP275336" s="90"/>
    </row>
    <row r="275337" spans="68:68" customFormat="1">
      <c r="BP275337" s="90"/>
    </row>
    <row r="275338" spans="68:68" customFormat="1">
      <c r="BP275338" s="90"/>
    </row>
    <row r="275339" spans="68:68" customFormat="1">
      <c r="BP275339" s="90"/>
    </row>
    <row r="275340" spans="68:68" customFormat="1">
      <c r="BP275340" s="90"/>
    </row>
    <row r="275341" spans="68:68" customFormat="1">
      <c r="BP275341" s="90"/>
    </row>
    <row r="275342" spans="68:68" customFormat="1">
      <c r="BP275342" s="90"/>
    </row>
    <row r="275343" spans="68:68" customFormat="1">
      <c r="BP275343" s="90"/>
    </row>
    <row r="275344" spans="68:68" customFormat="1">
      <c r="BP275344" s="90"/>
    </row>
    <row r="275345" spans="68:68" customFormat="1">
      <c r="BP275345" s="90"/>
    </row>
    <row r="275346" spans="68:68" customFormat="1">
      <c r="BP275346" s="90"/>
    </row>
    <row r="275347" spans="68:68" customFormat="1">
      <c r="BP275347" s="90"/>
    </row>
    <row r="275348" spans="68:68" customFormat="1">
      <c r="BP275348" s="90"/>
    </row>
    <row r="275349" spans="68:68" customFormat="1">
      <c r="BP275349" s="90"/>
    </row>
    <row r="275350" spans="68:68" customFormat="1">
      <c r="BP275350" s="90"/>
    </row>
    <row r="275351" spans="68:68" customFormat="1">
      <c r="BP275351" s="90"/>
    </row>
    <row r="275352" spans="68:68" customFormat="1">
      <c r="BP275352" s="90"/>
    </row>
    <row r="275353" spans="68:68" customFormat="1">
      <c r="BP275353" s="90"/>
    </row>
    <row r="275354" spans="68:68" customFormat="1">
      <c r="BP275354" s="90"/>
    </row>
    <row r="275355" spans="68:68" customFormat="1">
      <c r="BP275355" s="90"/>
    </row>
    <row r="275356" spans="68:68" customFormat="1">
      <c r="BP275356" s="90"/>
    </row>
    <row r="275357" spans="68:68" customFormat="1">
      <c r="BP275357" s="90"/>
    </row>
    <row r="275358" spans="68:68" customFormat="1">
      <c r="BP275358" s="90"/>
    </row>
    <row r="275359" spans="68:68" customFormat="1">
      <c r="BP275359" s="90"/>
    </row>
    <row r="275360" spans="68:68" customFormat="1">
      <c r="BP275360" s="90"/>
    </row>
    <row r="275361" spans="68:68" customFormat="1">
      <c r="BP275361" s="90"/>
    </row>
    <row r="275362" spans="68:68" customFormat="1">
      <c r="BP275362" s="90"/>
    </row>
    <row r="275363" spans="68:68" customFormat="1">
      <c r="BP275363" s="90"/>
    </row>
    <row r="275364" spans="68:68" customFormat="1">
      <c r="BP275364" s="90"/>
    </row>
    <row r="275365" spans="68:68" customFormat="1">
      <c r="BP275365" s="90"/>
    </row>
    <row r="275366" spans="68:68" customFormat="1">
      <c r="BP275366" s="90"/>
    </row>
    <row r="275367" spans="68:68" customFormat="1">
      <c r="BP275367" s="90"/>
    </row>
    <row r="275368" spans="68:68" customFormat="1">
      <c r="BP275368" s="90"/>
    </row>
    <row r="275369" spans="68:68" customFormat="1">
      <c r="BP275369" s="90"/>
    </row>
    <row r="275370" spans="68:68" customFormat="1">
      <c r="BP275370" s="90"/>
    </row>
    <row r="275371" spans="68:68" customFormat="1">
      <c r="BP275371" s="90"/>
    </row>
    <row r="275372" spans="68:68" customFormat="1">
      <c r="BP275372" s="90"/>
    </row>
    <row r="275373" spans="68:68" customFormat="1">
      <c r="BP275373" s="90"/>
    </row>
    <row r="275374" spans="68:68" customFormat="1">
      <c r="BP275374" s="90"/>
    </row>
    <row r="275375" spans="68:68" customFormat="1">
      <c r="BP275375" s="90"/>
    </row>
    <row r="275376" spans="68:68" customFormat="1">
      <c r="BP275376" s="90"/>
    </row>
    <row r="275377" spans="68:68" customFormat="1">
      <c r="BP275377" s="90"/>
    </row>
    <row r="275378" spans="68:68" customFormat="1">
      <c r="BP275378" s="90"/>
    </row>
    <row r="275379" spans="68:68" customFormat="1">
      <c r="BP275379" s="90"/>
    </row>
    <row r="275380" spans="68:68" customFormat="1">
      <c r="BP275380" s="90"/>
    </row>
    <row r="275381" spans="68:68" customFormat="1">
      <c r="BP275381" s="90"/>
    </row>
    <row r="275382" spans="68:68" customFormat="1">
      <c r="BP275382" s="90"/>
    </row>
    <row r="275383" spans="68:68" customFormat="1">
      <c r="BP275383" s="90"/>
    </row>
    <row r="275384" spans="68:68" customFormat="1">
      <c r="BP275384" s="90"/>
    </row>
    <row r="275385" spans="68:68" customFormat="1">
      <c r="BP275385" s="90"/>
    </row>
    <row r="275386" spans="68:68" customFormat="1">
      <c r="BP275386" s="90"/>
    </row>
    <row r="275387" spans="68:68" customFormat="1">
      <c r="BP275387" s="90"/>
    </row>
    <row r="275388" spans="68:68" customFormat="1">
      <c r="BP275388" s="90"/>
    </row>
    <row r="275389" spans="68:68" customFormat="1">
      <c r="BP275389" s="90"/>
    </row>
    <row r="275390" spans="68:68" customFormat="1">
      <c r="BP275390" s="90"/>
    </row>
    <row r="275391" spans="68:68" customFormat="1">
      <c r="BP275391" s="90"/>
    </row>
    <row r="275392" spans="68:68" customFormat="1">
      <c r="BP275392" s="90"/>
    </row>
    <row r="275393" spans="68:68" customFormat="1">
      <c r="BP275393" s="90"/>
    </row>
    <row r="275394" spans="68:68" customFormat="1">
      <c r="BP275394" s="90"/>
    </row>
    <row r="275395" spans="68:68" customFormat="1">
      <c r="BP275395" s="90"/>
    </row>
    <row r="275396" spans="68:68" customFormat="1">
      <c r="BP275396" s="90"/>
    </row>
    <row r="275397" spans="68:68" customFormat="1">
      <c r="BP275397" s="90"/>
    </row>
    <row r="275398" spans="68:68" customFormat="1">
      <c r="BP275398" s="90"/>
    </row>
    <row r="275399" spans="68:68" customFormat="1">
      <c r="BP275399" s="90"/>
    </row>
    <row r="275400" spans="68:68" customFormat="1">
      <c r="BP275400" s="90"/>
    </row>
    <row r="275401" spans="68:68" customFormat="1">
      <c r="BP275401" s="90"/>
    </row>
    <row r="275402" spans="68:68" customFormat="1">
      <c r="BP275402" s="90"/>
    </row>
    <row r="275403" spans="68:68" customFormat="1">
      <c r="BP275403" s="90"/>
    </row>
    <row r="275404" spans="68:68" customFormat="1">
      <c r="BP275404" s="90"/>
    </row>
    <row r="275405" spans="68:68" customFormat="1">
      <c r="BP275405" s="90"/>
    </row>
    <row r="275406" spans="68:68" customFormat="1">
      <c r="BP275406" s="90"/>
    </row>
    <row r="275407" spans="68:68" customFormat="1">
      <c r="BP275407" s="90"/>
    </row>
    <row r="275408" spans="68:68" customFormat="1">
      <c r="BP275408" s="90"/>
    </row>
    <row r="275409" spans="68:68" customFormat="1">
      <c r="BP275409" s="90"/>
    </row>
    <row r="275410" spans="68:68" customFormat="1">
      <c r="BP275410" s="90"/>
    </row>
    <row r="275411" spans="68:68" customFormat="1">
      <c r="BP275411" s="90"/>
    </row>
    <row r="275412" spans="68:68" customFormat="1">
      <c r="BP275412" s="90"/>
    </row>
    <row r="275413" spans="68:68" customFormat="1">
      <c r="BP275413" s="90"/>
    </row>
    <row r="275414" spans="68:68" customFormat="1">
      <c r="BP275414" s="90"/>
    </row>
    <row r="275415" spans="68:68" customFormat="1">
      <c r="BP275415" s="90"/>
    </row>
    <row r="275416" spans="68:68" customFormat="1">
      <c r="BP275416" s="90"/>
    </row>
    <row r="275417" spans="68:68" customFormat="1">
      <c r="BP275417" s="90"/>
    </row>
    <row r="275418" spans="68:68" customFormat="1">
      <c r="BP275418" s="90"/>
    </row>
    <row r="275419" spans="68:68" customFormat="1">
      <c r="BP275419" s="90"/>
    </row>
    <row r="275420" spans="68:68" customFormat="1">
      <c r="BP275420" s="90"/>
    </row>
    <row r="275421" spans="68:68" customFormat="1">
      <c r="BP275421" s="90"/>
    </row>
    <row r="275422" spans="68:68" customFormat="1">
      <c r="BP275422" s="90"/>
    </row>
    <row r="275423" spans="68:68" customFormat="1">
      <c r="BP275423" s="90"/>
    </row>
    <row r="275424" spans="68:68" customFormat="1">
      <c r="BP275424" s="90"/>
    </row>
    <row r="275425" spans="68:68" customFormat="1">
      <c r="BP275425" s="90"/>
    </row>
    <row r="275426" spans="68:68" customFormat="1">
      <c r="BP275426" s="90"/>
    </row>
    <row r="275427" spans="68:68" customFormat="1">
      <c r="BP275427" s="90"/>
    </row>
    <row r="275428" spans="68:68" customFormat="1">
      <c r="BP275428" s="90"/>
    </row>
    <row r="275429" spans="68:68" customFormat="1">
      <c r="BP275429" s="90"/>
    </row>
    <row r="275430" spans="68:68" customFormat="1">
      <c r="BP275430" s="90"/>
    </row>
    <row r="275431" spans="68:68" customFormat="1">
      <c r="BP275431" s="90"/>
    </row>
    <row r="275432" spans="68:68" customFormat="1">
      <c r="BP275432" s="90"/>
    </row>
    <row r="275433" spans="68:68" customFormat="1">
      <c r="BP275433" s="90"/>
    </row>
    <row r="275434" spans="68:68" customFormat="1">
      <c r="BP275434" s="90"/>
    </row>
    <row r="275435" spans="68:68" customFormat="1">
      <c r="BP275435" s="90"/>
    </row>
    <row r="275436" spans="68:68" customFormat="1">
      <c r="BP275436" s="90"/>
    </row>
    <row r="275437" spans="68:68" customFormat="1">
      <c r="BP275437" s="90"/>
    </row>
    <row r="275438" spans="68:68" customFormat="1">
      <c r="BP275438" s="90"/>
    </row>
    <row r="275439" spans="68:68" customFormat="1">
      <c r="BP275439" s="90"/>
    </row>
    <row r="275440" spans="68:68" customFormat="1">
      <c r="BP275440" s="90"/>
    </row>
    <row r="275441" spans="68:68" customFormat="1">
      <c r="BP275441" s="90"/>
    </row>
    <row r="275442" spans="68:68" customFormat="1">
      <c r="BP275442" s="90"/>
    </row>
    <row r="275443" spans="68:68" customFormat="1">
      <c r="BP275443" s="90"/>
    </row>
    <row r="275444" spans="68:68" customFormat="1">
      <c r="BP275444" s="90"/>
    </row>
    <row r="275445" spans="68:68" customFormat="1">
      <c r="BP275445" s="90"/>
    </row>
    <row r="275446" spans="68:68" customFormat="1">
      <c r="BP275446" s="90"/>
    </row>
    <row r="275447" spans="68:68" customFormat="1">
      <c r="BP275447" s="90"/>
    </row>
    <row r="275448" spans="68:68" customFormat="1">
      <c r="BP275448" s="90"/>
    </row>
    <row r="275449" spans="68:68" customFormat="1">
      <c r="BP275449" s="90"/>
    </row>
    <row r="275450" spans="68:68" customFormat="1">
      <c r="BP275450" s="90"/>
    </row>
    <row r="275451" spans="68:68" customFormat="1">
      <c r="BP275451" s="90"/>
    </row>
    <row r="275452" spans="68:68" customFormat="1">
      <c r="BP275452" s="90"/>
    </row>
    <row r="275453" spans="68:68" customFormat="1">
      <c r="BP275453" s="90"/>
    </row>
    <row r="275454" spans="68:68" customFormat="1">
      <c r="BP275454" s="90"/>
    </row>
    <row r="275455" spans="68:68" customFormat="1">
      <c r="BP275455" s="90"/>
    </row>
    <row r="275456" spans="68:68" customFormat="1">
      <c r="BP275456" s="90"/>
    </row>
    <row r="275457" spans="68:68" customFormat="1">
      <c r="BP275457" s="90"/>
    </row>
    <row r="275458" spans="68:68" customFormat="1">
      <c r="BP275458" s="90"/>
    </row>
    <row r="275459" spans="68:68" customFormat="1">
      <c r="BP275459" s="90"/>
    </row>
    <row r="275460" spans="68:68" customFormat="1">
      <c r="BP275460" s="90"/>
    </row>
    <row r="275461" spans="68:68" customFormat="1">
      <c r="BP275461" s="90"/>
    </row>
    <row r="275462" spans="68:68" customFormat="1">
      <c r="BP275462" s="90"/>
    </row>
    <row r="275463" spans="68:68" customFormat="1">
      <c r="BP275463" s="90"/>
    </row>
    <row r="275464" spans="68:68" customFormat="1">
      <c r="BP275464" s="90"/>
    </row>
    <row r="275465" spans="68:68" customFormat="1">
      <c r="BP275465" s="90"/>
    </row>
    <row r="275466" spans="68:68" customFormat="1">
      <c r="BP275466" s="90"/>
    </row>
    <row r="275467" spans="68:68" customFormat="1">
      <c r="BP275467" s="90"/>
    </row>
    <row r="275468" spans="68:68" customFormat="1">
      <c r="BP275468" s="90"/>
    </row>
    <row r="275469" spans="68:68" customFormat="1">
      <c r="BP275469" s="90"/>
    </row>
    <row r="275470" spans="68:68" customFormat="1">
      <c r="BP275470" s="90"/>
    </row>
    <row r="275471" spans="68:68" customFormat="1">
      <c r="BP275471" s="90"/>
    </row>
    <row r="275472" spans="68:68" customFormat="1">
      <c r="BP275472" s="90"/>
    </row>
    <row r="275473" spans="68:68" customFormat="1">
      <c r="BP275473" s="90"/>
    </row>
    <row r="275474" spans="68:68" customFormat="1">
      <c r="BP275474" s="90"/>
    </row>
    <row r="275475" spans="68:68" customFormat="1">
      <c r="BP275475" s="90"/>
    </row>
    <row r="275476" spans="68:68" customFormat="1">
      <c r="BP275476" s="90"/>
    </row>
    <row r="275477" spans="68:68" customFormat="1">
      <c r="BP275477" s="90"/>
    </row>
    <row r="275478" spans="68:68" customFormat="1">
      <c r="BP275478" s="90"/>
    </row>
    <row r="275479" spans="68:68" customFormat="1">
      <c r="BP275479" s="90"/>
    </row>
    <row r="275480" spans="68:68" customFormat="1">
      <c r="BP275480" s="90"/>
    </row>
    <row r="275481" spans="68:68" customFormat="1">
      <c r="BP275481" s="90"/>
    </row>
    <row r="275482" spans="68:68" customFormat="1">
      <c r="BP275482" s="90"/>
    </row>
    <row r="275483" spans="68:68" customFormat="1">
      <c r="BP275483" s="90"/>
    </row>
    <row r="275484" spans="68:68" customFormat="1">
      <c r="BP275484" s="90"/>
    </row>
    <row r="275485" spans="68:68" customFormat="1">
      <c r="BP275485" s="90"/>
    </row>
    <row r="275486" spans="68:68" customFormat="1">
      <c r="BP275486" s="90"/>
    </row>
    <row r="275487" spans="68:68" customFormat="1">
      <c r="BP275487" s="90"/>
    </row>
    <row r="275488" spans="68:68" customFormat="1">
      <c r="BP275488" s="90"/>
    </row>
    <row r="275489" spans="68:68" customFormat="1">
      <c r="BP275489" s="90"/>
    </row>
    <row r="275490" spans="68:68" customFormat="1">
      <c r="BP275490" s="90"/>
    </row>
    <row r="275491" spans="68:68" customFormat="1">
      <c r="BP275491" s="90"/>
    </row>
    <row r="275492" spans="68:68" customFormat="1">
      <c r="BP275492" s="90"/>
    </row>
    <row r="275493" spans="68:68" customFormat="1">
      <c r="BP275493" s="90"/>
    </row>
    <row r="275494" spans="68:68" customFormat="1">
      <c r="BP275494" s="90"/>
    </row>
    <row r="275495" spans="68:68" customFormat="1">
      <c r="BP275495" s="90"/>
    </row>
    <row r="275496" spans="68:68" customFormat="1">
      <c r="BP275496" s="90"/>
    </row>
    <row r="275497" spans="68:68" customFormat="1">
      <c r="BP275497" s="90"/>
    </row>
    <row r="275498" spans="68:68" customFormat="1">
      <c r="BP275498" s="90"/>
    </row>
    <row r="275499" spans="68:68" customFormat="1">
      <c r="BP275499" s="90"/>
    </row>
    <row r="275500" spans="68:68" customFormat="1">
      <c r="BP275500" s="90"/>
    </row>
    <row r="275501" spans="68:68" customFormat="1">
      <c r="BP275501" s="90"/>
    </row>
    <row r="275502" spans="68:68" customFormat="1">
      <c r="BP275502" s="90"/>
    </row>
    <row r="275503" spans="68:68" customFormat="1">
      <c r="BP275503" s="90"/>
    </row>
    <row r="275504" spans="68:68" customFormat="1">
      <c r="BP275504" s="90"/>
    </row>
    <row r="275505" spans="68:68" customFormat="1">
      <c r="BP275505" s="90"/>
    </row>
    <row r="275506" spans="68:68" customFormat="1">
      <c r="BP275506" s="90"/>
    </row>
    <row r="275507" spans="68:68" customFormat="1">
      <c r="BP275507" s="90"/>
    </row>
    <row r="275508" spans="68:68" customFormat="1">
      <c r="BP275508" s="90"/>
    </row>
    <row r="275509" spans="68:68" customFormat="1">
      <c r="BP275509" s="90"/>
    </row>
    <row r="275510" spans="68:68" customFormat="1">
      <c r="BP275510" s="90"/>
    </row>
    <row r="275511" spans="68:68" customFormat="1">
      <c r="BP275511" s="90"/>
    </row>
    <row r="275512" spans="68:68" customFormat="1">
      <c r="BP275512" s="90"/>
    </row>
    <row r="275513" spans="68:68" customFormat="1">
      <c r="BP275513" s="90"/>
    </row>
    <row r="275514" spans="68:68" customFormat="1">
      <c r="BP275514" s="90"/>
    </row>
    <row r="275515" spans="68:68" customFormat="1">
      <c r="BP275515" s="90"/>
    </row>
    <row r="275516" spans="68:68" customFormat="1">
      <c r="BP275516" s="90"/>
    </row>
    <row r="275517" spans="68:68" customFormat="1">
      <c r="BP275517" s="90"/>
    </row>
    <row r="275518" spans="68:68" customFormat="1">
      <c r="BP275518" s="90"/>
    </row>
    <row r="275519" spans="68:68" customFormat="1">
      <c r="BP275519" s="90"/>
    </row>
    <row r="275520" spans="68:68" customFormat="1">
      <c r="BP275520" s="90"/>
    </row>
    <row r="275521" spans="68:68" customFormat="1">
      <c r="BP275521" s="90"/>
    </row>
    <row r="275522" spans="68:68" customFormat="1">
      <c r="BP275522" s="90"/>
    </row>
    <row r="275523" spans="68:68" customFormat="1">
      <c r="BP275523" s="90"/>
    </row>
    <row r="275524" spans="68:68" customFormat="1">
      <c r="BP275524" s="90"/>
    </row>
    <row r="275525" spans="68:68" customFormat="1">
      <c r="BP275525" s="90"/>
    </row>
    <row r="275526" spans="68:68" customFormat="1">
      <c r="BP275526" s="90"/>
    </row>
    <row r="275527" spans="68:68" customFormat="1">
      <c r="BP275527" s="90"/>
    </row>
    <row r="275528" spans="68:68" customFormat="1">
      <c r="BP275528" s="90"/>
    </row>
    <row r="275529" spans="68:68" customFormat="1">
      <c r="BP275529" s="90"/>
    </row>
    <row r="275530" spans="68:68" customFormat="1">
      <c r="BP275530" s="90"/>
    </row>
    <row r="275531" spans="68:68" customFormat="1">
      <c r="BP275531" s="90"/>
    </row>
    <row r="275532" spans="68:68" customFormat="1">
      <c r="BP275532" s="90"/>
    </row>
    <row r="275533" spans="68:68" customFormat="1">
      <c r="BP275533" s="90"/>
    </row>
    <row r="275534" spans="68:68" customFormat="1">
      <c r="BP275534" s="90"/>
    </row>
    <row r="275535" spans="68:68" customFormat="1">
      <c r="BP275535" s="90"/>
    </row>
    <row r="275536" spans="68:68" customFormat="1">
      <c r="BP275536" s="90"/>
    </row>
    <row r="275537" spans="68:68" customFormat="1">
      <c r="BP275537" s="90"/>
    </row>
    <row r="275538" spans="68:68" customFormat="1">
      <c r="BP275538" s="90"/>
    </row>
    <row r="275539" spans="68:68" customFormat="1">
      <c r="BP275539" s="90"/>
    </row>
    <row r="275540" spans="68:68" customFormat="1">
      <c r="BP275540" s="90"/>
    </row>
    <row r="275541" spans="68:68" customFormat="1">
      <c r="BP275541" s="90"/>
    </row>
    <row r="275542" spans="68:68" customFormat="1">
      <c r="BP275542" s="90"/>
    </row>
    <row r="275543" spans="68:68" customFormat="1">
      <c r="BP275543" s="90"/>
    </row>
    <row r="275544" spans="68:68" customFormat="1">
      <c r="BP275544" s="90"/>
    </row>
    <row r="275545" spans="68:68" customFormat="1">
      <c r="BP275545" s="90"/>
    </row>
    <row r="275546" spans="68:68" customFormat="1">
      <c r="BP275546" s="90"/>
    </row>
    <row r="275547" spans="68:68" customFormat="1">
      <c r="BP275547" s="90"/>
    </row>
    <row r="275548" spans="68:68" customFormat="1">
      <c r="BP275548" s="90"/>
    </row>
    <row r="275549" spans="68:68" customFormat="1">
      <c r="BP275549" s="90"/>
    </row>
    <row r="275550" spans="68:68" customFormat="1">
      <c r="BP275550" s="90"/>
    </row>
    <row r="275551" spans="68:68" customFormat="1">
      <c r="BP275551" s="90"/>
    </row>
    <row r="275552" spans="68:68" customFormat="1">
      <c r="BP275552" s="90"/>
    </row>
    <row r="275553" spans="68:68" customFormat="1">
      <c r="BP275553" s="90"/>
    </row>
    <row r="275554" spans="68:68" customFormat="1">
      <c r="BP275554" s="90"/>
    </row>
    <row r="275555" spans="68:68" customFormat="1">
      <c r="BP275555" s="90"/>
    </row>
    <row r="275556" spans="68:68" customFormat="1">
      <c r="BP275556" s="90"/>
    </row>
    <row r="275557" spans="68:68" customFormat="1">
      <c r="BP275557" s="90"/>
    </row>
    <row r="275558" spans="68:68" customFormat="1">
      <c r="BP275558" s="90"/>
    </row>
    <row r="275559" spans="68:68" customFormat="1">
      <c r="BP275559" s="90"/>
    </row>
    <row r="275560" spans="68:68" customFormat="1">
      <c r="BP275560" s="90"/>
    </row>
    <row r="275561" spans="68:68" customFormat="1">
      <c r="BP275561" s="90"/>
    </row>
    <row r="275562" spans="68:68" customFormat="1">
      <c r="BP275562" s="90"/>
    </row>
    <row r="275563" spans="68:68" customFormat="1">
      <c r="BP275563" s="90"/>
    </row>
    <row r="275564" spans="68:68" customFormat="1">
      <c r="BP275564" s="90"/>
    </row>
    <row r="275565" spans="68:68" customFormat="1">
      <c r="BP275565" s="90"/>
    </row>
    <row r="275566" spans="68:68" customFormat="1">
      <c r="BP275566" s="90"/>
    </row>
    <row r="275567" spans="68:68" customFormat="1">
      <c r="BP275567" s="90"/>
    </row>
    <row r="275568" spans="68:68" customFormat="1">
      <c r="BP275568" s="90"/>
    </row>
    <row r="275569" spans="68:68" customFormat="1">
      <c r="BP275569" s="90"/>
    </row>
    <row r="275570" spans="68:68" customFormat="1">
      <c r="BP275570" s="90"/>
    </row>
    <row r="275571" spans="68:68" customFormat="1">
      <c r="BP275571" s="90"/>
    </row>
    <row r="275572" spans="68:68" customFormat="1">
      <c r="BP275572" s="90"/>
    </row>
    <row r="275573" spans="68:68" customFormat="1">
      <c r="BP275573" s="90"/>
    </row>
    <row r="275574" spans="68:68" customFormat="1">
      <c r="BP275574" s="90"/>
    </row>
    <row r="275575" spans="68:68" customFormat="1">
      <c r="BP275575" s="90"/>
    </row>
    <row r="275576" spans="68:68" customFormat="1">
      <c r="BP275576" s="90"/>
    </row>
    <row r="275577" spans="68:68" customFormat="1">
      <c r="BP275577" s="90"/>
    </row>
    <row r="275578" spans="68:68" customFormat="1">
      <c r="BP275578" s="90"/>
    </row>
    <row r="275579" spans="68:68" customFormat="1">
      <c r="BP275579" s="90"/>
    </row>
    <row r="275580" spans="68:68" customFormat="1">
      <c r="BP275580" s="90"/>
    </row>
    <row r="275581" spans="68:68" customFormat="1">
      <c r="BP275581" s="90"/>
    </row>
    <row r="275582" spans="68:68" customFormat="1">
      <c r="BP275582" s="90"/>
    </row>
    <row r="275583" spans="68:68" customFormat="1">
      <c r="BP275583" s="90"/>
    </row>
    <row r="275584" spans="68:68" customFormat="1">
      <c r="BP275584" s="90"/>
    </row>
    <row r="275585" spans="68:68" customFormat="1">
      <c r="BP275585" s="90"/>
    </row>
    <row r="275586" spans="68:68" customFormat="1">
      <c r="BP275586" s="90"/>
    </row>
    <row r="275587" spans="68:68" customFormat="1">
      <c r="BP275587" s="90"/>
    </row>
    <row r="275588" spans="68:68" customFormat="1">
      <c r="BP275588" s="90"/>
    </row>
    <row r="275589" spans="68:68" customFormat="1">
      <c r="BP275589" s="90"/>
    </row>
    <row r="275590" spans="68:68" customFormat="1">
      <c r="BP275590" s="90"/>
    </row>
    <row r="275591" spans="68:68" customFormat="1">
      <c r="BP275591" s="90"/>
    </row>
    <row r="275592" spans="68:68" customFormat="1">
      <c r="BP275592" s="90"/>
    </row>
    <row r="275593" spans="68:68" customFormat="1">
      <c r="BP275593" s="90"/>
    </row>
    <row r="275594" spans="68:68" customFormat="1">
      <c r="BP275594" s="90"/>
    </row>
    <row r="275595" spans="68:68" customFormat="1">
      <c r="BP275595" s="90"/>
    </row>
    <row r="275596" spans="68:68" customFormat="1">
      <c r="BP275596" s="90"/>
    </row>
    <row r="275597" spans="68:68" customFormat="1">
      <c r="BP275597" s="90"/>
    </row>
    <row r="275598" spans="68:68" customFormat="1">
      <c r="BP275598" s="90"/>
    </row>
    <row r="275599" spans="68:68" customFormat="1">
      <c r="BP275599" s="90"/>
    </row>
    <row r="275600" spans="68:68" customFormat="1">
      <c r="BP275600" s="90"/>
    </row>
    <row r="275601" spans="68:68" customFormat="1">
      <c r="BP275601" s="90"/>
    </row>
    <row r="275602" spans="68:68" customFormat="1">
      <c r="BP275602" s="90"/>
    </row>
    <row r="275603" spans="68:68" customFormat="1">
      <c r="BP275603" s="90"/>
    </row>
    <row r="275604" spans="68:68" customFormat="1">
      <c r="BP275604" s="90"/>
    </row>
    <row r="275605" spans="68:68" customFormat="1">
      <c r="BP275605" s="90"/>
    </row>
    <row r="275606" spans="68:68" customFormat="1">
      <c r="BP275606" s="90"/>
    </row>
    <row r="275607" spans="68:68" customFormat="1">
      <c r="BP275607" s="90"/>
    </row>
    <row r="275608" spans="68:68" customFormat="1">
      <c r="BP275608" s="90"/>
    </row>
    <row r="275609" spans="68:68" customFormat="1">
      <c r="BP275609" s="90"/>
    </row>
    <row r="275610" spans="68:68" customFormat="1">
      <c r="BP275610" s="90"/>
    </row>
    <row r="275611" spans="68:68" customFormat="1">
      <c r="BP275611" s="90"/>
    </row>
    <row r="275612" spans="68:68" customFormat="1">
      <c r="BP275612" s="90"/>
    </row>
    <row r="275613" spans="68:68" customFormat="1">
      <c r="BP275613" s="90"/>
    </row>
    <row r="275614" spans="68:68" customFormat="1">
      <c r="BP275614" s="90"/>
    </row>
    <row r="275615" spans="68:68" customFormat="1">
      <c r="BP275615" s="90"/>
    </row>
    <row r="275616" spans="68:68" customFormat="1">
      <c r="BP275616" s="90"/>
    </row>
    <row r="275617" spans="68:68" customFormat="1">
      <c r="BP275617" s="90"/>
    </row>
    <row r="275618" spans="68:68" customFormat="1">
      <c r="BP275618" s="90"/>
    </row>
    <row r="275619" spans="68:68" customFormat="1">
      <c r="BP275619" s="90"/>
    </row>
    <row r="275620" spans="68:68" customFormat="1">
      <c r="BP275620" s="90"/>
    </row>
    <row r="275621" spans="68:68" customFormat="1">
      <c r="BP275621" s="90"/>
    </row>
    <row r="275622" spans="68:68" customFormat="1">
      <c r="BP275622" s="90"/>
    </row>
    <row r="275623" spans="68:68" customFormat="1">
      <c r="BP275623" s="90"/>
    </row>
    <row r="275624" spans="68:68" customFormat="1">
      <c r="BP275624" s="90"/>
    </row>
    <row r="275625" spans="68:68" customFormat="1">
      <c r="BP275625" s="90"/>
    </row>
    <row r="275626" spans="68:68" customFormat="1">
      <c r="BP275626" s="90"/>
    </row>
    <row r="275627" spans="68:68" customFormat="1">
      <c r="BP275627" s="90"/>
    </row>
    <row r="275628" spans="68:68" customFormat="1">
      <c r="BP275628" s="90"/>
    </row>
    <row r="275629" spans="68:68" customFormat="1">
      <c r="BP275629" s="90"/>
    </row>
    <row r="275630" spans="68:68" customFormat="1">
      <c r="BP275630" s="90"/>
    </row>
    <row r="275631" spans="68:68" customFormat="1">
      <c r="BP275631" s="90"/>
    </row>
    <row r="275632" spans="68:68" customFormat="1">
      <c r="BP275632" s="90"/>
    </row>
    <row r="275633" spans="68:68" customFormat="1">
      <c r="BP275633" s="90"/>
    </row>
    <row r="275634" spans="68:68" customFormat="1">
      <c r="BP275634" s="90"/>
    </row>
    <row r="275635" spans="68:68" customFormat="1">
      <c r="BP275635" s="90"/>
    </row>
    <row r="275636" spans="68:68" customFormat="1">
      <c r="BP275636" s="90"/>
    </row>
    <row r="275637" spans="68:68" customFormat="1">
      <c r="BP275637" s="90"/>
    </row>
    <row r="275638" spans="68:68" customFormat="1">
      <c r="BP275638" s="90"/>
    </row>
    <row r="275639" spans="68:68" customFormat="1">
      <c r="BP275639" s="90"/>
    </row>
    <row r="275640" spans="68:68" customFormat="1">
      <c r="BP275640" s="90"/>
    </row>
    <row r="275641" spans="68:68" customFormat="1">
      <c r="BP275641" s="90"/>
    </row>
    <row r="275642" spans="68:68" customFormat="1">
      <c r="BP275642" s="90"/>
    </row>
    <row r="275643" spans="68:68" customFormat="1">
      <c r="BP275643" s="90"/>
    </row>
    <row r="275644" spans="68:68" customFormat="1">
      <c r="BP275644" s="90"/>
    </row>
    <row r="275645" spans="68:68" customFormat="1">
      <c r="BP275645" s="90"/>
    </row>
    <row r="275646" spans="68:68" customFormat="1">
      <c r="BP275646" s="90"/>
    </row>
    <row r="275647" spans="68:68" customFormat="1">
      <c r="BP275647" s="90"/>
    </row>
    <row r="275648" spans="68:68" customFormat="1">
      <c r="BP275648" s="90"/>
    </row>
    <row r="275649" spans="68:68" customFormat="1">
      <c r="BP275649" s="90"/>
    </row>
    <row r="275650" spans="68:68" customFormat="1">
      <c r="BP275650" s="90"/>
    </row>
    <row r="275651" spans="68:68" customFormat="1">
      <c r="BP275651" s="90"/>
    </row>
    <row r="275652" spans="68:68" customFormat="1">
      <c r="BP275652" s="90"/>
    </row>
    <row r="275653" spans="68:68" customFormat="1">
      <c r="BP275653" s="90"/>
    </row>
    <row r="275654" spans="68:68" customFormat="1">
      <c r="BP275654" s="90"/>
    </row>
    <row r="275655" spans="68:68" customFormat="1">
      <c r="BP275655" s="90"/>
    </row>
    <row r="275656" spans="68:68" customFormat="1">
      <c r="BP275656" s="90"/>
    </row>
    <row r="275657" spans="68:68" customFormat="1">
      <c r="BP275657" s="90"/>
    </row>
    <row r="275658" spans="68:68" customFormat="1">
      <c r="BP275658" s="90"/>
    </row>
    <row r="275659" spans="68:68" customFormat="1">
      <c r="BP275659" s="90"/>
    </row>
    <row r="275660" spans="68:68" customFormat="1">
      <c r="BP275660" s="90"/>
    </row>
    <row r="275661" spans="68:68" customFormat="1">
      <c r="BP275661" s="90"/>
    </row>
    <row r="275662" spans="68:68" customFormat="1">
      <c r="BP275662" s="90"/>
    </row>
    <row r="275663" spans="68:68" customFormat="1">
      <c r="BP275663" s="90"/>
    </row>
    <row r="275664" spans="68:68" customFormat="1">
      <c r="BP275664" s="90"/>
    </row>
    <row r="275665" spans="68:68" customFormat="1">
      <c r="BP275665" s="90"/>
    </row>
    <row r="275666" spans="68:68" customFormat="1">
      <c r="BP275666" s="90"/>
    </row>
    <row r="275667" spans="68:68" customFormat="1">
      <c r="BP275667" s="90"/>
    </row>
    <row r="275668" spans="68:68" customFormat="1">
      <c r="BP275668" s="90"/>
    </row>
    <row r="275669" spans="68:68" customFormat="1">
      <c r="BP275669" s="90"/>
    </row>
    <row r="275670" spans="68:68" customFormat="1">
      <c r="BP275670" s="90"/>
    </row>
    <row r="275671" spans="68:68" customFormat="1">
      <c r="BP275671" s="90"/>
    </row>
    <row r="275672" spans="68:68" customFormat="1">
      <c r="BP275672" s="90"/>
    </row>
    <row r="275673" spans="68:68" customFormat="1">
      <c r="BP275673" s="90"/>
    </row>
    <row r="275674" spans="68:68" customFormat="1">
      <c r="BP275674" s="90"/>
    </row>
    <row r="275675" spans="68:68" customFormat="1">
      <c r="BP275675" s="90"/>
    </row>
    <row r="275676" spans="68:68" customFormat="1">
      <c r="BP275676" s="90"/>
    </row>
    <row r="275677" spans="68:68" customFormat="1">
      <c r="BP275677" s="90"/>
    </row>
    <row r="275678" spans="68:68" customFormat="1">
      <c r="BP275678" s="90"/>
    </row>
    <row r="275679" spans="68:68" customFormat="1">
      <c r="BP275679" s="90"/>
    </row>
    <row r="275680" spans="68:68" customFormat="1">
      <c r="BP275680" s="90"/>
    </row>
    <row r="275681" spans="68:68" customFormat="1">
      <c r="BP275681" s="90"/>
    </row>
    <row r="275682" spans="68:68" customFormat="1">
      <c r="BP275682" s="90"/>
    </row>
    <row r="275683" spans="68:68" customFormat="1">
      <c r="BP275683" s="90"/>
    </row>
    <row r="275684" spans="68:68" customFormat="1">
      <c r="BP275684" s="90"/>
    </row>
    <row r="275685" spans="68:68" customFormat="1">
      <c r="BP275685" s="90"/>
    </row>
    <row r="275686" spans="68:68" customFormat="1">
      <c r="BP275686" s="90"/>
    </row>
    <row r="275687" spans="68:68" customFormat="1">
      <c r="BP275687" s="90"/>
    </row>
    <row r="275688" spans="68:68" customFormat="1">
      <c r="BP275688" s="90"/>
    </row>
    <row r="275689" spans="68:68" customFormat="1">
      <c r="BP275689" s="90"/>
    </row>
    <row r="275690" spans="68:68" customFormat="1">
      <c r="BP275690" s="90"/>
    </row>
    <row r="275691" spans="68:68" customFormat="1">
      <c r="BP275691" s="90"/>
    </row>
    <row r="275692" spans="68:68" customFormat="1">
      <c r="BP275692" s="90"/>
    </row>
    <row r="275693" spans="68:68" customFormat="1">
      <c r="BP275693" s="90"/>
    </row>
    <row r="275694" spans="68:68" customFormat="1">
      <c r="BP275694" s="90"/>
    </row>
    <row r="275695" spans="68:68" customFormat="1">
      <c r="BP275695" s="90"/>
    </row>
    <row r="275696" spans="68:68" customFormat="1">
      <c r="BP275696" s="90"/>
    </row>
    <row r="275697" spans="68:68" customFormat="1">
      <c r="BP275697" s="90"/>
    </row>
    <row r="275698" spans="68:68" customFormat="1">
      <c r="BP275698" s="90"/>
    </row>
    <row r="275699" spans="68:68" customFormat="1">
      <c r="BP275699" s="90"/>
    </row>
    <row r="275700" spans="68:68" customFormat="1">
      <c r="BP275700" s="90"/>
    </row>
    <row r="275701" spans="68:68" customFormat="1">
      <c r="BP275701" s="90"/>
    </row>
    <row r="275702" spans="68:68" customFormat="1">
      <c r="BP275702" s="90"/>
    </row>
    <row r="275703" spans="68:68" customFormat="1">
      <c r="BP275703" s="90"/>
    </row>
    <row r="275704" spans="68:68" customFormat="1">
      <c r="BP275704" s="90"/>
    </row>
    <row r="275705" spans="68:68" customFormat="1">
      <c r="BP275705" s="90"/>
    </row>
    <row r="275706" spans="68:68" customFormat="1">
      <c r="BP275706" s="90"/>
    </row>
    <row r="275707" spans="68:68" customFormat="1">
      <c r="BP275707" s="90"/>
    </row>
    <row r="275708" spans="68:68" customFormat="1">
      <c r="BP275708" s="90"/>
    </row>
    <row r="275709" spans="68:68" customFormat="1">
      <c r="BP275709" s="90"/>
    </row>
    <row r="275710" spans="68:68" customFormat="1">
      <c r="BP275710" s="90"/>
    </row>
    <row r="275711" spans="68:68" customFormat="1">
      <c r="BP275711" s="90"/>
    </row>
    <row r="275712" spans="68:68" customFormat="1">
      <c r="BP275712" s="90"/>
    </row>
    <row r="275713" spans="68:68" customFormat="1">
      <c r="BP275713" s="90"/>
    </row>
    <row r="275714" spans="68:68" customFormat="1">
      <c r="BP275714" s="90"/>
    </row>
    <row r="275715" spans="68:68" customFormat="1">
      <c r="BP275715" s="90"/>
    </row>
    <row r="275716" spans="68:68" customFormat="1">
      <c r="BP275716" s="90"/>
    </row>
    <row r="275717" spans="68:68" customFormat="1">
      <c r="BP275717" s="90"/>
    </row>
    <row r="275718" spans="68:68" customFormat="1">
      <c r="BP275718" s="90"/>
    </row>
    <row r="275719" spans="68:68" customFormat="1">
      <c r="BP275719" s="90"/>
    </row>
    <row r="275720" spans="68:68" customFormat="1">
      <c r="BP275720" s="90"/>
    </row>
    <row r="275721" spans="68:68" customFormat="1">
      <c r="BP275721" s="90"/>
    </row>
    <row r="275722" spans="68:68" customFormat="1">
      <c r="BP275722" s="90"/>
    </row>
    <row r="275723" spans="68:68" customFormat="1">
      <c r="BP275723" s="90"/>
    </row>
    <row r="275724" spans="68:68" customFormat="1">
      <c r="BP275724" s="90"/>
    </row>
    <row r="275725" spans="68:68" customFormat="1">
      <c r="BP275725" s="90"/>
    </row>
    <row r="275726" spans="68:68" customFormat="1">
      <c r="BP275726" s="90"/>
    </row>
    <row r="275727" spans="68:68" customFormat="1">
      <c r="BP275727" s="90"/>
    </row>
    <row r="275728" spans="68:68" customFormat="1">
      <c r="BP275728" s="90"/>
    </row>
    <row r="275729" spans="68:68" customFormat="1">
      <c r="BP275729" s="90"/>
    </row>
    <row r="275730" spans="68:68" customFormat="1">
      <c r="BP275730" s="90"/>
    </row>
    <row r="275731" spans="68:68" customFormat="1">
      <c r="BP275731" s="90"/>
    </row>
    <row r="275732" spans="68:68" customFormat="1">
      <c r="BP275732" s="90"/>
    </row>
    <row r="275733" spans="68:68" customFormat="1">
      <c r="BP275733" s="90"/>
    </row>
    <row r="275734" spans="68:68" customFormat="1">
      <c r="BP275734" s="90"/>
    </row>
    <row r="275735" spans="68:68" customFormat="1">
      <c r="BP275735" s="90"/>
    </row>
    <row r="275736" spans="68:68" customFormat="1">
      <c r="BP275736" s="90"/>
    </row>
    <row r="275737" spans="68:68" customFormat="1">
      <c r="BP275737" s="90"/>
    </row>
    <row r="275738" spans="68:68" customFormat="1">
      <c r="BP275738" s="90"/>
    </row>
    <row r="275739" spans="68:68" customFormat="1">
      <c r="BP275739" s="90"/>
    </row>
    <row r="275740" spans="68:68" customFormat="1">
      <c r="BP275740" s="90"/>
    </row>
    <row r="275741" spans="68:68" customFormat="1">
      <c r="BP275741" s="90"/>
    </row>
    <row r="275742" spans="68:68" customFormat="1">
      <c r="BP275742" s="90"/>
    </row>
    <row r="275743" spans="68:68" customFormat="1">
      <c r="BP275743" s="90"/>
    </row>
    <row r="275744" spans="68:68" customFormat="1">
      <c r="BP275744" s="90"/>
    </row>
    <row r="275745" spans="68:68" customFormat="1">
      <c r="BP275745" s="90"/>
    </row>
    <row r="275746" spans="68:68" customFormat="1">
      <c r="BP275746" s="90"/>
    </row>
    <row r="275747" spans="68:68" customFormat="1">
      <c r="BP275747" s="90"/>
    </row>
    <row r="275748" spans="68:68" customFormat="1">
      <c r="BP275748" s="90"/>
    </row>
    <row r="275749" spans="68:68" customFormat="1">
      <c r="BP275749" s="90"/>
    </row>
    <row r="275750" spans="68:68" customFormat="1">
      <c r="BP275750" s="90"/>
    </row>
    <row r="275751" spans="68:68" customFormat="1">
      <c r="BP275751" s="90"/>
    </row>
    <row r="275752" spans="68:68" customFormat="1">
      <c r="BP275752" s="90"/>
    </row>
    <row r="275753" spans="68:68" customFormat="1">
      <c r="BP275753" s="90"/>
    </row>
    <row r="275754" spans="68:68" customFormat="1">
      <c r="BP275754" s="90"/>
    </row>
    <row r="275755" spans="68:68" customFormat="1">
      <c r="BP275755" s="90"/>
    </row>
    <row r="275756" spans="68:68" customFormat="1">
      <c r="BP275756" s="90"/>
    </row>
    <row r="275757" spans="68:68" customFormat="1">
      <c r="BP275757" s="90"/>
    </row>
    <row r="275758" spans="68:68" customFormat="1">
      <c r="BP275758" s="90"/>
    </row>
    <row r="275759" spans="68:68" customFormat="1">
      <c r="BP275759" s="90"/>
    </row>
    <row r="275760" spans="68:68" customFormat="1">
      <c r="BP275760" s="90"/>
    </row>
    <row r="275761" spans="68:68" customFormat="1">
      <c r="BP275761" s="90"/>
    </row>
    <row r="275762" spans="68:68" customFormat="1">
      <c r="BP275762" s="90"/>
    </row>
    <row r="275763" spans="68:68" customFormat="1">
      <c r="BP275763" s="90"/>
    </row>
    <row r="275764" spans="68:68" customFormat="1">
      <c r="BP275764" s="90"/>
    </row>
    <row r="275765" spans="68:68" customFormat="1">
      <c r="BP275765" s="90"/>
    </row>
    <row r="275766" spans="68:68" customFormat="1">
      <c r="BP275766" s="90"/>
    </row>
    <row r="275767" spans="68:68" customFormat="1">
      <c r="BP275767" s="90"/>
    </row>
    <row r="275768" spans="68:68" customFormat="1">
      <c r="BP275768" s="90"/>
    </row>
    <row r="275769" spans="68:68" customFormat="1">
      <c r="BP275769" s="90"/>
    </row>
    <row r="275770" spans="68:68" customFormat="1">
      <c r="BP275770" s="90"/>
    </row>
    <row r="275771" spans="68:68" customFormat="1">
      <c r="BP275771" s="90"/>
    </row>
    <row r="275772" spans="68:68" customFormat="1">
      <c r="BP275772" s="90"/>
    </row>
    <row r="275773" spans="68:68" customFormat="1">
      <c r="BP275773" s="90"/>
    </row>
    <row r="275774" spans="68:68" customFormat="1">
      <c r="BP275774" s="90"/>
    </row>
    <row r="275775" spans="68:68" customFormat="1">
      <c r="BP275775" s="90"/>
    </row>
    <row r="275776" spans="68:68" customFormat="1">
      <c r="BP275776" s="90"/>
    </row>
    <row r="275777" spans="68:68" customFormat="1">
      <c r="BP275777" s="90"/>
    </row>
    <row r="275778" spans="68:68" customFormat="1">
      <c r="BP275778" s="90"/>
    </row>
    <row r="275779" spans="68:68" customFormat="1">
      <c r="BP275779" s="90"/>
    </row>
    <row r="275780" spans="68:68" customFormat="1">
      <c r="BP275780" s="90"/>
    </row>
    <row r="275781" spans="68:68" customFormat="1">
      <c r="BP275781" s="90"/>
    </row>
    <row r="275782" spans="68:68" customFormat="1">
      <c r="BP275782" s="90"/>
    </row>
    <row r="275783" spans="68:68" customFormat="1">
      <c r="BP275783" s="90"/>
    </row>
    <row r="275784" spans="68:68" customFormat="1">
      <c r="BP275784" s="90"/>
    </row>
    <row r="275785" spans="68:68" customFormat="1">
      <c r="BP275785" s="90"/>
    </row>
    <row r="275786" spans="68:68" customFormat="1">
      <c r="BP275786" s="90"/>
    </row>
    <row r="275787" spans="68:68" customFormat="1">
      <c r="BP275787" s="90"/>
    </row>
    <row r="275788" spans="68:68" customFormat="1">
      <c r="BP275788" s="90"/>
    </row>
    <row r="275789" spans="68:68" customFormat="1">
      <c r="BP275789" s="90"/>
    </row>
    <row r="275790" spans="68:68" customFormat="1">
      <c r="BP275790" s="90"/>
    </row>
    <row r="275791" spans="68:68" customFormat="1">
      <c r="BP275791" s="90"/>
    </row>
    <row r="275792" spans="68:68" customFormat="1">
      <c r="BP275792" s="90"/>
    </row>
    <row r="275793" spans="68:68" customFormat="1">
      <c r="BP275793" s="90"/>
    </row>
    <row r="275794" spans="68:68" customFormat="1">
      <c r="BP275794" s="90"/>
    </row>
    <row r="275795" spans="68:68" customFormat="1">
      <c r="BP275795" s="90"/>
    </row>
    <row r="275796" spans="68:68" customFormat="1">
      <c r="BP275796" s="90"/>
    </row>
    <row r="275797" spans="68:68" customFormat="1">
      <c r="BP275797" s="90"/>
    </row>
    <row r="275798" spans="68:68" customFormat="1">
      <c r="BP275798" s="90"/>
    </row>
    <row r="275799" spans="68:68" customFormat="1">
      <c r="BP275799" s="90"/>
    </row>
    <row r="275800" spans="68:68" customFormat="1">
      <c r="BP275800" s="90"/>
    </row>
    <row r="275801" spans="68:68" customFormat="1">
      <c r="BP275801" s="90"/>
    </row>
    <row r="275802" spans="68:68" customFormat="1">
      <c r="BP275802" s="90"/>
    </row>
    <row r="275803" spans="68:68" customFormat="1">
      <c r="BP275803" s="90"/>
    </row>
    <row r="275804" spans="68:68" customFormat="1">
      <c r="BP275804" s="90"/>
    </row>
    <row r="275805" spans="68:68" customFormat="1">
      <c r="BP275805" s="90"/>
    </row>
    <row r="275806" spans="68:68" customFormat="1">
      <c r="BP275806" s="90"/>
    </row>
    <row r="275807" spans="68:68" customFormat="1">
      <c r="BP275807" s="90"/>
    </row>
    <row r="275808" spans="68:68" customFormat="1">
      <c r="BP275808" s="90"/>
    </row>
    <row r="275809" spans="68:68" customFormat="1">
      <c r="BP275809" s="90"/>
    </row>
    <row r="275810" spans="68:68" customFormat="1">
      <c r="BP275810" s="90"/>
    </row>
    <row r="275811" spans="68:68" customFormat="1">
      <c r="BP275811" s="90"/>
    </row>
    <row r="275812" spans="68:68" customFormat="1">
      <c r="BP275812" s="90"/>
    </row>
    <row r="275813" spans="68:68" customFormat="1">
      <c r="BP275813" s="90"/>
    </row>
    <row r="275814" spans="68:68" customFormat="1">
      <c r="BP275814" s="90"/>
    </row>
    <row r="275815" spans="68:68" customFormat="1">
      <c r="BP275815" s="90"/>
    </row>
    <row r="275816" spans="68:68" customFormat="1">
      <c r="BP275816" s="90"/>
    </row>
    <row r="275817" spans="68:68" customFormat="1">
      <c r="BP275817" s="90"/>
    </row>
    <row r="275818" spans="68:68" customFormat="1">
      <c r="BP275818" s="90"/>
    </row>
    <row r="275819" spans="68:68" customFormat="1">
      <c r="BP275819" s="90"/>
    </row>
    <row r="275820" spans="68:68" customFormat="1">
      <c r="BP275820" s="90"/>
    </row>
    <row r="275821" spans="68:68" customFormat="1">
      <c r="BP275821" s="90"/>
    </row>
    <row r="275822" spans="68:68" customFormat="1">
      <c r="BP275822" s="90"/>
    </row>
    <row r="275823" spans="68:68" customFormat="1">
      <c r="BP275823" s="90"/>
    </row>
    <row r="275824" spans="68:68" customFormat="1">
      <c r="BP275824" s="90"/>
    </row>
    <row r="275825" spans="68:68" customFormat="1">
      <c r="BP275825" s="90"/>
    </row>
    <row r="275826" spans="68:68" customFormat="1">
      <c r="BP275826" s="90"/>
    </row>
    <row r="275827" spans="68:68" customFormat="1">
      <c r="BP275827" s="90"/>
    </row>
    <row r="275828" spans="68:68" customFormat="1">
      <c r="BP275828" s="90"/>
    </row>
    <row r="275829" spans="68:68" customFormat="1">
      <c r="BP275829" s="90"/>
    </row>
    <row r="275830" spans="68:68" customFormat="1">
      <c r="BP275830" s="90"/>
    </row>
    <row r="275831" spans="68:68" customFormat="1">
      <c r="BP275831" s="90"/>
    </row>
    <row r="275832" spans="68:68" customFormat="1">
      <c r="BP275832" s="90"/>
    </row>
    <row r="275833" spans="68:68" customFormat="1">
      <c r="BP275833" s="90"/>
    </row>
    <row r="275834" spans="68:68" customFormat="1">
      <c r="BP275834" s="90"/>
    </row>
    <row r="275835" spans="68:68" customFormat="1">
      <c r="BP275835" s="90"/>
    </row>
    <row r="275836" spans="68:68" customFormat="1">
      <c r="BP275836" s="90"/>
    </row>
    <row r="275837" spans="68:68" customFormat="1">
      <c r="BP275837" s="90"/>
    </row>
    <row r="275838" spans="68:68" customFormat="1">
      <c r="BP275838" s="90"/>
    </row>
    <row r="275839" spans="68:68" customFormat="1">
      <c r="BP275839" s="90"/>
    </row>
    <row r="275840" spans="68:68" customFormat="1">
      <c r="BP275840" s="90"/>
    </row>
    <row r="275841" spans="68:68" customFormat="1">
      <c r="BP275841" s="90"/>
    </row>
    <row r="275842" spans="68:68" customFormat="1">
      <c r="BP275842" s="90"/>
    </row>
    <row r="275843" spans="68:68" customFormat="1">
      <c r="BP275843" s="90"/>
    </row>
    <row r="275844" spans="68:68" customFormat="1">
      <c r="BP275844" s="90"/>
    </row>
    <row r="275845" spans="68:68" customFormat="1">
      <c r="BP275845" s="90"/>
    </row>
    <row r="275846" spans="68:68" customFormat="1">
      <c r="BP275846" s="90"/>
    </row>
    <row r="275847" spans="68:68" customFormat="1">
      <c r="BP275847" s="90"/>
    </row>
    <row r="275848" spans="68:68" customFormat="1">
      <c r="BP275848" s="90"/>
    </row>
    <row r="275849" spans="68:68" customFormat="1">
      <c r="BP275849" s="90"/>
    </row>
    <row r="275850" spans="68:68" customFormat="1">
      <c r="BP275850" s="90"/>
    </row>
    <row r="275851" spans="68:68" customFormat="1">
      <c r="BP275851" s="90"/>
    </row>
    <row r="275852" spans="68:68" customFormat="1">
      <c r="BP275852" s="90"/>
    </row>
    <row r="275853" spans="68:68" customFormat="1">
      <c r="BP275853" s="90"/>
    </row>
    <row r="275854" spans="68:68" customFormat="1">
      <c r="BP275854" s="90"/>
    </row>
    <row r="275855" spans="68:68" customFormat="1">
      <c r="BP275855" s="90"/>
    </row>
    <row r="275856" spans="68:68" customFormat="1">
      <c r="BP275856" s="90"/>
    </row>
    <row r="275857" spans="68:68" customFormat="1">
      <c r="BP275857" s="90"/>
    </row>
    <row r="275858" spans="68:68" customFormat="1">
      <c r="BP275858" s="90"/>
    </row>
    <row r="275859" spans="68:68" customFormat="1">
      <c r="BP275859" s="90"/>
    </row>
    <row r="275860" spans="68:68" customFormat="1">
      <c r="BP275860" s="90"/>
    </row>
    <row r="275861" spans="68:68" customFormat="1">
      <c r="BP275861" s="90"/>
    </row>
    <row r="275862" spans="68:68" customFormat="1">
      <c r="BP275862" s="90"/>
    </row>
    <row r="275863" spans="68:68" customFormat="1">
      <c r="BP275863" s="90"/>
    </row>
    <row r="275864" spans="68:68" customFormat="1">
      <c r="BP275864" s="90"/>
    </row>
    <row r="275865" spans="68:68" customFormat="1">
      <c r="BP275865" s="90"/>
    </row>
    <row r="275866" spans="68:68" customFormat="1">
      <c r="BP275866" s="90"/>
    </row>
    <row r="275867" spans="68:68" customFormat="1">
      <c r="BP275867" s="90"/>
    </row>
    <row r="275868" spans="68:68" customFormat="1">
      <c r="BP275868" s="90"/>
    </row>
    <row r="275869" spans="68:68" customFormat="1">
      <c r="BP275869" s="90"/>
    </row>
    <row r="275870" spans="68:68" customFormat="1">
      <c r="BP275870" s="90"/>
    </row>
    <row r="275871" spans="68:68" customFormat="1">
      <c r="BP275871" s="90"/>
    </row>
    <row r="275872" spans="68:68" customFormat="1">
      <c r="BP275872" s="90"/>
    </row>
    <row r="275873" spans="68:68" customFormat="1">
      <c r="BP275873" s="90"/>
    </row>
    <row r="275874" spans="68:68" customFormat="1">
      <c r="BP275874" s="90"/>
    </row>
    <row r="275875" spans="68:68" customFormat="1">
      <c r="BP275875" s="90"/>
    </row>
    <row r="275876" spans="68:68" customFormat="1">
      <c r="BP275876" s="90"/>
    </row>
    <row r="275877" spans="68:68" customFormat="1">
      <c r="BP275877" s="90"/>
    </row>
    <row r="275878" spans="68:68" customFormat="1">
      <c r="BP275878" s="90"/>
    </row>
    <row r="275879" spans="68:68" customFormat="1">
      <c r="BP275879" s="90"/>
    </row>
    <row r="275880" spans="68:68" customFormat="1">
      <c r="BP275880" s="90"/>
    </row>
    <row r="275881" spans="68:68" customFormat="1">
      <c r="BP275881" s="90"/>
    </row>
    <row r="275882" spans="68:68" customFormat="1">
      <c r="BP275882" s="90"/>
    </row>
    <row r="275883" spans="68:68" customFormat="1">
      <c r="BP275883" s="90"/>
    </row>
    <row r="275884" spans="68:68" customFormat="1">
      <c r="BP275884" s="90"/>
    </row>
    <row r="275885" spans="68:68" customFormat="1">
      <c r="BP275885" s="90"/>
    </row>
    <row r="275886" spans="68:68" customFormat="1">
      <c r="BP275886" s="90"/>
    </row>
    <row r="275887" spans="68:68" customFormat="1">
      <c r="BP275887" s="90"/>
    </row>
    <row r="275888" spans="68:68" customFormat="1">
      <c r="BP275888" s="90"/>
    </row>
    <row r="275889" spans="68:68" customFormat="1">
      <c r="BP275889" s="90"/>
    </row>
    <row r="275890" spans="68:68" customFormat="1">
      <c r="BP275890" s="90"/>
    </row>
    <row r="275891" spans="68:68" customFormat="1">
      <c r="BP275891" s="90"/>
    </row>
    <row r="275892" spans="68:68" customFormat="1">
      <c r="BP275892" s="90"/>
    </row>
    <row r="275893" spans="68:68" customFormat="1">
      <c r="BP275893" s="90"/>
    </row>
    <row r="275894" spans="68:68" customFormat="1">
      <c r="BP275894" s="90"/>
    </row>
    <row r="275895" spans="68:68" customFormat="1">
      <c r="BP275895" s="90"/>
    </row>
    <row r="275896" spans="68:68" customFormat="1">
      <c r="BP275896" s="90"/>
    </row>
    <row r="275897" spans="68:68" customFormat="1">
      <c r="BP275897" s="90"/>
    </row>
    <row r="275898" spans="68:68" customFormat="1">
      <c r="BP275898" s="90"/>
    </row>
    <row r="275899" spans="68:68" customFormat="1">
      <c r="BP275899" s="90"/>
    </row>
    <row r="275900" spans="68:68" customFormat="1">
      <c r="BP275900" s="90"/>
    </row>
    <row r="275901" spans="68:68" customFormat="1">
      <c r="BP275901" s="90"/>
    </row>
    <row r="275902" spans="68:68" customFormat="1">
      <c r="BP275902" s="90"/>
    </row>
    <row r="275903" spans="68:68" customFormat="1">
      <c r="BP275903" s="90"/>
    </row>
    <row r="275904" spans="68:68" customFormat="1">
      <c r="BP275904" s="90"/>
    </row>
    <row r="275905" spans="68:68" customFormat="1">
      <c r="BP275905" s="90"/>
    </row>
    <row r="275906" spans="68:68" customFormat="1">
      <c r="BP275906" s="90"/>
    </row>
    <row r="275907" spans="68:68" customFormat="1">
      <c r="BP275907" s="90"/>
    </row>
    <row r="275908" spans="68:68" customFormat="1">
      <c r="BP275908" s="90"/>
    </row>
    <row r="275909" spans="68:68" customFormat="1">
      <c r="BP275909" s="90"/>
    </row>
    <row r="275910" spans="68:68" customFormat="1">
      <c r="BP275910" s="90"/>
    </row>
    <row r="275911" spans="68:68" customFormat="1">
      <c r="BP275911" s="90"/>
    </row>
    <row r="275912" spans="68:68" customFormat="1">
      <c r="BP275912" s="90"/>
    </row>
    <row r="275913" spans="68:68" customFormat="1">
      <c r="BP275913" s="90"/>
    </row>
    <row r="275914" spans="68:68" customFormat="1">
      <c r="BP275914" s="90"/>
    </row>
    <row r="275915" spans="68:68" customFormat="1">
      <c r="BP275915" s="90"/>
    </row>
    <row r="275916" spans="68:68" customFormat="1">
      <c r="BP275916" s="90"/>
    </row>
    <row r="275917" spans="68:68" customFormat="1">
      <c r="BP275917" s="90"/>
    </row>
    <row r="275918" spans="68:68" customFormat="1">
      <c r="BP275918" s="90"/>
    </row>
    <row r="275919" spans="68:68" customFormat="1">
      <c r="BP275919" s="90"/>
    </row>
    <row r="275920" spans="68:68" customFormat="1">
      <c r="BP275920" s="90"/>
    </row>
    <row r="275921" spans="68:68" customFormat="1">
      <c r="BP275921" s="90"/>
    </row>
    <row r="275922" spans="68:68" customFormat="1">
      <c r="BP275922" s="90"/>
    </row>
    <row r="275923" spans="68:68" customFormat="1">
      <c r="BP275923" s="90"/>
    </row>
    <row r="275924" spans="68:68" customFormat="1">
      <c r="BP275924" s="90"/>
    </row>
    <row r="275925" spans="68:68" customFormat="1">
      <c r="BP275925" s="90"/>
    </row>
    <row r="275926" spans="68:68" customFormat="1">
      <c r="BP275926" s="90"/>
    </row>
    <row r="275927" spans="68:68" customFormat="1">
      <c r="BP275927" s="90"/>
    </row>
    <row r="275928" spans="68:68" customFormat="1">
      <c r="BP275928" s="90"/>
    </row>
    <row r="275929" spans="68:68" customFormat="1">
      <c r="BP275929" s="90"/>
    </row>
    <row r="275930" spans="68:68" customFormat="1">
      <c r="BP275930" s="90"/>
    </row>
    <row r="275931" spans="68:68" customFormat="1">
      <c r="BP275931" s="90"/>
    </row>
    <row r="275932" spans="68:68" customFormat="1">
      <c r="BP275932" s="90"/>
    </row>
    <row r="275933" spans="68:68" customFormat="1">
      <c r="BP275933" s="90"/>
    </row>
    <row r="275934" spans="68:68" customFormat="1">
      <c r="BP275934" s="90"/>
    </row>
    <row r="275935" spans="68:68" customFormat="1">
      <c r="BP275935" s="90"/>
    </row>
    <row r="275936" spans="68:68" customFormat="1">
      <c r="BP275936" s="90"/>
    </row>
    <row r="275937" spans="68:68" customFormat="1">
      <c r="BP275937" s="90"/>
    </row>
    <row r="275938" spans="68:68" customFormat="1">
      <c r="BP275938" s="90"/>
    </row>
    <row r="275939" spans="68:68" customFormat="1">
      <c r="BP275939" s="90"/>
    </row>
    <row r="275940" spans="68:68" customFormat="1">
      <c r="BP275940" s="90"/>
    </row>
    <row r="275941" spans="68:68" customFormat="1">
      <c r="BP275941" s="90"/>
    </row>
    <row r="275942" spans="68:68" customFormat="1">
      <c r="BP275942" s="90"/>
    </row>
    <row r="275943" spans="68:68" customFormat="1">
      <c r="BP275943" s="90"/>
    </row>
    <row r="275944" spans="68:68" customFormat="1">
      <c r="BP275944" s="90"/>
    </row>
    <row r="275945" spans="68:68" customFormat="1">
      <c r="BP275945" s="90"/>
    </row>
    <row r="275946" spans="68:68" customFormat="1">
      <c r="BP275946" s="90"/>
    </row>
    <row r="275947" spans="68:68" customFormat="1">
      <c r="BP275947" s="90"/>
    </row>
    <row r="275948" spans="68:68" customFormat="1">
      <c r="BP275948" s="90"/>
    </row>
    <row r="275949" spans="68:68" customFormat="1">
      <c r="BP275949" s="90"/>
    </row>
    <row r="275950" spans="68:68" customFormat="1">
      <c r="BP275950" s="90"/>
    </row>
    <row r="275951" spans="68:68" customFormat="1">
      <c r="BP275951" s="90"/>
    </row>
    <row r="275952" spans="68:68" customFormat="1">
      <c r="BP275952" s="90"/>
    </row>
    <row r="275953" spans="68:68" customFormat="1">
      <c r="BP275953" s="90"/>
    </row>
    <row r="275954" spans="68:68" customFormat="1">
      <c r="BP275954" s="90"/>
    </row>
    <row r="275955" spans="68:68" customFormat="1">
      <c r="BP275955" s="90"/>
    </row>
    <row r="275956" spans="68:68" customFormat="1">
      <c r="BP275956" s="90"/>
    </row>
    <row r="275957" spans="68:68" customFormat="1">
      <c r="BP275957" s="90"/>
    </row>
    <row r="275958" spans="68:68" customFormat="1">
      <c r="BP275958" s="90"/>
    </row>
    <row r="275959" spans="68:68" customFormat="1">
      <c r="BP275959" s="90"/>
    </row>
    <row r="275960" spans="68:68" customFormat="1">
      <c r="BP275960" s="90"/>
    </row>
    <row r="275961" spans="68:68" customFormat="1">
      <c r="BP275961" s="90"/>
    </row>
    <row r="275962" spans="68:68" customFormat="1">
      <c r="BP275962" s="90"/>
    </row>
    <row r="275963" spans="68:68" customFormat="1">
      <c r="BP275963" s="90"/>
    </row>
    <row r="275964" spans="68:68" customFormat="1">
      <c r="BP275964" s="90"/>
    </row>
    <row r="275965" spans="68:68" customFormat="1">
      <c r="BP275965" s="90"/>
    </row>
    <row r="275966" spans="68:68" customFormat="1">
      <c r="BP275966" s="90"/>
    </row>
    <row r="275967" spans="68:68" customFormat="1">
      <c r="BP275967" s="90"/>
    </row>
    <row r="275968" spans="68:68" customFormat="1">
      <c r="BP275968" s="90"/>
    </row>
    <row r="275969" spans="68:68" customFormat="1">
      <c r="BP275969" s="90"/>
    </row>
    <row r="275970" spans="68:68" customFormat="1">
      <c r="BP275970" s="90"/>
    </row>
    <row r="275971" spans="68:68" customFormat="1">
      <c r="BP275971" s="90"/>
    </row>
    <row r="275972" spans="68:68" customFormat="1">
      <c r="BP275972" s="90"/>
    </row>
    <row r="275973" spans="68:68" customFormat="1">
      <c r="BP275973" s="90"/>
    </row>
    <row r="275974" spans="68:68" customFormat="1">
      <c r="BP275974" s="90"/>
    </row>
    <row r="275975" spans="68:68" customFormat="1">
      <c r="BP275975" s="90"/>
    </row>
    <row r="275976" spans="68:68" customFormat="1">
      <c r="BP275976" s="90"/>
    </row>
    <row r="275977" spans="68:68" customFormat="1">
      <c r="BP275977" s="90"/>
    </row>
    <row r="275978" spans="68:68" customFormat="1">
      <c r="BP275978" s="90"/>
    </row>
    <row r="275979" spans="68:68" customFormat="1">
      <c r="BP275979" s="90"/>
    </row>
    <row r="275980" spans="68:68" customFormat="1">
      <c r="BP275980" s="90"/>
    </row>
    <row r="275981" spans="68:68" customFormat="1">
      <c r="BP275981" s="90"/>
    </row>
    <row r="275982" spans="68:68" customFormat="1">
      <c r="BP275982" s="90"/>
    </row>
    <row r="275983" spans="68:68" customFormat="1">
      <c r="BP275983" s="90"/>
    </row>
    <row r="275984" spans="68:68" customFormat="1">
      <c r="BP275984" s="90"/>
    </row>
    <row r="275985" spans="68:68" customFormat="1">
      <c r="BP275985" s="90"/>
    </row>
    <row r="275986" spans="68:68" customFormat="1">
      <c r="BP275986" s="90"/>
    </row>
    <row r="275987" spans="68:68" customFormat="1">
      <c r="BP275987" s="90"/>
    </row>
    <row r="275988" spans="68:68" customFormat="1">
      <c r="BP275988" s="90"/>
    </row>
    <row r="275989" spans="68:68" customFormat="1">
      <c r="BP275989" s="90"/>
    </row>
    <row r="275990" spans="68:68" customFormat="1">
      <c r="BP275990" s="90"/>
    </row>
    <row r="275991" spans="68:68" customFormat="1">
      <c r="BP275991" s="90"/>
    </row>
    <row r="275992" spans="68:68" customFormat="1">
      <c r="BP275992" s="90"/>
    </row>
    <row r="275993" spans="68:68" customFormat="1">
      <c r="BP275993" s="90"/>
    </row>
    <row r="275994" spans="68:68" customFormat="1">
      <c r="BP275994" s="90"/>
    </row>
    <row r="275995" spans="68:68" customFormat="1">
      <c r="BP275995" s="90"/>
    </row>
    <row r="275996" spans="68:68" customFormat="1">
      <c r="BP275996" s="90"/>
    </row>
    <row r="275997" spans="68:68" customFormat="1">
      <c r="BP275997" s="90"/>
    </row>
    <row r="275998" spans="68:68" customFormat="1">
      <c r="BP275998" s="90"/>
    </row>
    <row r="275999" spans="68:68" customFormat="1">
      <c r="BP275999" s="90"/>
    </row>
    <row r="276000" spans="68:68" customFormat="1">
      <c r="BP276000" s="90"/>
    </row>
    <row r="276001" spans="68:68" customFormat="1">
      <c r="BP276001" s="90"/>
    </row>
    <row r="276002" spans="68:68" customFormat="1">
      <c r="BP276002" s="90"/>
    </row>
    <row r="276003" spans="68:68" customFormat="1">
      <c r="BP276003" s="90"/>
    </row>
    <row r="276004" spans="68:68" customFormat="1">
      <c r="BP276004" s="90"/>
    </row>
    <row r="276005" spans="68:68" customFormat="1">
      <c r="BP276005" s="90"/>
    </row>
    <row r="276006" spans="68:68" customFormat="1">
      <c r="BP276006" s="90"/>
    </row>
    <row r="276007" spans="68:68" customFormat="1">
      <c r="BP276007" s="90"/>
    </row>
    <row r="276008" spans="68:68" customFormat="1">
      <c r="BP276008" s="90"/>
    </row>
    <row r="276009" spans="68:68" customFormat="1">
      <c r="BP276009" s="90"/>
    </row>
    <row r="276010" spans="68:68" customFormat="1">
      <c r="BP276010" s="90"/>
    </row>
    <row r="276011" spans="68:68" customFormat="1">
      <c r="BP276011" s="90"/>
    </row>
    <row r="276012" spans="68:68" customFormat="1">
      <c r="BP276012" s="90"/>
    </row>
    <row r="276013" spans="68:68" customFormat="1">
      <c r="BP276013" s="90"/>
    </row>
    <row r="276014" spans="68:68" customFormat="1">
      <c r="BP276014" s="90"/>
    </row>
    <row r="276015" spans="68:68" customFormat="1">
      <c r="BP276015" s="90"/>
    </row>
    <row r="276016" spans="68:68" customFormat="1">
      <c r="BP276016" s="90"/>
    </row>
    <row r="276017" spans="68:68" customFormat="1">
      <c r="BP276017" s="90"/>
    </row>
    <row r="276018" spans="68:68" customFormat="1">
      <c r="BP276018" s="90"/>
    </row>
    <row r="276019" spans="68:68" customFormat="1">
      <c r="BP276019" s="90"/>
    </row>
    <row r="276020" spans="68:68" customFormat="1">
      <c r="BP276020" s="90"/>
    </row>
    <row r="276021" spans="68:68" customFormat="1">
      <c r="BP276021" s="90"/>
    </row>
    <row r="276022" spans="68:68" customFormat="1">
      <c r="BP276022" s="90"/>
    </row>
    <row r="276023" spans="68:68" customFormat="1">
      <c r="BP276023" s="90"/>
    </row>
    <row r="276024" spans="68:68" customFormat="1">
      <c r="BP276024" s="90"/>
    </row>
    <row r="276025" spans="68:68" customFormat="1">
      <c r="BP276025" s="90"/>
    </row>
    <row r="276026" spans="68:68" customFormat="1">
      <c r="BP276026" s="90"/>
    </row>
    <row r="276027" spans="68:68" customFormat="1">
      <c r="BP276027" s="90"/>
    </row>
    <row r="276028" spans="68:68" customFormat="1">
      <c r="BP276028" s="90"/>
    </row>
    <row r="276029" spans="68:68" customFormat="1">
      <c r="BP276029" s="90"/>
    </row>
    <row r="276030" spans="68:68" customFormat="1">
      <c r="BP276030" s="90"/>
    </row>
    <row r="276031" spans="68:68" customFormat="1">
      <c r="BP276031" s="90"/>
    </row>
    <row r="276032" spans="68:68" customFormat="1">
      <c r="BP276032" s="90"/>
    </row>
    <row r="276033" spans="68:68" customFormat="1">
      <c r="BP276033" s="90"/>
    </row>
    <row r="276034" spans="68:68" customFormat="1">
      <c r="BP276034" s="90"/>
    </row>
    <row r="276035" spans="68:68" customFormat="1">
      <c r="BP276035" s="90"/>
    </row>
    <row r="276036" spans="68:68" customFormat="1">
      <c r="BP276036" s="90"/>
    </row>
    <row r="276037" spans="68:68" customFormat="1">
      <c r="BP276037" s="90"/>
    </row>
    <row r="276038" spans="68:68" customFormat="1">
      <c r="BP276038" s="90"/>
    </row>
    <row r="276039" spans="68:68" customFormat="1">
      <c r="BP276039" s="90"/>
    </row>
    <row r="276040" spans="68:68" customFormat="1">
      <c r="BP276040" s="90"/>
    </row>
    <row r="276041" spans="68:68" customFormat="1">
      <c r="BP276041" s="90"/>
    </row>
    <row r="276042" spans="68:68" customFormat="1">
      <c r="BP276042" s="90"/>
    </row>
    <row r="276043" spans="68:68" customFormat="1">
      <c r="BP276043" s="90"/>
    </row>
    <row r="276044" spans="68:68" customFormat="1">
      <c r="BP276044" s="90"/>
    </row>
    <row r="276045" spans="68:68" customFormat="1">
      <c r="BP276045" s="90"/>
    </row>
    <row r="276046" spans="68:68" customFormat="1">
      <c r="BP276046" s="90"/>
    </row>
    <row r="276047" spans="68:68" customFormat="1">
      <c r="BP276047" s="90"/>
    </row>
    <row r="276048" spans="68:68" customFormat="1">
      <c r="BP276048" s="90"/>
    </row>
    <row r="276049" spans="68:68" customFormat="1">
      <c r="BP276049" s="90"/>
    </row>
    <row r="276050" spans="68:68" customFormat="1">
      <c r="BP276050" s="90"/>
    </row>
    <row r="276051" spans="68:68" customFormat="1">
      <c r="BP276051" s="90"/>
    </row>
    <row r="276052" spans="68:68" customFormat="1">
      <c r="BP276052" s="90"/>
    </row>
    <row r="276053" spans="68:68" customFormat="1">
      <c r="BP276053" s="90"/>
    </row>
    <row r="276054" spans="68:68" customFormat="1">
      <c r="BP276054" s="90"/>
    </row>
    <row r="276055" spans="68:68" customFormat="1">
      <c r="BP276055" s="90"/>
    </row>
    <row r="276056" spans="68:68" customFormat="1">
      <c r="BP276056" s="90"/>
    </row>
    <row r="276057" spans="68:68" customFormat="1">
      <c r="BP276057" s="90"/>
    </row>
    <row r="276058" spans="68:68" customFormat="1">
      <c r="BP276058" s="90"/>
    </row>
    <row r="276059" spans="68:68" customFormat="1">
      <c r="BP276059" s="90"/>
    </row>
    <row r="276060" spans="68:68" customFormat="1">
      <c r="BP276060" s="90"/>
    </row>
    <row r="276061" spans="68:68" customFormat="1">
      <c r="BP276061" s="90"/>
    </row>
    <row r="276062" spans="68:68" customFormat="1">
      <c r="BP276062" s="90"/>
    </row>
    <row r="276063" spans="68:68" customFormat="1">
      <c r="BP276063" s="90"/>
    </row>
    <row r="276064" spans="68:68" customFormat="1">
      <c r="BP276064" s="90"/>
    </row>
    <row r="276065" spans="68:68" customFormat="1">
      <c r="BP276065" s="90"/>
    </row>
    <row r="276066" spans="68:68" customFormat="1">
      <c r="BP276066" s="90"/>
    </row>
    <row r="276067" spans="68:68" customFormat="1">
      <c r="BP276067" s="90"/>
    </row>
    <row r="276068" spans="68:68" customFormat="1">
      <c r="BP276068" s="90"/>
    </row>
    <row r="276069" spans="68:68" customFormat="1">
      <c r="BP276069" s="90"/>
    </row>
    <row r="276070" spans="68:68" customFormat="1">
      <c r="BP276070" s="90"/>
    </row>
    <row r="276071" spans="68:68" customFormat="1">
      <c r="BP276071" s="90"/>
    </row>
    <row r="276072" spans="68:68" customFormat="1">
      <c r="BP276072" s="90"/>
    </row>
    <row r="276073" spans="68:68" customFormat="1">
      <c r="BP276073" s="90"/>
    </row>
    <row r="276074" spans="68:68" customFormat="1">
      <c r="BP276074" s="90"/>
    </row>
    <row r="276075" spans="68:68" customFormat="1">
      <c r="BP276075" s="90"/>
    </row>
    <row r="276076" spans="68:68" customFormat="1">
      <c r="BP276076" s="90"/>
    </row>
    <row r="276077" spans="68:68" customFormat="1">
      <c r="BP276077" s="90"/>
    </row>
    <row r="276078" spans="68:68" customFormat="1">
      <c r="BP276078" s="90"/>
    </row>
    <row r="276079" spans="68:68" customFormat="1">
      <c r="BP276079" s="90"/>
    </row>
    <row r="276080" spans="68:68" customFormat="1">
      <c r="BP276080" s="90"/>
    </row>
    <row r="276081" spans="68:68" customFormat="1">
      <c r="BP276081" s="90"/>
    </row>
    <row r="276082" spans="68:68" customFormat="1">
      <c r="BP276082" s="90"/>
    </row>
    <row r="276083" spans="68:68" customFormat="1">
      <c r="BP276083" s="90"/>
    </row>
    <row r="276084" spans="68:68" customFormat="1">
      <c r="BP276084" s="90"/>
    </row>
    <row r="276085" spans="68:68" customFormat="1">
      <c r="BP276085" s="90"/>
    </row>
    <row r="276086" spans="68:68" customFormat="1">
      <c r="BP276086" s="90"/>
    </row>
    <row r="276087" spans="68:68" customFormat="1">
      <c r="BP276087" s="90"/>
    </row>
    <row r="276088" spans="68:68" customFormat="1">
      <c r="BP276088" s="90"/>
    </row>
    <row r="276089" spans="68:68" customFormat="1">
      <c r="BP276089" s="90"/>
    </row>
    <row r="276090" spans="68:68" customFormat="1">
      <c r="BP276090" s="90"/>
    </row>
    <row r="276091" spans="68:68" customFormat="1">
      <c r="BP276091" s="90"/>
    </row>
    <row r="276092" spans="68:68" customFormat="1">
      <c r="BP276092" s="90"/>
    </row>
    <row r="276093" spans="68:68" customFormat="1">
      <c r="BP276093" s="90"/>
    </row>
    <row r="276094" spans="68:68" customFormat="1">
      <c r="BP276094" s="90"/>
    </row>
    <row r="276095" spans="68:68" customFormat="1">
      <c r="BP276095" s="90"/>
    </row>
    <row r="276096" spans="68:68" customFormat="1">
      <c r="BP276096" s="90"/>
    </row>
    <row r="276097" spans="68:68" customFormat="1">
      <c r="BP276097" s="90"/>
    </row>
    <row r="276098" spans="68:68" customFormat="1">
      <c r="BP276098" s="90"/>
    </row>
    <row r="276099" spans="68:68" customFormat="1">
      <c r="BP276099" s="90"/>
    </row>
    <row r="276100" spans="68:68" customFormat="1">
      <c r="BP276100" s="90"/>
    </row>
    <row r="276101" spans="68:68" customFormat="1">
      <c r="BP276101" s="90"/>
    </row>
    <row r="276102" spans="68:68" customFormat="1">
      <c r="BP276102" s="90"/>
    </row>
    <row r="276103" spans="68:68" customFormat="1">
      <c r="BP276103" s="90"/>
    </row>
    <row r="276104" spans="68:68" customFormat="1">
      <c r="BP276104" s="90"/>
    </row>
    <row r="276105" spans="68:68" customFormat="1">
      <c r="BP276105" s="90"/>
    </row>
    <row r="276106" spans="68:68" customFormat="1">
      <c r="BP276106" s="90"/>
    </row>
    <row r="276107" spans="68:68" customFormat="1">
      <c r="BP276107" s="90"/>
    </row>
    <row r="276108" spans="68:68" customFormat="1">
      <c r="BP276108" s="90"/>
    </row>
    <row r="276109" spans="68:68" customFormat="1">
      <c r="BP276109" s="90"/>
    </row>
    <row r="276110" spans="68:68" customFormat="1">
      <c r="BP276110" s="90"/>
    </row>
    <row r="276111" spans="68:68" customFormat="1">
      <c r="BP276111" s="90"/>
    </row>
    <row r="276112" spans="68:68" customFormat="1">
      <c r="BP276112" s="90"/>
    </row>
    <row r="276113" spans="68:68" customFormat="1">
      <c r="BP276113" s="90"/>
    </row>
    <row r="276114" spans="68:68" customFormat="1">
      <c r="BP276114" s="90"/>
    </row>
    <row r="276115" spans="68:68" customFormat="1">
      <c r="BP276115" s="90"/>
    </row>
    <row r="276116" spans="68:68" customFormat="1">
      <c r="BP276116" s="90"/>
    </row>
    <row r="276117" spans="68:68" customFormat="1">
      <c r="BP276117" s="90"/>
    </row>
    <row r="276118" spans="68:68" customFormat="1">
      <c r="BP276118" s="90"/>
    </row>
    <row r="276119" spans="68:68" customFormat="1">
      <c r="BP276119" s="90"/>
    </row>
    <row r="276120" spans="68:68" customFormat="1">
      <c r="BP276120" s="90"/>
    </row>
    <row r="276121" spans="68:68" customFormat="1">
      <c r="BP276121" s="90"/>
    </row>
    <row r="276122" spans="68:68" customFormat="1">
      <c r="BP276122" s="90"/>
    </row>
    <row r="276123" spans="68:68" customFormat="1">
      <c r="BP276123" s="90"/>
    </row>
    <row r="276124" spans="68:68" customFormat="1">
      <c r="BP276124" s="90"/>
    </row>
    <row r="276125" spans="68:68" customFormat="1">
      <c r="BP276125" s="90"/>
    </row>
    <row r="276126" spans="68:68" customFormat="1">
      <c r="BP276126" s="90"/>
    </row>
    <row r="276127" spans="68:68" customFormat="1">
      <c r="BP276127" s="90"/>
    </row>
    <row r="276128" spans="68:68" customFormat="1">
      <c r="BP276128" s="90"/>
    </row>
    <row r="276129" spans="68:68" customFormat="1">
      <c r="BP276129" s="90"/>
    </row>
    <row r="276130" spans="68:68" customFormat="1">
      <c r="BP276130" s="90"/>
    </row>
    <row r="276131" spans="68:68" customFormat="1">
      <c r="BP276131" s="90"/>
    </row>
    <row r="276132" spans="68:68" customFormat="1">
      <c r="BP276132" s="90"/>
    </row>
    <row r="276133" spans="68:68" customFormat="1">
      <c r="BP276133" s="90"/>
    </row>
    <row r="276134" spans="68:68" customFormat="1">
      <c r="BP276134" s="90"/>
    </row>
    <row r="276135" spans="68:68" customFormat="1">
      <c r="BP276135" s="90"/>
    </row>
    <row r="276136" spans="68:68" customFormat="1">
      <c r="BP276136" s="90"/>
    </row>
    <row r="276137" spans="68:68" customFormat="1">
      <c r="BP276137" s="90"/>
    </row>
    <row r="276138" spans="68:68" customFormat="1">
      <c r="BP276138" s="90"/>
    </row>
    <row r="276139" spans="68:68" customFormat="1">
      <c r="BP276139" s="90"/>
    </row>
    <row r="276140" spans="68:68" customFormat="1">
      <c r="BP276140" s="90"/>
    </row>
    <row r="276141" spans="68:68" customFormat="1">
      <c r="BP276141" s="90"/>
    </row>
    <row r="276142" spans="68:68" customFormat="1">
      <c r="BP276142" s="90"/>
    </row>
    <row r="276143" spans="68:68" customFormat="1">
      <c r="BP276143" s="90"/>
    </row>
    <row r="276144" spans="68:68" customFormat="1">
      <c r="BP276144" s="90"/>
    </row>
    <row r="276145" spans="68:68" customFormat="1">
      <c r="BP276145" s="90"/>
    </row>
    <row r="276146" spans="68:68" customFormat="1">
      <c r="BP276146" s="90"/>
    </row>
    <row r="276147" spans="68:68" customFormat="1">
      <c r="BP276147" s="90"/>
    </row>
    <row r="276148" spans="68:68" customFormat="1">
      <c r="BP276148" s="90"/>
    </row>
    <row r="276149" spans="68:68" customFormat="1">
      <c r="BP276149" s="90"/>
    </row>
    <row r="276150" spans="68:68" customFormat="1">
      <c r="BP276150" s="90"/>
    </row>
    <row r="276151" spans="68:68" customFormat="1">
      <c r="BP276151" s="90"/>
    </row>
    <row r="276152" spans="68:68" customFormat="1">
      <c r="BP276152" s="90"/>
    </row>
    <row r="276153" spans="68:68" customFormat="1">
      <c r="BP276153" s="90"/>
    </row>
    <row r="276154" spans="68:68" customFormat="1">
      <c r="BP276154" s="90"/>
    </row>
    <row r="276155" spans="68:68" customFormat="1">
      <c r="BP276155" s="90"/>
    </row>
    <row r="276156" spans="68:68" customFormat="1">
      <c r="BP276156" s="90"/>
    </row>
    <row r="276157" spans="68:68" customFormat="1">
      <c r="BP276157" s="90"/>
    </row>
    <row r="276158" spans="68:68" customFormat="1">
      <c r="BP276158" s="90"/>
    </row>
    <row r="276159" spans="68:68" customFormat="1">
      <c r="BP276159" s="90"/>
    </row>
    <row r="276160" spans="68:68" customFormat="1">
      <c r="BP276160" s="90"/>
    </row>
    <row r="276161" spans="68:68" customFormat="1">
      <c r="BP276161" s="90"/>
    </row>
    <row r="276162" spans="68:68" customFormat="1">
      <c r="BP276162" s="90"/>
    </row>
    <row r="276163" spans="68:68" customFormat="1">
      <c r="BP276163" s="90"/>
    </row>
    <row r="276164" spans="68:68" customFormat="1">
      <c r="BP276164" s="90"/>
    </row>
    <row r="276165" spans="68:68" customFormat="1">
      <c r="BP276165" s="90"/>
    </row>
    <row r="276166" spans="68:68" customFormat="1">
      <c r="BP276166" s="90"/>
    </row>
    <row r="276167" spans="68:68" customFormat="1">
      <c r="BP276167" s="90"/>
    </row>
    <row r="276168" spans="68:68" customFormat="1">
      <c r="BP276168" s="90"/>
    </row>
    <row r="276169" spans="68:68" customFormat="1">
      <c r="BP276169" s="90"/>
    </row>
    <row r="276170" spans="68:68" customFormat="1">
      <c r="BP276170" s="90"/>
    </row>
    <row r="276171" spans="68:68" customFormat="1">
      <c r="BP276171" s="90"/>
    </row>
    <row r="276172" spans="68:68" customFormat="1">
      <c r="BP276172" s="90"/>
    </row>
    <row r="276173" spans="68:68" customFormat="1">
      <c r="BP276173" s="90"/>
    </row>
    <row r="276174" spans="68:68" customFormat="1">
      <c r="BP276174" s="90"/>
    </row>
    <row r="276175" spans="68:68" customFormat="1">
      <c r="BP276175" s="90"/>
    </row>
    <row r="276176" spans="68:68" customFormat="1">
      <c r="BP276176" s="90"/>
    </row>
    <row r="276177" spans="68:68" customFormat="1">
      <c r="BP276177" s="90"/>
    </row>
    <row r="276178" spans="68:68" customFormat="1">
      <c r="BP276178" s="90"/>
    </row>
    <row r="276179" spans="68:68" customFormat="1">
      <c r="BP276179" s="90"/>
    </row>
    <row r="276180" spans="68:68" customFormat="1">
      <c r="BP276180" s="90"/>
    </row>
    <row r="276181" spans="68:68" customFormat="1">
      <c r="BP276181" s="90"/>
    </row>
    <row r="276182" spans="68:68" customFormat="1">
      <c r="BP276182" s="90"/>
    </row>
    <row r="276183" spans="68:68" customFormat="1">
      <c r="BP276183" s="90"/>
    </row>
    <row r="276184" spans="68:68" customFormat="1">
      <c r="BP276184" s="90"/>
    </row>
    <row r="276185" spans="68:68" customFormat="1">
      <c r="BP276185" s="90"/>
    </row>
    <row r="276186" spans="68:68" customFormat="1">
      <c r="BP276186" s="90"/>
    </row>
    <row r="276187" spans="68:68" customFormat="1">
      <c r="BP276187" s="90"/>
    </row>
    <row r="276188" spans="68:68" customFormat="1">
      <c r="BP276188" s="90"/>
    </row>
    <row r="276189" spans="68:68" customFormat="1">
      <c r="BP276189" s="90"/>
    </row>
    <row r="276190" spans="68:68" customFormat="1">
      <c r="BP276190" s="90"/>
    </row>
    <row r="276191" spans="68:68" customFormat="1">
      <c r="BP276191" s="90"/>
    </row>
    <row r="276192" spans="68:68" customFormat="1">
      <c r="BP276192" s="90"/>
    </row>
    <row r="276193" spans="68:68" customFormat="1">
      <c r="BP276193" s="90"/>
    </row>
    <row r="276194" spans="68:68" customFormat="1">
      <c r="BP276194" s="90"/>
    </row>
    <row r="276195" spans="68:68" customFormat="1">
      <c r="BP276195" s="90"/>
    </row>
    <row r="276196" spans="68:68" customFormat="1">
      <c r="BP276196" s="90"/>
    </row>
    <row r="276197" spans="68:68" customFormat="1">
      <c r="BP276197" s="90"/>
    </row>
    <row r="276198" spans="68:68" customFormat="1">
      <c r="BP276198" s="90"/>
    </row>
    <row r="276199" spans="68:68" customFormat="1">
      <c r="BP276199" s="90"/>
    </row>
    <row r="276200" spans="68:68" customFormat="1">
      <c r="BP276200" s="90"/>
    </row>
    <row r="276201" spans="68:68" customFormat="1">
      <c r="BP276201" s="90"/>
    </row>
    <row r="276202" spans="68:68" customFormat="1">
      <c r="BP276202" s="90"/>
    </row>
    <row r="276203" spans="68:68" customFormat="1">
      <c r="BP276203" s="90"/>
    </row>
    <row r="276204" spans="68:68" customFormat="1">
      <c r="BP276204" s="90"/>
    </row>
    <row r="276205" spans="68:68" customFormat="1">
      <c r="BP276205" s="90"/>
    </row>
    <row r="276206" spans="68:68" customFormat="1">
      <c r="BP276206" s="90"/>
    </row>
    <row r="276207" spans="68:68" customFormat="1">
      <c r="BP276207" s="90"/>
    </row>
    <row r="276208" spans="68:68" customFormat="1">
      <c r="BP276208" s="90"/>
    </row>
    <row r="276209" spans="68:68" customFormat="1">
      <c r="BP276209" s="90"/>
    </row>
    <row r="276210" spans="68:68" customFormat="1">
      <c r="BP276210" s="90"/>
    </row>
    <row r="276211" spans="68:68" customFormat="1">
      <c r="BP276211" s="90"/>
    </row>
    <row r="276212" spans="68:68" customFormat="1">
      <c r="BP276212" s="90"/>
    </row>
    <row r="276213" spans="68:68" customFormat="1">
      <c r="BP276213" s="90"/>
    </row>
    <row r="276214" spans="68:68" customFormat="1">
      <c r="BP276214" s="90"/>
    </row>
    <row r="276215" spans="68:68" customFormat="1">
      <c r="BP276215" s="90"/>
    </row>
    <row r="276216" spans="68:68" customFormat="1">
      <c r="BP276216" s="90"/>
    </row>
    <row r="276217" spans="68:68" customFormat="1">
      <c r="BP276217" s="90"/>
    </row>
    <row r="276218" spans="68:68" customFormat="1">
      <c r="BP276218" s="90"/>
    </row>
    <row r="276219" spans="68:68" customFormat="1">
      <c r="BP276219" s="90"/>
    </row>
    <row r="276220" spans="68:68" customFormat="1">
      <c r="BP276220" s="90"/>
    </row>
    <row r="276221" spans="68:68" customFormat="1">
      <c r="BP276221" s="90"/>
    </row>
    <row r="276222" spans="68:68" customFormat="1">
      <c r="BP276222" s="90"/>
    </row>
    <row r="276223" spans="68:68" customFormat="1">
      <c r="BP276223" s="90"/>
    </row>
    <row r="276224" spans="68:68" customFormat="1">
      <c r="BP276224" s="90"/>
    </row>
    <row r="276225" spans="68:68" customFormat="1">
      <c r="BP276225" s="90"/>
    </row>
    <row r="276226" spans="68:68" customFormat="1">
      <c r="BP276226" s="90"/>
    </row>
    <row r="276227" spans="68:68" customFormat="1">
      <c r="BP276227" s="90"/>
    </row>
    <row r="276228" spans="68:68" customFormat="1">
      <c r="BP276228" s="90"/>
    </row>
    <row r="276229" spans="68:68" customFormat="1">
      <c r="BP276229" s="90"/>
    </row>
    <row r="276230" spans="68:68" customFormat="1">
      <c r="BP276230" s="90"/>
    </row>
    <row r="276231" spans="68:68" customFormat="1">
      <c r="BP276231" s="90"/>
    </row>
    <row r="276232" spans="68:68" customFormat="1">
      <c r="BP276232" s="90"/>
    </row>
    <row r="276233" spans="68:68" customFormat="1">
      <c r="BP276233" s="90"/>
    </row>
    <row r="276234" spans="68:68" customFormat="1">
      <c r="BP276234" s="90"/>
    </row>
    <row r="276235" spans="68:68" customFormat="1">
      <c r="BP276235" s="90"/>
    </row>
    <row r="276236" spans="68:68" customFormat="1">
      <c r="BP276236" s="90"/>
    </row>
    <row r="276237" spans="68:68" customFormat="1">
      <c r="BP276237" s="90"/>
    </row>
    <row r="276238" spans="68:68" customFormat="1">
      <c r="BP276238" s="90"/>
    </row>
    <row r="276239" spans="68:68" customFormat="1">
      <c r="BP276239" s="90"/>
    </row>
    <row r="276240" spans="68:68" customFormat="1">
      <c r="BP276240" s="90"/>
    </row>
    <row r="276241" spans="68:68" customFormat="1">
      <c r="BP276241" s="90"/>
    </row>
    <row r="276242" spans="68:68" customFormat="1">
      <c r="BP276242" s="90"/>
    </row>
    <row r="276243" spans="68:68" customFormat="1">
      <c r="BP276243" s="90"/>
    </row>
    <row r="276244" spans="68:68" customFormat="1">
      <c r="BP276244" s="90"/>
    </row>
    <row r="276245" spans="68:68" customFormat="1">
      <c r="BP276245" s="90"/>
    </row>
    <row r="276246" spans="68:68" customFormat="1">
      <c r="BP276246" s="90"/>
    </row>
    <row r="276247" spans="68:68" customFormat="1">
      <c r="BP276247" s="90"/>
    </row>
    <row r="276248" spans="68:68" customFormat="1">
      <c r="BP276248" s="90"/>
    </row>
    <row r="276249" spans="68:68" customFormat="1">
      <c r="BP276249" s="90"/>
    </row>
    <row r="276250" spans="68:68" customFormat="1">
      <c r="BP276250" s="90"/>
    </row>
    <row r="276251" spans="68:68" customFormat="1">
      <c r="BP276251" s="90"/>
    </row>
    <row r="276252" spans="68:68" customFormat="1">
      <c r="BP276252" s="90"/>
    </row>
    <row r="276253" spans="68:68" customFormat="1">
      <c r="BP276253" s="90"/>
    </row>
    <row r="276254" spans="68:68" customFormat="1">
      <c r="BP276254" s="90"/>
    </row>
    <row r="276255" spans="68:68" customFormat="1">
      <c r="BP276255" s="90"/>
    </row>
    <row r="276256" spans="68:68" customFormat="1">
      <c r="BP276256" s="90"/>
    </row>
    <row r="276257" spans="68:68" customFormat="1">
      <c r="BP276257" s="90"/>
    </row>
    <row r="276258" spans="68:68" customFormat="1">
      <c r="BP276258" s="90"/>
    </row>
    <row r="276259" spans="68:68" customFormat="1">
      <c r="BP276259" s="90"/>
    </row>
    <row r="276260" spans="68:68" customFormat="1">
      <c r="BP276260" s="90"/>
    </row>
    <row r="276261" spans="68:68" customFormat="1">
      <c r="BP276261" s="90"/>
    </row>
    <row r="276262" spans="68:68" customFormat="1">
      <c r="BP276262" s="90"/>
    </row>
    <row r="276263" spans="68:68" customFormat="1">
      <c r="BP276263" s="90"/>
    </row>
    <row r="276264" spans="68:68" customFormat="1">
      <c r="BP276264" s="90"/>
    </row>
    <row r="276265" spans="68:68" customFormat="1">
      <c r="BP276265" s="90"/>
    </row>
    <row r="276266" spans="68:68" customFormat="1">
      <c r="BP276266" s="90"/>
    </row>
    <row r="276267" spans="68:68" customFormat="1">
      <c r="BP276267" s="90"/>
    </row>
    <row r="276268" spans="68:68" customFormat="1">
      <c r="BP276268" s="90"/>
    </row>
    <row r="276269" spans="68:68" customFormat="1">
      <c r="BP276269" s="90"/>
    </row>
    <row r="276270" spans="68:68" customFormat="1">
      <c r="BP276270" s="90"/>
    </row>
    <row r="276271" spans="68:68" customFormat="1">
      <c r="BP276271" s="90"/>
    </row>
    <row r="276272" spans="68:68" customFormat="1">
      <c r="BP276272" s="90"/>
    </row>
    <row r="276273" spans="68:68" customFormat="1">
      <c r="BP276273" s="90"/>
    </row>
    <row r="276274" spans="68:68" customFormat="1">
      <c r="BP276274" s="90"/>
    </row>
    <row r="276275" spans="68:68" customFormat="1">
      <c r="BP276275" s="90"/>
    </row>
    <row r="276276" spans="68:68" customFormat="1">
      <c r="BP276276" s="90"/>
    </row>
    <row r="276277" spans="68:68" customFormat="1">
      <c r="BP276277" s="90"/>
    </row>
    <row r="276278" spans="68:68" customFormat="1">
      <c r="BP276278" s="90"/>
    </row>
    <row r="276279" spans="68:68" customFormat="1">
      <c r="BP276279" s="90"/>
    </row>
    <row r="276280" spans="68:68" customFormat="1">
      <c r="BP276280" s="90"/>
    </row>
    <row r="276281" spans="68:68" customFormat="1">
      <c r="BP276281" s="90"/>
    </row>
    <row r="276282" spans="68:68" customFormat="1">
      <c r="BP276282" s="90"/>
    </row>
    <row r="276283" spans="68:68" customFormat="1">
      <c r="BP276283" s="90"/>
    </row>
    <row r="276284" spans="68:68" customFormat="1">
      <c r="BP276284" s="90"/>
    </row>
    <row r="276285" spans="68:68" customFormat="1">
      <c r="BP276285" s="90"/>
    </row>
    <row r="276286" spans="68:68" customFormat="1">
      <c r="BP276286" s="90"/>
    </row>
    <row r="276287" spans="68:68" customFormat="1">
      <c r="BP276287" s="90"/>
    </row>
    <row r="276288" spans="68:68" customFormat="1">
      <c r="BP276288" s="90"/>
    </row>
    <row r="276289" spans="68:68" customFormat="1">
      <c r="BP276289" s="90"/>
    </row>
    <row r="276290" spans="68:68" customFormat="1">
      <c r="BP276290" s="90"/>
    </row>
    <row r="276291" spans="68:68" customFormat="1">
      <c r="BP276291" s="90"/>
    </row>
    <row r="276292" spans="68:68" customFormat="1">
      <c r="BP276292" s="90"/>
    </row>
    <row r="276293" spans="68:68" customFormat="1">
      <c r="BP276293" s="90"/>
    </row>
    <row r="276294" spans="68:68" customFormat="1">
      <c r="BP276294" s="90"/>
    </row>
    <row r="276295" spans="68:68" customFormat="1">
      <c r="BP276295" s="90"/>
    </row>
    <row r="276296" spans="68:68" customFormat="1">
      <c r="BP276296" s="90"/>
    </row>
    <row r="276297" spans="68:68" customFormat="1">
      <c r="BP276297" s="90"/>
    </row>
    <row r="276298" spans="68:68" customFormat="1">
      <c r="BP276298" s="90"/>
    </row>
    <row r="276299" spans="68:68" customFormat="1">
      <c r="BP276299" s="90"/>
    </row>
    <row r="276300" spans="68:68" customFormat="1">
      <c r="BP276300" s="90"/>
    </row>
    <row r="276301" spans="68:68" customFormat="1">
      <c r="BP276301" s="90"/>
    </row>
    <row r="276302" spans="68:68" customFormat="1">
      <c r="BP276302" s="90"/>
    </row>
    <row r="276303" spans="68:68" customFormat="1">
      <c r="BP276303" s="90"/>
    </row>
    <row r="276304" spans="68:68" customFormat="1">
      <c r="BP276304" s="90"/>
    </row>
    <row r="276305" spans="68:68" customFormat="1">
      <c r="BP276305" s="90"/>
    </row>
    <row r="276306" spans="68:68" customFormat="1">
      <c r="BP276306" s="90"/>
    </row>
    <row r="276307" spans="68:68" customFormat="1">
      <c r="BP276307" s="90"/>
    </row>
    <row r="276308" spans="68:68" customFormat="1">
      <c r="BP276308" s="90"/>
    </row>
    <row r="276309" spans="68:68" customFormat="1">
      <c r="BP276309" s="90"/>
    </row>
    <row r="276310" spans="68:68" customFormat="1">
      <c r="BP276310" s="90"/>
    </row>
    <row r="276311" spans="68:68" customFormat="1">
      <c r="BP276311" s="90"/>
    </row>
    <row r="276312" spans="68:68" customFormat="1">
      <c r="BP276312" s="90"/>
    </row>
    <row r="276313" spans="68:68" customFormat="1">
      <c r="BP276313" s="90"/>
    </row>
    <row r="276314" spans="68:68" customFormat="1">
      <c r="BP276314" s="90"/>
    </row>
    <row r="276315" spans="68:68" customFormat="1">
      <c r="BP276315" s="90"/>
    </row>
    <row r="276316" spans="68:68" customFormat="1">
      <c r="BP276316" s="90"/>
    </row>
    <row r="276317" spans="68:68" customFormat="1">
      <c r="BP276317" s="90"/>
    </row>
    <row r="276318" spans="68:68" customFormat="1">
      <c r="BP276318" s="90"/>
    </row>
    <row r="276319" spans="68:68" customFormat="1">
      <c r="BP276319" s="90"/>
    </row>
    <row r="276320" spans="68:68" customFormat="1">
      <c r="BP276320" s="90"/>
    </row>
    <row r="276321" spans="68:68" customFormat="1">
      <c r="BP276321" s="90"/>
    </row>
    <row r="276322" spans="68:68" customFormat="1">
      <c r="BP276322" s="90"/>
    </row>
    <row r="276323" spans="68:68" customFormat="1">
      <c r="BP276323" s="90"/>
    </row>
    <row r="276324" spans="68:68" customFormat="1">
      <c r="BP276324" s="90"/>
    </row>
    <row r="276325" spans="68:68" customFormat="1">
      <c r="BP276325" s="90"/>
    </row>
    <row r="276326" spans="68:68" customFormat="1">
      <c r="BP276326" s="90"/>
    </row>
    <row r="276327" spans="68:68" customFormat="1">
      <c r="BP276327" s="90"/>
    </row>
    <row r="276328" spans="68:68" customFormat="1">
      <c r="BP276328" s="90"/>
    </row>
    <row r="276329" spans="68:68" customFormat="1">
      <c r="BP276329" s="90"/>
    </row>
    <row r="276330" spans="68:68" customFormat="1">
      <c r="BP276330" s="90"/>
    </row>
    <row r="276331" spans="68:68" customFormat="1">
      <c r="BP276331" s="90"/>
    </row>
    <row r="276332" spans="68:68" customFormat="1">
      <c r="BP276332" s="90"/>
    </row>
    <row r="276333" spans="68:68" customFormat="1">
      <c r="BP276333" s="90"/>
    </row>
    <row r="276334" spans="68:68" customFormat="1">
      <c r="BP276334" s="90"/>
    </row>
    <row r="276335" spans="68:68" customFormat="1">
      <c r="BP276335" s="90"/>
    </row>
    <row r="276336" spans="68:68" customFormat="1">
      <c r="BP276336" s="90"/>
    </row>
    <row r="276337" spans="68:68" customFormat="1">
      <c r="BP276337" s="90"/>
    </row>
    <row r="276338" spans="68:68" customFormat="1">
      <c r="BP276338" s="90"/>
    </row>
    <row r="276339" spans="68:68" customFormat="1">
      <c r="BP276339" s="90"/>
    </row>
    <row r="276340" spans="68:68" customFormat="1">
      <c r="BP276340" s="90"/>
    </row>
    <row r="276341" spans="68:68" customFormat="1">
      <c r="BP276341" s="90"/>
    </row>
    <row r="276342" spans="68:68" customFormat="1">
      <c r="BP276342" s="90"/>
    </row>
    <row r="276343" spans="68:68" customFormat="1">
      <c r="BP276343" s="90"/>
    </row>
    <row r="276344" spans="68:68" customFormat="1">
      <c r="BP276344" s="90"/>
    </row>
    <row r="276345" spans="68:68" customFormat="1">
      <c r="BP276345" s="90"/>
    </row>
    <row r="276346" spans="68:68" customFormat="1">
      <c r="BP276346" s="90"/>
    </row>
    <row r="276347" spans="68:68" customFormat="1">
      <c r="BP276347" s="90"/>
    </row>
    <row r="276348" spans="68:68" customFormat="1">
      <c r="BP276348" s="90"/>
    </row>
    <row r="276349" spans="68:68" customFormat="1">
      <c r="BP276349" s="90"/>
    </row>
    <row r="276350" spans="68:68" customFormat="1">
      <c r="BP276350" s="90"/>
    </row>
    <row r="276351" spans="68:68" customFormat="1">
      <c r="BP276351" s="90"/>
    </row>
    <row r="276352" spans="68:68" customFormat="1">
      <c r="BP276352" s="90"/>
    </row>
    <row r="276353" spans="68:68" customFormat="1">
      <c r="BP276353" s="90"/>
    </row>
    <row r="276354" spans="68:68" customFormat="1">
      <c r="BP276354" s="90"/>
    </row>
    <row r="276355" spans="68:68" customFormat="1">
      <c r="BP276355" s="90"/>
    </row>
    <row r="276356" spans="68:68" customFormat="1">
      <c r="BP276356" s="90"/>
    </row>
    <row r="276357" spans="68:68" customFormat="1">
      <c r="BP276357" s="90"/>
    </row>
    <row r="276358" spans="68:68" customFormat="1">
      <c r="BP276358" s="90"/>
    </row>
    <row r="276359" spans="68:68" customFormat="1">
      <c r="BP276359" s="90"/>
    </row>
    <row r="276360" spans="68:68" customFormat="1">
      <c r="BP276360" s="90"/>
    </row>
    <row r="276361" spans="68:68" customFormat="1">
      <c r="BP276361" s="90"/>
    </row>
    <row r="276362" spans="68:68" customFormat="1">
      <c r="BP276362" s="90"/>
    </row>
    <row r="276363" spans="68:68" customFormat="1">
      <c r="BP276363" s="90"/>
    </row>
    <row r="276364" spans="68:68" customFormat="1">
      <c r="BP276364" s="90"/>
    </row>
    <row r="276365" spans="68:68" customFormat="1">
      <c r="BP276365" s="90"/>
    </row>
    <row r="276366" spans="68:68" customFormat="1">
      <c r="BP276366" s="90"/>
    </row>
    <row r="276367" spans="68:68" customFormat="1">
      <c r="BP276367" s="90"/>
    </row>
    <row r="276368" spans="68:68" customFormat="1">
      <c r="BP276368" s="90"/>
    </row>
    <row r="276369" spans="68:68" customFormat="1">
      <c r="BP276369" s="90"/>
    </row>
    <row r="276370" spans="68:68" customFormat="1">
      <c r="BP276370" s="90"/>
    </row>
    <row r="276371" spans="68:68" customFormat="1">
      <c r="BP276371" s="90"/>
    </row>
    <row r="276372" spans="68:68" customFormat="1">
      <c r="BP276372" s="90"/>
    </row>
    <row r="276373" spans="68:68" customFormat="1">
      <c r="BP276373" s="90"/>
    </row>
    <row r="276374" spans="68:68" customFormat="1">
      <c r="BP276374" s="90"/>
    </row>
    <row r="276375" spans="68:68" customFormat="1">
      <c r="BP276375" s="90"/>
    </row>
    <row r="276376" spans="68:68" customFormat="1">
      <c r="BP276376" s="90"/>
    </row>
    <row r="276377" spans="68:68" customFormat="1">
      <c r="BP276377" s="90"/>
    </row>
    <row r="276378" spans="68:68" customFormat="1">
      <c r="BP276378" s="90"/>
    </row>
    <row r="276379" spans="68:68" customFormat="1">
      <c r="BP276379" s="90"/>
    </row>
    <row r="276380" spans="68:68" customFormat="1">
      <c r="BP276380" s="90"/>
    </row>
    <row r="276381" spans="68:68" customFormat="1">
      <c r="BP276381" s="90"/>
    </row>
    <row r="276382" spans="68:68" customFormat="1">
      <c r="BP276382" s="90"/>
    </row>
    <row r="276383" spans="68:68" customFormat="1">
      <c r="BP276383" s="90"/>
    </row>
    <row r="276384" spans="68:68" customFormat="1">
      <c r="BP276384" s="90"/>
    </row>
    <row r="276385" spans="68:68" customFormat="1">
      <c r="BP276385" s="90"/>
    </row>
    <row r="276386" spans="68:68" customFormat="1">
      <c r="BP276386" s="90"/>
    </row>
    <row r="276387" spans="68:68" customFormat="1">
      <c r="BP276387" s="90"/>
    </row>
    <row r="276388" spans="68:68" customFormat="1">
      <c r="BP276388" s="90"/>
    </row>
    <row r="276389" spans="68:68" customFormat="1">
      <c r="BP276389" s="90"/>
    </row>
    <row r="276390" spans="68:68" customFormat="1">
      <c r="BP276390" s="90"/>
    </row>
    <row r="276391" spans="68:68" customFormat="1">
      <c r="BP276391" s="90"/>
    </row>
    <row r="276392" spans="68:68" customFormat="1">
      <c r="BP276392" s="90"/>
    </row>
    <row r="276393" spans="68:68" customFormat="1">
      <c r="BP276393" s="90"/>
    </row>
    <row r="276394" spans="68:68" customFormat="1">
      <c r="BP276394" s="90"/>
    </row>
    <row r="276395" spans="68:68" customFormat="1">
      <c r="BP276395" s="90"/>
    </row>
    <row r="276396" spans="68:68" customFormat="1">
      <c r="BP276396" s="90"/>
    </row>
    <row r="276397" spans="68:68" customFormat="1">
      <c r="BP276397" s="90"/>
    </row>
    <row r="276398" spans="68:68" customFormat="1">
      <c r="BP276398" s="90"/>
    </row>
    <row r="276399" spans="68:68" customFormat="1">
      <c r="BP276399" s="90"/>
    </row>
    <row r="276400" spans="68:68" customFormat="1">
      <c r="BP276400" s="90"/>
    </row>
    <row r="276401" spans="68:68" customFormat="1">
      <c r="BP276401" s="90"/>
    </row>
    <row r="276402" spans="68:68" customFormat="1">
      <c r="BP276402" s="90"/>
    </row>
    <row r="276403" spans="68:68" customFormat="1">
      <c r="BP276403" s="90"/>
    </row>
    <row r="276404" spans="68:68" customFormat="1">
      <c r="BP276404" s="90"/>
    </row>
    <row r="276405" spans="68:68" customFormat="1">
      <c r="BP276405" s="90"/>
    </row>
    <row r="276406" spans="68:68" customFormat="1">
      <c r="BP276406" s="90"/>
    </row>
    <row r="276407" spans="68:68" customFormat="1">
      <c r="BP276407" s="90"/>
    </row>
    <row r="276408" spans="68:68" customFormat="1">
      <c r="BP276408" s="90"/>
    </row>
    <row r="276409" spans="68:68" customFormat="1">
      <c r="BP276409" s="90"/>
    </row>
    <row r="276410" spans="68:68" customFormat="1">
      <c r="BP276410" s="90"/>
    </row>
    <row r="276411" spans="68:68" customFormat="1">
      <c r="BP276411" s="90"/>
    </row>
    <row r="276412" spans="68:68" customFormat="1">
      <c r="BP276412" s="90"/>
    </row>
    <row r="276413" spans="68:68" customFormat="1">
      <c r="BP276413" s="90"/>
    </row>
    <row r="276414" spans="68:68" customFormat="1">
      <c r="BP276414" s="90"/>
    </row>
    <row r="276415" spans="68:68" customFormat="1">
      <c r="BP276415" s="90"/>
    </row>
    <row r="276416" spans="68:68" customFormat="1">
      <c r="BP276416" s="90"/>
    </row>
    <row r="276417" spans="68:68" customFormat="1">
      <c r="BP276417" s="90"/>
    </row>
    <row r="276418" spans="68:68" customFormat="1">
      <c r="BP276418" s="90"/>
    </row>
    <row r="276419" spans="68:68" customFormat="1">
      <c r="BP276419" s="90"/>
    </row>
    <row r="276420" spans="68:68" customFormat="1">
      <c r="BP276420" s="90"/>
    </row>
    <row r="276421" spans="68:68" customFormat="1">
      <c r="BP276421" s="90"/>
    </row>
    <row r="276422" spans="68:68" customFormat="1">
      <c r="BP276422" s="90"/>
    </row>
    <row r="276423" spans="68:68" customFormat="1">
      <c r="BP276423" s="90"/>
    </row>
    <row r="276424" spans="68:68" customFormat="1">
      <c r="BP276424" s="90"/>
    </row>
    <row r="276425" spans="68:68" customFormat="1">
      <c r="BP276425" s="90"/>
    </row>
    <row r="276426" spans="68:68" customFormat="1">
      <c r="BP276426" s="90"/>
    </row>
    <row r="276427" spans="68:68" customFormat="1">
      <c r="BP276427" s="90"/>
    </row>
    <row r="276428" spans="68:68" customFormat="1">
      <c r="BP276428" s="90"/>
    </row>
    <row r="276429" spans="68:68" customFormat="1">
      <c r="BP276429" s="90"/>
    </row>
    <row r="276430" spans="68:68" customFormat="1">
      <c r="BP276430" s="90"/>
    </row>
    <row r="276431" spans="68:68" customFormat="1">
      <c r="BP276431" s="90"/>
    </row>
    <row r="276432" spans="68:68" customFormat="1">
      <c r="BP276432" s="90"/>
    </row>
    <row r="276433" spans="68:68" customFormat="1">
      <c r="BP276433" s="90"/>
    </row>
    <row r="276434" spans="68:68" customFormat="1">
      <c r="BP276434" s="90"/>
    </row>
    <row r="276435" spans="68:68" customFormat="1">
      <c r="BP276435" s="90"/>
    </row>
    <row r="276436" spans="68:68" customFormat="1">
      <c r="BP276436" s="90"/>
    </row>
    <row r="276437" spans="68:68" customFormat="1">
      <c r="BP276437" s="90"/>
    </row>
    <row r="276438" spans="68:68" customFormat="1">
      <c r="BP276438" s="90"/>
    </row>
    <row r="276439" spans="68:68" customFormat="1">
      <c r="BP276439" s="90"/>
    </row>
    <row r="276440" spans="68:68" customFormat="1">
      <c r="BP276440" s="90"/>
    </row>
    <row r="276441" spans="68:68" customFormat="1">
      <c r="BP276441" s="90"/>
    </row>
    <row r="276442" spans="68:68" customFormat="1">
      <c r="BP276442" s="90"/>
    </row>
    <row r="276443" spans="68:68" customFormat="1">
      <c r="BP276443" s="90"/>
    </row>
    <row r="276444" spans="68:68" customFormat="1">
      <c r="BP276444" s="90"/>
    </row>
    <row r="276445" spans="68:68" customFormat="1">
      <c r="BP276445" s="90"/>
    </row>
    <row r="276446" spans="68:68" customFormat="1">
      <c r="BP276446" s="90"/>
    </row>
    <row r="276447" spans="68:68" customFormat="1">
      <c r="BP276447" s="90"/>
    </row>
    <row r="276448" spans="68:68" customFormat="1">
      <c r="BP276448" s="90"/>
    </row>
    <row r="276449" spans="68:68" customFormat="1">
      <c r="BP276449" s="90"/>
    </row>
    <row r="276450" spans="68:68" customFormat="1">
      <c r="BP276450" s="90"/>
    </row>
    <row r="276451" spans="68:68" customFormat="1">
      <c r="BP276451" s="90"/>
    </row>
    <row r="276452" spans="68:68" customFormat="1">
      <c r="BP276452" s="90"/>
    </row>
    <row r="276453" spans="68:68" customFormat="1">
      <c r="BP276453" s="90"/>
    </row>
    <row r="276454" spans="68:68" customFormat="1">
      <c r="BP276454" s="90"/>
    </row>
    <row r="276455" spans="68:68" customFormat="1">
      <c r="BP276455" s="90"/>
    </row>
    <row r="276456" spans="68:68" customFormat="1">
      <c r="BP276456" s="90"/>
    </row>
    <row r="276457" spans="68:68" customFormat="1">
      <c r="BP276457" s="90"/>
    </row>
    <row r="276458" spans="68:68" customFormat="1">
      <c r="BP276458" s="90"/>
    </row>
    <row r="276459" spans="68:68" customFormat="1">
      <c r="BP276459" s="90"/>
    </row>
    <row r="276460" spans="68:68" customFormat="1">
      <c r="BP276460" s="90"/>
    </row>
    <row r="276461" spans="68:68" customFormat="1">
      <c r="BP276461" s="90"/>
    </row>
    <row r="276462" spans="68:68" customFormat="1">
      <c r="BP276462" s="90"/>
    </row>
    <row r="276463" spans="68:68" customFormat="1">
      <c r="BP276463" s="90"/>
    </row>
    <row r="276464" spans="68:68" customFormat="1">
      <c r="BP276464" s="90"/>
    </row>
    <row r="276465" spans="68:68" customFormat="1">
      <c r="BP276465" s="90"/>
    </row>
    <row r="276466" spans="68:68" customFormat="1">
      <c r="BP276466" s="90"/>
    </row>
    <row r="276467" spans="68:68" customFormat="1">
      <c r="BP276467" s="90"/>
    </row>
    <row r="276468" spans="68:68" customFormat="1">
      <c r="BP276468" s="90"/>
    </row>
    <row r="276469" spans="68:68" customFormat="1">
      <c r="BP276469" s="90"/>
    </row>
    <row r="276470" spans="68:68" customFormat="1">
      <c r="BP276470" s="90"/>
    </row>
    <row r="276471" spans="68:68" customFormat="1">
      <c r="BP276471" s="90"/>
    </row>
    <row r="276472" spans="68:68" customFormat="1">
      <c r="BP276472" s="90"/>
    </row>
    <row r="276473" spans="68:68" customFormat="1">
      <c r="BP276473" s="90"/>
    </row>
    <row r="276474" spans="68:68" customFormat="1">
      <c r="BP276474" s="90"/>
    </row>
    <row r="276475" spans="68:68" customFormat="1">
      <c r="BP276475" s="90"/>
    </row>
    <row r="276476" spans="68:68" customFormat="1">
      <c r="BP276476" s="90"/>
    </row>
    <row r="276477" spans="68:68" customFormat="1">
      <c r="BP276477" s="90"/>
    </row>
    <row r="276478" spans="68:68" customFormat="1">
      <c r="BP276478" s="90"/>
    </row>
    <row r="276479" spans="68:68" customFormat="1">
      <c r="BP276479" s="90"/>
    </row>
    <row r="276480" spans="68:68" customFormat="1">
      <c r="BP276480" s="90"/>
    </row>
    <row r="276481" spans="68:68" customFormat="1">
      <c r="BP276481" s="90"/>
    </row>
    <row r="276482" spans="68:68" customFormat="1">
      <c r="BP276482" s="90"/>
    </row>
    <row r="276483" spans="68:68" customFormat="1">
      <c r="BP276483" s="90"/>
    </row>
    <row r="276484" spans="68:68" customFormat="1">
      <c r="BP276484" s="90"/>
    </row>
    <row r="276485" spans="68:68" customFormat="1">
      <c r="BP276485" s="90"/>
    </row>
    <row r="276486" spans="68:68" customFormat="1">
      <c r="BP276486" s="90"/>
    </row>
    <row r="276487" spans="68:68" customFormat="1">
      <c r="BP276487" s="90"/>
    </row>
    <row r="276488" spans="68:68" customFormat="1">
      <c r="BP276488" s="90"/>
    </row>
    <row r="276489" spans="68:68" customFormat="1">
      <c r="BP276489" s="90"/>
    </row>
    <row r="276490" spans="68:68" customFormat="1">
      <c r="BP276490" s="90"/>
    </row>
    <row r="276491" spans="68:68" customFormat="1">
      <c r="BP276491" s="90"/>
    </row>
    <row r="276492" spans="68:68" customFormat="1">
      <c r="BP276492" s="90"/>
    </row>
    <row r="276493" spans="68:68" customFormat="1">
      <c r="BP276493" s="90"/>
    </row>
    <row r="276494" spans="68:68" customFormat="1">
      <c r="BP276494" s="90"/>
    </row>
    <row r="276495" spans="68:68" customFormat="1">
      <c r="BP276495" s="90"/>
    </row>
    <row r="276496" spans="68:68" customFormat="1">
      <c r="BP276496" s="90"/>
    </row>
    <row r="276497" spans="68:68" customFormat="1">
      <c r="BP276497" s="90"/>
    </row>
    <row r="276498" spans="68:68" customFormat="1">
      <c r="BP276498" s="90"/>
    </row>
    <row r="276499" spans="68:68" customFormat="1">
      <c r="BP276499" s="90"/>
    </row>
    <row r="276500" spans="68:68" customFormat="1">
      <c r="BP276500" s="90"/>
    </row>
    <row r="276501" spans="68:68" customFormat="1">
      <c r="BP276501" s="90"/>
    </row>
    <row r="276502" spans="68:68" customFormat="1">
      <c r="BP276502" s="90"/>
    </row>
    <row r="276503" spans="68:68" customFormat="1">
      <c r="BP276503" s="90"/>
    </row>
    <row r="276504" spans="68:68" customFormat="1">
      <c r="BP276504" s="90"/>
    </row>
    <row r="276505" spans="68:68" customFormat="1">
      <c r="BP276505" s="90"/>
    </row>
    <row r="276506" spans="68:68" customFormat="1">
      <c r="BP276506" s="90"/>
    </row>
    <row r="276507" spans="68:68" customFormat="1">
      <c r="BP276507" s="90"/>
    </row>
    <row r="276508" spans="68:68" customFormat="1">
      <c r="BP276508" s="90"/>
    </row>
    <row r="276509" spans="68:68" customFormat="1">
      <c r="BP276509" s="90"/>
    </row>
    <row r="276510" spans="68:68" customFormat="1">
      <c r="BP276510" s="90"/>
    </row>
    <row r="276511" spans="68:68" customFormat="1">
      <c r="BP276511" s="90"/>
    </row>
    <row r="276512" spans="68:68" customFormat="1">
      <c r="BP276512" s="90"/>
    </row>
    <row r="276513" spans="68:68" customFormat="1">
      <c r="BP276513" s="90"/>
    </row>
    <row r="276514" spans="68:68" customFormat="1">
      <c r="BP276514" s="90"/>
    </row>
    <row r="276515" spans="68:68" customFormat="1">
      <c r="BP276515" s="90"/>
    </row>
    <row r="276516" spans="68:68" customFormat="1">
      <c r="BP276516" s="90"/>
    </row>
    <row r="276517" spans="68:68" customFormat="1">
      <c r="BP276517" s="90"/>
    </row>
    <row r="276518" spans="68:68" customFormat="1">
      <c r="BP276518" s="90"/>
    </row>
    <row r="276519" spans="68:68" customFormat="1">
      <c r="BP276519" s="90"/>
    </row>
    <row r="276520" spans="68:68" customFormat="1">
      <c r="BP276520" s="90"/>
    </row>
    <row r="276521" spans="68:68" customFormat="1">
      <c r="BP276521" s="90"/>
    </row>
    <row r="276522" spans="68:68" customFormat="1">
      <c r="BP276522" s="90"/>
    </row>
    <row r="276523" spans="68:68" customFormat="1">
      <c r="BP276523" s="90"/>
    </row>
    <row r="276524" spans="68:68" customFormat="1">
      <c r="BP276524" s="90"/>
    </row>
    <row r="276525" spans="68:68" customFormat="1">
      <c r="BP276525" s="90"/>
    </row>
    <row r="276526" spans="68:68" customFormat="1">
      <c r="BP276526" s="90"/>
    </row>
    <row r="276527" spans="68:68" customFormat="1">
      <c r="BP276527" s="90"/>
    </row>
    <row r="276528" spans="68:68" customFormat="1">
      <c r="BP276528" s="90"/>
    </row>
    <row r="276529" spans="68:68" customFormat="1">
      <c r="BP276529" s="90"/>
    </row>
    <row r="276530" spans="68:68" customFormat="1">
      <c r="BP276530" s="90"/>
    </row>
    <row r="276531" spans="68:68" customFormat="1">
      <c r="BP276531" s="90"/>
    </row>
    <row r="276532" spans="68:68" customFormat="1">
      <c r="BP276532" s="90"/>
    </row>
    <row r="276533" spans="68:68" customFormat="1">
      <c r="BP276533" s="90"/>
    </row>
    <row r="276534" spans="68:68" customFormat="1">
      <c r="BP276534" s="90"/>
    </row>
    <row r="276535" spans="68:68" customFormat="1">
      <c r="BP276535" s="90"/>
    </row>
    <row r="276536" spans="68:68" customFormat="1">
      <c r="BP276536" s="90"/>
    </row>
    <row r="276537" spans="68:68" customFormat="1">
      <c r="BP276537" s="90"/>
    </row>
    <row r="276538" spans="68:68" customFormat="1">
      <c r="BP276538" s="90"/>
    </row>
    <row r="276539" spans="68:68" customFormat="1">
      <c r="BP276539" s="90"/>
    </row>
    <row r="276540" spans="68:68" customFormat="1">
      <c r="BP276540" s="90"/>
    </row>
    <row r="276541" spans="68:68" customFormat="1">
      <c r="BP276541" s="90"/>
    </row>
    <row r="276542" spans="68:68" customFormat="1">
      <c r="BP276542" s="90"/>
    </row>
    <row r="276543" spans="68:68" customFormat="1">
      <c r="BP276543" s="90"/>
    </row>
    <row r="276544" spans="68:68" customFormat="1">
      <c r="BP276544" s="90"/>
    </row>
    <row r="276545" spans="68:68" customFormat="1">
      <c r="BP276545" s="90"/>
    </row>
    <row r="276546" spans="68:68" customFormat="1">
      <c r="BP276546" s="90"/>
    </row>
    <row r="276547" spans="68:68" customFormat="1">
      <c r="BP276547" s="90"/>
    </row>
    <row r="276548" spans="68:68" customFormat="1">
      <c r="BP276548" s="90"/>
    </row>
    <row r="276549" spans="68:68" customFormat="1">
      <c r="BP276549" s="90"/>
    </row>
    <row r="276550" spans="68:68" customFormat="1">
      <c r="BP276550" s="90"/>
    </row>
    <row r="276551" spans="68:68" customFormat="1">
      <c r="BP276551" s="90"/>
    </row>
    <row r="276552" spans="68:68" customFormat="1">
      <c r="BP276552" s="90"/>
    </row>
    <row r="276553" spans="68:68" customFormat="1">
      <c r="BP276553" s="90"/>
    </row>
    <row r="276554" spans="68:68" customFormat="1">
      <c r="BP276554" s="90"/>
    </row>
    <row r="276555" spans="68:68" customFormat="1">
      <c r="BP276555" s="90"/>
    </row>
    <row r="276556" spans="68:68" customFormat="1">
      <c r="BP276556" s="90"/>
    </row>
    <row r="276557" spans="68:68" customFormat="1">
      <c r="BP276557" s="90"/>
    </row>
    <row r="276558" spans="68:68" customFormat="1">
      <c r="BP276558" s="90"/>
    </row>
    <row r="276559" spans="68:68" customFormat="1">
      <c r="BP276559" s="90"/>
    </row>
    <row r="276560" spans="68:68" customFormat="1">
      <c r="BP276560" s="90"/>
    </row>
    <row r="276561" spans="68:68" customFormat="1">
      <c r="BP276561" s="90"/>
    </row>
    <row r="276562" spans="68:68" customFormat="1">
      <c r="BP276562" s="90"/>
    </row>
    <row r="276563" spans="68:68" customFormat="1">
      <c r="BP276563" s="90"/>
    </row>
    <row r="276564" spans="68:68" customFormat="1">
      <c r="BP276564" s="90"/>
    </row>
    <row r="276565" spans="68:68" customFormat="1">
      <c r="BP276565" s="90"/>
    </row>
    <row r="276566" spans="68:68" customFormat="1">
      <c r="BP276566" s="90"/>
    </row>
    <row r="276567" spans="68:68" customFormat="1">
      <c r="BP276567" s="90"/>
    </row>
    <row r="276568" spans="68:68" customFormat="1">
      <c r="BP276568" s="90"/>
    </row>
    <row r="276569" spans="68:68" customFormat="1">
      <c r="BP276569" s="90"/>
    </row>
    <row r="276570" spans="68:68" customFormat="1">
      <c r="BP276570" s="90"/>
    </row>
    <row r="276571" spans="68:68" customFormat="1">
      <c r="BP276571" s="90"/>
    </row>
    <row r="276572" spans="68:68" customFormat="1">
      <c r="BP276572" s="90"/>
    </row>
    <row r="276573" spans="68:68" customFormat="1">
      <c r="BP276573" s="90"/>
    </row>
    <row r="276574" spans="68:68" customFormat="1">
      <c r="BP276574" s="90"/>
    </row>
    <row r="276575" spans="68:68" customFormat="1">
      <c r="BP276575" s="90"/>
    </row>
    <row r="276576" spans="68:68" customFormat="1">
      <c r="BP276576" s="90"/>
    </row>
    <row r="276577" spans="68:68" customFormat="1">
      <c r="BP276577" s="90"/>
    </row>
    <row r="276578" spans="68:68" customFormat="1">
      <c r="BP276578" s="90"/>
    </row>
    <row r="276579" spans="68:68" customFormat="1">
      <c r="BP276579" s="90"/>
    </row>
    <row r="276580" spans="68:68" customFormat="1">
      <c r="BP276580" s="90"/>
    </row>
    <row r="276581" spans="68:68" customFormat="1">
      <c r="BP276581" s="90"/>
    </row>
    <row r="276582" spans="68:68" customFormat="1">
      <c r="BP276582" s="90"/>
    </row>
    <row r="276583" spans="68:68" customFormat="1">
      <c r="BP276583" s="90"/>
    </row>
    <row r="276584" spans="68:68" customFormat="1">
      <c r="BP276584" s="90"/>
    </row>
    <row r="276585" spans="68:68" customFormat="1">
      <c r="BP276585" s="90"/>
    </row>
    <row r="276586" spans="68:68" customFormat="1">
      <c r="BP276586" s="90"/>
    </row>
    <row r="276587" spans="68:68" customFormat="1">
      <c r="BP276587" s="90"/>
    </row>
    <row r="276588" spans="68:68" customFormat="1">
      <c r="BP276588" s="90"/>
    </row>
    <row r="276589" spans="68:68" customFormat="1">
      <c r="BP276589" s="90"/>
    </row>
    <row r="276590" spans="68:68" customFormat="1">
      <c r="BP276590" s="90"/>
    </row>
    <row r="276591" spans="68:68" customFormat="1">
      <c r="BP276591" s="90"/>
    </row>
    <row r="276592" spans="68:68" customFormat="1">
      <c r="BP276592" s="90"/>
    </row>
    <row r="276593" spans="68:68" customFormat="1">
      <c r="BP276593" s="90"/>
    </row>
    <row r="276594" spans="68:68" customFormat="1">
      <c r="BP276594" s="90"/>
    </row>
    <row r="276595" spans="68:68" customFormat="1">
      <c r="BP276595" s="90"/>
    </row>
    <row r="276596" spans="68:68" customFormat="1">
      <c r="BP276596" s="90"/>
    </row>
    <row r="276597" spans="68:68" customFormat="1">
      <c r="BP276597" s="90"/>
    </row>
    <row r="276598" spans="68:68" customFormat="1">
      <c r="BP276598" s="90"/>
    </row>
    <row r="276599" spans="68:68" customFormat="1">
      <c r="BP276599" s="90"/>
    </row>
    <row r="276600" spans="68:68" customFormat="1">
      <c r="BP276600" s="90"/>
    </row>
    <row r="276601" spans="68:68" customFormat="1">
      <c r="BP276601" s="90"/>
    </row>
    <row r="276602" spans="68:68" customFormat="1">
      <c r="BP276602" s="90"/>
    </row>
    <row r="276603" spans="68:68" customFormat="1">
      <c r="BP276603" s="90"/>
    </row>
    <row r="276604" spans="68:68" customFormat="1">
      <c r="BP276604" s="90"/>
    </row>
    <row r="276605" spans="68:68" customFormat="1">
      <c r="BP276605" s="90"/>
    </row>
    <row r="276606" spans="68:68" customFormat="1">
      <c r="BP276606" s="90"/>
    </row>
    <row r="276607" spans="68:68" customFormat="1">
      <c r="BP276607" s="90"/>
    </row>
    <row r="276608" spans="68:68" customFormat="1">
      <c r="BP276608" s="90"/>
    </row>
    <row r="276609" spans="68:68" customFormat="1">
      <c r="BP276609" s="90"/>
    </row>
    <row r="276610" spans="68:68" customFormat="1">
      <c r="BP276610" s="90"/>
    </row>
    <row r="276611" spans="68:68" customFormat="1">
      <c r="BP276611" s="90"/>
    </row>
    <row r="276612" spans="68:68" customFormat="1">
      <c r="BP276612" s="90"/>
    </row>
    <row r="276613" spans="68:68" customFormat="1">
      <c r="BP276613" s="90"/>
    </row>
    <row r="276614" spans="68:68" customFormat="1">
      <c r="BP276614" s="90"/>
    </row>
    <row r="276615" spans="68:68" customFormat="1">
      <c r="BP276615" s="90"/>
    </row>
    <row r="276616" spans="68:68" customFormat="1">
      <c r="BP276616" s="90"/>
    </row>
    <row r="276617" spans="68:68" customFormat="1">
      <c r="BP276617" s="90"/>
    </row>
    <row r="276618" spans="68:68" customFormat="1">
      <c r="BP276618" s="90"/>
    </row>
    <row r="276619" spans="68:68" customFormat="1">
      <c r="BP276619" s="90"/>
    </row>
    <row r="276620" spans="68:68" customFormat="1">
      <c r="BP276620" s="90"/>
    </row>
    <row r="276621" spans="68:68" customFormat="1">
      <c r="BP276621" s="90"/>
    </row>
    <row r="276622" spans="68:68" customFormat="1">
      <c r="BP276622" s="90"/>
    </row>
    <row r="276623" spans="68:68" customFormat="1">
      <c r="BP276623" s="90"/>
    </row>
    <row r="276624" spans="68:68" customFormat="1">
      <c r="BP276624" s="90"/>
    </row>
    <row r="276625" spans="68:68" customFormat="1">
      <c r="BP276625" s="90"/>
    </row>
    <row r="276626" spans="68:68" customFormat="1">
      <c r="BP276626" s="90"/>
    </row>
    <row r="276627" spans="68:68" customFormat="1">
      <c r="BP276627" s="90"/>
    </row>
    <row r="276628" spans="68:68" customFormat="1">
      <c r="BP276628" s="90"/>
    </row>
    <row r="276629" spans="68:68" customFormat="1">
      <c r="BP276629" s="90"/>
    </row>
    <row r="276630" spans="68:68" customFormat="1">
      <c r="BP276630" s="90"/>
    </row>
    <row r="276631" spans="68:68" customFormat="1">
      <c r="BP276631" s="90"/>
    </row>
    <row r="276632" spans="68:68" customFormat="1">
      <c r="BP276632" s="90"/>
    </row>
    <row r="276633" spans="68:68" customFormat="1">
      <c r="BP276633" s="90"/>
    </row>
    <row r="276634" spans="68:68" customFormat="1">
      <c r="BP276634" s="90"/>
    </row>
    <row r="276635" spans="68:68" customFormat="1">
      <c r="BP276635" s="90"/>
    </row>
    <row r="276636" spans="68:68" customFormat="1">
      <c r="BP276636" s="90"/>
    </row>
    <row r="276637" spans="68:68" customFormat="1">
      <c r="BP276637" s="90"/>
    </row>
    <row r="276638" spans="68:68" customFormat="1">
      <c r="BP276638" s="90"/>
    </row>
    <row r="276639" spans="68:68" customFormat="1">
      <c r="BP276639" s="90"/>
    </row>
    <row r="276640" spans="68:68" customFormat="1">
      <c r="BP276640" s="90"/>
    </row>
    <row r="276641" spans="68:68" customFormat="1">
      <c r="BP276641" s="90"/>
    </row>
    <row r="276642" spans="68:68" customFormat="1">
      <c r="BP276642" s="90"/>
    </row>
    <row r="276643" spans="68:68" customFormat="1">
      <c r="BP276643" s="90"/>
    </row>
    <row r="276644" spans="68:68" customFormat="1">
      <c r="BP276644" s="90"/>
    </row>
    <row r="276645" spans="68:68" customFormat="1">
      <c r="BP276645" s="90"/>
    </row>
    <row r="276646" spans="68:68" customFormat="1">
      <c r="BP276646" s="90"/>
    </row>
    <row r="276647" spans="68:68" customFormat="1">
      <c r="BP276647" s="90"/>
    </row>
    <row r="276648" spans="68:68" customFormat="1">
      <c r="BP276648" s="90"/>
    </row>
    <row r="276649" spans="68:68" customFormat="1">
      <c r="BP276649" s="90"/>
    </row>
    <row r="276650" spans="68:68" customFormat="1">
      <c r="BP276650" s="90"/>
    </row>
    <row r="276651" spans="68:68" customFormat="1">
      <c r="BP276651" s="90"/>
    </row>
    <row r="276652" spans="68:68" customFormat="1">
      <c r="BP276652" s="90"/>
    </row>
    <row r="276653" spans="68:68" customFormat="1">
      <c r="BP276653" s="90"/>
    </row>
    <row r="276654" spans="68:68" customFormat="1">
      <c r="BP276654" s="90"/>
    </row>
    <row r="276655" spans="68:68" customFormat="1">
      <c r="BP276655" s="90"/>
    </row>
    <row r="276656" spans="68:68" customFormat="1">
      <c r="BP276656" s="90"/>
    </row>
    <row r="276657" spans="68:68" customFormat="1">
      <c r="BP276657" s="90"/>
    </row>
    <row r="276658" spans="68:68" customFormat="1">
      <c r="BP276658" s="90"/>
    </row>
    <row r="276659" spans="68:68" customFormat="1">
      <c r="BP276659" s="90"/>
    </row>
    <row r="276660" spans="68:68" customFormat="1">
      <c r="BP276660" s="90"/>
    </row>
    <row r="276661" spans="68:68" customFormat="1">
      <c r="BP276661" s="90"/>
    </row>
    <row r="276662" spans="68:68" customFormat="1">
      <c r="BP276662" s="90"/>
    </row>
    <row r="276663" spans="68:68" customFormat="1">
      <c r="BP276663" s="90"/>
    </row>
    <row r="276664" spans="68:68" customFormat="1">
      <c r="BP276664" s="90"/>
    </row>
    <row r="276665" spans="68:68" customFormat="1">
      <c r="BP276665" s="90"/>
    </row>
    <row r="276666" spans="68:68" customFormat="1">
      <c r="BP276666" s="90"/>
    </row>
    <row r="276667" spans="68:68" customFormat="1">
      <c r="BP276667" s="90"/>
    </row>
    <row r="276668" spans="68:68" customFormat="1">
      <c r="BP276668" s="90"/>
    </row>
    <row r="276669" spans="68:68" customFormat="1">
      <c r="BP276669" s="90"/>
    </row>
    <row r="276670" spans="68:68" customFormat="1">
      <c r="BP276670" s="90"/>
    </row>
    <row r="276671" spans="68:68" customFormat="1">
      <c r="BP276671" s="90"/>
    </row>
    <row r="276672" spans="68:68" customFormat="1">
      <c r="BP276672" s="90"/>
    </row>
    <row r="276673" spans="68:68" customFormat="1">
      <c r="BP276673" s="90"/>
    </row>
    <row r="276674" spans="68:68" customFormat="1">
      <c r="BP276674" s="90"/>
    </row>
    <row r="276675" spans="68:68" customFormat="1">
      <c r="BP276675" s="90"/>
    </row>
    <row r="276676" spans="68:68" customFormat="1">
      <c r="BP276676" s="90"/>
    </row>
    <row r="276677" spans="68:68" customFormat="1">
      <c r="BP276677" s="90"/>
    </row>
    <row r="276678" spans="68:68" customFormat="1">
      <c r="BP276678" s="90"/>
    </row>
    <row r="276679" spans="68:68" customFormat="1">
      <c r="BP276679" s="90"/>
    </row>
    <row r="276680" spans="68:68" customFormat="1">
      <c r="BP276680" s="90"/>
    </row>
    <row r="276681" spans="68:68" customFormat="1">
      <c r="BP276681" s="90"/>
    </row>
    <row r="276682" spans="68:68" customFormat="1">
      <c r="BP276682" s="90"/>
    </row>
    <row r="276683" spans="68:68" customFormat="1">
      <c r="BP276683" s="90"/>
    </row>
    <row r="276684" spans="68:68" customFormat="1">
      <c r="BP276684" s="90"/>
    </row>
    <row r="276685" spans="68:68" customFormat="1">
      <c r="BP276685" s="90"/>
    </row>
    <row r="276686" spans="68:68" customFormat="1">
      <c r="BP276686" s="90"/>
    </row>
    <row r="276687" spans="68:68" customFormat="1">
      <c r="BP276687" s="90"/>
    </row>
    <row r="276688" spans="68:68" customFormat="1">
      <c r="BP276688" s="90"/>
    </row>
    <row r="276689" spans="68:68" customFormat="1">
      <c r="BP276689" s="90"/>
    </row>
    <row r="276690" spans="68:68" customFormat="1">
      <c r="BP276690" s="90"/>
    </row>
    <row r="276691" spans="68:68" customFormat="1">
      <c r="BP276691" s="90"/>
    </row>
    <row r="276692" spans="68:68" customFormat="1">
      <c r="BP276692" s="90"/>
    </row>
    <row r="276693" spans="68:68" customFormat="1">
      <c r="BP276693" s="90"/>
    </row>
    <row r="276694" spans="68:68" customFormat="1">
      <c r="BP276694" s="90"/>
    </row>
    <row r="276695" spans="68:68" customFormat="1">
      <c r="BP276695" s="90"/>
    </row>
    <row r="276696" spans="68:68" customFormat="1">
      <c r="BP276696" s="90"/>
    </row>
    <row r="276697" spans="68:68" customFormat="1">
      <c r="BP276697" s="90"/>
    </row>
    <row r="276698" spans="68:68" customFormat="1">
      <c r="BP276698" s="90"/>
    </row>
    <row r="276699" spans="68:68" customFormat="1">
      <c r="BP276699" s="90"/>
    </row>
    <row r="276700" spans="68:68" customFormat="1">
      <c r="BP276700" s="90"/>
    </row>
    <row r="276701" spans="68:68" customFormat="1">
      <c r="BP276701" s="90"/>
    </row>
    <row r="276702" spans="68:68" customFormat="1">
      <c r="BP276702" s="90"/>
    </row>
    <row r="276703" spans="68:68" customFormat="1">
      <c r="BP276703" s="90"/>
    </row>
    <row r="276704" spans="68:68" customFormat="1">
      <c r="BP276704" s="90"/>
    </row>
    <row r="276705" spans="68:68" customFormat="1">
      <c r="BP276705" s="90"/>
    </row>
    <row r="276706" spans="68:68" customFormat="1">
      <c r="BP276706" s="90"/>
    </row>
    <row r="276707" spans="68:68" customFormat="1">
      <c r="BP276707" s="90"/>
    </row>
    <row r="276708" spans="68:68" customFormat="1">
      <c r="BP276708" s="90"/>
    </row>
    <row r="276709" spans="68:68" customFormat="1">
      <c r="BP276709" s="90"/>
    </row>
    <row r="276710" spans="68:68" customFormat="1">
      <c r="BP276710" s="90"/>
    </row>
    <row r="276711" spans="68:68" customFormat="1">
      <c r="BP276711" s="90"/>
    </row>
    <row r="276712" spans="68:68" customFormat="1">
      <c r="BP276712" s="90"/>
    </row>
    <row r="276713" spans="68:68" customFormat="1">
      <c r="BP276713" s="90"/>
    </row>
    <row r="276714" spans="68:68" customFormat="1">
      <c r="BP276714" s="90"/>
    </row>
    <row r="276715" spans="68:68" customFormat="1">
      <c r="BP276715" s="90"/>
    </row>
    <row r="276716" spans="68:68" customFormat="1">
      <c r="BP276716" s="90"/>
    </row>
    <row r="276717" spans="68:68" customFormat="1">
      <c r="BP276717" s="90"/>
    </row>
    <row r="276718" spans="68:68" customFormat="1">
      <c r="BP276718" s="90"/>
    </row>
    <row r="276719" spans="68:68" customFormat="1">
      <c r="BP276719" s="90"/>
    </row>
    <row r="276720" spans="68:68" customFormat="1">
      <c r="BP276720" s="90"/>
    </row>
    <row r="276721" spans="68:68" customFormat="1">
      <c r="BP276721" s="90"/>
    </row>
    <row r="276722" spans="68:68" customFormat="1">
      <c r="BP276722" s="90"/>
    </row>
    <row r="276723" spans="68:68" customFormat="1">
      <c r="BP276723" s="90"/>
    </row>
    <row r="276724" spans="68:68" customFormat="1">
      <c r="BP276724" s="90"/>
    </row>
    <row r="276725" spans="68:68" customFormat="1">
      <c r="BP276725" s="90"/>
    </row>
    <row r="276726" spans="68:68" customFormat="1">
      <c r="BP276726" s="90"/>
    </row>
    <row r="276727" spans="68:68" customFormat="1">
      <c r="BP276727" s="90"/>
    </row>
    <row r="276728" spans="68:68" customFormat="1">
      <c r="BP276728" s="90"/>
    </row>
    <row r="276729" spans="68:68" customFormat="1">
      <c r="BP276729" s="90"/>
    </row>
    <row r="276730" spans="68:68" customFormat="1">
      <c r="BP276730" s="90"/>
    </row>
    <row r="276731" spans="68:68" customFormat="1">
      <c r="BP276731" s="90"/>
    </row>
    <row r="276732" spans="68:68" customFormat="1">
      <c r="BP276732" s="90"/>
    </row>
    <row r="276733" spans="68:68" customFormat="1">
      <c r="BP276733" s="90"/>
    </row>
    <row r="276734" spans="68:68" customFormat="1">
      <c r="BP276734" s="90"/>
    </row>
    <row r="276735" spans="68:68" customFormat="1">
      <c r="BP276735" s="90"/>
    </row>
    <row r="276736" spans="68:68" customFormat="1">
      <c r="BP276736" s="90"/>
    </row>
    <row r="276737" spans="68:68" customFormat="1">
      <c r="BP276737" s="90"/>
    </row>
    <row r="276738" spans="68:68" customFormat="1">
      <c r="BP276738" s="90"/>
    </row>
    <row r="276739" spans="68:68" customFormat="1">
      <c r="BP276739" s="90"/>
    </row>
    <row r="276740" spans="68:68" customFormat="1">
      <c r="BP276740" s="90"/>
    </row>
    <row r="276741" spans="68:68" customFormat="1">
      <c r="BP276741" s="90"/>
    </row>
    <row r="276742" spans="68:68" customFormat="1">
      <c r="BP276742" s="90"/>
    </row>
    <row r="276743" spans="68:68" customFormat="1">
      <c r="BP276743" s="90"/>
    </row>
    <row r="276744" spans="68:68" customFormat="1">
      <c r="BP276744" s="90"/>
    </row>
    <row r="276745" spans="68:68" customFormat="1">
      <c r="BP276745" s="90"/>
    </row>
    <row r="276746" spans="68:68" customFormat="1">
      <c r="BP276746" s="90"/>
    </row>
    <row r="276747" spans="68:68" customFormat="1">
      <c r="BP276747" s="90"/>
    </row>
    <row r="276748" spans="68:68" customFormat="1">
      <c r="BP276748" s="90"/>
    </row>
    <row r="276749" spans="68:68" customFormat="1">
      <c r="BP276749" s="90"/>
    </row>
    <row r="276750" spans="68:68" customFormat="1">
      <c r="BP276750" s="90"/>
    </row>
    <row r="276751" spans="68:68" customFormat="1">
      <c r="BP276751" s="90"/>
    </row>
    <row r="276752" spans="68:68" customFormat="1">
      <c r="BP276752" s="90"/>
    </row>
    <row r="276753" spans="68:68" customFormat="1">
      <c r="BP276753" s="90"/>
    </row>
    <row r="276754" spans="68:68" customFormat="1">
      <c r="BP276754" s="90"/>
    </row>
    <row r="276755" spans="68:68" customFormat="1">
      <c r="BP276755" s="90"/>
    </row>
    <row r="276756" spans="68:68" customFormat="1">
      <c r="BP276756" s="90"/>
    </row>
    <row r="276757" spans="68:68" customFormat="1">
      <c r="BP276757" s="90"/>
    </row>
    <row r="276758" spans="68:68" customFormat="1">
      <c r="BP276758" s="90"/>
    </row>
    <row r="276759" spans="68:68" customFormat="1">
      <c r="BP276759" s="90"/>
    </row>
    <row r="276760" spans="68:68" customFormat="1">
      <c r="BP276760" s="90"/>
    </row>
    <row r="276761" spans="68:68" customFormat="1">
      <c r="BP276761" s="90"/>
    </row>
    <row r="276762" spans="68:68" customFormat="1">
      <c r="BP276762" s="90"/>
    </row>
    <row r="276763" spans="68:68" customFormat="1">
      <c r="BP276763" s="90"/>
    </row>
    <row r="276764" spans="68:68" customFormat="1">
      <c r="BP276764" s="90"/>
    </row>
    <row r="276765" spans="68:68" customFormat="1">
      <c r="BP276765" s="90"/>
    </row>
    <row r="276766" spans="68:68" customFormat="1">
      <c r="BP276766" s="90"/>
    </row>
    <row r="276767" spans="68:68" customFormat="1">
      <c r="BP276767" s="90"/>
    </row>
    <row r="276768" spans="68:68" customFormat="1">
      <c r="BP276768" s="90"/>
    </row>
    <row r="276769" spans="68:68" customFormat="1">
      <c r="BP276769" s="90"/>
    </row>
    <row r="276770" spans="68:68" customFormat="1">
      <c r="BP276770" s="90"/>
    </row>
    <row r="276771" spans="68:68" customFormat="1">
      <c r="BP276771" s="90"/>
    </row>
    <row r="276772" spans="68:68" customFormat="1">
      <c r="BP276772" s="90"/>
    </row>
    <row r="276773" spans="68:68" customFormat="1">
      <c r="BP276773" s="90"/>
    </row>
    <row r="276774" spans="68:68" customFormat="1">
      <c r="BP276774" s="90"/>
    </row>
    <row r="276775" spans="68:68" customFormat="1">
      <c r="BP276775" s="90"/>
    </row>
    <row r="276776" spans="68:68" customFormat="1">
      <c r="BP276776" s="90"/>
    </row>
    <row r="276777" spans="68:68" customFormat="1">
      <c r="BP276777" s="90"/>
    </row>
    <row r="276778" spans="68:68" customFormat="1">
      <c r="BP276778" s="90"/>
    </row>
    <row r="276779" spans="68:68" customFormat="1">
      <c r="BP276779" s="90"/>
    </row>
    <row r="276780" spans="68:68" customFormat="1">
      <c r="BP276780" s="90"/>
    </row>
    <row r="276781" spans="68:68" customFormat="1">
      <c r="BP276781" s="90"/>
    </row>
    <row r="276782" spans="68:68" customFormat="1">
      <c r="BP276782" s="90"/>
    </row>
    <row r="276783" spans="68:68" customFormat="1">
      <c r="BP276783" s="90"/>
    </row>
    <row r="276784" spans="68:68" customFormat="1">
      <c r="BP276784" s="90"/>
    </row>
    <row r="276785" spans="68:68" customFormat="1">
      <c r="BP276785" s="90"/>
    </row>
    <row r="276786" spans="68:68" customFormat="1">
      <c r="BP276786" s="90"/>
    </row>
    <row r="276787" spans="68:68" customFormat="1">
      <c r="BP276787" s="90"/>
    </row>
    <row r="276788" spans="68:68" customFormat="1">
      <c r="BP276788" s="90"/>
    </row>
    <row r="276789" spans="68:68" customFormat="1">
      <c r="BP276789" s="90"/>
    </row>
    <row r="276790" spans="68:68" customFormat="1">
      <c r="BP276790" s="90"/>
    </row>
    <row r="276791" spans="68:68" customFormat="1">
      <c r="BP276791" s="90"/>
    </row>
    <row r="276792" spans="68:68" customFormat="1">
      <c r="BP276792" s="90"/>
    </row>
    <row r="276793" spans="68:68" customFormat="1">
      <c r="BP276793" s="90"/>
    </row>
    <row r="276794" spans="68:68" customFormat="1">
      <c r="BP276794" s="90"/>
    </row>
    <row r="276795" spans="68:68" customFormat="1">
      <c r="BP276795" s="90"/>
    </row>
    <row r="276796" spans="68:68" customFormat="1">
      <c r="BP276796" s="90"/>
    </row>
    <row r="276797" spans="68:68" customFormat="1">
      <c r="BP276797" s="90"/>
    </row>
    <row r="276798" spans="68:68" customFormat="1">
      <c r="BP276798" s="90"/>
    </row>
    <row r="276799" spans="68:68" customFormat="1">
      <c r="BP276799" s="90"/>
    </row>
    <row r="276800" spans="68:68" customFormat="1">
      <c r="BP276800" s="90"/>
    </row>
    <row r="276801" spans="68:68" customFormat="1">
      <c r="BP276801" s="90"/>
    </row>
    <row r="276802" spans="68:68" customFormat="1">
      <c r="BP276802" s="90"/>
    </row>
    <row r="276803" spans="68:68" customFormat="1">
      <c r="BP276803" s="90"/>
    </row>
    <row r="276804" spans="68:68" customFormat="1">
      <c r="BP276804" s="90"/>
    </row>
    <row r="276805" spans="68:68" customFormat="1">
      <c r="BP276805" s="90"/>
    </row>
    <row r="276806" spans="68:68" customFormat="1">
      <c r="BP276806" s="90"/>
    </row>
    <row r="276807" spans="68:68" customFormat="1">
      <c r="BP276807" s="90"/>
    </row>
    <row r="276808" spans="68:68" customFormat="1">
      <c r="BP276808" s="90"/>
    </row>
    <row r="276809" spans="68:68" customFormat="1">
      <c r="BP276809" s="90"/>
    </row>
    <row r="276810" spans="68:68" customFormat="1">
      <c r="BP276810" s="90"/>
    </row>
    <row r="276811" spans="68:68" customFormat="1">
      <c r="BP276811" s="90"/>
    </row>
    <row r="276812" spans="68:68" customFormat="1">
      <c r="BP276812" s="90"/>
    </row>
    <row r="276813" spans="68:68" customFormat="1">
      <c r="BP276813" s="90"/>
    </row>
    <row r="276814" spans="68:68" customFormat="1">
      <c r="BP276814" s="90"/>
    </row>
    <row r="276815" spans="68:68" customFormat="1">
      <c r="BP276815" s="90"/>
    </row>
    <row r="276816" spans="68:68" customFormat="1">
      <c r="BP276816" s="90"/>
    </row>
    <row r="276817" spans="68:68" customFormat="1">
      <c r="BP276817" s="90"/>
    </row>
    <row r="276818" spans="68:68" customFormat="1">
      <c r="BP276818" s="90"/>
    </row>
    <row r="276819" spans="68:68" customFormat="1">
      <c r="BP276819" s="90"/>
    </row>
    <row r="276820" spans="68:68" customFormat="1">
      <c r="BP276820" s="90"/>
    </row>
    <row r="276821" spans="68:68" customFormat="1">
      <c r="BP276821" s="90"/>
    </row>
    <row r="276822" spans="68:68" customFormat="1">
      <c r="BP276822" s="90"/>
    </row>
    <row r="276823" spans="68:68" customFormat="1">
      <c r="BP276823" s="90"/>
    </row>
    <row r="276824" spans="68:68" customFormat="1">
      <c r="BP276824" s="90"/>
    </row>
    <row r="276825" spans="68:68" customFormat="1">
      <c r="BP276825" s="90"/>
    </row>
    <row r="276826" spans="68:68" customFormat="1">
      <c r="BP276826" s="90"/>
    </row>
    <row r="276827" spans="68:68" customFormat="1">
      <c r="BP276827" s="90"/>
    </row>
    <row r="276828" spans="68:68" customFormat="1">
      <c r="BP276828" s="90"/>
    </row>
    <row r="276829" spans="68:68" customFormat="1">
      <c r="BP276829" s="90"/>
    </row>
    <row r="276830" spans="68:68" customFormat="1">
      <c r="BP276830" s="90"/>
    </row>
    <row r="276831" spans="68:68" customFormat="1">
      <c r="BP276831" s="90"/>
    </row>
    <row r="276832" spans="68:68" customFormat="1">
      <c r="BP276832" s="90"/>
    </row>
    <row r="276833" spans="68:68" customFormat="1">
      <c r="BP276833" s="90"/>
    </row>
    <row r="276834" spans="68:68" customFormat="1">
      <c r="BP276834" s="90"/>
    </row>
    <row r="276835" spans="68:68" customFormat="1">
      <c r="BP276835" s="90"/>
    </row>
    <row r="276836" spans="68:68" customFormat="1">
      <c r="BP276836" s="90"/>
    </row>
    <row r="276837" spans="68:68" customFormat="1">
      <c r="BP276837" s="90"/>
    </row>
    <row r="276838" spans="68:68" customFormat="1">
      <c r="BP276838" s="90"/>
    </row>
    <row r="276839" spans="68:68" customFormat="1">
      <c r="BP276839" s="90"/>
    </row>
    <row r="276840" spans="68:68" customFormat="1">
      <c r="BP276840" s="90"/>
    </row>
    <row r="276841" spans="68:68" customFormat="1">
      <c r="BP276841" s="90"/>
    </row>
    <row r="276842" spans="68:68" customFormat="1">
      <c r="BP276842" s="90"/>
    </row>
    <row r="276843" spans="68:68" customFormat="1">
      <c r="BP276843" s="90"/>
    </row>
    <row r="276844" spans="68:68" customFormat="1">
      <c r="BP276844" s="90"/>
    </row>
    <row r="276845" spans="68:68" customFormat="1">
      <c r="BP276845" s="90"/>
    </row>
    <row r="276846" spans="68:68" customFormat="1">
      <c r="BP276846" s="90"/>
    </row>
    <row r="276847" spans="68:68" customFormat="1">
      <c r="BP276847" s="90"/>
    </row>
    <row r="276848" spans="68:68" customFormat="1">
      <c r="BP276848" s="90"/>
    </row>
    <row r="276849" spans="68:68" customFormat="1">
      <c r="BP276849" s="90"/>
    </row>
    <row r="276850" spans="68:68" customFormat="1">
      <c r="BP276850" s="90"/>
    </row>
    <row r="276851" spans="68:68" customFormat="1">
      <c r="BP276851" s="90"/>
    </row>
    <row r="276852" spans="68:68" customFormat="1">
      <c r="BP276852" s="90"/>
    </row>
    <row r="276853" spans="68:68" customFormat="1">
      <c r="BP276853" s="90"/>
    </row>
    <row r="276854" spans="68:68" customFormat="1">
      <c r="BP276854" s="90"/>
    </row>
    <row r="276855" spans="68:68" customFormat="1">
      <c r="BP276855" s="90"/>
    </row>
    <row r="276856" spans="68:68" customFormat="1">
      <c r="BP276856" s="90"/>
    </row>
    <row r="276857" spans="68:68" customFormat="1">
      <c r="BP276857" s="90"/>
    </row>
    <row r="276858" spans="68:68" customFormat="1">
      <c r="BP276858" s="90"/>
    </row>
    <row r="276859" spans="68:68" customFormat="1">
      <c r="BP276859" s="90"/>
    </row>
    <row r="276860" spans="68:68" customFormat="1">
      <c r="BP276860" s="90"/>
    </row>
    <row r="276861" spans="68:68" customFormat="1">
      <c r="BP276861" s="90"/>
    </row>
    <row r="276862" spans="68:68" customFormat="1">
      <c r="BP276862" s="90"/>
    </row>
    <row r="276863" spans="68:68" customFormat="1">
      <c r="BP276863" s="90"/>
    </row>
    <row r="276864" spans="68:68" customFormat="1">
      <c r="BP276864" s="90"/>
    </row>
    <row r="276865" spans="68:68" customFormat="1">
      <c r="BP276865" s="90"/>
    </row>
    <row r="276866" spans="68:68" customFormat="1">
      <c r="BP276866" s="90"/>
    </row>
    <row r="276867" spans="68:68" customFormat="1">
      <c r="BP276867" s="90"/>
    </row>
    <row r="276868" spans="68:68" customFormat="1">
      <c r="BP276868" s="90"/>
    </row>
    <row r="276869" spans="68:68" customFormat="1">
      <c r="BP276869" s="90"/>
    </row>
    <row r="276870" spans="68:68" customFormat="1">
      <c r="BP276870" s="90"/>
    </row>
    <row r="276871" spans="68:68" customFormat="1">
      <c r="BP276871" s="90"/>
    </row>
    <row r="276872" spans="68:68" customFormat="1">
      <c r="BP276872" s="90"/>
    </row>
    <row r="276873" spans="68:68" customFormat="1">
      <c r="BP276873" s="90"/>
    </row>
    <row r="276874" spans="68:68" customFormat="1">
      <c r="BP276874" s="90"/>
    </row>
    <row r="276875" spans="68:68" customFormat="1">
      <c r="BP276875" s="90"/>
    </row>
    <row r="276876" spans="68:68" customFormat="1">
      <c r="BP276876" s="90"/>
    </row>
    <row r="276877" spans="68:68" customFormat="1">
      <c r="BP276877" s="90"/>
    </row>
    <row r="276878" spans="68:68" customFormat="1">
      <c r="BP276878" s="90"/>
    </row>
    <row r="276879" spans="68:68" customFormat="1">
      <c r="BP276879" s="90"/>
    </row>
    <row r="276880" spans="68:68" customFormat="1">
      <c r="BP276880" s="90"/>
    </row>
    <row r="276881" spans="68:68" customFormat="1">
      <c r="BP276881" s="90"/>
    </row>
    <row r="276882" spans="68:68" customFormat="1">
      <c r="BP276882" s="90"/>
    </row>
    <row r="276883" spans="68:68" customFormat="1">
      <c r="BP276883" s="90"/>
    </row>
    <row r="276884" spans="68:68" customFormat="1">
      <c r="BP276884" s="90"/>
    </row>
    <row r="276885" spans="68:68" customFormat="1">
      <c r="BP276885" s="90"/>
    </row>
    <row r="276886" spans="68:68" customFormat="1">
      <c r="BP276886" s="90"/>
    </row>
    <row r="276887" spans="68:68" customFormat="1">
      <c r="BP276887" s="90"/>
    </row>
    <row r="276888" spans="68:68" customFormat="1">
      <c r="BP276888" s="90"/>
    </row>
    <row r="276889" spans="68:68" customFormat="1">
      <c r="BP276889" s="90"/>
    </row>
    <row r="276890" spans="68:68" customFormat="1">
      <c r="BP276890" s="90"/>
    </row>
    <row r="276891" spans="68:68" customFormat="1">
      <c r="BP276891" s="90"/>
    </row>
    <row r="276892" spans="68:68" customFormat="1">
      <c r="BP276892" s="90"/>
    </row>
    <row r="276893" spans="68:68" customFormat="1">
      <c r="BP276893" s="90"/>
    </row>
    <row r="276894" spans="68:68" customFormat="1">
      <c r="BP276894" s="90"/>
    </row>
    <row r="276895" spans="68:68" customFormat="1">
      <c r="BP276895" s="90"/>
    </row>
    <row r="276896" spans="68:68" customFormat="1">
      <c r="BP276896" s="90"/>
    </row>
    <row r="276897" spans="68:68" customFormat="1">
      <c r="BP276897" s="90"/>
    </row>
    <row r="276898" spans="68:68" customFormat="1">
      <c r="BP276898" s="90"/>
    </row>
    <row r="276899" spans="68:68" customFormat="1">
      <c r="BP276899" s="90"/>
    </row>
    <row r="276900" spans="68:68" customFormat="1">
      <c r="BP276900" s="90"/>
    </row>
    <row r="276901" spans="68:68" customFormat="1">
      <c r="BP276901" s="90"/>
    </row>
    <row r="276902" spans="68:68" customFormat="1">
      <c r="BP276902" s="90"/>
    </row>
    <row r="276903" spans="68:68" customFormat="1">
      <c r="BP276903" s="90"/>
    </row>
    <row r="276904" spans="68:68" customFormat="1">
      <c r="BP276904" s="90"/>
    </row>
    <row r="276905" spans="68:68" customFormat="1">
      <c r="BP276905" s="90"/>
    </row>
    <row r="276906" spans="68:68" customFormat="1">
      <c r="BP276906" s="90"/>
    </row>
    <row r="276907" spans="68:68" customFormat="1">
      <c r="BP276907" s="90"/>
    </row>
    <row r="276908" spans="68:68" customFormat="1">
      <c r="BP276908" s="90"/>
    </row>
    <row r="276909" spans="68:68" customFormat="1">
      <c r="BP276909" s="90"/>
    </row>
    <row r="276910" spans="68:68" customFormat="1">
      <c r="BP276910" s="90"/>
    </row>
    <row r="276911" spans="68:68" customFormat="1">
      <c r="BP276911" s="90"/>
    </row>
    <row r="276912" spans="68:68" customFormat="1">
      <c r="BP276912" s="90"/>
    </row>
    <row r="276913" spans="68:68" customFormat="1">
      <c r="BP276913" s="90"/>
    </row>
    <row r="276914" spans="68:68" customFormat="1">
      <c r="BP276914" s="90"/>
    </row>
    <row r="276915" spans="68:68" customFormat="1">
      <c r="BP276915" s="90"/>
    </row>
    <row r="276916" spans="68:68" customFormat="1">
      <c r="BP276916" s="90"/>
    </row>
    <row r="276917" spans="68:68" customFormat="1">
      <c r="BP276917" s="90"/>
    </row>
    <row r="276918" spans="68:68" customFormat="1">
      <c r="BP276918" s="90"/>
    </row>
    <row r="276919" spans="68:68" customFormat="1">
      <c r="BP276919" s="90"/>
    </row>
    <row r="276920" spans="68:68" customFormat="1">
      <c r="BP276920" s="90"/>
    </row>
    <row r="276921" spans="68:68" customFormat="1">
      <c r="BP276921" s="90"/>
    </row>
    <row r="276922" spans="68:68" customFormat="1">
      <c r="BP276922" s="90"/>
    </row>
    <row r="276923" spans="68:68" customFormat="1">
      <c r="BP276923" s="90"/>
    </row>
    <row r="276924" spans="68:68" customFormat="1">
      <c r="BP276924" s="90"/>
    </row>
    <row r="276925" spans="68:68" customFormat="1">
      <c r="BP276925" s="90"/>
    </row>
    <row r="276926" spans="68:68" customFormat="1">
      <c r="BP276926" s="90"/>
    </row>
    <row r="276927" spans="68:68" customFormat="1">
      <c r="BP276927" s="90"/>
    </row>
    <row r="276928" spans="68:68" customFormat="1">
      <c r="BP276928" s="90"/>
    </row>
    <row r="276929" spans="68:68" customFormat="1">
      <c r="BP276929" s="90"/>
    </row>
    <row r="276930" spans="68:68" customFormat="1">
      <c r="BP276930" s="90"/>
    </row>
    <row r="276931" spans="68:68" customFormat="1">
      <c r="BP276931" s="90"/>
    </row>
    <row r="276932" spans="68:68" customFormat="1">
      <c r="BP276932" s="90"/>
    </row>
    <row r="276933" spans="68:68" customFormat="1">
      <c r="BP276933" s="90"/>
    </row>
    <row r="276934" spans="68:68" customFormat="1">
      <c r="BP276934" s="90"/>
    </row>
    <row r="276935" spans="68:68" customFormat="1">
      <c r="BP276935" s="90"/>
    </row>
    <row r="276936" spans="68:68" customFormat="1">
      <c r="BP276936" s="90"/>
    </row>
    <row r="276937" spans="68:68" customFormat="1">
      <c r="BP276937" s="90"/>
    </row>
    <row r="276938" spans="68:68" customFormat="1">
      <c r="BP276938" s="90"/>
    </row>
    <row r="276939" spans="68:68" customFormat="1">
      <c r="BP276939" s="90"/>
    </row>
    <row r="276940" spans="68:68" customFormat="1">
      <c r="BP276940" s="90"/>
    </row>
    <row r="276941" spans="68:68" customFormat="1">
      <c r="BP276941" s="90"/>
    </row>
    <row r="276942" spans="68:68" customFormat="1">
      <c r="BP276942" s="90"/>
    </row>
    <row r="276943" spans="68:68" customFormat="1">
      <c r="BP276943" s="90"/>
    </row>
    <row r="276944" spans="68:68" customFormat="1">
      <c r="BP276944" s="90"/>
    </row>
    <row r="276945" spans="68:68" customFormat="1">
      <c r="BP276945" s="90"/>
    </row>
    <row r="276946" spans="68:68" customFormat="1">
      <c r="BP276946" s="90"/>
    </row>
    <row r="276947" spans="68:68" customFormat="1">
      <c r="BP276947" s="90"/>
    </row>
    <row r="276948" spans="68:68" customFormat="1">
      <c r="BP276948" s="90"/>
    </row>
    <row r="276949" spans="68:68" customFormat="1">
      <c r="BP276949" s="90"/>
    </row>
    <row r="276950" spans="68:68" customFormat="1">
      <c r="BP276950" s="90"/>
    </row>
    <row r="276951" spans="68:68" customFormat="1">
      <c r="BP276951" s="90"/>
    </row>
    <row r="276952" spans="68:68" customFormat="1">
      <c r="BP276952" s="90"/>
    </row>
    <row r="276953" spans="68:68" customFormat="1">
      <c r="BP276953" s="90"/>
    </row>
    <row r="276954" spans="68:68" customFormat="1">
      <c r="BP276954" s="90"/>
    </row>
    <row r="276955" spans="68:68" customFormat="1">
      <c r="BP276955" s="90"/>
    </row>
    <row r="276956" spans="68:68" customFormat="1">
      <c r="BP276956" s="90"/>
    </row>
    <row r="276957" spans="68:68" customFormat="1">
      <c r="BP276957" s="90"/>
    </row>
    <row r="276958" spans="68:68" customFormat="1">
      <c r="BP276958" s="90"/>
    </row>
    <row r="276959" spans="68:68" customFormat="1">
      <c r="BP276959" s="90"/>
    </row>
    <row r="276960" spans="68:68" customFormat="1">
      <c r="BP276960" s="90"/>
    </row>
    <row r="276961" spans="68:68" customFormat="1">
      <c r="BP276961" s="90"/>
    </row>
    <row r="276962" spans="68:68" customFormat="1">
      <c r="BP276962" s="90"/>
    </row>
    <row r="276963" spans="68:68" customFormat="1">
      <c r="BP276963" s="90"/>
    </row>
    <row r="276964" spans="68:68" customFormat="1">
      <c r="BP276964" s="90"/>
    </row>
    <row r="276965" spans="68:68" customFormat="1">
      <c r="BP276965" s="90"/>
    </row>
    <row r="276966" spans="68:68" customFormat="1">
      <c r="BP276966" s="90"/>
    </row>
    <row r="276967" spans="68:68" customFormat="1">
      <c r="BP276967" s="90"/>
    </row>
    <row r="276968" spans="68:68" customFormat="1">
      <c r="BP276968" s="90"/>
    </row>
    <row r="276969" spans="68:68" customFormat="1">
      <c r="BP276969" s="90"/>
    </row>
    <row r="276970" spans="68:68" customFormat="1">
      <c r="BP276970" s="90"/>
    </row>
    <row r="276971" spans="68:68" customFormat="1">
      <c r="BP276971" s="90"/>
    </row>
    <row r="276972" spans="68:68" customFormat="1">
      <c r="BP276972" s="90"/>
    </row>
    <row r="276973" spans="68:68" customFormat="1">
      <c r="BP276973" s="90"/>
    </row>
    <row r="276974" spans="68:68" customFormat="1">
      <c r="BP276974" s="90"/>
    </row>
    <row r="276975" spans="68:68" customFormat="1">
      <c r="BP276975" s="90"/>
    </row>
    <row r="276976" spans="68:68" customFormat="1">
      <c r="BP276976" s="90"/>
    </row>
    <row r="276977" spans="68:68" customFormat="1">
      <c r="BP276977" s="90"/>
    </row>
    <row r="276978" spans="68:68" customFormat="1">
      <c r="BP276978" s="90"/>
    </row>
    <row r="276979" spans="68:68" customFormat="1">
      <c r="BP276979" s="90"/>
    </row>
    <row r="276980" spans="68:68" customFormat="1">
      <c r="BP276980" s="90"/>
    </row>
    <row r="276981" spans="68:68" customFormat="1">
      <c r="BP276981" s="90"/>
    </row>
    <row r="276982" spans="68:68" customFormat="1">
      <c r="BP276982" s="90"/>
    </row>
    <row r="276983" spans="68:68" customFormat="1">
      <c r="BP276983" s="90"/>
    </row>
    <row r="276984" spans="68:68" customFormat="1">
      <c r="BP276984" s="90"/>
    </row>
    <row r="276985" spans="68:68" customFormat="1">
      <c r="BP276985" s="90"/>
    </row>
    <row r="276986" spans="68:68" customFormat="1">
      <c r="BP276986" s="90"/>
    </row>
    <row r="276987" spans="68:68" customFormat="1">
      <c r="BP276987" s="90"/>
    </row>
    <row r="276988" spans="68:68" customFormat="1">
      <c r="BP276988" s="90"/>
    </row>
    <row r="276989" spans="68:68" customFormat="1">
      <c r="BP276989" s="90"/>
    </row>
    <row r="276990" spans="68:68" customFormat="1">
      <c r="BP276990" s="90"/>
    </row>
    <row r="276991" spans="68:68" customFormat="1">
      <c r="BP276991" s="90"/>
    </row>
    <row r="276992" spans="68:68" customFormat="1">
      <c r="BP276992" s="90"/>
    </row>
    <row r="276993" spans="68:68" customFormat="1">
      <c r="BP276993" s="90"/>
    </row>
    <row r="276994" spans="68:68" customFormat="1">
      <c r="BP276994" s="90"/>
    </row>
    <row r="276995" spans="68:68" customFormat="1">
      <c r="BP276995" s="90"/>
    </row>
    <row r="276996" spans="68:68" customFormat="1">
      <c r="BP276996" s="90"/>
    </row>
    <row r="276997" spans="68:68" customFormat="1">
      <c r="BP276997" s="90"/>
    </row>
    <row r="276998" spans="68:68" customFormat="1">
      <c r="BP276998" s="90"/>
    </row>
    <row r="276999" spans="68:68" customFormat="1">
      <c r="BP276999" s="90"/>
    </row>
    <row r="277000" spans="68:68" customFormat="1">
      <c r="BP277000" s="90"/>
    </row>
    <row r="277001" spans="68:68" customFormat="1">
      <c r="BP277001" s="90"/>
    </row>
    <row r="277002" spans="68:68" customFormat="1">
      <c r="BP277002" s="90"/>
    </row>
    <row r="277003" spans="68:68" customFormat="1">
      <c r="BP277003" s="90"/>
    </row>
    <row r="277004" spans="68:68" customFormat="1">
      <c r="BP277004" s="90"/>
    </row>
    <row r="277005" spans="68:68" customFormat="1">
      <c r="BP277005" s="90"/>
    </row>
    <row r="277006" spans="68:68" customFormat="1">
      <c r="BP277006" s="90"/>
    </row>
    <row r="277007" spans="68:68" customFormat="1">
      <c r="BP277007" s="90"/>
    </row>
    <row r="277008" spans="68:68" customFormat="1">
      <c r="BP277008" s="90"/>
    </row>
    <row r="277009" spans="68:68" customFormat="1">
      <c r="BP277009" s="90"/>
    </row>
    <row r="277010" spans="68:68" customFormat="1">
      <c r="BP277010" s="90"/>
    </row>
    <row r="277011" spans="68:68" customFormat="1">
      <c r="BP277011" s="90"/>
    </row>
    <row r="277012" spans="68:68" customFormat="1">
      <c r="BP277012" s="90"/>
    </row>
    <row r="277013" spans="68:68" customFormat="1">
      <c r="BP277013" s="90"/>
    </row>
    <row r="277014" spans="68:68" customFormat="1">
      <c r="BP277014" s="90"/>
    </row>
    <row r="277015" spans="68:68" customFormat="1">
      <c r="BP277015" s="90"/>
    </row>
    <row r="277016" spans="68:68" customFormat="1">
      <c r="BP277016" s="90"/>
    </row>
    <row r="277017" spans="68:68" customFormat="1">
      <c r="BP277017" s="90"/>
    </row>
    <row r="277018" spans="68:68" customFormat="1">
      <c r="BP277018" s="90"/>
    </row>
    <row r="277019" spans="68:68" customFormat="1">
      <c r="BP277019" s="90"/>
    </row>
    <row r="277020" spans="68:68" customFormat="1">
      <c r="BP277020" s="90"/>
    </row>
    <row r="277021" spans="68:68" customFormat="1">
      <c r="BP277021" s="90"/>
    </row>
    <row r="277022" spans="68:68" customFormat="1">
      <c r="BP277022" s="90"/>
    </row>
    <row r="277023" spans="68:68" customFormat="1">
      <c r="BP277023" s="90"/>
    </row>
    <row r="277024" spans="68:68" customFormat="1">
      <c r="BP277024" s="90"/>
    </row>
    <row r="277025" spans="68:68" customFormat="1">
      <c r="BP277025" s="90"/>
    </row>
    <row r="277026" spans="68:68" customFormat="1">
      <c r="BP277026" s="90"/>
    </row>
    <row r="277027" spans="68:68" customFormat="1">
      <c r="BP277027" s="90"/>
    </row>
    <row r="277028" spans="68:68" customFormat="1">
      <c r="BP277028" s="90"/>
    </row>
    <row r="277029" spans="68:68" customFormat="1">
      <c r="BP277029" s="90"/>
    </row>
    <row r="277030" spans="68:68" customFormat="1">
      <c r="BP277030" s="90"/>
    </row>
    <row r="277031" spans="68:68" customFormat="1">
      <c r="BP277031" s="90"/>
    </row>
    <row r="277032" spans="68:68" customFormat="1">
      <c r="BP277032" s="90"/>
    </row>
    <row r="277033" spans="68:68" customFormat="1">
      <c r="BP277033" s="90"/>
    </row>
    <row r="277034" spans="68:68" customFormat="1">
      <c r="BP277034" s="90"/>
    </row>
    <row r="277035" spans="68:68" customFormat="1">
      <c r="BP277035" s="90"/>
    </row>
    <row r="277036" spans="68:68" customFormat="1">
      <c r="BP277036" s="90"/>
    </row>
    <row r="277037" spans="68:68" customFormat="1">
      <c r="BP277037" s="90"/>
    </row>
    <row r="277038" spans="68:68" customFormat="1">
      <c r="BP277038" s="90"/>
    </row>
    <row r="277039" spans="68:68" customFormat="1">
      <c r="BP277039" s="90"/>
    </row>
    <row r="277040" spans="68:68" customFormat="1">
      <c r="BP277040" s="90"/>
    </row>
    <row r="277041" spans="68:68" customFormat="1">
      <c r="BP277041" s="90"/>
    </row>
    <row r="277042" spans="68:68" customFormat="1">
      <c r="BP277042" s="90"/>
    </row>
    <row r="277043" spans="68:68" customFormat="1">
      <c r="BP277043" s="90"/>
    </row>
    <row r="277044" spans="68:68" customFormat="1">
      <c r="BP277044" s="90"/>
    </row>
    <row r="277045" spans="68:68" customFormat="1">
      <c r="BP277045" s="90"/>
    </row>
    <row r="277046" spans="68:68" customFormat="1">
      <c r="BP277046" s="90"/>
    </row>
    <row r="277047" spans="68:68" customFormat="1">
      <c r="BP277047" s="90"/>
    </row>
    <row r="277048" spans="68:68" customFormat="1">
      <c r="BP277048" s="90"/>
    </row>
    <row r="277049" spans="68:68" customFormat="1">
      <c r="BP277049" s="90"/>
    </row>
    <row r="277050" spans="68:68" customFormat="1">
      <c r="BP277050" s="90"/>
    </row>
    <row r="277051" spans="68:68" customFormat="1">
      <c r="BP277051" s="90"/>
    </row>
    <row r="277052" spans="68:68" customFormat="1">
      <c r="BP277052" s="90"/>
    </row>
    <row r="277053" spans="68:68" customFormat="1">
      <c r="BP277053" s="90"/>
    </row>
    <row r="277054" spans="68:68" customFormat="1">
      <c r="BP277054" s="90"/>
    </row>
    <row r="277055" spans="68:68" customFormat="1">
      <c r="BP277055" s="90"/>
    </row>
    <row r="277056" spans="68:68" customFormat="1">
      <c r="BP277056" s="90"/>
    </row>
    <row r="277057" spans="68:68" customFormat="1">
      <c r="BP277057" s="90"/>
    </row>
    <row r="277058" spans="68:68" customFormat="1">
      <c r="BP277058" s="90"/>
    </row>
    <row r="277059" spans="68:68" customFormat="1">
      <c r="BP277059" s="90"/>
    </row>
    <row r="277060" spans="68:68" customFormat="1">
      <c r="BP277060" s="90"/>
    </row>
    <row r="277061" spans="68:68" customFormat="1">
      <c r="BP277061" s="90"/>
    </row>
    <row r="277062" spans="68:68" customFormat="1">
      <c r="BP277062" s="90"/>
    </row>
    <row r="277063" spans="68:68" customFormat="1">
      <c r="BP277063" s="90"/>
    </row>
    <row r="277064" spans="68:68" customFormat="1">
      <c r="BP277064" s="90"/>
    </row>
    <row r="277065" spans="68:68" customFormat="1">
      <c r="BP277065" s="90"/>
    </row>
    <row r="277066" spans="68:68" customFormat="1">
      <c r="BP277066" s="90"/>
    </row>
    <row r="277067" spans="68:68" customFormat="1">
      <c r="BP277067" s="90"/>
    </row>
    <row r="277068" spans="68:68" customFormat="1">
      <c r="BP277068" s="90"/>
    </row>
    <row r="277069" spans="68:68" customFormat="1">
      <c r="BP277069" s="90"/>
    </row>
    <row r="277070" spans="68:68" customFormat="1">
      <c r="BP277070" s="90"/>
    </row>
    <row r="277071" spans="68:68" customFormat="1">
      <c r="BP277071" s="90"/>
    </row>
    <row r="277072" spans="68:68" customFormat="1">
      <c r="BP277072" s="90"/>
    </row>
    <row r="277073" spans="68:68" customFormat="1">
      <c r="BP277073" s="90"/>
    </row>
    <row r="277074" spans="68:68" customFormat="1">
      <c r="BP277074" s="90"/>
    </row>
    <row r="277075" spans="68:68" customFormat="1">
      <c r="BP277075" s="90"/>
    </row>
    <row r="277076" spans="68:68" customFormat="1">
      <c r="BP277076" s="90"/>
    </row>
    <row r="277077" spans="68:68" customFormat="1">
      <c r="BP277077" s="90"/>
    </row>
    <row r="277078" spans="68:68" customFormat="1">
      <c r="BP277078" s="90"/>
    </row>
    <row r="277079" spans="68:68" customFormat="1">
      <c r="BP277079" s="90"/>
    </row>
    <row r="277080" spans="68:68" customFormat="1">
      <c r="BP277080" s="90"/>
    </row>
    <row r="277081" spans="68:68" customFormat="1">
      <c r="BP277081" s="90"/>
    </row>
    <row r="277082" spans="68:68" customFormat="1">
      <c r="BP277082" s="90"/>
    </row>
    <row r="277083" spans="68:68" customFormat="1">
      <c r="BP277083" s="90"/>
    </row>
    <row r="277084" spans="68:68" customFormat="1">
      <c r="BP277084" s="90"/>
    </row>
    <row r="277085" spans="68:68" customFormat="1">
      <c r="BP277085" s="90"/>
    </row>
    <row r="277086" spans="68:68" customFormat="1">
      <c r="BP277086" s="90"/>
    </row>
    <row r="277087" spans="68:68" customFormat="1">
      <c r="BP277087" s="90"/>
    </row>
    <row r="277088" spans="68:68" customFormat="1">
      <c r="BP277088" s="90"/>
    </row>
    <row r="277089" spans="68:68" customFormat="1">
      <c r="BP277089" s="90"/>
    </row>
    <row r="277090" spans="68:68" customFormat="1">
      <c r="BP277090" s="90"/>
    </row>
    <row r="277091" spans="68:68" customFormat="1">
      <c r="BP277091" s="90"/>
    </row>
    <row r="277092" spans="68:68" customFormat="1">
      <c r="BP277092" s="90"/>
    </row>
    <row r="277093" spans="68:68" customFormat="1">
      <c r="BP277093" s="90"/>
    </row>
    <row r="277094" spans="68:68" customFormat="1">
      <c r="BP277094" s="90"/>
    </row>
    <row r="277095" spans="68:68" customFormat="1">
      <c r="BP277095" s="90"/>
    </row>
    <row r="277096" spans="68:68" customFormat="1">
      <c r="BP277096" s="90"/>
    </row>
    <row r="277097" spans="68:68" customFormat="1">
      <c r="BP277097" s="90"/>
    </row>
    <row r="277098" spans="68:68" customFormat="1">
      <c r="BP277098" s="90"/>
    </row>
    <row r="277099" spans="68:68" customFormat="1">
      <c r="BP277099" s="90"/>
    </row>
    <row r="277100" spans="68:68" customFormat="1">
      <c r="BP277100" s="90"/>
    </row>
    <row r="277101" spans="68:68" customFormat="1">
      <c r="BP277101" s="90"/>
    </row>
    <row r="277102" spans="68:68" customFormat="1">
      <c r="BP277102" s="90"/>
    </row>
    <row r="277103" spans="68:68" customFormat="1">
      <c r="BP277103" s="90"/>
    </row>
    <row r="277104" spans="68:68" customFormat="1">
      <c r="BP277104" s="90"/>
    </row>
    <row r="277105" spans="68:68" customFormat="1">
      <c r="BP277105" s="90"/>
    </row>
    <row r="277106" spans="68:68" customFormat="1">
      <c r="BP277106" s="90"/>
    </row>
    <row r="277107" spans="68:68" customFormat="1">
      <c r="BP277107" s="90"/>
    </row>
    <row r="277108" spans="68:68" customFormat="1">
      <c r="BP277108" s="90"/>
    </row>
    <row r="277109" spans="68:68" customFormat="1">
      <c r="BP277109" s="90"/>
    </row>
    <row r="277110" spans="68:68" customFormat="1">
      <c r="BP277110" s="90"/>
    </row>
    <row r="277111" spans="68:68" customFormat="1">
      <c r="BP277111" s="90"/>
    </row>
    <row r="277112" spans="68:68" customFormat="1">
      <c r="BP277112" s="90"/>
    </row>
    <row r="277113" spans="68:68" customFormat="1">
      <c r="BP277113" s="90"/>
    </row>
    <row r="277114" spans="68:68" customFormat="1">
      <c r="BP277114" s="90"/>
    </row>
    <row r="277115" spans="68:68" customFormat="1">
      <c r="BP277115" s="90"/>
    </row>
    <row r="277116" spans="68:68" customFormat="1">
      <c r="BP277116" s="90"/>
    </row>
    <row r="277117" spans="68:68" customFormat="1">
      <c r="BP277117" s="90"/>
    </row>
    <row r="277118" spans="68:68" customFormat="1">
      <c r="BP277118" s="90"/>
    </row>
    <row r="277119" spans="68:68" customFormat="1">
      <c r="BP277119" s="90"/>
    </row>
    <row r="277120" spans="68:68" customFormat="1">
      <c r="BP277120" s="90"/>
    </row>
    <row r="277121" spans="68:68" customFormat="1">
      <c r="BP277121" s="90"/>
    </row>
    <row r="277122" spans="68:68" customFormat="1">
      <c r="BP277122" s="90"/>
    </row>
    <row r="277123" spans="68:68" customFormat="1">
      <c r="BP277123" s="90"/>
    </row>
    <row r="277124" spans="68:68" customFormat="1">
      <c r="BP277124" s="90"/>
    </row>
    <row r="277125" spans="68:68" customFormat="1">
      <c r="BP277125" s="90"/>
    </row>
    <row r="277126" spans="68:68" customFormat="1">
      <c r="BP277126" s="90"/>
    </row>
    <row r="277127" spans="68:68" customFormat="1">
      <c r="BP277127" s="90"/>
    </row>
    <row r="277128" spans="68:68" customFormat="1">
      <c r="BP277128" s="90"/>
    </row>
    <row r="277129" spans="68:68" customFormat="1">
      <c r="BP277129" s="90"/>
    </row>
    <row r="277130" spans="68:68" customFormat="1">
      <c r="BP277130" s="90"/>
    </row>
    <row r="277131" spans="68:68" customFormat="1">
      <c r="BP277131" s="90"/>
    </row>
    <row r="277132" spans="68:68" customFormat="1">
      <c r="BP277132" s="90"/>
    </row>
    <row r="277133" spans="68:68" customFormat="1">
      <c r="BP277133" s="90"/>
    </row>
    <row r="277134" spans="68:68" customFormat="1">
      <c r="BP277134" s="90"/>
    </row>
    <row r="277135" spans="68:68" customFormat="1">
      <c r="BP277135" s="90"/>
    </row>
    <row r="277136" spans="68:68" customFormat="1">
      <c r="BP277136" s="90"/>
    </row>
    <row r="277137" spans="68:68" customFormat="1">
      <c r="BP277137" s="90"/>
    </row>
    <row r="277138" spans="68:68" customFormat="1">
      <c r="BP277138" s="90"/>
    </row>
    <row r="277139" spans="68:68" customFormat="1">
      <c r="BP277139" s="90"/>
    </row>
    <row r="277140" spans="68:68" customFormat="1">
      <c r="BP277140" s="90"/>
    </row>
    <row r="277141" spans="68:68" customFormat="1">
      <c r="BP277141" s="90"/>
    </row>
    <row r="277142" spans="68:68" customFormat="1">
      <c r="BP277142" s="90"/>
    </row>
    <row r="277143" spans="68:68" customFormat="1">
      <c r="BP277143" s="90"/>
    </row>
    <row r="277144" spans="68:68" customFormat="1">
      <c r="BP277144" s="90"/>
    </row>
    <row r="277145" spans="68:68" customFormat="1">
      <c r="BP277145" s="90"/>
    </row>
    <row r="277146" spans="68:68" customFormat="1">
      <c r="BP277146" s="90"/>
    </row>
    <row r="277147" spans="68:68" customFormat="1">
      <c r="BP277147" s="90"/>
    </row>
    <row r="277148" spans="68:68" customFormat="1">
      <c r="BP277148" s="90"/>
    </row>
    <row r="277149" spans="68:68" customFormat="1">
      <c r="BP277149" s="90"/>
    </row>
    <row r="277150" spans="68:68" customFormat="1">
      <c r="BP277150" s="90"/>
    </row>
    <row r="277151" spans="68:68" customFormat="1">
      <c r="BP277151" s="90"/>
    </row>
    <row r="277152" spans="68:68" customFormat="1">
      <c r="BP277152" s="90"/>
    </row>
    <row r="277153" spans="68:68" customFormat="1">
      <c r="BP277153" s="90"/>
    </row>
    <row r="277154" spans="68:68" customFormat="1">
      <c r="BP277154" s="90"/>
    </row>
    <row r="277155" spans="68:68" customFormat="1">
      <c r="BP277155" s="90"/>
    </row>
    <row r="277156" spans="68:68" customFormat="1">
      <c r="BP277156" s="90"/>
    </row>
    <row r="277157" spans="68:68" customFormat="1">
      <c r="BP277157" s="90"/>
    </row>
    <row r="277158" spans="68:68" customFormat="1">
      <c r="BP277158" s="90"/>
    </row>
    <row r="277159" spans="68:68" customFormat="1">
      <c r="BP277159" s="90"/>
    </row>
    <row r="277160" spans="68:68" customFormat="1">
      <c r="BP277160" s="90"/>
    </row>
    <row r="277161" spans="68:68" customFormat="1">
      <c r="BP277161" s="90"/>
    </row>
    <row r="277162" spans="68:68" customFormat="1">
      <c r="BP277162" s="90"/>
    </row>
    <row r="277163" spans="68:68" customFormat="1">
      <c r="BP277163" s="90"/>
    </row>
    <row r="277164" spans="68:68" customFormat="1">
      <c r="BP277164" s="90"/>
    </row>
    <row r="277165" spans="68:68" customFormat="1">
      <c r="BP277165" s="90"/>
    </row>
    <row r="277166" spans="68:68" customFormat="1">
      <c r="BP277166" s="90"/>
    </row>
    <row r="277167" spans="68:68" customFormat="1">
      <c r="BP277167" s="90"/>
    </row>
    <row r="277168" spans="68:68" customFormat="1">
      <c r="BP277168" s="90"/>
    </row>
    <row r="277169" spans="68:68" customFormat="1">
      <c r="BP277169" s="90"/>
    </row>
    <row r="277170" spans="68:68" customFormat="1">
      <c r="BP277170" s="90"/>
    </row>
    <row r="277171" spans="68:68" customFormat="1">
      <c r="BP277171" s="90"/>
    </row>
    <row r="277172" spans="68:68" customFormat="1">
      <c r="BP277172" s="90"/>
    </row>
    <row r="277173" spans="68:68" customFormat="1">
      <c r="BP277173" s="90"/>
    </row>
    <row r="277174" spans="68:68" customFormat="1">
      <c r="BP277174" s="90"/>
    </row>
    <row r="277175" spans="68:68" customFormat="1">
      <c r="BP277175" s="90"/>
    </row>
    <row r="277176" spans="68:68" customFormat="1">
      <c r="BP277176" s="90"/>
    </row>
    <row r="277177" spans="68:68" customFormat="1">
      <c r="BP277177" s="90"/>
    </row>
    <row r="277178" spans="68:68" customFormat="1">
      <c r="BP277178" s="90"/>
    </row>
    <row r="277179" spans="68:68" customFormat="1">
      <c r="BP277179" s="90"/>
    </row>
    <row r="277180" spans="68:68" customFormat="1">
      <c r="BP277180" s="90"/>
    </row>
    <row r="277181" spans="68:68" customFormat="1">
      <c r="BP277181" s="90"/>
    </row>
    <row r="277182" spans="68:68" customFormat="1">
      <c r="BP277182" s="90"/>
    </row>
    <row r="277183" spans="68:68" customFormat="1">
      <c r="BP277183" s="90"/>
    </row>
    <row r="277184" spans="68:68" customFormat="1">
      <c r="BP277184" s="90"/>
    </row>
    <row r="277185" spans="68:68" customFormat="1">
      <c r="BP277185" s="90"/>
    </row>
    <row r="277186" spans="68:68" customFormat="1">
      <c r="BP277186" s="90"/>
    </row>
    <row r="277187" spans="68:68" customFormat="1">
      <c r="BP277187" s="90"/>
    </row>
    <row r="277188" spans="68:68" customFormat="1">
      <c r="BP277188" s="90"/>
    </row>
    <row r="277189" spans="68:68" customFormat="1">
      <c r="BP277189" s="90"/>
    </row>
    <row r="277190" spans="68:68" customFormat="1">
      <c r="BP277190" s="90"/>
    </row>
    <row r="277191" spans="68:68" customFormat="1">
      <c r="BP277191" s="90"/>
    </row>
    <row r="277192" spans="68:68" customFormat="1">
      <c r="BP277192" s="90"/>
    </row>
    <row r="277193" spans="68:68" customFormat="1">
      <c r="BP277193" s="90"/>
    </row>
    <row r="277194" spans="68:68" customFormat="1">
      <c r="BP277194" s="90"/>
    </row>
    <row r="277195" spans="68:68" customFormat="1">
      <c r="BP277195" s="90"/>
    </row>
    <row r="277196" spans="68:68" customFormat="1">
      <c r="BP277196" s="90"/>
    </row>
    <row r="277197" spans="68:68" customFormat="1">
      <c r="BP277197" s="90"/>
    </row>
    <row r="277198" spans="68:68" customFormat="1">
      <c r="BP277198" s="90"/>
    </row>
    <row r="277199" spans="68:68" customFormat="1">
      <c r="BP277199" s="90"/>
    </row>
    <row r="277200" spans="68:68" customFormat="1">
      <c r="BP277200" s="90"/>
    </row>
    <row r="277201" spans="68:68" customFormat="1">
      <c r="BP277201" s="90"/>
    </row>
    <row r="277202" spans="68:68" customFormat="1">
      <c r="BP277202" s="90"/>
    </row>
    <row r="277203" spans="68:68" customFormat="1">
      <c r="BP277203" s="90"/>
    </row>
    <row r="277204" spans="68:68" customFormat="1">
      <c r="BP277204" s="90"/>
    </row>
    <row r="277205" spans="68:68" customFormat="1">
      <c r="BP277205" s="90"/>
    </row>
    <row r="277206" spans="68:68" customFormat="1">
      <c r="BP277206" s="90"/>
    </row>
    <row r="277207" spans="68:68" customFormat="1">
      <c r="BP277207" s="90"/>
    </row>
    <row r="277208" spans="68:68" customFormat="1">
      <c r="BP277208" s="90"/>
    </row>
    <row r="277209" spans="68:68" customFormat="1">
      <c r="BP277209" s="90"/>
    </row>
    <row r="277210" spans="68:68" customFormat="1">
      <c r="BP277210" s="90"/>
    </row>
    <row r="277211" spans="68:68" customFormat="1">
      <c r="BP277211" s="90"/>
    </row>
    <row r="277212" spans="68:68" customFormat="1">
      <c r="BP277212" s="90"/>
    </row>
    <row r="277213" spans="68:68" customFormat="1">
      <c r="BP277213" s="90"/>
    </row>
    <row r="277214" spans="68:68" customFormat="1">
      <c r="BP277214" s="90"/>
    </row>
    <row r="277215" spans="68:68" customFormat="1">
      <c r="BP277215" s="90"/>
    </row>
    <row r="277216" spans="68:68" customFormat="1">
      <c r="BP277216" s="90"/>
    </row>
    <row r="277217" spans="68:68" customFormat="1">
      <c r="BP277217" s="90"/>
    </row>
    <row r="277218" spans="68:68" customFormat="1">
      <c r="BP277218" s="90"/>
    </row>
    <row r="277219" spans="68:68" customFormat="1">
      <c r="BP277219" s="90"/>
    </row>
    <row r="277220" spans="68:68" customFormat="1">
      <c r="BP277220" s="90"/>
    </row>
    <row r="277221" spans="68:68" customFormat="1">
      <c r="BP277221" s="90"/>
    </row>
    <row r="277222" spans="68:68" customFormat="1">
      <c r="BP277222" s="90"/>
    </row>
    <row r="277223" spans="68:68" customFormat="1">
      <c r="BP277223" s="90"/>
    </row>
    <row r="277224" spans="68:68" customFormat="1">
      <c r="BP277224" s="90"/>
    </row>
    <row r="277225" spans="68:68" customFormat="1">
      <c r="BP277225" s="90"/>
    </row>
    <row r="277226" spans="68:68" customFormat="1">
      <c r="BP277226" s="90"/>
    </row>
    <row r="277227" spans="68:68" customFormat="1">
      <c r="BP277227" s="90"/>
    </row>
    <row r="277228" spans="68:68" customFormat="1">
      <c r="BP277228" s="90"/>
    </row>
    <row r="277229" spans="68:68" customFormat="1">
      <c r="BP277229" s="90"/>
    </row>
    <row r="277230" spans="68:68" customFormat="1">
      <c r="BP277230" s="90"/>
    </row>
    <row r="277231" spans="68:68" customFormat="1">
      <c r="BP277231" s="90"/>
    </row>
    <row r="277232" spans="68:68" customFormat="1">
      <c r="BP277232" s="90"/>
    </row>
    <row r="277233" spans="68:68" customFormat="1">
      <c r="BP277233" s="90"/>
    </row>
    <row r="277234" spans="68:68" customFormat="1">
      <c r="BP277234" s="90"/>
    </row>
    <row r="277235" spans="68:68" customFormat="1">
      <c r="BP277235" s="90"/>
    </row>
    <row r="277236" spans="68:68" customFormat="1">
      <c r="BP277236" s="90"/>
    </row>
    <row r="277237" spans="68:68" customFormat="1">
      <c r="BP277237" s="90"/>
    </row>
    <row r="277238" spans="68:68" customFormat="1">
      <c r="BP277238" s="90"/>
    </row>
    <row r="277239" spans="68:68" customFormat="1">
      <c r="BP277239" s="90"/>
    </row>
    <row r="277240" spans="68:68" customFormat="1">
      <c r="BP277240" s="90"/>
    </row>
    <row r="277241" spans="68:68" customFormat="1">
      <c r="BP277241" s="90"/>
    </row>
    <row r="277242" spans="68:68" customFormat="1">
      <c r="BP277242" s="90"/>
    </row>
    <row r="277243" spans="68:68" customFormat="1">
      <c r="BP277243" s="90"/>
    </row>
    <row r="277244" spans="68:68" customFormat="1">
      <c r="BP277244" s="90"/>
    </row>
    <row r="277245" spans="68:68" customFormat="1">
      <c r="BP277245" s="90"/>
    </row>
    <row r="277246" spans="68:68" customFormat="1">
      <c r="BP277246" s="90"/>
    </row>
    <row r="277247" spans="68:68" customFormat="1">
      <c r="BP277247" s="90"/>
    </row>
    <row r="277248" spans="68:68" customFormat="1">
      <c r="BP277248" s="90"/>
    </row>
    <row r="277249" spans="68:68" customFormat="1">
      <c r="BP277249" s="90"/>
    </row>
    <row r="277250" spans="68:68" customFormat="1">
      <c r="BP277250" s="90"/>
    </row>
    <row r="277251" spans="68:68" customFormat="1">
      <c r="BP277251" s="90"/>
    </row>
    <row r="277252" spans="68:68" customFormat="1">
      <c r="BP277252" s="90"/>
    </row>
    <row r="277253" spans="68:68" customFormat="1">
      <c r="BP277253" s="90"/>
    </row>
    <row r="277254" spans="68:68" customFormat="1">
      <c r="BP277254" s="90"/>
    </row>
    <row r="277255" spans="68:68" customFormat="1">
      <c r="BP277255" s="90"/>
    </row>
    <row r="277256" spans="68:68" customFormat="1">
      <c r="BP277256" s="90"/>
    </row>
    <row r="277257" spans="68:68" customFormat="1">
      <c r="BP277257" s="90"/>
    </row>
    <row r="277258" spans="68:68" customFormat="1">
      <c r="BP277258" s="90"/>
    </row>
    <row r="277259" spans="68:68" customFormat="1">
      <c r="BP277259" s="90"/>
    </row>
    <row r="277260" spans="68:68" customFormat="1">
      <c r="BP277260" s="90"/>
    </row>
    <row r="277261" spans="68:68" customFormat="1">
      <c r="BP277261" s="90"/>
    </row>
    <row r="277262" spans="68:68" customFormat="1">
      <c r="BP277262" s="90"/>
    </row>
    <row r="277263" spans="68:68" customFormat="1">
      <c r="BP277263" s="90"/>
    </row>
    <row r="277264" spans="68:68" customFormat="1">
      <c r="BP277264" s="90"/>
    </row>
    <row r="277265" spans="68:68" customFormat="1">
      <c r="BP277265" s="90"/>
    </row>
    <row r="277266" spans="68:68" customFormat="1">
      <c r="BP277266" s="90"/>
    </row>
    <row r="277267" spans="68:68" customFormat="1">
      <c r="BP277267" s="90"/>
    </row>
    <row r="277268" spans="68:68" customFormat="1">
      <c r="BP277268" s="90"/>
    </row>
    <row r="277269" spans="68:68" customFormat="1">
      <c r="BP277269" s="90"/>
    </row>
    <row r="277270" spans="68:68" customFormat="1">
      <c r="BP277270" s="90"/>
    </row>
    <row r="277271" spans="68:68" customFormat="1">
      <c r="BP277271" s="90"/>
    </row>
    <row r="277272" spans="68:68" customFormat="1">
      <c r="BP277272" s="90"/>
    </row>
    <row r="277273" spans="68:68" customFormat="1">
      <c r="BP277273" s="90"/>
    </row>
    <row r="277274" spans="68:68" customFormat="1">
      <c r="BP277274" s="90"/>
    </row>
    <row r="277275" spans="68:68" customFormat="1">
      <c r="BP277275" s="90"/>
    </row>
    <row r="277276" spans="68:68" customFormat="1">
      <c r="BP277276" s="90"/>
    </row>
    <row r="277277" spans="68:68" customFormat="1">
      <c r="BP277277" s="90"/>
    </row>
    <row r="277278" spans="68:68" customFormat="1">
      <c r="BP277278" s="90"/>
    </row>
    <row r="277279" spans="68:68" customFormat="1">
      <c r="BP277279" s="90"/>
    </row>
    <row r="277280" spans="68:68" customFormat="1">
      <c r="BP277280" s="90"/>
    </row>
    <row r="277281" spans="68:68" customFormat="1">
      <c r="BP277281" s="90"/>
    </row>
    <row r="277282" spans="68:68" customFormat="1">
      <c r="BP277282" s="90"/>
    </row>
    <row r="277283" spans="68:68" customFormat="1">
      <c r="BP277283" s="90"/>
    </row>
    <row r="277284" spans="68:68" customFormat="1">
      <c r="BP277284" s="90"/>
    </row>
    <row r="277285" spans="68:68" customFormat="1">
      <c r="BP277285" s="90"/>
    </row>
    <row r="277286" spans="68:68" customFormat="1">
      <c r="BP277286" s="90"/>
    </row>
    <row r="277287" spans="68:68" customFormat="1">
      <c r="BP277287" s="90"/>
    </row>
    <row r="277288" spans="68:68" customFormat="1">
      <c r="BP277288" s="90"/>
    </row>
    <row r="277289" spans="68:68" customFormat="1">
      <c r="BP277289" s="90"/>
    </row>
    <row r="277290" spans="68:68" customFormat="1">
      <c r="BP277290" s="90"/>
    </row>
    <row r="277291" spans="68:68" customFormat="1">
      <c r="BP277291" s="90"/>
    </row>
    <row r="277292" spans="68:68" customFormat="1">
      <c r="BP277292" s="90"/>
    </row>
    <row r="277293" spans="68:68" customFormat="1">
      <c r="BP277293" s="90"/>
    </row>
    <row r="277294" spans="68:68" customFormat="1">
      <c r="BP277294" s="90"/>
    </row>
    <row r="277295" spans="68:68" customFormat="1">
      <c r="BP277295" s="90"/>
    </row>
    <row r="277296" spans="68:68" customFormat="1">
      <c r="BP277296" s="90"/>
    </row>
    <row r="277297" spans="68:68" customFormat="1">
      <c r="BP277297" s="90"/>
    </row>
    <row r="277298" spans="68:68" customFormat="1">
      <c r="BP277298" s="90"/>
    </row>
    <row r="277299" spans="68:68" customFormat="1">
      <c r="BP277299" s="90"/>
    </row>
    <row r="277300" spans="68:68" customFormat="1">
      <c r="BP277300" s="90"/>
    </row>
    <row r="277301" spans="68:68" customFormat="1">
      <c r="BP277301" s="90"/>
    </row>
    <row r="277302" spans="68:68" customFormat="1">
      <c r="BP277302" s="90"/>
    </row>
    <row r="277303" spans="68:68" customFormat="1">
      <c r="BP277303" s="90"/>
    </row>
    <row r="277304" spans="68:68" customFormat="1">
      <c r="BP277304" s="90"/>
    </row>
    <row r="277305" spans="68:68" customFormat="1">
      <c r="BP277305" s="90"/>
    </row>
    <row r="277306" spans="68:68" customFormat="1">
      <c r="BP277306" s="90"/>
    </row>
    <row r="277307" spans="68:68" customFormat="1">
      <c r="BP277307" s="90"/>
    </row>
    <row r="277308" spans="68:68" customFormat="1">
      <c r="BP277308" s="90"/>
    </row>
    <row r="277309" spans="68:68" customFormat="1">
      <c r="BP277309" s="90"/>
    </row>
    <row r="277310" spans="68:68" customFormat="1">
      <c r="BP277310" s="90"/>
    </row>
    <row r="277311" spans="68:68" customFormat="1">
      <c r="BP277311" s="90"/>
    </row>
    <row r="277312" spans="68:68" customFormat="1">
      <c r="BP277312" s="90"/>
    </row>
    <row r="277313" spans="68:68" customFormat="1">
      <c r="BP277313" s="90"/>
    </row>
    <row r="277314" spans="68:68" customFormat="1">
      <c r="BP277314" s="90"/>
    </row>
    <row r="277315" spans="68:68" customFormat="1">
      <c r="BP277315" s="90"/>
    </row>
    <row r="277316" spans="68:68" customFormat="1">
      <c r="BP277316" s="90"/>
    </row>
    <row r="277317" spans="68:68" customFormat="1">
      <c r="BP277317" s="90"/>
    </row>
    <row r="277318" spans="68:68" customFormat="1">
      <c r="BP277318" s="90"/>
    </row>
    <row r="277319" spans="68:68" customFormat="1">
      <c r="BP277319" s="90"/>
    </row>
    <row r="277320" spans="68:68" customFormat="1">
      <c r="BP277320" s="90"/>
    </row>
    <row r="277321" spans="68:68" customFormat="1">
      <c r="BP277321" s="90"/>
    </row>
    <row r="277322" spans="68:68" customFormat="1">
      <c r="BP277322" s="90"/>
    </row>
    <row r="277323" spans="68:68" customFormat="1">
      <c r="BP277323" s="90"/>
    </row>
    <row r="277324" spans="68:68" customFormat="1">
      <c r="BP277324" s="90"/>
    </row>
    <row r="277325" spans="68:68" customFormat="1">
      <c r="BP277325" s="90"/>
    </row>
    <row r="277326" spans="68:68" customFormat="1">
      <c r="BP277326" s="90"/>
    </row>
    <row r="277327" spans="68:68" customFormat="1">
      <c r="BP277327" s="90"/>
    </row>
    <row r="277328" spans="68:68" customFormat="1">
      <c r="BP277328" s="90"/>
    </row>
    <row r="277329" spans="68:68" customFormat="1">
      <c r="BP277329" s="90"/>
    </row>
    <row r="277330" spans="68:68" customFormat="1">
      <c r="BP277330" s="90"/>
    </row>
    <row r="277331" spans="68:68" customFormat="1">
      <c r="BP277331" s="90"/>
    </row>
    <row r="277332" spans="68:68" customFormat="1">
      <c r="BP277332" s="90"/>
    </row>
    <row r="277333" spans="68:68" customFormat="1">
      <c r="BP277333" s="90"/>
    </row>
    <row r="277334" spans="68:68" customFormat="1">
      <c r="BP277334" s="90"/>
    </row>
    <row r="277335" spans="68:68" customFormat="1">
      <c r="BP277335" s="90"/>
    </row>
    <row r="277336" spans="68:68" customFormat="1">
      <c r="BP277336" s="90"/>
    </row>
    <row r="277337" spans="68:68" customFormat="1">
      <c r="BP277337" s="90"/>
    </row>
    <row r="277338" spans="68:68" customFormat="1">
      <c r="BP277338" s="90"/>
    </row>
    <row r="277339" spans="68:68" customFormat="1">
      <c r="BP277339" s="90"/>
    </row>
    <row r="277340" spans="68:68" customFormat="1">
      <c r="BP277340" s="90"/>
    </row>
    <row r="277341" spans="68:68" customFormat="1">
      <c r="BP277341" s="90"/>
    </row>
    <row r="277342" spans="68:68" customFormat="1">
      <c r="BP277342" s="90"/>
    </row>
    <row r="277343" spans="68:68" customFormat="1">
      <c r="BP277343" s="90"/>
    </row>
    <row r="277344" spans="68:68" customFormat="1">
      <c r="BP277344" s="90"/>
    </row>
    <row r="277345" spans="68:68" customFormat="1">
      <c r="BP277345" s="90"/>
    </row>
    <row r="277346" spans="68:68" customFormat="1">
      <c r="BP277346" s="90"/>
    </row>
    <row r="277347" spans="68:68" customFormat="1">
      <c r="BP277347" s="90"/>
    </row>
    <row r="277348" spans="68:68" customFormat="1">
      <c r="BP277348" s="90"/>
    </row>
    <row r="277349" spans="68:68" customFormat="1">
      <c r="BP277349" s="90"/>
    </row>
    <row r="277350" spans="68:68" customFormat="1">
      <c r="BP277350" s="90"/>
    </row>
    <row r="277351" spans="68:68" customFormat="1">
      <c r="BP277351" s="90"/>
    </row>
    <row r="277352" spans="68:68" customFormat="1">
      <c r="BP277352" s="90"/>
    </row>
    <row r="277353" spans="68:68" customFormat="1">
      <c r="BP277353" s="90"/>
    </row>
    <row r="277354" spans="68:68" customFormat="1">
      <c r="BP277354" s="90"/>
    </row>
    <row r="277355" spans="68:68" customFormat="1">
      <c r="BP277355" s="90"/>
    </row>
    <row r="277356" spans="68:68" customFormat="1">
      <c r="BP277356" s="90"/>
    </row>
    <row r="277357" spans="68:68" customFormat="1">
      <c r="BP277357" s="90"/>
    </row>
    <row r="277358" spans="68:68" customFormat="1">
      <c r="BP277358" s="90"/>
    </row>
    <row r="277359" spans="68:68" customFormat="1">
      <c r="BP277359" s="90"/>
    </row>
    <row r="277360" spans="68:68" customFormat="1">
      <c r="BP277360" s="90"/>
    </row>
    <row r="277361" spans="68:68" customFormat="1">
      <c r="BP277361" s="90"/>
    </row>
    <row r="277362" spans="68:68" customFormat="1">
      <c r="BP277362" s="90"/>
    </row>
    <row r="277363" spans="68:68" customFormat="1">
      <c r="BP277363" s="90"/>
    </row>
    <row r="277364" spans="68:68" customFormat="1">
      <c r="BP277364" s="90"/>
    </row>
    <row r="277365" spans="68:68" customFormat="1">
      <c r="BP277365" s="90"/>
    </row>
    <row r="277366" spans="68:68" customFormat="1">
      <c r="BP277366" s="90"/>
    </row>
    <row r="277367" spans="68:68" customFormat="1">
      <c r="BP277367" s="90"/>
    </row>
    <row r="277368" spans="68:68" customFormat="1">
      <c r="BP277368" s="90"/>
    </row>
    <row r="277369" spans="68:68" customFormat="1">
      <c r="BP277369" s="90"/>
    </row>
    <row r="277370" spans="68:68" customFormat="1">
      <c r="BP277370" s="90"/>
    </row>
    <row r="277371" spans="68:68" customFormat="1">
      <c r="BP277371" s="90"/>
    </row>
    <row r="277372" spans="68:68" customFormat="1">
      <c r="BP277372" s="90"/>
    </row>
    <row r="277373" spans="68:68" customFormat="1">
      <c r="BP277373" s="90"/>
    </row>
    <row r="277374" spans="68:68" customFormat="1">
      <c r="BP277374" s="90"/>
    </row>
    <row r="277375" spans="68:68" customFormat="1">
      <c r="BP277375" s="90"/>
    </row>
    <row r="277376" spans="68:68" customFormat="1">
      <c r="BP277376" s="90"/>
    </row>
    <row r="277377" spans="68:68" customFormat="1">
      <c r="BP277377" s="90"/>
    </row>
    <row r="277378" spans="68:68" customFormat="1">
      <c r="BP277378" s="90"/>
    </row>
    <row r="277379" spans="68:68" customFormat="1">
      <c r="BP277379" s="90"/>
    </row>
    <row r="277380" spans="68:68" customFormat="1">
      <c r="BP277380" s="90"/>
    </row>
    <row r="277381" spans="68:68" customFormat="1">
      <c r="BP277381" s="90"/>
    </row>
    <row r="277382" spans="68:68" customFormat="1">
      <c r="BP277382" s="90"/>
    </row>
    <row r="277383" spans="68:68" customFormat="1">
      <c r="BP277383" s="90"/>
    </row>
    <row r="277384" spans="68:68" customFormat="1">
      <c r="BP277384" s="90"/>
    </row>
    <row r="277385" spans="68:68" customFormat="1">
      <c r="BP277385" s="90"/>
    </row>
    <row r="277386" spans="68:68" customFormat="1">
      <c r="BP277386" s="90"/>
    </row>
    <row r="277387" spans="68:68" customFormat="1">
      <c r="BP277387" s="90"/>
    </row>
    <row r="277388" spans="68:68" customFormat="1">
      <c r="BP277388" s="90"/>
    </row>
    <row r="277389" spans="68:68" customFormat="1">
      <c r="BP277389" s="90"/>
    </row>
    <row r="277390" spans="68:68" customFormat="1">
      <c r="BP277390" s="90"/>
    </row>
    <row r="277391" spans="68:68" customFormat="1">
      <c r="BP277391" s="90"/>
    </row>
    <row r="277392" spans="68:68" customFormat="1">
      <c r="BP277392" s="90"/>
    </row>
    <row r="277393" spans="68:68" customFormat="1">
      <c r="BP277393" s="90"/>
    </row>
    <row r="277394" spans="68:68" customFormat="1">
      <c r="BP277394" s="90"/>
    </row>
    <row r="277395" spans="68:68" customFormat="1">
      <c r="BP277395" s="90"/>
    </row>
    <row r="277396" spans="68:68" customFormat="1">
      <c r="BP277396" s="90"/>
    </row>
    <row r="277397" spans="68:68" customFormat="1">
      <c r="BP277397" s="90"/>
    </row>
    <row r="277398" spans="68:68" customFormat="1">
      <c r="BP277398" s="90"/>
    </row>
    <row r="277399" spans="68:68" customFormat="1">
      <c r="BP277399" s="90"/>
    </row>
    <row r="277400" spans="68:68" customFormat="1">
      <c r="BP277400" s="90"/>
    </row>
    <row r="277401" spans="68:68" customFormat="1">
      <c r="BP277401" s="90"/>
    </row>
    <row r="277402" spans="68:68" customFormat="1">
      <c r="BP277402" s="90"/>
    </row>
    <row r="277403" spans="68:68" customFormat="1">
      <c r="BP277403" s="90"/>
    </row>
    <row r="277404" spans="68:68" customFormat="1">
      <c r="BP277404" s="90"/>
    </row>
    <row r="277405" spans="68:68" customFormat="1">
      <c r="BP277405" s="90"/>
    </row>
    <row r="277406" spans="68:68" customFormat="1">
      <c r="BP277406" s="90"/>
    </row>
    <row r="277407" spans="68:68" customFormat="1">
      <c r="BP277407" s="90"/>
    </row>
    <row r="277408" spans="68:68" customFormat="1">
      <c r="BP277408" s="90"/>
    </row>
    <row r="277409" spans="68:68" customFormat="1">
      <c r="BP277409" s="90"/>
    </row>
    <row r="277410" spans="68:68" customFormat="1">
      <c r="BP277410" s="90"/>
    </row>
    <row r="277411" spans="68:68" customFormat="1">
      <c r="BP277411" s="90"/>
    </row>
    <row r="277412" spans="68:68" customFormat="1">
      <c r="BP277412" s="90"/>
    </row>
    <row r="277413" spans="68:68" customFormat="1">
      <c r="BP277413" s="90"/>
    </row>
    <row r="277414" spans="68:68" customFormat="1">
      <c r="BP277414" s="90"/>
    </row>
    <row r="277415" spans="68:68" customFormat="1">
      <c r="BP277415" s="90"/>
    </row>
    <row r="277416" spans="68:68" customFormat="1">
      <c r="BP277416" s="90"/>
    </row>
    <row r="277417" spans="68:68" customFormat="1">
      <c r="BP277417" s="90"/>
    </row>
    <row r="277418" spans="68:68" customFormat="1">
      <c r="BP277418" s="90"/>
    </row>
    <row r="277419" spans="68:68" customFormat="1">
      <c r="BP277419" s="90"/>
    </row>
    <row r="277420" spans="68:68" customFormat="1">
      <c r="BP277420" s="90"/>
    </row>
    <row r="277421" spans="68:68" customFormat="1">
      <c r="BP277421" s="90"/>
    </row>
    <row r="277422" spans="68:68" customFormat="1">
      <c r="BP277422" s="90"/>
    </row>
    <row r="277423" spans="68:68" customFormat="1">
      <c r="BP277423" s="90"/>
    </row>
    <row r="277424" spans="68:68" customFormat="1">
      <c r="BP277424" s="90"/>
    </row>
    <row r="277425" spans="68:68" customFormat="1">
      <c r="BP277425" s="90"/>
    </row>
    <row r="277426" spans="68:68" customFormat="1">
      <c r="BP277426" s="90"/>
    </row>
    <row r="277427" spans="68:68" customFormat="1">
      <c r="BP277427" s="90"/>
    </row>
    <row r="277428" spans="68:68" customFormat="1">
      <c r="BP277428" s="90"/>
    </row>
    <row r="277429" spans="68:68" customFormat="1">
      <c r="BP277429" s="90"/>
    </row>
    <row r="277430" spans="68:68" customFormat="1">
      <c r="BP277430" s="90"/>
    </row>
    <row r="277431" spans="68:68" customFormat="1">
      <c r="BP277431" s="90"/>
    </row>
    <row r="277432" spans="68:68" customFormat="1">
      <c r="BP277432" s="90"/>
    </row>
    <row r="277433" spans="68:68" customFormat="1">
      <c r="BP277433" s="90"/>
    </row>
    <row r="277434" spans="68:68" customFormat="1">
      <c r="BP277434" s="90"/>
    </row>
    <row r="277435" spans="68:68" customFormat="1">
      <c r="BP277435" s="90"/>
    </row>
    <row r="277436" spans="68:68" customFormat="1">
      <c r="BP277436" s="90"/>
    </row>
    <row r="277437" spans="68:68" customFormat="1">
      <c r="BP277437" s="90"/>
    </row>
    <row r="277438" spans="68:68" customFormat="1">
      <c r="BP277438" s="90"/>
    </row>
    <row r="277439" spans="68:68" customFormat="1">
      <c r="BP277439" s="90"/>
    </row>
    <row r="277440" spans="68:68" customFormat="1">
      <c r="BP277440" s="90"/>
    </row>
    <row r="277441" spans="68:68" customFormat="1">
      <c r="BP277441" s="90"/>
    </row>
    <row r="277442" spans="68:68" customFormat="1">
      <c r="BP277442" s="90"/>
    </row>
    <row r="277443" spans="68:68" customFormat="1">
      <c r="BP277443" s="90"/>
    </row>
    <row r="277444" spans="68:68" customFormat="1">
      <c r="BP277444" s="90"/>
    </row>
    <row r="277445" spans="68:68" customFormat="1">
      <c r="BP277445" s="90"/>
    </row>
    <row r="277446" spans="68:68" customFormat="1">
      <c r="BP277446" s="90"/>
    </row>
    <row r="277447" spans="68:68" customFormat="1">
      <c r="BP277447" s="90"/>
    </row>
    <row r="277448" spans="68:68" customFormat="1">
      <c r="BP277448" s="90"/>
    </row>
    <row r="277449" spans="68:68" customFormat="1">
      <c r="BP277449" s="90"/>
    </row>
    <row r="277450" spans="68:68" customFormat="1">
      <c r="BP277450" s="90"/>
    </row>
    <row r="277451" spans="68:68" customFormat="1">
      <c r="BP277451" s="90"/>
    </row>
    <row r="277452" spans="68:68" customFormat="1">
      <c r="BP277452" s="90"/>
    </row>
    <row r="277453" spans="68:68" customFormat="1">
      <c r="BP277453" s="90"/>
    </row>
    <row r="277454" spans="68:68" customFormat="1">
      <c r="BP277454" s="90"/>
    </row>
    <row r="277455" spans="68:68" customFormat="1">
      <c r="BP277455" s="90"/>
    </row>
    <row r="277456" spans="68:68" customFormat="1">
      <c r="BP277456" s="90"/>
    </row>
    <row r="277457" spans="68:68" customFormat="1">
      <c r="BP277457" s="90"/>
    </row>
    <row r="277458" spans="68:68" customFormat="1">
      <c r="BP277458" s="90"/>
    </row>
    <row r="277459" spans="68:68" customFormat="1">
      <c r="BP277459" s="90"/>
    </row>
    <row r="277460" spans="68:68" customFormat="1">
      <c r="BP277460" s="90"/>
    </row>
    <row r="277461" spans="68:68" customFormat="1">
      <c r="BP277461" s="90"/>
    </row>
    <row r="277462" spans="68:68" customFormat="1">
      <c r="BP277462" s="90"/>
    </row>
    <row r="277463" spans="68:68" customFormat="1">
      <c r="BP277463" s="90"/>
    </row>
    <row r="277464" spans="68:68" customFormat="1">
      <c r="BP277464" s="90"/>
    </row>
    <row r="277465" spans="68:68" customFormat="1">
      <c r="BP277465" s="90"/>
    </row>
    <row r="277466" spans="68:68" customFormat="1">
      <c r="BP277466" s="90"/>
    </row>
    <row r="277467" spans="68:68" customFormat="1">
      <c r="BP277467" s="90"/>
    </row>
    <row r="277468" spans="68:68" customFormat="1">
      <c r="BP277468" s="90"/>
    </row>
    <row r="277469" spans="68:68" customFormat="1">
      <c r="BP277469" s="90"/>
    </row>
    <row r="277470" spans="68:68" customFormat="1">
      <c r="BP277470" s="90"/>
    </row>
    <row r="277471" spans="68:68" customFormat="1">
      <c r="BP277471" s="90"/>
    </row>
    <row r="277472" spans="68:68" customFormat="1">
      <c r="BP277472" s="90"/>
    </row>
    <row r="277473" spans="68:68" customFormat="1">
      <c r="BP277473" s="90"/>
    </row>
    <row r="277474" spans="68:68" customFormat="1">
      <c r="BP277474" s="90"/>
    </row>
    <row r="277475" spans="68:68" customFormat="1">
      <c r="BP277475" s="90"/>
    </row>
    <row r="277476" spans="68:68" customFormat="1">
      <c r="BP277476" s="90"/>
    </row>
    <row r="277477" spans="68:68" customFormat="1">
      <c r="BP277477" s="90"/>
    </row>
    <row r="277478" spans="68:68" customFormat="1">
      <c r="BP277478" s="90"/>
    </row>
    <row r="277479" spans="68:68" customFormat="1">
      <c r="BP277479" s="90"/>
    </row>
    <row r="277480" spans="68:68" customFormat="1">
      <c r="BP277480" s="90"/>
    </row>
    <row r="277481" spans="68:68" customFormat="1">
      <c r="BP277481" s="90"/>
    </row>
    <row r="277482" spans="68:68" customFormat="1">
      <c r="BP277482" s="90"/>
    </row>
    <row r="277483" spans="68:68" customFormat="1">
      <c r="BP277483" s="90"/>
    </row>
    <row r="277484" spans="68:68" customFormat="1">
      <c r="BP277484" s="90"/>
    </row>
    <row r="277485" spans="68:68" customFormat="1">
      <c r="BP277485" s="90"/>
    </row>
    <row r="277486" spans="68:68" customFormat="1">
      <c r="BP277486" s="90"/>
    </row>
    <row r="277487" spans="68:68" customFormat="1">
      <c r="BP277487" s="90"/>
    </row>
    <row r="277488" spans="68:68" customFormat="1">
      <c r="BP277488" s="90"/>
    </row>
    <row r="277489" spans="68:68" customFormat="1">
      <c r="BP277489" s="90"/>
    </row>
    <row r="277490" spans="68:68" customFormat="1">
      <c r="BP277490" s="90"/>
    </row>
    <row r="277491" spans="68:68" customFormat="1">
      <c r="BP277491" s="90"/>
    </row>
    <row r="277492" spans="68:68" customFormat="1">
      <c r="BP277492" s="90"/>
    </row>
    <row r="277493" spans="68:68" customFormat="1">
      <c r="BP277493" s="90"/>
    </row>
    <row r="277494" spans="68:68" customFormat="1">
      <c r="BP277494" s="90"/>
    </row>
    <row r="277495" spans="68:68" customFormat="1">
      <c r="BP277495" s="90"/>
    </row>
    <row r="277496" spans="68:68" customFormat="1">
      <c r="BP277496" s="90"/>
    </row>
    <row r="277497" spans="68:68" customFormat="1">
      <c r="BP277497" s="90"/>
    </row>
    <row r="277498" spans="68:68" customFormat="1">
      <c r="BP277498" s="90"/>
    </row>
    <row r="277499" spans="68:68" customFormat="1">
      <c r="BP277499" s="90"/>
    </row>
    <row r="277500" spans="68:68" customFormat="1">
      <c r="BP277500" s="90"/>
    </row>
    <row r="277501" spans="68:68" customFormat="1">
      <c r="BP277501" s="90"/>
    </row>
    <row r="277502" spans="68:68" customFormat="1">
      <c r="BP277502" s="90"/>
    </row>
    <row r="277503" spans="68:68" customFormat="1">
      <c r="BP277503" s="90"/>
    </row>
    <row r="277504" spans="68:68" customFormat="1">
      <c r="BP277504" s="90"/>
    </row>
    <row r="277505" spans="68:68" customFormat="1">
      <c r="BP277505" s="90"/>
    </row>
    <row r="277506" spans="68:68" customFormat="1">
      <c r="BP277506" s="90"/>
    </row>
    <row r="277507" spans="68:68" customFormat="1">
      <c r="BP277507" s="90"/>
    </row>
    <row r="277508" spans="68:68" customFormat="1">
      <c r="BP277508" s="90"/>
    </row>
    <row r="277509" spans="68:68" customFormat="1">
      <c r="BP277509" s="90"/>
    </row>
    <row r="277510" spans="68:68" customFormat="1">
      <c r="BP277510" s="90"/>
    </row>
    <row r="277511" spans="68:68" customFormat="1">
      <c r="BP277511" s="90"/>
    </row>
    <row r="277512" spans="68:68" customFormat="1">
      <c r="BP277512" s="90"/>
    </row>
    <row r="277513" spans="68:68" customFormat="1">
      <c r="BP277513" s="90"/>
    </row>
    <row r="277514" spans="68:68" customFormat="1">
      <c r="BP277514" s="90"/>
    </row>
    <row r="277515" spans="68:68" customFormat="1">
      <c r="BP277515" s="90"/>
    </row>
    <row r="277516" spans="68:68" customFormat="1">
      <c r="BP277516" s="90"/>
    </row>
    <row r="277517" spans="68:68" customFormat="1">
      <c r="BP277517" s="90"/>
    </row>
    <row r="277518" spans="68:68" customFormat="1">
      <c r="BP277518" s="90"/>
    </row>
    <row r="277519" spans="68:68" customFormat="1">
      <c r="BP277519" s="90"/>
    </row>
    <row r="277520" spans="68:68" customFormat="1">
      <c r="BP277520" s="90"/>
    </row>
    <row r="277521" spans="68:68" customFormat="1">
      <c r="BP277521" s="90"/>
    </row>
    <row r="277522" spans="68:68" customFormat="1">
      <c r="BP277522" s="90"/>
    </row>
    <row r="277523" spans="68:68" customFormat="1">
      <c r="BP277523" s="90"/>
    </row>
    <row r="277524" spans="68:68" customFormat="1">
      <c r="BP277524" s="90"/>
    </row>
    <row r="277525" spans="68:68" customFormat="1">
      <c r="BP277525" s="90"/>
    </row>
    <row r="277526" spans="68:68" customFormat="1">
      <c r="BP277526" s="90"/>
    </row>
    <row r="277527" spans="68:68" customFormat="1">
      <c r="BP277527" s="90"/>
    </row>
    <row r="277528" spans="68:68" customFormat="1">
      <c r="BP277528" s="90"/>
    </row>
    <row r="277529" spans="68:68" customFormat="1">
      <c r="BP277529" s="90"/>
    </row>
    <row r="277530" spans="68:68" customFormat="1">
      <c r="BP277530" s="90"/>
    </row>
    <row r="277531" spans="68:68" customFormat="1">
      <c r="BP277531" s="90"/>
    </row>
    <row r="277532" spans="68:68" customFormat="1">
      <c r="BP277532" s="90"/>
    </row>
    <row r="277533" spans="68:68" customFormat="1">
      <c r="BP277533" s="90"/>
    </row>
    <row r="277534" spans="68:68" customFormat="1">
      <c r="BP277534" s="90"/>
    </row>
    <row r="277535" spans="68:68" customFormat="1">
      <c r="BP277535" s="90"/>
    </row>
    <row r="277536" spans="68:68" customFormat="1">
      <c r="BP277536" s="90"/>
    </row>
    <row r="277537" spans="68:68" customFormat="1">
      <c r="BP277537" s="90"/>
    </row>
    <row r="277538" spans="68:68" customFormat="1">
      <c r="BP277538" s="90"/>
    </row>
    <row r="277539" spans="68:68" customFormat="1">
      <c r="BP277539" s="90"/>
    </row>
    <row r="277540" spans="68:68" customFormat="1">
      <c r="BP277540" s="90"/>
    </row>
    <row r="277541" spans="68:68" customFormat="1">
      <c r="BP277541" s="90"/>
    </row>
    <row r="277542" spans="68:68" customFormat="1">
      <c r="BP277542" s="90"/>
    </row>
    <row r="277543" spans="68:68" customFormat="1">
      <c r="BP277543" s="90"/>
    </row>
    <row r="277544" spans="68:68" customFormat="1">
      <c r="BP277544" s="90"/>
    </row>
    <row r="277545" spans="68:68" customFormat="1">
      <c r="BP277545" s="90"/>
    </row>
    <row r="277546" spans="68:68" customFormat="1">
      <c r="BP277546" s="90"/>
    </row>
    <row r="277547" spans="68:68" customFormat="1">
      <c r="BP277547" s="90"/>
    </row>
    <row r="277548" spans="68:68" customFormat="1">
      <c r="BP277548" s="90"/>
    </row>
    <row r="277549" spans="68:68" customFormat="1">
      <c r="BP277549" s="90"/>
    </row>
    <row r="277550" spans="68:68" customFormat="1">
      <c r="BP277550" s="90"/>
    </row>
    <row r="277551" spans="68:68" customFormat="1">
      <c r="BP277551" s="90"/>
    </row>
    <row r="277552" spans="68:68" customFormat="1">
      <c r="BP277552" s="90"/>
    </row>
    <row r="277553" spans="68:68" customFormat="1">
      <c r="BP277553" s="90"/>
    </row>
    <row r="277554" spans="68:68" customFormat="1">
      <c r="BP277554" s="90"/>
    </row>
    <row r="277555" spans="68:68" customFormat="1">
      <c r="BP277555" s="90"/>
    </row>
    <row r="277556" spans="68:68" customFormat="1">
      <c r="BP277556" s="90"/>
    </row>
    <row r="277557" spans="68:68" customFormat="1">
      <c r="BP277557" s="90"/>
    </row>
    <row r="277558" spans="68:68" customFormat="1">
      <c r="BP277558" s="90"/>
    </row>
    <row r="277559" spans="68:68" customFormat="1">
      <c r="BP277559" s="90"/>
    </row>
    <row r="277560" spans="68:68" customFormat="1">
      <c r="BP277560" s="90"/>
    </row>
    <row r="277561" spans="68:68" customFormat="1">
      <c r="BP277561" s="90"/>
    </row>
    <row r="277562" spans="68:68" customFormat="1">
      <c r="BP277562" s="90"/>
    </row>
    <row r="277563" spans="68:68" customFormat="1">
      <c r="BP277563" s="90"/>
    </row>
    <row r="277564" spans="68:68" customFormat="1">
      <c r="BP277564" s="90"/>
    </row>
    <row r="277565" spans="68:68" customFormat="1">
      <c r="BP277565" s="90"/>
    </row>
    <row r="277566" spans="68:68" customFormat="1">
      <c r="BP277566" s="90"/>
    </row>
    <row r="277567" spans="68:68" customFormat="1">
      <c r="BP277567" s="90"/>
    </row>
    <row r="277568" spans="68:68" customFormat="1">
      <c r="BP277568" s="90"/>
    </row>
    <row r="277569" spans="68:68" customFormat="1">
      <c r="BP277569" s="90"/>
    </row>
    <row r="277570" spans="68:68" customFormat="1">
      <c r="BP277570" s="90"/>
    </row>
    <row r="277571" spans="68:68" customFormat="1">
      <c r="BP277571" s="90"/>
    </row>
    <row r="277572" spans="68:68" customFormat="1">
      <c r="BP277572" s="90"/>
    </row>
    <row r="277573" spans="68:68" customFormat="1">
      <c r="BP277573" s="90"/>
    </row>
    <row r="277574" spans="68:68" customFormat="1">
      <c r="BP277574" s="90"/>
    </row>
    <row r="277575" spans="68:68" customFormat="1">
      <c r="BP277575" s="90"/>
    </row>
    <row r="277576" spans="68:68" customFormat="1">
      <c r="BP277576" s="90"/>
    </row>
    <row r="277577" spans="68:68" customFormat="1">
      <c r="BP277577" s="90"/>
    </row>
    <row r="277578" spans="68:68" customFormat="1">
      <c r="BP277578" s="90"/>
    </row>
    <row r="277579" spans="68:68" customFormat="1">
      <c r="BP277579" s="90"/>
    </row>
    <row r="277580" spans="68:68" customFormat="1">
      <c r="BP277580" s="90"/>
    </row>
    <row r="277581" spans="68:68" customFormat="1">
      <c r="BP277581" s="90"/>
    </row>
    <row r="277582" spans="68:68" customFormat="1">
      <c r="BP277582" s="90"/>
    </row>
    <row r="277583" spans="68:68" customFormat="1">
      <c r="BP277583" s="90"/>
    </row>
    <row r="277584" spans="68:68" customFormat="1">
      <c r="BP277584" s="90"/>
    </row>
    <row r="277585" spans="68:68" customFormat="1">
      <c r="BP277585" s="90"/>
    </row>
    <row r="277586" spans="68:68" customFormat="1">
      <c r="BP277586" s="90"/>
    </row>
    <row r="277587" spans="68:68" customFormat="1">
      <c r="BP277587" s="90"/>
    </row>
    <row r="277588" spans="68:68" customFormat="1">
      <c r="BP277588" s="90"/>
    </row>
    <row r="277589" spans="68:68" customFormat="1">
      <c r="BP277589" s="90"/>
    </row>
    <row r="277590" spans="68:68" customFormat="1">
      <c r="BP277590" s="90"/>
    </row>
    <row r="277591" spans="68:68" customFormat="1">
      <c r="BP277591" s="90"/>
    </row>
    <row r="277592" spans="68:68" customFormat="1">
      <c r="BP277592" s="90"/>
    </row>
    <row r="277593" spans="68:68" customFormat="1">
      <c r="BP277593" s="90"/>
    </row>
    <row r="277594" spans="68:68" customFormat="1">
      <c r="BP277594" s="90"/>
    </row>
    <row r="277595" spans="68:68" customFormat="1">
      <c r="BP277595" s="90"/>
    </row>
    <row r="277596" spans="68:68" customFormat="1">
      <c r="BP277596" s="90"/>
    </row>
    <row r="277597" spans="68:68" customFormat="1">
      <c r="BP277597" s="90"/>
    </row>
    <row r="277598" spans="68:68" customFormat="1">
      <c r="BP277598" s="90"/>
    </row>
    <row r="277599" spans="68:68" customFormat="1">
      <c r="BP277599" s="90"/>
    </row>
    <row r="277600" spans="68:68" customFormat="1">
      <c r="BP277600" s="90"/>
    </row>
    <row r="277601" spans="68:68" customFormat="1">
      <c r="BP277601" s="90"/>
    </row>
    <row r="277602" spans="68:68" customFormat="1">
      <c r="BP277602" s="90"/>
    </row>
    <row r="277603" spans="68:68" customFormat="1">
      <c r="BP277603" s="90"/>
    </row>
    <row r="277604" spans="68:68" customFormat="1">
      <c r="BP277604" s="90"/>
    </row>
    <row r="277605" spans="68:68" customFormat="1">
      <c r="BP277605" s="90"/>
    </row>
    <row r="277606" spans="68:68" customFormat="1">
      <c r="BP277606" s="90"/>
    </row>
    <row r="277607" spans="68:68" customFormat="1">
      <c r="BP277607" s="90"/>
    </row>
    <row r="277608" spans="68:68" customFormat="1">
      <c r="BP277608" s="90"/>
    </row>
    <row r="277609" spans="68:68" customFormat="1">
      <c r="BP277609" s="90"/>
    </row>
    <row r="277610" spans="68:68" customFormat="1">
      <c r="BP277610" s="90"/>
    </row>
    <row r="277611" spans="68:68" customFormat="1">
      <c r="BP277611" s="90"/>
    </row>
    <row r="277612" spans="68:68" customFormat="1">
      <c r="BP277612" s="90"/>
    </row>
    <row r="277613" spans="68:68" customFormat="1">
      <c r="BP277613" s="90"/>
    </row>
    <row r="277614" spans="68:68" customFormat="1">
      <c r="BP277614" s="90"/>
    </row>
    <row r="277615" spans="68:68" customFormat="1">
      <c r="BP277615" s="90"/>
    </row>
    <row r="277616" spans="68:68" customFormat="1">
      <c r="BP277616" s="90"/>
    </row>
    <row r="277617" spans="68:68" customFormat="1">
      <c r="BP277617" s="90"/>
    </row>
    <row r="277618" spans="68:68" customFormat="1">
      <c r="BP277618" s="90"/>
    </row>
    <row r="277619" spans="68:68" customFormat="1">
      <c r="BP277619" s="90"/>
    </row>
    <row r="277620" spans="68:68" customFormat="1">
      <c r="BP277620" s="90"/>
    </row>
    <row r="277621" spans="68:68" customFormat="1">
      <c r="BP277621" s="90"/>
    </row>
    <row r="277622" spans="68:68" customFormat="1">
      <c r="BP277622" s="90"/>
    </row>
    <row r="277623" spans="68:68" customFormat="1">
      <c r="BP277623" s="90"/>
    </row>
    <row r="277624" spans="68:68" customFormat="1">
      <c r="BP277624" s="90"/>
    </row>
    <row r="277625" spans="68:68" customFormat="1">
      <c r="BP277625" s="90"/>
    </row>
    <row r="277626" spans="68:68" customFormat="1">
      <c r="BP277626" s="90"/>
    </row>
    <row r="277627" spans="68:68" customFormat="1">
      <c r="BP277627" s="90"/>
    </row>
    <row r="277628" spans="68:68" customFormat="1">
      <c r="BP277628" s="90"/>
    </row>
    <row r="277629" spans="68:68" customFormat="1">
      <c r="BP277629" s="90"/>
    </row>
    <row r="277630" spans="68:68" customFormat="1">
      <c r="BP277630" s="90"/>
    </row>
    <row r="277631" spans="68:68" customFormat="1">
      <c r="BP277631" s="90"/>
    </row>
    <row r="277632" spans="68:68" customFormat="1">
      <c r="BP277632" s="90"/>
    </row>
    <row r="277633" spans="68:68" customFormat="1">
      <c r="BP277633" s="90"/>
    </row>
    <row r="277634" spans="68:68" customFormat="1">
      <c r="BP277634" s="90"/>
    </row>
    <row r="277635" spans="68:68" customFormat="1">
      <c r="BP277635" s="90"/>
    </row>
    <row r="277636" spans="68:68" customFormat="1">
      <c r="BP277636" s="90"/>
    </row>
    <row r="277637" spans="68:68" customFormat="1">
      <c r="BP277637" s="90"/>
    </row>
    <row r="277638" spans="68:68" customFormat="1">
      <c r="BP277638" s="90"/>
    </row>
    <row r="277639" spans="68:68" customFormat="1">
      <c r="BP277639" s="90"/>
    </row>
    <row r="277640" spans="68:68" customFormat="1">
      <c r="BP277640" s="90"/>
    </row>
    <row r="277641" spans="68:68" customFormat="1">
      <c r="BP277641" s="90"/>
    </row>
    <row r="277642" spans="68:68" customFormat="1">
      <c r="BP277642" s="90"/>
    </row>
    <row r="277643" spans="68:68" customFormat="1">
      <c r="BP277643" s="90"/>
    </row>
    <row r="277644" spans="68:68" customFormat="1">
      <c r="BP277644" s="90"/>
    </row>
    <row r="277645" spans="68:68" customFormat="1">
      <c r="BP277645" s="90"/>
    </row>
    <row r="277646" spans="68:68" customFormat="1">
      <c r="BP277646" s="90"/>
    </row>
    <row r="277647" spans="68:68" customFormat="1">
      <c r="BP277647" s="90"/>
    </row>
    <row r="277648" spans="68:68" customFormat="1">
      <c r="BP277648" s="90"/>
    </row>
    <row r="277649" spans="68:68" customFormat="1">
      <c r="BP277649" s="90"/>
    </row>
    <row r="277650" spans="68:68" customFormat="1">
      <c r="BP277650" s="90"/>
    </row>
    <row r="277651" spans="68:68" customFormat="1">
      <c r="BP277651" s="90"/>
    </row>
    <row r="277652" spans="68:68" customFormat="1">
      <c r="BP277652" s="90"/>
    </row>
    <row r="277653" spans="68:68" customFormat="1">
      <c r="BP277653" s="90"/>
    </row>
    <row r="277654" spans="68:68" customFormat="1">
      <c r="BP277654" s="90"/>
    </row>
    <row r="277655" spans="68:68" customFormat="1">
      <c r="BP277655" s="90"/>
    </row>
    <row r="277656" spans="68:68" customFormat="1">
      <c r="BP277656" s="90"/>
    </row>
    <row r="277657" spans="68:68" customFormat="1">
      <c r="BP277657" s="90"/>
    </row>
    <row r="277658" spans="68:68" customFormat="1">
      <c r="BP277658" s="90"/>
    </row>
    <row r="277659" spans="68:68" customFormat="1">
      <c r="BP277659" s="90"/>
    </row>
    <row r="277660" spans="68:68" customFormat="1">
      <c r="BP277660" s="90"/>
    </row>
    <row r="277661" spans="68:68" customFormat="1">
      <c r="BP277661" s="90"/>
    </row>
    <row r="277662" spans="68:68" customFormat="1">
      <c r="BP277662" s="90"/>
    </row>
    <row r="277663" spans="68:68" customFormat="1">
      <c r="BP277663" s="90"/>
    </row>
    <row r="277664" spans="68:68" customFormat="1">
      <c r="BP277664" s="90"/>
    </row>
    <row r="277665" spans="68:68" customFormat="1">
      <c r="BP277665" s="90"/>
    </row>
    <row r="277666" spans="68:68" customFormat="1">
      <c r="BP277666" s="90"/>
    </row>
    <row r="277667" spans="68:68" customFormat="1">
      <c r="BP277667" s="90"/>
    </row>
    <row r="277668" spans="68:68" customFormat="1">
      <c r="BP277668" s="90"/>
    </row>
    <row r="277669" spans="68:68" customFormat="1">
      <c r="BP277669" s="90"/>
    </row>
    <row r="277670" spans="68:68" customFormat="1">
      <c r="BP277670" s="90"/>
    </row>
    <row r="277671" spans="68:68" customFormat="1">
      <c r="BP277671" s="90"/>
    </row>
    <row r="277672" spans="68:68" customFormat="1">
      <c r="BP277672" s="90"/>
    </row>
    <row r="277673" spans="68:68" customFormat="1">
      <c r="BP277673" s="90"/>
    </row>
    <row r="277674" spans="68:68" customFormat="1">
      <c r="BP277674" s="90"/>
    </row>
    <row r="277675" spans="68:68" customFormat="1">
      <c r="BP277675" s="90"/>
    </row>
    <row r="277676" spans="68:68" customFormat="1">
      <c r="BP277676" s="90"/>
    </row>
    <row r="277677" spans="68:68" customFormat="1">
      <c r="BP277677" s="90"/>
    </row>
    <row r="277678" spans="68:68" customFormat="1">
      <c r="BP277678" s="90"/>
    </row>
    <row r="277679" spans="68:68" customFormat="1">
      <c r="BP277679" s="90"/>
    </row>
    <row r="277680" spans="68:68" customFormat="1">
      <c r="BP277680" s="90"/>
    </row>
    <row r="277681" spans="68:68" customFormat="1">
      <c r="BP277681" s="90"/>
    </row>
    <row r="277682" spans="68:68" customFormat="1">
      <c r="BP277682" s="90"/>
    </row>
    <row r="277683" spans="68:68" customFormat="1">
      <c r="BP277683" s="90"/>
    </row>
    <row r="277684" spans="68:68" customFormat="1">
      <c r="BP277684" s="90"/>
    </row>
    <row r="277685" spans="68:68" customFormat="1">
      <c r="BP277685" s="90"/>
    </row>
    <row r="277686" spans="68:68" customFormat="1">
      <c r="BP277686" s="90"/>
    </row>
    <row r="277687" spans="68:68" customFormat="1">
      <c r="BP277687" s="90"/>
    </row>
    <row r="277688" spans="68:68" customFormat="1">
      <c r="BP277688" s="90"/>
    </row>
    <row r="277689" spans="68:68" customFormat="1">
      <c r="BP277689" s="90"/>
    </row>
    <row r="277690" spans="68:68" customFormat="1">
      <c r="BP277690" s="90"/>
    </row>
    <row r="277691" spans="68:68" customFormat="1">
      <c r="BP277691" s="90"/>
    </row>
    <row r="277692" spans="68:68" customFormat="1">
      <c r="BP277692" s="90"/>
    </row>
    <row r="277693" spans="68:68" customFormat="1">
      <c r="BP277693" s="90"/>
    </row>
    <row r="277694" spans="68:68" customFormat="1">
      <c r="BP277694" s="90"/>
    </row>
    <row r="277695" spans="68:68" customFormat="1">
      <c r="BP277695" s="90"/>
    </row>
    <row r="277696" spans="68:68" customFormat="1">
      <c r="BP277696" s="90"/>
    </row>
    <row r="277697" spans="68:68" customFormat="1">
      <c r="BP277697" s="90"/>
    </row>
    <row r="277698" spans="68:68" customFormat="1">
      <c r="BP277698" s="90"/>
    </row>
    <row r="277699" spans="68:68" customFormat="1">
      <c r="BP277699" s="90"/>
    </row>
    <row r="277700" spans="68:68" customFormat="1">
      <c r="BP277700" s="90"/>
    </row>
    <row r="277701" spans="68:68" customFormat="1">
      <c r="BP277701" s="90"/>
    </row>
    <row r="277702" spans="68:68" customFormat="1">
      <c r="BP277702" s="90"/>
    </row>
    <row r="277703" spans="68:68" customFormat="1">
      <c r="BP277703" s="90"/>
    </row>
    <row r="277704" spans="68:68" customFormat="1">
      <c r="BP277704" s="90"/>
    </row>
    <row r="277705" spans="68:68" customFormat="1">
      <c r="BP277705" s="90"/>
    </row>
    <row r="277706" spans="68:68" customFormat="1">
      <c r="BP277706" s="90"/>
    </row>
    <row r="277707" spans="68:68" customFormat="1">
      <c r="BP277707" s="90"/>
    </row>
    <row r="277708" spans="68:68" customFormat="1">
      <c r="BP277708" s="90"/>
    </row>
    <row r="277709" spans="68:68" customFormat="1">
      <c r="BP277709" s="90"/>
    </row>
    <row r="277710" spans="68:68" customFormat="1">
      <c r="BP277710" s="90"/>
    </row>
    <row r="277711" spans="68:68" customFormat="1">
      <c r="BP277711" s="90"/>
    </row>
    <row r="277712" spans="68:68" customFormat="1">
      <c r="BP277712" s="90"/>
    </row>
    <row r="277713" spans="68:68" customFormat="1">
      <c r="BP277713" s="90"/>
    </row>
    <row r="277714" spans="68:68" customFormat="1">
      <c r="BP277714" s="90"/>
    </row>
    <row r="277715" spans="68:68" customFormat="1">
      <c r="BP277715" s="90"/>
    </row>
    <row r="277716" spans="68:68" customFormat="1">
      <c r="BP277716" s="90"/>
    </row>
    <row r="277717" spans="68:68" customFormat="1">
      <c r="BP277717" s="90"/>
    </row>
    <row r="277718" spans="68:68" customFormat="1">
      <c r="BP277718" s="90"/>
    </row>
    <row r="277719" spans="68:68" customFormat="1">
      <c r="BP277719" s="90"/>
    </row>
    <row r="277720" spans="68:68" customFormat="1">
      <c r="BP277720" s="90"/>
    </row>
    <row r="277721" spans="68:68" customFormat="1">
      <c r="BP277721" s="90"/>
    </row>
    <row r="277722" spans="68:68" customFormat="1">
      <c r="BP277722" s="90"/>
    </row>
    <row r="277723" spans="68:68" customFormat="1">
      <c r="BP277723" s="90"/>
    </row>
    <row r="277724" spans="68:68" customFormat="1">
      <c r="BP277724" s="90"/>
    </row>
    <row r="277725" spans="68:68" customFormat="1">
      <c r="BP277725" s="90"/>
    </row>
    <row r="277726" spans="68:68" customFormat="1">
      <c r="BP277726" s="90"/>
    </row>
    <row r="277727" spans="68:68" customFormat="1">
      <c r="BP277727" s="90"/>
    </row>
    <row r="277728" spans="68:68" customFormat="1">
      <c r="BP277728" s="90"/>
    </row>
    <row r="277729" spans="68:68" customFormat="1">
      <c r="BP277729" s="90"/>
    </row>
    <row r="277730" spans="68:68" customFormat="1">
      <c r="BP277730" s="90"/>
    </row>
    <row r="277731" spans="68:68" customFormat="1">
      <c r="BP277731" s="90"/>
    </row>
    <row r="277732" spans="68:68" customFormat="1">
      <c r="BP277732" s="90"/>
    </row>
    <row r="277733" spans="68:68" customFormat="1">
      <c r="BP277733" s="90"/>
    </row>
    <row r="277734" spans="68:68" customFormat="1">
      <c r="BP277734" s="90"/>
    </row>
    <row r="277735" spans="68:68" customFormat="1">
      <c r="BP277735" s="90"/>
    </row>
    <row r="277736" spans="68:68" customFormat="1">
      <c r="BP277736" s="90"/>
    </row>
    <row r="277737" spans="68:68" customFormat="1">
      <c r="BP277737" s="90"/>
    </row>
    <row r="277738" spans="68:68" customFormat="1">
      <c r="BP277738" s="90"/>
    </row>
    <row r="277739" spans="68:68" customFormat="1">
      <c r="BP277739" s="90"/>
    </row>
    <row r="277740" spans="68:68" customFormat="1">
      <c r="BP277740" s="90"/>
    </row>
    <row r="277741" spans="68:68" customFormat="1">
      <c r="BP277741" s="90"/>
    </row>
    <row r="277742" spans="68:68" customFormat="1">
      <c r="BP277742" s="90"/>
    </row>
    <row r="277743" spans="68:68" customFormat="1">
      <c r="BP277743" s="90"/>
    </row>
    <row r="277744" spans="68:68" customFormat="1">
      <c r="BP277744" s="90"/>
    </row>
    <row r="277745" spans="68:68" customFormat="1">
      <c r="BP277745" s="90"/>
    </row>
    <row r="277746" spans="68:68" customFormat="1">
      <c r="BP277746" s="90"/>
    </row>
    <row r="277747" spans="68:68" customFormat="1">
      <c r="BP277747" s="90"/>
    </row>
    <row r="277748" spans="68:68" customFormat="1">
      <c r="BP277748" s="90"/>
    </row>
    <row r="277749" spans="68:68" customFormat="1">
      <c r="BP277749" s="90"/>
    </row>
    <row r="277750" spans="68:68" customFormat="1">
      <c r="BP277750" s="90"/>
    </row>
    <row r="277751" spans="68:68" customFormat="1">
      <c r="BP277751" s="90"/>
    </row>
    <row r="277752" spans="68:68" customFormat="1">
      <c r="BP277752" s="90"/>
    </row>
    <row r="277753" spans="68:68" customFormat="1">
      <c r="BP277753" s="90"/>
    </row>
    <row r="277754" spans="68:68" customFormat="1">
      <c r="BP277754" s="90"/>
    </row>
    <row r="277755" spans="68:68" customFormat="1">
      <c r="BP277755" s="90"/>
    </row>
    <row r="277756" spans="68:68" customFormat="1">
      <c r="BP277756" s="90"/>
    </row>
    <row r="277757" spans="68:68" customFormat="1">
      <c r="BP277757" s="90"/>
    </row>
    <row r="277758" spans="68:68" customFormat="1">
      <c r="BP277758" s="90"/>
    </row>
    <row r="277759" spans="68:68" customFormat="1">
      <c r="BP277759" s="90"/>
    </row>
    <row r="277760" spans="68:68" customFormat="1">
      <c r="BP277760" s="90"/>
    </row>
    <row r="277761" spans="68:68" customFormat="1">
      <c r="BP277761" s="90"/>
    </row>
    <row r="277762" spans="68:68" customFormat="1">
      <c r="BP277762" s="90"/>
    </row>
    <row r="277763" spans="68:68" customFormat="1">
      <c r="BP277763" s="90"/>
    </row>
    <row r="277764" spans="68:68" customFormat="1">
      <c r="BP277764" s="90"/>
    </row>
    <row r="277765" spans="68:68" customFormat="1">
      <c r="BP277765" s="90"/>
    </row>
    <row r="277766" spans="68:68" customFormat="1">
      <c r="BP277766" s="90"/>
    </row>
    <row r="277767" spans="68:68" customFormat="1">
      <c r="BP277767" s="90"/>
    </row>
    <row r="277768" spans="68:68" customFormat="1">
      <c r="BP277768" s="90"/>
    </row>
    <row r="277769" spans="68:68" customFormat="1">
      <c r="BP277769" s="90"/>
    </row>
    <row r="277770" spans="68:68" customFormat="1">
      <c r="BP277770" s="90"/>
    </row>
    <row r="277771" spans="68:68" customFormat="1">
      <c r="BP277771" s="90"/>
    </row>
    <row r="277772" spans="68:68" customFormat="1">
      <c r="BP277772" s="90"/>
    </row>
    <row r="277773" spans="68:68" customFormat="1">
      <c r="BP277773" s="90"/>
    </row>
    <row r="277774" spans="68:68" customFormat="1">
      <c r="BP277774" s="90"/>
    </row>
    <row r="277775" spans="68:68" customFormat="1">
      <c r="BP277775" s="90"/>
    </row>
    <row r="277776" spans="68:68" customFormat="1">
      <c r="BP277776" s="90"/>
    </row>
    <row r="277777" spans="68:68" customFormat="1">
      <c r="BP277777" s="90"/>
    </row>
    <row r="277778" spans="68:68" customFormat="1">
      <c r="BP277778" s="90"/>
    </row>
    <row r="277779" spans="68:68" customFormat="1">
      <c r="BP277779" s="90"/>
    </row>
    <row r="277780" spans="68:68" customFormat="1">
      <c r="BP277780" s="90"/>
    </row>
    <row r="277781" spans="68:68" customFormat="1">
      <c r="BP277781" s="90"/>
    </row>
    <row r="277782" spans="68:68" customFormat="1">
      <c r="BP277782" s="90"/>
    </row>
    <row r="277783" spans="68:68" customFormat="1">
      <c r="BP277783" s="90"/>
    </row>
    <row r="277784" spans="68:68" customFormat="1">
      <c r="BP277784" s="90"/>
    </row>
    <row r="277785" spans="68:68" customFormat="1">
      <c r="BP277785" s="90"/>
    </row>
    <row r="277786" spans="68:68" customFormat="1">
      <c r="BP277786" s="90"/>
    </row>
    <row r="277787" spans="68:68" customFormat="1">
      <c r="BP277787" s="90"/>
    </row>
    <row r="277788" spans="68:68" customFormat="1">
      <c r="BP277788" s="90"/>
    </row>
    <row r="277789" spans="68:68" customFormat="1">
      <c r="BP277789" s="90"/>
    </row>
    <row r="277790" spans="68:68" customFormat="1">
      <c r="BP277790" s="90"/>
    </row>
    <row r="277791" spans="68:68" customFormat="1">
      <c r="BP277791" s="90"/>
    </row>
    <row r="277792" spans="68:68" customFormat="1">
      <c r="BP277792" s="90"/>
    </row>
    <row r="277793" spans="68:68" customFormat="1">
      <c r="BP277793" s="90"/>
    </row>
    <row r="277794" spans="68:68" customFormat="1">
      <c r="BP277794" s="90"/>
    </row>
    <row r="277795" spans="68:68" customFormat="1">
      <c r="BP277795" s="90"/>
    </row>
    <row r="277796" spans="68:68" customFormat="1">
      <c r="BP277796" s="90"/>
    </row>
    <row r="277797" spans="68:68" customFormat="1">
      <c r="BP277797" s="90"/>
    </row>
    <row r="277798" spans="68:68" customFormat="1">
      <c r="BP277798" s="90"/>
    </row>
    <row r="277799" spans="68:68" customFormat="1">
      <c r="BP277799" s="90"/>
    </row>
    <row r="277800" spans="68:68" customFormat="1">
      <c r="BP277800" s="90"/>
    </row>
    <row r="277801" spans="68:68" customFormat="1">
      <c r="BP277801" s="90"/>
    </row>
    <row r="277802" spans="68:68" customFormat="1">
      <c r="BP277802" s="90"/>
    </row>
    <row r="277803" spans="68:68" customFormat="1">
      <c r="BP277803" s="90"/>
    </row>
    <row r="277804" spans="68:68" customFormat="1">
      <c r="BP277804" s="90"/>
    </row>
    <row r="277805" spans="68:68" customFormat="1">
      <c r="BP277805" s="90"/>
    </row>
    <row r="277806" spans="68:68" customFormat="1">
      <c r="BP277806" s="90"/>
    </row>
    <row r="277807" spans="68:68" customFormat="1">
      <c r="BP277807" s="90"/>
    </row>
    <row r="277808" spans="68:68" customFormat="1">
      <c r="BP277808" s="90"/>
    </row>
    <row r="277809" spans="68:68" customFormat="1">
      <c r="BP277809" s="90"/>
    </row>
    <row r="277810" spans="68:68" customFormat="1">
      <c r="BP277810" s="90"/>
    </row>
    <row r="277811" spans="68:68" customFormat="1">
      <c r="BP277811" s="90"/>
    </row>
    <row r="277812" spans="68:68" customFormat="1">
      <c r="BP277812" s="90"/>
    </row>
    <row r="277813" spans="68:68" customFormat="1">
      <c r="BP277813" s="90"/>
    </row>
    <row r="277814" spans="68:68" customFormat="1">
      <c r="BP277814" s="90"/>
    </row>
    <row r="277815" spans="68:68" customFormat="1">
      <c r="BP277815" s="90"/>
    </row>
    <row r="277816" spans="68:68" customFormat="1">
      <c r="BP277816" s="90"/>
    </row>
    <row r="277817" spans="68:68" customFormat="1">
      <c r="BP277817" s="90"/>
    </row>
    <row r="277818" spans="68:68" customFormat="1">
      <c r="BP277818" s="90"/>
    </row>
    <row r="277819" spans="68:68" customFormat="1">
      <c r="BP277819" s="90"/>
    </row>
    <row r="277820" spans="68:68" customFormat="1">
      <c r="BP277820" s="90"/>
    </row>
    <row r="277821" spans="68:68" customFormat="1">
      <c r="BP277821" s="90"/>
    </row>
    <row r="277822" spans="68:68" customFormat="1">
      <c r="BP277822" s="90"/>
    </row>
    <row r="277823" spans="68:68" customFormat="1">
      <c r="BP277823" s="90"/>
    </row>
    <row r="277824" spans="68:68" customFormat="1">
      <c r="BP277824" s="90"/>
    </row>
    <row r="277825" spans="68:68" customFormat="1">
      <c r="BP277825" s="90"/>
    </row>
    <row r="277826" spans="68:68" customFormat="1">
      <c r="BP277826" s="90"/>
    </row>
    <row r="277827" spans="68:68" customFormat="1">
      <c r="BP277827" s="90"/>
    </row>
    <row r="277828" spans="68:68" customFormat="1">
      <c r="BP277828" s="90"/>
    </row>
    <row r="277829" spans="68:68" customFormat="1">
      <c r="BP277829" s="90"/>
    </row>
    <row r="277830" spans="68:68" customFormat="1">
      <c r="BP277830" s="90"/>
    </row>
    <row r="277831" spans="68:68" customFormat="1">
      <c r="BP277831" s="90"/>
    </row>
    <row r="277832" spans="68:68" customFormat="1">
      <c r="BP277832" s="90"/>
    </row>
    <row r="277833" spans="68:68" customFormat="1">
      <c r="BP277833" s="90"/>
    </row>
    <row r="277834" spans="68:68" customFormat="1">
      <c r="BP277834" s="90"/>
    </row>
    <row r="277835" spans="68:68" customFormat="1">
      <c r="BP277835" s="90"/>
    </row>
    <row r="277836" spans="68:68" customFormat="1">
      <c r="BP277836" s="90"/>
    </row>
    <row r="277837" spans="68:68" customFormat="1">
      <c r="BP277837" s="90"/>
    </row>
    <row r="277838" spans="68:68" customFormat="1">
      <c r="BP277838" s="90"/>
    </row>
    <row r="277839" spans="68:68" customFormat="1">
      <c r="BP277839" s="90"/>
    </row>
    <row r="277840" spans="68:68" customFormat="1">
      <c r="BP277840" s="90"/>
    </row>
    <row r="277841" spans="68:68" customFormat="1">
      <c r="BP277841" s="90"/>
    </row>
    <row r="277842" spans="68:68" customFormat="1">
      <c r="BP277842" s="90"/>
    </row>
    <row r="277843" spans="68:68" customFormat="1">
      <c r="BP277843" s="90"/>
    </row>
    <row r="277844" spans="68:68" customFormat="1">
      <c r="BP277844" s="90"/>
    </row>
    <row r="277845" spans="68:68" customFormat="1">
      <c r="BP277845" s="90"/>
    </row>
    <row r="277846" spans="68:68" customFormat="1">
      <c r="BP277846" s="90"/>
    </row>
    <row r="277847" spans="68:68" customFormat="1">
      <c r="BP277847" s="90"/>
    </row>
    <row r="277848" spans="68:68" customFormat="1">
      <c r="BP277848" s="90"/>
    </row>
    <row r="277849" spans="68:68" customFormat="1">
      <c r="BP277849" s="90"/>
    </row>
    <row r="277850" spans="68:68" customFormat="1">
      <c r="BP277850" s="90"/>
    </row>
    <row r="277851" spans="68:68" customFormat="1">
      <c r="BP277851" s="90"/>
    </row>
    <row r="277852" spans="68:68" customFormat="1">
      <c r="BP277852" s="90"/>
    </row>
    <row r="277853" spans="68:68" customFormat="1">
      <c r="BP277853" s="90"/>
    </row>
    <row r="277854" spans="68:68" customFormat="1">
      <c r="BP277854" s="90"/>
    </row>
    <row r="277855" spans="68:68" customFormat="1">
      <c r="BP277855" s="90"/>
    </row>
    <row r="277856" spans="68:68" customFormat="1">
      <c r="BP277856" s="90"/>
    </row>
    <row r="277857" spans="68:68" customFormat="1">
      <c r="BP277857" s="90"/>
    </row>
    <row r="277858" spans="68:68" customFormat="1">
      <c r="BP277858" s="90"/>
    </row>
    <row r="277859" spans="68:68" customFormat="1">
      <c r="BP277859" s="90"/>
    </row>
    <row r="277860" spans="68:68" customFormat="1">
      <c r="BP277860" s="90"/>
    </row>
    <row r="277861" spans="68:68" customFormat="1">
      <c r="BP277861" s="90"/>
    </row>
    <row r="277862" spans="68:68" customFormat="1">
      <c r="BP277862" s="90"/>
    </row>
    <row r="277863" spans="68:68" customFormat="1">
      <c r="BP277863" s="90"/>
    </row>
    <row r="277864" spans="68:68" customFormat="1">
      <c r="BP277864" s="90"/>
    </row>
    <row r="277865" spans="68:68" customFormat="1">
      <c r="BP277865" s="90"/>
    </row>
    <row r="277866" spans="68:68" customFormat="1">
      <c r="BP277866" s="90"/>
    </row>
    <row r="277867" spans="68:68" customFormat="1">
      <c r="BP277867" s="90"/>
    </row>
    <row r="277868" spans="68:68" customFormat="1">
      <c r="BP277868" s="90"/>
    </row>
    <row r="277869" spans="68:68" customFormat="1">
      <c r="BP277869" s="90"/>
    </row>
    <row r="277870" spans="68:68" customFormat="1">
      <c r="BP277870" s="90"/>
    </row>
    <row r="277871" spans="68:68" customFormat="1">
      <c r="BP277871" s="90"/>
    </row>
    <row r="277872" spans="68:68" customFormat="1">
      <c r="BP277872" s="90"/>
    </row>
    <row r="277873" spans="68:68" customFormat="1">
      <c r="BP277873" s="90"/>
    </row>
    <row r="277874" spans="68:68" customFormat="1">
      <c r="BP277874" s="90"/>
    </row>
    <row r="277875" spans="68:68" customFormat="1">
      <c r="BP277875" s="90"/>
    </row>
    <row r="277876" spans="68:68" customFormat="1">
      <c r="BP277876" s="90"/>
    </row>
    <row r="277877" spans="68:68" customFormat="1">
      <c r="BP277877" s="90"/>
    </row>
    <row r="277878" spans="68:68" customFormat="1">
      <c r="BP277878" s="90"/>
    </row>
    <row r="277879" spans="68:68" customFormat="1">
      <c r="BP277879" s="90"/>
    </row>
    <row r="277880" spans="68:68" customFormat="1">
      <c r="BP277880" s="90"/>
    </row>
    <row r="277881" spans="68:68" customFormat="1">
      <c r="BP277881" s="90"/>
    </row>
    <row r="277882" spans="68:68" customFormat="1">
      <c r="BP277882" s="90"/>
    </row>
    <row r="277883" spans="68:68" customFormat="1">
      <c r="BP277883" s="90"/>
    </row>
    <row r="277884" spans="68:68" customFormat="1">
      <c r="BP277884" s="90"/>
    </row>
    <row r="277885" spans="68:68" customFormat="1">
      <c r="BP277885" s="90"/>
    </row>
    <row r="277886" spans="68:68" customFormat="1">
      <c r="BP277886" s="90"/>
    </row>
    <row r="277887" spans="68:68" customFormat="1">
      <c r="BP277887" s="90"/>
    </row>
    <row r="277888" spans="68:68" customFormat="1">
      <c r="BP277888" s="90"/>
    </row>
    <row r="277889" spans="68:68" customFormat="1">
      <c r="BP277889" s="90"/>
    </row>
    <row r="277890" spans="68:68" customFormat="1">
      <c r="BP277890" s="90"/>
    </row>
    <row r="277891" spans="68:68" customFormat="1">
      <c r="BP277891" s="90"/>
    </row>
    <row r="277892" spans="68:68" customFormat="1">
      <c r="BP277892" s="90"/>
    </row>
    <row r="277893" spans="68:68" customFormat="1">
      <c r="BP277893" s="90"/>
    </row>
    <row r="277894" spans="68:68" customFormat="1">
      <c r="BP277894" s="90"/>
    </row>
    <row r="277895" spans="68:68" customFormat="1">
      <c r="BP277895" s="90"/>
    </row>
    <row r="277896" spans="68:68" customFormat="1">
      <c r="BP277896" s="90"/>
    </row>
    <row r="277897" spans="68:68" customFormat="1">
      <c r="BP277897" s="90"/>
    </row>
    <row r="277898" spans="68:68" customFormat="1">
      <c r="BP277898" s="90"/>
    </row>
    <row r="277899" spans="68:68" customFormat="1">
      <c r="BP277899" s="90"/>
    </row>
    <row r="277900" spans="68:68" customFormat="1">
      <c r="BP277900" s="90"/>
    </row>
    <row r="277901" spans="68:68" customFormat="1">
      <c r="BP277901" s="90"/>
    </row>
    <row r="277902" spans="68:68" customFormat="1">
      <c r="BP277902" s="90"/>
    </row>
    <row r="277903" spans="68:68" customFormat="1">
      <c r="BP277903" s="90"/>
    </row>
    <row r="277904" spans="68:68" customFormat="1">
      <c r="BP277904" s="90"/>
    </row>
    <row r="277905" spans="68:68" customFormat="1">
      <c r="BP277905" s="90"/>
    </row>
    <row r="277906" spans="68:68" customFormat="1">
      <c r="BP277906" s="90"/>
    </row>
    <row r="277907" spans="68:68" customFormat="1">
      <c r="BP277907" s="90"/>
    </row>
    <row r="277908" spans="68:68" customFormat="1">
      <c r="BP277908" s="90"/>
    </row>
    <row r="277909" spans="68:68" customFormat="1">
      <c r="BP277909" s="90"/>
    </row>
    <row r="277910" spans="68:68" customFormat="1">
      <c r="BP277910" s="90"/>
    </row>
    <row r="277911" spans="68:68" customFormat="1">
      <c r="BP277911" s="90"/>
    </row>
    <row r="277912" spans="68:68" customFormat="1">
      <c r="BP277912" s="90"/>
    </row>
    <row r="277913" spans="68:68" customFormat="1">
      <c r="BP277913" s="90"/>
    </row>
    <row r="277914" spans="68:68" customFormat="1">
      <c r="BP277914" s="90"/>
    </row>
    <row r="277915" spans="68:68" customFormat="1">
      <c r="BP277915" s="90"/>
    </row>
    <row r="277916" spans="68:68" customFormat="1">
      <c r="BP277916" s="90"/>
    </row>
    <row r="277917" spans="68:68" customFormat="1">
      <c r="BP277917" s="90"/>
    </row>
    <row r="277918" spans="68:68" customFormat="1">
      <c r="BP277918" s="90"/>
    </row>
    <row r="277919" spans="68:68" customFormat="1">
      <c r="BP277919" s="90"/>
    </row>
    <row r="277920" spans="68:68" customFormat="1">
      <c r="BP277920" s="90"/>
    </row>
    <row r="277921" spans="68:68" customFormat="1">
      <c r="BP277921" s="90"/>
    </row>
    <row r="277922" spans="68:68" customFormat="1">
      <c r="BP277922" s="90"/>
    </row>
    <row r="277923" spans="68:68" customFormat="1">
      <c r="BP277923" s="90"/>
    </row>
    <row r="277924" spans="68:68" customFormat="1">
      <c r="BP277924" s="90"/>
    </row>
    <row r="277925" spans="68:68" customFormat="1">
      <c r="BP277925" s="90"/>
    </row>
    <row r="277926" spans="68:68" customFormat="1">
      <c r="BP277926" s="90"/>
    </row>
    <row r="277927" spans="68:68" customFormat="1">
      <c r="BP277927" s="90"/>
    </row>
    <row r="277928" spans="68:68" customFormat="1">
      <c r="BP277928" s="90"/>
    </row>
    <row r="277929" spans="68:68" customFormat="1">
      <c r="BP277929" s="90"/>
    </row>
    <row r="277930" spans="68:68" customFormat="1">
      <c r="BP277930" s="90"/>
    </row>
    <row r="277931" spans="68:68" customFormat="1">
      <c r="BP277931" s="90"/>
    </row>
    <row r="277932" spans="68:68" customFormat="1">
      <c r="BP277932" s="90"/>
    </row>
    <row r="277933" spans="68:68" customFormat="1">
      <c r="BP277933" s="90"/>
    </row>
    <row r="277934" spans="68:68" customFormat="1">
      <c r="BP277934" s="90"/>
    </row>
    <row r="277935" spans="68:68" customFormat="1">
      <c r="BP277935" s="90"/>
    </row>
    <row r="277936" spans="68:68" customFormat="1">
      <c r="BP277936" s="90"/>
    </row>
    <row r="277937" spans="68:68" customFormat="1">
      <c r="BP277937" s="90"/>
    </row>
    <row r="277938" spans="68:68" customFormat="1">
      <c r="BP277938" s="90"/>
    </row>
    <row r="277939" spans="68:68" customFormat="1">
      <c r="BP277939" s="90"/>
    </row>
    <row r="277940" spans="68:68" customFormat="1">
      <c r="BP277940" s="90"/>
    </row>
    <row r="277941" spans="68:68" customFormat="1">
      <c r="BP277941" s="90"/>
    </row>
    <row r="277942" spans="68:68" customFormat="1">
      <c r="BP277942" s="90"/>
    </row>
    <row r="277943" spans="68:68" customFormat="1">
      <c r="BP277943" s="90"/>
    </row>
    <row r="277944" spans="68:68" customFormat="1">
      <c r="BP277944" s="90"/>
    </row>
    <row r="277945" spans="68:68" customFormat="1">
      <c r="BP277945" s="90"/>
    </row>
    <row r="277946" spans="68:68" customFormat="1">
      <c r="BP277946" s="90"/>
    </row>
    <row r="277947" spans="68:68" customFormat="1">
      <c r="BP277947" s="90"/>
    </row>
    <row r="277948" spans="68:68" customFormat="1">
      <c r="BP277948" s="90"/>
    </row>
    <row r="277949" spans="68:68" customFormat="1">
      <c r="BP277949" s="90"/>
    </row>
    <row r="277950" spans="68:68" customFormat="1">
      <c r="BP277950" s="90"/>
    </row>
    <row r="277951" spans="68:68" customFormat="1">
      <c r="BP277951" s="90"/>
    </row>
    <row r="277952" spans="68:68" customFormat="1">
      <c r="BP277952" s="90"/>
    </row>
    <row r="277953" spans="68:68" customFormat="1">
      <c r="BP277953" s="90"/>
    </row>
    <row r="277954" spans="68:68" customFormat="1">
      <c r="BP277954" s="90"/>
    </row>
    <row r="277955" spans="68:68" customFormat="1">
      <c r="BP277955" s="90"/>
    </row>
    <row r="277956" spans="68:68" customFormat="1">
      <c r="BP277956" s="90"/>
    </row>
    <row r="277957" spans="68:68" customFormat="1">
      <c r="BP277957" s="90"/>
    </row>
    <row r="277958" spans="68:68" customFormat="1">
      <c r="BP277958" s="90"/>
    </row>
    <row r="277959" spans="68:68" customFormat="1">
      <c r="BP277959" s="90"/>
    </row>
    <row r="277960" spans="68:68" customFormat="1">
      <c r="BP277960" s="90"/>
    </row>
    <row r="277961" spans="68:68" customFormat="1">
      <c r="BP277961" s="90"/>
    </row>
    <row r="277962" spans="68:68" customFormat="1">
      <c r="BP277962" s="90"/>
    </row>
    <row r="277963" spans="68:68" customFormat="1">
      <c r="BP277963" s="90"/>
    </row>
    <row r="277964" spans="68:68" customFormat="1">
      <c r="BP277964" s="90"/>
    </row>
    <row r="277965" spans="68:68" customFormat="1">
      <c r="BP277965" s="90"/>
    </row>
    <row r="277966" spans="68:68" customFormat="1">
      <c r="BP277966" s="90"/>
    </row>
    <row r="277967" spans="68:68" customFormat="1">
      <c r="BP277967" s="90"/>
    </row>
    <row r="277968" spans="68:68" customFormat="1">
      <c r="BP277968" s="90"/>
    </row>
    <row r="277969" spans="68:68" customFormat="1">
      <c r="BP277969" s="90"/>
    </row>
    <row r="277970" spans="68:68" customFormat="1">
      <c r="BP277970" s="90"/>
    </row>
    <row r="277971" spans="68:68" customFormat="1">
      <c r="BP277971" s="90"/>
    </row>
    <row r="277972" spans="68:68" customFormat="1">
      <c r="BP277972" s="90"/>
    </row>
    <row r="277973" spans="68:68" customFormat="1">
      <c r="BP277973" s="90"/>
    </row>
    <row r="277974" spans="68:68" customFormat="1">
      <c r="BP277974" s="90"/>
    </row>
    <row r="277975" spans="68:68" customFormat="1">
      <c r="BP277975" s="90"/>
    </row>
    <row r="277976" spans="68:68" customFormat="1">
      <c r="BP277976" s="90"/>
    </row>
    <row r="277977" spans="68:68" customFormat="1">
      <c r="BP277977" s="90"/>
    </row>
    <row r="277978" spans="68:68" customFormat="1">
      <c r="BP277978" s="90"/>
    </row>
    <row r="277979" spans="68:68" customFormat="1">
      <c r="BP277979" s="90"/>
    </row>
    <row r="277980" spans="68:68" customFormat="1">
      <c r="BP277980" s="90"/>
    </row>
    <row r="277981" spans="68:68" customFormat="1">
      <c r="BP277981" s="90"/>
    </row>
    <row r="277982" spans="68:68" customFormat="1">
      <c r="BP277982" s="90"/>
    </row>
    <row r="277983" spans="68:68" customFormat="1">
      <c r="BP277983" s="90"/>
    </row>
    <row r="277984" spans="68:68" customFormat="1">
      <c r="BP277984" s="90"/>
    </row>
    <row r="277985" spans="68:68" customFormat="1">
      <c r="BP277985" s="90"/>
    </row>
    <row r="277986" spans="68:68" customFormat="1">
      <c r="BP277986" s="90"/>
    </row>
    <row r="277987" spans="68:68" customFormat="1">
      <c r="BP277987" s="90"/>
    </row>
    <row r="277988" spans="68:68" customFormat="1">
      <c r="BP277988" s="90"/>
    </row>
    <row r="277989" spans="68:68" customFormat="1">
      <c r="BP277989" s="90"/>
    </row>
    <row r="277990" spans="68:68" customFormat="1">
      <c r="BP277990" s="90"/>
    </row>
    <row r="277991" spans="68:68" customFormat="1">
      <c r="BP277991" s="90"/>
    </row>
    <row r="277992" spans="68:68" customFormat="1">
      <c r="BP277992" s="90"/>
    </row>
    <row r="277993" spans="68:68" customFormat="1">
      <c r="BP277993" s="90"/>
    </row>
    <row r="277994" spans="68:68" customFormat="1">
      <c r="BP277994" s="90"/>
    </row>
    <row r="277995" spans="68:68" customFormat="1">
      <c r="BP277995" s="90"/>
    </row>
    <row r="277996" spans="68:68" customFormat="1">
      <c r="BP277996" s="90"/>
    </row>
    <row r="277997" spans="68:68" customFormat="1">
      <c r="BP277997" s="90"/>
    </row>
    <row r="277998" spans="68:68" customFormat="1">
      <c r="BP277998" s="90"/>
    </row>
    <row r="277999" spans="68:68" customFormat="1">
      <c r="BP277999" s="90"/>
    </row>
    <row r="278000" spans="68:68" customFormat="1">
      <c r="BP278000" s="90"/>
    </row>
    <row r="278001" spans="68:68" customFormat="1">
      <c r="BP278001" s="90"/>
    </row>
    <row r="278002" spans="68:68" customFormat="1">
      <c r="BP278002" s="90"/>
    </row>
    <row r="278003" spans="68:68" customFormat="1">
      <c r="BP278003" s="90"/>
    </row>
    <row r="278004" spans="68:68" customFormat="1">
      <c r="BP278004" s="90"/>
    </row>
    <row r="278005" spans="68:68" customFormat="1">
      <c r="BP278005" s="90"/>
    </row>
    <row r="278006" spans="68:68" customFormat="1">
      <c r="BP278006" s="90"/>
    </row>
    <row r="278007" spans="68:68" customFormat="1">
      <c r="BP278007" s="90"/>
    </row>
    <row r="278008" spans="68:68" customFormat="1">
      <c r="BP278008" s="90"/>
    </row>
    <row r="278009" spans="68:68" customFormat="1">
      <c r="BP278009" s="90"/>
    </row>
    <row r="278010" spans="68:68" customFormat="1">
      <c r="BP278010" s="90"/>
    </row>
    <row r="278011" spans="68:68" customFormat="1">
      <c r="BP278011" s="90"/>
    </row>
    <row r="278012" spans="68:68" customFormat="1">
      <c r="BP278012" s="90"/>
    </row>
    <row r="278013" spans="68:68" customFormat="1">
      <c r="BP278013" s="90"/>
    </row>
    <row r="278014" spans="68:68" customFormat="1">
      <c r="BP278014" s="90"/>
    </row>
    <row r="278015" spans="68:68" customFormat="1">
      <c r="BP278015" s="90"/>
    </row>
    <row r="278016" spans="68:68" customFormat="1">
      <c r="BP278016" s="90"/>
    </row>
    <row r="278017" spans="68:68" customFormat="1">
      <c r="BP278017" s="90"/>
    </row>
    <row r="278018" spans="68:68" customFormat="1">
      <c r="BP278018" s="90"/>
    </row>
    <row r="278019" spans="68:68" customFormat="1">
      <c r="BP278019" s="90"/>
    </row>
    <row r="278020" spans="68:68" customFormat="1">
      <c r="BP278020" s="90"/>
    </row>
    <row r="278021" spans="68:68" customFormat="1">
      <c r="BP278021" s="90"/>
    </row>
    <row r="278022" spans="68:68" customFormat="1">
      <c r="BP278022" s="90"/>
    </row>
    <row r="278023" spans="68:68" customFormat="1">
      <c r="BP278023" s="90"/>
    </row>
    <row r="278024" spans="68:68" customFormat="1">
      <c r="BP278024" s="90"/>
    </row>
    <row r="278025" spans="68:68" customFormat="1">
      <c r="BP278025" s="90"/>
    </row>
    <row r="278026" spans="68:68" customFormat="1">
      <c r="BP278026" s="90"/>
    </row>
    <row r="278027" spans="68:68" customFormat="1">
      <c r="BP278027" s="90"/>
    </row>
    <row r="278028" spans="68:68" customFormat="1">
      <c r="BP278028" s="90"/>
    </row>
    <row r="278029" spans="68:68" customFormat="1">
      <c r="BP278029" s="90"/>
    </row>
    <row r="278030" spans="68:68" customFormat="1">
      <c r="BP278030" s="90"/>
    </row>
    <row r="278031" spans="68:68" customFormat="1">
      <c r="BP278031" s="90"/>
    </row>
    <row r="278032" spans="68:68" customFormat="1">
      <c r="BP278032" s="90"/>
    </row>
    <row r="278033" spans="68:68" customFormat="1">
      <c r="BP278033" s="90"/>
    </row>
    <row r="278034" spans="68:68" customFormat="1">
      <c r="BP278034" s="90"/>
    </row>
    <row r="278035" spans="68:68" customFormat="1">
      <c r="BP278035" s="90"/>
    </row>
    <row r="278036" spans="68:68" customFormat="1">
      <c r="BP278036" s="90"/>
    </row>
    <row r="278037" spans="68:68" customFormat="1">
      <c r="BP278037" s="90"/>
    </row>
    <row r="278038" spans="68:68" customFormat="1">
      <c r="BP278038" s="90"/>
    </row>
    <row r="278039" spans="68:68" customFormat="1">
      <c r="BP278039" s="90"/>
    </row>
    <row r="278040" spans="68:68" customFormat="1">
      <c r="BP278040" s="90"/>
    </row>
    <row r="278041" spans="68:68" customFormat="1">
      <c r="BP278041" s="90"/>
    </row>
    <row r="278042" spans="68:68" customFormat="1">
      <c r="BP278042" s="90"/>
    </row>
    <row r="278043" spans="68:68" customFormat="1">
      <c r="BP278043" s="90"/>
    </row>
    <row r="278044" spans="68:68" customFormat="1">
      <c r="BP278044" s="90"/>
    </row>
    <row r="278045" spans="68:68" customFormat="1">
      <c r="BP278045" s="90"/>
    </row>
    <row r="278046" spans="68:68" customFormat="1">
      <c r="BP278046" s="90"/>
    </row>
    <row r="278047" spans="68:68" customFormat="1">
      <c r="BP278047" s="90"/>
    </row>
    <row r="278048" spans="68:68" customFormat="1">
      <c r="BP278048" s="90"/>
    </row>
    <row r="278049" spans="68:68" customFormat="1">
      <c r="BP278049" s="90"/>
    </row>
    <row r="278050" spans="68:68" customFormat="1">
      <c r="BP278050" s="90"/>
    </row>
    <row r="278051" spans="68:68" customFormat="1">
      <c r="BP278051" s="90"/>
    </row>
    <row r="278052" spans="68:68" customFormat="1">
      <c r="BP278052" s="90"/>
    </row>
    <row r="278053" spans="68:68" customFormat="1">
      <c r="BP278053" s="90"/>
    </row>
    <row r="278054" spans="68:68" customFormat="1">
      <c r="BP278054" s="90"/>
    </row>
    <row r="278055" spans="68:68" customFormat="1">
      <c r="BP278055" s="90"/>
    </row>
    <row r="278056" spans="68:68" customFormat="1">
      <c r="BP278056" s="90"/>
    </row>
    <row r="278057" spans="68:68" customFormat="1">
      <c r="BP278057" s="90"/>
    </row>
    <row r="278058" spans="68:68" customFormat="1">
      <c r="BP278058" s="90"/>
    </row>
    <row r="278059" spans="68:68" customFormat="1">
      <c r="BP278059" s="90"/>
    </row>
    <row r="278060" spans="68:68" customFormat="1">
      <c r="BP278060" s="90"/>
    </row>
    <row r="278061" spans="68:68" customFormat="1">
      <c r="BP278061" s="90"/>
    </row>
    <row r="278062" spans="68:68" customFormat="1">
      <c r="BP278062" s="90"/>
    </row>
    <row r="278063" spans="68:68" customFormat="1">
      <c r="BP278063" s="90"/>
    </row>
    <row r="278064" spans="68:68" customFormat="1">
      <c r="BP278064" s="90"/>
    </row>
    <row r="278065" spans="68:68" customFormat="1">
      <c r="BP278065" s="90"/>
    </row>
    <row r="278066" spans="68:68" customFormat="1">
      <c r="BP278066" s="90"/>
    </row>
    <row r="278067" spans="68:68" customFormat="1">
      <c r="BP278067" s="90"/>
    </row>
    <row r="278068" spans="68:68" customFormat="1">
      <c r="BP278068" s="90"/>
    </row>
    <row r="278069" spans="68:68" customFormat="1">
      <c r="BP278069" s="90"/>
    </row>
    <row r="278070" spans="68:68" customFormat="1">
      <c r="BP278070" s="90"/>
    </row>
    <row r="278071" spans="68:68" customFormat="1">
      <c r="BP278071" s="90"/>
    </row>
    <row r="278072" spans="68:68" customFormat="1">
      <c r="BP278072" s="90"/>
    </row>
    <row r="278073" spans="68:68" customFormat="1">
      <c r="BP278073" s="90"/>
    </row>
    <row r="278074" spans="68:68" customFormat="1">
      <c r="BP278074" s="90"/>
    </row>
    <row r="278075" spans="68:68" customFormat="1">
      <c r="BP278075" s="90"/>
    </row>
    <row r="278076" spans="68:68" customFormat="1">
      <c r="BP278076" s="90"/>
    </row>
    <row r="278077" spans="68:68" customFormat="1">
      <c r="BP278077" s="90"/>
    </row>
    <row r="278078" spans="68:68" customFormat="1">
      <c r="BP278078" s="90"/>
    </row>
    <row r="278079" spans="68:68" customFormat="1">
      <c r="BP278079" s="90"/>
    </row>
    <row r="278080" spans="68:68" customFormat="1">
      <c r="BP278080" s="90"/>
    </row>
    <row r="278081" spans="68:68" customFormat="1">
      <c r="BP278081" s="90"/>
    </row>
    <row r="278082" spans="68:68" customFormat="1">
      <c r="BP278082" s="90"/>
    </row>
    <row r="278083" spans="68:68" customFormat="1">
      <c r="BP278083" s="90"/>
    </row>
    <row r="278084" spans="68:68" customFormat="1">
      <c r="BP278084" s="90"/>
    </row>
    <row r="278085" spans="68:68" customFormat="1">
      <c r="BP278085" s="90"/>
    </row>
    <row r="278086" spans="68:68" customFormat="1">
      <c r="BP278086" s="90"/>
    </row>
    <row r="278087" spans="68:68" customFormat="1">
      <c r="BP278087" s="90"/>
    </row>
    <row r="278088" spans="68:68" customFormat="1">
      <c r="BP278088" s="90"/>
    </row>
    <row r="278089" spans="68:68" customFormat="1">
      <c r="BP278089" s="90"/>
    </row>
    <row r="278090" spans="68:68" customFormat="1">
      <c r="BP278090" s="90"/>
    </row>
    <row r="278091" spans="68:68" customFormat="1">
      <c r="BP278091" s="90"/>
    </row>
    <row r="278092" spans="68:68" customFormat="1">
      <c r="BP278092" s="90"/>
    </row>
    <row r="278093" spans="68:68" customFormat="1">
      <c r="BP278093" s="90"/>
    </row>
    <row r="278094" spans="68:68" customFormat="1">
      <c r="BP278094" s="90"/>
    </row>
    <row r="278095" spans="68:68" customFormat="1">
      <c r="BP278095" s="90"/>
    </row>
    <row r="278096" spans="68:68" customFormat="1">
      <c r="BP278096" s="90"/>
    </row>
    <row r="278097" spans="68:68" customFormat="1">
      <c r="BP278097" s="90"/>
    </row>
    <row r="278098" spans="68:68" customFormat="1">
      <c r="BP278098" s="90"/>
    </row>
    <row r="278099" spans="68:68" customFormat="1">
      <c r="BP278099" s="90"/>
    </row>
    <row r="278100" spans="68:68" customFormat="1">
      <c r="BP278100" s="90"/>
    </row>
    <row r="278101" spans="68:68" customFormat="1">
      <c r="BP278101" s="90"/>
    </row>
    <row r="278102" spans="68:68" customFormat="1">
      <c r="BP278102" s="90"/>
    </row>
    <row r="278103" spans="68:68" customFormat="1">
      <c r="BP278103" s="90"/>
    </row>
    <row r="278104" spans="68:68" customFormat="1">
      <c r="BP278104" s="90"/>
    </row>
    <row r="278105" spans="68:68" customFormat="1">
      <c r="BP278105" s="90"/>
    </row>
    <row r="278106" spans="68:68" customFormat="1">
      <c r="BP278106" s="90"/>
    </row>
    <row r="278107" spans="68:68" customFormat="1">
      <c r="BP278107" s="90"/>
    </row>
    <row r="278108" spans="68:68" customFormat="1">
      <c r="BP278108" s="90"/>
    </row>
    <row r="278109" spans="68:68" customFormat="1">
      <c r="BP278109" s="90"/>
    </row>
    <row r="278110" spans="68:68" customFormat="1">
      <c r="BP278110" s="90"/>
    </row>
    <row r="278111" spans="68:68" customFormat="1">
      <c r="BP278111" s="90"/>
    </row>
    <row r="278112" spans="68:68" customFormat="1">
      <c r="BP278112" s="90"/>
    </row>
    <row r="278113" spans="68:68" customFormat="1">
      <c r="BP278113" s="90"/>
    </row>
    <row r="278114" spans="68:68" customFormat="1">
      <c r="BP278114" s="90"/>
    </row>
    <row r="278115" spans="68:68" customFormat="1">
      <c r="BP278115" s="90"/>
    </row>
    <row r="278116" spans="68:68" customFormat="1">
      <c r="BP278116" s="90"/>
    </row>
    <row r="278117" spans="68:68" customFormat="1">
      <c r="BP278117" s="90"/>
    </row>
    <row r="278118" spans="68:68" customFormat="1">
      <c r="BP278118" s="90"/>
    </row>
    <row r="278119" spans="68:68" customFormat="1">
      <c r="BP278119" s="90"/>
    </row>
    <row r="278120" spans="68:68" customFormat="1">
      <c r="BP278120" s="90"/>
    </row>
    <row r="278121" spans="68:68" customFormat="1">
      <c r="BP278121" s="90"/>
    </row>
    <row r="278122" spans="68:68" customFormat="1">
      <c r="BP278122" s="90"/>
    </row>
    <row r="278123" spans="68:68" customFormat="1">
      <c r="BP278123" s="90"/>
    </row>
    <row r="278124" spans="68:68" customFormat="1">
      <c r="BP278124" s="90"/>
    </row>
    <row r="278125" spans="68:68" customFormat="1">
      <c r="BP278125" s="90"/>
    </row>
    <row r="278126" spans="68:68" customFormat="1">
      <c r="BP278126" s="90"/>
    </row>
    <row r="278127" spans="68:68" customFormat="1">
      <c r="BP278127" s="90"/>
    </row>
    <row r="278128" spans="68:68" customFormat="1">
      <c r="BP278128" s="90"/>
    </row>
    <row r="278129" spans="68:68" customFormat="1">
      <c r="BP278129" s="90"/>
    </row>
    <row r="278130" spans="68:68" customFormat="1">
      <c r="BP278130" s="90"/>
    </row>
    <row r="278131" spans="68:68" customFormat="1">
      <c r="BP278131" s="90"/>
    </row>
    <row r="278132" spans="68:68" customFormat="1">
      <c r="BP278132" s="90"/>
    </row>
    <row r="278133" spans="68:68" customFormat="1">
      <c r="BP278133" s="90"/>
    </row>
    <row r="278134" spans="68:68" customFormat="1">
      <c r="BP278134" s="90"/>
    </row>
    <row r="278135" spans="68:68" customFormat="1">
      <c r="BP278135" s="90"/>
    </row>
    <row r="278136" spans="68:68" customFormat="1">
      <c r="BP278136" s="90"/>
    </row>
    <row r="278137" spans="68:68" customFormat="1">
      <c r="BP278137" s="90"/>
    </row>
    <row r="278138" spans="68:68" customFormat="1">
      <c r="BP278138" s="90"/>
    </row>
    <row r="278139" spans="68:68" customFormat="1">
      <c r="BP278139" s="90"/>
    </row>
    <row r="278140" spans="68:68" customFormat="1">
      <c r="BP278140" s="90"/>
    </row>
    <row r="278141" spans="68:68" customFormat="1">
      <c r="BP278141" s="90"/>
    </row>
    <row r="278142" spans="68:68" customFormat="1">
      <c r="BP278142" s="90"/>
    </row>
    <row r="278143" spans="68:68" customFormat="1">
      <c r="BP278143" s="90"/>
    </row>
    <row r="278144" spans="68:68" customFormat="1">
      <c r="BP278144" s="90"/>
    </row>
    <row r="278145" spans="68:68" customFormat="1">
      <c r="BP278145" s="90"/>
    </row>
    <row r="278146" spans="68:68" customFormat="1">
      <c r="BP278146" s="90"/>
    </row>
    <row r="278147" spans="68:68" customFormat="1">
      <c r="BP278147" s="90"/>
    </row>
    <row r="278148" spans="68:68" customFormat="1">
      <c r="BP278148" s="90"/>
    </row>
    <row r="278149" spans="68:68" customFormat="1">
      <c r="BP278149" s="90"/>
    </row>
    <row r="278150" spans="68:68" customFormat="1">
      <c r="BP278150" s="90"/>
    </row>
    <row r="278151" spans="68:68" customFormat="1">
      <c r="BP278151" s="90"/>
    </row>
    <row r="278152" spans="68:68" customFormat="1">
      <c r="BP278152" s="90"/>
    </row>
    <row r="278153" spans="68:68" customFormat="1">
      <c r="BP278153" s="90"/>
    </row>
    <row r="278154" spans="68:68" customFormat="1">
      <c r="BP278154" s="90"/>
    </row>
    <row r="278155" spans="68:68" customFormat="1">
      <c r="BP278155" s="90"/>
    </row>
    <row r="278156" spans="68:68" customFormat="1">
      <c r="BP278156" s="90"/>
    </row>
    <row r="278157" spans="68:68" customFormat="1">
      <c r="BP278157" s="90"/>
    </row>
    <row r="278158" spans="68:68" customFormat="1">
      <c r="BP278158" s="90"/>
    </row>
    <row r="278159" spans="68:68" customFormat="1">
      <c r="BP278159" s="90"/>
    </row>
    <row r="278160" spans="68:68" customFormat="1">
      <c r="BP278160" s="90"/>
    </row>
    <row r="278161" spans="68:68" customFormat="1">
      <c r="BP278161" s="90"/>
    </row>
    <row r="278162" spans="68:68" customFormat="1">
      <c r="BP278162" s="90"/>
    </row>
    <row r="278163" spans="68:68" customFormat="1">
      <c r="BP278163" s="90"/>
    </row>
    <row r="278164" spans="68:68" customFormat="1">
      <c r="BP278164" s="90"/>
    </row>
    <row r="278165" spans="68:68" customFormat="1">
      <c r="BP278165" s="90"/>
    </row>
    <row r="278166" spans="68:68" customFormat="1">
      <c r="BP278166" s="90"/>
    </row>
    <row r="278167" spans="68:68" customFormat="1">
      <c r="BP278167" s="90"/>
    </row>
    <row r="278168" spans="68:68" customFormat="1">
      <c r="BP278168" s="90"/>
    </row>
    <row r="278169" spans="68:68" customFormat="1">
      <c r="BP278169" s="90"/>
    </row>
    <row r="278170" spans="68:68" customFormat="1">
      <c r="BP278170" s="90"/>
    </row>
    <row r="278171" spans="68:68" customFormat="1">
      <c r="BP278171" s="90"/>
    </row>
    <row r="278172" spans="68:68" customFormat="1">
      <c r="BP278172" s="90"/>
    </row>
    <row r="278173" spans="68:68" customFormat="1">
      <c r="BP278173" s="90"/>
    </row>
    <row r="278174" spans="68:68" customFormat="1">
      <c r="BP278174" s="90"/>
    </row>
    <row r="278175" spans="68:68" customFormat="1">
      <c r="BP278175" s="90"/>
    </row>
    <row r="278176" spans="68:68" customFormat="1">
      <c r="BP278176" s="90"/>
    </row>
    <row r="278177" spans="68:68" customFormat="1">
      <c r="BP278177" s="90"/>
    </row>
    <row r="278178" spans="68:68" customFormat="1">
      <c r="BP278178" s="90"/>
    </row>
    <row r="278179" spans="68:68" customFormat="1">
      <c r="BP278179" s="90"/>
    </row>
    <row r="278180" spans="68:68" customFormat="1">
      <c r="BP278180" s="90"/>
    </row>
    <row r="278181" spans="68:68" customFormat="1">
      <c r="BP278181" s="90"/>
    </row>
    <row r="278182" spans="68:68" customFormat="1">
      <c r="BP278182" s="90"/>
    </row>
    <row r="278183" spans="68:68" customFormat="1">
      <c r="BP278183" s="90"/>
    </row>
    <row r="278184" spans="68:68" customFormat="1">
      <c r="BP278184" s="90"/>
    </row>
    <row r="278185" spans="68:68" customFormat="1">
      <c r="BP278185" s="90"/>
    </row>
    <row r="278186" spans="68:68" customFormat="1">
      <c r="BP278186" s="90"/>
    </row>
    <row r="278187" spans="68:68" customFormat="1">
      <c r="BP278187" s="90"/>
    </row>
    <row r="278188" spans="68:68" customFormat="1">
      <c r="BP278188" s="90"/>
    </row>
    <row r="278189" spans="68:68" customFormat="1">
      <c r="BP278189" s="90"/>
    </row>
    <row r="278190" spans="68:68" customFormat="1">
      <c r="BP278190" s="90"/>
    </row>
    <row r="278191" spans="68:68" customFormat="1">
      <c r="BP278191" s="90"/>
    </row>
    <row r="278192" spans="68:68" customFormat="1">
      <c r="BP278192" s="90"/>
    </row>
    <row r="278193" spans="68:68" customFormat="1">
      <c r="BP278193" s="90"/>
    </row>
    <row r="278194" spans="68:68" customFormat="1">
      <c r="BP278194" s="90"/>
    </row>
    <row r="278195" spans="68:68" customFormat="1">
      <c r="BP278195" s="90"/>
    </row>
    <row r="278196" spans="68:68" customFormat="1">
      <c r="BP278196" s="90"/>
    </row>
    <row r="278197" spans="68:68" customFormat="1">
      <c r="BP278197" s="90"/>
    </row>
    <row r="278198" spans="68:68" customFormat="1">
      <c r="BP278198" s="90"/>
    </row>
    <row r="278199" spans="68:68" customFormat="1">
      <c r="BP278199" s="90"/>
    </row>
    <row r="278200" spans="68:68" customFormat="1">
      <c r="BP278200" s="90"/>
    </row>
    <row r="278201" spans="68:68" customFormat="1">
      <c r="BP278201" s="90"/>
    </row>
    <row r="278202" spans="68:68" customFormat="1">
      <c r="BP278202" s="90"/>
    </row>
    <row r="278203" spans="68:68" customFormat="1">
      <c r="BP278203" s="90"/>
    </row>
    <row r="278204" spans="68:68" customFormat="1">
      <c r="BP278204" s="90"/>
    </row>
    <row r="278205" spans="68:68" customFormat="1">
      <c r="BP278205" s="90"/>
    </row>
    <row r="278206" spans="68:68" customFormat="1">
      <c r="BP278206" s="90"/>
    </row>
    <row r="278207" spans="68:68" customFormat="1">
      <c r="BP278207" s="90"/>
    </row>
    <row r="278208" spans="68:68" customFormat="1">
      <c r="BP278208" s="90"/>
    </row>
    <row r="278209" spans="68:68" customFormat="1">
      <c r="BP278209" s="90"/>
    </row>
    <row r="278210" spans="68:68" customFormat="1">
      <c r="BP278210" s="90"/>
    </row>
    <row r="278211" spans="68:68" customFormat="1">
      <c r="BP278211" s="90"/>
    </row>
    <row r="278212" spans="68:68" customFormat="1">
      <c r="BP278212" s="90"/>
    </row>
    <row r="278213" spans="68:68" customFormat="1">
      <c r="BP278213" s="90"/>
    </row>
    <row r="278214" spans="68:68" customFormat="1">
      <c r="BP278214" s="90"/>
    </row>
    <row r="278215" spans="68:68" customFormat="1">
      <c r="BP278215" s="90"/>
    </row>
    <row r="278216" spans="68:68" customFormat="1">
      <c r="BP278216" s="90"/>
    </row>
    <row r="278217" spans="68:68" customFormat="1">
      <c r="BP278217" s="90"/>
    </row>
    <row r="278218" spans="68:68" customFormat="1">
      <c r="BP278218" s="90"/>
    </row>
    <row r="278219" spans="68:68" customFormat="1">
      <c r="BP278219" s="90"/>
    </row>
    <row r="278220" spans="68:68" customFormat="1">
      <c r="BP278220" s="90"/>
    </row>
    <row r="278221" spans="68:68" customFormat="1">
      <c r="BP278221" s="90"/>
    </row>
    <row r="278222" spans="68:68" customFormat="1">
      <c r="BP278222" s="90"/>
    </row>
    <row r="278223" spans="68:68" customFormat="1">
      <c r="BP278223" s="90"/>
    </row>
    <row r="278224" spans="68:68" customFormat="1">
      <c r="BP278224" s="90"/>
    </row>
    <row r="278225" spans="68:68" customFormat="1">
      <c r="BP278225" s="90"/>
    </row>
    <row r="278226" spans="68:68" customFormat="1">
      <c r="BP278226" s="90"/>
    </row>
    <row r="278227" spans="68:68" customFormat="1">
      <c r="BP278227" s="90"/>
    </row>
    <row r="278228" spans="68:68" customFormat="1">
      <c r="BP278228" s="90"/>
    </row>
    <row r="278229" spans="68:68" customFormat="1">
      <c r="BP278229" s="90"/>
    </row>
    <row r="278230" spans="68:68" customFormat="1">
      <c r="BP278230" s="90"/>
    </row>
    <row r="278231" spans="68:68" customFormat="1">
      <c r="BP278231" s="90"/>
    </row>
    <row r="278232" spans="68:68" customFormat="1">
      <c r="BP278232" s="90"/>
    </row>
    <row r="278233" spans="68:68" customFormat="1">
      <c r="BP278233" s="90"/>
    </row>
    <row r="278234" spans="68:68" customFormat="1">
      <c r="BP278234" s="90"/>
    </row>
    <row r="278235" spans="68:68" customFormat="1">
      <c r="BP278235" s="90"/>
    </row>
    <row r="278236" spans="68:68" customFormat="1">
      <c r="BP278236" s="90"/>
    </row>
    <row r="278237" spans="68:68" customFormat="1">
      <c r="BP278237" s="90"/>
    </row>
    <row r="278238" spans="68:68" customFormat="1">
      <c r="BP278238" s="90"/>
    </row>
    <row r="278239" spans="68:68" customFormat="1">
      <c r="BP278239" s="90"/>
    </row>
    <row r="278240" spans="68:68" customFormat="1">
      <c r="BP278240" s="90"/>
    </row>
    <row r="278241" spans="68:68" customFormat="1">
      <c r="BP278241" s="90"/>
    </row>
    <row r="278242" spans="68:68" customFormat="1">
      <c r="BP278242" s="90"/>
    </row>
    <row r="278243" spans="68:68" customFormat="1">
      <c r="BP278243" s="90"/>
    </row>
    <row r="278244" spans="68:68" customFormat="1">
      <c r="BP278244" s="90"/>
    </row>
    <row r="278245" spans="68:68" customFormat="1">
      <c r="BP278245" s="90"/>
    </row>
    <row r="278246" spans="68:68" customFormat="1">
      <c r="BP278246" s="90"/>
    </row>
    <row r="278247" spans="68:68" customFormat="1">
      <c r="BP278247" s="90"/>
    </row>
    <row r="278248" spans="68:68" customFormat="1">
      <c r="BP278248" s="90"/>
    </row>
    <row r="278249" spans="68:68" customFormat="1">
      <c r="BP278249" s="90"/>
    </row>
    <row r="278250" spans="68:68" customFormat="1">
      <c r="BP278250" s="90"/>
    </row>
    <row r="278251" spans="68:68" customFormat="1">
      <c r="BP278251" s="90"/>
    </row>
    <row r="278252" spans="68:68" customFormat="1">
      <c r="BP278252" s="90"/>
    </row>
    <row r="278253" spans="68:68" customFormat="1">
      <c r="BP278253" s="90"/>
    </row>
    <row r="278254" spans="68:68" customFormat="1">
      <c r="BP278254" s="90"/>
    </row>
    <row r="278255" spans="68:68" customFormat="1">
      <c r="BP278255" s="90"/>
    </row>
    <row r="278256" spans="68:68" customFormat="1">
      <c r="BP278256" s="90"/>
    </row>
    <row r="278257" spans="68:68" customFormat="1">
      <c r="BP278257" s="90"/>
    </row>
    <row r="278258" spans="68:68" customFormat="1">
      <c r="BP278258" s="90"/>
    </row>
    <row r="278259" spans="68:68" customFormat="1">
      <c r="BP278259" s="90"/>
    </row>
    <row r="278260" spans="68:68" customFormat="1">
      <c r="BP278260" s="90"/>
    </row>
    <row r="278261" spans="68:68" customFormat="1">
      <c r="BP278261" s="90"/>
    </row>
    <row r="278262" spans="68:68" customFormat="1">
      <c r="BP278262" s="90"/>
    </row>
    <row r="278263" spans="68:68" customFormat="1">
      <c r="BP278263" s="90"/>
    </row>
    <row r="278264" spans="68:68" customFormat="1">
      <c r="BP278264" s="90"/>
    </row>
    <row r="278265" spans="68:68" customFormat="1">
      <c r="BP278265" s="90"/>
    </row>
    <row r="278266" spans="68:68" customFormat="1">
      <c r="BP278266" s="90"/>
    </row>
    <row r="278267" spans="68:68" customFormat="1">
      <c r="BP278267" s="90"/>
    </row>
    <row r="278268" spans="68:68" customFormat="1">
      <c r="BP278268" s="90"/>
    </row>
    <row r="278269" spans="68:68" customFormat="1">
      <c r="BP278269" s="90"/>
    </row>
    <row r="278270" spans="68:68" customFormat="1">
      <c r="BP278270" s="90"/>
    </row>
    <row r="278271" spans="68:68" customFormat="1">
      <c r="BP278271" s="90"/>
    </row>
    <row r="278272" spans="68:68" customFormat="1">
      <c r="BP278272" s="90"/>
    </row>
    <row r="278273" spans="68:68" customFormat="1">
      <c r="BP278273" s="90"/>
    </row>
    <row r="278274" spans="68:68" customFormat="1">
      <c r="BP278274" s="90"/>
    </row>
    <row r="278275" spans="68:68" customFormat="1">
      <c r="BP278275" s="90"/>
    </row>
    <row r="278276" spans="68:68" customFormat="1">
      <c r="BP278276" s="90"/>
    </row>
    <row r="278277" spans="68:68" customFormat="1">
      <c r="BP278277" s="90"/>
    </row>
    <row r="278278" spans="68:68" customFormat="1">
      <c r="BP278278" s="90"/>
    </row>
    <row r="278279" spans="68:68" customFormat="1">
      <c r="BP278279" s="90"/>
    </row>
    <row r="278280" spans="68:68" customFormat="1">
      <c r="BP278280" s="90"/>
    </row>
    <row r="278281" spans="68:68" customFormat="1">
      <c r="BP278281" s="90"/>
    </row>
    <row r="278282" spans="68:68" customFormat="1">
      <c r="BP278282" s="90"/>
    </row>
    <row r="278283" spans="68:68" customFormat="1">
      <c r="BP278283" s="90"/>
    </row>
    <row r="278284" spans="68:68" customFormat="1">
      <c r="BP278284" s="90"/>
    </row>
    <row r="278285" spans="68:68" customFormat="1">
      <c r="BP278285" s="90"/>
    </row>
    <row r="278286" spans="68:68" customFormat="1">
      <c r="BP278286" s="90"/>
    </row>
    <row r="278287" spans="68:68" customFormat="1">
      <c r="BP278287" s="90"/>
    </row>
    <row r="278288" spans="68:68" customFormat="1">
      <c r="BP278288" s="90"/>
    </row>
    <row r="278289" spans="68:68" customFormat="1">
      <c r="BP278289" s="90"/>
    </row>
    <row r="278290" spans="68:68" customFormat="1">
      <c r="BP278290" s="90"/>
    </row>
    <row r="278291" spans="68:68" customFormat="1">
      <c r="BP278291" s="90"/>
    </row>
    <row r="278292" spans="68:68" customFormat="1">
      <c r="BP278292" s="90"/>
    </row>
    <row r="278293" spans="68:68" customFormat="1">
      <c r="BP278293" s="90"/>
    </row>
    <row r="278294" spans="68:68" customFormat="1">
      <c r="BP278294" s="90"/>
    </row>
    <row r="278295" spans="68:68" customFormat="1">
      <c r="BP278295" s="90"/>
    </row>
    <row r="278296" spans="68:68" customFormat="1">
      <c r="BP278296" s="90"/>
    </row>
    <row r="278297" spans="68:68" customFormat="1">
      <c r="BP278297" s="90"/>
    </row>
    <row r="278298" spans="68:68" customFormat="1">
      <c r="BP278298" s="90"/>
    </row>
    <row r="278299" spans="68:68" customFormat="1">
      <c r="BP278299" s="90"/>
    </row>
    <row r="278300" spans="68:68" customFormat="1">
      <c r="BP278300" s="90"/>
    </row>
    <row r="278301" spans="68:68" customFormat="1">
      <c r="BP278301" s="90"/>
    </row>
    <row r="278302" spans="68:68" customFormat="1">
      <c r="BP278302" s="90"/>
    </row>
    <row r="278303" spans="68:68" customFormat="1">
      <c r="BP278303" s="90"/>
    </row>
    <row r="278304" spans="68:68" customFormat="1">
      <c r="BP278304" s="90"/>
    </row>
    <row r="278305" spans="68:68" customFormat="1">
      <c r="BP278305" s="90"/>
    </row>
    <row r="278306" spans="68:68" customFormat="1">
      <c r="BP278306" s="90"/>
    </row>
    <row r="278307" spans="68:68" customFormat="1">
      <c r="BP278307" s="90"/>
    </row>
    <row r="278308" spans="68:68" customFormat="1">
      <c r="BP278308" s="90"/>
    </row>
    <row r="278309" spans="68:68" customFormat="1">
      <c r="BP278309" s="90"/>
    </row>
    <row r="278310" spans="68:68" customFormat="1">
      <c r="BP278310" s="90"/>
    </row>
    <row r="278311" spans="68:68" customFormat="1">
      <c r="BP278311" s="90"/>
    </row>
    <row r="278312" spans="68:68" customFormat="1">
      <c r="BP278312" s="90"/>
    </row>
    <row r="278313" spans="68:68" customFormat="1">
      <c r="BP278313" s="90"/>
    </row>
    <row r="278314" spans="68:68" customFormat="1">
      <c r="BP278314" s="90"/>
    </row>
    <row r="278315" spans="68:68" customFormat="1">
      <c r="BP278315" s="90"/>
    </row>
    <row r="278316" spans="68:68" customFormat="1">
      <c r="BP278316" s="90"/>
    </row>
    <row r="278317" spans="68:68" customFormat="1">
      <c r="BP278317" s="90"/>
    </row>
    <row r="278318" spans="68:68" customFormat="1">
      <c r="BP278318" s="90"/>
    </row>
    <row r="278319" spans="68:68" customFormat="1">
      <c r="BP278319" s="90"/>
    </row>
    <row r="278320" spans="68:68" customFormat="1">
      <c r="BP278320" s="90"/>
    </row>
    <row r="278321" spans="68:68" customFormat="1">
      <c r="BP278321" s="90"/>
    </row>
    <row r="278322" spans="68:68" customFormat="1">
      <c r="BP278322" s="90"/>
    </row>
    <row r="278323" spans="68:68" customFormat="1">
      <c r="BP278323" s="90"/>
    </row>
    <row r="278324" spans="68:68" customFormat="1">
      <c r="BP278324" s="90"/>
    </row>
    <row r="278325" spans="68:68" customFormat="1">
      <c r="BP278325" s="90"/>
    </row>
    <row r="278326" spans="68:68" customFormat="1">
      <c r="BP278326" s="90"/>
    </row>
    <row r="278327" spans="68:68" customFormat="1">
      <c r="BP278327" s="90"/>
    </row>
    <row r="278328" spans="68:68" customFormat="1">
      <c r="BP278328" s="90"/>
    </row>
    <row r="278329" spans="68:68" customFormat="1">
      <c r="BP278329" s="90"/>
    </row>
    <row r="278330" spans="68:68" customFormat="1">
      <c r="BP278330" s="90"/>
    </row>
    <row r="278331" spans="68:68" customFormat="1">
      <c r="BP278331" s="90"/>
    </row>
    <row r="278332" spans="68:68" customFormat="1">
      <c r="BP278332" s="90"/>
    </row>
    <row r="278333" spans="68:68" customFormat="1">
      <c r="BP278333" s="90"/>
    </row>
    <row r="278334" spans="68:68" customFormat="1">
      <c r="BP278334" s="90"/>
    </row>
    <row r="278335" spans="68:68" customFormat="1">
      <c r="BP278335" s="90"/>
    </row>
    <row r="278336" spans="68:68" customFormat="1">
      <c r="BP278336" s="90"/>
    </row>
    <row r="278337" spans="68:68" customFormat="1">
      <c r="BP278337" s="90"/>
    </row>
    <row r="278338" spans="68:68" customFormat="1">
      <c r="BP278338" s="90"/>
    </row>
    <row r="278339" spans="68:68" customFormat="1">
      <c r="BP278339" s="90"/>
    </row>
    <row r="278340" spans="68:68" customFormat="1">
      <c r="BP278340" s="90"/>
    </row>
    <row r="278341" spans="68:68" customFormat="1">
      <c r="BP278341" s="90"/>
    </row>
    <row r="278342" spans="68:68" customFormat="1">
      <c r="BP278342" s="90"/>
    </row>
    <row r="278343" spans="68:68" customFormat="1">
      <c r="BP278343" s="90"/>
    </row>
    <row r="278344" spans="68:68" customFormat="1">
      <c r="BP278344" s="90"/>
    </row>
    <row r="278345" spans="68:68" customFormat="1">
      <c r="BP278345" s="90"/>
    </row>
    <row r="278346" spans="68:68" customFormat="1">
      <c r="BP278346" s="90"/>
    </row>
    <row r="278347" spans="68:68" customFormat="1">
      <c r="BP278347" s="90"/>
    </row>
    <row r="278348" spans="68:68" customFormat="1">
      <c r="BP278348" s="90"/>
    </row>
    <row r="278349" spans="68:68" customFormat="1">
      <c r="BP278349" s="90"/>
    </row>
    <row r="278350" spans="68:68" customFormat="1">
      <c r="BP278350" s="90"/>
    </row>
    <row r="278351" spans="68:68" customFormat="1">
      <c r="BP278351" s="90"/>
    </row>
    <row r="278352" spans="68:68" customFormat="1">
      <c r="BP278352" s="90"/>
    </row>
    <row r="278353" spans="68:68" customFormat="1">
      <c r="BP278353" s="90"/>
    </row>
    <row r="278354" spans="68:68" customFormat="1">
      <c r="BP278354" s="90"/>
    </row>
    <row r="278355" spans="68:68" customFormat="1">
      <c r="BP278355" s="90"/>
    </row>
    <row r="278356" spans="68:68" customFormat="1">
      <c r="BP278356" s="90"/>
    </row>
    <row r="278357" spans="68:68" customFormat="1">
      <c r="BP278357" s="90"/>
    </row>
    <row r="278358" spans="68:68" customFormat="1">
      <c r="BP278358" s="90"/>
    </row>
    <row r="278359" spans="68:68" customFormat="1">
      <c r="BP278359" s="90"/>
    </row>
    <row r="278360" spans="68:68" customFormat="1">
      <c r="BP278360" s="90"/>
    </row>
    <row r="278361" spans="68:68" customFormat="1">
      <c r="BP278361" s="90"/>
    </row>
    <row r="278362" spans="68:68" customFormat="1">
      <c r="BP278362" s="90"/>
    </row>
    <row r="278363" spans="68:68" customFormat="1">
      <c r="BP278363" s="90"/>
    </row>
    <row r="278364" spans="68:68" customFormat="1">
      <c r="BP278364" s="90"/>
    </row>
    <row r="278365" spans="68:68" customFormat="1">
      <c r="BP278365" s="90"/>
    </row>
    <row r="278366" spans="68:68" customFormat="1">
      <c r="BP278366" s="90"/>
    </row>
    <row r="278367" spans="68:68" customFormat="1">
      <c r="BP278367" s="90"/>
    </row>
    <row r="278368" spans="68:68" customFormat="1">
      <c r="BP278368" s="90"/>
    </row>
    <row r="278369" spans="68:68" customFormat="1">
      <c r="BP278369" s="90"/>
    </row>
    <row r="278370" spans="68:68" customFormat="1">
      <c r="BP278370" s="90"/>
    </row>
    <row r="278371" spans="68:68" customFormat="1">
      <c r="BP278371" s="90"/>
    </row>
    <row r="278372" spans="68:68" customFormat="1">
      <c r="BP278372" s="90"/>
    </row>
    <row r="278373" spans="68:68" customFormat="1">
      <c r="BP278373" s="90"/>
    </row>
    <row r="278374" spans="68:68" customFormat="1">
      <c r="BP278374" s="90"/>
    </row>
    <row r="278375" spans="68:68" customFormat="1">
      <c r="BP278375" s="90"/>
    </row>
    <row r="278376" spans="68:68" customFormat="1">
      <c r="BP278376" s="90"/>
    </row>
    <row r="278377" spans="68:68" customFormat="1">
      <c r="BP278377" s="90"/>
    </row>
    <row r="278378" spans="68:68" customFormat="1">
      <c r="BP278378" s="90"/>
    </row>
    <row r="278379" spans="68:68" customFormat="1">
      <c r="BP278379" s="90"/>
    </row>
    <row r="278380" spans="68:68" customFormat="1">
      <c r="BP278380" s="90"/>
    </row>
    <row r="278381" spans="68:68" customFormat="1">
      <c r="BP278381" s="90"/>
    </row>
    <row r="278382" spans="68:68" customFormat="1">
      <c r="BP278382" s="90"/>
    </row>
    <row r="278383" spans="68:68" customFormat="1">
      <c r="BP278383" s="90"/>
    </row>
    <row r="278384" spans="68:68" customFormat="1">
      <c r="BP278384" s="90"/>
    </row>
    <row r="278385" spans="68:68" customFormat="1">
      <c r="BP278385" s="90"/>
    </row>
    <row r="278386" spans="68:68" customFormat="1">
      <c r="BP278386" s="90"/>
    </row>
    <row r="278387" spans="68:68" customFormat="1">
      <c r="BP278387" s="90"/>
    </row>
    <row r="278388" spans="68:68" customFormat="1">
      <c r="BP278388" s="90"/>
    </row>
    <row r="278389" spans="68:68" customFormat="1">
      <c r="BP278389" s="90"/>
    </row>
    <row r="278390" spans="68:68" customFormat="1">
      <c r="BP278390" s="90"/>
    </row>
    <row r="278391" spans="68:68" customFormat="1">
      <c r="BP278391" s="90"/>
    </row>
    <row r="278392" spans="68:68" customFormat="1">
      <c r="BP278392" s="90"/>
    </row>
    <row r="278393" spans="68:68" customFormat="1">
      <c r="BP278393" s="90"/>
    </row>
    <row r="278394" spans="68:68" customFormat="1">
      <c r="BP278394" s="90"/>
    </row>
    <row r="278395" spans="68:68" customFormat="1">
      <c r="BP278395" s="90"/>
    </row>
    <row r="278396" spans="68:68" customFormat="1">
      <c r="BP278396" s="90"/>
    </row>
    <row r="278397" spans="68:68" customFormat="1">
      <c r="BP278397" s="90"/>
    </row>
    <row r="278398" spans="68:68" customFormat="1">
      <c r="BP278398" s="90"/>
    </row>
    <row r="278399" spans="68:68" customFormat="1">
      <c r="BP278399" s="90"/>
    </row>
    <row r="278400" spans="68:68" customFormat="1">
      <c r="BP278400" s="90"/>
    </row>
    <row r="278401" spans="68:68" customFormat="1">
      <c r="BP278401" s="90"/>
    </row>
    <row r="278402" spans="68:68" customFormat="1">
      <c r="BP278402" s="90"/>
    </row>
    <row r="278403" spans="68:68" customFormat="1">
      <c r="BP278403" s="90"/>
    </row>
    <row r="278404" spans="68:68" customFormat="1">
      <c r="BP278404" s="90"/>
    </row>
    <row r="278405" spans="68:68" customFormat="1">
      <c r="BP278405" s="90"/>
    </row>
    <row r="278406" spans="68:68" customFormat="1">
      <c r="BP278406" s="90"/>
    </row>
    <row r="278407" spans="68:68" customFormat="1">
      <c r="BP278407" s="90"/>
    </row>
    <row r="278408" spans="68:68" customFormat="1">
      <c r="BP278408" s="90"/>
    </row>
    <row r="278409" spans="68:68" customFormat="1">
      <c r="BP278409" s="90"/>
    </row>
    <row r="278410" spans="68:68" customFormat="1">
      <c r="BP278410" s="90"/>
    </row>
    <row r="278411" spans="68:68" customFormat="1">
      <c r="BP278411" s="90"/>
    </row>
    <row r="278412" spans="68:68" customFormat="1">
      <c r="BP278412" s="90"/>
    </row>
    <row r="278413" spans="68:68" customFormat="1">
      <c r="BP278413" s="90"/>
    </row>
    <row r="278414" spans="68:68" customFormat="1">
      <c r="BP278414" s="90"/>
    </row>
    <row r="278415" spans="68:68" customFormat="1">
      <c r="BP278415" s="90"/>
    </row>
    <row r="278416" spans="68:68" customFormat="1">
      <c r="BP278416" s="90"/>
    </row>
    <row r="278417" spans="68:68" customFormat="1">
      <c r="BP278417" s="90"/>
    </row>
    <row r="278418" spans="68:68" customFormat="1">
      <c r="BP278418" s="90"/>
    </row>
    <row r="278419" spans="68:68" customFormat="1">
      <c r="BP278419" s="90"/>
    </row>
    <row r="278420" spans="68:68" customFormat="1">
      <c r="BP278420" s="90"/>
    </row>
    <row r="278421" spans="68:68" customFormat="1">
      <c r="BP278421" s="90"/>
    </row>
    <row r="278422" spans="68:68" customFormat="1">
      <c r="BP278422" s="90"/>
    </row>
    <row r="278423" spans="68:68" customFormat="1">
      <c r="BP278423" s="90"/>
    </row>
    <row r="278424" spans="68:68" customFormat="1">
      <c r="BP278424" s="90"/>
    </row>
    <row r="278425" spans="68:68" customFormat="1">
      <c r="BP278425" s="90"/>
    </row>
    <row r="278426" spans="68:68" customFormat="1">
      <c r="BP278426" s="90"/>
    </row>
    <row r="278427" spans="68:68" customFormat="1">
      <c r="BP278427" s="90"/>
    </row>
    <row r="278428" spans="68:68" customFormat="1">
      <c r="BP278428" s="90"/>
    </row>
    <row r="278429" spans="68:68" customFormat="1">
      <c r="BP278429" s="90"/>
    </row>
    <row r="278430" spans="68:68" customFormat="1">
      <c r="BP278430" s="90"/>
    </row>
    <row r="278431" spans="68:68" customFormat="1">
      <c r="BP278431" s="90"/>
    </row>
    <row r="278432" spans="68:68" customFormat="1">
      <c r="BP278432" s="90"/>
    </row>
    <row r="278433" spans="68:68" customFormat="1">
      <c r="BP278433" s="90"/>
    </row>
    <row r="278434" spans="68:68" customFormat="1">
      <c r="BP278434" s="90"/>
    </row>
    <row r="278435" spans="68:68" customFormat="1">
      <c r="BP278435" s="90"/>
    </row>
    <row r="278436" spans="68:68" customFormat="1">
      <c r="BP278436" s="90"/>
    </row>
    <row r="278437" spans="68:68" customFormat="1">
      <c r="BP278437" s="90"/>
    </row>
    <row r="278438" spans="68:68" customFormat="1">
      <c r="BP278438" s="90"/>
    </row>
    <row r="278439" spans="68:68" customFormat="1">
      <c r="BP278439" s="90"/>
    </row>
    <row r="278440" spans="68:68" customFormat="1">
      <c r="BP278440" s="90"/>
    </row>
    <row r="278441" spans="68:68" customFormat="1">
      <c r="BP278441" s="90"/>
    </row>
    <row r="278442" spans="68:68" customFormat="1">
      <c r="BP278442" s="90"/>
    </row>
    <row r="278443" spans="68:68" customFormat="1">
      <c r="BP278443" s="90"/>
    </row>
    <row r="278444" spans="68:68" customFormat="1">
      <c r="BP278444" s="90"/>
    </row>
    <row r="278445" spans="68:68" customFormat="1">
      <c r="BP278445" s="90"/>
    </row>
    <row r="278446" spans="68:68" customFormat="1">
      <c r="BP278446" s="90"/>
    </row>
    <row r="278447" spans="68:68" customFormat="1">
      <c r="BP278447" s="90"/>
    </row>
    <row r="278448" spans="68:68" customFormat="1">
      <c r="BP278448" s="90"/>
    </row>
    <row r="278449" spans="68:68" customFormat="1">
      <c r="BP278449" s="90"/>
    </row>
    <row r="278450" spans="68:68" customFormat="1">
      <c r="BP278450" s="90"/>
    </row>
    <row r="278451" spans="68:68" customFormat="1">
      <c r="BP278451" s="90"/>
    </row>
    <row r="278452" spans="68:68" customFormat="1">
      <c r="BP278452" s="90"/>
    </row>
    <row r="278453" spans="68:68" customFormat="1">
      <c r="BP278453" s="90"/>
    </row>
    <row r="278454" spans="68:68" customFormat="1">
      <c r="BP278454" s="90"/>
    </row>
    <row r="278455" spans="68:68" customFormat="1">
      <c r="BP278455" s="90"/>
    </row>
    <row r="278456" spans="68:68" customFormat="1">
      <c r="BP278456" s="90"/>
    </row>
    <row r="278457" spans="68:68" customFormat="1">
      <c r="BP278457" s="90"/>
    </row>
    <row r="278458" spans="68:68" customFormat="1">
      <c r="BP278458" s="90"/>
    </row>
    <row r="278459" spans="68:68" customFormat="1">
      <c r="BP278459" s="90"/>
    </row>
    <row r="278460" spans="68:68" customFormat="1">
      <c r="BP278460" s="90"/>
    </row>
    <row r="278461" spans="68:68" customFormat="1">
      <c r="BP278461" s="90"/>
    </row>
    <row r="278462" spans="68:68" customFormat="1">
      <c r="BP278462" s="90"/>
    </row>
    <row r="278463" spans="68:68" customFormat="1">
      <c r="BP278463" s="90"/>
    </row>
    <row r="278464" spans="68:68" customFormat="1">
      <c r="BP278464" s="90"/>
    </row>
    <row r="278465" spans="68:68" customFormat="1">
      <c r="BP278465" s="90"/>
    </row>
    <row r="278466" spans="68:68" customFormat="1">
      <c r="BP278466" s="90"/>
    </row>
    <row r="278467" spans="68:68" customFormat="1">
      <c r="BP278467" s="90"/>
    </row>
    <row r="278468" spans="68:68" customFormat="1">
      <c r="BP278468" s="90"/>
    </row>
    <row r="278469" spans="68:68" customFormat="1">
      <c r="BP278469" s="90"/>
    </row>
    <row r="278470" spans="68:68" customFormat="1">
      <c r="BP278470" s="90"/>
    </row>
    <row r="278471" spans="68:68" customFormat="1">
      <c r="BP278471" s="90"/>
    </row>
    <row r="278472" spans="68:68" customFormat="1">
      <c r="BP278472" s="90"/>
    </row>
    <row r="278473" spans="68:68" customFormat="1">
      <c r="BP278473" s="90"/>
    </row>
    <row r="278474" spans="68:68" customFormat="1">
      <c r="BP278474" s="90"/>
    </row>
    <row r="278475" spans="68:68" customFormat="1">
      <c r="BP278475" s="90"/>
    </row>
    <row r="278476" spans="68:68" customFormat="1">
      <c r="BP278476" s="90"/>
    </row>
    <row r="278477" spans="68:68" customFormat="1">
      <c r="BP278477" s="90"/>
    </row>
    <row r="278478" spans="68:68" customFormat="1">
      <c r="BP278478" s="90"/>
    </row>
    <row r="278479" spans="68:68" customFormat="1">
      <c r="BP278479" s="90"/>
    </row>
    <row r="278480" spans="68:68" customFormat="1">
      <c r="BP278480" s="90"/>
    </row>
    <row r="278481" spans="68:68" customFormat="1">
      <c r="BP278481" s="90"/>
    </row>
    <row r="278482" spans="68:68" customFormat="1">
      <c r="BP278482" s="90"/>
    </row>
    <row r="278483" spans="68:68" customFormat="1">
      <c r="BP278483" s="90"/>
    </row>
    <row r="278484" spans="68:68" customFormat="1">
      <c r="BP278484" s="90"/>
    </row>
    <row r="278485" spans="68:68" customFormat="1">
      <c r="BP278485" s="90"/>
    </row>
    <row r="278486" spans="68:68" customFormat="1">
      <c r="BP278486" s="90"/>
    </row>
    <row r="278487" spans="68:68" customFormat="1">
      <c r="BP278487" s="90"/>
    </row>
    <row r="278488" spans="68:68" customFormat="1">
      <c r="BP278488" s="90"/>
    </row>
    <row r="278489" spans="68:68" customFormat="1">
      <c r="BP278489" s="90"/>
    </row>
    <row r="278490" spans="68:68" customFormat="1">
      <c r="BP278490" s="90"/>
    </row>
    <row r="278491" spans="68:68" customFormat="1">
      <c r="BP278491" s="90"/>
    </row>
    <row r="278492" spans="68:68" customFormat="1">
      <c r="BP278492" s="90"/>
    </row>
    <row r="278493" spans="68:68" customFormat="1">
      <c r="BP278493" s="90"/>
    </row>
    <row r="278494" spans="68:68" customFormat="1">
      <c r="BP278494" s="90"/>
    </row>
    <row r="278495" spans="68:68" customFormat="1">
      <c r="BP278495" s="90"/>
    </row>
    <row r="278496" spans="68:68" customFormat="1">
      <c r="BP278496" s="90"/>
    </row>
    <row r="278497" spans="68:68" customFormat="1">
      <c r="BP278497" s="90"/>
    </row>
    <row r="278498" spans="68:68" customFormat="1">
      <c r="BP278498" s="90"/>
    </row>
    <row r="278499" spans="68:68" customFormat="1">
      <c r="BP278499" s="90"/>
    </row>
    <row r="278500" spans="68:68" customFormat="1">
      <c r="BP278500" s="90"/>
    </row>
    <row r="278501" spans="68:68" customFormat="1">
      <c r="BP278501" s="90"/>
    </row>
    <row r="278502" spans="68:68" customFormat="1">
      <c r="BP278502" s="90"/>
    </row>
    <row r="278503" spans="68:68" customFormat="1">
      <c r="BP278503" s="90"/>
    </row>
    <row r="278504" spans="68:68" customFormat="1">
      <c r="BP278504" s="90"/>
    </row>
    <row r="278505" spans="68:68" customFormat="1">
      <c r="BP278505" s="90"/>
    </row>
    <row r="278506" spans="68:68" customFormat="1">
      <c r="BP278506" s="90"/>
    </row>
    <row r="278507" spans="68:68" customFormat="1">
      <c r="BP278507" s="90"/>
    </row>
    <row r="278508" spans="68:68" customFormat="1">
      <c r="BP278508" s="90"/>
    </row>
    <row r="278509" spans="68:68" customFormat="1">
      <c r="BP278509" s="90"/>
    </row>
    <row r="278510" spans="68:68" customFormat="1">
      <c r="BP278510" s="90"/>
    </row>
    <row r="278511" spans="68:68" customFormat="1">
      <c r="BP278511" s="90"/>
    </row>
    <row r="278512" spans="68:68" customFormat="1">
      <c r="BP278512" s="90"/>
    </row>
    <row r="278513" spans="68:68" customFormat="1">
      <c r="BP278513" s="90"/>
    </row>
    <row r="278514" spans="68:68" customFormat="1">
      <c r="BP278514" s="90"/>
    </row>
    <row r="278515" spans="68:68" customFormat="1">
      <c r="BP278515" s="90"/>
    </row>
    <row r="278516" spans="68:68" customFormat="1">
      <c r="BP278516" s="90"/>
    </row>
    <row r="278517" spans="68:68" customFormat="1">
      <c r="BP278517" s="90"/>
    </row>
    <row r="278518" spans="68:68" customFormat="1">
      <c r="BP278518" s="90"/>
    </row>
    <row r="278519" spans="68:68" customFormat="1">
      <c r="BP278519" s="90"/>
    </row>
    <row r="278520" spans="68:68" customFormat="1">
      <c r="BP278520" s="90"/>
    </row>
    <row r="278521" spans="68:68" customFormat="1">
      <c r="BP278521" s="90"/>
    </row>
    <row r="278522" spans="68:68" customFormat="1">
      <c r="BP278522" s="90"/>
    </row>
    <row r="278523" spans="68:68" customFormat="1">
      <c r="BP278523" s="90"/>
    </row>
    <row r="278524" spans="68:68" customFormat="1">
      <c r="BP278524" s="90"/>
    </row>
    <row r="278525" spans="68:68" customFormat="1">
      <c r="BP278525" s="90"/>
    </row>
    <row r="278526" spans="68:68" customFormat="1">
      <c r="BP278526" s="90"/>
    </row>
    <row r="278527" spans="68:68" customFormat="1">
      <c r="BP278527" s="90"/>
    </row>
    <row r="278528" spans="68:68" customFormat="1">
      <c r="BP278528" s="90"/>
    </row>
    <row r="278529" spans="68:68" customFormat="1">
      <c r="BP278529" s="90"/>
    </row>
    <row r="278530" spans="68:68" customFormat="1">
      <c r="BP278530" s="90"/>
    </row>
    <row r="278531" spans="68:68" customFormat="1">
      <c r="BP278531" s="90"/>
    </row>
    <row r="278532" spans="68:68" customFormat="1">
      <c r="BP278532" s="90"/>
    </row>
    <row r="278533" spans="68:68" customFormat="1">
      <c r="BP278533" s="90"/>
    </row>
    <row r="278534" spans="68:68" customFormat="1">
      <c r="BP278534" s="90"/>
    </row>
    <row r="278535" spans="68:68" customFormat="1">
      <c r="BP278535" s="90"/>
    </row>
    <row r="278536" spans="68:68" customFormat="1">
      <c r="BP278536" s="90"/>
    </row>
    <row r="278537" spans="68:68" customFormat="1">
      <c r="BP278537" s="90"/>
    </row>
    <row r="278538" spans="68:68" customFormat="1">
      <c r="BP278538" s="90"/>
    </row>
    <row r="278539" spans="68:68" customFormat="1">
      <c r="BP278539" s="90"/>
    </row>
    <row r="278540" spans="68:68" customFormat="1">
      <c r="BP278540" s="90"/>
    </row>
    <row r="278541" spans="68:68" customFormat="1">
      <c r="BP278541" s="90"/>
    </row>
    <row r="278542" spans="68:68" customFormat="1">
      <c r="BP278542" s="90"/>
    </row>
    <row r="278543" spans="68:68" customFormat="1">
      <c r="BP278543" s="90"/>
    </row>
    <row r="278544" spans="68:68" customFormat="1">
      <c r="BP278544" s="90"/>
    </row>
    <row r="278545" spans="68:68" customFormat="1">
      <c r="BP278545" s="90"/>
    </row>
    <row r="278546" spans="68:68" customFormat="1">
      <c r="BP278546" s="90"/>
    </row>
    <row r="278547" spans="68:68" customFormat="1">
      <c r="BP278547" s="90"/>
    </row>
    <row r="278548" spans="68:68" customFormat="1">
      <c r="BP278548" s="90"/>
    </row>
    <row r="278549" spans="68:68" customFormat="1">
      <c r="BP278549" s="90"/>
    </row>
    <row r="278550" spans="68:68" customFormat="1">
      <c r="BP278550" s="90"/>
    </row>
    <row r="278551" spans="68:68" customFormat="1">
      <c r="BP278551" s="90"/>
    </row>
    <row r="278552" spans="68:68" customFormat="1">
      <c r="BP278552" s="90"/>
    </row>
    <row r="278553" spans="68:68" customFormat="1">
      <c r="BP278553" s="90"/>
    </row>
    <row r="278554" spans="68:68" customFormat="1">
      <c r="BP278554" s="90"/>
    </row>
    <row r="278555" spans="68:68" customFormat="1">
      <c r="BP278555" s="90"/>
    </row>
    <row r="278556" spans="68:68" customFormat="1">
      <c r="BP278556" s="90"/>
    </row>
    <row r="278557" spans="68:68" customFormat="1">
      <c r="BP278557" s="90"/>
    </row>
    <row r="278558" spans="68:68" customFormat="1">
      <c r="BP278558" s="90"/>
    </row>
    <row r="278559" spans="68:68" customFormat="1">
      <c r="BP278559" s="90"/>
    </row>
    <row r="278560" spans="68:68" customFormat="1">
      <c r="BP278560" s="90"/>
    </row>
    <row r="278561" spans="68:68" customFormat="1">
      <c r="BP278561" s="90"/>
    </row>
    <row r="278562" spans="68:68" customFormat="1">
      <c r="BP278562" s="90"/>
    </row>
    <row r="278563" spans="68:68" customFormat="1">
      <c r="BP278563" s="90"/>
    </row>
    <row r="278564" spans="68:68" customFormat="1">
      <c r="BP278564" s="90"/>
    </row>
    <row r="278565" spans="68:68" customFormat="1">
      <c r="BP278565" s="90"/>
    </row>
    <row r="278566" spans="68:68" customFormat="1">
      <c r="BP278566" s="90"/>
    </row>
    <row r="278567" spans="68:68" customFormat="1">
      <c r="BP278567" s="90"/>
    </row>
    <row r="278568" spans="68:68" customFormat="1">
      <c r="BP278568" s="90"/>
    </row>
    <row r="278569" spans="68:68" customFormat="1">
      <c r="BP278569" s="90"/>
    </row>
    <row r="278570" spans="68:68" customFormat="1">
      <c r="BP278570" s="90"/>
    </row>
    <row r="278571" spans="68:68" customFormat="1">
      <c r="BP278571" s="90"/>
    </row>
    <row r="278572" spans="68:68" customFormat="1">
      <c r="BP278572" s="90"/>
    </row>
    <row r="278573" spans="68:68" customFormat="1">
      <c r="BP278573" s="90"/>
    </row>
    <row r="278574" spans="68:68" customFormat="1">
      <c r="BP278574" s="90"/>
    </row>
    <row r="278575" spans="68:68" customFormat="1">
      <c r="BP278575" s="90"/>
    </row>
    <row r="278576" spans="68:68" customFormat="1">
      <c r="BP278576" s="90"/>
    </row>
    <row r="278577" spans="68:68" customFormat="1">
      <c r="BP278577" s="90"/>
    </row>
    <row r="278578" spans="68:68" customFormat="1">
      <c r="BP278578" s="90"/>
    </row>
    <row r="278579" spans="68:68" customFormat="1">
      <c r="BP278579" s="90"/>
    </row>
    <row r="278580" spans="68:68" customFormat="1">
      <c r="BP278580" s="90"/>
    </row>
    <row r="278581" spans="68:68" customFormat="1">
      <c r="BP278581" s="90"/>
    </row>
    <row r="278582" spans="68:68" customFormat="1">
      <c r="BP278582" s="90"/>
    </row>
    <row r="278583" spans="68:68" customFormat="1">
      <c r="BP278583" s="90"/>
    </row>
    <row r="278584" spans="68:68" customFormat="1">
      <c r="BP278584" s="90"/>
    </row>
    <row r="278585" spans="68:68" customFormat="1">
      <c r="BP278585" s="90"/>
    </row>
    <row r="278586" spans="68:68" customFormat="1">
      <c r="BP278586" s="90"/>
    </row>
    <row r="278587" spans="68:68" customFormat="1">
      <c r="BP278587" s="90"/>
    </row>
    <row r="278588" spans="68:68" customFormat="1">
      <c r="BP278588" s="90"/>
    </row>
    <row r="278589" spans="68:68" customFormat="1">
      <c r="BP278589" s="90"/>
    </row>
    <row r="278590" spans="68:68" customFormat="1">
      <c r="BP278590" s="90"/>
    </row>
    <row r="278591" spans="68:68" customFormat="1">
      <c r="BP278591" s="90"/>
    </row>
    <row r="278592" spans="68:68" customFormat="1">
      <c r="BP278592" s="90"/>
    </row>
    <row r="278593" spans="68:68" customFormat="1">
      <c r="BP278593" s="90"/>
    </row>
    <row r="278594" spans="68:68" customFormat="1">
      <c r="BP278594" s="90"/>
    </row>
    <row r="278595" spans="68:68" customFormat="1">
      <c r="BP278595" s="90"/>
    </row>
    <row r="278596" spans="68:68" customFormat="1">
      <c r="BP278596" s="90"/>
    </row>
    <row r="278597" spans="68:68" customFormat="1">
      <c r="BP278597" s="90"/>
    </row>
    <row r="278598" spans="68:68" customFormat="1">
      <c r="BP278598" s="90"/>
    </row>
    <row r="278599" spans="68:68" customFormat="1">
      <c r="BP278599" s="90"/>
    </row>
    <row r="278600" spans="68:68" customFormat="1">
      <c r="BP278600" s="90"/>
    </row>
    <row r="278601" spans="68:68" customFormat="1">
      <c r="BP278601" s="90"/>
    </row>
    <row r="278602" spans="68:68" customFormat="1">
      <c r="BP278602" s="90"/>
    </row>
    <row r="278603" spans="68:68" customFormat="1">
      <c r="BP278603" s="90"/>
    </row>
    <row r="278604" spans="68:68" customFormat="1">
      <c r="BP278604" s="90"/>
    </row>
    <row r="278605" spans="68:68" customFormat="1">
      <c r="BP278605" s="90"/>
    </row>
    <row r="278606" spans="68:68" customFormat="1">
      <c r="BP278606" s="90"/>
    </row>
    <row r="278607" spans="68:68" customFormat="1">
      <c r="BP278607" s="90"/>
    </row>
    <row r="278608" spans="68:68" customFormat="1">
      <c r="BP278608" s="90"/>
    </row>
    <row r="278609" spans="68:68" customFormat="1">
      <c r="BP278609" s="90"/>
    </row>
    <row r="278610" spans="68:68" customFormat="1">
      <c r="BP278610" s="90"/>
    </row>
    <row r="278611" spans="68:68" customFormat="1">
      <c r="BP278611" s="90"/>
    </row>
    <row r="278612" spans="68:68" customFormat="1">
      <c r="BP278612" s="90"/>
    </row>
    <row r="278613" spans="68:68" customFormat="1">
      <c r="BP278613" s="90"/>
    </row>
    <row r="278614" spans="68:68" customFormat="1">
      <c r="BP278614" s="90"/>
    </row>
    <row r="278615" spans="68:68" customFormat="1">
      <c r="BP278615" s="90"/>
    </row>
    <row r="278616" spans="68:68" customFormat="1">
      <c r="BP278616" s="90"/>
    </row>
    <row r="278617" spans="68:68" customFormat="1">
      <c r="BP278617" s="90"/>
    </row>
    <row r="278618" spans="68:68" customFormat="1">
      <c r="BP278618" s="90"/>
    </row>
    <row r="278619" spans="68:68" customFormat="1">
      <c r="BP278619" s="90"/>
    </row>
    <row r="278620" spans="68:68" customFormat="1">
      <c r="BP278620" s="90"/>
    </row>
    <row r="278621" spans="68:68" customFormat="1">
      <c r="BP278621" s="90"/>
    </row>
    <row r="278622" spans="68:68" customFormat="1">
      <c r="BP278622" s="90"/>
    </row>
    <row r="278623" spans="68:68" customFormat="1">
      <c r="BP278623" s="90"/>
    </row>
    <row r="278624" spans="68:68" customFormat="1">
      <c r="BP278624" s="90"/>
    </row>
    <row r="278625" spans="68:68" customFormat="1">
      <c r="BP278625" s="90"/>
    </row>
    <row r="278626" spans="68:68" customFormat="1">
      <c r="BP278626" s="90"/>
    </row>
    <row r="278627" spans="68:68" customFormat="1">
      <c r="BP278627" s="90"/>
    </row>
    <row r="278628" spans="68:68" customFormat="1">
      <c r="BP278628" s="90"/>
    </row>
    <row r="278629" spans="68:68" customFormat="1">
      <c r="BP278629" s="90"/>
    </row>
    <row r="278630" spans="68:68" customFormat="1">
      <c r="BP278630" s="90"/>
    </row>
    <row r="278631" spans="68:68" customFormat="1">
      <c r="BP278631" s="90"/>
    </row>
    <row r="278632" spans="68:68" customFormat="1">
      <c r="BP278632" s="90"/>
    </row>
    <row r="278633" spans="68:68" customFormat="1">
      <c r="BP278633" s="90"/>
    </row>
    <row r="278634" spans="68:68" customFormat="1">
      <c r="BP278634" s="90"/>
    </row>
    <row r="278635" spans="68:68" customFormat="1">
      <c r="BP278635" s="90"/>
    </row>
    <row r="278636" spans="68:68" customFormat="1">
      <c r="BP278636" s="90"/>
    </row>
    <row r="278637" spans="68:68" customFormat="1">
      <c r="BP278637" s="90"/>
    </row>
    <row r="278638" spans="68:68" customFormat="1">
      <c r="BP278638" s="90"/>
    </row>
    <row r="278639" spans="68:68" customFormat="1">
      <c r="BP278639" s="90"/>
    </row>
    <row r="278640" spans="68:68" customFormat="1">
      <c r="BP278640" s="90"/>
    </row>
    <row r="278641" spans="68:68" customFormat="1">
      <c r="BP278641" s="90"/>
    </row>
    <row r="278642" spans="68:68" customFormat="1">
      <c r="BP278642" s="90"/>
    </row>
    <row r="278643" spans="68:68" customFormat="1">
      <c r="BP278643" s="90"/>
    </row>
    <row r="278644" spans="68:68" customFormat="1">
      <c r="BP278644" s="90"/>
    </row>
    <row r="278645" spans="68:68" customFormat="1">
      <c r="BP278645" s="90"/>
    </row>
    <row r="278646" spans="68:68" customFormat="1">
      <c r="BP278646" s="90"/>
    </row>
    <row r="278647" spans="68:68" customFormat="1">
      <c r="BP278647" s="90"/>
    </row>
    <row r="278648" spans="68:68" customFormat="1">
      <c r="BP278648" s="90"/>
    </row>
    <row r="278649" spans="68:68" customFormat="1">
      <c r="BP278649" s="90"/>
    </row>
    <row r="278650" spans="68:68" customFormat="1">
      <c r="BP278650" s="90"/>
    </row>
    <row r="278651" spans="68:68" customFormat="1">
      <c r="BP278651" s="90"/>
    </row>
    <row r="278652" spans="68:68" customFormat="1">
      <c r="BP278652" s="90"/>
    </row>
    <row r="278653" spans="68:68" customFormat="1">
      <c r="BP278653" s="90"/>
    </row>
    <row r="278654" spans="68:68" customFormat="1">
      <c r="BP278654" s="90"/>
    </row>
    <row r="278655" spans="68:68" customFormat="1">
      <c r="BP278655" s="90"/>
    </row>
    <row r="278656" spans="68:68" customFormat="1">
      <c r="BP278656" s="90"/>
    </row>
    <row r="278657" spans="68:68" customFormat="1">
      <c r="BP278657" s="90"/>
    </row>
    <row r="278658" spans="68:68" customFormat="1">
      <c r="BP278658" s="90"/>
    </row>
    <row r="278659" spans="68:68" customFormat="1">
      <c r="BP278659" s="90"/>
    </row>
    <row r="278660" spans="68:68" customFormat="1">
      <c r="BP278660" s="90"/>
    </row>
    <row r="278661" spans="68:68" customFormat="1">
      <c r="BP278661" s="90"/>
    </row>
    <row r="278662" spans="68:68" customFormat="1">
      <c r="BP278662" s="90"/>
    </row>
    <row r="278663" spans="68:68" customFormat="1">
      <c r="BP278663" s="90"/>
    </row>
    <row r="278664" spans="68:68" customFormat="1">
      <c r="BP278664" s="90"/>
    </row>
    <row r="278665" spans="68:68" customFormat="1">
      <c r="BP278665" s="90"/>
    </row>
    <row r="278666" spans="68:68" customFormat="1">
      <c r="BP278666" s="90"/>
    </row>
    <row r="278667" spans="68:68" customFormat="1">
      <c r="BP278667" s="90"/>
    </row>
    <row r="278668" spans="68:68" customFormat="1">
      <c r="BP278668" s="90"/>
    </row>
    <row r="278669" spans="68:68" customFormat="1">
      <c r="BP278669" s="90"/>
    </row>
    <row r="278670" spans="68:68" customFormat="1">
      <c r="BP278670" s="90"/>
    </row>
    <row r="278671" spans="68:68" customFormat="1">
      <c r="BP278671" s="90"/>
    </row>
    <row r="278672" spans="68:68" customFormat="1">
      <c r="BP278672" s="90"/>
    </row>
    <row r="278673" spans="68:68" customFormat="1">
      <c r="BP278673" s="90"/>
    </row>
    <row r="278674" spans="68:68" customFormat="1">
      <c r="BP278674" s="90"/>
    </row>
    <row r="278675" spans="68:68" customFormat="1">
      <c r="BP278675" s="90"/>
    </row>
    <row r="278676" spans="68:68" customFormat="1">
      <c r="BP278676" s="90"/>
    </row>
    <row r="278677" spans="68:68" customFormat="1">
      <c r="BP278677" s="90"/>
    </row>
    <row r="278678" spans="68:68" customFormat="1">
      <c r="BP278678" s="90"/>
    </row>
    <row r="278679" spans="68:68" customFormat="1">
      <c r="BP278679" s="90"/>
    </row>
    <row r="278680" spans="68:68" customFormat="1">
      <c r="BP278680" s="90"/>
    </row>
    <row r="278681" spans="68:68" customFormat="1">
      <c r="BP278681" s="90"/>
    </row>
    <row r="278682" spans="68:68" customFormat="1">
      <c r="BP278682" s="90"/>
    </row>
    <row r="278683" spans="68:68" customFormat="1">
      <c r="BP278683" s="90"/>
    </row>
    <row r="278684" spans="68:68" customFormat="1">
      <c r="BP278684" s="90"/>
    </row>
    <row r="278685" spans="68:68" customFormat="1">
      <c r="BP278685" s="90"/>
    </row>
    <row r="278686" spans="68:68" customFormat="1">
      <c r="BP278686" s="90"/>
    </row>
    <row r="278687" spans="68:68" customFormat="1">
      <c r="BP278687" s="90"/>
    </row>
    <row r="278688" spans="68:68" customFormat="1">
      <c r="BP278688" s="90"/>
    </row>
    <row r="278689" spans="68:68" customFormat="1">
      <c r="BP278689" s="90"/>
    </row>
    <row r="278690" spans="68:68" customFormat="1">
      <c r="BP278690" s="90"/>
    </row>
    <row r="278691" spans="68:68" customFormat="1">
      <c r="BP278691" s="90"/>
    </row>
    <row r="278692" spans="68:68" customFormat="1">
      <c r="BP278692" s="90"/>
    </row>
    <row r="278693" spans="68:68" customFormat="1">
      <c r="BP278693" s="90"/>
    </row>
    <row r="278694" spans="68:68" customFormat="1">
      <c r="BP278694" s="90"/>
    </row>
    <row r="278695" spans="68:68" customFormat="1">
      <c r="BP278695" s="90"/>
    </row>
    <row r="278696" spans="68:68" customFormat="1">
      <c r="BP278696" s="90"/>
    </row>
    <row r="278697" spans="68:68" customFormat="1">
      <c r="BP278697" s="90"/>
    </row>
    <row r="278698" spans="68:68" customFormat="1">
      <c r="BP278698" s="90"/>
    </row>
    <row r="278699" spans="68:68" customFormat="1">
      <c r="BP278699" s="90"/>
    </row>
    <row r="278700" spans="68:68" customFormat="1">
      <c r="BP278700" s="90"/>
    </row>
    <row r="278701" spans="68:68" customFormat="1">
      <c r="BP278701" s="90"/>
    </row>
    <row r="278702" spans="68:68" customFormat="1">
      <c r="BP278702" s="90"/>
    </row>
    <row r="278703" spans="68:68" customFormat="1">
      <c r="BP278703" s="90"/>
    </row>
    <row r="278704" spans="68:68" customFormat="1">
      <c r="BP278704" s="90"/>
    </row>
    <row r="278705" spans="68:68" customFormat="1">
      <c r="BP278705" s="90"/>
    </row>
    <row r="278706" spans="68:68" customFormat="1">
      <c r="BP278706" s="90"/>
    </row>
    <row r="278707" spans="68:68" customFormat="1">
      <c r="BP278707" s="90"/>
    </row>
    <row r="278708" spans="68:68" customFormat="1">
      <c r="BP278708" s="90"/>
    </row>
    <row r="278709" spans="68:68" customFormat="1">
      <c r="BP278709" s="90"/>
    </row>
    <row r="278710" spans="68:68" customFormat="1">
      <c r="BP278710" s="90"/>
    </row>
    <row r="278711" spans="68:68" customFormat="1">
      <c r="BP278711" s="90"/>
    </row>
    <row r="278712" spans="68:68" customFormat="1">
      <c r="BP278712" s="90"/>
    </row>
    <row r="278713" spans="68:68" customFormat="1">
      <c r="BP278713" s="90"/>
    </row>
    <row r="278714" spans="68:68" customFormat="1">
      <c r="BP278714" s="90"/>
    </row>
    <row r="278715" spans="68:68" customFormat="1">
      <c r="BP278715" s="90"/>
    </row>
    <row r="278716" spans="68:68" customFormat="1">
      <c r="BP278716" s="90"/>
    </row>
    <row r="278717" spans="68:68" customFormat="1">
      <c r="BP278717" s="90"/>
    </row>
    <row r="278718" spans="68:68" customFormat="1">
      <c r="BP278718" s="90"/>
    </row>
    <row r="278719" spans="68:68" customFormat="1">
      <c r="BP278719" s="90"/>
    </row>
    <row r="278720" spans="68:68" customFormat="1">
      <c r="BP278720" s="90"/>
    </row>
    <row r="278721" spans="68:68" customFormat="1">
      <c r="BP278721" s="90"/>
    </row>
    <row r="278722" spans="68:68" customFormat="1">
      <c r="BP278722" s="90"/>
    </row>
    <row r="278723" spans="68:68" customFormat="1">
      <c r="BP278723" s="90"/>
    </row>
    <row r="278724" spans="68:68" customFormat="1">
      <c r="BP278724" s="90"/>
    </row>
    <row r="278725" spans="68:68" customFormat="1">
      <c r="BP278725" s="90"/>
    </row>
    <row r="278726" spans="68:68" customFormat="1">
      <c r="BP278726" s="90"/>
    </row>
    <row r="278727" spans="68:68" customFormat="1">
      <c r="BP278727" s="90"/>
    </row>
    <row r="278728" spans="68:68" customFormat="1">
      <c r="BP278728" s="90"/>
    </row>
    <row r="278729" spans="68:68" customFormat="1">
      <c r="BP278729" s="90"/>
    </row>
    <row r="278730" spans="68:68" customFormat="1">
      <c r="BP278730" s="90"/>
    </row>
    <row r="278731" spans="68:68" customFormat="1">
      <c r="BP278731" s="90"/>
    </row>
    <row r="278732" spans="68:68" customFormat="1">
      <c r="BP278732" s="90"/>
    </row>
    <row r="278733" spans="68:68" customFormat="1">
      <c r="BP278733" s="90"/>
    </row>
    <row r="278734" spans="68:68" customFormat="1">
      <c r="BP278734" s="90"/>
    </row>
    <row r="278735" spans="68:68" customFormat="1">
      <c r="BP278735" s="90"/>
    </row>
    <row r="278736" spans="68:68" customFormat="1">
      <c r="BP278736" s="90"/>
    </row>
    <row r="278737" spans="68:68" customFormat="1">
      <c r="BP278737" s="90"/>
    </row>
    <row r="278738" spans="68:68" customFormat="1">
      <c r="BP278738" s="90"/>
    </row>
    <row r="278739" spans="68:68" customFormat="1">
      <c r="BP278739" s="90"/>
    </row>
    <row r="278740" spans="68:68" customFormat="1">
      <c r="BP278740" s="90"/>
    </row>
    <row r="278741" spans="68:68" customFormat="1">
      <c r="BP278741" s="90"/>
    </row>
    <row r="278742" spans="68:68" customFormat="1">
      <c r="BP278742" s="90"/>
    </row>
    <row r="278743" spans="68:68" customFormat="1">
      <c r="BP278743" s="90"/>
    </row>
    <row r="278744" spans="68:68" customFormat="1">
      <c r="BP278744" s="90"/>
    </row>
    <row r="278745" spans="68:68" customFormat="1">
      <c r="BP278745" s="90"/>
    </row>
    <row r="278746" spans="68:68" customFormat="1">
      <c r="BP278746" s="90"/>
    </row>
    <row r="278747" spans="68:68" customFormat="1">
      <c r="BP278747" s="90"/>
    </row>
    <row r="278748" spans="68:68" customFormat="1">
      <c r="BP278748" s="90"/>
    </row>
    <row r="278749" spans="68:68" customFormat="1">
      <c r="BP278749" s="90"/>
    </row>
    <row r="278750" spans="68:68" customFormat="1">
      <c r="BP278750" s="90"/>
    </row>
    <row r="278751" spans="68:68" customFormat="1">
      <c r="BP278751" s="90"/>
    </row>
    <row r="278752" spans="68:68" customFormat="1">
      <c r="BP278752" s="90"/>
    </row>
    <row r="278753" spans="68:68" customFormat="1">
      <c r="BP278753" s="90"/>
    </row>
    <row r="278754" spans="68:68" customFormat="1">
      <c r="BP278754" s="90"/>
    </row>
    <row r="278755" spans="68:68" customFormat="1">
      <c r="BP278755" s="90"/>
    </row>
    <row r="278756" spans="68:68" customFormat="1">
      <c r="BP278756" s="90"/>
    </row>
    <row r="278757" spans="68:68" customFormat="1">
      <c r="BP278757" s="90"/>
    </row>
    <row r="278758" spans="68:68" customFormat="1">
      <c r="BP278758" s="90"/>
    </row>
    <row r="278759" spans="68:68" customFormat="1">
      <c r="BP278759" s="90"/>
    </row>
    <row r="278760" spans="68:68" customFormat="1">
      <c r="BP278760" s="90"/>
    </row>
    <row r="278761" spans="68:68" customFormat="1">
      <c r="BP278761" s="90"/>
    </row>
    <row r="278762" spans="68:68" customFormat="1">
      <c r="BP278762" s="90"/>
    </row>
    <row r="278763" spans="68:68" customFormat="1">
      <c r="BP278763" s="90"/>
    </row>
    <row r="278764" spans="68:68" customFormat="1">
      <c r="BP278764" s="90"/>
    </row>
    <row r="278765" spans="68:68" customFormat="1">
      <c r="BP278765" s="90"/>
    </row>
    <row r="278766" spans="68:68" customFormat="1">
      <c r="BP278766" s="90"/>
    </row>
    <row r="278767" spans="68:68" customFormat="1">
      <c r="BP278767" s="90"/>
    </row>
    <row r="278768" spans="68:68" customFormat="1">
      <c r="BP278768" s="90"/>
    </row>
    <row r="278769" spans="68:68" customFormat="1">
      <c r="BP278769" s="90"/>
    </row>
    <row r="278770" spans="68:68" customFormat="1">
      <c r="BP278770" s="90"/>
    </row>
    <row r="278771" spans="68:68" customFormat="1">
      <c r="BP278771" s="90"/>
    </row>
    <row r="278772" spans="68:68" customFormat="1">
      <c r="BP278772" s="90"/>
    </row>
    <row r="278773" spans="68:68" customFormat="1">
      <c r="BP278773" s="90"/>
    </row>
    <row r="278774" spans="68:68" customFormat="1">
      <c r="BP278774" s="90"/>
    </row>
    <row r="278775" spans="68:68" customFormat="1">
      <c r="BP278775" s="90"/>
    </row>
    <row r="278776" spans="68:68" customFormat="1">
      <c r="BP278776" s="90"/>
    </row>
    <row r="278777" spans="68:68" customFormat="1">
      <c r="BP278777" s="90"/>
    </row>
    <row r="278778" spans="68:68" customFormat="1">
      <c r="BP278778" s="90"/>
    </row>
    <row r="278779" spans="68:68" customFormat="1">
      <c r="BP278779" s="90"/>
    </row>
    <row r="278780" spans="68:68" customFormat="1">
      <c r="BP278780" s="90"/>
    </row>
    <row r="278781" spans="68:68" customFormat="1">
      <c r="BP278781" s="90"/>
    </row>
    <row r="278782" spans="68:68" customFormat="1">
      <c r="BP278782" s="90"/>
    </row>
    <row r="278783" spans="68:68" customFormat="1">
      <c r="BP278783" s="90"/>
    </row>
    <row r="278784" spans="68:68" customFormat="1">
      <c r="BP278784" s="90"/>
    </row>
    <row r="278785" spans="68:68" customFormat="1">
      <c r="BP278785" s="90"/>
    </row>
    <row r="278786" spans="68:68" customFormat="1">
      <c r="BP278786" s="90"/>
    </row>
    <row r="278787" spans="68:68" customFormat="1">
      <c r="BP278787" s="90"/>
    </row>
    <row r="278788" spans="68:68" customFormat="1">
      <c r="BP278788" s="90"/>
    </row>
    <row r="278789" spans="68:68" customFormat="1">
      <c r="BP278789" s="90"/>
    </row>
    <row r="278790" spans="68:68" customFormat="1">
      <c r="BP278790" s="90"/>
    </row>
    <row r="278791" spans="68:68" customFormat="1">
      <c r="BP278791" s="90"/>
    </row>
    <row r="278792" spans="68:68" customFormat="1">
      <c r="BP278792" s="90"/>
    </row>
    <row r="278793" spans="68:68" customFormat="1">
      <c r="BP278793" s="90"/>
    </row>
    <row r="278794" spans="68:68" customFormat="1">
      <c r="BP278794" s="90"/>
    </row>
    <row r="278795" spans="68:68" customFormat="1">
      <c r="BP278795" s="90"/>
    </row>
    <row r="278796" spans="68:68" customFormat="1">
      <c r="BP278796" s="90"/>
    </row>
    <row r="278797" spans="68:68" customFormat="1">
      <c r="BP278797" s="90"/>
    </row>
    <row r="278798" spans="68:68" customFormat="1">
      <c r="BP278798" s="90"/>
    </row>
    <row r="278799" spans="68:68" customFormat="1">
      <c r="BP278799" s="90"/>
    </row>
    <row r="278800" spans="68:68" customFormat="1">
      <c r="BP278800" s="90"/>
    </row>
    <row r="278801" spans="68:68" customFormat="1">
      <c r="BP278801" s="90"/>
    </row>
    <row r="278802" spans="68:68" customFormat="1">
      <c r="BP278802" s="90"/>
    </row>
    <row r="278803" spans="68:68" customFormat="1">
      <c r="BP278803" s="90"/>
    </row>
    <row r="278804" spans="68:68" customFormat="1">
      <c r="BP278804" s="90"/>
    </row>
    <row r="278805" spans="68:68" customFormat="1">
      <c r="BP278805" s="90"/>
    </row>
    <row r="278806" spans="68:68" customFormat="1">
      <c r="BP278806" s="90"/>
    </row>
    <row r="278807" spans="68:68" customFormat="1">
      <c r="BP278807" s="90"/>
    </row>
    <row r="278808" spans="68:68" customFormat="1">
      <c r="BP278808" s="90"/>
    </row>
    <row r="278809" spans="68:68" customFormat="1">
      <c r="BP278809" s="90"/>
    </row>
    <row r="278810" spans="68:68" customFormat="1">
      <c r="BP278810" s="90"/>
    </row>
    <row r="278811" spans="68:68" customFormat="1">
      <c r="BP278811" s="90"/>
    </row>
    <row r="278812" spans="68:68" customFormat="1">
      <c r="BP278812" s="90"/>
    </row>
    <row r="278813" spans="68:68" customFormat="1">
      <c r="BP278813" s="90"/>
    </row>
    <row r="278814" spans="68:68" customFormat="1">
      <c r="BP278814" s="90"/>
    </row>
    <row r="278815" spans="68:68" customFormat="1">
      <c r="BP278815" s="90"/>
    </row>
    <row r="278816" spans="68:68" customFormat="1">
      <c r="BP278816" s="90"/>
    </row>
    <row r="278817" spans="68:68" customFormat="1">
      <c r="BP278817" s="90"/>
    </row>
    <row r="278818" spans="68:68" customFormat="1">
      <c r="BP278818" s="90"/>
    </row>
    <row r="278819" spans="68:68" customFormat="1">
      <c r="BP278819" s="90"/>
    </row>
    <row r="278820" spans="68:68" customFormat="1">
      <c r="BP278820" s="90"/>
    </row>
    <row r="278821" spans="68:68" customFormat="1">
      <c r="BP278821" s="90"/>
    </row>
    <row r="278822" spans="68:68" customFormat="1">
      <c r="BP278822" s="90"/>
    </row>
    <row r="278823" spans="68:68" customFormat="1">
      <c r="BP278823" s="90"/>
    </row>
    <row r="278824" spans="68:68" customFormat="1">
      <c r="BP278824" s="90"/>
    </row>
    <row r="278825" spans="68:68" customFormat="1">
      <c r="BP278825" s="90"/>
    </row>
    <row r="278826" spans="68:68" customFormat="1">
      <c r="BP278826" s="90"/>
    </row>
    <row r="278827" spans="68:68" customFormat="1">
      <c r="BP278827" s="90"/>
    </row>
    <row r="278828" spans="68:68" customFormat="1">
      <c r="BP278828" s="90"/>
    </row>
    <row r="278829" spans="68:68" customFormat="1">
      <c r="BP278829" s="90"/>
    </row>
    <row r="278830" spans="68:68" customFormat="1">
      <c r="BP278830" s="90"/>
    </row>
    <row r="278831" spans="68:68" customFormat="1">
      <c r="BP278831" s="90"/>
    </row>
    <row r="278832" spans="68:68" customFormat="1">
      <c r="BP278832" s="90"/>
    </row>
    <row r="278833" spans="68:68" customFormat="1">
      <c r="BP278833" s="90"/>
    </row>
    <row r="278834" spans="68:68" customFormat="1">
      <c r="BP278834" s="90"/>
    </row>
    <row r="278835" spans="68:68" customFormat="1">
      <c r="BP278835" s="90"/>
    </row>
    <row r="278836" spans="68:68" customFormat="1">
      <c r="BP278836" s="90"/>
    </row>
    <row r="278837" spans="68:68" customFormat="1">
      <c r="BP278837" s="90"/>
    </row>
    <row r="278838" spans="68:68" customFormat="1">
      <c r="BP278838" s="90"/>
    </row>
    <row r="278839" spans="68:68" customFormat="1">
      <c r="BP278839" s="90"/>
    </row>
    <row r="278840" spans="68:68" customFormat="1">
      <c r="BP278840" s="90"/>
    </row>
    <row r="278841" spans="68:68" customFormat="1">
      <c r="BP278841" s="90"/>
    </row>
    <row r="278842" spans="68:68" customFormat="1">
      <c r="BP278842" s="90"/>
    </row>
    <row r="278843" spans="68:68" customFormat="1">
      <c r="BP278843" s="90"/>
    </row>
    <row r="278844" spans="68:68" customFormat="1">
      <c r="BP278844" s="90"/>
    </row>
    <row r="278845" spans="68:68" customFormat="1">
      <c r="BP278845" s="90"/>
    </row>
    <row r="278846" spans="68:68" customFormat="1">
      <c r="BP278846" s="90"/>
    </row>
    <row r="278847" spans="68:68" customFormat="1">
      <c r="BP278847" s="90"/>
    </row>
    <row r="278848" spans="68:68" customFormat="1">
      <c r="BP278848" s="90"/>
    </row>
    <row r="278849" spans="68:68" customFormat="1">
      <c r="BP278849" s="90"/>
    </row>
    <row r="278850" spans="68:68" customFormat="1">
      <c r="BP278850" s="90"/>
    </row>
    <row r="278851" spans="68:68" customFormat="1">
      <c r="BP278851" s="90"/>
    </row>
    <row r="278852" spans="68:68" customFormat="1">
      <c r="BP278852" s="90"/>
    </row>
    <row r="278853" spans="68:68" customFormat="1">
      <c r="BP278853" s="90"/>
    </row>
    <row r="278854" spans="68:68" customFormat="1">
      <c r="BP278854" s="90"/>
    </row>
    <row r="278855" spans="68:68" customFormat="1">
      <c r="BP278855" s="90"/>
    </row>
    <row r="278856" spans="68:68" customFormat="1">
      <c r="BP278856" s="90"/>
    </row>
    <row r="278857" spans="68:68" customFormat="1">
      <c r="BP278857" s="90"/>
    </row>
    <row r="278858" spans="68:68" customFormat="1">
      <c r="BP278858" s="90"/>
    </row>
    <row r="278859" spans="68:68" customFormat="1">
      <c r="BP278859" s="90"/>
    </row>
    <row r="278860" spans="68:68" customFormat="1">
      <c r="BP278860" s="90"/>
    </row>
    <row r="278861" spans="68:68" customFormat="1">
      <c r="BP278861" s="90"/>
    </row>
    <row r="278862" spans="68:68" customFormat="1">
      <c r="BP278862" s="90"/>
    </row>
    <row r="278863" spans="68:68" customFormat="1">
      <c r="BP278863" s="90"/>
    </row>
    <row r="278864" spans="68:68" customFormat="1">
      <c r="BP278864" s="90"/>
    </row>
    <row r="278865" spans="68:68" customFormat="1">
      <c r="BP278865" s="90"/>
    </row>
    <row r="278866" spans="68:68" customFormat="1">
      <c r="BP278866" s="90"/>
    </row>
    <row r="278867" spans="68:68" customFormat="1">
      <c r="BP278867" s="90"/>
    </row>
    <row r="278868" spans="68:68" customFormat="1">
      <c r="BP278868" s="90"/>
    </row>
    <row r="278869" spans="68:68" customFormat="1">
      <c r="BP278869" s="90"/>
    </row>
    <row r="278870" spans="68:68" customFormat="1">
      <c r="BP278870" s="90"/>
    </row>
    <row r="278871" spans="68:68" customFormat="1">
      <c r="BP278871" s="90"/>
    </row>
    <row r="278872" spans="68:68" customFormat="1">
      <c r="BP278872" s="90"/>
    </row>
    <row r="278873" spans="68:68" customFormat="1">
      <c r="BP278873" s="90"/>
    </row>
    <row r="278874" spans="68:68" customFormat="1">
      <c r="BP278874" s="90"/>
    </row>
    <row r="278875" spans="68:68" customFormat="1">
      <c r="BP278875" s="90"/>
    </row>
    <row r="278876" spans="68:68" customFormat="1">
      <c r="BP278876" s="90"/>
    </row>
    <row r="278877" spans="68:68" customFormat="1">
      <c r="BP278877" s="90"/>
    </row>
    <row r="278878" spans="68:68" customFormat="1">
      <c r="BP278878" s="90"/>
    </row>
    <row r="278879" spans="68:68" customFormat="1">
      <c r="BP278879" s="90"/>
    </row>
    <row r="278880" spans="68:68" customFormat="1">
      <c r="BP278880" s="90"/>
    </row>
    <row r="278881" spans="68:68" customFormat="1">
      <c r="BP278881" s="90"/>
    </row>
    <row r="278882" spans="68:68" customFormat="1">
      <c r="BP278882" s="90"/>
    </row>
    <row r="278883" spans="68:68" customFormat="1">
      <c r="BP278883" s="90"/>
    </row>
    <row r="278884" spans="68:68" customFormat="1">
      <c r="BP278884" s="90"/>
    </row>
    <row r="278885" spans="68:68" customFormat="1">
      <c r="BP278885" s="90"/>
    </row>
    <row r="278886" spans="68:68" customFormat="1">
      <c r="BP278886" s="90"/>
    </row>
    <row r="278887" spans="68:68" customFormat="1">
      <c r="BP278887" s="90"/>
    </row>
    <row r="278888" spans="68:68" customFormat="1">
      <c r="BP278888" s="90"/>
    </row>
    <row r="278889" spans="68:68" customFormat="1">
      <c r="BP278889" s="90"/>
    </row>
    <row r="278890" spans="68:68" customFormat="1">
      <c r="BP278890" s="90"/>
    </row>
    <row r="278891" spans="68:68" customFormat="1">
      <c r="BP278891" s="90"/>
    </row>
    <row r="278892" spans="68:68" customFormat="1">
      <c r="BP278892" s="90"/>
    </row>
    <row r="278893" spans="68:68" customFormat="1">
      <c r="BP278893" s="90"/>
    </row>
    <row r="278894" spans="68:68" customFormat="1">
      <c r="BP278894" s="90"/>
    </row>
    <row r="278895" spans="68:68" customFormat="1">
      <c r="BP278895" s="90"/>
    </row>
    <row r="278896" spans="68:68" customFormat="1">
      <c r="BP278896" s="90"/>
    </row>
    <row r="278897" spans="68:68" customFormat="1">
      <c r="BP278897" s="90"/>
    </row>
    <row r="278898" spans="68:68" customFormat="1">
      <c r="BP278898" s="90"/>
    </row>
    <row r="278899" spans="68:68" customFormat="1">
      <c r="BP278899" s="90"/>
    </row>
    <row r="278900" spans="68:68" customFormat="1">
      <c r="BP278900" s="90"/>
    </row>
    <row r="278901" spans="68:68" customFormat="1">
      <c r="BP278901" s="90"/>
    </row>
    <row r="278902" spans="68:68" customFormat="1">
      <c r="BP278902" s="90"/>
    </row>
    <row r="278903" spans="68:68" customFormat="1">
      <c r="BP278903" s="90"/>
    </row>
    <row r="278904" spans="68:68" customFormat="1">
      <c r="BP278904" s="90"/>
    </row>
    <row r="278905" spans="68:68" customFormat="1">
      <c r="BP278905" s="90"/>
    </row>
    <row r="278906" spans="68:68" customFormat="1">
      <c r="BP278906" s="90"/>
    </row>
    <row r="278907" spans="68:68" customFormat="1">
      <c r="BP278907" s="90"/>
    </row>
    <row r="278908" spans="68:68" customFormat="1">
      <c r="BP278908" s="90"/>
    </row>
    <row r="278909" spans="68:68" customFormat="1">
      <c r="BP278909" s="90"/>
    </row>
    <row r="278910" spans="68:68" customFormat="1">
      <c r="BP278910" s="90"/>
    </row>
    <row r="278911" spans="68:68" customFormat="1">
      <c r="BP278911" s="90"/>
    </row>
    <row r="278912" spans="68:68" customFormat="1">
      <c r="BP278912" s="90"/>
    </row>
    <row r="278913" spans="68:68" customFormat="1">
      <c r="BP278913" s="90"/>
    </row>
    <row r="278914" spans="68:68" customFormat="1">
      <c r="BP278914" s="90"/>
    </row>
    <row r="278915" spans="68:68" customFormat="1">
      <c r="BP278915" s="90"/>
    </row>
    <row r="278916" spans="68:68" customFormat="1">
      <c r="BP278916" s="90"/>
    </row>
    <row r="278917" spans="68:68" customFormat="1">
      <c r="BP278917" s="90"/>
    </row>
    <row r="278918" spans="68:68" customFormat="1">
      <c r="BP278918" s="90"/>
    </row>
    <row r="278919" spans="68:68" customFormat="1">
      <c r="BP278919" s="90"/>
    </row>
    <row r="278920" spans="68:68" customFormat="1">
      <c r="BP278920" s="90"/>
    </row>
    <row r="278921" spans="68:68" customFormat="1">
      <c r="BP278921" s="90"/>
    </row>
    <row r="278922" spans="68:68" customFormat="1">
      <c r="BP278922" s="90"/>
    </row>
    <row r="278923" spans="68:68" customFormat="1">
      <c r="BP278923" s="90"/>
    </row>
    <row r="278924" spans="68:68" customFormat="1">
      <c r="BP278924" s="90"/>
    </row>
    <row r="278925" spans="68:68" customFormat="1">
      <c r="BP278925" s="90"/>
    </row>
    <row r="278926" spans="68:68" customFormat="1">
      <c r="BP278926" s="90"/>
    </row>
    <row r="278927" spans="68:68" customFormat="1">
      <c r="BP278927" s="90"/>
    </row>
    <row r="278928" spans="68:68" customFormat="1">
      <c r="BP278928" s="90"/>
    </row>
    <row r="278929" spans="68:68" customFormat="1">
      <c r="BP278929" s="90"/>
    </row>
    <row r="278930" spans="68:68" customFormat="1">
      <c r="BP278930" s="90"/>
    </row>
    <row r="278931" spans="68:68" customFormat="1">
      <c r="BP278931" s="90"/>
    </row>
    <row r="278932" spans="68:68" customFormat="1">
      <c r="BP278932" s="90"/>
    </row>
    <row r="278933" spans="68:68" customFormat="1">
      <c r="BP278933" s="90"/>
    </row>
    <row r="278934" spans="68:68" customFormat="1">
      <c r="BP278934" s="90"/>
    </row>
    <row r="278935" spans="68:68" customFormat="1">
      <c r="BP278935" s="90"/>
    </row>
    <row r="278936" spans="68:68" customFormat="1">
      <c r="BP278936" s="90"/>
    </row>
    <row r="278937" spans="68:68" customFormat="1">
      <c r="BP278937" s="90"/>
    </row>
    <row r="278938" spans="68:68" customFormat="1">
      <c r="BP278938" s="90"/>
    </row>
    <row r="278939" spans="68:68" customFormat="1">
      <c r="BP278939" s="90"/>
    </row>
    <row r="278940" spans="68:68" customFormat="1">
      <c r="BP278940" s="90"/>
    </row>
    <row r="278941" spans="68:68" customFormat="1">
      <c r="BP278941" s="90"/>
    </row>
    <row r="278942" spans="68:68" customFormat="1">
      <c r="BP278942" s="90"/>
    </row>
    <row r="278943" spans="68:68" customFormat="1">
      <c r="BP278943" s="90"/>
    </row>
    <row r="278944" spans="68:68" customFormat="1">
      <c r="BP278944" s="90"/>
    </row>
    <row r="278945" spans="68:68" customFormat="1">
      <c r="BP278945" s="90"/>
    </row>
    <row r="278946" spans="68:68" customFormat="1">
      <c r="BP278946" s="90"/>
    </row>
    <row r="278947" spans="68:68" customFormat="1">
      <c r="BP278947" s="90"/>
    </row>
    <row r="278948" spans="68:68" customFormat="1">
      <c r="BP278948" s="90"/>
    </row>
    <row r="278949" spans="68:68" customFormat="1">
      <c r="BP278949" s="90"/>
    </row>
    <row r="278950" spans="68:68" customFormat="1">
      <c r="BP278950" s="90"/>
    </row>
    <row r="278951" spans="68:68" customFormat="1">
      <c r="BP278951" s="90"/>
    </row>
    <row r="278952" spans="68:68" customFormat="1">
      <c r="BP278952" s="90"/>
    </row>
    <row r="278953" spans="68:68" customFormat="1">
      <c r="BP278953" s="90"/>
    </row>
    <row r="278954" spans="68:68" customFormat="1">
      <c r="BP278954" s="90"/>
    </row>
    <row r="278955" spans="68:68" customFormat="1">
      <c r="BP278955" s="90"/>
    </row>
    <row r="278956" spans="68:68" customFormat="1">
      <c r="BP278956" s="90"/>
    </row>
    <row r="278957" spans="68:68" customFormat="1">
      <c r="BP278957" s="90"/>
    </row>
    <row r="278958" spans="68:68" customFormat="1">
      <c r="BP278958" s="90"/>
    </row>
    <row r="278959" spans="68:68" customFormat="1">
      <c r="BP278959" s="90"/>
    </row>
    <row r="278960" spans="68:68" customFormat="1">
      <c r="BP278960" s="90"/>
    </row>
    <row r="278961" spans="68:68" customFormat="1">
      <c r="BP278961" s="90"/>
    </row>
    <row r="278962" spans="68:68" customFormat="1">
      <c r="BP278962" s="90"/>
    </row>
    <row r="278963" spans="68:68" customFormat="1">
      <c r="BP278963" s="90"/>
    </row>
    <row r="278964" spans="68:68" customFormat="1">
      <c r="BP278964" s="90"/>
    </row>
    <row r="278965" spans="68:68" customFormat="1">
      <c r="BP278965" s="90"/>
    </row>
    <row r="278966" spans="68:68" customFormat="1">
      <c r="BP278966" s="90"/>
    </row>
    <row r="278967" spans="68:68" customFormat="1">
      <c r="BP278967" s="90"/>
    </row>
    <row r="278968" spans="68:68" customFormat="1">
      <c r="BP278968" s="90"/>
    </row>
    <row r="278969" spans="68:68" customFormat="1">
      <c r="BP278969" s="90"/>
    </row>
    <row r="278970" spans="68:68" customFormat="1">
      <c r="BP278970" s="90"/>
    </row>
    <row r="278971" spans="68:68" customFormat="1">
      <c r="BP278971" s="90"/>
    </row>
    <row r="278972" spans="68:68" customFormat="1">
      <c r="BP278972" s="90"/>
    </row>
    <row r="278973" spans="68:68" customFormat="1">
      <c r="BP278973" s="90"/>
    </row>
    <row r="278974" spans="68:68" customFormat="1">
      <c r="BP278974" s="90"/>
    </row>
    <row r="278975" spans="68:68" customFormat="1">
      <c r="BP278975" s="90"/>
    </row>
    <row r="278976" spans="68:68" customFormat="1">
      <c r="BP278976" s="90"/>
    </row>
    <row r="278977" spans="68:68" customFormat="1">
      <c r="BP278977" s="90"/>
    </row>
    <row r="278978" spans="68:68" customFormat="1">
      <c r="BP278978" s="90"/>
    </row>
    <row r="278979" spans="68:68" customFormat="1">
      <c r="BP278979" s="90"/>
    </row>
    <row r="278980" spans="68:68" customFormat="1">
      <c r="BP278980" s="90"/>
    </row>
    <row r="278981" spans="68:68" customFormat="1">
      <c r="BP278981" s="90"/>
    </row>
    <row r="278982" spans="68:68" customFormat="1">
      <c r="BP278982" s="90"/>
    </row>
    <row r="278983" spans="68:68" customFormat="1">
      <c r="BP278983" s="90"/>
    </row>
    <row r="278984" spans="68:68" customFormat="1">
      <c r="BP278984" s="90"/>
    </row>
    <row r="278985" spans="68:68" customFormat="1">
      <c r="BP278985" s="90"/>
    </row>
    <row r="278986" spans="68:68" customFormat="1">
      <c r="BP278986" s="90"/>
    </row>
    <row r="278987" spans="68:68" customFormat="1">
      <c r="BP278987" s="90"/>
    </row>
    <row r="278988" spans="68:68" customFormat="1">
      <c r="BP278988" s="90"/>
    </row>
    <row r="278989" spans="68:68" customFormat="1">
      <c r="BP278989" s="90"/>
    </row>
    <row r="278990" spans="68:68" customFormat="1">
      <c r="BP278990" s="90"/>
    </row>
    <row r="278991" spans="68:68" customFormat="1">
      <c r="BP278991" s="90"/>
    </row>
    <row r="278992" spans="68:68" customFormat="1">
      <c r="BP278992" s="90"/>
    </row>
    <row r="278993" spans="68:68" customFormat="1">
      <c r="BP278993" s="90"/>
    </row>
    <row r="278994" spans="68:68" customFormat="1">
      <c r="BP278994" s="90"/>
    </row>
    <row r="278995" spans="68:68" customFormat="1">
      <c r="BP278995" s="90"/>
    </row>
    <row r="278996" spans="68:68" customFormat="1">
      <c r="BP278996" s="90"/>
    </row>
    <row r="278997" spans="68:68" customFormat="1">
      <c r="BP278997" s="90"/>
    </row>
    <row r="278998" spans="68:68" customFormat="1">
      <c r="BP278998" s="90"/>
    </row>
    <row r="278999" spans="68:68" customFormat="1">
      <c r="BP278999" s="90"/>
    </row>
    <row r="279000" spans="68:68" customFormat="1">
      <c r="BP279000" s="90"/>
    </row>
    <row r="279001" spans="68:68" customFormat="1">
      <c r="BP279001" s="90"/>
    </row>
    <row r="279002" spans="68:68" customFormat="1">
      <c r="BP279002" s="90"/>
    </row>
    <row r="279003" spans="68:68" customFormat="1">
      <c r="BP279003" s="90"/>
    </row>
    <row r="279004" spans="68:68" customFormat="1">
      <c r="BP279004" s="90"/>
    </row>
    <row r="279005" spans="68:68" customFormat="1">
      <c r="BP279005" s="90"/>
    </row>
    <row r="279006" spans="68:68" customFormat="1">
      <c r="BP279006" s="90"/>
    </row>
    <row r="279007" spans="68:68" customFormat="1">
      <c r="BP279007" s="90"/>
    </row>
    <row r="279008" spans="68:68" customFormat="1">
      <c r="BP279008" s="90"/>
    </row>
    <row r="279009" spans="68:68" customFormat="1">
      <c r="BP279009" s="90"/>
    </row>
    <row r="279010" spans="68:68" customFormat="1">
      <c r="BP279010" s="90"/>
    </row>
    <row r="279011" spans="68:68" customFormat="1">
      <c r="BP279011" s="90"/>
    </row>
    <row r="279012" spans="68:68" customFormat="1">
      <c r="BP279012" s="90"/>
    </row>
    <row r="279013" spans="68:68" customFormat="1">
      <c r="BP279013" s="90"/>
    </row>
    <row r="279014" spans="68:68" customFormat="1">
      <c r="BP279014" s="90"/>
    </row>
    <row r="279015" spans="68:68" customFormat="1">
      <c r="BP279015" s="90"/>
    </row>
    <row r="279016" spans="68:68" customFormat="1">
      <c r="BP279016" s="90"/>
    </row>
    <row r="279017" spans="68:68" customFormat="1">
      <c r="BP279017" s="90"/>
    </row>
    <row r="279018" spans="68:68" customFormat="1">
      <c r="BP279018" s="90"/>
    </row>
    <row r="279019" spans="68:68" customFormat="1">
      <c r="BP279019" s="90"/>
    </row>
    <row r="279020" spans="68:68" customFormat="1">
      <c r="BP279020" s="90"/>
    </row>
    <row r="279021" spans="68:68" customFormat="1">
      <c r="BP279021" s="90"/>
    </row>
    <row r="279022" spans="68:68" customFormat="1">
      <c r="BP279022" s="90"/>
    </row>
    <row r="279023" spans="68:68" customFormat="1">
      <c r="BP279023" s="90"/>
    </row>
    <row r="279024" spans="68:68" customFormat="1">
      <c r="BP279024" s="90"/>
    </row>
    <row r="279025" spans="68:68" customFormat="1">
      <c r="BP279025" s="90"/>
    </row>
    <row r="279026" spans="68:68" customFormat="1">
      <c r="BP279026" s="90"/>
    </row>
    <row r="279027" spans="68:68" customFormat="1">
      <c r="BP279027" s="90"/>
    </row>
    <row r="279028" spans="68:68" customFormat="1">
      <c r="BP279028" s="90"/>
    </row>
    <row r="279029" spans="68:68" customFormat="1">
      <c r="BP279029" s="90"/>
    </row>
    <row r="279030" spans="68:68" customFormat="1">
      <c r="BP279030" s="90"/>
    </row>
    <row r="279031" spans="68:68" customFormat="1">
      <c r="BP279031" s="90"/>
    </row>
    <row r="279032" spans="68:68" customFormat="1">
      <c r="BP279032" s="90"/>
    </row>
    <row r="279033" spans="68:68" customFormat="1">
      <c r="BP279033" s="90"/>
    </row>
    <row r="279034" spans="68:68" customFormat="1">
      <c r="BP279034" s="90"/>
    </row>
    <row r="279035" spans="68:68" customFormat="1">
      <c r="BP279035" s="90"/>
    </row>
    <row r="279036" spans="68:68" customFormat="1">
      <c r="BP279036" s="90"/>
    </row>
    <row r="279037" spans="68:68" customFormat="1">
      <c r="BP279037" s="90"/>
    </row>
    <row r="279038" spans="68:68" customFormat="1">
      <c r="BP279038" s="90"/>
    </row>
    <row r="279039" spans="68:68" customFormat="1">
      <c r="BP279039" s="90"/>
    </row>
    <row r="279040" spans="68:68" customFormat="1">
      <c r="BP279040" s="90"/>
    </row>
    <row r="279041" spans="68:68" customFormat="1">
      <c r="BP279041" s="90"/>
    </row>
    <row r="279042" spans="68:68" customFormat="1">
      <c r="BP279042" s="90"/>
    </row>
    <row r="279043" spans="68:68" customFormat="1">
      <c r="BP279043" s="90"/>
    </row>
    <row r="279044" spans="68:68" customFormat="1">
      <c r="BP279044" s="90"/>
    </row>
    <row r="279045" spans="68:68" customFormat="1">
      <c r="BP279045" s="90"/>
    </row>
    <row r="279046" spans="68:68" customFormat="1">
      <c r="BP279046" s="90"/>
    </row>
    <row r="279047" spans="68:68" customFormat="1">
      <c r="BP279047" s="90"/>
    </row>
    <row r="279048" spans="68:68" customFormat="1">
      <c r="BP279048" s="90"/>
    </row>
    <row r="279049" spans="68:68" customFormat="1">
      <c r="BP279049" s="90"/>
    </row>
    <row r="279050" spans="68:68" customFormat="1">
      <c r="BP279050" s="90"/>
    </row>
    <row r="279051" spans="68:68" customFormat="1">
      <c r="BP279051" s="90"/>
    </row>
    <row r="279052" spans="68:68" customFormat="1">
      <c r="BP279052" s="90"/>
    </row>
    <row r="279053" spans="68:68" customFormat="1">
      <c r="BP279053" s="90"/>
    </row>
    <row r="279054" spans="68:68" customFormat="1">
      <c r="BP279054" s="90"/>
    </row>
    <row r="279055" spans="68:68" customFormat="1">
      <c r="BP279055" s="90"/>
    </row>
    <row r="279056" spans="68:68" customFormat="1">
      <c r="BP279056" s="90"/>
    </row>
    <row r="279057" spans="68:68" customFormat="1">
      <c r="BP279057" s="90"/>
    </row>
    <row r="279058" spans="68:68" customFormat="1">
      <c r="BP279058" s="90"/>
    </row>
    <row r="279059" spans="68:68" customFormat="1">
      <c r="BP279059" s="90"/>
    </row>
    <row r="279060" spans="68:68" customFormat="1">
      <c r="BP279060" s="90"/>
    </row>
    <row r="279061" spans="68:68" customFormat="1">
      <c r="BP279061" s="90"/>
    </row>
    <row r="279062" spans="68:68" customFormat="1">
      <c r="BP279062" s="90"/>
    </row>
    <row r="279063" spans="68:68" customFormat="1">
      <c r="BP279063" s="90"/>
    </row>
    <row r="279064" spans="68:68" customFormat="1">
      <c r="BP279064" s="90"/>
    </row>
    <row r="279065" spans="68:68" customFormat="1">
      <c r="BP279065" s="90"/>
    </row>
    <row r="279066" spans="68:68" customFormat="1">
      <c r="BP279066" s="90"/>
    </row>
    <row r="279067" spans="68:68" customFormat="1">
      <c r="BP279067" s="90"/>
    </row>
    <row r="279068" spans="68:68" customFormat="1">
      <c r="BP279068" s="90"/>
    </row>
    <row r="279069" spans="68:68" customFormat="1">
      <c r="BP279069" s="90"/>
    </row>
    <row r="279070" spans="68:68" customFormat="1">
      <c r="BP279070" s="90"/>
    </row>
    <row r="279071" spans="68:68" customFormat="1">
      <c r="BP279071" s="90"/>
    </row>
    <row r="279072" spans="68:68" customFormat="1">
      <c r="BP279072" s="90"/>
    </row>
    <row r="279073" spans="68:68" customFormat="1">
      <c r="BP279073" s="90"/>
    </row>
    <row r="279074" spans="68:68" customFormat="1">
      <c r="BP279074" s="90"/>
    </row>
    <row r="279075" spans="68:68" customFormat="1">
      <c r="BP279075" s="90"/>
    </row>
    <row r="279076" spans="68:68" customFormat="1">
      <c r="BP279076" s="90"/>
    </row>
    <row r="279077" spans="68:68" customFormat="1">
      <c r="BP279077" s="90"/>
    </row>
    <row r="279078" spans="68:68" customFormat="1">
      <c r="BP279078" s="90"/>
    </row>
    <row r="279079" spans="68:68" customFormat="1">
      <c r="BP279079" s="90"/>
    </row>
    <row r="279080" spans="68:68" customFormat="1">
      <c r="BP279080" s="90"/>
    </row>
    <row r="279081" spans="68:68" customFormat="1">
      <c r="BP279081" s="90"/>
    </row>
    <row r="279082" spans="68:68" customFormat="1">
      <c r="BP279082" s="90"/>
    </row>
    <row r="279083" spans="68:68" customFormat="1">
      <c r="BP279083" s="90"/>
    </row>
    <row r="279084" spans="68:68" customFormat="1">
      <c r="BP279084" s="90"/>
    </row>
    <row r="279085" spans="68:68" customFormat="1">
      <c r="BP279085" s="90"/>
    </row>
    <row r="279086" spans="68:68" customFormat="1">
      <c r="BP279086" s="90"/>
    </row>
    <row r="279087" spans="68:68" customFormat="1">
      <c r="BP279087" s="90"/>
    </row>
    <row r="279088" spans="68:68" customFormat="1">
      <c r="BP279088" s="90"/>
    </row>
    <row r="279089" spans="68:68" customFormat="1">
      <c r="BP279089" s="90"/>
    </row>
    <row r="279090" spans="68:68" customFormat="1">
      <c r="BP279090" s="90"/>
    </row>
    <row r="279091" spans="68:68" customFormat="1">
      <c r="BP279091" s="90"/>
    </row>
    <row r="279092" spans="68:68" customFormat="1">
      <c r="BP279092" s="90"/>
    </row>
    <row r="279093" spans="68:68" customFormat="1">
      <c r="BP279093" s="90"/>
    </row>
    <row r="279094" spans="68:68" customFormat="1">
      <c r="BP279094" s="90"/>
    </row>
    <row r="279095" spans="68:68" customFormat="1">
      <c r="BP279095" s="90"/>
    </row>
    <row r="279096" spans="68:68" customFormat="1">
      <c r="BP279096" s="90"/>
    </row>
    <row r="279097" spans="68:68" customFormat="1">
      <c r="BP279097" s="90"/>
    </row>
    <row r="279098" spans="68:68" customFormat="1">
      <c r="BP279098" s="90"/>
    </row>
    <row r="279099" spans="68:68" customFormat="1">
      <c r="BP279099" s="90"/>
    </row>
    <row r="279100" spans="68:68" customFormat="1">
      <c r="BP279100" s="90"/>
    </row>
    <row r="279101" spans="68:68" customFormat="1">
      <c r="BP279101" s="90"/>
    </row>
    <row r="279102" spans="68:68" customFormat="1">
      <c r="BP279102" s="90"/>
    </row>
    <row r="279103" spans="68:68" customFormat="1">
      <c r="BP279103" s="90"/>
    </row>
    <row r="279104" spans="68:68" customFormat="1">
      <c r="BP279104" s="90"/>
    </row>
    <row r="279105" spans="68:68" customFormat="1">
      <c r="BP279105" s="90"/>
    </row>
    <row r="279106" spans="68:68" customFormat="1">
      <c r="BP279106" s="90"/>
    </row>
    <row r="279107" spans="68:68" customFormat="1">
      <c r="BP279107" s="90"/>
    </row>
    <row r="279108" spans="68:68" customFormat="1">
      <c r="BP279108" s="90"/>
    </row>
    <row r="279109" spans="68:68" customFormat="1">
      <c r="BP279109" s="90"/>
    </row>
    <row r="279110" spans="68:68" customFormat="1">
      <c r="BP279110" s="90"/>
    </row>
    <row r="279111" spans="68:68" customFormat="1">
      <c r="BP279111" s="90"/>
    </row>
    <row r="279112" spans="68:68" customFormat="1">
      <c r="BP279112" s="90"/>
    </row>
    <row r="279113" spans="68:68" customFormat="1">
      <c r="BP279113" s="90"/>
    </row>
    <row r="279114" spans="68:68" customFormat="1">
      <c r="BP279114" s="90"/>
    </row>
    <row r="279115" spans="68:68" customFormat="1">
      <c r="BP279115" s="90"/>
    </row>
    <row r="279116" spans="68:68" customFormat="1">
      <c r="BP279116" s="90"/>
    </row>
    <row r="279117" spans="68:68" customFormat="1">
      <c r="BP279117" s="90"/>
    </row>
    <row r="279118" spans="68:68" customFormat="1">
      <c r="BP279118" s="90"/>
    </row>
    <row r="279119" spans="68:68" customFormat="1">
      <c r="BP279119" s="90"/>
    </row>
    <row r="279120" spans="68:68" customFormat="1">
      <c r="BP279120" s="90"/>
    </row>
    <row r="279121" spans="68:68" customFormat="1">
      <c r="BP279121" s="90"/>
    </row>
    <row r="279122" spans="68:68" customFormat="1">
      <c r="BP279122" s="90"/>
    </row>
    <row r="279123" spans="68:68" customFormat="1">
      <c r="BP279123" s="90"/>
    </row>
    <row r="279124" spans="68:68" customFormat="1">
      <c r="BP279124" s="90"/>
    </row>
    <row r="279125" spans="68:68" customFormat="1">
      <c r="BP279125" s="90"/>
    </row>
    <row r="279126" spans="68:68" customFormat="1">
      <c r="BP279126" s="90"/>
    </row>
    <row r="279127" spans="68:68" customFormat="1">
      <c r="BP279127" s="90"/>
    </row>
    <row r="279128" spans="68:68" customFormat="1">
      <c r="BP279128" s="90"/>
    </row>
    <row r="279129" spans="68:68" customFormat="1">
      <c r="BP279129" s="90"/>
    </row>
    <row r="279130" spans="68:68" customFormat="1">
      <c r="BP279130" s="90"/>
    </row>
    <row r="279131" spans="68:68" customFormat="1">
      <c r="BP279131" s="90"/>
    </row>
    <row r="279132" spans="68:68" customFormat="1">
      <c r="BP279132" s="90"/>
    </row>
    <row r="279133" spans="68:68" customFormat="1">
      <c r="BP279133" s="90"/>
    </row>
    <row r="279134" spans="68:68" customFormat="1">
      <c r="BP279134" s="90"/>
    </row>
    <row r="279135" spans="68:68" customFormat="1">
      <c r="BP279135" s="90"/>
    </row>
    <row r="279136" spans="68:68" customFormat="1">
      <c r="BP279136" s="90"/>
    </row>
    <row r="279137" spans="68:68" customFormat="1">
      <c r="BP279137" s="90"/>
    </row>
    <row r="279138" spans="68:68" customFormat="1">
      <c r="BP279138" s="90"/>
    </row>
    <row r="279139" spans="68:68" customFormat="1">
      <c r="BP279139" s="90"/>
    </row>
    <row r="279140" spans="68:68" customFormat="1">
      <c r="BP279140" s="90"/>
    </row>
    <row r="279141" spans="68:68" customFormat="1">
      <c r="BP279141" s="90"/>
    </row>
    <row r="279142" spans="68:68" customFormat="1">
      <c r="BP279142" s="90"/>
    </row>
    <row r="279143" spans="68:68" customFormat="1">
      <c r="BP279143" s="90"/>
    </row>
    <row r="279144" spans="68:68" customFormat="1">
      <c r="BP279144" s="90"/>
    </row>
    <row r="279145" spans="68:68" customFormat="1">
      <c r="BP279145" s="90"/>
    </row>
    <row r="279146" spans="68:68" customFormat="1">
      <c r="BP279146" s="90"/>
    </row>
    <row r="279147" spans="68:68" customFormat="1">
      <c r="BP279147" s="90"/>
    </row>
    <row r="279148" spans="68:68" customFormat="1">
      <c r="BP279148" s="90"/>
    </row>
    <row r="279149" spans="68:68" customFormat="1">
      <c r="BP279149" s="90"/>
    </row>
    <row r="279150" spans="68:68" customFormat="1">
      <c r="BP279150" s="90"/>
    </row>
    <row r="279151" spans="68:68" customFormat="1">
      <c r="BP279151" s="90"/>
    </row>
    <row r="279152" spans="68:68" customFormat="1">
      <c r="BP279152" s="90"/>
    </row>
    <row r="279153" spans="68:68" customFormat="1">
      <c r="BP279153" s="90"/>
    </row>
    <row r="279154" spans="68:68" customFormat="1">
      <c r="BP279154" s="90"/>
    </row>
    <row r="279155" spans="68:68" customFormat="1">
      <c r="BP279155" s="90"/>
    </row>
    <row r="279156" spans="68:68" customFormat="1">
      <c r="BP279156" s="90"/>
    </row>
    <row r="279157" spans="68:68" customFormat="1">
      <c r="BP279157" s="90"/>
    </row>
    <row r="279158" spans="68:68" customFormat="1">
      <c r="BP279158" s="90"/>
    </row>
    <row r="279159" spans="68:68" customFormat="1">
      <c r="BP279159" s="90"/>
    </row>
    <row r="279160" spans="68:68" customFormat="1">
      <c r="BP279160" s="90"/>
    </row>
    <row r="279161" spans="68:68" customFormat="1">
      <c r="BP279161" s="90"/>
    </row>
    <row r="279162" spans="68:68" customFormat="1">
      <c r="BP279162" s="90"/>
    </row>
    <row r="279163" spans="68:68" customFormat="1">
      <c r="BP279163" s="90"/>
    </row>
    <row r="279164" spans="68:68" customFormat="1">
      <c r="BP279164" s="90"/>
    </row>
    <row r="279165" spans="68:68" customFormat="1">
      <c r="BP279165" s="90"/>
    </row>
    <row r="279166" spans="68:68" customFormat="1">
      <c r="BP279166" s="90"/>
    </row>
    <row r="279167" spans="68:68" customFormat="1">
      <c r="BP279167" s="90"/>
    </row>
    <row r="279168" spans="68:68" customFormat="1">
      <c r="BP279168" s="90"/>
    </row>
    <row r="279169" spans="68:68" customFormat="1">
      <c r="BP279169" s="90"/>
    </row>
    <row r="279170" spans="68:68" customFormat="1">
      <c r="BP279170" s="90"/>
    </row>
    <row r="279171" spans="68:68" customFormat="1">
      <c r="BP279171" s="90"/>
    </row>
    <row r="279172" spans="68:68" customFormat="1">
      <c r="BP279172" s="90"/>
    </row>
    <row r="279173" spans="68:68" customFormat="1">
      <c r="BP279173" s="90"/>
    </row>
    <row r="279174" spans="68:68" customFormat="1">
      <c r="BP279174" s="90"/>
    </row>
    <row r="279175" spans="68:68" customFormat="1">
      <c r="BP279175" s="90"/>
    </row>
    <row r="279176" spans="68:68" customFormat="1">
      <c r="BP279176" s="90"/>
    </row>
    <row r="279177" spans="68:68" customFormat="1">
      <c r="BP279177" s="90"/>
    </row>
    <row r="279178" spans="68:68" customFormat="1">
      <c r="BP279178" s="90"/>
    </row>
    <row r="279179" spans="68:68" customFormat="1">
      <c r="BP279179" s="90"/>
    </row>
    <row r="279180" spans="68:68" customFormat="1">
      <c r="BP279180" s="90"/>
    </row>
    <row r="279181" spans="68:68" customFormat="1">
      <c r="BP279181" s="90"/>
    </row>
    <row r="279182" spans="68:68" customFormat="1">
      <c r="BP279182" s="90"/>
    </row>
    <row r="279183" spans="68:68" customFormat="1">
      <c r="BP279183" s="90"/>
    </row>
    <row r="279184" spans="68:68" customFormat="1">
      <c r="BP279184" s="90"/>
    </row>
    <row r="279185" spans="68:68" customFormat="1">
      <c r="BP279185" s="90"/>
    </row>
    <row r="279186" spans="68:68" customFormat="1">
      <c r="BP279186" s="90"/>
    </row>
    <row r="279187" spans="68:68" customFormat="1">
      <c r="BP279187" s="90"/>
    </row>
    <row r="279188" spans="68:68" customFormat="1">
      <c r="BP279188" s="90"/>
    </row>
    <row r="279189" spans="68:68" customFormat="1">
      <c r="BP279189" s="90"/>
    </row>
    <row r="279190" spans="68:68" customFormat="1">
      <c r="BP279190" s="90"/>
    </row>
    <row r="279191" spans="68:68" customFormat="1">
      <c r="BP279191" s="90"/>
    </row>
    <row r="279192" spans="68:68" customFormat="1">
      <c r="BP279192" s="90"/>
    </row>
    <row r="279193" spans="68:68" customFormat="1">
      <c r="BP279193" s="90"/>
    </row>
    <row r="279194" spans="68:68" customFormat="1">
      <c r="BP279194" s="90"/>
    </row>
    <row r="279195" spans="68:68" customFormat="1">
      <c r="BP279195" s="90"/>
    </row>
    <row r="279196" spans="68:68" customFormat="1">
      <c r="BP279196" s="90"/>
    </row>
    <row r="279197" spans="68:68" customFormat="1">
      <c r="BP279197" s="90"/>
    </row>
    <row r="279198" spans="68:68" customFormat="1">
      <c r="BP279198" s="90"/>
    </row>
    <row r="279199" spans="68:68" customFormat="1">
      <c r="BP279199" s="90"/>
    </row>
    <row r="279200" spans="68:68" customFormat="1">
      <c r="BP279200" s="90"/>
    </row>
    <row r="279201" spans="68:68" customFormat="1">
      <c r="BP279201" s="90"/>
    </row>
    <row r="279202" spans="68:68" customFormat="1">
      <c r="BP279202" s="90"/>
    </row>
    <row r="279203" spans="68:68" customFormat="1">
      <c r="BP279203" s="90"/>
    </row>
    <row r="279204" spans="68:68" customFormat="1">
      <c r="BP279204" s="90"/>
    </row>
    <row r="279205" spans="68:68" customFormat="1">
      <c r="BP279205" s="90"/>
    </row>
    <row r="279206" spans="68:68" customFormat="1">
      <c r="BP279206" s="90"/>
    </row>
    <row r="279207" spans="68:68" customFormat="1">
      <c r="BP279207" s="90"/>
    </row>
    <row r="279208" spans="68:68" customFormat="1">
      <c r="BP279208" s="90"/>
    </row>
    <row r="279209" spans="68:68" customFormat="1">
      <c r="BP279209" s="90"/>
    </row>
    <row r="279210" spans="68:68" customFormat="1">
      <c r="BP279210" s="90"/>
    </row>
    <row r="279211" spans="68:68" customFormat="1">
      <c r="BP279211" s="90"/>
    </row>
    <row r="279212" spans="68:68" customFormat="1">
      <c r="BP279212" s="90"/>
    </row>
    <row r="279213" spans="68:68" customFormat="1">
      <c r="BP279213" s="90"/>
    </row>
    <row r="279214" spans="68:68" customFormat="1">
      <c r="BP279214" s="90"/>
    </row>
    <row r="279215" spans="68:68" customFormat="1">
      <c r="BP279215" s="90"/>
    </row>
    <row r="279216" spans="68:68" customFormat="1">
      <c r="BP279216" s="90"/>
    </row>
    <row r="279217" spans="68:68" customFormat="1">
      <c r="BP279217" s="90"/>
    </row>
    <row r="279218" spans="68:68" customFormat="1">
      <c r="BP279218" s="90"/>
    </row>
    <row r="279219" spans="68:68" customFormat="1">
      <c r="BP279219" s="90"/>
    </row>
    <row r="279220" spans="68:68" customFormat="1">
      <c r="BP279220" s="90"/>
    </row>
    <row r="279221" spans="68:68" customFormat="1">
      <c r="BP279221" s="90"/>
    </row>
    <row r="279222" spans="68:68" customFormat="1">
      <c r="BP279222" s="90"/>
    </row>
    <row r="279223" spans="68:68" customFormat="1">
      <c r="BP279223" s="90"/>
    </row>
    <row r="279224" spans="68:68" customFormat="1">
      <c r="BP279224" s="90"/>
    </row>
    <row r="279225" spans="68:68" customFormat="1">
      <c r="BP279225" s="90"/>
    </row>
    <row r="279226" spans="68:68" customFormat="1">
      <c r="BP279226" s="90"/>
    </row>
    <row r="279227" spans="68:68" customFormat="1">
      <c r="BP279227" s="90"/>
    </row>
    <row r="279228" spans="68:68" customFormat="1">
      <c r="BP279228" s="90"/>
    </row>
    <row r="279229" spans="68:68" customFormat="1">
      <c r="BP279229" s="90"/>
    </row>
    <row r="279230" spans="68:68" customFormat="1">
      <c r="BP279230" s="90"/>
    </row>
    <row r="279231" spans="68:68" customFormat="1">
      <c r="BP279231" s="90"/>
    </row>
    <row r="279232" spans="68:68" customFormat="1">
      <c r="BP279232" s="90"/>
    </row>
    <row r="279233" spans="68:68" customFormat="1">
      <c r="BP279233" s="90"/>
    </row>
    <row r="279234" spans="68:68" customFormat="1">
      <c r="BP279234" s="90"/>
    </row>
    <row r="279235" spans="68:68" customFormat="1">
      <c r="BP279235" s="90"/>
    </row>
    <row r="279236" spans="68:68" customFormat="1">
      <c r="BP279236" s="90"/>
    </row>
    <row r="279237" spans="68:68" customFormat="1">
      <c r="BP279237" s="90"/>
    </row>
    <row r="279238" spans="68:68" customFormat="1">
      <c r="BP279238" s="90"/>
    </row>
    <row r="279239" spans="68:68" customFormat="1">
      <c r="BP279239" s="90"/>
    </row>
    <row r="279240" spans="68:68" customFormat="1">
      <c r="BP279240" s="90"/>
    </row>
    <row r="279241" spans="68:68" customFormat="1">
      <c r="BP279241" s="90"/>
    </row>
    <row r="279242" spans="68:68" customFormat="1">
      <c r="BP279242" s="90"/>
    </row>
    <row r="279243" spans="68:68" customFormat="1">
      <c r="BP279243" s="90"/>
    </row>
    <row r="279244" spans="68:68" customFormat="1">
      <c r="BP279244" s="90"/>
    </row>
    <row r="279245" spans="68:68" customFormat="1">
      <c r="BP279245" s="90"/>
    </row>
    <row r="279246" spans="68:68" customFormat="1">
      <c r="BP279246" s="90"/>
    </row>
    <row r="279247" spans="68:68" customFormat="1">
      <c r="BP279247" s="90"/>
    </row>
    <row r="279248" spans="68:68" customFormat="1">
      <c r="BP279248" s="90"/>
    </row>
    <row r="279249" spans="68:68" customFormat="1">
      <c r="BP279249" s="90"/>
    </row>
    <row r="279250" spans="68:68" customFormat="1">
      <c r="BP279250" s="90"/>
    </row>
    <row r="279251" spans="68:68" customFormat="1">
      <c r="BP279251" s="90"/>
    </row>
    <row r="279252" spans="68:68" customFormat="1">
      <c r="BP279252" s="90"/>
    </row>
    <row r="279253" spans="68:68" customFormat="1">
      <c r="BP279253" s="90"/>
    </row>
    <row r="279254" spans="68:68" customFormat="1">
      <c r="BP279254" s="90"/>
    </row>
    <row r="279255" spans="68:68" customFormat="1">
      <c r="BP279255" s="90"/>
    </row>
    <row r="279256" spans="68:68" customFormat="1">
      <c r="BP279256" s="90"/>
    </row>
    <row r="279257" spans="68:68" customFormat="1">
      <c r="BP279257" s="90"/>
    </row>
    <row r="279258" spans="68:68" customFormat="1">
      <c r="BP279258" s="90"/>
    </row>
    <row r="279259" spans="68:68" customFormat="1">
      <c r="BP279259" s="90"/>
    </row>
    <row r="279260" spans="68:68" customFormat="1">
      <c r="BP279260" s="90"/>
    </row>
    <row r="279261" spans="68:68" customFormat="1">
      <c r="BP279261" s="90"/>
    </row>
    <row r="279262" spans="68:68" customFormat="1">
      <c r="BP279262" s="90"/>
    </row>
    <row r="279263" spans="68:68" customFormat="1">
      <c r="BP279263" s="90"/>
    </row>
    <row r="279264" spans="68:68" customFormat="1">
      <c r="BP279264" s="90"/>
    </row>
    <row r="279265" spans="68:68" customFormat="1">
      <c r="BP279265" s="90"/>
    </row>
    <row r="279266" spans="68:68" customFormat="1">
      <c r="BP279266" s="90"/>
    </row>
    <row r="279267" spans="68:68" customFormat="1">
      <c r="BP279267" s="90"/>
    </row>
    <row r="279268" spans="68:68" customFormat="1">
      <c r="BP279268" s="90"/>
    </row>
    <row r="279269" spans="68:68" customFormat="1">
      <c r="BP279269" s="90"/>
    </row>
    <row r="279270" spans="68:68" customFormat="1">
      <c r="BP279270" s="90"/>
    </row>
    <row r="279271" spans="68:68" customFormat="1">
      <c r="BP279271" s="90"/>
    </row>
    <row r="279272" spans="68:68" customFormat="1">
      <c r="BP279272" s="90"/>
    </row>
    <row r="279273" spans="68:68" customFormat="1">
      <c r="BP279273" s="90"/>
    </row>
    <row r="279274" spans="68:68" customFormat="1">
      <c r="BP279274" s="90"/>
    </row>
    <row r="279275" spans="68:68" customFormat="1">
      <c r="BP279275" s="90"/>
    </row>
    <row r="279276" spans="68:68" customFormat="1">
      <c r="BP279276" s="90"/>
    </row>
    <row r="279277" spans="68:68" customFormat="1">
      <c r="BP279277" s="90"/>
    </row>
    <row r="279278" spans="68:68" customFormat="1">
      <c r="BP279278" s="90"/>
    </row>
    <row r="279279" spans="68:68" customFormat="1">
      <c r="BP279279" s="90"/>
    </row>
    <row r="279280" spans="68:68" customFormat="1">
      <c r="BP279280" s="90"/>
    </row>
    <row r="279281" spans="68:68" customFormat="1">
      <c r="BP279281" s="90"/>
    </row>
    <row r="279282" spans="68:68" customFormat="1">
      <c r="BP279282" s="90"/>
    </row>
    <row r="279283" spans="68:68" customFormat="1">
      <c r="BP279283" s="90"/>
    </row>
    <row r="279284" spans="68:68" customFormat="1">
      <c r="BP279284" s="90"/>
    </row>
    <row r="279285" spans="68:68" customFormat="1">
      <c r="BP279285" s="90"/>
    </row>
    <row r="279286" spans="68:68" customFormat="1">
      <c r="BP279286" s="90"/>
    </row>
    <row r="279287" spans="68:68" customFormat="1">
      <c r="BP279287" s="90"/>
    </row>
    <row r="279288" spans="68:68" customFormat="1">
      <c r="BP279288" s="90"/>
    </row>
    <row r="279289" spans="68:68" customFormat="1">
      <c r="BP279289" s="90"/>
    </row>
    <row r="279290" spans="68:68" customFormat="1">
      <c r="BP279290" s="90"/>
    </row>
    <row r="279291" spans="68:68" customFormat="1">
      <c r="BP279291" s="90"/>
    </row>
    <row r="279292" spans="68:68" customFormat="1">
      <c r="BP279292" s="90"/>
    </row>
    <row r="279293" spans="68:68" customFormat="1">
      <c r="BP279293" s="90"/>
    </row>
    <row r="279294" spans="68:68" customFormat="1">
      <c r="BP279294" s="90"/>
    </row>
    <row r="279295" spans="68:68" customFormat="1">
      <c r="BP279295" s="90"/>
    </row>
    <row r="279296" spans="68:68" customFormat="1">
      <c r="BP279296" s="90"/>
    </row>
    <row r="279297" spans="68:68" customFormat="1">
      <c r="BP279297" s="90"/>
    </row>
    <row r="279298" spans="68:68" customFormat="1">
      <c r="BP279298" s="90"/>
    </row>
    <row r="279299" spans="68:68" customFormat="1">
      <c r="BP279299" s="90"/>
    </row>
    <row r="279300" spans="68:68" customFormat="1">
      <c r="BP279300" s="90"/>
    </row>
    <row r="279301" spans="68:68" customFormat="1">
      <c r="BP279301" s="90"/>
    </row>
    <row r="279302" spans="68:68" customFormat="1">
      <c r="BP279302" s="90"/>
    </row>
    <row r="279303" spans="68:68" customFormat="1">
      <c r="BP279303" s="90"/>
    </row>
    <row r="279304" spans="68:68" customFormat="1">
      <c r="BP279304" s="90"/>
    </row>
    <row r="279305" spans="68:68" customFormat="1">
      <c r="BP279305" s="90"/>
    </row>
    <row r="279306" spans="68:68" customFormat="1">
      <c r="BP279306" s="90"/>
    </row>
    <row r="279307" spans="68:68" customFormat="1">
      <c r="BP279307" s="90"/>
    </row>
    <row r="279308" spans="68:68" customFormat="1">
      <c r="BP279308" s="90"/>
    </row>
    <row r="279309" spans="68:68" customFormat="1">
      <c r="BP279309" s="90"/>
    </row>
    <row r="279310" spans="68:68" customFormat="1">
      <c r="BP279310" s="90"/>
    </row>
    <row r="279311" spans="68:68" customFormat="1">
      <c r="BP279311" s="90"/>
    </row>
    <row r="279312" spans="68:68" customFormat="1">
      <c r="BP279312" s="90"/>
    </row>
    <row r="279313" spans="68:68" customFormat="1">
      <c r="BP279313" s="90"/>
    </row>
    <row r="279314" spans="68:68" customFormat="1">
      <c r="BP279314" s="90"/>
    </row>
    <row r="279315" spans="68:68" customFormat="1">
      <c r="BP279315" s="90"/>
    </row>
    <row r="279316" spans="68:68" customFormat="1">
      <c r="BP279316" s="90"/>
    </row>
    <row r="279317" spans="68:68" customFormat="1">
      <c r="BP279317" s="90"/>
    </row>
    <row r="279318" spans="68:68" customFormat="1">
      <c r="BP279318" s="90"/>
    </row>
    <row r="279319" spans="68:68" customFormat="1">
      <c r="BP279319" s="90"/>
    </row>
    <row r="279320" spans="68:68" customFormat="1">
      <c r="BP279320" s="90"/>
    </row>
    <row r="279321" spans="68:68" customFormat="1">
      <c r="BP279321" s="90"/>
    </row>
    <row r="279322" spans="68:68" customFormat="1">
      <c r="BP279322" s="90"/>
    </row>
    <row r="279323" spans="68:68" customFormat="1">
      <c r="BP279323" s="90"/>
    </row>
    <row r="279324" spans="68:68" customFormat="1">
      <c r="BP279324" s="90"/>
    </row>
    <row r="279325" spans="68:68" customFormat="1">
      <c r="BP279325" s="90"/>
    </row>
    <row r="279326" spans="68:68" customFormat="1">
      <c r="BP279326" s="90"/>
    </row>
    <row r="279327" spans="68:68" customFormat="1">
      <c r="BP279327" s="90"/>
    </row>
    <row r="279328" spans="68:68" customFormat="1">
      <c r="BP279328" s="90"/>
    </row>
    <row r="279329" spans="68:68" customFormat="1">
      <c r="BP279329" s="90"/>
    </row>
    <row r="279330" spans="68:68" customFormat="1">
      <c r="BP279330" s="90"/>
    </row>
    <row r="279331" spans="68:68" customFormat="1">
      <c r="BP279331" s="90"/>
    </row>
    <row r="279332" spans="68:68" customFormat="1">
      <c r="BP279332" s="90"/>
    </row>
    <row r="279333" spans="68:68" customFormat="1">
      <c r="BP279333" s="90"/>
    </row>
    <row r="279334" spans="68:68" customFormat="1">
      <c r="BP279334" s="90"/>
    </row>
    <row r="279335" spans="68:68" customFormat="1">
      <c r="BP279335" s="90"/>
    </row>
    <row r="279336" spans="68:68" customFormat="1">
      <c r="BP279336" s="90"/>
    </row>
    <row r="279337" spans="68:68" customFormat="1">
      <c r="BP279337" s="90"/>
    </row>
    <row r="279338" spans="68:68" customFormat="1">
      <c r="BP279338" s="90"/>
    </row>
    <row r="279339" spans="68:68" customFormat="1">
      <c r="BP279339" s="90"/>
    </row>
    <row r="279340" spans="68:68" customFormat="1">
      <c r="BP279340" s="90"/>
    </row>
    <row r="279341" spans="68:68" customFormat="1">
      <c r="BP279341" s="90"/>
    </row>
    <row r="279342" spans="68:68" customFormat="1">
      <c r="BP279342" s="90"/>
    </row>
    <row r="279343" spans="68:68" customFormat="1">
      <c r="BP279343" s="90"/>
    </row>
    <row r="279344" spans="68:68" customFormat="1">
      <c r="BP279344" s="90"/>
    </row>
    <row r="279345" spans="68:68" customFormat="1">
      <c r="BP279345" s="90"/>
    </row>
    <row r="279346" spans="68:68" customFormat="1">
      <c r="BP279346" s="90"/>
    </row>
    <row r="279347" spans="68:68" customFormat="1">
      <c r="BP279347" s="90"/>
    </row>
    <row r="279348" spans="68:68" customFormat="1">
      <c r="BP279348" s="90"/>
    </row>
    <row r="279349" spans="68:68" customFormat="1">
      <c r="BP279349" s="90"/>
    </row>
    <row r="279350" spans="68:68" customFormat="1">
      <c r="BP279350" s="90"/>
    </row>
    <row r="279351" spans="68:68" customFormat="1">
      <c r="BP279351" s="90"/>
    </row>
    <row r="279352" spans="68:68" customFormat="1">
      <c r="BP279352" s="90"/>
    </row>
    <row r="279353" spans="68:68" customFormat="1">
      <c r="BP279353" s="90"/>
    </row>
    <row r="279354" spans="68:68" customFormat="1">
      <c r="BP279354" s="90"/>
    </row>
    <row r="279355" spans="68:68" customFormat="1">
      <c r="BP279355" s="90"/>
    </row>
    <row r="279356" spans="68:68" customFormat="1">
      <c r="BP279356" s="90"/>
    </row>
    <row r="279357" spans="68:68" customFormat="1">
      <c r="BP279357" s="90"/>
    </row>
    <row r="279358" spans="68:68" customFormat="1">
      <c r="BP279358" s="90"/>
    </row>
    <row r="279359" spans="68:68" customFormat="1">
      <c r="BP279359" s="90"/>
    </row>
    <row r="279360" spans="68:68" customFormat="1">
      <c r="BP279360" s="90"/>
    </row>
    <row r="279361" spans="68:68" customFormat="1">
      <c r="BP279361" s="90"/>
    </row>
    <row r="279362" spans="68:68" customFormat="1">
      <c r="BP279362" s="90"/>
    </row>
    <row r="279363" spans="68:68" customFormat="1">
      <c r="BP279363" s="90"/>
    </row>
    <row r="279364" spans="68:68" customFormat="1">
      <c r="BP279364" s="90"/>
    </row>
    <row r="279365" spans="68:68" customFormat="1">
      <c r="BP279365" s="90"/>
    </row>
    <row r="279366" spans="68:68" customFormat="1">
      <c r="BP279366" s="90"/>
    </row>
    <row r="279367" spans="68:68" customFormat="1">
      <c r="BP279367" s="90"/>
    </row>
    <row r="279368" spans="68:68" customFormat="1">
      <c r="BP279368" s="90"/>
    </row>
    <row r="279369" spans="68:68" customFormat="1">
      <c r="BP279369" s="90"/>
    </row>
    <row r="279370" spans="68:68" customFormat="1">
      <c r="BP279370" s="90"/>
    </row>
    <row r="279371" spans="68:68" customFormat="1">
      <c r="BP279371" s="90"/>
    </row>
    <row r="279372" spans="68:68" customFormat="1">
      <c r="BP279372" s="90"/>
    </row>
    <row r="279373" spans="68:68" customFormat="1">
      <c r="BP279373" s="90"/>
    </row>
    <row r="279374" spans="68:68" customFormat="1">
      <c r="BP279374" s="90"/>
    </row>
    <row r="279375" spans="68:68" customFormat="1">
      <c r="BP279375" s="90"/>
    </row>
    <row r="279376" spans="68:68" customFormat="1">
      <c r="BP279376" s="90"/>
    </row>
    <row r="279377" spans="68:68" customFormat="1">
      <c r="BP279377" s="90"/>
    </row>
    <row r="279378" spans="68:68" customFormat="1">
      <c r="BP279378" s="90"/>
    </row>
    <row r="279379" spans="68:68" customFormat="1">
      <c r="BP279379" s="90"/>
    </row>
    <row r="279380" spans="68:68" customFormat="1">
      <c r="BP279380" s="90"/>
    </row>
    <row r="279381" spans="68:68" customFormat="1">
      <c r="BP279381" s="90"/>
    </row>
    <row r="279382" spans="68:68" customFormat="1">
      <c r="BP279382" s="90"/>
    </row>
    <row r="279383" spans="68:68" customFormat="1">
      <c r="BP279383" s="90"/>
    </row>
    <row r="279384" spans="68:68" customFormat="1">
      <c r="BP279384" s="90"/>
    </row>
    <row r="279385" spans="68:68" customFormat="1">
      <c r="BP279385" s="90"/>
    </row>
    <row r="279386" spans="68:68" customFormat="1">
      <c r="BP279386" s="90"/>
    </row>
    <row r="279387" spans="68:68" customFormat="1">
      <c r="BP279387" s="90"/>
    </row>
    <row r="279388" spans="68:68" customFormat="1">
      <c r="BP279388" s="90"/>
    </row>
    <row r="279389" spans="68:68" customFormat="1">
      <c r="BP279389" s="90"/>
    </row>
    <row r="279390" spans="68:68" customFormat="1">
      <c r="BP279390" s="90"/>
    </row>
    <row r="279391" spans="68:68" customFormat="1">
      <c r="BP279391" s="90"/>
    </row>
    <row r="279392" spans="68:68" customFormat="1">
      <c r="BP279392" s="90"/>
    </row>
    <row r="279393" spans="68:68" customFormat="1">
      <c r="BP279393" s="90"/>
    </row>
    <row r="279394" spans="68:68" customFormat="1">
      <c r="BP279394" s="90"/>
    </row>
    <row r="279395" spans="68:68" customFormat="1">
      <c r="BP279395" s="90"/>
    </row>
    <row r="279396" spans="68:68" customFormat="1">
      <c r="BP279396" s="90"/>
    </row>
    <row r="279397" spans="68:68" customFormat="1">
      <c r="BP279397" s="90"/>
    </row>
    <row r="279398" spans="68:68" customFormat="1">
      <c r="BP279398" s="90"/>
    </row>
    <row r="279399" spans="68:68" customFormat="1">
      <c r="BP279399" s="90"/>
    </row>
    <row r="279400" spans="68:68" customFormat="1">
      <c r="BP279400" s="90"/>
    </row>
    <row r="279401" spans="68:68" customFormat="1">
      <c r="BP279401" s="90"/>
    </row>
    <row r="279402" spans="68:68" customFormat="1">
      <c r="BP279402" s="90"/>
    </row>
    <row r="279403" spans="68:68" customFormat="1">
      <c r="BP279403" s="90"/>
    </row>
    <row r="279404" spans="68:68" customFormat="1">
      <c r="BP279404" s="90"/>
    </row>
    <row r="279405" spans="68:68" customFormat="1">
      <c r="BP279405" s="90"/>
    </row>
    <row r="279406" spans="68:68" customFormat="1">
      <c r="BP279406" s="90"/>
    </row>
    <row r="279407" spans="68:68" customFormat="1">
      <c r="BP279407" s="90"/>
    </row>
    <row r="279408" spans="68:68" customFormat="1">
      <c r="BP279408" s="90"/>
    </row>
    <row r="279409" spans="68:68" customFormat="1">
      <c r="BP279409" s="90"/>
    </row>
    <row r="279410" spans="68:68" customFormat="1">
      <c r="BP279410" s="90"/>
    </row>
    <row r="279411" spans="68:68" customFormat="1">
      <c r="BP279411" s="90"/>
    </row>
    <row r="279412" spans="68:68" customFormat="1">
      <c r="BP279412" s="90"/>
    </row>
    <row r="279413" spans="68:68" customFormat="1">
      <c r="BP279413" s="90"/>
    </row>
    <row r="279414" spans="68:68" customFormat="1">
      <c r="BP279414" s="90"/>
    </row>
    <row r="279415" spans="68:68" customFormat="1">
      <c r="BP279415" s="90"/>
    </row>
    <row r="279416" spans="68:68" customFormat="1">
      <c r="BP279416" s="90"/>
    </row>
    <row r="279417" spans="68:68" customFormat="1">
      <c r="BP279417" s="90"/>
    </row>
    <row r="279418" spans="68:68" customFormat="1">
      <c r="BP279418" s="90"/>
    </row>
    <row r="279419" spans="68:68" customFormat="1">
      <c r="BP279419" s="90"/>
    </row>
    <row r="279420" spans="68:68" customFormat="1">
      <c r="BP279420" s="90"/>
    </row>
    <row r="279421" spans="68:68" customFormat="1">
      <c r="BP279421" s="90"/>
    </row>
    <row r="279422" spans="68:68" customFormat="1">
      <c r="BP279422" s="90"/>
    </row>
    <row r="279423" spans="68:68" customFormat="1">
      <c r="BP279423" s="90"/>
    </row>
    <row r="279424" spans="68:68" customFormat="1">
      <c r="BP279424" s="90"/>
    </row>
    <row r="279425" spans="68:68" customFormat="1">
      <c r="BP279425" s="90"/>
    </row>
    <row r="279426" spans="68:68" customFormat="1">
      <c r="BP279426" s="90"/>
    </row>
    <row r="279427" spans="68:68" customFormat="1">
      <c r="BP279427" s="90"/>
    </row>
    <row r="279428" spans="68:68" customFormat="1">
      <c r="BP279428" s="90"/>
    </row>
    <row r="279429" spans="68:68" customFormat="1">
      <c r="BP279429" s="90"/>
    </row>
    <row r="279430" spans="68:68" customFormat="1">
      <c r="BP279430" s="90"/>
    </row>
    <row r="279431" spans="68:68" customFormat="1">
      <c r="BP279431" s="90"/>
    </row>
    <row r="279432" spans="68:68" customFormat="1">
      <c r="BP279432" s="90"/>
    </row>
    <row r="279433" spans="68:68" customFormat="1">
      <c r="BP279433" s="90"/>
    </row>
    <row r="279434" spans="68:68" customFormat="1">
      <c r="BP279434" s="90"/>
    </row>
    <row r="279435" spans="68:68" customFormat="1">
      <c r="BP279435" s="90"/>
    </row>
    <row r="279436" spans="68:68" customFormat="1">
      <c r="BP279436" s="90"/>
    </row>
    <row r="279437" spans="68:68" customFormat="1">
      <c r="BP279437" s="90"/>
    </row>
    <row r="279438" spans="68:68" customFormat="1">
      <c r="BP279438" s="90"/>
    </row>
    <row r="279439" spans="68:68" customFormat="1">
      <c r="BP279439" s="90"/>
    </row>
    <row r="279440" spans="68:68" customFormat="1">
      <c r="BP279440" s="90"/>
    </row>
    <row r="279441" spans="68:68" customFormat="1">
      <c r="BP279441" s="90"/>
    </row>
    <row r="279442" spans="68:68" customFormat="1">
      <c r="BP279442" s="90"/>
    </row>
    <row r="279443" spans="68:68" customFormat="1">
      <c r="BP279443" s="90"/>
    </row>
    <row r="279444" spans="68:68" customFormat="1">
      <c r="BP279444" s="90"/>
    </row>
    <row r="279445" spans="68:68" customFormat="1">
      <c r="BP279445" s="90"/>
    </row>
    <row r="279446" spans="68:68" customFormat="1">
      <c r="BP279446" s="90"/>
    </row>
    <row r="279447" spans="68:68" customFormat="1">
      <c r="BP279447" s="90"/>
    </row>
    <row r="279448" spans="68:68" customFormat="1">
      <c r="BP279448" s="90"/>
    </row>
    <row r="279449" spans="68:68" customFormat="1">
      <c r="BP279449" s="90"/>
    </row>
    <row r="279450" spans="68:68" customFormat="1">
      <c r="BP279450" s="90"/>
    </row>
    <row r="279451" spans="68:68" customFormat="1">
      <c r="BP279451" s="90"/>
    </row>
    <row r="279452" spans="68:68" customFormat="1">
      <c r="BP279452" s="90"/>
    </row>
    <row r="279453" spans="68:68" customFormat="1">
      <c r="BP279453" s="90"/>
    </row>
    <row r="279454" spans="68:68" customFormat="1">
      <c r="BP279454" s="90"/>
    </row>
    <row r="279455" spans="68:68" customFormat="1">
      <c r="BP279455" s="90"/>
    </row>
    <row r="279456" spans="68:68" customFormat="1">
      <c r="BP279456" s="90"/>
    </row>
    <row r="279457" spans="68:68" customFormat="1">
      <c r="BP279457" s="90"/>
    </row>
    <row r="279458" spans="68:68" customFormat="1">
      <c r="BP279458" s="90"/>
    </row>
    <row r="279459" spans="68:68" customFormat="1">
      <c r="BP279459" s="90"/>
    </row>
    <row r="279460" spans="68:68" customFormat="1">
      <c r="BP279460" s="90"/>
    </row>
    <row r="279461" spans="68:68" customFormat="1">
      <c r="BP279461" s="90"/>
    </row>
    <row r="279462" spans="68:68" customFormat="1">
      <c r="BP279462" s="90"/>
    </row>
    <row r="279463" spans="68:68" customFormat="1">
      <c r="BP279463" s="90"/>
    </row>
    <row r="279464" spans="68:68" customFormat="1">
      <c r="BP279464" s="90"/>
    </row>
    <row r="279465" spans="68:68" customFormat="1">
      <c r="BP279465" s="90"/>
    </row>
    <row r="279466" spans="68:68" customFormat="1">
      <c r="BP279466" s="90"/>
    </row>
    <row r="279467" spans="68:68" customFormat="1">
      <c r="BP279467" s="90"/>
    </row>
    <row r="279468" spans="68:68" customFormat="1">
      <c r="BP279468" s="90"/>
    </row>
    <row r="279469" spans="68:68" customFormat="1">
      <c r="BP279469" s="90"/>
    </row>
    <row r="279470" spans="68:68" customFormat="1">
      <c r="BP279470" s="90"/>
    </row>
    <row r="279471" spans="68:68" customFormat="1">
      <c r="BP279471" s="90"/>
    </row>
    <row r="279472" spans="68:68" customFormat="1">
      <c r="BP279472" s="90"/>
    </row>
    <row r="279473" spans="68:68" customFormat="1">
      <c r="BP279473" s="90"/>
    </row>
    <row r="279474" spans="68:68" customFormat="1">
      <c r="BP279474" s="90"/>
    </row>
    <row r="279475" spans="68:68" customFormat="1">
      <c r="BP279475" s="90"/>
    </row>
    <row r="279476" spans="68:68" customFormat="1">
      <c r="BP279476" s="90"/>
    </row>
    <row r="279477" spans="68:68" customFormat="1">
      <c r="BP279477" s="90"/>
    </row>
    <row r="279478" spans="68:68" customFormat="1">
      <c r="BP279478" s="90"/>
    </row>
    <row r="279479" spans="68:68" customFormat="1">
      <c r="BP279479" s="90"/>
    </row>
    <row r="279480" spans="68:68" customFormat="1">
      <c r="BP279480" s="90"/>
    </row>
    <row r="279481" spans="68:68" customFormat="1">
      <c r="BP279481" s="90"/>
    </row>
    <row r="279482" spans="68:68" customFormat="1">
      <c r="BP279482" s="90"/>
    </row>
    <row r="279483" spans="68:68" customFormat="1">
      <c r="BP279483" s="90"/>
    </row>
    <row r="279484" spans="68:68" customFormat="1">
      <c r="BP279484" s="90"/>
    </row>
    <row r="279485" spans="68:68" customFormat="1">
      <c r="BP279485" s="90"/>
    </row>
    <row r="279486" spans="68:68" customFormat="1">
      <c r="BP279486" s="90"/>
    </row>
    <row r="279487" spans="68:68" customFormat="1">
      <c r="BP279487" s="90"/>
    </row>
    <row r="279488" spans="68:68" customFormat="1">
      <c r="BP279488" s="90"/>
    </row>
    <row r="279489" spans="68:68" customFormat="1">
      <c r="BP279489" s="90"/>
    </row>
    <row r="279490" spans="68:68" customFormat="1">
      <c r="BP279490" s="90"/>
    </row>
    <row r="279491" spans="68:68" customFormat="1">
      <c r="BP279491" s="90"/>
    </row>
    <row r="279492" spans="68:68" customFormat="1">
      <c r="BP279492" s="90"/>
    </row>
    <row r="279493" spans="68:68" customFormat="1">
      <c r="BP279493" s="90"/>
    </row>
    <row r="279494" spans="68:68" customFormat="1">
      <c r="BP279494" s="90"/>
    </row>
    <row r="279495" spans="68:68" customFormat="1">
      <c r="BP279495" s="90"/>
    </row>
    <row r="279496" spans="68:68" customFormat="1">
      <c r="BP279496" s="90"/>
    </row>
    <row r="279497" spans="68:68" customFormat="1">
      <c r="BP279497" s="90"/>
    </row>
    <row r="279498" spans="68:68" customFormat="1">
      <c r="BP279498" s="90"/>
    </row>
    <row r="279499" spans="68:68" customFormat="1">
      <c r="BP279499" s="90"/>
    </row>
    <row r="279500" spans="68:68" customFormat="1">
      <c r="BP279500" s="90"/>
    </row>
    <row r="279501" spans="68:68" customFormat="1">
      <c r="BP279501" s="90"/>
    </row>
    <row r="279502" spans="68:68" customFormat="1">
      <c r="BP279502" s="90"/>
    </row>
    <row r="279503" spans="68:68" customFormat="1">
      <c r="BP279503" s="90"/>
    </row>
    <row r="279504" spans="68:68" customFormat="1">
      <c r="BP279504" s="90"/>
    </row>
    <row r="279505" spans="68:68" customFormat="1">
      <c r="BP279505" s="90"/>
    </row>
    <row r="279506" spans="68:68" customFormat="1">
      <c r="BP279506" s="90"/>
    </row>
    <row r="279507" spans="68:68" customFormat="1">
      <c r="BP279507" s="90"/>
    </row>
    <row r="279508" spans="68:68" customFormat="1">
      <c r="BP279508" s="90"/>
    </row>
    <row r="279509" spans="68:68" customFormat="1">
      <c r="BP279509" s="90"/>
    </row>
    <row r="279510" spans="68:68" customFormat="1">
      <c r="BP279510" s="90"/>
    </row>
    <row r="279511" spans="68:68" customFormat="1">
      <c r="BP279511" s="90"/>
    </row>
    <row r="279512" spans="68:68" customFormat="1">
      <c r="BP279512" s="90"/>
    </row>
    <row r="279513" spans="68:68" customFormat="1">
      <c r="BP279513" s="90"/>
    </row>
    <row r="279514" spans="68:68" customFormat="1">
      <c r="BP279514" s="90"/>
    </row>
    <row r="279515" spans="68:68" customFormat="1">
      <c r="BP279515" s="90"/>
    </row>
    <row r="279516" spans="68:68" customFormat="1">
      <c r="BP279516" s="90"/>
    </row>
    <row r="279517" spans="68:68" customFormat="1">
      <c r="BP279517" s="90"/>
    </row>
    <row r="279518" spans="68:68" customFormat="1">
      <c r="BP279518" s="90"/>
    </row>
    <row r="279519" spans="68:68" customFormat="1">
      <c r="BP279519" s="90"/>
    </row>
    <row r="279520" spans="68:68" customFormat="1">
      <c r="BP279520" s="90"/>
    </row>
    <row r="279521" spans="68:68" customFormat="1">
      <c r="BP279521" s="90"/>
    </row>
    <row r="279522" spans="68:68" customFormat="1">
      <c r="BP279522" s="90"/>
    </row>
    <row r="279523" spans="68:68" customFormat="1">
      <c r="BP279523" s="90"/>
    </row>
    <row r="279524" spans="68:68" customFormat="1">
      <c r="BP279524" s="90"/>
    </row>
    <row r="279525" spans="68:68" customFormat="1">
      <c r="BP279525" s="90"/>
    </row>
    <row r="279526" spans="68:68" customFormat="1">
      <c r="BP279526" s="90"/>
    </row>
    <row r="279527" spans="68:68" customFormat="1">
      <c r="BP279527" s="90"/>
    </row>
    <row r="279528" spans="68:68" customFormat="1">
      <c r="BP279528" s="90"/>
    </row>
    <row r="279529" spans="68:68" customFormat="1">
      <c r="BP279529" s="90"/>
    </row>
    <row r="279530" spans="68:68" customFormat="1">
      <c r="BP279530" s="90"/>
    </row>
    <row r="279531" spans="68:68" customFormat="1">
      <c r="BP279531" s="90"/>
    </row>
    <row r="279532" spans="68:68" customFormat="1">
      <c r="BP279532" s="90"/>
    </row>
    <row r="279533" spans="68:68" customFormat="1">
      <c r="BP279533" s="90"/>
    </row>
    <row r="279534" spans="68:68" customFormat="1">
      <c r="BP279534" s="90"/>
    </row>
    <row r="279535" spans="68:68" customFormat="1">
      <c r="BP279535" s="90"/>
    </row>
    <row r="279536" spans="68:68" customFormat="1">
      <c r="BP279536" s="90"/>
    </row>
    <row r="279537" spans="68:68" customFormat="1">
      <c r="BP279537" s="90"/>
    </row>
    <row r="279538" spans="68:68" customFormat="1">
      <c r="BP279538" s="90"/>
    </row>
    <row r="279539" spans="68:68" customFormat="1">
      <c r="BP279539" s="90"/>
    </row>
    <row r="279540" spans="68:68" customFormat="1">
      <c r="BP279540" s="90"/>
    </row>
    <row r="279541" spans="68:68" customFormat="1">
      <c r="BP279541" s="90"/>
    </row>
    <row r="279542" spans="68:68" customFormat="1">
      <c r="BP279542" s="90"/>
    </row>
    <row r="279543" spans="68:68" customFormat="1">
      <c r="BP279543" s="90"/>
    </row>
    <row r="279544" spans="68:68" customFormat="1">
      <c r="BP279544" s="90"/>
    </row>
    <row r="279545" spans="68:68" customFormat="1">
      <c r="BP279545" s="90"/>
    </row>
    <row r="279546" spans="68:68" customFormat="1">
      <c r="BP279546" s="90"/>
    </row>
    <row r="279547" spans="68:68" customFormat="1">
      <c r="BP279547" s="90"/>
    </row>
    <row r="279548" spans="68:68" customFormat="1">
      <c r="BP279548" s="90"/>
    </row>
    <row r="279549" spans="68:68" customFormat="1">
      <c r="BP279549" s="90"/>
    </row>
    <row r="279550" spans="68:68" customFormat="1">
      <c r="BP279550" s="90"/>
    </row>
    <row r="279551" spans="68:68" customFormat="1">
      <c r="BP279551" s="90"/>
    </row>
    <row r="279552" spans="68:68" customFormat="1">
      <c r="BP279552" s="90"/>
    </row>
    <row r="279553" spans="68:68" customFormat="1">
      <c r="BP279553" s="90"/>
    </row>
    <row r="279554" spans="68:68" customFormat="1">
      <c r="BP279554" s="90"/>
    </row>
    <row r="279555" spans="68:68" customFormat="1">
      <c r="BP279555" s="90"/>
    </row>
    <row r="279556" spans="68:68" customFormat="1">
      <c r="BP279556" s="90"/>
    </row>
    <row r="279557" spans="68:68" customFormat="1">
      <c r="BP279557" s="90"/>
    </row>
    <row r="279558" spans="68:68" customFormat="1">
      <c r="BP279558" s="90"/>
    </row>
    <row r="279559" spans="68:68" customFormat="1">
      <c r="BP279559" s="90"/>
    </row>
    <row r="279560" spans="68:68" customFormat="1">
      <c r="BP279560" s="90"/>
    </row>
    <row r="279561" spans="68:68" customFormat="1">
      <c r="BP279561" s="90"/>
    </row>
    <row r="279562" spans="68:68" customFormat="1">
      <c r="BP279562" s="90"/>
    </row>
    <row r="279563" spans="68:68" customFormat="1">
      <c r="BP279563" s="90"/>
    </row>
    <row r="279564" spans="68:68" customFormat="1">
      <c r="BP279564" s="90"/>
    </row>
    <row r="279565" spans="68:68" customFormat="1">
      <c r="BP279565" s="90"/>
    </row>
    <row r="279566" spans="68:68" customFormat="1">
      <c r="BP279566" s="90"/>
    </row>
    <row r="279567" spans="68:68" customFormat="1">
      <c r="BP279567" s="90"/>
    </row>
    <row r="279568" spans="68:68" customFormat="1">
      <c r="BP279568" s="90"/>
    </row>
    <row r="279569" spans="68:68" customFormat="1">
      <c r="BP279569" s="90"/>
    </row>
    <row r="279570" spans="68:68" customFormat="1">
      <c r="BP279570" s="90"/>
    </row>
    <row r="279571" spans="68:68" customFormat="1">
      <c r="BP279571" s="90"/>
    </row>
    <row r="279572" spans="68:68" customFormat="1">
      <c r="BP279572" s="90"/>
    </row>
    <row r="279573" spans="68:68" customFormat="1">
      <c r="BP279573" s="90"/>
    </row>
    <row r="279574" spans="68:68" customFormat="1">
      <c r="BP279574" s="90"/>
    </row>
    <row r="279575" spans="68:68" customFormat="1">
      <c r="BP279575" s="90"/>
    </row>
    <row r="279576" spans="68:68" customFormat="1">
      <c r="BP279576" s="90"/>
    </row>
    <row r="279577" spans="68:68" customFormat="1">
      <c r="BP279577" s="90"/>
    </row>
    <row r="279578" spans="68:68" customFormat="1">
      <c r="BP279578" s="90"/>
    </row>
    <row r="279579" spans="68:68" customFormat="1">
      <c r="BP279579" s="90"/>
    </row>
    <row r="279580" spans="68:68" customFormat="1">
      <c r="BP279580" s="90"/>
    </row>
    <row r="279581" spans="68:68" customFormat="1">
      <c r="BP279581" s="90"/>
    </row>
    <row r="279582" spans="68:68" customFormat="1">
      <c r="BP279582" s="90"/>
    </row>
    <row r="279583" spans="68:68" customFormat="1">
      <c r="BP279583" s="90"/>
    </row>
    <row r="279584" spans="68:68" customFormat="1">
      <c r="BP279584" s="90"/>
    </row>
    <row r="279585" spans="68:68" customFormat="1">
      <c r="BP279585" s="90"/>
    </row>
    <row r="279586" spans="68:68" customFormat="1">
      <c r="BP279586" s="90"/>
    </row>
    <row r="279587" spans="68:68" customFormat="1">
      <c r="BP279587" s="90"/>
    </row>
    <row r="279588" spans="68:68" customFormat="1">
      <c r="BP279588" s="90"/>
    </row>
    <row r="279589" spans="68:68" customFormat="1">
      <c r="BP279589" s="90"/>
    </row>
    <row r="279590" spans="68:68" customFormat="1">
      <c r="BP279590" s="90"/>
    </row>
    <row r="279591" spans="68:68" customFormat="1">
      <c r="BP279591" s="90"/>
    </row>
    <row r="279592" spans="68:68" customFormat="1">
      <c r="BP279592" s="90"/>
    </row>
    <row r="279593" spans="68:68" customFormat="1">
      <c r="BP279593" s="90"/>
    </row>
    <row r="279594" spans="68:68" customFormat="1">
      <c r="BP279594" s="90"/>
    </row>
    <row r="279595" spans="68:68" customFormat="1">
      <c r="BP279595" s="90"/>
    </row>
    <row r="279596" spans="68:68" customFormat="1">
      <c r="BP279596" s="90"/>
    </row>
    <row r="279597" spans="68:68" customFormat="1">
      <c r="BP279597" s="90"/>
    </row>
    <row r="279598" spans="68:68" customFormat="1">
      <c r="BP279598" s="90"/>
    </row>
    <row r="279599" spans="68:68" customFormat="1">
      <c r="BP279599" s="90"/>
    </row>
    <row r="279600" spans="68:68" customFormat="1">
      <c r="BP279600" s="90"/>
    </row>
    <row r="279601" spans="68:68" customFormat="1">
      <c r="BP279601" s="90"/>
    </row>
    <row r="279602" spans="68:68" customFormat="1">
      <c r="BP279602" s="90"/>
    </row>
    <row r="279603" spans="68:68" customFormat="1">
      <c r="BP279603" s="90"/>
    </row>
    <row r="279604" spans="68:68" customFormat="1">
      <c r="BP279604" s="90"/>
    </row>
    <row r="279605" spans="68:68" customFormat="1">
      <c r="BP279605" s="90"/>
    </row>
    <row r="279606" spans="68:68" customFormat="1">
      <c r="BP279606" s="90"/>
    </row>
    <row r="279607" spans="68:68" customFormat="1">
      <c r="BP279607" s="90"/>
    </row>
    <row r="279608" spans="68:68" customFormat="1">
      <c r="BP279608" s="90"/>
    </row>
    <row r="279609" spans="68:68" customFormat="1">
      <c r="BP279609" s="90"/>
    </row>
    <row r="279610" spans="68:68" customFormat="1">
      <c r="BP279610" s="90"/>
    </row>
    <row r="279611" spans="68:68" customFormat="1">
      <c r="BP279611" s="90"/>
    </row>
    <row r="279612" spans="68:68" customFormat="1">
      <c r="BP279612" s="90"/>
    </row>
    <row r="279613" spans="68:68" customFormat="1">
      <c r="BP279613" s="90"/>
    </row>
    <row r="279614" spans="68:68" customFormat="1">
      <c r="BP279614" s="90"/>
    </row>
    <row r="279615" spans="68:68" customFormat="1">
      <c r="BP279615" s="90"/>
    </row>
    <row r="279616" spans="68:68" customFormat="1">
      <c r="BP279616" s="90"/>
    </row>
    <row r="279617" spans="68:68" customFormat="1">
      <c r="BP279617" s="90"/>
    </row>
    <row r="279618" spans="68:68" customFormat="1">
      <c r="BP279618" s="90"/>
    </row>
    <row r="279619" spans="68:68" customFormat="1">
      <c r="BP279619" s="90"/>
    </row>
    <row r="279620" spans="68:68" customFormat="1">
      <c r="BP279620" s="90"/>
    </row>
    <row r="279621" spans="68:68" customFormat="1">
      <c r="BP279621" s="90"/>
    </row>
    <row r="279622" spans="68:68" customFormat="1">
      <c r="BP279622" s="90"/>
    </row>
    <row r="279623" spans="68:68" customFormat="1">
      <c r="BP279623" s="90"/>
    </row>
    <row r="279624" spans="68:68" customFormat="1">
      <c r="BP279624" s="90"/>
    </row>
    <row r="279625" spans="68:68" customFormat="1">
      <c r="BP279625" s="90"/>
    </row>
    <row r="279626" spans="68:68" customFormat="1">
      <c r="BP279626" s="90"/>
    </row>
    <row r="279627" spans="68:68" customFormat="1">
      <c r="BP279627" s="90"/>
    </row>
    <row r="279628" spans="68:68" customFormat="1">
      <c r="BP279628" s="90"/>
    </row>
    <row r="279629" spans="68:68" customFormat="1">
      <c r="BP279629" s="90"/>
    </row>
    <row r="279630" spans="68:68" customFormat="1">
      <c r="BP279630" s="90"/>
    </row>
    <row r="279631" spans="68:68" customFormat="1">
      <c r="BP279631" s="90"/>
    </row>
    <row r="279632" spans="68:68" customFormat="1">
      <c r="BP279632" s="90"/>
    </row>
    <row r="279633" spans="68:68" customFormat="1">
      <c r="BP279633" s="90"/>
    </row>
    <row r="279634" spans="68:68" customFormat="1">
      <c r="BP279634" s="90"/>
    </row>
    <row r="279635" spans="68:68" customFormat="1">
      <c r="BP279635" s="90"/>
    </row>
    <row r="279636" spans="68:68" customFormat="1">
      <c r="BP279636" s="90"/>
    </row>
    <row r="279637" spans="68:68" customFormat="1">
      <c r="BP279637" s="90"/>
    </row>
    <row r="279638" spans="68:68" customFormat="1">
      <c r="BP279638" s="90"/>
    </row>
    <row r="279639" spans="68:68" customFormat="1">
      <c r="BP279639" s="90"/>
    </row>
    <row r="279640" spans="68:68" customFormat="1">
      <c r="BP279640" s="90"/>
    </row>
    <row r="279641" spans="68:68" customFormat="1">
      <c r="BP279641" s="90"/>
    </row>
    <row r="279642" spans="68:68" customFormat="1">
      <c r="BP279642" s="90"/>
    </row>
    <row r="279643" spans="68:68" customFormat="1">
      <c r="BP279643" s="90"/>
    </row>
    <row r="279644" spans="68:68" customFormat="1">
      <c r="BP279644" s="90"/>
    </row>
    <row r="279645" spans="68:68" customFormat="1">
      <c r="BP279645" s="90"/>
    </row>
    <row r="279646" spans="68:68" customFormat="1">
      <c r="BP279646" s="90"/>
    </row>
    <row r="279647" spans="68:68" customFormat="1">
      <c r="BP279647" s="90"/>
    </row>
    <row r="279648" spans="68:68" customFormat="1">
      <c r="BP279648" s="90"/>
    </row>
    <row r="279649" spans="68:68" customFormat="1">
      <c r="BP279649" s="90"/>
    </row>
    <row r="279650" spans="68:68" customFormat="1">
      <c r="BP279650" s="90"/>
    </row>
    <row r="279651" spans="68:68" customFormat="1">
      <c r="BP279651" s="90"/>
    </row>
    <row r="279652" spans="68:68" customFormat="1">
      <c r="BP279652" s="90"/>
    </row>
    <row r="279653" spans="68:68" customFormat="1">
      <c r="BP279653" s="90"/>
    </row>
    <row r="279654" spans="68:68" customFormat="1">
      <c r="BP279654" s="90"/>
    </row>
    <row r="279655" spans="68:68" customFormat="1">
      <c r="BP279655" s="90"/>
    </row>
    <row r="279656" spans="68:68" customFormat="1">
      <c r="BP279656" s="90"/>
    </row>
    <row r="279657" spans="68:68" customFormat="1">
      <c r="BP279657" s="90"/>
    </row>
    <row r="279658" spans="68:68" customFormat="1">
      <c r="BP279658" s="90"/>
    </row>
    <row r="279659" spans="68:68" customFormat="1">
      <c r="BP279659" s="90"/>
    </row>
    <row r="279660" spans="68:68" customFormat="1">
      <c r="BP279660" s="90"/>
    </row>
    <row r="279661" spans="68:68" customFormat="1">
      <c r="BP279661" s="90"/>
    </row>
    <row r="279662" spans="68:68" customFormat="1">
      <c r="BP279662" s="90"/>
    </row>
    <row r="279663" spans="68:68" customFormat="1">
      <c r="BP279663" s="90"/>
    </row>
    <row r="279664" spans="68:68" customFormat="1">
      <c r="BP279664" s="90"/>
    </row>
    <row r="279665" spans="68:68" customFormat="1">
      <c r="BP279665" s="90"/>
    </row>
    <row r="279666" spans="68:68" customFormat="1">
      <c r="BP279666" s="90"/>
    </row>
    <row r="279667" spans="68:68" customFormat="1">
      <c r="BP279667" s="90"/>
    </row>
    <row r="279668" spans="68:68" customFormat="1">
      <c r="BP279668" s="90"/>
    </row>
    <row r="279669" spans="68:68" customFormat="1">
      <c r="BP279669" s="90"/>
    </row>
    <row r="279670" spans="68:68" customFormat="1">
      <c r="BP279670" s="90"/>
    </row>
    <row r="279671" spans="68:68" customFormat="1">
      <c r="BP279671" s="90"/>
    </row>
    <row r="279672" spans="68:68" customFormat="1">
      <c r="BP279672" s="90"/>
    </row>
    <row r="279673" spans="68:68" customFormat="1">
      <c r="BP279673" s="90"/>
    </row>
    <row r="279674" spans="68:68" customFormat="1">
      <c r="BP279674" s="90"/>
    </row>
    <row r="279675" spans="68:68" customFormat="1">
      <c r="BP279675" s="90"/>
    </row>
    <row r="279676" spans="68:68" customFormat="1">
      <c r="BP279676" s="90"/>
    </row>
    <row r="279677" spans="68:68" customFormat="1">
      <c r="BP279677" s="90"/>
    </row>
    <row r="279678" spans="68:68" customFormat="1">
      <c r="BP279678" s="90"/>
    </row>
    <row r="279679" spans="68:68" customFormat="1">
      <c r="BP279679" s="90"/>
    </row>
    <row r="279680" spans="68:68" customFormat="1">
      <c r="BP279680" s="90"/>
    </row>
    <row r="279681" spans="68:68" customFormat="1">
      <c r="BP279681" s="90"/>
    </row>
    <row r="279682" spans="68:68" customFormat="1">
      <c r="BP279682" s="90"/>
    </row>
    <row r="279683" spans="68:68" customFormat="1">
      <c r="BP279683" s="90"/>
    </row>
    <row r="279684" spans="68:68" customFormat="1">
      <c r="BP279684" s="90"/>
    </row>
    <row r="279685" spans="68:68" customFormat="1">
      <c r="BP279685" s="90"/>
    </row>
    <row r="279686" spans="68:68" customFormat="1">
      <c r="BP279686" s="90"/>
    </row>
    <row r="279687" spans="68:68" customFormat="1">
      <c r="BP279687" s="90"/>
    </row>
    <row r="279688" spans="68:68" customFormat="1">
      <c r="BP279688" s="90"/>
    </row>
    <row r="279689" spans="68:68" customFormat="1">
      <c r="BP279689" s="90"/>
    </row>
    <row r="279690" spans="68:68" customFormat="1">
      <c r="BP279690" s="90"/>
    </row>
    <row r="279691" spans="68:68" customFormat="1">
      <c r="BP279691" s="90"/>
    </row>
    <row r="279692" spans="68:68" customFormat="1">
      <c r="BP279692" s="90"/>
    </row>
    <row r="279693" spans="68:68" customFormat="1">
      <c r="BP279693" s="90"/>
    </row>
    <row r="279694" spans="68:68" customFormat="1">
      <c r="BP279694" s="90"/>
    </row>
    <row r="279695" spans="68:68" customFormat="1">
      <c r="BP279695" s="90"/>
    </row>
    <row r="279696" spans="68:68" customFormat="1">
      <c r="BP279696" s="90"/>
    </row>
    <row r="279697" spans="68:68" customFormat="1">
      <c r="BP279697" s="90"/>
    </row>
    <row r="279698" spans="68:68" customFormat="1">
      <c r="BP279698" s="90"/>
    </row>
    <row r="279699" spans="68:68" customFormat="1">
      <c r="BP279699" s="90"/>
    </row>
    <row r="279700" spans="68:68" customFormat="1">
      <c r="BP279700" s="90"/>
    </row>
    <row r="279701" spans="68:68" customFormat="1">
      <c r="BP279701" s="90"/>
    </row>
    <row r="279702" spans="68:68" customFormat="1">
      <c r="BP279702" s="90"/>
    </row>
    <row r="279703" spans="68:68" customFormat="1">
      <c r="BP279703" s="90"/>
    </row>
    <row r="279704" spans="68:68" customFormat="1">
      <c r="BP279704" s="90"/>
    </row>
    <row r="279705" spans="68:68" customFormat="1">
      <c r="BP279705" s="90"/>
    </row>
    <row r="279706" spans="68:68" customFormat="1">
      <c r="BP279706" s="90"/>
    </row>
    <row r="279707" spans="68:68" customFormat="1">
      <c r="BP279707" s="90"/>
    </row>
    <row r="279708" spans="68:68" customFormat="1">
      <c r="BP279708" s="90"/>
    </row>
    <row r="279709" spans="68:68" customFormat="1">
      <c r="BP279709" s="90"/>
    </row>
    <row r="279710" spans="68:68" customFormat="1">
      <c r="BP279710" s="90"/>
    </row>
    <row r="279711" spans="68:68" customFormat="1">
      <c r="BP279711" s="90"/>
    </row>
    <row r="279712" spans="68:68" customFormat="1">
      <c r="BP279712" s="90"/>
    </row>
    <row r="279713" spans="68:68" customFormat="1">
      <c r="BP279713" s="90"/>
    </row>
    <row r="279714" spans="68:68" customFormat="1">
      <c r="BP279714" s="90"/>
    </row>
    <row r="279715" spans="68:68" customFormat="1">
      <c r="BP279715" s="90"/>
    </row>
    <row r="279716" spans="68:68" customFormat="1">
      <c r="BP279716" s="90"/>
    </row>
    <row r="279717" spans="68:68" customFormat="1">
      <c r="BP279717" s="90"/>
    </row>
    <row r="279718" spans="68:68" customFormat="1">
      <c r="BP279718" s="90"/>
    </row>
    <row r="279719" spans="68:68" customFormat="1">
      <c r="BP279719" s="90"/>
    </row>
    <row r="279720" spans="68:68" customFormat="1">
      <c r="BP279720" s="90"/>
    </row>
    <row r="279721" spans="68:68" customFormat="1">
      <c r="BP279721" s="90"/>
    </row>
    <row r="279722" spans="68:68" customFormat="1">
      <c r="BP279722" s="90"/>
    </row>
    <row r="279723" spans="68:68" customFormat="1">
      <c r="BP279723" s="90"/>
    </row>
    <row r="279724" spans="68:68" customFormat="1">
      <c r="BP279724" s="90"/>
    </row>
    <row r="279725" spans="68:68" customFormat="1">
      <c r="BP279725" s="90"/>
    </row>
    <row r="279726" spans="68:68" customFormat="1">
      <c r="BP279726" s="90"/>
    </row>
    <row r="279727" spans="68:68" customFormat="1">
      <c r="BP279727" s="90"/>
    </row>
    <row r="279728" spans="68:68" customFormat="1">
      <c r="BP279728" s="90"/>
    </row>
    <row r="279729" spans="68:68" customFormat="1">
      <c r="BP279729" s="90"/>
    </row>
    <row r="279730" spans="68:68" customFormat="1">
      <c r="BP279730" s="90"/>
    </row>
    <row r="279731" spans="68:68" customFormat="1">
      <c r="BP279731" s="90"/>
    </row>
    <row r="279732" spans="68:68" customFormat="1">
      <c r="BP279732" s="90"/>
    </row>
    <row r="279733" spans="68:68" customFormat="1">
      <c r="BP279733" s="90"/>
    </row>
    <row r="279734" spans="68:68" customFormat="1">
      <c r="BP279734" s="90"/>
    </row>
    <row r="279735" spans="68:68" customFormat="1">
      <c r="BP279735" s="90"/>
    </row>
    <row r="279736" spans="68:68" customFormat="1">
      <c r="BP279736" s="90"/>
    </row>
    <row r="279737" spans="68:68" customFormat="1">
      <c r="BP279737" s="90"/>
    </row>
    <row r="279738" spans="68:68" customFormat="1">
      <c r="BP279738" s="90"/>
    </row>
    <row r="279739" spans="68:68" customFormat="1">
      <c r="BP279739" s="90"/>
    </row>
    <row r="279740" spans="68:68" customFormat="1">
      <c r="BP279740" s="90"/>
    </row>
    <row r="279741" spans="68:68" customFormat="1">
      <c r="BP279741" s="90"/>
    </row>
    <row r="279742" spans="68:68" customFormat="1">
      <c r="BP279742" s="90"/>
    </row>
    <row r="279743" spans="68:68" customFormat="1">
      <c r="BP279743" s="90"/>
    </row>
    <row r="279744" spans="68:68" customFormat="1">
      <c r="BP279744" s="90"/>
    </row>
    <row r="279745" spans="68:68" customFormat="1">
      <c r="BP279745" s="90"/>
    </row>
    <row r="279746" spans="68:68" customFormat="1">
      <c r="BP279746" s="90"/>
    </row>
    <row r="279747" spans="68:68" customFormat="1">
      <c r="BP279747" s="90"/>
    </row>
    <row r="279748" spans="68:68" customFormat="1">
      <c r="BP279748" s="90"/>
    </row>
    <row r="279749" spans="68:68" customFormat="1">
      <c r="BP279749" s="90"/>
    </row>
    <row r="279750" spans="68:68" customFormat="1">
      <c r="BP279750" s="90"/>
    </row>
    <row r="279751" spans="68:68" customFormat="1">
      <c r="BP279751" s="90"/>
    </row>
    <row r="279752" spans="68:68" customFormat="1">
      <c r="BP279752" s="90"/>
    </row>
    <row r="279753" spans="68:68" customFormat="1">
      <c r="BP279753" s="90"/>
    </row>
    <row r="279754" spans="68:68" customFormat="1">
      <c r="BP279754" s="90"/>
    </row>
    <row r="279755" spans="68:68" customFormat="1">
      <c r="BP279755" s="90"/>
    </row>
    <row r="279756" spans="68:68" customFormat="1">
      <c r="BP279756" s="90"/>
    </row>
    <row r="279757" spans="68:68" customFormat="1">
      <c r="BP279757" s="90"/>
    </row>
    <row r="279758" spans="68:68" customFormat="1">
      <c r="BP279758" s="90"/>
    </row>
    <row r="279759" spans="68:68" customFormat="1">
      <c r="BP279759" s="90"/>
    </row>
    <row r="279760" spans="68:68" customFormat="1">
      <c r="BP279760" s="90"/>
    </row>
    <row r="279761" spans="68:68" customFormat="1">
      <c r="BP279761" s="90"/>
    </row>
    <row r="279762" spans="68:68" customFormat="1">
      <c r="BP279762" s="90"/>
    </row>
    <row r="279763" spans="68:68" customFormat="1">
      <c r="BP279763" s="90"/>
    </row>
    <row r="279764" spans="68:68" customFormat="1">
      <c r="BP279764" s="90"/>
    </row>
    <row r="279765" spans="68:68" customFormat="1">
      <c r="BP279765" s="90"/>
    </row>
    <row r="279766" spans="68:68" customFormat="1">
      <c r="BP279766" s="90"/>
    </row>
    <row r="279767" spans="68:68" customFormat="1">
      <c r="BP279767" s="90"/>
    </row>
    <row r="279768" spans="68:68" customFormat="1">
      <c r="BP279768" s="90"/>
    </row>
    <row r="279769" spans="68:68" customFormat="1">
      <c r="BP279769" s="90"/>
    </row>
    <row r="279770" spans="68:68" customFormat="1">
      <c r="BP279770" s="90"/>
    </row>
    <row r="279771" spans="68:68" customFormat="1">
      <c r="BP279771" s="90"/>
    </row>
    <row r="279772" spans="68:68" customFormat="1">
      <c r="BP279772" s="90"/>
    </row>
    <row r="279773" spans="68:68" customFormat="1">
      <c r="BP279773" s="90"/>
    </row>
    <row r="279774" spans="68:68" customFormat="1">
      <c r="BP279774" s="90"/>
    </row>
    <row r="279775" spans="68:68" customFormat="1">
      <c r="BP279775" s="90"/>
    </row>
    <row r="279776" spans="68:68" customFormat="1">
      <c r="BP279776" s="90"/>
    </row>
    <row r="279777" spans="68:68" customFormat="1">
      <c r="BP279777" s="90"/>
    </row>
    <row r="279778" spans="68:68" customFormat="1">
      <c r="BP279778" s="90"/>
    </row>
    <row r="279779" spans="68:68" customFormat="1">
      <c r="BP279779" s="90"/>
    </row>
    <row r="279780" spans="68:68" customFormat="1">
      <c r="BP279780" s="90"/>
    </row>
    <row r="279781" spans="68:68" customFormat="1">
      <c r="BP279781" s="90"/>
    </row>
    <row r="279782" spans="68:68" customFormat="1">
      <c r="BP279782" s="90"/>
    </row>
    <row r="279783" spans="68:68" customFormat="1">
      <c r="BP279783" s="90"/>
    </row>
    <row r="279784" spans="68:68" customFormat="1">
      <c r="BP279784" s="90"/>
    </row>
    <row r="279785" spans="68:68" customFormat="1">
      <c r="BP279785" s="90"/>
    </row>
    <row r="279786" spans="68:68" customFormat="1">
      <c r="BP279786" s="90"/>
    </row>
    <row r="279787" spans="68:68" customFormat="1">
      <c r="BP279787" s="90"/>
    </row>
    <row r="279788" spans="68:68" customFormat="1">
      <c r="BP279788" s="90"/>
    </row>
    <row r="279789" spans="68:68" customFormat="1">
      <c r="BP279789" s="90"/>
    </row>
    <row r="279790" spans="68:68" customFormat="1">
      <c r="BP279790" s="90"/>
    </row>
    <row r="279791" spans="68:68" customFormat="1">
      <c r="BP279791" s="90"/>
    </row>
    <row r="279792" spans="68:68" customFormat="1">
      <c r="BP279792" s="90"/>
    </row>
    <row r="279793" spans="68:68" customFormat="1">
      <c r="BP279793" s="90"/>
    </row>
    <row r="279794" spans="68:68" customFormat="1">
      <c r="BP279794" s="90"/>
    </row>
    <row r="279795" spans="68:68" customFormat="1">
      <c r="BP279795" s="90"/>
    </row>
    <row r="279796" spans="68:68" customFormat="1">
      <c r="BP279796" s="90"/>
    </row>
    <row r="279797" spans="68:68" customFormat="1">
      <c r="BP279797" s="90"/>
    </row>
    <row r="279798" spans="68:68" customFormat="1">
      <c r="BP279798" s="90"/>
    </row>
    <row r="279799" spans="68:68" customFormat="1">
      <c r="BP279799" s="90"/>
    </row>
    <row r="279800" spans="68:68" customFormat="1">
      <c r="BP279800" s="90"/>
    </row>
    <row r="279801" spans="68:68" customFormat="1">
      <c r="BP279801" s="90"/>
    </row>
    <row r="279802" spans="68:68" customFormat="1">
      <c r="BP279802" s="90"/>
    </row>
    <row r="279803" spans="68:68" customFormat="1">
      <c r="BP279803" s="90"/>
    </row>
    <row r="279804" spans="68:68" customFormat="1">
      <c r="BP279804" s="90"/>
    </row>
    <row r="279805" spans="68:68" customFormat="1">
      <c r="BP279805" s="90"/>
    </row>
    <row r="279806" spans="68:68" customFormat="1">
      <c r="BP279806" s="90"/>
    </row>
    <row r="279807" spans="68:68" customFormat="1">
      <c r="BP279807" s="90"/>
    </row>
    <row r="279808" spans="68:68" customFormat="1">
      <c r="BP279808" s="90"/>
    </row>
    <row r="279809" spans="68:68" customFormat="1">
      <c r="BP279809" s="90"/>
    </row>
    <row r="279810" spans="68:68" customFormat="1">
      <c r="BP279810" s="90"/>
    </row>
    <row r="279811" spans="68:68" customFormat="1">
      <c r="BP279811" s="90"/>
    </row>
    <row r="279812" spans="68:68" customFormat="1">
      <c r="BP279812" s="90"/>
    </row>
    <row r="279813" spans="68:68" customFormat="1">
      <c r="BP279813" s="90"/>
    </row>
    <row r="279814" spans="68:68" customFormat="1">
      <c r="BP279814" s="90"/>
    </row>
    <row r="279815" spans="68:68" customFormat="1">
      <c r="BP279815" s="90"/>
    </row>
    <row r="279816" spans="68:68" customFormat="1">
      <c r="BP279816" s="90"/>
    </row>
    <row r="279817" spans="68:68" customFormat="1">
      <c r="BP279817" s="90"/>
    </row>
    <row r="279818" spans="68:68" customFormat="1">
      <c r="BP279818" s="90"/>
    </row>
    <row r="279819" spans="68:68" customFormat="1">
      <c r="BP279819" s="90"/>
    </row>
    <row r="279820" spans="68:68" customFormat="1">
      <c r="BP279820" s="90"/>
    </row>
    <row r="279821" spans="68:68" customFormat="1">
      <c r="BP279821" s="90"/>
    </row>
    <row r="279822" spans="68:68" customFormat="1">
      <c r="BP279822" s="90"/>
    </row>
    <row r="279823" spans="68:68" customFormat="1">
      <c r="BP279823" s="90"/>
    </row>
    <row r="279824" spans="68:68" customFormat="1">
      <c r="BP279824" s="90"/>
    </row>
    <row r="279825" spans="68:68" customFormat="1">
      <c r="BP279825" s="90"/>
    </row>
    <row r="279826" spans="68:68" customFormat="1">
      <c r="BP279826" s="90"/>
    </row>
    <row r="279827" spans="68:68" customFormat="1">
      <c r="BP279827" s="90"/>
    </row>
    <row r="279828" spans="68:68" customFormat="1">
      <c r="BP279828" s="90"/>
    </row>
    <row r="279829" spans="68:68" customFormat="1">
      <c r="BP279829" s="90"/>
    </row>
    <row r="279830" spans="68:68" customFormat="1">
      <c r="BP279830" s="90"/>
    </row>
    <row r="279831" spans="68:68" customFormat="1">
      <c r="BP279831" s="90"/>
    </row>
    <row r="279832" spans="68:68" customFormat="1">
      <c r="BP279832" s="90"/>
    </row>
    <row r="279833" spans="68:68" customFormat="1">
      <c r="BP279833" s="90"/>
    </row>
    <row r="279834" spans="68:68" customFormat="1">
      <c r="BP279834" s="90"/>
    </row>
    <row r="279835" spans="68:68" customFormat="1">
      <c r="BP279835" s="90"/>
    </row>
    <row r="279836" spans="68:68" customFormat="1">
      <c r="BP279836" s="90"/>
    </row>
    <row r="279837" spans="68:68" customFormat="1">
      <c r="BP279837" s="90"/>
    </row>
    <row r="279838" spans="68:68" customFormat="1">
      <c r="BP279838" s="90"/>
    </row>
    <row r="279839" spans="68:68" customFormat="1">
      <c r="BP279839" s="90"/>
    </row>
    <row r="279840" spans="68:68" customFormat="1">
      <c r="BP279840" s="90"/>
    </row>
    <row r="279841" spans="68:68" customFormat="1">
      <c r="BP279841" s="90"/>
    </row>
    <row r="279842" spans="68:68" customFormat="1">
      <c r="BP279842" s="90"/>
    </row>
    <row r="279843" spans="68:68" customFormat="1">
      <c r="BP279843" s="90"/>
    </row>
    <row r="279844" spans="68:68" customFormat="1">
      <c r="BP279844" s="90"/>
    </row>
    <row r="279845" spans="68:68" customFormat="1">
      <c r="BP279845" s="90"/>
    </row>
    <row r="279846" spans="68:68" customFormat="1">
      <c r="BP279846" s="90"/>
    </row>
    <row r="279847" spans="68:68" customFormat="1">
      <c r="BP279847" s="90"/>
    </row>
    <row r="279848" spans="68:68" customFormat="1">
      <c r="BP279848" s="90"/>
    </row>
    <row r="279849" spans="68:68" customFormat="1">
      <c r="BP279849" s="90"/>
    </row>
    <row r="279850" spans="68:68" customFormat="1">
      <c r="BP279850" s="90"/>
    </row>
    <row r="279851" spans="68:68" customFormat="1">
      <c r="BP279851" s="90"/>
    </row>
    <row r="279852" spans="68:68" customFormat="1">
      <c r="BP279852" s="90"/>
    </row>
    <row r="279853" spans="68:68" customFormat="1">
      <c r="BP279853" s="90"/>
    </row>
    <row r="279854" spans="68:68" customFormat="1">
      <c r="BP279854" s="90"/>
    </row>
    <row r="279855" spans="68:68" customFormat="1">
      <c r="BP279855" s="90"/>
    </row>
    <row r="279856" spans="68:68" customFormat="1">
      <c r="BP279856" s="90"/>
    </row>
    <row r="279857" spans="68:68" customFormat="1">
      <c r="BP279857" s="90"/>
    </row>
    <row r="279858" spans="68:68" customFormat="1">
      <c r="BP279858" s="90"/>
    </row>
    <row r="279859" spans="68:68" customFormat="1">
      <c r="BP279859" s="90"/>
    </row>
    <row r="279860" spans="68:68" customFormat="1">
      <c r="BP279860" s="90"/>
    </row>
    <row r="279861" spans="68:68" customFormat="1">
      <c r="BP279861" s="90"/>
    </row>
    <row r="279862" spans="68:68" customFormat="1">
      <c r="BP279862" s="90"/>
    </row>
    <row r="279863" spans="68:68" customFormat="1">
      <c r="BP279863" s="90"/>
    </row>
    <row r="279864" spans="68:68" customFormat="1">
      <c r="BP279864" s="90"/>
    </row>
    <row r="279865" spans="68:68" customFormat="1">
      <c r="BP279865" s="90"/>
    </row>
    <row r="279866" spans="68:68" customFormat="1">
      <c r="BP279866" s="90"/>
    </row>
    <row r="279867" spans="68:68" customFormat="1">
      <c r="BP279867" s="90"/>
    </row>
    <row r="279868" spans="68:68" customFormat="1">
      <c r="BP279868" s="90"/>
    </row>
    <row r="279869" spans="68:68" customFormat="1">
      <c r="BP279869" s="90"/>
    </row>
    <row r="279870" spans="68:68" customFormat="1">
      <c r="BP279870" s="90"/>
    </row>
    <row r="279871" spans="68:68" customFormat="1">
      <c r="BP279871" s="90"/>
    </row>
    <row r="279872" spans="68:68" customFormat="1">
      <c r="BP279872" s="90"/>
    </row>
    <row r="279873" spans="68:68" customFormat="1">
      <c r="BP279873" s="90"/>
    </row>
    <row r="279874" spans="68:68" customFormat="1">
      <c r="BP279874" s="90"/>
    </row>
    <row r="279875" spans="68:68" customFormat="1">
      <c r="BP279875" s="90"/>
    </row>
    <row r="279876" spans="68:68" customFormat="1">
      <c r="BP279876" s="90"/>
    </row>
    <row r="279877" spans="68:68" customFormat="1">
      <c r="BP279877" s="90"/>
    </row>
    <row r="279878" spans="68:68" customFormat="1">
      <c r="BP279878" s="90"/>
    </row>
    <row r="279879" spans="68:68" customFormat="1">
      <c r="BP279879" s="90"/>
    </row>
    <row r="279880" spans="68:68" customFormat="1">
      <c r="BP279880" s="90"/>
    </row>
    <row r="279881" spans="68:68" customFormat="1">
      <c r="BP279881" s="90"/>
    </row>
    <row r="279882" spans="68:68" customFormat="1">
      <c r="BP279882" s="90"/>
    </row>
    <row r="279883" spans="68:68" customFormat="1">
      <c r="BP279883" s="90"/>
    </row>
    <row r="279884" spans="68:68" customFormat="1">
      <c r="BP279884" s="90"/>
    </row>
    <row r="279885" spans="68:68" customFormat="1">
      <c r="BP279885" s="90"/>
    </row>
    <row r="279886" spans="68:68" customFormat="1">
      <c r="BP279886" s="90"/>
    </row>
    <row r="279887" spans="68:68" customFormat="1">
      <c r="BP279887" s="90"/>
    </row>
    <row r="279888" spans="68:68" customFormat="1">
      <c r="BP279888" s="90"/>
    </row>
    <row r="279889" spans="68:68" customFormat="1">
      <c r="BP279889" s="90"/>
    </row>
    <row r="279890" spans="68:68" customFormat="1">
      <c r="BP279890" s="90"/>
    </row>
    <row r="279891" spans="68:68" customFormat="1">
      <c r="BP279891" s="90"/>
    </row>
    <row r="279892" spans="68:68" customFormat="1">
      <c r="BP279892" s="90"/>
    </row>
    <row r="279893" spans="68:68" customFormat="1">
      <c r="BP279893" s="90"/>
    </row>
    <row r="279894" spans="68:68" customFormat="1">
      <c r="BP279894" s="90"/>
    </row>
    <row r="279895" spans="68:68" customFormat="1">
      <c r="BP279895" s="90"/>
    </row>
    <row r="279896" spans="68:68" customFormat="1">
      <c r="BP279896" s="90"/>
    </row>
    <row r="279897" spans="68:68" customFormat="1">
      <c r="BP279897" s="90"/>
    </row>
    <row r="279898" spans="68:68" customFormat="1">
      <c r="BP279898" s="90"/>
    </row>
    <row r="279899" spans="68:68" customFormat="1">
      <c r="BP279899" s="90"/>
    </row>
    <row r="279900" spans="68:68" customFormat="1">
      <c r="BP279900" s="90"/>
    </row>
    <row r="279901" spans="68:68" customFormat="1">
      <c r="BP279901" s="90"/>
    </row>
    <row r="279902" spans="68:68" customFormat="1">
      <c r="BP279902" s="90"/>
    </row>
    <row r="279903" spans="68:68" customFormat="1">
      <c r="BP279903" s="90"/>
    </row>
    <row r="279904" spans="68:68" customFormat="1">
      <c r="BP279904" s="90"/>
    </row>
    <row r="279905" spans="68:68" customFormat="1">
      <c r="BP279905" s="90"/>
    </row>
    <row r="279906" spans="68:68" customFormat="1">
      <c r="BP279906" s="90"/>
    </row>
    <row r="279907" spans="68:68" customFormat="1">
      <c r="BP279907" s="90"/>
    </row>
    <row r="279908" spans="68:68" customFormat="1">
      <c r="BP279908" s="90"/>
    </row>
    <row r="279909" spans="68:68" customFormat="1">
      <c r="BP279909" s="90"/>
    </row>
    <row r="279910" spans="68:68" customFormat="1">
      <c r="BP279910" s="90"/>
    </row>
    <row r="279911" spans="68:68" customFormat="1">
      <c r="BP279911" s="90"/>
    </row>
    <row r="279912" spans="68:68" customFormat="1">
      <c r="BP279912" s="90"/>
    </row>
    <row r="279913" spans="68:68" customFormat="1">
      <c r="BP279913" s="90"/>
    </row>
    <row r="279914" spans="68:68" customFormat="1">
      <c r="BP279914" s="90"/>
    </row>
    <row r="279915" spans="68:68" customFormat="1">
      <c r="BP279915" s="90"/>
    </row>
    <row r="279916" spans="68:68" customFormat="1">
      <c r="BP279916" s="90"/>
    </row>
    <row r="279917" spans="68:68" customFormat="1">
      <c r="BP279917" s="90"/>
    </row>
    <row r="279918" spans="68:68" customFormat="1">
      <c r="BP279918" s="90"/>
    </row>
    <row r="279919" spans="68:68" customFormat="1">
      <c r="BP279919" s="90"/>
    </row>
    <row r="279920" spans="68:68" customFormat="1">
      <c r="BP279920" s="90"/>
    </row>
    <row r="279921" spans="68:68" customFormat="1">
      <c r="BP279921" s="90"/>
    </row>
    <row r="279922" spans="68:68" customFormat="1">
      <c r="BP279922" s="90"/>
    </row>
    <row r="279923" spans="68:68" customFormat="1">
      <c r="BP279923" s="90"/>
    </row>
    <row r="279924" spans="68:68" customFormat="1">
      <c r="BP279924" s="90"/>
    </row>
    <row r="279925" spans="68:68" customFormat="1">
      <c r="BP279925" s="90"/>
    </row>
    <row r="279926" spans="68:68" customFormat="1">
      <c r="BP279926" s="90"/>
    </row>
    <row r="279927" spans="68:68" customFormat="1">
      <c r="BP279927" s="90"/>
    </row>
    <row r="279928" spans="68:68" customFormat="1">
      <c r="BP279928" s="90"/>
    </row>
    <row r="279929" spans="68:68" customFormat="1">
      <c r="BP279929" s="90"/>
    </row>
    <row r="279930" spans="68:68" customFormat="1">
      <c r="BP279930" s="90"/>
    </row>
    <row r="279931" spans="68:68" customFormat="1">
      <c r="BP279931" s="90"/>
    </row>
    <row r="279932" spans="68:68" customFormat="1">
      <c r="BP279932" s="90"/>
    </row>
    <row r="279933" spans="68:68" customFormat="1">
      <c r="BP279933" s="90"/>
    </row>
    <row r="279934" spans="68:68" customFormat="1">
      <c r="BP279934" s="90"/>
    </row>
    <row r="279935" spans="68:68" customFormat="1">
      <c r="BP279935" s="90"/>
    </row>
    <row r="279936" spans="68:68" customFormat="1">
      <c r="BP279936" s="90"/>
    </row>
    <row r="279937" spans="68:68" customFormat="1">
      <c r="BP279937" s="90"/>
    </row>
    <row r="279938" spans="68:68" customFormat="1">
      <c r="BP279938" s="90"/>
    </row>
    <row r="279939" spans="68:68" customFormat="1">
      <c r="BP279939" s="90"/>
    </row>
    <row r="279940" spans="68:68" customFormat="1">
      <c r="BP279940" s="90"/>
    </row>
    <row r="279941" spans="68:68" customFormat="1">
      <c r="BP279941" s="90"/>
    </row>
    <row r="279942" spans="68:68" customFormat="1">
      <c r="BP279942" s="90"/>
    </row>
    <row r="279943" spans="68:68" customFormat="1">
      <c r="BP279943" s="90"/>
    </row>
    <row r="279944" spans="68:68" customFormat="1">
      <c r="BP279944" s="90"/>
    </row>
    <row r="279945" spans="68:68" customFormat="1">
      <c r="BP279945" s="90"/>
    </row>
    <row r="279946" spans="68:68" customFormat="1">
      <c r="BP279946" s="90"/>
    </row>
    <row r="279947" spans="68:68" customFormat="1">
      <c r="BP279947" s="90"/>
    </row>
    <row r="279948" spans="68:68" customFormat="1">
      <c r="BP279948" s="90"/>
    </row>
    <row r="279949" spans="68:68" customFormat="1">
      <c r="BP279949" s="90"/>
    </row>
    <row r="279950" spans="68:68" customFormat="1">
      <c r="BP279950" s="90"/>
    </row>
    <row r="279951" spans="68:68" customFormat="1">
      <c r="BP279951" s="90"/>
    </row>
    <row r="279952" spans="68:68" customFormat="1">
      <c r="BP279952" s="90"/>
    </row>
    <row r="279953" spans="68:68" customFormat="1">
      <c r="BP279953" s="90"/>
    </row>
    <row r="279954" spans="68:68" customFormat="1">
      <c r="BP279954" s="90"/>
    </row>
    <row r="279955" spans="68:68" customFormat="1">
      <c r="BP279955" s="90"/>
    </row>
    <row r="279956" spans="68:68" customFormat="1">
      <c r="BP279956" s="90"/>
    </row>
    <row r="279957" spans="68:68" customFormat="1">
      <c r="BP279957" s="90"/>
    </row>
    <row r="279958" spans="68:68" customFormat="1">
      <c r="BP279958" s="90"/>
    </row>
    <row r="279959" spans="68:68" customFormat="1">
      <c r="BP279959" s="90"/>
    </row>
    <row r="279960" spans="68:68" customFormat="1">
      <c r="BP279960" s="90"/>
    </row>
    <row r="279961" spans="68:68" customFormat="1">
      <c r="BP279961" s="90"/>
    </row>
    <row r="279962" spans="68:68" customFormat="1">
      <c r="BP279962" s="90"/>
    </row>
    <row r="279963" spans="68:68" customFormat="1">
      <c r="BP279963" s="90"/>
    </row>
    <row r="279964" spans="68:68" customFormat="1">
      <c r="BP279964" s="90"/>
    </row>
    <row r="279965" spans="68:68" customFormat="1">
      <c r="BP279965" s="90"/>
    </row>
    <row r="279966" spans="68:68" customFormat="1">
      <c r="BP279966" s="90"/>
    </row>
    <row r="279967" spans="68:68" customFormat="1">
      <c r="BP279967" s="90"/>
    </row>
    <row r="279968" spans="68:68" customFormat="1">
      <c r="BP279968" s="90"/>
    </row>
    <row r="279969" spans="68:68" customFormat="1">
      <c r="BP279969" s="90"/>
    </row>
    <row r="279970" spans="68:68" customFormat="1">
      <c r="BP279970" s="90"/>
    </row>
    <row r="279971" spans="68:68" customFormat="1">
      <c r="BP279971" s="90"/>
    </row>
    <row r="279972" spans="68:68" customFormat="1">
      <c r="BP279972" s="90"/>
    </row>
    <row r="279973" spans="68:68" customFormat="1">
      <c r="BP279973" s="90"/>
    </row>
    <row r="279974" spans="68:68" customFormat="1">
      <c r="BP279974" s="90"/>
    </row>
    <row r="279975" spans="68:68" customFormat="1">
      <c r="BP279975" s="90"/>
    </row>
    <row r="279976" spans="68:68" customFormat="1">
      <c r="BP279976" s="90"/>
    </row>
    <row r="279977" spans="68:68" customFormat="1">
      <c r="BP279977" s="90"/>
    </row>
    <row r="279978" spans="68:68" customFormat="1">
      <c r="BP279978" s="90"/>
    </row>
    <row r="279979" spans="68:68" customFormat="1">
      <c r="BP279979" s="90"/>
    </row>
    <row r="279980" spans="68:68" customFormat="1">
      <c r="BP279980" s="90"/>
    </row>
    <row r="279981" spans="68:68" customFormat="1">
      <c r="BP279981" s="90"/>
    </row>
    <row r="279982" spans="68:68" customFormat="1">
      <c r="BP279982" s="90"/>
    </row>
    <row r="279983" spans="68:68" customFormat="1">
      <c r="BP279983" s="90"/>
    </row>
    <row r="279984" spans="68:68" customFormat="1">
      <c r="BP279984" s="90"/>
    </row>
    <row r="279985" spans="68:68" customFormat="1">
      <c r="BP279985" s="90"/>
    </row>
    <row r="279986" spans="68:68" customFormat="1">
      <c r="BP279986" s="90"/>
    </row>
    <row r="279987" spans="68:68" customFormat="1">
      <c r="BP279987" s="90"/>
    </row>
    <row r="279988" spans="68:68" customFormat="1">
      <c r="BP279988" s="90"/>
    </row>
    <row r="279989" spans="68:68" customFormat="1">
      <c r="BP279989" s="90"/>
    </row>
    <row r="279990" spans="68:68" customFormat="1">
      <c r="BP279990" s="90"/>
    </row>
    <row r="279991" spans="68:68" customFormat="1">
      <c r="BP279991" s="90"/>
    </row>
    <row r="279992" spans="68:68" customFormat="1">
      <c r="BP279992" s="90"/>
    </row>
    <row r="279993" spans="68:68" customFormat="1">
      <c r="BP279993" s="90"/>
    </row>
    <row r="279994" spans="68:68" customFormat="1">
      <c r="BP279994" s="90"/>
    </row>
    <row r="279995" spans="68:68" customFormat="1">
      <c r="BP279995" s="90"/>
    </row>
    <row r="279996" spans="68:68" customFormat="1">
      <c r="BP279996" s="90"/>
    </row>
    <row r="279997" spans="68:68" customFormat="1">
      <c r="BP279997" s="90"/>
    </row>
    <row r="279998" spans="68:68" customFormat="1">
      <c r="BP279998" s="90"/>
    </row>
    <row r="279999" spans="68:68" customFormat="1">
      <c r="BP279999" s="90"/>
    </row>
    <row r="280000" spans="68:68" customFormat="1">
      <c r="BP280000" s="90"/>
    </row>
    <row r="280001" spans="68:68" customFormat="1">
      <c r="BP280001" s="90"/>
    </row>
    <row r="280002" spans="68:68" customFormat="1">
      <c r="BP280002" s="90"/>
    </row>
    <row r="280003" spans="68:68" customFormat="1">
      <c r="BP280003" s="90"/>
    </row>
    <row r="280004" spans="68:68" customFormat="1">
      <c r="BP280004" s="90"/>
    </row>
    <row r="280005" spans="68:68" customFormat="1">
      <c r="BP280005" s="90"/>
    </row>
    <row r="280006" spans="68:68" customFormat="1">
      <c r="BP280006" s="90"/>
    </row>
    <row r="280007" spans="68:68" customFormat="1">
      <c r="BP280007" s="90"/>
    </row>
    <row r="280008" spans="68:68" customFormat="1">
      <c r="BP280008" s="90"/>
    </row>
    <row r="280009" spans="68:68" customFormat="1">
      <c r="BP280009" s="90"/>
    </row>
    <row r="280010" spans="68:68" customFormat="1">
      <c r="BP280010" s="90"/>
    </row>
    <row r="280011" spans="68:68" customFormat="1">
      <c r="BP280011" s="90"/>
    </row>
    <row r="280012" spans="68:68" customFormat="1">
      <c r="BP280012" s="90"/>
    </row>
    <row r="280013" spans="68:68" customFormat="1">
      <c r="BP280013" s="90"/>
    </row>
    <row r="280014" spans="68:68" customFormat="1">
      <c r="BP280014" s="90"/>
    </row>
    <row r="280015" spans="68:68" customFormat="1">
      <c r="BP280015" s="90"/>
    </row>
    <row r="280016" spans="68:68" customFormat="1">
      <c r="BP280016" s="90"/>
    </row>
    <row r="280017" spans="68:68" customFormat="1">
      <c r="BP280017" s="90"/>
    </row>
    <row r="280018" spans="68:68" customFormat="1">
      <c r="BP280018" s="90"/>
    </row>
    <row r="280019" spans="68:68" customFormat="1">
      <c r="BP280019" s="90"/>
    </row>
    <row r="280020" spans="68:68" customFormat="1">
      <c r="BP280020" s="90"/>
    </row>
    <row r="280021" spans="68:68" customFormat="1">
      <c r="BP280021" s="90"/>
    </row>
    <row r="280022" spans="68:68" customFormat="1">
      <c r="BP280022" s="90"/>
    </row>
    <row r="280023" spans="68:68" customFormat="1">
      <c r="BP280023" s="90"/>
    </row>
    <row r="280024" spans="68:68" customFormat="1">
      <c r="BP280024" s="90"/>
    </row>
    <row r="280025" spans="68:68" customFormat="1">
      <c r="BP280025" s="90"/>
    </row>
    <row r="280026" spans="68:68" customFormat="1">
      <c r="BP280026" s="90"/>
    </row>
    <row r="280027" spans="68:68" customFormat="1">
      <c r="BP280027" s="90"/>
    </row>
    <row r="280028" spans="68:68" customFormat="1">
      <c r="BP280028" s="90"/>
    </row>
    <row r="280029" spans="68:68" customFormat="1">
      <c r="BP280029" s="90"/>
    </row>
    <row r="280030" spans="68:68" customFormat="1">
      <c r="BP280030" s="90"/>
    </row>
    <row r="280031" spans="68:68" customFormat="1">
      <c r="BP280031" s="90"/>
    </row>
    <row r="280032" spans="68:68" customFormat="1">
      <c r="BP280032" s="90"/>
    </row>
    <row r="280033" spans="68:68" customFormat="1">
      <c r="BP280033" s="90"/>
    </row>
    <row r="280034" spans="68:68" customFormat="1">
      <c r="BP280034" s="90"/>
    </row>
    <row r="280035" spans="68:68" customFormat="1">
      <c r="BP280035" s="90"/>
    </row>
    <row r="280036" spans="68:68" customFormat="1">
      <c r="BP280036" s="90"/>
    </row>
    <row r="280037" spans="68:68" customFormat="1">
      <c r="BP280037" s="90"/>
    </row>
    <row r="280038" spans="68:68" customFormat="1">
      <c r="BP280038" s="90"/>
    </row>
    <row r="280039" spans="68:68" customFormat="1">
      <c r="BP280039" s="90"/>
    </row>
    <row r="280040" spans="68:68" customFormat="1">
      <c r="BP280040" s="90"/>
    </row>
    <row r="280041" spans="68:68" customFormat="1">
      <c r="BP280041" s="90"/>
    </row>
    <row r="280042" spans="68:68" customFormat="1">
      <c r="BP280042" s="90"/>
    </row>
    <row r="280043" spans="68:68" customFormat="1">
      <c r="BP280043" s="90"/>
    </row>
    <row r="280044" spans="68:68" customFormat="1">
      <c r="BP280044" s="90"/>
    </row>
    <row r="280045" spans="68:68" customFormat="1">
      <c r="BP280045" s="90"/>
    </row>
    <row r="280046" spans="68:68" customFormat="1">
      <c r="BP280046" s="90"/>
    </row>
    <row r="280047" spans="68:68" customFormat="1">
      <c r="BP280047" s="90"/>
    </row>
    <row r="280048" spans="68:68" customFormat="1">
      <c r="BP280048" s="90"/>
    </row>
    <row r="280049" spans="68:68" customFormat="1">
      <c r="BP280049" s="90"/>
    </row>
    <row r="280050" spans="68:68" customFormat="1">
      <c r="BP280050" s="90"/>
    </row>
    <row r="280051" spans="68:68" customFormat="1">
      <c r="BP280051" s="90"/>
    </row>
    <row r="280052" spans="68:68" customFormat="1">
      <c r="BP280052" s="90"/>
    </row>
    <row r="280053" spans="68:68" customFormat="1">
      <c r="BP280053" s="90"/>
    </row>
    <row r="280054" spans="68:68" customFormat="1">
      <c r="BP280054" s="90"/>
    </row>
    <row r="280055" spans="68:68" customFormat="1">
      <c r="BP280055" s="90"/>
    </row>
    <row r="280056" spans="68:68" customFormat="1">
      <c r="BP280056" s="90"/>
    </row>
    <row r="280057" spans="68:68" customFormat="1">
      <c r="BP280057" s="90"/>
    </row>
    <row r="280058" spans="68:68" customFormat="1">
      <c r="BP280058" s="90"/>
    </row>
    <row r="280059" spans="68:68" customFormat="1">
      <c r="BP280059" s="90"/>
    </row>
    <row r="280060" spans="68:68" customFormat="1">
      <c r="BP280060" s="90"/>
    </row>
    <row r="280061" spans="68:68" customFormat="1">
      <c r="BP280061" s="90"/>
    </row>
    <row r="280062" spans="68:68" customFormat="1">
      <c r="BP280062" s="90"/>
    </row>
    <row r="280063" spans="68:68" customFormat="1">
      <c r="BP280063" s="90"/>
    </row>
    <row r="280064" spans="68:68" customFormat="1">
      <c r="BP280064" s="90"/>
    </row>
    <row r="280065" spans="68:68" customFormat="1">
      <c r="BP280065" s="90"/>
    </row>
    <row r="280066" spans="68:68" customFormat="1">
      <c r="BP280066" s="90"/>
    </row>
    <row r="280067" spans="68:68" customFormat="1">
      <c r="BP280067" s="90"/>
    </row>
    <row r="280068" spans="68:68" customFormat="1">
      <c r="BP280068" s="90"/>
    </row>
    <row r="280069" spans="68:68" customFormat="1">
      <c r="BP280069" s="90"/>
    </row>
    <row r="280070" spans="68:68" customFormat="1">
      <c r="BP280070" s="90"/>
    </row>
    <row r="280071" spans="68:68" customFormat="1">
      <c r="BP280071" s="90"/>
    </row>
    <row r="280072" spans="68:68" customFormat="1">
      <c r="BP280072" s="90"/>
    </row>
    <row r="280073" spans="68:68" customFormat="1">
      <c r="BP280073" s="90"/>
    </row>
    <row r="280074" spans="68:68" customFormat="1">
      <c r="BP280074" s="90"/>
    </row>
    <row r="280075" spans="68:68" customFormat="1">
      <c r="BP280075" s="90"/>
    </row>
    <row r="280076" spans="68:68" customFormat="1">
      <c r="BP280076" s="90"/>
    </row>
    <row r="280077" spans="68:68" customFormat="1">
      <c r="BP280077" s="90"/>
    </row>
    <row r="280078" spans="68:68" customFormat="1">
      <c r="BP280078" s="90"/>
    </row>
    <row r="280079" spans="68:68" customFormat="1">
      <c r="BP280079" s="90"/>
    </row>
    <row r="280080" spans="68:68" customFormat="1">
      <c r="BP280080" s="90"/>
    </row>
    <row r="280081" spans="68:68" customFormat="1">
      <c r="BP280081" s="90"/>
    </row>
    <row r="280082" spans="68:68" customFormat="1">
      <c r="BP280082" s="90"/>
    </row>
    <row r="280083" spans="68:68" customFormat="1">
      <c r="BP280083" s="90"/>
    </row>
    <row r="280084" spans="68:68" customFormat="1">
      <c r="BP280084" s="90"/>
    </row>
    <row r="280085" spans="68:68" customFormat="1">
      <c r="BP280085" s="90"/>
    </row>
    <row r="280086" spans="68:68" customFormat="1">
      <c r="BP280086" s="90"/>
    </row>
    <row r="280087" spans="68:68" customFormat="1">
      <c r="BP280087" s="90"/>
    </row>
    <row r="280088" spans="68:68" customFormat="1">
      <c r="BP280088" s="90"/>
    </row>
    <row r="280089" spans="68:68" customFormat="1">
      <c r="BP280089" s="90"/>
    </row>
    <row r="280090" spans="68:68" customFormat="1">
      <c r="BP280090" s="90"/>
    </row>
    <row r="280091" spans="68:68" customFormat="1">
      <c r="BP280091" s="90"/>
    </row>
    <row r="280092" spans="68:68" customFormat="1">
      <c r="BP280092" s="90"/>
    </row>
    <row r="280093" spans="68:68" customFormat="1">
      <c r="BP280093" s="90"/>
    </row>
    <row r="280094" spans="68:68" customFormat="1">
      <c r="BP280094" s="90"/>
    </row>
    <row r="280095" spans="68:68" customFormat="1">
      <c r="BP280095" s="90"/>
    </row>
    <row r="280096" spans="68:68" customFormat="1">
      <c r="BP280096" s="90"/>
    </row>
    <row r="280097" spans="68:68" customFormat="1">
      <c r="BP280097" s="90"/>
    </row>
    <row r="280098" spans="68:68" customFormat="1">
      <c r="BP280098" s="90"/>
    </row>
    <row r="280099" spans="68:68" customFormat="1">
      <c r="BP280099" s="90"/>
    </row>
    <row r="280100" spans="68:68" customFormat="1">
      <c r="BP280100" s="90"/>
    </row>
    <row r="280101" spans="68:68" customFormat="1">
      <c r="BP280101" s="90"/>
    </row>
    <row r="280102" spans="68:68" customFormat="1">
      <c r="BP280102" s="90"/>
    </row>
    <row r="280103" spans="68:68" customFormat="1">
      <c r="BP280103" s="90"/>
    </row>
    <row r="280104" spans="68:68" customFormat="1">
      <c r="BP280104" s="90"/>
    </row>
    <row r="280105" spans="68:68" customFormat="1">
      <c r="BP280105" s="90"/>
    </row>
    <row r="280106" spans="68:68" customFormat="1">
      <c r="BP280106" s="90"/>
    </row>
    <row r="280107" spans="68:68" customFormat="1">
      <c r="BP280107" s="90"/>
    </row>
    <row r="280108" spans="68:68" customFormat="1">
      <c r="BP280108" s="90"/>
    </row>
    <row r="280109" spans="68:68" customFormat="1">
      <c r="BP280109" s="90"/>
    </row>
    <row r="280110" spans="68:68" customFormat="1">
      <c r="BP280110" s="90"/>
    </row>
    <row r="280111" spans="68:68" customFormat="1">
      <c r="BP280111" s="90"/>
    </row>
    <row r="280112" spans="68:68" customFormat="1">
      <c r="BP280112" s="90"/>
    </row>
    <row r="280113" spans="68:68" customFormat="1">
      <c r="BP280113" s="90"/>
    </row>
    <row r="280114" spans="68:68" customFormat="1">
      <c r="BP280114" s="90"/>
    </row>
    <row r="280115" spans="68:68" customFormat="1">
      <c r="BP280115" s="90"/>
    </row>
    <row r="280116" spans="68:68" customFormat="1">
      <c r="BP280116" s="90"/>
    </row>
    <row r="280117" spans="68:68" customFormat="1">
      <c r="BP280117" s="90"/>
    </row>
    <row r="280118" spans="68:68" customFormat="1">
      <c r="BP280118" s="90"/>
    </row>
    <row r="280119" spans="68:68" customFormat="1">
      <c r="BP280119" s="90"/>
    </row>
    <row r="280120" spans="68:68" customFormat="1">
      <c r="BP280120" s="90"/>
    </row>
    <row r="280121" spans="68:68" customFormat="1">
      <c r="BP280121" s="90"/>
    </row>
    <row r="280122" spans="68:68" customFormat="1">
      <c r="BP280122" s="90"/>
    </row>
    <row r="280123" spans="68:68" customFormat="1">
      <c r="BP280123" s="90"/>
    </row>
    <row r="280124" spans="68:68" customFormat="1">
      <c r="BP280124" s="90"/>
    </row>
    <row r="280125" spans="68:68" customFormat="1">
      <c r="BP280125" s="90"/>
    </row>
    <row r="280126" spans="68:68" customFormat="1">
      <c r="BP280126" s="90"/>
    </row>
    <row r="280127" spans="68:68" customFormat="1">
      <c r="BP280127" s="90"/>
    </row>
    <row r="280128" spans="68:68" customFormat="1">
      <c r="BP280128" s="90"/>
    </row>
    <row r="280129" spans="68:68" customFormat="1">
      <c r="BP280129" s="90"/>
    </row>
    <row r="280130" spans="68:68" customFormat="1">
      <c r="BP280130" s="90"/>
    </row>
    <row r="280131" spans="68:68" customFormat="1">
      <c r="BP280131" s="90"/>
    </row>
    <row r="280132" spans="68:68" customFormat="1">
      <c r="BP280132" s="90"/>
    </row>
    <row r="280133" spans="68:68" customFormat="1">
      <c r="BP280133" s="90"/>
    </row>
    <row r="280134" spans="68:68" customFormat="1">
      <c r="BP280134" s="90"/>
    </row>
    <row r="280135" spans="68:68" customFormat="1">
      <c r="BP280135" s="90"/>
    </row>
    <row r="280136" spans="68:68" customFormat="1">
      <c r="BP280136" s="90"/>
    </row>
    <row r="280137" spans="68:68" customFormat="1">
      <c r="BP280137" s="90"/>
    </row>
    <row r="280138" spans="68:68" customFormat="1">
      <c r="BP280138" s="90"/>
    </row>
    <row r="280139" spans="68:68" customFormat="1">
      <c r="BP280139" s="90"/>
    </row>
    <row r="280140" spans="68:68" customFormat="1">
      <c r="BP280140" s="90"/>
    </row>
    <row r="280141" spans="68:68" customFormat="1">
      <c r="BP280141" s="90"/>
    </row>
    <row r="280142" spans="68:68" customFormat="1">
      <c r="BP280142" s="90"/>
    </row>
    <row r="280143" spans="68:68" customFormat="1">
      <c r="BP280143" s="90"/>
    </row>
    <row r="280144" spans="68:68" customFormat="1">
      <c r="BP280144" s="90"/>
    </row>
    <row r="280145" spans="68:68" customFormat="1">
      <c r="BP280145" s="90"/>
    </row>
    <row r="280146" spans="68:68" customFormat="1">
      <c r="BP280146" s="90"/>
    </row>
    <row r="280147" spans="68:68" customFormat="1">
      <c r="BP280147" s="90"/>
    </row>
    <row r="280148" spans="68:68" customFormat="1">
      <c r="BP280148" s="90"/>
    </row>
    <row r="280149" spans="68:68" customFormat="1">
      <c r="BP280149" s="90"/>
    </row>
    <row r="280150" spans="68:68" customFormat="1">
      <c r="BP280150" s="90"/>
    </row>
    <row r="280151" spans="68:68" customFormat="1">
      <c r="BP280151" s="90"/>
    </row>
    <row r="280152" spans="68:68" customFormat="1">
      <c r="BP280152" s="90"/>
    </row>
    <row r="280153" spans="68:68" customFormat="1">
      <c r="BP280153" s="90"/>
    </row>
    <row r="280154" spans="68:68" customFormat="1">
      <c r="BP280154" s="90"/>
    </row>
    <row r="280155" spans="68:68" customFormat="1">
      <c r="BP280155" s="90"/>
    </row>
    <row r="280156" spans="68:68" customFormat="1">
      <c r="BP280156" s="90"/>
    </row>
    <row r="280157" spans="68:68" customFormat="1">
      <c r="BP280157" s="90"/>
    </row>
    <row r="280158" spans="68:68" customFormat="1">
      <c r="BP280158" s="90"/>
    </row>
    <row r="280159" spans="68:68" customFormat="1">
      <c r="BP280159" s="90"/>
    </row>
    <row r="280160" spans="68:68" customFormat="1">
      <c r="BP280160" s="90"/>
    </row>
    <row r="280161" spans="68:68" customFormat="1">
      <c r="BP280161" s="90"/>
    </row>
    <row r="280162" spans="68:68" customFormat="1">
      <c r="BP280162" s="90"/>
    </row>
    <row r="280163" spans="68:68" customFormat="1">
      <c r="BP280163" s="90"/>
    </row>
    <row r="280164" spans="68:68" customFormat="1">
      <c r="BP280164" s="90"/>
    </row>
    <row r="280165" spans="68:68" customFormat="1">
      <c r="BP280165" s="90"/>
    </row>
    <row r="280166" spans="68:68" customFormat="1">
      <c r="BP280166" s="90"/>
    </row>
    <row r="280167" spans="68:68" customFormat="1">
      <c r="BP280167" s="90"/>
    </row>
    <row r="280168" spans="68:68" customFormat="1">
      <c r="BP280168" s="90"/>
    </row>
    <row r="280169" spans="68:68" customFormat="1">
      <c r="BP280169" s="90"/>
    </row>
    <row r="280170" spans="68:68" customFormat="1">
      <c r="BP280170" s="90"/>
    </row>
    <row r="280171" spans="68:68" customFormat="1">
      <c r="BP280171" s="90"/>
    </row>
    <row r="280172" spans="68:68" customFormat="1">
      <c r="BP280172" s="90"/>
    </row>
    <row r="280173" spans="68:68" customFormat="1">
      <c r="BP280173" s="90"/>
    </row>
    <row r="280174" spans="68:68" customFormat="1">
      <c r="BP280174" s="90"/>
    </row>
    <row r="280175" spans="68:68" customFormat="1">
      <c r="BP280175" s="90"/>
    </row>
    <row r="280176" spans="68:68" customFormat="1">
      <c r="BP280176" s="90"/>
    </row>
    <row r="280177" spans="68:68" customFormat="1">
      <c r="BP280177" s="90"/>
    </row>
    <row r="280178" spans="68:68" customFormat="1">
      <c r="BP280178" s="90"/>
    </row>
    <row r="280179" spans="68:68" customFormat="1">
      <c r="BP280179" s="90"/>
    </row>
    <row r="280180" spans="68:68" customFormat="1">
      <c r="BP280180" s="90"/>
    </row>
    <row r="280181" spans="68:68" customFormat="1">
      <c r="BP280181" s="90"/>
    </row>
    <row r="280182" spans="68:68" customFormat="1">
      <c r="BP280182" s="90"/>
    </row>
    <row r="280183" spans="68:68" customFormat="1">
      <c r="BP280183" s="90"/>
    </row>
    <row r="280184" spans="68:68" customFormat="1">
      <c r="BP280184" s="90"/>
    </row>
    <row r="280185" spans="68:68" customFormat="1">
      <c r="BP280185" s="90"/>
    </row>
    <row r="280186" spans="68:68" customFormat="1">
      <c r="BP280186" s="90"/>
    </row>
    <row r="280187" spans="68:68" customFormat="1">
      <c r="BP280187" s="90"/>
    </row>
    <row r="280188" spans="68:68" customFormat="1">
      <c r="BP280188" s="90"/>
    </row>
    <row r="280189" spans="68:68" customFormat="1">
      <c r="BP280189" s="90"/>
    </row>
    <row r="280190" spans="68:68" customFormat="1">
      <c r="BP280190" s="90"/>
    </row>
    <row r="280191" spans="68:68" customFormat="1">
      <c r="BP280191" s="90"/>
    </row>
    <row r="280192" spans="68:68" customFormat="1">
      <c r="BP280192" s="90"/>
    </row>
    <row r="280193" spans="68:68" customFormat="1">
      <c r="BP280193" s="90"/>
    </row>
    <row r="280194" spans="68:68" customFormat="1">
      <c r="BP280194" s="90"/>
    </row>
    <row r="280195" spans="68:68" customFormat="1">
      <c r="BP280195" s="90"/>
    </row>
    <row r="280196" spans="68:68" customFormat="1">
      <c r="BP280196" s="90"/>
    </row>
    <row r="280197" spans="68:68" customFormat="1">
      <c r="BP280197" s="90"/>
    </row>
    <row r="280198" spans="68:68" customFormat="1">
      <c r="BP280198" s="90"/>
    </row>
    <row r="280199" spans="68:68" customFormat="1">
      <c r="BP280199" s="90"/>
    </row>
    <row r="280200" spans="68:68" customFormat="1">
      <c r="BP280200" s="90"/>
    </row>
    <row r="280201" spans="68:68" customFormat="1">
      <c r="BP280201" s="90"/>
    </row>
    <row r="280202" spans="68:68" customFormat="1">
      <c r="BP280202" s="90"/>
    </row>
    <row r="280203" spans="68:68" customFormat="1">
      <c r="BP280203" s="90"/>
    </row>
    <row r="280204" spans="68:68" customFormat="1">
      <c r="BP280204" s="90"/>
    </row>
    <row r="280205" spans="68:68" customFormat="1">
      <c r="BP280205" s="90"/>
    </row>
    <row r="280206" spans="68:68" customFormat="1">
      <c r="BP280206" s="90"/>
    </row>
    <row r="280207" spans="68:68" customFormat="1">
      <c r="BP280207" s="90"/>
    </row>
    <row r="280208" spans="68:68" customFormat="1">
      <c r="BP280208" s="90"/>
    </row>
    <row r="280209" spans="68:68" customFormat="1">
      <c r="BP280209" s="90"/>
    </row>
    <row r="280210" spans="68:68" customFormat="1">
      <c r="BP280210" s="90"/>
    </row>
    <row r="280211" spans="68:68" customFormat="1">
      <c r="BP280211" s="90"/>
    </row>
    <row r="280212" spans="68:68" customFormat="1">
      <c r="BP280212" s="90"/>
    </row>
    <row r="280213" spans="68:68" customFormat="1">
      <c r="BP280213" s="90"/>
    </row>
    <row r="280214" spans="68:68" customFormat="1">
      <c r="BP280214" s="90"/>
    </row>
    <row r="280215" spans="68:68" customFormat="1">
      <c r="BP280215" s="90"/>
    </row>
    <row r="280216" spans="68:68" customFormat="1">
      <c r="BP280216" s="90"/>
    </row>
    <row r="280217" spans="68:68" customFormat="1">
      <c r="BP280217" s="90"/>
    </row>
    <row r="280218" spans="68:68" customFormat="1">
      <c r="BP280218" s="90"/>
    </row>
    <row r="280219" spans="68:68" customFormat="1">
      <c r="BP280219" s="90"/>
    </row>
    <row r="280220" spans="68:68" customFormat="1">
      <c r="BP280220" s="90"/>
    </row>
    <row r="280221" spans="68:68" customFormat="1">
      <c r="BP280221" s="90"/>
    </row>
    <row r="280222" spans="68:68" customFormat="1">
      <c r="BP280222" s="90"/>
    </row>
    <row r="280223" spans="68:68" customFormat="1">
      <c r="BP280223" s="90"/>
    </row>
    <row r="280224" spans="68:68" customFormat="1">
      <c r="BP280224" s="90"/>
    </row>
    <row r="280225" spans="68:68" customFormat="1">
      <c r="BP280225" s="90"/>
    </row>
    <row r="280226" spans="68:68" customFormat="1">
      <c r="BP280226" s="90"/>
    </row>
    <row r="280227" spans="68:68" customFormat="1">
      <c r="BP280227" s="90"/>
    </row>
    <row r="280228" spans="68:68" customFormat="1">
      <c r="BP280228" s="90"/>
    </row>
    <row r="280229" spans="68:68" customFormat="1">
      <c r="BP280229" s="90"/>
    </row>
    <row r="280230" spans="68:68" customFormat="1">
      <c r="BP280230" s="90"/>
    </row>
    <row r="280231" spans="68:68" customFormat="1">
      <c r="BP280231" s="90"/>
    </row>
    <row r="280232" spans="68:68" customFormat="1">
      <c r="BP280232" s="90"/>
    </row>
    <row r="280233" spans="68:68" customFormat="1">
      <c r="BP280233" s="90"/>
    </row>
    <row r="280234" spans="68:68" customFormat="1">
      <c r="BP280234" s="90"/>
    </row>
    <row r="280235" spans="68:68" customFormat="1">
      <c r="BP280235" s="90"/>
    </row>
    <row r="280236" spans="68:68" customFormat="1">
      <c r="BP280236" s="90"/>
    </row>
    <row r="280237" spans="68:68" customFormat="1">
      <c r="BP280237" s="90"/>
    </row>
    <row r="280238" spans="68:68" customFormat="1">
      <c r="BP280238" s="90"/>
    </row>
    <row r="280239" spans="68:68" customFormat="1">
      <c r="BP280239" s="90"/>
    </row>
    <row r="280240" spans="68:68" customFormat="1">
      <c r="BP280240" s="90"/>
    </row>
    <row r="280241" spans="68:68" customFormat="1">
      <c r="BP280241" s="90"/>
    </row>
    <row r="280242" spans="68:68" customFormat="1">
      <c r="BP280242" s="90"/>
    </row>
    <row r="280243" spans="68:68" customFormat="1">
      <c r="BP280243" s="90"/>
    </row>
    <row r="280244" spans="68:68" customFormat="1">
      <c r="BP280244" s="90"/>
    </row>
    <row r="280245" spans="68:68" customFormat="1">
      <c r="BP280245" s="90"/>
    </row>
    <row r="280246" spans="68:68" customFormat="1">
      <c r="BP280246" s="90"/>
    </row>
    <row r="280247" spans="68:68" customFormat="1">
      <c r="BP280247" s="90"/>
    </row>
    <row r="280248" spans="68:68" customFormat="1">
      <c r="BP280248" s="90"/>
    </row>
    <row r="280249" spans="68:68" customFormat="1">
      <c r="BP280249" s="90"/>
    </row>
    <row r="280250" spans="68:68" customFormat="1">
      <c r="BP280250" s="90"/>
    </row>
    <row r="280251" spans="68:68" customFormat="1">
      <c r="BP280251" s="90"/>
    </row>
    <row r="280252" spans="68:68" customFormat="1">
      <c r="BP280252" s="90"/>
    </row>
    <row r="280253" spans="68:68" customFormat="1">
      <c r="BP280253" s="90"/>
    </row>
    <row r="280254" spans="68:68" customFormat="1">
      <c r="BP280254" s="90"/>
    </row>
    <row r="280255" spans="68:68" customFormat="1">
      <c r="BP280255" s="90"/>
    </row>
    <row r="280256" spans="68:68" customFormat="1">
      <c r="BP280256" s="90"/>
    </row>
    <row r="280257" spans="68:68" customFormat="1">
      <c r="BP280257" s="90"/>
    </row>
    <row r="280258" spans="68:68" customFormat="1">
      <c r="BP280258" s="90"/>
    </row>
    <row r="280259" spans="68:68" customFormat="1">
      <c r="BP280259" s="90"/>
    </row>
    <row r="280260" spans="68:68" customFormat="1">
      <c r="BP280260" s="90"/>
    </row>
    <row r="280261" spans="68:68" customFormat="1">
      <c r="BP280261" s="90"/>
    </row>
    <row r="280262" spans="68:68" customFormat="1">
      <c r="BP280262" s="90"/>
    </row>
    <row r="280263" spans="68:68" customFormat="1">
      <c r="BP280263" s="90"/>
    </row>
    <row r="280264" spans="68:68" customFormat="1">
      <c r="BP280264" s="90"/>
    </row>
    <row r="280265" spans="68:68" customFormat="1">
      <c r="BP280265" s="90"/>
    </row>
    <row r="280266" spans="68:68" customFormat="1">
      <c r="BP280266" s="90"/>
    </row>
    <row r="280267" spans="68:68" customFormat="1">
      <c r="BP280267" s="90"/>
    </row>
    <row r="280268" spans="68:68" customFormat="1">
      <c r="BP280268" s="90"/>
    </row>
    <row r="280269" spans="68:68" customFormat="1">
      <c r="BP280269" s="90"/>
    </row>
    <row r="280270" spans="68:68" customFormat="1">
      <c r="BP280270" s="90"/>
    </row>
    <row r="280271" spans="68:68" customFormat="1">
      <c r="BP280271" s="90"/>
    </row>
    <row r="280272" spans="68:68" customFormat="1">
      <c r="BP280272" s="90"/>
    </row>
    <row r="280273" spans="68:68" customFormat="1">
      <c r="BP280273" s="90"/>
    </row>
    <row r="280274" spans="68:68" customFormat="1">
      <c r="BP280274" s="90"/>
    </row>
    <row r="280275" spans="68:68" customFormat="1">
      <c r="BP280275" s="90"/>
    </row>
    <row r="280276" spans="68:68" customFormat="1">
      <c r="BP280276" s="90"/>
    </row>
    <row r="280277" spans="68:68" customFormat="1">
      <c r="BP280277" s="90"/>
    </row>
    <row r="280278" spans="68:68" customFormat="1">
      <c r="BP280278" s="90"/>
    </row>
    <row r="280279" spans="68:68" customFormat="1">
      <c r="BP280279" s="90"/>
    </row>
    <row r="280280" spans="68:68" customFormat="1">
      <c r="BP280280" s="90"/>
    </row>
    <row r="280281" spans="68:68" customFormat="1">
      <c r="BP280281" s="90"/>
    </row>
    <row r="280282" spans="68:68" customFormat="1">
      <c r="BP280282" s="90"/>
    </row>
    <row r="280283" spans="68:68" customFormat="1">
      <c r="BP280283" s="90"/>
    </row>
    <row r="280284" spans="68:68" customFormat="1">
      <c r="BP280284" s="90"/>
    </row>
    <row r="280285" spans="68:68" customFormat="1">
      <c r="BP280285" s="90"/>
    </row>
    <row r="280286" spans="68:68" customFormat="1">
      <c r="BP280286" s="90"/>
    </row>
    <row r="280287" spans="68:68" customFormat="1">
      <c r="BP280287" s="90"/>
    </row>
    <row r="280288" spans="68:68" customFormat="1">
      <c r="BP280288" s="90"/>
    </row>
    <row r="280289" spans="68:68" customFormat="1">
      <c r="BP280289" s="90"/>
    </row>
    <row r="280290" spans="68:68" customFormat="1">
      <c r="BP280290" s="90"/>
    </row>
    <row r="280291" spans="68:68" customFormat="1">
      <c r="BP280291" s="90"/>
    </row>
    <row r="280292" spans="68:68" customFormat="1">
      <c r="BP280292" s="90"/>
    </row>
    <row r="280293" spans="68:68" customFormat="1">
      <c r="BP280293" s="90"/>
    </row>
    <row r="280294" spans="68:68" customFormat="1">
      <c r="BP280294" s="90"/>
    </row>
    <row r="280295" spans="68:68" customFormat="1">
      <c r="BP280295" s="90"/>
    </row>
    <row r="280296" spans="68:68" customFormat="1">
      <c r="BP280296" s="90"/>
    </row>
    <row r="280297" spans="68:68" customFormat="1">
      <c r="BP280297" s="90"/>
    </row>
    <row r="280298" spans="68:68" customFormat="1">
      <c r="BP280298" s="90"/>
    </row>
    <row r="280299" spans="68:68" customFormat="1">
      <c r="BP280299" s="90"/>
    </row>
    <row r="280300" spans="68:68" customFormat="1">
      <c r="BP280300" s="90"/>
    </row>
    <row r="280301" spans="68:68" customFormat="1">
      <c r="BP280301" s="90"/>
    </row>
    <row r="280302" spans="68:68" customFormat="1">
      <c r="BP280302" s="90"/>
    </row>
    <row r="280303" spans="68:68" customFormat="1">
      <c r="BP280303" s="90"/>
    </row>
    <row r="280304" spans="68:68" customFormat="1">
      <c r="BP280304" s="90"/>
    </row>
    <row r="280305" spans="68:68" customFormat="1">
      <c r="BP280305" s="90"/>
    </row>
    <row r="280306" spans="68:68" customFormat="1">
      <c r="BP280306" s="90"/>
    </row>
    <row r="280307" spans="68:68" customFormat="1">
      <c r="BP280307" s="90"/>
    </row>
    <row r="280308" spans="68:68" customFormat="1">
      <c r="BP280308" s="90"/>
    </row>
    <row r="280309" spans="68:68" customFormat="1">
      <c r="BP280309" s="90"/>
    </row>
    <row r="280310" spans="68:68" customFormat="1">
      <c r="BP280310" s="90"/>
    </row>
    <row r="280311" spans="68:68" customFormat="1">
      <c r="BP280311" s="90"/>
    </row>
    <row r="280312" spans="68:68" customFormat="1">
      <c r="BP280312" s="90"/>
    </row>
    <row r="280313" spans="68:68" customFormat="1">
      <c r="BP280313" s="90"/>
    </row>
    <row r="280314" spans="68:68" customFormat="1">
      <c r="BP280314" s="90"/>
    </row>
    <row r="280315" spans="68:68" customFormat="1">
      <c r="BP280315" s="90"/>
    </row>
    <row r="280316" spans="68:68" customFormat="1">
      <c r="BP280316" s="90"/>
    </row>
    <row r="280317" spans="68:68" customFormat="1">
      <c r="BP280317" s="90"/>
    </row>
    <row r="280318" spans="68:68" customFormat="1">
      <c r="BP280318" s="90"/>
    </row>
    <row r="280319" spans="68:68" customFormat="1">
      <c r="BP280319" s="90"/>
    </row>
    <row r="280320" spans="68:68" customFormat="1">
      <c r="BP280320" s="90"/>
    </row>
    <row r="280321" spans="68:68" customFormat="1">
      <c r="BP280321" s="90"/>
    </row>
    <row r="280322" spans="68:68" customFormat="1">
      <c r="BP280322" s="90"/>
    </row>
    <row r="280323" spans="68:68" customFormat="1">
      <c r="BP280323" s="90"/>
    </row>
    <row r="280324" spans="68:68" customFormat="1">
      <c r="BP280324" s="90"/>
    </row>
    <row r="280325" spans="68:68" customFormat="1">
      <c r="BP280325" s="90"/>
    </row>
    <row r="280326" spans="68:68" customFormat="1">
      <c r="BP280326" s="90"/>
    </row>
    <row r="280327" spans="68:68" customFormat="1">
      <c r="BP280327" s="90"/>
    </row>
    <row r="280328" spans="68:68" customFormat="1">
      <c r="BP280328" s="90"/>
    </row>
    <row r="280329" spans="68:68" customFormat="1">
      <c r="BP280329" s="90"/>
    </row>
    <row r="280330" spans="68:68" customFormat="1">
      <c r="BP280330" s="90"/>
    </row>
    <row r="280331" spans="68:68" customFormat="1">
      <c r="BP280331" s="90"/>
    </row>
    <row r="280332" spans="68:68" customFormat="1">
      <c r="BP280332" s="90"/>
    </row>
    <row r="280333" spans="68:68" customFormat="1">
      <c r="BP280333" s="90"/>
    </row>
    <row r="280334" spans="68:68" customFormat="1">
      <c r="BP280334" s="90"/>
    </row>
    <row r="280335" spans="68:68" customFormat="1">
      <c r="BP280335" s="90"/>
    </row>
    <row r="280336" spans="68:68" customFormat="1">
      <c r="BP280336" s="90"/>
    </row>
    <row r="280337" spans="68:68" customFormat="1">
      <c r="BP280337" s="90"/>
    </row>
    <row r="280338" spans="68:68" customFormat="1">
      <c r="BP280338" s="90"/>
    </row>
    <row r="280339" spans="68:68" customFormat="1">
      <c r="BP280339" s="90"/>
    </row>
    <row r="280340" spans="68:68" customFormat="1">
      <c r="BP280340" s="90"/>
    </row>
    <row r="280341" spans="68:68" customFormat="1">
      <c r="BP280341" s="90"/>
    </row>
    <row r="280342" spans="68:68" customFormat="1">
      <c r="BP280342" s="90"/>
    </row>
    <row r="280343" spans="68:68" customFormat="1">
      <c r="BP280343" s="90"/>
    </row>
    <row r="280344" spans="68:68" customFormat="1">
      <c r="BP280344" s="90"/>
    </row>
    <row r="280345" spans="68:68" customFormat="1">
      <c r="BP280345" s="90"/>
    </row>
    <row r="280346" spans="68:68" customFormat="1">
      <c r="BP280346" s="90"/>
    </row>
    <row r="280347" spans="68:68" customFormat="1">
      <c r="BP280347" s="90"/>
    </row>
    <row r="280348" spans="68:68" customFormat="1">
      <c r="BP280348" s="90"/>
    </row>
    <row r="280349" spans="68:68" customFormat="1">
      <c r="BP280349" s="90"/>
    </row>
    <row r="280350" spans="68:68" customFormat="1">
      <c r="BP280350" s="90"/>
    </row>
    <row r="280351" spans="68:68" customFormat="1">
      <c r="BP280351" s="90"/>
    </row>
    <row r="280352" spans="68:68" customFormat="1">
      <c r="BP280352" s="90"/>
    </row>
    <row r="280353" spans="68:68" customFormat="1">
      <c r="BP280353" s="90"/>
    </row>
    <row r="280354" spans="68:68" customFormat="1">
      <c r="BP280354" s="90"/>
    </row>
    <row r="280355" spans="68:68" customFormat="1">
      <c r="BP280355" s="90"/>
    </row>
    <row r="280356" spans="68:68" customFormat="1">
      <c r="BP280356" s="90"/>
    </row>
    <row r="280357" spans="68:68" customFormat="1">
      <c r="BP280357" s="90"/>
    </row>
    <row r="280358" spans="68:68" customFormat="1">
      <c r="BP280358" s="90"/>
    </row>
    <row r="280359" spans="68:68" customFormat="1">
      <c r="BP280359" s="90"/>
    </row>
    <row r="280360" spans="68:68" customFormat="1">
      <c r="BP280360" s="90"/>
    </row>
    <row r="280361" spans="68:68" customFormat="1">
      <c r="BP280361" s="90"/>
    </row>
    <row r="280362" spans="68:68" customFormat="1">
      <c r="BP280362" s="90"/>
    </row>
    <row r="280363" spans="68:68" customFormat="1">
      <c r="BP280363" s="90"/>
    </row>
    <row r="280364" spans="68:68" customFormat="1">
      <c r="BP280364" s="90"/>
    </row>
    <row r="280365" spans="68:68" customFormat="1">
      <c r="BP280365" s="90"/>
    </row>
    <row r="280366" spans="68:68" customFormat="1">
      <c r="BP280366" s="90"/>
    </row>
    <row r="280367" spans="68:68" customFormat="1">
      <c r="BP280367" s="90"/>
    </row>
    <row r="280368" spans="68:68" customFormat="1">
      <c r="BP280368" s="90"/>
    </row>
    <row r="280369" spans="68:68" customFormat="1">
      <c r="BP280369" s="90"/>
    </row>
    <row r="280370" spans="68:68" customFormat="1">
      <c r="BP280370" s="90"/>
    </row>
    <row r="280371" spans="68:68" customFormat="1">
      <c r="BP280371" s="90"/>
    </row>
    <row r="280372" spans="68:68" customFormat="1">
      <c r="BP280372" s="90"/>
    </row>
    <row r="280373" spans="68:68" customFormat="1">
      <c r="BP280373" s="90"/>
    </row>
    <row r="280374" spans="68:68" customFormat="1">
      <c r="BP280374" s="90"/>
    </row>
    <row r="280375" spans="68:68" customFormat="1">
      <c r="BP280375" s="90"/>
    </row>
    <row r="280376" spans="68:68" customFormat="1">
      <c r="BP280376" s="90"/>
    </row>
    <row r="280377" spans="68:68" customFormat="1">
      <c r="BP280377" s="90"/>
    </row>
    <row r="280378" spans="68:68" customFormat="1">
      <c r="BP280378" s="90"/>
    </row>
    <row r="280379" spans="68:68" customFormat="1">
      <c r="BP280379" s="90"/>
    </row>
    <row r="280380" spans="68:68" customFormat="1">
      <c r="BP280380" s="90"/>
    </row>
    <row r="280381" spans="68:68" customFormat="1">
      <c r="BP280381" s="90"/>
    </row>
    <row r="280382" spans="68:68" customFormat="1">
      <c r="BP280382" s="90"/>
    </row>
    <row r="280383" spans="68:68" customFormat="1">
      <c r="BP280383" s="90"/>
    </row>
    <row r="280384" spans="68:68" customFormat="1">
      <c r="BP280384" s="90"/>
    </row>
    <row r="280385" spans="68:68" customFormat="1">
      <c r="BP280385" s="90"/>
    </row>
    <row r="280386" spans="68:68" customFormat="1">
      <c r="BP280386" s="90"/>
    </row>
    <row r="280387" spans="68:68" customFormat="1">
      <c r="BP280387" s="90"/>
    </row>
    <row r="280388" spans="68:68" customFormat="1">
      <c r="BP280388" s="90"/>
    </row>
    <row r="280389" spans="68:68" customFormat="1">
      <c r="BP280389" s="90"/>
    </row>
    <row r="280390" spans="68:68" customFormat="1">
      <c r="BP280390" s="90"/>
    </row>
    <row r="280391" spans="68:68" customFormat="1">
      <c r="BP280391" s="90"/>
    </row>
    <row r="280392" spans="68:68" customFormat="1">
      <c r="BP280392" s="90"/>
    </row>
    <row r="280393" spans="68:68" customFormat="1">
      <c r="BP280393" s="90"/>
    </row>
    <row r="280394" spans="68:68" customFormat="1">
      <c r="BP280394" s="90"/>
    </row>
    <row r="280395" spans="68:68" customFormat="1">
      <c r="BP280395" s="90"/>
    </row>
    <row r="280396" spans="68:68" customFormat="1">
      <c r="BP280396" s="90"/>
    </row>
    <row r="280397" spans="68:68" customFormat="1">
      <c r="BP280397" s="90"/>
    </row>
    <row r="280398" spans="68:68" customFormat="1">
      <c r="BP280398" s="90"/>
    </row>
    <row r="280399" spans="68:68" customFormat="1">
      <c r="BP280399" s="90"/>
    </row>
    <row r="280400" spans="68:68" customFormat="1">
      <c r="BP280400" s="90"/>
    </row>
    <row r="280401" spans="68:68" customFormat="1">
      <c r="BP280401" s="90"/>
    </row>
    <row r="280402" spans="68:68" customFormat="1">
      <c r="BP280402" s="90"/>
    </row>
    <row r="280403" spans="68:68" customFormat="1">
      <c r="BP280403" s="90"/>
    </row>
    <row r="280404" spans="68:68" customFormat="1">
      <c r="BP280404" s="90"/>
    </row>
    <row r="280405" spans="68:68" customFormat="1">
      <c r="BP280405" s="90"/>
    </row>
    <row r="280406" spans="68:68" customFormat="1">
      <c r="BP280406" s="90"/>
    </row>
    <row r="280407" spans="68:68" customFormat="1">
      <c r="BP280407" s="90"/>
    </row>
    <row r="280408" spans="68:68" customFormat="1">
      <c r="BP280408" s="90"/>
    </row>
    <row r="280409" spans="68:68" customFormat="1">
      <c r="BP280409" s="90"/>
    </row>
    <row r="280410" spans="68:68" customFormat="1">
      <c r="BP280410" s="90"/>
    </row>
    <row r="280411" spans="68:68" customFormat="1">
      <c r="BP280411" s="90"/>
    </row>
    <row r="280412" spans="68:68" customFormat="1">
      <c r="BP280412" s="90"/>
    </row>
    <row r="280413" spans="68:68" customFormat="1">
      <c r="BP280413" s="90"/>
    </row>
    <row r="280414" spans="68:68" customFormat="1">
      <c r="BP280414" s="90"/>
    </row>
    <row r="280415" spans="68:68" customFormat="1">
      <c r="BP280415" s="90"/>
    </row>
    <row r="280416" spans="68:68" customFormat="1">
      <c r="BP280416" s="90"/>
    </row>
    <row r="280417" spans="68:68" customFormat="1">
      <c r="BP280417" s="90"/>
    </row>
    <row r="280418" spans="68:68" customFormat="1">
      <c r="BP280418" s="90"/>
    </row>
    <row r="280419" spans="68:68" customFormat="1">
      <c r="BP280419" s="90"/>
    </row>
    <row r="280420" spans="68:68" customFormat="1">
      <c r="BP280420" s="90"/>
    </row>
    <row r="280421" spans="68:68" customFormat="1">
      <c r="BP280421" s="90"/>
    </row>
    <row r="280422" spans="68:68" customFormat="1">
      <c r="BP280422" s="90"/>
    </row>
    <row r="280423" spans="68:68" customFormat="1">
      <c r="BP280423" s="90"/>
    </row>
    <row r="280424" spans="68:68" customFormat="1">
      <c r="BP280424" s="90"/>
    </row>
    <row r="280425" spans="68:68" customFormat="1">
      <c r="BP280425" s="90"/>
    </row>
    <row r="280426" spans="68:68" customFormat="1">
      <c r="BP280426" s="90"/>
    </row>
    <row r="280427" spans="68:68" customFormat="1">
      <c r="BP280427" s="90"/>
    </row>
    <row r="280428" spans="68:68" customFormat="1">
      <c r="BP280428" s="90"/>
    </row>
    <row r="280429" spans="68:68" customFormat="1">
      <c r="BP280429" s="90"/>
    </row>
    <row r="280430" spans="68:68" customFormat="1">
      <c r="BP280430" s="90"/>
    </row>
    <row r="280431" spans="68:68" customFormat="1">
      <c r="BP280431" s="90"/>
    </row>
    <row r="280432" spans="68:68" customFormat="1">
      <c r="BP280432" s="90"/>
    </row>
    <row r="280433" spans="68:68" customFormat="1">
      <c r="BP280433" s="90"/>
    </row>
    <row r="280434" spans="68:68" customFormat="1">
      <c r="BP280434" s="90"/>
    </row>
    <row r="280435" spans="68:68" customFormat="1">
      <c r="BP280435" s="90"/>
    </row>
    <row r="280436" spans="68:68" customFormat="1">
      <c r="BP280436" s="90"/>
    </row>
    <row r="280437" spans="68:68" customFormat="1">
      <c r="BP280437" s="90"/>
    </row>
    <row r="280438" spans="68:68" customFormat="1">
      <c r="BP280438" s="90"/>
    </row>
    <row r="280439" spans="68:68" customFormat="1">
      <c r="BP280439" s="90"/>
    </row>
    <row r="280440" spans="68:68" customFormat="1">
      <c r="BP280440" s="90"/>
    </row>
    <row r="280441" spans="68:68" customFormat="1">
      <c r="BP280441" s="90"/>
    </row>
    <row r="280442" spans="68:68" customFormat="1">
      <c r="BP280442" s="90"/>
    </row>
    <row r="280443" spans="68:68" customFormat="1">
      <c r="BP280443" s="90"/>
    </row>
    <row r="280444" spans="68:68" customFormat="1">
      <c r="BP280444" s="90"/>
    </row>
    <row r="280445" spans="68:68" customFormat="1">
      <c r="BP280445" s="90"/>
    </row>
    <row r="280446" spans="68:68" customFormat="1">
      <c r="BP280446" s="90"/>
    </row>
    <row r="280447" spans="68:68" customFormat="1">
      <c r="BP280447" s="90"/>
    </row>
    <row r="280448" spans="68:68" customFormat="1">
      <c r="BP280448" s="90"/>
    </row>
    <row r="280449" spans="68:68" customFormat="1">
      <c r="BP280449" s="90"/>
    </row>
    <row r="280450" spans="68:68" customFormat="1">
      <c r="BP280450" s="90"/>
    </row>
    <row r="280451" spans="68:68" customFormat="1">
      <c r="BP280451" s="90"/>
    </row>
    <row r="280452" spans="68:68" customFormat="1">
      <c r="BP280452" s="90"/>
    </row>
    <row r="280453" spans="68:68" customFormat="1">
      <c r="BP280453" s="90"/>
    </row>
    <row r="280454" spans="68:68" customFormat="1">
      <c r="BP280454" s="90"/>
    </row>
    <row r="280455" spans="68:68" customFormat="1">
      <c r="BP280455" s="90"/>
    </row>
    <row r="280456" spans="68:68" customFormat="1">
      <c r="BP280456" s="90"/>
    </row>
    <row r="280457" spans="68:68" customFormat="1">
      <c r="BP280457" s="90"/>
    </row>
    <row r="280458" spans="68:68" customFormat="1">
      <c r="BP280458" s="90"/>
    </row>
    <row r="280459" spans="68:68" customFormat="1">
      <c r="BP280459" s="90"/>
    </row>
    <row r="280460" spans="68:68" customFormat="1">
      <c r="BP280460" s="90"/>
    </row>
    <row r="280461" spans="68:68" customFormat="1">
      <c r="BP280461" s="90"/>
    </row>
    <row r="280462" spans="68:68" customFormat="1">
      <c r="BP280462" s="90"/>
    </row>
    <row r="280463" spans="68:68" customFormat="1">
      <c r="BP280463" s="90"/>
    </row>
    <row r="280464" spans="68:68" customFormat="1">
      <c r="BP280464" s="90"/>
    </row>
    <row r="280465" spans="68:68" customFormat="1">
      <c r="BP280465" s="90"/>
    </row>
    <row r="280466" spans="68:68" customFormat="1">
      <c r="BP280466" s="90"/>
    </row>
    <row r="280467" spans="68:68" customFormat="1">
      <c r="BP280467" s="90"/>
    </row>
    <row r="280468" spans="68:68" customFormat="1">
      <c r="BP280468" s="90"/>
    </row>
    <row r="280469" spans="68:68" customFormat="1">
      <c r="BP280469" s="90"/>
    </row>
    <row r="280470" spans="68:68" customFormat="1">
      <c r="BP280470" s="90"/>
    </row>
    <row r="280471" spans="68:68" customFormat="1">
      <c r="BP280471" s="90"/>
    </row>
    <row r="280472" spans="68:68" customFormat="1">
      <c r="BP280472" s="90"/>
    </row>
    <row r="280473" spans="68:68" customFormat="1">
      <c r="BP280473" s="90"/>
    </row>
    <row r="280474" spans="68:68" customFormat="1">
      <c r="BP280474" s="90"/>
    </row>
    <row r="280475" spans="68:68" customFormat="1">
      <c r="BP280475" s="90"/>
    </row>
    <row r="280476" spans="68:68" customFormat="1">
      <c r="BP280476" s="90"/>
    </row>
    <row r="280477" spans="68:68" customFormat="1">
      <c r="BP280477" s="90"/>
    </row>
    <row r="280478" spans="68:68" customFormat="1">
      <c r="BP280478" s="90"/>
    </row>
    <row r="280479" spans="68:68" customFormat="1">
      <c r="BP280479" s="90"/>
    </row>
    <row r="280480" spans="68:68" customFormat="1">
      <c r="BP280480" s="90"/>
    </row>
    <row r="280481" spans="68:68" customFormat="1">
      <c r="BP280481" s="90"/>
    </row>
    <row r="280482" spans="68:68" customFormat="1">
      <c r="BP280482" s="90"/>
    </row>
    <row r="280483" spans="68:68" customFormat="1">
      <c r="BP280483" s="90"/>
    </row>
    <row r="280484" spans="68:68" customFormat="1">
      <c r="BP280484" s="90"/>
    </row>
    <row r="280485" spans="68:68" customFormat="1">
      <c r="BP280485" s="90"/>
    </row>
    <row r="280486" spans="68:68" customFormat="1">
      <c r="BP280486" s="90"/>
    </row>
    <row r="280487" spans="68:68" customFormat="1">
      <c r="BP280487" s="90"/>
    </row>
    <row r="280488" spans="68:68" customFormat="1">
      <c r="BP280488" s="90"/>
    </row>
    <row r="280489" spans="68:68" customFormat="1">
      <c r="BP280489" s="90"/>
    </row>
    <row r="280490" spans="68:68" customFormat="1">
      <c r="BP280490" s="90"/>
    </row>
    <row r="280491" spans="68:68" customFormat="1">
      <c r="BP280491" s="90"/>
    </row>
    <row r="280492" spans="68:68" customFormat="1">
      <c r="BP280492" s="90"/>
    </row>
    <row r="280493" spans="68:68" customFormat="1">
      <c r="BP280493" s="90"/>
    </row>
    <row r="280494" spans="68:68" customFormat="1">
      <c r="BP280494" s="90"/>
    </row>
    <row r="280495" spans="68:68" customFormat="1">
      <c r="BP280495" s="90"/>
    </row>
    <row r="280496" spans="68:68" customFormat="1">
      <c r="BP280496" s="90"/>
    </row>
    <row r="280497" spans="68:68" customFormat="1">
      <c r="BP280497" s="90"/>
    </row>
    <row r="280498" spans="68:68" customFormat="1">
      <c r="BP280498" s="90"/>
    </row>
    <row r="280499" spans="68:68" customFormat="1">
      <c r="BP280499" s="90"/>
    </row>
    <row r="280500" spans="68:68" customFormat="1">
      <c r="BP280500" s="90"/>
    </row>
    <row r="280501" spans="68:68" customFormat="1">
      <c r="BP280501" s="90"/>
    </row>
    <row r="280502" spans="68:68" customFormat="1">
      <c r="BP280502" s="90"/>
    </row>
    <row r="280503" spans="68:68" customFormat="1">
      <c r="BP280503" s="90"/>
    </row>
    <row r="280504" spans="68:68" customFormat="1">
      <c r="BP280504" s="90"/>
    </row>
    <row r="280505" spans="68:68" customFormat="1">
      <c r="BP280505" s="90"/>
    </row>
    <row r="280506" spans="68:68" customFormat="1">
      <c r="BP280506" s="90"/>
    </row>
    <row r="280507" spans="68:68" customFormat="1">
      <c r="BP280507" s="90"/>
    </row>
    <row r="280508" spans="68:68" customFormat="1">
      <c r="BP280508" s="90"/>
    </row>
    <row r="280509" spans="68:68" customFormat="1">
      <c r="BP280509" s="90"/>
    </row>
    <row r="280510" spans="68:68" customFormat="1">
      <c r="BP280510" s="90"/>
    </row>
    <row r="280511" spans="68:68" customFormat="1">
      <c r="BP280511" s="90"/>
    </row>
    <row r="280512" spans="68:68" customFormat="1">
      <c r="BP280512" s="90"/>
    </row>
    <row r="280513" spans="68:68" customFormat="1">
      <c r="BP280513" s="90"/>
    </row>
    <row r="280514" spans="68:68" customFormat="1">
      <c r="BP280514" s="90"/>
    </row>
    <row r="280515" spans="68:68" customFormat="1">
      <c r="BP280515" s="90"/>
    </row>
    <row r="280516" spans="68:68" customFormat="1">
      <c r="BP280516" s="90"/>
    </row>
    <row r="280517" spans="68:68" customFormat="1">
      <c r="BP280517" s="90"/>
    </row>
    <row r="280518" spans="68:68" customFormat="1">
      <c r="BP280518" s="90"/>
    </row>
    <row r="280519" spans="68:68" customFormat="1">
      <c r="BP280519" s="90"/>
    </row>
    <row r="280520" spans="68:68" customFormat="1">
      <c r="BP280520" s="90"/>
    </row>
    <row r="280521" spans="68:68" customFormat="1">
      <c r="BP280521" s="90"/>
    </row>
    <row r="280522" spans="68:68" customFormat="1">
      <c r="BP280522" s="90"/>
    </row>
    <row r="280523" spans="68:68" customFormat="1">
      <c r="BP280523" s="90"/>
    </row>
    <row r="280524" spans="68:68" customFormat="1">
      <c r="BP280524" s="90"/>
    </row>
    <row r="280525" spans="68:68" customFormat="1">
      <c r="BP280525" s="90"/>
    </row>
    <row r="280526" spans="68:68" customFormat="1">
      <c r="BP280526" s="90"/>
    </row>
    <row r="280527" spans="68:68" customFormat="1">
      <c r="BP280527" s="90"/>
    </row>
    <row r="280528" spans="68:68" customFormat="1">
      <c r="BP280528" s="90"/>
    </row>
    <row r="280529" spans="68:68" customFormat="1">
      <c r="BP280529" s="90"/>
    </row>
    <row r="280530" spans="68:68" customFormat="1">
      <c r="BP280530" s="90"/>
    </row>
    <row r="280531" spans="68:68" customFormat="1">
      <c r="BP280531" s="90"/>
    </row>
    <row r="280532" spans="68:68" customFormat="1">
      <c r="BP280532" s="90"/>
    </row>
    <row r="280533" spans="68:68" customFormat="1">
      <c r="BP280533" s="90"/>
    </row>
    <row r="280534" spans="68:68" customFormat="1">
      <c r="BP280534" s="90"/>
    </row>
    <row r="280535" spans="68:68" customFormat="1">
      <c r="BP280535" s="90"/>
    </row>
    <row r="280536" spans="68:68" customFormat="1">
      <c r="BP280536" s="90"/>
    </row>
    <row r="280537" spans="68:68" customFormat="1">
      <c r="BP280537" s="90"/>
    </row>
    <row r="280538" spans="68:68" customFormat="1">
      <c r="BP280538" s="90"/>
    </row>
    <row r="280539" spans="68:68" customFormat="1">
      <c r="BP280539" s="90"/>
    </row>
    <row r="280540" spans="68:68" customFormat="1">
      <c r="BP280540" s="90"/>
    </row>
    <row r="280541" spans="68:68" customFormat="1">
      <c r="BP280541" s="90"/>
    </row>
    <row r="280542" spans="68:68" customFormat="1">
      <c r="BP280542" s="90"/>
    </row>
    <row r="280543" spans="68:68" customFormat="1">
      <c r="BP280543" s="90"/>
    </row>
    <row r="280544" spans="68:68" customFormat="1">
      <c r="BP280544" s="90"/>
    </row>
    <row r="280545" spans="68:68" customFormat="1">
      <c r="BP280545" s="90"/>
    </row>
    <row r="280546" spans="68:68" customFormat="1">
      <c r="BP280546" s="90"/>
    </row>
    <row r="280547" spans="68:68" customFormat="1">
      <c r="BP280547" s="90"/>
    </row>
    <row r="280548" spans="68:68" customFormat="1">
      <c r="BP280548" s="90"/>
    </row>
    <row r="280549" spans="68:68" customFormat="1">
      <c r="BP280549" s="90"/>
    </row>
    <row r="280550" spans="68:68" customFormat="1">
      <c r="BP280550" s="90"/>
    </row>
    <row r="280551" spans="68:68" customFormat="1">
      <c r="BP280551" s="90"/>
    </row>
    <row r="280552" spans="68:68" customFormat="1">
      <c r="BP280552" s="90"/>
    </row>
    <row r="280553" spans="68:68" customFormat="1">
      <c r="BP280553" s="90"/>
    </row>
    <row r="280554" spans="68:68" customFormat="1">
      <c r="BP280554" s="90"/>
    </row>
    <row r="280555" spans="68:68" customFormat="1">
      <c r="BP280555" s="90"/>
    </row>
    <row r="280556" spans="68:68" customFormat="1">
      <c r="BP280556" s="90"/>
    </row>
    <row r="280557" spans="68:68" customFormat="1">
      <c r="BP280557" s="90"/>
    </row>
    <row r="280558" spans="68:68" customFormat="1">
      <c r="BP280558" s="90"/>
    </row>
    <row r="280559" spans="68:68" customFormat="1">
      <c r="BP280559" s="90"/>
    </row>
    <row r="280560" spans="68:68" customFormat="1">
      <c r="BP280560" s="90"/>
    </row>
    <row r="280561" spans="68:68" customFormat="1">
      <c r="BP280561" s="90"/>
    </row>
    <row r="280562" spans="68:68" customFormat="1">
      <c r="BP280562" s="90"/>
    </row>
    <row r="280563" spans="68:68" customFormat="1">
      <c r="BP280563" s="90"/>
    </row>
    <row r="280564" spans="68:68" customFormat="1">
      <c r="BP280564" s="90"/>
    </row>
    <row r="280565" spans="68:68" customFormat="1">
      <c r="BP280565" s="90"/>
    </row>
    <row r="280566" spans="68:68" customFormat="1">
      <c r="BP280566" s="90"/>
    </row>
    <row r="280567" spans="68:68" customFormat="1">
      <c r="BP280567" s="90"/>
    </row>
    <row r="280568" spans="68:68" customFormat="1">
      <c r="BP280568" s="90"/>
    </row>
    <row r="280569" spans="68:68" customFormat="1">
      <c r="BP280569" s="90"/>
    </row>
    <row r="280570" spans="68:68" customFormat="1">
      <c r="BP280570" s="90"/>
    </row>
    <row r="280571" spans="68:68" customFormat="1">
      <c r="BP280571" s="90"/>
    </row>
    <row r="280572" spans="68:68" customFormat="1">
      <c r="BP280572" s="90"/>
    </row>
    <row r="280573" spans="68:68" customFormat="1">
      <c r="BP280573" s="90"/>
    </row>
    <row r="280574" spans="68:68" customFormat="1">
      <c r="BP280574" s="90"/>
    </row>
    <row r="280575" spans="68:68" customFormat="1">
      <c r="BP280575" s="90"/>
    </row>
    <row r="280576" spans="68:68" customFormat="1">
      <c r="BP280576" s="90"/>
    </row>
    <row r="280577" spans="68:68" customFormat="1">
      <c r="BP280577" s="90"/>
    </row>
    <row r="280578" spans="68:68" customFormat="1">
      <c r="BP280578" s="90"/>
    </row>
    <row r="280579" spans="68:68" customFormat="1">
      <c r="BP280579" s="90"/>
    </row>
    <row r="280580" spans="68:68" customFormat="1">
      <c r="BP280580" s="90"/>
    </row>
    <row r="280581" spans="68:68" customFormat="1">
      <c r="BP280581" s="90"/>
    </row>
    <row r="280582" spans="68:68" customFormat="1">
      <c r="BP280582" s="90"/>
    </row>
    <row r="280583" spans="68:68" customFormat="1">
      <c r="BP280583" s="90"/>
    </row>
    <row r="280584" spans="68:68" customFormat="1">
      <c r="BP280584" s="90"/>
    </row>
    <row r="280585" spans="68:68" customFormat="1">
      <c r="BP280585" s="90"/>
    </row>
    <row r="280586" spans="68:68" customFormat="1">
      <c r="BP280586" s="90"/>
    </row>
    <row r="280587" spans="68:68" customFormat="1">
      <c r="BP280587" s="90"/>
    </row>
    <row r="280588" spans="68:68" customFormat="1">
      <c r="BP280588" s="90"/>
    </row>
    <row r="280589" spans="68:68" customFormat="1">
      <c r="BP280589" s="90"/>
    </row>
    <row r="280590" spans="68:68" customFormat="1">
      <c r="BP280590" s="90"/>
    </row>
    <row r="280591" spans="68:68" customFormat="1">
      <c r="BP280591" s="90"/>
    </row>
    <row r="280592" spans="68:68" customFormat="1">
      <c r="BP280592" s="90"/>
    </row>
    <row r="280593" spans="68:68" customFormat="1">
      <c r="BP280593" s="90"/>
    </row>
    <row r="280594" spans="68:68" customFormat="1">
      <c r="BP280594" s="90"/>
    </row>
    <row r="280595" spans="68:68" customFormat="1">
      <c r="BP280595" s="90"/>
    </row>
    <row r="280596" spans="68:68" customFormat="1">
      <c r="BP280596" s="90"/>
    </row>
    <row r="280597" spans="68:68" customFormat="1">
      <c r="BP280597" s="90"/>
    </row>
    <row r="280598" spans="68:68" customFormat="1">
      <c r="BP280598" s="90"/>
    </row>
    <row r="280599" spans="68:68" customFormat="1">
      <c r="BP280599" s="90"/>
    </row>
    <row r="280600" spans="68:68" customFormat="1">
      <c r="BP280600" s="90"/>
    </row>
    <row r="280601" spans="68:68" customFormat="1">
      <c r="BP280601" s="90"/>
    </row>
    <row r="280602" spans="68:68" customFormat="1">
      <c r="BP280602" s="90"/>
    </row>
    <row r="280603" spans="68:68" customFormat="1">
      <c r="BP280603" s="90"/>
    </row>
    <row r="280604" spans="68:68" customFormat="1">
      <c r="BP280604" s="90"/>
    </row>
    <row r="280605" spans="68:68" customFormat="1">
      <c r="BP280605" s="90"/>
    </row>
    <row r="280606" spans="68:68" customFormat="1">
      <c r="BP280606" s="90"/>
    </row>
    <row r="280607" spans="68:68" customFormat="1">
      <c r="BP280607" s="90"/>
    </row>
    <row r="280608" spans="68:68" customFormat="1">
      <c r="BP280608" s="90"/>
    </row>
    <row r="280609" spans="68:68" customFormat="1">
      <c r="BP280609" s="90"/>
    </row>
    <row r="280610" spans="68:68" customFormat="1">
      <c r="BP280610" s="90"/>
    </row>
    <row r="280611" spans="68:68" customFormat="1">
      <c r="BP280611" s="90"/>
    </row>
    <row r="280612" spans="68:68" customFormat="1">
      <c r="BP280612" s="90"/>
    </row>
    <row r="280613" spans="68:68" customFormat="1">
      <c r="BP280613" s="90"/>
    </row>
    <row r="280614" spans="68:68" customFormat="1">
      <c r="BP280614" s="90"/>
    </row>
    <row r="280615" spans="68:68" customFormat="1">
      <c r="BP280615" s="90"/>
    </row>
    <row r="280616" spans="68:68" customFormat="1">
      <c r="BP280616" s="90"/>
    </row>
    <row r="280617" spans="68:68" customFormat="1">
      <c r="BP280617" s="90"/>
    </row>
    <row r="280618" spans="68:68" customFormat="1">
      <c r="BP280618" s="90"/>
    </row>
    <row r="280619" spans="68:68" customFormat="1">
      <c r="BP280619" s="90"/>
    </row>
    <row r="280620" spans="68:68" customFormat="1">
      <c r="BP280620" s="90"/>
    </row>
    <row r="280621" spans="68:68" customFormat="1">
      <c r="BP280621" s="90"/>
    </row>
    <row r="280622" spans="68:68" customFormat="1">
      <c r="BP280622" s="90"/>
    </row>
    <row r="280623" spans="68:68" customFormat="1">
      <c r="BP280623" s="90"/>
    </row>
    <row r="280624" spans="68:68" customFormat="1">
      <c r="BP280624" s="90"/>
    </row>
    <row r="280625" spans="68:68" customFormat="1">
      <c r="BP280625" s="90"/>
    </row>
    <row r="280626" spans="68:68" customFormat="1">
      <c r="BP280626" s="90"/>
    </row>
    <row r="280627" spans="68:68" customFormat="1">
      <c r="BP280627" s="90"/>
    </row>
    <row r="280628" spans="68:68" customFormat="1">
      <c r="BP280628" s="90"/>
    </row>
    <row r="280629" spans="68:68" customFormat="1">
      <c r="BP280629" s="90"/>
    </row>
    <row r="280630" spans="68:68" customFormat="1">
      <c r="BP280630" s="90"/>
    </row>
    <row r="280631" spans="68:68" customFormat="1">
      <c r="BP280631" s="90"/>
    </row>
    <row r="280632" spans="68:68" customFormat="1">
      <c r="BP280632" s="90"/>
    </row>
    <row r="280633" spans="68:68" customFormat="1">
      <c r="BP280633" s="90"/>
    </row>
    <row r="280634" spans="68:68" customFormat="1">
      <c r="BP280634" s="90"/>
    </row>
    <row r="280635" spans="68:68" customFormat="1">
      <c r="BP280635" s="90"/>
    </row>
    <row r="280636" spans="68:68" customFormat="1">
      <c r="BP280636" s="90"/>
    </row>
    <row r="280637" spans="68:68" customFormat="1">
      <c r="BP280637" s="90"/>
    </row>
    <row r="280638" spans="68:68" customFormat="1">
      <c r="BP280638" s="90"/>
    </row>
    <row r="280639" spans="68:68" customFormat="1">
      <c r="BP280639" s="90"/>
    </row>
    <row r="280640" spans="68:68" customFormat="1">
      <c r="BP280640" s="90"/>
    </row>
    <row r="280641" spans="68:68" customFormat="1">
      <c r="BP280641" s="90"/>
    </row>
    <row r="280642" spans="68:68" customFormat="1">
      <c r="BP280642" s="90"/>
    </row>
    <row r="280643" spans="68:68" customFormat="1">
      <c r="BP280643" s="90"/>
    </row>
    <row r="280644" spans="68:68" customFormat="1">
      <c r="BP280644" s="90"/>
    </row>
    <row r="280645" spans="68:68" customFormat="1">
      <c r="BP280645" s="90"/>
    </row>
    <row r="280646" spans="68:68" customFormat="1">
      <c r="BP280646" s="90"/>
    </row>
    <row r="280647" spans="68:68" customFormat="1">
      <c r="BP280647" s="90"/>
    </row>
    <row r="280648" spans="68:68" customFormat="1">
      <c r="BP280648" s="90"/>
    </row>
    <row r="280649" spans="68:68" customFormat="1">
      <c r="BP280649" s="90"/>
    </row>
    <row r="280650" spans="68:68" customFormat="1">
      <c r="BP280650" s="90"/>
    </row>
    <row r="280651" spans="68:68" customFormat="1">
      <c r="BP280651" s="90"/>
    </row>
    <row r="280652" spans="68:68" customFormat="1">
      <c r="BP280652" s="90"/>
    </row>
    <row r="280653" spans="68:68" customFormat="1">
      <c r="BP280653" s="90"/>
    </row>
    <row r="280654" spans="68:68" customFormat="1">
      <c r="BP280654" s="90"/>
    </row>
    <row r="280655" spans="68:68" customFormat="1">
      <c r="BP280655" s="90"/>
    </row>
    <row r="280656" spans="68:68" customFormat="1">
      <c r="BP280656" s="90"/>
    </row>
    <row r="280657" spans="68:68" customFormat="1">
      <c r="BP280657" s="90"/>
    </row>
    <row r="280658" spans="68:68" customFormat="1">
      <c r="BP280658" s="90"/>
    </row>
    <row r="280659" spans="68:68" customFormat="1">
      <c r="BP280659" s="90"/>
    </row>
    <row r="280660" spans="68:68" customFormat="1">
      <c r="BP280660" s="90"/>
    </row>
    <row r="280661" spans="68:68" customFormat="1">
      <c r="BP280661" s="90"/>
    </row>
    <row r="280662" spans="68:68" customFormat="1">
      <c r="BP280662" s="90"/>
    </row>
    <row r="280663" spans="68:68" customFormat="1">
      <c r="BP280663" s="90"/>
    </row>
    <row r="280664" spans="68:68" customFormat="1">
      <c r="BP280664" s="90"/>
    </row>
    <row r="280665" spans="68:68" customFormat="1">
      <c r="BP280665" s="90"/>
    </row>
    <row r="280666" spans="68:68" customFormat="1">
      <c r="BP280666" s="90"/>
    </row>
    <row r="280667" spans="68:68" customFormat="1">
      <c r="BP280667" s="90"/>
    </row>
    <row r="280668" spans="68:68" customFormat="1">
      <c r="BP280668" s="90"/>
    </row>
    <row r="280669" spans="68:68" customFormat="1">
      <c r="BP280669" s="90"/>
    </row>
    <row r="280670" spans="68:68" customFormat="1">
      <c r="BP280670" s="90"/>
    </row>
    <row r="280671" spans="68:68" customFormat="1">
      <c r="BP280671" s="90"/>
    </row>
    <row r="280672" spans="68:68" customFormat="1">
      <c r="BP280672" s="90"/>
    </row>
    <row r="280673" spans="68:68" customFormat="1">
      <c r="BP280673" s="90"/>
    </row>
    <row r="280674" spans="68:68" customFormat="1">
      <c r="BP280674" s="90"/>
    </row>
    <row r="280675" spans="68:68" customFormat="1">
      <c r="BP280675" s="90"/>
    </row>
    <row r="280676" spans="68:68" customFormat="1">
      <c r="BP280676" s="90"/>
    </row>
    <row r="280677" spans="68:68" customFormat="1">
      <c r="BP280677" s="90"/>
    </row>
    <row r="280678" spans="68:68" customFormat="1">
      <c r="BP280678" s="90"/>
    </row>
    <row r="280679" spans="68:68" customFormat="1">
      <c r="BP280679" s="90"/>
    </row>
    <row r="280680" spans="68:68" customFormat="1">
      <c r="BP280680" s="90"/>
    </row>
    <row r="280681" spans="68:68" customFormat="1">
      <c r="BP280681" s="90"/>
    </row>
    <row r="280682" spans="68:68" customFormat="1">
      <c r="BP280682" s="90"/>
    </row>
    <row r="280683" spans="68:68" customFormat="1">
      <c r="BP280683" s="90"/>
    </row>
    <row r="280684" spans="68:68" customFormat="1">
      <c r="BP280684" s="90"/>
    </row>
    <row r="280685" spans="68:68" customFormat="1">
      <c r="BP280685" s="90"/>
    </row>
    <row r="280686" spans="68:68" customFormat="1">
      <c r="BP280686" s="90"/>
    </row>
    <row r="280687" spans="68:68" customFormat="1">
      <c r="BP280687" s="90"/>
    </row>
    <row r="280688" spans="68:68" customFormat="1">
      <c r="BP280688" s="90"/>
    </row>
    <row r="280689" spans="68:68" customFormat="1">
      <c r="BP280689" s="90"/>
    </row>
    <row r="280690" spans="68:68" customFormat="1">
      <c r="BP280690" s="90"/>
    </row>
    <row r="280691" spans="68:68" customFormat="1">
      <c r="BP280691" s="90"/>
    </row>
    <row r="280692" spans="68:68" customFormat="1">
      <c r="BP280692" s="90"/>
    </row>
    <row r="280693" spans="68:68" customFormat="1">
      <c r="BP280693" s="90"/>
    </row>
    <row r="280694" spans="68:68" customFormat="1">
      <c r="BP280694" s="90"/>
    </row>
    <row r="280695" spans="68:68" customFormat="1">
      <c r="BP280695" s="90"/>
    </row>
    <row r="280696" spans="68:68" customFormat="1">
      <c r="BP280696" s="90"/>
    </row>
    <row r="280697" spans="68:68" customFormat="1">
      <c r="BP280697" s="90"/>
    </row>
    <row r="280698" spans="68:68" customFormat="1">
      <c r="BP280698" s="90"/>
    </row>
    <row r="280699" spans="68:68" customFormat="1">
      <c r="BP280699" s="90"/>
    </row>
    <row r="280700" spans="68:68" customFormat="1">
      <c r="BP280700" s="90"/>
    </row>
    <row r="280701" spans="68:68" customFormat="1">
      <c r="BP280701" s="90"/>
    </row>
    <row r="280702" spans="68:68" customFormat="1">
      <c r="BP280702" s="90"/>
    </row>
    <row r="280703" spans="68:68" customFormat="1">
      <c r="BP280703" s="90"/>
    </row>
    <row r="280704" spans="68:68" customFormat="1">
      <c r="BP280704" s="90"/>
    </row>
    <row r="280705" spans="68:68" customFormat="1">
      <c r="BP280705" s="90"/>
    </row>
    <row r="280706" spans="68:68" customFormat="1">
      <c r="BP280706" s="90"/>
    </row>
    <row r="280707" spans="68:68" customFormat="1">
      <c r="BP280707" s="90"/>
    </row>
    <row r="280708" spans="68:68" customFormat="1">
      <c r="BP280708" s="90"/>
    </row>
    <row r="280709" spans="68:68" customFormat="1">
      <c r="BP280709" s="90"/>
    </row>
    <row r="280710" spans="68:68" customFormat="1">
      <c r="BP280710" s="90"/>
    </row>
    <row r="280711" spans="68:68" customFormat="1">
      <c r="BP280711" s="90"/>
    </row>
    <row r="280712" spans="68:68" customFormat="1">
      <c r="BP280712" s="90"/>
    </row>
    <row r="280713" spans="68:68" customFormat="1">
      <c r="BP280713" s="90"/>
    </row>
    <row r="280714" spans="68:68" customFormat="1">
      <c r="BP280714" s="90"/>
    </row>
    <row r="280715" spans="68:68" customFormat="1">
      <c r="BP280715" s="90"/>
    </row>
    <row r="280716" spans="68:68" customFormat="1">
      <c r="BP280716" s="90"/>
    </row>
    <row r="280717" spans="68:68" customFormat="1">
      <c r="BP280717" s="90"/>
    </row>
    <row r="280718" spans="68:68" customFormat="1">
      <c r="BP280718" s="90"/>
    </row>
    <row r="280719" spans="68:68" customFormat="1">
      <c r="BP280719" s="90"/>
    </row>
    <row r="280720" spans="68:68" customFormat="1">
      <c r="BP280720" s="90"/>
    </row>
    <row r="280721" spans="68:68" customFormat="1">
      <c r="BP280721" s="90"/>
    </row>
    <row r="280722" spans="68:68" customFormat="1">
      <c r="BP280722" s="90"/>
    </row>
    <row r="280723" spans="68:68" customFormat="1">
      <c r="BP280723" s="90"/>
    </row>
    <row r="280724" spans="68:68" customFormat="1">
      <c r="BP280724" s="90"/>
    </row>
    <row r="280725" spans="68:68" customFormat="1">
      <c r="BP280725" s="90"/>
    </row>
    <row r="280726" spans="68:68" customFormat="1">
      <c r="BP280726" s="90"/>
    </row>
    <row r="280727" spans="68:68" customFormat="1">
      <c r="BP280727" s="90"/>
    </row>
    <row r="280728" spans="68:68" customFormat="1">
      <c r="BP280728" s="90"/>
    </row>
    <row r="280729" spans="68:68" customFormat="1">
      <c r="BP280729" s="90"/>
    </row>
    <row r="280730" spans="68:68" customFormat="1">
      <c r="BP280730" s="90"/>
    </row>
    <row r="280731" spans="68:68" customFormat="1">
      <c r="BP280731" s="90"/>
    </row>
    <row r="280732" spans="68:68" customFormat="1">
      <c r="BP280732" s="90"/>
    </row>
    <row r="280733" spans="68:68" customFormat="1">
      <c r="BP280733" s="90"/>
    </row>
    <row r="280734" spans="68:68" customFormat="1">
      <c r="BP280734" s="90"/>
    </row>
    <row r="280735" spans="68:68" customFormat="1">
      <c r="BP280735" s="90"/>
    </row>
    <row r="280736" spans="68:68" customFormat="1">
      <c r="BP280736" s="90"/>
    </row>
    <row r="280737" spans="68:68" customFormat="1">
      <c r="BP280737" s="90"/>
    </row>
    <row r="280738" spans="68:68" customFormat="1">
      <c r="BP280738" s="90"/>
    </row>
    <row r="280739" spans="68:68" customFormat="1">
      <c r="BP280739" s="90"/>
    </row>
    <row r="280740" spans="68:68" customFormat="1">
      <c r="BP280740" s="90"/>
    </row>
    <row r="280741" spans="68:68" customFormat="1">
      <c r="BP280741" s="90"/>
    </row>
    <row r="280742" spans="68:68" customFormat="1">
      <c r="BP280742" s="90"/>
    </row>
    <row r="280743" spans="68:68" customFormat="1">
      <c r="BP280743" s="90"/>
    </row>
    <row r="280744" spans="68:68" customFormat="1">
      <c r="BP280744" s="90"/>
    </row>
    <row r="280745" spans="68:68" customFormat="1">
      <c r="BP280745" s="90"/>
    </row>
    <row r="280746" spans="68:68" customFormat="1">
      <c r="BP280746" s="90"/>
    </row>
    <row r="280747" spans="68:68" customFormat="1">
      <c r="BP280747" s="90"/>
    </row>
    <row r="280748" spans="68:68" customFormat="1">
      <c r="BP280748" s="90"/>
    </row>
    <row r="280749" spans="68:68" customFormat="1">
      <c r="BP280749" s="90"/>
    </row>
    <row r="280750" spans="68:68" customFormat="1">
      <c r="BP280750" s="90"/>
    </row>
    <row r="280751" spans="68:68" customFormat="1">
      <c r="BP280751" s="90"/>
    </row>
    <row r="280752" spans="68:68" customFormat="1">
      <c r="BP280752" s="90"/>
    </row>
    <row r="280753" spans="68:68" customFormat="1">
      <c r="BP280753" s="90"/>
    </row>
    <row r="280754" spans="68:68" customFormat="1">
      <c r="BP280754" s="90"/>
    </row>
    <row r="280755" spans="68:68" customFormat="1">
      <c r="BP280755" s="90"/>
    </row>
    <row r="280756" spans="68:68" customFormat="1">
      <c r="BP280756" s="90"/>
    </row>
    <row r="280757" spans="68:68" customFormat="1">
      <c r="BP280757" s="90"/>
    </row>
    <row r="280758" spans="68:68" customFormat="1">
      <c r="BP280758" s="90"/>
    </row>
    <row r="280759" spans="68:68" customFormat="1">
      <c r="BP280759" s="90"/>
    </row>
    <row r="280760" spans="68:68" customFormat="1">
      <c r="BP280760" s="90"/>
    </row>
    <row r="280761" spans="68:68" customFormat="1">
      <c r="BP280761" s="90"/>
    </row>
    <row r="280762" spans="68:68" customFormat="1">
      <c r="BP280762" s="90"/>
    </row>
    <row r="280763" spans="68:68" customFormat="1">
      <c r="BP280763" s="90"/>
    </row>
    <row r="280764" spans="68:68" customFormat="1">
      <c r="BP280764" s="90"/>
    </row>
    <row r="280765" spans="68:68" customFormat="1">
      <c r="BP280765" s="90"/>
    </row>
    <row r="280766" spans="68:68" customFormat="1">
      <c r="BP280766" s="90"/>
    </row>
    <row r="280767" spans="68:68" customFormat="1">
      <c r="BP280767" s="90"/>
    </row>
    <row r="280768" spans="68:68" customFormat="1">
      <c r="BP280768" s="90"/>
    </row>
    <row r="280769" spans="68:68" customFormat="1">
      <c r="BP280769" s="90"/>
    </row>
    <row r="280770" spans="68:68" customFormat="1">
      <c r="BP280770" s="90"/>
    </row>
    <row r="280771" spans="68:68" customFormat="1">
      <c r="BP280771" s="90"/>
    </row>
    <row r="280772" spans="68:68" customFormat="1">
      <c r="BP280772" s="90"/>
    </row>
    <row r="280773" spans="68:68" customFormat="1">
      <c r="BP280773" s="90"/>
    </row>
    <row r="280774" spans="68:68" customFormat="1">
      <c r="BP280774" s="90"/>
    </row>
    <row r="280775" spans="68:68" customFormat="1">
      <c r="BP280775" s="90"/>
    </row>
    <row r="280776" spans="68:68" customFormat="1">
      <c r="BP280776" s="90"/>
    </row>
    <row r="280777" spans="68:68" customFormat="1">
      <c r="BP280777" s="90"/>
    </row>
    <row r="280778" spans="68:68" customFormat="1">
      <c r="BP280778" s="90"/>
    </row>
    <row r="280779" spans="68:68" customFormat="1">
      <c r="BP280779" s="90"/>
    </row>
    <row r="280780" spans="68:68" customFormat="1">
      <c r="BP280780" s="90"/>
    </row>
    <row r="280781" spans="68:68" customFormat="1">
      <c r="BP280781" s="90"/>
    </row>
    <row r="280782" spans="68:68" customFormat="1">
      <c r="BP280782" s="90"/>
    </row>
    <row r="280783" spans="68:68" customFormat="1">
      <c r="BP280783" s="90"/>
    </row>
    <row r="280784" spans="68:68" customFormat="1">
      <c r="BP280784" s="90"/>
    </row>
    <row r="280785" spans="68:68" customFormat="1">
      <c r="BP280785" s="90"/>
    </row>
    <row r="280786" spans="68:68" customFormat="1">
      <c r="BP280786" s="90"/>
    </row>
    <row r="280787" spans="68:68" customFormat="1">
      <c r="BP280787" s="90"/>
    </row>
    <row r="280788" spans="68:68" customFormat="1">
      <c r="BP280788" s="90"/>
    </row>
    <row r="280789" spans="68:68" customFormat="1">
      <c r="BP280789" s="90"/>
    </row>
    <row r="280790" spans="68:68" customFormat="1">
      <c r="BP280790" s="90"/>
    </row>
    <row r="280791" spans="68:68" customFormat="1">
      <c r="BP280791" s="90"/>
    </row>
    <row r="280792" spans="68:68" customFormat="1">
      <c r="BP280792" s="90"/>
    </row>
    <row r="280793" spans="68:68" customFormat="1">
      <c r="BP280793" s="90"/>
    </row>
    <row r="280794" spans="68:68" customFormat="1">
      <c r="BP280794" s="90"/>
    </row>
    <row r="280795" spans="68:68" customFormat="1">
      <c r="BP280795" s="90"/>
    </row>
    <row r="280796" spans="68:68" customFormat="1">
      <c r="BP280796" s="90"/>
    </row>
    <row r="280797" spans="68:68" customFormat="1">
      <c r="BP280797" s="90"/>
    </row>
    <row r="280798" spans="68:68" customFormat="1">
      <c r="BP280798" s="90"/>
    </row>
    <row r="280799" spans="68:68" customFormat="1">
      <c r="BP280799" s="90"/>
    </row>
    <row r="280800" spans="68:68" customFormat="1">
      <c r="BP280800" s="90"/>
    </row>
    <row r="280801" spans="68:68" customFormat="1">
      <c r="BP280801" s="90"/>
    </row>
    <row r="280802" spans="68:68" customFormat="1">
      <c r="BP280802" s="90"/>
    </row>
    <row r="280803" spans="68:68" customFormat="1">
      <c r="BP280803" s="90"/>
    </row>
    <row r="280804" spans="68:68" customFormat="1">
      <c r="BP280804" s="90"/>
    </row>
    <row r="280805" spans="68:68" customFormat="1">
      <c r="BP280805" s="90"/>
    </row>
    <row r="280806" spans="68:68" customFormat="1">
      <c r="BP280806" s="90"/>
    </row>
    <row r="280807" spans="68:68" customFormat="1">
      <c r="BP280807" s="90"/>
    </row>
    <row r="280808" spans="68:68" customFormat="1">
      <c r="BP280808" s="90"/>
    </row>
    <row r="280809" spans="68:68" customFormat="1">
      <c r="BP280809" s="90"/>
    </row>
    <row r="280810" spans="68:68" customFormat="1">
      <c r="BP280810" s="90"/>
    </row>
    <row r="280811" spans="68:68" customFormat="1">
      <c r="BP280811" s="90"/>
    </row>
    <row r="280812" spans="68:68" customFormat="1">
      <c r="BP280812" s="90"/>
    </row>
    <row r="280813" spans="68:68" customFormat="1">
      <c r="BP280813" s="90"/>
    </row>
    <row r="280814" spans="68:68" customFormat="1">
      <c r="BP280814" s="90"/>
    </row>
    <row r="280815" spans="68:68" customFormat="1">
      <c r="BP280815" s="90"/>
    </row>
    <row r="280816" spans="68:68" customFormat="1">
      <c r="BP280816" s="90"/>
    </row>
    <row r="280817" spans="68:68" customFormat="1">
      <c r="BP280817" s="90"/>
    </row>
    <row r="280818" spans="68:68" customFormat="1">
      <c r="BP280818" s="90"/>
    </row>
    <row r="280819" spans="68:68" customFormat="1">
      <c r="BP280819" s="90"/>
    </row>
    <row r="280820" spans="68:68" customFormat="1">
      <c r="BP280820" s="90"/>
    </row>
    <row r="280821" spans="68:68" customFormat="1">
      <c r="BP280821" s="90"/>
    </row>
    <row r="280822" spans="68:68" customFormat="1">
      <c r="BP280822" s="90"/>
    </row>
    <row r="280823" spans="68:68" customFormat="1">
      <c r="BP280823" s="90"/>
    </row>
    <row r="280824" spans="68:68" customFormat="1">
      <c r="BP280824" s="90"/>
    </row>
    <row r="280825" spans="68:68" customFormat="1">
      <c r="BP280825" s="90"/>
    </row>
    <row r="280826" spans="68:68" customFormat="1">
      <c r="BP280826" s="90"/>
    </row>
    <row r="280827" spans="68:68" customFormat="1">
      <c r="BP280827" s="90"/>
    </row>
    <row r="280828" spans="68:68" customFormat="1">
      <c r="BP280828" s="90"/>
    </row>
    <row r="280829" spans="68:68" customFormat="1">
      <c r="BP280829" s="90"/>
    </row>
    <row r="280830" spans="68:68" customFormat="1">
      <c r="BP280830" s="90"/>
    </row>
    <row r="280831" spans="68:68" customFormat="1">
      <c r="BP280831" s="90"/>
    </row>
    <row r="280832" spans="68:68" customFormat="1">
      <c r="BP280832" s="90"/>
    </row>
    <row r="280833" spans="68:68" customFormat="1">
      <c r="BP280833" s="90"/>
    </row>
    <row r="280834" spans="68:68" customFormat="1">
      <c r="BP280834" s="90"/>
    </row>
    <row r="280835" spans="68:68" customFormat="1">
      <c r="BP280835" s="90"/>
    </row>
    <row r="280836" spans="68:68" customFormat="1">
      <c r="BP280836" s="90"/>
    </row>
    <row r="280837" spans="68:68" customFormat="1">
      <c r="BP280837" s="90"/>
    </row>
    <row r="280838" spans="68:68" customFormat="1">
      <c r="BP280838" s="90"/>
    </row>
    <row r="280839" spans="68:68" customFormat="1">
      <c r="BP280839" s="90"/>
    </row>
    <row r="280840" spans="68:68" customFormat="1">
      <c r="BP280840" s="90"/>
    </row>
    <row r="280841" spans="68:68" customFormat="1">
      <c r="BP280841" s="90"/>
    </row>
    <row r="280842" spans="68:68" customFormat="1">
      <c r="BP280842" s="90"/>
    </row>
    <row r="280843" spans="68:68" customFormat="1">
      <c r="BP280843" s="90"/>
    </row>
    <row r="280844" spans="68:68" customFormat="1">
      <c r="BP280844" s="90"/>
    </row>
    <row r="280845" spans="68:68" customFormat="1">
      <c r="BP280845" s="90"/>
    </row>
    <row r="280846" spans="68:68" customFormat="1">
      <c r="BP280846" s="90"/>
    </row>
    <row r="280847" spans="68:68" customFormat="1">
      <c r="BP280847" s="90"/>
    </row>
    <row r="280848" spans="68:68" customFormat="1">
      <c r="BP280848" s="90"/>
    </row>
    <row r="280849" spans="68:68" customFormat="1">
      <c r="BP280849" s="90"/>
    </row>
    <row r="280850" spans="68:68" customFormat="1">
      <c r="BP280850" s="90"/>
    </row>
    <row r="280851" spans="68:68" customFormat="1">
      <c r="BP280851" s="90"/>
    </row>
    <row r="280852" spans="68:68" customFormat="1">
      <c r="BP280852" s="90"/>
    </row>
    <row r="280853" spans="68:68" customFormat="1">
      <c r="BP280853" s="90"/>
    </row>
    <row r="280854" spans="68:68" customFormat="1">
      <c r="BP280854" s="90"/>
    </row>
    <row r="280855" spans="68:68" customFormat="1">
      <c r="BP280855" s="90"/>
    </row>
    <row r="280856" spans="68:68" customFormat="1">
      <c r="BP280856" s="90"/>
    </row>
    <row r="280857" spans="68:68" customFormat="1">
      <c r="BP280857" s="90"/>
    </row>
    <row r="280858" spans="68:68" customFormat="1">
      <c r="BP280858" s="90"/>
    </row>
    <row r="280859" spans="68:68" customFormat="1">
      <c r="BP280859" s="90"/>
    </row>
    <row r="280860" spans="68:68" customFormat="1">
      <c r="BP280860" s="90"/>
    </row>
    <row r="280861" spans="68:68" customFormat="1">
      <c r="BP280861" s="90"/>
    </row>
    <row r="280862" spans="68:68" customFormat="1">
      <c r="BP280862" s="90"/>
    </row>
    <row r="280863" spans="68:68" customFormat="1">
      <c r="BP280863" s="90"/>
    </row>
    <row r="280864" spans="68:68" customFormat="1">
      <c r="BP280864" s="90"/>
    </row>
    <row r="280865" spans="68:68" customFormat="1">
      <c r="BP280865" s="90"/>
    </row>
    <row r="280866" spans="68:68" customFormat="1">
      <c r="BP280866" s="90"/>
    </row>
    <row r="280867" spans="68:68" customFormat="1">
      <c r="BP280867" s="90"/>
    </row>
    <row r="280868" spans="68:68" customFormat="1">
      <c r="BP280868" s="90"/>
    </row>
    <row r="280869" spans="68:68" customFormat="1">
      <c r="BP280869" s="90"/>
    </row>
    <row r="280870" spans="68:68" customFormat="1">
      <c r="BP280870" s="90"/>
    </row>
    <row r="280871" spans="68:68" customFormat="1">
      <c r="BP280871" s="90"/>
    </row>
    <row r="280872" spans="68:68" customFormat="1">
      <c r="BP280872" s="90"/>
    </row>
    <row r="280873" spans="68:68" customFormat="1">
      <c r="BP280873" s="90"/>
    </row>
    <row r="280874" spans="68:68" customFormat="1">
      <c r="BP280874" s="90"/>
    </row>
    <row r="280875" spans="68:68" customFormat="1">
      <c r="BP280875" s="90"/>
    </row>
    <row r="280876" spans="68:68" customFormat="1">
      <c r="BP280876" s="90"/>
    </row>
    <row r="280877" spans="68:68" customFormat="1">
      <c r="BP280877" s="90"/>
    </row>
    <row r="280878" spans="68:68" customFormat="1">
      <c r="BP280878" s="90"/>
    </row>
    <row r="280879" spans="68:68" customFormat="1">
      <c r="BP280879" s="90"/>
    </row>
    <row r="280880" spans="68:68" customFormat="1">
      <c r="BP280880" s="90"/>
    </row>
    <row r="280881" spans="68:68" customFormat="1">
      <c r="BP280881" s="90"/>
    </row>
    <row r="280882" spans="68:68" customFormat="1">
      <c r="BP280882" s="90"/>
    </row>
    <row r="280883" spans="68:68" customFormat="1">
      <c r="BP280883" s="90"/>
    </row>
    <row r="280884" spans="68:68" customFormat="1">
      <c r="BP280884" s="90"/>
    </row>
    <row r="280885" spans="68:68" customFormat="1">
      <c r="BP280885" s="90"/>
    </row>
    <row r="280886" spans="68:68" customFormat="1">
      <c r="BP280886" s="90"/>
    </row>
    <row r="280887" spans="68:68" customFormat="1">
      <c r="BP280887" s="90"/>
    </row>
    <row r="280888" spans="68:68" customFormat="1">
      <c r="BP280888" s="90"/>
    </row>
    <row r="280889" spans="68:68" customFormat="1">
      <c r="BP280889" s="90"/>
    </row>
    <row r="280890" spans="68:68" customFormat="1">
      <c r="BP280890" s="90"/>
    </row>
    <row r="280891" spans="68:68" customFormat="1">
      <c r="BP280891" s="90"/>
    </row>
    <row r="280892" spans="68:68" customFormat="1">
      <c r="BP280892" s="90"/>
    </row>
    <row r="280893" spans="68:68" customFormat="1">
      <c r="BP280893" s="90"/>
    </row>
    <row r="280894" spans="68:68" customFormat="1">
      <c r="BP280894" s="90"/>
    </row>
    <row r="280895" spans="68:68" customFormat="1">
      <c r="BP280895" s="90"/>
    </row>
    <row r="280896" spans="68:68" customFormat="1">
      <c r="BP280896" s="90"/>
    </row>
    <row r="280897" spans="68:68" customFormat="1">
      <c r="BP280897" s="90"/>
    </row>
    <row r="280898" spans="68:68" customFormat="1">
      <c r="BP280898" s="90"/>
    </row>
    <row r="280899" spans="68:68" customFormat="1">
      <c r="BP280899" s="90"/>
    </row>
    <row r="280900" spans="68:68" customFormat="1">
      <c r="BP280900" s="90"/>
    </row>
    <row r="280901" spans="68:68" customFormat="1">
      <c r="BP280901" s="90"/>
    </row>
    <row r="280902" spans="68:68" customFormat="1">
      <c r="BP280902" s="90"/>
    </row>
    <row r="280903" spans="68:68" customFormat="1">
      <c r="BP280903" s="90"/>
    </row>
    <row r="280904" spans="68:68" customFormat="1">
      <c r="BP280904" s="90"/>
    </row>
    <row r="280905" spans="68:68" customFormat="1">
      <c r="BP280905" s="90"/>
    </row>
    <row r="280906" spans="68:68" customFormat="1">
      <c r="BP280906" s="90"/>
    </row>
    <row r="280907" spans="68:68" customFormat="1">
      <c r="BP280907" s="90"/>
    </row>
    <row r="280908" spans="68:68" customFormat="1">
      <c r="BP280908" s="90"/>
    </row>
    <row r="280909" spans="68:68" customFormat="1">
      <c r="BP280909" s="90"/>
    </row>
    <row r="280910" spans="68:68" customFormat="1">
      <c r="BP280910" s="90"/>
    </row>
    <row r="280911" spans="68:68" customFormat="1">
      <c r="BP280911" s="90"/>
    </row>
    <row r="280912" spans="68:68" customFormat="1">
      <c r="BP280912" s="90"/>
    </row>
    <row r="280913" spans="68:68" customFormat="1">
      <c r="BP280913" s="90"/>
    </row>
    <row r="280914" spans="68:68" customFormat="1">
      <c r="BP280914" s="90"/>
    </row>
    <row r="280915" spans="68:68" customFormat="1">
      <c r="BP280915" s="90"/>
    </row>
    <row r="280916" spans="68:68" customFormat="1">
      <c r="BP280916" s="90"/>
    </row>
    <row r="280917" spans="68:68" customFormat="1">
      <c r="BP280917" s="90"/>
    </row>
    <row r="280918" spans="68:68" customFormat="1">
      <c r="BP280918" s="90"/>
    </row>
    <row r="280919" spans="68:68" customFormat="1">
      <c r="BP280919" s="90"/>
    </row>
    <row r="280920" spans="68:68" customFormat="1">
      <c r="BP280920" s="90"/>
    </row>
    <row r="280921" spans="68:68" customFormat="1">
      <c r="BP280921" s="90"/>
    </row>
    <row r="280922" spans="68:68" customFormat="1">
      <c r="BP280922" s="90"/>
    </row>
    <row r="280923" spans="68:68" customFormat="1">
      <c r="BP280923" s="90"/>
    </row>
    <row r="280924" spans="68:68" customFormat="1">
      <c r="BP280924" s="90"/>
    </row>
    <row r="280925" spans="68:68" customFormat="1">
      <c r="BP280925" s="90"/>
    </row>
    <row r="280926" spans="68:68" customFormat="1">
      <c r="BP280926" s="90"/>
    </row>
    <row r="280927" spans="68:68" customFormat="1">
      <c r="BP280927" s="90"/>
    </row>
    <row r="280928" spans="68:68" customFormat="1">
      <c r="BP280928" s="90"/>
    </row>
    <row r="280929" spans="68:68" customFormat="1">
      <c r="BP280929" s="90"/>
    </row>
    <row r="280930" spans="68:68" customFormat="1">
      <c r="BP280930" s="90"/>
    </row>
    <row r="280931" spans="68:68" customFormat="1">
      <c r="BP280931" s="90"/>
    </row>
    <row r="280932" spans="68:68" customFormat="1">
      <c r="BP280932" s="90"/>
    </row>
    <row r="280933" spans="68:68" customFormat="1">
      <c r="BP280933" s="90"/>
    </row>
    <row r="280934" spans="68:68" customFormat="1">
      <c r="BP280934" s="90"/>
    </row>
    <row r="280935" spans="68:68" customFormat="1">
      <c r="BP280935" s="90"/>
    </row>
    <row r="280936" spans="68:68" customFormat="1">
      <c r="BP280936" s="90"/>
    </row>
    <row r="280937" spans="68:68" customFormat="1">
      <c r="BP280937" s="90"/>
    </row>
    <row r="280938" spans="68:68" customFormat="1">
      <c r="BP280938" s="90"/>
    </row>
    <row r="280939" spans="68:68" customFormat="1">
      <c r="BP280939" s="90"/>
    </row>
    <row r="280940" spans="68:68" customFormat="1">
      <c r="BP280940" s="90"/>
    </row>
    <row r="280941" spans="68:68" customFormat="1">
      <c r="BP280941" s="90"/>
    </row>
    <row r="280942" spans="68:68" customFormat="1">
      <c r="BP280942" s="90"/>
    </row>
    <row r="280943" spans="68:68" customFormat="1">
      <c r="BP280943" s="90"/>
    </row>
    <row r="280944" spans="68:68" customFormat="1">
      <c r="BP280944" s="90"/>
    </row>
    <row r="280945" spans="68:68" customFormat="1">
      <c r="BP280945" s="90"/>
    </row>
    <row r="280946" spans="68:68" customFormat="1">
      <c r="BP280946" s="90"/>
    </row>
    <row r="280947" spans="68:68" customFormat="1">
      <c r="BP280947" s="90"/>
    </row>
    <row r="280948" spans="68:68" customFormat="1">
      <c r="BP280948" s="90"/>
    </row>
    <row r="280949" spans="68:68" customFormat="1">
      <c r="BP280949" s="90"/>
    </row>
    <row r="280950" spans="68:68" customFormat="1">
      <c r="BP280950" s="90"/>
    </row>
    <row r="280951" spans="68:68" customFormat="1">
      <c r="BP280951" s="90"/>
    </row>
    <row r="280952" spans="68:68" customFormat="1">
      <c r="BP280952" s="90"/>
    </row>
    <row r="280953" spans="68:68" customFormat="1">
      <c r="BP280953" s="90"/>
    </row>
    <row r="280954" spans="68:68" customFormat="1">
      <c r="BP280954" s="90"/>
    </row>
    <row r="280955" spans="68:68" customFormat="1">
      <c r="BP280955" s="90"/>
    </row>
    <row r="280956" spans="68:68" customFormat="1">
      <c r="BP280956" s="90"/>
    </row>
    <row r="280957" spans="68:68" customFormat="1">
      <c r="BP280957" s="90"/>
    </row>
    <row r="280958" spans="68:68" customFormat="1">
      <c r="BP280958" s="90"/>
    </row>
    <row r="280959" spans="68:68" customFormat="1">
      <c r="BP280959" s="90"/>
    </row>
    <row r="280960" spans="68:68" customFormat="1">
      <c r="BP280960" s="90"/>
    </row>
    <row r="280961" spans="68:68" customFormat="1">
      <c r="BP280961" s="90"/>
    </row>
    <row r="280962" spans="68:68" customFormat="1">
      <c r="BP280962" s="90"/>
    </row>
    <row r="280963" spans="68:68" customFormat="1">
      <c r="BP280963" s="90"/>
    </row>
    <row r="280964" spans="68:68" customFormat="1">
      <c r="BP280964" s="90"/>
    </row>
    <row r="280965" spans="68:68" customFormat="1">
      <c r="BP280965" s="90"/>
    </row>
    <row r="280966" spans="68:68" customFormat="1">
      <c r="BP280966" s="90"/>
    </row>
    <row r="280967" spans="68:68" customFormat="1">
      <c r="BP280967" s="90"/>
    </row>
    <row r="280968" spans="68:68" customFormat="1">
      <c r="BP280968" s="90"/>
    </row>
    <row r="280969" spans="68:68" customFormat="1">
      <c r="BP280969" s="90"/>
    </row>
    <row r="280970" spans="68:68" customFormat="1">
      <c r="BP280970" s="90"/>
    </row>
    <row r="280971" spans="68:68" customFormat="1">
      <c r="BP280971" s="90"/>
    </row>
    <row r="280972" spans="68:68" customFormat="1">
      <c r="BP280972" s="90"/>
    </row>
    <row r="280973" spans="68:68" customFormat="1">
      <c r="BP280973" s="90"/>
    </row>
    <row r="280974" spans="68:68" customFormat="1">
      <c r="BP280974" s="90"/>
    </row>
    <row r="280975" spans="68:68" customFormat="1">
      <c r="BP280975" s="90"/>
    </row>
    <row r="280976" spans="68:68" customFormat="1">
      <c r="BP280976" s="90"/>
    </row>
    <row r="280977" spans="68:68" customFormat="1">
      <c r="BP280977" s="90"/>
    </row>
    <row r="280978" spans="68:68" customFormat="1">
      <c r="BP280978" s="90"/>
    </row>
    <row r="280979" spans="68:68" customFormat="1">
      <c r="BP280979" s="90"/>
    </row>
    <row r="280980" spans="68:68" customFormat="1">
      <c r="BP280980" s="90"/>
    </row>
    <row r="280981" spans="68:68" customFormat="1">
      <c r="BP280981" s="90"/>
    </row>
    <row r="280982" spans="68:68" customFormat="1">
      <c r="BP280982" s="90"/>
    </row>
    <row r="280983" spans="68:68" customFormat="1">
      <c r="BP280983" s="90"/>
    </row>
    <row r="280984" spans="68:68" customFormat="1">
      <c r="BP280984" s="90"/>
    </row>
    <row r="280985" spans="68:68" customFormat="1">
      <c r="BP280985" s="90"/>
    </row>
    <row r="280986" spans="68:68" customFormat="1">
      <c r="BP280986" s="90"/>
    </row>
    <row r="280987" spans="68:68" customFormat="1">
      <c r="BP280987" s="90"/>
    </row>
    <row r="280988" spans="68:68" customFormat="1">
      <c r="BP280988" s="90"/>
    </row>
    <row r="280989" spans="68:68" customFormat="1">
      <c r="BP280989" s="90"/>
    </row>
    <row r="280990" spans="68:68" customFormat="1">
      <c r="BP280990" s="90"/>
    </row>
    <row r="280991" spans="68:68" customFormat="1">
      <c r="BP280991" s="90"/>
    </row>
    <row r="280992" spans="68:68" customFormat="1">
      <c r="BP280992" s="90"/>
    </row>
    <row r="280993" spans="68:68" customFormat="1">
      <c r="BP280993" s="90"/>
    </row>
    <row r="280994" spans="68:68" customFormat="1">
      <c r="BP280994" s="90"/>
    </row>
    <row r="280995" spans="68:68" customFormat="1">
      <c r="BP280995" s="90"/>
    </row>
    <row r="280996" spans="68:68" customFormat="1">
      <c r="BP280996" s="90"/>
    </row>
    <row r="280997" spans="68:68" customFormat="1">
      <c r="BP280997" s="90"/>
    </row>
    <row r="280998" spans="68:68" customFormat="1">
      <c r="BP280998" s="90"/>
    </row>
    <row r="280999" spans="68:68" customFormat="1">
      <c r="BP280999" s="90"/>
    </row>
    <row r="281000" spans="68:68" customFormat="1">
      <c r="BP281000" s="90"/>
    </row>
    <row r="281001" spans="68:68" customFormat="1">
      <c r="BP281001" s="90"/>
    </row>
    <row r="281002" spans="68:68" customFormat="1">
      <c r="BP281002" s="90"/>
    </row>
    <row r="281003" spans="68:68" customFormat="1">
      <c r="BP281003" s="90"/>
    </row>
    <row r="281004" spans="68:68" customFormat="1">
      <c r="BP281004" s="90"/>
    </row>
    <row r="281005" spans="68:68" customFormat="1">
      <c r="BP281005" s="90"/>
    </row>
    <row r="281006" spans="68:68" customFormat="1">
      <c r="BP281006" s="90"/>
    </row>
    <row r="281007" spans="68:68" customFormat="1">
      <c r="BP281007" s="90"/>
    </row>
    <row r="281008" spans="68:68" customFormat="1">
      <c r="BP281008" s="90"/>
    </row>
    <row r="281009" spans="68:68" customFormat="1">
      <c r="BP281009" s="90"/>
    </row>
    <row r="281010" spans="68:68" customFormat="1">
      <c r="BP281010" s="90"/>
    </row>
    <row r="281011" spans="68:68" customFormat="1">
      <c r="BP281011" s="90"/>
    </row>
    <row r="281012" spans="68:68" customFormat="1">
      <c r="BP281012" s="90"/>
    </row>
    <row r="281013" spans="68:68" customFormat="1">
      <c r="BP281013" s="90"/>
    </row>
    <row r="281014" spans="68:68" customFormat="1">
      <c r="BP281014" s="90"/>
    </row>
    <row r="281015" spans="68:68" customFormat="1">
      <c r="BP281015" s="90"/>
    </row>
    <row r="281016" spans="68:68" customFormat="1">
      <c r="BP281016" s="90"/>
    </row>
    <row r="281017" spans="68:68" customFormat="1">
      <c r="BP281017" s="90"/>
    </row>
    <row r="281018" spans="68:68" customFormat="1">
      <c r="BP281018" s="90"/>
    </row>
    <row r="281019" spans="68:68" customFormat="1">
      <c r="BP281019" s="90"/>
    </row>
    <row r="281020" spans="68:68" customFormat="1">
      <c r="BP281020" s="90"/>
    </row>
    <row r="281021" spans="68:68" customFormat="1">
      <c r="BP281021" s="90"/>
    </row>
    <row r="281022" spans="68:68" customFormat="1">
      <c r="BP281022" s="90"/>
    </row>
    <row r="281023" spans="68:68" customFormat="1">
      <c r="BP281023" s="90"/>
    </row>
    <row r="281024" spans="68:68" customFormat="1">
      <c r="BP281024" s="90"/>
    </row>
    <row r="281025" spans="68:68" customFormat="1">
      <c r="BP281025" s="90"/>
    </row>
    <row r="281026" spans="68:68" customFormat="1">
      <c r="BP281026" s="90"/>
    </row>
    <row r="281027" spans="68:68" customFormat="1">
      <c r="BP281027" s="90"/>
    </row>
    <row r="281028" spans="68:68" customFormat="1">
      <c r="BP281028" s="90"/>
    </row>
    <row r="281029" spans="68:68" customFormat="1">
      <c r="BP281029" s="90"/>
    </row>
    <row r="281030" spans="68:68" customFormat="1">
      <c r="BP281030" s="90"/>
    </row>
    <row r="281031" spans="68:68" customFormat="1">
      <c r="BP281031" s="90"/>
    </row>
    <row r="281032" spans="68:68" customFormat="1">
      <c r="BP281032" s="90"/>
    </row>
    <row r="281033" spans="68:68" customFormat="1">
      <c r="BP281033" s="90"/>
    </row>
    <row r="281034" spans="68:68" customFormat="1">
      <c r="BP281034" s="90"/>
    </row>
    <row r="281035" spans="68:68" customFormat="1">
      <c r="BP281035" s="90"/>
    </row>
    <row r="281036" spans="68:68" customFormat="1">
      <c r="BP281036" s="90"/>
    </row>
    <row r="281037" spans="68:68" customFormat="1">
      <c r="BP281037" s="90"/>
    </row>
    <row r="281038" spans="68:68" customFormat="1">
      <c r="BP281038" s="90"/>
    </row>
    <row r="281039" spans="68:68" customFormat="1">
      <c r="BP281039" s="90"/>
    </row>
    <row r="281040" spans="68:68" customFormat="1">
      <c r="BP281040" s="90"/>
    </row>
    <row r="281041" spans="68:68" customFormat="1">
      <c r="BP281041" s="90"/>
    </row>
    <row r="281042" spans="68:68" customFormat="1">
      <c r="BP281042" s="90"/>
    </row>
    <row r="281043" spans="68:68" customFormat="1">
      <c r="BP281043" s="90"/>
    </row>
    <row r="281044" spans="68:68" customFormat="1">
      <c r="BP281044" s="90"/>
    </row>
    <row r="281045" spans="68:68" customFormat="1">
      <c r="BP281045" s="90"/>
    </row>
    <row r="281046" spans="68:68" customFormat="1">
      <c r="BP281046" s="90"/>
    </row>
    <row r="281047" spans="68:68" customFormat="1">
      <c r="BP281047" s="90"/>
    </row>
    <row r="281048" spans="68:68" customFormat="1">
      <c r="BP281048" s="90"/>
    </row>
    <row r="281049" spans="68:68" customFormat="1">
      <c r="BP281049" s="90"/>
    </row>
    <row r="281050" spans="68:68" customFormat="1">
      <c r="BP281050" s="90"/>
    </row>
    <row r="281051" spans="68:68" customFormat="1">
      <c r="BP281051" s="90"/>
    </row>
    <row r="281052" spans="68:68" customFormat="1">
      <c r="BP281052" s="90"/>
    </row>
    <row r="281053" spans="68:68" customFormat="1">
      <c r="BP281053" s="90"/>
    </row>
    <row r="281054" spans="68:68" customFormat="1">
      <c r="BP281054" s="90"/>
    </row>
    <row r="281055" spans="68:68" customFormat="1">
      <c r="BP281055" s="90"/>
    </row>
    <row r="281056" spans="68:68" customFormat="1">
      <c r="BP281056" s="90"/>
    </row>
    <row r="281057" spans="68:68" customFormat="1">
      <c r="BP281057" s="90"/>
    </row>
    <row r="281058" spans="68:68" customFormat="1">
      <c r="BP281058" s="90"/>
    </row>
    <row r="281059" spans="68:68" customFormat="1">
      <c r="BP281059" s="90"/>
    </row>
    <row r="281060" spans="68:68" customFormat="1">
      <c r="BP281060" s="90"/>
    </row>
    <row r="281061" spans="68:68" customFormat="1">
      <c r="BP281061" s="90"/>
    </row>
    <row r="281062" spans="68:68" customFormat="1">
      <c r="BP281062" s="90"/>
    </row>
    <row r="281063" spans="68:68" customFormat="1">
      <c r="BP281063" s="90"/>
    </row>
    <row r="281064" spans="68:68" customFormat="1">
      <c r="BP281064" s="90"/>
    </row>
    <row r="281065" spans="68:68" customFormat="1">
      <c r="BP281065" s="90"/>
    </row>
    <row r="281066" spans="68:68" customFormat="1">
      <c r="BP281066" s="90"/>
    </row>
    <row r="281067" spans="68:68" customFormat="1">
      <c r="BP281067" s="90"/>
    </row>
    <row r="281068" spans="68:68" customFormat="1">
      <c r="BP281068" s="90"/>
    </row>
    <row r="281069" spans="68:68" customFormat="1">
      <c r="BP281069" s="90"/>
    </row>
    <row r="281070" spans="68:68" customFormat="1">
      <c r="BP281070" s="90"/>
    </row>
    <row r="281071" spans="68:68" customFormat="1">
      <c r="BP281071" s="90"/>
    </row>
    <row r="281072" spans="68:68" customFormat="1">
      <c r="BP281072" s="90"/>
    </row>
    <row r="281073" spans="68:68" customFormat="1">
      <c r="BP281073" s="90"/>
    </row>
    <row r="281074" spans="68:68" customFormat="1">
      <c r="BP281074" s="90"/>
    </row>
    <row r="281075" spans="68:68" customFormat="1">
      <c r="BP281075" s="90"/>
    </row>
    <row r="281076" spans="68:68" customFormat="1">
      <c r="BP281076" s="90"/>
    </row>
    <row r="281077" spans="68:68" customFormat="1">
      <c r="BP281077" s="90"/>
    </row>
    <row r="281078" spans="68:68" customFormat="1">
      <c r="BP281078" s="90"/>
    </row>
    <row r="281079" spans="68:68" customFormat="1">
      <c r="BP281079" s="90"/>
    </row>
    <row r="281080" spans="68:68" customFormat="1">
      <c r="BP281080" s="90"/>
    </row>
    <row r="281081" spans="68:68" customFormat="1">
      <c r="BP281081" s="90"/>
    </row>
    <row r="281082" spans="68:68" customFormat="1">
      <c r="BP281082" s="90"/>
    </row>
    <row r="281083" spans="68:68" customFormat="1">
      <c r="BP281083" s="90"/>
    </row>
    <row r="281084" spans="68:68" customFormat="1">
      <c r="BP281084" s="90"/>
    </row>
    <row r="281085" spans="68:68" customFormat="1">
      <c r="BP281085" s="90"/>
    </row>
    <row r="281086" spans="68:68" customFormat="1">
      <c r="BP281086" s="90"/>
    </row>
    <row r="281087" spans="68:68" customFormat="1">
      <c r="BP281087" s="90"/>
    </row>
    <row r="281088" spans="68:68" customFormat="1">
      <c r="BP281088" s="90"/>
    </row>
    <row r="281089" spans="68:68" customFormat="1">
      <c r="BP281089" s="90"/>
    </row>
    <row r="281090" spans="68:68" customFormat="1">
      <c r="BP281090" s="90"/>
    </row>
    <row r="281091" spans="68:68" customFormat="1">
      <c r="BP281091" s="90"/>
    </row>
    <row r="281092" spans="68:68" customFormat="1">
      <c r="BP281092" s="90"/>
    </row>
    <row r="281093" spans="68:68" customFormat="1">
      <c r="BP281093" s="90"/>
    </row>
    <row r="281094" spans="68:68" customFormat="1">
      <c r="BP281094" s="90"/>
    </row>
    <row r="281095" spans="68:68" customFormat="1">
      <c r="BP281095" s="90"/>
    </row>
    <row r="281096" spans="68:68" customFormat="1">
      <c r="BP281096" s="90"/>
    </row>
    <row r="281097" spans="68:68" customFormat="1">
      <c r="BP281097" s="90"/>
    </row>
    <row r="281098" spans="68:68" customFormat="1">
      <c r="BP281098" s="90"/>
    </row>
    <row r="281099" spans="68:68" customFormat="1">
      <c r="BP281099" s="90"/>
    </row>
    <row r="281100" spans="68:68" customFormat="1">
      <c r="BP281100" s="90"/>
    </row>
    <row r="281101" spans="68:68" customFormat="1">
      <c r="BP281101" s="90"/>
    </row>
    <row r="281102" spans="68:68" customFormat="1">
      <c r="BP281102" s="90"/>
    </row>
    <row r="281103" spans="68:68" customFormat="1">
      <c r="BP281103" s="90"/>
    </row>
    <row r="281104" spans="68:68" customFormat="1">
      <c r="BP281104" s="90"/>
    </row>
    <row r="281105" spans="68:68" customFormat="1">
      <c r="BP281105" s="90"/>
    </row>
    <row r="281106" spans="68:68" customFormat="1">
      <c r="BP281106" s="90"/>
    </row>
    <row r="281107" spans="68:68" customFormat="1">
      <c r="BP281107" s="90"/>
    </row>
    <row r="281108" spans="68:68" customFormat="1">
      <c r="BP281108" s="90"/>
    </row>
    <row r="281109" spans="68:68" customFormat="1">
      <c r="BP281109" s="90"/>
    </row>
    <row r="281110" spans="68:68" customFormat="1">
      <c r="BP281110" s="90"/>
    </row>
    <row r="281111" spans="68:68" customFormat="1">
      <c r="BP281111" s="90"/>
    </row>
    <row r="281112" spans="68:68" customFormat="1">
      <c r="BP281112" s="90"/>
    </row>
    <row r="281113" spans="68:68" customFormat="1">
      <c r="BP281113" s="90"/>
    </row>
    <row r="281114" spans="68:68" customFormat="1">
      <c r="BP281114" s="90"/>
    </row>
    <row r="281115" spans="68:68" customFormat="1">
      <c r="BP281115" s="90"/>
    </row>
    <row r="281116" spans="68:68" customFormat="1">
      <c r="BP281116" s="90"/>
    </row>
    <row r="281117" spans="68:68" customFormat="1">
      <c r="BP281117" s="90"/>
    </row>
    <row r="281118" spans="68:68" customFormat="1">
      <c r="BP281118" s="90"/>
    </row>
    <row r="281119" spans="68:68" customFormat="1">
      <c r="BP281119" s="90"/>
    </row>
    <row r="281120" spans="68:68" customFormat="1">
      <c r="BP281120" s="90"/>
    </row>
    <row r="281121" spans="68:68" customFormat="1">
      <c r="BP281121" s="90"/>
    </row>
    <row r="281122" spans="68:68" customFormat="1">
      <c r="BP281122" s="90"/>
    </row>
    <row r="281123" spans="68:68" customFormat="1">
      <c r="BP281123" s="90"/>
    </row>
    <row r="281124" spans="68:68" customFormat="1">
      <c r="BP281124" s="90"/>
    </row>
    <row r="281125" spans="68:68" customFormat="1">
      <c r="BP281125" s="90"/>
    </row>
    <row r="281126" spans="68:68" customFormat="1">
      <c r="BP281126" s="90"/>
    </row>
    <row r="281127" spans="68:68" customFormat="1">
      <c r="BP281127" s="90"/>
    </row>
    <row r="281128" spans="68:68" customFormat="1">
      <c r="BP281128" s="90"/>
    </row>
    <row r="281129" spans="68:68" customFormat="1">
      <c r="BP281129" s="90"/>
    </row>
    <row r="281130" spans="68:68" customFormat="1">
      <c r="BP281130" s="90"/>
    </row>
    <row r="281131" spans="68:68" customFormat="1">
      <c r="BP281131" s="90"/>
    </row>
    <row r="281132" spans="68:68" customFormat="1">
      <c r="BP281132" s="90"/>
    </row>
    <row r="281133" spans="68:68" customFormat="1">
      <c r="BP281133" s="90"/>
    </row>
    <row r="281134" spans="68:68" customFormat="1">
      <c r="BP281134" s="90"/>
    </row>
    <row r="281135" spans="68:68" customFormat="1">
      <c r="BP281135" s="90"/>
    </row>
    <row r="281136" spans="68:68" customFormat="1">
      <c r="BP281136" s="90"/>
    </row>
    <row r="281137" spans="68:68" customFormat="1">
      <c r="BP281137" s="90"/>
    </row>
    <row r="281138" spans="68:68" customFormat="1">
      <c r="BP281138" s="90"/>
    </row>
    <row r="281139" spans="68:68" customFormat="1">
      <c r="BP281139" s="90"/>
    </row>
    <row r="281140" spans="68:68" customFormat="1">
      <c r="BP281140" s="90"/>
    </row>
    <row r="281141" spans="68:68" customFormat="1">
      <c r="BP281141" s="90"/>
    </row>
    <row r="281142" spans="68:68" customFormat="1">
      <c r="BP281142" s="90"/>
    </row>
    <row r="281143" spans="68:68" customFormat="1">
      <c r="BP281143" s="90"/>
    </row>
    <row r="281144" spans="68:68" customFormat="1">
      <c r="BP281144" s="90"/>
    </row>
    <row r="281145" spans="68:68" customFormat="1">
      <c r="BP281145" s="90"/>
    </row>
    <row r="281146" spans="68:68" customFormat="1">
      <c r="BP281146" s="90"/>
    </row>
    <row r="281147" spans="68:68" customFormat="1">
      <c r="BP281147" s="90"/>
    </row>
    <row r="281148" spans="68:68" customFormat="1">
      <c r="BP281148" s="90"/>
    </row>
    <row r="281149" spans="68:68" customFormat="1">
      <c r="BP281149" s="90"/>
    </row>
    <row r="281150" spans="68:68" customFormat="1">
      <c r="BP281150" s="90"/>
    </row>
    <row r="281151" spans="68:68" customFormat="1">
      <c r="BP281151" s="90"/>
    </row>
    <row r="281152" spans="68:68" customFormat="1">
      <c r="BP281152" s="90"/>
    </row>
    <row r="281153" spans="68:68" customFormat="1">
      <c r="BP281153" s="90"/>
    </row>
    <row r="281154" spans="68:68" customFormat="1">
      <c r="BP281154" s="90"/>
    </row>
    <row r="281155" spans="68:68" customFormat="1">
      <c r="BP281155" s="90"/>
    </row>
    <row r="281156" spans="68:68" customFormat="1">
      <c r="BP281156" s="90"/>
    </row>
    <row r="281157" spans="68:68" customFormat="1">
      <c r="BP281157" s="90"/>
    </row>
    <row r="281158" spans="68:68" customFormat="1">
      <c r="BP281158" s="90"/>
    </row>
    <row r="281159" spans="68:68" customFormat="1">
      <c r="BP281159" s="90"/>
    </row>
    <row r="281160" spans="68:68" customFormat="1">
      <c r="BP281160" s="90"/>
    </row>
    <row r="281161" spans="68:68" customFormat="1">
      <c r="BP281161" s="90"/>
    </row>
    <row r="281162" spans="68:68" customFormat="1">
      <c r="BP281162" s="90"/>
    </row>
    <row r="281163" spans="68:68" customFormat="1">
      <c r="BP281163" s="90"/>
    </row>
    <row r="281164" spans="68:68" customFormat="1">
      <c r="BP281164" s="90"/>
    </row>
    <row r="281165" spans="68:68" customFormat="1">
      <c r="BP281165" s="90"/>
    </row>
    <row r="281166" spans="68:68" customFormat="1">
      <c r="BP281166" s="90"/>
    </row>
    <row r="281167" spans="68:68" customFormat="1">
      <c r="BP281167" s="90"/>
    </row>
    <row r="281168" spans="68:68" customFormat="1">
      <c r="BP281168" s="90"/>
    </row>
    <row r="281169" spans="68:68" customFormat="1">
      <c r="BP281169" s="90"/>
    </row>
    <row r="281170" spans="68:68" customFormat="1">
      <c r="BP281170" s="90"/>
    </row>
    <row r="281171" spans="68:68" customFormat="1">
      <c r="BP281171" s="90"/>
    </row>
    <row r="281172" spans="68:68" customFormat="1">
      <c r="BP281172" s="90"/>
    </row>
    <row r="281173" spans="68:68" customFormat="1">
      <c r="BP281173" s="90"/>
    </row>
    <row r="281174" spans="68:68" customFormat="1">
      <c r="BP281174" s="90"/>
    </row>
    <row r="281175" spans="68:68" customFormat="1">
      <c r="BP281175" s="90"/>
    </row>
    <row r="281176" spans="68:68" customFormat="1">
      <c r="BP281176" s="90"/>
    </row>
    <row r="281177" spans="68:68" customFormat="1">
      <c r="BP281177" s="90"/>
    </row>
    <row r="281178" spans="68:68" customFormat="1">
      <c r="BP281178" s="90"/>
    </row>
    <row r="281179" spans="68:68" customFormat="1">
      <c r="BP281179" s="90"/>
    </row>
    <row r="281180" spans="68:68" customFormat="1">
      <c r="BP281180" s="90"/>
    </row>
    <row r="281181" spans="68:68" customFormat="1">
      <c r="BP281181" s="90"/>
    </row>
    <row r="281182" spans="68:68" customFormat="1">
      <c r="BP281182" s="90"/>
    </row>
    <row r="281183" spans="68:68" customFormat="1">
      <c r="BP281183" s="90"/>
    </row>
    <row r="281184" spans="68:68" customFormat="1">
      <c r="BP281184" s="90"/>
    </row>
    <row r="281185" spans="68:68" customFormat="1">
      <c r="BP281185" s="90"/>
    </row>
    <row r="281186" spans="68:68" customFormat="1">
      <c r="BP281186" s="90"/>
    </row>
    <row r="281187" spans="68:68" customFormat="1">
      <c r="BP281187" s="90"/>
    </row>
    <row r="281188" spans="68:68" customFormat="1">
      <c r="BP281188" s="90"/>
    </row>
    <row r="281189" spans="68:68" customFormat="1">
      <c r="BP281189" s="90"/>
    </row>
    <row r="281190" spans="68:68" customFormat="1">
      <c r="BP281190" s="90"/>
    </row>
    <row r="281191" spans="68:68" customFormat="1">
      <c r="BP281191" s="90"/>
    </row>
    <row r="281192" spans="68:68" customFormat="1">
      <c r="BP281192" s="90"/>
    </row>
    <row r="281193" spans="68:68" customFormat="1">
      <c r="BP281193" s="90"/>
    </row>
    <row r="281194" spans="68:68" customFormat="1">
      <c r="BP281194" s="90"/>
    </row>
    <row r="281195" spans="68:68" customFormat="1">
      <c r="BP281195" s="90"/>
    </row>
    <row r="281196" spans="68:68" customFormat="1">
      <c r="BP281196" s="90"/>
    </row>
    <row r="281197" spans="68:68" customFormat="1">
      <c r="BP281197" s="90"/>
    </row>
    <row r="281198" spans="68:68" customFormat="1">
      <c r="BP281198" s="90"/>
    </row>
    <row r="281199" spans="68:68" customFormat="1">
      <c r="BP281199" s="90"/>
    </row>
    <row r="281200" spans="68:68" customFormat="1">
      <c r="BP281200" s="90"/>
    </row>
    <row r="281201" spans="68:68" customFormat="1">
      <c r="BP281201" s="90"/>
    </row>
    <row r="281202" spans="68:68" customFormat="1">
      <c r="BP281202" s="90"/>
    </row>
    <row r="281203" spans="68:68" customFormat="1">
      <c r="BP281203" s="90"/>
    </row>
    <row r="281204" spans="68:68" customFormat="1">
      <c r="BP281204" s="90"/>
    </row>
    <row r="281205" spans="68:68" customFormat="1">
      <c r="BP281205" s="90"/>
    </row>
    <row r="281206" spans="68:68" customFormat="1">
      <c r="BP281206" s="90"/>
    </row>
    <row r="281207" spans="68:68" customFormat="1">
      <c r="BP281207" s="90"/>
    </row>
    <row r="281208" spans="68:68" customFormat="1">
      <c r="BP281208" s="90"/>
    </row>
    <row r="281209" spans="68:68" customFormat="1">
      <c r="BP281209" s="90"/>
    </row>
    <row r="281210" spans="68:68" customFormat="1">
      <c r="BP281210" s="90"/>
    </row>
    <row r="281211" spans="68:68" customFormat="1">
      <c r="BP281211" s="90"/>
    </row>
    <row r="281212" spans="68:68" customFormat="1">
      <c r="BP281212" s="90"/>
    </row>
    <row r="281213" spans="68:68" customFormat="1">
      <c r="BP281213" s="90"/>
    </row>
    <row r="281214" spans="68:68" customFormat="1">
      <c r="BP281214" s="90"/>
    </row>
    <row r="281215" spans="68:68" customFormat="1">
      <c r="BP281215" s="90"/>
    </row>
    <row r="281216" spans="68:68" customFormat="1">
      <c r="BP281216" s="90"/>
    </row>
    <row r="281217" spans="68:68" customFormat="1">
      <c r="BP281217" s="90"/>
    </row>
    <row r="281218" spans="68:68" customFormat="1">
      <c r="BP281218" s="90"/>
    </row>
    <row r="281219" spans="68:68" customFormat="1">
      <c r="BP281219" s="90"/>
    </row>
    <row r="281220" spans="68:68" customFormat="1">
      <c r="BP281220" s="90"/>
    </row>
    <row r="281221" spans="68:68" customFormat="1">
      <c r="BP281221" s="90"/>
    </row>
    <row r="281222" spans="68:68" customFormat="1">
      <c r="BP281222" s="90"/>
    </row>
    <row r="281223" spans="68:68" customFormat="1">
      <c r="BP281223" s="90"/>
    </row>
    <row r="281224" spans="68:68" customFormat="1">
      <c r="BP281224" s="90"/>
    </row>
    <row r="281225" spans="68:68" customFormat="1">
      <c r="BP281225" s="90"/>
    </row>
    <row r="281226" spans="68:68" customFormat="1">
      <c r="BP281226" s="90"/>
    </row>
    <row r="281227" spans="68:68" customFormat="1">
      <c r="BP281227" s="90"/>
    </row>
    <row r="281228" spans="68:68" customFormat="1">
      <c r="BP281228" s="90"/>
    </row>
    <row r="281229" spans="68:68" customFormat="1">
      <c r="BP281229" s="90"/>
    </row>
    <row r="281230" spans="68:68" customFormat="1">
      <c r="BP281230" s="90"/>
    </row>
    <row r="281231" spans="68:68" customFormat="1">
      <c r="BP281231" s="90"/>
    </row>
    <row r="281232" spans="68:68" customFormat="1">
      <c r="BP281232" s="90"/>
    </row>
    <row r="281233" spans="68:68" customFormat="1">
      <c r="BP281233" s="90"/>
    </row>
    <row r="281234" spans="68:68" customFormat="1">
      <c r="BP281234" s="90"/>
    </row>
    <row r="281235" spans="68:68" customFormat="1">
      <c r="BP281235" s="90"/>
    </row>
    <row r="281236" spans="68:68" customFormat="1">
      <c r="BP281236" s="90"/>
    </row>
    <row r="281237" spans="68:68" customFormat="1">
      <c r="BP281237" s="90"/>
    </row>
    <row r="281238" spans="68:68" customFormat="1">
      <c r="BP281238" s="90"/>
    </row>
    <row r="281239" spans="68:68" customFormat="1">
      <c r="BP281239" s="90"/>
    </row>
    <row r="281240" spans="68:68" customFormat="1">
      <c r="BP281240" s="90"/>
    </row>
    <row r="281241" spans="68:68" customFormat="1">
      <c r="BP281241" s="90"/>
    </row>
    <row r="281242" spans="68:68" customFormat="1">
      <c r="BP281242" s="90"/>
    </row>
    <row r="281243" spans="68:68" customFormat="1">
      <c r="BP281243" s="90"/>
    </row>
    <row r="281244" spans="68:68" customFormat="1">
      <c r="BP281244" s="90"/>
    </row>
    <row r="281245" spans="68:68" customFormat="1">
      <c r="BP281245" s="90"/>
    </row>
    <row r="281246" spans="68:68" customFormat="1">
      <c r="BP281246" s="90"/>
    </row>
    <row r="281247" spans="68:68" customFormat="1">
      <c r="BP281247" s="90"/>
    </row>
    <row r="281248" spans="68:68" customFormat="1">
      <c r="BP281248" s="90"/>
    </row>
    <row r="281249" spans="68:68" customFormat="1">
      <c r="BP281249" s="90"/>
    </row>
    <row r="281250" spans="68:68" customFormat="1">
      <c r="BP281250" s="90"/>
    </row>
    <row r="281251" spans="68:68" customFormat="1">
      <c r="BP281251" s="90"/>
    </row>
    <row r="281252" spans="68:68" customFormat="1">
      <c r="BP281252" s="90"/>
    </row>
    <row r="281253" spans="68:68" customFormat="1">
      <c r="BP281253" s="90"/>
    </row>
    <row r="281254" spans="68:68" customFormat="1">
      <c r="BP281254" s="90"/>
    </row>
    <row r="281255" spans="68:68" customFormat="1">
      <c r="BP281255" s="90"/>
    </row>
    <row r="281256" spans="68:68" customFormat="1">
      <c r="BP281256" s="90"/>
    </row>
    <row r="281257" spans="68:68" customFormat="1">
      <c r="BP281257" s="90"/>
    </row>
    <row r="281258" spans="68:68" customFormat="1">
      <c r="BP281258" s="90"/>
    </row>
    <row r="281259" spans="68:68" customFormat="1">
      <c r="BP281259" s="90"/>
    </row>
    <row r="281260" spans="68:68" customFormat="1">
      <c r="BP281260" s="90"/>
    </row>
    <row r="281261" spans="68:68" customFormat="1">
      <c r="BP281261" s="90"/>
    </row>
    <row r="281262" spans="68:68" customFormat="1">
      <c r="BP281262" s="90"/>
    </row>
    <row r="281263" spans="68:68" customFormat="1">
      <c r="BP281263" s="90"/>
    </row>
    <row r="281264" spans="68:68" customFormat="1">
      <c r="BP281264" s="90"/>
    </row>
    <row r="281265" spans="68:68" customFormat="1">
      <c r="BP281265" s="90"/>
    </row>
    <row r="281266" spans="68:68" customFormat="1">
      <c r="BP281266" s="90"/>
    </row>
    <row r="281267" spans="68:68" customFormat="1">
      <c r="BP281267" s="90"/>
    </row>
    <row r="281268" spans="68:68" customFormat="1">
      <c r="BP281268" s="90"/>
    </row>
    <row r="281269" spans="68:68" customFormat="1">
      <c r="BP281269" s="90"/>
    </row>
    <row r="281270" spans="68:68" customFormat="1">
      <c r="BP281270" s="90"/>
    </row>
    <row r="281271" spans="68:68" customFormat="1">
      <c r="BP281271" s="90"/>
    </row>
    <row r="281272" spans="68:68" customFormat="1">
      <c r="BP281272" s="90"/>
    </row>
    <row r="281273" spans="68:68" customFormat="1">
      <c r="BP281273" s="90"/>
    </row>
    <row r="281274" spans="68:68" customFormat="1">
      <c r="BP281274" s="90"/>
    </row>
    <row r="281275" spans="68:68" customFormat="1">
      <c r="BP281275" s="90"/>
    </row>
    <row r="281276" spans="68:68" customFormat="1">
      <c r="BP281276" s="90"/>
    </row>
    <row r="281277" spans="68:68" customFormat="1">
      <c r="BP281277" s="90"/>
    </row>
    <row r="281278" spans="68:68" customFormat="1">
      <c r="BP281278" s="90"/>
    </row>
    <row r="281279" spans="68:68" customFormat="1">
      <c r="BP281279" s="90"/>
    </row>
    <row r="281280" spans="68:68" customFormat="1">
      <c r="BP281280" s="90"/>
    </row>
    <row r="281281" spans="68:68" customFormat="1">
      <c r="BP281281" s="90"/>
    </row>
    <row r="281282" spans="68:68" customFormat="1">
      <c r="BP281282" s="90"/>
    </row>
    <row r="281283" spans="68:68" customFormat="1">
      <c r="BP281283" s="90"/>
    </row>
    <row r="281284" spans="68:68" customFormat="1">
      <c r="BP281284" s="90"/>
    </row>
    <row r="281285" spans="68:68" customFormat="1">
      <c r="BP281285" s="90"/>
    </row>
    <row r="281286" spans="68:68" customFormat="1">
      <c r="BP281286" s="90"/>
    </row>
    <row r="281287" spans="68:68" customFormat="1">
      <c r="BP281287" s="90"/>
    </row>
    <row r="281288" spans="68:68" customFormat="1">
      <c r="BP281288" s="90"/>
    </row>
    <row r="281289" spans="68:68" customFormat="1">
      <c r="BP281289" s="90"/>
    </row>
    <row r="281290" spans="68:68" customFormat="1">
      <c r="BP281290" s="90"/>
    </row>
    <row r="281291" spans="68:68" customFormat="1">
      <c r="BP281291" s="90"/>
    </row>
    <row r="281292" spans="68:68" customFormat="1">
      <c r="BP281292" s="90"/>
    </row>
    <row r="281293" spans="68:68" customFormat="1">
      <c r="BP281293" s="90"/>
    </row>
    <row r="281294" spans="68:68" customFormat="1">
      <c r="BP281294" s="90"/>
    </row>
    <row r="281295" spans="68:68" customFormat="1">
      <c r="BP281295" s="90"/>
    </row>
    <row r="281296" spans="68:68" customFormat="1">
      <c r="BP281296" s="90"/>
    </row>
    <row r="281297" spans="68:68" customFormat="1">
      <c r="BP281297" s="90"/>
    </row>
    <row r="281298" spans="68:68" customFormat="1">
      <c r="BP281298" s="90"/>
    </row>
    <row r="281299" spans="68:68" customFormat="1">
      <c r="BP281299" s="90"/>
    </row>
    <row r="281300" spans="68:68" customFormat="1">
      <c r="BP281300" s="90"/>
    </row>
    <row r="281301" spans="68:68" customFormat="1">
      <c r="BP281301" s="90"/>
    </row>
    <row r="281302" spans="68:68" customFormat="1">
      <c r="BP281302" s="90"/>
    </row>
    <row r="281303" spans="68:68" customFormat="1">
      <c r="BP281303" s="90"/>
    </row>
    <row r="281304" spans="68:68" customFormat="1">
      <c r="BP281304" s="90"/>
    </row>
    <row r="281305" spans="68:68" customFormat="1">
      <c r="BP281305" s="90"/>
    </row>
    <row r="281306" spans="68:68" customFormat="1">
      <c r="BP281306" s="90"/>
    </row>
    <row r="281307" spans="68:68" customFormat="1">
      <c r="BP281307" s="90"/>
    </row>
    <row r="281308" spans="68:68" customFormat="1">
      <c r="BP281308" s="90"/>
    </row>
    <row r="281309" spans="68:68" customFormat="1">
      <c r="BP281309" s="90"/>
    </row>
    <row r="281310" spans="68:68" customFormat="1">
      <c r="BP281310" s="90"/>
    </row>
    <row r="281311" spans="68:68" customFormat="1">
      <c r="BP281311" s="90"/>
    </row>
    <row r="281312" spans="68:68" customFormat="1">
      <c r="BP281312" s="90"/>
    </row>
    <row r="281313" spans="68:68" customFormat="1">
      <c r="BP281313" s="90"/>
    </row>
    <row r="281314" spans="68:68" customFormat="1">
      <c r="BP281314" s="90"/>
    </row>
    <row r="281315" spans="68:68" customFormat="1">
      <c r="BP281315" s="90"/>
    </row>
    <row r="281316" spans="68:68" customFormat="1">
      <c r="BP281316" s="90"/>
    </row>
    <row r="281317" spans="68:68" customFormat="1">
      <c r="BP281317" s="90"/>
    </row>
    <row r="281318" spans="68:68" customFormat="1">
      <c r="BP281318" s="90"/>
    </row>
    <row r="281319" spans="68:68" customFormat="1">
      <c r="BP281319" s="90"/>
    </row>
    <row r="281320" spans="68:68" customFormat="1">
      <c r="BP281320" s="90"/>
    </row>
    <row r="281321" spans="68:68" customFormat="1">
      <c r="BP281321" s="90"/>
    </row>
    <row r="281322" spans="68:68" customFormat="1">
      <c r="BP281322" s="90"/>
    </row>
    <row r="281323" spans="68:68" customFormat="1">
      <c r="BP281323" s="90"/>
    </row>
    <row r="281324" spans="68:68" customFormat="1">
      <c r="BP281324" s="90"/>
    </row>
    <row r="281325" spans="68:68" customFormat="1">
      <c r="BP281325" s="90"/>
    </row>
    <row r="281326" spans="68:68" customFormat="1">
      <c r="BP281326" s="90"/>
    </row>
    <row r="281327" spans="68:68" customFormat="1">
      <c r="BP281327" s="90"/>
    </row>
    <row r="281328" spans="68:68" customFormat="1">
      <c r="BP281328" s="90"/>
    </row>
    <row r="281329" spans="68:68" customFormat="1">
      <c r="BP281329" s="90"/>
    </row>
    <row r="281330" spans="68:68" customFormat="1">
      <c r="BP281330" s="90"/>
    </row>
    <row r="281331" spans="68:68" customFormat="1">
      <c r="BP281331" s="90"/>
    </row>
    <row r="281332" spans="68:68" customFormat="1">
      <c r="BP281332" s="90"/>
    </row>
    <row r="281333" spans="68:68" customFormat="1">
      <c r="BP281333" s="90"/>
    </row>
    <row r="281334" spans="68:68" customFormat="1">
      <c r="BP281334" s="90"/>
    </row>
    <row r="281335" spans="68:68" customFormat="1">
      <c r="BP281335" s="90"/>
    </row>
    <row r="281336" spans="68:68" customFormat="1">
      <c r="BP281336" s="90"/>
    </row>
    <row r="281337" spans="68:68" customFormat="1">
      <c r="BP281337" s="90"/>
    </row>
    <row r="281338" spans="68:68" customFormat="1">
      <c r="BP281338" s="90"/>
    </row>
    <row r="281339" spans="68:68" customFormat="1">
      <c r="BP281339" s="90"/>
    </row>
    <row r="281340" spans="68:68" customFormat="1">
      <c r="BP281340" s="90"/>
    </row>
    <row r="281341" spans="68:68" customFormat="1">
      <c r="BP281341" s="90"/>
    </row>
    <row r="281342" spans="68:68" customFormat="1">
      <c r="BP281342" s="90"/>
    </row>
    <row r="281343" spans="68:68" customFormat="1">
      <c r="BP281343" s="90"/>
    </row>
    <row r="281344" spans="68:68" customFormat="1">
      <c r="BP281344" s="90"/>
    </row>
    <row r="281345" spans="68:68" customFormat="1">
      <c r="BP281345" s="90"/>
    </row>
    <row r="281346" spans="68:68" customFormat="1">
      <c r="BP281346" s="90"/>
    </row>
    <row r="281347" spans="68:68" customFormat="1">
      <c r="BP281347" s="90"/>
    </row>
    <row r="281348" spans="68:68" customFormat="1">
      <c r="BP281348" s="90"/>
    </row>
    <row r="281349" spans="68:68" customFormat="1">
      <c r="BP281349" s="90"/>
    </row>
    <row r="281350" spans="68:68" customFormat="1">
      <c r="BP281350" s="90"/>
    </row>
    <row r="281351" spans="68:68" customFormat="1">
      <c r="BP281351" s="90"/>
    </row>
    <row r="281352" spans="68:68" customFormat="1">
      <c r="BP281352" s="90"/>
    </row>
    <row r="281353" spans="68:68" customFormat="1">
      <c r="BP281353" s="90"/>
    </row>
    <row r="281354" spans="68:68" customFormat="1">
      <c r="BP281354" s="90"/>
    </row>
    <row r="281355" spans="68:68" customFormat="1">
      <c r="BP281355" s="90"/>
    </row>
    <row r="281356" spans="68:68" customFormat="1">
      <c r="BP281356" s="90"/>
    </row>
    <row r="281357" spans="68:68" customFormat="1">
      <c r="BP281357" s="90"/>
    </row>
    <row r="281358" spans="68:68" customFormat="1">
      <c r="BP281358" s="90"/>
    </row>
    <row r="281359" spans="68:68" customFormat="1">
      <c r="BP281359" s="90"/>
    </row>
    <row r="281360" spans="68:68" customFormat="1">
      <c r="BP281360" s="90"/>
    </row>
    <row r="281361" spans="68:68" customFormat="1">
      <c r="BP281361" s="90"/>
    </row>
    <row r="281362" spans="68:68" customFormat="1">
      <c r="BP281362" s="90"/>
    </row>
    <row r="281363" spans="68:68" customFormat="1">
      <c r="BP281363" s="90"/>
    </row>
    <row r="281364" spans="68:68" customFormat="1">
      <c r="BP281364" s="90"/>
    </row>
    <row r="281365" spans="68:68" customFormat="1">
      <c r="BP281365" s="90"/>
    </row>
    <row r="281366" spans="68:68" customFormat="1">
      <c r="BP281366" s="90"/>
    </row>
    <row r="281367" spans="68:68" customFormat="1">
      <c r="BP281367" s="90"/>
    </row>
    <row r="281368" spans="68:68" customFormat="1">
      <c r="BP281368" s="90"/>
    </row>
    <row r="281369" spans="68:68" customFormat="1">
      <c r="BP281369" s="90"/>
    </row>
    <row r="281370" spans="68:68" customFormat="1">
      <c r="BP281370" s="90"/>
    </row>
    <row r="281371" spans="68:68" customFormat="1">
      <c r="BP281371" s="90"/>
    </row>
    <row r="281372" spans="68:68" customFormat="1">
      <c r="BP281372" s="90"/>
    </row>
    <row r="281373" spans="68:68" customFormat="1">
      <c r="BP281373" s="90"/>
    </row>
    <row r="281374" spans="68:68" customFormat="1">
      <c r="BP281374" s="90"/>
    </row>
    <row r="281375" spans="68:68" customFormat="1">
      <c r="BP281375" s="90"/>
    </row>
    <row r="281376" spans="68:68" customFormat="1">
      <c r="BP281376" s="90"/>
    </row>
    <row r="281377" spans="68:68" customFormat="1">
      <c r="BP281377" s="90"/>
    </row>
    <row r="281378" spans="68:68" customFormat="1">
      <c r="BP281378" s="90"/>
    </row>
    <row r="281379" spans="68:68" customFormat="1">
      <c r="BP281379" s="90"/>
    </row>
    <row r="281380" spans="68:68" customFormat="1">
      <c r="BP281380" s="90"/>
    </row>
    <row r="281381" spans="68:68" customFormat="1">
      <c r="BP281381" s="90"/>
    </row>
    <row r="281382" spans="68:68" customFormat="1">
      <c r="BP281382" s="90"/>
    </row>
    <row r="281383" spans="68:68" customFormat="1">
      <c r="BP281383" s="90"/>
    </row>
    <row r="281384" spans="68:68" customFormat="1">
      <c r="BP281384" s="90"/>
    </row>
    <row r="281385" spans="68:68" customFormat="1">
      <c r="BP281385" s="90"/>
    </row>
    <row r="281386" spans="68:68" customFormat="1">
      <c r="BP281386" s="90"/>
    </row>
    <row r="281387" spans="68:68" customFormat="1">
      <c r="BP281387" s="90"/>
    </row>
    <row r="281388" spans="68:68" customFormat="1">
      <c r="BP281388" s="90"/>
    </row>
    <row r="281389" spans="68:68" customFormat="1">
      <c r="BP281389" s="90"/>
    </row>
    <row r="281390" spans="68:68" customFormat="1">
      <c r="BP281390" s="90"/>
    </row>
    <row r="281391" spans="68:68" customFormat="1">
      <c r="BP281391" s="90"/>
    </row>
    <row r="281392" spans="68:68" customFormat="1">
      <c r="BP281392" s="90"/>
    </row>
    <row r="281393" spans="68:68" customFormat="1">
      <c r="BP281393" s="90"/>
    </row>
    <row r="281394" spans="68:68" customFormat="1">
      <c r="BP281394" s="90"/>
    </row>
    <row r="281395" spans="68:68" customFormat="1">
      <c r="BP281395" s="90"/>
    </row>
    <row r="281396" spans="68:68" customFormat="1">
      <c r="BP281396" s="90"/>
    </row>
    <row r="281397" spans="68:68" customFormat="1">
      <c r="BP281397" s="90"/>
    </row>
    <row r="281398" spans="68:68" customFormat="1">
      <c r="BP281398" s="90"/>
    </row>
    <row r="281399" spans="68:68" customFormat="1">
      <c r="BP281399" s="90"/>
    </row>
    <row r="281400" spans="68:68" customFormat="1">
      <c r="BP281400" s="90"/>
    </row>
    <row r="281401" spans="68:68" customFormat="1">
      <c r="BP281401" s="90"/>
    </row>
    <row r="281402" spans="68:68" customFormat="1">
      <c r="BP281402" s="90"/>
    </row>
    <row r="281403" spans="68:68" customFormat="1">
      <c r="BP281403" s="90"/>
    </row>
    <row r="281404" spans="68:68" customFormat="1">
      <c r="BP281404" s="90"/>
    </row>
    <row r="281405" spans="68:68" customFormat="1">
      <c r="BP281405" s="90"/>
    </row>
    <row r="281406" spans="68:68" customFormat="1">
      <c r="BP281406" s="90"/>
    </row>
    <row r="281407" spans="68:68" customFormat="1">
      <c r="BP281407" s="90"/>
    </row>
    <row r="281408" spans="68:68" customFormat="1">
      <c r="BP281408" s="90"/>
    </row>
    <row r="281409" spans="68:68" customFormat="1">
      <c r="BP281409" s="90"/>
    </row>
    <row r="281410" spans="68:68" customFormat="1">
      <c r="BP281410" s="90"/>
    </row>
    <row r="281411" spans="68:68" customFormat="1">
      <c r="BP281411" s="90"/>
    </row>
    <row r="281412" spans="68:68" customFormat="1">
      <c r="BP281412" s="90"/>
    </row>
    <row r="281413" spans="68:68" customFormat="1">
      <c r="BP281413" s="90"/>
    </row>
    <row r="281414" spans="68:68" customFormat="1">
      <c r="BP281414" s="90"/>
    </row>
    <row r="281415" spans="68:68" customFormat="1">
      <c r="BP281415" s="90"/>
    </row>
    <row r="281416" spans="68:68" customFormat="1">
      <c r="BP281416" s="90"/>
    </row>
    <row r="281417" spans="68:68" customFormat="1">
      <c r="BP281417" s="90"/>
    </row>
    <row r="281418" spans="68:68" customFormat="1">
      <c r="BP281418" s="90"/>
    </row>
    <row r="281419" spans="68:68" customFormat="1">
      <c r="BP281419" s="90"/>
    </row>
    <row r="281420" spans="68:68" customFormat="1">
      <c r="BP281420" s="90"/>
    </row>
    <row r="281421" spans="68:68" customFormat="1">
      <c r="BP281421" s="90"/>
    </row>
    <row r="281422" spans="68:68" customFormat="1">
      <c r="BP281422" s="90"/>
    </row>
    <row r="281423" spans="68:68" customFormat="1">
      <c r="BP281423" s="90"/>
    </row>
    <row r="281424" spans="68:68" customFormat="1">
      <c r="BP281424" s="90"/>
    </row>
    <row r="281425" spans="68:68" customFormat="1">
      <c r="BP281425" s="90"/>
    </row>
    <row r="281426" spans="68:68" customFormat="1">
      <c r="BP281426" s="90"/>
    </row>
    <row r="281427" spans="68:68" customFormat="1">
      <c r="BP281427" s="90"/>
    </row>
    <row r="281428" spans="68:68" customFormat="1">
      <c r="BP281428" s="90"/>
    </row>
    <row r="281429" spans="68:68" customFormat="1">
      <c r="BP281429" s="90"/>
    </row>
    <row r="281430" spans="68:68" customFormat="1">
      <c r="BP281430" s="90"/>
    </row>
    <row r="281431" spans="68:68" customFormat="1">
      <c r="BP281431" s="90"/>
    </row>
    <row r="281432" spans="68:68" customFormat="1">
      <c r="BP281432" s="90"/>
    </row>
    <row r="281433" spans="68:68" customFormat="1">
      <c r="BP281433" s="90"/>
    </row>
    <row r="281434" spans="68:68" customFormat="1">
      <c r="BP281434" s="90"/>
    </row>
    <row r="281435" spans="68:68" customFormat="1">
      <c r="BP281435" s="90"/>
    </row>
    <row r="281436" spans="68:68" customFormat="1">
      <c r="BP281436" s="90"/>
    </row>
    <row r="281437" spans="68:68" customFormat="1">
      <c r="BP281437" s="90"/>
    </row>
    <row r="281438" spans="68:68" customFormat="1">
      <c r="BP281438" s="90"/>
    </row>
    <row r="281439" spans="68:68" customFormat="1">
      <c r="BP281439" s="90"/>
    </row>
    <row r="281440" spans="68:68" customFormat="1">
      <c r="BP281440" s="90"/>
    </row>
    <row r="281441" spans="68:68" customFormat="1">
      <c r="BP281441" s="90"/>
    </row>
    <row r="281442" spans="68:68" customFormat="1">
      <c r="BP281442" s="90"/>
    </row>
    <row r="281443" spans="68:68" customFormat="1">
      <c r="BP281443" s="90"/>
    </row>
    <row r="281444" spans="68:68" customFormat="1">
      <c r="BP281444" s="90"/>
    </row>
    <row r="281445" spans="68:68" customFormat="1">
      <c r="BP281445" s="90"/>
    </row>
    <row r="281446" spans="68:68" customFormat="1">
      <c r="BP281446" s="90"/>
    </row>
    <row r="281447" spans="68:68" customFormat="1">
      <c r="BP281447" s="90"/>
    </row>
    <row r="281448" spans="68:68" customFormat="1">
      <c r="BP281448" s="90"/>
    </row>
    <row r="281449" spans="68:68" customFormat="1">
      <c r="BP281449" s="90"/>
    </row>
    <row r="281450" spans="68:68" customFormat="1">
      <c r="BP281450" s="90"/>
    </row>
    <row r="281451" spans="68:68" customFormat="1">
      <c r="BP281451" s="90"/>
    </row>
    <row r="281452" spans="68:68" customFormat="1">
      <c r="BP281452" s="90"/>
    </row>
    <row r="281453" spans="68:68" customFormat="1">
      <c r="BP281453" s="90"/>
    </row>
    <row r="281454" spans="68:68" customFormat="1">
      <c r="BP281454" s="90"/>
    </row>
    <row r="281455" spans="68:68" customFormat="1">
      <c r="BP281455" s="90"/>
    </row>
    <row r="281456" spans="68:68" customFormat="1">
      <c r="BP281456" s="90"/>
    </row>
    <row r="281457" spans="68:68" customFormat="1">
      <c r="BP281457" s="90"/>
    </row>
    <row r="281458" spans="68:68" customFormat="1">
      <c r="BP281458" s="90"/>
    </row>
    <row r="281459" spans="68:68" customFormat="1">
      <c r="BP281459" s="90"/>
    </row>
    <row r="281460" spans="68:68" customFormat="1">
      <c r="BP281460" s="90"/>
    </row>
    <row r="281461" spans="68:68" customFormat="1">
      <c r="BP281461" s="90"/>
    </row>
    <row r="281462" spans="68:68" customFormat="1">
      <c r="BP281462" s="90"/>
    </row>
    <row r="281463" spans="68:68" customFormat="1">
      <c r="BP281463" s="90"/>
    </row>
    <row r="281464" spans="68:68" customFormat="1">
      <c r="BP281464" s="90"/>
    </row>
    <row r="281465" spans="68:68" customFormat="1">
      <c r="BP281465" s="90"/>
    </row>
    <row r="281466" spans="68:68" customFormat="1">
      <c r="BP281466" s="90"/>
    </row>
    <row r="281467" spans="68:68" customFormat="1">
      <c r="BP281467" s="90"/>
    </row>
    <row r="281468" spans="68:68" customFormat="1">
      <c r="BP281468" s="90"/>
    </row>
    <row r="281469" spans="68:68" customFormat="1">
      <c r="BP281469" s="90"/>
    </row>
    <row r="281470" spans="68:68" customFormat="1">
      <c r="BP281470" s="90"/>
    </row>
    <row r="281471" spans="68:68" customFormat="1">
      <c r="BP281471" s="90"/>
    </row>
    <row r="281472" spans="68:68" customFormat="1">
      <c r="BP281472" s="90"/>
    </row>
    <row r="281473" spans="68:68" customFormat="1">
      <c r="BP281473" s="90"/>
    </row>
    <row r="281474" spans="68:68" customFormat="1">
      <c r="BP281474" s="90"/>
    </row>
    <row r="281475" spans="68:68" customFormat="1">
      <c r="BP281475" s="90"/>
    </row>
    <row r="281476" spans="68:68" customFormat="1">
      <c r="BP281476" s="90"/>
    </row>
    <row r="281477" spans="68:68" customFormat="1">
      <c r="BP281477" s="90"/>
    </row>
    <row r="281478" spans="68:68" customFormat="1">
      <c r="BP281478" s="90"/>
    </row>
    <row r="281479" spans="68:68" customFormat="1">
      <c r="BP281479" s="90"/>
    </row>
    <row r="281480" spans="68:68" customFormat="1">
      <c r="BP281480" s="90"/>
    </row>
    <row r="281481" spans="68:68" customFormat="1">
      <c r="BP281481" s="90"/>
    </row>
    <row r="281482" spans="68:68" customFormat="1">
      <c r="BP281482" s="90"/>
    </row>
    <row r="281483" spans="68:68" customFormat="1">
      <c r="BP281483" s="90"/>
    </row>
    <row r="281484" spans="68:68" customFormat="1">
      <c r="BP281484" s="90"/>
    </row>
    <row r="281485" spans="68:68" customFormat="1">
      <c r="BP281485" s="90"/>
    </row>
    <row r="281486" spans="68:68" customFormat="1">
      <c r="BP281486" s="90"/>
    </row>
    <row r="281487" spans="68:68" customFormat="1">
      <c r="BP281487" s="90"/>
    </row>
    <row r="281488" spans="68:68" customFormat="1">
      <c r="BP281488" s="90"/>
    </row>
    <row r="281489" spans="68:68" customFormat="1">
      <c r="BP281489" s="90"/>
    </row>
    <row r="281490" spans="68:68" customFormat="1">
      <c r="BP281490" s="90"/>
    </row>
    <row r="281491" spans="68:68" customFormat="1">
      <c r="BP281491" s="90"/>
    </row>
    <row r="281492" spans="68:68" customFormat="1">
      <c r="BP281492" s="90"/>
    </row>
    <row r="281493" spans="68:68" customFormat="1">
      <c r="BP281493" s="90"/>
    </row>
    <row r="281494" spans="68:68" customFormat="1">
      <c r="BP281494" s="90"/>
    </row>
    <row r="281495" spans="68:68" customFormat="1">
      <c r="BP281495" s="90"/>
    </row>
    <row r="281496" spans="68:68" customFormat="1">
      <c r="BP281496" s="90"/>
    </row>
    <row r="281497" spans="68:68" customFormat="1">
      <c r="BP281497" s="90"/>
    </row>
    <row r="281498" spans="68:68" customFormat="1">
      <c r="BP281498" s="90"/>
    </row>
    <row r="281499" spans="68:68" customFormat="1">
      <c r="BP281499" s="90"/>
    </row>
    <row r="281500" spans="68:68" customFormat="1">
      <c r="BP281500" s="90"/>
    </row>
    <row r="281501" spans="68:68" customFormat="1">
      <c r="BP281501" s="90"/>
    </row>
    <row r="281502" spans="68:68" customFormat="1">
      <c r="BP281502" s="90"/>
    </row>
    <row r="281503" spans="68:68" customFormat="1">
      <c r="BP281503" s="90"/>
    </row>
    <row r="281504" spans="68:68" customFormat="1">
      <c r="BP281504" s="90"/>
    </row>
    <row r="281505" spans="68:68" customFormat="1">
      <c r="BP281505" s="90"/>
    </row>
    <row r="281506" spans="68:68" customFormat="1">
      <c r="BP281506" s="90"/>
    </row>
    <row r="281507" spans="68:68" customFormat="1">
      <c r="BP281507" s="90"/>
    </row>
    <row r="281508" spans="68:68" customFormat="1">
      <c r="BP281508" s="90"/>
    </row>
    <row r="281509" spans="68:68" customFormat="1">
      <c r="BP281509" s="90"/>
    </row>
    <row r="281510" spans="68:68" customFormat="1">
      <c r="BP281510" s="90"/>
    </row>
    <row r="281511" spans="68:68" customFormat="1">
      <c r="BP281511" s="90"/>
    </row>
    <row r="281512" spans="68:68" customFormat="1">
      <c r="BP281512" s="90"/>
    </row>
    <row r="281513" spans="68:68" customFormat="1">
      <c r="BP281513" s="90"/>
    </row>
    <row r="281514" spans="68:68" customFormat="1">
      <c r="BP281514" s="90"/>
    </row>
    <row r="281515" spans="68:68" customFormat="1">
      <c r="BP281515" s="90"/>
    </row>
    <row r="281516" spans="68:68" customFormat="1">
      <c r="BP281516" s="90"/>
    </row>
    <row r="281517" spans="68:68" customFormat="1">
      <c r="BP281517" s="90"/>
    </row>
    <row r="281518" spans="68:68" customFormat="1">
      <c r="BP281518" s="90"/>
    </row>
    <row r="281519" spans="68:68" customFormat="1">
      <c r="BP281519" s="90"/>
    </row>
    <row r="281520" spans="68:68" customFormat="1">
      <c r="BP281520" s="90"/>
    </row>
    <row r="281521" spans="68:68" customFormat="1">
      <c r="BP281521" s="90"/>
    </row>
    <row r="281522" spans="68:68" customFormat="1">
      <c r="BP281522" s="90"/>
    </row>
    <row r="281523" spans="68:68" customFormat="1">
      <c r="BP281523" s="90"/>
    </row>
    <row r="281524" spans="68:68" customFormat="1">
      <c r="BP281524" s="90"/>
    </row>
    <row r="281525" spans="68:68" customFormat="1">
      <c r="BP281525" s="90"/>
    </row>
    <row r="281526" spans="68:68" customFormat="1">
      <c r="BP281526" s="90"/>
    </row>
    <row r="281527" spans="68:68" customFormat="1">
      <c r="BP281527" s="90"/>
    </row>
    <row r="281528" spans="68:68" customFormat="1">
      <c r="BP281528" s="90"/>
    </row>
    <row r="281529" spans="68:68" customFormat="1">
      <c r="BP281529" s="90"/>
    </row>
    <row r="281530" spans="68:68" customFormat="1">
      <c r="BP281530" s="90"/>
    </row>
    <row r="281531" spans="68:68" customFormat="1">
      <c r="BP281531" s="90"/>
    </row>
    <row r="281532" spans="68:68" customFormat="1">
      <c r="BP281532" s="90"/>
    </row>
    <row r="281533" spans="68:68" customFormat="1">
      <c r="BP281533" s="90"/>
    </row>
    <row r="281534" spans="68:68" customFormat="1">
      <c r="BP281534" s="90"/>
    </row>
    <row r="281535" spans="68:68" customFormat="1">
      <c r="BP281535" s="90"/>
    </row>
    <row r="281536" spans="68:68" customFormat="1">
      <c r="BP281536" s="90"/>
    </row>
    <row r="281537" spans="68:68" customFormat="1">
      <c r="BP281537" s="90"/>
    </row>
    <row r="281538" spans="68:68" customFormat="1">
      <c r="BP281538" s="90"/>
    </row>
    <row r="281539" spans="68:68" customFormat="1">
      <c r="BP281539" s="90"/>
    </row>
    <row r="281540" spans="68:68" customFormat="1">
      <c r="BP281540" s="90"/>
    </row>
    <row r="281541" spans="68:68" customFormat="1">
      <c r="BP281541" s="90"/>
    </row>
    <row r="281542" spans="68:68" customFormat="1">
      <c r="BP281542" s="90"/>
    </row>
    <row r="281543" spans="68:68" customFormat="1">
      <c r="BP281543" s="90"/>
    </row>
    <row r="281544" spans="68:68" customFormat="1">
      <c r="BP281544" s="90"/>
    </row>
    <row r="281545" spans="68:68" customFormat="1">
      <c r="BP281545" s="90"/>
    </row>
    <row r="281546" spans="68:68" customFormat="1">
      <c r="BP281546" s="90"/>
    </row>
    <row r="281547" spans="68:68" customFormat="1">
      <c r="BP281547" s="90"/>
    </row>
    <row r="281548" spans="68:68" customFormat="1">
      <c r="BP281548" s="90"/>
    </row>
    <row r="281549" spans="68:68" customFormat="1">
      <c r="BP281549" s="90"/>
    </row>
    <row r="281550" spans="68:68" customFormat="1">
      <c r="BP281550" s="90"/>
    </row>
    <row r="281551" spans="68:68" customFormat="1">
      <c r="BP281551" s="90"/>
    </row>
    <row r="281552" spans="68:68" customFormat="1">
      <c r="BP281552" s="90"/>
    </row>
    <row r="281553" spans="68:68" customFormat="1">
      <c r="BP281553" s="90"/>
    </row>
    <row r="281554" spans="68:68" customFormat="1">
      <c r="BP281554" s="90"/>
    </row>
    <row r="281555" spans="68:68" customFormat="1">
      <c r="BP281555" s="90"/>
    </row>
    <row r="281556" spans="68:68" customFormat="1">
      <c r="BP281556" s="90"/>
    </row>
    <row r="281557" spans="68:68" customFormat="1">
      <c r="BP281557" s="90"/>
    </row>
    <row r="281558" spans="68:68" customFormat="1">
      <c r="BP281558" s="90"/>
    </row>
    <row r="281559" spans="68:68" customFormat="1">
      <c r="BP281559" s="90"/>
    </row>
    <row r="281560" spans="68:68" customFormat="1">
      <c r="BP281560" s="90"/>
    </row>
    <row r="281561" spans="68:68" customFormat="1">
      <c r="BP281561" s="90"/>
    </row>
    <row r="281562" spans="68:68" customFormat="1">
      <c r="BP281562" s="90"/>
    </row>
    <row r="281563" spans="68:68" customFormat="1">
      <c r="BP281563" s="90"/>
    </row>
    <row r="281564" spans="68:68" customFormat="1">
      <c r="BP281564" s="90"/>
    </row>
    <row r="281565" spans="68:68" customFormat="1">
      <c r="BP281565" s="90"/>
    </row>
    <row r="281566" spans="68:68" customFormat="1">
      <c r="BP281566" s="90"/>
    </row>
    <row r="281567" spans="68:68" customFormat="1">
      <c r="BP281567" s="90"/>
    </row>
    <row r="281568" spans="68:68" customFormat="1">
      <c r="BP281568" s="90"/>
    </row>
    <row r="281569" spans="68:68" customFormat="1">
      <c r="BP281569" s="90"/>
    </row>
    <row r="281570" spans="68:68" customFormat="1">
      <c r="BP281570" s="90"/>
    </row>
    <row r="281571" spans="68:68" customFormat="1">
      <c r="BP281571" s="90"/>
    </row>
    <row r="281572" spans="68:68" customFormat="1">
      <c r="BP281572" s="90"/>
    </row>
    <row r="281573" spans="68:68" customFormat="1">
      <c r="BP281573" s="90"/>
    </row>
    <row r="281574" spans="68:68" customFormat="1">
      <c r="BP281574" s="90"/>
    </row>
    <row r="281575" spans="68:68" customFormat="1">
      <c r="BP281575" s="90"/>
    </row>
    <row r="281576" spans="68:68" customFormat="1">
      <c r="BP281576" s="90"/>
    </row>
    <row r="281577" spans="68:68" customFormat="1">
      <c r="BP281577" s="90"/>
    </row>
    <row r="281578" spans="68:68" customFormat="1">
      <c r="BP281578" s="90"/>
    </row>
    <row r="281579" spans="68:68" customFormat="1">
      <c r="BP281579" s="90"/>
    </row>
    <row r="281580" spans="68:68" customFormat="1">
      <c r="BP281580" s="90"/>
    </row>
    <row r="281581" spans="68:68" customFormat="1">
      <c r="BP281581" s="90"/>
    </row>
    <row r="281582" spans="68:68" customFormat="1">
      <c r="BP281582" s="90"/>
    </row>
    <row r="281583" spans="68:68" customFormat="1">
      <c r="BP281583" s="90"/>
    </row>
    <row r="281584" spans="68:68" customFormat="1">
      <c r="BP281584" s="90"/>
    </row>
    <row r="281585" spans="68:68" customFormat="1">
      <c r="BP281585" s="90"/>
    </row>
    <row r="281586" spans="68:68" customFormat="1">
      <c r="BP281586" s="90"/>
    </row>
    <row r="281587" spans="68:68" customFormat="1">
      <c r="BP281587" s="90"/>
    </row>
    <row r="281588" spans="68:68" customFormat="1">
      <c r="BP281588" s="90"/>
    </row>
    <row r="281589" spans="68:68" customFormat="1">
      <c r="BP281589" s="90"/>
    </row>
    <row r="281590" spans="68:68" customFormat="1">
      <c r="BP281590" s="90"/>
    </row>
    <row r="281591" spans="68:68" customFormat="1">
      <c r="BP281591" s="90"/>
    </row>
    <row r="281592" spans="68:68" customFormat="1">
      <c r="BP281592" s="90"/>
    </row>
    <row r="281593" spans="68:68" customFormat="1">
      <c r="BP281593" s="90"/>
    </row>
    <row r="281594" spans="68:68" customFormat="1">
      <c r="BP281594" s="90"/>
    </row>
    <row r="281595" spans="68:68" customFormat="1">
      <c r="BP281595" s="90"/>
    </row>
    <row r="281596" spans="68:68" customFormat="1">
      <c r="BP281596" s="90"/>
    </row>
    <row r="281597" spans="68:68" customFormat="1">
      <c r="BP281597" s="90"/>
    </row>
    <row r="281598" spans="68:68" customFormat="1">
      <c r="BP281598" s="90"/>
    </row>
    <row r="281599" spans="68:68" customFormat="1">
      <c r="BP281599" s="90"/>
    </row>
    <row r="281600" spans="68:68" customFormat="1">
      <c r="BP281600" s="90"/>
    </row>
    <row r="281601" spans="68:68" customFormat="1">
      <c r="BP281601" s="90"/>
    </row>
    <row r="281602" spans="68:68" customFormat="1">
      <c r="BP281602" s="90"/>
    </row>
    <row r="281603" spans="68:68" customFormat="1">
      <c r="BP281603" s="90"/>
    </row>
    <row r="281604" spans="68:68" customFormat="1">
      <c r="BP281604" s="90"/>
    </row>
    <row r="281605" spans="68:68" customFormat="1">
      <c r="BP281605" s="90"/>
    </row>
    <row r="281606" spans="68:68" customFormat="1">
      <c r="BP281606" s="90"/>
    </row>
    <row r="281607" spans="68:68" customFormat="1">
      <c r="BP281607" s="90"/>
    </row>
    <row r="281608" spans="68:68" customFormat="1">
      <c r="BP281608" s="90"/>
    </row>
    <row r="281609" spans="68:68" customFormat="1">
      <c r="BP281609" s="90"/>
    </row>
    <row r="281610" spans="68:68" customFormat="1">
      <c r="BP281610" s="90"/>
    </row>
    <row r="281611" spans="68:68" customFormat="1">
      <c r="BP281611" s="90"/>
    </row>
    <row r="281612" spans="68:68" customFormat="1">
      <c r="BP281612" s="90"/>
    </row>
    <row r="281613" spans="68:68" customFormat="1">
      <c r="BP281613" s="90"/>
    </row>
    <row r="281614" spans="68:68" customFormat="1">
      <c r="BP281614" s="90"/>
    </row>
    <row r="281615" spans="68:68" customFormat="1">
      <c r="BP281615" s="90"/>
    </row>
    <row r="281616" spans="68:68" customFormat="1">
      <c r="BP281616" s="90"/>
    </row>
    <row r="281617" spans="68:68" customFormat="1">
      <c r="BP281617" s="90"/>
    </row>
    <row r="281618" spans="68:68" customFormat="1">
      <c r="BP281618" s="90"/>
    </row>
    <row r="281619" spans="68:68" customFormat="1">
      <c r="BP281619" s="90"/>
    </row>
    <row r="281620" spans="68:68" customFormat="1">
      <c r="BP281620" s="90"/>
    </row>
    <row r="281621" spans="68:68" customFormat="1">
      <c r="BP281621" s="90"/>
    </row>
    <row r="281622" spans="68:68" customFormat="1">
      <c r="BP281622" s="90"/>
    </row>
    <row r="281623" spans="68:68" customFormat="1">
      <c r="BP281623" s="90"/>
    </row>
    <row r="281624" spans="68:68" customFormat="1">
      <c r="BP281624" s="90"/>
    </row>
    <row r="281625" spans="68:68" customFormat="1">
      <c r="BP281625" s="90"/>
    </row>
    <row r="281626" spans="68:68" customFormat="1">
      <c r="BP281626" s="90"/>
    </row>
    <row r="281627" spans="68:68" customFormat="1">
      <c r="BP281627" s="90"/>
    </row>
    <row r="281628" spans="68:68" customFormat="1">
      <c r="BP281628" s="90"/>
    </row>
    <row r="281629" spans="68:68" customFormat="1">
      <c r="BP281629" s="90"/>
    </row>
    <row r="281630" spans="68:68" customFormat="1">
      <c r="BP281630" s="90"/>
    </row>
    <row r="281631" spans="68:68" customFormat="1">
      <c r="BP281631" s="90"/>
    </row>
    <row r="281632" spans="68:68" customFormat="1">
      <c r="BP281632" s="90"/>
    </row>
    <row r="281633" spans="68:68" customFormat="1">
      <c r="BP281633" s="90"/>
    </row>
    <row r="281634" spans="68:68" customFormat="1">
      <c r="BP281634" s="90"/>
    </row>
    <row r="281635" spans="68:68" customFormat="1">
      <c r="BP281635" s="90"/>
    </row>
    <row r="281636" spans="68:68" customFormat="1">
      <c r="BP281636" s="90"/>
    </row>
    <row r="281637" spans="68:68" customFormat="1">
      <c r="BP281637" s="90"/>
    </row>
    <row r="281638" spans="68:68" customFormat="1">
      <c r="BP281638" s="90"/>
    </row>
    <row r="281639" spans="68:68" customFormat="1">
      <c r="BP281639" s="90"/>
    </row>
    <row r="281640" spans="68:68" customFormat="1">
      <c r="BP281640" s="90"/>
    </row>
    <row r="281641" spans="68:68" customFormat="1">
      <c r="BP281641" s="90"/>
    </row>
    <row r="281642" spans="68:68" customFormat="1">
      <c r="BP281642" s="90"/>
    </row>
    <row r="281643" spans="68:68" customFormat="1">
      <c r="BP281643" s="90"/>
    </row>
    <row r="281644" spans="68:68" customFormat="1">
      <c r="BP281644" s="90"/>
    </row>
    <row r="281645" spans="68:68" customFormat="1">
      <c r="BP281645" s="90"/>
    </row>
    <row r="281646" spans="68:68" customFormat="1">
      <c r="BP281646" s="90"/>
    </row>
    <row r="281647" spans="68:68" customFormat="1">
      <c r="BP281647" s="90"/>
    </row>
    <row r="281648" spans="68:68" customFormat="1">
      <c r="BP281648" s="90"/>
    </row>
    <row r="281649" spans="68:68" customFormat="1">
      <c r="BP281649" s="90"/>
    </row>
    <row r="281650" spans="68:68" customFormat="1">
      <c r="BP281650" s="90"/>
    </row>
    <row r="281651" spans="68:68" customFormat="1">
      <c r="BP281651" s="90"/>
    </row>
    <row r="281652" spans="68:68" customFormat="1">
      <c r="BP281652" s="90"/>
    </row>
    <row r="281653" spans="68:68" customFormat="1">
      <c r="BP281653" s="90"/>
    </row>
    <row r="281654" spans="68:68" customFormat="1">
      <c r="BP281654" s="90"/>
    </row>
    <row r="281655" spans="68:68" customFormat="1">
      <c r="BP281655" s="90"/>
    </row>
    <row r="281656" spans="68:68" customFormat="1">
      <c r="BP281656" s="90"/>
    </row>
    <row r="281657" spans="68:68" customFormat="1">
      <c r="BP281657" s="90"/>
    </row>
    <row r="281658" spans="68:68" customFormat="1">
      <c r="BP281658" s="90"/>
    </row>
    <row r="281659" spans="68:68" customFormat="1">
      <c r="BP281659" s="90"/>
    </row>
    <row r="281660" spans="68:68" customFormat="1">
      <c r="BP281660" s="90"/>
    </row>
    <row r="281661" spans="68:68" customFormat="1">
      <c r="BP281661" s="90"/>
    </row>
    <row r="281662" spans="68:68" customFormat="1">
      <c r="BP281662" s="90"/>
    </row>
    <row r="281663" spans="68:68" customFormat="1">
      <c r="BP281663" s="90"/>
    </row>
    <row r="281664" spans="68:68" customFormat="1">
      <c r="BP281664" s="90"/>
    </row>
    <row r="281665" spans="68:68" customFormat="1">
      <c r="BP281665" s="90"/>
    </row>
    <row r="281666" spans="68:68" customFormat="1">
      <c r="BP281666" s="90"/>
    </row>
    <row r="281667" spans="68:68" customFormat="1">
      <c r="BP281667" s="90"/>
    </row>
    <row r="281668" spans="68:68" customFormat="1">
      <c r="BP281668" s="90"/>
    </row>
    <row r="281669" spans="68:68" customFormat="1">
      <c r="BP281669" s="90"/>
    </row>
    <row r="281670" spans="68:68" customFormat="1">
      <c r="BP281670" s="90"/>
    </row>
    <row r="281671" spans="68:68" customFormat="1">
      <c r="BP281671" s="90"/>
    </row>
    <row r="281672" spans="68:68" customFormat="1">
      <c r="BP281672" s="90"/>
    </row>
    <row r="281673" spans="68:68" customFormat="1">
      <c r="BP281673" s="90"/>
    </row>
    <row r="281674" spans="68:68" customFormat="1">
      <c r="BP281674" s="90"/>
    </row>
    <row r="281675" spans="68:68" customFormat="1">
      <c r="BP281675" s="90"/>
    </row>
    <row r="281676" spans="68:68" customFormat="1">
      <c r="BP281676" s="90"/>
    </row>
    <row r="281677" spans="68:68" customFormat="1">
      <c r="BP281677" s="90"/>
    </row>
    <row r="281678" spans="68:68" customFormat="1">
      <c r="BP281678" s="90"/>
    </row>
    <row r="281679" spans="68:68" customFormat="1">
      <c r="BP281679" s="90"/>
    </row>
    <row r="281680" spans="68:68" customFormat="1">
      <c r="BP281680" s="90"/>
    </row>
    <row r="281681" spans="68:68" customFormat="1">
      <c r="BP281681" s="90"/>
    </row>
    <row r="281682" spans="68:68" customFormat="1">
      <c r="BP281682" s="90"/>
    </row>
    <row r="281683" spans="68:68" customFormat="1">
      <c r="BP281683" s="90"/>
    </row>
    <row r="281684" spans="68:68" customFormat="1">
      <c r="BP281684" s="90"/>
    </row>
    <row r="281685" spans="68:68" customFormat="1">
      <c r="BP281685" s="90"/>
    </row>
    <row r="281686" spans="68:68" customFormat="1">
      <c r="BP281686" s="90"/>
    </row>
    <row r="281687" spans="68:68" customFormat="1">
      <c r="BP281687" s="90"/>
    </row>
    <row r="281688" spans="68:68" customFormat="1">
      <c r="BP281688" s="90"/>
    </row>
    <row r="281689" spans="68:68" customFormat="1">
      <c r="BP281689" s="90"/>
    </row>
    <row r="281690" spans="68:68" customFormat="1">
      <c r="BP281690" s="90"/>
    </row>
    <row r="281691" spans="68:68" customFormat="1">
      <c r="BP281691" s="90"/>
    </row>
    <row r="281692" spans="68:68" customFormat="1">
      <c r="BP281692" s="90"/>
    </row>
    <row r="281693" spans="68:68" customFormat="1">
      <c r="BP281693" s="90"/>
    </row>
    <row r="281694" spans="68:68" customFormat="1">
      <c r="BP281694" s="90"/>
    </row>
    <row r="281695" spans="68:68" customFormat="1">
      <c r="BP281695" s="90"/>
    </row>
    <row r="281696" spans="68:68" customFormat="1">
      <c r="BP281696" s="90"/>
    </row>
    <row r="281697" spans="68:68" customFormat="1">
      <c r="BP281697" s="90"/>
    </row>
    <row r="281698" spans="68:68" customFormat="1">
      <c r="BP281698" s="90"/>
    </row>
    <row r="281699" spans="68:68" customFormat="1">
      <c r="BP281699" s="90"/>
    </row>
    <row r="281700" spans="68:68" customFormat="1">
      <c r="BP281700" s="90"/>
    </row>
    <row r="281701" spans="68:68" customFormat="1">
      <c r="BP281701" s="90"/>
    </row>
    <row r="281702" spans="68:68" customFormat="1">
      <c r="BP281702" s="90"/>
    </row>
    <row r="281703" spans="68:68" customFormat="1">
      <c r="BP281703" s="90"/>
    </row>
    <row r="281704" spans="68:68" customFormat="1">
      <c r="BP281704" s="90"/>
    </row>
    <row r="281705" spans="68:68" customFormat="1">
      <c r="BP281705" s="90"/>
    </row>
    <row r="281706" spans="68:68" customFormat="1">
      <c r="BP281706" s="90"/>
    </row>
    <row r="281707" spans="68:68" customFormat="1">
      <c r="BP281707" s="90"/>
    </row>
    <row r="281708" spans="68:68" customFormat="1">
      <c r="BP281708" s="90"/>
    </row>
    <row r="281709" spans="68:68" customFormat="1">
      <c r="BP281709" s="90"/>
    </row>
    <row r="281710" spans="68:68" customFormat="1">
      <c r="BP281710" s="90"/>
    </row>
    <row r="281711" spans="68:68" customFormat="1">
      <c r="BP281711" s="90"/>
    </row>
    <row r="281712" spans="68:68" customFormat="1">
      <c r="BP281712" s="90"/>
    </row>
    <row r="281713" spans="68:68" customFormat="1">
      <c r="BP281713" s="90"/>
    </row>
    <row r="281714" spans="68:68" customFormat="1">
      <c r="BP281714" s="90"/>
    </row>
    <row r="281715" spans="68:68" customFormat="1">
      <c r="BP281715" s="90"/>
    </row>
    <row r="281716" spans="68:68" customFormat="1">
      <c r="BP281716" s="90"/>
    </row>
    <row r="281717" spans="68:68" customFormat="1">
      <c r="BP281717" s="90"/>
    </row>
    <row r="281718" spans="68:68" customFormat="1">
      <c r="BP281718" s="90"/>
    </row>
    <row r="281719" spans="68:68" customFormat="1">
      <c r="BP281719" s="90"/>
    </row>
    <row r="281720" spans="68:68" customFormat="1">
      <c r="BP281720" s="90"/>
    </row>
    <row r="281721" spans="68:68" customFormat="1">
      <c r="BP281721" s="90"/>
    </row>
    <row r="281722" spans="68:68" customFormat="1">
      <c r="BP281722" s="90"/>
    </row>
    <row r="281723" spans="68:68" customFormat="1">
      <c r="BP281723" s="90"/>
    </row>
    <row r="281724" spans="68:68" customFormat="1">
      <c r="BP281724" s="90"/>
    </row>
    <row r="281725" spans="68:68" customFormat="1">
      <c r="BP281725" s="90"/>
    </row>
    <row r="281726" spans="68:68" customFormat="1">
      <c r="BP281726" s="90"/>
    </row>
    <row r="281727" spans="68:68" customFormat="1">
      <c r="BP281727" s="90"/>
    </row>
    <row r="281728" spans="68:68" customFormat="1">
      <c r="BP281728" s="90"/>
    </row>
    <row r="281729" spans="68:68" customFormat="1">
      <c r="BP281729" s="90"/>
    </row>
    <row r="281730" spans="68:68" customFormat="1">
      <c r="BP281730" s="90"/>
    </row>
    <row r="281731" spans="68:68" customFormat="1">
      <c r="BP281731" s="90"/>
    </row>
    <row r="281732" spans="68:68" customFormat="1">
      <c r="BP281732" s="90"/>
    </row>
    <row r="281733" spans="68:68" customFormat="1">
      <c r="BP281733" s="90"/>
    </row>
    <row r="281734" spans="68:68" customFormat="1">
      <c r="BP281734" s="90"/>
    </row>
    <row r="281735" spans="68:68" customFormat="1">
      <c r="BP281735" s="90"/>
    </row>
    <row r="281736" spans="68:68" customFormat="1">
      <c r="BP281736" s="90"/>
    </row>
    <row r="281737" spans="68:68" customFormat="1">
      <c r="BP281737" s="90"/>
    </row>
    <row r="281738" spans="68:68" customFormat="1">
      <c r="BP281738" s="90"/>
    </row>
    <row r="281739" spans="68:68" customFormat="1">
      <c r="BP281739" s="90"/>
    </row>
    <row r="281740" spans="68:68" customFormat="1">
      <c r="BP281740" s="90"/>
    </row>
    <row r="281741" spans="68:68" customFormat="1">
      <c r="BP281741" s="90"/>
    </row>
    <row r="281742" spans="68:68" customFormat="1">
      <c r="BP281742" s="90"/>
    </row>
    <row r="281743" spans="68:68" customFormat="1">
      <c r="BP281743" s="90"/>
    </row>
    <row r="281744" spans="68:68" customFormat="1">
      <c r="BP281744" s="90"/>
    </row>
    <row r="281745" spans="68:68" customFormat="1">
      <c r="BP281745" s="90"/>
    </row>
    <row r="281746" spans="68:68" customFormat="1">
      <c r="BP281746" s="90"/>
    </row>
    <row r="281747" spans="68:68" customFormat="1">
      <c r="BP281747" s="90"/>
    </row>
    <row r="281748" spans="68:68" customFormat="1">
      <c r="BP281748" s="90"/>
    </row>
    <row r="281749" spans="68:68" customFormat="1">
      <c r="BP281749" s="90"/>
    </row>
    <row r="281750" spans="68:68" customFormat="1">
      <c r="BP281750" s="90"/>
    </row>
    <row r="281751" spans="68:68" customFormat="1">
      <c r="BP281751" s="90"/>
    </row>
    <row r="281752" spans="68:68" customFormat="1">
      <c r="BP281752" s="90"/>
    </row>
    <row r="281753" spans="68:68" customFormat="1">
      <c r="BP281753" s="90"/>
    </row>
    <row r="281754" spans="68:68" customFormat="1">
      <c r="BP281754" s="90"/>
    </row>
    <row r="281755" spans="68:68" customFormat="1">
      <c r="BP281755" s="90"/>
    </row>
    <row r="281756" spans="68:68" customFormat="1">
      <c r="BP281756" s="90"/>
    </row>
    <row r="281757" spans="68:68" customFormat="1">
      <c r="BP281757" s="90"/>
    </row>
    <row r="281758" spans="68:68" customFormat="1">
      <c r="BP281758" s="90"/>
    </row>
    <row r="281759" spans="68:68" customFormat="1">
      <c r="BP281759" s="90"/>
    </row>
    <row r="281760" spans="68:68" customFormat="1">
      <c r="BP281760" s="90"/>
    </row>
    <row r="281761" spans="68:68" customFormat="1">
      <c r="BP281761" s="90"/>
    </row>
    <row r="281762" spans="68:68" customFormat="1">
      <c r="BP281762" s="90"/>
    </row>
    <row r="281763" spans="68:68" customFormat="1">
      <c r="BP281763" s="90"/>
    </row>
    <row r="281764" spans="68:68" customFormat="1">
      <c r="BP281764" s="90"/>
    </row>
    <row r="281765" spans="68:68" customFormat="1">
      <c r="BP281765" s="90"/>
    </row>
    <row r="281766" spans="68:68" customFormat="1">
      <c r="BP281766" s="90"/>
    </row>
    <row r="281767" spans="68:68" customFormat="1">
      <c r="BP281767" s="90"/>
    </row>
    <row r="281768" spans="68:68" customFormat="1">
      <c r="BP281768" s="90"/>
    </row>
    <row r="281769" spans="68:68" customFormat="1">
      <c r="BP281769" s="90"/>
    </row>
    <row r="281770" spans="68:68" customFormat="1">
      <c r="BP281770" s="90"/>
    </row>
    <row r="281771" spans="68:68" customFormat="1">
      <c r="BP281771" s="90"/>
    </row>
    <row r="281772" spans="68:68" customFormat="1">
      <c r="BP281772" s="90"/>
    </row>
    <row r="281773" spans="68:68" customFormat="1">
      <c r="BP281773" s="90"/>
    </row>
    <row r="281774" spans="68:68" customFormat="1">
      <c r="BP281774" s="90"/>
    </row>
    <row r="281775" spans="68:68" customFormat="1">
      <c r="BP281775" s="90"/>
    </row>
    <row r="281776" spans="68:68" customFormat="1">
      <c r="BP281776" s="90"/>
    </row>
    <row r="281777" spans="68:68" customFormat="1">
      <c r="BP281777" s="90"/>
    </row>
    <row r="281778" spans="68:68" customFormat="1">
      <c r="BP281778" s="90"/>
    </row>
    <row r="281779" spans="68:68" customFormat="1">
      <c r="BP281779" s="90"/>
    </row>
    <row r="281780" spans="68:68" customFormat="1">
      <c r="BP281780" s="90"/>
    </row>
    <row r="281781" spans="68:68" customFormat="1">
      <c r="BP281781" s="90"/>
    </row>
    <row r="281782" spans="68:68" customFormat="1">
      <c r="BP281782" s="90"/>
    </row>
    <row r="281783" spans="68:68" customFormat="1">
      <c r="BP281783" s="90"/>
    </row>
    <row r="281784" spans="68:68" customFormat="1">
      <c r="BP281784" s="90"/>
    </row>
    <row r="281785" spans="68:68" customFormat="1">
      <c r="BP281785" s="90"/>
    </row>
    <row r="281786" spans="68:68" customFormat="1">
      <c r="BP281786" s="90"/>
    </row>
    <row r="281787" spans="68:68" customFormat="1">
      <c r="BP281787" s="90"/>
    </row>
    <row r="281788" spans="68:68" customFormat="1">
      <c r="BP281788" s="90"/>
    </row>
    <row r="281789" spans="68:68" customFormat="1">
      <c r="BP281789" s="90"/>
    </row>
    <row r="281790" spans="68:68" customFormat="1">
      <c r="BP281790" s="90"/>
    </row>
    <row r="281791" spans="68:68" customFormat="1">
      <c r="BP281791" s="90"/>
    </row>
    <row r="281792" spans="68:68" customFormat="1">
      <c r="BP281792" s="90"/>
    </row>
    <row r="281793" spans="68:68" customFormat="1">
      <c r="BP281793" s="90"/>
    </row>
    <row r="281794" spans="68:68" customFormat="1">
      <c r="BP281794" s="90"/>
    </row>
    <row r="281795" spans="68:68" customFormat="1">
      <c r="BP281795" s="90"/>
    </row>
    <row r="281796" spans="68:68" customFormat="1">
      <c r="BP281796" s="90"/>
    </row>
    <row r="281797" spans="68:68" customFormat="1">
      <c r="BP281797" s="90"/>
    </row>
    <row r="281798" spans="68:68" customFormat="1">
      <c r="BP281798" s="90"/>
    </row>
    <row r="281799" spans="68:68" customFormat="1">
      <c r="BP281799" s="90"/>
    </row>
    <row r="281800" spans="68:68" customFormat="1">
      <c r="BP281800" s="90"/>
    </row>
    <row r="281801" spans="68:68" customFormat="1">
      <c r="BP281801" s="90"/>
    </row>
    <row r="281802" spans="68:68" customFormat="1">
      <c r="BP281802" s="90"/>
    </row>
    <row r="281803" spans="68:68" customFormat="1">
      <c r="BP281803" s="90"/>
    </row>
    <row r="281804" spans="68:68" customFormat="1">
      <c r="BP281804" s="90"/>
    </row>
    <row r="281805" spans="68:68" customFormat="1">
      <c r="BP281805" s="90"/>
    </row>
    <row r="281806" spans="68:68" customFormat="1">
      <c r="BP281806" s="90"/>
    </row>
    <row r="281807" spans="68:68" customFormat="1">
      <c r="BP281807" s="90"/>
    </row>
    <row r="281808" spans="68:68" customFormat="1">
      <c r="BP281808" s="90"/>
    </row>
    <row r="281809" spans="68:68" customFormat="1">
      <c r="BP281809" s="90"/>
    </row>
    <row r="281810" spans="68:68" customFormat="1">
      <c r="BP281810" s="90"/>
    </row>
    <row r="281811" spans="68:68" customFormat="1">
      <c r="BP281811" s="90"/>
    </row>
    <row r="281812" spans="68:68" customFormat="1">
      <c r="BP281812" s="90"/>
    </row>
    <row r="281813" spans="68:68" customFormat="1">
      <c r="BP281813" s="90"/>
    </row>
    <row r="281814" spans="68:68" customFormat="1">
      <c r="BP281814" s="90"/>
    </row>
    <row r="281815" spans="68:68" customFormat="1">
      <c r="BP281815" s="90"/>
    </row>
    <row r="281816" spans="68:68" customFormat="1">
      <c r="BP281816" s="90"/>
    </row>
    <row r="281817" spans="68:68" customFormat="1">
      <c r="BP281817" s="90"/>
    </row>
    <row r="281818" spans="68:68" customFormat="1">
      <c r="BP281818" s="90"/>
    </row>
    <row r="281819" spans="68:68" customFormat="1">
      <c r="BP281819" s="90"/>
    </row>
    <row r="281820" spans="68:68" customFormat="1">
      <c r="BP281820" s="90"/>
    </row>
    <row r="281821" spans="68:68" customFormat="1">
      <c r="BP281821" s="90"/>
    </row>
    <row r="281822" spans="68:68" customFormat="1">
      <c r="BP281822" s="90"/>
    </row>
    <row r="281823" spans="68:68" customFormat="1">
      <c r="BP281823" s="90"/>
    </row>
    <row r="281824" spans="68:68" customFormat="1">
      <c r="BP281824" s="90"/>
    </row>
    <row r="281825" spans="68:68" customFormat="1">
      <c r="BP281825" s="90"/>
    </row>
    <row r="281826" spans="68:68" customFormat="1">
      <c r="BP281826" s="90"/>
    </row>
    <row r="281827" spans="68:68" customFormat="1">
      <c r="BP281827" s="90"/>
    </row>
    <row r="281828" spans="68:68" customFormat="1">
      <c r="BP281828" s="90"/>
    </row>
    <row r="281829" spans="68:68" customFormat="1">
      <c r="BP281829" s="90"/>
    </row>
    <row r="281830" spans="68:68" customFormat="1">
      <c r="BP281830" s="90"/>
    </row>
    <row r="281831" spans="68:68" customFormat="1">
      <c r="BP281831" s="90"/>
    </row>
    <row r="281832" spans="68:68" customFormat="1">
      <c r="BP281832" s="90"/>
    </row>
    <row r="281833" spans="68:68" customFormat="1">
      <c r="BP281833" s="90"/>
    </row>
    <row r="281834" spans="68:68" customFormat="1">
      <c r="BP281834" s="90"/>
    </row>
    <row r="281835" spans="68:68" customFormat="1">
      <c r="BP281835" s="90"/>
    </row>
    <row r="281836" spans="68:68" customFormat="1">
      <c r="BP281836" s="90"/>
    </row>
    <row r="281837" spans="68:68" customFormat="1">
      <c r="BP281837" s="90"/>
    </row>
    <row r="281838" spans="68:68" customFormat="1">
      <c r="BP281838" s="90"/>
    </row>
    <row r="281839" spans="68:68" customFormat="1">
      <c r="BP281839" s="90"/>
    </row>
    <row r="281840" spans="68:68" customFormat="1">
      <c r="BP281840" s="90"/>
    </row>
    <row r="281841" spans="68:68" customFormat="1">
      <c r="BP281841" s="90"/>
    </row>
    <row r="281842" spans="68:68" customFormat="1">
      <c r="BP281842" s="90"/>
    </row>
    <row r="281843" spans="68:68" customFormat="1">
      <c r="BP281843" s="90"/>
    </row>
    <row r="281844" spans="68:68" customFormat="1">
      <c r="BP281844" s="90"/>
    </row>
    <row r="281845" spans="68:68" customFormat="1">
      <c r="BP281845" s="90"/>
    </row>
    <row r="281846" spans="68:68" customFormat="1">
      <c r="BP281846" s="90"/>
    </row>
    <row r="281847" spans="68:68" customFormat="1">
      <c r="BP281847" s="90"/>
    </row>
    <row r="281848" spans="68:68" customFormat="1">
      <c r="BP281848" s="90"/>
    </row>
    <row r="281849" spans="68:68" customFormat="1">
      <c r="BP281849" s="90"/>
    </row>
    <row r="281850" spans="68:68" customFormat="1">
      <c r="BP281850" s="90"/>
    </row>
    <row r="281851" spans="68:68" customFormat="1">
      <c r="BP281851" s="90"/>
    </row>
    <row r="281852" spans="68:68" customFormat="1">
      <c r="BP281852" s="90"/>
    </row>
    <row r="281853" spans="68:68" customFormat="1">
      <c r="BP281853" s="90"/>
    </row>
    <row r="281854" spans="68:68" customFormat="1">
      <c r="BP281854" s="90"/>
    </row>
    <row r="281855" spans="68:68" customFormat="1">
      <c r="BP281855" s="90"/>
    </row>
    <row r="281856" spans="68:68" customFormat="1">
      <c r="BP281856" s="90"/>
    </row>
    <row r="281857" spans="68:68" customFormat="1">
      <c r="BP281857" s="90"/>
    </row>
    <row r="281858" spans="68:68" customFormat="1">
      <c r="BP281858" s="90"/>
    </row>
    <row r="281859" spans="68:68" customFormat="1">
      <c r="BP281859" s="90"/>
    </row>
    <row r="281860" spans="68:68" customFormat="1">
      <c r="BP281860" s="90"/>
    </row>
    <row r="281861" spans="68:68" customFormat="1">
      <c r="BP281861" s="90"/>
    </row>
    <row r="281862" spans="68:68" customFormat="1">
      <c r="BP281862" s="90"/>
    </row>
    <row r="281863" spans="68:68" customFormat="1">
      <c r="BP281863" s="90"/>
    </row>
    <row r="281864" spans="68:68" customFormat="1">
      <c r="BP281864" s="90"/>
    </row>
    <row r="281865" spans="68:68" customFormat="1">
      <c r="BP281865" s="90"/>
    </row>
    <row r="281866" spans="68:68" customFormat="1">
      <c r="BP281866" s="90"/>
    </row>
    <row r="281867" spans="68:68" customFormat="1">
      <c r="BP281867" s="90"/>
    </row>
    <row r="281868" spans="68:68" customFormat="1">
      <c r="BP281868" s="90"/>
    </row>
    <row r="281869" spans="68:68" customFormat="1">
      <c r="BP281869" s="90"/>
    </row>
    <row r="281870" spans="68:68" customFormat="1">
      <c r="BP281870" s="90"/>
    </row>
    <row r="281871" spans="68:68" customFormat="1">
      <c r="BP281871" s="90"/>
    </row>
    <row r="281872" spans="68:68" customFormat="1">
      <c r="BP281872" s="90"/>
    </row>
    <row r="281873" spans="68:68" customFormat="1">
      <c r="BP281873" s="90"/>
    </row>
    <row r="281874" spans="68:68" customFormat="1">
      <c r="BP281874" s="90"/>
    </row>
    <row r="281875" spans="68:68" customFormat="1">
      <c r="BP281875" s="90"/>
    </row>
    <row r="281876" spans="68:68" customFormat="1">
      <c r="BP281876" s="90"/>
    </row>
    <row r="281877" spans="68:68" customFormat="1">
      <c r="BP281877" s="90"/>
    </row>
    <row r="281878" spans="68:68" customFormat="1">
      <c r="BP281878" s="90"/>
    </row>
    <row r="281879" spans="68:68" customFormat="1">
      <c r="BP281879" s="90"/>
    </row>
    <row r="281880" spans="68:68" customFormat="1">
      <c r="BP281880" s="90"/>
    </row>
    <row r="281881" spans="68:68" customFormat="1">
      <c r="BP281881" s="90"/>
    </row>
    <row r="281882" spans="68:68" customFormat="1">
      <c r="BP281882" s="90"/>
    </row>
    <row r="281883" spans="68:68" customFormat="1">
      <c r="BP281883" s="90"/>
    </row>
    <row r="281884" spans="68:68" customFormat="1">
      <c r="BP281884" s="90"/>
    </row>
    <row r="281885" spans="68:68" customFormat="1">
      <c r="BP281885" s="90"/>
    </row>
    <row r="281886" spans="68:68" customFormat="1">
      <c r="BP281886" s="90"/>
    </row>
    <row r="281887" spans="68:68" customFormat="1">
      <c r="BP281887" s="90"/>
    </row>
    <row r="281888" spans="68:68" customFormat="1">
      <c r="BP281888" s="90"/>
    </row>
    <row r="281889" spans="68:68" customFormat="1">
      <c r="BP281889" s="90"/>
    </row>
    <row r="281890" spans="68:68" customFormat="1">
      <c r="BP281890" s="90"/>
    </row>
    <row r="281891" spans="68:68" customFormat="1">
      <c r="BP281891" s="90"/>
    </row>
    <row r="281892" spans="68:68" customFormat="1">
      <c r="BP281892" s="90"/>
    </row>
    <row r="281893" spans="68:68" customFormat="1">
      <c r="BP281893" s="90"/>
    </row>
    <row r="281894" spans="68:68" customFormat="1">
      <c r="BP281894" s="90"/>
    </row>
    <row r="281895" spans="68:68" customFormat="1">
      <c r="BP281895" s="90"/>
    </row>
    <row r="281896" spans="68:68" customFormat="1">
      <c r="BP281896" s="90"/>
    </row>
    <row r="281897" spans="68:68" customFormat="1">
      <c r="BP281897" s="90"/>
    </row>
    <row r="281898" spans="68:68" customFormat="1">
      <c r="BP281898" s="90"/>
    </row>
    <row r="281899" spans="68:68" customFormat="1">
      <c r="BP281899" s="90"/>
    </row>
    <row r="281900" spans="68:68" customFormat="1">
      <c r="BP281900" s="90"/>
    </row>
    <row r="281901" spans="68:68" customFormat="1">
      <c r="BP281901" s="90"/>
    </row>
    <row r="281902" spans="68:68" customFormat="1">
      <c r="BP281902" s="90"/>
    </row>
    <row r="281903" spans="68:68" customFormat="1">
      <c r="BP281903" s="90"/>
    </row>
    <row r="281904" spans="68:68" customFormat="1">
      <c r="BP281904" s="90"/>
    </row>
    <row r="281905" spans="68:68" customFormat="1">
      <c r="BP281905" s="90"/>
    </row>
    <row r="281906" spans="68:68" customFormat="1">
      <c r="BP281906" s="90"/>
    </row>
    <row r="281907" spans="68:68" customFormat="1">
      <c r="BP281907" s="90"/>
    </row>
    <row r="281908" spans="68:68" customFormat="1">
      <c r="BP281908" s="90"/>
    </row>
    <row r="281909" spans="68:68" customFormat="1">
      <c r="BP281909" s="90"/>
    </row>
    <row r="281910" spans="68:68" customFormat="1">
      <c r="BP281910" s="90"/>
    </row>
    <row r="281911" spans="68:68" customFormat="1">
      <c r="BP281911" s="90"/>
    </row>
    <row r="281912" spans="68:68" customFormat="1">
      <c r="BP281912" s="90"/>
    </row>
    <row r="281913" spans="68:68" customFormat="1">
      <c r="BP281913" s="90"/>
    </row>
    <row r="281914" spans="68:68" customFormat="1">
      <c r="BP281914" s="90"/>
    </row>
    <row r="281915" spans="68:68" customFormat="1">
      <c r="BP281915" s="90"/>
    </row>
    <row r="281916" spans="68:68" customFormat="1">
      <c r="BP281916" s="90"/>
    </row>
    <row r="281917" spans="68:68" customFormat="1">
      <c r="BP281917" s="90"/>
    </row>
    <row r="281918" spans="68:68" customFormat="1">
      <c r="BP281918" s="90"/>
    </row>
    <row r="281919" spans="68:68" customFormat="1">
      <c r="BP281919" s="90"/>
    </row>
    <row r="281920" spans="68:68" customFormat="1">
      <c r="BP281920" s="90"/>
    </row>
    <row r="281921" spans="68:68" customFormat="1">
      <c r="BP281921" s="90"/>
    </row>
    <row r="281922" spans="68:68" customFormat="1">
      <c r="BP281922" s="90"/>
    </row>
    <row r="281923" spans="68:68" customFormat="1">
      <c r="BP281923" s="90"/>
    </row>
    <row r="281924" spans="68:68" customFormat="1">
      <c r="BP281924" s="90"/>
    </row>
    <row r="281925" spans="68:68" customFormat="1">
      <c r="BP281925" s="90"/>
    </row>
    <row r="281926" spans="68:68" customFormat="1">
      <c r="BP281926" s="90"/>
    </row>
    <row r="281927" spans="68:68" customFormat="1">
      <c r="BP281927" s="90"/>
    </row>
    <row r="281928" spans="68:68" customFormat="1">
      <c r="BP281928" s="90"/>
    </row>
    <row r="281929" spans="68:68" customFormat="1">
      <c r="BP281929" s="90"/>
    </row>
    <row r="281930" spans="68:68" customFormat="1">
      <c r="BP281930" s="90"/>
    </row>
    <row r="281931" spans="68:68" customFormat="1">
      <c r="BP281931" s="90"/>
    </row>
    <row r="281932" spans="68:68" customFormat="1">
      <c r="BP281932" s="90"/>
    </row>
    <row r="281933" spans="68:68" customFormat="1">
      <c r="BP281933" s="90"/>
    </row>
    <row r="281934" spans="68:68" customFormat="1">
      <c r="BP281934" s="90"/>
    </row>
    <row r="281935" spans="68:68" customFormat="1">
      <c r="BP281935" s="90"/>
    </row>
    <row r="281936" spans="68:68" customFormat="1">
      <c r="BP281936" s="90"/>
    </row>
    <row r="281937" spans="68:68" customFormat="1">
      <c r="BP281937" s="90"/>
    </row>
    <row r="281938" spans="68:68" customFormat="1">
      <c r="BP281938" s="90"/>
    </row>
    <row r="281939" spans="68:68" customFormat="1">
      <c r="BP281939" s="90"/>
    </row>
    <row r="281940" spans="68:68" customFormat="1">
      <c r="BP281940" s="90"/>
    </row>
    <row r="281941" spans="68:68" customFormat="1">
      <c r="BP281941" s="90"/>
    </row>
    <row r="281942" spans="68:68" customFormat="1">
      <c r="BP281942" s="90"/>
    </row>
    <row r="281943" spans="68:68" customFormat="1">
      <c r="BP281943" s="90"/>
    </row>
    <row r="281944" spans="68:68" customFormat="1">
      <c r="BP281944" s="90"/>
    </row>
    <row r="281945" spans="68:68" customFormat="1">
      <c r="BP281945" s="90"/>
    </row>
    <row r="281946" spans="68:68" customFormat="1">
      <c r="BP281946" s="90"/>
    </row>
    <row r="281947" spans="68:68" customFormat="1">
      <c r="BP281947" s="90"/>
    </row>
    <row r="281948" spans="68:68" customFormat="1">
      <c r="BP281948" s="90"/>
    </row>
    <row r="281949" spans="68:68" customFormat="1">
      <c r="BP281949" s="90"/>
    </row>
    <row r="281950" spans="68:68" customFormat="1">
      <c r="BP281950" s="90"/>
    </row>
    <row r="281951" spans="68:68" customFormat="1">
      <c r="BP281951" s="90"/>
    </row>
    <row r="281952" spans="68:68" customFormat="1">
      <c r="BP281952" s="90"/>
    </row>
    <row r="281953" spans="68:68" customFormat="1">
      <c r="BP281953" s="90"/>
    </row>
    <row r="281954" spans="68:68" customFormat="1">
      <c r="BP281954" s="90"/>
    </row>
    <row r="281955" spans="68:68" customFormat="1">
      <c r="BP281955" s="90"/>
    </row>
    <row r="281956" spans="68:68" customFormat="1">
      <c r="BP281956" s="90"/>
    </row>
    <row r="281957" spans="68:68" customFormat="1">
      <c r="BP281957" s="90"/>
    </row>
    <row r="281958" spans="68:68" customFormat="1">
      <c r="BP281958" s="90"/>
    </row>
    <row r="281959" spans="68:68" customFormat="1">
      <c r="BP281959" s="90"/>
    </row>
    <row r="281960" spans="68:68" customFormat="1">
      <c r="BP281960" s="90"/>
    </row>
    <row r="281961" spans="68:68" customFormat="1">
      <c r="BP281961" s="90"/>
    </row>
    <row r="281962" spans="68:68" customFormat="1">
      <c r="BP281962" s="90"/>
    </row>
    <row r="281963" spans="68:68" customFormat="1">
      <c r="BP281963" s="90"/>
    </row>
    <row r="281964" spans="68:68" customFormat="1">
      <c r="BP281964" s="90"/>
    </row>
    <row r="281965" spans="68:68" customFormat="1">
      <c r="BP281965" s="90"/>
    </row>
    <row r="281966" spans="68:68" customFormat="1">
      <c r="BP281966" s="90"/>
    </row>
    <row r="281967" spans="68:68" customFormat="1">
      <c r="BP281967" s="90"/>
    </row>
    <row r="281968" spans="68:68" customFormat="1">
      <c r="BP281968" s="90"/>
    </row>
    <row r="281969" spans="68:68" customFormat="1">
      <c r="BP281969" s="90"/>
    </row>
    <row r="281970" spans="68:68" customFormat="1">
      <c r="BP281970" s="90"/>
    </row>
    <row r="281971" spans="68:68" customFormat="1">
      <c r="BP281971" s="90"/>
    </row>
    <row r="281972" spans="68:68" customFormat="1">
      <c r="BP281972" s="90"/>
    </row>
    <row r="281973" spans="68:68" customFormat="1">
      <c r="BP281973" s="90"/>
    </row>
    <row r="281974" spans="68:68" customFormat="1">
      <c r="BP281974" s="90"/>
    </row>
    <row r="281975" spans="68:68" customFormat="1">
      <c r="BP281975" s="90"/>
    </row>
    <row r="281976" spans="68:68" customFormat="1">
      <c r="BP281976" s="90"/>
    </row>
    <row r="281977" spans="68:68" customFormat="1">
      <c r="BP281977" s="90"/>
    </row>
    <row r="281978" spans="68:68" customFormat="1">
      <c r="BP281978" s="90"/>
    </row>
    <row r="281979" spans="68:68" customFormat="1">
      <c r="BP281979" s="90"/>
    </row>
    <row r="281980" spans="68:68" customFormat="1">
      <c r="BP281980" s="90"/>
    </row>
    <row r="281981" spans="68:68" customFormat="1">
      <c r="BP281981" s="90"/>
    </row>
    <row r="281982" spans="68:68" customFormat="1">
      <c r="BP281982" s="90"/>
    </row>
    <row r="281983" spans="68:68" customFormat="1">
      <c r="BP281983" s="90"/>
    </row>
    <row r="281984" spans="68:68" customFormat="1">
      <c r="BP281984" s="90"/>
    </row>
    <row r="281985" spans="68:68" customFormat="1">
      <c r="BP281985" s="90"/>
    </row>
    <row r="281986" spans="68:68" customFormat="1">
      <c r="BP281986" s="90"/>
    </row>
    <row r="281987" spans="68:68" customFormat="1">
      <c r="BP281987" s="90"/>
    </row>
    <row r="281988" spans="68:68" customFormat="1">
      <c r="BP281988" s="90"/>
    </row>
    <row r="281989" spans="68:68" customFormat="1">
      <c r="BP281989" s="90"/>
    </row>
    <row r="281990" spans="68:68" customFormat="1">
      <c r="BP281990" s="90"/>
    </row>
    <row r="281991" spans="68:68" customFormat="1">
      <c r="BP281991" s="90"/>
    </row>
    <row r="281992" spans="68:68" customFormat="1">
      <c r="BP281992" s="90"/>
    </row>
    <row r="281993" spans="68:68" customFormat="1">
      <c r="BP281993" s="90"/>
    </row>
    <row r="281994" spans="68:68" customFormat="1">
      <c r="BP281994" s="90"/>
    </row>
    <row r="281995" spans="68:68" customFormat="1">
      <c r="BP281995" s="90"/>
    </row>
    <row r="281996" spans="68:68" customFormat="1">
      <c r="BP281996" s="90"/>
    </row>
    <row r="281997" spans="68:68" customFormat="1">
      <c r="BP281997" s="90"/>
    </row>
    <row r="281998" spans="68:68" customFormat="1">
      <c r="BP281998" s="90"/>
    </row>
    <row r="281999" spans="68:68" customFormat="1">
      <c r="BP281999" s="90"/>
    </row>
    <row r="282000" spans="68:68" customFormat="1">
      <c r="BP282000" s="90"/>
    </row>
    <row r="282001" spans="68:68" customFormat="1">
      <c r="BP282001" s="90"/>
    </row>
    <row r="282002" spans="68:68" customFormat="1">
      <c r="BP282002" s="90"/>
    </row>
    <row r="282003" spans="68:68" customFormat="1">
      <c r="BP282003" s="90"/>
    </row>
    <row r="282004" spans="68:68" customFormat="1">
      <c r="BP282004" s="90"/>
    </row>
    <row r="282005" spans="68:68" customFormat="1">
      <c r="BP282005" s="90"/>
    </row>
    <row r="282006" spans="68:68" customFormat="1">
      <c r="BP282006" s="90"/>
    </row>
    <row r="282007" spans="68:68" customFormat="1">
      <c r="BP282007" s="90"/>
    </row>
    <row r="282008" spans="68:68" customFormat="1">
      <c r="BP282008" s="90"/>
    </row>
    <row r="282009" spans="68:68" customFormat="1">
      <c r="BP282009" s="90"/>
    </row>
    <row r="282010" spans="68:68" customFormat="1">
      <c r="BP282010" s="90"/>
    </row>
    <row r="282011" spans="68:68" customFormat="1">
      <c r="BP282011" s="90"/>
    </row>
    <row r="282012" spans="68:68" customFormat="1">
      <c r="BP282012" s="90"/>
    </row>
    <row r="282013" spans="68:68" customFormat="1">
      <c r="BP282013" s="90"/>
    </row>
    <row r="282014" spans="68:68" customFormat="1">
      <c r="BP282014" s="90"/>
    </row>
    <row r="282015" spans="68:68" customFormat="1">
      <c r="BP282015" s="90"/>
    </row>
    <row r="282016" spans="68:68" customFormat="1">
      <c r="BP282016" s="90"/>
    </row>
    <row r="282017" spans="68:68" customFormat="1">
      <c r="BP282017" s="90"/>
    </row>
    <row r="282018" spans="68:68" customFormat="1">
      <c r="BP282018" s="90"/>
    </row>
    <row r="282019" spans="68:68" customFormat="1">
      <c r="BP282019" s="90"/>
    </row>
    <row r="282020" spans="68:68" customFormat="1">
      <c r="BP282020" s="90"/>
    </row>
    <row r="282021" spans="68:68" customFormat="1">
      <c r="BP282021" s="90"/>
    </row>
    <row r="282022" spans="68:68" customFormat="1">
      <c r="BP282022" s="90"/>
    </row>
    <row r="282023" spans="68:68" customFormat="1">
      <c r="BP282023" s="90"/>
    </row>
    <row r="282024" spans="68:68" customFormat="1">
      <c r="BP282024" s="90"/>
    </row>
    <row r="282025" spans="68:68" customFormat="1">
      <c r="BP282025" s="90"/>
    </row>
    <row r="282026" spans="68:68" customFormat="1">
      <c r="BP282026" s="90"/>
    </row>
    <row r="282027" spans="68:68" customFormat="1">
      <c r="BP282027" s="90"/>
    </row>
    <row r="282028" spans="68:68" customFormat="1">
      <c r="BP282028" s="90"/>
    </row>
    <row r="282029" spans="68:68" customFormat="1">
      <c r="BP282029" s="90"/>
    </row>
    <row r="282030" spans="68:68" customFormat="1">
      <c r="BP282030" s="90"/>
    </row>
    <row r="282031" spans="68:68" customFormat="1">
      <c r="BP282031" s="90"/>
    </row>
    <row r="282032" spans="68:68" customFormat="1">
      <c r="BP282032" s="90"/>
    </row>
    <row r="282033" spans="68:68" customFormat="1">
      <c r="BP282033" s="90"/>
    </row>
    <row r="282034" spans="68:68" customFormat="1">
      <c r="BP282034" s="90"/>
    </row>
    <row r="282035" spans="68:68" customFormat="1">
      <c r="BP282035" s="90"/>
    </row>
    <row r="282036" spans="68:68" customFormat="1">
      <c r="BP282036" s="90"/>
    </row>
    <row r="282037" spans="68:68" customFormat="1">
      <c r="BP282037" s="90"/>
    </row>
    <row r="282038" spans="68:68" customFormat="1">
      <c r="BP282038" s="90"/>
    </row>
    <row r="282039" spans="68:68" customFormat="1">
      <c r="BP282039" s="90"/>
    </row>
    <row r="282040" spans="68:68" customFormat="1">
      <c r="BP282040" s="90"/>
    </row>
    <row r="282041" spans="68:68" customFormat="1">
      <c r="BP282041" s="90"/>
    </row>
    <row r="282042" spans="68:68" customFormat="1">
      <c r="BP282042" s="90"/>
    </row>
    <row r="282043" spans="68:68" customFormat="1">
      <c r="BP282043" s="90"/>
    </row>
    <row r="282044" spans="68:68" customFormat="1">
      <c r="BP282044" s="90"/>
    </row>
    <row r="282045" spans="68:68" customFormat="1">
      <c r="BP282045" s="90"/>
    </row>
    <row r="282046" spans="68:68" customFormat="1">
      <c r="BP282046" s="90"/>
    </row>
    <row r="282047" spans="68:68" customFormat="1">
      <c r="BP282047" s="90"/>
    </row>
    <row r="282048" spans="68:68" customFormat="1">
      <c r="BP282048" s="90"/>
    </row>
    <row r="282049" spans="68:68" customFormat="1">
      <c r="BP282049" s="90"/>
    </row>
    <row r="282050" spans="68:68" customFormat="1">
      <c r="BP282050" s="90"/>
    </row>
    <row r="282051" spans="68:68" customFormat="1">
      <c r="BP282051" s="90"/>
    </row>
    <row r="282052" spans="68:68" customFormat="1">
      <c r="BP282052" s="90"/>
    </row>
    <row r="282053" spans="68:68" customFormat="1">
      <c r="BP282053" s="90"/>
    </row>
    <row r="282054" spans="68:68" customFormat="1">
      <c r="BP282054" s="90"/>
    </row>
    <row r="282055" spans="68:68" customFormat="1">
      <c r="BP282055" s="90"/>
    </row>
    <row r="282056" spans="68:68" customFormat="1">
      <c r="BP282056" s="90"/>
    </row>
    <row r="282057" spans="68:68" customFormat="1">
      <c r="BP282057" s="90"/>
    </row>
    <row r="282058" spans="68:68" customFormat="1">
      <c r="BP282058" s="90"/>
    </row>
    <row r="282059" spans="68:68" customFormat="1">
      <c r="BP282059" s="90"/>
    </row>
    <row r="282060" spans="68:68" customFormat="1">
      <c r="BP282060" s="90"/>
    </row>
    <row r="282061" spans="68:68" customFormat="1">
      <c r="BP282061" s="90"/>
    </row>
    <row r="282062" spans="68:68" customFormat="1">
      <c r="BP282062" s="90"/>
    </row>
    <row r="282063" spans="68:68" customFormat="1">
      <c r="BP282063" s="90"/>
    </row>
    <row r="282064" spans="68:68" customFormat="1">
      <c r="BP282064" s="90"/>
    </row>
    <row r="282065" spans="68:68" customFormat="1">
      <c r="BP282065" s="90"/>
    </row>
    <row r="282066" spans="68:68" customFormat="1">
      <c r="BP282066" s="90"/>
    </row>
    <row r="282067" spans="68:68" customFormat="1">
      <c r="BP282067" s="90"/>
    </row>
    <row r="282068" spans="68:68" customFormat="1">
      <c r="BP282068" s="90"/>
    </row>
    <row r="282069" spans="68:68" customFormat="1">
      <c r="BP282069" s="90"/>
    </row>
    <row r="282070" spans="68:68" customFormat="1">
      <c r="BP282070" s="90"/>
    </row>
    <row r="282071" spans="68:68" customFormat="1">
      <c r="BP282071" s="90"/>
    </row>
    <row r="282072" spans="68:68" customFormat="1">
      <c r="BP282072" s="90"/>
    </row>
    <row r="282073" spans="68:68" customFormat="1">
      <c r="BP282073" s="90"/>
    </row>
    <row r="282074" spans="68:68" customFormat="1">
      <c r="BP282074" s="90"/>
    </row>
    <row r="282075" spans="68:68" customFormat="1">
      <c r="BP282075" s="90"/>
    </row>
    <row r="282076" spans="68:68" customFormat="1">
      <c r="BP282076" s="90"/>
    </row>
    <row r="282077" spans="68:68" customFormat="1">
      <c r="BP282077" s="90"/>
    </row>
    <row r="282078" spans="68:68" customFormat="1">
      <c r="BP282078" s="90"/>
    </row>
    <row r="282079" spans="68:68" customFormat="1">
      <c r="BP282079" s="90"/>
    </row>
    <row r="282080" spans="68:68" customFormat="1">
      <c r="BP282080" s="90"/>
    </row>
    <row r="282081" spans="68:68" customFormat="1">
      <c r="BP282081" s="90"/>
    </row>
    <row r="282082" spans="68:68" customFormat="1">
      <c r="BP282082" s="90"/>
    </row>
    <row r="282083" spans="68:68" customFormat="1">
      <c r="BP282083" s="90"/>
    </row>
    <row r="282084" spans="68:68" customFormat="1">
      <c r="BP282084" s="90"/>
    </row>
    <row r="282085" spans="68:68" customFormat="1">
      <c r="BP282085" s="90"/>
    </row>
    <row r="282086" spans="68:68" customFormat="1">
      <c r="BP282086" s="90"/>
    </row>
    <row r="282087" spans="68:68" customFormat="1">
      <c r="BP282087" s="90"/>
    </row>
    <row r="282088" spans="68:68" customFormat="1">
      <c r="BP282088" s="90"/>
    </row>
    <row r="282089" spans="68:68" customFormat="1">
      <c r="BP282089" s="90"/>
    </row>
    <row r="282090" spans="68:68" customFormat="1">
      <c r="BP282090" s="90"/>
    </row>
    <row r="282091" spans="68:68" customFormat="1">
      <c r="BP282091" s="90"/>
    </row>
    <row r="282092" spans="68:68" customFormat="1">
      <c r="BP282092" s="90"/>
    </row>
    <row r="282093" spans="68:68" customFormat="1">
      <c r="BP282093" s="90"/>
    </row>
    <row r="282094" spans="68:68" customFormat="1">
      <c r="BP282094" s="90"/>
    </row>
    <row r="282095" spans="68:68" customFormat="1">
      <c r="BP282095" s="90"/>
    </row>
    <row r="282096" spans="68:68" customFormat="1">
      <c r="BP282096" s="90"/>
    </row>
    <row r="282097" spans="68:68" customFormat="1">
      <c r="BP282097" s="90"/>
    </row>
    <row r="282098" spans="68:68" customFormat="1">
      <c r="BP282098" s="90"/>
    </row>
    <row r="282099" spans="68:68" customFormat="1">
      <c r="BP282099" s="90"/>
    </row>
    <row r="282100" spans="68:68" customFormat="1">
      <c r="BP282100" s="90"/>
    </row>
    <row r="282101" spans="68:68" customFormat="1">
      <c r="BP282101" s="90"/>
    </row>
    <row r="282102" spans="68:68" customFormat="1">
      <c r="BP282102" s="90"/>
    </row>
    <row r="282103" spans="68:68" customFormat="1">
      <c r="BP282103" s="90"/>
    </row>
    <row r="282104" spans="68:68" customFormat="1">
      <c r="BP282104" s="90"/>
    </row>
    <row r="282105" spans="68:68" customFormat="1">
      <c r="BP282105" s="90"/>
    </row>
    <row r="282106" spans="68:68" customFormat="1">
      <c r="BP282106" s="90"/>
    </row>
    <row r="282107" spans="68:68" customFormat="1">
      <c r="BP282107" s="90"/>
    </row>
    <row r="282108" spans="68:68" customFormat="1">
      <c r="BP282108" s="90"/>
    </row>
    <row r="282109" spans="68:68" customFormat="1">
      <c r="BP282109" s="90"/>
    </row>
    <row r="282110" spans="68:68" customFormat="1">
      <c r="BP282110" s="90"/>
    </row>
    <row r="282111" spans="68:68" customFormat="1">
      <c r="BP282111" s="90"/>
    </row>
    <row r="282112" spans="68:68" customFormat="1">
      <c r="BP282112" s="90"/>
    </row>
    <row r="282113" spans="68:68" customFormat="1">
      <c r="BP282113" s="90"/>
    </row>
    <row r="282114" spans="68:68" customFormat="1">
      <c r="BP282114" s="90"/>
    </row>
    <row r="282115" spans="68:68" customFormat="1">
      <c r="BP282115" s="90"/>
    </row>
    <row r="282116" spans="68:68" customFormat="1">
      <c r="BP282116" s="90"/>
    </row>
    <row r="282117" spans="68:68" customFormat="1">
      <c r="BP282117" s="90"/>
    </row>
    <row r="282118" spans="68:68" customFormat="1">
      <c r="BP282118" s="90"/>
    </row>
    <row r="282119" spans="68:68" customFormat="1">
      <c r="BP282119" s="90"/>
    </row>
    <row r="282120" spans="68:68" customFormat="1">
      <c r="BP282120" s="90"/>
    </row>
    <row r="282121" spans="68:68" customFormat="1">
      <c r="BP282121" s="90"/>
    </row>
    <row r="282122" spans="68:68" customFormat="1">
      <c r="BP282122" s="90"/>
    </row>
    <row r="282123" spans="68:68" customFormat="1">
      <c r="BP282123" s="90"/>
    </row>
    <row r="282124" spans="68:68" customFormat="1">
      <c r="BP282124" s="90"/>
    </row>
    <row r="282125" spans="68:68" customFormat="1">
      <c r="BP282125" s="90"/>
    </row>
    <row r="282126" spans="68:68" customFormat="1">
      <c r="BP282126" s="90"/>
    </row>
    <row r="282127" spans="68:68" customFormat="1">
      <c r="BP282127" s="90"/>
    </row>
    <row r="282128" spans="68:68" customFormat="1">
      <c r="BP282128" s="90"/>
    </row>
    <row r="282129" spans="68:68" customFormat="1">
      <c r="BP282129" s="90"/>
    </row>
    <row r="282130" spans="68:68" customFormat="1">
      <c r="BP282130" s="90"/>
    </row>
    <row r="282131" spans="68:68" customFormat="1">
      <c r="BP282131" s="90"/>
    </row>
    <row r="282132" spans="68:68" customFormat="1">
      <c r="BP282132" s="90"/>
    </row>
    <row r="282133" spans="68:68" customFormat="1">
      <c r="BP282133" s="90"/>
    </row>
    <row r="282134" spans="68:68" customFormat="1">
      <c r="BP282134" s="90"/>
    </row>
    <row r="282135" spans="68:68" customFormat="1">
      <c r="BP282135" s="90"/>
    </row>
    <row r="282136" spans="68:68" customFormat="1">
      <c r="BP282136" s="90"/>
    </row>
    <row r="282137" spans="68:68" customFormat="1">
      <c r="BP282137" s="90"/>
    </row>
    <row r="282138" spans="68:68" customFormat="1">
      <c r="BP282138" s="90"/>
    </row>
    <row r="282139" spans="68:68" customFormat="1">
      <c r="BP282139" s="90"/>
    </row>
    <row r="282140" spans="68:68" customFormat="1">
      <c r="BP282140" s="90"/>
    </row>
    <row r="282141" spans="68:68" customFormat="1">
      <c r="BP282141" s="90"/>
    </row>
    <row r="282142" spans="68:68" customFormat="1">
      <c r="BP282142" s="90"/>
    </row>
    <row r="282143" spans="68:68" customFormat="1">
      <c r="BP282143" s="90"/>
    </row>
    <row r="282144" spans="68:68" customFormat="1">
      <c r="BP282144" s="90"/>
    </row>
    <row r="282145" spans="68:68" customFormat="1">
      <c r="BP282145" s="90"/>
    </row>
    <row r="282146" spans="68:68" customFormat="1">
      <c r="BP282146" s="90"/>
    </row>
    <row r="282147" spans="68:68" customFormat="1">
      <c r="BP282147" s="90"/>
    </row>
    <row r="282148" spans="68:68" customFormat="1">
      <c r="BP282148" s="90"/>
    </row>
    <row r="282149" spans="68:68" customFormat="1">
      <c r="BP282149" s="90"/>
    </row>
    <row r="282150" spans="68:68" customFormat="1">
      <c r="BP282150" s="90"/>
    </row>
    <row r="282151" spans="68:68" customFormat="1">
      <c r="BP282151" s="90"/>
    </row>
    <row r="282152" spans="68:68" customFormat="1">
      <c r="BP282152" s="90"/>
    </row>
    <row r="282153" spans="68:68" customFormat="1">
      <c r="BP282153" s="90"/>
    </row>
    <row r="282154" spans="68:68" customFormat="1">
      <c r="BP282154" s="90"/>
    </row>
    <row r="282155" spans="68:68" customFormat="1">
      <c r="BP282155" s="90"/>
    </row>
    <row r="282156" spans="68:68" customFormat="1">
      <c r="BP282156" s="90"/>
    </row>
    <row r="282157" spans="68:68" customFormat="1">
      <c r="BP282157" s="90"/>
    </row>
    <row r="282158" spans="68:68" customFormat="1">
      <c r="BP282158" s="90"/>
    </row>
    <row r="282159" spans="68:68" customFormat="1">
      <c r="BP282159" s="90"/>
    </row>
    <row r="282160" spans="68:68" customFormat="1">
      <c r="BP282160" s="90"/>
    </row>
    <row r="282161" spans="68:68" customFormat="1">
      <c r="BP282161" s="90"/>
    </row>
    <row r="282162" spans="68:68" customFormat="1">
      <c r="BP282162" s="90"/>
    </row>
    <row r="282163" spans="68:68" customFormat="1">
      <c r="BP282163" s="90"/>
    </row>
    <row r="282164" spans="68:68" customFormat="1">
      <c r="BP282164" s="90"/>
    </row>
    <row r="282165" spans="68:68" customFormat="1">
      <c r="BP282165" s="90"/>
    </row>
    <row r="282166" spans="68:68" customFormat="1">
      <c r="BP282166" s="90"/>
    </row>
    <row r="282167" spans="68:68" customFormat="1">
      <c r="BP282167" s="90"/>
    </row>
    <row r="282168" spans="68:68" customFormat="1">
      <c r="BP282168" s="90"/>
    </row>
    <row r="282169" spans="68:68" customFormat="1">
      <c r="BP282169" s="90"/>
    </row>
    <row r="282170" spans="68:68" customFormat="1">
      <c r="BP282170" s="90"/>
    </row>
    <row r="282171" spans="68:68" customFormat="1">
      <c r="BP282171" s="90"/>
    </row>
    <row r="282172" spans="68:68" customFormat="1">
      <c r="BP282172" s="90"/>
    </row>
    <row r="282173" spans="68:68" customFormat="1">
      <c r="BP282173" s="90"/>
    </row>
    <row r="282174" spans="68:68" customFormat="1">
      <c r="BP282174" s="90"/>
    </row>
    <row r="282175" spans="68:68" customFormat="1">
      <c r="BP282175" s="90"/>
    </row>
    <row r="282176" spans="68:68" customFormat="1">
      <c r="BP282176" s="90"/>
    </row>
    <row r="282177" spans="68:68" customFormat="1">
      <c r="BP282177" s="90"/>
    </row>
    <row r="282178" spans="68:68" customFormat="1">
      <c r="BP282178" s="90"/>
    </row>
    <row r="282179" spans="68:68" customFormat="1">
      <c r="BP282179" s="90"/>
    </row>
    <row r="282180" spans="68:68" customFormat="1">
      <c r="BP282180" s="90"/>
    </row>
    <row r="282181" spans="68:68" customFormat="1">
      <c r="BP282181" s="90"/>
    </row>
    <row r="282182" spans="68:68" customFormat="1">
      <c r="BP282182" s="90"/>
    </row>
    <row r="282183" spans="68:68" customFormat="1">
      <c r="BP282183" s="90"/>
    </row>
    <row r="282184" spans="68:68" customFormat="1">
      <c r="BP282184" s="90"/>
    </row>
    <row r="282185" spans="68:68" customFormat="1">
      <c r="BP282185" s="90"/>
    </row>
    <row r="282186" spans="68:68" customFormat="1">
      <c r="BP282186" s="90"/>
    </row>
    <row r="282187" spans="68:68" customFormat="1">
      <c r="BP282187" s="90"/>
    </row>
    <row r="282188" spans="68:68" customFormat="1">
      <c r="BP282188" s="90"/>
    </row>
    <row r="282189" spans="68:68" customFormat="1">
      <c r="BP282189" s="90"/>
    </row>
    <row r="282190" spans="68:68" customFormat="1">
      <c r="BP282190" s="90"/>
    </row>
    <row r="282191" spans="68:68" customFormat="1">
      <c r="BP282191" s="90"/>
    </row>
    <row r="282192" spans="68:68" customFormat="1">
      <c r="BP282192" s="90"/>
    </row>
    <row r="282193" spans="68:68" customFormat="1">
      <c r="BP282193" s="90"/>
    </row>
    <row r="282194" spans="68:68" customFormat="1">
      <c r="BP282194" s="90"/>
    </row>
    <row r="282195" spans="68:68" customFormat="1">
      <c r="BP282195" s="90"/>
    </row>
    <row r="282196" spans="68:68" customFormat="1">
      <c r="BP282196" s="90"/>
    </row>
    <row r="282197" spans="68:68" customFormat="1">
      <c r="BP282197" s="90"/>
    </row>
    <row r="282198" spans="68:68" customFormat="1">
      <c r="BP282198" s="90"/>
    </row>
    <row r="282199" spans="68:68" customFormat="1">
      <c r="BP282199" s="90"/>
    </row>
    <row r="282200" spans="68:68" customFormat="1">
      <c r="BP282200" s="90"/>
    </row>
    <row r="282201" spans="68:68" customFormat="1">
      <c r="BP282201" s="90"/>
    </row>
    <row r="282202" spans="68:68" customFormat="1">
      <c r="BP282202" s="90"/>
    </row>
    <row r="282203" spans="68:68" customFormat="1">
      <c r="BP282203" s="90"/>
    </row>
    <row r="282204" spans="68:68" customFormat="1">
      <c r="BP282204" s="90"/>
    </row>
    <row r="282205" spans="68:68" customFormat="1">
      <c r="BP282205" s="90"/>
    </row>
    <row r="282206" spans="68:68" customFormat="1">
      <c r="BP282206" s="90"/>
    </row>
    <row r="282207" spans="68:68" customFormat="1">
      <c r="BP282207" s="90"/>
    </row>
    <row r="282208" spans="68:68" customFormat="1">
      <c r="BP282208" s="90"/>
    </row>
    <row r="282209" spans="68:68" customFormat="1">
      <c r="BP282209" s="90"/>
    </row>
    <row r="282210" spans="68:68" customFormat="1">
      <c r="BP282210" s="90"/>
    </row>
    <row r="282211" spans="68:68" customFormat="1">
      <c r="BP282211" s="90"/>
    </row>
    <row r="282212" spans="68:68" customFormat="1">
      <c r="BP282212" s="90"/>
    </row>
    <row r="282213" spans="68:68" customFormat="1">
      <c r="BP282213" s="90"/>
    </row>
    <row r="282214" spans="68:68" customFormat="1">
      <c r="BP282214" s="90"/>
    </row>
    <row r="282215" spans="68:68" customFormat="1">
      <c r="BP282215" s="90"/>
    </row>
    <row r="282216" spans="68:68" customFormat="1">
      <c r="BP282216" s="90"/>
    </row>
    <row r="282217" spans="68:68" customFormat="1">
      <c r="BP282217" s="90"/>
    </row>
    <row r="282218" spans="68:68" customFormat="1">
      <c r="BP282218" s="90"/>
    </row>
    <row r="282219" spans="68:68" customFormat="1">
      <c r="BP282219" s="90"/>
    </row>
    <row r="282220" spans="68:68" customFormat="1">
      <c r="BP282220" s="90"/>
    </row>
    <row r="282221" spans="68:68" customFormat="1">
      <c r="BP282221" s="90"/>
    </row>
    <row r="282222" spans="68:68" customFormat="1">
      <c r="BP282222" s="90"/>
    </row>
    <row r="282223" spans="68:68" customFormat="1">
      <c r="BP282223" s="90"/>
    </row>
    <row r="282224" spans="68:68" customFormat="1">
      <c r="BP282224" s="90"/>
    </row>
    <row r="282225" spans="68:68" customFormat="1">
      <c r="BP282225" s="90"/>
    </row>
    <row r="282226" spans="68:68" customFormat="1">
      <c r="BP282226" s="90"/>
    </row>
    <row r="282227" spans="68:68" customFormat="1">
      <c r="BP282227" s="90"/>
    </row>
    <row r="282228" spans="68:68" customFormat="1">
      <c r="BP282228" s="90"/>
    </row>
    <row r="282229" spans="68:68" customFormat="1">
      <c r="BP282229" s="90"/>
    </row>
    <row r="282230" spans="68:68" customFormat="1">
      <c r="BP282230" s="90"/>
    </row>
    <row r="282231" spans="68:68" customFormat="1">
      <c r="BP282231" s="90"/>
    </row>
    <row r="282232" spans="68:68" customFormat="1">
      <c r="BP282232" s="90"/>
    </row>
    <row r="282233" spans="68:68" customFormat="1">
      <c r="BP282233" s="90"/>
    </row>
    <row r="282234" spans="68:68" customFormat="1">
      <c r="BP282234" s="90"/>
    </row>
    <row r="282235" spans="68:68" customFormat="1">
      <c r="BP282235" s="90"/>
    </row>
    <row r="282236" spans="68:68" customFormat="1">
      <c r="BP282236" s="90"/>
    </row>
    <row r="282237" spans="68:68" customFormat="1">
      <c r="BP282237" s="90"/>
    </row>
    <row r="282238" spans="68:68" customFormat="1">
      <c r="BP282238" s="90"/>
    </row>
    <row r="282239" spans="68:68" customFormat="1">
      <c r="BP282239" s="90"/>
    </row>
    <row r="282240" spans="68:68" customFormat="1">
      <c r="BP282240" s="90"/>
    </row>
    <row r="282241" spans="68:68" customFormat="1">
      <c r="BP282241" s="90"/>
    </row>
    <row r="282242" spans="68:68" customFormat="1">
      <c r="BP282242" s="90"/>
    </row>
    <row r="282243" spans="68:68" customFormat="1">
      <c r="BP282243" s="90"/>
    </row>
    <row r="282244" spans="68:68" customFormat="1">
      <c r="BP282244" s="90"/>
    </row>
    <row r="282245" spans="68:68" customFormat="1">
      <c r="BP282245" s="90"/>
    </row>
    <row r="282246" spans="68:68" customFormat="1">
      <c r="BP282246" s="90"/>
    </row>
    <row r="282247" spans="68:68" customFormat="1">
      <c r="BP282247" s="90"/>
    </row>
    <row r="282248" spans="68:68" customFormat="1">
      <c r="BP282248" s="90"/>
    </row>
    <row r="282249" spans="68:68" customFormat="1">
      <c r="BP282249" s="90"/>
    </row>
    <row r="282250" spans="68:68" customFormat="1">
      <c r="BP282250" s="90"/>
    </row>
    <row r="282251" spans="68:68" customFormat="1">
      <c r="BP282251" s="90"/>
    </row>
    <row r="282252" spans="68:68" customFormat="1">
      <c r="BP282252" s="90"/>
    </row>
    <row r="282253" spans="68:68" customFormat="1">
      <c r="BP282253" s="90"/>
    </row>
    <row r="282254" spans="68:68" customFormat="1">
      <c r="BP282254" s="90"/>
    </row>
    <row r="282255" spans="68:68" customFormat="1">
      <c r="BP282255" s="90"/>
    </row>
    <row r="282256" spans="68:68" customFormat="1">
      <c r="BP282256" s="90"/>
    </row>
    <row r="282257" spans="68:68" customFormat="1">
      <c r="BP282257" s="90"/>
    </row>
    <row r="282258" spans="68:68" customFormat="1">
      <c r="BP282258" s="90"/>
    </row>
    <row r="282259" spans="68:68" customFormat="1">
      <c r="BP282259" s="90"/>
    </row>
    <row r="282260" spans="68:68" customFormat="1">
      <c r="BP282260" s="90"/>
    </row>
    <row r="282261" spans="68:68" customFormat="1">
      <c r="BP282261" s="90"/>
    </row>
    <row r="282262" spans="68:68" customFormat="1">
      <c r="BP282262" s="90"/>
    </row>
    <row r="282263" spans="68:68" customFormat="1">
      <c r="BP282263" s="90"/>
    </row>
    <row r="282264" spans="68:68" customFormat="1">
      <c r="BP282264" s="90"/>
    </row>
    <row r="282265" spans="68:68" customFormat="1">
      <c r="BP282265" s="90"/>
    </row>
    <row r="282266" spans="68:68" customFormat="1">
      <c r="BP282266" s="90"/>
    </row>
    <row r="282267" spans="68:68" customFormat="1">
      <c r="BP282267" s="90"/>
    </row>
    <row r="282268" spans="68:68" customFormat="1">
      <c r="BP282268" s="90"/>
    </row>
    <row r="282269" spans="68:68" customFormat="1">
      <c r="BP282269" s="90"/>
    </row>
    <row r="282270" spans="68:68" customFormat="1">
      <c r="BP282270" s="90"/>
    </row>
    <row r="282271" spans="68:68" customFormat="1">
      <c r="BP282271" s="90"/>
    </row>
    <row r="282272" spans="68:68" customFormat="1">
      <c r="BP282272" s="90"/>
    </row>
    <row r="282273" spans="68:68" customFormat="1">
      <c r="BP282273" s="90"/>
    </row>
    <row r="282274" spans="68:68" customFormat="1">
      <c r="BP282274" s="90"/>
    </row>
    <row r="282275" spans="68:68" customFormat="1">
      <c r="BP282275" s="90"/>
    </row>
    <row r="282276" spans="68:68" customFormat="1">
      <c r="BP282276" s="90"/>
    </row>
    <row r="282277" spans="68:68" customFormat="1">
      <c r="BP282277" s="90"/>
    </row>
    <row r="282278" spans="68:68" customFormat="1">
      <c r="BP282278" s="90"/>
    </row>
    <row r="282279" spans="68:68" customFormat="1">
      <c r="BP282279" s="90"/>
    </row>
    <row r="282280" spans="68:68" customFormat="1">
      <c r="BP282280" s="90"/>
    </row>
    <row r="282281" spans="68:68" customFormat="1">
      <c r="BP282281" s="90"/>
    </row>
    <row r="282282" spans="68:68" customFormat="1">
      <c r="BP282282" s="90"/>
    </row>
    <row r="282283" spans="68:68" customFormat="1">
      <c r="BP282283" s="90"/>
    </row>
    <row r="282284" spans="68:68" customFormat="1">
      <c r="BP282284" s="90"/>
    </row>
    <row r="282285" spans="68:68" customFormat="1">
      <c r="BP282285" s="90"/>
    </row>
    <row r="282286" spans="68:68" customFormat="1">
      <c r="BP282286" s="90"/>
    </row>
    <row r="282287" spans="68:68" customFormat="1">
      <c r="BP282287" s="90"/>
    </row>
    <row r="282288" spans="68:68" customFormat="1">
      <c r="BP282288" s="90"/>
    </row>
    <row r="282289" spans="68:68" customFormat="1">
      <c r="BP282289" s="90"/>
    </row>
    <row r="282290" spans="68:68" customFormat="1">
      <c r="BP282290" s="90"/>
    </row>
    <row r="282291" spans="68:68" customFormat="1">
      <c r="BP282291" s="90"/>
    </row>
    <row r="282292" spans="68:68" customFormat="1">
      <c r="BP282292" s="90"/>
    </row>
    <row r="282293" spans="68:68" customFormat="1">
      <c r="BP282293" s="90"/>
    </row>
    <row r="282294" spans="68:68" customFormat="1">
      <c r="BP282294" s="90"/>
    </row>
    <row r="282295" spans="68:68" customFormat="1">
      <c r="BP282295" s="90"/>
    </row>
    <row r="282296" spans="68:68" customFormat="1">
      <c r="BP282296" s="90"/>
    </row>
    <row r="282297" spans="68:68" customFormat="1">
      <c r="BP282297" s="90"/>
    </row>
    <row r="282298" spans="68:68" customFormat="1">
      <c r="BP282298" s="90"/>
    </row>
    <row r="282299" spans="68:68" customFormat="1">
      <c r="BP282299" s="90"/>
    </row>
    <row r="282300" spans="68:68" customFormat="1">
      <c r="BP282300" s="90"/>
    </row>
    <row r="282301" spans="68:68" customFormat="1">
      <c r="BP282301" s="90"/>
    </row>
    <row r="282302" spans="68:68" customFormat="1">
      <c r="BP282302" s="90"/>
    </row>
    <row r="282303" spans="68:68" customFormat="1">
      <c r="BP282303" s="90"/>
    </row>
    <row r="282304" spans="68:68" customFormat="1">
      <c r="BP282304" s="90"/>
    </row>
    <row r="282305" spans="68:68" customFormat="1">
      <c r="BP282305" s="90"/>
    </row>
    <row r="282306" spans="68:68" customFormat="1">
      <c r="BP282306" s="90"/>
    </row>
    <row r="282307" spans="68:68" customFormat="1">
      <c r="BP282307" s="90"/>
    </row>
    <row r="282308" spans="68:68" customFormat="1">
      <c r="BP282308" s="90"/>
    </row>
    <row r="282309" spans="68:68" customFormat="1">
      <c r="BP282309" s="90"/>
    </row>
    <row r="282310" spans="68:68" customFormat="1">
      <c r="BP282310" s="90"/>
    </row>
    <row r="282311" spans="68:68" customFormat="1">
      <c r="BP282311" s="90"/>
    </row>
    <row r="282312" spans="68:68" customFormat="1">
      <c r="BP282312" s="90"/>
    </row>
    <row r="282313" spans="68:68" customFormat="1">
      <c r="BP282313" s="90"/>
    </row>
    <row r="282314" spans="68:68" customFormat="1">
      <c r="BP282314" s="90"/>
    </row>
    <row r="282315" spans="68:68" customFormat="1">
      <c r="BP282315" s="90"/>
    </row>
    <row r="282316" spans="68:68" customFormat="1">
      <c r="BP282316" s="90"/>
    </row>
    <row r="282317" spans="68:68" customFormat="1">
      <c r="BP282317" s="90"/>
    </row>
    <row r="282318" spans="68:68" customFormat="1">
      <c r="BP282318" s="90"/>
    </row>
    <row r="282319" spans="68:68" customFormat="1">
      <c r="BP282319" s="90"/>
    </row>
    <row r="282320" spans="68:68" customFormat="1">
      <c r="BP282320" s="90"/>
    </row>
    <row r="282321" spans="68:68" customFormat="1">
      <c r="BP282321" s="90"/>
    </row>
    <row r="282322" spans="68:68" customFormat="1">
      <c r="BP282322" s="90"/>
    </row>
    <row r="282323" spans="68:68" customFormat="1">
      <c r="BP282323" s="90"/>
    </row>
    <row r="282324" spans="68:68" customFormat="1">
      <c r="BP282324" s="90"/>
    </row>
    <row r="282325" spans="68:68" customFormat="1">
      <c r="BP282325" s="90"/>
    </row>
    <row r="282326" spans="68:68" customFormat="1">
      <c r="BP282326" s="90"/>
    </row>
    <row r="282327" spans="68:68" customFormat="1">
      <c r="BP282327" s="90"/>
    </row>
    <row r="282328" spans="68:68" customFormat="1">
      <c r="BP282328" s="90"/>
    </row>
    <row r="282329" spans="68:68" customFormat="1">
      <c r="BP282329" s="90"/>
    </row>
    <row r="282330" spans="68:68" customFormat="1">
      <c r="BP282330" s="90"/>
    </row>
    <row r="282331" spans="68:68" customFormat="1">
      <c r="BP282331" s="90"/>
    </row>
    <row r="282332" spans="68:68" customFormat="1">
      <c r="BP282332" s="90"/>
    </row>
    <row r="282333" spans="68:68" customFormat="1">
      <c r="BP282333" s="90"/>
    </row>
    <row r="282334" spans="68:68" customFormat="1">
      <c r="BP282334" s="90"/>
    </row>
    <row r="282335" spans="68:68" customFormat="1">
      <c r="BP282335" s="90"/>
    </row>
    <row r="282336" spans="68:68" customFormat="1">
      <c r="BP282336" s="90"/>
    </row>
    <row r="282337" spans="68:68" customFormat="1">
      <c r="BP282337" s="90"/>
    </row>
    <row r="282338" spans="68:68" customFormat="1">
      <c r="BP282338" s="90"/>
    </row>
    <row r="282339" spans="68:68" customFormat="1">
      <c r="BP282339" s="90"/>
    </row>
    <row r="282340" spans="68:68" customFormat="1">
      <c r="BP282340" s="90"/>
    </row>
    <row r="282341" spans="68:68" customFormat="1">
      <c r="BP282341" s="90"/>
    </row>
    <row r="282342" spans="68:68" customFormat="1">
      <c r="BP282342" s="90"/>
    </row>
    <row r="282343" spans="68:68" customFormat="1">
      <c r="BP282343" s="90"/>
    </row>
    <row r="282344" spans="68:68" customFormat="1">
      <c r="BP282344" s="90"/>
    </row>
    <row r="282345" spans="68:68" customFormat="1">
      <c r="BP282345" s="90"/>
    </row>
    <row r="282346" spans="68:68" customFormat="1">
      <c r="BP282346" s="90"/>
    </row>
    <row r="282347" spans="68:68" customFormat="1">
      <c r="BP282347" s="90"/>
    </row>
    <row r="282348" spans="68:68" customFormat="1">
      <c r="BP282348" s="90"/>
    </row>
    <row r="282349" spans="68:68" customFormat="1">
      <c r="BP282349" s="90"/>
    </row>
    <row r="282350" spans="68:68" customFormat="1">
      <c r="BP282350" s="90"/>
    </row>
    <row r="282351" spans="68:68" customFormat="1">
      <c r="BP282351" s="90"/>
    </row>
    <row r="282352" spans="68:68" customFormat="1">
      <c r="BP282352" s="90"/>
    </row>
    <row r="282353" spans="68:68" customFormat="1">
      <c r="BP282353" s="90"/>
    </row>
    <row r="282354" spans="68:68" customFormat="1">
      <c r="BP282354" s="90"/>
    </row>
    <row r="282355" spans="68:68" customFormat="1">
      <c r="BP282355" s="90"/>
    </row>
    <row r="282356" spans="68:68" customFormat="1">
      <c r="BP282356" s="90"/>
    </row>
    <row r="282357" spans="68:68" customFormat="1">
      <c r="BP282357" s="90"/>
    </row>
    <row r="282358" spans="68:68" customFormat="1">
      <c r="BP282358" s="90"/>
    </row>
    <row r="282359" spans="68:68" customFormat="1">
      <c r="BP282359" s="90"/>
    </row>
    <row r="282360" spans="68:68" customFormat="1">
      <c r="BP282360" s="90"/>
    </row>
    <row r="282361" spans="68:68" customFormat="1">
      <c r="BP282361" s="90"/>
    </row>
    <row r="282362" spans="68:68" customFormat="1">
      <c r="BP282362" s="90"/>
    </row>
    <row r="282363" spans="68:68" customFormat="1">
      <c r="BP282363" s="90"/>
    </row>
    <row r="282364" spans="68:68" customFormat="1">
      <c r="BP282364" s="90"/>
    </row>
    <row r="282365" spans="68:68" customFormat="1">
      <c r="BP282365" s="90"/>
    </row>
    <row r="282366" spans="68:68" customFormat="1">
      <c r="BP282366" s="90"/>
    </row>
    <row r="282367" spans="68:68" customFormat="1">
      <c r="BP282367" s="90"/>
    </row>
    <row r="282368" spans="68:68" customFormat="1">
      <c r="BP282368" s="90"/>
    </row>
    <row r="282369" spans="68:68" customFormat="1">
      <c r="BP282369" s="90"/>
    </row>
    <row r="282370" spans="68:68" customFormat="1">
      <c r="BP282370" s="90"/>
    </row>
    <row r="282371" spans="68:68" customFormat="1">
      <c r="BP282371" s="90"/>
    </row>
    <row r="282372" spans="68:68" customFormat="1">
      <c r="BP282372" s="90"/>
    </row>
    <row r="282373" spans="68:68" customFormat="1">
      <c r="BP282373" s="90"/>
    </row>
    <row r="282374" spans="68:68" customFormat="1">
      <c r="BP282374" s="90"/>
    </row>
    <row r="282375" spans="68:68" customFormat="1">
      <c r="BP282375" s="90"/>
    </row>
    <row r="282376" spans="68:68" customFormat="1">
      <c r="BP282376" s="90"/>
    </row>
    <row r="282377" spans="68:68" customFormat="1">
      <c r="BP282377" s="90"/>
    </row>
    <row r="282378" spans="68:68" customFormat="1">
      <c r="BP282378" s="90"/>
    </row>
    <row r="282379" spans="68:68" customFormat="1">
      <c r="BP282379" s="90"/>
    </row>
    <row r="282380" spans="68:68" customFormat="1">
      <c r="BP282380" s="90"/>
    </row>
    <row r="282381" spans="68:68" customFormat="1">
      <c r="BP282381" s="90"/>
    </row>
    <row r="282382" spans="68:68" customFormat="1">
      <c r="BP282382" s="90"/>
    </row>
    <row r="282383" spans="68:68" customFormat="1">
      <c r="BP282383" s="90"/>
    </row>
    <row r="282384" spans="68:68" customFormat="1">
      <c r="BP282384" s="90"/>
    </row>
    <row r="282385" spans="68:68" customFormat="1">
      <c r="BP282385" s="90"/>
    </row>
    <row r="282386" spans="68:68" customFormat="1">
      <c r="BP282386" s="90"/>
    </row>
    <row r="282387" spans="68:68" customFormat="1">
      <c r="BP282387" s="90"/>
    </row>
    <row r="282388" spans="68:68" customFormat="1">
      <c r="BP282388" s="90"/>
    </row>
    <row r="282389" spans="68:68" customFormat="1">
      <c r="BP282389" s="90"/>
    </row>
    <row r="282390" spans="68:68" customFormat="1">
      <c r="BP282390" s="90"/>
    </row>
    <row r="282391" spans="68:68" customFormat="1">
      <c r="BP282391" s="90"/>
    </row>
    <row r="282392" spans="68:68" customFormat="1">
      <c r="BP282392" s="90"/>
    </row>
    <row r="282393" spans="68:68" customFormat="1">
      <c r="BP282393" s="90"/>
    </row>
    <row r="282394" spans="68:68" customFormat="1">
      <c r="BP282394" s="90"/>
    </row>
    <row r="282395" spans="68:68" customFormat="1">
      <c r="BP282395" s="90"/>
    </row>
    <row r="282396" spans="68:68" customFormat="1">
      <c r="BP282396" s="90"/>
    </row>
    <row r="282397" spans="68:68" customFormat="1">
      <c r="BP282397" s="90"/>
    </row>
    <row r="282398" spans="68:68" customFormat="1">
      <c r="BP282398" s="90"/>
    </row>
    <row r="282399" spans="68:68" customFormat="1">
      <c r="BP282399" s="90"/>
    </row>
    <row r="282400" spans="68:68" customFormat="1">
      <c r="BP282400" s="90"/>
    </row>
    <row r="282401" spans="68:68" customFormat="1">
      <c r="BP282401" s="90"/>
    </row>
    <row r="282402" spans="68:68" customFormat="1">
      <c r="BP282402" s="90"/>
    </row>
    <row r="282403" spans="68:68" customFormat="1">
      <c r="BP282403" s="90"/>
    </row>
    <row r="282404" spans="68:68" customFormat="1">
      <c r="BP282404" s="90"/>
    </row>
    <row r="282405" spans="68:68" customFormat="1">
      <c r="BP282405" s="90"/>
    </row>
    <row r="282406" spans="68:68" customFormat="1">
      <c r="BP282406" s="90"/>
    </row>
    <row r="282407" spans="68:68" customFormat="1">
      <c r="BP282407" s="90"/>
    </row>
    <row r="282408" spans="68:68" customFormat="1">
      <c r="BP282408" s="90"/>
    </row>
    <row r="282409" spans="68:68" customFormat="1">
      <c r="BP282409" s="90"/>
    </row>
    <row r="282410" spans="68:68" customFormat="1">
      <c r="BP282410" s="90"/>
    </row>
    <row r="282411" spans="68:68" customFormat="1">
      <c r="BP282411" s="90"/>
    </row>
    <row r="282412" spans="68:68" customFormat="1">
      <c r="BP282412" s="90"/>
    </row>
    <row r="282413" spans="68:68" customFormat="1">
      <c r="BP282413" s="90"/>
    </row>
    <row r="282414" spans="68:68" customFormat="1">
      <c r="BP282414" s="90"/>
    </row>
    <row r="282415" spans="68:68" customFormat="1">
      <c r="BP282415" s="90"/>
    </row>
    <row r="282416" spans="68:68" customFormat="1">
      <c r="BP282416" s="90"/>
    </row>
    <row r="282417" spans="68:68" customFormat="1">
      <c r="BP282417" s="90"/>
    </row>
    <row r="282418" spans="68:68" customFormat="1">
      <c r="BP282418" s="90"/>
    </row>
    <row r="282419" spans="68:68" customFormat="1">
      <c r="BP282419" s="90"/>
    </row>
    <row r="282420" spans="68:68" customFormat="1">
      <c r="BP282420" s="90"/>
    </row>
    <row r="282421" spans="68:68" customFormat="1">
      <c r="BP282421" s="90"/>
    </row>
    <row r="282422" spans="68:68" customFormat="1">
      <c r="BP282422" s="90"/>
    </row>
    <row r="282423" spans="68:68" customFormat="1">
      <c r="BP282423" s="90"/>
    </row>
    <row r="282424" spans="68:68" customFormat="1">
      <c r="BP282424" s="90"/>
    </row>
    <row r="282425" spans="68:68" customFormat="1">
      <c r="BP282425" s="90"/>
    </row>
    <row r="282426" spans="68:68" customFormat="1">
      <c r="BP282426" s="90"/>
    </row>
    <row r="282427" spans="68:68" customFormat="1">
      <c r="BP282427" s="90"/>
    </row>
    <row r="282428" spans="68:68" customFormat="1">
      <c r="BP282428" s="90"/>
    </row>
    <row r="282429" spans="68:68" customFormat="1">
      <c r="BP282429" s="90"/>
    </row>
    <row r="282430" spans="68:68" customFormat="1">
      <c r="BP282430" s="90"/>
    </row>
    <row r="282431" spans="68:68" customFormat="1">
      <c r="BP282431" s="90"/>
    </row>
    <row r="282432" spans="68:68" customFormat="1">
      <c r="BP282432" s="90"/>
    </row>
    <row r="282433" spans="68:68" customFormat="1">
      <c r="BP282433" s="90"/>
    </row>
    <row r="282434" spans="68:68" customFormat="1">
      <c r="BP282434" s="90"/>
    </row>
    <row r="282435" spans="68:68" customFormat="1">
      <c r="BP282435" s="90"/>
    </row>
    <row r="282436" spans="68:68" customFormat="1">
      <c r="BP282436" s="90"/>
    </row>
    <row r="282437" spans="68:68" customFormat="1">
      <c r="BP282437" s="90"/>
    </row>
    <row r="282438" spans="68:68" customFormat="1">
      <c r="BP282438" s="90"/>
    </row>
    <row r="282439" spans="68:68" customFormat="1">
      <c r="BP282439" s="90"/>
    </row>
    <row r="282440" spans="68:68" customFormat="1">
      <c r="BP282440" s="90"/>
    </row>
    <row r="282441" spans="68:68" customFormat="1">
      <c r="BP282441" s="90"/>
    </row>
    <row r="282442" spans="68:68" customFormat="1">
      <c r="BP282442" s="90"/>
    </row>
    <row r="282443" spans="68:68" customFormat="1">
      <c r="BP282443" s="90"/>
    </row>
    <row r="282444" spans="68:68" customFormat="1">
      <c r="BP282444" s="90"/>
    </row>
    <row r="282445" spans="68:68" customFormat="1">
      <c r="BP282445" s="90"/>
    </row>
    <row r="282446" spans="68:68" customFormat="1">
      <c r="BP282446" s="90"/>
    </row>
    <row r="282447" spans="68:68" customFormat="1">
      <c r="BP282447" s="90"/>
    </row>
    <row r="282448" spans="68:68" customFormat="1">
      <c r="BP282448" s="90"/>
    </row>
    <row r="282449" spans="68:68" customFormat="1">
      <c r="BP282449" s="90"/>
    </row>
    <row r="282450" spans="68:68" customFormat="1">
      <c r="BP282450" s="90"/>
    </row>
    <row r="282451" spans="68:68" customFormat="1">
      <c r="BP282451" s="90"/>
    </row>
    <row r="282452" spans="68:68" customFormat="1">
      <c r="BP282452" s="90"/>
    </row>
    <row r="282453" spans="68:68" customFormat="1">
      <c r="BP282453" s="90"/>
    </row>
    <row r="282454" spans="68:68" customFormat="1">
      <c r="BP282454" s="90"/>
    </row>
    <row r="282455" spans="68:68" customFormat="1">
      <c r="BP282455" s="90"/>
    </row>
    <row r="282456" spans="68:68" customFormat="1">
      <c r="BP282456" s="90"/>
    </row>
    <row r="282457" spans="68:68" customFormat="1">
      <c r="BP282457" s="90"/>
    </row>
    <row r="282458" spans="68:68" customFormat="1">
      <c r="BP282458" s="90"/>
    </row>
    <row r="282459" spans="68:68" customFormat="1">
      <c r="BP282459" s="90"/>
    </row>
    <row r="282460" spans="68:68" customFormat="1">
      <c r="BP282460" s="90"/>
    </row>
    <row r="282461" spans="68:68" customFormat="1">
      <c r="BP282461" s="90"/>
    </row>
    <row r="282462" spans="68:68" customFormat="1">
      <c r="BP282462" s="90"/>
    </row>
    <row r="282463" spans="68:68" customFormat="1">
      <c r="BP282463" s="90"/>
    </row>
    <row r="282464" spans="68:68" customFormat="1">
      <c r="BP282464" s="90"/>
    </row>
    <row r="282465" spans="68:68" customFormat="1">
      <c r="BP282465" s="90"/>
    </row>
    <row r="282466" spans="68:68" customFormat="1">
      <c r="BP282466" s="90"/>
    </row>
    <row r="282467" spans="68:68" customFormat="1">
      <c r="BP282467" s="90"/>
    </row>
    <row r="282468" spans="68:68" customFormat="1">
      <c r="BP282468" s="90"/>
    </row>
    <row r="282469" spans="68:68" customFormat="1">
      <c r="BP282469" s="90"/>
    </row>
    <row r="282470" spans="68:68" customFormat="1">
      <c r="BP282470" s="90"/>
    </row>
    <row r="282471" spans="68:68" customFormat="1">
      <c r="BP282471" s="90"/>
    </row>
    <row r="282472" spans="68:68" customFormat="1">
      <c r="BP282472" s="90"/>
    </row>
    <row r="282473" spans="68:68" customFormat="1">
      <c r="BP282473" s="90"/>
    </row>
    <row r="282474" spans="68:68" customFormat="1">
      <c r="BP282474" s="90"/>
    </row>
    <row r="282475" spans="68:68" customFormat="1">
      <c r="BP282475" s="90"/>
    </row>
    <row r="282476" spans="68:68" customFormat="1">
      <c r="BP282476" s="90"/>
    </row>
    <row r="282477" spans="68:68" customFormat="1">
      <c r="BP282477" s="90"/>
    </row>
    <row r="282478" spans="68:68" customFormat="1">
      <c r="BP282478" s="90"/>
    </row>
    <row r="282479" spans="68:68" customFormat="1">
      <c r="BP282479" s="90"/>
    </row>
    <row r="282480" spans="68:68" customFormat="1">
      <c r="BP282480" s="90"/>
    </row>
    <row r="282481" spans="68:68" customFormat="1">
      <c r="BP282481" s="90"/>
    </row>
    <row r="282482" spans="68:68" customFormat="1">
      <c r="BP282482" s="90"/>
    </row>
    <row r="282483" spans="68:68" customFormat="1">
      <c r="BP282483" s="90"/>
    </row>
    <row r="282484" spans="68:68" customFormat="1">
      <c r="BP282484" s="90"/>
    </row>
    <row r="282485" spans="68:68" customFormat="1">
      <c r="BP282485" s="90"/>
    </row>
    <row r="282486" spans="68:68" customFormat="1">
      <c r="BP282486" s="90"/>
    </row>
    <row r="282487" spans="68:68" customFormat="1">
      <c r="BP282487" s="90"/>
    </row>
    <row r="282488" spans="68:68" customFormat="1">
      <c r="BP282488" s="90"/>
    </row>
    <row r="282489" spans="68:68" customFormat="1">
      <c r="BP282489" s="90"/>
    </row>
    <row r="282490" spans="68:68" customFormat="1">
      <c r="BP282490" s="90"/>
    </row>
    <row r="282491" spans="68:68" customFormat="1">
      <c r="BP282491" s="90"/>
    </row>
    <row r="282492" spans="68:68" customFormat="1">
      <c r="BP282492" s="90"/>
    </row>
    <row r="282493" spans="68:68" customFormat="1">
      <c r="BP282493" s="90"/>
    </row>
    <row r="282494" spans="68:68" customFormat="1">
      <c r="BP282494" s="90"/>
    </row>
    <row r="282495" spans="68:68" customFormat="1">
      <c r="BP282495" s="90"/>
    </row>
    <row r="282496" spans="68:68" customFormat="1">
      <c r="BP282496" s="90"/>
    </row>
    <row r="282497" spans="68:68" customFormat="1">
      <c r="BP282497" s="90"/>
    </row>
    <row r="282498" spans="68:68" customFormat="1">
      <c r="BP282498" s="90"/>
    </row>
    <row r="282499" spans="68:68" customFormat="1">
      <c r="BP282499" s="90"/>
    </row>
    <row r="282500" spans="68:68" customFormat="1">
      <c r="BP282500" s="90"/>
    </row>
    <row r="282501" spans="68:68" customFormat="1">
      <c r="BP282501" s="90"/>
    </row>
    <row r="282502" spans="68:68" customFormat="1">
      <c r="BP282502" s="90"/>
    </row>
    <row r="282503" spans="68:68" customFormat="1">
      <c r="BP282503" s="90"/>
    </row>
    <row r="282504" spans="68:68" customFormat="1">
      <c r="BP282504" s="90"/>
    </row>
    <row r="282505" spans="68:68" customFormat="1">
      <c r="BP282505" s="90"/>
    </row>
    <row r="282506" spans="68:68" customFormat="1">
      <c r="BP282506" s="90"/>
    </row>
    <row r="282507" spans="68:68" customFormat="1">
      <c r="BP282507" s="90"/>
    </row>
    <row r="282508" spans="68:68" customFormat="1">
      <c r="BP282508" s="90"/>
    </row>
    <row r="282509" spans="68:68" customFormat="1">
      <c r="BP282509" s="90"/>
    </row>
    <row r="282510" spans="68:68" customFormat="1">
      <c r="BP282510" s="90"/>
    </row>
    <row r="282511" spans="68:68" customFormat="1">
      <c r="BP282511" s="90"/>
    </row>
    <row r="282512" spans="68:68" customFormat="1">
      <c r="BP282512" s="90"/>
    </row>
    <row r="282513" spans="68:68" customFormat="1">
      <c r="BP282513" s="90"/>
    </row>
    <row r="282514" spans="68:68" customFormat="1">
      <c r="BP282514" s="90"/>
    </row>
    <row r="282515" spans="68:68" customFormat="1">
      <c r="BP282515" s="90"/>
    </row>
    <row r="282516" spans="68:68" customFormat="1">
      <c r="BP282516" s="90"/>
    </row>
    <row r="282517" spans="68:68" customFormat="1">
      <c r="BP282517" s="90"/>
    </row>
    <row r="282518" spans="68:68" customFormat="1">
      <c r="BP282518" s="90"/>
    </row>
    <row r="282519" spans="68:68" customFormat="1">
      <c r="BP282519" s="90"/>
    </row>
    <row r="282520" spans="68:68" customFormat="1">
      <c r="BP282520" s="90"/>
    </row>
    <row r="282521" spans="68:68" customFormat="1">
      <c r="BP282521" s="90"/>
    </row>
    <row r="282522" spans="68:68" customFormat="1">
      <c r="BP282522" s="90"/>
    </row>
    <row r="282523" spans="68:68" customFormat="1">
      <c r="BP282523" s="90"/>
    </row>
    <row r="282524" spans="68:68" customFormat="1">
      <c r="BP282524" s="90"/>
    </row>
    <row r="282525" spans="68:68" customFormat="1">
      <c r="BP282525" s="90"/>
    </row>
    <row r="282526" spans="68:68" customFormat="1">
      <c r="BP282526" s="90"/>
    </row>
    <row r="282527" spans="68:68" customFormat="1">
      <c r="BP282527" s="90"/>
    </row>
    <row r="282528" spans="68:68" customFormat="1">
      <c r="BP282528" s="90"/>
    </row>
    <row r="282529" spans="68:68" customFormat="1">
      <c r="BP282529" s="90"/>
    </row>
    <row r="282530" spans="68:68" customFormat="1">
      <c r="BP282530" s="90"/>
    </row>
    <row r="282531" spans="68:68" customFormat="1">
      <c r="BP282531" s="90"/>
    </row>
    <row r="282532" spans="68:68" customFormat="1">
      <c r="BP282532" s="90"/>
    </row>
    <row r="282533" spans="68:68" customFormat="1">
      <c r="BP282533" s="90"/>
    </row>
    <row r="282534" spans="68:68" customFormat="1">
      <c r="BP282534" s="90"/>
    </row>
    <row r="282535" spans="68:68" customFormat="1">
      <c r="BP282535" s="90"/>
    </row>
    <row r="282536" spans="68:68" customFormat="1">
      <c r="BP282536" s="90"/>
    </row>
    <row r="282537" spans="68:68" customFormat="1">
      <c r="BP282537" s="90"/>
    </row>
    <row r="282538" spans="68:68" customFormat="1">
      <c r="BP282538" s="90"/>
    </row>
    <row r="282539" spans="68:68" customFormat="1">
      <c r="BP282539" s="90"/>
    </row>
    <row r="282540" spans="68:68" customFormat="1">
      <c r="BP282540" s="90"/>
    </row>
    <row r="282541" spans="68:68" customFormat="1">
      <c r="BP282541" s="90"/>
    </row>
    <row r="282542" spans="68:68" customFormat="1">
      <c r="BP282542" s="90"/>
    </row>
    <row r="282543" spans="68:68" customFormat="1">
      <c r="BP282543" s="90"/>
    </row>
    <row r="282544" spans="68:68" customFormat="1">
      <c r="BP282544" s="90"/>
    </row>
    <row r="282545" spans="68:68" customFormat="1">
      <c r="BP282545" s="90"/>
    </row>
    <row r="282546" spans="68:68" customFormat="1">
      <c r="BP282546" s="90"/>
    </row>
    <row r="282547" spans="68:68" customFormat="1">
      <c r="BP282547" s="90"/>
    </row>
    <row r="282548" spans="68:68" customFormat="1">
      <c r="BP282548" s="90"/>
    </row>
    <row r="282549" spans="68:68" customFormat="1">
      <c r="BP282549" s="90"/>
    </row>
    <row r="282550" spans="68:68" customFormat="1">
      <c r="BP282550" s="90"/>
    </row>
    <row r="282551" spans="68:68" customFormat="1">
      <c r="BP282551" s="90"/>
    </row>
    <row r="282552" spans="68:68" customFormat="1">
      <c r="BP282552" s="90"/>
    </row>
    <row r="282553" spans="68:68" customFormat="1">
      <c r="BP282553" s="90"/>
    </row>
    <row r="282554" spans="68:68" customFormat="1">
      <c r="BP282554" s="90"/>
    </row>
    <row r="282555" spans="68:68" customFormat="1">
      <c r="BP282555" s="90"/>
    </row>
    <row r="282556" spans="68:68" customFormat="1">
      <c r="BP282556" s="90"/>
    </row>
    <row r="282557" spans="68:68" customFormat="1">
      <c r="BP282557" s="90"/>
    </row>
    <row r="282558" spans="68:68" customFormat="1">
      <c r="BP282558" s="90"/>
    </row>
    <row r="282559" spans="68:68" customFormat="1">
      <c r="BP282559" s="90"/>
    </row>
    <row r="282560" spans="68:68" customFormat="1">
      <c r="BP282560" s="90"/>
    </row>
    <row r="282561" spans="68:68" customFormat="1">
      <c r="BP282561" s="90"/>
    </row>
    <row r="282562" spans="68:68" customFormat="1">
      <c r="BP282562" s="90"/>
    </row>
    <row r="282563" spans="68:68" customFormat="1">
      <c r="BP282563" s="90"/>
    </row>
    <row r="282564" spans="68:68" customFormat="1">
      <c r="BP282564" s="90"/>
    </row>
    <row r="282565" spans="68:68" customFormat="1">
      <c r="BP282565" s="90"/>
    </row>
    <row r="282566" spans="68:68" customFormat="1">
      <c r="BP282566" s="90"/>
    </row>
    <row r="282567" spans="68:68" customFormat="1">
      <c r="BP282567" s="90"/>
    </row>
    <row r="282568" spans="68:68" customFormat="1">
      <c r="BP282568" s="90"/>
    </row>
    <row r="282569" spans="68:68" customFormat="1">
      <c r="BP282569" s="90"/>
    </row>
    <row r="282570" spans="68:68" customFormat="1">
      <c r="BP282570" s="90"/>
    </row>
    <row r="282571" spans="68:68" customFormat="1">
      <c r="BP282571" s="90"/>
    </row>
    <row r="282572" spans="68:68" customFormat="1">
      <c r="BP282572" s="90"/>
    </row>
    <row r="282573" spans="68:68" customFormat="1">
      <c r="BP282573" s="90"/>
    </row>
    <row r="282574" spans="68:68" customFormat="1">
      <c r="BP282574" s="90"/>
    </row>
    <row r="282575" spans="68:68" customFormat="1">
      <c r="BP282575" s="90"/>
    </row>
    <row r="282576" spans="68:68" customFormat="1">
      <c r="BP282576" s="90"/>
    </row>
    <row r="282577" spans="68:68" customFormat="1">
      <c r="BP282577" s="90"/>
    </row>
    <row r="282578" spans="68:68" customFormat="1">
      <c r="BP282578" s="90"/>
    </row>
    <row r="282579" spans="68:68" customFormat="1">
      <c r="BP282579" s="90"/>
    </row>
    <row r="282580" spans="68:68" customFormat="1">
      <c r="BP282580" s="90"/>
    </row>
    <row r="282581" spans="68:68" customFormat="1">
      <c r="BP282581" s="90"/>
    </row>
    <row r="282582" spans="68:68" customFormat="1">
      <c r="BP282582" s="90"/>
    </row>
    <row r="282583" spans="68:68" customFormat="1">
      <c r="BP282583" s="90"/>
    </row>
    <row r="282584" spans="68:68" customFormat="1">
      <c r="BP282584" s="90"/>
    </row>
    <row r="282585" spans="68:68" customFormat="1">
      <c r="BP282585" s="90"/>
    </row>
    <row r="282586" spans="68:68" customFormat="1">
      <c r="BP282586" s="90"/>
    </row>
    <row r="282587" spans="68:68" customFormat="1">
      <c r="BP282587" s="90"/>
    </row>
    <row r="282588" spans="68:68" customFormat="1">
      <c r="BP282588" s="90"/>
    </row>
    <row r="282589" spans="68:68" customFormat="1">
      <c r="BP282589" s="90"/>
    </row>
    <row r="282590" spans="68:68" customFormat="1">
      <c r="BP282590" s="90"/>
    </row>
    <row r="282591" spans="68:68" customFormat="1">
      <c r="BP282591" s="90"/>
    </row>
    <row r="282592" spans="68:68" customFormat="1">
      <c r="BP282592" s="90"/>
    </row>
    <row r="282593" spans="68:68" customFormat="1">
      <c r="BP282593" s="90"/>
    </row>
    <row r="282594" spans="68:68" customFormat="1">
      <c r="BP282594" s="90"/>
    </row>
    <row r="282595" spans="68:68" customFormat="1">
      <c r="BP282595" s="90"/>
    </row>
    <row r="282596" spans="68:68" customFormat="1">
      <c r="BP282596" s="90"/>
    </row>
    <row r="282597" spans="68:68" customFormat="1">
      <c r="BP282597" s="90"/>
    </row>
    <row r="282598" spans="68:68" customFormat="1">
      <c r="BP282598" s="90"/>
    </row>
    <row r="282599" spans="68:68" customFormat="1">
      <c r="BP282599" s="90"/>
    </row>
    <row r="282600" spans="68:68" customFormat="1">
      <c r="BP282600" s="90"/>
    </row>
    <row r="282601" spans="68:68" customFormat="1">
      <c r="BP282601" s="90"/>
    </row>
    <row r="282602" spans="68:68" customFormat="1">
      <c r="BP282602" s="90"/>
    </row>
    <row r="282603" spans="68:68" customFormat="1">
      <c r="BP282603" s="90"/>
    </row>
    <row r="282604" spans="68:68" customFormat="1">
      <c r="BP282604" s="90"/>
    </row>
    <row r="282605" spans="68:68" customFormat="1">
      <c r="BP282605" s="90"/>
    </row>
    <row r="282606" spans="68:68" customFormat="1">
      <c r="BP282606" s="90"/>
    </row>
    <row r="282607" spans="68:68" customFormat="1">
      <c r="BP282607" s="90"/>
    </row>
    <row r="282608" spans="68:68" customFormat="1">
      <c r="BP282608" s="90"/>
    </row>
    <row r="282609" spans="68:68" customFormat="1">
      <c r="BP282609" s="90"/>
    </row>
    <row r="282610" spans="68:68" customFormat="1">
      <c r="BP282610" s="90"/>
    </row>
    <row r="282611" spans="68:68" customFormat="1">
      <c r="BP282611" s="90"/>
    </row>
    <row r="282612" spans="68:68" customFormat="1">
      <c r="BP282612" s="90"/>
    </row>
    <row r="282613" spans="68:68" customFormat="1">
      <c r="BP282613" s="90"/>
    </row>
    <row r="282614" spans="68:68" customFormat="1">
      <c r="BP282614" s="90"/>
    </row>
    <row r="282615" spans="68:68" customFormat="1">
      <c r="BP282615" s="90"/>
    </row>
    <row r="282616" spans="68:68" customFormat="1">
      <c r="BP282616" s="90"/>
    </row>
    <row r="282617" spans="68:68" customFormat="1">
      <c r="BP282617" s="90"/>
    </row>
    <row r="282618" spans="68:68" customFormat="1">
      <c r="BP282618" s="90"/>
    </row>
    <row r="282619" spans="68:68" customFormat="1">
      <c r="BP282619" s="90"/>
    </row>
    <row r="282620" spans="68:68" customFormat="1">
      <c r="BP282620" s="90"/>
    </row>
    <row r="282621" spans="68:68" customFormat="1">
      <c r="BP282621" s="90"/>
    </row>
    <row r="282622" spans="68:68" customFormat="1">
      <c r="BP282622" s="90"/>
    </row>
    <row r="282623" spans="68:68" customFormat="1">
      <c r="BP282623" s="90"/>
    </row>
    <row r="282624" spans="68:68" customFormat="1">
      <c r="BP282624" s="90"/>
    </row>
    <row r="282625" spans="68:68" customFormat="1">
      <c r="BP282625" s="90"/>
    </row>
    <row r="282626" spans="68:68" customFormat="1">
      <c r="BP282626" s="90"/>
    </row>
    <row r="282627" spans="68:68" customFormat="1">
      <c r="BP282627" s="90"/>
    </row>
    <row r="282628" spans="68:68" customFormat="1">
      <c r="BP282628" s="90"/>
    </row>
    <row r="282629" spans="68:68" customFormat="1">
      <c r="BP282629" s="90"/>
    </row>
    <row r="282630" spans="68:68" customFormat="1">
      <c r="BP282630" s="90"/>
    </row>
    <row r="282631" spans="68:68" customFormat="1">
      <c r="BP282631" s="90"/>
    </row>
    <row r="282632" spans="68:68" customFormat="1">
      <c r="BP282632" s="90"/>
    </row>
    <row r="282633" spans="68:68" customFormat="1">
      <c r="BP282633" s="90"/>
    </row>
    <row r="282634" spans="68:68" customFormat="1">
      <c r="BP282634" s="90"/>
    </row>
    <row r="282635" spans="68:68" customFormat="1">
      <c r="BP282635" s="90"/>
    </row>
    <row r="282636" spans="68:68" customFormat="1">
      <c r="BP282636" s="90"/>
    </row>
    <row r="282637" spans="68:68" customFormat="1">
      <c r="BP282637" s="90"/>
    </row>
    <row r="282638" spans="68:68" customFormat="1">
      <c r="BP282638" s="90"/>
    </row>
    <row r="282639" spans="68:68" customFormat="1">
      <c r="BP282639" s="90"/>
    </row>
    <row r="282640" spans="68:68" customFormat="1">
      <c r="BP282640" s="90"/>
    </row>
    <row r="282641" spans="68:68" customFormat="1">
      <c r="BP282641" s="90"/>
    </row>
    <row r="282642" spans="68:68" customFormat="1">
      <c r="BP282642" s="90"/>
    </row>
    <row r="282643" spans="68:68" customFormat="1">
      <c r="BP282643" s="90"/>
    </row>
    <row r="282644" spans="68:68" customFormat="1">
      <c r="BP282644" s="90"/>
    </row>
    <row r="282645" spans="68:68" customFormat="1">
      <c r="BP282645" s="90"/>
    </row>
    <row r="282646" spans="68:68" customFormat="1">
      <c r="BP282646" s="90"/>
    </row>
    <row r="282647" spans="68:68" customFormat="1">
      <c r="BP282647" s="90"/>
    </row>
    <row r="282648" spans="68:68" customFormat="1">
      <c r="BP282648" s="90"/>
    </row>
    <row r="282649" spans="68:68" customFormat="1">
      <c r="BP282649" s="90"/>
    </row>
    <row r="282650" spans="68:68" customFormat="1">
      <c r="BP282650" s="90"/>
    </row>
    <row r="282651" spans="68:68" customFormat="1">
      <c r="BP282651" s="90"/>
    </row>
    <row r="282652" spans="68:68" customFormat="1">
      <c r="BP282652" s="90"/>
    </row>
    <row r="282653" spans="68:68" customFormat="1">
      <c r="BP282653" s="90"/>
    </row>
    <row r="282654" spans="68:68" customFormat="1">
      <c r="BP282654" s="90"/>
    </row>
    <row r="282655" spans="68:68" customFormat="1">
      <c r="BP282655" s="90"/>
    </row>
    <row r="282656" spans="68:68" customFormat="1">
      <c r="BP282656" s="90"/>
    </row>
    <row r="282657" spans="68:68" customFormat="1">
      <c r="BP282657" s="90"/>
    </row>
    <row r="282658" spans="68:68" customFormat="1">
      <c r="BP282658" s="90"/>
    </row>
    <row r="282659" spans="68:68" customFormat="1">
      <c r="BP282659" s="90"/>
    </row>
    <row r="282660" spans="68:68" customFormat="1">
      <c r="BP282660" s="90"/>
    </row>
    <row r="282661" spans="68:68" customFormat="1">
      <c r="BP282661" s="90"/>
    </row>
    <row r="282662" spans="68:68" customFormat="1">
      <c r="BP282662" s="90"/>
    </row>
    <row r="282663" spans="68:68" customFormat="1">
      <c r="BP282663" s="90"/>
    </row>
    <row r="282664" spans="68:68" customFormat="1">
      <c r="BP282664" s="90"/>
    </row>
    <row r="282665" spans="68:68" customFormat="1">
      <c r="BP282665" s="90"/>
    </row>
    <row r="282666" spans="68:68" customFormat="1">
      <c r="BP282666" s="90"/>
    </row>
    <row r="282667" spans="68:68" customFormat="1">
      <c r="BP282667" s="90"/>
    </row>
    <row r="282668" spans="68:68" customFormat="1">
      <c r="BP282668" s="90"/>
    </row>
    <row r="282669" spans="68:68" customFormat="1">
      <c r="BP282669" s="90"/>
    </row>
    <row r="282670" spans="68:68" customFormat="1">
      <c r="BP282670" s="90"/>
    </row>
    <row r="282671" spans="68:68" customFormat="1">
      <c r="BP282671" s="90"/>
    </row>
    <row r="282672" spans="68:68" customFormat="1">
      <c r="BP282672" s="90"/>
    </row>
    <row r="282673" spans="68:68" customFormat="1">
      <c r="BP282673" s="90"/>
    </row>
    <row r="282674" spans="68:68" customFormat="1">
      <c r="BP282674" s="90"/>
    </row>
    <row r="282675" spans="68:68" customFormat="1">
      <c r="BP282675" s="90"/>
    </row>
    <row r="282676" spans="68:68" customFormat="1">
      <c r="BP282676" s="90"/>
    </row>
    <row r="282677" spans="68:68" customFormat="1">
      <c r="BP282677" s="90"/>
    </row>
    <row r="282678" spans="68:68" customFormat="1">
      <c r="BP282678" s="90"/>
    </row>
    <row r="282679" spans="68:68" customFormat="1">
      <c r="BP282679" s="90"/>
    </row>
    <row r="282680" spans="68:68" customFormat="1">
      <c r="BP282680" s="90"/>
    </row>
    <row r="282681" spans="68:68" customFormat="1">
      <c r="BP282681" s="90"/>
    </row>
    <row r="282682" spans="68:68" customFormat="1">
      <c r="BP282682" s="90"/>
    </row>
    <row r="282683" spans="68:68" customFormat="1">
      <c r="BP282683" s="90"/>
    </row>
    <row r="282684" spans="68:68" customFormat="1">
      <c r="BP282684" s="90"/>
    </row>
    <row r="282685" spans="68:68" customFormat="1">
      <c r="BP282685" s="90"/>
    </row>
    <row r="282686" spans="68:68" customFormat="1">
      <c r="BP282686" s="90"/>
    </row>
    <row r="282687" spans="68:68" customFormat="1">
      <c r="BP282687" s="90"/>
    </row>
    <row r="282688" spans="68:68" customFormat="1">
      <c r="BP282688" s="90"/>
    </row>
    <row r="282689" spans="68:68" customFormat="1">
      <c r="BP282689" s="90"/>
    </row>
    <row r="282690" spans="68:68" customFormat="1">
      <c r="BP282690" s="90"/>
    </row>
    <row r="282691" spans="68:68" customFormat="1">
      <c r="BP282691" s="90"/>
    </row>
    <row r="282692" spans="68:68" customFormat="1">
      <c r="BP282692" s="90"/>
    </row>
    <row r="282693" spans="68:68" customFormat="1">
      <c r="BP282693" s="90"/>
    </row>
    <row r="282694" spans="68:68" customFormat="1">
      <c r="BP282694" s="90"/>
    </row>
    <row r="282695" spans="68:68" customFormat="1">
      <c r="BP282695" s="90"/>
    </row>
    <row r="282696" spans="68:68" customFormat="1">
      <c r="BP282696" s="90"/>
    </row>
    <row r="282697" spans="68:68" customFormat="1">
      <c r="BP282697" s="90"/>
    </row>
    <row r="282698" spans="68:68" customFormat="1">
      <c r="BP282698" s="90"/>
    </row>
    <row r="282699" spans="68:68" customFormat="1">
      <c r="BP282699" s="90"/>
    </row>
    <row r="282700" spans="68:68" customFormat="1">
      <c r="BP282700" s="90"/>
    </row>
    <row r="282701" spans="68:68" customFormat="1">
      <c r="BP282701" s="90"/>
    </row>
    <row r="282702" spans="68:68" customFormat="1">
      <c r="BP282702" s="90"/>
    </row>
    <row r="282703" spans="68:68" customFormat="1">
      <c r="BP282703" s="90"/>
    </row>
    <row r="282704" spans="68:68" customFormat="1">
      <c r="BP282704" s="90"/>
    </row>
    <row r="282705" spans="68:68" customFormat="1">
      <c r="BP282705" s="90"/>
    </row>
    <row r="282706" spans="68:68" customFormat="1">
      <c r="BP282706" s="90"/>
    </row>
    <row r="282707" spans="68:68" customFormat="1">
      <c r="BP282707" s="90"/>
    </row>
    <row r="282708" spans="68:68" customFormat="1">
      <c r="BP282708" s="90"/>
    </row>
    <row r="282709" spans="68:68" customFormat="1">
      <c r="BP282709" s="90"/>
    </row>
    <row r="282710" spans="68:68" customFormat="1">
      <c r="BP282710" s="90"/>
    </row>
    <row r="282711" spans="68:68" customFormat="1">
      <c r="BP282711" s="90"/>
    </row>
    <row r="282712" spans="68:68" customFormat="1">
      <c r="BP282712" s="90"/>
    </row>
    <row r="282713" spans="68:68" customFormat="1">
      <c r="BP282713" s="90"/>
    </row>
    <row r="282714" spans="68:68" customFormat="1">
      <c r="BP282714" s="90"/>
    </row>
    <row r="282715" spans="68:68" customFormat="1">
      <c r="BP282715" s="90"/>
    </row>
    <row r="282716" spans="68:68" customFormat="1">
      <c r="BP282716" s="90"/>
    </row>
    <row r="282717" spans="68:68" customFormat="1">
      <c r="BP282717" s="90"/>
    </row>
    <row r="282718" spans="68:68" customFormat="1">
      <c r="BP282718" s="90"/>
    </row>
    <row r="282719" spans="68:68" customFormat="1">
      <c r="BP282719" s="90"/>
    </row>
    <row r="282720" spans="68:68" customFormat="1">
      <c r="BP282720" s="90"/>
    </row>
    <row r="282721" spans="68:68" customFormat="1">
      <c r="BP282721" s="90"/>
    </row>
    <row r="282722" spans="68:68" customFormat="1">
      <c r="BP282722" s="90"/>
    </row>
    <row r="282723" spans="68:68" customFormat="1">
      <c r="BP282723" s="90"/>
    </row>
    <row r="282724" spans="68:68" customFormat="1">
      <c r="BP282724" s="90"/>
    </row>
    <row r="282725" spans="68:68" customFormat="1">
      <c r="BP282725" s="90"/>
    </row>
    <row r="282726" spans="68:68" customFormat="1">
      <c r="BP282726" s="90"/>
    </row>
    <row r="282727" spans="68:68" customFormat="1">
      <c r="BP282727" s="90"/>
    </row>
    <row r="282728" spans="68:68" customFormat="1">
      <c r="BP282728" s="90"/>
    </row>
    <row r="282729" spans="68:68" customFormat="1">
      <c r="BP282729" s="90"/>
    </row>
    <row r="282730" spans="68:68" customFormat="1">
      <c r="BP282730" s="90"/>
    </row>
    <row r="282731" spans="68:68" customFormat="1">
      <c r="BP282731" s="90"/>
    </row>
    <row r="282732" spans="68:68" customFormat="1">
      <c r="BP282732" s="90"/>
    </row>
    <row r="282733" spans="68:68" customFormat="1">
      <c r="BP282733" s="90"/>
    </row>
    <row r="282734" spans="68:68" customFormat="1">
      <c r="BP282734" s="90"/>
    </row>
    <row r="282735" spans="68:68" customFormat="1">
      <c r="BP282735" s="90"/>
    </row>
    <row r="282736" spans="68:68" customFormat="1">
      <c r="BP282736" s="90"/>
    </row>
    <row r="282737" spans="68:68" customFormat="1">
      <c r="BP282737" s="90"/>
    </row>
    <row r="282738" spans="68:68" customFormat="1">
      <c r="BP282738" s="90"/>
    </row>
    <row r="282739" spans="68:68" customFormat="1">
      <c r="BP282739" s="90"/>
    </row>
    <row r="282740" spans="68:68" customFormat="1">
      <c r="BP282740" s="90"/>
    </row>
    <row r="282741" spans="68:68" customFormat="1">
      <c r="BP282741" s="90"/>
    </row>
    <row r="282742" spans="68:68" customFormat="1">
      <c r="BP282742" s="90"/>
    </row>
    <row r="282743" spans="68:68" customFormat="1">
      <c r="BP282743" s="90"/>
    </row>
    <row r="282744" spans="68:68" customFormat="1">
      <c r="BP282744" s="90"/>
    </row>
    <row r="282745" spans="68:68" customFormat="1">
      <c r="BP282745" s="90"/>
    </row>
    <row r="282746" spans="68:68" customFormat="1">
      <c r="BP282746" s="90"/>
    </row>
    <row r="282747" spans="68:68" customFormat="1">
      <c r="BP282747" s="90"/>
    </row>
    <row r="282748" spans="68:68" customFormat="1">
      <c r="BP282748" s="90"/>
    </row>
    <row r="282749" spans="68:68" customFormat="1">
      <c r="BP282749" s="90"/>
    </row>
    <row r="282750" spans="68:68" customFormat="1">
      <c r="BP282750" s="90"/>
    </row>
    <row r="282751" spans="68:68" customFormat="1">
      <c r="BP282751" s="90"/>
    </row>
    <row r="282752" spans="68:68" customFormat="1">
      <c r="BP282752" s="90"/>
    </row>
    <row r="282753" spans="68:68" customFormat="1">
      <c r="BP282753" s="90"/>
    </row>
    <row r="282754" spans="68:68" customFormat="1">
      <c r="BP282754" s="90"/>
    </row>
    <row r="282755" spans="68:68" customFormat="1">
      <c r="BP282755" s="90"/>
    </row>
    <row r="282756" spans="68:68" customFormat="1">
      <c r="BP282756" s="90"/>
    </row>
    <row r="282757" spans="68:68" customFormat="1">
      <c r="BP282757" s="90"/>
    </row>
    <row r="282758" spans="68:68" customFormat="1">
      <c r="BP282758" s="90"/>
    </row>
    <row r="282759" spans="68:68" customFormat="1">
      <c r="BP282759" s="90"/>
    </row>
    <row r="282760" spans="68:68" customFormat="1">
      <c r="BP282760" s="90"/>
    </row>
    <row r="282761" spans="68:68" customFormat="1">
      <c r="BP282761" s="90"/>
    </row>
    <row r="282762" spans="68:68" customFormat="1">
      <c r="BP282762" s="90"/>
    </row>
    <row r="282763" spans="68:68" customFormat="1">
      <c r="BP282763" s="90"/>
    </row>
    <row r="282764" spans="68:68" customFormat="1">
      <c r="BP282764" s="90"/>
    </row>
    <row r="282765" spans="68:68" customFormat="1">
      <c r="BP282765" s="90"/>
    </row>
    <row r="282766" spans="68:68" customFormat="1">
      <c r="BP282766" s="90"/>
    </row>
    <row r="282767" spans="68:68" customFormat="1">
      <c r="BP282767" s="90"/>
    </row>
    <row r="282768" spans="68:68" customFormat="1">
      <c r="BP282768" s="90"/>
    </row>
    <row r="282769" spans="68:68" customFormat="1">
      <c r="BP282769" s="90"/>
    </row>
    <row r="282770" spans="68:68" customFormat="1">
      <c r="BP282770" s="90"/>
    </row>
    <row r="282771" spans="68:68" customFormat="1">
      <c r="BP282771" s="90"/>
    </row>
    <row r="282772" spans="68:68" customFormat="1">
      <c r="BP282772" s="90"/>
    </row>
    <row r="282773" spans="68:68" customFormat="1">
      <c r="BP282773" s="90"/>
    </row>
    <row r="282774" spans="68:68" customFormat="1">
      <c r="BP282774" s="90"/>
    </row>
    <row r="282775" spans="68:68" customFormat="1">
      <c r="BP282775" s="90"/>
    </row>
    <row r="282776" spans="68:68" customFormat="1">
      <c r="BP282776" s="90"/>
    </row>
    <row r="282777" spans="68:68" customFormat="1">
      <c r="BP282777" s="90"/>
    </row>
    <row r="282778" spans="68:68" customFormat="1">
      <c r="BP282778" s="90"/>
    </row>
    <row r="282779" spans="68:68" customFormat="1">
      <c r="BP282779" s="90"/>
    </row>
    <row r="282780" spans="68:68" customFormat="1">
      <c r="BP282780" s="90"/>
    </row>
    <row r="282781" spans="68:68" customFormat="1">
      <c r="BP282781" s="90"/>
    </row>
    <row r="282782" spans="68:68" customFormat="1">
      <c r="BP282782" s="90"/>
    </row>
    <row r="282783" spans="68:68" customFormat="1">
      <c r="BP282783" s="90"/>
    </row>
    <row r="282784" spans="68:68" customFormat="1">
      <c r="BP282784" s="90"/>
    </row>
    <row r="282785" spans="68:68" customFormat="1">
      <c r="BP282785" s="90"/>
    </row>
    <row r="282786" spans="68:68" customFormat="1">
      <c r="BP282786" s="90"/>
    </row>
    <row r="282787" spans="68:68" customFormat="1">
      <c r="BP282787" s="90"/>
    </row>
    <row r="282788" spans="68:68" customFormat="1">
      <c r="BP282788" s="90"/>
    </row>
    <row r="282789" spans="68:68" customFormat="1">
      <c r="BP282789" s="90"/>
    </row>
    <row r="282790" spans="68:68" customFormat="1">
      <c r="BP282790" s="90"/>
    </row>
    <row r="282791" spans="68:68" customFormat="1">
      <c r="BP282791" s="90"/>
    </row>
    <row r="282792" spans="68:68" customFormat="1">
      <c r="BP282792" s="90"/>
    </row>
    <row r="282793" spans="68:68" customFormat="1">
      <c r="BP282793" s="90"/>
    </row>
    <row r="282794" spans="68:68" customFormat="1">
      <c r="BP282794" s="90"/>
    </row>
    <row r="282795" spans="68:68" customFormat="1">
      <c r="BP282795" s="90"/>
    </row>
    <row r="282796" spans="68:68" customFormat="1">
      <c r="BP282796" s="90"/>
    </row>
    <row r="282797" spans="68:68" customFormat="1">
      <c r="BP282797" s="90"/>
    </row>
    <row r="282798" spans="68:68" customFormat="1">
      <c r="BP282798" s="90"/>
    </row>
    <row r="282799" spans="68:68" customFormat="1">
      <c r="BP282799" s="90"/>
    </row>
    <row r="282800" spans="68:68" customFormat="1">
      <c r="BP282800" s="90"/>
    </row>
    <row r="282801" spans="68:68" customFormat="1">
      <c r="BP282801" s="90"/>
    </row>
    <row r="282802" spans="68:68" customFormat="1">
      <c r="BP282802" s="90"/>
    </row>
    <row r="282803" spans="68:68" customFormat="1">
      <c r="BP282803" s="90"/>
    </row>
    <row r="282804" spans="68:68" customFormat="1">
      <c r="BP282804" s="90"/>
    </row>
    <row r="282805" spans="68:68" customFormat="1">
      <c r="BP282805" s="90"/>
    </row>
    <row r="282806" spans="68:68" customFormat="1">
      <c r="BP282806" s="90"/>
    </row>
    <row r="282807" spans="68:68" customFormat="1">
      <c r="BP282807" s="90"/>
    </row>
    <row r="282808" spans="68:68" customFormat="1">
      <c r="BP282808" s="90"/>
    </row>
    <row r="282809" spans="68:68" customFormat="1">
      <c r="BP282809" s="90"/>
    </row>
    <row r="282810" spans="68:68" customFormat="1">
      <c r="BP282810" s="90"/>
    </row>
    <row r="282811" spans="68:68" customFormat="1">
      <c r="BP282811" s="90"/>
    </row>
    <row r="282812" spans="68:68" customFormat="1">
      <c r="BP282812" s="90"/>
    </row>
    <row r="282813" spans="68:68" customFormat="1">
      <c r="BP282813" s="90"/>
    </row>
    <row r="282814" spans="68:68" customFormat="1">
      <c r="BP282814" s="90"/>
    </row>
    <row r="282815" spans="68:68" customFormat="1">
      <c r="BP282815" s="90"/>
    </row>
    <row r="282816" spans="68:68" customFormat="1">
      <c r="BP282816" s="90"/>
    </row>
    <row r="282817" spans="68:68" customFormat="1">
      <c r="BP282817" s="90"/>
    </row>
    <row r="282818" spans="68:68" customFormat="1">
      <c r="BP282818" s="90"/>
    </row>
    <row r="282819" spans="68:68" customFormat="1">
      <c r="BP282819" s="90"/>
    </row>
    <row r="282820" spans="68:68" customFormat="1">
      <c r="BP282820" s="90"/>
    </row>
    <row r="282821" spans="68:68" customFormat="1">
      <c r="BP282821" s="90"/>
    </row>
    <row r="282822" spans="68:68" customFormat="1">
      <c r="BP282822" s="90"/>
    </row>
    <row r="282823" spans="68:68" customFormat="1">
      <c r="BP282823" s="90"/>
    </row>
    <row r="282824" spans="68:68" customFormat="1">
      <c r="BP282824" s="90"/>
    </row>
    <row r="282825" spans="68:68" customFormat="1">
      <c r="BP282825" s="90"/>
    </row>
    <row r="282826" spans="68:68" customFormat="1">
      <c r="BP282826" s="90"/>
    </row>
    <row r="282827" spans="68:68" customFormat="1">
      <c r="BP282827" s="90"/>
    </row>
    <row r="282828" spans="68:68" customFormat="1">
      <c r="BP282828" s="90"/>
    </row>
    <row r="282829" spans="68:68" customFormat="1">
      <c r="BP282829" s="90"/>
    </row>
    <row r="282830" spans="68:68" customFormat="1">
      <c r="BP282830" s="90"/>
    </row>
    <row r="282831" spans="68:68" customFormat="1">
      <c r="BP282831" s="90"/>
    </row>
    <row r="282832" spans="68:68" customFormat="1">
      <c r="BP282832" s="90"/>
    </row>
    <row r="282833" spans="68:68" customFormat="1">
      <c r="BP282833" s="90"/>
    </row>
    <row r="282834" spans="68:68" customFormat="1">
      <c r="BP282834" s="90"/>
    </row>
    <row r="282835" spans="68:68" customFormat="1">
      <c r="BP282835" s="90"/>
    </row>
    <row r="282836" spans="68:68" customFormat="1">
      <c r="BP282836" s="90"/>
    </row>
    <row r="282837" spans="68:68" customFormat="1">
      <c r="BP282837" s="90"/>
    </row>
    <row r="282838" spans="68:68" customFormat="1">
      <c r="BP282838" s="90"/>
    </row>
    <row r="282839" spans="68:68" customFormat="1">
      <c r="BP282839" s="90"/>
    </row>
    <row r="282840" spans="68:68" customFormat="1">
      <c r="BP282840" s="90"/>
    </row>
    <row r="282841" spans="68:68" customFormat="1">
      <c r="BP282841" s="90"/>
    </row>
    <row r="282842" spans="68:68" customFormat="1">
      <c r="BP282842" s="90"/>
    </row>
    <row r="282843" spans="68:68" customFormat="1">
      <c r="BP282843" s="90"/>
    </row>
    <row r="282844" spans="68:68" customFormat="1">
      <c r="BP282844" s="90"/>
    </row>
    <row r="282845" spans="68:68" customFormat="1">
      <c r="BP282845" s="90"/>
    </row>
    <row r="282846" spans="68:68" customFormat="1">
      <c r="BP282846" s="90"/>
    </row>
    <row r="282847" spans="68:68" customFormat="1">
      <c r="BP282847" s="90"/>
    </row>
    <row r="282848" spans="68:68" customFormat="1">
      <c r="BP282848" s="90"/>
    </row>
    <row r="282849" spans="68:68" customFormat="1">
      <c r="BP282849" s="90"/>
    </row>
    <row r="282850" spans="68:68" customFormat="1">
      <c r="BP282850" s="90"/>
    </row>
    <row r="282851" spans="68:68" customFormat="1">
      <c r="BP282851" s="90"/>
    </row>
    <row r="282852" spans="68:68" customFormat="1">
      <c r="BP282852" s="90"/>
    </row>
    <row r="282853" spans="68:68" customFormat="1">
      <c r="BP282853" s="90"/>
    </row>
    <row r="282854" spans="68:68" customFormat="1">
      <c r="BP282854" s="90"/>
    </row>
    <row r="282855" spans="68:68" customFormat="1">
      <c r="BP282855" s="90"/>
    </row>
    <row r="282856" spans="68:68" customFormat="1">
      <c r="BP282856" s="90"/>
    </row>
    <row r="282857" spans="68:68" customFormat="1">
      <c r="BP282857" s="90"/>
    </row>
    <row r="282858" spans="68:68" customFormat="1">
      <c r="BP282858" s="90"/>
    </row>
    <row r="282859" spans="68:68" customFormat="1">
      <c r="BP282859" s="90"/>
    </row>
    <row r="282860" spans="68:68" customFormat="1">
      <c r="BP282860" s="90"/>
    </row>
    <row r="282861" spans="68:68" customFormat="1">
      <c r="BP282861" s="90"/>
    </row>
    <row r="282862" spans="68:68" customFormat="1">
      <c r="BP282862" s="90"/>
    </row>
    <row r="282863" spans="68:68" customFormat="1">
      <c r="BP282863" s="90"/>
    </row>
    <row r="282864" spans="68:68" customFormat="1">
      <c r="BP282864" s="90"/>
    </row>
    <row r="282865" spans="68:68" customFormat="1">
      <c r="BP282865" s="90"/>
    </row>
    <row r="282866" spans="68:68" customFormat="1">
      <c r="BP282866" s="90"/>
    </row>
    <row r="282867" spans="68:68" customFormat="1">
      <c r="BP282867" s="90"/>
    </row>
    <row r="282868" spans="68:68" customFormat="1">
      <c r="BP282868" s="90"/>
    </row>
    <row r="282869" spans="68:68" customFormat="1">
      <c r="BP282869" s="90"/>
    </row>
    <row r="282870" spans="68:68" customFormat="1">
      <c r="BP282870" s="90"/>
    </row>
    <row r="282871" spans="68:68" customFormat="1">
      <c r="BP282871" s="90"/>
    </row>
    <row r="282872" spans="68:68" customFormat="1">
      <c r="BP282872" s="90"/>
    </row>
    <row r="282873" spans="68:68" customFormat="1">
      <c r="BP282873" s="90"/>
    </row>
    <row r="282874" spans="68:68" customFormat="1">
      <c r="BP282874" s="90"/>
    </row>
    <row r="282875" spans="68:68" customFormat="1">
      <c r="BP282875" s="90"/>
    </row>
    <row r="282876" spans="68:68" customFormat="1">
      <c r="BP282876" s="90"/>
    </row>
    <row r="282877" spans="68:68" customFormat="1">
      <c r="BP282877" s="90"/>
    </row>
    <row r="282878" spans="68:68" customFormat="1">
      <c r="BP282878" s="90"/>
    </row>
    <row r="282879" spans="68:68" customFormat="1">
      <c r="BP282879" s="90"/>
    </row>
    <row r="282880" spans="68:68" customFormat="1">
      <c r="BP282880" s="90"/>
    </row>
    <row r="282881" spans="68:68" customFormat="1">
      <c r="BP282881" s="90"/>
    </row>
    <row r="282882" spans="68:68" customFormat="1">
      <c r="BP282882" s="90"/>
    </row>
    <row r="282883" spans="68:68" customFormat="1">
      <c r="BP282883" s="90"/>
    </row>
    <row r="282884" spans="68:68" customFormat="1">
      <c r="BP282884" s="90"/>
    </row>
    <row r="282885" spans="68:68" customFormat="1">
      <c r="BP282885" s="90"/>
    </row>
    <row r="282886" spans="68:68" customFormat="1">
      <c r="BP282886" s="90"/>
    </row>
    <row r="282887" spans="68:68" customFormat="1">
      <c r="BP282887" s="90"/>
    </row>
    <row r="282888" spans="68:68" customFormat="1">
      <c r="BP282888" s="90"/>
    </row>
    <row r="282889" spans="68:68" customFormat="1">
      <c r="BP282889" s="90"/>
    </row>
    <row r="282890" spans="68:68" customFormat="1">
      <c r="BP282890" s="90"/>
    </row>
    <row r="282891" spans="68:68" customFormat="1">
      <c r="BP282891" s="90"/>
    </row>
    <row r="282892" spans="68:68" customFormat="1">
      <c r="BP282892" s="90"/>
    </row>
    <row r="282893" spans="68:68" customFormat="1">
      <c r="BP282893" s="90"/>
    </row>
    <row r="282894" spans="68:68" customFormat="1">
      <c r="BP282894" s="90"/>
    </row>
    <row r="282895" spans="68:68" customFormat="1">
      <c r="BP282895" s="90"/>
    </row>
    <row r="282896" spans="68:68" customFormat="1">
      <c r="BP282896" s="90"/>
    </row>
    <row r="282897" spans="68:68" customFormat="1">
      <c r="BP282897" s="90"/>
    </row>
    <row r="282898" spans="68:68" customFormat="1">
      <c r="BP282898" s="90"/>
    </row>
    <row r="282899" spans="68:68" customFormat="1">
      <c r="BP282899" s="90"/>
    </row>
    <row r="282900" spans="68:68" customFormat="1">
      <c r="BP282900" s="90"/>
    </row>
    <row r="282901" spans="68:68" customFormat="1">
      <c r="BP282901" s="90"/>
    </row>
    <row r="282902" spans="68:68" customFormat="1">
      <c r="BP282902" s="90"/>
    </row>
    <row r="282903" spans="68:68" customFormat="1">
      <c r="BP282903" s="90"/>
    </row>
    <row r="282904" spans="68:68" customFormat="1">
      <c r="BP282904" s="90"/>
    </row>
    <row r="282905" spans="68:68" customFormat="1">
      <c r="BP282905" s="90"/>
    </row>
    <row r="282906" spans="68:68" customFormat="1">
      <c r="BP282906" s="90"/>
    </row>
    <row r="282907" spans="68:68" customFormat="1">
      <c r="BP282907" s="90"/>
    </row>
    <row r="282908" spans="68:68" customFormat="1">
      <c r="BP282908" s="90"/>
    </row>
    <row r="282909" spans="68:68" customFormat="1">
      <c r="BP282909" s="90"/>
    </row>
    <row r="282910" spans="68:68" customFormat="1">
      <c r="BP282910" s="90"/>
    </row>
    <row r="282911" spans="68:68" customFormat="1">
      <c r="BP282911" s="90"/>
    </row>
    <row r="282912" spans="68:68" customFormat="1">
      <c r="BP282912" s="90"/>
    </row>
    <row r="282913" spans="68:68" customFormat="1">
      <c r="BP282913" s="90"/>
    </row>
    <row r="282914" spans="68:68" customFormat="1">
      <c r="BP282914" s="90"/>
    </row>
    <row r="282915" spans="68:68" customFormat="1">
      <c r="BP282915" s="90"/>
    </row>
    <row r="282916" spans="68:68" customFormat="1">
      <c r="BP282916" s="90"/>
    </row>
    <row r="282917" spans="68:68" customFormat="1">
      <c r="BP282917" s="90"/>
    </row>
    <row r="282918" spans="68:68" customFormat="1">
      <c r="BP282918" s="90"/>
    </row>
    <row r="282919" spans="68:68" customFormat="1">
      <c r="BP282919" s="90"/>
    </row>
    <row r="282920" spans="68:68" customFormat="1">
      <c r="BP282920" s="90"/>
    </row>
    <row r="282921" spans="68:68" customFormat="1">
      <c r="BP282921" s="90"/>
    </row>
    <row r="282922" spans="68:68" customFormat="1">
      <c r="BP282922" s="90"/>
    </row>
    <row r="282923" spans="68:68" customFormat="1">
      <c r="BP282923" s="90"/>
    </row>
    <row r="282924" spans="68:68" customFormat="1">
      <c r="BP282924" s="90"/>
    </row>
    <row r="282925" spans="68:68" customFormat="1">
      <c r="BP282925" s="90"/>
    </row>
    <row r="282926" spans="68:68" customFormat="1">
      <c r="BP282926" s="90"/>
    </row>
    <row r="282927" spans="68:68" customFormat="1">
      <c r="BP282927" s="90"/>
    </row>
    <row r="282928" spans="68:68" customFormat="1">
      <c r="BP282928" s="90"/>
    </row>
    <row r="282929" spans="68:68" customFormat="1">
      <c r="BP282929" s="90"/>
    </row>
    <row r="282930" spans="68:68" customFormat="1">
      <c r="BP282930" s="90"/>
    </row>
    <row r="282931" spans="68:68" customFormat="1">
      <c r="BP282931" s="90"/>
    </row>
    <row r="282932" spans="68:68" customFormat="1">
      <c r="BP282932" s="90"/>
    </row>
    <row r="282933" spans="68:68" customFormat="1">
      <c r="BP282933" s="90"/>
    </row>
    <row r="282934" spans="68:68" customFormat="1">
      <c r="BP282934" s="90"/>
    </row>
    <row r="282935" spans="68:68" customFormat="1">
      <c r="BP282935" s="90"/>
    </row>
    <row r="282936" spans="68:68" customFormat="1">
      <c r="BP282936" s="90"/>
    </row>
    <row r="282937" spans="68:68" customFormat="1">
      <c r="BP282937" s="90"/>
    </row>
    <row r="282938" spans="68:68" customFormat="1">
      <c r="BP282938" s="90"/>
    </row>
    <row r="282939" spans="68:68" customFormat="1">
      <c r="BP282939" s="90"/>
    </row>
    <row r="282940" spans="68:68" customFormat="1">
      <c r="BP282940" s="90"/>
    </row>
    <row r="282941" spans="68:68" customFormat="1">
      <c r="BP282941" s="90"/>
    </row>
    <row r="282942" spans="68:68" customFormat="1">
      <c r="BP282942" s="90"/>
    </row>
    <row r="282943" spans="68:68" customFormat="1">
      <c r="BP282943" s="90"/>
    </row>
    <row r="282944" spans="68:68" customFormat="1">
      <c r="BP282944" s="90"/>
    </row>
    <row r="282945" spans="68:68" customFormat="1">
      <c r="BP282945" s="90"/>
    </row>
    <row r="282946" spans="68:68" customFormat="1">
      <c r="BP282946" s="90"/>
    </row>
    <row r="282947" spans="68:68" customFormat="1">
      <c r="BP282947" s="90"/>
    </row>
    <row r="282948" spans="68:68" customFormat="1">
      <c r="BP282948" s="90"/>
    </row>
    <row r="282949" spans="68:68" customFormat="1">
      <c r="BP282949" s="90"/>
    </row>
    <row r="282950" spans="68:68" customFormat="1">
      <c r="BP282950" s="90"/>
    </row>
    <row r="282951" spans="68:68" customFormat="1">
      <c r="BP282951" s="90"/>
    </row>
    <row r="282952" spans="68:68" customFormat="1">
      <c r="BP282952" s="90"/>
    </row>
    <row r="282953" spans="68:68" customFormat="1">
      <c r="BP282953" s="90"/>
    </row>
    <row r="282954" spans="68:68" customFormat="1">
      <c r="BP282954" s="90"/>
    </row>
    <row r="282955" spans="68:68" customFormat="1">
      <c r="BP282955" s="90"/>
    </row>
    <row r="282956" spans="68:68" customFormat="1">
      <c r="BP282956" s="90"/>
    </row>
    <row r="282957" spans="68:68" customFormat="1">
      <c r="BP282957" s="90"/>
    </row>
    <row r="282958" spans="68:68" customFormat="1">
      <c r="BP282958" s="90"/>
    </row>
    <row r="282959" spans="68:68" customFormat="1">
      <c r="BP282959" s="90"/>
    </row>
    <row r="282960" spans="68:68" customFormat="1">
      <c r="BP282960" s="90"/>
    </row>
    <row r="282961" spans="68:68" customFormat="1">
      <c r="BP282961" s="90"/>
    </row>
    <row r="282962" spans="68:68" customFormat="1">
      <c r="BP282962" s="90"/>
    </row>
    <row r="282963" spans="68:68" customFormat="1">
      <c r="BP282963" s="90"/>
    </row>
    <row r="282964" spans="68:68" customFormat="1">
      <c r="BP282964" s="90"/>
    </row>
    <row r="282965" spans="68:68" customFormat="1">
      <c r="BP282965" s="90"/>
    </row>
    <row r="282966" spans="68:68" customFormat="1">
      <c r="BP282966" s="90"/>
    </row>
    <row r="282967" spans="68:68" customFormat="1">
      <c r="BP282967" s="90"/>
    </row>
    <row r="282968" spans="68:68" customFormat="1">
      <c r="BP282968" s="90"/>
    </row>
    <row r="282969" spans="68:68" customFormat="1">
      <c r="BP282969" s="90"/>
    </row>
    <row r="282970" spans="68:68" customFormat="1">
      <c r="BP282970" s="90"/>
    </row>
    <row r="282971" spans="68:68" customFormat="1">
      <c r="BP282971" s="90"/>
    </row>
    <row r="282972" spans="68:68" customFormat="1">
      <c r="BP282972" s="90"/>
    </row>
    <row r="282973" spans="68:68" customFormat="1">
      <c r="BP282973" s="90"/>
    </row>
    <row r="282974" spans="68:68" customFormat="1">
      <c r="BP282974" s="90"/>
    </row>
    <row r="282975" spans="68:68" customFormat="1">
      <c r="BP282975" s="90"/>
    </row>
    <row r="282976" spans="68:68" customFormat="1">
      <c r="BP282976" s="90"/>
    </row>
    <row r="282977" spans="68:68" customFormat="1">
      <c r="BP282977" s="90"/>
    </row>
    <row r="282978" spans="68:68" customFormat="1">
      <c r="BP282978" s="90"/>
    </row>
    <row r="282979" spans="68:68" customFormat="1">
      <c r="BP282979" s="90"/>
    </row>
    <row r="282980" spans="68:68" customFormat="1">
      <c r="BP282980" s="90"/>
    </row>
    <row r="282981" spans="68:68" customFormat="1">
      <c r="BP282981" s="90"/>
    </row>
    <row r="282982" spans="68:68" customFormat="1">
      <c r="BP282982" s="90"/>
    </row>
    <row r="282983" spans="68:68" customFormat="1">
      <c r="BP282983" s="90"/>
    </row>
    <row r="282984" spans="68:68" customFormat="1">
      <c r="BP282984" s="90"/>
    </row>
    <row r="282985" spans="68:68" customFormat="1">
      <c r="BP282985" s="90"/>
    </row>
    <row r="282986" spans="68:68" customFormat="1">
      <c r="BP282986" s="90"/>
    </row>
    <row r="282987" spans="68:68" customFormat="1">
      <c r="BP282987" s="90"/>
    </row>
    <row r="282988" spans="68:68" customFormat="1">
      <c r="BP282988" s="90"/>
    </row>
    <row r="282989" spans="68:68" customFormat="1">
      <c r="BP282989" s="90"/>
    </row>
    <row r="282990" spans="68:68" customFormat="1">
      <c r="BP282990" s="90"/>
    </row>
    <row r="282991" spans="68:68" customFormat="1">
      <c r="BP282991" s="90"/>
    </row>
    <row r="282992" spans="68:68" customFormat="1">
      <c r="BP282992" s="90"/>
    </row>
    <row r="282993" spans="68:68" customFormat="1">
      <c r="BP282993" s="90"/>
    </row>
    <row r="282994" spans="68:68" customFormat="1">
      <c r="BP282994" s="90"/>
    </row>
    <row r="282995" spans="68:68" customFormat="1">
      <c r="BP282995" s="90"/>
    </row>
    <row r="282996" spans="68:68" customFormat="1">
      <c r="BP282996" s="90"/>
    </row>
    <row r="282997" spans="68:68" customFormat="1">
      <c r="BP282997" s="90"/>
    </row>
    <row r="282998" spans="68:68" customFormat="1">
      <c r="BP282998" s="90"/>
    </row>
    <row r="282999" spans="68:68" customFormat="1">
      <c r="BP282999" s="90"/>
    </row>
    <row r="283000" spans="68:68" customFormat="1">
      <c r="BP283000" s="90"/>
    </row>
    <row r="283001" spans="68:68" customFormat="1">
      <c r="BP283001" s="90"/>
    </row>
    <row r="283002" spans="68:68" customFormat="1">
      <c r="BP283002" s="90"/>
    </row>
    <row r="283003" spans="68:68" customFormat="1">
      <c r="BP283003" s="90"/>
    </row>
    <row r="283004" spans="68:68" customFormat="1">
      <c r="BP283004" s="90"/>
    </row>
    <row r="283005" spans="68:68" customFormat="1">
      <c r="BP283005" s="90"/>
    </row>
    <row r="283006" spans="68:68" customFormat="1">
      <c r="BP283006" s="90"/>
    </row>
    <row r="283007" spans="68:68" customFormat="1">
      <c r="BP283007" s="90"/>
    </row>
    <row r="283008" spans="68:68" customFormat="1">
      <c r="BP283008" s="90"/>
    </row>
    <row r="283009" spans="68:68" customFormat="1">
      <c r="BP283009" s="90"/>
    </row>
    <row r="283010" spans="68:68" customFormat="1">
      <c r="BP283010" s="90"/>
    </row>
    <row r="283011" spans="68:68" customFormat="1">
      <c r="BP283011" s="90"/>
    </row>
    <row r="283012" spans="68:68" customFormat="1">
      <c r="BP283012" s="90"/>
    </row>
    <row r="283013" spans="68:68" customFormat="1">
      <c r="BP283013" s="90"/>
    </row>
    <row r="283014" spans="68:68" customFormat="1">
      <c r="BP283014" s="90"/>
    </row>
    <row r="283015" spans="68:68" customFormat="1">
      <c r="BP283015" s="90"/>
    </row>
    <row r="283016" spans="68:68" customFormat="1">
      <c r="BP283016" s="90"/>
    </row>
    <row r="283017" spans="68:68" customFormat="1">
      <c r="BP283017" s="90"/>
    </row>
    <row r="283018" spans="68:68" customFormat="1">
      <c r="BP283018" s="90"/>
    </row>
    <row r="283019" spans="68:68" customFormat="1">
      <c r="BP283019" s="90"/>
    </row>
    <row r="283020" spans="68:68" customFormat="1">
      <c r="BP283020" s="90"/>
    </row>
    <row r="283021" spans="68:68" customFormat="1">
      <c r="BP283021" s="90"/>
    </row>
    <row r="283022" spans="68:68" customFormat="1">
      <c r="BP283022" s="90"/>
    </row>
    <row r="283023" spans="68:68" customFormat="1">
      <c r="BP283023" s="90"/>
    </row>
    <row r="283024" spans="68:68" customFormat="1">
      <c r="BP283024" s="90"/>
    </row>
    <row r="283025" spans="68:68" customFormat="1">
      <c r="BP283025" s="90"/>
    </row>
    <row r="283026" spans="68:68" customFormat="1">
      <c r="BP283026" s="90"/>
    </row>
    <row r="283027" spans="68:68" customFormat="1">
      <c r="BP283027" s="90"/>
    </row>
    <row r="283028" spans="68:68" customFormat="1">
      <c r="BP283028" s="90"/>
    </row>
    <row r="283029" spans="68:68" customFormat="1">
      <c r="BP283029" s="90"/>
    </row>
    <row r="283030" spans="68:68" customFormat="1">
      <c r="BP283030" s="90"/>
    </row>
    <row r="283031" spans="68:68" customFormat="1">
      <c r="BP283031" s="90"/>
    </row>
    <row r="283032" spans="68:68" customFormat="1">
      <c r="BP283032" s="90"/>
    </row>
    <row r="283033" spans="68:68" customFormat="1">
      <c r="BP283033" s="90"/>
    </row>
    <row r="283034" spans="68:68" customFormat="1">
      <c r="BP283034" s="90"/>
    </row>
    <row r="283035" spans="68:68" customFormat="1">
      <c r="BP283035" s="90"/>
    </row>
    <row r="283036" spans="68:68" customFormat="1">
      <c r="BP283036" s="90"/>
    </row>
    <row r="283037" spans="68:68" customFormat="1">
      <c r="BP283037" s="90"/>
    </row>
    <row r="283038" spans="68:68" customFormat="1">
      <c r="BP283038" s="90"/>
    </row>
    <row r="283039" spans="68:68" customFormat="1">
      <c r="BP283039" s="90"/>
    </row>
    <row r="283040" spans="68:68" customFormat="1">
      <c r="BP283040" s="90"/>
    </row>
    <row r="283041" spans="68:68" customFormat="1">
      <c r="BP283041" s="90"/>
    </row>
    <row r="283042" spans="68:68" customFormat="1">
      <c r="BP283042" s="90"/>
    </row>
    <row r="283043" spans="68:68" customFormat="1">
      <c r="BP283043" s="90"/>
    </row>
    <row r="283044" spans="68:68" customFormat="1">
      <c r="BP283044" s="90"/>
    </row>
    <row r="283045" spans="68:68" customFormat="1">
      <c r="BP283045" s="90"/>
    </row>
    <row r="283046" spans="68:68" customFormat="1">
      <c r="BP283046" s="90"/>
    </row>
    <row r="283047" spans="68:68" customFormat="1">
      <c r="BP283047" s="90"/>
    </row>
    <row r="283048" spans="68:68" customFormat="1">
      <c r="BP283048" s="90"/>
    </row>
    <row r="283049" spans="68:68" customFormat="1">
      <c r="BP283049" s="90"/>
    </row>
    <row r="283050" spans="68:68" customFormat="1">
      <c r="BP283050" s="90"/>
    </row>
    <row r="283051" spans="68:68" customFormat="1">
      <c r="BP283051" s="90"/>
    </row>
    <row r="283052" spans="68:68" customFormat="1">
      <c r="BP283052" s="90"/>
    </row>
    <row r="283053" spans="68:68" customFormat="1">
      <c r="BP283053" s="90"/>
    </row>
    <row r="283054" spans="68:68" customFormat="1">
      <c r="BP283054" s="90"/>
    </row>
    <row r="283055" spans="68:68" customFormat="1">
      <c r="BP283055" s="90"/>
    </row>
    <row r="283056" spans="68:68" customFormat="1">
      <c r="BP283056" s="90"/>
    </row>
    <row r="283057" spans="68:68" customFormat="1">
      <c r="BP283057" s="90"/>
    </row>
    <row r="283058" spans="68:68" customFormat="1">
      <c r="BP283058" s="90"/>
    </row>
    <row r="283059" spans="68:68" customFormat="1">
      <c r="BP283059" s="90"/>
    </row>
    <row r="283060" spans="68:68" customFormat="1">
      <c r="BP283060" s="90"/>
    </row>
    <row r="283061" spans="68:68" customFormat="1">
      <c r="BP283061" s="90"/>
    </row>
    <row r="283062" spans="68:68" customFormat="1">
      <c r="BP283062" s="90"/>
    </row>
    <row r="283063" spans="68:68" customFormat="1">
      <c r="BP283063" s="90"/>
    </row>
    <row r="283064" spans="68:68" customFormat="1">
      <c r="BP283064" s="90"/>
    </row>
    <row r="283065" spans="68:68" customFormat="1">
      <c r="BP283065" s="90"/>
    </row>
    <row r="283066" spans="68:68" customFormat="1">
      <c r="BP283066" s="90"/>
    </row>
    <row r="283067" spans="68:68" customFormat="1">
      <c r="BP283067" s="90"/>
    </row>
    <row r="283068" spans="68:68" customFormat="1">
      <c r="BP283068" s="90"/>
    </row>
    <row r="283069" spans="68:68" customFormat="1">
      <c r="BP283069" s="90"/>
    </row>
    <row r="283070" spans="68:68" customFormat="1">
      <c r="BP283070" s="90"/>
    </row>
    <row r="283071" spans="68:68" customFormat="1">
      <c r="BP283071" s="90"/>
    </row>
    <row r="283072" spans="68:68" customFormat="1">
      <c r="BP283072" s="90"/>
    </row>
    <row r="283073" spans="68:68" customFormat="1">
      <c r="BP283073" s="90"/>
    </row>
    <row r="283074" spans="68:68" customFormat="1">
      <c r="BP283074" s="90"/>
    </row>
    <row r="283075" spans="68:68" customFormat="1">
      <c r="BP283075" s="90"/>
    </row>
    <row r="283076" spans="68:68" customFormat="1">
      <c r="BP283076" s="90"/>
    </row>
    <row r="283077" spans="68:68" customFormat="1">
      <c r="BP283077" s="90"/>
    </row>
    <row r="283078" spans="68:68" customFormat="1">
      <c r="BP283078" s="90"/>
    </row>
    <row r="283079" spans="68:68" customFormat="1">
      <c r="BP283079" s="90"/>
    </row>
    <row r="283080" spans="68:68" customFormat="1">
      <c r="BP283080" s="90"/>
    </row>
    <row r="283081" spans="68:68" customFormat="1">
      <c r="BP283081" s="90"/>
    </row>
    <row r="283082" spans="68:68" customFormat="1">
      <c r="BP283082" s="90"/>
    </row>
    <row r="283083" spans="68:68" customFormat="1">
      <c r="BP283083" s="90"/>
    </row>
    <row r="283084" spans="68:68" customFormat="1">
      <c r="BP283084" s="90"/>
    </row>
    <row r="283085" spans="68:68" customFormat="1">
      <c r="BP283085" s="90"/>
    </row>
    <row r="283086" spans="68:68" customFormat="1">
      <c r="BP283086" s="90"/>
    </row>
    <row r="283087" spans="68:68" customFormat="1">
      <c r="BP283087" s="90"/>
    </row>
    <row r="283088" spans="68:68" customFormat="1">
      <c r="BP283088" s="90"/>
    </row>
    <row r="283089" spans="68:68" customFormat="1">
      <c r="BP283089" s="90"/>
    </row>
    <row r="283090" spans="68:68" customFormat="1">
      <c r="BP283090" s="90"/>
    </row>
    <row r="283091" spans="68:68" customFormat="1">
      <c r="BP283091" s="90"/>
    </row>
    <row r="283092" spans="68:68" customFormat="1">
      <c r="BP283092" s="90"/>
    </row>
    <row r="283093" spans="68:68" customFormat="1">
      <c r="BP283093" s="90"/>
    </row>
    <row r="283094" spans="68:68" customFormat="1">
      <c r="BP283094" s="90"/>
    </row>
    <row r="283095" spans="68:68" customFormat="1">
      <c r="BP283095" s="90"/>
    </row>
    <row r="283096" spans="68:68" customFormat="1">
      <c r="BP283096" s="90"/>
    </row>
    <row r="283097" spans="68:68" customFormat="1">
      <c r="BP283097" s="90"/>
    </row>
    <row r="283098" spans="68:68" customFormat="1">
      <c r="BP283098" s="90"/>
    </row>
    <row r="283099" spans="68:68" customFormat="1">
      <c r="BP283099" s="90"/>
    </row>
    <row r="283100" spans="68:68" customFormat="1">
      <c r="BP283100" s="90"/>
    </row>
    <row r="283101" spans="68:68" customFormat="1">
      <c r="BP283101" s="90"/>
    </row>
    <row r="283102" spans="68:68" customFormat="1">
      <c r="BP283102" s="90"/>
    </row>
    <row r="283103" spans="68:68" customFormat="1">
      <c r="BP283103" s="90"/>
    </row>
    <row r="283104" spans="68:68" customFormat="1">
      <c r="BP283104" s="90"/>
    </row>
    <row r="283105" spans="68:68" customFormat="1">
      <c r="BP283105" s="90"/>
    </row>
    <row r="283106" spans="68:68" customFormat="1">
      <c r="BP283106" s="90"/>
    </row>
    <row r="283107" spans="68:68" customFormat="1">
      <c r="BP283107" s="90"/>
    </row>
    <row r="283108" spans="68:68" customFormat="1">
      <c r="BP283108" s="90"/>
    </row>
    <row r="283109" spans="68:68" customFormat="1">
      <c r="BP283109" s="90"/>
    </row>
    <row r="283110" spans="68:68" customFormat="1">
      <c r="BP283110" s="90"/>
    </row>
    <row r="283111" spans="68:68" customFormat="1">
      <c r="BP283111" s="90"/>
    </row>
    <row r="283112" spans="68:68" customFormat="1">
      <c r="BP283112" s="90"/>
    </row>
    <row r="283113" spans="68:68" customFormat="1">
      <c r="BP283113" s="90"/>
    </row>
    <row r="283114" spans="68:68" customFormat="1">
      <c r="BP283114" s="90"/>
    </row>
    <row r="283115" spans="68:68" customFormat="1">
      <c r="BP283115" s="90"/>
    </row>
    <row r="283116" spans="68:68" customFormat="1">
      <c r="BP283116" s="90"/>
    </row>
    <row r="283117" spans="68:68" customFormat="1">
      <c r="BP283117" s="90"/>
    </row>
    <row r="283118" spans="68:68" customFormat="1">
      <c r="BP283118" s="90"/>
    </row>
    <row r="283119" spans="68:68" customFormat="1">
      <c r="BP283119" s="90"/>
    </row>
    <row r="283120" spans="68:68" customFormat="1">
      <c r="BP283120" s="90"/>
    </row>
    <row r="283121" spans="68:68" customFormat="1">
      <c r="BP283121" s="90"/>
    </row>
    <row r="283122" spans="68:68" customFormat="1">
      <c r="BP283122" s="90"/>
    </row>
    <row r="283123" spans="68:68" customFormat="1">
      <c r="BP283123" s="90"/>
    </row>
    <row r="283124" spans="68:68" customFormat="1">
      <c r="BP283124" s="90"/>
    </row>
    <row r="283125" spans="68:68" customFormat="1">
      <c r="BP283125" s="90"/>
    </row>
    <row r="283126" spans="68:68" customFormat="1">
      <c r="BP283126" s="90"/>
    </row>
    <row r="283127" spans="68:68" customFormat="1">
      <c r="BP283127" s="90"/>
    </row>
    <row r="283128" spans="68:68" customFormat="1">
      <c r="BP283128" s="90"/>
    </row>
    <row r="283129" spans="68:68" customFormat="1">
      <c r="BP283129" s="90"/>
    </row>
    <row r="283130" spans="68:68" customFormat="1">
      <c r="BP283130" s="90"/>
    </row>
    <row r="283131" spans="68:68" customFormat="1">
      <c r="BP283131" s="90"/>
    </row>
    <row r="283132" spans="68:68" customFormat="1">
      <c r="BP283132" s="90"/>
    </row>
    <row r="283133" spans="68:68" customFormat="1">
      <c r="BP283133" s="90"/>
    </row>
    <row r="283134" spans="68:68" customFormat="1">
      <c r="BP283134" s="90"/>
    </row>
    <row r="283135" spans="68:68" customFormat="1">
      <c r="BP283135" s="90"/>
    </row>
    <row r="283136" spans="68:68" customFormat="1">
      <c r="BP283136" s="90"/>
    </row>
    <row r="283137" spans="68:68" customFormat="1">
      <c r="BP283137" s="90"/>
    </row>
    <row r="283138" spans="68:68" customFormat="1">
      <c r="BP283138" s="90"/>
    </row>
    <row r="283139" spans="68:68" customFormat="1">
      <c r="BP283139" s="90"/>
    </row>
    <row r="283140" spans="68:68" customFormat="1">
      <c r="BP283140" s="90"/>
    </row>
    <row r="283141" spans="68:68" customFormat="1">
      <c r="BP283141" s="90"/>
    </row>
    <row r="283142" spans="68:68" customFormat="1">
      <c r="BP283142" s="90"/>
    </row>
    <row r="283143" spans="68:68" customFormat="1">
      <c r="BP283143" s="90"/>
    </row>
    <row r="283144" spans="68:68" customFormat="1">
      <c r="BP283144" s="90"/>
    </row>
    <row r="283145" spans="68:68" customFormat="1">
      <c r="BP283145" s="90"/>
    </row>
    <row r="283146" spans="68:68" customFormat="1">
      <c r="BP283146" s="90"/>
    </row>
    <row r="283147" spans="68:68" customFormat="1">
      <c r="BP283147" s="90"/>
    </row>
    <row r="283148" spans="68:68" customFormat="1">
      <c r="BP283148" s="90"/>
    </row>
    <row r="283149" spans="68:68" customFormat="1">
      <c r="BP283149" s="90"/>
    </row>
    <row r="283150" spans="68:68" customFormat="1">
      <c r="BP283150" s="90"/>
    </row>
    <row r="283151" spans="68:68" customFormat="1">
      <c r="BP283151" s="90"/>
    </row>
    <row r="283152" spans="68:68" customFormat="1">
      <c r="BP283152" s="90"/>
    </row>
    <row r="283153" spans="68:68" customFormat="1">
      <c r="BP283153" s="90"/>
    </row>
    <row r="283154" spans="68:68" customFormat="1">
      <c r="BP283154" s="90"/>
    </row>
    <row r="283155" spans="68:68" customFormat="1">
      <c r="BP283155" s="90"/>
    </row>
    <row r="283156" spans="68:68" customFormat="1">
      <c r="BP283156" s="90"/>
    </row>
    <row r="283157" spans="68:68" customFormat="1">
      <c r="BP283157" s="90"/>
    </row>
    <row r="283158" spans="68:68" customFormat="1">
      <c r="BP283158" s="90"/>
    </row>
    <row r="283159" spans="68:68" customFormat="1">
      <c r="BP283159" s="90"/>
    </row>
    <row r="283160" spans="68:68" customFormat="1">
      <c r="BP283160" s="90"/>
    </row>
    <row r="283161" spans="68:68" customFormat="1">
      <c r="BP283161" s="90"/>
    </row>
    <row r="283162" spans="68:68" customFormat="1">
      <c r="BP283162" s="90"/>
    </row>
    <row r="283163" spans="68:68" customFormat="1">
      <c r="BP283163" s="90"/>
    </row>
    <row r="283164" spans="68:68" customFormat="1">
      <c r="BP283164" s="90"/>
    </row>
    <row r="283165" spans="68:68" customFormat="1">
      <c r="BP283165" s="90"/>
    </row>
    <row r="283166" spans="68:68" customFormat="1">
      <c r="BP283166" s="90"/>
    </row>
    <row r="283167" spans="68:68" customFormat="1">
      <c r="BP283167" s="90"/>
    </row>
    <row r="283168" spans="68:68" customFormat="1">
      <c r="BP283168" s="90"/>
    </row>
    <row r="283169" spans="68:68" customFormat="1">
      <c r="BP283169" s="90"/>
    </row>
    <row r="283170" spans="68:68" customFormat="1">
      <c r="BP283170" s="90"/>
    </row>
    <row r="283171" spans="68:68" customFormat="1">
      <c r="BP283171" s="90"/>
    </row>
    <row r="283172" spans="68:68" customFormat="1">
      <c r="BP283172" s="90"/>
    </row>
    <row r="283173" spans="68:68" customFormat="1">
      <c r="BP283173" s="90"/>
    </row>
    <row r="283174" spans="68:68" customFormat="1">
      <c r="BP283174" s="90"/>
    </row>
    <row r="283175" spans="68:68" customFormat="1">
      <c r="BP283175" s="90"/>
    </row>
    <row r="283176" spans="68:68" customFormat="1">
      <c r="BP283176" s="90"/>
    </row>
    <row r="283177" spans="68:68" customFormat="1">
      <c r="BP283177" s="90"/>
    </row>
    <row r="283178" spans="68:68" customFormat="1">
      <c r="BP283178" s="90"/>
    </row>
    <row r="283179" spans="68:68" customFormat="1">
      <c r="BP283179" s="90"/>
    </row>
    <row r="283180" spans="68:68" customFormat="1">
      <c r="BP283180" s="90"/>
    </row>
    <row r="283181" spans="68:68" customFormat="1">
      <c r="BP283181" s="90"/>
    </row>
    <row r="283182" spans="68:68" customFormat="1">
      <c r="BP283182" s="90"/>
    </row>
    <row r="283183" spans="68:68" customFormat="1">
      <c r="BP283183" s="90"/>
    </row>
    <row r="283184" spans="68:68" customFormat="1">
      <c r="BP283184" s="90"/>
    </row>
    <row r="283185" spans="68:68" customFormat="1">
      <c r="BP283185" s="90"/>
    </row>
    <row r="283186" spans="68:68" customFormat="1">
      <c r="BP283186" s="90"/>
    </row>
    <row r="283187" spans="68:68" customFormat="1">
      <c r="BP283187" s="90"/>
    </row>
    <row r="283188" spans="68:68" customFormat="1">
      <c r="BP283188" s="90"/>
    </row>
    <row r="283189" spans="68:68" customFormat="1">
      <c r="BP283189" s="90"/>
    </row>
    <row r="283190" spans="68:68" customFormat="1">
      <c r="BP283190" s="90"/>
    </row>
    <row r="283191" spans="68:68" customFormat="1">
      <c r="BP283191" s="90"/>
    </row>
    <row r="283192" spans="68:68" customFormat="1">
      <c r="BP283192" s="90"/>
    </row>
    <row r="283193" spans="68:68" customFormat="1">
      <c r="BP283193" s="90"/>
    </row>
    <row r="283194" spans="68:68" customFormat="1">
      <c r="BP283194" s="90"/>
    </row>
    <row r="283195" spans="68:68" customFormat="1">
      <c r="BP283195" s="90"/>
    </row>
    <row r="283196" spans="68:68" customFormat="1">
      <c r="BP283196" s="90"/>
    </row>
    <row r="283197" spans="68:68" customFormat="1">
      <c r="BP283197" s="90"/>
    </row>
    <row r="283198" spans="68:68" customFormat="1">
      <c r="BP283198" s="90"/>
    </row>
    <row r="283199" spans="68:68" customFormat="1">
      <c r="BP283199" s="90"/>
    </row>
    <row r="283200" spans="68:68" customFormat="1">
      <c r="BP283200" s="90"/>
    </row>
    <row r="283201" spans="68:68" customFormat="1">
      <c r="BP283201" s="90"/>
    </row>
    <row r="283202" spans="68:68" customFormat="1">
      <c r="BP283202" s="90"/>
    </row>
    <row r="283203" spans="68:68" customFormat="1">
      <c r="BP283203" s="90"/>
    </row>
    <row r="283204" spans="68:68" customFormat="1">
      <c r="BP283204" s="90"/>
    </row>
    <row r="283205" spans="68:68" customFormat="1">
      <c r="BP283205" s="90"/>
    </row>
    <row r="283206" spans="68:68" customFormat="1">
      <c r="BP283206" s="90"/>
    </row>
    <row r="283207" spans="68:68" customFormat="1">
      <c r="BP283207" s="90"/>
    </row>
    <row r="283208" spans="68:68" customFormat="1">
      <c r="BP283208" s="90"/>
    </row>
    <row r="283209" spans="68:68" customFormat="1">
      <c r="BP283209" s="90"/>
    </row>
    <row r="283210" spans="68:68" customFormat="1">
      <c r="BP283210" s="90"/>
    </row>
    <row r="283211" spans="68:68" customFormat="1">
      <c r="BP283211" s="90"/>
    </row>
    <row r="283212" spans="68:68" customFormat="1">
      <c r="BP283212" s="90"/>
    </row>
    <row r="283213" spans="68:68" customFormat="1">
      <c r="BP283213" s="90"/>
    </row>
    <row r="283214" spans="68:68" customFormat="1">
      <c r="BP283214" s="90"/>
    </row>
    <row r="283215" spans="68:68" customFormat="1">
      <c r="BP283215" s="90"/>
    </row>
    <row r="283216" spans="68:68" customFormat="1">
      <c r="BP283216" s="90"/>
    </row>
    <row r="283217" spans="68:68" customFormat="1">
      <c r="BP283217" s="90"/>
    </row>
    <row r="283218" spans="68:68" customFormat="1">
      <c r="BP283218" s="90"/>
    </row>
    <row r="283219" spans="68:68" customFormat="1">
      <c r="BP283219" s="90"/>
    </row>
    <row r="283220" spans="68:68" customFormat="1">
      <c r="BP283220" s="90"/>
    </row>
    <row r="283221" spans="68:68" customFormat="1">
      <c r="BP283221" s="90"/>
    </row>
    <row r="283222" spans="68:68" customFormat="1">
      <c r="BP283222" s="90"/>
    </row>
    <row r="283223" spans="68:68" customFormat="1">
      <c r="BP283223" s="90"/>
    </row>
    <row r="283224" spans="68:68" customFormat="1">
      <c r="BP283224" s="90"/>
    </row>
    <row r="283225" spans="68:68" customFormat="1">
      <c r="BP283225" s="90"/>
    </row>
    <row r="283226" spans="68:68" customFormat="1">
      <c r="BP283226" s="90"/>
    </row>
    <row r="283227" spans="68:68" customFormat="1">
      <c r="BP283227" s="90"/>
    </row>
    <row r="283228" spans="68:68" customFormat="1">
      <c r="BP283228" s="90"/>
    </row>
    <row r="283229" spans="68:68" customFormat="1">
      <c r="BP283229" s="90"/>
    </row>
    <row r="283230" spans="68:68" customFormat="1">
      <c r="BP283230" s="90"/>
    </row>
    <row r="283231" spans="68:68" customFormat="1">
      <c r="BP283231" s="90"/>
    </row>
    <row r="283232" spans="68:68" customFormat="1">
      <c r="BP283232" s="90"/>
    </row>
    <row r="283233" spans="68:68" customFormat="1">
      <c r="BP283233" s="90"/>
    </row>
    <row r="283234" spans="68:68" customFormat="1">
      <c r="BP283234" s="90"/>
    </row>
    <row r="283235" spans="68:68" customFormat="1">
      <c r="BP283235" s="90"/>
    </row>
    <row r="283236" spans="68:68" customFormat="1">
      <c r="BP283236" s="90"/>
    </row>
    <row r="283237" spans="68:68" customFormat="1">
      <c r="BP283237" s="90"/>
    </row>
    <row r="283238" spans="68:68" customFormat="1">
      <c r="BP283238" s="90"/>
    </row>
    <row r="283239" spans="68:68" customFormat="1">
      <c r="BP283239" s="90"/>
    </row>
    <row r="283240" spans="68:68" customFormat="1">
      <c r="BP283240" s="90"/>
    </row>
    <row r="283241" spans="68:68" customFormat="1">
      <c r="BP283241" s="90"/>
    </row>
    <row r="283242" spans="68:68" customFormat="1">
      <c r="BP283242" s="90"/>
    </row>
    <row r="283243" spans="68:68" customFormat="1">
      <c r="BP283243" s="90"/>
    </row>
    <row r="283244" spans="68:68" customFormat="1">
      <c r="BP283244" s="90"/>
    </row>
    <row r="283245" spans="68:68" customFormat="1">
      <c r="BP283245" s="90"/>
    </row>
    <row r="283246" spans="68:68" customFormat="1">
      <c r="BP283246" s="90"/>
    </row>
    <row r="283247" spans="68:68" customFormat="1">
      <c r="BP283247" s="90"/>
    </row>
    <row r="283248" spans="68:68" customFormat="1">
      <c r="BP283248" s="90"/>
    </row>
    <row r="283249" spans="68:68" customFormat="1">
      <c r="BP283249" s="90"/>
    </row>
    <row r="283250" spans="68:68" customFormat="1">
      <c r="BP283250" s="90"/>
    </row>
    <row r="283251" spans="68:68" customFormat="1">
      <c r="BP283251" s="90"/>
    </row>
    <row r="283252" spans="68:68" customFormat="1">
      <c r="BP283252" s="90"/>
    </row>
    <row r="283253" spans="68:68" customFormat="1">
      <c r="BP283253" s="90"/>
    </row>
    <row r="283254" spans="68:68" customFormat="1">
      <c r="BP283254" s="90"/>
    </row>
    <row r="283255" spans="68:68" customFormat="1">
      <c r="BP283255" s="90"/>
    </row>
    <row r="283256" spans="68:68" customFormat="1">
      <c r="BP283256" s="90"/>
    </row>
    <row r="283257" spans="68:68" customFormat="1">
      <c r="BP283257" s="90"/>
    </row>
    <row r="283258" spans="68:68" customFormat="1">
      <c r="BP283258" s="90"/>
    </row>
    <row r="283259" spans="68:68" customFormat="1">
      <c r="BP283259" s="90"/>
    </row>
    <row r="283260" spans="68:68" customFormat="1">
      <c r="BP283260" s="90"/>
    </row>
    <row r="283261" spans="68:68" customFormat="1">
      <c r="BP283261" s="90"/>
    </row>
    <row r="283262" spans="68:68" customFormat="1">
      <c r="BP283262" s="90"/>
    </row>
    <row r="283263" spans="68:68" customFormat="1">
      <c r="BP283263" s="90"/>
    </row>
    <row r="283264" spans="68:68" customFormat="1">
      <c r="BP283264" s="90"/>
    </row>
    <row r="283265" spans="68:68" customFormat="1">
      <c r="BP283265" s="90"/>
    </row>
    <row r="283266" spans="68:68" customFormat="1">
      <c r="BP283266" s="90"/>
    </row>
    <row r="283267" spans="68:68" customFormat="1">
      <c r="BP283267" s="90"/>
    </row>
    <row r="283268" spans="68:68" customFormat="1">
      <c r="BP283268" s="90"/>
    </row>
    <row r="283269" spans="68:68" customFormat="1">
      <c r="BP283269" s="90"/>
    </row>
    <row r="283270" spans="68:68" customFormat="1">
      <c r="BP283270" s="90"/>
    </row>
    <row r="283271" spans="68:68" customFormat="1">
      <c r="BP283271" s="90"/>
    </row>
    <row r="283272" spans="68:68" customFormat="1">
      <c r="BP283272" s="90"/>
    </row>
    <row r="283273" spans="68:68" customFormat="1">
      <c r="BP283273" s="90"/>
    </row>
    <row r="283274" spans="68:68" customFormat="1">
      <c r="BP283274" s="90"/>
    </row>
    <row r="283275" spans="68:68" customFormat="1">
      <c r="BP283275" s="90"/>
    </row>
    <row r="283276" spans="68:68" customFormat="1">
      <c r="BP283276" s="90"/>
    </row>
    <row r="283277" spans="68:68" customFormat="1">
      <c r="BP283277" s="90"/>
    </row>
    <row r="283278" spans="68:68" customFormat="1">
      <c r="BP283278" s="90"/>
    </row>
    <row r="283279" spans="68:68" customFormat="1">
      <c r="BP283279" s="90"/>
    </row>
    <row r="283280" spans="68:68" customFormat="1">
      <c r="BP283280" s="90"/>
    </row>
    <row r="283281" spans="68:68" customFormat="1">
      <c r="BP283281" s="90"/>
    </row>
    <row r="283282" spans="68:68" customFormat="1">
      <c r="BP283282" s="90"/>
    </row>
    <row r="283283" spans="68:68" customFormat="1">
      <c r="BP283283" s="90"/>
    </row>
    <row r="283284" spans="68:68" customFormat="1">
      <c r="BP283284" s="90"/>
    </row>
    <row r="283285" spans="68:68" customFormat="1">
      <c r="BP283285" s="90"/>
    </row>
    <row r="283286" spans="68:68" customFormat="1">
      <c r="BP283286" s="90"/>
    </row>
    <row r="283287" spans="68:68" customFormat="1">
      <c r="BP283287" s="90"/>
    </row>
    <row r="283288" spans="68:68" customFormat="1">
      <c r="BP283288" s="90"/>
    </row>
    <row r="283289" spans="68:68" customFormat="1">
      <c r="BP283289" s="90"/>
    </row>
    <row r="283290" spans="68:68" customFormat="1">
      <c r="BP283290" s="90"/>
    </row>
    <row r="283291" spans="68:68" customFormat="1">
      <c r="BP283291" s="90"/>
    </row>
    <row r="283292" spans="68:68" customFormat="1">
      <c r="BP283292" s="90"/>
    </row>
    <row r="283293" spans="68:68" customFormat="1">
      <c r="BP283293" s="90"/>
    </row>
    <row r="283294" spans="68:68" customFormat="1">
      <c r="BP283294" s="90"/>
    </row>
    <row r="283295" spans="68:68" customFormat="1">
      <c r="BP283295" s="90"/>
    </row>
    <row r="283296" spans="68:68" customFormat="1">
      <c r="BP283296" s="90"/>
    </row>
    <row r="283297" spans="68:68" customFormat="1">
      <c r="BP283297" s="90"/>
    </row>
    <row r="283298" spans="68:68" customFormat="1">
      <c r="BP283298" s="90"/>
    </row>
    <row r="283299" spans="68:68" customFormat="1">
      <c r="BP283299" s="90"/>
    </row>
    <row r="283300" spans="68:68" customFormat="1">
      <c r="BP283300" s="90"/>
    </row>
    <row r="283301" spans="68:68" customFormat="1">
      <c r="BP283301" s="90"/>
    </row>
    <row r="283302" spans="68:68" customFormat="1">
      <c r="BP283302" s="90"/>
    </row>
    <row r="283303" spans="68:68" customFormat="1">
      <c r="BP283303" s="90"/>
    </row>
    <row r="283304" spans="68:68" customFormat="1">
      <c r="BP283304" s="90"/>
    </row>
    <row r="283305" spans="68:68" customFormat="1">
      <c r="BP283305" s="90"/>
    </row>
    <row r="283306" spans="68:68" customFormat="1">
      <c r="BP283306" s="90"/>
    </row>
    <row r="283307" spans="68:68" customFormat="1">
      <c r="BP283307" s="90"/>
    </row>
    <row r="283308" spans="68:68" customFormat="1">
      <c r="BP283308" s="90"/>
    </row>
    <row r="283309" spans="68:68" customFormat="1">
      <c r="BP283309" s="90"/>
    </row>
    <row r="283310" spans="68:68" customFormat="1">
      <c r="BP283310" s="90"/>
    </row>
    <row r="283311" spans="68:68" customFormat="1">
      <c r="BP283311" s="90"/>
    </row>
    <row r="283312" spans="68:68" customFormat="1">
      <c r="BP283312" s="90"/>
    </row>
    <row r="283313" spans="68:68" customFormat="1">
      <c r="BP283313" s="90"/>
    </row>
    <row r="283314" spans="68:68" customFormat="1">
      <c r="BP283314" s="90"/>
    </row>
    <row r="283315" spans="68:68" customFormat="1">
      <c r="BP283315" s="90"/>
    </row>
    <row r="283316" spans="68:68" customFormat="1">
      <c r="BP283316" s="90"/>
    </row>
    <row r="283317" spans="68:68" customFormat="1">
      <c r="BP283317" s="90"/>
    </row>
    <row r="283318" spans="68:68" customFormat="1">
      <c r="BP283318" s="90"/>
    </row>
    <row r="283319" spans="68:68" customFormat="1">
      <c r="BP283319" s="90"/>
    </row>
    <row r="283320" spans="68:68" customFormat="1">
      <c r="BP283320" s="90"/>
    </row>
    <row r="283321" spans="68:68" customFormat="1">
      <c r="BP283321" s="90"/>
    </row>
    <row r="283322" spans="68:68" customFormat="1">
      <c r="BP283322" s="90"/>
    </row>
    <row r="283323" spans="68:68" customFormat="1">
      <c r="BP283323" s="90"/>
    </row>
    <row r="283324" spans="68:68" customFormat="1">
      <c r="BP283324" s="90"/>
    </row>
    <row r="283325" spans="68:68" customFormat="1">
      <c r="BP283325" s="90"/>
    </row>
    <row r="283326" spans="68:68" customFormat="1">
      <c r="BP283326" s="90"/>
    </row>
    <row r="283327" spans="68:68" customFormat="1">
      <c r="BP283327" s="90"/>
    </row>
    <row r="283328" spans="68:68" customFormat="1">
      <c r="BP283328" s="90"/>
    </row>
    <row r="283329" spans="68:68" customFormat="1">
      <c r="BP283329" s="90"/>
    </row>
    <row r="283330" spans="68:68" customFormat="1">
      <c r="BP283330" s="90"/>
    </row>
    <row r="283331" spans="68:68" customFormat="1">
      <c r="BP283331" s="90"/>
    </row>
    <row r="283332" spans="68:68" customFormat="1">
      <c r="BP283332" s="90"/>
    </row>
    <row r="283333" spans="68:68" customFormat="1">
      <c r="BP283333" s="90"/>
    </row>
    <row r="283334" spans="68:68" customFormat="1">
      <c r="BP283334" s="90"/>
    </row>
    <row r="283335" spans="68:68" customFormat="1">
      <c r="BP283335" s="90"/>
    </row>
    <row r="283336" spans="68:68" customFormat="1">
      <c r="BP283336" s="90"/>
    </row>
    <row r="283337" spans="68:68" customFormat="1">
      <c r="BP283337" s="90"/>
    </row>
    <row r="283338" spans="68:68" customFormat="1">
      <c r="BP283338" s="90"/>
    </row>
    <row r="283339" spans="68:68" customFormat="1">
      <c r="BP283339" s="90"/>
    </row>
    <row r="283340" spans="68:68" customFormat="1">
      <c r="BP283340" s="90"/>
    </row>
    <row r="283341" spans="68:68" customFormat="1">
      <c r="BP283341" s="90"/>
    </row>
    <row r="283342" spans="68:68" customFormat="1">
      <c r="BP283342" s="90"/>
    </row>
    <row r="283343" spans="68:68" customFormat="1">
      <c r="BP283343" s="90"/>
    </row>
    <row r="283344" spans="68:68" customFormat="1">
      <c r="BP283344" s="90"/>
    </row>
    <row r="283345" spans="68:68" customFormat="1">
      <c r="BP283345" s="90"/>
    </row>
    <row r="283346" spans="68:68" customFormat="1">
      <c r="BP283346" s="90"/>
    </row>
    <row r="283347" spans="68:68" customFormat="1">
      <c r="BP283347" s="90"/>
    </row>
    <row r="283348" spans="68:68" customFormat="1">
      <c r="BP283348" s="90"/>
    </row>
    <row r="283349" spans="68:68" customFormat="1">
      <c r="BP283349" s="90"/>
    </row>
    <row r="283350" spans="68:68" customFormat="1">
      <c r="BP283350" s="90"/>
    </row>
    <row r="283351" spans="68:68" customFormat="1">
      <c r="BP283351" s="90"/>
    </row>
    <row r="283352" spans="68:68" customFormat="1">
      <c r="BP283352" s="90"/>
    </row>
    <row r="283353" spans="68:68" customFormat="1">
      <c r="BP283353" s="90"/>
    </row>
    <row r="283354" spans="68:68" customFormat="1">
      <c r="BP283354" s="90"/>
    </row>
    <row r="283355" spans="68:68" customFormat="1">
      <c r="BP283355" s="90"/>
    </row>
    <row r="283356" spans="68:68" customFormat="1">
      <c r="BP283356" s="90"/>
    </row>
    <row r="283357" spans="68:68" customFormat="1">
      <c r="BP283357" s="90"/>
    </row>
    <row r="283358" spans="68:68" customFormat="1">
      <c r="BP283358" s="90"/>
    </row>
    <row r="283359" spans="68:68" customFormat="1">
      <c r="BP283359" s="90"/>
    </row>
    <row r="283360" spans="68:68" customFormat="1">
      <c r="BP283360" s="90"/>
    </row>
    <row r="283361" spans="68:68" customFormat="1">
      <c r="BP283361" s="90"/>
    </row>
    <row r="283362" spans="68:68" customFormat="1">
      <c r="BP283362" s="90"/>
    </row>
    <row r="283363" spans="68:68" customFormat="1">
      <c r="BP283363" s="90"/>
    </row>
    <row r="283364" spans="68:68" customFormat="1">
      <c r="BP283364" s="90"/>
    </row>
    <row r="283365" spans="68:68" customFormat="1">
      <c r="BP283365" s="90"/>
    </row>
    <row r="283366" spans="68:68" customFormat="1">
      <c r="BP283366" s="90"/>
    </row>
    <row r="283367" spans="68:68" customFormat="1">
      <c r="BP283367" s="90"/>
    </row>
    <row r="283368" spans="68:68" customFormat="1">
      <c r="BP283368" s="90"/>
    </row>
    <row r="283369" spans="68:68" customFormat="1">
      <c r="BP283369" s="90"/>
    </row>
    <row r="283370" spans="68:68" customFormat="1">
      <c r="BP283370" s="90"/>
    </row>
    <row r="283371" spans="68:68" customFormat="1">
      <c r="BP283371" s="90"/>
    </row>
    <row r="283372" spans="68:68" customFormat="1">
      <c r="BP283372" s="90"/>
    </row>
    <row r="283373" spans="68:68" customFormat="1">
      <c r="BP283373" s="90"/>
    </row>
    <row r="283374" spans="68:68" customFormat="1">
      <c r="BP283374" s="90"/>
    </row>
    <row r="283375" spans="68:68" customFormat="1">
      <c r="BP283375" s="90"/>
    </row>
    <row r="283376" spans="68:68" customFormat="1">
      <c r="BP283376" s="90"/>
    </row>
    <row r="283377" spans="68:68" customFormat="1">
      <c r="BP283377" s="90"/>
    </row>
    <row r="283378" spans="68:68" customFormat="1">
      <c r="BP283378" s="90"/>
    </row>
    <row r="283379" spans="68:68" customFormat="1">
      <c r="BP283379" s="90"/>
    </row>
    <row r="283380" spans="68:68" customFormat="1">
      <c r="BP283380" s="90"/>
    </row>
    <row r="283381" spans="68:68" customFormat="1">
      <c r="BP283381" s="90"/>
    </row>
    <row r="283382" spans="68:68" customFormat="1">
      <c r="BP283382" s="90"/>
    </row>
    <row r="283383" spans="68:68" customFormat="1">
      <c r="BP283383" s="90"/>
    </row>
    <row r="283384" spans="68:68" customFormat="1">
      <c r="BP283384" s="90"/>
    </row>
    <row r="283385" spans="68:68" customFormat="1">
      <c r="BP283385" s="90"/>
    </row>
    <row r="283386" spans="68:68" customFormat="1">
      <c r="BP283386" s="90"/>
    </row>
    <row r="283387" spans="68:68" customFormat="1">
      <c r="BP283387" s="90"/>
    </row>
    <row r="283388" spans="68:68" customFormat="1">
      <c r="BP283388" s="90"/>
    </row>
    <row r="283389" spans="68:68" customFormat="1">
      <c r="BP283389" s="90"/>
    </row>
    <row r="283390" spans="68:68" customFormat="1">
      <c r="BP283390" s="90"/>
    </row>
    <row r="283391" spans="68:68" customFormat="1">
      <c r="BP283391" s="90"/>
    </row>
    <row r="283392" spans="68:68" customFormat="1">
      <c r="BP283392" s="90"/>
    </row>
    <row r="283393" spans="68:68" customFormat="1">
      <c r="BP283393" s="90"/>
    </row>
    <row r="283394" spans="68:68" customFormat="1">
      <c r="BP283394" s="90"/>
    </row>
    <row r="283395" spans="68:68" customFormat="1">
      <c r="BP283395" s="90"/>
    </row>
    <row r="283396" spans="68:68" customFormat="1">
      <c r="BP283396" s="90"/>
    </row>
    <row r="283397" spans="68:68" customFormat="1">
      <c r="BP283397" s="90"/>
    </row>
    <row r="283398" spans="68:68" customFormat="1">
      <c r="BP283398" s="90"/>
    </row>
    <row r="283399" spans="68:68" customFormat="1">
      <c r="BP283399" s="90"/>
    </row>
    <row r="283400" spans="68:68" customFormat="1">
      <c r="BP283400" s="90"/>
    </row>
    <row r="283401" spans="68:68" customFormat="1">
      <c r="BP283401" s="90"/>
    </row>
    <row r="283402" spans="68:68" customFormat="1">
      <c r="BP283402" s="90"/>
    </row>
    <row r="283403" spans="68:68" customFormat="1">
      <c r="BP283403" s="90"/>
    </row>
    <row r="283404" spans="68:68" customFormat="1">
      <c r="BP283404" s="90"/>
    </row>
    <row r="283405" spans="68:68" customFormat="1">
      <c r="BP283405" s="90"/>
    </row>
    <row r="283406" spans="68:68" customFormat="1">
      <c r="BP283406" s="90"/>
    </row>
    <row r="283407" spans="68:68" customFormat="1">
      <c r="BP283407" s="90"/>
    </row>
    <row r="283408" spans="68:68" customFormat="1">
      <c r="BP283408" s="90"/>
    </row>
    <row r="283409" spans="68:68" customFormat="1">
      <c r="BP283409" s="90"/>
    </row>
    <row r="283410" spans="68:68" customFormat="1">
      <c r="BP283410" s="90"/>
    </row>
    <row r="283411" spans="68:68" customFormat="1">
      <c r="BP283411" s="90"/>
    </row>
    <row r="283412" spans="68:68" customFormat="1">
      <c r="BP283412" s="90"/>
    </row>
    <row r="283413" spans="68:68" customFormat="1">
      <c r="BP283413" s="90"/>
    </row>
    <row r="283414" spans="68:68" customFormat="1">
      <c r="BP283414" s="90"/>
    </row>
    <row r="283415" spans="68:68" customFormat="1">
      <c r="BP283415" s="90"/>
    </row>
    <row r="283416" spans="68:68" customFormat="1">
      <c r="BP283416" s="90"/>
    </row>
    <row r="283417" spans="68:68" customFormat="1">
      <c r="BP283417" s="90"/>
    </row>
    <row r="283418" spans="68:68" customFormat="1">
      <c r="BP283418" s="90"/>
    </row>
    <row r="283419" spans="68:68" customFormat="1">
      <c r="BP283419" s="90"/>
    </row>
    <row r="283420" spans="68:68" customFormat="1">
      <c r="BP283420" s="90"/>
    </row>
    <row r="283421" spans="68:68" customFormat="1">
      <c r="BP283421" s="90"/>
    </row>
    <row r="283422" spans="68:68" customFormat="1">
      <c r="BP283422" s="90"/>
    </row>
    <row r="283423" spans="68:68" customFormat="1">
      <c r="BP283423" s="90"/>
    </row>
    <row r="283424" spans="68:68" customFormat="1">
      <c r="BP283424" s="90"/>
    </row>
    <row r="283425" spans="68:68" customFormat="1">
      <c r="BP283425" s="90"/>
    </row>
    <row r="283426" spans="68:68" customFormat="1">
      <c r="BP283426" s="90"/>
    </row>
    <row r="283427" spans="68:68" customFormat="1">
      <c r="BP283427" s="90"/>
    </row>
    <row r="283428" spans="68:68" customFormat="1">
      <c r="BP283428" s="90"/>
    </row>
    <row r="283429" spans="68:68" customFormat="1">
      <c r="BP283429" s="90"/>
    </row>
    <row r="283430" spans="68:68" customFormat="1">
      <c r="BP283430" s="90"/>
    </row>
    <row r="283431" spans="68:68" customFormat="1">
      <c r="BP283431" s="90"/>
    </row>
    <row r="283432" spans="68:68" customFormat="1">
      <c r="BP283432" s="90"/>
    </row>
    <row r="283433" spans="68:68" customFormat="1">
      <c r="BP283433" s="90"/>
    </row>
    <row r="283434" spans="68:68" customFormat="1">
      <c r="BP283434" s="90"/>
    </row>
    <row r="283435" spans="68:68" customFormat="1">
      <c r="BP283435" s="90"/>
    </row>
    <row r="283436" spans="68:68" customFormat="1">
      <c r="BP283436" s="90"/>
    </row>
    <row r="283437" spans="68:68" customFormat="1">
      <c r="BP283437" s="90"/>
    </row>
    <row r="283438" spans="68:68" customFormat="1">
      <c r="BP283438" s="90"/>
    </row>
    <row r="283439" spans="68:68" customFormat="1">
      <c r="BP283439" s="90"/>
    </row>
    <row r="283440" spans="68:68" customFormat="1">
      <c r="BP283440" s="90"/>
    </row>
    <row r="283441" spans="68:68" customFormat="1">
      <c r="BP283441" s="90"/>
    </row>
    <row r="283442" spans="68:68" customFormat="1">
      <c r="BP283442" s="90"/>
    </row>
    <row r="283443" spans="68:68" customFormat="1">
      <c r="BP283443" s="90"/>
    </row>
    <row r="283444" spans="68:68" customFormat="1">
      <c r="BP283444" s="90"/>
    </row>
    <row r="283445" spans="68:68" customFormat="1">
      <c r="BP283445" s="90"/>
    </row>
    <row r="283446" spans="68:68" customFormat="1">
      <c r="BP283446" s="90"/>
    </row>
    <row r="283447" spans="68:68" customFormat="1">
      <c r="BP283447" s="90"/>
    </row>
    <row r="283448" spans="68:68" customFormat="1">
      <c r="BP283448" s="90"/>
    </row>
    <row r="283449" spans="68:68" customFormat="1">
      <c r="BP283449" s="90"/>
    </row>
    <row r="283450" spans="68:68" customFormat="1">
      <c r="BP283450" s="90"/>
    </row>
    <row r="283451" spans="68:68" customFormat="1">
      <c r="BP283451" s="90"/>
    </row>
    <row r="283452" spans="68:68" customFormat="1">
      <c r="BP283452" s="90"/>
    </row>
    <row r="283453" spans="68:68" customFormat="1">
      <c r="BP283453" s="90"/>
    </row>
    <row r="283454" spans="68:68" customFormat="1">
      <c r="BP283454" s="90"/>
    </row>
    <row r="283455" spans="68:68" customFormat="1">
      <c r="BP283455" s="90"/>
    </row>
    <row r="283456" spans="68:68" customFormat="1">
      <c r="BP283456" s="90"/>
    </row>
    <row r="283457" spans="68:68" customFormat="1">
      <c r="BP283457" s="90"/>
    </row>
    <row r="283458" spans="68:68" customFormat="1">
      <c r="BP283458" s="90"/>
    </row>
    <row r="283459" spans="68:68" customFormat="1">
      <c r="BP283459" s="90"/>
    </row>
    <row r="283460" spans="68:68" customFormat="1">
      <c r="BP283460" s="90"/>
    </row>
    <row r="283461" spans="68:68" customFormat="1">
      <c r="BP283461" s="90"/>
    </row>
    <row r="283462" spans="68:68" customFormat="1">
      <c r="BP283462" s="90"/>
    </row>
    <row r="283463" spans="68:68" customFormat="1">
      <c r="BP283463" s="90"/>
    </row>
    <row r="283464" spans="68:68" customFormat="1">
      <c r="BP283464" s="90"/>
    </row>
    <row r="283465" spans="68:68" customFormat="1">
      <c r="BP283465" s="90"/>
    </row>
    <row r="283466" spans="68:68" customFormat="1">
      <c r="BP283466" s="90"/>
    </row>
    <row r="283467" spans="68:68" customFormat="1">
      <c r="BP283467" s="90"/>
    </row>
    <row r="283468" spans="68:68" customFormat="1">
      <c r="BP283468" s="90"/>
    </row>
    <row r="283469" spans="68:68" customFormat="1">
      <c r="BP283469" s="90"/>
    </row>
    <row r="283470" spans="68:68" customFormat="1">
      <c r="BP283470" s="90"/>
    </row>
    <row r="283471" spans="68:68" customFormat="1">
      <c r="BP283471" s="90"/>
    </row>
    <row r="283472" spans="68:68" customFormat="1">
      <c r="BP283472" s="90"/>
    </row>
    <row r="283473" spans="68:68" customFormat="1">
      <c r="BP283473" s="90"/>
    </row>
    <row r="283474" spans="68:68" customFormat="1">
      <c r="BP283474" s="90"/>
    </row>
    <row r="283475" spans="68:68" customFormat="1">
      <c r="BP283475" s="90"/>
    </row>
    <row r="283476" spans="68:68" customFormat="1">
      <c r="BP283476" s="90"/>
    </row>
    <row r="283477" spans="68:68" customFormat="1">
      <c r="BP283477" s="90"/>
    </row>
    <row r="283478" spans="68:68" customFormat="1">
      <c r="BP283478" s="90"/>
    </row>
    <row r="283479" spans="68:68" customFormat="1">
      <c r="BP283479" s="90"/>
    </row>
    <row r="283480" spans="68:68" customFormat="1">
      <c r="BP283480" s="90"/>
    </row>
    <row r="283481" spans="68:68" customFormat="1">
      <c r="BP283481" s="90"/>
    </row>
    <row r="283482" spans="68:68" customFormat="1">
      <c r="BP283482" s="90"/>
    </row>
    <row r="283483" spans="68:68" customFormat="1">
      <c r="BP283483" s="90"/>
    </row>
    <row r="283484" spans="68:68" customFormat="1">
      <c r="BP283484" s="90"/>
    </row>
    <row r="283485" spans="68:68" customFormat="1">
      <c r="BP283485" s="90"/>
    </row>
    <row r="283486" spans="68:68" customFormat="1">
      <c r="BP283486" s="90"/>
    </row>
    <row r="283487" spans="68:68" customFormat="1">
      <c r="BP283487" s="90"/>
    </row>
    <row r="283488" spans="68:68" customFormat="1">
      <c r="BP283488" s="90"/>
    </row>
    <row r="283489" spans="68:68" customFormat="1">
      <c r="BP283489" s="90"/>
    </row>
    <row r="283490" spans="68:68" customFormat="1">
      <c r="BP283490" s="90"/>
    </row>
    <row r="283491" spans="68:68" customFormat="1">
      <c r="BP283491" s="90"/>
    </row>
    <row r="283492" spans="68:68" customFormat="1">
      <c r="BP283492" s="90"/>
    </row>
    <row r="283493" spans="68:68" customFormat="1">
      <c r="BP283493" s="90"/>
    </row>
    <row r="283494" spans="68:68" customFormat="1">
      <c r="BP283494" s="90"/>
    </row>
    <row r="283495" spans="68:68" customFormat="1">
      <c r="BP283495" s="90"/>
    </row>
    <row r="283496" spans="68:68" customFormat="1">
      <c r="BP283496" s="90"/>
    </row>
    <row r="283497" spans="68:68" customFormat="1">
      <c r="BP283497" s="90"/>
    </row>
    <row r="283498" spans="68:68" customFormat="1">
      <c r="BP283498" s="90"/>
    </row>
    <row r="283499" spans="68:68" customFormat="1">
      <c r="BP283499" s="90"/>
    </row>
    <row r="283500" spans="68:68" customFormat="1">
      <c r="BP283500" s="90"/>
    </row>
    <row r="283501" spans="68:68" customFormat="1">
      <c r="BP283501" s="90"/>
    </row>
    <row r="283502" spans="68:68" customFormat="1">
      <c r="BP283502" s="90"/>
    </row>
    <row r="283503" spans="68:68" customFormat="1">
      <c r="BP283503" s="90"/>
    </row>
    <row r="283504" spans="68:68" customFormat="1">
      <c r="BP283504" s="90"/>
    </row>
    <row r="283505" spans="68:68" customFormat="1">
      <c r="BP283505" s="90"/>
    </row>
    <row r="283506" spans="68:68" customFormat="1">
      <c r="BP283506" s="90"/>
    </row>
    <row r="283507" spans="68:68" customFormat="1">
      <c r="BP283507" s="90"/>
    </row>
    <row r="283508" spans="68:68" customFormat="1">
      <c r="BP283508" s="90"/>
    </row>
    <row r="283509" spans="68:68" customFormat="1">
      <c r="BP283509" s="90"/>
    </row>
    <row r="283510" spans="68:68" customFormat="1">
      <c r="BP283510" s="90"/>
    </row>
    <row r="283511" spans="68:68" customFormat="1">
      <c r="BP283511" s="90"/>
    </row>
    <row r="283512" spans="68:68" customFormat="1">
      <c r="BP283512" s="90"/>
    </row>
    <row r="283513" spans="68:68" customFormat="1">
      <c r="BP283513" s="90"/>
    </row>
    <row r="283514" spans="68:68" customFormat="1">
      <c r="BP283514" s="90"/>
    </row>
    <row r="283515" spans="68:68" customFormat="1">
      <c r="BP283515" s="90"/>
    </row>
    <row r="283516" spans="68:68" customFormat="1">
      <c r="BP283516" s="90"/>
    </row>
    <row r="283517" spans="68:68" customFormat="1">
      <c r="BP283517" s="90"/>
    </row>
    <row r="283518" spans="68:68" customFormat="1">
      <c r="BP283518" s="90"/>
    </row>
    <row r="283519" spans="68:68" customFormat="1">
      <c r="BP283519" s="90"/>
    </row>
    <row r="283520" spans="68:68" customFormat="1">
      <c r="BP283520" s="90"/>
    </row>
    <row r="283521" spans="68:68" customFormat="1">
      <c r="BP283521" s="90"/>
    </row>
    <row r="283522" spans="68:68" customFormat="1">
      <c r="BP283522" s="90"/>
    </row>
    <row r="283523" spans="68:68" customFormat="1">
      <c r="BP283523" s="90"/>
    </row>
    <row r="283524" spans="68:68" customFormat="1">
      <c r="BP283524" s="90"/>
    </row>
    <row r="283525" spans="68:68" customFormat="1">
      <c r="BP283525" s="90"/>
    </row>
    <row r="283526" spans="68:68" customFormat="1">
      <c r="BP283526" s="90"/>
    </row>
    <row r="283527" spans="68:68" customFormat="1">
      <c r="BP283527" s="90"/>
    </row>
    <row r="283528" spans="68:68" customFormat="1">
      <c r="BP283528" s="90"/>
    </row>
    <row r="283529" spans="68:68" customFormat="1">
      <c r="BP283529" s="90"/>
    </row>
    <row r="283530" spans="68:68" customFormat="1">
      <c r="BP283530" s="90"/>
    </row>
    <row r="283531" spans="68:68" customFormat="1">
      <c r="BP283531" s="90"/>
    </row>
    <row r="283532" spans="68:68" customFormat="1">
      <c r="BP283532" s="90"/>
    </row>
    <row r="283533" spans="68:68" customFormat="1">
      <c r="BP283533" s="90"/>
    </row>
    <row r="283534" spans="68:68" customFormat="1">
      <c r="BP283534" s="90"/>
    </row>
    <row r="283535" spans="68:68" customFormat="1">
      <c r="BP283535" s="90"/>
    </row>
    <row r="283536" spans="68:68" customFormat="1">
      <c r="BP283536" s="90"/>
    </row>
    <row r="283537" spans="68:68" customFormat="1">
      <c r="BP283537" s="90"/>
    </row>
    <row r="283538" spans="68:68" customFormat="1">
      <c r="BP283538" s="90"/>
    </row>
    <row r="283539" spans="68:68" customFormat="1">
      <c r="BP283539" s="90"/>
    </row>
    <row r="283540" spans="68:68" customFormat="1">
      <c r="BP283540" s="90"/>
    </row>
    <row r="283541" spans="68:68" customFormat="1">
      <c r="BP283541" s="90"/>
    </row>
    <row r="283542" spans="68:68" customFormat="1">
      <c r="BP283542" s="90"/>
    </row>
    <row r="283543" spans="68:68" customFormat="1">
      <c r="BP283543" s="90"/>
    </row>
    <row r="283544" spans="68:68" customFormat="1">
      <c r="BP283544" s="90"/>
    </row>
    <row r="283545" spans="68:68" customFormat="1">
      <c r="BP283545" s="90"/>
    </row>
    <row r="283546" spans="68:68" customFormat="1">
      <c r="BP283546" s="90"/>
    </row>
    <row r="283547" spans="68:68" customFormat="1">
      <c r="BP283547" s="90"/>
    </row>
    <row r="283548" spans="68:68" customFormat="1">
      <c r="BP283548" s="90"/>
    </row>
    <row r="283549" spans="68:68" customFormat="1">
      <c r="BP283549" s="90"/>
    </row>
    <row r="283550" spans="68:68" customFormat="1">
      <c r="BP283550" s="90"/>
    </row>
    <row r="283551" spans="68:68" customFormat="1">
      <c r="BP283551" s="90"/>
    </row>
    <row r="283552" spans="68:68" customFormat="1">
      <c r="BP283552" s="90"/>
    </row>
    <row r="283553" spans="68:68" customFormat="1">
      <c r="BP283553" s="90"/>
    </row>
    <row r="283554" spans="68:68" customFormat="1">
      <c r="BP283554" s="90"/>
    </row>
    <row r="283555" spans="68:68" customFormat="1">
      <c r="BP283555" s="90"/>
    </row>
    <row r="283556" spans="68:68" customFormat="1">
      <c r="BP283556" s="90"/>
    </row>
    <row r="283557" spans="68:68" customFormat="1">
      <c r="BP283557" s="90"/>
    </row>
    <row r="283558" spans="68:68" customFormat="1">
      <c r="BP283558" s="90"/>
    </row>
    <row r="283559" spans="68:68" customFormat="1">
      <c r="BP283559" s="90"/>
    </row>
    <row r="283560" spans="68:68" customFormat="1">
      <c r="BP283560" s="90"/>
    </row>
    <row r="283561" spans="68:68" customFormat="1">
      <c r="BP283561" s="90"/>
    </row>
    <row r="283562" spans="68:68" customFormat="1">
      <c r="BP283562" s="90"/>
    </row>
    <row r="283563" spans="68:68" customFormat="1">
      <c r="BP283563" s="90"/>
    </row>
    <row r="283564" spans="68:68" customFormat="1">
      <c r="BP283564" s="90"/>
    </row>
    <row r="283565" spans="68:68" customFormat="1">
      <c r="BP283565" s="90"/>
    </row>
    <row r="283566" spans="68:68" customFormat="1">
      <c r="BP283566" s="90"/>
    </row>
    <row r="283567" spans="68:68" customFormat="1">
      <c r="BP283567" s="90"/>
    </row>
    <row r="283568" spans="68:68" customFormat="1">
      <c r="BP283568" s="90"/>
    </row>
    <row r="283569" spans="68:68" customFormat="1">
      <c r="BP283569" s="90"/>
    </row>
    <row r="283570" spans="68:68" customFormat="1">
      <c r="BP283570" s="90"/>
    </row>
    <row r="283571" spans="68:68" customFormat="1">
      <c r="BP283571" s="90"/>
    </row>
    <row r="283572" spans="68:68" customFormat="1">
      <c r="BP283572" s="90"/>
    </row>
    <row r="283573" spans="68:68" customFormat="1">
      <c r="BP283573" s="90"/>
    </row>
    <row r="283574" spans="68:68" customFormat="1">
      <c r="BP283574" s="90"/>
    </row>
    <row r="283575" spans="68:68" customFormat="1">
      <c r="BP283575" s="90"/>
    </row>
    <row r="283576" spans="68:68" customFormat="1">
      <c r="BP283576" s="90"/>
    </row>
    <row r="283577" spans="68:68" customFormat="1">
      <c r="BP283577" s="90"/>
    </row>
    <row r="283578" spans="68:68" customFormat="1">
      <c r="BP283578" s="90"/>
    </row>
    <row r="283579" spans="68:68" customFormat="1">
      <c r="BP283579" s="90"/>
    </row>
    <row r="283580" spans="68:68" customFormat="1">
      <c r="BP283580" s="90"/>
    </row>
    <row r="283581" spans="68:68" customFormat="1">
      <c r="BP283581" s="90"/>
    </row>
    <row r="283582" spans="68:68" customFormat="1">
      <c r="BP283582" s="90"/>
    </row>
    <row r="283583" spans="68:68" customFormat="1">
      <c r="BP283583" s="90"/>
    </row>
    <row r="283584" spans="68:68" customFormat="1">
      <c r="BP283584" s="90"/>
    </row>
    <row r="283585" spans="68:68" customFormat="1">
      <c r="BP283585" s="90"/>
    </row>
    <row r="283586" spans="68:68" customFormat="1">
      <c r="BP283586" s="90"/>
    </row>
    <row r="283587" spans="68:68" customFormat="1">
      <c r="BP283587" s="90"/>
    </row>
    <row r="283588" spans="68:68" customFormat="1">
      <c r="BP283588" s="90"/>
    </row>
    <row r="283589" spans="68:68" customFormat="1">
      <c r="BP283589" s="90"/>
    </row>
    <row r="283590" spans="68:68" customFormat="1">
      <c r="BP283590" s="90"/>
    </row>
    <row r="283591" spans="68:68" customFormat="1">
      <c r="BP283591" s="90"/>
    </row>
    <row r="283592" spans="68:68" customFormat="1">
      <c r="BP283592" s="90"/>
    </row>
    <row r="283593" spans="68:68" customFormat="1">
      <c r="BP283593" s="90"/>
    </row>
    <row r="283594" spans="68:68" customFormat="1">
      <c r="BP283594" s="90"/>
    </row>
    <row r="283595" spans="68:68" customFormat="1">
      <c r="BP283595" s="90"/>
    </row>
    <row r="283596" spans="68:68" customFormat="1">
      <c r="BP283596" s="90"/>
    </row>
    <row r="283597" spans="68:68" customFormat="1">
      <c r="BP283597" s="90"/>
    </row>
    <row r="283598" spans="68:68" customFormat="1">
      <c r="BP283598" s="90"/>
    </row>
    <row r="283599" spans="68:68" customFormat="1">
      <c r="BP283599" s="90"/>
    </row>
    <row r="283600" spans="68:68" customFormat="1">
      <c r="BP283600" s="90"/>
    </row>
    <row r="283601" spans="68:68" customFormat="1">
      <c r="BP283601" s="90"/>
    </row>
    <row r="283602" spans="68:68" customFormat="1">
      <c r="BP283602" s="90"/>
    </row>
    <row r="283603" spans="68:68" customFormat="1">
      <c r="BP283603" s="90"/>
    </row>
    <row r="283604" spans="68:68" customFormat="1">
      <c r="BP283604" s="90"/>
    </row>
    <row r="283605" spans="68:68" customFormat="1">
      <c r="BP283605" s="90"/>
    </row>
    <row r="283606" spans="68:68" customFormat="1">
      <c r="BP283606" s="90"/>
    </row>
    <row r="283607" spans="68:68" customFormat="1">
      <c r="BP283607" s="90"/>
    </row>
    <row r="283608" spans="68:68" customFormat="1">
      <c r="BP283608" s="90"/>
    </row>
    <row r="283609" spans="68:68" customFormat="1">
      <c r="BP283609" s="90"/>
    </row>
    <row r="283610" spans="68:68" customFormat="1">
      <c r="BP283610" s="90"/>
    </row>
    <row r="283611" spans="68:68" customFormat="1">
      <c r="BP283611" s="90"/>
    </row>
    <row r="283612" spans="68:68" customFormat="1">
      <c r="BP283612" s="90"/>
    </row>
    <row r="283613" spans="68:68" customFormat="1">
      <c r="BP283613" s="90"/>
    </row>
    <row r="283614" spans="68:68" customFormat="1">
      <c r="BP283614" s="90"/>
    </row>
    <row r="283615" spans="68:68" customFormat="1">
      <c r="BP283615" s="90"/>
    </row>
    <row r="283616" spans="68:68" customFormat="1">
      <c r="BP283616" s="90"/>
    </row>
    <row r="283617" spans="68:68" customFormat="1">
      <c r="BP283617" s="90"/>
    </row>
    <row r="283618" spans="68:68" customFormat="1">
      <c r="BP283618" s="90"/>
    </row>
    <row r="283619" spans="68:68" customFormat="1">
      <c r="BP283619" s="90"/>
    </row>
    <row r="283620" spans="68:68" customFormat="1">
      <c r="BP283620" s="90"/>
    </row>
    <row r="283621" spans="68:68" customFormat="1">
      <c r="BP283621" s="90"/>
    </row>
    <row r="283622" spans="68:68" customFormat="1">
      <c r="BP283622" s="90"/>
    </row>
    <row r="283623" spans="68:68" customFormat="1">
      <c r="BP283623" s="90"/>
    </row>
    <row r="283624" spans="68:68" customFormat="1">
      <c r="BP283624" s="90"/>
    </row>
    <row r="283625" spans="68:68" customFormat="1">
      <c r="BP283625" s="90"/>
    </row>
    <row r="283626" spans="68:68" customFormat="1">
      <c r="BP283626" s="90"/>
    </row>
    <row r="283627" spans="68:68" customFormat="1">
      <c r="BP283627" s="90"/>
    </row>
    <row r="283628" spans="68:68" customFormat="1">
      <c r="BP283628" s="90"/>
    </row>
    <row r="283629" spans="68:68" customFormat="1">
      <c r="BP283629" s="90"/>
    </row>
    <row r="283630" spans="68:68" customFormat="1">
      <c r="BP283630" s="90"/>
    </row>
    <row r="283631" spans="68:68" customFormat="1">
      <c r="BP283631" s="90"/>
    </row>
    <row r="283632" spans="68:68" customFormat="1">
      <c r="BP283632" s="90"/>
    </row>
    <row r="283633" spans="68:68" customFormat="1">
      <c r="BP283633" s="90"/>
    </row>
    <row r="283634" spans="68:68" customFormat="1">
      <c r="BP283634" s="90"/>
    </row>
    <row r="283635" spans="68:68" customFormat="1">
      <c r="BP283635" s="90"/>
    </row>
    <row r="283636" spans="68:68" customFormat="1">
      <c r="BP283636" s="90"/>
    </row>
    <row r="283637" spans="68:68" customFormat="1">
      <c r="BP283637" s="90"/>
    </row>
    <row r="283638" spans="68:68" customFormat="1">
      <c r="BP283638" s="90"/>
    </row>
    <row r="283639" spans="68:68" customFormat="1">
      <c r="BP283639" s="90"/>
    </row>
    <row r="283640" spans="68:68" customFormat="1">
      <c r="BP283640" s="90"/>
    </row>
    <row r="283641" spans="68:68" customFormat="1">
      <c r="BP283641" s="90"/>
    </row>
    <row r="283642" spans="68:68" customFormat="1">
      <c r="BP283642" s="90"/>
    </row>
    <row r="283643" spans="68:68" customFormat="1">
      <c r="BP283643" s="90"/>
    </row>
    <row r="283644" spans="68:68" customFormat="1">
      <c r="BP283644" s="90"/>
    </row>
    <row r="283645" spans="68:68" customFormat="1">
      <c r="BP283645" s="90"/>
    </row>
    <row r="283646" spans="68:68" customFormat="1">
      <c r="BP283646" s="90"/>
    </row>
    <row r="283647" spans="68:68" customFormat="1">
      <c r="BP283647" s="90"/>
    </row>
    <row r="283648" spans="68:68" customFormat="1">
      <c r="BP283648" s="90"/>
    </row>
    <row r="283649" spans="68:68" customFormat="1">
      <c r="BP283649" s="90"/>
    </row>
    <row r="283650" spans="68:68" customFormat="1">
      <c r="BP283650" s="90"/>
    </row>
    <row r="283651" spans="68:68" customFormat="1">
      <c r="BP283651" s="90"/>
    </row>
    <row r="283652" spans="68:68" customFormat="1">
      <c r="BP283652" s="90"/>
    </row>
    <row r="283653" spans="68:68" customFormat="1">
      <c r="BP283653" s="90"/>
    </row>
    <row r="283654" spans="68:68" customFormat="1">
      <c r="BP283654" s="90"/>
    </row>
    <row r="283655" spans="68:68" customFormat="1">
      <c r="BP283655" s="90"/>
    </row>
    <row r="283656" spans="68:68" customFormat="1">
      <c r="BP283656" s="90"/>
    </row>
    <row r="283657" spans="68:68" customFormat="1">
      <c r="BP283657" s="90"/>
    </row>
    <row r="283658" spans="68:68" customFormat="1">
      <c r="BP283658" s="90"/>
    </row>
    <row r="283659" spans="68:68" customFormat="1">
      <c r="BP283659" s="90"/>
    </row>
    <row r="283660" spans="68:68" customFormat="1">
      <c r="BP283660" s="90"/>
    </row>
    <row r="283661" spans="68:68" customFormat="1">
      <c r="BP283661" s="90"/>
    </row>
    <row r="283662" spans="68:68" customFormat="1">
      <c r="BP283662" s="90"/>
    </row>
    <row r="283663" spans="68:68" customFormat="1">
      <c r="BP283663" s="90"/>
    </row>
    <row r="283664" spans="68:68" customFormat="1">
      <c r="BP283664" s="90"/>
    </row>
    <row r="283665" spans="68:68" customFormat="1">
      <c r="BP283665" s="90"/>
    </row>
    <row r="283666" spans="68:68" customFormat="1">
      <c r="BP283666" s="90"/>
    </row>
    <row r="283667" spans="68:68" customFormat="1">
      <c r="BP283667" s="90"/>
    </row>
    <row r="283668" spans="68:68" customFormat="1">
      <c r="BP283668" s="90"/>
    </row>
    <row r="283669" spans="68:68" customFormat="1">
      <c r="BP283669" s="90"/>
    </row>
    <row r="283670" spans="68:68" customFormat="1">
      <c r="BP283670" s="90"/>
    </row>
    <row r="283671" spans="68:68" customFormat="1">
      <c r="BP283671" s="90"/>
    </row>
    <row r="283672" spans="68:68" customFormat="1">
      <c r="BP283672" s="90"/>
    </row>
    <row r="283673" spans="68:68" customFormat="1">
      <c r="BP283673" s="90"/>
    </row>
    <row r="283674" spans="68:68" customFormat="1">
      <c r="BP283674" s="90"/>
    </row>
    <row r="283675" spans="68:68" customFormat="1">
      <c r="BP283675" s="90"/>
    </row>
    <row r="283676" spans="68:68" customFormat="1">
      <c r="BP283676" s="90"/>
    </row>
    <row r="283677" spans="68:68" customFormat="1">
      <c r="BP283677" s="90"/>
    </row>
    <row r="283678" spans="68:68" customFormat="1">
      <c r="BP283678" s="90"/>
    </row>
    <row r="283679" spans="68:68" customFormat="1">
      <c r="BP283679" s="90"/>
    </row>
    <row r="283680" spans="68:68" customFormat="1">
      <c r="BP283680" s="90"/>
    </row>
    <row r="283681" spans="68:68" customFormat="1">
      <c r="BP283681" s="90"/>
    </row>
    <row r="283682" spans="68:68" customFormat="1">
      <c r="BP283682" s="90"/>
    </row>
    <row r="283683" spans="68:68" customFormat="1">
      <c r="BP283683" s="90"/>
    </row>
    <row r="283684" spans="68:68" customFormat="1">
      <c r="BP283684" s="90"/>
    </row>
    <row r="283685" spans="68:68" customFormat="1">
      <c r="BP283685" s="90"/>
    </row>
    <row r="283686" spans="68:68" customFormat="1">
      <c r="BP283686" s="90"/>
    </row>
    <row r="283687" spans="68:68" customFormat="1">
      <c r="BP283687" s="90"/>
    </row>
    <row r="283688" spans="68:68" customFormat="1">
      <c r="BP283688" s="90"/>
    </row>
    <row r="283689" spans="68:68" customFormat="1">
      <c r="BP283689" s="90"/>
    </row>
    <row r="283690" spans="68:68" customFormat="1">
      <c r="BP283690" s="90"/>
    </row>
    <row r="283691" spans="68:68" customFormat="1">
      <c r="BP283691" s="90"/>
    </row>
    <row r="283692" spans="68:68" customFormat="1">
      <c r="BP283692" s="90"/>
    </row>
    <row r="283693" spans="68:68" customFormat="1">
      <c r="BP283693" s="90"/>
    </row>
    <row r="283694" spans="68:68" customFormat="1">
      <c r="BP283694" s="90"/>
    </row>
    <row r="283695" spans="68:68" customFormat="1">
      <c r="BP283695" s="90"/>
    </row>
    <row r="283696" spans="68:68" customFormat="1">
      <c r="BP283696" s="90"/>
    </row>
    <row r="283697" spans="68:68" customFormat="1">
      <c r="BP283697" s="90"/>
    </row>
    <row r="283698" spans="68:68" customFormat="1">
      <c r="BP283698" s="90"/>
    </row>
    <row r="283699" spans="68:68" customFormat="1">
      <c r="BP283699" s="90"/>
    </row>
    <row r="283700" spans="68:68" customFormat="1">
      <c r="BP283700" s="90"/>
    </row>
    <row r="283701" spans="68:68" customFormat="1">
      <c r="BP283701" s="90"/>
    </row>
    <row r="283702" spans="68:68" customFormat="1">
      <c r="BP283702" s="90"/>
    </row>
    <row r="283703" spans="68:68" customFormat="1">
      <c r="BP283703" s="90"/>
    </row>
    <row r="283704" spans="68:68" customFormat="1">
      <c r="BP283704" s="90"/>
    </row>
    <row r="283705" spans="68:68" customFormat="1">
      <c r="BP283705" s="90"/>
    </row>
    <row r="283706" spans="68:68" customFormat="1">
      <c r="BP283706" s="90"/>
    </row>
    <row r="283707" spans="68:68" customFormat="1">
      <c r="BP283707" s="90"/>
    </row>
    <row r="283708" spans="68:68" customFormat="1">
      <c r="BP283708" s="90"/>
    </row>
    <row r="283709" spans="68:68" customFormat="1">
      <c r="BP283709" s="90"/>
    </row>
    <row r="283710" spans="68:68" customFormat="1">
      <c r="BP283710" s="90"/>
    </row>
    <row r="283711" spans="68:68" customFormat="1">
      <c r="BP283711" s="90"/>
    </row>
    <row r="283712" spans="68:68" customFormat="1">
      <c r="BP283712" s="90"/>
    </row>
    <row r="283713" spans="68:68" customFormat="1">
      <c r="BP283713" s="90"/>
    </row>
    <row r="283714" spans="68:68" customFormat="1">
      <c r="BP283714" s="90"/>
    </row>
    <row r="283715" spans="68:68" customFormat="1">
      <c r="BP283715" s="90"/>
    </row>
    <row r="283716" spans="68:68" customFormat="1">
      <c r="BP283716" s="90"/>
    </row>
    <row r="283717" spans="68:68" customFormat="1">
      <c r="BP283717" s="90"/>
    </row>
    <row r="283718" spans="68:68" customFormat="1">
      <c r="BP283718" s="90"/>
    </row>
    <row r="283719" spans="68:68" customFormat="1">
      <c r="BP283719" s="90"/>
    </row>
    <row r="283720" spans="68:68" customFormat="1">
      <c r="BP283720" s="90"/>
    </row>
    <row r="283721" spans="68:68" customFormat="1">
      <c r="BP283721" s="90"/>
    </row>
    <row r="283722" spans="68:68" customFormat="1">
      <c r="BP283722" s="90"/>
    </row>
    <row r="283723" spans="68:68" customFormat="1">
      <c r="BP283723" s="90"/>
    </row>
    <row r="283724" spans="68:68" customFormat="1">
      <c r="BP283724" s="90"/>
    </row>
    <row r="283725" spans="68:68" customFormat="1">
      <c r="BP283725" s="90"/>
    </row>
    <row r="283726" spans="68:68" customFormat="1">
      <c r="BP283726" s="90"/>
    </row>
    <row r="283727" spans="68:68" customFormat="1">
      <c r="BP283727" s="90"/>
    </row>
    <row r="283728" spans="68:68" customFormat="1">
      <c r="BP283728" s="90"/>
    </row>
    <row r="283729" spans="68:68" customFormat="1">
      <c r="BP283729" s="90"/>
    </row>
    <row r="283730" spans="68:68" customFormat="1">
      <c r="BP283730" s="90"/>
    </row>
    <row r="283731" spans="68:68" customFormat="1">
      <c r="BP283731" s="90"/>
    </row>
    <row r="283732" spans="68:68" customFormat="1">
      <c r="BP283732" s="90"/>
    </row>
    <row r="283733" spans="68:68" customFormat="1">
      <c r="BP283733" s="90"/>
    </row>
    <row r="283734" spans="68:68" customFormat="1">
      <c r="BP283734" s="90"/>
    </row>
    <row r="283735" spans="68:68" customFormat="1">
      <c r="BP283735" s="90"/>
    </row>
    <row r="283736" spans="68:68" customFormat="1">
      <c r="BP283736" s="90"/>
    </row>
    <row r="283737" spans="68:68" customFormat="1">
      <c r="BP283737" s="90"/>
    </row>
    <row r="283738" spans="68:68" customFormat="1">
      <c r="BP283738" s="90"/>
    </row>
    <row r="283739" spans="68:68" customFormat="1">
      <c r="BP283739" s="90"/>
    </row>
    <row r="283740" spans="68:68" customFormat="1">
      <c r="BP283740" s="90"/>
    </row>
    <row r="283741" spans="68:68" customFormat="1">
      <c r="BP283741" s="90"/>
    </row>
    <row r="283742" spans="68:68" customFormat="1">
      <c r="BP283742" s="90"/>
    </row>
    <row r="283743" spans="68:68" customFormat="1">
      <c r="BP283743" s="90"/>
    </row>
    <row r="283744" spans="68:68" customFormat="1">
      <c r="BP283744" s="90"/>
    </row>
    <row r="283745" spans="68:68" customFormat="1">
      <c r="BP283745" s="90"/>
    </row>
    <row r="283746" spans="68:68" customFormat="1">
      <c r="BP283746" s="90"/>
    </row>
    <row r="283747" spans="68:68" customFormat="1">
      <c r="BP283747" s="90"/>
    </row>
    <row r="283748" spans="68:68" customFormat="1">
      <c r="BP283748" s="90"/>
    </row>
    <row r="283749" spans="68:68" customFormat="1">
      <c r="BP283749" s="90"/>
    </row>
    <row r="283750" spans="68:68" customFormat="1">
      <c r="BP283750" s="90"/>
    </row>
    <row r="283751" spans="68:68" customFormat="1">
      <c r="BP283751" s="90"/>
    </row>
    <row r="283752" spans="68:68" customFormat="1">
      <c r="BP283752" s="90"/>
    </row>
    <row r="283753" spans="68:68" customFormat="1">
      <c r="BP283753" s="90"/>
    </row>
    <row r="283754" spans="68:68" customFormat="1">
      <c r="BP283754" s="90"/>
    </row>
    <row r="283755" spans="68:68" customFormat="1">
      <c r="BP283755" s="90"/>
    </row>
    <row r="283756" spans="68:68" customFormat="1">
      <c r="BP283756" s="90"/>
    </row>
    <row r="283757" spans="68:68" customFormat="1">
      <c r="BP283757" s="90"/>
    </row>
    <row r="283758" spans="68:68" customFormat="1">
      <c r="BP283758" s="90"/>
    </row>
    <row r="283759" spans="68:68" customFormat="1">
      <c r="BP283759" s="90"/>
    </row>
    <row r="283760" spans="68:68" customFormat="1">
      <c r="BP283760" s="90"/>
    </row>
    <row r="283761" spans="68:68" customFormat="1">
      <c r="BP283761" s="90"/>
    </row>
    <row r="283762" spans="68:68" customFormat="1">
      <c r="BP283762" s="90"/>
    </row>
    <row r="283763" spans="68:68" customFormat="1">
      <c r="BP283763" s="90"/>
    </row>
    <row r="283764" spans="68:68" customFormat="1">
      <c r="BP283764" s="90"/>
    </row>
    <row r="283765" spans="68:68" customFormat="1">
      <c r="BP283765" s="90"/>
    </row>
    <row r="283766" spans="68:68" customFormat="1">
      <c r="BP283766" s="90"/>
    </row>
    <row r="283767" spans="68:68" customFormat="1">
      <c r="BP283767" s="90"/>
    </row>
    <row r="283768" spans="68:68" customFormat="1">
      <c r="BP283768" s="90"/>
    </row>
    <row r="283769" spans="68:68" customFormat="1">
      <c r="BP283769" s="90"/>
    </row>
    <row r="283770" spans="68:68" customFormat="1">
      <c r="BP283770" s="90"/>
    </row>
    <row r="283771" spans="68:68" customFormat="1">
      <c r="BP283771" s="90"/>
    </row>
    <row r="283772" spans="68:68" customFormat="1">
      <c r="BP283772" s="90"/>
    </row>
    <row r="283773" spans="68:68" customFormat="1">
      <c r="BP283773" s="90"/>
    </row>
    <row r="283774" spans="68:68" customFormat="1">
      <c r="BP283774" s="90"/>
    </row>
    <row r="283775" spans="68:68" customFormat="1">
      <c r="BP283775" s="90"/>
    </row>
    <row r="283776" spans="68:68" customFormat="1">
      <c r="BP283776" s="90"/>
    </row>
    <row r="283777" spans="68:68" customFormat="1">
      <c r="BP283777" s="90"/>
    </row>
    <row r="283778" spans="68:68" customFormat="1">
      <c r="BP283778" s="90"/>
    </row>
    <row r="283779" spans="68:68" customFormat="1">
      <c r="BP283779" s="90"/>
    </row>
    <row r="283780" spans="68:68" customFormat="1">
      <c r="BP283780" s="90"/>
    </row>
    <row r="283781" spans="68:68" customFormat="1">
      <c r="BP283781" s="90"/>
    </row>
    <row r="283782" spans="68:68" customFormat="1">
      <c r="BP283782" s="90"/>
    </row>
    <row r="283783" spans="68:68" customFormat="1">
      <c r="BP283783" s="90"/>
    </row>
    <row r="283784" spans="68:68" customFormat="1">
      <c r="BP283784" s="90"/>
    </row>
    <row r="283785" spans="68:68" customFormat="1">
      <c r="BP283785" s="90"/>
    </row>
    <row r="283786" spans="68:68" customFormat="1">
      <c r="BP283786" s="90"/>
    </row>
    <row r="283787" spans="68:68" customFormat="1">
      <c r="BP283787" s="90"/>
    </row>
    <row r="283788" spans="68:68" customFormat="1">
      <c r="BP283788" s="90"/>
    </row>
    <row r="283789" spans="68:68" customFormat="1">
      <c r="BP283789" s="90"/>
    </row>
    <row r="283790" spans="68:68" customFormat="1">
      <c r="BP283790" s="90"/>
    </row>
    <row r="283791" spans="68:68" customFormat="1">
      <c r="BP283791" s="90"/>
    </row>
    <row r="283792" spans="68:68" customFormat="1">
      <c r="BP283792" s="90"/>
    </row>
    <row r="283793" spans="68:68" customFormat="1">
      <c r="BP283793" s="90"/>
    </row>
    <row r="283794" spans="68:68" customFormat="1">
      <c r="BP283794" s="90"/>
    </row>
    <row r="283795" spans="68:68" customFormat="1">
      <c r="BP283795" s="90"/>
    </row>
    <row r="283796" spans="68:68" customFormat="1">
      <c r="BP283796" s="90"/>
    </row>
    <row r="283797" spans="68:68" customFormat="1">
      <c r="BP283797" s="90"/>
    </row>
    <row r="283798" spans="68:68" customFormat="1">
      <c r="BP283798" s="90"/>
    </row>
    <row r="283799" spans="68:68" customFormat="1">
      <c r="BP283799" s="90"/>
    </row>
    <row r="283800" spans="68:68" customFormat="1">
      <c r="BP283800" s="90"/>
    </row>
    <row r="283801" spans="68:68" customFormat="1">
      <c r="BP283801" s="90"/>
    </row>
    <row r="283802" spans="68:68" customFormat="1">
      <c r="BP283802" s="90"/>
    </row>
    <row r="283803" spans="68:68" customFormat="1">
      <c r="BP283803" s="90"/>
    </row>
    <row r="283804" spans="68:68" customFormat="1">
      <c r="BP283804" s="90"/>
    </row>
    <row r="283805" spans="68:68" customFormat="1">
      <c r="BP283805" s="90"/>
    </row>
    <row r="283806" spans="68:68" customFormat="1">
      <c r="BP283806" s="90"/>
    </row>
    <row r="283807" spans="68:68" customFormat="1">
      <c r="BP283807" s="90"/>
    </row>
    <row r="283808" spans="68:68" customFormat="1">
      <c r="BP283808" s="90"/>
    </row>
    <row r="283809" spans="68:68" customFormat="1">
      <c r="BP283809" s="90"/>
    </row>
    <row r="283810" spans="68:68" customFormat="1">
      <c r="BP283810" s="90"/>
    </row>
    <row r="283811" spans="68:68" customFormat="1">
      <c r="BP283811" s="90"/>
    </row>
    <row r="283812" spans="68:68" customFormat="1">
      <c r="BP283812" s="90"/>
    </row>
    <row r="283813" spans="68:68" customFormat="1">
      <c r="BP283813" s="90"/>
    </row>
    <row r="283814" spans="68:68" customFormat="1">
      <c r="BP283814" s="90"/>
    </row>
    <row r="283815" spans="68:68" customFormat="1">
      <c r="BP283815" s="90"/>
    </row>
    <row r="283816" spans="68:68" customFormat="1">
      <c r="BP283816" s="90"/>
    </row>
    <row r="283817" spans="68:68" customFormat="1">
      <c r="BP283817" s="90"/>
    </row>
    <row r="283818" spans="68:68" customFormat="1">
      <c r="BP283818" s="90"/>
    </row>
    <row r="283819" spans="68:68" customFormat="1">
      <c r="BP283819" s="90"/>
    </row>
    <row r="283820" spans="68:68" customFormat="1">
      <c r="BP283820" s="90"/>
    </row>
    <row r="283821" spans="68:68" customFormat="1">
      <c r="BP283821" s="90"/>
    </row>
    <row r="283822" spans="68:68" customFormat="1">
      <c r="BP283822" s="90"/>
    </row>
    <row r="283823" spans="68:68" customFormat="1">
      <c r="BP283823" s="90"/>
    </row>
    <row r="283824" spans="68:68" customFormat="1">
      <c r="BP283824" s="90"/>
    </row>
    <row r="283825" spans="68:68" customFormat="1">
      <c r="BP283825" s="90"/>
    </row>
    <row r="283826" spans="68:68" customFormat="1">
      <c r="BP283826" s="90"/>
    </row>
    <row r="283827" spans="68:68" customFormat="1">
      <c r="BP283827" s="90"/>
    </row>
    <row r="283828" spans="68:68" customFormat="1">
      <c r="BP283828" s="90"/>
    </row>
    <row r="283829" spans="68:68" customFormat="1">
      <c r="BP283829" s="90"/>
    </row>
    <row r="283830" spans="68:68" customFormat="1">
      <c r="BP283830" s="90"/>
    </row>
    <row r="283831" spans="68:68" customFormat="1">
      <c r="BP283831" s="90"/>
    </row>
    <row r="283832" spans="68:68" customFormat="1">
      <c r="BP283832" s="90"/>
    </row>
    <row r="283833" spans="68:68" customFormat="1">
      <c r="BP283833" s="90"/>
    </row>
    <row r="283834" spans="68:68" customFormat="1">
      <c r="BP283834" s="90"/>
    </row>
    <row r="283835" spans="68:68" customFormat="1">
      <c r="BP283835" s="90"/>
    </row>
    <row r="283836" spans="68:68" customFormat="1">
      <c r="BP283836" s="90"/>
    </row>
    <row r="283837" spans="68:68" customFormat="1">
      <c r="BP283837" s="90"/>
    </row>
    <row r="283838" spans="68:68" customFormat="1">
      <c r="BP283838" s="90"/>
    </row>
    <row r="283839" spans="68:68" customFormat="1">
      <c r="BP283839" s="90"/>
    </row>
    <row r="283840" spans="68:68" customFormat="1">
      <c r="BP283840" s="90"/>
    </row>
    <row r="283841" spans="68:68" customFormat="1">
      <c r="BP283841" s="90"/>
    </row>
    <row r="283842" spans="68:68" customFormat="1">
      <c r="BP283842" s="90"/>
    </row>
    <row r="283843" spans="68:68" customFormat="1">
      <c r="BP283843" s="90"/>
    </row>
    <row r="283844" spans="68:68" customFormat="1">
      <c r="BP283844" s="90"/>
    </row>
    <row r="283845" spans="68:68" customFormat="1">
      <c r="BP283845" s="90"/>
    </row>
    <row r="283846" spans="68:68" customFormat="1">
      <c r="BP283846" s="90"/>
    </row>
    <row r="283847" spans="68:68" customFormat="1">
      <c r="BP283847" s="90"/>
    </row>
    <row r="283848" spans="68:68" customFormat="1">
      <c r="BP283848" s="90"/>
    </row>
    <row r="283849" spans="68:68" customFormat="1">
      <c r="BP283849" s="90"/>
    </row>
    <row r="283850" spans="68:68" customFormat="1">
      <c r="BP283850" s="90"/>
    </row>
    <row r="283851" spans="68:68" customFormat="1">
      <c r="BP283851" s="90"/>
    </row>
    <row r="283852" spans="68:68" customFormat="1">
      <c r="BP283852" s="90"/>
    </row>
    <row r="283853" spans="68:68" customFormat="1">
      <c r="BP283853" s="90"/>
    </row>
    <row r="283854" spans="68:68" customFormat="1">
      <c r="BP283854" s="90"/>
    </row>
    <row r="283855" spans="68:68" customFormat="1">
      <c r="BP283855" s="90"/>
    </row>
    <row r="283856" spans="68:68" customFormat="1">
      <c r="BP283856" s="90"/>
    </row>
    <row r="283857" spans="68:68" customFormat="1">
      <c r="BP283857" s="90"/>
    </row>
    <row r="283858" spans="68:68" customFormat="1">
      <c r="BP283858" s="90"/>
    </row>
    <row r="283859" spans="68:68" customFormat="1">
      <c r="BP283859" s="90"/>
    </row>
    <row r="283860" spans="68:68" customFormat="1">
      <c r="BP283860" s="90"/>
    </row>
    <row r="283861" spans="68:68" customFormat="1">
      <c r="BP283861" s="90"/>
    </row>
    <row r="283862" spans="68:68" customFormat="1">
      <c r="BP283862" s="90"/>
    </row>
    <row r="283863" spans="68:68" customFormat="1">
      <c r="BP283863" s="90"/>
    </row>
    <row r="283864" spans="68:68" customFormat="1">
      <c r="BP283864" s="90"/>
    </row>
    <row r="283865" spans="68:68" customFormat="1">
      <c r="BP283865" s="90"/>
    </row>
    <row r="283866" spans="68:68" customFormat="1">
      <c r="BP283866" s="90"/>
    </row>
    <row r="283867" spans="68:68" customFormat="1">
      <c r="BP283867" s="90"/>
    </row>
    <row r="283868" spans="68:68" customFormat="1">
      <c r="BP283868" s="90"/>
    </row>
    <row r="283869" spans="68:68" customFormat="1">
      <c r="BP283869" s="90"/>
    </row>
    <row r="283870" spans="68:68" customFormat="1">
      <c r="BP283870" s="90"/>
    </row>
    <row r="283871" spans="68:68" customFormat="1">
      <c r="BP283871" s="90"/>
    </row>
    <row r="283872" spans="68:68" customFormat="1">
      <c r="BP283872" s="90"/>
    </row>
    <row r="283873" spans="68:68" customFormat="1">
      <c r="BP283873" s="90"/>
    </row>
    <row r="283874" spans="68:68" customFormat="1">
      <c r="BP283874" s="90"/>
    </row>
    <row r="283875" spans="68:68" customFormat="1">
      <c r="BP283875" s="90"/>
    </row>
    <row r="283876" spans="68:68" customFormat="1">
      <c r="BP283876" s="90"/>
    </row>
    <row r="283877" spans="68:68" customFormat="1">
      <c r="BP283877" s="90"/>
    </row>
    <row r="283878" spans="68:68" customFormat="1">
      <c r="BP283878" s="90"/>
    </row>
    <row r="283879" spans="68:68" customFormat="1">
      <c r="BP283879" s="90"/>
    </row>
    <row r="283880" spans="68:68" customFormat="1">
      <c r="BP283880" s="90"/>
    </row>
    <row r="283881" spans="68:68" customFormat="1">
      <c r="BP283881" s="90"/>
    </row>
    <row r="283882" spans="68:68" customFormat="1">
      <c r="BP283882" s="90"/>
    </row>
    <row r="283883" spans="68:68" customFormat="1">
      <c r="BP283883" s="90"/>
    </row>
    <row r="283884" spans="68:68" customFormat="1">
      <c r="BP283884" s="90"/>
    </row>
    <row r="283885" spans="68:68" customFormat="1">
      <c r="BP283885" s="90"/>
    </row>
    <row r="283886" spans="68:68" customFormat="1">
      <c r="BP283886" s="90"/>
    </row>
    <row r="283887" spans="68:68" customFormat="1">
      <c r="BP283887" s="90"/>
    </row>
    <row r="283888" spans="68:68" customFormat="1">
      <c r="BP283888" s="90"/>
    </row>
    <row r="283889" spans="68:68" customFormat="1">
      <c r="BP283889" s="90"/>
    </row>
    <row r="283890" spans="68:68" customFormat="1">
      <c r="BP283890" s="90"/>
    </row>
    <row r="283891" spans="68:68" customFormat="1">
      <c r="BP283891" s="90"/>
    </row>
    <row r="283892" spans="68:68" customFormat="1">
      <c r="BP283892" s="90"/>
    </row>
    <row r="283893" spans="68:68" customFormat="1">
      <c r="BP283893" s="90"/>
    </row>
    <row r="283894" spans="68:68" customFormat="1">
      <c r="BP283894" s="90"/>
    </row>
    <row r="283895" spans="68:68" customFormat="1">
      <c r="BP283895" s="90"/>
    </row>
    <row r="283896" spans="68:68" customFormat="1">
      <c r="BP283896" s="90"/>
    </row>
    <row r="283897" spans="68:68" customFormat="1">
      <c r="BP283897" s="90"/>
    </row>
    <row r="283898" spans="68:68" customFormat="1">
      <c r="BP283898" s="90"/>
    </row>
    <row r="283899" spans="68:68" customFormat="1">
      <c r="BP283899" s="90"/>
    </row>
    <row r="283900" spans="68:68" customFormat="1">
      <c r="BP283900" s="90"/>
    </row>
    <row r="283901" spans="68:68" customFormat="1">
      <c r="BP283901" s="90"/>
    </row>
    <row r="283902" spans="68:68" customFormat="1">
      <c r="BP283902" s="90"/>
    </row>
    <row r="283903" spans="68:68" customFormat="1">
      <c r="BP283903" s="90"/>
    </row>
    <row r="283904" spans="68:68" customFormat="1">
      <c r="BP283904" s="90"/>
    </row>
    <row r="283905" spans="68:68" customFormat="1">
      <c r="BP283905" s="90"/>
    </row>
    <row r="283906" spans="68:68" customFormat="1">
      <c r="BP283906" s="90"/>
    </row>
    <row r="283907" spans="68:68" customFormat="1">
      <c r="BP283907" s="90"/>
    </row>
    <row r="283908" spans="68:68" customFormat="1">
      <c r="BP283908" s="90"/>
    </row>
    <row r="283909" spans="68:68" customFormat="1">
      <c r="BP283909" s="90"/>
    </row>
    <row r="283910" spans="68:68" customFormat="1">
      <c r="BP283910" s="90"/>
    </row>
    <row r="283911" spans="68:68" customFormat="1">
      <c r="BP283911" s="90"/>
    </row>
    <row r="283912" spans="68:68" customFormat="1">
      <c r="BP283912" s="90"/>
    </row>
    <row r="283913" spans="68:68" customFormat="1">
      <c r="BP283913" s="90"/>
    </row>
    <row r="283914" spans="68:68" customFormat="1">
      <c r="BP283914" s="90"/>
    </row>
    <row r="283915" spans="68:68" customFormat="1">
      <c r="BP283915" s="90"/>
    </row>
    <row r="283916" spans="68:68" customFormat="1">
      <c r="BP283916" s="90"/>
    </row>
    <row r="283917" spans="68:68" customFormat="1">
      <c r="BP283917" s="90"/>
    </row>
    <row r="283918" spans="68:68" customFormat="1">
      <c r="BP283918" s="90"/>
    </row>
    <row r="283919" spans="68:68" customFormat="1">
      <c r="BP283919" s="90"/>
    </row>
    <row r="283920" spans="68:68" customFormat="1">
      <c r="BP283920" s="90"/>
    </row>
    <row r="283921" spans="68:68" customFormat="1">
      <c r="BP283921" s="90"/>
    </row>
    <row r="283922" spans="68:68" customFormat="1">
      <c r="BP283922" s="90"/>
    </row>
    <row r="283923" spans="68:68" customFormat="1">
      <c r="BP283923" s="90"/>
    </row>
    <row r="283924" spans="68:68" customFormat="1">
      <c r="BP283924" s="90"/>
    </row>
    <row r="283925" spans="68:68" customFormat="1">
      <c r="BP283925" s="90"/>
    </row>
    <row r="283926" spans="68:68" customFormat="1">
      <c r="BP283926" s="90"/>
    </row>
    <row r="283927" spans="68:68" customFormat="1">
      <c r="BP283927" s="90"/>
    </row>
    <row r="283928" spans="68:68" customFormat="1">
      <c r="BP283928" s="90"/>
    </row>
    <row r="283929" spans="68:68" customFormat="1">
      <c r="BP283929" s="90"/>
    </row>
    <row r="283930" spans="68:68" customFormat="1">
      <c r="BP283930" s="90"/>
    </row>
    <row r="283931" spans="68:68" customFormat="1">
      <c r="BP283931" s="90"/>
    </row>
    <row r="283932" spans="68:68" customFormat="1">
      <c r="BP283932" s="90"/>
    </row>
    <row r="283933" spans="68:68" customFormat="1">
      <c r="BP283933" s="90"/>
    </row>
    <row r="283934" spans="68:68" customFormat="1">
      <c r="BP283934" s="90"/>
    </row>
    <row r="283935" spans="68:68" customFormat="1">
      <c r="BP283935" s="90"/>
    </row>
    <row r="283936" spans="68:68" customFormat="1">
      <c r="BP283936" s="90"/>
    </row>
    <row r="283937" spans="68:68" customFormat="1">
      <c r="BP283937" s="90"/>
    </row>
    <row r="283938" spans="68:68" customFormat="1">
      <c r="BP283938" s="90"/>
    </row>
    <row r="283939" spans="68:68" customFormat="1">
      <c r="BP283939" s="90"/>
    </row>
    <row r="283940" spans="68:68" customFormat="1">
      <c r="BP283940" s="90"/>
    </row>
    <row r="283941" spans="68:68" customFormat="1">
      <c r="BP283941" s="90"/>
    </row>
    <row r="283942" spans="68:68" customFormat="1">
      <c r="BP283942" s="90"/>
    </row>
    <row r="283943" spans="68:68" customFormat="1">
      <c r="BP283943" s="90"/>
    </row>
    <row r="283944" spans="68:68" customFormat="1">
      <c r="BP283944" s="90"/>
    </row>
    <row r="283945" spans="68:68" customFormat="1">
      <c r="BP283945" s="90"/>
    </row>
    <row r="283946" spans="68:68" customFormat="1">
      <c r="BP283946" s="90"/>
    </row>
    <row r="283947" spans="68:68" customFormat="1">
      <c r="BP283947" s="90"/>
    </row>
    <row r="283948" spans="68:68" customFormat="1">
      <c r="BP283948" s="90"/>
    </row>
    <row r="283949" spans="68:68" customFormat="1">
      <c r="BP283949" s="90"/>
    </row>
    <row r="283950" spans="68:68" customFormat="1">
      <c r="BP283950" s="90"/>
    </row>
    <row r="283951" spans="68:68" customFormat="1">
      <c r="BP283951" s="90"/>
    </row>
    <row r="283952" spans="68:68" customFormat="1">
      <c r="BP283952" s="90"/>
    </row>
    <row r="283953" spans="68:68" customFormat="1">
      <c r="BP283953" s="90"/>
    </row>
    <row r="283954" spans="68:68" customFormat="1">
      <c r="BP283954" s="90"/>
    </row>
    <row r="283955" spans="68:68" customFormat="1">
      <c r="BP283955" s="90"/>
    </row>
    <row r="283956" spans="68:68" customFormat="1">
      <c r="BP283956" s="90"/>
    </row>
    <row r="283957" spans="68:68" customFormat="1">
      <c r="BP283957" s="90"/>
    </row>
    <row r="283958" spans="68:68" customFormat="1">
      <c r="BP283958" s="90"/>
    </row>
    <row r="283959" spans="68:68" customFormat="1">
      <c r="BP283959" s="90"/>
    </row>
    <row r="283960" spans="68:68" customFormat="1">
      <c r="BP283960" s="90"/>
    </row>
    <row r="283961" spans="68:68" customFormat="1">
      <c r="BP283961" s="90"/>
    </row>
    <row r="283962" spans="68:68" customFormat="1">
      <c r="BP283962" s="90"/>
    </row>
    <row r="283963" spans="68:68" customFormat="1">
      <c r="BP283963" s="90"/>
    </row>
    <row r="283964" spans="68:68" customFormat="1">
      <c r="BP283964" s="90"/>
    </row>
    <row r="283965" spans="68:68" customFormat="1">
      <c r="BP283965" s="90"/>
    </row>
    <row r="283966" spans="68:68" customFormat="1">
      <c r="BP283966" s="90"/>
    </row>
    <row r="283967" spans="68:68" customFormat="1">
      <c r="BP283967" s="90"/>
    </row>
    <row r="283968" spans="68:68" customFormat="1">
      <c r="BP283968" s="90"/>
    </row>
    <row r="283969" spans="68:68" customFormat="1">
      <c r="BP283969" s="90"/>
    </row>
    <row r="283970" spans="68:68" customFormat="1">
      <c r="BP283970" s="90"/>
    </row>
    <row r="283971" spans="68:68" customFormat="1">
      <c r="BP283971" s="90"/>
    </row>
    <row r="283972" spans="68:68" customFormat="1">
      <c r="BP283972" s="90"/>
    </row>
    <row r="283973" spans="68:68" customFormat="1">
      <c r="BP283973" s="90"/>
    </row>
    <row r="283974" spans="68:68" customFormat="1">
      <c r="BP283974" s="90"/>
    </row>
    <row r="283975" spans="68:68" customFormat="1">
      <c r="BP283975" s="90"/>
    </row>
    <row r="283976" spans="68:68" customFormat="1">
      <c r="BP283976" s="90"/>
    </row>
    <row r="283977" spans="68:68" customFormat="1">
      <c r="BP283977" s="90"/>
    </row>
    <row r="283978" spans="68:68" customFormat="1">
      <c r="BP283978" s="90"/>
    </row>
    <row r="283979" spans="68:68" customFormat="1">
      <c r="BP283979" s="90"/>
    </row>
    <row r="283980" spans="68:68" customFormat="1">
      <c r="BP283980" s="90"/>
    </row>
    <row r="283981" spans="68:68" customFormat="1">
      <c r="BP283981" s="90"/>
    </row>
    <row r="283982" spans="68:68" customFormat="1">
      <c r="BP283982" s="90"/>
    </row>
    <row r="283983" spans="68:68" customFormat="1">
      <c r="BP283983" s="90"/>
    </row>
    <row r="283984" spans="68:68" customFormat="1">
      <c r="BP283984" s="90"/>
    </row>
    <row r="283985" spans="68:68" customFormat="1">
      <c r="BP283985" s="90"/>
    </row>
    <row r="283986" spans="68:68" customFormat="1">
      <c r="BP283986" s="90"/>
    </row>
    <row r="283987" spans="68:68" customFormat="1">
      <c r="BP283987" s="90"/>
    </row>
    <row r="283988" spans="68:68" customFormat="1">
      <c r="BP283988" s="90"/>
    </row>
    <row r="283989" spans="68:68" customFormat="1">
      <c r="BP283989" s="90"/>
    </row>
    <row r="283990" spans="68:68" customFormat="1">
      <c r="BP283990" s="90"/>
    </row>
    <row r="283991" spans="68:68" customFormat="1">
      <c r="BP283991" s="90"/>
    </row>
    <row r="283992" spans="68:68" customFormat="1">
      <c r="BP283992" s="90"/>
    </row>
    <row r="283993" spans="68:68" customFormat="1">
      <c r="BP283993" s="90"/>
    </row>
    <row r="283994" spans="68:68" customFormat="1">
      <c r="BP283994" s="90"/>
    </row>
    <row r="283995" spans="68:68" customFormat="1">
      <c r="BP283995" s="90"/>
    </row>
    <row r="283996" spans="68:68" customFormat="1">
      <c r="BP283996" s="90"/>
    </row>
    <row r="283997" spans="68:68" customFormat="1">
      <c r="BP283997" s="90"/>
    </row>
    <row r="283998" spans="68:68" customFormat="1">
      <c r="BP283998" s="90"/>
    </row>
    <row r="283999" spans="68:68" customFormat="1">
      <c r="BP283999" s="90"/>
    </row>
    <row r="284000" spans="68:68" customFormat="1">
      <c r="BP284000" s="90"/>
    </row>
    <row r="284001" spans="68:68" customFormat="1">
      <c r="BP284001" s="90"/>
    </row>
    <row r="284002" spans="68:68" customFormat="1">
      <c r="BP284002" s="90"/>
    </row>
    <row r="284003" spans="68:68" customFormat="1">
      <c r="BP284003" s="90"/>
    </row>
    <row r="284004" spans="68:68" customFormat="1">
      <c r="BP284004" s="90"/>
    </row>
    <row r="284005" spans="68:68" customFormat="1">
      <c r="BP284005" s="90"/>
    </row>
    <row r="284006" spans="68:68" customFormat="1">
      <c r="BP284006" s="90"/>
    </row>
    <row r="284007" spans="68:68" customFormat="1">
      <c r="BP284007" s="90"/>
    </row>
    <row r="284008" spans="68:68" customFormat="1">
      <c r="BP284008" s="90"/>
    </row>
    <row r="284009" spans="68:68" customFormat="1">
      <c r="BP284009" s="90"/>
    </row>
    <row r="284010" spans="68:68" customFormat="1">
      <c r="BP284010" s="90"/>
    </row>
    <row r="284011" spans="68:68" customFormat="1">
      <c r="BP284011" s="90"/>
    </row>
    <row r="284012" spans="68:68" customFormat="1">
      <c r="BP284012" s="90"/>
    </row>
    <row r="284013" spans="68:68" customFormat="1">
      <c r="BP284013" s="90"/>
    </row>
    <row r="284014" spans="68:68" customFormat="1">
      <c r="BP284014" s="90"/>
    </row>
    <row r="284015" spans="68:68" customFormat="1">
      <c r="BP284015" s="90"/>
    </row>
    <row r="284016" spans="68:68" customFormat="1">
      <c r="BP284016" s="90"/>
    </row>
    <row r="284017" spans="68:68" customFormat="1">
      <c r="BP284017" s="90"/>
    </row>
    <row r="284018" spans="68:68" customFormat="1">
      <c r="BP284018" s="90"/>
    </row>
    <row r="284019" spans="68:68" customFormat="1">
      <c r="BP284019" s="90"/>
    </row>
    <row r="284020" spans="68:68" customFormat="1">
      <c r="BP284020" s="90"/>
    </row>
    <row r="284021" spans="68:68" customFormat="1">
      <c r="BP284021" s="90"/>
    </row>
    <row r="284022" spans="68:68" customFormat="1">
      <c r="BP284022" s="90"/>
    </row>
    <row r="284023" spans="68:68" customFormat="1">
      <c r="BP284023" s="90"/>
    </row>
    <row r="284024" spans="68:68" customFormat="1">
      <c r="BP284024" s="90"/>
    </row>
    <row r="284025" spans="68:68" customFormat="1">
      <c r="BP284025" s="90"/>
    </row>
    <row r="284026" spans="68:68" customFormat="1">
      <c r="BP284026" s="90"/>
    </row>
    <row r="284027" spans="68:68" customFormat="1">
      <c r="BP284027" s="90"/>
    </row>
    <row r="284028" spans="68:68" customFormat="1">
      <c r="BP284028" s="90"/>
    </row>
    <row r="284029" spans="68:68" customFormat="1">
      <c r="BP284029" s="90"/>
    </row>
    <row r="284030" spans="68:68" customFormat="1">
      <c r="BP284030" s="90"/>
    </row>
    <row r="284031" spans="68:68" customFormat="1">
      <c r="BP284031" s="90"/>
    </row>
    <row r="284032" spans="68:68" customFormat="1">
      <c r="BP284032" s="90"/>
    </row>
    <row r="284033" spans="68:68" customFormat="1">
      <c r="BP284033" s="90"/>
    </row>
    <row r="284034" spans="68:68" customFormat="1">
      <c r="BP284034" s="90"/>
    </row>
    <row r="284035" spans="68:68" customFormat="1">
      <c r="BP284035" s="90"/>
    </row>
    <row r="284036" spans="68:68" customFormat="1">
      <c r="BP284036" s="90"/>
    </row>
    <row r="284037" spans="68:68" customFormat="1">
      <c r="BP284037" s="90"/>
    </row>
    <row r="284038" spans="68:68" customFormat="1">
      <c r="BP284038" s="90"/>
    </row>
    <row r="284039" spans="68:68" customFormat="1">
      <c r="BP284039" s="90"/>
    </row>
    <row r="284040" spans="68:68" customFormat="1">
      <c r="BP284040" s="90"/>
    </row>
    <row r="284041" spans="68:68" customFormat="1">
      <c r="BP284041" s="90"/>
    </row>
    <row r="284042" spans="68:68" customFormat="1">
      <c r="BP284042" s="90"/>
    </row>
    <row r="284043" spans="68:68" customFormat="1">
      <c r="BP284043" s="90"/>
    </row>
    <row r="284044" spans="68:68" customFormat="1">
      <c r="BP284044" s="90"/>
    </row>
    <row r="284045" spans="68:68" customFormat="1">
      <c r="BP284045" s="90"/>
    </row>
    <row r="284046" spans="68:68" customFormat="1">
      <c r="BP284046" s="90"/>
    </row>
    <row r="284047" spans="68:68" customFormat="1">
      <c r="BP284047" s="90"/>
    </row>
    <row r="284048" spans="68:68" customFormat="1">
      <c r="BP284048" s="90"/>
    </row>
    <row r="284049" spans="68:68" customFormat="1">
      <c r="BP284049" s="90"/>
    </row>
    <row r="284050" spans="68:68" customFormat="1">
      <c r="BP284050" s="90"/>
    </row>
    <row r="284051" spans="68:68" customFormat="1">
      <c r="BP284051" s="90"/>
    </row>
    <row r="284052" spans="68:68" customFormat="1">
      <c r="BP284052" s="90"/>
    </row>
    <row r="284053" spans="68:68" customFormat="1">
      <c r="BP284053" s="90"/>
    </row>
    <row r="284054" spans="68:68" customFormat="1">
      <c r="BP284054" s="90"/>
    </row>
    <row r="284055" spans="68:68" customFormat="1">
      <c r="BP284055" s="90"/>
    </row>
    <row r="284056" spans="68:68" customFormat="1">
      <c r="BP284056" s="90"/>
    </row>
    <row r="284057" spans="68:68" customFormat="1">
      <c r="BP284057" s="90"/>
    </row>
    <row r="284058" spans="68:68" customFormat="1">
      <c r="BP284058" s="90"/>
    </row>
    <row r="284059" spans="68:68" customFormat="1">
      <c r="BP284059" s="90"/>
    </row>
    <row r="284060" spans="68:68" customFormat="1">
      <c r="BP284060" s="90"/>
    </row>
    <row r="284061" spans="68:68" customFormat="1">
      <c r="BP284061" s="90"/>
    </row>
    <row r="284062" spans="68:68" customFormat="1">
      <c r="BP284062" s="90"/>
    </row>
    <row r="284063" spans="68:68" customFormat="1">
      <c r="BP284063" s="90"/>
    </row>
    <row r="284064" spans="68:68" customFormat="1">
      <c r="BP284064" s="90"/>
    </row>
    <row r="284065" spans="68:68" customFormat="1">
      <c r="BP284065" s="90"/>
    </row>
    <row r="284066" spans="68:68" customFormat="1">
      <c r="BP284066" s="90"/>
    </row>
    <row r="284067" spans="68:68" customFormat="1">
      <c r="BP284067" s="90"/>
    </row>
    <row r="284068" spans="68:68" customFormat="1">
      <c r="BP284068" s="90"/>
    </row>
    <row r="284069" spans="68:68" customFormat="1">
      <c r="BP284069" s="90"/>
    </row>
    <row r="284070" spans="68:68" customFormat="1">
      <c r="BP284070" s="90"/>
    </row>
    <row r="284071" spans="68:68" customFormat="1">
      <c r="BP284071" s="90"/>
    </row>
    <row r="284072" spans="68:68" customFormat="1">
      <c r="BP284072" s="90"/>
    </row>
    <row r="284073" spans="68:68" customFormat="1">
      <c r="BP284073" s="90"/>
    </row>
    <row r="284074" spans="68:68" customFormat="1">
      <c r="BP284074" s="90"/>
    </row>
    <row r="284075" spans="68:68" customFormat="1">
      <c r="BP284075" s="90"/>
    </row>
    <row r="284076" spans="68:68" customFormat="1">
      <c r="BP284076" s="90"/>
    </row>
    <row r="284077" spans="68:68" customFormat="1">
      <c r="BP284077" s="90"/>
    </row>
    <row r="284078" spans="68:68" customFormat="1">
      <c r="BP284078" s="90"/>
    </row>
    <row r="284079" spans="68:68" customFormat="1">
      <c r="BP284079" s="90"/>
    </row>
    <row r="284080" spans="68:68" customFormat="1">
      <c r="BP284080" s="90"/>
    </row>
    <row r="284081" spans="68:68" customFormat="1">
      <c r="BP284081" s="90"/>
    </row>
    <row r="284082" spans="68:68" customFormat="1">
      <c r="BP284082" s="90"/>
    </row>
    <row r="284083" spans="68:68" customFormat="1">
      <c r="BP284083" s="90"/>
    </row>
    <row r="284084" spans="68:68" customFormat="1">
      <c r="BP284084" s="90"/>
    </row>
    <row r="284085" spans="68:68" customFormat="1">
      <c r="BP284085" s="90"/>
    </row>
    <row r="284086" spans="68:68" customFormat="1">
      <c r="BP284086" s="90"/>
    </row>
    <row r="284087" spans="68:68" customFormat="1">
      <c r="BP284087" s="90"/>
    </row>
    <row r="284088" spans="68:68" customFormat="1">
      <c r="BP284088" s="90"/>
    </row>
    <row r="284089" spans="68:68" customFormat="1">
      <c r="BP284089" s="90"/>
    </row>
    <row r="284090" spans="68:68" customFormat="1">
      <c r="BP284090" s="90"/>
    </row>
    <row r="284091" spans="68:68" customFormat="1">
      <c r="BP284091" s="90"/>
    </row>
    <row r="284092" spans="68:68" customFormat="1">
      <c r="BP284092" s="90"/>
    </row>
    <row r="284093" spans="68:68" customFormat="1">
      <c r="BP284093" s="90"/>
    </row>
    <row r="284094" spans="68:68" customFormat="1">
      <c r="BP284094" s="90"/>
    </row>
    <row r="284095" spans="68:68" customFormat="1">
      <c r="BP284095" s="90"/>
    </row>
    <row r="284096" spans="68:68" customFormat="1">
      <c r="BP284096" s="90"/>
    </row>
    <row r="284097" spans="68:68" customFormat="1">
      <c r="BP284097" s="90"/>
    </row>
    <row r="284098" spans="68:68" customFormat="1">
      <c r="BP284098" s="90"/>
    </row>
    <row r="284099" spans="68:68" customFormat="1">
      <c r="BP284099" s="90"/>
    </row>
    <row r="284100" spans="68:68" customFormat="1">
      <c r="BP284100" s="90"/>
    </row>
    <row r="284101" spans="68:68" customFormat="1">
      <c r="BP284101" s="90"/>
    </row>
    <row r="284102" spans="68:68" customFormat="1">
      <c r="BP284102" s="90"/>
    </row>
    <row r="284103" spans="68:68" customFormat="1">
      <c r="BP284103" s="90"/>
    </row>
    <row r="284104" spans="68:68" customFormat="1">
      <c r="BP284104" s="90"/>
    </row>
    <row r="284105" spans="68:68" customFormat="1">
      <c r="BP284105" s="90"/>
    </row>
    <row r="284106" spans="68:68" customFormat="1">
      <c r="BP284106" s="90"/>
    </row>
    <row r="284107" spans="68:68" customFormat="1">
      <c r="BP284107" s="90"/>
    </row>
    <row r="284108" spans="68:68" customFormat="1">
      <c r="BP284108" s="90"/>
    </row>
    <row r="284109" spans="68:68" customFormat="1">
      <c r="BP284109" s="90"/>
    </row>
    <row r="284110" spans="68:68" customFormat="1">
      <c r="BP284110" s="90"/>
    </row>
    <row r="284111" spans="68:68" customFormat="1">
      <c r="BP284111" s="90"/>
    </row>
    <row r="284112" spans="68:68" customFormat="1">
      <c r="BP284112" s="90"/>
    </row>
    <row r="284113" spans="68:68" customFormat="1">
      <c r="BP284113" s="90"/>
    </row>
    <row r="284114" spans="68:68" customFormat="1">
      <c r="BP284114" s="90"/>
    </row>
    <row r="284115" spans="68:68" customFormat="1">
      <c r="BP284115" s="90"/>
    </row>
    <row r="284116" spans="68:68" customFormat="1">
      <c r="BP284116" s="90"/>
    </row>
    <row r="284117" spans="68:68" customFormat="1">
      <c r="BP284117" s="90"/>
    </row>
    <row r="284118" spans="68:68" customFormat="1">
      <c r="BP284118" s="90"/>
    </row>
    <row r="284119" spans="68:68" customFormat="1">
      <c r="BP284119" s="90"/>
    </row>
    <row r="284120" spans="68:68" customFormat="1">
      <c r="BP284120" s="90"/>
    </row>
    <row r="284121" spans="68:68" customFormat="1">
      <c r="BP284121" s="90"/>
    </row>
    <row r="284122" spans="68:68" customFormat="1">
      <c r="BP284122" s="90"/>
    </row>
    <row r="284123" spans="68:68" customFormat="1">
      <c r="BP284123" s="90"/>
    </row>
    <row r="284124" spans="68:68" customFormat="1">
      <c r="BP284124" s="90"/>
    </row>
    <row r="284125" spans="68:68" customFormat="1">
      <c r="BP284125" s="90"/>
    </row>
    <row r="284126" spans="68:68" customFormat="1">
      <c r="BP284126" s="90"/>
    </row>
    <row r="284127" spans="68:68" customFormat="1">
      <c r="BP284127" s="90"/>
    </row>
    <row r="284128" spans="68:68" customFormat="1">
      <c r="BP284128" s="90"/>
    </row>
    <row r="284129" spans="68:68" customFormat="1">
      <c r="BP284129" s="90"/>
    </row>
    <row r="284130" spans="68:68" customFormat="1">
      <c r="BP284130" s="90"/>
    </row>
    <row r="284131" spans="68:68" customFormat="1">
      <c r="BP284131" s="90"/>
    </row>
    <row r="284132" spans="68:68" customFormat="1">
      <c r="BP284132" s="90"/>
    </row>
    <row r="284133" spans="68:68" customFormat="1">
      <c r="BP284133" s="90"/>
    </row>
    <row r="284134" spans="68:68" customFormat="1">
      <c r="BP284134" s="90"/>
    </row>
    <row r="284135" spans="68:68" customFormat="1">
      <c r="BP284135" s="90"/>
    </row>
    <row r="284136" spans="68:68" customFormat="1">
      <c r="BP284136" s="90"/>
    </row>
    <row r="284137" spans="68:68" customFormat="1">
      <c r="BP284137" s="90"/>
    </row>
    <row r="284138" spans="68:68" customFormat="1">
      <c r="BP284138" s="90"/>
    </row>
    <row r="284139" spans="68:68" customFormat="1">
      <c r="BP284139" s="90"/>
    </row>
    <row r="284140" spans="68:68" customFormat="1">
      <c r="BP284140" s="90"/>
    </row>
    <row r="284141" spans="68:68" customFormat="1">
      <c r="BP284141" s="90"/>
    </row>
    <row r="284142" spans="68:68" customFormat="1">
      <c r="BP284142" s="90"/>
    </row>
    <row r="284143" spans="68:68" customFormat="1">
      <c r="BP284143" s="90"/>
    </row>
    <row r="284144" spans="68:68" customFormat="1">
      <c r="BP284144" s="90"/>
    </row>
    <row r="284145" spans="68:68" customFormat="1">
      <c r="BP284145" s="90"/>
    </row>
    <row r="284146" spans="68:68" customFormat="1">
      <c r="BP284146" s="90"/>
    </row>
    <row r="284147" spans="68:68" customFormat="1">
      <c r="BP284147" s="90"/>
    </row>
    <row r="284148" spans="68:68" customFormat="1">
      <c r="BP284148" s="90"/>
    </row>
    <row r="284149" spans="68:68" customFormat="1">
      <c r="BP284149" s="90"/>
    </row>
    <row r="284150" spans="68:68" customFormat="1">
      <c r="BP284150" s="90"/>
    </row>
    <row r="284151" spans="68:68" customFormat="1">
      <c r="BP284151" s="90"/>
    </row>
    <row r="284152" spans="68:68" customFormat="1">
      <c r="BP284152" s="90"/>
    </row>
    <row r="284153" spans="68:68" customFormat="1">
      <c r="BP284153" s="90"/>
    </row>
    <row r="284154" spans="68:68" customFormat="1">
      <c r="BP284154" s="90"/>
    </row>
    <row r="284155" spans="68:68" customFormat="1">
      <c r="BP284155" s="90"/>
    </row>
    <row r="284156" spans="68:68" customFormat="1">
      <c r="BP284156" s="90"/>
    </row>
    <row r="284157" spans="68:68" customFormat="1">
      <c r="BP284157" s="90"/>
    </row>
    <row r="284158" spans="68:68" customFormat="1">
      <c r="BP284158" s="90"/>
    </row>
    <row r="284159" spans="68:68" customFormat="1">
      <c r="BP284159" s="90"/>
    </row>
    <row r="284160" spans="68:68" customFormat="1">
      <c r="BP284160" s="90"/>
    </row>
    <row r="284161" spans="68:68" customFormat="1">
      <c r="BP284161" s="90"/>
    </row>
    <row r="284162" spans="68:68" customFormat="1">
      <c r="BP284162" s="90"/>
    </row>
    <row r="284163" spans="68:68" customFormat="1">
      <c r="BP284163" s="90"/>
    </row>
    <row r="284164" spans="68:68" customFormat="1">
      <c r="BP284164" s="90"/>
    </row>
    <row r="284165" spans="68:68" customFormat="1">
      <c r="BP284165" s="90"/>
    </row>
    <row r="284166" spans="68:68" customFormat="1">
      <c r="BP284166" s="90"/>
    </row>
    <row r="284167" spans="68:68" customFormat="1">
      <c r="BP284167" s="90"/>
    </row>
    <row r="284168" spans="68:68" customFormat="1">
      <c r="BP284168" s="90"/>
    </row>
    <row r="284169" spans="68:68" customFormat="1">
      <c r="BP284169" s="90"/>
    </row>
    <row r="284170" spans="68:68" customFormat="1">
      <c r="BP284170" s="90"/>
    </row>
    <row r="284171" spans="68:68" customFormat="1">
      <c r="BP284171" s="90"/>
    </row>
    <row r="284172" spans="68:68" customFormat="1">
      <c r="BP284172" s="90"/>
    </row>
    <row r="284173" spans="68:68" customFormat="1">
      <c r="BP284173" s="90"/>
    </row>
    <row r="284174" spans="68:68" customFormat="1">
      <c r="BP284174" s="90"/>
    </row>
    <row r="284175" spans="68:68" customFormat="1">
      <c r="BP284175" s="90"/>
    </row>
    <row r="284176" spans="68:68" customFormat="1">
      <c r="BP284176" s="90"/>
    </row>
    <row r="284177" spans="68:68" customFormat="1">
      <c r="BP284177" s="90"/>
    </row>
    <row r="284178" spans="68:68" customFormat="1">
      <c r="BP284178" s="90"/>
    </row>
    <row r="284179" spans="68:68" customFormat="1">
      <c r="BP284179" s="90"/>
    </row>
    <row r="284180" spans="68:68" customFormat="1">
      <c r="BP284180" s="90"/>
    </row>
    <row r="284181" spans="68:68" customFormat="1">
      <c r="BP284181" s="90"/>
    </row>
    <row r="284182" spans="68:68" customFormat="1">
      <c r="BP284182" s="90"/>
    </row>
    <row r="284183" spans="68:68" customFormat="1">
      <c r="BP284183" s="90"/>
    </row>
    <row r="284184" spans="68:68" customFormat="1">
      <c r="BP284184" s="90"/>
    </row>
    <row r="284185" spans="68:68" customFormat="1">
      <c r="BP284185" s="90"/>
    </row>
    <row r="284186" spans="68:68" customFormat="1">
      <c r="BP284186" s="90"/>
    </row>
    <row r="284187" spans="68:68" customFormat="1">
      <c r="BP284187" s="90"/>
    </row>
    <row r="284188" spans="68:68" customFormat="1">
      <c r="BP284188" s="90"/>
    </row>
    <row r="284189" spans="68:68" customFormat="1">
      <c r="BP284189" s="90"/>
    </row>
    <row r="284190" spans="68:68" customFormat="1">
      <c r="BP284190" s="90"/>
    </row>
    <row r="284191" spans="68:68" customFormat="1">
      <c r="BP284191" s="90"/>
    </row>
    <row r="284192" spans="68:68" customFormat="1">
      <c r="BP284192" s="90"/>
    </row>
    <row r="284193" spans="68:68" customFormat="1">
      <c r="BP284193" s="90"/>
    </row>
    <row r="284194" spans="68:68" customFormat="1">
      <c r="BP284194" s="90"/>
    </row>
    <row r="284195" spans="68:68" customFormat="1">
      <c r="BP284195" s="90"/>
    </row>
    <row r="284196" spans="68:68" customFormat="1">
      <c r="BP284196" s="90"/>
    </row>
    <row r="284197" spans="68:68" customFormat="1">
      <c r="BP284197" s="90"/>
    </row>
    <row r="284198" spans="68:68" customFormat="1">
      <c r="BP284198" s="90"/>
    </row>
    <row r="284199" spans="68:68" customFormat="1">
      <c r="BP284199" s="90"/>
    </row>
    <row r="284200" spans="68:68" customFormat="1">
      <c r="BP284200" s="90"/>
    </row>
    <row r="284201" spans="68:68" customFormat="1">
      <c r="BP284201" s="90"/>
    </row>
    <row r="284202" spans="68:68" customFormat="1">
      <c r="BP284202" s="90"/>
    </row>
    <row r="284203" spans="68:68" customFormat="1">
      <c r="BP284203" s="90"/>
    </row>
    <row r="284204" spans="68:68" customFormat="1">
      <c r="BP284204" s="90"/>
    </row>
    <row r="284205" spans="68:68" customFormat="1">
      <c r="BP284205" s="90"/>
    </row>
    <row r="284206" spans="68:68" customFormat="1">
      <c r="BP284206" s="90"/>
    </row>
    <row r="284207" spans="68:68" customFormat="1">
      <c r="BP284207" s="90"/>
    </row>
    <row r="284208" spans="68:68" customFormat="1">
      <c r="BP284208" s="90"/>
    </row>
    <row r="284209" spans="68:68" customFormat="1">
      <c r="BP284209" s="90"/>
    </row>
    <row r="284210" spans="68:68" customFormat="1">
      <c r="BP284210" s="90"/>
    </row>
    <row r="284211" spans="68:68" customFormat="1">
      <c r="BP284211" s="90"/>
    </row>
    <row r="284212" spans="68:68" customFormat="1">
      <c r="BP284212" s="90"/>
    </row>
    <row r="284213" spans="68:68" customFormat="1">
      <c r="BP284213" s="90"/>
    </row>
    <row r="284214" spans="68:68" customFormat="1">
      <c r="BP284214" s="90"/>
    </row>
    <row r="284215" spans="68:68" customFormat="1">
      <c r="BP284215" s="90"/>
    </row>
    <row r="284216" spans="68:68" customFormat="1">
      <c r="BP284216" s="90"/>
    </row>
    <row r="284217" spans="68:68" customFormat="1">
      <c r="BP284217" s="90"/>
    </row>
    <row r="284218" spans="68:68" customFormat="1">
      <c r="BP284218" s="90"/>
    </row>
    <row r="284219" spans="68:68" customFormat="1">
      <c r="BP284219" s="90"/>
    </row>
    <row r="284220" spans="68:68" customFormat="1">
      <c r="BP284220" s="90"/>
    </row>
    <row r="284221" spans="68:68" customFormat="1">
      <c r="BP284221" s="90"/>
    </row>
    <row r="284222" spans="68:68" customFormat="1">
      <c r="BP284222" s="90"/>
    </row>
    <row r="284223" spans="68:68" customFormat="1">
      <c r="BP284223" s="90"/>
    </row>
    <row r="284224" spans="68:68" customFormat="1">
      <c r="BP284224" s="90"/>
    </row>
    <row r="284225" spans="68:68" customFormat="1">
      <c r="BP284225" s="90"/>
    </row>
    <row r="284226" spans="68:68" customFormat="1">
      <c r="BP284226" s="90"/>
    </row>
    <row r="284227" spans="68:68" customFormat="1">
      <c r="BP284227" s="90"/>
    </row>
    <row r="284228" spans="68:68" customFormat="1">
      <c r="BP284228" s="90"/>
    </row>
    <row r="284229" spans="68:68" customFormat="1">
      <c r="BP284229" s="90"/>
    </row>
    <row r="284230" spans="68:68" customFormat="1">
      <c r="BP284230" s="90"/>
    </row>
    <row r="284231" spans="68:68" customFormat="1">
      <c r="BP284231" s="90"/>
    </row>
    <row r="284232" spans="68:68" customFormat="1">
      <c r="BP284232" s="90"/>
    </row>
    <row r="284233" spans="68:68" customFormat="1">
      <c r="BP284233" s="90"/>
    </row>
    <row r="284234" spans="68:68" customFormat="1">
      <c r="BP284234" s="90"/>
    </row>
    <row r="284235" spans="68:68" customFormat="1">
      <c r="BP284235" s="90"/>
    </row>
    <row r="284236" spans="68:68" customFormat="1">
      <c r="BP284236" s="90"/>
    </row>
    <row r="284237" spans="68:68" customFormat="1">
      <c r="BP284237" s="90"/>
    </row>
    <row r="284238" spans="68:68" customFormat="1">
      <c r="BP284238" s="90"/>
    </row>
    <row r="284239" spans="68:68" customFormat="1">
      <c r="BP284239" s="90"/>
    </row>
    <row r="284240" spans="68:68" customFormat="1">
      <c r="BP284240" s="90"/>
    </row>
    <row r="284241" spans="68:68" customFormat="1">
      <c r="BP284241" s="90"/>
    </row>
    <row r="284242" spans="68:68" customFormat="1">
      <c r="BP284242" s="90"/>
    </row>
    <row r="284243" spans="68:68" customFormat="1">
      <c r="BP284243" s="90"/>
    </row>
    <row r="284244" spans="68:68" customFormat="1">
      <c r="BP284244" s="90"/>
    </row>
    <row r="284245" spans="68:68" customFormat="1">
      <c r="BP284245" s="90"/>
    </row>
    <row r="284246" spans="68:68" customFormat="1">
      <c r="BP284246" s="90"/>
    </row>
    <row r="284247" spans="68:68" customFormat="1">
      <c r="BP284247" s="90"/>
    </row>
    <row r="284248" spans="68:68" customFormat="1">
      <c r="BP284248" s="90"/>
    </row>
    <row r="284249" spans="68:68" customFormat="1">
      <c r="BP284249" s="90"/>
    </row>
    <row r="284250" spans="68:68" customFormat="1">
      <c r="BP284250" s="90"/>
    </row>
    <row r="284251" spans="68:68" customFormat="1">
      <c r="BP284251" s="90"/>
    </row>
    <row r="284252" spans="68:68" customFormat="1">
      <c r="BP284252" s="90"/>
    </row>
    <row r="284253" spans="68:68" customFormat="1">
      <c r="BP284253" s="90"/>
    </row>
    <row r="284254" spans="68:68" customFormat="1">
      <c r="BP284254" s="90"/>
    </row>
    <row r="284255" spans="68:68" customFormat="1">
      <c r="BP284255" s="90"/>
    </row>
    <row r="284256" spans="68:68" customFormat="1">
      <c r="BP284256" s="90"/>
    </row>
    <row r="284257" spans="68:68" customFormat="1">
      <c r="BP284257" s="90"/>
    </row>
    <row r="284258" spans="68:68" customFormat="1">
      <c r="BP284258" s="90"/>
    </row>
    <row r="284259" spans="68:68" customFormat="1">
      <c r="BP284259" s="90"/>
    </row>
    <row r="284260" spans="68:68" customFormat="1">
      <c r="BP284260" s="90"/>
    </row>
    <row r="284261" spans="68:68" customFormat="1">
      <c r="BP284261" s="90"/>
    </row>
    <row r="284262" spans="68:68" customFormat="1">
      <c r="BP284262" s="90"/>
    </row>
    <row r="284263" spans="68:68" customFormat="1">
      <c r="BP284263" s="90"/>
    </row>
    <row r="284264" spans="68:68" customFormat="1">
      <c r="BP284264" s="90"/>
    </row>
    <row r="284265" spans="68:68" customFormat="1">
      <c r="BP284265" s="90"/>
    </row>
    <row r="284266" spans="68:68" customFormat="1">
      <c r="BP284266" s="90"/>
    </row>
    <row r="284267" spans="68:68" customFormat="1">
      <c r="BP284267" s="90"/>
    </row>
    <row r="284268" spans="68:68" customFormat="1">
      <c r="BP284268" s="90"/>
    </row>
    <row r="284269" spans="68:68" customFormat="1">
      <c r="BP284269" s="90"/>
    </row>
    <row r="284270" spans="68:68" customFormat="1">
      <c r="BP284270" s="90"/>
    </row>
    <row r="284271" spans="68:68" customFormat="1">
      <c r="BP284271" s="90"/>
    </row>
    <row r="284272" spans="68:68" customFormat="1">
      <c r="BP284272" s="90"/>
    </row>
    <row r="284273" spans="68:68" customFormat="1">
      <c r="BP284273" s="90"/>
    </row>
    <row r="284274" spans="68:68" customFormat="1">
      <c r="BP284274" s="90"/>
    </row>
    <row r="284275" spans="68:68" customFormat="1">
      <c r="BP284275" s="90"/>
    </row>
    <row r="284276" spans="68:68" customFormat="1">
      <c r="BP284276" s="90"/>
    </row>
    <row r="284277" spans="68:68" customFormat="1">
      <c r="BP284277" s="90"/>
    </row>
    <row r="284278" spans="68:68" customFormat="1">
      <c r="BP284278" s="90"/>
    </row>
    <row r="284279" spans="68:68" customFormat="1">
      <c r="BP284279" s="90"/>
    </row>
    <row r="284280" spans="68:68" customFormat="1">
      <c r="BP284280" s="90"/>
    </row>
    <row r="284281" spans="68:68" customFormat="1">
      <c r="BP284281" s="90"/>
    </row>
    <row r="284282" spans="68:68" customFormat="1">
      <c r="BP284282" s="90"/>
    </row>
    <row r="284283" spans="68:68" customFormat="1">
      <c r="BP284283" s="90"/>
    </row>
    <row r="284284" spans="68:68" customFormat="1">
      <c r="BP284284" s="90"/>
    </row>
    <row r="284285" spans="68:68" customFormat="1">
      <c r="BP284285" s="90"/>
    </row>
    <row r="284286" spans="68:68" customFormat="1">
      <c r="BP284286" s="90"/>
    </row>
    <row r="284287" spans="68:68" customFormat="1">
      <c r="BP284287" s="90"/>
    </row>
    <row r="284288" spans="68:68" customFormat="1">
      <c r="BP284288" s="90"/>
    </row>
    <row r="284289" spans="68:68" customFormat="1">
      <c r="BP284289" s="90"/>
    </row>
    <row r="284290" spans="68:68" customFormat="1">
      <c r="BP284290" s="90"/>
    </row>
    <row r="284291" spans="68:68" customFormat="1">
      <c r="BP284291" s="90"/>
    </row>
    <row r="284292" spans="68:68" customFormat="1">
      <c r="BP284292" s="90"/>
    </row>
    <row r="284293" spans="68:68" customFormat="1">
      <c r="BP284293" s="90"/>
    </row>
    <row r="284294" spans="68:68" customFormat="1">
      <c r="BP284294" s="90"/>
    </row>
    <row r="284295" spans="68:68" customFormat="1">
      <c r="BP284295" s="90"/>
    </row>
    <row r="284296" spans="68:68" customFormat="1">
      <c r="BP284296" s="90"/>
    </row>
    <row r="284297" spans="68:68" customFormat="1">
      <c r="BP284297" s="90"/>
    </row>
    <row r="284298" spans="68:68" customFormat="1">
      <c r="BP284298" s="90"/>
    </row>
    <row r="284299" spans="68:68" customFormat="1">
      <c r="BP284299" s="90"/>
    </row>
    <row r="284300" spans="68:68" customFormat="1">
      <c r="BP284300" s="90"/>
    </row>
    <row r="284301" spans="68:68" customFormat="1">
      <c r="BP284301" s="90"/>
    </row>
    <row r="284302" spans="68:68" customFormat="1">
      <c r="BP284302" s="90"/>
    </row>
    <row r="284303" spans="68:68" customFormat="1">
      <c r="BP284303" s="90"/>
    </row>
    <row r="284304" spans="68:68" customFormat="1">
      <c r="BP284304" s="90"/>
    </row>
    <row r="284305" spans="68:68" customFormat="1">
      <c r="BP284305" s="90"/>
    </row>
    <row r="284306" spans="68:68" customFormat="1">
      <c r="BP284306" s="90"/>
    </row>
    <row r="284307" spans="68:68" customFormat="1">
      <c r="BP284307" s="90"/>
    </row>
    <row r="284308" spans="68:68" customFormat="1">
      <c r="BP284308" s="90"/>
    </row>
    <row r="284309" spans="68:68" customFormat="1">
      <c r="BP284309" s="90"/>
    </row>
    <row r="284310" spans="68:68" customFormat="1">
      <c r="BP284310" s="90"/>
    </row>
    <row r="284311" spans="68:68" customFormat="1">
      <c r="BP284311" s="90"/>
    </row>
    <row r="284312" spans="68:68" customFormat="1">
      <c r="BP284312" s="90"/>
    </row>
    <row r="284313" spans="68:68" customFormat="1">
      <c r="BP284313" s="90"/>
    </row>
    <row r="284314" spans="68:68" customFormat="1">
      <c r="BP284314" s="90"/>
    </row>
    <row r="284315" spans="68:68" customFormat="1">
      <c r="BP284315" s="90"/>
    </row>
    <row r="284316" spans="68:68" customFormat="1">
      <c r="BP284316" s="90"/>
    </row>
    <row r="284317" spans="68:68" customFormat="1">
      <c r="BP284317" s="90"/>
    </row>
    <row r="284318" spans="68:68" customFormat="1">
      <c r="BP284318" s="90"/>
    </row>
    <row r="284319" spans="68:68" customFormat="1">
      <c r="BP284319" s="90"/>
    </row>
    <row r="284320" spans="68:68" customFormat="1">
      <c r="BP284320" s="90"/>
    </row>
    <row r="284321" spans="68:68" customFormat="1">
      <c r="BP284321" s="90"/>
    </row>
    <row r="284322" spans="68:68" customFormat="1">
      <c r="BP284322" s="90"/>
    </row>
    <row r="284323" spans="68:68" customFormat="1">
      <c r="BP284323" s="90"/>
    </row>
    <row r="284324" spans="68:68" customFormat="1">
      <c r="BP284324" s="90"/>
    </row>
    <row r="284325" spans="68:68" customFormat="1">
      <c r="BP284325" s="90"/>
    </row>
    <row r="284326" spans="68:68" customFormat="1">
      <c r="BP284326" s="90"/>
    </row>
    <row r="284327" spans="68:68" customFormat="1">
      <c r="BP284327" s="90"/>
    </row>
    <row r="284328" spans="68:68" customFormat="1">
      <c r="BP284328" s="90"/>
    </row>
    <row r="284329" spans="68:68" customFormat="1">
      <c r="BP284329" s="90"/>
    </row>
    <row r="284330" spans="68:68" customFormat="1">
      <c r="BP284330" s="90"/>
    </row>
    <row r="284331" spans="68:68" customFormat="1">
      <c r="BP284331" s="90"/>
    </row>
    <row r="284332" spans="68:68" customFormat="1">
      <c r="BP284332" s="90"/>
    </row>
    <row r="284333" spans="68:68" customFormat="1">
      <c r="BP284333" s="90"/>
    </row>
    <row r="284334" spans="68:68" customFormat="1">
      <c r="BP284334" s="90"/>
    </row>
    <row r="284335" spans="68:68" customFormat="1">
      <c r="BP284335" s="90"/>
    </row>
    <row r="284336" spans="68:68" customFormat="1">
      <c r="BP284336" s="90"/>
    </row>
    <row r="284337" spans="68:68" customFormat="1">
      <c r="BP284337" s="90"/>
    </row>
    <row r="284338" spans="68:68" customFormat="1">
      <c r="BP284338" s="90"/>
    </row>
    <row r="284339" spans="68:68" customFormat="1">
      <c r="BP284339" s="90"/>
    </row>
    <row r="284340" spans="68:68" customFormat="1">
      <c r="BP284340" s="90"/>
    </row>
    <row r="284341" spans="68:68" customFormat="1">
      <c r="BP284341" s="90"/>
    </row>
    <row r="284342" spans="68:68" customFormat="1">
      <c r="BP284342" s="90"/>
    </row>
    <row r="284343" spans="68:68" customFormat="1">
      <c r="BP284343" s="90"/>
    </row>
    <row r="284344" spans="68:68" customFormat="1">
      <c r="BP284344" s="90"/>
    </row>
    <row r="284345" spans="68:68" customFormat="1">
      <c r="BP284345" s="90"/>
    </row>
    <row r="284346" spans="68:68" customFormat="1">
      <c r="BP284346" s="90"/>
    </row>
    <row r="284347" spans="68:68" customFormat="1">
      <c r="BP284347" s="90"/>
    </row>
    <row r="284348" spans="68:68" customFormat="1">
      <c r="BP284348" s="90"/>
    </row>
    <row r="284349" spans="68:68" customFormat="1">
      <c r="BP284349" s="90"/>
    </row>
    <row r="284350" spans="68:68" customFormat="1">
      <c r="BP284350" s="90"/>
    </row>
    <row r="284351" spans="68:68" customFormat="1">
      <c r="BP284351" s="90"/>
    </row>
    <row r="284352" spans="68:68" customFormat="1">
      <c r="BP284352" s="90"/>
    </row>
    <row r="284353" spans="68:68" customFormat="1">
      <c r="BP284353" s="90"/>
    </row>
    <row r="284354" spans="68:68" customFormat="1">
      <c r="BP284354" s="90"/>
    </row>
    <row r="284355" spans="68:68" customFormat="1">
      <c r="BP284355" s="90"/>
    </row>
    <row r="284356" spans="68:68" customFormat="1">
      <c r="BP284356" s="90"/>
    </row>
    <row r="284357" spans="68:68" customFormat="1">
      <c r="BP284357" s="90"/>
    </row>
    <row r="284358" spans="68:68" customFormat="1">
      <c r="BP284358" s="90"/>
    </row>
    <row r="284359" spans="68:68" customFormat="1">
      <c r="BP284359" s="90"/>
    </row>
    <row r="284360" spans="68:68" customFormat="1">
      <c r="BP284360" s="90"/>
    </row>
    <row r="284361" spans="68:68" customFormat="1">
      <c r="BP284361" s="90"/>
    </row>
    <row r="284362" spans="68:68" customFormat="1">
      <c r="BP284362" s="90"/>
    </row>
    <row r="284363" spans="68:68" customFormat="1">
      <c r="BP284363" s="90"/>
    </row>
    <row r="284364" spans="68:68" customFormat="1">
      <c r="BP284364" s="90"/>
    </row>
    <row r="284365" spans="68:68" customFormat="1">
      <c r="BP284365" s="90"/>
    </row>
    <row r="284366" spans="68:68" customFormat="1">
      <c r="BP284366" s="90"/>
    </row>
    <row r="284367" spans="68:68" customFormat="1">
      <c r="BP284367" s="90"/>
    </row>
    <row r="284368" spans="68:68" customFormat="1">
      <c r="BP284368" s="90"/>
    </row>
    <row r="284369" spans="68:68" customFormat="1">
      <c r="BP284369" s="90"/>
    </row>
    <row r="284370" spans="68:68" customFormat="1">
      <c r="BP284370" s="90"/>
    </row>
    <row r="284371" spans="68:68" customFormat="1">
      <c r="BP284371" s="90"/>
    </row>
    <row r="284372" spans="68:68" customFormat="1">
      <c r="BP284372" s="90"/>
    </row>
    <row r="284373" spans="68:68" customFormat="1">
      <c r="BP284373" s="90"/>
    </row>
    <row r="284374" spans="68:68" customFormat="1">
      <c r="BP284374" s="90"/>
    </row>
    <row r="284375" spans="68:68" customFormat="1">
      <c r="BP284375" s="90"/>
    </row>
    <row r="284376" spans="68:68" customFormat="1">
      <c r="BP284376" s="90"/>
    </row>
    <row r="284377" spans="68:68" customFormat="1">
      <c r="BP284377" s="90"/>
    </row>
    <row r="284378" spans="68:68" customFormat="1">
      <c r="BP284378" s="90"/>
    </row>
    <row r="284379" spans="68:68" customFormat="1">
      <c r="BP284379" s="90"/>
    </row>
    <row r="284380" spans="68:68" customFormat="1">
      <c r="BP284380" s="90"/>
    </row>
    <row r="284381" spans="68:68" customFormat="1">
      <c r="BP284381" s="90"/>
    </row>
    <row r="284382" spans="68:68" customFormat="1">
      <c r="BP284382" s="90"/>
    </row>
    <row r="284383" spans="68:68" customFormat="1">
      <c r="BP284383" s="90"/>
    </row>
    <row r="284384" spans="68:68" customFormat="1">
      <c r="BP284384" s="90"/>
    </row>
    <row r="284385" spans="68:68" customFormat="1">
      <c r="BP284385" s="90"/>
    </row>
    <row r="284386" spans="68:68" customFormat="1">
      <c r="BP284386" s="90"/>
    </row>
    <row r="284387" spans="68:68" customFormat="1">
      <c r="BP284387" s="90"/>
    </row>
    <row r="284388" spans="68:68" customFormat="1">
      <c r="BP284388" s="90"/>
    </row>
    <row r="284389" spans="68:68" customFormat="1">
      <c r="BP284389" s="90"/>
    </row>
    <row r="284390" spans="68:68" customFormat="1">
      <c r="BP284390" s="90"/>
    </row>
    <row r="284391" spans="68:68" customFormat="1">
      <c r="BP284391" s="90"/>
    </row>
    <row r="284392" spans="68:68" customFormat="1">
      <c r="BP284392" s="90"/>
    </row>
    <row r="284393" spans="68:68" customFormat="1">
      <c r="BP284393" s="90"/>
    </row>
    <row r="284394" spans="68:68" customFormat="1">
      <c r="BP284394" s="90"/>
    </row>
    <row r="284395" spans="68:68" customFormat="1">
      <c r="BP284395" s="90"/>
    </row>
    <row r="284396" spans="68:68" customFormat="1">
      <c r="BP284396" s="90"/>
    </row>
    <row r="284397" spans="68:68" customFormat="1">
      <c r="BP284397" s="90"/>
    </row>
    <row r="284398" spans="68:68" customFormat="1">
      <c r="BP284398" s="90"/>
    </row>
    <row r="284399" spans="68:68" customFormat="1">
      <c r="BP284399" s="90"/>
    </row>
    <row r="284400" spans="68:68" customFormat="1">
      <c r="BP284400" s="90"/>
    </row>
    <row r="284401" spans="68:68" customFormat="1">
      <c r="BP284401" s="90"/>
    </row>
    <row r="284402" spans="68:68" customFormat="1">
      <c r="BP284402" s="90"/>
    </row>
    <row r="284403" spans="68:68" customFormat="1">
      <c r="BP284403" s="90"/>
    </row>
    <row r="284404" spans="68:68" customFormat="1">
      <c r="BP284404" s="90"/>
    </row>
    <row r="284405" spans="68:68" customFormat="1">
      <c r="BP284405" s="90"/>
    </row>
    <row r="284406" spans="68:68" customFormat="1">
      <c r="BP284406" s="90"/>
    </row>
    <row r="284407" spans="68:68" customFormat="1">
      <c r="BP284407" s="90"/>
    </row>
    <row r="284408" spans="68:68" customFormat="1">
      <c r="BP284408" s="90"/>
    </row>
    <row r="284409" spans="68:68" customFormat="1">
      <c r="BP284409" s="90"/>
    </row>
    <row r="284410" spans="68:68" customFormat="1">
      <c r="BP284410" s="90"/>
    </row>
    <row r="284411" spans="68:68" customFormat="1">
      <c r="BP284411" s="90"/>
    </row>
    <row r="284412" spans="68:68" customFormat="1">
      <c r="BP284412" s="90"/>
    </row>
    <row r="284413" spans="68:68" customFormat="1">
      <c r="BP284413" s="90"/>
    </row>
    <row r="284414" spans="68:68" customFormat="1">
      <c r="BP284414" s="90"/>
    </row>
    <row r="284415" spans="68:68" customFormat="1">
      <c r="BP284415" s="90"/>
    </row>
    <row r="284416" spans="68:68" customFormat="1">
      <c r="BP284416" s="90"/>
    </row>
    <row r="284417" spans="68:68" customFormat="1">
      <c r="BP284417" s="90"/>
    </row>
    <row r="284418" spans="68:68" customFormat="1">
      <c r="BP284418" s="90"/>
    </row>
    <row r="284419" spans="68:68" customFormat="1">
      <c r="BP284419" s="90"/>
    </row>
    <row r="284420" spans="68:68" customFormat="1">
      <c r="BP284420" s="90"/>
    </row>
    <row r="284421" spans="68:68" customFormat="1">
      <c r="BP284421" s="90"/>
    </row>
    <row r="284422" spans="68:68" customFormat="1">
      <c r="BP284422" s="90"/>
    </row>
    <row r="284423" spans="68:68" customFormat="1">
      <c r="BP284423" s="90"/>
    </row>
    <row r="284424" spans="68:68" customFormat="1">
      <c r="BP284424" s="90"/>
    </row>
    <row r="284425" spans="68:68" customFormat="1">
      <c r="BP284425" s="90"/>
    </row>
    <row r="284426" spans="68:68" customFormat="1">
      <c r="BP284426" s="90"/>
    </row>
    <row r="284427" spans="68:68" customFormat="1">
      <c r="BP284427" s="90"/>
    </row>
    <row r="284428" spans="68:68" customFormat="1">
      <c r="BP284428" s="90"/>
    </row>
    <row r="284429" spans="68:68" customFormat="1">
      <c r="BP284429" s="90"/>
    </row>
    <row r="284430" spans="68:68" customFormat="1">
      <c r="BP284430" s="90"/>
    </row>
    <row r="284431" spans="68:68" customFormat="1">
      <c r="BP284431" s="90"/>
    </row>
    <row r="284432" spans="68:68" customFormat="1">
      <c r="BP284432" s="90"/>
    </row>
    <row r="284433" spans="68:68" customFormat="1">
      <c r="BP284433" s="90"/>
    </row>
    <row r="284434" spans="68:68" customFormat="1">
      <c r="BP284434" s="90"/>
    </row>
    <row r="284435" spans="68:68" customFormat="1">
      <c r="BP284435" s="90"/>
    </row>
    <row r="284436" spans="68:68" customFormat="1">
      <c r="BP284436" s="90"/>
    </row>
    <row r="284437" spans="68:68" customFormat="1">
      <c r="BP284437" s="90"/>
    </row>
    <row r="284438" spans="68:68" customFormat="1">
      <c r="BP284438" s="90"/>
    </row>
    <row r="284439" spans="68:68" customFormat="1">
      <c r="BP284439" s="90"/>
    </row>
    <row r="284440" spans="68:68" customFormat="1">
      <c r="BP284440" s="90"/>
    </row>
    <row r="284441" spans="68:68" customFormat="1">
      <c r="BP284441" s="90"/>
    </row>
    <row r="284442" spans="68:68" customFormat="1">
      <c r="BP284442" s="90"/>
    </row>
    <row r="284443" spans="68:68" customFormat="1">
      <c r="BP284443" s="90"/>
    </row>
    <row r="284444" spans="68:68" customFormat="1">
      <c r="BP284444" s="90"/>
    </row>
    <row r="284445" spans="68:68" customFormat="1">
      <c r="BP284445" s="90"/>
    </row>
    <row r="284446" spans="68:68" customFormat="1">
      <c r="BP284446" s="90"/>
    </row>
    <row r="284447" spans="68:68" customFormat="1">
      <c r="BP284447" s="90"/>
    </row>
    <row r="284448" spans="68:68" customFormat="1">
      <c r="BP284448" s="90"/>
    </row>
    <row r="284449" spans="68:68" customFormat="1">
      <c r="BP284449" s="90"/>
    </row>
    <row r="284450" spans="68:68" customFormat="1">
      <c r="BP284450" s="90"/>
    </row>
    <row r="284451" spans="68:68" customFormat="1">
      <c r="BP284451" s="90"/>
    </row>
    <row r="284452" spans="68:68" customFormat="1">
      <c r="BP284452" s="90"/>
    </row>
    <row r="284453" spans="68:68" customFormat="1">
      <c r="BP284453" s="90"/>
    </row>
    <row r="284454" spans="68:68" customFormat="1">
      <c r="BP284454" s="90"/>
    </row>
    <row r="284455" spans="68:68" customFormat="1">
      <c r="BP284455" s="90"/>
    </row>
    <row r="284456" spans="68:68" customFormat="1">
      <c r="BP284456" s="90"/>
    </row>
    <row r="284457" spans="68:68" customFormat="1">
      <c r="BP284457" s="90"/>
    </row>
    <row r="284458" spans="68:68" customFormat="1">
      <c r="BP284458" s="90"/>
    </row>
    <row r="284459" spans="68:68" customFormat="1">
      <c r="BP284459" s="90"/>
    </row>
    <row r="284460" spans="68:68" customFormat="1">
      <c r="BP284460" s="90"/>
    </row>
    <row r="284461" spans="68:68" customFormat="1">
      <c r="BP284461" s="90"/>
    </row>
    <row r="284462" spans="68:68" customFormat="1">
      <c r="BP284462" s="90"/>
    </row>
    <row r="284463" spans="68:68" customFormat="1">
      <c r="BP284463" s="90"/>
    </row>
    <row r="284464" spans="68:68" customFormat="1">
      <c r="BP284464" s="90"/>
    </row>
    <row r="284465" spans="68:68" customFormat="1">
      <c r="BP284465" s="90"/>
    </row>
    <row r="284466" spans="68:68" customFormat="1">
      <c r="BP284466" s="90"/>
    </row>
    <row r="284467" spans="68:68" customFormat="1">
      <c r="BP284467" s="90"/>
    </row>
    <row r="284468" spans="68:68" customFormat="1">
      <c r="BP284468" s="90"/>
    </row>
    <row r="284469" spans="68:68" customFormat="1">
      <c r="BP284469" s="90"/>
    </row>
    <row r="284470" spans="68:68" customFormat="1">
      <c r="BP284470" s="90"/>
    </row>
    <row r="284471" spans="68:68" customFormat="1">
      <c r="BP284471" s="90"/>
    </row>
    <row r="284472" spans="68:68" customFormat="1">
      <c r="BP284472" s="90"/>
    </row>
    <row r="284473" spans="68:68" customFormat="1">
      <c r="BP284473" s="90"/>
    </row>
    <row r="284474" spans="68:68" customFormat="1">
      <c r="BP284474" s="90"/>
    </row>
    <row r="284475" spans="68:68" customFormat="1">
      <c r="BP284475" s="90"/>
    </row>
    <row r="284476" spans="68:68" customFormat="1">
      <c r="BP284476" s="90"/>
    </row>
    <row r="284477" spans="68:68" customFormat="1">
      <c r="BP284477" s="90"/>
    </row>
    <row r="284478" spans="68:68" customFormat="1">
      <c r="BP284478" s="90"/>
    </row>
    <row r="284479" spans="68:68" customFormat="1">
      <c r="BP284479" s="90"/>
    </row>
    <row r="284480" spans="68:68" customFormat="1">
      <c r="BP284480" s="90"/>
    </row>
    <row r="284481" spans="68:68" customFormat="1">
      <c r="BP284481" s="90"/>
    </row>
    <row r="284482" spans="68:68" customFormat="1">
      <c r="BP284482" s="90"/>
    </row>
    <row r="284483" spans="68:68" customFormat="1">
      <c r="BP284483" s="90"/>
    </row>
    <row r="284484" spans="68:68" customFormat="1">
      <c r="BP284484" s="90"/>
    </row>
    <row r="284485" spans="68:68" customFormat="1">
      <c r="BP284485" s="90"/>
    </row>
    <row r="284486" spans="68:68" customFormat="1">
      <c r="BP284486" s="90"/>
    </row>
    <row r="284487" spans="68:68" customFormat="1">
      <c r="BP284487" s="90"/>
    </row>
    <row r="284488" spans="68:68" customFormat="1">
      <c r="BP284488" s="90"/>
    </row>
    <row r="284489" spans="68:68" customFormat="1">
      <c r="BP284489" s="90"/>
    </row>
    <row r="284490" spans="68:68" customFormat="1">
      <c r="BP284490" s="90"/>
    </row>
    <row r="284491" spans="68:68" customFormat="1">
      <c r="BP284491" s="90"/>
    </row>
    <row r="284492" spans="68:68" customFormat="1">
      <c r="BP284492" s="90"/>
    </row>
    <row r="284493" spans="68:68" customFormat="1">
      <c r="BP284493" s="90"/>
    </row>
    <row r="284494" spans="68:68" customFormat="1">
      <c r="BP284494" s="90"/>
    </row>
    <row r="284495" spans="68:68" customFormat="1">
      <c r="BP284495" s="90"/>
    </row>
    <row r="284496" spans="68:68" customFormat="1">
      <c r="BP284496" s="90"/>
    </row>
    <row r="284497" spans="68:68" customFormat="1">
      <c r="BP284497" s="90"/>
    </row>
    <row r="284498" spans="68:68" customFormat="1">
      <c r="BP284498" s="90"/>
    </row>
    <row r="284499" spans="68:68" customFormat="1">
      <c r="BP284499" s="90"/>
    </row>
    <row r="284500" spans="68:68" customFormat="1">
      <c r="BP284500" s="90"/>
    </row>
    <row r="284501" spans="68:68" customFormat="1">
      <c r="BP284501" s="90"/>
    </row>
    <row r="284502" spans="68:68" customFormat="1">
      <c r="BP284502" s="90"/>
    </row>
    <row r="284503" spans="68:68" customFormat="1">
      <c r="BP284503" s="90"/>
    </row>
    <row r="284504" spans="68:68" customFormat="1">
      <c r="BP284504" s="90"/>
    </row>
    <row r="284505" spans="68:68" customFormat="1">
      <c r="BP284505" s="90"/>
    </row>
    <row r="284506" spans="68:68" customFormat="1">
      <c r="BP284506" s="90"/>
    </row>
    <row r="284507" spans="68:68" customFormat="1">
      <c r="BP284507" s="90"/>
    </row>
    <row r="284508" spans="68:68" customFormat="1">
      <c r="BP284508" s="90"/>
    </row>
    <row r="284509" spans="68:68" customFormat="1">
      <c r="BP284509" s="90"/>
    </row>
    <row r="284510" spans="68:68" customFormat="1">
      <c r="BP284510" s="90"/>
    </row>
    <row r="284511" spans="68:68" customFormat="1">
      <c r="BP284511" s="90"/>
    </row>
    <row r="284512" spans="68:68" customFormat="1">
      <c r="BP284512" s="90"/>
    </row>
    <row r="284513" spans="68:68" customFormat="1">
      <c r="BP284513" s="90"/>
    </row>
    <row r="284514" spans="68:68" customFormat="1">
      <c r="BP284514" s="90"/>
    </row>
    <row r="284515" spans="68:68" customFormat="1">
      <c r="BP284515" s="90"/>
    </row>
    <row r="284516" spans="68:68" customFormat="1">
      <c r="BP284516" s="90"/>
    </row>
    <row r="284517" spans="68:68" customFormat="1">
      <c r="BP284517" s="90"/>
    </row>
    <row r="284518" spans="68:68" customFormat="1">
      <c r="BP284518" s="90"/>
    </row>
    <row r="284519" spans="68:68" customFormat="1">
      <c r="BP284519" s="90"/>
    </row>
    <row r="284520" spans="68:68" customFormat="1">
      <c r="BP284520" s="90"/>
    </row>
    <row r="284521" spans="68:68" customFormat="1">
      <c r="BP284521" s="90"/>
    </row>
    <row r="284522" spans="68:68" customFormat="1">
      <c r="BP284522" s="90"/>
    </row>
    <row r="284523" spans="68:68" customFormat="1">
      <c r="BP284523" s="90"/>
    </row>
    <row r="284524" spans="68:68" customFormat="1">
      <c r="BP284524" s="90"/>
    </row>
    <row r="284525" spans="68:68" customFormat="1">
      <c r="BP284525" s="90"/>
    </row>
    <row r="284526" spans="68:68" customFormat="1">
      <c r="BP284526" s="90"/>
    </row>
    <row r="284527" spans="68:68" customFormat="1">
      <c r="BP284527" s="90"/>
    </row>
    <row r="284528" spans="68:68" customFormat="1">
      <c r="BP284528" s="90"/>
    </row>
    <row r="284529" spans="68:68" customFormat="1">
      <c r="BP284529" s="90"/>
    </row>
    <row r="284530" spans="68:68" customFormat="1">
      <c r="BP284530" s="90"/>
    </row>
    <row r="284531" spans="68:68" customFormat="1">
      <c r="BP284531" s="90"/>
    </row>
    <row r="284532" spans="68:68" customFormat="1">
      <c r="BP284532" s="90"/>
    </row>
    <row r="284533" spans="68:68" customFormat="1">
      <c r="BP284533" s="90"/>
    </row>
    <row r="284534" spans="68:68" customFormat="1">
      <c r="BP284534" s="90"/>
    </row>
    <row r="284535" spans="68:68" customFormat="1">
      <c r="BP284535" s="90"/>
    </row>
    <row r="284536" spans="68:68" customFormat="1">
      <c r="BP284536" s="90"/>
    </row>
    <row r="284537" spans="68:68" customFormat="1">
      <c r="BP284537" s="90"/>
    </row>
    <row r="284538" spans="68:68" customFormat="1">
      <c r="BP284538" s="90"/>
    </row>
    <row r="284539" spans="68:68" customFormat="1">
      <c r="BP284539" s="90"/>
    </row>
    <row r="284540" spans="68:68" customFormat="1">
      <c r="BP284540" s="90"/>
    </row>
    <row r="284541" spans="68:68" customFormat="1">
      <c r="BP284541" s="90"/>
    </row>
    <row r="284542" spans="68:68" customFormat="1">
      <c r="BP284542" s="90"/>
    </row>
    <row r="284543" spans="68:68" customFormat="1">
      <c r="BP284543" s="90"/>
    </row>
    <row r="284544" spans="68:68" customFormat="1">
      <c r="BP284544" s="90"/>
    </row>
    <row r="284545" spans="68:68" customFormat="1">
      <c r="BP284545" s="90"/>
    </row>
    <row r="284546" spans="68:68" customFormat="1">
      <c r="BP284546" s="90"/>
    </row>
    <row r="284547" spans="68:68" customFormat="1">
      <c r="BP284547" s="90"/>
    </row>
    <row r="284548" spans="68:68" customFormat="1">
      <c r="BP284548" s="90"/>
    </row>
    <row r="284549" spans="68:68" customFormat="1">
      <c r="BP284549" s="90"/>
    </row>
    <row r="284550" spans="68:68" customFormat="1">
      <c r="BP284550" s="90"/>
    </row>
    <row r="284551" spans="68:68" customFormat="1">
      <c r="BP284551" s="90"/>
    </row>
    <row r="284552" spans="68:68" customFormat="1">
      <c r="BP284552" s="90"/>
    </row>
    <row r="284553" spans="68:68" customFormat="1">
      <c r="BP284553" s="90"/>
    </row>
    <row r="284554" spans="68:68" customFormat="1">
      <c r="BP284554" s="90"/>
    </row>
    <row r="284555" spans="68:68" customFormat="1">
      <c r="BP284555" s="90"/>
    </row>
    <row r="284556" spans="68:68" customFormat="1">
      <c r="BP284556" s="90"/>
    </row>
    <row r="284557" spans="68:68" customFormat="1">
      <c r="BP284557" s="90"/>
    </row>
    <row r="284558" spans="68:68" customFormat="1">
      <c r="BP284558" s="90"/>
    </row>
    <row r="284559" spans="68:68" customFormat="1">
      <c r="BP284559" s="90"/>
    </row>
    <row r="284560" spans="68:68" customFormat="1">
      <c r="BP284560" s="90"/>
    </row>
    <row r="284561" spans="68:68" customFormat="1">
      <c r="BP284561" s="90"/>
    </row>
    <row r="284562" spans="68:68" customFormat="1">
      <c r="BP284562" s="90"/>
    </row>
    <row r="284563" spans="68:68" customFormat="1">
      <c r="BP284563" s="90"/>
    </row>
    <row r="284564" spans="68:68" customFormat="1">
      <c r="BP284564" s="90"/>
    </row>
    <row r="284565" spans="68:68" customFormat="1">
      <c r="BP284565" s="90"/>
    </row>
    <row r="284566" spans="68:68" customFormat="1">
      <c r="BP284566" s="90"/>
    </row>
    <row r="284567" spans="68:68" customFormat="1">
      <c r="BP284567" s="90"/>
    </row>
    <row r="284568" spans="68:68" customFormat="1">
      <c r="BP284568" s="90"/>
    </row>
    <row r="284569" spans="68:68" customFormat="1">
      <c r="BP284569" s="90"/>
    </row>
    <row r="284570" spans="68:68" customFormat="1">
      <c r="BP284570" s="90"/>
    </row>
    <row r="284571" spans="68:68" customFormat="1">
      <c r="BP284571" s="90"/>
    </row>
    <row r="284572" spans="68:68" customFormat="1">
      <c r="BP284572" s="90"/>
    </row>
    <row r="284573" spans="68:68" customFormat="1">
      <c r="BP284573" s="90"/>
    </row>
    <row r="284574" spans="68:68" customFormat="1">
      <c r="BP284574" s="90"/>
    </row>
    <row r="284575" spans="68:68" customFormat="1">
      <c r="BP284575" s="90"/>
    </row>
    <row r="284576" spans="68:68" customFormat="1">
      <c r="BP284576" s="90"/>
    </row>
    <row r="284577" spans="68:68" customFormat="1">
      <c r="BP284577" s="90"/>
    </row>
    <row r="284578" spans="68:68" customFormat="1">
      <c r="BP284578" s="90"/>
    </row>
    <row r="284579" spans="68:68" customFormat="1">
      <c r="BP284579" s="90"/>
    </row>
    <row r="284580" spans="68:68" customFormat="1">
      <c r="BP284580" s="90"/>
    </row>
    <row r="284581" spans="68:68" customFormat="1">
      <c r="BP284581" s="90"/>
    </row>
    <row r="284582" spans="68:68" customFormat="1">
      <c r="BP284582" s="90"/>
    </row>
    <row r="284583" spans="68:68" customFormat="1">
      <c r="BP284583" s="90"/>
    </row>
    <row r="284584" spans="68:68" customFormat="1">
      <c r="BP284584" s="90"/>
    </row>
    <row r="284585" spans="68:68" customFormat="1">
      <c r="BP284585" s="90"/>
    </row>
    <row r="284586" spans="68:68" customFormat="1">
      <c r="BP284586" s="90"/>
    </row>
    <row r="284587" spans="68:68" customFormat="1">
      <c r="BP284587" s="90"/>
    </row>
    <row r="284588" spans="68:68" customFormat="1">
      <c r="BP284588" s="90"/>
    </row>
    <row r="284589" spans="68:68" customFormat="1">
      <c r="BP284589" s="90"/>
    </row>
    <row r="284590" spans="68:68" customFormat="1">
      <c r="BP284590" s="90"/>
    </row>
    <row r="284591" spans="68:68" customFormat="1">
      <c r="BP284591" s="90"/>
    </row>
    <row r="284592" spans="68:68" customFormat="1">
      <c r="BP284592" s="90"/>
    </row>
    <row r="284593" spans="68:68" customFormat="1">
      <c r="BP284593" s="90"/>
    </row>
    <row r="284594" spans="68:68" customFormat="1">
      <c r="BP284594" s="90"/>
    </row>
    <row r="284595" spans="68:68" customFormat="1">
      <c r="BP284595" s="90"/>
    </row>
    <row r="284596" spans="68:68" customFormat="1">
      <c r="BP284596" s="90"/>
    </row>
    <row r="284597" spans="68:68" customFormat="1">
      <c r="BP284597" s="90"/>
    </row>
    <row r="284598" spans="68:68" customFormat="1">
      <c r="BP284598" s="90"/>
    </row>
    <row r="284599" spans="68:68" customFormat="1">
      <c r="BP284599" s="90"/>
    </row>
    <row r="284600" spans="68:68" customFormat="1">
      <c r="BP284600" s="90"/>
    </row>
    <row r="284601" spans="68:68" customFormat="1">
      <c r="BP284601" s="90"/>
    </row>
    <row r="284602" spans="68:68" customFormat="1">
      <c r="BP284602" s="90"/>
    </row>
    <row r="284603" spans="68:68" customFormat="1">
      <c r="BP284603" s="90"/>
    </row>
    <row r="284604" spans="68:68" customFormat="1">
      <c r="BP284604" s="90"/>
    </row>
    <row r="284605" spans="68:68" customFormat="1">
      <c r="BP284605" s="90"/>
    </row>
    <row r="284606" spans="68:68" customFormat="1">
      <c r="BP284606" s="90"/>
    </row>
    <row r="284607" spans="68:68" customFormat="1">
      <c r="BP284607" s="90"/>
    </row>
    <row r="284608" spans="68:68" customFormat="1">
      <c r="BP284608" s="90"/>
    </row>
    <row r="284609" spans="68:68" customFormat="1">
      <c r="BP284609" s="90"/>
    </row>
    <row r="284610" spans="68:68" customFormat="1">
      <c r="BP284610" s="90"/>
    </row>
    <row r="284611" spans="68:68" customFormat="1">
      <c r="BP284611" s="90"/>
    </row>
    <row r="284612" spans="68:68" customFormat="1">
      <c r="BP284612" s="90"/>
    </row>
    <row r="284613" spans="68:68" customFormat="1">
      <c r="BP284613" s="90"/>
    </row>
    <row r="284614" spans="68:68" customFormat="1">
      <c r="BP284614" s="90"/>
    </row>
    <row r="284615" spans="68:68" customFormat="1">
      <c r="BP284615" s="90"/>
    </row>
    <row r="284616" spans="68:68" customFormat="1">
      <c r="BP284616" s="90"/>
    </row>
    <row r="284617" spans="68:68" customFormat="1">
      <c r="BP284617" s="90"/>
    </row>
    <row r="284618" spans="68:68" customFormat="1">
      <c r="BP284618" s="90"/>
    </row>
    <row r="284619" spans="68:68" customFormat="1">
      <c r="BP284619" s="90"/>
    </row>
    <row r="284620" spans="68:68" customFormat="1">
      <c r="BP284620" s="90"/>
    </row>
    <row r="284621" spans="68:68" customFormat="1">
      <c r="BP284621" s="90"/>
    </row>
    <row r="284622" spans="68:68" customFormat="1">
      <c r="BP284622" s="90"/>
    </row>
    <row r="284623" spans="68:68" customFormat="1">
      <c r="BP284623" s="90"/>
    </row>
    <row r="284624" spans="68:68" customFormat="1">
      <c r="BP284624" s="90"/>
    </row>
    <row r="284625" spans="68:68" customFormat="1">
      <c r="BP284625" s="90"/>
    </row>
    <row r="284626" spans="68:68" customFormat="1">
      <c r="BP284626" s="90"/>
    </row>
    <row r="284627" spans="68:68" customFormat="1">
      <c r="BP284627" s="90"/>
    </row>
    <row r="284628" spans="68:68" customFormat="1">
      <c r="BP284628" s="90"/>
    </row>
    <row r="284629" spans="68:68" customFormat="1">
      <c r="BP284629" s="90"/>
    </row>
    <row r="284630" spans="68:68" customFormat="1">
      <c r="BP284630" s="90"/>
    </row>
    <row r="284631" spans="68:68" customFormat="1">
      <c r="BP284631" s="90"/>
    </row>
    <row r="284632" spans="68:68" customFormat="1">
      <c r="BP284632" s="90"/>
    </row>
    <row r="284633" spans="68:68" customFormat="1">
      <c r="BP284633" s="90"/>
    </row>
    <row r="284634" spans="68:68" customFormat="1">
      <c r="BP284634" s="90"/>
    </row>
    <row r="284635" spans="68:68" customFormat="1">
      <c r="BP284635" s="90"/>
    </row>
    <row r="284636" spans="68:68" customFormat="1">
      <c r="BP284636" s="90"/>
    </row>
    <row r="284637" spans="68:68" customFormat="1">
      <c r="BP284637" s="90"/>
    </row>
    <row r="284638" spans="68:68" customFormat="1">
      <c r="BP284638" s="90"/>
    </row>
    <row r="284639" spans="68:68" customFormat="1">
      <c r="BP284639" s="90"/>
    </row>
    <row r="284640" spans="68:68" customFormat="1">
      <c r="BP284640" s="90"/>
    </row>
    <row r="284641" spans="68:68" customFormat="1">
      <c r="BP284641" s="90"/>
    </row>
    <row r="284642" spans="68:68" customFormat="1">
      <c r="BP284642" s="90"/>
    </row>
    <row r="284643" spans="68:68" customFormat="1">
      <c r="BP284643" s="90"/>
    </row>
    <row r="284644" spans="68:68" customFormat="1">
      <c r="BP284644" s="90"/>
    </row>
    <row r="284645" spans="68:68" customFormat="1">
      <c r="BP284645" s="90"/>
    </row>
    <row r="284646" spans="68:68" customFormat="1">
      <c r="BP284646" s="90"/>
    </row>
    <row r="284647" spans="68:68" customFormat="1">
      <c r="BP284647" s="90"/>
    </row>
    <row r="284648" spans="68:68" customFormat="1">
      <c r="BP284648" s="90"/>
    </row>
    <row r="284649" spans="68:68" customFormat="1">
      <c r="BP284649" s="90"/>
    </row>
    <row r="284650" spans="68:68" customFormat="1">
      <c r="BP284650" s="90"/>
    </row>
    <row r="284651" spans="68:68" customFormat="1">
      <c r="BP284651" s="90"/>
    </row>
    <row r="284652" spans="68:68" customFormat="1">
      <c r="BP284652" s="90"/>
    </row>
    <row r="284653" spans="68:68" customFormat="1">
      <c r="BP284653" s="90"/>
    </row>
    <row r="284654" spans="68:68" customFormat="1">
      <c r="BP284654" s="90"/>
    </row>
    <row r="284655" spans="68:68" customFormat="1">
      <c r="BP284655" s="90"/>
    </row>
    <row r="284656" spans="68:68" customFormat="1">
      <c r="BP284656" s="90"/>
    </row>
    <row r="284657" spans="68:68" customFormat="1">
      <c r="BP284657" s="90"/>
    </row>
    <row r="284658" spans="68:68" customFormat="1">
      <c r="BP284658" s="90"/>
    </row>
    <row r="284659" spans="68:68" customFormat="1">
      <c r="BP284659" s="90"/>
    </row>
    <row r="284660" spans="68:68" customFormat="1">
      <c r="BP284660" s="90"/>
    </row>
    <row r="284661" spans="68:68" customFormat="1">
      <c r="BP284661" s="90"/>
    </row>
    <row r="284662" spans="68:68" customFormat="1">
      <c r="BP284662" s="90"/>
    </row>
    <row r="284663" spans="68:68" customFormat="1">
      <c r="BP284663" s="90"/>
    </row>
    <row r="284664" spans="68:68" customFormat="1">
      <c r="BP284664" s="90"/>
    </row>
    <row r="284665" spans="68:68" customFormat="1">
      <c r="BP284665" s="90"/>
    </row>
    <row r="284666" spans="68:68" customFormat="1">
      <c r="BP284666" s="90"/>
    </row>
    <row r="284667" spans="68:68" customFormat="1">
      <c r="BP284667" s="90"/>
    </row>
    <row r="284668" spans="68:68" customFormat="1">
      <c r="BP284668" s="90"/>
    </row>
    <row r="284669" spans="68:68" customFormat="1">
      <c r="BP284669" s="90"/>
    </row>
    <row r="284670" spans="68:68" customFormat="1">
      <c r="BP284670" s="90"/>
    </row>
    <row r="284671" spans="68:68" customFormat="1">
      <c r="BP284671" s="90"/>
    </row>
    <row r="284672" spans="68:68" customFormat="1">
      <c r="BP284672" s="90"/>
    </row>
    <row r="284673" spans="68:68" customFormat="1">
      <c r="BP284673" s="90"/>
    </row>
    <row r="284674" spans="68:68" customFormat="1">
      <c r="BP284674" s="90"/>
    </row>
    <row r="284675" spans="68:68" customFormat="1">
      <c r="BP284675" s="90"/>
    </row>
    <row r="284676" spans="68:68" customFormat="1">
      <c r="BP284676" s="90"/>
    </row>
    <row r="284677" spans="68:68" customFormat="1">
      <c r="BP284677" s="90"/>
    </row>
    <row r="284678" spans="68:68" customFormat="1">
      <c r="BP284678" s="90"/>
    </row>
    <row r="284679" spans="68:68" customFormat="1">
      <c r="BP284679" s="90"/>
    </row>
    <row r="284680" spans="68:68" customFormat="1">
      <c r="BP284680" s="90"/>
    </row>
    <row r="284681" spans="68:68" customFormat="1">
      <c r="BP284681" s="90"/>
    </row>
    <row r="284682" spans="68:68" customFormat="1">
      <c r="BP284682" s="90"/>
    </row>
    <row r="284683" spans="68:68" customFormat="1">
      <c r="BP284683" s="90"/>
    </row>
    <row r="284684" spans="68:68" customFormat="1">
      <c r="BP284684" s="90"/>
    </row>
    <row r="284685" spans="68:68" customFormat="1">
      <c r="BP284685" s="90"/>
    </row>
    <row r="284686" spans="68:68" customFormat="1">
      <c r="BP284686" s="90"/>
    </row>
    <row r="284687" spans="68:68" customFormat="1">
      <c r="BP284687" s="90"/>
    </row>
    <row r="284688" spans="68:68" customFormat="1">
      <c r="BP284688" s="90"/>
    </row>
    <row r="284689" spans="68:68" customFormat="1">
      <c r="BP284689" s="90"/>
    </row>
    <row r="284690" spans="68:68" customFormat="1">
      <c r="BP284690" s="90"/>
    </row>
    <row r="284691" spans="68:68" customFormat="1">
      <c r="BP284691" s="90"/>
    </row>
    <row r="284692" spans="68:68" customFormat="1">
      <c r="BP284692" s="90"/>
    </row>
    <row r="284693" spans="68:68" customFormat="1">
      <c r="BP284693" s="90"/>
    </row>
    <row r="284694" spans="68:68" customFormat="1">
      <c r="BP284694" s="90"/>
    </row>
    <row r="284695" spans="68:68" customFormat="1">
      <c r="BP284695" s="90"/>
    </row>
    <row r="284696" spans="68:68" customFormat="1">
      <c r="BP284696" s="90"/>
    </row>
    <row r="284697" spans="68:68" customFormat="1">
      <c r="BP284697" s="90"/>
    </row>
    <row r="284698" spans="68:68" customFormat="1">
      <c r="BP284698" s="90"/>
    </row>
    <row r="284699" spans="68:68" customFormat="1">
      <c r="BP284699" s="90"/>
    </row>
    <row r="284700" spans="68:68" customFormat="1">
      <c r="BP284700" s="90"/>
    </row>
    <row r="284701" spans="68:68" customFormat="1">
      <c r="BP284701" s="90"/>
    </row>
    <row r="284702" spans="68:68" customFormat="1">
      <c r="BP284702" s="90"/>
    </row>
    <row r="284703" spans="68:68" customFormat="1">
      <c r="BP284703" s="90"/>
    </row>
    <row r="284704" spans="68:68" customFormat="1">
      <c r="BP284704" s="90"/>
    </row>
    <row r="284705" spans="68:68" customFormat="1">
      <c r="BP284705" s="90"/>
    </row>
    <row r="284706" spans="68:68" customFormat="1">
      <c r="BP284706" s="90"/>
    </row>
    <row r="284707" spans="68:68" customFormat="1">
      <c r="BP284707" s="90"/>
    </row>
    <row r="284708" spans="68:68" customFormat="1">
      <c r="BP284708" s="90"/>
    </row>
    <row r="284709" spans="68:68" customFormat="1">
      <c r="BP284709" s="90"/>
    </row>
    <row r="284710" spans="68:68" customFormat="1">
      <c r="BP284710" s="90"/>
    </row>
    <row r="284711" spans="68:68" customFormat="1">
      <c r="BP284711" s="90"/>
    </row>
    <row r="284712" spans="68:68" customFormat="1">
      <c r="BP284712" s="90"/>
    </row>
    <row r="284713" spans="68:68" customFormat="1">
      <c r="BP284713" s="90"/>
    </row>
    <row r="284714" spans="68:68" customFormat="1">
      <c r="BP284714" s="90"/>
    </row>
    <row r="284715" spans="68:68" customFormat="1">
      <c r="BP284715" s="90"/>
    </row>
    <row r="284716" spans="68:68" customFormat="1">
      <c r="BP284716" s="90"/>
    </row>
    <row r="284717" spans="68:68" customFormat="1">
      <c r="BP284717" s="90"/>
    </row>
    <row r="284718" spans="68:68" customFormat="1">
      <c r="BP284718" s="90"/>
    </row>
    <row r="284719" spans="68:68" customFormat="1">
      <c r="BP284719" s="90"/>
    </row>
    <row r="284720" spans="68:68" customFormat="1">
      <c r="BP284720" s="90"/>
    </row>
    <row r="284721" spans="68:68" customFormat="1">
      <c r="BP284721" s="90"/>
    </row>
    <row r="284722" spans="68:68" customFormat="1">
      <c r="BP284722" s="90"/>
    </row>
    <row r="284723" spans="68:68" customFormat="1">
      <c r="BP284723" s="90"/>
    </row>
    <row r="284724" spans="68:68" customFormat="1">
      <c r="BP284724" s="90"/>
    </row>
    <row r="284725" spans="68:68" customFormat="1">
      <c r="BP284725" s="90"/>
    </row>
    <row r="284726" spans="68:68" customFormat="1">
      <c r="BP284726" s="90"/>
    </row>
    <row r="284727" spans="68:68" customFormat="1">
      <c r="BP284727" s="90"/>
    </row>
    <row r="284728" spans="68:68" customFormat="1">
      <c r="BP284728" s="90"/>
    </row>
    <row r="284729" spans="68:68" customFormat="1">
      <c r="BP284729" s="90"/>
    </row>
    <row r="284730" spans="68:68" customFormat="1">
      <c r="BP284730" s="90"/>
    </row>
    <row r="284731" spans="68:68" customFormat="1">
      <c r="BP284731" s="90"/>
    </row>
    <row r="284732" spans="68:68" customFormat="1">
      <c r="BP284732" s="90"/>
    </row>
    <row r="284733" spans="68:68" customFormat="1">
      <c r="BP284733" s="90"/>
    </row>
    <row r="284734" spans="68:68" customFormat="1">
      <c r="BP284734" s="90"/>
    </row>
    <row r="284735" spans="68:68" customFormat="1">
      <c r="BP284735" s="90"/>
    </row>
    <row r="284736" spans="68:68" customFormat="1">
      <c r="BP284736" s="90"/>
    </row>
    <row r="284737" spans="68:68" customFormat="1">
      <c r="BP284737" s="90"/>
    </row>
    <row r="284738" spans="68:68" customFormat="1">
      <c r="BP284738" s="90"/>
    </row>
    <row r="284739" spans="68:68" customFormat="1">
      <c r="BP284739" s="90"/>
    </row>
    <row r="284740" spans="68:68" customFormat="1">
      <c r="BP284740" s="90"/>
    </row>
    <row r="284741" spans="68:68" customFormat="1">
      <c r="BP284741" s="90"/>
    </row>
    <row r="284742" spans="68:68" customFormat="1">
      <c r="BP284742" s="90"/>
    </row>
    <row r="284743" spans="68:68" customFormat="1">
      <c r="BP284743" s="90"/>
    </row>
    <row r="284744" spans="68:68" customFormat="1">
      <c r="BP284744" s="90"/>
    </row>
    <row r="284745" spans="68:68" customFormat="1">
      <c r="BP284745" s="90"/>
    </row>
    <row r="284746" spans="68:68" customFormat="1">
      <c r="BP284746" s="90"/>
    </row>
    <row r="284747" spans="68:68" customFormat="1">
      <c r="BP284747" s="90"/>
    </row>
    <row r="284748" spans="68:68" customFormat="1">
      <c r="BP284748" s="90"/>
    </row>
    <row r="284749" spans="68:68" customFormat="1">
      <c r="BP284749" s="90"/>
    </row>
    <row r="284750" spans="68:68" customFormat="1">
      <c r="BP284750" s="90"/>
    </row>
    <row r="284751" spans="68:68" customFormat="1">
      <c r="BP284751" s="90"/>
    </row>
    <row r="284752" spans="68:68" customFormat="1">
      <c r="BP284752" s="90"/>
    </row>
    <row r="284753" spans="68:68" customFormat="1">
      <c r="BP284753" s="90"/>
    </row>
    <row r="284754" spans="68:68" customFormat="1">
      <c r="BP284754" s="90"/>
    </row>
    <row r="284755" spans="68:68" customFormat="1">
      <c r="BP284755" s="90"/>
    </row>
    <row r="284756" spans="68:68" customFormat="1">
      <c r="BP284756" s="90"/>
    </row>
    <row r="284757" spans="68:68" customFormat="1">
      <c r="BP284757" s="90"/>
    </row>
    <row r="284758" spans="68:68" customFormat="1">
      <c r="BP284758" s="90"/>
    </row>
    <row r="284759" spans="68:68" customFormat="1">
      <c r="BP284759" s="90"/>
    </row>
    <row r="284760" spans="68:68" customFormat="1">
      <c r="BP284760" s="90"/>
    </row>
    <row r="284761" spans="68:68" customFormat="1">
      <c r="BP284761" s="90"/>
    </row>
    <row r="284762" spans="68:68" customFormat="1">
      <c r="BP284762" s="90"/>
    </row>
    <row r="284763" spans="68:68" customFormat="1">
      <c r="BP284763" s="90"/>
    </row>
    <row r="284764" spans="68:68" customFormat="1">
      <c r="BP284764" s="90"/>
    </row>
    <row r="284765" spans="68:68" customFormat="1">
      <c r="BP284765" s="90"/>
    </row>
    <row r="284766" spans="68:68" customFormat="1">
      <c r="BP284766" s="90"/>
    </row>
    <row r="284767" spans="68:68" customFormat="1">
      <c r="BP284767" s="90"/>
    </row>
    <row r="284768" spans="68:68" customFormat="1">
      <c r="BP284768" s="90"/>
    </row>
    <row r="284769" spans="68:68" customFormat="1">
      <c r="BP284769" s="90"/>
    </row>
    <row r="284770" spans="68:68" customFormat="1">
      <c r="BP284770" s="90"/>
    </row>
    <row r="284771" spans="68:68" customFormat="1">
      <c r="BP284771" s="90"/>
    </row>
    <row r="284772" spans="68:68" customFormat="1">
      <c r="BP284772" s="90"/>
    </row>
    <row r="284773" spans="68:68" customFormat="1">
      <c r="BP284773" s="90"/>
    </row>
    <row r="284774" spans="68:68" customFormat="1">
      <c r="BP284774" s="90"/>
    </row>
    <row r="284775" spans="68:68" customFormat="1">
      <c r="BP284775" s="90"/>
    </row>
    <row r="284776" spans="68:68" customFormat="1">
      <c r="BP284776" s="90"/>
    </row>
    <row r="284777" spans="68:68" customFormat="1">
      <c r="BP284777" s="90"/>
    </row>
    <row r="284778" spans="68:68" customFormat="1">
      <c r="BP284778" s="90"/>
    </row>
    <row r="284779" spans="68:68" customFormat="1">
      <c r="BP284779" s="90"/>
    </row>
    <row r="284780" spans="68:68" customFormat="1">
      <c r="BP284780" s="90"/>
    </row>
    <row r="284781" spans="68:68" customFormat="1">
      <c r="BP284781" s="90"/>
    </row>
    <row r="284782" spans="68:68" customFormat="1">
      <c r="BP284782" s="90"/>
    </row>
    <row r="284783" spans="68:68" customFormat="1">
      <c r="BP284783" s="90"/>
    </row>
    <row r="284784" spans="68:68" customFormat="1">
      <c r="BP284784" s="90"/>
    </row>
    <row r="284785" spans="68:68" customFormat="1">
      <c r="BP284785" s="90"/>
    </row>
    <row r="284786" spans="68:68" customFormat="1">
      <c r="BP284786" s="90"/>
    </row>
    <row r="284787" spans="68:68" customFormat="1">
      <c r="BP284787" s="90"/>
    </row>
    <row r="284788" spans="68:68" customFormat="1">
      <c r="BP284788" s="90"/>
    </row>
    <row r="284789" spans="68:68" customFormat="1">
      <c r="BP284789" s="90"/>
    </row>
    <row r="284790" spans="68:68" customFormat="1">
      <c r="BP284790" s="90"/>
    </row>
    <row r="284791" spans="68:68" customFormat="1">
      <c r="BP284791" s="90"/>
    </row>
    <row r="284792" spans="68:68" customFormat="1">
      <c r="BP284792" s="90"/>
    </row>
    <row r="284793" spans="68:68" customFormat="1">
      <c r="BP284793" s="90"/>
    </row>
    <row r="284794" spans="68:68" customFormat="1">
      <c r="BP284794" s="90"/>
    </row>
    <row r="284795" spans="68:68" customFormat="1">
      <c r="BP284795" s="90"/>
    </row>
    <row r="284796" spans="68:68" customFormat="1">
      <c r="BP284796" s="90"/>
    </row>
    <row r="284797" spans="68:68" customFormat="1">
      <c r="BP284797" s="90"/>
    </row>
    <row r="284798" spans="68:68" customFormat="1">
      <c r="BP284798" s="90"/>
    </row>
    <row r="284799" spans="68:68" customFormat="1">
      <c r="BP284799" s="90"/>
    </row>
    <row r="284800" spans="68:68" customFormat="1">
      <c r="BP284800" s="90"/>
    </row>
    <row r="284801" spans="68:68" customFormat="1">
      <c r="BP284801" s="90"/>
    </row>
    <row r="284802" spans="68:68" customFormat="1">
      <c r="BP284802" s="90"/>
    </row>
    <row r="284803" spans="68:68" customFormat="1">
      <c r="BP284803" s="90"/>
    </row>
    <row r="284804" spans="68:68" customFormat="1">
      <c r="BP284804" s="90"/>
    </row>
    <row r="284805" spans="68:68" customFormat="1">
      <c r="BP284805" s="90"/>
    </row>
    <row r="284806" spans="68:68" customFormat="1">
      <c r="BP284806" s="90"/>
    </row>
    <row r="284807" spans="68:68" customFormat="1">
      <c r="BP284807" s="90"/>
    </row>
    <row r="284808" spans="68:68" customFormat="1">
      <c r="BP284808" s="90"/>
    </row>
    <row r="284809" spans="68:68" customFormat="1">
      <c r="BP284809" s="90"/>
    </row>
    <row r="284810" spans="68:68" customFormat="1">
      <c r="BP284810" s="90"/>
    </row>
    <row r="284811" spans="68:68" customFormat="1">
      <c r="BP284811" s="90"/>
    </row>
    <row r="284812" spans="68:68" customFormat="1">
      <c r="BP284812" s="90"/>
    </row>
    <row r="284813" spans="68:68" customFormat="1">
      <c r="BP284813" s="90"/>
    </row>
    <row r="284814" spans="68:68" customFormat="1">
      <c r="BP284814" s="90"/>
    </row>
    <row r="284815" spans="68:68" customFormat="1">
      <c r="BP284815" s="90"/>
    </row>
    <row r="284816" spans="68:68" customFormat="1">
      <c r="BP284816" s="90"/>
    </row>
    <row r="284817" spans="68:68" customFormat="1">
      <c r="BP284817" s="90"/>
    </row>
    <row r="284818" spans="68:68" customFormat="1">
      <c r="BP284818" s="90"/>
    </row>
    <row r="284819" spans="68:68" customFormat="1">
      <c r="BP284819" s="90"/>
    </row>
    <row r="284820" spans="68:68" customFormat="1">
      <c r="BP284820" s="90"/>
    </row>
    <row r="284821" spans="68:68" customFormat="1">
      <c r="BP284821" s="90"/>
    </row>
    <row r="284822" spans="68:68" customFormat="1">
      <c r="BP284822" s="90"/>
    </row>
    <row r="284823" spans="68:68" customFormat="1">
      <c r="BP284823" s="90"/>
    </row>
    <row r="284824" spans="68:68" customFormat="1">
      <c r="BP284824" s="90"/>
    </row>
    <row r="284825" spans="68:68" customFormat="1">
      <c r="BP284825" s="90"/>
    </row>
    <row r="284826" spans="68:68" customFormat="1">
      <c r="BP284826" s="90"/>
    </row>
    <row r="284827" spans="68:68" customFormat="1">
      <c r="BP284827" s="90"/>
    </row>
    <row r="284828" spans="68:68" customFormat="1">
      <c r="BP284828" s="90"/>
    </row>
    <row r="284829" spans="68:68" customFormat="1">
      <c r="BP284829" s="90"/>
    </row>
    <row r="284830" spans="68:68" customFormat="1">
      <c r="BP284830" s="90"/>
    </row>
    <row r="284831" spans="68:68" customFormat="1">
      <c r="BP284831" s="90"/>
    </row>
    <row r="284832" spans="68:68" customFormat="1">
      <c r="BP284832" s="90"/>
    </row>
    <row r="284833" spans="68:68" customFormat="1">
      <c r="BP284833" s="90"/>
    </row>
    <row r="284834" spans="68:68" customFormat="1">
      <c r="BP284834" s="90"/>
    </row>
    <row r="284835" spans="68:68" customFormat="1">
      <c r="BP284835" s="90"/>
    </row>
    <row r="284836" spans="68:68" customFormat="1">
      <c r="BP284836" s="90"/>
    </row>
    <row r="284837" spans="68:68" customFormat="1">
      <c r="BP284837" s="90"/>
    </row>
    <row r="284838" spans="68:68" customFormat="1">
      <c r="BP284838" s="90"/>
    </row>
    <row r="284839" spans="68:68" customFormat="1">
      <c r="BP284839" s="90"/>
    </row>
    <row r="284840" spans="68:68" customFormat="1">
      <c r="BP284840" s="90"/>
    </row>
    <row r="284841" spans="68:68" customFormat="1">
      <c r="BP284841" s="90"/>
    </row>
    <row r="284842" spans="68:68" customFormat="1">
      <c r="BP284842" s="90"/>
    </row>
    <row r="284843" spans="68:68" customFormat="1">
      <c r="BP284843" s="90"/>
    </row>
    <row r="284844" spans="68:68" customFormat="1">
      <c r="BP284844" s="90"/>
    </row>
    <row r="284845" spans="68:68" customFormat="1">
      <c r="BP284845" s="90"/>
    </row>
    <row r="284846" spans="68:68" customFormat="1">
      <c r="BP284846" s="90"/>
    </row>
    <row r="284847" spans="68:68" customFormat="1">
      <c r="BP284847" s="90"/>
    </row>
    <row r="284848" spans="68:68" customFormat="1">
      <c r="BP284848" s="90"/>
    </row>
    <row r="284849" spans="68:68" customFormat="1">
      <c r="BP284849" s="90"/>
    </row>
    <row r="284850" spans="68:68" customFormat="1">
      <c r="BP284850" s="90"/>
    </row>
    <row r="284851" spans="68:68" customFormat="1">
      <c r="BP284851" s="90"/>
    </row>
    <row r="284852" spans="68:68" customFormat="1">
      <c r="BP284852" s="90"/>
    </row>
    <row r="284853" spans="68:68" customFormat="1">
      <c r="BP284853" s="90"/>
    </row>
    <row r="284854" spans="68:68" customFormat="1">
      <c r="BP284854" s="90"/>
    </row>
    <row r="284855" spans="68:68" customFormat="1">
      <c r="BP284855" s="90"/>
    </row>
    <row r="284856" spans="68:68" customFormat="1">
      <c r="BP284856" s="90"/>
    </row>
    <row r="284857" spans="68:68" customFormat="1">
      <c r="BP284857" s="90"/>
    </row>
    <row r="284858" spans="68:68" customFormat="1">
      <c r="BP284858" s="90"/>
    </row>
    <row r="284859" spans="68:68" customFormat="1">
      <c r="BP284859" s="90"/>
    </row>
    <row r="284860" spans="68:68" customFormat="1">
      <c r="BP284860" s="90"/>
    </row>
    <row r="284861" spans="68:68" customFormat="1">
      <c r="BP284861" s="90"/>
    </row>
    <row r="284862" spans="68:68" customFormat="1">
      <c r="BP284862" s="90"/>
    </row>
    <row r="284863" spans="68:68" customFormat="1">
      <c r="BP284863" s="90"/>
    </row>
    <row r="284864" spans="68:68" customFormat="1">
      <c r="BP284864" s="90"/>
    </row>
    <row r="284865" spans="68:68" customFormat="1">
      <c r="BP284865" s="90"/>
    </row>
    <row r="284866" spans="68:68" customFormat="1">
      <c r="BP284866" s="90"/>
    </row>
    <row r="284867" spans="68:68" customFormat="1">
      <c r="BP284867" s="90"/>
    </row>
    <row r="284868" spans="68:68" customFormat="1">
      <c r="BP284868" s="90"/>
    </row>
    <row r="284869" spans="68:68" customFormat="1">
      <c r="BP284869" s="90"/>
    </row>
    <row r="284870" spans="68:68" customFormat="1">
      <c r="BP284870" s="90"/>
    </row>
    <row r="284871" spans="68:68" customFormat="1">
      <c r="BP284871" s="90"/>
    </row>
    <row r="284872" spans="68:68" customFormat="1">
      <c r="BP284872" s="90"/>
    </row>
    <row r="284873" spans="68:68" customFormat="1">
      <c r="BP284873" s="90"/>
    </row>
    <row r="284874" spans="68:68" customFormat="1">
      <c r="BP284874" s="90"/>
    </row>
    <row r="284875" spans="68:68" customFormat="1">
      <c r="BP284875" s="90"/>
    </row>
    <row r="284876" spans="68:68" customFormat="1">
      <c r="BP284876" s="90"/>
    </row>
    <row r="284877" spans="68:68" customFormat="1">
      <c r="BP284877" s="90"/>
    </row>
    <row r="284878" spans="68:68" customFormat="1">
      <c r="BP284878" s="90"/>
    </row>
    <row r="284879" spans="68:68" customFormat="1">
      <c r="BP284879" s="90"/>
    </row>
    <row r="284880" spans="68:68" customFormat="1">
      <c r="BP284880" s="90"/>
    </row>
    <row r="284881" spans="68:68" customFormat="1">
      <c r="BP284881" s="90"/>
    </row>
    <row r="284882" spans="68:68" customFormat="1">
      <c r="BP284882" s="90"/>
    </row>
    <row r="284883" spans="68:68" customFormat="1">
      <c r="BP284883" s="90"/>
    </row>
    <row r="284884" spans="68:68" customFormat="1">
      <c r="BP284884" s="90"/>
    </row>
    <row r="284885" spans="68:68" customFormat="1">
      <c r="BP284885" s="90"/>
    </row>
    <row r="284886" spans="68:68" customFormat="1">
      <c r="BP284886" s="90"/>
    </row>
    <row r="284887" spans="68:68" customFormat="1">
      <c r="BP284887" s="90"/>
    </row>
    <row r="284888" spans="68:68" customFormat="1">
      <c r="BP284888" s="90"/>
    </row>
    <row r="284889" spans="68:68" customFormat="1">
      <c r="BP284889" s="90"/>
    </row>
    <row r="284890" spans="68:68" customFormat="1">
      <c r="BP284890" s="90"/>
    </row>
    <row r="284891" spans="68:68" customFormat="1">
      <c r="BP284891" s="90"/>
    </row>
    <row r="284892" spans="68:68" customFormat="1">
      <c r="BP284892" s="90"/>
    </row>
    <row r="284893" spans="68:68" customFormat="1">
      <c r="BP284893" s="90"/>
    </row>
    <row r="284894" spans="68:68" customFormat="1">
      <c r="BP284894" s="90"/>
    </row>
    <row r="284895" spans="68:68" customFormat="1">
      <c r="BP284895" s="90"/>
    </row>
    <row r="284896" spans="68:68" customFormat="1">
      <c r="BP284896" s="90"/>
    </row>
    <row r="284897" spans="68:68" customFormat="1">
      <c r="BP284897" s="90"/>
    </row>
    <row r="284898" spans="68:68" customFormat="1">
      <c r="BP284898" s="90"/>
    </row>
    <row r="284899" spans="68:68" customFormat="1">
      <c r="BP284899" s="90"/>
    </row>
    <row r="284900" spans="68:68" customFormat="1">
      <c r="BP284900" s="90"/>
    </row>
    <row r="284901" spans="68:68" customFormat="1">
      <c r="BP284901" s="90"/>
    </row>
    <row r="284902" spans="68:68" customFormat="1">
      <c r="BP284902" s="90"/>
    </row>
    <row r="284903" spans="68:68" customFormat="1">
      <c r="BP284903" s="90"/>
    </row>
    <row r="284904" spans="68:68" customFormat="1">
      <c r="BP284904" s="90"/>
    </row>
    <row r="284905" spans="68:68" customFormat="1">
      <c r="BP284905" s="90"/>
    </row>
    <row r="284906" spans="68:68" customFormat="1">
      <c r="BP284906" s="90"/>
    </row>
    <row r="284907" spans="68:68" customFormat="1">
      <c r="BP284907" s="90"/>
    </row>
    <row r="284908" spans="68:68" customFormat="1">
      <c r="BP284908" s="90"/>
    </row>
    <row r="284909" spans="68:68" customFormat="1">
      <c r="BP284909" s="90"/>
    </row>
    <row r="284910" spans="68:68" customFormat="1">
      <c r="BP284910" s="90"/>
    </row>
    <row r="284911" spans="68:68" customFormat="1">
      <c r="BP284911" s="90"/>
    </row>
    <row r="284912" spans="68:68" customFormat="1">
      <c r="BP284912" s="90"/>
    </row>
    <row r="284913" spans="68:68" customFormat="1">
      <c r="BP284913" s="90"/>
    </row>
    <row r="284914" spans="68:68" customFormat="1">
      <c r="BP284914" s="90"/>
    </row>
    <row r="284915" spans="68:68" customFormat="1">
      <c r="BP284915" s="90"/>
    </row>
    <row r="284916" spans="68:68" customFormat="1">
      <c r="BP284916" s="90"/>
    </row>
    <row r="284917" spans="68:68" customFormat="1">
      <c r="BP284917" s="90"/>
    </row>
    <row r="284918" spans="68:68" customFormat="1">
      <c r="BP284918" s="90"/>
    </row>
    <row r="284919" spans="68:68" customFormat="1">
      <c r="BP284919" s="90"/>
    </row>
    <row r="284920" spans="68:68" customFormat="1">
      <c r="BP284920" s="90"/>
    </row>
    <row r="284921" spans="68:68" customFormat="1">
      <c r="BP284921" s="90"/>
    </row>
    <row r="284922" spans="68:68" customFormat="1">
      <c r="BP284922" s="90"/>
    </row>
    <row r="284923" spans="68:68" customFormat="1">
      <c r="BP284923" s="90"/>
    </row>
    <row r="284924" spans="68:68" customFormat="1">
      <c r="BP284924" s="90"/>
    </row>
    <row r="284925" spans="68:68" customFormat="1">
      <c r="BP284925" s="90"/>
    </row>
    <row r="284926" spans="68:68" customFormat="1">
      <c r="BP284926" s="90"/>
    </row>
    <row r="284927" spans="68:68" customFormat="1">
      <c r="BP284927" s="90"/>
    </row>
    <row r="284928" spans="68:68" customFormat="1">
      <c r="BP284928" s="90"/>
    </row>
    <row r="284929" spans="68:68" customFormat="1">
      <c r="BP284929" s="90"/>
    </row>
    <row r="284930" spans="68:68" customFormat="1">
      <c r="BP284930" s="90"/>
    </row>
    <row r="284931" spans="68:68" customFormat="1">
      <c r="BP284931" s="90"/>
    </row>
    <row r="284932" spans="68:68" customFormat="1">
      <c r="BP284932" s="90"/>
    </row>
    <row r="284933" spans="68:68" customFormat="1">
      <c r="BP284933" s="90"/>
    </row>
    <row r="284934" spans="68:68" customFormat="1">
      <c r="BP284934" s="90"/>
    </row>
    <row r="284935" spans="68:68" customFormat="1">
      <c r="BP284935" s="90"/>
    </row>
    <row r="284936" spans="68:68" customFormat="1">
      <c r="BP284936" s="90"/>
    </row>
    <row r="284937" spans="68:68" customFormat="1">
      <c r="BP284937" s="90"/>
    </row>
    <row r="284938" spans="68:68" customFormat="1">
      <c r="BP284938" s="90"/>
    </row>
    <row r="284939" spans="68:68" customFormat="1">
      <c r="BP284939" s="90"/>
    </row>
    <row r="284940" spans="68:68" customFormat="1">
      <c r="BP284940" s="90"/>
    </row>
    <row r="284941" spans="68:68" customFormat="1">
      <c r="BP284941" s="90"/>
    </row>
    <row r="284942" spans="68:68" customFormat="1">
      <c r="BP284942" s="90"/>
    </row>
    <row r="284943" spans="68:68" customFormat="1">
      <c r="BP284943" s="90"/>
    </row>
    <row r="284944" spans="68:68" customFormat="1">
      <c r="BP284944" s="90"/>
    </row>
    <row r="284945" spans="68:68" customFormat="1">
      <c r="BP284945" s="90"/>
    </row>
    <row r="284946" spans="68:68" customFormat="1">
      <c r="BP284946" s="90"/>
    </row>
    <row r="284947" spans="68:68" customFormat="1">
      <c r="BP284947" s="90"/>
    </row>
    <row r="284948" spans="68:68" customFormat="1">
      <c r="BP284948" s="90"/>
    </row>
    <row r="284949" spans="68:68" customFormat="1">
      <c r="BP284949" s="90"/>
    </row>
    <row r="284950" spans="68:68" customFormat="1">
      <c r="BP284950" s="90"/>
    </row>
    <row r="284951" spans="68:68" customFormat="1">
      <c r="BP284951" s="90"/>
    </row>
    <row r="284952" spans="68:68" customFormat="1">
      <c r="BP284952" s="90"/>
    </row>
    <row r="284953" spans="68:68" customFormat="1">
      <c r="BP284953" s="90"/>
    </row>
    <row r="284954" spans="68:68" customFormat="1">
      <c r="BP284954" s="90"/>
    </row>
    <row r="284955" spans="68:68" customFormat="1">
      <c r="BP284955" s="90"/>
    </row>
    <row r="284956" spans="68:68" customFormat="1">
      <c r="BP284956" s="90"/>
    </row>
    <row r="284957" spans="68:68" customFormat="1">
      <c r="BP284957" s="90"/>
    </row>
    <row r="284958" spans="68:68" customFormat="1">
      <c r="BP284958" s="90"/>
    </row>
    <row r="284959" spans="68:68" customFormat="1">
      <c r="BP284959" s="90"/>
    </row>
    <row r="284960" spans="68:68" customFormat="1">
      <c r="BP284960" s="90"/>
    </row>
    <row r="284961" spans="68:68" customFormat="1">
      <c r="BP284961" s="90"/>
    </row>
    <row r="284962" spans="68:68" customFormat="1">
      <c r="BP284962" s="90"/>
    </row>
    <row r="284963" spans="68:68" customFormat="1">
      <c r="BP284963" s="90"/>
    </row>
    <row r="284964" spans="68:68" customFormat="1">
      <c r="BP284964" s="90"/>
    </row>
    <row r="284965" spans="68:68" customFormat="1">
      <c r="BP284965" s="90"/>
    </row>
    <row r="284966" spans="68:68" customFormat="1">
      <c r="BP284966" s="90"/>
    </row>
    <row r="284967" spans="68:68" customFormat="1">
      <c r="BP284967" s="90"/>
    </row>
    <row r="284968" spans="68:68" customFormat="1">
      <c r="BP284968" s="90"/>
    </row>
    <row r="284969" spans="68:68" customFormat="1">
      <c r="BP284969" s="90"/>
    </row>
    <row r="284970" spans="68:68" customFormat="1">
      <c r="BP284970" s="90"/>
    </row>
    <row r="284971" spans="68:68" customFormat="1">
      <c r="BP284971" s="90"/>
    </row>
    <row r="284972" spans="68:68" customFormat="1">
      <c r="BP284972" s="90"/>
    </row>
    <row r="284973" spans="68:68" customFormat="1">
      <c r="BP284973" s="90"/>
    </row>
    <row r="284974" spans="68:68" customFormat="1">
      <c r="BP284974" s="90"/>
    </row>
    <row r="284975" spans="68:68" customFormat="1">
      <c r="BP284975" s="90"/>
    </row>
    <row r="284976" spans="68:68" customFormat="1">
      <c r="BP284976" s="90"/>
    </row>
    <row r="284977" spans="68:68" customFormat="1">
      <c r="BP284977" s="90"/>
    </row>
    <row r="284978" spans="68:68" customFormat="1">
      <c r="BP284978" s="90"/>
    </row>
    <row r="284979" spans="68:68" customFormat="1">
      <c r="BP284979" s="90"/>
    </row>
    <row r="284980" spans="68:68" customFormat="1">
      <c r="BP284980" s="90"/>
    </row>
    <row r="284981" spans="68:68" customFormat="1">
      <c r="BP284981" s="90"/>
    </row>
    <row r="284982" spans="68:68" customFormat="1">
      <c r="BP284982" s="90"/>
    </row>
    <row r="284983" spans="68:68" customFormat="1">
      <c r="BP284983" s="90"/>
    </row>
    <row r="284984" spans="68:68" customFormat="1">
      <c r="BP284984" s="90"/>
    </row>
    <row r="284985" spans="68:68" customFormat="1">
      <c r="BP284985" s="90"/>
    </row>
    <row r="284986" spans="68:68" customFormat="1">
      <c r="BP284986" s="90"/>
    </row>
    <row r="284987" spans="68:68" customFormat="1">
      <c r="BP284987" s="90"/>
    </row>
    <row r="284988" spans="68:68" customFormat="1">
      <c r="BP284988" s="90"/>
    </row>
    <row r="284989" spans="68:68" customFormat="1">
      <c r="BP284989" s="90"/>
    </row>
    <row r="284990" spans="68:68" customFormat="1">
      <c r="BP284990" s="90"/>
    </row>
    <row r="284991" spans="68:68" customFormat="1">
      <c r="BP284991" s="90"/>
    </row>
    <row r="284992" spans="68:68" customFormat="1">
      <c r="BP284992" s="90"/>
    </row>
    <row r="284993" spans="68:68" customFormat="1">
      <c r="BP284993" s="90"/>
    </row>
    <row r="284994" spans="68:68" customFormat="1">
      <c r="BP284994" s="90"/>
    </row>
    <row r="284995" spans="68:68" customFormat="1">
      <c r="BP284995" s="90"/>
    </row>
    <row r="284996" spans="68:68" customFormat="1">
      <c r="BP284996" s="90"/>
    </row>
    <row r="284997" spans="68:68" customFormat="1">
      <c r="BP284997" s="90"/>
    </row>
    <row r="284998" spans="68:68" customFormat="1">
      <c r="BP284998" s="90"/>
    </row>
    <row r="284999" spans="68:68" customFormat="1">
      <c r="BP284999" s="90"/>
    </row>
    <row r="285000" spans="68:68" customFormat="1">
      <c r="BP285000" s="90"/>
    </row>
    <row r="285001" spans="68:68" customFormat="1">
      <c r="BP285001" s="90"/>
    </row>
    <row r="285002" spans="68:68" customFormat="1">
      <c r="BP285002" s="90"/>
    </row>
    <row r="285003" spans="68:68" customFormat="1">
      <c r="BP285003" s="90"/>
    </row>
    <row r="285004" spans="68:68" customFormat="1">
      <c r="BP285004" s="90"/>
    </row>
    <row r="285005" spans="68:68" customFormat="1">
      <c r="BP285005" s="90"/>
    </row>
    <row r="285006" spans="68:68" customFormat="1">
      <c r="BP285006" s="90"/>
    </row>
    <row r="285007" spans="68:68" customFormat="1">
      <c r="BP285007" s="90"/>
    </row>
    <row r="285008" spans="68:68" customFormat="1">
      <c r="BP285008" s="90"/>
    </row>
    <row r="285009" spans="68:68" customFormat="1">
      <c r="BP285009" s="90"/>
    </row>
    <row r="285010" spans="68:68" customFormat="1">
      <c r="BP285010" s="90"/>
    </row>
    <row r="285011" spans="68:68" customFormat="1">
      <c r="BP285011" s="90"/>
    </row>
    <row r="285012" spans="68:68" customFormat="1">
      <c r="BP285012" s="90"/>
    </row>
    <row r="285013" spans="68:68" customFormat="1">
      <c r="BP285013" s="90"/>
    </row>
    <row r="285014" spans="68:68" customFormat="1">
      <c r="BP285014" s="90"/>
    </row>
    <row r="285015" spans="68:68" customFormat="1">
      <c r="BP285015" s="90"/>
    </row>
    <row r="285016" spans="68:68" customFormat="1">
      <c r="BP285016" s="90"/>
    </row>
    <row r="285017" spans="68:68" customFormat="1">
      <c r="BP285017" s="90"/>
    </row>
    <row r="285018" spans="68:68" customFormat="1">
      <c r="BP285018" s="90"/>
    </row>
    <row r="285019" spans="68:68" customFormat="1">
      <c r="BP285019" s="90"/>
    </row>
    <row r="285020" spans="68:68" customFormat="1">
      <c r="BP285020" s="90"/>
    </row>
    <row r="285021" spans="68:68" customFormat="1">
      <c r="BP285021" s="90"/>
    </row>
    <row r="285022" spans="68:68" customFormat="1">
      <c r="BP285022" s="90"/>
    </row>
    <row r="285023" spans="68:68" customFormat="1">
      <c r="BP285023" s="90"/>
    </row>
    <row r="285024" spans="68:68" customFormat="1">
      <c r="BP285024" s="90"/>
    </row>
    <row r="285025" spans="68:68" customFormat="1">
      <c r="BP285025" s="90"/>
    </row>
    <row r="285026" spans="68:68" customFormat="1">
      <c r="BP285026" s="90"/>
    </row>
    <row r="285027" spans="68:68" customFormat="1">
      <c r="BP285027" s="90"/>
    </row>
    <row r="285028" spans="68:68" customFormat="1">
      <c r="BP285028" s="90"/>
    </row>
    <row r="285029" spans="68:68" customFormat="1">
      <c r="BP285029" s="90"/>
    </row>
    <row r="285030" spans="68:68" customFormat="1">
      <c r="BP285030" s="90"/>
    </row>
    <row r="285031" spans="68:68" customFormat="1">
      <c r="BP285031" s="90"/>
    </row>
    <row r="285032" spans="68:68" customFormat="1">
      <c r="BP285032" s="90"/>
    </row>
    <row r="285033" spans="68:68" customFormat="1">
      <c r="BP285033" s="90"/>
    </row>
    <row r="285034" spans="68:68" customFormat="1">
      <c r="BP285034" s="90"/>
    </row>
    <row r="285035" spans="68:68" customFormat="1">
      <c r="BP285035" s="90"/>
    </row>
    <row r="285036" spans="68:68" customFormat="1">
      <c r="BP285036" s="90"/>
    </row>
    <row r="285037" spans="68:68" customFormat="1">
      <c r="BP285037" s="90"/>
    </row>
    <row r="285038" spans="68:68" customFormat="1">
      <c r="BP285038" s="90"/>
    </row>
    <row r="285039" spans="68:68" customFormat="1">
      <c r="BP285039" s="90"/>
    </row>
    <row r="285040" spans="68:68" customFormat="1">
      <c r="BP285040" s="90"/>
    </row>
    <row r="285041" spans="68:68" customFormat="1">
      <c r="BP285041" s="90"/>
    </row>
    <row r="285042" spans="68:68" customFormat="1">
      <c r="BP285042" s="90"/>
    </row>
    <row r="285043" spans="68:68" customFormat="1">
      <c r="BP285043" s="90"/>
    </row>
    <row r="285044" spans="68:68" customFormat="1">
      <c r="BP285044" s="90"/>
    </row>
    <row r="285045" spans="68:68" customFormat="1">
      <c r="BP285045" s="90"/>
    </row>
    <row r="285046" spans="68:68" customFormat="1">
      <c r="BP285046" s="90"/>
    </row>
    <row r="285047" spans="68:68" customFormat="1">
      <c r="BP285047" s="90"/>
    </row>
    <row r="285048" spans="68:68" customFormat="1">
      <c r="BP285048" s="90"/>
    </row>
    <row r="285049" spans="68:68" customFormat="1">
      <c r="BP285049" s="90"/>
    </row>
    <row r="285050" spans="68:68" customFormat="1">
      <c r="BP285050" s="90"/>
    </row>
    <row r="285051" spans="68:68" customFormat="1">
      <c r="BP285051" s="90"/>
    </row>
    <row r="285052" spans="68:68" customFormat="1">
      <c r="BP285052" s="90"/>
    </row>
    <row r="285053" spans="68:68" customFormat="1">
      <c r="BP285053" s="90"/>
    </row>
    <row r="285054" spans="68:68" customFormat="1">
      <c r="BP285054" s="90"/>
    </row>
    <row r="285055" spans="68:68" customFormat="1">
      <c r="BP285055" s="90"/>
    </row>
    <row r="285056" spans="68:68" customFormat="1">
      <c r="BP285056" s="90"/>
    </row>
    <row r="285057" spans="68:68" customFormat="1">
      <c r="BP285057" s="90"/>
    </row>
    <row r="285058" spans="68:68" customFormat="1">
      <c r="BP285058" s="90"/>
    </row>
    <row r="285059" spans="68:68" customFormat="1">
      <c r="BP285059" s="90"/>
    </row>
    <row r="285060" spans="68:68" customFormat="1">
      <c r="BP285060" s="90"/>
    </row>
    <row r="285061" spans="68:68" customFormat="1">
      <c r="BP285061" s="90"/>
    </row>
    <row r="285062" spans="68:68" customFormat="1">
      <c r="BP285062" s="90"/>
    </row>
    <row r="285063" spans="68:68" customFormat="1">
      <c r="BP285063" s="90"/>
    </row>
    <row r="285064" spans="68:68" customFormat="1">
      <c r="BP285064" s="90"/>
    </row>
    <row r="285065" spans="68:68" customFormat="1">
      <c r="BP285065" s="90"/>
    </row>
    <row r="285066" spans="68:68" customFormat="1">
      <c r="BP285066" s="90"/>
    </row>
    <row r="285067" spans="68:68" customFormat="1">
      <c r="BP285067" s="90"/>
    </row>
    <row r="285068" spans="68:68" customFormat="1">
      <c r="BP285068" s="90"/>
    </row>
    <row r="285069" spans="68:68" customFormat="1">
      <c r="BP285069" s="90"/>
    </row>
    <row r="285070" spans="68:68" customFormat="1">
      <c r="BP285070" s="90"/>
    </row>
    <row r="285071" spans="68:68" customFormat="1">
      <c r="BP285071" s="90"/>
    </row>
    <row r="285072" spans="68:68" customFormat="1">
      <c r="BP285072" s="90"/>
    </row>
    <row r="285073" spans="68:68" customFormat="1">
      <c r="BP285073" s="90"/>
    </row>
    <row r="285074" spans="68:68" customFormat="1">
      <c r="BP285074" s="90"/>
    </row>
    <row r="285075" spans="68:68" customFormat="1">
      <c r="BP285075" s="90"/>
    </row>
    <row r="285076" spans="68:68" customFormat="1">
      <c r="BP285076" s="90"/>
    </row>
    <row r="285077" spans="68:68" customFormat="1">
      <c r="BP285077" s="90"/>
    </row>
    <row r="285078" spans="68:68" customFormat="1">
      <c r="BP285078" s="90"/>
    </row>
    <row r="285079" spans="68:68" customFormat="1">
      <c r="BP285079" s="90"/>
    </row>
    <row r="285080" spans="68:68" customFormat="1">
      <c r="BP285080" s="90"/>
    </row>
    <row r="285081" spans="68:68" customFormat="1">
      <c r="BP285081" s="90"/>
    </row>
    <row r="285082" spans="68:68" customFormat="1">
      <c r="BP285082" s="90"/>
    </row>
    <row r="285083" spans="68:68" customFormat="1">
      <c r="BP285083" s="90"/>
    </row>
    <row r="285084" spans="68:68" customFormat="1">
      <c r="BP285084" s="90"/>
    </row>
    <row r="285085" spans="68:68" customFormat="1">
      <c r="BP285085" s="90"/>
    </row>
    <row r="285086" spans="68:68" customFormat="1">
      <c r="BP285086" s="90"/>
    </row>
    <row r="285087" spans="68:68" customFormat="1">
      <c r="BP285087" s="90"/>
    </row>
    <row r="285088" spans="68:68" customFormat="1">
      <c r="BP285088" s="90"/>
    </row>
    <row r="285089" spans="68:68" customFormat="1">
      <c r="BP285089" s="90"/>
    </row>
    <row r="285090" spans="68:68" customFormat="1">
      <c r="BP285090" s="90"/>
    </row>
    <row r="285091" spans="68:68" customFormat="1">
      <c r="BP285091" s="90"/>
    </row>
    <row r="285092" spans="68:68" customFormat="1">
      <c r="BP285092" s="90"/>
    </row>
    <row r="285093" spans="68:68" customFormat="1">
      <c r="BP285093" s="90"/>
    </row>
    <row r="285094" spans="68:68" customFormat="1">
      <c r="BP285094" s="90"/>
    </row>
    <row r="285095" spans="68:68" customFormat="1">
      <c r="BP285095" s="90"/>
    </row>
    <row r="285096" spans="68:68" customFormat="1">
      <c r="BP285096" s="90"/>
    </row>
    <row r="285097" spans="68:68" customFormat="1">
      <c r="BP285097" s="90"/>
    </row>
    <row r="285098" spans="68:68" customFormat="1">
      <c r="BP285098" s="90"/>
    </row>
    <row r="285099" spans="68:68" customFormat="1">
      <c r="BP285099" s="90"/>
    </row>
    <row r="285100" spans="68:68" customFormat="1">
      <c r="BP285100" s="90"/>
    </row>
    <row r="285101" spans="68:68" customFormat="1">
      <c r="BP285101" s="90"/>
    </row>
    <row r="285102" spans="68:68" customFormat="1">
      <c r="BP285102" s="90"/>
    </row>
    <row r="285103" spans="68:68" customFormat="1">
      <c r="BP285103" s="90"/>
    </row>
    <row r="285104" spans="68:68" customFormat="1">
      <c r="BP285104" s="90"/>
    </row>
    <row r="285105" spans="68:68" customFormat="1">
      <c r="BP285105" s="90"/>
    </row>
    <row r="285106" spans="68:68" customFormat="1">
      <c r="BP285106" s="90"/>
    </row>
    <row r="285107" spans="68:68" customFormat="1">
      <c r="BP285107" s="90"/>
    </row>
    <row r="285108" spans="68:68" customFormat="1">
      <c r="BP285108" s="90"/>
    </row>
    <row r="285109" spans="68:68" customFormat="1">
      <c r="BP285109" s="90"/>
    </row>
    <row r="285110" spans="68:68" customFormat="1">
      <c r="BP285110" s="90"/>
    </row>
    <row r="285111" spans="68:68" customFormat="1">
      <c r="BP285111" s="90"/>
    </row>
    <row r="285112" spans="68:68" customFormat="1">
      <c r="BP285112" s="90"/>
    </row>
    <row r="285113" spans="68:68" customFormat="1">
      <c r="BP285113" s="90"/>
    </row>
    <row r="285114" spans="68:68" customFormat="1">
      <c r="BP285114" s="90"/>
    </row>
    <row r="285115" spans="68:68" customFormat="1">
      <c r="BP285115" s="90"/>
    </row>
    <row r="285116" spans="68:68" customFormat="1">
      <c r="BP285116" s="90"/>
    </row>
    <row r="285117" spans="68:68" customFormat="1">
      <c r="BP285117" s="90"/>
    </row>
    <row r="285118" spans="68:68" customFormat="1">
      <c r="BP285118" s="90"/>
    </row>
    <row r="285119" spans="68:68" customFormat="1">
      <c r="BP285119" s="90"/>
    </row>
    <row r="285120" spans="68:68" customFormat="1">
      <c r="BP285120" s="90"/>
    </row>
    <row r="285121" spans="68:68" customFormat="1">
      <c r="BP285121" s="90"/>
    </row>
    <row r="285122" spans="68:68" customFormat="1">
      <c r="BP285122" s="90"/>
    </row>
    <row r="285123" spans="68:68" customFormat="1">
      <c r="BP285123" s="90"/>
    </row>
    <row r="285124" spans="68:68" customFormat="1">
      <c r="BP285124" s="90"/>
    </row>
    <row r="285125" spans="68:68" customFormat="1">
      <c r="BP285125" s="90"/>
    </row>
    <row r="285126" spans="68:68" customFormat="1">
      <c r="BP285126" s="90"/>
    </row>
    <row r="285127" spans="68:68" customFormat="1">
      <c r="BP285127" s="90"/>
    </row>
    <row r="285128" spans="68:68" customFormat="1">
      <c r="BP285128" s="90"/>
    </row>
    <row r="285129" spans="68:68" customFormat="1">
      <c r="BP285129" s="90"/>
    </row>
    <row r="285130" spans="68:68" customFormat="1">
      <c r="BP285130" s="90"/>
    </row>
    <row r="285131" spans="68:68" customFormat="1">
      <c r="BP285131" s="90"/>
    </row>
    <row r="285132" spans="68:68" customFormat="1">
      <c r="BP285132" s="90"/>
    </row>
    <row r="285133" spans="68:68" customFormat="1">
      <c r="BP285133" s="90"/>
    </row>
    <row r="285134" spans="68:68" customFormat="1">
      <c r="BP285134" s="90"/>
    </row>
    <row r="285135" spans="68:68" customFormat="1">
      <c r="BP285135" s="90"/>
    </row>
    <row r="285136" spans="68:68" customFormat="1">
      <c r="BP285136" s="90"/>
    </row>
    <row r="285137" spans="68:68" customFormat="1">
      <c r="BP285137" s="90"/>
    </row>
    <row r="285138" spans="68:68" customFormat="1">
      <c r="BP285138" s="90"/>
    </row>
    <row r="285139" spans="68:68" customFormat="1">
      <c r="BP285139" s="90"/>
    </row>
    <row r="285140" spans="68:68" customFormat="1">
      <c r="BP285140" s="90"/>
    </row>
    <row r="285141" spans="68:68" customFormat="1">
      <c r="BP285141" s="90"/>
    </row>
    <row r="285142" spans="68:68" customFormat="1">
      <c r="BP285142" s="90"/>
    </row>
    <row r="285143" spans="68:68" customFormat="1">
      <c r="BP285143" s="90"/>
    </row>
    <row r="285144" spans="68:68" customFormat="1">
      <c r="BP285144" s="90"/>
    </row>
    <row r="285145" spans="68:68" customFormat="1">
      <c r="BP285145" s="90"/>
    </row>
    <row r="285146" spans="68:68" customFormat="1">
      <c r="BP285146" s="90"/>
    </row>
    <row r="285147" spans="68:68" customFormat="1">
      <c r="BP285147" s="90"/>
    </row>
    <row r="285148" spans="68:68" customFormat="1">
      <c r="BP285148" s="90"/>
    </row>
    <row r="285149" spans="68:68" customFormat="1">
      <c r="BP285149" s="90"/>
    </row>
    <row r="285150" spans="68:68" customFormat="1">
      <c r="BP285150" s="90"/>
    </row>
    <row r="285151" spans="68:68" customFormat="1">
      <c r="BP285151" s="90"/>
    </row>
    <row r="285152" spans="68:68" customFormat="1">
      <c r="BP285152" s="90"/>
    </row>
    <row r="285153" spans="68:68" customFormat="1">
      <c r="BP285153" s="90"/>
    </row>
    <row r="285154" spans="68:68" customFormat="1">
      <c r="BP285154" s="90"/>
    </row>
    <row r="285155" spans="68:68" customFormat="1">
      <c r="BP285155" s="90"/>
    </row>
    <row r="285156" spans="68:68" customFormat="1">
      <c r="BP285156" s="90"/>
    </row>
    <row r="285157" spans="68:68" customFormat="1">
      <c r="BP285157" s="90"/>
    </row>
    <row r="285158" spans="68:68" customFormat="1">
      <c r="BP285158" s="90"/>
    </row>
    <row r="285159" spans="68:68" customFormat="1">
      <c r="BP285159" s="90"/>
    </row>
    <row r="285160" spans="68:68" customFormat="1">
      <c r="BP285160" s="90"/>
    </row>
    <row r="285161" spans="68:68" customFormat="1">
      <c r="BP285161" s="90"/>
    </row>
    <row r="285162" spans="68:68" customFormat="1">
      <c r="BP285162" s="90"/>
    </row>
    <row r="285163" spans="68:68" customFormat="1">
      <c r="BP285163" s="90"/>
    </row>
    <row r="285164" spans="68:68" customFormat="1">
      <c r="BP285164" s="90"/>
    </row>
    <row r="285165" spans="68:68" customFormat="1">
      <c r="BP285165" s="90"/>
    </row>
    <row r="285166" spans="68:68" customFormat="1">
      <c r="BP285166" s="90"/>
    </row>
    <row r="285167" spans="68:68" customFormat="1">
      <c r="BP285167" s="90"/>
    </row>
    <row r="285168" spans="68:68" customFormat="1">
      <c r="BP285168" s="90"/>
    </row>
    <row r="285169" spans="68:68" customFormat="1">
      <c r="BP285169" s="90"/>
    </row>
    <row r="285170" spans="68:68" customFormat="1">
      <c r="BP285170" s="90"/>
    </row>
    <row r="285171" spans="68:68" customFormat="1">
      <c r="BP285171" s="90"/>
    </row>
    <row r="285172" spans="68:68" customFormat="1">
      <c r="BP285172" s="90"/>
    </row>
    <row r="285173" spans="68:68" customFormat="1">
      <c r="BP285173" s="90"/>
    </row>
    <row r="285174" spans="68:68" customFormat="1">
      <c r="BP285174" s="90"/>
    </row>
    <row r="285175" spans="68:68" customFormat="1">
      <c r="BP285175" s="90"/>
    </row>
    <row r="285176" spans="68:68" customFormat="1">
      <c r="BP285176" s="90"/>
    </row>
    <row r="285177" spans="68:68" customFormat="1">
      <c r="BP285177" s="90"/>
    </row>
    <row r="285178" spans="68:68" customFormat="1">
      <c r="BP285178" s="90"/>
    </row>
    <row r="285179" spans="68:68" customFormat="1">
      <c r="BP285179" s="90"/>
    </row>
    <row r="285180" spans="68:68" customFormat="1">
      <c r="BP285180" s="90"/>
    </row>
    <row r="285181" spans="68:68" customFormat="1">
      <c r="BP285181" s="90"/>
    </row>
    <row r="285182" spans="68:68" customFormat="1">
      <c r="BP285182" s="90"/>
    </row>
    <row r="285183" spans="68:68" customFormat="1">
      <c r="BP285183" s="90"/>
    </row>
    <row r="285184" spans="68:68" customFormat="1">
      <c r="BP285184" s="90"/>
    </row>
    <row r="285185" spans="68:68" customFormat="1">
      <c r="BP285185" s="90"/>
    </row>
    <row r="285186" spans="68:68" customFormat="1">
      <c r="BP285186" s="90"/>
    </row>
    <row r="285187" spans="68:68" customFormat="1">
      <c r="BP285187" s="90"/>
    </row>
    <row r="285188" spans="68:68" customFormat="1">
      <c r="BP285188" s="90"/>
    </row>
    <row r="285189" spans="68:68" customFormat="1">
      <c r="BP285189" s="90"/>
    </row>
    <row r="285190" spans="68:68" customFormat="1">
      <c r="BP285190" s="90"/>
    </row>
    <row r="285191" spans="68:68" customFormat="1">
      <c r="BP285191" s="90"/>
    </row>
    <row r="285192" spans="68:68" customFormat="1">
      <c r="BP285192" s="90"/>
    </row>
    <row r="285193" spans="68:68" customFormat="1">
      <c r="BP285193" s="90"/>
    </row>
    <row r="285194" spans="68:68" customFormat="1">
      <c r="BP285194" s="90"/>
    </row>
    <row r="285195" spans="68:68" customFormat="1">
      <c r="BP285195" s="90"/>
    </row>
    <row r="285196" spans="68:68" customFormat="1">
      <c r="BP285196" s="90"/>
    </row>
    <row r="285197" spans="68:68" customFormat="1">
      <c r="BP285197" s="90"/>
    </row>
    <row r="285198" spans="68:68" customFormat="1">
      <c r="BP285198" s="90"/>
    </row>
    <row r="285199" spans="68:68" customFormat="1">
      <c r="BP285199" s="90"/>
    </row>
    <row r="285200" spans="68:68" customFormat="1">
      <c r="BP285200" s="90"/>
    </row>
    <row r="285201" spans="68:68" customFormat="1">
      <c r="BP285201" s="90"/>
    </row>
    <row r="285202" spans="68:68" customFormat="1">
      <c r="BP285202" s="90"/>
    </row>
    <row r="285203" spans="68:68" customFormat="1">
      <c r="BP285203" s="90"/>
    </row>
    <row r="285204" spans="68:68" customFormat="1">
      <c r="BP285204" s="90"/>
    </row>
    <row r="285205" spans="68:68" customFormat="1">
      <c r="BP285205" s="90"/>
    </row>
    <row r="285206" spans="68:68" customFormat="1">
      <c r="BP285206" s="90"/>
    </row>
    <row r="285207" spans="68:68" customFormat="1">
      <c r="BP285207" s="90"/>
    </row>
    <row r="285208" spans="68:68" customFormat="1">
      <c r="BP285208" s="90"/>
    </row>
    <row r="285209" spans="68:68" customFormat="1">
      <c r="BP285209" s="90"/>
    </row>
    <row r="285210" spans="68:68" customFormat="1">
      <c r="BP285210" s="90"/>
    </row>
    <row r="285211" spans="68:68" customFormat="1">
      <c r="BP285211" s="90"/>
    </row>
    <row r="285212" spans="68:68" customFormat="1">
      <c r="BP285212" s="90"/>
    </row>
    <row r="285213" spans="68:68" customFormat="1">
      <c r="BP285213" s="90"/>
    </row>
    <row r="285214" spans="68:68" customFormat="1">
      <c r="BP285214" s="90"/>
    </row>
    <row r="285215" spans="68:68" customFormat="1">
      <c r="BP285215" s="90"/>
    </row>
    <row r="285216" spans="68:68" customFormat="1">
      <c r="BP285216" s="90"/>
    </row>
    <row r="285217" spans="68:68" customFormat="1">
      <c r="BP285217" s="90"/>
    </row>
    <row r="285218" spans="68:68" customFormat="1">
      <c r="BP285218" s="90"/>
    </row>
    <row r="285219" spans="68:68" customFormat="1">
      <c r="BP285219" s="90"/>
    </row>
    <row r="285220" spans="68:68" customFormat="1">
      <c r="BP285220" s="90"/>
    </row>
    <row r="285221" spans="68:68" customFormat="1">
      <c r="BP285221" s="90"/>
    </row>
    <row r="285222" spans="68:68" customFormat="1">
      <c r="BP285222" s="90"/>
    </row>
    <row r="285223" spans="68:68" customFormat="1">
      <c r="BP285223" s="90"/>
    </row>
    <row r="285224" spans="68:68" customFormat="1">
      <c r="BP285224" s="90"/>
    </row>
    <row r="285225" spans="68:68" customFormat="1">
      <c r="BP285225" s="90"/>
    </row>
    <row r="285226" spans="68:68" customFormat="1">
      <c r="BP285226" s="90"/>
    </row>
    <row r="285227" spans="68:68" customFormat="1">
      <c r="BP285227" s="90"/>
    </row>
    <row r="285228" spans="68:68" customFormat="1">
      <c r="BP285228" s="90"/>
    </row>
    <row r="285229" spans="68:68" customFormat="1">
      <c r="BP285229" s="90"/>
    </row>
    <row r="285230" spans="68:68" customFormat="1">
      <c r="BP285230" s="90"/>
    </row>
    <row r="285231" spans="68:68" customFormat="1">
      <c r="BP285231" s="90"/>
    </row>
    <row r="285232" spans="68:68" customFormat="1">
      <c r="BP285232" s="90"/>
    </row>
    <row r="285233" spans="68:68" customFormat="1">
      <c r="BP285233" s="90"/>
    </row>
    <row r="285234" spans="68:68" customFormat="1">
      <c r="BP285234" s="90"/>
    </row>
    <row r="285235" spans="68:68" customFormat="1">
      <c r="BP285235" s="90"/>
    </row>
    <row r="285236" spans="68:68" customFormat="1">
      <c r="BP285236" s="90"/>
    </row>
    <row r="285237" spans="68:68" customFormat="1">
      <c r="BP285237" s="90"/>
    </row>
    <row r="285238" spans="68:68" customFormat="1">
      <c r="BP285238" s="90"/>
    </row>
    <row r="285239" spans="68:68" customFormat="1">
      <c r="BP285239" s="90"/>
    </row>
    <row r="285240" spans="68:68" customFormat="1">
      <c r="BP285240" s="90"/>
    </row>
    <row r="285241" spans="68:68" customFormat="1">
      <c r="BP285241" s="90"/>
    </row>
    <row r="285242" spans="68:68" customFormat="1">
      <c r="BP285242" s="90"/>
    </row>
    <row r="285243" spans="68:68" customFormat="1">
      <c r="BP285243" s="90"/>
    </row>
    <row r="285244" spans="68:68" customFormat="1">
      <c r="BP285244" s="90"/>
    </row>
    <row r="285245" spans="68:68" customFormat="1">
      <c r="BP285245" s="90"/>
    </row>
    <row r="285246" spans="68:68" customFormat="1">
      <c r="BP285246" s="90"/>
    </row>
    <row r="285247" spans="68:68" customFormat="1">
      <c r="BP285247" s="90"/>
    </row>
    <row r="285248" spans="68:68" customFormat="1">
      <c r="BP285248" s="90"/>
    </row>
    <row r="285249" spans="68:68" customFormat="1">
      <c r="BP285249" s="90"/>
    </row>
    <row r="285250" spans="68:68" customFormat="1">
      <c r="BP285250" s="90"/>
    </row>
    <row r="285251" spans="68:68" customFormat="1">
      <c r="BP285251" s="90"/>
    </row>
    <row r="285252" spans="68:68" customFormat="1">
      <c r="BP285252" s="90"/>
    </row>
    <row r="285253" spans="68:68" customFormat="1">
      <c r="BP285253" s="90"/>
    </row>
    <row r="285254" spans="68:68" customFormat="1">
      <c r="BP285254" s="90"/>
    </row>
    <row r="285255" spans="68:68" customFormat="1">
      <c r="BP285255" s="90"/>
    </row>
    <row r="285256" spans="68:68" customFormat="1">
      <c r="BP285256" s="90"/>
    </row>
    <row r="285257" spans="68:68" customFormat="1">
      <c r="BP285257" s="90"/>
    </row>
    <row r="285258" spans="68:68" customFormat="1">
      <c r="BP285258" s="90"/>
    </row>
    <row r="285259" spans="68:68" customFormat="1">
      <c r="BP285259" s="90"/>
    </row>
    <row r="285260" spans="68:68" customFormat="1">
      <c r="BP285260" s="90"/>
    </row>
    <row r="285261" spans="68:68" customFormat="1">
      <c r="BP285261" s="90"/>
    </row>
    <row r="285262" spans="68:68" customFormat="1">
      <c r="BP285262" s="90"/>
    </row>
    <row r="285263" spans="68:68" customFormat="1">
      <c r="BP285263" s="90"/>
    </row>
    <row r="285264" spans="68:68" customFormat="1">
      <c r="BP285264" s="90"/>
    </row>
    <row r="285265" spans="68:68" customFormat="1">
      <c r="BP285265" s="90"/>
    </row>
    <row r="285266" spans="68:68" customFormat="1">
      <c r="BP285266" s="90"/>
    </row>
    <row r="285267" spans="68:68" customFormat="1">
      <c r="BP285267" s="90"/>
    </row>
    <row r="285268" spans="68:68" customFormat="1">
      <c r="BP285268" s="90"/>
    </row>
    <row r="285269" spans="68:68" customFormat="1">
      <c r="BP285269" s="90"/>
    </row>
    <row r="285270" spans="68:68" customFormat="1">
      <c r="BP285270" s="90"/>
    </row>
    <row r="285271" spans="68:68" customFormat="1">
      <c r="BP285271" s="90"/>
    </row>
    <row r="285272" spans="68:68" customFormat="1">
      <c r="BP285272" s="90"/>
    </row>
    <row r="285273" spans="68:68" customFormat="1">
      <c r="BP285273" s="90"/>
    </row>
    <row r="285274" spans="68:68" customFormat="1">
      <c r="BP285274" s="90"/>
    </row>
    <row r="285275" spans="68:68" customFormat="1">
      <c r="BP285275" s="90"/>
    </row>
    <row r="285276" spans="68:68" customFormat="1">
      <c r="BP285276" s="90"/>
    </row>
    <row r="285277" spans="68:68" customFormat="1">
      <c r="BP285277" s="90"/>
    </row>
    <row r="285278" spans="68:68" customFormat="1">
      <c r="BP285278" s="90"/>
    </row>
    <row r="285279" spans="68:68" customFormat="1">
      <c r="BP285279" s="90"/>
    </row>
    <row r="285280" spans="68:68" customFormat="1">
      <c r="BP285280" s="90"/>
    </row>
    <row r="285281" spans="68:68" customFormat="1">
      <c r="BP285281" s="90"/>
    </row>
    <row r="285282" spans="68:68" customFormat="1">
      <c r="BP285282" s="90"/>
    </row>
    <row r="285283" spans="68:68" customFormat="1">
      <c r="BP285283" s="90"/>
    </row>
    <row r="285284" spans="68:68" customFormat="1">
      <c r="BP285284" s="90"/>
    </row>
    <row r="285285" spans="68:68" customFormat="1">
      <c r="BP285285" s="90"/>
    </row>
    <row r="285286" spans="68:68" customFormat="1">
      <c r="BP285286" s="90"/>
    </row>
    <row r="285287" spans="68:68" customFormat="1">
      <c r="BP285287" s="90"/>
    </row>
    <row r="285288" spans="68:68" customFormat="1">
      <c r="BP285288" s="90"/>
    </row>
    <row r="285289" spans="68:68" customFormat="1">
      <c r="BP285289" s="90"/>
    </row>
    <row r="285290" spans="68:68" customFormat="1">
      <c r="BP285290" s="90"/>
    </row>
    <row r="285291" spans="68:68" customFormat="1">
      <c r="BP285291" s="90"/>
    </row>
    <row r="285292" spans="68:68" customFormat="1">
      <c r="BP285292" s="90"/>
    </row>
    <row r="285293" spans="68:68" customFormat="1">
      <c r="BP285293" s="90"/>
    </row>
    <row r="285294" spans="68:68" customFormat="1">
      <c r="BP285294" s="90"/>
    </row>
    <row r="285295" spans="68:68" customFormat="1">
      <c r="BP285295" s="90"/>
    </row>
    <row r="285296" spans="68:68" customFormat="1">
      <c r="BP285296" s="90"/>
    </row>
    <row r="285297" spans="68:68" customFormat="1">
      <c r="BP285297" s="90"/>
    </row>
    <row r="285298" spans="68:68" customFormat="1">
      <c r="BP285298" s="90"/>
    </row>
    <row r="285299" spans="68:68" customFormat="1">
      <c r="BP285299" s="90"/>
    </row>
    <row r="285300" spans="68:68" customFormat="1">
      <c r="BP285300" s="90"/>
    </row>
    <row r="285301" spans="68:68" customFormat="1">
      <c r="BP285301" s="90"/>
    </row>
    <row r="285302" spans="68:68" customFormat="1">
      <c r="BP285302" s="90"/>
    </row>
    <row r="285303" spans="68:68" customFormat="1">
      <c r="BP285303" s="90"/>
    </row>
    <row r="285304" spans="68:68" customFormat="1">
      <c r="BP285304" s="90"/>
    </row>
    <row r="285305" spans="68:68" customFormat="1">
      <c r="BP285305" s="90"/>
    </row>
    <row r="285306" spans="68:68" customFormat="1">
      <c r="BP285306" s="90"/>
    </row>
    <row r="285307" spans="68:68" customFormat="1">
      <c r="BP285307" s="90"/>
    </row>
    <row r="285308" spans="68:68" customFormat="1">
      <c r="BP285308" s="90"/>
    </row>
    <row r="285309" spans="68:68" customFormat="1">
      <c r="BP285309" s="90"/>
    </row>
    <row r="285310" spans="68:68" customFormat="1">
      <c r="BP285310" s="90"/>
    </row>
    <row r="285311" spans="68:68" customFormat="1">
      <c r="BP285311" s="90"/>
    </row>
    <row r="285312" spans="68:68" customFormat="1">
      <c r="BP285312" s="90"/>
    </row>
    <row r="285313" spans="68:68" customFormat="1">
      <c r="BP285313" s="90"/>
    </row>
    <row r="285314" spans="68:68" customFormat="1">
      <c r="BP285314" s="90"/>
    </row>
    <row r="285315" spans="68:68" customFormat="1">
      <c r="BP285315" s="90"/>
    </row>
    <row r="285316" spans="68:68" customFormat="1">
      <c r="BP285316" s="90"/>
    </row>
    <row r="285317" spans="68:68" customFormat="1">
      <c r="BP285317" s="90"/>
    </row>
    <row r="285318" spans="68:68" customFormat="1">
      <c r="BP285318" s="90"/>
    </row>
    <row r="285319" spans="68:68" customFormat="1">
      <c r="BP285319" s="90"/>
    </row>
    <row r="285320" spans="68:68" customFormat="1">
      <c r="BP285320" s="90"/>
    </row>
    <row r="285321" spans="68:68" customFormat="1">
      <c r="BP285321" s="90"/>
    </row>
    <row r="285322" spans="68:68" customFormat="1">
      <c r="BP285322" s="90"/>
    </row>
    <row r="285323" spans="68:68" customFormat="1">
      <c r="BP285323" s="90"/>
    </row>
    <row r="285324" spans="68:68" customFormat="1">
      <c r="BP285324" s="90"/>
    </row>
    <row r="285325" spans="68:68" customFormat="1">
      <c r="BP285325" s="90"/>
    </row>
    <row r="285326" spans="68:68" customFormat="1">
      <c r="BP285326" s="90"/>
    </row>
    <row r="285327" spans="68:68" customFormat="1">
      <c r="BP285327" s="90"/>
    </row>
    <row r="285328" spans="68:68" customFormat="1">
      <c r="BP285328" s="90"/>
    </row>
    <row r="285329" spans="68:68" customFormat="1">
      <c r="BP285329" s="90"/>
    </row>
    <row r="285330" spans="68:68" customFormat="1">
      <c r="BP285330" s="90"/>
    </row>
    <row r="285331" spans="68:68" customFormat="1">
      <c r="BP285331" s="90"/>
    </row>
    <row r="285332" spans="68:68" customFormat="1">
      <c r="BP285332" s="90"/>
    </row>
    <row r="285333" spans="68:68" customFormat="1">
      <c r="BP285333" s="90"/>
    </row>
    <row r="285334" spans="68:68" customFormat="1">
      <c r="BP285334" s="90"/>
    </row>
    <row r="285335" spans="68:68" customFormat="1">
      <c r="BP285335" s="90"/>
    </row>
    <row r="285336" spans="68:68" customFormat="1">
      <c r="BP285336" s="90"/>
    </row>
    <row r="285337" spans="68:68" customFormat="1">
      <c r="BP285337" s="90"/>
    </row>
    <row r="285338" spans="68:68" customFormat="1">
      <c r="BP285338" s="90"/>
    </row>
    <row r="285339" spans="68:68" customFormat="1">
      <c r="BP285339" s="90"/>
    </row>
    <row r="285340" spans="68:68" customFormat="1">
      <c r="BP285340" s="90"/>
    </row>
    <row r="285341" spans="68:68" customFormat="1">
      <c r="BP285341" s="90"/>
    </row>
    <row r="285342" spans="68:68" customFormat="1">
      <c r="BP285342" s="90"/>
    </row>
    <row r="285343" spans="68:68" customFormat="1">
      <c r="BP285343" s="90"/>
    </row>
    <row r="285344" spans="68:68" customFormat="1">
      <c r="BP285344" s="90"/>
    </row>
    <row r="285345" spans="68:68" customFormat="1">
      <c r="BP285345" s="90"/>
    </row>
    <row r="285346" spans="68:68" customFormat="1">
      <c r="BP285346" s="90"/>
    </row>
    <row r="285347" spans="68:68" customFormat="1">
      <c r="BP285347" s="90"/>
    </row>
    <row r="285348" spans="68:68" customFormat="1">
      <c r="BP285348" s="90"/>
    </row>
    <row r="285349" spans="68:68" customFormat="1">
      <c r="BP285349" s="90"/>
    </row>
    <row r="285350" spans="68:68" customFormat="1">
      <c r="BP285350" s="90"/>
    </row>
    <row r="285351" spans="68:68" customFormat="1">
      <c r="BP285351" s="90"/>
    </row>
    <row r="285352" spans="68:68" customFormat="1">
      <c r="BP285352" s="90"/>
    </row>
    <row r="285353" spans="68:68" customFormat="1">
      <c r="BP285353" s="90"/>
    </row>
    <row r="285354" spans="68:68" customFormat="1">
      <c r="BP285354" s="90"/>
    </row>
    <row r="285355" spans="68:68" customFormat="1">
      <c r="BP285355" s="90"/>
    </row>
    <row r="285356" spans="68:68" customFormat="1">
      <c r="BP285356" s="90"/>
    </row>
    <row r="285357" spans="68:68" customFormat="1">
      <c r="BP285357" s="90"/>
    </row>
    <row r="285358" spans="68:68" customFormat="1">
      <c r="BP285358" s="90"/>
    </row>
    <row r="285359" spans="68:68" customFormat="1">
      <c r="BP285359" s="90"/>
    </row>
    <row r="285360" spans="68:68" customFormat="1">
      <c r="BP285360" s="90"/>
    </row>
    <row r="285361" spans="68:68" customFormat="1">
      <c r="BP285361" s="90"/>
    </row>
    <row r="285362" spans="68:68" customFormat="1">
      <c r="BP285362" s="90"/>
    </row>
    <row r="285363" spans="68:68" customFormat="1">
      <c r="BP285363" s="90"/>
    </row>
    <row r="285364" spans="68:68" customFormat="1">
      <c r="BP285364" s="90"/>
    </row>
    <row r="285365" spans="68:68" customFormat="1">
      <c r="BP285365" s="90"/>
    </row>
    <row r="285366" spans="68:68" customFormat="1">
      <c r="BP285366" s="90"/>
    </row>
    <row r="285367" spans="68:68" customFormat="1">
      <c r="BP285367" s="90"/>
    </row>
    <row r="285368" spans="68:68" customFormat="1">
      <c r="BP285368" s="90"/>
    </row>
    <row r="285369" spans="68:68" customFormat="1">
      <c r="BP285369" s="90"/>
    </row>
    <row r="285370" spans="68:68" customFormat="1">
      <c r="BP285370" s="90"/>
    </row>
    <row r="285371" spans="68:68" customFormat="1">
      <c r="BP285371" s="90"/>
    </row>
    <row r="285372" spans="68:68" customFormat="1">
      <c r="BP285372" s="90"/>
    </row>
    <row r="285373" spans="68:68" customFormat="1">
      <c r="BP285373" s="90"/>
    </row>
    <row r="285374" spans="68:68" customFormat="1">
      <c r="BP285374" s="90"/>
    </row>
    <row r="285375" spans="68:68" customFormat="1">
      <c r="BP285375" s="90"/>
    </row>
    <row r="285376" spans="68:68" customFormat="1">
      <c r="BP285376" s="90"/>
    </row>
    <row r="285377" spans="68:68" customFormat="1">
      <c r="BP285377" s="90"/>
    </row>
    <row r="285378" spans="68:68" customFormat="1">
      <c r="BP285378" s="90"/>
    </row>
    <row r="285379" spans="68:68" customFormat="1">
      <c r="BP285379" s="90"/>
    </row>
    <row r="285380" spans="68:68" customFormat="1">
      <c r="BP285380" s="90"/>
    </row>
    <row r="285381" spans="68:68" customFormat="1">
      <c r="BP285381" s="90"/>
    </row>
    <row r="285382" spans="68:68" customFormat="1">
      <c r="BP285382" s="90"/>
    </row>
    <row r="285383" spans="68:68" customFormat="1">
      <c r="BP285383" s="90"/>
    </row>
    <row r="285384" spans="68:68" customFormat="1">
      <c r="BP285384" s="90"/>
    </row>
    <row r="285385" spans="68:68" customFormat="1">
      <c r="BP285385" s="90"/>
    </row>
    <row r="285386" spans="68:68" customFormat="1">
      <c r="BP285386" s="90"/>
    </row>
    <row r="285387" spans="68:68" customFormat="1">
      <c r="BP285387" s="90"/>
    </row>
    <row r="285388" spans="68:68" customFormat="1">
      <c r="BP285388" s="90"/>
    </row>
    <row r="285389" spans="68:68" customFormat="1">
      <c r="BP285389" s="90"/>
    </row>
    <row r="285390" spans="68:68" customFormat="1">
      <c r="BP285390" s="90"/>
    </row>
    <row r="285391" spans="68:68" customFormat="1">
      <c r="BP285391" s="90"/>
    </row>
    <row r="285392" spans="68:68" customFormat="1">
      <c r="BP285392" s="90"/>
    </row>
    <row r="285393" spans="68:68" customFormat="1">
      <c r="BP285393" s="90"/>
    </row>
    <row r="285394" spans="68:68" customFormat="1">
      <c r="BP285394" s="90"/>
    </row>
    <row r="285395" spans="68:68" customFormat="1">
      <c r="BP285395" s="90"/>
    </row>
    <row r="285396" spans="68:68" customFormat="1">
      <c r="BP285396" s="90"/>
    </row>
    <row r="285397" spans="68:68" customFormat="1">
      <c r="BP285397" s="90"/>
    </row>
    <row r="285398" spans="68:68" customFormat="1">
      <c r="BP285398" s="90"/>
    </row>
    <row r="285399" spans="68:68" customFormat="1">
      <c r="BP285399" s="90"/>
    </row>
    <row r="285400" spans="68:68" customFormat="1">
      <c r="BP285400" s="90"/>
    </row>
    <row r="285401" spans="68:68" customFormat="1">
      <c r="BP285401" s="90"/>
    </row>
    <row r="285402" spans="68:68" customFormat="1">
      <c r="BP285402" s="90"/>
    </row>
    <row r="285403" spans="68:68" customFormat="1">
      <c r="BP285403" s="90"/>
    </row>
    <row r="285404" spans="68:68" customFormat="1">
      <c r="BP285404" s="90"/>
    </row>
    <row r="285405" spans="68:68" customFormat="1">
      <c r="BP285405" s="90"/>
    </row>
    <row r="285406" spans="68:68" customFormat="1">
      <c r="BP285406" s="90"/>
    </row>
    <row r="285407" spans="68:68" customFormat="1">
      <c r="BP285407" s="90"/>
    </row>
    <row r="285408" spans="68:68" customFormat="1">
      <c r="BP285408" s="90"/>
    </row>
    <row r="285409" spans="68:68" customFormat="1">
      <c r="BP285409" s="90"/>
    </row>
    <row r="285410" spans="68:68" customFormat="1">
      <c r="BP285410" s="90"/>
    </row>
    <row r="285411" spans="68:68" customFormat="1">
      <c r="BP285411" s="90"/>
    </row>
    <row r="285412" spans="68:68" customFormat="1">
      <c r="BP285412" s="90"/>
    </row>
    <row r="285413" spans="68:68" customFormat="1">
      <c r="BP285413" s="90"/>
    </row>
    <row r="285414" spans="68:68" customFormat="1">
      <c r="BP285414" s="90"/>
    </row>
    <row r="285415" spans="68:68" customFormat="1">
      <c r="BP285415" s="90"/>
    </row>
    <row r="285416" spans="68:68" customFormat="1">
      <c r="BP285416" s="90"/>
    </row>
    <row r="285417" spans="68:68" customFormat="1">
      <c r="BP285417" s="90"/>
    </row>
    <row r="285418" spans="68:68" customFormat="1">
      <c r="BP285418" s="90"/>
    </row>
    <row r="285419" spans="68:68" customFormat="1">
      <c r="BP285419" s="90"/>
    </row>
    <row r="285420" spans="68:68" customFormat="1">
      <c r="BP285420" s="90"/>
    </row>
    <row r="285421" spans="68:68" customFormat="1">
      <c r="BP285421" s="90"/>
    </row>
    <row r="285422" spans="68:68" customFormat="1">
      <c r="BP285422" s="90"/>
    </row>
    <row r="285423" spans="68:68" customFormat="1">
      <c r="BP285423" s="90"/>
    </row>
    <row r="285424" spans="68:68" customFormat="1">
      <c r="BP285424" s="90"/>
    </row>
    <row r="285425" spans="68:68" customFormat="1">
      <c r="BP285425" s="90"/>
    </row>
    <row r="285426" spans="68:68" customFormat="1">
      <c r="BP285426" s="90"/>
    </row>
    <row r="285427" spans="68:68" customFormat="1">
      <c r="BP285427" s="90"/>
    </row>
    <row r="285428" spans="68:68" customFormat="1">
      <c r="BP285428" s="90"/>
    </row>
    <row r="285429" spans="68:68" customFormat="1">
      <c r="BP285429" s="90"/>
    </row>
    <row r="285430" spans="68:68" customFormat="1">
      <c r="BP285430" s="90"/>
    </row>
    <row r="285431" spans="68:68" customFormat="1">
      <c r="BP285431" s="90"/>
    </row>
    <row r="285432" spans="68:68" customFormat="1">
      <c r="BP285432" s="90"/>
    </row>
    <row r="285433" spans="68:68" customFormat="1">
      <c r="BP285433" s="90"/>
    </row>
    <row r="285434" spans="68:68" customFormat="1">
      <c r="BP285434" s="90"/>
    </row>
    <row r="285435" spans="68:68" customFormat="1">
      <c r="BP285435" s="90"/>
    </row>
    <row r="285436" spans="68:68" customFormat="1">
      <c r="BP285436" s="90"/>
    </row>
    <row r="285437" spans="68:68" customFormat="1">
      <c r="BP285437" s="90"/>
    </row>
    <row r="285438" spans="68:68" customFormat="1">
      <c r="BP285438" s="90"/>
    </row>
    <row r="285439" spans="68:68" customFormat="1">
      <c r="BP285439" s="90"/>
    </row>
    <row r="285440" spans="68:68" customFormat="1">
      <c r="BP285440" s="90"/>
    </row>
    <row r="285441" spans="68:68" customFormat="1">
      <c r="BP285441" s="90"/>
    </row>
    <row r="285442" spans="68:68" customFormat="1">
      <c r="BP285442" s="90"/>
    </row>
    <row r="285443" spans="68:68" customFormat="1">
      <c r="BP285443" s="90"/>
    </row>
    <row r="285444" spans="68:68" customFormat="1">
      <c r="BP285444" s="90"/>
    </row>
    <row r="285445" spans="68:68" customFormat="1">
      <c r="BP285445" s="90"/>
    </row>
    <row r="285446" spans="68:68" customFormat="1">
      <c r="BP285446" s="90"/>
    </row>
    <row r="285447" spans="68:68" customFormat="1">
      <c r="BP285447" s="90"/>
    </row>
    <row r="285448" spans="68:68" customFormat="1">
      <c r="BP285448" s="90"/>
    </row>
    <row r="285449" spans="68:68" customFormat="1">
      <c r="BP285449" s="90"/>
    </row>
    <row r="285450" spans="68:68" customFormat="1">
      <c r="BP285450" s="90"/>
    </row>
    <row r="285451" spans="68:68" customFormat="1">
      <c r="BP285451" s="90"/>
    </row>
    <row r="285452" spans="68:68" customFormat="1">
      <c r="BP285452" s="90"/>
    </row>
    <row r="285453" spans="68:68" customFormat="1">
      <c r="BP285453" s="90"/>
    </row>
    <row r="285454" spans="68:68" customFormat="1">
      <c r="BP285454" s="90"/>
    </row>
    <row r="285455" spans="68:68" customFormat="1">
      <c r="BP285455" s="90"/>
    </row>
    <row r="285456" spans="68:68" customFormat="1">
      <c r="BP285456" s="90"/>
    </row>
    <row r="285457" spans="68:68" customFormat="1">
      <c r="BP285457" s="90"/>
    </row>
    <row r="285458" spans="68:68" customFormat="1">
      <c r="BP285458" s="90"/>
    </row>
    <row r="285459" spans="68:68" customFormat="1">
      <c r="BP285459" s="90"/>
    </row>
    <row r="285460" spans="68:68" customFormat="1">
      <c r="BP285460" s="90"/>
    </row>
    <row r="285461" spans="68:68" customFormat="1">
      <c r="BP285461" s="90"/>
    </row>
    <row r="285462" spans="68:68" customFormat="1">
      <c r="BP285462" s="90"/>
    </row>
    <row r="285463" spans="68:68" customFormat="1">
      <c r="BP285463" s="90"/>
    </row>
    <row r="285464" spans="68:68" customFormat="1">
      <c r="BP285464" s="90"/>
    </row>
    <row r="285465" spans="68:68" customFormat="1">
      <c r="BP285465" s="90"/>
    </row>
    <row r="285466" spans="68:68" customFormat="1">
      <c r="BP285466" s="90"/>
    </row>
    <row r="285467" spans="68:68" customFormat="1">
      <c r="BP285467" s="90"/>
    </row>
    <row r="285468" spans="68:68" customFormat="1">
      <c r="BP285468" s="90"/>
    </row>
    <row r="285469" spans="68:68" customFormat="1">
      <c r="BP285469" s="90"/>
    </row>
    <row r="285470" spans="68:68" customFormat="1">
      <c r="BP285470" s="90"/>
    </row>
    <row r="285471" spans="68:68" customFormat="1">
      <c r="BP285471" s="90"/>
    </row>
    <row r="285472" spans="68:68" customFormat="1">
      <c r="BP285472" s="90"/>
    </row>
    <row r="285473" spans="68:68" customFormat="1">
      <c r="BP285473" s="90"/>
    </row>
    <row r="285474" spans="68:68" customFormat="1">
      <c r="BP285474" s="90"/>
    </row>
    <row r="285475" spans="68:68" customFormat="1">
      <c r="BP285475" s="90"/>
    </row>
    <row r="285476" spans="68:68" customFormat="1">
      <c r="BP285476" s="90"/>
    </row>
    <row r="285477" spans="68:68" customFormat="1">
      <c r="BP285477" s="90"/>
    </row>
    <row r="285478" spans="68:68" customFormat="1">
      <c r="BP285478" s="90"/>
    </row>
    <row r="285479" spans="68:68" customFormat="1">
      <c r="BP285479" s="90"/>
    </row>
    <row r="285480" spans="68:68" customFormat="1">
      <c r="BP285480" s="90"/>
    </row>
    <row r="285481" spans="68:68" customFormat="1">
      <c r="BP285481" s="90"/>
    </row>
    <row r="285482" spans="68:68" customFormat="1">
      <c r="BP285482" s="90"/>
    </row>
    <row r="285483" spans="68:68" customFormat="1">
      <c r="BP285483" s="90"/>
    </row>
    <row r="285484" spans="68:68" customFormat="1">
      <c r="BP285484" s="90"/>
    </row>
    <row r="285485" spans="68:68" customFormat="1">
      <c r="BP285485" s="90"/>
    </row>
    <row r="285486" spans="68:68" customFormat="1">
      <c r="BP285486" s="90"/>
    </row>
    <row r="285487" spans="68:68" customFormat="1">
      <c r="BP285487" s="90"/>
    </row>
    <row r="285488" spans="68:68" customFormat="1">
      <c r="BP285488" s="90"/>
    </row>
    <row r="285489" spans="68:68" customFormat="1">
      <c r="BP285489" s="90"/>
    </row>
    <row r="285490" spans="68:68" customFormat="1">
      <c r="BP285490" s="90"/>
    </row>
    <row r="285491" spans="68:68" customFormat="1">
      <c r="BP285491" s="90"/>
    </row>
    <row r="285492" spans="68:68" customFormat="1">
      <c r="BP285492" s="90"/>
    </row>
    <row r="285493" spans="68:68" customFormat="1">
      <c r="BP285493" s="90"/>
    </row>
    <row r="285494" spans="68:68" customFormat="1">
      <c r="BP285494" s="90"/>
    </row>
    <row r="285495" spans="68:68" customFormat="1">
      <c r="BP285495" s="90"/>
    </row>
    <row r="285496" spans="68:68" customFormat="1">
      <c r="BP285496" s="90"/>
    </row>
    <row r="285497" spans="68:68" customFormat="1">
      <c r="BP285497" s="90"/>
    </row>
    <row r="285498" spans="68:68" customFormat="1">
      <c r="BP285498" s="90"/>
    </row>
    <row r="285499" spans="68:68" customFormat="1">
      <c r="BP285499" s="90"/>
    </row>
    <row r="285500" spans="68:68" customFormat="1">
      <c r="BP285500" s="90"/>
    </row>
    <row r="285501" spans="68:68" customFormat="1">
      <c r="BP285501" s="90"/>
    </row>
    <row r="285502" spans="68:68" customFormat="1">
      <c r="BP285502" s="90"/>
    </row>
    <row r="285503" spans="68:68" customFormat="1">
      <c r="BP285503" s="90"/>
    </row>
    <row r="285504" spans="68:68" customFormat="1">
      <c r="BP285504" s="90"/>
    </row>
    <row r="285505" spans="68:68" customFormat="1">
      <c r="BP285505" s="90"/>
    </row>
    <row r="285506" spans="68:68" customFormat="1">
      <c r="BP285506" s="90"/>
    </row>
    <row r="285507" spans="68:68" customFormat="1">
      <c r="BP285507" s="90"/>
    </row>
    <row r="285508" spans="68:68" customFormat="1">
      <c r="BP285508" s="90"/>
    </row>
    <row r="285509" spans="68:68" customFormat="1">
      <c r="BP285509" s="90"/>
    </row>
    <row r="285510" spans="68:68" customFormat="1">
      <c r="BP285510" s="90"/>
    </row>
    <row r="285511" spans="68:68" customFormat="1">
      <c r="BP285511" s="90"/>
    </row>
    <row r="285512" spans="68:68" customFormat="1">
      <c r="BP285512" s="90"/>
    </row>
    <row r="285513" spans="68:68" customFormat="1">
      <c r="BP285513" s="90"/>
    </row>
    <row r="285514" spans="68:68" customFormat="1">
      <c r="BP285514" s="90"/>
    </row>
    <row r="285515" spans="68:68" customFormat="1">
      <c r="BP285515" s="90"/>
    </row>
    <row r="285516" spans="68:68" customFormat="1">
      <c r="BP285516" s="90"/>
    </row>
    <row r="285517" spans="68:68" customFormat="1">
      <c r="BP285517" s="90"/>
    </row>
    <row r="285518" spans="68:68" customFormat="1">
      <c r="BP285518" s="90"/>
    </row>
    <row r="285519" spans="68:68" customFormat="1">
      <c r="BP285519" s="90"/>
    </row>
    <row r="285520" spans="68:68" customFormat="1">
      <c r="BP285520" s="90"/>
    </row>
    <row r="285521" spans="68:68" customFormat="1">
      <c r="BP285521" s="90"/>
    </row>
    <row r="285522" spans="68:68" customFormat="1">
      <c r="BP285522" s="90"/>
    </row>
    <row r="285523" spans="68:68" customFormat="1">
      <c r="BP285523" s="90"/>
    </row>
    <row r="285524" spans="68:68" customFormat="1">
      <c r="BP285524" s="90"/>
    </row>
    <row r="285525" spans="68:68" customFormat="1">
      <c r="BP285525" s="90"/>
    </row>
    <row r="285526" spans="68:68" customFormat="1">
      <c r="BP285526" s="90"/>
    </row>
    <row r="285527" spans="68:68" customFormat="1">
      <c r="BP285527" s="90"/>
    </row>
    <row r="285528" spans="68:68" customFormat="1">
      <c r="BP285528" s="90"/>
    </row>
    <row r="285529" spans="68:68" customFormat="1">
      <c r="BP285529" s="90"/>
    </row>
    <row r="285530" spans="68:68" customFormat="1">
      <c r="BP285530" s="90"/>
    </row>
    <row r="285531" spans="68:68" customFormat="1">
      <c r="BP285531" s="90"/>
    </row>
    <row r="285532" spans="68:68" customFormat="1">
      <c r="BP285532" s="90"/>
    </row>
    <row r="285533" spans="68:68" customFormat="1">
      <c r="BP285533" s="90"/>
    </row>
    <row r="285534" spans="68:68" customFormat="1">
      <c r="BP285534" s="90"/>
    </row>
    <row r="285535" spans="68:68" customFormat="1">
      <c r="BP285535" s="90"/>
    </row>
    <row r="285536" spans="68:68" customFormat="1">
      <c r="BP285536" s="90"/>
    </row>
    <row r="285537" spans="68:68" customFormat="1">
      <c r="BP285537" s="90"/>
    </row>
    <row r="285538" spans="68:68" customFormat="1">
      <c r="BP285538" s="90"/>
    </row>
    <row r="285539" spans="68:68" customFormat="1">
      <c r="BP285539" s="90"/>
    </row>
    <row r="285540" spans="68:68" customFormat="1">
      <c r="BP285540" s="90"/>
    </row>
    <row r="285541" spans="68:68" customFormat="1">
      <c r="BP285541" s="90"/>
    </row>
    <row r="285542" spans="68:68" customFormat="1">
      <c r="BP285542" s="90"/>
    </row>
    <row r="285543" spans="68:68" customFormat="1">
      <c r="BP285543" s="90"/>
    </row>
    <row r="285544" spans="68:68" customFormat="1">
      <c r="BP285544" s="90"/>
    </row>
    <row r="285545" spans="68:68" customFormat="1">
      <c r="BP285545" s="90"/>
    </row>
    <row r="285546" spans="68:68" customFormat="1">
      <c r="BP285546" s="90"/>
    </row>
    <row r="285547" spans="68:68" customFormat="1">
      <c r="BP285547" s="90"/>
    </row>
    <row r="285548" spans="68:68" customFormat="1">
      <c r="BP285548" s="90"/>
    </row>
    <row r="285549" spans="68:68" customFormat="1">
      <c r="BP285549" s="90"/>
    </row>
    <row r="285550" spans="68:68" customFormat="1">
      <c r="BP285550" s="90"/>
    </row>
    <row r="285551" spans="68:68" customFormat="1">
      <c r="BP285551" s="90"/>
    </row>
    <row r="285552" spans="68:68" customFormat="1">
      <c r="BP285552" s="90"/>
    </row>
    <row r="285553" spans="68:68" customFormat="1">
      <c r="BP285553" s="90"/>
    </row>
    <row r="285554" spans="68:68" customFormat="1">
      <c r="BP285554" s="90"/>
    </row>
    <row r="285555" spans="68:68" customFormat="1">
      <c r="BP285555" s="90"/>
    </row>
    <row r="285556" spans="68:68" customFormat="1">
      <c r="BP285556" s="90"/>
    </row>
    <row r="285557" spans="68:68" customFormat="1">
      <c r="BP285557" s="90"/>
    </row>
    <row r="285558" spans="68:68" customFormat="1">
      <c r="BP285558" s="90"/>
    </row>
    <row r="285559" spans="68:68" customFormat="1">
      <c r="BP285559" s="90"/>
    </row>
    <row r="285560" spans="68:68" customFormat="1">
      <c r="BP285560" s="90"/>
    </row>
    <row r="285561" spans="68:68" customFormat="1">
      <c r="BP285561" s="90"/>
    </row>
    <row r="285562" spans="68:68" customFormat="1">
      <c r="BP285562" s="90"/>
    </row>
    <row r="285563" spans="68:68" customFormat="1">
      <c r="BP285563" s="90"/>
    </row>
    <row r="285564" spans="68:68" customFormat="1">
      <c r="BP285564" s="90"/>
    </row>
    <row r="285565" spans="68:68" customFormat="1">
      <c r="BP285565" s="90"/>
    </row>
    <row r="285566" spans="68:68" customFormat="1">
      <c r="BP285566" s="90"/>
    </row>
    <row r="285567" spans="68:68" customFormat="1">
      <c r="BP285567" s="90"/>
    </row>
    <row r="285568" spans="68:68" customFormat="1">
      <c r="BP285568" s="90"/>
    </row>
    <row r="285569" spans="68:68" customFormat="1">
      <c r="BP285569" s="90"/>
    </row>
    <row r="285570" spans="68:68" customFormat="1">
      <c r="BP285570" s="90"/>
    </row>
    <row r="285571" spans="68:68" customFormat="1">
      <c r="BP285571" s="90"/>
    </row>
    <row r="285572" spans="68:68" customFormat="1">
      <c r="BP285572" s="90"/>
    </row>
    <row r="285573" spans="68:68" customFormat="1">
      <c r="BP285573" s="90"/>
    </row>
    <row r="285574" spans="68:68" customFormat="1">
      <c r="BP285574" s="90"/>
    </row>
    <row r="285575" spans="68:68" customFormat="1">
      <c r="BP285575" s="90"/>
    </row>
    <row r="285576" spans="68:68" customFormat="1">
      <c r="BP285576" s="90"/>
    </row>
    <row r="285577" spans="68:68" customFormat="1">
      <c r="BP285577" s="90"/>
    </row>
    <row r="285578" spans="68:68" customFormat="1">
      <c r="BP285578" s="90"/>
    </row>
    <row r="285579" spans="68:68" customFormat="1">
      <c r="BP285579" s="90"/>
    </row>
    <row r="285580" spans="68:68" customFormat="1">
      <c r="BP285580" s="90"/>
    </row>
    <row r="285581" spans="68:68" customFormat="1">
      <c r="BP285581" s="90"/>
    </row>
    <row r="285582" spans="68:68" customFormat="1">
      <c r="BP285582" s="90"/>
    </row>
    <row r="285583" spans="68:68" customFormat="1">
      <c r="BP285583" s="90"/>
    </row>
    <row r="285584" spans="68:68" customFormat="1">
      <c r="BP285584" s="90"/>
    </row>
    <row r="285585" spans="68:68" customFormat="1">
      <c r="BP285585" s="90"/>
    </row>
    <row r="285586" spans="68:68" customFormat="1">
      <c r="BP285586" s="90"/>
    </row>
    <row r="285587" spans="68:68" customFormat="1">
      <c r="BP285587" s="90"/>
    </row>
    <row r="285588" spans="68:68" customFormat="1">
      <c r="BP285588" s="90"/>
    </row>
    <row r="285589" spans="68:68" customFormat="1">
      <c r="BP285589" s="90"/>
    </row>
    <row r="285590" spans="68:68" customFormat="1">
      <c r="BP285590" s="90"/>
    </row>
    <row r="285591" spans="68:68" customFormat="1">
      <c r="BP285591" s="90"/>
    </row>
    <row r="285592" spans="68:68" customFormat="1">
      <c r="BP285592" s="90"/>
    </row>
    <row r="285593" spans="68:68" customFormat="1">
      <c r="BP285593" s="90"/>
    </row>
    <row r="285594" spans="68:68" customFormat="1">
      <c r="BP285594" s="90"/>
    </row>
    <row r="285595" spans="68:68" customFormat="1">
      <c r="BP285595" s="90"/>
    </row>
    <row r="285596" spans="68:68" customFormat="1">
      <c r="BP285596" s="90"/>
    </row>
    <row r="285597" spans="68:68" customFormat="1">
      <c r="BP285597" s="90"/>
    </row>
    <row r="285598" spans="68:68" customFormat="1">
      <c r="BP285598" s="90"/>
    </row>
    <row r="285599" spans="68:68" customFormat="1">
      <c r="BP285599" s="90"/>
    </row>
    <row r="285600" spans="68:68" customFormat="1">
      <c r="BP285600" s="90"/>
    </row>
    <row r="285601" spans="68:68" customFormat="1">
      <c r="BP285601" s="90"/>
    </row>
    <row r="285602" spans="68:68" customFormat="1">
      <c r="BP285602" s="90"/>
    </row>
    <row r="285603" spans="68:68" customFormat="1">
      <c r="BP285603" s="90"/>
    </row>
    <row r="285604" spans="68:68" customFormat="1">
      <c r="BP285604" s="90"/>
    </row>
    <row r="285605" spans="68:68" customFormat="1">
      <c r="BP285605" s="90"/>
    </row>
    <row r="285606" spans="68:68" customFormat="1">
      <c r="BP285606" s="90"/>
    </row>
    <row r="285607" spans="68:68" customFormat="1">
      <c r="BP285607" s="90"/>
    </row>
    <row r="285608" spans="68:68" customFormat="1">
      <c r="BP285608" s="90"/>
    </row>
    <row r="285609" spans="68:68" customFormat="1">
      <c r="BP285609" s="90"/>
    </row>
    <row r="285610" spans="68:68" customFormat="1">
      <c r="BP285610" s="90"/>
    </row>
    <row r="285611" spans="68:68" customFormat="1">
      <c r="BP285611" s="90"/>
    </row>
    <row r="285612" spans="68:68" customFormat="1">
      <c r="BP285612" s="90"/>
    </row>
    <row r="285613" spans="68:68" customFormat="1">
      <c r="BP285613" s="90"/>
    </row>
    <row r="285614" spans="68:68" customFormat="1">
      <c r="BP285614" s="90"/>
    </row>
    <row r="285615" spans="68:68" customFormat="1">
      <c r="BP285615" s="90"/>
    </row>
    <row r="285616" spans="68:68" customFormat="1">
      <c r="BP285616" s="90"/>
    </row>
    <row r="285617" spans="68:68" customFormat="1">
      <c r="BP285617" s="90"/>
    </row>
    <row r="285618" spans="68:68" customFormat="1">
      <c r="BP285618" s="90"/>
    </row>
    <row r="285619" spans="68:68" customFormat="1">
      <c r="BP285619" s="90"/>
    </row>
    <row r="285620" spans="68:68" customFormat="1">
      <c r="BP285620" s="90"/>
    </row>
    <row r="285621" spans="68:68" customFormat="1">
      <c r="BP285621" s="90"/>
    </row>
    <row r="285622" spans="68:68" customFormat="1">
      <c r="BP285622" s="90"/>
    </row>
    <row r="285623" spans="68:68" customFormat="1">
      <c r="BP285623" s="90"/>
    </row>
    <row r="285624" spans="68:68" customFormat="1">
      <c r="BP285624" s="90"/>
    </row>
    <row r="285625" spans="68:68" customFormat="1">
      <c r="BP285625" s="90"/>
    </row>
    <row r="285626" spans="68:68" customFormat="1">
      <c r="BP285626" s="90"/>
    </row>
    <row r="285627" spans="68:68" customFormat="1">
      <c r="BP285627" s="90"/>
    </row>
    <row r="285628" spans="68:68" customFormat="1">
      <c r="BP285628" s="90"/>
    </row>
    <row r="285629" spans="68:68" customFormat="1">
      <c r="BP285629" s="90"/>
    </row>
    <row r="285630" spans="68:68" customFormat="1">
      <c r="BP285630" s="90"/>
    </row>
    <row r="285631" spans="68:68" customFormat="1">
      <c r="BP285631" s="90"/>
    </row>
    <row r="285632" spans="68:68" customFormat="1">
      <c r="BP285632" s="90"/>
    </row>
    <row r="285633" spans="68:68" customFormat="1">
      <c r="BP285633" s="90"/>
    </row>
    <row r="285634" spans="68:68" customFormat="1">
      <c r="BP285634" s="90"/>
    </row>
    <row r="285635" spans="68:68" customFormat="1">
      <c r="BP285635" s="90"/>
    </row>
    <row r="285636" spans="68:68" customFormat="1">
      <c r="BP285636" s="90"/>
    </row>
    <row r="285637" spans="68:68" customFormat="1">
      <c r="BP285637" s="90"/>
    </row>
    <row r="285638" spans="68:68" customFormat="1">
      <c r="BP285638" s="90"/>
    </row>
    <row r="285639" spans="68:68" customFormat="1">
      <c r="BP285639" s="90"/>
    </row>
    <row r="285640" spans="68:68" customFormat="1">
      <c r="BP285640" s="90"/>
    </row>
    <row r="285641" spans="68:68" customFormat="1">
      <c r="BP285641" s="90"/>
    </row>
    <row r="285642" spans="68:68" customFormat="1">
      <c r="BP285642" s="90"/>
    </row>
    <row r="285643" spans="68:68" customFormat="1">
      <c r="BP285643" s="90"/>
    </row>
    <row r="285644" spans="68:68" customFormat="1">
      <c r="BP285644" s="90"/>
    </row>
    <row r="285645" spans="68:68" customFormat="1">
      <c r="BP285645" s="90"/>
    </row>
    <row r="285646" spans="68:68" customFormat="1">
      <c r="BP285646" s="90"/>
    </row>
    <row r="285647" spans="68:68" customFormat="1">
      <c r="BP285647" s="90"/>
    </row>
    <row r="285648" spans="68:68" customFormat="1">
      <c r="BP285648" s="90"/>
    </row>
    <row r="285649" spans="68:68" customFormat="1">
      <c r="BP285649" s="90"/>
    </row>
    <row r="285650" spans="68:68" customFormat="1">
      <c r="BP285650" s="90"/>
    </row>
    <row r="285651" spans="68:68" customFormat="1">
      <c r="BP285651" s="90"/>
    </row>
    <row r="285652" spans="68:68" customFormat="1">
      <c r="BP285652" s="90"/>
    </row>
    <row r="285653" spans="68:68" customFormat="1">
      <c r="BP285653" s="90"/>
    </row>
    <row r="285654" spans="68:68" customFormat="1">
      <c r="BP285654" s="90"/>
    </row>
    <row r="285655" spans="68:68" customFormat="1">
      <c r="BP285655" s="90"/>
    </row>
    <row r="285656" spans="68:68" customFormat="1">
      <c r="BP285656" s="90"/>
    </row>
    <row r="285657" spans="68:68" customFormat="1">
      <c r="BP285657" s="90"/>
    </row>
    <row r="285658" spans="68:68" customFormat="1">
      <c r="BP285658" s="90"/>
    </row>
    <row r="285659" spans="68:68" customFormat="1">
      <c r="BP285659" s="90"/>
    </row>
    <row r="285660" spans="68:68" customFormat="1">
      <c r="BP285660" s="90"/>
    </row>
    <row r="285661" spans="68:68" customFormat="1">
      <c r="BP285661" s="90"/>
    </row>
    <row r="285662" spans="68:68" customFormat="1">
      <c r="BP285662" s="90"/>
    </row>
    <row r="285663" spans="68:68" customFormat="1">
      <c r="BP285663" s="90"/>
    </row>
    <row r="285664" spans="68:68" customFormat="1">
      <c r="BP285664" s="90"/>
    </row>
    <row r="285665" spans="68:68" customFormat="1">
      <c r="BP285665" s="90"/>
    </row>
    <row r="285666" spans="68:68" customFormat="1">
      <c r="BP285666" s="90"/>
    </row>
    <row r="285667" spans="68:68" customFormat="1">
      <c r="BP285667" s="90"/>
    </row>
    <row r="285668" spans="68:68" customFormat="1">
      <c r="BP285668" s="90"/>
    </row>
    <row r="285669" spans="68:68" customFormat="1">
      <c r="BP285669" s="90"/>
    </row>
    <row r="285670" spans="68:68" customFormat="1">
      <c r="BP285670" s="90"/>
    </row>
    <row r="285671" spans="68:68" customFormat="1">
      <c r="BP285671" s="90"/>
    </row>
    <row r="285672" spans="68:68" customFormat="1">
      <c r="BP285672" s="90"/>
    </row>
    <row r="285673" spans="68:68" customFormat="1">
      <c r="BP285673" s="90"/>
    </row>
    <row r="285674" spans="68:68" customFormat="1">
      <c r="BP285674" s="90"/>
    </row>
    <row r="285675" spans="68:68" customFormat="1">
      <c r="BP285675" s="90"/>
    </row>
    <row r="285676" spans="68:68" customFormat="1">
      <c r="BP285676" s="90"/>
    </row>
    <row r="285677" spans="68:68" customFormat="1">
      <c r="BP285677" s="90"/>
    </row>
    <row r="285678" spans="68:68" customFormat="1">
      <c r="BP285678" s="90"/>
    </row>
    <row r="285679" spans="68:68" customFormat="1">
      <c r="BP285679" s="90"/>
    </row>
    <row r="285680" spans="68:68" customFormat="1">
      <c r="BP285680" s="90"/>
    </row>
    <row r="285681" spans="68:68" customFormat="1">
      <c r="BP285681" s="90"/>
    </row>
    <row r="285682" spans="68:68" customFormat="1">
      <c r="BP285682" s="90"/>
    </row>
    <row r="285683" spans="68:68" customFormat="1">
      <c r="BP285683" s="90"/>
    </row>
    <row r="285684" spans="68:68" customFormat="1">
      <c r="BP285684" s="90"/>
    </row>
    <row r="285685" spans="68:68" customFormat="1">
      <c r="BP285685" s="90"/>
    </row>
    <row r="285686" spans="68:68" customFormat="1">
      <c r="BP285686" s="90"/>
    </row>
    <row r="285687" spans="68:68" customFormat="1">
      <c r="BP285687" s="90"/>
    </row>
    <row r="285688" spans="68:68" customFormat="1">
      <c r="BP285688" s="90"/>
    </row>
    <row r="285689" spans="68:68" customFormat="1">
      <c r="BP285689" s="90"/>
    </row>
    <row r="285690" spans="68:68" customFormat="1">
      <c r="BP285690" s="90"/>
    </row>
    <row r="285691" spans="68:68" customFormat="1">
      <c r="BP285691" s="90"/>
    </row>
    <row r="285692" spans="68:68" customFormat="1">
      <c r="BP285692" s="90"/>
    </row>
    <row r="285693" spans="68:68" customFormat="1">
      <c r="BP285693" s="90"/>
    </row>
    <row r="285694" spans="68:68" customFormat="1">
      <c r="BP285694" s="90"/>
    </row>
    <row r="285695" spans="68:68" customFormat="1">
      <c r="BP285695" s="90"/>
    </row>
    <row r="285696" spans="68:68" customFormat="1">
      <c r="BP285696" s="90"/>
    </row>
    <row r="285697" spans="68:68" customFormat="1">
      <c r="BP285697" s="90"/>
    </row>
    <row r="285698" spans="68:68" customFormat="1">
      <c r="BP285698" s="90"/>
    </row>
    <row r="285699" spans="68:68" customFormat="1">
      <c r="BP285699" s="90"/>
    </row>
    <row r="285700" spans="68:68" customFormat="1">
      <c r="BP285700" s="90"/>
    </row>
    <row r="285701" spans="68:68" customFormat="1">
      <c r="BP285701" s="90"/>
    </row>
    <row r="285702" spans="68:68" customFormat="1">
      <c r="BP285702" s="90"/>
    </row>
    <row r="285703" spans="68:68" customFormat="1">
      <c r="BP285703" s="90"/>
    </row>
    <row r="285704" spans="68:68" customFormat="1">
      <c r="BP285704" s="90"/>
    </row>
    <row r="285705" spans="68:68" customFormat="1">
      <c r="BP285705" s="90"/>
    </row>
    <row r="285706" spans="68:68" customFormat="1">
      <c r="BP285706" s="90"/>
    </row>
    <row r="285707" spans="68:68" customFormat="1">
      <c r="BP285707" s="90"/>
    </row>
    <row r="285708" spans="68:68" customFormat="1">
      <c r="BP285708" s="90"/>
    </row>
    <row r="285709" spans="68:68" customFormat="1">
      <c r="BP285709" s="90"/>
    </row>
    <row r="285710" spans="68:68" customFormat="1">
      <c r="BP285710" s="90"/>
    </row>
    <row r="285711" spans="68:68" customFormat="1">
      <c r="BP285711" s="90"/>
    </row>
    <row r="285712" spans="68:68" customFormat="1">
      <c r="BP285712" s="90"/>
    </row>
    <row r="285713" spans="68:68" customFormat="1">
      <c r="BP285713" s="90"/>
    </row>
    <row r="285714" spans="68:68" customFormat="1">
      <c r="BP285714" s="90"/>
    </row>
    <row r="285715" spans="68:68" customFormat="1">
      <c r="BP285715" s="90"/>
    </row>
    <row r="285716" spans="68:68" customFormat="1">
      <c r="BP285716" s="90"/>
    </row>
    <row r="285717" spans="68:68" customFormat="1">
      <c r="BP285717" s="90"/>
    </row>
    <row r="285718" spans="68:68" customFormat="1">
      <c r="BP285718" s="90"/>
    </row>
    <row r="285719" spans="68:68" customFormat="1">
      <c r="BP285719" s="90"/>
    </row>
    <row r="285720" spans="68:68" customFormat="1">
      <c r="BP285720" s="90"/>
    </row>
    <row r="285721" spans="68:68" customFormat="1">
      <c r="BP285721" s="90"/>
    </row>
    <row r="285722" spans="68:68" customFormat="1">
      <c r="BP285722" s="90"/>
    </row>
    <row r="285723" spans="68:68" customFormat="1">
      <c r="BP285723" s="90"/>
    </row>
    <row r="285724" spans="68:68" customFormat="1">
      <c r="BP285724" s="90"/>
    </row>
    <row r="285725" spans="68:68" customFormat="1">
      <c r="BP285725" s="90"/>
    </row>
    <row r="285726" spans="68:68" customFormat="1">
      <c r="BP285726" s="90"/>
    </row>
    <row r="285727" spans="68:68" customFormat="1">
      <c r="BP285727" s="90"/>
    </row>
    <row r="285728" spans="68:68" customFormat="1">
      <c r="BP285728" s="90"/>
    </row>
    <row r="285729" spans="68:68" customFormat="1">
      <c r="BP285729" s="90"/>
    </row>
    <row r="285730" spans="68:68" customFormat="1">
      <c r="BP285730" s="90"/>
    </row>
    <row r="285731" spans="68:68" customFormat="1">
      <c r="BP285731" s="90"/>
    </row>
    <row r="285732" spans="68:68" customFormat="1">
      <c r="BP285732" s="90"/>
    </row>
    <row r="285733" spans="68:68" customFormat="1">
      <c r="BP285733" s="90"/>
    </row>
    <row r="285734" spans="68:68" customFormat="1">
      <c r="BP285734" s="90"/>
    </row>
    <row r="285735" spans="68:68" customFormat="1">
      <c r="BP285735" s="90"/>
    </row>
    <row r="285736" spans="68:68" customFormat="1">
      <c r="BP285736" s="90"/>
    </row>
    <row r="285737" spans="68:68" customFormat="1">
      <c r="BP285737" s="90"/>
    </row>
    <row r="285738" spans="68:68" customFormat="1">
      <c r="BP285738" s="90"/>
    </row>
    <row r="285739" spans="68:68" customFormat="1">
      <c r="BP285739" s="90"/>
    </row>
    <row r="285740" spans="68:68" customFormat="1">
      <c r="BP285740" s="90"/>
    </row>
    <row r="285741" spans="68:68" customFormat="1">
      <c r="BP285741" s="90"/>
    </row>
    <row r="285742" spans="68:68" customFormat="1">
      <c r="BP285742" s="90"/>
    </row>
    <row r="285743" spans="68:68" customFormat="1">
      <c r="BP285743" s="90"/>
    </row>
    <row r="285744" spans="68:68" customFormat="1">
      <c r="BP285744" s="90"/>
    </row>
    <row r="285745" spans="68:68" customFormat="1">
      <c r="BP285745" s="90"/>
    </row>
    <row r="285746" spans="68:68" customFormat="1">
      <c r="BP285746" s="90"/>
    </row>
    <row r="285747" spans="68:68" customFormat="1">
      <c r="BP285747" s="90"/>
    </row>
    <row r="285748" spans="68:68" customFormat="1">
      <c r="BP285748" s="90"/>
    </row>
    <row r="285749" spans="68:68" customFormat="1">
      <c r="BP285749" s="90"/>
    </row>
    <row r="285750" spans="68:68" customFormat="1">
      <c r="BP285750" s="90"/>
    </row>
    <row r="285751" spans="68:68" customFormat="1">
      <c r="BP285751" s="90"/>
    </row>
    <row r="285752" spans="68:68" customFormat="1">
      <c r="BP285752" s="90"/>
    </row>
    <row r="285753" spans="68:68" customFormat="1">
      <c r="BP285753" s="90"/>
    </row>
    <row r="285754" spans="68:68" customFormat="1">
      <c r="BP285754" s="90"/>
    </row>
    <row r="285755" spans="68:68" customFormat="1">
      <c r="BP285755" s="90"/>
    </row>
    <row r="285756" spans="68:68" customFormat="1">
      <c r="BP285756" s="90"/>
    </row>
    <row r="285757" spans="68:68" customFormat="1">
      <c r="BP285757" s="90"/>
    </row>
    <row r="285758" spans="68:68" customFormat="1">
      <c r="BP285758" s="90"/>
    </row>
    <row r="285759" spans="68:68" customFormat="1">
      <c r="BP285759" s="90"/>
    </row>
    <row r="285760" spans="68:68" customFormat="1">
      <c r="BP285760" s="90"/>
    </row>
    <row r="285761" spans="68:68" customFormat="1">
      <c r="BP285761" s="90"/>
    </row>
    <row r="285762" spans="68:68" customFormat="1">
      <c r="BP285762" s="90"/>
    </row>
    <row r="285763" spans="68:68" customFormat="1">
      <c r="BP285763" s="90"/>
    </row>
    <row r="285764" spans="68:68" customFormat="1">
      <c r="BP285764" s="90"/>
    </row>
    <row r="285765" spans="68:68" customFormat="1">
      <c r="BP285765" s="90"/>
    </row>
    <row r="285766" spans="68:68" customFormat="1">
      <c r="BP285766" s="90"/>
    </row>
    <row r="285767" spans="68:68" customFormat="1">
      <c r="BP285767" s="90"/>
    </row>
    <row r="285768" spans="68:68" customFormat="1">
      <c r="BP285768" s="90"/>
    </row>
    <row r="285769" spans="68:68" customFormat="1">
      <c r="BP285769" s="90"/>
    </row>
    <row r="285770" spans="68:68" customFormat="1">
      <c r="BP285770" s="90"/>
    </row>
    <row r="285771" spans="68:68" customFormat="1">
      <c r="BP285771" s="90"/>
    </row>
    <row r="285772" spans="68:68" customFormat="1">
      <c r="BP285772" s="90"/>
    </row>
    <row r="285773" spans="68:68" customFormat="1">
      <c r="BP285773" s="90"/>
    </row>
    <row r="285774" spans="68:68" customFormat="1">
      <c r="BP285774" s="90"/>
    </row>
    <row r="285775" spans="68:68" customFormat="1">
      <c r="BP285775" s="90"/>
    </row>
    <row r="285776" spans="68:68" customFormat="1">
      <c r="BP285776" s="90"/>
    </row>
    <row r="285777" spans="68:68" customFormat="1">
      <c r="BP285777" s="90"/>
    </row>
    <row r="285778" spans="68:68" customFormat="1">
      <c r="BP285778" s="90"/>
    </row>
    <row r="285779" spans="68:68" customFormat="1">
      <c r="BP285779" s="90"/>
    </row>
    <row r="285780" spans="68:68" customFormat="1">
      <c r="BP285780" s="90"/>
    </row>
    <row r="285781" spans="68:68" customFormat="1">
      <c r="BP285781" s="90"/>
    </row>
    <row r="285782" spans="68:68" customFormat="1">
      <c r="BP285782" s="90"/>
    </row>
    <row r="285783" spans="68:68" customFormat="1">
      <c r="BP285783" s="90"/>
    </row>
    <row r="285784" spans="68:68" customFormat="1">
      <c r="BP285784" s="90"/>
    </row>
    <row r="285785" spans="68:68" customFormat="1">
      <c r="BP285785" s="90"/>
    </row>
    <row r="285786" spans="68:68" customFormat="1">
      <c r="BP285786" s="90"/>
    </row>
    <row r="285787" spans="68:68" customFormat="1">
      <c r="BP285787" s="90"/>
    </row>
    <row r="285788" spans="68:68" customFormat="1">
      <c r="BP285788" s="90"/>
    </row>
    <row r="285789" spans="68:68" customFormat="1">
      <c r="BP285789" s="90"/>
    </row>
    <row r="285790" spans="68:68" customFormat="1">
      <c r="BP285790" s="90"/>
    </row>
    <row r="285791" spans="68:68" customFormat="1">
      <c r="BP285791" s="90"/>
    </row>
    <row r="285792" spans="68:68" customFormat="1">
      <c r="BP285792" s="90"/>
    </row>
    <row r="285793" spans="68:68" customFormat="1">
      <c r="BP285793" s="90"/>
    </row>
    <row r="285794" spans="68:68" customFormat="1">
      <c r="BP285794" s="90"/>
    </row>
    <row r="285795" spans="68:68" customFormat="1">
      <c r="BP285795" s="90"/>
    </row>
    <row r="285796" spans="68:68" customFormat="1">
      <c r="BP285796" s="90"/>
    </row>
    <row r="285797" spans="68:68" customFormat="1">
      <c r="BP285797" s="90"/>
    </row>
    <row r="285798" spans="68:68" customFormat="1">
      <c r="BP285798" s="90"/>
    </row>
    <row r="285799" spans="68:68" customFormat="1">
      <c r="BP285799" s="90"/>
    </row>
    <row r="285800" spans="68:68" customFormat="1">
      <c r="BP285800" s="90"/>
    </row>
    <row r="285801" spans="68:68" customFormat="1">
      <c r="BP285801" s="90"/>
    </row>
    <row r="285802" spans="68:68" customFormat="1">
      <c r="BP285802" s="90"/>
    </row>
    <row r="285803" spans="68:68" customFormat="1">
      <c r="BP285803" s="90"/>
    </row>
    <row r="285804" spans="68:68" customFormat="1">
      <c r="BP285804" s="90"/>
    </row>
    <row r="285805" spans="68:68" customFormat="1">
      <c r="BP285805" s="90"/>
    </row>
    <row r="285806" spans="68:68" customFormat="1">
      <c r="BP285806" s="90"/>
    </row>
    <row r="285807" spans="68:68" customFormat="1">
      <c r="BP285807" s="90"/>
    </row>
    <row r="285808" spans="68:68" customFormat="1">
      <c r="BP285808" s="90"/>
    </row>
    <row r="285809" spans="68:68" customFormat="1">
      <c r="BP285809" s="90"/>
    </row>
    <row r="285810" spans="68:68" customFormat="1">
      <c r="BP285810" s="90"/>
    </row>
    <row r="285811" spans="68:68" customFormat="1">
      <c r="BP285811" s="90"/>
    </row>
    <row r="285812" spans="68:68" customFormat="1">
      <c r="BP285812" s="90"/>
    </row>
    <row r="285813" spans="68:68" customFormat="1">
      <c r="BP285813" s="90"/>
    </row>
    <row r="285814" spans="68:68" customFormat="1">
      <c r="BP285814" s="90"/>
    </row>
    <row r="285815" spans="68:68" customFormat="1">
      <c r="BP285815" s="90"/>
    </row>
    <row r="285816" spans="68:68" customFormat="1">
      <c r="BP285816" s="90"/>
    </row>
    <row r="285817" spans="68:68" customFormat="1">
      <c r="BP285817" s="90"/>
    </row>
    <row r="285818" spans="68:68" customFormat="1">
      <c r="BP285818" s="90"/>
    </row>
    <row r="285819" spans="68:68" customFormat="1">
      <c r="BP285819" s="90"/>
    </row>
    <row r="285820" spans="68:68" customFormat="1">
      <c r="BP285820" s="90"/>
    </row>
    <row r="285821" spans="68:68" customFormat="1">
      <c r="BP285821" s="90"/>
    </row>
    <row r="285822" spans="68:68" customFormat="1">
      <c r="BP285822" s="90"/>
    </row>
    <row r="285823" spans="68:68" customFormat="1">
      <c r="BP285823" s="90"/>
    </row>
    <row r="285824" spans="68:68" customFormat="1">
      <c r="BP285824" s="90"/>
    </row>
    <row r="285825" spans="68:68" customFormat="1">
      <c r="BP285825" s="90"/>
    </row>
    <row r="285826" spans="68:68" customFormat="1">
      <c r="BP285826" s="90"/>
    </row>
    <row r="285827" spans="68:68" customFormat="1">
      <c r="BP285827" s="90"/>
    </row>
    <row r="285828" spans="68:68" customFormat="1">
      <c r="BP285828" s="90"/>
    </row>
    <row r="285829" spans="68:68" customFormat="1">
      <c r="BP285829" s="90"/>
    </row>
    <row r="285830" spans="68:68" customFormat="1">
      <c r="BP285830" s="90"/>
    </row>
    <row r="285831" spans="68:68" customFormat="1">
      <c r="BP285831" s="90"/>
    </row>
    <row r="285832" spans="68:68" customFormat="1">
      <c r="BP285832" s="90"/>
    </row>
    <row r="285833" spans="68:68" customFormat="1">
      <c r="BP285833" s="90"/>
    </row>
    <row r="285834" spans="68:68" customFormat="1">
      <c r="BP285834" s="90"/>
    </row>
    <row r="285835" spans="68:68" customFormat="1">
      <c r="BP285835" s="90"/>
    </row>
    <row r="285836" spans="68:68" customFormat="1">
      <c r="BP285836" s="90"/>
    </row>
    <row r="285837" spans="68:68" customFormat="1">
      <c r="BP285837" s="90"/>
    </row>
    <row r="285838" spans="68:68" customFormat="1">
      <c r="BP285838" s="90"/>
    </row>
    <row r="285839" spans="68:68" customFormat="1">
      <c r="BP285839" s="90"/>
    </row>
    <row r="285840" spans="68:68" customFormat="1">
      <c r="BP285840" s="90"/>
    </row>
    <row r="285841" spans="68:68" customFormat="1">
      <c r="BP285841" s="90"/>
    </row>
    <row r="285842" spans="68:68" customFormat="1">
      <c r="BP285842" s="90"/>
    </row>
    <row r="285843" spans="68:68" customFormat="1">
      <c r="BP285843" s="90"/>
    </row>
    <row r="285844" spans="68:68" customFormat="1">
      <c r="BP285844" s="90"/>
    </row>
    <row r="285845" spans="68:68" customFormat="1">
      <c r="BP285845" s="90"/>
    </row>
    <row r="285846" spans="68:68" customFormat="1">
      <c r="BP285846" s="90"/>
    </row>
    <row r="285847" spans="68:68" customFormat="1">
      <c r="BP285847" s="90"/>
    </row>
    <row r="285848" spans="68:68" customFormat="1">
      <c r="BP285848" s="90"/>
    </row>
    <row r="285849" spans="68:68" customFormat="1">
      <c r="BP285849" s="90"/>
    </row>
    <row r="285850" spans="68:68" customFormat="1">
      <c r="BP285850" s="90"/>
    </row>
    <row r="285851" spans="68:68" customFormat="1">
      <c r="BP285851" s="90"/>
    </row>
    <row r="285852" spans="68:68" customFormat="1">
      <c r="BP285852" s="90"/>
    </row>
    <row r="285853" spans="68:68" customFormat="1">
      <c r="BP285853" s="90"/>
    </row>
    <row r="285854" spans="68:68" customFormat="1">
      <c r="BP285854" s="90"/>
    </row>
    <row r="285855" spans="68:68" customFormat="1">
      <c r="BP285855" s="90"/>
    </row>
    <row r="285856" spans="68:68" customFormat="1">
      <c r="BP285856" s="90"/>
    </row>
    <row r="285857" spans="68:68" customFormat="1">
      <c r="BP285857" s="90"/>
    </row>
    <row r="285858" spans="68:68" customFormat="1">
      <c r="BP285858" s="90"/>
    </row>
    <row r="285859" spans="68:68" customFormat="1">
      <c r="BP285859" s="90"/>
    </row>
    <row r="285860" spans="68:68" customFormat="1">
      <c r="BP285860" s="90"/>
    </row>
    <row r="285861" spans="68:68" customFormat="1">
      <c r="BP285861" s="90"/>
    </row>
    <row r="285862" spans="68:68" customFormat="1">
      <c r="BP285862" s="90"/>
    </row>
    <row r="285863" spans="68:68" customFormat="1">
      <c r="BP285863" s="90"/>
    </row>
    <row r="285864" spans="68:68" customFormat="1">
      <c r="BP285864" s="90"/>
    </row>
    <row r="285865" spans="68:68" customFormat="1">
      <c r="BP285865" s="90"/>
    </row>
    <row r="285866" spans="68:68" customFormat="1">
      <c r="BP285866" s="90"/>
    </row>
    <row r="285867" spans="68:68" customFormat="1">
      <c r="BP285867" s="90"/>
    </row>
    <row r="285868" spans="68:68" customFormat="1">
      <c r="BP285868" s="90"/>
    </row>
    <row r="285869" spans="68:68" customFormat="1">
      <c r="BP285869" s="90"/>
    </row>
    <row r="285870" spans="68:68" customFormat="1">
      <c r="BP285870" s="90"/>
    </row>
    <row r="285871" spans="68:68" customFormat="1">
      <c r="BP285871" s="90"/>
    </row>
    <row r="285872" spans="68:68" customFormat="1">
      <c r="BP285872" s="90"/>
    </row>
    <row r="285873" spans="68:68" customFormat="1">
      <c r="BP285873" s="90"/>
    </row>
    <row r="285874" spans="68:68" customFormat="1">
      <c r="BP285874" s="90"/>
    </row>
    <row r="285875" spans="68:68" customFormat="1">
      <c r="BP285875" s="90"/>
    </row>
    <row r="285876" spans="68:68" customFormat="1">
      <c r="BP285876" s="90"/>
    </row>
    <row r="285877" spans="68:68" customFormat="1">
      <c r="BP285877" s="90"/>
    </row>
    <row r="285878" spans="68:68" customFormat="1">
      <c r="BP285878" s="90"/>
    </row>
    <row r="285879" spans="68:68" customFormat="1">
      <c r="BP285879" s="90"/>
    </row>
    <row r="285880" spans="68:68" customFormat="1">
      <c r="BP285880" s="90"/>
    </row>
    <row r="285881" spans="68:68" customFormat="1">
      <c r="BP285881" s="90"/>
    </row>
    <row r="285882" spans="68:68" customFormat="1">
      <c r="BP285882" s="90"/>
    </row>
    <row r="285883" spans="68:68" customFormat="1">
      <c r="BP285883" s="90"/>
    </row>
    <row r="285884" spans="68:68" customFormat="1">
      <c r="BP285884" s="90"/>
    </row>
    <row r="285885" spans="68:68" customFormat="1">
      <c r="BP285885" s="90"/>
    </row>
    <row r="285886" spans="68:68" customFormat="1">
      <c r="BP285886" s="90"/>
    </row>
    <row r="285887" spans="68:68" customFormat="1">
      <c r="BP285887" s="90"/>
    </row>
    <row r="285888" spans="68:68" customFormat="1">
      <c r="BP285888" s="90"/>
    </row>
    <row r="285889" spans="68:68" customFormat="1">
      <c r="BP285889" s="90"/>
    </row>
    <row r="285890" spans="68:68" customFormat="1">
      <c r="BP285890" s="90"/>
    </row>
    <row r="285891" spans="68:68" customFormat="1">
      <c r="BP285891" s="90"/>
    </row>
    <row r="285892" spans="68:68" customFormat="1">
      <c r="BP285892" s="90"/>
    </row>
    <row r="285893" spans="68:68" customFormat="1">
      <c r="BP285893" s="90"/>
    </row>
    <row r="285894" spans="68:68" customFormat="1">
      <c r="BP285894" s="90"/>
    </row>
    <row r="285895" spans="68:68" customFormat="1">
      <c r="BP285895" s="90"/>
    </row>
    <row r="285896" spans="68:68" customFormat="1">
      <c r="BP285896" s="90"/>
    </row>
    <row r="285897" spans="68:68" customFormat="1">
      <c r="BP285897" s="90"/>
    </row>
    <row r="285898" spans="68:68" customFormat="1">
      <c r="BP285898" s="90"/>
    </row>
    <row r="285899" spans="68:68" customFormat="1">
      <c r="BP285899" s="90"/>
    </row>
    <row r="285900" spans="68:68" customFormat="1">
      <c r="BP285900" s="90"/>
    </row>
    <row r="285901" spans="68:68" customFormat="1">
      <c r="BP285901" s="90"/>
    </row>
    <row r="285902" spans="68:68" customFormat="1">
      <c r="BP285902" s="90"/>
    </row>
    <row r="285903" spans="68:68" customFormat="1">
      <c r="BP285903" s="90"/>
    </row>
    <row r="285904" spans="68:68" customFormat="1">
      <c r="BP285904" s="90"/>
    </row>
    <row r="285905" spans="68:68" customFormat="1">
      <c r="BP285905" s="90"/>
    </row>
    <row r="285906" spans="68:68" customFormat="1">
      <c r="BP285906" s="90"/>
    </row>
    <row r="285907" spans="68:68" customFormat="1">
      <c r="BP285907" s="90"/>
    </row>
    <row r="285908" spans="68:68" customFormat="1">
      <c r="BP285908" s="90"/>
    </row>
    <row r="285909" spans="68:68" customFormat="1">
      <c r="BP285909" s="90"/>
    </row>
    <row r="285910" spans="68:68" customFormat="1">
      <c r="BP285910" s="90"/>
    </row>
    <row r="285911" spans="68:68" customFormat="1">
      <c r="BP285911" s="90"/>
    </row>
    <row r="285912" spans="68:68" customFormat="1">
      <c r="BP285912" s="90"/>
    </row>
    <row r="285913" spans="68:68" customFormat="1">
      <c r="BP285913" s="90"/>
    </row>
    <row r="285914" spans="68:68" customFormat="1">
      <c r="BP285914" s="90"/>
    </row>
    <row r="285915" spans="68:68" customFormat="1">
      <c r="BP285915" s="90"/>
    </row>
    <row r="285916" spans="68:68" customFormat="1">
      <c r="BP285916" s="90"/>
    </row>
    <row r="285917" spans="68:68" customFormat="1">
      <c r="BP285917" s="90"/>
    </row>
    <row r="285918" spans="68:68" customFormat="1">
      <c r="BP285918" s="90"/>
    </row>
    <row r="285919" spans="68:68" customFormat="1">
      <c r="BP285919" s="90"/>
    </row>
    <row r="285920" spans="68:68" customFormat="1">
      <c r="BP285920" s="90"/>
    </row>
    <row r="285921" spans="68:68" customFormat="1">
      <c r="BP285921" s="90"/>
    </row>
    <row r="285922" spans="68:68" customFormat="1">
      <c r="BP285922" s="90"/>
    </row>
    <row r="285923" spans="68:68" customFormat="1">
      <c r="BP285923" s="90"/>
    </row>
    <row r="285924" spans="68:68" customFormat="1">
      <c r="BP285924" s="90"/>
    </row>
    <row r="285925" spans="68:68" customFormat="1">
      <c r="BP285925" s="90"/>
    </row>
    <row r="285926" spans="68:68" customFormat="1">
      <c r="BP285926" s="90"/>
    </row>
    <row r="285927" spans="68:68" customFormat="1">
      <c r="BP285927" s="90"/>
    </row>
    <row r="285928" spans="68:68" customFormat="1">
      <c r="BP285928" s="90"/>
    </row>
    <row r="285929" spans="68:68" customFormat="1">
      <c r="BP285929" s="90"/>
    </row>
    <row r="285930" spans="68:68" customFormat="1">
      <c r="BP285930" s="90"/>
    </row>
    <row r="285931" spans="68:68" customFormat="1">
      <c r="BP285931" s="90"/>
    </row>
    <row r="285932" spans="68:68" customFormat="1">
      <c r="BP285932" s="90"/>
    </row>
    <row r="285933" spans="68:68" customFormat="1">
      <c r="BP285933" s="90"/>
    </row>
    <row r="285934" spans="68:68" customFormat="1">
      <c r="BP285934" s="90"/>
    </row>
    <row r="285935" spans="68:68" customFormat="1">
      <c r="BP285935" s="90"/>
    </row>
    <row r="285936" spans="68:68" customFormat="1">
      <c r="BP285936" s="90"/>
    </row>
    <row r="285937" spans="68:68" customFormat="1">
      <c r="BP285937" s="90"/>
    </row>
    <row r="285938" spans="68:68" customFormat="1">
      <c r="BP285938" s="90"/>
    </row>
    <row r="285939" spans="68:68" customFormat="1">
      <c r="BP285939" s="90"/>
    </row>
    <row r="285940" spans="68:68" customFormat="1">
      <c r="BP285940" s="90"/>
    </row>
    <row r="285941" spans="68:68" customFormat="1">
      <c r="BP285941" s="90"/>
    </row>
    <row r="285942" spans="68:68" customFormat="1">
      <c r="BP285942" s="90"/>
    </row>
    <row r="285943" spans="68:68" customFormat="1">
      <c r="BP285943" s="90"/>
    </row>
    <row r="285944" spans="68:68" customFormat="1">
      <c r="BP285944" s="90"/>
    </row>
    <row r="285945" spans="68:68" customFormat="1">
      <c r="BP285945" s="90"/>
    </row>
    <row r="285946" spans="68:68" customFormat="1">
      <c r="BP285946" s="90"/>
    </row>
    <row r="285947" spans="68:68" customFormat="1">
      <c r="BP285947" s="90"/>
    </row>
    <row r="285948" spans="68:68" customFormat="1">
      <c r="BP285948" s="90"/>
    </row>
    <row r="285949" spans="68:68" customFormat="1">
      <c r="BP285949" s="90"/>
    </row>
    <row r="285950" spans="68:68" customFormat="1">
      <c r="BP285950" s="90"/>
    </row>
    <row r="285951" spans="68:68" customFormat="1">
      <c r="BP285951" s="90"/>
    </row>
    <row r="285952" spans="68:68" customFormat="1">
      <c r="BP285952" s="90"/>
    </row>
    <row r="285953" spans="68:68" customFormat="1">
      <c r="BP285953" s="90"/>
    </row>
    <row r="285954" spans="68:68" customFormat="1">
      <c r="BP285954" s="90"/>
    </row>
    <row r="285955" spans="68:68" customFormat="1">
      <c r="BP285955" s="90"/>
    </row>
    <row r="285956" spans="68:68" customFormat="1">
      <c r="BP285956" s="90"/>
    </row>
    <row r="285957" spans="68:68" customFormat="1">
      <c r="BP285957" s="90"/>
    </row>
    <row r="285958" spans="68:68" customFormat="1">
      <c r="BP285958" s="90"/>
    </row>
    <row r="285959" spans="68:68" customFormat="1">
      <c r="BP285959" s="90"/>
    </row>
    <row r="285960" spans="68:68" customFormat="1">
      <c r="BP285960" s="90"/>
    </row>
    <row r="285961" spans="68:68" customFormat="1">
      <c r="BP285961" s="90"/>
    </row>
    <row r="285962" spans="68:68" customFormat="1">
      <c r="BP285962" s="90"/>
    </row>
    <row r="285963" spans="68:68" customFormat="1">
      <c r="BP285963" s="90"/>
    </row>
    <row r="285964" spans="68:68" customFormat="1">
      <c r="BP285964" s="90"/>
    </row>
    <row r="285965" spans="68:68" customFormat="1">
      <c r="BP285965" s="90"/>
    </row>
    <row r="285966" spans="68:68" customFormat="1">
      <c r="BP285966" s="90"/>
    </row>
    <row r="285967" spans="68:68" customFormat="1">
      <c r="BP285967" s="90"/>
    </row>
    <row r="285968" spans="68:68" customFormat="1">
      <c r="BP285968" s="90"/>
    </row>
    <row r="285969" spans="68:68" customFormat="1">
      <c r="BP285969" s="90"/>
    </row>
    <row r="285970" spans="68:68" customFormat="1">
      <c r="BP285970" s="90"/>
    </row>
    <row r="285971" spans="68:68" customFormat="1">
      <c r="BP285971" s="90"/>
    </row>
    <row r="285972" spans="68:68" customFormat="1">
      <c r="BP285972" s="90"/>
    </row>
    <row r="285973" spans="68:68" customFormat="1">
      <c r="BP285973" s="90"/>
    </row>
    <row r="285974" spans="68:68" customFormat="1">
      <c r="BP285974" s="90"/>
    </row>
    <row r="285975" spans="68:68" customFormat="1">
      <c r="BP285975" s="90"/>
    </row>
    <row r="285976" spans="68:68" customFormat="1">
      <c r="BP285976" s="90"/>
    </row>
    <row r="285977" spans="68:68" customFormat="1">
      <c r="BP285977" s="90"/>
    </row>
    <row r="285978" spans="68:68" customFormat="1">
      <c r="BP285978" s="90"/>
    </row>
    <row r="285979" spans="68:68" customFormat="1">
      <c r="BP285979" s="90"/>
    </row>
    <row r="285980" spans="68:68" customFormat="1">
      <c r="BP285980" s="90"/>
    </row>
    <row r="285981" spans="68:68" customFormat="1">
      <c r="BP285981" s="90"/>
    </row>
    <row r="285982" spans="68:68" customFormat="1">
      <c r="BP285982" s="90"/>
    </row>
    <row r="285983" spans="68:68" customFormat="1">
      <c r="BP285983" s="90"/>
    </row>
    <row r="285984" spans="68:68" customFormat="1">
      <c r="BP285984" s="90"/>
    </row>
    <row r="285985" spans="68:68" customFormat="1">
      <c r="BP285985" s="90"/>
    </row>
    <row r="285986" spans="68:68" customFormat="1">
      <c r="BP285986" s="90"/>
    </row>
    <row r="285987" spans="68:68" customFormat="1">
      <c r="BP285987" s="90"/>
    </row>
    <row r="285988" spans="68:68" customFormat="1">
      <c r="BP285988" s="90"/>
    </row>
    <row r="285989" spans="68:68" customFormat="1">
      <c r="BP285989" s="90"/>
    </row>
    <row r="285990" spans="68:68" customFormat="1">
      <c r="BP285990" s="90"/>
    </row>
    <row r="285991" spans="68:68" customFormat="1">
      <c r="BP285991" s="90"/>
    </row>
    <row r="285992" spans="68:68" customFormat="1">
      <c r="BP285992" s="90"/>
    </row>
    <row r="285993" spans="68:68" customFormat="1">
      <c r="BP285993" s="90"/>
    </row>
    <row r="285994" spans="68:68" customFormat="1">
      <c r="BP285994" s="90"/>
    </row>
    <row r="285995" spans="68:68" customFormat="1">
      <c r="BP285995" s="90"/>
    </row>
    <row r="285996" spans="68:68" customFormat="1">
      <c r="BP285996" s="90"/>
    </row>
    <row r="285997" spans="68:68" customFormat="1">
      <c r="BP285997" s="90"/>
    </row>
    <row r="285998" spans="68:68" customFormat="1">
      <c r="BP285998" s="90"/>
    </row>
    <row r="285999" spans="68:68" customFormat="1">
      <c r="BP285999" s="90"/>
    </row>
    <row r="286000" spans="68:68" customFormat="1">
      <c r="BP286000" s="90"/>
    </row>
    <row r="286001" spans="68:68" customFormat="1">
      <c r="BP286001" s="90"/>
    </row>
    <row r="286002" spans="68:68" customFormat="1">
      <c r="BP286002" s="90"/>
    </row>
    <row r="286003" spans="68:68" customFormat="1">
      <c r="BP286003" s="90"/>
    </row>
    <row r="286004" spans="68:68" customFormat="1">
      <c r="BP286004" s="90"/>
    </row>
    <row r="286005" spans="68:68" customFormat="1">
      <c r="BP286005" s="90"/>
    </row>
    <row r="286006" spans="68:68" customFormat="1">
      <c r="BP286006" s="90"/>
    </row>
    <row r="286007" spans="68:68" customFormat="1">
      <c r="BP286007" s="90"/>
    </row>
    <row r="286008" spans="68:68" customFormat="1">
      <c r="BP286008" s="90"/>
    </row>
    <row r="286009" spans="68:68" customFormat="1">
      <c r="BP286009" s="90"/>
    </row>
    <row r="286010" spans="68:68" customFormat="1">
      <c r="BP286010" s="90"/>
    </row>
    <row r="286011" spans="68:68" customFormat="1">
      <c r="BP286011" s="90"/>
    </row>
    <row r="286012" spans="68:68" customFormat="1">
      <c r="BP286012" s="90"/>
    </row>
    <row r="286013" spans="68:68" customFormat="1">
      <c r="BP286013" s="90"/>
    </row>
    <row r="286014" spans="68:68" customFormat="1">
      <c r="BP286014" s="90"/>
    </row>
    <row r="286015" spans="68:68" customFormat="1">
      <c r="BP286015" s="90"/>
    </row>
    <row r="286016" spans="68:68" customFormat="1">
      <c r="BP286016" s="90"/>
    </row>
    <row r="286017" spans="68:68" customFormat="1">
      <c r="BP286017" s="90"/>
    </row>
    <row r="286018" spans="68:68" customFormat="1">
      <c r="BP286018" s="90"/>
    </row>
    <row r="286019" spans="68:68" customFormat="1">
      <c r="BP286019" s="90"/>
    </row>
    <row r="286020" spans="68:68" customFormat="1">
      <c r="BP286020" s="90"/>
    </row>
    <row r="286021" spans="68:68" customFormat="1">
      <c r="BP286021" s="90"/>
    </row>
    <row r="286022" spans="68:68" customFormat="1">
      <c r="BP286022" s="90"/>
    </row>
    <row r="286023" spans="68:68" customFormat="1">
      <c r="BP286023" s="90"/>
    </row>
    <row r="286024" spans="68:68" customFormat="1">
      <c r="BP286024" s="90"/>
    </row>
    <row r="286025" spans="68:68" customFormat="1">
      <c r="BP286025" s="90"/>
    </row>
    <row r="286026" spans="68:68" customFormat="1">
      <c r="BP286026" s="90"/>
    </row>
    <row r="286027" spans="68:68" customFormat="1">
      <c r="BP286027" s="90"/>
    </row>
    <row r="286028" spans="68:68" customFormat="1">
      <c r="BP286028" s="90"/>
    </row>
    <row r="286029" spans="68:68" customFormat="1">
      <c r="BP286029" s="90"/>
    </row>
    <row r="286030" spans="68:68" customFormat="1">
      <c r="BP286030" s="90"/>
    </row>
    <row r="286031" spans="68:68" customFormat="1">
      <c r="BP286031" s="90"/>
    </row>
    <row r="286032" spans="68:68" customFormat="1">
      <c r="BP286032" s="90"/>
    </row>
    <row r="286033" spans="68:68" customFormat="1">
      <c r="BP286033" s="90"/>
    </row>
    <row r="286034" spans="68:68" customFormat="1">
      <c r="BP286034" s="90"/>
    </row>
    <row r="286035" spans="68:68" customFormat="1">
      <c r="BP286035" s="90"/>
    </row>
    <row r="286036" spans="68:68" customFormat="1">
      <c r="BP286036" s="90"/>
    </row>
    <row r="286037" spans="68:68" customFormat="1">
      <c r="BP286037" s="90"/>
    </row>
    <row r="286038" spans="68:68" customFormat="1">
      <c r="BP286038" s="90"/>
    </row>
    <row r="286039" spans="68:68" customFormat="1">
      <c r="BP286039" s="90"/>
    </row>
    <row r="286040" spans="68:68" customFormat="1">
      <c r="BP286040" s="90"/>
    </row>
    <row r="286041" spans="68:68" customFormat="1">
      <c r="BP286041" s="90"/>
    </row>
    <row r="286042" spans="68:68" customFormat="1">
      <c r="BP286042" s="90"/>
    </row>
    <row r="286043" spans="68:68" customFormat="1">
      <c r="BP286043" s="90"/>
    </row>
    <row r="286044" spans="68:68" customFormat="1">
      <c r="BP286044" s="90"/>
    </row>
    <row r="286045" spans="68:68" customFormat="1">
      <c r="BP286045" s="90"/>
    </row>
    <row r="286046" spans="68:68" customFormat="1">
      <c r="BP286046" s="90"/>
    </row>
    <row r="286047" spans="68:68" customFormat="1">
      <c r="BP286047" s="90"/>
    </row>
    <row r="286048" spans="68:68" customFormat="1">
      <c r="BP286048" s="90"/>
    </row>
    <row r="286049" spans="68:68" customFormat="1">
      <c r="BP286049" s="90"/>
    </row>
    <row r="286050" spans="68:68" customFormat="1">
      <c r="BP286050" s="90"/>
    </row>
    <row r="286051" spans="68:68" customFormat="1">
      <c r="BP286051" s="90"/>
    </row>
    <row r="286052" spans="68:68" customFormat="1">
      <c r="BP286052" s="90"/>
    </row>
    <row r="286053" spans="68:68" customFormat="1">
      <c r="BP286053" s="90"/>
    </row>
    <row r="286054" spans="68:68" customFormat="1">
      <c r="BP286054" s="90"/>
    </row>
    <row r="286055" spans="68:68" customFormat="1">
      <c r="BP286055" s="90"/>
    </row>
    <row r="286056" spans="68:68" customFormat="1">
      <c r="BP286056" s="90"/>
    </row>
    <row r="286057" spans="68:68" customFormat="1">
      <c r="BP286057" s="90"/>
    </row>
    <row r="286058" spans="68:68" customFormat="1">
      <c r="BP286058" s="90"/>
    </row>
    <row r="286059" spans="68:68" customFormat="1">
      <c r="BP286059" s="90"/>
    </row>
    <row r="286060" spans="68:68" customFormat="1">
      <c r="BP286060" s="90"/>
    </row>
    <row r="286061" spans="68:68" customFormat="1">
      <c r="BP286061" s="90"/>
    </row>
    <row r="286062" spans="68:68" customFormat="1">
      <c r="BP286062" s="90"/>
    </row>
    <row r="286063" spans="68:68" customFormat="1">
      <c r="BP286063" s="90"/>
    </row>
    <row r="286064" spans="68:68" customFormat="1">
      <c r="BP286064" s="90"/>
    </row>
    <row r="286065" spans="68:68" customFormat="1">
      <c r="BP286065" s="90"/>
    </row>
    <row r="286066" spans="68:68" customFormat="1">
      <c r="BP286066" s="90"/>
    </row>
    <row r="286067" spans="68:68" customFormat="1">
      <c r="BP286067" s="90"/>
    </row>
    <row r="286068" spans="68:68" customFormat="1">
      <c r="BP286068" s="90"/>
    </row>
    <row r="286069" spans="68:68" customFormat="1">
      <c r="BP286069" s="90"/>
    </row>
    <row r="286070" spans="68:68" customFormat="1">
      <c r="BP286070" s="90"/>
    </row>
    <row r="286071" spans="68:68" customFormat="1">
      <c r="BP286071" s="90"/>
    </row>
    <row r="286072" spans="68:68" customFormat="1">
      <c r="BP286072" s="90"/>
    </row>
    <row r="286073" spans="68:68" customFormat="1">
      <c r="BP286073" s="90"/>
    </row>
    <row r="286074" spans="68:68" customFormat="1">
      <c r="BP286074" s="90"/>
    </row>
    <row r="286075" spans="68:68" customFormat="1">
      <c r="BP286075" s="90"/>
    </row>
    <row r="286076" spans="68:68" customFormat="1">
      <c r="BP286076" s="90"/>
    </row>
    <row r="286077" spans="68:68" customFormat="1">
      <c r="BP286077" s="90"/>
    </row>
    <row r="286078" spans="68:68" customFormat="1">
      <c r="BP286078" s="90"/>
    </row>
    <row r="286079" spans="68:68" customFormat="1">
      <c r="BP286079" s="90"/>
    </row>
    <row r="286080" spans="68:68" customFormat="1">
      <c r="BP286080" s="90"/>
    </row>
    <row r="286081" spans="68:68" customFormat="1">
      <c r="BP286081" s="90"/>
    </row>
    <row r="286082" spans="68:68" customFormat="1">
      <c r="BP286082" s="90"/>
    </row>
    <row r="286083" spans="68:68" customFormat="1">
      <c r="BP286083" s="90"/>
    </row>
    <row r="286084" spans="68:68" customFormat="1">
      <c r="BP286084" s="90"/>
    </row>
    <row r="286085" spans="68:68" customFormat="1">
      <c r="BP286085" s="90"/>
    </row>
    <row r="286086" spans="68:68" customFormat="1">
      <c r="BP286086" s="90"/>
    </row>
    <row r="286087" spans="68:68" customFormat="1">
      <c r="BP286087" s="90"/>
    </row>
    <row r="286088" spans="68:68" customFormat="1">
      <c r="BP286088" s="90"/>
    </row>
    <row r="286089" spans="68:68" customFormat="1">
      <c r="BP286089" s="90"/>
    </row>
    <row r="286090" spans="68:68" customFormat="1">
      <c r="BP286090" s="90"/>
    </row>
    <row r="286091" spans="68:68" customFormat="1">
      <c r="BP286091" s="90"/>
    </row>
    <row r="286092" spans="68:68" customFormat="1">
      <c r="BP286092" s="90"/>
    </row>
    <row r="286093" spans="68:68" customFormat="1">
      <c r="BP286093" s="90"/>
    </row>
    <row r="286094" spans="68:68" customFormat="1">
      <c r="BP286094" s="90"/>
    </row>
    <row r="286095" spans="68:68" customFormat="1">
      <c r="BP286095" s="90"/>
    </row>
    <row r="286096" spans="68:68" customFormat="1">
      <c r="BP286096" s="90"/>
    </row>
    <row r="286097" spans="68:68" customFormat="1">
      <c r="BP286097" s="90"/>
    </row>
    <row r="286098" spans="68:68" customFormat="1">
      <c r="BP286098" s="90"/>
    </row>
    <row r="286099" spans="68:68" customFormat="1">
      <c r="BP286099" s="90"/>
    </row>
    <row r="286100" spans="68:68" customFormat="1">
      <c r="BP286100" s="90"/>
    </row>
    <row r="286101" spans="68:68" customFormat="1">
      <c r="BP286101" s="90"/>
    </row>
    <row r="286102" spans="68:68" customFormat="1">
      <c r="BP286102" s="90"/>
    </row>
    <row r="286103" spans="68:68" customFormat="1">
      <c r="BP286103" s="90"/>
    </row>
    <row r="286104" spans="68:68" customFormat="1">
      <c r="BP286104" s="90"/>
    </row>
    <row r="286105" spans="68:68" customFormat="1">
      <c r="BP286105" s="90"/>
    </row>
    <row r="286106" spans="68:68" customFormat="1">
      <c r="BP286106" s="90"/>
    </row>
    <row r="286107" spans="68:68" customFormat="1">
      <c r="BP286107" s="90"/>
    </row>
    <row r="286108" spans="68:68" customFormat="1">
      <c r="BP286108" s="90"/>
    </row>
    <row r="286109" spans="68:68" customFormat="1">
      <c r="BP286109" s="90"/>
    </row>
    <row r="286110" spans="68:68" customFormat="1">
      <c r="BP286110" s="90"/>
    </row>
    <row r="286111" spans="68:68" customFormat="1">
      <c r="BP286111" s="90"/>
    </row>
    <row r="286112" spans="68:68" customFormat="1">
      <c r="BP286112" s="90"/>
    </row>
    <row r="286113" spans="68:68" customFormat="1">
      <c r="BP286113" s="90"/>
    </row>
    <row r="286114" spans="68:68" customFormat="1">
      <c r="BP286114" s="90"/>
    </row>
    <row r="286115" spans="68:68" customFormat="1">
      <c r="BP286115" s="90"/>
    </row>
    <row r="286116" spans="68:68" customFormat="1">
      <c r="BP286116" s="90"/>
    </row>
    <row r="286117" spans="68:68" customFormat="1">
      <c r="BP286117" s="90"/>
    </row>
    <row r="286118" spans="68:68" customFormat="1">
      <c r="BP286118" s="90"/>
    </row>
    <row r="286119" spans="68:68" customFormat="1">
      <c r="BP286119" s="90"/>
    </row>
    <row r="286120" spans="68:68" customFormat="1">
      <c r="BP286120" s="90"/>
    </row>
    <row r="286121" spans="68:68" customFormat="1">
      <c r="BP286121" s="90"/>
    </row>
    <row r="286122" spans="68:68" customFormat="1">
      <c r="BP286122" s="90"/>
    </row>
    <row r="286123" spans="68:68" customFormat="1">
      <c r="BP286123" s="90"/>
    </row>
    <row r="286124" spans="68:68" customFormat="1">
      <c r="BP286124" s="90"/>
    </row>
    <row r="286125" spans="68:68" customFormat="1">
      <c r="BP286125" s="90"/>
    </row>
    <row r="286126" spans="68:68" customFormat="1">
      <c r="BP286126" s="90"/>
    </row>
    <row r="286127" spans="68:68" customFormat="1">
      <c r="BP286127" s="90"/>
    </row>
    <row r="286128" spans="68:68" customFormat="1">
      <c r="BP286128" s="90"/>
    </row>
    <row r="286129" spans="68:68" customFormat="1">
      <c r="BP286129" s="90"/>
    </row>
    <row r="286130" spans="68:68" customFormat="1">
      <c r="BP286130" s="90"/>
    </row>
    <row r="286131" spans="68:68" customFormat="1">
      <c r="BP286131" s="90"/>
    </row>
    <row r="286132" spans="68:68" customFormat="1">
      <c r="BP286132" s="90"/>
    </row>
    <row r="286133" spans="68:68" customFormat="1">
      <c r="BP286133" s="90"/>
    </row>
    <row r="286134" spans="68:68" customFormat="1">
      <c r="BP286134" s="90"/>
    </row>
    <row r="286135" spans="68:68" customFormat="1">
      <c r="BP286135" s="90"/>
    </row>
    <row r="286136" spans="68:68" customFormat="1">
      <c r="BP286136" s="90"/>
    </row>
    <row r="286137" spans="68:68" customFormat="1">
      <c r="BP286137" s="90"/>
    </row>
    <row r="286138" spans="68:68" customFormat="1">
      <c r="BP286138" s="90"/>
    </row>
    <row r="286139" spans="68:68" customFormat="1">
      <c r="BP286139" s="90"/>
    </row>
    <row r="286140" spans="68:68" customFormat="1">
      <c r="BP286140" s="90"/>
    </row>
    <row r="286141" spans="68:68" customFormat="1">
      <c r="BP286141" s="90"/>
    </row>
    <row r="286142" spans="68:68" customFormat="1">
      <c r="BP286142" s="90"/>
    </row>
    <row r="286143" spans="68:68" customFormat="1">
      <c r="BP286143" s="90"/>
    </row>
    <row r="286144" spans="68:68" customFormat="1">
      <c r="BP286144" s="90"/>
    </row>
    <row r="286145" spans="68:68" customFormat="1">
      <c r="BP286145" s="90"/>
    </row>
    <row r="286146" spans="68:68" customFormat="1">
      <c r="BP286146" s="90"/>
    </row>
    <row r="286147" spans="68:68" customFormat="1">
      <c r="BP286147" s="90"/>
    </row>
    <row r="286148" spans="68:68" customFormat="1">
      <c r="BP286148" s="90"/>
    </row>
    <row r="286149" spans="68:68" customFormat="1">
      <c r="BP286149" s="90"/>
    </row>
    <row r="286150" spans="68:68" customFormat="1">
      <c r="BP286150" s="90"/>
    </row>
    <row r="286151" spans="68:68" customFormat="1">
      <c r="BP286151" s="90"/>
    </row>
    <row r="286152" spans="68:68" customFormat="1">
      <c r="BP286152" s="90"/>
    </row>
    <row r="286153" spans="68:68" customFormat="1">
      <c r="BP286153" s="90"/>
    </row>
    <row r="286154" spans="68:68" customFormat="1">
      <c r="BP286154" s="90"/>
    </row>
    <row r="286155" spans="68:68" customFormat="1">
      <c r="BP286155" s="90"/>
    </row>
    <row r="286156" spans="68:68" customFormat="1">
      <c r="BP286156" s="90"/>
    </row>
    <row r="286157" spans="68:68" customFormat="1">
      <c r="BP286157" s="90"/>
    </row>
    <row r="286158" spans="68:68" customFormat="1">
      <c r="BP286158" s="90"/>
    </row>
    <row r="286159" spans="68:68" customFormat="1">
      <c r="BP286159" s="90"/>
    </row>
    <row r="286160" spans="68:68" customFormat="1">
      <c r="BP286160" s="90"/>
    </row>
    <row r="286161" spans="68:68" customFormat="1">
      <c r="BP286161" s="90"/>
    </row>
    <row r="286162" spans="68:68" customFormat="1">
      <c r="BP286162" s="90"/>
    </row>
    <row r="286163" spans="68:68" customFormat="1">
      <c r="BP286163" s="90"/>
    </row>
    <row r="286164" spans="68:68" customFormat="1">
      <c r="BP286164" s="90"/>
    </row>
    <row r="286165" spans="68:68" customFormat="1">
      <c r="BP286165" s="90"/>
    </row>
    <row r="286166" spans="68:68" customFormat="1">
      <c r="BP286166" s="90"/>
    </row>
    <row r="286167" spans="68:68" customFormat="1">
      <c r="BP286167" s="90"/>
    </row>
    <row r="286168" spans="68:68" customFormat="1">
      <c r="BP286168" s="90"/>
    </row>
    <row r="286169" spans="68:68" customFormat="1">
      <c r="BP286169" s="90"/>
    </row>
    <row r="286170" spans="68:68" customFormat="1">
      <c r="BP286170" s="90"/>
    </row>
    <row r="286171" spans="68:68" customFormat="1">
      <c r="BP286171" s="90"/>
    </row>
    <row r="286172" spans="68:68" customFormat="1">
      <c r="BP286172" s="90"/>
    </row>
    <row r="286173" spans="68:68" customFormat="1">
      <c r="BP286173" s="90"/>
    </row>
    <row r="286174" spans="68:68" customFormat="1">
      <c r="BP286174" s="90"/>
    </row>
    <row r="286175" spans="68:68" customFormat="1">
      <c r="BP286175" s="90"/>
    </row>
    <row r="286176" spans="68:68" customFormat="1">
      <c r="BP286176" s="90"/>
    </row>
    <row r="286177" spans="68:68" customFormat="1">
      <c r="BP286177" s="90"/>
    </row>
    <row r="286178" spans="68:68" customFormat="1">
      <c r="BP286178" s="90"/>
    </row>
    <row r="286179" spans="68:68" customFormat="1">
      <c r="BP286179" s="90"/>
    </row>
    <row r="286180" spans="68:68" customFormat="1">
      <c r="BP286180" s="90"/>
    </row>
    <row r="286181" spans="68:68" customFormat="1">
      <c r="BP286181" s="90"/>
    </row>
    <row r="286182" spans="68:68" customFormat="1">
      <c r="BP286182" s="90"/>
    </row>
    <row r="286183" spans="68:68" customFormat="1">
      <c r="BP286183" s="90"/>
    </row>
    <row r="286184" spans="68:68" customFormat="1">
      <c r="BP286184" s="90"/>
    </row>
    <row r="286185" spans="68:68" customFormat="1">
      <c r="BP286185" s="90"/>
    </row>
    <row r="286186" spans="68:68" customFormat="1">
      <c r="BP286186" s="90"/>
    </row>
    <row r="286187" spans="68:68" customFormat="1">
      <c r="BP286187" s="90"/>
    </row>
    <row r="286188" spans="68:68" customFormat="1">
      <c r="BP286188" s="90"/>
    </row>
    <row r="286189" spans="68:68" customFormat="1">
      <c r="BP286189" s="90"/>
    </row>
    <row r="286190" spans="68:68" customFormat="1">
      <c r="BP286190" s="90"/>
    </row>
    <row r="286191" spans="68:68" customFormat="1">
      <c r="BP286191" s="90"/>
    </row>
    <row r="286192" spans="68:68" customFormat="1">
      <c r="BP286192" s="90"/>
    </row>
    <row r="286193" spans="68:68" customFormat="1">
      <c r="BP286193" s="90"/>
    </row>
    <row r="286194" spans="68:68" customFormat="1">
      <c r="BP286194" s="90"/>
    </row>
    <row r="286195" spans="68:68" customFormat="1">
      <c r="BP286195" s="90"/>
    </row>
    <row r="286196" spans="68:68" customFormat="1">
      <c r="BP286196" s="90"/>
    </row>
    <row r="286197" spans="68:68" customFormat="1">
      <c r="BP286197" s="90"/>
    </row>
    <row r="286198" spans="68:68" customFormat="1">
      <c r="BP286198" s="90"/>
    </row>
    <row r="286199" spans="68:68" customFormat="1">
      <c r="BP286199" s="90"/>
    </row>
    <row r="286200" spans="68:68" customFormat="1">
      <c r="BP286200" s="90"/>
    </row>
    <row r="286201" spans="68:68" customFormat="1">
      <c r="BP286201" s="90"/>
    </row>
    <row r="286202" spans="68:68" customFormat="1">
      <c r="BP286202" s="90"/>
    </row>
    <row r="286203" spans="68:68" customFormat="1">
      <c r="BP286203" s="90"/>
    </row>
    <row r="286204" spans="68:68" customFormat="1">
      <c r="BP286204" s="90"/>
    </row>
    <row r="286205" spans="68:68" customFormat="1">
      <c r="BP286205" s="90"/>
    </row>
    <row r="286206" spans="68:68" customFormat="1">
      <c r="BP286206" s="90"/>
    </row>
    <row r="286207" spans="68:68" customFormat="1">
      <c r="BP286207" s="90"/>
    </row>
    <row r="286208" spans="68:68" customFormat="1">
      <c r="BP286208" s="90"/>
    </row>
    <row r="286209" spans="68:68" customFormat="1">
      <c r="BP286209" s="90"/>
    </row>
    <row r="286210" spans="68:68" customFormat="1">
      <c r="BP286210" s="90"/>
    </row>
    <row r="286211" spans="68:68" customFormat="1">
      <c r="BP286211" s="90"/>
    </row>
    <row r="286212" spans="68:68" customFormat="1">
      <c r="BP286212" s="90"/>
    </row>
    <row r="286213" spans="68:68" customFormat="1">
      <c r="BP286213" s="90"/>
    </row>
    <row r="286214" spans="68:68" customFormat="1">
      <c r="BP286214" s="90"/>
    </row>
    <row r="286215" spans="68:68" customFormat="1">
      <c r="BP286215" s="90"/>
    </row>
    <row r="286216" spans="68:68" customFormat="1">
      <c r="BP286216" s="90"/>
    </row>
    <row r="286217" spans="68:68" customFormat="1">
      <c r="BP286217" s="90"/>
    </row>
    <row r="286218" spans="68:68" customFormat="1">
      <c r="BP286218" s="90"/>
    </row>
    <row r="286219" spans="68:68" customFormat="1">
      <c r="BP286219" s="90"/>
    </row>
    <row r="286220" spans="68:68" customFormat="1">
      <c r="BP286220" s="90"/>
    </row>
    <row r="286221" spans="68:68" customFormat="1">
      <c r="BP286221" s="90"/>
    </row>
    <row r="286222" spans="68:68" customFormat="1">
      <c r="BP286222" s="90"/>
    </row>
    <row r="286223" spans="68:68" customFormat="1">
      <c r="BP286223" s="90"/>
    </row>
    <row r="286224" spans="68:68" customFormat="1">
      <c r="BP286224" s="90"/>
    </row>
    <row r="286225" spans="68:68" customFormat="1">
      <c r="BP286225" s="90"/>
    </row>
    <row r="286226" spans="68:68" customFormat="1">
      <c r="BP286226" s="90"/>
    </row>
    <row r="286227" spans="68:68" customFormat="1">
      <c r="BP286227" s="90"/>
    </row>
    <row r="286228" spans="68:68" customFormat="1">
      <c r="BP286228" s="90"/>
    </row>
    <row r="286229" spans="68:68" customFormat="1">
      <c r="BP286229" s="90"/>
    </row>
    <row r="286230" spans="68:68" customFormat="1">
      <c r="BP286230" s="90"/>
    </row>
    <row r="286231" spans="68:68" customFormat="1">
      <c r="BP286231" s="90"/>
    </row>
    <row r="286232" spans="68:68" customFormat="1">
      <c r="BP286232" s="90"/>
    </row>
    <row r="286233" spans="68:68" customFormat="1">
      <c r="BP286233" s="90"/>
    </row>
    <row r="286234" spans="68:68" customFormat="1">
      <c r="BP286234" s="90"/>
    </row>
    <row r="286235" spans="68:68" customFormat="1">
      <c r="BP286235" s="90"/>
    </row>
    <row r="286236" spans="68:68" customFormat="1">
      <c r="BP286236" s="90"/>
    </row>
    <row r="286237" spans="68:68" customFormat="1">
      <c r="BP286237" s="90"/>
    </row>
    <row r="286238" spans="68:68" customFormat="1">
      <c r="BP286238" s="90"/>
    </row>
    <row r="286239" spans="68:68" customFormat="1">
      <c r="BP286239" s="90"/>
    </row>
    <row r="286240" spans="68:68" customFormat="1">
      <c r="BP286240" s="90"/>
    </row>
    <row r="286241" spans="68:68" customFormat="1">
      <c r="BP286241" s="90"/>
    </row>
    <row r="286242" spans="68:68" customFormat="1">
      <c r="BP286242" s="90"/>
    </row>
    <row r="286243" spans="68:68" customFormat="1">
      <c r="BP286243" s="90"/>
    </row>
    <row r="286244" spans="68:68" customFormat="1">
      <c r="BP286244" s="90"/>
    </row>
    <row r="286245" spans="68:68" customFormat="1">
      <c r="BP286245" s="90"/>
    </row>
    <row r="286246" spans="68:68" customFormat="1">
      <c r="BP286246" s="90"/>
    </row>
    <row r="286247" spans="68:68" customFormat="1">
      <c r="BP286247" s="90"/>
    </row>
    <row r="286248" spans="68:68" customFormat="1">
      <c r="BP286248" s="90"/>
    </row>
    <row r="286249" spans="68:68" customFormat="1">
      <c r="BP286249" s="90"/>
    </row>
    <row r="286250" spans="68:68" customFormat="1">
      <c r="BP286250" s="90"/>
    </row>
    <row r="286251" spans="68:68" customFormat="1">
      <c r="BP286251" s="90"/>
    </row>
    <row r="286252" spans="68:68" customFormat="1">
      <c r="BP286252" s="90"/>
    </row>
    <row r="286253" spans="68:68" customFormat="1">
      <c r="BP286253" s="90"/>
    </row>
    <row r="286254" spans="68:68" customFormat="1">
      <c r="BP286254" s="90"/>
    </row>
    <row r="286255" spans="68:68" customFormat="1">
      <c r="BP286255" s="90"/>
    </row>
    <row r="286256" spans="68:68" customFormat="1">
      <c r="BP286256" s="90"/>
    </row>
    <row r="286257" spans="68:68" customFormat="1">
      <c r="BP286257" s="90"/>
    </row>
    <row r="286258" spans="68:68" customFormat="1">
      <c r="BP286258" s="90"/>
    </row>
    <row r="286259" spans="68:68" customFormat="1">
      <c r="BP286259" s="90"/>
    </row>
    <row r="286260" spans="68:68" customFormat="1">
      <c r="BP286260" s="90"/>
    </row>
    <row r="286261" spans="68:68" customFormat="1">
      <c r="BP286261" s="90"/>
    </row>
    <row r="286262" spans="68:68" customFormat="1">
      <c r="BP286262" s="90"/>
    </row>
    <row r="286263" spans="68:68" customFormat="1">
      <c r="BP286263" s="90"/>
    </row>
    <row r="286264" spans="68:68" customFormat="1">
      <c r="BP286264" s="90"/>
    </row>
    <row r="286265" spans="68:68" customFormat="1">
      <c r="BP286265" s="90"/>
    </row>
    <row r="286266" spans="68:68" customFormat="1">
      <c r="BP286266" s="90"/>
    </row>
    <row r="286267" spans="68:68" customFormat="1">
      <c r="BP286267" s="90"/>
    </row>
    <row r="286268" spans="68:68" customFormat="1">
      <c r="BP286268" s="90"/>
    </row>
    <row r="286269" spans="68:68" customFormat="1">
      <c r="BP286269" s="90"/>
    </row>
    <row r="286270" spans="68:68" customFormat="1">
      <c r="BP286270" s="90"/>
    </row>
    <row r="286271" spans="68:68" customFormat="1">
      <c r="BP286271" s="90"/>
    </row>
    <row r="286272" spans="68:68" customFormat="1">
      <c r="BP286272" s="90"/>
    </row>
    <row r="286273" spans="68:68" customFormat="1">
      <c r="BP286273" s="90"/>
    </row>
    <row r="286274" spans="68:68" customFormat="1">
      <c r="BP286274" s="90"/>
    </row>
    <row r="286275" spans="68:68" customFormat="1">
      <c r="BP286275" s="90"/>
    </row>
    <row r="286276" spans="68:68" customFormat="1">
      <c r="BP286276" s="90"/>
    </row>
    <row r="286277" spans="68:68" customFormat="1">
      <c r="BP286277" s="90"/>
    </row>
    <row r="286278" spans="68:68" customFormat="1">
      <c r="BP286278" s="90"/>
    </row>
    <row r="286279" spans="68:68" customFormat="1">
      <c r="BP286279" s="90"/>
    </row>
    <row r="286280" spans="68:68" customFormat="1">
      <c r="BP286280" s="90"/>
    </row>
    <row r="286281" spans="68:68" customFormat="1">
      <c r="BP286281" s="90"/>
    </row>
    <row r="286282" spans="68:68" customFormat="1">
      <c r="BP286282" s="90"/>
    </row>
    <row r="286283" spans="68:68" customFormat="1">
      <c r="BP286283" s="90"/>
    </row>
    <row r="286284" spans="68:68" customFormat="1">
      <c r="BP286284" s="90"/>
    </row>
    <row r="286285" spans="68:68" customFormat="1">
      <c r="BP286285" s="90"/>
    </row>
    <row r="286286" spans="68:68" customFormat="1">
      <c r="BP286286" s="90"/>
    </row>
    <row r="286287" spans="68:68" customFormat="1">
      <c r="BP286287" s="90"/>
    </row>
    <row r="286288" spans="68:68" customFormat="1">
      <c r="BP286288" s="90"/>
    </row>
    <row r="286289" spans="68:68" customFormat="1">
      <c r="BP286289" s="90"/>
    </row>
    <row r="286290" spans="68:68" customFormat="1">
      <c r="BP286290" s="90"/>
    </row>
    <row r="286291" spans="68:68" customFormat="1">
      <c r="BP286291" s="90"/>
    </row>
    <row r="286292" spans="68:68" customFormat="1">
      <c r="BP286292" s="90"/>
    </row>
    <row r="286293" spans="68:68" customFormat="1">
      <c r="BP286293" s="90"/>
    </row>
    <row r="286294" spans="68:68" customFormat="1">
      <c r="BP286294" s="90"/>
    </row>
    <row r="286295" spans="68:68" customFormat="1">
      <c r="BP286295" s="90"/>
    </row>
    <row r="286296" spans="68:68" customFormat="1">
      <c r="BP286296" s="90"/>
    </row>
    <row r="286297" spans="68:68" customFormat="1">
      <c r="BP286297" s="90"/>
    </row>
    <row r="286298" spans="68:68" customFormat="1">
      <c r="BP286298" s="90"/>
    </row>
    <row r="286299" spans="68:68" customFormat="1">
      <c r="BP286299" s="90"/>
    </row>
    <row r="286300" spans="68:68" customFormat="1">
      <c r="BP286300" s="90"/>
    </row>
    <row r="286301" spans="68:68" customFormat="1">
      <c r="BP286301" s="90"/>
    </row>
    <row r="286302" spans="68:68" customFormat="1">
      <c r="BP286302" s="90"/>
    </row>
    <row r="286303" spans="68:68" customFormat="1">
      <c r="BP286303" s="90"/>
    </row>
    <row r="286304" spans="68:68" customFormat="1">
      <c r="BP286304" s="90"/>
    </row>
    <row r="286305" spans="68:68" customFormat="1">
      <c r="BP286305" s="90"/>
    </row>
    <row r="286306" spans="68:68" customFormat="1">
      <c r="BP286306" s="90"/>
    </row>
    <row r="286307" spans="68:68" customFormat="1">
      <c r="BP286307" s="90"/>
    </row>
    <row r="286308" spans="68:68" customFormat="1">
      <c r="BP286308" s="90"/>
    </row>
    <row r="286309" spans="68:68" customFormat="1">
      <c r="BP286309" s="90"/>
    </row>
    <row r="286310" spans="68:68" customFormat="1">
      <c r="BP286310" s="90"/>
    </row>
    <row r="286311" spans="68:68" customFormat="1">
      <c r="BP286311" s="90"/>
    </row>
    <row r="286312" spans="68:68" customFormat="1">
      <c r="BP286312" s="90"/>
    </row>
    <row r="286313" spans="68:68" customFormat="1">
      <c r="BP286313" s="90"/>
    </row>
    <row r="286314" spans="68:68" customFormat="1">
      <c r="BP286314" s="90"/>
    </row>
    <row r="286315" spans="68:68" customFormat="1">
      <c r="BP286315" s="90"/>
    </row>
    <row r="286316" spans="68:68" customFormat="1">
      <c r="BP286316" s="90"/>
    </row>
    <row r="286317" spans="68:68" customFormat="1">
      <c r="BP286317" s="90"/>
    </row>
    <row r="286318" spans="68:68" customFormat="1">
      <c r="BP286318" s="90"/>
    </row>
    <row r="286319" spans="68:68" customFormat="1">
      <c r="BP286319" s="90"/>
    </row>
    <row r="286320" spans="68:68" customFormat="1">
      <c r="BP286320" s="90"/>
    </row>
    <row r="286321" spans="68:68" customFormat="1">
      <c r="BP286321" s="90"/>
    </row>
    <row r="286322" spans="68:68" customFormat="1">
      <c r="BP286322" s="90"/>
    </row>
    <row r="286323" spans="68:68" customFormat="1">
      <c r="BP286323" s="90"/>
    </row>
    <row r="286324" spans="68:68" customFormat="1">
      <c r="BP286324" s="90"/>
    </row>
    <row r="286325" spans="68:68" customFormat="1">
      <c r="BP286325" s="90"/>
    </row>
    <row r="286326" spans="68:68" customFormat="1">
      <c r="BP286326" s="90"/>
    </row>
    <row r="286327" spans="68:68" customFormat="1">
      <c r="BP286327" s="90"/>
    </row>
    <row r="286328" spans="68:68" customFormat="1">
      <c r="BP286328" s="90"/>
    </row>
    <row r="286329" spans="68:68" customFormat="1">
      <c r="BP286329" s="90"/>
    </row>
    <row r="286330" spans="68:68" customFormat="1">
      <c r="BP286330" s="90"/>
    </row>
    <row r="286331" spans="68:68" customFormat="1">
      <c r="BP286331" s="90"/>
    </row>
    <row r="286332" spans="68:68" customFormat="1">
      <c r="BP286332" s="90"/>
    </row>
    <row r="286333" spans="68:68" customFormat="1">
      <c r="BP286333" s="90"/>
    </row>
    <row r="286334" spans="68:68" customFormat="1">
      <c r="BP286334" s="90"/>
    </row>
    <row r="286335" spans="68:68" customFormat="1">
      <c r="BP286335" s="90"/>
    </row>
    <row r="286336" spans="68:68" customFormat="1">
      <c r="BP286336" s="90"/>
    </row>
    <row r="286337" spans="68:68" customFormat="1">
      <c r="BP286337" s="90"/>
    </row>
    <row r="286338" spans="68:68" customFormat="1">
      <c r="BP286338" s="90"/>
    </row>
    <row r="286339" spans="68:68" customFormat="1">
      <c r="BP286339" s="90"/>
    </row>
    <row r="286340" spans="68:68" customFormat="1">
      <c r="BP286340" s="90"/>
    </row>
    <row r="286341" spans="68:68" customFormat="1">
      <c r="BP286341" s="90"/>
    </row>
    <row r="286342" spans="68:68" customFormat="1">
      <c r="BP286342" s="90"/>
    </row>
    <row r="286343" spans="68:68" customFormat="1">
      <c r="BP286343" s="90"/>
    </row>
    <row r="286344" spans="68:68" customFormat="1">
      <c r="BP286344" s="90"/>
    </row>
    <row r="286345" spans="68:68" customFormat="1">
      <c r="BP286345" s="90"/>
    </row>
    <row r="286346" spans="68:68" customFormat="1">
      <c r="BP286346" s="90"/>
    </row>
    <row r="286347" spans="68:68" customFormat="1">
      <c r="BP286347" s="90"/>
    </row>
    <row r="286348" spans="68:68" customFormat="1">
      <c r="BP286348" s="90"/>
    </row>
    <row r="286349" spans="68:68" customFormat="1">
      <c r="BP286349" s="90"/>
    </row>
    <row r="286350" spans="68:68" customFormat="1">
      <c r="BP286350" s="90"/>
    </row>
    <row r="286351" spans="68:68" customFormat="1">
      <c r="BP286351" s="90"/>
    </row>
    <row r="286352" spans="68:68" customFormat="1">
      <c r="BP286352" s="90"/>
    </row>
    <row r="286353" spans="68:68" customFormat="1">
      <c r="BP286353" s="90"/>
    </row>
    <row r="286354" spans="68:68" customFormat="1">
      <c r="BP286354" s="90"/>
    </row>
    <row r="286355" spans="68:68" customFormat="1">
      <c r="BP286355" s="90"/>
    </row>
    <row r="286356" spans="68:68" customFormat="1">
      <c r="BP286356" s="90"/>
    </row>
    <row r="286357" spans="68:68" customFormat="1">
      <c r="BP286357" s="90"/>
    </row>
    <row r="286358" spans="68:68" customFormat="1">
      <c r="BP286358" s="90"/>
    </row>
    <row r="286359" spans="68:68" customFormat="1">
      <c r="BP286359" s="90"/>
    </row>
    <row r="286360" spans="68:68" customFormat="1">
      <c r="BP286360" s="90"/>
    </row>
    <row r="286361" spans="68:68" customFormat="1">
      <c r="BP286361" s="90"/>
    </row>
    <row r="286362" spans="68:68" customFormat="1">
      <c r="BP286362" s="90"/>
    </row>
    <row r="286363" spans="68:68" customFormat="1">
      <c r="BP286363" s="90"/>
    </row>
    <row r="286364" spans="68:68" customFormat="1">
      <c r="BP286364" s="90"/>
    </row>
    <row r="286365" spans="68:68" customFormat="1">
      <c r="BP286365" s="90"/>
    </row>
    <row r="286366" spans="68:68" customFormat="1">
      <c r="BP286366" s="90"/>
    </row>
    <row r="286367" spans="68:68" customFormat="1">
      <c r="BP286367" s="90"/>
    </row>
    <row r="286368" spans="68:68" customFormat="1">
      <c r="BP286368" s="90"/>
    </row>
    <row r="286369" spans="68:68" customFormat="1">
      <c r="BP286369" s="90"/>
    </row>
    <row r="286370" spans="68:68" customFormat="1">
      <c r="BP286370" s="90"/>
    </row>
    <row r="286371" spans="68:68" customFormat="1">
      <c r="BP286371" s="90"/>
    </row>
    <row r="286372" spans="68:68" customFormat="1">
      <c r="BP286372" s="90"/>
    </row>
    <row r="286373" spans="68:68" customFormat="1">
      <c r="BP286373" s="90"/>
    </row>
    <row r="286374" spans="68:68" customFormat="1">
      <c r="BP286374" s="90"/>
    </row>
    <row r="286375" spans="68:68" customFormat="1">
      <c r="BP286375" s="90"/>
    </row>
    <row r="286376" spans="68:68" customFormat="1">
      <c r="BP286376" s="90"/>
    </row>
    <row r="286377" spans="68:68" customFormat="1">
      <c r="BP286377" s="90"/>
    </row>
    <row r="286378" spans="68:68" customFormat="1">
      <c r="BP286378" s="90"/>
    </row>
    <row r="286379" spans="68:68" customFormat="1">
      <c r="BP286379" s="90"/>
    </row>
    <row r="286380" spans="68:68" customFormat="1">
      <c r="BP286380" s="90"/>
    </row>
    <row r="286381" spans="68:68" customFormat="1">
      <c r="BP286381" s="90"/>
    </row>
    <row r="286382" spans="68:68" customFormat="1">
      <c r="BP286382" s="90"/>
    </row>
    <row r="286383" spans="68:68" customFormat="1">
      <c r="BP286383" s="90"/>
    </row>
    <row r="286384" spans="68:68" customFormat="1">
      <c r="BP286384" s="90"/>
    </row>
    <row r="286385" spans="68:68" customFormat="1">
      <c r="BP286385" s="90"/>
    </row>
    <row r="286386" spans="68:68" customFormat="1">
      <c r="BP286386" s="90"/>
    </row>
    <row r="286387" spans="68:68" customFormat="1">
      <c r="BP286387" s="90"/>
    </row>
    <row r="286388" spans="68:68" customFormat="1">
      <c r="BP286388" s="90"/>
    </row>
    <row r="286389" spans="68:68" customFormat="1">
      <c r="BP286389" s="90"/>
    </row>
    <row r="286390" spans="68:68" customFormat="1">
      <c r="BP286390" s="90"/>
    </row>
    <row r="286391" spans="68:68" customFormat="1">
      <c r="BP286391" s="90"/>
    </row>
    <row r="286392" spans="68:68" customFormat="1">
      <c r="BP286392" s="90"/>
    </row>
    <row r="286393" spans="68:68" customFormat="1">
      <c r="BP286393" s="90"/>
    </row>
    <row r="286394" spans="68:68" customFormat="1">
      <c r="BP286394" s="90"/>
    </row>
    <row r="286395" spans="68:68" customFormat="1">
      <c r="BP286395" s="90"/>
    </row>
    <row r="286396" spans="68:68" customFormat="1">
      <c r="BP286396" s="90"/>
    </row>
    <row r="286397" spans="68:68" customFormat="1">
      <c r="BP286397" s="90"/>
    </row>
    <row r="286398" spans="68:68" customFormat="1">
      <c r="BP286398" s="90"/>
    </row>
    <row r="286399" spans="68:68" customFormat="1">
      <c r="BP286399" s="90"/>
    </row>
    <row r="286400" spans="68:68" customFormat="1">
      <c r="BP286400" s="90"/>
    </row>
    <row r="286401" spans="68:68" customFormat="1">
      <c r="BP286401" s="90"/>
    </row>
    <row r="286402" spans="68:68" customFormat="1">
      <c r="BP286402" s="90"/>
    </row>
    <row r="286403" spans="68:68" customFormat="1">
      <c r="BP286403" s="90"/>
    </row>
    <row r="286404" spans="68:68" customFormat="1">
      <c r="BP286404" s="90"/>
    </row>
    <row r="286405" spans="68:68" customFormat="1">
      <c r="BP286405" s="90"/>
    </row>
    <row r="286406" spans="68:68" customFormat="1">
      <c r="BP286406" s="90"/>
    </row>
    <row r="286407" spans="68:68" customFormat="1">
      <c r="BP286407" s="90"/>
    </row>
    <row r="286408" spans="68:68" customFormat="1">
      <c r="BP286408" s="90"/>
    </row>
    <row r="286409" spans="68:68" customFormat="1">
      <c r="BP286409" s="90"/>
    </row>
    <row r="286410" spans="68:68" customFormat="1">
      <c r="BP286410" s="90"/>
    </row>
    <row r="286411" spans="68:68" customFormat="1">
      <c r="BP286411" s="90"/>
    </row>
    <row r="286412" spans="68:68" customFormat="1">
      <c r="BP286412" s="90"/>
    </row>
    <row r="286413" spans="68:68" customFormat="1">
      <c r="BP286413" s="90"/>
    </row>
    <row r="286414" spans="68:68" customFormat="1">
      <c r="BP286414" s="90"/>
    </row>
    <row r="286415" spans="68:68" customFormat="1">
      <c r="BP286415" s="90"/>
    </row>
    <row r="286416" spans="68:68" customFormat="1">
      <c r="BP286416" s="90"/>
    </row>
    <row r="286417" spans="68:68" customFormat="1">
      <c r="BP286417" s="90"/>
    </row>
    <row r="286418" spans="68:68" customFormat="1">
      <c r="BP286418" s="90"/>
    </row>
    <row r="286419" spans="68:68" customFormat="1">
      <c r="BP286419" s="90"/>
    </row>
    <row r="286420" spans="68:68" customFormat="1">
      <c r="BP286420" s="90"/>
    </row>
    <row r="286421" spans="68:68" customFormat="1">
      <c r="BP286421" s="90"/>
    </row>
    <row r="286422" spans="68:68" customFormat="1">
      <c r="BP286422" s="90"/>
    </row>
    <row r="286423" spans="68:68" customFormat="1">
      <c r="BP286423" s="90"/>
    </row>
    <row r="286424" spans="68:68" customFormat="1">
      <c r="BP286424" s="90"/>
    </row>
    <row r="286425" spans="68:68" customFormat="1">
      <c r="BP286425" s="90"/>
    </row>
    <row r="286426" spans="68:68" customFormat="1">
      <c r="BP286426" s="90"/>
    </row>
    <row r="286427" spans="68:68" customFormat="1">
      <c r="BP286427" s="90"/>
    </row>
    <row r="286428" spans="68:68" customFormat="1">
      <c r="BP286428" s="90"/>
    </row>
    <row r="286429" spans="68:68" customFormat="1">
      <c r="BP286429" s="90"/>
    </row>
    <row r="286430" spans="68:68" customFormat="1">
      <c r="BP286430" s="90"/>
    </row>
    <row r="286431" spans="68:68" customFormat="1">
      <c r="BP286431" s="90"/>
    </row>
    <row r="286432" spans="68:68" customFormat="1">
      <c r="BP286432" s="90"/>
    </row>
    <row r="286433" spans="68:68" customFormat="1">
      <c r="BP286433" s="90"/>
    </row>
    <row r="286434" spans="68:68" customFormat="1">
      <c r="BP286434" s="90"/>
    </row>
    <row r="286435" spans="68:68" customFormat="1">
      <c r="BP286435" s="90"/>
    </row>
    <row r="286436" spans="68:68" customFormat="1">
      <c r="BP286436" s="90"/>
    </row>
    <row r="286437" spans="68:68" customFormat="1">
      <c r="BP286437" s="90"/>
    </row>
    <row r="286438" spans="68:68" customFormat="1">
      <c r="BP286438" s="90"/>
    </row>
    <row r="286439" spans="68:68" customFormat="1">
      <c r="BP286439" s="90"/>
    </row>
    <row r="286440" spans="68:68" customFormat="1">
      <c r="BP286440" s="90"/>
    </row>
    <row r="286441" spans="68:68" customFormat="1">
      <c r="BP286441" s="90"/>
    </row>
    <row r="286442" spans="68:68" customFormat="1">
      <c r="BP286442" s="90"/>
    </row>
    <row r="286443" spans="68:68" customFormat="1">
      <c r="BP286443" s="90"/>
    </row>
    <row r="286444" spans="68:68" customFormat="1">
      <c r="BP286444" s="90"/>
    </row>
    <row r="286445" spans="68:68" customFormat="1">
      <c r="BP286445" s="90"/>
    </row>
    <row r="286446" spans="68:68" customFormat="1">
      <c r="BP286446" s="90"/>
    </row>
    <row r="286447" spans="68:68" customFormat="1">
      <c r="BP286447" s="90"/>
    </row>
    <row r="286448" spans="68:68" customFormat="1">
      <c r="BP286448" s="90"/>
    </row>
    <row r="286449" spans="68:68" customFormat="1">
      <c r="BP286449" s="90"/>
    </row>
    <row r="286450" spans="68:68" customFormat="1">
      <c r="BP286450" s="90"/>
    </row>
    <row r="286451" spans="68:68" customFormat="1">
      <c r="BP286451" s="90"/>
    </row>
    <row r="286452" spans="68:68" customFormat="1">
      <c r="BP286452" s="90"/>
    </row>
    <row r="286453" spans="68:68" customFormat="1">
      <c r="BP286453" s="90"/>
    </row>
    <row r="286454" spans="68:68" customFormat="1">
      <c r="BP286454" s="90"/>
    </row>
    <row r="286455" spans="68:68" customFormat="1">
      <c r="BP286455" s="90"/>
    </row>
    <row r="286456" spans="68:68" customFormat="1">
      <c r="BP286456" s="90"/>
    </row>
    <row r="286457" spans="68:68" customFormat="1">
      <c r="BP286457" s="90"/>
    </row>
    <row r="286458" spans="68:68" customFormat="1">
      <c r="BP286458" s="90"/>
    </row>
    <row r="286459" spans="68:68" customFormat="1">
      <c r="BP286459" s="90"/>
    </row>
    <row r="286460" spans="68:68" customFormat="1">
      <c r="BP286460" s="90"/>
    </row>
    <row r="286461" spans="68:68" customFormat="1">
      <c r="BP286461" s="90"/>
    </row>
    <row r="286462" spans="68:68" customFormat="1">
      <c r="BP286462" s="90"/>
    </row>
    <row r="286463" spans="68:68" customFormat="1">
      <c r="BP286463" s="90"/>
    </row>
    <row r="286464" spans="68:68" customFormat="1">
      <c r="BP286464" s="90"/>
    </row>
    <row r="286465" spans="68:68" customFormat="1">
      <c r="BP286465" s="90"/>
    </row>
    <row r="286466" spans="68:68" customFormat="1">
      <c r="BP286466" s="90"/>
    </row>
    <row r="286467" spans="68:68" customFormat="1">
      <c r="BP286467" s="90"/>
    </row>
    <row r="286468" spans="68:68" customFormat="1">
      <c r="BP286468" s="90"/>
    </row>
    <row r="286469" spans="68:68" customFormat="1">
      <c r="BP286469" s="90"/>
    </row>
    <row r="286470" spans="68:68" customFormat="1">
      <c r="BP286470" s="90"/>
    </row>
    <row r="286471" spans="68:68" customFormat="1">
      <c r="BP286471" s="90"/>
    </row>
    <row r="286472" spans="68:68" customFormat="1">
      <c r="BP286472" s="90"/>
    </row>
    <row r="286473" spans="68:68" customFormat="1">
      <c r="BP286473" s="90"/>
    </row>
    <row r="286474" spans="68:68" customFormat="1">
      <c r="BP286474" s="90"/>
    </row>
    <row r="286475" spans="68:68" customFormat="1">
      <c r="BP286475" s="90"/>
    </row>
    <row r="286476" spans="68:68" customFormat="1">
      <c r="BP286476" s="90"/>
    </row>
    <row r="286477" spans="68:68" customFormat="1">
      <c r="BP286477" s="90"/>
    </row>
    <row r="286478" spans="68:68" customFormat="1">
      <c r="BP286478" s="90"/>
    </row>
    <row r="286479" spans="68:68" customFormat="1">
      <c r="BP286479" s="90"/>
    </row>
    <row r="286480" spans="68:68" customFormat="1">
      <c r="BP286480" s="90"/>
    </row>
    <row r="286481" spans="68:68" customFormat="1">
      <c r="BP286481" s="90"/>
    </row>
    <row r="286482" spans="68:68" customFormat="1">
      <c r="BP286482" s="90"/>
    </row>
    <row r="286483" spans="68:68" customFormat="1">
      <c r="BP286483" s="90"/>
    </row>
    <row r="286484" spans="68:68" customFormat="1">
      <c r="BP286484" s="90"/>
    </row>
    <row r="286485" spans="68:68" customFormat="1">
      <c r="BP286485" s="90"/>
    </row>
    <row r="286486" spans="68:68" customFormat="1">
      <c r="BP286486" s="90"/>
    </row>
    <row r="286487" spans="68:68" customFormat="1">
      <c r="BP286487" s="90"/>
    </row>
    <row r="286488" spans="68:68" customFormat="1">
      <c r="BP286488" s="90"/>
    </row>
    <row r="286489" spans="68:68" customFormat="1">
      <c r="BP286489" s="90"/>
    </row>
    <row r="286490" spans="68:68" customFormat="1">
      <c r="BP286490" s="90"/>
    </row>
    <row r="286491" spans="68:68" customFormat="1">
      <c r="BP286491" s="90"/>
    </row>
    <row r="286492" spans="68:68" customFormat="1">
      <c r="BP286492" s="90"/>
    </row>
    <row r="286493" spans="68:68" customFormat="1">
      <c r="BP286493" s="90"/>
    </row>
    <row r="286494" spans="68:68" customFormat="1">
      <c r="BP286494" s="90"/>
    </row>
    <row r="286495" spans="68:68" customFormat="1">
      <c r="BP286495" s="90"/>
    </row>
    <row r="286496" spans="68:68" customFormat="1">
      <c r="BP286496" s="90"/>
    </row>
    <row r="286497" spans="68:68" customFormat="1">
      <c r="BP286497" s="90"/>
    </row>
    <row r="286498" spans="68:68" customFormat="1">
      <c r="BP286498" s="90"/>
    </row>
    <row r="286499" spans="68:68" customFormat="1">
      <c r="BP286499" s="90"/>
    </row>
    <row r="286500" spans="68:68" customFormat="1">
      <c r="BP286500" s="90"/>
    </row>
    <row r="286501" spans="68:68" customFormat="1">
      <c r="BP286501" s="90"/>
    </row>
    <row r="286502" spans="68:68" customFormat="1">
      <c r="BP286502" s="90"/>
    </row>
    <row r="286503" spans="68:68" customFormat="1">
      <c r="BP286503" s="90"/>
    </row>
    <row r="286504" spans="68:68" customFormat="1">
      <c r="BP286504" s="90"/>
    </row>
    <row r="286505" spans="68:68" customFormat="1">
      <c r="BP286505" s="90"/>
    </row>
    <row r="286506" spans="68:68" customFormat="1">
      <c r="BP286506" s="90"/>
    </row>
    <row r="286507" spans="68:68" customFormat="1">
      <c r="BP286507" s="90"/>
    </row>
    <row r="286508" spans="68:68" customFormat="1">
      <c r="BP286508" s="90"/>
    </row>
    <row r="286509" spans="68:68" customFormat="1">
      <c r="BP286509" s="90"/>
    </row>
    <row r="286510" spans="68:68" customFormat="1">
      <c r="BP286510" s="90"/>
    </row>
    <row r="286511" spans="68:68" customFormat="1">
      <c r="BP286511" s="90"/>
    </row>
    <row r="286512" spans="68:68" customFormat="1">
      <c r="BP286512" s="90"/>
    </row>
    <row r="286513" spans="68:68" customFormat="1">
      <c r="BP286513" s="90"/>
    </row>
    <row r="286514" spans="68:68" customFormat="1">
      <c r="BP286514" s="90"/>
    </row>
    <row r="286515" spans="68:68" customFormat="1">
      <c r="BP286515" s="90"/>
    </row>
    <row r="286516" spans="68:68" customFormat="1">
      <c r="BP286516" s="90"/>
    </row>
    <row r="286517" spans="68:68" customFormat="1">
      <c r="BP286517" s="90"/>
    </row>
    <row r="286518" spans="68:68" customFormat="1">
      <c r="BP286518" s="90"/>
    </row>
    <row r="286519" spans="68:68" customFormat="1">
      <c r="BP286519" s="90"/>
    </row>
    <row r="286520" spans="68:68" customFormat="1">
      <c r="BP286520" s="90"/>
    </row>
    <row r="286521" spans="68:68" customFormat="1">
      <c r="BP286521" s="90"/>
    </row>
    <row r="286522" spans="68:68" customFormat="1">
      <c r="BP286522" s="90"/>
    </row>
    <row r="286523" spans="68:68" customFormat="1">
      <c r="BP286523" s="90"/>
    </row>
    <row r="286524" spans="68:68" customFormat="1">
      <c r="BP286524" s="90"/>
    </row>
    <row r="286525" spans="68:68" customFormat="1">
      <c r="BP286525" s="90"/>
    </row>
    <row r="286526" spans="68:68" customFormat="1">
      <c r="BP286526" s="90"/>
    </row>
    <row r="286527" spans="68:68" customFormat="1">
      <c r="BP286527" s="90"/>
    </row>
    <row r="286528" spans="68:68" customFormat="1">
      <c r="BP286528" s="90"/>
    </row>
    <row r="286529" spans="68:68" customFormat="1">
      <c r="BP286529" s="90"/>
    </row>
    <row r="286530" spans="68:68" customFormat="1">
      <c r="BP286530" s="90"/>
    </row>
    <row r="286531" spans="68:68" customFormat="1">
      <c r="BP286531" s="90"/>
    </row>
    <row r="286532" spans="68:68" customFormat="1">
      <c r="BP286532" s="90"/>
    </row>
    <row r="286533" spans="68:68" customFormat="1">
      <c r="BP286533" s="90"/>
    </row>
    <row r="286534" spans="68:68" customFormat="1">
      <c r="BP286534" s="90"/>
    </row>
    <row r="286535" spans="68:68" customFormat="1">
      <c r="BP286535" s="90"/>
    </row>
    <row r="286536" spans="68:68" customFormat="1">
      <c r="BP286536" s="90"/>
    </row>
    <row r="286537" spans="68:68" customFormat="1">
      <c r="BP286537" s="90"/>
    </row>
    <row r="286538" spans="68:68" customFormat="1">
      <c r="BP286538" s="90"/>
    </row>
    <row r="286539" spans="68:68" customFormat="1">
      <c r="BP286539" s="90"/>
    </row>
    <row r="286540" spans="68:68" customFormat="1">
      <c r="BP286540" s="90"/>
    </row>
    <row r="286541" spans="68:68" customFormat="1">
      <c r="BP286541" s="90"/>
    </row>
    <row r="286542" spans="68:68" customFormat="1">
      <c r="BP286542" s="90"/>
    </row>
    <row r="286543" spans="68:68" customFormat="1">
      <c r="BP286543" s="90"/>
    </row>
    <row r="286544" spans="68:68" customFormat="1">
      <c r="BP286544" s="90"/>
    </row>
    <row r="286545" spans="68:68" customFormat="1">
      <c r="BP286545" s="90"/>
    </row>
    <row r="286546" spans="68:68" customFormat="1">
      <c r="BP286546" s="90"/>
    </row>
    <row r="286547" spans="68:68" customFormat="1">
      <c r="BP286547" s="90"/>
    </row>
    <row r="286548" spans="68:68" customFormat="1">
      <c r="BP286548" s="90"/>
    </row>
    <row r="286549" spans="68:68" customFormat="1">
      <c r="BP286549" s="90"/>
    </row>
    <row r="286550" spans="68:68" customFormat="1">
      <c r="BP286550" s="90"/>
    </row>
    <row r="286551" spans="68:68" customFormat="1">
      <c r="BP286551" s="90"/>
    </row>
    <row r="286552" spans="68:68" customFormat="1">
      <c r="BP286552" s="90"/>
    </row>
    <row r="286553" spans="68:68" customFormat="1">
      <c r="BP286553" s="90"/>
    </row>
    <row r="286554" spans="68:68" customFormat="1">
      <c r="BP286554" s="90"/>
    </row>
    <row r="286555" spans="68:68" customFormat="1">
      <c r="BP286555" s="90"/>
    </row>
    <row r="286556" spans="68:68" customFormat="1">
      <c r="BP286556" s="90"/>
    </row>
    <row r="286557" spans="68:68" customFormat="1">
      <c r="BP286557" s="90"/>
    </row>
    <row r="286558" spans="68:68" customFormat="1">
      <c r="BP286558" s="90"/>
    </row>
    <row r="286559" spans="68:68" customFormat="1">
      <c r="BP286559" s="90"/>
    </row>
    <row r="286560" spans="68:68" customFormat="1">
      <c r="BP286560" s="90"/>
    </row>
    <row r="286561" spans="68:68" customFormat="1">
      <c r="BP286561" s="90"/>
    </row>
    <row r="286562" spans="68:68" customFormat="1">
      <c r="BP286562" s="90"/>
    </row>
    <row r="286563" spans="68:68" customFormat="1">
      <c r="BP286563" s="90"/>
    </row>
    <row r="286564" spans="68:68" customFormat="1">
      <c r="BP286564" s="90"/>
    </row>
    <row r="286565" spans="68:68" customFormat="1">
      <c r="BP286565" s="90"/>
    </row>
    <row r="286566" spans="68:68" customFormat="1">
      <c r="BP286566" s="90"/>
    </row>
    <row r="286567" spans="68:68" customFormat="1">
      <c r="BP286567" s="90"/>
    </row>
    <row r="286568" spans="68:68" customFormat="1">
      <c r="BP286568" s="90"/>
    </row>
    <row r="286569" spans="68:68" customFormat="1">
      <c r="BP286569" s="90"/>
    </row>
    <row r="286570" spans="68:68" customFormat="1">
      <c r="BP286570" s="90"/>
    </row>
    <row r="286571" spans="68:68" customFormat="1">
      <c r="BP286571" s="90"/>
    </row>
    <row r="286572" spans="68:68" customFormat="1">
      <c r="BP286572" s="90"/>
    </row>
    <row r="286573" spans="68:68" customFormat="1">
      <c r="BP286573" s="90"/>
    </row>
    <row r="286574" spans="68:68" customFormat="1">
      <c r="BP286574" s="90"/>
    </row>
    <row r="286575" spans="68:68" customFormat="1">
      <c r="BP286575" s="90"/>
    </row>
    <row r="286576" spans="68:68" customFormat="1">
      <c r="BP286576" s="90"/>
    </row>
    <row r="286577" spans="68:68" customFormat="1">
      <c r="BP286577" s="90"/>
    </row>
    <row r="286578" spans="68:68" customFormat="1">
      <c r="BP286578" s="90"/>
    </row>
    <row r="286579" spans="68:68" customFormat="1">
      <c r="BP286579" s="90"/>
    </row>
    <row r="286580" spans="68:68" customFormat="1">
      <c r="BP286580" s="90"/>
    </row>
    <row r="286581" spans="68:68" customFormat="1">
      <c r="BP286581" s="90"/>
    </row>
    <row r="286582" spans="68:68" customFormat="1">
      <c r="BP286582" s="90"/>
    </row>
    <row r="286583" spans="68:68" customFormat="1">
      <c r="BP286583" s="90"/>
    </row>
    <row r="286584" spans="68:68" customFormat="1">
      <c r="BP286584" s="90"/>
    </row>
    <row r="286585" spans="68:68" customFormat="1">
      <c r="BP286585" s="90"/>
    </row>
    <row r="286586" spans="68:68" customFormat="1">
      <c r="BP286586" s="90"/>
    </row>
    <row r="286587" spans="68:68" customFormat="1">
      <c r="BP286587" s="90"/>
    </row>
    <row r="286588" spans="68:68" customFormat="1">
      <c r="BP286588" s="90"/>
    </row>
    <row r="286589" spans="68:68" customFormat="1">
      <c r="BP286589" s="90"/>
    </row>
    <row r="286590" spans="68:68" customFormat="1">
      <c r="BP286590" s="90"/>
    </row>
    <row r="286591" spans="68:68" customFormat="1">
      <c r="BP286591" s="90"/>
    </row>
    <row r="286592" spans="68:68" customFormat="1">
      <c r="BP286592" s="90"/>
    </row>
    <row r="286593" spans="68:68" customFormat="1">
      <c r="BP286593" s="90"/>
    </row>
    <row r="286594" spans="68:68" customFormat="1">
      <c r="BP286594" s="90"/>
    </row>
    <row r="286595" spans="68:68" customFormat="1">
      <c r="BP286595" s="90"/>
    </row>
    <row r="286596" spans="68:68" customFormat="1">
      <c r="BP286596" s="90"/>
    </row>
    <row r="286597" spans="68:68" customFormat="1">
      <c r="BP286597" s="90"/>
    </row>
    <row r="286598" spans="68:68" customFormat="1">
      <c r="BP286598" s="90"/>
    </row>
    <row r="286599" spans="68:68" customFormat="1">
      <c r="BP286599" s="90"/>
    </row>
    <row r="286600" spans="68:68" customFormat="1">
      <c r="BP286600" s="90"/>
    </row>
    <row r="286601" spans="68:68" customFormat="1">
      <c r="BP286601" s="90"/>
    </row>
    <row r="286602" spans="68:68" customFormat="1">
      <c r="BP286602" s="90"/>
    </row>
    <row r="286603" spans="68:68" customFormat="1">
      <c r="BP286603" s="90"/>
    </row>
    <row r="286604" spans="68:68" customFormat="1">
      <c r="BP286604" s="90"/>
    </row>
    <row r="286605" spans="68:68" customFormat="1">
      <c r="BP286605" s="90"/>
    </row>
    <row r="286606" spans="68:68" customFormat="1">
      <c r="BP286606" s="90"/>
    </row>
    <row r="286607" spans="68:68" customFormat="1">
      <c r="BP286607" s="90"/>
    </row>
    <row r="286608" spans="68:68" customFormat="1">
      <c r="BP286608" s="90"/>
    </row>
    <row r="286609" spans="68:68" customFormat="1">
      <c r="BP286609" s="90"/>
    </row>
    <row r="286610" spans="68:68" customFormat="1">
      <c r="BP286610" s="90"/>
    </row>
    <row r="286611" spans="68:68" customFormat="1">
      <c r="BP286611" s="90"/>
    </row>
    <row r="286612" spans="68:68" customFormat="1">
      <c r="BP286612" s="90"/>
    </row>
    <row r="286613" spans="68:68" customFormat="1">
      <c r="BP286613" s="90"/>
    </row>
    <row r="286614" spans="68:68" customFormat="1">
      <c r="BP286614" s="90"/>
    </row>
    <row r="286615" spans="68:68" customFormat="1">
      <c r="BP286615" s="90"/>
    </row>
    <row r="286616" spans="68:68" customFormat="1">
      <c r="BP286616" s="90"/>
    </row>
    <row r="286617" spans="68:68" customFormat="1">
      <c r="BP286617" s="90"/>
    </row>
    <row r="286618" spans="68:68" customFormat="1">
      <c r="BP286618" s="90"/>
    </row>
    <row r="286619" spans="68:68" customFormat="1">
      <c r="BP286619" s="90"/>
    </row>
    <row r="286620" spans="68:68" customFormat="1">
      <c r="BP286620" s="90"/>
    </row>
    <row r="286621" spans="68:68" customFormat="1">
      <c r="BP286621" s="90"/>
    </row>
    <row r="286622" spans="68:68" customFormat="1">
      <c r="BP286622" s="90"/>
    </row>
    <row r="286623" spans="68:68" customFormat="1">
      <c r="BP286623" s="90"/>
    </row>
    <row r="286624" spans="68:68" customFormat="1">
      <c r="BP286624" s="90"/>
    </row>
    <row r="286625" spans="68:68" customFormat="1">
      <c r="BP286625" s="90"/>
    </row>
    <row r="286626" spans="68:68" customFormat="1">
      <c r="BP286626" s="90"/>
    </row>
    <row r="286627" spans="68:68" customFormat="1">
      <c r="BP286627" s="90"/>
    </row>
    <row r="286628" spans="68:68" customFormat="1">
      <c r="BP286628" s="90"/>
    </row>
    <row r="286629" spans="68:68" customFormat="1">
      <c r="BP286629" s="90"/>
    </row>
    <row r="286630" spans="68:68" customFormat="1">
      <c r="BP286630" s="90"/>
    </row>
    <row r="286631" spans="68:68" customFormat="1">
      <c r="BP286631" s="90"/>
    </row>
    <row r="286632" spans="68:68" customFormat="1">
      <c r="BP286632" s="90"/>
    </row>
    <row r="286633" spans="68:68" customFormat="1">
      <c r="BP286633" s="90"/>
    </row>
    <row r="286634" spans="68:68" customFormat="1">
      <c r="BP286634" s="90"/>
    </row>
    <row r="286635" spans="68:68" customFormat="1">
      <c r="BP286635" s="90"/>
    </row>
    <row r="286636" spans="68:68" customFormat="1">
      <c r="BP286636" s="90"/>
    </row>
    <row r="286637" spans="68:68" customFormat="1">
      <c r="BP286637" s="90"/>
    </row>
    <row r="286638" spans="68:68" customFormat="1">
      <c r="BP286638" s="90"/>
    </row>
    <row r="286639" spans="68:68" customFormat="1">
      <c r="BP286639" s="90"/>
    </row>
    <row r="286640" spans="68:68" customFormat="1">
      <c r="BP286640" s="90"/>
    </row>
    <row r="286641" spans="68:68" customFormat="1">
      <c r="BP286641" s="90"/>
    </row>
    <row r="286642" spans="68:68" customFormat="1">
      <c r="BP286642" s="90"/>
    </row>
    <row r="286643" spans="68:68" customFormat="1">
      <c r="BP286643" s="90"/>
    </row>
    <row r="286644" spans="68:68" customFormat="1">
      <c r="BP286644" s="90"/>
    </row>
    <row r="286645" spans="68:68" customFormat="1">
      <c r="BP286645" s="90"/>
    </row>
    <row r="286646" spans="68:68" customFormat="1">
      <c r="BP286646" s="90"/>
    </row>
    <row r="286647" spans="68:68" customFormat="1">
      <c r="BP286647" s="90"/>
    </row>
    <row r="286648" spans="68:68" customFormat="1">
      <c r="BP286648" s="90"/>
    </row>
    <row r="286649" spans="68:68" customFormat="1">
      <c r="BP286649" s="90"/>
    </row>
    <row r="286650" spans="68:68" customFormat="1">
      <c r="BP286650" s="90"/>
    </row>
    <row r="286651" spans="68:68" customFormat="1">
      <c r="BP286651" s="90"/>
    </row>
    <row r="286652" spans="68:68" customFormat="1">
      <c r="BP286652" s="90"/>
    </row>
    <row r="286653" spans="68:68" customFormat="1">
      <c r="BP286653" s="90"/>
    </row>
    <row r="286654" spans="68:68" customFormat="1">
      <c r="BP286654" s="90"/>
    </row>
    <row r="286655" spans="68:68" customFormat="1">
      <c r="BP286655" s="90"/>
    </row>
    <row r="286656" spans="68:68" customFormat="1">
      <c r="BP286656" s="90"/>
    </row>
    <row r="286657" spans="68:68" customFormat="1">
      <c r="BP286657" s="90"/>
    </row>
    <row r="286658" spans="68:68" customFormat="1">
      <c r="BP286658" s="90"/>
    </row>
    <row r="286659" spans="68:68" customFormat="1">
      <c r="BP286659" s="90"/>
    </row>
    <row r="286660" spans="68:68" customFormat="1">
      <c r="BP286660" s="90"/>
    </row>
    <row r="286661" spans="68:68" customFormat="1">
      <c r="BP286661" s="90"/>
    </row>
    <row r="286662" spans="68:68" customFormat="1">
      <c r="BP286662" s="90"/>
    </row>
    <row r="286663" spans="68:68" customFormat="1">
      <c r="BP286663" s="90"/>
    </row>
    <row r="286664" spans="68:68" customFormat="1">
      <c r="BP286664" s="90"/>
    </row>
    <row r="286665" spans="68:68" customFormat="1">
      <c r="BP286665" s="90"/>
    </row>
    <row r="286666" spans="68:68" customFormat="1">
      <c r="BP286666" s="90"/>
    </row>
    <row r="286667" spans="68:68" customFormat="1">
      <c r="BP286667" s="90"/>
    </row>
    <row r="286668" spans="68:68" customFormat="1">
      <c r="BP286668" s="90"/>
    </row>
    <row r="286669" spans="68:68" customFormat="1">
      <c r="BP286669" s="90"/>
    </row>
    <row r="286670" spans="68:68" customFormat="1">
      <c r="BP286670" s="90"/>
    </row>
    <row r="286671" spans="68:68" customFormat="1">
      <c r="BP286671" s="90"/>
    </row>
    <row r="286672" spans="68:68" customFormat="1">
      <c r="BP286672" s="90"/>
    </row>
    <row r="286673" spans="68:68" customFormat="1">
      <c r="BP286673" s="90"/>
    </row>
    <row r="286674" spans="68:68" customFormat="1">
      <c r="BP286674" s="90"/>
    </row>
    <row r="286675" spans="68:68" customFormat="1">
      <c r="BP286675" s="90"/>
    </row>
    <row r="286676" spans="68:68" customFormat="1">
      <c r="BP286676" s="90"/>
    </row>
    <row r="286677" spans="68:68" customFormat="1">
      <c r="BP286677" s="90"/>
    </row>
    <row r="286678" spans="68:68" customFormat="1">
      <c r="BP286678" s="90"/>
    </row>
    <row r="286679" spans="68:68" customFormat="1">
      <c r="BP286679" s="90"/>
    </row>
    <row r="286680" spans="68:68" customFormat="1">
      <c r="BP286680" s="90"/>
    </row>
    <row r="286681" spans="68:68" customFormat="1">
      <c r="BP286681" s="90"/>
    </row>
    <row r="286682" spans="68:68" customFormat="1">
      <c r="BP286682" s="90"/>
    </row>
    <row r="286683" spans="68:68" customFormat="1">
      <c r="BP286683" s="90"/>
    </row>
    <row r="286684" spans="68:68" customFormat="1">
      <c r="BP286684" s="90"/>
    </row>
    <row r="286685" spans="68:68" customFormat="1">
      <c r="BP286685" s="90"/>
    </row>
    <row r="286686" spans="68:68" customFormat="1">
      <c r="BP286686" s="90"/>
    </row>
    <row r="286687" spans="68:68" customFormat="1">
      <c r="BP286687" s="90"/>
    </row>
    <row r="286688" spans="68:68" customFormat="1">
      <c r="BP286688" s="90"/>
    </row>
    <row r="286689" spans="68:68" customFormat="1">
      <c r="BP286689" s="90"/>
    </row>
    <row r="286690" spans="68:68" customFormat="1">
      <c r="BP286690" s="90"/>
    </row>
    <row r="286691" spans="68:68" customFormat="1">
      <c r="BP286691" s="90"/>
    </row>
    <row r="286692" spans="68:68" customFormat="1">
      <c r="BP286692" s="90"/>
    </row>
    <row r="286693" spans="68:68" customFormat="1">
      <c r="BP286693" s="90"/>
    </row>
    <row r="286694" spans="68:68" customFormat="1">
      <c r="BP286694" s="90"/>
    </row>
    <row r="286695" spans="68:68" customFormat="1">
      <c r="BP286695" s="90"/>
    </row>
    <row r="286696" spans="68:68" customFormat="1">
      <c r="BP286696" s="90"/>
    </row>
    <row r="286697" spans="68:68" customFormat="1">
      <c r="BP286697" s="90"/>
    </row>
    <row r="286698" spans="68:68" customFormat="1">
      <c r="BP286698" s="90"/>
    </row>
    <row r="286699" spans="68:68" customFormat="1">
      <c r="BP286699" s="90"/>
    </row>
    <row r="286700" spans="68:68" customFormat="1">
      <c r="BP286700" s="90"/>
    </row>
    <row r="286701" spans="68:68" customFormat="1">
      <c r="BP286701" s="90"/>
    </row>
    <row r="286702" spans="68:68" customFormat="1">
      <c r="BP286702" s="90"/>
    </row>
    <row r="286703" spans="68:68" customFormat="1">
      <c r="BP286703" s="90"/>
    </row>
    <row r="286704" spans="68:68" customFormat="1">
      <c r="BP286704" s="90"/>
    </row>
    <row r="286705" spans="68:68" customFormat="1">
      <c r="BP286705" s="90"/>
    </row>
    <row r="286706" spans="68:68" customFormat="1">
      <c r="BP286706" s="90"/>
    </row>
    <row r="286707" spans="68:68" customFormat="1">
      <c r="BP286707" s="90"/>
    </row>
    <row r="286708" spans="68:68" customFormat="1">
      <c r="BP286708" s="90"/>
    </row>
    <row r="286709" spans="68:68" customFormat="1">
      <c r="BP286709" s="90"/>
    </row>
    <row r="286710" spans="68:68" customFormat="1">
      <c r="BP286710" s="90"/>
    </row>
    <row r="286711" spans="68:68" customFormat="1">
      <c r="BP286711" s="90"/>
    </row>
    <row r="286712" spans="68:68" customFormat="1">
      <c r="BP286712" s="90"/>
    </row>
    <row r="286713" spans="68:68" customFormat="1">
      <c r="BP286713" s="90"/>
    </row>
    <row r="286714" spans="68:68" customFormat="1">
      <c r="BP286714" s="90"/>
    </row>
    <row r="286715" spans="68:68" customFormat="1">
      <c r="BP286715" s="90"/>
    </row>
    <row r="286716" spans="68:68" customFormat="1">
      <c r="BP286716" s="90"/>
    </row>
    <row r="286717" spans="68:68" customFormat="1">
      <c r="BP286717" s="90"/>
    </row>
    <row r="286718" spans="68:68" customFormat="1">
      <c r="BP286718" s="90"/>
    </row>
    <row r="286719" spans="68:68" customFormat="1">
      <c r="BP286719" s="90"/>
    </row>
    <row r="286720" spans="68:68" customFormat="1">
      <c r="BP286720" s="90"/>
    </row>
    <row r="286721" spans="68:68" customFormat="1">
      <c r="BP286721" s="90"/>
    </row>
    <row r="286722" spans="68:68" customFormat="1">
      <c r="BP286722" s="90"/>
    </row>
    <row r="286723" spans="68:68" customFormat="1">
      <c r="BP286723" s="90"/>
    </row>
    <row r="286724" spans="68:68" customFormat="1">
      <c r="BP286724" s="90"/>
    </row>
    <row r="286725" spans="68:68" customFormat="1">
      <c r="BP286725" s="90"/>
    </row>
    <row r="286726" spans="68:68" customFormat="1">
      <c r="BP286726" s="90"/>
    </row>
    <row r="286727" spans="68:68" customFormat="1">
      <c r="BP286727" s="90"/>
    </row>
    <row r="286728" spans="68:68" customFormat="1">
      <c r="BP286728" s="90"/>
    </row>
    <row r="286729" spans="68:68" customFormat="1">
      <c r="BP286729" s="90"/>
    </row>
    <row r="286730" spans="68:68" customFormat="1">
      <c r="BP286730" s="90"/>
    </row>
    <row r="286731" spans="68:68" customFormat="1">
      <c r="BP286731" s="90"/>
    </row>
    <row r="286732" spans="68:68" customFormat="1">
      <c r="BP286732" s="90"/>
    </row>
    <row r="286733" spans="68:68" customFormat="1">
      <c r="BP286733" s="90"/>
    </row>
    <row r="286734" spans="68:68" customFormat="1">
      <c r="BP286734" s="90"/>
    </row>
    <row r="286735" spans="68:68" customFormat="1">
      <c r="BP286735" s="90"/>
    </row>
    <row r="286736" spans="68:68" customFormat="1">
      <c r="BP286736" s="90"/>
    </row>
    <row r="286737" spans="68:68" customFormat="1">
      <c r="BP286737" s="90"/>
    </row>
    <row r="286738" spans="68:68" customFormat="1">
      <c r="BP286738" s="90"/>
    </row>
    <row r="286739" spans="68:68" customFormat="1">
      <c r="BP286739" s="90"/>
    </row>
    <row r="286740" spans="68:68" customFormat="1">
      <c r="BP286740" s="90"/>
    </row>
    <row r="286741" spans="68:68" customFormat="1">
      <c r="BP286741" s="90"/>
    </row>
    <row r="286742" spans="68:68" customFormat="1">
      <c r="BP286742" s="90"/>
    </row>
    <row r="286743" spans="68:68" customFormat="1">
      <c r="BP286743" s="90"/>
    </row>
    <row r="286744" spans="68:68" customFormat="1">
      <c r="BP286744" s="90"/>
    </row>
    <row r="286745" spans="68:68" customFormat="1">
      <c r="BP286745" s="90"/>
    </row>
    <row r="286746" spans="68:68" customFormat="1">
      <c r="BP286746" s="90"/>
    </row>
    <row r="286747" spans="68:68" customFormat="1">
      <c r="BP286747" s="90"/>
    </row>
    <row r="286748" spans="68:68" customFormat="1">
      <c r="BP286748" s="90"/>
    </row>
    <row r="286749" spans="68:68" customFormat="1">
      <c r="BP286749" s="90"/>
    </row>
    <row r="286750" spans="68:68" customFormat="1">
      <c r="BP286750" s="90"/>
    </row>
    <row r="286751" spans="68:68" customFormat="1">
      <c r="BP286751" s="90"/>
    </row>
    <row r="286752" spans="68:68" customFormat="1">
      <c r="BP286752" s="90"/>
    </row>
    <row r="286753" spans="68:68" customFormat="1">
      <c r="BP286753" s="90"/>
    </row>
    <row r="286754" spans="68:68" customFormat="1">
      <c r="BP286754" s="90"/>
    </row>
    <row r="286755" spans="68:68" customFormat="1">
      <c r="BP286755" s="90"/>
    </row>
    <row r="286756" spans="68:68" customFormat="1">
      <c r="BP286756" s="90"/>
    </row>
    <row r="286757" spans="68:68" customFormat="1">
      <c r="BP286757" s="90"/>
    </row>
    <row r="286758" spans="68:68" customFormat="1">
      <c r="BP286758" s="90"/>
    </row>
    <row r="286759" spans="68:68" customFormat="1">
      <c r="BP286759" s="90"/>
    </row>
    <row r="286760" spans="68:68" customFormat="1">
      <c r="BP286760" s="90"/>
    </row>
    <row r="286761" spans="68:68" customFormat="1">
      <c r="BP286761" s="90"/>
    </row>
    <row r="286762" spans="68:68" customFormat="1">
      <c r="BP286762" s="90"/>
    </row>
    <row r="286763" spans="68:68" customFormat="1">
      <c r="BP286763" s="90"/>
    </row>
    <row r="286764" spans="68:68" customFormat="1">
      <c r="BP286764" s="90"/>
    </row>
    <row r="286765" spans="68:68" customFormat="1">
      <c r="BP286765" s="90"/>
    </row>
    <row r="286766" spans="68:68" customFormat="1">
      <c r="BP286766" s="90"/>
    </row>
    <row r="286767" spans="68:68" customFormat="1">
      <c r="BP286767" s="90"/>
    </row>
    <row r="286768" spans="68:68" customFormat="1">
      <c r="BP286768" s="90"/>
    </row>
    <row r="286769" spans="68:68" customFormat="1">
      <c r="BP286769" s="90"/>
    </row>
    <row r="286770" spans="68:68" customFormat="1">
      <c r="BP286770" s="90"/>
    </row>
    <row r="286771" spans="68:68" customFormat="1">
      <c r="BP286771" s="90"/>
    </row>
    <row r="286772" spans="68:68" customFormat="1">
      <c r="BP286772" s="90"/>
    </row>
    <row r="286773" spans="68:68" customFormat="1">
      <c r="BP286773" s="90"/>
    </row>
    <row r="286774" spans="68:68" customFormat="1">
      <c r="BP286774" s="90"/>
    </row>
    <row r="286775" spans="68:68" customFormat="1">
      <c r="BP286775" s="90"/>
    </row>
    <row r="286776" spans="68:68" customFormat="1">
      <c r="BP286776" s="90"/>
    </row>
    <row r="286777" spans="68:68" customFormat="1">
      <c r="BP286777" s="90"/>
    </row>
    <row r="286778" spans="68:68" customFormat="1">
      <c r="BP286778" s="90"/>
    </row>
    <row r="286779" spans="68:68" customFormat="1">
      <c r="BP286779" s="90"/>
    </row>
    <row r="286780" spans="68:68" customFormat="1">
      <c r="BP286780" s="90"/>
    </row>
    <row r="286781" spans="68:68" customFormat="1">
      <c r="BP286781" s="90"/>
    </row>
    <row r="286782" spans="68:68" customFormat="1">
      <c r="BP286782" s="90"/>
    </row>
    <row r="286783" spans="68:68" customFormat="1">
      <c r="BP286783" s="90"/>
    </row>
    <row r="286784" spans="68:68" customFormat="1">
      <c r="BP286784" s="90"/>
    </row>
    <row r="286785" spans="68:68" customFormat="1">
      <c r="BP286785" s="90"/>
    </row>
    <row r="286786" spans="68:68" customFormat="1">
      <c r="BP286786" s="90"/>
    </row>
    <row r="286787" spans="68:68" customFormat="1">
      <c r="BP286787" s="90"/>
    </row>
    <row r="286788" spans="68:68" customFormat="1">
      <c r="BP286788" s="90"/>
    </row>
    <row r="286789" spans="68:68" customFormat="1">
      <c r="BP286789" s="90"/>
    </row>
    <row r="286790" spans="68:68" customFormat="1">
      <c r="BP286790" s="90"/>
    </row>
    <row r="286791" spans="68:68" customFormat="1">
      <c r="BP286791" s="90"/>
    </row>
    <row r="286792" spans="68:68" customFormat="1">
      <c r="BP286792" s="90"/>
    </row>
    <row r="286793" spans="68:68" customFormat="1">
      <c r="BP286793" s="90"/>
    </row>
    <row r="286794" spans="68:68" customFormat="1">
      <c r="BP286794" s="90"/>
    </row>
    <row r="286795" spans="68:68" customFormat="1">
      <c r="BP286795" s="90"/>
    </row>
    <row r="286796" spans="68:68" customFormat="1">
      <c r="BP286796" s="90"/>
    </row>
    <row r="286797" spans="68:68" customFormat="1">
      <c r="BP286797" s="90"/>
    </row>
    <row r="286798" spans="68:68" customFormat="1">
      <c r="BP286798" s="90"/>
    </row>
    <row r="286799" spans="68:68" customFormat="1">
      <c r="BP286799" s="90"/>
    </row>
    <row r="286800" spans="68:68" customFormat="1">
      <c r="BP286800" s="90"/>
    </row>
    <row r="286801" spans="68:68" customFormat="1">
      <c r="BP286801" s="90"/>
    </row>
    <row r="286802" spans="68:68" customFormat="1">
      <c r="BP286802" s="90"/>
    </row>
    <row r="286803" spans="68:68" customFormat="1">
      <c r="BP286803" s="90"/>
    </row>
    <row r="286804" spans="68:68" customFormat="1">
      <c r="BP286804" s="90"/>
    </row>
    <row r="286805" spans="68:68" customFormat="1">
      <c r="BP286805" s="90"/>
    </row>
    <row r="286806" spans="68:68" customFormat="1">
      <c r="BP286806" s="90"/>
    </row>
    <row r="286807" spans="68:68" customFormat="1">
      <c r="BP286807" s="90"/>
    </row>
    <row r="286808" spans="68:68" customFormat="1">
      <c r="BP286808" s="90"/>
    </row>
    <row r="286809" spans="68:68" customFormat="1">
      <c r="BP286809" s="90"/>
    </row>
    <row r="286810" spans="68:68" customFormat="1">
      <c r="BP286810" s="90"/>
    </row>
    <row r="286811" spans="68:68" customFormat="1">
      <c r="BP286811" s="90"/>
    </row>
    <row r="286812" spans="68:68" customFormat="1">
      <c r="BP286812" s="90"/>
    </row>
    <row r="286813" spans="68:68" customFormat="1">
      <c r="BP286813" s="90"/>
    </row>
    <row r="286814" spans="68:68" customFormat="1">
      <c r="BP286814" s="90"/>
    </row>
    <row r="286815" spans="68:68" customFormat="1">
      <c r="BP286815" s="90"/>
    </row>
    <row r="286816" spans="68:68" customFormat="1">
      <c r="BP286816" s="90"/>
    </row>
    <row r="286817" spans="68:68" customFormat="1">
      <c r="BP286817" s="90"/>
    </row>
    <row r="286818" spans="68:68" customFormat="1">
      <c r="BP286818" s="90"/>
    </row>
    <row r="286819" spans="68:68" customFormat="1">
      <c r="BP286819" s="90"/>
    </row>
    <row r="286820" spans="68:68" customFormat="1">
      <c r="BP286820" s="90"/>
    </row>
    <row r="286821" spans="68:68" customFormat="1">
      <c r="BP286821" s="90"/>
    </row>
    <row r="286822" spans="68:68" customFormat="1">
      <c r="BP286822" s="90"/>
    </row>
    <row r="286823" spans="68:68" customFormat="1">
      <c r="BP286823" s="90"/>
    </row>
    <row r="286824" spans="68:68" customFormat="1">
      <c r="BP286824" s="90"/>
    </row>
    <row r="286825" spans="68:68" customFormat="1">
      <c r="BP286825" s="90"/>
    </row>
    <row r="286826" spans="68:68" customFormat="1">
      <c r="BP286826" s="90"/>
    </row>
    <row r="286827" spans="68:68" customFormat="1">
      <c r="BP286827" s="90"/>
    </row>
    <row r="286828" spans="68:68" customFormat="1">
      <c r="BP286828" s="90"/>
    </row>
    <row r="286829" spans="68:68" customFormat="1">
      <c r="BP286829" s="90"/>
    </row>
    <row r="286830" spans="68:68" customFormat="1">
      <c r="BP286830" s="90"/>
    </row>
    <row r="286831" spans="68:68" customFormat="1">
      <c r="BP286831" s="90"/>
    </row>
    <row r="286832" spans="68:68" customFormat="1">
      <c r="BP286832" s="90"/>
    </row>
    <row r="286833" spans="68:68" customFormat="1">
      <c r="BP286833" s="90"/>
    </row>
    <row r="286834" spans="68:68" customFormat="1">
      <c r="BP286834" s="90"/>
    </row>
    <row r="286835" spans="68:68" customFormat="1">
      <c r="BP286835" s="90"/>
    </row>
    <row r="286836" spans="68:68" customFormat="1">
      <c r="BP286836" s="90"/>
    </row>
    <row r="286837" spans="68:68" customFormat="1">
      <c r="BP286837" s="90"/>
    </row>
    <row r="286838" spans="68:68" customFormat="1">
      <c r="BP286838" s="90"/>
    </row>
    <row r="286839" spans="68:68" customFormat="1">
      <c r="BP286839" s="90"/>
    </row>
    <row r="286840" spans="68:68" customFormat="1">
      <c r="BP286840" s="90"/>
    </row>
    <row r="286841" spans="68:68" customFormat="1">
      <c r="BP286841" s="90"/>
    </row>
    <row r="286842" spans="68:68" customFormat="1">
      <c r="BP286842" s="90"/>
    </row>
    <row r="286843" spans="68:68" customFormat="1">
      <c r="BP286843" s="90"/>
    </row>
    <row r="286844" spans="68:68" customFormat="1">
      <c r="BP286844" s="90"/>
    </row>
    <row r="286845" spans="68:68" customFormat="1">
      <c r="BP286845" s="90"/>
    </row>
    <row r="286846" spans="68:68" customFormat="1">
      <c r="BP286846" s="90"/>
    </row>
    <row r="286847" spans="68:68" customFormat="1">
      <c r="BP286847" s="90"/>
    </row>
    <row r="286848" spans="68:68" customFormat="1">
      <c r="BP286848" s="90"/>
    </row>
    <row r="286849" spans="68:68" customFormat="1">
      <c r="BP286849" s="90"/>
    </row>
    <row r="286850" spans="68:68" customFormat="1">
      <c r="BP286850" s="90"/>
    </row>
    <row r="286851" spans="68:68" customFormat="1">
      <c r="BP286851" s="90"/>
    </row>
    <row r="286852" spans="68:68" customFormat="1">
      <c r="BP286852" s="90"/>
    </row>
    <row r="286853" spans="68:68" customFormat="1">
      <c r="BP286853" s="90"/>
    </row>
    <row r="286854" spans="68:68" customFormat="1">
      <c r="BP286854" s="90"/>
    </row>
    <row r="286855" spans="68:68" customFormat="1">
      <c r="BP286855" s="90"/>
    </row>
    <row r="286856" spans="68:68" customFormat="1">
      <c r="BP286856" s="90"/>
    </row>
    <row r="286857" spans="68:68" customFormat="1">
      <c r="BP286857" s="90"/>
    </row>
    <row r="286858" spans="68:68" customFormat="1">
      <c r="BP286858" s="90"/>
    </row>
    <row r="286859" spans="68:68" customFormat="1">
      <c r="BP286859" s="90"/>
    </row>
    <row r="286860" spans="68:68" customFormat="1">
      <c r="BP286860" s="90"/>
    </row>
    <row r="286861" spans="68:68" customFormat="1">
      <c r="BP286861" s="90"/>
    </row>
    <row r="286862" spans="68:68" customFormat="1">
      <c r="BP286862" s="90"/>
    </row>
    <row r="286863" spans="68:68" customFormat="1">
      <c r="BP286863" s="90"/>
    </row>
    <row r="286864" spans="68:68" customFormat="1">
      <c r="BP286864" s="90"/>
    </row>
    <row r="286865" spans="68:68" customFormat="1">
      <c r="BP286865" s="90"/>
    </row>
    <row r="286866" spans="68:68" customFormat="1">
      <c r="BP286866" s="90"/>
    </row>
    <row r="286867" spans="68:68" customFormat="1">
      <c r="BP286867" s="90"/>
    </row>
    <row r="286868" spans="68:68" customFormat="1">
      <c r="BP286868" s="90"/>
    </row>
    <row r="286869" spans="68:68" customFormat="1">
      <c r="BP286869" s="90"/>
    </row>
    <row r="286870" spans="68:68" customFormat="1">
      <c r="BP286870" s="90"/>
    </row>
    <row r="286871" spans="68:68" customFormat="1">
      <c r="BP286871" s="90"/>
    </row>
    <row r="286872" spans="68:68" customFormat="1">
      <c r="BP286872" s="90"/>
    </row>
    <row r="286873" spans="68:68" customFormat="1">
      <c r="BP286873" s="90"/>
    </row>
    <row r="286874" spans="68:68" customFormat="1">
      <c r="BP286874" s="90"/>
    </row>
    <row r="286875" spans="68:68" customFormat="1">
      <c r="BP286875" s="90"/>
    </row>
    <row r="286876" spans="68:68" customFormat="1">
      <c r="BP286876" s="90"/>
    </row>
    <row r="286877" spans="68:68" customFormat="1">
      <c r="BP286877" s="90"/>
    </row>
    <row r="286878" spans="68:68" customFormat="1">
      <c r="BP286878" s="90"/>
    </row>
    <row r="286879" spans="68:68" customFormat="1">
      <c r="BP286879" s="90"/>
    </row>
    <row r="286880" spans="68:68" customFormat="1">
      <c r="BP286880" s="90"/>
    </row>
    <row r="286881" spans="68:68" customFormat="1">
      <c r="BP286881" s="90"/>
    </row>
    <row r="286882" spans="68:68" customFormat="1">
      <c r="BP286882" s="90"/>
    </row>
    <row r="286883" spans="68:68" customFormat="1">
      <c r="BP286883" s="90"/>
    </row>
    <row r="286884" spans="68:68" customFormat="1">
      <c r="BP286884" s="90"/>
    </row>
    <row r="286885" spans="68:68" customFormat="1">
      <c r="BP286885" s="90"/>
    </row>
    <row r="286886" spans="68:68" customFormat="1">
      <c r="BP286886" s="90"/>
    </row>
    <row r="286887" spans="68:68" customFormat="1">
      <c r="BP286887" s="90"/>
    </row>
    <row r="286888" spans="68:68" customFormat="1">
      <c r="BP286888" s="90"/>
    </row>
    <row r="286889" spans="68:68" customFormat="1">
      <c r="BP286889" s="90"/>
    </row>
    <row r="286890" spans="68:68" customFormat="1">
      <c r="BP286890" s="90"/>
    </row>
    <row r="286891" spans="68:68" customFormat="1">
      <c r="BP286891" s="90"/>
    </row>
    <row r="286892" spans="68:68" customFormat="1">
      <c r="BP286892" s="90"/>
    </row>
    <row r="286893" spans="68:68" customFormat="1">
      <c r="BP286893" s="90"/>
    </row>
    <row r="286894" spans="68:68" customFormat="1">
      <c r="BP286894" s="90"/>
    </row>
    <row r="286895" spans="68:68" customFormat="1">
      <c r="BP286895" s="90"/>
    </row>
    <row r="286896" spans="68:68" customFormat="1">
      <c r="BP286896" s="90"/>
    </row>
    <row r="286897" spans="68:68" customFormat="1">
      <c r="BP286897" s="90"/>
    </row>
    <row r="286898" spans="68:68" customFormat="1">
      <c r="BP286898" s="90"/>
    </row>
    <row r="286899" spans="68:68" customFormat="1">
      <c r="BP286899" s="90"/>
    </row>
    <row r="286900" spans="68:68" customFormat="1">
      <c r="BP286900" s="90"/>
    </row>
    <row r="286901" spans="68:68" customFormat="1">
      <c r="BP286901" s="90"/>
    </row>
    <row r="286902" spans="68:68" customFormat="1">
      <c r="BP286902" s="90"/>
    </row>
    <row r="286903" spans="68:68" customFormat="1">
      <c r="BP286903" s="90"/>
    </row>
    <row r="286904" spans="68:68" customFormat="1">
      <c r="BP286904" s="90"/>
    </row>
    <row r="286905" spans="68:68" customFormat="1">
      <c r="BP286905" s="90"/>
    </row>
    <row r="286906" spans="68:68" customFormat="1">
      <c r="BP286906" s="90"/>
    </row>
    <row r="286907" spans="68:68" customFormat="1">
      <c r="BP286907" s="90"/>
    </row>
    <row r="286908" spans="68:68" customFormat="1">
      <c r="BP286908" s="90"/>
    </row>
    <row r="286909" spans="68:68" customFormat="1">
      <c r="BP286909" s="90"/>
    </row>
    <row r="286910" spans="68:68" customFormat="1">
      <c r="BP286910" s="90"/>
    </row>
    <row r="286911" spans="68:68" customFormat="1">
      <c r="BP286911" s="90"/>
    </row>
    <row r="286912" spans="68:68" customFormat="1">
      <c r="BP286912" s="90"/>
    </row>
    <row r="286913" spans="68:68" customFormat="1">
      <c r="BP286913" s="90"/>
    </row>
    <row r="286914" spans="68:68" customFormat="1">
      <c r="BP286914" s="90"/>
    </row>
    <row r="286915" spans="68:68" customFormat="1">
      <c r="BP286915" s="90"/>
    </row>
    <row r="286916" spans="68:68" customFormat="1">
      <c r="BP286916" s="90"/>
    </row>
    <row r="286917" spans="68:68" customFormat="1">
      <c r="BP286917" s="90"/>
    </row>
    <row r="286918" spans="68:68" customFormat="1">
      <c r="BP286918" s="90"/>
    </row>
    <row r="286919" spans="68:68" customFormat="1">
      <c r="BP286919" s="90"/>
    </row>
    <row r="286920" spans="68:68" customFormat="1">
      <c r="BP286920" s="90"/>
    </row>
    <row r="286921" spans="68:68" customFormat="1">
      <c r="BP286921" s="90"/>
    </row>
    <row r="286922" spans="68:68" customFormat="1">
      <c r="BP286922" s="90"/>
    </row>
    <row r="286923" spans="68:68" customFormat="1">
      <c r="BP286923" s="90"/>
    </row>
    <row r="286924" spans="68:68" customFormat="1">
      <c r="BP286924" s="90"/>
    </row>
    <row r="286925" spans="68:68" customFormat="1">
      <c r="BP286925" s="90"/>
    </row>
    <row r="286926" spans="68:68" customFormat="1">
      <c r="BP286926" s="90"/>
    </row>
    <row r="286927" spans="68:68" customFormat="1">
      <c r="BP286927" s="90"/>
    </row>
    <row r="286928" spans="68:68" customFormat="1">
      <c r="BP286928" s="90"/>
    </row>
    <row r="286929" spans="68:68" customFormat="1">
      <c r="BP286929" s="90"/>
    </row>
    <row r="286930" spans="68:68" customFormat="1">
      <c r="BP286930" s="90"/>
    </row>
    <row r="286931" spans="68:68" customFormat="1">
      <c r="BP286931" s="90"/>
    </row>
    <row r="286932" spans="68:68" customFormat="1">
      <c r="BP286932" s="90"/>
    </row>
    <row r="286933" spans="68:68" customFormat="1">
      <c r="BP286933" s="90"/>
    </row>
    <row r="286934" spans="68:68" customFormat="1">
      <c r="BP286934" s="90"/>
    </row>
    <row r="286935" spans="68:68" customFormat="1">
      <c r="BP286935" s="90"/>
    </row>
    <row r="286936" spans="68:68" customFormat="1">
      <c r="BP286936" s="90"/>
    </row>
    <row r="286937" spans="68:68" customFormat="1">
      <c r="BP286937" s="90"/>
    </row>
    <row r="286938" spans="68:68" customFormat="1">
      <c r="BP286938" s="90"/>
    </row>
    <row r="286939" spans="68:68" customFormat="1">
      <c r="BP286939" s="90"/>
    </row>
    <row r="286940" spans="68:68" customFormat="1">
      <c r="BP286940" s="90"/>
    </row>
    <row r="286941" spans="68:68" customFormat="1">
      <c r="BP286941" s="90"/>
    </row>
    <row r="286942" spans="68:68" customFormat="1">
      <c r="BP286942" s="90"/>
    </row>
    <row r="286943" spans="68:68" customFormat="1">
      <c r="BP286943" s="90"/>
    </row>
    <row r="286944" spans="68:68" customFormat="1">
      <c r="BP286944" s="90"/>
    </row>
    <row r="286945" spans="68:68" customFormat="1">
      <c r="BP286945" s="90"/>
    </row>
    <row r="286946" spans="68:68" customFormat="1">
      <c r="BP286946" s="90"/>
    </row>
    <row r="286947" spans="68:68" customFormat="1">
      <c r="BP286947" s="90"/>
    </row>
    <row r="286948" spans="68:68" customFormat="1">
      <c r="BP286948" s="90"/>
    </row>
    <row r="286949" spans="68:68" customFormat="1">
      <c r="BP286949" s="90"/>
    </row>
    <row r="286950" spans="68:68" customFormat="1">
      <c r="BP286950" s="90"/>
    </row>
    <row r="286951" spans="68:68" customFormat="1">
      <c r="BP286951" s="90"/>
    </row>
    <row r="286952" spans="68:68" customFormat="1">
      <c r="BP286952" s="90"/>
    </row>
    <row r="286953" spans="68:68" customFormat="1">
      <c r="BP286953" s="90"/>
    </row>
    <row r="286954" spans="68:68" customFormat="1">
      <c r="BP286954" s="90"/>
    </row>
    <row r="286955" spans="68:68" customFormat="1">
      <c r="BP286955" s="90"/>
    </row>
    <row r="286956" spans="68:68" customFormat="1">
      <c r="BP286956" s="90"/>
    </row>
    <row r="286957" spans="68:68" customFormat="1">
      <c r="BP286957" s="90"/>
    </row>
    <row r="286958" spans="68:68" customFormat="1">
      <c r="BP286958" s="90"/>
    </row>
    <row r="286959" spans="68:68" customFormat="1">
      <c r="BP286959" s="90"/>
    </row>
    <row r="286960" spans="68:68" customFormat="1">
      <c r="BP286960" s="90"/>
    </row>
    <row r="286961" spans="68:68" customFormat="1">
      <c r="BP286961" s="90"/>
    </row>
    <row r="286962" spans="68:68" customFormat="1">
      <c r="BP286962" s="90"/>
    </row>
    <row r="286963" spans="68:68" customFormat="1">
      <c r="BP286963" s="90"/>
    </row>
    <row r="286964" spans="68:68" customFormat="1">
      <c r="BP286964" s="90"/>
    </row>
    <row r="286965" spans="68:68" customFormat="1">
      <c r="BP286965" s="90"/>
    </row>
    <row r="286966" spans="68:68" customFormat="1">
      <c r="BP286966" s="90"/>
    </row>
    <row r="286967" spans="68:68" customFormat="1">
      <c r="BP286967" s="90"/>
    </row>
    <row r="286968" spans="68:68" customFormat="1">
      <c r="BP286968" s="90"/>
    </row>
    <row r="286969" spans="68:68" customFormat="1">
      <c r="BP286969" s="90"/>
    </row>
    <row r="286970" spans="68:68" customFormat="1">
      <c r="BP286970" s="90"/>
    </row>
    <row r="286971" spans="68:68" customFormat="1">
      <c r="BP286971" s="90"/>
    </row>
    <row r="286972" spans="68:68" customFormat="1">
      <c r="BP286972" s="90"/>
    </row>
    <row r="286973" spans="68:68" customFormat="1">
      <c r="BP286973" s="90"/>
    </row>
    <row r="286974" spans="68:68" customFormat="1">
      <c r="BP286974" s="90"/>
    </row>
    <row r="286975" spans="68:68" customFormat="1">
      <c r="BP286975" s="90"/>
    </row>
    <row r="286976" spans="68:68" customFormat="1">
      <c r="BP286976" s="90"/>
    </row>
    <row r="286977" spans="68:68" customFormat="1">
      <c r="BP286977" s="90"/>
    </row>
    <row r="286978" spans="68:68" customFormat="1">
      <c r="BP286978" s="90"/>
    </row>
    <row r="286979" spans="68:68" customFormat="1">
      <c r="BP286979" s="90"/>
    </row>
    <row r="286980" spans="68:68" customFormat="1">
      <c r="BP286980" s="90"/>
    </row>
    <row r="286981" spans="68:68" customFormat="1">
      <c r="BP286981" s="90"/>
    </row>
    <row r="286982" spans="68:68" customFormat="1">
      <c r="BP286982" s="90"/>
    </row>
    <row r="286983" spans="68:68" customFormat="1">
      <c r="BP286983" s="90"/>
    </row>
    <row r="286984" spans="68:68" customFormat="1">
      <c r="BP286984" s="90"/>
    </row>
    <row r="286985" spans="68:68" customFormat="1">
      <c r="BP286985" s="90"/>
    </row>
    <row r="286986" spans="68:68" customFormat="1">
      <c r="BP286986" s="90"/>
    </row>
    <row r="286987" spans="68:68" customFormat="1">
      <c r="BP286987" s="90"/>
    </row>
    <row r="286988" spans="68:68" customFormat="1">
      <c r="BP286988" s="90"/>
    </row>
    <row r="286989" spans="68:68" customFormat="1">
      <c r="BP286989" s="90"/>
    </row>
    <row r="286990" spans="68:68" customFormat="1">
      <c r="BP286990" s="90"/>
    </row>
    <row r="286991" spans="68:68" customFormat="1">
      <c r="BP286991" s="90"/>
    </row>
    <row r="286992" spans="68:68" customFormat="1">
      <c r="BP286992" s="90"/>
    </row>
    <row r="286993" spans="68:68" customFormat="1">
      <c r="BP286993" s="90"/>
    </row>
    <row r="286994" spans="68:68" customFormat="1">
      <c r="BP286994" s="90"/>
    </row>
    <row r="286995" spans="68:68" customFormat="1">
      <c r="BP286995" s="90"/>
    </row>
    <row r="286996" spans="68:68" customFormat="1">
      <c r="BP286996" s="90"/>
    </row>
    <row r="286997" spans="68:68" customFormat="1">
      <c r="BP286997" s="90"/>
    </row>
    <row r="286998" spans="68:68" customFormat="1">
      <c r="BP286998" s="90"/>
    </row>
    <row r="286999" spans="68:68" customFormat="1">
      <c r="BP286999" s="90"/>
    </row>
    <row r="287000" spans="68:68" customFormat="1">
      <c r="BP287000" s="90"/>
    </row>
    <row r="287001" spans="68:68" customFormat="1">
      <c r="BP287001" s="90"/>
    </row>
    <row r="287002" spans="68:68" customFormat="1">
      <c r="BP287002" s="90"/>
    </row>
    <row r="287003" spans="68:68" customFormat="1">
      <c r="BP287003" s="90"/>
    </row>
    <row r="287004" spans="68:68" customFormat="1">
      <c r="BP287004" s="90"/>
    </row>
    <row r="287005" spans="68:68" customFormat="1">
      <c r="BP287005" s="90"/>
    </row>
    <row r="287006" spans="68:68" customFormat="1">
      <c r="BP287006" s="90"/>
    </row>
    <row r="287007" spans="68:68" customFormat="1">
      <c r="BP287007" s="90"/>
    </row>
    <row r="287008" spans="68:68" customFormat="1">
      <c r="BP287008" s="90"/>
    </row>
    <row r="287009" spans="68:68" customFormat="1">
      <c r="BP287009" s="90"/>
    </row>
    <row r="287010" spans="68:68" customFormat="1">
      <c r="BP287010" s="90"/>
    </row>
    <row r="287011" spans="68:68" customFormat="1">
      <c r="BP287011" s="90"/>
    </row>
    <row r="287012" spans="68:68" customFormat="1">
      <c r="BP287012" s="90"/>
    </row>
    <row r="287013" spans="68:68" customFormat="1">
      <c r="BP287013" s="90"/>
    </row>
    <row r="287014" spans="68:68" customFormat="1">
      <c r="BP287014" s="90"/>
    </row>
    <row r="287015" spans="68:68" customFormat="1">
      <c r="BP287015" s="90"/>
    </row>
    <row r="287016" spans="68:68" customFormat="1">
      <c r="BP287016" s="90"/>
    </row>
    <row r="287017" spans="68:68" customFormat="1">
      <c r="BP287017" s="90"/>
    </row>
    <row r="287018" spans="68:68" customFormat="1">
      <c r="BP287018" s="90"/>
    </row>
    <row r="287019" spans="68:68" customFormat="1">
      <c r="BP287019" s="90"/>
    </row>
    <row r="287020" spans="68:68" customFormat="1">
      <c r="BP287020" s="90"/>
    </row>
    <row r="287021" spans="68:68" customFormat="1">
      <c r="BP287021" s="90"/>
    </row>
    <row r="287022" spans="68:68" customFormat="1">
      <c r="BP287022" s="90"/>
    </row>
    <row r="287023" spans="68:68" customFormat="1">
      <c r="BP287023" s="90"/>
    </row>
    <row r="287024" spans="68:68" customFormat="1">
      <c r="BP287024" s="90"/>
    </row>
    <row r="287025" spans="68:68" customFormat="1">
      <c r="BP287025" s="90"/>
    </row>
    <row r="287026" spans="68:68" customFormat="1">
      <c r="BP287026" s="90"/>
    </row>
    <row r="287027" spans="68:68" customFormat="1">
      <c r="BP287027" s="90"/>
    </row>
    <row r="287028" spans="68:68" customFormat="1">
      <c r="BP287028" s="90"/>
    </row>
    <row r="287029" spans="68:68" customFormat="1">
      <c r="BP287029" s="90"/>
    </row>
    <row r="287030" spans="68:68" customFormat="1">
      <c r="BP287030" s="90"/>
    </row>
    <row r="287031" spans="68:68" customFormat="1">
      <c r="BP287031" s="90"/>
    </row>
    <row r="287032" spans="68:68" customFormat="1">
      <c r="BP287032" s="90"/>
    </row>
    <row r="287033" spans="68:68" customFormat="1">
      <c r="BP287033" s="90"/>
    </row>
    <row r="287034" spans="68:68" customFormat="1">
      <c r="BP287034" s="90"/>
    </row>
    <row r="287035" spans="68:68" customFormat="1">
      <c r="BP287035" s="90"/>
    </row>
    <row r="287036" spans="68:68" customFormat="1">
      <c r="BP287036" s="90"/>
    </row>
    <row r="287037" spans="68:68" customFormat="1">
      <c r="BP287037" s="90"/>
    </row>
    <row r="287038" spans="68:68" customFormat="1">
      <c r="BP287038" s="90"/>
    </row>
    <row r="287039" spans="68:68" customFormat="1">
      <c r="BP287039" s="90"/>
    </row>
    <row r="287040" spans="68:68" customFormat="1">
      <c r="BP287040" s="90"/>
    </row>
    <row r="287041" spans="68:68" customFormat="1">
      <c r="BP287041" s="90"/>
    </row>
    <row r="287042" spans="68:68" customFormat="1">
      <c r="BP287042" s="90"/>
    </row>
    <row r="287043" spans="68:68" customFormat="1">
      <c r="BP287043" s="90"/>
    </row>
    <row r="287044" spans="68:68" customFormat="1">
      <c r="BP287044" s="90"/>
    </row>
    <row r="287045" spans="68:68" customFormat="1">
      <c r="BP287045" s="90"/>
    </row>
    <row r="287046" spans="68:68" customFormat="1">
      <c r="BP287046" s="90"/>
    </row>
    <row r="287047" spans="68:68" customFormat="1">
      <c r="BP287047" s="90"/>
    </row>
    <row r="287048" spans="68:68" customFormat="1">
      <c r="BP287048" s="90"/>
    </row>
    <row r="287049" spans="68:68" customFormat="1">
      <c r="BP287049" s="90"/>
    </row>
    <row r="287050" spans="68:68" customFormat="1">
      <c r="BP287050" s="90"/>
    </row>
    <row r="287051" spans="68:68" customFormat="1">
      <c r="BP287051" s="90"/>
    </row>
    <row r="287052" spans="68:68" customFormat="1">
      <c r="BP287052" s="90"/>
    </row>
    <row r="287053" spans="68:68" customFormat="1">
      <c r="BP287053" s="90"/>
    </row>
    <row r="287054" spans="68:68" customFormat="1">
      <c r="BP287054" s="90"/>
    </row>
    <row r="287055" spans="68:68" customFormat="1">
      <c r="BP287055" s="90"/>
    </row>
    <row r="287056" spans="68:68" customFormat="1">
      <c r="BP287056" s="90"/>
    </row>
    <row r="287057" spans="68:68" customFormat="1">
      <c r="BP287057" s="90"/>
    </row>
    <row r="287058" spans="68:68" customFormat="1">
      <c r="BP287058" s="90"/>
    </row>
    <row r="287059" spans="68:68" customFormat="1">
      <c r="BP287059" s="90"/>
    </row>
    <row r="287060" spans="68:68" customFormat="1">
      <c r="BP287060" s="90"/>
    </row>
    <row r="287061" spans="68:68" customFormat="1">
      <c r="BP287061" s="90"/>
    </row>
    <row r="287062" spans="68:68" customFormat="1">
      <c r="BP287062" s="90"/>
    </row>
    <row r="287063" spans="68:68" customFormat="1">
      <c r="BP287063" s="90"/>
    </row>
    <row r="287064" spans="68:68" customFormat="1">
      <c r="BP287064" s="90"/>
    </row>
    <row r="287065" spans="68:68" customFormat="1">
      <c r="BP287065" s="90"/>
    </row>
    <row r="287066" spans="68:68" customFormat="1">
      <c r="BP287066" s="90"/>
    </row>
    <row r="287067" spans="68:68" customFormat="1">
      <c r="BP287067" s="90"/>
    </row>
    <row r="287068" spans="68:68" customFormat="1">
      <c r="BP287068" s="90"/>
    </row>
    <row r="287069" spans="68:68" customFormat="1">
      <c r="BP287069" s="90"/>
    </row>
    <row r="287070" spans="68:68" customFormat="1">
      <c r="BP287070" s="90"/>
    </row>
    <row r="287071" spans="68:68" customFormat="1">
      <c r="BP287071" s="90"/>
    </row>
    <row r="287072" spans="68:68" customFormat="1">
      <c r="BP287072" s="90"/>
    </row>
    <row r="287073" spans="68:68" customFormat="1">
      <c r="BP287073" s="90"/>
    </row>
    <row r="287074" spans="68:68" customFormat="1">
      <c r="BP287074" s="90"/>
    </row>
    <row r="287075" spans="68:68" customFormat="1">
      <c r="BP287075" s="90"/>
    </row>
    <row r="287076" spans="68:68" customFormat="1">
      <c r="BP287076" s="90"/>
    </row>
    <row r="287077" spans="68:68" customFormat="1">
      <c r="BP287077" s="90"/>
    </row>
    <row r="287078" spans="68:68" customFormat="1">
      <c r="BP287078" s="90"/>
    </row>
    <row r="287079" spans="68:68" customFormat="1">
      <c r="BP287079" s="90"/>
    </row>
    <row r="287080" spans="68:68" customFormat="1">
      <c r="BP287080" s="90"/>
    </row>
    <row r="287081" spans="68:68" customFormat="1">
      <c r="BP287081" s="90"/>
    </row>
    <row r="287082" spans="68:68" customFormat="1">
      <c r="BP287082" s="90"/>
    </row>
    <row r="287083" spans="68:68" customFormat="1">
      <c r="BP287083" s="90"/>
    </row>
    <row r="287084" spans="68:68" customFormat="1">
      <c r="BP287084" s="90"/>
    </row>
    <row r="287085" spans="68:68" customFormat="1">
      <c r="BP287085" s="90"/>
    </row>
    <row r="287086" spans="68:68" customFormat="1">
      <c r="BP287086" s="90"/>
    </row>
    <row r="287087" spans="68:68" customFormat="1">
      <c r="BP287087" s="90"/>
    </row>
    <row r="287088" spans="68:68" customFormat="1">
      <c r="BP287088" s="90"/>
    </row>
    <row r="287089" spans="68:68" customFormat="1">
      <c r="BP287089" s="90"/>
    </row>
    <row r="287090" spans="68:68" customFormat="1">
      <c r="BP287090" s="90"/>
    </row>
    <row r="287091" spans="68:68" customFormat="1">
      <c r="BP287091" s="90"/>
    </row>
    <row r="287092" spans="68:68" customFormat="1">
      <c r="BP287092" s="90"/>
    </row>
    <row r="287093" spans="68:68" customFormat="1">
      <c r="BP287093" s="90"/>
    </row>
    <row r="287094" spans="68:68" customFormat="1">
      <c r="BP287094" s="90"/>
    </row>
    <row r="287095" spans="68:68" customFormat="1">
      <c r="BP287095" s="90"/>
    </row>
    <row r="287096" spans="68:68" customFormat="1">
      <c r="BP287096" s="90"/>
    </row>
    <row r="287097" spans="68:68" customFormat="1">
      <c r="BP287097" s="90"/>
    </row>
    <row r="287098" spans="68:68" customFormat="1">
      <c r="BP287098" s="90"/>
    </row>
    <row r="287099" spans="68:68" customFormat="1">
      <c r="BP287099" s="90"/>
    </row>
    <row r="287100" spans="68:68" customFormat="1">
      <c r="BP287100" s="90"/>
    </row>
    <row r="287101" spans="68:68" customFormat="1">
      <c r="BP287101" s="90"/>
    </row>
    <row r="287102" spans="68:68" customFormat="1">
      <c r="BP287102" s="90"/>
    </row>
    <row r="287103" spans="68:68" customFormat="1">
      <c r="BP287103" s="90"/>
    </row>
    <row r="287104" spans="68:68" customFormat="1">
      <c r="BP287104" s="90"/>
    </row>
    <row r="287105" spans="68:68" customFormat="1">
      <c r="BP287105" s="90"/>
    </row>
    <row r="287106" spans="68:68" customFormat="1">
      <c r="BP287106" s="90"/>
    </row>
    <row r="287107" spans="68:68" customFormat="1">
      <c r="BP287107" s="90"/>
    </row>
    <row r="287108" spans="68:68" customFormat="1">
      <c r="BP287108" s="90"/>
    </row>
    <row r="287109" spans="68:68" customFormat="1">
      <c r="BP287109" s="90"/>
    </row>
    <row r="287110" spans="68:68" customFormat="1">
      <c r="BP287110" s="90"/>
    </row>
    <row r="287111" spans="68:68" customFormat="1">
      <c r="BP287111" s="90"/>
    </row>
    <row r="287112" spans="68:68" customFormat="1">
      <c r="BP287112" s="90"/>
    </row>
    <row r="287113" spans="68:68" customFormat="1">
      <c r="BP287113" s="90"/>
    </row>
    <row r="287114" spans="68:68" customFormat="1">
      <c r="BP287114" s="90"/>
    </row>
    <row r="287115" spans="68:68" customFormat="1">
      <c r="BP287115" s="90"/>
    </row>
    <row r="287116" spans="68:68" customFormat="1">
      <c r="BP287116" s="90"/>
    </row>
    <row r="287117" spans="68:68" customFormat="1">
      <c r="BP287117" s="90"/>
    </row>
    <row r="287118" spans="68:68" customFormat="1">
      <c r="BP287118" s="90"/>
    </row>
    <row r="287119" spans="68:68" customFormat="1">
      <c r="BP287119" s="90"/>
    </row>
    <row r="287120" spans="68:68" customFormat="1">
      <c r="BP287120" s="90"/>
    </row>
    <row r="287121" spans="68:68" customFormat="1">
      <c r="BP287121" s="90"/>
    </row>
    <row r="287122" spans="68:68" customFormat="1">
      <c r="BP287122" s="90"/>
    </row>
    <row r="287123" spans="68:68" customFormat="1">
      <c r="BP287123" s="90"/>
    </row>
    <row r="287124" spans="68:68" customFormat="1">
      <c r="BP287124" s="90"/>
    </row>
    <row r="287125" spans="68:68" customFormat="1">
      <c r="BP287125" s="90"/>
    </row>
    <row r="287126" spans="68:68" customFormat="1">
      <c r="BP287126" s="90"/>
    </row>
    <row r="287127" spans="68:68" customFormat="1">
      <c r="BP287127" s="90"/>
    </row>
    <row r="287128" spans="68:68" customFormat="1">
      <c r="BP287128" s="90"/>
    </row>
    <row r="287129" spans="68:68" customFormat="1">
      <c r="BP287129" s="90"/>
    </row>
    <row r="287130" spans="68:68" customFormat="1">
      <c r="BP287130" s="90"/>
    </row>
    <row r="287131" spans="68:68" customFormat="1">
      <c r="BP287131" s="90"/>
    </row>
    <row r="287132" spans="68:68" customFormat="1">
      <c r="BP287132" s="90"/>
    </row>
    <row r="287133" spans="68:68" customFormat="1">
      <c r="BP287133" s="90"/>
    </row>
    <row r="287134" spans="68:68" customFormat="1">
      <c r="BP287134" s="90"/>
    </row>
    <row r="287135" spans="68:68" customFormat="1">
      <c r="BP287135" s="90"/>
    </row>
    <row r="287136" spans="68:68" customFormat="1">
      <c r="BP287136" s="90"/>
    </row>
    <row r="287137" spans="68:68" customFormat="1">
      <c r="BP287137" s="90"/>
    </row>
    <row r="287138" spans="68:68" customFormat="1">
      <c r="BP287138" s="90"/>
    </row>
    <row r="287139" spans="68:68" customFormat="1">
      <c r="BP287139" s="90"/>
    </row>
    <row r="287140" spans="68:68" customFormat="1">
      <c r="BP287140" s="90"/>
    </row>
    <row r="287141" spans="68:68" customFormat="1">
      <c r="BP287141" s="90"/>
    </row>
    <row r="287142" spans="68:68" customFormat="1">
      <c r="BP287142" s="90"/>
    </row>
    <row r="287143" spans="68:68" customFormat="1">
      <c r="BP287143" s="90"/>
    </row>
    <row r="287144" spans="68:68" customFormat="1">
      <c r="BP287144" s="90"/>
    </row>
    <row r="287145" spans="68:68" customFormat="1">
      <c r="BP287145" s="90"/>
    </row>
    <row r="287146" spans="68:68" customFormat="1">
      <c r="BP287146" s="90"/>
    </row>
    <row r="287147" spans="68:68" customFormat="1">
      <c r="BP287147" s="90"/>
    </row>
    <row r="287148" spans="68:68" customFormat="1">
      <c r="BP287148" s="90"/>
    </row>
    <row r="287149" spans="68:68" customFormat="1">
      <c r="BP287149" s="90"/>
    </row>
    <row r="287150" spans="68:68" customFormat="1">
      <c r="BP287150" s="90"/>
    </row>
    <row r="287151" spans="68:68" customFormat="1">
      <c r="BP287151" s="90"/>
    </row>
    <row r="287152" spans="68:68" customFormat="1">
      <c r="BP287152" s="90"/>
    </row>
    <row r="287153" spans="68:68" customFormat="1">
      <c r="BP287153" s="90"/>
    </row>
    <row r="287154" spans="68:68" customFormat="1">
      <c r="BP287154" s="90"/>
    </row>
    <row r="287155" spans="68:68" customFormat="1">
      <c r="BP287155" s="90"/>
    </row>
    <row r="287156" spans="68:68" customFormat="1">
      <c r="BP287156" s="90"/>
    </row>
    <row r="287157" spans="68:68" customFormat="1">
      <c r="BP287157" s="90"/>
    </row>
    <row r="287158" spans="68:68" customFormat="1">
      <c r="BP287158" s="90"/>
    </row>
    <row r="287159" spans="68:68" customFormat="1">
      <c r="BP287159" s="90"/>
    </row>
    <row r="287160" spans="68:68" customFormat="1">
      <c r="BP287160" s="90"/>
    </row>
    <row r="287161" spans="68:68" customFormat="1">
      <c r="BP287161" s="90"/>
    </row>
    <row r="287162" spans="68:68" customFormat="1">
      <c r="BP287162" s="90"/>
    </row>
    <row r="287163" spans="68:68" customFormat="1">
      <c r="BP287163" s="90"/>
    </row>
    <row r="287164" spans="68:68" customFormat="1">
      <c r="BP287164" s="90"/>
    </row>
    <row r="287165" spans="68:68" customFormat="1">
      <c r="BP287165" s="90"/>
    </row>
    <row r="287166" spans="68:68" customFormat="1">
      <c r="BP287166" s="90"/>
    </row>
    <row r="287167" spans="68:68" customFormat="1">
      <c r="BP287167" s="90"/>
    </row>
    <row r="287168" spans="68:68" customFormat="1">
      <c r="BP287168" s="90"/>
    </row>
    <row r="287169" spans="68:68" customFormat="1">
      <c r="BP287169" s="90"/>
    </row>
    <row r="287170" spans="68:68" customFormat="1">
      <c r="BP287170" s="90"/>
    </row>
    <row r="287171" spans="68:68" customFormat="1">
      <c r="BP287171" s="90"/>
    </row>
    <row r="287172" spans="68:68" customFormat="1">
      <c r="BP287172" s="90"/>
    </row>
    <row r="287173" spans="68:68" customFormat="1">
      <c r="BP287173" s="90"/>
    </row>
    <row r="287174" spans="68:68" customFormat="1">
      <c r="BP287174" s="90"/>
    </row>
    <row r="287175" spans="68:68" customFormat="1">
      <c r="BP287175" s="90"/>
    </row>
    <row r="287176" spans="68:68" customFormat="1">
      <c r="BP287176" s="90"/>
    </row>
    <row r="287177" spans="68:68" customFormat="1">
      <c r="BP287177" s="90"/>
    </row>
    <row r="287178" spans="68:68" customFormat="1">
      <c r="BP287178" s="90"/>
    </row>
    <row r="287179" spans="68:68" customFormat="1">
      <c r="BP287179" s="90"/>
    </row>
    <row r="287180" spans="68:68" customFormat="1">
      <c r="BP287180" s="90"/>
    </row>
    <row r="287181" spans="68:68" customFormat="1">
      <c r="BP287181" s="90"/>
    </row>
    <row r="287182" spans="68:68" customFormat="1">
      <c r="BP287182" s="90"/>
    </row>
    <row r="287183" spans="68:68" customFormat="1">
      <c r="BP287183" s="90"/>
    </row>
    <row r="287184" spans="68:68" customFormat="1">
      <c r="BP287184" s="90"/>
    </row>
    <row r="287185" spans="68:68" customFormat="1">
      <c r="BP287185" s="90"/>
    </row>
    <row r="287186" spans="68:68" customFormat="1">
      <c r="BP287186" s="90"/>
    </row>
    <row r="287187" spans="68:68" customFormat="1">
      <c r="BP287187" s="90"/>
    </row>
    <row r="287188" spans="68:68" customFormat="1">
      <c r="BP287188" s="90"/>
    </row>
    <row r="287189" spans="68:68" customFormat="1">
      <c r="BP287189" s="90"/>
    </row>
    <row r="287190" spans="68:68" customFormat="1">
      <c r="BP287190" s="90"/>
    </row>
    <row r="287191" spans="68:68" customFormat="1">
      <c r="BP287191" s="90"/>
    </row>
    <row r="287192" spans="68:68" customFormat="1">
      <c r="BP287192" s="90"/>
    </row>
    <row r="287193" spans="68:68" customFormat="1">
      <c r="BP287193" s="90"/>
    </row>
    <row r="287194" spans="68:68" customFormat="1">
      <c r="BP287194" s="90"/>
    </row>
    <row r="287195" spans="68:68" customFormat="1">
      <c r="BP287195" s="90"/>
    </row>
    <row r="287196" spans="68:68" customFormat="1">
      <c r="BP287196" s="90"/>
    </row>
    <row r="287197" spans="68:68" customFormat="1">
      <c r="BP287197" s="90"/>
    </row>
    <row r="287198" spans="68:68" customFormat="1">
      <c r="BP287198" s="90"/>
    </row>
    <row r="287199" spans="68:68" customFormat="1">
      <c r="BP287199" s="90"/>
    </row>
    <row r="287200" spans="68:68" customFormat="1">
      <c r="BP287200" s="90"/>
    </row>
    <row r="287201" spans="68:68" customFormat="1">
      <c r="BP287201" s="90"/>
    </row>
    <row r="287202" spans="68:68" customFormat="1">
      <c r="BP287202" s="90"/>
    </row>
    <row r="287203" spans="68:68" customFormat="1">
      <c r="BP287203" s="90"/>
    </row>
    <row r="287204" spans="68:68" customFormat="1">
      <c r="BP287204" s="90"/>
    </row>
    <row r="287205" spans="68:68" customFormat="1">
      <c r="BP287205" s="90"/>
    </row>
    <row r="287206" spans="68:68" customFormat="1">
      <c r="BP287206" s="90"/>
    </row>
    <row r="287207" spans="68:68" customFormat="1">
      <c r="BP287207" s="90"/>
    </row>
    <row r="287208" spans="68:68" customFormat="1">
      <c r="BP287208" s="90"/>
    </row>
    <row r="287209" spans="68:68" customFormat="1">
      <c r="BP287209" s="90"/>
    </row>
    <row r="287210" spans="68:68" customFormat="1">
      <c r="BP287210" s="90"/>
    </row>
    <row r="287211" spans="68:68" customFormat="1">
      <c r="BP287211" s="90"/>
    </row>
    <row r="287212" spans="68:68" customFormat="1">
      <c r="BP287212" s="90"/>
    </row>
    <row r="287213" spans="68:68" customFormat="1">
      <c r="BP287213" s="90"/>
    </row>
    <row r="287214" spans="68:68" customFormat="1">
      <c r="BP287214" s="90"/>
    </row>
    <row r="287215" spans="68:68" customFormat="1">
      <c r="BP287215" s="90"/>
    </row>
    <row r="287216" spans="68:68" customFormat="1">
      <c r="BP287216" s="90"/>
    </row>
    <row r="287217" spans="68:68" customFormat="1">
      <c r="BP287217" s="90"/>
    </row>
    <row r="287218" spans="68:68" customFormat="1">
      <c r="BP287218" s="90"/>
    </row>
    <row r="287219" spans="68:68" customFormat="1">
      <c r="BP287219" s="90"/>
    </row>
    <row r="287220" spans="68:68" customFormat="1">
      <c r="BP287220" s="90"/>
    </row>
    <row r="287221" spans="68:68" customFormat="1">
      <c r="BP287221" s="90"/>
    </row>
    <row r="287222" spans="68:68" customFormat="1">
      <c r="BP287222" s="90"/>
    </row>
    <row r="287223" spans="68:68" customFormat="1">
      <c r="BP287223" s="90"/>
    </row>
    <row r="287224" spans="68:68" customFormat="1">
      <c r="BP287224" s="90"/>
    </row>
    <row r="287225" spans="68:68" customFormat="1">
      <c r="BP287225" s="90"/>
    </row>
    <row r="287226" spans="68:68" customFormat="1">
      <c r="BP287226" s="90"/>
    </row>
    <row r="287227" spans="68:68" customFormat="1">
      <c r="BP287227" s="90"/>
    </row>
    <row r="287228" spans="68:68" customFormat="1">
      <c r="BP287228" s="90"/>
    </row>
    <row r="287229" spans="68:68" customFormat="1">
      <c r="BP287229" s="90"/>
    </row>
    <row r="287230" spans="68:68" customFormat="1">
      <c r="BP287230" s="90"/>
    </row>
    <row r="287231" spans="68:68" customFormat="1">
      <c r="BP287231" s="90"/>
    </row>
    <row r="287232" spans="68:68" customFormat="1">
      <c r="BP287232" s="90"/>
    </row>
    <row r="287233" spans="68:68" customFormat="1">
      <c r="BP287233" s="90"/>
    </row>
    <row r="287234" spans="68:68" customFormat="1">
      <c r="BP287234" s="90"/>
    </row>
    <row r="287235" spans="68:68" customFormat="1">
      <c r="BP287235" s="90"/>
    </row>
    <row r="287236" spans="68:68" customFormat="1">
      <c r="BP287236" s="90"/>
    </row>
    <row r="287237" spans="68:68" customFormat="1">
      <c r="BP287237" s="90"/>
    </row>
    <row r="287238" spans="68:68" customFormat="1">
      <c r="BP287238" s="90"/>
    </row>
    <row r="287239" spans="68:68" customFormat="1">
      <c r="BP287239" s="90"/>
    </row>
    <row r="287240" spans="68:68" customFormat="1">
      <c r="BP287240" s="90"/>
    </row>
    <row r="287241" spans="68:68" customFormat="1">
      <c r="BP287241" s="90"/>
    </row>
    <row r="287242" spans="68:68" customFormat="1">
      <c r="BP287242" s="90"/>
    </row>
    <row r="287243" spans="68:68" customFormat="1">
      <c r="BP287243" s="90"/>
    </row>
    <row r="287244" spans="68:68" customFormat="1">
      <c r="BP287244" s="90"/>
    </row>
    <row r="287245" spans="68:68" customFormat="1">
      <c r="BP287245" s="90"/>
    </row>
    <row r="287246" spans="68:68" customFormat="1">
      <c r="BP287246" s="90"/>
    </row>
    <row r="287247" spans="68:68" customFormat="1">
      <c r="BP287247" s="90"/>
    </row>
    <row r="287248" spans="68:68" customFormat="1">
      <c r="BP287248" s="90"/>
    </row>
    <row r="287249" spans="68:68" customFormat="1">
      <c r="BP287249" s="90"/>
    </row>
    <row r="287250" spans="68:68" customFormat="1">
      <c r="BP287250" s="90"/>
    </row>
    <row r="287251" spans="68:68" customFormat="1">
      <c r="BP287251" s="90"/>
    </row>
    <row r="287252" spans="68:68" customFormat="1">
      <c r="BP287252" s="90"/>
    </row>
    <row r="287253" spans="68:68" customFormat="1">
      <c r="BP287253" s="90"/>
    </row>
    <row r="287254" spans="68:68" customFormat="1">
      <c r="BP287254" s="90"/>
    </row>
    <row r="287255" spans="68:68" customFormat="1">
      <c r="BP287255" s="90"/>
    </row>
    <row r="287256" spans="68:68" customFormat="1">
      <c r="BP287256" s="90"/>
    </row>
    <row r="287257" spans="68:68" customFormat="1">
      <c r="BP287257" s="90"/>
    </row>
    <row r="287258" spans="68:68" customFormat="1">
      <c r="BP287258" s="90"/>
    </row>
    <row r="287259" spans="68:68" customFormat="1">
      <c r="BP287259" s="90"/>
    </row>
    <row r="287260" spans="68:68" customFormat="1">
      <c r="BP287260" s="90"/>
    </row>
    <row r="287261" spans="68:68" customFormat="1">
      <c r="BP287261" s="90"/>
    </row>
    <row r="287262" spans="68:68" customFormat="1">
      <c r="BP287262" s="90"/>
    </row>
    <row r="287263" spans="68:68" customFormat="1">
      <c r="BP287263" s="90"/>
    </row>
    <row r="287264" spans="68:68" customFormat="1">
      <c r="BP287264" s="90"/>
    </row>
    <row r="287265" spans="68:68" customFormat="1">
      <c r="BP287265" s="90"/>
    </row>
    <row r="287266" spans="68:68" customFormat="1">
      <c r="BP287266" s="90"/>
    </row>
    <row r="287267" spans="68:68" customFormat="1">
      <c r="BP287267" s="90"/>
    </row>
    <row r="287268" spans="68:68" customFormat="1">
      <c r="BP287268" s="90"/>
    </row>
    <row r="287269" spans="68:68" customFormat="1">
      <c r="BP287269" s="90"/>
    </row>
    <row r="287270" spans="68:68" customFormat="1">
      <c r="BP287270" s="90"/>
    </row>
    <row r="287271" spans="68:68" customFormat="1">
      <c r="BP287271" s="90"/>
    </row>
    <row r="287272" spans="68:68" customFormat="1">
      <c r="BP287272" s="90"/>
    </row>
    <row r="287273" spans="68:68" customFormat="1">
      <c r="BP287273" s="90"/>
    </row>
    <row r="287274" spans="68:68" customFormat="1">
      <c r="BP287274" s="90"/>
    </row>
    <row r="287275" spans="68:68" customFormat="1">
      <c r="BP287275" s="90"/>
    </row>
    <row r="287276" spans="68:68" customFormat="1">
      <c r="BP287276" s="90"/>
    </row>
    <row r="287277" spans="68:68" customFormat="1">
      <c r="BP287277" s="90"/>
    </row>
    <row r="287278" spans="68:68" customFormat="1">
      <c r="BP287278" s="90"/>
    </row>
    <row r="287279" spans="68:68" customFormat="1">
      <c r="BP287279" s="90"/>
    </row>
    <row r="287280" spans="68:68" customFormat="1">
      <c r="BP287280" s="90"/>
    </row>
    <row r="287281" spans="68:68" customFormat="1">
      <c r="BP287281" s="90"/>
    </row>
    <row r="287282" spans="68:68" customFormat="1">
      <c r="BP287282" s="90"/>
    </row>
    <row r="287283" spans="68:68" customFormat="1">
      <c r="BP287283" s="90"/>
    </row>
    <row r="287284" spans="68:68" customFormat="1">
      <c r="BP287284" s="90"/>
    </row>
    <row r="287285" spans="68:68" customFormat="1">
      <c r="BP287285" s="90"/>
    </row>
    <row r="287286" spans="68:68" customFormat="1">
      <c r="BP287286" s="90"/>
    </row>
    <row r="287287" spans="68:68" customFormat="1">
      <c r="BP287287" s="90"/>
    </row>
    <row r="287288" spans="68:68" customFormat="1">
      <c r="BP287288" s="90"/>
    </row>
    <row r="287289" spans="68:68" customFormat="1">
      <c r="BP287289" s="90"/>
    </row>
    <row r="287290" spans="68:68" customFormat="1">
      <c r="BP287290" s="90"/>
    </row>
    <row r="287291" spans="68:68" customFormat="1">
      <c r="BP287291" s="90"/>
    </row>
    <row r="287292" spans="68:68" customFormat="1">
      <c r="BP287292" s="90"/>
    </row>
    <row r="287293" spans="68:68" customFormat="1">
      <c r="BP287293" s="90"/>
    </row>
    <row r="287294" spans="68:68" customFormat="1">
      <c r="BP287294" s="90"/>
    </row>
    <row r="287295" spans="68:68" customFormat="1">
      <c r="BP287295" s="90"/>
    </row>
    <row r="287296" spans="68:68" customFormat="1">
      <c r="BP287296" s="90"/>
    </row>
    <row r="287297" spans="68:68" customFormat="1">
      <c r="BP287297" s="90"/>
    </row>
    <row r="287298" spans="68:68" customFormat="1">
      <c r="BP287298" s="90"/>
    </row>
    <row r="287299" spans="68:68" customFormat="1">
      <c r="BP287299" s="90"/>
    </row>
    <row r="287300" spans="68:68" customFormat="1">
      <c r="BP287300" s="90"/>
    </row>
    <row r="287301" spans="68:68" customFormat="1">
      <c r="BP287301" s="90"/>
    </row>
    <row r="287302" spans="68:68" customFormat="1">
      <c r="BP287302" s="90"/>
    </row>
    <row r="287303" spans="68:68" customFormat="1">
      <c r="BP287303" s="90"/>
    </row>
    <row r="287304" spans="68:68" customFormat="1">
      <c r="BP287304" s="90"/>
    </row>
    <row r="287305" spans="68:68" customFormat="1">
      <c r="BP287305" s="90"/>
    </row>
    <row r="287306" spans="68:68" customFormat="1">
      <c r="BP287306" s="90"/>
    </row>
    <row r="287307" spans="68:68" customFormat="1">
      <c r="BP287307" s="90"/>
    </row>
    <row r="287308" spans="68:68" customFormat="1">
      <c r="BP287308" s="90"/>
    </row>
    <row r="287309" spans="68:68" customFormat="1">
      <c r="BP287309" s="90"/>
    </row>
    <row r="287310" spans="68:68" customFormat="1">
      <c r="BP287310" s="90"/>
    </row>
    <row r="287311" spans="68:68" customFormat="1">
      <c r="BP287311" s="90"/>
    </row>
    <row r="287312" spans="68:68" customFormat="1">
      <c r="BP287312" s="90"/>
    </row>
    <row r="287313" spans="68:68" customFormat="1">
      <c r="BP287313" s="90"/>
    </row>
    <row r="287314" spans="68:68" customFormat="1">
      <c r="BP287314" s="90"/>
    </row>
    <row r="287315" spans="68:68" customFormat="1">
      <c r="BP287315" s="90"/>
    </row>
    <row r="287316" spans="68:68" customFormat="1">
      <c r="BP287316" s="90"/>
    </row>
    <row r="287317" spans="68:68" customFormat="1">
      <c r="BP287317" s="90"/>
    </row>
    <row r="287318" spans="68:68" customFormat="1">
      <c r="BP287318" s="90"/>
    </row>
    <row r="287319" spans="68:68" customFormat="1">
      <c r="BP287319" s="90"/>
    </row>
    <row r="287320" spans="68:68" customFormat="1">
      <c r="BP287320" s="90"/>
    </row>
    <row r="287321" spans="68:68" customFormat="1">
      <c r="BP287321" s="90"/>
    </row>
    <row r="287322" spans="68:68" customFormat="1">
      <c r="BP287322" s="90"/>
    </row>
    <row r="287323" spans="68:68" customFormat="1">
      <c r="BP287323" s="90"/>
    </row>
    <row r="287324" spans="68:68" customFormat="1">
      <c r="BP287324" s="90"/>
    </row>
    <row r="287325" spans="68:68" customFormat="1">
      <c r="BP287325" s="90"/>
    </row>
    <row r="287326" spans="68:68" customFormat="1">
      <c r="BP287326" s="90"/>
    </row>
    <row r="287327" spans="68:68" customFormat="1">
      <c r="BP287327" s="90"/>
    </row>
    <row r="287328" spans="68:68" customFormat="1">
      <c r="BP287328" s="90"/>
    </row>
    <row r="287329" spans="68:68" customFormat="1">
      <c r="BP287329" s="90"/>
    </row>
    <row r="287330" spans="68:68" customFormat="1">
      <c r="BP287330" s="90"/>
    </row>
    <row r="287331" spans="68:68" customFormat="1">
      <c r="BP287331" s="90"/>
    </row>
    <row r="287332" spans="68:68" customFormat="1">
      <c r="BP287332" s="90"/>
    </row>
    <row r="287333" spans="68:68" customFormat="1">
      <c r="BP287333" s="90"/>
    </row>
    <row r="287334" spans="68:68" customFormat="1">
      <c r="BP287334" s="90"/>
    </row>
    <row r="287335" spans="68:68" customFormat="1">
      <c r="BP287335" s="90"/>
    </row>
    <row r="287336" spans="68:68" customFormat="1">
      <c r="BP287336" s="90"/>
    </row>
    <row r="287337" spans="68:68" customFormat="1">
      <c r="BP287337" s="90"/>
    </row>
    <row r="287338" spans="68:68" customFormat="1">
      <c r="BP287338" s="90"/>
    </row>
    <row r="287339" spans="68:68" customFormat="1">
      <c r="BP287339" s="90"/>
    </row>
    <row r="287340" spans="68:68" customFormat="1">
      <c r="BP287340" s="90"/>
    </row>
    <row r="287341" spans="68:68" customFormat="1">
      <c r="BP287341" s="90"/>
    </row>
    <row r="287342" spans="68:68" customFormat="1">
      <c r="BP287342" s="90"/>
    </row>
    <row r="287343" spans="68:68" customFormat="1">
      <c r="BP287343" s="90"/>
    </row>
    <row r="287344" spans="68:68" customFormat="1">
      <c r="BP287344" s="90"/>
    </row>
    <row r="287345" spans="68:68" customFormat="1">
      <c r="BP287345" s="90"/>
    </row>
    <row r="287346" spans="68:68" customFormat="1">
      <c r="BP287346" s="90"/>
    </row>
    <row r="287347" spans="68:68" customFormat="1">
      <c r="BP287347" s="90"/>
    </row>
    <row r="287348" spans="68:68" customFormat="1">
      <c r="BP287348" s="90"/>
    </row>
    <row r="287349" spans="68:68" customFormat="1">
      <c r="BP287349" s="90"/>
    </row>
    <row r="287350" spans="68:68" customFormat="1">
      <c r="BP287350" s="90"/>
    </row>
    <row r="287351" spans="68:68" customFormat="1">
      <c r="BP287351" s="90"/>
    </row>
    <row r="287352" spans="68:68" customFormat="1">
      <c r="BP287352" s="90"/>
    </row>
    <row r="287353" spans="68:68" customFormat="1">
      <c r="BP287353" s="90"/>
    </row>
    <row r="287354" spans="68:68" customFormat="1">
      <c r="BP287354" s="90"/>
    </row>
    <row r="287355" spans="68:68" customFormat="1">
      <c r="BP287355" s="90"/>
    </row>
    <row r="287356" spans="68:68" customFormat="1">
      <c r="BP287356" s="90"/>
    </row>
    <row r="287357" spans="68:68" customFormat="1">
      <c r="BP287357" s="90"/>
    </row>
    <row r="287358" spans="68:68" customFormat="1">
      <c r="BP287358" s="90"/>
    </row>
    <row r="287359" spans="68:68" customFormat="1">
      <c r="BP287359" s="90"/>
    </row>
    <row r="287360" spans="68:68" customFormat="1">
      <c r="BP287360" s="90"/>
    </row>
    <row r="287361" spans="68:68" customFormat="1">
      <c r="BP287361" s="90"/>
    </row>
    <row r="287362" spans="68:68" customFormat="1">
      <c r="BP287362" s="90"/>
    </row>
    <row r="287363" spans="68:68" customFormat="1">
      <c r="BP287363" s="90"/>
    </row>
    <row r="287364" spans="68:68" customFormat="1">
      <c r="BP287364" s="90"/>
    </row>
    <row r="287365" spans="68:68" customFormat="1">
      <c r="BP287365" s="90"/>
    </row>
    <row r="287366" spans="68:68" customFormat="1">
      <c r="BP287366" s="90"/>
    </row>
    <row r="287367" spans="68:68" customFormat="1">
      <c r="BP287367" s="90"/>
    </row>
    <row r="287368" spans="68:68" customFormat="1">
      <c r="BP287368" s="90"/>
    </row>
    <row r="287369" spans="68:68" customFormat="1">
      <c r="BP287369" s="90"/>
    </row>
    <row r="287370" spans="68:68" customFormat="1">
      <c r="BP287370" s="90"/>
    </row>
    <row r="287371" spans="68:68" customFormat="1">
      <c r="BP287371" s="90"/>
    </row>
    <row r="287372" spans="68:68" customFormat="1">
      <c r="BP287372" s="90"/>
    </row>
    <row r="287373" spans="68:68" customFormat="1">
      <c r="BP287373" s="90"/>
    </row>
    <row r="287374" spans="68:68" customFormat="1">
      <c r="BP287374" s="90"/>
    </row>
    <row r="287375" spans="68:68" customFormat="1">
      <c r="BP287375" s="90"/>
    </row>
    <row r="287376" spans="68:68" customFormat="1">
      <c r="BP287376" s="90"/>
    </row>
    <row r="287377" spans="68:68" customFormat="1">
      <c r="BP287377" s="90"/>
    </row>
    <row r="287378" spans="68:68" customFormat="1">
      <c r="BP287378" s="90"/>
    </row>
    <row r="287379" spans="68:68" customFormat="1">
      <c r="BP287379" s="90"/>
    </row>
    <row r="287380" spans="68:68" customFormat="1">
      <c r="BP287380" s="90"/>
    </row>
    <row r="287381" spans="68:68" customFormat="1">
      <c r="BP287381" s="90"/>
    </row>
    <row r="287382" spans="68:68" customFormat="1">
      <c r="BP287382" s="90"/>
    </row>
    <row r="287383" spans="68:68" customFormat="1">
      <c r="BP287383" s="90"/>
    </row>
    <row r="287384" spans="68:68" customFormat="1">
      <c r="BP287384" s="90"/>
    </row>
    <row r="287385" spans="68:68" customFormat="1">
      <c r="BP287385" s="90"/>
    </row>
    <row r="287386" spans="68:68" customFormat="1">
      <c r="BP287386" s="90"/>
    </row>
    <row r="287387" spans="68:68" customFormat="1">
      <c r="BP287387" s="90"/>
    </row>
    <row r="287388" spans="68:68" customFormat="1">
      <c r="BP287388" s="90"/>
    </row>
    <row r="287389" spans="68:68" customFormat="1">
      <c r="BP287389" s="90"/>
    </row>
    <row r="287390" spans="68:68" customFormat="1">
      <c r="BP287390" s="90"/>
    </row>
    <row r="287391" spans="68:68" customFormat="1">
      <c r="BP287391" s="90"/>
    </row>
    <row r="287392" spans="68:68" customFormat="1">
      <c r="BP287392" s="90"/>
    </row>
    <row r="287393" spans="68:68" customFormat="1">
      <c r="BP287393" s="90"/>
    </row>
    <row r="287394" spans="68:68" customFormat="1">
      <c r="BP287394" s="90"/>
    </row>
    <row r="287395" spans="68:68" customFormat="1">
      <c r="BP287395" s="90"/>
    </row>
    <row r="287396" spans="68:68" customFormat="1">
      <c r="BP287396" s="90"/>
    </row>
    <row r="287397" spans="68:68" customFormat="1">
      <c r="BP287397" s="90"/>
    </row>
    <row r="287398" spans="68:68" customFormat="1">
      <c r="BP287398" s="90"/>
    </row>
    <row r="287399" spans="68:68" customFormat="1">
      <c r="BP287399" s="90"/>
    </row>
    <row r="287400" spans="68:68" customFormat="1">
      <c r="BP287400" s="90"/>
    </row>
    <row r="287401" spans="68:68" customFormat="1">
      <c r="BP287401" s="90"/>
    </row>
    <row r="287402" spans="68:68" customFormat="1">
      <c r="BP287402" s="90"/>
    </row>
    <row r="287403" spans="68:68" customFormat="1">
      <c r="BP287403" s="90"/>
    </row>
    <row r="287404" spans="68:68" customFormat="1">
      <c r="BP287404" s="90"/>
    </row>
    <row r="287405" spans="68:68" customFormat="1">
      <c r="BP287405" s="90"/>
    </row>
    <row r="287406" spans="68:68" customFormat="1">
      <c r="BP287406" s="90"/>
    </row>
    <row r="287407" spans="68:68" customFormat="1">
      <c r="BP287407" s="90"/>
    </row>
    <row r="287408" spans="68:68" customFormat="1">
      <c r="BP287408" s="90"/>
    </row>
    <row r="287409" spans="68:68" customFormat="1">
      <c r="BP287409" s="90"/>
    </row>
    <row r="287410" spans="68:68" customFormat="1">
      <c r="BP287410" s="90"/>
    </row>
    <row r="287411" spans="68:68" customFormat="1">
      <c r="BP287411" s="90"/>
    </row>
    <row r="287412" spans="68:68" customFormat="1">
      <c r="BP287412" s="90"/>
    </row>
    <row r="287413" spans="68:68" customFormat="1">
      <c r="BP287413" s="90"/>
    </row>
    <row r="287414" spans="68:68" customFormat="1">
      <c r="BP287414" s="90"/>
    </row>
    <row r="287415" spans="68:68" customFormat="1">
      <c r="BP287415" s="90"/>
    </row>
    <row r="287416" spans="68:68" customFormat="1">
      <c r="BP287416" s="90"/>
    </row>
    <row r="287417" spans="68:68" customFormat="1">
      <c r="BP287417" s="90"/>
    </row>
    <row r="287418" spans="68:68" customFormat="1">
      <c r="BP287418" s="90"/>
    </row>
    <row r="287419" spans="68:68" customFormat="1">
      <c r="BP287419" s="90"/>
    </row>
    <row r="287420" spans="68:68" customFormat="1">
      <c r="BP287420" s="90"/>
    </row>
    <row r="287421" spans="68:68" customFormat="1">
      <c r="BP287421" s="90"/>
    </row>
    <row r="287422" spans="68:68" customFormat="1">
      <c r="BP287422" s="90"/>
    </row>
    <row r="287423" spans="68:68" customFormat="1">
      <c r="BP287423" s="90"/>
    </row>
    <row r="287424" spans="68:68" customFormat="1">
      <c r="BP287424" s="90"/>
    </row>
    <row r="287425" spans="68:68" customFormat="1">
      <c r="BP287425" s="90"/>
    </row>
    <row r="287426" spans="68:68" customFormat="1">
      <c r="BP287426" s="90"/>
    </row>
    <row r="287427" spans="68:68" customFormat="1">
      <c r="BP287427" s="90"/>
    </row>
    <row r="287428" spans="68:68" customFormat="1">
      <c r="BP287428" s="90"/>
    </row>
    <row r="287429" spans="68:68" customFormat="1">
      <c r="BP287429" s="90"/>
    </row>
    <row r="287430" spans="68:68" customFormat="1">
      <c r="BP287430" s="90"/>
    </row>
    <row r="287431" spans="68:68" customFormat="1">
      <c r="BP287431" s="90"/>
    </row>
    <row r="287432" spans="68:68" customFormat="1">
      <c r="BP287432" s="90"/>
    </row>
    <row r="287433" spans="68:68" customFormat="1">
      <c r="BP287433" s="90"/>
    </row>
    <row r="287434" spans="68:68" customFormat="1">
      <c r="BP287434" s="90"/>
    </row>
    <row r="287435" spans="68:68" customFormat="1">
      <c r="BP287435" s="90"/>
    </row>
    <row r="287436" spans="68:68" customFormat="1">
      <c r="BP287436" s="90"/>
    </row>
    <row r="287437" spans="68:68" customFormat="1">
      <c r="BP287437" s="90"/>
    </row>
    <row r="287438" spans="68:68" customFormat="1">
      <c r="BP287438" s="90"/>
    </row>
    <row r="287439" spans="68:68" customFormat="1">
      <c r="BP287439" s="90"/>
    </row>
    <row r="287440" spans="68:68" customFormat="1">
      <c r="BP287440" s="90"/>
    </row>
    <row r="287441" spans="68:68" customFormat="1">
      <c r="BP287441" s="90"/>
    </row>
    <row r="287442" spans="68:68" customFormat="1">
      <c r="BP287442" s="90"/>
    </row>
    <row r="287443" spans="68:68" customFormat="1">
      <c r="BP287443" s="90"/>
    </row>
    <row r="287444" spans="68:68" customFormat="1">
      <c r="BP287444" s="90"/>
    </row>
    <row r="287445" spans="68:68" customFormat="1">
      <c r="BP287445" s="90"/>
    </row>
    <row r="287446" spans="68:68" customFormat="1">
      <c r="BP287446" s="90"/>
    </row>
    <row r="287447" spans="68:68" customFormat="1">
      <c r="BP287447" s="90"/>
    </row>
    <row r="287448" spans="68:68" customFormat="1">
      <c r="BP287448" s="90"/>
    </row>
    <row r="287449" spans="68:68" customFormat="1">
      <c r="BP287449" s="90"/>
    </row>
    <row r="287450" spans="68:68" customFormat="1">
      <c r="BP287450" s="90"/>
    </row>
    <row r="287451" spans="68:68" customFormat="1">
      <c r="BP287451" s="90"/>
    </row>
    <row r="287452" spans="68:68" customFormat="1">
      <c r="BP287452" s="90"/>
    </row>
    <row r="287453" spans="68:68" customFormat="1">
      <c r="BP287453" s="90"/>
    </row>
    <row r="287454" spans="68:68" customFormat="1">
      <c r="BP287454" s="90"/>
    </row>
    <row r="287455" spans="68:68" customFormat="1">
      <c r="BP287455" s="90"/>
    </row>
    <row r="287456" spans="68:68" customFormat="1">
      <c r="BP287456" s="90"/>
    </row>
    <row r="287457" spans="68:68" customFormat="1">
      <c r="BP287457" s="90"/>
    </row>
    <row r="287458" spans="68:68" customFormat="1">
      <c r="BP287458" s="90"/>
    </row>
    <row r="287459" spans="68:68" customFormat="1">
      <c r="BP287459" s="90"/>
    </row>
    <row r="287460" spans="68:68" customFormat="1">
      <c r="BP287460" s="90"/>
    </row>
    <row r="287461" spans="68:68" customFormat="1">
      <c r="BP287461" s="90"/>
    </row>
    <row r="287462" spans="68:68" customFormat="1">
      <c r="BP287462" s="90"/>
    </row>
    <row r="287463" spans="68:68" customFormat="1">
      <c r="BP287463" s="90"/>
    </row>
    <row r="287464" spans="68:68" customFormat="1">
      <c r="BP287464" s="90"/>
    </row>
    <row r="287465" spans="68:68" customFormat="1">
      <c r="BP287465" s="90"/>
    </row>
    <row r="287466" spans="68:68" customFormat="1">
      <c r="BP287466" s="90"/>
    </row>
    <row r="287467" spans="68:68" customFormat="1">
      <c r="BP287467" s="90"/>
    </row>
    <row r="287468" spans="68:68" customFormat="1">
      <c r="BP287468" s="90"/>
    </row>
    <row r="287469" spans="68:68" customFormat="1">
      <c r="BP287469" s="90"/>
    </row>
    <row r="287470" spans="68:68" customFormat="1">
      <c r="BP287470" s="90"/>
    </row>
    <row r="287471" spans="68:68" customFormat="1">
      <c r="BP287471" s="90"/>
    </row>
    <row r="287472" spans="68:68" customFormat="1">
      <c r="BP287472" s="90"/>
    </row>
    <row r="287473" spans="68:68" customFormat="1">
      <c r="BP287473" s="90"/>
    </row>
    <row r="287474" spans="68:68" customFormat="1">
      <c r="BP287474" s="90"/>
    </row>
    <row r="287475" spans="68:68" customFormat="1">
      <c r="BP287475" s="90"/>
    </row>
    <row r="287476" spans="68:68" customFormat="1">
      <c r="BP287476" s="90"/>
    </row>
    <row r="287477" spans="68:68" customFormat="1">
      <c r="BP287477" s="90"/>
    </row>
    <row r="287478" spans="68:68" customFormat="1">
      <c r="BP287478" s="90"/>
    </row>
    <row r="287479" spans="68:68" customFormat="1">
      <c r="BP287479" s="90"/>
    </row>
    <row r="287480" spans="68:68" customFormat="1">
      <c r="BP287480" s="90"/>
    </row>
    <row r="287481" spans="68:68" customFormat="1">
      <c r="BP287481" s="90"/>
    </row>
    <row r="287482" spans="68:68" customFormat="1">
      <c r="BP287482" s="90"/>
    </row>
    <row r="287483" spans="68:68" customFormat="1">
      <c r="BP287483" s="90"/>
    </row>
    <row r="287484" spans="68:68" customFormat="1">
      <c r="BP287484" s="90"/>
    </row>
    <row r="287485" spans="68:68" customFormat="1">
      <c r="BP287485" s="90"/>
    </row>
    <row r="287486" spans="68:68" customFormat="1">
      <c r="BP287486" s="90"/>
    </row>
    <row r="287487" spans="68:68" customFormat="1">
      <c r="BP287487" s="90"/>
    </row>
    <row r="287488" spans="68:68" customFormat="1">
      <c r="BP287488" s="90"/>
    </row>
    <row r="287489" spans="68:68" customFormat="1">
      <c r="BP287489" s="90"/>
    </row>
    <row r="287490" spans="68:68" customFormat="1">
      <c r="BP287490" s="90"/>
    </row>
    <row r="287491" spans="68:68" customFormat="1">
      <c r="BP287491" s="90"/>
    </row>
    <row r="287492" spans="68:68" customFormat="1">
      <c r="BP287492" s="90"/>
    </row>
    <row r="287493" spans="68:68" customFormat="1">
      <c r="BP287493" s="90"/>
    </row>
    <row r="287494" spans="68:68" customFormat="1">
      <c r="BP287494" s="90"/>
    </row>
    <row r="287495" spans="68:68" customFormat="1">
      <c r="BP287495" s="90"/>
    </row>
    <row r="287496" spans="68:68" customFormat="1">
      <c r="BP287496" s="90"/>
    </row>
    <row r="287497" spans="68:68" customFormat="1">
      <c r="BP287497" s="90"/>
    </row>
    <row r="287498" spans="68:68" customFormat="1">
      <c r="BP287498" s="90"/>
    </row>
    <row r="287499" spans="68:68" customFormat="1">
      <c r="BP287499" s="90"/>
    </row>
    <row r="287500" spans="68:68" customFormat="1">
      <c r="BP287500" s="90"/>
    </row>
    <row r="287501" spans="68:68" customFormat="1">
      <c r="BP287501" s="90"/>
    </row>
    <row r="287502" spans="68:68" customFormat="1">
      <c r="BP287502" s="90"/>
    </row>
    <row r="287503" spans="68:68" customFormat="1">
      <c r="BP287503" s="90"/>
    </row>
    <row r="287504" spans="68:68" customFormat="1">
      <c r="BP287504" s="90"/>
    </row>
    <row r="287505" spans="68:68" customFormat="1">
      <c r="BP287505" s="90"/>
    </row>
    <row r="287506" spans="68:68" customFormat="1">
      <c r="BP287506" s="90"/>
    </row>
    <row r="287507" spans="68:68" customFormat="1">
      <c r="BP287507" s="90"/>
    </row>
    <row r="287508" spans="68:68" customFormat="1">
      <c r="BP287508" s="90"/>
    </row>
    <row r="287509" spans="68:68" customFormat="1">
      <c r="BP287509" s="90"/>
    </row>
    <row r="287510" spans="68:68" customFormat="1">
      <c r="BP287510" s="90"/>
    </row>
    <row r="287511" spans="68:68" customFormat="1">
      <c r="BP287511" s="90"/>
    </row>
    <row r="287512" spans="68:68" customFormat="1">
      <c r="BP287512" s="90"/>
    </row>
    <row r="287513" spans="68:68" customFormat="1">
      <c r="BP287513" s="90"/>
    </row>
    <row r="287514" spans="68:68" customFormat="1">
      <c r="BP287514" s="90"/>
    </row>
    <row r="287515" spans="68:68" customFormat="1">
      <c r="BP287515" s="90"/>
    </row>
    <row r="287516" spans="68:68" customFormat="1">
      <c r="BP287516" s="90"/>
    </row>
    <row r="287517" spans="68:68" customFormat="1">
      <c r="BP287517" s="90"/>
    </row>
    <row r="287518" spans="68:68" customFormat="1">
      <c r="BP287518" s="90"/>
    </row>
    <row r="287519" spans="68:68" customFormat="1">
      <c r="BP287519" s="90"/>
    </row>
    <row r="287520" spans="68:68" customFormat="1">
      <c r="BP287520" s="90"/>
    </row>
    <row r="287521" spans="68:68" customFormat="1">
      <c r="BP287521" s="90"/>
    </row>
    <row r="287522" spans="68:68" customFormat="1">
      <c r="BP287522" s="90"/>
    </row>
    <row r="287523" spans="68:68" customFormat="1">
      <c r="BP287523" s="90"/>
    </row>
    <row r="287524" spans="68:68" customFormat="1">
      <c r="BP287524" s="90"/>
    </row>
    <row r="287525" spans="68:68" customFormat="1">
      <c r="BP287525" s="90"/>
    </row>
    <row r="287526" spans="68:68" customFormat="1">
      <c r="BP287526" s="90"/>
    </row>
    <row r="287527" spans="68:68" customFormat="1">
      <c r="BP287527" s="90"/>
    </row>
    <row r="287528" spans="68:68" customFormat="1">
      <c r="BP287528" s="90"/>
    </row>
    <row r="287529" spans="68:68" customFormat="1">
      <c r="BP287529" s="90"/>
    </row>
    <row r="287530" spans="68:68" customFormat="1">
      <c r="BP287530" s="90"/>
    </row>
    <row r="287531" spans="68:68" customFormat="1">
      <c r="BP287531" s="90"/>
    </row>
    <row r="287532" spans="68:68" customFormat="1">
      <c r="BP287532" s="90"/>
    </row>
    <row r="287533" spans="68:68" customFormat="1">
      <c r="BP287533" s="90"/>
    </row>
    <row r="287534" spans="68:68" customFormat="1">
      <c r="BP287534" s="90"/>
    </row>
    <row r="287535" spans="68:68" customFormat="1">
      <c r="BP287535" s="90"/>
    </row>
    <row r="287536" spans="68:68" customFormat="1">
      <c r="BP287536" s="90"/>
    </row>
    <row r="287537" spans="68:68" customFormat="1">
      <c r="BP287537" s="90"/>
    </row>
    <row r="287538" spans="68:68" customFormat="1">
      <c r="BP287538" s="90"/>
    </row>
    <row r="287539" spans="68:68" customFormat="1">
      <c r="BP287539" s="90"/>
    </row>
    <row r="287540" spans="68:68" customFormat="1">
      <c r="BP287540" s="90"/>
    </row>
    <row r="287541" spans="68:68" customFormat="1">
      <c r="BP287541" s="90"/>
    </row>
    <row r="287542" spans="68:68" customFormat="1">
      <c r="BP287542" s="90"/>
    </row>
    <row r="287543" spans="68:68" customFormat="1">
      <c r="BP287543" s="90"/>
    </row>
    <row r="287544" spans="68:68" customFormat="1">
      <c r="BP287544" s="90"/>
    </row>
    <row r="287545" spans="68:68" customFormat="1">
      <c r="BP287545" s="90"/>
    </row>
    <row r="287546" spans="68:68" customFormat="1">
      <c r="BP287546" s="90"/>
    </row>
    <row r="287547" spans="68:68" customFormat="1">
      <c r="BP287547" s="90"/>
    </row>
    <row r="287548" spans="68:68" customFormat="1">
      <c r="BP287548" s="90"/>
    </row>
    <row r="287549" spans="68:68" customFormat="1">
      <c r="BP287549" s="90"/>
    </row>
    <row r="287550" spans="68:68" customFormat="1">
      <c r="BP287550" s="90"/>
    </row>
    <row r="287551" spans="68:68" customFormat="1">
      <c r="BP287551" s="90"/>
    </row>
    <row r="287552" spans="68:68" customFormat="1">
      <c r="BP287552" s="90"/>
    </row>
    <row r="287553" spans="68:68" customFormat="1">
      <c r="BP287553" s="90"/>
    </row>
    <row r="287554" spans="68:68" customFormat="1">
      <c r="BP287554" s="90"/>
    </row>
    <row r="287555" spans="68:68" customFormat="1">
      <c r="BP287555" s="90"/>
    </row>
    <row r="287556" spans="68:68" customFormat="1">
      <c r="BP287556" s="90"/>
    </row>
    <row r="287557" spans="68:68" customFormat="1">
      <c r="BP287557" s="90"/>
    </row>
    <row r="287558" spans="68:68" customFormat="1">
      <c r="BP287558" s="90"/>
    </row>
    <row r="287559" spans="68:68" customFormat="1">
      <c r="BP287559" s="90"/>
    </row>
    <row r="287560" spans="68:68" customFormat="1">
      <c r="BP287560" s="90"/>
    </row>
    <row r="287561" spans="68:68" customFormat="1">
      <c r="BP287561" s="90"/>
    </row>
    <row r="287562" spans="68:68" customFormat="1">
      <c r="BP287562" s="90"/>
    </row>
    <row r="287563" spans="68:68" customFormat="1">
      <c r="BP287563" s="90"/>
    </row>
    <row r="287564" spans="68:68" customFormat="1">
      <c r="BP287564" s="90"/>
    </row>
    <row r="287565" spans="68:68" customFormat="1">
      <c r="BP287565" s="90"/>
    </row>
    <row r="287566" spans="68:68" customFormat="1">
      <c r="BP287566" s="90"/>
    </row>
    <row r="287567" spans="68:68" customFormat="1">
      <c r="BP287567" s="90"/>
    </row>
    <row r="287568" spans="68:68" customFormat="1">
      <c r="BP287568" s="90"/>
    </row>
    <row r="287569" spans="68:68" customFormat="1">
      <c r="BP287569" s="90"/>
    </row>
    <row r="287570" spans="68:68" customFormat="1">
      <c r="BP287570" s="90"/>
    </row>
    <row r="287571" spans="68:68" customFormat="1">
      <c r="BP287571" s="90"/>
    </row>
    <row r="287572" spans="68:68" customFormat="1">
      <c r="BP287572" s="90"/>
    </row>
    <row r="287573" spans="68:68" customFormat="1">
      <c r="BP287573" s="90"/>
    </row>
    <row r="287574" spans="68:68" customFormat="1">
      <c r="BP287574" s="90"/>
    </row>
    <row r="287575" spans="68:68" customFormat="1">
      <c r="BP287575" s="90"/>
    </row>
    <row r="287576" spans="68:68" customFormat="1">
      <c r="BP287576" s="90"/>
    </row>
    <row r="287577" spans="68:68" customFormat="1">
      <c r="BP287577" s="90"/>
    </row>
    <row r="287578" spans="68:68" customFormat="1">
      <c r="BP287578" s="90"/>
    </row>
    <row r="287579" spans="68:68" customFormat="1">
      <c r="BP287579" s="90"/>
    </row>
    <row r="287580" spans="68:68" customFormat="1">
      <c r="BP287580" s="90"/>
    </row>
    <row r="287581" spans="68:68" customFormat="1">
      <c r="BP287581" s="90"/>
    </row>
    <row r="287582" spans="68:68" customFormat="1">
      <c r="BP287582" s="90"/>
    </row>
    <row r="287583" spans="68:68" customFormat="1">
      <c r="BP287583" s="90"/>
    </row>
    <row r="287584" spans="68:68" customFormat="1">
      <c r="BP287584" s="90"/>
    </row>
    <row r="287585" spans="68:68" customFormat="1">
      <c r="BP287585" s="90"/>
    </row>
    <row r="287586" spans="68:68" customFormat="1">
      <c r="BP287586" s="90"/>
    </row>
    <row r="287587" spans="68:68" customFormat="1">
      <c r="BP287587" s="90"/>
    </row>
    <row r="287588" spans="68:68" customFormat="1">
      <c r="BP287588" s="90"/>
    </row>
    <row r="287589" spans="68:68" customFormat="1">
      <c r="BP287589" s="90"/>
    </row>
    <row r="287590" spans="68:68" customFormat="1">
      <c r="BP287590" s="90"/>
    </row>
    <row r="287591" spans="68:68" customFormat="1">
      <c r="BP287591" s="90"/>
    </row>
    <row r="287592" spans="68:68" customFormat="1">
      <c r="BP287592" s="90"/>
    </row>
    <row r="287593" spans="68:68" customFormat="1">
      <c r="BP287593" s="90"/>
    </row>
    <row r="287594" spans="68:68" customFormat="1">
      <c r="BP287594" s="90"/>
    </row>
    <row r="287595" spans="68:68" customFormat="1">
      <c r="BP287595" s="90"/>
    </row>
    <row r="287596" spans="68:68" customFormat="1">
      <c r="BP287596" s="90"/>
    </row>
    <row r="287597" spans="68:68" customFormat="1">
      <c r="BP287597" s="90"/>
    </row>
    <row r="287598" spans="68:68" customFormat="1">
      <c r="BP287598" s="90"/>
    </row>
    <row r="287599" spans="68:68" customFormat="1">
      <c r="BP287599" s="90"/>
    </row>
    <row r="287600" spans="68:68" customFormat="1">
      <c r="BP287600" s="90"/>
    </row>
    <row r="287601" spans="68:68" customFormat="1">
      <c r="BP287601" s="90"/>
    </row>
    <row r="287602" spans="68:68" customFormat="1">
      <c r="BP287602" s="90"/>
    </row>
    <row r="287603" spans="68:68" customFormat="1">
      <c r="BP287603" s="90"/>
    </row>
    <row r="287604" spans="68:68" customFormat="1">
      <c r="BP287604" s="90"/>
    </row>
    <row r="287605" spans="68:68" customFormat="1">
      <c r="BP287605" s="90"/>
    </row>
    <row r="287606" spans="68:68" customFormat="1">
      <c r="BP287606" s="90"/>
    </row>
    <row r="287607" spans="68:68" customFormat="1">
      <c r="BP287607" s="90"/>
    </row>
    <row r="287608" spans="68:68" customFormat="1">
      <c r="BP287608" s="90"/>
    </row>
    <row r="287609" spans="68:68" customFormat="1">
      <c r="BP287609" s="90"/>
    </row>
    <row r="287610" spans="68:68" customFormat="1">
      <c r="BP287610" s="90"/>
    </row>
    <row r="287611" spans="68:68" customFormat="1">
      <c r="BP287611" s="90"/>
    </row>
    <row r="287612" spans="68:68" customFormat="1">
      <c r="BP287612" s="90"/>
    </row>
    <row r="287613" spans="68:68" customFormat="1">
      <c r="BP287613" s="90"/>
    </row>
    <row r="287614" spans="68:68" customFormat="1">
      <c r="BP287614" s="90"/>
    </row>
    <row r="287615" spans="68:68" customFormat="1">
      <c r="BP287615" s="90"/>
    </row>
    <row r="287616" spans="68:68" customFormat="1">
      <c r="BP287616" s="90"/>
    </row>
    <row r="287617" spans="68:68" customFormat="1">
      <c r="BP287617" s="90"/>
    </row>
    <row r="287618" spans="68:68" customFormat="1">
      <c r="BP287618" s="90"/>
    </row>
    <row r="287619" spans="68:68" customFormat="1">
      <c r="BP287619" s="90"/>
    </row>
    <row r="287620" spans="68:68" customFormat="1">
      <c r="BP287620" s="90"/>
    </row>
    <row r="287621" spans="68:68" customFormat="1">
      <c r="BP287621" s="90"/>
    </row>
    <row r="287622" spans="68:68" customFormat="1">
      <c r="BP287622" s="90"/>
    </row>
    <row r="287623" spans="68:68" customFormat="1">
      <c r="BP287623" s="90"/>
    </row>
    <row r="287624" spans="68:68" customFormat="1">
      <c r="BP287624" s="90"/>
    </row>
    <row r="287625" spans="68:68" customFormat="1">
      <c r="BP287625" s="90"/>
    </row>
    <row r="287626" spans="68:68" customFormat="1">
      <c r="BP287626" s="90"/>
    </row>
    <row r="287627" spans="68:68" customFormat="1">
      <c r="BP287627" s="90"/>
    </row>
    <row r="287628" spans="68:68" customFormat="1">
      <c r="BP287628" s="90"/>
    </row>
    <row r="287629" spans="68:68" customFormat="1">
      <c r="BP287629" s="90"/>
    </row>
    <row r="287630" spans="68:68" customFormat="1">
      <c r="BP287630" s="90"/>
    </row>
    <row r="287631" spans="68:68" customFormat="1">
      <c r="BP287631" s="90"/>
    </row>
    <row r="287632" spans="68:68" customFormat="1">
      <c r="BP287632" s="90"/>
    </row>
    <row r="287633" spans="68:68" customFormat="1">
      <c r="BP287633" s="90"/>
    </row>
    <row r="287634" spans="68:68" customFormat="1">
      <c r="BP287634" s="90"/>
    </row>
    <row r="287635" spans="68:68" customFormat="1">
      <c r="BP287635" s="90"/>
    </row>
    <row r="287636" spans="68:68" customFormat="1">
      <c r="BP287636" s="90"/>
    </row>
    <row r="287637" spans="68:68" customFormat="1">
      <c r="BP287637" s="90"/>
    </row>
    <row r="287638" spans="68:68" customFormat="1">
      <c r="BP287638" s="90"/>
    </row>
    <row r="287639" spans="68:68" customFormat="1">
      <c r="BP287639" s="90"/>
    </row>
    <row r="287640" spans="68:68" customFormat="1">
      <c r="BP287640" s="90"/>
    </row>
    <row r="287641" spans="68:68" customFormat="1">
      <c r="BP287641" s="90"/>
    </row>
    <row r="287642" spans="68:68" customFormat="1">
      <c r="BP287642" s="90"/>
    </row>
    <row r="287643" spans="68:68" customFormat="1">
      <c r="BP287643" s="90"/>
    </row>
    <row r="287644" spans="68:68" customFormat="1">
      <c r="BP287644" s="90"/>
    </row>
    <row r="287645" spans="68:68" customFormat="1">
      <c r="BP287645" s="90"/>
    </row>
    <row r="287646" spans="68:68" customFormat="1">
      <c r="BP287646" s="90"/>
    </row>
    <row r="287647" spans="68:68" customFormat="1">
      <c r="BP287647" s="90"/>
    </row>
    <row r="287648" spans="68:68" customFormat="1">
      <c r="BP287648" s="90"/>
    </row>
    <row r="287649" spans="68:68" customFormat="1">
      <c r="BP287649" s="90"/>
    </row>
    <row r="287650" spans="68:68" customFormat="1">
      <c r="BP287650" s="90"/>
    </row>
    <row r="287651" spans="68:68" customFormat="1">
      <c r="BP287651" s="90"/>
    </row>
    <row r="287652" spans="68:68" customFormat="1">
      <c r="BP287652" s="90"/>
    </row>
    <row r="287653" spans="68:68" customFormat="1">
      <c r="BP287653" s="90"/>
    </row>
    <row r="287654" spans="68:68" customFormat="1">
      <c r="BP287654" s="90"/>
    </row>
    <row r="287655" spans="68:68" customFormat="1">
      <c r="BP287655" s="90"/>
    </row>
    <row r="287656" spans="68:68" customFormat="1">
      <c r="BP287656" s="90"/>
    </row>
    <row r="287657" spans="68:68" customFormat="1">
      <c r="BP287657" s="90"/>
    </row>
    <row r="287658" spans="68:68" customFormat="1">
      <c r="BP287658" s="90"/>
    </row>
    <row r="287659" spans="68:68" customFormat="1">
      <c r="BP287659" s="90"/>
    </row>
    <row r="287660" spans="68:68" customFormat="1">
      <c r="BP287660" s="90"/>
    </row>
    <row r="287661" spans="68:68" customFormat="1">
      <c r="BP287661" s="90"/>
    </row>
    <row r="287662" spans="68:68" customFormat="1">
      <c r="BP287662" s="90"/>
    </row>
    <row r="287663" spans="68:68" customFormat="1">
      <c r="BP287663" s="90"/>
    </row>
    <row r="287664" spans="68:68" customFormat="1">
      <c r="BP287664" s="90"/>
    </row>
    <row r="287665" spans="68:68" customFormat="1">
      <c r="BP287665" s="90"/>
    </row>
    <row r="287666" spans="68:68" customFormat="1">
      <c r="BP287666" s="90"/>
    </row>
    <row r="287667" spans="68:68" customFormat="1">
      <c r="BP287667" s="90"/>
    </row>
    <row r="287668" spans="68:68" customFormat="1">
      <c r="BP287668" s="90"/>
    </row>
    <row r="287669" spans="68:68" customFormat="1">
      <c r="BP287669" s="90"/>
    </row>
    <row r="287670" spans="68:68" customFormat="1">
      <c r="BP287670" s="90"/>
    </row>
    <row r="287671" spans="68:68" customFormat="1">
      <c r="BP287671" s="90"/>
    </row>
    <row r="287672" spans="68:68" customFormat="1">
      <c r="BP287672" s="90"/>
    </row>
    <row r="287673" spans="68:68" customFormat="1">
      <c r="BP287673" s="90"/>
    </row>
    <row r="287674" spans="68:68" customFormat="1">
      <c r="BP287674" s="90"/>
    </row>
    <row r="287675" spans="68:68" customFormat="1">
      <c r="BP287675" s="90"/>
    </row>
    <row r="287676" spans="68:68" customFormat="1">
      <c r="BP287676" s="90"/>
    </row>
    <row r="287677" spans="68:68" customFormat="1">
      <c r="BP287677" s="90"/>
    </row>
    <row r="287678" spans="68:68" customFormat="1">
      <c r="BP287678" s="90"/>
    </row>
    <row r="287679" spans="68:68" customFormat="1">
      <c r="BP287679" s="90"/>
    </row>
    <row r="287680" spans="68:68" customFormat="1">
      <c r="BP287680" s="90"/>
    </row>
    <row r="287681" spans="68:68" customFormat="1">
      <c r="BP287681" s="90"/>
    </row>
    <row r="287682" spans="68:68" customFormat="1">
      <c r="BP287682" s="90"/>
    </row>
    <row r="287683" spans="68:68" customFormat="1">
      <c r="BP287683" s="90"/>
    </row>
    <row r="287684" spans="68:68" customFormat="1">
      <c r="BP287684" s="90"/>
    </row>
    <row r="287685" spans="68:68" customFormat="1">
      <c r="BP287685" s="90"/>
    </row>
    <row r="287686" spans="68:68" customFormat="1">
      <c r="BP287686" s="90"/>
    </row>
    <row r="287687" spans="68:68" customFormat="1">
      <c r="BP287687" s="90"/>
    </row>
    <row r="287688" spans="68:68" customFormat="1">
      <c r="BP287688" s="90"/>
    </row>
    <row r="287689" spans="68:68" customFormat="1">
      <c r="BP287689" s="90"/>
    </row>
    <row r="287690" spans="68:68" customFormat="1">
      <c r="BP287690" s="90"/>
    </row>
    <row r="287691" spans="68:68" customFormat="1">
      <c r="BP287691" s="90"/>
    </row>
    <row r="287692" spans="68:68" customFormat="1">
      <c r="BP287692" s="90"/>
    </row>
    <row r="287693" spans="68:68" customFormat="1">
      <c r="BP287693" s="90"/>
    </row>
    <row r="287694" spans="68:68" customFormat="1">
      <c r="BP287694" s="90"/>
    </row>
    <row r="287695" spans="68:68" customFormat="1">
      <c r="BP287695" s="90"/>
    </row>
    <row r="287696" spans="68:68" customFormat="1">
      <c r="BP287696" s="90"/>
    </row>
    <row r="287697" spans="68:68" customFormat="1">
      <c r="BP287697" s="90"/>
    </row>
    <row r="287698" spans="68:68" customFormat="1">
      <c r="BP287698" s="90"/>
    </row>
    <row r="287699" spans="68:68" customFormat="1">
      <c r="BP287699" s="90"/>
    </row>
    <row r="287700" spans="68:68" customFormat="1">
      <c r="BP287700" s="90"/>
    </row>
    <row r="287701" spans="68:68" customFormat="1">
      <c r="BP287701" s="90"/>
    </row>
    <row r="287702" spans="68:68" customFormat="1">
      <c r="BP287702" s="90"/>
    </row>
    <row r="287703" spans="68:68" customFormat="1">
      <c r="BP287703" s="90"/>
    </row>
    <row r="287704" spans="68:68" customFormat="1">
      <c r="BP287704" s="90"/>
    </row>
    <row r="287705" spans="68:68" customFormat="1">
      <c r="BP287705" s="90"/>
    </row>
    <row r="287706" spans="68:68" customFormat="1">
      <c r="BP287706" s="90"/>
    </row>
    <row r="287707" spans="68:68" customFormat="1">
      <c r="BP287707" s="90"/>
    </row>
    <row r="287708" spans="68:68" customFormat="1">
      <c r="BP287708" s="90"/>
    </row>
    <row r="287709" spans="68:68" customFormat="1">
      <c r="BP287709" s="90"/>
    </row>
    <row r="287710" spans="68:68" customFormat="1">
      <c r="BP287710" s="90"/>
    </row>
    <row r="287711" spans="68:68" customFormat="1">
      <c r="BP287711" s="90"/>
    </row>
    <row r="287712" spans="68:68" customFormat="1">
      <c r="BP287712" s="90"/>
    </row>
    <row r="287713" spans="68:68" customFormat="1">
      <c r="BP287713" s="90"/>
    </row>
    <row r="287714" spans="68:68" customFormat="1">
      <c r="BP287714" s="90"/>
    </row>
    <row r="287715" spans="68:68" customFormat="1">
      <c r="BP287715" s="90"/>
    </row>
    <row r="287716" spans="68:68" customFormat="1">
      <c r="BP287716" s="90"/>
    </row>
    <row r="287717" spans="68:68" customFormat="1">
      <c r="BP287717" s="90"/>
    </row>
    <row r="287718" spans="68:68" customFormat="1">
      <c r="BP287718" s="90"/>
    </row>
    <row r="287719" spans="68:68" customFormat="1">
      <c r="BP287719" s="90"/>
    </row>
    <row r="287720" spans="68:68" customFormat="1">
      <c r="BP287720" s="90"/>
    </row>
    <row r="287721" spans="68:68" customFormat="1">
      <c r="BP287721" s="90"/>
    </row>
    <row r="287722" spans="68:68" customFormat="1">
      <c r="BP287722" s="90"/>
    </row>
    <row r="287723" spans="68:68" customFormat="1">
      <c r="BP287723" s="90"/>
    </row>
    <row r="287724" spans="68:68" customFormat="1">
      <c r="BP287724" s="90"/>
    </row>
    <row r="287725" spans="68:68" customFormat="1">
      <c r="BP287725" s="90"/>
    </row>
    <row r="287726" spans="68:68" customFormat="1">
      <c r="BP287726" s="90"/>
    </row>
    <row r="287727" spans="68:68" customFormat="1">
      <c r="BP287727" s="90"/>
    </row>
    <row r="287728" spans="68:68" customFormat="1">
      <c r="BP287728" s="90"/>
    </row>
    <row r="287729" spans="68:68" customFormat="1">
      <c r="BP287729" s="90"/>
    </row>
    <row r="287730" spans="68:68" customFormat="1">
      <c r="BP287730" s="90"/>
    </row>
    <row r="287731" spans="68:68" customFormat="1">
      <c r="BP287731" s="90"/>
    </row>
    <row r="287732" spans="68:68" customFormat="1">
      <c r="BP287732" s="90"/>
    </row>
    <row r="287733" spans="68:68" customFormat="1">
      <c r="BP287733" s="90"/>
    </row>
    <row r="287734" spans="68:68" customFormat="1">
      <c r="BP287734" s="90"/>
    </row>
    <row r="287735" spans="68:68" customFormat="1">
      <c r="BP287735" s="90"/>
    </row>
    <row r="287736" spans="68:68" customFormat="1">
      <c r="BP287736" s="90"/>
    </row>
    <row r="287737" spans="68:68" customFormat="1">
      <c r="BP287737" s="90"/>
    </row>
    <row r="287738" spans="68:68" customFormat="1">
      <c r="BP287738" s="90"/>
    </row>
    <row r="287739" spans="68:68" customFormat="1">
      <c r="BP287739" s="90"/>
    </row>
    <row r="287740" spans="68:68" customFormat="1">
      <c r="BP287740" s="90"/>
    </row>
    <row r="287741" spans="68:68" customFormat="1">
      <c r="BP287741" s="90"/>
    </row>
    <row r="287742" spans="68:68" customFormat="1">
      <c r="BP287742" s="90"/>
    </row>
    <row r="287743" spans="68:68" customFormat="1">
      <c r="BP287743" s="90"/>
    </row>
    <row r="287744" spans="68:68" customFormat="1">
      <c r="BP287744" s="90"/>
    </row>
    <row r="287745" spans="68:68" customFormat="1">
      <c r="BP287745" s="90"/>
    </row>
    <row r="287746" spans="68:68" customFormat="1">
      <c r="BP287746" s="90"/>
    </row>
    <row r="287747" spans="68:68" customFormat="1">
      <c r="BP287747" s="90"/>
    </row>
    <row r="287748" spans="68:68" customFormat="1">
      <c r="BP287748" s="90"/>
    </row>
    <row r="287749" spans="68:68" customFormat="1">
      <c r="BP287749" s="90"/>
    </row>
    <row r="287750" spans="68:68" customFormat="1">
      <c r="BP287750" s="90"/>
    </row>
    <row r="287751" spans="68:68" customFormat="1">
      <c r="BP287751" s="90"/>
    </row>
    <row r="287752" spans="68:68" customFormat="1">
      <c r="BP287752" s="90"/>
    </row>
    <row r="287753" spans="68:68" customFormat="1">
      <c r="BP287753" s="90"/>
    </row>
    <row r="287754" spans="68:68" customFormat="1">
      <c r="BP287754" s="90"/>
    </row>
    <row r="287755" spans="68:68" customFormat="1">
      <c r="BP287755" s="90"/>
    </row>
    <row r="287756" spans="68:68" customFormat="1">
      <c r="BP287756" s="90"/>
    </row>
    <row r="287757" spans="68:68" customFormat="1">
      <c r="BP287757" s="90"/>
    </row>
    <row r="287758" spans="68:68" customFormat="1">
      <c r="BP287758" s="90"/>
    </row>
    <row r="287759" spans="68:68" customFormat="1">
      <c r="BP287759" s="90"/>
    </row>
    <row r="287760" spans="68:68" customFormat="1">
      <c r="BP287760" s="90"/>
    </row>
    <row r="287761" spans="68:68" customFormat="1">
      <c r="BP287761" s="90"/>
    </row>
    <row r="287762" spans="68:68" customFormat="1">
      <c r="BP287762" s="90"/>
    </row>
    <row r="287763" spans="68:68" customFormat="1">
      <c r="BP287763" s="90"/>
    </row>
    <row r="287764" spans="68:68" customFormat="1">
      <c r="BP287764" s="90"/>
    </row>
    <row r="287765" spans="68:68" customFormat="1">
      <c r="BP287765" s="90"/>
    </row>
    <row r="287766" spans="68:68" customFormat="1">
      <c r="BP287766" s="90"/>
    </row>
    <row r="287767" spans="68:68" customFormat="1">
      <c r="BP287767" s="90"/>
    </row>
    <row r="287768" spans="68:68" customFormat="1">
      <c r="BP287768" s="90"/>
    </row>
    <row r="287769" spans="68:68" customFormat="1">
      <c r="BP287769" s="90"/>
    </row>
    <row r="287770" spans="68:68" customFormat="1">
      <c r="BP287770" s="90"/>
    </row>
    <row r="287771" spans="68:68" customFormat="1">
      <c r="BP287771" s="90"/>
    </row>
    <row r="287772" spans="68:68" customFormat="1">
      <c r="BP287772" s="90"/>
    </row>
    <row r="287773" spans="68:68" customFormat="1">
      <c r="BP287773" s="90"/>
    </row>
    <row r="287774" spans="68:68" customFormat="1">
      <c r="BP287774" s="90"/>
    </row>
    <row r="287775" spans="68:68" customFormat="1">
      <c r="BP287775" s="90"/>
    </row>
    <row r="287776" spans="68:68" customFormat="1">
      <c r="BP287776" s="90"/>
    </row>
    <row r="287777" spans="68:68" customFormat="1">
      <c r="BP287777" s="90"/>
    </row>
    <row r="287778" spans="68:68" customFormat="1">
      <c r="BP287778" s="90"/>
    </row>
    <row r="287779" spans="68:68" customFormat="1">
      <c r="BP287779" s="90"/>
    </row>
    <row r="287780" spans="68:68" customFormat="1">
      <c r="BP287780" s="90"/>
    </row>
    <row r="287781" spans="68:68" customFormat="1">
      <c r="BP287781" s="90"/>
    </row>
    <row r="287782" spans="68:68" customFormat="1">
      <c r="BP287782" s="90"/>
    </row>
    <row r="287783" spans="68:68" customFormat="1">
      <c r="BP287783" s="90"/>
    </row>
    <row r="287784" spans="68:68" customFormat="1">
      <c r="BP287784" s="90"/>
    </row>
    <row r="287785" spans="68:68" customFormat="1">
      <c r="BP287785" s="90"/>
    </row>
    <row r="287786" spans="68:68" customFormat="1">
      <c r="BP287786" s="90"/>
    </row>
    <row r="287787" spans="68:68" customFormat="1">
      <c r="BP287787" s="90"/>
    </row>
    <row r="287788" spans="68:68" customFormat="1">
      <c r="BP287788" s="90"/>
    </row>
    <row r="287789" spans="68:68" customFormat="1">
      <c r="BP287789" s="90"/>
    </row>
    <row r="287790" spans="68:68" customFormat="1">
      <c r="BP287790" s="90"/>
    </row>
    <row r="287791" spans="68:68" customFormat="1">
      <c r="BP287791" s="90"/>
    </row>
    <row r="287792" spans="68:68" customFormat="1">
      <c r="BP287792" s="90"/>
    </row>
    <row r="287793" spans="68:68" customFormat="1">
      <c r="BP287793" s="90"/>
    </row>
    <row r="287794" spans="68:68" customFormat="1">
      <c r="BP287794" s="90"/>
    </row>
    <row r="287795" spans="68:68" customFormat="1">
      <c r="BP287795" s="90"/>
    </row>
    <row r="287796" spans="68:68" customFormat="1">
      <c r="BP287796" s="90"/>
    </row>
    <row r="287797" spans="68:68" customFormat="1">
      <c r="BP287797" s="90"/>
    </row>
    <row r="287798" spans="68:68" customFormat="1">
      <c r="BP287798" s="90"/>
    </row>
    <row r="287799" spans="68:68" customFormat="1">
      <c r="BP287799" s="90"/>
    </row>
    <row r="287800" spans="68:68" customFormat="1">
      <c r="BP287800" s="90"/>
    </row>
    <row r="287801" spans="68:68" customFormat="1">
      <c r="BP287801" s="90"/>
    </row>
    <row r="287802" spans="68:68" customFormat="1">
      <c r="BP287802" s="90"/>
    </row>
    <row r="287803" spans="68:68" customFormat="1">
      <c r="BP287803" s="90"/>
    </row>
    <row r="287804" spans="68:68" customFormat="1">
      <c r="BP287804" s="90"/>
    </row>
    <row r="287805" spans="68:68" customFormat="1">
      <c r="BP287805" s="90"/>
    </row>
    <row r="287806" spans="68:68" customFormat="1">
      <c r="BP287806" s="90"/>
    </row>
    <row r="287807" spans="68:68" customFormat="1">
      <c r="BP287807" s="90"/>
    </row>
    <row r="287808" spans="68:68" customFormat="1">
      <c r="BP287808" s="90"/>
    </row>
    <row r="287809" spans="68:68" customFormat="1">
      <c r="BP287809" s="90"/>
    </row>
    <row r="287810" spans="68:68" customFormat="1">
      <c r="BP287810" s="90"/>
    </row>
    <row r="287811" spans="68:68" customFormat="1">
      <c r="BP287811" s="90"/>
    </row>
    <row r="287812" spans="68:68" customFormat="1">
      <c r="BP287812" s="90"/>
    </row>
    <row r="287813" spans="68:68" customFormat="1">
      <c r="BP287813" s="90"/>
    </row>
    <row r="287814" spans="68:68" customFormat="1">
      <c r="BP287814" s="90"/>
    </row>
    <row r="287815" spans="68:68" customFormat="1">
      <c r="BP287815" s="90"/>
    </row>
    <row r="287816" spans="68:68" customFormat="1">
      <c r="BP287816" s="90"/>
    </row>
    <row r="287817" spans="68:68" customFormat="1">
      <c r="BP287817" s="90"/>
    </row>
    <row r="287818" spans="68:68" customFormat="1">
      <c r="BP287818" s="90"/>
    </row>
    <row r="287819" spans="68:68" customFormat="1">
      <c r="BP287819" s="90"/>
    </row>
    <row r="287820" spans="68:68" customFormat="1">
      <c r="BP287820" s="90"/>
    </row>
    <row r="287821" spans="68:68" customFormat="1">
      <c r="BP287821" s="90"/>
    </row>
    <row r="287822" spans="68:68" customFormat="1">
      <c r="BP287822" s="90"/>
    </row>
    <row r="287823" spans="68:68" customFormat="1">
      <c r="BP287823" s="90"/>
    </row>
    <row r="287824" spans="68:68" customFormat="1">
      <c r="BP287824" s="90"/>
    </row>
    <row r="287825" spans="68:68" customFormat="1">
      <c r="BP287825" s="90"/>
    </row>
    <row r="287826" spans="68:68" customFormat="1">
      <c r="BP287826" s="90"/>
    </row>
    <row r="287827" spans="68:68" customFormat="1">
      <c r="BP287827" s="90"/>
    </row>
    <row r="287828" spans="68:68" customFormat="1">
      <c r="BP287828" s="90"/>
    </row>
    <row r="287829" spans="68:68" customFormat="1">
      <c r="BP287829" s="90"/>
    </row>
    <row r="287830" spans="68:68" customFormat="1">
      <c r="BP287830" s="90"/>
    </row>
    <row r="287831" spans="68:68" customFormat="1">
      <c r="BP287831" s="90"/>
    </row>
    <row r="287832" spans="68:68" customFormat="1">
      <c r="BP287832" s="90"/>
    </row>
    <row r="287833" spans="68:68" customFormat="1">
      <c r="BP287833" s="90"/>
    </row>
    <row r="287834" spans="68:68" customFormat="1">
      <c r="BP287834" s="90"/>
    </row>
    <row r="287835" spans="68:68" customFormat="1">
      <c r="BP287835" s="90"/>
    </row>
    <row r="287836" spans="68:68" customFormat="1">
      <c r="BP287836" s="90"/>
    </row>
    <row r="287837" spans="68:68" customFormat="1">
      <c r="BP287837" s="90"/>
    </row>
    <row r="287838" spans="68:68" customFormat="1">
      <c r="BP287838" s="90"/>
    </row>
    <row r="287839" spans="68:68" customFormat="1">
      <c r="BP287839" s="90"/>
    </row>
    <row r="287840" spans="68:68" customFormat="1">
      <c r="BP287840" s="90"/>
    </row>
    <row r="287841" spans="68:68" customFormat="1">
      <c r="BP287841" s="90"/>
    </row>
    <row r="287842" spans="68:68" customFormat="1">
      <c r="BP287842" s="90"/>
    </row>
    <row r="287843" spans="68:68" customFormat="1">
      <c r="BP287843" s="90"/>
    </row>
    <row r="287844" spans="68:68" customFormat="1">
      <c r="BP287844" s="90"/>
    </row>
    <row r="287845" spans="68:68" customFormat="1">
      <c r="BP287845" s="90"/>
    </row>
    <row r="287846" spans="68:68" customFormat="1">
      <c r="BP287846" s="90"/>
    </row>
    <row r="287847" spans="68:68" customFormat="1">
      <c r="BP287847" s="90"/>
    </row>
    <row r="287848" spans="68:68" customFormat="1">
      <c r="BP287848" s="90"/>
    </row>
    <row r="287849" spans="68:68" customFormat="1">
      <c r="BP287849" s="90"/>
    </row>
    <row r="287850" spans="68:68" customFormat="1">
      <c r="BP287850" s="90"/>
    </row>
    <row r="287851" spans="68:68" customFormat="1">
      <c r="BP287851" s="90"/>
    </row>
    <row r="287852" spans="68:68" customFormat="1">
      <c r="BP287852" s="90"/>
    </row>
    <row r="287853" spans="68:68" customFormat="1">
      <c r="BP287853" s="90"/>
    </row>
    <row r="287854" spans="68:68" customFormat="1">
      <c r="BP287854" s="90"/>
    </row>
    <row r="287855" spans="68:68" customFormat="1">
      <c r="BP287855" s="90"/>
    </row>
    <row r="287856" spans="68:68" customFormat="1">
      <c r="BP287856" s="90"/>
    </row>
    <row r="287857" spans="68:68" customFormat="1">
      <c r="BP287857" s="90"/>
    </row>
    <row r="287858" spans="68:68" customFormat="1">
      <c r="BP287858" s="90"/>
    </row>
    <row r="287859" spans="68:68" customFormat="1">
      <c r="BP287859" s="90"/>
    </row>
    <row r="287860" spans="68:68" customFormat="1">
      <c r="BP287860" s="90"/>
    </row>
    <row r="287861" spans="68:68" customFormat="1">
      <c r="BP287861" s="90"/>
    </row>
    <row r="287862" spans="68:68" customFormat="1">
      <c r="BP287862" s="90"/>
    </row>
    <row r="287863" spans="68:68" customFormat="1">
      <c r="BP287863" s="90"/>
    </row>
    <row r="287864" spans="68:68" customFormat="1">
      <c r="BP287864" s="90"/>
    </row>
    <row r="287865" spans="68:68" customFormat="1">
      <c r="BP287865" s="90"/>
    </row>
    <row r="287866" spans="68:68" customFormat="1">
      <c r="BP287866" s="90"/>
    </row>
    <row r="287867" spans="68:68" customFormat="1">
      <c r="BP287867" s="90"/>
    </row>
    <row r="287868" spans="68:68" customFormat="1">
      <c r="BP287868" s="90"/>
    </row>
    <row r="287869" spans="68:68" customFormat="1">
      <c r="BP287869" s="90"/>
    </row>
    <row r="287870" spans="68:68" customFormat="1">
      <c r="BP287870" s="90"/>
    </row>
    <row r="287871" spans="68:68" customFormat="1">
      <c r="BP287871" s="90"/>
    </row>
    <row r="287872" spans="68:68" customFormat="1">
      <c r="BP287872" s="90"/>
    </row>
    <row r="287873" spans="68:68" customFormat="1">
      <c r="BP287873" s="90"/>
    </row>
    <row r="287874" spans="68:68" customFormat="1">
      <c r="BP287874" s="90"/>
    </row>
    <row r="287875" spans="68:68" customFormat="1">
      <c r="BP287875" s="90"/>
    </row>
    <row r="287876" spans="68:68" customFormat="1">
      <c r="BP287876" s="90"/>
    </row>
    <row r="287877" spans="68:68" customFormat="1">
      <c r="BP287877" s="90"/>
    </row>
    <row r="287878" spans="68:68" customFormat="1">
      <c r="BP287878" s="90"/>
    </row>
    <row r="287879" spans="68:68" customFormat="1">
      <c r="BP287879" s="90"/>
    </row>
    <row r="287880" spans="68:68" customFormat="1">
      <c r="BP287880" s="90"/>
    </row>
    <row r="287881" spans="68:68" customFormat="1">
      <c r="BP287881" s="90"/>
    </row>
    <row r="287882" spans="68:68" customFormat="1">
      <c r="BP287882" s="90"/>
    </row>
    <row r="287883" spans="68:68" customFormat="1">
      <c r="BP287883" s="90"/>
    </row>
    <row r="287884" spans="68:68" customFormat="1">
      <c r="BP287884" s="90"/>
    </row>
    <row r="287885" spans="68:68" customFormat="1">
      <c r="BP287885" s="90"/>
    </row>
    <row r="287886" spans="68:68" customFormat="1">
      <c r="BP287886" s="90"/>
    </row>
    <row r="287887" spans="68:68" customFormat="1">
      <c r="BP287887" s="90"/>
    </row>
    <row r="287888" spans="68:68" customFormat="1">
      <c r="BP287888" s="90"/>
    </row>
    <row r="287889" spans="68:68" customFormat="1">
      <c r="BP287889" s="90"/>
    </row>
    <row r="287890" spans="68:68" customFormat="1">
      <c r="BP287890" s="90"/>
    </row>
    <row r="287891" spans="68:68" customFormat="1">
      <c r="BP287891" s="90"/>
    </row>
    <row r="287892" spans="68:68" customFormat="1">
      <c r="BP287892" s="90"/>
    </row>
    <row r="287893" spans="68:68" customFormat="1">
      <c r="BP287893" s="90"/>
    </row>
    <row r="287894" spans="68:68" customFormat="1">
      <c r="BP287894" s="90"/>
    </row>
    <row r="287895" spans="68:68" customFormat="1">
      <c r="BP287895" s="90"/>
    </row>
    <row r="287896" spans="68:68" customFormat="1">
      <c r="BP287896" s="90"/>
    </row>
    <row r="287897" spans="68:68" customFormat="1">
      <c r="BP287897" s="90"/>
    </row>
    <row r="287898" spans="68:68" customFormat="1">
      <c r="BP287898" s="90"/>
    </row>
    <row r="287899" spans="68:68" customFormat="1">
      <c r="BP287899" s="90"/>
    </row>
    <row r="287900" spans="68:68" customFormat="1">
      <c r="BP287900" s="90"/>
    </row>
    <row r="287901" spans="68:68" customFormat="1">
      <c r="BP287901" s="90"/>
    </row>
    <row r="287902" spans="68:68" customFormat="1">
      <c r="BP287902" s="90"/>
    </row>
    <row r="287903" spans="68:68" customFormat="1">
      <c r="BP287903" s="90"/>
    </row>
    <row r="287904" spans="68:68" customFormat="1">
      <c r="BP287904" s="90"/>
    </row>
    <row r="287905" spans="68:68" customFormat="1">
      <c r="BP287905" s="90"/>
    </row>
    <row r="287906" spans="68:68" customFormat="1">
      <c r="BP287906" s="90"/>
    </row>
    <row r="287907" spans="68:68" customFormat="1">
      <c r="BP287907" s="90"/>
    </row>
    <row r="287908" spans="68:68" customFormat="1">
      <c r="BP287908" s="90"/>
    </row>
    <row r="287909" spans="68:68" customFormat="1">
      <c r="BP287909" s="90"/>
    </row>
    <row r="287910" spans="68:68" customFormat="1">
      <c r="BP287910" s="90"/>
    </row>
    <row r="287911" spans="68:68" customFormat="1">
      <c r="BP287911" s="90"/>
    </row>
    <row r="287912" spans="68:68" customFormat="1">
      <c r="BP287912" s="90"/>
    </row>
    <row r="287913" spans="68:68" customFormat="1">
      <c r="BP287913" s="90"/>
    </row>
    <row r="287914" spans="68:68" customFormat="1">
      <c r="BP287914" s="90"/>
    </row>
    <row r="287915" spans="68:68" customFormat="1">
      <c r="BP287915" s="90"/>
    </row>
    <row r="287916" spans="68:68" customFormat="1">
      <c r="BP287916" s="90"/>
    </row>
    <row r="287917" spans="68:68" customFormat="1">
      <c r="BP287917" s="90"/>
    </row>
    <row r="287918" spans="68:68" customFormat="1">
      <c r="BP287918" s="90"/>
    </row>
    <row r="287919" spans="68:68" customFormat="1">
      <c r="BP287919" s="90"/>
    </row>
    <row r="287920" spans="68:68" customFormat="1">
      <c r="BP287920" s="90"/>
    </row>
    <row r="287921" spans="68:68" customFormat="1">
      <c r="BP287921" s="90"/>
    </row>
    <row r="287922" spans="68:68" customFormat="1">
      <c r="BP287922" s="90"/>
    </row>
    <row r="287923" spans="68:68" customFormat="1">
      <c r="BP287923" s="90"/>
    </row>
    <row r="287924" spans="68:68" customFormat="1">
      <c r="BP287924" s="90"/>
    </row>
    <row r="287925" spans="68:68" customFormat="1">
      <c r="BP287925" s="90"/>
    </row>
    <row r="287926" spans="68:68" customFormat="1">
      <c r="BP287926" s="90"/>
    </row>
    <row r="287927" spans="68:68" customFormat="1">
      <c r="BP287927" s="90"/>
    </row>
    <row r="287928" spans="68:68" customFormat="1">
      <c r="BP287928" s="90"/>
    </row>
    <row r="287929" spans="68:68" customFormat="1">
      <c r="BP287929" s="90"/>
    </row>
    <row r="287930" spans="68:68" customFormat="1">
      <c r="BP287930" s="90"/>
    </row>
    <row r="287931" spans="68:68" customFormat="1">
      <c r="BP287931" s="90"/>
    </row>
    <row r="287932" spans="68:68" customFormat="1">
      <c r="BP287932" s="90"/>
    </row>
    <row r="287933" spans="68:68" customFormat="1">
      <c r="BP287933" s="90"/>
    </row>
    <row r="287934" spans="68:68" customFormat="1">
      <c r="BP287934" s="90"/>
    </row>
    <row r="287935" spans="68:68" customFormat="1">
      <c r="BP287935" s="90"/>
    </row>
    <row r="287936" spans="68:68" customFormat="1">
      <c r="BP287936" s="90"/>
    </row>
    <row r="287937" spans="68:68" customFormat="1">
      <c r="BP287937" s="90"/>
    </row>
    <row r="287938" spans="68:68" customFormat="1">
      <c r="BP287938" s="90"/>
    </row>
    <row r="287939" spans="68:68" customFormat="1">
      <c r="BP287939" s="90"/>
    </row>
    <row r="287940" spans="68:68" customFormat="1">
      <c r="BP287940" s="90"/>
    </row>
    <row r="287941" spans="68:68" customFormat="1">
      <c r="BP287941" s="90"/>
    </row>
    <row r="287942" spans="68:68" customFormat="1">
      <c r="BP287942" s="90"/>
    </row>
    <row r="287943" spans="68:68" customFormat="1">
      <c r="BP287943" s="90"/>
    </row>
    <row r="287944" spans="68:68" customFormat="1">
      <c r="BP287944" s="90"/>
    </row>
    <row r="287945" spans="68:68" customFormat="1">
      <c r="BP287945" s="90"/>
    </row>
    <row r="287946" spans="68:68" customFormat="1">
      <c r="BP287946" s="90"/>
    </row>
    <row r="287947" spans="68:68" customFormat="1">
      <c r="BP287947" s="90"/>
    </row>
    <row r="287948" spans="68:68" customFormat="1">
      <c r="BP287948" s="90"/>
    </row>
    <row r="287949" spans="68:68" customFormat="1">
      <c r="BP287949" s="90"/>
    </row>
    <row r="287950" spans="68:68" customFormat="1">
      <c r="BP287950" s="90"/>
    </row>
    <row r="287951" spans="68:68" customFormat="1">
      <c r="BP287951" s="90"/>
    </row>
    <row r="287952" spans="68:68" customFormat="1">
      <c r="BP287952" s="90"/>
    </row>
    <row r="287953" spans="68:68" customFormat="1">
      <c r="BP287953" s="90"/>
    </row>
    <row r="287954" spans="68:68" customFormat="1">
      <c r="BP287954" s="90"/>
    </row>
    <row r="287955" spans="68:68" customFormat="1">
      <c r="BP287955" s="90"/>
    </row>
    <row r="287956" spans="68:68" customFormat="1">
      <c r="BP287956" s="90"/>
    </row>
    <row r="287957" spans="68:68" customFormat="1">
      <c r="BP287957" s="90"/>
    </row>
    <row r="287958" spans="68:68" customFormat="1">
      <c r="BP287958" s="90"/>
    </row>
    <row r="287959" spans="68:68" customFormat="1">
      <c r="BP287959" s="90"/>
    </row>
    <row r="287960" spans="68:68" customFormat="1">
      <c r="BP287960" s="90"/>
    </row>
    <row r="287961" spans="68:68" customFormat="1">
      <c r="BP287961" s="90"/>
    </row>
    <row r="287962" spans="68:68" customFormat="1">
      <c r="BP287962" s="90"/>
    </row>
    <row r="287963" spans="68:68" customFormat="1">
      <c r="BP287963" s="90"/>
    </row>
    <row r="287964" spans="68:68" customFormat="1">
      <c r="BP287964" s="90"/>
    </row>
    <row r="287965" spans="68:68" customFormat="1">
      <c r="BP287965" s="90"/>
    </row>
    <row r="287966" spans="68:68" customFormat="1">
      <c r="BP287966" s="90"/>
    </row>
    <row r="287967" spans="68:68" customFormat="1">
      <c r="BP287967" s="90"/>
    </row>
    <row r="287968" spans="68:68" customFormat="1">
      <c r="BP287968" s="90"/>
    </row>
    <row r="287969" spans="68:68" customFormat="1">
      <c r="BP287969" s="90"/>
    </row>
    <row r="287970" spans="68:68" customFormat="1">
      <c r="BP287970" s="90"/>
    </row>
    <row r="287971" spans="68:68" customFormat="1">
      <c r="BP287971" s="90"/>
    </row>
    <row r="287972" spans="68:68" customFormat="1">
      <c r="BP287972" s="90"/>
    </row>
    <row r="287973" spans="68:68" customFormat="1">
      <c r="BP287973" s="90"/>
    </row>
    <row r="287974" spans="68:68" customFormat="1">
      <c r="BP287974" s="90"/>
    </row>
    <row r="287975" spans="68:68" customFormat="1">
      <c r="BP287975" s="90"/>
    </row>
    <row r="287976" spans="68:68" customFormat="1">
      <c r="BP287976" s="90"/>
    </row>
    <row r="287977" spans="68:68" customFormat="1">
      <c r="BP287977" s="90"/>
    </row>
    <row r="287978" spans="68:68" customFormat="1">
      <c r="BP287978" s="90"/>
    </row>
    <row r="287979" spans="68:68" customFormat="1">
      <c r="BP287979" s="90"/>
    </row>
    <row r="287980" spans="68:68" customFormat="1">
      <c r="BP287980" s="90"/>
    </row>
    <row r="287981" spans="68:68" customFormat="1">
      <c r="BP287981" s="90"/>
    </row>
    <row r="287982" spans="68:68" customFormat="1">
      <c r="BP287982" s="90"/>
    </row>
    <row r="287983" spans="68:68" customFormat="1">
      <c r="BP287983" s="90"/>
    </row>
    <row r="287984" spans="68:68" customFormat="1">
      <c r="BP287984" s="90"/>
    </row>
    <row r="287985" spans="68:68" customFormat="1">
      <c r="BP287985" s="90"/>
    </row>
    <row r="287986" spans="68:68" customFormat="1">
      <c r="BP287986" s="90"/>
    </row>
    <row r="287987" spans="68:68" customFormat="1">
      <c r="BP287987" s="90"/>
    </row>
    <row r="287988" spans="68:68" customFormat="1">
      <c r="BP287988" s="90"/>
    </row>
    <row r="287989" spans="68:68" customFormat="1">
      <c r="BP287989" s="90"/>
    </row>
    <row r="287990" spans="68:68" customFormat="1">
      <c r="BP287990" s="90"/>
    </row>
    <row r="287991" spans="68:68" customFormat="1">
      <c r="BP287991" s="90"/>
    </row>
    <row r="287992" spans="68:68" customFormat="1">
      <c r="BP287992" s="90"/>
    </row>
    <row r="287993" spans="68:68" customFormat="1">
      <c r="BP287993" s="90"/>
    </row>
    <row r="287994" spans="68:68" customFormat="1">
      <c r="BP287994" s="90"/>
    </row>
    <row r="287995" spans="68:68" customFormat="1">
      <c r="BP287995" s="90"/>
    </row>
    <row r="287996" spans="68:68" customFormat="1">
      <c r="BP287996" s="90"/>
    </row>
    <row r="287997" spans="68:68" customFormat="1">
      <c r="BP287997" s="90"/>
    </row>
    <row r="287998" spans="68:68" customFormat="1">
      <c r="BP287998" s="90"/>
    </row>
    <row r="287999" spans="68:68" customFormat="1">
      <c r="BP287999" s="90"/>
    </row>
    <row r="288000" spans="68:68" customFormat="1">
      <c r="BP288000" s="90"/>
    </row>
    <row r="288001" spans="68:68" customFormat="1">
      <c r="BP288001" s="90"/>
    </row>
    <row r="288002" spans="68:68" customFormat="1">
      <c r="BP288002" s="90"/>
    </row>
    <row r="288003" spans="68:68" customFormat="1">
      <c r="BP288003" s="90"/>
    </row>
    <row r="288004" spans="68:68" customFormat="1">
      <c r="BP288004" s="90"/>
    </row>
    <row r="288005" spans="68:68" customFormat="1">
      <c r="BP288005" s="90"/>
    </row>
    <row r="288006" spans="68:68" customFormat="1">
      <c r="BP288006" s="90"/>
    </row>
    <row r="288007" spans="68:68" customFormat="1">
      <c r="BP288007" s="90"/>
    </row>
    <row r="288008" spans="68:68" customFormat="1">
      <c r="BP288008" s="90"/>
    </row>
    <row r="288009" spans="68:68" customFormat="1">
      <c r="BP288009" s="90"/>
    </row>
    <row r="288010" spans="68:68" customFormat="1">
      <c r="BP288010" s="90"/>
    </row>
    <row r="288011" spans="68:68" customFormat="1">
      <c r="BP288011" s="90"/>
    </row>
    <row r="288012" spans="68:68" customFormat="1">
      <c r="BP288012" s="90"/>
    </row>
    <row r="288013" spans="68:68" customFormat="1">
      <c r="BP288013" s="90"/>
    </row>
    <row r="288014" spans="68:68" customFormat="1">
      <c r="BP288014" s="90"/>
    </row>
    <row r="288015" spans="68:68" customFormat="1">
      <c r="BP288015" s="90"/>
    </row>
    <row r="288016" spans="68:68" customFormat="1">
      <c r="BP288016" s="90"/>
    </row>
    <row r="288017" spans="68:68" customFormat="1">
      <c r="BP288017" s="90"/>
    </row>
    <row r="288018" spans="68:68" customFormat="1">
      <c r="BP288018" s="90"/>
    </row>
    <row r="288019" spans="68:68" customFormat="1">
      <c r="BP288019" s="90"/>
    </row>
    <row r="288020" spans="68:68" customFormat="1">
      <c r="BP288020" s="90"/>
    </row>
    <row r="288021" spans="68:68" customFormat="1">
      <c r="BP288021" s="90"/>
    </row>
    <row r="288022" spans="68:68" customFormat="1">
      <c r="BP288022" s="90"/>
    </row>
    <row r="288023" spans="68:68" customFormat="1">
      <c r="BP288023" s="90"/>
    </row>
    <row r="288024" spans="68:68" customFormat="1">
      <c r="BP288024" s="90"/>
    </row>
    <row r="288025" spans="68:68" customFormat="1">
      <c r="BP288025" s="90"/>
    </row>
    <row r="288026" spans="68:68" customFormat="1">
      <c r="BP288026" s="90"/>
    </row>
    <row r="288027" spans="68:68" customFormat="1">
      <c r="BP288027" s="90"/>
    </row>
    <row r="288028" spans="68:68" customFormat="1">
      <c r="BP288028" s="90"/>
    </row>
    <row r="288029" spans="68:68" customFormat="1">
      <c r="BP288029" s="90"/>
    </row>
    <row r="288030" spans="68:68" customFormat="1">
      <c r="BP288030" s="90"/>
    </row>
    <row r="288031" spans="68:68" customFormat="1">
      <c r="BP288031" s="90"/>
    </row>
    <row r="288032" spans="68:68" customFormat="1">
      <c r="BP288032" s="90"/>
    </row>
    <row r="288033" spans="68:68" customFormat="1">
      <c r="BP288033" s="90"/>
    </row>
    <row r="288034" spans="68:68" customFormat="1">
      <c r="BP288034" s="90"/>
    </row>
    <row r="288035" spans="68:68" customFormat="1">
      <c r="BP288035" s="90"/>
    </row>
    <row r="288036" spans="68:68" customFormat="1">
      <c r="BP288036" s="90"/>
    </row>
    <row r="288037" spans="68:68" customFormat="1">
      <c r="BP288037" s="90"/>
    </row>
    <row r="288038" spans="68:68" customFormat="1">
      <c r="BP288038" s="90"/>
    </row>
    <row r="288039" spans="68:68" customFormat="1">
      <c r="BP288039" s="90"/>
    </row>
    <row r="288040" spans="68:68" customFormat="1">
      <c r="BP288040" s="90"/>
    </row>
    <row r="288041" spans="68:68" customFormat="1">
      <c r="BP288041" s="90"/>
    </row>
    <row r="288042" spans="68:68" customFormat="1">
      <c r="BP288042" s="90"/>
    </row>
    <row r="288043" spans="68:68" customFormat="1">
      <c r="BP288043" s="90"/>
    </row>
    <row r="288044" spans="68:68" customFormat="1">
      <c r="BP288044" s="90"/>
    </row>
    <row r="288045" spans="68:68" customFormat="1">
      <c r="BP288045" s="90"/>
    </row>
    <row r="288046" spans="68:68" customFormat="1">
      <c r="BP288046" s="90"/>
    </row>
    <row r="288047" spans="68:68" customFormat="1">
      <c r="BP288047" s="90"/>
    </row>
    <row r="288048" spans="68:68" customFormat="1">
      <c r="BP288048" s="90"/>
    </row>
    <row r="288049" spans="68:68" customFormat="1">
      <c r="BP288049" s="90"/>
    </row>
    <row r="288050" spans="68:68" customFormat="1">
      <c r="BP288050" s="90"/>
    </row>
    <row r="288051" spans="68:68" customFormat="1">
      <c r="BP288051" s="90"/>
    </row>
    <row r="288052" spans="68:68" customFormat="1">
      <c r="BP288052" s="90"/>
    </row>
    <row r="288053" spans="68:68" customFormat="1">
      <c r="BP288053" s="90"/>
    </row>
    <row r="288054" spans="68:68" customFormat="1">
      <c r="BP288054" s="90"/>
    </row>
    <row r="288055" spans="68:68" customFormat="1">
      <c r="BP288055" s="90"/>
    </row>
    <row r="288056" spans="68:68" customFormat="1">
      <c r="BP288056" s="90"/>
    </row>
    <row r="288057" spans="68:68" customFormat="1">
      <c r="BP288057" s="90"/>
    </row>
    <row r="288058" spans="68:68" customFormat="1">
      <c r="BP288058" s="90"/>
    </row>
    <row r="288059" spans="68:68" customFormat="1">
      <c r="BP288059" s="90"/>
    </row>
    <row r="288060" spans="68:68" customFormat="1">
      <c r="BP288060" s="90"/>
    </row>
    <row r="288061" spans="68:68" customFormat="1">
      <c r="BP288061" s="90"/>
    </row>
    <row r="288062" spans="68:68" customFormat="1">
      <c r="BP288062" s="90"/>
    </row>
    <row r="288063" spans="68:68" customFormat="1">
      <c r="BP288063" s="90"/>
    </row>
    <row r="288064" spans="68:68" customFormat="1">
      <c r="BP288064" s="90"/>
    </row>
    <row r="288065" spans="68:68" customFormat="1">
      <c r="BP288065" s="90"/>
    </row>
    <row r="288066" spans="68:68" customFormat="1">
      <c r="BP288066" s="90"/>
    </row>
    <row r="288067" spans="68:68" customFormat="1">
      <c r="BP288067" s="90"/>
    </row>
    <row r="288068" spans="68:68" customFormat="1">
      <c r="BP288068" s="90"/>
    </row>
    <row r="288069" spans="68:68" customFormat="1">
      <c r="BP288069" s="90"/>
    </row>
    <row r="288070" spans="68:68" customFormat="1">
      <c r="BP288070" s="90"/>
    </row>
    <row r="288071" spans="68:68" customFormat="1">
      <c r="BP288071" s="90"/>
    </row>
    <row r="288072" spans="68:68" customFormat="1">
      <c r="BP288072" s="90"/>
    </row>
    <row r="288073" spans="68:68" customFormat="1">
      <c r="BP288073" s="90"/>
    </row>
    <row r="288074" spans="68:68" customFormat="1">
      <c r="BP288074" s="90"/>
    </row>
    <row r="288075" spans="68:68" customFormat="1">
      <c r="BP288075" s="90"/>
    </row>
    <row r="288076" spans="68:68" customFormat="1">
      <c r="BP288076" s="90"/>
    </row>
    <row r="288077" spans="68:68" customFormat="1">
      <c r="BP288077" s="90"/>
    </row>
    <row r="288078" spans="68:68" customFormat="1">
      <c r="BP288078" s="90"/>
    </row>
    <row r="288079" spans="68:68" customFormat="1">
      <c r="BP288079" s="90"/>
    </row>
    <row r="288080" spans="68:68" customFormat="1">
      <c r="BP288080" s="90"/>
    </row>
    <row r="288081" spans="68:68" customFormat="1">
      <c r="BP288081" s="90"/>
    </row>
    <row r="288082" spans="68:68" customFormat="1">
      <c r="BP288082" s="90"/>
    </row>
    <row r="288083" spans="68:68" customFormat="1">
      <c r="BP288083" s="90"/>
    </row>
    <row r="288084" spans="68:68" customFormat="1">
      <c r="BP288084" s="90"/>
    </row>
    <row r="288085" spans="68:68" customFormat="1">
      <c r="BP288085" s="90"/>
    </row>
    <row r="288086" spans="68:68" customFormat="1">
      <c r="BP288086" s="90"/>
    </row>
    <row r="288087" spans="68:68" customFormat="1">
      <c r="BP288087" s="90"/>
    </row>
    <row r="288088" spans="68:68" customFormat="1">
      <c r="BP288088" s="90"/>
    </row>
    <row r="288089" spans="68:68" customFormat="1">
      <c r="BP288089" s="90"/>
    </row>
    <row r="288090" spans="68:68" customFormat="1">
      <c r="BP288090" s="90"/>
    </row>
    <row r="288091" spans="68:68" customFormat="1">
      <c r="BP288091" s="90"/>
    </row>
    <row r="288092" spans="68:68" customFormat="1">
      <c r="BP288092" s="90"/>
    </row>
    <row r="288093" spans="68:68" customFormat="1">
      <c r="BP288093" s="90"/>
    </row>
    <row r="288094" spans="68:68" customFormat="1">
      <c r="BP288094" s="90"/>
    </row>
    <row r="288095" spans="68:68" customFormat="1">
      <c r="BP288095" s="90"/>
    </row>
    <row r="288096" spans="68:68" customFormat="1">
      <c r="BP288096" s="90"/>
    </row>
    <row r="288097" spans="68:68" customFormat="1">
      <c r="BP288097" s="90"/>
    </row>
    <row r="288098" spans="68:68" customFormat="1">
      <c r="BP288098" s="90"/>
    </row>
    <row r="288099" spans="68:68" customFormat="1">
      <c r="BP288099" s="90"/>
    </row>
    <row r="288100" spans="68:68" customFormat="1">
      <c r="BP288100" s="90"/>
    </row>
    <row r="288101" spans="68:68" customFormat="1">
      <c r="BP288101" s="90"/>
    </row>
    <row r="288102" spans="68:68" customFormat="1">
      <c r="BP288102" s="90"/>
    </row>
    <row r="288103" spans="68:68" customFormat="1">
      <c r="BP288103" s="90"/>
    </row>
    <row r="288104" spans="68:68" customFormat="1">
      <c r="BP288104" s="90"/>
    </row>
    <row r="288105" spans="68:68" customFormat="1">
      <c r="BP288105" s="90"/>
    </row>
    <row r="288106" spans="68:68" customFormat="1">
      <c r="BP288106" s="90"/>
    </row>
    <row r="288107" spans="68:68" customFormat="1">
      <c r="BP288107" s="90"/>
    </row>
    <row r="288108" spans="68:68" customFormat="1">
      <c r="BP288108" s="90"/>
    </row>
    <row r="288109" spans="68:68" customFormat="1">
      <c r="BP288109" s="90"/>
    </row>
    <row r="288110" spans="68:68" customFormat="1">
      <c r="BP288110" s="90"/>
    </row>
    <row r="288111" spans="68:68" customFormat="1">
      <c r="BP288111" s="90"/>
    </row>
    <row r="288112" spans="68:68" customFormat="1">
      <c r="BP288112" s="90"/>
    </row>
    <row r="288113" spans="68:68" customFormat="1">
      <c r="BP288113" s="90"/>
    </row>
    <row r="288114" spans="68:68" customFormat="1">
      <c r="BP288114" s="90"/>
    </row>
    <row r="288115" spans="68:68" customFormat="1">
      <c r="BP288115" s="90"/>
    </row>
    <row r="288116" spans="68:68" customFormat="1">
      <c r="BP288116" s="90"/>
    </row>
    <row r="288117" spans="68:68" customFormat="1">
      <c r="BP288117" s="90"/>
    </row>
    <row r="288118" spans="68:68" customFormat="1">
      <c r="BP288118" s="90"/>
    </row>
    <row r="288119" spans="68:68" customFormat="1">
      <c r="BP288119" s="90"/>
    </row>
    <row r="288120" spans="68:68" customFormat="1">
      <c r="BP288120" s="90"/>
    </row>
    <row r="288121" spans="68:68" customFormat="1">
      <c r="BP288121" s="90"/>
    </row>
    <row r="288122" spans="68:68" customFormat="1">
      <c r="BP288122" s="90"/>
    </row>
    <row r="288123" spans="68:68" customFormat="1">
      <c r="BP288123" s="90"/>
    </row>
    <row r="288124" spans="68:68" customFormat="1">
      <c r="BP288124" s="90"/>
    </row>
    <row r="288125" spans="68:68" customFormat="1">
      <c r="BP288125" s="90"/>
    </row>
    <row r="288126" spans="68:68" customFormat="1">
      <c r="BP288126" s="90"/>
    </row>
    <row r="288127" spans="68:68" customFormat="1">
      <c r="BP288127" s="90"/>
    </row>
    <row r="288128" spans="68:68" customFormat="1">
      <c r="BP288128" s="90"/>
    </row>
    <row r="288129" spans="68:68" customFormat="1">
      <c r="BP288129" s="90"/>
    </row>
    <row r="288130" spans="68:68" customFormat="1">
      <c r="BP288130" s="90"/>
    </row>
    <row r="288131" spans="68:68" customFormat="1">
      <c r="BP288131" s="90"/>
    </row>
    <row r="288132" spans="68:68" customFormat="1">
      <c r="BP288132" s="90"/>
    </row>
    <row r="288133" spans="68:68" customFormat="1">
      <c r="BP288133" s="90"/>
    </row>
    <row r="288134" spans="68:68" customFormat="1">
      <c r="BP288134" s="90"/>
    </row>
    <row r="288135" spans="68:68" customFormat="1">
      <c r="BP288135" s="90"/>
    </row>
    <row r="288136" spans="68:68" customFormat="1">
      <c r="BP288136" s="90"/>
    </row>
    <row r="288137" spans="68:68" customFormat="1">
      <c r="BP288137" s="90"/>
    </row>
    <row r="288138" spans="68:68" customFormat="1">
      <c r="BP288138" s="90"/>
    </row>
    <row r="288139" spans="68:68" customFormat="1">
      <c r="BP288139" s="90"/>
    </row>
    <row r="288140" spans="68:68" customFormat="1">
      <c r="BP288140" s="90"/>
    </row>
    <row r="288141" spans="68:68" customFormat="1">
      <c r="BP288141" s="90"/>
    </row>
    <row r="288142" spans="68:68" customFormat="1">
      <c r="BP288142" s="90"/>
    </row>
    <row r="288143" spans="68:68" customFormat="1">
      <c r="BP288143" s="90"/>
    </row>
    <row r="288144" spans="68:68" customFormat="1">
      <c r="BP288144" s="90"/>
    </row>
    <row r="288145" spans="68:68" customFormat="1">
      <c r="BP288145" s="90"/>
    </row>
    <row r="288146" spans="68:68" customFormat="1">
      <c r="BP288146" s="90"/>
    </row>
    <row r="288147" spans="68:68" customFormat="1">
      <c r="BP288147" s="90"/>
    </row>
    <row r="288148" spans="68:68" customFormat="1">
      <c r="BP288148" s="90"/>
    </row>
    <row r="288149" spans="68:68" customFormat="1">
      <c r="BP288149" s="90"/>
    </row>
    <row r="288150" spans="68:68" customFormat="1">
      <c r="BP288150" s="90"/>
    </row>
    <row r="288151" spans="68:68" customFormat="1">
      <c r="BP288151" s="90"/>
    </row>
    <row r="288152" spans="68:68" customFormat="1">
      <c r="BP288152" s="90"/>
    </row>
    <row r="288153" spans="68:68" customFormat="1">
      <c r="BP288153" s="90"/>
    </row>
    <row r="288154" spans="68:68" customFormat="1">
      <c r="BP288154" s="90"/>
    </row>
    <row r="288155" spans="68:68" customFormat="1">
      <c r="BP288155" s="90"/>
    </row>
    <row r="288156" spans="68:68" customFormat="1">
      <c r="BP288156" s="90"/>
    </row>
    <row r="288157" spans="68:68" customFormat="1">
      <c r="BP288157" s="90"/>
    </row>
    <row r="288158" spans="68:68" customFormat="1">
      <c r="BP288158" s="90"/>
    </row>
    <row r="288159" spans="68:68" customFormat="1">
      <c r="BP288159" s="90"/>
    </row>
    <row r="288160" spans="68:68" customFormat="1">
      <c r="BP288160" s="90"/>
    </row>
    <row r="288161" spans="68:68" customFormat="1">
      <c r="BP288161" s="90"/>
    </row>
    <row r="288162" spans="68:68" customFormat="1">
      <c r="BP288162" s="90"/>
    </row>
    <row r="288163" spans="68:68" customFormat="1">
      <c r="BP288163" s="90"/>
    </row>
    <row r="288164" spans="68:68" customFormat="1">
      <c r="BP288164" s="90"/>
    </row>
    <row r="288165" spans="68:68" customFormat="1">
      <c r="BP288165" s="90"/>
    </row>
    <row r="288166" spans="68:68" customFormat="1">
      <c r="BP288166" s="90"/>
    </row>
    <row r="288167" spans="68:68" customFormat="1">
      <c r="BP288167" s="90"/>
    </row>
    <row r="288168" spans="68:68" customFormat="1">
      <c r="BP288168" s="90"/>
    </row>
    <row r="288169" spans="68:68" customFormat="1">
      <c r="BP288169" s="90"/>
    </row>
    <row r="288170" spans="68:68" customFormat="1">
      <c r="BP288170" s="90"/>
    </row>
    <row r="288171" spans="68:68" customFormat="1">
      <c r="BP288171" s="90"/>
    </row>
    <row r="288172" spans="68:68" customFormat="1">
      <c r="BP288172" s="90"/>
    </row>
    <row r="288173" spans="68:68" customFormat="1">
      <c r="BP288173" s="90"/>
    </row>
    <row r="288174" spans="68:68" customFormat="1">
      <c r="BP288174" s="90"/>
    </row>
    <row r="288175" spans="68:68" customFormat="1">
      <c r="BP288175" s="90"/>
    </row>
    <row r="288176" spans="68:68" customFormat="1">
      <c r="BP288176" s="90"/>
    </row>
    <row r="288177" spans="68:68" customFormat="1">
      <c r="BP288177" s="90"/>
    </row>
    <row r="288178" spans="68:68" customFormat="1">
      <c r="BP288178" s="90"/>
    </row>
    <row r="288179" spans="68:68" customFormat="1">
      <c r="BP288179" s="90"/>
    </row>
    <row r="288180" spans="68:68" customFormat="1">
      <c r="BP288180" s="90"/>
    </row>
    <row r="288181" spans="68:68" customFormat="1">
      <c r="BP288181" s="90"/>
    </row>
    <row r="288182" spans="68:68" customFormat="1">
      <c r="BP288182" s="90"/>
    </row>
    <row r="288183" spans="68:68" customFormat="1">
      <c r="BP288183" s="90"/>
    </row>
    <row r="288184" spans="68:68" customFormat="1">
      <c r="BP288184" s="90"/>
    </row>
    <row r="288185" spans="68:68" customFormat="1">
      <c r="BP288185" s="90"/>
    </row>
    <row r="288186" spans="68:68" customFormat="1">
      <c r="BP288186" s="90"/>
    </row>
    <row r="288187" spans="68:68" customFormat="1">
      <c r="BP288187" s="90"/>
    </row>
    <row r="288188" spans="68:68" customFormat="1">
      <c r="BP288188" s="90"/>
    </row>
    <row r="288189" spans="68:68" customFormat="1">
      <c r="BP288189" s="90"/>
    </row>
    <row r="288190" spans="68:68" customFormat="1">
      <c r="BP288190" s="90"/>
    </row>
    <row r="288191" spans="68:68" customFormat="1">
      <c r="BP288191" s="90"/>
    </row>
    <row r="288192" spans="68:68" customFormat="1">
      <c r="BP288192" s="90"/>
    </row>
    <row r="288193" spans="68:68" customFormat="1">
      <c r="BP288193" s="90"/>
    </row>
    <row r="288194" spans="68:68" customFormat="1">
      <c r="BP288194" s="90"/>
    </row>
    <row r="288195" spans="68:68" customFormat="1">
      <c r="BP288195" s="90"/>
    </row>
    <row r="288196" spans="68:68" customFormat="1">
      <c r="BP288196" s="90"/>
    </row>
    <row r="288197" spans="68:68" customFormat="1">
      <c r="BP288197" s="90"/>
    </row>
    <row r="288198" spans="68:68" customFormat="1">
      <c r="BP288198" s="90"/>
    </row>
    <row r="288199" spans="68:68" customFormat="1">
      <c r="BP288199" s="90"/>
    </row>
    <row r="288200" spans="68:68" customFormat="1">
      <c r="BP288200" s="90"/>
    </row>
    <row r="288201" spans="68:68" customFormat="1">
      <c r="BP288201" s="90"/>
    </row>
    <row r="288202" spans="68:68" customFormat="1">
      <c r="BP288202" s="90"/>
    </row>
    <row r="288203" spans="68:68" customFormat="1">
      <c r="BP288203" s="90"/>
    </row>
    <row r="288204" spans="68:68" customFormat="1">
      <c r="BP288204" s="90"/>
    </row>
    <row r="288205" spans="68:68" customFormat="1">
      <c r="BP288205" s="90"/>
    </row>
    <row r="288206" spans="68:68" customFormat="1">
      <c r="BP288206" s="90"/>
    </row>
    <row r="288207" spans="68:68" customFormat="1">
      <c r="BP288207" s="90"/>
    </row>
    <row r="288208" spans="68:68" customFormat="1">
      <c r="BP288208" s="90"/>
    </row>
    <row r="288209" spans="68:68" customFormat="1">
      <c r="BP288209" s="90"/>
    </row>
    <row r="288210" spans="68:68" customFormat="1">
      <c r="BP288210" s="90"/>
    </row>
    <row r="288211" spans="68:68" customFormat="1">
      <c r="BP288211" s="90"/>
    </row>
    <row r="288212" spans="68:68" customFormat="1">
      <c r="BP288212" s="90"/>
    </row>
    <row r="288213" spans="68:68" customFormat="1">
      <c r="BP288213" s="90"/>
    </row>
    <row r="288214" spans="68:68" customFormat="1">
      <c r="BP288214" s="90"/>
    </row>
    <row r="288215" spans="68:68" customFormat="1">
      <c r="BP288215" s="90"/>
    </row>
    <row r="288216" spans="68:68" customFormat="1">
      <c r="BP288216" s="90"/>
    </row>
    <row r="288217" spans="68:68" customFormat="1">
      <c r="BP288217" s="90"/>
    </row>
    <row r="288218" spans="68:68" customFormat="1">
      <c r="BP288218" s="90"/>
    </row>
    <row r="288219" spans="68:68" customFormat="1">
      <c r="BP288219" s="90"/>
    </row>
    <row r="288220" spans="68:68" customFormat="1">
      <c r="BP288220" s="90"/>
    </row>
    <row r="288221" spans="68:68" customFormat="1">
      <c r="BP288221" s="90"/>
    </row>
    <row r="288222" spans="68:68" customFormat="1">
      <c r="BP288222" s="90"/>
    </row>
    <row r="288223" spans="68:68" customFormat="1">
      <c r="BP288223" s="90"/>
    </row>
    <row r="288224" spans="68:68" customFormat="1">
      <c r="BP288224" s="90"/>
    </row>
    <row r="288225" spans="68:68" customFormat="1">
      <c r="BP288225" s="90"/>
    </row>
    <row r="288226" spans="68:68" customFormat="1">
      <c r="BP288226" s="90"/>
    </row>
    <row r="288227" spans="68:68" customFormat="1">
      <c r="BP288227" s="90"/>
    </row>
    <row r="288228" spans="68:68" customFormat="1">
      <c r="BP288228" s="90"/>
    </row>
    <row r="288229" spans="68:68" customFormat="1">
      <c r="BP288229" s="90"/>
    </row>
    <row r="288230" spans="68:68" customFormat="1">
      <c r="BP288230" s="90"/>
    </row>
    <row r="288231" spans="68:68" customFormat="1">
      <c r="BP288231" s="90"/>
    </row>
    <row r="288232" spans="68:68" customFormat="1">
      <c r="BP288232" s="90"/>
    </row>
    <row r="288233" spans="68:68" customFormat="1">
      <c r="BP288233" s="90"/>
    </row>
    <row r="288234" spans="68:68" customFormat="1">
      <c r="BP288234" s="90"/>
    </row>
    <row r="288235" spans="68:68" customFormat="1">
      <c r="BP288235" s="90"/>
    </row>
    <row r="288236" spans="68:68" customFormat="1">
      <c r="BP288236" s="90"/>
    </row>
    <row r="288237" spans="68:68" customFormat="1">
      <c r="BP288237" s="90"/>
    </row>
    <row r="288238" spans="68:68" customFormat="1">
      <c r="BP288238" s="90"/>
    </row>
    <row r="288239" spans="68:68" customFormat="1">
      <c r="BP288239" s="90"/>
    </row>
    <row r="288240" spans="68:68" customFormat="1">
      <c r="BP288240" s="90"/>
    </row>
    <row r="288241" spans="68:68" customFormat="1">
      <c r="BP288241" s="90"/>
    </row>
    <row r="288242" spans="68:68" customFormat="1">
      <c r="BP288242" s="90"/>
    </row>
    <row r="288243" spans="68:68" customFormat="1">
      <c r="BP288243" s="90"/>
    </row>
    <row r="288244" spans="68:68" customFormat="1">
      <c r="BP288244" s="90"/>
    </row>
    <row r="288245" spans="68:68" customFormat="1">
      <c r="BP288245" s="90"/>
    </row>
    <row r="288246" spans="68:68" customFormat="1">
      <c r="BP288246" s="90"/>
    </row>
    <row r="288247" spans="68:68" customFormat="1">
      <c r="BP288247" s="90"/>
    </row>
    <row r="288248" spans="68:68" customFormat="1">
      <c r="BP288248" s="90"/>
    </row>
    <row r="288249" spans="68:68" customFormat="1">
      <c r="BP288249" s="90"/>
    </row>
    <row r="288250" spans="68:68" customFormat="1">
      <c r="BP288250" s="90"/>
    </row>
    <row r="288251" spans="68:68" customFormat="1">
      <c r="BP288251" s="90"/>
    </row>
    <row r="288252" spans="68:68" customFormat="1">
      <c r="BP288252" s="90"/>
    </row>
    <row r="288253" spans="68:68" customFormat="1">
      <c r="BP288253" s="90"/>
    </row>
    <row r="288254" spans="68:68" customFormat="1">
      <c r="BP288254" s="90"/>
    </row>
    <row r="288255" spans="68:68" customFormat="1">
      <c r="BP288255" s="90"/>
    </row>
    <row r="288256" spans="68:68" customFormat="1">
      <c r="BP288256" s="90"/>
    </row>
    <row r="288257" spans="68:68" customFormat="1">
      <c r="BP288257" s="90"/>
    </row>
    <row r="288258" spans="68:68" customFormat="1">
      <c r="BP288258" s="90"/>
    </row>
    <row r="288259" spans="68:68" customFormat="1">
      <c r="BP288259" s="90"/>
    </row>
    <row r="288260" spans="68:68" customFormat="1">
      <c r="BP288260" s="90"/>
    </row>
    <row r="288261" spans="68:68" customFormat="1">
      <c r="BP288261" s="90"/>
    </row>
    <row r="288262" spans="68:68" customFormat="1">
      <c r="BP288262" s="90"/>
    </row>
    <row r="288263" spans="68:68" customFormat="1">
      <c r="BP288263" s="90"/>
    </row>
    <row r="288264" spans="68:68" customFormat="1">
      <c r="BP288264" s="90"/>
    </row>
    <row r="288265" spans="68:68" customFormat="1">
      <c r="BP288265" s="90"/>
    </row>
    <row r="288266" spans="68:68" customFormat="1">
      <c r="BP288266" s="90"/>
    </row>
    <row r="288267" spans="68:68" customFormat="1">
      <c r="BP288267" s="90"/>
    </row>
    <row r="288268" spans="68:68" customFormat="1">
      <c r="BP288268" s="90"/>
    </row>
    <row r="288269" spans="68:68" customFormat="1">
      <c r="BP288269" s="90"/>
    </row>
    <row r="288270" spans="68:68" customFormat="1">
      <c r="BP288270" s="90"/>
    </row>
    <row r="288271" spans="68:68" customFormat="1">
      <c r="BP288271" s="90"/>
    </row>
    <row r="288272" spans="68:68" customFormat="1">
      <c r="BP288272" s="90"/>
    </row>
    <row r="288273" spans="68:68" customFormat="1">
      <c r="BP288273" s="90"/>
    </row>
    <row r="288274" spans="68:68" customFormat="1">
      <c r="BP288274" s="90"/>
    </row>
    <row r="288275" spans="68:68" customFormat="1">
      <c r="BP288275" s="90"/>
    </row>
    <row r="288276" spans="68:68" customFormat="1">
      <c r="BP288276" s="90"/>
    </row>
    <row r="288277" spans="68:68" customFormat="1">
      <c r="BP288277" s="90"/>
    </row>
    <row r="288278" spans="68:68" customFormat="1">
      <c r="BP288278" s="90"/>
    </row>
    <row r="288279" spans="68:68" customFormat="1">
      <c r="BP288279" s="90"/>
    </row>
    <row r="288280" spans="68:68" customFormat="1">
      <c r="BP288280" s="90"/>
    </row>
    <row r="288281" spans="68:68" customFormat="1">
      <c r="BP288281" s="90"/>
    </row>
    <row r="288282" spans="68:68" customFormat="1">
      <c r="BP288282" s="90"/>
    </row>
    <row r="288283" spans="68:68" customFormat="1">
      <c r="BP288283" s="90"/>
    </row>
    <row r="288284" spans="68:68" customFormat="1">
      <c r="BP288284" s="90"/>
    </row>
    <row r="288285" spans="68:68" customFormat="1">
      <c r="BP288285" s="90"/>
    </row>
    <row r="288286" spans="68:68" customFormat="1">
      <c r="BP288286" s="90"/>
    </row>
    <row r="288287" spans="68:68" customFormat="1">
      <c r="BP288287" s="90"/>
    </row>
    <row r="288288" spans="68:68" customFormat="1">
      <c r="BP288288" s="90"/>
    </row>
    <row r="288289" spans="68:68" customFormat="1">
      <c r="BP288289" s="90"/>
    </row>
    <row r="288290" spans="68:68" customFormat="1">
      <c r="BP288290" s="90"/>
    </row>
    <row r="288291" spans="68:68" customFormat="1">
      <c r="BP288291" s="90"/>
    </row>
    <row r="288292" spans="68:68" customFormat="1">
      <c r="BP288292" s="90"/>
    </row>
    <row r="288293" spans="68:68" customFormat="1">
      <c r="BP288293" s="90"/>
    </row>
    <row r="288294" spans="68:68" customFormat="1">
      <c r="BP288294" s="90"/>
    </row>
    <row r="288295" spans="68:68" customFormat="1">
      <c r="BP288295" s="90"/>
    </row>
    <row r="288296" spans="68:68" customFormat="1">
      <c r="BP288296" s="90"/>
    </row>
    <row r="288297" spans="68:68" customFormat="1">
      <c r="BP288297" s="90"/>
    </row>
    <row r="288298" spans="68:68" customFormat="1">
      <c r="BP288298" s="90"/>
    </row>
    <row r="288299" spans="68:68" customFormat="1">
      <c r="BP288299" s="90"/>
    </row>
    <row r="288300" spans="68:68" customFormat="1">
      <c r="BP288300" s="90"/>
    </row>
    <row r="288301" spans="68:68" customFormat="1">
      <c r="BP288301" s="90"/>
    </row>
    <row r="288302" spans="68:68" customFormat="1">
      <c r="BP288302" s="90"/>
    </row>
    <row r="288303" spans="68:68" customFormat="1">
      <c r="BP288303" s="90"/>
    </row>
    <row r="288304" spans="68:68" customFormat="1">
      <c r="BP288304" s="90"/>
    </row>
    <row r="288305" spans="68:68" customFormat="1">
      <c r="BP288305" s="90"/>
    </row>
    <row r="288306" spans="68:68" customFormat="1">
      <c r="BP288306" s="90"/>
    </row>
    <row r="288307" spans="68:68" customFormat="1">
      <c r="BP288307" s="90"/>
    </row>
    <row r="288308" spans="68:68" customFormat="1">
      <c r="BP288308" s="90"/>
    </row>
    <row r="288309" spans="68:68" customFormat="1">
      <c r="BP288309" s="90"/>
    </row>
    <row r="288310" spans="68:68" customFormat="1">
      <c r="BP288310" s="90"/>
    </row>
    <row r="288311" spans="68:68" customFormat="1">
      <c r="BP288311" s="90"/>
    </row>
    <row r="288312" spans="68:68" customFormat="1">
      <c r="BP288312" s="90"/>
    </row>
    <row r="288313" spans="68:68" customFormat="1">
      <c r="BP288313" s="90"/>
    </row>
    <row r="288314" spans="68:68" customFormat="1">
      <c r="BP288314" s="90"/>
    </row>
    <row r="288315" spans="68:68" customFormat="1">
      <c r="BP288315" s="90"/>
    </row>
    <row r="288316" spans="68:68" customFormat="1">
      <c r="BP288316" s="90"/>
    </row>
    <row r="288317" spans="68:68" customFormat="1">
      <c r="BP288317" s="90"/>
    </row>
    <row r="288318" spans="68:68" customFormat="1">
      <c r="BP288318" s="90"/>
    </row>
    <row r="288319" spans="68:68" customFormat="1">
      <c r="BP288319" s="90"/>
    </row>
    <row r="288320" spans="68:68" customFormat="1">
      <c r="BP288320" s="90"/>
    </row>
    <row r="288321" spans="68:68" customFormat="1">
      <c r="BP288321" s="90"/>
    </row>
    <row r="288322" spans="68:68" customFormat="1">
      <c r="BP288322" s="90"/>
    </row>
    <row r="288323" spans="68:68" customFormat="1">
      <c r="BP288323" s="90"/>
    </row>
    <row r="288324" spans="68:68" customFormat="1">
      <c r="BP288324" s="90"/>
    </row>
    <row r="288325" spans="68:68" customFormat="1">
      <c r="BP288325" s="90"/>
    </row>
    <row r="288326" spans="68:68" customFormat="1">
      <c r="BP288326" s="90"/>
    </row>
    <row r="288327" spans="68:68" customFormat="1">
      <c r="BP288327" s="90"/>
    </row>
    <row r="288328" spans="68:68" customFormat="1">
      <c r="BP288328" s="90"/>
    </row>
    <row r="288329" spans="68:68" customFormat="1">
      <c r="BP288329" s="90"/>
    </row>
    <row r="288330" spans="68:68" customFormat="1">
      <c r="BP288330" s="90"/>
    </row>
    <row r="288331" spans="68:68" customFormat="1">
      <c r="BP288331" s="90"/>
    </row>
    <row r="288332" spans="68:68" customFormat="1">
      <c r="BP288332" s="90"/>
    </row>
    <row r="288333" spans="68:68" customFormat="1">
      <c r="BP288333" s="90"/>
    </row>
    <row r="288334" spans="68:68" customFormat="1">
      <c r="BP288334" s="90"/>
    </row>
    <row r="288335" spans="68:68" customFormat="1">
      <c r="BP288335" s="90"/>
    </row>
    <row r="288336" spans="68:68" customFormat="1">
      <c r="BP288336" s="90"/>
    </row>
    <row r="288337" spans="68:68" customFormat="1">
      <c r="BP288337" s="90"/>
    </row>
    <row r="288338" spans="68:68" customFormat="1">
      <c r="BP288338" s="90"/>
    </row>
    <row r="288339" spans="68:68" customFormat="1">
      <c r="BP288339" s="90"/>
    </row>
    <row r="288340" spans="68:68" customFormat="1">
      <c r="BP288340" s="90"/>
    </row>
    <row r="288341" spans="68:68" customFormat="1">
      <c r="BP288341" s="90"/>
    </row>
    <row r="288342" spans="68:68" customFormat="1">
      <c r="BP288342" s="90"/>
    </row>
    <row r="288343" spans="68:68" customFormat="1">
      <c r="BP288343" s="90"/>
    </row>
    <row r="288344" spans="68:68" customFormat="1">
      <c r="BP288344" s="90"/>
    </row>
    <row r="288345" spans="68:68" customFormat="1">
      <c r="BP288345" s="90"/>
    </row>
    <row r="288346" spans="68:68" customFormat="1">
      <c r="BP288346" s="90"/>
    </row>
    <row r="288347" spans="68:68" customFormat="1">
      <c r="BP288347" s="90"/>
    </row>
    <row r="288348" spans="68:68" customFormat="1">
      <c r="BP288348" s="90"/>
    </row>
    <row r="288349" spans="68:68" customFormat="1">
      <c r="BP288349" s="90"/>
    </row>
    <row r="288350" spans="68:68" customFormat="1">
      <c r="BP288350" s="90"/>
    </row>
    <row r="288351" spans="68:68" customFormat="1">
      <c r="BP288351" s="90"/>
    </row>
    <row r="288352" spans="68:68" customFormat="1">
      <c r="BP288352" s="90"/>
    </row>
    <row r="288353" spans="68:68" customFormat="1">
      <c r="BP288353" s="90"/>
    </row>
    <row r="288354" spans="68:68" customFormat="1">
      <c r="BP288354" s="90"/>
    </row>
    <row r="288355" spans="68:68" customFormat="1">
      <c r="BP288355" s="90"/>
    </row>
    <row r="288356" spans="68:68" customFormat="1">
      <c r="BP288356" s="90"/>
    </row>
    <row r="288357" spans="68:68" customFormat="1">
      <c r="BP288357" s="90"/>
    </row>
    <row r="288358" spans="68:68" customFormat="1">
      <c r="BP288358" s="90"/>
    </row>
    <row r="288359" spans="68:68" customFormat="1">
      <c r="BP288359" s="90"/>
    </row>
    <row r="288360" spans="68:68" customFormat="1">
      <c r="BP288360" s="90"/>
    </row>
    <row r="288361" spans="68:68" customFormat="1">
      <c r="BP288361" s="90"/>
    </row>
    <row r="288362" spans="68:68" customFormat="1">
      <c r="BP288362" s="90"/>
    </row>
    <row r="288363" spans="68:68" customFormat="1">
      <c r="BP288363" s="90"/>
    </row>
    <row r="288364" spans="68:68" customFormat="1">
      <c r="BP288364" s="90"/>
    </row>
    <row r="288365" spans="68:68" customFormat="1">
      <c r="BP288365" s="90"/>
    </row>
    <row r="288366" spans="68:68" customFormat="1">
      <c r="BP288366" s="90"/>
    </row>
    <row r="288367" spans="68:68" customFormat="1">
      <c r="BP288367" s="90"/>
    </row>
    <row r="288368" spans="68:68" customFormat="1">
      <c r="BP288368" s="90"/>
    </row>
    <row r="288369" spans="68:68" customFormat="1">
      <c r="BP288369" s="90"/>
    </row>
    <row r="288370" spans="68:68" customFormat="1">
      <c r="BP288370" s="90"/>
    </row>
    <row r="288371" spans="68:68" customFormat="1">
      <c r="BP288371" s="90"/>
    </row>
    <row r="288372" spans="68:68" customFormat="1">
      <c r="BP288372" s="90"/>
    </row>
    <row r="288373" spans="68:68" customFormat="1">
      <c r="BP288373" s="90"/>
    </row>
    <row r="288374" spans="68:68" customFormat="1">
      <c r="BP288374" s="90"/>
    </row>
    <row r="288375" spans="68:68" customFormat="1">
      <c r="BP288375" s="90"/>
    </row>
    <row r="288376" spans="68:68" customFormat="1">
      <c r="BP288376" s="90"/>
    </row>
    <row r="288377" spans="68:68" customFormat="1">
      <c r="BP288377" s="90"/>
    </row>
    <row r="288378" spans="68:68" customFormat="1">
      <c r="BP288378" s="90"/>
    </row>
    <row r="288379" spans="68:68" customFormat="1">
      <c r="BP288379" s="90"/>
    </row>
    <row r="288380" spans="68:68" customFormat="1">
      <c r="BP288380" s="90"/>
    </row>
    <row r="288381" spans="68:68" customFormat="1">
      <c r="BP288381" s="90"/>
    </row>
    <row r="288382" spans="68:68" customFormat="1">
      <c r="BP288382" s="90"/>
    </row>
    <row r="288383" spans="68:68" customFormat="1">
      <c r="BP288383" s="90"/>
    </row>
    <row r="288384" spans="68:68" customFormat="1">
      <c r="BP288384" s="90"/>
    </row>
    <row r="288385" spans="68:68" customFormat="1">
      <c r="BP288385" s="90"/>
    </row>
    <row r="288386" spans="68:68" customFormat="1">
      <c r="BP288386" s="90"/>
    </row>
    <row r="288387" spans="68:68" customFormat="1">
      <c r="BP288387" s="90"/>
    </row>
    <row r="288388" spans="68:68" customFormat="1">
      <c r="BP288388" s="90"/>
    </row>
    <row r="288389" spans="68:68" customFormat="1">
      <c r="BP288389" s="90"/>
    </row>
    <row r="288390" spans="68:68" customFormat="1">
      <c r="BP288390" s="90"/>
    </row>
    <row r="288391" spans="68:68" customFormat="1">
      <c r="BP288391" s="90"/>
    </row>
    <row r="288392" spans="68:68" customFormat="1">
      <c r="BP288392" s="90"/>
    </row>
    <row r="288393" spans="68:68" customFormat="1">
      <c r="BP288393" s="90"/>
    </row>
    <row r="288394" spans="68:68" customFormat="1">
      <c r="BP288394" s="90"/>
    </row>
    <row r="288395" spans="68:68" customFormat="1">
      <c r="BP288395" s="90"/>
    </row>
    <row r="288396" spans="68:68" customFormat="1">
      <c r="BP288396" s="90"/>
    </row>
    <row r="288397" spans="68:68" customFormat="1">
      <c r="BP288397" s="90"/>
    </row>
    <row r="288398" spans="68:68" customFormat="1">
      <c r="BP288398" s="90"/>
    </row>
    <row r="288399" spans="68:68" customFormat="1">
      <c r="BP288399" s="90"/>
    </row>
    <row r="288400" spans="68:68" customFormat="1">
      <c r="BP288400" s="90"/>
    </row>
    <row r="288401" spans="68:68" customFormat="1">
      <c r="BP288401" s="90"/>
    </row>
    <row r="288402" spans="68:68" customFormat="1">
      <c r="BP288402" s="90"/>
    </row>
    <row r="288403" spans="68:68" customFormat="1">
      <c r="BP288403" s="90"/>
    </row>
    <row r="288404" spans="68:68" customFormat="1">
      <c r="BP288404" s="90"/>
    </row>
    <row r="288405" spans="68:68" customFormat="1">
      <c r="BP288405" s="90"/>
    </row>
    <row r="288406" spans="68:68" customFormat="1">
      <c r="BP288406" s="90"/>
    </row>
    <row r="288407" spans="68:68" customFormat="1">
      <c r="BP288407" s="90"/>
    </row>
    <row r="288408" spans="68:68" customFormat="1">
      <c r="BP288408" s="90"/>
    </row>
    <row r="288409" spans="68:68" customFormat="1">
      <c r="BP288409" s="90"/>
    </row>
    <row r="288410" spans="68:68" customFormat="1">
      <c r="BP288410" s="90"/>
    </row>
    <row r="288411" spans="68:68" customFormat="1">
      <c r="BP288411" s="90"/>
    </row>
    <row r="288412" spans="68:68" customFormat="1">
      <c r="BP288412" s="90"/>
    </row>
    <row r="288413" spans="68:68" customFormat="1">
      <c r="BP288413" s="90"/>
    </row>
    <row r="288414" spans="68:68" customFormat="1">
      <c r="BP288414" s="90"/>
    </row>
    <row r="288415" spans="68:68" customFormat="1">
      <c r="BP288415" s="90"/>
    </row>
    <row r="288416" spans="68:68" customFormat="1">
      <c r="BP288416" s="90"/>
    </row>
    <row r="288417" spans="68:68" customFormat="1">
      <c r="BP288417" s="90"/>
    </row>
    <row r="288418" spans="68:68" customFormat="1">
      <c r="BP288418" s="90"/>
    </row>
    <row r="288419" spans="68:68" customFormat="1">
      <c r="BP288419" s="90"/>
    </row>
    <row r="288420" spans="68:68" customFormat="1">
      <c r="BP288420" s="90"/>
    </row>
    <row r="288421" spans="68:68" customFormat="1">
      <c r="BP288421" s="90"/>
    </row>
    <row r="288422" spans="68:68" customFormat="1">
      <c r="BP288422" s="90"/>
    </row>
    <row r="288423" spans="68:68" customFormat="1">
      <c r="BP288423" s="90"/>
    </row>
    <row r="288424" spans="68:68" customFormat="1">
      <c r="BP288424" s="90"/>
    </row>
    <row r="288425" spans="68:68" customFormat="1">
      <c r="BP288425" s="90"/>
    </row>
    <row r="288426" spans="68:68" customFormat="1">
      <c r="BP288426" s="90"/>
    </row>
    <row r="288427" spans="68:68" customFormat="1">
      <c r="BP288427" s="90"/>
    </row>
    <row r="288428" spans="68:68" customFormat="1">
      <c r="BP288428" s="90"/>
    </row>
    <row r="288429" spans="68:68" customFormat="1">
      <c r="BP288429" s="90"/>
    </row>
    <row r="288430" spans="68:68" customFormat="1">
      <c r="BP288430" s="90"/>
    </row>
    <row r="288431" spans="68:68" customFormat="1">
      <c r="BP288431" s="90"/>
    </row>
    <row r="288432" spans="68:68" customFormat="1">
      <c r="BP288432" s="90"/>
    </row>
    <row r="288433" spans="68:68" customFormat="1">
      <c r="BP288433" s="90"/>
    </row>
    <row r="288434" spans="68:68" customFormat="1">
      <c r="BP288434" s="90"/>
    </row>
    <row r="288435" spans="68:68" customFormat="1">
      <c r="BP288435" s="90"/>
    </row>
    <row r="288436" spans="68:68" customFormat="1">
      <c r="BP288436" s="90"/>
    </row>
    <row r="288437" spans="68:68" customFormat="1">
      <c r="BP288437" s="90"/>
    </row>
    <row r="288438" spans="68:68" customFormat="1">
      <c r="BP288438" s="90"/>
    </row>
    <row r="288439" spans="68:68" customFormat="1">
      <c r="BP288439" s="90"/>
    </row>
    <row r="288440" spans="68:68" customFormat="1">
      <c r="BP288440" s="90"/>
    </row>
    <row r="288441" spans="68:68" customFormat="1">
      <c r="BP288441" s="90"/>
    </row>
    <row r="288442" spans="68:68" customFormat="1">
      <c r="BP288442" s="90"/>
    </row>
    <row r="288443" spans="68:68" customFormat="1">
      <c r="BP288443" s="90"/>
    </row>
    <row r="288444" spans="68:68" customFormat="1">
      <c r="BP288444" s="90"/>
    </row>
    <row r="288445" spans="68:68" customFormat="1">
      <c r="BP288445" s="90"/>
    </row>
    <row r="288446" spans="68:68" customFormat="1">
      <c r="BP288446" s="90"/>
    </row>
    <row r="288447" spans="68:68" customFormat="1">
      <c r="BP288447" s="90"/>
    </row>
    <row r="288448" spans="68:68" customFormat="1">
      <c r="BP288448" s="90"/>
    </row>
    <row r="288449" spans="68:68" customFormat="1">
      <c r="BP288449" s="90"/>
    </row>
    <row r="288450" spans="68:68" customFormat="1">
      <c r="BP288450" s="90"/>
    </row>
    <row r="288451" spans="68:68" customFormat="1">
      <c r="BP288451" s="90"/>
    </row>
    <row r="288452" spans="68:68" customFormat="1">
      <c r="BP288452" s="90"/>
    </row>
    <row r="288453" spans="68:68" customFormat="1">
      <c r="BP288453" s="90"/>
    </row>
    <row r="288454" spans="68:68" customFormat="1">
      <c r="BP288454" s="90"/>
    </row>
    <row r="288455" spans="68:68" customFormat="1">
      <c r="BP288455" s="90"/>
    </row>
    <row r="288456" spans="68:68" customFormat="1">
      <c r="BP288456" s="90"/>
    </row>
    <row r="288457" spans="68:68" customFormat="1">
      <c r="BP288457" s="90"/>
    </row>
    <row r="288458" spans="68:68" customFormat="1">
      <c r="BP288458" s="90"/>
    </row>
    <row r="288459" spans="68:68" customFormat="1">
      <c r="BP288459" s="90"/>
    </row>
    <row r="288460" spans="68:68" customFormat="1">
      <c r="BP288460" s="90"/>
    </row>
    <row r="288461" spans="68:68" customFormat="1">
      <c r="BP288461" s="90"/>
    </row>
    <row r="288462" spans="68:68" customFormat="1">
      <c r="BP288462" s="90"/>
    </row>
    <row r="288463" spans="68:68" customFormat="1">
      <c r="BP288463" s="90"/>
    </row>
    <row r="288464" spans="68:68" customFormat="1">
      <c r="BP288464" s="90"/>
    </row>
    <row r="288465" spans="68:68" customFormat="1">
      <c r="BP288465" s="90"/>
    </row>
    <row r="288466" spans="68:68" customFormat="1">
      <c r="BP288466" s="90"/>
    </row>
    <row r="288467" spans="68:68" customFormat="1">
      <c r="BP288467" s="90"/>
    </row>
    <row r="288468" spans="68:68" customFormat="1">
      <c r="BP288468" s="90"/>
    </row>
    <row r="288469" spans="68:68" customFormat="1">
      <c r="BP288469" s="90"/>
    </row>
    <row r="288470" spans="68:68" customFormat="1">
      <c r="BP288470" s="90"/>
    </row>
    <row r="288471" spans="68:68" customFormat="1">
      <c r="BP288471" s="90"/>
    </row>
    <row r="288472" spans="68:68" customFormat="1">
      <c r="BP288472" s="90"/>
    </row>
    <row r="288473" spans="68:68" customFormat="1">
      <c r="BP288473" s="90"/>
    </row>
    <row r="288474" spans="68:68" customFormat="1">
      <c r="BP288474" s="90"/>
    </row>
    <row r="288475" spans="68:68" customFormat="1">
      <c r="BP288475" s="90"/>
    </row>
    <row r="288476" spans="68:68" customFormat="1">
      <c r="BP288476" s="90"/>
    </row>
    <row r="288477" spans="68:68" customFormat="1">
      <c r="BP288477" s="90"/>
    </row>
    <row r="288478" spans="68:68" customFormat="1">
      <c r="BP288478" s="90"/>
    </row>
    <row r="288479" spans="68:68" customFormat="1">
      <c r="BP288479" s="90"/>
    </row>
    <row r="288480" spans="68:68" customFormat="1">
      <c r="BP288480" s="90"/>
    </row>
    <row r="288481" spans="68:68" customFormat="1">
      <c r="BP288481" s="90"/>
    </row>
    <row r="288482" spans="68:68" customFormat="1">
      <c r="BP288482" s="90"/>
    </row>
    <row r="288483" spans="68:68" customFormat="1">
      <c r="BP288483" s="90"/>
    </row>
    <row r="288484" spans="68:68" customFormat="1">
      <c r="BP288484" s="90"/>
    </row>
    <row r="288485" spans="68:68" customFormat="1">
      <c r="BP288485" s="90"/>
    </row>
    <row r="288486" spans="68:68" customFormat="1">
      <c r="BP288486" s="90"/>
    </row>
    <row r="288487" spans="68:68" customFormat="1">
      <c r="BP288487" s="90"/>
    </row>
    <row r="288488" spans="68:68" customFormat="1">
      <c r="BP288488" s="90"/>
    </row>
    <row r="288489" spans="68:68" customFormat="1">
      <c r="BP288489" s="90"/>
    </row>
    <row r="288490" spans="68:68" customFormat="1">
      <c r="BP288490" s="90"/>
    </row>
    <row r="288491" spans="68:68" customFormat="1">
      <c r="BP288491" s="90"/>
    </row>
    <row r="288492" spans="68:68" customFormat="1">
      <c r="BP288492" s="90"/>
    </row>
    <row r="288493" spans="68:68" customFormat="1">
      <c r="BP288493" s="90"/>
    </row>
    <row r="288494" spans="68:68" customFormat="1">
      <c r="BP288494" s="90"/>
    </row>
    <row r="288495" spans="68:68" customFormat="1">
      <c r="BP288495" s="90"/>
    </row>
    <row r="288496" spans="68:68" customFormat="1">
      <c r="BP288496" s="90"/>
    </row>
    <row r="288497" spans="68:68" customFormat="1">
      <c r="BP288497" s="90"/>
    </row>
    <row r="288498" spans="68:68" customFormat="1">
      <c r="BP288498" s="90"/>
    </row>
    <row r="288499" spans="68:68" customFormat="1">
      <c r="BP288499" s="90"/>
    </row>
    <row r="288500" spans="68:68" customFormat="1">
      <c r="BP288500" s="90"/>
    </row>
    <row r="288501" spans="68:68" customFormat="1">
      <c r="BP288501" s="90"/>
    </row>
    <row r="288502" spans="68:68" customFormat="1">
      <c r="BP288502" s="90"/>
    </row>
    <row r="288503" spans="68:68" customFormat="1">
      <c r="BP288503" s="90"/>
    </row>
    <row r="288504" spans="68:68" customFormat="1">
      <c r="BP288504" s="90"/>
    </row>
    <row r="288505" spans="68:68" customFormat="1">
      <c r="BP288505" s="90"/>
    </row>
    <row r="288506" spans="68:68" customFormat="1">
      <c r="BP288506" s="90"/>
    </row>
    <row r="288507" spans="68:68" customFormat="1">
      <c r="BP288507" s="90"/>
    </row>
    <row r="288508" spans="68:68" customFormat="1">
      <c r="BP288508" s="90"/>
    </row>
    <row r="288509" spans="68:68" customFormat="1">
      <c r="BP288509" s="90"/>
    </row>
    <row r="288510" spans="68:68" customFormat="1">
      <c r="BP288510" s="90"/>
    </row>
    <row r="288511" spans="68:68" customFormat="1">
      <c r="BP288511" s="90"/>
    </row>
    <row r="288512" spans="68:68" customFormat="1">
      <c r="BP288512" s="90"/>
    </row>
    <row r="288513" spans="68:68" customFormat="1">
      <c r="BP288513" s="90"/>
    </row>
    <row r="288514" spans="68:68" customFormat="1">
      <c r="BP288514" s="90"/>
    </row>
    <row r="288515" spans="68:68" customFormat="1">
      <c r="BP288515" s="90"/>
    </row>
    <row r="288516" spans="68:68" customFormat="1">
      <c r="BP288516" s="90"/>
    </row>
    <row r="288517" spans="68:68" customFormat="1">
      <c r="BP288517" s="90"/>
    </row>
    <row r="288518" spans="68:68" customFormat="1">
      <c r="BP288518" s="90"/>
    </row>
    <row r="288519" spans="68:68" customFormat="1">
      <c r="BP288519" s="90"/>
    </row>
    <row r="288520" spans="68:68" customFormat="1">
      <c r="BP288520" s="90"/>
    </row>
    <row r="288521" spans="68:68" customFormat="1">
      <c r="BP288521" s="90"/>
    </row>
    <row r="288522" spans="68:68" customFormat="1">
      <c r="BP288522" s="90"/>
    </row>
    <row r="288523" spans="68:68" customFormat="1">
      <c r="BP288523" s="90"/>
    </row>
    <row r="288524" spans="68:68" customFormat="1">
      <c r="BP288524" s="90"/>
    </row>
    <row r="288525" spans="68:68" customFormat="1">
      <c r="BP288525" s="90"/>
    </row>
    <row r="288526" spans="68:68" customFormat="1">
      <c r="BP288526" s="90"/>
    </row>
    <row r="288527" spans="68:68" customFormat="1">
      <c r="BP288527" s="90"/>
    </row>
    <row r="288528" spans="68:68" customFormat="1">
      <c r="BP288528" s="90"/>
    </row>
    <row r="288529" spans="68:68" customFormat="1">
      <c r="BP288529" s="90"/>
    </row>
    <row r="288530" spans="68:68" customFormat="1">
      <c r="BP288530" s="90"/>
    </row>
    <row r="288531" spans="68:68" customFormat="1">
      <c r="BP288531" s="90"/>
    </row>
    <row r="288532" spans="68:68" customFormat="1">
      <c r="BP288532" s="90"/>
    </row>
    <row r="288533" spans="68:68" customFormat="1">
      <c r="BP288533" s="90"/>
    </row>
    <row r="288534" spans="68:68" customFormat="1">
      <c r="BP288534" s="90"/>
    </row>
    <row r="288535" spans="68:68" customFormat="1">
      <c r="BP288535" s="90"/>
    </row>
    <row r="288536" spans="68:68" customFormat="1">
      <c r="BP288536" s="90"/>
    </row>
    <row r="288537" spans="68:68" customFormat="1">
      <c r="BP288537" s="90"/>
    </row>
    <row r="288538" spans="68:68" customFormat="1">
      <c r="BP288538" s="90"/>
    </row>
    <row r="288539" spans="68:68" customFormat="1">
      <c r="BP288539" s="90"/>
    </row>
    <row r="288540" spans="68:68" customFormat="1">
      <c r="BP288540" s="90"/>
    </row>
    <row r="288541" spans="68:68" customFormat="1">
      <c r="BP288541" s="90"/>
    </row>
    <row r="288542" spans="68:68" customFormat="1">
      <c r="BP288542" s="90"/>
    </row>
    <row r="288543" spans="68:68" customFormat="1">
      <c r="BP288543" s="90"/>
    </row>
    <row r="288544" spans="68:68" customFormat="1">
      <c r="BP288544" s="90"/>
    </row>
    <row r="288545" spans="68:68" customFormat="1">
      <c r="BP288545" s="90"/>
    </row>
    <row r="288546" spans="68:68" customFormat="1">
      <c r="BP288546" s="90"/>
    </row>
    <row r="288547" spans="68:68" customFormat="1">
      <c r="BP288547" s="90"/>
    </row>
    <row r="288548" spans="68:68" customFormat="1">
      <c r="BP288548" s="90"/>
    </row>
    <row r="288549" spans="68:68" customFormat="1">
      <c r="BP288549" s="90"/>
    </row>
    <row r="288550" spans="68:68" customFormat="1">
      <c r="BP288550" s="90"/>
    </row>
    <row r="288551" spans="68:68" customFormat="1">
      <c r="BP288551" s="90"/>
    </row>
    <row r="288552" spans="68:68" customFormat="1">
      <c r="BP288552" s="90"/>
    </row>
    <row r="288553" spans="68:68" customFormat="1">
      <c r="BP288553" s="90"/>
    </row>
    <row r="288554" spans="68:68" customFormat="1">
      <c r="BP288554" s="90"/>
    </row>
    <row r="288555" spans="68:68" customFormat="1">
      <c r="BP288555" s="90"/>
    </row>
    <row r="288556" spans="68:68" customFormat="1">
      <c r="BP288556" s="90"/>
    </row>
    <row r="288557" spans="68:68" customFormat="1">
      <c r="BP288557" s="90"/>
    </row>
    <row r="288558" spans="68:68" customFormat="1">
      <c r="BP288558" s="90"/>
    </row>
    <row r="288559" spans="68:68" customFormat="1">
      <c r="BP288559" s="90"/>
    </row>
    <row r="288560" spans="68:68" customFormat="1">
      <c r="BP288560" s="90"/>
    </row>
    <row r="288561" spans="68:68" customFormat="1">
      <c r="BP288561" s="90"/>
    </row>
    <row r="288562" spans="68:68" customFormat="1">
      <c r="BP288562" s="90"/>
    </row>
    <row r="288563" spans="68:68" customFormat="1">
      <c r="BP288563" s="90"/>
    </row>
    <row r="288564" spans="68:68" customFormat="1">
      <c r="BP288564" s="90"/>
    </row>
    <row r="288565" spans="68:68" customFormat="1">
      <c r="BP288565" s="90"/>
    </row>
    <row r="288566" spans="68:68" customFormat="1">
      <c r="BP288566" s="90"/>
    </row>
    <row r="288567" spans="68:68" customFormat="1">
      <c r="BP288567" s="90"/>
    </row>
    <row r="288568" spans="68:68" customFormat="1">
      <c r="BP288568" s="90"/>
    </row>
    <row r="288569" spans="68:68" customFormat="1">
      <c r="BP288569" s="90"/>
    </row>
    <row r="288570" spans="68:68" customFormat="1">
      <c r="BP288570" s="90"/>
    </row>
    <row r="288571" spans="68:68" customFormat="1">
      <c r="BP288571" s="90"/>
    </row>
    <row r="288572" spans="68:68" customFormat="1">
      <c r="BP288572" s="90"/>
    </row>
    <row r="288573" spans="68:68" customFormat="1">
      <c r="BP288573" s="90"/>
    </row>
    <row r="288574" spans="68:68" customFormat="1">
      <c r="BP288574" s="90"/>
    </row>
    <row r="288575" spans="68:68" customFormat="1">
      <c r="BP288575" s="90"/>
    </row>
    <row r="288576" spans="68:68" customFormat="1">
      <c r="BP288576" s="90"/>
    </row>
    <row r="288577" spans="68:68" customFormat="1">
      <c r="BP288577" s="90"/>
    </row>
    <row r="288578" spans="68:68" customFormat="1">
      <c r="BP288578" s="90"/>
    </row>
    <row r="288579" spans="68:68" customFormat="1">
      <c r="BP288579" s="90"/>
    </row>
    <row r="288580" spans="68:68" customFormat="1">
      <c r="BP288580" s="90"/>
    </row>
    <row r="288581" spans="68:68" customFormat="1">
      <c r="BP288581" s="90"/>
    </row>
    <row r="288582" spans="68:68" customFormat="1">
      <c r="BP288582" s="90"/>
    </row>
    <row r="288583" spans="68:68" customFormat="1">
      <c r="BP288583" s="90"/>
    </row>
    <row r="288584" spans="68:68" customFormat="1">
      <c r="BP288584" s="90"/>
    </row>
    <row r="288585" spans="68:68" customFormat="1">
      <c r="BP288585" s="90"/>
    </row>
    <row r="288586" spans="68:68" customFormat="1">
      <c r="BP288586" s="90"/>
    </row>
    <row r="288587" spans="68:68" customFormat="1">
      <c r="BP288587" s="90"/>
    </row>
    <row r="288588" spans="68:68" customFormat="1">
      <c r="BP288588" s="90"/>
    </row>
    <row r="288589" spans="68:68" customFormat="1">
      <c r="BP288589" s="90"/>
    </row>
    <row r="288590" spans="68:68" customFormat="1">
      <c r="BP288590" s="90"/>
    </row>
    <row r="288591" spans="68:68" customFormat="1">
      <c r="BP288591" s="90"/>
    </row>
    <row r="288592" spans="68:68" customFormat="1">
      <c r="BP288592" s="90"/>
    </row>
    <row r="288593" spans="68:68" customFormat="1">
      <c r="BP288593" s="90"/>
    </row>
    <row r="288594" spans="68:68" customFormat="1">
      <c r="BP288594" s="90"/>
    </row>
    <row r="288595" spans="68:68" customFormat="1">
      <c r="BP288595" s="90"/>
    </row>
    <row r="288596" spans="68:68" customFormat="1">
      <c r="BP288596" s="90"/>
    </row>
    <row r="288597" spans="68:68" customFormat="1">
      <c r="BP288597" s="90"/>
    </row>
    <row r="288598" spans="68:68" customFormat="1">
      <c r="BP288598" s="90"/>
    </row>
    <row r="288599" spans="68:68" customFormat="1">
      <c r="BP288599" s="90"/>
    </row>
    <row r="288600" spans="68:68" customFormat="1">
      <c r="BP288600" s="90"/>
    </row>
    <row r="288601" spans="68:68" customFormat="1">
      <c r="BP288601" s="90"/>
    </row>
    <row r="288602" spans="68:68" customFormat="1">
      <c r="BP288602" s="90"/>
    </row>
    <row r="288603" spans="68:68" customFormat="1">
      <c r="BP288603" s="90"/>
    </row>
    <row r="288604" spans="68:68" customFormat="1">
      <c r="BP288604" s="90"/>
    </row>
    <row r="288605" spans="68:68" customFormat="1">
      <c r="BP288605" s="90"/>
    </row>
    <row r="288606" spans="68:68" customFormat="1">
      <c r="BP288606" s="90"/>
    </row>
    <row r="288607" spans="68:68" customFormat="1">
      <c r="BP288607" s="90"/>
    </row>
    <row r="288608" spans="68:68" customFormat="1">
      <c r="BP288608" s="90"/>
    </row>
    <row r="288609" spans="68:68" customFormat="1">
      <c r="BP288609" s="90"/>
    </row>
    <row r="288610" spans="68:68" customFormat="1">
      <c r="BP288610" s="90"/>
    </row>
    <row r="288611" spans="68:68" customFormat="1">
      <c r="BP288611" s="90"/>
    </row>
    <row r="288612" spans="68:68" customFormat="1">
      <c r="BP288612" s="90"/>
    </row>
    <row r="288613" spans="68:68" customFormat="1">
      <c r="BP288613" s="90"/>
    </row>
    <row r="288614" spans="68:68" customFormat="1">
      <c r="BP288614" s="90"/>
    </row>
    <row r="288615" spans="68:68" customFormat="1">
      <c r="BP288615" s="90"/>
    </row>
    <row r="288616" spans="68:68" customFormat="1">
      <c r="BP288616" s="90"/>
    </row>
    <row r="288617" spans="68:68" customFormat="1">
      <c r="BP288617" s="90"/>
    </row>
    <row r="288618" spans="68:68" customFormat="1">
      <c r="BP288618" s="90"/>
    </row>
    <row r="288619" spans="68:68" customFormat="1">
      <c r="BP288619" s="90"/>
    </row>
    <row r="288620" spans="68:68" customFormat="1">
      <c r="BP288620" s="90"/>
    </row>
    <row r="288621" spans="68:68" customFormat="1">
      <c r="BP288621" s="90"/>
    </row>
    <row r="288622" spans="68:68" customFormat="1">
      <c r="BP288622" s="90"/>
    </row>
    <row r="288623" spans="68:68" customFormat="1">
      <c r="BP288623" s="90"/>
    </row>
    <row r="288624" spans="68:68" customFormat="1">
      <c r="BP288624" s="90"/>
    </row>
    <row r="288625" spans="68:68" customFormat="1">
      <c r="BP288625" s="90"/>
    </row>
    <row r="288626" spans="68:68" customFormat="1">
      <c r="BP288626" s="90"/>
    </row>
    <row r="288627" spans="68:68" customFormat="1">
      <c r="BP288627" s="90"/>
    </row>
    <row r="288628" spans="68:68" customFormat="1">
      <c r="BP288628" s="90"/>
    </row>
    <row r="288629" spans="68:68" customFormat="1">
      <c r="BP288629" s="90"/>
    </row>
    <row r="288630" spans="68:68" customFormat="1">
      <c r="BP288630" s="90"/>
    </row>
    <row r="288631" spans="68:68" customFormat="1">
      <c r="BP288631" s="90"/>
    </row>
    <row r="288632" spans="68:68" customFormat="1">
      <c r="BP288632" s="90"/>
    </row>
    <row r="288633" spans="68:68" customFormat="1">
      <c r="BP288633" s="90"/>
    </row>
    <row r="288634" spans="68:68" customFormat="1">
      <c r="BP288634" s="90"/>
    </row>
    <row r="288635" spans="68:68" customFormat="1">
      <c r="BP288635" s="90"/>
    </row>
    <row r="288636" spans="68:68" customFormat="1">
      <c r="BP288636" s="90"/>
    </row>
    <row r="288637" spans="68:68" customFormat="1">
      <c r="BP288637" s="90"/>
    </row>
    <row r="288638" spans="68:68" customFormat="1">
      <c r="BP288638" s="90"/>
    </row>
    <row r="288639" spans="68:68" customFormat="1">
      <c r="BP288639" s="90"/>
    </row>
    <row r="288640" spans="68:68" customFormat="1">
      <c r="BP288640" s="90"/>
    </row>
    <row r="288641" spans="68:68" customFormat="1">
      <c r="BP288641" s="90"/>
    </row>
    <row r="288642" spans="68:68" customFormat="1">
      <c r="BP288642" s="90"/>
    </row>
    <row r="288643" spans="68:68" customFormat="1">
      <c r="BP288643" s="90"/>
    </row>
    <row r="288644" spans="68:68" customFormat="1">
      <c r="BP288644" s="90"/>
    </row>
    <row r="288645" spans="68:68" customFormat="1">
      <c r="BP288645" s="90"/>
    </row>
    <row r="288646" spans="68:68" customFormat="1">
      <c r="BP288646" s="90"/>
    </row>
    <row r="288647" spans="68:68" customFormat="1">
      <c r="BP288647" s="90"/>
    </row>
    <row r="288648" spans="68:68" customFormat="1">
      <c r="BP288648" s="90"/>
    </row>
    <row r="288649" spans="68:68" customFormat="1">
      <c r="BP288649" s="90"/>
    </row>
    <row r="288650" spans="68:68" customFormat="1">
      <c r="BP288650" s="90"/>
    </row>
    <row r="288651" spans="68:68" customFormat="1">
      <c r="BP288651" s="90"/>
    </row>
    <row r="288652" spans="68:68" customFormat="1">
      <c r="BP288652" s="90"/>
    </row>
    <row r="288653" spans="68:68" customFormat="1">
      <c r="BP288653" s="90"/>
    </row>
    <row r="288654" spans="68:68" customFormat="1">
      <c r="BP288654" s="90"/>
    </row>
    <row r="288655" spans="68:68" customFormat="1">
      <c r="BP288655" s="90"/>
    </row>
    <row r="288656" spans="68:68" customFormat="1">
      <c r="BP288656" s="90"/>
    </row>
    <row r="288657" spans="68:68" customFormat="1">
      <c r="BP288657" s="90"/>
    </row>
    <row r="288658" spans="68:68" customFormat="1">
      <c r="BP288658" s="90"/>
    </row>
    <row r="288659" spans="68:68" customFormat="1">
      <c r="BP288659" s="90"/>
    </row>
    <row r="288660" spans="68:68" customFormat="1">
      <c r="BP288660" s="90"/>
    </row>
    <row r="288661" spans="68:68" customFormat="1">
      <c r="BP288661" s="90"/>
    </row>
    <row r="288662" spans="68:68" customFormat="1">
      <c r="BP288662" s="90"/>
    </row>
    <row r="288663" spans="68:68" customFormat="1">
      <c r="BP288663" s="90"/>
    </row>
    <row r="288664" spans="68:68" customFormat="1">
      <c r="BP288664" s="90"/>
    </row>
    <row r="288665" spans="68:68" customFormat="1">
      <c r="BP288665" s="90"/>
    </row>
    <row r="288666" spans="68:68" customFormat="1">
      <c r="BP288666" s="90"/>
    </row>
    <row r="288667" spans="68:68" customFormat="1">
      <c r="BP288667" s="90"/>
    </row>
    <row r="288668" spans="68:68" customFormat="1">
      <c r="BP288668" s="90"/>
    </row>
    <row r="288669" spans="68:68" customFormat="1">
      <c r="BP288669" s="90"/>
    </row>
    <row r="288670" spans="68:68" customFormat="1">
      <c r="BP288670" s="90"/>
    </row>
    <row r="288671" spans="68:68" customFormat="1">
      <c r="BP288671" s="90"/>
    </row>
    <row r="288672" spans="68:68" customFormat="1">
      <c r="BP288672" s="90"/>
    </row>
    <row r="288673" spans="68:68" customFormat="1">
      <c r="BP288673" s="90"/>
    </row>
    <row r="288674" spans="68:68" customFormat="1">
      <c r="BP288674" s="90"/>
    </row>
    <row r="288675" spans="68:68" customFormat="1">
      <c r="BP288675" s="90"/>
    </row>
    <row r="288676" spans="68:68" customFormat="1">
      <c r="BP288676" s="90"/>
    </row>
    <row r="288677" spans="68:68" customFormat="1">
      <c r="BP288677" s="90"/>
    </row>
    <row r="288678" spans="68:68" customFormat="1">
      <c r="BP288678" s="90"/>
    </row>
    <row r="288679" spans="68:68" customFormat="1">
      <c r="BP288679" s="90"/>
    </row>
    <row r="288680" spans="68:68" customFormat="1">
      <c r="BP288680" s="90"/>
    </row>
    <row r="288681" spans="68:68" customFormat="1">
      <c r="BP288681" s="90"/>
    </row>
    <row r="288682" spans="68:68" customFormat="1">
      <c r="BP288682" s="90"/>
    </row>
    <row r="288683" spans="68:68" customFormat="1">
      <c r="BP288683" s="90"/>
    </row>
    <row r="288684" spans="68:68" customFormat="1">
      <c r="BP288684" s="90"/>
    </row>
    <row r="288685" spans="68:68" customFormat="1">
      <c r="BP288685" s="90"/>
    </row>
    <row r="288686" spans="68:68" customFormat="1">
      <c r="BP288686" s="90"/>
    </row>
    <row r="288687" spans="68:68" customFormat="1">
      <c r="BP288687" s="90"/>
    </row>
    <row r="288688" spans="68:68" customFormat="1">
      <c r="BP288688" s="90"/>
    </row>
    <row r="288689" spans="68:68" customFormat="1">
      <c r="BP288689" s="90"/>
    </row>
    <row r="288690" spans="68:68" customFormat="1">
      <c r="BP288690" s="90"/>
    </row>
    <row r="288691" spans="68:68" customFormat="1">
      <c r="BP288691" s="90"/>
    </row>
    <row r="288692" spans="68:68" customFormat="1">
      <c r="BP288692" s="90"/>
    </row>
    <row r="288693" spans="68:68" customFormat="1">
      <c r="BP288693" s="90"/>
    </row>
    <row r="288694" spans="68:68" customFormat="1">
      <c r="BP288694" s="90"/>
    </row>
    <row r="288695" spans="68:68" customFormat="1">
      <c r="BP288695" s="90"/>
    </row>
    <row r="288696" spans="68:68" customFormat="1">
      <c r="BP288696" s="90"/>
    </row>
    <row r="288697" spans="68:68" customFormat="1">
      <c r="BP288697" s="90"/>
    </row>
    <row r="288698" spans="68:68" customFormat="1">
      <c r="BP288698" s="90"/>
    </row>
    <row r="288699" spans="68:68" customFormat="1">
      <c r="BP288699" s="90"/>
    </row>
    <row r="288700" spans="68:68" customFormat="1">
      <c r="BP288700" s="90"/>
    </row>
    <row r="288701" spans="68:68" customFormat="1">
      <c r="BP288701" s="90"/>
    </row>
    <row r="288702" spans="68:68" customFormat="1">
      <c r="BP288702" s="90"/>
    </row>
    <row r="288703" spans="68:68" customFormat="1">
      <c r="BP288703" s="90"/>
    </row>
    <row r="288704" spans="68:68" customFormat="1">
      <c r="BP288704" s="90"/>
    </row>
    <row r="288705" spans="68:68" customFormat="1">
      <c r="BP288705" s="90"/>
    </row>
    <row r="288706" spans="68:68" customFormat="1">
      <c r="BP288706" s="90"/>
    </row>
    <row r="288707" spans="68:68" customFormat="1">
      <c r="BP288707" s="90"/>
    </row>
    <row r="288708" spans="68:68" customFormat="1">
      <c r="BP288708" s="90"/>
    </row>
    <row r="288709" spans="68:68" customFormat="1">
      <c r="BP288709" s="90"/>
    </row>
    <row r="288710" spans="68:68" customFormat="1">
      <c r="BP288710" s="90"/>
    </row>
    <row r="288711" spans="68:68" customFormat="1">
      <c r="BP288711" s="90"/>
    </row>
    <row r="288712" spans="68:68" customFormat="1">
      <c r="BP288712" s="90"/>
    </row>
    <row r="288713" spans="68:68" customFormat="1">
      <c r="BP288713" s="90"/>
    </row>
    <row r="288714" spans="68:68" customFormat="1">
      <c r="BP288714" s="90"/>
    </row>
    <row r="288715" spans="68:68" customFormat="1">
      <c r="BP288715" s="90"/>
    </row>
    <row r="288716" spans="68:68" customFormat="1">
      <c r="BP288716" s="90"/>
    </row>
    <row r="288717" spans="68:68" customFormat="1">
      <c r="BP288717" s="90"/>
    </row>
    <row r="288718" spans="68:68" customFormat="1">
      <c r="BP288718" s="90"/>
    </row>
    <row r="288719" spans="68:68" customFormat="1">
      <c r="BP288719" s="90"/>
    </row>
    <row r="288720" spans="68:68" customFormat="1">
      <c r="BP288720" s="90"/>
    </row>
    <row r="288721" spans="68:68" customFormat="1">
      <c r="BP288721" s="90"/>
    </row>
    <row r="288722" spans="68:68" customFormat="1">
      <c r="BP288722" s="90"/>
    </row>
    <row r="288723" spans="68:68" customFormat="1">
      <c r="BP288723" s="90"/>
    </row>
    <row r="288724" spans="68:68" customFormat="1">
      <c r="BP288724" s="90"/>
    </row>
    <row r="288725" spans="68:68" customFormat="1">
      <c r="BP288725" s="90"/>
    </row>
    <row r="288726" spans="68:68" customFormat="1">
      <c r="BP288726" s="90"/>
    </row>
    <row r="288727" spans="68:68" customFormat="1">
      <c r="BP288727" s="90"/>
    </row>
    <row r="288728" spans="68:68" customFormat="1">
      <c r="BP288728" s="90"/>
    </row>
    <row r="288729" spans="68:68" customFormat="1">
      <c r="BP288729" s="90"/>
    </row>
    <row r="288730" spans="68:68" customFormat="1">
      <c r="BP288730" s="90"/>
    </row>
    <row r="288731" spans="68:68" customFormat="1">
      <c r="BP288731" s="90"/>
    </row>
    <row r="288732" spans="68:68" customFormat="1">
      <c r="BP288732" s="90"/>
    </row>
    <row r="288733" spans="68:68" customFormat="1">
      <c r="BP288733" s="90"/>
    </row>
    <row r="288734" spans="68:68" customFormat="1">
      <c r="BP288734" s="90"/>
    </row>
    <row r="288735" spans="68:68" customFormat="1">
      <c r="BP288735" s="90"/>
    </row>
    <row r="288736" spans="68:68" customFormat="1">
      <c r="BP288736" s="90"/>
    </row>
    <row r="288737" spans="68:68" customFormat="1">
      <c r="BP288737" s="90"/>
    </row>
    <row r="288738" spans="68:68" customFormat="1">
      <c r="BP288738" s="90"/>
    </row>
    <row r="288739" spans="68:68" customFormat="1">
      <c r="BP288739" s="90"/>
    </row>
    <row r="288740" spans="68:68" customFormat="1">
      <c r="BP288740" s="90"/>
    </row>
    <row r="288741" spans="68:68" customFormat="1">
      <c r="BP288741" s="90"/>
    </row>
    <row r="288742" spans="68:68" customFormat="1">
      <c r="BP288742" s="90"/>
    </row>
    <row r="288743" spans="68:68" customFormat="1">
      <c r="BP288743" s="90"/>
    </row>
    <row r="288744" spans="68:68" customFormat="1">
      <c r="BP288744" s="90"/>
    </row>
    <row r="288745" spans="68:68" customFormat="1">
      <c r="BP288745" s="90"/>
    </row>
    <row r="288746" spans="68:68" customFormat="1">
      <c r="BP288746" s="90"/>
    </row>
    <row r="288747" spans="68:68" customFormat="1">
      <c r="BP288747" s="90"/>
    </row>
    <row r="288748" spans="68:68" customFormat="1">
      <c r="BP288748" s="90"/>
    </row>
    <row r="288749" spans="68:68" customFormat="1">
      <c r="BP288749" s="90"/>
    </row>
    <row r="288750" spans="68:68" customFormat="1">
      <c r="BP288750" s="90"/>
    </row>
    <row r="288751" spans="68:68" customFormat="1">
      <c r="BP288751" s="90"/>
    </row>
    <row r="288752" spans="68:68" customFormat="1">
      <c r="BP288752" s="90"/>
    </row>
    <row r="288753" spans="68:68" customFormat="1">
      <c r="BP288753" s="90"/>
    </row>
    <row r="288754" spans="68:68" customFormat="1">
      <c r="BP288754" s="90"/>
    </row>
    <row r="288755" spans="68:68" customFormat="1">
      <c r="BP288755" s="90"/>
    </row>
    <row r="288756" spans="68:68" customFormat="1">
      <c r="BP288756" s="90"/>
    </row>
    <row r="288757" spans="68:68" customFormat="1">
      <c r="BP288757" s="90"/>
    </row>
    <row r="288758" spans="68:68" customFormat="1">
      <c r="BP288758" s="90"/>
    </row>
    <row r="288759" spans="68:68" customFormat="1">
      <c r="BP288759" s="90"/>
    </row>
    <row r="288760" spans="68:68" customFormat="1">
      <c r="BP288760" s="90"/>
    </row>
    <row r="288761" spans="68:68" customFormat="1">
      <c r="BP288761" s="90"/>
    </row>
    <row r="288762" spans="68:68" customFormat="1">
      <c r="BP288762" s="90"/>
    </row>
    <row r="288763" spans="68:68" customFormat="1">
      <c r="BP288763" s="90"/>
    </row>
    <row r="288764" spans="68:68" customFormat="1">
      <c r="BP288764" s="90"/>
    </row>
    <row r="288765" spans="68:68" customFormat="1">
      <c r="BP288765" s="90"/>
    </row>
    <row r="288766" spans="68:68" customFormat="1">
      <c r="BP288766" s="90"/>
    </row>
    <row r="288767" spans="68:68" customFormat="1">
      <c r="BP288767" s="90"/>
    </row>
    <row r="288768" spans="68:68" customFormat="1">
      <c r="BP288768" s="90"/>
    </row>
    <row r="288769" spans="68:68" customFormat="1">
      <c r="BP288769" s="90"/>
    </row>
    <row r="288770" spans="68:68" customFormat="1">
      <c r="BP288770" s="90"/>
    </row>
    <row r="288771" spans="68:68" customFormat="1">
      <c r="BP288771" s="90"/>
    </row>
    <row r="288772" spans="68:68" customFormat="1">
      <c r="BP288772" s="90"/>
    </row>
    <row r="288773" spans="68:68" customFormat="1">
      <c r="BP288773" s="90"/>
    </row>
    <row r="288774" spans="68:68" customFormat="1">
      <c r="BP288774" s="90"/>
    </row>
    <row r="288775" spans="68:68" customFormat="1">
      <c r="BP288775" s="90"/>
    </row>
    <row r="288776" spans="68:68" customFormat="1">
      <c r="BP288776" s="90"/>
    </row>
    <row r="288777" spans="68:68" customFormat="1">
      <c r="BP288777" s="90"/>
    </row>
    <row r="288778" spans="68:68" customFormat="1">
      <c r="BP288778" s="90"/>
    </row>
    <row r="288779" spans="68:68" customFormat="1">
      <c r="BP288779" s="90"/>
    </row>
    <row r="288780" spans="68:68" customFormat="1">
      <c r="BP288780" s="90"/>
    </row>
    <row r="288781" spans="68:68" customFormat="1">
      <c r="BP288781" s="90"/>
    </row>
    <row r="288782" spans="68:68" customFormat="1">
      <c r="BP288782" s="90"/>
    </row>
    <row r="288783" spans="68:68" customFormat="1">
      <c r="BP288783" s="90"/>
    </row>
    <row r="288784" spans="68:68" customFormat="1">
      <c r="BP288784" s="90"/>
    </row>
    <row r="288785" spans="68:68" customFormat="1">
      <c r="BP288785" s="90"/>
    </row>
    <row r="288786" spans="68:68" customFormat="1">
      <c r="BP288786" s="90"/>
    </row>
    <row r="288787" spans="68:68" customFormat="1">
      <c r="BP288787" s="90"/>
    </row>
    <row r="288788" spans="68:68" customFormat="1">
      <c r="BP288788" s="90"/>
    </row>
    <row r="288789" spans="68:68" customFormat="1">
      <c r="BP288789" s="90"/>
    </row>
    <row r="288790" spans="68:68" customFormat="1">
      <c r="BP288790" s="90"/>
    </row>
    <row r="288791" spans="68:68" customFormat="1">
      <c r="BP288791" s="90"/>
    </row>
    <row r="288792" spans="68:68" customFormat="1">
      <c r="BP288792" s="90"/>
    </row>
    <row r="288793" spans="68:68" customFormat="1">
      <c r="BP288793" s="90"/>
    </row>
    <row r="288794" spans="68:68" customFormat="1">
      <c r="BP288794" s="90"/>
    </row>
    <row r="288795" spans="68:68" customFormat="1">
      <c r="BP288795" s="90"/>
    </row>
    <row r="288796" spans="68:68" customFormat="1">
      <c r="BP288796" s="90"/>
    </row>
    <row r="288797" spans="68:68" customFormat="1">
      <c r="BP288797" s="90"/>
    </row>
    <row r="288798" spans="68:68" customFormat="1">
      <c r="BP288798" s="90"/>
    </row>
    <row r="288799" spans="68:68" customFormat="1">
      <c r="BP288799" s="90"/>
    </row>
    <row r="288800" spans="68:68" customFormat="1">
      <c r="BP288800" s="90"/>
    </row>
    <row r="288801" spans="68:68" customFormat="1">
      <c r="BP288801" s="90"/>
    </row>
    <row r="288802" spans="68:68" customFormat="1">
      <c r="BP288802" s="90"/>
    </row>
    <row r="288803" spans="68:68" customFormat="1">
      <c r="BP288803" s="90"/>
    </row>
    <row r="288804" spans="68:68" customFormat="1">
      <c r="BP288804" s="90"/>
    </row>
    <row r="288805" spans="68:68" customFormat="1">
      <c r="BP288805" s="90"/>
    </row>
    <row r="288806" spans="68:68" customFormat="1">
      <c r="BP288806" s="90"/>
    </row>
    <row r="288807" spans="68:68" customFormat="1">
      <c r="BP288807" s="90"/>
    </row>
    <row r="288808" spans="68:68" customFormat="1">
      <c r="BP288808" s="90"/>
    </row>
    <row r="288809" spans="68:68" customFormat="1">
      <c r="BP288809" s="90"/>
    </row>
    <row r="288810" spans="68:68" customFormat="1">
      <c r="BP288810" s="90"/>
    </row>
    <row r="288811" spans="68:68" customFormat="1">
      <c r="BP288811" s="90"/>
    </row>
    <row r="288812" spans="68:68" customFormat="1">
      <c r="BP288812" s="90"/>
    </row>
    <row r="288813" spans="68:68" customFormat="1">
      <c r="BP288813" s="90"/>
    </row>
    <row r="288814" spans="68:68" customFormat="1">
      <c r="BP288814" s="90"/>
    </row>
    <row r="288815" spans="68:68" customFormat="1">
      <c r="BP288815" s="90"/>
    </row>
    <row r="288816" spans="68:68" customFormat="1">
      <c r="BP288816" s="90"/>
    </row>
    <row r="288817" spans="68:68" customFormat="1">
      <c r="BP288817" s="90"/>
    </row>
    <row r="288818" spans="68:68" customFormat="1">
      <c r="BP288818" s="90"/>
    </row>
    <row r="288819" spans="68:68" customFormat="1">
      <c r="BP288819" s="90"/>
    </row>
    <row r="288820" spans="68:68" customFormat="1">
      <c r="BP288820" s="90"/>
    </row>
    <row r="288821" spans="68:68" customFormat="1">
      <c r="BP288821" s="90"/>
    </row>
    <row r="288822" spans="68:68" customFormat="1">
      <c r="BP288822" s="90"/>
    </row>
    <row r="288823" spans="68:68" customFormat="1">
      <c r="BP288823" s="90"/>
    </row>
    <row r="288824" spans="68:68" customFormat="1">
      <c r="BP288824" s="90"/>
    </row>
    <row r="288825" spans="68:68" customFormat="1">
      <c r="BP288825" s="90"/>
    </row>
    <row r="288826" spans="68:68" customFormat="1">
      <c r="BP288826" s="90"/>
    </row>
    <row r="288827" spans="68:68" customFormat="1">
      <c r="BP288827" s="90"/>
    </row>
    <row r="288828" spans="68:68" customFormat="1">
      <c r="BP288828" s="90"/>
    </row>
    <row r="288829" spans="68:68" customFormat="1">
      <c r="BP288829" s="90"/>
    </row>
    <row r="288830" spans="68:68" customFormat="1">
      <c r="BP288830" s="90"/>
    </row>
    <row r="288831" spans="68:68" customFormat="1">
      <c r="BP288831" s="90"/>
    </row>
    <row r="288832" spans="68:68" customFormat="1">
      <c r="BP288832" s="90"/>
    </row>
    <row r="288833" spans="68:68" customFormat="1">
      <c r="BP288833" s="90"/>
    </row>
    <row r="288834" spans="68:68" customFormat="1">
      <c r="BP288834" s="90"/>
    </row>
    <row r="288835" spans="68:68" customFormat="1">
      <c r="BP288835" s="90"/>
    </row>
    <row r="288836" spans="68:68" customFormat="1">
      <c r="BP288836" s="90"/>
    </row>
    <row r="288837" spans="68:68" customFormat="1">
      <c r="BP288837" s="90"/>
    </row>
    <row r="288838" spans="68:68" customFormat="1">
      <c r="BP288838" s="90"/>
    </row>
    <row r="288839" spans="68:68" customFormat="1">
      <c r="BP288839" s="90"/>
    </row>
    <row r="288840" spans="68:68" customFormat="1">
      <c r="BP288840" s="90"/>
    </row>
    <row r="288841" spans="68:68" customFormat="1">
      <c r="BP288841" s="90"/>
    </row>
    <row r="288842" spans="68:68" customFormat="1">
      <c r="BP288842" s="90"/>
    </row>
    <row r="288843" spans="68:68" customFormat="1">
      <c r="BP288843" s="90"/>
    </row>
    <row r="288844" spans="68:68" customFormat="1">
      <c r="BP288844" s="90"/>
    </row>
    <row r="288845" spans="68:68" customFormat="1">
      <c r="BP288845" s="90"/>
    </row>
    <row r="288846" spans="68:68" customFormat="1">
      <c r="BP288846" s="90"/>
    </row>
    <row r="288847" spans="68:68" customFormat="1">
      <c r="BP288847" s="90"/>
    </row>
    <row r="288848" spans="68:68" customFormat="1">
      <c r="BP288848" s="90"/>
    </row>
    <row r="288849" spans="68:68" customFormat="1">
      <c r="BP288849" s="90"/>
    </row>
    <row r="288850" spans="68:68" customFormat="1">
      <c r="BP288850" s="90"/>
    </row>
    <row r="288851" spans="68:68" customFormat="1">
      <c r="BP288851" s="90"/>
    </row>
    <row r="288852" spans="68:68" customFormat="1">
      <c r="BP288852" s="90"/>
    </row>
    <row r="288853" spans="68:68" customFormat="1">
      <c r="BP288853" s="90"/>
    </row>
    <row r="288854" spans="68:68" customFormat="1">
      <c r="BP288854" s="90"/>
    </row>
    <row r="288855" spans="68:68" customFormat="1">
      <c r="BP288855" s="90"/>
    </row>
    <row r="288856" spans="68:68" customFormat="1">
      <c r="BP288856" s="90"/>
    </row>
    <row r="288857" spans="68:68" customFormat="1">
      <c r="BP288857" s="90"/>
    </row>
    <row r="288858" spans="68:68" customFormat="1">
      <c r="BP288858" s="90"/>
    </row>
    <row r="288859" spans="68:68" customFormat="1">
      <c r="BP288859" s="90"/>
    </row>
    <row r="288860" spans="68:68" customFormat="1">
      <c r="BP288860" s="90"/>
    </row>
    <row r="288861" spans="68:68" customFormat="1">
      <c r="BP288861" s="90"/>
    </row>
    <row r="288862" spans="68:68" customFormat="1">
      <c r="BP288862" s="90"/>
    </row>
    <row r="288863" spans="68:68" customFormat="1">
      <c r="BP288863" s="90"/>
    </row>
    <row r="288864" spans="68:68" customFormat="1">
      <c r="BP288864" s="90"/>
    </row>
    <row r="288865" spans="68:68" customFormat="1">
      <c r="BP288865" s="90"/>
    </row>
    <row r="288866" spans="68:68" customFormat="1">
      <c r="BP288866" s="90"/>
    </row>
    <row r="288867" spans="68:68" customFormat="1">
      <c r="BP288867" s="90"/>
    </row>
    <row r="288868" spans="68:68" customFormat="1">
      <c r="BP288868" s="90"/>
    </row>
    <row r="288869" spans="68:68" customFormat="1">
      <c r="BP288869" s="90"/>
    </row>
    <row r="288870" spans="68:68" customFormat="1">
      <c r="BP288870" s="90"/>
    </row>
    <row r="288871" spans="68:68" customFormat="1">
      <c r="BP288871" s="90"/>
    </row>
    <row r="288872" spans="68:68" customFormat="1">
      <c r="BP288872" s="90"/>
    </row>
    <row r="288873" spans="68:68" customFormat="1">
      <c r="BP288873" s="90"/>
    </row>
    <row r="288874" spans="68:68" customFormat="1">
      <c r="BP288874" s="90"/>
    </row>
    <row r="288875" spans="68:68" customFormat="1">
      <c r="BP288875" s="90"/>
    </row>
    <row r="288876" spans="68:68" customFormat="1">
      <c r="BP288876" s="90"/>
    </row>
    <row r="288877" spans="68:68" customFormat="1">
      <c r="BP288877" s="90"/>
    </row>
    <row r="288878" spans="68:68" customFormat="1">
      <c r="BP288878" s="90"/>
    </row>
    <row r="288879" spans="68:68" customFormat="1">
      <c r="BP288879" s="90"/>
    </row>
    <row r="288880" spans="68:68" customFormat="1">
      <c r="BP288880" s="90"/>
    </row>
    <row r="288881" spans="68:68" customFormat="1">
      <c r="BP288881" s="90"/>
    </row>
    <row r="288882" spans="68:68" customFormat="1">
      <c r="BP288882" s="90"/>
    </row>
    <row r="288883" spans="68:68" customFormat="1">
      <c r="BP288883" s="90"/>
    </row>
    <row r="288884" spans="68:68" customFormat="1">
      <c r="BP288884" s="90"/>
    </row>
    <row r="288885" spans="68:68" customFormat="1">
      <c r="BP288885" s="90"/>
    </row>
    <row r="288886" spans="68:68" customFormat="1">
      <c r="BP288886" s="90"/>
    </row>
    <row r="288887" spans="68:68" customFormat="1">
      <c r="BP288887" s="90"/>
    </row>
    <row r="288888" spans="68:68" customFormat="1">
      <c r="BP288888" s="90"/>
    </row>
    <row r="288889" spans="68:68" customFormat="1">
      <c r="BP288889" s="90"/>
    </row>
    <row r="288890" spans="68:68" customFormat="1">
      <c r="BP288890" s="90"/>
    </row>
    <row r="288891" spans="68:68" customFormat="1">
      <c r="BP288891" s="90"/>
    </row>
    <row r="288892" spans="68:68" customFormat="1">
      <c r="BP288892" s="90"/>
    </row>
    <row r="288893" spans="68:68" customFormat="1">
      <c r="BP288893" s="90"/>
    </row>
    <row r="288894" spans="68:68" customFormat="1">
      <c r="BP288894" s="90"/>
    </row>
    <row r="288895" spans="68:68" customFormat="1">
      <c r="BP288895" s="90"/>
    </row>
    <row r="288896" spans="68:68" customFormat="1">
      <c r="BP288896" s="90"/>
    </row>
    <row r="288897" spans="68:68" customFormat="1">
      <c r="BP288897" s="90"/>
    </row>
    <row r="288898" spans="68:68" customFormat="1">
      <c r="BP288898" s="90"/>
    </row>
    <row r="288899" spans="68:68" customFormat="1">
      <c r="BP288899" s="90"/>
    </row>
    <row r="288900" spans="68:68" customFormat="1">
      <c r="BP288900" s="90"/>
    </row>
    <row r="288901" spans="68:68" customFormat="1">
      <c r="BP288901" s="90"/>
    </row>
    <row r="288902" spans="68:68" customFormat="1">
      <c r="BP288902" s="90"/>
    </row>
    <row r="288903" spans="68:68" customFormat="1">
      <c r="BP288903" s="90"/>
    </row>
    <row r="288904" spans="68:68" customFormat="1">
      <c r="BP288904" s="90"/>
    </row>
    <row r="288905" spans="68:68" customFormat="1">
      <c r="BP288905" s="90"/>
    </row>
    <row r="288906" spans="68:68" customFormat="1">
      <c r="BP288906" s="90"/>
    </row>
    <row r="288907" spans="68:68" customFormat="1">
      <c r="BP288907" s="90"/>
    </row>
    <row r="288908" spans="68:68" customFormat="1">
      <c r="BP288908" s="90"/>
    </row>
    <row r="288909" spans="68:68" customFormat="1">
      <c r="BP288909" s="90"/>
    </row>
    <row r="288910" spans="68:68" customFormat="1">
      <c r="BP288910" s="90"/>
    </row>
    <row r="288911" spans="68:68" customFormat="1">
      <c r="BP288911" s="90"/>
    </row>
    <row r="288912" spans="68:68" customFormat="1">
      <c r="BP288912" s="90"/>
    </row>
    <row r="288913" spans="68:68" customFormat="1">
      <c r="BP288913" s="90"/>
    </row>
    <row r="288914" spans="68:68" customFormat="1">
      <c r="BP288914" s="90"/>
    </row>
    <row r="288915" spans="68:68" customFormat="1">
      <c r="BP288915" s="90"/>
    </row>
    <row r="288916" spans="68:68" customFormat="1">
      <c r="BP288916" s="90"/>
    </row>
    <row r="288917" spans="68:68" customFormat="1">
      <c r="BP288917" s="90"/>
    </row>
    <row r="288918" spans="68:68" customFormat="1">
      <c r="BP288918" s="90"/>
    </row>
    <row r="288919" spans="68:68" customFormat="1">
      <c r="BP288919" s="90"/>
    </row>
    <row r="288920" spans="68:68" customFormat="1">
      <c r="BP288920" s="90"/>
    </row>
    <row r="288921" spans="68:68" customFormat="1">
      <c r="BP288921" s="90"/>
    </row>
    <row r="288922" spans="68:68" customFormat="1">
      <c r="BP288922" s="90"/>
    </row>
    <row r="288923" spans="68:68" customFormat="1">
      <c r="BP288923" s="90"/>
    </row>
    <row r="288924" spans="68:68" customFormat="1">
      <c r="BP288924" s="90"/>
    </row>
    <row r="288925" spans="68:68" customFormat="1">
      <c r="BP288925" s="90"/>
    </row>
    <row r="288926" spans="68:68" customFormat="1">
      <c r="BP288926" s="90"/>
    </row>
    <row r="288927" spans="68:68" customFormat="1">
      <c r="BP288927" s="90"/>
    </row>
    <row r="288928" spans="68:68" customFormat="1">
      <c r="BP288928" s="90"/>
    </row>
    <row r="288929" spans="68:68" customFormat="1">
      <c r="BP288929" s="90"/>
    </row>
    <row r="288930" spans="68:68" customFormat="1">
      <c r="BP288930" s="90"/>
    </row>
    <row r="288931" spans="68:68" customFormat="1">
      <c r="BP288931" s="90"/>
    </row>
    <row r="288932" spans="68:68" customFormat="1">
      <c r="BP288932" s="90"/>
    </row>
    <row r="288933" spans="68:68" customFormat="1">
      <c r="BP288933" s="90"/>
    </row>
    <row r="288934" spans="68:68" customFormat="1">
      <c r="BP288934" s="90"/>
    </row>
    <row r="288935" spans="68:68" customFormat="1">
      <c r="BP288935" s="90"/>
    </row>
    <row r="288936" spans="68:68" customFormat="1">
      <c r="BP288936" s="90"/>
    </row>
    <row r="288937" spans="68:68" customFormat="1">
      <c r="BP288937" s="90"/>
    </row>
    <row r="288938" spans="68:68" customFormat="1">
      <c r="BP288938" s="90"/>
    </row>
    <row r="288939" spans="68:68" customFormat="1">
      <c r="BP288939" s="90"/>
    </row>
    <row r="288940" spans="68:68" customFormat="1">
      <c r="BP288940" s="90"/>
    </row>
    <row r="288941" spans="68:68" customFormat="1">
      <c r="BP288941" s="90"/>
    </row>
    <row r="288942" spans="68:68" customFormat="1">
      <c r="BP288942" s="90"/>
    </row>
    <row r="288943" spans="68:68" customFormat="1">
      <c r="BP288943" s="90"/>
    </row>
    <row r="288944" spans="68:68" customFormat="1">
      <c r="BP288944" s="90"/>
    </row>
    <row r="288945" spans="68:68" customFormat="1">
      <c r="BP288945" s="90"/>
    </row>
    <row r="288946" spans="68:68" customFormat="1">
      <c r="BP288946" s="90"/>
    </row>
    <row r="288947" spans="68:68" customFormat="1">
      <c r="BP288947" s="90"/>
    </row>
    <row r="288948" spans="68:68" customFormat="1">
      <c r="BP288948" s="90"/>
    </row>
    <row r="288949" spans="68:68" customFormat="1">
      <c r="BP288949" s="90"/>
    </row>
    <row r="288950" spans="68:68" customFormat="1">
      <c r="BP288950" s="90"/>
    </row>
    <row r="288951" spans="68:68" customFormat="1">
      <c r="BP288951" s="90"/>
    </row>
    <row r="288952" spans="68:68" customFormat="1">
      <c r="BP288952" s="90"/>
    </row>
    <row r="288953" spans="68:68" customFormat="1">
      <c r="BP288953" s="90"/>
    </row>
    <row r="288954" spans="68:68" customFormat="1">
      <c r="BP288954" s="90"/>
    </row>
    <row r="288955" spans="68:68" customFormat="1">
      <c r="BP288955" s="90"/>
    </row>
    <row r="288956" spans="68:68" customFormat="1">
      <c r="BP288956" s="90"/>
    </row>
    <row r="288957" spans="68:68" customFormat="1">
      <c r="BP288957" s="90"/>
    </row>
    <row r="288958" spans="68:68" customFormat="1">
      <c r="BP288958" s="90"/>
    </row>
    <row r="288959" spans="68:68" customFormat="1">
      <c r="BP288959" s="90"/>
    </row>
    <row r="288960" spans="68:68" customFormat="1">
      <c r="BP288960" s="90"/>
    </row>
    <row r="288961" spans="68:68" customFormat="1">
      <c r="BP288961" s="90"/>
    </row>
    <row r="288962" spans="68:68" customFormat="1">
      <c r="BP288962" s="90"/>
    </row>
    <row r="288963" spans="68:68" customFormat="1">
      <c r="BP288963" s="90"/>
    </row>
    <row r="288964" spans="68:68" customFormat="1">
      <c r="BP288964" s="90"/>
    </row>
    <row r="288965" spans="68:68" customFormat="1">
      <c r="BP288965" s="90"/>
    </row>
    <row r="288966" spans="68:68" customFormat="1">
      <c r="BP288966" s="90"/>
    </row>
    <row r="288967" spans="68:68" customFormat="1">
      <c r="BP288967" s="90"/>
    </row>
    <row r="288968" spans="68:68" customFormat="1">
      <c r="BP288968" s="90"/>
    </row>
    <row r="288969" spans="68:68" customFormat="1">
      <c r="BP288969" s="90"/>
    </row>
    <row r="288970" spans="68:68" customFormat="1">
      <c r="BP288970" s="90"/>
    </row>
    <row r="288971" spans="68:68" customFormat="1">
      <c r="BP288971" s="90"/>
    </row>
    <row r="288972" spans="68:68" customFormat="1">
      <c r="BP288972" s="90"/>
    </row>
    <row r="288973" spans="68:68" customFormat="1">
      <c r="BP288973" s="90"/>
    </row>
    <row r="288974" spans="68:68" customFormat="1">
      <c r="BP288974" s="90"/>
    </row>
    <row r="288975" spans="68:68" customFormat="1">
      <c r="BP288975" s="90"/>
    </row>
    <row r="288976" spans="68:68" customFormat="1">
      <c r="BP288976" s="90"/>
    </row>
    <row r="288977" spans="68:68" customFormat="1">
      <c r="BP288977" s="90"/>
    </row>
    <row r="288978" spans="68:68" customFormat="1">
      <c r="BP288978" s="90"/>
    </row>
    <row r="288979" spans="68:68" customFormat="1">
      <c r="BP288979" s="90"/>
    </row>
    <row r="288980" spans="68:68" customFormat="1">
      <c r="BP288980" s="90"/>
    </row>
    <row r="288981" spans="68:68" customFormat="1">
      <c r="BP288981" s="90"/>
    </row>
    <row r="288982" spans="68:68" customFormat="1">
      <c r="BP288982" s="90"/>
    </row>
    <row r="288983" spans="68:68" customFormat="1">
      <c r="BP288983" s="90"/>
    </row>
    <row r="288984" spans="68:68" customFormat="1">
      <c r="BP288984" s="90"/>
    </row>
    <row r="288985" spans="68:68" customFormat="1">
      <c r="BP288985" s="90"/>
    </row>
    <row r="288986" spans="68:68" customFormat="1">
      <c r="BP288986" s="90"/>
    </row>
    <row r="288987" spans="68:68" customFormat="1">
      <c r="BP288987" s="90"/>
    </row>
    <row r="288988" spans="68:68" customFormat="1">
      <c r="BP288988" s="90"/>
    </row>
    <row r="288989" spans="68:68" customFormat="1">
      <c r="BP288989" s="90"/>
    </row>
    <row r="288990" spans="68:68" customFormat="1">
      <c r="BP288990" s="90"/>
    </row>
    <row r="288991" spans="68:68" customFormat="1">
      <c r="BP288991" s="90"/>
    </row>
    <row r="288992" spans="68:68" customFormat="1">
      <c r="BP288992" s="90"/>
    </row>
    <row r="288993" spans="68:68" customFormat="1">
      <c r="BP288993" s="90"/>
    </row>
    <row r="288994" spans="68:68" customFormat="1">
      <c r="BP288994" s="90"/>
    </row>
    <row r="288995" spans="68:68" customFormat="1">
      <c r="BP288995" s="90"/>
    </row>
    <row r="288996" spans="68:68" customFormat="1">
      <c r="BP288996" s="90"/>
    </row>
    <row r="288997" spans="68:68" customFormat="1">
      <c r="BP288997" s="90"/>
    </row>
    <row r="288998" spans="68:68" customFormat="1">
      <c r="BP288998" s="90"/>
    </row>
    <row r="288999" spans="68:68" customFormat="1">
      <c r="BP288999" s="90"/>
    </row>
    <row r="289000" spans="68:68" customFormat="1">
      <c r="BP289000" s="90"/>
    </row>
    <row r="289001" spans="68:68" customFormat="1">
      <c r="BP289001" s="90"/>
    </row>
    <row r="289002" spans="68:68" customFormat="1">
      <c r="BP289002" s="90"/>
    </row>
    <row r="289003" spans="68:68" customFormat="1">
      <c r="BP289003" s="90"/>
    </row>
    <row r="289004" spans="68:68" customFormat="1">
      <c r="BP289004" s="90"/>
    </row>
    <row r="289005" spans="68:68" customFormat="1">
      <c r="BP289005" s="90"/>
    </row>
    <row r="289006" spans="68:68" customFormat="1">
      <c r="BP289006" s="90"/>
    </row>
    <row r="289007" spans="68:68" customFormat="1">
      <c r="BP289007" s="90"/>
    </row>
    <row r="289008" spans="68:68" customFormat="1">
      <c r="BP289008" s="90"/>
    </row>
    <row r="289009" spans="68:68" customFormat="1">
      <c r="BP289009" s="90"/>
    </row>
    <row r="289010" spans="68:68" customFormat="1">
      <c r="BP289010" s="90"/>
    </row>
    <row r="289011" spans="68:68" customFormat="1">
      <c r="BP289011" s="90"/>
    </row>
    <row r="289012" spans="68:68" customFormat="1">
      <c r="BP289012" s="90"/>
    </row>
    <row r="289013" spans="68:68" customFormat="1">
      <c r="BP289013" s="90"/>
    </row>
    <row r="289014" spans="68:68" customFormat="1">
      <c r="BP289014" s="90"/>
    </row>
    <row r="289015" spans="68:68" customFormat="1">
      <c r="BP289015" s="90"/>
    </row>
    <row r="289016" spans="68:68" customFormat="1">
      <c r="BP289016" s="90"/>
    </row>
    <row r="289017" spans="68:68" customFormat="1">
      <c r="BP289017" s="90"/>
    </row>
    <row r="289018" spans="68:68" customFormat="1">
      <c r="BP289018" s="90"/>
    </row>
    <row r="289019" spans="68:68" customFormat="1">
      <c r="BP289019" s="90"/>
    </row>
    <row r="289020" spans="68:68" customFormat="1">
      <c r="BP289020" s="90"/>
    </row>
    <row r="289021" spans="68:68" customFormat="1">
      <c r="BP289021" s="90"/>
    </row>
    <row r="289022" spans="68:68" customFormat="1">
      <c r="BP289022" s="90"/>
    </row>
    <row r="289023" spans="68:68" customFormat="1">
      <c r="BP289023" s="90"/>
    </row>
    <row r="289024" spans="68:68" customFormat="1">
      <c r="BP289024" s="90"/>
    </row>
    <row r="289025" spans="68:68" customFormat="1">
      <c r="BP289025" s="90"/>
    </row>
    <row r="289026" spans="68:68" customFormat="1">
      <c r="BP289026" s="90"/>
    </row>
    <row r="289027" spans="68:68" customFormat="1">
      <c r="BP289027" s="90"/>
    </row>
    <row r="289028" spans="68:68" customFormat="1">
      <c r="BP289028" s="90"/>
    </row>
    <row r="289029" spans="68:68" customFormat="1">
      <c r="BP289029" s="90"/>
    </row>
    <row r="289030" spans="68:68" customFormat="1">
      <c r="BP289030" s="90"/>
    </row>
    <row r="289031" spans="68:68" customFormat="1">
      <c r="BP289031" s="90"/>
    </row>
    <row r="289032" spans="68:68" customFormat="1">
      <c r="BP289032" s="90"/>
    </row>
    <row r="289033" spans="68:68" customFormat="1">
      <c r="BP289033" s="90"/>
    </row>
    <row r="289034" spans="68:68" customFormat="1">
      <c r="BP289034" s="90"/>
    </row>
    <row r="289035" spans="68:68" customFormat="1">
      <c r="BP289035" s="90"/>
    </row>
    <row r="289036" spans="68:68" customFormat="1">
      <c r="BP289036" s="90"/>
    </row>
    <row r="289037" spans="68:68" customFormat="1">
      <c r="BP289037" s="90"/>
    </row>
    <row r="289038" spans="68:68" customFormat="1">
      <c r="BP289038" s="90"/>
    </row>
    <row r="289039" spans="68:68" customFormat="1">
      <c r="BP289039" s="90"/>
    </row>
    <row r="289040" spans="68:68" customFormat="1">
      <c r="BP289040" s="90"/>
    </row>
    <row r="289041" spans="68:68" customFormat="1">
      <c r="BP289041" s="90"/>
    </row>
    <row r="289042" spans="68:68" customFormat="1">
      <c r="BP289042" s="90"/>
    </row>
    <row r="289043" spans="68:68" customFormat="1">
      <c r="BP289043" s="90"/>
    </row>
    <row r="289044" spans="68:68" customFormat="1">
      <c r="BP289044" s="90"/>
    </row>
    <row r="289045" spans="68:68" customFormat="1">
      <c r="BP289045" s="90"/>
    </row>
    <row r="289046" spans="68:68" customFormat="1">
      <c r="BP289046" s="90"/>
    </row>
    <row r="289047" spans="68:68" customFormat="1">
      <c r="BP289047" s="90"/>
    </row>
    <row r="289048" spans="68:68" customFormat="1">
      <c r="BP289048" s="90"/>
    </row>
    <row r="289049" spans="68:68" customFormat="1">
      <c r="BP289049" s="90"/>
    </row>
    <row r="289050" spans="68:68" customFormat="1">
      <c r="BP289050" s="90"/>
    </row>
    <row r="289051" spans="68:68" customFormat="1">
      <c r="BP289051" s="90"/>
    </row>
    <row r="289052" spans="68:68" customFormat="1">
      <c r="BP289052" s="90"/>
    </row>
    <row r="289053" spans="68:68" customFormat="1">
      <c r="BP289053" s="90"/>
    </row>
    <row r="289054" spans="68:68" customFormat="1">
      <c r="BP289054" s="90"/>
    </row>
    <row r="289055" spans="68:68" customFormat="1">
      <c r="BP289055" s="90"/>
    </row>
    <row r="289056" spans="68:68" customFormat="1">
      <c r="BP289056" s="90"/>
    </row>
    <row r="289057" spans="68:68" customFormat="1">
      <c r="BP289057" s="90"/>
    </row>
    <row r="289058" spans="68:68" customFormat="1">
      <c r="BP289058" s="90"/>
    </row>
    <row r="289059" spans="68:68" customFormat="1">
      <c r="BP289059" s="90"/>
    </row>
    <row r="289060" spans="68:68" customFormat="1">
      <c r="BP289060" s="90"/>
    </row>
    <row r="289061" spans="68:68" customFormat="1">
      <c r="BP289061" s="90"/>
    </row>
    <row r="289062" spans="68:68" customFormat="1">
      <c r="BP289062" s="90"/>
    </row>
    <row r="289063" spans="68:68" customFormat="1">
      <c r="BP289063" s="90"/>
    </row>
    <row r="289064" spans="68:68" customFormat="1">
      <c r="BP289064" s="90"/>
    </row>
    <row r="289065" spans="68:68" customFormat="1">
      <c r="BP289065" s="90"/>
    </row>
    <row r="289066" spans="68:68" customFormat="1">
      <c r="BP289066" s="90"/>
    </row>
    <row r="289067" spans="68:68" customFormat="1">
      <c r="BP289067" s="90"/>
    </row>
    <row r="289068" spans="68:68" customFormat="1">
      <c r="BP289068" s="90"/>
    </row>
    <row r="289069" spans="68:68" customFormat="1">
      <c r="BP289069" s="90"/>
    </row>
    <row r="289070" spans="68:68" customFormat="1">
      <c r="BP289070" s="90"/>
    </row>
    <row r="289071" spans="68:68" customFormat="1">
      <c r="BP289071" s="90"/>
    </row>
    <row r="289072" spans="68:68" customFormat="1">
      <c r="BP289072" s="90"/>
    </row>
    <row r="289073" spans="68:68" customFormat="1">
      <c r="BP289073" s="90"/>
    </row>
    <row r="289074" spans="68:68" customFormat="1">
      <c r="BP289074" s="90"/>
    </row>
    <row r="289075" spans="68:68" customFormat="1">
      <c r="BP289075" s="90"/>
    </row>
    <row r="289076" spans="68:68" customFormat="1">
      <c r="BP289076" s="90"/>
    </row>
    <row r="289077" spans="68:68" customFormat="1">
      <c r="BP289077" s="90"/>
    </row>
    <row r="289078" spans="68:68" customFormat="1">
      <c r="BP289078" s="90"/>
    </row>
    <row r="289079" spans="68:68" customFormat="1">
      <c r="BP289079" s="90"/>
    </row>
    <row r="289080" spans="68:68" customFormat="1">
      <c r="BP289080" s="90"/>
    </row>
    <row r="289081" spans="68:68" customFormat="1">
      <c r="BP289081" s="90"/>
    </row>
    <row r="289082" spans="68:68" customFormat="1">
      <c r="BP289082" s="90"/>
    </row>
    <row r="289083" spans="68:68" customFormat="1">
      <c r="BP289083" s="90"/>
    </row>
    <row r="289084" spans="68:68" customFormat="1">
      <c r="BP289084" s="90"/>
    </row>
    <row r="289085" spans="68:68" customFormat="1">
      <c r="BP289085" s="90"/>
    </row>
    <row r="289086" spans="68:68" customFormat="1">
      <c r="BP289086" s="90"/>
    </row>
    <row r="289087" spans="68:68" customFormat="1">
      <c r="BP289087" s="90"/>
    </row>
    <row r="289088" spans="68:68" customFormat="1">
      <c r="BP289088" s="90"/>
    </row>
    <row r="289089" spans="68:68" customFormat="1">
      <c r="BP289089" s="90"/>
    </row>
    <row r="289090" spans="68:68" customFormat="1">
      <c r="BP289090" s="90"/>
    </row>
    <row r="289091" spans="68:68" customFormat="1">
      <c r="BP289091" s="90"/>
    </row>
    <row r="289092" spans="68:68" customFormat="1">
      <c r="BP289092" s="90"/>
    </row>
    <row r="289093" spans="68:68" customFormat="1">
      <c r="BP289093" s="90"/>
    </row>
    <row r="289094" spans="68:68" customFormat="1">
      <c r="BP289094" s="90"/>
    </row>
    <row r="289095" spans="68:68" customFormat="1">
      <c r="BP289095" s="90"/>
    </row>
    <row r="289096" spans="68:68" customFormat="1">
      <c r="BP289096" s="90"/>
    </row>
    <row r="289097" spans="68:68" customFormat="1">
      <c r="BP289097" s="90"/>
    </row>
    <row r="289098" spans="68:68" customFormat="1">
      <c r="BP289098" s="90"/>
    </row>
    <row r="289099" spans="68:68" customFormat="1">
      <c r="BP289099" s="90"/>
    </row>
    <row r="289100" spans="68:68" customFormat="1">
      <c r="BP289100" s="90"/>
    </row>
    <row r="289101" spans="68:68" customFormat="1">
      <c r="BP289101" s="90"/>
    </row>
    <row r="289102" spans="68:68" customFormat="1">
      <c r="BP289102" s="90"/>
    </row>
    <row r="289103" spans="68:68" customFormat="1">
      <c r="BP289103" s="90"/>
    </row>
    <row r="289104" spans="68:68" customFormat="1">
      <c r="BP289104" s="90"/>
    </row>
    <row r="289105" spans="68:68" customFormat="1">
      <c r="BP289105" s="90"/>
    </row>
    <row r="289106" spans="68:68" customFormat="1">
      <c r="BP289106" s="90"/>
    </row>
    <row r="289107" spans="68:68" customFormat="1">
      <c r="BP289107" s="90"/>
    </row>
    <row r="289108" spans="68:68" customFormat="1">
      <c r="BP289108" s="90"/>
    </row>
    <row r="289109" spans="68:68" customFormat="1">
      <c r="BP289109" s="90"/>
    </row>
    <row r="289110" spans="68:68" customFormat="1">
      <c r="BP289110" s="90"/>
    </row>
    <row r="289111" spans="68:68" customFormat="1">
      <c r="BP289111" s="90"/>
    </row>
    <row r="289112" spans="68:68" customFormat="1">
      <c r="BP289112" s="90"/>
    </row>
    <row r="289113" spans="68:68" customFormat="1">
      <c r="BP289113" s="90"/>
    </row>
    <row r="289114" spans="68:68" customFormat="1">
      <c r="BP289114" s="90"/>
    </row>
    <row r="289115" spans="68:68" customFormat="1">
      <c r="BP289115" s="90"/>
    </row>
    <row r="289116" spans="68:68" customFormat="1">
      <c r="BP289116" s="90"/>
    </row>
    <row r="289117" spans="68:68" customFormat="1">
      <c r="BP289117" s="90"/>
    </row>
    <row r="289118" spans="68:68" customFormat="1">
      <c r="BP289118" s="90"/>
    </row>
    <row r="289119" spans="68:68" customFormat="1">
      <c r="BP289119" s="90"/>
    </row>
    <row r="289120" spans="68:68" customFormat="1">
      <c r="BP289120" s="90"/>
    </row>
    <row r="289121" spans="68:68" customFormat="1">
      <c r="BP289121" s="90"/>
    </row>
    <row r="289122" spans="68:68" customFormat="1">
      <c r="BP289122" s="90"/>
    </row>
    <row r="289123" spans="68:68" customFormat="1">
      <c r="BP289123" s="90"/>
    </row>
    <row r="289124" spans="68:68" customFormat="1">
      <c r="BP289124" s="90"/>
    </row>
    <row r="289125" spans="68:68" customFormat="1">
      <c r="BP289125" s="90"/>
    </row>
    <row r="289126" spans="68:68" customFormat="1">
      <c r="BP289126" s="90"/>
    </row>
    <row r="289127" spans="68:68" customFormat="1">
      <c r="BP289127" s="90"/>
    </row>
    <row r="289128" spans="68:68" customFormat="1">
      <c r="BP289128" s="90"/>
    </row>
    <row r="289129" spans="68:68" customFormat="1">
      <c r="BP289129" s="90"/>
    </row>
    <row r="289130" spans="68:68" customFormat="1">
      <c r="BP289130" s="90"/>
    </row>
    <row r="289131" spans="68:68" customFormat="1">
      <c r="BP289131" s="90"/>
    </row>
    <row r="289132" spans="68:68" customFormat="1">
      <c r="BP289132" s="90"/>
    </row>
    <row r="289133" spans="68:68" customFormat="1">
      <c r="BP289133" s="90"/>
    </row>
    <row r="289134" spans="68:68" customFormat="1">
      <c r="BP289134" s="90"/>
    </row>
    <row r="289135" spans="68:68" customFormat="1">
      <c r="BP289135" s="90"/>
    </row>
    <row r="289136" spans="68:68" customFormat="1">
      <c r="BP289136" s="90"/>
    </row>
    <row r="289137" spans="68:68" customFormat="1">
      <c r="BP289137" s="90"/>
    </row>
    <row r="289138" spans="68:68" customFormat="1">
      <c r="BP289138" s="90"/>
    </row>
    <row r="289139" spans="68:68" customFormat="1">
      <c r="BP289139" s="90"/>
    </row>
    <row r="289140" spans="68:68" customFormat="1">
      <c r="BP289140" s="90"/>
    </row>
    <row r="289141" spans="68:68" customFormat="1">
      <c r="BP289141" s="90"/>
    </row>
    <row r="289142" spans="68:68" customFormat="1">
      <c r="BP289142" s="90"/>
    </row>
    <row r="289143" spans="68:68" customFormat="1">
      <c r="BP289143" s="90"/>
    </row>
    <row r="289144" spans="68:68" customFormat="1">
      <c r="BP289144" s="90"/>
    </row>
    <row r="289145" spans="68:68" customFormat="1">
      <c r="BP289145" s="90"/>
    </row>
    <row r="289146" spans="68:68" customFormat="1">
      <c r="BP289146" s="90"/>
    </row>
    <row r="289147" spans="68:68" customFormat="1">
      <c r="BP289147" s="90"/>
    </row>
    <row r="289148" spans="68:68" customFormat="1">
      <c r="BP289148" s="90"/>
    </row>
    <row r="289149" spans="68:68" customFormat="1">
      <c r="BP289149" s="90"/>
    </row>
    <row r="289150" spans="68:68" customFormat="1">
      <c r="BP289150" s="90"/>
    </row>
    <row r="289151" spans="68:68" customFormat="1">
      <c r="BP289151" s="90"/>
    </row>
    <row r="289152" spans="68:68" customFormat="1">
      <c r="BP289152" s="90"/>
    </row>
    <row r="289153" spans="68:68" customFormat="1">
      <c r="BP289153" s="90"/>
    </row>
    <row r="289154" spans="68:68" customFormat="1">
      <c r="BP289154" s="90"/>
    </row>
    <row r="289155" spans="68:68" customFormat="1">
      <c r="BP289155" s="90"/>
    </row>
    <row r="289156" spans="68:68" customFormat="1">
      <c r="BP289156" s="90"/>
    </row>
    <row r="289157" spans="68:68" customFormat="1">
      <c r="BP289157" s="90"/>
    </row>
    <row r="289158" spans="68:68" customFormat="1">
      <c r="BP289158" s="90"/>
    </row>
    <row r="289159" spans="68:68" customFormat="1">
      <c r="BP289159" s="90"/>
    </row>
    <row r="289160" spans="68:68" customFormat="1">
      <c r="BP289160" s="90"/>
    </row>
    <row r="289161" spans="68:68" customFormat="1">
      <c r="BP289161" s="90"/>
    </row>
    <row r="289162" spans="68:68" customFormat="1">
      <c r="BP289162" s="90"/>
    </row>
    <row r="289163" spans="68:68" customFormat="1">
      <c r="BP289163" s="90"/>
    </row>
    <row r="289164" spans="68:68" customFormat="1">
      <c r="BP289164" s="90"/>
    </row>
    <row r="289165" spans="68:68" customFormat="1">
      <c r="BP289165" s="90"/>
    </row>
    <row r="289166" spans="68:68" customFormat="1">
      <c r="BP289166" s="90"/>
    </row>
    <row r="289167" spans="68:68" customFormat="1">
      <c r="BP289167" s="90"/>
    </row>
    <row r="289168" spans="68:68" customFormat="1">
      <c r="BP289168" s="90"/>
    </row>
    <row r="289169" spans="68:68" customFormat="1">
      <c r="BP289169" s="90"/>
    </row>
    <row r="289170" spans="68:68" customFormat="1">
      <c r="BP289170" s="90"/>
    </row>
    <row r="289171" spans="68:68" customFormat="1">
      <c r="BP289171" s="90"/>
    </row>
    <row r="289172" spans="68:68" customFormat="1">
      <c r="BP289172" s="90"/>
    </row>
    <row r="289173" spans="68:68" customFormat="1">
      <c r="BP289173" s="90"/>
    </row>
    <row r="289174" spans="68:68" customFormat="1">
      <c r="BP289174" s="90"/>
    </row>
    <row r="289175" spans="68:68" customFormat="1">
      <c r="BP289175" s="90"/>
    </row>
    <row r="289176" spans="68:68" customFormat="1">
      <c r="BP289176" s="90"/>
    </row>
    <row r="289177" spans="68:68" customFormat="1">
      <c r="BP289177" s="90"/>
    </row>
    <row r="289178" spans="68:68" customFormat="1">
      <c r="BP289178" s="90"/>
    </row>
    <row r="289179" spans="68:68" customFormat="1">
      <c r="BP289179" s="90"/>
    </row>
    <row r="289180" spans="68:68" customFormat="1">
      <c r="BP289180" s="90"/>
    </row>
    <row r="289181" spans="68:68" customFormat="1">
      <c r="BP289181" s="90"/>
    </row>
    <row r="289182" spans="68:68" customFormat="1">
      <c r="BP289182" s="90"/>
    </row>
    <row r="289183" spans="68:68" customFormat="1">
      <c r="BP289183" s="90"/>
    </row>
    <row r="289184" spans="68:68" customFormat="1">
      <c r="BP289184" s="90"/>
    </row>
    <row r="289185" spans="68:68" customFormat="1">
      <c r="BP289185" s="90"/>
    </row>
    <row r="289186" spans="68:68" customFormat="1">
      <c r="BP289186" s="90"/>
    </row>
    <row r="289187" spans="68:68" customFormat="1">
      <c r="BP289187" s="90"/>
    </row>
    <row r="289188" spans="68:68" customFormat="1">
      <c r="BP289188" s="90"/>
    </row>
    <row r="289189" spans="68:68" customFormat="1">
      <c r="BP289189" s="90"/>
    </row>
    <row r="289190" spans="68:68" customFormat="1">
      <c r="BP289190" s="90"/>
    </row>
    <row r="289191" spans="68:68" customFormat="1">
      <c r="BP289191" s="90"/>
    </row>
    <row r="289192" spans="68:68" customFormat="1">
      <c r="BP289192" s="90"/>
    </row>
    <row r="289193" spans="68:68" customFormat="1">
      <c r="BP289193" s="90"/>
    </row>
    <row r="289194" spans="68:68" customFormat="1">
      <c r="BP289194" s="90"/>
    </row>
    <row r="289195" spans="68:68" customFormat="1">
      <c r="BP289195" s="90"/>
    </row>
    <row r="289196" spans="68:68" customFormat="1">
      <c r="BP289196" s="90"/>
    </row>
    <row r="289197" spans="68:68" customFormat="1">
      <c r="BP289197" s="90"/>
    </row>
    <row r="289198" spans="68:68" customFormat="1">
      <c r="BP289198" s="90"/>
    </row>
    <row r="289199" spans="68:68" customFormat="1">
      <c r="BP289199" s="90"/>
    </row>
    <row r="289200" spans="68:68" customFormat="1">
      <c r="BP289200" s="90"/>
    </row>
    <row r="289201" spans="68:68" customFormat="1">
      <c r="BP289201" s="90"/>
    </row>
    <row r="289202" spans="68:68" customFormat="1">
      <c r="BP289202" s="90"/>
    </row>
    <row r="289203" spans="68:68" customFormat="1">
      <c r="BP289203" s="90"/>
    </row>
    <row r="289204" spans="68:68" customFormat="1">
      <c r="BP289204" s="90"/>
    </row>
    <row r="289205" spans="68:68" customFormat="1">
      <c r="BP289205" s="90"/>
    </row>
    <row r="289206" spans="68:68" customFormat="1">
      <c r="BP289206" s="90"/>
    </row>
    <row r="289207" spans="68:68" customFormat="1">
      <c r="BP289207" s="90"/>
    </row>
    <row r="289208" spans="68:68" customFormat="1">
      <c r="BP289208" s="90"/>
    </row>
    <row r="289209" spans="68:68" customFormat="1">
      <c r="BP289209" s="90"/>
    </row>
    <row r="289210" spans="68:68" customFormat="1">
      <c r="BP289210" s="90"/>
    </row>
    <row r="289211" spans="68:68" customFormat="1">
      <c r="BP289211" s="90"/>
    </row>
    <row r="289212" spans="68:68" customFormat="1">
      <c r="BP289212" s="90"/>
    </row>
    <row r="289213" spans="68:68" customFormat="1">
      <c r="BP289213" s="90"/>
    </row>
    <row r="289214" spans="68:68" customFormat="1">
      <c r="BP289214" s="90"/>
    </row>
    <row r="289215" spans="68:68" customFormat="1">
      <c r="BP289215" s="90"/>
    </row>
    <row r="289216" spans="68:68" customFormat="1">
      <c r="BP289216" s="90"/>
    </row>
    <row r="289217" spans="68:68" customFormat="1">
      <c r="BP289217" s="90"/>
    </row>
    <row r="289218" spans="68:68" customFormat="1">
      <c r="BP289218" s="90"/>
    </row>
    <row r="289219" spans="68:68" customFormat="1">
      <c r="BP289219" s="90"/>
    </row>
    <row r="289220" spans="68:68" customFormat="1">
      <c r="BP289220" s="90"/>
    </row>
    <row r="289221" spans="68:68" customFormat="1">
      <c r="BP289221" s="90"/>
    </row>
    <row r="289222" spans="68:68" customFormat="1">
      <c r="BP289222" s="90"/>
    </row>
    <row r="289223" spans="68:68" customFormat="1">
      <c r="BP289223" s="90"/>
    </row>
    <row r="289224" spans="68:68" customFormat="1">
      <c r="BP289224" s="90"/>
    </row>
    <row r="289225" spans="68:68" customFormat="1">
      <c r="BP289225" s="90"/>
    </row>
    <row r="289226" spans="68:68" customFormat="1">
      <c r="BP289226" s="90"/>
    </row>
    <row r="289227" spans="68:68" customFormat="1">
      <c r="BP289227" s="90"/>
    </row>
    <row r="289228" spans="68:68" customFormat="1">
      <c r="BP289228" s="90"/>
    </row>
    <row r="289229" spans="68:68" customFormat="1">
      <c r="BP289229" s="90"/>
    </row>
    <row r="289230" spans="68:68" customFormat="1">
      <c r="BP289230" s="90"/>
    </row>
    <row r="289231" spans="68:68" customFormat="1">
      <c r="BP289231" s="90"/>
    </row>
    <row r="289232" spans="68:68" customFormat="1">
      <c r="BP289232" s="90"/>
    </row>
    <row r="289233" spans="68:68" customFormat="1">
      <c r="BP289233" s="90"/>
    </row>
    <row r="289234" spans="68:68" customFormat="1">
      <c r="BP289234" s="90"/>
    </row>
    <row r="289235" spans="68:68" customFormat="1">
      <c r="BP289235" s="90"/>
    </row>
    <row r="289236" spans="68:68" customFormat="1">
      <c r="BP289236" s="90"/>
    </row>
    <row r="289237" spans="68:68" customFormat="1">
      <c r="BP289237" s="90"/>
    </row>
    <row r="289238" spans="68:68" customFormat="1">
      <c r="BP289238" s="90"/>
    </row>
    <row r="289239" spans="68:68" customFormat="1">
      <c r="BP289239" s="90"/>
    </row>
    <row r="289240" spans="68:68" customFormat="1">
      <c r="BP289240" s="90"/>
    </row>
    <row r="289241" spans="68:68" customFormat="1">
      <c r="BP289241" s="90"/>
    </row>
    <row r="289242" spans="68:68" customFormat="1">
      <c r="BP289242" s="90"/>
    </row>
    <row r="289243" spans="68:68" customFormat="1">
      <c r="BP289243" s="90"/>
    </row>
    <row r="289244" spans="68:68" customFormat="1">
      <c r="BP289244" s="90"/>
    </row>
    <row r="289245" spans="68:68" customFormat="1">
      <c r="BP289245" s="90"/>
    </row>
    <row r="289246" spans="68:68" customFormat="1">
      <c r="BP289246" s="90"/>
    </row>
    <row r="289247" spans="68:68" customFormat="1">
      <c r="BP289247" s="90"/>
    </row>
    <row r="289248" spans="68:68" customFormat="1">
      <c r="BP289248" s="90"/>
    </row>
    <row r="289249" spans="68:68" customFormat="1">
      <c r="BP289249" s="90"/>
    </row>
    <row r="289250" spans="68:68" customFormat="1">
      <c r="BP289250" s="90"/>
    </row>
    <row r="289251" spans="68:68" customFormat="1">
      <c r="BP289251" s="90"/>
    </row>
    <row r="289252" spans="68:68" customFormat="1">
      <c r="BP289252" s="90"/>
    </row>
    <row r="289253" spans="68:68" customFormat="1">
      <c r="BP289253" s="90"/>
    </row>
    <row r="289254" spans="68:68" customFormat="1">
      <c r="BP289254" s="90"/>
    </row>
    <row r="289255" spans="68:68" customFormat="1">
      <c r="BP289255" s="90"/>
    </row>
    <row r="289256" spans="68:68" customFormat="1">
      <c r="BP289256" s="90"/>
    </row>
    <row r="289257" spans="68:68" customFormat="1">
      <c r="BP289257" s="90"/>
    </row>
    <row r="289258" spans="68:68" customFormat="1">
      <c r="BP289258" s="90"/>
    </row>
    <row r="289259" spans="68:68" customFormat="1">
      <c r="BP289259" s="90"/>
    </row>
    <row r="289260" spans="68:68" customFormat="1">
      <c r="BP289260" s="90"/>
    </row>
    <row r="289261" spans="68:68" customFormat="1">
      <c r="BP289261" s="90"/>
    </row>
    <row r="289262" spans="68:68" customFormat="1">
      <c r="BP289262" s="90"/>
    </row>
    <row r="289263" spans="68:68" customFormat="1">
      <c r="BP289263" s="90"/>
    </row>
    <row r="289264" spans="68:68" customFormat="1">
      <c r="BP289264" s="90"/>
    </row>
    <row r="289265" spans="68:68" customFormat="1">
      <c r="BP289265" s="90"/>
    </row>
    <row r="289266" spans="68:68" customFormat="1">
      <c r="BP289266" s="90"/>
    </row>
    <row r="289267" spans="68:68" customFormat="1">
      <c r="BP289267" s="90"/>
    </row>
    <row r="289268" spans="68:68" customFormat="1">
      <c r="BP289268" s="90"/>
    </row>
    <row r="289269" spans="68:68" customFormat="1">
      <c r="BP289269" s="90"/>
    </row>
    <row r="289270" spans="68:68" customFormat="1">
      <c r="BP289270" s="90"/>
    </row>
    <row r="289271" spans="68:68" customFormat="1">
      <c r="BP289271" s="90"/>
    </row>
    <row r="289272" spans="68:68" customFormat="1">
      <c r="BP289272" s="90"/>
    </row>
    <row r="289273" spans="68:68" customFormat="1">
      <c r="BP289273" s="90"/>
    </row>
    <row r="289274" spans="68:68" customFormat="1">
      <c r="BP289274" s="90"/>
    </row>
    <row r="289275" spans="68:68" customFormat="1">
      <c r="BP289275" s="90"/>
    </row>
    <row r="289276" spans="68:68" customFormat="1">
      <c r="BP289276" s="90"/>
    </row>
    <row r="289277" spans="68:68" customFormat="1">
      <c r="BP289277" s="90"/>
    </row>
    <row r="289278" spans="68:68" customFormat="1">
      <c r="BP289278" s="90"/>
    </row>
    <row r="289279" spans="68:68" customFormat="1">
      <c r="BP289279" s="90"/>
    </row>
    <row r="289280" spans="68:68" customFormat="1">
      <c r="BP289280" s="90"/>
    </row>
    <row r="289281" spans="68:68" customFormat="1">
      <c r="BP289281" s="90"/>
    </row>
    <row r="289282" spans="68:68" customFormat="1">
      <c r="BP289282" s="90"/>
    </row>
    <row r="289283" spans="68:68" customFormat="1">
      <c r="BP289283" s="90"/>
    </row>
    <row r="289284" spans="68:68" customFormat="1">
      <c r="BP289284" s="90"/>
    </row>
    <row r="289285" spans="68:68" customFormat="1">
      <c r="BP289285" s="90"/>
    </row>
    <row r="289286" spans="68:68" customFormat="1">
      <c r="BP289286" s="90"/>
    </row>
    <row r="289287" spans="68:68" customFormat="1">
      <c r="BP289287" s="90"/>
    </row>
    <row r="289288" spans="68:68" customFormat="1">
      <c r="BP289288" s="90"/>
    </row>
    <row r="289289" spans="68:68" customFormat="1">
      <c r="BP289289" s="90"/>
    </row>
    <row r="289290" spans="68:68" customFormat="1">
      <c r="BP289290" s="90"/>
    </row>
    <row r="289291" spans="68:68" customFormat="1">
      <c r="BP289291" s="90"/>
    </row>
    <row r="289292" spans="68:68" customFormat="1">
      <c r="BP289292" s="90"/>
    </row>
    <row r="289293" spans="68:68" customFormat="1">
      <c r="BP289293" s="90"/>
    </row>
    <row r="289294" spans="68:68" customFormat="1">
      <c r="BP289294" s="90"/>
    </row>
    <row r="289295" spans="68:68" customFormat="1">
      <c r="BP289295" s="90"/>
    </row>
    <row r="289296" spans="68:68" customFormat="1">
      <c r="BP289296" s="90"/>
    </row>
    <row r="289297" spans="68:68" customFormat="1">
      <c r="BP289297" s="90"/>
    </row>
    <row r="289298" spans="68:68" customFormat="1">
      <c r="BP289298" s="90"/>
    </row>
    <row r="289299" spans="68:68" customFormat="1">
      <c r="BP289299" s="90"/>
    </row>
    <row r="289300" spans="68:68" customFormat="1">
      <c r="BP289300" s="90"/>
    </row>
    <row r="289301" spans="68:68" customFormat="1">
      <c r="BP289301" s="90"/>
    </row>
    <row r="289302" spans="68:68" customFormat="1">
      <c r="BP289302" s="90"/>
    </row>
    <row r="289303" spans="68:68" customFormat="1">
      <c r="BP289303" s="90"/>
    </row>
    <row r="289304" spans="68:68" customFormat="1">
      <c r="BP289304" s="90"/>
    </row>
    <row r="289305" spans="68:68" customFormat="1">
      <c r="BP289305" s="90"/>
    </row>
    <row r="289306" spans="68:68" customFormat="1">
      <c r="BP289306" s="90"/>
    </row>
    <row r="289307" spans="68:68" customFormat="1">
      <c r="BP289307" s="90"/>
    </row>
    <row r="289308" spans="68:68" customFormat="1">
      <c r="BP289308" s="90"/>
    </row>
    <row r="289309" spans="68:68" customFormat="1">
      <c r="BP289309" s="90"/>
    </row>
    <row r="289310" spans="68:68" customFormat="1">
      <c r="BP289310" s="90"/>
    </row>
    <row r="289311" spans="68:68" customFormat="1">
      <c r="BP289311" s="90"/>
    </row>
    <row r="289312" spans="68:68" customFormat="1">
      <c r="BP289312" s="90"/>
    </row>
    <row r="289313" spans="68:68" customFormat="1">
      <c r="BP289313" s="90"/>
    </row>
    <row r="289314" spans="68:68" customFormat="1">
      <c r="BP289314" s="90"/>
    </row>
    <row r="289315" spans="68:68" customFormat="1">
      <c r="BP289315" s="90"/>
    </row>
    <row r="289316" spans="68:68" customFormat="1">
      <c r="BP289316" s="90"/>
    </row>
    <row r="289317" spans="68:68" customFormat="1">
      <c r="BP289317" s="90"/>
    </row>
    <row r="289318" spans="68:68" customFormat="1">
      <c r="BP289318" s="90"/>
    </row>
    <row r="289319" spans="68:68" customFormat="1">
      <c r="BP289319" s="90"/>
    </row>
    <row r="289320" spans="68:68" customFormat="1">
      <c r="BP289320" s="90"/>
    </row>
    <row r="289321" spans="68:68" customFormat="1">
      <c r="BP289321" s="90"/>
    </row>
    <row r="289322" spans="68:68" customFormat="1">
      <c r="BP289322" s="90"/>
    </row>
    <row r="289323" spans="68:68" customFormat="1">
      <c r="BP289323" s="90"/>
    </row>
    <row r="289324" spans="68:68" customFormat="1">
      <c r="BP289324" s="90"/>
    </row>
    <row r="289325" spans="68:68" customFormat="1">
      <c r="BP289325" s="90"/>
    </row>
    <row r="289326" spans="68:68" customFormat="1">
      <c r="BP289326" s="90"/>
    </row>
    <row r="289327" spans="68:68" customFormat="1">
      <c r="BP289327" s="90"/>
    </row>
    <row r="289328" spans="68:68" customFormat="1">
      <c r="BP289328" s="90"/>
    </row>
    <row r="289329" spans="68:68" customFormat="1">
      <c r="BP289329" s="90"/>
    </row>
    <row r="289330" spans="68:68" customFormat="1">
      <c r="BP289330" s="90"/>
    </row>
    <row r="289331" spans="68:68" customFormat="1">
      <c r="BP289331" s="90"/>
    </row>
    <row r="289332" spans="68:68" customFormat="1">
      <c r="BP289332" s="90"/>
    </row>
    <row r="289333" spans="68:68" customFormat="1">
      <c r="BP289333" s="90"/>
    </row>
    <row r="289334" spans="68:68" customFormat="1">
      <c r="BP289334" s="90"/>
    </row>
    <row r="289335" spans="68:68" customFormat="1">
      <c r="BP289335" s="90"/>
    </row>
    <row r="289336" spans="68:68" customFormat="1">
      <c r="BP289336" s="90"/>
    </row>
    <row r="289337" spans="68:68" customFormat="1">
      <c r="BP289337" s="90"/>
    </row>
    <row r="289338" spans="68:68" customFormat="1">
      <c r="BP289338" s="90"/>
    </row>
    <row r="289339" spans="68:68" customFormat="1">
      <c r="BP289339" s="90"/>
    </row>
    <row r="289340" spans="68:68" customFormat="1">
      <c r="BP289340" s="90"/>
    </row>
    <row r="289341" spans="68:68" customFormat="1">
      <c r="BP289341" s="90"/>
    </row>
    <row r="289342" spans="68:68" customFormat="1">
      <c r="BP289342" s="90"/>
    </row>
    <row r="289343" spans="68:68" customFormat="1">
      <c r="BP289343" s="90"/>
    </row>
    <row r="289344" spans="68:68" customFormat="1">
      <c r="BP289344" s="90"/>
    </row>
    <row r="289345" spans="68:68" customFormat="1">
      <c r="BP289345" s="90"/>
    </row>
    <row r="289346" spans="68:68" customFormat="1">
      <c r="BP289346" s="90"/>
    </row>
    <row r="289347" spans="68:68" customFormat="1">
      <c r="BP289347" s="90"/>
    </row>
    <row r="289348" spans="68:68" customFormat="1">
      <c r="BP289348" s="90"/>
    </row>
    <row r="289349" spans="68:68" customFormat="1">
      <c r="BP289349" s="90"/>
    </row>
    <row r="289350" spans="68:68" customFormat="1">
      <c r="BP289350" s="90"/>
    </row>
    <row r="289351" spans="68:68" customFormat="1">
      <c r="BP289351" s="90"/>
    </row>
    <row r="289352" spans="68:68" customFormat="1">
      <c r="BP289352" s="90"/>
    </row>
    <row r="289353" spans="68:68" customFormat="1">
      <c r="BP289353" s="90"/>
    </row>
    <row r="289354" spans="68:68" customFormat="1">
      <c r="BP289354" s="90"/>
    </row>
    <row r="289355" spans="68:68" customFormat="1">
      <c r="BP289355" s="90"/>
    </row>
    <row r="289356" spans="68:68" customFormat="1">
      <c r="BP289356" s="90"/>
    </row>
    <row r="289357" spans="68:68" customFormat="1">
      <c r="BP289357" s="90"/>
    </row>
    <row r="289358" spans="68:68" customFormat="1">
      <c r="BP289358" s="90"/>
    </row>
    <row r="289359" spans="68:68" customFormat="1">
      <c r="BP289359" s="90"/>
    </row>
    <row r="289360" spans="68:68" customFormat="1">
      <c r="BP289360" s="90"/>
    </row>
    <row r="289361" spans="68:68" customFormat="1">
      <c r="BP289361" s="90"/>
    </row>
    <row r="289362" spans="68:68" customFormat="1">
      <c r="BP289362" s="90"/>
    </row>
    <row r="289363" spans="68:68" customFormat="1">
      <c r="BP289363" s="90"/>
    </row>
    <row r="289364" spans="68:68" customFormat="1">
      <c r="BP289364" s="90"/>
    </row>
    <row r="289365" spans="68:68" customFormat="1">
      <c r="BP289365" s="90"/>
    </row>
    <row r="289366" spans="68:68" customFormat="1">
      <c r="BP289366" s="90"/>
    </row>
    <row r="289367" spans="68:68" customFormat="1">
      <c r="BP289367" s="90"/>
    </row>
    <row r="289368" spans="68:68" customFormat="1">
      <c r="BP289368" s="90"/>
    </row>
    <row r="289369" spans="68:68" customFormat="1">
      <c r="BP289369" s="90"/>
    </row>
    <row r="289370" spans="68:68" customFormat="1">
      <c r="BP289370" s="90"/>
    </row>
    <row r="289371" spans="68:68" customFormat="1">
      <c r="BP289371" s="90"/>
    </row>
    <row r="289372" spans="68:68" customFormat="1">
      <c r="BP289372" s="90"/>
    </row>
    <row r="289373" spans="68:68" customFormat="1">
      <c r="BP289373" s="90"/>
    </row>
    <row r="289374" spans="68:68" customFormat="1">
      <c r="BP289374" s="90"/>
    </row>
    <row r="289375" spans="68:68" customFormat="1">
      <c r="BP289375" s="90"/>
    </row>
    <row r="289376" spans="68:68" customFormat="1">
      <c r="BP289376" s="90"/>
    </row>
    <row r="289377" spans="68:68" customFormat="1">
      <c r="BP289377" s="90"/>
    </row>
    <row r="289378" spans="68:68" customFormat="1">
      <c r="BP289378" s="90"/>
    </row>
    <row r="289379" spans="68:68" customFormat="1">
      <c r="BP289379" s="90"/>
    </row>
    <row r="289380" spans="68:68" customFormat="1">
      <c r="BP289380" s="90"/>
    </row>
    <row r="289381" spans="68:68" customFormat="1">
      <c r="BP289381" s="90"/>
    </row>
    <row r="289382" spans="68:68" customFormat="1">
      <c r="BP289382" s="90"/>
    </row>
    <row r="289383" spans="68:68" customFormat="1">
      <c r="BP289383" s="90"/>
    </row>
    <row r="289384" spans="68:68" customFormat="1">
      <c r="BP289384" s="90"/>
    </row>
    <row r="289385" spans="68:68" customFormat="1">
      <c r="BP289385" s="90"/>
    </row>
    <row r="289386" spans="68:68" customFormat="1">
      <c r="BP289386" s="90"/>
    </row>
    <row r="289387" spans="68:68" customFormat="1">
      <c r="BP289387" s="90"/>
    </row>
    <row r="289388" spans="68:68" customFormat="1">
      <c r="BP289388" s="90"/>
    </row>
    <row r="289389" spans="68:68" customFormat="1">
      <c r="BP289389" s="90"/>
    </row>
    <row r="289390" spans="68:68" customFormat="1">
      <c r="BP289390" s="90"/>
    </row>
    <row r="289391" spans="68:68" customFormat="1">
      <c r="BP289391" s="90"/>
    </row>
    <row r="289392" spans="68:68" customFormat="1">
      <c r="BP289392" s="90"/>
    </row>
    <row r="289393" spans="68:68" customFormat="1">
      <c r="BP289393" s="90"/>
    </row>
    <row r="289394" spans="68:68" customFormat="1">
      <c r="BP289394" s="90"/>
    </row>
    <row r="289395" spans="68:68" customFormat="1">
      <c r="BP289395" s="90"/>
    </row>
    <row r="289396" spans="68:68" customFormat="1">
      <c r="BP289396" s="90"/>
    </row>
    <row r="289397" spans="68:68" customFormat="1">
      <c r="BP289397" s="90"/>
    </row>
    <row r="289398" spans="68:68" customFormat="1">
      <c r="BP289398" s="90"/>
    </row>
    <row r="289399" spans="68:68" customFormat="1">
      <c r="BP289399" s="90"/>
    </row>
    <row r="289400" spans="68:68" customFormat="1">
      <c r="BP289400" s="90"/>
    </row>
    <row r="289401" spans="68:68" customFormat="1">
      <c r="BP289401" s="90"/>
    </row>
    <row r="289402" spans="68:68" customFormat="1">
      <c r="BP289402" s="90"/>
    </row>
    <row r="289403" spans="68:68" customFormat="1">
      <c r="BP289403" s="90"/>
    </row>
    <row r="289404" spans="68:68" customFormat="1">
      <c r="BP289404" s="90"/>
    </row>
    <row r="289405" spans="68:68" customFormat="1">
      <c r="BP289405" s="90"/>
    </row>
    <row r="289406" spans="68:68" customFormat="1">
      <c r="BP289406" s="90"/>
    </row>
    <row r="289407" spans="68:68" customFormat="1">
      <c r="BP289407" s="90"/>
    </row>
    <row r="289408" spans="68:68" customFormat="1">
      <c r="BP289408" s="90"/>
    </row>
    <row r="289409" spans="68:68" customFormat="1">
      <c r="BP289409" s="90"/>
    </row>
    <row r="289410" spans="68:68" customFormat="1">
      <c r="BP289410" s="90"/>
    </row>
    <row r="289411" spans="68:68" customFormat="1">
      <c r="BP289411" s="90"/>
    </row>
    <row r="289412" spans="68:68" customFormat="1">
      <c r="BP289412" s="90"/>
    </row>
    <row r="289413" spans="68:68" customFormat="1">
      <c r="BP289413" s="90"/>
    </row>
    <row r="289414" spans="68:68" customFormat="1">
      <c r="BP289414" s="90"/>
    </row>
    <row r="289415" spans="68:68" customFormat="1">
      <c r="BP289415" s="90"/>
    </row>
    <row r="289416" spans="68:68" customFormat="1">
      <c r="BP289416" s="90"/>
    </row>
    <row r="289417" spans="68:68" customFormat="1">
      <c r="BP289417" s="90"/>
    </row>
    <row r="289418" spans="68:68" customFormat="1">
      <c r="BP289418" s="90"/>
    </row>
    <row r="289419" spans="68:68" customFormat="1">
      <c r="BP289419" s="90"/>
    </row>
    <row r="289420" spans="68:68" customFormat="1">
      <c r="BP289420" s="90"/>
    </row>
    <row r="289421" spans="68:68" customFormat="1">
      <c r="BP289421" s="90"/>
    </row>
    <row r="289422" spans="68:68" customFormat="1">
      <c r="BP289422" s="90"/>
    </row>
    <row r="289423" spans="68:68" customFormat="1">
      <c r="BP289423" s="90"/>
    </row>
    <row r="289424" spans="68:68" customFormat="1">
      <c r="BP289424" s="90"/>
    </row>
    <row r="289425" spans="68:68" customFormat="1">
      <c r="BP289425" s="90"/>
    </row>
    <row r="289426" spans="68:68" customFormat="1">
      <c r="BP289426" s="90"/>
    </row>
    <row r="289427" spans="68:68" customFormat="1">
      <c r="BP289427" s="90"/>
    </row>
    <row r="289428" spans="68:68" customFormat="1">
      <c r="BP289428" s="90"/>
    </row>
    <row r="289429" spans="68:68" customFormat="1">
      <c r="BP289429" s="90"/>
    </row>
    <row r="289430" spans="68:68" customFormat="1">
      <c r="BP289430" s="90"/>
    </row>
    <row r="289431" spans="68:68" customFormat="1">
      <c r="BP289431" s="90"/>
    </row>
    <row r="289432" spans="68:68" customFormat="1">
      <c r="BP289432" s="90"/>
    </row>
    <row r="289433" spans="68:68" customFormat="1">
      <c r="BP289433" s="90"/>
    </row>
    <row r="289434" spans="68:68" customFormat="1">
      <c r="BP289434" s="90"/>
    </row>
    <row r="289435" spans="68:68" customFormat="1">
      <c r="BP289435" s="90"/>
    </row>
    <row r="289436" spans="68:68" customFormat="1">
      <c r="BP289436" s="90"/>
    </row>
    <row r="289437" spans="68:68" customFormat="1">
      <c r="BP289437" s="90"/>
    </row>
    <row r="289438" spans="68:68" customFormat="1">
      <c r="BP289438" s="90"/>
    </row>
    <row r="289439" spans="68:68" customFormat="1">
      <c r="BP289439" s="90"/>
    </row>
    <row r="289440" spans="68:68" customFormat="1">
      <c r="BP289440" s="90"/>
    </row>
    <row r="289441" spans="68:68" customFormat="1">
      <c r="BP289441" s="90"/>
    </row>
    <row r="289442" spans="68:68" customFormat="1">
      <c r="BP289442" s="90"/>
    </row>
    <row r="289443" spans="68:68" customFormat="1">
      <c r="BP289443" s="90"/>
    </row>
    <row r="289444" spans="68:68" customFormat="1">
      <c r="BP289444" s="90"/>
    </row>
    <row r="289445" spans="68:68" customFormat="1">
      <c r="BP289445" s="90"/>
    </row>
    <row r="289446" spans="68:68" customFormat="1">
      <c r="BP289446" s="90"/>
    </row>
    <row r="289447" spans="68:68" customFormat="1">
      <c r="BP289447" s="90"/>
    </row>
    <row r="289448" spans="68:68" customFormat="1">
      <c r="BP289448" s="90"/>
    </row>
    <row r="289449" spans="68:68" customFormat="1">
      <c r="BP289449" s="90"/>
    </row>
    <row r="289450" spans="68:68" customFormat="1">
      <c r="BP289450" s="90"/>
    </row>
    <row r="289451" spans="68:68" customFormat="1">
      <c r="BP289451" s="90"/>
    </row>
    <row r="289452" spans="68:68" customFormat="1">
      <c r="BP289452" s="90"/>
    </row>
    <row r="289453" spans="68:68" customFormat="1">
      <c r="BP289453" s="90"/>
    </row>
    <row r="289454" spans="68:68" customFormat="1">
      <c r="BP289454" s="90"/>
    </row>
    <row r="289455" spans="68:68" customFormat="1">
      <c r="BP289455" s="90"/>
    </row>
    <row r="289456" spans="68:68" customFormat="1">
      <c r="BP289456" s="90"/>
    </row>
    <row r="289457" spans="68:68" customFormat="1">
      <c r="BP289457" s="90"/>
    </row>
    <row r="289458" spans="68:68" customFormat="1">
      <c r="BP289458" s="90"/>
    </row>
    <row r="289459" spans="68:68" customFormat="1">
      <c r="BP289459" s="90"/>
    </row>
    <row r="289460" spans="68:68" customFormat="1">
      <c r="BP289460" s="90"/>
    </row>
    <row r="289461" spans="68:68" customFormat="1">
      <c r="BP289461" s="90"/>
    </row>
    <row r="289462" spans="68:68" customFormat="1">
      <c r="BP289462" s="90"/>
    </row>
    <row r="289463" spans="68:68" customFormat="1">
      <c r="BP289463" s="90"/>
    </row>
    <row r="289464" spans="68:68" customFormat="1">
      <c r="BP289464" s="90"/>
    </row>
    <row r="289465" spans="68:68" customFormat="1">
      <c r="BP289465" s="90"/>
    </row>
    <row r="289466" spans="68:68" customFormat="1">
      <c r="BP289466" s="90"/>
    </row>
    <row r="289467" spans="68:68" customFormat="1">
      <c r="BP289467" s="90"/>
    </row>
    <row r="289468" spans="68:68" customFormat="1">
      <c r="BP289468" s="90"/>
    </row>
    <row r="289469" spans="68:68" customFormat="1">
      <c r="BP289469" s="90"/>
    </row>
    <row r="289470" spans="68:68" customFormat="1">
      <c r="BP289470" s="90"/>
    </row>
    <row r="289471" spans="68:68" customFormat="1">
      <c r="BP289471" s="90"/>
    </row>
    <row r="289472" spans="68:68" customFormat="1">
      <c r="BP289472" s="90"/>
    </row>
    <row r="289473" spans="68:68" customFormat="1">
      <c r="BP289473" s="90"/>
    </row>
    <row r="289474" spans="68:68" customFormat="1">
      <c r="BP289474" s="90"/>
    </row>
    <row r="289475" spans="68:68" customFormat="1">
      <c r="BP289475" s="90"/>
    </row>
    <row r="289476" spans="68:68" customFormat="1">
      <c r="BP289476" s="90"/>
    </row>
    <row r="289477" spans="68:68" customFormat="1">
      <c r="BP289477" s="90"/>
    </row>
    <row r="289478" spans="68:68" customFormat="1">
      <c r="BP289478" s="90"/>
    </row>
    <row r="289479" spans="68:68" customFormat="1">
      <c r="BP289479" s="90"/>
    </row>
    <row r="289480" spans="68:68" customFormat="1">
      <c r="BP289480" s="90"/>
    </row>
    <row r="289481" spans="68:68" customFormat="1">
      <c r="BP289481" s="90"/>
    </row>
    <row r="289482" spans="68:68" customFormat="1">
      <c r="BP289482" s="90"/>
    </row>
    <row r="289483" spans="68:68" customFormat="1">
      <c r="BP289483" s="90"/>
    </row>
    <row r="289484" spans="68:68" customFormat="1">
      <c r="BP289484" s="90"/>
    </row>
    <row r="289485" spans="68:68" customFormat="1">
      <c r="BP289485" s="90"/>
    </row>
    <row r="289486" spans="68:68" customFormat="1">
      <c r="BP289486" s="90"/>
    </row>
    <row r="289487" spans="68:68" customFormat="1">
      <c r="BP289487" s="90"/>
    </row>
    <row r="289488" spans="68:68" customFormat="1">
      <c r="BP289488" s="90"/>
    </row>
    <row r="289489" spans="68:68" customFormat="1">
      <c r="BP289489" s="90"/>
    </row>
    <row r="289490" spans="68:68" customFormat="1">
      <c r="BP289490" s="90"/>
    </row>
    <row r="289491" spans="68:68" customFormat="1">
      <c r="BP289491" s="90"/>
    </row>
    <row r="289492" spans="68:68" customFormat="1">
      <c r="BP289492" s="90"/>
    </row>
    <row r="289493" spans="68:68" customFormat="1">
      <c r="BP289493" s="90"/>
    </row>
    <row r="289494" spans="68:68" customFormat="1">
      <c r="BP289494" s="90"/>
    </row>
    <row r="289495" spans="68:68" customFormat="1">
      <c r="BP289495" s="90"/>
    </row>
    <row r="289496" spans="68:68" customFormat="1">
      <c r="BP289496" s="90"/>
    </row>
    <row r="289497" spans="68:68" customFormat="1">
      <c r="BP289497" s="90"/>
    </row>
    <row r="289498" spans="68:68" customFormat="1">
      <c r="BP289498" s="90"/>
    </row>
    <row r="289499" spans="68:68" customFormat="1">
      <c r="BP289499" s="90"/>
    </row>
    <row r="289500" spans="68:68" customFormat="1">
      <c r="BP289500" s="90"/>
    </row>
    <row r="289501" spans="68:68" customFormat="1">
      <c r="BP289501" s="90"/>
    </row>
    <row r="289502" spans="68:68" customFormat="1">
      <c r="BP289502" s="90"/>
    </row>
    <row r="289503" spans="68:68" customFormat="1">
      <c r="BP289503" s="90"/>
    </row>
    <row r="289504" spans="68:68" customFormat="1">
      <c r="BP289504" s="90"/>
    </row>
    <row r="289505" spans="68:68" customFormat="1">
      <c r="BP289505" s="90"/>
    </row>
    <row r="289506" spans="68:68" customFormat="1">
      <c r="BP289506" s="90"/>
    </row>
    <row r="289507" spans="68:68" customFormat="1">
      <c r="BP289507" s="90"/>
    </row>
    <row r="289508" spans="68:68" customFormat="1">
      <c r="BP289508" s="90"/>
    </row>
    <row r="289509" spans="68:68" customFormat="1">
      <c r="BP289509" s="90"/>
    </row>
    <row r="289510" spans="68:68" customFormat="1">
      <c r="BP289510" s="90"/>
    </row>
    <row r="289511" spans="68:68" customFormat="1">
      <c r="BP289511" s="90"/>
    </row>
    <row r="289512" spans="68:68" customFormat="1">
      <c r="BP289512" s="90"/>
    </row>
    <row r="289513" spans="68:68" customFormat="1">
      <c r="BP289513" s="90"/>
    </row>
    <row r="289514" spans="68:68" customFormat="1">
      <c r="BP289514" s="90"/>
    </row>
    <row r="289515" spans="68:68" customFormat="1">
      <c r="BP289515" s="90"/>
    </row>
    <row r="289516" spans="68:68" customFormat="1">
      <c r="BP289516" s="90"/>
    </row>
    <row r="289517" spans="68:68" customFormat="1">
      <c r="BP289517" s="90"/>
    </row>
    <row r="289518" spans="68:68" customFormat="1">
      <c r="BP289518" s="90"/>
    </row>
    <row r="289519" spans="68:68" customFormat="1">
      <c r="BP289519" s="90"/>
    </row>
    <row r="289520" spans="68:68" customFormat="1">
      <c r="BP289520" s="90"/>
    </row>
    <row r="289521" spans="68:68" customFormat="1">
      <c r="BP289521" s="90"/>
    </row>
    <row r="289522" spans="68:68" customFormat="1">
      <c r="BP289522" s="90"/>
    </row>
    <row r="289523" spans="68:68" customFormat="1">
      <c r="BP289523" s="90"/>
    </row>
    <row r="289524" spans="68:68" customFormat="1">
      <c r="BP289524" s="90"/>
    </row>
    <row r="289525" spans="68:68" customFormat="1">
      <c r="BP289525" s="90"/>
    </row>
    <row r="289526" spans="68:68" customFormat="1">
      <c r="BP289526" s="90"/>
    </row>
    <row r="289527" spans="68:68" customFormat="1">
      <c r="BP289527" s="90"/>
    </row>
    <row r="289528" spans="68:68" customFormat="1">
      <c r="BP289528" s="90"/>
    </row>
    <row r="289529" spans="68:68" customFormat="1">
      <c r="BP289529" s="90"/>
    </row>
    <row r="289530" spans="68:68" customFormat="1">
      <c r="BP289530" s="90"/>
    </row>
    <row r="289531" spans="68:68" customFormat="1">
      <c r="BP289531" s="90"/>
    </row>
    <row r="289532" spans="68:68" customFormat="1">
      <c r="BP289532" s="90"/>
    </row>
    <row r="289533" spans="68:68" customFormat="1">
      <c r="BP289533" s="90"/>
    </row>
    <row r="289534" spans="68:68" customFormat="1">
      <c r="BP289534" s="90"/>
    </row>
    <row r="289535" spans="68:68" customFormat="1">
      <c r="BP289535" s="90"/>
    </row>
    <row r="289536" spans="68:68" customFormat="1">
      <c r="BP289536" s="90"/>
    </row>
    <row r="289537" spans="68:68" customFormat="1">
      <c r="BP289537" s="90"/>
    </row>
    <row r="289538" spans="68:68" customFormat="1">
      <c r="BP289538" s="90"/>
    </row>
    <row r="289539" spans="68:68" customFormat="1">
      <c r="BP289539" s="90"/>
    </row>
    <row r="289540" spans="68:68" customFormat="1">
      <c r="BP289540" s="90"/>
    </row>
    <row r="289541" spans="68:68" customFormat="1">
      <c r="BP289541" s="90"/>
    </row>
    <row r="289542" spans="68:68" customFormat="1">
      <c r="BP289542" s="90"/>
    </row>
    <row r="289543" spans="68:68" customFormat="1">
      <c r="BP289543" s="90"/>
    </row>
    <row r="289544" spans="68:68" customFormat="1">
      <c r="BP289544" s="90"/>
    </row>
    <row r="289545" spans="68:68" customFormat="1">
      <c r="BP289545" s="90"/>
    </row>
    <row r="289546" spans="68:68" customFormat="1">
      <c r="BP289546" s="90"/>
    </row>
    <row r="289547" spans="68:68" customFormat="1">
      <c r="BP289547" s="90"/>
    </row>
    <row r="289548" spans="68:68" customFormat="1">
      <c r="BP289548" s="90"/>
    </row>
    <row r="289549" spans="68:68" customFormat="1">
      <c r="BP289549" s="90"/>
    </row>
    <row r="289550" spans="68:68" customFormat="1">
      <c r="BP289550" s="90"/>
    </row>
    <row r="289551" spans="68:68" customFormat="1">
      <c r="BP289551" s="90"/>
    </row>
    <row r="289552" spans="68:68" customFormat="1">
      <c r="BP289552" s="90"/>
    </row>
    <row r="289553" spans="68:68" customFormat="1">
      <c r="BP289553" s="90"/>
    </row>
    <row r="289554" spans="68:68" customFormat="1">
      <c r="BP289554" s="90"/>
    </row>
    <row r="289555" spans="68:68" customFormat="1">
      <c r="BP289555" s="90"/>
    </row>
    <row r="289556" spans="68:68" customFormat="1">
      <c r="BP289556" s="90"/>
    </row>
    <row r="289557" spans="68:68" customFormat="1">
      <c r="BP289557" s="90"/>
    </row>
    <row r="289558" spans="68:68" customFormat="1">
      <c r="BP289558" s="90"/>
    </row>
    <row r="289559" spans="68:68" customFormat="1">
      <c r="BP289559" s="90"/>
    </row>
    <row r="289560" spans="68:68" customFormat="1">
      <c r="BP289560" s="90"/>
    </row>
    <row r="289561" spans="68:68" customFormat="1">
      <c r="BP289561" s="90"/>
    </row>
    <row r="289562" spans="68:68" customFormat="1">
      <c r="BP289562" s="90"/>
    </row>
    <row r="289563" spans="68:68" customFormat="1">
      <c r="BP289563" s="90"/>
    </row>
    <row r="289564" spans="68:68" customFormat="1">
      <c r="BP289564" s="90"/>
    </row>
    <row r="289565" spans="68:68" customFormat="1">
      <c r="BP289565" s="90"/>
    </row>
    <row r="289566" spans="68:68" customFormat="1">
      <c r="BP289566" s="90"/>
    </row>
    <row r="289567" spans="68:68" customFormat="1">
      <c r="BP289567" s="90"/>
    </row>
    <row r="289568" spans="68:68" customFormat="1">
      <c r="BP289568" s="90"/>
    </row>
    <row r="289569" spans="68:68" customFormat="1">
      <c r="BP289569" s="90"/>
    </row>
    <row r="289570" spans="68:68" customFormat="1">
      <c r="BP289570" s="90"/>
    </row>
    <row r="289571" spans="68:68" customFormat="1">
      <c r="BP289571" s="90"/>
    </row>
    <row r="289572" spans="68:68" customFormat="1">
      <c r="BP289572" s="90"/>
    </row>
    <row r="289573" spans="68:68" customFormat="1">
      <c r="BP289573" s="90"/>
    </row>
    <row r="289574" spans="68:68" customFormat="1">
      <c r="BP289574" s="90"/>
    </row>
    <row r="289575" spans="68:68" customFormat="1">
      <c r="BP289575" s="90"/>
    </row>
    <row r="289576" spans="68:68" customFormat="1">
      <c r="BP289576" s="90"/>
    </row>
    <row r="289577" spans="68:68" customFormat="1">
      <c r="BP289577" s="90"/>
    </row>
    <row r="289578" spans="68:68" customFormat="1">
      <c r="BP289578" s="90"/>
    </row>
    <row r="289579" spans="68:68" customFormat="1">
      <c r="BP289579" s="90"/>
    </row>
    <row r="289580" spans="68:68" customFormat="1">
      <c r="BP289580" s="90"/>
    </row>
    <row r="289581" spans="68:68" customFormat="1">
      <c r="BP289581" s="90"/>
    </row>
    <row r="289582" spans="68:68" customFormat="1">
      <c r="BP289582" s="90"/>
    </row>
    <row r="289583" spans="68:68" customFormat="1">
      <c r="BP289583" s="90"/>
    </row>
    <row r="289584" spans="68:68" customFormat="1">
      <c r="BP289584" s="90"/>
    </row>
    <row r="289585" spans="68:68" customFormat="1">
      <c r="BP289585" s="90"/>
    </row>
    <row r="289586" spans="68:68" customFormat="1">
      <c r="BP289586" s="90"/>
    </row>
    <row r="289587" spans="68:68" customFormat="1">
      <c r="BP289587" s="90"/>
    </row>
    <row r="289588" spans="68:68" customFormat="1">
      <c r="BP289588" s="90"/>
    </row>
    <row r="289589" spans="68:68" customFormat="1">
      <c r="BP289589" s="90"/>
    </row>
    <row r="289590" spans="68:68" customFormat="1">
      <c r="BP289590" s="90"/>
    </row>
    <row r="289591" spans="68:68" customFormat="1">
      <c r="BP289591" s="90"/>
    </row>
    <row r="289592" spans="68:68" customFormat="1">
      <c r="BP289592" s="90"/>
    </row>
    <row r="289593" spans="68:68" customFormat="1">
      <c r="BP289593" s="90"/>
    </row>
    <row r="289594" spans="68:68" customFormat="1">
      <c r="BP289594" s="90"/>
    </row>
    <row r="289595" spans="68:68" customFormat="1">
      <c r="BP289595" s="90"/>
    </row>
    <row r="289596" spans="68:68" customFormat="1">
      <c r="BP289596" s="90"/>
    </row>
    <row r="289597" spans="68:68" customFormat="1">
      <c r="BP289597" s="90"/>
    </row>
    <row r="289598" spans="68:68" customFormat="1">
      <c r="BP289598" s="90"/>
    </row>
    <row r="289599" spans="68:68" customFormat="1">
      <c r="BP289599" s="90"/>
    </row>
    <row r="289600" spans="68:68" customFormat="1">
      <c r="BP289600" s="90"/>
    </row>
    <row r="289601" spans="68:68" customFormat="1">
      <c r="BP289601" s="90"/>
    </row>
    <row r="289602" spans="68:68" customFormat="1">
      <c r="BP289602" s="90"/>
    </row>
    <row r="289603" spans="68:68" customFormat="1">
      <c r="BP289603" s="90"/>
    </row>
    <row r="289604" spans="68:68" customFormat="1">
      <c r="BP289604" s="90"/>
    </row>
    <row r="289605" spans="68:68" customFormat="1">
      <c r="BP289605" s="90"/>
    </row>
    <row r="289606" spans="68:68" customFormat="1">
      <c r="BP289606" s="90"/>
    </row>
    <row r="289607" spans="68:68" customFormat="1">
      <c r="BP289607" s="90"/>
    </row>
    <row r="289608" spans="68:68" customFormat="1">
      <c r="BP289608" s="90"/>
    </row>
    <row r="289609" spans="68:68" customFormat="1">
      <c r="BP289609" s="90"/>
    </row>
    <row r="289610" spans="68:68" customFormat="1">
      <c r="BP289610" s="90"/>
    </row>
    <row r="289611" spans="68:68" customFormat="1">
      <c r="BP289611" s="90"/>
    </row>
    <row r="289612" spans="68:68" customFormat="1">
      <c r="BP289612" s="90"/>
    </row>
    <row r="289613" spans="68:68" customFormat="1">
      <c r="BP289613" s="90"/>
    </row>
    <row r="289614" spans="68:68" customFormat="1">
      <c r="BP289614" s="90"/>
    </row>
    <row r="289615" spans="68:68" customFormat="1">
      <c r="BP289615" s="90"/>
    </row>
    <row r="289616" spans="68:68" customFormat="1">
      <c r="BP289616" s="90"/>
    </row>
    <row r="289617" spans="68:68" customFormat="1">
      <c r="BP289617" s="90"/>
    </row>
    <row r="289618" spans="68:68" customFormat="1">
      <c r="BP289618" s="90"/>
    </row>
    <row r="289619" spans="68:68" customFormat="1">
      <c r="BP289619" s="90"/>
    </row>
    <row r="289620" spans="68:68" customFormat="1">
      <c r="BP289620" s="90"/>
    </row>
    <row r="289621" spans="68:68" customFormat="1">
      <c r="BP289621" s="90"/>
    </row>
    <row r="289622" spans="68:68" customFormat="1">
      <c r="BP289622" s="90"/>
    </row>
    <row r="289623" spans="68:68" customFormat="1">
      <c r="BP289623" s="90"/>
    </row>
    <row r="289624" spans="68:68" customFormat="1">
      <c r="BP289624" s="90"/>
    </row>
    <row r="289625" spans="68:68" customFormat="1">
      <c r="BP289625" s="90"/>
    </row>
    <row r="289626" spans="68:68" customFormat="1">
      <c r="BP289626" s="90"/>
    </row>
    <row r="289627" spans="68:68" customFormat="1">
      <c r="BP289627" s="90"/>
    </row>
    <row r="289628" spans="68:68" customFormat="1">
      <c r="BP289628" s="90"/>
    </row>
    <row r="289629" spans="68:68" customFormat="1">
      <c r="BP289629" s="90"/>
    </row>
    <row r="289630" spans="68:68" customFormat="1">
      <c r="BP289630" s="90"/>
    </row>
    <row r="289631" spans="68:68" customFormat="1">
      <c r="BP289631" s="90"/>
    </row>
    <row r="289632" spans="68:68" customFormat="1">
      <c r="BP289632" s="90"/>
    </row>
    <row r="289633" spans="68:68" customFormat="1">
      <c r="BP289633" s="90"/>
    </row>
    <row r="289634" spans="68:68" customFormat="1">
      <c r="BP289634" s="90"/>
    </row>
    <row r="289635" spans="68:68" customFormat="1">
      <c r="BP289635" s="90"/>
    </row>
    <row r="289636" spans="68:68" customFormat="1">
      <c r="BP289636" s="90"/>
    </row>
    <row r="289637" spans="68:68" customFormat="1">
      <c r="BP289637" s="90"/>
    </row>
    <row r="289638" spans="68:68" customFormat="1">
      <c r="BP289638" s="90"/>
    </row>
    <row r="289639" spans="68:68" customFormat="1">
      <c r="BP289639" s="90"/>
    </row>
    <row r="289640" spans="68:68" customFormat="1">
      <c r="BP289640" s="90"/>
    </row>
    <row r="289641" spans="68:68" customFormat="1">
      <c r="BP289641" s="90"/>
    </row>
    <row r="289642" spans="68:68" customFormat="1">
      <c r="BP289642" s="90"/>
    </row>
    <row r="289643" spans="68:68" customFormat="1">
      <c r="BP289643" s="90"/>
    </row>
    <row r="289644" spans="68:68" customFormat="1">
      <c r="BP289644" s="90"/>
    </row>
    <row r="289645" spans="68:68" customFormat="1">
      <c r="BP289645" s="90"/>
    </row>
    <row r="289646" spans="68:68" customFormat="1">
      <c r="BP289646" s="90"/>
    </row>
    <row r="289647" spans="68:68" customFormat="1">
      <c r="BP289647" s="90"/>
    </row>
    <row r="289648" spans="68:68" customFormat="1">
      <c r="BP289648" s="90"/>
    </row>
    <row r="289649" spans="68:68" customFormat="1">
      <c r="BP289649" s="90"/>
    </row>
    <row r="289650" spans="68:68" customFormat="1">
      <c r="BP289650" s="90"/>
    </row>
    <row r="289651" spans="68:68" customFormat="1">
      <c r="BP289651" s="90"/>
    </row>
    <row r="289652" spans="68:68" customFormat="1">
      <c r="BP289652" s="90"/>
    </row>
    <row r="289653" spans="68:68" customFormat="1">
      <c r="BP289653" s="90"/>
    </row>
    <row r="289654" spans="68:68" customFormat="1">
      <c r="BP289654" s="90"/>
    </row>
    <row r="289655" spans="68:68" customFormat="1">
      <c r="BP289655" s="90"/>
    </row>
    <row r="289656" spans="68:68" customFormat="1">
      <c r="BP289656" s="90"/>
    </row>
    <row r="289657" spans="68:68" customFormat="1">
      <c r="BP289657" s="90"/>
    </row>
    <row r="289658" spans="68:68" customFormat="1">
      <c r="BP289658" s="90"/>
    </row>
    <row r="289659" spans="68:68" customFormat="1">
      <c r="BP289659" s="90"/>
    </row>
    <row r="289660" spans="68:68" customFormat="1">
      <c r="BP289660" s="90"/>
    </row>
    <row r="289661" spans="68:68" customFormat="1">
      <c r="BP289661" s="90"/>
    </row>
    <row r="289662" spans="68:68" customFormat="1">
      <c r="BP289662" s="90"/>
    </row>
    <row r="289663" spans="68:68" customFormat="1">
      <c r="BP289663" s="90"/>
    </row>
    <row r="289664" spans="68:68" customFormat="1">
      <c r="BP289664" s="90"/>
    </row>
    <row r="289665" spans="68:68" customFormat="1">
      <c r="BP289665" s="90"/>
    </row>
    <row r="289666" spans="68:68" customFormat="1">
      <c r="BP289666" s="90"/>
    </row>
    <row r="289667" spans="68:68" customFormat="1">
      <c r="BP289667" s="90"/>
    </row>
    <row r="289668" spans="68:68" customFormat="1">
      <c r="BP289668" s="90"/>
    </row>
    <row r="289669" spans="68:68" customFormat="1">
      <c r="BP289669" s="90"/>
    </row>
    <row r="289670" spans="68:68" customFormat="1">
      <c r="BP289670" s="90"/>
    </row>
    <row r="289671" spans="68:68" customFormat="1">
      <c r="BP289671" s="90"/>
    </row>
    <row r="289672" spans="68:68" customFormat="1">
      <c r="BP289672" s="90"/>
    </row>
    <row r="289673" spans="68:68" customFormat="1">
      <c r="BP289673" s="90"/>
    </row>
    <row r="289674" spans="68:68" customFormat="1">
      <c r="BP289674" s="90"/>
    </row>
    <row r="289675" spans="68:68" customFormat="1">
      <c r="BP289675" s="90"/>
    </row>
    <row r="289676" spans="68:68" customFormat="1">
      <c r="BP289676" s="90"/>
    </row>
    <row r="289677" spans="68:68" customFormat="1">
      <c r="BP289677" s="90"/>
    </row>
    <row r="289678" spans="68:68" customFormat="1">
      <c r="BP289678" s="90"/>
    </row>
    <row r="289679" spans="68:68" customFormat="1">
      <c r="BP289679" s="90"/>
    </row>
    <row r="289680" spans="68:68" customFormat="1">
      <c r="BP289680" s="90"/>
    </row>
    <row r="289681" spans="68:68" customFormat="1">
      <c r="BP289681" s="90"/>
    </row>
    <row r="289682" spans="68:68" customFormat="1">
      <c r="BP289682" s="90"/>
    </row>
    <row r="289683" spans="68:68" customFormat="1">
      <c r="BP289683" s="90"/>
    </row>
    <row r="289684" spans="68:68" customFormat="1">
      <c r="BP289684" s="90"/>
    </row>
    <row r="289685" spans="68:68" customFormat="1">
      <c r="BP289685" s="90"/>
    </row>
    <row r="289686" spans="68:68" customFormat="1">
      <c r="BP289686" s="90"/>
    </row>
    <row r="289687" spans="68:68" customFormat="1">
      <c r="BP289687" s="90"/>
    </row>
    <row r="289688" spans="68:68" customFormat="1">
      <c r="BP289688" s="90"/>
    </row>
    <row r="289689" spans="68:68" customFormat="1">
      <c r="BP289689" s="90"/>
    </row>
    <row r="289690" spans="68:68" customFormat="1">
      <c r="BP289690" s="90"/>
    </row>
    <row r="289691" spans="68:68" customFormat="1">
      <c r="BP289691" s="90"/>
    </row>
    <row r="289692" spans="68:68" customFormat="1">
      <c r="BP289692" s="90"/>
    </row>
    <row r="289693" spans="68:68" customFormat="1">
      <c r="BP289693" s="90"/>
    </row>
    <row r="289694" spans="68:68" customFormat="1">
      <c r="BP289694" s="90"/>
    </row>
    <row r="289695" spans="68:68" customFormat="1">
      <c r="BP289695" s="90"/>
    </row>
    <row r="289696" spans="68:68" customFormat="1">
      <c r="BP289696" s="90"/>
    </row>
    <row r="289697" spans="68:68" customFormat="1">
      <c r="BP289697" s="90"/>
    </row>
    <row r="289698" spans="68:68" customFormat="1">
      <c r="BP289698" s="90"/>
    </row>
    <row r="289699" spans="68:68" customFormat="1">
      <c r="BP289699" s="90"/>
    </row>
    <row r="289700" spans="68:68" customFormat="1">
      <c r="BP289700" s="90"/>
    </row>
    <row r="289701" spans="68:68" customFormat="1">
      <c r="BP289701" s="90"/>
    </row>
    <row r="289702" spans="68:68" customFormat="1">
      <c r="BP289702" s="90"/>
    </row>
    <row r="289703" spans="68:68" customFormat="1">
      <c r="BP289703" s="90"/>
    </row>
    <row r="289704" spans="68:68" customFormat="1">
      <c r="BP289704" s="90"/>
    </row>
    <row r="289705" spans="68:68" customFormat="1">
      <c r="BP289705" s="90"/>
    </row>
    <row r="289706" spans="68:68" customFormat="1">
      <c r="BP289706" s="90"/>
    </row>
    <row r="289707" spans="68:68" customFormat="1">
      <c r="BP289707" s="90"/>
    </row>
    <row r="289708" spans="68:68" customFormat="1">
      <c r="BP289708" s="90"/>
    </row>
    <row r="289709" spans="68:68" customFormat="1">
      <c r="BP289709" s="90"/>
    </row>
    <row r="289710" spans="68:68" customFormat="1">
      <c r="BP289710" s="90"/>
    </row>
    <row r="289711" spans="68:68" customFormat="1">
      <c r="BP289711" s="90"/>
    </row>
    <row r="289712" spans="68:68" customFormat="1">
      <c r="BP289712" s="90"/>
    </row>
    <row r="289713" spans="68:68" customFormat="1">
      <c r="BP289713" s="90"/>
    </row>
    <row r="289714" spans="68:68" customFormat="1">
      <c r="BP289714" s="90"/>
    </row>
    <row r="289715" spans="68:68" customFormat="1">
      <c r="BP289715" s="90"/>
    </row>
    <row r="289716" spans="68:68" customFormat="1">
      <c r="BP289716" s="90"/>
    </row>
    <row r="289717" spans="68:68" customFormat="1">
      <c r="BP289717" s="90"/>
    </row>
    <row r="289718" spans="68:68" customFormat="1">
      <c r="BP289718" s="90"/>
    </row>
    <row r="289719" spans="68:68" customFormat="1">
      <c r="BP289719" s="90"/>
    </row>
    <row r="289720" spans="68:68" customFormat="1">
      <c r="BP289720" s="90"/>
    </row>
    <row r="289721" spans="68:68" customFormat="1">
      <c r="BP289721" s="90"/>
    </row>
    <row r="289722" spans="68:68" customFormat="1">
      <c r="BP289722" s="90"/>
    </row>
    <row r="289723" spans="68:68" customFormat="1">
      <c r="BP289723" s="90"/>
    </row>
    <row r="289724" spans="68:68" customFormat="1">
      <c r="BP289724" s="90"/>
    </row>
    <row r="289725" spans="68:68" customFormat="1">
      <c r="BP289725" s="90"/>
    </row>
    <row r="289726" spans="68:68" customFormat="1">
      <c r="BP289726" s="90"/>
    </row>
    <row r="289727" spans="68:68" customFormat="1">
      <c r="BP289727" s="90"/>
    </row>
    <row r="289728" spans="68:68" customFormat="1">
      <c r="BP289728" s="90"/>
    </row>
    <row r="289729" spans="68:68" customFormat="1">
      <c r="BP289729" s="90"/>
    </row>
    <row r="289730" spans="68:68" customFormat="1">
      <c r="BP289730" s="90"/>
    </row>
    <row r="289731" spans="68:68" customFormat="1">
      <c r="BP289731" s="90"/>
    </row>
    <row r="289732" spans="68:68" customFormat="1">
      <c r="BP289732" s="90"/>
    </row>
    <row r="289733" spans="68:68" customFormat="1">
      <c r="BP289733" s="90"/>
    </row>
    <row r="289734" spans="68:68" customFormat="1">
      <c r="BP289734" s="90"/>
    </row>
    <row r="289735" spans="68:68" customFormat="1">
      <c r="BP289735" s="90"/>
    </row>
    <row r="289736" spans="68:68" customFormat="1">
      <c r="BP289736" s="90"/>
    </row>
    <row r="289737" spans="68:68" customFormat="1">
      <c r="BP289737" s="90"/>
    </row>
    <row r="289738" spans="68:68" customFormat="1">
      <c r="BP289738" s="90"/>
    </row>
    <row r="289739" spans="68:68" customFormat="1">
      <c r="BP289739" s="90"/>
    </row>
    <row r="289740" spans="68:68" customFormat="1">
      <c r="BP289740" s="90"/>
    </row>
    <row r="289741" spans="68:68" customFormat="1">
      <c r="BP289741" s="90"/>
    </row>
    <row r="289742" spans="68:68" customFormat="1">
      <c r="BP289742" s="90"/>
    </row>
    <row r="289743" spans="68:68" customFormat="1">
      <c r="BP289743" s="90"/>
    </row>
    <row r="289744" spans="68:68" customFormat="1">
      <c r="BP289744" s="90"/>
    </row>
    <row r="289745" spans="68:68" customFormat="1">
      <c r="BP289745" s="90"/>
    </row>
    <row r="289746" spans="68:68" customFormat="1">
      <c r="BP289746" s="90"/>
    </row>
    <row r="289747" spans="68:68" customFormat="1">
      <c r="BP289747" s="90"/>
    </row>
    <row r="289748" spans="68:68" customFormat="1">
      <c r="BP289748" s="90"/>
    </row>
    <row r="289749" spans="68:68" customFormat="1">
      <c r="BP289749" s="90"/>
    </row>
    <row r="289750" spans="68:68" customFormat="1">
      <c r="BP289750" s="90"/>
    </row>
    <row r="289751" spans="68:68" customFormat="1">
      <c r="BP289751" s="90"/>
    </row>
    <row r="289752" spans="68:68" customFormat="1">
      <c r="BP289752" s="90"/>
    </row>
    <row r="289753" spans="68:68" customFormat="1">
      <c r="BP289753" s="90"/>
    </row>
    <row r="289754" spans="68:68" customFormat="1">
      <c r="BP289754" s="90"/>
    </row>
    <row r="289755" spans="68:68" customFormat="1">
      <c r="BP289755" s="90"/>
    </row>
    <row r="289756" spans="68:68" customFormat="1">
      <c r="BP289756" s="90"/>
    </row>
    <row r="289757" spans="68:68" customFormat="1">
      <c r="BP289757" s="90"/>
    </row>
    <row r="289758" spans="68:68" customFormat="1">
      <c r="BP289758" s="90"/>
    </row>
    <row r="289759" spans="68:68" customFormat="1">
      <c r="BP289759" s="90"/>
    </row>
    <row r="289760" spans="68:68" customFormat="1">
      <c r="BP289760" s="90"/>
    </row>
    <row r="289761" spans="68:68" customFormat="1">
      <c r="BP289761" s="90"/>
    </row>
    <row r="289762" spans="68:68" customFormat="1">
      <c r="BP289762" s="90"/>
    </row>
    <row r="289763" spans="68:68" customFormat="1">
      <c r="BP289763" s="90"/>
    </row>
    <row r="289764" spans="68:68" customFormat="1">
      <c r="BP289764" s="90"/>
    </row>
    <row r="289765" spans="68:68" customFormat="1">
      <c r="BP289765" s="90"/>
    </row>
    <row r="289766" spans="68:68" customFormat="1">
      <c r="BP289766" s="90"/>
    </row>
    <row r="289767" spans="68:68" customFormat="1">
      <c r="BP289767" s="90"/>
    </row>
    <row r="289768" spans="68:68" customFormat="1">
      <c r="BP289768" s="90"/>
    </row>
    <row r="289769" spans="68:68" customFormat="1">
      <c r="BP289769" s="90"/>
    </row>
    <row r="289770" spans="68:68" customFormat="1">
      <c r="BP289770" s="90"/>
    </row>
    <row r="289771" spans="68:68" customFormat="1">
      <c r="BP289771" s="90"/>
    </row>
    <row r="289772" spans="68:68" customFormat="1">
      <c r="BP289772" s="90"/>
    </row>
    <row r="289773" spans="68:68" customFormat="1">
      <c r="BP289773" s="90"/>
    </row>
    <row r="289774" spans="68:68" customFormat="1">
      <c r="BP289774" s="90"/>
    </row>
    <row r="289775" spans="68:68" customFormat="1">
      <c r="BP289775" s="90"/>
    </row>
    <row r="289776" spans="68:68" customFormat="1">
      <c r="BP289776" s="90"/>
    </row>
    <row r="289777" spans="68:68" customFormat="1">
      <c r="BP289777" s="90"/>
    </row>
    <row r="289778" spans="68:68" customFormat="1">
      <c r="BP289778" s="90"/>
    </row>
    <row r="289779" spans="68:68" customFormat="1">
      <c r="BP289779" s="90"/>
    </row>
    <row r="289780" spans="68:68" customFormat="1">
      <c r="BP289780" s="90"/>
    </row>
    <row r="289781" spans="68:68" customFormat="1">
      <c r="BP289781" s="90"/>
    </row>
    <row r="289782" spans="68:68" customFormat="1">
      <c r="BP289782" s="90"/>
    </row>
    <row r="289783" spans="68:68" customFormat="1">
      <c r="BP289783" s="90"/>
    </row>
    <row r="289784" spans="68:68" customFormat="1">
      <c r="BP289784" s="90"/>
    </row>
    <row r="289785" spans="68:68" customFormat="1">
      <c r="BP289785" s="90"/>
    </row>
    <row r="289786" spans="68:68" customFormat="1">
      <c r="BP289786" s="90"/>
    </row>
    <row r="289787" spans="68:68" customFormat="1">
      <c r="BP289787" s="90"/>
    </row>
    <row r="289788" spans="68:68" customFormat="1">
      <c r="BP289788" s="90"/>
    </row>
    <row r="289789" spans="68:68" customFormat="1">
      <c r="BP289789" s="90"/>
    </row>
    <row r="289790" spans="68:68" customFormat="1">
      <c r="BP289790" s="90"/>
    </row>
    <row r="289791" spans="68:68" customFormat="1">
      <c r="BP289791" s="90"/>
    </row>
    <row r="289792" spans="68:68" customFormat="1">
      <c r="BP289792" s="90"/>
    </row>
    <row r="289793" spans="68:68" customFormat="1">
      <c r="BP289793" s="90"/>
    </row>
    <row r="289794" spans="68:68" customFormat="1">
      <c r="BP289794" s="90"/>
    </row>
    <row r="289795" spans="68:68" customFormat="1">
      <c r="BP289795" s="90"/>
    </row>
    <row r="289796" spans="68:68" customFormat="1">
      <c r="BP289796" s="90"/>
    </row>
    <row r="289797" spans="68:68" customFormat="1">
      <c r="BP289797" s="90"/>
    </row>
    <row r="289798" spans="68:68" customFormat="1">
      <c r="BP289798" s="90"/>
    </row>
    <row r="289799" spans="68:68" customFormat="1">
      <c r="BP289799" s="90"/>
    </row>
    <row r="289800" spans="68:68" customFormat="1">
      <c r="BP289800" s="90"/>
    </row>
    <row r="289801" spans="68:68" customFormat="1">
      <c r="BP289801" s="90"/>
    </row>
    <row r="289802" spans="68:68" customFormat="1">
      <c r="BP289802" s="90"/>
    </row>
    <row r="289803" spans="68:68" customFormat="1">
      <c r="BP289803" s="90"/>
    </row>
    <row r="289804" spans="68:68" customFormat="1">
      <c r="BP289804" s="90"/>
    </row>
    <row r="289805" spans="68:68" customFormat="1">
      <c r="BP289805" s="90"/>
    </row>
    <row r="289806" spans="68:68" customFormat="1">
      <c r="BP289806" s="90"/>
    </row>
    <row r="289807" spans="68:68" customFormat="1">
      <c r="BP289807" s="90"/>
    </row>
    <row r="289808" spans="68:68" customFormat="1">
      <c r="BP289808" s="90"/>
    </row>
    <row r="289809" spans="68:68" customFormat="1">
      <c r="BP289809" s="90"/>
    </row>
    <row r="289810" spans="68:68" customFormat="1">
      <c r="BP289810" s="90"/>
    </row>
    <row r="289811" spans="68:68" customFormat="1">
      <c r="BP289811" s="90"/>
    </row>
    <row r="289812" spans="68:68" customFormat="1">
      <c r="BP289812" s="90"/>
    </row>
    <row r="289813" spans="68:68" customFormat="1">
      <c r="BP289813" s="90"/>
    </row>
    <row r="289814" spans="68:68" customFormat="1">
      <c r="BP289814" s="90"/>
    </row>
    <row r="289815" spans="68:68" customFormat="1">
      <c r="BP289815" s="90"/>
    </row>
    <row r="289816" spans="68:68" customFormat="1">
      <c r="BP289816" s="90"/>
    </row>
    <row r="289817" spans="68:68" customFormat="1">
      <c r="BP289817" s="90"/>
    </row>
    <row r="289818" spans="68:68" customFormat="1">
      <c r="BP289818" s="90"/>
    </row>
    <row r="289819" spans="68:68" customFormat="1">
      <c r="BP289819" s="90"/>
    </row>
    <row r="289820" spans="68:68" customFormat="1">
      <c r="BP289820" s="90"/>
    </row>
    <row r="289821" spans="68:68" customFormat="1">
      <c r="BP289821" s="90"/>
    </row>
    <row r="289822" spans="68:68" customFormat="1">
      <c r="BP289822" s="90"/>
    </row>
    <row r="289823" spans="68:68" customFormat="1">
      <c r="BP289823" s="90"/>
    </row>
    <row r="289824" spans="68:68" customFormat="1">
      <c r="BP289824" s="90"/>
    </row>
    <row r="289825" spans="68:68" customFormat="1">
      <c r="BP289825" s="90"/>
    </row>
    <row r="289826" spans="68:68" customFormat="1">
      <c r="BP289826" s="90"/>
    </row>
    <row r="289827" spans="68:68" customFormat="1">
      <c r="BP289827" s="90"/>
    </row>
    <row r="289828" spans="68:68" customFormat="1">
      <c r="BP289828" s="90"/>
    </row>
    <row r="289829" spans="68:68" customFormat="1">
      <c r="BP289829" s="90"/>
    </row>
    <row r="289830" spans="68:68" customFormat="1">
      <c r="BP289830" s="90"/>
    </row>
    <row r="289831" spans="68:68" customFormat="1">
      <c r="BP289831" s="90"/>
    </row>
    <row r="289832" spans="68:68" customFormat="1">
      <c r="BP289832" s="90"/>
    </row>
    <row r="289833" spans="68:68" customFormat="1">
      <c r="BP289833" s="90"/>
    </row>
    <row r="289834" spans="68:68" customFormat="1">
      <c r="BP289834" s="90"/>
    </row>
    <row r="289835" spans="68:68" customFormat="1">
      <c r="BP289835" s="90"/>
    </row>
    <row r="289836" spans="68:68" customFormat="1">
      <c r="BP289836" s="90"/>
    </row>
    <row r="289837" spans="68:68" customFormat="1">
      <c r="BP289837" s="90"/>
    </row>
    <row r="289838" spans="68:68" customFormat="1">
      <c r="BP289838" s="90"/>
    </row>
    <row r="289839" spans="68:68" customFormat="1">
      <c r="BP289839" s="90"/>
    </row>
    <row r="289840" spans="68:68" customFormat="1">
      <c r="BP289840" s="90"/>
    </row>
    <row r="289841" spans="68:68" customFormat="1">
      <c r="BP289841" s="90"/>
    </row>
    <row r="289842" spans="68:68" customFormat="1">
      <c r="BP289842" s="90"/>
    </row>
    <row r="289843" spans="68:68" customFormat="1">
      <c r="BP289843" s="90"/>
    </row>
    <row r="289844" spans="68:68" customFormat="1">
      <c r="BP289844" s="90"/>
    </row>
    <row r="289845" spans="68:68" customFormat="1">
      <c r="BP289845" s="90"/>
    </row>
    <row r="289846" spans="68:68" customFormat="1">
      <c r="BP289846" s="90"/>
    </row>
    <row r="289847" spans="68:68" customFormat="1">
      <c r="BP289847" s="90"/>
    </row>
    <row r="289848" spans="68:68" customFormat="1">
      <c r="BP289848" s="90"/>
    </row>
    <row r="289849" spans="68:68" customFormat="1">
      <c r="BP289849" s="90"/>
    </row>
    <row r="289850" spans="68:68" customFormat="1">
      <c r="BP289850" s="90"/>
    </row>
    <row r="289851" spans="68:68" customFormat="1">
      <c r="BP289851" s="90"/>
    </row>
    <row r="289852" spans="68:68" customFormat="1">
      <c r="BP289852" s="90"/>
    </row>
    <row r="289853" spans="68:68" customFormat="1">
      <c r="BP289853" s="90"/>
    </row>
    <row r="289854" spans="68:68" customFormat="1">
      <c r="BP289854" s="90"/>
    </row>
    <row r="289855" spans="68:68" customFormat="1">
      <c r="BP289855" s="90"/>
    </row>
    <row r="289856" spans="68:68" customFormat="1">
      <c r="BP289856" s="90"/>
    </row>
    <row r="289857" spans="68:68" customFormat="1">
      <c r="BP289857" s="90"/>
    </row>
    <row r="289858" spans="68:68" customFormat="1">
      <c r="BP289858" s="90"/>
    </row>
    <row r="289859" spans="68:68" customFormat="1">
      <c r="BP289859" s="90"/>
    </row>
    <row r="289860" spans="68:68" customFormat="1">
      <c r="BP289860" s="90"/>
    </row>
    <row r="289861" spans="68:68" customFormat="1">
      <c r="BP289861" s="90"/>
    </row>
    <row r="289862" spans="68:68" customFormat="1">
      <c r="BP289862" s="90"/>
    </row>
    <row r="289863" spans="68:68" customFormat="1">
      <c r="BP289863" s="90"/>
    </row>
    <row r="289864" spans="68:68" customFormat="1">
      <c r="BP289864" s="90"/>
    </row>
    <row r="289865" spans="68:68" customFormat="1">
      <c r="BP289865" s="90"/>
    </row>
    <row r="289866" spans="68:68" customFormat="1">
      <c r="BP289866" s="90"/>
    </row>
    <row r="289867" spans="68:68" customFormat="1">
      <c r="BP289867" s="90"/>
    </row>
    <row r="289868" spans="68:68" customFormat="1">
      <c r="BP289868" s="90"/>
    </row>
    <row r="289869" spans="68:68" customFormat="1">
      <c r="BP289869" s="90"/>
    </row>
    <row r="289870" spans="68:68" customFormat="1">
      <c r="BP289870" s="90"/>
    </row>
    <row r="289871" spans="68:68" customFormat="1">
      <c r="BP289871" s="90"/>
    </row>
    <row r="289872" spans="68:68" customFormat="1">
      <c r="BP289872" s="90"/>
    </row>
    <row r="289873" spans="68:68" customFormat="1">
      <c r="BP289873" s="90"/>
    </row>
    <row r="289874" spans="68:68" customFormat="1">
      <c r="BP289874" s="90"/>
    </row>
    <row r="289875" spans="68:68" customFormat="1">
      <c r="BP289875" s="90"/>
    </row>
    <row r="289876" spans="68:68" customFormat="1">
      <c r="BP289876" s="90"/>
    </row>
    <row r="289877" spans="68:68" customFormat="1">
      <c r="BP289877" s="90"/>
    </row>
    <row r="289878" spans="68:68" customFormat="1">
      <c r="BP289878" s="90"/>
    </row>
    <row r="289879" spans="68:68" customFormat="1">
      <c r="BP289879" s="90"/>
    </row>
    <row r="289880" spans="68:68" customFormat="1">
      <c r="BP289880" s="90"/>
    </row>
    <row r="289881" spans="68:68" customFormat="1">
      <c r="BP289881" s="90"/>
    </row>
    <row r="289882" spans="68:68" customFormat="1">
      <c r="BP289882" s="90"/>
    </row>
    <row r="289883" spans="68:68" customFormat="1">
      <c r="BP289883" s="90"/>
    </row>
    <row r="289884" spans="68:68" customFormat="1">
      <c r="BP289884" s="90"/>
    </row>
    <row r="289885" spans="68:68" customFormat="1">
      <c r="BP289885" s="90"/>
    </row>
    <row r="289886" spans="68:68" customFormat="1">
      <c r="BP289886" s="90"/>
    </row>
    <row r="289887" spans="68:68" customFormat="1">
      <c r="BP289887" s="90"/>
    </row>
    <row r="289888" spans="68:68" customFormat="1">
      <c r="BP289888" s="90"/>
    </row>
    <row r="289889" spans="68:68" customFormat="1">
      <c r="BP289889" s="90"/>
    </row>
    <row r="289890" spans="68:68" customFormat="1">
      <c r="BP289890" s="90"/>
    </row>
    <row r="289891" spans="68:68" customFormat="1">
      <c r="BP289891" s="90"/>
    </row>
    <row r="289892" spans="68:68" customFormat="1">
      <c r="BP289892" s="90"/>
    </row>
    <row r="289893" spans="68:68" customFormat="1">
      <c r="BP289893" s="90"/>
    </row>
    <row r="289894" spans="68:68" customFormat="1">
      <c r="BP289894" s="90"/>
    </row>
    <row r="289895" spans="68:68" customFormat="1">
      <c r="BP289895" s="90"/>
    </row>
    <row r="289896" spans="68:68" customFormat="1">
      <c r="BP289896" s="90"/>
    </row>
    <row r="289897" spans="68:68" customFormat="1">
      <c r="BP289897" s="90"/>
    </row>
    <row r="289898" spans="68:68" customFormat="1">
      <c r="BP289898" s="90"/>
    </row>
    <row r="289899" spans="68:68" customFormat="1">
      <c r="BP289899" s="90"/>
    </row>
    <row r="289900" spans="68:68" customFormat="1">
      <c r="BP289900" s="90"/>
    </row>
    <row r="289901" spans="68:68" customFormat="1">
      <c r="BP289901" s="90"/>
    </row>
    <row r="289902" spans="68:68" customFormat="1">
      <c r="BP289902" s="90"/>
    </row>
    <row r="289903" spans="68:68" customFormat="1">
      <c r="BP289903" s="90"/>
    </row>
    <row r="289904" spans="68:68" customFormat="1">
      <c r="BP289904" s="90"/>
    </row>
    <row r="289905" spans="68:68" customFormat="1">
      <c r="BP289905" s="90"/>
    </row>
    <row r="289906" spans="68:68" customFormat="1">
      <c r="BP289906" s="90"/>
    </row>
    <row r="289907" spans="68:68" customFormat="1">
      <c r="BP289907" s="90"/>
    </row>
    <row r="289908" spans="68:68" customFormat="1">
      <c r="BP289908" s="90"/>
    </row>
    <row r="289909" spans="68:68" customFormat="1">
      <c r="BP289909" s="90"/>
    </row>
    <row r="289910" spans="68:68" customFormat="1">
      <c r="BP289910" s="90"/>
    </row>
    <row r="289911" spans="68:68" customFormat="1">
      <c r="BP289911" s="90"/>
    </row>
    <row r="289912" spans="68:68" customFormat="1">
      <c r="BP289912" s="90"/>
    </row>
    <row r="289913" spans="68:68" customFormat="1">
      <c r="BP289913" s="90"/>
    </row>
    <row r="289914" spans="68:68" customFormat="1">
      <c r="BP289914" s="90"/>
    </row>
    <row r="289915" spans="68:68" customFormat="1">
      <c r="BP289915" s="90"/>
    </row>
    <row r="289916" spans="68:68" customFormat="1">
      <c r="BP289916" s="90"/>
    </row>
    <row r="289917" spans="68:68" customFormat="1">
      <c r="BP289917" s="90"/>
    </row>
    <row r="289918" spans="68:68" customFormat="1">
      <c r="BP289918" s="90"/>
    </row>
    <row r="289919" spans="68:68" customFormat="1">
      <c r="BP289919" s="90"/>
    </row>
    <row r="289920" spans="68:68" customFormat="1">
      <c r="BP289920" s="90"/>
    </row>
    <row r="289921" spans="68:68" customFormat="1">
      <c r="BP289921" s="90"/>
    </row>
    <row r="289922" spans="68:68" customFormat="1">
      <c r="BP289922" s="90"/>
    </row>
    <row r="289923" spans="68:68" customFormat="1">
      <c r="BP289923" s="90"/>
    </row>
    <row r="289924" spans="68:68" customFormat="1">
      <c r="BP289924" s="90"/>
    </row>
    <row r="289925" spans="68:68" customFormat="1">
      <c r="BP289925" s="90"/>
    </row>
    <row r="289926" spans="68:68" customFormat="1">
      <c r="BP289926" s="90"/>
    </row>
    <row r="289927" spans="68:68" customFormat="1">
      <c r="BP289927" s="90"/>
    </row>
    <row r="289928" spans="68:68" customFormat="1">
      <c r="BP289928" s="90"/>
    </row>
    <row r="289929" spans="68:68" customFormat="1">
      <c r="BP289929" s="90"/>
    </row>
    <row r="289930" spans="68:68" customFormat="1">
      <c r="BP289930" s="90"/>
    </row>
    <row r="289931" spans="68:68" customFormat="1">
      <c r="BP289931" s="90"/>
    </row>
    <row r="289932" spans="68:68" customFormat="1">
      <c r="BP289932" s="90"/>
    </row>
    <row r="289933" spans="68:68" customFormat="1">
      <c r="BP289933" s="90"/>
    </row>
    <row r="289934" spans="68:68" customFormat="1">
      <c r="BP289934" s="90"/>
    </row>
    <row r="289935" spans="68:68" customFormat="1">
      <c r="BP289935" s="90"/>
    </row>
    <row r="289936" spans="68:68" customFormat="1">
      <c r="BP289936" s="90"/>
    </row>
    <row r="289937" spans="68:68" customFormat="1">
      <c r="BP289937" s="90"/>
    </row>
    <row r="289938" spans="68:68" customFormat="1">
      <c r="BP289938" s="90"/>
    </row>
    <row r="289939" spans="68:68" customFormat="1">
      <c r="BP289939" s="90"/>
    </row>
    <row r="289940" spans="68:68" customFormat="1">
      <c r="BP289940" s="90"/>
    </row>
    <row r="289941" spans="68:68" customFormat="1">
      <c r="BP289941" s="90"/>
    </row>
    <row r="289942" spans="68:68" customFormat="1">
      <c r="BP289942" s="90"/>
    </row>
    <row r="289943" spans="68:68" customFormat="1">
      <c r="BP289943" s="90"/>
    </row>
    <row r="289944" spans="68:68" customFormat="1">
      <c r="BP289944" s="90"/>
    </row>
    <row r="289945" spans="68:68" customFormat="1">
      <c r="BP289945" s="90"/>
    </row>
    <row r="289946" spans="68:68" customFormat="1">
      <c r="BP289946" s="90"/>
    </row>
    <row r="289947" spans="68:68" customFormat="1">
      <c r="BP289947" s="90"/>
    </row>
    <row r="289948" spans="68:68" customFormat="1">
      <c r="BP289948" s="90"/>
    </row>
    <row r="289949" spans="68:68" customFormat="1">
      <c r="BP289949" s="90"/>
    </row>
    <row r="289950" spans="68:68" customFormat="1">
      <c r="BP289950" s="90"/>
    </row>
    <row r="289951" spans="68:68" customFormat="1">
      <c r="BP289951" s="90"/>
    </row>
    <row r="289952" spans="68:68" customFormat="1">
      <c r="BP289952" s="90"/>
    </row>
    <row r="289953" spans="68:68" customFormat="1">
      <c r="BP289953" s="90"/>
    </row>
    <row r="289954" spans="68:68" customFormat="1">
      <c r="BP289954" s="90"/>
    </row>
    <row r="289955" spans="68:68" customFormat="1">
      <c r="BP289955" s="90"/>
    </row>
    <row r="289956" spans="68:68" customFormat="1">
      <c r="BP289956" s="90"/>
    </row>
    <row r="289957" spans="68:68" customFormat="1">
      <c r="BP289957" s="90"/>
    </row>
    <row r="289958" spans="68:68" customFormat="1">
      <c r="BP289958" s="90"/>
    </row>
    <row r="289959" spans="68:68" customFormat="1">
      <c r="BP289959" s="90"/>
    </row>
    <row r="289960" spans="68:68" customFormat="1">
      <c r="BP289960" s="90"/>
    </row>
    <row r="289961" spans="68:68" customFormat="1">
      <c r="BP289961" s="90"/>
    </row>
    <row r="289962" spans="68:68" customFormat="1">
      <c r="BP289962" s="90"/>
    </row>
    <row r="289963" spans="68:68" customFormat="1">
      <c r="BP289963" s="90"/>
    </row>
    <row r="289964" spans="68:68" customFormat="1">
      <c r="BP289964" s="90"/>
    </row>
    <row r="289965" spans="68:68" customFormat="1">
      <c r="BP289965" s="90"/>
    </row>
    <row r="289966" spans="68:68" customFormat="1">
      <c r="BP289966" s="90"/>
    </row>
    <row r="289967" spans="68:68" customFormat="1">
      <c r="BP289967" s="90"/>
    </row>
    <row r="289968" spans="68:68" customFormat="1">
      <c r="BP289968" s="90"/>
    </row>
    <row r="289969" spans="68:68" customFormat="1">
      <c r="BP289969" s="90"/>
    </row>
    <row r="289970" spans="68:68" customFormat="1">
      <c r="BP289970" s="90"/>
    </row>
    <row r="289971" spans="68:68" customFormat="1">
      <c r="BP289971" s="90"/>
    </row>
    <row r="289972" spans="68:68" customFormat="1">
      <c r="BP289972" s="90"/>
    </row>
    <row r="289973" spans="68:68" customFormat="1">
      <c r="BP289973" s="90"/>
    </row>
    <row r="289974" spans="68:68" customFormat="1">
      <c r="BP289974" s="90"/>
    </row>
    <row r="289975" spans="68:68" customFormat="1">
      <c r="BP289975" s="90"/>
    </row>
    <row r="289976" spans="68:68" customFormat="1">
      <c r="BP289976" s="90"/>
    </row>
    <row r="289977" spans="68:68" customFormat="1">
      <c r="BP289977" s="90"/>
    </row>
    <row r="289978" spans="68:68" customFormat="1">
      <c r="BP289978" s="90"/>
    </row>
    <row r="289979" spans="68:68" customFormat="1">
      <c r="BP289979" s="90"/>
    </row>
    <row r="289980" spans="68:68" customFormat="1">
      <c r="BP289980" s="90"/>
    </row>
    <row r="289981" spans="68:68" customFormat="1">
      <c r="BP289981" s="90"/>
    </row>
    <row r="289982" spans="68:68" customFormat="1">
      <c r="BP289982" s="90"/>
    </row>
    <row r="289983" spans="68:68" customFormat="1">
      <c r="BP289983" s="90"/>
    </row>
    <row r="289984" spans="68:68" customFormat="1">
      <c r="BP289984" s="90"/>
    </row>
    <row r="289985" spans="68:68" customFormat="1">
      <c r="BP289985" s="90"/>
    </row>
    <row r="289986" spans="68:68" customFormat="1">
      <c r="BP289986" s="90"/>
    </row>
    <row r="289987" spans="68:68" customFormat="1">
      <c r="BP289987" s="90"/>
    </row>
    <row r="289988" spans="68:68" customFormat="1">
      <c r="BP289988" s="90"/>
    </row>
    <row r="289989" spans="68:68" customFormat="1">
      <c r="BP289989" s="90"/>
    </row>
    <row r="289990" spans="68:68" customFormat="1">
      <c r="BP289990" s="90"/>
    </row>
    <row r="289991" spans="68:68" customFormat="1">
      <c r="BP289991" s="90"/>
    </row>
    <row r="289992" spans="68:68" customFormat="1">
      <c r="BP289992" s="90"/>
    </row>
    <row r="289993" spans="68:68" customFormat="1">
      <c r="BP289993" s="90"/>
    </row>
    <row r="289994" spans="68:68" customFormat="1">
      <c r="BP289994" s="90"/>
    </row>
    <row r="289995" spans="68:68" customFormat="1">
      <c r="BP289995" s="90"/>
    </row>
    <row r="289996" spans="68:68" customFormat="1">
      <c r="BP289996" s="90"/>
    </row>
    <row r="289997" spans="68:68" customFormat="1">
      <c r="BP289997" s="90"/>
    </row>
    <row r="289998" spans="68:68" customFormat="1">
      <c r="BP289998" s="90"/>
    </row>
    <row r="289999" spans="68:68" customFormat="1">
      <c r="BP289999" s="90"/>
    </row>
    <row r="290000" spans="68:68" customFormat="1">
      <c r="BP290000" s="90"/>
    </row>
    <row r="290001" spans="68:68" customFormat="1">
      <c r="BP290001" s="90"/>
    </row>
    <row r="290002" spans="68:68" customFormat="1">
      <c r="BP290002" s="90"/>
    </row>
    <row r="290003" spans="68:68" customFormat="1">
      <c r="BP290003" s="90"/>
    </row>
    <row r="290004" spans="68:68" customFormat="1">
      <c r="BP290004" s="90"/>
    </row>
    <row r="290005" spans="68:68" customFormat="1">
      <c r="BP290005" s="90"/>
    </row>
    <row r="290006" spans="68:68" customFormat="1">
      <c r="BP290006" s="90"/>
    </row>
    <row r="290007" spans="68:68" customFormat="1">
      <c r="BP290007" s="90"/>
    </row>
    <row r="290008" spans="68:68" customFormat="1">
      <c r="BP290008" s="90"/>
    </row>
    <row r="290009" spans="68:68" customFormat="1">
      <c r="BP290009" s="90"/>
    </row>
    <row r="290010" spans="68:68" customFormat="1">
      <c r="BP290010" s="90"/>
    </row>
    <row r="290011" spans="68:68" customFormat="1">
      <c r="BP290011" s="90"/>
    </row>
    <row r="290012" spans="68:68" customFormat="1">
      <c r="BP290012" s="90"/>
    </row>
    <row r="290013" spans="68:68" customFormat="1">
      <c r="BP290013" s="90"/>
    </row>
    <row r="290014" spans="68:68" customFormat="1">
      <c r="BP290014" s="90"/>
    </row>
    <row r="290015" spans="68:68" customFormat="1">
      <c r="BP290015" s="90"/>
    </row>
    <row r="290016" spans="68:68" customFormat="1">
      <c r="BP290016" s="90"/>
    </row>
    <row r="290017" spans="68:68" customFormat="1">
      <c r="BP290017" s="90"/>
    </row>
    <row r="290018" spans="68:68" customFormat="1">
      <c r="BP290018" s="90"/>
    </row>
    <row r="290019" spans="68:68" customFormat="1">
      <c r="BP290019" s="90"/>
    </row>
    <row r="290020" spans="68:68" customFormat="1">
      <c r="BP290020" s="90"/>
    </row>
    <row r="290021" spans="68:68" customFormat="1">
      <c r="BP290021" s="90"/>
    </row>
    <row r="290022" spans="68:68" customFormat="1">
      <c r="BP290022" s="90"/>
    </row>
    <row r="290023" spans="68:68" customFormat="1">
      <c r="BP290023" s="90"/>
    </row>
    <row r="290024" spans="68:68" customFormat="1">
      <c r="BP290024" s="90"/>
    </row>
    <row r="290025" spans="68:68" customFormat="1">
      <c r="BP290025" s="90"/>
    </row>
    <row r="290026" spans="68:68" customFormat="1">
      <c r="BP290026" s="90"/>
    </row>
    <row r="290027" spans="68:68" customFormat="1">
      <c r="BP290027" s="90"/>
    </row>
    <row r="290028" spans="68:68" customFormat="1">
      <c r="BP290028" s="90"/>
    </row>
    <row r="290029" spans="68:68" customFormat="1">
      <c r="BP290029" s="90"/>
    </row>
    <row r="290030" spans="68:68" customFormat="1">
      <c r="BP290030" s="90"/>
    </row>
    <row r="290031" spans="68:68" customFormat="1">
      <c r="BP290031" s="90"/>
    </row>
    <row r="290032" spans="68:68" customFormat="1">
      <c r="BP290032" s="90"/>
    </row>
    <row r="290033" spans="68:68" customFormat="1">
      <c r="BP290033" s="90"/>
    </row>
    <row r="290034" spans="68:68" customFormat="1">
      <c r="BP290034" s="90"/>
    </row>
    <row r="290035" spans="68:68" customFormat="1">
      <c r="BP290035" s="90"/>
    </row>
    <row r="290036" spans="68:68" customFormat="1">
      <c r="BP290036" s="90"/>
    </row>
    <row r="290037" spans="68:68" customFormat="1">
      <c r="BP290037" s="90"/>
    </row>
    <row r="290038" spans="68:68" customFormat="1">
      <c r="BP290038" s="90"/>
    </row>
    <row r="290039" spans="68:68" customFormat="1">
      <c r="BP290039" s="90"/>
    </row>
    <row r="290040" spans="68:68" customFormat="1">
      <c r="BP290040" s="90"/>
    </row>
    <row r="290041" spans="68:68" customFormat="1">
      <c r="BP290041" s="90"/>
    </row>
    <row r="290042" spans="68:68" customFormat="1">
      <c r="BP290042" s="90"/>
    </row>
    <row r="290043" spans="68:68" customFormat="1">
      <c r="BP290043" s="90"/>
    </row>
    <row r="290044" spans="68:68" customFormat="1">
      <c r="BP290044" s="90"/>
    </row>
    <row r="290045" spans="68:68" customFormat="1">
      <c r="BP290045" s="90"/>
    </row>
    <row r="290046" spans="68:68" customFormat="1">
      <c r="BP290046" s="90"/>
    </row>
    <row r="290047" spans="68:68" customFormat="1">
      <c r="BP290047" s="90"/>
    </row>
    <row r="290048" spans="68:68" customFormat="1">
      <c r="BP290048" s="90"/>
    </row>
    <row r="290049" spans="68:68" customFormat="1">
      <c r="BP290049" s="90"/>
    </row>
    <row r="290050" spans="68:68" customFormat="1">
      <c r="BP290050" s="90"/>
    </row>
    <row r="290051" spans="68:68" customFormat="1">
      <c r="BP290051" s="90"/>
    </row>
    <row r="290052" spans="68:68" customFormat="1">
      <c r="BP290052" s="90"/>
    </row>
    <row r="290053" spans="68:68" customFormat="1">
      <c r="BP290053" s="90"/>
    </row>
    <row r="290054" spans="68:68" customFormat="1">
      <c r="BP290054" s="90"/>
    </row>
    <row r="290055" spans="68:68" customFormat="1">
      <c r="BP290055" s="90"/>
    </row>
    <row r="290056" spans="68:68" customFormat="1">
      <c r="BP290056" s="90"/>
    </row>
    <row r="290057" spans="68:68" customFormat="1">
      <c r="BP290057" s="90"/>
    </row>
    <row r="290058" spans="68:68" customFormat="1">
      <c r="BP290058" s="90"/>
    </row>
    <row r="290059" spans="68:68" customFormat="1">
      <c r="BP290059" s="90"/>
    </row>
    <row r="290060" spans="68:68" customFormat="1">
      <c r="BP290060" s="90"/>
    </row>
    <row r="290061" spans="68:68" customFormat="1">
      <c r="BP290061" s="90"/>
    </row>
    <row r="290062" spans="68:68" customFormat="1">
      <c r="BP290062" s="90"/>
    </row>
    <row r="290063" spans="68:68" customFormat="1">
      <c r="BP290063" s="90"/>
    </row>
    <row r="290064" spans="68:68" customFormat="1">
      <c r="BP290064" s="90"/>
    </row>
    <row r="290065" spans="68:68" customFormat="1">
      <c r="BP290065" s="90"/>
    </row>
    <row r="290066" spans="68:68" customFormat="1">
      <c r="BP290066" s="90"/>
    </row>
    <row r="290067" spans="68:68" customFormat="1">
      <c r="BP290067" s="90"/>
    </row>
    <row r="290068" spans="68:68" customFormat="1">
      <c r="BP290068" s="90"/>
    </row>
    <row r="290069" spans="68:68" customFormat="1">
      <c r="BP290069" s="90"/>
    </row>
    <row r="290070" spans="68:68" customFormat="1">
      <c r="BP290070" s="90"/>
    </row>
    <row r="290071" spans="68:68" customFormat="1">
      <c r="BP290071" s="90"/>
    </row>
    <row r="290072" spans="68:68" customFormat="1">
      <c r="BP290072" s="90"/>
    </row>
    <row r="290073" spans="68:68" customFormat="1">
      <c r="BP290073" s="90"/>
    </row>
    <row r="290074" spans="68:68" customFormat="1">
      <c r="BP290074" s="90"/>
    </row>
    <row r="290075" spans="68:68" customFormat="1">
      <c r="BP290075" s="90"/>
    </row>
    <row r="290076" spans="68:68" customFormat="1">
      <c r="BP290076" s="90"/>
    </row>
    <row r="290077" spans="68:68" customFormat="1">
      <c r="BP290077" s="90"/>
    </row>
    <row r="290078" spans="68:68" customFormat="1">
      <c r="BP290078" s="90"/>
    </row>
    <row r="290079" spans="68:68" customFormat="1">
      <c r="BP290079" s="90"/>
    </row>
    <row r="290080" spans="68:68" customFormat="1">
      <c r="BP290080" s="90"/>
    </row>
    <row r="290081" spans="68:68" customFormat="1">
      <c r="BP290081" s="90"/>
    </row>
    <row r="290082" spans="68:68" customFormat="1">
      <c r="BP290082" s="90"/>
    </row>
    <row r="290083" spans="68:68" customFormat="1">
      <c r="BP290083" s="90"/>
    </row>
    <row r="290084" spans="68:68" customFormat="1">
      <c r="BP290084" s="90"/>
    </row>
    <row r="290085" spans="68:68" customFormat="1">
      <c r="BP290085" s="90"/>
    </row>
    <row r="290086" spans="68:68" customFormat="1">
      <c r="BP290086" s="90"/>
    </row>
    <row r="290087" spans="68:68" customFormat="1">
      <c r="BP290087" s="90"/>
    </row>
    <row r="290088" spans="68:68" customFormat="1">
      <c r="BP290088" s="90"/>
    </row>
    <row r="290089" spans="68:68" customFormat="1">
      <c r="BP290089" s="90"/>
    </row>
    <row r="290090" spans="68:68" customFormat="1">
      <c r="BP290090" s="90"/>
    </row>
    <row r="290091" spans="68:68" customFormat="1">
      <c r="BP290091" s="90"/>
    </row>
    <row r="290092" spans="68:68" customFormat="1">
      <c r="BP290092" s="90"/>
    </row>
    <row r="290093" spans="68:68" customFormat="1">
      <c r="BP290093" s="90"/>
    </row>
    <row r="290094" spans="68:68" customFormat="1">
      <c r="BP290094" s="90"/>
    </row>
    <row r="290095" spans="68:68" customFormat="1">
      <c r="BP290095" s="90"/>
    </row>
    <row r="290096" spans="68:68" customFormat="1">
      <c r="BP290096" s="90"/>
    </row>
    <row r="290097" spans="68:68" customFormat="1">
      <c r="BP290097" s="90"/>
    </row>
    <row r="290098" spans="68:68" customFormat="1">
      <c r="BP290098" s="90"/>
    </row>
    <row r="290099" spans="68:68" customFormat="1">
      <c r="BP290099" s="90"/>
    </row>
    <row r="290100" spans="68:68" customFormat="1">
      <c r="BP290100" s="90"/>
    </row>
    <row r="290101" spans="68:68" customFormat="1">
      <c r="BP290101" s="90"/>
    </row>
    <row r="290102" spans="68:68" customFormat="1">
      <c r="BP290102" s="90"/>
    </row>
    <row r="290103" spans="68:68" customFormat="1">
      <c r="BP290103" s="90"/>
    </row>
    <row r="290104" spans="68:68" customFormat="1">
      <c r="BP290104" s="90"/>
    </row>
    <row r="290105" spans="68:68" customFormat="1">
      <c r="BP290105" s="90"/>
    </row>
    <row r="290106" spans="68:68" customFormat="1">
      <c r="BP290106" s="90"/>
    </row>
    <row r="290107" spans="68:68" customFormat="1">
      <c r="BP290107" s="90"/>
    </row>
    <row r="290108" spans="68:68" customFormat="1">
      <c r="BP290108" s="90"/>
    </row>
    <row r="290109" spans="68:68" customFormat="1">
      <c r="BP290109" s="90"/>
    </row>
    <row r="290110" spans="68:68" customFormat="1">
      <c r="BP290110" s="90"/>
    </row>
    <row r="290111" spans="68:68" customFormat="1">
      <c r="BP290111" s="90"/>
    </row>
    <row r="290112" spans="68:68" customFormat="1">
      <c r="BP290112" s="90"/>
    </row>
    <row r="290113" spans="68:68" customFormat="1">
      <c r="BP290113" s="90"/>
    </row>
    <row r="290114" spans="68:68" customFormat="1">
      <c r="BP290114" s="90"/>
    </row>
    <row r="290115" spans="68:68" customFormat="1">
      <c r="BP290115" s="90"/>
    </row>
    <row r="290116" spans="68:68" customFormat="1">
      <c r="BP290116" s="90"/>
    </row>
    <row r="290117" spans="68:68" customFormat="1">
      <c r="BP290117" s="90"/>
    </row>
    <row r="290118" spans="68:68" customFormat="1">
      <c r="BP290118" s="90"/>
    </row>
    <row r="290119" spans="68:68" customFormat="1">
      <c r="BP290119" s="90"/>
    </row>
    <row r="290120" spans="68:68" customFormat="1">
      <c r="BP290120" s="90"/>
    </row>
    <row r="290121" spans="68:68" customFormat="1">
      <c r="BP290121" s="90"/>
    </row>
    <row r="290122" spans="68:68" customFormat="1">
      <c r="BP290122" s="90"/>
    </row>
    <row r="290123" spans="68:68" customFormat="1">
      <c r="BP290123" s="90"/>
    </row>
    <row r="290124" spans="68:68" customFormat="1">
      <c r="BP290124" s="90"/>
    </row>
    <row r="290125" spans="68:68" customFormat="1">
      <c r="BP290125" s="90"/>
    </row>
    <row r="290126" spans="68:68" customFormat="1">
      <c r="BP290126" s="90"/>
    </row>
    <row r="290127" spans="68:68" customFormat="1">
      <c r="BP290127" s="90"/>
    </row>
    <row r="290128" spans="68:68" customFormat="1">
      <c r="BP290128" s="90"/>
    </row>
    <row r="290129" spans="68:68" customFormat="1">
      <c r="BP290129" s="90"/>
    </row>
    <row r="290130" spans="68:68" customFormat="1">
      <c r="BP290130" s="90"/>
    </row>
    <row r="290131" spans="68:68" customFormat="1">
      <c r="BP290131" s="90"/>
    </row>
    <row r="290132" spans="68:68" customFormat="1">
      <c r="BP290132" s="90"/>
    </row>
    <row r="290133" spans="68:68" customFormat="1">
      <c r="BP290133" s="90"/>
    </row>
    <row r="290134" spans="68:68" customFormat="1">
      <c r="BP290134" s="90"/>
    </row>
    <row r="290135" spans="68:68" customFormat="1">
      <c r="BP290135" s="90"/>
    </row>
    <row r="290136" spans="68:68" customFormat="1">
      <c r="BP290136" s="90"/>
    </row>
    <row r="290137" spans="68:68" customFormat="1">
      <c r="BP290137" s="90"/>
    </row>
    <row r="290138" spans="68:68" customFormat="1">
      <c r="BP290138" s="90"/>
    </row>
    <row r="290139" spans="68:68" customFormat="1">
      <c r="BP290139" s="90"/>
    </row>
    <row r="290140" spans="68:68" customFormat="1">
      <c r="BP290140" s="90"/>
    </row>
    <row r="290141" spans="68:68" customFormat="1">
      <c r="BP290141" s="90"/>
    </row>
    <row r="290142" spans="68:68" customFormat="1">
      <c r="BP290142" s="90"/>
    </row>
    <row r="290143" spans="68:68" customFormat="1">
      <c r="BP290143" s="90"/>
    </row>
    <row r="290144" spans="68:68" customFormat="1">
      <c r="BP290144" s="90"/>
    </row>
    <row r="290145" spans="68:68" customFormat="1">
      <c r="BP290145" s="90"/>
    </row>
    <row r="290146" spans="68:68" customFormat="1">
      <c r="BP290146" s="90"/>
    </row>
    <row r="290147" spans="68:68" customFormat="1">
      <c r="BP290147" s="90"/>
    </row>
    <row r="290148" spans="68:68" customFormat="1">
      <c r="BP290148" s="90"/>
    </row>
    <row r="290149" spans="68:68" customFormat="1">
      <c r="BP290149" s="90"/>
    </row>
    <row r="290150" spans="68:68" customFormat="1">
      <c r="BP290150" s="90"/>
    </row>
    <row r="290151" spans="68:68" customFormat="1">
      <c r="BP290151" s="90"/>
    </row>
    <row r="290152" spans="68:68" customFormat="1">
      <c r="BP290152" s="90"/>
    </row>
    <row r="290153" spans="68:68" customFormat="1">
      <c r="BP290153" s="90"/>
    </row>
    <row r="290154" spans="68:68" customFormat="1">
      <c r="BP290154" s="90"/>
    </row>
    <row r="290155" spans="68:68" customFormat="1">
      <c r="BP290155" s="90"/>
    </row>
    <row r="290156" spans="68:68" customFormat="1">
      <c r="BP290156" s="90"/>
    </row>
    <row r="290157" spans="68:68" customFormat="1">
      <c r="BP290157" s="90"/>
    </row>
    <row r="290158" spans="68:68" customFormat="1">
      <c r="BP290158" s="90"/>
    </row>
    <row r="290159" spans="68:68" customFormat="1">
      <c r="BP290159" s="90"/>
    </row>
    <row r="290160" spans="68:68" customFormat="1">
      <c r="BP290160" s="90"/>
    </row>
    <row r="290161" spans="68:68" customFormat="1">
      <c r="BP290161" s="90"/>
    </row>
    <row r="290162" spans="68:68" customFormat="1">
      <c r="BP290162" s="90"/>
    </row>
    <row r="290163" spans="68:68" customFormat="1">
      <c r="BP290163" s="90"/>
    </row>
    <row r="290164" spans="68:68" customFormat="1">
      <c r="BP290164" s="90"/>
    </row>
    <row r="290165" spans="68:68" customFormat="1">
      <c r="BP290165" s="90"/>
    </row>
    <row r="290166" spans="68:68" customFormat="1">
      <c r="BP290166" s="90"/>
    </row>
    <row r="290167" spans="68:68" customFormat="1">
      <c r="BP290167" s="90"/>
    </row>
    <row r="290168" spans="68:68" customFormat="1">
      <c r="BP290168" s="90"/>
    </row>
    <row r="290169" spans="68:68" customFormat="1">
      <c r="BP290169" s="90"/>
    </row>
    <row r="290170" spans="68:68" customFormat="1">
      <c r="BP290170" s="90"/>
    </row>
    <row r="290171" spans="68:68" customFormat="1">
      <c r="BP290171" s="90"/>
    </row>
    <row r="290172" spans="68:68" customFormat="1">
      <c r="BP290172" s="90"/>
    </row>
    <row r="290173" spans="68:68" customFormat="1">
      <c r="BP290173" s="90"/>
    </row>
    <row r="290174" spans="68:68" customFormat="1">
      <c r="BP290174" s="90"/>
    </row>
    <row r="290175" spans="68:68" customFormat="1">
      <c r="BP290175" s="90"/>
    </row>
    <row r="290176" spans="68:68" customFormat="1">
      <c r="BP290176" s="90"/>
    </row>
    <row r="290177" spans="68:68" customFormat="1">
      <c r="BP290177" s="90"/>
    </row>
    <row r="290178" spans="68:68" customFormat="1">
      <c r="BP290178" s="90"/>
    </row>
    <row r="290179" spans="68:68" customFormat="1">
      <c r="BP290179" s="90"/>
    </row>
    <row r="290180" spans="68:68" customFormat="1">
      <c r="BP290180" s="90"/>
    </row>
    <row r="290181" spans="68:68" customFormat="1">
      <c r="BP290181" s="90"/>
    </row>
    <row r="290182" spans="68:68" customFormat="1">
      <c r="BP290182" s="90"/>
    </row>
    <row r="290183" spans="68:68" customFormat="1">
      <c r="BP290183" s="90"/>
    </row>
    <row r="290184" spans="68:68" customFormat="1">
      <c r="BP290184" s="90"/>
    </row>
    <row r="290185" spans="68:68" customFormat="1">
      <c r="BP290185" s="90"/>
    </row>
    <row r="290186" spans="68:68" customFormat="1">
      <c r="BP290186" s="90"/>
    </row>
    <row r="290187" spans="68:68" customFormat="1">
      <c r="BP290187" s="90"/>
    </row>
    <row r="290188" spans="68:68" customFormat="1">
      <c r="BP290188" s="90"/>
    </row>
    <row r="290189" spans="68:68" customFormat="1">
      <c r="BP290189" s="90"/>
    </row>
    <row r="290190" spans="68:68" customFormat="1">
      <c r="BP290190" s="90"/>
    </row>
    <row r="290191" spans="68:68" customFormat="1">
      <c r="BP290191" s="90"/>
    </row>
    <row r="290192" spans="68:68" customFormat="1">
      <c r="BP290192" s="90"/>
    </row>
    <row r="290193" spans="68:68" customFormat="1">
      <c r="BP290193" s="90"/>
    </row>
    <row r="290194" spans="68:68" customFormat="1">
      <c r="BP290194" s="90"/>
    </row>
    <row r="290195" spans="68:68" customFormat="1">
      <c r="BP290195" s="90"/>
    </row>
    <row r="290196" spans="68:68" customFormat="1">
      <c r="BP290196" s="90"/>
    </row>
    <row r="290197" spans="68:68" customFormat="1">
      <c r="BP290197" s="90"/>
    </row>
    <row r="290198" spans="68:68" customFormat="1">
      <c r="BP290198" s="90"/>
    </row>
    <row r="290199" spans="68:68" customFormat="1">
      <c r="BP290199" s="90"/>
    </row>
    <row r="290200" spans="68:68" customFormat="1">
      <c r="BP290200" s="90"/>
    </row>
    <row r="290201" spans="68:68" customFormat="1">
      <c r="BP290201" s="90"/>
    </row>
    <row r="290202" spans="68:68" customFormat="1">
      <c r="BP290202" s="90"/>
    </row>
    <row r="290203" spans="68:68" customFormat="1">
      <c r="BP290203" s="90"/>
    </row>
    <row r="290204" spans="68:68" customFormat="1">
      <c r="BP290204" s="90"/>
    </row>
    <row r="290205" spans="68:68" customFormat="1">
      <c r="BP290205" s="90"/>
    </row>
    <row r="290206" spans="68:68" customFormat="1">
      <c r="BP290206" s="90"/>
    </row>
    <row r="290207" spans="68:68" customFormat="1">
      <c r="BP290207" s="90"/>
    </row>
    <row r="290208" spans="68:68" customFormat="1">
      <c r="BP290208" s="90"/>
    </row>
    <row r="290209" spans="68:68" customFormat="1">
      <c r="BP290209" s="90"/>
    </row>
    <row r="290210" spans="68:68" customFormat="1">
      <c r="BP290210" s="90"/>
    </row>
    <row r="290211" spans="68:68" customFormat="1">
      <c r="BP290211" s="90"/>
    </row>
    <row r="290212" spans="68:68" customFormat="1">
      <c r="BP290212" s="90"/>
    </row>
    <row r="290213" spans="68:68" customFormat="1">
      <c r="BP290213" s="90"/>
    </row>
    <row r="290214" spans="68:68" customFormat="1">
      <c r="BP290214" s="90"/>
    </row>
    <row r="290215" spans="68:68" customFormat="1">
      <c r="BP290215" s="90"/>
    </row>
    <row r="290216" spans="68:68" customFormat="1">
      <c r="BP290216" s="90"/>
    </row>
    <row r="290217" spans="68:68" customFormat="1">
      <c r="BP290217" s="90"/>
    </row>
    <row r="290218" spans="68:68" customFormat="1">
      <c r="BP290218" s="90"/>
    </row>
    <row r="290219" spans="68:68" customFormat="1">
      <c r="BP290219" s="90"/>
    </row>
    <row r="290220" spans="68:68" customFormat="1">
      <c r="BP290220" s="90"/>
    </row>
    <row r="290221" spans="68:68" customFormat="1">
      <c r="BP290221" s="90"/>
    </row>
    <row r="290222" spans="68:68" customFormat="1">
      <c r="BP290222" s="90"/>
    </row>
    <row r="290223" spans="68:68" customFormat="1">
      <c r="BP290223" s="90"/>
    </row>
    <row r="290224" spans="68:68" customFormat="1">
      <c r="BP290224" s="90"/>
    </row>
    <row r="290225" spans="68:68" customFormat="1">
      <c r="BP290225" s="90"/>
    </row>
    <row r="290226" spans="68:68" customFormat="1">
      <c r="BP290226" s="90"/>
    </row>
    <row r="290227" spans="68:68" customFormat="1">
      <c r="BP290227" s="90"/>
    </row>
    <row r="290228" spans="68:68" customFormat="1">
      <c r="BP290228" s="90"/>
    </row>
    <row r="290229" spans="68:68" customFormat="1">
      <c r="BP290229" s="90"/>
    </row>
    <row r="290230" spans="68:68" customFormat="1">
      <c r="BP290230" s="90"/>
    </row>
    <row r="290231" spans="68:68" customFormat="1">
      <c r="BP290231" s="90"/>
    </row>
    <row r="290232" spans="68:68" customFormat="1">
      <c r="BP290232" s="90"/>
    </row>
    <row r="290233" spans="68:68" customFormat="1">
      <c r="BP290233" s="90"/>
    </row>
    <row r="290234" spans="68:68" customFormat="1">
      <c r="BP290234" s="90"/>
    </row>
    <row r="290235" spans="68:68" customFormat="1">
      <c r="BP290235" s="90"/>
    </row>
    <row r="290236" spans="68:68" customFormat="1">
      <c r="BP290236" s="90"/>
    </row>
    <row r="290237" spans="68:68" customFormat="1">
      <c r="BP290237" s="90"/>
    </row>
    <row r="290238" spans="68:68" customFormat="1">
      <c r="BP290238" s="90"/>
    </row>
    <row r="290239" spans="68:68" customFormat="1">
      <c r="BP290239" s="90"/>
    </row>
    <row r="290240" spans="68:68" customFormat="1">
      <c r="BP290240" s="90"/>
    </row>
    <row r="290241" spans="68:68" customFormat="1">
      <c r="BP290241" s="90"/>
    </row>
    <row r="290242" spans="68:68" customFormat="1">
      <c r="BP290242" s="90"/>
    </row>
    <row r="290243" spans="68:68" customFormat="1">
      <c r="BP290243" s="90"/>
    </row>
    <row r="290244" spans="68:68" customFormat="1">
      <c r="BP290244" s="90"/>
    </row>
    <row r="290245" spans="68:68" customFormat="1">
      <c r="BP290245" s="90"/>
    </row>
    <row r="290246" spans="68:68" customFormat="1">
      <c r="BP290246" s="90"/>
    </row>
    <row r="290247" spans="68:68" customFormat="1">
      <c r="BP290247" s="90"/>
    </row>
    <row r="290248" spans="68:68" customFormat="1">
      <c r="BP290248" s="90"/>
    </row>
    <row r="290249" spans="68:68" customFormat="1">
      <c r="BP290249" s="90"/>
    </row>
    <row r="290250" spans="68:68" customFormat="1">
      <c r="BP290250" s="90"/>
    </row>
    <row r="290251" spans="68:68" customFormat="1">
      <c r="BP290251" s="90"/>
    </row>
    <row r="290252" spans="68:68" customFormat="1">
      <c r="BP290252" s="90"/>
    </row>
    <row r="290253" spans="68:68" customFormat="1">
      <c r="BP290253" s="90"/>
    </row>
    <row r="290254" spans="68:68" customFormat="1">
      <c r="BP290254" s="90"/>
    </row>
    <row r="290255" spans="68:68" customFormat="1">
      <c r="BP290255" s="90"/>
    </row>
    <row r="290256" spans="68:68" customFormat="1">
      <c r="BP290256" s="90"/>
    </row>
    <row r="290257" spans="68:68" customFormat="1">
      <c r="BP290257" s="90"/>
    </row>
    <row r="290258" spans="68:68" customFormat="1">
      <c r="BP290258" s="90"/>
    </row>
    <row r="290259" spans="68:68" customFormat="1">
      <c r="BP290259" s="90"/>
    </row>
    <row r="290260" spans="68:68" customFormat="1">
      <c r="BP290260" s="90"/>
    </row>
    <row r="290261" spans="68:68" customFormat="1">
      <c r="BP290261" s="90"/>
    </row>
    <row r="290262" spans="68:68" customFormat="1">
      <c r="BP290262" s="90"/>
    </row>
    <row r="290263" spans="68:68" customFormat="1">
      <c r="BP290263" s="90"/>
    </row>
    <row r="290264" spans="68:68" customFormat="1">
      <c r="BP290264" s="90"/>
    </row>
    <row r="290265" spans="68:68" customFormat="1">
      <c r="BP290265" s="90"/>
    </row>
    <row r="290266" spans="68:68" customFormat="1">
      <c r="BP290266" s="90"/>
    </row>
    <row r="290267" spans="68:68" customFormat="1">
      <c r="BP290267" s="90"/>
    </row>
    <row r="290268" spans="68:68" customFormat="1">
      <c r="BP290268" s="90"/>
    </row>
    <row r="290269" spans="68:68" customFormat="1">
      <c r="BP290269" s="90"/>
    </row>
    <row r="290270" spans="68:68" customFormat="1">
      <c r="BP290270" s="90"/>
    </row>
    <row r="290271" spans="68:68" customFormat="1">
      <c r="BP290271" s="90"/>
    </row>
    <row r="290272" spans="68:68" customFormat="1">
      <c r="BP290272" s="90"/>
    </row>
    <row r="290273" spans="68:68" customFormat="1">
      <c r="BP290273" s="90"/>
    </row>
    <row r="290274" spans="68:68" customFormat="1">
      <c r="BP290274" s="90"/>
    </row>
    <row r="290275" spans="68:68" customFormat="1">
      <c r="BP290275" s="90"/>
    </row>
    <row r="290276" spans="68:68" customFormat="1">
      <c r="BP290276" s="90"/>
    </row>
    <row r="290277" spans="68:68" customFormat="1">
      <c r="BP290277" s="90"/>
    </row>
    <row r="290278" spans="68:68" customFormat="1">
      <c r="BP290278" s="90"/>
    </row>
    <row r="290279" spans="68:68" customFormat="1">
      <c r="BP290279" s="90"/>
    </row>
    <row r="290280" spans="68:68" customFormat="1">
      <c r="BP290280" s="90"/>
    </row>
    <row r="290281" spans="68:68" customFormat="1">
      <c r="BP290281" s="90"/>
    </row>
    <row r="290282" spans="68:68" customFormat="1">
      <c r="BP290282" s="90"/>
    </row>
    <row r="290283" spans="68:68" customFormat="1">
      <c r="BP290283" s="90"/>
    </row>
    <row r="290284" spans="68:68" customFormat="1">
      <c r="BP290284" s="90"/>
    </row>
    <row r="290285" spans="68:68" customFormat="1">
      <c r="BP290285" s="90"/>
    </row>
    <row r="290286" spans="68:68" customFormat="1">
      <c r="BP290286" s="90"/>
    </row>
    <row r="290287" spans="68:68" customFormat="1">
      <c r="BP290287" s="90"/>
    </row>
    <row r="290288" spans="68:68" customFormat="1">
      <c r="BP290288" s="90"/>
    </row>
    <row r="290289" spans="68:68" customFormat="1">
      <c r="BP290289" s="90"/>
    </row>
    <row r="290290" spans="68:68" customFormat="1">
      <c r="BP290290" s="90"/>
    </row>
    <row r="290291" spans="68:68" customFormat="1">
      <c r="BP290291" s="90"/>
    </row>
    <row r="290292" spans="68:68" customFormat="1">
      <c r="BP290292" s="90"/>
    </row>
    <row r="290293" spans="68:68" customFormat="1">
      <c r="BP290293" s="90"/>
    </row>
    <row r="290294" spans="68:68" customFormat="1">
      <c r="BP290294" s="90"/>
    </row>
    <row r="290295" spans="68:68" customFormat="1">
      <c r="BP290295" s="90"/>
    </row>
    <row r="290296" spans="68:68" customFormat="1">
      <c r="BP290296" s="90"/>
    </row>
    <row r="290297" spans="68:68" customFormat="1">
      <c r="BP290297" s="90"/>
    </row>
    <row r="290298" spans="68:68" customFormat="1">
      <c r="BP290298" s="90"/>
    </row>
    <row r="290299" spans="68:68" customFormat="1">
      <c r="BP290299" s="90"/>
    </row>
    <row r="290300" spans="68:68" customFormat="1">
      <c r="BP290300" s="90"/>
    </row>
    <row r="290301" spans="68:68" customFormat="1">
      <c r="BP290301" s="90"/>
    </row>
    <row r="290302" spans="68:68" customFormat="1">
      <c r="BP290302" s="90"/>
    </row>
    <row r="290303" spans="68:68" customFormat="1">
      <c r="BP290303" s="90"/>
    </row>
    <row r="290304" spans="68:68" customFormat="1">
      <c r="BP290304" s="90"/>
    </row>
    <row r="290305" spans="68:68" customFormat="1">
      <c r="BP290305" s="90"/>
    </row>
    <row r="290306" spans="68:68" customFormat="1">
      <c r="BP290306" s="90"/>
    </row>
    <row r="290307" spans="68:68" customFormat="1">
      <c r="BP290307" s="90"/>
    </row>
    <row r="290308" spans="68:68" customFormat="1">
      <c r="BP290308" s="90"/>
    </row>
    <row r="290309" spans="68:68" customFormat="1">
      <c r="BP290309" s="90"/>
    </row>
    <row r="290310" spans="68:68" customFormat="1">
      <c r="BP290310" s="90"/>
    </row>
    <row r="290311" spans="68:68" customFormat="1">
      <c r="BP290311" s="90"/>
    </row>
    <row r="290312" spans="68:68" customFormat="1">
      <c r="BP290312" s="90"/>
    </row>
    <row r="290313" spans="68:68" customFormat="1">
      <c r="BP290313" s="90"/>
    </row>
    <row r="290314" spans="68:68" customFormat="1">
      <c r="BP290314" s="90"/>
    </row>
    <row r="290315" spans="68:68" customFormat="1">
      <c r="BP290315" s="90"/>
    </row>
    <row r="290316" spans="68:68" customFormat="1">
      <c r="BP290316" s="90"/>
    </row>
    <row r="290317" spans="68:68" customFormat="1">
      <c r="BP290317" s="90"/>
    </row>
    <row r="290318" spans="68:68" customFormat="1">
      <c r="BP290318" s="90"/>
    </row>
    <row r="290319" spans="68:68" customFormat="1">
      <c r="BP290319" s="90"/>
    </row>
    <row r="290320" spans="68:68" customFormat="1">
      <c r="BP290320" s="90"/>
    </row>
    <row r="290321" spans="68:68" customFormat="1">
      <c r="BP290321" s="90"/>
    </row>
    <row r="290322" spans="68:68" customFormat="1">
      <c r="BP290322" s="90"/>
    </row>
    <row r="290323" spans="68:68" customFormat="1">
      <c r="BP290323" s="90"/>
    </row>
    <row r="290324" spans="68:68" customFormat="1">
      <c r="BP290324" s="90"/>
    </row>
    <row r="290325" spans="68:68" customFormat="1">
      <c r="BP290325" s="90"/>
    </row>
    <row r="290326" spans="68:68" customFormat="1">
      <c r="BP290326" s="90"/>
    </row>
    <row r="290327" spans="68:68" customFormat="1">
      <c r="BP290327" s="90"/>
    </row>
    <row r="290328" spans="68:68" customFormat="1">
      <c r="BP290328" s="90"/>
    </row>
    <row r="290329" spans="68:68" customFormat="1">
      <c r="BP290329" s="90"/>
    </row>
    <row r="290330" spans="68:68" customFormat="1">
      <c r="BP290330" s="90"/>
    </row>
    <row r="290331" spans="68:68" customFormat="1">
      <c r="BP290331" s="90"/>
    </row>
    <row r="290332" spans="68:68" customFormat="1">
      <c r="BP290332" s="90"/>
    </row>
    <row r="290333" spans="68:68" customFormat="1">
      <c r="BP290333" s="90"/>
    </row>
    <row r="290334" spans="68:68" customFormat="1">
      <c r="BP290334" s="90"/>
    </row>
    <row r="290335" spans="68:68" customFormat="1">
      <c r="BP290335" s="90"/>
    </row>
    <row r="290336" spans="68:68" customFormat="1">
      <c r="BP290336" s="90"/>
    </row>
    <row r="290337" spans="68:68" customFormat="1">
      <c r="BP290337" s="90"/>
    </row>
    <row r="290338" spans="68:68" customFormat="1">
      <c r="BP290338" s="90"/>
    </row>
    <row r="290339" spans="68:68" customFormat="1">
      <c r="BP290339" s="90"/>
    </row>
    <row r="290340" spans="68:68" customFormat="1">
      <c r="BP290340" s="90"/>
    </row>
    <row r="290341" spans="68:68" customFormat="1">
      <c r="BP290341" s="90"/>
    </row>
    <row r="290342" spans="68:68" customFormat="1">
      <c r="BP290342" s="90"/>
    </row>
    <row r="290343" spans="68:68" customFormat="1">
      <c r="BP290343" s="90"/>
    </row>
    <row r="290344" spans="68:68" customFormat="1">
      <c r="BP290344" s="90"/>
    </row>
    <row r="290345" spans="68:68" customFormat="1">
      <c r="BP290345" s="90"/>
    </row>
    <row r="290346" spans="68:68" customFormat="1">
      <c r="BP290346" s="90"/>
    </row>
    <row r="290347" spans="68:68" customFormat="1">
      <c r="BP290347" s="90"/>
    </row>
    <row r="290348" spans="68:68" customFormat="1">
      <c r="BP290348" s="90"/>
    </row>
    <row r="290349" spans="68:68" customFormat="1">
      <c r="BP290349" s="90"/>
    </row>
    <row r="290350" spans="68:68" customFormat="1">
      <c r="BP290350" s="90"/>
    </row>
    <row r="290351" spans="68:68" customFormat="1">
      <c r="BP290351" s="90"/>
    </row>
    <row r="290352" spans="68:68" customFormat="1">
      <c r="BP290352" s="90"/>
    </row>
    <row r="290353" spans="68:68" customFormat="1">
      <c r="BP290353" s="90"/>
    </row>
    <row r="290354" spans="68:68" customFormat="1">
      <c r="BP290354" s="90"/>
    </row>
    <row r="290355" spans="68:68" customFormat="1">
      <c r="BP290355" s="90"/>
    </row>
    <row r="290356" spans="68:68" customFormat="1">
      <c r="BP290356" s="90"/>
    </row>
    <row r="290357" spans="68:68" customFormat="1">
      <c r="BP290357" s="90"/>
    </row>
    <row r="290358" spans="68:68" customFormat="1">
      <c r="BP290358" s="90"/>
    </row>
    <row r="290359" spans="68:68" customFormat="1">
      <c r="BP290359" s="90"/>
    </row>
    <row r="290360" spans="68:68" customFormat="1">
      <c r="BP290360" s="90"/>
    </row>
    <row r="290361" spans="68:68" customFormat="1">
      <c r="BP290361" s="90"/>
    </row>
    <row r="290362" spans="68:68" customFormat="1">
      <c r="BP290362" s="90"/>
    </row>
    <row r="290363" spans="68:68" customFormat="1">
      <c r="BP290363" s="90"/>
    </row>
    <row r="290364" spans="68:68" customFormat="1">
      <c r="BP290364" s="90"/>
    </row>
    <row r="290365" spans="68:68" customFormat="1">
      <c r="BP290365" s="90"/>
    </row>
    <row r="290366" spans="68:68" customFormat="1">
      <c r="BP290366" s="90"/>
    </row>
    <row r="290367" spans="68:68" customFormat="1">
      <c r="BP290367" s="90"/>
    </row>
    <row r="290368" spans="68:68" customFormat="1">
      <c r="BP290368" s="90"/>
    </row>
    <row r="290369" spans="68:68" customFormat="1">
      <c r="BP290369" s="90"/>
    </row>
    <row r="290370" spans="68:68" customFormat="1">
      <c r="BP290370" s="90"/>
    </row>
    <row r="290371" spans="68:68" customFormat="1">
      <c r="BP290371" s="90"/>
    </row>
    <row r="290372" spans="68:68" customFormat="1">
      <c r="BP290372" s="90"/>
    </row>
    <row r="290373" spans="68:68" customFormat="1">
      <c r="BP290373" s="90"/>
    </row>
    <row r="290374" spans="68:68" customFormat="1">
      <c r="BP290374" s="90"/>
    </row>
    <row r="290375" spans="68:68" customFormat="1">
      <c r="BP290375" s="90"/>
    </row>
    <row r="290376" spans="68:68" customFormat="1">
      <c r="BP290376" s="90"/>
    </row>
    <row r="290377" spans="68:68" customFormat="1">
      <c r="BP290377" s="90"/>
    </row>
    <row r="290378" spans="68:68" customFormat="1">
      <c r="BP290378" s="90"/>
    </row>
    <row r="290379" spans="68:68" customFormat="1">
      <c r="BP290379" s="90"/>
    </row>
    <row r="290380" spans="68:68" customFormat="1">
      <c r="BP290380" s="90"/>
    </row>
    <row r="290381" spans="68:68" customFormat="1">
      <c r="BP290381" s="90"/>
    </row>
    <row r="290382" spans="68:68" customFormat="1">
      <c r="BP290382" s="90"/>
    </row>
    <row r="290383" spans="68:68" customFormat="1">
      <c r="BP290383" s="90"/>
    </row>
    <row r="290384" spans="68:68" customFormat="1">
      <c r="BP290384" s="90"/>
    </row>
    <row r="290385" spans="68:68" customFormat="1">
      <c r="BP290385" s="90"/>
    </row>
    <row r="290386" spans="68:68" customFormat="1">
      <c r="BP290386" s="90"/>
    </row>
    <row r="290387" spans="68:68" customFormat="1">
      <c r="BP290387" s="90"/>
    </row>
    <row r="290388" spans="68:68" customFormat="1">
      <c r="BP290388" s="90"/>
    </row>
    <row r="290389" spans="68:68" customFormat="1">
      <c r="BP290389" s="90"/>
    </row>
    <row r="290390" spans="68:68" customFormat="1">
      <c r="BP290390" s="90"/>
    </row>
    <row r="290391" spans="68:68" customFormat="1">
      <c r="BP290391" s="90"/>
    </row>
    <row r="290392" spans="68:68" customFormat="1">
      <c r="BP290392" s="90"/>
    </row>
    <row r="290393" spans="68:68" customFormat="1">
      <c r="BP290393" s="90"/>
    </row>
    <row r="290394" spans="68:68" customFormat="1">
      <c r="BP290394" s="90"/>
    </row>
    <row r="290395" spans="68:68" customFormat="1">
      <c r="BP290395" s="90"/>
    </row>
    <row r="290396" spans="68:68" customFormat="1">
      <c r="BP290396" s="90"/>
    </row>
    <row r="290397" spans="68:68" customFormat="1">
      <c r="BP290397" s="90"/>
    </row>
    <row r="290398" spans="68:68" customFormat="1">
      <c r="BP290398" s="90"/>
    </row>
    <row r="290399" spans="68:68" customFormat="1">
      <c r="BP290399" s="90"/>
    </row>
    <row r="290400" spans="68:68" customFormat="1">
      <c r="BP290400" s="90"/>
    </row>
    <row r="290401" spans="68:68" customFormat="1">
      <c r="BP290401" s="90"/>
    </row>
    <row r="290402" spans="68:68" customFormat="1">
      <c r="BP290402" s="90"/>
    </row>
    <row r="290403" spans="68:68" customFormat="1">
      <c r="BP290403" s="90"/>
    </row>
    <row r="290404" spans="68:68" customFormat="1">
      <c r="BP290404" s="90"/>
    </row>
    <row r="290405" spans="68:68" customFormat="1">
      <c r="BP290405" s="90"/>
    </row>
    <row r="290406" spans="68:68" customFormat="1">
      <c r="BP290406" s="90"/>
    </row>
    <row r="290407" spans="68:68" customFormat="1">
      <c r="BP290407" s="90"/>
    </row>
    <row r="290408" spans="68:68" customFormat="1">
      <c r="BP290408" s="90"/>
    </row>
    <row r="290409" spans="68:68" customFormat="1">
      <c r="BP290409" s="90"/>
    </row>
    <row r="290410" spans="68:68" customFormat="1">
      <c r="BP290410" s="90"/>
    </row>
    <row r="290411" spans="68:68" customFormat="1">
      <c r="BP290411" s="90"/>
    </row>
    <row r="290412" spans="68:68" customFormat="1">
      <c r="BP290412" s="90"/>
    </row>
    <row r="290413" spans="68:68" customFormat="1">
      <c r="BP290413" s="90"/>
    </row>
    <row r="290414" spans="68:68" customFormat="1">
      <c r="BP290414" s="90"/>
    </row>
    <row r="290415" spans="68:68" customFormat="1">
      <c r="BP290415" s="90"/>
    </row>
    <row r="290416" spans="68:68" customFormat="1">
      <c r="BP290416" s="90"/>
    </row>
    <row r="290417" spans="68:68" customFormat="1">
      <c r="BP290417" s="90"/>
    </row>
    <row r="290418" spans="68:68" customFormat="1">
      <c r="BP290418" s="90"/>
    </row>
    <row r="290419" spans="68:68" customFormat="1">
      <c r="BP290419" s="90"/>
    </row>
    <row r="290420" spans="68:68" customFormat="1">
      <c r="BP290420" s="90"/>
    </row>
    <row r="290421" spans="68:68" customFormat="1">
      <c r="BP290421" s="90"/>
    </row>
    <row r="290422" spans="68:68" customFormat="1">
      <c r="BP290422" s="90"/>
    </row>
    <row r="290423" spans="68:68" customFormat="1">
      <c r="BP290423" s="90"/>
    </row>
    <row r="290424" spans="68:68" customFormat="1">
      <c r="BP290424" s="90"/>
    </row>
    <row r="290425" spans="68:68" customFormat="1">
      <c r="BP290425" s="90"/>
    </row>
    <row r="290426" spans="68:68" customFormat="1">
      <c r="BP290426" s="90"/>
    </row>
    <row r="290427" spans="68:68" customFormat="1">
      <c r="BP290427" s="90"/>
    </row>
    <row r="290428" spans="68:68" customFormat="1">
      <c r="BP290428" s="90"/>
    </row>
    <row r="290429" spans="68:68" customFormat="1">
      <c r="BP290429" s="90"/>
    </row>
    <row r="290430" spans="68:68" customFormat="1">
      <c r="BP290430" s="90"/>
    </row>
    <row r="290431" spans="68:68" customFormat="1">
      <c r="BP290431" s="90"/>
    </row>
    <row r="290432" spans="68:68" customFormat="1">
      <c r="BP290432" s="90"/>
    </row>
    <row r="290433" spans="68:68" customFormat="1">
      <c r="BP290433" s="90"/>
    </row>
    <row r="290434" spans="68:68" customFormat="1">
      <c r="BP290434" s="90"/>
    </row>
    <row r="290435" spans="68:68" customFormat="1">
      <c r="BP290435" s="90"/>
    </row>
    <row r="290436" spans="68:68" customFormat="1">
      <c r="BP290436" s="90"/>
    </row>
    <row r="290437" spans="68:68" customFormat="1">
      <c r="BP290437" s="90"/>
    </row>
    <row r="290438" spans="68:68" customFormat="1">
      <c r="BP290438" s="90"/>
    </row>
    <row r="290439" spans="68:68" customFormat="1">
      <c r="BP290439" s="90"/>
    </row>
    <row r="290440" spans="68:68" customFormat="1">
      <c r="BP290440" s="90"/>
    </row>
    <row r="290441" spans="68:68" customFormat="1">
      <c r="BP290441" s="90"/>
    </row>
    <row r="290442" spans="68:68" customFormat="1">
      <c r="BP290442" s="90"/>
    </row>
    <row r="290443" spans="68:68" customFormat="1">
      <c r="BP290443" s="90"/>
    </row>
    <row r="290444" spans="68:68" customFormat="1">
      <c r="BP290444" s="90"/>
    </row>
    <row r="290445" spans="68:68" customFormat="1">
      <c r="BP290445" s="90"/>
    </row>
    <row r="290446" spans="68:68" customFormat="1">
      <c r="BP290446" s="90"/>
    </row>
    <row r="290447" spans="68:68" customFormat="1">
      <c r="BP290447" s="90"/>
    </row>
    <row r="290448" spans="68:68" customFormat="1">
      <c r="BP290448" s="90"/>
    </row>
    <row r="290449" spans="68:68" customFormat="1">
      <c r="BP290449" s="90"/>
    </row>
    <row r="290450" spans="68:68" customFormat="1">
      <c r="BP290450" s="90"/>
    </row>
    <row r="290451" spans="68:68" customFormat="1">
      <c r="BP290451" s="90"/>
    </row>
    <row r="290452" spans="68:68" customFormat="1">
      <c r="BP290452" s="90"/>
    </row>
    <row r="290453" spans="68:68" customFormat="1">
      <c r="BP290453" s="90"/>
    </row>
    <row r="290454" spans="68:68" customFormat="1">
      <c r="BP290454" s="90"/>
    </row>
    <row r="290455" spans="68:68" customFormat="1">
      <c r="BP290455" s="90"/>
    </row>
    <row r="290456" spans="68:68" customFormat="1">
      <c r="BP290456" s="90"/>
    </row>
    <row r="290457" spans="68:68" customFormat="1">
      <c r="BP290457" s="90"/>
    </row>
    <row r="290458" spans="68:68" customFormat="1">
      <c r="BP290458" s="90"/>
    </row>
    <row r="290459" spans="68:68" customFormat="1">
      <c r="BP290459" s="90"/>
    </row>
    <row r="290460" spans="68:68" customFormat="1">
      <c r="BP290460" s="90"/>
    </row>
    <row r="290461" spans="68:68" customFormat="1">
      <c r="BP290461" s="90"/>
    </row>
    <row r="290462" spans="68:68" customFormat="1">
      <c r="BP290462" s="90"/>
    </row>
    <row r="290463" spans="68:68" customFormat="1">
      <c r="BP290463" s="90"/>
    </row>
    <row r="290464" spans="68:68" customFormat="1">
      <c r="BP290464" s="90"/>
    </row>
    <row r="290465" spans="68:68" customFormat="1">
      <c r="BP290465" s="90"/>
    </row>
    <row r="290466" spans="68:68" customFormat="1">
      <c r="BP290466" s="90"/>
    </row>
    <row r="290467" spans="68:68" customFormat="1">
      <c r="BP290467" s="90"/>
    </row>
    <row r="290468" spans="68:68" customFormat="1">
      <c r="BP290468" s="90"/>
    </row>
    <row r="290469" spans="68:68" customFormat="1">
      <c r="BP290469" s="90"/>
    </row>
    <row r="290470" spans="68:68" customFormat="1">
      <c r="BP290470" s="90"/>
    </row>
    <row r="290471" spans="68:68" customFormat="1">
      <c r="BP290471" s="90"/>
    </row>
    <row r="290472" spans="68:68" customFormat="1">
      <c r="BP290472" s="90"/>
    </row>
    <row r="290473" spans="68:68" customFormat="1">
      <c r="BP290473" s="90"/>
    </row>
    <row r="290474" spans="68:68" customFormat="1">
      <c r="BP290474" s="90"/>
    </row>
    <row r="290475" spans="68:68" customFormat="1">
      <c r="BP290475" s="90"/>
    </row>
    <row r="290476" spans="68:68" customFormat="1">
      <c r="BP290476" s="90"/>
    </row>
    <row r="290477" spans="68:68" customFormat="1">
      <c r="BP290477" s="90"/>
    </row>
    <row r="290478" spans="68:68" customFormat="1">
      <c r="BP290478" s="90"/>
    </row>
    <row r="290479" spans="68:68" customFormat="1">
      <c r="BP290479" s="90"/>
    </row>
    <row r="290480" spans="68:68" customFormat="1">
      <c r="BP290480" s="90"/>
    </row>
    <row r="290481" spans="68:68" customFormat="1">
      <c r="BP290481" s="90"/>
    </row>
    <row r="290482" spans="68:68" customFormat="1">
      <c r="BP290482" s="90"/>
    </row>
    <row r="290483" spans="68:68" customFormat="1">
      <c r="BP290483" s="90"/>
    </row>
    <row r="290484" spans="68:68" customFormat="1">
      <c r="BP290484" s="90"/>
    </row>
    <row r="290485" spans="68:68" customFormat="1">
      <c r="BP290485" s="90"/>
    </row>
    <row r="290486" spans="68:68" customFormat="1">
      <c r="BP290486" s="90"/>
    </row>
    <row r="290487" spans="68:68" customFormat="1">
      <c r="BP290487" s="90"/>
    </row>
    <row r="290488" spans="68:68" customFormat="1">
      <c r="BP290488" s="90"/>
    </row>
    <row r="290489" spans="68:68" customFormat="1">
      <c r="BP290489" s="90"/>
    </row>
    <row r="290490" spans="68:68" customFormat="1">
      <c r="BP290490" s="90"/>
    </row>
    <row r="290491" spans="68:68" customFormat="1">
      <c r="BP290491" s="90"/>
    </row>
    <row r="290492" spans="68:68" customFormat="1">
      <c r="BP290492" s="90"/>
    </row>
    <row r="290493" spans="68:68" customFormat="1">
      <c r="BP290493" s="90"/>
    </row>
    <row r="290494" spans="68:68" customFormat="1">
      <c r="BP290494" s="90"/>
    </row>
    <row r="290495" spans="68:68" customFormat="1">
      <c r="BP290495" s="90"/>
    </row>
    <row r="290496" spans="68:68" customFormat="1">
      <c r="BP290496" s="90"/>
    </row>
    <row r="290497" spans="68:68" customFormat="1">
      <c r="BP290497" s="90"/>
    </row>
    <row r="290498" spans="68:68" customFormat="1">
      <c r="BP290498" s="90"/>
    </row>
    <row r="290499" spans="68:68" customFormat="1">
      <c r="BP290499" s="90"/>
    </row>
    <row r="290500" spans="68:68" customFormat="1">
      <c r="BP290500" s="90"/>
    </row>
    <row r="290501" spans="68:68" customFormat="1">
      <c r="BP290501" s="90"/>
    </row>
    <row r="290502" spans="68:68" customFormat="1">
      <c r="BP290502" s="90"/>
    </row>
    <row r="290503" spans="68:68" customFormat="1">
      <c r="BP290503" s="90"/>
    </row>
    <row r="290504" spans="68:68" customFormat="1">
      <c r="BP290504" s="90"/>
    </row>
    <row r="290505" spans="68:68" customFormat="1">
      <c r="BP290505" s="90"/>
    </row>
    <row r="290506" spans="68:68" customFormat="1">
      <c r="BP290506" s="90"/>
    </row>
    <row r="290507" spans="68:68" customFormat="1">
      <c r="BP290507" s="90"/>
    </row>
    <row r="290508" spans="68:68" customFormat="1">
      <c r="BP290508" s="90"/>
    </row>
    <row r="290509" spans="68:68" customFormat="1">
      <c r="BP290509" s="90"/>
    </row>
    <row r="290510" spans="68:68" customFormat="1">
      <c r="BP290510" s="90"/>
    </row>
    <row r="290511" spans="68:68" customFormat="1">
      <c r="BP290511" s="90"/>
    </row>
    <row r="290512" spans="68:68" customFormat="1">
      <c r="BP290512" s="90"/>
    </row>
    <row r="290513" spans="68:68" customFormat="1">
      <c r="BP290513" s="90"/>
    </row>
    <row r="290514" spans="68:68" customFormat="1">
      <c r="BP290514" s="90"/>
    </row>
    <row r="290515" spans="68:68" customFormat="1">
      <c r="BP290515" s="90"/>
    </row>
    <row r="290516" spans="68:68" customFormat="1">
      <c r="BP290516" s="90"/>
    </row>
    <row r="290517" spans="68:68" customFormat="1">
      <c r="BP290517" s="90"/>
    </row>
    <row r="290518" spans="68:68" customFormat="1">
      <c r="BP290518" s="90"/>
    </row>
    <row r="290519" spans="68:68" customFormat="1">
      <c r="BP290519" s="90"/>
    </row>
    <row r="290520" spans="68:68" customFormat="1">
      <c r="BP290520" s="90"/>
    </row>
    <row r="290521" spans="68:68" customFormat="1">
      <c r="BP290521" s="90"/>
    </row>
    <row r="290522" spans="68:68" customFormat="1">
      <c r="BP290522" s="90"/>
    </row>
    <row r="290523" spans="68:68" customFormat="1">
      <c r="BP290523" s="90"/>
    </row>
    <row r="290524" spans="68:68" customFormat="1">
      <c r="BP290524" s="90"/>
    </row>
    <row r="290525" spans="68:68" customFormat="1">
      <c r="BP290525" s="90"/>
    </row>
    <row r="290526" spans="68:68" customFormat="1">
      <c r="BP290526" s="90"/>
    </row>
    <row r="290527" spans="68:68" customFormat="1">
      <c r="BP290527" s="90"/>
    </row>
    <row r="290528" spans="68:68" customFormat="1">
      <c r="BP290528" s="90"/>
    </row>
    <row r="290529" spans="68:68" customFormat="1">
      <c r="BP290529" s="90"/>
    </row>
    <row r="290530" spans="68:68" customFormat="1">
      <c r="BP290530" s="90"/>
    </row>
    <row r="290531" spans="68:68" customFormat="1">
      <c r="BP290531" s="90"/>
    </row>
    <row r="290532" spans="68:68" customFormat="1">
      <c r="BP290532" s="90"/>
    </row>
    <row r="290533" spans="68:68" customFormat="1">
      <c r="BP290533" s="90"/>
    </row>
    <row r="290534" spans="68:68" customFormat="1">
      <c r="BP290534" s="90"/>
    </row>
    <row r="290535" spans="68:68" customFormat="1">
      <c r="BP290535" s="90"/>
    </row>
    <row r="290536" spans="68:68" customFormat="1">
      <c r="BP290536" s="90"/>
    </row>
    <row r="290537" spans="68:68" customFormat="1">
      <c r="BP290537" s="90"/>
    </row>
    <row r="290538" spans="68:68" customFormat="1">
      <c r="BP290538" s="90"/>
    </row>
    <row r="290539" spans="68:68" customFormat="1">
      <c r="BP290539" s="90"/>
    </row>
    <row r="290540" spans="68:68" customFormat="1">
      <c r="BP290540" s="90"/>
    </row>
    <row r="290541" spans="68:68" customFormat="1">
      <c r="BP290541" s="90"/>
    </row>
    <row r="290542" spans="68:68" customFormat="1">
      <c r="BP290542" s="90"/>
    </row>
    <row r="290543" spans="68:68" customFormat="1">
      <c r="BP290543" s="90"/>
    </row>
    <row r="290544" spans="68:68" customFormat="1">
      <c r="BP290544" s="90"/>
    </row>
    <row r="290545" spans="68:68" customFormat="1">
      <c r="BP290545" s="90"/>
    </row>
    <row r="290546" spans="68:68" customFormat="1">
      <c r="BP290546" s="90"/>
    </row>
    <row r="290547" spans="68:68" customFormat="1">
      <c r="BP290547" s="90"/>
    </row>
    <row r="290548" spans="68:68" customFormat="1">
      <c r="BP290548" s="90"/>
    </row>
    <row r="290549" spans="68:68" customFormat="1">
      <c r="BP290549" s="90"/>
    </row>
    <row r="290550" spans="68:68" customFormat="1">
      <c r="BP290550" s="90"/>
    </row>
    <row r="290551" spans="68:68" customFormat="1">
      <c r="BP290551" s="90"/>
    </row>
    <row r="290552" spans="68:68" customFormat="1">
      <c r="BP290552" s="90"/>
    </row>
    <row r="290553" spans="68:68" customFormat="1">
      <c r="BP290553" s="90"/>
    </row>
    <row r="290554" spans="68:68" customFormat="1">
      <c r="BP290554" s="90"/>
    </row>
    <row r="290555" spans="68:68" customFormat="1">
      <c r="BP290555" s="90"/>
    </row>
    <row r="290556" spans="68:68" customFormat="1">
      <c r="BP290556" s="90"/>
    </row>
    <row r="290557" spans="68:68" customFormat="1">
      <c r="BP290557" s="90"/>
    </row>
    <row r="290558" spans="68:68" customFormat="1">
      <c r="BP290558" s="90"/>
    </row>
    <row r="290559" spans="68:68" customFormat="1">
      <c r="BP290559" s="90"/>
    </row>
    <row r="290560" spans="68:68" customFormat="1">
      <c r="BP290560" s="90"/>
    </row>
    <row r="290561" spans="68:68" customFormat="1">
      <c r="BP290561" s="90"/>
    </row>
    <row r="290562" spans="68:68" customFormat="1">
      <c r="BP290562" s="90"/>
    </row>
    <row r="290563" spans="68:68" customFormat="1">
      <c r="BP290563" s="90"/>
    </row>
    <row r="290564" spans="68:68" customFormat="1">
      <c r="BP290564" s="90"/>
    </row>
    <row r="290565" spans="68:68" customFormat="1">
      <c r="BP290565" s="90"/>
    </row>
    <row r="290566" spans="68:68" customFormat="1">
      <c r="BP290566" s="90"/>
    </row>
    <row r="290567" spans="68:68" customFormat="1">
      <c r="BP290567" s="90"/>
    </row>
    <row r="290568" spans="68:68" customFormat="1">
      <c r="BP290568" s="90"/>
    </row>
    <row r="290569" spans="68:68" customFormat="1">
      <c r="BP290569" s="90"/>
    </row>
    <row r="290570" spans="68:68" customFormat="1">
      <c r="BP290570" s="90"/>
    </row>
    <row r="290571" spans="68:68" customFormat="1">
      <c r="BP290571" s="90"/>
    </row>
    <row r="290572" spans="68:68" customFormat="1">
      <c r="BP290572" s="90"/>
    </row>
    <row r="290573" spans="68:68" customFormat="1">
      <c r="BP290573" s="90"/>
    </row>
    <row r="290574" spans="68:68" customFormat="1">
      <c r="BP290574" s="90"/>
    </row>
    <row r="290575" spans="68:68" customFormat="1">
      <c r="BP290575" s="90"/>
    </row>
    <row r="290576" spans="68:68" customFormat="1">
      <c r="BP290576" s="90"/>
    </row>
    <row r="290577" spans="68:68" customFormat="1">
      <c r="BP290577" s="90"/>
    </row>
    <row r="290578" spans="68:68" customFormat="1">
      <c r="BP290578" s="90"/>
    </row>
    <row r="290579" spans="68:68" customFormat="1">
      <c r="BP290579" s="90"/>
    </row>
    <row r="290580" spans="68:68" customFormat="1">
      <c r="BP290580" s="90"/>
    </row>
    <row r="290581" spans="68:68" customFormat="1">
      <c r="BP290581" s="90"/>
    </row>
    <row r="290582" spans="68:68" customFormat="1">
      <c r="BP290582" s="90"/>
    </row>
    <row r="290583" spans="68:68" customFormat="1">
      <c r="BP290583" s="90"/>
    </row>
    <row r="290584" spans="68:68" customFormat="1">
      <c r="BP290584" s="90"/>
    </row>
    <row r="290585" spans="68:68" customFormat="1">
      <c r="BP290585" s="90"/>
    </row>
    <row r="290586" spans="68:68" customFormat="1">
      <c r="BP290586" s="90"/>
    </row>
    <row r="290587" spans="68:68" customFormat="1">
      <c r="BP290587" s="90"/>
    </row>
    <row r="290588" spans="68:68" customFormat="1">
      <c r="BP290588" s="90"/>
    </row>
    <row r="290589" spans="68:68" customFormat="1">
      <c r="BP290589" s="90"/>
    </row>
    <row r="290590" spans="68:68" customFormat="1">
      <c r="BP290590" s="90"/>
    </row>
    <row r="290591" spans="68:68" customFormat="1">
      <c r="BP290591" s="90"/>
    </row>
    <row r="290592" spans="68:68" customFormat="1">
      <c r="BP290592" s="90"/>
    </row>
    <row r="290593" spans="68:68" customFormat="1">
      <c r="BP290593" s="90"/>
    </row>
    <row r="290594" spans="68:68" customFormat="1">
      <c r="BP290594" s="90"/>
    </row>
    <row r="290595" spans="68:68" customFormat="1">
      <c r="BP290595" s="90"/>
    </row>
    <row r="290596" spans="68:68" customFormat="1">
      <c r="BP290596" s="90"/>
    </row>
    <row r="290597" spans="68:68" customFormat="1">
      <c r="BP290597" s="90"/>
    </row>
    <row r="290598" spans="68:68" customFormat="1">
      <c r="BP290598" s="90"/>
    </row>
    <row r="290599" spans="68:68" customFormat="1">
      <c r="BP290599" s="90"/>
    </row>
    <row r="290600" spans="68:68" customFormat="1">
      <c r="BP290600" s="90"/>
    </row>
    <row r="290601" spans="68:68" customFormat="1">
      <c r="BP290601" s="90"/>
    </row>
    <row r="290602" spans="68:68" customFormat="1">
      <c r="BP290602" s="90"/>
    </row>
    <row r="290603" spans="68:68" customFormat="1">
      <c r="BP290603" s="90"/>
    </row>
    <row r="290604" spans="68:68" customFormat="1">
      <c r="BP290604" s="90"/>
    </row>
    <row r="290605" spans="68:68" customFormat="1">
      <c r="BP290605" s="90"/>
    </row>
    <row r="290606" spans="68:68" customFormat="1">
      <c r="BP290606" s="90"/>
    </row>
    <row r="290607" spans="68:68" customFormat="1">
      <c r="BP290607" s="90"/>
    </row>
    <row r="290608" spans="68:68" customFormat="1">
      <c r="BP290608" s="90"/>
    </row>
    <row r="290609" spans="68:68" customFormat="1">
      <c r="BP290609" s="90"/>
    </row>
    <row r="290610" spans="68:68" customFormat="1">
      <c r="BP290610" s="90"/>
    </row>
    <row r="290611" spans="68:68" customFormat="1">
      <c r="BP290611" s="90"/>
    </row>
    <row r="290612" spans="68:68" customFormat="1">
      <c r="BP290612" s="90"/>
    </row>
    <row r="290613" spans="68:68" customFormat="1">
      <c r="BP290613" s="90"/>
    </row>
    <row r="290614" spans="68:68" customFormat="1">
      <c r="BP290614" s="90"/>
    </row>
    <row r="290615" spans="68:68" customFormat="1">
      <c r="BP290615" s="90"/>
    </row>
    <row r="290616" spans="68:68" customFormat="1">
      <c r="BP290616" s="90"/>
    </row>
    <row r="290617" spans="68:68" customFormat="1">
      <c r="BP290617" s="90"/>
    </row>
    <row r="290618" spans="68:68" customFormat="1">
      <c r="BP290618" s="90"/>
    </row>
    <row r="290619" spans="68:68" customFormat="1">
      <c r="BP290619" s="90"/>
    </row>
    <row r="290620" spans="68:68" customFormat="1">
      <c r="BP290620" s="90"/>
    </row>
    <row r="290621" spans="68:68" customFormat="1">
      <c r="BP290621" s="90"/>
    </row>
    <row r="290622" spans="68:68" customFormat="1">
      <c r="BP290622" s="90"/>
    </row>
    <row r="290623" spans="68:68" customFormat="1">
      <c r="BP290623" s="90"/>
    </row>
    <row r="290624" spans="68:68" customFormat="1">
      <c r="BP290624" s="90"/>
    </row>
    <row r="290625" spans="68:68" customFormat="1">
      <c r="BP290625" s="90"/>
    </row>
    <row r="290626" spans="68:68" customFormat="1">
      <c r="BP290626" s="90"/>
    </row>
    <row r="290627" spans="68:68" customFormat="1">
      <c r="BP290627" s="90"/>
    </row>
    <row r="290628" spans="68:68" customFormat="1">
      <c r="BP290628" s="90"/>
    </row>
    <row r="290629" spans="68:68" customFormat="1">
      <c r="BP290629" s="90"/>
    </row>
    <row r="290630" spans="68:68" customFormat="1">
      <c r="BP290630" s="90"/>
    </row>
    <row r="290631" spans="68:68" customFormat="1">
      <c r="BP290631" s="90"/>
    </row>
    <row r="290632" spans="68:68" customFormat="1">
      <c r="BP290632" s="90"/>
    </row>
    <row r="290633" spans="68:68" customFormat="1">
      <c r="BP290633" s="90"/>
    </row>
    <row r="290634" spans="68:68" customFormat="1">
      <c r="BP290634" s="90"/>
    </row>
    <row r="290635" spans="68:68" customFormat="1">
      <c r="BP290635" s="90"/>
    </row>
    <row r="290636" spans="68:68" customFormat="1">
      <c r="BP290636" s="90"/>
    </row>
    <row r="290637" spans="68:68" customFormat="1">
      <c r="BP290637" s="90"/>
    </row>
    <row r="290638" spans="68:68" customFormat="1">
      <c r="BP290638" s="90"/>
    </row>
    <row r="290639" spans="68:68" customFormat="1">
      <c r="BP290639" s="90"/>
    </row>
    <row r="290640" spans="68:68" customFormat="1">
      <c r="BP290640" s="90"/>
    </row>
    <row r="290641" spans="68:68" customFormat="1">
      <c r="BP290641" s="90"/>
    </row>
    <row r="290642" spans="68:68" customFormat="1">
      <c r="BP290642" s="90"/>
    </row>
    <row r="290643" spans="68:68" customFormat="1">
      <c r="BP290643" s="90"/>
    </row>
    <row r="290644" spans="68:68" customFormat="1">
      <c r="BP290644" s="90"/>
    </row>
    <row r="290645" spans="68:68" customFormat="1">
      <c r="BP290645" s="90"/>
    </row>
    <row r="290646" spans="68:68" customFormat="1">
      <c r="BP290646" s="90"/>
    </row>
    <row r="290647" spans="68:68" customFormat="1">
      <c r="BP290647" s="90"/>
    </row>
    <row r="290648" spans="68:68" customFormat="1">
      <c r="BP290648" s="90"/>
    </row>
    <row r="290649" spans="68:68" customFormat="1">
      <c r="BP290649" s="90"/>
    </row>
    <row r="290650" spans="68:68" customFormat="1">
      <c r="BP290650" s="90"/>
    </row>
    <row r="290651" spans="68:68" customFormat="1">
      <c r="BP290651" s="90"/>
    </row>
    <row r="290652" spans="68:68" customFormat="1">
      <c r="BP290652" s="90"/>
    </row>
    <row r="290653" spans="68:68" customFormat="1">
      <c r="BP290653" s="90"/>
    </row>
    <row r="290654" spans="68:68" customFormat="1">
      <c r="BP290654" s="90"/>
    </row>
    <row r="290655" spans="68:68" customFormat="1">
      <c r="BP290655" s="90"/>
    </row>
    <row r="290656" spans="68:68" customFormat="1">
      <c r="BP290656" s="90"/>
    </row>
    <row r="290657" spans="68:68" customFormat="1">
      <c r="BP290657" s="90"/>
    </row>
    <row r="290658" spans="68:68" customFormat="1">
      <c r="BP290658" s="90"/>
    </row>
    <row r="290659" spans="68:68" customFormat="1">
      <c r="BP290659" s="90"/>
    </row>
    <row r="290660" spans="68:68" customFormat="1">
      <c r="BP290660" s="90"/>
    </row>
    <row r="290661" spans="68:68" customFormat="1">
      <c r="BP290661" s="90"/>
    </row>
    <row r="290662" spans="68:68" customFormat="1">
      <c r="BP290662" s="90"/>
    </row>
    <row r="290663" spans="68:68" customFormat="1">
      <c r="BP290663" s="90"/>
    </row>
    <row r="290664" spans="68:68" customFormat="1">
      <c r="BP290664" s="90"/>
    </row>
    <row r="290665" spans="68:68" customFormat="1">
      <c r="BP290665" s="90"/>
    </row>
    <row r="290666" spans="68:68" customFormat="1">
      <c r="BP290666" s="90"/>
    </row>
    <row r="290667" spans="68:68" customFormat="1">
      <c r="BP290667" s="90"/>
    </row>
    <row r="290668" spans="68:68" customFormat="1">
      <c r="BP290668" s="90"/>
    </row>
    <row r="290669" spans="68:68" customFormat="1">
      <c r="BP290669" s="90"/>
    </row>
    <row r="290670" spans="68:68" customFormat="1">
      <c r="BP290670" s="90"/>
    </row>
    <row r="290671" spans="68:68" customFormat="1">
      <c r="BP290671" s="90"/>
    </row>
    <row r="290672" spans="68:68" customFormat="1">
      <c r="BP290672" s="90"/>
    </row>
    <row r="290673" spans="68:68" customFormat="1">
      <c r="BP290673" s="90"/>
    </row>
    <row r="290674" spans="68:68" customFormat="1">
      <c r="BP290674" s="90"/>
    </row>
    <row r="290675" spans="68:68" customFormat="1">
      <c r="BP290675" s="90"/>
    </row>
    <row r="290676" spans="68:68" customFormat="1">
      <c r="BP290676" s="90"/>
    </row>
    <row r="290677" spans="68:68" customFormat="1">
      <c r="BP290677" s="90"/>
    </row>
    <row r="290678" spans="68:68" customFormat="1">
      <c r="BP290678" s="90"/>
    </row>
    <row r="290679" spans="68:68" customFormat="1">
      <c r="BP290679" s="90"/>
    </row>
    <row r="290680" spans="68:68" customFormat="1">
      <c r="BP290680" s="90"/>
    </row>
    <row r="290681" spans="68:68" customFormat="1">
      <c r="BP290681" s="90"/>
    </row>
    <row r="290682" spans="68:68" customFormat="1">
      <c r="BP290682" s="90"/>
    </row>
    <row r="290683" spans="68:68" customFormat="1">
      <c r="BP290683" s="90"/>
    </row>
    <row r="290684" spans="68:68" customFormat="1">
      <c r="BP290684" s="90"/>
    </row>
    <row r="290685" spans="68:68" customFormat="1">
      <c r="BP290685" s="90"/>
    </row>
    <row r="290686" spans="68:68" customFormat="1">
      <c r="BP290686" s="90"/>
    </row>
    <row r="290687" spans="68:68" customFormat="1">
      <c r="BP290687" s="90"/>
    </row>
    <row r="290688" spans="68:68" customFormat="1">
      <c r="BP290688" s="90"/>
    </row>
    <row r="290689" spans="68:68" customFormat="1">
      <c r="BP290689" s="90"/>
    </row>
    <row r="290690" spans="68:68" customFormat="1">
      <c r="BP290690" s="90"/>
    </row>
    <row r="290691" spans="68:68" customFormat="1">
      <c r="BP290691" s="90"/>
    </row>
    <row r="290692" spans="68:68" customFormat="1">
      <c r="BP290692" s="90"/>
    </row>
    <row r="290693" spans="68:68" customFormat="1">
      <c r="BP290693" s="90"/>
    </row>
    <row r="290694" spans="68:68" customFormat="1">
      <c r="BP290694" s="90"/>
    </row>
    <row r="290695" spans="68:68" customFormat="1">
      <c r="BP290695" s="90"/>
    </row>
    <row r="290696" spans="68:68" customFormat="1">
      <c r="BP290696" s="90"/>
    </row>
    <row r="290697" spans="68:68" customFormat="1">
      <c r="BP290697" s="90"/>
    </row>
    <row r="290698" spans="68:68" customFormat="1">
      <c r="BP290698" s="90"/>
    </row>
    <row r="290699" spans="68:68" customFormat="1">
      <c r="BP290699" s="90"/>
    </row>
    <row r="290700" spans="68:68" customFormat="1">
      <c r="BP290700" s="90"/>
    </row>
    <row r="290701" spans="68:68" customFormat="1">
      <c r="BP290701" s="90"/>
    </row>
    <row r="290702" spans="68:68" customFormat="1">
      <c r="BP290702" s="90"/>
    </row>
    <row r="290703" spans="68:68" customFormat="1">
      <c r="BP290703" s="90"/>
    </row>
    <row r="290704" spans="68:68" customFormat="1">
      <c r="BP290704" s="90"/>
    </row>
    <row r="290705" spans="68:68" customFormat="1">
      <c r="BP290705" s="90"/>
    </row>
    <row r="290706" spans="68:68" customFormat="1">
      <c r="BP290706" s="90"/>
    </row>
    <row r="290707" spans="68:68" customFormat="1">
      <c r="BP290707" s="90"/>
    </row>
    <row r="290708" spans="68:68" customFormat="1">
      <c r="BP290708" s="90"/>
    </row>
    <row r="290709" spans="68:68" customFormat="1">
      <c r="BP290709" s="90"/>
    </row>
    <row r="290710" spans="68:68" customFormat="1">
      <c r="BP290710" s="90"/>
    </row>
    <row r="290711" spans="68:68" customFormat="1">
      <c r="BP290711" s="90"/>
    </row>
    <row r="290712" spans="68:68" customFormat="1">
      <c r="BP290712" s="90"/>
    </row>
    <row r="290713" spans="68:68" customFormat="1">
      <c r="BP290713" s="90"/>
    </row>
    <row r="290714" spans="68:68" customFormat="1">
      <c r="BP290714" s="90"/>
    </row>
    <row r="290715" spans="68:68" customFormat="1">
      <c r="BP290715" s="90"/>
    </row>
    <row r="290716" spans="68:68" customFormat="1">
      <c r="BP290716" s="90"/>
    </row>
    <row r="290717" spans="68:68" customFormat="1">
      <c r="BP290717" s="90"/>
    </row>
    <row r="290718" spans="68:68" customFormat="1">
      <c r="BP290718" s="90"/>
    </row>
    <row r="290719" spans="68:68" customFormat="1">
      <c r="BP290719" s="90"/>
    </row>
    <row r="290720" spans="68:68" customFormat="1">
      <c r="BP290720" s="90"/>
    </row>
    <row r="290721" spans="68:68" customFormat="1">
      <c r="BP290721" s="90"/>
    </row>
    <row r="290722" spans="68:68" customFormat="1">
      <c r="BP290722" s="90"/>
    </row>
    <row r="290723" spans="68:68" customFormat="1">
      <c r="BP290723" s="90"/>
    </row>
    <row r="290724" spans="68:68" customFormat="1">
      <c r="BP290724" s="90"/>
    </row>
    <row r="290725" spans="68:68" customFormat="1">
      <c r="BP290725" s="90"/>
    </row>
    <row r="290726" spans="68:68" customFormat="1">
      <c r="BP290726" s="90"/>
    </row>
    <row r="290727" spans="68:68" customFormat="1">
      <c r="BP290727" s="90"/>
    </row>
    <row r="290728" spans="68:68" customFormat="1">
      <c r="BP290728" s="90"/>
    </row>
    <row r="290729" spans="68:68" customFormat="1">
      <c r="BP290729" s="90"/>
    </row>
    <row r="290730" spans="68:68" customFormat="1">
      <c r="BP290730" s="90"/>
    </row>
    <row r="290731" spans="68:68" customFormat="1">
      <c r="BP290731" s="90"/>
    </row>
    <row r="290732" spans="68:68" customFormat="1">
      <c r="BP290732" s="90"/>
    </row>
    <row r="290733" spans="68:68" customFormat="1">
      <c r="BP290733" s="90"/>
    </row>
    <row r="290734" spans="68:68" customFormat="1">
      <c r="BP290734" s="90"/>
    </row>
    <row r="290735" spans="68:68" customFormat="1">
      <c r="BP290735" s="90"/>
    </row>
    <row r="290736" spans="68:68" customFormat="1">
      <c r="BP290736" s="90"/>
    </row>
    <row r="290737" spans="68:68" customFormat="1">
      <c r="BP290737" s="90"/>
    </row>
    <row r="290738" spans="68:68" customFormat="1">
      <c r="BP290738" s="90"/>
    </row>
    <row r="290739" spans="68:68" customFormat="1">
      <c r="BP290739" s="90"/>
    </row>
    <row r="290740" spans="68:68" customFormat="1">
      <c r="BP290740" s="90"/>
    </row>
    <row r="290741" spans="68:68" customFormat="1">
      <c r="BP290741" s="90"/>
    </row>
    <row r="290742" spans="68:68" customFormat="1">
      <c r="BP290742" s="90"/>
    </row>
    <row r="290743" spans="68:68" customFormat="1">
      <c r="BP290743" s="90"/>
    </row>
    <row r="290744" spans="68:68" customFormat="1">
      <c r="BP290744" s="90"/>
    </row>
    <row r="290745" spans="68:68" customFormat="1">
      <c r="BP290745" s="90"/>
    </row>
    <row r="290746" spans="68:68" customFormat="1">
      <c r="BP290746" s="90"/>
    </row>
    <row r="290747" spans="68:68" customFormat="1">
      <c r="BP290747" s="90"/>
    </row>
    <row r="290748" spans="68:68" customFormat="1">
      <c r="BP290748" s="90"/>
    </row>
    <row r="290749" spans="68:68" customFormat="1">
      <c r="BP290749" s="90"/>
    </row>
    <row r="290750" spans="68:68" customFormat="1">
      <c r="BP290750" s="90"/>
    </row>
    <row r="290751" spans="68:68" customFormat="1">
      <c r="BP290751" s="90"/>
    </row>
    <row r="290752" spans="68:68" customFormat="1">
      <c r="BP290752" s="90"/>
    </row>
    <row r="290753" spans="68:68" customFormat="1">
      <c r="BP290753" s="90"/>
    </row>
    <row r="290754" spans="68:68" customFormat="1">
      <c r="BP290754" s="90"/>
    </row>
    <row r="290755" spans="68:68" customFormat="1">
      <c r="BP290755" s="90"/>
    </row>
    <row r="290756" spans="68:68" customFormat="1">
      <c r="BP290756" s="90"/>
    </row>
    <row r="290757" spans="68:68" customFormat="1">
      <c r="BP290757" s="90"/>
    </row>
    <row r="290758" spans="68:68" customFormat="1">
      <c r="BP290758" s="90"/>
    </row>
    <row r="290759" spans="68:68" customFormat="1">
      <c r="BP290759" s="90"/>
    </row>
    <row r="290760" spans="68:68" customFormat="1">
      <c r="BP290760" s="90"/>
    </row>
    <row r="290761" spans="68:68" customFormat="1">
      <c r="BP290761" s="90"/>
    </row>
    <row r="290762" spans="68:68" customFormat="1">
      <c r="BP290762" s="90"/>
    </row>
    <row r="290763" spans="68:68" customFormat="1">
      <c r="BP290763" s="90"/>
    </row>
    <row r="290764" spans="68:68" customFormat="1">
      <c r="BP290764" s="90"/>
    </row>
    <row r="290765" spans="68:68" customFormat="1">
      <c r="BP290765" s="90"/>
    </row>
    <row r="290766" spans="68:68" customFormat="1">
      <c r="BP290766" s="90"/>
    </row>
    <row r="290767" spans="68:68" customFormat="1">
      <c r="BP290767" s="90"/>
    </row>
    <row r="290768" spans="68:68" customFormat="1">
      <c r="BP290768" s="90"/>
    </row>
    <row r="290769" spans="68:68" customFormat="1">
      <c r="BP290769" s="90"/>
    </row>
    <row r="290770" spans="68:68" customFormat="1">
      <c r="BP290770" s="90"/>
    </row>
    <row r="290771" spans="68:68" customFormat="1">
      <c r="BP290771" s="90"/>
    </row>
    <row r="290772" spans="68:68" customFormat="1">
      <c r="BP290772" s="90"/>
    </row>
    <row r="290773" spans="68:68" customFormat="1">
      <c r="BP290773" s="90"/>
    </row>
    <row r="290774" spans="68:68" customFormat="1">
      <c r="BP290774" s="90"/>
    </row>
    <row r="290775" spans="68:68" customFormat="1">
      <c r="BP290775" s="90"/>
    </row>
    <row r="290776" spans="68:68" customFormat="1">
      <c r="BP290776" s="90"/>
    </row>
    <row r="290777" spans="68:68" customFormat="1">
      <c r="BP290777" s="90"/>
    </row>
    <row r="290778" spans="68:68" customFormat="1">
      <c r="BP290778" s="90"/>
    </row>
    <row r="290779" spans="68:68" customFormat="1">
      <c r="BP290779" s="90"/>
    </row>
    <row r="290780" spans="68:68" customFormat="1">
      <c r="BP290780" s="90"/>
    </row>
    <row r="290781" spans="68:68" customFormat="1">
      <c r="BP290781" s="90"/>
    </row>
    <row r="290782" spans="68:68" customFormat="1">
      <c r="BP290782" s="90"/>
    </row>
    <row r="290783" spans="68:68" customFormat="1">
      <c r="BP290783" s="90"/>
    </row>
    <row r="290784" spans="68:68" customFormat="1">
      <c r="BP290784" s="90"/>
    </row>
    <row r="290785" spans="68:68" customFormat="1">
      <c r="BP290785" s="90"/>
    </row>
    <row r="290786" spans="68:68" customFormat="1">
      <c r="BP290786" s="90"/>
    </row>
    <row r="290787" spans="68:68" customFormat="1">
      <c r="BP290787" s="90"/>
    </row>
    <row r="290788" spans="68:68" customFormat="1">
      <c r="BP290788" s="90"/>
    </row>
    <row r="290789" spans="68:68" customFormat="1">
      <c r="BP290789" s="90"/>
    </row>
    <row r="290790" spans="68:68" customFormat="1">
      <c r="BP290790" s="90"/>
    </row>
    <row r="290791" spans="68:68" customFormat="1">
      <c r="BP290791" s="90"/>
    </row>
    <row r="290792" spans="68:68" customFormat="1">
      <c r="BP290792" s="90"/>
    </row>
    <row r="290793" spans="68:68" customFormat="1">
      <c r="BP290793" s="90"/>
    </row>
    <row r="290794" spans="68:68" customFormat="1">
      <c r="BP290794" s="90"/>
    </row>
    <row r="290795" spans="68:68" customFormat="1">
      <c r="BP290795" s="90"/>
    </row>
    <row r="290796" spans="68:68" customFormat="1">
      <c r="BP290796" s="90"/>
    </row>
    <row r="290797" spans="68:68" customFormat="1">
      <c r="BP290797" s="90"/>
    </row>
    <row r="290798" spans="68:68" customFormat="1">
      <c r="BP290798" s="90"/>
    </row>
    <row r="290799" spans="68:68" customFormat="1">
      <c r="BP290799" s="90"/>
    </row>
    <row r="290800" spans="68:68" customFormat="1">
      <c r="BP290800" s="90"/>
    </row>
    <row r="290801" spans="68:68" customFormat="1">
      <c r="BP290801" s="90"/>
    </row>
    <row r="290802" spans="68:68" customFormat="1">
      <c r="BP290802" s="90"/>
    </row>
    <row r="290803" spans="68:68" customFormat="1">
      <c r="BP290803" s="90"/>
    </row>
    <row r="290804" spans="68:68" customFormat="1">
      <c r="BP290804" s="90"/>
    </row>
    <row r="290805" spans="68:68" customFormat="1">
      <c r="BP290805" s="90"/>
    </row>
    <row r="290806" spans="68:68" customFormat="1">
      <c r="BP290806" s="90"/>
    </row>
    <row r="290807" spans="68:68" customFormat="1">
      <c r="BP290807" s="90"/>
    </row>
    <row r="290808" spans="68:68" customFormat="1">
      <c r="BP290808" s="90"/>
    </row>
    <row r="290809" spans="68:68" customFormat="1">
      <c r="BP290809" s="90"/>
    </row>
    <row r="290810" spans="68:68" customFormat="1">
      <c r="BP290810" s="90"/>
    </row>
    <row r="290811" spans="68:68" customFormat="1">
      <c r="BP290811" s="90"/>
    </row>
    <row r="290812" spans="68:68" customFormat="1">
      <c r="BP290812" s="90"/>
    </row>
    <row r="290813" spans="68:68" customFormat="1">
      <c r="BP290813" s="90"/>
    </row>
    <row r="290814" spans="68:68" customFormat="1">
      <c r="BP290814" s="90"/>
    </row>
    <row r="290815" spans="68:68" customFormat="1">
      <c r="BP290815" s="90"/>
    </row>
    <row r="290816" spans="68:68" customFormat="1">
      <c r="BP290816" s="90"/>
    </row>
    <row r="290817" spans="68:68" customFormat="1">
      <c r="BP290817" s="90"/>
    </row>
    <row r="290818" spans="68:68" customFormat="1">
      <c r="BP290818" s="90"/>
    </row>
    <row r="290819" spans="68:68" customFormat="1">
      <c r="BP290819" s="90"/>
    </row>
    <row r="290820" spans="68:68" customFormat="1">
      <c r="BP290820" s="90"/>
    </row>
    <row r="290821" spans="68:68" customFormat="1">
      <c r="BP290821" s="90"/>
    </row>
    <row r="290822" spans="68:68" customFormat="1">
      <c r="BP290822" s="90"/>
    </row>
    <row r="290823" spans="68:68" customFormat="1">
      <c r="BP290823" s="90"/>
    </row>
    <row r="290824" spans="68:68" customFormat="1">
      <c r="BP290824" s="90"/>
    </row>
    <row r="290825" spans="68:68" customFormat="1">
      <c r="BP290825" s="90"/>
    </row>
    <row r="290826" spans="68:68" customFormat="1">
      <c r="BP290826" s="90"/>
    </row>
    <row r="290827" spans="68:68" customFormat="1">
      <c r="BP290827" s="90"/>
    </row>
    <row r="290828" spans="68:68" customFormat="1">
      <c r="BP290828" s="90"/>
    </row>
    <row r="290829" spans="68:68" customFormat="1">
      <c r="BP290829" s="90"/>
    </row>
    <row r="290830" spans="68:68" customFormat="1">
      <c r="BP290830" s="90"/>
    </row>
    <row r="290831" spans="68:68" customFormat="1">
      <c r="BP290831" s="90"/>
    </row>
    <row r="290832" spans="68:68" customFormat="1">
      <c r="BP290832" s="90"/>
    </row>
    <row r="290833" spans="68:68" customFormat="1">
      <c r="BP290833" s="90"/>
    </row>
    <row r="290834" spans="68:68" customFormat="1">
      <c r="BP290834" s="90"/>
    </row>
    <row r="290835" spans="68:68" customFormat="1">
      <c r="BP290835" s="90"/>
    </row>
    <row r="290836" spans="68:68" customFormat="1">
      <c r="BP290836" s="90"/>
    </row>
    <row r="290837" spans="68:68" customFormat="1">
      <c r="BP290837" s="90"/>
    </row>
    <row r="290838" spans="68:68" customFormat="1">
      <c r="BP290838" s="90"/>
    </row>
    <row r="290839" spans="68:68" customFormat="1">
      <c r="BP290839" s="90"/>
    </row>
    <row r="290840" spans="68:68" customFormat="1">
      <c r="BP290840" s="90"/>
    </row>
    <row r="290841" spans="68:68" customFormat="1">
      <c r="BP290841" s="90"/>
    </row>
    <row r="290842" spans="68:68" customFormat="1">
      <c r="BP290842" s="90"/>
    </row>
    <row r="290843" spans="68:68" customFormat="1">
      <c r="BP290843" s="90"/>
    </row>
    <row r="290844" spans="68:68" customFormat="1">
      <c r="BP290844" s="90"/>
    </row>
    <row r="290845" spans="68:68" customFormat="1">
      <c r="BP290845" s="90"/>
    </row>
    <row r="290846" spans="68:68" customFormat="1">
      <c r="BP290846" s="90"/>
    </row>
    <row r="290847" spans="68:68" customFormat="1">
      <c r="BP290847" s="90"/>
    </row>
    <row r="290848" spans="68:68" customFormat="1">
      <c r="BP290848" s="90"/>
    </row>
    <row r="290849" spans="68:68" customFormat="1">
      <c r="BP290849" s="90"/>
    </row>
    <row r="290850" spans="68:68" customFormat="1">
      <c r="BP290850" s="90"/>
    </row>
    <row r="290851" spans="68:68" customFormat="1">
      <c r="BP290851" s="90"/>
    </row>
    <row r="290852" spans="68:68" customFormat="1">
      <c r="BP290852" s="90"/>
    </row>
    <row r="290853" spans="68:68" customFormat="1">
      <c r="BP290853" s="90"/>
    </row>
    <row r="290854" spans="68:68" customFormat="1">
      <c r="BP290854" s="90"/>
    </row>
    <row r="290855" spans="68:68" customFormat="1">
      <c r="BP290855" s="90"/>
    </row>
    <row r="290856" spans="68:68" customFormat="1">
      <c r="BP290856" s="90"/>
    </row>
    <row r="290857" spans="68:68" customFormat="1">
      <c r="BP290857" s="90"/>
    </row>
    <row r="290858" spans="68:68" customFormat="1">
      <c r="BP290858" s="90"/>
    </row>
    <row r="290859" spans="68:68" customFormat="1">
      <c r="BP290859" s="90"/>
    </row>
    <row r="290860" spans="68:68" customFormat="1">
      <c r="BP290860" s="90"/>
    </row>
    <row r="290861" spans="68:68" customFormat="1">
      <c r="BP290861" s="90"/>
    </row>
    <row r="290862" spans="68:68" customFormat="1">
      <c r="BP290862" s="90"/>
    </row>
    <row r="290863" spans="68:68" customFormat="1">
      <c r="BP290863" s="90"/>
    </row>
    <row r="290864" spans="68:68" customFormat="1">
      <c r="BP290864" s="90"/>
    </row>
    <row r="290865" spans="68:68" customFormat="1">
      <c r="BP290865" s="90"/>
    </row>
    <row r="290866" spans="68:68" customFormat="1">
      <c r="BP290866" s="90"/>
    </row>
    <row r="290867" spans="68:68" customFormat="1">
      <c r="BP290867" s="90"/>
    </row>
    <row r="290868" spans="68:68" customFormat="1">
      <c r="BP290868" s="90"/>
    </row>
    <row r="290869" spans="68:68" customFormat="1">
      <c r="BP290869" s="90"/>
    </row>
    <row r="290870" spans="68:68" customFormat="1">
      <c r="BP290870" s="90"/>
    </row>
    <row r="290871" spans="68:68" customFormat="1">
      <c r="BP290871" s="90"/>
    </row>
    <row r="290872" spans="68:68" customFormat="1">
      <c r="BP290872" s="90"/>
    </row>
    <row r="290873" spans="68:68" customFormat="1">
      <c r="BP290873" s="90"/>
    </row>
    <row r="290874" spans="68:68" customFormat="1">
      <c r="BP290874" s="90"/>
    </row>
    <row r="290875" spans="68:68" customFormat="1">
      <c r="BP290875" s="90"/>
    </row>
    <row r="290876" spans="68:68" customFormat="1">
      <c r="BP290876" s="90"/>
    </row>
    <row r="290877" spans="68:68" customFormat="1">
      <c r="BP290877" s="90"/>
    </row>
    <row r="290878" spans="68:68" customFormat="1">
      <c r="BP290878" s="90"/>
    </row>
    <row r="290879" spans="68:68" customFormat="1">
      <c r="BP290879" s="90"/>
    </row>
    <row r="290880" spans="68:68" customFormat="1">
      <c r="BP290880" s="90"/>
    </row>
    <row r="290881" spans="68:68" customFormat="1">
      <c r="BP290881" s="90"/>
    </row>
    <row r="290882" spans="68:68" customFormat="1">
      <c r="BP290882" s="90"/>
    </row>
    <row r="290883" spans="68:68" customFormat="1">
      <c r="BP290883" s="90"/>
    </row>
    <row r="290884" spans="68:68" customFormat="1">
      <c r="BP290884" s="90"/>
    </row>
    <row r="290885" spans="68:68" customFormat="1">
      <c r="BP290885" s="90"/>
    </row>
    <row r="290886" spans="68:68" customFormat="1">
      <c r="BP290886" s="90"/>
    </row>
    <row r="290887" spans="68:68" customFormat="1">
      <c r="BP290887" s="90"/>
    </row>
    <row r="290888" spans="68:68" customFormat="1">
      <c r="BP290888" s="90"/>
    </row>
    <row r="290889" spans="68:68" customFormat="1">
      <c r="BP290889" s="90"/>
    </row>
    <row r="290890" spans="68:68" customFormat="1">
      <c r="BP290890" s="90"/>
    </row>
    <row r="290891" spans="68:68" customFormat="1">
      <c r="BP290891" s="90"/>
    </row>
    <row r="290892" spans="68:68" customFormat="1">
      <c r="BP290892" s="90"/>
    </row>
    <row r="290893" spans="68:68" customFormat="1">
      <c r="BP290893" s="90"/>
    </row>
    <row r="290894" spans="68:68" customFormat="1">
      <c r="BP290894" s="90"/>
    </row>
    <row r="290895" spans="68:68" customFormat="1">
      <c r="BP290895" s="90"/>
    </row>
    <row r="290896" spans="68:68" customFormat="1">
      <c r="BP290896" s="90"/>
    </row>
    <row r="290897" spans="68:68" customFormat="1">
      <c r="BP290897" s="90"/>
    </row>
    <row r="290898" spans="68:68" customFormat="1">
      <c r="BP290898" s="90"/>
    </row>
    <row r="290899" spans="68:68" customFormat="1">
      <c r="BP290899" s="90"/>
    </row>
    <row r="290900" spans="68:68" customFormat="1">
      <c r="BP290900" s="90"/>
    </row>
    <row r="290901" spans="68:68" customFormat="1">
      <c r="BP290901" s="90"/>
    </row>
    <row r="290902" spans="68:68" customFormat="1">
      <c r="BP290902" s="90"/>
    </row>
    <row r="290903" spans="68:68" customFormat="1">
      <c r="BP290903" s="90"/>
    </row>
    <row r="290904" spans="68:68" customFormat="1">
      <c r="BP290904" s="90"/>
    </row>
    <row r="290905" spans="68:68" customFormat="1">
      <c r="BP290905" s="90"/>
    </row>
    <row r="290906" spans="68:68" customFormat="1">
      <c r="BP290906" s="90"/>
    </row>
    <row r="290907" spans="68:68" customFormat="1">
      <c r="BP290907" s="90"/>
    </row>
    <row r="290908" spans="68:68" customFormat="1">
      <c r="BP290908" s="90"/>
    </row>
    <row r="290909" spans="68:68" customFormat="1">
      <c r="BP290909" s="90"/>
    </row>
    <row r="290910" spans="68:68" customFormat="1">
      <c r="BP290910" s="90"/>
    </row>
    <row r="290911" spans="68:68" customFormat="1">
      <c r="BP290911" s="90"/>
    </row>
    <row r="290912" spans="68:68" customFormat="1">
      <c r="BP290912" s="90"/>
    </row>
    <row r="290913" spans="68:68" customFormat="1">
      <c r="BP290913" s="90"/>
    </row>
    <row r="290914" spans="68:68" customFormat="1">
      <c r="BP290914" s="90"/>
    </row>
    <row r="290915" spans="68:68" customFormat="1">
      <c r="BP290915" s="90"/>
    </row>
    <row r="290916" spans="68:68" customFormat="1">
      <c r="BP290916" s="90"/>
    </row>
    <row r="290917" spans="68:68" customFormat="1">
      <c r="BP290917" s="90"/>
    </row>
    <row r="290918" spans="68:68" customFormat="1">
      <c r="BP290918" s="90"/>
    </row>
    <row r="290919" spans="68:68" customFormat="1">
      <c r="BP290919" s="90"/>
    </row>
    <row r="290920" spans="68:68" customFormat="1">
      <c r="BP290920" s="90"/>
    </row>
    <row r="290921" spans="68:68" customFormat="1">
      <c r="BP290921" s="90"/>
    </row>
    <row r="290922" spans="68:68" customFormat="1">
      <c r="BP290922" s="90"/>
    </row>
    <row r="290923" spans="68:68" customFormat="1">
      <c r="BP290923" s="90"/>
    </row>
    <row r="290924" spans="68:68" customFormat="1">
      <c r="BP290924" s="90"/>
    </row>
    <row r="290925" spans="68:68" customFormat="1">
      <c r="BP290925" s="90"/>
    </row>
    <row r="290926" spans="68:68" customFormat="1">
      <c r="BP290926" s="90"/>
    </row>
    <row r="290927" spans="68:68" customFormat="1">
      <c r="BP290927" s="90"/>
    </row>
    <row r="290928" spans="68:68" customFormat="1">
      <c r="BP290928" s="90"/>
    </row>
    <row r="290929" spans="68:68" customFormat="1">
      <c r="BP290929" s="90"/>
    </row>
    <row r="290930" spans="68:68" customFormat="1">
      <c r="BP290930" s="90"/>
    </row>
    <row r="290931" spans="68:68" customFormat="1">
      <c r="BP290931" s="90"/>
    </row>
    <row r="290932" spans="68:68" customFormat="1">
      <c r="BP290932" s="90"/>
    </row>
    <row r="290933" spans="68:68" customFormat="1">
      <c r="BP290933" s="90"/>
    </row>
    <row r="290934" spans="68:68" customFormat="1">
      <c r="BP290934" s="90"/>
    </row>
    <row r="290935" spans="68:68" customFormat="1">
      <c r="BP290935" s="90"/>
    </row>
    <row r="290936" spans="68:68" customFormat="1">
      <c r="BP290936" s="90"/>
    </row>
    <row r="290937" spans="68:68" customFormat="1">
      <c r="BP290937" s="90"/>
    </row>
    <row r="290938" spans="68:68" customFormat="1">
      <c r="BP290938" s="90"/>
    </row>
    <row r="290939" spans="68:68" customFormat="1">
      <c r="BP290939" s="90"/>
    </row>
    <row r="290940" spans="68:68" customFormat="1">
      <c r="BP290940" s="90"/>
    </row>
    <row r="290941" spans="68:68" customFormat="1">
      <c r="BP290941" s="90"/>
    </row>
    <row r="290942" spans="68:68" customFormat="1">
      <c r="BP290942" s="90"/>
    </row>
    <row r="290943" spans="68:68" customFormat="1">
      <c r="BP290943" s="90"/>
    </row>
    <row r="290944" spans="68:68" customFormat="1">
      <c r="BP290944" s="90"/>
    </row>
    <row r="290945" spans="68:68" customFormat="1">
      <c r="BP290945" s="90"/>
    </row>
    <row r="290946" spans="68:68" customFormat="1">
      <c r="BP290946" s="90"/>
    </row>
    <row r="290947" spans="68:68" customFormat="1">
      <c r="BP290947" s="90"/>
    </row>
    <row r="290948" spans="68:68" customFormat="1">
      <c r="BP290948" s="90"/>
    </row>
    <row r="290949" spans="68:68" customFormat="1">
      <c r="BP290949" s="90"/>
    </row>
    <row r="290950" spans="68:68" customFormat="1">
      <c r="BP290950" s="90"/>
    </row>
    <row r="290951" spans="68:68" customFormat="1">
      <c r="BP290951" s="90"/>
    </row>
    <row r="290952" spans="68:68" customFormat="1">
      <c r="BP290952" s="90"/>
    </row>
    <row r="290953" spans="68:68" customFormat="1">
      <c r="BP290953" s="90"/>
    </row>
    <row r="290954" spans="68:68" customFormat="1">
      <c r="BP290954" s="90"/>
    </row>
    <row r="290955" spans="68:68" customFormat="1">
      <c r="BP290955" s="90"/>
    </row>
    <row r="290956" spans="68:68" customFormat="1">
      <c r="BP290956" s="90"/>
    </row>
    <row r="290957" spans="68:68" customFormat="1">
      <c r="BP290957" s="90"/>
    </row>
    <row r="290958" spans="68:68" customFormat="1">
      <c r="BP290958" s="90"/>
    </row>
    <row r="290959" spans="68:68" customFormat="1">
      <c r="BP290959" s="90"/>
    </row>
    <row r="290960" spans="68:68" customFormat="1">
      <c r="BP290960" s="90"/>
    </row>
    <row r="290961" spans="68:68" customFormat="1">
      <c r="BP290961" s="90"/>
    </row>
    <row r="290962" spans="68:68" customFormat="1">
      <c r="BP290962" s="90"/>
    </row>
    <row r="290963" spans="68:68" customFormat="1">
      <c r="BP290963" s="90"/>
    </row>
    <row r="290964" spans="68:68" customFormat="1">
      <c r="BP290964" s="90"/>
    </row>
    <row r="290965" spans="68:68" customFormat="1">
      <c r="BP290965" s="90"/>
    </row>
    <row r="290966" spans="68:68" customFormat="1">
      <c r="BP290966" s="90"/>
    </row>
    <row r="290967" spans="68:68" customFormat="1">
      <c r="BP290967" s="90"/>
    </row>
    <row r="290968" spans="68:68" customFormat="1">
      <c r="BP290968" s="90"/>
    </row>
    <row r="290969" spans="68:68" customFormat="1">
      <c r="BP290969" s="90"/>
    </row>
    <row r="290970" spans="68:68" customFormat="1">
      <c r="BP290970" s="90"/>
    </row>
    <row r="290971" spans="68:68" customFormat="1">
      <c r="BP290971" s="90"/>
    </row>
    <row r="290972" spans="68:68" customFormat="1">
      <c r="BP290972" s="90"/>
    </row>
    <row r="290973" spans="68:68" customFormat="1">
      <c r="BP290973" s="90"/>
    </row>
    <row r="290974" spans="68:68" customFormat="1">
      <c r="BP290974" s="90"/>
    </row>
    <row r="290975" spans="68:68" customFormat="1">
      <c r="BP290975" s="90"/>
    </row>
    <row r="290976" spans="68:68" customFormat="1">
      <c r="BP290976" s="90"/>
    </row>
    <row r="290977" spans="68:68" customFormat="1">
      <c r="BP290977" s="90"/>
    </row>
    <row r="290978" spans="68:68" customFormat="1">
      <c r="BP290978" s="90"/>
    </row>
    <row r="290979" spans="68:68" customFormat="1">
      <c r="BP290979" s="90"/>
    </row>
    <row r="290980" spans="68:68" customFormat="1">
      <c r="BP290980" s="90"/>
    </row>
    <row r="290981" spans="68:68" customFormat="1">
      <c r="BP290981" s="90"/>
    </row>
    <row r="290982" spans="68:68" customFormat="1">
      <c r="BP290982" s="90"/>
    </row>
    <row r="290983" spans="68:68" customFormat="1">
      <c r="BP290983" s="90"/>
    </row>
    <row r="290984" spans="68:68" customFormat="1">
      <c r="BP290984" s="90"/>
    </row>
    <row r="290985" spans="68:68" customFormat="1">
      <c r="BP290985" s="90"/>
    </row>
    <row r="290986" spans="68:68" customFormat="1">
      <c r="BP290986" s="90"/>
    </row>
    <row r="290987" spans="68:68" customFormat="1">
      <c r="BP290987" s="90"/>
    </row>
    <row r="290988" spans="68:68" customFormat="1">
      <c r="BP290988" s="90"/>
    </row>
    <row r="290989" spans="68:68" customFormat="1">
      <c r="BP290989" s="90"/>
    </row>
    <row r="290990" spans="68:68" customFormat="1">
      <c r="BP290990" s="90"/>
    </row>
    <row r="290991" spans="68:68" customFormat="1">
      <c r="BP290991" s="90"/>
    </row>
    <row r="290992" spans="68:68" customFormat="1">
      <c r="BP290992" s="90"/>
    </row>
    <row r="290993" spans="68:68" customFormat="1">
      <c r="BP290993" s="90"/>
    </row>
    <row r="290994" spans="68:68" customFormat="1">
      <c r="BP290994" s="90"/>
    </row>
    <row r="290995" spans="68:68" customFormat="1">
      <c r="BP290995" s="90"/>
    </row>
    <row r="290996" spans="68:68" customFormat="1">
      <c r="BP290996" s="90"/>
    </row>
    <row r="290997" spans="68:68" customFormat="1">
      <c r="BP290997" s="90"/>
    </row>
    <row r="290998" spans="68:68" customFormat="1">
      <c r="BP290998" s="90"/>
    </row>
    <row r="290999" spans="68:68" customFormat="1">
      <c r="BP290999" s="90"/>
    </row>
    <row r="291000" spans="68:68" customFormat="1">
      <c r="BP291000" s="90"/>
    </row>
    <row r="291001" spans="68:68" customFormat="1">
      <c r="BP291001" s="90"/>
    </row>
    <row r="291002" spans="68:68" customFormat="1">
      <c r="BP291002" s="90"/>
    </row>
    <row r="291003" spans="68:68" customFormat="1">
      <c r="BP291003" s="90"/>
    </row>
    <row r="291004" spans="68:68" customFormat="1">
      <c r="BP291004" s="90"/>
    </row>
    <row r="291005" spans="68:68" customFormat="1">
      <c r="BP291005" s="90"/>
    </row>
    <row r="291006" spans="68:68" customFormat="1">
      <c r="BP291006" s="90"/>
    </row>
    <row r="291007" spans="68:68" customFormat="1">
      <c r="BP291007" s="90"/>
    </row>
    <row r="291008" spans="68:68" customFormat="1">
      <c r="BP291008" s="90"/>
    </row>
    <row r="291009" spans="68:68" customFormat="1">
      <c r="BP291009" s="90"/>
    </row>
    <row r="291010" spans="68:68" customFormat="1">
      <c r="BP291010" s="90"/>
    </row>
    <row r="291011" spans="68:68" customFormat="1">
      <c r="BP291011" s="90"/>
    </row>
    <row r="291012" spans="68:68" customFormat="1">
      <c r="BP291012" s="90"/>
    </row>
    <row r="291013" spans="68:68" customFormat="1">
      <c r="BP291013" s="90"/>
    </row>
    <row r="291014" spans="68:68" customFormat="1">
      <c r="BP291014" s="90"/>
    </row>
    <row r="291015" spans="68:68" customFormat="1">
      <c r="BP291015" s="90"/>
    </row>
    <row r="291016" spans="68:68" customFormat="1">
      <c r="BP291016" s="90"/>
    </row>
    <row r="291017" spans="68:68" customFormat="1">
      <c r="BP291017" s="90"/>
    </row>
    <row r="291018" spans="68:68" customFormat="1">
      <c r="BP291018" s="90"/>
    </row>
    <row r="291019" spans="68:68" customFormat="1">
      <c r="BP291019" s="90"/>
    </row>
    <row r="291020" spans="68:68" customFormat="1">
      <c r="BP291020" s="90"/>
    </row>
    <row r="291021" spans="68:68" customFormat="1">
      <c r="BP291021" s="90"/>
    </row>
    <row r="291022" spans="68:68" customFormat="1">
      <c r="BP291022" s="90"/>
    </row>
    <row r="291023" spans="68:68" customFormat="1">
      <c r="BP291023" s="90"/>
    </row>
    <row r="291024" spans="68:68" customFormat="1">
      <c r="BP291024" s="90"/>
    </row>
    <row r="291025" spans="68:68" customFormat="1">
      <c r="BP291025" s="90"/>
    </row>
    <row r="291026" spans="68:68" customFormat="1">
      <c r="BP291026" s="90"/>
    </row>
    <row r="291027" spans="68:68" customFormat="1">
      <c r="BP291027" s="90"/>
    </row>
    <row r="291028" spans="68:68" customFormat="1">
      <c r="BP291028" s="90"/>
    </row>
    <row r="291029" spans="68:68" customFormat="1">
      <c r="BP291029" s="90"/>
    </row>
    <row r="291030" spans="68:68" customFormat="1">
      <c r="BP291030" s="90"/>
    </row>
    <row r="291031" spans="68:68" customFormat="1">
      <c r="BP291031" s="90"/>
    </row>
    <row r="291032" spans="68:68" customFormat="1">
      <c r="BP291032" s="90"/>
    </row>
    <row r="291033" spans="68:68" customFormat="1">
      <c r="BP291033" s="90"/>
    </row>
    <row r="291034" spans="68:68" customFormat="1">
      <c r="BP291034" s="90"/>
    </row>
    <row r="291035" spans="68:68" customFormat="1">
      <c r="BP291035" s="90"/>
    </row>
    <row r="291036" spans="68:68" customFormat="1">
      <c r="BP291036" s="90"/>
    </row>
    <row r="291037" spans="68:68" customFormat="1">
      <c r="BP291037" s="90"/>
    </row>
    <row r="291038" spans="68:68" customFormat="1">
      <c r="BP291038" s="90"/>
    </row>
    <row r="291039" spans="68:68" customFormat="1">
      <c r="BP291039" s="90"/>
    </row>
    <row r="291040" spans="68:68" customFormat="1">
      <c r="BP291040" s="90"/>
    </row>
    <row r="291041" spans="68:68" customFormat="1">
      <c r="BP291041" s="90"/>
    </row>
    <row r="291042" spans="68:68" customFormat="1">
      <c r="BP291042" s="90"/>
    </row>
    <row r="291043" spans="68:68" customFormat="1">
      <c r="BP291043" s="90"/>
    </row>
    <row r="291044" spans="68:68" customFormat="1">
      <c r="BP291044" s="90"/>
    </row>
    <row r="291045" spans="68:68" customFormat="1">
      <c r="BP291045" s="90"/>
    </row>
    <row r="291046" spans="68:68" customFormat="1">
      <c r="BP291046" s="90"/>
    </row>
    <row r="291047" spans="68:68" customFormat="1">
      <c r="BP291047" s="90"/>
    </row>
    <row r="291048" spans="68:68" customFormat="1">
      <c r="BP291048" s="90"/>
    </row>
    <row r="291049" spans="68:68" customFormat="1">
      <c r="BP291049" s="90"/>
    </row>
    <row r="291050" spans="68:68" customFormat="1">
      <c r="BP291050" s="90"/>
    </row>
    <row r="291051" spans="68:68" customFormat="1">
      <c r="BP291051" s="90"/>
    </row>
    <row r="291052" spans="68:68" customFormat="1">
      <c r="BP291052" s="90"/>
    </row>
    <row r="291053" spans="68:68" customFormat="1">
      <c r="BP291053" s="90"/>
    </row>
    <row r="291054" spans="68:68" customFormat="1">
      <c r="BP291054" s="90"/>
    </row>
    <row r="291055" spans="68:68" customFormat="1">
      <c r="BP291055" s="90"/>
    </row>
    <row r="291056" spans="68:68" customFormat="1">
      <c r="BP291056" s="90"/>
    </row>
    <row r="291057" spans="68:68" customFormat="1">
      <c r="BP291057" s="90"/>
    </row>
    <row r="291058" spans="68:68" customFormat="1">
      <c r="BP291058" s="90"/>
    </row>
    <row r="291059" spans="68:68" customFormat="1">
      <c r="BP291059" s="90"/>
    </row>
    <row r="291060" spans="68:68" customFormat="1">
      <c r="BP291060" s="90"/>
    </row>
    <row r="291061" spans="68:68" customFormat="1">
      <c r="BP291061" s="90"/>
    </row>
    <row r="291062" spans="68:68" customFormat="1">
      <c r="BP291062" s="90"/>
    </row>
    <row r="291063" spans="68:68" customFormat="1">
      <c r="BP291063" s="90"/>
    </row>
    <row r="291064" spans="68:68" customFormat="1">
      <c r="BP291064" s="90"/>
    </row>
    <row r="291065" spans="68:68" customFormat="1">
      <c r="BP291065" s="90"/>
    </row>
    <row r="291066" spans="68:68" customFormat="1">
      <c r="BP291066" s="90"/>
    </row>
    <row r="291067" spans="68:68" customFormat="1">
      <c r="BP291067" s="90"/>
    </row>
    <row r="291068" spans="68:68" customFormat="1">
      <c r="BP291068" s="90"/>
    </row>
    <row r="291069" spans="68:68" customFormat="1">
      <c r="BP291069" s="90"/>
    </row>
    <row r="291070" spans="68:68" customFormat="1">
      <c r="BP291070" s="90"/>
    </row>
    <row r="291071" spans="68:68" customFormat="1">
      <c r="BP291071" s="90"/>
    </row>
    <row r="291072" spans="68:68" customFormat="1">
      <c r="BP291072" s="90"/>
    </row>
    <row r="291073" spans="68:68" customFormat="1">
      <c r="BP291073" s="90"/>
    </row>
    <row r="291074" spans="68:68" customFormat="1">
      <c r="BP291074" s="90"/>
    </row>
    <row r="291075" spans="68:68" customFormat="1">
      <c r="BP291075" s="90"/>
    </row>
    <row r="291076" spans="68:68" customFormat="1">
      <c r="BP291076" s="90"/>
    </row>
    <row r="291077" spans="68:68" customFormat="1">
      <c r="BP291077" s="90"/>
    </row>
    <row r="291078" spans="68:68" customFormat="1">
      <c r="BP291078" s="90"/>
    </row>
    <row r="291079" spans="68:68" customFormat="1">
      <c r="BP291079" s="90"/>
    </row>
    <row r="291080" spans="68:68" customFormat="1">
      <c r="BP291080" s="90"/>
    </row>
    <row r="291081" spans="68:68" customFormat="1">
      <c r="BP291081" s="90"/>
    </row>
    <row r="291082" spans="68:68" customFormat="1">
      <c r="BP291082" s="90"/>
    </row>
    <row r="291083" spans="68:68" customFormat="1">
      <c r="BP291083" s="90"/>
    </row>
    <row r="291084" spans="68:68" customFormat="1">
      <c r="BP291084" s="90"/>
    </row>
    <row r="291085" spans="68:68" customFormat="1">
      <c r="BP291085" s="90"/>
    </row>
    <row r="291086" spans="68:68" customFormat="1">
      <c r="BP291086" s="90"/>
    </row>
    <row r="291087" spans="68:68" customFormat="1">
      <c r="BP291087" s="90"/>
    </row>
    <row r="291088" spans="68:68" customFormat="1">
      <c r="BP291088" s="90"/>
    </row>
    <row r="291089" spans="68:68" customFormat="1">
      <c r="BP291089" s="90"/>
    </row>
    <row r="291090" spans="68:68" customFormat="1">
      <c r="BP291090" s="90"/>
    </row>
    <row r="291091" spans="68:68" customFormat="1">
      <c r="BP291091" s="90"/>
    </row>
    <row r="291092" spans="68:68" customFormat="1">
      <c r="BP291092" s="90"/>
    </row>
    <row r="291093" spans="68:68" customFormat="1">
      <c r="BP291093" s="90"/>
    </row>
    <row r="291094" spans="68:68" customFormat="1">
      <c r="BP291094" s="90"/>
    </row>
    <row r="291095" spans="68:68" customFormat="1">
      <c r="BP291095" s="90"/>
    </row>
    <row r="291096" spans="68:68" customFormat="1">
      <c r="BP291096" s="90"/>
    </row>
    <row r="291097" spans="68:68" customFormat="1">
      <c r="BP291097" s="90"/>
    </row>
    <row r="291098" spans="68:68" customFormat="1">
      <c r="BP291098" s="90"/>
    </row>
    <row r="291099" spans="68:68" customFormat="1">
      <c r="BP291099" s="90"/>
    </row>
    <row r="291100" spans="68:68" customFormat="1">
      <c r="BP291100" s="90"/>
    </row>
    <row r="291101" spans="68:68" customFormat="1">
      <c r="BP291101" s="90"/>
    </row>
    <row r="291102" spans="68:68" customFormat="1">
      <c r="BP291102" s="90"/>
    </row>
    <row r="291103" spans="68:68" customFormat="1">
      <c r="BP291103" s="90"/>
    </row>
    <row r="291104" spans="68:68" customFormat="1">
      <c r="BP291104" s="90"/>
    </row>
    <row r="291105" spans="68:68" customFormat="1">
      <c r="BP291105" s="90"/>
    </row>
    <row r="291106" spans="68:68" customFormat="1">
      <c r="BP291106" s="90"/>
    </row>
    <row r="291107" spans="68:68" customFormat="1">
      <c r="BP291107" s="90"/>
    </row>
    <row r="291108" spans="68:68" customFormat="1">
      <c r="BP291108" s="90"/>
    </row>
    <row r="291109" spans="68:68" customFormat="1">
      <c r="BP291109" s="90"/>
    </row>
    <row r="291110" spans="68:68" customFormat="1">
      <c r="BP291110" s="90"/>
    </row>
    <row r="291111" spans="68:68" customFormat="1">
      <c r="BP291111" s="90"/>
    </row>
    <row r="291112" spans="68:68" customFormat="1">
      <c r="BP291112" s="90"/>
    </row>
    <row r="291113" spans="68:68" customFormat="1">
      <c r="BP291113" s="90"/>
    </row>
    <row r="291114" spans="68:68" customFormat="1">
      <c r="BP291114" s="90"/>
    </row>
    <row r="291115" spans="68:68" customFormat="1">
      <c r="BP291115" s="90"/>
    </row>
    <row r="291116" spans="68:68" customFormat="1">
      <c r="BP291116" s="90"/>
    </row>
    <row r="291117" spans="68:68" customFormat="1">
      <c r="BP291117" s="90"/>
    </row>
    <row r="291118" spans="68:68" customFormat="1">
      <c r="BP291118" s="90"/>
    </row>
    <row r="291119" spans="68:68" customFormat="1">
      <c r="BP291119" s="90"/>
    </row>
    <row r="291120" spans="68:68" customFormat="1">
      <c r="BP291120" s="90"/>
    </row>
    <row r="291121" spans="68:68" customFormat="1">
      <c r="BP291121" s="90"/>
    </row>
    <row r="291122" spans="68:68" customFormat="1">
      <c r="BP291122" s="90"/>
    </row>
    <row r="291123" spans="68:68" customFormat="1">
      <c r="BP291123" s="90"/>
    </row>
    <row r="291124" spans="68:68" customFormat="1">
      <c r="BP291124" s="90"/>
    </row>
    <row r="291125" spans="68:68" customFormat="1">
      <c r="BP291125" s="90"/>
    </row>
    <row r="291126" spans="68:68" customFormat="1">
      <c r="BP291126" s="90"/>
    </row>
    <row r="291127" spans="68:68" customFormat="1">
      <c r="BP291127" s="90"/>
    </row>
    <row r="291128" spans="68:68" customFormat="1">
      <c r="BP291128" s="90"/>
    </row>
    <row r="291129" spans="68:68" customFormat="1">
      <c r="BP291129" s="90"/>
    </row>
    <row r="291130" spans="68:68" customFormat="1">
      <c r="BP291130" s="90"/>
    </row>
    <row r="291131" spans="68:68" customFormat="1">
      <c r="BP291131" s="90"/>
    </row>
    <row r="291132" spans="68:68" customFormat="1">
      <c r="BP291132" s="90"/>
    </row>
    <row r="291133" spans="68:68" customFormat="1">
      <c r="BP291133" s="90"/>
    </row>
    <row r="291134" spans="68:68" customFormat="1">
      <c r="BP291134" s="90"/>
    </row>
    <row r="291135" spans="68:68" customFormat="1">
      <c r="BP291135" s="90"/>
    </row>
    <row r="291136" spans="68:68" customFormat="1">
      <c r="BP291136" s="90"/>
    </row>
    <row r="291137" spans="68:68" customFormat="1">
      <c r="BP291137" s="90"/>
    </row>
    <row r="291138" spans="68:68" customFormat="1">
      <c r="BP291138" s="90"/>
    </row>
    <row r="291139" spans="68:68" customFormat="1">
      <c r="BP291139" s="90"/>
    </row>
    <row r="291140" spans="68:68" customFormat="1">
      <c r="BP291140" s="90"/>
    </row>
    <row r="291141" spans="68:68" customFormat="1">
      <c r="BP291141" s="90"/>
    </row>
    <row r="291142" spans="68:68" customFormat="1">
      <c r="BP291142" s="90"/>
    </row>
    <row r="291143" spans="68:68" customFormat="1">
      <c r="BP291143" s="90"/>
    </row>
    <row r="291144" spans="68:68" customFormat="1">
      <c r="BP291144" s="90"/>
    </row>
    <row r="291145" spans="68:68" customFormat="1">
      <c r="BP291145" s="90"/>
    </row>
    <row r="291146" spans="68:68" customFormat="1">
      <c r="BP291146" s="90"/>
    </row>
    <row r="291147" spans="68:68" customFormat="1">
      <c r="BP291147" s="90"/>
    </row>
    <row r="291148" spans="68:68" customFormat="1">
      <c r="BP291148" s="90"/>
    </row>
    <row r="291149" spans="68:68" customFormat="1">
      <c r="BP291149" s="90"/>
    </row>
    <row r="291150" spans="68:68" customFormat="1">
      <c r="BP291150" s="90"/>
    </row>
    <row r="291151" spans="68:68" customFormat="1">
      <c r="BP291151" s="90"/>
    </row>
    <row r="291152" spans="68:68" customFormat="1">
      <c r="BP291152" s="90"/>
    </row>
    <row r="291153" spans="68:68" customFormat="1">
      <c r="BP291153" s="90"/>
    </row>
    <row r="291154" spans="68:68" customFormat="1">
      <c r="BP291154" s="90"/>
    </row>
    <row r="291155" spans="68:68" customFormat="1">
      <c r="BP291155" s="90"/>
    </row>
    <row r="291156" spans="68:68" customFormat="1">
      <c r="BP291156" s="90"/>
    </row>
    <row r="291157" spans="68:68" customFormat="1">
      <c r="BP291157" s="90"/>
    </row>
    <row r="291158" spans="68:68" customFormat="1">
      <c r="BP291158" s="90"/>
    </row>
    <row r="291159" spans="68:68" customFormat="1">
      <c r="BP291159" s="90"/>
    </row>
    <row r="291160" spans="68:68" customFormat="1">
      <c r="BP291160" s="90"/>
    </row>
    <row r="291161" spans="68:68" customFormat="1">
      <c r="BP291161" s="90"/>
    </row>
    <row r="291162" spans="68:68" customFormat="1">
      <c r="BP291162" s="90"/>
    </row>
    <row r="291163" spans="68:68" customFormat="1">
      <c r="BP291163" s="90"/>
    </row>
    <row r="291164" spans="68:68" customFormat="1">
      <c r="BP291164" s="90"/>
    </row>
    <row r="291165" spans="68:68" customFormat="1">
      <c r="BP291165" s="90"/>
    </row>
    <row r="291166" spans="68:68" customFormat="1">
      <c r="BP291166" s="90"/>
    </row>
    <row r="291167" spans="68:68" customFormat="1">
      <c r="BP291167" s="90"/>
    </row>
    <row r="291168" spans="68:68" customFormat="1">
      <c r="BP291168" s="90"/>
    </row>
    <row r="291169" spans="68:68" customFormat="1">
      <c r="BP291169" s="90"/>
    </row>
    <row r="291170" spans="68:68" customFormat="1">
      <c r="BP291170" s="90"/>
    </row>
    <row r="291171" spans="68:68" customFormat="1">
      <c r="BP291171" s="90"/>
    </row>
    <row r="291172" spans="68:68" customFormat="1">
      <c r="BP291172" s="90"/>
    </row>
    <row r="291173" spans="68:68" customFormat="1">
      <c r="BP291173" s="90"/>
    </row>
    <row r="291174" spans="68:68" customFormat="1">
      <c r="BP291174" s="90"/>
    </row>
    <row r="291175" spans="68:68" customFormat="1">
      <c r="BP291175" s="90"/>
    </row>
    <row r="291176" spans="68:68" customFormat="1">
      <c r="BP291176" s="90"/>
    </row>
    <row r="291177" spans="68:68" customFormat="1">
      <c r="BP291177" s="90"/>
    </row>
    <row r="291178" spans="68:68" customFormat="1">
      <c r="BP291178" s="90"/>
    </row>
    <row r="291179" spans="68:68" customFormat="1">
      <c r="BP291179" s="90"/>
    </row>
    <row r="291180" spans="68:68" customFormat="1">
      <c r="BP291180" s="90"/>
    </row>
    <row r="291181" spans="68:68" customFormat="1">
      <c r="BP291181" s="90"/>
    </row>
    <row r="291182" spans="68:68" customFormat="1">
      <c r="BP291182" s="90"/>
    </row>
    <row r="291183" spans="68:68" customFormat="1">
      <c r="BP291183" s="90"/>
    </row>
    <row r="291184" spans="68:68" customFormat="1">
      <c r="BP291184" s="90"/>
    </row>
    <row r="291185" spans="68:68" customFormat="1">
      <c r="BP291185" s="90"/>
    </row>
    <row r="291186" spans="68:68" customFormat="1">
      <c r="BP291186" s="90"/>
    </row>
    <row r="291187" spans="68:68" customFormat="1">
      <c r="BP291187" s="90"/>
    </row>
    <row r="291188" spans="68:68" customFormat="1">
      <c r="BP291188" s="90"/>
    </row>
    <row r="291189" spans="68:68" customFormat="1">
      <c r="BP291189" s="90"/>
    </row>
    <row r="291190" spans="68:68" customFormat="1">
      <c r="BP291190" s="90"/>
    </row>
    <row r="291191" spans="68:68" customFormat="1">
      <c r="BP291191" s="90"/>
    </row>
    <row r="291192" spans="68:68" customFormat="1">
      <c r="BP291192" s="90"/>
    </row>
    <row r="291193" spans="68:68" customFormat="1">
      <c r="BP291193" s="90"/>
    </row>
    <row r="291194" spans="68:68" customFormat="1">
      <c r="BP291194" s="90"/>
    </row>
    <row r="291195" spans="68:68" customFormat="1">
      <c r="BP291195" s="90"/>
    </row>
    <row r="291196" spans="68:68" customFormat="1">
      <c r="BP291196" s="90"/>
    </row>
    <row r="291197" spans="68:68" customFormat="1">
      <c r="BP291197" s="90"/>
    </row>
    <row r="291198" spans="68:68" customFormat="1">
      <c r="BP291198" s="90"/>
    </row>
    <row r="291199" spans="68:68" customFormat="1">
      <c r="BP291199" s="90"/>
    </row>
    <row r="291200" spans="68:68" customFormat="1">
      <c r="BP291200" s="90"/>
    </row>
    <row r="291201" spans="68:68" customFormat="1">
      <c r="BP291201" s="90"/>
    </row>
    <row r="291202" spans="68:68" customFormat="1">
      <c r="BP291202" s="90"/>
    </row>
    <row r="291203" spans="68:68" customFormat="1">
      <c r="BP291203" s="90"/>
    </row>
    <row r="291204" spans="68:68" customFormat="1">
      <c r="BP291204" s="90"/>
    </row>
    <row r="291205" spans="68:68" customFormat="1">
      <c r="BP291205" s="90"/>
    </row>
    <row r="291206" spans="68:68" customFormat="1">
      <c r="BP291206" s="90"/>
    </row>
    <row r="291207" spans="68:68" customFormat="1">
      <c r="BP291207" s="90"/>
    </row>
    <row r="291208" spans="68:68" customFormat="1">
      <c r="BP291208" s="90"/>
    </row>
    <row r="291209" spans="68:68" customFormat="1">
      <c r="BP291209" s="90"/>
    </row>
    <row r="291210" spans="68:68" customFormat="1">
      <c r="BP291210" s="90"/>
    </row>
    <row r="291211" spans="68:68" customFormat="1">
      <c r="BP291211" s="90"/>
    </row>
    <row r="291212" spans="68:68" customFormat="1">
      <c r="BP291212" s="90"/>
    </row>
    <row r="291213" spans="68:68" customFormat="1">
      <c r="BP291213" s="90"/>
    </row>
    <row r="291214" spans="68:68" customFormat="1">
      <c r="BP291214" s="90"/>
    </row>
    <row r="291215" spans="68:68" customFormat="1">
      <c r="BP291215" s="90"/>
    </row>
    <row r="291216" spans="68:68" customFormat="1">
      <c r="BP291216" s="90"/>
    </row>
    <row r="291217" spans="68:68" customFormat="1">
      <c r="BP291217" s="90"/>
    </row>
    <row r="291218" spans="68:68" customFormat="1">
      <c r="BP291218" s="90"/>
    </row>
    <row r="291219" spans="68:68" customFormat="1">
      <c r="BP291219" s="90"/>
    </row>
    <row r="291220" spans="68:68" customFormat="1">
      <c r="BP291220" s="90"/>
    </row>
    <row r="291221" spans="68:68" customFormat="1">
      <c r="BP291221" s="90"/>
    </row>
    <row r="291222" spans="68:68" customFormat="1">
      <c r="BP291222" s="90"/>
    </row>
    <row r="291223" spans="68:68" customFormat="1">
      <c r="BP291223" s="90"/>
    </row>
    <row r="291224" spans="68:68" customFormat="1">
      <c r="BP291224" s="90"/>
    </row>
    <row r="291225" spans="68:68" customFormat="1">
      <c r="BP291225" s="90"/>
    </row>
    <row r="291226" spans="68:68" customFormat="1">
      <c r="BP291226" s="90"/>
    </row>
    <row r="291227" spans="68:68" customFormat="1">
      <c r="BP291227" s="90"/>
    </row>
    <row r="291228" spans="68:68" customFormat="1">
      <c r="BP291228" s="90"/>
    </row>
    <row r="291229" spans="68:68" customFormat="1">
      <c r="BP291229" s="90"/>
    </row>
    <row r="291230" spans="68:68" customFormat="1">
      <c r="BP291230" s="90"/>
    </row>
    <row r="291231" spans="68:68" customFormat="1">
      <c r="BP291231" s="90"/>
    </row>
    <row r="291232" spans="68:68" customFormat="1">
      <c r="BP291232" s="90"/>
    </row>
    <row r="291233" spans="68:68" customFormat="1">
      <c r="BP291233" s="90"/>
    </row>
    <row r="291234" spans="68:68" customFormat="1">
      <c r="BP291234" s="90"/>
    </row>
    <row r="291235" spans="68:68" customFormat="1">
      <c r="BP291235" s="90"/>
    </row>
    <row r="291236" spans="68:68" customFormat="1">
      <c r="BP291236" s="90"/>
    </row>
    <row r="291237" spans="68:68" customFormat="1">
      <c r="BP291237" s="90"/>
    </row>
    <row r="291238" spans="68:68" customFormat="1">
      <c r="BP291238" s="90"/>
    </row>
    <row r="291239" spans="68:68" customFormat="1">
      <c r="BP291239" s="90"/>
    </row>
    <row r="291240" spans="68:68" customFormat="1">
      <c r="BP291240" s="90"/>
    </row>
    <row r="291241" spans="68:68" customFormat="1">
      <c r="BP291241" s="90"/>
    </row>
    <row r="291242" spans="68:68" customFormat="1">
      <c r="BP291242" s="90"/>
    </row>
    <row r="291243" spans="68:68" customFormat="1">
      <c r="BP291243" s="90"/>
    </row>
    <row r="291244" spans="68:68" customFormat="1">
      <c r="BP291244" s="90"/>
    </row>
    <row r="291245" spans="68:68" customFormat="1">
      <c r="BP291245" s="90"/>
    </row>
    <row r="291246" spans="68:68" customFormat="1">
      <c r="BP291246" s="90"/>
    </row>
    <row r="291247" spans="68:68" customFormat="1">
      <c r="BP291247" s="90"/>
    </row>
    <row r="291248" spans="68:68" customFormat="1">
      <c r="BP291248" s="90"/>
    </row>
    <row r="291249" spans="68:68" customFormat="1">
      <c r="BP291249" s="90"/>
    </row>
    <row r="291250" spans="68:68" customFormat="1">
      <c r="BP291250" s="90"/>
    </row>
    <row r="291251" spans="68:68" customFormat="1">
      <c r="BP291251" s="90"/>
    </row>
    <row r="291252" spans="68:68" customFormat="1">
      <c r="BP291252" s="90"/>
    </row>
    <row r="291253" spans="68:68" customFormat="1">
      <c r="BP291253" s="90"/>
    </row>
    <row r="291254" spans="68:68" customFormat="1">
      <c r="BP291254" s="90"/>
    </row>
    <row r="291255" spans="68:68" customFormat="1">
      <c r="BP291255" s="90"/>
    </row>
    <row r="291256" spans="68:68" customFormat="1">
      <c r="BP291256" s="90"/>
    </row>
    <row r="291257" spans="68:68" customFormat="1">
      <c r="BP291257" s="90"/>
    </row>
    <row r="291258" spans="68:68" customFormat="1">
      <c r="BP291258" s="90"/>
    </row>
    <row r="291259" spans="68:68" customFormat="1">
      <c r="BP291259" s="90"/>
    </row>
    <row r="291260" spans="68:68" customFormat="1">
      <c r="BP291260" s="90"/>
    </row>
    <row r="291261" spans="68:68" customFormat="1">
      <c r="BP291261" s="90"/>
    </row>
    <row r="291262" spans="68:68" customFormat="1">
      <c r="BP291262" s="90"/>
    </row>
    <row r="291263" spans="68:68" customFormat="1">
      <c r="BP291263" s="90"/>
    </row>
    <row r="291264" spans="68:68" customFormat="1">
      <c r="BP291264" s="90"/>
    </row>
    <row r="291265" spans="68:68" customFormat="1">
      <c r="BP291265" s="90"/>
    </row>
    <row r="291266" spans="68:68" customFormat="1">
      <c r="BP291266" s="90"/>
    </row>
    <row r="291267" spans="68:68" customFormat="1">
      <c r="BP291267" s="90"/>
    </row>
    <row r="291268" spans="68:68" customFormat="1">
      <c r="BP291268" s="90"/>
    </row>
    <row r="291269" spans="68:68" customFormat="1">
      <c r="BP291269" s="90"/>
    </row>
    <row r="291270" spans="68:68" customFormat="1">
      <c r="BP291270" s="90"/>
    </row>
    <row r="291271" spans="68:68" customFormat="1">
      <c r="BP291271" s="90"/>
    </row>
    <row r="291272" spans="68:68" customFormat="1">
      <c r="BP291272" s="90"/>
    </row>
    <row r="291273" spans="68:68" customFormat="1">
      <c r="BP291273" s="90"/>
    </row>
    <row r="291274" spans="68:68" customFormat="1">
      <c r="BP291274" s="90"/>
    </row>
    <row r="291275" spans="68:68" customFormat="1">
      <c r="BP291275" s="90"/>
    </row>
    <row r="291276" spans="68:68" customFormat="1">
      <c r="BP291276" s="90"/>
    </row>
    <row r="291277" spans="68:68" customFormat="1">
      <c r="BP291277" s="90"/>
    </row>
    <row r="291278" spans="68:68" customFormat="1">
      <c r="BP291278" s="90"/>
    </row>
    <row r="291279" spans="68:68" customFormat="1">
      <c r="BP291279" s="90"/>
    </row>
    <row r="291280" spans="68:68" customFormat="1">
      <c r="BP291280" s="90"/>
    </row>
    <row r="291281" spans="68:68" customFormat="1">
      <c r="BP291281" s="90"/>
    </row>
    <row r="291282" spans="68:68" customFormat="1">
      <c r="BP291282" s="90"/>
    </row>
    <row r="291283" spans="68:68" customFormat="1">
      <c r="BP291283" s="90"/>
    </row>
    <row r="291284" spans="68:68" customFormat="1">
      <c r="BP291284" s="90"/>
    </row>
    <row r="291285" spans="68:68" customFormat="1">
      <c r="BP291285" s="90"/>
    </row>
    <row r="291286" spans="68:68" customFormat="1">
      <c r="BP291286" s="90"/>
    </row>
    <row r="291287" spans="68:68" customFormat="1">
      <c r="BP291287" s="90"/>
    </row>
    <row r="291288" spans="68:68" customFormat="1">
      <c r="BP291288" s="90"/>
    </row>
    <row r="291289" spans="68:68" customFormat="1">
      <c r="BP291289" s="90"/>
    </row>
    <row r="291290" spans="68:68" customFormat="1">
      <c r="BP291290" s="90"/>
    </row>
    <row r="291291" spans="68:68" customFormat="1">
      <c r="BP291291" s="90"/>
    </row>
    <row r="291292" spans="68:68" customFormat="1">
      <c r="BP291292" s="90"/>
    </row>
    <row r="291293" spans="68:68" customFormat="1">
      <c r="BP291293" s="90"/>
    </row>
    <row r="291294" spans="68:68" customFormat="1">
      <c r="BP291294" s="90"/>
    </row>
    <row r="291295" spans="68:68" customFormat="1">
      <c r="BP291295" s="90"/>
    </row>
    <row r="291296" spans="68:68" customFormat="1">
      <c r="BP291296" s="90"/>
    </row>
    <row r="291297" spans="68:68" customFormat="1">
      <c r="BP291297" s="90"/>
    </row>
    <row r="291298" spans="68:68" customFormat="1">
      <c r="BP291298" s="90"/>
    </row>
    <row r="291299" spans="68:68" customFormat="1">
      <c r="BP291299" s="90"/>
    </row>
    <row r="291300" spans="68:68" customFormat="1">
      <c r="BP291300" s="90"/>
    </row>
    <row r="291301" spans="68:68" customFormat="1">
      <c r="BP291301" s="90"/>
    </row>
    <row r="291302" spans="68:68" customFormat="1">
      <c r="BP291302" s="90"/>
    </row>
    <row r="291303" spans="68:68" customFormat="1">
      <c r="BP291303" s="90"/>
    </row>
    <row r="291304" spans="68:68" customFormat="1">
      <c r="BP291304" s="90"/>
    </row>
    <row r="291305" spans="68:68" customFormat="1">
      <c r="BP291305" s="90"/>
    </row>
    <row r="291306" spans="68:68" customFormat="1">
      <c r="BP291306" s="90"/>
    </row>
    <row r="291307" spans="68:68" customFormat="1">
      <c r="BP291307" s="90"/>
    </row>
    <row r="291308" spans="68:68" customFormat="1">
      <c r="BP291308" s="90"/>
    </row>
    <row r="291309" spans="68:68" customFormat="1">
      <c r="BP291309" s="90"/>
    </row>
    <row r="291310" spans="68:68" customFormat="1">
      <c r="BP291310" s="90"/>
    </row>
    <row r="291311" spans="68:68" customFormat="1">
      <c r="BP291311" s="90"/>
    </row>
    <row r="291312" spans="68:68" customFormat="1">
      <c r="BP291312" s="90"/>
    </row>
    <row r="291313" spans="68:68" customFormat="1">
      <c r="BP291313" s="90"/>
    </row>
    <row r="291314" spans="68:68" customFormat="1">
      <c r="BP291314" s="90"/>
    </row>
    <row r="291315" spans="68:68" customFormat="1">
      <c r="BP291315" s="90"/>
    </row>
    <row r="291316" spans="68:68" customFormat="1">
      <c r="BP291316" s="90"/>
    </row>
    <row r="291317" spans="68:68" customFormat="1">
      <c r="BP291317" s="90"/>
    </row>
    <row r="291318" spans="68:68" customFormat="1">
      <c r="BP291318" s="90"/>
    </row>
    <row r="291319" spans="68:68" customFormat="1">
      <c r="BP291319" s="90"/>
    </row>
    <row r="291320" spans="68:68" customFormat="1">
      <c r="BP291320" s="90"/>
    </row>
    <row r="291321" spans="68:68" customFormat="1">
      <c r="BP291321" s="90"/>
    </row>
    <row r="291322" spans="68:68" customFormat="1">
      <c r="BP291322" s="90"/>
    </row>
    <row r="291323" spans="68:68" customFormat="1">
      <c r="BP291323" s="90"/>
    </row>
    <row r="291324" spans="68:68" customFormat="1">
      <c r="BP291324" s="90"/>
    </row>
    <row r="291325" spans="68:68" customFormat="1">
      <c r="BP291325" s="90"/>
    </row>
    <row r="291326" spans="68:68" customFormat="1">
      <c r="BP291326" s="90"/>
    </row>
    <row r="291327" spans="68:68" customFormat="1">
      <c r="BP291327" s="90"/>
    </row>
    <row r="291328" spans="68:68" customFormat="1">
      <c r="BP291328" s="90"/>
    </row>
    <row r="291329" spans="68:68" customFormat="1">
      <c r="BP291329" s="90"/>
    </row>
    <row r="291330" spans="68:68" customFormat="1">
      <c r="BP291330" s="90"/>
    </row>
    <row r="291331" spans="68:68" customFormat="1">
      <c r="BP291331" s="90"/>
    </row>
    <row r="291332" spans="68:68" customFormat="1">
      <c r="BP291332" s="90"/>
    </row>
    <row r="291333" spans="68:68" customFormat="1">
      <c r="BP291333" s="90"/>
    </row>
    <row r="291334" spans="68:68" customFormat="1">
      <c r="BP291334" s="90"/>
    </row>
    <row r="291335" spans="68:68" customFormat="1">
      <c r="BP291335" s="90"/>
    </row>
    <row r="291336" spans="68:68" customFormat="1">
      <c r="BP291336" s="90"/>
    </row>
    <row r="291337" spans="68:68" customFormat="1">
      <c r="BP291337" s="90"/>
    </row>
    <row r="291338" spans="68:68" customFormat="1">
      <c r="BP291338" s="90"/>
    </row>
    <row r="291339" spans="68:68" customFormat="1">
      <c r="BP291339" s="90"/>
    </row>
    <row r="291340" spans="68:68" customFormat="1">
      <c r="BP291340" s="90"/>
    </row>
    <row r="291341" spans="68:68" customFormat="1">
      <c r="BP291341" s="90"/>
    </row>
    <row r="291342" spans="68:68" customFormat="1">
      <c r="BP291342" s="90"/>
    </row>
    <row r="291343" spans="68:68" customFormat="1">
      <c r="BP291343" s="90"/>
    </row>
    <row r="291344" spans="68:68" customFormat="1">
      <c r="BP291344" s="90"/>
    </row>
    <row r="291345" spans="68:68" customFormat="1">
      <c r="BP291345" s="90"/>
    </row>
    <row r="291346" spans="68:68" customFormat="1">
      <c r="BP291346" s="90"/>
    </row>
    <row r="291347" spans="68:68" customFormat="1">
      <c r="BP291347" s="90"/>
    </row>
    <row r="291348" spans="68:68" customFormat="1">
      <c r="BP291348" s="90"/>
    </row>
    <row r="291349" spans="68:68" customFormat="1">
      <c r="BP291349" s="90"/>
    </row>
    <row r="291350" spans="68:68" customFormat="1">
      <c r="BP291350" s="90"/>
    </row>
    <row r="291351" spans="68:68" customFormat="1">
      <c r="BP291351" s="90"/>
    </row>
    <row r="291352" spans="68:68" customFormat="1">
      <c r="BP291352" s="90"/>
    </row>
    <row r="291353" spans="68:68" customFormat="1">
      <c r="BP291353" s="90"/>
    </row>
    <row r="291354" spans="68:68" customFormat="1">
      <c r="BP291354" s="90"/>
    </row>
    <row r="291355" spans="68:68" customFormat="1">
      <c r="BP291355" s="90"/>
    </row>
    <row r="291356" spans="68:68" customFormat="1">
      <c r="BP291356" s="90"/>
    </row>
    <row r="291357" spans="68:68" customFormat="1">
      <c r="BP291357" s="90"/>
    </row>
    <row r="291358" spans="68:68" customFormat="1">
      <c r="BP291358" s="90"/>
    </row>
    <row r="291359" spans="68:68" customFormat="1">
      <c r="BP291359" s="90"/>
    </row>
    <row r="291360" spans="68:68" customFormat="1">
      <c r="BP291360" s="90"/>
    </row>
    <row r="291361" spans="68:68" customFormat="1">
      <c r="BP291361" s="90"/>
    </row>
    <row r="291362" spans="68:68" customFormat="1">
      <c r="BP291362" s="90"/>
    </row>
    <row r="291363" spans="68:68" customFormat="1">
      <c r="BP291363" s="90"/>
    </row>
    <row r="291364" spans="68:68" customFormat="1">
      <c r="BP291364" s="90"/>
    </row>
    <row r="291365" spans="68:68" customFormat="1">
      <c r="BP291365" s="90"/>
    </row>
    <row r="291366" spans="68:68" customFormat="1">
      <c r="BP291366" s="90"/>
    </row>
    <row r="291367" spans="68:68" customFormat="1">
      <c r="BP291367" s="90"/>
    </row>
    <row r="291368" spans="68:68" customFormat="1">
      <c r="BP291368" s="90"/>
    </row>
    <row r="291369" spans="68:68" customFormat="1">
      <c r="BP291369" s="90"/>
    </row>
    <row r="291370" spans="68:68" customFormat="1">
      <c r="BP291370" s="90"/>
    </row>
    <row r="291371" spans="68:68" customFormat="1">
      <c r="BP291371" s="90"/>
    </row>
    <row r="291372" spans="68:68" customFormat="1">
      <c r="BP291372" s="90"/>
    </row>
    <row r="291373" spans="68:68" customFormat="1">
      <c r="BP291373" s="90"/>
    </row>
    <row r="291374" spans="68:68" customFormat="1">
      <c r="BP291374" s="90"/>
    </row>
    <row r="291375" spans="68:68" customFormat="1">
      <c r="BP291375" s="90"/>
    </row>
    <row r="291376" spans="68:68" customFormat="1">
      <c r="BP291376" s="90"/>
    </row>
    <row r="291377" spans="68:68" customFormat="1">
      <c r="BP291377" s="90"/>
    </row>
    <row r="291378" spans="68:68" customFormat="1">
      <c r="BP291378" s="90"/>
    </row>
    <row r="291379" spans="68:68" customFormat="1">
      <c r="BP291379" s="90"/>
    </row>
    <row r="291380" spans="68:68" customFormat="1">
      <c r="BP291380" s="90"/>
    </row>
    <row r="291381" spans="68:68" customFormat="1">
      <c r="BP291381" s="90"/>
    </row>
    <row r="291382" spans="68:68" customFormat="1">
      <c r="BP291382" s="90"/>
    </row>
    <row r="291383" spans="68:68" customFormat="1">
      <c r="BP291383" s="90"/>
    </row>
    <row r="291384" spans="68:68" customFormat="1">
      <c r="BP291384" s="90"/>
    </row>
    <row r="291385" spans="68:68" customFormat="1">
      <c r="BP291385" s="90"/>
    </row>
    <row r="291386" spans="68:68" customFormat="1">
      <c r="BP291386" s="90"/>
    </row>
    <row r="291387" spans="68:68" customFormat="1">
      <c r="BP291387" s="90"/>
    </row>
    <row r="291388" spans="68:68" customFormat="1">
      <c r="BP291388" s="90"/>
    </row>
    <row r="291389" spans="68:68" customFormat="1">
      <c r="BP291389" s="90"/>
    </row>
    <row r="291390" spans="68:68" customFormat="1">
      <c r="BP291390" s="90"/>
    </row>
    <row r="291391" spans="68:68" customFormat="1">
      <c r="BP291391" s="90"/>
    </row>
    <row r="291392" spans="68:68" customFormat="1">
      <c r="BP291392" s="90"/>
    </row>
    <row r="291393" spans="68:68" customFormat="1">
      <c r="BP291393" s="90"/>
    </row>
    <row r="291394" spans="68:68" customFormat="1">
      <c r="BP291394" s="90"/>
    </row>
    <row r="291395" spans="68:68" customFormat="1">
      <c r="BP291395" s="90"/>
    </row>
    <row r="291396" spans="68:68" customFormat="1">
      <c r="BP291396" s="90"/>
    </row>
    <row r="291397" spans="68:68" customFormat="1">
      <c r="BP291397" s="90"/>
    </row>
    <row r="291398" spans="68:68" customFormat="1">
      <c r="BP291398" s="90"/>
    </row>
    <row r="291399" spans="68:68" customFormat="1">
      <c r="BP291399" s="90"/>
    </row>
    <row r="291400" spans="68:68" customFormat="1">
      <c r="BP291400" s="90"/>
    </row>
    <row r="291401" spans="68:68" customFormat="1">
      <c r="BP291401" s="90"/>
    </row>
    <row r="291402" spans="68:68" customFormat="1">
      <c r="BP291402" s="90"/>
    </row>
    <row r="291403" spans="68:68" customFormat="1">
      <c r="BP291403" s="90"/>
    </row>
    <row r="291404" spans="68:68" customFormat="1">
      <c r="BP291404" s="90"/>
    </row>
    <row r="291405" spans="68:68" customFormat="1">
      <c r="BP291405" s="90"/>
    </row>
    <row r="291406" spans="68:68" customFormat="1">
      <c r="BP291406" s="90"/>
    </row>
    <row r="291407" spans="68:68" customFormat="1">
      <c r="BP291407" s="90"/>
    </row>
    <row r="291408" spans="68:68" customFormat="1">
      <c r="BP291408" s="90"/>
    </row>
    <row r="291409" spans="68:68" customFormat="1">
      <c r="BP291409" s="90"/>
    </row>
    <row r="291410" spans="68:68" customFormat="1">
      <c r="BP291410" s="90"/>
    </row>
    <row r="291411" spans="68:68" customFormat="1">
      <c r="BP291411" s="90"/>
    </row>
    <row r="291412" spans="68:68" customFormat="1">
      <c r="BP291412" s="90"/>
    </row>
    <row r="291413" spans="68:68" customFormat="1">
      <c r="BP291413" s="90"/>
    </row>
    <row r="291414" spans="68:68" customFormat="1">
      <c r="BP291414" s="90"/>
    </row>
    <row r="291415" spans="68:68" customFormat="1">
      <c r="BP291415" s="90"/>
    </row>
    <row r="291416" spans="68:68" customFormat="1">
      <c r="BP291416" s="90"/>
    </row>
    <row r="291417" spans="68:68" customFormat="1">
      <c r="BP291417" s="90"/>
    </row>
    <row r="291418" spans="68:68" customFormat="1">
      <c r="BP291418" s="90"/>
    </row>
    <row r="291419" spans="68:68" customFormat="1">
      <c r="BP291419" s="90"/>
    </row>
    <row r="291420" spans="68:68" customFormat="1">
      <c r="BP291420" s="90"/>
    </row>
    <row r="291421" spans="68:68" customFormat="1">
      <c r="BP291421" s="90"/>
    </row>
    <row r="291422" spans="68:68" customFormat="1">
      <c r="BP291422" s="90"/>
    </row>
    <row r="291423" spans="68:68" customFormat="1">
      <c r="BP291423" s="90"/>
    </row>
    <row r="291424" spans="68:68" customFormat="1">
      <c r="BP291424" s="90"/>
    </row>
    <row r="291425" spans="68:68" customFormat="1">
      <c r="BP291425" s="90"/>
    </row>
    <row r="291426" spans="68:68" customFormat="1">
      <c r="BP291426" s="90"/>
    </row>
    <row r="291427" spans="68:68" customFormat="1">
      <c r="BP291427" s="90"/>
    </row>
    <row r="291428" spans="68:68" customFormat="1">
      <c r="BP291428" s="90"/>
    </row>
    <row r="291429" spans="68:68" customFormat="1">
      <c r="BP291429" s="90"/>
    </row>
    <row r="291430" spans="68:68" customFormat="1">
      <c r="BP291430" s="90"/>
    </row>
    <row r="291431" spans="68:68" customFormat="1">
      <c r="BP291431" s="90"/>
    </row>
    <row r="291432" spans="68:68" customFormat="1">
      <c r="BP291432" s="90"/>
    </row>
    <row r="291433" spans="68:68" customFormat="1">
      <c r="BP291433" s="90"/>
    </row>
    <row r="291434" spans="68:68" customFormat="1">
      <c r="BP291434" s="90"/>
    </row>
    <row r="291435" spans="68:68" customFormat="1">
      <c r="BP291435" s="90"/>
    </row>
    <row r="291436" spans="68:68" customFormat="1">
      <c r="BP291436" s="90"/>
    </row>
    <row r="291437" spans="68:68" customFormat="1">
      <c r="BP291437" s="90"/>
    </row>
    <row r="291438" spans="68:68" customFormat="1">
      <c r="BP291438" s="90"/>
    </row>
    <row r="291439" spans="68:68" customFormat="1">
      <c r="BP291439" s="90"/>
    </row>
    <row r="291440" spans="68:68" customFormat="1">
      <c r="BP291440" s="90"/>
    </row>
    <row r="291441" spans="68:68" customFormat="1">
      <c r="BP291441" s="90"/>
    </row>
    <row r="291442" spans="68:68" customFormat="1">
      <c r="BP291442" s="90"/>
    </row>
    <row r="291443" spans="68:68" customFormat="1">
      <c r="BP291443" s="90"/>
    </row>
    <row r="291444" spans="68:68" customFormat="1">
      <c r="BP291444" s="90"/>
    </row>
    <row r="291445" spans="68:68" customFormat="1">
      <c r="BP291445" s="90"/>
    </row>
    <row r="291446" spans="68:68" customFormat="1">
      <c r="BP291446" s="90"/>
    </row>
    <row r="291447" spans="68:68" customFormat="1">
      <c r="BP291447" s="90"/>
    </row>
    <row r="291448" spans="68:68" customFormat="1">
      <c r="BP291448" s="90"/>
    </row>
    <row r="291449" spans="68:68" customFormat="1">
      <c r="BP291449" s="90"/>
    </row>
    <row r="291450" spans="68:68" customFormat="1">
      <c r="BP291450" s="90"/>
    </row>
    <row r="291451" spans="68:68" customFormat="1">
      <c r="BP291451" s="90"/>
    </row>
    <row r="291452" spans="68:68" customFormat="1">
      <c r="BP291452" s="90"/>
    </row>
    <row r="291453" spans="68:68" customFormat="1">
      <c r="BP291453" s="90"/>
    </row>
    <row r="291454" spans="68:68" customFormat="1">
      <c r="BP291454" s="90"/>
    </row>
    <row r="291455" spans="68:68" customFormat="1">
      <c r="BP291455" s="90"/>
    </row>
    <row r="291456" spans="68:68" customFormat="1">
      <c r="BP291456" s="90"/>
    </row>
    <row r="291457" spans="68:68" customFormat="1">
      <c r="BP291457" s="90"/>
    </row>
    <row r="291458" spans="68:68" customFormat="1">
      <c r="BP291458" s="90"/>
    </row>
    <row r="291459" spans="68:68" customFormat="1">
      <c r="BP291459" s="90"/>
    </row>
    <row r="291460" spans="68:68" customFormat="1">
      <c r="BP291460" s="90"/>
    </row>
    <row r="291461" spans="68:68" customFormat="1">
      <c r="BP291461" s="90"/>
    </row>
    <row r="291462" spans="68:68" customFormat="1">
      <c r="BP291462" s="90"/>
    </row>
    <row r="291463" spans="68:68" customFormat="1">
      <c r="BP291463" s="90"/>
    </row>
    <row r="291464" spans="68:68" customFormat="1">
      <c r="BP291464" s="90"/>
    </row>
    <row r="291465" spans="68:68" customFormat="1">
      <c r="BP291465" s="90"/>
    </row>
    <row r="291466" spans="68:68" customFormat="1">
      <c r="BP291466" s="90"/>
    </row>
    <row r="291467" spans="68:68" customFormat="1">
      <c r="BP291467" s="90"/>
    </row>
    <row r="291468" spans="68:68" customFormat="1">
      <c r="BP291468" s="90"/>
    </row>
    <row r="291469" spans="68:68" customFormat="1">
      <c r="BP291469" s="90"/>
    </row>
    <row r="291470" spans="68:68" customFormat="1">
      <c r="BP291470" s="90"/>
    </row>
    <row r="291471" spans="68:68" customFormat="1">
      <c r="BP291471" s="90"/>
    </row>
    <row r="291472" spans="68:68" customFormat="1">
      <c r="BP291472" s="90"/>
    </row>
    <row r="291473" spans="68:68" customFormat="1">
      <c r="BP291473" s="90"/>
    </row>
    <row r="291474" spans="68:68" customFormat="1">
      <c r="BP291474" s="90"/>
    </row>
    <row r="291475" spans="68:68" customFormat="1">
      <c r="BP291475" s="90"/>
    </row>
    <row r="291476" spans="68:68" customFormat="1">
      <c r="BP291476" s="90"/>
    </row>
    <row r="291477" spans="68:68" customFormat="1">
      <c r="BP291477" s="90"/>
    </row>
    <row r="291478" spans="68:68" customFormat="1">
      <c r="BP291478" s="90"/>
    </row>
    <row r="291479" spans="68:68" customFormat="1">
      <c r="BP291479" s="90"/>
    </row>
    <row r="291480" spans="68:68" customFormat="1">
      <c r="BP291480" s="90"/>
    </row>
    <row r="291481" spans="68:68" customFormat="1">
      <c r="BP291481" s="90"/>
    </row>
    <row r="291482" spans="68:68" customFormat="1">
      <c r="BP291482" s="90"/>
    </row>
    <row r="291483" spans="68:68" customFormat="1">
      <c r="BP291483" s="90"/>
    </row>
    <row r="291484" spans="68:68" customFormat="1">
      <c r="BP291484" s="90"/>
    </row>
    <row r="291485" spans="68:68" customFormat="1">
      <c r="BP291485" s="90"/>
    </row>
    <row r="291486" spans="68:68" customFormat="1">
      <c r="BP291486" s="90"/>
    </row>
    <row r="291487" spans="68:68" customFormat="1">
      <c r="BP291487" s="90"/>
    </row>
    <row r="291488" spans="68:68" customFormat="1">
      <c r="BP291488" s="90"/>
    </row>
    <row r="291489" spans="68:68" customFormat="1">
      <c r="BP291489" s="90"/>
    </row>
    <row r="291490" spans="68:68" customFormat="1">
      <c r="BP291490" s="90"/>
    </row>
    <row r="291491" spans="68:68" customFormat="1">
      <c r="BP291491" s="90"/>
    </row>
    <row r="291492" spans="68:68" customFormat="1">
      <c r="BP291492" s="90"/>
    </row>
    <row r="291493" spans="68:68" customFormat="1">
      <c r="BP291493" s="90"/>
    </row>
    <row r="291494" spans="68:68" customFormat="1">
      <c r="BP291494" s="90"/>
    </row>
    <row r="291495" spans="68:68" customFormat="1">
      <c r="BP291495" s="90"/>
    </row>
    <row r="291496" spans="68:68" customFormat="1">
      <c r="BP291496" s="90"/>
    </row>
    <row r="291497" spans="68:68" customFormat="1">
      <c r="BP291497" s="90"/>
    </row>
    <row r="291498" spans="68:68" customFormat="1">
      <c r="BP291498" s="90"/>
    </row>
    <row r="291499" spans="68:68" customFormat="1">
      <c r="BP291499" s="90"/>
    </row>
    <row r="291500" spans="68:68" customFormat="1">
      <c r="BP291500" s="90"/>
    </row>
    <row r="291501" spans="68:68" customFormat="1">
      <c r="BP291501" s="90"/>
    </row>
    <row r="291502" spans="68:68" customFormat="1">
      <c r="BP291502" s="90"/>
    </row>
    <row r="291503" spans="68:68" customFormat="1">
      <c r="BP291503" s="90"/>
    </row>
    <row r="291504" spans="68:68" customFormat="1">
      <c r="BP291504" s="90"/>
    </row>
    <row r="291505" spans="68:68" customFormat="1">
      <c r="BP291505" s="90"/>
    </row>
    <row r="291506" spans="68:68" customFormat="1">
      <c r="BP291506" s="90"/>
    </row>
    <row r="291507" spans="68:68" customFormat="1">
      <c r="BP291507" s="90"/>
    </row>
    <row r="291508" spans="68:68" customFormat="1">
      <c r="BP291508" s="90"/>
    </row>
    <row r="291509" spans="68:68" customFormat="1">
      <c r="BP291509" s="90"/>
    </row>
    <row r="291510" spans="68:68" customFormat="1">
      <c r="BP291510" s="90"/>
    </row>
    <row r="291511" spans="68:68" customFormat="1">
      <c r="BP291511" s="90"/>
    </row>
    <row r="291512" spans="68:68" customFormat="1">
      <c r="BP291512" s="90"/>
    </row>
    <row r="291513" spans="68:68" customFormat="1">
      <c r="BP291513" s="90"/>
    </row>
    <row r="291514" spans="68:68" customFormat="1">
      <c r="BP291514" s="90"/>
    </row>
    <row r="291515" spans="68:68" customFormat="1">
      <c r="BP291515" s="90"/>
    </row>
    <row r="291516" spans="68:68" customFormat="1">
      <c r="BP291516" s="90"/>
    </row>
    <row r="291517" spans="68:68" customFormat="1">
      <c r="BP291517" s="90"/>
    </row>
    <row r="291518" spans="68:68" customFormat="1">
      <c r="BP291518" s="90"/>
    </row>
    <row r="291519" spans="68:68" customFormat="1">
      <c r="BP291519" s="90"/>
    </row>
    <row r="291520" spans="68:68" customFormat="1">
      <c r="BP291520" s="90"/>
    </row>
    <row r="291521" spans="68:68" customFormat="1">
      <c r="BP291521" s="90"/>
    </row>
    <row r="291522" spans="68:68" customFormat="1">
      <c r="BP291522" s="90"/>
    </row>
    <row r="291523" spans="68:68" customFormat="1">
      <c r="BP291523" s="90"/>
    </row>
    <row r="291524" spans="68:68" customFormat="1">
      <c r="BP291524" s="90"/>
    </row>
    <row r="291525" spans="68:68" customFormat="1">
      <c r="BP291525" s="90"/>
    </row>
    <row r="291526" spans="68:68" customFormat="1">
      <c r="BP291526" s="90"/>
    </row>
    <row r="291527" spans="68:68" customFormat="1">
      <c r="BP291527" s="90"/>
    </row>
    <row r="291528" spans="68:68" customFormat="1">
      <c r="BP291528" s="90"/>
    </row>
    <row r="291529" spans="68:68" customFormat="1">
      <c r="BP291529" s="90"/>
    </row>
    <row r="291530" spans="68:68" customFormat="1">
      <c r="BP291530" s="90"/>
    </row>
    <row r="291531" spans="68:68" customFormat="1">
      <c r="BP291531" s="90"/>
    </row>
    <row r="291532" spans="68:68" customFormat="1">
      <c r="BP291532" s="90"/>
    </row>
    <row r="291533" spans="68:68" customFormat="1">
      <c r="BP291533" s="90"/>
    </row>
    <row r="291534" spans="68:68" customFormat="1">
      <c r="BP291534" s="90"/>
    </row>
    <row r="291535" spans="68:68" customFormat="1">
      <c r="BP291535" s="90"/>
    </row>
    <row r="291536" spans="68:68" customFormat="1">
      <c r="BP291536" s="90"/>
    </row>
    <row r="291537" spans="68:68" customFormat="1">
      <c r="BP291537" s="90"/>
    </row>
    <row r="291538" spans="68:68" customFormat="1">
      <c r="BP291538" s="90"/>
    </row>
    <row r="291539" spans="68:68" customFormat="1">
      <c r="BP291539" s="90"/>
    </row>
    <row r="291540" spans="68:68" customFormat="1">
      <c r="BP291540" s="90"/>
    </row>
    <row r="291541" spans="68:68" customFormat="1">
      <c r="BP291541" s="90"/>
    </row>
    <row r="291542" spans="68:68" customFormat="1">
      <c r="BP291542" s="90"/>
    </row>
    <row r="291543" spans="68:68" customFormat="1">
      <c r="BP291543" s="90"/>
    </row>
    <row r="291544" spans="68:68" customFormat="1">
      <c r="BP291544" s="90"/>
    </row>
    <row r="291545" spans="68:68" customFormat="1">
      <c r="BP291545" s="90"/>
    </row>
    <row r="291546" spans="68:68" customFormat="1">
      <c r="BP291546" s="90"/>
    </row>
    <row r="291547" spans="68:68" customFormat="1">
      <c r="BP291547" s="90"/>
    </row>
    <row r="291548" spans="68:68" customFormat="1">
      <c r="BP291548" s="90"/>
    </row>
    <row r="291549" spans="68:68" customFormat="1">
      <c r="BP291549" s="90"/>
    </row>
    <row r="291550" spans="68:68" customFormat="1">
      <c r="BP291550" s="90"/>
    </row>
    <row r="291551" spans="68:68" customFormat="1">
      <c r="BP291551" s="90"/>
    </row>
    <row r="291552" spans="68:68" customFormat="1">
      <c r="BP291552" s="90"/>
    </row>
    <row r="291553" spans="68:68" customFormat="1">
      <c r="BP291553" s="90"/>
    </row>
    <row r="291554" spans="68:68" customFormat="1">
      <c r="BP291554" s="90"/>
    </row>
    <row r="291555" spans="68:68" customFormat="1">
      <c r="BP291555" s="90"/>
    </row>
    <row r="291556" spans="68:68" customFormat="1">
      <c r="BP291556" s="90"/>
    </row>
    <row r="291557" spans="68:68" customFormat="1">
      <c r="BP291557" s="90"/>
    </row>
    <row r="291558" spans="68:68" customFormat="1">
      <c r="BP291558" s="90"/>
    </row>
    <row r="291559" spans="68:68" customFormat="1">
      <c r="BP291559" s="90"/>
    </row>
    <row r="291560" spans="68:68" customFormat="1">
      <c r="BP291560" s="90"/>
    </row>
    <row r="291561" spans="68:68" customFormat="1">
      <c r="BP291561" s="90"/>
    </row>
    <row r="291562" spans="68:68" customFormat="1">
      <c r="BP291562" s="90"/>
    </row>
    <row r="291563" spans="68:68" customFormat="1">
      <c r="BP291563" s="90"/>
    </row>
    <row r="291564" spans="68:68" customFormat="1">
      <c r="BP291564" s="90"/>
    </row>
    <row r="291565" spans="68:68" customFormat="1">
      <c r="BP291565" s="90"/>
    </row>
    <row r="291566" spans="68:68" customFormat="1">
      <c r="BP291566" s="90"/>
    </row>
    <row r="291567" spans="68:68" customFormat="1">
      <c r="BP291567" s="90"/>
    </row>
    <row r="291568" spans="68:68" customFormat="1">
      <c r="BP291568" s="90"/>
    </row>
    <row r="291569" spans="68:68" customFormat="1">
      <c r="BP291569" s="90"/>
    </row>
    <row r="291570" spans="68:68" customFormat="1">
      <c r="BP291570" s="90"/>
    </row>
    <row r="291571" spans="68:68" customFormat="1">
      <c r="BP291571" s="90"/>
    </row>
    <row r="291572" spans="68:68" customFormat="1">
      <c r="BP291572" s="90"/>
    </row>
    <row r="291573" spans="68:68" customFormat="1">
      <c r="BP291573" s="90"/>
    </row>
    <row r="291574" spans="68:68" customFormat="1">
      <c r="BP291574" s="90"/>
    </row>
    <row r="291575" spans="68:68" customFormat="1">
      <c r="BP291575" s="90"/>
    </row>
    <row r="291576" spans="68:68" customFormat="1">
      <c r="BP291576" s="90"/>
    </row>
    <row r="291577" spans="68:68" customFormat="1">
      <c r="BP291577" s="90"/>
    </row>
    <row r="291578" spans="68:68" customFormat="1">
      <c r="BP291578" s="90"/>
    </row>
    <row r="291579" spans="68:68" customFormat="1">
      <c r="BP291579" s="90"/>
    </row>
    <row r="291580" spans="68:68" customFormat="1">
      <c r="BP291580" s="90"/>
    </row>
    <row r="291581" spans="68:68" customFormat="1">
      <c r="BP291581" s="90"/>
    </row>
    <row r="291582" spans="68:68" customFormat="1">
      <c r="BP291582" s="90"/>
    </row>
    <row r="291583" spans="68:68" customFormat="1">
      <c r="BP291583" s="90"/>
    </row>
    <row r="291584" spans="68:68" customFormat="1">
      <c r="BP291584" s="90"/>
    </row>
    <row r="291585" spans="68:68" customFormat="1">
      <c r="BP291585" s="90"/>
    </row>
    <row r="291586" spans="68:68" customFormat="1">
      <c r="BP291586" s="90"/>
    </row>
    <row r="291587" spans="68:68" customFormat="1">
      <c r="BP291587" s="90"/>
    </row>
    <row r="291588" spans="68:68" customFormat="1">
      <c r="BP291588" s="90"/>
    </row>
    <row r="291589" spans="68:68" customFormat="1">
      <c r="BP291589" s="90"/>
    </row>
    <row r="291590" spans="68:68" customFormat="1">
      <c r="BP291590" s="90"/>
    </row>
    <row r="291591" spans="68:68" customFormat="1">
      <c r="BP291591" s="90"/>
    </row>
    <row r="291592" spans="68:68" customFormat="1">
      <c r="BP291592" s="90"/>
    </row>
    <row r="291593" spans="68:68" customFormat="1">
      <c r="BP291593" s="90"/>
    </row>
    <row r="291594" spans="68:68" customFormat="1">
      <c r="BP291594" s="90"/>
    </row>
    <row r="291595" spans="68:68" customFormat="1">
      <c r="BP291595" s="90"/>
    </row>
    <row r="291596" spans="68:68" customFormat="1">
      <c r="BP291596" s="90"/>
    </row>
    <row r="291597" spans="68:68" customFormat="1">
      <c r="BP291597" s="90"/>
    </row>
    <row r="291598" spans="68:68" customFormat="1">
      <c r="BP291598" s="90"/>
    </row>
    <row r="291599" spans="68:68" customFormat="1">
      <c r="BP291599" s="90"/>
    </row>
    <row r="291600" spans="68:68" customFormat="1">
      <c r="BP291600" s="90"/>
    </row>
    <row r="291601" spans="68:68" customFormat="1">
      <c r="BP291601" s="90"/>
    </row>
    <row r="291602" spans="68:68" customFormat="1">
      <c r="BP291602" s="90"/>
    </row>
    <row r="291603" spans="68:68" customFormat="1">
      <c r="BP291603" s="90"/>
    </row>
    <row r="291604" spans="68:68" customFormat="1">
      <c r="BP291604" s="90"/>
    </row>
    <row r="291605" spans="68:68" customFormat="1">
      <c r="BP291605" s="90"/>
    </row>
    <row r="291606" spans="68:68" customFormat="1">
      <c r="BP291606" s="90"/>
    </row>
    <row r="291607" spans="68:68" customFormat="1">
      <c r="BP291607" s="90"/>
    </row>
    <row r="291608" spans="68:68" customFormat="1">
      <c r="BP291608" s="90"/>
    </row>
    <row r="291609" spans="68:68" customFormat="1">
      <c r="BP291609" s="90"/>
    </row>
    <row r="291610" spans="68:68" customFormat="1">
      <c r="BP291610" s="90"/>
    </row>
    <row r="291611" spans="68:68" customFormat="1">
      <c r="BP291611" s="90"/>
    </row>
    <row r="291612" spans="68:68" customFormat="1">
      <c r="BP291612" s="90"/>
    </row>
    <row r="291613" spans="68:68" customFormat="1">
      <c r="BP291613" s="90"/>
    </row>
    <row r="291614" spans="68:68" customFormat="1">
      <c r="BP291614" s="90"/>
    </row>
    <row r="291615" spans="68:68" customFormat="1">
      <c r="BP291615" s="90"/>
    </row>
    <row r="291616" spans="68:68" customFormat="1">
      <c r="BP291616" s="90"/>
    </row>
    <row r="291617" spans="68:68" customFormat="1">
      <c r="BP291617" s="90"/>
    </row>
    <row r="291618" spans="68:68" customFormat="1">
      <c r="BP291618" s="90"/>
    </row>
    <row r="291619" spans="68:68" customFormat="1">
      <c r="BP291619" s="90"/>
    </row>
    <row r="291620" spans="68:68" customFormat="1">
      <c r="BP291620" s="90"/>
    </row>
    <row r="291621" spans="68:68" customFormat="1">
      <c r="BP291621" s="90"/>
    </row>
    <row r="291622" spans="68:68" customFormat="1">
      <c r="BP291622" s="90"/>
    </row>
    <row r="291623" spans="68:68" customFormat="1">
      <c r="BP291623" s="90"/>
    </row>
    <row r="291624" spans="68:68" customFormat="1">
      <c r="BP291624" s="90"/>
    </row>
    <row r="291625" spans="68:68" customFormat="1">
      <c r="BP291625" s="90"/>
    </row>
    <row r="291626" spans="68:68" customFormat="1">
      <c r="BP291626" s="90"/>
    </row>
    <row r="291627" spans="68:68" customFormat="1">
      <c r="BP291627" s="90"/>
    </row>
    <row r="291628" spans="68:68" customFormat="1">
      <c r="BP291628" s="90"/>
    </row>
    <row r="291629" spans="68:68" customFormat="1">
      <c r="BP291629" s="90"/>
    </row>
    <row r="291630" spans="68:68" customFormat="1">
      <c r="BP291630" s="90"/>
    </row>
    <row r="291631" spans="68:68" customFormat="1">
      <c r="BP291631" s="90"/>
    </row>
    <row r="291632" spans="68:68" customFormat="1">
      <c r="BP291632" s="90"/>
    </row>
    <row r="291633" spans="68:68" customFormat="1">
      <c r="BP291633" s="90"/>
    </row>
    <row r="291634" spans="68:68" customFormat="1">
      <c r="BP291634" s="90"/>
    </row>
    <row r="291635" spans="68:68" customFormat="1">
      <c r="BP291635" s="90"/>
    </row>
    <row r="291636" spans="68:68" customFormat="1">
      <c r="BP291636" s="90"/>
    </row>
    <row r="291637" spans="68:68" customFormat="1">
      <c r="BP291637" s="90"/>
    </row>
    <row r="291638" spans="68:68" customFormat="1">
      <c r="BP291638" s="90"/>
    </row>
    <row r="291639" spans="68:68" customFormat="1">
      <c r="BP291639" s="90"/>
    </row>
    <row r="291640" spans="68:68" customFormat="1">
      <c r="BP291640" s="90"/>
    </row>
    <row r="291641" spans="68:68" customFormat="1">
      <c r="BP291641" s="90"/>
    </row>
    <row r="291642" spans="68:68" customFormat="1">
      <c r="BP291642" s="90"/>
    </row>
    <row r="291643" spans="68:68" customFormat="1">
      <c r="BP291643" s="90"/>
    </row>
    <row r="291644" spans="68:68" customFormat="1">
      <c r="BP291644" s="90"/>
    </row>
    <row r="291645" spans="68:68" customFormat="1">
      <c r="BP291645" s="90"/>
    </row>
    <row r="291646" spans="68:68" customFormat="1">
      <c r="BP291646" s="90"/>
    </row>
    <row r="291647" spans="68:68" customFormat="1">
      <c r="BP291647" s="90"/>
    </row>
    <row r="291648" spans="68:68" customFormat="1">
      <c r="BP291648" s="90"/>
    </row>
    <row r="291649" spans="68:68" customFormat="1">
      <c r="BP291649" s="90"/>
    </row>
    <row r="291650" spans="68:68" customFormat="1">
      <c r="BP291650" s="90"/>
    </row>
    <row r="291651" spans="68:68" customFormat="1">
      <c r="BP291651" s="90"/>
    </row>
    <row r="291652" spans="68:68" customFormat="1">
      <c r="BP291652" s="90"/>
    </row>
    <row r="291653" spans="68:68" customFormat="1">
      <c r="BP291653" s="90"/>
    </row>
    <row r="291654" spans="68:68" customFormat="1">
      <c r="BP291654" s="90"/>
    </row>
    <row r="291655" spans="68:68" customFormat="1">
      <c r="BP291655" s="90"/>
    </row>
    <row r="291656" spans="68:68" customFormat="1">
      <c r="BP291656" s="90"/>
    </row>
    <row r="291657" spans="68:68" customFormat="1">
      <c r="BP291657" s="90"/>
    </row>
    <row r="291658" spans="68:68" customFormat="1">
      <c r="BP291658" s="90"/>
    </row>
    <row r="291659" spans="68:68" customFormat="1">
      <c r="BP291659" s="90"/>
    </row>
    <row r="291660" spans="68:68" customFormat="1">
      <c r="BP291660" s="90"/>
    </row>
    <row r="291661" spans="68:68" customFormat="1">
      <c r="BP291661" s="90"/>
    </row>
    <row r="291662" spans="68:68" customFormat="1">
      <c r="BP291662" s="90"/>
    </row>
    <row r="291663" spans="68:68" customFormat="1">
      <c r="BP291663" s="90"/>
    </row>
    <row r="291664" spans="68:68" customFormat="1">
      <c r="BP291664" s="90"/>
    </row>
    <row r="291665" spans="68:68" customFormat="1">
      <c r="BP291665" s="90"/>
    </row>
    <row r="291666" spans="68:68" customFormat="1">
      <c r="BP291666" s="90"/>
    </row>
    <row r="291667" spans="68:68" customFormat="1">
      <c r="BP291667" s="90"/>
    </row>
    <row r="291668" spans="68:68" customFormat="1">
      <c r="BP291668" s="90"/>
    </row>
    <row r="291669" spans="68:68" customFormat="1">
      <c r="BP291669" s="90"/>
    </row>
    <row r="291670" spans="68:68" customFormat="1">
      <c r="BP291670" s="90"/>
    </row>
    <row r="291671" spans="68:68" customFormat="1">
      <c r="BP291671" s="90"/>
    </row>
    <row r="291672" spans="68:68" customFormat="1">
      <c r="BP291672" s="90"/>
    </row>
    <row r="291673" spans="68:68" customFormat="1">
      <c r="BP291673" s="90"/>
    </row>
    <row r="291674" spans="68:68" customFormat="1">
      <c r="BP291674" s="90"/>
    </row>
    <row r="291675" spans="68:68" customFormat="1">
      <c r="BP291675" s="90"/>
    </row>
    <row r="291676" spans="68:68" customFormat="1">
      <c r="BP291676" s="90"/>
    </row>
    <row r="291677" spans="68:68" customFormat="1">
      <c r="BP291677" s="90"/>
    </row>
    <row r="291678" spans="68:68" customFormat="1">
      <c r="BP291678" s="90"/>
    </row>
    <row r="291679" spans="68:68" customFormat="1">
      <c r="BP291679" s="90"/>
    </row>
    <row r="291680" spans="68:68" customFormat="1">
      <c r="BP291680" s="90"/>
    </row>
    <row r="291681" spans="68:68" customFormat="1">
      <c r="BP291681" s="90"/>
    </row>
    <row r="291682" spans="68:68" customFormat="1">
      <c r="BP291682" s="90"/>
    </row>
    <row r="291683" spans="68:68" customFormat="1">
      <c r="BP291683" s="90"/>
    </row>
    <row r="291684" spans="68:68" customFormat="1">
      <c r="BP291684" s="90"/>
    </row>
    <row r="291685" spans="68:68" customFormat="1">
      <c r="BP291685" s="90"/>
    </row>
    <row r="291686" spans="68:68" customFormat="1">
      <c r="BP291686" s="90"/>
    </row>
    <row r="291687" spans="68:68" customFormat="1">
      <c r="BP291687" s="90"/>
    </row>
    <row r="291688" spans="68:68" customFormat="1">
      <c r="BP291688" s="90"/>
    </row>
    <row r="291689" spans="68:68" customFormat="1">
      <c r="BP291689" s="90"/>
    </row>
    <row r="291690" spans="68:68" customFormat="1">
      <c r="BP291690" s="90"/>
    </row>
    <row r="291691" spans="68:68" customFormat="1">
      <c r="BP291691" s="90"/>
    </row>
    <row r="291692" spans="68:68" customFormat="1">
      <c r="BP291692" s="90"/>
    </row>
    <row r="291693" spans="68:68" customFormat="1">
      <c r="BP291693" s="90"/>
    </row>
    <row r="291694" spans="68:68" customFormat="1">
      <c r="BP291694" s="90"/>
    </row>
    <row r="291695" spans="68:68" customFormat="1">
      <c r="BP291695" s="90"/>
    </row>
    <row r="291696" spans="68:68" customFormat="1">
      <c r="BP291696" s="90"/>
    </row>
    <row r="291697" spans="68:68" customFormat="1">
      <c r="BP291697" s="90"/>
    </row>
    <row r="291698" spans="68:68" customFormat="1">
      <c r="BP291698" s="90"/>
    </row>
    <row r="291699" spans="68:68" customFormat="1">
      <c r="BP291699" s="90"/>
    </row>
    <row r="291700" spans="68:68" customFormat="1">
      <c r="BP291700" s="90"/>
    </row>
    <row r="291701" spans="68:68" customFormat="1">
      <c r="BP291701" s="90"/>
    </row>
    <row r="291702" spans="68:68" customFormat="1">
      <c r="BP291702" s="90"/>
    </row>
    <row r="291703" spans="68:68" customFormat="1">
      <c r="BP291703" s="90"/>
    </row>
    <row r="291704" spans="68:68" customFormat="1">
      <c r="BP291704" s="90"/>
    </row>
    <row r="291705" spans="68:68" customFormat="1">
      <c r="BP291705" s="90"/>
    </row>
    <row r="291706" spans="68:68" customFormat="1">
      <c r="BP291706" s="90"/>
    </row>
    <row r="291707" spans="68:68" customFormat="1">
      <c r="BP291707" s="90"/>
    </row>
    <row r="291708" spans="68:68" customFormat="1">
      <c r="BP291708" s="90"/>
    </row>
    <row r="291709" spans="68:68" customFormat="1">
      <c r="BP291709" s="90"/>
    </row>
    <row r="291710" spans="68:68" customFormat="1">
      <c r="BP291710" s="90"/>
    </row>
    <row r="291711" spans="68:68" customFormat="1">
      <c r="BP291711" s="90"/>
    </row>
    <row r="291712" spans="68:68" customFormat="1">
      <c r="BP291712" s="90"/>
    </row>
    <row r="291713" spans="68:68" customFormat="1">
      <c r="BP291713" s="90"/>
    </row>
    <row r="291714" spans="68:68" customFormat="1">
      <c r="BP291714" s="90"/>
    </row>
    <row r="291715" spans="68:68" customFormat="1">
      <c r="BP291715" s="90"/>
    </row>
    <row r="291716" spans="68:68" customFormat="1">
      <c r="BP291716" s="90"/>
    </row>
    <row r="291717" spans="68:68" customFormat="1">
      <c r="BP291717" s="90"/>
    </row>
    <row r="291718" spans="68:68" customFormat="1">
      <c r="BP291718" s="90"/>
    </row>
    <row r="291719" spans="68:68" customFormat="1">
      <c r="BP291719" s="90"/>
    </row>
    <row r="291720" spans="68:68" customFormat="1">
      <c r="BP291720" s="90"/>
    </row>
    <row r="291721" spans="68:68" customFormat="1">
      <c r="BP291721" s="90"/>
    </row>
    <row r="291722" spans="68:68" customFormat="1">
      <c r="BP291722" s="90"/>
    </row>
    <row r="291723" spans="68:68" customFormat="1">
      <c r="BP291723" s="90"/>
    </row>
    <row r="291724" spans="68:68" customFormat="1">
      <c r="BP291724" s="90"/>
    </row>
    <row r="291725" spans="68:68" customFormat="1">
      <c r="BP291725" s="90"/>
    </row>
    <row r="291726" spans="68:68" customFormat="1">
      <c r="BP291726" s="90"/>
    </row>
    <row r="291727" spans="68:68" customFormat="1">
      <c r="BP291727" s="90"/>
    </row>
    <row r="291728" spans="68:68" customFormat="1">
      <c r="BP291728" s="90"/>
    </row>
    <row r="291729" spans="68:68" customFormat="1">
      <c r="BP291729" s="90"/>
    </row>
    <row r="291730" spans="68:68" customFormat="1">
      <c r="BP291730" s="90"/>
    </row>
    <row r="291731" spans="68:68" customFormat="1">
      <c r="BP291731" s="90"/>
    </row>
    <row r="291732" spans="68:68" customFormat="1">
      <c r="BP291732" s="90"/>
    </row>
    <row r="291733" spans="68:68" customFormat="1">
      <c r="BP291733" s="90"/>
    </row>
    <row r="291734" spans="68:68" customFormat="1">
      <c r="BP291734" s="90"/>
    </row>
    <row r="291735" spans="68:68" customFormat="1">
      <c r="BP291735" s="90"/>
    </row>
    <row r="291736" spans="68:68" customFormat="1">
      <c r="BP291736" s="90"/>
    </row>
    <row r="291737" spans="68:68" customFormat="1">
      <c r="BP291737" s="90"/>
    </row>
    <row r="291738" spans="68:68" customFormat="1">
      <c r="BP291738" s="90"/>
    </row>
    <row r="291739" spans="68:68" customFormat="1">
      <c r="BP291739" s="90"/>
    </row>
    <row r="291740" spans="68:68" customFormat="1">
      <c r="BP291740" s="90"/>
    </row>
    <row r="291741" spans="68:68" customFormat="1">
      <c r="BP291741" s="90"/>
    </row>
    <row r="291742" spans="68:68" customFormat="1">
      <c r="BP291742" s="90"/>
    </row>
    <row r="291743" spans="68:68" customFormat="1">
      <c r="BP291743" s="90"/>
    </row>
    <row r="291744" spans="68:68" customFormat="1">
      <c r="BP291744" s="90"/>
    </row>
    <row r="291745" spans="68:68" customFormat="1">
      <c r="BP291745" s="90"/>
    </row>
    <row r="291746" spans="68:68" customFormat="1">
      <c r="BP291746" s="90"/>
    </row>
    <row r="291747" spans="68:68" customFormat="1">
      <c r="BP291747" s="90"/>
    </row>
    <row r="291748" spans="68:68" customFormat="1">
      <c r="BP291748" s="90"/>
    </row>
    <row r="291749" spans="68:68" customFormat="1">
      <c r="BP291749" s="90"/>
    </row>
    <row r="291750" spans="68:68" customFormat="1">
      <c r="BP291750" s="90"/>
    </row>
    <row r="291751" spans="68:68" customFormat="1">
      <c r="BP291751" s="90"/>
    </row>
    <row r="291752" spans="68:68" customFormat="1">
      <c r="BP291752" s="90"/>
    </row>
    <row r="291753" spans="68:68" customFormat="1">
      <c r="BP291753" s="90"/>
    </row>
    <row r="291754" spans="68:68" customFormat="1">
      <c r="BP291754" s="90"/>
    </row>
    <row r="291755" spans="68:68" customFormat="1">
      <c r="BP291755" s="90"/>
    </row>
    <row r="291756" spans="68:68" customFormat="1">
      <c r="BP291756" s="90"/>
    </row>
    <row r="291757" spans="68:68" customFormat="1">
      <c r="BP291757" s="90"/>
    </row>
    <row r="291758" spans="68:68" customFormat="1">
      <c r="BP291758" s="90"/>
    </row>
    <row r="291759" spans="68:68" customFormat="1">
      <c r="BP291759" s="90"/>
    </row>
    <row r="291760" spans="68:68" customFormat="1">
      <c r="BP291760" s="90"/>
    </row>
    <row r="291761" spans="68:68" customFormat="1">
      <c r="BP291761" s="90"/>
    </row>
    <row r="291762" spans="68:68" customFormat="1">
      <c r="BP291762" s="90"/>
    </row>
    <row r="291763" spans="68:68" customFormat="1">
      <c r="BP291763" s="90"/>
    </row>
    <row r="291764" spans="68:68" customFormat="1">
      <c r="BP291764" s="90"/>
    </row>
    <row r="291765" spans="68:68" customFormat="1">
      <c r="BP291765" s="90"/>
    </row>
    <row r="291766" spans="68:68" customFormat="1">
      <c r="BP291766" s="90"/>
    </row>
    <row r="291767" spans="68:68" customFormat="1">
      <c r="BP291767" s="90"/>
    </row>
    <row r="291768" spans="68:68" customFormat="1">
      <c r="BP291768" s="90"/>
    </row>
    <row r="291769" spans="68:68" customFormat="1">
      <c r="BP291769" s="90"/>
    </row>
    <row r="291770" spans="68:68" customFormat="1">
      <c r="BP291770" s="90"/>
    </row>
    <row r="291771" spans="68:68" customFormat="1">
      <c r="BP291771" s="90"/>
    </row>
    <row r="291772" spans="68:68" customFormat="1">
      <c r="BP291772" s="90"/>
    </row>
    <row r="291773" spans="68:68" customFormat="1">
      <c r="BP291773" s="90"/>
    </row>
    <row r="291774" spans="68:68" customFormat="1">
      <c r="BP291774" s="90"/>
    </row>
    <row r="291775" spans="68:68" customFormat="1">
      <c r="BP291775" s="90"/>
    </row>
    <row r="291776" spans="68:68" customFormat="1">
      <c r="BP291776" s="90"/>
    </row>
    <row r="291777" spans="68:68" customFormat="1">
      <c r="BP291777" s="90"/>
    </row>
    <row r="291778" spans="68:68" customFormat="1">
      <c r="BP291778" s="90"/>
    </row>
    <row r="291779" spans="68:68" customFormat="1">
      <c r="BP291779" s="90"/>
    </row>
    <row r="291780" spans="68:68" customFormat="1">
      <c r="BP291780" s="90"/>
    </row>
    <row r="291781" spans="68:68" customFormat="1">
      <c r="BP291781" s="90"/>
    </row>
    <row r="291782" spans="68:68" customFormat="1">
      <c r="BP291782" s="90"/>
    </row>
    <row r="291783" spans="68:68" customFormat="1">
      <c r="BP291783" s="90"/>
    </row>
    <row r="291784" spans="68:68" customFormat="1">
      <c r="BP291784" s="90"/>
    </row>
    <row r="291785" spans="68:68" customFormat="1">
      <c r="BP291785" s="90"/>
    </row>
    <row r="291786" spans="68:68" customFormat="1">
      <c r="BP291786" s="90"/>
    </row>
    <row r="291787" spans="68:68" customFormat="1">
      <c r="BP291787" s="90"/>
    </row>
    <row r="291788" spans="68:68" customFormat="1">
      <c r="BP291788" s="90"/>
    </row>
    <row r="291789" spans="68:68" customFormat="1">
      <c r="BP291789" s="90"/>
    </row>
    <row r="291790" spans="68:68" customFormat="1">
      <c r="BP291790" s="90"/>
    </row>
    <row r="291791" spans="68:68" customFormat="1">
      <c r="BP291791" s="90"/>
    </row>
    <row r="291792" spans="68:68" customFormat="1">
      <c r="BP291792" s="90"/>
    </row>
    <row r="291793" spans="68:68" customFormat="1">
      <c r="BP291793" s="90"/>
    </row>
    <row r="291794" spans="68:68" customFormat="1">
      <c r="BP291794" s="90"/>
    </row>
    <row r="291795" spans="68:68" customFormat="1">
      <c r="BP291795" s="90"/>
    </row>
    <row r="291796" spans="68:68" customFormat="1">
      <c r="BP291796" s="90"/>
    </row>
    <row r="291797" spans="68:68" customFormat="1">
      <c r="BP291797" s="90"/>
    </row>
    <row r="291798" spans="68:68" customFormat="1">
      <c r="BP291798" s="90"/>
    </row>
    <row r="291799" spans="68:68" customFormat="1">
      <c r="BP291799" s="90"/>
    </row>
    <row r="291800" spans="68:68" customFormat="1">
      <c r="BP291800" s="90"/>
    </row>
    <row r="291801" spans="68:68" customFormat="1">
      <c r="BP291801" s="90"/>
    </row>
    <row r="291802" spans="68:68" customFormat="1">
      <c r="BP291802" s="90"/>
    </row>
    <row r="291803" spans="68:68" customFormat="1">
      <c r="BP291803" s="90"/>
    </row>
    <row r="291804" spans="68:68" customFormat="1">
      <c r="BP291804" s="90"/>
    </row>
    <row r="291805" spans="68:68" customFormat="1">
      <c r="BP291805" s="90"/>
    </row>
    <row r="291806" spans="68:68" customFormat="1">
      <c r="BP291806" s="90"/>
    </row>
    <row r="291807" spans="68:68" customFormat="1">
      <c r="BP291807" s="90"/>
    </row>
    <row r="291808" spans="68:68" customFormat="1">
      <c r="BP291808" s="90"/>
    </row>
    <row r="291809" spans="68:68" customFormat="1">
      <c r="BP291809" s="90"/>
    </row>
    <row r="291810" spans="68:68" customFormat="1">
      <c r="BP291810" s="90"/>
    </row>
    <row r="291811" spans="68:68" customFormat="1">
      <c r="BP291811" s="90"/>
    </row>
    <row r="291812" spans="68:68" customFormat="1">
      <c r="BP291812" s="90"/>
    </row>
    <row r="291813" spans="68:68" customFormat="1">
      <c r="BP291813" s="90"/>
    </row>
    <row r="291814" spans="68:68" customFormat="1">
      <c r="BP291814" s="90"/>
    </row>
    <row r="291815" spans="68:68" customFormat="1">
      <c r="BP291815" s="90"/>
    </row>
    <row r="291816" spans="68:68" customFormat="1">
      <c r="BP291816" s="90"/>
    </row>
    <row r="291817" spans="68:68" customFormat="1">
      <c r="BP291817" s="90"/>
    </row>
    <row r="291818" spans="68:68" customFormat="1">
      <c r="BP291818" s="90"/>
    </row>
    <row r="291819" spans="68:68" customFormat="1">
      <c r="BP291819" s="90"/>
    </row>
    <row r="291820" spans="68:68" customFormat="1">
      <c r="BP291820" s="90"/>
    </row>
    <row r="291821" spans="68:68" customFormat="1">
      <c r="BP291821" s="90"/>
    </row>
    <row r="291822" spans="68:68" customFormat="1">
      <c r="BP291822" s="90"/>
    </row>
    <row r="291823" spans="68:68" customFormat="1">
      <c r="BP291823" s="90"/>
    </row>
    <row r="291824" spans="68:68" customFormat="1">
      <c r="BP291824" s="90"/>
    </row>
    <row r="291825" spans="68:68" customFormat="1">
      <c r="BP291825" s="90"/>
    </row>
    <row r="291826" spans="68:68" customFormat="1">
      <c r="BP291826" s="90"/>
    </row>
    <row r="291827" spans="68:68" customFormat="1">
      <c r="BP291827" s="90"/>
    </row>
    <row r="291828" spans="68:68" customFormat="1">
      <c r="BP291828" s="90"/>
    </row>
    <row r="291829" spans="68:68" customFormat="1">
      <c r="BP291829" s="90"/>
    </row>
    <row r="291830" spans="68:68" customFormat="1">
      <c r="BP291830" s="90"/>
    </row>
    <row r="291831" spans="68:68" customFormat="1">
      <c r="BP291831" s="90"/>
    </row>
    <row r="291832" spans="68:68" customFormat="1">
      <c r="BP291832" s="90"/>
    </row>
    <row r="291833" spans="68:68" customFormat="1">
      <c r="BP291833" s="90"/>
    </row>
    <row r="291834" spans="68:68" customFormat="1">
      <c r="BP291834" s="90"/>
    </row>
    <row r="291835" spans="68:68" customFormat="1">
      <c r="BP291835" s="90"/>
    </row>
    <row r="291836" spans="68:68" customFormat="1">
      <c r="BP291836" s="90"/>
    </row>
    <row r="291837" spans="68:68" customFormat="1">
      <c r="BP291837" s="90"/>
    </row>
    <row r="291838" spans="68:68" customFormat="1">
      <c r="BP291838" s="90"/>
    </row>
    <row r="291839" spans="68:68" customFormat="1">
      <c r="BP291839" s="90"/>
    </row>
    <row r="291840" spans="68:68" customFormat="1">
      <c r="BP291840" s="90"/>
    </row>
    <row r="291841" spans="68:68" customFormat="1">
      <c r="BP291841" s="90"/>
    </row>
    <row r="291842" spans="68:68" customFormat="1">
      <c r="BP291842" s="90"/>
    </row>
    <row r="291843" spans="68:68" customFormat="1">
      <c r="BP291843" s="90"/>
    </row>
    <row r="291844" spans="68:68" customFormat="1">
      <c r="BP291844" s="90"/>
    </row>
    <row r="291845" spans="68:68" customFormat="1">
      <c r="BP291845" s="90"/>
    </row>
    <row r="291846" spans="68:68" customFormat="1">
      <c r="BP291846" s="90"/>
    </row>
    <row r="291847" spans="68:68" customFormat="1">
      <c r="BP291847" s="90"/>
    </row>
    <row r="291848" spans="68:68" customFormat="1">
      <c r="BP291848" s="90"/>
    </row>
    <row r="291849" spans="68:68" customFormat="1">
      <c r="BP291849" s="90"/>
    </row>
    <row r="291850" spans="68:68" customFormat="1">
      <c r="BP291850" s="90"/>
    </row>
    <row r="291851" spans="68:68" customFormat="1">
      <c r="BP291851" s="90"/>
    </row>
    <row r="291852" spans="68:68" customFormat="1">
      <c r="BP291852" s="90"/>
    </row>
    <row r="291853" spans="68:68" customFormat="1">
      <c r="BP291853" s="90"/>
    </row>
    <row r="291854" spans="68:68" customFormat="1">
      <c r="BP291854" s="90"/>
    </row>
    <row r="291855" spans="68:68" customFormat="1">
      <c r="BP291855" s="90"/>
    </row>
    <row r="291856" spans="68:68" customFormat="1">
      <c r="BP291856" s="90"/>
    </row>
    <row r="291857" spans="68:68" customFormat="1">
      <c r="BP291857" s="90"/>
    </row>
    <row r="291858" spans="68:68" customFormat="1">
      <c r="BP291858" s="90"/>
    </row>
    <row r="291859" spans="68:68" customFormat="1">
      <c r="BP291859" s="90"/>
    </row>
    <row r="291860" spans="68:68" customFormat="1">
      <c r="BP291860" s="90"/>
    </row>
    <row r="291861" spans="68:68" customFormat="1">
      <c r="BP291861" s="90"/>
    </row>
    <row r="291862" spans="68:68" customFormat="1">
      <c r="BP291862" s="90"/>
    </row>
    <row r="291863" spans="68:68" customFormat="1">
      <c r="BP291863" s="90"/>
    </row>
    <row r="291864" spans="68:68" customFormat="1">
      <c r="BP291864" s="90"/>
    </row>
    <row r="291865" spans="68:68" customFormat="1">
      <c r="BP291865" s="90"/>
    </row>
    <row r="291866" spans="68:68" customFormat="1">
      <c r="BP291866" s="90"/>
    </row>
    <row r="291867" spans="68:68" customFormat="1">
      <c r="BP291867" s="90"/>
    </row>
    <row r="291868" spans="68:68" customFormat="1">
      <c r="BP291868" s="90"/>
    </row>
    <row r="291869" spans="68:68" customFormat="1">
      <c r="BP291869" s="90"/>
    </row>
    <row r="291870" spans="68:68" customFormat="1">
      <c r="BP291870" s="90"/>
    </row>
    <row r="291871" spans="68:68" customFormat="1">
      <c r="BP291871" s="90"/>
    </row>
    <row r="291872" spans="68:68" customFormat="1">
      <c r="BP291872" s="90"/>
    </row>
    <row r="291873" spans="68:68" customFormat="1">
      <c r="BP291873" s="90"/>
    </row>
    <row r="291874" spans="68:68" customFormat="1">
      <c r="BP291874" s="90"/>
    </row>
    <row r="291875" spans="68:68" customFormat="1">
      <c r="BP291875" s="90"/>
    </row>
    <row r="291876" spans="68:68" customFormat="1">
      <c r="BP291876" s="90"/>
    </row>
    <row r="291877" spans="68:68" customFormat="1">
      <c r="BP291877" s="90"/>
    </row>
    <row r="291878" spans="68:68" customFormat="1">
      <c r="BP291878" s="90"/>
    </row>
    <row r="291879" spans="68:68" customFormat="1">
      <c r="BP291879" s="90"/>
    </row>
    <row r="291880" spans="68:68" customFormat="1">
      <c r="BP291880" s="90"/>
    </row>
    <row r="291881" spans="68:68" customFormat="1">
      <c r="BP291881" s="90"/>
    </row>
    <row r="291882" spans="68:68" customFormat="1">
      <c r="BP291882" s="90"/>
    </row>
    <row r="291883" spans="68:68" customFormat="1">
      <c r="BP291883" s="90"/>
    </row>
    <row r="291884" spans="68:68" customFormat="1">
      <c r="BP291884" s="90"/>
    </row>
    <row r="291885" spans="68:68" customFormat="1">
      <c r="BP291885" s="90"/>
    </row>
    <row r="291886" spans="68:68" customFormat="1">
      <c r="BP291886" s="90"/>
    </row>
    <row r="291887" spans="68:68" customFormat="1">
      <c r="BP291887" s="90"/>
    </row>
    <row r="291888" spans="68:68" customFormat="1">
      <c r="BP291888" s="90"/>
    </row>
    <row r="291889" spans="68:68" customFormat="1">
      <c r="BP291889" s="90"/>
    </row>
    <row r="291890" spans="68:68" customFormat="1">
      <c r="BP291890" s="90"/>
    </row>
    <row r="291891" spans="68:68" customFormat="1">
      <c r="BP291891" s="90"/>
    </row>
    <row r="291892" spans="68:68" customFormat="1">
      <c r="BP291892" s="90"/>
    </row>
    <row r="291893" spans="68:68" customFormat="1">
      <c r="BP291893" s="90"/>
    </row>
    <row r="291894" spans="68:68" customFormat="1">
      <c r="BP291894" s="90"/>
    </row>
    <row r="291895" spans="68:68" customFormat="1">
      <c r="BP291895" s="90"/>
    </row>
    <row r="291896" spans="68:68" customFormat="1">
      <c r="BP291896" s="90"/>
    </row>
    <row r="291897" spans="68:68" customFormat="1">
      <c r="BP291897" s="90"/>
    </row>
    <row r="291898" spans="68:68" customFormat="1">
      <c r="BP291898" s="90"/>
    </row>
    <row r="291899" spans="68:68" customFormat="1">
      <c r="BP291899" s="90"/>
    </row>
    <row r="291900" spans="68:68" customFormat="1">
      <c r="BP291900" s="90"/>
    </row>
    <row r="291901" spans="68:68" customFormat="1">
      <c r="BP291901" s="90"/>
    </row>
    <row r="291902" spans="68:68" customFormat="1">
      <c r="BP291902" s="90"/>
    </row>
    <row r="291903" spans="68:68" customFormat="1">
      <c r="BP291903" s="90"/>
    </row>
    <row r="291904" spans="68:68" customFormat="1">
      <c r="BP291904" s="90"/>
    </row>
    <row r="291905" spans="68:68" customFormat="1">
      <c r="BP291905" s="90"/>
    </row>
    <row r="291906" spans="68:68" customFormat="1">
      <c r="BP291906" s="90"/>
    </row>
    <row r="291907" spans="68:68" customFormat="1">
      <c r="BP291907" s="90"/>
    </row>
    <row r="291908" spans="68:68" customFormat="1">
      <c r="BP291908" s="90"/>
    </row>
    <row r="291909" spans="68:68" customFormat="1">
      <c r="BP291909" s="90"/>
    </row>
    <row r="291910" spans="68:68" customFormat="1">
      <c r="BP291910" s="90"/>
    </row>
    <row r="291911" spans="68:68" customFormat="1">
      <c r="BP291911" s="90"/>
    </row>
    <row r="291912" spans="68:68" customFormat="1">
      <c r="BP291912" s="90"/>
    </row>
    <row r="291913" spans="68:68" customFormat="1">
      <c r="BP291913" s="90"/>
    </row>
    <row r="291914" spans="68:68" customFormat="1">
      <c r="BP291914" s="90"/>
    </row>
    <row r="291915" spans="68:68" customFormat="1">
      <c r="BP291915" s="90"/>
    </row>
    <row r="291916" spans="68:68" customFormat="1">
      <c r="BP291916" s="90"/>
    </row>
    <row r="291917" spans="68:68" customFormat="1">
      <c r="BP291917" s="90"/>
    </row>
    <row r="291918" spans="68:68" customFormat="1">
      <c r="BP291918" s="90"/>
    </row>
    <row r="291919" spans="68:68" customFormat="1">
      <c r="BP291919" s="90"/>
    </row>
    <row r="291920" spans="68:68" customFormat="1">
      <c r="BP291920" s="90"/>
    </row>
    <row r="291921" spans="68:68" customFormat="1">
      <c r="BP291921" s="90"/>
    </row>
    <row r="291922" spans="68:68" customFormat="1">
      <c r="BP291922" s="90"/>
    </row>
    <row r="291923" spans="68:68" customFormat="1">
      <c r="BP291923" s="90"/>
    </row>
    <row r="291924" spans="68:68" customFormat="1">
      <c r="BP291924" s="90"/>
    </row>
    <row r="291925" spans="68:68" customFormat="1">
      <c r="BP291925" s="90"/>
    </row>
    <row r="291926" spans="68:68" customFormat="1">
      <c r="BP291926" s="90"/>
    </row>
    <row r="291927" spans="68:68" customFormat="1">
      <c r="BP291927" s="90"/>
    </row>
    <row r="291928" spans="68:68" customFormat="1">
      <c r="BP291928" s="90"/>
    </row>
    <row r="291929" spans="68:68" customFormat="1">
      <c r="BP291929" s="90"/>
    </row>
    <row r="291930" spans="68:68" customFormat="1">
      <c r="BP291930" s="90"/>
    </row>
    <row r="291931" spans="68:68" customFormat="1">
      <c r="BP291931" s="90"/>
    </row>
    <row r="291932" spans="68:68" customFormat="1">
      <c r="BP291932" s="90"/>
    </row>
    <row r="291933" spans="68:68" customFormat="1">
      <c r="BP291933" s="90"/>
    </row>
    <row r="291934" spans="68:68" customFormat="1">
      <c r="BP291934" s="90"/>
    </row>
    <row r="291935" spans="68:68" customFormat="1">
      <c r="BP291935" s="90"/>
    </row>
    <row r="291936" spans="68:68" customFormat="1">
      <c r="BP291936" s="90"/>
    </row>
    <row r="291937" spans="68:68" customFormat="1">
      <c r="BP291937" s="90"/>
    </row>
    <row r="291938" spans="68:68" customFormat="1">
      <c r="BP291938" s="90"/>
    </row>
    <row r="291939" spans="68:68" customFormat="1">
      <c r="BP291939" s="90"/>
    </row>
    <row r="291940" spans="68:68" customFormat="1">
      <c r="BP291940" s="90"/>
    </row>
    <row r="291941" spans="68:68" customFormat="1">
      <c r="BP291941" s="90"/>
    </row>
    <row r="291942" spans="68:68" customFormat="1">
      <c r="BP291942" s="90"/>
    </row>
    <row r="291943" spans="68:68" customFormat="1">
      <c r="BP291943" s="90"/>
    </row>
    <row r="291944" spans="68:68" customFormat="1">
      <c r="BP291944" s="90"/>
    </row>
    <row r="291945" spans="68:68" customFormat="1">
      <c r="BP291945" s="90"/>
    </row>
    <row r="291946" spans="68:68" customFormat="1">
      <c r="BP291946" s="90"/>
    </row>
    <row r="291947" spans="68:68" customFormat="1">
      <c r="BP291947" s="90"/>
    </row>
    <row r="291948" spans="68:68" customFormat="1">
      <c r="BP291948" s="90"/>
    </row>
    <row r="291949" spans="68:68" customFormat="1">
      <c r="BP291949" s="90"/>
    </row>
    <row r="291950" spans="68:68" customFormat="1">
      <c r="BP291950" s="90"/>
    </row>
    <row r="291951" spans="68:68" customFormat="1">
      <c r="BP291951" s="90"/>
    </row>
    <row r="291952" spans="68:68" customFormat="1">
      <c r="BP291952" s="90"/>
    </row>
    <row r="291953" spans="68:68" customFormat="1">
      <c r="BP291953" s="90"/>
    </row>
    <row r="291954" spans="68:68" customFormat="1">
      <c r="BP291954" s="90"/>
    </row>
    <row r="291955" spans="68:68" customFormat="1">
      <c r="BP291955" s="90"/>
    </row>
    <row r="291956" spans="68:68" customFormat="1">
      <c r="BP291956" s="90"/>
    </row>
    <row r="291957" spans="68:68" customFormat="1">
      <c r="BP291957" s="90"/>
    </row>
    <row r="291958" spans="68:68" customFormat="1">
      <c r="BP291958" s="90"/>
    </row>
    <row r="291959" spans="68:68" customFormat="1">
      <c r="BP291959" s="90"/>
    </row>
    <row r="291960" spans="68:68" customFormat="1">
      <c r="BP291960" s="90"/>
    </row>
    <row r="291961" spans="68:68" customFormat="1">
      <c r="BP291961" s="90"/>
    </row>
    <row r="291962" spans="68:68" customFormat="1">
      <c r="BP291962" s="90"/>
    </row>
    <row r="291963" spans="68:68" customFormat="1">
      <c r="BP291963" s="90"/>
    </row>
    <row r="291964" spans="68:68" customFormat="1">
      <c r="BP291964" s="90"/>
    </row>
    <row r="291965" spans="68:68" customFormat="1">
      <c r="BP291965" s="90"/>
    </row>
    <row r="291966" spans="68:68" customFormat="1">
      <c r="BP291966" s="90"/>
    </row>
    <row r="291967" spans="68:68" customFormat="1">
      <c r="BP291967" s="90"/>
    </row>
    <row r="291968" spans="68:68" customFormat="1">
      <c r="BP291968" s="90"/>
    </row>
    <row r="291969" spans="68:68" customFormat="1">
      <c r="BP291969" s="90"/>
    </row>
    <row r="291970" spans="68:68" customFormat="1">
      <c r="BP291970" s="90"/>
    </row>
    <row r="291971" spans="68:68" customFormat="1">
      <c r="BP291971" s="90"/>
    </row>
    <row r="291972" spans="68:68" customFormat="1">
      <c r="BP291972" s="90"/>
    </row>
    <row r="291973" spans="68:68" customFormat="1">
      <c r="BP291973" s="90"/>
    </row>
    <row r="291974" spans="68:68" customFormat="1">
      <c r="BP291974" s="90"/>
    </row>
    <row r="291975" spans="68:68" customFormat="1">
      <c r="BP291975" s="90"/>
    </row>
    <row r="291976" spans="68:68" customFormat="1">
      <c r="BP291976" s="90"/>
    </row>
    <row r="291977" spans="68:68" customFormat="1">
      <c r="BP291977" s="90"/>
    </row>
    <row r="291978" spans="68:68" customFormat="1">
      <c r="BP291978" s="90"/>
    </row>
    <row r="291979" spans="68:68" customFormat="1">
      <c r="BP291979" s="90"/>
    </row>
    <row r="291980" spans="68:68" customFormat="1">
      <c r="BP291980" s="90"/>
    </row>
    <row r="291981" spans="68:68" customFormat="1">
      <c r="BP291981" s="90"/>
    </row>
    <row r="291982" spans="68:68" customFormat="1">
      <c r="BP291982" s="90"/>
    </row>
    <row r="291983" spans="68:68" customFormat="1">
      <c r="BP291983" s="90"/>
    </row>
    <row r="291984" spans="68:68" customFormat="1">
      <c r="BP291984" s="90"/>
    </row>
    <row r="291985" spans="68:68" customFormat="1">
      <c r="BP291985" s="90"/>
    </row>
    <row r="291986" spans="68:68" customFormat="1">
      <c r="BP291986" s="90"/>
    </row>
    <row r="291987" spans="68:68" customFormat="1">
      <c r="BP291987" s="90"/>
    </row>
    <row r="291988" spans="68:68" customFormat="1">
      <c r="BP291988" s="90"/>
    </row>
    <row r="291989" spans="68:68" customFormat="1">
      <c r="BP291989" s="90"/>
    </row>
    <row r="291990" spans="68:68" customFormat="1">
      <c r="BP291990" s="90"/>
    </row>
    <row r="291991" spans="68:68" customFormat="1">
      <c r="BP291991" s="90"/>
    </row>
    <row r="291992" spans="68:68" customFormat="1">
      <c r="BP291992" s="90"/>
    </row>
    <row r="291993" spans="68:68" customFormat="1">
      <c r="BP291993" s="90"/>
    </row>
    <row r="291994" spans="68:68" customFormat="1">
      <c r="BP291994" s="90"/>
    </row>
    <row r="291995" spans="68:68" customFormat="1">
      <c r="BP291995" s="90"/>
    </row>
    <row r="291996" spans="68:68" customFormat="1">
      <c r="BP291996" s="90"/>
    </row>
    <row r="291997" spans="68:68" customFormat="1">
      <c r="BP291997" s="90"/>
    </row>
    <row r="291998" spans="68:68" customFormat="1">
      <c r="BP291998" s="90"/>
    </row>
    <row r="291999" spans="68:68" customFormat="1">
      <c r="BP291999" s="90"/>
    </row>
    <row r="292000" spans="68:68" customFormat="1">
      <c r="BP292000" s="90"/>
    </row>
    <row r="292001" spans="68:68" customFormat="1">
      <c r="BP292001" s="90"/>
    </row>
    <row r="292002" spans="68:68" customFormat="1">
      <c r="BP292002" s="90"/>
    </row>
    <row r="292003" spans="68:68" customFormat="1">
      <c r="BP292003" s="90"/>
    </row>
    <row r="292004" spans="68:68" customFormat="1">
      <c r="BP292004" s="90"/>
    </row>
    <row r="292005" spans="68:68" customFormat="1">
      <c r="BP292005" s="90"/>
    </row>
    <row r="292006" spans="68:68" customFormat="1">
      <c r="BP292006" s="90"/>
    </row>
    <row r="292007" spans="68:68" customFormat="1">
      <c r="BP292007" s="90"/>
    </row>
    <row r="292008" spans="68:68" customFormat="1">
      <c r="BP292008" s="90"/>
    </row>
    <row r="292009" spans="68:68" customFormat="1">
      <c r="BP292009" s="90"/>
    </row>
    <row r="292010" spans="68:68" customFormat="1">
      <c r="BP292010" s="90"/>
    </row>
    <row r="292011" spans="68:68" customFormat="1">
      <c r="BP292011" s="90"/>
    </row>
    <row r="292012" spans="68:68" customFormat="1">
      <c r="BP292012" s="90"/>
    </row>
    <row r="292013" spans="68:68" customFormat="1">
      <c r="BP292013" s="90"/>
    </row>
    <row r="292014" spans="68:68" customFormat="1">
      <c r="BP292014" s="90"/>
    </row>
    <row r="292015" spans="68:68" customFormat="1">
      <c r="BP292015" s="90"/>
    </row>
    <row r="292016" spans="68:68" customFormat="1">
      <c r="BP292016" s="90"/>
    </row>
    <row r="292017" spans="68:68" customFormat="1">
      <c r="BP292017" s="90"/>
    </row>
    <row r="292018" spans="68:68" customFormat="1">
      <c r="BP292018" s="90"/>
    </row>
    <row r="292019" spans="68:68" customFormat="1">
      <c r="BP292019" s="90"/>
    </row>
    <row r="292020" spans="68:68" customFormat="1">
      <c r="BP292020" s="90"/>
    </row>
    <row r="292021" spans="68:68" customFormat="1">
      <c r="BP292021" s="90"/>
    </row>
    <row r="292022" spans="68:68" customFormat="1">
      <c r="BP292022" s="90"/>
    </row>
    <row r="292023" spans="68:68" customFormat="1">
      <c r="BP292023" s="90"/>
    </row>
    <row r="292024" spans="68:68" customFormat="1">
      <c r="BP292024" s="90"/>
    </row>
    <row r="292025" spans="68:68" customFormat="1">
      <c r="BP292025" s="90"/>
    </row>
    <row r="292026" spans="68:68" customFormat="1">
      <c r="BP292026" s="90"/>
    </row>
    <row r="292027" spans="68:68" customFormat="1">
      <c r="BP292027" s="90"/>
    </row>
    <row r="292028" spans="68:68" customFormat="1">
      <c r="BP292028" s="90"/>
    </row>
    <row r="292029" spans="68:68" customFormat="1">
      <c r="BP292029" s="90"/>
    </row>
    <row r="292030" spans="68:68" customFormat="1">
      <c r="BP292030" s="90"/>
    </row>
    <row r="292031" spans="68:68" customFormat="1">
      <c r="BP292031" s="90"/>
    </row>
    <row r="292032" spans="68:68" customFormat="1">
      <c r="BP292032" s="90"/>
    </row>
    <row r="292033" spans="68:68" customFormat="1">
      <c r="BP292033" s="90"/>
    </row>
    <row r="292034" spans="68:68" customFormat="1">
      <c r="BP292034" s="90"/>
    </row>
    <row r="292035" spans="68:68" customFormat="1">
      <c r="BP292035" s="90"/>
    </row>
    <row r="292036" spans="68:68" customFormat="1">
      <c r="BP292036" s="90"/>
    </row>
    <row r="292037" spans="68:68" customFormat="1">
      <c r="BP292037" s="90"/>
    </row>
    <row r="292038" spans="68:68" customFormat="1">
      <c r="BP292038" s="90"/>
    </row>
    <row r="292039" spans="68:68" customFormat="1">
      <c r="BP292039" s="90"/>
    </row>
    <row r="292040" spans="68:68" customFormat="1">
      <c r="BP292040" s="90"/>
    </row>
    <row r="292041" spans="68:68" customFormat="1">
      <c r="BP292041" s="90"/>
    </row>
    <row r="292042" spans="68:68" customFormat="1">
      <c r="BP292042" s="90"/>
    </row>
    <row r="292043" spans="68:68" customFormat="1">
      <c r="BP292043" s="90"/>
    </row>
    <row r="292044" spans="68:68" customFormat="1">
      <c r="BP292044" s="90"/>
    </row>
    <row r="292045" spans="68:68" customFormat="1">
      <c r="BP292045" s="90"/>
    </row>
    <row r="292046" spans="68:68" customFormat="1">
      <c r="BP292046" s="90"/>
    </row>
    <row r="292047" spans="68:68" customFormat="1">
      <c r="BP292047" s="90"/>
    </row>
    <row r="292048" spans="68:68" customFormat="1">
      <c r="BP292048" s="90"/>
    </row>
    <row r="292049" spans="68:68" customFormat="1">
      <c r="BP292049" s="90"/>
    </row>
    <row r="292050" spans="68:68" customFormat="1">
      <c r="BP292050" s="90"/>
    </row>
    <row r="292051" spans="68:68" customFormat="1">
      <c r="BP292051" s="90"/>
    </row>
    <row r="292052" spans="68:68" customFormat="1">
      <c r="BP292052" s="90"/>
    </row>
    <row r="292053" spans="68:68" customFormat="1">
      <c r="BP292053" s="90"/>
    </row>
    <row r="292054" spans="68:68" customFormat="1">
      <c r="BP292054" s="90"/>
    </row>
    <row r="292055" spans="68:68" customFormat="1">
      <c r="BP292055" s="90"/>
    </row>
    <row r="292056" spans="68:68" customFormat="1">
      <c r="BP292056" s="90"/>
    </row>
    <row r="292057" spans="68:68" customFormat="1">
      <c r="BP292057" s="90"/>
    </row>
    <row r="292058" spans="68:68" customFormat="1">
      <c r="BP292058" s="90"/>
    </row>
    <row r="292059" spans="68:68" customFormat="1">
      <c r="BP292059" s="90"/>
    </row>
    <row r="292060" spans="68:68" customFormat="1">
      <c r="BP292060" s="90"/>
    </row>
    <row r="292061" spans="68:68" customFormat="1">
      <c r="BP292061" s="90"/>
    </row>
    <row r="292062" spans="68:68" customFormat="1">
      <c r="BP292062" s="90"/>
    </row>
    <row r="292063" spans="68:68" customFormat="1">
      <c r="BP292063" s="90"/>
    </row>
    <row r="292064" spans="68:68" customFormat="1">
      <c r="BP292064" s="90"/>
    </row>
    <row r="292065" spans="68:68" customFormat="1">
      <c r="BP292065" s="90"/>
    </row>
    <row r="292066" spans="68:68" customFormat="1">
      <c r="BP292066" s="90"/>
    </row>
    <row r="292067" spans="68:68" customFormat="1">
      <c r="BP292067" s="90"/>
    </row>
    <row r="292068" spans="68:68" customFormat="1">
      <c r="BP292068" s="90"/>
    </row>
    <row r="292069" spans="68:68" customFormat="1">
      <c r="BP292069" s="90"/>
    </row>
    <row r="292070" spans="68:68" customFormat="1">
      <c r="BP292070" s="90"/>
    </row>
    <row r="292071" spans="68:68" customFormat="1">
      <c r="BP292071" s="90"/>
    </row>
    <row r="292072" spans="68:68" customFormat="1">
      <c r="BP292072" s="90"/>
    </row>
    <row r="292073" spans="68:68" customFormat="1">
      <c r="BP292073" s="90"/>
    </row>
    <row r="292074" spans="68:68" customFormat="1">
      <c r="BP292074" s="90"/>
    </row>
    <row r="292075" spans="68:68" customFormat="1">
      <c r="BP292075" s="90"/>
    </row>
    <row r="292076" spans="68:68" customFormat="1">
      <c r="BP292076" s="90"/>
    </row>
    <row r="292077" spans="68:68" customFormat="1">
      <c r="BP292077" s="90"/>
    </row>
    <row r="292078" spans="68:68" customFormat="1">
      <c r="BP292078" s="90"/>
    </row>
    <row r="292079" spans="68:68" customFormat="1">
      <c r="BP292079" s="90"/>
    </row>
    <row r="292080" spans="68:68" customFormat="1">
      <c r="BP292080" s="90"/>
    </row>
    <row r="292081" spans="68:68" customFormat="1">
      <c r="BP292081" s="90"/>
    </row>
    <row r="292082" spans="68:68" customFormat="1">
      <c r="BP292082" s="90"/>
    </row>
    <row r="292083" spans="68:68" customFormat="1">
      <c r="BP292083" s="90"/>
    </row>
    <row r="292084" spans="68:68" customFormat="1">
      <c r="BP292084" s="90"/>
    </row>
    <row r="292085" spans="68:68" customFormat="1">
      <c r="BP292085" s="90"/>
    </row>
    <row r="292086" spans="68:68" customFormat="1">
      <c r="BP292086" s="90"/>
    </row>
    <row r="292087" spans="68:68" customFormat="1">
      <c r="BP292087" s="90"/>
    </row>
    <row r="292088" spans="68:68" customFormat="1">
      <c r="BP292088" s="90"/>
    </row>
    <row r="292089" spans="68:68" customFormat="1">
      <c r="BP292089" s="90"/>
    </row>
    <row r="292090" spans="68:68" customFormat="1">
      <c r="BP292090" s="90"/>
    </row>
    <row r="292091" spans="68:68" customFormat="1">
      <c r="BP292091" s="90"/>
    </row>
    <row r="292092" spans="68:68" customFormat="1">
      <c r="BP292092" s="90"/>
    </row>
    <row r="292093" spans="68:68" customFormat="1">
      <c r="BP292093" s="90"/>
    </row>
    <row r="292094" spans="68:68" customFormat="1">
      <c r="BP292094" s="90"/>
    </row>
    <row r="292095" spans="68:68" customFormat="1">
      <c r="BP292095" s="90"/>
    </row>
    <row r="292096" spans="68:68" customFormat="1">
      <c r="BP292096" s="90"/>
    </row>
    <row r="292097" spans="68:68" customFormat="1">
      <c r="BP292097" s="90"/>
    </row>
    <row r="292098" spans="68:68" customFormat="1">
      <c r="BP292098" s="90"/>
    </row>
    <row r="292099" spans="68:68" customFormat="1">
      <c r="BP292099" s="90"/>
    </row>
    <row r="292100" spans="68:68" customFormat="1">
      <c r="BP292100" s="90"/>
    </row>
    <row r="292101" spans="68:68" customFormat="1">
      <c r="BP292101" s="90"/>
    </row>
    <row r="292102" spans="68:68" customFormat="1">
      <c r="BP292102" s="90"/>
    </row>
    <row r="292103" spans="68:68" customFormat="1">
      <c r="BP292103" s="90"/>
    </row>
    <row r="292104" spans="68:68" customFormat="1">
      <c r="BP292104" s="90"/>
    </row>
    <row r="292105" spans="68:68" customFormat="1">
      <c r="BP292105" s="90"/>
    </row>
    <row r="292106" spans="68:68" customFormat="1">
      <c r="BP292106" s="90"/>
    </row>
    <row r="292107" spans="68:68" customFormat="1">
      <c r="BP292107" s="90"/>
    </row>
    <row r="292108" spans="68:68" customFormat="1">
      <c r="BP292108" s="90"/>
    </row>
    <row r="292109" spans="68:68" customFormat="1">
      <c r="BP292109" s="90"/>
    </row>
    <row r="292110" spans="68:68" customFormat="1">
      <c r="BP292110" s="90"/>
    </row>
    <row r="292111" spans="68:68" customFormat="1">
      <c r="BP292111" s="90"/>
    </row>
    <row r="292112" spans="68:68" customFormat="1">
      <c r="BP292112" s="90"/>
    </row>
    <row r="292113" spans="68:68" customFormat="1">
      <c r="BP292113" s="90"/>
    </row>
    <row r="292114" spans="68:68" customFormat="1">
      <c r="BP292114" s="90"/>
    </row>
    <row r="292115" spans="68:68" customFormat="1">
      <c r="BP292115" s="90"/>
    </row>
    <row r="292116" spans="68:68" customFormat="1">
      <c r="BP292116" s="90"/>
    </row>
    <row r="292117" spans="68:68" customFormat="1">
      <c r="BP292117" s="90"/>
    </row>
    <row r="292118" spans="68:68" customFormat="1">
      <c r="BP292118" s="90"/>
    </row>
    <row r="292119" spans="68:68" customFormat="1">
      <c r="BP292119" s="90"/>
    </row>
    <row r="292120" spans="68:68" customFormat="1">
      <c r="BP292120" s="90"/>
    </row>
    <row r="292121" spans="68:68" customFormat="1">
      <c r="BP292121" s="90"/>
    </row>
    <row r="292122" spans="68:68" customFormat="1">
      <c r="BP292122" s="90"/>
    </row>
    <row r="292123" spans="68:68" customFormat="1">
      <c r="BP292123" s="90"/>
    </row>
    <row r="292124" spans="68:68" customFormat="1">
      <c r="BP292124" s="90"/>
    </row>
    <row r="292125" spans="68:68" customFormat="1">
      <c r="BP292125" s="90"/>
    </row>
    <row r="292126" spans="68:68" customFormat="1">
      <c r="BP292126" s="90"/>
    </row>
    <row r="292127" spans="68:68" customFormat="1">
      <c r="BP292127" s="90"/>
    </row>
    <row r="292128" spans="68:68" customFormat="1">
      <c r="BP292128" s="90"/>
    </row>
    <row r="292129" spans="68:68" customFormat="1">
      <c r="BP292129" s="90"/>
    </row>
    <row r="292130" spans="68:68" customFormat="1">
      <c r="BP292130" s="90"/>
    </row>
    <row r="292131" spans="68:68" customFormat="1">
      <c r="BP292131" s="90"/>
    </row>
    <row r="292132" spans="68:68" customFormat="1">
      <c r="BP292132" s="90"/>
    </row>
    <row r="292133" spans="68:68" customFormat="1">
      <c r="BP292133" s="90"/>
    </row>
    <row r="292134" spans="68:68" customFormat="1">
      <c r="BP292134" s="90"/>
    </row>
    <row r="292135" spans="68:68" customFormat="1">
      <c r="BP292135" s="90"/>
    </row>
    <row r="292136" spans="68:68" customFormat="1">
      <c r="BP292136" s="90"/>
    </row>
    <row r="292137" spans="68:68" customFormat="1">
      <c r="BP292137" s="90"/>
    </row>
    <row r="292138" spans="68:68" customFormat="1">
      <c r="BP292138" s="90"/>
    </row>
    <row r="292139" spans="68:68" customFormat="1">
      <c r="BP292139" s="90"/>
    </row>
    <row r="292140" spans="68:68" customFormat="1">
      <c r="BP292140" s="90"/>
    </row>
    <row r="292141" spans="68:68" customFormat="1">
      <c r="BP292141" s="90"/>
    </row>
    <row r="292142" spans="68:68" customFormat="1">
      <c r="BP292142" s="90"/>
    </row>
    <row r="292143" spans="68:68" customFormat="1">
      <c r="BP292143" s="90"/>
    </row>
    <row r="292144" spans="68:68" customFormat="1">
      <c r="BP292144" s="90"/>
    </row>
    <row r="292145" spans="68:68" customFormat="1">
      <c r="BP292145" s="90"/>
    </row>
    <row r="292146" spans="68:68" customFormat="1">
      <c r="BP292146" s="90"/>
    </row>
    <row r="292147" spans="68:68" customFormat="1">
      <c r="BP292147" s="90"/>
    </row>
    <row r="292148" spans="68:68" customFormat="1">
      <c r="BP292148" s="90"/>
    </row>
    <row r="292149" spans="68:68" customFormat="1">
      <c r="BP292149" s="90"/>
    </row>
    <row r="292150" spans="68:68" customFormat="1">
      <c r="BP292150" s="90"/>
    </row>
    <row r="292151" spans="68:68" customFormat="1">
      <c r="BP292151" s="90"/>
    </row>
    <row r="292152" spans="68:68" customFormat="1">
      <c r="BP292152" s="90"/>
    </row>
    <row r="292153" spans="68:68" customFormat="1">
      <c r="BP292153" s="90"/>
    </row>
    <row r="292154" spans="68:68" customFormat="1">
      <c r="BP292154" s="90"/>
    </row>
    <row r="292155" spans="68:68" customFormat="1">
      <c r="BP292155" s="90"/>
    </row>
    <row r="292156" spans="68:68" customFormat="1">
      <c r="BP292156" s="90"/>
    </row>
    <row r="292157" spans="68:68" customFormat="1">
      <c r="BP292157" s="90"/>
    </row>
    <row r="292158" spans="68:68" customFormat="1">
      <c r="BP292158" s="90"/>
    </row>
    <row r="292159" spans="68:68" customFormat="1">
      <c r="BP292159" s="90"/>
    </row>
    <row r="292160" spans="68:68" customFormat="1">
      <c r="BP292160" s="90"/>
    </row>
    <row r="292161" spans="68:68" customFormat="1">
      <c r="BP292161" s="90"/>
    </row>
    <row r="292162" spans="68:68" customFormat="1">
      <c r="BP292162" s="90"/>
    </row>
    <row r="292163" spans="68:68" customFormat="1">
      <c r="BP292163" s="90"/>
    </row>
    <row r="292164" spans="68:68" customFormat="1">
      <c r="BP292164" s="90"/>
    </row>
    <row r="292165" spans="68:68" customFormat="1">
      <c r="BP292165" s="90"/>
    </row>
    <row r="292166" spans="68:68" customFormat="1">
      <c r="BP292166" s="90"/>
    </row>
    <row r="292167" spans="68:68" customFormat="1">
      <c r="BP292167" s="90"/>
    </row>
    <row r="292168" spans="68:68" customFormat="1">
      <c r="BP292168" s="90"/>
    </row>
    <row r="292169" spans="68:68" customFormat="1">
      <c r="BP292169" s="90"/>
    </row>
    <row r="292170" spans="68:68" customFormat="1">
      <c r="BP292170" s="90"/>
    </row>
    <row r="292171" spans="68:68" customFormat="1">
      <c r="BP292171" s="90"/>
    </row>
    <row r="292172" spans="68:68" customFormat="1">
      <c r="BP292172" s="90"/>
    </row>
    <row r="292173" spans="68:68" customFormat="1">
      <c r="BP292173" s="90"/>
    </row>
    <row r="292174" spans="68:68" customFormat="1">
      <c r="BP292174" s="90"/>
    </row>
    <row r="292175" spans="68:68" customFormat="1">
      <c r="BP292175" s="90"/>
    </row>
    <row r="292176" spans="68:68" customFormat="1">
      <c r="BP292176" s="90"/>
    </row>
    <row r="292177" spans="68:68" customFormat="1">
      <c r="BP292177" s="90"/>
    </row>
    <row r="292178" spans="68:68" customFormat="1">
      <c r="BP292178" s="90"/>
    </row>
    <row r="292179" spans="68:68" customFormat="1">
      <c r="BP292179" s="90"/>
    </row>
    <row r="292180" spans="68:68" customFormat="1">
      <c r="BP292180" s="90"/>
    </row>
    <row r="292181" spans="68:68" customFormat="1">
      <c r="BP292181" s="90"/>
    </row>
    <row r="292182" spans="68:68" customFormat="1">
      <c r="BP292182" s="90"/>
    </row>
    <row r="292183" spans="68:68" customFormat="1">
      <c r="BP292183" s="90"/>
    </row>
    <row r="292184" spans="68:68" customFormat="1">
      <c r="BP292184" s="90"/>
    </row>
    <row r="292185" spans="68:68" customFormat="1">
      <c r="BP292185" s="90"/>
    </row>
    <row r="292186" spans="68:68" customFormat="1">
      <c r="BP292186" s="90"/>
    </row>
    <row r="292187" spans="68:68" customFormat="1">
      <c r="BP292187" s="90"/>
    </row>
    <row r="292188" spans="68:68" customFormat="1">
      <c r="BP292188" s="90"/>
    </row>
    <row r="292189" spans="68:68" customFormat="1">
      <c r="BP292189" s="90"/>
    </row>
    <row r="292190" spans="68:68" customFormat="1">
      <c r="BP292190" s="90"/>
    </row>
    <row r="292191" spans="68:68" customFormat="1">
      <c r="BP292191" s="90"/>
    </row>
    <row r="292192" spans="68:68" customFormat="1">
      <c r="BP292192" s="90"/>
    </row>
    <row r="292193" spans="68:68" customFormat="1">
      <c r="BP292193" s="90"/>
    </row>
    <row r="292194" spans="68:68" customFormat="1">
      <c r="BP292194" s="90"/>
    </row>
    <row r="292195" spans="68:68" customFormat="1">
      <c r="BP292195" s="90"/>
    </row>
    <row r="292196" spans="68:68" customFormat="1">
      <c r="BP292196" s="90"/>
    </row>
    <row r="292197" spans="68:68" customFormat="1">
      <c r="BP292197" s="90"/>
    </row>
    <row r="292198" spans="68:68" customFormat="1">
      <c r="BP292198" s="90"/>
    </row>
    <row r="292199" spans="68:68" customFormat="1">
      <c r="BP292199" s="90"/>
    </row>
    <row r="292200" spans="68:68" customFormat="1">
      <c r="BP292200" s="90"/>
    </row>
    <row r="292201" spans="68:68" customFormat="1">
      <c r="BP292201" s="90"/>
    </row>
    <row r="292202" spans="68:68" customFormat="1">
      <c r="BP292202" s="90"/>
    </row>
    <row r="292203" spans="68:68" customFormat="1">
      <c r="BP292203" s="90"/>
    </row>
    <row r="292204" spans="68:68" customFormat="1">
      <c r="BP292204" s="90"/>
    </row>
    <row r="292205" spans="68:68" customFormat="1">
      <c r="BP292205" s="90"/>
    </row>
    <row r="292206" spans="68:68" customFormat="1">
      <c r="BP292206" s="90"/>
    </row>
    <row r="292207" spans="68:68" customFormat="1">
      <c r="BP292207" s="90"/>
    </row>
    <row r="292208" spans="68:68" customFormat="1">
      <c r="BP292208" s="90"/>
    </row>
    <row r="292209" spans="68:68" customFormat="1">
      <c r="BP292209" s="90"/>
    </row>
    <row r="292210" spans="68:68" customFormat="1">
      <c r="BP292210" s="90"/>
    </row>
    <row r="292211" spans="68:68" customFormat="1">
      <c r="BP292211" s="90"/>
    </row>
    <row r="292212" spans="68:68" customFormat="1">
      <c r="BP292212" s="90"/>
    </row>
    <row r="292213" spans="68:68" customFormat="1">
      <c r="BP292213" s="90"/>
    </row>
    <row r="292214" spans="68:68" customFormat="1">
      <c r="BP292214" s="90"/>
    </row>
    <row r="292215" spans="68:68" customFormat="1">
      <c r="BP292215" s="90"/>
    </row>
    <row r="292216" spans="68:68" customFormat="1">
      <c r="BP292216" s="90"/>
    </row>
    <row r="292217" spans="68:68" customFormat="1">
      <c r="BP292217" s="90"/>
    </row>
    <row r="292218" spans="68:68" customFormat="1">
      <c r="BP292218" s="90"/>
    </row>
    <row r="292219" spans="68:68" customFormat="1">
      <c r="BP292219" s="90"/>
    </row>
    <row r="292220" spans="68:68" customFormat="1">
      <c r="BP292220" s="90"/>
    </row>
    <row r="292221" spans="68:68" customFormat="1">
      <c r="BP292221" s="90"/>
    </row>
    <row r="292222" spans="68:68" customFormat="1">
      <c r="BP292222" s="90"/>
    </row>
    <row r="292223" spans="68:68" customFormat="1">
      <c r="BP292223" s="90"/>
    </row>
    <row r="292224" spans="68:68" customFormat="1">
      <c r="BP292224" s="90"/>
    </row>
    <row r="292225" spans="68:68" customFormat="1">
      <c r="BP292225" s="90"/>
    </row>
    <row r="292226" spans="68:68" customFormat="1">
      <c r="BP292226" s="90"/>
    </row>
    <row r="292227" spans="68:68" customFormat="1">
      <c r="BP292227" s="90"/>
    </row>
    <row r="292228" spans="68:68" customFormat="1">
      <c r="BP292228" s="90"/>
    </row>
    <row r="292229" spans="68:68" customFormat="1">
      <c r="BP292229" s="90"/>
    </row>
    <row r="292230" spans="68:68" customFormat="1">
      <c r="BP292230" s="90"/>
    </row>
    <row r="292231" spans="68:68" customFormat="1">
      <c r="BP292231" s="90"/>
    </row>
    <row r="292232" spans="68:68" customFormat="1">
      <c r="BP292232" s="90"/>
    </row>
    <row r="292233" spans="68:68" customFormat="1">
      <c r="BP292233" s="90"/>
    </row>
    <row r="292234" spans="68:68" customFormat="1">
      <c r="BP292234" s="90"/>
    </row>
    <row r="292235" spans="68:68" customFormat="1">
      <c r="BP292235" s="90"/>
    </row>
    <row r="292236" spans="68:68" customFormat="1">
      <c r="BP292236" s="90"/>
    </row>
    <row r="292237" spans="68:68" customFormat="1">
      <c r="BP292237" s="90"/>
    </row>
    <row r="292238" spans="68:68" customFormat="1">
      <c r="BP292238" s="90"/>
    </row>
    <row r="292239" spans="68:68" customFormat="1">
      <c r="BP292239" s="90"/>
    </row>
    <row r="292240" spans="68:68" customFormat="1">
      <c r="BP292240" s="90"/>
    </row>
    <row r="292241" spans="68:68" customFormat="1">
      <c r="BP292241" s="90"/>
    </row>
    <row r="292242" spans="68:68" customFormat="1">
      <c r="BP292242" s="90"/>
    </row>
    <row r="292243" spans="68:68" customFormat="1">
      <c r="BP292243" s="90"/>
    </row>
    <row r="292244" spans="68:68" customFormat="1">
      <c r="BP292244" s="90"/>
    </row>
    <row r="292245" spans="68:68" customFormat="1">
      <c r="BP292245" s="90"/>
    </row>
    <row r="292246" spans="68:68" customFormat="1">
      <c r="BP292246" s="90"/>
    </row>
    <row r="292247" spans="68:68" customFormat="1">
      <c r="BP292247" s="90"/>
    </row>
    <row r="292248" spans="68:68" customFormat="1">
      <c r="BP292248" s="90"/>
    </row>
    <row r="292249" spans="68:68" customFormat="1">
      <c r="BP292249" s="90"/>
    </row>
    <row r="292250" spans="68:68" customFormat="1">
      <c r="BP292250" s="90"/>
    </row>
    <row r="292251" spans="68:68" customFormat="1">
      <c r="BP292251" s="90"/>
    </row>
    <row r="292252" spans="68:68" customFormat="1">
      <c r="BP292252" s="90"/>
    </row>
    <row r="292253" spans="68:68" customFormat="1">
      <c r="BP292253" s="90"/>
    </row>
    <row r="292254" spans="68:68" customFormat="1">
      <c r="BP292254" s="90"/>
    </row>
    <row r="292255" spans="68:68" customFormat="1">
      <c r="BP292255" s="90"/>
    </row>
    <row r="292256" spans="68:68" customFormat="1">
      <c r="BP292256" s="90"/>
    </row>
    <row r="292257" spans="68:68" customFormat="1">
      <c r="BP292257" s="90"/>
    </row>
    <row r="292258" spans="68:68" customFormat="1">
      <c r="BP292258" s="90"/>
    </row>
    <row r="292259" spans="68:68" customFormat="1">
      <c r="BP292259" s="90"/>
    </row>
    <row r="292260" spans="68:68" customFormat="1">
      <c r="BP292260" s="90"/>
    </row>
    <row r="292261" spans="68:68" customFormat="1">
      <c r="BP292261" s="90"/>
    </row>
    <row r="292262" spans="68:68" customFormat="1">
      <c r="BP292262" s="90"/>
    </row>
    <row r="292263" spans="68:68" customFormat="1">
      <c r="BP292263" s="90"/>
    </row>
    <row r="292264" spans="68:68" customFormat="1">
      <c r="BP292264" s="90"/>
    </row>
    <row r="292265" spans="68:68" customFormat="1">
      <c r="BP292265" s="90"/>
    </row>
    <row r="292266" spans="68:68" customFormat="1">
      <c r="BP292266" s="90"/>
    </row>
    <row r="292267" spans="68:68" customFormat="1">
      <c r="BP292267" s="90"/>
    </row>
    <row r="292268" spans="68:68" customFormat="1">
      <c r="BP292268" s="90"/>
    </row>
    <row r="292269" spans="68:68" customFormat="1">
      <c r="BP292269" s="90"/>
    </row>
    <row r="292270" spans="68:68" customFormat="1">
      <c r="BP292270" s="90"/>
    </row>
    <row r="292271" spans="68:68" customFormat="1">
      <c r="BP292271" s="90"/>
    </row>
    <row r="292272" spans="68:68" customFormat="1">
      <c r="BP292272" s="90"/>
    </row>
    <row r="292273" spans="68:68" customFormat="1">
      <c r="BP292273" s="90"/>
    </row>
    <row r="292274" spans="68:68" customFormat="1">
      <c r="BP292274" s="90"/>
    </row>
    <row r="292275" spans="68:68" customFormat="1">
      <c r="BP292275" s="90"/>
    </row>
    <row r="292276" spans="68:68" customFormat="1">
      <c r="BP292276" s="90"/>
    </row>
    <row r="292277" spans="68:68" customFormat="1">
      <c r="BP292277" s="90"/>
    </row>
    <row r="292278" spans="68:68" customFormat="1">
      <c r="BP292278" s="90"/>
    </row>
    <row r="292279" spans="68:68" customFormat="1">
      <c r="BP292279" s="90"/>
    </row>
    <row r="292280" spans="68:68" customFormat="1">
      <c r="BP292280" s="90"/>
    </row>
    <row r="292281" spans="68:68" customFormat="1">
      <c r="BP292281" s="90"/>
    </row>
    <row r="292282" spans="68:68" customFormat="1">
      <c r="BP292282" s="90"/>
    </row>
    <row r="292283" spans="68:68" customFormat="1">
      <c r="BP292283" s="90"/>
    </row>
    <row r="292284" spans="68:68" customFormat="1">
      <c r="BP292284" s="90"/>
    </row>
    <row r="292285" spans="68:68" customFormat="1">
      <c r="BP292285" s="90"/>
    </row>
    <row r="292286" spans="68:68" customFormat="1">
      <c r="BP292286" s="90"/>
    </row>
    <row r="292287" spans="68:68" customFormat="1">
      <c r="BP292287" s="90"/>
    </row>
    <row r="292288" spans="68:68" customFormat="1">
      <c r="BP292288" s="90"/>
    </row>
    <row r="292289" spans="68:68" customFormat="1">
      <c r="BP292289" s="90"/>
    </row>
    <row r="292290" spans="68:68" customFormat="1">
      <c r="BP292290" s="90"/>
    </row>
    <row r="292291" spans="68:68" customFormat="1">
      <c r="BP292291" s="90"/>
    </row>
    <row r="292292" spans="68:68" customFormat="1">
      <c r="BP292292" s="90"/>
    </row>
    <row r="292293" spans="68:68" customFormat="1">
      <c r="BP292293" s="90"/>
    </row>
    <row r="292294" spans="68:68" customFormat="1">
      <c r="BP292294" s="90"/>
    </row>
    <row r="292295" spans="68:68" customFormat="1">
      <c r="BP292295" s="90"/>
    </row>
    <row r="292296" spans="68:68" customFormat="1">
      <c r="BP292296" s="90"/>
    </row>
    <row r="292297" spans="68:68" customFormat="1">
      <c r="BP292297" s="90"/>
    </row>
    <row r="292298" spans="68:68" customFormat="1">
      <c r="BP292298" s="90"/>
    </row>
    <row r="292299" spans="68:68" customFormat="1">
      <c r="BP292299" s="90"/>
    </row>
    <row r="292300" spans="68:68" customFormat="1">
      <c r="BP292300" s="90"/>
    </row>
    <row r="292301" spans="68:68" customFormat="1">
      <c r="BP292301" s="90"/>
    </row>
    <row r="292302" spans="68:68" customFormat="1">
      <c r="BP292302" s="90"/>
    </row>
    <row r="292303" spans="68:68" customFormat="1">
      <c r="BP292303" s="90"/>
    </row>
    <row r="292304" spans="68:68" customFormat="1">
      <c r="BP292304" s="90"/>
    </row>
    <row r="292305" spans="68:68" customFormat="1">
      <c r="BP292305" s="90"/>
    </row>
    <row r="292306" spans="68:68" customFormat="1">
      <c r="BP292306" s="90"/>
    </row>
    <row r="292307" spans="68:68" customFormat="1">
      <c r="BP292307" s="90"/>
    </row>
    <row r="292308" spans="68:68" customFormat="1">
      <c r="BP292308" s="90"/>
    </row>
    <row r="292309" spans="68:68" customFormat="1">
      <c r="BP292309" s="90"/>
    </row>
    <row r="292310" spans="68:68" customFormat="1">
      <c r="BP292310" s="90"/>
    </row>
    <row r="292311" spans="68:68" customFormat="1">
      <c r="BP292311" s="90"/>
    </row>
    <row r="292312" spans="68:68" customFormat="1">
      <c r="BP292312" s="90"/>
    </row>
    <row r="292313" spans="68:68" customFormat="1">
      <c r="BP292313" s="90"/>
    </row>
    <row r="292314" spans="68:68" customFormat="1">
      <c r="BP292314" s="90"/>
    </row>
    <row r="292315" spans="68:68" customFormat="1">
      <c r="BP292315" s="90"/>
    </row>
    <row r="292316" spans="68:68" customFormat="1">
      <c r="BP292316" s="90"/>
    </row>
    <row r="292317" spans="68:68" customFormat="1">
      <c r="BP292317" s="90"/>
    </row>
    <row r="292318" spans="68:68" customFormat="1">
      <c r="BP292318" s="90"/>
    </row>
    <row r="292319" spans="68:68" customFormat="1">
      <c r="BP292319" s="90"/>
    </row>
    <row r="292320" spans="68:68" customFormat="1">
      <c r="BP292320" s="90"/>
    </row>
    <row r="292321" spans="68:68" customFormat="1">
      <c r="BP292321" s="90"/>
    </row>
    <row r="292322" spans="68:68" customFormat="1">
      <c r="BP292322" s="90"/>
    </row>
    <row r="292323" spans="68:68" customFormat="1">
      <c r="BP292323" s="90"/>
    </row>
    <row r="292324" spans="68:68" customFormat="1">
      <c r="BP292324" s="90"/>
    </row>
    <row r="292325" spans="68:68" customFormat="1">
      <c r="BP292325" s="90"/>
    </row>
    <row r="292326" spans="68:68" customFormat="1">
      <c r="BP292326" s="90"/>
    </row>
    <row r="292327" spans="68:68" customFormat="1">
      <c r="BP292327" s="90"/>
    </row>
    <row r="292328" spans="68:68" customFormat="1">
      <c r="BP292328" s="90"/>
    </row>
    <row r="292329" spans="68:68" customFormat="1">
      <c r="BP292329" s="90"/>
    </row>
    <row r="292330" spans="68:68" customFormat="1">
      <c r="BP292330" s="90"/>
    </row>
    <row r="292331" spans="68:68" customFormat="1">
      <c r="BP292331" s="90"/>
    </row>
    <row r="292332" spans="68:68" customFormat="1">
      <c r="BP292332" s="90"/>
    </row>
    <row r="292333" spans="68:68" customFormat="1">
      <c r="BP292333" s="90"/>
    </row>
    <row r="292334" spans="68:68" customFormat="1">
      <c r="BP292334" s="90"/>
    </row>
    <row r="292335" spans="68:68" customFormat="1">
      <c r="BP292335" s="90"/>
    </row>
    <row r="292336" spans="68:68" customFormat="1">
      <c r="BP292336" s="90"/>
    </row>
    <row r="292337" spans="68:68" customFormat="1">
      <c r="BP292337" s="90"/>
    </row>
    <row r="292338" spans="68:68" customFormat="1">
      <c r="BP292338" s="90"/>
    </row>
    <row r="292339" spans="68:68" customFormat="1">
      <c r="BP292339" s="90"/>
    </row>
    <row r="292340" spans="68:68" customFormat="1">
      <c r="BP292340" s="90"/>
    </row>
    <row r="292341" spans="68:68" customFormat="1">
      <c r="BP292341" s="90"/>
    </row>
    <row r="292342" spans="68:68" customFormat="1">
      <c r="BP292342" s="90"/>
    </row>
    <row r="292343" spans="68:68" customFormat="1">
      <c r="BP292343" s="90"/>
    </row>
    <row r="292344" spans="68:68" customFormat="1">
      <c r="BP292344" s="90"/>
    </row>
    <row r="292345" spans="68:68" customFormat="1">
      <c r="BP292345" s="90"/>
    </row>
    <row r="292346" spans="68:68" customFormat="1">
      <c r="BP292346" s="90"/>
    </row>
    <row r="292347" spans="68:68" customFormat="1">
      <c r="BP292347" s="90"/>
    </row>
    <row r="292348" spans="68:68" customFormat="1">
      <c r="BP292348" s="90"/>
    </row>
    <row r="292349" spans="68:68" customFormat="1">
      <c r="BP292349" s="90"/>
    </row>
    <row r="292350" spans="68:68" customFormat="1">
      <c r="BP292350" s="90"/>
    </row>
    <row r="292351" spans="68:68" customFormat="1">
      <c r="BP292351" s="90"/>
    </row>
    <row r="292352" spans="68:68" customFormat="1">
      <c r="BP292352" s="90"/>
    </row>
    <row r="292353" spans="68:68" customFormat="1">
      <c r="BP292353" s="90"/>
    </row>
    <row r="292354" spans="68:68" customFormat="1">
      <c r="BP292354" s="90"/>
    </row>
    <row r="292355" spans="68:68" customFormat="1">
      <c r="BP292355" s="90"/>
    </row>
    <row r="292356" spans="68:68" customFormat="1">
      <c r="BP292356" s="90"/>
    </row>
    <row r="292357" spans="68:68" customFormat="1">
      <c r="BP292357" s="90"/>
    </row>
    <row r="292358" spans="68:68" customFormat="1">
      <c r="BP292358" s="90"/>
    </row>
    <row r="292359" spans="68:68" customFormat="1">
      <c r="BP292359" s="90"/>
    </row>
    <row r="292360" spans="68:68" customFormat="1">
      <c r="BP292360" s="90"/>
    </row>
    <row r="292361" spans="68:68" customFormat="1">
      <c r="BP292361" s="90"/>
    </row>
    <row r="292362" spans="68:68" customFormat="1">
      <c r="BP292362" s="90"/>
    </row>
    <row r="292363" spans="68:68" customFormat="1">
      <c r="BP292363" s="90"/>
    </row>
    <row r="292364" spans="68:68" customFormat="1">
      <c r="BP292364" s="90"/>
    </row>
    <row r="292365" spans="68:68" customFormat="1">
      <c r="BP292365" s="90"/>
    </row>
    <row r="292366" spans="68:68" customFormat="1">
      <c r="BP292366" s="90"/>
    </row>
    <row r="292367" spans="68:68" customFormat="1">
      <c r="BP292367" s="90"/>
    </row>
    <row r="292368" spans="68:68" customFormat="1">
      <c r="BP292368" s="90"/>
    </row>
    <row r="292369" spans="68:68" customFormat="1">
      <c r="BP292369" s="90"/>
    </row>
    <row r="292370" spans="68:68" customFormat="1">
      <c r="BP292370" s="90"/>
    </row>
    <row r="292371" spans="68:68" customFormat="1">
      <c r="BP292371" s="90"/>
    </row>
    <row r="292372" spans="68:68" customFormat="1">
      <c r="BP292372" s="90"/>
    </row>
    <row r="292373" spans="68:68" customFormat="1">
      <c r="BP292373" s="90"/>
    </row>
    <row r="292374" spans="68:68" customFormat="1">
      <c r="BP292374" s="90"/>
    </row>
    <row r="292375" spans="68:68" customFormat="1">
      <c r="BP292375" s="90"/>
    </row>
    <row r="292376" spans="68:68" customFormat="1">
      <c r="BP292376" s="90"/>
    </row>
    <row r="292377" spans="68:68" customFormat="1">
      <c r="BP292377" s="90"/>
    </row>
    <row r="292378" spans="68:68" customFormat="1">
      <c r="BP292378" s="90"/>
    </row>
    <row r="292379" spans="68:68" customFormat="1">
      <c r="BP292379" s="90"/>
    </row>
    <row r="292380" spans="68:68" customFormat="1">
      <c r="BP292380" s="90"/>
    </row>
    <row r="292381" spans="68:68" customFormat="1">
      <c r="BP292381" s="90"/>
    </row>
    <row r="292382" spans="68:68" customFormat="1">
      <c r="BP292382" s="90"/>
    </row>
    <row r="292383" spans="68:68" customFormat="1">
      <c r="BP292383" s="90"/>
    </row>
    <row r="292384" spans="68:68" customFormat="1">
      <c r="BP292384" s="90"/>
    </row>
    <row r="292385" spans="68:68" customFormat="1">
      <c r="BP292385" s="90"/>
    </row>
    <row r="292386" spans="68:68" customFormat="1">
      <c r="BP292386" s="90"/>
    </row>
    <row r="292387" spans="68:68" customFormat="1">
      <c r="BP292387" s="90"/>
    </row>
    <row r="292388" spans="68:68" customFormat="1">
      <c r="BP292388" s="90"/>
    </row>
    <row r="292389" spans="68:68" customFormat="1">
      <c r="BP292389" s="90"/>
    </row>
    <row r="292390" spans="68:68" customFormat="1">
      <c r="BP292390" s="90"/>
    </row>
    <row r="292391" spans="68:68" customFormat="1">
      <c r="BP292391" s="90"/>
    </row>
    <row r="292392" spans="68:68" customFormat="1">
      <c r="BP292392" s="90"/>
    </row>
    <row r="292393" spans="68:68" customFormat="1">
      <c r="BP292393" s="90"/>
    </row>
    <row r="292394" spans="68:68" customFormat="1">
      <c r="BP292394" s="90"/>
    </row>
    <row r="292395" spans="68:68" customFormat="1">
      <c r="BP292395" s="90"/>
    </row>
    <row r="292396" spans="68:68" customFormat="1">
      <c r="BP292396" s="90"/>
    </row>
    <row r="292397" spans="68:68" customFormat="1">
      <c r="BP292397" s="90"/>
    </row>
    <row r="292398" spans="68:68" customFormat="1">
      <c r="BP292398" s="90"/>
    </row>
    <row r="292399" spans="68:68" customFormat="1">
      <c r="BP292399" s="90"/>
    </row>
    <row r="292400" spans="68:68" customFormat="1">
      <c r="BP292400" s="90"/>
    </row>
    <row r="292401" spans="68:68" customFormat="1">
      <c r="BP292401" s="90"/>
    </row>
    <row r="292402" spans="68:68" customFormat="1">
      <c r="BP292402" s="90"/>
    </row>
    <row r="292403" spans="68:68" customFormat="1">
      <c r="BP292403" s="90"/>
    </row>
    <row r="292404" spans="68:68" customFormat="1">
      <c r="BP292404" s="90"/>
    </row>
    <row r="292405" spans="68:68" customFormat="1">
      <c r="BP292405" s="90"/>
    </row>
    <row r="292406" spans="68:68" customFormat="1">
      <c r="BP292406" s="90"/>
    </row>
    <row r="292407" spans="68:68" customFormat="1">
      <c r="BP292407" s="90"/>
    </row>
    <row r="292408" spans="68:68" customFormat="1">
      <c r="BP292408" s="90"/>
    </row>
    <row r="292409" spans="68:68" customFormat="1">
      <c r="BP292409" s="90"/>
    </row>
    <row r="292410" spans="68:68" customFormat="1">
      <c r="BP292410" s="90"/>
    </row>
    <row r="292411" spans="68:68" customFormat="1">
      <c r="BP292411" s="90"/>
    </row>
    <row r="292412" spans="68:68" customFormat="1">
      <c r="BP292412" s="90"/>
    </row>
    <row r="292413" spans="68:68" customFormat="1">
      <c r="BP292413" s="90"/>
    </row>
    <row r="292414" spans="68:68" customFormat="1">
      <c r="BP292414" s="90"/>
    </row>
    <row r="292415" spans="68:68" customFormat="1">
      <c r="BP292415" s="90"/>
    </row>
    <row r="292416" spans="68:68" customFormat="1">
      <c r="BP292416" s="90"/>
    </row>
    <row r="292417" spans="68:68" customFormat="1">
      <c r="BP292417" s="90"/>
    </row>
    <row r="292418" spans="68:68" customFormat="1">
      <c r="BP292418" s="90"/>
    </row>
    <row r="292419" spans="68:68" customFormat="1">
      <c r="BP292419" s="90"/>
    </row>
    <row r="292420" spans="68:68" customFormat="1">
      <c r="BP292420" s="90"/>
    </row>
    <row r="292421" spans="68:68" customFormat="1">
      <c r="BP292421" s="90"/>
    </row>
    <row r="292422" spans="68:68" customFormat="1">
      <c r="BP292422" s="90"/>
    </row>
    <row r="292423" spans="68:68" customFormat="1">
      <c r="BP292423" s="90"/>
    </row>
    <row r="292424" spans="68:68" customFormat="1">
      <c r="BP292424" s="90"/>
    </row>
    <row r="292425" spans="68:68" customFormat="1">
      <c r="BP292425" s="90"/>
    </row>
    <row r="292426" spans="68:68" customFormat="1">
      <c r="BP292426" s="90"/>
    </row>
    <row r="292427" spans="68:68" customFormat="1">
      <c r="BP292427" s="90"/>
    </row>
    <row r="292428" spans="68:68" customFormat="1">
      <c r="BP292428" s="90"/>
    </row>
    <row r="292429" spans="68:68" customFormat="1">
      <c r="BP292429" s="90"/>
    </row>
    <row r="292430" spans="68:68" customFormat="1">
      <c r="BP292430" s="90"/>
    </row>
    <row r="292431" spans="68:68" customFormat="1">
      <c r="BP292431" s="90"/>
    </row>
    <row r="292432" spans="68:68" customFormat="1">
      <c r="BP292432" s="90"/>
    </row>
    <row r="292433" spans="68:68" customFormat="1">
      <c r="BP292433" s="90"/>
    </row>
    <row r="292434" spans="68:68" customFormat="1">
      <c r="BP292434" s="90"/>
    </row>
    <row r="292435" spans="68:68" customFormat="1">
      <c r="BP292435" s="90"/>
    </row>
    <row r="292436" spans="68:68" customFormat="1">
      <c r="BP292436" s="90"/>
    </row>
    <row r="292437" spans="68:68" customFormat="1">
      <c r="BP292437" s="90"/>
    </row>
    <row r="292438" spans="68:68" customFormat="1">
      <c r="BP292438" s="90"/>
    </row>
    <row r="292439" spans="68:68" customFormat="1">
      <c r="BP292439" s="90"/>
    </row>
    <row r="292440" spans="68:68" customFormat="1">
      <c r="BP292440" s="90"/>
    </row>
    <row r="292441" spans="68:68" customFormat="1">
      <c r="BP292441" s="90"/>
    </row>
    <row r="292442" spans="68:68" customFormat="1">
      <c r="BP292442" s="90"/>
    </row>
    <row r="292443" spans="68:68" customFormat="1">
      <c r="BP292443" s="90"/>
    </row>
    <row r="292444" spans="68:68" customFormat="1">
      <c r="BP292444" s="90"/>
    </row>
    <row r="292445" spans="68:68" customFormat="1">
      <c r="BP292445" s="90"/>
    </row>
    <row r="292446" spans="68:68" customFormat="1">
      <c r="BP292446" s="90"/>
    </row>
    <row r="292447" spans="68:68" customFormat="1">
      <c r="BP292447" s="90"/>
    </row>
    <row r="292448" spans="68:68" customFormat="1">
      <c r="BP292448" s="90"/>
    </row>
    <row r="292449" spans="68:68" customFormat="1">
      <c r="BP292449" s="90"/>
    </row>
    <row r="292450" spans="68:68" customFormat="1">
      <c r="BP292450" s="90"/>
    </row>
    <row r="292451" spans="68:68" customFormat="1">
      <c r="BP292451" s="90"/>
    </row>
    <row r="292452" spans="68:68" customFormat="1">
      <c r="BP292452" s="90"/>
    </row>
    <row r="292453" spans="68:68" customFormat="1">
      <c r="BP292453" s="90"/>
    </row>
    <row r="292454" spans="68:68" customFormat="1">
      <c r="BP292454" s="90"/>
    </row>
    <row r="292455" spans="68:68" customFormat="1">
      <c r="BP292455" s="90"/>
    </row>
    <row r="292456" spans="68:68" customFormat="1">
      <c r="BP292456" s="90"/>
    </row>
    <row r="292457" spans="68:68" customFormat="1">
      <c r="BP292457" s="90"/>
    </row>
    <row r="292458" spans="68:68" customFormat="1">
      <c r="BP292458" s="90"/>
    </row>
    <row r="292459" spans="68:68" customFormat="1">
      <c r="BP292459" s="90"/>
    </row>
    <row r="292460" spans="68:68" customFormat="1">
      <c r="BP292460" s="90"/>
    </row>
    <row r="292461" spans="68:68" customFormat="1">
      <c r="BP292461" s="90"/>
    </row>
    <row r="292462" spans="68:68" customFormat="1">
      <c r="BP292462" s="90"/>
    </row>
    <row r="292463" spans="68:68" customFormat="1">
      <c r="BP292463" s="90"/>
    </row>
    <row r="292464" spans="68:68" customFormat="1">
      <c r="BP292464" s="90"/>
    </row>
    <row r="292465" spans="68:68" customFormat="1">
      <c r="BP292465" s="90"/>
    </row>
    <row r="292466" spans="68:68" customFormat="1">
      <c r="BP292466" s="90"/>
    </row>
    <row r="292467" spans="68:68" customFormat="1">
      <c r="BP292467" s="90"/>
    </row>
    <row r="292468" spans="68:68" customFormat="1">
      <c r="BP292468" s="90"/>
    </row>
    <row r="292469" spans="68:68" customFormat="1">
      <c r="BP292469" s="90"/>
    </row>
    <row r="292470" spans="68:68" customFormat="1">
      <c r="BP292470" s="90"/>
    </row>
    <row r="292471" spans="68:68" customFormat="1">
      <c r="BP292471" s="90"/>
    </row>
    <row r="292472" spans="68:68" customFormat="1">
      <c r="BP292472" s="90"/>
    </row>
    <row r="292473" spans="68:68" customFormat="1">
      <c r="BP292473" s="90"/>
    </row>
    <row r="292474" spans="68:68" customFormat="1">
      <c r="BP292474" s="90"/>
    </row>
    <row r="292475" spans="68:68" customFormat="1">
      <c r="BP292475" s="90"/>
    </row>
    <row r="292476" spans="68:68" customFormat="1">
      <c r="BP292476" s="90"/>
    </row>
    <row r="292477" spans="68:68" customFormat="1">
      <c r="BP292477" s="90"/>
    </row>
    <row r="292478" spans="68:68" customFormat="1">
      <c r="BP292478" s="90"/>
    </row>
    <row r="292479" spans="68:68" customFormat="1">
      <c r="BP292479" s="90"/>
    </row>
    <row r="292480" spans="68:68" customFormat="1">
      <c r="BP292480" s="90"/>
    </row>
    <row r="292481" spans="68:68" customFormat="1">
      <c r="BP292481" s="90"/>
    </row>
    <row r="292482" spans="68:68" customFormat="1">
      <c r="BP292482" s="90"/>
    </row>
    <row r="292483" spans="68:68" customFormat="1">
      <c r="BP292483" s="90"/>
    </row>
    <row r="292484" spans="68:68" customFormat="1">
      <c r="BP292484" s="90"/>
    </row>
    <row r="292485" spans="68:68" customFormat="1">
      <c r="BP292485" s="90"/>
    </row>
    <row r="292486" spans="68:68" customFormat="1">
      <c r="BP292486" s="90"/>
    </row>
    <row r="292487" spans="68:68" customFormat="1">
      <c r="BP292487" s="90"/>
    </row>
    <row r="292488" spans="68:68" customFormat="1">
      <c r="BP292488" s="90"/>
    </row>
    <row r="292489" spans="68:68" customFormat="1">
      <c r="BP292489" s="90"/>
    </row>
    <row r="292490" spans="68:68" customFormat="1">
      <c r="BP292490" s="90"/>
    </row>
    <row r="292491" spans="68:68" customFormat="1">
      <c r="BP292491" s="90"/>
    </row>
    <row r="292492" spans="68:68" customFormat="1">
      <c r="BP292492" s="90"/>
    </row>
    <row r="292493" spans="68:68" customFormat="1">
      <c r="BP292493" s="90"/>
    </row>
    <row r="292494" spans="68:68" customFormat="1">
      <c r="BP292494" s="90"/>
    </row>
    <row r="292495" spans="68:68" customFormat="1">
      <c r="BP292495" s="90"/>
    </row>
    <row r="292496" spans="68:68" customFormat="1">
      <c r="BP292496" s="90"/>
    </row>
    <row r="292497" spans="68:68" customFormat="1">
      <c r="BP292497" s="90"/>
    </row>
    <row r="292498" spans="68:68" customFormat="1">
      <c r="BP292498" s="90"/>
    </row>
    <row r="292499" spans="68:68" customFormat="1">
      <c r="BP292499" s="90"/>
    </row>
    <row r="292500" spans="68:68" customFormat="1">
      <c r="BP292500" s="90"/>
    </row>
    <row r="292501" spans="68:68" customFormat="1">
      <c r="BP292501" s="90"/>
    </row>
    <row r="292502" spans="68:68" customFormat="1">
      <c r="BP292502" s="90"/>
    </row>
    <row r="292503" spans="68:68" customFormat="1">
      <c r="BP292503" s="90"/>
    </row>
    <row r="292504" spans="68:68" customFormat="1">
      <c r="BP292504" s="90"/>
    </row>
    <row r="292505" spans="68:68" customFormat="1">
      <c r="BP292505" s="90"/>
    </row>
    <row r="292506" spans="68:68" customFormat="1">
      <c r="BP292506" s="90"/>
    </row>
    <row r="292507" spans="68:68" customFormat="1">
      <c r="BP292507" s="90"/>
    </row>
    <row r="292508" spans="68:68" customFormat="1">
      <c r="BP292508" s="90"/>
    </row>
    <row r="292509" spans="68:68" customFormat="1">
      <c r="BP292509" s="90"/>
    </row>
    <row r="292510" spans="68:68" customFormat="1">
      <c r="BP292510" s="90"/>
    </row>
    <row r="292511" spans="68:68" customFormat="1">
      <c r="BP292511" s="90"/>
    </row>
    <row r="292512" spans="68:68" customFormat="1">
      <c r="BP292512" s="90"/>
    </row>
    <row r="292513" spans="68:68" customFormat="1">
      <c r="BP292513" s="90"/>
    </row>
    <row r="292514" spans="68:68" customFormat="1">
      <c r="BP292514" s="90"/>
    </row>
    <row r="292515" spans="68:68" customFormat="1">
      <c r="BP292515" s="90"/>
    </row>
    <row r="292516" spans="68:68" customFormat="1">
      <c r="BP292516" s="90"/>
    </row>
    <row r="292517" spans="68:68" customFormat="1">
      <c r="BP292517" s="90"/>
    </row>
    <row r="292518" spans="68:68" customFormat="1">
      <c r="BP292518" s="90"/>
    </row>
    <row r="292519" spans="68:68" customFormat="1">
      <c r="BP292519" s="90"/>
    </row>
    <row r="292520" spans="68:68" customFormat="1">
      <c r="BP292520" s="90"/>
    </row>
    <row r="292521" spans="68:68" customFormat="1">
      <c r="BP292521" s="90"/>
    </row>
    <row r="292522" spans="68:68" customFormat="1">
      <c r="BP292522" s="90"/>
    </row>
    <row r="292523" spans="68:68" customFormat="1">
      <c r="BP292523" s="90"/>
    </row>
    <row r="292524" spans="68:68" customFormat="1">
      <c r="BP292524" s="90"/>
    </row>
    <row r="292525" spans="68:68" customFormat="1">
      <c r="BP292525" s="90"/>
    </row>
    <row r="292526" spans="68:68" customFormat="1">
      <c r="BP292526" s="90"/>
    </row>
    <row r="292527" spans="68:68" customFormat="1">
      <c r="BP292527" s="90"/>
    </row>
    <row r="292528" spans="68:68" customFormat="1">
      <c r="BP292528" s="90"/>
    </row>
    <row r="292529" spans="68:68" customFormat="1">
      <c r="BP292529" s="90"/>
    </row>
    <row r="292530" spans="68:68" customFormat="1">
      <c r="BP292530" s="90"/>
    </row>
    <row r="292531" spans="68:68" customFormat="1">
      <c r="BP292531" s="90"/>
    </row>
    <row r="292532" spans="68:68" customFormat="1">
      <c r="BP292532" s="90"/>
    </row>
    <row r="292533" spans="68:68" customFormat="1">
      <c r="BP292533" s="90"/>
    </row>
    <row r="292534" spans="68:68" customFormat="1">
      <c r="BP292534" s="90"/>
    </row>
    <row r="292535" spans="68:68" customFormat="1">
      <c r="BP292535" s="90"/>
    </row>
    <row r="292536" spans="68:68" customFormat="1">
      <c r="BP292536" s="90"/>
    </row>
    <row r="292537" spans="68:68" customFormat="1">
      <c r="BP292537" s="90"/>
    </row>
    <row r="292538" spans="68:68" customFormat="1">
      <c r="BP292538" s="90"/>
    </row>
    <row r="292539" spans="68:68" customFormat="1">
      <c r="BP292539" s="90"/>
    </row>
    <row r="292540" spans="68:68" customFormat="1">
      <c r="BP292540" s="90"/>
    </row>
    <row r="292541" spans="68:68" customFormat="1">
      <c r="BP292541" s="90"/>
    </row>
    <row r="292542" spans="68:68" customFormat="1">
      <c r="BP292542" s="90"/>
    </row>
    <row r="292543" spans="68:68" customFormat="1">
      <c r="BP292543" s="90"/>
    </row>
    <row r="292544" spans="68:68" customFormat="1">
      <c r="BP292544" s="90"/>
    </row>
    <row r="292545" spans="68:68" customFormat="1">
      <c r="BP292545" s="90"/>
    </row>
    <row r="292546" spans="68:68" customFormat="1">
      <c r="BP292546" s="90"/>
    </row>
    <row r="292547" spans="68:68" customFormat="1">
      <c r="BP292547" s="90"/>
    </row>
    <row r="292548" spans="68:68" customFormat="1">
      <c r="BP292548" s="90"/>
    </row>
    <row r="292549" spans="68:68" customFormat="1">
      <c r="BP292549" s="90"/>
    </row>
    <row r="292550" spans="68:68" customFormat="1">
      <c r="BP292550" s="90"/>
    </row>
    <row r="292551" spans="68:68" customFormat="1">
      <c r="BP292551" s="90"/>
    </row>
    <row r="292552" spans="68:68" customFormat="1">
      <c r="BP292552" s="90"/>
    </row>
    <row r="292553" spans="68:68" customFormat="1">
      <c r="BP292553" s="90"/>
    </row>
    <row r="292554" spans="68:68" customFormat="1">
      <c r="BP292554" s="90"/>
    </row>
    <row r="292555" spans="68:68" customFormat="1">
      <c r="BP292555" s="90"/>
    </row>
    <row r="292556" spans="68:68" customFormat="1">
      <c r="BP292556" s="90"/>
    </row>
    <row r="292557" spans="68:68" customFormat="1">
      <c r="BP292557" s="90"/>
    </row>
    <row r="292558" spans="68:68" customFormat="1">
      <c r="BP292558" s="90"/>
    </row>
    <row r="292559" spans="68:68" customFormat="1">
      <c r="BP292559" s="90"/>
    </row>
    <row r="292560" spans="68:68" customFormat="1">
      <c r="BP292560" s="90"/>
    </row>
    <row r="292561" spans="68:68" customFormat="1">
      <c r="BP292561" s="90"/>
    </row>
    <row r="292562" spans="68:68" customFormat="1">
      <c r="BP292562" s="90"/>
    </row>
    <row r="292563" spans="68:68" customFormat="1">
      <c r="BP292563" s="90"/>
    </row>
    <row r="292564" spans="68:68" customFormat="1">
      <c r="BP292564" s="90"/>
    </row>
    <row r="292565" spans="68:68" customFormat="1">
      <c r="BP292565" s="90"/>
    </row>
    <row r="292566" spans="68:68" customFormat="1">
      <c r="BP292566" s="90"/>
    </row>
    <row r="292567" spans="68:68" customFormat="1">
      <c r="BP292567" s="90"/>
    </row>
    <row r="292568" spans="68:68" customFormat="1">
      <c r="BP292568" s="90"/>
    </row>
    <row r="292569" spans="68:68" customFormat="1">
      <c r="BP292569" s="90"/>
    </row>
    <row r="292570" spans="68:68" customFormat="1">
      <c r="BP292570" s="90"/>
    </row>
    <row r="292571" spans="68:68" customFormat="1">
      <c r="BP292571" s="90"/>
    </row>
    <row r="292572" spans="68:68" customFormat="1">
      <c r="BP292572" s="90"/>
    </row>
    <row r="292573" spans="68:68" customFormat="1">
      <c r="BP292573" s="90"/>
    </row>
    <row r="292574" spans="68:68" customFormat="1">
      <c r="BP292574" s="90"/>
    </row>
    <row r="292575" spans="68:68" customFormat="1">
      <c r="BP292575" s="90"/>
    </row>
    <row r="292576" spans="68:68" customFormat="1">
      <c r="BP292576" s="90"/>
    </row>
    <row r="292577" spans="68:68" customFormat="1">
      <c r="BP292577" s="90"/>
    </row>
    <row r="292578" spans="68:68" customFormat="1">
      <c r="BP292578" s="90"/>
    </row>
    <row r="292579" spans="68:68" customFormat="1">
      <c r="BP292579" s="90"/>
    </row>
    <row r="292580" spans="68:68" customFormat="1">
      <c r="BP292580" s="90"/>
    </row>
    <row r="292581" spans="68:68" customFormat="1">
      <c r="BP292581" s="90"/>
    </row>
    <row r="292582" spans="68:68" customFormat="1">
      <c r="BP292582" s="90"/>
    </row>
    <row r="292583" spans="68:68" customFormat="1">
      <c r="BP292583" s="90"/>
    </row>
    <row r="292584" spans="68:68" customFormat="1">
      <c r="BP292584" s="90"/>
    </row>
    <row r="292585" spans="68:68" customFormat="1">
      <c r="BP292585" s="90"/>
    </row>
    <row r="292586" spans="68:68" customFormat="1">
      <c r="BP292586" s="90"/>
    </row>
    <row r="292587" spans="68:68" customFormat="1">
      <c r="BP292587" s="90"/>
    </row>
    <row r="292588" spans="68:68" customFormat="1">
      <c r="BP292588" s="90"/>
    </row>
    <row r="292589" spans="68:68" customFormat="1">
      <c r="BP292589" s="90"/>
    </row>
    <row r="292590" spans="68:68" customFormat="1">
      <c r="BP292590" s="90"/>
    </row>
    <row r="292591" spans="68:68" customFormat="1">
      <c r="BP292591" s="90"/>
    </row>
    <row r="292592" spans="68:68" customFormat="1">
      <c r="BP292592" s="90"/>
    </row>
    <row r="292593" spans="68:68" customFormat="1">
      <c r="BP292593" s="90"/>
    </row>
    <row r="292594" spans="68:68" customFormat="1">
      <c r="BP292594" s="90"/>
    </row>
    <row r="292595" spans="68:68" customFormat="1">
      <c r="BP292595" s="90"/>
    </row>
    <row r="292596" spans="68:68" customFormat="1">
      <c r="BP292596" s="90"/>
    </row>
    <row r="292597" spans="68:68" customFormat="1">
      <c r="BP292597" s="90"/>
    </row>
    <row r="292598" spans="68:68" customFormat="1">
      <c r="BP292598" s="90"/>
    </row>
    <row r="292599" spans="68:68" customFormat="1">
      <c r="BP292599" s="90"/>
    </row>
    <row r="292600" spans="68:68" customFormat="1">
      <c r="BP292600" s="90"/>
    </row>
    <row r="292601" spans="68:68" customFormat="1">
      <c r="BP292601" s="90"/>
    </row>
    <row r="292602" spans="68:68" customFormat="1">
      <c r="BP292602" s="90"/>
    </row>
    <row r="292603" spans="68:68" customFormat="1">
      <c r="BP292603" s="90"/>
    </row>
    <row r="292604" spans="68:68" customFormat="1">
      <c r="BP292604" s="90"/>
    </row>
    <row r="292605" spans="68:68" customFormat="1">
      <c r="BP292605" s="90"/>
    </row>
    <row r="292606" spans="68:68" customFormat="1">
      <c r="BP292606" s="90"/>
    </row>
    <row r="292607" spans="68:68" customFormat="1">
      <c r="BP292607" s="90"/>
    </row>
    <row r="292608" spans="68:68" customFormat="1">
      <c r="BP292608" s="90"/>
    </row>
    <row r="292609" spans="68:68" customFormat="1">
      <c r="BP292609" s="90"/>
    </row>
    <row r="292610" spans="68:68" customFormat="1">
      <c r="BP292610" s="90"/>
    </row>
    <row r="292611" spans="68:68" customFormat="1">
      <c r="BP292611" s="90"/>
    </row>
    <row r="292612" spans="68:68" customFormat="1">
      <c r="BP292612" s="90"/>
    </row>
    <row r="292613" spans="68:68" customFormat="1">
      <c r="BP292613" s="90"/>
    </row>
    <row r="292614" spans="68:68" customFormat="1">
      <c r="BP292614" s="90"/>
    </row>
    <row r="292615" spans="68:68" customFormat="1">
      <c r="BP292615" s="90"/>
    </row>
    <row r="292616" spans="68:68" customFormat="1">
      <c r="BP292616" s="90"/>
    </row>
    <row r="292617" spans="68:68" customFormat="1">
      <c r="BP292617" s="90"/>
    </row>
    <row r="292618" spans="68:68" customFormat="1">
      <c r="BP292618" s="90"/>
    </row>
    <row r="292619" spans="68:68" customFormat="1">
      <c r="BP292619" s="90"/>
    </row>
    <row r="292620" spans="68:68" customFormat="1">
      <c r="BP292620" s="90"/>
    </row>
    <row r="292621" spans="68:68" customFormat="1">
      <c r="BP292621" s="90"/>
    </row>
    <row r="292622" spans="68:68" customFormat="1">
      <c r="BP292622" s="90"/>
    </row>
    <row r="292623" spans="68:68" customFormat="1">
      <c r="BP292623" s="90"/>
    </row>
    <row r="292624" spans="68:68" customFormat="1">
      <c r="BP292624" s="90"/>
    </row>
    <row r="292625" spans="68:68" customFormat="1">
      <c r="BP292625" s="90"/>
    </row>
    <row r="292626" spans="68:68" customFormat="1">
      <c r="BP292626" s="90"/>
    </row>
    <row r="292627" spans="68:68" customFormat="1">
      <c r="BP292627" s="90"/>
    </row>
    <row r="292628" spans="68:68" customFormat="1">
      <c r="BP292628" s="90"/>
    </row>
    <row r="292629" spans="68:68" customFormat="1">
      <c r="BP292629" s="90"/>
    </row>
    <row r="292630" spans="68:68" customFormat="1">
      <c r="BP292630" s="90"/>
    </row>
    <row r="292631" spans="68:68" customFormat="1">
      <c r="BP292631" s="90"/>
    </row>
    <row r="292632" spans="68:68" customFormat="1">
      <c r="BP292632" s="90"/>
    </row>
    <row r="292633" spans="68:68" customFormat="1">
      <c r="BP292633" s="90"/>
    </row>
    <row r="292634" spans="68:68" customFormat="1">
      <c r="BP292634" s="90"/>
    </row>
    <row r="292635" spans="68:68" customFormat="1">
      <c r="BP292635" s="90"/>
    </row>
    <row r="292636" spans="68:68" customFormat="1">
      <c r="BP292636" s="90"/>
    </row>
    <row r="292637" spans="68:68" customFormat="1">
      <c r="BP292637" s="90"/>
    </row>
    <row r="292638" spans="68:68" customFormat="1">
      <c r="BP292638" s="90"/>
    </row>
    <row r="292639" spans="68:68" customFormat="1">
      <c r="BP292639" s="90"/>
    </row>
    <row r="292640" spans="68:68" customFormat="1">
      <c r="BP292640" s="90"/>
    </row>
    <row r="292641" spans="68:68" customFormat="1">
      <c r="BP292641" s="90"/>
    </row>
    <row r="292642" spans="68:68" customFormat="1">
      <c r="BP292642" s="90"/>
    </row>
    <row r="292643" spans="68:68" customFormat="1">
      <c r="BP292643" s="90"/>
    </row>
    <row r="292644" spans="68:68" customFormat="1">
      <c r="BP292644" s="90"/>
    </row>
    <row r="292645" spans="68:68" customFormat="1">
      <c r="BP292645" s="90"/>
    </row>
    <row r="292646" spans="68:68" customFormat="1">
      <c r="BP292646" s="90"/>
    </row>
    <row r="292647" spans="68:68" customFormat="1">
      <c r="BP292647" s="90"/>
    </row>
    <row r="292648" spans="68:68" customFormat="1">
      <c r="BP292648" s="90"/>
    </row>
    <row r="292649" spans="68:68" customFormat="1">
      <c r="BP292649" s="90"/>
    </row>
    <row r="292650" spans="68:68" customFormat="1">
      <c r="BP292650" s="90"/>
    </row>
    <row r="292651" spans="68:68" customFormat="1">
      <c r="BP292651" s="90"/>
    </row>
    <row r="292652" spans="68:68" customFormat="1">
      <c r="BP292652" s="90"/>
    </row>
    <row r="292653" spans="68:68" customFormat="1">
      <c r="BP292653" s="90"/>
    </row>
    <row r="292654" spans="68:68" customFormat="1">
      <c r="BP292654" s="90"/>
    </row>
    <row r="292655" spans="68:68" customFormat="1">
      <c r="BP292655" s="90"/>
    </row>
    <row r="292656" spans="68:68" customFormat="1">
      <c r="BP292656" s="90"/>
    </row>
    <row r="292657" spans="68:68" customFormat="1">
      <c r="BP292657" s="90"/>
    </row>
    <row r="292658" spans="68:68" customFormat="1">
      <c r="BP292658" s="90"/>
    </row>
    <row r="292659" spans="68:68" customFormat="1">
      <c r="BP292659" s="90"/>
    </row>
    <row r="292660" spans="68:68" customFormat="1">
      <c r="BP292660" s="90"/>
    </row>
    <row r="292661" spans="68:68" customFormat="1">
      <c r="BP292661" s="90"/>
    </row>
    <row r="292662" spans="68:68" customFormat="1">
      <c r="BP292662" s="90"/>
    </row>
    <row r="292663" spans="68:68" customFormat="1">
      <c r="BP292663" s="90"/>
    </row>
    <row r="292664" spans="68:68" customFormat="1">
      <c r="BP292664" s="90"/>
    </row>
    <row r="292665" spans="68:68" customFormat="1">
      <c r="BP292665" s="90"/>
    </row>
    <row r="292666" spans="68:68" customFormat="1">
      <c r="BP292666" s="90"/>
    </row>
    <row r="292667" spans="68:68" customFormat="1">
      <c r="BP292667" s="90"/>
    </row>
    <row r="292668" spans="68:68" customFormat="1">
      <c r="BP292668" s="90"/>
    </row>
    <row r="292669" spans="68:68" customFormat="1">
      <c r="BP292669" s="90"/>
    </row>
    <row r="292670" spans="68:68" customFormat="1">
      <c r="BP292670" s="90"/>
    </row>
    <row r="292671" spans="68:68" customFormat="1">
      <c r="BP292671" s="90"/>
    </row>
    <row r="292672" spans="68:68" customFormat="1">
      <c r="BP292672" s="90"/>
    </row>
    <row r="292673" spans="68:68" customFormat="1">
      <c r="BP292673" s="90"/>
    </row>
    <row r="292674" spans="68:68" customFormat="1">
      <c r="BP292674" s="90"/>
    </row>
    <row r="292675" spans="68:68" customFormat="1">
      <c r="BP292675" s="90"/>
    </row>
    <row r="292676" spans="68:68" customFormat="1">
      <c r="BP292676" s="90"/>
    </row>
    <row r="292677" spans="68:68" customFormat="1">
      <c r="BP292677" s="90"/>
    </row>
    <row r="292678" spans="68:68" customFormat="1">
      <c r="BP292678" s="90"/>
    </row>
    <row r="292679" spans="68:68" customFormat="1">
      <c r="BP292679" s="90"/>
    </row>
    <row r="292680" spans="68:68" customFormat="1">
      <c r="BP292680" s="90"/>
    </row>
    <row r="292681" spans="68:68" customFormat="1">
      <c r="BP292681" s="90"/>
    </row>
    <row r="292682" spans="68:68" customFormat="1">
      <c r="BP292682" s="90"/>
    </row>
    <row r="292683" spans="68:68" customFormat="1">
      <c r="BP292683" s="90"/>
    </row>
    <row r="292684" spans="68:68" customFormat="1">
      <c r="BP292684" s="90"/>
    </row>
    <row r="292685" spans="68:68" customFormat="1">
      <c r="BP292685" s="90"/>
    </row>
    <row r="292686" spans="68:68" customFormat="1">
      <c r="BP292686" s="90"/>
    </row>
    <row r="292687" spans="68:68" customFormat="1">
      <c r="BP292687" s="90"/>
    </row>
    <row r="292688" spans="68:68" customFormat="1">
      <c r="BP292688" s="90"/>
    </row>
    <row r="292689" spans="68:68" customFormat="1">
      <c r="BP292689" s="90"/>
    </row>
    <row r="292690" spans="68:68" customFormat="1">
      <c r="BP292690" s="90"/>
    </row>
    <row r="292691" spans="68:68" customFormat="1">
      <c r="BP292691" s="90"/>
    </row>
    <row r="292692" spans="68:68" customFormat="1">
      <c r="BP292692" s="90"/>
    </row>
    <row r="292693" spans="68:68" customFormat="1">
      <c r="BP292693" s="90"/>
    </row>
    <row r="292694" spans="68:68" customFormat="1">
      <c r="BP292694" s="90"/>
    </row>
    <row r="292695" spans="68:68" customFormat="1">
      <c r="BP292695" s="90"/>
    </row>
    <row r="292696" spans="68:68" customFormat="1">
      <c r="BP292696" s="90"/>
    </row>
    <row r="292697" spans="68:68" customFormat="1">
      <c r="BP292697" s="90"/>
    </row>
    <row r="292698" spans="68:68" customFormat="1">
      <c r="BP292698" s="90"/>
    </row>
    <row r="292699" spans="68:68" customFormat="1">
      <c r="BP292699" s="90"/>
    </row>
    <row r="292700" spans="68:68" customFormat="1">
      <c r="BP292700" s="90"/>
    </row>
    <row r="292701" spans="68:68" customFormat="1">
      <c r="BP292701" s="90"/>
    </row>
    <row r="292702" spans="68:68" customFormat="1">
      <c r="BP292702" s="90"/>
    </row>
    <row r="292703" spans="68:68" customFormat="1">
      <c r="BP292703" s="90"/>
    </row>
    <row r="292704" spans="68:68" customFormat="1">
      <c r="BP292704" s="90"/>
    </row>
    <row r="292705" spans="68:68" customFormat="1">
      <c r="BP292705" s="90"/>
    </row>
    <row r="292706" spans="68:68" customFormat="1">
      <c r="BP292706" s="90"/>
    </row>
    <row r="292707" spans="68:68" customFormat="1">
      <c r="BP292707" s="90"/>
    </row>
    <row r="292708" spans="68:68" customFormat="1">
      <c r="BP292708" s="90"/>
    </row>
    <row r="292709" spans="68:68" customFormat="1">
      <c r="BP292709" s="90"/>
    </row>
    <row r="292710" spans="68:68" customFormat="1">
      <c r="BP292710" s="90"/>
    </row>
    <row r="292711" spans="68:68" customFormat="1">
      <c r="BP292711" s="90"/>
    </row>
    <row r="292712" spans="68:68" customFormat="1">
      <c r="BP292712" s="90"/>
    </row>
    <row r="292713" spans="68:68" customFormat="1">
      <c r="BP292713" s="90"/>
    </row>
    <row r="292714" spans="68:68" customFormat="1">
      <c r="BP292714" s="90"/>
    </row>
    <row r="292715" spans="68:68" customFormat="1">
      <c r="BP292715" s="90"/>
    </row>
    <row r="292716" spans="68:68" customFormat="1">
      <c r="BP292716" s="90"/>
    </row>
    <row r="292717" spans="68:68" customFormat="1">
      <c r="BP292717" s="90"/>
    </row>
    <row r="292718" spans="68:68" customFormat="1">
      <c r="BP292718" s="90"/>
    </row>
    <row r="292719" spans="68:68" customFormat="1">
      <c r="BP292719" s="90"/>
    </row>
    <row r="292720" spans="68:68" customFormat="1">
      <c r="BP292720" s="90"/>
    </row>
    <row r="292721" spans="68:68" customFormat="1">
      <c r="BP292721" s="90"/>
    </row>
    <row r="292722" spans="68:68" customFormat="1">
      <c r="BP292722" s="90"/>
    </row>
    <row r="292723" spans="68:68" customFormat="1">
      <c r="BP292723" s="90"/>
    </row>
    <row r="292724" spans="68:68" customFormat="1">
      <c r="BP292724" s="90"/>
    </row>
    <row r="292725" spans="68:68" customFormat="1">
      <c r="BP292725" s="90"/>
    </row>
    <row r="292726" spans="68:68" customFormat="1">
      <c r="BP292726" s="90"/>
    </row>
    <row r="292727" spans="68:68" customFormat="1">
      <c r="BP292727" s="90"/>
    </row>
    <row r="292728" spans="68:68" customFormat="1">
      <c r="BP292728" s="90"/>
    </row>
    <row r="292729" spans="68:68" customFormat="1">
      <c r="BP292729" s="90"/>
    </row>
    <row r="292730" spans="68:68" customFormat="1">
      <c r="BP292730" s="90"/>
    </row>
    <row r="292731" spans="68:68" customFormat="1">
      <c r="BP292731" s="90"/>
    </row>
    <row r="292732" spans="68:68" customFormat="1">
      <c r="BP292732" s="90"/>
    </row>
    <row r="292733" spans="68:68" customFormat="1">
      <c r="BP292733" s="90"/>
    </row>
    <row r="292734" spans="68:68" customFormat="1">
      <c r="BP292734" s="90"/>
    </row>
    <row r="292735" spans="68:68" customFormat="1">
      <c r="BP292735" s="90"/>
    </row>
    <row r="292736" spans="68:68" customFormat="1">
      <c r="BP292736" s="90"/>
    </row>
    <row r="292737" spans="68:68" customFormat="1">
      <c r="BP292737" s="90"/>
    </row>
    <row r="292738" spans="68:68" customFormat="1">
      <c r="BP292738" s="90"/>
    </row>
    <row r="292739" spans="68:68" customFormat="1">
      <c r="BP292739" s="90"/>
    </row>
    <row r="292740" spans="68:68" customFormat="1">
      <c r="BP292740" s="90"/>
    </row>
    <row r="292741" spans="68:68" customFormat="1">
      <c r="BP292741" s="90"/>
    </row>
    <row r="292742" spans="68:68" customFormat="1">
      <c r="BP292742" s="90"/>
    </row>
    <row r="292743" spans="68:68" customFormat="1">
      <c r="BP292743" s="90"/>
    </row>
    <row r="292744" spans="68:68" customFormat="1">
      <c r="BP292744" s="90"/>
    </row>
    <row r="292745" spans="68:68" customFormat="1">
      <c r="BP292745" s="90"/>
    </row>
    <row r="292746" spans="68:68" customFormat="1">
      <c r="BP292746" s="90"/>
    </row>
    <row r="292747" spans="68:68" customFormat="1">
      <c r="BP292747" s="90"/>
    </row>
    <row r="292748" spans="68:68" customFormat="1">
      <c r="BP292748" s="90"/>
    </row>
    <row r="292749" spans="68:68" customFormat="1">
      <c r="BP292749" s="90"/>
    </row>
    <row r="292750" spans="68:68" customFormat="1">
      <c r="BP292750" s="90"/>
    </row>
    <row r="292751" spans="68:68" customFormat="1">
      <c r="BP292751" s="90"/>
    </row>
    <row r="292752" spans="68:68" customFormat="1">
      <c r="BP292752" s="90"/>
    </row>
    <row r="292753" spans="68:68" customFormat="1">
      <c r="BP292753" s="90"/>
    </row>
    <row r="292754" spans="68:68" customFormat="1">
      <c r="BP292754" s="90"/>
    </row>
    <row r="292755" spans="68:68" customFormat="1">
      <c r="BP292755" s="90"/>
    </row>
    <row r="292756" spans="68:68" customFormat="1">
      <c r="BP292756" s="90"/>
    </row>
    <row r="292757" spans="68:68" customFormat="1">
      <c r="BP292757" s="90"/>
    </row>
    <row r="292758" spans="68:68" customFormat="1">
      <c r="BP292758" s="90"/>
    </row>
    <row r="292759" spans="68:68" customFormat="1">
      <c r="BP292759" s="90"/>
    </row>
    <row r="292760" spans="68:68" customFormat="1">
      <c r="BP292760" s="90"/>
    </row>
    <row r="292761" spans="68:68" customFormat="1">
      <c r="BP292761" s="90"/>
    </row>
    <row r="292762" spans="68:68" customFormat="1">
      <c r="BP292762" s="90"/>
    </row>
    <row r="292763" spans="68:68" customFormat="1">
      <c r="BP292763" s="90"/>
    </row>
    <row r="292764" spans="68:68" customFormat="1">
      <c r="BP292764" s="90"/>
    </row>
    <row r="292765" spans="68:68" customFormat="1">
      <c r="BP292765" s="90"/>
    </row>
    <row r="292766" spans="68:68" customFormat="1">
      <c r="BP292766" s="90"/>
    </row>
    <row r="292767" spans="68:68" customFormat="1">
      <c r="BP292767" s="90"/>
    </row>
    <row r="292768" spans="68:68" customFormat="1">
      <c r="BP292768" s="90"/>
    </row>
    <row r="292769" spans="68:68" customFormat="1">
      <c r="BP292769" s="90"/>
    </row>
    <row r="292770" spans="68:68" customFormat="1">
      <c r="BP292770" s="90"/>
    </row>
    <row r="292771" spans="68:68" customFormat="1">
      <c r="BP292771" s="90"/>
    </row>
    <row r="292772" spans="68:68" customFormat="1">
      <c r="BP292772" s="90"/>
    </row>
    <row r="292773" spans="68:68" customFormat="1">
      <c r="BP292773" s="90"/>
    </row>
    <row r="292774" spans="68:68" customFormat="1">
      <c r="BP292774" s="90"/>
    </row>
    <row r="292775" spans="68:68" customFormat="1">
      <c r="BP292775" s="90"/>
    </row>
    <row r="292776" spans="68:68" customFormat="1">
      <c r="BP292776" s="90"/>
    </row>
    <row r="292777" spans="68:68" customFormat="1">
      <c r="BP292777" s="90"/>
    </row>
    <row r="292778" spans="68:68" customFormat="1">
      <c r="BP292778" s="90"/>
    </row>
    <row r="292779" spans="68:68" customFormat="1">
      <c r="BP292779" s="90"/>
    </row>
    <row r="292780" spans="68:68" customFormat="1">
      <c r="BP292780" s="90"/>
    </row>
    <row r="292781" spans="68:68" customFormat="1">
      <c r="BP292781" s="90"/>
    </row>
    <row r="292782" spans="68:68" customFormat="1">
      <c r="BP292782" s="90"/>
    </row>
    <row r="292783" spans="68:68" customFormat="1">
      <c r="BP292783" s="90"/>
    </row>
    <row r="292784" spans="68:68" customFormat="1">
      <c r="BP292784" s="90"/>
    </row>
    <row r="292785" spans="68:68" customFormat="1">
      <c r="BP292785" s="90"/>
    </row>
    <row r="292786" spans="68:68" customFormat="1">
      <c r="BP292786" s="90"/>
    </row>
    <row r="292787" spans="68:68" customFormat="1">
      <c r="BP292787" s="90"/>
    </row>
    <row r="292788" spans="68:68" customFormat="1">
      <c r="BP292788" s="90"/>
    </row>
    <row r="292789" spans="68:68" customFormat="1">
      <c r="BP292789" s="90"/>
    </row>
    <row r="292790" spans="68:68" customFormat="1">
      <c r="BP292790" s="90"/>
    </row>
    <row r="292791" spans="68:68" customFormat="1">
      <c r="BP292791" s="90"/>
    </row>
    <row r="292792" spans="68:68" customFormat="1">
      <c r="BP292792" s="90"/>
    </row>
    <row r="292793" spans="68:68" customFormat="1">
      <c r="BP292793" s="90"/>
    </row>
    <row r="292794" spans="68:68" customFormat="1">
      <c r="BP292794" s="90"/>
    </row>
    <row r="292795" spans="68:68" customFormat="1">
      <c r="BP292795" s="90"/>
    </row>
    <row r="292796" spans="68:68" customFormat="1">
      <c r="BP292796" s="90"/>
    </row>
    <row r="292797" spans="68:68" customFormat="1">
      <c r="BP292797" s="90"/>
    </row>
    <row r="292798" spans="68:68" customFormat="1">
      <c r="BP292798" s="90"/>
    </row>
    <row r="292799" spans="68:68" customFormat="1">
      <c r="BP292799" s="90"/>
    </row>
    <row r="292800" spans="68:68" customFormat="1">
      <c r="BP292800" s="90"/>
    </row>
    <row r="292801" spans="68:68" customFormat="1">
      <c r="BP292801" s="90"/>
    </row>
    <row r="292802" spans="68:68" customFormat="1">
      <c r="BP292802" s="90"/>
    </row>
    <row r="292803" spans="68:68" customFormat="1">
      <c r="BP292803" s="90"/>
    </row>
    <row r="292804" spans="68:68" customFormat="1">
      <c r="BP292804" s="90"/>
    </row>
    <row r="292805" spans="68:68" customFormat="1">
      <c r="BP292805" s="90"/>
    </row>
    <row r="292806" spans="68:68" customFormat="1">
      <c r="BP292806" s="90"/>
    </row>
    <row r="292807" spans="68:68" customFormat="1">
      <c r="BP292807" s="90"/>
    </row>
    <row r="292808" spans="68:68" customFormat="1">
      <c r="BP292808" s="90"/>
    </row>
    <row r="292809" spans="68:68" customFormat="1">
      <c r="BP292809" s="90"/>
    </row>
    <row r="292810" spans="68:68" customFormat="1">
      <c r="BP292810" s="90"/>
    </row>
    <row r="292811" spans="68:68" customFormat="1">
      <c r="BP292811" s="90"/>
    </row>
    <row r="292812" spans="68:68" customFormat="1">
      <c r="BP292812" s="90"/>
    </row>
    <row r="292813" spans="68:68" customFormat="1">
      <c r="BP292813" s="90"/>
    </row>
    <row r="292814" spans="68:68" customFormat="1">
      <c r="BP292814" s="90"/>
    </row>
    <row r="292815" spans="68:68" customFormat="1">
      <c r="BP292815" s="90"/>
    </row>
    <row r="292816" spans="68:68" customFormat="1">
      <c r="BP292816" s="90"/>
    </row>
    <row r="292817" spans="68:68" customFormat="1">
      <c r="BP292817" s="90"/>
    </row>
    <row r="292818" spans="68:68" customFormat="1">
      <c r="BP292818" s="90"/>
    </row>
    <row r="292819" spans="68:68" customFormat="1">
      <c r="BP292819" s="90"/>
    </row>
    <row r="292820" spans="68:68" customFormat="1">
      <c r="BP292820" s="90"/>
    </row>
    <row r="292821" spans="68:68" customFormat="1">
      <c r="BP292821" s="90"/>
    </row>
    <row r="292822" spans="68:68" customFormat="1">
      <c r="BP292822" s="90"/>
    </row>
    <row r="292823" spans="68:68" customFormat="1">
      <c r="BP292823" s="90"/>
    </row>
    <row r="292824" spans="68:68" customFormat="1">
      <c r="BP292824" s="90"/>
    </row>
    <row r="292825" spans="68:68" customFormat="1">
      <c r="BP292825" s="90"/>
    </row>
    <row r="292826" spans="68:68" customFormat="1">
      <c r="BP292826" s="90"/>
    </row>
    <row r="292827" spans="68:68" customFormat="1">
      <c r="BP292827" s="90"/>
    </row>
    <row r="292828" spans="68:68" customFormat="1">
      <c r="BP292828" s="90"/>
    </row>
    <row r="292829" spans="68:68" customFormat="1">
      <c r="BP292829" s="90"/>
    </row>
    <row r="292830" spans="68:68" customFormat="1">
      <c r="BP292830" s="90"/>
    </row>
    <row r="292831" spans="68:68" customFormat="1">
      <c r="BP292831" s="90"/>
    </row>
    <row r="292832" spans="68:68" customFormat="1">
      <c r="BP292832" s="90"/>
    </row>
    <row r="292833" spans="68:68" customFormat="1">
      <c r="BP292833" s="90"/>
    </row>
    <row r="292834" spans="68:68" customFormat="1">
      <c r="BP292834" s="90"/>
    </row>
    <row r="292835" spans="68:68" customFormat="1">
      <c r="BP292835" s="90"/>
    </row>
    <row r="292836" spans="68:68" customFormat="1">
      <c r="BP292836" s="90"/>
    </row>
    <row r="292837" spans="68:68" customFormat="1">
      <c r="BP292837" s="90"/>
    </row>
    <row r="292838" spans="68:68" customFormat="1">
      <c r="BP292838" s="90"/>
    </row>
    <row r="292839" spans="68:68" customFormat="1">
      <c r="BP292839" s="90"/>
    </row>
    <row r="292840" spans="68:68" customFormat="1">
      <c r="BP292840" s="90"/>
    </row>
    <row r="292841" spans="68:68" customFormat="1">
      <c r="BP292841" s="90"/>
    </row>
    <row r="292842" spans="68:68" customFormat="1">
      <c r="BP292842" s="90"/>
    </row>
    <row r="292843" spans="68:68" customFormat="1">
      <c r="BP292843" s="90"/>
    </row>
    <row r="292844" spans="68:68" customFormat="1">
      <c r="BP292844" s="90"/>
    </row>
    <row r="292845" spans="68:68" customFormat="1">
      <c r="BP292845" s="90"/>
    </row>
    <row r="292846" spans="68:68" customFormat="1">
      <c r="BP292846" s="90"/>
    </row>
    <row r="292847" spans="68:68" customFormat="1">
      <c r="BP292847" s="90"/>
    </row>
    <row r="292848" spans="68:68" customFormat="1">
      <c r="BP292848" s="90"/>
    </row>
    <row r="292849" spans="68:68" customFormat="1">
      <c r="BP292849" s="90"/>
    </row>
    <row r="292850" spans="68:68" customFormat="1">
      <c r="BP292850" s="90"/>
    </row>
    <row r="292851" spans="68:68" customFormat="1">
      <c r="BP292851" s="90"/>
    </row>
    <row r="292852" spans="68:68" customFormat="1">
      <c r="BP292852" s="90"/>
    </row>
    <row r="292853" spans="68:68" customFormat="1">
      <c r="BP292853" s="90"/>
    </row>
    <row r="292854" spans="68:68" customFormat="1">
      <c r="BP292854" s="90"/>
    </row>
    <row r="292855" spans="68:68" customFormat="1">
      <c r="BP292855" s="90"/>
    </row>
    <row r="292856" spans="68:68" customFormat="1">
      <c r="BP292856" s="90"/>
    </row>
    <row r="292857" spans="68:68" customFormat="1">
      <c r="BP292857" s="90"/>
    </row>
    <row r="292858" spans="68:68" customFormat="1">
      <c r="BP292858" s="90"/>
    </row>
    <row r="292859" spans="68:68" customFormat="1">
      <c r="BP292859" s="90"/>
    </row>
    <row r="292860" spans="68:68" customFormat="1">
      <c r="BP292860" s="90"/>
    </row>
    <row r="292861" spans="68:68" customFormat="1">
      <c r="BP292861" s="90"/>
    </row>
    <row r="292862" spans="68:68" customFormat="1">
      <c r="BP292862" s="90"/>
    </row>
    <row r="292863" spans="68:68" customFormat="1">
      <c r="BP292863" s="90"/>
    </row>
    <row r="292864" spans="68:68" customFormat="1">
      <c r="BP292864" s="90"/>
    </row>
    <row r="292865" spans="68:68" customFormat="1">
      <c r="BP292865" s="90"/>
    </row>
    <row r="292866" spans="68:68" customFormat="1">
      <c r="BP292866" s="90"/>
    </row>
    <row r="292867" spans="68:68" customFormat="1">
      <c r="BP292867" s="90"/>
    </row>
    <row r="292868" spans="68:68" customFormat="1">
      <c r="BP292868" s="90"/>
    </row>
    <row r="292869" spans="68:68" customFormat="1">
      <c r="BP292869" s="90"/>
    </row>
    <row r="292870" spans="68:68" customFormat="1">
      <c r="BP292870" s="90"/>
    </row>
    <row r="292871" spans="68:68" customFormat="1">
      <c r="BP292871" s="90"/>
    </row>
    <row r="292872" spans="68:68" customFormat="1">
      <c r="BP292872" s="90"/>
    </row>
    <row r="292873" spans="68:68" customFormat="1">
      <c r="BP292873" s="90"/>
    </row>
    <row r="292874" spans="68:68" customFormat="1">
      <c r="BP292874" s="90"/>
    </row>
    <row r="292875" spans="68:68" customFormat="1">
      <c r="BP292875" s="90"/>
    </row>
    <row r="292876" spans="68:68" customFormat="1">
      <c r="BP292876" s="90"/>
    </row>
    <row r="292877" spans="68:68" customFormat="1">
      <c r="BP292877" s="90"/>
    </row>
    <row r="292878" spans="68:68" customFormat="1">
      <c r="BP292878" s="90"/>
    </row>
    <row r="292879" spans="68:68" customFormat="1">
      <c r="BP292879" s="90"/>
    </row>
    <row r="292880" spans="68:68" customFormat="1">
      <c r="BP292880" s="90"/>
    </row>
    <row r="292881" spans="68:68" customFormat="1">
      <c r="BP292881" s="90"/>
    </row>
    <row r="292882" spans="68:68" customFormat="1">
      <c r="BP292882" s="90"/>
    </row>
    <row r="292883" spans="68:68" customFormat="1">
      <c r="BP292883" s="90"/>
    </row>
    <row r="292884" spans="68:68" customFormat="1">
      <c r="BP292884" s="90"/>
    </row>
    <row r="292885" spans="68:68" customFormat="1">
      <c r="BP292885" s="90"/>
    </row>
    <row r="292886" spans="68:68" customFormat="1">
      <c r="BP292886" s="90"/>
    </row>
    <row r="292887" spans="68:68" customFormat="1">
      <c r="BP292887" s="90"/>
    </row>
    <row r="292888" spans="68:68" customFormat="1">
      <c r="BP292888" s="90"/>
    </row>
    <row r="292889" spans="68:68" customFormat="1">
      <c r="BP292889" s="90"/>
    </row>
    <row r="292890" spans="68:68" customFormat="1">
      <c r="BP292890" s="90"/>
    </row>
    <row r="292891" spans="68:68" customFormat="1">
      <c r="BP292891" s="90"/>
    </row>
    <row r="292892" spans="68:68" customFormat="1">
      <c r="BP292892" s="90"/>
    </row>
    <row r="292893" spans="68:68" customFormat="1">
      <c r="BP292893" s="90"/>
    </row>
    <row r="292894" spans="68:68" customFormat="1">
      <c r="BP292894" s="90"/>
    </row>
    <row r="292895" spans="68:68" customFormat="1">
      <c r="BP292895" s="90"/>
    </row>
    <row r="292896" spans="68:68" customFormat="1">
      <c r="BP292896" s="90"/>
    </row>
    <row r="292897" spans="68:68" customFormat="1">
      <c r="BP292897" s="90"/>
    </row>
    <row r="292898" spans="68:68" customFormat="1">
      <c r="BP292898" s="90"/>
    </row>
    <row r="292899" spans="68:68" customFormat="1">
      <c r="BP292899" s="90"/>
    </row>
    <row r="292900" spans="68:68" customFormat="1">
      <c r="BP292900" s="90"/>
    </row>
    <row r="292901" spans="68:68" customFormat="1">
      <c r="BP292901" s="90"/>
    </row>
    <row r="292902" spans="68:68" customFormat="1">
      <c r="BP292902" s="90"/>
    </row>
    <row r="292903" spans="68:68" customFormat="1">
      <c r="BP292903" s="90"/>
    </row>
    <row r="292904" spans="68:68" customFormat="1">
      <c r="BP292904" s="90"/>
    </row>
    <row r="292905" spans="68:68" customFormat="1">
      <c r="BP292905" s="90"/>
    </row>
    <row r="292906" spans="68:68" customFormat="1">
      <c r="BP292906" s="90"/>
    </row>
    <row r="292907" spans="68:68" customFormat="1">
      <c r="BP292907" s="90"/>
    </row>
    <row r="292908" spans="68:68" customFormat="1">
      <c r="BP292908" s="90"/>
    </row>
    <row r="292909" spans="68:68" customFormat="1">
      <c r="BP292909" s="90"/>
    </row>
    <row r="292910" spans="68:68" customFormat="1">
      <c r="BP292910" s="90"/>
    </row>
    <row r="292911" spans="68:68" customFormat="1">
      <c r="BP292911" s="90"/>
    </row>
    <row r="292912" spans="68:68" customFormat="1">
      <c r="BP292912" s="90"/>
    </row>
    <row r="292913" spans="68:68" customFormat="1">
      <c r="BP292913" s="90"/>
    </row>
    <row r="292914" spans="68:68" customFormat="1">
      <c r="BP292914" s="90"/>
    </row>
    <row r="292915" spans="68:68" customFormat="1">
      <c r="BP292915" s="90"/>
    </row>
    <row r="292916" spans="68:68" customFormat="1">
      <c r="BP292916" s="90"/>
    </row>
    <row r="292917" spans="68:68" customFormat="1">
      <c r="BP292917" s="90"/>
    </row>
    <row r="292918" spans="68:68" customFormat="1">
      <c r="BP292918" s="90"/>
    </row>
    <row r="292919" spans="68:68" customFormat="1">
      <c r="BP292919" s="90"/>
    </row>
    <row r="292920" spans="68:68" customFormat="1">
      <c r="BP292920" s="90"/>
    </row>
    <row r="292921" spans="68:68" customFormat="1">
      <c r="BP292921" s="90"/>
    </row>
    <row r="292922" spans="68:68" customFormat="1">
      <c r="BP292922" s="90"/>
    </row>
    <row r="292923" spans="68:68" customFormat="1">
      <c r="BP292923" s="90"/>
    </row>
    <row r="292924" spans="68:68" customFormat="1">
      <c r="BP292924" s="90"/>
    </row>
    <row r="292925" spans="68:68" customFormat="1">
      <c r="BP292925" s="90"/>
    </row>
    <row r="292926" spans="68:68" customFormat="1">
      <c r="BP292926" s="90"/>
    </row>
    <row r="292927" spans="68:68" customFormat="1">
      <c r="BP292927" s="90"/>
    </row>
    <row r="292928" spans="68:68" customFormat="1">
      <c r="BP292928" s="90"/>
    </row>
    <row r="292929" spans="68:68" customFormat="1">
      <c r="BP292929" s="90"/>
    </row>
    <row r="292930" spans="68:68" customFormat="1">
      <c r="BP292930" s="90"/>
    </row>
    <row r="292931" spans="68:68" customFormat="1">
      <c r="BP292931" s="90"/>
    </row>
    <row r="292932" spans="68:68" customFormat="1">
      <c r="BP292932" s="90"/>
    </row>
    <row r="292933" spans="68:68" customFormat="1">
      <c r="BP292933" s="90"/>
    </row>
    <row r="292934" spans="68:68" customFormat="1">
      <c r="BP292934" s="90"/>
    </row>
    <row r="292935" spans="68:68" customFormat="1">
      <c r="BP292935" s="90"/>
    </row>
    <row r="292936" spans="68:68" customFormat="1">
      <c r="BP292936" s="90"/>
    </row>
    <row r="292937" spans="68:68" customFormat="1">
      <c r="BP292937" s="90"/>
    </row>
    <row r="292938" spans="68:68" customFormat="1">
      <c r="BP292938" s="90"/>
    </row>
    <row r="292939" spans="68:68" customFormat="1">
      <c r="BP292939" s="90"/>
    </row>
    <row r="292940" spans="68:68" customFormat="1">
      <c r="BP292940" s="90"/>
    </row>
    <row r="292941" spans="68:68" customFormat="1">
      <c r="BP292941" s="90"/>
    </row>
    <row r="292942" spans="68:68" customFormat="1">
      <c r="BP292942" s="90"/>
    </row>
    <row r="292943" spans="68:68" customFormat="1">
      <c r="BP292943" s="90"/>
    </row>
    <row r="292944" spans="68:68" customFormat="1">
      <c r="BP292944" s="90"/>
    </row>
    <row r="292945" spans="68:68" customFormat="1">
      <c r="BP292945" s="90"/>
    </row>
    <row r="292946" spans="68:68" customFormat="1">
      <c r="BP292946" s="90"/>
    </row>
    <row r="292947" spans="68:68" customFormat="1">
      <c r="BP292947" s="90"/>
    </row>
    <row r="292948" spans="68:68" customFormat="1">
      <c r="BP292948" s="90"/>
    </row>
    <row r="292949" spans="68:68" customFormat="1">
      <c r="BP292949" s="90"/>
    </row>
    <row r="292950" spans="68:68" customFormat="1">
      <c r="BP292950" s="90"/>
    </row>
    <row r="292951" spans="68:68" customFormat="1">
      <c r="BP292951" s="90"/>
    </row>
    <row r="292952" spans="68:68" customFormat="1">
      <c r="BP292952" s="90"/>
    </row>
    <row r="292953" spans="68:68" customFormat="1">
      <c r="BP292953" s="90"/>
    </row>
    <row r="292954" spans="68:68" customFormat="1">
      <c r="BP292954" s="90"/>
    </row>
    <row r="292955" spans="68:68" customFormat="1">
      <c r="BP292955" s="90"/>
    </row>
    <row r="292956" spans="68:68" customFormat="1">
      <c r="BP292956" s="90"/>
    </row>
    <row r="292957" spans="68:68" customFormat="1">
      <c r="BP292957" s="90"/>
    </row>
    <row r="292958" spans="68:68" customFormat="1">
      <c r="BP292958" s="90"/>
    </row>
    <row r="292959" spans="68:68" customFormat="1">
      <c r="BP292959" s="90"/>
    </row>
    <row r="292960" spans="68:68" customFormat="1">
      <c r="BP292960" s="90"/>
    </row>
    <row r="292961" spans="68:68" customFormat="1">
      <c r="BP292961" s="90"/>
    </row>
    <row r="292962" spans="68:68" customFormat="1">
      <c r="BP292962" s="90"/>
    </row>
    <row r="292963" spans="68:68" customFormat="1">
      <c r="BP292963" s="90"/>
    </row>
    <row r="292964" spans="68:68" customFormat="1">
      <c r="BP292964" s="90"/>
    </row>
    <row r="292965" spans="68:68" customFormat="1">
      <c r="BP292965" s="90"/>
    </row>
    <row r="292966" spans="68:68" customFormat="1">
      <c r="BP292966" s="90"/>
    </row>
    <row r="292967" spans="68:68" customFormat="1">
      <c r="BP292967" s="90"/>
    </row>
    <row r="292968" spans="68:68" customFormat="1">
      <c r="BP292968" s="90"/>
    </row>
    <row r="292969" spans="68:68" customFormat="1">
      <c r="BP292969" s="90"/>
    </row>
    <row r="292970" spans="68:68" customFormat="1">
      <c r="BP292970" s="90"/>
    </row>
    <row r="292971" spans="68:68" customFormat="1">
      <c r="BP292971" s="90"/>
    </row>
    <row r="292972" spans="68:68" customFormat="1">
      <c r="BP292972" s="90"/>
    </row>
    <row r="292973" spans="68:68" customFormat="1">
      <c r="BP292973" s="90"/>
    </row>
    <row r="292974" spans="68:68" customFormat="1">
      <c r="BP292974" s="90"/>
    </row>
    <row r="292975" spans="68:68" customFormat="1">
      <c r="BP292975" s="90"/>
    </row>
    <row r="292976" spans="68:68" customFormat="1">
      <c r="BP292976" s="90"/>
    </row>
    <row r="292977" spans="68:68" customFormat="1">
      <c r="BP292977" s="90"/>
    </row>
    <row r="292978" spans="68:68" customFormat="1">
      <c r="BP292978" s="90"/>
    </row>
    <row r="292979" spans="68:68" customFormat="1">
      <c r="BP292979" s="90"/>
    </row>
    <row r="292980" spans="68:68" customFormat="1">
      <c r="BP292980" s="90"/>
    </row>
    <row r="292981" spans="68:68" customFormat="1">
      <c r="BP292981" s="90"/>
    </row>
    <row r="292982" spans="68:68" customFormat="1">
      <c r="BP292982" s="90"/>
    </row>
    <row r="292983" spans="68:68" customFormat="1">
      <c r="BP292983" s="90"/>
    </row>
    <row r="292984" spans="68:68" customFormat="1">
      <c r="BP292984" s="90"/>
    </row>
    <row r="292985" spans="68:68" customFormat="1">
      <c r="BP292985" s="90"/>
    </row>
    <row r="292986" spans="68:68" customFormat="1">
      <c r="BP292986" s="90"/>
    </row>
    <row r="292987" spans="68:68" customFormat="1">
      <c r="BP292987" s="90"/>
    </row>
    <row r="292988" spans="68:68" customFormat="1">
      <c r="BP292988" s="90"/>
    </row>
    <row r="292989" spans="68:68" customFormat="1">
      <c r="BP292989" s="90"/>
    </row>
    <row r="292990" spans="68:68" customFormat="1">
      <c r="BP292990" s="90"/>
    </row>
    <row r="292991" spans="68:68" customFormat="1">
      <c r="BP292991" s="90"/>
    </row>
    <row r="292992" spans="68:68" customFormat="1">
      <c r="BP292992" s="90"/>
    </row>
    <row r="292993" spans="68:68" customFormat="1">
      <c r="BP292993" s="90"/>
    </row>
    <row r="292994" spans="68:68" customFormat="1">
      <c r="BP292994" s="90"/>
    </row>
    <row r="292995" spans="68:68" customFormat="1">
      <c r="BP292995" s="90"/>
    </row>
    <row r="292996" spans="68:68" customFormat="1">
      <c r="BP292996" s="90"/>
    </row>
    <row r="292997" spans="68:68" customFormat="1">
      <c r="BP292997" s="90"/>
    </row>
    <row r="292998" spans="68:68" customFormat="1">
      <c r="BP292998" s="90"/>
    </row>
    <row r="292999" spans="68:68" customFormat="1">
      <c r="BP292999" s="90"/>
    </row>
    <row r="293000" spans="68:68" customFormat="1">
      <c r="BP293000" s="90"/>
    </row>
    <row r="293001" spans="68:68" customFormat="1">
      <c r="BP293001" s="90"/>
    </row>
    <row r="293002" spans="68:68" customFormat="1">
      <c r="BP293002" s="90"/>
    </row>
    <row r="293003" spans="68:68" customFormat="1">
      <c r="BP293003" s="90"/>
    </row>
    <row r="293004" spans="68:68" customFormat="1">
      <c r="BP293004" s="90"/>
    </row>
    <row r="293005" spans="68:68" customFormat="1">
      <c r="BP293005" s="90"/>
    </row>
    <row r="293006" spans="68:68" customFormat="1">
      <c r="BP293006" s="90"/>
    </row>
    <row r="293007" spans="68:68" customFormat="1">
      <c r="BP293007" s="90"/>
    </row>
    <row r="293008" spans="68:68" customFormat="1">
      <c r="BP293008" s="90"/>
    </row>
    <row r="293009" spans="68:68" customFormat="1">
      <c r="BP293009" s="90"/>
    </row>
    <row r="293010" spans="68:68" customFormat="1">
      <c r="BP293010" s="90"/>
    </row>
    <row r="293011" spans="68:68" customFormat="1">
      <c r="BP293011" s="90"/>
    </row>
    <row r="293012" spans="68:68" customFormat="1">
      <c r="BP293012" s="90"/>
    </row>
    <row r="293013" spans="68:68" customFormat="1">
      <c r="BP293013" s="90"/>
    </row>
    <row r="293014" spans="68:68" customFormat="1">
      <c r="BP293014" s="90"/>
    </row>
    <row r="293015" spans="68:68" customFormat="1">
      <c r="BP293015" s="90"/>
    </row>
    <row r="293016" spans="68:68" customFormat="1">
      <c r="BP293016" s="90"/>
    </row>
    <row r="293017" spans="68:68" customFormat="1">
      <c r="BP293017" s="90"/>
    </row>
    <row r="293018" spans="68:68" customFormat="1">
      <c r="BP293018" s="90"/>
    </row>
    <row r="293019" spans="68:68" customFormat="1">
      <c r="BP293019" s="90"/>
    </row>
    <row r="293020" spans="68:68" customFormat="1">
      <c r="BP293020" s="90"/>
    </row>
    <row r="293021" spans="68:68" customFormat="1">
      <c r="BP293021" s="90"/>
    </row>
    <row r="293022" spans="68:68" customFormat="1">
      <c r="BP293022" s="90"/>
    </row>
    <row r="293023" spans="68:68" customFormat="1">
      <c r="BP293023" s="90"/>
    </row>
    <row r="293024" spans="68:68" customFormat="1">
      <c r="BP293024" s="90"/>
    </row>
    <row r="293025" spans="68:68" customFormat="1">
      <c r="BP293025" s="90"/>
    </row>
    <row r="293026" spans="68:68" customFormat="1">
      <c r="BP293026" s="90"/>
    </row>
    <row r="293027" spans="68:68" customFormat="1">
      <c r="BP293027" s="90"/>
    </row>
    <row r="293028" spans="68:68" customFormat="1">
      <c r="BP293028" s="90"/>
    </row>
    <row r="293029" spans="68:68" customFormat="1">
      <c r="BP293029" s="90"/>
    </row>
    <row r="293030" spans="68:68" customFormat="1">
      <c r="BP293030" s="90"/>
    </row>
    <row r="293031" spans="68:68" customFormat="1">
      <c r="BP293031" s="90"/>
    </row>
    <row r="293032" spans="68:68" customFormat="1">
      <c r="BP293032" s="90"/>
    </row>
    <row r="293033" spans="68:68" customFormat="1">
      <c r="BP293033" s="90"/>
    </row>
    <row r="293034" spans="68:68" customFormat="1">
      <c r="BP293034" s="90"/>
    </row>
    <row r="293035" spans="68:68" customFormat="1">
      <c r="BP293035" s="90"/>
    </row>
    <row r="293036" spans="68:68" customFormat="1">
      <c r="BP293036" s="90"/>
    </row>
    <row r="293037" spans="68:68" customFormat="1">
      <c r="BP293037" s="90"/>
    </row>
    <row r="293038" spans="68:68" customFormat="1">
      <c r="BP293038" s="90"/>
    </row>
    <row r="293039" spans="68:68" customFormat="1">
      <c r="BP293039" s="90"/>
    </row>
    <row r="293040" spans="68:68" customFormat="1">
      <c r="BP293040" s="90"/>
    </row>
    <row r="293041" spans="68:68" customFormat="1">
      <c r="BP293041" s="90"/>
    </row>
    <row r="293042" spans="68:68" customFormat="1">
      <c r="BP293042" s="90"/>
    </row>
    <row r="293043" spans="68:68" customFormat="1">
      <c r="BP293043" s="90"/>
    </row>
    <row r="293044" spans="68:68" customFormat="1">
      <c r="BP293044" s="90"/>
    </row>
    <row r="293045" spans="68:68" customFormat="1">
      <c r="BP293045" s="90"/>
    </row>
    <row r="293046" spans="68:68" customFormat="1">
      <c r="BP293046" s="90"/>
    </row>
    <row r="293047" spans="68:68" customFormat="1">
      <c r="BP293047" s="90"/>
    </row>
    <row r="293048" spans="68:68" customFormat="1">
      <c r="BP293048" s="90"/>
    </row>
    <row r="293049" spans="68:68" customFormat="1">
      <c r="BP293049" s="90"/>
    </row>
    <row r="293050" spans="68:68" customFormat="1">
      <c r="BP293050" s="90"/>
    </row>
    <row r="293051" spans="68:68" customFormat="1">
      <c r="BP293051" s="90"/>
    </row>
    <row r="293052" spans="68:68" customFormat="1">
      <c r="BP293052" s="90"/>
    </row>
    <row r="293053" spans="68:68" customFormat="1">
      <c r="BP293053" s="90"/>
    </row>
    <row r="293054" spans="68:68" customFormat="1">
      <c r="BP293054" s="90"/>
    </row>
    <row r="293055" spans="68:68" customFormat="1">
      <c r="BP293055" s="90"/>
    </row>
    <row r="293056" spans="68:68" customFormat="1">
      <c r="BP293056" s="90"/>
    </row>
    <row r="293057" spans="68:68" customFormat="1">
      <c r="BP293057" s="90"/>
    </row>
    <row r="293058" spans="68:68" customFormat="1">
      <c r="BP293058" s="90"/>
    </row>
    <row r="293059" spans="68:68" customFormat="1">
      <c r="BP293059" s="90"/>
    </row>
    <row r="293060" spans="68:68" customFormat="1">
      <c r="BP293060" s="90"/>
    </row>
    <row r="293061" spans="68:68" customFormat="1">
      <c r="BP293061" s="90"/>
    </row>
    <row r="293062" spans="68:68" customFormat="1">
      <c r="BP293062" s="90"/>
    </row>
    <row r="293063" spans="68:68" customFormat="1">
      <c r="BP293063" s="90"/>
    </row>
    <row r="293064" spans="68:68" customFormat="1">
      <c r="BP293064" s="90"/>
    </row>
    <row r="293065" spans="68:68" customFormat="1">
      <c r="BP293065" s="90"/>
    </row>
    <row r="293066" spans="68:68" customFormat="1">
      <c r="BP293066" s="90"/>
    </row>
    <row r="293067" spans="68:68" customFormat="1">
      <c r="BP293067" s="90"/>
    </row>
    <row r="293068" spans="68:68" customFormat="1">
      <c r="BP293068" s="90"/>
    </row>
    <row r="293069" spans="68:68" customFormat="1">
      <c r="BP293069" s="90"/>
    </row>
    <row r="293070" spans="68:68" customFormat="1">
      <c r="BP293070" s="90"/>
    </row>
    <row r="293071" spans="68:68" customFormat="1">
      <c r="BP293071" s="90"/>
    </row>
    <row r="293072" spans="68:68" customFormat="1">
      <c r="BP293072" s="90"/>
    </row>
    <row r="293073" spans="68:68" customFormat="1">
      <c r="BP293073" s="90"/>
    </row>
    <row r="293074" spans="68:68" customFormat="1">
      <c r="BP293074" s="90"/>
    </row>
    <row r="293075" spans="68:68" customFormat="1">
      <c r="BP293075" s="90"/>
    </row>
    <row r="293076" spans="68:68" customFormat="1">
      <c r="BP293076" s="90"/>
    </row>
    <row r="293077" spans="68:68" customFormat="1">
      <c r="BP293077" s="90"/>
    </row>
    <row r="293078" spans="68:68" customFormat="1">
      <c r="BP293078" s="90"/>
    </row>
    <row r="293079" spans="68:68" customFormat="1">
      <c r="BP293079" s="90"/>
    </row>
    <row r="293080" spans="68:68" customFormat="1">
      <c r="BP293080" s="90"/>
    </row>
    <row r="293081" spans="68:68" customFormat="1">
      <c r="BP293081" s="90"/>
    </row>
    <row r="293082" spans="68:68" customFormat="1">
      <c r="BP293082" s="90"/>
    </row>
    <row r="293083" spans="68:68" customFormat="1">
      <c r="BP293083" s="90"/>
    </row>
    <row r="293084" spans="68:68" customFormat="1">
      <c r="BP293084" s="90"/>
    </row>
    <row r="293085" spans="68:68" customFormat="1">
      <c r="BP293085" s="90"/>
    </row>
    <row r="293086" spans="68:68" customFormat="1">
      <c r="BP293086" s="90"/>
    </row>
    <row r="293087" spans="68:68" customFormat="1">
      <c r="BP293087" s="90"/>
    </row>
    <row r="293088" spans="68:68" customFormat="1">
      <c r="BP293088" s="90"/>
    </row>
    <row r="293089" spans="68:68" customFormat="1">
      <c r="BP293089" s="90"/>
    </row>
    <row r="293090" spans="68:68" customFormat="1">
      <c r="BP293090" s="90"/>
    </row>
    <row r="293091" spans="68:68" customFormat="1">
      <c r="BP293091" s="90"/>
    </row>
    <row r="293092" spans="68:68" customFormat="1">
      <c r="BP293092" s="90"/>
    </row>
    <row r="293093" spans="68:68" customFormat="1">
      <c r="BP293093" s="90"/>
    </row>
    <row r="293094" spans="68:68" customFormat="1">
      <c r="BP293094" s="90"/>
    </row>
    <row r="293095" spans="68:68" customFormat="1">
      <c r="BP293095" s="90"/>
    </row>
    <row r="293096" spans="68:68" customFormat="1">
      <c r="BP293096" s="90"/>
    </row>
    <row r="293097" spans="68:68" customFormat="1">
      <c r="BP293097" s="90"/>
    </row>
    <row r="293098" spans="68:68" customFormat="1">
      <c r="BP293098" s="90"/>
    </row>
    <row r="293099" spans="68:68" customFormat="1">
      <c r="BP293099" s="90"/>
    </row>
    <row r="293100" spans="68:68" customFormat="1">
      <c r="BP293100" s="90"/>
    </row>
    <row r="293101" spans="68:68" customFormat="1">
      <c r="BP293101" s="90"/>
    </row>
    <row r="293102" spans="68:68" customFormat="1">
      <c r="BP293102" s="90"/>
    </row>
    <row r="293103" spans="68:68" customFormat="1">
      <c r="BP293103" s="90"/>
    </row>
    <row r="293104" spans="68:68" customFormat="1">
      <c r="BP293104" s="90"/>
    </row>
    <row r="293105" spans="68:68" customFormat="1">
      <c r="BP293105" s="90"/>
    </row>
    <row r="293106" spans="68:68" customFormat="1">
      <c r="BP293106" s="90"/>
    </row>
    <row r="293107" spans="68:68" customFormat="1">
      <c r="BP293107" s="90"/>
    </row>
    <row r="293108" spans="68:68" customFormat="1">
      <c r="BP293108" s="90"/>
    </row>
    <row r="293109" spans="68:68" customFormat="1">
      <c r="BP293109" s="90"/>
    </row>
    <row r="293110" spans="68:68" customFormat="1">
      <c r="BP293110" s="90"/>
    </row>
    <row r="293111" spans="68:68" customFormat="1">
      <c r="BP293111" s="90"/>
    </row>
    <row r="293112" spans="68:68" customFormat="1">
      <c r="BP293112" s="90"/>
    </row>
    <row r="293113" spans="68:68" customFormat="1">
      <c r="BP293113" s="90"/>
    </row>
    <row r="293114" spans="68:68" customFormat="1">
      <c r="BP293114" s="90"/>
    </row>
    <row r="293115" spans="68:68" customFormat="1">
      <c r="BP293115" s="90"/>
    </row>
    <row r="293116" spans="68:68" customFormat="1">
      <c r="BP293116" s="90"/>
    </row>
    <row r="293117" spans="68:68" customFormat="1">
      <c r="BP293117" s="90"/>
    </row>
    <row r="293118" spans="68:68" customFormat="1">
      <c r="BP293118" s="90"/>
    </row>
    <row r="293119" spans="68:68" customFormat="1">
      <c r="BP293119" s="90"/>
    </row>
    <row r="293120" spans="68:68" customFormat="1">
      <c r="BP293120" s="90"/>
    </row>
    <row r="293121" spans="68:68" customFormat="1">
      <c r="BP293121" s="90"/>
    </row>
    <row r="293122" spans="68:68" customFormat="1">
      <c r="BP293122" s="90"/>
    </row>
    <row r="293123" spans="68:68" customFormat="1">
      <c r="BP293123" s="90"/>
    </row>
    <row r="293124" spans="68:68" customFormat="1">
      <c r="BP293124" s="90"/>
    </row>
    <row r="293125" spans="68:68" customFormat="1">
      <c r="BP293125" s="90"/>
    </row>
    <row r="293126" spans="68:68" customFormat="1">
      <c r="BP293126" s="90"/>
    </row>
    <row r="293127" spans="68:68" customFormat="1">
      <c r="BP293127" s="90"/>
    </row>
    <row r="293128" spans="68:68" customFormat="1">
      <c r="BP293128" s="90"/>
    </row>
    <row r="293129" spans="68:68" customFormat="1">
      <c r="BP293129" s="90"/>
    </row>
    <row r="293130" spans="68:68" customFormat="1">
      <c r="BP293130" s="90"/>
    </row>
    <row r="293131" spans="68:68" customFormat="1">
      <c r="BP293131" s="90"/>
    </row>
    <row r="293132" spans="68:68" customFormat="1">
      <c r="BP293132" s="90"/>
    </row>
    <row r="293133" spans="68:68" customFormat="1">
      <c r="BP293133" s="90"/>
    </row>
    <row r="293134" spans="68:68" customFormat="1">
      <c r="BP293134" s="90"/>
    </row>
    <row r="293135" spans="68:68" customFormat="1">
      <c r="BP293135" s="90"/>
    </row>
    <row r="293136" spans="68:68" customFormat="1">
      <c r="BP293136" s="90"/>
    </row>
    <row r="293137" spans="68:68" customFormat="1">
      <c r="BP293137" s="90"/>
    </row>
    <row r="293138" spans="68:68" customFormat="1">
      <c r="BP293138" s="90"/>
    </row>
    <row r="293139" spans="68:68" customFormat="1">
      <c r="BP293139" s="90"/>
    </row>
    <row r="293140" spans="68:68" customFormat="1">
      <c r="BP293140" s="90"/>
    </row>
    <row r="293141" spans="68:68" customFormat="1">
      <c r="BP293141" s="90"/>
    </row>
    <row r="293142" spans="68:68" customFormat="1">
      <c r="BP293142" s="90"/>
    </row>
    <row r="293143" spans="68:68" customFormat="1">
      <c r="BP293143" s="90"/>
    </row>
    <row r="293144" spans="68:68" customFormat="1">
      <c r="BP293144" s="90"/>
    </row>
    <row r="293145" spans="68:68" customFormat="1">
      <c r="BP293145" s="90"/>
    </row>
    <row r="293146" spans="68:68" customFormat="1">
      <c r="BP293146" s="90"/>
    </row>
    <row r="293147" spans="68:68" customFormat="1">
      <c r="BP293147" s="90"/>
    </row>
    <row r="293148" spans="68:68" customFormat="1">
      <c r="BP293148" s="90"/>
    </row>
    <row r="293149" spans="68:68" customFormat="1">
      <c r="BP293149" s="90"/>
    </row>
    <row r="293150" spans="68:68" customFormat="1">
      <c r="BP293150" s="90"/>
    </row>
    <row r="293151" spans="68:68" customFormat="1">
      <c r="BP293151" s="90"/>
    </row>
    <row r="293152" spans="68:68" customFormat="1">
      <c r="BP293152" s="90"/>
    </row>
    <row r="293153" spans="68:68" customFormat="1">
      <c r="BP293153" s="90"/>
    </row>
    <row r="293154" spans="68:68" customFormat="1">
      <c r="BP293154" s="90"/>
    </row>
    <row r="293155" spans="68:68" customFormat="1">
      <c r="BP293155" s="90"/>
    </row>
    <row r="293156" spans="68:68" customFormat="1">
      <c r="BP293156" s="90"/>
    </row>
    <row r="293157" spans="68:68" customFormat="1">
      <c r="BP293157" s="90"/>
    </row>
    <row r="293158" spans="68:68" customFormat="1">
      <c r="BP293158" s="90"/>
    </row>
    <row r="293159" spans="68:68" customFormat="1">
      <c r="BP293159" s="90"/>
    </row>
    <row r="293160" spans="68:68" customFormat="1">
      <c r="BP293160" s="90"/>
    </row>
    <row r="293161" spans="68:68" customFormat="1">
      <c r="BP293161" s="90"/>
    </row>
    <row r="293162" spans="68:68" customFormat="1">
      <c r="BP293162" s="90"/>
    </row>
    <row r="293163" spans="68:68" customFormat="1">
      <c r="BP293163" s="90"/>
    </row>
    <row r="293164" spans="68:68" customFormat="1">
      <c r="BP293164" s="90"/>
    </row>
    <row r="293165" spans="68:68" customFormat="1">
      <c r="BP293165" s="90"/>
    </row>
    <row r="293166" spans="68:68" customFormat="1">
      <c r="BP293166" s="90"/>
    </row>
    <row r="293167" spans="68:68" customFormat="1">
      <c r="BP293167" s="90"/>
    </row>
    <row r="293168" spans="68:68" customFormat="1">
      <c r="BP293168" s="90"/>
    </row>
    <row r="293169" spans="68:68" customFormat="1">
      <c r="BP293169" s="90"/>
    </row>
    <row r="293170" spans="68:68" customFormat="1">
      <c r="BP293170" s="90"/>
    </row>
    <row r="293171" spans="68:68" customFormat="1">
      <c r="BP293171" s="90"/>
    </row>
    <row r="293172" spans="68:68" customFormat="1">
      <c r="BP293172" s="90"/>
    </row>
    <row r="293173" spans="68:68" customFormat="1">
      <c r="BP293173" s="90"/>
    </row>
    <row r="293174" spans="68:68" customFormat="1">
      <c r="BP293174" s="90"/>
    </row>
    <row r="293175" spans="68:68" customFormat="1">
      <c r="BP293175" s="90"/>
    </row>
    <row r="293176" spans="68:68" customFormat="1">
      <c r="BP293176" s="90"/>
    </row>
    <row r="293177" spans="68:68" customFormat="1">
      <c r="BP293177" s="90"/>
    </row>
    <row r="293178" spans="68:68" customFormat="1">
      <c r="BP293178" s="90"/>
    </row>
    <row r="293179" spans="68:68" customFormat="1">
      <c r="BP293179" s="90"/>
    </row>
    <row r="293180" spans="68:68" customFormat="1">
      <c r="BP293180" s="90"/>
    </row>
    <row r="293181" spans="68:68" customFormat="1">
      <c r="BP293181" s="90"/>
    </row>
    <row r="293182" spans="68:68" customFormat="1">
      <c r="BP293182" s="90"/>
    </row>
    <row r="293183" spans="68:68" customFormat="1">
      <c r="BP293183" s="90"/>
    </row>
    <row r="293184" spans="68:68" customFormat="1">
      <c r="BP293184" s="90"/>
    </row>
    <row r="293185" spans="68:68" customFormat="1">
      <c r="BP293185" s="90"/>
    </row>
    <row r="293186" spans="68:68" customFormat="1">
      <c r="BP293186" s="90"/>
    </row>
    <row r="293187" spans="68:68" customFormat="1">
      <c r="BP293187" s="90"/>
    </row>
    <row r="293188" spans="68:68" customFormat="1">
      <c r="BP293188" s="90"/>
    </row>
    <row r="293189" spans="68:68" customFormat="1">
      <c r="BP293189" s="90"/>
    </row>
    <row r="293190" spans="68:68" customFormat="1">
      <c r="BP293190" s="90"/>
    </row>
    <row r="293191" spans="68:68" customFormat="1">
      <c r="BP293191" s="90"/>
    </row>
    <row r="293192" spans="68:68" customFormat="1">
      <c r="BP293192" s="90"/>
    </row>
    <row r="293193" spans="68:68" customFormat="1">
      <c r="BP293193" s="90"/>
    </row>
    <row r="293194" spans="68:68" customFormat="1">
      <c r="BP293194" s="90"/>
    </row>
    <row r="293195" spans="68:68" customFormat="1">
      <c r="BP293195" s="90"/>
    </row>
    <row r="293196" spans="68:68" customFormat="1">
      <c r="BP293196" s="90"/>
    </row>
    <row r="293197" spans="68:68" customFormat="1">
      <c r="BP293197" s="90"/>
    </row>
    <row r="293198" spans="68:68" customFormat="1">
      <c r="BP293198" s="90"/>
    </row>
    <row r="293199" spans="68:68" customFormat="1">
      <c r="BP293199" s="90"/>
    </row>
    <row r="293200" spans="68:68" customFormat="1">
      <c r="BP293200" s="90"/>
    </row>
    <row r="293201" spans="68:68" customFormat="1">
      <c r="BP293201" s="90"/>
    </row>
    <row r="293202" spans="68:68" customFormat="1">
      <c r="BP293202" s="90"/>
    </row>
    <row r="293203" spans="68:68" customFormat="1">
      <c r="BP293203" s="90"/>
    </row>
    <row r="293204" spans="68:68" customFormat="1">
      <c r="BP293204" s="90"/>
    </row>
    <row r="293205" spans="68:68" customFormat="1">
      <c r="BP293205" s="90"/>
    </row>
    <row r="293206" spans="68:68" customFormat="1">
      <c r="BP293206" s="90"/>
    </row>
    <row r="293207" spans="68:68" customFormat="1">
      <c r="BP293207" s="90"/>
    </row>
    <row r="293208" spans="68:68" customFormat="1">
      <c r="BP293208" s="90"/>
    </row>
    <row r="293209" spans="68:68" customFormat="1">
      <c r="BP293209" s="90"/>
    </row>
    <row r="293210" spans="68:68" customFormat="1">
      <c r="BP293210" s="90"/>
    </row>
    <row r="293211" spans="68:68" customFormat="1">
      <c r="BP293211" s="90"/>
    </row>
    <row r="293212" spans="68:68" customFormat="1">
      <c r="BP293212" s="90"/>
    </row>
    <row r="293213" spans="68:68" customFormat="1">
      <c r="BP293213" s="90"/>
    </row>
    <row r="293214" spans="68:68" customFormat="1">
      <c r="BP293214" s="90"/>
    </row>
    <row r="293215" spans="68:68" customFormat="1">
      <c r="BP293215" s="90"/>
    </row>
    <row r="293216" spans="68:68" customFormat="1">
      <c r="BP293216" s="90"/>
    </row>
    <row r="293217" spans="68:68" customFormat="1">
      <c r="BP293217" s="90"/>
    </row>
    <row r="293218" spans="68:68" customFormat="1">
      <c r="BP293218" s="90"/>
    </row>
    <row r="293219" spans="68:68" customFormat="1">
      <c r="BP293219" s="90"/>
    </row>
    <row r="293220" spans="68:68" customFormat="1">
      <c r="BP293220" s="90"/>
    </row>
    <row r="293221" spans="68:68" customFormat="1">
      <c r="BP293221" s="90"/>
    </row>
    <row r="293222" spans="68:68" customFormat="1">
      <c r="BP293222" s="90"/>
    </row>
    <row r="293223" spans="68:68" customFormat="1">
      <c r="BP293223" s="90"/>
    </row>
    <row r="293224" spans="68:68" customFormat="1">
      <c r="BP293224" s="90"/>
    </row>
    <row r="293225" spans="68:68" customFormat="1">
      <c r="BP293225" s="90"/>
    </row>
    <row r="293226" spans="68:68" customFormat="1">
      <c r="BP293226" s="90"/>
    </row>
    <row r="293227" spans="68:68" customFormat="1">
      <c r="BP293227" s="90"/>
    </row>
    <row r="293228" spans="68:68" customFormat="1">
      <c r="BP293228" s="90"/>
    </row>
    <row r="293229" spans="68:68" customFormat="1">
      <c r="BP293229" s="90"/>
    </row>
    <row r="293230" spans="68:68" customFormat="1">
      <c r="BP293230" s="90"/>
    </row>
    <row r="293231" spans="68:68" customFormat="1">
      <c r="BP293231" s="90"/>
    </row>
    <row r="293232" spans="68:68" customFormat="1">
      <c r="BP293232" s="90"/>
    </row>
    <row r="293233" spans="68:68" customFormat="1">
      <c r="BP293233" s="90"/>
    </row>
    <row r="293234" spans="68:68" customFormat="1">
      <c r="BP293234" s="90"/>
    </row>
    <row r="293235" spans="68:68" customFormat="1">
      <c r="BP293235" s="90"/>
    </row>
    <row r="293236" spans="68:68" customFormat="1">
      <c r="BP293236" s="90"/>
    </row>
    <row r="293237" spans="68:68" customFormat="1">
      <c r="BP293237" s="90"/>
    </row>
    <row r="293238" spans="68:68" customFormat="1">
      <c r="BP293238" s="90"/>
    </row>
    <row r="293239" spans="68:68" customFormat="1">
      <c r="BP293239" s="90"/>
    </row>
    <row r="293240" spans="68:68" customFormat="1">
      <c r="BP293240" s="90"/>
    </row>
    <row r="293241" spans="68:68" customFormat="1">
      <c r="BP293241" s="90"/>
    </row>
    <row r="293242" spans="68:68" customFormat="1">
      <c r="BP293242" s="90"/>
    </row>
    <row r="293243" spans="68:68" customFormat="1">
      <c r="BP293243" s="90"/>
    </row>
    <row r="293244" spans="68:68" customFormat="1">
      <c r="BP293244" s="90"/>
    </row>
    <row r="293245" spans="68:68" customFormat="1">
      <c r="BP293245" s="90"/>
    </row>
    <row r="293246" spans="68:68" customFormat="1">
      <c r="BP293246" s="90"/>
    </row>
    <row r="293247" spans="68:68" customFormat="1">
      <c r="BP293247" s="90"/>
    </row>
    <row r="293248" spans="68:68" customFormat="1">
      <c r="BP293248" s="90"/>
    </row>
    <row r="293249" spans="68:68" customFormat="1">
      <c r="BP293249" s="90"/>
    </row>
    <row r="293250" spans="68:68" customFormat="1">
      <c r="BP293250" s="90"/>
    </row>
    <row r="293251" spans="68:68" customFormat="1">
      <c r="BP293251" s="90"/>
    </row>
    <row r="293252" spans="68:68" customFormat="1">
      <c r="BP293252" s="90"/>
    </row>
    <row r="293253" spans="68:68" customFormat="1">
      <c r="BP293253" s="90"/>
    </row>
    <row r="293254" spans="68:68" customFormat="1">
      <c r="BP293254" s="90"/>
    </row>
    <row r="293255" spans="68:68" customFormat="1">
      <c r="BP293255" s="90"/>
    </row>
    <row r="293256" spans="68:68" customFormat="1">
      <c r="BP293256" s="90"/>
    </row>
    <row r="293257" spans="68:68" customFormat="1">
      <c r="BP293257" s="90"/>
    </row>
    <row r="293258" spans="68:68" customFormat="1">
      <c r="BP293258" s="90"/>
    </row>
    <row r="293259" spans="68:68" customFormat="1">
      <c r="BP293259" s="90"/>
    </row>
    <row r="293260" spans="68:68" customFormat="1">
      <c r="BP293260" s="90"/>
    </row>
    <row r="293261" spans="68:68" customFormat="1">
      <c r="BP293261" s="90"/>
    </row>
    <row r="293262" spans="68:68" customFormat="1">
      <c r="BP293262" s="90"/>
    </row>
    <row r="293263" spans="68:68" customFormat="1">
      <c r="BP293263" s="90"/>
    </row>
    <row r="293264" spans="68:68" customFormat="1">
      <c r="BP293264" s="90"/>
    </row>
    <row r="293265" spans="68:68" customFormat="1">
      <c r="BP293265" s="90"/>
    </row>
    <row r="293266" spans="68:68" customFormat="1">
      <c r="BP293266" s="90"/>
    </row>
    <row r="293267" spans="68:68" customFormat="1">
      <c r="BP293267" s="90"/>
    </row>
    <row r="293268" spans="68:68" customFormat="1">
      <c r="BP293268" s="90"/>
    </row>
    <row r="293269" spans="68:68" customFormat="1">
      <c r="BP293269" s="90"/>
    </row>
    <row r="293270" spans="68:68" customFormat="1">
      <c r="BP293270" s="90"/>
    </row>
    <row r="293271" spans="68:68" customFormat="1">
      <c r="BP293271" s="90"/>
    </row>
    <row r="293272" spans="68:68" customFormat="1">
      <c r="BP293272" s="90"/>
    </row>
    <row r="293273" spans="68:68" customFormat="1">
      <c r="BP293273" s="90"/>
    </row>
    <row r="293274" spans="68:68" customFormat="1">
      <c r="BP293274" s="90"/>
    </row>
    <row r="293275" spans="68:68" customFormat="1">
      <c r="BP293275" s="90"/>
    </row>
    <row r="293276" spans="68:68" customFormat="1">
      <c r="BP293276" s="90"/>
    </row>
    <row r="293277" spans="68:68" customFormat="1">
      <c r="BP293277" s="90"/>
    </row>
    <row r="293278" spans="68:68" customFormat="1">
      <c r="BP293278" s="90"/>
    </row>
    <row r="293279" spans="68:68" customFormat="1">
      <c r="BP293279" s="90"/>
    </row>
    <row r="293280" spans="68:68" customFormat="1">
      <c r="BP293280" s="90"/>
    </row>
    <row r="293281" spans="68:68" customFormat="1">
      <c r="BP293281" s="90"/>
    </row>
    <row r="293282" spans="68:68" customFormat="1">
      <c r="BP293282" s="90"/>
    </row>
    <row r="293283" spans="68:68" customFormat="1">
      <c r="BP293283" s="90"/>
    </row>
    <row r="293284" spans="68:68" customFormat="1">
      <c r="BP293284" s="90"/>
    </row>
    <row r="293285" spans="68:68" customFormat="1">
      <c r="BP293285" s="90"/>
    </row>
    <row r="293286" spans="68:68" customFormat="1">
      <c r="BP293286" s="90"/>
    </row>
    <row r="293287" spans="68:68" customFormat="1">
      <c r="BP293287" s="90"/>
    </row>
    <row r="293288" spans="68:68" customFormat="1">
      <c r="BP293288" s="90"/>
    </row>
    <row r="293289" spans="68:68" customFormat="1">
      <c r="BP293289" s="90"/>
    </row>
    <row r="293290" spans="68:68" customFormat="1">
      <c r="BP293290" s="90"/>
    </row>
    <row r="293291" spans="68:68" customFormat="1">
      <c r="BP293291" s="90"/>
    </row>
    <row r="293292" spans="68:68" customFormat="1">
      <c r="BP293292" s="90"/>
    </row>
    <row r="293293" spans="68:68" customFormat="1">
      <c r="BP293293" s="90"/>
    </row>
    <row r="293294" spans="68:68" customFormat="1">
      <c r="BP293294" s="90"/>
    </row>
    <row r="293295" spans="68:68" customFormat="1">
      <c r="BP293295" s="90"/>
    </row>
    <row r="293296" spans="68:68" customFormat="1">
      <c r="BP293296" s="90"/>
    </row>
    <row r="293297" spans="68:68" customFormat="1">
      <c r="BP293297" s="90"/>
    </row>
    <row r="293298" spans="68:68" customFormat="1">
      <c r="BP293298" s="90"/>
    </row>
    <row r="293299" spans="68:68" customFormat="1">
      <c r="BP293299" s="90"/>
    </row>
    <row r="293300" spans="68:68" customFormat="1">
      <c r="BP293300" s="90"/>
    </row>
    <row r="293301" spans="68:68" customFormat="1">
      <c r="BP293301" s="90"/>
    </row>
    <row r="293302" spans="68:68" customFormat="1">
      <c r="BP293302" s="90"/>
    </row>
    <row r="293303" spans="68:68" customFormat="1">
      <c r="BP293303" s="90"/>
    </row>
    <row r="293304" spans="68:68" customFormat="1">
      <c r="BP293304" s="90"/>
    </row>
    <row r="293305" spans="68:68" customFormat="1">
      <c r="BP293305" s="90"/>
    </row>
    <row r="293306" spans="68:68" customFormat="1">
      <c r="BP293306" s="90"/>
    </row>
    <row r="293307" spans="68:68" customFormat="1">
      <c r="BP293307" s="90"/>
    </row>
    <row r="293308" spans="68:68" customFormat="1">
      <c r="BP293308" s="90"/>
    </row>
    <row r="293309" spans="68:68" customFormat="1">
      <c r="BP293309" s="90"/>
    </row>
    <row r="293310" spans="68:68" customFormat="1">
      <c r="BP293310" s="90"/>
    </row>
    <row r="293311" spans="68:68" customFormat="1">
      <c r="BP293311" s="90"/>
    </row>
    <row r="293312" spans="68:68" customFormat="1">
      <c r="BP293312" s="90"/>
    </row>
    <row r="293313" spans="68:68" customFormat="1">
      <c r="BP293313" s="90"/>
    </row>
    <row r="293314" spans="68:68" customFormat="1">
      <c r="BP293314" s="90"/>
    </row>
    <row r="293315" spans="68:68" customFormat="1">
      <c r="BP293315" s="90"/>
    </row>
    <row r="293316" spans="68:68" customFormat="1">
      <c r="BP293316" s="90"/>
    </row>
    <row r="293317" spans="68:68" customFormat="1">
      <c r="BP293317" s="90"/>
    </row>
    <row r="293318" spans="68:68" customFormat="1">
      <c r="BP293318" s="90"/>
    </row>
    <row r="293319" spans="68:68" customFormat="1">
      <c r="BP293319" s="90"/>
    </row>
    <row r="293320" spans="68:68" customFormat="1">
      <c r="BP293320" s="90"/>
    </row>
    <row r="293321" spans="68:68" customFormat="1">
      <c r="BP293321" s="90"/>
    </row>
    <row r="293322" spans="68:68" customFormat="1">
      <c r="BP293322" s="90"/>
    </row>
    <row r="293323" spans="68:68" customFormat="1">
      <c r="BP293323" s="90"/>
    </row>
    <row r="293324" spans="68:68" customFormat="1">
      <c r="BP293324" s="90"/>
    </row>
    <row r="293325" spans="68:68" customFormat="1">
      <c r="BP293325" s="90"/>
    </row>
    <row r="293326" spans="68:68" customFormat="1">
      <c r="BP293326" s="90"/>
    </row>
    <row r="293327" spans="68:68" customFormat="1">
      <c r="BP293327" s="90"/>
    </row>
    <row r="293328" spans="68:68" customFormat="1">
      <c r="BP293328" s="90"/>
    </row>
    <row r="293329" spans="68:68" customFormat="1">
      <c r="BP293329" s="90"/>
    </row>
    <row r="293330" spans="68:68" customFormat="1">
      <c r="BP293330" s="90"/>
    </row>
    <row r="293331" spans="68:68" customFormat="1">
      <c r="BP293331" s="90"/>
    </row>
    <row r="293332" spans="68:68" customFormat="1">
      <c r="BP293332" s="90"/>
    </row>
    <row r="293333" spans="68:68" customFormat="1">
      <c r="BP293333" s="90"/>
    </row>
    <row r="293334" spans="68:68" customFormat="1">
      <c r="BP293334" s="90"/>
    </row>
    <row r="293335" spans="68:68" customFormat="1">
      <c r="BP293335" s="90"/>
    </row>
    <row r="293336" spans="68:68" customFormat="1">
      <c r="BP293336" s="90"/>
    </row>
    <row r="293337" spans="68:68" customFormat="1">
      <c r="BP293337" s="90"/>
    </row>
    <row r="293338" spans="68:68" customFormat="1">
      <c r="BP293338" s="90"/>
    </row>
    <row r="293339" spans="68:68" customFormat="1">
      <c r="BP293339" s="90"/>
    </row>
    <row r="293340" spans="68:68" customFormat="1">
      <c r="BP293340" s="90"/>
    </row>
    <row r="293341" spans="68:68" customFormat="1">
      <c r="BP293341" s="90"/>
    </row>
    <row r="293342" spans="68:68" customFormat="1">
      <c r="BP293342" s="90"/>
    </row>
    <row r="293343" spans="68:68" customFormat="1">
      <c r="BP293343" s="90"/>
    </row>
    <row r="293344" spans="68:68" customFormat="1">
      <c r="BP293344" s="90"/>
    </row>
    <row r="293345" spans="68:68" customFormat="1">
      <c r="BP293345" s="90"/>
    </row>
    <row r="293346" spans="68:68" customFormat="1">
      <c r="BP293346" s="90"/>
    </row>
    <row r="293347" spans="68:68" customFormat="1">
      <c r="BP293347" s="90"/>
    </row>
    <row r="293348" spans="68:68" customFormat="1">
      <c r="BP293348" s="90"/>
    </row>
    <row r="293349" spans="68:68" customFormat="1">
      <c r="BP293349" s="90"/>
    </row>
    <row r="293350" spans="68:68" customFormat="1">
      <c r="BP293350" s="90"/>
    </row>
    <row r="293351" spans="68:68" customFormat="1">
      <c r="BP293351" s="90"/>
    </row>
    <row r="293352" spans="68:68" customFormat="1">
      <c r="BP293352" s="90"/>
    </row>
    <row r="293353" spans="68:68" customFormat="1">
      <c r="BP293353" s="90"/>
    </row>
    <row r="293354" spans="68:68" customFormat="1">
      <c r="BP293354" s="90"/>
    </row>
    <row r="293355" spans="68:68" customFormat="1">
      <c r="BP293355" s="90"/>
    </row>
    <row r="293356" spans="68:68" customFormat="1">
      <c r="BP293356" s="90"/>
    </row>
    <row r="293357" spans="68:68" customFormat="1">
      <c r="BP293357" s="90"/>
    </row>
    <row r="293358" spans="68:68" customFormat="1">
      <c r="BP293358" s="90"/>
    </row>
    <row r="293359" spans="68:68" customFormat="1">
      <c r="BP293359" s="90"/>
    </row>
    <row r="293360" spans="68:68" customFormat="1">
      <c r="BP293360" s="90"/>
    </row>
    <row r="293361" spans="68:68" customFormat="1">
      <c r="BP293361" s="90"/>
    </row>
    <row r="293362" spans="68:68" customFormat="1">
      <c r="BP293362" s="90"/>
    </row>
    <row r="293363" spans="68:68" customFormat="1">
      <c r="BP293363" s="90"/>
    </row>
    <row r="293364" spans="68:68" customFormat="1">
      <c r="BP293364" s="90"/>
    </row>
    <row r="293365" spans="68:68" customFormat="1">
      <c r="BP293365" s="90"/>
    </row>
    <row r="293366" spans="68:68" customFormat="1">
      <c r="BP293366" s="90"/>
    </row>
    <row r="293367" spans="68:68" customFormat="1">
      <c r="BP293367" s="90"/>
    </row>
    <row r="293368" spans="68:68" customFormat="1">
      <c r="BP293368" s="90"/>
    </row>
    <row r="293369" spans="68:68" customFormat="1">
      <c r="BP293369" s="90"/>
    </row>
    <row r="293370" spans="68:68" customFormat="1">
      <c r="BP293370" s="90"/>
    </row>
    <row r="293371" spans="68:68" customFormat="1">
      <c r="BP293371" s="90"/>
    </row>
    <row r="293372" spans="68:68" customFormat="1">
      <c r="BP293372" s="90"/>
    </row>
    <row r="293373" spans="68:68" customFormat="1">
      <c r="BP293373" s="90"/>
    </row>
    <row r="293374" spans="68:68" customFormat="1">
      <c r="BP293374" s="90"/>
    </row>
    <row r="293375" spans="68:68" customFormat="1">
      <c r="BP293375" s="90"/>
    </row>
    <row r="293376" spans="68:68" customFormat="1">
      <c r="BP293376" s="90"/>
    </row>
    <row r="293377" spans="68:68" customFormat="1">
      <c r="BP293377" s="90"/>
    </row>
    <row r="293378" spans="68:68" customFormat="1">
      <c r="BP293378" s="90"/>
    </row>
    <row r="293379" spans="68:68" customFormat="1">
      <c r="BP293379" s="90"/>
    </row>
    <row r="293380" spans="68:68" customFormat="1">
      <c r="BP293380" s="90"/>
    </row>
    <row r="293381" spans="68:68" customFormat="1">
      <c r="BP293381" s="90"/>
    </row>
    <row r="293382" spans="68:68" customFormat="1">
      <c r="BP293382" s="90"/>
    </row>
    <row r="293383" spans="68:68" customFormat="1">
      <c r="BP293383" s="90"/>
    </row>
    <row r="293384" spans="68:68" customFormat="1">
      <c r="BP293384" s="90"/>
    </row>
    <row r="293385" spans="68:68" customFormat="1">
      <c r="BP293385" s="90"/>
    </row>
    <row r="293386" spans="68:68" customFormat="1">
      <c r="BP293386" s="90"/>
    </row>
    <row r="293387" spans="68:68" customFormat="1">
      <c r="BP293387" s="90"/>
    </row>
    <row r="293388" spans="68:68" customFormat="1">
      <c r="BP293388" s="90"/>
    </row>
    <row r="293389" spans="68:68" customFormat="1">
      <c r="BP293389" s="90"/>
    </row>
    <row r="293390" spans="68:68" customFormat="1">
      <c r="BP293390" s="90"/>
    </row>
    <row r="293391" spans="68:68" customFormat="1">
      <c r="BP293391" s="90"/>
    </row>
    <row r="293392" spans="68:68" customFormat="1">
      <c r="BP293392" s="90"/>
    </row>
    <row r="293393" spans="68:68" customFormat="1">
      <c r="BP293393" s="90"/>
    </row>
    <row r="293394" spans="68:68" customFormat="1">
      <c r="BP293394" s="90"/>
    </row>
    <row r="293395" spans="68:68" customFormat="1">
      <c r="BP293395" s="90"/>
    </row>
    <row r="293396" spans="68:68" customFormat="1">
      <c r="BP293396" s="90"/>
    </row>
    <row r="293397" spans="68:68" customFormat="1">
      <c r="BP293397" s="90"/>
    </row>
    <row r="293398" spans="68:68" customFormat="1">
      <c r="BP293398" s="90"/>
    </row>
    <row r="293399" spans="68:68" customFormat="1">
      <c r="BP293399" s="90"/>
    </row>
    <row r="293400" spans="68:68" customFormat="1">
      <c r="BP293400" s="90"/>
    </row>
    <row r="293401" spans="68:68" customFormat="1">
      <c r="BP293401" s="90"/>
    </row>
    <row r="293402" spans="68:68" customFormat="1">
      <c r="BP293402" s="90"/>
    </row>
    <row r="293403" spans="68:68" customFormat="1">
      <c r="BP293403" s="90"/>
    </row>
    <row r="293404" spans="68:68" customFormat="1">
      <c r="BP293404" s="90"/>
    </row>
    <row r="293405" spans="68:68" customFormat="1">
      <c r="BP293405" s="90"/>
    </row>
    <row r="293406" spans="68:68" customFormat="1">
      <c r="BP293406" s="90"/>
    </row>
    <row r="293407" spans="68:68" customFormat="1">
      <c r="BP293407" s="90"/>
    </row>
    <row r="293408" spans="68:68" customFormat="1">
      <c r="BP293408" s="90"/>
    </row>
    <row r="293409" spans="68:68" customFormat="1">
      <c r="BP293409" s="90"/>
    </row>
    <row r="293410" spans="68:68" customFormat="1">
      <c r="BP293410" s="90"/>
    </row>
    <row r="293411" spans="68:68" customFormat="1">
      <c r="BP293411" s="90"/>
    </row>
    <row r="293412" spans="68:68" customFormat="1">
      <c r="BP293412" s="90"/>
    </row>
    <row r="293413" spans="68:68" customFormat="1">
      <c r="BP293413" s="90"/>
    </row>
    <row r="293414" spans="68:68" customFormat="1">
      <c r="BP293414" s="90"/>
    </row>
    <row r="293415" spans="68:68" customFormat="1">
      <c r="BP293415" s="90"/>
    </row>
    <row r="293416" spans="68:68" customFormat="1">
      <c r="BP293416" s="90"/>
    </row>
    <row r="293417" spans="68:68" customFormat="1">
      <c r="BP293417" s="90"/>
    </row>
    <row r="293418" spans="68:68" customFormat="1">
      <c r="BP293418" s="90"/>
    </row>
    <row r="293419" spans="68:68" customFormat="1">
      <c r="BP293419" s="90"/>
    </row>
    <row r="293420" spans="68:68" customFormat="1">
      <c r="BP293420" s="90"/>
    </row>
    <row r="293421" spans="68:68" customFormat="1">
      <c r="BP293421" s="90"/>
    </row>
    <row r="293422" spans="68:68" customFormat="1">
      <c r="BP293422" s="90"/>
    </row>
    <row r="293423" spans="68:68" customFormat="1">
      <c r="BP293423" s="90"/>
    </row>
    <row r="293424" spans="68:68" customFormat="1">
      <c r="BP293424" s="90"/>
    </row>
    <row r="293425" spans="68:68" customFormat="1">
      <c r="BP293425" s="90"/>
    </row>
    <row r="293426" spans="68:68" customFormat="1">
      <c r="BP293426" s="90"/>
    </row>
    <row r="293427" spans="68:68" customFormat="1">
      <c r="BP293427" s="90"/>
    </row>
    <row r="293428" spans="68:68" customFormat="1">
      <c r="BP293428" s="90"/>
    </row>
    <row r="293429" spans="68:68" customFormat="1">
      <c r="BP293429" s="90"/>
    </row>
    <row r="293430" spans="68:68" customFormat="1">
      <c r="BP293430" s="90"/>
    </row>
    <row r="293431" spans="68:68" customFormat="1">
      <c r="BP293431" s="90"/>
    </row>
    <row r="293432" spans="68:68" customFormat="1">
      <c r="BP293432" s="90"/>
    </row>
    <row r="293433" spans="68:68" customFormat="1">
      <c r="BP293433" s="90"/>
    </row>
    <row r="293434" spans="68:68" customFormat="1">
      <c r="BP293434" s="90"/>
    </row>
    <row r="293435" spans="68:68" customFormat="1">
      <c r="BP293435" s="90"/>
    </row>
    <row r="293436" spans="68:68" customFormat="1">
      <c r="BP293436" s="90"/>
    </row>
    <row r="293437" spans="68:68" customFormat="1">
      <c r="BP293437" s="90"/>
    </row>
    <row r="293438" spans="68:68" customFormat="1">
      <c r="BP293438" s="90"/>
    </row>
    <row r="293439" spans="68:68" customFormat="1">
      <c r="BP293439" s="90"/>
    </row>
    <row r="293440" spans="68:68" customFormat="1">
      <c r="BP293440" s="90"/>
    </row>
    <row r="293441" spans="68:68" customFormat="1">
      <c r="BP293441" s="90"/>
    </row>
    <row r="293442" spans="68:68" customFormat="1">
      <c r="BP293442" s="90"/>
    </row>
    <row r="293443" spans="68:68" customFormat="1">
      <c r="BP293443" s="90"/>
    </row>
    <row r="293444" spans="68:68" customFormat="1">
      <c r="BP293444" s="90"/>
    </row>
    <row r="293445" spans="68:68" customFormat="1">
      <c r="BP293445" s="90"/>
    </row>
    <row r="293446" spans="68:68" customFormat="1">
      <c r="BP293446" s="90"/>
    </row>
    <row r="293447" spans="68:68" customFormat="1">
      <c r="BP293447" s="90"/>
    </row>
    <row r="293448" spans="68:68" customFormat="1">
      <c r="BP293448" s="90"/>
    </row>
    <row r="293449" spans="68:68" customFormat="1">
      <c r="BP293449" s="90"/>
    </row>
    <row r="293450" spans="68:68" customFormat="1">
      <c r="BP293450" s="90"/>
    </row>
    <row r="293451" spans="68:68" customFormat="1">
      <c r="BP293451" s="90"/>
    </row>
    <row r="293452" spans="68:68" customFormat="1">
      <c r="BP293452" s="90"/>
    </row>
    <row r="293453" spans="68:68" customFormat="1">
      <c r="BP293453" s="90"/>
    </row>
    <row r="293454" spans="68:68" customFormat="1">
      <c r="BP293454" s="90"/>
    </row>
    <row r="293455" spans="68:68" customFormat="1">
      <c r="BP293455" s="90"/>
    </row>
    <row r="293456" spans="68:68" customFormat="1">
      <c r="BP293456" s="90"/>
    </row>
    <row r="293457" spans="68:68" customFormat="1">
      <c r="BP293457" s="90"/>
    </row>
    <row r="293458" spans="68:68" customFormat="1">
      <c r="BP293458" s="90"/>
    </row>
    <row r="293459" spans="68:68" customFormat="1">
      <c r="BP293459" s="90"/>
    </row>
    <row r="293460" spans="68:68" customFormat="1">
      <c r="BP293460" s="90"/>
    </row>
    <row r="293461" spans="68:68" customFormat="1">
      <c r="BP293461" s="90"/>
    </row>
    <row r="293462" spans="68:68" customFormat="1">
      <c r="BP293462" s="90"/>
    </row>
    <row r="293463" spans="68:68" customFormat="1">
      <c r="BP293463" s="90"/>
    </row>
    <row r="293464" spans="68:68" customFormat="1">
      <c r="BP293464" s="90"/>
    </row>
    <row r="293465" spans="68:68" customFormat="1">
      <c r="BP293465" s="90"/>
    </row>
    <row r="293466" spans="68:68" customFormat="1">
      <c r="BP293466" s="90"/>
    </row>
    <row r="293467" spans="68:68" customFormat="1">
      <c r="BP293467" s="90"/>
    </row>
    <row r="293468" spans="68:68" customFormat="1">
      <c r="BP293468" s="90"/>
    </row>
    <row r="293469" spans="68:68" customFormat="1">
      <c r="BP293469" s="90"/>
    </row>
    <row r="293470" spans="68:68" customFormat="1">
      <c r="BP293470" s="90"/>
    </row>
    <row r="293471" spans="68:68" customFormat="1">
      <c r="BP293471" s="90"/>
    </row>
    <row r="293472" spans="68:68" customFormat="1">
      <c r="BP293472" s="90"/>
    </row>
    <row r="293473" spans="68:68" customFormat="1">
      <c r="BP293473" s="90"/>
    </row>
    <row r="293474" spans="68:68" customFormat="1">
      <c r="BP293474" s="90"/>
    </row>
    <row r="293475" spans="68:68" customFormat="1">
      <c r="BP293475" s="90"/>
    </row>
    <row r="293476" spans="68:68" customFormat="1">
      <c r="BP293476" s="90"/>
    </row>
    <row r="293477" spans="68:68" customFormat="1">
      <c r="BP293477" s="90"/>
    </row>
    <row r="293478" spans="68:68" customFormat="1">
      <c r="BP293478" s="90"/>
    </row>
    <row r="293479" spans="68:68" customFormat="1">
      <c r="BP293479" s="90"/>
    </row>
    <row r="293480" spans="68:68" customFormat="1">
      <c r="BP293480" s="90"/>
    </row>
    <row r="293481" spans="68:68" customFormat="1">
      <c r="BP293481" s="90"/>
    </row>
    <row r="293482" spans="68:68" customFormat="1">
      <c r="BP293482" s="90"/>
    </row>
    <row r="293483" spans="68:68" customFormat="1">
      <c r="BP293483" s="90"/>
    </row>
    <row r="293484" spans="68:68" customFormat="1">
      <c r="BP293484" s="90"/>
    </row>
    <row r="293485" spans="68:68" customFormat="1">
      <c r="BP293485" s="90"/>
    </row>
    <row r="293486" spans="68:68" customFormat="1">
      <c r="BP293486" s="90"/>
    </row>
    <row r="293487" spans="68:68" customFormat="1">
      <c r="BP293487" s="90"/>
    </row>
    <row r="293488" spans="68:68" customFormat="1">
      <c r="BP293488" s="90"/>
    </row>
    <row r="293489" spans="68:68" customFormat="1">
      <c r="BP293489" s="90"/>
    </row>
    <row r="293490" spans="68:68" customFormat="1">
      <c r="BP293490" s="90"/>
    </row>
    <row r="293491" spans="68:68" customFormat="1">
      <c r="BP293491" s="90"/>
    </row>
    <row r="293492" spans="68:68" customFormat="1">
      <c r="BP293492" s="90"/>
    </row>
    <row r="293493" spans="68:68" customFormat="1">
      <c r="BP293493" s="90"/>
    </row>
    <row r="293494" spans="68:68" customFormat="1">
      <c r="BP293494" s="90"/>
    </row>
    <row r="293495" spans="68:68" customFormat="1">
      <c r="BP293495" s="90"/>
    </row>
    <row r="293496" spans="68:68" customFormat="1">
      <c r="BP293496" s="90"/>
    </row>
    <row r="293497" spans="68:68" customFormat="1">
      <c r="BP293497" s="90"/>
    </row>
    <row r="293498" spans="68:68" customFormat="1">
      <c r="BP293498" s="90"/>
    </row>
    <row r="293499" spans="68:68" customFormat="1">
      <c r="BP293499" s="90"/>
    </row>
    <row r="293500" spans="68:68" customFormat="1">
      <c r="BP293500" s="90"/>
    </row>
    <row r="293501" spans="68:68" customFormat="1">
      <c r="BP293501" s="90"/>
    </row>
    <row r="293502" spans="68:68" customFormat="1">
      <c r="BP293502" s="90"/>
    </row>
    <row r="293503" spans="68:68" customFormat="1">
      <c r="BP293503" s="90"/>
    </row>
    <row r="293504" spans="68:68" customFormat="1">
      <c r="BP293504" s="90"/>
    </row>
    <row r="293505" spans="68:68" customFormat="1">
      <c r="BP293505" s="90"/>
    </row>
    <row r="293506" spans="68:68" customFormat="1">
      <c r="BP293506" s="90"/>
    </row>
    <row r="293507" spans="68:68" customFormat="1">
      <c r="BP293507" s="90"/>
    </row>
    <row r="293508" spans="68:68" customFormat="1">
      <c r="BP293508" s="90"/>
    </row>
    <row r="293509" spans="68:68" customFormat="1">
      <c r="BP293509" s="90"/>
    </row>
    <row r="293510" spans="68:68" customFormat="1">
      <c r="BP293510" s="90"/>
    </row>
    <row r="293511" spans="68:68" customFormat="1">
      <c r="BP293511" s="90"/>
    </row>
    <row r="293512" spans="68:68" customFormat="1">
      <c r="BP293512" s="90"/>
    </row>
    <row r="293513" spans="68:68" customFormat="1">
      <c r="BP293513" s="90"/>
    </row>
    <row r="293514" spans="68:68" customFormat="1">
      <c r="BP293514" s="90"/>
    </row>
    <row r="293515" spans="68:68" customFormat="1">
      <c r="BP293515" s="90"/>
    </row>
    <row r="293516" spans="68:68" customFormat="1">
      <c r="BP293516" s="90"/>
    </row>
    <row r="293517" spans="68:68" customFormat="1">
      <c r="BP293517" s="90"/>
    </row>
    <row r="293518" spans="68:68" customFormat="1">
      <c r="BP293518" s="90"/>
    </row>
    <row r="293519" spans="68:68" customFormat="1">
      <c r="BP293519" s="90"/>
    </row>
    <row r="293520" spans="68:68" customFormat="1">
      <c r="BP293520" s="90"/>
    </row>
    <row r="293521" spans="68:68" customFormat="1">
      <c r="BP293521" s="90"/>
    </row>
    <row r="293522" spans="68:68" customFormat="1">
      <c r="BP293522" s="90"/>
    </row>
    <row r="293523" spans="68:68" customFormat="1">
      <c r="BP293523" s="90"/>
    </row>
    <row r="293524" spans="68:68" customFormat="1">
      <c r="BP293524" s="90"/>
    </row>
    <row r="293525" spans="68:68" customFormat="1">
      <c r="BP293525" s="90"/>
    </row>
    <row r="293526" spans="68:68" customFormat="1">
      <c r="BP293526" s="90"/>
    </row>
    <row r="293527" spans="68:68" customFormat="1">
      <c r="BP293527" s="90"/>
    </row>
    <row r="293528" spans="68:68" customFormat="1">
      <c r="BP293528" s="90"/>
    </row>
    <row r="293529" spans="68:68" customFormat="1">
      <c r="BP293529" s="90"/>
    </row>
    <row r="293530" spans="68:68" customFormat="1">
      <c r="BP293530" s="90"/>
    </row>
    <row r="293531" spans="68:68" customFormat="1">
      <c r="BP293531" s="90"/>
    </row>
    <row r="293532" spans="68:68" customFormat="1">
      <c r="BP293532" s="90"/>
    </row>
    <row r="293533" spans="68:68" customFormat="1">
      <c r="BP293533" s="90"/>
    </row>
    <row r="293534" spans="68:68" customFormat="1">
      <c r="BP293534" s="90"/>
    </row>
    <row r="293535" spans="68:68" customFormat="1">
      <c r="BP293535" s="90"/>
    </row>
    <row r="293536" spans="68:68" customFormat="1">
      <c r="BP293536" s="90"/>
    </row>
    <row r="293537" spans="68:68" customFormat="1">
      <c r="BP293537" s="90"/>
    </row>
    <row r="293538" spans="68:68" customFormat="1">
      <c r="BP293538" s="90"/>
    </row>
    <row r="293539" spans="68:68" customFormat="1">
      <c r="BP293539" s="90"/>
    </row>
    <row r="293540" spans="68:68" customFormat="1">
      <c r="BP293540" s="90"/>
    </row>
    <row r="293541" spans="68:68" customFormat="1">
      <c r="BP293541" s="90"/>
    </row>
    <row r="293542" spans="68:68" customFormat="1">
      <c r="BP293542" s="90"/>
    </row>
    <row r="293543" spans="68:68" customFormat="1">
      <c r="BP293543" s="90"/>
    </row>
    <row r="293544" spans="68:68" customFormat="1">
      <c r="BP293544" s="90"/>
    </row>
    <row r="293545" spans="68:68" customFormat="1">
      <c r="BP293545" s="90"/>
    </row>
    <row r="293546" spans="68:68" customFormat="1">
      <c r="BP293546" s="90"/>
    </row>
    <row r="293547" spans="68:68" customFormat="1">
      <c r="BP293547" s="90"/>
    </row>
    <row r="293548" spans="68:68" customFormat="1">
      <c r="BP293548" s="90"/>
    </row>
    <row r="293549" spans="68:68" customFormat="1">
      <c r="BP293549" s="90"/>
    </row>
    <row r="293550" spans="68:68" customFormat="1">
      <c r="BP293550" s="90"/>
    </row>
    <row r="293551" spans="68:68" customFormat="1">
      <c r="BP293551" s="90"/>
    </row>
    <row r="293552" spans="68:68" customFormat="1">
      <c r="BP293552" s="90"/>
    </row>
    <row r="293553" spans="68:68" customFormat="1">
      <c r="BP293553" s="90"/>
    </row>
    <row r="293554" spans="68:68" customFormat="1">
      <c r="BP293554" s="90"/>
    </row>
    <row r="293555" spans="68:68" customFormat="1">
      <c r="BP293555" s="90"/>
    </row>
    <row r="293556" spans="68:68" customFormat="1">
      <c r="BP293556" s="90"/>
    </row>
    <row r="293557" spans="68:68" customFormat="1">
      <c r="BP293557" s="90"/>
    </row>
    <row r="293558" spans="68:68" customFormat="1">
      <c r="BP293558" s="90"/>
    </row>
    <row r="293559" spans="68:68" customFormat="1">
      <c r="BP293559" s="90"/>
    </row>
    <row r="293560" spans="68:68" customFormat="1">
      <c r="BP293560" s="90"/>
    </row>
    <row r="293561" spans="68:68" customFormat="1">
      <c r="BP293561" s="90"/>
    </row>
    <row r="293562" spans="68:68" customFormat="1">
      <c r="BP293562" s="90"/>
    </row>
    <row r="293563" spans="68:68" customFormat="1">
      <c r="BP293563" s="90"/>
    </row>
    <row r="293564" spans="68:68" customFormat="1">
      <c r="BP293564" s="90"/>
    </row>
    <row r="293565" spans="68:68" customFormat="1">
      <c r="BP293565" s="90"/>
    </row>
    <row r="293566" spans="68:68" customFormat="1">
      <c r="BP293566" s="90"/>
    </row>
    <row r="293567" spans="68:68" customFormat="1">
      <c r="BP293567" s="90"/>
    </row>
    <row r="293568" spans="68:68" customFormat="1">
      <c r="BP293568" s="90"/>
    </row>
    <row r="293569" spans="68:68" customFormat="1">
      <c r="BP293569" s="90"/>
    </row>
    <row r="293570" spans="68:68" customFormat="1">
      <c r="BP293570" s="90"/>
    </row>
    <row r="293571" spans="68:68" customFormat="1">
      <c r="BP293571" s="90"/>
    </row>
    <row r="293572" spans="68:68" customFormat="1">
      <c r="BP293572" s="90"/>
    </row>
    <row r="293573" spans="68:68" customFormat="1">
      <c r="BP293573" s="90"/>
    </row>
    <row r="293574" spans="68:68" customFormat="1">
      <c r="BP293574" s="90"/>
    </row>
    <row r="293575" spans="68:68" customFormat="1">
      <c r="BP293575" s="90"/>
    </row>
    <row r="293576" spans="68:68" customFormat="1">
      <c r="BP293576" s="90"/>
    </row>
    <row r="293577" spans="68:68" customFormat="1">
      <c r="BP293577" s="90"/>
    </row>
    <row r="293578" spans="68:68" customFormat="1">
      <c r="BP293578" s="90"/>
    </row>
    <row r="293579" spans="68:68" customFormat="1">
      <c r="BP293579" s="90"/>
    </row>
    <row r="293580" spans="68:68" customFormat="1">
      <c r="BP293580" s="90"/>
    </row>
    <row r="293581" spans="68:68" customFormat="1">
      <c r="BP293581" s="90"/>
    </row>
    <row r="293582" spans="68:68" customFormat="1">
      <c r="BP293582" s="90"/>
    </row>
    <row r="293583" spans="68:68" customFormat="1">
      <c r="BP293583" s="90"/>
    </row>
    <row r="293584" spans="68:68" customFormat="1">
      <c r="BP293584" s="90"/>
    </row>
    <row r="293585" spans="68:68" customFormat="1">
      <c r="BP293585" s="90"/>
    </row>
    <row r="293586" spans="68:68" customFormat="1">
      <c r="BP293586" s="90"/>
    </row>
    <row r="293587" spans="68:68" customFormat="1">
      <c r="BP293587" s="90"/>
    </row>
    <row r="293588" spans="68:68" customFormat="1">
      <c r="BP293588" s="90"/>
    </row>
    <row r="293589" spans="68:68" customFormat="1">
      <c r="BP293589" s="90"/>
    </row>
    <row r="293590" spans="68:68" customFormat="1">
      <c r="BP293590" s="90"/>
    </row>
    <row r="293591" spans="68:68" customFormat="1">
      <c r="BP293591" s="90"/>
    </row>
    <row r="293592" spans="68:68" customFormat="1">
      <c r="BP293592" s="90"/>
    </row>
    <row r="293593" spans="68:68" customFormat="1">
      <c r="BP293593" s="90"/>
    </row>
    <row r="293594" spans="68:68" customFormat="1">
      <c r="BP293594" s="90"/>
    </row>
    <row r="293595" spans="68:68" customFormat="1">
      <c r="BP293595" s="90"/>
    </row>
    <row r="293596" spans="68:68" customFormat="1">
      <c r="BP293596" s="90"/>
    </row>
    <row r="293597" spans="68:68" customFormat="1">
      <c r="BP293597" s="90"/>
    </row>
    <row r="293598" spans="68:68" customFormat="1">
      <c r="BP293598" s="90"/>
    </row>
    <row r="293599" spans="68:68" customFormat="1">
      <c r="BP293599" s="90"/>
    </row>
    <row r="293600" spans="68:68" customFormat="1">
      <c r="BP293600" s="90"/>
    </row>
    <row r="293601" spans="68:68" customFormat="1">
      <c r="BP293601" s="90"/>
    </row>
    <row r="293602" spans="68:68" customFormat="1">
      <c r="BP293602" s="90"/>
    </row>
    <row r="293603" spans="68:68" customFormat="1">
      <c r="BP293603" s="90"/>
    </row>
    <row r="293604" spans="68:68" customFormat="1">
      <c r="BP293604" s="90"/>
    </row>
    <row r="293605" spans="68:68" customFormat="1">
      <c r="BP293605" s="90"/>
    </row>
    <row r="293606" spans="68:68" customFormat="1">
      <c r="BP293606" s="90"/>
    </row>
    <row r="293607" spans="68:68" customFormat="1">
      <c r="BP293607" s="90"/>
    </row>
    <row r="293608" spans="68:68" customFormat="1">
      <c r="BP293608" s="90"/>
    </row>
    <row r="293609" spans="68:68" customFormat="1">
      <c r="BP293609" s="90"/>
    </row>
    <row r="293610" spans="68:68" customFormat="1">
      <c r="BP293610" s="90"/>
    </row>
    <row r="293611" spans="68:68" customFormat="1">
      <c r="BP293611" s="90"/>
    </row>
    <row r="293612" spans="68:68" customFormat="1">
      <c r="BP293612" s="90"/>
    </row>
    <row r="293613" spans="68:68" customFormat="1">
      <c r="BP293613" s="90"/>
    </row>
    <row r="293614" spans="68:68" customFormat="1">
      <c r="BP293614" s="90"/>
    </row>
    <row r="293615" spans="68:68" customFormat="1">
      <c r="BP293615" s="90"/>
    </row>
    <row r="293616" spans="68:68" customFormat="1">
      <c r="BP293616" s="90"/>
    </row>
    <row r="293617" spans="68:68" customFormat="1">
      <c r="BP293617" s="90"/>
    </row>
    <row r="293618" spans="68:68" customFormat="1">
      <c r="BP293618" s="90"/>
    </row>
    <row r="293619" spans="68:68" customFormat="1">
      <c r="BP293619" s="90"/>
    </row>
    <row r="293620" spans="68:68" customFormat="1">
      <c r="BP293620" s="90"/>
    </row>
    <row r="293621" spans="68:68" customFormat="1">
      <c r="BP293621" s="90"/>
    </row>
    <row r="293622" spans="68:68" customFormat="1">
      <c r="BP293622" s="90"/>
    </row>
    <row r="293623" spans="68:68" customFormat="1">
      <c r="BP293623" s="90"/>
    </row>
    <row r="293624" spans="68:68" customFormat="1">
      <c r="BP293624" s="90"/>
    </row>
    <row r="293625" spans="68:68" customFormat="1">
      <c r="BP293625" s="90"/>
    </row>
    <row r="293626" spans="68:68" customFormat="1">
      <c r="BP293626" s="90"/>
    </row>
    <row r="293627" spans="68:68" customFormat="1">
      <c r="BP293627" s="90"/>
    </row>
    <row r="293628" spans="68:68" customFormat="1">
      <c r="BP293628" s="90"/>
    </row>
    <row r="293629" spans="68:68" customFormat="1">
      <c r="BP293629" s="90"/>
    </row>
    <row r="293630" spans="68:68" customFormat="1">
      <c r="BP293630" s="90"/>
    </row>
    <row r="293631" spans="68:68" customFormat="1">
      <c r="BP293631" s="90"/>
    </row>
    <row r="293632" spans="68:68" customFormat="1">
      <c r="BP293632" s="90"/>
    </row>
    <row r="293633" spans="68:68" customFormat="1">
      <c r="BP293633" s="90"/>
    </row>
    <row r="293634" spans="68:68" customFormat="1">
      <c r="BP293634" s="90"/>
    </row>
    <row r="293635" spans="68:68" customFormat="1">
      <c r="BP293635" s="90"/>
    </row>
    <row r="293636" spans="68:68" customFormat="1">
      <c r="BP293636" s="90"/>
    </row>
    <row r="293637" spans="68:68" customFormat="1">
      <c r="BP293637" s="90"/>
    </row>
    <row r="293638" spans="68:68" customFormat="1">
      <c r="BP293638" s="90"/>
    </row>
    <row r="293639" spans="68:68" customFormat="1">
      <c r="BP293639" s="90"/>
    </row>
    <row r="293640" spans="68:68" customFormat="1">
      <c r="BP293640" s="90"/>
    </row>
    <row r="293641" spans="68:68" customFormat="1">
      <c r="BP293641" s="90"/>
    </row>
    <row r="293642" spans="68:68" customFormat="1">
      <c r="BP293642" s="90"/>
    </row>
    <row r="293643" spans="68:68" customFormat="1">
      <c r="BP293643" s="90"/>
    </row>
    <row r="293644" spans="68:68" customFormat="1">
      <c r="BP293644" s="90"/>
    </row>
    <row r="293645" spans="68:68" customFormat="1">
      <c r="BP293645" s="90"/>
    </row>
    <row r="293646" spans="68:68" customFormat="1">
      <c r="BP293646" s="90"/>
    </row>
    <row r="293647" spans="68:68" customFormat="1">
      <c r="BP293647" s="90"/>
    </row>
    <row r="293648" spans="68:68" customFormat="1">
      <c r="BP293648" s="90"/>
    </row>
    <row r="293649" spans="68:68" customFormat="1">
      <c r="BP293649" s="90"/>
    </row>
    <row r="293650" spans="68:68" customFormat="1">
      <c r="BP293650" s="90"/>
    </row>
    <row r="293651" spans="68:68" customFormat="1">
      <c r="BP293651" s="90"/>
    </row>
    <row r="293652" spans="68:68" customFormat="1">
      <c r="BP293652" s="90"/>
    </row>
    <row r="293653" spans="68:68" customFormat="1">
      <c r="BP293653" s="90"/>
    </row>
    <row r="293654" spans="68:68" customFormat="1">
      <c r="BP293654" s="90"/>
    </row>
    <row r="293655" spans="68:68" customFormat="1">
      <c r="BP293655" s="90"/>
    </row>
    <row r="293656" spans="68:68" customFormat="1">
      <c r="BP293656" s="90"/>
    </row>
    <row r="293657" spans="68:68" customFormat="1">
      <c r="BP293657" s="90"/>
    </row>
    <row r="293658" spans="68:68" customFormat="1">
      <c r="BP293658" s="90"/>
    </row>
    <row r="293659" spans="68:68" customFormat="1">
      <c r="BP293659" s="90"/>
    </row>
    <row r="293660" spans="68:68" customFormat="1">
      <c r="BP293660" s="90"/>
    </row>
    <row r="293661" spans="68:68" customFormat="1">
      <c r="BP293661" s="90"/>
    </row>
    <row r="293662" spans="68:68" customFormat="1">
      <c r="BP293662" s="90"/>
    </row>
    <row r="293663" spans="68:68" customFormat="1">
      <c r="BP293663" s="90"/>
    </row>
    <row r="293664" spans="68:68" customFormat="1">
      <c r="BP293664" s="90"/>
    </row>
    <row r="293665" spans="68:68" customFormat="1">
      <c r="BP293665" s="90"/>
    </row>
    <row r="293666" spans="68:68" customFormat="1">
      <c r="BP293666" s="90"/>
    </row>
    <row r="293667" spans="68:68" customFormat="1">
      <c r="BP293667" s="90"/>
    </row>
    <row r="293668" spans="68:68" customFormat="1">
      <c r="BP293668" s="90"/>
    </row>
    <row r="293669" spans="68:68" customFormat="1">
      <c r="BP293669" s="90"/>
    </row>
    <row r="293670" spans="68:68" customFormat="1">
      <c r="BP293670" s="90"/>
    </row>
    <row r="293671" spans="68:68" customFormat="1">
      <c r="BP293671" s="90"/>
    </row>
    <row r="293672" spans="68:68" customFormat="1">
      <c r="BP293672" s="90"/>
    </row>
    <row r="293673" spans="68:68" customFormat="1">
      <c r="BP293673" s="90"/>
    </row>
    <row r="293674" spans="68:68" customFormat="1">
      <c r="BP293674" s="90"/>
    </row>
    <row r="293675" spans="68:68" customFormat="1">
      <c r="BP293675" s="90"/>
    </row>
    <row r="293676" spans="68:68" customFormat="1">
      <c r="BP293676" s="90"/>
    </row>
    <row r="293677" spans="68:68" customFormat="1">
      <c r="BP293677" s="90"/>
    </row>
    <row r="293678" spans="68:68" customFormat="1">
      <c r="BP293678" s="90"/>
    </row>
    <row r="293679" spans="68:68" customFormat="1">
      <c r="BP293679" s="90"/>
    </row>
    <row r="293680" spans="68:68" customFormat="1">
      <c r="BP293680" s="90"/>
    </row>
    <row r="293681" spans="68:68" customFormat="1">
      <c r="BP293681" s="90"/>
    </row>
    <row r="293682" spans="68:68" customFormat="1">
      <c r="BP293682" s="90"/>
    </row>
    <row r="293683" spans="68:68" customFormat="1">
      <c r="BP293683" s="90"/>
    </row>
    <row r="293684" spans="68:68" customFormat="1">
      <c r="BP293684" s="90"/>
    </row>
    <row r="293685" spans="68:68" customFormat="1">
      <c r="BP293685" s="90"/>
    </row>
    <row r="293686" spans="68:68" customFormat="1">
      <c r="BP293686" s="90"/>
    </row>
    <row r="293687" spans="68:68" customFormat="1">
      <c r="BP293687" s="90"/>
    </row>
    <row r="293688" spans="68:68" customFormat="1">
      <c r="BP293688" s="90"/>
    </row>
    <row r="293689" spans="68:68" customFormat="1">
      <c r="BP293689" s="90"/>
    </row>
    <row r="293690" spans="68:68" customFormat="1">
      <c r="BP293690" s="90"/>
    </row>
    <row r="293691" spans="68:68" customFormat="1">
      <c r="BP293691" s="90"/>
    </row>
    <row r="293692" spans="68:68" customFormat="1">
      <c r="BP293692" s="90"/>
    </row>
    <row r="293693" spans="68:68" customFormat="1">
      <c r="BP293693" s="90"/>
    </row>
    <row r="293694" spans="68:68" customFormat="1">
      <c r="BP293694" s="90"/>
    </row>
    <row r="293695" spans="68:68" customFormat="1">
      <c r="BP293695" s="90"/>
    </row>
    <row r="293696" spans="68:68" customFormat="1">
      <c r="BP293696" s="90"/>
    </row>
    <row r="293697" spans="68:68" customFormat="1">
      <c r="BP293697" s="90"/>
    </row>
    <row r="293698" spans="68:68" customFormat="1">
      <c r="BP293698" s="90"/>
    </row>
    <row r="293699" spans="68:68" customFormat="1">
      <c r="BP293699" s="90"/>
    </row>
    <row r="293700" spans="68:68" customFormat="1">
      <c r="BP293700" s="90"/>
    </row>
    <row r="293701" spans="68:68" customFormat="1">
      <c r="BP293701" s="90"/>
    </row>
    <row r="293702" spans="68:68" customFormat="1">
      <c r="BP293702" s="90"/>
    </row>
    <row r="293703" spans="68:68" customFormat="1">
      <c r="BP293703" s="90"/>
    </row>
    <row r="293704" spans="68:68" customFormat="1">
      <c r="BP293704" s="90"/>
    </row>
    <row r="293705" spans="68:68" customFormat="1">
      <c r="BP293705" s="90"/>
    </row>
    <row r="293706" spans="68:68" customFormat="1">
      <c r="BP293706" s="90"/>
    </row>
    <row r="293707" spans="68:68" customFormat="1">
      <c r="BP293707" s="90"/>
    </row>
    <row r="293708" spans="68:68" customFormat="1">
      <c r="BP293708" s="90"/>
    </row>
    <row r="293709" spans="68:68" customFormat="1">
      <c r="BP293709" s="90"/>
    </row>
    <row r="293710" spans="68:68" customFormat="1">
      <c r="BP293710" s="90"/>
    </row>
    <row r="293711" spans="68:68" customFormat="1">
      <c r="BP293711" s="90"/>
    </row>
    <row r="293712" spans="68:68" customFormat="1">
      <c r="BP293712" s="90"/>
    </row>
    <row r="293713" spans="68:68" customFormat="1">
      <c r="BP293713" s="90"/>
    </row>
    <row r="293714" spans="68:68" customFormat="1">
      <c r="BP293714" s="90"/>
    </row>
    <row r="293715" spans="68:68" customFormat="1">
      <c r="BP293715" s="90"/>
    </row>
    <row r="293716" spans="68:68" customFormat="1">
      <c r="BP293716" s="90"/>
    </row>
    <row r="293717" spans="68:68" customFormat="1">
      <c r="BP293717" s="90"/>
    </row>
    <row r="293718" spans="68:68" customFormat="1">
      <c r="BP293718" s="90"/>
    </row>
    <row r="293719" spans="68:68" customFormat="1">
      <c r="BP293719" s="90"/>
    </row>
    <row r="293720" spans="68:68" customFormat="1">
      <c r="BP293720" s="90"/>
    </row>
    <row r="293721" spans="68:68" customFormat="1">
      <c r="BP293721" s="90"/>
    </row>
    <row r="293722" spans="68:68" customFormat="1">
      <c r="BP293722" s="90"/>
    </row>
    <row r="293723" spans="68:68" customFormat="1">
      <c r="BP293723" s="90"/>
    </row>
    <row r="293724" spans="68:68" customFormat="1">
      <c r="BP293724" s="90"/>
    </row>
    <row r="293725" spans="68:68" customFormat="1">
      <c r="BP293725" s="90"/>
    </row>
    <row r="293726" spans="68:68" customFormat="1">
      <c r="BP293726" s="90"/>
    </row>
    <row r="293727" spans="68:68" customFormat="1">
      <c r="BP293727" s="90"/>
    </row>
    <row r="293728" spans="68:68" customFormat="1">
      <c r="BP293728" s="90"/>
    </row>
    <row r="293729" spans="68:68" customFormat="1">
      <c r="BP293729" s="90"/>
    </row>
    <row r="293730" spans="68:68" customFormat="1">
      <c r="BP293730" s="90"/>
    </row>
    <row r="293731" spans="68:68" customFormat="1">
      <c r="BP293731" s="90"/>
    </row>
    <row r="293732" spans="68:68" customFormat="1">
      <c r="BP293732" s="90"/>
    </row>
    <row r="293733" spans="68:68" customFormat="1">
      <c r="BP293733" s="90"/>
    </row>
    <row r="293734" spans="68:68" customFormat="1">
      <c r="BP293734" s="90"/>
    </row>
    <row r="293735" spans="68:68" customFormat="1">
      <c r="BP293735" s="90"/>
    </row>
    <row r="293736" spans="68:68" customFormat="1">
      <c r="BP293736" s="90"/>
    </row>
    <row r="293737" spans="68:68" customFormat="1">
      <c r="BP293737" s="90"/>
    </row>
    <row r="293738" spans="68:68" customFormat="1">
      <c r="BP293738" s="90"/>
    </row>
    <row r="293739" spans="68:68" customFormat="1">
      <c r="BP293739" s="90"/>
    </row>
    <row r="293740" spans="68:68" customFormat="1">
      <c r="BP293740" s="90"/>
    </row>
    <row r="293741" spans="68:68" customFormat="1">
      <c r="BP293741" s="90"/>
    </row>
    <row r="293742" spans="68:68" customFormat="1">
      <c r="BP293742" s="90"/>
    </row>
    <row r="293743" spans="68:68" customFormat="1">
      <c r="BP293743" s="90"/>
    </row>
    <row r="293744" spans="68:68" customFormat="1">
      <c r="BP293744" s="90"/>
    </row>
    <row r="293745" spans="68:68" customFormat="1">
      <c r="BP293745" s="90"/>
    </row>
    <row r="293746" spans="68:68" customFormat="1">
      <c r="BP293746" s="90"/>
    </row>
    <row r="293747" spans="68:68" customFormat="1">
      <c r="BP293747" s="90"/>
    </row>
    <row r="293748" spans="68:68" customFormat="1">
      <c r="BP293748" s="90"/>
    </row>
    <row r="293749" spans="68:68" customFormat="1">
      <c r="BP293749" s="90"/>
    </row>
    <row r="293750" spans="68:68" customFormat="1">
      <c r="BP293750" s="90"/>
    </row>
    <row r="293751" spans="68:68" customFormat="1">
      <c r="BP293751" s="90"/>
    </row>
    <row r="293752" spans="68:68" customFormat="1">
      <c r="BP293752" s="90"/>
    </row>
    <row r="293753" spans="68:68" customFormat="1">
      <c r="BP293753" s="90"/>
    </row>
    <row r="293754" spans="68:68" customFormat="1">
      <c r="BP293754" s="90"/>
    </row>
    <row r="293755" spans="68:68" customFormat="1">
      <c r="BP293755" s="90"/>
    </row>
    <row r="293756" spans="68:68" customFormat="1">
      <c r="BP293756" s="90"/>
    </row>
    <row r="293757" spans="68:68" customFormat="1">
      <c r="BP293757" s="90"/>
    </row>
    <row r="293758" spans="68:68" customFormat="1">
      <c r="BP293758" s="90"/>
    </row>
    <row r="293759" spans="68:68" customFormat="1">
      <c r="BP293759" s="90"/>
    </row>
    <row r="293760" spans="68:68" customFormat="1">
      <c r="BP293760" s="90"/>
    </row>
    <row r="293761" spans="68:68" customFormat="1">
      <c r="BP293761" s="90"/>
    </row>
    <row r="293762" spans="68:68" customFormat="1">
      <c r="BP293762" s="90"/>
    </row>
    <row r="293763" spans="68:68" customFormat="1">
      <c r="BP293763" s="90"/>
    </row>
    <row r="293764" spans="68:68" customFormat="1">
      <c r="BP293764" s="90"/>
    </row>
    <row r="293765" spans="68:68" customFormat="1">
      <c r="BP293765" s="90"/>
    </row>
    <row r="293766" spans="68:68" customFormat="1">
      <c r="BP293766" s="90"/>
    </row>
    <row r="293767" spans="68:68" customFormat="1">
      <c r="BP293767" s="90"/>
    </row>
    <row r="293768" spans="68:68" customFormat="1">
      <c r="BP293768" s="90"/>
    </row>
    <row r="293769" spans="68:68" customFormat="1">
      <c r="BP293769" s="90"/>
    </row>
    <row r="293770" spans="68:68" customFormat="1">
      <c r="BP293770" s="90"/>
    </row>
    <row r="293771" spans="68:68" customFormat="1">
      <c r="BP293771" s="90"/>
    </row>
    <row r="293772" spans="68:68" customFormat="1">
      <c r="BP293772" s="90"/>
    </row>
    <row r="293773" spans="68:68" customFormat="1">
      <c r="BP293773" s="90"/>
    </row>
    <row r="293774" spans="68:68" customFormat="1">
      <c r="BP293774" s="90"/>
    </row>
    <row r="293775" spans="68:68" customFormat="1">
      <c r="BP293775" s="90"/>
    </row>
    <row r="293776" spans="68:68" customFormat="1">
      <c r="BP293776" s="90"/>
    </row>
    <row r="293777" spans="68:68" customFormat="1">
      <c r="BP293777" s="90"/>
    </row>
    <row r="293778" spans="68:68" customFormat="1">
      <c r="BP293778" s="90"/>
    </row>
    <row r="293779" spans="68:68" customFormat="1">
      <c r="BP293779" s="90"/>
    </row>
    <row r="293780" spans="68:68" customFormat="1">
      <c r="BP293780" s="90"/>
    </row>
    <row r="293781" spans="68:68" customFormat="1">
      <c r="BP293781" s="90"/>
    </row>
    <row r="293782" spans="68:68" customFormat="1">
      <c r="BP293782" s="90"/>
    </row>
    <row r="293783" spans="68:68" customFormat="1">
      <c r="BP293783" s="90"/>
    </row>
    <row r="293784" spans="68:68" customFormat="1">
      <c r="BP293784" s="90"/>
    </row>
    <row r="293785" spans="68:68" customFormat="1">
      <c r="BP293785" s="90"/>
    </row>
    <row r="293786" spans="68:68" customFormat="1">
      <c r="BP293786" s="90"/>
    </row>
    <row r="293787" spans="68:68" customFormat="1">
      <c r="BP293787" s="90"/>
    </row>
    <row r="293788" spans="68:68" customFormat="1">
      <c r="BP293788" s="90"/>
    </row>
    <row r="293789" spans="68:68" customFormat="1">
      <c r="BP293789" s="90"/>
    </row>
    <row r="293790" spans="68:68" customFormat="1">
      <c r="BP293790" s="90"/>
    </row>
    <row r="293791" spans="68:68" customFormat="1">
      <c r="BP293791" s="90"/>
    </row>
    <row r="293792" spans="68:68" customFormat="1">
      <c r="BP293792" s="90"/>
    </row>
    <row r="293793" spans="68:68" customFormat="1">
      <c r="BP293793" s="90"/>
    </row>
    <row r="293794" spans="68:68" customFormat="1">
      <c r="BP293794" s="90"/>
    </row>
    <row r="293795" spans="68:68" customFormat="1">
      <c r="BP293795" s="90"/>
    </row>
    <row r="293796" spans="68:68" customFormat="1">
      <c r="BP293796" s="90"/>
    </row>
    <row r="293797" spans="68:68" customFormat="1">
      <c r="BP293797" s="90"/>
    </row>
    <row r="293798" spans="68:68" customFormat="1">
      <c r="BP293798" s="90"/>
    </row>
    <row r="293799" spans="68:68" customFormat="1">
      <c r="BP293799" s="90"/>
    </row>
    <row r="293800" spans="68:68" customFormat="1">
      <c r="BP293800" s="90"/>
    </row>
    <row r="293801" spans="68:68" customFormat="1">
      <c r="BP293801" s="90"/>
    </row>
    <row r="293802" spans="68:68" customFormat="1">
      <c r="BP293802" s="90"/>
    </row>
    <row r="293803" spans="68:68" customFormat="1">
      <c r="BP293803" s="90"/>
    </row>
    <row r="293804" spans="68:68" customFormat="1">
      <c r="BP293804" s="90"/>
    </row>
    <row r="293805" spans="68:68" customFormat="1">
      <c r="BP293805" s="90"/>
    </row>
    <row r="293806" spans="68:68" customFormat="1">
      <c r="BP293806" s="90"/>
    </row>
    <row r="293807" spans="68:68" customFormat="1">
      <c r="BP293807" s="90"/>
    </row>
    <row r="293808" spans="68:68" customFormat="1">
      <c r="BP293808" s="90"/>
    </row>
    <row r="293809" spans="68:68" customFormat="1">
      <c r="BP293809" s="90"/>
    </row>
    <row r="293810" spans="68:68" customFormat="1">
      <c r="BP293810" s="90"/>
    </row>
    <row r="293811" spans="68:68" customFormat="1">
      <c r="BP293811" s="90"/>
    </row>
    <row r="293812" spans="68:68" customFormat="1">
      <c r="BP293812" s="90"/>
    </row>
    <row r="293813" spans="68:68" customFormat="1">
      <c r="BP293813" s="90"/>
    </row>
    <row r="293814" spans="68:68" customFormat="1">
      <c r="BP293814" s="90"/>
    </row>
    <row r="293815" spans="68:68" customFormat="1">
      <c r="BP293815" s="90"/>
    </row>
    <row r="293816" spans="68:68" customFormat="1">
      <c r="BP293816" s="90"/>
    </row>
    <row r="293817" spans="68:68" customFormat="1">
      <c r="BP293817" s="90"/>
    </row>
    <row r="293818" spans="68:68" customFormat="1">
      <c r="BP293818" s="90"/>
    </row>
    <row r="293819" spans="68:68" customFormat="1">
      <c r="BP293819" s="90"/>
    </row>
    <row r="293820" spans="68:68" customFormat="1">
      <c r="BP293820" s="90"/>
    </row>
    <row r="293821" spans="68:68" customFormat="1">
      <c r="BP293821" s="90"/>
    </row>
    <row r="293822" spans="68:68" customFormat="1">
      <c r="BP293822" s="90"/>
    </row>
    <row r="293823" spans="68:68" customFormat="1">
      <c r="BP293823" s="90"/>
    </row>
    <row r="293824" spans="68:68" customFormat="1">
      <c r="BP293824" s="90"/>
    </row>
    <row r="293825" spans="68:68" customFormat="1">
      <c r="BP293825" s="90"/>
    </row>
    <row r="293826" spans="68:68" customFormat="1">
      <c r="BP293826" s="90"/>
    </row>
    <row r="293827" spans="68:68" customFormat="1">
      <c r="BP293827" s="90"/>
    </row>
    <row r="293828" spans="68:68" customFormat="1">
      <c r="BP293828" s="90"/>
    </row>
    <row r="293829" spans="68:68" customFormat="1">
      <c r="BP293829" s="90"/>
    </row>
    <row r="293830" spans="68:68" customFormat="1">
      <c r="BP293830" s="90"/>
    </row>
    <row r="293831" spans="68:68" customFormat="1">
      <c r="BP293831" s="90"/>
    </row>
    <row r="293832" spans="68:68" customFormat="1">
      <c r="BP293832" s="90"/>
    </row>
    <row r="293833" spans="68:68" customFormat="1">
      <c r="BP293833" s="90"/>
    </row>
    <row r="293834" spans="68:68" customFormat="1">
      <c r="BP293834" s="90"/>
    </row>
    <row r="293835" spans="68:68" customFormat="1">
      <c r="BP293835" s="90"/>
    </row>
    <row r="293836" spans="68:68" customFormat="1">
      <c r="BP293836" s="90"/>
    </row>
    <row r="293837" spans="68:68" customFormat="1">
      <c r="BP293837" s="90"/>
    </row>
    <row r="293838" spans="68:68" customFormat="1">
      <c r="BP293838" s="90"/>
    </row>
    <row r="293839" spans="68:68" customFormat="1">
      <c r="BP293839" s="90"/>
    </row>
    <row r="293840" spans="68:68" customFormat="1">
      <c r="BP293840" s="90"/>
    </row>
    <row r="293841" spans="68:68" customFormat="1">
      <c r="BP293841" s="90"/>
    </row>
    <row r="293842" spans="68:68" customFormat="1">
      <c r="BP293842" s="90"/>
    </row>
    <row r="293843" spans="68:68" customFormat="1">
      <c r="BP293843" s="90"/>
    </row>
    <row r="293844" spans="68:68" customFormat="1">
      <c r="BP293844" s="90"/>
    </row>
    <row r="293845" spans="68:68" customFormat="1">
      <c r="BP293845" s="90"/>
    </row>
    <row r="293846" spans="68:68" customFormat="1">
      <c r="BP293846" s="90"/>
    </row>
    <row r="293847" spans="68:68" customFormat="1">
      <c r="BP293847" s="90"/>
    </row>
    <row r="293848" spans="68:68" customFormat="1">
      <c r="BP293848" s="90"/>
    </row>
    <row r="293849" spans="68:68" customFormat="1">
      <c r="BP293849" s="90"/>
    </row>
    <row r="293850" spans="68:68" customFormat="1">
      <c r="BP293850" s="90"/>
    </row>
    <row r="293851" spans="68:68" customFormat="1">
      <c r="BP293851" s="90"/>
    </row>
    <row r="293852" spans="68:68" customFormat="1">
      <c r="BP293852" s="90"/>
    </row>
    <row r="293853" spans="68:68" customFormat="1">
      <c r="BP293853" s="90"/>
    </row>
    <row r="293854" spans="68:68" customFormat="1">
      <c r="BP293854" s="90"/>
    </row>
    <row r="293855" spans="68:68" customFormat="1">
      <c r="BP293855" s="90"/>
    </row>
    <row r="293856" spans="68:68" customFormat="1">
      <c r="BP293856" s="90"/>
    </row>
    <row r="293857" spans="68:68" customFormat="1">
      <c r="BP293857" s="90"/>
    </row>
    <row r="293858" spans="68:68" customFormat="1">
      <c r="BP293858" s="90"/>
    </row>
    <row r="293859" spans="68:68" customFormat="1">
      <c r="BP293859" s="90"/>
    </row>
    <row r="293860" spans="68:68" customFormat="1">
      <c r="BP293860" s="90"/>
    </row>
    <row r="293861" spans="68:68" customFormat="1">
      <c r="BP293861" s="90"/>
    </row>
    <row r="293862" spans="68:68" customFormat="1">
      <c r="BP293862" s="90"/>
    </row>
    <row r="293863" spans="68:68" customFormat="1">
      <c r="BP293863" s="90"/>
    </row>
    <row r="293864" spans="68:68" customFormat="1">
      <c r="BP293864" s="90"/>
    </row>
    <row r="293865" spans="68:68" customFormat="1">
      <c r="BP293865" s="90"/>
    </row>
    <row r="293866" spans="68:68" customFormat="1">
      <c r="BP293866" s="90"/>
    </row>
    <row r="293867" spans="68:68" customFormat="1">
      <c r="BP293867" s="90"/>
    </row>
    <row r="293868" spans="68:68" customFormat="1">
      <c r="BP293868" s="90"/>
    </row>
    <row r="293869" spans="68:68" customFormat="1">
      <c r="BP293869" s="90"/>
    </row>
    <row r="293870" spans="68:68" customFormat="1">
      <c r="BP293870" s="90"/>
    </row>
    <row r="293871" spans="68:68" customFormat="1">
      <c r="BP293871" s="90"/>
    </row>
    <row r="293872" spans="68:68" customFormat="1">
      <c r="BP293872" s="90"/>
    </row>
    <row r="293873" spans="68:68" customFormat="1">
      <c r="BP293873" s="90"/>
    </row>
    <row r="293874" spans="68:68" customFormat="1">
      <c r="BP293874" s="90"/>
    </row>
    <row r="293875" spans="68:68" customFormat="1">
      <c r="BP293875" s="90"/>
    </row>
    <row r="293876" spans="68:68" customFormat="1">
      <c r="BP293876" s="90"/>
    </row>
    <row r="293877" spans="68:68" customFormat="1">
      <c r="BP293877" s="90"/>
    </row>
    <row r="293878" spans="68:68" customFormat="1">
      <c r="BP293878" s="90"/>
    </row>
    <row r="293879" spans="68:68" customFormat="1">
      <c r="BP293879" s="90"/>
    </row>
    <row r="293880" spans="68:68" customFormat="1">
      <c r="BP293880" s="90"/>
    </row>
    <row r="293881" spans="68:68" customFormat="1">
      <c r="BP293881" s="90"/>
    </row>
    <row r="293882" spans="68:68" customFormat="1">
      <c r="BP293882" s="90"/>
    </row>
    <row r="293883" spans="68:68" customFormat="1">
      <c r="BP293883" s="90"/>
    </row>
    <row r="293884" spans="68:68" customFormat="1">
      <c r="BP293884" s="90"/>
    </row>
    <row r="293885" spans="68:68" customFormat="1">
      <c r="BP293885" s="90"/>
    </row>
    <row r="293886" spans="68:68" customFormat="1">
      <c r="BP293886" s="90"/>
    </row>
    <row r="293887" spans="68:68" customFormat="1">
      <c r="BP293887" s="90"/>
    </row>
    <row r="293888" spans="68:68" customFormat="1">
      <c r="BP293888" s="90"/>
    </row>
    <row r="293889" spans="68:68" customFormat="1">
      <c r="BP293889" s="90"/>
    </row>
    <row r="293890" spans="68:68" customFormat="1">
      <c r="BP293890" s="90"/>
    </row>
    <row r="293891" spans="68:68" customFormat="1">
      <c r="BP293891" s="90"/>
    </row>
    <row r="293892" spans="68:68" customFormat="1">
      <c r="BP293892" s="90"/>
    </row>
    <row r="293893" spans="68:68" customFormat="1">
      <c r="BP293893" s="90"/>
    </row>
    <row r="293894" spans="68:68" customFormat="1">
      <c r="BP293894" s="90"/>
    </row>
    <row r="293895" spans="68:68" customFormat="1">
      <c r="BP293895" s="90"/>
    </row>
    <row r="293896" spans="68:68" customFormat="1">
      <c r="BP293896" s="90"/>
    </row>
    <row r="293897" spans="68:68" customFormat="1">
      <c r="BP293897" s="90"/>
    </row>
    <row r="293898" spans="68:68" customFormat="1">
      <c r="BP293898" s="90"/>
    </row>
    <row r="293899" spans="68:68" customFormat="1">
      <c r="BP293899" s="90"/>
    </row>
    <row r="293900" spans="68:68" customFormat="1">
      <c r="BP293900" s="90"/>
    </row>
    <row r="293901" spans="68:68" customFormat="1">
      <c r="BP293901" s="90"/>
    </row>
    <row r="293902" spans="68:68" customFormat="1">
      <c r="BP293902" s="90"/>
    </row>
    <row r="293903" spans="68:68" customFormat="1">
      <c r="BP293903" s="90"/>
    </row>
    <row r="293904" spans="68:68" customFormat="1">
      <c r="BP293904" s="90"/>
    </row>
    <row r="293905" spans="68:68" customFormat="1">
      <c r="BP293905" s="90"/>
    </row>
    <row r="293906" spans="68:68" customFormat="1">
      <c r="BP293906" s="90"/>
    </row>
    <row r="293907" spans="68:68" customFormat="1">
      <c r="BP293907" s="90"/>
    </row>
    <row r="293908" spans="68:68" customFormat="1">
      <c r="BP293908" s="90"/>
    </row>
    <row r="293909" spans="68:68" customFormat="1">
      <c r="BP293909" s="90"/>
    </row>
    <row r="293910" spans="68:68" customFormat="1">
      <c r="BP293910" s="90"/>
    </row>
    <row r="293911" spans="68:68" customFormat="1">
      <c r="BP293911" s="90"/>
    </row>
    <row r="293912" spans="68:68" customFormat="1">
      <c r="BP293912" s="90"/>
    </row>
    <row r="293913" spans="68:68" customFormat="1">
      <c r="BP293913" s="90"/>
    </row>
    <row r="293914" spans="68:68" customFormat="1">
      <c r="BP293914" s="90"/>
    </row>
    <row r="293915" spans="68:68" customFormat="1">
      <c r="BP293915" s="90"/>
    </row>
    <row r="293916" spans="68:68" customFormat="1">
      <c r="BP293916" s="90"/>
    </row>
    <row r="293917" spans="68:68" customFormat="1">
      <c r="BP293917" s="90"/>
    </row>
    <row r="293918" spans="68:68" customFormat="1">
      <c r="BP293918" s="90"/>
    </row>
    <row r="293919" spans="68:68" customFormat="1">
      <c r="BP293919" s="90"/>
    </row>
    <row r="293920" spans="68:68" customFormat="1">
      <c r="BP293920" s="90"/>
    </row>
    <row r="293921" spans="68:68" customFormat="1">
      <c r="BP293921" s="90"/>
    </row>
    <row r="293922" spans="68:68" customFormat="1">
      <c r="BP293922" s="90"/>
    </row>
    <row r="293923" spans="68:68" customFormat="1">
      <c r="BP293923" s="90"/>
    </row>
    <row r="293924" spans="68:68" customFormat="1">
      <c r="BP293924" s="90"/>
    </row>
    <row r="293925" spans="68:68" customFormat="1">
      <c r="BP293925" s="90"/>
    </row>
    <row r="293926" spans="68:68" customFormat="1">
      <c r="BP293926" s="90"/>
    </row>
    <row r="293927" spans="68:68" customFormat="1">
      <c r="BP293927" s="90"/>
    </row>
    <row r="293928" spans="68:68" customFormat="1">
      <c r="BP293928" s="90"/>
    </row>
    <row r="293929" spans="68:68" customFormat="1">
      <c r="BP293929" s="90"/>
    </row>
    <row r="293930" spans="68:68" customFormat="1">
      <c r="BP293930" s="90"/>
    </row>
    <row r="293931" spans="68:68" customFormat="1">
      <c r="BP293931" s="90"/>
    </row>
    <row r="293932" spans="68:68" customFormat="1">
      <c r="BP293932" s="90"/>
    </row>
    <row r="293933" spans="68:68" customFormat="1">
      <c r="BP293933" s="90"/>
    </row>
    <row r="293934" spans="68:68" customFormat="1">
      <c r="BP293934" s="90"/>
    </row>
    <row r="293935" spans="68:68" customFormat="1">
      <c r="BP293935" s="90"/>
    </row>
    <row r="293936" spans="68:68" customFormat="1">
      <c r="BP293936" s="90"/>
    </row>
    <row r="293937" spans="68:68" customFormat="1">
      <c r="BP293937" s="90"/>
    </row>
    <row r="293938" spans="68:68" customFormat="1">
      <c r="BP293938" s="90"/>
    </row>
    <row r="293939" spans="68:68" customFormat="1">
      <c r="BP293939" s="90"/>
    </row>
    <row r="293940" spans="68:68" customFormat="1">
      <c r="BP293940" s="90"/>
    </row>
    <row r="293941" spans="68:68" customFormat="1">
      <c r="BP293941" s="90"/>
    </row>
    <row r="293942" spans="68:68" customFormat="1">
      <c r="BP293942" s="90"/>
    </row>
    <row r="293943" spans="68:68" customFormat="1">
      <c r="BP293943" s="90"/>
    </row>
    <row r="293944" spans="68:68" customFormat="1">
      <c r="BP293944" s="90"/>
    </row>
    <row r="293945" spans="68:68" customFormat="1">
      <c r="BP293945" s="90"/>
    </row>
    <row r="293946" spans="68:68" customFormat="1">
      <c r="BP293946" s="90"/>
    </row>
    <row r="293947" spans="68:68" customFormat="1">
      <c r="BP293947" s="90"/>
    </row>
    <row r="293948" spans="68:68" customFormat="1">
      <c r="BP293948" s="90"/>
    </row>
    <row r="293949" spans="68:68" customFormat="1">
      <c r="BP293949" s="90"/>
    </row>
    <row r="293950" spans="68:68" customFormat="1">
      <c r="BP293950" s="90"/>
    </row>
    <row r="293951" spans="68:68" customFormat="1">
      <c r="BP293951" s="90"/>
    </row>
    <row r="293952" spans="68:68" customFormat="1">
      <c r="BP293952" s="90"/>
    </row>
    <row r="293953" spans="68:68" customFormat="1">
      <c r="BP293953" s="90"/>
    </row>
    <row r="293954" spans="68:68" customFormat="1">
      <c r="BP293954" s="90"/>
    </row>
    <row r="293955" spans="68:68" customFormat="1">
      <c r="BP293955" s="90"/>
    </row>
    <row r="293956" spans="68:68" customFormat="1">
      <c r="BP293956" s="90"/>
    </row>
    <row r="293957" spans="68:68" customFormat="1">
      <c r="BP293957" s="90"/>
    </row>
    <row r="293958" spans="68:68" customFormat="1">
      <c r="BP293958" s="90"/>
    </row>
    <row r="293959" spans="68:68" customFormat="1">
      <c r="BP293959" s="90"/>
    </row>
    <row r="293960" spans="68:68" customFormat="1">
      <c r="BP293960" s="90"/>
    </row>
    <row r="293961" spans="68:68" customFormat="1">
      <c r="BP293961" s="90"/>
    </row>
    <row r="293962" spans="68:68" customFormat="1">
      <c r="BP293962" s="90"/>
    </row>
    <row r="293963" spans="68:68" customFormat="1">
      <c r="BP293963" s="90"/>
    </row>
    <row r="293964" spans="68:68" customFormat="1">
      <c r="BP293964" s="90"/>
    </row>
    <row r="293965" spans="68:68" customFormat="1">
      <c r="BP293965" s="90"/>
    </row>
    <row r="293966" spans="68:68" customFormat="1">
      <c r="BP293966" s="90"/>
    </row>
    <row r="293967" spans="68:68" customFormat="1">
      <c r="BP293967" s="90"/>
    </row>
    <row r="293968" spans="68:68" customFormat="1">
      <c r="BP293968" s="90"/>
    </row>
    <row r="293969" spans="68:68" customFormat="1">
      <c r="BP293969" s="90"/>
    </row>
    <row r="293970" spans="68:68" customFormat="1">
      <c r="BP293970" s="90"/>
    </row>
    <row r="293971" spans="68:68" customFormat="1">
      <c r="BP293971" s="90"/>
    </row>
    <row r="293972" spans="68:68" customFormat="1">
      <c r="BP293972" s="90"/>
    </row>
    <row r="293973" spans="68:68" customFormat="1">
      <c r="BP293973" s="90"/>
    </row>
    <row r="293974" spans="68:68" customFormat="1">
      <c r="BP293974" s="90"/>
    </row>
    <row r="293975" spans="68:68" customFormat="1">
      <c r="BP293975" s="90"/>
    </row>
    <row r="293976" spans="68:68" customFormat="1">
      <c r="BP293976" s="90"/>
    </row>
    <row r="293977" spans="68:68" customFormat="1">
      <c r="BP293977" s="90"/>
    </row>
    <row r="293978" spans="68:68" customFormat="1">
      <c r="BP293978" s="90"/>
    </row>
    <row r="293979" spans="68:68" customFormat="1">
      <c r="BP293979" s="90"/>
    </row>
    <row r="293980" spans="68:68" customFormat="1">
      <c r="BP293980" s="90"/>
    </row>
    <row r="293981" spans="68:68" customFormat="1">
      <c r="BP293981" s="90"/>
    </row>
    <row r="293982" spans="68:68" customFormat="1">
      <c r="BP293982" s="90"/>
    </row>
    <row r="293983" spans="68:68" customFormat="1">
      <c r="BP293983" s="90"/>
    </row>
    <row r="293984" spans="68:68" customFormat="1">
      <c r="BP293984" s="90"/>
    </row>
    <row r="293985" spans="68:68" customFormat="1">
      <c r="BP293985" s="90"/>
    </row>
    <row r="293986" spans="68:68" customFormat="1">
      <c r="BP293986" s="90"/>
    </row>
    <row r="293987" spans="68:68" customFormat="1">
      <c r="BP293987" s="90"/>
    </row>
    <row r="293988" spans="68:68" customFormat="1">
      <c r="BP293988" s="90"/>
    </row>
    <row r="293989" spans="68:68" customFormat="1">
      <c r="BP293989" s="90"/>
    </row>
    <row r="293990" spans="68:68" customFormat="1">
      <c r="BP293990" s="90"/>
    </row>
    <row r="293991" spans="68:68" customFormat="1">
      <c r="BP293991" s="90"/>
    </row>
    <row r="293992" spans="68:68" customFormat="1">
      <c r="BP293992" s="90"/>
    </row>
    <row r="293993" spans="68:68" customFormat="1">
      <c r="BP293993" s="90"/>
    </row>
    <row r="293994" spans="68:68" customFormat="1">
      <c r="BP293994" s="90"/>
    </row>
    <row r="293995" spans="68:68" customFormat="1">
      <c r="BP293995" s="90"/>
    </row>
    <row r="293996" spans="68:68" customFormat="1">
      <c r="BP293996" s="90"/>
    </row>
    <row r="293997" spans="68:68" customFormat="1">
      <c r="BP293997" s="90"/>
    </row>
    <row r="293998" spans="68:68" customFormat="1">
      <c r="BP293998" s="90"/>
    </row>
    <row r="293999" spans="68:68" customFormat="1">
      <c r="BP293999" s="90"/>
    </row>
    <row r="294000" spans="68:68" customFormat="1">
      <c r="BP294000" s="90"/>
    </row>
    <row r="294001" spans="68:68" customFormat="1">
      <c r="BP294001" s="90"/>
    </row>
    <row r="294002" spans="68:68" customFormat="1">
      <c r="BP294002" s="90"/>
    </row>
    <row r="294003" spans="68:68" customFormat="1">
      <c r="BP294003" s="90"/>
    </row>
    <row r="294004" spans="68:68" customFormat="1">
      <c r="BP294004" s="90"/>
    </row>
    <row r="294005" spans="68:68" customFormat="1">
      <c r="BP294005" s="90"/>
    </row>
    <row r="294006" spans="68:68" customFormat="1">
      <c r="BP294006" s="90"/>
    </row>
    <row r="294007" spans="68:68" customFormat="1">
      <c r="BP294007" s="90"/>
    </row>
    <row r="294008" spans="68:68" customFormat="1">
      <c r="BP294008" s="90"/>
    </row>
    <row r="294009" spans="68:68" customFormat="1">
      <c r="BP294009" s="90"/>
    </row>
    <row r="294010" spans="68:68" customFormat="1">
      <c r="BP294010" s="90"/>
    </row>
    <row r="294011" spans="68:68" customFormat="1">
      <c r="BP294011" s="90"/>
    </row>
    <row r="294012" spans="68:68" customFormat="1">
      <c r="BP294012" s="90"/>
    </row>
    <row r="294013" spans="68:68" customFormat="1">
      <c r="BP294013" s="90"/>
    </row>
    <row r="294014" spans="68:68" customFormat="1">
      <c r="BP294014" s="90"/>
    </row>
    <row r="294015" spans="68:68" customFormat="1">
      <c r="BP294015" s="90"/>
    </row>
    <row r="294016" spans="68:68" customFormat="1">
      <c r="BP294016" s="90"/>
    </row>
    <row r="294017" spans="68:68" customFormat="1">
      <c r="BP294017" s="90"/>
    </row>
    <row r="294018" spans="68:68" customFormat="1">
      <c r="BP294018" s="90"/>
    </row>
    <row r="294019" spans="68:68" customFormat="1">
      <c r="BP294019" s="90"/>
    </row>
    <row r="294020" spans="68:68" customFormat="1">
      <c r="BP294020" s="90"/>
    </row>
    <row r="294021" spans="68:68" customFormat="1">
      <c r="BP294021" s="90"/>
    </row>
    <row r="294022" spans="68:68" customFormat="1">
      <c r="BP294022" s="90"/>
    </row>
    <row r="294023" spans="68:68" customFormat="1">
      <c r="BP294023" s="90"/>
    </row>
    <row r="294024" spans="68:68" customFormat="1">
      <c r="BP294024" s="90"/>
    </row>
    <row r="294025" spans="68:68" customFormat="1">
      <c r="BP294025" s="90"/>
    </row>
    <row r="294026" spans="68:68" customFormat="1">
      <c r="BP294026" s="90"/>
    </row>
    <row r="294027" spans="68:68" customFormat="1">
      <c r="BP294027" s="90"/>
    </row>
    <row r="294028" spans="68:68" customFormat="1">
      <c r="BP294028" s="90"/>
    </row>
    <row r="294029" spans="68:68" customFormat="1">
      <c r="BP294029" s="90"/>
    </row>
    <row r="294030" spans="68:68" customFormat="1">
      <c r="BP294030" s="90"/>
    </row>
    <row r="294031" spans="68:68" customFormat="1">
      <c r="BP294031" s="90"/>
    </row>
    <row r="294032" spans="68:68" customFormat="1">
      <c r="BP294032" s="90"/>
    </row>
    <row r="294033" spans="68:68" customFormat="1">
      <c r="BP294033" s="90"/>
    </row>
    <row r="294034" spans="68:68" customFormat="1">
      <c r="BP294034" s="90"/>
    </row>
    <row r="294035" spans="68:68" customFormat="1">
      <c r="BP294035" s="90"/>
    </row>
    <row r="294036" spans="68:68" customFormat="1">
      <c r="BP294036" s="90"/>
    </row>
    <row r="294037" spans="68:68" customFormat="1">
      <c r="BP294037" s="90"/>
    </row>
    <row r="294038" spans="68:68" customFormat="1">
      <c r="BP294038" s="90"/>
    </row>
    <row r="294039" spans="68:68" customFormat="1">
      <c r="BP294039" s="90"/>
    </row>
    <row r="294040" spans="68:68" customFormat="1">
      <c r="BP294040" s="90"/>
    </row>
    <row r="294041" spans="68:68" customFormat="1">
      <c r="BP294041" s="90"/>
    </row>
    <row r="294042" spans="68:68" customFormat="1">
      <c r="BP294042" s="90"/>
    </row>
    <row r="294043" spans="68:68" customFormat="1">
      <c r="BP294043" s="90"/>
    </row>
    <row r="294044" spans="68:68" customFormat="1">
      <c r="BP294044" s="90"/>
    </row>
    <row r="294045" spans="68:68" customFormat="1">
      <c r="BP294045" s="90"/>
    </row>
    <row r="294046" spans="68:68" customFormat="1">
      <c r="BP294046" s="90"/>
    </row>
    <row r="294047" spans="68:68" customFormat="1">
      <c r="BP294047" s="90"/>
    </row>
    <row r="294048" spans="68:68" customFormat="1">
      <c r="BP294048" s="90"/>
    </row>
    <row r="294049" spans="68:68" customFormat="1">
      <c r="BP294049" s="90"/>
    </row>
    <row r="294050" spans="68:68" customFormat="1">
      <c r="BP294050" s="90"/>
    </row>
    <row r="294051" spans="68:68" customFormat="1">
      <c r="BP294051" s="90"/>
    </row>
    <row r="294052" spans="68:68" customFormat="1">
      <c r="BP294052" s="90"/>
    </row>
    <row r="294053" spans="68:68" customFormat="1">
      <c r="BP294053" s="90"/>
    </row>
    <row r="294054" spans="68:68" customFormat="1">
      <c r="BP294054" s="90"/>
    </row>
    <row r="294055" spans="68:68" customFormat="1">
      <c r="BP294055" s="90"/>
    </row>
    <row r="294056" spans="68:68" customFormat="1">
      <c r="BP294056" s="90"/>
    </row>
    <row r="294057" spans="68:68" customFormat="1">
      <c r="BP294057" s="90"/>
    </row>
    <row r="294058" spans="68:68" customFormat="1">
      <c r="BP294058" s="90"/>
    </row>
    <row r="294059" spans="68:68" customFormat="1">
      <c r="BP294059" s="90"/>
    </row>
    <row r="294060" spans="68:68" customFormat="1">
      <c r="BP294060" s="90"/>
    </row>
    <row r="294061" spans="68:68" customFormat="1">
      <c r="BP294061" s="90"/>
    </row>
    <row r="294062" spans="68:68" customFormat="1">
      <c r="BP294062" s="90"/>
    </row>
    <row r="294063" spans="68:68" customFormat="1">
      <c r="BP294063" s="90"/>
    </row>
    <row r="294064" spans="68:68" customFormat="1">
      <c r="BP294064" s="90"/>
    </row>
    <row r="294065" spans="68:68" customFormat="1">
      <c r="BP294065" s="90"/>
    </row>
    <row r="294066" spans="68:68" customFormat="1">
      <c r="BP294066" s="90"/>
    </row>
    <row r="294067" spans="68:68" customFormat="1">
      <c r="BP294067" s="90"/>
    </row>
    <row r="294068" spans="68:68" customFormat="1">
      <c r="BP294068" s="90"/>
    </row>
    <row r="294069" spans="68:68" customFormat="1">
      <c r="BP294069" s="90"/>
    </row>
    <row r="294070" spans="68:68" customFormat="1">
      <c r="BP294070" s="90"/>
    </row>
    <row r="294071" spans="68:68" customFormat="1">
      <c r="BP294071" s="90"/>
    </row>
    <row r="294072" spans="68:68" customFormat="1">
      <c r="BP294072" s="90"/>
    </row>
    <row r="294073" spans="68:68" customFormat="1">
      <c r="BP294073" s="90"/>
    </row>
    <row r="294074" spans="68:68" customFormat="1">
      <c r="BP294074" s="90"/>
    </row>
    <row r="294075" spans="68:68" customFormat="1">
      <c r="BP294075" s="90"/>
    </row>
    <row r="294076" spans="68:68" customFormat="1">
      <c r="BP294076" s="90"/>
    </row>
    <row r="294077" spans="68:68" customFormat="1">
      <c r="BP294077" s="90"/>
    </row>
    <row r="294078" spans="68:68" customFormat="1">
      <c r="BP294078" s="90"/>
    </row>
    <row r="294079" spans="68:68" customFormat="1">
      <c r="BP294079" s="90"/>
    </row>
    <row r="294080" spans="68:68" customFormat="1">
      <c r="BP294080" s="90"/>
    </row>
    <row r="294081" spans="68:68" customFormat="1">
      <c r="BP294081" s="90"/>
    </row>
    <row r="294082" spans="68:68" customFormat="1">
      <c r="BP294082" s="90"/>
    </row>
    <row r="294083" spans="68:68" customFormat="1">
      <c r="BP294083" s="90"/>
    </row>
    <row r="294084" spans="68:68" customFormat="1">
      <c r="BP294084" s="90"/>
    </row>
    <row r="294085" spans="68:68" customFormat="1">
      <c r="BP294085" s="90"/>
    </row>
    <row r="294086" spans="68:68" customFormat="1">
      <c r="BP294086" s="90"/>
    </row>
    <row r="294087" spans="68:68" customFormat="1">
      <c r="BP294087" s="90"/>
    </row>
    <row r="294088" spans="68:68" customFormat="1">
      <c r="BP294088" s="90"/>
    </row>
    <row r="294089" spans="68:68" customFormat="1">
      <c r="BP294089" s="90"/>
    </row>
    <row r="294090" spans="68:68" customFormat="1">
      <c r="BP294090" s="90"/>
    </row>
    <row r="294091" spans="68:68" customFormat="1">
      <c r="BP294091" s="90"/>
    </row>
    <row r="294092" spans="68:68" customFormat="1">
      <c r="BP294092" s="90"/>
    </row>
    <row r="294093" spans="68:68" customFormat="1">
      <c r="BP294093" s="90"/>
    </row>
    <row r="294094" spans="68:68" customFormat="1">
      <c r="BP294094" s="90"/>
    </row>
    <row r="294095" spans="68:68" customFormat="1">
      <c r="BP294095" s="90"/>
    </row>
    <row r="294096" spans="68:68" customFormat="1">
      <c r="BP294096" s="90"/>
    </row>
    <row r="294097" spans="68:68" customFormat="1">
      <c r="BP294097" s="90"/>
    </row>
    <row r="294098" spans="68:68" customFormat="1">
      <c r="BP294098" s="90"/>
    </row>
    <row r="294099" spans="68:68" customFormat="1">
      <c r="BP294099" s="90"/>
    </row>
    <row r="294100" spans="68:68" customFormat="1">
      <c r="BP294100" s="90"/>
    </row>
    <row r="294101" spans="68:68" customFormat="1">
      <c r="BP294101" s="90"/>
    </row>
    <row r="294102" spans="68:68" customFormat="1">
      <c r="BP294102" s="90"/>
    </row>
    <row r="294103" spans="68:68" customFormat="1">
      <c r="BP294103" s="90"/>
    </row>
    <row r="294104" spans="68:68" customFormat="1">
      <c r="BP294104" s="90"/>
    </row>
    <row r="294105" spans="68:68" customFormat="1">
      <c r="BP294105" s="90"/>
    </row>
    <row r="294106" spans="68:68" customFormat="1">
      <c r="BP294106" s="90"/>
    </row>
    <row r="294107" spans="68:68" customFormat="1">
      <c r="BP294107" s="90"/>
    </row>
    <row r="294108" spans="68:68" customFormat="1">
      <c r="BP294108" s="90"/>
    </row>
    <row r="294109" spans="68:68" customFormat="1">
      <c r="BP294109" s="90"/>
    </row>
    <row r="294110" spans="68:68" customFormat="1">
      <c r="BP294110" s="90"/>
    </row>
    <row r="294111" spans="68:68" customFormat="1">
      <c r="BP294111" s="90"/>
    </row>
    <row r="294112" spans="68:68" customFormat="1">
      <c r="BP294112" s="90"/>
    </row>
    <row r="294113" spans="68:68" customFormat="1">
      <c r="BP294113" s="90"/>
    </row>
    <row r="294114" spans="68:68" customFormat="1">
      <c r="BP294114" s="90"/>
    </row>
    <row r="294115" spans="68:68" customFormat="1">
      <c r="BP294115" s="90"/>
    </row>
    <row r="294116" spans="68:68" customFormat="1">
      <c r="BP294116" s="90"/>
    </row>
    <row r="294117" spans="68:68" customFormat="1">
      <c r="BP294117" s="90"/>
    </row>
    <row r="294118" spans="68:68" customFormat="1">
      <c r="BP294118" s="90"/>
    </row>
    <row r="294119" spans="68:68" customFormat="1">
      <c r="BP294119" s="90"/>
    </row>
    <row r="294120" spans="68:68" customFormat="1">
      <c r="BP294120" s="90"/>
    </row>
    <row r="294121" spans="68:68" customFormat="1">
      <c r="BP294121" s="90"/>
    </row>
    <row r="294122" spans="68:68" customFormat="1">
      <c r="BP294122" s="90"/>
    </row>
    <row r="294123" spans="68:68" customFormat="1">
      <c r="BP294123" s="90"/>
    </row>
    <row r="294124" spans="68:68" customFormat="1">
      <c r="BP294124" s="90"/>
    </row>
    <row r="294125" spans="68:68" customFormat="1">
      <c r="BP294125" s="90"/>
    </row>
    <row r="294126" spans="68:68" customFormat="1">
      <c r="BP294126" s="90"/>
    </row>
    <row r="294127" spans="68:68" customFormat="1">
      <c r="BP294127" s="90"/>
    </row>
    <row r="294128" spans="68:68" customFormat="1">
      <c r="BP294128" s="90"/>
    </row>
    <row r="294129" spans="68:68" customFormat="1">
      <c r="BP294129" s="90"/>
    </row>
    <row r="294130" spans="68:68" customFormat="1">
      <c r="BP294130" s="90"/>
    </row>
    <row r="294131" spans="68:68" customFormat="1">
      <c r="BP294131" s="90"/>
    </row>
    <row r="294132" spans="68:68" customFormat="1">
      <c r="BP294132" s="90"/>
    </row>
    <row r="294133" spans="68:68" customFormat="1">
      <c r="BP294133" s="90"/>
    </row>
    <row r="294134" spans="68:68" customFormat="1">
      <c r="BP294134" s="90"/>
    </row>
    <row r="294135" spans="68:68" customFormat="1">
      <c r="BP294135" s="90"/>
    </row>
    <row r="294136" spans="68:68" customFormat="1">
      <c r="BP294136" s="90"/>
    </row>
    <row r="294137" spans="68:68" customFormat="1">
      <c r="BP294137" s="90"/>
    </row>
    <row r="294138" spans="68:68" customFormat="1">
      <c r="BP294138" s="90"/>
    </row>
    <row r="294139" spans="68:68" customFormat="1">
      <c r="BP294139" s="90"/>
    </row>
    <row r="294140" spans="68:68" customFormat="1">
      <c r="BP294140" s="90"/>
    </row>
    <row r="294141" spans="68:68" customFormat="1">
      <c r="BP294141" s="90"/>
    </row>
    <row r="294142" spans="68:68" customFormat="1">
      <c r="BP294142" s="90"/>
    </row>
    <row r="294143" spans="68:68" customFormat="1">
      <c r="BP294143" s="90"/>
    </row>
    <row r="294144" spans="68:68" customFormat="1">
      <c r="BP294144" s="90"/>
    </row>
    <row r="294145" spans="68:68" customFormat="1">
      <c r="BP294145" s="90"/>
    </row>
    <row r="294146" spans="68:68" customFormat="1">
      <c r="BP294146" s="90"/>
    </row>
    <row r="294147" spans="68:68" customFormat="1">
      <c r="BP294147" s="90"/>
    </row>
    <row r="294148" spans="68:68" customFormat="1">
      <c r="BP294148" s="90"/>
    </row>
    <row r="294149" spans="68:68" customFormat="1">
      <c r="BP294149" s="90"/>
    </row>
    <row r="294150" spans="68:68" customFormat="1">
      <c r="BP294150" s="90"/>
    </row>
    <row r="294151" spans="68:68" customFormat="1">
      <c r="BP294151" s="90"/>
    </row>
    <row r="294152" spans="68:68" customFormat="1">
      <c r="BP294152" s="90"/>
    </row>
    <row r="294153" spans="68:68" customFormat="1">
      <c r="BP294153" s="90"/>
    </row>
    <row r="294154" spans="68:68" customFormat="1">
      <c r="BP294154" s="90"/>
    </row>
    <row r="294155" spans="68:68" customFormat="1">
      <c r="BP294155" s="90"/>
    </row>
    <row r="294156" spans="68:68" customFormat="1">
      <c r="BP294156" s="90"/>
    </row>
    <row r="294157" spans="68:68" customFormat="1">
      <c r="BP294157" s="90"/>
    </row>
    <row r="294158" spans="68:68" customFormat="1">
      <c r="BP294158" s="90"/>
    </row>
    <row r="294159" spans="68:68" customFormat="1">
      <c r="BP294159" s="90"/>
    </row>
    <row r="294160" spans="68:68" customFormat="1">
      <c r="BP294160" s="90"/>
    </row>
    <row r="294161" spans="68:68" customFormat="1">
      <c r="BP294161" s="90"/>
    </row>
    <row r="294162" spans="68:68" customFormat="1">
      <c r="BP294162" s="90"/>
    </row>
    <row r="294163" spans="68:68" customFormat="1">
      <c r="BP294163" s="90"/>
    </row>
    <row r="294164" spans="68:68" customFormat="1">
      <c r="BP294164" s="90"/>
    </row>
    <row r="294165" spans="68:68" customFormat="1">
      <c r="BP294165" s="90"/>
    </row>
    <row r="294166" spans="68:68" customFormat="1">
      <c r="BP294166" s="90"/>
    </row>
    <row r="294167" spans="68:68" customFormat="1">
      <c r="BP294167" s="90"/>
    </row>
    <row r="294168" spans="68:68" customFormat="1">
      <c r="BP294168" s="90"/>
    </row>
    <row r="294169" spans="68:68" customFormat="1">
      <c r="BP294169" s="90"/>
    </row>
    <row r="294170" spans="68:68" customFormat="1">
      <c r="BP294170" s="90"/>
    </row>
    <row r="294171" spans="68:68" customFormat="1">
      <c r="BP294171" s="90"/>
    </row>
    <row r="294172" spans="68:68" customFormat="1">
      <c r="BP294172" s="90"/>
    </row>
    <row r="294173" spans="68:68" customFormat="1">
      <c r="BP294173" s="90"/>
    </row>
    <row r="294174" spans="68:68" customFormat="1">
      <c r="BP294174" s="90"/>
    </row>
    <row r="294175" spans="68:68" customFormat="1">
      <c r="BP294175" s="90"/>
    </row>
    <row r="294176" spans="68:68" customFormat="1">
      <c r="BP294176" s="90"/>
    </row>
    <row r="294177" spans="68:68" customFormat="1">
      <c r="BP294177" s="90"/>
    </row>
    <row r="294178" spans="68:68" customFormat="1">
      <c r="BP294178" s="90"/>
    </row>
    <row r="294179" spans="68:68" customFormat="1">
      <c r="BP294179" s="90"/>
    </row>
    <row r="294180" spans="68:68" customFormat="1">
      <c r="BP294180" s="90"/>
    </row>
    <row r="294181" spans="68:68" customFormat="1">
      <c r="BP294181" s="90"/>
    </row>
    <row r="294182" spans="68:68" customFormat="1">
      <c r="BP294182" s="90"/>
    </row>
    <row r="294183" spans="68:68" customFormat="1">
      <c r="BP294183" s="90"/>
    </row>
    <row r="294184" spans="68:68" customFormat="1">
      <c r="BP294184" s="90"/>
    </row>
    <row r="294185" spans="68:68" customFormat="1">
      <c r="BP294185" s="90"/>
    </row>
    <row r="294186" spans="68:68" customFormat="1">
      <c r="BP294186" s="90"/>
    </row>
    <row r="294187" spans="68:68" customFormat="1">
      <c r="BP294187" s="90"/>
    </row>
    <row r="294188" spans="68:68" customFormat="1">
      <c r="BP294188" s="90"/>
    </row>
    <row r="294189" spans="68:68" customFormat="1">
      <c r="BP294189" s="90"/>
    </row>
    <row r="294190" spans="68:68" customFormat="1">
      <c r="BP294190" s="90"/>
    </row>
    <row r="294191" spans="68:68" customFormat="1">
      <c r="BP294191" s="90"/>
    </row>
    <row r="294192" spans="68:68" customFormat="1">
      <c r="BP294192" s="90"/>
    </row>
    <row r="294193" spans="68:68" customFormat="1">
      <c r="BP294193" s="90"/>
    </row>
    <row r="294194" spans="68:68" customFormat="1">
      <c r="BP294194" s="90"/>
    </row>
    <row r="294195" spans="68:68" customFormat="1">
      <c r="BP294195" s="90"/>
    </row>
    <row r="294196" spans="68:68" customFormat="1">
      <c r="BP294196" s="90"/>
    </row>
    <row r="294197" spans="68:68" customFormat="1">
      <c r="BP294197" s="90"/>
    </row>
    <row r="294198" spans="68:68" customFormat="1">
      <c r="BP294198" s="90"/>
    </row>
    <row r="294199" spans="68:68" customFormat="1">
      <c r="BP294199" s="90"/>
    </row>
    <row r="294200" spans="68:68" customFormat="1">
      <c r="BP294200" s="90"/>
    </row>
    <row r="294201" spans="68:68" customFormat="1">
      <c r="BP294201" s="90"/>
    </row>
    <row r="294202" spans="68:68" customFormat="1">
      <c r="BP294202" s="90"/>
    </row>
    <row r="294203" spans="68:68" customFormat="1">
      <c r="BP294203" s="90"/>
    </row>
    <row r="294204" spans="68:68" customFormat="1">
      <c r="BP294204" s="90"/>
    </row>
    <row r="294205" spans="68:68" customFormat="1">
      <c r="BP294205" s="90"/>
    </row>
    <row r="294206" spans="68:68" customFormat="1">
      <c r="BP294206" s="90"/>
    </row>
    <row r="294207" spans="68:68" customFormat="1">
      <c r="BP294207" s="90"/>
    </row>
    <row r="294208" spans="68:68" customFormat="1">
      <c r="BP294208" s="90"/>
    </row>
    <row r="294209" spans="68:68" customFormat="1">
      <c r="BP294209" s="90"/>
    </row>
    <row r="294210" spans="68:68" customFormat="1">
      <c r="BP294210" s="90"/>
    </row>
    <row r="294211" spans="68:68" customFormat="1">
      <c r="BP294211" s="90"/>
    </row>
    <row r="294212" spans="68:68" customFormat="1">
      <c r="BP294212" s="90"/>
    </row>
    <row r="294213" spans="68:68" customFormat="1">
      <c r="BP294213" s="90"/>
    </row>
    <row r="294214" spans="68:68" customFormat="1">
      <c r="BP294214" s="90"/>
    </row>
    <row r="294215" spans="68:68" customFormat="1">
      <c r="BP294215" s="90"/>
    </row>
    <row r="294216" spans="68:68" customFormat="1">
      <c r="BP294216" s="90"/>
    </row>
    <row r="294217" spans="68:68" customFormat="1">
      <c r="BP294217" s="90"/>
    </row>
    <row r="294218" spans="68:68" customFormat="1">
      <c r="BP294218" s="90"/>
    </row>
    <row r="294219" spans="68:68" customFormat="1">
      <c r="BP294219" s="90"/>
    </row>
    <row r="294220" spans="68:68" customFormat="1">
      <c r="BP294220" s="90"/>
    </row>
    <row r="294221" spans="68:68" customFormat="1">
      <c r="BP294221" s="90"/>
    </row>
    <row r="294222" spans="68:68" customFormat="1">
      <c r="BP294222" s="90"/>
    </row>
    <row r="294223" spans="68:68" customFormat="1">
      <c r="BP294223" s="90"/>
    </row>
    <row r="294224" spans="68:68" customFormat="1">
      <c r="BP294224" s="90"/>
    </row>
    <row r="294225" spans="68:68" customFormat="1">
      <c r="BP294225" s="90"/>
    </row>
    <row r="294226" spans="68:68" customFormat="1">
      <c r="BP294226" s="90"/>
    </row>
    <row r="294227" spans="68:68" customFormat="1">
      <c r="BP294227" s="90"/>
    </row>
    <row r="294228" spans="68:68" customFormat="1">
      <c r="BP294228" s="90"/>
    </row>
    <row r="294229" spans="68:68" customFormat="1">
      <c r="BP294229" s="90"/>
    </row>
    <row r="294230" spans="68:68" customFormat="1">
      <c r="BP294230" s="90"/>
    </row>
    <row r="294231" spans="68:68" customFormat="1">
      <c r="BP294231" s="90"/>
    </row>
    <row r="294232" spans="68:68" customFormat="1">
      <c r="BP294232" s="90"/>
    </row>
    <row r="294233" spans="68:68" customFormat="1">
      <c r="BP294233" s="90"/>
    </row>
    <row r="294234" spans="68:68" customFormat="1">
      <c r="BP294234" s="90"/>
    </row>
    <row r="294235" spans="68:68" customFormat="1">
      <c r="BP294235" s="90"/>
    </row>
    <row r="294236" spans="68:68" customFormat="1">
      <c r="BP294236" s="90"/>
    </row>
    <row r="294237" spans="68:68" customFormat="1">
      <c r="BP294237" s="90"/>
    </row>
    <row r="294238" spans="68:68" customFormat="1">
      <c r="BP294238" s="90"/>
    </row>
    <row r="294239" spans="68:68" customFormat="1">
      <c r="BP294239" s="90"/>
    </row>
    <row r="294240" spans="68:68" customFormat="1">
      <c r="BP294240" s="90"/>
    </row>
    <row r="294241" spans="68:68" customFormat="1">
      <c r="BP294241" s="90"/>
    </row>
    <row r="294242" spans="68:68" customFormat="1">
      <c r="BP294242" s="90"/>
    </row>
    <row r="294243" spans="68:68" customFormat="1">
      <c r="BP294243" s="90"/>
    </row>
    <row r="294244" spans="68:68" customFormat="1">
      <c r="BP294244" s="90"/>
    </row>
    <row r="294245" spans="68:68" customFormat="1">
      <c r="BP294245" s="90"/>
    </row>
    <row r="294246" spans="68:68" customFormat="1">
      <c r="BP294246" s="90"/>
    </row>
    <row r="294247" spans="68:68" customFormat="1">
      <c r="BP294247" s="90"/>
    </row>
    <row r="294248" spans="68:68" customFormat="1">
      <c r="BP294248" s="90"/>
    </row>
    <row r="294249" spans="68:68" customFormat="1">
      <c r="BP294249" s="90"/>
    </row>
    <row r="294250" spans="68:68" customFormat="1">
      <c r="BP294250" s="90"/>
    </row>
    <row r="294251" spans="68:68" customFormat="1">
      <c r="BP294251" s="90"/>
    </row>
    <row r="294252" spans="68:68" customFormat="1">
      <c r="BP294252" s="90"/>
    </row>
    <row r="294253" spans="68:68" customFormat="1">
      <c r="BP294253" s="90"/>
    </row>
    <row r="294254" spans="68:68" customFormat="1">
      <c r="BP294254" s="90"/>
    </row>
    <row r="294255" spans="68:68" customFormat="1">
      <c r="BP294255" s="90"/>
    </row>
    <row r="294256" spans="68:68" customFormat="1">
      <c r="BP294256" s="90"/>
    </row>
    <row r="294257" spans="68:68" customFormat="1">
      <c r="BP294257" s="90"/>
    </row>
    <row r="294258" spans="68:68" customFormat="1">
      <c r="BP294258" s="90"/>
    </row>
    <row r="294259" spans="68:68" customFormat="1">
      <c r="BP294259" s="90"/>
    </row>
    <row r="294260" spans="68:68" customFormat="1">
      <c r="BP294260" s="90"/>
    </row>
    <row r="294261" spans="68:68" customFormat="1">
      <c r="BP294261" s="90"/>
    </row>
    <row r="294262" spans="68:68" customFormat="1">
      <c r="BP294262" s="90"/>
    </row>
    <row r="294263" spans="68:68" customFormat="1">
      <c r="BP294263" s="90"/>
    </row>
    <row r="294264" spans="68:68" customFormat="1">
      <c r="BP294264" s="90"/>
    </row>
    <row r="294265" spans="68:68" customFormat="1">
      <c r="BP294265" s="90"/>
    </row>
    <row r="294266" spans="68:68" customFormat="1">
      <c r="BP294266" s="90"/>
    </row>
    <row r="294267" spans="68:68" customFormat="1">
      <c r="BP294267" s="90"/>
    </row>
    <row r="294268" spans="68:68" customFormat="1">
      <c r="BP294268" s="90"/>
    </row>
    <row r="294269" spans="68:68" customFormat="1">
      <c r="BP294269" s="90"/>
    </row>
    <row r="294270" spans="68:68" customFormat="1">
      <c r="BP294270" s="90"/>
    </row>
    <row r="294271" spans="68:68" customFormat="1">
      <c r="BP294271" s="90"/>
    </row>
    <row r="294272" spans="68:68" customFormat="1">
      <c r="BP294272" s="90"/>
    </row>
    <row r="294273" spans="68:68" customFormat="1">
      <c r="BP294273" s="90"/>
    </row>
    <row r="294274" spans="68:68" customFormat="1">
      <c r="BP294274" s="90"/>
    </row>
    <row r="294275" spans="68:68" customFormat="1">
      <c r="BP294275" s="90"/>
    </row>
    <row r="294276" spans="68:68" customFormat="1">
      <c r="BP294276" s="90"/>
    </row>
    <row r="294277" spans="68:68" customFormat="1">
      <c r="BP294277" s="90"/>
    </row>
    <row r="294278" spans="68:68" customFormat="1">
      <c r="BP294278" s="90"/>
    </row>
    <row r="294279" spans="68:68" customFormat="1">
      <c r="BP294279" s="90"/>
    </row>
    <row r="294280" spans="68:68" customFormat="1">
      <c r="BP294280" s="90"/>
    </row>
    <row r="294281" spans="68:68" customFormat="1">
      <c r="BP294281" s="90"/>
    </row>
    <row r="294282" spans="68:68" customFormat="1">
      <c r="BP294282" s="90"/>
    </row>
    <row r="294283" spans="68:68" customFormat="1">
      <c r="BP294283" s="90"/>
    </row>
    <row r="294284" spans="68:68" customFormat="1">
      <c r="BP294284" s="90"/>
    </row>
    <row r="294285" spans="68:68" customFormat="1">
      <c r="BP294285" s="90"/>
    </row>
    <row r="294286" spans="68:68" customFormat="1">
      <c r="BP294286" s="90"/>
    </row>
    <row r="294287" spans="68:68" customFormat="1">
      <c r="BP294287" s="90"/>
    </row>
    <row r="294288" spans="68:68" customFormat="1">
      <c r="BP294288" s="90"/>
    </row>
    <row r="294289" spans="68:68" customFormat="1">
      <c r="BP294289" s="90"/>
    </row>
    <row r="294290" spans="68:68" customFormat="1">
      <c r="BP294290" s="90"/>
    </row>
    <row r="294291" spans="68:68" customFormat="1">
      <c r="BP294291" s="90"/>
    </row>
    <row r="294292" spans="68:68" customFormat="1">
      <c r="BP294292" s="90"/>
    </row>
    <row r="294293" spans="68:68" customFormat="1">
      <c r="BP294293" s="90"/>
    </row>
    <row r="294294" spans="68:68" customFormat="1">
      <c r="BP294294" s="90"/>
    </row>
    <row r="294295" spans="68:68" customFormat="1">
      <c r="BP294295" s="90"/>
    </row>
    <row r="294296" spans="68:68" customFormat="1">
      <c r="BP294296" s="90"/>
    </row>
    <row r="294297" spans="68:68" customFormat="1">
      <c r="BP294297" s="90"/>
    </row>
    <row r="294298" spans="68:68" customFormat="1">
      <c r="BP294298" s="90"/>
    </row>
    <row r="294299" spans="68:68" customFormat="1">
      <c r="BP294299" s="90"/>
    </row>
    <row r="294300" spans="68:68" customFormat="1">
      <c r="BP294300" s="90"/>
    </row>
    <row r="294301" spans="68:68" customFormat="1">
      <c r="BP294301" s="90"/>
    </row>
    <row r="294302" spans="68:68" customFormat="1">
      <c r="BP294302" s="90"/>
    </row>
    <row r="294303" spans="68:68" customFormat="1">
      <c r="BP294303" s="90"/>
    </row>
    <row r="294304" spans="68:68" customFormat="1">
      <c r="BP294304" s="90"/>
    </row>
    <row r="294305" spans="68:68" customFormat="1">
      <c r="BP294305" s="90"/>
    </row>
    <row r="294306" spans="68:68" customFormat="1">
      <c r="BP294306" s="90"/>
    </row>
    <row r="294307" spans="68:68" customFormat="1">
      <c r="BP294307" s="90"/>
    </row>
    <row r="294308" spans="68:68" customFormat="1">
      <c r="BP294308" s="90"/>
    </row>
    <row r="294309" spans="68:68" customFormat="1">
      <c r="BP294309" s="90"/>
    </row>
    <row r="294310" spans="68:68" customFormat="1">
      <c r="BP294310" s="90"/>
    </row>
    <row r="294311" spans="68:68" customFormat="1">
      <c r="BP294311" s="90"/>
    </row>
    <row r="294312" spans="68:68" customFormat="1">
      <c r="BP294312" s="90"/>
    </row>
    <row r="294313" spans="68:68" customFormat="1">
      <c r="BP294313" s="90"/>
    </row>
    <row r="294314" spans="68:68" customFormat="1">
      <c r="BP294314" s="90"/>
    </row>
    <row r="294315" spans="68:68" customFormat="1">
      <c r="BP294315" s="90"/>
    </row>
    <row r="294316" spans="68:68" customFormat="1">
      <c r="BP294316" s="90"/>
    </row>
    <row r="294317" spans="68:68" customFormat="1">
      <c r="BP294317" s="90"/>
    </row>
    <row r="294318" spans="68:68" customFormat="1">
      <c r="BP294318" s="90"/>
    </row>
    <row r="294319" spans="68:68" customFormat="1">
      <c r="BP294319" s="90"/>
    </row>
    <row r="294320" spans="68:68" customFormat="1">
      <c r="BP294320" s="90"/>
    </row>
    <row r="294321" spans="68:68" customFormat="1">
      <c r="BP294321" s="90"/>
    </row>
    <row r="294322" spans="68:68" customFormat="1">
      <c r="BP294322" s="90"/>
    </row>
    <row r="294323" spans="68:68" customFormat="1">
      <c r="BP294323" s="90"/>
    </row>
    <row r="294324" spans="68:68" customFormat="1">
      <c r="BP294324" s="90"/>
    </row>
    <row r="294325" spans="68:68" customFormat="1">
      <c r="BP294325" s="90"/>
    </row>
    <row r="294326" spans="68:68" customFormat="1">
      <c r="BP294326" s="90"/>
    </row>
    <row r="294327" spans="68:68" customFormat="1">
      <c r="BP294327" s="90"/>
    </row>
    <row r="294328" spans="68:68" customFormat="1">
      <c r="BP294328" s="90"/>
    </row>
    <row r="294329" spans="68:68" customFormat="1">
      <c r="BP294329" s="90"/>
    </row>
    <row r="294330" spans="68:68" customFormat="1">
      <c r="BP294330" s="90"/>
    </row>
    <row r="294331" spans="68:68" customFormat="1">
      <c r="BP294331" s="90"/>
    </row>
    <row r="294332" spans="68:68" customFormat="1">
      <c r="BP294332" s="90"/>
    </row>
    <row r="294333" spans="68:68" customFormat="1">
      <c r="BP294333" s="90"/>
    </row>
    <row r="294334" spans="68:68" customFormat="1">
      <c r="BP294334" s="90"/>
    </row>
    <row r="294335" spans="68:68" customFormat="1">
      <c r="BP294335" s="90"/>
    </row>
    <row r="294336" spans="68:68" customFormat="1">
      <c r="BP294336" s="90"/>
    </row>
    <row r="294337" spans="68:68" customFormat="1">
      <c r="BP294337" s="90"/>
    </row>
    <row r="294338" spans="68:68" customFormat="1">
      <c r="BP294338" s="90"/>
    </row>
    <row r="294339" spans="68:68" customFormat="1">
      <c r="BP294339" s="90"/>
    </row>
    <row r="294340" spans="68:68" customFormat="1">
      <c r="BP294340" s="90"/>
    </row>
    <row r="294341" spans="68:68" customFormat="1">
      <c r="BP294341" s="90"/>
    </row>
    <row r="294342" spans="68:68" customFormat="1">
      <c r="BP294342" s="90"/>
    </row>
    <row r="294343" spans="68:68" customFormat="1">
      <c r="BP294343" s="90"/>
    </row>
    <row r="294344" spans="68:68" customFormat="1">
      <c r="BP294344" s="90"/>
    </row>
    <row r="294345" spans="68:68" customFormat="1">
      <c r="BP294345" s="90"/>
    </row>
    <row r="294346" spans="68:68" customFormat="1">
      <c r="BP294346" s="90"/>
    </row>
    <row r="294347" spans="68:68" customFormat="1">
      <c r="BP294347" s="90"/>
    </row>
    <row r="294348" spans="68:68" customFormat="1">
      <c r="BP294348" s="90"/>
    </row>
    <row r="294349" spans="68:68" customFormat="1">
      <c r="BP294349" s="90"/>
    </row>
    <row r="294350" spans="68:68" customFormat="1">
      <c r="BP294350" s="90"/>
    </row>
    <row r="294351" spans="68:68" customFormat="1">
      <c r="BP294351" s="90"/>
    </row>
    <row r="294352" spans="68:68" customFormat="1">
      <c r="BP294352" s="90"/>
    </row>
    <row r="294353" spans="68:68" customFormat="1">
      <c r="BP294353" s="90"/>
    </row>
    <row r="294354" spans="68:68" customFormat="1">
      <c r="BP294354" s="90"/>
    </row>
    <row r="294355" spans="68:68" customFormat="1">
      <c r="BP294355" s="90"/>
    </row>
    <row r="294356" spans="68:68" customFormat="1">
      <c r="BP294356" s="90"/>
    </row>
    <row r="294357" spans="68:68" customFormat="1">
      <c r="BP294357" s="90"/>
    </row>
    <row r="294358" spans="68:68" customFormat="1">
      <c r="BP294358" s="90"/>
    </row>
    <row r="294359" spans="68:68" customFormat="1">
      <c r="BP294359" s="90"/>
    </row>
    <row r="294360" spans="68:68" customFormat="1">
      <c r="BP294360" s="90"/>
    </row>
    <row r="294361" spans="68:68" customFormat="1">
      <c r="BP294361" s="90"/>
    </row>
    <row r="294362" spans="68:68" customFormat="1">
      <c r="BP294362" s="90"/>
    </row>
    <row r="294363" spans="68:68" customFormat="1">
      <c r="BP294363" s="90"/>
    </row>
    <row r="294364" spans="68:68" customFormat="1">
      <c r="BP294364" s="90"/>
    </row>
    <row r="294365" spans="68:68" customFormat="1">
      <c r="BP294365" s="90"/>
    </row>
    <row r="294366" spans="68:68" customFormat="1">
      <c r="BP294366" s="90"/>
    </row>
    <row r="294367" spans="68:68" customFormat="1">
      <c r="BP294367" s="90"/>
    </row>
    <row r="294368" spans="68:68" customFormat="1">
      <c r="BP294368" s="90"/>
    </row>
    <row r="294369" spans="68:68" customFormat="1">
      <c r="BP294369" s="90"/>
    </row>
    <row r="294370" spans="68:68" customFormat="1">
      <c r="BP294370" s="90"/>
    </row>
    <row r="294371" spans="68:68" customFormat="1">
      <c r="BP294371" s="90"/>
    </row>
    <row r="294372" spans="68:68" customFormat="1">
      <c r="BP294372" s="90"/>
    </row>
    <row r="294373" spans="68:68" customFormat="1">
      <c r="BP294373" s="90"/>
    </row>
    <row r="294374" spans="68:68" customFormat="1">
      <c r="BP294374" s="90"/>
    </row>
    <row r="294375" spans="68:68" customFormat="1">
      <c r="BP294375" s="90"/>
    </row>
    <row r="294376" spans="68:68" customFormat="1">
      <c r="BP294376" s="90"/>
    </row>
    <row r="294377" spans="68:68" customFormat="1">
      <c r="BP294377" s="90"/>
    </row>
    <row r="294378" spans="68:68" customFormat="1">
      <c r="BP294378" s="90"/>
    </row>
    <row r="294379" spans="68:68" customFormat="1">
      <c r="BP294379" s="90"/>
    </row>
    <row r="294380" spans="68:68" customFormat="1">
      <c r="BP294380" s="90"/>
    </row>
    <row r="294381" spans="68:68" customFormat="1">
      <c r="BP294381" s="90"/>
    </row>
    <row r="294382" spans="68:68" customFormat="1">
      <c r="BP294382" s="90"/>
    </row>
    <row r="294383" spans="68:68" customFormat="1">
      <c r="BP294383" s="90"/>
    </row>
    <row r="294384" spans="68:68" customFormat="1">
      <c r="BP294384" s="90"/>
    </row>
    <row r="294385" spans="68:68" customFormat="1">
      <c r="BP294385" s="90"/>
    </row>
    <row r="294386" spans="68:68" customFormat="1">
      <c r="BP294386" s="90"/>
    </row>
    <row r="294387" spans="68:68" customFormat="1">
      <c r="BP294387" s="90"/>
    </row>
    <row r="294388" spans="68:68" customFormat="1">
      <c r="BP294388" s="90"/>
    </row>
    <row r="294389" spans="68:68" customFormat="1">
      <c r="BP294389" s="90"/>
    </row>
    <row r="294390" spans="68:68" customFormat="1">
      <c r="BP294390" s="90"/>
    </row>
    <row r="294391" spans="68:68" customFormat="1">
      <c r="BP294391" s="90"/>
    </row>
    <row r="294392" spans="68:68" customFormat="1">
      <c r="BP294392" s="90"/>
    </row>
    <row r="294393" spans="68:68" customFormat="1">
      <c r="BP294393" s="90"/>
    </row>
    <row r="294394" spans="68:68" customFormat="1">
      <c r="BP294394" s="90"/>
    </row>
    <row r="294395" spans="68:68" customFormat="1">
      <c r="BP294395" s="90"/>
    </row>
    <row r="294396" spans="68:68" customFormat="1">
      <c r="BP294396" s="90"/>
    </row>
    <row r="294397" spans="68:68" customFormat="1">
      <c r="BP294397" s="90"/>
    </row>
    <row r="294398" spans="68:68" customFormat="1">
      <c r="BP294398" s="90"/>
    </row>
    <row r="294399" spans="68:68" customFormat="1">
      <c r="BP294399" s="90"/>
    </row>
    <row r="294400" spans="68:68" customFormat="1">
      <c r="BP294400" s="90"/>
    </row>
    <row r="294401" spans="68:68" customFormat="1">
      <c r="BP294401" s="90"/>
    </row>
    <row r="294402" spans="68:68" customFormat="1">
      <c r="BP294402" s="90"/>
    </row>
    <row r="294403" spans="68:68" customFormat="1">
      <c r="BP294403" s="90"/>
    </row>
    <row r="294404" spans="68:68" customFormat="1">
      <c r="BP294404" s="90"/>
    </row>
    <row r="294405" spans="68:68" customFormat="1">
      <c r="BP294405" s="90"/>
    </row>
    <row r="294406" spans="68:68" customFormat="1">
      <c r="BP294406" s="90"/>
    </row>
    <row r="294407" spans="68:68" customFormat="1">
      <c r="BP294407" s="90"/>
    </row>
    <row r="294408" spans="68:68" customFormat="1">
      <c r="BP294408" s="90"/>
    </row>
    <row r="294409" spans="68:68" customFormat="1">
      <c r="BP294409" s="90"/>
    </row>
    <row r="294410" spans="68:68" customFormat="1">
      <c r="BP294410" s="90"/>
    </row>
    <row r="294411" spans="68:68" customFormat="1">
      <c r="BP294411" s="90"/>
    </row>
    <row r="294412" spans="68:68" customFormat="1">
      <c r="BP294412" s="90"/>
    </row>
    <row r="294413" spans="68:68" customFormat="1">
      <c r="BP294413" s="90"/>
    </row>
    <row r="294414" spans="68:68" customFormat="1">
      <c r="BP294414" s="90"/>
    </row>
    <row r="294415" spans="68:68" customFormat="1">
      <c r="BP294415" s="90"/>
    </row>
    <row r="294416" spans="68:68" customFormat="1">
      <c r="BP294416" s="90"/>
    </row>
    <row r="294417" spans="68:68" customFormat="1">
      <c r="BP294417" s="90"/>
    </row>
    <row r="294418" spans="68:68" customFormat="1">
      <c r="BP294418" s="90"/>
    </row>
    <row r="294419" spans="68:68" customFormat="1">
      <c r="BP294419" s="90"/>
    </row>
    <row r="294420" spans="68:68" customFormat="1">
      <c r="BP294420" s="90"/>
    </row>
    <row r="294421" spans="68:68" customFormat="1">
      <c r="BP294421" s="90"/>
    </row>
    <row r="294422" spans="68:68" customFormat="1">
      <c r="BP294422" s="90"/>
    </row>
    <row r="294423" spans="68:68" customFormat="1">
      <c r="BP294423" s="90"/>
    </row>
    <row r="294424" spans="68:68" customFormat="1">
      <c r="BP294424" s="90"/>
    </row>
    <row r="294425" spans="68:68" customFormat="1">
      <c r="BP294425" s="90"/>
    </row>
    <row r="294426" spans="68:68" customFormat="1">
      <c r="BP294426" s="90"/>
    </row>
    <row r="294427" spans="68:68" customFormat="1">
      <c r="BP294427" s="90"/>
    </row>
    <row r="294428" spans="68:68" customFormat="1">
      <c r="BP294428" s="90"/>
    </row>
    <row r="294429" spans="68:68" customFormat="1">
      <c r="BP294429" s="90"/>
    </row>
    <row r="294430" spans="68:68" customFormat="1">
      <c r="BP294430" s="90"/>
    </row>
    <row r="294431" spans="68:68" customFormat="1">
      <c r="BP294431" s="90"/>
    </row>
    <row r="294432" spans="68:68" customFormat="1">
      <c r="BP294432" s="90"/>
    </row>
    <row r="294433" spans="68:68" customFormat="1">
      <c r="BP294433" s="90"/>
    </row>
    <row r="294434" spans="68:68" customFormat="1">
      <c r="BP294434" s="90"/>
    </row>
    <row r="294435" spans="68:68" customFormat="1">
      <c r="BP294435" s="90"/>
    </row>
    <row r="294436" spans="68:68" customFormat="1">
      <c r="BP294436" s="90"/>
    </row>
    <row r="294437" spans="68:68" customFormat="1">
      <c r="BP294437" s="90"/>
    </row>
    <row r="294438" spans="68:68" customFormat="1">
      <c r="BP294438" s="90"/>
    </row>
    <row r="294439" spans="68:68" customFormat="1">
      <c r="BP294439" s="90"/>
    </row>
    <row r="294440" spans="68:68" customFormat="1">
      <c r="BP294440" s="90"/>
    </row>
    <row r="294441" spans="68:68" customFormat="1">
      <c r="BP294441" s="90"/>
    </row>
    <row r="294442" spans="68:68" customFormat="1">
      <c r="BP294442" s="90"/>
    </row>
    <row r="294443" spans="68:68" customFormat="1">
      <c r="BP294443" s="90"/>
    </row>
    <row r="294444" spans="68:68" customFormat="1">
      <c r="BP294444" s="90"/>
    </row>
    <row r="294445" spans="68:68" customFormat="1">
      <c r="BP294445" s="90"/>
    </row>
    <row r="294446" spans="68:68" customFormat="1">
      <c r="BP294446" s="90"/>
    </row>
    <row r="294447" spans="68:68" customFormat="1">
      <c r="BP294447" s="90"/>
    </row>
    <row r="294448" spans="68:68" customFormat="1">
      <c r="BP294448" s="90"/>
    </row>
    <row r="294449" spans="68:68" customFormat="1">
      <c r="BP294449" s="90"/>
    </row>
    <row r="294450" spans="68:68" customFormat="1">
      <c r="BP294450" s="90"/>
    </row>
    <row r="294451" spans="68:68" customFormat="1">
      <c r="BP294451" s="90"/>
    </row>
    <row r="294452" spans="68:68" customFormat="1">
      <c r="BP294452" s="90"/>
    </row>
    <row r="294453" spans="68:68" customFormat="1">
      <c r="BP294453" s="90"/>
    </row>
    <row r="294454" spans="68:68" customFormat="1">
      <c r="BP294454" s="90"/>
    </row>
    <row r="294455" spans="68:68" customFormat="1">
      <c r="BP294455" s="90"/>
    </row>
    <row r="294456" spans="68:68" customFormat="1">
      <c r="BP294456" s="90"/>
    </row>
    <row r="294457" spans="68:68" customFormat="1">
      <c r="BP294457" s="90"/>
    </row>
    <row r="294458" spans="68:68" customFormat="1">
      <c r="BP294458" s="90"/>
    </row>
    <row r="294459" spans="68:68" customFormat="1">
      <c r="BP294459" s="90"/>
    </row>
    <row r="294460" spans="68:68" customFormat="1">
      <c r="BP294460" s="90"/>
    </row>
    <row r="294461" spans="68:68" customFormat="1">
      <c r="BP294461" s="90"/>
    </row>
    <row r="294462" spans="68:68" customFormat="1">
      <c r="BP294462" s="90"/>
    </row>
    <row r="294463" spans="68:68" customFormat="1">
      <c r="BP294463" s="90"/>
    </row>
    <row r="294464" spans="68:68" customFormat="1">
      <c r="BP294464" s="90"/>
    </row>
    <row r="294465" spans="68:68" customFormat="1">
      <c r="BP294465" s="90"/>
    </row>
    <row r="294466" spans="68:68" customFormat="1">
      <c r="BP294466" s="90"/>
    </row>
    <row r="294467" spans="68:68" customFormat="1">
      <c r="BP294467" s="90"/>
    </row>
    <row r="294468" spans="68:68" customFormat="1">
      <c r="BP294468" s="90"/>
    </row>
    <row r="294469" spans="68:68" customFormat="1">
      <c r="BP294469" s="90"/>
    </row>
    <row r="294470" spans="68:68" customFormat="1">
      <c r="BP294470" s="90"/>
    </row>
    <row r="294471" spans="68:68" customFormat="1">
      <c r="BP294471" s="90"/>
    </row>
    <row r="294472" spans="68:68" customFormat="1">
      <c r="BP294472" s="90"/>
    </row>
    <row r="294473" spans="68:68" customFormat="1">
      <c r="BP294473" s="90"/>
    </row>
    <row r="294474" spans="68:68" customFormat="1">
      <c r="BP294474" s="90"/>
    </row>
    <row r="294475" spans="68:68" customFormat="1">
      <c r="BP294475" s="90"/>
    </row>
    <row r="294476" spans="68:68" customFormat="1">
      <c r="BP294476" s="90"/>
    </row>
    <row r="294477" spans="68:68" customFormat="1">
      <c r="BP294477" s="90"/>
    </row>
    <row r="294478" spans="68:68" customFormat="1">
      <c r="BP294478" s="90"/>
    </row>
    <row r="294479" spans="68:68" customFormat="1">
      <c r="BP294479" s="90"/>
    </row>
    <row r="294480" spans="68:68" customFormat="1">
      <c r="BP294480" s="90"/>
    </row>
    <row r="294481" spans="68:68" customFormat="1">
      <c r="BP294481" s="90"/>
    </row>
    <row r="294482" spans="68:68" customFormat="1">
      <c r="BP294482" s="90"/>
    </row>
    <row r="294483" spans="68:68" customFormat="1">
      <c r="BP294483" s="90"/>
    </row>
    <row r="294484" spans="68:68" customFormat="1">
      <c r="BP294484" s="90"/>
    </row>
    <row r="294485" spans="68:68" customFormat="1">
      <c r="BP294485" s="90"/>
    </row>
    <row r="294486" spans="68:68" customFormat="1">
      <c r="BP294486" s="90"/>
    </row>
    <row r="294487" spans="68:68" customFormat="1">
      <c r="BP294487" s="90"/>
    </row>
    <row r="294488" spans="68:68" customFormat="1">
      <c r="BP294488" s="90"/>
    </row>
    <row r="294489" spans="68:68" customFormat="1">
      <c r="BP294489" s="90"/>
    </row>
    <row r="294490" spans="68:68" customFormat="1">
      <c r="BP294490" s="90"/>
    </row>
    <row r="294491" spans="68:68" customFormat="1">
      <c r="BP294491" s="90"/>
    </row>
    <row r="294492" spans="68:68" customFormat="1">
      <c r="BP294492" s="90"/>
    </row>
    <row r="294493" spans="68:68" customFormat="1">
      <c r="BP294493" s="90"/>
    </row>
    <row r="294494" spans="68:68" customFormat="1">
      <c r="BP294494" s="90"/>
    </row>
    <row r="294495" spans="68:68" customFormat="1">
      <c r="BP294495" s="90"/>
    </row>
    <row r="294496" spans="68:68" customFormat="1">
      <c r="BP294496" s="90"/>
    </row>
    <row r="294497" spans="68:68" customFormat="1">
      <c r="BP294497" s="90"/>
    </row>
    <row r="294498" spans="68:68" customFormat="1">
      <c r="BP294498" s="90"/>
    </row>
    <row r="294499" spans="68:68" customFormat="1">
      <c r="BP294499" s="90"/>
    </row>
    <row r="294500" spans="68:68" customFormat="1">
      <c r="BP294500" s="90"/>
    </row>
    <row r="294501" spans="68:68" customFormat="1">
      <c r="BP294501" s="90"/>
    </row>
    <row r="294502" spans="68:68" customFormat="1">
      <c r="BP294502" s="90"/>
    </row>
    <row r="294503" spans="68:68" customFormat="1">
      <c r="BP294503" s="90"/>
    </row>
    <row r="294504" spans="68:68" customFormat="1">
      <c r="BP294504" s="90"/>
    </row>
    <row r="294505" spans="68:68" customFormat="1">
      <c r="BP294505" s="90"/>
    </row>
    <row r="294506" spans="68:68" customFormat="1">
      <c r="BP294506" s="90"/>
    </row>
    <row r="294507" spans="68:68" customFormat="1">
      <c r="BP294507" s="90"/>
    </row>
    <row r="294508" spans="68:68" customFormat="1">
      <c r="BP294508" s="90"/>
    </row>
    <row r="294509" spans="68:68" customFormat="1">
      <c r="BP294509" s="90"/>
    </row>
    <row r="294510" spans="68:68" customFormat="1">
      <c r="BP294510" s="90"/>
    </row>
    <row r="294511" spans="68:68" customFormat="1">
      <c r="BP294511" s="90"/>
    </row>
    <row r="294512" spans="68:68" customFormat="1">
      <c r="BP294512" s="90"/>
    </row>
    <row r="294513" spans="68:68" customFormat="1">
      <c r="BP294513" s="90"/>
    </row>
    <row r="294514" spans="68:68" customFormat="1">
      <c r="BP294514" s="90"/>
    </row>
    <row r="294515" spans="68:68" customFormat="1">
      <c r="BP294515" s="90"/>
    </row>
    <row r="294516" spans="68:68" customFormat="1">
      <c r="BP294516" s="90"/>
    </row>
    <row r="294517" spans="68:68" customFormat="1">
      <c r="BP294517" s="90"/>
    </row>
    <row r="294518" spans="68:68" customFormat="1">
      <c r="BP294518" s="90"/>
    </row>
    <row r="294519" spans="68:68" customFormat="1">
      <c r="BP294519" s="90"/>
    </row>
    <row r="294520" spans="68:68" customFormat="1">
      <c r="BP294520" s="90"/>
    </row>
    <row r="294521" spans="68:68" customFormat="1">
      <c r="BP294521" s="90"/>
    </row>
    <row r="294522" spans="68:68" customFormat="1">
      <c r="BP294522" s="90"/>
    </row>
    <row r="294523" spans="68:68" customFormat="1">
      <c r="BP294523" s="90"/>
    </row>
    <row r="294524" spans="68:68" customFormat="1">
      <c r="BP294524" s="90"/>
    </row>
    <row r="294525" spans="68:68" customFormat="1">
      <c r="BP294525" s="90"/>
    </row>
    <row r="294526" spans="68:68" customFormat="1">
      <c r="BP294526" s="90"/>
    </row>
    <row r="294527" spans="68:68" customFormat="1">
      <c r="BP294527" s="90"/>
    </row>
    <row r="294528" spans="68:68" customFormat="1">
      <c r="BP294528" s="90"/>
    </row>
    <row r="294529" spans="68:68" customFormat="1">
      <c r="BP294529" s="90"/>
    </row>
    <row r="294530" spans="68:68" customFormat="1">
      <c r="BP294530" s="90"/>
    </row>
    <row r="294531" spans="68:68" customFormat="1">
      <c r="BP294531" s="90"/>
    </row>
    <row r="294532" spans="68:68" customFormat="1">
      <c r="BP294532" s="90"/>
    </row>
    <row r="294533" spans="68:68" customFormat="1">
      <c r="BP294533" s="90"/>
    </row>
    <row r="294534" spans="68:68" customFormat="1">
      <c r="BP294534" s="90"/>
    </row>
    <row r="294535" spans="68:68" customFormat="1">
      <c r="BP294535" s="90"/>
    </row>
    <row r="294536" spans="68:68" customFormat="1">
      <c r="BP294536" s="90"/>
    </row>
    <row r="294537" spans="68:68" customFormat="1">
      <c r="BP294537" s="90"/>
    </row>
    <row r="294538" spans="68:68" customFormat="1">
      <c r="BP294538" s="90"/>
    </row>
    <row r="294539" spans="68:68" customFormat="1">
      <c r="BP294539" s="90"/>
    </row>
    <row r="294540" spans="68:68" customFormat="1">
      <c r="BP294540" s="90"/>
    </row>
    <row r="294541" spans="68:68" customFormat="1">
      <c r="BP294541" s="90"/>
    </row>
    <row r="294542" spans="68:68" customFormat="1">
      <c r="BP294542" s="90"/>
    </row>
    <row r="294543" spans="68:68" customFormat="1">
      <c r="BP294543" s="90"/>
    </row>
    <row r="294544" spans="68:68" customFormat="1">
      <c r="BP294544" s="90"/>
    </row>
    <row r="294545" spans="68:68" customFormat="1">
      <c r="BP294545" s="90"/>
    </row>
    <row r="294546" spans="68:68" customFormat="1">
      <c r="BP294546" s="90"/>
    </row>
    <row r="294547" spans="68:68" customFormat="1">
      <c r="BP294547" s="90"/>
    </row>
    <row r="294548" spans="68:68" customFormat="1">
      <c r="BP294548" s="90"/>
    </row>
    <row r="294549" spans="68:68" customFormat="1">
      <c r="BP294549" s="90"/>
    </row>
    <row r="294550" spans="68:68" customFormat="1">
      <c r="BP294550" s="90"/>
    </row>
    <row r="294551" spans="68:68" customFormat="1">
      <c r="BP294551" s="90"/>
    </row>
    <row r="294552" spans="68:68" customFormat="1">
      <c r="BP294552" s="90"/>
    </row>
    <row r="294553" spans="68:68" customFormat="1">
      <c r="BP294553" s="90"/>
    </row>
    <row r="294554" spans="68:68" customFormat="1">
      <c r="BP294554" s="90"/>
    </row>
    <row r="294555" spans="68:68" customFormat="1">
      <c r="BP294555" s="90"/>
    </row>
    <row r="294556" spans="68:68" customFormat="1">
      <c r="BP294556" s="90"/>
    </row>
    <row r="294557" spans="68:68" customFormat="1">
      <c r="BP294557" s="90"/>
    </row>
    <row r="294558" spans="68:68" customFormat="1">
      <c r="BP294558" s="90"/>
    </row>
    <row r="294559" spans="68:68" customFormat="1">
      <c r="BP294559" s="90"/>
    </row>
    <row r="294560" spans="68:68" customFormat="1">
      <c r="BP294560" s="90"/>
    </row>
    <row r="294561" spans="68:68" customFormat="1">
      <c r="BP294561" s="90"/>
    </row>
    <row r="294562" spans="68:68" customFormat="1">
      <c r="BP294562" s="90"/>
    </row>
    <row r="294563" spans="68:68" customFormat="1">
      <c r="BP294563" s="90"/>
    </row>
    <row r="294564" spans="68:68" customFormat="1">
      <c r="BP294564" s="90"/>
    </row>
    <row r="294565" spans="68:68" customFormat="1">
      <c r="BP294565" s="90"/>
    </row>
    <row r="294566" spans="68:68" customFormat="1">
      <c r="BP294566" s="90"/>
    </row>
    <row r="294567" spans="68:68" customFormat="1">
      <c r="BP294567" s="90"/>
    </row>
    <row r="294568" spans="68:68" customFormat="1">
      <c r="BP294568" s="90"/>
    </row>
    <row r="294569" spans="68:68" customFormat="1">
      <c r="BP294569" s="90"/>
    </row>
    <row r="294570" spans="68:68" customFormat="1">
      <c r="BP294570" s="90"/>
    </row>
    <row r="294571" spans="68:68" customFormat="1">
      <c r="BP294571" s="90"/>
    </row>
    <row r="294572" spans="68:68" customFormat="1">
      <c r="BP294572" s="90"/>
    </row>
    <row r="294573" spans="68:68" customFormat="1">
      <c r="BP294573" s="90"/>
    </row>
    <row r="294574" spans="68:68" customFormat="1">
      <c r="BP294574" s="90"/>
    </row>
    <row r="294575" spans="68:68" customFormat="1">
      <c r="BP294575" s="90"/>
    </row>
    <row r="294576" spans="68:68" customFormat="1">
      <c r="BP294576" s="90"/>
    </row>
    <row r="294577" spans="68:68" customFormat="1">
      <c r="BP294577" s="90"/>
    </row>
    <row r="294578" spans="68:68" customFormat="1">
      <c r="BP294578" s="90"/>
    </row>
    <row r="294579" spans="68:68" customFormat="1">
      <c r="BP294579" s="90"/>
    </row>
    <row r="294580" spans="68:68" customFormat="1">
      <c r="BP294580" s="90"/>
    </row>
    <row r="294581" spans="68:68" customFormat="1">
      <c r="BP294581" s="90"/>
    </row>
    <row r="294582" spans="68:68" customFormat="1">
      <c r="BP294582" s="90"/>
    </row>
    <row r="294583" spans="68:68" customFormat="1">
      <c r="BP294583" s="90"/>
    </row>
    <row r="294584" spans="68:68" customFormat="1">
      <c r="BP294584" s="90"/>
    </row>
    <row r="294585" spans="68:68" customFormat="1">
      <c r="BP294585" s="90"/>
    </row>
    <row r="294586" spans="68:68" customFormat="1">
      <c r="BP294586" s="90"/>
    </row>
    <row r="294587" spans="68:68" customFormat="1">
      <c r="BP294587" s="90"/>
    </row>
    <row r="294588" spans="68:68" customFormat="1">
      <c r="BP294588" s="90"/>
    </row>
    <row r="294589" spans="68:68" customFormat="1">
      <c r="BP294589" s="90"/>
    </row>
    <row r="294590" spans="68:68" customFormat="1">
      <c r="BP294590" s="90"/>
    </row>
    <row r="294591" spans="68:68" customFormat="1">
      <c r="BP294591" s="90"/>
    </row>
    <row r="294592" spans="68:68" customFormat="1">
      <c r="BP294592" s="90"/>
    </row>
    <row r="294593" spans="68:68" customFormat="1">
      <c r="BP294593" s="90"/>
    </row>
    <row r="294594" spans="68:68" customFormat="1">
      <c r="BP294594" s="90"/>
    </row>
    <row r="294595" spans="68:68" customFormat="1">
      <c r="BP294595" s="90"/>
    </row>
    <row r="294596" spans="68:68" customFormat="1">
      <c r="BP294596" s="90"/>
    </row>
    <row r="294597" spans="68:68" customFormat="1">
      <c r="BP294597" s="90"/>
    </row>
    <row r="294598" spans="68:68" customFormat="1">
      <c r="BP294598" s="90"/>
    </row>
    <row r="294599" spans="68:68" customFormat="1">
      <c r="BP294599" s="90"/>
    </row>
    <row r="294600" spans="68:68" customFormat="1">
      <c r="BP294600" s="90"/>
    </row>
    <row r="294601" spans="68:68" customFormat="1">
      <c r="BP294601" s="90"/>
    </row>
    <row r="294602" spans="68:68" customFormat="1">
      <c r="BP294602" s="90"/>
    </row>
    <row r="294603" spans="68:68" customFormat="1">
      <c r="BP294603" s="90"/>
    </row>
    <row r="294604" spans="68:68" customFormat="1">
      <c r="BP294604" s="90"/>
    </row>
    <row r="294605" spans="68:68" customFormat="1">
      <c r="BP294605" s="90"/>
    </row>
    <row r="294606" spans="68:68" customFormat="1">
      <c r="BP294606" s="90"/>
    </row>
    <row r="294607" spans="68:68" customFormat="1">
      <c r="BP294607" s="90"/>
    </row>
    <row r="294608" spans="68:68" customFormat="1">
      <c r="BP294608" s="90"/>
    </row>
    <row r="294609" spans="68:68" customFormat="1">
      <c r="BP294609" s="90"/>
    </row>
    <row r="294610" spans="68:68" customFormat="1">
      <c r="BP294610" s="90"/>
    </row>
    <row r="294611" spans="68:68" customFormat="1">
      <c r="BP294611" s="90"/>
    </row>
    <row r="294612" spans="68:68" customFormat="1">
      <c r="BP294612" s="90"/>
    </row>
    <row r="294613" spans="68:68" customFormat="1">
      <c r="BP294613" s="90"/>
    </row>
    <row r="294614" spans="68:68" customFormat="1">
      <c r="BP294614" s="90"/>
    </row>
    <row r="294615" spans="68:68" customFormat="1">
      <c r="BP294615" s="90"/>
    </row>
    <row r="294616" spans="68:68" customFormat="1">
      <c r="BP294616" s="90"/>
    </row>
    <row r="294617" spans="68:68" customFormat="1">
      <c r="BP294617" s="90"/>
    </row>
    <row r="294618" spans="68:68" customFormat="1">
      <c r="BP294618" s="90"/>
    </row>
    <row r="294619" spans="68:68" customFormat="1">
      <c r="BP294619" s="90"/>
    </row>
    <row r="294620" spans="68:68" customFormat="1">
      <c r="BP294620" s="90"/>
    </row>
    <row r="294621" spans="68:68" customFormat="1">
      <c r="BP294621" s="90"/>
    </row>
    <row r="294622" spans="68:68" customFormat="1">
      <c r="BP294622" s="90"/>
    </row>
    <row r="294623" spans="68:68" customFormat="1">
      <c r="BP294623" s="90"/>
    </row>
    <row r="294624" spans="68:68" customFormat="1">
      <c r="BP294624" s="90"/>
    </row>
    <row r="294625" spans="68:68" customFormat="1">
      <c r="BP294625" s="90"/>
    </row>
    <row r="294626" spans="68:68" customFormat="1">
      <c r="BP294626" s="90"/>
    </row>
    <row r="294627" spans="68:68" customFormat="1">
      <c r="BP294627" s="90"/>
    </row>
    <row r="294628" spans="68:68" customFormat="1">
      <c r="BP294628" s="90"/>
    </row>
    <row r="294629" spans="68:68" customFormat="1">
      <c r="BP294629" s="90"/>
    </row>
    <row r="294630" spans="68:68" customFormat="1">
      <c r="BP294630" s="90"/>
    </row>
    <row r="294631" spans="68:68" customFormat="1">
      <c r="BP294631" s="90"/>
    </row>
    <row r="294632" spans="68:68" customFormat="1">
      <c r="BP294632" s="90"/>
    </row>
    <row r="294633" spans="68:68" customFormat="1">
      <c r="BP294633" s="90"/>
    </row>
    <row r="294634" spans="68:68" customFormat="1">
      <c r="BP294634" s="90"/>
    </row>
    <row r="294635" spans="68:68" customFormat="1">
      <c r="BP294635" s="90"/>
    </row>
    <row r="294636" spans="68:68" customFormat="1">
      <c r="BP294636" s="90"/>
    </row>
    <row r="294637" spans="68:68" customFormat="1">
      <c r="BP294637" s="90"/>
    </row>
    <row r="294638" spans="68:68" customFormat="1">
      <c r="BP294638" s="90"/>
    </row>
    <row r="294639" spans="68:68" customFormat="1">
      <c r="BP294639" s="90"/>
    </row>
    <row r="294640" spans="68:68" customFormat="1">
      <c r="BP294640" s="90"/>
    </row>
    <row r="294641" spans="68:68" customFormat="1">
      <c r="BP294641" s="90"/>
    </row>
    <row r="294642" spans="68:68" customFormat="1">
      <c r="BP294642" s="90"/>
    </row>
    <row r="294643" spans="68:68" customFormat="1">
      <c r="BP294643" s="90"/>
    </row>
    <row r="294644" spans="68:68" customFormat="1">
      <c r="BP294644" s="90"/>
    </row>
    <row r="294645" spans="68:68" customFormat="1">
      <c r="BP294645" s="90"/>
    </row>
    <row r="294646" spans="68:68" customFormat="1">
      <c r="BP294646" s="90"/>
    </row>
    <row r="294647" spans="68:68" customFormat="1">
      <c r="BP294647" s="90"/>
    </row>
    <row r="294648" spans="68:68" customFormat="1">
      <c r="BP294648" s="90"/>
    </row>
    <row r="294649" spans="68:68" customFormat="1">
      <c r="BP294649" s="90"/>
    </row>
    <row r="294650" spans="68:68" customFormat="1">
      <c r="BP294650" s="90"/>
    </row>
    <row r="294651" spans="68:68" customFormat="1">
      <c r="BP294651" s="90"/>
    </row>
    <row r="294652" spans="68:68" customFormat="1">
      <c r="BP294652" s="90"/>
    </row>
    <row r="294653" spans="68:68" customFormat="1">
      <c r="BP294653" s="90"/>
    </row>
    <row r="294654" spans="68:68" customFormat="1">
      <c r="BP294654" s="90"/>
    </row>
    <row r="294655" spans="68:68" customFormat="1">
      <c r="BP294655" s="90"/>
    </row>
    <row r="294656" spans="68:68" customFormat="1">
      <c r="BP294656" s="90"/>
    </row>
    <row r="294657" spans="68:68" customFormat="1">
      <c r="BP294657" s="90"/>
    </row>
    <row r="294658" spans="68:68" customFormat="1">
      <c r="BP294658" s="90"/>
    </row>
    <row r="294659" spans="68:68" customFormat="1">
      <c r="BP294659" s="90"/>
    </row>
    <row r="294660" spans="68:68" customFormat="1">
      <c r="BP294660" s="90"/>
    </row>
    <row r="294661" spans="68:68" customFormat="1">
      <c r="BP294661" s="90"/>
    </row>
    <row r="294662" spans="68:68" customFormat="1">
      <c r="BP294662" s="90"/>
    </row>
    <row r="294663" spans="68:68" customFormat="1">
      <c r="BP294663" s="90"/>
    </row>
    <row r="294664" spans="68:68" customFormat="1">
      <c r="BP294664" s="90"/>
    </row>
    <row r="294665" spans="68:68" customFormat="1">
      <c r="BP294665" s="90"/>
    </row>
    <row r="294666" spans="68:68" customFormat="1">
      <c r="BP294666" s="90"/>
    </row>
    <row r="294667" spans="68:68" customFormat="1">
      <c r="BP294667" s="90"/>
    </row>
    <row r="294668" spans="68:68" customFormat="1">
      <c r="BP294668" s="90"/>
    </row>
    <row r="294669" spans="68:68" customFormat="1">
      <c r="BP294669" s="90"/>
    </row>
    <row r="294670" spans="68:68" customFormat="1">
      <c r="BP294670" s="90"/>
    </row>
    <row r="294671" spans="68:68" customFormat="1">
      <c r="BP294671" s="90"/>
    </row>
    <row r="294672" spans="68:68" customFormat="1">
      <c r="BP294672" s="90"/>
    </row>
    <row r="294673" spans="68:68" customFormat="1">
      <c r="BP294673" s="90"/>
    </row>
    <row r="294674" spans="68:68" customFormat="1">
      <c r="BP294674" s="90"/>
    </row>
    <row r="294675" spans="68:68" customFormat="1">
      <c r="BP294675" s="90"/>
    </row>
    <row r="294676" spans="68:68" customFormat="1">
      <c r="BP294676" s="90"/>
    </row>
    <row r="294677" spans="68:68" customFormat="1">
      <c r="BP294677" s="90"/>
    </row>
    <row r="294678" spans="68:68" customFormat="1">
      <c r="BP294678" s="90"/>
    </row>
    <row r="294679" spans="68:68" customFormat="1">
      <c r="BP294679" s="90"/>
    </row>
    <row r="294680" spans="68:68" customFormat="1">
      <c r="BP294680" s="90"/>
    </row>
    <row r="294681" spans="68:68" customFormat="1">
      <c r="BP294681" s="90"/>
    </row>
    <row r="294682" spans="68:68" customFormat="1">
      <c r="BP294682" s="90"/>
    </row>
    <row r="294683" spans="68:68" customFormat="1">
      <c r="BP294683" s="90"/>
    </row>
    <row r="294684" spans="68:68" customFormat="1">
      <c r="BP294684" s="90"/>
    </row>
    <row r="294685" spans="68:68" customFormat="1">
      <c r="BP294685" s="90"/>
    </row>
    <row r="294686" spans="68:68" customFormat="1">
      <c r="BP294686" s="90"/>
    </row>
    <row r="294687" spans="68:68" customFormat="1">
      <c r="BP294687" s="90"/>
    </row>
    <row r="294688" spans="68:68" customFormat="1">
      <c r="BP294688" s="90"/>
    </row>
    <row r="294689" spans="68:68" customFormat="1">
      <c r="BP294689" s="90"/>
    </row>
    <row r="294690" spans="68:68" customFormat="1">
      <c r="BP294690" s="90"/>
    </row>
    <row r="294691" spans="68:68" customFormat="1">
      <c r="BP294691" s="90"/>
    </row>
    <row r="294692" spans="68:68" customFormat="1">
      <c r="BP294692" s="90"/>
    </row>
    <row r="294693" spans="68:68" customFormat="1">
      <c r="BP294693" s="90"/>
    </row>
    <row r="294694" spans="68:68" customFormat="1">
      <c r="BP294694" s="90"/>
    </row>
    <row r="294695" spans="68:68" customFormat="1">
      <c r="BP294695" s="90"/>
    </row>
    <row r="294696" spans="68:68" customFormat="1">
      <c r="BP294696" s="90"/>
    </row>
    <row r="294697" spans="68:68" customFormat="1">
      <c r="BP294697" s="90"/>
    </row>
    <row r="294698" spans="68:68" customFormat="1">
      <c r="BP294698" s="90"/>
    </row>
    <row r="294699" spans="68:68" customFormat="1">
      <c r="BP294699" s="90"/>
    </row>
    <row r="294700" spans="68:68" customFormat="1">
      <c r="BP294700" s="90"/>
    </row>
    <row r="294701" spans="68:68" customFormat="1">
      <c r="BP294701" s="90"/>
    </row>
    <row r="294702" spans="68:68" customFormat="1">
      <c r="BP294702" s="90"/>
    </row>
    <row r="294703" spans="68:68" customFormat="1">
      <c r="BP294703" s="90"/>
    </row>
    <row r="294704" spans="68:68" customFormat="1">
      <c r="BP294704" s="90"/>
    </row>
    <row r="294705" spans="68:68" customFormat="1">
      <c r="BP294705" s="90"/>
    </row>
    <row r="294706" spans="68:68" customFormat="1">
      <c r="BP294706" s="90"/>
    </row>
    <row r="294707" spans="68:68" customFormat="1">
      <c r="BP294707" s="90"/>
    </row>
    <row r="294708" spans="68:68" customFormat="1">
      <c r="BP294708" s="90"/>
    </row>
    <row r="294709" spans="68:68" customFormat="1">
      <c r="BP294709" s="90"/>
    </row>
    <row r="294710" spans="68:68" customFormat="1">
      <c r="BP294710" s="90"/>
    </row>
    <row r="294711" spans="68:68" customFormat="1">
      <c r="BP294711" s="90"/>
    </row>
    <row r="294712" spans="68:68" customFormat="1">
      <c r="BP294712" s="90"/>
    </row>
    <row r="294713" spans="68:68" customFormat="1">
      <c r="BP294713" s="90"/>
    </row>
    <row r="294714" spans="68:68" customFormat="1">
      <c r="BP294714" s="90"/>
    </row>
    <row r="294715" spans="68:68" customFormat="1">
      <c r="BP294715" s="90"/>
    </row>
    <row r="294716" spans="68:68" customFormat="1">
      <c r="BP294716" s="90"/>
    </row>
    <row r="294717" spans="68:68" customFormat="1">
      <c r="BP294717" s="90"/>
    </row>
    <row r="294718" spans="68:68" customFormat="1">
      <c r="BP294718" s="90"/>
    </row>
    <row r="294719" spans="68:68" customFormat="1">
      <c r="BP294719" s="90"/>
    </row>
    <row r="294720" spans="68:68" customFormat="1">
      <c r="BP294720" s="90"/>
    </row>
    <row r="294721" spans="68:68" customFormat="1">
      <c r="BP294721" s="90"/>
    </row>
    <row r="294722" spans="68:68" customFormat="1">
      <c r="BP294722" s="90"/>
    </row>
    <row r="294723" spans="68:68" customFormat="1">
      <c r="BP294723" s="90"/>
    </row>
    <row r="294724" spans="68:68" customFormat="1">
      <c r="BP294724" s="90"/>
    </row>
    <row r="294725" spans="68:68" customFormat="1">
      <c r="BP294725" s="90"/>
    </row>
    <row r="294726" spans="68:68" customFormat="1">
      <c r="BP294726" s="90"/>
    </row>
    <row r="294727" spans="68:68" customFormat="1">
      <c r="BP294727" s="90"/>
    </row>
    <row r="294728" spans="68:68" customFormat="1">
      <c r="BP294728" s="90"/>
    </row>
    <row r="294729" spans="68:68" customFormat="1">
      <c r="BP294729" s="90"/>
    </row>
    <row r="294730" spans="68:68" customFormat="1">
      <c r="BP294730" s="90"/>
    </row>
    <row r="294731" spans="68:68" customFormat="1">
      <c r="BP294731" s="90"/>
    </row>
    <row r="294732" spans="68:68" customFormat="1">
      <c r="BP294732" s="90"/>
    </row>
    <row r="294733" spans="68:68" customFormat="1">
      <c r="BP294733" s="90"/>
    </row>
    <row r="294734" spans="68:68" customFormat="1">
      <c r="BP294734" s="90"/>
    </row>
    <row r="294735" spans="68:68" customFormat="1">
      <c r="BP294735" s="90"/>
    </row>
    <row r="294736" spans="68:68" customFormat="1">
      <c r="BP294736" s="90"/>
    </row>
    <row r="294737" spans="68:68" customFormat="1">
      <c r="BP294737" s="90"/>
    </row>
    <row r="294738" spans="68:68" customFormat="1">
      <c r="BP294738" s="90"/>
    </row>
    <row r="294739" spans="68:68" customFormat="1">
      <c r="BP294739" s="90"/>
    </row>
    <row r="294740" spans="68:68" customFormat="1">
      <c r="BP294740" s="90"/>
    </row>
    <row r="294741" spans="68:68" customFormat="1">
      <c r="BP294741" s="90"/>
    </row>
    <row r="294742" spans="68:68" customFormat="1">
      <c r="BP294742" s="90"/>
    </row>
    <row r="294743" spans="68:68" customFormat="1">
      <c r="BP294743" s="90"/>
    </row>
    <row r="294744" spans="68:68" customFormat="1">
      <c r="BP294744" s="90"/>
    </row>
    <row r="294745" spans="68:68" customFormat="1">
      <c r="BP294745" s="90"/>
    </row>
    <row r="294746" spans="68:68" customFormat="1">
      <c r="BP294746" s="90"/>
    </row>
    <row r="294747" spans="68:68" customFormat="1">
      <c r="BP294747" s="90"/>
    </row>
    <row r="294748" spans="68:68" customFormat="1">
      <c r="BP294748" s="90"/>
    </row>
    <row r="294749" spans="68:68" customFormat="1">
      <c r="BP294749" s="90"/>
    </row>
    <row r="294750" spans="68:68" customFormat="1">
      <c r="BP294750" s="90"/>
    </row>
    <row r="294751" spans="68:68" customFormat="1">
      <c r="BP294751" s="90"/>
    </row>
    <row r="294752" spans="68:68" customFormat="1">
      <c r="BP294752" s="90"/>
    </row>
    <row r="294753" spans="68:68" customFormat="1">
      <c r="BP294753" s="90"/>
    </row>
    <row r="294754" spans="68:68" customFormat="1">
      <c r="BP294754" s="90"/>
    </row>
    <row r="294755" spans="68:68" customFormat="1">
      <c r="BP294755" s="90"/>
    </row>
    <row r="294756" spans="68:68" customFormat="1">
      <c r="BP294756" s="90"/>
    </row>
    <row r="294757" spans="68:68" customFormat="1">
      <c r="BP294757" s="90"/>
    </row>
    <row r="294758" spans="68:68" customFormat="1">
      <c r="BP294758" s="90"/>
    </row>
    <row r="294759" spans="68:68" customFormat="1">
      <c r="BP294759" s="90"/>
    </row>
    <row r="294760" spans="68:68" customFormat="1">
      <c r="BP294760" s="90"/>
    </row>
    <row r="294761" spans="68:68" customFormat="1">
      <c r="BP294761" s="90"/>
    </row>
    <row r="294762" spans="68:68" customFormat="1">
      <c r="BP294762" s="90"/>
    </row>
    <row r="294763" spans="68:68" customFormat="1">
      <c r="BP294763" s="90"/>
    </row>
    <row r="294764" spans="68:68" customFormat="1">
      <c r="BP294764" s="90"/>
    </row>
    <row r="294765" spans="68:68" customFormat="1">
      <c r="BP294765" s="90"/>
    </row>
    <row r="294766" spans="68:68" customFormat="1">
      <c r="BP294766" s="90"/>
    </row>
    <row r="294767" spans="68:68" customFormat="1">
      <c r="BP294767" s="90"/>
    </row>
    <row r="294768" spans="68:68" customFormat="1">
      <c r="BP294768" s="90"/>
    </row>
    <row r="294769" spans="68:68" customFormat="1">
      <c r="BP294769" s="90"/>
    </row>
    <row r="294770" spans="68:68" customFormat="1">
      <c r="BP294770" s="90"/>
    </row>
    <row r="294771" spans="68:68" customFormat="1">
      <c r="BP294771" s="90"/>
    </row>
    <row r="294772" spans="68:68" customFormat="1">
      <c r="BP294772" s="90"/>
    </row>
    <row r="294773" spans="68:68" customFormat="1">
      <c r="BP294773" s="90"/>
    </row>
    <row r="294774" spans="68:68" customFormat="1">
      <c r="BP294774" s="90"/>
    </row>
    <row r="294775" spans="68:68" customFormat="1">
      <c r="BP294775" s="90"/>
    </row>
    <row r="294776" spans="68:68" customFormat="1">
      <c r="BP294776" s="90"/>
    </row>
    <row r="294777" spans="68:68" customFormat="1">
      <c r="BP294777" s="90"/>
    </row>
    <row r="294778" spans="68:68" customFormat="1">
      <c r="BP294778" s="90"/>
    </row>
    <row r="294779" spans="68:68" customFormat="1">
      <c r="BP294779" s="90"/>
    </row>
    <row r="294780" spans="68:68" customFormat="1">
      <c r="BP294780" s="90"/>
    </row>
    <row r="294781" spans="68:68" customFormat="1">
      <c r="BP294781" s="90"/>
    </row>
    <row r="294782" spans="68:68" customFormat="1">
      <c r="BP294782" s="90"/>
    </row>
    <row r="294783" spans="68:68" customFormat="1">
      <c r="BP294783" s="90"/>
    </row>
    <row r="294784" spans="68:68" customFormat="1">
      <c r="BP294784" s="90"/>
    </row>
    <row r="294785" spans="68:68" customFormat="1">
      <c r="BP294785" s="90"/>
    </row>
    <row r="294786" spans="68:68" customFormat="1">
      <c r="BP294786" s="90"/>
    </row>
    <row r="294787" spans="68:68" customFormat="1">
      <c r="BP294787" s="90"/>
    </row>
    <row r="294788" spans="68:68" customFormat="1">
      <c r="BP294788" s="90"/>
    </row>
    <row r="294789" spans="68:68" customFormat="1">
      <c r="BP294789" s="90"/>
    </row>
    <row r="294790" spans="68:68" customFormat="1">
      <c r="BP294790" s="90"/>
    </row>
    <row r="294791" spans="68:68" customFormat="1">
      <c r="BP294791" s="90"/>
    </row>
    <row r="294792" spans="68:68" customFormat="1">
      <c r="BP294792" s="90"/>
    </row>
    <row r="294793" spans="68:68" customFormat="1">
      <c r="BP294793" s="90"/>
    </row>
    <row r="294794" spans="68:68" customFormat="1">
      <c r="BP294794" s="90"/>
    </row>
    <row r="294795" spans="68:68" customFormat="1">
      <c r="BP294795" s="90"/>
    </row>
    <row r="294796" spans="68:68" customFormat="1">
      <c r="BP294796" s="90"/>
    </row>
    <row r="294797" spans="68:68" customFormat="1">
      <c r="BP294797" s="90"/>
    </row>
    <row r="294798" spans="68:68" customFormat="1">
      <c r="BP294798" s="90"/>
    </row>
    <row r="294799" spans="68:68" customFormat="1">
      <c r="BP294799" s="90"/>
    </row>
    <row r="294800" spans="68:68" customFormat="1">
      <c r="BP294800" s="90"/>
    </row>
    <row r="294801" spans="68:68" customFormat="1">
      <c r="BP294801" s="90"/>
    </row>
    <row r="294802" spans="68:68" customFormat="1">
      <c r="BP294802" s="90"/>
    </row>
    <row r="294803" spans="68:68" customFormat="1">
      <c r="BP294803" s="90"/>
    </row>
    <row r="294804" spans="68:68" customFormat="1">
      <c r="BP294804" s="90"/>
    </row>
    <row r="294805" spans="68:68" customFormat="1">
      <c r="BP294805" s="90"/>
    </row>
    <row r="294806" spans="68:68" customFormat="1">
      <c r="BP294806" s="90"/>
    </row>
    <row r="294807" spans="68:68" customFormat="1">
      <c r="BP294807" s="90"/>
    </row>
    <row r="294808" spans="68:68" customFormat="1">
      <c r="BP294808" s="90"/>
    </row>
    <row r="294809" spans="68:68" customFormat="1">
      <c r="BP294809" s="90"/>
    </row>
    <row r="294810" spans="68:68" customFormat="1">
      <c r="BP294810" s="90"/>
    </row>
    <row r="294811" spans="68:68" customFormat="1">
      <c r="BP294811" s="90"/>
    </row>
    <row r="294812" spans="68:68" customFormat="1">
      <c r="BP294812" s="90"/>
    </row>
    <row r="294813" spans="68:68" customFormat="1">
      <c r="BP294813" s="90"/>
    </row>
    <row r="294814" spans="68:68" customFormat="1">
      <c r="BP294814" s="90"/>
    </row>
    <row r="294815" spans="68:68" customFormat="1">
      <c r="BP294815" s="90"/>
    </row>
    <row r="294816" spans="68:68" customFormat="1">
      <c r="BP294816" s="90"/>
    </row>
    <row r="294817" spans="68:68" customFormat="1">
      <c r="BP294817" s="90"/>
    </row>
    <row r="294818" spans="68:68" customFormat="1">
      <c r="BP294818" s="90"/>
    </row>
    <row r="294819" spans="68:68" customFormat="1">
      <c r="BP294819" s="90"/>
    </row>
    <row r="294820" spans="68:68" customFormat="1">
      <c r="BP294820" s="90"/>
    </row>
    <row r="294821" spans="68:68" customFormat="1">
      <c r="BP294821" s="90"/>
    </row>
    <row r="294822" spans="68:68" customFormat="1">
      <c r="BP294822" s="90"/>
    </row>
    <row r="294823" spans="68:68" customFormat="1">
      <c r="BP294823" s="90"/>
    </row>
    <row r="294824" spans="68:68" customFormat="1">
      <c r="BP294824" s="90"/>
    </row>
    <row r="294825" spans="68:68" customFormat="1">
      <c r="BP294825" s="90"/>
    </row>
    <row r="294826" spans="68:68" customFormat="1">
      <c r="BP294826" s="90"/>
    </row>
    <row r="294827" spans="68:68" customFormat="1">
      <c r="BP294827" s="90"/>
    </row>
    <row r="294828" spans="68:68" customFormat="1">
      <c r="BP294828" s="90"/>
    </row>
    <row r="294829" spans="68:68" customFormat="1">
      <c r="BP294829" s="90"/>
    </row>
    <row r="294830" spans="68:68" customFormat="1">
      <c r="BP294830" s="90"/>
    </row>
    <row r="294831" spans="68:68" customFormat="1">
      <c r="BP294831" s="90"/>
    </row>
    <row r="294832" spans="68:68" customFormat="1">
      <c r="BP294832" s="90"/>
    </row>
    <row r="294833" spans="68:68" customFormat="1">
      <c r="BP294833" s="90"/>
    </row>
    <row r="294834" spans="68:68" customFormat="1">
      <c r="BP294834" s="90"/>
    </row>
    <row r="294835" spans="68:68" customFormat="1">
      <c r="BP294835" s="90"/>
    </row>
    <row r="294836" spans="68:68" customFormat="1">
      <c r="BP294836" s="90"/>
    </row>
    <row r="294837" spans="68:68" customFormat="1">
      <c r="BP294837" s="90"/>
    </row>
    <row r="294838" spans="68:68" customFormat="1">
      <c r="BP294838" s="90"/>
    </row>
    <row r="294839" spans="68:68" customFormat="1">
      <c r="BP294839" s="90"/>
    </row>
    <row r="294840" spans="68:68" customFormat="1">
      <c r="BP294840" s="90"/>
    </row>
    <row r="294841" spans="68:68" customFormat="1">
      <c r="BP294841" s="90"/>
    </row>
    <row r="294842" spans="68:68" customFormat="1">
      <c r="BP294842" s="90"/>
    </row>
    <row r="294843" spans="68:68" customFormat="1">
      <c r="BP294843" s="90"/>
    </row>
    <row r="294844" spans="68:68" customFormat="1">
      <c r="BP294844" s="90"/>
    </row>
    <row r="294845" spans="68:68" customFormat="1">
      <c r="BP294845" s="90"/>
    </row>
    <row r="294846" spans="68:68" customFormat="1">
      <c r="BP294846" s="90"/>
    </row>
    <row r="294847" spans="68:68" customFormat="1">
      <c r="BP294847" s="90"/>
    </row>
    <row r="294848" spans="68:68" customFormat="1">
      <c r="BP294848" s="90"/>
    </row>
    <row r="294849" spans="68:68" customFormat="1">
      <c r="BP294849" s="90"/>
    </row>
    <row r="294850" spans="68:68" customFormat="1">
      <c r="BP294850" s="90"/>
    </row>
    <row r="294851" spans="68:68" customFormat="1">
      <c r="BP294851" s="90"/>
    </row>
    <row r="294852" spans="68:68" customFormat="1">
      <c r="BP294852" s="90"/>
    </row>
    <row r="294853" spans="68:68" customFormat="1">
      <c r="BP294853" s="90"/>
    </row>
    <row r="294854" spans="68:68" customFormat="1">
      <c r="BP294854" s="90"/>
    </row>
    <row r="294855" spans="68:68" customFormat="1">
      <c r="BP294855" s="90"/>
    </row>
    <row r="294856" spans="68:68" customFormat="1">
      <c r="BP294856" s="90"/>
    </row>
    <row r="294857" spans="68:68" customFormat="1">
      <c r="BP294857" s="90"/>
    </row>
    <row r="294858" spans="68:68" customFormat="1">
      <c r="BP294858" s="90"/>
    </row>
    <row r="294859" spans="68:68" customFormat="1">
      <c r="BP294859" s="90"/>
    </row>
    <row r="294860" spans="68:68" customFormat="1">
      <c r="BP294860" s="90"/>
    </row>
    <row r="294861" spans="68:68" customFormat="1">
      <c r="BP294861" s="90"/>
    </row>
    <row r="294862" spans="68:68" customFormat="1">
      <c r="BP294862" s="90"/>
    </row>
    <row r="294863" spans="68:68" customFormat="1">
      <c r="BP294863" s="90"/>
    </row>
    <row r="294864" spans="68:68" customFormat="1">
      <c r="BP294864" s="90"/>
    </row>
    <row r="294865" spans="68:68" customFormat="1">
      <c r="BP294865" s="90"/>
    </row>
    <row r="294866" spans="68:68" customFormat="1">
      <c r="BP294866" s="90"/>
    </row>
    <row r="294867" spans="68:68" customFormat="1">
      <c r="BP294867" s="90"/>
    </row>
    <row r="294868" spans="68:68" customFormat="1">
      <c r="BP294868" s="90"/>
    </row>
    <row r="294869" spans="68:68" customFormat="1">
      <c r="BP294869" s="90"/>
    </row>
    <row r="294870" spans="68:68" customFormat="1">
      <c r="BP294870" s="90"/>
    </row>
    <row r="294871" spans="68:68" customFormat="1">
      <c r="BP294871" s="90"/>
    </row>
    <row r="294872" spans="68:68" customFormat="1">
      <c r="BP294872" s="90"/>
    </row>
    <row r="294873" spans="68:68" customFormat="1">
      <c r="BP294873" s="90"/>
    </row>
    <row r="294874" spans="68:68" customFormat="1">
      <c r="BP294874" s="90"/>
    </row>
    <row r="294875" spans="68:68" customFormat="1">
      <c r="BP294875" s="90"/>
    </row>
    <row r="294876" spans="68:68" customFormat="1">
      <c r="BP294876" s="90"/>
    </row>
    <row r="294877" spans="68:68" customFormat="1">
      <c r="BP294877" s="90"/>
    </row>
    <row r="294878" spans="68:68" customFormat="1">
      <c r="BP294878" s="90"/>
    </row>
    <row r="294879" spans="68:68" customFormat="1">
      <c r="BP294879" s="90"/>
    </row>
    <row r="294880" spans="68:68" customFormat="1">
      <c r="BP294880" s="90"/>
    </row>
    <row r="294881" spans="68:68" customFormat="1">
      <c r="BP294881" s="90"/>
    </row>
    <row r="294882" spans="68:68" customFormat="1">
      <c r="BP294882" s="90"/>
    </row>
    <row r="294883" spans="68:68" customFormat="1">
      <c r="BP294883" s="90"/>
    </row>
    <row r="294884" spans="68:68" customFormat="1">
      <c r="BP294884" s="90"/>
    </row>
    <row r="294885" spans="68:68" customFormat="1">
      <c r="BP294885" s="90"/>
    </row>
    <row r="294886" spans="68:68" customFormat="1">
      <c r="BP294886" s="90"/>
    </row>
    <row r="294887" spans="68:68" customFormat="1">
      <c r="BP294887" s="90"/>
    </row>
    <row r="294888" spans="68:68" customFormat="1">
      <c r="BP294888" s="90"/>
    </row>
    <row r="294889" spans="68:68" customFormat="1">
      <c r="BP294889" s="90"/>
    </row>
    <row r="294890" spans="68:68" customFormat="1">
      <c r="BP294890" s="90"/>
    </row>
    <row r="294891" spans="68:68" customFormat="1">
      <c r="BP294891" s="90"/>
    </row>
    <row r="294892" spans="68:68" customFormat="1">
      <c r="BP294892" s="90"/>
    </row>
    <row r="294893" spans="68:68" customFormat="1">
      <c r="BP294893" s="90"/>
    </row>
    <row r="294894" spans="68:68" customFormat="1">
      <c r="BP294894" s="90"/>
    </row>
    <row r="294895" spans="68:68" customFormat="1">
      <c r="BP294895" s="90"/>
    </row>
    <row r="294896" spans="68:68" customFormat="1">
      <c r="BP294896" s="90"/>
    </row>
    <row r="294897" spans="68:68" customFormat="1">
      <c r="BP294897" s="90"/>
    </row>
    <row r="294898" spans="68:68" customFormat="1">
      <c r="BP294898" s="90"/>
    </row>
    <row r="294899" spans="68:68" customFormat="1">
      <c r="BP294899" s="90"/>
    </row>
    <row r="294900" spans="68:68" customFormat="1">
      <c r="BP294900" s="90"/>
    </row>
    <row r="294901" spans="68:68" customFormat="1">
      <c r="BP294901" s="90"/>
    </row>
    <row r="294902" spans="68:68" customFormat="1">
      <c r="BP294902" s="90"/>
    </row>
    <row r="294903" spans="68:68" customFormat="1">
      <c r="BP294903" s="90"/>
    </row>
    <row r="294904" spans="68:68" customFormat="1">
      <c r="BP294904" s="90"/>
    </row>
    <row r="294905" spans="68:68" customFormat="1">
      <c r="BP294905" s="90"/>
    </row>
    <row r="294906" spans="68:68" customFormat="1">
      <c r="BP294906" s="90"/>
    </row>
    <row r="294907" spans="68:68" customFormat="1">
      <c r="BP294907" s="90"/>
    </row>
    <row r="294908" spans="68:68" customFormat="1">
      <c r="BP294908" s="90"/>
    </row>
    <row r="294909" spans="68:68" customFormat="1">
      <c r="BP294909" s="90"/>
    </row>
    <row r="294910" spans="68:68" customFormat="1">
      <c r="BP294910" s="90"/>
    </row>
    <row r="294911" spans="68:68" customFormat="1">
      <c r="BP294911" s="90"/>
    </row>
    <row r="294912" spans="68:68" customFormat="1">
      <c r="BP294912" s="90"/>
    </row>
    <row r="294913" spans="68:68" customFormat="1">
      <c r="BP294913" s="90"/>
    </row>
    <row r="294914" spans="68:68" customFormat="1">
      <c r="BP294914" s="90"/>
    </row>
    <row r="294915" spans="68:68" customFormat="1">
      <c r="BP294915" s="90"/>
    </row>
    <row r="294916" spans="68:68" customFormat="1">
      <c r="BP294916" s="90"/>
    </row>
    <row r="294917" spans="68:68" customFormat="1">
      <c r="BP294917" s="90"/>
    </row>
    <row r="294918" spans="68:68" customFormat="1">
      <c r="BP294918" s="90"/>
    </row>
    <row r="294919" spans="68:68" customFormat="1">
      <c r="BP294919" s="90"/>
    </row>
    <row r="294920" spans="68:68" customFormat="1">
      <c r="BP294920" s="90"/>
    </row>
    <row r="294921" spans="68:68" customFormat="1">
      <c r="BP294921" s="90"/>
    </row>
    <row r="294922" spans="68:68" customFormat="1">
      <c r="BP294922" s="90"/>
    </row>
    <row r="294923" spans="68:68" customFormat="1">
      <c r="BP294923" s="90"/>
    </row>
    <row r="294924" spans="68:68" customFormat="1">
      <c r="BP294924" s="90"/>
    </row>
    <row r="294925" spans="68:68" customFormat="1">
      <c r="BP294925" s="90"/>
    </row>
    <row r="294926" spans="68:68" customFormat="1">
      <c r="BP294926" s="90"/>
    </row>
    <row r="294927" spans="68:68" customFormat="1">
      <c r="BP294927" s="90"/>
    </row>
    <row r="294928" spans="68:68" customFormat="1">
      <c r="BP294928" s="90"/>
    </row>
    <row r="294929" spans="68:68" customFormat="1">
      <c r="BP294929" s="90"/>
    </row>
    <row r="294930" spans="68:68" customFormat="1">
      <c r="BP294930" s="90"/>
    </row>
    <row r="294931" spans="68:68" customFormat="1">
      <c r="BP294931" s="90"/>
    </row>
    <row r="294932" spans="68:68" customFormat="1">
      <c r="BP294932" s="90"/>
    </row>
    <row r="294933" spans="68:68" customFormat="1">
      <c r="BP294933" s="90"/>
    </row>
    <row r="294934" spans="68:68" customFormat="1">
      <c r="BP294934" s="90"/>
    </row>
    <row r="294935" spans="68:68" customFormat="1">
      <c r="BP294935" s="90"/>
    </row>
    <row r="294936" spans="68:68" customFormat="1">
      <c r="BP294936" s="90"/>
    </row>
    <row r="294937" spans="68:68" customFormat="1">
      <c r="BP294937" s="90"/>
    </row>
    <row r="294938" spans="68:68" customFormat="1">
      <c r="BP294938" s="90"/>
    </row>
    <row r="294939" spans="68:68" customFormat="1">
      <c r="BP294939" s="90"/>
    </row>
    <row r="294940" spans="68:68" customFormat="1">
      <c r="BP294940" s="90"/>
    </row>
    <row r="294941" spans="68:68" customFormat="1">
      <c r="BP294941" s="90"/>
    </row>
    <row r="294942" spans="68:68" customFormat="1">
      <c r="BP294942" s="90"/>
    </row>
    <row r="294943" spans="68:68" customFormat="1">
      <c r="BP294943" s="90"/>
    </row>
    <row r="294944" spans="68:68" customFormat="1">
      <c r="BP294944" s="90"/>
    </row>
    <row r="294945" spans="68:68" customFormat="1">
      <c r="BP294945" s="90"/>
    </row>
    <row r="294946" spans="68:68" customFormat="1">
      <c r="BP294946" s="90"/>
    </row>
    <row r="294947" spans="68:68" customFormat="1">
      <c r="BP294947" s="90"/>
    </row>
    <row r="294948" spans="68:68" customFormat="1">
      <c r="BP294948" s="90"/>
    </row>
    <row r="294949" spans="68:68" customFormat="1">
      <c r="BP294949" s="90"/>
    </row>
    <row r="294950" spans="68:68" customFormat="1">
      <c r="BP294950" s="90"/>
    </row>
    <row r="294951" spans="68:68" customFormat="1">
      <c r="BP294951" s="90"/>
    </row>
    <row r="294952" spans="68:68" customFormat="1">
      <c r="BP294952" s="90"/>
    </row>
    <row r="294953" spans="68:68" customFormat="1">
      <c r="BP294953" s="90"/>
    </row>
    <row r="294954" spans="68:68" customFormat="1">
      <c r="BP294954" s="90"/>
    </row>
    <row r="294955" spans="68:68" customFormat="1">
      <c r="BP294955" s="90"/>
    </row>
    <row r="294956" spans="68:68" customFormat="1">
      <c r="BP294956" s="90"/>
    </row>
    <row r="294957" spans="68:68" customFormat="1">
      <c r="BP294957" s="90"/>
    </row>
    <row r="294958" spans="68:68" customFormat="1">
      <c r="BP294958" s="90"/>
    </row>
    <row r="294959" spans="68:68" customFormat="1">
      <c r="BP294959" s="90"/>
    </row>
    <row r="294960" spans="68:68" customFormat="1">
      <c r="BP294960" s="90"/>
    </row>
    <row r="294961" spans="68:68" customFormat="1">
      <c r="BP294961" s="90"/>
    </row>
    <row r="294962" spans="68:68" customFormat="1">
      <c r="BP294962" s="90"/>
    </row>
    <row r="294963" spans="68:68" customFormat="1">
      <c r="BP294963" s="90"/>
    </row>
    <row r="294964" spans="68:68" customFormat="1">
      <c r="BP294964" s="90"/>
    </row>
    <row r="294965" spans="68:68" customFormat="1">
      <c r="BP294965" s="90"/>
    </row>
    <row r="294966" spans="68:68" customFormat="1">
      <c r="BP294966" s="90"/>
    </row>
    <row r="294967" spans="68:68" customFormat="1">
      <c r="BP294967" s="90"/>
    </row>
    <row r="294968" spans="68:68" customFormat="1">
      <c r="BP294968" s="90"/>
    </row>
    <row r="294969" spans="68:68" customFormat="1">
      <c r="BP294969" s="90"/>
    </row>
    <row r="294970" spans="68:68" customFormat="1">
      <c r="BP294970" s="90"/>
    </row>
    <row r="294971" spans="68:68" customFormat="1">
      <c r="BP294971" s="90"/>
    </row>
    <row r="294972" spans="68:68" customFormat="1">
      <c r="BP294972" s="90"/>
    </row>
    <row r="294973" spans="68:68" customFormat="1">
      <c r="BP294973" s="90"/>
    </row>
    <row r="294974" spans="68:68" customFormat="1">
      <c r="BP294974" s="90"/>
    </row>
    <row r="294975" spans="68:68" customFormat="1">
      <c r="BP294975" s="90"/>
    </row>
    <row r="294976" spans="68:68" customFormat="1">
      <c r="BP294976" s="90"/>
    </row>
    <row r="294977" spans="68:68" customFormat="1">
      <c r="BP294977" s="90"/>
    </row>
    <row r="294978" spans="68:68" customFormat="1">
      <c r="BP294978" s="90"/>
    </row>
    <row r="294979" spans="68:68" customFormat="1">
      <c r="BP294979" s="90"/>
    </row>
    <row r="294980" spans="68:68" customFormat="1">
      <c r="BP294980" s="90"/>
    </row>
    <row r="294981" spans="68:68" customFormat="1">
      <c r="BP294981" s="90"/>
    </row>
    <row r="294982" spans="68:68" customFormat="1">
      <c r="BP294982" s="90"/>
    </row>
    <row r="294983" spans="68:68" customFormat="1">
      <c r="BP294983" s="90"/>
    </row>
    <row r="294984" spans="68:68" customFormat="1">
      <c r="BP294984" s="90"/>
    </row>
    <row r="294985" spans="68:68" customFormat="1">
      <c r="BP294985" s="90"/>
    </row>
    <row r="294986" spans="68:68" customFormat="1">
      <c r="BP294986" s="90"/>
    </row>
    <row r="294987" spans="68:68" customFormat="1">
      <c r="BP294987" s="90"/>
    </row>
    <row r="294988" spans="68:68" customFormat="1">
      <c r="BP294988" s="90"/>
    </row>
    <row r="294989" spans="68:68" customFormat="1">
      <c r="BP294989" s="90"/>
    </row>
    <row r="294990" spans="68:68" customFormat="1">
      <c r="BP294990" s="90"/>
    </row>
    <row r="294991" spans="68:68" customFormat="1">
      <c r="BP294991" s="90"/>
    </row>
    <row r="294992" spans="68:68" customFormat="1">
      <c r="BP294992" s="90"/>
    </row>
    <row r="294993" spans="68:68" customFormat="1">
      <c r="BP294993" s="90"/>
    </row>
    <row r="294994" spans="68:68" customFormat="1">
      <c r="BP294994" s="90"/>
    </row>
    <row r="294995" spans="68:68" customFormat="1">
      <c r="BP294995" s="90"/>
    </row>
    <row r="294996" spans="68:68" customFormat="1">
      <c r="BP294996" s="90"/>
    </row>
    <row r="294997" spans="68:68" customFormat="1">
      <c r="BP294997" s="90"/>
    </row>
    <row r="294998" spans="68:68" customFormat="1">
      <c r="BP294998" s="90"/>
    </row>
    <row r="294999" spans="68:68" customFormat="1">
      <c r="BP294999" s="90"/>
    </row>
    <row r="295000" spans="68:68" customFormat="1">
      <c r="BP295000" s="90"/>
    </row>
    <row r="295001" spans="68:68" customFormat="1">
      <c r="BP295001" s="90"/>
    </row>
    <row r="295002" spans="68:68" customFormat="1">
      <c r="BP295002" s="90"/>
    </row>
    <row r="295003" spans="68:68" customFormat="1">
      <c r="BP295003" s="90"/>
    </row>
    <row r="295004" spans="68:68" customFormat="1">
      <c r="BP295004" s="90"/>
    </row>
    <row r="295005" spans="68:68" customFormat="1">
      <c r="BP295005" s="90"/>
    </row>
    <row r="295006" spans="68:68" customFormat="1">
      <c r="BP295006" s="90"/>
    </row>
    <row r="295007" spans="68:68" customFormat="1">
      <c r="BP295007" s="90"/>
    </row>
    <row r="295008" spans="68:68" customFormat="1">
      <c r="BP295008" s="90"/>
    </row>
    <row r="295009" spans="68:68" customFormat="1">
      <c r="BP295009" s="90"/>
    </row>
    <row r="295010" spans="68:68" customFormat="1">
      <c r="BP295010" s="90"/>
    </row>
    <row r="295011" spans="68:68" customFormat="1">
      <c r="BP295011" s="90"/>
    </row>
    <row r="295012" spans="68:68" customFormat="1">
      <c r="BP295012" s="90"/>
    </row>
    <row r="295013" spans="68:68" customFormat="1">
      <c r="BP295013" s="90"/>
    </row>
    <row r="295014" spans="68:68" customFormat="1">
      <c r="BP295014" s="90"/>
    </row>
    <row r="295015" spans="68:68" customFormat="1">
      <c r="BP295015" s="90"/>
    </row>
    <row r="295016" spans="68:68" customFormat="1">
      <c r="BP295016" s="90"/>
    </row>
    <row r="295017" spans="68:68" customFormat="1">
      <c r="BP295017" s="90"/>
    </row>
    <row r="295018" spans="68:68" customFormat="1">
      <c r="BP295018" s="90"/>
    </row>
    <row r="295019" spans="68:68" customFormat="1">
      <c r="BP295019" s="90"/>
    </row>
    <row r="295020" spans="68:68" customFormat="1">
      <c r="BP295020" s="90"/>
    </row>
    <row r="295021" spans="68:68" customFormat="1">
      <c r="BP295021" s="90"/>
    </row>
    <row r="295022" spans="68:68" customFormat="1">
      <c r="BP295022" s="90"/>
    </row>
    <row r="295023" spans="68:68" customFormat="1">
      <c r="BP295023" s="90"/>
    </row>
    <row r="295024" spans="68:68" customFormat="1">
      <c r="BP295024" s="90"/>
    </row>
    <row r="295025" spans="68:68" customFormat="1">
      <c r="BP295025" s="90"/>
    </row>
    <row r="295026" spans="68:68" customFormat="1">
      <c r="BP295026" s="90"/>
    </row>
    <row r="295027" spans="68:68" customFormat="1">
      <c r="BP295027" s="90"/>
    </row>
    <row r="295028" spans="68:68" customFormat="1">
      <c r="BP295028" s="90"/>
    </row>
    <row r="295029" spans="68:68" customFormat="1">
      <c r="BP295029" s="90"/>
    </row>
    <row r="295030" spans="68:68" customFormat="1">
      <c r="BP295030" s="90"/>
    </row>
    <row r="295031" spans="68:68" customFormat="1">
      <c r="BP295031" s="90"/>
    </row>
    <row r="295032" spans="68:68" customFormat="1">
      <c r="BP295032" s="90"/>
    </row>
    <row r="295033" spans="68:68" customFormat="1">
      <c r="BP295033" s="90"/>
    </row>
    <row r="295034" spans="68:68" customFormat="1">
      <c r="BP295034" s="90"/>
    </row>
    <row r="295035" spans="68:68" customFormat="1">
      <c r="BP295035" s="90"/>
    </row>
    <row r="295036" spans="68:68" customFormat="1">
      <c r="BP295036" s="90"/>
    </row>
    <row r="295037" spans="68:68" customFormat="1">
      <c r="BP295037" s="90"/>
    </row>
    <row r="295038" spans="68:68" customFormat="1">
      <c r="BP295038" s="90"/>
    </row>
    <row r="295039" spans="68:68" customFormat="1">
      <c r="BP295039" s="90"/>
    </row>
    <row r="295040" spans="68:68" customFormat="1">
      <c r="BP295040" s="90"/>
    </row>
    <row r="295041" spans="68:68" customFormat="1">
      <c r="BP295041" s="90"/>
    </row>
    <row r="295042" spans="68:68" customFormat="1">
      <c r="BP295042" s="90"/>
    </row>
    <row r="295043" spans="68:68" customFormat="1">
      <c r="BP295043" s="90"/>
    </row>
    <row r="295044" spans="68:68" customFormat="1">
      <c r="BP295044" s="90"/>
    </row>
    <row r="295045" spans="68:68" customFormat="1">
      <c r="BP295045" s="90"/>
    </row>
    <row r="295046" spans="68:68" customFormat="1">
      <c r="BP295046" s="90"/>
    </row>
    <row r="295047" spans="68:68" customFormat="1">
      <c r="BP295047" s="90"/>
    </row>
    <row r="295048" spans="68:68" customFormat="1">
      <c r="BP295048" s="90"/>
    </row>
    <row r="295049" spans="68:68" customFormat="1">
      <c r="BP295049" s="90"/>
    </row>
    <row r="295050" spans="68:68" customFormat="1">
      <c r="BP295050" s="90"/>
    </row>
    <row r="295051" spans="68:68" customFormat="1">
      <c r="BP295051" s="90"/>
    </row>
    <row r="295052" spans="68:68" customFormat="1">
      <c r="BP295052" s="90"/>
    </row>
    <row r="295053" spans="68:68" customFormat="1">
      <c r="BP295053" s="90"/>
    </row>
    <row r="295054" spans="68:68" customFormat="1">
      <c r="BP295054" s="90"/>
    </row>
    <row r="295055" spans="68:68" customFormat="1">
      <c r="BP295055" s="90"/>
    </row>
    <row r="295056" spans="68:68" customFormat="1">
      <c r="BP295056" s="90"/>
    </row>
    <row r="295057" spans="68:68" customFormat="1">
      <c r="BP295057" s="90"/>
    </row>
    <row r="295058" spans="68:68" customFormat="1">
      <c r="BP295058" s="90"/>
    </row>
    <row r="295059" spans="68:68" customFormat="1">
      <c r="BP295059" s="90"/>
    </row>
    <row r="295060" spans="68:68" customFormat="1">
      <c r="BP295060" s="90"/>
    </row>
    <row r="295061" spans="68:68" customFormat="1">
      <c r="BP295061" s="90"/>
    </row>
    <row r="295062" spans="68:68" customFormat="1">
      <c r="BP295062" s="90"/>
    </row>
    <row r="295063" spans="68:68" customFormat="1">
      <c r="BP295063" s="90"/>
    </row>
    <row r="295064" spans="68:68" customFormat="1">
      <c r="BP295064" s="90"/>
    </row>
    <row r="295065" spans="68:68" customFormat="1">
      <c r="BP295065" s="90"/>
    </row>
    <row r="295066" spans="68:68" customFormat="1">
      <c r="BP295066" s="90"/>
    </row>
    <row r="295067" spans="68:68" customFormat="1">
      <c r="BP295067" s="90"/>
    </row>
    <row r="295068" spans="68:68" customFormat="1">
      <c r="BP295068" s="90"/>
    </row>
    <row r="295069" spans="68:68" customFormat="1">
      <c r="BP295069" s="90"/>
    </row>
    <row r="295070" spans="68:68" customFormat="1">
      <c r="BP295070" s="90"/>
    </row>
    <row r="295071" spans="68:68" customFormat="1">
      <c r="BP295071" s="90"/>
    </row>
    <row r="295072" spans="68:68" customFormat="1">
      <c r="BP295072" s="90"/>
    </row>
    <row r="295073" spans="68:68" customFormat="1">
      <c r="BP295073" s="90"/>
    </row>
    <row r="295074" spans="68:68" customFormat="1">
      <c r="BP295074" s="90"/>
    </row>
    <row r="295075" spans="68:68" customFormat="1">
      <c r="BP295075" s="90"/>
    </row>
    <row r="295076" spans="68:68" customFormat="1">
      <c r="BP295076" s="90"/>
    </row>
    <row r="295077" spans="68:68" customFormat="1">
      <c r="BP295077" s="90"/>
    </row>
    <row r="295078" spans="68:68" customFormat="1">
      <c r="BP295078" s="90"/>
    </row>
    <row r="295079" spans="68:68" customFormat="1">
      <c r="BP295079" s="90"/>
    </row>
    <row r="295080" spans="68:68" customFormat="1">
      <c r="BP295080" s="90"/>
    </row>
    <row r="295081" spans="68:68" customFormat="1">
      <c r="BP295081" s="90"/>
    </row>
    <row r="295082" spans="68:68" customFormat="1">
      <c r="BP295082" s="90"/>
    </row>
    <row r="295083" spans="68:68" customFormat="1">
      <c r="BP295083" s="90"/>
    </row>
    <row r="295084" spans="68:68" customFormat="1">
      <c r="BP295084" s="90"/>
    </row>
    <row r="295085" spans="68:68" customFormat="1">
      <c r="BP295085" s="90"/>
    </row>
    <row r="295086" spans="68:68" customFormat="1">
      <c r="BP295086" s="90"/>
    </row>
    <row r="295087" spans="68:68" customFormat="1">
      <c r="BP295087" s="90"/>
    </row>
    <row r="295088" spans="68:68" customFormat="1">
      <c r="BP295088" s="90"/>
    </row>
    <row r="295089" spans="68:68" customFormat="1">
      <c r="BP295089" s="90"/>
    </row>
    <row r="295090" spans="68:68" customFormat="1">
      <c r="BP295090" s="90"/>
    </row>
    <row r="295091" spans="68:68" customFormat="1">
      <c r="BP295091" s="90"/>
    </row>
    <row r="295092" spans="68:68" customFormat="1">
      <c r="BP295092" s="90"/>
    </row>
    <row r="295093" spans="68:68" customFormat="1">
      <c r="BP295093" s="90"/>
    </row>
    <row r="295094" spans="68:68" customFormat="1">
      <c r="BP295094" s="90"/>
    </row>
    <row r="295095" spans="68:68" customFormat="1">
      <c r="BP295095" s="90"/>
    </row>
    <row r="295096" spans="68:68" customFormat="1">
      <c r="BP295096" s="90"/>
    </row>
    <row r="295097" spans="68:68" customFormat="1">
      <c r="BP295097" s="90"/>
    </row>
    <row r="295098" spans="68:68" customFormat="1">
      <c r="BP295098" s="90"/>
    </row>
    <row r="295099" spans="68:68" customFormat="1">
      <c r="BP295099" s="90"/>
    </row>
    <row r="295100" spans="68:68" customFormat="1">
      <c r="BP295100" s="90"/>
    </row>
    <row r="295101" spans="68:68" customFormat="1">
      <c r="BP295101" s="90"/>
    </row>
    <row r="295102" spans="68:68" customFormat="1">
      <c r="BP295102" s="90"/>
    </row>
    <row r="295103" spans="68:68" customFormat="1">
      <c r="BP295103" s="90"/>
    </row>
    <row r="295104" spans="68:68" customFormat="1">
      <c r="BP295104" s="90"/>
    </row>
    <row r="295105" spans="68:68" customFormat="1">
      <c r="BP295105" s="90"/>
    </row>
    <row r="295106" spans="68:68" customFormat="1">
      <c r="BP295106" s="90"/>
    </row>
    <row r="295107" spans="68:68" customFormat="1">
      <c r="BP295107" s="90"/>
    </row>
    <row r="295108" spans="68:68" customFormat="1">
      <c r="BP295108" s="90"/>
    </row>
    <row r="295109" spans="68:68" customFormat="1">
      <c r="BP295109" s="90"/>
    </row>
    <row r="295110" spans="68:68" customFormat="1">
      <c r="BP295110" s="90"/>
    </row>
    <row r="295111" spans="68:68" customFormat="1">
      <c r="BP295111" s="90"/>
    </row>
    <row r="295112" spans="68:68" customFormat="1">
      <c r="BP295112" s="90"/>
    </row>
    <row r="295113" spans="68:68" customFormat="1">
      <c r="BP295113" s="90"/>
    </row>
    <row r="295114" spans="68:68" customFormat="1">
      <c r="BP295114" s="90"/>
    </row>
    <row r="295115" spans="68:68" customFormat="1">
      <c r="BP295115" s="90"/>
    </row>
    <row r="295116" spans="68:68" customFormat="1">
      <c r="BP295116" s="90"/>
    </row>
    <row r="295117" spans="68:68" customFormat="1">
      <c r="BP295117" s="90"/>
    </row>
    <row r="295118" spans="68:68" customFormat="1">
      <c r="BP295118" s="90"/>
    </row>
    <row r="295119" spans="68:68" customFormat="1">
      <c r="BP295119" s="90"/>
    </row>
    <row r="295120" spans="68:68" customFormat="1">
      <c r="BP295120" s="90"/>
    </row>
    <row r="295121" spans="68:68" customFormat="1">
      <c r="BP295121" s="90"/>
    </row>
    <row r="295122" spans="68:68" customFormat="1">
      <c r="BP295122" s="90"/>
    </row>
    <row r="295123" spans="68:68" customFormat="1">
      <c r="BP295123" s="90"/>
    </row>
    <row r="295124" spans="68:68" customFormat="1">
      <c r="BP295124" s="90"/>
    </row>
    <row r="295125" spans="68:68" customFormat="1">
      <c r="BP295125" s="90"/>
    </row>
    <row r="295126" spans="68:68" customFormat="1">
      <c r="BP295126" s="90"/>
    </row>
    <row r="295127" spans="68:68" customFormat="1">
      <c r="BP295127" s="90"/>
    </row>
    <row r="295128" spans="68:68" customFormat="1">
      <c r="BP295128" s="90"/>
    </row>
    <row r="295129" spans="68:68" customFormat="1">
      <c r="BP295129" s="90"/>
    </row>
    <row r="295130" spans="68:68" customFormat="1">
      <c r="BP295130" s="90"/>
    </row>
    <row r="295131" spans="68:68" customFormat="1">
      <c r="BP295131" s="90"/>
    </row>
    <row r="295132" spans="68:68" customFormat="1">
      <c r="BP295132" s="90"/>
    </row>
    <row r="295133" spans="68:68" customFormat="1">
      <c r="BP295133" s="90"/>
    </row>
    <row r="295134" spans="68:68" customFormat="1">
      <c r="BP295134" s="90"/>
    </row>
    <row r="295135" spans="68:68" customFormat="1">
      <c r="BP295135" s="90"/>
    </row>
    <row r="295136" spans="68:68" customFormat="1">
      <c r="BP295136" s="90"/>
    </row>
    <row r="295137" spans="68:68" customFormat="1">
      <c r="BP295137" s="90"/>
    </row>
    <row r="295138" spans="68:68" customFormat="1">
      <c r="BP295138" s="90"/>
    </row>
    <row r="295139" spans="68:68" customFormat="1">
      <c r="BP295139" s="90"/>
    </row>
    <row r="295140" spans="68:68" customFormat="1">
      <c r="BP295140" s="90"/>
    </row>
    <row r="295141" spans="68:68" customFormat="1">
      <c r="BP295141" s="90"/>
    </row>
    <row r="295142" spans="68:68" customFormat="1">
      <c r="BP295142" s="90"/>
    </row>
    <row r="295143" spans="68:68" customFormat="1">
      <c r="BP295143" s="90"/>
    </row>
    <row r="295144" spans="68:68" customFormat="1">
      <c r="BP295144" s="90"/>
    </row>
    <row r="295145" spans="68:68" customFormat="1">
      <c r="BP295145" s="90"/>
    </row>
    <row r="295146" spans="68:68" customFormat="1">
      <c r="BP295146" s="90"/>
    </row>
    <row r="295147" spans="68:68" customFormat="1">
      <c r="BP295147" s="90"/>
    </row>
    <row r="295148" spans="68:68" customFormat="1">
      <c r="BP295148" s="90"/>
    </row>
    <row r="295149" spans="68:68" customFormat="1">
      <c r="BP295149" s="90"/>
    </row>
    <row r="295150" spans="68:68" customFormat="1">
      <c r="BP295150" s="90"/>
    </row>
    <row r="295151" spans="68:68" customFormat="1">
      <c r="BP295151" s="90"/>
    </row>
    <row r="295152" spans="68:68" customFormat="1">
      <c r="BP295152" s="90"/>
    </row>
    <row r="295153" spans="68:68" customFormat="1">
      <c r="BP295153" s="90"/>
    </row>
    <row r="295154" spans="68:68" customFormat="1">
      <c r="BP295154" s="90"/>
    </row>
    <row r="295155" spans="68:68" customFormat="1">
      <c r="BP295155" s="90"/>
    </row>
    <row r="295156" spans="68:68" customFormat="1">
      <c r="BP295156" s="90"/>
    </row>
    <row r="295157" spans="68:68" customFormat="1">
      <c r="BP295157" s="90"/>
    </row>
    <row r="295158" spans="68:68" customFormat="1">
      <c r="BP295158" s="90"/>
    </row>
    <row r="295159" spans="68:68" customFormat="1">
      <c r="BP295159" s="90"/>
    </row>
    <row r="295160" spans="68:68" customFormat="1">
      <c r="BP295160" s="90"/>
    </row>
    <row r="295161" spans="68:68" customFormat="1">
      <c r="BP295161" s="90"/>
    </row>
    <row r="295162" spans="68:68" customFormat="1">
      <c r="BP295162" s="90"/>
    </row>
    <row r="295163" spans="68:68" customFormat="1">
      <c r="BP295163" s="90"/>
    </row>
    <row r="295164" spans="68:68" customFormat="1">
      <c r="BP295164" s="90"/>
    </row>
    <row r="295165" spans="68:68" customFormat="1">
      <c r="BP295165" s="90"/>
    </row>
    <row r="295166" spans="68:68" customFormat="1">
      <c r="BP295166" s="90"/>
    </row>
    <row r="295167" spans="68:68" customFormat="1">
      <c r="BP295167" s="90"/>
    </row>
    <row r="295168" spans="68:68" customFormat="1">
      <c r="BP295168" s="90"/>
    </row>
    <row r="295169" spans="68:68" customFormat="1">
      <c r="BP295169" s="90"/>
    </row>
    <row r="295170" spans="68:68" customFormat="1">
      <c r="BP295170" s="90"/>
    </row>
    <row r="295171" spans="68:68" customFormat="1">
      <c r="BP295171" s="90"/>
    </row>
    <row r="295172" spans="68:68" customFormat="1">
      <c r="BP295172" s="90"/>
    </row>
    <row r="295173" spans="68:68" customFormat="1">
      <c r="BP295173" s="90"/>
    </row>
    <row r="295174" spans="68:68" customFormat="1">
      <c r="BP295174" s="90"/>
    </row>
    <row r="295175" spans="68:68" customFormat="1">
      <c r="BP295175" s="90"/>
    </row>
    <row r="295176" spans="68:68" customFormat="1">
      <c r="BP295176" s="90"/>
    </row>
    <row r="295177" spans="68:68" customFormat="1">
      <c r="BP295177" s="90"/>
    </row>
    <row r="295178" spans="68:68" customFormat="1">
      <c r="BP295178" s="90"/>
    </row>
    <row r="295179" spans="68:68" customFormat="1">
      <c r="BP295179" s="90"/>
    </row>
    <row r="295180" spans="68:68" customFormat="1">
      <c r="BP295180" s="90"/>
    </row>
    <row r="295181" spans="68:68" customFormat="1">
      <c r="BP295181" s="90"/>
    </row>
    <row r="295182" spans="68:68" customFormat="1">
      <c r="BP295182" s="90"/>
    </row>
    <row r="295183" spans="68:68" customFormat="1">
      <c r="BP295183" s="90"/>
    </row>
    <row r="295184" spans="68:68" customFormat="1">
      <c r="BP295184" s="90"/>
    </row>
    <row r="295185" spans="68:68" customFormat="1">
      <c r="BP295185" s="90"/>
    </row>
    <row r="295186" spans="68:68" customFormat="1">
      <c r="BP295186" s="90"/>
    </row>
    <row r="295187" spans="68:68" customFormat="1">
      <c r="BP295187" s="90"/>
    </row>
    <row r="295188" spans="68:68" customFormat="1">
      <c r="BP295188" s="90"/>
    </row>
    <row r="295189" spans="68:68" customFormat="1">
      <c r="BP295189" s="90"/>
    </row>
    <row r="295190" spans="68:68" customFormat="1">
      <c r="BP295190" s="90"/>
    </row>
    <row r="295191" spans="68:68" customFormat="1">
      <c r="BP295191" s="90"/>
    </row>
    <row r="295192" spans="68:68" customFormat="1">
      <c r="BP295192" s="90"/>
    </row>
    <row r="295193" spans="68:68" customFormat="1">
      <c r="BP295193" s="90"/>
    </row>
    <row r="295194" spans="68:68" customFormat="1">
      <c r="BP295194" s="90"/>
    </row>
    <row r="295195" spans="68:68" customFormat="1">
      <c r="BP295195" s="90"/>
    </row>
    <row r="295196" spans="68:68" customFormat="1">
      <c r="BP295196" s="90"/>
    </row>
    <row r="295197" spans="68:68" customFormat="1">
      <c r="BP295197" s="90"/>
    </row>
    <row r="295198" spans="68:68" customFormat="1">
      <c r="BP295198" s="90"/>
    </row>
    <row r="295199" spans="68:68" customFormat="1">
      <c r="BP295199" s="90"/>
    </row>
    <row r="295200" spans="68:68" customFormat="1">
      <c r="BP295200" s="90"/>
    </row>
    <row r="295201" spans="68:68" customFormat="1">
      <c r="BP295201" s="90"/>
    </row>
    <row r="295202" spans="68:68" customFormat="1">
      <c r="BP295202" s="90"/>
    </row>
    <row r="295203" spans="68:68" customFormat="1">
      <c r="BP295203" s="90"/>
    </row>
    <row r="295204" spans="68:68" customFormat="1">
      <c r="BP295204" s="90"/>
    </row>
    <row r="295205" spans="68:68" customFormat="1">
      <c r="BP295205" s="90"/>
    </row>
    <row r="295206" spans="68:68" customFormat="1">
      <c r="BP295206" s="90"/>
    </row>
    <row r="295207" spans="68:68" customFormat="1">
      <c r="BP295207" s="90"/>
    </row>
    <row r="295208" spans="68:68" customFormat="1">
      <c r="BP295208" s="90"/>
    </row>
    <row r="295209" spans="68:68" customFormat="1">
      <c r="BP295209" s="90"/>
    </row>
    <row r="295210" spans="68:68" customFormat="1">
      <c r="BP295210" s="90"/>
    </row>
    <row r="295211" spans="68:68" customFormat="1">
      <c r="BP295211" s="90"/>
    </row>
    <row r="295212" spans="68:68" customFormat="1">
      <c r="BP295212" s="90"/>
    </row>
    <row r="295213" spans="68:68" customFormat="1">
      <c r="BP295213" s="90"/>
    </row>
    <row r="295214" spans="68:68" customFormat="1">
      <c r="BP295214" s="90"/>
    </row>
    <row r="295215" spans="68:68" customFormat="1">
      <c r="BP295215" s="90"/>
    </row>
    <row r="295216" spans="68:68" customFormat="1">
      <c r="BP295216" s="90"/>
    </row>
    <row r="295217" spans="68:68" customFormat="1">
      <c r="BP295217" s="90"/>
    </row>
    <row r="295218" spans="68:68" customFormat="1">
      <c r="BP295218" s="90"/>
    </row>
    <row r="295219" spans="68:68" customFormat="1">
      <c r="BP295219" s="90"/>
    </row>
    <row r="295220" spans="68:68" customFormat="1">
      <c r="BP295220" s="90"/>
    </row>
    <row r="295221" spans="68:68" customFormat="1">
      <c r="BP295221" s="90"/>
    </row>
    <row r="295222" spans="68:68" customFormat="1">
      <c r="BP295222" s="90"/>
    </row>
    <row r="295223" spans="68:68" customFormat="1">
      <c r="BP295223" s="90"/>
    </row>
    <row r="295224" spans="68:68" customFormat="1">
      <c r="BP295224" s="90"/>
    </row>
    <row r="295225" spans="68:68" customFormat="1">
      <c r="BP295225" s="90"/>
    </row>
    <row r="295226" spans="68:68" customFormat="1">
      <c r="BP295226" s="90"/>
    </row>
    <row r="295227" spans="68:68" customFormat="1">
      <c r="BP295227" s="90"/>
    </row>
    <row r="295228" spans="68:68" customFormat="1">
      <c r="BP295228" s="90"/>
    </row>
    <row r="295229" spans="68:68" customFormat="1">
      <c r="BP295229" s="90"/>
    </row>
    <row r="295230" spans="68:68" customFormat="1">
      <c r="BP295230" s="90"/>
    </row>
    <row r="295231" spans="68:68" customFormat="1">
      <c r="BP295231" s="90"/>
    </row>
    <row r="295232" spans="68:68" customFormat="1">
      <c r="BP295232" s="90"/>
    </row>
    <row r="295233" spans="68:68" customFormat="1">
      <c r="BP295233" s="90"/>
    </row>
    <row r="295234" spans="68:68" customFormat="1">
      <c r="BP295234" s="90"/>
    </row>
    <row r="295235" spans="68:68" customFormat="1">
      <c r="BP295235" s="90"/>
    </row>
    <row r="295236" spans="68:68" customFormat="1">
      <c r="BP295236" s="90"/>
    </row>
    <row r="295237" spans="68:68" customFormat="1">
      <c r="BP295237" s="90"/>
    </row>
    <row r="295238" spans="68:68" customFormat="1">
      <c r="BP295238" s="90"/>
    </row>
    <row r="295239" spans="68:68" customFormat="1">
      <c r="BP295239" s="90"/>
    </row>
    <row r="295240" spans="68:68" customFormat="1">
      <c r="BP295240" s="90"/>
    </row>
    <row r="295241" spans="68:68" customFormat="1">
      <c r="BP295241" s="90"/>
    </row>
    <row r="295242" spans="68:68" customFormat="1">
      <c r="BP295242" s="90"/>
    </row>
    <row r="295243" spans="68:68" customFormat="1">
      <c r="BP295243" s="90"/>
    </row>
    <row r="295244" spans="68:68" customFormat="1">
      <c r="BP295244" s="90"/>
    </row>
    <row r="295245" spans="68:68" customFormat="1">
      <c r="BP295245" s="90"/>
    </row>
    <row r="295246" spans="68:68" customFormat="1">
      <c r="BP295246" s="90"/>
    </row>
    <row r="295247" spans="68:68" customFormat="1">
      <c r="BP295247" s="90"/>
    </row>
    <row r="295248" spans="68:68" customFormat="1">
      <c r="BP295248" s="90"/>
    </row>
    <row r="295249" spans="68:68" customFormat="1">
      <c r="BP295249" s="90"/>
    </row>
    <row r="295250" spans="68:68" customFormat="1">
      <c r="BP295250" s="90"/>
    </row>
    <row r="295251" spans="68:68" customFormat="1">
      <c r="BP295251" s="90"/>
    </row>
    <row r="295252" spans="68:68" customFormat="1">
      <c r="BP295252" s="90"/>
    </row>
    <row r="295253" spans="68:68" customFormat="1">
      <c r="BP295253" s="90"/>
    </row>
    <row r="295254" spans="68:68" customFormat="1">
      <c r="BP295254" s="90"/>
    </row>
    <row r="295255" spans="68:68" customFormat="1">
      <c r="BP295255" s="90"/>
    </row>
    <row r="295256" spans="68:68" customFormat="1">
      <c r="BP295256" s="90"/>
    </row>
    <row r="295257" spans="68:68" customFormat="1">
      <c r="BP295257" s="90"/>
    </row>
    <row r="295258" spans="68:68" customFormat="1">
      <c r="BP295258" s="90"/>
    </row>
    <row r="295259" spans="68:68" customFormat="1">
      <c r="BP295259" s="90"/>
    </row>
    <row r="295260" spans="68:68" customFormat="1">
      <c r="BP295260" s="90"/>
    </row>
    <row r="295261" spans="68:68" customFormat="1">
      <c r="BP295261" s="90"/>
    </row>
    <row r="295262" spans="68:68" customFormat="1">
      <c r="BP295262" s="90"/>
    </row>
    <row r="295263" spans="68:68" customFormat="1">
      <c r="BP295263" s="90"/>
    </row>
    <row r="295264" spans="68:68" customFormat="1">
      <c r="BP295264" s="90"/>
    </row>
    <row r="295265" spans="68:68" customFormat="1">
      <c r="BP295265" s="90"/>
    </row>
    <row r="295266" spans="68:68" customFormat="1">
      <c r="BP295266" s="90"/>
    </row>
    <row r="295267" spans="68:68" customFormat="1">
      <c r="BP295267" s="90"/>
    </row>
    <row r="295268" spans="68:68" customFormat="1">
      <c r="BP295268" s="90"/>
    </row>
    <row r="295269" spans="68:68" customFormat="1">
      <c r="BP295269" s="90"/>
    </row>
    <row r="295270" spans="68:68" customFormat="1">
      <c r="BP295270" s="90"/>
    </row>
    <row r="295271" spans="68:68" customFormat="1">
      <c r="BP295271" s="90"/>
    </row>
    <row r="295272" spans="68:68" customFormat="1">
      <c r="BP295272" s="90"/>
    </row>
    <row r="295273" spans="68:68" customFormat="1">
      <c r="BP295273" s="90"/>
    </row>
    <row r="295274" spans="68:68" customFormat="1">
      <c r="BP295274" s="90"/>
    </row>
    <row r="295275" spans="68:68" customFormat="1">
      <c r="BP295275" s="90"/>
    </row>
    <row r="295276" spans="68:68" customFormat="1">
      <c r="BP295276" s="90"/>
    </row>
    <row r="295277" spans="68:68" customFormat="1">
      <c r="BP295277" s="90"/>
    </row>
    <row r="295278" spans="68:68" customFormat="1">
      <c r="BP295278" s="90"/>
    </row>
    <row r="295279" spans="68:68" customFormat="1">
      <c r="BP295279" s="90"/>
    </row>
    <row r="295280" spans="68:68" customFormat="1">
      <c r="BP295280" s="90"/>
    </row>
    <row r="295281" spans="68:68" customFormat="1">
      <c r="BP295281" s="90"/>
    </row>
    <row r="295282" spans="68:68" customFormat="1">
      <c r="BP295282" s="90"/>
    </row>
    <row r="295283" spans="68:68" customFormat="1">
      <c r="BP295283" s="90"/>
    </row>
    <row r="295284" spans="68:68" customFormat="1">
      <c r="BP295284" s="90"/>
    </row>
    <row r="295285" spans="68:68" customFormat="1">
      <c r="BP295285" s="90"/>
    </row>
    <row r="295286" spans="68:68" customFormat="1">
      <c r="BP295286" s="90"/>
    </row>
    <row r="295287" spans="68:68" customFormat="1">
      <c r="BP295287" s="90"/>
    </row>
    <row r="295288" spans="68:68" customFormat="1">
      <c r="BP295288" s="90"/>
    </row>
    <row r="295289" spans="68:68" customFormat="1">
      <c r="BP295289" s="90"/>
    </row>
    <row r="295290" spans="68:68" customFormat="1">
      <c r="BP295290" s="90"/>
    </row>
    <row r="295291" spans="68:68" customFormat="1">
      <c r="BP295291" s="90"/>
    </row>
    <row r="295292" spans="68:68" customFormat="1">
      <c r="BP295292" s="90"/>
    </row>
    <row r="295293" spans="68:68" customFormat="1">
      <c r="BP295293" s="90"/>
    </row>
    <row r="295294" spans="68:68" customFormat="1">
      <c r="BP295294" s="90"/>
    </row>
    <row r="295295" spans="68:68" customFormat="1">
      <c r="BP295295" s="90"/>
    </row>
    <row r="295296" spans="68:68" customFormat="1">
      <c r="BP295296" s="90"/>
    </row>
    <row r="295297" spans="68:68" customFormat="1">
      <c r="BP295297" s="90"/>
    </row>
    <row r="295298" spans="68:68" customFormat="1">
      <c r="BP295298" s="90"/>
    </row>
    <row r="295299" spans="68:68" customFormat="1">
      <c r="BP295299" s="90"/>
    </row>
    <row r="295300" spans="68:68" customFormat="1">
      <c r="BP295300" s="90"/>
    </row>
    <row r="295301" spans="68:68" customFormat="1">
      <c r="BP295301" s="90"/>
    </row>
    <row r="295302" spans="68:68" customFormat="1">
      <c r="BP295302" s="90"/>
    </row>
    <row r="295303" spans="68:68" customFormat="1">
      <c r="BP295303" s="90"/>
    </row>
    <row r="295304" spans="68:68" customFormat="1">
      <c r="BP295304" s="90"/>
    </row>
    <row r="295305" spans="68:68" customFormat="1">
      <c r="BP295305" s="90"/>
    </row>
    <row r="295306" spans="68:68" customFormat="1">
      <c r="BP295306" s="90"/>
    </row>
    <row r="295307" spans="68:68" customFormat="1">
      <c r="BP295307" s="90"/>
    </row>
    <row r="295308" spans="68:68" customFormat="1">
      <c r="BP295308" s="90"/>
    </row>
    <row r="295309" spans="68:68" customFormat="1">
      <c r="BP295309" s="90"/>
    </row>
    <row r="295310" spans="68:68" customFormat="1">
      <c r="BP295310" s="90"/>
    </row>
    <row r="295311" spans="68:68" customFormat="1">
      <c r="BP295311" s="90"/>
    </row>
    <row r="295312" spans="68:68" customFormat="1">
      <c r="BP295312" s="90"/>
    </row>
    <row r="295313" spans="68:68" customFormat="1">
      <c r="BP295313" s="90"/>
    </row>
    <row r="295314" spans="68:68" customFormat="1">
      <c r="BP295314" s="90"/>
    </row>
    <row r="295315" spans="68:68" customFormat="1">
      <c r="BP295315" s="90"/>
    </row>
    <row r="295316" spans="68:68" customFormat="1">
      <c r="BP295316" s="90"/>
    </row>
    <row r="295317" spans="68:68" customFormat="1">
      <c r="BP295317" s="90"/>
    </row>
    <row r="295318" spans="68:68" customFormat="1">
      <c r="BP295318" s="90"/>
    </row>
    <row r="295319" spans="68:68" customFormat="1">
      <c r="BP295319" s="90"/>
    </row>
    <row r="295320" spans="68:68" customFormat="1">
      <c r="BP295320" s="90"/>
    </row>
    <row r="295321" spans="68:68" customFormat="1">
      <c r="BP295321" s="90"/>
    </row>
    <row r="295322" spans="68:68" customFormat="1">
      <c r="BP295322" s="90"/>
    </row>
    <row r="295323" spans="68:68" customFormat="1">
      <c r="BP295323" s="90"/>
    </row>
    <row r="295324" spans="68:68" customFormat="1">
      <c r="BP295324" s="90"/>
    </row>
    <row r="295325" spans="68:68" customFormat="1">
      <c r="BP295325" s="90"/>
    </row>
    <row r="295326" spans="68:68" customFormat="1">
      <c r="BP295326" s="90"/>
    </row>
    <row r="295327" spans="68:68" customFormat="1">
      <c r="BP295327" s="90"/>
    </row>
    <row r="295328" spans="68:68" customFormat="1">
      <c r="BP295328" s="90"/>
    </row>
    <row r="295329" spans="68:68" customFormat="1">
      <c r="BP295329" s="90"/>
    </row>
    <row r="295330" spans="68:68" customFormat="1">
      <c r="BP295330" s="90"/>
    </row>
    <row r="295331" spans="68:68" customFormat="1">
      <c r="BP295331" s="90"/>
    </row>
    <row r="295332" spans="68:68" customFormat="1">
      <c r="BP295332" s="90"/>
    </row>
    <row r="295333" spans="68:68" customFormat="1">
      <c r="BP295333" s="90"/>
    </row>
    <row r="295334" spans="68:68" customFormat="1">
      <c r="BP295334" s="90"/>
    </row>
    <row r="295335" spans="68:68" customFormat="1">
      <c r="BP295335" s="90"/>
    </row>
    <row r="295336" spans="68:68" customFormat="1">
      <c r="BP295336" s="90"/>
    </row>
    <row r="295337" spans="68:68" customFormat="1">
      <c r="BP295337" s="90"/>
    </row>
    <row r="295338" spans="68:68" customFormat="1">
      <c r="BP295338" s="90"/>
    </row>
    <row r="295339" spans="68:68" customFormat="1">
      <c r="BP295339" s="90"/>
    </row>
    <row r="295340" spans="68:68" customFormat="1">
      <c r="BP295340" s="90"/>
    </row>
    <row r="295341" spans="68:68" customFormat="1">
      <c r="BP295341" s="90"/>
    </row>
    <row r="295342" spans="68:68" customFormat="1">
      <c r="BP295342" s="90"/>
    </row>
    <row r="295343" spans="68:68" customFormat="1">
      <c r="BP295343" s="90"/>
    </row>
    <row r="295344" spans="68:68" customFormat="1">
      <c r="BP295344" s="90"/>
    </row>
    <row r="295345" spans="68:68" customFormat="1">
      <c r="BP295345" s="90"/>
    </row>
    <row r="295346" spans="68:68" customFormat="1">
      <c r="BP295346" s="90"/>
    </row>
    <row r="295347" spans="68:68" customFormat="1">
      <c r="BP295347" s="90"/>
    </row>
    <row r="295348" spans="68:68" customFormat="1">
      <c r="BP295348" s="90"/>
    </row>
    <row r="295349" spans="68:68" customFormat="1">
      <c r="BP295349" s="90"/>
    </row>
    <row r="295350" spans="68:68" customFormat="1">
      <c r="BP295350" s="90"/>
    </row>
    <row r="295351" spans="68:68" customFormat="1">
      <c r="BP295351" s="90"/>
    </row>
    <row r="295352" spans="68:68" customFormat="1">
      <c r="BP295352" s="90"/>
    </row>
    <row r="295353" spans="68:68" customFormat="1">
      <c r="BP295353" s="90"/>
    </row>
    <row r="295354" spans="68:68" customFormat="1">
      <c r="BP295354" s="90"/>
    </row>
    <row r="295355" spans="68:68" customFormat="1">
      <c r="BP295355" s="90"/>
    </row>
    <row r="295356" spans="68:68" customFormat="1">
      <c r="BP295356" s="90"/>
    </row>
    <row r="295357" spans="68:68" customFormat="1">
      <c r="BP295357" s="90"/>
    </row>
    <row r="295358" spans="68:68" customFormat="1">
      <c r="BP295358" s="90"/>
    </row>
    <row r="295359" spans="68:68" customFormat="1">
      <c r="BP295359" s="90"/>
    </row>
    <row r="295360" spans="68:68" customFormat="1">
      <c r="BP295360" s="90"/>
    </row>
    <row r="295361" spans="68:68" customFormat="1">
      <c r="BP295361" s="90"/>
    </row>
    <row r="295362" spans="68:68" customFormat="1">
      <c r="BP295362" s="90"/>
    </row>
    <row r="295363" spans="68:68" customFormat="1">
      <c r="BP295363" s="90"/>
    </row>
    <row r="295364" spans="68:68" customFormat="1">
      <c r="BP295364" s="90"/>
    </row>
    <row r="295365" spans="68:68" customFormat="1">
      <c r="BP295365" s="90"/>
    </row>
    <row r="295366" spans="68:68" customFormat="1">
      <c r="BP295366" s="90"/>
    </row>
    <row r="295367" spans="68:68" customFormat="1">
      <c r="BP295367" s="90"/>
    </row>
    <row r="295368" spans="68:68" customFormat="1">
      <c r="BP295368" s="90"/>
    </row>
    <row r="295369" spans="68:68" customFormat="1">
      <c r="BP295369" s="90"/>
    </row>
    <row r="295370" spans="68:68" customFormat="1">
      <c r="BP295370" s="90"/>
    </row>
    <row r="295371" spans="68:68" customFormat="1">
      <c r="BP295371" s="90"/>
    </row>
    <row r="295372" spans="68:68" customFormat="1">
      <c r="BP295372" s="90"/>
    </row>
    <row r="295373" spans="68:68" customFormat="1">
      <c r="BP295373" s="90"/>
    </row>
    <row r="295374" spans="68:68" customFormat="1">
      <c r="BP295374" s="90"/>
    </row>
    <row r="295375" spans="68:68" customFormat="1">
      <c r="BP295375" s="90"/>
    </row>
    <row r="295376" spans="68:68" customFormat="1">
      <c r="BP295376" s="90"/>
    </row>
    <row r="295377" spans="68:68" customFormat="1">
      <c r="BP295377" s="90"/>
    </row>
    <row r="295378" spans="68:68" customFormat="1">
      <c r="BP295378" s="90"/>
    </row>
    <row r="295379" spans="68:68" customFormat="1">
      <c r="BP295379" s="90"/>
    </row>
    <row r="295380" spans="68:68" customFormat="1">
      <c r="BP295380" s="90"/>
    </row>
    <row r="295381" spans="68:68" customFormat="1">
      <c r="BP295381" s="90"/>
    </row>
    <row r="295382" spans="68:68" customFormat="1">
      <c r="BP295382" s="90"/>
    </row>
    <row r="295383" spans="68:68" customFormat="1">
      <c r="BP295383" s="90"/>
    </row>
    <row r="295384" spans="68:68" customFormat="1">
      <c r="BP295384" s="90"/>
    </row>
    <row r="295385" spans="68:68" customFormat="1">
      <c r="BP295385" s="90"/>
    </row>
    <row r="295386" spans="68:68" customFormat="1">
      <c r="BP295386" s="90"/>
    </row>
    <row r="295387" spans="68:68" customFormat="1">
      <c r="BP295387" s="90"/>
    </row>
    <row r="295388" spans="68:68" customFormat="1">
      <c r="BP295388" s="90"/>
    </row>
    <row r="295389" spans="68:68" customFormat="1">
      <c r="BP295389" s="90"/>
    </row>
    <row r="295390" spans="68:68" customFormat="1">
      <c r="BP295390" s="90"/>
    </row>
    <row r="295391" spans="68:68" customFormat="1">
      <c r="BP295391" s="90"/>
    </row>
    <row r="295392" spans="68:68" customFormat="1">
      <c r="BP295392" s="90"/>
    </row>
    <row r="295393" spans="68:68" customFormat="1">
      <c r="BP295393" s="90"/>
    </row>
    <row r="295394" spans="68:68" customFormat="1">
      <c r="BP295394" s="90"/>
    </row>
    <row r="295395" spans="68:68" customFormat="1">
      <c r="BP295395" s="90"/>
    </row>
    <row r="295396" spans="68:68" customFormat="1">
      <c r="BP295396" s="90"/>
    </row>
    <row r="295397" spans="68:68" customFormat="1">
      <c r="BP295397" s="90"/>
    </row>
    <row r="295398" spans="68:68" customFormat="1">
      <c r="BP295398" s="90"/>
    </row>
    <row r="295399" spans="68:68" customFormat="1">
      <c r="BP295399" s="90"/>
    </row>
    <row r="295400" spans="68:68" customFormat="1">
      <c r="BP295400" s="90"/>
    </row>
    <row r="295401" spans="68:68" customFormat="1">
      <c r="BP295401" s="90"/>
    </row>
    <row r="295402" spans="68:68" customFormat="1">
      <c r="BP295402" s="90"/>
    </row>
    <row r="295403" spans="68:68" customFormat="1">
      <c r="BP295403" s="90"/>
    </row>
    <row r="295404" spans="68:68" customFormat="1">
      <c r="BP295404" s="90"/>
    </row>
    <row r="295405" spans="68:68" customFormat="1">
      <c r="BP295405" s="90"/>
    </row>
    <row r="295406" spans="68:68" customFormat="1">
      <c r="BP295406" s="90"/>
    </row>
    <row r="295407" spans="68:68" customFormat="1">
      <c r="BP295407" s="90"/>
    </row>
    <row r="295408" spans="68:68" customFormat="1">
      <c r="BP295408" s="90"/>
    </row>
    <row r="295409" spans="68:68" customFormat="1">
      <c r="BP295409" s="90"/>
    </row>
    <row r="295410" spans="68:68" customFormat="1">
      <c r="BP295410" s="90"/>
    </row>
    <row r="295411" spans="68:68" customFormat="1">
      <c r="BP295411" s="90"/>
    </row>
    <row r="295412" spans="68:68" customFormat="1">
      <c r="BP295412" s="90"/>
    </row>
    <row r="295413" spans="68:68" customFormat="1">
      <c r="BP295413" s="90"/>
    </row>
    <row r="295414" spans="68:68" customFormat="1">
      <c r="BP295414" s="90"/>
    </row>
    <row r="295415" spans="68:68" customFormat="1">
      <c r="BP295415" s="90"/>
    </row>
    <row r="295416" spans="68:68" customFormat="1">
      <c r="BP295416" s="90"/>
    </row>
    <row r="295417" spans="68:68" customFormat="1">
      <c r="BP295417" s="90"/>
    </row>
    <row r="295418" spans="68:68" customFormat="1">
      <c r="BP295418" s="90"/>
    </row>
    <row r="295419" spans="68:68" customFormat="1">
      <c r="BP295419" s="90"/>
    </row>
    <row r="295420" spans="68:68" customFormat="1">
      <c r="BP295420" s="90"/>
    </row>
    <row r="295421" spans="68:68" customFormat="1">
      <c r="BP295421" s="90"/>
    </row>
    <row r="295422" spans="68:68" customFormat="1">
      <c r="BP295422" s="90"/>
    </row>
    <row r="295423" spans="68:68" customFormat="1">
      <c r="BP295423" s="90"/>
    </row>
    <row r="295424" spans="68:68" customFormat="1">
      <c r="BP295424" s="90"/>
    </row>
    <row r="295425" spans="68:68" customFormat="1">
      <c r="BP295425" s="90"/>
    </row>
    <row r="295426" spans="68:68" customFormat="1">
      <c r="BP295426" s="90"/>
    </row>
    <row r="295427" spans="68:68" customFormat="1">
      <c r="BP295427" s="90"/>
    </row>
    <row r="295428" spans="68:68" customFormat="1">
      <c r="BP295428" s="90"/>
    </row>
    <row r="295429" spans="68:68" customFormat="1">
      <c r="BP295429" s="90"/>
    </row>
    <row r="295430" spans="68:68" customFormat="1">
      <c r="BP295430" s="90"/>
    </row>
    <row r="295431" spans="68:68" customFormat="1">
      <c r="BP295431" s="90"/>
    </row>
    <row r="295432" spans="68:68" customFormat="1">
      <c r="BP295432" s="90"/>
    </row>
    <row r="295433" spans="68:68" customFormat="1">
      <c r="BP295433" s="90"/>
    </row>
    <row r="295434" spans="68:68" customFormat="1">
      <c r="BP295434" s="90"/>
    </row>
    <row r="295435" spans="68:68" customFormat="1">
      <c r="BP295435" s="90"/>
    </row>
    <row r="295436" spans="68:68" customFormat="1">
      <c r="BP295436" s="90"/>
    </row>
    <row r="295437" spans="68:68" customFormat="1">
      <c r="BP295437" s="90"/>
    </row>
    <row r="295438" spans="68:68" customFormat="1">
      <c r="BP295438" s="90"/>
    </row>
    <row r="295439" spans="68:68" customFormat="1">
      <c r="BP295439" s="90"/>
    </row>
    <row r="295440" spans="68:68" customFormat="1">
      <c r="BP295440" s="90"/>
    </row>
    <row r="295441" spans="68:68" customFormat="1">
      <c r="BP295441" s="90"/>
    </row>
    <row r="295442" spans="68:68" customFormat="1">
      <c r="BP295442" s="90"/>
    </row>
    <row r="295443" spans="68:68" customFormat="1">
      <c r="BP295443" s="90"/>
    </row>
    <row r="295444" spans="68:68" customFormat="1">
      <c r="BP295444" s="90"/>
    </row>
    <row r="295445" spans="68:68" customFormat="1">
      <c r="BP295445" s="90"/>
    </row>
    <row r="295446" spans="68:68" customFormat="1">
      <c r="BP295446" s="90"/>
    </row>
    <row r="295447" spans="68:68" customFormat="1">
      <c r="BP295447" s="90"/>
    </row>
    <row r="295448" spans="68:68" customFormat="1">
      <c r="BP295448" s="90"/>
    </row>
    <row r="295449" spans="68:68" customFormat="1">
      <c r="BP295449" s="90"/>
    </row>
    <row r="295450" spans="68:68" customFormat="1">
      <c r="BP295450" s="90"/>
    </row>
    <row r="295451" spans="68:68" customFormat="1">
      <c r="BP295451" s="90"/>
    </row>
    <row r="295452" spans="68:68" customFormat="1">
      <c r="BP295452" s="90"/>
    </row>
    <row r="295453" spans="68:68" customFormat="1">
      <c r="BP295453" s="90"/>
    </row>
    <row r="295454" spans="68:68" customFormat="1">
      <c r="BP295454" s="90"/>
    </row>
    <row r="295455" spans="68:68" customFormat="1">
      <c r="BP295455" s="90"/>
    </row>
    <row r="295456" spans="68:68" customFormat="1">
      <c r="BP295456" s="90"/>
    </row>
    <row r="295457" spans="68:68" customFormat="1">
      <c r="BP295457" s="90"/>
    </row>
    <row r="295458" spans="68:68" customFormat="1">
      <c r="BP295458" s="90"/>
    </row>
    <row r="295459" spans="68:68" customFormat="1">
      <c r="BP295459" s="90"/>
    </row>
    <row r="295460" spans="68:68" customFormat="1">
      <c r="BP295460" s="90"/>
    </row>
    <row r="295461" spans="68:68" customFormat="1">
      <c r="BP295461" s="90"/>
    </row>
    <row r="295462" spans="68:68" customFormat="1">
      <c r="BP295462" s="90"/>
    </row>
    <row r="295463" spans="68:68" customFormat="1">
      <c r="BP295463" s="90"/>
    </row>
    <row r="295464" spans="68:68" customFormat="1">
      <c r="BP295464" s="90"/>
    </row>
    <row r="295465" spans="68:68" customFormat="1">
      <c r="BP295465" s="90"/>
    </row>
    <row r="295466" spans="68:68" customFormat="1">
      <c r="BP295466" s="90"/>
    </row>
    <row r="295467" spans="68:68" customFormat="1">
      <c r="BP295467" s="90"/>
    </row>
    <row r="295468" spans="68:68" customFormat="1">
      <c r="BP295468" s="90"/>
    </row>
    <row r="295469" spans="68:68" customFormat="1">
      <c r="BP295469" s="90"/>
    </row>
    <row r="295470" spans="68:68" customFormat="1">
      <c r="BP295470" s="90"/>
    </row>
    <row r="295471" spans="68:68" customFormat="1">
      <c r="BP295471" s="90"/>
    </row>
    <row r="295472" spans="68:68" customFormat="1">
      <c r="BP295472" s="90"/>
    </row>
    <row r="295473" spans="68:68" customFormat="1">
      <c r="BP295473" s="90"/>
    </row>
    <row r="295474" spans="68:68" customFormat="1">
      <c r="BP295474" s="90"/>
    </row>
    <row r="295475" spans="68:68" customFormat="1">
      <c r="BP295475" s="90"/>
    </row>
    <row r="295476" spans="68:68" customFormat="1">
      <c r="BP295476" s="90"/>
    </row>
    <row r="295477" spans="68:68" customFormat="1">
      <c r="BP295477" s="90"/>
    </row>
    <row r="295478" spans="68:68" customFormat="1">
      <c r="BP295478" s="90"/>
    </row>
    <row r="295479" spans="68:68" customFormat="1">
      <c r="BP295479" s="90"/>
    </row>
    <row r="295480" spans="68:68" customFormat="1">
      <c r="BP295480" s="90"/>
    </row>
    <row r="295481" spans="68:68" customFormat="1">
      <c r="BP295481" s="90"/>
    </row>
    <row r="295482" spans="68:68" customFormat="1">
      <c r="BP295482" s="90"/>
    </row>
    <row r="295483" spans="68:68" customFormat="1">
      <c r="BP295483" s="90"/>
    </row>
    <row r="295484" spans="68:68" customFormat="1">
      <c r="BP295484" s="90"/>
    </row>
    <row r="295485" spans="68:68" customFormat="1">
      <c r="BP295485" s="90"/>
    </row>
    <row r="295486" spans="68:68" customFormat="1">
      <c r="BP295486" s="90"/>
    </row>
    <row r="295487" spans="68:68" customFormat="1">
      <c r="BP295487" s="90"/>
    </row>
    <row r="295488" spans="68:68" customFormat="1">
      <c r="BP295488" s="90"/>
    </row>
    <row r="295489" spans="68:68" customFormat="1">
      <c r="BP295489" s="90"/>
    </row>
    <row r="295490" spans="68:68" customFormat="1">
      <c r="BP295490" s="90"/>
    </row>
    <row r="295491" spans="68:68" customFormat="1">
      <c r="BP295491" s="90"/>
    </row>
    <row r="295492" spans="68:68" customFormat="1">
      <c r="BP295492" s="90"/>
    </row>
    <row r="295493" spans="68:68" customFormat="1">
      <c r="BP295493" s="90"/>
    </row>
    <row r="295494" spans="68:68" customFormat="1">
      <c r="BP295494" s="90"/>
    </row>
    <row r="295495" spans="68:68" customFormat="1">
      <c r="BP295495" s="90"/>
    </row>
    <row r="295496" spans="68:68" customFormat="1">
      <c r="BP295496" s="90"/>
    </row>
    <row r="295497" spans="68:68" customFormat="1">
      <c r="BP295497" s="90"/>
    </row>
    <row r="295498" spans="68:68" customFormat="1">
      <c r="BP295498" s="90"/>
    </row>
    <row r="295499" spans="68:68" customFormat="1">
      <c r="BP295499" s="90"/>
    </row>
    <row r="295500" spans="68:68" customFormat="1">
      <c r="BP295500" s="90"/>
    </row>
    <row r="295501" spans="68:68" customFormat="1">
      <c r="BP295501" s="90"/>
    </row>
    <row r="295502" spans="68:68" customFormat="1">
      <c r="BP295502" s="90"/>
    </row>
    <row r="295503" spans="68:68" customFormat="1">
      <c r="BP295503" s="90"/>
    </row>
    <row r="295504" spans="68:68" customFormat="1">
      <c r="BP295504" s="90"/>
    </row>
    <row r="295505" spans="68:68" customFormat="1">
      <c r="BP295505" s="90"/>
    </row>
    <row r="295506" spans="68:68" customFormat="1">
      <c r="BP295506" s="90"/>
    </row>
    <row r="295507" spans="68:68" customFormat="1">
      <c r="BP295507" s="90"/>
    </row>
    <row r="295508" spans="68:68" customFormat="1">
      <c r="BP295508" s="90"/>
    </row>
    <row r="295509" spans="68:68" customFormat="1">
      <c r="BP295509" s="90"/>
    </row>
    <row r="295510" spans="68:68" customFormat="1">
      <c r="BP295510" s="90"/>
    </row>
    <row r="295511" spans="68:68" customFormat="1">
      <c r="BP295511" s="90"/>
    </row>
    <row r="295512" spans="68:68" customFormat="1">
      <c r="BP295512" s="90"/>
    </row>
    <row r="295513" spans="68:68" customFormat="1">
      <c r="BP295513" s="90"/>
    </row>
    <row r="295514" spans="68:68" customFormat="1">
      <c r="BP295514" s="90"/>
    </row>
    <row r="295515" spans="68:68" customFormat="1">
      <c r="BP295515" s="90"/>
    </row>
    <row r="295516" spans="68:68" customFormat="1">
      <c r="BP295516" s="90"/>
    </row>
    <row r="295517" spans="68:68" customFormat="1">
      <c r="BP295517" s="90"/>
    </row>
    <row r="295518" spans="68:68" customFormat="1">
      <c r="BP295518" s="90"/>
    </row>
    <row r="295519" spans="68:68" customFormat="1">
      <c r="BP295519" s="90"/>
    </row>
    <row r="295520" spans="68:68" customFormat="1">
      <c r="BP295520" s="90"/>
    </row>
    <row r="295521" spans="68:68" customFormat="1">
      <c r="BP295521" s="90"/>
    </row>
    <row r="295522" spans="68:68" customFormat="1">
      <c r="BP295522" s="90"/>
    </row>
    <row r="295523" spans="68:68" customFormat="1">
      <c r="BP295523" s="90"/>
    </row>
    <row r="295524" spans="68:68" customFormat="1">
      <c r="BP295524" s="90"/>
    </row>
    <row r="295525" spans="68:68" customFormat="1">
      <c r="BP295525" s="90"/>
    </row>
    <row r="295526" spans="68:68" customFormat="1">
      <c r="BP295526" s="90"/>
    </row>
    <row r="295527" spans="68:68" customFormat="1">
      <c r="BP295527" s="90"/>
    </row>
    <row r="295528" spans="68:68" customFormat="1">
      <c r="BP295528" s="90"/>
    </row>
    <row r="295529" spans="68:68" customFormat="1">
      <c r="BP295529" s="90"/>
    </row>
    <row r="295530" spans="68:68" customFormat="1">
      <c r="BP295530" s="90"/>
    </row>
    <row r="295531" spans="68:68" customFormat="1">
      <c r="BP295531" s="90"/>
    </row>
    <row r="295532" spans="68:68" customFormat="1">
      <c r="BP295532" s="90"/>
    </row>
    <row r="295533" spans="68:68" customFormat="1">
      <c r="BP295533" s="90"/>
    </row>
    <row r="295534" spans="68:68" customFormat="1">
      <c r="BP295534" s="90"/>
    </row>
    <row r="295535" spans="68:68" customFormat="1">
      <c r="BP295535" s="90"/>
    </row>
    <row r="295536" spans="68:68" customFormat="1">
      <c r="BP295536" s="90"/>
    </row>
    <row r="295537" spans="68:68" customFormat="1">
      <c r="BP295537" s="90"/>
    </row>
    <row r="295538" spans="68:68" customFormat="1">
      <c r="BP295538" s="90"/>
    </row>
    <row r="295539" spans="68:68" customFormat="1">
      <c r="BP295539" s="90"/>
    </row>
    <row r="295540" spans="68:68" customFormat="1">
      <c r="BP295540" s="90"/>
    </row>
    <row r="295541" spans="68:68" customFormat="1">
      <c r="BP295541" s="90"/>
    </row>
    <row r="295542" spans="68:68" customFormat="1">
      <c r="BP295542" s="90"/>
    </row>
    <row r="295543" spans="68:68" customFormat="1">
      <c r="BP295543" s="90"/>
    </row>
    <row r="295544" spans="68:68" customFormat="1">
      <c r="BP295544" s="90"/>
    </row>
    <row r="295545" spans="68:68" customFormat="1">
      <c r="BP295545" s="90"/>
    </row>
    <row r="295546" spans="68:68" customFormat="1">
      <c r="BP295546" s="90"/>
    </row>
    <row r="295547" spans="68:68" customFormat="1">
      <c r="BP295547" s="90"/>
    </row>
    <row r="295548" spans="68:68" customFormat="1">
      <c r="BP295548" s="90"/>
    </row>
    <row r="295549" spans="68:68" customFormat="1">
      <c r="BP295549" s="90"/>
    </row>
    <row r="295550" spans="68:68" customFormat="1">
      <c r="BP295550" s="90"/>
    </row>
    <row r="295551" spans="68:68" customFormat="1">
      <c r="BP295551" s="90"/>
    </row>
    <row r="295552" spans="68:68" customFormat="1">
      <c r="BP295552" s="90"/>
    </row>
    <row r="295553" spans="68:68" customFormat="1">
      <c r="BP295553" s="90"/>
    </row>
    <row r="295554" spans="68:68" customFormat="1">
      <c r="BP295554" s="90"/>
    </row>
    <row r="295555" spans="68:68" customFormat="1">
      <c r="BP295555" s="90"/>
    </row>
    <row r="295556" spans="68:68" customFormat="1">
      <c r="BP295556" s="90"/>
    </row>
    <row r="295557" spans="68:68" customFormat="1">
      <c r="BP295557" s="90"/>
    </row>
    <row r="295558" spans="68:68" customFormat="1">
      <c r="BP295558" s="90"/>
    </row>
    <row r="295559" spans="68:68" customFormat="1">
      <c r="BP295559" s="90"/>
    </row>
    <row r="295560" spans="68:68" customFormat="1">
      <c r="BP295560" s="90"/>
    </row>
    <row r="295561" spans="68:68" customFormat="1">
      <c r="BP295561" s="90"/>
    </row>
    <row r="295562" spans="68:68" customFormat="1">
      <c r="BP295562" s="90"/>
    </row>
    <row r="295563" spans="68:68" customFormat="1">
      <c r="BP295563" s="90"/>
    </row>
    <row r="295564" spans="68:68" customFormat="1">
      <c r="BP295564" s="90"/>
    </row>
    <row r="295565" spans="68:68" customFormat="1">
      <c r="BP295565" s="90"/>
    </row>
    <row r="295566" spans="68:68" customFormat="1">
      <c r="BP295566" s="90"/>
    </row>
    <row r="295567" spans="68:68" customFormat="1">
      <c r="BP295567" s="90"/>
    </row>
    <row r="295568" spans="68:68" customFormat="1">
      <c r="BP295568" s="90"/>
    </row>
    <row r="295569" spans="68:68" customFormat="1">
      <c r="BP295569" s="90"/>
    </row>
    <row r="295570" spans="68:68" customFormat="1">
      <c r="BP295570" s="90"/>
    </row>
    <row r="295571" spans="68:68" customFormat="1">
      <c r="BP295571" s="90"/>
    </row>
    <row r="295572" spans="68:68" customFormat="1">
      <c r="BP295572" s="90"/>
    </row>
    <row r="295573" spans="68:68" customFormat="1">
      <c r="BP295573" s="90"/>
    </row>
    <row r="295574" spans="68:68" customFormat="1">
      <c r="BP295574" s="90"/>
    </row>
    <row r="295575" spans="68:68" customFormat="1">
      <c r="BP295575" s="90"/>
    </row>
    <row r="295576" spans="68:68" customFormat="1">
      <c r="BP295576" s="90"/>
    </row>
    <row r="295577" spans="68:68" customFormat="1">
      <c r="BP295577" s="90"/>
    </row>
    <row r="295578" spans="68:68" customFormat="1">
      <c r="BP295578" s="90"/>
    </row>
    <row r="295579" spans="68:68" customFormat="1">
      <c r="BP295579" s="90"/>
    </row>
    <row r="295580" spans="68:68" customFormat="1">
      <c r="BP295580" s="90"/>
    </row>
    <row r="295581" spans="68:68" customFormat="1">
      <c r="BP295581" s="90"/>
    </row>
    <row r="295582" spans="68:68" customFormat="1">
      <c r="BP295582" s="90"/>
    </row>
    <row r="295583" spans="68:68" customFormat="1">
      <c r="BP295583" s="90"/>
    </row>
    <row r="295584" spans="68:68" customFormat="1">
      <c r="BP295584" s="90"/>
    </row>
    <row r="295585" spans="68:68" customFormat="1">
      <c r="BP295585" s="90"/>
    </row>
    <row r="295586" spans="68:68" customFormat="1">
      <c r="BP295586" s="90"/>
    </row>
    <row r="295587" spans="68:68" customFormat="1">
      <c r="BP295587" s="90"/>
    </row>
    <row r="295588" spans="68:68" customFormat="1">
      <c r="BP295588" s="90"/>
    </row>
    <row r="295589" spans="68:68" customFormat="1">
      <c r="BP295589" s="90"/>
    </row>
    <row r="295590" spans="68:68" customFormat="1">
      <c r="BP295590" s="90"/>
    </row>
    <row r="295591" spans="68:68" customFormat="1">
      <c r="BP295591" s="90"/>
    </row>
    <row r="295592" spans="68:68" customFormat="1">
      <c r="BP295592" s="90"/>
    </row>
    <row r="295593" spans="68:68" customFormat="1">
      <c r="BP295593" s="90"/>
    </row>
    <row r="295594" spans="68:68" customFormat="1">
      <c r="BP295594" s="90"/>
    </row>
    <row r="295595" spans="68:68" customFormat="1">
      <c r="BP295595" s="90"/>
    </row>
    <row r="295596" spans="68:68" customFormat="1">
      <c r="BP295596" s="90"/>
    </row>
    <row r="295597" spans="68:68" customFormat="1">
      <c r="BP295597" s="90"/>
    </row>
    <row r="295598" spans="68:68" customFormat="1">
      <c r="BP295598" s="90"/>
    </row>
    <row r="295599" spans="68:68" customFormat="1">
      <c r="BP295599" s="90"/>
    </row>
    <row r="295600" spans="68:68" customFormat="1">
      <c r="BP295600" s="90"/>
    </row>
    <row r="295601" spans="68:68" customFormat="1">
      <c r="BP295601" s="90"/>
    </row>
    <row r="295602" spans="68:68" customFormat="1">
      <c r="BP295602" s="90"/>
    </row>
    <row r="295603" spans="68:68" customFormat="1">
      <c r="BP295603" s="90"/>
    </row>
    <row r="295604" spans="68:68" customFormat="1">
      <c r="BP295604" s="90"/>
    </row>
    <row r="295605" spans="68:68" customFormat="1">
      <c r="BP295605" s="90"/>
    </row>
    <row r="295606" spans="68:68" customFormat="1">
      <c r="BP295606" s="90"/>
    </row>
    <row r="295607" spans="68:68" customFormat="1">
      <c r="BP295607" s="90"/>
    </row>
    <row r="295608" spans="68:68" customFormat="1">
      <c r="BP295608" s="90"/>
    </row>
    <row r="295609" spans="68:68" customFormat="1">
      <c r="BP295609" s="90"/>
    </row>
    <row r="295610" spans="68:68" customFormat="1">
      <c r="BP295610" s="90"/>
    </row>
    <row r="295611" spans="68:68" customFormat="1">
      <c r="BP295611" s="90"/>
    </row>
    <row r="295612" spans="68:68" customFormat="1">
      <c r="BP295612" s="90"/>
    </row>
    <row r="295613" spans="68:68" customFormat="1">
      <c r="BP295613" s="90"/>
    </row>
    <row r="295614" spans="68:68" customFormat="1">
      <c r="BP295614" s="90"/>
    </row>
    <row r="295615" spans="68:68" customFormat="1">
      <c r="BP295615" s="90"/>
    </row>
    <row r="295616" spans="68:68" customFormat="1">
      <c r="BP295616" s="90"/>
    </row>
    <row r="295617" spans="68:68" customFormat="1">
      <c r="BP295617" s="90"/>
    </row>
    <row r="295618" spans="68:68" customFormat="1">
      <c r="BP295618" s="90"/>
    </row>
    <row r="295619" spans="68:68" customFormat="1">
      <c r="BP295619" s="90"/>
    </row>
    <row r="295620" spans="68:68" customFormat="1">
      <c r="BP295620" s="90"/>
    </row>
    <row r="295621" spans="68:68" customFormat="1">
      <c r="BP295621" s="90"/>
    </row>
    <row r="295622" spans="68:68" customFormat="1">
      <c r="BP295622" s="90"/>
    </row>
    <row r="295623" spans="68:68" customFormat="1">
      <c r="BP295623" s="90"/>
    </row>
    <row r="295624" spans="68:68" customFormat="1">
      <c r="BP295624" s="90"/>
    </row>
    <row r="295625" spans="68:68" customFormat="1">
      <c r="BP295625" s="90"/>
    </row>
    <row r="295626" spans="68:68" customFormat="1">
      <c r="BP295626" s="90"/>
    </row>
    <row r="295627" spans="68:68" customFormat="1">
      <c r="BP295627" s="90"/>
    </row>
    <row r="295628" spans="68:68" customFormat="1">
      <c r="BP295628" s="90"/>
    </row>
    <row r="295629" spans="68:68" customFormat="1">
      <c r="BP295629" s="90"/>
    </row>
    <row r="295630" spans="68:68" customFormat="1">
      <c r="BP295630" s="90"/>
    </row>
    <row r="295631" spans="68:68" customFormat="1">
      <c r="BP295631" s="90"/>
    </row>
    <row r="295632" spans="68:68" customFormat="1">
      <c r="BP295632" s="90"/>
    </row>
    <row r="295633" spans="68:68" customFormat="1">
      <c r="BP295633" s="90"/>
    </row>
    <row r="295634" spans="68:68" customFormat="1">
      <c r="BP295634" s="90"/>
    </row>
    <row r="295635" spans="68:68" customFormat="1">
      <c r="BP295635" s="90"/>
    </row>
    <row r="295636" spans="68:68" customFormat="1">
      <c r="BP295636" s="90"/>
    </row>
    <row r="295637" spans="68:68" customFormat="1">
      <c r="BP295637" s="90"/>
    </row>
    <row r="295638" spans="68:68" customFormat="1">
      <c r="BP295638" s="90"/>
    </row>
    <row r="295639" spans="68:68" customFormat="1">
      <c r="BP295639" s="90"/>
    </row>
    <row r="295640" spans="68:68" customFormat="1">
      <c r="BP295640" s="90"/>
    </row>
    <row r="295641" spans="68:68" customFormat="1">
      <c r="BP295641" s="90"/>
    </row>
    <row r="295642" spans="68:68" customFormat="1">
      <c r="BP295642" s="90"/>
    </row>
    <row r="295643" spans="68:68" customFormat="1">
      <c r="BP295643" s="90"/>
    </row>
    <row r="295644" spans="68:68" customFormat="1">
      <c r="BP295644" s="90"/>
    </row>
    <row r="295645" spans="68:68" customFormat="1">
      <c r="BP295645" s="90"/>
    </row>
    <row r="295646" spans="68:68" customFormat="1">
      <c r="BP295646" s="90"/>
    </row>
    <row r="295647" spans="68:68" customFormat="1">
      <c r="BP295647" s="90"/>
    </row>
    <row r="295648" spans="68:68" customFormat="1">
      <c r="BP295648" s="90"/>
    </row>
    <row r="295649" spans="68:68" customFormat="1">
      <c r="BP295649" s="90"/>
    </row>
    <row r="295650" spans="68:68" customFormat="1">
      <c r="BP295650" s="90"/>
    </row>
    <row r="295651" spans="68:68" customFormat="1">
      <c r="BP295651" s="90"/>
    </row>
    <row r="295652" spans="68:68" customFormat="1">
      <c r="BP295652" s="90"/>
    </row>
    <row r="295653" spans="68:68" customFormat="1">
      <c r="BP295653" s="90"/>
    </row>
    <row r="295654" spans="68:68" customFormat="1">
      <c r="BP295654" s="90"/>
    </row>
    <row r="295655" spans="68:68" customFormat="1">
      <c r="BP295655" s="90"/>
    </row>
    <row r="295656" spans="68:68" customFormat="1">
      <c r="BP295656" s="90"/>
    </row>
    <row r="295657" spans="68:68" customFormat="1">
      <c r="BP295657" s="90"/>
    </row>
    <row r="295658" spans="68:68" customFormat="1">
      <c r="BP295658" s="90"/>
    </row>
    <row r="295659" spans="68:68" customFormat="1">
      <c r="BP295659" s="90"/>
    </row>
    <row r="295660" spans="68:68" customFormat="1">
      <c r="BP295660" s="90"/>
    </row>
    <row r="295661" spans="68:68" customFormat="1">
      <c r="BP295661" s="90"/>
    </row>
    <row r="295662" spans="68:68" customFormat="1">
      <c r="BP295662" s="90"/>
    </row>
    <row r="295663" spans="68:68" customFormat="1">
      <c r="BP295663" s="90"/>
    </row>
    <row r="295664" spans="68:68" customFormat="1">
      <c r="BP295664" s="90"/>
    </row>
    <row r="295665" spans="68:68" customFormat="1">
      <c r="BP295665" s="90"/>
    </row>
    <row r="295666" spans="68:68" customFormat="1">
      <c r="BP295666" s="90"/>
    </row>
    <row r="295667" spans="68:68" customFormat="1">
      <c r="BP295667" s="90"/>
    </row>
    <row r="295668" spans="68:68" customFormat="1">
      <c r="BP295668" s="90"/>
    </row>
    <row r="295669" spans="68:68" customFormat="1">
      <c r="BP295669" s="90"/>
    </row>
    <row r="295670" spans="68:68" customFormat="1">
      <c r="BP295670" s="90"/>
    </row>
    <row r="295671" spans="68:68" customFormat="1">
      <c r="BP295671" s="90"/>
    </row>
    <row r="295672" spans="68:68" customFormat="1">
      <c r="BP295672" s="90"/>
    </row>
    <row r="295673" spans="68:68" customFormat="1">
      <c r="BP295673" s="90"/>
    </row>
    <row r="295674" spans="68:68" customFormat="1">
      <c r="BP295674" s="90"/>
    </row>
    <row r="295675" spans="68:68" customFormat="1">
      <c r="BP295675" s="90"/>
    </row>
    <row r="295676" spans="68:68" customFormat="1">
      <c r="BP295676" s="90"/>
    </row>
    <row r="295677" spans="68:68" customFormat="1">
      <c r="BP295677" s="90"/>
    </row>
    <row r="295678" spans="68:68" customFormat="1">
      <c r="BP295678" s="90"/>
    </row>
    <row r="295679" spans="68:68" customFormat="1">
      <c r="BP295679" s="90"/>
    </row>
    <row r="295680" spans="68:68" customFormat="1">
      <c r="BP295680" s="90"/>
    </row>
    <row r="295681" spans="68:68" customFormat="1">
      <c r="BP295681" s="90"/>
    </row>
    <row r="295682" spans="68:68" customFormat="1">
      <c r="BP295682" s="90"/>
    </row>
    <row r="295683" spans="68:68" customFormat="1">
      <c r="BP295683" s="90"/>
    </row>
    <row r="295684" spans="68:68" customFormat="1">
      <c r="BP295684" s="90"/>
    </row>
    <row r="295685" spans="68:68" customFormat="1">
      <c r="BP295685" s="90"/>
    </row>
    <row r="295686" spans="68:68" customFormat="1">
      <c r="BP295686" s="90"/>
    </row>
    <row r="295687" spans="68:68" customFormat="1">
      <c r="BP295687" s="90"/>
    </row>
    <row r="295688" spans="68:68" customFormat="1">
      <c r="BP295688" s="90"/>
    </row>
    <row r="295689" spans="68:68" customFormat="1">
      <c r="BP295689" s="90"/>
    </row>
    <row r="295690" spans="68:68" customFormat="1">
      <c r="BP295690" s="90"/>
    </row>
    <row r="295691" spans="68:68" customFormat="1">
      <c r="BP295691" s="90"/>
    </row>
    <row r="295692" spans="68:68" customFormat="1">
      <c r="BP295692" s="90"/>
    </row>
    <row r="295693" spans="68:68" customFormat="1">
      <c r="BP295693" s="90"/>
    </row>
    <row r="295694" spans="68:68" customFormat="1">
      <c r="BP295694" s="90"/>
    </row>
    <row r="295695" spans="68:68" customFormat="1">
      <c r="BP295695" s="90"/>
    </row>
    <row r="295696" spans="68:68" customFormat="1">
      <c r="BP295696" s="90"/>
    </row>
    <row r="295697" spans="68:68" customFormat="1">
      <c r="BP295697" s="90"/>
    </row>
    <row r="295698" spans="68:68" customFormat="1">
      <c r="BP295698" s="90"/>
    </row>
    <row r="295699" spans="68:68" customFormat="1">
      <c r="BP295699" s="90"/>
    </row>
    <row r="295700" spans="68:68" customFormat="1">
      <c r="BP295700" s="90"/>
    </row>
    <row r="295701" spans="68:68" customFormat="1">
      <c r="BP295701" s="90"/>
    </row>
    <row r="295702" spans="68:68" customFormat="1">
      <c r="BP295702" s="90"/>
    </row>
    <row r="295703" spans="68:68" customFormat="1">
      <c r="BP295703" s="90"/>
    </row>
    <row r="295704" spans="68:68" customFormat="1">
      <c r="BP295704" s="90"/>
    </row>
    <row r="295705" spans="68:68" customFormat="1">
      <c r="BP295705" s="90"/>
    </row>
    <row r="295706" spans="68:68" customFormat="1">
      <c r="BP295706" s="90"/>
    </row>
    <row r="295707" spans="68:68" customFormat="1">
      <c r="BP295707" s="90"/>
    </row>
    <row r="295708" spans="68:68" customFormat="1">
      <c r="BP295708" s="90"/>
    </row>
    <row r="295709" spans="68:68" customFormat="1">
      <c r="BP295709" s="90"/>
    </row>
    <row r="295710" spans="68:68" customFormat="1">
      <c r="BP295710" s="90"/>
    </row>
    <row r="295711" spans="68:68" customFormat="1">
      <c r="BP295711" s="90"/>
    </row>
    <row r="295712" spans="68:68" customFormat="1">
      <c r="BP295712" s="90"/>
    </row>
    <row r="295713" spans="68:68" customFormat="1">
      <c r="BP295713" s="90"/>
    </row>
    <row r="295714" spans="68:68" customFormat="1">
      <c r="BP295714" s="90"/>
    </row>
    <row r="295715" spans="68:68" customFormat="1">
      <c r="BP295715" s="90"/>
    </row>
    <row r="295716" spans="68:68" customFormat="1">
      <c r="BP295716" s="90"/>
    </row>
    <row r="295717" spans="68:68" customFormat="1">
      <c r="BP295717" s="90"/>
    </row>
    <row r="295718" spans="68:68" customFormat="1">
      <c r="BP295718" s="90"/>
    </row>
    <row r="295719" spans="68:68" customFormat="1">
      <c r="BP295719" s="90"/>
    </row>
    <row r="295720" spans="68:68" customFormat="1">
      <c r="BP295720" s="90"/>
    </row>
    <row r="295721" spans="68:68" customFormat="1">
      <c r="BP295721" s="90"/>
    </row>
    <row r="295722" spans="68:68" customFormat="1">
      <c r="BP295722" s="90"/>
    </row>
    <row r="295723" spans="68:68" customFormat="1">
      <c r="BP295723" s="90"/>
    </row>
    <row r="295724" spans="68:68" customFormat="1">
      <c r="BP295724" s="90"/>
    </row>
    <row r="295725" spans="68:68" customFormat="1">
      <c r="BP295725" s="90"/>
    </row>
    <row r="295726" spans="68:68" customFormat="1">
      <c r="BP295726" s="90"/>
    </row>
    <row r="295727" spans="68:68" customFormat="1">
      <c r="BP295727" s="90"/>
    </row>
    <row r="295728" spans="68:68" customFormat="1">
      <c r="BP295728" s="90"/>
    </row>
    <row r="295729" spans="68:68" customFormat="1">
      <c r="BP295729" s="90"/>
    </row>
    <row r="295730" spans="68:68" customFormat="1">
      <c r="BP295730" s="90"/>
    </row>
    <row r="295731" spans="68:68" customFormat="1">
      <c r="BP295731" s="90"/>
    </row>
    <row r="295732" spans="68:68" customFormat="1">
      <c r="BP295732" s="90"/>
    </row>
    <row r="295733" spans="68:68" customFormat="1">
      <c r="BP295733" s="90"/>
    </row>
    <row r="295734" spans="68:68" customFormat="1">
      <c r="BP295734" s="90"/>
    </row>
    <row r="295735" spans="68:68" customFormat="1">
      <c r="BP295735" s="90"/>
    </row>
    <row r="295736" spans="68:68" customFormat="1">
      <c r="BP295736" s="90"/>
    </row>
    <row r="295737" spans="68:68" customFormat="1">
      <c r="BP295737" s="90"/>
    </row>
    <row r="295738" spans="68:68" customFormat="1">
      <c r="BP295738" s="90"/>
    </row>
    <row r="295739" spans="68:68" customFormat="1">
      <c r="BP295739" s="90"/>
    </row>
    <row r="295740" spans="68:68" customFormat="1">
      <c r="BP295740" s="90"/>
    </row>
    <row r="295741" spans="68:68" customFormat="1">
      <c r="BP295741" s="90"/>
    </row>
    <row r="295742" spans="68:68" customFormat="1">
      <c r="BP295742" s="90"/>
    </row>
    <row r="295743" spans="68:68" customFormat="1">
      <c r="BP295743" s="90"/>
    </row>
    <row r="295744" spans="68:68" customFormat="1">
      <c r="BP295744" s="90"/>
    </row>
    <row r="295745" spans="68:68" customFormat="1">
      <c r="BP295745" s="90"/>
    </row>
    <row r="295746" spans="68:68" customFormat="1">
      <c r="BP295746" s="90"/>
    </row>
    <row r="295747" spans="68:68" customFormat="1">
      <c r="BP295747" s="90"/>
    </row>
    <row r="295748" spans="68:68" customFormat="1">
      <c r="BP295748" s="90"/>
    </row>
    <row r="295749" spans="68:68" customFormat="1">
      <c r="BP295749" s="90"/>
    </row>
    <row r="295750" spans="68:68" customFormat="1">
      <c r="BP295750" s="90"/>
    </row>
    <row r="295751" spans="68:68" customFormat="1">
      <c r="BP295751" s="90"/>
    </row>
    <row r="295752" spans="68:68" customFormat="1">
      <c r="BP295752" s="90"/>
    </row>
    <row r="295753" spans="68:68" customFormat="1">
      <c r="BP295753" s="90"/>
    </row>
    <row r="295754" spans="68:68" customFormat="1">
      <c r="BP295754" s="90"/>
    </row>
    <row r="295755" spans="68:68" customFormat="1">
      <c r="BP295755" s="90"/>
    </row>
    <row r="295756" spans="68:68" customFormat="1">
      <c r="BP295756" s="90"/>
    </row>
    <row r="295757" spans="68:68" customFormat="1">
      <c r="BP295757" s="90"/>
    </row>
    <row r="295758" spans="68:68" customFormat="1">
      <c r="BP295758" s="90"/>
    </row>
    <row r="295759" spans="68:68" customFormat="1">
      <c r="BP295759" s="90"/>
    </row>
    <row r="295760" spans="68:68" customFormat="1">
      <c r="BP295760" s="90"/>
    </row>
    <row r="295761" spans="68:68" customFormat="1">
      <c r="BP295761" s="90"/>
    </row>
    <row r="295762" spans="68:68" customFormat="1">
      <c r="BP295762" s="90"/>
    </row>
    <row r="295763" spans="68:68" customFormat="1">
      <c r="BP295763" s="90"/>
    </row>
    <row r="295764" spans="68:68" customFormat="1">
      <c r="BP295764" s="90"/>
    </row>
    <row r="295765" spans="68:68" customFormat="1">
      <c r="BP295765" s="90"/>
    </row>
    <row r="295766" spans="68:68" customFormat="1">
      <c r="BP295766" s="90"/>
    </row>
    <row r="295767" spans="68:68" customFormat="1">
      <c r="BP295767" s="90"/>
    </row>
    <row r="295768" spans="68:68" customFormat="1">
      <c r="BP295768" s="90"/>
    </row>
    <row r="295769" spans="68:68" customFormat="1">
      <c r="BP295769" s="90"/>
    </row>
    <row r="295770" spans="68:68" customFormat="1">
      <c r="BP295770" s="90"/>
    </row>
    <row r="295771" spans="68:68" customFormat="1">
      <c r="BP295771" s="90"/>
    </row>
    <row r="295772" spans="68:68" customFormat="1">
      <c r="BP295772" s="90"/>
    </row>
    <row r="295773" spans="68:68" customFormat="1">
      <c r="BP295773" s="90"/>
    </row>
    <row r="295774" spans="68:68" customFormat="1">
      <c r="BP295774" s="90"/>
    </row>
    <row r="295775" spans="68:68" customFormat="1">
      <c r="BP295775" s="90"/>
    </row>
    <row r="295776" spans="68:68" customFormat="1">
      <c r="BP295776" s="90"/>
    </row>
    <row r="295777" spans="68:68" customFormat="1">
      <c r="BP295777" s="90"/>
    </row>
    <row r="295778" spans="68:68" customFormat="1">
      <c r="BP295778" s="90"/>
    </row>
    <row r="295779" spans="68:68" customFormat="1">
      <c r="BP295779" s="90"/>
    </row>
    <row r="295780" spans="68:68" customFormat="1">
      <c r="BP295780" s="90"/>
    </row>
    <row r="295781" spans="68:68" customFormat="1">
      <c r="BP295781" s="90"/>
    </row>
    <row r="295782" spans="68:68" customFormat="1">
      <c r="BP295782" s="90"/>
    </row>
    <row r="295783" spans="68:68" customFormat="1">
      <c r="BP295783" s="90"/>
    </row>
    <row r="295784" spans="68:68" customFormat="1">
      <c r="BP295784" s="90"/>
    </row>
    <row r="295785" spans="68:68" customFormat="1">
      <c r="BP295785" s="90"/>
    </row>
    <row r="295786" spans="68:68" customFormat="1">
      <c r="BP295786" s="90"/>
    </row>
    <row r="295787" spans="68:68" customFormat="1">
      <c r="BP295787" s="90"/>
    </row>
    <row r="295788" spans="68:68" customFormat="1">
      <c r="BP295788" s="90"/>
    </row>
    <row r="295789" spans="68:68" customFormat="1">
      <c r="BP295789" s="90"/>
    </row>
    <row r="295790" spans="68:68" customFormat="1">
      <c r="BP295790" s="90"/>
    </row>
    <row r="295791" spans="68:68" customFormat="1">
      <c r="BP295791" s="90"/>
    </row>
    <row r="295792" spans="68:68" customFormat="1">
      <c r="BP295792" s="90"/>
    </row>
    <row r="295793" spans="68:68" customFormat="1">
      <c r="BP295793" s="90"/>
    </row>
    <row r="295794" spans="68:68" customFormat="1">
      <c r="BP295794" s="90"/>
    </row>
    <row r="295795" spans="68:68" customFormat="1">
      <c r="BP295795" s="90"/>
    </row>
    <row r="295796" spans="68:68" customFormat="1">
      <c r="BP295796" s="90"/>
    </row>
    <row r="295797" spans="68:68" customFormat="1">
      <c r="BP295797" s="90"/>
    </row>
    <row r="295798" spans="68:68" customFormat="1">
      <c r="BP295798" s="90"/>
    </row>
    <row r="295799" spans="68:68" customFormat="1">
      <c r="BP295799" s="90"/>
    </row>
    <row r="295800" spans="68:68" customFormat="1">
      <c r="BP295800" s="90"/>
    </row>
    <row r="295801" spans="68:68" customFormat="1">
      <c r="BP295801" s="90"/>
    </row>
    <row r="295802" spans="68:68" customFormat="1">
      <c r="BP295802" s="90"/>
    </row>
    <row r="295803" spans="68:68" customFormat="1">
      <c r="BP295803" s="90"/>
    </row>
    <row r="295804" spans="68:68" customFormat="1">
      <c r="BP295804" s="90"/>
    </row>
    <row r="295805" spans="68:68" customFormat="1">
      <c r="BP295805" s="90"/>
    </row>
    <row r="295806" spans="68:68" customFormat="1">
      <c r="BP295806" s="90"/>
    </row>
    <row r="295807" spans="68:68" customFormat="1">
      <c r="BP295807" s="90"/>
    </row>
    <row r="295808" spans="68:68" customFormat="1">
      <c r="BP295808" s="90"/>
    </row>
    <row r="295809" spans="68:68" customFormat="1">
      <c r="BP295809" s="90"/>
    </row>
    <row r="295810" spans="68:68" customFormat="1">
      <c r="BP295810" s="90"/>
    </row>
    <row r="295811" spans="68:68" customFormat="1">
      <c r="BP295811" s="90"/>
    </row>
    <row r="295812" spans="68:68" customFormat="1">
      <c r="BP295812" s="90"/>
    </row>
    <row r="295813" spans="68:68" customFormat="1">
      <c r="BP295813" s="90"/>
    </row>
    <row r="295814" spans="68:68" customFormat="1">
      <c r="BP295814" s="90"/>
    </row>
    <row r="295815" spans="68:68" customFormat="1">
      <c r="BP295815" s="90"/>
    </row>
    <row r="295816" spans="68:68" customFormat="1">
      <c r="BP295816" s="90"/>
    </row>
    <row r="295817" spans="68:68" customFormat="1">
      <c r="BP295817" s="90"/>
    </row>
    <row r="295818" spans="68:68" customFormat="1">
      <c r="BP295818" s="90"/>
    </row>
    <row r="295819" spans="68:68" customFormat="1">
      <c r="BP295819" s="90"/>
    </row>
    <row r="295820" spans="68:68" customFormat="1">
      <c r="BP295820" s="90"/>
    </row>
    <row r="295821" spans="68:68" customFormat="1">
      <c r="BP295821" s="90"/>
    </row>
    <row r="295822" spans="68:68" customFormat="1">
      <c r="BP295822" s="90"/>
    </row>
    <row r="295823" spans="68:68" customFormat="1">
      <c r="BP295823" s="90"/>
    </row>
    <row r="295824" spans="68:68" customFormat="1">
      <c r="BP295824" s="90"/>
    </row>
    <row r="295825" spans="68:68" customFormat="1">
      <c r="BP295825" s="90"/>
    </row>
    <row r="295826" spans="68:68" customFormat="1">
      <c r="BP295826" s="90"/>
    </row>
    <row r="295827" spans="68:68" customFormat="1">
      <c r="BP295827" s="90"/>
    </row>
    <row r="295828" spans="68:68" customFormat="1">
      <c r="BP295828" s="90"/>
    </row>
    <row r="295829" spans="68:68" customFormat="1">
      <c r="BP295829" s="90"/>
    </row>
    <row r="295830" spans="68:68" customFormat="1">
      <c r="BP295830" s="90"/>
    </row>
    <row r="295831" spans="68:68" customFormat="1">
      <c r="BP295831" s="90"/>
    </row>
    <row r="295832" spans="68:68" customFormat="1">
      <c r="BP295832" s="90"/>
    </row>
    <row r="295833" spans="68:68" customFormat="1">
      <c r="BP295833" s="90"/>
    </row>
    <row r="295834" spans="68:68" customFormat="1">
      <c r="BP295834" s="90"/>
    </row>
    <row r="295835" spans="68:68" customFormat="1">
      <c r="BP295835" s="90"/>
    </row>
    <row r="295836" spans="68:68" customFormat="1">
      <c r="BP295836" s="90"/>
    </row>
    <row r="295837" spans="68:68" customFormat="1">
      <c r="BP295837" s="90"/>
    </row>
    <row r="295838" spans="68:68" customFormat="1">
      <c r="BP295838" s="90"/>
    </row>
    <row r="295839" spans="68:68" customFormat="1">
      <c r="BP295839" s="90"/>
    </row>
    <row r="295840" spans="68:68" customFormat="1">
      <c r="BP295840" s="90"/>
    </row>
    <row r="295841" spans="68:68" customFormat="1">
      <c r="BP295841" s="90"/>
    </row>
    <row r="295842" spans="68:68" customFormat="1">
      <c r="BP295842" s="90"/>
    </row>
    <row r="295843" spans="68:68" customFormat="1">
      <c r="BP295843" s="90"/>
    </row>
    <row r="295844" spans="68:68" customFormat="1">
      <c r="BP295844" s="90"/>
    </row>
    <row r="295845" spans="68:68" customFormat="1">
      <c r="BP295845" s="90"/>
    </row>
    <row r="295846" spans="68:68" customFormat="1">
      <c r="BP295846" s="90"/>
    </row>
    <row r="295847" spans="68:68" customFormat="1">
      <c r="BP295847" s="90"/>
    </row>
    <row r="295848" spans="68:68" customFormat="1">
      <c r="BP295848" s="90"/>
    </row>
    <row r="295849" spans="68:68" customFormat="1">
      <c r="BP295849" s="90"/>
    </row>
    <row r="295850" spans="68:68" customFormat="1">
      <c r="BP295850" s="90"/>
    </row>
    <row r="295851" spans="68:68" customFormat="1">
      <c r="BP295851" s="90"/>
    </row>
    <row r="295852" spans="68:68" customFormat="1">
      <c r="BP295852" s="90"/>
    </row>
    <row r="295853" spans="68:68" customFormat="1">
      <c r="BP295853" s="90"/>
    </row>
    <row r="295854" spans="68:68" customFormat="1">
      <c r="BP295854" s="90"/>
    </row>
    <row r="295855" spans="68:68" customFormat="1">
      <c r="BP295855" s="90"/>
    </row>
    <row r="295856" spans="68:68" customFormat="1">
      <c r="BP295856" s="90"/>
    </row>
    <row r="295857" spans="68:68" customFormat="1">
      <c r="BP295857" s="90"/>
    </row>
    <row r="295858" spans="68:68" customFormat="1">
      <c r="BP295858" s="90"/>
    </row>
    <row r="295859" spans="68:68" customFormat="1">
      <c r="BP295859" s="90"/>
    </row>
    <row r="295860" spans="68:68" customFormat="1">
      <c r="BP295860" s="90"/>
    </row>
    <row r="295861" spans="68:68" customFormat="1">
      <c r="BP295861" s="90"/>
    </row>
    <row r="295862" spans="68:68" customFormat="1">
      <c r="BP295862" s="90"/>
    </row>
    <row r="295863" spans="68:68" customFormat="1">
      <c r="BP295863" s="90"/>
    </row>
    <row r="295864" spans="68:68" customFormat="1">
      <c r="BP295864" s="90"/>
    </row>
    <row r="295865" spans="68:68" customFormat="1">
      <c r="BP295865" s="90"/>
    </row>
    <row r="295866" spans="68:68" customFormat="1">
      <c r="BP295866" s="90"/>
    </row>
    <row r="295867" spans="68:68" customFormat="1">
      <c r="BP295867" s="90"/>
    </row>
    <row r="295868" spans="68:68" customFormat="1">
      <c r="BP295868" s="90"/>
    </row>
    <row r="295869" spans="68:68" customFormat="1">
      <c r="BP295869" s="90"/>
    </row>
    <row r="295870" spans="68:68" customFormat="1">
      <c r="BP295870" s="90"/>
    </row>
    <row r="295871" spans="68:68" customFormat="1">
      <c r="BP295871" s="90"/>
    </row>
    <row r="295872" spans="68:68" customFormat="1">
      <c r="BP295872" s="90"/>
    </row>
    <row r="295873" spans="68:68" customFormat="1">
      <c r="BP295873" s="90"/>
    </row>
    <row r="295874" spans="68:68" customFormat="1">
      <c r="BP295874" s="90"/>
    </row>
    <row r="295875" spans="68:68" customFormat="1">
      <c r="BP295875" s="90"/>
    </row>
    <row r="295876" spans="68:68" customFormat="1">
      <c r="BP295876" s="90"/>
    </row>
    <row r="295877" spans="68:68" customFormat="1">
      <c r="BP295877" s="90"/>
    </row>
    <row r="295878" spans="68:68" customFormat="1">
      <c r="BP295878" s="90"/>
    </row>
    <row r="295879" spans="68:68" customFormat="1">
      <c r="BP295879" s="90"/>
    </row>
    <row r="295880" spans="68:68" customFormat="1">
      <c r="BP295880" s="90"/>
    </row>
    <row r="295881" spans="68:68" customFormat="1">
      <c r="BP295881" s="90"/>
    </row>
    <row r="295882" spans="68:68" customFormat="1">
      <c r="BP295882" s="90"/>
    </row>
    <row r="295883" spans="68:68" customFormat="1">
      <c r="BP295883" s="90"/>
    </row>
    <row r="295884" spans="68:68" customFormat="1">
      <c r="BP295884" s="90"/>
    </row>
    <row r="295885" spans="68:68" customFormat="1">
      <c r="BP295885" s="90"/>
    </row>
    <row r="295886" spans="68:68" customFormat="1">
      <c r="BP295886" s="90"/>
    </row>
    <row r="295887" spans="68:68" customFormat="1">
      <c r="BP295887" s="90"/>
    </row>
    <row r="295888" spans="68:68" customFormat="1">
      <c r="BP295888" s="90"/>
    </row>
    <row r="295889" spans="68:68" customFormat="1">
      <c r="BP295889" s="90"/>
    </row>
    <row r="295890" spans="68:68" customFormat="1">
      <c r="BP295890" s="90"/>
    </row>
    <row r="295891" spans="68:68" customFormat="1">
      <c r="BP295891" s="90"/>
    </row>
    <row r="295892" spans="68:68" customFormat="1">
      <c r="BP295892" s="90"/>
    </row>
    <row r="295893" spans="68:68" customFormat="1">
      <c r="BP295893" s="90"/>
    </row>
    <row r="295894" spans="68:68" customFormat="1">
      <c r="BP295894" s="90"/>
    </row>
    <row r="295895" spans="68:68" customFormat="1">
      <c r="BP295895" s="90"/>
    </row>
    <row r="295896" spans="68:68" customFormat="1">
      <c r="BP295896" s="90"/>
    </row>
    <row r="295897" spans="68:68" customFormat="1">
      <c r="BP295897" s="90"/>
    </row>
    <row r="295898" spans="68:68" customFormat="1">
      <c r="BP295898" s="90"/>
    </row>
    <row r="295899" spans="68:68" customFormat="1">
      <c r="BP295899" s="90"/>
    </row>
    <row r="295900" spans="68:68" customFormat="1">
      <c r="BP295900" s="90"/>
    </row>
    <row r="295901" spans="68:68" customFormat="1">
      <c r="BP295901" s="90"/>
    </row>
    <row r="295902" spans="68:68" customFormat="1">
      <c r="BP295902" s="90"/>
    </row>
    <row r="295903" spans="68:68" customFormat="1">
      <c r="BP295903" s="90"/>
    </row>
    <row r="295904" spans="68:68" customFormat="1">
      <c r="BP295904" s="90"/>
    </row>
    <row r="295905" spans="68:68" customFormat="1">
      <c r="BP295905" s="90"/>
    </row>
    <row r="295906" spans="68:68" customFormat="1">
      <c r="BP295906" s="90"/>
    </row>
    <row r="295907" spans="68:68" customFormat="1">
      <c r="BP295907" s="90"/>
    </row>
    <row r="295908" spans="68:68" customFormat="1">
      <c r="BP295908" s="90"/>
    </row>
    <row r="295909" spans="68:68" customFormat="1">
      <c r="BP295909" s="90"/>
    </row>
    <row r="295910" spans="68:68" customFormat="1">
      <c r="BP295910" s="90"/>
    </row>
    <row r="295911" spans="68:68" customFormat="1">
      <c r="BP295911" s="90"/>
    </row>
    <row r="295912" spans="68:68" customFormat="1">
      <c r="BP295912" s="90"/>
    </row>
    <row r="295913" spans="68:68" customFormat="1">
      <c r="BP295913" s="90"/>
    </row>
    <row r="295914" spans="68:68" customFormat="1">
      <c r="BP295914" s="90"/>
    </row>
    <row r="295915" spans="68:68" customFormat="1">
      <c r="BP295915" s="90"/>
    </row>
    <row r="295916" spans="68:68" customFormat="1">
      <c r="BP295916" s="90"/>
    </row>
    <row r="295917" spans="68:68" customFormat="1">
      <c r="BP295917" s="90"/>
    </row>
    <row r="295918" spans="68:68" customFormat="1">
      <c r="BP295918" s="90"/>
    </row>
    <row r="295919" spans="68:68" customFormat="1">
      <c r="BP295919" s="90"/>
    </row>
    <row r="295920" spans="68:68" customFormat="1">
      <c r="BP295920" s="90"/>
    </row>
    <row r="295921" spans="68:68" customFormat="1">
      <c r="BP295921" s="90"/>
    </row>
    <row r="295922" spans="68:68" customFormat="1">
      <c r="BP295922" s="90"/>
    </row>
    <row r="295923" spans="68:68" customFormat="1">
      <c r="BP295923" s="90"/>
    </row>
    <row r="295924" spans="68:68" customFormat="1">
      <c r="BP295924" s="90"/>
    </row>
    <row r="295925" spans="68:68" customFormat="1">
      <c r="BP295925" s="90"/>
    </row>
    <row r="295926" spans="68:68" customFormat="1">
      <c r="BP295926" s="90"/>
    </row>
    <row r="295927" spans="68:68" customFormat="1">
      <c r="BP295927" s="90"/>
    </row>
    <row r="295928" spans="68:68" customFormat="1">
      <c r="BP295928" s="90"/>
    </row>
    <row r="295929" spans="68:68" customFormat="1">
      <c r="BP295929" s="90"/>
    </row>
    <row r="295930" spans="68:68" customFormat="1">
      <c r="BP295930" s="90"/>
    </row>
    <row r="295931" spans="68:68" customFormat="1">
      <c r="BP295931" s="90"/>
    </row>
    <row r="295932" spans="68:68" customFormat="1">
      <c r="BP295932" s="90"/>
    </row>
    <row r="295933" spans="68:68" customFormat="1">
      <c r="BP295933" s="90"/>
    </row>
    <row r="295934" spans="68:68" customFormat="1">
      <c r="BP295934" s="90"/>
    </row>
    <row r="295935" spans="68:68" customFormat="1">
      <c r="BP295935" s="90"/>
    </row>
    <row r="295936" spans="68:68" customFormat="1">
      <c r="BP295936" s="90"/>
    </row>
    <row r="295937" spans="68:68" customFormat="1">
      <c r="BP295937" s="90"/>
    </row>
    <row r="295938" spans="68:68" customFormat="1">
      <c r="BP295938" s="90"/>
    </row>
    <row r="295939" spans="68:68" customFormat="1">
      <c r="BP295939" s="90"/>
    </row>
    <row r="295940" spans="68:68" customFormat="1">
      <c r="BP295940" s="90"/>
    </row>
    <row r="295941" spans="68:68" customFormat="1">
      <c r="BP295941" s="90"/>
    </row>
    <row r="295942" spans="68:68" customFormat="1">
      <c r="BP295942" s="90"/>
    </row>
    <row r="295943" spans="68:68" customFormat="1">
      <c r="BP295943" s="90"/>
    </row>
    <row r="295944" spans="68:68" customFormat="1">
      <c r="BP295944" s="90"/>
    </row>
    <row r="295945" spans="68:68" customFormat="1">
      <c r="BP295945" s="90"/>
    </row>
    <row r="295946" spans="68:68" customFormat="1">
      <c r="BP295946" s="90"/>
    </row>
    <row r="295947" spans="68:68" customFormat="1">
      <c r="BP295947" s="90"/>
    </row>
    <row r="295948" spans="68:68" customFormat="1">
      <c r="BP295948" s="90"/>
    </row>
    <row r="295949" spans="68:68" customFormat="1">
      <c r="BP295949" s="90"/>
    </row>
    <row r="295950" spans="68:68" customFormat="1">
      <c r="BP295950" s="90"/>
    </row>
    <row r="295951" spans="68:68" customFormat="1">
      <c r="BP295951" s="90"/>
    </row>
    <row r="295952" spans="68:68" customFormat="1">
      <c r="BP295952" s="90"/>
    </row>
    <row r="295953" spans="68:68" customFormat="1">
      <c r="BP295953" s="90"/>
    </row>
    <row r="295954" spans="68:68" customFormat="1">
      <c r="BP295954" s="90"/>
    </row>
    <row r="295955" spans="68:68" customFormat="1">
      <c r="BP295955" s="90"/>
    </row>
    <row r="295956" spans="68:68" customFormat="1">
      <c r="BP295956" s="90"/>
    </row>
    <row r="295957" spans="68:68" customFormat="1">
      <c r="BP295957" s="90"/>
    </row>
    <row r="295958" spans="68:68" customFormat="1">
      <c r="BP295958" s="90"/>
    </row>
    <row r="295959" spans="68:68" customFormat="1">
      <c r="BP295959" s="90"/>
    </row>
    <row r="295960" spans="68:68" customFormat="1">
      <c r="BP295960" s="90"/>
    </row>
    <row r="295961" spans="68:68" customFormat="1">
      <c r="BP295961" s="90"/>
    </row>
    <row r="295962" spans="68:68" customFormat="1">
      <c r="BP295962" s="90"/>
    </row>
    <row r="295963" spans="68:68" customFormat="1">
      <c r="BP295963" s="90"/>
    </row>
    <row r="295964" spans="68:68" customFormat="1">
      <c r="BP295964" s="90"/>
    </row>
    <row r="295965" spans="68:68" customFormat="1">
      <c r="BP295965" s="90"/>
    </row>
    <row r="295966" spans="68:68" customFormat="1">
      <c r="BP295966" s="90"/>
    </row>
    <row r="295967" spans="68:68" customFormat="1">
      <c r="BP295967" s="90"/>
    </row>
    <row r="295968" spans="68:68" customFormat="1">
      <c r="BP295968" s="90"/>
    </row>
    <row r="295969" spans="68:68" customFormat="1">
      <c r="BP295969" s="90"/>
    </row>
    <row r="295970" spans="68:68" customFormat="1">
      <c r="BP295970" s="90"/>
    </row>
    <row r="295971" spans="68:68" customFormat="1">
      <c r="BP295971" s="90"/>
    </row>
    <row r="295972" spans="68:68" customFormat="1">
      <c r="BP295972" s="90"/>
    </row>
    <row r="295973" spans="68:68" customFormat="1">
      <c r="BP295973" s="90"/>
    </row>
    <row r="295974" spans="68:68" customFormat="1">
      <c r="BP295974" s="90"/>
    </row>
    <row r="295975" spans="68:68" customFormat="1">
      <c r="BP295975" s="90"/>
    </row>
    <row r="295976" spans="68:68" customFormat="1">
      <c r="BP295976" s="90"/>
    </row>
    <row r="295977" spans="68:68" customFormat="1">
      <c r="BP295977" s="90"/>
    </row>
    <row r="295978" spans="68:68" customFormat="1">
      <c r="BP295978" s="90"/>
    </row>
    <row r="295979" spans="68:68" customFormat="1">
      <c r="BP295979" s="90"/>
    </row>
    <row r="295980" spans="68:68" customFormat="1">
      <c r="BP295980" s="90"/>
    </row>
    <row r="295981" spans="68:68" customFormat="1">
      <c r="BP295981" s="90"/>
    </row>
    <row r="295982" spans="68:68" customFormat="1">
      <c r="BP295982" s="90"/>
    </row>
    <row r="295983" spans="68:68" customFormat="1">
      <c r="BP295983" s="90"/>
    </row>
    <row r="295984" spans="68:68" customFormat="1">
      <c r="BP295984" s="90"/>
    </row>
    <row r="295985" spans="68:68" customFormat="1">
      <c r="BP295985" s="90"/>
    </row>
    <row r="295986" spans="68:68" customFormat="1">
      <c r="BP295986" s="90"/>
    </row>
    <row r="295987" spans="68:68" customFormat="1">
      <c r="BP295987" s="90"/>
    </row>
    <row r="295988" spans="68:68" customFormat="1">
      <c r="BP295988" s="90"/>
    </row>
    <row r="295989" spans="68:68" customFormat="1">
      <c r="BP295989" s="90"/>
    </row>
    <row r="295990" spans="68:68" customFormat="1">
      <c r="BP295990" s="90"/>
    </row>
    <row r="295991" spans="68:68" customFormat="1">
      <c r="BP295991" s="90"/>
    </row>
    <row r="295992" spans="68:68" customFormat="1">
      <c r="BP295992" s="90"/>
    </row>
    <row r="295993" spans="68:68" customFormat="1">
      <c r="BP295993" s="90"/>
    </row>
    <row r="295994" spans="68:68" customFormat="1">
      <c r="BP295994" s="90"/>
    </row>
    <row r="295995" spans="68:68" customFormat="1">
      <c r="BP295995" s="90"/>
    </row>
    <row r="295996" spans="68:68" customFormat="1">
      <c r="BP295996" s="90"/>
    </row>
    <row r="295997" spans="68:68" customFormat="1">
      <c r="BP295997" s="90"/>
    </row>
    <row r="295998" spans="68:68" customFormat="1">
      <c r="BP295998" s="90"/>
    </row>
    <row r="295999" spans="68:68" customFormat="1">
      <c r="BP295999" s="90"/>
    </row>
    <row r="296000" spans="68:68" customFormat="1">
      <c r="BP296000" s="90"/>
    </row>
    <row r="296001" spans="68:68" customFormat="1">
      <c r="BP296001" s="90"/>
    </row>
    <row r="296002" spans="68:68" customFormat="1">
      <c r="BP296002" s="90"/>
    </row>
    <row r="296003" spans="68:68" customFormat="1">
      <c r="BP296003" s="90"/>
    </row>
    <row r="296004" spans="68:68" customFormat="1">
      <c r="BP296004" s="90"/>
    </row>
    <row r="296005" spans="68:68" customFormat="1">
      <c r="BP296005" s="90"/>
    </row>
    <row r="296006" spans="68:68" customFormat="1">
      <c r="BP296006" s="90"/>
    </row>
    <row r="296007" spans="68:68" customFormat="1">
      <c r="BP296007" s="90"/>
    </row>
    <row r="296008" spans="68:68" customFormat="1">
      <c r="BP296008" s="90"/>
    </row>
    <row r="296009" spans="68:68" customFormat="1">
      <c r="BP296009" s="90"/>
    </row>
    <row r="296010" spans="68:68" customFormat="1">
      <c r="BP296010" s="90"/>
    </row>
    <row r="296011" spans="68:68" customFormat="1">
      <c r="BP296011" s="90"/>
    </row>
    <row r="296012" spans="68:68" customFormat="1">
      <c r="BP296012" s="90"/>
    </row>
    <row r="296013" spans="68:68" customFormat="1">
      <c r="BP296013" s="90"/>
    </row>
    <row r="296014" spans="68:68" customFormat="1">
      <c r="BP296014" s="90"/>
    </row>
    <row r="296015" spans="68:68" customFormat="1">
      <c r="BP296015" s="90"/>
    </row>
    <row r="296016" spans="68:68" customFormat="1">
      <c r="BP296016" s="90"/>
    </row>
    <row r="296017" spans="68:68" customFormat="1">
      <c r="BP296017" s="90"/>
    </row>
    <row r="296018" spans="68:68" customFormat="1">
      <c r="BP296018" s="90"/>
    </row>
    <row r="296019" spans="68:68" customFormat="1">
      <c r="BP296019" s="90"/>
    </row>
    <row r="296020" spans="68:68" customFormat="1">
      <c r="BP296020" s="90"/>
    </row>
    <row r="296021" spans="68:68" customFormat="1">
      <c r="BP296021" s="90"/>
    </row>
    <row r="296022" spans="68:68" customFormat="1">
      <c r="BP296022" s="90"/>
    </row>
    <row r="296023" spans="68:68" customFormat="1">
      <c r="BP296023" s="90"/>
    </row>
    <row r="296024" spans="68:68" customFormat="1">
      <c r="BP296024" s="90"/>
    </row>
    <row r="296025" spans="68:68" customFormat="1">
      <c r="BP296025" s="90"/>
    </row>
    <row r="296026" spans="68:68" customFormat="1">
      <c r="BP296026" s="90"/>
    </row>
    <row r="296027" spans="68:68" customFormat="1">
      <c r="BP296027" s="90"/>
    </row>
    <row r="296028" spans="68:68" customFormat="1">
      <c r="BP296028" s="90"/>
    </row>
    <row r="296029" spans="68:68" customFormat="1">
      <c r="BP296029" s="90"/>
    </row>
    <row r="296030" spans="68:68" customFormat="1">
      <c r="BP296030" s="90"/>
    </row>
    <row r="296031" spans="68:68" customFormat="1">
      <c r="BP296031" s="90"/>
    </row>
    <row r="296032" spans="68:68" customFormat="1">
      <c r="BP296032" s="90"/>
    </row>
    <row r="296033" spans="68:68" customFormat="1">
      <c r="BP296033" s="90"/>
    </row>
    <row r="296034" spans="68:68" customFormat="1">
      <c r="BP296034" s="90"/>
    </row>
    <row r="296035" spans="68:68" customFormat="1">
      <c r="BP296035" s="90"/>
    </row>
    <row r="296036" spans="68:68" customFormat="1">
      <c r="BP296036" s="90"/>
    </row>
    <row r="296037" spans="68:68" customFormat="1">
      <c r="BP296037" s="90"/>
    </row>
    <row r="296038" spans="68:68" customFormat="1">
      <c r="BP296038" s="90"/>
    </row>
    <row r="296039" spans="68:68" customFormat="1">
      <c r="BP296039" s="90"/>
    </row>
    <row r="296040" spans="68:68" customFormat="1">
      <c r="BP296040" s="90"/>
    </row>
    <row r="296041" spans="68:68" customFormat="1">
      <c r="BP296041" s="90"/>
    </row>
    <row r="296042" spans="68:68" customFormat="1">
      <c r="BP296042" s="90"/>
    </row>
    <row r="296043" spans="68:68" customFormat="1">
      <c r="BP296043" s="90"/>
    </row>
    <row r="296044" spans="68:68" customFormat="1">
      <c r="BP296044" s="90"/>
    </row>
    <row r="296045" spans="68:68" customFormat="1">
      <c r="BP296045" s="90"/>
    </row>
    <row r="296046" spans="68:68" customFormat="1">
      <c r="BP296046" s="90"/>
    </row>
    <row r="296047" spans="68:68" customFormat="1">
      <c r="BP296047" s="90"/>
    </row>
    <row r="296048" spans="68:68" customFormat="1">
      <c r="BP296048" s="90"/>
    </row>
    <row r="296049" spans="68:68" customFormat="1">
      <c r="BP296049" s="90"/>
    </row>
    <row r="296050" spans="68:68" customFormat="1">
      <c r="BP296050" s="90"/>
    </row>
    <row r="296051" spans="68:68" customFormat="1">
      <c r="BP296051" s="90"/>
    </row>
    <row r="296052" spans="68:68" customFormat="1">
      <c r="BP296052" s="90"/>
    </row>
    <row r="296053" spans="68:68" customFormat="1">
      <c r="BP296053" s="90"/>
    </row>
    <row r="296054" spans="68:68" customFormat="1">
      <c r="BP296054" s="90"/>
    </row>
    <row r="296055" spans="68:68" customFormat="1">
      <c r="BP296055" s="90"/>
    </row>
    <row r="296056" spans="68:68" customFormat="1">
      <c r="BP296056" s="90"/>
    </row>
    <row r="296057" spans="68:68" customFormat="1">
      <c r="BP296057" s="90"/>
    </row>
    <row r="296058" spans="68:68" customFormat="1">
      <c r="BP296058" s="90"/>
    </row>
    <row r="296059" spans="68:68" customFormat="1">
      <c r="BP296059" s="90"/>
    </row>
    <row r="296060" spans="68:68" customFormat="1">
      <c r="BP296060" s="90"/>
    </row>
    <row r="296061" spans="68:68" customFormat="1">
      <c r="BP296061" s="90"/>
    </row>
    <row r="296062" spans="68:68" customFormat="1">
      <c r="BP296062" s="90"/>
    </row>
    <row r="296063" spans="68:68" customFormat="1">
      <c r="BP296063" s="90"/>
    </row>
    <row r="296064" spans="68:68" customFormat="1">
      <c r="BP296064" s="90"/>
    </row>
    <row r="296065" spans="68:68" customFormat="1">
      <c r="BP296065" s="90"/>
    </row>
    <row r="296066" spans="68:68" customFormat="1">
      <c r="BP296066" s="90"/>
    </row>
    <row r="296067" spans="68:68" customFormat="1">
      <c r="BP296067" s="90"/>
    </row>
    <row r="296068" spans="68:68" customFormat="1">
      <c r="BP296068" s="90"/>
    </row>
    <row r="296069" spans="68:68" customFormat="1">
      <c r="BP296069" s="90"/>
    </row>
    <row r="296070" spans="68:68" customFormat="1">
      <c r="BP296070" s="90"/>
    </row>
    <row r="296071" spans="68:68" customFormat="1">
      <c r="BP296071" s="90"/>
    </row>
    <row r="296072" spans="68:68" customFormat="1">
      <c r="BP296072" s="90"/>
    </row>
    <row r="296073" spans="68:68" customFormat="1">
      <c r="BP296073" s="90"/>
    </row>
    <row r="296074" spans="68:68" customFormat="1">
      <c r="BP296074" s="90"/>
    </row>
    <row r="296075" spans="68:68" customFormat="1">
      <c r="BP296075" s="90"/>
    </row>
    <row r="296076" spans="68:68" customFormat="1">
      <c r="BP296076" s="90"/>
    </row>
    <row r="296077" spans="68:68" customFormat="1">
      <c r="BP296077" s="90"/>
    </row>
    <row r="296078" spans="68:68" customFormat="1">
      <c r="BP296078" s="90"/>
    </row>
    <row r="296079" spans="68:68" customFormat="1">
      <c r="BP296079" s="90"/>
    </row>
    <row r="296080" spans="68:68" customFormat="1">
      <c r="BP296080" s="90"/>
    </row>
    <row r="296081" spans="68:68" customFormat="1">
      <c r="BP296081" s="90"/>
    </row>
    <row r="296082" spans="68:68" customFormat="1">
      <c r="BP296082" s="90"/>
    </row>
    <row r="296083" spans="68:68" customFormat="1">
      <c r="BP296083" s="90"/>
    </row>
    <row r="296084" spans="68:68" customFormat="1">
      <c r="BP296084" s="90"/>
    </row>
    <row r="296085" spans="68:68" customFormat="1">
      <c r="BP296085" s="90"/>
    </row>
    <row r="296086" spans="68:68" customFormat="1">
      <c r="BP296086" s="90"/>
    </row>
    <row r="296087" spans="68:68" customFormat="1">
      <c r="BP296087" s="90"/>
    </row>
    <row r="296088" spans="68:68" customFormat="1">
      <c r="BP296088" s="90"/>
    </row>
    <row r="296089" spans="68:68" customFormat="1">
      <c r="BP296089" s="90"/>
    </row>
    <row r="296090" spans="68:68" customFormat="1">
      <c r="BP296090" s="90"/>
    </row>
    <row r="296091" spans="68:68" customFormat="1">
      <c r="BP296091" s="90"/>
    </row>
    <row r="296092" spans="68:68" customFormat="1">
      <c r="BP296092" s="90"/>
    </row>
    <row r="296093" spans="68:68" customFormat="1">
      <c r="BP296093" s="90"/>
    </row>
    <row r="296094" spans="68:68" customFormat="1">
      <c r="BP296094" s="90"/>
    </row>
    <row r="296095" spans="68:68" customFormat="1">
      <c r="BP296095" s="90"/>
    </row>
    <row r="296096" spans="68:68" customFormat="1">
      <c r="BP296096" s="90"/>
    </row>
    <row r="296097" spans="68:68" customFormat="1">
      <c r="BP296097" s="90"/>
    </row>
    <row r="296098" spans="68:68" customFormat="1">
      <c r="BP296098" s="90"/>
    </row>
    <row r="296099" spans="68:68" customFormat="1">
      <c r="BP296099" s="90"/>
    </row>
    <row r="296100" spans="68:68" customFormat="1">
      <c r="BP296100" s="90"/>
    </row>
    <row r="296101" spans="68:68" customFormat="1">
      <c r="BP296101" s="90"/>
    </row>
    <row r="296102" spans="68:68" customFormat="1">
      <c r="BP296102" s="90"/>
    </row>
    <row r="296103" spans="68:68" customFormat="1">
      <c r="BP296103" s="90"/>
    </row>
    <row r="296104" spans="68:68" customFormat="1">
      <c r="BP296104" s="90"/>
    </row>
    <row r="296105" spans="68:68" customFormat="1">
      <c r="BP296105" s="90"/>
    </row>
    <row r="296106" spans="68:68" customFormat="1">
      <c r="BP296106" s="90"/>
    </row>
    <row r="296107" spans="68:68" customFormat="1">
      <c r="BP296107" s="90"/>
    </row>
    <row r="296108" spans="68:68" customFormat="1">
      <c r="BP296108" s="90"/>
    </row>
    <row r="296109" spans="68:68" customFormat="1">
      <c r="BP296109" s="90"/>
    </row>
    <row r="296110" spans="68:68" customFormat="1">
      <c r="BP296110" s="90"/>
    </row>
    <row r="296111" spans="68:68" customFormat="1">
      <c r="BP296111" s="90"/>
    </row>
    <row r="296112" spans="68:68" customFormat="1">
      <c r="BP296112" s="90"/>
    </row>
    <row r="296113" spans="68:68" customFormat="1">
      <c r="BP296113" s="90"/>
    </row>
    <row r="296114" spans="68:68" customFormat="1">
      <c r="BP296114" s="90"/>
    </row>
    <row r="296115" spans="68:68" customFormat="1">
      <c r="BP296115" s="90"/>
    </row>
    <row r="296116" spans="68:68" customFormat="1">
      <c r="BP296116" s="90"/>
    </row>
    <row r="296117" spans="68:68" customFormat="1">
      <c r="BP296117" s="90"/>
    </row>
    <row r="296118" spans="68:68" customFormat="1">
      <c r="BP296118" s="90"/>
    </row>
    <row r="296119" spans="68:68" customFormat="1">
      <c r="BP296119" s="90"/>
    </row>
    <row r="296120" spans="68:68" customFormat="1">
      <c r="BP296120" s="90"/>
    </row>
    <row r="296121" spans="68:68" customFormat="1">
      <c r="BP296121" s="90"/>
    </row>
    <row r="296122" spans="68:68" customFormat="1">
      <c r="BP296122" s="90"/>
    </row>
    <row r="296123" spans="68:68" customFormat="1">
      <c r="BP296123" s="90"/>
    </row>
    <row r="296124" spans="68:68" customFormat="1">
      <c r="BP296124" s="90"/>
    </row>
    <row r="296125" spans="68:68" customFormat="1">
      <c r="BP296125" s="90"/>
    </row>
    <row r="296126" spans="68:68" customFormat="1">
      <c r="BP296126" s="90"/>
    </row>
    <row r="296127" spans="68:68" customFormat="1">
      <c r="BP296127" s="90"/>
    </row>
    <row r="296128" spans="68:68" customFormat="1">
      <c r="BP296128" s="90"/>
    </row>
    <row r="296129" spans="68:68" customFormat="1">
      <c r="BP296129" s="90"/>
    </row>
    <row r="296130" spans="68:68" customFormat="1">
      <c r="BP296130" s="90"/>
    </row>
    <row r="296131" spans="68:68" customFormat="1">
      <c r="BP296131" s="90"/>
    </row>
    <row r="296132" spans="68:68" customFormat="1">
      <c r="BP296132" s="90"/>
    </row>
    <row r="296133" spans="68:68" customFormat="1">
      <c r="BP296133" s="90"/>
    </row>
    <row r="296134" spans="68:68" customFormat="1">
      <c r="BP296134" s="90"/>
    </row>
    <row r="296135" spans="68:68" customFormat="1">
      <c r="BP296135" s="90"/>
    </row>
    <row r="296136" spans="68:68" customFormat="1">
      <c r="BP296136" s="90"/>
    </row>
    <row r="296137" spans="68:68" customFormat="1">
      <c r="BP296137" s="90"/>
    </row>
    <row r="296138" spans="68:68" customFormat="1">
      <c r="BP296138" s="90"/>
    </row>
    <row r="296139" spans="68:68" customFormat="1">
      <c r="BP296139" s="90"/>
    </row>
    <row r="296140" spans="68:68" customFormat="1">
      <c r="BP296140" s="90"/>
    </row>
    <row r="296141" spans="68:68" customFormat="1">
      <c r="BP296141" s="90"/>
    </row>
    <row r="296142" spans="68:68" customFormat="1">
      <c r="BP296142" s="90"/>
    </row>
    <row r="296143" spans="68:68" customFormat="1">
      <c r="BP296143" s="90"/>
    </row>
    <row r="296144" spans="68:68" customFormat="1">
      <c r="BP296144" s="90"/>
    </row>
    <row r="296145" spans="68:68" customFormat="1">
      <c r="BP296145" s="90"/>
    </row>
    <row r="296146" spans="68:68" customFormat="1">
      <c r="BP296146" s="90"/>
    </row>
    <row r="296147" spans="68:68" customFormat="1">
      <c r="BP296147" s="90"/>
    </row>
    <row r="296148" spans="68:68" customFormat="1">
      <c r="BP296148" s="90"/>
    </row>
    <row r="296149" spans="68:68" customFormat="1">
      <c r="BP296149" s="90"/>
    </row>
    <row r="296150" spans="68:68" customFormat="1">
      <c r="BP296150" s="90"/>
    </row>
    <row r="296151" spans="68:68" customFormat="1">
      <c r="BP296151" s="90"/>
    </row>
    <row r="296152" spans="68:68" customFormat="1">
      <c r="BP296152" s="90"/>
    </row>
    <row r="296153" spans="68:68" customFormat="1">
      <c r="BP296153" s="90"/>
    </row>
    <row r="296154" spans="68:68" customFormat="1">
      <c r="BP296154" s="90"/>
    </row>
    <row r="296155" spans="68:68" customFormat="1">
      <c r="BP296155" s="90"/>
    </row>
    <row r="296156" spans="68:68" customFormat="1">
      <c r="BP296156" s="90"/>
    </row>
    <row r="296157" spans="68:68" customFormat="1">
      <c r="BP296157" s="90"/>
    </row>
    <row r="296158" spans="68:68" customFormat="1">
      <c r="BP296158" s="90"/>
    </row>
    <row r="296159" spans="68:68" customFormat="1">
      <c r="BP296159" s="90"/>
    </row>
    <row r="296160" spans="68:68" customFormat="1">
      <c r="BP296160" s="90"/>
    </row>
    <row r="296161" spans="68:68" customFormat="1">
      <c r="BP296161" s="90"/>
    </row>
    <row r="296162" spans="68:68" customFormat="1">
      <c r="BP296162" s="90"/>
    </row>
    <row r="296163" spans="68:68" customFormat="1">
      <c r="BP296163" s="90"/>
    </row>
    <row r="296164" spans="68:68" customFormat="1">
      <c r="BP296164" s="90"/>
    </row>
    <row r="296165" spans="68:68" customFormat="1">
      <c r="BP296165" s="90"/>
    </row>
    <row r="296166" spans="68:68" customFormat="1">
      <c r="BP296166" s="90"/>
    </row>
    <row r="296167" spans="68:68" customFormat="1">
      <c r="BP296167" s="90"/>
    </row>
    <row r="296168" spans="68:68" customFormat="1">
      <c r="BP296168" s="90"/>
    </row>
    <row r="296169" spans="68:68" customFormat="1">
      <c r="BP296169" s="90"/>
    </row>
    <row r="296170" spans="68:68" customFormat="1">
      <c r="BP296170" s="90"/>
    </row>
    <row r="296171" spans="68:68" customFormat="1">
      <c r="BP296171" s="90"/>
    </row>
    <row r="296172" spans="68:68" customFormat="1">
      <c r="BP296172" s="90"/>
    </row>
    <row r="296173" spans="68:68" customFormat="1">
      <c r="BP296173" s="90"/>
    </row>
    <row r="296174" spans="68:68" customFormat="1">
      <c r="BP296174" s="90"/>
    </row>
    <row r="296175" spans="68:68" customFormat="1">
      <c r="BP296175" s="90"/>
    </row>
    <row r="296176" spans="68:68" customFormat="1">
      <c r="BP296176" s="90"/>
    </row>
    <row r="296177" spans="68:68" customFormat="1">
      <c r="BP296177" s="90"/>
    </row>
    <row r="296178" spans="68:68" customFormat="1">
      <c r="BP296178" s="90"/>
    </row>
    <row r="296179" spans="68:68" customFormat="1">
      <c r="BP296179" s="90"/>
    </row>
    <row r="296180" spans="68:68" customFormat="1">
      <c r="BP296180" s="90"/>
    </row>
    <row r="296181" spans="68:68" customFormat="1">
      <c r="BP296181" s="90"/>
    </row>
    <row r="296182" spans="68:68" customFormat="1">
      <c r="BP296182" s="90"/>
    </row>
    <row r="296183" spans="68:68" customFormat="1">
      <c r="BP296183" s="90"/>
    </row>
    <row r="296184" spans="68:68" customFormat="1">
      <c r="BP296184" s="90"/>
    </row>
    <row r="296185" spans="68:68" customFormat="1">
      <c r="BP296185" s="90"/>
    </row>
    <row r="296186" spans="68:68" customFormat="1">
      <c r="BP296186" s="90"/>
    </row>
    <row r="296187" spans="68:68" customFormat="1">
      <c r="BP296187" s="90"/>
    </row>
    <row r="296188" spans="68:68" customFormat="1">
      <c r="BP296188" s="90"/>
    </row>
    <row r="296189" spans="68:68" customFormat="1">
      <c r="BP296189" s="90"/>
    </row>
    <row r="296190" spans="68:68" customFormat="1">
      <c r="BP296190" s="90"/>
    </row>
    <row r="296191" spans="68:68" customFormat="1">
      <c r="BP296191" s="90"/>
    </row>
    <row r="296192" spans="68:68" customFormat="1">
      <c r="BP296192" s="90"/>
    </row>
    <row r="296193" spans="68:68" customFormat="1">
      <c r="BP296193" s="90"/>
    </row>
    <row r="296194" spans="68:68" customFormat="1">
      <c r="BP296194" s="90"/>
    </row>
    <row r="296195" spans="68:68" customFormat="1">
      <c r="BP296195" s="90"/>
    </row>
    <row r="296196" spans="68:68" customFormat="1">
      <c r="BP296196" s="90"/>
    </row>
    <row r="296197" spans="68:68" customFormat="1">
      <c r="BP296197" s="90"/>
    </row>
    <row r="296198" spans="68:68" customFormat="1">
      <c r="BP296198" s="90"/>
    </row>
    <row r="296199" spans="68:68" customFormat="1">
      <c r="BP296199" s="90"/>
    </row>
    <row r="296200" spans="68:68" customFormat="1">
      <c r="BP296200" s="90"/>
    </row>
    <row r="296201" spans="68:68" customFormat="1">
      <c r="BP296201" s="90"/>
    </row>
    <row r="296202" spans="68:68" customFormat="1">
      <c r="BP296202" s="90"/>
    </row>
    <row r="296203" spans="68:68" customFormat="1">
      <c r="BP296203" s="90"/>
    </row>
    <row r="296204" spans="68:68" customFormat="1">
      <c r="BP296204" s="90"/>
    </row>
    <row r="296205" spans="68:68" customFormat="1">
      <c r="BP296205" s="90"/>
    </row>
    <row r="296206" spans="68:68" customFormat="1">
      <c r="BP296206" s="90"/>
    </row>
    <row r="296207" spans="68:68" customFormat="1">
      <c r="BP296207" s="90"/>
    </row>
    <row r="296208" spans="68:68" customFormat="1">
      <c r="BP296208" s="90"/>
    </row>
    <row r="296209" spans="68:68" customFormat="1">
      <c r="BP296209" s="90"/>
    </row>
    <row r="296210" spans="68:68" customFormat="1">
      <c r="BP296210" s="90"/>
    </row>
    <row r="296211" spans="68:68" customFormat="1">
      <c r="BP296211" s="90"/>
    </row>
    <row r="296212" spans="68:68" customFormat="1">
      <c r="BP296212" s="90"/>
    </row>
    <row r="296213" spans="68:68" customFormat="1">
      <c r="BP296213" s="90"/>
    </row>
    <row r="296214" spans="68:68" customFormat="1">
      <c r="BP296214" s="90"/>
    </row>
    <row r="296215" spans="68:68" customFormat="1">
      <c r="BP296215" s="90"/>
    </row>
    <row r="296216" spans="68:68" customFormat="1">
      <c r="BP296216" s="90"/>
    </row>
    <row r="296217" spans="68:68" customFormat="1">
      <c r="BP296217" s="90"/>
    </row>
    <row r="296218" spans="68:68" customFormat="1">
      <c r="BP296218" s="90"/>
    </row>
    <row r="296219" spans="68:68" customFormat="1">
      <c r="BP296219" s="90"/>
    </row>
    <row r="296220" spans="68:68" customFormat="1">
      <c r="BP296220" s="90"/>
    </row>
    <row r="296221" spans="68:68" customFormat="1">
      <c r="BP296221" s="90"/>
    </row>
    <row r="296222" spans="68:68" customFormat="1">
      <c r="BP296222" s="90"/>
    </row>
    <row r="296223" spans="68:68" customFormat="1">
      <c r="BP296223" s="90"/>
    </row>
    <row r="296224" spans="68:68" customFormat="1">
      <c r="BP296224" s="90"/>
    </row>
    <row r="296225" spans="68:68" customFormat="1">
      <c r="BP296225" s="90"/>
    </row>
    <row r="296226" spans="68:68" customFormat="1">
      <c r="BP296226" s="90"/>
    </row>
    <row r="296227" spans="68:68" customFormat="1">
      <c r="BP296227" s="90"/>
    </row>
    <row r="296228" spans="68:68" customFormat="1">
      <c r="BP296228" s="90"/>
    </row>
    <row r="296229" spans="68:68" customFormat="1">
      <c r="BP296229" s="90"/>
    </row>
    <row r="296230" spans="68:68" customFormat="1">
      <c r="BP296230" s="90"/>
    </row>
    <row r="296231" spans="68:68" customFormat="1">
      <c r="BP296231" s="90"/>
    </row>
    <row r="296232" spans="68:68" customFormat="1">
      <c r="BP296232" s="90"/>
    </row>
    <row r="296233" spans="68:68" customFormat="1">
      <c r="BP296233" s="90"/>
    </row>
    <row r="296234" spans="68:68" customFormat="1">
      <c r="BP296234" s="90"/>
    </row>
    <row r="296235" spans="68:68" customFormat="1">
      <c r="BP296235" s="90"/>
    </row>
    <row r="296236" spans="68:68" customFormat="1">
      <c r="BP296236" s="90"/>
    </row>
    <row r="296237" spans="68:68" customFormat="1">
      <c r="BP296237" s="90"/>
    </row>
    <row r="296238" spans="68:68" customFormat="1">
      <c r="BP296238" s="90"/>
    </row>
    <row r="296239" spans="68:68" customFormat="1">
      <c r="BP296239" s="90"/>
    </row>
    <row r="296240" spans="68:68" customFormat="1">
      <c r="BP296240" s="90"/>
    </row>
    <row r="296241" spans="68:68" customFormat="1">
      <c r="BP296241" s="90"/>
    </row>
    <row r="296242" spans="68:68" customFormat="1">
      <c r="BP296242" s="90"/>
    </row>
    <row r="296243" spans="68:68" customFormat="1">
      <c r="BP296243" s="90"/>
    </row>
    <row r="296244" spans="68:68" customFormat="1">
      <c r="BP296244" s="90"/>
    </row>
    <row r="296245" spans="68:68" customFormat="1">
      <c r="BP296245" s="90"/>
    </row>
    <row r="296246" spans="68:68" customFormat="1">
      <c r="BP296246" s="90"/>
    </row>
    <row r="296247" spans="68:68" customFormat="1">
      <c r="BP296247" s="90"/>
    </row>
    <row r="296248" spans="68:68" customFormat="1">
      <c r="BP296248" s="90"/>
    </row>
    <row r="296249" spans="68:68" customFormat="1">
      <c r="BP296249" s="90"/>
    </row>
    <row r="296250" spans="68:68" customFormat="1">
      <c r="BP296250" s="90"/>
    </row>
    <row r="296251" spans="68:68" customFormat="1">
      <c r="BP296251" s="90"/>
    </row>
    <row r="296252" spans="68:68" customFormat="1">
      <c r="BP296252" s="90"/>
    </row>
    <row r="296253" spans="68:68" customFormat="1">
      <c r="BP296253" s="90"/>
    </row>
    <row r="296254" spans="68:68" customFormat="1">
      <c r="BP296254" s="90"/>
    </row>
    <row r="296255" spans="68:68" customFormat="1">
      <c r="BP296255" s="90"/>
    </row>
    <row r="296256" spans="68:68" customFormat="1">
      <c r="BP296256" s="90"/>
    </row>
    <row r="296257" spans="68:68" customFormat="1">
      <c r="BP296257" s="90"/>
    </row>
    <row r="296258" spans="68:68" customFormat="1">
      <c r="BP296258" s="90"/>
    </row>
    <row r="296259" spans="68:68" customFormat="1">
      <c r="BP296259" s="90"/>
    </row>
    <row r="296260" spans="68:68" customFormat="1">
      <c r="BP296260" s="90"/>
    </row>
    <row r="296261" spans="68:68" customFormat="1">
      <c r="BP296261" s="90"/>
    </row>
    <row r="296262" spans="68:68" customFormat="1">
      <c r="BP296262" s="90"/>
    </row>
    <row r="296263" spans="68:68" customFormat="1">
      <c r="BP296263" s="90"/>
    </row>
    <row r="296264" spans="68:68" customFormat="1">
      <c r="BP296264" s="90"/>
    </row>
    <row r="296265" spans="68:68" customFormat="1">
      <c r="BP296265" s="90"/>
    </row>
    <row r="296266" spans="68:68" customFormat="1">
      <c r="BP296266" s="90"/>
    </row>
    <row r="296267" spans="68:68" customFormat="1">
      <c r="BP296267" s="90"/>
    </row>
    <row r="296268" spans="68:68" customFormat="1">
      <c r="BP296268" s="90"/>
    </row>
    <row r="296269" spans="68:68" customFormat="1">
      <c r="BP296269" s="90"/>
    </row>
    <row r="296270" spans="68:68" customFormat="1">
      <c r="BP296270" s="90"/>
    </row>
    <row r="296271" spans="68:68" customFormat="1">
      <c r="BP296271" s="90"/>
    </row>
    <row r="296272" spans="68:68" customFormat="1">
      <c r="BP296272" s="90"/>
    </row>
    <row r="296273" spans="68:68" customFormat="1">
      <c r="BP296273" s="90"/>
    </row>
    <row r="296274" spans="68:68" customFormat="1">
      <c r="BP296274" s="90"/>
    </row>
    <row r="296275" spans="68:68" customFormat="1">
      <c r="BP296275" s="90"/>
    </row>
    <row r="296276" spans="68:68" customFormat="1">
      <c r="BP296276" s="90"/>
    </row>
    <row r="296277" spans="68:68" customFormat="1">
      <c r="BP296277" s="90"/>
    </row>
    <row r="296278" spans="68:68" customFormat="1">
      <c r="BP296278" s="90"/>
    </row>
    <row r="296279" spans="68:68" customFormat="1">
      <c r="BP296279" s="90"/>
    </row>
    <row r="296280" spans="68:68" customFormat="1">
      <c r="BP296280" s="90"/>
    </row>
    <row r="296281" spans="68:68" customFormat="1">
      <c r="BP296281" s="90"/>
    </row>
    <row r="296282" spans="68:68" customFormat="1">
      <c r="BP296282" s="90"/>
    </row>
    <row r="296283" spans="68:68" customFormat="1">
      <c r="BP296283" s="90"/>
    </row>
    <row r="296284" spans="68:68" customFormat="1">
      <c r="BP296284" s="90"/>
    </row>
    <row r="296285" spans="68:68" customFormat="1">
      <c r="BP296285" s="90"/>
    </row>
    <row r="296286" spans="68:68" customFormat="1">
      <c r="BP296286" s="90"/>
    </row>
    <row r="296287" spans="68:68" customFormat="1">
      <c r="BP296287" s="90"/>
    </row>
    <row r="296288" spans="68:68" customFormat="1">
      <c r="BP296288" s="90"/>
    </row>
    <row r="296289" spans="68:68" customFormat="1">
      <c r="BP296289" s="90"/>
    </row>
    <row r="296290" spans="68:68" customFormat="1">
      <c r="BP296290" s="90"/>
    </row>
    <row r="296291" spans="68:68" customFormat="1">
      <c r="BP296291" s="90"/>
    </row>
    <row r="296292" spans="68:68" customFormat="1">
      <c r="BP296292" s="90"/>
    </row>
    <row r="296293" spans="68:68" customFormat="1">
      <c r="BP296293" s="90"/>
    </row>
    <row r="296294" spans="68:68" customFormat="1">
      <c r="BP296294" s="90"/>
    </row>
    <row r="296295" spans="68:68" customFormat="1">
      <c r="BP296295" s="90"/>
    </row>
    <row r="296296" spans="68:68" customFormat="1">
      <c r="BP296296" s="90"/>
    </row>
    <row r="296297" spans="68:68" customFormat="1">
      <c r="BP296297" s="90"/>
    </row>
    <row r="296298" spans="68:68" customFormat="1">
      <c r="BP296298" s="90"/>
    </row>
    <row r="296299" spans="68:68" customFormat="1">
      <c r="BP296299" s="90"/>
    </row>
    <row r="296300" spans="68:68" customFormat="1">
      <c r="BP296300" s="90"/>
    </row>
    <row r="296301" spans="68:68" customFormat="1">
      <c r="BP296301" s="90"/>
    </row>
    <row r="296302" spans="68:68" customFormat="1">
      <c r="BP296302" s="90"/>
    </row>
    <row r="296303" spans="68:68" customFormat="1">
      <c r="BP296303" s="90"/>
    </row>
    <row r="296304" spans="68:68" customFormat="1">
      <c r="BP296304" s="90"/>
    </row>
    <row r="296305" spans="68:68" customFormat="1">
      <c r="BP296305" s="90"/>
    </row>
    <row r="296306" spans="68:68" customFormat="1">
      <c r="BP296306" s="90"/>
    </row>
    <row r="296307" spans="68:68" customFormat="1">
      <c r="BP296307" s="90"/>
    </row>
    <row r="296308" spans="68:68" customFormat="1">
      <c r="BP296308" s="90"/>
    </row>
    <row r="296309" spans="68:68" customFormat="1">
      <c r="BP296309" s="90"/>
    </row>
    <row r="296310" spans="68:68" customFormat="1">
      <c r="BP296310" s="90"/>
    </row>
    <row r="296311" spans="68:68" customFormat="1">
      <c r="BP296311" s="90"/>
    </row>
    <row r="296312" spans="68:68" customFormat="1">
      <c r="BP296312" s="90"/>
    </row>
    <row r="296313" spans="68:68" customFormat="1">
      <c r="BP296313" s="90"/>
    </row>
    <row r="296314" spans="68:68" customFormat="1">
      <c r="BP296314" s="90"/>
    </row>
    <row r="296315" spans="68:68" customFormat="1">
      <c r="BP296315" s="90"/>
    </row>
    <row r="296316" spans="68:68" customFormat="1">
      <c r="BP296316" s="90"/>
    </row>
    <row r="296317" spans="68:68" customFormat="1">
      <c r="BP296317" s="90"/>
    </row>
    <row r="296318" spans="68:68" customFormat="1">
      <c r="BP296318" s="90"/>
    </row>
    <row r="296319" spans="68:68" customFormat="1">
      <c r="BP296319" s="90"/>
    </row>
    <row r="296320" spans="68:68" customFormat="1">
      <c r="BP296320" s="90"/>
    </row>
    <row r="296321" spans="68:68" customFormat="1">
      <c r="BP296321" s="90"/>
    </row>
    <row r="296322" spans="68:68" customFormat="1">
      <c r="BP296322" s="90"/>
    </row>
    <row r="296323" spans="68:68" customFormat="1">
      <c r="BP296323" s="90"/>
    </row>
    <row r="296324" spans="68:68" customFormat="1">
      <c r="BP296324" s="90"/>
    </row>
    <row r="296325" spans="68:68" customFormat="1">
      <c r="BP296325" s="90"/>
    </row>
    <row r="296326" spans="68:68" customFormat="1">
      <c r="BP296326" s="90"/>
    </row>
    <row r="296327" spans="68:68" customFormat="1">
      <c r="BP296327" s="90"/>
    </row>
    <row r="296328" spans="68:68" customFormat="1">
      <c r="BP296328" s="90"/>
    </row>
    <row r="296329" spans="68:68" customFormat="1">
      <c r="BP296329" s="90"/>
    </row>
    <row r="296330" spans="68:68" customFormat="1">
      <c r="BP296330" s="90"/>
    </row>
    <row r="296331" spans="68:68" customFormat="1">
      <c r="BP296331" s="90"/>
    </row>
    <row r="296332" spans="68:68" customFormat="1">
      <c r="BP296332" s="90"/>
    </row>
    <row r="296333" spans="68:68" customFormat="1">
      <c r="BP296333" s="90"/>
    </row>
    <row r="296334" spans="68:68" customFormat="1">
      <c r="BP296334" s="90"/>
    </row>
    <row r="296335" spans="68:68" customFormat="1">
      <c r="BP296335" s="90"/>
    </row>
    <row r="296336" spans="68:68" customFormat="1">
      <c r="BP296336" s="90"/>
    </row>
    <row r="296337" spans="68:68" customFormat="1">
      <c r="BP296337" s="90"/>
    </row>
    <row r="296338" spans="68:68" customFormat="1">
      <c r="BP296338" s="90"/>
    </row>
    <row r="296339" spans="68:68" customFormat="1">
      <c r="BP296339" s="90"/>
    </row>
    <row r="296340" spans="68:68" customFormat="1">
      <c r="BP296340" s="90"/>
    </row>
    <row r="296341" spans="68:68" customFormat="1">
      <c r="BP296341" s="90"/>
    </row>
    <row r="296342" spans="68:68" customFormat="1">
      <c r="BP296342" s="90"/>
    </row>
    <row r="296343" spans="68:68" customFormat="1">
      <c r="BP296343" s="90"/>
    </row>
    <row r="296344" spans="68:68" customFormat="1">
      <c r="BP296344" s="90"/>
    </row>
    <row r="296345" spans="68:68" customFormat="1">
      <c r="BP296345" s="90"/>
    </row>
    <row r="296346" spans="68:68" customFormat="1">
      <c r="BP296346" s="90"/>
    </row>
    <row r="296347" spans="68:68" customFormat="1">
      <c r="BP296347" s="90"/>
    </row>
    <row r="296348" spans="68:68" customFormat="1">
      <c r="BP296348" s="90"/>
    </row>
    <row r="296349" spans="68:68" customFormat="1">
      <c r="BP296349" s="90"/>
    </row>
    <row r="296350" spans="68:68" customFormat="1">
      <c r="BP296350" s="90"/>
    </row>
    <row r="296351" spans="68:68" customFormat="1">
      <c r="BP296351" s="90"/>
    </row>
    <row r="296352" spans="68:68" customFormat="1">
      <c r="BP296352" s="90"/>
    </row>
    <row r="296353" spans="68:68" customFormat="1">
      <c r="BP296353" s="90"/>
    </row>
    <row r="296354" spans="68:68" customFormat="1">
      <c r="BP296354" s="90"/>
    </row>
    <row r="296355" spans="68:68" customFormat="1">
      <c r="BP296355" s="90"/>
    </row>
    <row r="296356" spans="68:68" customFormat="1">
      <c r="BP296356" s="90"/>
    </row>
    <row r="296357" spans="68:68" customFormat="1">
      <c r="BP296357" s="90"/>
    </row>
    <row r="296358" spans="68:68" customFormat="1">
      <c r="BP296358" s="90"/>
    </row>
    <row r="296359" spans="68:68" customFormat="1">
      <c r="BP296359" s="90"/>
    </row>
    <row r="296360" spans="68:68" customFormat="1">
      <c r="BP296360" s="90"/>
    </row>
    <row r="296361" spans="68:68" customFormat="1">
      <c r="BP296361" s="90"/>
    </row>
    <row r="296362" spans="68:68" customFormat="1">
      <c r="BP296362" s="90"/>
    </row>
    <row r="296363" spans="68:68" customFormat="1">
      <c r="BP296363" s="90"/>
    </row>
    <row r="296364" spans="68:68" customFormat="1">
      <c r="BP296364" s="90"/>
    </row>
    <row r="296365" spans="68:68" customFormat="1">
      <c r="BP296365" s="90"/>
    </row>
    <row r="296366" spans="68:68" customFormat="1">
      <c r="BP296366" s="90"/>
    </row>
    <row r="296367" spans="68:68" customFormat="1">
      <c r="BP296367" s="90"/>
    </row>
    <row r="296368" spans="68:68" customFormat="1">
      <c r="BP296368" s="90"/>
    </row>
    <row r="296369" spans="68:68" customFormat="1">
      <c r="BP296369" s="90"/>
    </row>
    <row r="296370" spans="68:68" customFormat="1">
      <c r="BP296370" s="90"/>
    </row>
    <row r="296371" spans="68:68" customFormat="1">
      <c r="BP296371" s="90"/>
    </row>
    <row r="296372" spans="68:68" customFormat="1">
      <c r="BP296372" s="90"/>
    </row>
    <row r="296373" spans="68:68" customFormat="1">
      <c r="BP296373" s="90"/>
    </row>
    <row r="296374" spans="68:68" customFormat="1">
      <c r="BP296374" s="90"/>
    </row>
    <row r="296375" spans="68:68" customFormat="1">
      <c r="BP296375" s="90"/>
    </row>
    <row r="296376" spans="68:68" customFormat="1">
      <c r="BP296376" s="90"/>
    </row>
    <row r="296377" spans="68:68" customFormat="1">
      <c r="BP296377" s="90"/>
    </row>
    <row r="296378" spans="68:68" customFormat="1">
      <c r="BP296378" s="90"/>
    </row>
    <row r="296379" spans="68:68" customFormat="1">
      <c r="BP296379" s="90"/>
    </row>
    <row r="296380" spans="68:68" customFormat="1">
      <c r="BP296380" s="90"/>
    </row>
    <row r="296381" spans="68:68" customFormat="1">
      <c r="BP296381" s="90"/>
    </row>
    <row r="296382" spans="68:68" customFormat="1">
      <c r="BP296382" s="90"/>
    </row>
    <row r="296383" spans="68:68" customFormat="1">
      <c r="BP296383" s="90"/>
    </row>
    <row r="296384" spans="68:68" customFormat="1">
      <c r="BP296384" s="90"/>
    </row>
    <row r="296385" spans="68:68" customFormat="1">
      <c r="BP296385" s="90"/>
    </row>
    <row r="296386" spans="68:68" customFormat="1">
      <c r="BP296386" s="90"/>
    </row>
    <row r="296387" spans="68:68" customFormat="1">
      <c r="BP296387" s="90"/>
    </row>
    <row r="296388" spans="68:68" customFormat="1">
      <c r="BP296388" s="90"/>
    </row>
    <row r="296389" spans="68:68" customFormat="1">
      <c r="BP296389" s="90"/>
    </row>
    <row r="296390" spans="68:68" customFormat="1">
      <c r="BP296390" s="90"/>
    </row>
    <row r="296391" spans="68:68" customFormat="1">
      <c r="BP296391" s="90"/>
    </row>
    <row r="296392" spans="68:68" customFormat="1">
      <c r="BP296392" s="90"/>
    </row>
    <row r="296393" spans="68:68" customFormat="1">
      <c r="BP296393" s="90"/>
    </row>
    <row r="296394" spans="68:68" customFormat="1">
      <c r="BP296394" s="90"/>
    </row>
    <row r="296395" spans="68:68" customFormat="1">
      <c r="BP296395" s="90"/>
    </row>
    <row r="296396" spans="68:68" customFormat="1">
      <c r="BP296396" s="90"/>
    </row>
    <row r="296397" spans="68:68" customFormat="1">
      <c r="BP296397" s="90"/>
    </row>
    <row r="296398" spans="68:68" customFormat="1">
      <c r="BP296398" s="90"/>
    </row>
    <row r="296399" spans="68:68" customFormat="1">
      <c r="BP296399" s="90"/>
    </row>
    <row r="296400" spans="68:68" customFormat="1">
      <c r="BP296400" s="90"/>
    </row>
    <row r="296401" spans="68:68" customFormat="1">
      <c r="BP296401" s="90"/>
    </row>
    <row r="296402" spans="68:68" customFormat="1">
      <c r="BP296402" s="90"/>
    </row>
    <row r="296403" spans="68:68" customFormat="1">
      <c r="BP296403" s="90"/>
    </row>
    <row r="296404" spans="68:68" customFormat="1">
      <c r="BP296404" s="90"/>
    </row>
    <row r="296405" spans="68:68" customFormat="1">
      <c r="BP296405" s="90"/>
    </row>
    <row r="296406" spans="68:68" customFormat="1">
      <c r="BP296406" s="90"/>
    </row>
    <row r="296407" spans="68:68" customFormat="1">
      <c r="BP296407" s="90"/>
    </row>
    <row r="296408" spans="68:68" customFormat="1">
      <c r="BP296408" s="90"/>
    </row>
    <row r="296409" spans="68:68" customFormat="1">
      <c r="BP296409" s="90"/>
    </row>
    <row r="296410" spans="68:68" customFormat="1">
      <c r="BP296410" s="90"/>
    </row>
    <row r="296411" spans="68:68" customFormat="1">
      <c r="BP296411" s="90"/>
    </row>
    <row r="296412" spans="68:68" customFormat="1">
      <c r="BP296412" s="90"/>
    </row>
    <row r="296413" spans="68:68" customFormat="1">
      <c r="BP296413" s="90"/>
    </row>
    <row r="296414" spans="68:68" customFormat="1">
      <c r="BP296414" s="90"/>
    </row>
    <row r="296415" spans="68:68" customFormat="1">
      <c r="BP296415" s="90"/>
    </row>
    <row r="296416" spans="68:68" customFormat="1">
      <c r="BP296416" s="90"/>
    </row>
    <row r="296417" spans="68:68" customFormat="1">
      <c r="BP296417" s="90"/>
    </row>
    <row r="296418" spans="68:68" customFormat="1">
      <c r="BP296418" s="90"/>
    </row>
    <row r="296419" spans="68:68" customFormat="1">
      <c r="BP296419" s="90"/>
    </row>
    <row r="296420" spans="68:68" customFormat="1">
      <c r="BP296420" s="90"/>
    </row>
    <row r="296421" spans="68:68" customFormat="1">
      <c r="BP296421" s="90"/>
    </row>
    <row r="296422" spans="68:68" customFormat="1">
      <c r="BP296422" s="90"/>
    </row>
    <row r="296423" spans="68:68" customFormat="1">
      <c r="BP296423" s="90"/>
    </row>
    <row r="296424" spans="68:68" customFormat="1">
      <c r="BP296424" s="90"/>
    </row>
    <row r="296425" spans="68:68" customFormat="1">
      <c r="BP296425" s="90"/>
    </row>
    <row r="296426" spans="68:68" customFormat="1">
      <c r="BP296426" s="90"/>
    </row>
    <row r="296427" spans="68:68" customFormat="1">
      <c r="BP296427" s="90"/>
    </row>
    <row r="296428" spans="68:68" customFormat="1">
      <c r="BP296428" s="90"/>
    </row>
    <row r="296429" spans="68:68" customFormat="1">
      <c r="BP296429" s="90"/>
    </row>
    <row r="296430" spans="68:68" customFormat="1">
      <c r="BP296430" s="90"/>
    </row>
    <row r="296431" spans="68:68" customFormat="1">
      <c r="BP296431" s="90"/>
    </row>
    <row r="296432" spans="68:68" customFormat="1">
      <c r="BP296432" s="90"/>
    </row>
    <row r="296433" spans="68:68" customFormat="1">
      <c r="BP296433" s="90"/>
    </row>
    <row r="296434" spans="68:68" customFormat="1">
      <c r="BP296434" s="90"/>
    </row>
    <row r="296435" spans="68:68" customFormat="1">
      <c r="BP296435" s="90"/>
    </row>
    <row r="296436" spans="68:68" customFormat="1">
      <c r="BP296436" s="90"/>
    </row>
    <row r="296437" spans="68:68" customFormat="1">
      <c r="BP296437" s="90"/>
    </row>
    <row r="296438" spans="68:68" customFormat="1">
      <c r="BP296438" s="90"/>
    </row>
    <row r="296439" spans="68:68" customFormat="1">
      <c r="BP296439" s="90"/>
    </row>
    <row r="296440" spans="68:68" customFormat="1">
      <c r="BP296440" s="90"/>
    </row>
    <row r="296441" spans="68:68" customFormat="1">
      <c r="BP296441" s="90"/>
    </row>
    <row r="296442" spans="68:68" customFormat="1">
      <c r="BP296442" s="90"/>
    </row>
    <row r="296443" spans="68:68" customFormat="1">
      <c r="BP296443" s="90"/>
    </row>
    <row r="296444" spans="68:68" customFormat="1">
      <c r="BP296444" s="90"/>
    </row>
    <row r="296445" spans="68:68" customFormat="1">
      <c r="BP296445" s="90"/>
    </row>
    <row r="296446" spans="68:68" customFormat="1">
      <c r="BP296446" s="90"/>
    </row>
    <row r="296447" spans="68:68" customFormat="1">
      <c r="BP296447" s="90"/>
    </row>
    <row r="296448" spans="68:68" customFormat="1">
      <c r="BP296448" s="90"/>
    </row>
    <row r="296449" spans="68:68" customFormat="1">
      <c r="BP296449" s="90"/>
    </row>
    <row r="296450" spans="68:68" customFormat="1">
      <c r="BP296450" s="90"/>
    </row>
    <row r="296451" spans="68:68" customFormat="1">
      <c r="BP296451" s="90"/>
    </row>
    <row r="296452" spans="68:68" customFormat="1">
      <c r="BP296452" s="90"/>
    </row>
    <row r="296453" spans="68:68" customFormat="1">
      <c r="BP296453" s="90"/>
    </row>
    <row r="296454" spans="68:68" customFormat="1">
      <c r="BP296454" s="90"/>
    </row>
    <row r="296455" spans="68:68" customFormat="1">
      <c r="BP296455" s="90"/>
    </row>
    <row r="296456" spans="68:68" customFormat="1">
      <c r="BP296456" s="90"/>
    </row>
    <row r="296457" spans="68:68" customFormat="1">
      <c r="BP296457" s="90"/>
    </row>
    <row r="296458" spans="68:68" customFormat="1">
      <c r="BP296458" s="90"/>
    </row>
    <row r="296459" spans="68:68" customFormat="1">
      <c r="BP296459" s="90"/>
    </row>
    <row r="296460" spans="68:68" customFormat="1">
      <c r="BP296460" s="90"/>
    </row>
    <row r="296461" spans="68:68" customFormat="1">
      <c r="BP296461" s="90"/>
    </row>
    <row r="296462" spans="68:68" customFormat="1">
      <c r="BP296462" s="90"/>
    </row>
    <row r="296463" spans="68:68" customFormat="1">
      <c r="BP296463" s="90"/>
    </row>
    <row r="296464" spans="68:68" customFormat="1">
      <c r="BP296464" s="90"/>
    </row>
    <row r="296465" spans="68:68" customFormat="1">
      <c r="BP296465" s="90"/>
    </row>
    <row r="296466" spans="68:68" customFormat="1">
      <c r="BP296466" s="90"/>
    </row>
    <row r="296467" spans="68:68" customFormat="1">
      <c r="BP296467" s="90"/>
    </row>
    <row r="296468" spans="68:68" customFormat="1">
      <c r="BP296468" s="90"/>
    </row>
    <row r="296469" spans="68:68" customFormat="1">
      <c r="BP296469" s="90"/>
    </row>
    <row r="296470" spans="68:68" customFormat="1">
      <c r="BP296470" s="90"/>
    </row>
    <row r="296471" spans="68:68" customFormat="1">
      <c r="BP296471" s="90"/>
    </row>
    <row r="296472" spans="68:68" customFormat="1">
      <c r="BP296472" s="90"/>
    </row>
    <row r="296473" spans="68:68" customFormat="1">
      <c r="BP296473" s="90"/>
    </row>
    <row r="296474" spans="68:68" customFormat="1">
      <c r="BP296474" s="90"/>
    </row>
    <row r="296475" spans="68:68" customFormat="1">
      <c r="BP296475" s="90"/>
    </row>
    <row r="296476" spans="68:68" customFormat="1">
      <c r="BP296476" s="90"/>
    </row>
    <row r="296477" spans="68:68" customFormat="1">
      <c r="BP296477" s="90"/>
    </row>
    <row r="296478" spans="68:68" customFormat="1">
      <c r="BP296478" s="90"/>
    </row>
    <row r="296479" spans="68:68" customFormat="1">
      <c r="BP296479" s="90"/>
    </row>
    <row r="296480" spans="68:68" customFormat="1">
      <c r="BP296480" s="90"/>
    </row>
    <row r="296481" spans="68:68" customFormat="1">
      <c r="BP296481" s="90"/>
    </row>
    <row r="296482" spans="68:68" customFormat="1">
      <c r="BP296482" s="90"/>
    </row>
    <row r="296483" spans="68:68" customFormat="1">
      <c r="BP296483" s="90"/>
    </row>
    <row r="296484" spans="68:68" customFormat="1">
      <c r="BP296484" s="90"/>
    </row>
    <row r="296485" spans="68:68" customFormat="1">
      <c r="BP296485" s="90"/>
    </row>
    <row r="296486" spans="68:68" customFormat="1">
      <c r="BP296486" s="90"/>
    </row>
    <row r="296487" spans="68:68" customFormat="1">
      <c r="BP296487" s="90"/>
    </row>
    <row r="296488" spans="68:68" customFormat="1">
      <c r="BP296488" s="90"/>
    </row>
    <row r="296489" spans="68:68" customFormat="1">
      <c r="BP296489" s="90"/>
    </row>
    <row r="296490" spans="68:68" customFormat="1">
      <c r="BP296490" s="90"/>
    </row>
    <row r="296491" spans="68:68" customFormat="1">
      <c r="BP296491" s="90"/>
    </row>
    <row r="296492" spans="68:68" customFormat="1">
      <c r="BP296492" s="90"/>
    </row>
    <row r="296493" spans="68:68" customFormat="1">
      <c r="BP296493" s="90"/>
    </row>
    <row r="296494" spans="68:68" customFormat="1">
      <c r="BP296494" s="90"/>
    </row>
    <row r="296495" spans="68:68" customFormat="1">
      <c r="BP296495" s="90"/>
    </row>
    <row r="296496" spans="68:68" customFormat="1">
      <c r="BP296496" s="90"/>
    </row>
    <row r="296497" spans="68:68" customFormat="1">
      <c r="BP296497" s="90"/>
    </row>
    <row r="296498" spans="68:68" customFormat="1">
      <c r="BP296498" s="90"/>
    </row>
    <row r="296499" spans="68:68" customFormat="1">
      <c r="BP296499" s="90"/>
    </row>
    <row r="296500" spans="68:68" customFormat="1">
      <c r="BP296500" s="90"/>
    </row>
    <row r="296501" spans="68:68" customFormat="1">
      <c r="BP296501" s="90"/>
    </row>
    <row r="296502" spans="68:68" customFormat="1">
      <c r="BP296502" s="90"/>
    </row>
    <row r="296503" spans="68:68" customFormat="1">
      <c r="BP296503" s="90"/>
    </row>
    <row r="296504" spans="68:68" customFormat="1">
      <c r="BP296504" s="90"/>
    </row>
    <row r="296505" spans="68:68" customFormat="1">
      <c r="BP296505" s="90"/>
    </row>
    <row r="296506" spans="68:68" customFormat="1">
      <c r="BP296506" s="90"/>
    </row>
    <row r="296507" spans="68:68" customFormat="1">
      <c r="BP296507" s="90"/>
    </row>
    <row r="296508" spans="68:68" customFormat="1">
      <c r="BP296508" s="90"/>
    </row>
    <row r="296509" spans="68:68" customFormat="1">
      <c r="BP296509" s="90"/>
    </row>
    <row r="296510" spans="68:68" customFormat="1">
      <c r="BP296510" s="90"/>
    </row>
    <row r="296511" spans="68:68" customFormat="1">
      <c r="BP296511" s="90"/>
    </row>
    <row r="296512" spans="68:68" customFormat="1">
      <c r="BP296512" s="90"/>
    </row>
    <row r="296513" spans="68:68" customFormat="1">
      <c r="BP296513" s="90"/>
    </row>
    <row r="296514" spans="68:68" customFormat="1">
      <c r="BP296514" s="90"/>
    </row>
    <row r="296515" spans="68:68" customFormat="1">
      <c r="BP296515" s="90"/>
    </row>
    <row r="296516" spans="68:68" customFormat="1">
      <c r="BP296516" s="90"/>
    </row>
    <row r="296517" spans="68:68" customFormat="1">
      <c r="BP296517" s="90"/>
    </row>
    <row r="296518" spans="68:68" customFormat="1">
      <c r="BP296518" s="90"/>
    </row>
    <row r="296519" spans="68:68" customFormat="1">
      <c r="BP296519" s="90"/>
    </row>
    <row r="296520" spans="68:68" customFormat="1">
      <c r="BP296520" s="90"/>
    </row>
    <row r="296521" spans="68:68" customFormat="1">
      <c r="BP296521" s="90"/>
    </row>
    <row r="296522" spans="68:68" customFormat="1">
      <c r="BP296522" s="90"/>
    </row>
    <row r="296523" spans="68:68" customFormat="1">
      <c r="BP296523" s="90"/>
    </row>
    <row r="296524" spans="68:68" customFormat="1">
      <c r="BP296524" s="90"/>
    </row>
    <row r="296525" spans="68:68" customFormat="1">
      <c r="BP296525" s="90"/>
    </row>
    <row r="296526" spans="68:68" customFormat="1">
      <c r="BP296526" s="90"/>
    </row>
    <row r="296527" spans="68:68" customFormat="1">
      <c r="BP296527" s="90"/>
    </row>
    <row r="296528" spans="68:68" customFormat="1">
      <c r="BP296528" s="90"/>
    </row>
    <row r="296529" spans="68:68" customFormat="1">
      <c r="BP296529" s="90"/>
    </row>
    <row r="296530" spans="68:68" customFormat="1">
      <c r="BP296530" s="90"/>
    </row>
    <row r="296531" spans="68:68" customFormat="1">
      <c r="BP296531" s="90"/>
    </row>
    <row r="296532" spans="68:68" customFormat="1">
      <c r="BP296532" s="90"/>
    </row>
    <row r="296533" spans="68:68" customFormat="1">
      <c r="BP296533" s="90"/>
    </row>
    <row r="296534" spans="68:68" customFormat="1">
      <c r="BP296534" s="90"/>
    </row>
    <row r="296535" spans="68:68" customFormat="1">
      <c r="BP296535" s="90"/>
    </row>
    <row r="296536" spans="68:68" customFormat="1">
      <c r="BP296536" s="90"/>
    </row>
    <row r="296537" spans="68:68" customFormat="1">
      <c r="BP296537" s="90"/>
    </row>
    <row r="296538" spans="68:68" customFormat="1">
      <c r="BP296538" s="90"/>
    </row>
    <row r="296539" spans="68:68" customFormat="1">
      <c r="BP296539" s="90"/>
    </row>
    <row r="296540" spans="68:68" customFormat="1">
      <c r="BP296540" s="90"/>
    </row>
    <row r="296541" spans="68:68" customFormat="1">
      <c r="BP296541" s="90"/>
    </row>
    <row r="296542" spans="68:68" customFormat="1">
      <c r="BP296542" s="90"/>
    </row>
    <row r="296543" spans="68:68" customFormat="1">
      <c r="BP296543" s="90"/>
    </row>
    <row r="296544" spans="68:68" customFormat="1">
      <c r="BP296544" s="90"/>
    </row>
    <row r="296545" spans="68:68" customFormat="1">
      <c r="BP296545" s="90"/>
    </row>
    <row r="296546" spans="68:68" customFormat="1">
      <c r="BP296546" s="90"/>
    </row>
    <row r="296547" spans="68:68" customFormat="1">
      <c r="BP296547" s="90"/>
    </row>
    <row r="296548" spans="68:68" customFormat="1">
      <c r="BP296548" s="90"/>
    </row>
    <row r="296549" spans="68:68" customFormat="1">
      <c r="BP296549" s="90"/>
    </row>
    <row r="296550" spans="68:68" customFormat="1">
      <c r="BP296550" s="90"/>
    </row>
    <row r="296551" spans="68:68" customFormat="1">
      <c r="BP296551" s="90"/>
    </row>
    <row r="296552" spans="68:68" customFormat="1">
      <c r="BP296552" s="90"/>
    </row>
    <row r="296553" spans="68:68" customFormat="1">
      <c r="BP296553" s="90"/>
    </row>
    <row r="296554" spans="68:68" customFormat="1">
      <c r="BP296554" s="90"/>
    </row>
    <row r="296555" spans="68:68" customFormat="1">
      <c r="BP296555" s="90"/>
    </row>
    <row r="296556" spans="68:68" customFormat="1">
      <c r="BP296556" s="90"/>
    </row>
    <row r="296557" spans="68:68" customFormat="1">
      <c r="BP296557" s="90"/>
    </row>
    <row r="296558" spans="68:68" customFormat="1">
      <c r="BP296558" s="90"/>
    </row>
    <row r="296559" spans="68:68" customFormat="1">
      <c r="BP296559" s="90"/>
    </row>
    <row r="296560" spans="68:68" customFormat="1">
      <c r="BP296560" s="90"/>
    </row>
    <row r="296561" spans="68:68" customFormat="1">
      <c r="BP296561" s="90"/>
    </row>
    <row r="296562" spans="68:68" customFormat="1">
      <c r="BP296562" s="90"/>
    </row>
    <row r="296563" spans="68:68" customFormat="1">
      <c r="BP296563" s="90"/>
    </row>
    <row r="296564" spans="68:68" customFormat="1">
      <c r="BP296564" s="90"/>
    </row>
    <row r="296565" spans="68:68" customFormat="1">
      <c r="BP296565" s="90"/>
    </row>
    <row r="296566" spans="68:68" customFormat="1">
      <c r="BP296566" s="90"/>
    </row>
    <row r="296567" spans="68:68" customFormat="1">
      <c r="BP296567" s="90"/>
    </row>
    <row r="296568" spans="68:68" customFormat="1">
      <c r="BP296568" s="90"/>
    </row>
    <row r="296569" spans="68:68" customFormat="1">
      <c r="BP296569" s="90"/>
    </row>
    <row r="296570" spans="68:68" customFormat="1">
      <c r="BP296570" s="90"/>
    </row>
    <row r="296571" spans="68:68" customFormat="1">
      <c r="BP296571" s="90"/>
    </row>
    <row r="296572" spans="68:68" customFormat="1">
      <c r="BP296572" s="90"/>
    </row>
    <row r="296573" spans="68:68" customFormat="1">
      <c r="BP296573" s="90"/>
    </row>
    <row r="296574" spans="68:68" customFormat="1">
      <c r="BP296574" s="90"/>
    </row>
    <row r="296575" spans="68:68" customFormat="1">
      <c r="BP296575" s="90"/>
    </row>
    <row r="296576" spans="68:68" customFormat="1">
      <c r="BP296576" s="90"/>
    </row>
    <row r="296577" spans="68:68" customFormat="1">
      <c r="BP296577" s="90"/>
    </row>
    <row r="296578" spans="68:68" customFormat="1">
      <c r="BP296578" s="90"/>
    </row>
    <row r="296579" spans="68:68" customFormat="1">
      <c r="BP296579" s="90"/>
    </row>
    <row r="296580" spans="68:68" customFormat="1">
      <c r="BP296580" s="90"/>
    </row>
    <row r="296581" spans="68:68" customFormat="1">
      <c r="BP296581" s="90"/>
    </row>
    <row r="296582" spans="68:68" customFormat="1">
      <c r="BP296582" s="90"/>
    </row>
    <row r="296583" spans="68:68" customFormat="1">
      <c r="BP296583" s="90"/>
    </row>
    <row r="296584" spans="68:68" customFormat="1">
      <c r="BP296584" s="90"/>
    </row>
    <row r="296585" spans="68:68" customFormat="1">
      <c r="BP296585" s="90"/>
    </row>
    <row r="296586" spans="68:68" customFormat="1">
      <c r="BP296586" s="90"/>
    </row>
    <row r="296587" spans="68:68" customFormat="1">
      <c r="BP296587" s="90"/>
    </row>
    <row r="296588" spans="68:68" customFormat="1">
      <c r="BP296588" s="90"/>
    </row>
    <row r="296589" spans="68:68" customFormat="1">
      <c r="BP296589" s="90"/>
    </row>
    <row r="296590" spans="68:68" customFormat="1">
      <c r="BP296590" s="90"/>
    </row>
    <row r="296591" spans="68:68" customFormat="1">
      <c r="BP296591" s="90"/>
    </row>
    <row r="296592" spans="68:68" customFormat="1">
      <c r="BP296592" s="90"/>
    </row>
    <row r="296593" spans="68:68" customFormat="1">
      <c r="BP296593" s="90"/>
    </row>
    <row r="296594" spans="68:68" customFormat="1">
      <c r="BP296594" s="90"/>
    </row>
    <row r="296595" spans="68:68" customFormat="1">
      <c r="BP296595" s="90"/>
    </row>
    <row r="296596" spans="68:68" customFormat="1">
      <c r="BP296596" s="90"/>
    </row>
    <row r="296597" spans="68:68" customFormat="1">
      <c r="BP296597" s="90"/>
    </row>
    <row r="296598" spans="68:68" customFormat="1">
      <c r="BP296598" s="90"/>
    </row>
    <row r="296599" spans="68:68" customFormat="1">
      <c r="BP296599" s="90"/>
    </row>
    <row r="296600" spans="68:68" customFormat="1">
      <c r="BP296600" s="90"/>
    </row>
    <row r="296601" spans="68:68" customFormat="1">
      <c r="BP296601" s="90"/>
    </row>
    <row r="296602" spans="68:68" customFormat="1">
      <c r="BP296602" s="90"/>
    </row>
    <row r="296603" spans="68:68" customFormat="1">
      <c r="BP296603" s="90"/>
    </row>
    <row r="296604" spans="68:68" customFormat="1">
      <c r="BP296604" s="90"/>
    </row>
    <row r="296605" spans="68:68" customFormat="1">
      <c r="BP296605" s="90"/>
    </row>
    <row r="296606" spans="68:68" customFormat="1">
      <c r="BP296606" s="90"/>
    </row>
    <row r="296607" spans="68:68" customFormat="1">
      <c r="BP296607" s="90"/>
    </row>
    <row r="296608" spans="68:68" customFormat="1">
      <c r="BP296608" s="90"/>
    </row>
    <row r="296609" spans="68:68" customFormat="1">
      <c r="BP296609" s="90"/>
    </row>
    <row r="296610" spans="68:68" customFormat="1">
      <c r="BP296610" s="90"/>
    </row>
    <row r="296611" spans="68:68" customFormat="1">
      <c r="BP296611" s="90"/>
    </row>
    <row r="296612" spans="68:68" customFormat="1">
      <c r="BP296612" s="90"/>
    </row>
    <row r="296613" spans="68:68" customFormat="1">
      <c r="BP296613" s="90"/>
    </row>
    <row r="296614" spans="68:68" customFormat="1">
      <c r="BP296614" s="90"/>
    </row>
    <row r="296615" spans="68:68" customFormat="1">
      <c r="BP296615" s="90"/>
    </row>
    <row r="296616" spans="68:68" customFormat="1">
      <c r="BP296616" s="90"/>
    </row>
    <row r="296617" spans="68:68" customFormat="1">
      <c r="BP296617" s="90"/>
    </row>
    <row r="296618" spans="68:68" customFormat="1">
      <c r="BP296618" s="90"/>
    </row>
    <row r="296619" spans="68:68" customFormat="1">
      <c r="BP296619" s="90"/>
    </row>
    <row r="296620" spans="68:68" customFormat="1">
      <c r="BP296620" s="90"/>
    </row>
    <row r="296621" spans="68:68" customFormat="1">
      <c r="BP296621" s="90"/>
    </row>
    <row r="296622" spans="68:68" customFormat="1">
      <c r="BP296622" s="90"/>
    </row>
    <row r="296623" spans="68:68" customFormat="1">
      <c r="BP296623" s="90"/>
    </row>
    <row r="296624" spans="68:68" customFormat="1">
      <c r="BP296624" s="90"/>
    </row>
    <row r="296625" spans="68:68" customFormat="1">
      <c r="BP296625" s="90"/>
    </row>
    <row r="296626" spans="68:68" customFormat="1">
      <c r="BP296626" s="90"/>
    </row>
    <row r="296627" spans="68:68" customFormat="1">
      <c r="BP296627" s="90"/>
    </row>
    <row r="296628" spans="68:68" customFormat="1">
      <c r="BP296628" s="90"/>
    </row>
    <row r="296629" spans="68:68" customFormat="1">
      <c r="BP296629" s="90"/>
    </row>
    <row r="296630" spans="68:68" customFormat="1">
      <c r="BP296630" s="90"/>
    </row>
    <row r="296631" spans="68:68" customFormat="1">
      <c r="BP296631" s="90"/>
    </row>
    <row r="296632" spans="68:68" customFormat="1">
      <c r="BP296632" s="90"/>
    </row>
    <row r="296633" spans="68:68" customFormat="1">
      <c r="BP296633" s="90"/>
    </row>
    <row r="296634" spans="68:68" customFormat="1">
      <c r="BP296634" s="90"/>
    </row>
    <row r="296635" spans="68:68" customFormat="1">
      <c r="BP296635" s="90"/>
    </row>
    <row r="296636" spans="68:68" customFormat="1">
      <c r="BP296636" s="90"/>
    </row>
    <row r="296637" spans="68:68" customFormat="1">
      <c r="BP296637" s="90"/>
    </row>
    <row r="296638" spans="68:68" customFormat="1">
      <c r="BP296638" s="90"/>
    </row>
    <row r="296639" spans="68:68" customFormat="1">
      <c r="BP296639" s="90"/>
    </row>
    <row r="296640" spans="68:68" customFormat="1">
      <c r="BP296640" s="90"/>
    </row>
    <row r="296641" spans="68:68" customFormat="1">
      <c r="BP296641" s="90"/>
    </row>
    <row r="296642" spans="68:68" customFormat="1">
      <c r="BP296642" s="90"/>
    </row>
    <row r="296643" spans="68:68" customFormat="1">
      <c r="BP296643" s="90"/>
    </row>
    <row r="296644" spans="68:68" customFormat="1">
      <c r="BP296644" s="90"/>
    </row>
    <row r="296645" spans="68:68" customFormat="1">
      <c r="BP296645" s="90"/>
    </row>
    <row r="296646" spans="68:68" customFormat="1">
      <c r="BP296646" s="90"/>
    </row>
    <row r="296647" spans="68:68" customFormat="1">
      <c r="BP296647" s="90"/>
    </row>
    <row r="296648" spans="68:68" customFormat="1">
      <c r="BP296648" s="90"/>
    </row>
    <row r="296649" spans="68:68" customFormat="1">
      <c r="BP296649" s="90"/>
    </row>
    <row r="296650" spans="68:68" customFormat="1">
      <c r="BP296650" s="90"/>
    </row>
    <row r="296651" spans="68:68" customFormat="1">
      <c r="BP296651" s="90"/>
    </row>
    <row r="296652" spans="68:68" customFormat="1">
      <c r="BP296652" s="90"/>
    </row>
    <row r="296653" spans="68:68" customFormat="1">
      <c r="BP296653" s="90"/>
    </row>
    <row r="296654" spans="68:68" customFormat="1">
      <c r="BP296654" s="90"/>
    </row>
    <row r="296655" spans="68:68" customFormat="1">
      <c r="BP296655" s="90"/>
    </row>
    <row r="296656" spans="68:68" customFormat="1">
      <c r="BP296656" s="90"/>
    </row>
    <row r="296657" spans="68:68" customFormat="1">
      <c r="BP296657" s="90"/>
    </row>
    <row r="296658" spans="68:68" customFormat="1">
      <c r="BP296658" s="90"/>
    </row>
    <row r="296659" spans="68:68" customFormat="1">
      <c r="BP296659" s="90"/>
    </row>
    <row r="296660" spans="68:68" customFormat="1">
      <c r="BP296660" s="90"/>
    </row>
    <row r="296661" spans="68:68" customFormat="1">
      <c r="BP296661" s="90"/>
    </row>
    <row r="296662" spans="68:68" customFormat="1">
      <c r="BP296662" s="90"/>
    </row>
    <row r="296663" spans="68:68" customFormat="1">
      <c r="BP296663" s="90"/>
    </row>
    <row r="296664" spans="68:68" customFormat="1">
      <c r="BP296664" s="90"/>
    </row>
    <row r="296665" spans="68:68" customFormat="1">
      <c r="BP296665" s="90"/>
    </row>
    <row r="296666" spans="68:68" customFormat="1">
      <c r="BP296666" s="90"/>
    </row>
    <row r="296667" spans="68:68" customFormat="1">
      <c r="BP296667" s="90"/>
    </row>
    <row r="296668" spans="68:68" customFormat="1">
      <c r="BP296668" s="90"/>
    </row>
    <row r="296669" spans="68:68" customFormat="1">
      <c r="BP296669" s="90"/>
    </row>
    <row r="296670" spans="68:68" customFormat="1">
      <c r="BP296670" s="90"/>
    </row>
    <row r="296671" spans="68:68" customFormat="1">
      <c r="BP296671" s="90"/>
    </row>
    <row r="296672" spans="68:68" customFormat="1">
      <c r="BP296672" s="90"/>
    </row>
    <row r="296673" spans="68:68" customFormat="1">
      <c r="BP296673" s="90"/>
    </row>
    <row r="296674" spans="68:68" customFormat="1">
      <c r="BP296674" s="90"/>
    </row>
    <row r="296675" spans="68:68" customFormat="1">
      <c r="BP296675" s="90"/>
    </row>
    <row r="296676" spans="68:68" customFormat="1">
      <c r="BP296676" s="90"/>
    </row>
    <row r="296677" spans="68:68" customFormat="1">
      <c r="BP296677" s="90"/>
    </row>
    <row r="296678" spans="68:68" customFormat="1">
      <c r="BP296678" s="90"/>
    </row>
    <row r="296679" spans="68:68" customFormat="1">
      <c r="BP296679" s="90"/>
    </row>
    <row r="296680" spans="68:68" customFormat="1">
      <c r="BP296680" s="90"/>
    </row>
    <row r="296681" spans="68:68" customFormat="1">
      <c r="BP296681" s="90"/>
    </row>
    <row r="296682" spans="68:68" customFormat="1">
      <c r="BP296682" s="90"/>
    </row>
    <row r="296683" spans="68:68" customFormat="1">
      <c r="BP296683" s="90"/>
    </row>
    <row r="296684" spans="68:68" customFormat="1">
      <c r="BP296684" s="90"/>
    </row>
    <row r="296685" spans="68:68" customFormat="1">
      <c r="BP296685" s="90"/>
    </row>
    <row r="296686" spans="68:68" customFormat="1">
      <c r="BP296686" s="90"/>
    </row>
    <row r="296687" spans="68:68" customFormat="1">
      <c r="BP296687" s="90"/>
    </row>
    <row r="296688" spans="68:68" customFormat="1">
      <c r="BP296688" s="90"/>
    </row>
    <row r="296689" spans="68:68" customFormat="1">
      <c r="BP296689" s="90"/>
    </row>
    <row r="296690" spans="68:68" customFormat="1">
      <c r="BP296690" s="90"/>
    </row>
    <row r="296691" spans="68:68" customFormat="1">
      <c r="BP296691" s="90"/>
    </row>
    <row r="296692" spans="68:68" customFormat="1">
      <c r="BP296692" s="90"/>
    </row>
    <row r="296693" spans="68:68" customFormat="1">
      <c r="BP296693" s="90"/>
    </row>
    <row r="296694" spans="68:68" customFormat="1">
      <c r="BP296694" s="90"/>
    </row>
    <row r="296695" spans="68:68" customFormat="1">
      <c r="BP296695" s="90"/>
    </row>
    <row r="296696" spans="68:68" customFormat="1">
      <c r="BP296696" s="90"/>
    </row>
    <row r="296697" spans="68:68" customFormat="1">
      <c r="BP296697" s="90"/>
    </row>
    <row r="296698" spans="68:68" customFormat="1">
      <c r="BP296698" s="90"/>
    </row>
    <row r="296699" spans="68:68" customFormat="1">
      <c r="BP296699" s="90"/>
    </row>
    <row r="296700" spans="68:68" customFormat="1">
      <c r="BP296700" s="90"/>
    </row>
    <row r="296701" spans="68:68" customFormat="1">
      <c r="BP296701" s="90"/>
    </row>
    <row r="296702" spans="68:68" customFormat="1">
      <c r="BP296702" s="90"/>
    </row>
    <row r="296703" spans="68:68" customFormat="1">
      <c r="BP296703" s="90"/>
    </row>
    <row r="296704" spans="68:68" customFormat="1">
      <c r="BP296704" s="90"/>
    </row>
    <row r="296705" spans="68:68" customFormat="1">
      <c r="BP296705" s="90"/>
    </row>
    <row r="296706" spans="68:68" customFormat="1">
      <c r="BP296706" s="90"/>
    </row>
    <row r="296707" spans="68:68" customFormat="1">
      <c r="BP296707" s="90"/>
    </row>
    <row r="296708" spans="68:68" customFormat="1">
      <c r="BP296708" s="90"/>
    </row>
    <row r="296709" spans="68:68" customFormat="1">
      <c r="BP296709" s="90"/>
    </row>
    <row r="296710" spans="68:68" customFormat="1">
      <c r="BP296710" s="90"/>
    </row>
    <row r="296711" spans="68:68" customFormat="1">
      <c r="BP296711" s="90"/>
    </row>
    <row r="296712" spans="68:68" customFormat="1">
      <c r="BP296712" s="90"/>
    </row>
    <row r="296713" spans="68:68" customFormat="1">
      <c r="BP296713" s="90"/>
    </row>
    <row r="296714" spans="68:68" customFormat="1">
      <c r="BP296714" s="90"/>
    </row>
    <row r="296715" spans="68:68" customFormat="1">
      <c r="BP296715" s="90"/>
    </row>
    <row r="296716" spans="68:68" customFormat="1">
      <c r="BP296716" s="90"/>
    </row>
    <row r="296717" spans="68:68" customFormat="1">
      <c r="BP296717" s="90"/>
    </row>
    <row r="296718" spans="68:68" customFormat="1">
      <c r="BP296718" s="90"/>
    </row>
    <row r="296719" spans="68:68" customFormat="1">
      <c r="BP296719" s="90"/>
    </row>
    <row r="296720" spans="68:68" customFormat="1">
      <c r="BP296720" s="90"/>
    </row>
    <row r="296721" spans="68:68" customFormat="1">
      <c r="BP296721" s="90"/>
    </row>
    <row r="296722" spans="68:68" customFormat="1">
      <c r="BP296722" s="90"/>
    </row>
    <row r="296723" spans="68:68" customFormat="1">
      <c r="BP296723" s="90"/>
    </row>
    <row r="296724" spans="68:68" customFormat="1">
      <c r="BP296724" s="90"/>
    </row>
    <row r="296725" spans="68:68" customFormat="1">
      <c r="BP296725" s="90"/>
    </row>
    <row r="296726" spans="68:68" customFormat="1">
      <c r="BP296726" s="90"/>
    </row>
    <row r="296727" spans="68:68" customFormat="1">
      <c r="BP296727" s="90"/>
    </row>
    <row r="296728" spans="68:68" customFormat="1">
      <c r="BP296728" s="90"/>
    </row>
    <row r="296729" spans="68:68" customFormat="1">
      <c r="BP296729" s="90"/>
    </row>
    <row r="296730" spans="68:68" customFormat="1">
      <c r="BP296730" s="90"/>
    </row>
    <row r="296731" spans="68:68" customFormat="1">
      <c r="BP296731" s="90"/>
    </row>
    <row r="296732" spans="68:68" customFormat="1">
      <c r="BP296732" s="90"/>
    </row>
    <row r="296733" spans="68:68" customFormat="1">
      <c r="BP296733" s="90"/>
    </row>
    <row r="296734" spans="68:68" customFormat="1">
      <c r="BP296734" s="90"/>
    </row>
    <row r="296735" spans="68:68" customFormat="1">
      <c r="BP296735" s="90"/>
    </row>
    <row r="296736" spans="68:68" customFormat="1">
      <c r="BP296736" s="90"/>
    </row>
    <row r="296737" spans="68:68" customFormat="1">
      <c r="BP296737" s="90"/>
    </row>
    <row r="296738" spans="68:68" customFormat="1">
      <c r="BP296738" s="90"/>
    </row>
    <row r="296739" spans="68:68" customFormat="1">
      <c r="BP296739" s="90"/>
    </row>
    <row r="296740" spans="68:68" customFormat="1">
      <c r="BP296740" s="90"/>
    </row>
    <row r="296741" spans="68:68" customFormat="1">
      <c r="BP296741" s="90"/>
    </row>
    <row r="296742" spans="68:68" customFormat="1">
      <c r="BP296742" s="90"/>
    </row>
    <row r="296743" spans="68:68" customFormat="1">
      <c r="BP296743" s="90"/>
    </row>
    <row r="296744" spans="68:68" customFormat="1">
      <c r="BP296744" s="90"/>
    </row>
    <row r="296745" spans="68:68" customFormat="1">
      <c r="BP296745" s="90"/>
    </row>
    <row r="296746" spans="68:68" customFormat="1">
      <c r="BP296746" s="90"/>
    </row>
    <row r="296747" spans="68:68" customFormat="1">
      <c r="BP296747" s="90"/>
    </row>
    <row r="296748" spans="68:68" customFormat="1">
      <c r="BP296748" s="90"/>
    </row>
    <row r="296749" spans="68:68" customFormat="1">
      <c r="BP296749" s="90"/>
    </row>
    <row r="296750" spans="68:68" customFormat="1">
      <c r="BP296750" s="90"/>
    </row>
    <row r="296751" spans="68:68" customFormat="1">
      <c r="BP296751" s="90"/>
    </row>
    <row r="296752" spans="68:68" customFormat="1">
      <c r="BP296752" s="90"/>
    </row>
    <row r="296753" spans="68:68" customFormat="1">
      <c r="BP296753" s="90"/>
    </row>
    <row r="296754" spans="68:68" customFormat="1">
      <c r="BP296754" s="90"/>
    </row>
    <row r="296755" spans="68:68" customFormat="1">
      <c r="BP296755" s="90"/>
    </row>
    <row r="296756" spans="68:68" customFormat="1">
      <c r="BP296756" s="90"/>
    </row>
    <row r="296757" spans="68:68" customFormat="1">
      <c r="BP296757" s="90"/>
    </row>
    <row r="296758" spans="68:68" customFormat="1">
      <c r="BP296758" s="90"/>
    </row>
    <row r="296759" spans="68:68" customFormat="1">
      <c r="BP296759" s="90"/>
    </row>
    <row r="296760" spans="68:68" customFormat="1">
      <c r="BP296760" s="90"/>
    </row>
    <row r="296761" spans="68:68" customFormat="1">
      <c r="BP296761" s="90"/>
    </row>
    <row r="296762" spans="68:68" customFormat="1">
      <c r="BP296762" s="90"/>
    </row>
    <row r="296763" spans="68:68" customFormat="1">
      <c r="BP296763" s="90"/>
    </row>
    <row r="296764" spans="68:68" customFormat="1">
      <c r="BP296764" s="90"/>
    </row>
    <row r="296765" spans="68:68" customFormat="1">
      <c r="BP296765" s="90"/>
    </row>
    <row r="296766" spans="68:68" customFormat="1">
      <c r="BP296766" s="90"/>
    </row>
    <row r="296767" spans="68:68" customFormat="1">
      <c r="BP296767" s="90"/>
    </row>
    <row r="296768" spans="68:68" customFormat="1">
      <c r="BP296768" s="90"/>
    </row>
    <row r="296769" spans="68:68" customFormat="1">
      <c r="BP296769" s="90"/>
    </row>
    <row r="296770" spans="68:68" customFormat="1">
      <c r="BP296770" s="90"/>
    </row>
    <row r="296771" spans="68:68" customFormat="1">
      <c r="BP296771" s="90"/>
    </row>
    <row r="296772" spans="68:68" customFormat="1">
      <c r="BP296772" s="90"/>
    </row>
    <row r="296773" spans="68:68" customFormat="1">
      <c r="BP296773" s="90"/>
    </row>
    <row r="296774" spans="68:68" customFormat="1">
      <c r="BP296774" s="90"/>
    </row>
    <row r="296775" spans="68:68" customFormat="1">
      <c r="BP296775" s="90"/>
    </row>
    <row r="296776" spans="68:68" customFormat="1">
      <c r="BP296776" s="90"/>
    </row>
    <row r="296777" spans="68:68" customFormat="1">
      <c r="BP296777" s="90"/>
    </row>
    <row r="296778" spans="68:68" customFormat="1">
      <c r="BP296778" s="90"/>
    </row>
    <row r="296779" spans="68:68" customFormat="1">
      <c r="BP296779" s="90"/>
    </row>
    <row r="296780" spans="68:68" customFormat="1">
      <c r="BP296780" s="90"/>
    </row>
    <row r="296781" spans="68:68" customFormat="1">
      <c r="BP296781" s="90"/>
    </row>
    <row r="296782" spans="68:68" customFormat="1">
      <c r="BP296782" s="90"/>
    </row>
    <row r="296783" spans="68:68" customFormat="1">
      <c r="BP296783" s="90"/>
    </row>
    <row r="296784" spans="68:68" customFormat="1">
      <c r="BP296784" s="90"/>
    </row>
    <row r="296785" spans="68:68" customFormat="1">
      <c r="BP296785" s="90"/>
    </row>
    <row r="296786" spans="68:68" customFormat="1">
      <c r="BP296786" s="90"/>
    </row>
    <row r="296787" spans="68:68" customFormat="1">
      <c r="BP296787" s="90"/>
    </row>
    <row r="296788" spans="68:68" customFormat="1">
      <c r="BP296788" s="90"/>
    </row>
    <row r="296789" spans="68:68" customFormat="1">
      <c r="BP296789" s="90"/>
    </row>
    <row r="296790" spans="68:68" customFormat="1">
      <c r="BP296790" s="90"/>
    </row>
    <row r="296791" spans="68:68" customFormat="1">
      <c r="BP296791" s="90"/>
    </row>
    <row r="296792" spans="68:68" customFormat="1">
      <c r="BP296792" s="90"/>
    </row>
    <row r="296793" spans="68:68" customFormat="1">
      <c r="BP296793" s="90"/>
    </row>
    <row r="296794" spans="68:68" customFormat="1">
      <c r="BP296794" s="90"/>
    </row>
    <row r="296795" spans="68:68" customFormat="1">
      <c r="BP296795" s="90"/>
    </row>
    <row r="296796" spans="68:68" customFormat="1">
      <c r="BP296796" s="90"/>
    </row>
    <row r="296797" spans="68:68" customFormat="1">
      <c r="BP296797" s="90"/>
    </row>
    <row r="296798" spans="68:68" customFormat="1">
      <c r="BP296798" s="90"/>
    </row>
    <row r="296799" spans="68:68" customFormat="1">
      <c r="BP296799" s="90"/>
    </row>
    <row r="296800" spans="68:68" customFormat="1">
      <c r="BP296800" s="90"/>
    </row>
    <row r="296801" spans="68:68" customFormat="1">
      <c r="BP296801" s="90"/>
    </row>
    <row r="296802" spans="68:68" customFormat="1">
      <c r="BP296802" s="90"/>
    </row>
    <row r="296803" spans="68:68" customFormat="1">
      <c r="BP296803" s="90"/>
    </row>
    <row r="296804" spans="68:68" customFormat="1">
      <c r="BP296804" s="90"/>
    </row>
    <row r="296805" spans="68:68" customFormat="1">
      <c r="BP296805" s="90"/>
    </row>
    <row r="296806" spans="68:68" customFormat="1">
      <c r="BP296806" s="90"/>
    </row>
    <row r="296807" spans="68:68" customFormat="1">
      <c r="BP296807" s="90"/>
    </row>
    <row r="296808" spans="68:68" customFormat="1">
      <c r="BP296808" s="90"/>
    </row>
    <row r="296809" spans="68:68" customFormat="1">
      <c r="BP296809" s="90"/>
    </row>
    <row r="296810" spans="68:68" customFormat="1">
      <c r="BP296810" s="90"/>
    </row>
    <row r="296811" spans="68:68" customFormat="1">
      <c r="BP296811" s="90"/>
    </row>
    <row r="296812" spans="68:68" customFormat="1">
      <c r="BP296812" s="90"/>
    </row>
    <row r="296813" spans="68:68" customFormat="1">
      <c r="BP296813" s="90"/>
    </row>
    <row r="296814" spans="68:68" customFormat="1">
      <c r="BP296814" s="90"/>
    </row>
    <row r="296815" spans="68:68" customFormat="1">
      <c r="BP296815" s="90"/>
    </row>
    <row r="296816" spans="68:68" customFormat="1">
      <c r="BP296816" s="90"/>
    </row>
    <row r="296817" spans="68:68" customFormat="1">
      <c r="BP296817" s="90"/>
    </row>
    <row r="296818" spans="68:68" customFormat="1">
      <c r="BP296818" s="90"/>
    </row>
    <row r="296819" spans="68:68" customFormat="1">
      <c r="BP296819" s="90"/>
    </row>
    <row r="296820" spans="68:68" customFormat="1">
      <c r="BP296820" s="90"/>
    </row>
    <row r="296821" spans="68:68" customFormat="1">
      <c r="BP296821" s="90"/>
    </row>
    <row r="296822" spans="68:68" customFormat="1">
      <c r="BP296822" s="90"/>
    </row>
    <row r="296823" spans="68:68" customFormat="1">
      <c r="BP296823" s="90"/>
    </row>
    <row r="296824" spans="68:68" customFormat="1">
      <c r="BP296824" s="90"/>
    </row>
    <row r="296825" spans="68:68" customFormat="1">
      <c r="BP296825" s="90"/>
    </row>
    <row r="296826" spans="68:68" customFormat="1">
      <c r="BP296826" s="90"/>
    </row>
    <row r="296827" spans="68:68" customFormat="1">
      <c r="BP296827" s="90"/>
    </row>
    <row r="296828" spans="68:68" customFormat="1">
      <c r="BP296828" s="90"/>
    </row>
    <row r="296829" spans="68:68" customFormat="1">
      <c r="BP296829" s="90"/>
    </row>
    <row r="296830" spans="68:68" customFormat="1">
      <c r="BP296830" s="90"/>
    </row>
    <row r="296831" spans="68:68" customFormat="1">
      <c r="BP296831" s="90"/>
    </row>
    <row r="296832" spans="68:68" customFormat="1">
      <c r="BP296832" s="90"/>
    </row>
    <row r="296833" spans="68:68" customFormat="1">
      <c r="BP296833" s="90"/>
    </row>
    <row r="296834" spans="68:68" customFormat="1">
      <c r="BP296834" s="90"/>
    </row>
    <row r="296835" spans="68:68" customFormat="1">
      <c r="BP296835" s="90"/>
    </row>
    <row r="296836" spans="68:68" customFormat="1">
      <c r="BP296836" s="90"/>
    </row>
    <row r="296837" spans="68:68" customFormat="1">
      <c r="BP296837" s="90"/>
    </row>
    <row r="296838" spans="68:68" customFormat="1">
      <c r="BP296838" s="90"/>
    </row>
    <row r="296839" spans="68:68" customFormat="1">
      <c r="BP296839" s="90"/>
    </row>
    <row r="296840" spans="68:68" customFormat="1">
      <c r="BP296840" s="90"/>
    </row>
    <row r="296841" spans="68:68" customFormat="1">
      <c r="BP296841" s="90"/>
    </row>
    <row r="296842" spans="68:68" customFormat="1">
      <c r="BP296842" s="90"/>
    </row>
    <row r="296843" spans="68:68" customFormat="1">
      <c r="BP296843" s="90"/>
    </row>
    <row r="296844" spans="68:68" customFormat="1">
      <c r="BP296844" s="90"/>
    </row>
    <row r="296845" spans="68:68" customFormat="1">
      <c r="BP296845" s="90"/>
    </row>
    <row r="296846" spans="68:68" customFormat="1">
      <c r="BP296846" s="90"/>
    </row>
    <row r="296847" spans="68:68" customFormat="1">
      <c r="BP296847" s="90"/>
    </row>
    <row r="296848" spans="68:68" customFormat="1">
      <c r="BP296848" s="90"/>
    </row>
    <row r="296849" spans="68:68" customFormat="1">
      <c r="BP296849" s="90"/>
    </row>
    <row r="296850" spans="68:68" customFormat="1">
      <c r="BP296850" s="90"/>
    </row>
    <row r="296851" spans="68:68" customFormat="1">
      <c r="BP296851" s="90"/>
    </row>
    <row r="296852" spans="68:68" customFormat="1">
      <c r="BP296852" s="90"/>
    </row>
    <row r="296853" spans="68:68" customFormat="1">
      <c r="BP296853" s="90"/>
    </row>
    <row r="296854" spans="68:68" customFormat="1">
      <c r="BP296854" s="90"/>
    </row>
    <row r="296855" spans="68:68" customFormat="1">
      <c r="BP296855" s="90"/>
    </row>
    <row r="296856" spans="68:68" customFormat="1">
      <c r="BP296856" s="90"/>
    </row>
    <row r="296857" spans="68:68" customFormat="1">
      <c r="BP296857" s="90"/>
    </row>
    <row r="296858" spans="68:68" customFormat="1">
      <c r="BP296858" s="90"/>
    </row>
    <row r="296859" spans="68:68" customFormat="1">
      <c r="BP296859" s="90"/>
    </row>
    <row r="296860" spans="68:68" customFormat="1">
      <c r="BP296860" s="90"/>
    </row>
    <row r="296861" spans="68:68" customFormat="1">
      <c r="BP296861" s="90"/>
    </row>
    <row r="296862" spans="68:68" customFormat="1">
      <c r="BP296862" s="90"/>
    </row>
    <row r="296863" spans="68:68" customFormat="1">
      <c r="BP296863" s="90"/>
    </row>
    <row r="296864" spans="68:68" customFormat="1">
      <c r="BP296864" s="90"/>
    </row>
    <row r="296865" spans="68:68" customFormat="1">
      <c r="BP296865" s="90"/>
    </row>
    <row r="296866" spans="68:68" customFormat="1">
      <c r="BP296866" s="90"/>
    </row>
    <row r="296867" spans="68:68" customFormat="1">
      <c r="BP296867" s="90"/>
    </row>
    <row r="296868" spans="68:68" customFormat="1">
      <c r="BP296868" s="90"/>
    </row>
    <row r="296869" spans="68:68" customFormat="1">
      <c r="BP296869" s="90"/>
    </row>
    <row r="296870" spans="68:68" customFormat="1">
      <c r="BP296870" s="90"/>
    </row>
    <row r="296871" spans="68:68" customFormat="1">
      <c r="BP296871" s="90"/>
    </row>
    <row r="296872" spans="68:68" customFormat="1">
      <c r="BP296872" s="90"/>
    </row>
    <row r="296873" spans="68:68" customFormat="1">
      <c r="BP296873" s="90"/>
    </row>
    <row r="296874" spans="68:68" customFormat="1">
      <c r="BP296874" s="90"/>
    </row>
    <row r="296875" spans="68:68" customFormat="1">
      <c r="BP296875" s="90"/>
    </row>
    <row r="296876" spans="68:68" customFormat="1">
      <c r="BP296876" s="90"/>
    </row>
    <row r="296877" spans="68:68" customFormat="1">
      <c r="BP296877" s="90"/>
    </row>
    <row r="296878" spans="68:68" customFormat="1">
      <c r="BP296878" s="90"/>
    </row>
    <row r="296879" spans="68:68" customFormat="1">
      <c r="BP296879" s="90"/>
    </row>
    <row r="296880" spans="68:68" customFormat="1">
      <c r="BP296880" s="90"/>
    </row>
    <row r="296881" spans="68:68" customFormat="1">
      <c r="BP296881" s="90"/>
    </row>
    <row r="296882" spans="68:68" customFormat="1">
      <c r="BP296882" s="90"/>
    </row>
    <row r="296883" spans="68:68" customFormat="1">
      <c r="BP296883" s="90"/>
    </row>
    <row r="296884" spans="68:68" customFormat="1">
      <c r="BP296884" s="90"/>
    </row>
    <row r="296885" spans="68:68" customFormat="1">
      <c r="BP296885" s="90"/>
    </row>
    <row r="296886" spans="68:68" customFormat="1">
      <c r="BP296886" s="90"/>
    </row>
    <row r="296887" spans="68:68" customFormat="1">
      <c r="BP296887" s="90"/>
    </row>
    <row r="296888" spans="68:68" customFormat="1">
      <c r="BP296888" s="90"/>
    </row>
    <row r="296889" spans="68:68" customFormat="1">
      <c r="BP296889" s="90"/>
    </row>
    <row r="296890" spans="68:68" customFormat="1">
      <c r="BP296890" s="90"/>
    </row>
    <row r="296891" spans="68:68" customFormat="1">
      <c r="BP296891" s="90"/>
    </row>
    <row r="296892" spans="68:68" customFormat="1">
      <c r="BP296892" s="90"/>
    </row>
    <row r="296893" spans="68:68" customFormat="1">
      <c r="BP296893" s="90"/>
    </row>
    <row r="296894" spans="68:68" customFormat="1">
      <c r="BP296894" s="90"/>
    </row>
    <row r="296895" spans="68:68" customFormat="1">
      <c r="BP296895" s="90"/>
    </row>
    <row r="296896" spans="68:68" customFormat="1">
      <c r="BP296896" s="90"/>
    </row>
    <row r="296897" spans="68:68" customFormat="1">
      <c r="BP296897" s="90"/>
    </row>
    <row r="296898" spans="68:68" customFormat="1">
      <c r="BP296898" s="90"/>
    </row>
    <row r="296899" spans="68:68" customFormat="1">
      <c r="BP296899" s="90"/>
    </row>
    <row r="296900" spans="68:68" customFormat="1">
      <c r="BP296900" s="90"/>
    </row>
    <row r="296901" spans="68:68" customFormat="1">
      <c r="BP296901" s="90"/>
    </row>
    <row r="296902" spans="68:68" customFormat="1">
      <c r="BP296902" s="90"/>
    </row>
    <row r="296903" spans="68:68" customFormat="1">
      <c r="BP296903" s="90"/>
    </row>
    <row r="296904" spans="68:68" customFormat="1">
      <c r="BP296904" s="90"/>
    </row>
    <row r="296905" spans="68:68" customFormat="1">
      <c r="BP296905" s="90"/>
    </row>
    <row r="296906" spans="68:68" customFormat="1">
      <c r="BP296906" s="90"/>
    </row>
    <row r="296907" spans="68:68" customFormat="1">
      <c r="BP296907" s="90"/>
    </row>
    <row r="296908" spans="68:68" customFormat="1">
      <c r="BP296908" s="90"/>
    </row>
    <row r="296909" spans="68:68" customFormat="1">
      <c r="BP296909" s="90"/>
    </row>
    <row r="296910" spans="68:68" customFormat="1">
      <c r="BP296910" s="90"/>
    </row>
    <row r="296911" spans="68:68" customFormat="1">
      <c r="BP296911" s="90"/>
    </row>
    <row r="296912" spans="68:68" customFormat="1">
      <c r="BP296912" s="90"/>
    </row>
    <row r="296913" spans="68:68" customFormat="1">
      <c r="BP296913" s="90"/>
    </row>
    <row r="296914" spans="68:68" customFormat="1">
      <c r="BP296914" s="90"/>
    </row>
    <row r="296915" spans="68:68" customFormat="1">
      <c r="BP296915" s="90"/>
    </row>
    <row r="296916" spans="68:68" customFormat="1">
      <c r="BP296916" s="90"/>
    </row>
    <row r="296917" spans="68:68" customFormat="1">
      <c r="BP296917" s="90"/>
    </row>
    <row r="296918" spans="68:68" customFormat="1">
      <c r="BP296918" s="90"/>
    </row>
    <row r="296919" spans="68:68" customFormat="1">
      <c r="BP296919" s="90"/>
    </row>
    <row r="296920" spans="68:68" customFormat="1">
      <c r="BP296920" s="90"/>
    </row>
    <row r="296921" spans="68:68" customFormat="1">
      <c r="BP296921" s="90"/>
    </row>
    <row r="296922" spans="68:68" customFormat="1">
      <c r="BP296922" s="90"/>
    </row>
    <row r="296923" spans="68:68" customFormat="1">
      <c r="BP296923" s="90"/>
    </row>
    <row r="296924" spans="68:68" customFormat="1">
      <c r="BP296924" s="90"/>
    </row>
    <row r="296925" spans="68:68" customFormat="1">
      <c r="BP296925" s="90"/>
    </row>
    <row r="296926" spans="68:68" customFormat="1">
      <c r="BP296926" s="90"/>
    </row>
    <row r="296927" spans="68:68" customFormat="1">
      <c r="BP296927" s="90"/>
    </row>
    <row r="296928" spans="68:68" customFormat="1">
      <c r="BP296928" s="90"/>
    </row>
    <row r="296929" spans="68:68" customFormat="1">
      <c r="BP296929" s="90"/>
    </row>
    <row r="296930" spans="68:68" customFormat="1">
      <c r="BP296930" s="90"/>
    </row>
    <row r="296931" spans="68:68" customFormat="1">
      <c r="BP296931" s="90"/>
    </row>
    <row r="296932" spans="68:68" customFormat="1">
      <c r="BP296932" s="90"/>
    </row>
    <row r="296933" spans="68:68" customFormat="1">
      <c r="BP296933" s="90"/>
    </row>
    <row r="296934" spans="68:68" customFormat="1">
      <c r="BP296934" s="90"/>
    </row>
    <row r="296935" spans="68:68" customFormat="1">
      <c r="BP296935" s="90"/>
    </row>
    <row r="296936" spans="68:68" customFormat="1">
      <c r="BP296936" s="90"/>
    </row>
    <row r="296937" spans="68:68" customFormat="1">
      <c r="BP296937" s="90"/>
    </row>
    <row r="296938" spans="68:68" customFormat="1">
      <c r="BP296938" s="90"/>
    </row>
    <row r="296939" spans="68:68" customFormat="1">
      <c r="BP296939" s="90"/>
    </row>
    <row r="296940" spans="68:68" customFormat="1">
      <c r="BP296940" s="90"/>
    </row>
    <row r="296941" spans="68:68" customFormat="1">
      <c r="BP296941" s="90"/>
    </row>
    <row r="296942" spans="68:68" customFormat="1">
      <c r="BP296942" s="90"/>
    </row>
    <row r="296943" spans="68:68" customFormat="1">
      <c r="BP296943" s="90"/>
    </row>
    <row r="296944" spans="68:68" customFormat="1">
      <c r="BP296944" s="90"/>
    </row>
    <row r="296945" spans="68:68" customFormat="1">
      <c r="BP296945" s="90"/>
    </row>
    <row r="296946" spans="68:68" customFormat="1">
      <c r="BP296946" s="90"/>
    </row>
    <row r="296947" spans="68:68" customFormat="1">
      <c r="BP296947" s="90"/>
    </row>
    <row r="296948" spans="68:68" customFormat="1">
      <c r="BP296948" s="90"/>
    </row>
    <row r="296949" spans="68:68" customFormat="1">
      <c r="BP296949" s="90"/>
    </row>
    <row r="296950" spans="68:68" customFormat="1">
      <c r="BP296950" s="90"/>
    </row>
    <row r="296951" spans="68:68" customFormat="1">
      <c r="BP296951" s="90"/>
    </row>
    <row r="296952" spans="68:68" customFormat="1">
      <c r="BP296952" s="90"/>
    </row>
    <row r="296953" spans="68:68" customFormat="1">
      <c r="BP296953" s="90"/>
    </row>
    <row r="296954" spans="68:68" customFormat="1">
      <c r="BP296954" s="90"/>
    </row>
    <row r="296955" spans="68:68" customFormat="1">
      <c r="BP296955" s="90"/>
    </row>
    <row r="296956" spans="68:68" customFormat="1">
      <c r="BP296956" s="90"/>
    </row>
    <row r="296957" spans="68:68" customFormat="1">
      <c r="BP296957" s="90"/>
    </row>
    <row r="296958" spans="68:68" customFormat="1">
      <c r="BP296958" s="90"/>
    </row>
    <row r="296959" spans="68:68" customFormat="1">
      <c r="BP296959" s="90"/>
    </row>
    <row r="296960" spans="68:68" customFormat="1">
      <c r="BP296960" s="90"/>
    </row>
    <row r="296961" spans="68:68" customFormat="1">
      <c r="BP296961" s="90"/>
    </row>
    <row r="296962" spans="68:68" customFormat="1">
      <c r="BP296962" s="90"/>
    </row>
    <row r="296963" spans="68:68" customFormat="1">
      <c r="BP296963" s="90"/>
    </row>
    <row r="296964" spans="68:68" customFormat="1">
      <c r="BP296964" s="90"/>
    </row>
    <row r="296965" spans="68:68" customFormat="1">
      <c r="BP296965" s="90"/>
    </row>
    <row r="296966" spans="68:68" customFormat="1">
      <c r="BP296966" s="90"/>
    </row>
    <row r="296967" spans="68:68" customFormat="1">
      <c r="BP296967" s="90"/>
    </row>
    <row r="296968" spans="68:68" customFormat="1">
      <c r="BP296968" s="90"/>
    </row>
    <row r="296969" spans="68:68" customFormat="1">
      <c r="BP296969" s="90"/>
    </row>
    <row r="296970" spans="68:68" customFormat="1">
      <c r="BP296970" s="90"/>
    </row>
    <row r="296971" spans="68:68" customFormat="1">
      <c r="BP296971" s="90"/>
    </row>
    <row r="296972" spans="68:68" customFormat="1">
      <c r="BP296972" s="90"/>
    </row>
    <row r="296973" spans="68:68" customFormat="1">
      <c r="BP296973" s="90"/>
    </row>
    <row r="296974" spans="68:68" customFormat="1">
      <c r="BP296974" s="90"/>
    </row>
    <row r="296975" spans="68:68" customFormat="1">
      <c r="BP296975" s="90"/>
    </row>
    <row r="296976" spans="68:68" customFormat="1">
      <c r="BP296976" s="90"/>
    </row>
    <row r="296977" spans="68:68" customFormat="1">
      <c r="BP296977" s="90"/>
    </row>
    <row r="296978" spans="68:68" customFormat="1">
      <c r="BP296978" s="90"/>
    </row>
    <row r="296979" spans="68:68" customFormat="1">
      <c r="BP296979" s="90"/>
    </row>
    <row r="296980" spans="68:68" customFormat="1">
      <c r="BP296980" s="90"/>
    </row>
    <row r="296981" spans="68:68" customFormat="1">
      <c r="BP296981" s="90"/>
    </row>
    <row r="296982" spans="68:68" customFormat="1">
      <c r="BP296982" s="90"/>
    </row>
    <row r="296983" spans="68:68" customFormat="1">
      <c r="BP296983" s="90"/>
    </row>
    <row r="296984" spans="68:68" customFormat="1">
      <c r="BP296984" s="90"/>
    </row>
    <row r="296985" spans="68:68" customFormat="1">
      <c r="BP296985" s="90"/>
    </row>
    <row r="296986" spans="68:68" customFormat="1">
      <c r="BP296986" s="90"/>
    </row>
    <row r="296987" spans="68:68" customFormat="1">
      <c r="BP296987" s="90"/>
    </row>
    <row r="296988" spans="68:68" customFormat="1">
      <c r="BP296988" s="90"/>
    </row>
    <row r="296989" spans="68:68" customFormat="1">
      <c r="BP296989" s="90"/>
    </row>
    <row r="296990" spans="68:68" customFormat="1">
      <c r="BP296990" s="90"/>
    </row>
    <row r="296991" spans="68:68" customFormat="1">
      <c r="BP296991" s="90"/>
    </row>
    <row r="296992" spans="68:68" customFormat="1">
      <c r="BP296992" s="90"/>
    </row>
    <row r="296993" spans="68:68" customFormat="1">
      <c r="BP296993" s="90"/>
    </row>
    <row r="296994" spans="68:68" customFormat="1">
      <c r="BP296994" s="90"/>
    </row>
    <row r="296995" spans="68:68" customFormat="1">
      <c r="BP296995" s="90"/>
    </row>
    <row r="296996" spans="68:68" customFormat="1">
      <c r="BP296996" s="90"/>
    </row>
    <row r="296997" spans="68:68" customFormat="1">
      <c r="BP296997" s="90"/>
    </row>
    <row r="296998" spans="68:68" customFormat="1">
      <c r="BP296998" s="90"/>
    </row>
    <row r="296999" spans="68:68" customFormat="1">
      <c r="BP296999" s="90"/>
    </row>
    <row r="297000" spans="68:68" customFormat="1">
      <c r="BP297000" s="90"/>
    </row>
    <row r="297001" spans="68:68" customFormat="1">
      <c r="BP297001" s="90"/>
    </row>
    <row r="297002" spans="68:68" customFormat="1">
      <c r="BP297002" s="90"/>
    </row>
    <row r="297003" spans="68:68" customFormat="1">
      <c r="BP297003" s="90"/>
    </row>
    <row r="297004" spans="68:68" customFormat="1">
      <c r="BP297004" s="90"/>
    </row>
    <row r="297005" spans="68:68" customFormat="1">
      <c r="BP297005" s="90"/>
    </row>
    <row r="297006" spans="68:68" customFormat="1">
      <c r="BP297006" s="90"/>
    </row>
    <row r="297007" spans="68:68" customFormat="1">
      <c r="BP297007" s="90"/>
    </row>
    <row r="297008" spans="68:68" customFormat="1">
      <c r="BP297008" s="90"/>
    </row>
    <row r="297009" spans="68:68" customFormat="1">
      <c r="BP297009" s="90"/>
    </row>
    <row r="297010" spans="68:68" customFormat="1">
      <c r="BP297010" s="90"/>
    </row>
    <row r="297011" spans="68:68" customFormat="1">
      <c r="BP297011" s="90"/>
    </row>
    <row r="297012" spans="68:68" customFormat="1">
      <c r="BP297012" s="90"/>
    </row>
    <row r="297013" spans="68:68" customFormat="1">
      <c r="BP297013" s="90"/>
    </row>
    <row r="297014" spans="68:68" customFormat="1">
      <c r="BP297014" s="90"/>
    </row>
    <row r="297015" spans="68:68" customFormat="1">
      <c r="BP297015" s="90"/>
    </row>
    <row r="297016" spans="68:68" customFormat="1">
      <c r="BP297016" s="90"/>
    </row>
    <row r="297017" spans="68:68" customFormat="1">
      <c r="BP297017" s="90"/>
    </row>
    <row r="297018" spans="68:68" customFormat="1">
      <c r="BP297018" s="90"/>
    </row>
    <row r="297019" spans="68:68" customFormat="1">
      <c r="BP297019" s="90"/>
    </row>
    <row r="297020" spans="68:68" customFormat="1">
      <c r="BP297020" s="90"/>
    </row>
    <row r="297021" spans="68:68" customFormat="1">
      <c r="BP297021" s="90"/>
    </row>
    <row r="297022" spans="68:68" customFormat="1">
      <c r="BP297022" s="90"/>
    </row>
    <row r="297023" spans="68:68" customFormat="1">
      <c r="BP297023" s="90"/>
    </row>
    <row r="297024" spans="68:68" customFormat="1">
      <c r="BP297024" s="90"/>
    </row>
    <row r="297025" spans="68:68" customFormat="1">
      <c r="BP297025" s="90"/>
    </row>
    <row r="297026" spans="68:68" customFormat="1">
      <c r="BP297026" s="90"/>
    </row>
    <row r="297027" spans="68:68" customFormat="1">
      <c r="BP297027" s="90"/>
    </row>
    <row r="297028" spans="68:68" customFormat="1">
      <c r="BP297028" s="90"/>
    </row>
    <row r="297029" spans="68:68" customFormat="1">
      <c r="BP297029" s="90"/>
    </row>
    <row r="297030" spans="68:68" customFormat="1">
      <c r="BP297030" s="90"/>
    </row>
    <row r="297031" spans="68:68" customFormat="1">
      <c r="BP297031" s="90"/>
    </row>
    <row r="297032" spans="68:68" customFormat="1">
      <c r="BP297032" s="90"/>
    </row>
    <row r="297033" spans="68:68" customFormat="1">
      <c r="BP297033" s="90"/>
    </row>
    <row r="297034" spans="68:68" customFormat="1">
      <c r="BP297034" s="90"/>
    </row>
    <row r="297035" spans="68:68" customFormat="1">
      <c r="BP297035" s="90"/>
    </row>
    <row r="297036" spans="68:68" customFormat="1">
      <c r="BP297036" s="90"/>
    </row>
    <row r="297037" spans="68:68" customFormat="1">
      <c r="BP297037" s="90"/>
    </row>
    <row r="297038" spans="68:68" customFormat="1">
      <c r="BP297038" s="90"/>
    </row>
    <row r="297039" spans="68:68" customFormat="1">
      <c r="BP297039" s="90"/>
    </row>
    <row r="297040" spans="68:68" customFormat="1">
      <c r="BP297040" s="90"/>
    </row>
    <row r="297041" spans="68:68" customFormat="1">
      <c r="BP297041" s="90"/>
    </row>
    <row r="297042" spans="68:68" customFormat="1">
      <c r="BP297042" s="90"/>
    </row>
    <row r="297043" spans="68:68" customFormat="1">
      <c r="BP297043" s="90"/>
    </row>
    <row r="297044" spans="68:68" customFormat="1">
      <c r="BP297044" s="90"/>
    </row>
    <row r="297045" spans="68:68" customFormat="1">
      <c r="BP297045" s="90"/>
    </row>
    <row r="297046" spans="68:68" customFormat="1">
      <c r="BP297046" s="90"/>
    </row>
    <row r="297047" spans="68:68" customFormat="1">
      <c r="BP297047" s="90"/>
    </row>
    <row r="297048" spans="68:68" customFormat="1">
      <c r="BP297048" s="90"/>
    </row>
    <row r="297049" spans="68:68" customFormat="1">
      <c r="BP297049" s="90"/>
    </row>
    <row r="297050" spans="68:68" customFormat="1">
      <c r="BP297050" s="90"/>
    </row>
    <row r="297051" spans="68:68" customFormat="1">
      <c r="BP297051" s="90"/>
    </row>
    <row r="297052" spans="68:68" customFormat="1">
      <c r="BP297052" s="90"/>
    </row>
    <row r="297053" spans="68:68" customFormat="1">
      <c r="BP297053" s="90"/>
    </row>
    <row r="297054" spans="68:68" customFormat="1">
      <c r="BP297054" s="90"/>
    </row>
    <row r="297055" spans="68:68" customFormat="1">
      <c r="BP297055" s="90"/>
    </row>
    <row r="297056" spans="68:68" customFormat="1">
      <c r="BP297056" s="90"/>
    </row>
    <row r="297057" spans="68:68" customFormat="1">
      <c r="BP297057" s="90"/>
    </row>
    <row r="297058" spans="68:68" customFormat="1">
      <c r="BP297058" s="90"/>
    </row>
    <row r="297059" spans="68:68" customFormat="1">
      <c r="BP297059" s="90"/>
    </row>
    <row r="297060" spans="68:68" customFormat="1">
      <c r="BP297060" s="90"/>
    </row>
    <row r="297061" spans="68:68" customFormat="1">
      <c r="BP297061" s="90"/>
    </row>
    <row r="297062" spans="68:68" customFormat="1">
      <c r="BP297062" s="90"/>
    </row>
    <row r="297063" spans="68:68" customFormat="1">
      <c r="BP297063" s="90"/>
    </row>
    <row r="297064" spans="68:68" customFormat="1">
      <c r="BP297064" s="90"/>
    </row>
    <row r="297065" spans="68:68" customFormat="1">
      <c r="BP297065" s="90"/>
    </row>
    <row r="297066" spans="68:68" customFormat="1">
      <c r="BP297066" s="90"/>
    </row>
    <row r="297067" spans="68:68" customFormat="1">
      <c r="BP297067" s="90"/>
    </row>
    <row r="297068" spans="68:68" customFormat="1">
      <c r="BP297068" s="90"/>
    </row>
    <row r="297069" spans="68:68" customFormat="1">
      <c r="BP297069" s="90"/>
    </row>
    <row r="297070" spans="68:68" customFormat="1">
      <c r="BP297070" s="90"/>
    </row>
    <row r="297071" spans="68:68" customFormat="1">
      <c r="BP297071" s="90"/>
    </row>
    <row r="297072" spans="68:68" customFormat="1">
      <c r="BP297072" s="90"/>
    </row>
    <row r="297073" spans="68:68" customFormat="1">
      <c r="BP297073" s="90"/>
    </row>
    <row r="297074" spans="68:68" customFormat="1">
      <c r="BP297074" s="90"/>
    </row>
    <row r="297075" spans="68:68" customFormat="1">
      <c r="BP297075" s="90"/>
    </row>
    <row r="297076" spans="68:68" customFormat="1">
      <c r="BP297076" s="90"/>
    </row>
    <row r="297077" spans="68:68" customFormat="1">
      <c r="BP297077" s="90"/>
    </row>
    <row r="297078" spans="68:68" customFormat="1">
      <c r="BP297078" s="90"/>
    </row>
    <row r="297079" spans="68:68" customFormat="1">
      <c r="BP297079" s="90"/>
    </row>
    <row r="297080" spans="68:68" customFormat="1">
      <c r="BP297080" s="90"/>
    </row>
    <row r="297081" spans="68:68" customFormat="1">
      <c r="BP297081" s="90"/>
    </row>
    <row r="297082" spans="68:68" customFormat="1">
      <c r="BP297082" s="90"/>
    </row>
    <row r="297083" spans="68:68" customFormat="1">
      <c r="BP297083" s="90"/>
    </row>
    <row r="297084" spans="68:68" customFormat="1">
      <c r="BP297084" s="90"/>
    </row>
    <row r="297085" spans="68:68" customFormat="1">
      <c r="BP297085" s="90"/>
    </row>
    <row r="297086" spans="68:68" customFormat="1">
      <c r="BP297086" s="90"/>
    </row>
    <row r="297087" spans="68:68" customFormat="1">
      <c r="BP297087" s="90"/>
    </row>
    <row r="297088" spans="68:68" customFormat="1">
      <c r="BP297088" s="90"/>
    </row>
    <row r="297089" spans="68:68" customFormat="1">
      <c r="BP297089" s="90"/>
    </row>
    <row r="297090" spans="68:68" customFormat="1">
      <c r="BP297090" s="90"/>
    </row>
    <row r="297091" spans="68:68" customFormat="1">
      <c r="BP297091" s="90"/>
    </row>
    <row r="297092" spans="68:68" customFormat="1">
      <c r="BP297092" s="90"/>
    </row>
    <row r="297093" spans="68:68" customFormat="1">
      <c r="BP297093" s="90"/>
    </row>
    <row r="297094" spans="68:68" customFormat="1">
      <c r="BP297094" s="90"/>
    </row>
    <row r="297095" spans="68:68" customFormat="1">
      <c r="BP297095" s="90"/>
    </row>
    <row r="297096" spans="68:68" customFormat="1">
      <c r="BP297096" s="90"/>
    </row>
    <row r="297097" spans="68:68" customFormat="1">
      <c r="BP297097" s="90"/>
    </row>
    <row r="297098" spans="68:68" customFormat="1">
      <c r="BP297098" s="90"/>
    </row>
    <row r="297099" spans="68:68" customFormat="1">
      <c r="BP297099" s="90"/>
    </row>
    <row r="297100" spans="68:68" customFormat="1">
      <c r="BP297100" s="90"/>
    </row>
    <row r="297101" spans="68:68" customFormat="1">
      <c r="BP297101" s="90"/>
    </row>
    <row r="297102" spans="68:68" customFormat="1">
      <c r="BP297102" s="90"/>
    </row>
    <row r="297103" spans="68:68" customFormat="1">
      <c r="BP297103" s="90"/>
    </row>
    <row r="297104" spans="68:68" customFormat="1">
      <c r="BP297104" s="90"/>
    </row>
    <row r="297105" spans="68:68" customFormat="1">
      <c r="BP297105" s="90"/>
    </row>
    <row r="297106" spans="68:68" customFormat="1">
      <c r="BP297106" s="90"/>
    </row>
    <row r="297107" spans="68:68" customFormat="1">
      <c r="BP297107" s="90"/>
    </row>
    <row r="297108" spans="68:68" customFormat="1">
      <c r="BP297108" s="90"/>
    </row>
    <row r="297109" spans="68:68" customFormat="1">
      <c r="BP297109" s="90"/>
    </row>
    <row r="297110" spans="68:68" customFormat="1">
      <c r="BP297110" s="90"/>
    </row>
    <row r="297111" spans="68:68" customFormat="1">
      <c r="BP297111" s="90"/>
    </row>
    <row r="297112" spans="68:68" customFormat="1">
      <c r="BP297112" s="90"/>
    </row>
    <row r="297113" spans="68:68" customFormat="1">
      <c r="BP297113" s="90"/>
    </row>
    <row r="297114" spans="68:68" customFormat="1">
      <c r="BP297114" s="90"/>
    </row>
    <row r="297115" spans="68:68" customFormat="1">
      <c r="BP297115" s="90"/>
    </row>
    <row r="297116" spans="68:68" customFormat="1">
      <c r="BP297116" s="90"/>
    </row>
    <row r="297117" spans="68:68" customFormat="1">
      <c r="BP297117" s="90"/>
    </row>
    <row r="297118" spans="68:68" customFormat="1">
      <c r="BP297118" s="90"/>
    </row>
    <row r="297119" spans="68:68" customFormat="1">
      <c r="BP297119" s="90"/>
    </row>
    <row r="297120" spans="68:68" customFormat="1">
      <c r="BP297120" s="90"/>
    </row>
    <row r="297121" spans="68:68" customFormat="1">
      <c r="BP297121" s="90"/>
    </row>
    <row r="297122" spans="68:68" customFormat="1">
      <c r="BP297122" s="90"/>
    </row>
    <row r="297123" spans="68:68" customFormat="1">
      <c r="BP297123" s="90"/>
    </row>
    <row r="297124" spans="68:68" customFormat="1">
      <c r="BP297124" s="90"/>
    </row>
    <row r="297125" spans="68:68" customFormat="1">
      <c r="BP297125" s="90"/>
    </row>
    <row r="297126" spans="68:68" customFormat="1">
      <c r="BP297126" s="90"/>
    </row>
    <row r="297127" spans="68:68" customFormat="1">
      <c r="BP297127" s="90"/>
    </row>
    <row r="297128" spans="68:68" customFormat="1">
      <c r="BP297128" s="90"/>
    </row>
    <row r="297129" spans="68:68" customFormat="1">
      <c r="BP297129" s="90"/>
    </row>
    <row r="297130" spans="68:68" customFormat="1">
      <c r="BP297130" s="90"/>
    </row>
    <row r="297131" spans="68:68" customFormat="1">
      <c r="BP297131" s="90"/>
    </row>
    <row r="297132" spans="68:68" customFormat="1">
      <c r="BP297132" s="90"/>
    </row>
    <row r="297133" spans="68:68" customFormat="1">
      <c r="BP297133" s="90"/>
    </row>
    <row r="297134" spans="68:68" customFormat="1">
      <c r="BP297134" s="90"/>
    </row>
    <row r="297135" spans="68:68" customFormat="1">
      <c r="BP297135" s="90"/>
    </row>
    <row r="297136" spans="68:68" customFormat="1">
      <c r="BP297136" s="90"/>
    </row>
    <row r="297137" spans="68:68" customFormat="1">
      <c r="BP297137" s="90"/>
    </row>
    <row r="297138" spans="68:68" customFormat="1">
      <c r="BP297138" s="90"/>
    </row>
    <row r="297139" spans="68:68" customFormat="1">
      <c r="BP297139" s="90"/>
    </row>
    <row r="297140" spans="68:68" customFormat="1">
      <c r="BP297140" s="90"/>
    </row>
    <row r="297141" spans="68:68" customFormat="1">
      <c r="BP297141" s="90"/>
    </row>
    <row r="297142" spans="68:68" customFormat="1">
      <c r="BP297142" s="90"/>
    </row>
    <row r="297143" spans="68:68" customFormat="1">
      <c r="BP297143" s="90"/>
    </row>
    <row r="297144" spans="68:68" customFormat="1">
      <c r="BP297144" s="90"/>
    </row>
    <row r="297145" spans="68:68" customFormat="1">
      <c r="BP297145" s="90"/>
    </row>
    <row r="297146" spans="68:68" customFormat="1">
      <c r="BP297146" s="90"/>
    </row>
    <row r="297147" spans="68:68" customFormat="1">
      <c r="BP297147" s="90"/>
    </row>
    <row r="297148" spans="68:68" customFormat="1">
      <c r="BP297148" s="90"/>
    </row>
    <row r="297149" spans="68:68" customFormat="1">
      <c r="BP297149" s="90"/>
    </row>
    <row r="297150" spans="68:68" customFormat="1">
      <c r="BP297150" s="90"/>
    </row>
    <row r="297151" spans="68:68" customFormat="1">
      <c r="BP297151" s="90"/>
    </row>
    <row r="297152" spans="68:68" customFormat="1">
      <c r="BP297152" s="90"/>
    </row>
    <row r="297153" spans="68:68" customFormat="1">
      <c r="BP297153" s="90"/>
    </row>
    <row r="297154" spans="68:68" customFormat="1">
      <c r="BP297154" s="90"/>
    </row>
    <row r="297155" spans="68:68" customFormat="1">
      <c r="BP297155" s="90"/>
    </row>
    <row r="297156" spans="68:68" customFormat="1">
      <c r="BP297156" s="90"/>
    </row>
    <row r="297157" spans="68:68" customFormat="1">
      <c r="BP297157" s="90"/>
    </row>
    <row r="297158" spans="68:68" customFormat="1">
      <c r="BP297158" s="90"/>
    </row>
    <row r="297159" spans="68:68" customFormat="1">
      <c r="BP297159" s="90"/>
    </row>
    <row r="297160" spans="68:68" customFormat="1">
      <c r="BP297160" s="90"/>
    </row>
    <row r="297161" spans="68:68" customFormat="1">
      <c r="BP297161" s="90"/>
    </row>
    <row r="297162" spans="68:68" customFormat="1">
      <c r="BP297162" s="90"/>
    </row>
    <row r="297163" spans="68:68" customFormat="1">
      <c r="BP297163" s="90"/>
    </row>
    <row r="297164" spans="68:68" customFormat="1">
      <c r="BP297164" s="90"/>
    </row>
    <row r="297165" spans="68:68" customFormat="1">
      <c r="BP297165" s="90"/>
    </row>
    <row r="297166" spans="68:68" customFormat="1">
      <c r="BP297166" s="90"/>
    </row>
    <row r="297167" spans="68:68" customFormat="1">
      <c r="BP297167" s="90"/>
    </row>
    <row r="297168" spans="68:68" customFormat="1">
      <c r="BP297168" s="90"/>
    </row>
    <row r="297169" spans="68:68" customFormat="1">
      <c r="BP297169" s="90"/>
    </row>
    <row r="297170" spans="68:68" customFormat="1">
      <c r="BP297170" s="90"/>
    </row>
    <row r="297171" spans="68:68" customFormat="1">
      <c r="BP297171" s="90"/>
    </row>
    <row r="297172" spans="68:68" customFormat="1">
      <c r="BP297172" s="90"/>
    </row>
    <row r="297173" spans="68:68" customFormat="1">
      <c r="BP297173" s="90"/>
    </row>
    <row r="297174" spans="68:68" customFormat="1">
      <c r="BP297174" s="90"/>
    </row>
    <row r="297175" spans="68:68" customFormat="1">
      <c r="BP297175" s="90"/>
    </row>
    <row r="297176" spans="68:68" customFormat="1">
      <c r="BP297176" s="90"/>
    </row>
    <row r="297177" spans="68:68" customFormat="1">
      <c r="BP297177" s="90"/>
    </row>
    <row r="297178" spans="68:68" customFormat="1">
      <c r="BP297178" s="90"/>
    </row>
    <row r="297179" spans="68:68" customFormat="1">
      <c r="BP297179" s="90"/>
    </row>
    <row r="297180" spans="68:68" customFormat="1">
      <c r="BP297180" s="90"/>
    </row>
    <row r="297181" spans="68:68" customFormat="1">
      <c r="BP297181" s="90"/>
    </row>
    <row r="297182" spans="68:68" customFormat="1">
      <c r="BP297182" s="90"/>
    </row>
    <row r="297183" spans="68:68" customFormat="1">
      <c r="BP297183" s="90"/>
    </row>
    <row r="297184" spans="68:68" customFormat="1">
      <c r="BP297184" s="90"/>
    </row>
    <row r="297185" spans="68:68" customFormat="1">
      <c r="BP297185" s="90"/>
    </row>
    <row r="297186" spans="68:68" customFormat="1">
      <c r="BP297186" s="90"/>
    </row>
    <row r="297187" spans="68:68" customFormat="1">
      <c r="BP297187" s="90"/>
    </row>
    <row r="297188" spans="68:68" customFormat="1">
      <c r="BP297188" s="90"/>
    </row>
    <row r="297189" spans="68:68" customFormat="1">
      <c r="BP297189" s="90"/>
    </row>
    <row r="297190" spans="68:68" customFormat="1">
      <c r="BP297190" s="90"/>
    </row>
    <row r="297191" spans="68:68" customFormat="1">
      <c r="BP297191" s="90"/>
    </row>
    <row r="297192" spans="68:68" customFormat="1">
      <c r="BP297192" s="90"/>
    </row>
    <row r="297193" spans="68:68" customFormat="1">
      <c r="BP297193" s="90"/>
    </row>
    <row r="297194" spans="68:68" customFormat="1">
      <c r="BP297194" s="90"/>
    </row>
    <row r="297195" spans="68:68" customFormat="1">
      <c r="BP297195" s="90"/>
    </row>
    <row r="297196" spans="68:68" customFormat="1">
      <c r="BP297196" s="90"/>
    </row>
    <row r="297197" spans="68:68" customFormat="1">
      <c r="BP297197" s="90"/>
    </row>
    <row r="297198" spans="68:68" customFormat="1">
      <c r="BP297198" s="90"/>
    </row>
    <row r="297199" spans="68:68" customFormat="1">
      <c r="BP297199" s="90"/>
    </row>
    <row r="297200" spans="68:68" customFormat="1">
      <c r="BP297200" s="90"/>
    </row>
    <row r="297201" spans="68:68" customFormat="1">
      <c r="BP297201" s="90"/>
    </row>
    <row r="297202" spans="68:68" customFormat="1">
      <c r="BP297202" s="90"/>
    </row>
    <row r="297203" spans="68:68" customFormat="1">
      <c r="BP297203" s="90"/>
    </row>
    <row r="297204" spans="68:68" customFormat="1">
      <c r="BP297204" s="90"/>
    </row>
    <row r="297205" spans="68:68" customFormat="1">
      <c r="BP297205" s="90"/>
    </row>
    <row r="297206" spans="68:68" customFormat="1">
      <c r="BP297206" s="90"/>
    </row>
    <row r="297207" spans="68:68" customFormat="1">
      <c r="BP297207" s="90"/>
    </row>
    <row r="297208" spans="68:68" customFormat="1">
      <c r="BP297208" s="90"/>
    </row>
    <row r="297209" spans="68:68" customFormat="1">
      <c r="BP297209" s="90"/>
    </row>
    <row r="297210" spans="68:68" customFormat="1">
      <c r="BP297210" s="90"/>
    </row>
    <row r="297211" spans="68:68" customFormat="1">
      <c r="BP297211" s="90"/>
    </row>
    <row r="297212" spans="68:68" customFormat="1">
      <c r="BP297212" s="90"/>
    </row>
    <row r="297213" spans="68:68" customFormat="1">
      <c r="BP297213" s="90"/>
    </row>
    <row r="297214" spans="68:68" customFormat="1">
      <c r="BP297214" s="90"/>
    </row>
    <row r="297215" spans="68:68" customFormat="1">
      <c r="BP297215" s="90"/>
    </row>
    <row r="297216" spans="68:68" customFormat="1">
      <c r="BP297216" s="90"/>
    </row>
    <row r="297217" spans="68:68" customFormat="1">
      <c r="BP297217" s="90"/>
    </row>
    <row r="297218" spans="68:68" customFormat="1">
      <c r="BP297218" s="90"/>
    </row>
    <row r="297219" spans="68:68" customFormat="1">
      <c r="BP297219" s="90"/>
    </row>
    <row r="297220" spans="68:68" customFormat="1">
      <c r="BP297220" s="90"/>
    </row>
    <row r="297221" spans="68:68" customFormat="1">
      <c r="BP297221" s="90"/>
    </row>
    <row r="297222" spans="68:68" customFormat="1">
      <c r="BP297222" s="90"/>
    </row>
    <row r="297223" spans="68:68" customFormat="1">
      <c r="BP297223" s="90"/>
    </row>
    <row r="297224" spans="68:68" customFormat="1">
      <c r="BP297224" s="90"/>
    </row>
    <row r="297225" spans="68:68" customFormat="1">
      <c r="BP297225" s="90"/>
    </row>
    <row r="297226" spans="68:68" customFormat="1">
      <c r="BP297226" s="90"/>
    </row>
    <row r="297227" spans="68:68" customFormat="1">
      <c r="BP297227" s="90"/>
    </row>
    <row r="297228" spans="68:68" customFormat="1">
      <c r="BP297228" s="90"/>
    </row>
    <row r="297229" spans="68:68" customFormat="1">
      <c r="BP297229" s="90"/>
    </row>
    <row r="297230" spans="68:68" customFormat="1">
      <c r="BP297230" s="90"/>
    </row>
    <row r="297231" spans="68:68" customFormat="1">
      <c r="BP297231" s="90"/>
    </row>
    <row r="297232" spans="68:68" customFormat="1">
      <c r="BP297232" s="90"/>
    </row>
    <row r="297233" spans="68:68" customFormat="1">
      <c r="BP297233" s="90"/>
    </row>
    <row r="297234" spans="68:68" customFormat="1">
      <c r="BP297234" s="90"/>
    </row>
    <row r="297235" spans="68:68" customFormat="1">
      <c r="BP297235" s="90"/>
    </row>
    <row r="297236" spans="68:68" customFormat="1">
      <c r="BP297236" s="90"/>
    </row>
    <row r="297237" spans="68:68" customFormat="1">
      <c r="BP297237" s="90"/>
    </row>
    <row r="297238" spans="68:68" customFormat="1">
      <c r="BP297238" s="90"/>
    </row>
    <row r="297239" spans="68:68" customFormat="1">
      <c r="BP297239" s="90"/>
    </row>
    <row r="297240" spans="68:68" customFormat="1">
      <c r="BP297240" s="90"/>
    </row>
    <row r="297241" spans="68:68" customFormat="1">
      <c r="BP297241" s="90"/>
    </row>
    <row r="297242" spans="68:68" customFormat="1">
      <c r="BP297242" s="90"/>
    </row>
    <row r="297243" spans="68:68" customFormat="1">
      <c r="BP297243" s="90"/>
    </row>
    <row r="297244" spans="68:68" customFormat="1">
      <c r="BP297244" s="90"/>
    </row>
    <row r="297245" spans="68:68" customFormat="1">
      <c r="BP297245" s="90"/>
    </row>
    <row r="297246" spans="68:68" customFormat="1">
      <c r="BP297246" s="90"/>
    </row>
    <row r="297247" spans="68:68" customFormat="1">
      <c r="BP297247" s="90"/>
    </row>
    <row r="297248" spans="68:68" customFormat="1">
      <c r="BP297248" s="90"/>
    </row>
    <row r="297249" spans="68:68" customFormat="1">
      <c r="BP297249" s="90"/>
    </row>
    <row r="297250" spans="68:68" customFormat="1">
      <c r="BP297250" s="90"/>
    </row>
    <row r="297251" spans="68:68" customFormat="1">
      <c r="BP297251" s="90"/>
    </row>
    <row r="297252" spans="68:68" customFormat="1">
      <c r="BP297252" s="90"/>
    </row>
    <row r="297253" spans="68:68" customFormat="1">
      <c r="BP297253" s="90"/>
    </row>
    <row r="297254" spans="68:68" customFormat="1">
      <c r="BP297254" s="90"/>
    </row>
    <row r="297255" spans="68:68" customFormat="1">
      <c r="BP297255" s="90"/>
    </row>
    <row r="297256" spans="68:68" customFormat="1">
      <c r="BP297256" s="90"/>
    </row>
    <row r="297257" spans="68:68" customFormat="1">
      <c r="BP297257" s="90"/>
    </row>
    <row r="297258" spans="68:68" customFormat="1">
      <c r="BP297258" s="90"/>
    </row>
    <row r="297259" spans="68:68" customFormat="1">
      <c r="BP297259" s="90"/>
    </row>
    <row r="297260" spans="68:68" customFormat="1">
      <c r="BP297260" s="90"/>
    </row>
    <row r="297261" spans="68:68" customFormat="1">
      <c r="BP297261" s="90"/>
    </row>
    <row r="297262" spans="68:68" customFormat="1">
      <c r="BP297262" s="90"/>
    </row>
    <row r="297263" spans="68:68" customFormat="1">
      <c r="BP297263" s="90"/>
    </row>
    <row r="297264" spans="68:68" customFormat="1">
      <c r="BP297264" s="90"/>
    </row>
    <row r="297265" spans="68:68" customFormat="1">
      <c r="BP297265" s="90"/>
    </row>
    <row r="297266" spans="68:68" customFormat="1">
      <c r="BP297266" s="90"/>
    </row>
    <row r="297267" spans="68:68" customFormat="1">
      <c r="BP297267" s="90"/>
    </row>
    <row r="297268" spans="68:68" customFormat="1">
      <c r="BP297268" s="90"/>
    </row>
    <row r="297269" spans="68:68" customFormat="1">
      <c r="BP297269" s="90"/>
    </row>
    <row r="297270" spans="68:68" customFormat="1">
      <c r="BP297270" s="90"/>
    </row>
    <row r="297271" spans="68:68" customFormat="1">
      <c r="BP297271" s="90"/>
    </row>
    <row r="297272" spans="68:68" customFormat="1">
      <c r="BP297272" s="90"/>
    </row>
    <row r="297273" spans="68:68" customFormat="1">
      <c r="BP297273" s="90"/>
    </row>
    <row r="297274" spans="68:68" customFormat="1">
      <c r="BP297274" s="90"/>
    </row>
    <row r="297275" spans="68:68" customFormat="1">
      <c r="BP297275" s="90"/>
    </row>
    <row r="297276" spans="68:68" customFormat="1">
      <c r="BP297276" s="90"/>
    </row>
    <row r="297277" spans="68:68" customFormat="1">
      <c r="BP297277" s="90"/>
    </row>
    <row r="297278" spans="68:68" customFormat="1">
      <c r="BP297278" s="90"/>
    </row>
    <row r="297279" spans="68:68" customFormat="1">
      <c r="BP297279" s="90"/>
    </row>
    <row r="297280" spans="68:68" customFormat="1">
      <c r="BP297280" s="90"/>
    </row>
    <row r="297281" spans="68:68" customFormat="1">
      <c r="BP297281" s="90"/>
    </row>
    <row r="297282" spans="68:68" customFormat="1">
      <c r="BP297282" s="90"/>
    </row>
    <row r="297283" spans="68:68" customFormat="1">
      <c r="BP297283" s="90"/>
    </row>
    <row r="297284" spans="68:68" customFormat="1">
      <c r="BP297284" s="90"/>
    </row>
    <row r="297285" spans="68:68" customFormat="1">
      <c r="BP297285" s="90"/>
    </row>
    <row r="297286" spans="68:68" customFormat="1">
      <c r="BP297286" s="90"/>
    </row>
    <row r="297287" spans="68:68" customFormat="1">
      <c r="BP297287" s="90"/>
    </row>
    <row r="297288" spans="68:68" customFormat="1">
      <c r="BP297288" s="90"/>
    </row>
    <row r="297289" spans="68:68" customFormat="1">
      <c r="BP297289" s="90"/>
    </row>
    <row r="297290" spans="68:68" customFormat="1">
      <c r="BP297290" s="90"/>
    </row>
    <row r="297291" spans="68:68" customFormat="1">
      <c r="BP297291" s="90"/>
    </row>
    <row r="297292" spans="68:68" customFormat="1">
      <c r="BP297292" s="90"/>
    </row>
    <row r="297293" spans="68:68" customFormat="1">
      <c r="BP297293" s="90"/>
    </row>
    <row r="297294" spans="68:68" customFormat="1">
      <c r="BP297294" s="90"/>
    </row>
    <row r="297295" spans="68:68" customFormat="1">
      <c r="BP297295" s="90"/>
    </row>
    <row r="297296" spans="68:68" customFormat="1">
      <c r="BP297296" s="90"/>
    </row>
    <row r="297297" spans="68:68" customFormat="1">
      <c r="BP297297" s="90"/>
    </row>
    <row r="297298" spans="68:68" customFormat="1">
      <c r="BP297298" s="90"/>
    </row>
    <row r="297299" spans="68:68" customFormat="1">
      <c r="BP297299" s="90"/>
    </row>
    <row r="297300" spans="68:68" customFormat="1">
      <c r="BP297300" s="90"/>
    </row>
    <row r="297301" spans="68:68" customFormat="1">
      <c r="BP297301" s="90"/>
    </row>
    <row r="297302" spans="68:68" customFormat="1">
      <c r="BP297302" s="90"/>
    </row>
    <row r="297303" spans="68:68" customFormat="1">
      <c r="BP297303" s="90"/>
    </row>
    <row r="297304" spans="68:68" customFormat="1">
      <c r="BP297304" s="90"/>
    </row>
    <row r="297305" spans="68:68" customFormat="1">
      <c r="BP297305" s="90"/>
    </row>
    <row r="297306" spans="68:68" customFormat="1">
      <c r="BP297306" s="90"/>
    </row>
    <row r="297307" spans="68:68" customFormat="1">
      <c r="BP297307" s="90"/>
    </row>
    <row r="297308" spans="68:68" customFormat="1">
      <c r="BP297308" s="90"/>
    </row>
    <row r="297309" spans="68:68" customFormat="1">
      <c r="BP297309" s="90"/>
    </row>
    <row r="297310" spans="68:68" customFormat="1">
      <c r="BP297310" s="90"/>
    </row>
    <row r="297311" spans="68:68" customFormat="1">
      <c r="BP297311" s="90"/>
    </row>
    <row r="297312" spans="68:68" customFormat="1">
      <c r="BP297312" s="90"/>
    </row>
    <row r="297313" spans="68:68" customFormat="1">
      <c r="BP297313" s="90"/>
    </row>
    <row r="297314" spans="68:68" customFormat="1">
      <c r="BP297314" s="90"/>
    </row>
    <row r="297315" spans="68:68" customFormat="1">
      <c r="BP297315" s="90"/>
    </row>
    <row r="297316" spans="68:68" customFormat="1">
      <c r="BP297316" s="90"/>
    </row>
    <row r="297317" spans="68:68" customFormat="1">
      <c r="BP297317" s="90"/>
    </row>
    <row r="297318" spans="68:68" customFormat="1">
      <c r="BP297318" s="90"/>
    </row>
    <row r="297319" spans="68:68" customFormat="1">
      <c r="BP297319" s="90"/>
    </row>
    <row r="297320" spans="68:68" customFormat="1">
      <c r="BP297320" s="90"/>
    </row>
    <row r="297321" spans="68:68" customFormat="1">
      <c r="BP297321" s="90"/>
    </row>
    <row r="297322" spans="68:68" customFormat="1">
      <c r="BP297322" s="90"/>
    </row>
    <row r="297323" spans="68:68" customFormat="1">
      <c r="BP297323" s="90"/>
    </row>
    <row r="297324" spans="68:68" customFormat="1">
      <c r="BP297324" s="90"/>
    </row>
    <row r="297325" spans="68:68" customFormat="1">
      <c r="BP297325" s="90"/>
    </row>
    <row r="297326" spans="68:68" customFormat="1">
      <c r="BP297326" s="90"/>
    </row>
    <row r="297327" spans="68:68" customFormat="1">
      <c r="BP297327" s="90"/>
    </row>
    <row r="297328" spans="68:68" customFormat="1">
      <c r="BP297328" s="90"/>
    </row>
    <row r="297329" spans="68:68" customFormat="1">
      <c r="BP297329" s="90"/>
    </row>
    <row r="297330" spans="68:68" customFormat="1">
      <c r="BP297330" s="90"/>
    </row>
    <row r="297331" spans="68:68" customFormat="1">
      <c r="BP297331" s="90"/>
    </row>
    <row r="297332" spans="68:68" customFormat="1">
      <c r="BP297332" s="90"/>
    </row>
    <row r="297333" spans="68:68" customFormat="1">
      <c r="BP297333" s="90"/>
    </row>
    <row r="297334" spans="68:68" customFormat="1">
      <c r="BP297334" s="90"/>
    </row>
    <row r="297335" spans="68:68" customFormat="1">
      <c r="BP297335" s="90"/>
    </row>
    <row r="297336" spans="68:68" customFormat="1">
      <c r="BP297336" s="90"/>
    </row>
    <row r="297337" spans="68:68" customFormat="1">
      <c r="BP297337" s="90"/>
    </row>
    <row r="297338" spans="68:68" customFormat="1">
      <c r="BP297338" s="90"/>
    </row>
    <row r="297339" spans="68:68" customFormat="1">
      <c r="BP297339" s="90"/>
    </row>
    <row r="297340" spans="68:68" customFormat="1">
      <c r="BP297340" s="90"/>
    </row>
    <row r="297341" spans="68:68" customFormat="1">
      <c r="BP297341" s="90"/>
    </row>
    <row r="297342" spans="68:68" customFormat="1">
      <c r="BP297342" s="90"/>
    </row>
    <row r="297343" spans="68:68" customFormat="1">
      <c r="BP297343" s="90"/>
    </row>
    <row r="297344" spans="68:68" customFormat="1">
      <c r="BP297344" s="90"/>
    </row>
    <row r="297345" spans="68:68" customFormat="1">
      <c r="BP297345" s="90"/>
    </row>
    <row r="297346" spans="68:68" customFormat="1">
      <c r="BP297346" s="90"/>
    </row>
    <row r="297347" spans="68:68" customFormat="1">
      <c r="BP297347" s="90"/>
    </row>
    <row r="297348" spans="68:68" customFormat="1">
      <c r="BP297348" s="90"/>
    </row>
    <row r="297349" spans="68:68" customFormat="1">
      <c r="BP297349" s="90"/>
    </row>
    <row r="297350" spans="68:68" customFormat="1">
      <c r="BP297350" s="90"/>
    </row>
    <row r="297351" spans="68:68" customFormat="1">
      <c r="BP297351" s="90"/>
    </row>
    <row r="297352" spans="68:68" customFormat="1">
      <c r="BP297352" s="90"/>
    </row>
    <row r="297353" spans="68:68" customFormat="1">
      <c r="BP297353" s="90"/>
    </row>
    <row r="297354" spans="68:68" customFormat="1">
      <c r="BP297354" s="90"/>
    </row>
    <row r="297355" spans="68:68" customFormat="1">
      <c r="BP297355" s="90"/>
    </row>
    <row r="297356" spans="68:68" customFormat="1">
      <c r="BP297356" s="90"/>
    </row>
    <row r="297357" spans="68:68" customFormat="1">
      <c r="BP297357" s="90"/>
    </row>
    <row r="297358" spans="68:68" customFormat="1">
      <c r="BP297358" s="90"/>
    </row>
    <row r="297359" spans="68:68" customFormat="1">
      <c r="BP297359" s="90"/>
    </row>
    <row r="297360" spans="68:68" customFormat="1">
      <c r="BP297360" s="90"/>
    </row>
    <row r="297361" spans="68:68" customFormat="1">
      <c r="BP297361" s="90"/>
    </row>
    <row r="297362" spans="68:68" customFormat="1">
      <c r="BP297362" s="90"/>
    </row>
    <row r="297363" spans="68:68" customFormat="1">
      <c r="BP297363" s="90"/>
    </row>
    <row r="297364" spans="68:68" customFormat="1">
      <c r="BP297364" s="90"/>
    </row>
    <row r="297365" spans="68:68" customFormat="1">
      <c r="BP297365" s="90"/>
    </row>
    <row r="297366" spans="68:68" customFormat="1">
      <c r="BP297366" s="90"/>
    </row>
    <row r="297367" spans="68:68" customFormat="1">
      <c r="BP297367" s="90"/>
    </row>
    <row r="297368" spans="68:68" customFormat="1">
      <c r="BP297368" s="90"/>
    </row>
    <row r="297369" spans="68:68" customFormat="1">
      <c r="BP297369" s="90"/>
    </row>
    <row r="297370" spans="68:68" customFormat="1">
      <c r="BP297370" s="90"/>
    </row>
    <row r="297371" spans="68:68" customFormat="1">
      <c r="BP297371" s="90"/>
    </row>
    <row r="297372" spans="68:68" customFormat="1">
      <c r="BP297372" s="90"/>
    </row>
    <row r="297373" spans="68:68" customFormat="1">
      <c r="BP297373" s="90"/>
    </row>
    <row r="297374" spans="68:68" customFormat="1">
      <c r="BP297374" s="90"/>
    </row>
    <row r="297375" spans="68:68" customFormat="1">
      <c r="BP297375" s="90"/>
    </row>
    <row r="297376" spans="68:68" customFormat="1">
      <c r="BP297376" s="90"/>
    </row>
    <row r="297377" spans="68:68" customFormat="1">
      <c r="BP297377" s="90"/>
    </row>
    <row r="297378" spans="68:68" customFormat="1">
      <c r="BP297378" s="90"/>
    </row>
    <row r="297379" spans="68:68" customFormat="1">
      <c r="BP297379" s="90"/>
    </row>
    <row r="297380" spans="68:68" customFormat="1">
      <c r="BP297380" s="90"/>
    </row>
    <row r="297381" spans="68:68" customFormat="1">
      <c r="BP297381" s="90"/>
    </row>
    <row r="297382" spans="68:68" customFormat="1">
      <c r="BP297382" s="90"/>
    </row>
    <row r="297383" spans="68:68" customFormat="1">
      <c r="BP297383" s="90"/>
    </row>
    <row r="297384" spans="68:68" customFormat="1">
      <c r="BP297384" s="90"/>
    </row>
    <row r="297385" spans="68:68" customFormat="1">
      <c r="BP297385" s="90"/>
    </row>
    <row r="297386" spans="68:68" customFormat="1">
      <c r="BP297386" s="90"/>
    </row>
    <row r="297387" spans="68:68" customFormat="1">
      <c r="BP297387" s="90"/>
    </row>
    <row r="297388" spans="68:68" customFormat="1">
      <c r="BP297388" s="90"/>
    </row>
    <row r="297389" spans="68:68" customFormat="1">
      <c r="BP297389" s="90"/>
    </row>
    <row r="297390" spans="68:68" customFormat="1">
      <c r="BP297390" s="90"/>
    </row>
    <row r="297391" spans="68:68" customFormat="1">
      <c r="BP297391" s="90"/>
    </row>
    <row r="297392" spans="68:68" customFormat="1">
      <c r="BP297392" s="90"/>
    </row>
    <row r="297393" spans="68:68" customFormat="1">
      <c r="BP297393" s="90"/>
    </row>
    <row r="297394" spans="68:68" customFormat="1">
      <c r="BP297394" s="90"/>
    </row>
    <row r="297395" spans="68:68" customFormat="1">
      <c r="BP297395" s="90"/>
    </row>
    <row r="297396" spans="68:68" customFormat="1">
      <c r="BP297396" s="90"/>
    </row>
    <row r="297397" spans="68:68" customFormat="1">
      <c r="BP297397" s="90"/>
    </row>
    <row r="297398" spans="68:68" customFormat="1">
      <c r="BP297398" s="90"/>
    </row>
    <row r="297399" spans="68:68" customFormat="1">
      <c r="BP297399" s="90"/>
    </row>
    <row r="297400" spans="68:68" customFormat="1">
      <c r="BP297400" s="90"/>
    </row>
    <row r="297401" spans="68:68" customFormat="1">
      <c r="BP297401" s="90"/>
    </row>
    <row r="297402" spans="68:68" customFormat="1">
      <c r="BP297402" s="90"/>
    </row>
    <row r="297403" spans="68:68" customFormat="1">
      <c r="BP297403" s="90"/>
    </row>
    <row r="297404" spans="68:68" customFormat="1">
      <c r="BP297404" s="90"/>
    </row>
    <row r="297405" spans="68:68" customFormat="1">
      <c r="BP297405" s="90"/>
    </row>
    <row r="297406" spans="68:68" customFormat="1">
      <c r="BP297406" s="90"/>
    </row>
    <row r="297407" spans="68:68" customFormat="1">
      <c r="BP297407" s="90"/>
    </row>
    <row r="297408" spans="68:68" customFormat="1">
      <c r="BP297408" s="90"/>
    </row>
    <row r="297409" spans="68:68" customFormat="1">
      <c r="BP297409" s="90"/>
    </row>
    <row r="297410" spans="68:68" customFormat="1">
      <c r="BP297410" s="90"/>
    </row>
    <row r="297411" spans="68:68" customFormat="1">
      <c r="BP297411" s="90"/>
    </row>
    <row r="297412" spans="68:68" customFormat="1">
      <c r="BP297412" s="90"/>
    </row>
    <row r="297413" spans="68:68" customFormat="1">
      <c r="BP297413" s="90"/>
    </row>
    <row r="297414" spans="68:68" customFormat="1">
      <c r="BP297414" s="90"/>
    </row>
    <row r="297415" spans="68:68" customFormat="1">
      <c r="BP297415" s="90"/>
    </row>
    <row r="297416" spans="68:68" customFormat="1">
      <c r="BP297416" s="90"/>
    </row>
    <row r="297417" spans="68:68" customFormat="1">
      <c r="BP297417" s="90"/>
    </row>
    <row r="297418" spans="68:68" customFormat="1">
      <c r="BP297418" s="90"/>
    </row>
    <row r="297419" spans="68:68" customFormat="1">
      <c r="BP297419" s="90"/>
    </row>
    <row r="297420" spans="68:68" customFormat="1">
      <c r="BP297420" s="90"/>
    </row>
    <row r="297421" spans="68:68" customFormat="1">
      <c r="BP297421" s="90"/>
    </row>
    <row r="297422" spans="68:68" customFormat="1">
      <c r="BP297422" s="90"/>
    </row>
    <row r="297423" spans="68:68" customFormat="1">
      <c r="BP297423" s="90"/>
    </row>
    <row r="297424" spans="68:68" customFormat="1">
      <c r="BP297424" s="90"/>
    </row>
    <row r="297425" spans="68:68" customFormat="1">
      <c r="BP297425" s="90"/>
    </row>
    <row r="297426" spans="68:68" customFormat="1">
      <c r="BP297426" s="90"/>
    </row>
    <row r="297427" spans="68:68" customFormat="1">
      <c r="BP297427" s="90"/>
    </row>
    <row r="297428" spans="68:68" customFormat="1">
      <c r="BP297428" s="90"/>
    </row>
    <row r="297429" spans="68:68" customFormat="1">
      <c r="BP297429" s="90"/>
    </row>
    <row r="297430" spans="68:68" customFormat="1">
      <c r="BP297430" s="90"/>
    </row>
    <row r="297431" spans="68:68" customFormat="1">
      <c r="BP297431" s="90"/>
    </row>
    <row r="297432" spans="68:68" customFormat="1">
      <c r="BP297432" s="90"/>
    </row>
    <row r="297433" spans="68:68" customFormat="1">
      <c r="BP297433" s="90"/>
    </row>
    <row r="297434" spans="68:68" customFormat="1">
      <c r="BP297434" s="90"/>
    </row>
    <row r="297435" spans="68:68" customFormat="1">
      <c r="BP297435" s="90"/>
    </row>
    <row r="297436" spans="68:68" customFormat="1">
      <c r="BP297436" s="90"/>
    </row>
    <row r="297437" spans="68:68" customFormat="1">
      <c r="BP297437" s="90"/>
    </row>
    <row r="297438" spans="68:68" customFormat="1">
      <c r="BP297438" s="90"/>
    </row>
    <row r="297439" spans="68:68" customFormat="1">
      <c r="BP297439" s="90"/>
    </row>
    <row r="297440" spans="68:68" customFormat="1">
      <c r="BP297440" s="90"/>
    </row>
    <row r="297441" spans="68:68" customFormat="1">
      <c r="BP297441" s="90"/>
    </row>
    <row r="297442" spans="68:68" customFormat="1">
      <c r="BP297442" s="90"/>
    </row>
    <row r="297443" spans="68:68" customFormat="1">
      <c r="BP297443" s="90"/>
    </row>
    <row r="297444" spans="68:68" customFormat="1">
      <c r="BP297444" s="90"/>
    </row>
    <row r="297445" spans="68:68" customFormat="1">
      <c r="BP297445" s="90"/>
    </row>
    <row r="297446" spans="68:68" customFormat="1">
      <c r="BP297446" s="90"/>
    </row>
    <row r="297447" spans="68:68" customFormat="1">
      <c r="BP297447" s="90"/>
    </row>
    <row r="297448" spans="68:68" customFormat="1">
      <c r="BP297448" s="90"/>
    </row>
    <row r="297449" spans="68:68" customFormat="1">
      <c r="BP297449" s="90"/>
    </row>
    <row r="297450" spans="68:68" customFormat="1">
      <c r="BP297450" s="90"/>
    </row>
    <row r="297451" spans="68:68" customFormat="1">
      <c r="BP297451" s="90"/>
    </row>
    <row r="297452" spans="68:68" customFormat="1">
      <c r="BP297452" s="90"/>
    </row>
    <row r="297453" spans="68:68" customFormat="1">
      <c r="BP297453" s="90"/>
    </row>
    <row r="297454" spans="68:68" customFormat="1">
      <c r="BP297454" s="90"/>
    </row>
    <row r="297455" spans="68:68" customFormat="1">
      <c r="BP297455" s="90"/>
    </row>
    <row r="297456" spans="68:68" customFormat="1">
      <c r="BP297456" s="90"/>
    </row>
    <row r="297457" spans="68:68" customFormat="1">
      <c r="BP297457" s="90"/>
    </row>
    <row r="297458" spans="68:68" customFormat="1">
      <c r="BP297458" s="90"/>
    </row>
    <row r="297459" spans="68:68" customFormat="1">
      <c r="BP297459" s="90"/>
    </row>
    <row r="297460" spans="68:68" customFormat="1">
      <c r="BP297460" s="90"/>
    </row>
    <row r="297461" spans="68:68" customFormat="1">
      <c r="BP297461" s="90"/>
    </row>
    <row r="297462" spans="68:68" customFormat="1">
      <c r="BP297462" s="90"/>
    </row>
    <row r="297463" spans="68:68" customFormat="1">
      <c r="BP297463" s="90"/>
    </row>
    <row r="297464" spans="68:68" customFormat="1">
      <c r="BP297464" s="90"/>
    </row>
    <row r="297465" spans="68:68" customFormat="1">
      <c r="BP297465" s="90"/>
    </row>
    <row r="297466" spans="68:68" customFormat="1">
      <c r="BP297466" s="90"/>
    </row>
    <row r="297467" spans="68:68" customFormat="1">
      <c r="BP297467" s="90"/>
    </row>
    <row r="297468" spans="68:68" customFormat="1">
      <c r="BP297468" s="90"/>
    </row>
    <row r="297469" spans="68:68" customFormat="1">
      <c r="BP297469" s="90"/>
    </row>
    <row r="297470" spans="68:68" customFormat="1">
      <c r="BP297470" s="90"/>
    </row>
    <row r="297471" spans="68:68" customFormat="1">
      <c r="BP297471" s="90"/>
    </row>
    <row r="297472" spans="68:68" customFormat="1">
      <c r="BP297472" s="90"/>
    </row>
    <row r="297473" spans="68:68" customFormat="1">
      <c r="BP297473" s="90"/>
    </row>
    <row r="297474" spans="68:68" customFormat="1">
      <c r="BP297474" s="90"/>
    </row>
    <row r="297475" spans="68:68" customFormat="1">
      <c r="BP297475" s="90"/>
    </row>
    <row r="297476" spans="68:68" customFormat="1">
      <c r="BP297476" s="90"/>
    </row>
    <row r="297477" spans="68:68" customFormat="1">
      <c r="BP297477" s="90"/>
    </row>
    <row r="297478" spans="68:68" customFormat="1">
      <c r="BP297478" s="90"/>
    </row>
    <row r="297479" spans="68:68" customFormat="1">
      <c r="BP297479" s="90"/>
    </row>
    <row r="297480" spans="68:68" customFormat="1">
      <c r="BP297480" s="90"/>
    </row>
    <row r="297481" spans="68:68" customFormat="1">
      <c r="BP297481" s="90"/>
    </row>
    <row r="297482" spans="68:68" customFormat="1">
      <c r="BP297482" s="90"/>
    </row>
    <row r="297483" spans="68:68" customFormat="1">
      <c r="BP297483" s="90"/>
    </row>
    <row r="297484" spans="68:68" customFormat="1">
      <c r="BP297484" s="90"/>
    </row>
    <row r="297485" spans="68:68" customFormat="1">
      <c r="BP297485" s="90"/>
    </row>
    <row r="297486" spans="68:68" customFormat="1">
      <c r="BP297486" s="90"/>
    </row>
    <row r="297487" spans="68:68" customFormat="1">
      <c r="BP297487" s="90"/>
    </row>
    <row r="297488" spans="68:68" customFormat="1">
      <c r="BP297488" s="90"/>
    </row>
    <row r="297489" spans="68:68" customFormat="1">
      <c r="BP297489" s="90"/>
    </row>
    <row r="297490" spans="68:68" customFormat="1">
      <c r="BP297490" s="90"/>
    </row>
    <row r="297491" spans="68:68" customFormat="1">
      <c r="BP297491" s="90"/>
    </row>
    <row r="297492" spans="68:68" customFormat="1">
      <c r="BP297492" s="90"/>
    </row>
    <row r="297493" spans="68:68" customFormat="1">
      <c r="BP297493" s="90"/>
    </row>
    <row r="297494" spans="68:68" customFormat="1">
      <c r="BP297494" s="90"/>
    </row>
    <row r="297495" spans="68:68" customFormat="1">
      <c r="BP297495" s="90"/>
    </row>
    <row r="297496" spans="68:68" customFormat="1">
      <c r="BP297496" s="90"/>
    </row>
    <row r="297497" spans="68:68" customFormat="1">
      <c r="BP297497" s="90"/>
    </row>
    <row r="297498" spans="68:68" customFormat="1">
      <c r="BP297498" s="90"/>
    </row>
    <row r="297499" spans="68:68" customFormat="1">
      <c r="BP297499" s="90"/>
    </row>
    <row r="297500" spans="68:68" customFormat="1">
      <c r="BP297500" s="90"/>
    </row>
    <row r="297501" spans="68:68" customFormat="1">
      <c r="BP297501" s="90"/>
    </row>
    <row r="297502" spans="68:68" customFormat="1">
      <c r="BP297502" s="90"/>
    </row>
    <row r="297503" spans="68:68" customFormat="1">
      <c r="BP297503" s="90"/>
    </row>
    <row r="297504" spans="68:68" customFormat="1">
      <c r="BP297504" s="90"/>
    </row>
    <row r="297505" spans="68:68" customFormat="1">
      <c r="BP297505" s="90"/>
    </row>
    <row r="297506" spans="68:68" customFormat="1">
      <c r="BP297506" s="90"/>
    </row>
    <row r="297507" spans="68:68" customFormat="1">
      <c r="BP297507" s="90"/>
    </row>
    <row r="297508" spans="68:68" customFormat="1">
      <c r="BP297508" s="90"/>
    </row>
    <row r="297509" spans="68:68" customFormat="1">
      <c r="BP297509" s="90"/>
    </row>
    <row r="297510" spans="68:68" customFormat="1">
      <c r="BP297510" s="90"/>
    </row>
    <row r="297511" spans="68:68" customFormat="1">
      <c r="BP297511" s="90"/>
    </row>
    <row r="297512" spans="68:68" customFormat="1">
      <c r="BP297512" s="90"/>
    </row>
    <row r="297513" spans="68:68" customFormat="1">
      <c r="BP297513" s="90"/>
    </row>
    <row r="297514" spans="68:68" customFormat="1">
      <c r="BP297514" s="90"/>
    </row>
    <row r="297515" spans="68:68" customFormat="1">
      <c r="BP297515" s="90"/>
    </row>
    <row r="297516" spans="68:68" customFormat="1">
      <c r="BP297516" s="90"/>
    </row>
    <row r="297517" spans="68:68" customFormat="1">
      <c r="BP297517" s="90"/>
    </row>
    <row r="297518" spans="68:68" customFormat="1">
      <c r="BP297518" s="90"/>
    </row>
    <row r="297519" spans="68:68" customFormat="1">
      <c r="BP297519" s="90"/>
    </row>
    <row r="297520" spans="68:68" customFormat="1">
      <c r="BP297520" s="90"/>
    </row>
    <row r="297521" spans="68:68" customFormat="1">
      <c r="BP297521" s="90"/>
    </row>
    <row r="297522" spans="68:68" customFormat="1">
      <c r="BP297522" s="90"/>
    </row>
    <row r="297523" spans="68:68" customFormat="1">
      <c r="BP297523" s="90"/>
    </row>
    <row r="297524" spans="68:68" customFormat="1">
      <c r="BP297524" s="90"/>
    </row>
    <row r="297525" spans="68:68" customFormat="1">
      <c r="BP297525" s="90"/>
    </row>
    <row r="297526" spans="68:68" customFormat="1">
      <c r="BP297526" s="90"/>
    </row>
    <row r="297527" spans="68:68" customFormat="1">
      <c r="BP297527" s="90"/>
    </row>
    <row r="297528" spans="68:68" customFormat="1">
      <c r="BP297528" s="90"/>
    </row>
    <row r="297529" spans="68:68" customFormat="1">
      <c r="BP297529" s="90"/>
    </row>
    <row r="297530" spans="68:68" customFormat="1">
      <c r="BP297530" s="90"/>
    </row>
    <row r="297531" spans="68:68" customFormat="1">
      <c r="BP297531" s="90"/>
    </row>
    <row r="297532" spans="68:68" customFormat="1">
      <c r="BP297532" s="90"/>
    </row>
    <row r="297533" spans="68:68" customFormat="1">
      <c r="BP297533" s="90"/>
    </row>
    <row r="297534" spans="68:68" customFormat="1">
      <c r="BP297534" s="90"/>
    </row>
    <row r="297535" spans="68:68" customFormat="1">
      <c r="BP297535" s="90"/>
    </row>
    <row r="297536" spans="68:68" customFormat="1">
      <c r="BP297536" s="90"/>
    </row>
    <row r="297537" spans="68:68" customFormat="1">
      <c r="BP297537" s="90"/>
    </row>
    <row r="297538" spans="68:68" customFormat="1">
      <c r="BP297538" s="90"/>
    </row>
    <row r="297539" spans="68:68" customFormat="1">
      <c r="BP297539" s="90"/>
    </row>
    <row r="297540" spans="68:68" customFormat="1">
      <c r="BP297540" s="90"/>
    </row>
    <row r="297541" spans="68:68" customFormat="1">
      <c r="BP297541" s="90"/>
    </row>
    <row r="297542" spans="68:68" customFormat="1">
      <c r="BP297542" s="90"/>
    </row>
    <row r="297543" spans="68:68" customFormat="1">
      <c r="BP297543" s="90"/>
    </row>
    <row r="297544" spans="68:68" customFormat="1">
      <c r="BP297544" s="90"/>
    </row>
    <row r="297545" spans="68:68" customFormat="1">
      <c r="BP297545" s="90"/>
    </row>
    <row r="297546" spans="68:68" customFormat="1">
      <c r="BP297546" s="90"/>
    </row>
    <row r="297547" spans="68:68" customFormat="1">
      <c r="BP297547" s="90"/>
    </row>
    <row r="297548" spans="68:68" customFormat="1">
      <c r="BP297548" s="90"/>
    </row>
    <row r="297549" spans="68:68" customFormat="1">
      <c r="BP297549" s="90"/>
    </row>
    <row r="297550" spans="68:68" customFormat="1">
      <c r="BP297550" s="90"/>
    </row>
    <row r="297551" spans="68:68" customFormat="1">
      <c r="BP297551" s="90"/>
    </row>
    <row r="297552" spans="68:68" customFormat="1">
      <c r="BP297552" s="90"/>
    </row>
    <row r="297553" spans="68:68" customFormat="1">
      <c r="BP297553" s="90"/>
    </row>
    <row r="297554" spans="68:68" customFormat="1">
      <c r="BP297554" s="90"/>
    </row>
    <row r="297555" spans="68:68" customFormat="1">
      <c r="BP297555" s="90"/>
    </row>
    <row r="297556" spans="68:68" customFormat="1">
      <c r="BP297556" s="90"/>
    </row>
    <row r="297557" spans="68:68" customFormat="1">
      <c r="BP297557" s="90"/>
    </row>
    <row r="297558" spans="68:68" customFormat="1">
      <c r="BP297558" s="90"/>
    </row>
    <row r="297559" spans="68:68" customFormat="1">
      <c r="BP297559" s="90"/>
    </row>
    <row r="297560" spans="68:68" customFormat="1">
      <c r="BP297560" s="90"/>
    </row>
    <row r="297561" spans="68:68" customFormat="1">
      <c r="BP297561" s="90"/>
    </row>
    <row r="297562" spans="68:68" customFormat="1">
      <c r="BP297562" s="90"/>
    </row>
    <row r="297563" spans="68:68" customFormat="1">
      <c r="BP297563" s="90"/>
    </row>
    <row r="297564" spans="68:68" customFormat="1">
      <c r="BP297564" s="90"/>
    </row>
    <row r="297565" spans="68:68" customFormat="1">
      <c r="BP297565" s="90"/>
    </row>
    <row r="297566" spans="68:68" customFormat="1">
      <c r="BP297566" s="90"/>
    </row>
    <row r="297567" spans="68:68" customFormat="1">
      <c r="BP297567" s="90"/>
    </row>
    <row r="297568" spans="68:68" customFormat="1">
      <c r="BP297568" s="90"/>
    </row>
    <row r="297569" spans="68:68" customFormat="1">
      <c r="BP297569" s="90"/>
    </row>
    <row r="297570" spans="68:68" customFormat="1">
      <c r="BP297570" s="90"/>
    </row>
    <row r="297571" spans="68:68" customFormat="1">
      <c r="BP297571" s="90"/>
    </row>
    <row r="297572" spans="68:68" customFormat="1">
      <c r="BP297572" s="90"/>
    </row>
    <row r="297573" spans="68:68" customFormat="1">
      <c r="BP297573" s="90"/>
    </row>
    <row r="297574" spans="68:68" customFormat="1">
      <c r="BP297574" s="90"/>
    </row>
    <row r="297575" spans="68:68" customFormat="1">
      <c r="BP297575" s="90"/>
    </row>
    <row r="297576" spans="68:68" customFormat="1">
      <c r="BP297576" s="90"/>
    </row>
    <row r="297577" spans="68:68" customFormat="1">
      <c r="BP297577" s="90"/>
    </row>
    <row r="297578" spans="68:68" customFormat="1">
      <c r="BP297578" s="90"/>
    </row>
    <row r="297579" spans="68:68" customFormat="1">
      <c r="BP297579" s="90"/>
    </row>
    <row r="297580" spans="68:68" customFormat="1">
      <c r="BP297580" s="90"/>
    </row>
    <row r="297581" spans="68:68" customFormat="1">
      <c r="BP297581" s="90"/>
    </row>
    <row r="297582" spans="68:68" customFormat="1">
      <c r="BP297582" s="90"/>
    </row>
    <row r="297583" spans="68:68" customFormat="1">
      <c r="BP297583" s="90"/>
    </row>
    <row r="297584" spans="68:68" customFormat="1">
      <c r="BP297584" s="90"/>
    </row>
    <row r="297585" spans="68:68" customFormat="1">
      <c r="BP297585" s="90"/>
    </row>
    <row r="297586" spans="68:68" customFormat="1">
      <c r="BP297586" s="90"/>
    </row>
    <row r="297587" spans="68:68" customFormat="1">
      <c r="BP297587" s="90"/>
    </row>
    <row r="297588" spans="68:68" customFormat="1">
      <c r="BP297588" s="90"/>
    </row>
    <row r="297589" spans="68:68" customFormat="1">
      <c r="BP297589" s="90"/>
    </row>
    <row r="297590" spans="68:68" customFormat="1">
      <c r="BP297590" s="90"/>
    </row>
    <row r="297591" spans="68:68" customFormat="1">
      <c r="BP297591" s="90"/>
    </row>
    <row r="297592" spans="68:68" customFormat="1">
      <c r="BP297592" s="90"/>
    </row>
    <row r="297593" spans="68:68" customFormat="1">
      <c r="BP297593" s="90"/>
    </row>
    <row r="297594" spans="68:68" customFormat="1">
      <c r="BP297594" s="90"/>
    </row>
    <row r="297595" spans="68:68" customFormat="1">
      <c r="BP297595" s="90"/>
    </row>
    <row r="297596" spans="68:68" customFormat="1">
      <c r="BP297596" s="90"/>
    </row>
    <row r="297597" spans="68:68" customFormat="1">
      <c r="BP297597" s="90"/>
    </row>
    <row r="297598" spans="68:68" customFormat="1">
      <c r="BP297598" s="90"/>
    </row>
    <row r="297599" spans="68:68" customFormat="1">
      <c r="BP297599" s="90"/>
    </row>
    <row r="297600" spans="68:68" customFormat="1">
      <c r="BP297600" s="90"/>
    </row>
    <row r="297601" spans="68:68" customFormat="1">
      <c r="BP297601" s="90"/>
    </row>
    <row r="297602" spans="68:68" customFormat="1">
      <c r="BP297602" s="90"/>
    </row>
    <row r="297603" spans="68:68" customFormat="1">
      <c r="BP297603" s="90"/>
    </row>
    <row r="297604" spans="68:68" customFormat="1">
      <c r="BP297604" s="90"/>
    </row>
    <row r="297605" spans="68:68" customFormat="1">
      <c r="BP297605" s="90"/>
    </row>
    <row r="297606" spans="68:68" customFormat="1">
      <c r="BP297606" s="90"/>
    </row>
    <row r="297607" spans="68:68" customFormat="1">
      <c r="BP297607" s="90"/>
    </row>
    <row r="297608" spans="68:68" customFormat="1">
      <c r="BP297608" s="90"/>
    </row>
    <row r="297609" spans="68:68" customFormat="1">
      <c r="BP297609" s="90"/>
    </row>
    <row r="297610" spans="68:68" customFormat="1">
      <c r="BP297610" s="90"/>
    </row>
    <row r="297611" spans="68:68" customFormat="1">
      <c r="BP297611" s="90"/>
    </row>
    <row r="297612" spans="68:68" customFormat="1">
      <c r="BP297612" s="90"/>
    </row>
    <row r="297613" spans="68:68" customFormat="1">
      <c r="BP297613" s="90"/>
    </row>
    <row r="297614" spans="68:68" customFormat="1">
      <c r="BP297614" s="90"/>
    </row>
    <row r="297615" spans="68:68" customFormat="1">
      <c r="BP297615" s="90"/>
    </row>
    <row r="297616" spans="68:68" customFormat="1">
      <c r="BP297616" s="90"/>
    </row>
    <row r="297617" spans="68:68" customFormat="1">
      <c r="BP297617" s="90"/>
    </row>
    <row r="297618" spans="68:68" customFormat="1">
      <c r="BP297618" s="90"/>
    </row>
    <row r="297619" spans="68:68" customFormat="1">
      <c r="BP297619" s="90"/>
    </row>
    <row r="297620" spans="68:68" customFormat="1">
      <c r="BP297620" s="90"/>
    </row>
    <row r="297621" spans="68:68" customFormat="1">
      <c r="BP297621" s="90"/>
    </row>
    <row r="297622" spans="68:68" customFormat="1">
      <c r="BP297622" s="90"/>
    </row>
    <row r="297623" spans="68:68" customFormat="1">
      <c r="BP297623" s="90"/>
    </row>
    <row r="297624" spans="68:68" customFormat="1">
      <c r="BP297624" s="90"/>
    </row>
    <row r="297625" spans="68:68" customFormat="1">
      <c r="BP297625" s="90"/>
    </row>
    <row r="297626" spans="68:68" customFormat="1">
      <c r="BP297626" s="90"/>
    </row>
    <row r="297627" spans="68:68" customFormat="1">
      <c r="BP297627" s="90"/>
    </row>
    <row r="297628" spans="68:68" customFormat="1">
      <c r="BP297628" s="90"/>
    </row>
    <row r="297629" spans="68:68" customFormat="1">
      <c r="BP297629" s="90"/>
    </row>
    <row r="297630" spans="68:68" customFormat="1">
      <c r="BP297630" s="90"/>
    </row>
    <row r="297631" spans="68:68" customFormat="1">
      <c r="BP297631" s="90"/>
    </row>
    <row r="297632" spans="68:68" customFormat="1">
      <c r="BP297632" s="90"/>
    </row>
    <row r="297633" spans="68:68" customFormat="1">
      <c r="BP297633" s="90"/>
    </row>
    <row r="297634" spans="68:68" customFormat="1">
      <c r="BP297634" s="90"/>
    </row>
    <row r="297635" spans="68:68" customFormat="1">
      <c r="BP297635" s="90"/>
    </row>
    <row r="297636" spans="68:68" customFormat="1">
      <c r="BP297636" s="90"/>
    </row>
    <row r="297637" spans="68:68" customFormat="1">
      <c r="BP297637" s="90"/>
    </row>
    <row r="297638" spans="68:68" customFormat="1">
      <c r="BP297638" s="90"/>
    </row>
    <row r="297639" spans="68:68" customFormat="1">
      <c r="BP297639" s="90"/>
    </row>
    <row r="297640" spans="68:68" customFormat="1">
      <c r="BP297640" s="90"/>
    </row>
    <row r="297641" spans="68:68" customFormat="1">
      <c r="BP297641" s="90"/>
    </row>
    <row r="297642" spans="68:68" customFormat="1">
      <c r="BP297642" s="90"/>
    </row>
    <row r="297643" spans="68:68" customFormat="1">
      <c r="BP297643" s="90"/>
    </row>
    <row r="297644" spans="68:68" customFormat="1">
      <c r="BP297644" s="90"/>
    </row>
    <row r="297645" spans="68:68" customFormat="1">
      <c r="BP297645" s="90"/>
    </row>
    <row r="297646" spans="68:68" customFormat="1">
      <c r="BP297646" s="90"/>
    </row>
    <row r="297647" spans="68:68" customFormat="1">
      <c r="BP297647" s="90"/>
    </row>
    <row r="297648" spans="68:68" customFormat="1">
      <c r="BP297648" s="90"/>
    </row>
    <row r="297649" spans="68:68" customFormat="1">
      <c r="BP297649" s="90"/>
    </row>
    <row r="297650" spans="68:68" customFormat="1">
      <c r="BP297650" s="90"/>
    </row>
    <row r="297651" spans="68:68" customFormat="1">
      <c r="BP297651" s="90"/>
    </row>
    <row r="297652" spans="68:68" customFormat="1">
      <c r="BP297652" s="90"/>
    </row>
    <row r="297653" spans="68:68" customFormat="1">
      <c r="BP297653" s="90"/>
    </row>
    <row r="297654" spans="68:68" customFormat="1">
      <c r="BP297654" s="90"/>
    </row>
    <row r="297655" spans="68:68" customFormat="1">
      <c r="BP297655" s="90"/>
    </row>
    <row r="297656" spans="68:68" customFormat="1">
      <c r="BP297656" s="90"/>
    </row>
    <row r="297657" spans="68:68" customFormat="1">
      <c r="BP297657" s="90"/>
    </row>
    <row r="297658" spans="68:68" customFormat="1">
      <c r="BP297658" s="90"/>
    </row>
    <row r="297659" spans="68:68" customFormat="1">
      <c r="BP297659" s="90"/>
    </row>
    <row r="297660" spans="68:68" customFormat="1">
      <c r="BP297660" s="90"/>
    </row>
    <row r="297661" spans="68:68" customFormat="1">
      <c r="BP297661" s="90"/>
    </row>
    <row r="297662" spans="68:68" customFormat="1">
      <c r="BP297662" s="90"/>
    </row>
    <row r="297663" spans="68:68" customFormat="1">
      <c r="BP297663" s="90"/>
    </row>
    <row r="297664" spans="68:68" customFormat="1">
      <c r="BP297664" s="90"/>
    </row>
    <row r="297665" spans="68:68" customFormat="1">
      <c r="BP297665" s="90"/>
    </row>
    <row r="297666" spans="68:68" customFormat="1">
      <c r="BP297666" s="90"/>
    </row>
    <row r="297667" spans="68:68" customFormat="1">
      <c r="BP297667" s="90"/>
    </row>
    <row r="297668" spans="68:68" customFormat="1">
      <c r="BP297668" s="90"/>
    </row>
    <row r="297669" spans="68:68" customFormat="1">
      <c r="BP297669" s="90"/>
    </row>
    <row r="297670" spans="68:68" customFormat="1">
      <c r="BP297670" s="90"/>
    </row>
    <row r="297671" spans="68:68" customFormat="1">
      <c r="BP297671" s="90"/>
    </row>
    <row r="297672" spans="68:68" customFormat="1">
      <c r="BP297672" s="90"/>
    </row>
    <row r="297673" spans="68:68" customFormat="1">
      <c r="BP297673" s="90"/>
    </row>
    <row r="297674" spans="68:68" customFormat="1">
      <c r="BP297674" s="90"/>
    </row>
    <row r="297675" spans="68:68" customFormat="1">
      <c r="BP297675" s="90"/>
    </row>
    <row r="297676" spans="68:68" customFormat="1">
      <c r="BP297676" s="90"/>
    </row>
    <row r="297677" spans="68:68" customFormat="1">
      <c r="BP297677" s="90"/>
    </row>
    <row r="297678" spans="68:68" customFormat="1">
      <c r="BP297678" s="90"/>
    </row>
    <row r="297679" spans="68:68" customFormat="1">
      <c r="BP297679" s="90"/>
    </row>
    <row r="297680" spans="68:68" customFormat="1">
      <c r="BP297680" s="90"/>
    </row>
    <row r="297681" spans="68:68" customFormat="1">
      <c r="BP297681" s="90"/>
    </row>
    <row r="297682" spans="68:68" customFormat="1">
      <c r="BP297682" s="90"/>
    </row>
    <row r="297683" spans="68:68" customFormat="1">
      <c r="BP297683" s="90"/>
    </row>
    <row r="297684" spans="68:68" customFormat="1">
      <c r="BP297684" s="90"/>
    </row>
    <row r="297685" spans="68:68" customFormat="1">
      <c r="BP297685" s="90"/>
    </row>
    <row r="297686" spans="68:68" customFormat="1">
      <c r="BP297686" s="90"/>
    </row>
    <row r="297687" spans="68:68" customFormat="1">
      <c r="BP297687" s="90"/>
    </row>
    <row r="297688" spans="68:68" customFormat="1">
      <c r="BP297688" s="90"/>
    </row>
    <row r="297689" spans="68:68" customFormat="1">
      <c r="BP297689" s="90"/>
    </row>
    <row r="297690" spans="68:68" customFormat="1">
      <c r="BP297690" s="90"/>
    </row>
    <row r="297691" spans="68:68" customFormat="1">
      <c r="BP297691" s="90"/>
    </row>
    <row r="297692" spans="68:68" customFormat="1">
      <c r="BP297692" s="90"/>
    </row>
    <row r="297693" spans="68:68" customFormat="1">
      <c r="BP297693" s="90"/>
    </row>
    <row r="297694" spans="68:68" customFormat="1">
      <c r="BP297694" s="90"/>
    </row>
    <row r="297695" spans="68:68" customFormat="1">
      <c r="BP297695" s="90"/>
    </row>
    <row r="297696" spans="68:68" customFormat="1">
      <c r="BP297696" s="90"/>
    </row>
    <row r="297697" spans="68:68" customFormat="1">
      <c r="BP297697" s="90"/>
    </row>
    <row r="297698" spans="68:68" customFormat="1">
      <c r="BP297698" s="90"/>
    </row>
    <row r="297699" spans="68:68" customFormat="1">
      <c r="BP297699" s="90"/>
    </row>
    <row r="297700" spans="68:68" customFormat="1">
      <c r="BP297700" s="90"/>
    </row>
    <row r="297701" spans="68:68" customFormat="1">
      <c r="BP297701" s="90"/>
    </row>
    <row r="297702" spans="68:68" customFormat="1">
      <c r="BP297702" s="90"/>
    </row>
    <row r="297703" spans="68:68" customFormat="1">
      <c r="BP297703" s="90"/>
    </row>
    <row r="297704" spans="68:68" customFormat="1">
      <c r="BP297704" s="90"/>
    </row>
    <row r="297705" spans="68:68" customFormat="1">
      <c r="BP297705" s="90"/>
    </row>
    <row r="297706" spans="68:68" customFormat="1">
      <c r="BP297706" s="90"/>
    </row>
    <row r="297707" spans="68:68" customFormat="1">
      <c r="BP297707" s="90"/>
    </row>
    <row r="297708" spans="68:68" customFormat="1">
      <c r="BP297708" s="90"/>
    </row>
    <row r="297709" spans="68:68" customFormat="1">
      <c r="BP297709" s="90"/>
    </row>
    <row r="297710" spans="68:68" customFormat="1">
      <c r="BP297710" s="90"/>
    </row>
    <row r="297711" spans="68:68" customFormat="1">
      <c r="BP297711" s="90"/>
    </row>
    <row r="297712" spans="68:68" customFormat="1">
      <c r="BP297712" s="90"/>
    </row>
    <row r="297713" spans="68:68" customFormat="1">
      <c r="BP297713" s="90"/>
    </row>
    <row r="297714" spans="68:68" customFormat="1">
      <c r="BP297714" s="90"/>
    </row>
    <row r="297715" spans="68:68" customFormat="1">
      <c r="BP297715" s="90"/>
    </row>
    <row r="297716" spans="68:68" customFormat="1">
      <c r="BP297716" s="90"/>
    </row>
    <row r="297717" spans="68:68" customFormat="1">
      <c r="BP297717" s="90"/>
    </row>
    <row r="297718" spans="68:68" customFormat="1">
      <c r="BP297718" s="90"/>
    </row>
    <row r="297719" spans="68:68" customFormat="1">
      <c r="BP297719" s="90"/>
    </row>
    <row r="297720" spans="68:68" customFormat="1">
      <c r="BP297720" s="90"/>
    </row>
    <row r="297721" spans="68:68" customFormat="1">
      <c r="BP297721" s="90"/>
    </row>
    <row r="297722" spans="68:68" customFormat="1">
      <c r="BP297722" s="90"/>
    </row>
    <row r="297723" spans="68:68" customFormat="1">
      <c r="BP297723" s="90"/>
    </row>
    <row r="297724" spans="68:68" customFormat="1">
      <c r="BP297724" s="90"/>
    </row>
    <row r="297725" spans="68:68" customFormat="1">
      <c r="BP297725" s="90"/>
    </row>
    <row r="297726" spans="68:68" customFormat="1">
      <c r="BP297726" s="90"/>
    </row>
    <row r="297727" spans="68:68" customFormat="1">
      <c r="BP297727" s="90"/>
    </row>
    <row r="297728" spans="68:68" customFormat="1">
      <c r="BP297728" s="90"/>
    </row>
    <row r="297729" spans="68:68" customFormat="1">
      <c r="BP297729" s="90"/>
    </row>
    <row r="297730" spans="68:68" customFormat="1">
      <c r="BP297730" s="90"/>
    </row>
    <row r="297731" spans="68:68" customFormat="1">
      <c r="BP297731" s="90"/>
    </row>
    <row r="297732" spans="68:68" customFormat="1">
      <c r="BP297732" s="90"/>
    </row>
    <row r="297733" spans="68:68" customFormat="1">
      <c r="BP297733" s="90"/>
    </row>
    <row r="297734" spans="68:68" customFormat="1">
      <c r="BP297734" s="90"/>
    </row>
    <row r="297735" spans="68:68" customFormat="1">
      <c r="BP297735" s="90"/>
    </row>
    <row r="297736" spans="68:68" customFormat="1">
      <c r="BP297736" s="90"/>
    </row>
    <row r="297737" spans="68:68" customFormat="1">
      <c r="BP297737" s="90"/>
    </row>
    <row r="297738" spans="68:68" customFormat="1">
      <c r="BP297738" s="90"/>
    </row>
    <row r="297739" spans="68:68" customFormat="1">
      <c r="BP297739" s="90"/>
    </row>
    <row r="297740" spans="68:68" customFormat="1">
      <c r="BP297740" s="90"/>
    </row>
    <row r="297741" spans="68:68" customFormat="1">
      <c r="BP297741" s="90"/>
    </row>
    <row r="297742" spans="68:68" customFormat="1">
      <c r="BP297742" s="90"/>
    </row>
    <row r="297743" spans="68:68" customFormat="1">
      <c r="BP297743" s="90"/>
    </row>
    <row r="297744" spans="68:68" customFormat="1">
      <c r="BP297744" s="90"/>
    </row>
    <row r="297745" spans="68:68" customFormat="1">
      <c r="BP297745" s="90"/>
    </row>
    <row r="297746" spans="68:68" customFormat="1">
      <c r="BP297746" s="90"/>
    </row>
    <row r="297747" spans="68:68" customFormat="1">
      <c r="BP297747" s="90"/>
    </row>
    <row r="297748" spans="68:68" customFormat="1">
      <c r="BP297748" s="90"/>
    </row>
    <row r="297749" spans="68:68" customFormat="1">
      <c r="BP297749" s="90"/>
    </row>
    <row r="297750" spans="68:68" customFormat="1">
      <c r="BP297750" s="90"/>
    </row>
    <row r="297751" spans="68:68" customFormat="1">
      <c r="BP297751" s="90"/>
    </row>
    <row r="297752" spans="68:68" customFormat="1">
      <c r="BP297752" s="90"/>
    </row>
    <row r="297753" spans="68:68" customFormat="1">
      <c r="BP297753" s="90"/>
    </row>
    <row r="297754" spans="68:68" customFormat="1">
      <c r="BP297754" s="90"/>
    </row>
    <row r="297755" spans="68:68" customFormat="1">
      <c r="BP297755" s="90"/>
    </row>
    <row r="297756" spans="68:68" customFormat="1">
      <c r="BP297756" s="90"/>
    </row>
    <row r="297757" spans="68:68" customFormat="1">
      <c r="BP297757" s="90"/>
    </row>
    <row r="297758" spans="68:68" customFormat="1">
      <c r="BP297758" s="90"/>
    </row>
    <row r="297759" spans="68:68" customFormat="1">
      <c r="BP297759" s="90"/>
    </row>
    <row r="297760" spans="68:68" customFormat="1">
      <c r="BP297760" s="90"/>
    </row>
    <row r="297761" spans="68:68" customFormat="1">
      <c r="BP297761" s="90"/>
    </row>
    <row r="297762" spans="68:68" customFormat="1">
      <c r="BP297762" s="90"/>
    </row>
    <row r="297763" spans="68:68" customFormat="1">
      <c r="BP297763" s="90"/>
    </row>
    <row r="297764" spans="68:68" customFormat="1">
      <c r="BP297764" s="90"/>
    </row>
    <row r="297765" spans="68:68" customFormat="1">
      <c r="BP297765" s="90"/>
    </row>
    <row r="297766" spans="68:68" customFormat="1">
      <c r="BP297766" s="90"/>
    </row>
    <row r="297767" spans="68:68" customFormat="1">
      <c r="BP297767" s="90"/>
    </row>
    <row r="297768" spans="68:68" customFormat="1">
      <c r="BP297768" s="90"/>
    </row>
    <row r="297769" spans="68:68" customFormat="1">
      <c r="BP297769" s="90"/>
    </row>
    <row r="297770" spans="68:68" customFormat="1">
      <c r="BP297770" s="90"/>
    </row>
    <row r="297771" spans="68:68" customFormat="1">
      <c r="BP297771" s="90"/>
    </row>
    <row r="297772" spans="68:68" customFormat="1">
      <c r="BP297772" s="90"/>
    </row>
    <row r="297773" spans="68:68" customFormat="1">
      <c r="BP297773" s="90"/>
    </row>
    <row r="297774" spans="68:68" customFormat="1">
      <c r="BP297774" s="90"/>
    </row>
    <row r="297775" spans="68:68" customFormat="1">
      <c r="BP297775" s="90"/>
    </row>
    <row r="297776" spans="68:68" customFormat="1">
      <c r="BP297776" s="90"/>
    </row>
    <row r="297777" spans="68:68" customFormat="1">
      <c r="BP297777" s="90"/>
    </row>
    <row r="297778" spans="68:68" customFormat="1">
      <c r="BP297778" s="90"/>
    </row>
    <row r="297779" spans="68:68" customFormat="1">
      <c r="BP297779" s="90"/>
    </row>
    <row r="297780" spans="68:68" customFormat="1">
      <c r="BP297780" s="90"/>
    </row>
    <row r="297781" spans="68:68" customFormat="1">
      <c r="BP297781" s="90"/>
    </row>
    <row r="297782" spans="68:68" customFormat="1">
      <c r="BP297782" s="90"/>
    </row>
    <row r="297783" spans="68:68" customFormat="1">
      <c r="BP297783" s="90"/>
    </row>
    <row r="297784" spans="68:68" customFormat="1">
      <c r="BP297784" s="90"/>
    </row>
    <row r="297785" spans="68:68" customFormat="1">
      <c r="BP297785" s="90"/>
    </row>
    <row r="297786" spans="68:68" customFormat="1">
      <c r="BP297786" s="90"/>
    </row>
    <row r="297787" spans="68:68" customFormat="1">
      <c r="BP297787" s="90"/>
    </row>
    <row r="297788" spans="68:68" customFormat="1">
      <c r="BP297788" s="90"/>
    </row>
    <row r="297789" spans="68:68" customFormat="1">
      <c r="BP297789" s="90"/>
    </row>
    <row r="297790" spans="68:68" customFormat="1">
      <c r="BP297790" s="90"/>
    </row>
    <row r="297791" spans="68:68" customFormat="1">
      <c r="BP297791" s="90"/>
    </row>
    <row r="297792" spans="68:68" customFormat="1">
      <c r="BP297792" s="90"/>
    </row>
    <row r="297793" spans="68:68" customFormat="1">
      <c r="BP297793" s="90"/>
    </row>
    <row r="297794" spans="68:68" customFormat="1">
      <c r="BP297794" s="90"/>
    </row>
    <row r="297795" spans="68:68" customFormat="1">
      <c r="BP297795" s="90"/>
    </row>
    <row r="297796" spans="68:68" customFormat="1">
      <c r="BP297796" s="90"/>
    </row>
    <row r="297797" spans="68:68" customFormat="1">
      <c r="BP297797" s="90"/>
    </row>
    <row r="297798" spans="68:68" customFormat="1">
      <c r="BP297798" s="90"/>
    </row>
    <row r="297799" spans="68:68" customFormat="1">
      <c r="BP297799" s="90"/>
    </row>
    <row r="297800" spans="68:68" customFormat="1">
      <c r="BP297800" s="90"/>
    </row>
    <row r="297801" spans="68:68" customFormat="1">
      <c r="BP297801" s="90"/>
    </row>
    <row r="297802" spans="68:68" customFormat="1">
      <c r="BP297802" s="90"/>
    </row>
    <row r="297803" spans="68:68" customFormat="1">
      <c r="BP297803" s="90"/>
    </row>
    <row r="297804" spans="68:68" customFormat="1">
      <c r="BP297804" s="90"/>
    </row>
    <row r="297805" spans="68:68" customFormat="1">
      <c r="BP297805" s="90"/>
    </row>
    <row r="297806" spans="68:68" customFormat="1">
      <c r="BP297806" s="90"/>
    </row>
    <row r="297807" spans="68:68" customFormat="1">
      <c r="BP297807" s="90"/>
    </row>
    <row r="297808" spans="68:68" customFormat="1">
      <c r="BP297808" s="90"/>
    </row>
    <row r="297809" spans="68:68" customFormat="1">
      <c r="BP297809" s="90"/>
    </row>
    <row r="297810" spans="68:68" customFormat="1">
      <c r="BP297810" s="90"/>
    </row>
    <row r="297811" spans="68:68" customFormat="1">
      <c r="BP297811" s="90"/>
    </row>
    <row r="297812" spans="68:68" customFormat="1">
      <c r="BP297812" s="90"/>
    </row>
    <row r="297813" spans="68:68" customFormat="1">
      <c r="BP297813" s="90"/>
    </row>
    <row r="297814" spans="68:68" customFormat="1">
      <c r="BP297814" s="90"/>
    </row>
    <row r="297815" spans="68:68" customFormat="1">
      <c r="BP297815" s="90"/>
    </row>
    <row r="297816" spans="68:68" customFormat="1">
      <c r="BP297816" s="90"/>
    </row>
    <row r="297817" spans="68:68" customFormat="1">
      <c r="BP297817" s="90"/>
    </row>
    <row r="297818" spans="68:68" customFormat="1">
      <c r="BP297818" s="90"/>
    </row>
    <row r="297819" spans="68:68" customFormat="1">
      <c r="BP297819" s="90"/>
    </row>
    <row r="297820" spans="68:68" customFormat="1">
      <c r="BP297820" s="90"/>
    </row>
    <row r="297821" spans="68:68" customFormat="1">
      <c r="BP297821" s="90"/>
    </row>
    <row r="297822" spans="68:68" customFormat="1">
      <c r="BP297822" s="90"/>
    </row>
    <row r="297823" spans="68:68" customFormat="1">
      <c r="BP297823" s="90"/>
    </row>
    <row r="297824" spans="68:68" customFormat="1">
      <c r="BP297824" s="90"/>
    </row>
    <row r="297825" spans="68:68" customFormat="1">
      <c r="BP297825" s="90"/>
    </row>
    <row r="297826" spans="68:68" customFormat="1">
      <c r="BP297826" s="90"/>
    </row>
    <row r="297827" spans="68:68" customFormat="1">
      <c r="BP297827" s="90"/>
    </row>
    <row r="297828" spans="68:68" customFormat="1">
      <c r="BP297828" s="90"/>
    </row>
    <row r="297829" spans="68:68" customFormat="1">
      <c r="BP297829" s="90"/>
    </row>
    <row r="297830" spans="68:68" customFormat="1">
      <c r="BP297830" s="90"/>
    </row>
    <row r="297831" spans="68:68" customFormat="1">
      <c r="BP297831" s="90"/>
    </row>
    <row r="297832" spans="68:68" customFormat="1">
      <c r="BP297832" s="90"/>
    </row>
    <row r="297833" spans="68:68" customFormat="1">
      <c r="BP297833" s="90"/>
    </row>
    <row r="297834" spans="68:68" customFormat="1">
      <c r="BP297834" s="90"/>
    </row>
    <row r="297835" spans="68:68" customFormat="1">
      <c r="BP297835" s="90"/>
    </row>
    <row r="297836" spans="68:68" customFormat="1">
      <c r="BP297836" s="90"/>
    </row>
    <row r="297837" spans="68:68" customFormat="1">
      <c r="BP297837" s="90"/>
    </row>
    <row r="297838" spans="68:68" customFormat="1">
      <c r="BP297838" s="90"/>
    </row>
    <row r="297839" spans="68:68" customFormat="1">
      <c r="BP297839" s="90"/>
    </row>
    <row r="297840" spans="68:68" customFormat="1">
      <c r="BP297840" s="90"/>
    </row>
    <row r="297841" spans="68:68" customFormat="1">
      <c r="BP297841" s="90"/>
    </row>
    <row r="297842" spans="68:68" customFormat="1">
      <c r="BP297842" s="90"/>
    </row>
    <row r="297843" spans="68:68" customFormat="1">
      <c r="BP297843" s="90"/>
    </row>
    <row r="297844" spans="68:68" customFormat="1">
      <c r="BP297844" s="90"/>
    </row>
    <row r="297845" spans="68:68" customFormat="1">
      <c r="BP297845" s="90"/>
    </row>
    <row r="297846" spans="68:68" customFormat="1">
      <c r="BP297846" s="90"/>
    </row>
    <row r="297847" spans="68:68" customFormat="1">
      <c r="BP297847" s="90"/>
    </row>
    <row r="297848" spans="68:68" customFormat="1">
      <c r="BP297848" s="90"/>
    </row>
    <row r="297849" spans="68:68" customFormat="1">
      <c r="BP297849" s="90"/>
    </row>
    <row r="297850" spans="68:68" customFormat="1">
      <c r="BP297850" s="90"/>
    </row>
    <row r="297851" spans="68:68" customFormat="1">
      <c r="BP297851" s="90"/>
    </row>
    <row r="297852" spans="68:68" customFormat="1">
      <c r="BP297852" s="90"/>
    </row>
    <row r="297853" spans="68:68" customFormat="1">
      <c r="BP297853" s="90"/>
    </row>
    <row r="297854" spans="68:68" customFormat="1">
      <c r="BP297854" s="90"/>
    </row>
    <row r="297855" spans="68:68" customFormat="1">
      <c r="BP297855" s="90"/>
    </row>
    <row r="297856" spans="68:68" customFormat="1">
      <c r="BP297856" s="90"/>
    </row>
    <row r="297857" spans="68:68" customFormat="1">
      <c r="BP297857" s="90"/>
    </row>
    <row r="297858" spans="68:68" customFormat="1">
      <c r="BP297858" s="90"/>
    </row>
    <row r="297859" spans="68:68" customFormat="1">
      <c r="BP297859" s="90"/>
    </row>
    <row r="297860" spans="68:68" customFormat="1">
      <c r="BP297860" s="90"/>
    </row>
    <row r="297861" spans="68:68" customFormat="1">
      <c r="BP297861" s="90"/>
    </row>
    <row r="297862" spans="68:68" customFormat="1">
      <c r="BP297862" s="90"/>
    </row>
    <row r="297863" spans="68:68" customFormat="1">
      <c r="BP297863" s="90"/>
    </row>
    <row r="297864" spans="68:68" customFormat="1">
      <c r="BP297864" s="90"/>
    </row>
    <row r="297865" spans="68:68" customFormat="1">
      <c r="BP297865" s="90"/>
    </row>
    <row r="297866" spans="68:68" customFormat="1">
      <c r="BP297866" s="90"/>
    </row>
    <row r="297867" spans="68:68" customFormat="1">
      <c r="BP297867" s="90"/>
    </row>
    <row r="297868" spans="68:68" customFormat="1">
      <c r="BP297868" s="90"/>
    </row>
    <row r="297869" spans="68:68" customFormat="1">
      <c r="BP297869" s="90"/>
    </row>
    <row r="297870" spans="68:68" customFormat="1">
      <c r="BP297870" s="90"/>
    </row>
    <row r="297871" spans="68:68" customFormat="1">
      <c r="BP297871" s="90"/>
    </row>
    <row r="297872" spans="68:68" customFormat="1">
      <c r="BP297872" s="90"/>
    </row>
    <row r="297873" spans="68:68" customFormat="1">
      <c r="BP297873" s="90"/>
    </row>
    <row r="297874" spans="68:68" customFormat="1">
      <c r="BP297874" s="90"/>
    </row>
    <row r="297875" spans="68:68" customFormat="1">
      <c r="BP297875" s="90"/>
    </row>
    <row r="297876" spans="68:68" customFormat="1">
      <c r="BP297876" s="90"/>
    </row>
    <row r="297877" spans="68:68" customFormat="1">
      <c r="BP297877" s="90"/>
    </row>
    <row r="297878" spans="68:68" customFormat="1">
      <c r="BP297878" s="90"/>
    </row>
    <row r="297879" spans="68:68" customFormat="1">
      <c r="BP297879" s="90"/>
    </row>
    <row r="297880" spans="68:68" customFormat="1">
      <c r="BP297880" s="90"/>
    </row>
    <row r="297881" spans="68:68" customFormat="1">
      <c r="BP297881" s="90"/>
    </row>
    <row r="297882" spans="68:68" customFormat="1">
      <c r="BP297882" s="90"/>
    </row>
    <row r="297883" spans="68:68" customFormat="1">
      <c r="BP297883" s="90"/>
    </row>
    <row r="297884" spans="68:68" customFormat="1">
      <c r="BP297884" s="90"/>
    </row>
    <row r="297885" spans="68:68" customFormat="1">
      <c r="BP297885" s="90"/>
    </row>
    <row r="297886" spans="68:68" customFormat="1">
      <c r="BP297886" s="90"/>
    </row>
    <row r="297887" spans="68:68" customFormat="1">
      <c r="BP297887" s="90"/>
    </row>
    <row r="297888" spans="68:68" customFormat="1">
      <c r="BP297888" s="90"/>
    </row>
    <row r="297889" spans="68:68" customFormat="1">
      <c r="BP297889" s="90"/>
    </row>
    <row r="297890" spans="68:68" customFormat="1">
      <c r="BP297890" s="90"/>
    </row>
    <row r="297891" spans="68:68" customFormat="1">
      <c r="BP297891" s="90"/>
    </row>
    <row r="297892" spans="68:68" customFormat="1">
      <c r="BP297892" s="90"/>
    </row>
    <row r="297893" spans="68:68" customFormat="1">
      <c r="BP297893" s="90"/>
    </row>
    <row r="297894" spans="68:68" customFormat="1">
      <c r="BP297894" s="90"/>
    </row>
    <row r="297895" spans="68:68" customFormat="1">
      <c r="BP297895" s="90"/>
    </row>
    <row r="297896" spans="68:68" customFormat="1">
      <c r="BP297896" s="90"/>
    </row>
    <row r="297897" spans="68:68" customFormat="1">
      <c r="BP297897" s="90"/>
    </row>
    <row r="297898" spans="68:68" customFormat="1">
      <c r="BP297898" s="90"/>
    </row>
    <row r="297899" spans="68:68" customFormat="1">
      <c r="BP297899" s="90"/>
    </row>
    <row r="297900" spans="68:68" customFormat="1">
      <c r="BP297900" s="90"/>
    </row>
    <row r="297901" spans="68:68" customFormat="1">
      <c r="BP297901" s="90"/>
    </row>
    <row r="297902" spans="68:68" customFormat="1">
      <c r="BP297902" s="90"/>
    </row>
    <row r="297903" spans="68:68" customFormat="1">
      <c r="BP297903" s="90"/>
    </row>
    <row r="297904" spans="68:68" customFormat="1">
      <c r="BP297904" s="90"/>
    </row>
    <row r="297905" spans="68:68" customFormat="1">
      <c r="BP297905" s="90"/>
    </row>
    <row r="297906" spans="68:68" customFormat="1">
      <c r="BP297906" s="90"/>
    </row>
    <row r="297907" spans="68:68" customFormat="1">
      <c r="BP297907" s="90"/>
    </row>
    <row r="297908" spans="68:68" customFormat="1">
      <c r="BP297908" s="90"/>
    </row>
    <row r="297909" spans="68:68" customFormat="1">
      <c r="BP297909" s="90"/>
    </row>
    <row r="297910" spans="68:68" customFormat="1">
      <c r="BP297910" s="90"/>
    </row>
    <row r="297911" spans="68:68" customFormat="1">
      <c r="BP297911" s="90"/>
    </row>
    <row r="297912" spans="68:68" customFormat="1">
      <c r="BP297912" s="90"/>
    </row>
    <row r="297913" spans="68:68" customFormat="1">
      <c r="BP297913" s="90"/>
    </row>
    <row r="297914" spans="68:68" customFormat="1">
      <c r="BP297914" s="90"/>
    </row>
    <row r="297915" spans="68:68" customFormat="1">
      <c r="BP297915" s="90"/>
    </row>
    <row r="297916" spans="68:68" customFormat="1">
      <c r="BP297916" s="90"/>
    </row>
    <row r="297917" spans="68:68" customFormat="1">
      <c r="BP297917" s="90"/>
    </row>
    <row r="297918" spans="68:68" customFormat="1">
      <c r="BP297918" s="90"/>
    </row>
    <row r="297919" spans="68:68" customFormat="1">
      <c r="BP297919" s="90"/>
    </row>
    <row r="297920" spans="68:68" customFormat="1">
      <c r="BP297920" s="90"/>
    </row>
    <row r="297921" spans="68:68" customFormat="1">
      <c r="BP297921" s="90"/>
    </row>
    <row r="297922" spans="68:68" customFormat="1">
      <c r="BP297922" s="90"/>
    </row>
    <row r="297923" spans="68:68" customFormat="1">
      <c r="BP297923" s="90"/>
    </row>
    <row r="297924" spans="68:68" customFormat="1">
      <c r="BP297924" s="90"/>
    </row>
    <row r="297925" spans="68:68" customFormat="1">
      <c r="BP297925" s="90"/>
    </row>
    <row r="297926" spans="68:68" customFormat="1">
      <c r="BP297926" s="90"/>
    </row>
    <row r="297927" spans="68:68" customFormat="1">
      <c r="BP297927" s="90"/>
    </row>
    <row r="297928" spans="68:68" customFormat="1">
      <c r="BP297928" s="90"/>
    </row>
    <row r="297929" spans="68:68" customFormat="1">
      <c r="BP297929" s="90"/>
    </row>
    <row r="297930" spans="68:68" customFormat="1">
      <c r="BP297930" s="90"/>
    </row>
    <row r="297931" spans="68:68" customFormat="1">
      <c r="BP297931" s="90"/>
    </row>
    <row r="297932" spans="68:68" customFormat="1">
      <c r="BP297932" s="90"/>
    </row>
    <row r="297933" spans="68:68" customFormat="1">
      <c r="BP297933" s="90"/>
    </row>
    <row r="297934" spans="68:68" customFormat="1">
      <c r="BP297934" s="90"/>
    </row>
    <row r="297935" spans="68:68" customFormat="1">
      <c r="BP297935" s="90"/>
    </row>
    <row r="297936" spans="68:68" customFormat="1">
      <c r="BP297936" s="90"/>
    </row>
    <row r="297937" spans="68:68" customFormat="1">
      <c r="BP297937" s="90"/>
    </row>
    <row r="297938" spans="68:68" customFormat="1">
      <c r="BP297938" s="90"/>
    </row>
    <row r="297939" spans="68:68" customFormat="1">
      <c r="BP297939" s="90"/>
    </row>
    <row r="297940" spans="68:68" customFormat="1">
      <c r="BP297940" s="90"/>
    </row>
    <row r="297941" spans="68:68" customFormat="1">
      <c r="BP297941" s="90"/>
    </row>
    <row r="297942" spans="68:68" customFormat="1">
      <c r="BP297942" s="90"/>
    </row>
    <row r="297943" spans="68:68" customFormat="1">
      <c r="BP297943" s="90"/>
    </row>
    <row r="297944" spans="68:68" customFormat="1">
      <c r="BP297944" s="90"/>
    </row>
    <row r="297945" spans="68:68" customFormat="1">
      <c r="BP297945" s="90"/>
    </row>
    <row r="297946" spans="68:68" customFormat="1">
      <c r="BP297946" s="90"/>
    </row>
    <row r="297947" spans="68:68" customFormat="1">
      <c r="BP297947" s="90"/>
    </row>
    <row r="297948" spans="68:68" customFormat="1">
      <c r="BP297948" s="90"/>
    </row>
    <row r="297949" spans="68:68" customFormat="1">
      <c r="BP297949" s="90"/>
    </row>
    <row r="297950" spans="68:68" customFormat="1">
      <c r="BP297950" s="90"/>
    </row>
    <row r="297951" spans="68:68" customFormat="1">
      <c r="BP297951" s="90"/>
    </row>
    <row r="297952" spans="68:68" customFormat="1">
      <c r="BP297952" s="90"/>
    </row>
    <row r="297953" spans="68:68" customFormat="1">
      <c r="BP297953" s="90"/>
    </row>
    <row r="297954" spans="68:68" customFormat="1">
      <c r="BP297954" s="90"/>
    </row>
    <row r="297955" spans="68:68" customFormat="1">
      <c r="BP297955" s="90"/>
    </row>
    <row r="297956" spans="68:68" customFormat="1">
      <c r="BP297956" s="90"/>
    </row>
    <row r="297957" spans="68:68" customFormat="1">
      <c r="BP297957" s="90"/>
    </row>
    <row r="297958" spans="68:68" customFormat="1">
      <c r="BP297958" s="90"/>
    </row>
    <row r="297959" spans="68:68" customFormat="1">
      <c r="BP297959" s="90"/>
    </row>
    <row r="297960" spans="68:68" customFormat="1">
      <c r="BP297960" s="90"/>
    </row>
    <row r="297961" spans="68:68" customFormat="1">
      <c r="BP297961" s="90"/>
    </row>
    <row r="297962" spans="68:68" customFormat="1">
      <c r="BP297962" s="90"/>
    </row>
    <row r="297963" spans="68:68" customFormat="1">
      <c r="BP297963" s="90"/>
    </row>
    <row r="297964" spans="68:68" customFormat="1">
      <c r="BP297964" s="90"/>
    </row>
    <row r="297965" spans="68:68" customFormat="1">
      <c r="BP297965" s="90"/>
    </row>
    <row r="297966" spans="68:68" customFormat="1">
      <c r="BP297966" s="90"/>
    </row>
    <row r="297967" spans="68:68" customFormat="1">
      <c r="BP297967" s="90"/>
    </row>
    <row r="297968" spans="68:68" customFormat="1">
      <c r="BP297968" s="90"/>
    </row>
    <row r="297969" spans="68:68" customFormat="1">
      <c r="BP297969" s="90"/>
    </row>
    <row r="297970" spans="68:68" customFormat="1">
      <c r="BP297970" s="90"/>
    </row>
    <row r="297971" spans="68:68" customFormat="1">
      <c r="BP297971" s="90"/>
    </row>
    <row r="297972" spans="68:68" customFormat="1">
      <c r="BP297972" s="90"/>
    </row>
    <row r="297973" spans="68:68" customFormat="1">
      <c r="BP297973" s="90"/>
    </row>
    <row r="297974" spans="68:68" customFormat="1">
      <c r="BP297974" s="90"/>
    </row>
    <row r="297975" spans="68:68" customFormat="1">
      <c r="BP297975" s="90"/>
    </row>
    <row r="297976" spans="68:68" customFormat="1">
      <c r="BP297976" s="90"/>
    </row>
    <row r="297977" spans="68:68" customFormat="1">
      <c r="BP297977" s="90"/>
    </row>
    <row r="297978" spans="68:68" customFormat="1">
      <c r="BP297978" s="90"/>
    </row>
    <row r="297979" spans="68:68" customFormat="1">
      <c r="BP297979" s="90"/>
    </row>
    <row r="297980" spans="68:68" customFormat="1">
      <c r="BP297980" s="90"/>
    </row>
    <row r="297981" spans="68:68" customFormat="1">
      <c r="BP297981" s="90"/>
    </row>
    <row r="297982" spans="68:68" customFormat="1">
      <c r="BP297982" s="90"/>
    </row>
    <row r="297983" spans="68:68" customFormat="1">
      <c r="BP297983" s="90"/>
    </row>
    <row r="297984" spans="68:68" customFormat="1">
      <c r="BP297984" s="90"/>
    </row>
    <row r="297985" spans="68:68" customFormat="1">
      <c r="BP297985" s="90"/>
    </row>
    <row r="297986" spans="68:68" customFormat="1">
      <c r="BP297986" s="90"/>
    </row>
    <row r="297987" spans="68:68" customFormat="1">
      <c r="BP297987" s="90"/>
    </row>
    <row r="297988" spans="68:68" customFormat="1">
      <c r="BP297988" s="90"/>
    </row>
    <row r="297989" spans="68:68" customFormat="1">
      <c r="BP297989" s="90"/>
    </row>
    <row r="297990" spans="68:68" customFormat="1">
      <c r="BP297990" s="90"/>
    </row>
    <row r="297991" spans="68:68" customFormat="1">
      <c r="BP297991" s="90"/>
    </row>
    <row r="297992" spans="68:68" customFormat="1">
      <c r="BP297992" s="90"/>
    </row>
    <row r="297993" spans="68:68" customFormat="1">
      <c r="BP297993" s="90"/>
    </row>
    <row r="297994" spans="68:68" customFormat="1">
      <c r="BP297994" s="90"/>
    </row>
    <row r="297995" spans="68:68" customFormat="1">
      <c r="BP297995" s="90"/>
    </row>
    <row r="297996" spans="68:68" customFormat="1">
      <c r="BP297996" s="90"/>
    </row>
    <row r="297997" spans="68:68" customFormat="1">
      <c r="BP297997" s="90"/>
    </row>
    <row r="297998" spans="68:68" customFormat="1">
      <c r="BP297998" s="90"/>
    </row>
    <row r="297999" spans="68:68" customFormat="1">
      <c r="BP297999" s="90"/>
    </row>
    <row r="298000" spans="68:68" customFormat="1">
      <c r="BP298000" s="90"/>
    </row>
    <row r="298001" spans="68:68" customFormat="1">
      <c r="BP298001" s="90"/>
    </row>
    <row r="298002" spans="68:68" customFormat="1">
      <c r="BP298002" s="90"/>
    </row>
    <row r="298003" spans="68:68" customFormat="1">
      <c r="BP298003" s="90"/>
    </row>
    <row r="298004" spans="68:68" customFormat="1">
      <c r="BP298004" s="90"/>
    </row>
    <row r="298005" spans="68:68" customFormat="1">
      <c r="BP298005" s="90"/>
    </row>
    <row r="298006" spans="68:68" customFormat="1">
      <c r="BP298006" s="90"/>
    </row>
    <row r="298007" spans="68:68" customFormat="1">
      <c r="BP298007" s="90"/>
    </row>
    <row r="298008" spans="68:68" customFormat="1">
      <c r="BP298008" s="90"/>
    </row>
    <row r="298009" spans="68:68" customFormat="1">
      <c r="BP298009" s="90"/>
    </row>
    <row r="298010" spans="68:68" customFormat="1">
      <c r="BP298010" s="90"/>
    </row>
    <row r="298011" spans="68:68" customFormat="1">
      <c r="BP298011" s="90"/>
    </row>
    <row r="298012" spans="68:68" customFormat="1">
      <c r="BP298012" s="90"/>
    </row>
    <row r="298013" spans="68:68" customFormat="1">
      <c r="BP298013" s="90"/>
    </row>
    <row r="298014" spans="68:68" customFormat="1">
      <c r="BP298014" s="90"/>
    </row>
    <row r="298015" spans="68:68" customFormat="1">
      <c r="BP298015" s="90"/>
    </row>
    <row r="298016" spans="68:68" customFormat="1">
      <c r="BP298016" s="90"/>
    </row>
    <row r="298017" spans="68:68" customFormat="1">
      <c r="BP298017" s="90"/>
    </row>
    <row r="298018" spans="68:68" customFormat="1">
      <c r="BP298018" s="90"/>
    </row>
    <row r="298019" spans="68:68" customFormat="1">
      <c r="BP298019" s="90"/>
    </row>
    <row r="298020" spans="68:68" customFormat="1">
      <c r="BP298020" s="90"/>
    </row>
    <row r="298021" spans="68:68" customFormat="1">
      <c r="BP298021" s="90"/>
    </row>
    <row r="298022" spans="68:68" customFormat="1">
      <c r="BP298022" s="90"/>
    </row>
    <row r="298023" spans="68:68" customFormat="1">
      <c r="BP298023" s="90"/>
    </row>
    <row r="298024" spans="68:68" customFormat="1">
      <c r="BP298024" s="90"/>
    </row>
    <row r="298025" spans="68:68" customFormat="1">
      <c r="BP298025" s="90"/>
    </row>
    <row r="298026" spans="68:68" customFormat="1">
      <c r="BP298026" s="90"/>
    </row>
    <row r="298027" spans="68:68" customFormat="1">
      <c r="BP298027" s="90"/>
    </row>
    <row r="298028" spans="68:68" customFormat="1">
      <c r="BP298028" s="90"/>
    </row>
    <row r="298029" spans="68:68" customFormat="1">
      <c r="BP298029" s="90"/>
    </row>
    <row r="298030" spans="68:68" customFormat="1">
      <c r="BP298030" s="90"/>
    </row>
    <row r="298031" spans="68:68" customFormat="1">
      <c r="BP298031" s="90"/>
    </row>
    <row r="298032" spans="68:68" customFormat="1">
      <c r="BP298032" s="90"/>
    </row>
    <row r="298033" spans="68:68" customFormat="1">
      <c r="BP298033" s="90"/>
    </row>
    <row r="298034" spans="68:68" customFormat="1">
      <c r="BP298034" s="90"/>
    </row>
    <row r="298035" spans="68:68" customFormat="1">
      <c r="BP298035" s="90"/>
    </row>
    <row r="298036" spans="68:68" customFormat="1">
      <c r="BP298036" s="90"/>
    </row>
    <row r="298037" spans="68:68" customFormat="1">
      <c r="BP298037" s="90"/>
    </row>
    <row r="298038" spans="68:68" customFormat="1">
      <c r="BP298038" s="90"/>
    </row>
    <row r="298039" spans="68:68" customFormat="1">
      <c r="BP298039" s="90"/>
    </row>
    <row r="298040" spans="68:68" customFormat="1">
      <c r="BP298040" s="90"/>
    </row>
    <row r="298041" spans="68:68" customFormat="1">
      <c r="BP298041" s="90"/>
    </row>
    <row r="298042" spans="68:68" customFormat="1">
      <c r="BP298042" s="90"/>
    </row>
    <row r="298043" spans="68:68" customFormat="1">
      <c r="BP298043" s="90"/>
    </row>
    <row r="298044" spans="68:68" customFormat="1">
      <c r="BP298044" s="90"/>
    </row>
    <row r="298045" spans="68:68" customFormat="1">
      <c r="BP298045" s="90"/>
    </row>
    <row r="298046" spans="68:68" customFormat="1">
      <c r="BP298046" s="90"/>
    </row>
    <row r="298047" spans="68:68" customFormat="1">
      <c r="BP298047" s="90"/>
    </row>
    <row r="298048" spans="68:68" customFormat="1">
      <c r="BP298048" s="90"/>
    </row>
    <row r="298049" spans="68:68" customFormat="1">
      <c r="BP298049" s="90"/>
    </row>
    <row r="298050" spans="68:68" customFormat="1">
      <c r="BP298050" s="90"/>
    </row>
    <row r="298051" spans="68:68" customFormat="1">
      <c r="BP298051" s="90"/>
    </row>
    <row r="298052" spans="68:68" customFormat="1">
      <c r="BP298052" s="90"/>
    </row>
    <row r="298053" spans="68:68" customFormat="1">
      <c r="BP298053" s="90"/>
    </row>
    <row r="298054" spans="68:68" customFormat="1">
      <c r="BP298054" s="90"/>
    </row>
    <row r="298055" spans="68:68" customFormat="1">
      <c r="BP298055" s="90"/>
    </row>
    <row r="298056" spans="68:68" customFormat="1">
      <c r="BP298056" s="90"/>
    </row>
    <row r="298057" spans="68:68" customFormat="1">
      <c r="BP298057" s="90"/>
    </row>
    <row r="298058" spans="68:68" customFormat="1">
      <c r="BP298058" s="90"/>
    </row>
    <row r="298059" spans="68:68" customFormat="1">
      <c r="BP298059" s="90"/>
    </row>
    <row r="298060" spans="68:68" customFormat="1">
      <c r="BP298060" s="90"/>
    </row>
    <row r="298061" spans="68:68" customFormat="1">
      <c r="BP298061" s="90"/>
    </row>
    <row r="298062" spans="68:68" customFormat="1">
      <c r="BP298062" s="90"/>
    </row>
    <row r="298063" spans="68:68" customFormat="1">
      <c r="BP298063" s="90"/>
    </row>
    <row r="298064" spans="68:68" customFormat="1">
      <c r="BP298064" s="90"/>
    </row>
    <row r="298065" spans="68:68" customFormat="1">
      <c r="BP298065" s="90"/>
    </row>
    <row r="298066" spans="68:68" customFormat="1">
      <c r="BP298066" s="90"/>
    </row>
    <row r="298067" spans="68:68" customFormat="1">
      <c r="BP298067" s="90"/>
    </row>
    <row r="298068" spans="68:68" customFormat="1">
      <c r="BP298068" s="90"/>
    </row>
    <row r="298069" spans="68:68" customFormat="1">
      <c r="BP298069" s="90"/>
    </row>
    <row r="298070" spans="68:68" customFormat="1">
      <c r="BP298070" s="90"/>
    </row>
    <row r="298071" spans="68:68" customFormat="1">
      <c r="BP298071" s="90"/>
    </row>
    <row r="298072" spans="68:68" customFormat="1">
      <c r="BP298072" s="90"/>
    </row>
    <row r="298073" spans="68:68" customFormat="1">
      <c r="BP298073" s="90"/>
    </row>
    <row r="298074" spans="68:68" customFormat="1">
      <c r="BP298074" s="90"/>
    </row>
    <row r="298075" spans="68:68" customFormat="1">
      <c r="BP298075" s="90"/>
    </row>
    <row r="298076" spans="68:68" customFormat="1">
      <c r="BP298076" s="90"/>
    </row>
    <row r="298077" spans="68:68" customFormat="1">
      <c r="BP298077" s="90"/>
    </row>
    <row r="298078" spans="68:68" customFormat="1">
      <c r="BP298078" s="90"/>
    </row>
    <row r="298079" spans="68:68" customFormat="1">
      <c r="BP298079" s="90"/>
    </row>
    <row r="298080" spans="68:68" customFormat="1">
      <c r="BP298080" s="90"/>
    </row>
    <row r="298081" spans="68:68" customFormat="1">
      <c r="BP298081" s="90"/>
    </row>
    <row r="298082" spans="68:68" customFormat="1">
      <c r="BP298082" s="90"/>
    </row>
    <row r="298083" spans="68:68" customFormat="1">
      <c r="BP298083" s="90"/>
    </row>
    <row r="298084" spans="68:68" customFormat="1">
      <c r="BP298084" s="90"/>
    </row>
    <row r="298085" spans="68:68" customFormat="1">
      <c r="BP298085" s="90"/>
    </row>
    <row r="298086" spans="68:68" customFormat="1">
      <c r="BP298086" s="90"/>
    </row>
    <row r="298087" spans="68:68" customFormat="1">
      <c r="BP298087" s="90"/>
    </row>
    <row r="298088" spans="68:68" customFormat="1">
      <c r="BP298088" s="90"/>
    </row>
    <row r="298089" spans="68:68" customFormat="1">
      <c r="BP298089" s="90"/>
    </row>
    <row r="298090" spans="68:68" customFormat="1">
      <c r="BP298090" s="90"/>
    </row>
    <row r="298091" spans="68:68" customFormat="1">
      <c r="BP298091" s="90"/>
    </row>
    <row r="298092" spans="68:68" customFormat="1">
      <c r="BP298092" s="90"/>
    </row>
    <row r="298093" spans="68:68" customFormat="1">
      <c r="BP298093" s="90"/>
    </row>
    <row r="298094" spans="68:68" customFormat="1">
      <c r="BP298094" s="90"/>
    </row>
    <row r="298095" spans="68:68" customFormat="1">
      <c r="BP298095" s="90"/>
    </row>
    <row r="298096" spans="68:68" customFormat="1">
      <c r="BP298096" s="90"/>
    </row>
    <row r="298097" spans="68:68" customFormat="1">
      <c r="BP298097" s="90"/>
    </row>
    <row r="298098" spans="68:68" customFormat="1">
      <c r="BP298098" s="90"/>
    </row>
    <row r="298099" spans="68:68" customFormat="1">
      <c r="BP298099" s="90"/>
    </row>
    <row r="298100" spans="68:68" customFormat="1">
      <c r="BP298100" s="90"/>
    </row>
    <row r="298101" spans="68:68" customFormat="1">
      <c r="BP298101" s="90"/>
    </row>
    <row r="298102" spans="68:68" customFormat="1">
      <c r="BP298102" s="90"/>
    </row>
    <row r="298103" spans="68:68" customFormat="1">
      <c r="BP298103" s="90"/>
    </row>
    <row r="298104" spans="68:68" customFormat="1">
      <c r="BP298104" s="90"/>
    </row>
    <row r="298105" spans="68:68" customFormat="1">
      <c r="BP298105" s="90"/>
    </row>
    <row r="298106" spans="68:68" customFormat="1">
      <c r="BP298106" s="90"/>
    </row>
    <row r="298107" spans="68:68" customFormat="1">
      <c r="BP298107" s="90"/>
    </row>
    <row r="298108" spans="68:68" customFormat="1">
      <c r="BP298108" s="90"/>
    </row>
    <row r="298109" spans="68:68" customFormat="1">
      <c r="BP298109" s="90"/>
    </row>
    <row r="298110" spans="68:68" customFormat="1">
      <c r="BP298110" s="90"/>
    </row>
    <row r="298111" spans="68:68" customFormat="1">
      <c r="BP298111" s="90"/>
    </row>
    <row r="298112" spans="68:68" customFormat="1">
      <c r="BP298112" s="90"/>
    </row>
    <row r="298113" spans="68:68" customFormat="1">
      <c r="BP298113" s="90"/>
    </row>
    <row r="298114" spans="68:68" customFormat="1">
      <c r="BP298114" s="90"/>
    </row>
    <row r="298115" spans="68:68" customFormat="1">
      <c r="BP298115" s="90"/>
    </row>
    <row r="298116" spans="68:68" customFormat="1">
      <c r="BP298116" s="90"/>
    </row>
    <row r="298117" spans="68:68" customFormat="1">
      <c r="BP298117" s="90"/>
    </row>
    <row r="298118" spans="68:68" customFormat="1">
      <c r="BP298118" s="90"/>
    </row>
    <row r="298119" spans="68:68" customFormat="1">
      <c r="BP298119" s="90"/>
    </row>
    <row r="298120" spans="68:68" customFormat="1">
      <c r="BP298120" s="90"/>
    </row>
    <row r="298121" spans="68:68" customFormat="1">
      <c r="BP298121" s="90"/>
    </row>
    <row r="298122" spans="68:68" customFormat="1">
      <c r="BP298122" s="90"/>
    </row>
    <row r="298123" spans="68:68" customFormat="1">
      <c r="BP298123" s="90"/>
    </row>
    <row r="298124" spans="68:68" customFormat="1">
      <c r="BP298124" s="90"/>
    </row>
    <row r="298125" spans="68:68" customFormat="1">
      <c r="BP298125" s="90"/>
    </row>
    <row r="298126" spans="68:68" customFormat="1">
      <c r="BP298126" s="90"/>
    </row>
    <row r="298127" spans="68:68" customFormat="1">
      <c r="BP298127" s="90"/>
    </row>
    <row r="298128" spans="68:68" customFormat="1">
      <c r="BP298128" s="90"/>
    </row>
    <row r="298129" spans="68:68" customFormat="1">
      <c r="BP298129" s="90"/>
    </row>
    <row r="298130" spans="68:68" customFormat="1">
      <c r="BP298130" s="90"/>
    </row>
    <row r="298131" spans="68:68" customFormat="1">
      <c r="BP298131" s="90"/>
    </row>
    <row r="298132" spans="68:68" customFormat="1">
      <c r="BP298132" s="90"/>
    </row>
    <row r="298133" spans="68:68" customFormat="1">
      <c r="BP298133" s="90"/>
    </row>
    <row r="298134" spans="68:68" customFormat="1">
      <c r="BP298134" s="90"/>
    </row>
    <row r="298135" spans="68:68" customFormat="1">
      <c r="BP298135" s="90"/>
    </row>
    <row r="298136" spans="68:68" customFormat="1">
      <c r="BP298136" s="90"/>
    </row>
    <row r="298137" spans="68:68" customFormat="1">
      <c r="BP298137" s="90"/>
    </row>
    <row r="298138" spans="68:68" customFormat="1">
      <c r="BP298138" s="90"/>
    </row>
    <row r="298139" spans="68:68" customFormat="1">
      <c r="BP298139" s="90"/>
    </row>
    <row r="298140" spans="68:68" customFormat="1">
      <c r="BP298140" s="90"/>
    </row>
    <row r="298141" spans="68:68" customFormat="1">
      <c r="BP298141" s="90"/>
    </row>
    <row r="298142" spans="68:68" customFormat="1">
      <c r="BP298142" s="90"/>
    </row>
    <row r="298143" spans="68:68" customFormat="1">
      <c r="BP298143" s="90"/>
    </row>
    <row r="298144" spans="68:68" customFormat="1">
      <c r="BP298144" s="90"/>
    </row>
    <row r="298145" spans="68:68" customFormat="1">
      <c r="BP298145" s="90"/>
    </row>
    <row r="298146" spans="68:68" customFormat="1">
      <c r="BP298146" s="90"/>
    </row>
    <row r="298147" spans="68:68" customFormat="1">
      <c r="BP298147" s="90"/>
    </row>
    <row r="298148" spans="68:68" customFormat="1">
      <c r="BP298148" s="90"/>
    </row>
    <row r="298149" spans="68:68" customFormat="1">
      <c r="BP298149" s="90"/>
    </row>
    <row r="298150" spans="68:68" customFormat="1">
      <c r="BP298150" s="90"/>
    </row>
    <row r="298151" spans="68:68" customFormat="1">
      <c r="BP298151" s="90"/>
    </row>
    <row r="298152" spans="68:68" customFormat="1">
      <c r="BP298152" s="90"/>
    </row>
    <row r="298153" spans="68:68" customFormat="1">
      <c r="BP298153" s="90"/>
    </row>
    <row r="298154" spans="68:68" customFormat="1">
      <c r="BP298154" s="90"/>
    </row>
    <row r="298155" spans="68:68" customFormat="1">
      <c r="BP298155" s="90"/>
    </row>
    <row r="298156" spans="68:68" customFormat="1">
      <c r="BP298156" s="90"/>
    </row>
    <row r="298157" spans="68:68" customFormat="1">
      <c r="BP298157" s="90"/>
    </row>
    <row r="298158" spans="68:68" customFormat="1">
      <c r="BP298158" s="90"/>
    </row>
    <row r="298159" spans="68:68" customFormat="1">
      <c r="BP298159" s="90"/>
    </row>
    <row r="298160" spans="68:68" customFormat="1">
      <c r="BP298160" s="90"/>
    </row>
    <row r="298161" spans="68:68" customFormat="1">
      <c r="BP298161" s="90"/>
    </row>
    <row r="298162" spans="68:68" customFormat="1">
      <c r="BP298162" s="90"/>
    </row>
    <row r="298163" spans="68:68" customFormat="1">
      <c r="BP298163" s="90"/>
    </row>
    <row r="298164" spans="68:68" customFormat="1">
      <c r="BP298164" s="90"/>
    </row>
    <row r="298165" spans="68:68" customFormat="1">
      <c r="BP298165" s="90"/>
    </row>
    <row r="298166" spans="68:68" customFormat="1">
      <c r="BP298166" s="90"/>
    </row>
    <row r="298167" spans="68:68" customFormat="1">
      <c r="BP298167" s="90"/>
    </row>
    <row r="298168" spans="68:68" customFormat="1">
      <c r="BP298168" s="90"/>
    </row>
    <row r="298169" spans="68:68" customFormat="1">
      <c r="BP298169" s="90"/>
    </row>
    <row r="298170" spans="68:68" customFormat="1">
      <c r="BP298170" s="90"/>
    </row>
    <row r="298171" spans="68:68" customFormat="1">
      <c r="BP298171" s="90"/>
    </row>
    <row r="298172" spans="68:68" customFormat="1">
      <c r="BP298172" s="90"/>
    </row>
    <row r="298173" spans="68:68" customFormat="1">
      <c r="BP298173" s="90"/>
    </row>
    <row r="298174" spans="68:68" customFormat="1">
      <c r="BP298174" s="90"/>
    </row>
    <row r="298175" spans="68:68" customFormat="1">
      <c r="BP298175" s="90"/>
    </row>
    <row r="298176" spans="68:68" customFormat="1">
      <c r="BP298176" s="90"/>
    </row>
    <row r="298177" spans="68:68" customFormat="1">
      <c r="BP298177" s="90"/>
    </row>
    <row r="298178" spans="68:68" customFormat="1">
      <c r="BP298178" s="90"/>
    </row>
    <row r="298179" spans="68:68" customFormat="1">
      <c r="BP298179" s="90"/>
    </row>
    <row r="298180" spans="68:68" customFormat="1">
      <c r="BP298180" s="90"/>
    </row>
    <row r="298181" spans="68:68" customFormat="1">
      <c r="BP298181" s="90"/>
    </row>
    <row r="298182" spans="68:68" customFormat="1">
      <c r="BP298182" s="90"/>
    </row>
    <row r="298183" spans="68:68" customFormat="1">
      <c r="BP298183" s="90"/>
    </row>
    <row r="298184" spans="68:68" customFormat="1">
      <c r="BP298184" s="90"/>
    </row>
    <row r="298185" spans="68:68" customFormat="1">
      <c r="BP298185" s="90"/>
    </row>
    <row r="298186" spans="68:68" customFormat="1">
      <c r="BP298186" s="90"/>
    </row>
    <row r="298187" spans="68:68" customFormat="1">
      <c r="BP298187" s="90"/>
    </row>
    <row r="298188" spans="68:68" customFormat="1">
      <c r="BP298188" s="90"/>
    </row>
    <row r="298189" spans="68:68" customFormat="1">
      <c r="BP298189" s="90"/>
    </row>
    <row r="298190" spans="68:68" customFormat="1">
      <c r="BP298190" s="90"/>
    </row>
    <row r="298191" spans="68:68" customFormat="1">
      <c r="BP298191" s="90"/>
    </row>
    <row r="298192" spans="68:68" customFormat="1">
      <c r="BP298192" s="90"/>
    </row>
    <row r="298193" spans="68:68" customFormat="1">
      <c r="BP298193" s="90"/>
    </row>
    <row r="298194" spans="68:68" customFormat="1">
      <c r="BP298194" s="90"/>
    </row>
    <row r="298195" spans="68:68" customFormat="1">
      <c r="BP298195" s="90"/>
    </row>
    <row r="298196" spans="68:68" customFormat="1">
      <c r="BP298196" s="90"/>
    </row>
    <row r="298197" spans="68:68" customFormat="1">
      <c r="BP298197" s="90"/>
    </row>
    <row r="298198" spans="68:68" customFormat="1">
      <c r="BP298198" s="90"/>
    </row>
    <row r="298199" spans="68:68" customFormat="1">
      <c r="BP298199" s="90"/>
    </row>
    <row r="298200" spans="68:68" customFormat="1">
      <c r="BP298200" s="90"/>
    </row>
    <row r="298201" spans="68:68" customFormat="1">
      <c r="BP298201" s="90"/>
    </row>
    <row r="298202" spans="68:68" customFormat="1">
      <c r="BP298202" s="90"/>
    </row>
    <row r="298203" spans="68:68" customFormat="1">
      <c r="BP298203" s="90"/>
    </row>
    <row r="298204" spans="68:68" customFormat="1">
      <c r="BP298204" s="90"/>
    </row>
    <row r="298205" spans="68:68" customFormat="1">
      <c r="BP298205" s="90"/>
    </row>
    <row r="298206" spans="68:68" customFormat="1">
      <c r="BP298206" s="90"/>
    </row>
    <row r="298207" spans="68:68" customFormat="1">
      <c r="BP298207" s="90"/>
    </row>
    <row r="298208" spans="68:68" customFormat="1">
      <c r="BP298208" s="90"/>
    </row>
    <row r="298209" spans="68:68" customFormat="1">
      <c r="BP298209" s="90"/>
    </row>
    <row r="298210" spans="68:68" customFormat="1">
      <c r="BP298210" s="90"/>
    </row>
    <row r="298211" spans="68:68" customFormat="1">
      <c r="BP298211" s="90"/>
    </row>
    <row r="298212" spans="68:68" customFormat="1">
      <c r="BP298212" s="90"/>
    </row>
    <row r="298213" spans="68:68" customFormat="1">
      <c r="BP298213" s="90"/>
    </row>
    <row r="298214" spans="68:68" customFormat="1">
      <c r="BP298214" s="90"/>
    </row>
    <row r="298215" spans="68:68" customFormat="1">
      <c r="BP298215" s="90"/>
    </row>
    <row r="298216" spans="68:68" customFormat="1">
      <c r="BP298216" s="90"/>
    </row>
    <row r="298217" spans="68:68" customFormat="1">
      <c r="BP298217" s="90"/>
    </row>
    <row r="298218" spans="68:68" customFormat="1">
      <c r="BP298218" s="90"/>
    </row>
    <row r="298219" spans="68:68" customFormat="1">
      <c r="BP298219" s="90"/>
    </row>
    <row r="298220" spans="68:68" customFormat="1">
      <c r="BP298220" s="90"/>
    </row>
    <row r="298221" spans="68:68" customFormat="1">
      <c r="BP298221" s="90"/>
    </row>
    <row r="298222" spans="68:68" customFormat="1">
      <c r="BP298222" s="90"/>
    </row>
    <row r="298223" spans="68:68" customFormat="1">
      <c r="BP298223" s="90"/>
    </row>
    <row r="298224" spans="68:68" customFormat="1">
      <c r="BP298224" s="90"/>
    </row>
    <row r="298225" spans="68:68" customFormat="1">
      <c r="BP298225" s="90"/>
    </row>
    <row r="298226" spans="68:68" customFormat="1">
      <c r="BP298226" s="90"/>
    </row>
    <row r="298227" spans="68:68" customFormat="1">
      <c r="BP298227" s="90"/>
    </row>
    <row r="298228" spans="68:68" customFormat="1">
      <c r="BP298228" s="90"/>
    </row>
    <row r="298229" spans="68:68" customFormat="1">
      <c r="BP298229" s="90"/>
    </row>
    <row r="298230" spans="68:68" customFormat="1">
      <c r="BP298230" s="90"/>
    </row>
    <row r="298231" spans="68:68" customFormat="1">
      <c r="BP298231" s="90"/>
    </row>
    <row r="298232" spans="68:68" customFormat="1">
      <c r="BP298232" s="90"/>
    </row>
    <row r="298233" spans="68:68" customFormat="1">
      <c r="BP298233" s="90"/>
    </row>
    <row r="298234" spans="68:68" customFormat="1">
      <c r="BP298234" s="90"/>
    </row>
    <row r="298235" spans="68:68" customFormat="1">
      <c r="BP298235" s="90"/>
    </row>
    <row r="298236" spans="68:68" customFormat="1">
      <c r="BP298236" s="90"/>
    </row>
    <row r="298237" spans="68:68" customFormat="1">
      <c r="BP298237" s="90"/>
    </row>
    <row r="298238" spans="68:68" customFormat="1">
      <c r="BP298238" s="90"/>
    </row>
    <row r="298239" spans="68:68" customFormat="1">
      <c r="BP298239" s="90"/>
    </row>
    <row r="298240" spans="68:68" customFormat="1">
      <c r="BP298240" s="90"/>
    </row>
    <row r="298241" spans="68:68" customFormat="1">
      <c r="BP298241" s="90"/>
    </row>
    <row r="298242" spans="68:68" customFormat="1">
      <c r="BP298242" s="90"/>
    </row>
    <row r="298243" spans="68:68" customFormat="1">
      <c r="BP298243" s="90"/>
    </row>
    <row r="298244" spans="68:68" customFormat="1">
      <c r="BP298244" s="90"/>
    </row>
    <row r="298245" spans="68:68" customFormat="1">
      <c r="BP298245" s="90"/>
    </row>
    <row r="298246" spans="68:68" customFormat="1">
      <c r="BP298246" s="90"/>
    </row>
    <row r="298247" spans="68:68" customFormat="1">
      <c r="BP298247" s="90"/>
    </row>
    <row r="298248" spans="68:68" customFormat="1">
      <c r="BP298248" s="90"/>
    </row>
    <row r="298249" spans="68:68" customFormat="1">
      <c r="BP298249" s="90"/>
    </row>
    <row r="298250" spans="68:68" customFormat="1">
      <c r="BP298250" s="90"/>
    </row>
    <row r="298251" spans="68:68" customFormat="1">
      <c r="BP298251" s="90"/>
    </row>
    <row r="298252" spans="68:68" customFormat="1">
      <c r="BP298252" s="90"/>
    </row>
    <row r="298253" spans="68:68" customFormat="1">
      <c r="BP298253" s="90"/>
    </row>
    <row r="298254" spans="68:68" customFormat="1">
      <c r="BP298254" s="90"/>
    </row>
    <row r="298255" spans="68:68" customFormat="1">
      <c r="BP298255" s="90"/>
    </row>
    <row r="298256" spans="68:68" customFormat="1">
      <c r="BP298256" s="90"/>
    </row>
    <row r="298257" spans="68:68" customFormat="1">
      <c r="BP298257" s="90"/>
    </row>
    <row r="298258" spans="68:68" customFormat="1">
      <c r="BP298258" s="90"/>
    </row>
    <row r="298259" spans="68:68" customFormat="1">
      <c r="BP298259" s="90"/>
    </row>
    <row r="298260" spans="68:68" customFormat="1">
      <c r="BP298260" s="90"/>
    </row>
    <row r="298261" spans="68:68" customFormat="1">
      <c r="BP298261" s="90"/>
    </row>
    <row r="298262" spans="68:68" customFormat="1">
      <c r="BP298262" s="90"/>
    </row>
    <row r="298263" spans="68:68" customFormat="1">
      <c r="BP298263" s="90"/>
    </row>
    <row r="298264" spans="68:68" customFormat="1">
      <c r="BP298264" s="90"/>
    </row>
    <row r="298265" spans="68:68" customFormat="1">
      <c r="BP298265" s="90"/>
    </row>
    <row r="298266" spans="68:68" customFormat="1">
      <c r="BP298266" s="90"/>
    </row>
    <row r="298267" spans="68:68" customFormat="1">
      <c r="BP298267" s="90"/>
    </row>
    <row r="298268" spans="68:68" customFormat="1">
      <c r="BP298268" s="90"/>
    </row>
    <row r="298269" spans="68:68" customFormat="1">
      <c r="BP298269" s="90"/>
    </row>
    <row r="298270" spans="68:68" customFormat="1">
      <c r="BP298270" s="90"/>
    </row>
    <row r="298271" spans="68:68" customFormat="1">
      <c r="BP298271" s="90"/>
    </row>
    <row r="298272" spans="68:68" customFormat="1">
      <c r="BP298272" s="90"/>
    </row>
    <row r="298273" spans="68:68" customFormat="1">
      <c r="BP298273" s="90"/>
    </row>
    <row r="298274" spans="68:68" customFormat="1">
      <c r="BP298274" s="90"/>
    </row>
    <row r="298275" spans="68:68" customFormat="1">
      <c r="BP298275" s="90"/>
    </row>
    <row r="298276" spans="68:68" customFormat="1">
      <c r="BP298276" s="90"/>
    </row>
    <row r="298277" spans="68:68" customFormat="1">
      <c r="BP298277" s="90"/>
    </row>
    <row r="298278" spans="68:68" customFormat="1">
      <c r="BP298278" s="90"/>
    </row>
    <row r="298279" spans="68:68" customFormat="1">
      <c r="BP298279" s="90"/>
    </row>
    <row r="298280" spans="68:68" customFormat="1">
      <c r="BP298280" s="90"/>
    </row>
    <row r="298281" spans="68:68" customFormat="1">
      <c r="BP298281" s="90"/>
    </row>
    <row r="298282" spans="68:68" customFormat="1">
      <c r="BP298282" s="90"/>
    </row>
    <row r="298283" spans="68:68" customFormat="1">
      <c r="BP298283" s="90"/>
    </row>
    <row r="298284" spans="68:68" customFormat="1">
      <c r="BP298284" s="90"/>
    </row>
    <row r="298285" spans="68:68" customFormat="1">
      <c r="BP298285" s="90"/>
    </row>
    <row r="298286" spans="68:68" customFormat="1">
      <c r="BP298286" s="90"/>
    </row>
    <row r="298287" spans="68:68" customFormat="1">
      <c r="BP298287" s="90"/>
    </row>
    <row r="298288" spans="68:68" customFormat="1">
      <c r="BP298288" s="90"/>
    </row>
    <row r="298289" spans="68:68" customFormat="1">
      <c r="BP298289" s="90"/>
    </row>
    <row r="298290" spans="68:68" customFormat="1">
      <c r="BP298290" s="90"/>
    </row>
    <row r="298291" spans="68:68" customFormat="1">
      <c r="BP298291" s="90"/>
    </row>
    <row r="298292" spans="68:68" customFormat="1">
      <c r="BP298292" s="90"/>
    </row>
    <row r="298293" spans="68:68" customFormat="1">
      <c r="BP298293" s="90"/>
    </row>
    <row r="298294" spans="68:68" customFormat="1">
      <c r="BP298294" s="90"/>
    </row>
    <row r="298295" spans="68:68" customFormat="1">
      <c r="BP298295" s="90"/>
    </row>
    <row r="298296" spans="68:68" customFormat="1">
      <c r="BP298296" s="90"/>
    </row>
    <row r="298297" spans="68:68" customFormat="1">
      <c r="BP298297" s="90"/>
    </row>
    <row r="298298" spans="68:68" customFormat="1">
      <c r="BP298298" s="90"/>
    </row>
    <row r="298299" spans="68:68" customFormat="1">
      <c r="BP298299" s="90"/>
    </row>
    <row r="298300" spans="68:68" customFormat="1">
      <c r="BP298300" s="90"/>
    </row>
    <row r="298301" spans="68:68" customFormat="1">
      <c r="BP298301" s="90"/>
    </row>
    <row r="298302" spans="68:68" customFormat="1">
      <c r="BP298302" s="90"/>
    </row>
    <row r="298303" spans="68:68" customFormat="1">
      <c r="BP298303" s="90"/>
    </row>
    <row r="298304" spans="68:68" customFormat="1">
      <c r="BP298304" s="90"/>
    </row>
    <row r="298305" spans="68:68" customFormat="1">
      <c r="BP298305" s="90"/>
    </row>
    <row r="298306" spans="68:68" customFormat="1">
      <c r="BP298306" s="90"/>
    </row>
    <row r="298307" spans="68:68" customFormat="1">
      <c r="BP298307" s="90"/>
    </row>
    <row r="298308" spans="68:68" customFormat="1">
      <c r="BP298308" s="90"/>
    </row>
    <row r="298309" spans="68:68" customFormat="1">
      <c r="BP298309" s="90"/>
    </row>
    <row r="298310" spans="68:68" customFormat="1">
      <c r="BP298310" s="90"/>
    </row>
    <row r="298311" spans="68:68" customFormat="1">
      <c r="BP298311" s="90"/>
    </row>
    <row r="298312" spans="68:68" customFormat="1">
      <c r="BP298312" s="90"/>
    </row>
    <row r="298313" spans="68:68" customFormat="1">
      <c r="BP298313" s="90"/>
    </row>
    <row r="298314" spans="68:68" customFormat="1">
      <c r="BP298314" s="90"/>
    </row>
    <row r="298315" spans="68:68" customFormat="1">
      <c r="BP298315" s="90"/>
    </row>
    <row r="298316" spans="68:68" customFormat="1">
      <c r="BP298316" s="90"/>
    </row>
    <row r="298317" spans="68:68" customFormat="1">
      <c r="BP298317" s="90"/>
    </row>
    <row r="298318" spans="68:68" customFormat="1">
      <c r="BP298318" s="90"/>
    </row>
    <row r="298319" spans="68:68" customFormat="1">
      <c r="BP298319" s="90"/>
    </row>
    <row r="298320" spans="68:68" customFormat="1">
      <c r="BP298320" s="90"/>
    </row>
    <row r="298321" spans="68:68" customFormat="1">
      <c r="BP298321" s="90"/>
    </row>
    <row r="298322" spans="68:68" customFormat="1">
      <c r="BP298322" s="90"/>
    </row>
    <row r="298323" spans="68:68" customFormat="1">
      <c r="BP298323" s="90"/>
    </row>
    <row r="298324" spans="68:68" customFormat="1">
      <c r="BP298324" s="90"/>
    </row>
    <row r="298325" spans="68:68" customFormat="1">
      <c r="BP298325" s="90"/>
    </row>
    <row r="298326" spans="68:68" customFormat="1">
      <c r="BP298326" s="90"/>
    </row>
    <row r="298327" spans="68:68" customFormat="1">
      <c r="BP298327" s="90"/>
    </row>
    <row r="298328" spans="68:68" customFormat="1">
      <c r="BP298328" s="90"/>
    </row>
    <row r="298329" spans="68:68" customFormat="1">
      <c r="BP298329" s="90"/>
    </row>
    <row r="298330" spans="68:68" customFormat="1">
      <c r="BP298330" s="90"/>
    </row>
    <row r="298331" spans="68:68" customFormat="1">
      <c r="BP298331" s="90"/>
    </row>
    <row r="298332" spans="68:68" customFormat="1">
      <c r="BP298332" s="90"/>
    </row>
    <row r="298333" spans="68:68" customFormat="1">
      <c r="BP298333" s="90"/>
    </row>
    <row r="298334" spans="68:68" customFormat="1">
      <c r="BP298334" s="90"/>
    </row>
    <row r="298335" spans="68:68" customFormat="1">
      <c r="BP298335" s="90"/>
    </row>
    <row r="298336" spans="68:68" customFormat="1">
      <c r="BP298336" s="90"/>
    </row>
    <row r="298337" spans="68:68" customFormat="1">
      <c r="BP298337" s="90"/>
    </row>
    <row r="298338" spans="68:68" customFormat="1">
      <c r="BP298338" s="90"/>
    </row>
    <row r="298339" spans="68:68" customFormat="1">
      <c r="BP298339" s="90"/>
    </row>
    <row r="298340" spans="68:68" customFormat="1">
      <c r="BP298340" s="90"/>
    </row>
    <row r="298341" spans="68:68" customFormat="1">
      <c r="BP298341" s="90"/>
    </row>
    <row r="298342" spans="68:68" customFormat="1">
      <c r="BP298342" s="90"/>
    </row>
    <row r="298343" spans="68:68" customFormat="1">
      <c r="BP298343" s="90"/>
    </row>
    <row r="298344" spans="68:68" customFormat="1">
      <c r="BP298344" s="90"/>
    </row>
    <row r="298345" spans="68:68" customFormat="1">
      <c r="BP298345" s="90"/>
    </row>
    <row r="298346" spans="68:68" customFormat="1">
      <c r="BP298346" s="90"/>
    </row>
    <row r="298347" spans="68:68" customFormat="1">
      <c r="BP298347" s="90"/>
    </row>
    <row r="298348" spans="68:68" customFormat="1">
      <c r="BP298348" s="90"/>
    </row>
    <row r="298349" spans="68:68" customFormat="1">
      <c r="BP298349" s="90"/>
    </row>
    <row r="298350" spans="68:68" customFormat="1">
      <c r="BP298350" s="90"/>
    </row>
    <row r="298351" spans="68:68" customFormat="1">
      <c r="BP298351" s="90"/>
    </row>
    <row r="298352" spans="68:68" customFormat="1">
      <c r="BP298352" s="90"/>
    </row>
    <row r="298353" spans="68:68" customFormat="1">
      <c r="BP298353" s="90"/>
    </row>
    <row r="298354" spans="68:68" customFormat="1">
      <c r="BP298354" s="90"/>
    </row>
    <row r="298355" spans="68:68" customFormat="1">
      <c r="BP298355" s="90"/>
    </row>
    <row r="298356" spans="68:68" customFormat="1">
      <c r="BP298356" s="90"/>
    </row>
    <row r="298357" spans="68:68" customFormat="1">
      <c r="BP298357" s="90"/>
    </row>
    <row r="298358" spans="68:68" customFormat="1">
      <c r="BP298358" s="90"/>
    </row>
    <row r="298359" spans="68:68" customFormat="1">
      <c r="BP298359" s="90"/>
    </row>
    <row r="298360" spans="68:68" customFormat="1">
      <c r="BP298360" s="90"/>
    </row>
    <row r="298361" spans="68:68" customFormat="1">
      <c r="BP298361" s="90"/>
    </row>
    <row r="298362" spans="68:68" customFormat="1">
      <c r="BP298362" s="90"/>
    </row>
    <row r="298363" spans="68:68" customFormat="1">
      <c r="BP298363" s="90"/>
    </row>
    <row r="298364" spans="68:68" customFormat="1">
      <c r="BP298364" s="90"/>
    </row>
    <row r="298365" spans="68:68" customFormat="1">
      <c r="BP298365" s="90"/>
    </row>
    <row r="298366" spans="68:68" customFormat="1">
      <c r="BP298366" s="90"/>
    </row>
    <row r="298367" spans="68:68" customFormat="1">
      <c r="BP298367" s="90"/>
    </row>
    <row r="298368" spans="68:68" customFormat="1">
      <c r="BP298368" s="90"/>
    </row>
    <row r="298369" spans="68:68" customFormat="1">
      <c r="BP298369" s="90"/>
    </row>
    <row r="298370" spans="68:68" customFormat="1">
      <c r="BP298370" s="90"/>
    </row>
    <row r="298371" spans="68:68" customFormat="1">
      <c r="BP298371" s="90"/>
    </row>
    <row r="298372" spans="68:68" customFormat="1">
      <c r="BP298372" s="90"/>
    </row>
    <row r="298373" spans="68:68" customFormat="1">
      <c r="BP298373" s="90"/>
    </row>
    <row r="298374" spans="68:68" customFormat="1">
      <c r="BP298374" s="90"/>
    </row>
    <row r="298375" spans="68:68" customFormat="1">
      <c r="BP298375" s="90"/>
    </row>
    <row r="298376" spans="68:68" customFormat="1">
      <c r="BP298376" s="90"/>
    </row>
    <row r="298377" spans="68:68" customFormat="1">
      <c r="BP298377" s="90"/>
    </row>
    <row r="298378" spans="68:68" customFormat="1">
      <c r="BP298378" s="90"/>
    </row>
    <row r="298379" spans="68:68" customFormat="1">
      <c r="BP298379" s="90"/>
    </row>
    <row r="298380" spans="68:68" customFormat="1">
      <c r="BP298380" s="90"/>
    </row>
    <row r="298381" spans="68:68" customFormat="1">
      <c r="BP298381" s="90"/>
    </row>
    <row r="298382" spans="68:68" customFormat="1">
      <c r="BP298382" s="90"/>
    </row>
    <row r="298383" spans="68:68" customFormat="1">
      <c r="BP298383" s="90"/>
    </row>
    <row r="298384" spans="68:68" customFormat="1">
      <c r="BP298384" s="90"/>
    </row>
    <row r="298385" spans="68:68" customFormat="1">
      <c r="BP298385" s="90"/>
    </row>
    <row r="298386" spans="68:68" customFormat="1">
      <c r="BP298386" s="90"/>
    </row>
    <row r="298387" spans="68:68" customFormat="1">
      <c r="BP298387" s="90"/>
    </row>
    <row r="298388" spans="68:68" customFormat="1">
      <c r="BP298388" s="90"/>
    </row>
    <row r="298389" spans="68:68" customFormat="1">
      <c r="BP298389" s="90"/>
    </row>
    <row r="298390" spans="68:68" customFormat="1">
      <c r="BP298390" s="90"/>
    </row>
    <row r="298391" spans="68:68" customFormat="1">
      <c r="BP298391" s="90"/>
    </row>
    <row r="298392" spans="68:68" customFormat="1">
      <c r="BP298392" s="90"/>
    </row>
    <row r="298393" spans="68:68" customFormat="1">
      <c r="BP298393" s="90"/>
    </row>
    <row r="298394" spans="68:68" customFormat="1">
      <c r="BP298394" s="90"/>
    </row>
    <row r="298395" spans="68:68" customFormat="1">
      <c r="BP298395" s="90"/>
    </row>
    <row r="298396" spans="68:68" customFormat="1">
      <c r="BP298396" s="90"/>
    </row>
    <row r="298397" spans="68:68" customFormat="1">
      <c r="BP298397" s="90"/>
    </row>
    <row r="298398" spans="68:68" customFormat="1">
      <c r="BP298398" s="90"/>
    </row>
    <row r="298399" spans="68:68" customFormat="1">
      <c r="BP298399" s="90"/>
    </row>
    <row r="298400" spans="68:68" customFormat="1">
      <c r="BP298400" s="90"/>
    </row>
    <row r="298401" spans="68:68" customFormat="1">
      <c r="BP298401" s="90"/>
    </row>
    <row r="298402" spans="68:68" customFormat="1">
      <c r="BP298402" s="90"/>
    </row>
    <row r="298403" spans="68:68" customFormat="1">
      <c r="BP298403" s="90"/>
    </row>
    <row r="298404" spans="68:68" customFormat="1">
      <c r="BP298404" s="90"/>
    </row>
    <row r="298405" spans="68:68" customFormat="1">
      <c r="BP298405" s="90"/>
    </row>
    <row r="298406" spans="68:68" customFormat="1">
      <c r="BP298406" s="90"/>
    </row>
    <row r="298407" spans="68:68" customFormat="1">
      <c r="BP298407" s="90"/>
    </row>
    <row r="298408" spans="68:68" customFormat="1">
      <c r="BP298408" s="90"/>
    </row>
    <row r="298409" spans="68:68" customFormat="1">
      <c r="BP298409" s="90"/>
    </row>
    <row r="298410" spans="68:68" customFormat="1">
      <c r="BP298410" s="90"/>
    </row>
    <row r="298411" spans="68:68" customFormat="1">
      <c r="BP298411" s="90"/>
    </row>
    <row r="298412" spans="68:68" customFormat="1">
      <c r="BP298412" s="90"/>
    </row>
    <row r="298413" spans="68:68" customFormat="1">
      <c r="BP298413" s="90"/>
    </row>
    <row r="298414" spans="68:68" customFormat="1">
      <c r="BP298414" s="90"/>
    </row>
    <row r="298415" spans="68:68" customFormat="1">
      <c r="BP298415" s="90"/>
    </row>
    <row r="298416" spans="68:68" customFormat="1">
      <c r="BP298416" s="90"/>
    </row>
    <row r="298417" spans="68:68" customFormat="1">
      <c r="BP298417" s="90"/>
    </row>
    <row r="298418" spans="68:68" customFormat="1">
      <c r="BP298418" s="90"/>
    </row>
    <row r="298419" spans="68:68" customFormat="1">
      <c r="BP298419" s="90"/>
    </row>
    <row r="298420" spans="68:68" customFormat="1">
      <c r="BP298420" s="90"/>
    </row>
    <row r="298421" spans="68:68" customFormat="1">
      <c r="BP298421" s="90"/>
    </row>
    <row r="298422" spans="68:68" customFormat="1">
      <c r="BP298422" s="90"/>
    </row>
    <row r="298423" spans="68:68" customFormat="1">
      <c r="BP298423" s="90"/>
    </row>
    <row r="298424" spans="68:68" customFormat="1">
      <c r="BP298424" s="90"/>
    </row>
    <row r="298425" spans="68:68" customFormat="1">
      <c r="BP298425" s="90"/>
    </row>
    <row r="298426" spans="68:68" customFormat="1">
      <c r="BP298426" s="90"/>
    </row>
    <row r="298427" spans="68:68" customFormat="1">
      <c r="BP298427" s="90"/>
    </row>
    <row r="298428" spans="68:68" customFormat="1">
      <c r="BP298428" s="90"/>
    </row>
    <row r="298429" spans="68:68" customFormat="1">
      <c r="BP298429" s="90"/>
    </row>
    <row r="298430" spans="68:68" customFormat="1">
      <c r="BP298430" s="90"/>
    </row>
    <row r="298431" spans="68:68" customFormat="1">
      <c r="BP298431" s="90"/>
    </row>
    <row r="298432" spans="68:68" customFormat="1">
      <c r="BP298432" s="90"/>
    </row>
    <row r="298433" spans="68:68" customFormat="1">
      <c r="BP298433" s="90"/>
    </row>
    <row r="298434" spans="68:68" customFormat="1">
      <c r="BP298434" s="90"/>
    </row>
    <row r="298435" spans="68:68" customFormat="1">
      <c r="BP298435" s="90"/>
    </row>
    <row r="298436" spans="68:68" customFormat="1">
      <c r="BP298436" s="90"/>
    </row>
    <row r="298437" spans="68:68" customFormat="1">
      <c r="BP298437" s="90"/>
    </row>
    <row r="298438" spans="68:68" customFormat="1">
      <c r="BP298438" s="90"/>
    </row>
    <row r="298439" spans="68:68" customFormat="1">
      <c r="BP298439" s="90"/>
    </row>
    <row r="298440" spans="68:68" customFormat="1">
      <c r="BP298440" s="90"/>
    </row>
    <row r="298441" spans="68:68" customFormat="1">
      <c r="BP298441" s="90"/>
    </row>
    <row r="298442" spans="68:68" customFormat="1">
      <c r="BP298442" s="90"/>
    </row>
    <row r="298443" spans="68:68" customFormat="1">
      <c r="BP298443" s="90"/>
    </row>
    <row r="298444" spans="68:68" customFormat="1">
      <c r="BP298444" s="90"/>
    </row>
    <row r="298445" spans="68:68" customFormat="1">
      <c r="BP298445" s="90"/>
    </row>
    <row r="298446" spans="68:68" customFormat="1">
      <c r="BP298446" s="90"/>
    </row>
    <row r="298447" spans="68:68" customFormat="1">
      <c r="BP298447" s="90"/>
    </row>
    <row r="298448" spans="68:68" customFormat="1">
      <c r="BP298448" s="90"/>
    </row>
    <row r="298449" spans="68:68" customFormat="1">
      <c r="BP298449" s="90"/>
    </row>
    <row r="298450" spans="68:68" customFormat="1">
      <c r="BP298450" s="90"/>
    </row>
    <row r="298451" spans="68:68" customFormat="1">
      <c r="BP298451" s="90"/>
    </row>
    <row r="298452" spans="68:68" customFormat="1">
      <c r="BP298452" s="90"/>
    </row>
    <row r="298453" spans="68:68" customFormat="1">
      <c r="BP298453" s="90"/>
    </row>
    <row r="298454" spans="68:68" customFormat="1">
      <c r="BP298454" s="90"/>
    </row>
    <row r="298455" spans="68:68" customFormat="1">
      <c r="BP298455" s="90"/>
    </row>
    <row r="298456" spans="68:68" customFormat="1">
      <c r="BP298456" s="90"/>
    </row>
    <row r="298457" spans="68:68" customFormat="1">
      <c r="BP298457" s="90"/>
    </row>
    <row r="298458" spans="68:68" customFormat="1">
      <c r="BP298458" s="90"/>
    </row>
    <row r="298459" spans="68:68" customFormat="1">
      <c r="BP298459" s="90"/>
    </row>
    <row r="298460" spans="68:68" customFormat="1">
      <c r="BP298460" s="90"/>
    </row>
    <row r="298461" spans="68:68" customFormat="1">
      <c r="BP298461" s="90"/>
    </row>
    <row r="298462" spans="68:68" customFormat="1">
      <c r="BP298462" s="90"/>
    </row>
    <row r="298463" spans="68:68" customFormat="1">
      <c r="BP298463" s="90"/>
    </row>
    <row r="298464" spans="68:68" customFormat="1">
      <c r="BP298464" s="90"/>
    </row>
    <row r="298465" spans="68:68" customFormat="1">
      <c r="BP298465" s="90"/>
    </row>
    <row r="298466" spans="68:68" customFormat="1">
      <c r="BP298466" s="90"/>
    </row>
    <row r="298467" spans="68:68" customFormat="1">
      <c r="BP298467" s="90"/>
    </row>
    <row r="298468" spans="68:68" customFormat="1">
      <c r="BP298468" s="90"/>
    </row>
    <row r="298469" spans="68:68" customFormat="1">
      <c r="BP298469" s="90"/>
    </row>
    <row r="298470" spans="68:68" customFormat="1">
      <c r="BP298470" s="90"/>
    </row>
    <row r="298471" spans="68:68" customFormat="1">
      <c r="BP298471" s="90"/>
    </row>
    <row r="298472" spans="68:68" customFormat="1">
      <c r="BP298472" s="90"/>
    </row>
    <row r="298473" spans="68:68" customFormat="1">
      <c r="BP298473" s="90"/>
    </row>
    <row r="298474" spans="68:68" customFormat="1">
      <c r="BP298474" s="90"/>
    </row>
    <row r="298475" spans="68:68" customFormat="1">
      <c r="BP298475" s="90"/>
    </row>
    <row r="298476" spans="68:68" customFormat="1">
      <c r="BP298476" s="90"/>
    </row>
    <row r="298477" spans="68:68" customFormat="1">
      <c r="BP298477" s="90"/>
    </row>
    <row r="298478" spans="68:68" customFormat="1">
      <c r="BP298478" s="90"/>
    </row>
    <row r="298479" spans="68:68" customFormat="1">
      <c r="BP298479" s="90"/>
    </row>
    <row r="298480" spans="68:68" customFormat="1">
      <c r="BP298480" s="90"/>
    </row>
    <row r="298481" spans="68:68" customFormat="1">
      <c r="BP298481" s="90"/>
    </row>
    <row r="298482" spans="68:68" customFormat="1">
      <c r="BP298482" s="90"/>
    </row>
    <row r="298483" spans="68:68" customFormat="1">
      <c r="BP298483" s="90"/>
    </row>
    <row r="298484" spans="68:68" customFormat="1">
      <c r="BP298484" s="90"/>
    </row>
    <row r="298485" spans="68:68" customFormat="1">
      <c r="BP298485" s="90"/>
    </row>
    <row r="298486" spans="68:68" customFormat="1">
      <c r="BP298486" s="90"/>
    </row>
    <row r="298487" spans="68:68" customFormat="1">
      <c r="BP298487" s="90"/>
    </row>
    <row r="298488" spans="68:68" customFormat="1">
      <c r="BP298488" s="90"/>
    </row>
    <row r="298489" spans="68:68" customFormat="1">
      <c r="BP298489" s="90"/>
    </row>
    <row r="298490" spans="68:68" customFormat="1">
      <c r="BP298490" s="90"/>
    </row>
    <row r="298491" spans="68:68" customFormat="1">
      <c r="BP298491" s="90"/>
    </row>
    <row r="298492" spans="68:68" customFormat="1">
      <c r="BP298492" s="90"/>
    </row>
    <row r="298493" spans="68:68" customFormat="1">
      <c r="BP298493" s="90"/>
    </row>
    <row r="298494" spans="68:68" customFormat="1">
      <c r="BP298494" s="90"/>
    </row>
    <row r="298495" spans="68:68" customFormat="1">
      <c r="BP298495" s="90"/>
    </row>
    <row r="298496" spans="68:68" customFormat="1">
      <c r="BP298496" s="90"/>
    </row>
    <row r="298497" spans="68:68" customFormat="1">
      <c r="BP298497" s="90"/>
    </row>
    <row r="298498" spans="68:68" customFormat="1">
      <c r="BP298498" s="90"/>
    </row>
    <row r="298499" spans="68:68" customFormat="1">
      <c r="BP298499" s="90"/>
    </row>
    <row r="298500" spans="68:68" customFormat="1">
      <c r="BP298500" s="90"/>
    </row>
    <row r="298501" spans="68:68" customFormat="1">
      <c r="BP298501" s="90"/>
    </row>
    <row r="298502" spans="68:68" customFormat="1">
      <c r="BP298502" s="90"/>
    </row>
    <row r="298503" spans="68:68" customFormat="1">
      <c r="BP298503" s="90"/>
    </row>
    <row r="298504" spans="68:68" customFormat="1">
      <c r="BP298504" s="90"/>
    </row>
    <row r="298505" spans="68:68" customFormat="1">
      <c r="BP298505" s="90"/>
    </row>
    <row r="298506" spans="68:68" customFormat="1">
      <c r="BP298506" s="90"/>
    </row>
    <row r="298507" spans="68:68" customFormat="1">
      <c r="BP298507" s="90"/>
    </row>
    <row r="298508" spans="68:68" customFormat="1">
      <c r="BP298508" s="90"/>
    </row>
    <row r="298509" spans="68:68" customFormat="1">
      <c r="BP298509" s="90"/>
    </row>
    <row r="298510" spans="68:68" customFormat="1">
      <c r="BP298510" s="90"/>
    </row>
    <row r="298511" spans="68:68" customFormat="1">
      <c r="BP298511" s="90"/>
    </row>
    <row r="298512" spans="68:68" customFormat="1">
      <c r="BP298512" s="90"/>
    </row>
    <row r="298513" spans="68:68" customFormat="1">
      <c r="BP298513" s="90"/>
    </row>
    <row r="298514" spans="68:68" customFormat="1">
      <c r="BP298514" s="90"/>
    </row>
    <row r="298515" spans="68:68" customFormat="1">
      <c r="BP298515" s="90"/>
    </row>
    <row r="298516" spans="68:68" customFormat="1">
      <c r="BP298516" s="90"/>
    </row>
    <row r="298517" spans="68:68" customFormat="1">
      <c r="BP298517" s="90"/>
    </row>
    <row r="298518" spans="68:68" customFormat="1">
      <c r="BP298518" s="90"/>
    </row>
    <row r="298519" spans="68:68" customFormat="1">
      <c r="BP298519" s="90"/>
    </row>
    <row r="298520" spans="68:68" customFormat="1">
      <c r="BP298520" s="90"/>
    </row>
    <row r="298521" spans="68:68" customFormat="1">
      <c r="BP298521" s="90"/>
    </row>
    <row r="298522" spans="68:68" customFormat="1">
      <c r="BP298522" s="90"/>
    </row>
    <row r="298523" spans="68:68" customFormat="1">
      <c r="BP298523" s="90"/>
    </row>
    <row r="298524" spans="68:68" customFormat="1">
      <c r="BP298524" s="90"/>
    </row>
    <row r="298525" spans="68:68" customFormat="1">
      <c r="BP298525" s="90"/>
    </row>
    <row r="298526" spans="68:68" customFormat="1">
      <c r="BP298526" s="90"/>
    </row>
    <row r="298527" spans="68:68" customFormat="1">
      <c r="BP298527" s="90"/>
    </row>
    <row r="298528" spans="68:68" customFormat="1">
      <c r="BP298528" s="90"/>
    </row>
    <row r="298529" spans="68:68" customFormat="1">
      <c r="BP298529" s="90"/>
    </row>
    <row r="298530" spans="68:68" customFormat="1">
      <c r="BP298530" s="90"/>
    </row>
    <row r="298531" spans="68:68" customFormat="1">
      <c r="BP298531" s="90"/>
    </row>
    <row r="298532" spans="68:68" customFormat="1">
      <c r="BP298532" s="90"/>
    </row>
    <row r="298533" spans="68:68" customFormat="1">
      <c r="BP298533" s="90"/>
    </row>
    <row r="298534" spans="68:68" customFormat="1">
      <c r="BP298534" s="90"/>
    </row>
    <row r="298535" spans="68:68" customFormat="1">
      <c r="BP298535" s="90"/>
    </row>
    <row r="298536" spans="68:68" customFormat="1">
      <c r="BP298536" s="90"/>
    </row>
    <row r="298537" spans="68:68" customFormat="1">
      <c r="BP298537" s="90"/>
    </row>
    <row r="298538" spans="68:68" customFormat="1">
      <c r="BP298538" s="90"/>
    </row>
    <row r="298539" spans="68:68" customFormat="1">
      <c r="BP298539" s="90"/>
    </row>
    <row r="298540" spans="68:68" customFormat="1">
      <c r="BP298540" s="90"/>
    </row>
    <row r="298541" spans="68:68" customFormat="1">
      <c r="BP298541" s="90"/>
    </row>
    <row r="298542" spans="68:68" customFormat="1">
      <c r="BP298542" s="90"/>
    </row>
    <row r="298543" spans="68:68" customFormat="1">
      <c r="BP298543" s="90"/>
    </row>
    <row r="298544" spans="68:68" customFormat="1">
      <c r="BP298544" s="90"/>
    </row>
    <row r="298545" spans="68:68" customFormat="1">
      <c r="BP298545" s="90"/>
    </row>
    <row r="298546" spans="68:68" customFormat="1">
      <c r="BP298546" s="90"/>
    </row>
    <row r="298547" spans="68:68" customFormat="1">
      <c r="BP298547" s="90"/>
    </row>
    <row r="298548" spans="68:68" customFormat="1">
      <c r="BP298548" s="90"/>
    </row>
    <row r="298549" spans="68:68" customFormat="1">
      <c r="BP298549" s="90"/>
    </row>
    <row r="298550" spans="68:68" customFormat="1">
      <c r="BP298550" s="90"/>
    </row>
    <row r="298551" spans="68:68" customFormat="1">
      <c r="BP298551" s="90"/>
    </row>
    <row r="298552" spans="68:68" customFormat="1">
      <c r="BP298552" s="90"/>
    </row>
    <row r="298553" spans="68:68" customFormat="1">
      <c r="BP298553" s="90"/>
    </row>
    <row r="298554" spans="68:68" customFormat="1">
      <c r="BP298554" s="90"/>
    </row>
    <row r="298555" spans="68:68" customFormat="1">
      <c r="BP298555" s="90"/>
    </row>
    <row r="298556" spans="68:68" customFormat="1">
      <c r="BP298556" s="90"/>
    </row>
    <row r="298557" spans="68:68" customFormat="1">
      <c r="BP298557" s="90"/>
    </row>
    <row r="298558" spans="68:68" customFormat="1">
      <c r="BP298558" s="90"/>
    </row>
    <row r="298559" spans="68:68" customFormat="1">
      <c r="BP298559" s="90"/>
    </row>
    <row r="298560" spans="68:68" customFormat="1">
      <c r="BP298560" s="90"/>
    </row>
    <row r="298561" spans="68:68" customFormat="1">
      <c r="BP298561" s="90"/>
    </row>
    <row r="298562" spans="68:68" customFormat="1">
      <c r="BP298562" s="90"/>
    </row>
    <row r="298563" spans="68:68" customFormat="1">
      <c r="BP298563" s="90"/>
    </row>
    <row r="298564" spans="68:68" customFormat="1">
      <c r="BP298564" s="90"/>
    </row>
    <row r="298565" spans="68:68" customFormat="1">
      <c r="BP298565" s="90"/>
    </row>
    <row r="298566" spans="68:68" customFormat="1">
      <c r="BP298566" s="90"/>
    </row>
    <row r="298567" spans="68:68" customFormat="1">
      <c r="BP298567" s="90"/>
    </row>
    <row r="298568" spans="68:68" customFormat="1">
      <c r="BP298568" s="90"/>
    </row>
    <row r="298569" spans="68:68" customFormat="1">
      <c r="BP298569" s="90"/>
    </row>
    <row r="298570" spans="68:68" customFormat="1">
      <c r="BP298570" s="90"/>
    </row>
    <row r="298571" spans="68:68" customFormat="1">
      <c r="BP298571" s="90"/>
    </row>
    <row r="298572" spans="68:68" customFormat="1">
      <c r="BP298572" s="90"/>
    </row>
    <row r="298573" spans="68:68" customFormat="1">
      <c r="BP298573" s="90"/>
    </row>
    <row r="298574" spans="68:68" customFormat="1">
      <c r="BP298574" s="90"/>
    </row>
    <row r="298575" spans="68:68" customFormat="1">
      <c r="BP298575" s="90"/>
    </row>
    <row r="298576" spans="68:68" customFormat="1">
      <c r="BP298576" s="90"/>
    </row>
    <row r="298577" spans="68:68" customFormat="1">
      <c r="BP298577" s="90"/>
    </row>
    <row r="298578" spans="68:68" customFormat="1">
      <c r="BP298578" s="90"/>
    </row>
    <row r="298579" spans="68:68" customFormat="1">
      <c r="BP298579" s="90"/>
    </row>
    <row r="298580" spans="68:68" customFormat="1">
      <c r="BP298580" s="90"/>
    </row>
    <row r="298581" spans="68:68" customFormat="1">
      <c r="BP298581" s="90"/>
    </row>
    <row r="298582" spans="68:68" customFormat="1">
      <c r="BP298582" s="90"/>
    </row>
    <row r="298583" spans="68:68" customFormat="1">
      <c r="BP298583" s="90"/>
    </row>
    <row r="298584" spans="68:68" customFormat="1">
      <c r="BP298584" s="90"/>
    </row>
    <row r="298585" spans="68:68" customFormat="1">
      <c r="BP298585" s="90"/>
    </row>
    <row r="298586" spans="68:68" customFormat="1">
      <c r="BP298586" s="90"/>
    </row>
    <row r="298587" spans="68:68" customFormat="1">
      <c r="BP298587" s="90"/>
    </row>
    <row r="298588" spans="68:68" customFormat="1">
      <c r="BP298588" s="90"/>
    </row>
    <row r="298589" spans="68:68" customFormat="1">
      <c r="BP298589" s="90"/>
    </row>
    <row r="298590" spans="68:68" customFormat="1">
      <c r="BP298590" s="90"/>
    </row>
    <row r="298591" spans="68:68" customFormat="1">
      <c r="BP298591" s="90"/>
    </row>
    <row r="298592" spans="68:68" customFormat="1">
      <c r="BP298592" s="90"/>
    </row>
    <row r="298593" spans="68:68" customFormat="1">
      <c r="BP298593" s="90"/>
    </row>
    <row r="298594" spans="68:68" customFormat="1">
      <c r="BP298594" s="90"/>
    </row>
    <row r="298595" spans="68:68" customFormat="1">
      <c r="BP298595" s="90"/>
    </row>
    <row r="298596" spans="68:68" customFormat="1">
      <c r="BP298596" s="90"/>
    </row>
    <row r="298597" spans="68:68" customFormat="1">
      <c r="BP298597" s="90"/>
    </row>
    <row r="298598" spans="68:68" customFormat="1">
      <c r="BP298598" s="90"/>
    </row>
    <row r="298599" spans="68:68" customFormat="1">
      <c r="BP298599" s="90"/>
    </row>
    <row r="298600" spans="68:68" customFormat="1">
      <c r="BP298600" s="90"/>
    </row>
    <row r="298601" spans="68:68" customFormat="1">
      <c r="BP298601" s="90"/>
    </row>
    <row r="298602" spans="68:68" customFormat="1">
      <c r="BP298602" s="90"/>
    </row>
    <row r="298603" spans="68:68" customFormat="1">
      <c r="BP298603" s="90"/>
    </row>
    <row r="298604" spans="68:68" customFormat="1">
      <c r="BP298604" s="90"/>
    </row>
    <row r="298605" spans="68:68" customFormat="1">
      <c r="BP298605" s="90"/>
    </row>
    <row r="298606" spans="68:68" customFormat="1">
      <c r="BP298606" s="90"/>
    </row>
    <row r="298607" spans="68:68" customFormat="1">
      <c r="BP298607" s="90"/>
    </row>
    <row r="298608" spans="68:68" customFormat="1">
      <c r="BP298608" s="90"/>
    </row>
    <row r="298609" spans="68:68" customFormat="1">
      <c r="BP298609" s="90"/>
    </row>
    <row r="298610" spans="68:68" customFormat="1">
      <c r="BP298610" s="90"/>
    </row>
    <row r="298611" spans="68:68" customFormat="1">
      <c r="BP298611" s="90"/>
    </row>
    <row r="298612" spans="68:68" customFormat="1">
      <c r="BP298612" s="90"/>
    </row>
    <row r="298613" spans="68:68" customFormat="1">
      <c r="BP298613" s="90"/>
    </row>
    <row r="298614" spans="68:68" customFormat="1">
      <c r="BP298614" s="90"/>
    </row>
    <row r="298615" spans="68:68" customFormat="1">
      <c r="BP298615" s="90"/>
    </row>
    <row r="298616" spans="68:68" customFormat="1">
      <c r="BP298616" s="90"/>
    </row>
    <row r="298617" spans="68:68" customFormat="1">
      <c r="BP298617" s="90"/>
    </row>
    <row r="298618" spans="68:68" customFormat="1">
      <c r="BP298618" s="90"/>
    </row>
    <row r="298619" spans="68:68" customFormat="1">
      <c r="BP298619" s="90"/>
    </row>
    <row r="298620" spans="68:68" customFormat="1">
      <c r="BP298620" s="90"/>
    </row>
    <row r="298621" spans="68:68" customFormat="1">
      <c r="BP298621" s="90"/>
    </row>
    <row r="298622" spans="68:68" customFormat="1">
      <c r="BP298622" s="90"/>
    </row>
    <row r="298623" spans="68:68" customFormat="1">
      <c r="BP298623" s="90"/>
    </row>
    <row r="298624" spans="68:68" customFormat="1">
      <c r="BP298624" s="90"/>
    </row>
    <row r="298625" spans="68:68" customFormat="1">
      <c r="BP298625" s="90"/>
    </row>
    <row r="298626" spans="68:68" customFormat="1">
      <c r="BP298626" s="90"/>
    </row>
    <row r="298627" spans="68:68" customFormat="1">
      <c r="BP298627" s="90"/>
    </row>
    <row r="298628" spans="68:68" customFormat="1">
      <c r="BP298628" s="90"/>
    </row>
    <row r="298629" spans="68:68" customFormat="1">
      <c r="BP298629" s="90"/>
    </row>
    <row r="298630" spans="68:68" customFormat="1">
      <c r="BP298630" s="90"/>
    </row>
    <row r="298631" spans="68:68" customFormat="1">
      <c r="BP298631" s="90"/>
    </row>
    <row r="298632" spans="68:68" customFormat="1">
      <c r="BP298632" s="90"/>
    </row>
    <row r="298633" spans="68:68" customFormat="1">
      <c r="BP298633" s="90"/>
    </row>
    <row r="298634" spans="68:68" customFormat="1">
      <c r="BP298634" s="90"/>
    </row>
    <row r="298635" spans="68:68" customFormat="1">
      <c r="BP298635" s="90"/>
    </row>
    <row r="298636" spans="68:68" customFormat="1">
      <c r="BP298636" s="90"/>
    </row>
    <row r="298637" spans="68:68" customFormat="1">
      <c r="BP298637" s="90"/>
    </row>
    <row r="298638" spans="68:68" customFormat="1">
      <c r="BP298638" s="90"/>
    </row>
    <row r="298639" spans="68:68" customFormat="1">
      <c r="BP298639" s="90"/>
    </row>
    <row r="298640" spans="68:68" customFormat="1">
      <c r="BP298640" s="90"/>
    </row>
    <row r="298641" spans="68:68" customFormat="1">
      <c r="BP298641" s="90"/>
    </row>
    <row r="298642" spans="68:68" customFormat="1">
      <c r="BP298642" s="90"/>
    </row>
    <row r="298643" spans="68:68" customFormat="1">
      <c r="BP298643" s="90"/>
    </row>
    <row r="298644" spans="68:68" customFormat="1">
      <c r="BP298644" s="90"/>
    </row>
    <row r="298645" spans="68:68" customFormat="1">
      <c r="BP298645" s="90"/>
    </row>
    <row r="298646" spans="68:68" customFormat="1">
      <c r="BP298646" s="90"/>
    </row>
    <row r="298647" spans="68:68" customFormat="1">
      <c r="BP298647" s="90"/>
    </row>
    <row r="298648" spans="68:68" customFormat="1">
      <c r="BP298648" s="90"/>
    </row>
    <row r="298649" spans="68:68" customFormat="1">
      <c r="BP298649" s="90"/>
    </row>
    <row r="298650" spans="68:68" customFormat="1">
      <c r="BP298650" s="90"/>
    </row>
    <row r="298651" spans="68:68" customFormat="1">
      <c r="BP298651" s="90"/>
    </row>
    <row r="298652" spans="68:68" customFormat="1">
      <c r="BP298652" s="90"/>
    </row>
    <row r="298653" spans="68:68" customFormat="1">
      <c r="BP298653" s="90"/>
    </row>
    <row r="298654" spans="68:68" customFormat="1">
      <c r="BP298654" s="90"/>
    </row>
    <row r="298655" spans="68:68" customFormat="1">
      <c r="BP298655" s="90"/>
    </row>
    <row r="298656" spans="68:68" customFormat="1">
      <c r="BP298656" s="90"/>
    </row>
    <row r="298657" spans="68:68" customFormat="1">
      <c r="BP298657" s="90"/>
    </row>
    <row r="298658" spans="68:68" customFormat="1">
      <c r="BP298658" s="90"/>
    </row>
    <row r="298659" spans="68:68" customFormat="1">
      <c r="BP298659" s="90"/>
    </row>
    <row r="298660" spans="68:68" customFormat="1">
      <c r="BP298660" s="90"/>
    </row>
    <row r="298661" spans="68:68" customFormat="1">
      <c r="BP298661" s="90"/>
    </row>
    <row r="298662" spans="68:68" customFormat="1">
      <c r="BP298662" s="90"/>
    </row>
    <row r="298663" spans="68:68" customFormat="1">
      <c r="BP298663" s="90"/>
    </row>
    <row r="298664" spans="68:68" customFormat="1">
      <c r="BP298664" s="90"/>
    </row>
    <row r="298665" spans="68:68" customFormat="1">
      <c r="BP298665" s="90"/>
    </row>
    <row r="298666" spans="68:68" customFormat="1">
      <c r="BP298666" s="90"/>
    </row>
    <row r="298667" spans="68:68" customFormat="1">
      <c r="BP298667" s="90"/>
    </row>
    <row r="298668" spans="68:68" customFormat="1">
      <c r="BP298668" s="90"/>
    </row>
    <row r="298669" spans="68:68" customFormat="1">
      <c r="BP298669" s="90"/>
    </row>
    <row r="298670" spans="68:68" customFormat="1">
      <c r="BP298670" s="90"/>
    </row>
    <row r="298671" spans="68:68" customFormat="1">
      <c r="BP298671" s="90"/>
    </row>
    <row r="298672" spans="68:68" customFormat="1">
      <c r="BP298672" s="90"/>
    </row>
    <row r="298673" spans="68:68" customFormat="1">
      <c r="BP298673" s="90"/>
    </row>
    <row r="298674" spans="68:68" customFormat="1">
      <c r="BP298674" s="90"/>
    </row>
    <row r="298675" spans="68:68" customFormat="1">
      <c r="BP298675" s="90"/>
    </row>
    <row r="298676" spans="68:68" customFormat="1">
      <c r="BP298676" s="90"/>
    </row>
    <row r="298677" spans="68:68" customFormat="1">
      <c r="BP298677" s="90"/>
    </row>
    <row r="298678" spans="68:68" customFormat="1">
      <c r="BP298678" s="90"/>
    </row>
    <row r="298679" spans="68:68" customFormat="1">
      <c r="BP298679" s="90"/>
    </row>
    <row r="298680" spans="68:68" customFormat="1">
      <c r="BP298680" s="90"/>
    </row>
    <row r="298681" spans="68:68" customFormat="1">
      <c r="BP298681" s="90"/>
    </row>
    <row r="298682" spans="68:68" customFormat="1">
      <c r="BP298682" s="90"/>
    </row>
    <row r="298683" spans="68:68" customFormat="1">
      <c r="BP298683" s="90"/>
    </row>
    <row r="298684" spans="68:68" customFormat="1">
      <c r="BP298684" s="90"/>
    </row>
    <row r="298685" spans="68:68" customFormat="1">
      <c r="BP298685" s="90"/>
    </row>
    <row r="298686" spans="68:68" customFormat="1">
      <c r="BP298686" s="90"/>
    </row>
    <row r="298687" spans="68:68" customFormat="1">
      <c r="BP298687" s="90"/>
    </row>
    <row r="298688" spans="68:68" customFormat="1">
      <c r="BP298688" s="90"/>
    </row>
    <row r="298689" spans="68:68" customFormat="1">
      <c r="BP298689" s="90"/>
    </row>
    <row r="298690" spans="68:68" customFormat="1">
      <c r="BP298690" s="90"/>
    </row>
    <row r="298691" spans="68:68" customFormat="1">
      <c r="BP298691" s="90"/>
    </row>
    <row r="298692" spans="68:68" customFormat="1">
      <c r="BP298692" s="90"/>
    </row>
    <row r="298693" spans="68:68" customFormat="1">
      <c r="BP298693" s="90"/>
    </row>
    <row r="298694" spans="68:68" customFormat="1">
      <c r="BP298694" s="90"/>
    </row>
    <row r="298695" spans="68:68" customFormat="1">
      <c r="BP298695" s="90"/>
    </row>
    <row r="298696" spans="68:68" customFormat="1">
      <c r="BP298696" s="90"/>
    </row>
    <row r="298697" spans="68:68" customFormat="1">
      <c r="BP298697" s="90"/>
    </row>
    <row r="298698" spans="68:68" customFormat="1">
      <c r="BP298698" s="90"/>
    </row>
    <row r="298699" spans="68:68" customFormat="1">
      <c r="BP298699" s="90"/>
    </row>
    <row r="298700" spans="68:68" customFormat="1">
      <c r="BP298700" s="90"/>
    </row>
    <row r="298701" spans="68:68" customFormat="1">
      <c r="BP298701" s="90"/>
    </row>
    <row r="298702" spans="68:68" customFormat="1">
      <c r="BP298702" s="90"/>
    </row>
    <row r="298703" spans="68:68" customFormat="1">
      <c r="BP298703" s="90"/>
    </row>
    <row r="298704" spans="68:68" customFormat="1">
      <c r="BP298704" s="90"/>
    </row>
    <row r="298705" spans="68:68" customFormat="1">
      <c r="BP298705" s="90"/>
    </row>
    <row r="298706" spans="68:68" customFormat="1">
      <c r="BP298706" s="90"/>
    </row>
    <row r="298707" spans="68:68" customFormat="1">
      <c r="BP298707" s="90"/>
    </row>
    <row r="298708" spans="68:68" customFormat="1">
      <c r="BP298708" s="90"/>
    </row>
    <row r="298709" spans="68:68" customFormat="1">
      <c r="BP298709" s="90"/>
    </row>
    <row r="298710" spans="68:68" customFormat="1">
      <c r="BP298710" s="90"/>
    </row>
    <row r="298711" spans="68:68" customFormat="1">
      <c r="BP298711" s="90"/>
    </row>
    <row r="298712" spans="68:68" customFormat="1">
      <c r="BP298712" s="90"/>
    </row>
    <row r="298713" spans="68:68" customFormat="1">
      <c r="BP298713" s="90"/>
    </row>
    <row r="298714" spans="68:68" customFormat="1">
      <c r="BP298714" s="90"/>
    </row>
    <row r="298715" spans="68:68" customFormat="1">
      <c r="BP298715" s="90"/>
    </row>
    <row r="298716" spans="68:68" customFormat="1">
      <c r="BP298716" s="90"/>
    </row>
    <row r="298717" spans="68:68" customFormat="1">
      <c r="BP298717" s="90"/>
    </row>
    <row r="298718" spans="68:68" customFormat="1">
      <c r="BP298718" s="90"/>
    </row>
    <row r="298719" spans="68:68" customFormat="1">
      <c r="BP298719" s="90"/>
    </row>
    <row r="298720" spans="68:68" customFormat="1">
      <c r="BP298720" s="90"/>
    </row>
    <row r="298721" spans="68:68" customFormat="1">
      <c r="BP298721" s="90"/>
    </row>
    <row r="298722" spans="68:68" customFormat="1">
      <c r="BP298722" s="90"/>
    </row>
    <row r="298723" spans="68:68" customFormat="1">
      <c r="BP298723" s="90"/>
    </row>
    <row r="298724" spans="68:68" customFormat="1">
      <c r="BP298724" s="90"/>
    </row>
    <row r="298725" spans="68:68" customFormat="1">
      <c r="BP298725" s="90"/>
    </row>
    <row r="298726" spans="68:68" customFormat="1">
      <c r="BP298726" s="90"/>
    </row>
    <row r="298727" spans="68:68" customFormat="1">
      <c r="BP298727" s="90"/>
    </row>
    <row r="298728" spans="68:68" customFormat="1">
      <c r="BP298728" s="90"/>
    </row>
    <row r="298729" spans="68:68" customFormat="1">
      <c r="BP298729" s="90"/>
    </row>
    <row r="298730" spans="68:68" customFormat="1">
      <c r="BP298730" s="90"/>
    </row>
    <row r="298731" spans="68:68" customFormat="1">
      <c r="BP298731" s="90"/>
    </row>
    <row r="298732" spans="68:68" customFormat="1">
      <c r="BP298732" s="90"/>
    </row>
    <row r="298733" spans="68:68" customFormat="1">
      <c r="BP298733" s="90"/>
    </row>
    <row r="298734" spans="68:68" customFormat="1">
      <c r="BP298734" s="90"/>
    </row>
    <row r="298735" spans="68:68" customFormat="1">
      <c r="BP298735" s="90"/>
    </row>
    <row r="298736" spans="68:68" customFormat="1">
      <c r="BP298736" s="90"/>
    </row>
    <row r="298737" spans="68:68" customFormat="1">
      <c r="BP298737" s="90"/>
    </row>
    <row r="298738" spans="68:68" customFormat="1">
      <c r="BP298738" s="90"/>
    </row>
    <row r="298739" spans="68:68" customFormat="1">
      <c r="BP298739" s="90"/>
    </row>
    <row r="298740" spans="68:68" customFormat="1">
      <c r="BP298740" s="90"/>
    </row>
    <row r="298741" spans="68:68" customFormat="1">
      <c r="BP298741" s="90"/>
    </row>
    <row r="298742" spans="68:68" customFormat="1">
      <c r="BP298742" s="90"/>
    </row>
    <row r="298743" spans="68:68" customFormat="1">
      <c r="BP298743" s="90"/>
    </row>
    <row r="298744" spans="68:68" customFormat="1">
      <c r="BP298744" s="90"/>
    </row>
    <row r="298745" spans="68:68" customFormat="1">
      <c r="BP298745" s="90"/>
    </row>
    <row r="298746" spans="68:68" customFormat="1">
      <c r="BP298746" s="90"/>
    </row>
    <row r="298747" spans="68:68" customFormat="1">
      <c r="BP298747" s="90"/>
    </row>
    <row r="298748" spans="68:68" customFormat="1">
      <c r="BP298748" s="90"/>
    </row>
    <row r="298749" spans="68:68" customFormat="1">
      <c r="BP298749" s="90"/>
    </row>
    <row r="298750" spans="68:68" customFormat="1">
      <c r="BP298750" s="90"/>
    </row>
    <row r="298751" spans="68:68" customFormat="1">
      <c r="BP298751" s="90"/>
    </row>
    <row r="298752" spans="68:68" customFormat="1">
      <c r="BP298752" s="90"/>
    </row>
    <row r="298753" spans="68:68" customFormat="1">
      <c r="BP298753" s="90"/>
    </row>
    <row r="298754" spans="68:68" customFormat="1">
      <c r="BP298754" s="90"/>
    </row>
    <row r="298755" spans="68:68" customFormat="1">
      <c r="BP298755" s="90"/>
    </row>
    <row r="298756" spans="68:68" customFormat="1">
      <c r="BP298756" s="90"/>
    </row>
    <row r="298757" spans="68:68" customFormat="1">
      <c r="BP298757" s="90"/>
    </row>
    <row r="298758" spans="68:68" customFormat="1">
      <c r="BP298758" s="90"/>
    </row>
    <row r="298759" spans="68:68" customFormat="1">
      <c r="BP298759" s="90"/>
    </row>
    <row r="298760" spans="68:68" customFormat="1">
      <c r="BP298760" s="90"/>
    </row>
    <row r="298761" spans="68:68" customFormat="1">
      <c r="BP298761" s="90"/>
    </row>
    <row r="298762" spans="68:68" customFormat="1">
      <c r="BP298762" s="90"/>
    </row>
    <row r="298763" spans="68:68" customFormat="1">
      <c r="BP298763" s="90"/>
    </row>
    <row r="298764" spans="68:68" customFormat="1">
      <c r="BP298764" s="90"/>
    </row>
    <row r="298765" spans="68:68" customFormat="1">
      <c r="BP298765" s="90"/>
    </row>
    <row r="298766" spans="68:68" customFormat="1">
      <c r="BP298766" s="90"/>
    </row>
    <row r="298767" spans="68:68" customFormat="1">
      <c r="BP298767" s="90"/>
    </row>
    <row r="298768" spans="68:68" customFormat="1">
      <c r="BP298768" s="90"/>
    </row>
    <row r="298769" spans="68:68" customFormat="1">
      <c r="BP298769" s="90"/>
    </row>
    <row r="298770" spans="68:68" customFormat="1">
      <c r="BP298770" s="90"/>
    </row>
    <row r="298771" spans="68:68" customFormat="1">
      <c r="BP298771" s="90"/>
    </row>
    <row r="298772" spans="68:68" customFormat="1">
      <c r="BP298772" s="90"/>
    </row>
    <row r="298773" spans="68:68" customFormat="1">
      <c r="BP298773" s="90"/>
    </row>
    <row r="298774" spans="68:68" customFormat="1">
      <c r="BP298774" s="90"/>
    </row>
    <row r="298775" spans="68:68" customFormat="1">
      <c r="BP298775" s="90"/>
    </row>
    <row r="298776" spans="68:68" customFormat="1">
      <c r="BP298776" s="90"/>
    </row>
    <row r="298777" spans="68:68" customFormat="1">
      <c r="BP298777" s="90"/>
    </row>
    <row r="298778" spans="68:68" customFormat="1">
      <c r="BP298778" s="90"/>
    </row>
    <row r="298779" spans="68:68" customFormat="1">
      <c r="BP298779" s="90"/>
    </row>
    <row r="298780" spans="68:68" customFormat="1">
      <c r="BP298780" s="90"/>
    </row>
    <row r="298781" spans="68:68" customFormat="1">
      <c r="BP298781" s="90"/>
    </row>
    <row r="298782" spans="68:68" customFormat="1">
      <c r="BP298782" s="90"/>
    </row>
    <row r="298783" spans="68:68" customFormat="1">
      <c r="BP298783" s="90"/>
    </row>
    <row r="298784" spans="68:68" customFormat="1">
      <c r="BP298784" s="90"/>
    </row>
    <row r="298785" spans="68:68" customFormat="1">
      <c r="BP298785" s="90"/>
    </row>
    <row r="298786" spans="68:68" customFormat="1">
      <c r="BP298786" s="90"/>
    </row>
    <row r="298787" spans="68:68" customFormat="1">
      <c r="BP298787" s="90"/>
    </row>
    <row r="298788" spans="68:68" customFormat="1">
      <c r="BP298788" s="90"/>
    </row>
    <row r="298789" spans="68:68" customFormat="1">
      <c r="BP298789" s="90"/>
    </row>
    <row r="298790" spans="68:68" customFormat="1">
      <c r="BP298790" s="90"/>
    </row>
    <row r="298791" spans="68:68" customFormat="1">
      <c r="BP298791" s="90"/>
    </row>
    <row r="298792" spans="68:68" customFormat="1">
      <c r="BP298792" s="90"/>
    </row>
    <row r="298793" spans="68:68" customFormat="1">
      <c r="BP298793" s="90"/>
    </row>
    <row r="298794" spans="68:68" customFormat="1">
      <c r="BP298794" s="90"/>
    </row>
    <row r="298795" spans="68:68" customFormat="1">
      <c r="BP298795" s="90"/>
    </row>
    <row r="298796" spans="68:68" customFormat="1">
      <c r="BP298796" s="90"/>
    </row>
    <row r="298797" spans="68:68" customFormat="1">
      <c r="BP298797" s="90"/>
    </row>
    <row r="298798" spans="68:68" customFormat="1">
      <c r="BP298798" s="90"/>
    </row>
    <row r="298799" spans="68:68" customFormat="1">
      <c r="BP298799" s="90"/>
    </row>
    <row r="298800" spans="68:68" customFormat="1">
      <c r="BP298800" s="90"/>
    </row>
    <row r="298801" spans="68:68" customFormat="1">
      <c r="BP298801" s="90"/>
    </row>
    <row r="298802" spans="68:68" customFormat="1">
      <c r="BP298802" s="90"/>
    </row>
    <row r="298803" spans="68:68" customFormat="1">
      <c r="BP298803" s="90"/>
    </row>
    <row r="298804" spans="68:68" customFormat="1">
      <c r="BP298804" s="90"/>
    </row>
    <row r="298805" spans="68:68" customFormat="1">
      <c r="BP298805" s="90"/>
    </row>
    <row r="298806" spans="68:68" customFormat="1">
      <c r="BP298806" s="90"/>
    </row>
    <row r="298807" spans="68:68" customFormat="1">
      <c r="BP298807" s="90"/>
    </row>
    <row r="298808" spans="68:68" customFormat="1">
      <c r="BP298808" s="90"/>
    </row>
    <row r="298809" spans="68:68" customFormat="1">
      <c r="BP298809" s="90"/>
    </row>
    <row r="298810" spans="68:68" customFormat="1">
      <c r="BP298810" s="90"/>
    </row>
    <row r="298811" spans="68:68" customFormat="1">
      <c r="BP298811" s="90"/>
    </row>
    <row r="298812" spans="68:68" customFormat="1">
      <c r="BP298812" s="90"/>
    </row>
    <row r="298813" spans="68:68" customFormat="1">
      <c r="BP298813" s="90"/>
    </row>
    <row r="298814" spans="68:68" customFormat="1">
      <c r="BP298814" s="90"/>
    </row>
    <row r="298815" spans="68:68" customFormat="1">
      <c r="BP298815" s="90"/>
    </row>
    <row r="298816" spans="68:68" customFormat="1">
      <c r="BP298816" s="90"/>
    </row>
    <row r="298817" spans="68:68" customFormat="1">
      <c r="BP298817" s="90"/>
    </row>
    <row r="298818" spans="68:68" customFormat="1">
      <c r="BP298818" s="90"/>
    </row>
    <row r="298819" spans="68:68" customFormat="1">
      <c r="BP298819" s="90"/>
    </row>
    <row r="298820" spans="68:68" customFormat="1">
      <c r="BP298820" s="90"/>
    </row>
    <row r="298821" spans="68:68" customFormat="1">
      <c r="BP298821" s="90"/>
    </row>
    <row r="298822" spans="68:68" customFormat="1">
      <c r="BP298822" s="90"/>
    </row>
    <row r="298823" spans="68:68" customFormat="1">
      <c r="BP298823" s="90"/>
    </row>
    <row r="298824" spans="68:68" customFormat="1">
      <c r="BP298824" s="90"/>
    </row>
    <row r="298825" spans="68:68" customFormat="1">
      <c r="BP298825" s="90"/>
    </row>
    <row r="298826" spans="68:68" customFormat="1">
      <c r="BP298826" s="90"/>
    </row>
    <row r="298827" spans="68:68" customFormat="1">
      <c r="BP298827" s="90"/>
    </row>
    <row r="298828" spans="68:68" customFormat="1">
      <c r="BP298828" s="90"/>
    </row>
    <row r="298829" spans="68:68" customFormat="1">
      <c r="BP298829" s="90"/>
    </row>
    <row r="298830" spans="68:68" customFormat="1">
      <c r="BP298830" s="90"/>
    </row>
    <row r="298831" spans="68:68" customFormat="1">
      <c r="BP298831" s="90"/>
    </row>
    <row r="298832" spans="68:68" customFormat="1">
      <c r="BP298832" s="90"/>
    </row>
    <row r="298833" spans="68:68" customFormat="1">
      <c r="BP298833" s="90"/>
    </row>
    <row r="298834" spans="68:68" customFormat="1">
      <c r="BP298834" s="90"/>
    </row>
    <row r="298835" spans="68:68" customFormat="1">
      <c r="BP298835" s="90"/>
    </row>
    <row r="298836" spans="68:68" customFormat="1">
      <c r="BP298836" s="90"/>
    </row>
    <row r="298837" spans="68:68" customFormat="1">
      <c r="BP298837" s="90"/>
    </row>
    <row r="298838" spans="68:68" customFormat="1">
      <c r="BP298838" s="90"/>
    </row>
    <row r="298839" spans="68:68" customFormat="1">
      <c r="BP298839" s="90"/>
    </row>
    <row r="298840" spans="68:68" customFormat="1">
      <c r="BP298840" s="90"/>
    </row>
    <row r="298841" spans="68:68" customFormat="1">
      <c r="BP298841" s="90"/>
    </row>
    <row r="298842" spans="68:68" customFormat="1">
      <c r="BP298842" s="90"/>
    </row>
    <row r="298843" spans="68:68" customFormat="1">
      <c r="BP298843" s="90"/>
    </row>
    <row r="298844" spans="68:68" customFormat="1">
      <c r="BP298844" s="90"/>
    </row>
    <row r="298845" spans="68:68" customFormat="1">
      <c r="BP298845" s="90"/>
    </row>
    <row r="298846" spans="68:68" customFormat="1">
      <c r="BP298846" s="90"/>
    </row>
    <row r="298847" spans="68:68" customFormat="1">
      <c r="BP298847" s="90"/>
    </row>
    <row r="298848" spans="68:68" customFormat="1">
      <c r="BP298848" s="90"/>
    </row>
    <row r="298849" spans="68:68" customFormat="1">
      <c r="BP298849" s="90"/>
    </row>
    <row r="298850" spans="68:68" customFormat="1">
      <c r="BP298850" s="90"/>
    </row>
    <row r="298851" spans="68:68" customFormat="1">
      <c r="BP298851" s="90"/>
    </row>
    <row r="298852" spans="68:68" customFormat="1">
      <c r="BP298852" s="90"/>
    </row>
    <row r="298853" spans="68:68" customFormat="1">
      <c r="BP298853" s="90"/>
    </row>
    <row r="298854" spans="68:68" customFormat="1">
      <c r="BP298854" s="90"/>
    </row>
    <row r="298855" spans="68:68" customFormat="1">
      <c r="BP298855" s="90"/>
    </row>
    <row r="298856" spans="68:68" customFormat="1">
      <c r="BP298856" s="90"/>
    </row>
    <row r="298857" spans="68:68" customFormat="1">
      <c r="BP298857" s="90"/>
    </row>
    <row r="298858" spans="68:68" customFormat="1">
      <c r="BP298858" s="90"/>
    </row>
    <row r="298859" spans="68:68" customFormat="1">
      <c r="BP298859" s="90"/>
    </row>
    <row r="298860" spans="68:68" customFormat="1">
      <c r="BP298860" s="90"/>
    </row>
    <row r="298861" spans="68:68" customFormat="1">
      <c r="BP298861" s="90"/>
    </row>
    <row r="298862" spans="68:68" customFormat="1">
      <c r="BP298862" s="90"/>
    </row>
    <row r="298863" spans="68:68" customFormat="1">
      <c r="BP298863" s="90"/>
    </row>
    <row r="298864" spans="68:68" customFormat="1">
      <c r="BP298864" s="90"/>
    </row>
    <row r="298865" spans="68:68" customFormat="1">
      <c r="BP298865" s="90"/>
    </row>
    <row r="298866" spans="68:68" customFormat="1">
      <c r="BP298866" s="90"/>
    </row>
    <row r="298867" spans="68:68" customFormat="1">
      <c r="BP298867" s="90"/>
    </row>
    <row r="298868" spans="68:68" customFormat="1">
      <c r="BP298868" s="90"/>
    </row>
    <row r="298869" spans="68:68" customFormat="1">
      <c r="BP298869" s="90"/>
    </row>
    <row r="298870" spans="68:68" customFormat="1">
      <c r="BP298870" s="90"/>
    </row>
    <row r="298871" spans="68:68" customFormat="1">
      <c r="BP298871" s="90"/>
    </row>
    <row r="298872" spans="68:68" customFormat="1">
      <c r="BP298872" s="90"/>
    </row>
    <row r="298873" spans="68:68" customFormat="1">
      <c r="BP298873" s="90"/>
    </row>
    <row r="298874" spans="68:68" customFormat="1">
      <c r="BP298874" s="90"/>
    </row>
    <row r="298875" spans="68:68" customFormat="1">
      <c r="BP298875" s="90"/>
    </row>
    <row r="298876" spans="68:68" customFormat="1">
      <c r="BP298876" s="90"/>
    </row>
    <row r="298877" spans="68:68" customFormat="1">
      <c r="BP298877" s="90"/>
    </row>
    <row r="298878" spans="68:68" customFormat="1">
      <c r="BP298878" s="90"/>
    </row>
    <row r="298879" spans="68:68" customFormat="1">
      <c r="BP298879" s="90"/>
    </row>
    <row r="298880" spans="68:68" customFormat="1">
      <c r="BP298880" s="90"/>
    </row>
    <row r="298881" spans="68:68" customFormat="1">
      <c r="BP298881" s="90"/>
    </row>
    <row r="298882" spans="68:68" customFormat="1">
      <c r="BP298882" s="90"/>
    </row>
    <row r="298883" spans="68:68" customFormat="1">
      <c r="BP298883" s="90"/>
    </row>
    <row r="298884" spans="68:68" customFormat="1">
      <c r="BP298884" s="90"/>
    </row>
    <row r="298885" spans="68:68" customFormat="1">
      <c r="BP298885" s="90"/>
    </row>
    <row r="298886" spans="68:68" customFormat="1">
      <c r="BP298886" s="90"/>
    </row>
    <row r="298887" spans="68:68" customFormat="1">
      <c r="BP298887" s="90"/>
    </row>
    <row r="298888" spans="68:68" customFormat="1">
      <c r="BP298888" s="90"/>
    </row>
    <row r="298889" spans="68:68" customFormat="1">
      <c r="BP298889" s="90"/>
    </row>
    <row r="298890" spans="68:68" customFormat="1">
      <c r="BP298890" s="90"/>
    </row>
    <row r="298891" spans="68:68" customFormat="1">
      <c r="BP298891" s="90"/>
    </row>
    <row r="298892" spans="68:68" customFormat="1">
      <c r="BP298892" s="90"/>
    </row>
    <row r="298893" spans="68:68" customFormat="1">
      <c r="BP298893" s="90"/>
    </row>
    <row r="298894" spans="68:68" customFormat="1">
      <c r="BP298894" s="90"/>
    </row>
    <row r="298895" spans="68:68" customFormat="1">
      <c r="BP298895" s="90"/>
    </row>
    <row r="298896" spans="68:68" customFormat="1">
      <c r="BP298896" s="90"/>
    </row>
    <row r="298897" spans="68:68" customFormat="1">
      <c r="BP298897" s="90"/>
    </row>
    <row r="298898" spans="68:68" customFormat="1">
      <c r="BP298898" s="90"/>
    </row>
    <row r="298899" spans="68:68" customFormat="1">
      <c r="BP298899" s="90"/>
    </row>
    <row r="298900" spans="68:68" customFormat="1">
      <c r="BP298900" s="90"/>
    </row>
    <row r="298901" spans="68:68" customFormat="1">
      <c r="BP298901" s="90"/>
    </row>
    <row r="298902" spans="68:68" customFormat="1">
      <c r="BP298902" s="90"/>
    </row>
    <row r="298903" spans="68:68" customFormat="1">
      <c r="BP298903" s="90"/>
    </row>
    <row r="298904" spans="68:68" customFormat="1">
      <c r="BP298904" s="90"/>
    </row>
    <row r="298905" spans="68:68" customFormat="1">
      <c r="BP298905" s="90"/>
    </row>
    <row r="298906" spans="68:68" customFormat="1">
      <c r="BP298906" s="90"/>
    </row>
    <row r="298907" spans="68:68" customFormat="1">
      <c r="BP298907" s="90"/>
    </row>
    <row r="298908" spans="68:68" customFormat="1">
      <c r="BP298908" s="90"/>
    </row>
    <row r="298909" spans="68:68" customFormat="1">
      <c r="BP298909" s="90"/>
    </row>
    <row r="298910" spans="68:68" customFormat="1">
      <c r="BP298910" s="90"/>
    </row>
    <row r="298911" spans="68:68" customFormat="1">
      <c r="BP298911" s="90"/>
    </row>
    <row r="298912" spans="68:68" customFormat="1">
      <c r="BP298912" s="90"/>
    </row>
    <row r="298913" spans="68:68" customFormat="1">
      <c r="BP298913" s="90"/>
    </row>
    <row r="298914" spans="68:68" customFormat="1">
      <c r="BP298914" s="90"/>
    </row>
    <row r="298915" spans="68:68" customFormat="1">
      <c r="BP298915" s="90"/>
    </row>
    <row r="298916" spans="68:68" customFormat="1">
      <c r="BP298916" s="90"/>
    </row>
    <row r="298917" spans="68:68" customFormat="1">
      <c r="BP298917" s="90"/>
    </row>
    <row r="298918" spans="68:68" customFormat="1">
      <c r="BP298918" s="90"/>
    </row>
    <row r="298919" spans="68:68" customFormat="1">
      <c r="BP298919" s="90"/>
    </row>
    <row r="298920" spans="68:68" customFormat="1">
      <c r="BP298920" s="90"/>
    </row>
    <row r="298921" spans="68:68" customFormat="1">
      <c r="BP298921" s="90"/>
    </row>
    <row r="298922" spans="68:68" customFormat="1">
      <c r="BP298922" s="90"/>
    </row>
    <row r="298923" spans="68:68" customFormat="1">
      <c r="BP298923" s="90"/>
    </row>
    <row r="298924" spans="68:68" customFormat="1">
      <c r="BP298924" s="90"/>
    </row>
    <row r="298925" spans="68:68" customFormat="1">
      <c r="BP298925" s="90"/>
    </row>
    <row r="298926" spans="68:68" customFormat="1">
      <c r="BP298926" s="90"/>
    </row>
    <row r="298927" spans="68:68" customFormat="1">
      <c r="BP298927" s="90"/>
    </row>
    <row r="298928" spans="68:68" customFormat="1">
      <c r="BP298928" s="90"/>
    </row>
    <row r="298929" spans="68:68" customFormat="1">
      <c r="BP298929" s="90"/>
    </row>
    <row r="298930" spans="68:68" customFormat="1">
      <c r="BP298930" s="90"/>
    </row>
    <row r="298931" spans="68:68" customFormat="1">
      <c r="BP298931" s="90"/>
    </row>
    <row r="298932" spans="68:68" customFormat="1">
      <c r="BP298932" s="90"/>
    </row>
    <row r="298933" spans="68:68" customFormat="1">
      <c r="BP298933" s="90"/>
    </row>
    <row r="298934" spans="68:68" customFormat="1">
      <c r="BP298934" s="90"/>
    </row>
    <row r="298935" spans="68:68" customFormat="1">
      <c r="BP298935" s="90"/>
    </row>
    <row r="298936" spans="68:68" customFormat="1">
      <c r="BP298936" s="90"/>
    </row>
    <row r="298937" spans="68:68" customFormat="1">
      <c r="BP298937" s="90"/>
    </row>
    <row r="298938" spans="68:68" customFormat="1">
      <c r="BP298938" s="90"/>
    </row>
    <row r="298939" spans="68:68" customFormat="1">
      <c r="BP298939" s="90"/>
    </row>
    <row r="298940" spans="68:68" customFormat="1">
      <c r="BP298940" s="90"/>
    </row>
    <row r="298941" spans="68:68" customFormat="1">
      <c r="BP298941" s="90"/>
    </row>
    <row r="298942" spans="68:68" customFormat="1">
      <c r="BP298942" s="90"/>
    </row>
    <row r="298943" spans="68:68" customFormat="1">
      <c r="BP298943" s="90"/>
    </row>
    <row r="298944" spans="68:68" customFormat="1">
      <c r="BP298944" s="90"/>
    </row>
    <row r="298945" spans="68:68" customFormat="1">
      <c r="BP298945" s="90"/>
    </row>
    <row r="298946" spans="68:68" customFormat="1">
      <c r="BP298946" s="90"/>
    </row>
    <row r="298947" spans="68:68" customFormat="1">
      <c r="BP298947" s="90"/>
    </row>
    <row r="298948" spans="68:68" customFormat="1">
      <c r="BP298948" s="90"/>
    </row>
    <row r="298949" spans="68:68" customFormat="1">
      <c r="BP298949" s="90"/>
    </row>
    <row r="298950" spans="68:68" customFormat="1">
      <c r="BP298950" s="90"/>
    </row>
    <row r="298951" spans="68:68" customFormat="1">
      <c r="BP298951" s="90"/>
    </row>
    <row r="298952" spans="68:68" customFormat="1">
      <c r="BP298952" s="90"/>
    </row>
    <row r="298953" spans="68:68" customFormat="1">
      <c r="BP298953" s="90"/>
    </row>
    <row r="298954" spans="68:68" customFormat="1">
      <c r="BP298954" s="90"/>
    </row>
    <row r="298955" spans="68:68" customFormat="1">
      <c r="BP298955" s="90"/>
    </row>
    <row r="298956" spans="68:68" customFormat="1">
      <c r="BP298956" s="90"/>
    </row>
    <row r="298957" spans="68:68" customFormat="1">
      <c r="BP298957" s="90"/>
    </row>
    <row r="298958" spans="68:68" customFormat="1">
      <c r="BP298958" s="90"/>
    </row>
    <row r="298959" spans="68:68" customFormat="1">
      <c r="BP298959" s="90"/>
    </row>
    <row r="298960" spans="68:68" customFormat="1">
      <c r="BP298960" s="90"/>
    </row>
    <row r="298961" spans="68:68" customFormat="1">
      <c r="BP298961" s="90"/>
    </row>
    <row r="298962" spans="68:68" customFormat="1">
      <c r="BP298962" s="90"/>
    </row>
    <row r="298963" spans="68:68" customFormat="1">
      <c r="BP298963" s="90"/>
    </row>
    <row r="298964" spans="68:68" customFormat="1">
      <c r="BP298964" s="90"/>
    </row>
    <row r="298965" spans="68:68" customFormat="1">
      <c r="BP298965" s="90"/>
    </row>
    <row r="298966" spans="68:68" customFormat="1">
      <c r="BP298966" s="90"/>
    </row>
    <row r="298967" spans="68:68" customFormat="1">
      <c r="BP298967" s="90"/>
    </row>
    <row r="298968" spans="68:68" customFormat="1">
      <c r="BP298968" s="90"/>
    </row>
    <row r="298969" spans="68:68" customFormat="1">
      <c r="BP298969" s="90"/>
    </row>
    <row r="298970" spans="68:68" customFormat="1">
      <c r="BP298970" s="90"/>
    </row>
    <row r="298971" spans="68:68" customFormat="1">
      <c r="BP298971" s="90"/>
    </row>
    <row r="298972" spans="68:68" customFormat="1">
      <c r="BP298972" s="90"/>
    </row>
    <row r="298973" spans="68:68" customFormat="1">
      <c r="BP298973" s="90"/>
    </row>
    <row r="298974" spans="68:68" customFormat="1">
      <c r="BP298974" s="90"/>
    </row>
    <row r="298975" spans="68:68" customFormat="1">
      <c r="BP298975" s="90"/>
    </row>
    <row r="298976" spans="68:68" customFormat="1">
      <c r="BP298976" s="90"/>
    </row>
    <row r="298977" spans="68:68" customFormat="1">
      <c r="BP298977" s="90"/>
    </row>
    <row r="298978" spans="68:68" customFormat="1">
      <c r="BP298978" s="90"/>
    </row>
    <row r="298979" spans="68:68" customFormat="1">
      <c r="BP298979" s="90"/>
    </row>
    <row r="298980" spans="68:68" customFormat="1">
      <c r="BP298980" s="90"/>
    </row>
    <row r="298981" spans="68:68" customFormat="1">
      <c r="BP298981" s="90"/>
    </row>
    <row r="298982" spans="68:68" customFormat="1">
      <c r="BP298982" s="90"/>
    </row>
    <row r="298983" spans="68:68" customFormat="1">
      <c r="BP298983" s="90"/>
    </row>
    <row r="298984" spans="68:68" customFormat="1">
      <c r="BP298984" s="90"/>
    </row>
    <row r="298985" spans="68:68" customFormat="1">
      <c r="BP298985" s="90"/>
    </row>
    <row r="298986" spans="68:68" customFormat="1">
      <c r="BP298986" s="90"/>
    </row>
    <row r="298987" spans="68:68" customFormat="1">
      <c r="BP298987" s="90"/>
    </row>
    <row r="298988" spans="68:68" customFormat="1">
      <c r="BP298988" s="90"/>
    </row>
    <row r="298989" spans="68:68" customFormat="1">
      <c r="BP298989" s="90"/>
    </row>
    <row r="298990" spans="68:68" customFormat="1">
      <c r="BP298990" s="90"/>
    </row>
    <row r="298991" spans="68:68" customFormat="1">
      <c r="BP298991" s="90"/>
    </row>
    <row r="298992" spans="68:68" customFormat="1">
      <c r="BP298992" s="90"/>
    </row>
    <row r="298993" spans="68:68" customFormat="1">
      <c r="BP298993" s="90"/>
    </row>
    <row r="298994" spans="68:68" customFormat="1">
      <c r="BP298994" s="90"/>
    </row>
    <row r="298995" spans="68:68" customFormat="1">
      <c r="BP298995" s="90"/>
    </row>
    <row r="298996" spans="68:68" customFormat="1">
      <c r="BP298996" s="90"/>
    </row>
    <row r="298997" spans="68:68" customFormat="1">
      <c r="BP298997" s="90"/>
    </row>
    <row r="298998" spans="68:68" customFormat="1">
      <c r="BP298998" s="90"/>
    </row>
    <row r="298999" spans="68:68" customFormat="1">
      <c r="BP298999" s="90"/>
    </row>
    <row r="299000" spans="68:68" customFormat="1">
      <c r="BP299000" s="90"/>
    </row>
    <row r="299001" spans="68:68" customFormat="1">
      <c r="BP299001" s="90"/>
    </row>
    <row r="299002" spans="68:68" customFormat="1">
      <c r="BP299002" s="90"/>
    </row>
    <row r="299003" spans="68:68" customFormat="1">
      <c r="BP299003" s="90"/>
    </row>
    <row r="299004" spans="68:68" customFormat="1">
      <c r="BP299004" s="90"/>
    </row>
    <row r="299005" spans="68:68" customFormat="1">
      <c r="BP299005" s="90"/>
    </row>
    <row r="299006" spans="68:68" customFormat="1">
      <c r="BP299006" s="90"/>
    </row>
    <row r="299007" spans="68:68" customFormat="1">
      <c r="BP299007" s="90"/>
    </row>
    <row r="299008" spans="68:68" customFormat="1">
      <c r="BP299008" s="90"/>
    </row>
    <row r="299009" spans="68:68" customFormat="1">
      <c r="BP299009" s="90"/>
    </row>
    <row r="299010" spans="68:68" customFormat="1">
      <c r="BP299010" s="90"/>
    </row>
    <row r="299011" spans="68:68" customFormat="1">
      <c r="BP299011" s="90"/>
    </row>
    <row r="299012" spans="68:68" customFormat="1">
      <c r="BP299012" s="90"/>
    </row>
    <row r="299013" spans="68:68" customFormat="1">
      <c r="BP299013" s="90"/>
    </row>
    <row r="299014" spans="68:68" customFormat="1">
      <c r="BP299014" s="90"/>
    </row>
    <row r="299015" spans="68:68" customFormat="1">
      <c r="BP299015" s="90"/>
    </row>
    <row r="299016" spans="68:68" customFormat="1">
      <c r="BP299016" s="90"/>
    </row>
    <row r="299017" spans="68:68" customFormat="1">
      <c r="BP299017" s="90"/>
    </row>
    <row r="299018" spans="68:68" customFormat="1">
      <c r="BP299018" s="90"/>
    </row>
    <row r="299019" spans="68:68" customFormat="1">
      <c r="BP299019" s="90"/>
    </row>
    <row r="299020" spans="68:68" customFormat="1">
      <c r="BP299020" s="90"/>
    </row>
    <row r="299021" spans="68:68" customFormat="1">
      <c r="BP299021" s="90"/>
    </row>
    <row r="299022" spans="68:68" customFormat="1">
      <c r="BP299022" s="90"/>
    </row>
    <row r="299023" spans="68:68" customFormat="1">
      <c r="BP299023" s="90"/>
    </row>
    <row r="299024" spans="68:68" customFormat="1">
      <c r="BP299024" s="90"/>
    </row>
    <row r="299025" spans="68:68" customFormat="1">
      <c r="BP299025" s="90"/>
    </row>
    <row r="299026" spans="68:68" customFormat="1">
      <c r="BP299026" s="90"/>
    </row>
    <row r="299027" spans="68:68" customFormat="1">
      <c r="BP299027" s="90"/>
    </row>
    <row r="299028" spans="68:68" customFormat="1">
      <c r="BP299028" s="90"/>
    </row>
    <row r="299029" spans="68:68" customFormat="1">
      <c r="BP299029" s="90"/>
    </row>
    <row r="299030" spans="68:68" customFormat="1">
      <c r="BP299030" s="90"/>
    </row>
    <row r="299031" spans="68:68" customFormat="1">
      <c r="BP299031" s="90"/>
    </row>
    <row r="299032" spans="68:68" customFormat="1">
      <c r="BP299032" s="90"/>
    </row>
    <row r="299033" spans="68:68" customFormat="1">
      <c r="BP299033" s="90"/>
    </row>
    <row r="299034" spans="68:68" customFormat="1">
      <c r="BP299034" s="90"/>
    </row>
    <row r="299035" spans="68:68" customFormat="1">
      <c r="BP299035" s="90"/>
    </row>
    <row r="299036" spans="68:68" customFormat="1">
      <c r="BP299036" s="90"/>
    </row>
    <row r="299037" spans="68:68" customFormat="1">
      <c r="BP299037" s="90"/>
    </row>
    <row r="299038" spans="68:68" customFormat="1">
      <c r="BP299038" s="90"/>
    </row>
    <row r="299039" spans="68:68" customFormat="1">
      <c r="BP299039" s="90"/>
    </row>
    <row r="299040" spans="68:68" customFormat="1">
      <c r="BP299040" s="90"/>
    </row>
    <row r="299041" spans="68:68" customFormat="1">
      <c r="BP299041" s="90"/>
    </row>
    <row r="299042" spans="68:68" customFormat="1">
      <c r="BP299042" s="90"/>
    </row>
    <row r="299043" spans="68:68" customFormat="1">
      <c r="BP299043" s="90"/>
    </row>
    <row r="299044" spans="68:68" customFormat="1">
      <c r="BP299044" s="90"/>
    </row>
    <row r="299045" spans="68:68" customFormat="1">
      <c r="BP299045" s="90"/>
    </row>
    <row r="299046" spans="68:68" customFormat="1">
      <c r="BP299046" s="90"/>
    </row>
    <row r="299047" spans="68:68" customFormat="1">
      <c r="BP299047" s="90"/>
    </row>
    <row r="299048" spans="68:68" customFormat="1">
      <c r="BP299048" s="90"/>
    </row>
    <row r="299049" spans="68:68" customFormat="1">
      <c r="BP299049" s="90"/>
    </row>
    <row r="299050" spans="68:68" customFormat="1">
      <c r="BP299050" s="90"/>
    </row>
    <row r="299051" spans="68:68" customFormat="1">
      <c r="BP299051" s="90"/>
    </row>
    <row r="299052" spans="68:68" customFormat="1">
      <c r="BP299052" s="90"/>
    </row>
    <row r="299053" spans="68:68" customFormat="1">
      <c r="BP299053" s="90"/>
    </row>
    <row r="299054" spans="68:68" customFormat="1">
      <c r="BP299054" s="90"/>
    </row>
    <row r="299055" spans="68:68" customFormat="1">
      <c r="BP299055" s="90"/>
    </row>
    <row r="299056" spans="68:68" customFormat="1">
      <c r="BP299056" s="90"/>
    </row>
    <row r="299057" spans="68:68" customFormat="1">
      <c r="BP299057" s="90"/>
    </row>
    <row r="299058" spans="68:68" customFormat="1">
      <c r="BP299058" s="90"/>
    </row>
    <row r="299059" spans="68:68" customFormat="1">
      <c r="BP299059" s="90"/>
    </row>
    <row r="299060" spans="68:68" customFormat="1">
      <c r="BP299060" s="90"/>
    </row>
    <row r="299061" spans="68:68" customFormat="1">
      <c r="BP299061" s="90"/>
    </row>
    <row r="299062" spans="68:68" customFormat="1">
      <c r="BP299062" s="90"/>
    </row>
    <row r="299063" spans="68:68" customFormat="1">
      <c r="BP299063" s="90"/>
    </row>
    <row r="299064" spans="68:68" customFormat="1">
      <c r="BP299064" s="90"/>
    </row>
    <row r="299065" spans="68:68" customFormat="1">
      <c r="BP299065" s="90"/>
    </row>
    <row r="299066" spans="68:68" customFormat="1">
      <c r="BP299066" s="90"/>
    </row>
    <row r="299067" spans="68:68" customFormat="1">
      <c r="BP299067" s="90"/>
    </row>
    <row r="299068" spans="68:68" customFormat="1">
      <c r="BP299068" s="90"/>
    </row>
    <row r="299069" spans="68:68" customFormat="1">
      <c r="BP299069" s="90"/>
    </row>
    <row r="299070" spans="68:68" customFormat="1">
      <c r="BP299070" s="90"/>
    </row>
    <row r="299071" spans="68:68" customFormat="1">
      <c r="BP299071" s="90"/>
    </row>
    <row r="299072" spans="68:68" customFormat="1">
      <c r="BP299072" s="90"/>
    </row>
    <row r="299073" spans="68:68" customFormat="1">
      <c r="BP299073" s="90"/>
    </row>
    <row r="299074" spans="68:68" customFormat="1">
      <c r="BP299074" s="90"/>
    </row>
    <row r="299075" spans="68:68" customFormat="1">
      <c r="BP299075" s="90"/>
    </row>
    <row r="299076" spans="68:68" customFormat="1">
      <c r="BP299076" s="90"/>
    </row>
    <row r="299077" spans="68:68" customFormat="1">
      <c r="BP299077" s="90"/>
    </row>
    <row r="299078" spans="68:68" customFormat="1">
      <c r="BP299078" s="90"/>
    </row>
    <row r="299079" spans="68:68" customFormat="1">
      <c r="BP299079" s="90"/>
    </row>
    <row r="299080" spans="68:68" customFormat="1">
      <c r="BP299080" s="90"/>
    </row>
    <row r="299081" spans="68:68" customFormat="1">
      <c r="BP299081" s="90"/>
    </row>
    <row r="299082" spans="68:68" customFormat="1">
      <c r="BP299082" s="90"/>
    </row>
    <row r="299083" spans="68:68" customFormat="1">
      <c r="BP299083" s="90"/>
    </row>
    <row r="299084" spans="68:68" customFormat="1">
      <c r="BP299084" s="90"/>
    </row>
    <row r="299085" spans="68:68" customFormat="1">
      <c r="BP299085" s="90"/>
    </row>
    <row r="299086" spans="68:68" customFormat="1">
      <c r="BP299086" s="90"/>
    </row>
    <row r="299087" spans="68:68" customFormat="1">
      <c r="BP299087" s="90"/>
    </row>
    <row r="299088" spans="68:68" customFormat="1">
      <c r="BP299088" s="90"/>
    </row>
    <row r="299089" spans="68:68" customFormat="1">
      <c r="BP299089" s="90"/>
    </row>
    <row r="299090" spans="68:68" customFormat="1">
      <c r="BP299090" s="90"/>
    </row>
    <row r="299091" spans="68:68" customFormat="1">
      <c r="BP299091" s="90"/>
    </row>
    <row r="299092" spans="68:68" customFormat="1">
      <c r="BP299092" s="90"/>
    </row>
    <row r="299093" spans="68:68" customFormat="1">
      <c r="BP299093" s="90"/>
    </row>
    <row r="299094" spans="68:68" customFormat="1">
      <c r="BP299094" s="90"/>
    </row>
    <row r="299095" spans="68:68" customFormat="1">
      <c r="BP299095" s="90"/>
    </row>
    <row r="299096" spans="68:68" customFormat="1">
      <c r="BP299096" s="90"/>
    </row>
    <row r="299097" spans="68:68" customFormat="1">
      <c r="BP299097" s="90"/>
    </row>
    <row r="299098" spans="68:68" customFormat="1">
      <c r="BP299098" s="90"/>
    </row>
    <row r="299099" spans="68:68" customFormat="1">
      <c r="BP299099" s="90"/>
    </row>
    <row r="299100" spans="68:68" customFormat="1">
      <c r="BP299100" s="90"/>
    </row>
    <row r="299101" spans="68:68" customFormat="1">
      <c r="BP299101" s="90"/>
    </row>
    <row r="299102" spans="68:68" customFormat="1">
      <c r="BP299102" s="90"/>
    </row>
    <row r="299103" spans="68:68" customFormat="1">
      <c r="BP299103" s="90"/>
    </row>
    <row r="299104" spans="68:68" customFormat="1">
      <c r="BP299104" s="90"/>
    </row>
    <row r="299105" spans="68:68" customFormat="1">
      <c r="BP299105" s="90"/>
    </row>
    <row r="299106" spans="68:68" customFormat="1">
      <c r="BP299106" s="90"/>
    </row>
    <row r="299107" spans="68:68" customFormat="1">
      <c r="BP299107" s="90"/>
    </row>
    <row r="299108" spans="68:68" customFormat="1">
      <c r="BP299108" s="90"/>
    </row>
    <row r="299109" spans="68:68" customFormat="1">
      <c r="BP299109" s="90"/>
    </row>
    <row r="299110" spans="68:68" customFormat="1">
      <c r="BP299110" s="90"/>
    </row>
    <row r="299111" spans="68:68" customFormat="1">
      <c r="BP299111" s="90"/>
    </row>
    <row r="299112" spans="68:68" customFormat="1">
      <c r="BP299112" s="90"/>
    </row>
    <row r="299113" spans="68:68" customFormat="1">
      <c r="BP299113" s="90"/>
    </row>
    <row r="299114" spans="68:68" customFormat="1">
      <c r="BP299114" s="90"/>
    </row>
    <row r="299115" spans="68:68" customFormat="1">
      <c r="BP299115" s="90"/>
    </row>
    <row r="299116" spans="68:68" customFormat="1">
      <c r="BP299116" s="90"/>
    </row>
    <row r="299117" spans="68:68" customFormat="1">
      <c r="BP299117" s="90"/>
    </row>
    <row r="299118" spans="68:68" customFormat="1">
      <c r="BP299118" s="90"/>
    </row>
    <row r="299119" spans="68:68" customFormat="1">
      <c r="BP299119" s="90"/>
    </row>
    <row r="299120" spans="68:68" customFormat="1">
      <c r="BP299120" s="90"/>
    </row>
    <row r="299121" spans="68:68" customFormat="1">
      <c r="BP299121" s="90"/>
    </row>
    <row r="299122" spans="68:68" customFormat="1">
      <c r="BP299122" s="90"/>
    </row>
    <row r="299123" spans="68:68" customFormat="1">
      <c r="BP299123" s="90"/>
    </row>
    <row r="299124" spans="68:68" customFormat="1">
      <c r="BP299124" s="90"/>
    </row>
    <row r="299125" spans="68:68" customFormat="1">
      <c r="BP299125" s="90"/>
    </row>
    <row r="299126" spans="68:68" customFormat="1">
      <c r="BP299126" s="90"/>
    </row>
    <row r="299127" spans="68:68" customFormat="1">
      <c r="BP299127" s="90"/>
    </row>
    <row r="299128" spans="68:68" customFormat="1">
      <c r="BP299128" s="90"/>
    </row>
    <row r="299129" spans="68:68" customFormat="1">
      <c r="BP299129" s="90"/>
    </row>
    <row r="299130" spans="68:68" customFormat="1">
      <c r="BP299130" s="90"/>
    </row>
    <row r="299131" spans="68:68" customFormat="1">
      <c r="BP299131" s="90"/>
    </row>
    <row r="299132" spans="68:68" customFormat="1">
      <c r="BP299132" s="90"/>
    </row>
    <row r="299133" spans="68:68" customFormat="1">
      <c r="BP299133" s="90"/>
    </row>
    <row r="299134" spans="68:68" customFormat="1">
      <c r="BP299134" s="90"/>
    </row>
    <row r="299135" spans="68:68" customFormat="1">
      <c r="BP299135" s="90"/>
    </row>
    <row r="299136" spans="68:68" customFormat="1">
      <c r="BP299136" s="90"/>
    </row>
    <row r="299137" spans="68:68" customFormat="1">
      <c r="BP299137" s="90"/>
    </row>
    <row r="299138" spans="68:68" customFormat="1">
      <c r="BP299138" s="90"/>
    </row>
    <row r="299139" spans="68:68" customFormat="1">
      <c r="BP299139" s="90"/>
    </row>
    <row r="299140" spans="68:68" customFormat="1">
      <c r="BP299140" s="90"/>
    </row>
    <row r="299141" spans="68:68" customFormat="1">
      <c r="BP299141" s="90"/>
    </row>
    <row r="299142" spans="68:68" customFormat="1">
      <c r="BP299142" s="90"/>
    </row>
    <row r="299143" spans="68:68" customFormat="1">
      <c r="BP299143" s="90"/>
    </row>
    <row r="299144" spans="68:68" customFormat="1">
      <c r="BP299144" s="90"/>
    </row>
    <row r="299145" spans="68:68" customFormat="1">
      <c r="BP299145" s="90"/>
    </row>
    <row r="299146" spans="68:68" customFormat="1">
      <c r="BP299146" s="90"/>
    </row>
    <row r="299147" spans="68:68" customFormat="1">
      <c r="BP299147" s="90"/>
    </row>
    <row r="299148" spans="68:68" customFormat="1">
      <c r="BP299148" s="90"/>
    </row>
    <row r="299149" spans="68:68" customFormat="1">
      <c r="BP299149" s="90"/>
    </row>
    <row r="299150" spans="68:68" customFormat="1">
      <c r="BP299150" s="90"/>
    </row>
    <row r="299151" spans="68:68" customFormat="1">
      <c r="BP299151" s="90"/>
    </row>
    <row r="299152" spans="68:68" customFormat="1">
      <c r="BP299152" s="90"/>
    </row>
    <row r="299153" spans="68:68" customFormat="1">
      <c r="BP299153" s="90"/>
    </row>
    <row r="299154" spans="68:68" customFormat="1">
      <c r="BP299154" s="90"/>
    </row>
    <row r="299155" spans="68:68" customFormat="1">
      <c r="BP299155" s="90"/>
    </row>
    <row r="299156" spans="68:68" customFormat="1">
      <c r="BP299156" s="90"/>
    </row>
    <row r="299157" spans="68:68" customFormat="1">
      <c r="BP299157" s="90"/>
    </row>
    <row r="299158" spans="68:68" customFormat="1">
      <c r="BP299158" s="90"/>
    </row>
    <row r="299159" spans="68:68" customFormat="1">
      <c r="BP299159" s="90"/>
    </row>
    <row r="299160" spans="68:68" customFormat="1">
      <c r="BP299160" s="90"/>
    </row>
    <row r="299161" spans="68:68" customFormat="1">
      <c r="BP299161" s="90"/>
    </row>
    <row r="299162" spans="68:68" customFormat="1">
      <c r="BP299162" s="90"/>
    </row>
    <row r="299163" spans="68:68" customFormat="1">
      <c r="BP299163" s="90"/>
    </row>
    <row r="299164" spans="68:68" customFormat="1">
      <c r="BP299164" s="90"/>
    </row>
    <row r="299165" spans="68:68" customFormat="1">
      <c r="BP299165" s="90"/>
    </row>
    <row r="299166" spans="68:68" customFormat="1">
      <c r="BP299166" s="90"/>
    </row>
    <row r="299167" spans="68:68" customFormat="1">
      <c r="BP299167" s="90"/>
    </row>
    <row r="299168" spans="68:68" customFormat="1">
      <c r="BP299168" s="90"/>
    </row>
    <row r="299169" spans="68:68" customFormat="1">
      <c r="BP299169" s="90"/>
    </row>
    <row r="299170" spans="68:68" customFormat="1">
      <c r="BP299170" s="90"/>
    </row>
    <row r="299171" spans="68:68" customFormat="1">
      <c r="BP299171" s="90"/>
    </row>
    <row r="299172" spans="68:68" customFormat="1">
      <c r="BP299172" s="90"/>
    </row>
    <row r="299173" spans="68:68" customFormat="1">
      <c r="BP299173" s="90"/>
    </row>
    <row r="299174" spans="68:68" customFormat="1">
      <c r="BP299174" s="90"/>
    </row>
    <row r="299175" spans="68:68" customFormat="1">
      <c r="BP299175" s="90"/>
    </row>
    <row r="299176" spans="68:68" customFormat="1">
      <c r="BP299176" s="90"/>
    </row>
    <row r="299177" spans="68:68" customFormat="1">
      <c r="BP299177" s="90"/>
    </row>
    <row r="299178" spans="68:68" customFormat="1">
      <c r="BP299178" s="90"/>
    </row>
    <row r="299179" spans="68:68" customFormat="1">
      <c r="BP299179" s="90"/>
    </row>
    <row r="299180" spans="68:68" customFormat="1">
      <c r="BP299180" s="90"/>
    </row>
    <row r="299181" spans="68:68" customFormat="1">
      <c r="BP299181" s="90"/>
    </row>
    <row r="299182" spans="68:68" customFormat="1">
      <c r="BP299182" s="90"/>
    </row>
    <row r="299183" spans="68:68" customFormat="1">
      <c r="BP299183" s="90"/>
    </row>
    <row r="299184" spans="68:68" customFormat="1">
      <c r="BP299184" s="90"/>
    </row>
    <row r="299185" spans="68:68" customFormat="1">
      <c r="BP299185" s="90"/>
    </row>
    <row r="299186" spans="68:68" customFormat="1">
      <c r="BP299186" s="90"/>
    </row>
    <row r="299187" spans="68:68" customFormat="1">
      <c r="BP299187" s="90"/>
    </row>
    <row r="299188" spans="68:68" customFormat="1">
      <c r="BP299188" s="90"/>
    </row>
    <row r="299189" spans="68:68" customFormat="1">
      <c r="BP299189" s="90"/>
    </row>
    <row r="299190" spans="68:68" customFormat="1">
      <c r="BP299190" s="90"/>
    </row>
    <row r="299191" spans="68:68" customFormat="1">
      <c r="BP299191" s="90"/>
    </row>
    <row r="299192" spans="68:68" customFormat="1">
      <c r="BP299192" s="90"/>
    </row>
    <row r="299193" spans="68:68" customFormat="1">
      <c r="BP299193" s="90"/>
    </row>
    <row r="299194" spans="68:68" customFormat="1">
      <c r="BP299194" s="90"/>
    </row>
    <row r="299195" spans="68:68" customFormat="1">
      <c r="BP299195" s="90"/>
    </row>
    <row r="299196" spans="68:68" customFormat="1">
      <c r="BP299196" s="90"/>
    </row>
    <row r="299197" spans="68:68" customFormat="1">
      <c r="BP299197" s="90"/>
    </row>
    <row r="299198" spans="68:68" customFormat="1">
      <c r="BP299198" s="90"/>
    </row>
    <row r="299199" spans="68:68" customFormat="1">
      <c r="BP299199" s="90"/>
    </row>
    <row r="299200" spans="68:68" customFormat="1">
      <c r="BP299200" s="90"/>
    </row>
    <row r="299201" spans="68:68" customFormat="1">
      <c r="BP299201" s="90"/>
    </row>
    <row r="299202" spans="68:68" customFormat="1">
      <c r="BP299202" s="90"/>
    </row>
    <row r="299203" spans="68:68" customFormat="1">
      <c r="BP299203" s="90"/>
    </row>
    <row r="299204" spans="68:68" customFormat="1">
      <c r="BP299204" s="90"/>
    </row>
    <row r="299205" spans="68:68" customFormat="1">
      <c r="BP299205" s="90"/>
    </row>
    <row r="299206" spans="68:68" customFormat="1">
      <c r="BP299206" s="90"/>
    </row>
    <row r="299207" spans="68:68" customFormat="1">
      <c r="BP299207" s="90"/>
    </row>
    <row r="299208" spans="68:68" customFormat="1">
      <c r="BP299208" s="90"/>
    </row>
    <row r="299209" spans="68:68" customFormat="1">
      <c r="BP299209" s="90"/>
    </row>
    <row r="299210" spans="68:68" customFormat="1">
      <c r="BP299210" s="90"/>
    </row>
    <row r="299211" spans="68:68" customFormat="1">
      <c r="BP299211" s="90"/>
    </row>
    <row r="299212" spans="68:68" customFormat="1">
      <c r="BP299212" s="90"/>
    </row>
    <row r="299213" spans="68:68" customFormat="1">
      <c r="BP299213" s="90"/>
    </row>
    <row r="299214" spans="68:68" customFormat="1">
      <c r="BP299214" s="90"/>
    </row>
    <row r="299215" spans="68:68" customFormat="1">
      <c r="BP299215" s="90"/>
    </row>
    <row r="299216" spans="68:68" customFormat="1">
      <c r="BP299216" s="90"/>
    </row>
    <row r="299217" spans="68:68" customFormat="1">
      <c r="BP299217" s="90"/>
    </row>
    <row r="299218" spans="68:68" customFormat="1">
      <c r="BP299218" s="90"/>
    </row>
    <row r="299219" spans="68:68" customFormat="1">
      <c r="BP299219" s="90"/>
    </row>
    <row r="299220" spans="68:68" customFormat="1">
      <c r="BP299220" s="90"/>
    </row>
    <row r="299221" spans="68:68" customFormat="1">
      <c r="BP299221" s="90"/>
    </row>
    <row r="299222" spans="68:68" customFormat="1">
      <c r="BP299222" s="90"/>
    </row>
    <row r="299223" spans="68:68" customFormat="1">
      <c r="BP299223" s="90"/>
    </row>
    <row r="299224" spans="68:68" customFormat="1">
      <c r="BP299224" s="90"/>
    </row>
    <row r="299225" spans="68:68" customFormat="1">
      <c r="BP299225" s="90"/>
    </row>
    <row r="299226" spans="68:68" customFormat="1">
      <c r="BP299226" s="90"/>
    </row>
    <row r="299227" spans="68:68" customFormat="1">
      <c r="BP299227" s="90"/>
    </row>
    <row r="299228" spans="68:68" customFormat="1">
      <c r="BP299228" s="90"/>
    </row>
    <row r="299229" spans="68:68" customFormat="1">
      <c r="BP299229" s="90"/>
    </row>
    <row r="299230" spans="68:68" customFormat="1">
      <c r="BP299230" s="90"/>
    </row>
    <row r="299231" spans="68:68" customFormat="1">
      <c r="BP299231" s="90"/>
    </row>
    <row r="299232" spans="68:68" customFormat="1">
      <c r="BP299232" s="90"/>
    </row>
    <row r="299233" spans="68:68" customFormat="1">
      <c r="BP299233" s="90"/>
    </row>
    <row r="299234" spans="68:68" customFormat="1">
      <c r="BP299234" s="90"/>
    </row>
    <row r="299235" spans="68:68" customFormat="1">
      <c r="BP299235" s="90"/>
    </row>
    <row r="299236" spans="68:68" customFormat="1">
      <c r="BP299236" s="90"/>
    </row>
    <row r="299237" spans="68:68" customFormat="1">
      <c r="BP299237" s="90"/>
    </row>
    <row r="299238" spans="68:68" customFormat="1">
      <c r="BP299238" s="90"/>
    </row>
    <row r="299239" spans="68:68" customFormat="1">
      <c r="BP299239" s="90"/>
    </row>
    <row r="299240" spans="68:68" customFormat="1">
      <c r="BP299240" s="90"/>
    </row>
    <row r="299241" spans="68:68" customFormat="1">
      <c r="BP299241" s="90"/>
    </row>
    <row r="299242" spans="68:68" customFormat="1">
      <c r="BP299242" s="90"/>
    </row>
    <row r="299243" spans="68:68" customFormat="1">
      <c r="BP299243" s="90"/>
    </row>
    <row r="299244" spans="68:68" customFormat="1">
      <c r="BP299244" s="90"/>
    </row>
    <row r="299245" spans="68:68" customFormat="1">
      <c r="BP299245" s="90"/>
    </row>
    <row r="299246" spans="68:68" customFormat="1">
      <c r="BP299246" s="90"/>
    </row>
    <row r="299247" spans="68:68" customFormat="1">
      <c r="BP299247" s="90"/>
    </row>
    <row r="299248" spans="68:68" customFormat="1">
      <c r="BP299248" s="90"/>
    </row>
    <row r="299249" spans="68:68" customFormat="1">
      <c r="BP299249" s="90"/>
    </row>
    <row r="299250" spans="68:68" customFormat="1">
      <c r="BP299250" s="90"/>
    </row>
    <row r="299251" spans="68:68" customFormat="1">
      <c r="BP299251" s="90"/>
    </row>
    <row r="299252" spans="68:68" customFormat="1">
      <c r="BP299252" s="90"/>
    </row>
    <row r="299253" spans="68:68" customFormat="1">
      <c r="BP299253" s="90"/>
    </row>
    <row r="299254" spans="68:68" customFormat="1">
      <c r="BP299254" s="90"/>
    </row>
    <row r="299255" spans="68:68" customFormat="1">
      <c r="BP299255" s="90"/>
    </row>
    <row r="299256" spans="68:68" customFormat="1">
      <c r="BP299256" s="90"/>
    </row>
    <row r="299257" spans="68:68" customFormat="1">
      <c r="BP299257" s="90"/>
    </row>
    <row r="299258" spans="68:68" customFormat="1">
      <c r="BP299258" s="90"/>
    </row>
    <row r="299259" spans="68:68" customFormat="1">
      <c r="BP299259" s="90"/>
    </row>
    <row r="299260" spans="68:68" customFormat="1">
      <c r="BP299260" s="90"/>
    </row>
    <row r="299261" spans="68:68" customFormat="1">
      <c r="BP299261" s="90"/>
    </row>
    <row r="299262" spans="68:68" customFormat="1">
      <c r="BP299262" s="90"/>
    </row>
    <row r="299263" spans="68:68" customFormat="1">
      <c r="BP299263" s="90"/>
    </row>
    <row r="299264" spans="68:68" customFormat="1">
      <c r="BP299264" s="90"/>
    </row>
    <row r="299265" spans="68:68" customFormat="1">
      <c r="BP299265" s="90"/>
    </row>
    <row r="299266" spans="68:68" customFormat="1">
      <c r="BP299266" s="90"/>
    </row>
    <row r="299267" spans="68:68" customFormat="1">
      <c r="BP299267" s="90"/>
    </row>
    <row r="299268" spans="68:68" customFormat="1">
      <c r="BP299268" s="90"/>
    </row>
    <row r="299269" spans="68:68" customFormat="1">
      <c r="BP299269" s="90"/>
    </row>
    <row r="299270" spans="68:68" customFormat="1">
      <c r="BP299270" s="90"/>
    </row>
    <row r="299271" spans="68:68" customFormat="1">
      <c r="BP299271" s="90"/>
    </row>
    <row r="299272" spans="68:68" customFormat="1">
      <c r="BP299272" s="90"/>
    </row>
    <row r="299273" spans="68:68" customFormat="1">
      <c r="BP299273" s="90"/>
    </row>
    <row r="299274" spans="68:68" customFormat="1">
      <c r="BP299274" s="90"/>
    </row>
    <row r="299275" spans="68:68" customFormat="1">
      <c r="BP299275" s="90"/>
    </row>
    <row r="299276" spans="68:68" customFormat="1">
      <c r="BP299276" s="90"/>
    </row>
    <row r="299277" spans="68:68" customFormat="1">
      <c r="BP299277" s="90"/>
    </row>
    <row r="299278" spans="68:68" customFormat="1">
      <c r="BP299278" s="90"/>
    </row>
    <row r="299279" spans="68:68" customFormat="1">
      <c r="BP299279" s="90"/>
    </row>
    <row r="299280" spans="68:68" customFormat="1">
      <c r="BP299280" s="90"/>
    </row>
    <row r="299281" spans="68:68" customFormat="1">
      <c r="BP299281" s="90"/>
    </row>
    <row r="299282" spans="68:68" customFormat="1">
      <c r="BP299282" s="90"/>
    </row>
    <row r="299283" spans="68:68" customFormat="1">
      <c r="BP299283" s="90"/>
    </row>
    <row r="299284" spans="68:68" customFormat="1">
      <c r="BP299284" s="90"/>
    </row>
    <row r="299285" spans="68:68" customFormat="1">
      <c r="BP299285" s="90"/>
    </row>
    <row r="299286" spans="68:68" customFormat="1">
      <c r="BP299286" s="90"/>
    </row>
    <row r="299287" spans="68:68" customFormat="1">
      <c r="BP299287" s="90"/>
    </row>
    <row r="299288" spans="68:68" customFormat="1">
      <c r="BP299288" s="90"/>
    </row>
    <row r="299289" spans="68:68" customFormat="1">
      <c r="BP299289" s="90"/>
    </row>
    <row r="299290" spans="68:68" customFormat="1">
      <c r="BP299290" s="90"/>
    </row>
    <row r="299291" spans="68:68" customFormat="1">
      <c r="BP299291" s="90"/>
    </row>
    <row r="299292" spans="68:68" customFormat="1">
      <c r="BP299292" s="90"/>
    </row>
    <row r="299293" spans="68:68" customFormat="1">
      <c r="BP299293" s="90"/>
    </row>
    <row r="299294" spans="68:68" customFormat="1">
      <c r="BP299294" s="90"/>
    </row>
    <row r="299295" spans="68:68" customFormat="1">
      <c r="BP299295" s="90"/>
    </row>
    <row r="299296" spans="68:68" customFormat="1">
      <c r="BP299296" s="90"/>
    </row>
    <row r="299297" spans="68:68" customFormat="1">
      <c r="BP299297" s="90"/>
    </row>
    <row r="299298" spans="68:68" customFormat="1">
      <c r="BP299298" s="90"/>
    </row>
    <row r="299299" spans="68:68" customFormat="1">
      <c r="BP299299" s="90"/>
    </row>
    <row r="299300" spans="68:68" customFormat="1">
      <c r="BP299300" s="90"/>
    </row>
    <row r="299301" spans="68:68" customFormat="1">
      <c r="BP299301" s="90"/>
    </row>
    <row r="299302" spans="68:68" customFormat="1">
      <c r="BP299302" s="90"/>
    </row>
    <row r="299303" spans="68:68" customFormat="1">
      <c r="BP299303" s="90"/>
    </row>
    <row r="299304" spans="68:68" customFormat="1">
      <c r="BP299304" s="90"/>
    </row>
    <row r="299305" spans="68:68" customFormat="1">
      <c r="BP299305" s="90"/>
    </row>
    <row r="299306" spans="68:68" customFormat="1">
      <c r="BP299306" s="90"/>
    </row>
    <row r="299307" spans="68:68" customFormat="1">
      <c r="BP299307" s="90"/>
    </row>
    <row r="299308" spans="68:68" customFormat="1">
      <c r="BP299308" s="90"/>
    </row>
    <row r="299309" spans="68:68" customFormat="1">
      <c r="BP299309" s="90"/>
    </row>
    <row r="299310" spans="68:68" customFormat="1">
      <c r="BP299310" s="90"/>
    </row>
    <row r="299311" spans="68:68" customFormat="1">
      <c r="BP299311" s="90"/>
    </row>
    <row r="299312" spans="68:68" customFormat="1">
      <c r="BP299312" s="90"/>
    </row>
    <row r="299313" spans="68:68" customFormat="1">
      <c r="BP299313" s="90"/>
    </row>
    <row r="299314" spans="68:68" customFormat="1">
      <c r="BP299314" s="90"/>
    </row>
    <row r="299315" spans="68:68" customFormat="1">
      <c r="BP299315" s="90"/>
    </row>
    <row r="299316" spans="68:68" customFormat="1">
      <c r="BP299316" s="90"/>
    </row>
    <row r="299317" spans="68:68" customFormat="1">
      <c r="BP299317" s="90"/>
    </row>
    <row r="299318" spans="68:68" customFormat="1">
      <c r="BP299318" s="90"/>
    </row>
    <row r="299319" spans="68:68" customFormat="1">
      <c r="BP299319" s="90"/>
    </row>
    <row r="299320" spans="68:68" customFormat="1">
      <c r="BP299320" s="90"/>
    </row>
    <row r="299321" spans="68:68" customFormat="1">
      <c r="BP299321" s="90"/>
    </row>
    <row r="299322" spans="68:68" customFormat="1">
      <c r="BP299322" s="90"/>
    </row>
    <row r="299323" spans="68:68" customFormat="1">
      <c r="BP299323" s="90"/>
    </row>
    <row r="299324" spans="68:68" customFormat="1">
      <c r="BP299324" s="90"/>
    </row>
    <row r="299325" spans="68:68" customFormat="1">
      <c r="BP299325" s="90"/>
    </row>
    <row r="299326" spans="68:68" customFormat="1">
      <c r="BP299326" s="90"/>
    </row>
    <row r="299327" spans="68:68" customFormat="1">
      <c r="BP299327" s="90"/>
    </row>
    <row r="299328" spans="68:68" customFormat="1">
      <c r="BP299328" s="90"/>
    </row>
    <row r="299329" spans="68:68" customFormat="1">
      <c r="BP299329" s="90"/>
    </row>
    <row r="299330" spans="68:68" customFormat="1">
      <c r="BP299330" s="90"/>
    </row>
    <row r="299331" spans="68:68" customFormat="1">
      <c r="BP299331" s="90"/>
    </row>
    <row r="299332" spans="68:68" customFormat="1">
      <c r="BP299332" s="90"/>
    </row>
    <row r="299333" spans="68:68" customFormat="1">
      <c r="BP299333" s="90"/>
    </row>
    <row r="299334" spans="68:68" customFormat="1">
      <c r="BP299334" s="90"/>
    </row>
    <row r="299335" spans="68:68" customFormat="1">
      <c r="BP299335" s="90"/>
    </row>
    <row r="299336" spans="68:68" customFormat="1">
      <c r="BP299336" s="90"/>
    </row>
    <row r="299337" spans="68:68" customFormat="1">
      <c r="BP299337" s="90"/>
    </row>
    <row r="299338" spans="68:68" customFormat="1">
      <c r="BP299338" s="90"/>
    </row>
    <row r="299339" spans="68:68" customFormat="1">
      <c r="BP299339" s="90"/>
    </row>
    <row r="299340" spans="68:68" customFormat="1">
      <c r="BP299340" s="90"/>
    </row>
    <row r="299341" spans="68:68" customFormat="1">
      <c r="BP299341" s="90"/>
    </row>
    <row r="299342" spans="68:68" customFormat="1">
      <c r="BP299342" s="90"/>
    </row>
    <row r="299343" spans="68:68" customFormat="1">
      <c r="BP299343" s="90"/>
    </row>
    <row r="299344" spans="68:68" customFormat="1">
      <c r="BP299344" s="90"/>
    </row>
    <row r="299345" spans="68:68" customFormat="1">
      <c r="BP299345" s="90"/>
    </row>
    <row r="299346" spans="68:68" customFormat="1">
      <c r="BP299346" s="90"/>
    </row>
    <row r="299347" spans="68:68" customFormat="1">
      <c r="BP299347" s="90"/>
    </row>
    <row r="299348" spans="68:68" customFormat="1">
      <c r="BP299348" s="90"/>
    </row>
    <row r="299349" spans="68:68" customFormat="1">
      <c r="BP299349" s="90"/>
    </row>
    <row r="299350" spans="68:68" customFormat="1">
      <c r="BP299350" s="90"/>
    </row>
    <row r="299351" spans="68:68" customFormat="1">
      <c r="BP299351" s="90"/>
    </row>
    <row r="299352" spans="68:68" customFormat="1">
      <c r="BP299352" s="90"/>
    </row>
    <row r="299353" spans="68:68" customFormat="1">
      <c r="BP299353" s="90"/>
    </row>
    <row r="299354" spans="68:68" customFormat="1">
      <c r="BP299354" s="90"/>
    </row>
    <row r="299355" spans="68:68" customFormat="1">
      <c r="BP299355" s="90"/>
    </row>
    <row r="299356" spans="68:68" customFormat="1">
      <c r="BP299356" s="90"/>
    </row>
    <row r="299357" spans="68:68" customFormat="1">
      <c r="BP299357" s="90"/>
    </row>
    <row r="299358" spans="68:68" customFormat="1">
      <c r="BP299358" s="90"/>
    </row>
    <row r="299359" spans="68:68" customFormat="1">
      <c r="BP299359" s="90"/>
    </row>
    <row r="299360" spans="68:68" customFormat="1">
      <c r="BP299360" s="90"/>
    </row>
    <row r="299361" spans="68:68" customFormat="1">
      <c r="BP299361" s="90"/>
    </row>
    <row r="299362" spans="68:68" customFormat="1">
      <c r="BP299362" s="90"/>
    </row>
    <row r="299363" spans="68:68" customFormat="1">
      <c r="BP299363" s="90"/>
    </row>
    <row r="299364" spans="68:68" customFormat="1">
      <c r="BP299364" s="90"/>
    </row>
    <row r="299365" spans="68:68" customFormat="1">
      <c r="BP299365" s="90"/>
    </row>
    <row r="299366" spans="68:68" customFormat="1">
      <c r="BP299366" s="90"/>
    </row>
    <row r="299367" spans="68:68" customFormat="1">
      <c r="BP299367" s="90"/>
    </row>
    <row r="299368" spans="68:68" customFormat="1">
      <c r="BP299368" s="90"/>
    </row>
    <row r="299369" spans="68:68" customFormat="1">
      <c r="BP299369" s="90"/>
    </row>
    <row r="299370" spans="68:68" customFormat="1">
      <c r="BP299370" s="90"/>
    </row>
    <row r="299371" spans="68:68" customFormat="1">
      <c r="BP299371" s="90"/>
    </row>
    <row r="299372" spans="68:68" customFormat="1">
      <c r="BP299372" s="90"/>
    </row>
    <row r="299373" spans="68:68" customFormat="1">
      <c r="BP299373" s="90"/>
    </row>
    <row r="299374" spans="68:68" customFormat="1">
      <c r="BP299374" s="90"/>
    </row>
    <row r="299375" spans="68:68" customFormat="1">
      <c r="BP299375" s="90"/>
    </row>
    <row r="299376" spans="68:68" customFormat="1">
      <c r="BP299376" s="90"/>
    </row>
    <row r="299377" spans="68:68" customFormat="1">
      <c r="BP299377" s="90"/>
    </row>
    <row r="299378" spans="68:68" customFormat="1">
      <c r="BP299378" s="90"/>
    </row>
    <row r="299379" spans="68:68" customFormat="1">
      <c r="BP299379" s="90"/>
    </row>
    <row r="299380" spans="68:68" customFormat="1">
      <c r="BP299380" s="90"/>
    </row>
    <row r="299381" spans="68:68" customFormat="1">
      <c r="BP299381" s="90"/>
    </row>
    <row r="299382" spans="68:68" customFormat="1">
      <c r="BP299382" s="90"/>
    </row>
    <row r="299383" spans="68:68" customFormat="1">
      <c r="BP299383" s="90"/>
    </row>
    <row r="299384" spans="68:68" customFormat="1">
      <c r="BP299384" s="90"/>
    </row>
    <row r="299385" spans="68:68" customFormat="1">
      <c r="BP299385" s="90"/>
    </row>
    <row r="299386" spans="68:68" customFormat="1">
      <c r="BP299386" s="90"/>
    </row>
    <row r="299387" spans="68:68" customFormat="1">
      <c r="BP299387" s="90"/>
    </row>
    <row r="299388" spans="68:68" customFormat="1">
      <c r="BP299388" s="90"/>
    </row>
    <row r="299389" spans="68:68" customFormat="1">
      <c r="BP299389" s="90"/>
    </row>
    <row r="299390" spans="68:68" customFormat="1">
      <c r="BP299390" s="90"/>
    </row>
    <row r="299391" spans="68:68" customFormat="1">
      <c r="BP299391" s="90"/>
    </row>
    <row r="299392" spans="68:68" customFormat="1">
      <c r="BP299392" s="90"/>
    </row>
    <row r="299393" spans="68:68" customFormat="1">
      <c r="BP299393" s="90"/>
    </row>
    <row r="299394" spans="68:68" customFormat="1">
      <c r="BP299394" s="90"/>
    </row>
    <row r="299395" spans="68:68" customFormat="1">
      <c r="BP299395" s="90"/>
    </row>
    <row r="299396" spans="68:68" customFormat="1">
      <c r="BP299396" s="90"/>
    </row>
    <row r="299397" spans="68:68" customFormat="1">
      <c r="BP299397" s="90"/>
    </row>
    <row r="299398" spans="68:68" customFormat="1">
      <c r="BP299398" s="90"/>
    </row>
    <row r="299399" spans="68:68" customFormat="1">
      <c r="BP299399" s="90"/>
    </row>
    <row r="299400" spans="68:68" customFormat="1">
      <c r="BP299400" s="90"/>
    </row>
    <row r="299401" spans="68:68" customFormat="1">
      <c r="BP299401" s="90"/>
    </row>
    <row r="299402" spans="68:68" customFormat="1">
      <c r="BP299402" s="90"/>
    </row>
    <row r="299403" spans="68:68" customFormat="1">
      <c r="BP299403" s="90"/>
    </row>
    <row r="299404" spans="68:68" customFormat="1">
      <c r="BP299404" s="90"/>
    </row>
    <row r="299405" spans="68:68" customFormat="1">
      <c r="BP299405" s="90"/>
    </row>
    <row r="299406" spans="68:68" customFormat="1">
      <c r="BP299406" s="90"/>
    </row>
    <row r="299407" spans="68:68" customFormat="1">
      <c r="BP299407" s="90"/>
    </row>
    <row r="299408" spans="68:68" customFormat="1">
      <c r="BP299408" s="90"/>
    </row>
    <row r="299409" spans="68:68" customFormat="1">
      <c r="BP299409" s="90"/>
    </row>
    <row r="299410" spans="68:68" customFormat="1">
      <c r="BP299410" s="90"/>
    </row>
    <row r="299411" spans="68:68" customFormat="1">
      <c r="BP299411" s="90"/>
    </row>
    <row r="299412" spans="68:68" customFormat="1">
      <c r="BP299412" s="90"/>
    </row>
    <row r="299413" spans="68:68" customFormat="1">
      <c r="BP299413" s="90"/>
    </row>
    <row r="299414" spans="68:68" customFormat="1">
      <c r="BP299414" s="90"/>
    </row>
    <row r="299415" spans="68:68" customFormat="1">
      <c r="BP299415" s="90"/>
    </row>
    <row r="299416" spans="68:68" customFormat="1">
      <c r="BP299416" s="90"/>
    </row>
    <row r="299417" spans="68:68" customFormat="1">
      <c r="BP299417" s="90"/>
    </row>
    <row r="299418" spans="68:68" customFormat="1">
      <c r="BP299418" s="90"/>
    </row>
    <row r="299419" spans="68:68" customFormat="1">
      <c r="BP299419" s="90"/>
    </row>
    <row r="299420" spans="68:68" customFormat="1">
      <c r="BP299420" s="90"/>
    </row>
    <row r="299421" spans="68:68" customFormat="1">
      <c r="BP299421" s="90"/>
    </row>
    <row r="299422" spans="68:68" customFormat="1">
      <c r="BP299422" s="90"/>
    </row>
    <row r="299423" spans="68:68" customFormat="1">
      <c r="BP299423" s="90"/>
    </row>
    <row r="299424" spans="68:68" customFormat="1">
      <c r="BP299424" s="90"/>
    </row>
    <row r="299425" spans="68:68" customFormat="1">
      <c r="BP299425" s="90"/>
    </row>
    <row r="299426" spans="68:68" customFormat="1">
      <c r="BP299426" s="90"/>
    </row>
    <row r="299427" spans="68:68" customFormat="1">
      <c r="BP299427" s="90"/>
    </row>
    <row r="299428" spans="68:68" customFormat="1">
      <c r="BP299428" s="90"/>
    </row>
    <row r="299429" spans="68:68" customFormat="1">
      <c r="BP299429" s="90"/>
    </row>
    <row r="299430" spans="68:68" customFormat="1">
      <c r="BP299430" s="90"/>
    </row>
    <row r="299431" spans="68:68" customFormat="1">
      <c r="BP299431" s="90"/>
    </row>
    <row r="299432" spans="68:68" customFormat="1">
      <c r="BP299432" s="90"/>
    </row>
    <row r="299433" spans="68:68" customFormat="1">
      <c r="BP299433" s="90"/>
    </row>
    <row r="299434" spans="68:68" customFormat="1">
      <c r="BP299434" s="90"/>
    </row>
    <row r="299435" spans="68:68" customFormat="1">
      <c r="BP299435" s="90"/>
    </row>
    <row r="299436" spans="68:68" customFormat="1">
      <c r="BP299436" s="90"/>
    </row>
    <row r="299437" spans="68:68" customFormat="1">
      <c r="BP299437" s="90"/>
    </row>
    <row r="299438" spans="68:68" customFormat="1">
      <c r="BP299438" s="90"/>
    </row>
    <row r="299439" spans="68:68" customFormat="1">
      <c r="BP299439" s="90"/>
    </row>
    <row r="299440" spans="68:68" customFormat="1">
      <c r="BP299440" s="90"/>
    </row>
    <row r="299441" spans="68:68" customFormat="1">
      <c r="BP299441" s="90"/>
    </row>
    <row r="299442" spans="68:68" customFormat="1">
      <c r="BP299442" s="90"/>
    </row>
    <row r="299443" spans="68:68" customFormat="1">
      <c r="BP299443" s="90"/>
    </row>
    <row r="299444" spans="68:68" customFormat="1">
      <c r="BP299444" s="90"/>
    </row>
    <row r="299445" spans="68:68" customFormat="1">
      <c r="BP299445" s="90"/>
    </row>
    <row r="299446" spans="68:68" customFormat="1">
      <c r="BP299446" s="90"/>
    </row>
    <row r="299447" spans="68:68" customFormat="1">
      <c r="BP299447" s="90"/>
    </row>
    <row r="299448" spans="68:68" customFormat="1">
      <c r="BP299448" s="90"/>
    </row>
    <row r="299449" spans="68:68" customFormat="1">
      <c r="BP299449" s="90"/>
    </row>
    <row r="299450" spans="68:68" customFormat="1">
      <c r="BP299450" s="90"/>
    </row>
    <row r="299451" spans="68:68" customFormat="1">
      <c r="BP299451" s="90"/>
    </row>
    <row r="299452" spans="68:68" customFormat="1">
      <c r="BP299452" s="90"/>
    </row>
    <row r="299453" spans="68:68" customFormat="1">
      <c r="BP299453" s="90"/>
    </row>
    <row r="299454" spans="68:68" customFormat="1">
      <c r="BP299454" s="90"/>
    </row>
    <row r="299455" spans="68:68" customFormat="1">
      <c r="BP299455" s="90"/>
    </row>
    <row r="299456" spans="68:68" customFormat="1">
      <c r="BP299456" s="90"/>
    </row>
    <row r="299457" spans="68:68" customFormat="1">
      <c r="BP299457" s="90"/>
    </row>
    <row r="299458" spans="68:68" customFormat="1">
      <c r="BP299458" s="90"/>
    </row>
    <row r="299459" spans="68:68" customFormat="1">
      <c r="BP299459" s="90"/>
    </row>
    <row r="299460" spans="68:68" customFormat="1">
      <c r="BP299460" s="90"/>
    </row>
    <row r="299461" spans="68:68" customFormat="1">
      <c r="BP299461" s="90"/>
    </row>
    <row r="299462" spans="68:68" customFormat="1">
      <c r="BP299462" s="90"/>
    </row>
    <row r="299463" spans="68:68" customFormat="1">
      <c r="BP299463" s="90"/>
    </row>
    <row r="299464" spans="68:68" customFormat="1">
      <c r="BP299464" s="90"/>
    </row>
    <row r="299465" spans="68:68" customFormat="1">
      <c r="BP299465" s="90"/>
    </row>
    <row r="299466" spans="68:68" customFormat="1">
      <c r="BP299466" s="90"/>
    </row>
    <row r="299467" spans="68:68" customFormat="1">
      <c r="BP299467" s="90"/>
    </row>
    <row r="299468" spans="68:68" customFormat="1">
      <c r="BP299468" s="90"/>
    </row>
    <row r="299469" spans="68:68" customFormat="1">
      <c r="BP299469" s="90"/>
    </row>
    <row r="299470" spans="68:68" customFormat="1">
      <c r="BP299470" s="90"/>
    </row>
    <row r="299471" spans="68:68" customFormat="1">
      <c r="BP299471" s="90"/>
    </row>
    <row r="299472" spans="68:68" customFormat="1">
      <c r="BP299472" s="90"/>
    </row>
    <row r="299473" spans="68:68" customFormat="1">
      <c r="BP299473" s="90"/>
    </row>
    <row r="299474" spans="68:68" customFormat="1">
      <c r="BP299474" s="90"/>
    </row>
    <row r="299475" spans="68:68" customFormat="1">
      <c r="BP299475" s="90"/>
    </row>
    <row r="299476" spans="68:68" customFormat="1">
      <c r="BP299476" s="90"/>
    </row>
    <row r="299477" spans="68:68" customFormat="1">
      <c r="BP299477" s="90"/>
    </row>
    <row r="299478" spans="68:68" customFormat="1">
      <c r="BP299478" s="90"/>
    </row>
    <row r="299479" spans="68:68" customFormat="1">
      <c r="BP299479" s="90"/>
    </row>
    <row r="299480" spans="68:68" customFormat="1">
      <c r="BP299480" s="90"/>
    </row>
    <row r="299481" spans="68:68" customFormat="1">
      <c r="BP299481" s="90"/>
    </row>
    <row r="299482" spans="68:68" customFormat="1">
      <c r="BP299482" s="90"/>
    </row>
    <row r="299483" spans="68:68" customFormat="1">
      <c r="BP299483" s="90"/>
    </row>
    <row r="299484" spans="68:68" customFormat="1">
      <c r="BP299484" s="90"/>
    </row>
    <row r="299485" spans="68:68" customFormat="1">
      <c r="BP299485" s="90"/>
    </row>
    <row r="299486" spans="68:68" customFormat="1">
      <c r="BP299486" s="90"/>
    </row>
    <row r="299487" spans="68:68" customFormat="1">
      <c r="BP299487" s="90"/>
    </row>
    <row r="299488" spans="68:68" customFormat="1">
      <c r="BP299488" s="90"/>
    </row>
    <row r="299489" spans="68:68" customFormat="1">
      <c r="BP299489" s="90"/>
    </row>
    <row r="299490" spans="68:68" customFormat="1">
      <c r="BP299490" s="90"/>
    </row>
    <row r="299491" spans="68:68" customFormat="1">
      <c r="BP299491" s="90"/>
    </row>
    <row r="299492" spans="68:68" customFormat="1">
      <c r="BP299492" s="90"/>
    </row>
    <row r="299493" spans="68:68" customFormat="1">
      <c r="BP299493" s="90"/>
    </row>
    <row r="299494" spans="68:68" customFormat="1">
      <c r="BP299494" s="90"/>
    </row>
    <row r="299495" spans="68:68" customFormat="1">
      <c r="BP299495" s="90"/>
    </row>
    <row r="299496" spans="68:68" customFormat="1">
      <c r="BP299496" s="90"/>
    </row>
    <row r="299497" spans="68:68" customFormat="1">
      <c r="BP299497" s="90"/>
    </row>
    <row r="299498" spans="68:68" customFormat="1">
      <c r="BP299498" s="90"/>
    </row>
    <row r="299499" spans="68:68" customFormat="1">
      <c r="BP299499" s="90"/>
    </row>
    <row r="299500" spans="68:68" customFormat="1">
      <c r="BP299500" s="90"/>
    </row>
    <row r="299501" spans="68:68" customFormat="1">
      <c r="BP299501" s="90"/>
    </row>
    <row r="299502" spans="68:68" customFormat="1">
      <c r="BP299502" s="90"/>
    </row>
    <row r="299503" spans="68:68" customFormat="1">
      <c r="BP299503" s="90"/>
    </row>
    <row r="299504" spans="68:68" customFormat="1">
      <c r="BP299504" s="90"/>
    </row>
    <row r="299505" spans="68:68" customFormat="1">
      <c r="BP299505" s="90"/>
    </row>
    <row r="299506" spans="68:68" customFormat="1">
      <c r="BP299506" s="90"/>
    </row>
    <row r="299507" spans="68:68" customFormat="1">
      <c r="BP299507" s="90"/>
    </row>
    <row r="299508" spans="68:68" customFormat="1">
      <c r="BP299508" s="90"/>
    </row>
    <row r="299509" spans="68:68" customFormat="1">
      <c r="BP299509" s="90"/>
    </row>
    <row r="299510" spans="68:68" customFormat="1">
      <c r="BP299510" s="90"/>
    </row>
    <row r="299511" spans="68:68" customFormat="1">
      <c r="BP299511" s="90"/>
    </row>
    <row r="299512" spans="68:68" customFormat="1">
      <c r="BP299512" s="90"/>
    </row>
    <row r="299513" spans="68:68" customFormat="1">
      <c r="BP299513" s="90"/>
    </row>
    <row r="299514" spans="68:68" customFormat="1">
      <c r="BP299514" s="90"/>
    </row>
    <row r="299515" spans="68:68" customFormat="1">
      <c r="BP299515" s="90"/>
    </row>
    <row r="299516" spans="68:68" customFormat="1">
      <c r="BP299516" s="90"/>
    </row>
    <row r="299517" spans="68:68" customFormat="1">
      <c r="BP299517" s="90"/>
    </row>
    <row r="299518" spans="68:68" customFormat="1">
      <c r="BP299518" s="90"/>
    </row>
    <row r="299519" spans="68:68" customFormat="1">
      <c r="BP299519" s="90"/>
    </row>
    <row r="299520" spans="68:68" customFormat="1">
      <c r="BP299520" s="90"/>
    </row>
    <row r="299521" spans="68:68" customFormat="1">
      <c r="BP299521" s="90"/>
    </row>
    <row r="299522" spans="68:68" customFormat="1">
      <c r="BP299522" s="90"/>
    </row>
    <row r="299523" spans="68:68" customFormat="1">
      <c r="BP299523" s="90"/>
    </row>
    <row r="299524" spans="68:68" customFormat="1">
      <c r="BP299524" s="90"/>
    </row>
    <row r="299525" spans="68:68" customFormat="1">
      <c r="BP299525" s="90"/>
    </row>
    <row r="299526" spans="68:68" customFormat="1">
      <c r="BP299526" s="90"/>
    </row>
    <row r="299527" spans="68:68" customFormat="1">
      <c r="BP299527" s="90"/>
    </row>
    <row r="299528" spans="68:68" customFormat="1">
      <c r="BP299528" s="90"/>
    </row>
    <row r="299529" spans="68:68" customFormat="1">
      <c r="BP299529" s="90"/>
    </row>
    <row r="299530" spans="68:68" customFormat="1">
      <c r="BP299530" s="90"/>
    </row>
    <row r="299531" spans="68:68" customFormat="1">
      <c r="BP299531" s="90"/>
    </row>
    <row r="299532" spans="68:68" customFormat="1">
      <c r="BP299532" s="90"/>
    </row>
    <row r="299533" spans="68:68" customFormat="1">
      <c r="BP299533" s="90"/>
    </row>
    <row r="299534" spans="68:68" customFormat="1">
      <c r="BP299534" s="90"/>
    </row>
    <row r="299535" spans="68:68" customFormat="1">
      <c r="BP299535" s="90"/>
    </row>
    <row r="299536" spans="68:68" customFormat="1">
      <c r="BP299536" s="90"/>
    </row>
    <row r="299537" spans="68:68" customFormat="1">
      <c r="BP299537" s="90"/>
    </row>
    <row r="299538" spans="68:68" customFormat="1">
      <c r="BP299538" s="90"/>
    </row>
    <row r="299539" spans="68:68" customFormat="1">
      <c r="BP299539" s="90"/>
    </row>
    <row r="299540" spans="68:68" customFormat="1">
      <c r="BP299540" s="90"/>
    </row>
    <row r="299541" spans="68:68" customFormat="1">
      <c r="BP299541" s="90"/>
    </row>
    <row r="299542" spans="68:68" customFormat="1">
      <c r="BP299542" s="90"/>
    </row>
    <row r="299543" spans="68:68" customFormat="1">
      <c r="BP299543" s="90"/>
    </row>
    <row r="299544" spans="68:68" customFormat="1">
      <c r="BP299544" s="90"/>
    </row>
    <row r="299545" spans="68:68" customFormat="1">
      <c r="BP299545" s="90"/>
    </row>
    <row r="299546" spans="68:68" customFormat="1">
      <c r="BP299546" s="90"/>
    </row>
    <row r="299547" spans="68:68" customFormat="1">
      <c r="BP299547" s="90"/>
    </row>
    <row r="299548" spans="68:68" customFormat="1">
      <c r="BP299548" s="90"/>
    </row>
    <row r="299549" spans="68:68" customFormat="1">
      <c r="BP299549" s="90"/>
    </row>
    <row r="299550" spans="68:68" customFormat="1">
      <c r="BP299550" s="90"/>
    </row>
    <row r="299551" spans="68:68" customFormat="1">
      <c r="BP299551" s="90"/>
    </row>
    <row r="299552" spans="68:68" customFormat="1">
      <c r="BP299552" s="90"/>
    </row>
    <row r="299553" spans="68:68" customFormat="1">
      <c r="BP299553" s="90"/>
    </row>
    <row r="299554" spans="68:68" customFormat="1">
      <c r="BP299554" s="90"/>
    </row>
    <row r="299555" spans="68:68" customFormat="1">
      <c r="BP299555" s="90"/>
    </row>
    <row r="299556" spans="68:68" customFormat="1">
      <c r="BP299556" s="90"/>
    </row>
    <row r="299557" spans="68:68" customFormat="1">
      <c r="BP299557" s="90"/>
    </row>
    <row r="299558" spans="68:68" customFormat="1">
      <c r="BP299558" s="90"/>
    </row>
    <row r="299559" spans="68:68" customFormat="1">
      <c r="BP299559" s="90"/>
    </row>
    <row r="299560" spans="68:68" customFormat="1">
      <c r="BP299560" s="90"/>
    </row>
    <row r="299561" spans="68:68" customFormat="1">
      <c r="BP299561" s="90"/>
    </row>
    <row r="299562" spans="68:68" customFormat="1">
      <c r="BP299562" s="90"/>
    </row>
    <row r="299563" spans="68:68" customFormat="1">
      <c r="BP299563" s="90"/>
    </row>
    <row r="299564" spans="68:68" customFormat="1">
      <c r="BP299564" s="90"/>
    </row>
    <row r="299565" spans="68:68" customFormat="1">
      <c r="BP299565" s="90"/>
    </row>
    <row r="299566" spans="68:68" customFormat="1">
      <c r="BP299566" s="90"/>
    </row>
    <row r="299567" spans="68:68" customFormat="1">
      <c r="BP299567" s="90"/>
    </row>
    <row r="299568" spans="68:68" customFormat="1">
      <c r="BP299568" s="90"/>
    </row>
    <row r="299569" spans="68:68" customFormat="1">
      <c r="BP299569" s="90"/>
    </row>
    <row r="299570" spans="68:68" customFormat="1">
      <c r="BP299570" s="90"/>
    </row>
    <row r="299571" spans="68:68" customFormat="1">
      <c r="BP299571" s="90"/>
    </row>
    <row r="299572" spans="68:68" customFormat="1">
      <c r="BP299572" s="90"/>
    </row>
    <row r="299573" spans="68:68" customFormat="1">
      <c r="BP299573" s="90"/>
    </row>
    <row r="299574" spans="68:68" customFormat="1">
      <c r="BP299574" s="90"/>
    </row>
    <row r="299575" spans="68:68" customFormat="1">
      <c r="BP299575" s="90"/>
    </row>
    <row r="299576" spans="68:68" customFormat="1">
      <c r="BP299576" s="90"/>
    </row>
    <row r="299577" spans="68:68" customFormat="1">
      <c r="BP299577" s="90"/>
    </row>
    <row r="299578" spans="68:68" customFormat="1">
      <c r="BP299578" s="90"/>
    </row>
    <row r="299579" spans="68:68" customFormat="1">
      <c r="BP299579" s="90"/>
    </row>
    <row r="299580" spans="68:68" customFormat="1">
      <c r="BP299580" s="90"/>
    </row>
    <row r="299581" spans="68:68" customFormat="1">
      <c r="BP299581" s="90"/>
    </row>
    <row r="299582" spans="68:68" customFormat="1">
      <c r="BP299582" s="90"/>
    </row>
    <row r="299583" spans="68:68" customFormat="1">
      <c r="BP299583" s="90"/>
    </row>
    <row r="299584" spans="68:68" customFormat="1">
      <c r="BP299584" s="90"/>
    </row>
    <row r="299585" spans="68:68" customFormat="1">
      <c r="BP299585" s="90"/>
    </row>
    <row r="299586" spans="68:68" customFormat="1">
      <c r="BP299586" s="90"/>
    </row>
    <row r="299587" spans="68:68" customFormat="1">
      <c r="BP299587" s="90"/>
    </row>
    <row r="299588" spans="68:68" customFormat="1">
      <c r="BP299588" s="90"/>
    </row>
    <row r="299589" spans="68:68" customFormat="1">
      <c r="BP299589" s="90"/>
    </row>
    <row r="299590" spans="68:68" customFormat="1">
      <c r="BP299590" s="90"/>
    </row>
    <row r="299591" spans="68:68" customFormat="1">
      <c r="BP299591" s="90"/>
    </row>
    <row r="299592" spans="68:68" customFormat="1">
      <c r="BP299592" s="90"/>
    </row>
    <row r="299593" spans="68:68" customFormat="1">
      <c r="BP299593" s="90"/>
    </row>
    <row r="299594" spans="68:68" customFormat="1">
      <c r="BP299594" s="90"/>
    </row>
    <row r="299595" spans="68:68" customFormat="1">
      <c r="BP299595" s="90"/>
    </row>
    <row r="299596" spans="68:68" customFormat="1">
      <c r="BP299596" s="90"/>
    </row>
    <row r="299597" spans="68:68" customFormat="1">
      <c r="BP299597" s="90"/>
    </row>
    <row r="299598" spans="68:68" customFormat="1">
      <c r="BP299598" s="90"/>
    </row>
    <row r="299599" spans="68:68" customFormat="1">
      <c r="BP299599" s="90"/>
    </row>
    <row r="299600" spans="68:68" customFormat="1">
      <c r="BP299600" s="90"/>
    </row>
    <row r="299601" spans="68:68" customFormat="1">
      <c r="BP299601" s="90"/>
    </row>
    <row r="299602" spans="68:68" customFormat="1">
      <c r="BP299602" s="90"/>
    </row>
    <row r="299603" spans="68:68" customFormat="1">
      <c r="BP299603" s="90"/>
    </row>
    <row r="299604" spans="68:68" customFormat="1">
      <c r="BP299604" s="90"/>
    </row>
    <row r="299605" spans="68:68" customFormat="1">
      <c r="BP299605" s="90"/>
    </row>
    <row r="299606" spans="68:68" customFormat="1">
      <c r="BP299606" s="90"/>
    </row>
    <row r="299607" spans="68:68" customFormat="1">
      <c r="BP299607" s="90"/>
    </row>
    <row r="299608" spans="68:68" customFormat="1">
      <c r="BP299608" s="90"/>
    </row>
    <row r="299609" spans="68:68" customFormat="1">
      <c r="BP299609" s="90"/>
    </row>
    <row r="299610" spans="68:68" customFormat="1">
      <c r="BP299610" s="90"/>
    </row>
    <row r="299611" spans="68:68" customFormat="1">
      <c r="BP299611" s="90"/>
    </row>
    <row r="299612" spans="68:68" customFormat="1">
      <c r="BP299612" s="90"/>
    </row>
    <row r="299613" spans="68:68" customFormat="1">
      <c r="BP299613" s="90"/>
    </row>
    <row r="299614" spans="68:68" customFormat="1">
      <c r="BP299614" s="90"/>
    </row>
    <row r="299615" spans="68:68" customFormat="1">
      <c r="BP299615" s="90"/>
    </row>
    <row r="299616" spans="68:68" customFormat="1">
      <c r="BP299616" s="90"/>
    </row>
    <row r="299617" spans="68:68" customFormat="1">
      <c r="BP299617" s="90"/>
    </row>
    <row r="299618" spans="68:68" customFormat="1">
      <c r="BP299618" s="90"/>
    </row>
    <row r="299619" spans="68:68" customFormat="1">
      <c r="BP299619" s="90"/>
    </row>
    <row r="299620" spans="68:68" customFormat="1">
      <c r="BP299620" s="90"/>
    </row>
    <row r="299621" spans="68:68" customFormat="1">
      <c r="BP299621" s="90"/>
    </row>
    <row r="299622" spans="68:68" customFormat="1">
      <c r="BP299622" s="90"/>
    </row>
    <row r="299623" spans="68:68" customFormat="1">
      <c r="BP299623" s="90"/>
    </row>
    <row r="299624" spans="68:68" customFormat="1">
      <c r="BP299624" s="90"/>
    </row>
    <row r="299625" spans="68:68" customFormat="1">
      <c r="BP299625" s="90"/>
    </row>
    <row r="299626" spans="68:68" customFormat="1">
      <c r="BP299626" s="90"/>
    </row>
    <row r="299627" spans="68:68" customFormat="1">
      <c r="BP299627" s="90"/>
    </row>
    <row r="299628" spans="68:68" customFormat="1">
      <c r="BP299628" s="90"/>
    </row>
    <row r="299629" spans="68:68" customFormat="1">
      <c r="BP299629" s="90"/>
    </row>
    <row r="299630" spans="68:68" customFormat="1">
      <c r="BP299630" s="90"/>
    </row>
    <row r="299631" spans="68:68" customFormat="1">
      <c r="BP299631" s="90"/>
    </row>
    <row r="299632" spans="68:68" customFormat="1">
      <c r="BP299632" s="90"/>
    </row>
    <row r="299633" spans="68:68" customFormat="1">
      <c r="BP299633" s="90"/>
    </row>
    <row r="299634" spans="68:68" customFormat="1">
      <c r="BP299634" s="90"/>
    </row>
    <row r="299635" spans="68:68" customFormat="1">
      <c r="BP299635" s="90"/>
    </row>
    <row r="299636" spans="68:68" customFormat="1">
      <c r="BP299636" s="90"/>
    </row>
    <row r="299637" spans="68:68" customFormat="1">
      <c r="BP299637" s="90"/>
    </row>
    <row r="299638" spans="68:68" customFormat="1">
      <c r="BP299638" s="90"/>
    </row>
    <row r="299639" spans="68:68" customFormat="1">
      <c r="BP299639" s="90"/>
    </row>
    <row r="299640" spans="68:68" customFormat="1">
      <c r="BP299640" s="90"/>
    </row>
    <row r="299641" spans="68:68" customFormat="1">
      <c r="BP299641" s="90"/>
    </row>
    <row r="299642" spans="68:68" customFormat="1">
      <c r="BP299642" s="90"/>
    </row>
    <row r="299643" spans="68:68" customFormat="1">
      <c r="BP299643" s="90"/>
    </row>
    <row r="299644" spans="68:68" customFormat="1">
      <c r="BP299644" s="90"/>
    </row>
    <row r="299645" spans="68:68" customFormat="1">
      <c r="BP299645" s="90"/>
    </row>
    <row r="299646" spans="68:68" customFormat="1">
      <c r="BP299646" s="90"/>
    </row>
    <row r="299647" spans="68:68" customFormat="1">
      <c r="BP299647" s="90"/>
    </row>
    <row r="299648" spans="68:68" customFormat="1">
      <c r="BP299648" s="90"/>
    </row>
    <row r="299649" spans="68:68" customFormat="1">
      <c r="BP299649" s="90"/>
    </row>
    <row r="299650" spans="68:68" customFormat="1">
      <c r="BP299650" s="90"/>
    </row>
    <row r="299651" spans="68:68" customFormat="1">
      <c r="BP299651" s="90"/>
    </row>
    <row r="299652" spans="68:68" customFormat="1">
      <c r="BP299652" s="90"/>
    </row>
    <row r="299653" spans="68:68" customFormat="1">
      <c r="BP299653" s="90"/>
    </row>
    <row r="299654" spans="68:68" customFormat="1">
      <c r="BP299654" s="90"/>
    </row>
    <row r="299655" spans="68:68" customFormat="1">
      <c r="BP299655" s="90"/>
    </row>
    <row r="299656" spans="68:68" customFormat="1">
      <c r="BP299656" s="90"/>
    </row>
    <row r="299657" spans="68:68" customFormat="1">
      <c r="BP299657" s="90"/>
    </row>
    <row r="299658" spans="68:68" customFormat="1">
      <c r="BP299658" s="90"/>
    </row>
    <row r="299659" spans="68:68" customFormat="1">
      <c r="BP299659" s="90"/>
    </row>
    <row r="299660" spans="68:68" customFormat="1">
      <c r="BP299660" s="90"/>
    </row>
    <row r="299661" spans="68:68" customFormat="1">
      <c r="BP299661" s="90"/>
    </row>
    <row r="299662" spans="68:68" customFormat="1">
      <c r="BP299662" s="90"/>
    </row>
    <row r="299663" spans="68:68" customFormat="1">
      <c r="BP299663" s="90"/>
    </row>
    <row r="299664" spans="68:68" customFormat="1">
      <c r="BP299664" s="90"/>
    </row>
    <row r="299665" spans="68:68" customFormat="1">
      <c r="BP299665" s="90"/>
    </row>
    <row r="299666" spans="68:68" customFormat="1">
      <c r="BP299666" s="90"/>
    </row>
    <row r="299667" spans="68:68" customFormat="1">
      <c r="BP299667" s="90"/>
    </row>
    <row r="299668" spans="68:68" customFormat="1">
      <c r="BP299668" s="90"/>
    </row>
    <row r="299669" spans="68:68" customFormat="1">
      <c r="BP299669" s="90"/>
    </row>
    <row r="299670" spans="68:68" customFormat="1">
      <c r="BP299670" s="90"/>
    </row>
    <row r="299671" spans="68:68" customFormat="1">
      <c r="BP299671" s="90"/>
    </row>
    <row r="299672" spans="68:68" customFormat="1">
      <c r="BP299672" s="90"/>
    </row>
    <row r="299673" spans="68:68" customFormat="1">
      <c r="BP299673" s="90"/>
    </row>
    <row r="299674" spans="68:68" customFormat="1">
      <c r="BP299674" s="90"/>
    </row>
    <row r="299675" spans="68:68" customFormat="1">
      <c r="BP299675" s="90"/>
    </row>
    <row r="299676" spans="68:68" customFormat="1">
      <c r="BP299676" s="90"/>
    </row>
    <row r="299677" spans="68:68" customFormat="1">
      <c r="BP299677" s="90"/>
    </row>
    <row r="299678" spans="68:68" customFormat="1">
      <c r="BP299678" s="90"/>
    </row>
    <row r="299679" spans="68:68" customFormat="1">
      <c r="BP299679" s="90"/>
    </row>
    <row r="299680" spans="68:68" customFormat="1">
      <c r="BP299680" s="90"/>
    </row>
    <row r="299681" spans="68:68" customFormat="1">
      <c r="BP299681" s="90"/>
    </row>
    <row r="299682" spans="68:68" customFormat="1">
      <c r="BP299682" s="90"/>
    </row>
    <row r="299683" spans="68:68" customFormat="1">
      <c r="BP299683" s="90"/>
    </row>
    <row r="299684" spans="68:68" customFormat="1">
      <c r="BP299684" s="90"/>
    </row>
    <row r="299685" spans="68:68" customFormat="1">
      <c r="BP299685" s="90"/>
    </row>
    <row r="299686" spans="68:68" customFormat="1">
      <c r="BP299686" s="90"/>
    </row>
    <row r="299687" spans="68:68" customFormat="1">
      <c r="BP299687" s="90"/>
    </row>
    <row r="299688" spans="68:68" customFormat="1">
      <c r="BP299688" s="90"/>
    </row>
    <row r="299689" spans="68:68" customFormat="1">
      <c r="BP299689" s="90"/>
    </row>
    <row r="299690" spans="68:68" customFormat="1">
      <c r="BP299690" s="90"/>
    </row>
    <row r="299691" spans="68:68" customFormat="1">
      <c r="BP299691" s="90"/>
    </row>
    <row r="299692" spans="68:68" customFormat="1">
      <c r="BP299692" s="90"/>
    </row>
    <row r="299693" spans="68:68" customFormat="1">
      <c r="BP299693" s="90"/>
    </row>
    <row r="299694" spans="68:68" customFormat="1">
      <c r="BP299694" s="90"/>
    </row>
    <row r="299695" spans="68:68" customFormat="1">
      <c r="BP299695" s="90"/>
    </row>
    <row r="299696" spans="68:68" customFormat="1">
      <c r="BP299696" s="90"/>
    </row>
    <row r="299697" spans="68:68" customFormat="1">
      <c r="BP299697" s="90"/>
    </row>
    <row r="299698" spans="68:68" customFormat="1">
      <c r="BP299698" s="90"/>
    </row>
    <row r="299699" spans="68:68" customFormat="1">
      <c r="BP299699" s="90"/>
    </row>
    <row r="299700" spans="68:68" customFormat="1">
      <c r="BP299700" s="90"/>
    </row>
    <row r="299701" spans="68:68" customFormat="1">
      <c r="BP299701" s="90"/>
    </row>
    <row r="299702" spans="68:68" customFormat="1">
      <c r="BP299702" s="90"/>
    </row>
    <row r="299703" spans="68:68" customFormat="1">
      <c r="BP299703" s="90"/>
    </row>
    <row r="299704" spans="68:68" customFormat="1">
      <c r="BP299704" s="90"/>
    </row>
    <row r="299705" spans="68:68" customFormat="1">
      <c r="BP299705" s="90"/>
    </row>
    <row r="299706" spans="68:68" customFormat="1">
      <c r="BP299706" s="90"/>
    </row>
    <row r="299707" spans="68:68" customFormat="1">
      <c r="BP299707" s="90"/>
    </row>
    <row r="299708" spans="68:68" customFormat="1">
      <c r="BP299708" s="90"/>
    </row>
    <row r="299709" spans="68:68" customFormat="1">
      <c r="BP299709" s="90"/>
    </row>
    <row r="299710" spans="68:68" customFormat="1">
      <c r="BP299710" s="90"/>
    </row>
    <row r="299711" spans="68:68" customFormat="1">
      <c r="BP299711" s="90"/>
    </row>
    <row r="299712" spans="68:68" customFormat="1">
      <c r="BP299712" s="90"/>
    </row>
    <row r="299713" spans="68:68" customFormat="1">
      <c r="BP299713" s="90"/>
    </row>
    <row r="299714" spans="68:68" customFormat="1">
      <c r="BP299714" s="90"/>
    </row>
    <row r="299715" spans="68:68" customFormat="1">
      <c r="BP299715" s="90"/>
    </row>
    <row r="299716" spans="68:68" customFormat="1">
      <c r="BP299716" s="90"/>
    </row>
    <row r="299717" spans="68:68" customFormat="1">
      <c r="BP299717" s="90"/>
    </row>
    <row r="299718" spans="68:68" customFormat="1">
      <c r="BP299718" s="90"/>
    </row>
    <row r="299719" spans="68:68" customFormat="1">
      <c r="BP299719" s="90"/>
    </row>
    <row r="299720" spans="68:68" customFormat="1">
      <c r="BP299720" s="90"/>
    </row>
    <row r="299721" spans="68:68" customFormat="1">
      <c r="BP299721" s="90"/>
    </row>
    <row r="299722" spans="68:68" customFormat="1">
      <c r="BP299722" s="90"/>
    </row>
    <row r="299723" spans="68:68" customFormat="1">
      <c r="BP299723" s="90"/>
    </row>
    <row r="299724" spans="68:68" customFormat="1">
      <c r="BP299724" s="90"/>
    </row>
    <row r="299725" spans="68:68" customFormat="1">
      <c r="BP299725" s="90"/>
    </row>
    <row r="299726" spans="68:68" customFormat="1">
      <c r="BP299726" s="90"/>
    </row>
    <row r="299727" spans="68:68" customFormat="1">
      <c r="BP299727" s="90"/>
    </row>
    <row r="299728" spans="68:68" customFormat="1">
      <c r="BP299728" s="90"/>
    </row>
    <row r="299729" spans="68:68" customFormat="1">
      <c r="BP299729" s="90"/>
    </row>
    <row r="299730" spans="68:68" customFormat="1">
      <c r="BP299730" s="90"/>
    </row>
    <row r="299731" spans="68:68" customFormat="1">
      <c r="BP299731" s="90"/>
    </row>
    <row r="299732" spans="68:68" customFormat="1">
      <c r="BP299732" s="90"/>
    </row>
    <row r="299733" spans="68:68" customFormat="1">
      <c r="BP299733" s="90"/>
    </row>
    <row r="299734" spans="68:68" customFormat="1">
      <c r="BP299734" s="90"/>
    </row>
    <row r="299735" spans="68:68" customFormat="1">
      <c r="BP299735" s="90"/>
    </row>
    <row r="299736" spans="68:68" customFormat="1">
      <c r="BP299736" s="90"/>
    </row>
    <row r="299737" spans="68:68" customFormat="1">
      <c r="BP299737" s="90"/>
    </row>
    <row r="299738" spans="68:68" customFormat="1">
      <c r="BP299738" s="90"/>
    </row>
    <row r="299739" spans="68:68" customFormat="1">
      <c r="BP299739" s="90"/>
    </row>
    <row r="299740" spans="68:68" customFormat="1">
      <c r="BP299740" s="90"/>
    </row>
    <row r="299741" spans="68:68" customFormat="1">
      <c r="BP299741" s="90"/>
    </row>
    <row r="299742" spans="68:68" customFormat="1">
      <c r="BP299742" s="90"/>
    </row>
    <row r="299743" spans="68:68" customFormat="1">
      <c r="BP299743" s="90"/>
    </row>
    <row r="299744" spans="68:68" customFormat="1">
      <c r="BP299744" s="90"/>
    </row>
    <row r="299745" spans="68:68" customFormat="1">
      <c r="BP299745" s="90"/>
    </row>
    <row r="299746" spans="68:68" customFormat="1">
      <c r="BP299746" s="90"/>
    </row>
    <row r="299747" spans="68:68" customFormat="1">
      <c r="BP299747" s="90"/>
    </row>
    <row r="299748" spans="68:68" customFormat="1">
      <c r="BP299748" s="90"/>
    </row>
    <row r="299749" spans="68:68" customFormat="1">
      <c r="BP299749" s="90"/>
    </row>
    <row r="299750" spans="68:68" customFormat="1">
      <c r="BP299750" s="90"/>
    </row>
    <row r="299751" spans="68:68" customFormat="1">
      <c r="BP299751" s="90"/>
    </row>
    <row r="299752" spans="68:68" customFormat="1">
      <c r="BP299752" s="90"/>
    </row>
    <row r="299753" spans="68:68" customFormat="1">
      <c r="BP299753" s="90"/>
    </row>
    <row r="299754" spans="68:68" customFormat="1">
      <c r="BP299754" s="90"/>
    </row>
    <row r="299755" spans="68:68" customFormat="1">
      <c r="BP299755" s="90"/>
    </row>
    <row r="299756" spans="68:68" customFormat="1">
      <c r="BP299756" s="90"/>
    </row>
    <row r="299757" spans="68:68" customFormat="1">
      <c r="BP299757" s="90"/>
    </row>
    <row r="299758" spans="68:68" customFormat="1">
      <c r="BP299758" s="90"/>
    </row>
    <row r="299759" spans="68:68" customFormat="1">
      <c r="BP299759" s="90"/>
    </row>
    <row r="299760" spans="68:68" customFormat="1">
      <c r="BP299760" s="90"/>
    </row>
    <row r="299761" spans="68:68" customFormat="1">
      <c r="BP299761" s="90"/>
    </row>
    <row r="299762" spans="68:68" customFormat="1">
      <c r="BP299762" s="90"/>
    </row>
    <row r="299763" spans="68:68" customFormat="1">
      <c r="BP299763" s="90"/>
    </row>
    <row r="299764" spans="68:68" customFormat="1">
      <c r="BP299764" s="90"/>
    </row>
    <row r="299765" spans="68:68" customFormat="1">
      <c r="BP299765" s="90"/>
    </row>
    <row r="299766" spans="68:68" customFormat="1">
      <c r="BP299766" s="90"/>
    </row>
    <row r="299767" spans="68:68" customFormat="1">
      <c r="BP299767" s="90"/>
    </row>
    <row r="299768" spans="68:68" customFormat="1">
      <c r="BP299768" s="90"/>
    </row>
    <row r="299769" spans="68:68" customFormat="1">
      <c r="BP299769" s="90"/>
    </row>
    <row r="299770" spans="68:68" customFormat="1">
      <c r="BP299770" s="90"/>
    </row>
    <row r="299771" spans="68:68" customFormat="1">
      <c r="BP299771" s="90"/>
    </row>
    <row r="299772" spans="68:68" customFormat="1">
      <c r="BP299772" s="90"/>
    </row>
    <row r="299773" spans="68:68" customFormat="1">
      <c r="BP299773" s="90"/>
    </row>
    <row r="299774" spans="68:68" customFormat="1">
      <c r="BP299774" s="90"/>
    </row>
    <row r="299775" spans="68:68" customFormat="1">
      <c r="BP299775" s="90"/>
    </row>
    <row r="299776" spans="68:68" customFormat="1">
      <c r="BP299776" s="90"/>
    </row>
    <row r="299777" spans="68:68" customFormat="1">
      <c r="BP299777" s="90"/>
    </row>
    <row r="299778" spans="68:68" customFormat="1">
      <c r="BP299778" s="90"/>
    </row>
    <row r="299779" spans="68:68" customFormat="1">
      <c r="BP299779" s="90"/>
    </row>
    <row r="299780" spans="68:68" customFormat="1">
      <c r="BP299780" s="90"/>
    </row>
    <row r="299781" spans="68:68" customFormat="1">
      <c r="BP299781" s="90"/>
    </row>
    <row r="299782" spans="68:68" customFormat="1">
      <c r="BP299782" s="90"/>
    </row>
    <row r="299783" spans="68:68" customFormat="1">
      <c r="BP299783" s="90"/>
    </row>
    <row r="299784" spans="68:68" customFormat="1">
      <c r="BP299784" s="90"/>
    </row>
    <row r="299785" spans="68:68" customFormat="1">
      <c r="BP299785" s="90"/>
    </row>
    <row r="299786" spans="68:68" customFormat="1">
      <c r="BP299786" s="90"/>
    </row>
    <row r="299787" spans="68:68" customFormat="1">
      <c r="BP299787" s="90"/>
    </row>
    <row r="299788" spans="68:68" customFormat="1">
      <c r="BP299788" s="90"/>
    </row>
    <row r="299789" spans="68:68" customFormat="1">
      <c r="BP299789" s="90"/>
    </row>
    <row r="299790" spans="68:68" customFormat="1">
      <c r="BP299790" s="90"/>
    </row>
    <row r="299791" spans="68:68" customFormat="1">
      <c r="BP299791" s="90"/>
    </row>
    <row r="299792" spans="68:68" customFormat="1">
      <c r="BP299792" s="90"/>
    </row>
    <row r="299793" spans="68:68" customFormat="1">
      <c r="BP299793" s="90"/>
    </row>
    <row r="299794" spans="68:68" customFormat="1">
      <c r="BP299794" s="90"/>
    </row>
    <row r="299795" spans="68:68" customFormat="1">
      <c r="BP299795" s="90"/>
    </row>
    <row r="299796" spans="68:68" customFormat="1">
      <c r="BP299796" s="90"/>
    </row>
    <row r="299797" spans="68:68" customFormat="1">
      <c r="BP299797" s="90"/>
    </row>
    <row r="299798" spans="68:68" customFormat="1">
      <c r="BP299798" s="90"/>
    </row>
    <row r="299799" spans="68:68" customFormat="1">
      <c r="BP299799" s="90"/>
    </row>
    <row r="299800" spans="68:68" customFormat="1">
      <c r="BP299800" s="90"/>
    </row>
    <row r="299801" spans="68:68" customFormat="1">
      <c r="BP299801" s="90"/>
    </row>
    <row r="299802" spans="68:68" customFormat="1">
      <c r="BP299802" s="90"/>
    </row>
    <row r="299803" spans="68:68" customFormat="1">
      <c r="BP299803" s="90"/>
    </row>
    <row r="299804" spans="68:68" customFormat="1">
      <c r="BP299804" s="90"/>
    </row>
    <row r="299805" spans="68:68" customFormat="1">
      <c r="BP299805" s="90"/>
    </row>
    <row r="299806" spans="68:68" customFormat="1">
      <c r="BP299806" s="90"/>
    </row>
    <row r="299807" spans="68:68" customFormat="1">
      <c r="BP299807" s="90"/>
    </row>
    <row r="299808" spans="68:68" customFormat="1">
      <c r="BP299808" s="90"/>
    </row>
    <row r="299809" spans="68:68" customFormat="1">
      <c r="BP299809" s="90"/>
    </row>
    <row r="299810" spans="68:68" customFormat="1">
      <c r="BP299810" s="90"/>
    </row>
    <row r="299811" spans="68:68" customFormat="1">
      <c r="BP299811" s="90"/>
    </row>
    <row r="299812" spans="68:68" customFormat="1">
      <c r="BP299812" s="90"/>
    </row>
    <row r="299813" spans="68:68" customFormat="1">
      <c r="BP299813" s="90"/>
    </row>
    <row r="299814" spans="68:68" customFormat="1">
      <c r="BP299814" s="90"/>
    </row>
    <row r="299815" spans="68:68" customFormat="1">
      <c r="BP299815" s="90"/>
    </row>
    <row r="299816" spans="68:68" customFormat="1">
      <c r="BP299816" s="90"/>
    </row>
    <row r="299817" spans="68:68" customFormat="1">
      <c r="BP299817" s="90"/>
    </row>
    <row r="299818" spans="68:68" customFormat="1">
      <c r="BP299818" s="90"/>
    </row>
    <row r="299819" spans="68:68" customFormat="1">
      <c r="BP299819" s="90"/>
    </row>
    <row r="299820" spans="68:68" customFormat="1">
      <c r="BP299820" s="90"/>
    </row>
    <row r="299821" spans="68:68" customFormat="1">
      <c r="BP299821" s="90"/>
    </row>
    <row r="299822" spans="68:68" customFormat="1">
      <c r="BP299822" s="90"/>
    </row>
    <row r="299823" spans="68:68" customFormat="1">
      <c r="BP299823" s="90"/>
    </row>
    <row r="299824" spans="68:68" customFormat="1">
      <c r="BP299824" s="90"/>
    </row>
    <row r="299825" spans="68:68" customFormat="1">
      <c r="BP299825" s="90"/>
    </row>
    <row r="299826" spans="68:68" customFormat="1">
      <c r="BP299826" s="90"/>
    </row>
    <row r="299827" spans="68:68" customFormat="1">
      <c r="BP299827" s="90"/>
    </row>
    <row r="299828" spans="68:68" customFormat="1">
      <c r="BP299828" s="90"/>
    </row>
    <row r="299829" spans="68:68" customFormat="1">
      <c r="BP299829" s="90"/>
    </row>
    <row r="299830" spans="68:68" customFormat="1">
      <c r="BP299830" s="90"/>
    </row>
    <row r="299831" spans="68:68" customFormat="1">
      <c r="BP299831" s="90"/>
    </row>
    <row r="299832" spans="68:68" customFormat="1">
      <c r="BP299832" s="90"/>
    </row>
    <row r="299833" spans="68:68" customFormat="1">
      <c r="BP299833" s="90"/>
    </row>
    <row r="299834" spans="68:68" customFormat="1">
      <c r="BP299834" s="90"/>
    </row>
    <row r="299835" spans="68:68" customFormat="1">
      <c r="BP299835" s="90"/>
    </row>
    <row r="299836" spans="68:68" customFormat="1">
      <c r="BP299836" s="90"/>
    </row>
    <row r="299837" spans="68:68" customFormat="1">
      <c r="BP299837" s="90"/>
    </row>
    <row r="299838" spans="68:68" customFormat="1">
      <c r="BP299838" s="90"/>
    </row>
    <row r="299839" spans="68:68" customFormat="1">
      <c r="BP299839" s="90"/>
    </row>
    <row r="299840" spans="68:68" customFormat="1">
      <c r="BP299840" s="90"/>
    </row>
    <row r="299841" spans="68:68" customFormat="1">
      <c r="BP299841" s="90"/>
    </row>
    <row r="299842" spans="68:68" customFormat="1">
      <c r="BP299842" s="90"/>
    </row>
    <row r="299843" spans="68:68" customFormat="1">
      <c r="BP299843" s="90"/>
    </row>
    <row r="299844" spans="68:68" customFormat="1">
      <c r="BP299844" s="90"/>
    </row>
    <row r="299845" spans="68:68" customFormat="1">
      <c r="BP299845" s="90"/>
    </row>
    <row r="299846" spans="68:68" customFormat="1">
      <c r="BP299846" s="90"/>
    </row>
    <row r="299847" spans="68:68" customFormat="1">
      <c r="BP299847" s="90"/>
    </row>
    <row r="299848" spans="68:68" customFormat="1">
      <c r="BP299848" s="90"/>
    </row>
    <row r="299849" spans="68:68" customFormat="1">
      <c r="BP299849" s="90"/>
    </row>
    <row r="299850" spans="68:68" customFormat="1">
      <c r="BP299850" s="90"/>
    </row>
    <row r="299851" spans="68:68" customFormat="1">
      <c r="BP299851" s="90"/>
    </row>
    <row r="299852" spans="68:68" customFormat="1">
      <c r="BP299852" s="90"/>
    </row>
    <row r="299853" spans="68:68" customFormat="1">
      <c r="BP299853" s="90"/>
    </row>
    <row r="299854" spans="68:68" customFormat="1">
      <c r="BP299854" s="90"/>
    </row>
    <row r="299855" spans="68:68" customFormat="1">
      <c r="BP299855" s="90"/>
    </row>
    <row r="299856" spans="68:68" customFormat="1">
      <c r="BP299856" s="90"/>
    </row>
    <row r="299857" spans="68:68" customFormat="1">
      <c r="BP299857" s="90"/>
    </row>
    <row r="299858" spans="68:68" customFormat="1">
      <c r="BP299858" s="90"/>
    </row>
    <row r="299859" spans="68:68" customFormat="1">
      <c r="BP299859" s="90"/>
    </row>
    <row r="299860" spans="68:68" customFormat="1">
      <c r="BP299860" s="90"/>
    </row>
    <row r="299861" spans="68:68" customFormat="1">
      <c r="BP299861" s="90"/>
    </row>
    <row r="299862" spans="68:68" customFormat="1">
      <c r="BP299862" s="90"/>
    </row>
    <row r="299863" spans="68:68" customFormat="1">
      <c r="BP299863" s="90"/>
    </row>
    <row r="299864" spans="68:68" customFormat="1">
      <c r="BP299864" s="90"/>
    </row>
    <row r="299865" spans="68:68" customFormat="1">
      <c r="BP299865" s="90"/>
    </row>
    <row r="299866" spans="68:68" customFormat="1">
      <c r="BP299866" s="90"/>
    </row>
    <row r="299867" spans="68:68" customFormat="1">
      <c r="BP299867" s="90"/>
    </row>
    <row r="299868" spans="68:68" customFormat="1">
      <c r="BP299868" s="90"/>
    </row>
    <row r="299869" spans="68:68" customFormat="1">
      <c r="BP299869" s="90"/>
    </row>
    <row r="299870" spans="68:68" customFormat="1">
      <c r="BP299870" s="90"/>
    </row>
    <row r="299871" spans="68:68" customFormat="1">
      <c r="BP299871" s="90"/>
    </row>
    <row r="299872" spans="68:68" customFormat="1">
      <c r="BP299872" s="90"/>
    </row>
    <row r="299873" spans="68:68" customFormat="1">
      <c r="BP299873" s="90"/>
    </row>
    <row r="299874" spans="68:68" customFormat="1">
      <c r="BP299874" s="90"/>
    </row>
    <row r="299875" spans="68:68" customFormat="1">
      <c r="BP299875" s="90"/>
    </row>
    <row r="299876" spans="68:68" customFormat="1">
      <c r="BP299876" s="90"/>
    </row>
    <row r="299877" spans="68:68" customFormat="1">
      <c r="BP299877" s="90"/>
    </row>
    <row r="299878" spans="68:68" customFormat="1">
      <c r="BP299878" s="90"/>
    </row>
    <row r="299879" spans="68:68" customFormat="1">
      <c r="BP299879" s="90"/>
    </row>
    <row r="299880" spans="68:68" customFormat="1">
      <c r="BP299880" s="90"/>
    </row>
    <row r="299881" spans="68:68" customFormat="1">
      <c r="BP299881" s="90"/>
    </row>
    <row r="299882" spans="68:68" customFormat="1">
      <c r="BP299882" s="90"/>
    </row>
    <row r="299883" spans="68:68" customFormat="1">
      <c r="BP299883" s="90"/>
    </row>
    <row r="299884" spans="68:68" customFormat="1">
      <c r="BP299884" s="90"/>
    </row>
    <row r="299885" spans="68:68" customFormat="1">
      <c r="BP299885" s="90"/>
    </row>
    <row r="299886" spans="68:68" customFormat="1">
      <c r="BP299886" s="90"/>
    </row>
    <row r="299887" spans="68:68" customFormat="1">
      <c r="BP299887" s="90"/>
    </row>
    <row r="299888" spans="68:68" customFormat="1">
      <c r="BP299888" s="90"/>
    </row>
    <row r="299889" spans="68:68" customFormat="1">
      <c r="BP299889" s="90"/>
    </row>
    <row r="299890" spans="68:68" customFormat="1">
      <c r="BP299890" s="90"/>
    </row>
    <row r="299891" spans="68:68" customFormat="1">
      <c r="BP299891" s="90"/>
    </row>
    <row r="299892" spans="68:68" customFormat="1">
      <c r="BP299892" s="90"/>
    </row>
    <row r="299893" spans="68:68" customFormat="1">
      <c r="BP299893" s="90"/>
    </row>
    <row r="299894" spans="68:68" customFormat="1">
      <c r="BP299894" s="90"/>
    </row>
    <row r="299895" spans="68:68" customFormat="1">
      <c r="BP299895" s="90"/>
    </row>
    <row r="299896" spans="68:68" customFormat="1">
      <c r="BP299896" s="90"/>
    </row>
    <row r="299897" spans="68:68" customFormat="1">
      <c r="BP299897" s="90"/>
    </row>
    <row r="299898" spans="68:68" customFormat="1">
      <c r="BP299898" s="90"/>
    </row>
    <row r="299899" spans="68:68" customFormat="1">
      <c r="BP299899" s="90"/>
    </row>
    <row r="299900" spans="68:68" customFormat="1">
      <c r="BP299900" s="90"/>
    </row>
    <row r="299901" spans="68:68" customFormat="1">
      <c r="BP299901" s="90"/>
    </row>
    <row r="299902" spans="68:68" customFormat="1">
      <c r="BP299902" s="90"/>
    </row>
    <row r="299903" spans="68:68" customFormat="1">
      <c r="BP299903" s="90"/>
    </row>
    <row r="299904" spans="68:68" customFormat="1">
      <c r="BP299904" s="90"/>
    </row>
    <row r="299905" spans="68:68" customFormat="1">
      <c r="BP299905" s="90"/>
    </row>
    <row r="299906" spans="68:68" customFormat="1">
      <c r="BP299906" s="90"/>
    </row>
    <row r="299907" spans="68:68" customFormat="1">
      <c r="BP299907" s="90"/>
    </row>
    <row r="299908" spans="68:68" customFormat="1">
      <c r="BP299908" s="90"/>
    </row>
    <row r="299909" spans="68:68" customFormat="1">
      <c r="BP299909" s="90"/>
    </row>
    <row r="299910" spans="68:68" customFormat="1">
      <c r="BP299910" s="90"/>
    </row>
    <row r="299911" spans="68:68" customFormat="1">
      <c r="BP299911" s="90"/>
    </row>
    <row r="299912" spans="68:68" customFormat="1">
      <c r="BP299912" s="90"/>
    </row>
    <row r="299913" spans="68:68" customFormat="1">
      <c r="BP299913" s="90"/>
    </row>
    <row r="299914" spans="68:68" customFormat="1">
      <c r="BP299914" s="90"/>
    </row>
    <row r="299915" spans="68:68" customFormat="1">
      <c r="BP299915" s="90"/>
    </row>
    <row r="299916" spans="68:68" customFormat="1">
      <c r="BP299916" s="90"/>
    </row>
    <row r="299917" spans="68:68" customFormat="1">
      <c r="BP299917" s="90"/>
    </row>
    <row r="299918" spans="68:68" customFormat="1">
      <c r="BP299918" s="90"/>
    </row>
    <row r="299919" spans="68:68" customFormat="1">
      <c r="BP299919" s="90"/>
    </row>
    <row r="299920" spans="68:68" customFormat="1">
      <c r="BP299920" s="90"/>
    </row>
    <row r="299921" spans="68:68" customFormat="1">
      <c r="BP299921" s="90"/>
    </row>
    <row r="299922" spans="68:68" customFormat="1">
      <c r="BP299922" s="90"/>
    </row>
    <row r="299923" spans="68:68" customFormat="1">
      <c r="BP299923" s="90"/>
    </row>
    <row r="299924" spans="68:68" customFormat="1">
      <c r="BP299924" s="90"/>
    </row>
    <row r="299925" spans="68:68" customFormat="1">
      <c r="BP299925" s="90"/>
    </row>
    <row r="299926" spans="68:68" customFormat="1">
      <c r="BP299926" s="90"/>
    </row>
    <row r="299927" spans="68:68" customFormat="1">
      <c r="BP299927" s="90"/>
    </row>
    <row r="299928" spans="68:68" customFormat="1">
      <c r="BP299928" s="90"/>
    </row>
    <row r="299929" spans="68:68" customFormat="1">
      <c r="BP299929" s="90"/>
    </row>
    <row r="299930" spans="68:68" customFormat="1">
      <c r="BP299930" s="90"/>
    </row>
    <row r="299931" spans="68:68" customFormat="1">
      <c r="BP299931" s="90"/>
    </row>
    <row r="299932" spans="68:68" customFormat="1">
      <c r="BP299932" s="90"/>
    </row>
    <row r="299933" spans="68:68" customFormat="1">
      <c r="BP299933" s="90"/>
    </row>
    <row r="299934" spans="68:68" customFormat="1">
      <c r="BP299934" s="90"/>
    </row>
    <row r="299935" spans="68:68" customFormat="1">
      <c r="BP299935" s="90"/>
    </row>
    <row r="299936" spans="68:68" customFormat="1">
      <c r="BP299936" s="90"/>
    </row>
    <row r="299937" spans="68:68" customFormat="1">
      <c r="BP299937" s="90"/>
    </row>
    <row r="299938" spans="68:68" customFormat="1">
      <c r="BP299938" s="90"/>
    </row>
    <row r="299939" spans="68:68" customFormat="1">
      <c r="BP299939" s="90"/>
    </row>
    <row r="299940" spans="68:68" customFormat="1">
      <c r="BP299940" s="90"/>
    </row>
    <row r="299941" spans="68:68" customFormat="1">
      <c r="BP299941" s="90"/>
    </row>
    <row r="299942" spans="68:68" customFormat="1">
      <c r="BP299942" s="90"/>
    </row>
    <row r="299943" spans="68:68" customFormat="1">
      <c r="BP299943" s="90"/>
    </row>
    <row r="299944" spans="68:68" customFormat="1">
      <c r="BP299944" s="90"/>
    </row>
    <row r="299945" spans="68:68" customFormat="1">
      <c r="BP299945" s="90"/>
    </row>
    <row r="299946" spans="68:68" customFormat="1">
      <c r="BP299946" s="90"/>
    </row>
    <row r="299947" spans="68:68" customFormat="1">
      <c r="BP299947" s="90"/>
    </row>
    <row r="299948" spans="68:68" customFormat="1">
      <c r="BP299948" s="90"/>
    </row>
    <row r="299949" spans="68:68" customFormat="1">
      <c r="BP299949" s="90"/>
    </row>
    <row r="299950" spans="68:68" customFormat="1">
      <c r="BP299950" s="90"/>
    </row>
    <row r="299951" spans="68:68" customFormat="1">
      <c r="BP299951" s="90"/>
    </row>
    <row r="299952" spans="68:68" customFormat="1">
      <c r="BP299952" s="90"/>
    </row>
    <row r="299953" spans="68:68" customFormat="1">
      <c r="BP299953" s="90"/>
    </row>
    <row r="299954" spans="68:68" customFormat="1">
      <c r="BP299954" s="90"/>
    </row>
    <row r="299955" spans="68:68" customFormat="1">
      <c r="BP299955" s="90"/>
    </row>
    <row r="299956" spans="68:68" customFormat="1">
      <c r="BP299956" s="90"/>
    </row>
    <row r="299957" spans="68:68" customFormat="1">
      <c r="BP299957" s="90"/>
    </row>
    <row r="299958" spans="68:68" customFormat="1">
      <c r="BP299958" s="90"/>
    </row>
    <row r="299959" spans="68:68" customFormat="1">
      <c r="BP299959" s="90"/>
    </row>
    <row r="299960" spans="68:68" customFormat="1">
      <c r="BP299960" s="90"/>
    </row>
    <row r="299961" spans="68:68" customFormat="1">
      <c r="BP299961" s="90"/>
    </row>
    <row r="299962" spans="68:68" customFormat="1">
      <c r="BP299962" s="90"/>
    </row>
    <row r="299963" spans="68:68" customFormat="1">
      <c r="BP299963" s="90"/>
    </row>
    <row r="299964" spans="68:68" customFormat="1">
      <c r="BP299964" s="90"/>
    </row>
    <row r="299965" spans="68:68" customFormat="1">
      <c r="BP299965" s="90"/>
    </row>
    <row r="299966" spans="68:68" customFormat="1">
      <c r="BP299966" s="90"/>
    </row>
    <row r="299967" spans="68:68" customFormat="1">
      <c r="BP299967" s="90"/>
    </row>
    <row r="299968" spans="68:68" customFormat="1">
      <c r="BP299968" s="90"/>
    </row>
    <row r="299969" spans="68:68" customFormat="1">
      <c r="BP299969" s="90"/>
    </row>
    <row r="299970" spans="68:68" customFormat="1">
      <c r="BP299970" s="90"/>
    </row>
    <row r="299971" spans="68:68" customFormat="1">
      <c r="BP299971" s="90"/>
    </row>
    <row r="299972" spans="68:68" customFormat="1">
      <c r="BP299972" s="90"/>
    </row>
    <row r="299973" spans="68:68" customFormat="1">
      <c r="BP299973" s="90"/>
    </row>
    <row r="299974" spans="68:68" customFormat="1">
      <c r="BP299974" s="90"/>
    </row>
    <row r="299975" spans="68:68" customFormat="1">
      <c r="BP299975" s="90"/>
    </row>
    <row r="299976" spans="68:68" customFormat="1">
      <c r="BP299976" s="90"/>
    </row>
    <row r="299977" spans="68:68" customFormat="1">
      <c r="BP299977" s="90"/>
    </row>
    <row r="299978" spans="68:68" customFormat="1">
      <c r="BP299978" s="90"/>
    </row>
    <row r="299979" spans="68:68" customFormat="1">
      <c r="BP299979" s="90"/>
    </row>
    <row r="299980" spans="68:68" customFormat="1">
      <c r="BP299980" s="90"/>
    </row>
    <row r="299981" spans="68:68" customFormat="1">
      <c r="BP299981" s="90"/>
    </row>
    <row r="299982" spans="68:68" customFormat="1">
      <c r="BP299982" s="90"/>
    </row>
    <row r="299983" spans="68:68" customFormat="1">
      <c r="BP299983" s="90"/>
    </row>
    <row r="299984" spans="68:68" customFormat="1">
      <c r="BP299984" s="90"/>
    </row>
    <row r="299985" spans="68:68" customFormat="1">
      <c r="BP299985" s="90"/>
    </row>
    <row r="299986" spans="68:68" customFormat="1">
      <c r="BP299986" s="90"/>
    </row>
    <row r="299987" spans="68:68" customFormat="1">
      <c r="BP299987" s="90"/>
    </row>
    <row r="299988" spans="68:68" customFormat="1">
      <c r="BP299988" s="90"/>
    </row>
    <row r="299989" spans="68:68" customFormat="1">
      <c r="BP299989" s="90"/>
    </row>
    <row r="299990" spans="68:68" customFormat="1">
      <c r="BP299990" s="90"/>
    </row>
    <row r="299991" spans="68:68" customFormat="1">
      <c r="BP299991" s="90"/>
    </row>
    <row r="299992" spans="68:68" customFormat="1">
      <c r="BP299992" s="90"/>
    </row>
    <row r="299993" spans="68:68" customFormat="1">
      <c r="BP299993" s="90"/>
    </row>
    <row r="299994" spans="68:68" customFormat="1">
      <c r="BP299994" s="90"/>
    </row>
    <row r="299995" spans="68:68" customFormat="1">
      <c r="BP299995" s="90"/>
    </row>
    <row r="299996" spans="68:68" customFormat="1">
      <c r="BP299996" s="90"/>
    </row>
    <row r="299997" spans="68:68" customFormat="1">
      <c r="BP299997" s="90"/>
    </row>
    <row r="299998" spans="68:68" customFormat="1">
      <c r="BP299998" s="90"/>
    </row>
    <row r="299999" spans="68:68" customFormat="1">
      <c r="BP299999" s="90"/>
    </row>
    <row r="300000" spans="68:68" customFormat="1">
      <c r="BP300000" s="90"/>
    </row>
    <row r="300001" spans="68:68" customFormat="1">
      <c r="BP300001" s="90"/>
    </row>
    <row r="300002" spans="68:68" customFormat="1">
      <c r="BP300002" s="90"/>
    </row>
    <row r="300003" spans="68:68" customFormat="1">
      <c r="BP300003" s="90"/>
    </row>
    <row r="300004" spans="68:68" customFormat="1">
      <c r="BP300004" s="90"/>
    </row>
    <row r="300005" spans="68:68" customFormat="1">
      <c r="BP300005" s="90"/>
    </row>
    <row r="300006" spans="68:68" customFormat="1">
      <c r="BP300006" s="90"/>
    </row>
    <row r="300007" spans="68:68" customFormat="1">
      <c r="BP300007" s="90"/>
    </row>
    <row r="300008" spans="68:68" customFormat="1">
      <c r="BP300008" s="90"/>
    </row>
    <row r="300009" spans="68:68" customFormat="1">
      <c r="BP300009" s="90"/>
    </row>
    <row r="300010" spans="68:68" customFormat="1">
      <c r="BP300010" s="90"/>
    </row>
    <row r="300011" spans="68:68" customFormat="1">
      <c r="BP300011" s="90"/>
    </row>
    <row r="300012" spans="68:68" customFormat="1">
      <c r="BP300012" s="90"/>
    </row>
    <row r="300013" spans="68:68" customFormat="1">
      <c r="BP300013" s="90"/>
    </row>
    <row r="300014" spans="68:68" customFormat="1">
      <c r="BP300014" s="90"/>
    </row>
    <row r="300015" spans="68:68" customFormat="1">
      <c r="BP300015" s="90"/>
    </row>
    <row r="300016" spans="68:68" customFormat="1">
      <c r="BP300016" s="90"/>
    </row>
    <row r="300017" spans="68:68" customFormat="1">
      <c r="BP300017" s="90"/>
    </row>
    <row r="300018" spans="68:68" customFormat="1">
      <c r="BP300018" s="90"/>
    </row>
    <row r="300019" spans="68:68" customFormat="1">
      <c r="BP300019" s="90"/>
    </row>
    <row r="300020" spans="68:68" customFormat="1">
      <c r="BP300020" s="90"/>
    </row>
    <row r="300021" spans="68:68" customFormat="1">
      <c r="BP300021" s="90"/>
    </row>
    <row r="300022" spans="68:68" customFormat="1">
      <c r="BP300022" s="90"/>
    </row>
    <row r="300023" spans="68:68" customFormat="1">
      <c r="BP300023" s="90"/>
    </row>
    <row r="300024" spans="68:68" customFormat="1">
      <c r="BP300024" s="90"/>
    </row>
    <row r="300025" spans="68:68" customFormat="1">
      <c r="BP300025" s="90"/>
    </row>
    <row r="300026" spans="68:68" customFormat="1">
      <c r="BP300026" s="90"/>
    </row>
    <row r="300027" spans="68:68" customFormat="1">
      <c r="BP300027" s="90"/>
    </row>
    <row r="300028" spans="68:68" customFormat="1">
      <c r="BP300028" s="90"/>
    </row>
    <row r="300029" spans="68:68" customFormat="1">
      <c r="BP300029" s="90"/>
    </row>
    <row r="300030" spans="68:68" customFormat="1">
      <c r="BP300030" s="90"/>
    </row>
    <row r="300031" spans="68:68" customFormat="1">
      <c r="BP300031" s="90"/>
    </row>
    <row r="300032" spans="68:68" customFormat="1">
      <c r="BP300032" s="90"/>
    </row>
    <row r="300033" spans="68:68" customFormat="1">
      <c r="BP300033" s="90"/>
    </row>
    <row r="300034" spans="68:68" customFormat="1">
      <c r="BP300034" s="90"/>
    </row>
    <row r="300035" spans="68:68" customFormat="1">
      <c r="BP300035" s="90"/>
    </row>
    <row r="300036" spans="68:68" customFormat="1">
      <c r="BP300036" s="90"/>
    </row>
    <row r="300037" spans="68:68" customFormat="1">
      <c r="BP300037" s="90"/>
    </row>
    <row r="300038" spans="68:68" customFormat="1">
      <c r="BP300038" s="90"/>
    </row>
    <row r="300039" spans="68:68" customFormat="1">
      <c r="BP300039" s="90"/>
    </row>
    <row r="300040" spans="68:68" customFormat="1">
      <c r="BP300040" s="90"/>
    </row>
    <row r="300041" spans="68:68" customFormat="1">
      <c r="BP300041" s="90"/>
    </row>
    <row r="300042" spans="68:68" customFormat="1">
      <c r="BP300042" s="90"/>
    </row>
    <row r="300043" spans="68:68" customFormat="1">
      <c r="BP300043" s="90"/>
    </row>
    <row r="300044" spans="68:68" customFormat="1">
      <c r="BP300044" s="90"/>
    </row>
    <row r="300045" spans="68:68" customFormat="1">
      <c r="BP300045" s="90"/>
    </row>
    <row r="300046" spans="68:68" customFormat="1">
      <c r="BP300046" s="90"/>
    </row>
    <row r="300047" spans="68:68" customFormat="1">
      <c r="BP300047" s="90"/>
    </row>
    <row r="300048" spans="68:68" customFormat="1">
      <c r="BP300048" s="90"/>
    </row>
    <row r="300049" spans="68:68" customFormat="1">
      <c r="BP300049" s="90"/>
    </row>
    <row r="300050" spans="68:68" customFormat="1">
      <c r="BP300050" s="90"/>
    </row>
    <row r="300051" spans="68:68" customFormat="1">
      <c r="BP300051" s="90"/>
    </row>
    <row r="300052" spans="68:68" customFormat="1">
      <c r="BP300052" s="90"/>
    </row>
    <row r="300053" spans="68:68" customFormat="1">
      <c r="BP300053" s="90"/>
    </row>
    <row r="300054" spans="68:68" customFormat="1">
      <c r="BP300054" s="90"/>
    </row>
    <row r="300055" spans="68:68" customFormat="1">
      <c r="BP300055" s="90"/>
    </row>
    <row r="300056" spans="68:68" customFormat="1">
      <c r="BP300056" s="90"/>
    </row>
    <row r="300057" spans="68:68" customFormat="1">
      <c r="BP300057" s="90"/>
    </row>
    <row r="300058" spans="68:68" customFormat="1">
      <c r="BP300058" s="90"/>
    </row>
    <row r="300059" spans="68:68" customFormat="1">
      <c r="BP300059" s="90"/>
    </row>
    <row r="300060" spans="68:68" customFormat="1">
      <c r="BP300060" s="90"/>
    </row>
    <row r="300061" spans="68:68" customFormat="1">
      <c r="BP300061" s="90"/>
    </row>
    <row r="300062" spans="68:68" customFormat="1">
      <c r="BP300062" s="90"/>
    </row>
    <row r="300063" spans="68:68" customFormat="1">
      <c r="BP300063" s="90"/>
    </row>
    <row r="300064" spans="68:68" customFormat="1">
      <c r="BP300064" s="90"/>
    </row>
    <row r="300065" spans="68:68" customFormat="1">
      <c r="BP300065" s="90"/>
    </row>
    <row r="300066" spans="68:68" customFormat="1">
      <c r="BP300066" s="90"/>
    </row>
    <row r="300067" spans="68:68" customFormat="1">
      <c r="BP300067" s="90"/>
    </row>
    <row r="300068" spans="68:68" customFormat="1">
      <c r="BP300068" s="90"/>
    </row>
    <row r="300069" spans="68:68" customFormat="1">
      <c r="BP300069" s="90"/>
    </row>
    <row r="300070" spans="68:68" customFormat="1">
      <c r="BP300070" s="90"/>
    </row>
    <row r="300071" spans="68:68" customFormat="1">
      <c r="BP300071" s="90"/>
    </row>
    <row r="300072" spans="68:68" customFormat="1">
      <c r="BP300072" s="90"/>
    </row>
    <row r="300073" spans="68:68" customFormat="1">
      <c r="BP300073" s="90"/>
    </row>
    <row r="300074" spans="68:68" customFormat="1">
      <c r="BP300074" s="90"/>
    </row>
    <row r="300075" spans="68:68" customFormat="1">
      <c r="BP300075" s="90"/>
    </row>
    <row r="300076" spans="68:68" customFormat="1">
      <c r="BP300076" s="90"/>
    </row>
    <row r="300077" spans="68:68" customFormat="1">
      <c r="BP300077" s="90"/>
    </row>
    <row r="300078" spans="68:68" customFormat="1">
      <c r="BP300078" s="90"/>
    </row>
    <row r="300079" spans="68:68" customFormat="1">
      <c r="BP300079" s="90"/>
    </row>
    <row r="300080" spans="68:68" customFormat="1">
      <c r="BP300080" s="90"/>
    </row>
    <row r="300081" spans="68:68" customFormat="1">
      <c r="BP300081" s="90"/>
    </row>
    <row r="300082" spans="68:68" customFormat="1">
      <c r="BP300082" s="90"/>
    </row>
    <row r="300083" spans="68:68" customFormat="1">
      <c r="BP300083" s="90"/>
    </row>
    <row r="300084" spans="68:68" customFormat="1">
      <c r="BP300084" s="90"/>
    </row>
    <row r="300085" spans="68:68" customFormat="1">
      <c r="BP300085" s="90"/>
    </row>
    <row r="300086" spans="68:68" customFormat="1">
      <c r="BP300086" s="90"/>
    </row>
    <row r="300087" spans="68:68" customFormat="1">
      <c r="BP300087" s="90"/>
    </row>
    <row r="300088" spans="68:68" customFormat="1">
      <c r="BP300088" s="90"/>
    </row>
    <row r="300089" spans="68:68" customFormat="1">
      <c r="BP300089" s="90"/>
    </row>
    <row r="300090" spans="68:68" customFormat="1">
      <c r="BP300090" s="90"/>
    </row>
    <row r="300091" spans="68:68" customFormat="1">
      <c r="BP300091" s="90"/>
    </row>
    <row r="300092" spans="68:68" customFormat="1">
      <c r="BP300092" s="90"/>
    </row>
    <row r="300093" spans="68:68" customFormat="1">
      <c r="BP300093" s="90"/>
    </row>
    <row r="300094" spans="68:68" customFormat="1">
      <c r="BP300094" s="90"/>
    </row>
    <row r="300095" spans="68:68" customFormat="1">
      <c r="BP300095" s="90"/>
    </row>
    <row r="300096" spans="68:68" customFormat="1">
      <c r="BP300096" s="90"/>
    </row>
    <row r="300097" spans="68:68" customFormat="1">
      <c r="BP300097" s="90"/>
    </row>
    <row r="300098" spans="68:68" customFormat="1">
      <c r="BP300098" s="90"/>
    </row>
    <row r="300099" spans="68:68" customFormat="1">
      <c r="BP300099" s="90"/>
    </row>
    <row r="300100" spans="68:68" customFormat="1">
      <c r="BP300100" s="90"/>
    </row>
    <row r="300101" spans="68:68" customFormat="1">
      <c r="BP300101" s="90"/>
    </row>
    <row r="300102" spans="68:68" customFormat="1">
      <c r="BP300102" s="90"/>
    </row>
    <row r="300103" spans="68:68" customFormat="1">
      <c r="BP300103" s="90"/>
    </row>
    <row r="300104" spans="68:68" customFormat="1">
      <c r="BP300104" s="90"/>
    </row>
    <row r="300105" spans="68:68" customFormat="1">
      <c r="BP300105" s="90"/>
    </row>
    <row r="300106" spans="68:68" customFormat="1">
      <c r="BP300106" s="90"/>
    </row>
    <row r="300107" spans="68:68" customFormat="1">
      <c r="BP300107" s="90"/>
    </row>
    <row r="300108" spans="68:68" customFormat="1">
      <c r="BP300108" s="90"/>
    </row>
    <row r="300109" spans="68:68" customFormat="1">
      <c r="BP300109" s="90"/>
    </row>
    <row r="300110" spans="68:68" customFormat="1">
      <c r="BP300110" s="90"/>
    </row>
    <row r="300111" spans="68:68" customFormat="1">
      <c r="BP300111" s="90"/>
    </row>
    <row r="300112" spans="68:68" customFormat="1">
      <c r="BP300112" s="90"/>
    </row>
    <row r="300113" spans="68:68" customFormat="1">
      <c r="BP300113" s="90"/>
    </row>
    <row r="300114" spans="68:68" customFormat="1">
      <c r="BP300114" s="90"/>
    </row>
    <row r="300115" spans="68:68" customFormat="1">
      <c r="BP300115" s="90"/>
    </row>
    <row r="300116" spans="68:68" customFormat="1">
      <c r="BP300116" s="90"/>
    </row>
    <row r="300117" spans="68:68" customFormat="1">
      <c r="BP300117" s="90"/>
    </row>
    <row r="300118" spans="68:68" customFormat="1">
      <c r="BP300118" s="90"/>
    </row>
    <row r="300119" spans="68:68" customFormat="1">
      <c r="BP300119" s="90"/>
    </row>
    <row r="300120" spans="68:68" customFormat="1">
      <c r="BP300120" s="90"/>
    </row>
    <row r="300121" spans="68:68" customFormat="1">
      <c r="BP300121" s="90"/>
    </row>
    <row r="300122" spans="68:68" customFormat="1">
      <c r="BP300122" s="90"/>
    </row>
    <row r="300123" spans="68:68" customFormat="1">
      <c r="BP300123" s="90"/>
    </row>
    <row r="300124" spans="68:68" customFormat="1">
      <c r="BP300124" s="90"/>
    </row>
    <row r="300125" spans="68:68" customFormat="1">
      <c r="BP300125" s="90"/>
    </row>
    <row r="300126" spans="68:68" customFormat="1">
      <c r="BP300126" s="90"/>
    </row>
    <row r="300127" spans="68:68" customFormat="1">
      <c r="BP300127" s="90"/>
    </row>
    <row r="300128" spans="68:68" customFormat="1">
      <c r="BP300128" s="90"/>
    </row>
    <row r="300129" spans="68:68" customFormat="1">
      <c r="BP300129" s="90"/>
    </row>
    <row r="300130" spans="68:68" customFormat="1">
      <c r="BP300130" s="90"/>
    </row>
    <row r="300131" spans="68:68" customFormat="1">
      <c r="BP300131" s="90"/>
    </row>
    <row r="300132" spans="68:68" customFormat="1">
      <c r="BP300132" s="90"/>
    </row>
    <row r="300133" spans="68:68" customFormat="1">
      <c r="BP300133" s="90"/>
    </row>
    <row r="300134" spans="68:68" customFormat="1">
      <c r="BP300134" s="90"/>
    </row>
    <row r="300135" spans="68:68" customFormat="1">
      <c r="BP300135" s="90"/>
    </row>
    <row r="300136" spans="68:68" customFormat="1">
      <c r="BP300136" s="90"/>
    </row>
    <row r="300137" spans="68:68" customFormat="1">
      <c r="BP300137" s="90"/>
    </row>
    <row r="300138" spans="68:68" customFormat="1">
      <c r="BP300138" s="90"/>
    </row>
    <row r="300139" spans="68:68" customFormat="1">
      <c r="BP300139" s="90"/>
    </row>
    <row r="300140" spans="68:68" customFormat="1">
      <c r="BP300140" s="90"/>
    </row>
    <row r="300141" spans="68:68" customFormat="1">
      <c r="BP300141" s="90"/>
    </row>
    <row r="300142" spans="68:68" customFormat="1">
      <c r="BP300142" s="90"/>
    </row>
    <row r="300143" spans="68:68" customFormat="1">
      <c r="BP300143" s="90"/>
    </row>
    <row r="300144" spans="68:68" customFormat="1">
      <c r="BP300144" s="90"/>
    </row>
    <row r="300145" spans="68:68" customFormat="1">
      <c r="BP300145" s="90"/>
    </row>
    <row r="300146" spans="68:68" customFormat="1">
      <c r="BP300146" s="90"/>
    </row>
    <row r="300147" spans="68:68" customFormat="1">
      <c r="BP300147" s="90"/>
    </row>
    <row r="300148" spans="68:68" customFormat="1">
      <c r="BP300148" s="90"/>
    </row>
    <row r="300149" spans="68:68" customFormat="1">
      <c r="BP300149" s="90"/>
    </row>
    <row r="300150" spans="68:68" customFormat="1">
      <c r="BP300150" s="90"/>
    </row>
    <row r="300151" spans="68:68" customFormat="1">
      <c r="BP300151" s="90"/>
    </row>
    <row r="300152" spans="68:68" customFormat="1">
      <c r="BP300152" s="90"/>
    </row>
    <row r="300153" spans="68:68" customFormat="1">
      <c r="BP300153" s="90"/>
    </row>
    <row r="300154" spans="68:68" customFormat="1">
      <c r="BP300154" s="90"/>
    </row>
    <row r="300155" spans="68:68" customFormat="1">
      <c r="BP300155" s="90"/>
    </row>
    <row r="300156" spans="68:68" customFormat="1">
      <c r="BP300156" s="90"/>
    </row>
    <row r="300157" spans="68:68" customFormat="1">
      <c r="BP300157" s="90"/>
    </row>
    <row r="300158" spans="68:68" customFormat="1">
      <c r="BP300158" s="90"/>
    </row>
    <row r="300159" spans="68:68" customFormat="1">
      <c r="BP300159" s="90"/>
    </row>
    <row r="300160" spans="68:68" customFormat="1">
      <c r="BP300160" s="90"/>
    </row>
    <row r="300161" spans="68:68" customFormat="1">
      <c r="BP300161" s="90"/>
    </row>
    <row r="300162" spans="68:68" customFormat="1">
      <c r="BP300162" s="90"/>
    </row>
    <row r="300163" spans="68:68" customFormat="1">
      <c r="BP300163" s="90"/>
    </row>
    <row r="300164" spans="68:68" customFormat="1">
      <c r="BP300164" s="90"/>
    </row>
    <row r="300165" spans="68:68" customFormat="1">
      <c r="BP300165" s="90"/>
    </row>
    <row r="300166" spans="68:68" customFormat="1">
      <c r="BP300166" s="90"/>
    </row>
    <row r="300167" spans="68:68" customFormat="1">
      <c r="BP300167" s="90"/>
    </row>
    <row r="300168" spans="68:68" customFormat="1">
      <c r="BP300168" s="90"/>
    </row>
    <row r="300169" spans="68:68" customFormat="1">
      <c r="BP300169" s="90"/>
    </row>
    <row r="300170" spans="68:68" customFormat="1">
      <c r="BP300170" s="90"/>
    </row>
    <row r="300171" spans="68:68" customFormat="1">
      <c r="BP300171" s="90"/>
    </row>
    <row r="300172" spans="68:68" customFormat="1">
      <c r="BP300172" s="90"/>
    </row>
    <row r="300173" spans="68:68" customFormat="1">
      <c r="BP300173" s="90"/>
    </row>
    <row r="300174" spans="68:68" customFormat="1">
      <c r="BP300174" s="90"/>
    </row>
    <row r="300175" spans="68:68" customFormat="1">
      <c r="BP300175" s="90"/>
    </row>
    <row r="300176" spans="68:68" customFormat="1">
      <c r="BP300176" s="90"/>
    </row>
    <row r="300177" spans="68:68" customFormat="1">
      <c r="BP300177" s="90"/>
    </row>
    <row r="300178" spans="68:68" customFormat="1">
      <c r="BP300178" s="90"/>
    </row>
    <row r="300179" spans="68:68" customFormat="1">
      <c r="BP300179" s="90"/>
    </row>
    <row r="300180" spans="68:68" customFormat="1">
      <c r="BP300180" s="90"/>
    </row>
    <row r="300181" spans="68:68" customFormat="1">
      <c r="BP300181" s="90"/>
    </row>
    <row r="300182" spans="68:68" customFormat="1">
      <c r="BP300182" s="90"/>
    </row>
    <row r="300183" spans="68:68" customFormat="1">
      <c r="BP300183" s="90"/>
    </row>
    <row r="300184" spans="68:68" customFormat="1">
      <c r="BP300184" s="90"/>
    </row>
    <row r="300185" spans="68:68" customFormat="1">
      <c r="BP300185" s="90"/>
    </row>
    <row r="300186" spans="68:68" customFormat="1">
      <c r="BP300186" s="90"/>
    </row>
    <row r="300187" spans="68:68" customFormat="1">
      <c r="BP300187" s="90"/>
    </row>
    <row r="300188" spans="68:68" customFormat="1">
      <c r="BP300188" s="90"/>
    </row>
    <row r="300189" spans="68:68" customFormat="1">
      <c r="BP300189" s="90"/>
    </row>
    <row r="300190" spans="68:68" customFormat="1">
      <c r="BP300190" s="90"/>
    </row>
    <row r="300191" spans="68:68" customFormat="1">
      <c r="BP300191" s="90"/>
    </row>
    <row r="300192" spans="68:68" customFormat="1">
      <c r="BP300192" s="90"/>
    </row>
    <row r="300193" spans="68:68" customFormat="1">
      <c r="BP300193" s="90"/>
    </row>
    <row r="300194" spans="68:68" customFormat="1">
      <c r="BP300194" s="90"/>
    </row>
    <row r="300195" spans="68:68" customFormat="1">
      <c r="BP300195" s="90"/>
    </row>
    <row r="300196" spans="68:68" customFormat="1">
      <c r="BP300196" s="90"/>
    </row>
    <row r="300197" spans="68:68" customFormat="1">
      <c r="BP300197" s="90"/>
    </row>
    <row r="300198" spans="68:68" customFormat="1">
      <c r="BP300198" s="90"/>
    </row>
    <row r="300199" spans="68:68" customFormat="1">
      <c r="BP300199" s="90"/>
    </row>
    <row r="300200" spans="68:68" customFormat="1">
      <c r="BP300200" s="90"/>
    </row>
    <row r="300201" spans="68:68" customFormat="1">
      <c r="BP300201" s="90"/>
    </row>
    <row r="300202" spans="68:68" customFormat="1">
      <c r="BP300202" s="90"/>
    </row>
    <row r="300203" spans="68:68" customFormat="1">
      <c r="BP300203" s="90"/>
    </row>
    <row r="300204" spans="68:68" customFormat="1">
      <c r="BP300204" s="90"/>
    </row>
    <row r="300205" spans="68:68" customFormat="1">
      <c r="BP300205" s="90"/>
    </row>
    <row r="300206" spans="68:68" customFormat="1">
      <c r="BP300206" s="90"/>
    </row>
    <row r="300207" spans="68:68" customFormat="1">
      <c r="BP300207" s="90"/>
    </row>
    <row r="300208" spans="68:68" customFormat="1">
      <c r="BP300208" s="90"/>
    </row>
    <row r="300209" spans="68:68" customFormat="1">
      <c r="BP300209" s="90"/>
    </row>
    <row r="300210" spans="68:68" customFormat="1">
      <c r="BP300210" s="90"/>
    </row>
    <row r="300211" spans="68:68" customFormat="1">
      <c r="BP300211" s="90"/>
    </row>
    <row r="300212" spans="68:68" customFormat="1">
      <c r="BP300212" s="90"/>
    </row>
    <row r="300213" spans="68:68" customFormat="1">
      <c r="BP300213" s="90"/>
    </row>
    <row r="300214" spans="68:68" customFormat="1">
      <c r="BP300214" s="90"/>
    </row>
    <row r="300215" spans="68:68" customFormat="1">
      <c r="BP300215" s="90"/>
    </row>
    <row r="300216" spans="68:68" customFormat="1">
      <c r="BP300216" s="90"/>
    </row>
    <row r="300217" spans="68:68" customFormat="1">
      <c r="BP300217" s="90"/>
    </row>
    <row r="300218" spans="68:68" customFormat="1">
      <c r="BP300218" s="90"/>
    </row>
    <row r="300219" spans="68:68" customFormat="1">
      <c r="BP300219" s="90"/>
    </row>
    <row r="300220" spans="68:68" customFormat="1">
      <c r="BP300220" s="90"/>
    </row>
    <row r="300221" spans="68:68" customFormat="1">
      <c r="BP300221" s="90"/>
    </row>
    <row r="300222" spans="68:68" customFormat="1">
      <c r="BP300222" s="90"/>
    </row>
    <row r="300223" spans="68:68" customFormat="1">
      <c r="BP300223" s="90"/>
    </row>
    <row r="300224" spans="68:68" customFormat="1">
      <c r="BP300224" s="90"/>
    </row>
    <row r="300225" spans="68:68" customFormat="1">
      <c r="BP300225" s="90"/>
    </row>
    <row r="300226" spans="68:68" customFormat="1">
      <c r="BP300226" s="90"/>
    </row>
    <row r="300227" spans="68:68" customFormat="1">
      <c r="BP300227" s="90"/>
    </row>
    <row r="300228" spans="68:68" customFormat="1">
      <c r="BP300228" s="90"/>
    </row>
    <row r="300229" spans="68:68" customFormat="1">
      <c r="BP300229" s="90"/>
    </row>
    <row r="300230" spans="68:68" customFormat="1">
      <c r="BP300230" s="90"/>
    </row>
    <row r="300231" spans="68:68" customFormat="1">
      <c r="BP300231" s="90"/>
    </row>
    <row r="300232" spans="68:68" customFormat="1">
      <c r="BP300232" s="90"/>
    </row>
    <row r="300233" spans="68:68" customFormat="1">
      <c r="BP300233" s="90"/>
    </row>
    <row r="300234" spans="68:68" customFormat="1">
      <c r="BP300234" s="90"/>
    </row>
    <row r="300235" spans="68:68" customFormat="1">
      <c r="BP300235" s="90"/>
    </row>
    <row r="300236" spans="68:68" customFormat="1">
      <c r="BP300236" s="90"/>
    </row>
    <row r="300237" spans="68:68" customFormat="1">
      <c r="BP300237" s="90"/>
    </row>
    <row r="300238" spans="68:68" customFormat="1">
      <c r="BP300238" s="90"/>
    </row>
    <row r="300239" spans="68:68" customFormat="1">
      <c r="BP300239" s="90"/>
    </row>
    <row r="300240" spans="68:68" customFormat="1">
      <c r="BP300240" s="90"/>
    </row>
    <row r="300241" spans="68:68" customFormat="1">
      <c r="BP300241" s="90"/>
    </row>
    <row r="300242" spans="68:68" customFormat="1">
      <c r="BP300242" s="90"/>
    </row>
    <row r="300243" spans="68:68" customFormat="1">
      <c r="BP300243" s="90"/>
    </row>
    <row r="300244" spans="68:68" customFormat="1">
      <c r="BP300244" s="90"/>
    </row>
    <row r="300245" spans="68:68" customFormat="1">
      <c r="BP300245" s="90"/>
    </row>
    <row r="300246" spans="68:68" customFormat="1">
      <c r="BP300246" s="90"/>
    </row>
    <row r="300247" spans="68:68" customFormat="1">
      <c r="BP300247" s="90"/>
    </row>
    <row r="300248" spans="68:68" customFormat="1">
      <c r="BP300248" s="90"/>
    </row>
    <row r="300249" spans="68:68" customFormat="1">
      <c r="BP300249" s="90"/>
    </row>
    <row r="300250" spans="68:68" customFormat="1">
      <c r="BP300250" s="90"/>
    </row>
    <row r="300251" spans="68:68" customFormat="1">
      <c r="BP300251" s="90"/>
    </row>
    <row r="300252" spans="68:68" customFormat="1">
      <c r="BP300252" s="90"/>
    </row>
    <row r="300253" spans="68:68" customFormat="1">
      <c r="BP300253" s="90"/>
    </row>
    <row r="300254" spans="68:68" customFormat="1">
      <c r="BP300254" s="90"/>
    </row>
    <row r="300255" spans="68:68" customFormat="1">
      <c r="BP300255" s="90"/>
    </row>
    <row r="300256" spans="68:68" customFormat="1">
      <c r="BP300256" s="90"/>
    </row>
    <row r="300257" spans="68:68" customFormat="1">
      <c r="BP300257" s="90"/>
    </row>
    <row r="300258" spans="68:68" customFormat="1">
      <c r="BP300258" s="90"/>
    </row>
    <row r="300259" spans="68:68" customFormat="1">
      <c r="BP300259" s="90"/>
    </row>
    <row r="300260" spans="68:68" customFormat="1">
      <c r="BP300260" s="90"/>
    </row>
    <row r="300261" spans="68:68" customFormat="1">
      <c r="BP300261" s="90"/>
    </row>
    <row r="300262" spans="68:68" customFormat="1">
      <c r="BP300262" s="90"/>
    </row>
    <row r="300263" spans="68:68" customFormat="1">
      <c r="BP300263" s="90"/>
    </row>
    <row r="300264" spans="68:68" customFormat="1">
      <c r="BP300264" s="90"/>
    </row>
    <row r="300265" spans="68:68" customFormat="1">
      <c r="BP300265" s="90"/>
    </row>
    <row r="300266" spans="68:68" customFormat="1">
      <c r="BP300266" s="90"/>
    </row>
    <row r="300267" spans="68:68" customFormat="1">
      <c r="BP300267" s="90"/>
    </row>
    <row r="300268" spans="68:68" customFormat="1">
      <c r="BP300268" s="90"/>
    </row>
    <row r="300269" spans="68:68" customFormat="1">
      <c r="BP300269" s="90"/>
    </row>
    <row r="300270" spans="68:68" customFormat="1">
      <c r="BP300270" s="90"/>
    </row>
    <row r="300271" spans="68:68" customFormat="1">
      <c r="BP300271" s="90"/>
    </row>
    <row r="300272" spans="68:68" customFormat="1">
      <c r="BP300272" s="90"/>
    </row>
    <row r="300273" spans="68:68" customFormat="1">
      <c r="BP300273" s="90"/>
    </row>
    <row r="300274" spans="68:68" customFormat="1">
      <c r="BP300274" s="90"/>
    </row>
    <row r="300275" spans="68:68" customFormat="1">
      <c r="BP300275" s="90"/>
    </row>
    <row r="300276" spans="68:68" customFormat="1">
      <c r="BP300276" s="90"/>
    </row>
    <row r="300277" spans="68:68" customFormat="1">
      <c r="BP300277" s="90"/>
    </row>
    <row r="300278" spans="68:68" customFormat="1">
      <c r="BP300278" s="90"/>
    </row>
    <row r="300279" spans="68:68" customFormat="1">
      <c r="BP300279" s="90"/>
    </row>
    <row r="300280" spans="68:68" customFormat="1">
      <c r="BP300280" s="90"/>
    </row>
    <row r="300281" spans="68:68" customFormat="1">
      <c r="BP300281" s="90"/>
    </row>
    <row r="300282" spans="68:68" customFormat="1">
      <c r="BP300282" s="90"/>
    </row>
    <row r="300283" spans="68:68" customFormat="1">
      <c r="BP300283" s="90"/>
    </row>
    <row r="300284" spans="68:68" customFormat="1">
      <c r="BP300284" s="90"/>
    </row>
    <row r="300285" spans="68:68" customFormat="1">
      <c r="BP300285" s="90"/>
    </row>
    <row r="300286" spans="68:68" customFormat="1">
      <c r="BP300286" s="90"/>
    </row>
    <row r="300287" spans="68:68" customFormat="1">
      <c r="BP300287" s="90"/>
    </row>
    <row r="300288" spans="68:68" customFormat="1">
      <c r="BP300288" s="90"/>
    </row>
    <row r="300289" spans="68:68" customFormat="1">
      <c r="BP300289" s="90"/>
    </row>
    <row r="300290" spans="68:68" customFormat="1">
      <c r="BP300290" s="90"/>
    </row>
    <row r="300291" spans="68:68" customFormat="1">
      <c r="BP300291" s="90"/>
    </row>
    <row r="300292" spans="68:68" customFormat="1">
      <c r="BP300292" s="90"/>
    </row>
    <row r="300293" spans="68:68" customFormat="1">
      <c r="BP300293" s="90"/>
    </row>
    <row r="300294" spans="68:68" customFormat="1">
      <c r="BP300294" s="90"/>
    </row>
    <row r="300295" spans="68:68" customFormat="1">
      <c r="BP300295" s="90"/>
    </row>
    <row r="300296" spans="68:68" customFormat="1">
      <c r="BP300296" s="90"/>
    </row>
    <row r="300297" spans="68:68" customFormat="1">
      <c r="BP300297" s="90"/>
    </row>
    <row r="300298" spans="68:68" customFormat="1">
      <c r="BP300298" s="90"/>
    </row>
    <row r="300299" spans="68:68" customFormat="1">
      <c r="BP300299" s="90"/>
    </row>
    <row r="300300" spans="68:68" customFormat="1">
      <c r="BP300300" s="90"/>
    </row>
    <row r="300301" spans="68:68" customFormat="1">
      <c r="BP300301" s="90"/>
    </row>
    <row r="300302" spans="68:68" customFormat="1">
      <c r="BP300302" s="90"/>
    </row>
    <row r="300303" spans="68:68" customFormat="1">
      <c r="BP300303" s="90"/>
    </row>
    <row r="300304" spans="68:68" customFormat="1">
      <c r="BP300304" s="90"/>
    </row>
    <row r="300305" spans="68:68" customFormat="1">
      <c r="BP300305" s="90"/>
    </row>
    <row r="300306" spans="68:68" customFormat="1">
      <c r="BP300306" s="90"/>
    </row>
    <row r="300307" spans="68:68" customFormat="1">
      <c r="BP300307" s="90"/>
    </row>
    <row r="300308" spans="68:68" customFormat="1">
      <c r="BP300308" s="90"/>
    </row>
    <row r="300309" spans="68:68" customFormat="1">
      <c r="BP300309" s="90"/>
    </row>
    <row r="300310" spans="68:68" customFormat="1">
      <c r="BP300310" s="90"/>
    </row>
    <row r="300311" spans="68:68" customFormat="1">
      <c r="BP300311" s="90"/>
    </row>
    <row r="300312" spans="68:68" customFormat="1">
      <c r="BP300312" s="90"/>
    </row>
    <row r="300313" spans="68:68" customFormat="1">
      <c r="BP300313" s="90"/>
    </row>
    <row r="300314" spans="68:68" customFormat="1">
      <c r="BP300314" s="90"/>
    </row>
    <row r="300315" spans="68:68" customFormat="1">
      <c r="BP300315" s="90"/>
    </row>
    <row r="300316" spans="68:68" customFormat="1">
      <c r="BP300316" s="90"/>
    </row>
    <row r="300317" spans="68:68" customFormat="1">
      <c r="BP300317" s="90"/>
    </row>
    <row r="300318" spans="68:68" customFormat="1">
      <c r="BP300318" s="90"/>
    </row>
    <row r="300319" spans="68:68" customFormat="1">
      <c r="BP300319" s="90"/>
    </row>
    <row r="300320" spans="68:68" customFormat="1">
      <c r="BP300320" s="90"/>
    </row>
    <row r="300321" spans="68:68" customFormat="1">
      <c r="BP300321" s="90"/>
    </row>
    <row r="300322" spans="68:68" customFormat="1">
      <c r="BP300322" s="90"/>
    </row>
    <row r="300323" spans="68:68" customFormat="1">
      <c r="BP300323" s="90"/>
    </row>
    <row r="300324" spans="68:68" customFormat="1">
      <c r="BP300324" s="90"/>
    </row>
    <row r="300325" spans="68:68" customFormat="1">
      <c r="BP300325" s="90"/>
    </row>
    <row r="300326" spans="68:68" customFormat="1">
      <c r="BP300326" s="90"/>
    </row>
    <row r="300327" spans="68:68" customFormat="1">
      <c r="BP300327" s="90"/>
    </row>
    <row r="300328" spans="68:68" customFormat="1">
      <c r="BP300328" s="90"/>
    </row>
    <row r="300329" spans="68:68" customFormat="1">
      <c r="BP300329" s="90"/>
    </row>
    <row r="300330" spans="68:68" customFormat="1">
      <c r="BP300330" s="90"/>
    </row>
    <row r="300331" spans="68:68" customFormat="1">
      <c r="BP300331" s="90"/>
    </row>
    <row r="300332" spans="68:68" customFormat="1">
      <c r="BP300332" s="90"/>
    </row>
    <row r="300333" spans="68:68" customFormat="1">
      <c r="BP300333" s="90"/>
    </row>
    <row r="300334" spans="68:68" customFormat="1">
      <c r="BP300334" s="90"/>
    </row>
    <row r="300335" spans="68:68" customFormat="1">
      <c r="BP300335" s="90"/>
    </row>
    <row r="300336" spans="68:68" customFormat="1">
      <c r="BP300336" s="90"/>
    </row>
    <row r="300337" spans="68:68" customFormat="1">
      <c r="BP300337" s="90"/>
    </row>
    <row r="300338" spans="68:68" customFormat="1">
      <c r="BP300338" s="90"/>
    </row>
    <row r="300339" spans="68:68" customFormat="1">
      <c r="BP300339" s="90"/>
    </row>
    <row r="300340" spans="68:68" customFormat="1">
      <c r="BP300340" s="90"/>
    </row>
    <row r="300341" spans="68:68" customFormat="1">
      <c r="BP300341" s="90"/>
    </row>
    <row r="300342" spans="68:68" customFormat="1">
      <c r="BP300342" s="90"/>
    </row>
    <row r="300343" spans="68:68" customFormat="1">
      <c r="BP300343" s="90"/>
    </row>
    <row r="300344" spans="68:68" customFormat="1">
      <c r="BP300344" s="90"/>
    </row>
    <row r="300345" spans="68:68" customFormat="1">
      <c r="BP300345" s="90"/>
    </row>
    <row r="300346" spans="68:68" customFormat="1">
      <c r="BP300346" s="90"/>
    </row>
    <row r="300347" spans="68:68" customFormat="1">
      <c r="BP300347" s="90"/>
    </row>
    <row r="300348" spans="68:68" customFormat="1">
      <c r="BP300348" s="90"/>
    </row>
    <row r="300349" spans="68:68" customFormat="1">
      <c r="BP300349" s="90"/>
    </row>
    <row r="300350" spans="68:68" customFormat="1">
      <c r="BP300350" s="90"/>
    </row>
    <row r="300351" spans="68:68" customFormat="1">
      <c r="BP300351" s="90"/>
    </row>
    <row r="300352" spans="68:68" customFormat="1">
      <c r="BP300352" s="90"/>
    </row>
    <row r="300353" spans="68:68" customFormat="1">
      <c r="BP300353" s="90"/>
    </row>
    <row r="300354" spans="68:68" customFormat="1">
      <c r="BP300354" s="90"/>
    </row>
    <row r="300355" spans="68:68" customFormat="1">
      <c r="BP300355" s="90"/>
    </row>
    <row r="300356" spans="68:68" customFormat="1">
      <c r="BP300356" s="90"/>
    </row>
    <row r="300357" spans="68:68" customFormat="1">
      <c r="BP300357" s="90"/>
    </row>
    <row r="300358" spans="68:68" customFormat="1">
      <c r="BP300358" s="90"/>
    </row>
    <row r="300359" spans="68:68" customFormat="1">
      <c r="BP300359" s="90"/>
    </row>
    <row r="300360" spans="68:68" customFormat="1">
      <c r="BP300360" s="90"/>
    </row>
    <row r="300361" spans="68:68" customFormat="1">
      <c r="BP300361" s="90"/>
    </row>
    <row r="300362" spans="68:68" customFormat="1">
      <c r="BP300362" s="90"/>
    </row>
    <row r="300363" spans="68:68" customFormat="1">
      <c r="BP300363" s="90"/>
    </row>
    <row r="300364" spans="68:68" customFormat="1">
      <c r="BP300364" s="90"/>
    </row>
    <row r="300365" spans="68:68" customFormat="1">
      <c r="BP300365" s="90"/>
    </row>
    <row r="300366" spans="68:68" customFormat="1">
      <c r="BP300366" s="90"/>
    </row>
    <row r="300367" spans="68:68" customFormat="1">
      <c r="BP300367" s="90"/>
    </row>
    <row r="300368" spans="68:68" customFormat="1">
      <c r="BP300368" s="90"/>
    </row>
    <row r="300369" spans="68:68" customFormat="1">
      <c r="BP300369" s="90"/>
    </row>
    <row r="300370" spans="68:68" customFormat="1">
      <c r="BP300370" s="90"/>
    </row>
    <row r="300371" spans="68:68" customFormat="1">
      <c r="BP300371" s="90"/>
    </row>
    <row r="300372" spans="68:68" customFormat="1">
      <c r="BP300372" s="90"/>
    </row>
    <row r="300373" spans="68:68" customFormat="1">
      <c r="BP300373" s="90"/>
    </row>
    <row r="300374" spans="68:68" customFormat="1">
      <c r="BP300374" s="90"/>
    </row>
    <row r="300375" spans="68:68" customFormat="1">
      <c r="BP300375" s="90"/>
    </row>
    <row r="300376" spans="68:68" customFormat="1">
      <c r="BP300376" s="90"/>
    </row>
    <row r="300377" spans="68:68" customFormat="1">
      <c r="BP300377" s="90"/>
    </row>
    <row r="300378" spans="68:68" customFormat="1">
      <c r="BP300378" s="90"/>
    </row>
    <row r="300379" spans="68:68" customFormat="1">
      <c r="BP300379" s="90"/>
    </row>
    <row r="300380" spans="68:68" customFormat="1">
      <c r="BP300380" s="90"/>
    </row>
    <row r="300381" spans="68:68" customFormat="1">
      <c r="BP300381" s="90"/>
    </row>
    <row r="300382" spans="68:68" customFormat="1">
      <c r="BP300382" s="90"/>
    </row>
    <row r="300383" spans="68:68" customFormat="1">
      <c r="BP300383" s="90"/>
    </row>
    <row r="300384" spans="68:68" customFormat="1">
      <c r="BP300384" s="90"/>
    </row>
    <row r="300385" spans="68:68" customFormat="1">
      <c r="BP300385" s="90"/>
    </row>
    <row r="300386" spans="68:68" customFormat="1">
      <c r="BP300386" s="90"/>
    </row>
    <row r="300387" spans="68:68" customFormat="1">
      <c r="BP300387" s="90"/>
    </row>
    <row r="300388" spans="68:68" customFormat="1">
      <c r="BP300388" s="90"/>
    </row>
    <row r="300389" spans="68:68" customFormat="1">
      <c r="BP300389" s="90"/>
    </row>
    <row r="300390" spans="68:68" customFormat="1">
      <c r="BP300390" s="90"/>
    </row>
    <row r="300391" spans="68:68" customFormat="1">
      <c r="BP300391" s="90"/>
    </row>
    <row r="300392" spans="68:68" customFormat="1">
      <c r="BP300392" s="90"/>
    </row>
    <row r="300393" spans="68:68" customFormat="1">
      <c r="BP300393" s="90"/>
    </row>
    <row r="300394" spans="68:68" customFormat="1">
      <c r="BP300394" s="90"/>
    </row>
    <row r="300395" spans="68:68" customFormat="1">
      <c r="BP300395" s="90"/>
    </row>
    <row r="300396" spans="68:68" customFormat="1">
      <c r="BP300396" s="90"/>
    </row>
    <row r="300397" spans="68:68" customFormat="1">
      <c r="BP300397" s="90"/>
    </row>
    <row r="300398" spans="68:68" customFormat="1">
      <c r="BP300398" s="90"/>
    </row>
    <row r="300399" spans="68:68" customFormat="1">
      <c r="BP300399" s="90"/>
    </row>
    <row r="300400" spans="68:68" customFormat="1">
      <c r="BP300400" s="90"/>
    </row>
    <row r="300401" spans="68:68" customFormat="1">
      <c r="BP300401" s="90"/>
    </row>
    <row r="300402" spans="68:68" customFormat="1">
      <c r="BP300402" s="90"/>
    </row>
    <row r="300403" spans="68:68" customFormat="1">
      <c r="BP300403" s="90"/>
    </row>
    <row r="300404" spans="68:68" customFormat="1">
      <c r="BP300404" s="90"/>
    </row>
    <row r="300405" spans="68:68" customFormat="1">
      <c r="BP300405" s="90"/>
    </row>
    <row r="300406" spans="68:68" customFormat="1">
      <c r="BP300406" s="90"/>
    </row>
    <row r="300407" spans="68:68" customFormat="1">
      <c r="BP300407" s="90"/>
    </row>
    <row r="300408" spans="68:68" customFormat="1">
      <c r="BP300408" s="90"/>
    </row>
    <row r="300409" spans="68:68" customFormat="1">
      <c r="BP300409" s="90"/>
    </row>
    <row r="300410" spans="68:68" customFormat="1">
      <c r="BP300410" s="90"/>
    </row>
    <row r="300411" spans="68:68" customFormat="1">
      <c r="BP300411" s="90"/>
    </row>
    <row r="300412" spans="68:68" customFormat="1">
      <c r="BP300412" s="90"/>
    </row>
    <row r="300413" spans="68:68" customFormat="1">
      <c r="BP300413" s="90"/>
    </row>
    <row r="300414" spans="68:68" customFormat="1">
      <c r="BP300414" s="90"/>
    </row>
    <row r="300415" spans="68:68" customFormat="1">
      <c r="BP300415" s="90"/>
    </row>
    <row r="300416" spans="68:68" customFormat="1">
      <c r="BP300416" s="90"/>
    </row>
    <row r="300417" spans="68:68" customFormat="1">
      <c r="BP300417" s="90"/>
    </row>
    <row r="300418" spans="68:68" customFormat="1">
      <c r="BP300418" s="90"/>
    </row>
    <row r="300419" spans="68:68" customFormat="1">
      <c r="BP300419" s="90"/>
    </row>
    <row r="300420" spans="68:68" customFormat="1">
      <c r="BP300420" s="90"/>
    </row>
    <row r="300421" spans="68:68" customFormat="1">
      <c r="BP300421" s="90"/>
    </row>
    <row r="300422" spans="68:68" customFormat="1">
      <c r="BP300422" s="90"/>
    </row>
    <row r="300423" spans="68:68" customFormat="1">
      <c r="BP300423" s="90"/>
    </row>
    <row r="300424" spans="68:68" customFormat="1">
      <c r="BP300424" s="90"/>
    </row>
    <row r="300425" spans="68:68" customFormat="1">
      <c r="BP300425" s="90"/>
    </row>
    <row r="300426" spans="68:68" customFormat="1">
      <c r="BP300426" s="90"/>
    </row>
    <row r="300427" spans="68:68" customFormat="1">
      <c r="BP300427" s="90"/>
    </row>
    <row r="300428" spans="68:68" customFormat="1">
      <c r="BP300428" s="90"/>
    </row>
    <row r="300429" spans="68:68" customFormat="1">
      <c r="BP300429" s="90"/>
    </row>
    <row r="300430" spans="68:68" customFormat="1">
      <c r="BP300430" s="90"/>
    </row>
    <row r="300431" spans="68:68" customFormat="1">
      <c r="BP300431" s="90"/>
    </row>
    <row r="300432" spans="68:68" customFormat="1">
      <c r="BP300432" s="90"/>
    </row>
    <row r="300433" spans="68:68" customFormat="1">
      <c r="BP300433" s="90"/>
    </row>
    <row r="300434" spans="68:68" customFormat="1">
      <c r="BP300434" s="90"/>
    </row>
    <row r="300435" spans="68:68" customFormat="1">
      <c r="BP300435" s="90"/>
    </row>
    <row r="300436" spans="68:68" customFormat="1">
      <c r="BP300436" s="90"/>
    </row>
    <row r="300437" spans="68:68" customFormat="1">
      <c r="BP300437" s="90"/>
    </row>
    <row r="300438" spans="68:68" customFormat="1">
      <c r="BP300438" s="90"/>
    </row>
    <row r="300439" spans="68:68" customFormat="1">
      <c r="BP300439" s="90"/>
    </row>
    <row r="300440" spans="68:68" customFormat="1">
      <c r="BP300440" s="90"/>
    </row>
    <row r="300441" spans="68:68" customFormat="1">
      <c r="BP300441" s="90"/>
    </row>
    <row r="300442" spans="68:68" customFormat="1">
      <c r="BP300442" s="90"/>
    </row>
    <row r="300443" spans="68:68" customFormat="1">
      <c r="BP300443" s="90"/>
    </row>
    <row r="300444" spans="68:68" customFormat="1">
      <c r="BP300444" s="90"/>
    </row>
    <row r="300445" spans="68:68" customFormat="1">
      <c r="BP300445" s="90"/>
    </row>
    <row r="300446" spans="68:68" customFormat="1">
      <c r="BP300446" s="90"/>
    </row>
    <row r="300447" spans="68:68" customFormat="1">
      <c r="BP300447" s="90"/>
    </row>
    <row r="300448" spans="68:68" customFormat="1">
      <c r="BP300448" s="90"/>
    </row>
    <row r="300449" spans="68:68" customFormat="1">
      <c r="BP300449" s="90"/>
    </row>
    <row r="300450" spans="68:68" customFormat="1">
      <c r="BP300450" s="90"/>
    </row>
    <row r="300451" spans="68:68" customFormat="1">
      <c r="BP300451" s="90"/>
    </row>
    <row r="300452" spans="68:68" customFormat="1">
      <c r="BP300452" s="90"/>
    </row>
    <row r="300453" spans="68:68" customFormat="1">
      <c r="BP300453" s="90"/>
    </row>
    <row r="300454" spans="68:68" customFormat="1">
      <c r="BP300454" s="90"/>
    </row>
    <row r="300455" spans="68:68" customFormat="1">
      <c r="BP300455" s="90"/>
    </row>
    <row r="300456" spans="68:68" customFormat="1">
      <c r="BP300456" s="90"/>
    </row>
    <row r="300457" spans="68:68" customFormat="1">
      <c r="BP300457" s="90"/>
    </row>
    <row r="300458" spans="68:68" customFormat="1">
      <c r="BP300458" s="90"/>
    </row>
    <row r="300459" spans="68:68" customFormat="1">
      <c r="BP300459" s="90"/>
    </row>
    <row r="300460" spans="68:68" customFormat="1">
      <c r="BP300460" s="90"/>
    </row>
    <row r="300461" spans="68:68" customFormat="1">
      <c r="BP300461" s="90"/>
    </row>
    <row r="300462" spans="68:68" customFormat="1">
      <c r="BP300462" s="90"/>
    </row>
    <row r="300463" spans="68:68" customFormat="1">
      <c r="BP300463" s="90"/>
    </row>
    <row r="300464" spans="68:68" customFormat="1">
      <c r="BP300464" s="90"/>
    </row>
    <row r="300465" spans="68:68" customFormat="1">
      <c r="BP300465" s="90"/>
    </row>
    <row r="300466" spans="68:68" customFormat="1">
      <c r="BP300466" s="90"/>
    </row>
    <row r="300467" spans="68:68" customFormat="1">
      <c r="BP300467" s="90"/>
    </row>
    <row r="300468" spans="68:68" customFormat="1">
      <c r="BP300468" s="90"/>
    </row>
    <row r="300469" spans="68:68" customFormat="1">
      <c r="BP300469" s="90"/>
    </row>
    <row r="300470" spans="68:68" customFormat="1">
      <c r="BP300470" s="90"/>
    </row>
    <row r="300471" spans="68:68" customFormat="1">
      <c r="BP300471" s="90"/>
    </row>
    <row r="300472" spans="68:68" customFormat="1">
      <c r="BP300472" s="90"/>
    </row>
    <row r="300473" spans="68:68" customFormat="1">
      <c r="BP300473" s="90"/>
    </row>
    <row r="300474" spans="68:68" customFormat="1">
      <c r="BP300474" s="90"/>
    </row>
    <row r="300475" spans="68:68" customFormat="1">
      <c r="BP300475" s="90"/>
    </row>
    <row r="300476" spans="68:68" customFormat="1">
      <c r="BP300476" s="90"/>
    </row>
    <row r="300477" spans="68:68" customFormat="1">
      <c r="BP300477" s="90"/>
    </row>
    <row r="300478" spans="68:68" customFormat="1">
      <c r="BP300478" s="90"/>
    </row>
    <row r="300479" spans="68:68" customFormat="1">
      <c r="BP300479" s="90"/>
    </row>
    <row r="300480" spans="68:68" customFormat="1">
      <c r="BP300480" s="90"/>
    </row>
    <row r="300481" spans="68:68" customFormat="1">
      <c r="BP300481" s="90"/>
    </row>
    <row r="300482" spans="68:68" customFormat="1">
      <c r="BP300482" s="90"/>
    </row>
    <row r="300483" spans="68:68" customFormat="1">
      <c r="BP300483" s="90"/>
    </row>
    <row r="300484" spans="68:68" customFormat="1">
      <c r="BP300484" s="90"/>
    </row>
    <row r="300485" spans="68:68" customFormat="1">
      <c r="BP300485" s="90"/>
    </row>
    <row r="300486" spans="68:68" customFormat="1">
      <c r="BP300486" s="90"/>
    </row>
    <row r="300487" spans="68:68" customFormat="1">
      <c r="BP300487" s="90"/>
    </row>
    <row r="300488" spans="68:68" customFormat="1">
      <c r="BP300488" s="90"/>
    </row>
    <row r="300489" spans="68:68" customFormat="1">
      <c r="BP300489" s="90"/>
    </row>
    <row r="300490" spans="68:68" customFormat="1">
      <c r="BP300490" s="90"/>
    </row>
    <row r="300491" spans="68:68" customFormat="1">
      <c r="BP300491" s="90"/>
    </row>
    <row r="300492" spans="68:68" customFormat="1">
      <c r="BP300492" s="90"/>
    </row>
    <row r="300493" spans="68:68" customFormat="1">
      <c r="BP300493" s="90"/>
    </row>
    <row r="300494" spans="68:68" customFormat="1">
      <c r="BP300494" s="90"/>
    </row>
    <row r="300495" spans="68:68" customFormat="1">
      <c r="BP300495" s="90"/>
    </row>
    <row r="300496" spans="68:68" customFormat="1">
      <c r="BP300496" s="90"/>
    </row>
    <row r="300497" spans="68:68" customFormat="1">
      <c r="BP300497" s="90"/>
    </row>
    <row r="300498" spans="68:68" customFormat="1">
      <c r="BP300498" s="90"/>
    </row>
    <row r="300499" spans="68:68" customFormat="1">
      <c r="BP300499" s="90"/>
    </row>
    <row r="300500" spans="68:68" customFormat="1">
      <c r="BP300500" s="90"/>
    </row>
    <row r="300501" spans="68:68" customFormat="1">
      <c r="BP300501" s="90"/>
    </row>
    <row r="300502" spans="68:68" customFormat="1">
      <c r="BP300502" s="90"/>
    </row>
    <row r="300503" spans="68:68" customFormat="1">
      <c r="BP300503" s="90"/>
    </row>
    <row r="300504" spans="68:68" customFormat="1">
      <c r="BP300504" s="90"/>
    </row>
    <row r="300505" spans="68:68" customFormat="1">
      <c r="BP300505" s="90"/>
    </row>
    <row r="300506" spans="68:68" customFormat="1">
      <c r="BP300506" s="90"/>
    </row>
    <row r="300507" spans="68:68" customFormat="1">
      <c r="BP300507" s="90"/>
    </row>
    <row r="300508" spans="68:68" customFormat="1">
      <c r="BP300508" s="90"/>
    </row>
    <row r="300509" spans="68:68" customFormat="1">
      <c r="BP300509" s="90"/>
    </row>
    <row r="300510" spans="68:68" customFormat="1">
      <c r="BP300510" s="90"/>
    </row>
    <row r="300511" spans="68:68" customFormat="1">
      <c r="BP300511" s="90"/>
    </row>
    <row r="300512" spans="68:68" customFormat="1">
      <c r="BP300512" s="90"/>
    </row>
    <row r="300513" spans="68:68" customFormat="1">
      <c r="BP300513" s="90"/>
    </row>
    <row r="300514" spans="68:68" customFormat="1">
      <c r="BP300514" s="90"/>
    </row>
    <row r="300515" spans="68:68" customFormat="1">
      <c r="BP300515" s="90"/>
    </row>
    <row r="300516" spans="68:68" customFormat="1">
      <c r="BP300516" s="90"/>
    </row>
    <row r="300517" spans="68:68" customFormat="1">
      <c r="BP300517" s="90"/>
    </row>
    <row r="300518" spans="68:68" customFormat="1">
      <c r="BP300518" s="90"/>
    </row>
    <row r="300519" spans="68:68" customFormat="1">
      <c r="BP300519" s="90"/>
    </row>
    <row r="300520" spans="68:68" customFormat="1">
      <c r="BP300520" s="90"/>
    </row>
    <row r="300521" spans="68:68" customFormat="1">
      <c r="BP300521" s="90"/>
    </row>
    <row r="300522" spans="68:68" customFormat="1">
      <c r="BP300522" s="90"/>
    </row>
    <row r="300523" spans="68:68" customFormat="1">
      <c r="BP300523" s="90"/>
    </row>
    <row r="300524" spans="68:68" customFormat="1">
      <c r="BP300524" s="90"/>
    </row>
    <row r="300525" spans="68:68" customFormat="1">
      <c r="BP300525" s="90"/>
    </row>
    <row r="300526" spans="68:68" customFormat="1">
      <c r="BP300526" s="90"/>
    </row>
    <row r="300527" spans="68:68" customFormat="1">
      <c r="BP300527" s="90"/>
    </row>
    <row r="300528" spans="68:68" customFormat="1">
      <c r="BP300528" s="90"/>
    </row>
    <row r="300529" spans="68:68" customFormat="1">
      <c r="BP300529" s="90"/>
    </row>
    <row r="300530" spans="68:68" customFormat="1">
      <c r="BP300530" s="90"/>
    </row>
    <row r="300531" spans="68:68" customFormat="1">
      <c r="BP300531" s="90"/>
    </row>
    <row r="300532" spans="68:68" customFormat="1">
      <c r="BP300532" s="90"/>
    </row>
    <row r="300533" spans="68:68" customFormat="1">
      <c r="BP300533" s="90"/>
    </row>
    <row r="300534" spans="68:68" customFormat="1">
      <c r="BP300534" s="90"/>
    </row>
    <row r="300535" spans="68:68" customFormat="1">
      <c r="BP300535" s="90"/>
    </row>
    <row r="300536" spans="68:68" customFormat="1">
      <c r="BP300536" s="90"/>
    </row>
    <row r="300537" spans="68:68" customFormat="1">
      <c r="BP300537" s="90"/>
    </row>
    <row r="300538" spans="68:68" customFormat="1">
      <c r="BP300538" s="90"/>
    </row>
    <row r="300539" spans="68:68" customFormat="1">
      <c r="BP300539" s="90"/>
    </row>
    <row r="300540" spans="68:68" customFormat="1">
      <c r="BP300540" s="90"/>
    </row>
    <row r="300541" spans="68:68" customFormat="1">
      <c r="BP300541" s="90"/>
    </row>
    <row r="300542" spans="68:68" customFormat="1">
      <c r="BP300542" s="90"/>
    </row>
    <row r="300543" spans="68:68" customFormat="1">
      <c r="BP300543" s="90"/>
    </row>
    <row r="300544" spans="68:68" customFormat="1">
      <c r="BP300544" s="90"/>
    </row>
    <row r="300545" spans="68:68" customFormat="1">
      <c r="BP300545" s="90"/>
    </row>
    <row r="300546" spans="68:68" customFormat="1">
      <c r="BP300546" s="90"/>
    </row>
    <row r="300547" spans="68:68" customFormat="1">
      <c r="BP300547" s="90"/>
    </row>
    <row r="300548" spans="68:68" customFormat="1">
      <c r="BP300548" s="90"/>
    </row>
    <row r="300549" spans="68:68" customFormat="1">
      <c r="BP300549" s="90"/>
    </row>
    <row r="300550" spans="68:68" customFormat="1">
      <c r="BP300550" s="90"/>
    </row>
    <row r="300551" spans="68:68" customFormat="1">
      <c r="BP300551" s="90"/>
    </row>
    <row r="300552" spans="68:68" customFormat="1">
      <c r="BP300552" s="90"/>
    </row>
    <row r="300553" spans="68:68" customFormat="1">
      <c r="BP300553" s="90"/>
    </row>
    <row r="300554" spans="68:68" customFormat="1">
      <c r="BP300554" s="90"/>
    </row>
    <row r="300555" spans="68:68" customFormat="1">
      <c r="BP300555" s="90"/>
    </row>
    <row r="300556" spans="68:68" customFormat="1">
      <c r="BP300556" s="90"/>
    </row>
    <row r="300557" spans="68:68" customFormat="1">
      <c r="BP300557" s="90"/>
    </row>
    <row r="300558" spans="68:68" customFormat="1">
      <c r="BP300558" s="90"/>
    </row>
    <row r="300559" spans="68:68" customFormat="1">
      <c r="BP300559" s="90"/>
    </row>
    <row r="300560" spans="68:68" customFormat="1">
      <c r="BP300560" s="90"/>
    </row>
    <row r="300561" spans="68:68" customFormat="1">
      <c r="BP300561" s="90"/>
    </row>
    <row r="300562" spans="68:68" customFormat="1">
      <c r="BP300562" s="90"/>
    </row>
    <row r="300563" spans="68:68" customFormat="1">
      <c r="BP300563" s="90"/>
    </row>
    <row r="300564" spans="68:68" customFormat="1">
      <c r="BP300564" s="90"/>
    </row>
    <row r="300565" spans="68:68" customFormat="1">
      <c r="BP300565" s="90"/>
    </row>
    <row r="300566" spans="68:68" customFormat="1">
      <c r="BP300566" s="90"/>
    </row>
    <row r="300567" spans="68:68" customFormat="1">
      <c r="BP300567" s="90"/>
    </row>
    <row r="300568" spans="68:68" customFormat="1">
      <c r="BP300568" s="90"/>
    </row>
    <row r="300569" spans="68:68" customFormat="1">
      <c r="BP300569" s="90"/>
    </row>
    <row r="300570" spans="68:68" customFormat="1">
      <c r="BP300570" s="90"/>
    </row>
    <row r="300571" spans="68:68" customFormat="1">
      <c r="BP300571" s="90"/>
    </row>
    <row r="300572" spans="68:68" customFormat="1">
      <c r="BP300572" s="90"/>
    </row>
    <row r="300573" spans="68:68" customFormat="1">
      <c r="BP300573" s="90"/>
    </row>
    <row r="300574" spans="68:68" customFormat="1">
      <c r="BP300574" s="90"/>
    </row>
    <row r="300575" spans="68:68" customFormat="1">
      <c r="BP300575" s="90"/>
    </row>
    <row r="300576" spans="68:68" customFormat="1">
      <c r="BP300576" s="90"/>
    </row>
    <row r="300577" spans="68:68" customFormat="1">
      <c r="BP300577" s="90"/>
    </row>
    <row r="300578" spans="68:68" customFormat="1">
      <c r="BP300578" s="90"/>
    </row>
    <row r="300579" spans="68:68" customFormat="1">
      <c r="BP300579" s="90"/>
    </row>
    <row r="300580" spans="68:68" customFormat="1">
      <c r="BP300580" s="90"/>
    </row>
    <row r="300581" spans="68:68" customFormat="1">
      <c r="BP300581" s="90"/>
    </row>
    <row r="300582" spans="68:68" customFormat="1">
      <c r="BP300582" s="90"/>
    </row>
    <row r="300583" spans="68:68" customFormat="1">
      <c r="BP300583" s="90"/>
    </row>
    <row r="300584" spans="68:68" customFormat="1">
      <c r="BP300584" s="90"/>
    </row>
    <row r="300585" spans="68:68" customFormat="1">
      <c r="BP300585" s="90"/>
    </row>
    <row r="300586" spans="68:68" customFormat="1">
      <c r="BP300586" s="90"/>
    </row>
    <row r="300587" spans="68:68" customFormat="1">
      <c r="BP300587" s="90"/>
    </row>
    <row r="300588" spans="68:68" customFormat="1">
      <c r="BP300588" s="90"/>
    </row>
    <row r="300589" spans="68:68" customFormat="1">
      <c r="BP300589" s="90"/>
    </row>
    <row r="300590" spans="68:68" customFormat="1">
      <c r="BP300590" s="90"/>
    </row>
    <row r="300591" spans="68:68" customFormat="1">
      <c r="BP300591" s="90"/>
    </row>
    <row r="300592" spans="68:68" customFormat="1">
      <c r="BP300592" s="90"/>
    </row>
    <row r="300593" spans="68:68" customFormat="1">
      <c r="BP300593" s="90"/>
    </row>
    <row r="300594" spans="68:68" customFormat="1">
      <c r="BP300594" s="90"/>
    </row>
    <row r="300595" spans="68:68" customFormat="1">
      <c r="BP300595" s="90"/>
    </row>
    <row r="300596" spans="68:68" customFormat="1">
      <c r="BP300596" s="90"/>
    </row>
    <row r="300597" spans="68:68" customFormat="1">
      <c r="BP300597" s="90"/>
    </row>
    <row r="300598" spans="68:68" customFormat="1">
      <c r="BP300598" s="90"/>
    </row>
    <row r="300599" spans="68:68" customFormat="1">
      <c r="BP300599" s="90"/>
    </row>
    <row r="300600" spans="68:68" customFormat="1">
      <c r="BP300600" s="90"/>
    </row>
    <row r="300601" spans="68:68" customFormat="1">
      <c r="BP300601" s="90"/>
    </row>
    <row r="300602" spans="68:68" customFormat="1">
      <c r="BP300602" s="90"/>
    </row>
    <row r="300603" spans="68:68" customFormat="1">
      <c r="BP300603" s="90"/>
    </row>
    <row r="300604" spans="68:68" customFormat="1">
      <c r="BP300604" s="90"/>
    </row>
    <row r="300605" spans="68:68" customFormat="1">
      <c r="BP300605" s="90"/>
    </row>
    <row r="300606" spans="68:68" customFormat="1">
      <c r="BP300606" s="90"/>
    </row>
    <row r="300607" spans="68:68" customFormat="1">
      <c r="BP300607" s="90"/>
    </row>
    <row r="300608" spans="68:68" customFormat="1">
      <c r="BP300608" s="90"/>
    </row>
    <row r="300609" spans="68:68" customFormat="1">
      <c r="BP300609" s="90"/>
    </row>
    <row r="300610" spans="68:68" customFormat="1">
      <c r="BP300610" s="90"/>
    </row>
    <row r="300611" spans="68:68" customFormat="1">
      <c r="BP300611" s="90"/>
    </row>
    <row r="300612" spans="68:68" customFormat="1">
      <c r="BP300612" s="90"/>
    </row>
    <row r="300613" spans="68:68" customFormat="1">
      <c r="BP300613" s="90"/>
    </row>
    <row r="300614" spans="68:68" customFormat="1">
      <c r="BP300614" s="90"/>
    </row>
    <row r="300615" spans="68:68" customFormat="1">
      <c r="BP300615" s="90"/>
    </row>
    <row r="300616" spans="68:68" customFormat="1">
      <c r="BP300616" s="90"/>
    </row>
    <row r="300617" spans="68:68" customFormat="1">
      <c r="BP300617" s="90"/>
    </row>
    <row r="300618" spans="68:68" customFormat="1">
      <c r="BP300618" s="90"/>
    </row>
    <row r="300619" spans="68:68" customFormat="1">
      <c r="BP300619" s="90"/>
    </row>
    <row r="300620" spans="68:68" customFormat="1">
      <c r="BP300620" s="90"/>
    </row>
    <row r="300621" spans="68:68" customFormat="1">
      <c r="BP300621" s="90"/>
    </row>
    <row r="300622" spans="68:68" customFormat="1">
      <c r="BP300622" s="90"/>
    </row>
    <row r="300623" spans="68:68" customFormat="1">
      <c r="BP300623" s="90"/>
    </row>
    <row r="300624" spans="68:68" customFormat="1">
      <c r="BP300624" s="90"/>
    </row>
    <row r="300625" spans="68:68" customFormat="1">
      <c r="BP300625" s="90"/>
    </row>
    <row r="300626" spans="68:68" customFormat="1">
      <c r="BP300626" s="90"/>
    </row>
    <row r="300627" spans="68:68" customFormat="1">
      <c r="BP300627" s="90"/>
    </row>
    <row r="300628" spans="68:68" customFormat="1">
      <c r="BP300628" s="90"/>
    </row>
    <row r="300629" spans="68:68" customFormat="1">
      <c r="BP300629" s="90"/>
    </row>
    <row r="300630" spans="68:68" customFormat="1">
      <c r="BP300630" s="90"/>
    </row>
    <row r="300631" spans="68:68" customFormat="1">
      <c r="BP300631" s="90"/>
    </row>
    <row r="300632" spans="68:68" customFormat="1">
      <c r="BP300632" s="90"/>
    </row>
    <row r="300633" spans="68:68" customFormat="1">
      <c r="BP300633" s="90"/>
    </row>
    <row r="300634" spans="68:68" customFormat="1">
      <c r="BP300634" s="90"/>
    </row>
    <row r="300635" spans="68:68" customFormat="1">
      <c r="BP300635" s="90"/>
    </row>
    <row r="300636" spans="68:68" customFormat="1">
      <c r="BP300636" s="90"/>
    </row>
    <row r="300637" spans="68:68" customFormat="1">
      <c r="BP300637" s="90"/>
    </row>
    <row r="300638" spans="68:68" customFormat="1">
      <c r="BP300638" s="90"/>
    </row>
    <row r="300639" spans="68:68" customFormat="1">
      <c r="BP300639" s="90"/>
    </row>
    <row r="300640" spans="68:68" customFormat="1">
      <c r="BP300640" s="90"/>
    </row>
    <row r="300641" spans="68:68" customFormat="1">
      <c r="BP300641" s="90"/>
    </row>
    <row r="300642" spans="68:68" customFormat="1">
      <c r="BP300642" s="90"/>
    </row>
    <row r="300643" spans="68:68" customFormat="1">
      <c r="BP300643" s="90"/>
    </row>
    <row r="300644" spans="68:68" customFormat="1">
      <c r="BP300644" s="90"/>
    </row>
    <row r="300645" spans="68:68" customFormat="1">
      <c r="BP300645" s="90"/>
    </row>
    <row r="300646" spans="68:68" customFormat="1">
      <c r="BP300646" s="90"/>
    </row>
    <row r="300647" spans="68:68" customFormat="1">
      <c r="BP300647" s="90"/>
    </row>
    <row r="300648" spans="68:68" customFormat="1">
      <c r="BP300648" s="90"/>
    </row>
    <row r="300649" spans="68:68" customFormat="1">
      <c r="BP300649" s="90"/>
    </row>
    <row r="300650" spans="68:68" customFormat="1">
      <c r="BP300650" s="90"/>
    </row>
    <row r="300651" spans="68:68" customFormat="1">
      <c r="BP300651" s="90"/>
    </row>
    <row r="300652" spans="68:68" customFormat="1">
      <c r="BP300652" s="90"/>
    </row>
    <row r="300653" spans="68:68" customFormat="1">
      <c r="BP300653" s="90"/>
    </row>
    <row r="300654" spans="68:68" customFormat="1">
      <c r="BP300654" s="90"/>
    </row>
    <row r="300655" spans="68:68" customFormat="1">
      <c r="BP300655" s="90"/>
    </row>
    <row r="300656" spans="68:68" customFormat="1">
      <c r="BP300656" s="90"/>
    </row>
    <row r="300657" spans="68:68" customFormat="1">
      <c r="BP300657" s="90"/>
    </row>
    <row r="300658" spans="68:68" customFormat="1">
      <c r="BP300658" s="90"/>
    </row>
    <row r="300659" spans="68:68" customFormat="1">
      <c r="BP300659" s="90"/>
    </row>
    <row r="300660" spans="68:68" customFormat="1">
      <c r="BP300660" s="90"/>
    </row>
    <row r="300661" spans="68:68" customFormat="1">
      <c r="BP300661" s="90"/>
    </row>
    <row r="300662" spans="68:68" customFormat="1">
      <c r="BP300662" s="90"/>
    </row>
    <row r="300663" spans="68:68" customFormat="1">
      <c r="BP300663" s="90"/>
    </row>
    <row r="300664" spans="68:68" customFormat="1">
      <c r="BP300664" s="90"/>
    </row>
    <row r="300665" spans="68:68" customFormat="1">
      <c r="BP300665" s="90"/>
    </row>
    <row r="300666" spans="68:68" customFormat="1">
      <c r="BP300666" s="90"/>
    </row>
    <row r="300667" spans="68:68" customFormat="1">
      <c r="BP300667" s="90"/>
    </row>
    <row r="300668" spans="68:68" customFormat="1">
      <c r="BP300668" s="90"/>
    </row>
    <row r="300669" spans="68:68" customFormat="1">
      <c r="BP300669" s="90"/>
    </row>
    <row r="300670" spans="68:68" customFormat="1">
      <c r="BP300670" s="90"/>
    </row>
    <row r="300671" spans="68:68" customFormat="1">
      <c r="BP300671" s="90"/>
    </row>
    <row r="300672" spans="68:68" customFormat="1">
      <c r="BP300672" s="90"/>
    </row>
    <row r="300673" spans="68:68" customFormat="1">
      <c r="BP300673" s="90"/>
    </row>
    <row r="300674" spans="68:68" customFormat="1">
      <c r="BP300674" s="90"/>
    </row>
    <row r="300675" spans="68:68" customFormat="1">
      <c r="BP300675" s="90"/>
    </row>
    <row r="300676" spans="68:68" customFormat="1">
      <c r="BP300676" s="90"/>
    </row>
    <row r="300677" spans="68:68" customFormat="1">
      <c r="BP300677" s="90"/>
    </row>
    <row r="300678" spans="68:68" customFormat="1">
      <c r="BP300678" s="90"/>
    </row>
    <row r="300679" spans="68:68" customFormat="1">
      <c r="BP300679" s="90"/>
    </row>
    <row r="300680" spans="68:68" customFormat="1">
      <c r="BP300680" s="90"/>
    </row>
    <row r="300681" spans="68:68" customFormat="1">
      <c r="BP300681" s="90"/>
    </row>
    <row r="300682" spans="68:68" customFormat="1">
      <c r="BP300682" s="90"/>
    </row>
    <row r="300683" spans="68:68" customFormat="1">
      <c r="BP300683" s="90"/>
    </row>
    <row r="300684" spans="68:68" customFormat="1">
      <c r="BP300684" s="90"/>
    </row>
    <row r="300685" spans="68:68" customFormat="1">
      <c r="BP300685" s="90"/>
    </row>
    <row r="300686" spans="68:68" customFormat="1">
      <c r="BP300686" s="90"/>
    </row>
    <row r="300687" spans="68:68" customFormat="1">
      <c r="BP300687" s="90"/>
    </row>
    <row r="300688" spans="68:68" customFormat="1">
      <c r="BP300688" s="90"/>
    </row>
    <row r="300689" spans="68:68" customFormat="1">
      <c r="BP300689" s="90"/>
    </row>
    <row r="300690" spans="68:68" customFormat="1">
      <c r="BP300690" s="90"/>
    </row>
    <row r="300691" spans="68:68" customFormat="1">
      <c r="BP300691" s="90"/>
    </row>
    <row r="300692" spans="68:68" customFormat="1">
      <c r="BP300692" s="90"/>
    </row>
    <row r="300693" spans="68:68" customFormat="1">
      <c r="BP300693" s="90"/>
    </row>
    <row r="300694" spans="68:68" customFormat="1">
      <c r="BP300694" s="90"/>
    </row>
    <row r="300695" spans="68:68" customFormat="1">
      <c r="BP300695" s="90"/>
    </row>
    <row r="300696" spans="68:68" customFormat="1">
      <c r="BP300696" s="90"/>
    </row>
    <row r="300697" spans="68:68" customFormat="1">
      <c r="BP300697" s="90"/>
    </row>
    <row r="300698" spans="68:68" customFormat="1">
      <c r="BP300698" s="90"/>
    </row>
    <row r="300699" spans="68:68" customFormat="1">
      <c r="BP300699" s="90"/>
    </row>
    <row r="300700" spans="68:68" customFormat="1">
      <c r="BP300700" s="90"/>
    </row>
    <row r="300701" spans="68:68" customFormat="1">
      <c r="BP300701" s="90"/>
    </row>
    <row r="300702" spans="68:68" customFormat="1">
      <c r="BP300702" s="90"/>
    </row>
    <row r="300703" spans="68:68" customFormat="1">
      <c r="BP300703" s="90"/>
    </row>
    <row r="300704" spans="68:68" customFormat="1">
      <c r="BP300704" s="90"/>
    </row>
    <row r="300705" spans="68:68" customFormat="1">
      <c r="BP300705" s="90"/>
    </row>
    <row r="300706" spans="68:68" customFormat="1">
      <c r="BP300706" s="90"/>
    </row>
    <row r="300707" spans="68:68" customFormat="1">
      <c r="BP300707" s="90"/>
    </row>
    <row r="300708" spans="68:68" customFormat="1">
      <c r="BP300708" s="90"/>
    </row>
    <row r="300709" spans="68:68" customFormat="1">
      <c r="BP300709" s="90"/>
    </row>
    <row r="300710" spans="68:68" customFormat="1">
      <c r="BP300710" s="90"/>
    </row>
    <row r="300711" spans="68:68" customFormat="1">
      <c r="BP300711" s="90"/>
    </row>
    <row r="300712" spans="68:68" customFormat="1">
      <c r="BP300712" s="90"/>
    </row>
    <row r="300713" spans="68:68" customFormat="1">
      <c r="BP300713" s="90"/>
    </row>
    <row r="300714" spans="68:68" customFormat="1">
      <c r="BP300714" s="90"/>
    </row>
    <row r="300715" spans="68:68" customFormat="1">
      <c r="BP300715" s="90"/>
    </row>
    <row r="300716" spans="68:68" customFormat="1">
      <c r="BP300716" s="90"/>
    </row>
    <row r="300717" spans="68:68" customFormat="1">
      <c r="BP300717" s="90"/>
    </row>
    <row r="300718" spans="68:68" customFormat="1">
      <c r="BP300718" s="90"/>
    </row>
    <row r="300719" spans="68:68" customFormat="1">
      <c r="BP300719" s="90"/>
    </row>
    <row r="300720" spans="68:68" customFormat="1">
      <c r="BP300720" s="90"/>
    </row>
    <row r="300721" spans="68:68" customFormat="1">
      <c r="BP300721" s="90"/>
    </row>
    <row r="300722" spans="68:68" customFormat="1">
      <c r="BP300722" s="90"/>
    </row>
    <row r="300723" spans="68:68" customFormat="1">
      <c r="BP300723" s="90"/>
    </row>
    <row r="300724" spans="68:68" customFormat="1">
      <c r="BP300724" s="90"/>
    </row>
    <row r="300725" spans="68:68" customFormat="1">
      <c r="BP300725" s="90"/>
    </row>
    <row r="300726" spans="68:68" customFormat="1">
      <c r="BP300726" s="90"/>
    </row>
    <row r="300727" spans="68:68" customFormat="1">
      <c r="BP300727" s="90"/>
    </row>
    <row r="300728" spans="68:68" customFormat="1">
      <c r="BP300728" s="90"/>
    </row>
    <row r="300729" spans="68:68" customFormat="1">
      <c r="BP300729" s="90"/>
    </row>
    <row r="300730" spans="68:68" customFormat="1">
      <c r="BP300730" s="90"/>
    </row>
    <row r="300731" spans="68:68" customFormat="1">
      <c r="BP300731" s="90"/>
    </row>
    <row r="300732" spans="68:68" customFormat="1">
      <c r="BP300732" s="90"/>
    </row>
    <row r="300733" spans="68:68" customFormat="1">
      <c r="BP300733" s="90"/>
    </row>
    <row r="300734" spans="68:68" customFormat="1">
      <c r="BP300734" s="90"/>
    </row>
    <row r="300735" spans="68:68" customFormat="1">
      <c r="BP300735" s="90"/>
    </row>
    <row r="300736" spans="68:68" customFormat="1">
      <c r="BP300736" s="90"/>
    </row>
    <row r="300737" spans="68:68" customFormat="1">
      <c r="BP300737" s="90"/>
    </row>
    <row r="300738" spans="68:68" customFormat="1">
      <c r="BP300738" s="90"/>
    </row>
    <row r="300739" spans="68:68" customFormat="1">
      <c r="BP300739" s="90"/>
    </row>
    <row r="300740" spans="68:68" customFormat="1">
      <c r="BP300740" s="90"/>
    </row>
    <row r="300741" spans="68:68" customFormat="1">
      <c r="BP300741" s="90"/>
    </row>
    <row r="300742" spans="68:68" customFormat="1">
      <c r="BP300742" s="90"/>
    </row>
    <row r="300743" spans="68:68" customFormat="1">
      <c r="BP300743" s="90"/>
    </row>
    <row r="300744" spans="68:68" customFormat="1">
      <c r="BP300744" s="90"/>
    </row>
    <row r="300745" spans="68:68" customFormat="1">
      <c r="BP300745" s="90"/>
    </row>
    <row r="300746" spans="68:68" customFormat="1">
      <c r="BP300746" s="90"/>
    </row>
    <row r="300747" spans="68:68" customFormat="1">
      <c r="BP300747" s="90"/>
    </row>
    <row r="300748" spans="68:68" customFormat="1">
      <c r="BP300748" s="90"/>
    </row>
    <row r="300749" spans="68:68" customFormat="1">
      <c r="BP300749" s="90"/>
    </row>
    <row r="300750" spans="68:68" customFormat="1">
      <c r="BP300750" s="90"/>
    </row>
    <row r="300751" spans="68:68" customFormat="1">
      <c r="BP300751" s="90"/>
    </row>
    <row r="300752" spans="68:68" customFormat="1">
      <c r="BP300752" s="90"/>
    </row>
    <row r="300753" spans="68:68" customFormat="1">
      <c r="BP300753" s="90"/>
    </row>
    <row r="300754" spans="68:68" customFormat="1">
      <c r="BP300754" s="90"/>
    </row>
    <row r="300755" spans="68:68" customFormat="1">
      <c r="BP300755" s="90"/>
    </row>
    <row r="300756" spans="68:68" customFormat="1">
      <c r="BP300756" s="90"/>
    </row>
    <row r="300757" spans="68:68" customFormat="1">
      <c r="BP300757" s="90"/>
    </row>
    <row r="300758" spans="68:68" customFormat="1">
      <c r="BP300758" s="90"/>
    </row>
    <row r="300759" spans="68:68" customFormat="1">
      <c r="BP300759" s="90"/>
    </row>
    <row r="300760" spans="68:68" customFormat="1">
      <c r="BP300760" s="90"/>
    </row>
    <row r="300761" spans="68:68" customFormat="1">
      <c r="BP300761" s="90"/>
    </row>
    <row r="300762" spans="68:68" customFormat="1">
      <c r="BP300762" s="90"/>
    </row>
    <row r="300763" spans="68:68" customFormat="1">
      <c r="BP300763" s="90"/>
    </row>
    <row r="300764" spans="68:68" customFormat="1">
      <c r="BP300764" s="90"/>
    </row>
    <row r="300765" spans="68:68" customFormat="1">
      <c r="BP300765" s="90"/>
    </row>
    <row r="300766" spans="68:68" customFormat="1">
      <c r="BP300766" s="90"/>
    </row>
    <row r="300767" spans="68:68" customFormat="1">
      <c r="BP300767" s="90"/>
    </row>
    <row r="300768" spans="68:68" customFormat="1">
      <c r="BP300768" s="90"/>
    </row>
    <row r="300769" spans="68:68" customFormat="1">
      <c r="BP300769" s="90"/>
    </row>
    <row r="300770" spans="68:68" customFormat="1">
      <c r="BP300770" s="90"/>
    </row>
    <row r="300771" spans="68:68" customFormat="1">
      <c r="BP300771" s="90"/>
    </row>
    <row r="300772" spans="68:68" customFormat="1">
      <c r="BP300772" s="90"/>
    </row>
    <row r="300773" spans="68:68" customFormat="1">
      <c r="BP300773" s="90"/>
    </row>
    <row r="300774" spans="68:68" customFormat="1">
      <c r="BP300774" s="90"/>
    </row>
    <row r="300775" spans="68:68" customFormat="1">
      <c r="BP300775" s="90"/>
    </row>
    <row r="300776" spans="68:68" customFormat="1">
      <c r="BP300776" s="90"/>
    </row>
    <row r="300777" spans="68:68" customFormat="1">
      <c r="BP300777" s="90"/>
    </row>
    <row r="300778" spans="68:68" customFormat="1">
      <c r="BP300778" s="90"/>
    </row>
    <row r="300779" spans="68:68" customFormat="1">
      <c r="BP300779" s="90"/>
    </row>
    <row r="300780" spans="68:68" customFormat="1">
      <c r="BP300780" s="90"/>
    </row>
    <row r="300781" spans="68:68" customFormat="1">
      <c r="BP300781" s="90"/>
    </row>
    <row r="300782" spans="68:68" customFormat="1">
      <c r="BP300782" s="90"/>
    </row>
    <row r="300783" spans="68:68" customFormat="1">
      <c r="BP300783" s="90"/>
    </row>
    <row r="300784" spans="68:68" customFormat="1">
      <c r="BP300784" s="90"/>
    </row>
    <row r="300785" spans="68:68" customFormat="1">
      <c r="BP300785" s="90"/>
    </row>
    <row r="300786" spans="68:68" customFormat="1">
      <c r="BP300786" s="90"/>
    </row>
    <row r="300787" spans="68:68" customFormat="1">
      <c r="BP300787" s="90"/>
    </row>
    <row r="300788" spans="68:68" customFormat="1">
      <c r="BP300788" s="90"/>
    </row>
    <row r="300789" spans="68:68" customFormat="1">
      <c r="BP300789" s="90"/>
    </row>
    <row r="300790" spans="68:68" customFormat="1">
      <c r="BP300790" s="90"/>
    </row>
    <row r="300791" spans="68:68" customFormat="1">
      <c r="BP300791" s="90"/>
    </row>
    <row r="300792" spans="68:68" customFormat="1">
      <c r="BP300792" s="90"/>
    </row>
    <row r="300793" spans="68:68" customFormat="1">
      <c r="BP300793" s="90"/>
    </row>
    <row r="300794" spans="68:68" customFormat="1">
      <c r="BP300794" s="90"/>
    </row>
    <row r="300795" spans="68:68" customFormat="1">
      <c r="BP300795" s="90"/>
    </row>
    <row r="300796" spans="68:68" customFormat="1">
      <c r="BP300796" s="90"/>
    </row>
    <row r="300797" spans="68:68" customFormat="1">
      <c r="BP300797" s="90"/>
    </row>
    <row r="300798" spans="68:68" customFormat="1">
      <c r="BP300798" s="90"/>
    </row>
    <row r="300799" spans="68:68" customFormat="1">
      <c r="BP300799" s="90"/>
    </row>
    <row r="300800" spans="68:68" customFormat="1">
      <c r="BP300800" s="90"/>
    </row>
    <row r="300801" spans="68:68" customFormat="1">
      <c r="BP300801" s="90"/>
    </row>
    <row r="300802" spans="68:68" customFormat="1">
      <c r="BP300802" s="90"/>
    </row>
    <row r="300803" spans="68:68" customFormat="1">
      <c r="BP300803" s="90"/>
    </row>
    <row r="300804" spans="68:68" customFormat="1">
      <c r="BP300804" s="90"/>
    </row>
    <row r="300805" spans="68:68" customFormat="1">
      <c r="BP300805" s="90"/>
    </row>
    <row r="300806" spans="68:68" customFormat="1">
      <c r="BP300806" s="90"/>
    </row>
    <row r="300807" spans="68:68" customFormat="1">
      <c r="BP300807" s="90"/>
    </row>
    <row r="300808" spans="68:68" customFormat="1">
      <c r="BP300808" s="90"/>
    </row>
    <row r="300809" spans="68:68" customFormat="1">
      <c r="BP300809" s="90"/>
    </row>
    <row r="300810" spans="68:68" customFormat="1">
      <c r="BP300810" s="90"/>
    </row>
    <row r="300811" spans="68:68" customFormat="1">
      <c r="BP300811" s="90"/>
    </row>
    <row r="300812" spans="68:68" customFormat="1">
      <c r="BP300812" s="90"/>
    </row>
    <row r="300813" spans="68:68" customFormat="1">
      <c r="BP300813" s="90"/>
    </row>
    <row r="300814" spans="68:68" customFormat="1">
      <c r="BP300814" s="90"/>
    </row>
    <row r="300815" spans="68:68" customFormat="1">
      <c r="BP300815" s="90"/>
    </row>
    <row r="300816" spans="68:68" customFormat="1">
      <c r="BP300816" s="90"/>
    </row>
    <row r="300817" spans="68:68" customFormat="1">
      <c r="BP300817" s="90"/>
    </row>
    <row r="300818" spans="68:68" customFormat="1">
      <c r="BP300818" s="90"/>
    </row>
    <row r="300819" spans="68:68" customFormat="1">
      <c r="BP300819" s="90"/>
    </row>
    <row r="300820" spans="68:68" customFormat="1">
      <c r="BP300820" s="90"/>
    </row>
    <row r="300821" spans="68:68" customFormat="1">
      <c r="BP300821" s="90"/>
    </row>
    <row r="300822" spans="68:68" customFormat="1">
      <c r="BP300822" s="90"/>
    </row>
    <row r="300823" spans="68:68" customFormat="1">
      <c r="BP300823" s="90"/>
    </row>
    <row r="300824" spans="68:68" customFormat="1">
      <c r="BP300824" s="90"/>
    </row>
    <row r="300825" spans="68:68" customFormat="1">
      <c r="BP300825" s="90"/>
    </row>
    <row r="300826" spans="68:68" customFormat="1">
      <c r="BP300826" s="90"/>
    </row>
    <row r="300827" spans="68:68" customFormat="1">
      <c r="BP300827" s="90"/>
    </row>
    <row r="300828" spans="68:68" customFormat="1">
      <c r="BP300828" s="90"/>
    </row>
    <row r="300829" spans="68:68" customFormat="1">
      <c r="BP300829" s="90"/>
    </row>
    <row r="300830" spans="68:68" customFormat="1">
      <c r="BP300830" s="90"/>
    </row>
    <row r="300831" spans="68:68" customFormat="1">
      <c r="BP300831" s="90"/>
    </row>
    <row r="300832" spans="68:68" customFormat="1">
      <c r="BP300832" s="90"/>
    </row>
    <row r="300833" spans="68:68" customFormat="1">
      <c r="BP300833" s="90"/>
    </row>
    <row r="300834" spans="68:68" customFormat="1">
      <c r="BP300834" s="90"/>
    </row>
    <row r="300835" spans="68:68" customFormat="1">
      <c r="BP300835" s="90"/>
    </row>
    <row r="300836" spans="68:68" customFormat="1">
      <c r="BP300836" s="90"/>
    </row>
    <row r="300837" spans="68:68" customFormat="1">
      <c r="BP300837" s="90"/>
    </row>
    <row r="300838" spans="68:68" customFormat="1">
      <c r="BP300838" s="90"/>
    </row>
    <row r="300839" spans="68:68" customFormat="1">
      <c r="BP300839" s="90"/>
    </row>
    <row r="300840" spans="68:68" customFormat="1">
      <c r="BP300840" s="90"/>
    </row>
    <row r="300841" spans="68:68" customFormat="1">
      <c r="BP300841" s="90"/>
    </row>
    <row r="300842" spans="68:68" customFormat="1">
      <c r="BP300842" s="90"/>
    </row>
    <row r="300843" spans="68:68" customFormat="1">
      <c r="BP300843" s="90"/>
    </row>
    <row r="300844" spans="68:68" customFormat="1">
      <c r="BP300844" s="90"/>
    </row>
    <row r="300845" spans="68:68" customFormat="1">
      <c r="BP300845" s="90"/>
    </row>
    <row r="300846" spans="68:68" customFormat="1">
      <c r="BP300846" s="90"/>
    </row>
    <row r="300847" spans="68:68" customFormat="1">
      <c r="BP300847" s="90"/>
    </row>
    <row r="300848" spans="68:68" customFormat="1">
      <c r="BP300848" s="90"/>
    </row>
    <row r="300849" spans="68:68" customFormat="1">
      <c r="BP300849" s="90"/>
    </row>
    <row r="300850" spans="68:68" customFormat="1">
      <c r="BP300850" s="90"/>
    </row>
    <row r="300851" spans="68:68" customFormat="1">
      <c r="BP300851" s="90"/>
    </row>
    <row r="300852" spans="68:68" customFormat="1">
      <c r="BP300852" s="90"/>
    </row>
    <row r="300853" spans="68:68" customFormat="1">
      <c r="BP300853" s="90"/>
    </row>
    <row r="300854" spans="68:68" customFormat="1">
      <c r="BP300854" s="90"/>
    </row>
    <row r="300855" spans="68:68" customFormat="1">
      <c r="BP300855" s="90"/>
    </row>
    <row r="300856" spans="68:68" customFormat="1">
      <c r="BP300856" s="90"/>
    </row>
    <row r="300857" spans="68:68" customFormat="1">
      <c r="BP300857" s="90"/>
    </row>
    <row r="300858" spans="68:68" customFormat="1">
      <c r="BP300858" s="90"/>
    </row>
    <row r="300859" spans="68:68" customFormat="1">
      <c r="BP300859" s="90"/>
    </row>
    <row r="300860" spans="68:68" customFormat="1">
      <c r="BP300860" s="90"/>
    </row>
    <row r="300861" spans="68:68" customFormat="1">
      <c r="BP300861" s="90"/>
    </row>
    <row r="300862" spans="68:68" customFormat="1">
      <c r="BP300862" s="90"/>
    </row>
    <row r="300863" spans="68:68" customFormat="1">
      <c r="BP300863" s="90"/>
    </row>
    <row r="300864" spans="68:68" customFormat="1">
      <c r="BP300864" s="90"/>
    </row>
    <row r="300865" spans="68:68" customFormat="1">
      <c r="BP300865" s="90"/>
    </row>
    <row r="300866" spans="68:68" customFormat="1">
      <c r="BP300866" s="90"/>
    </row>
    <row r="300867" spans="68:68" customFormat="1">
      <c r="BP300867" s="90"/>
    </row>
    <row r="300868" spans="68:68" customFormat="1">
      <c r="BP300868" s="90"/>
    </row>
    <row r="300869" spans="68:68" customFormat="1">
      <c r="BP300869" s="90"/>
    </row>
    <row r="300870" spans="68:68" customFormat="1">
      <c r="BP300870" s="90"/>
    </row>
    <row r="300871" spans="68:68" customFormat="1">
      <c r="BP300871" s="90"/>
    </row>
    <row r="300872" spans="68:68" customFormat="1">
      <c r="BP300872" s="90"/>
    </row>
    <row r="300873" spans="68:68" customFormat="1">
      <c r="BP300873" s="90"/>
    </row>
    <row r="300874" spans="68:68" customFormat="1">
      <c r="BP300874" s="90"/>
    </row>
    <row r="300875" spans="68:68" customFormat="1">
      <c r="BP300875" s="90"/>
    </row>
    <row r="300876" spans="68:68" customFormat="1">
      <c r="BP300876" s="90"/>
    </row>
    <row r="300877" spans="68:68" customFormat="1">
      <c r="BP300877" s="90"/>
    </row>
    <row r="300878" spans="68:68" customFormat="1">
      <c r="BP300878" s="90"/>
    </row>
    <row r="300879" spans="68:68" customFormat="1">
      <c r="BP300879" s="90"/>
    </row>
    <row r="300880" spans="68:68" customFormat="1">
      <c r="BP300880" s="90"/>
    </row>
    <row r="300881" spans="68:68" customFormat="1">
      <c r="BP300881" s="90"/>
    </row>
    <row r="300882" spans="68:68" customFormat="1">
      <c r="BP300882" s="90"/>
    </row>
    <row r="300883" spans="68:68" customFormat="1">
      <c r="BP300883" s="90"/>
    </row>
    <row r="300884" spans="68:68" customFormat="1">
      <c r="BP300884" s="90"/>
    </row>
    <row r="300885" spans="68:68" customFormat="1">
      <c r="BP300885" s="90"/>
    </row>
    <row r="300886" spans="68:68" customFormat="1">
      <c r="BP300886" s="90"/>
    </row>
    <row r="300887" spans="68:68" customFormat="1">
      <c r="BP300887" s="90"/>
    </row>
    <row r="300888" spans="68:68" customFormat="1">
      <c r="BP300888" s="90"/>
    </row>
    <row r="300889" spans="68:68" customFormat="1">
      <c r="BP300889" s="90"/>
    </row>
    <row r="300890" spans="68:68" customFormat="1">
      <c r="BP300890" s="90"/>
    </row>
    <row r="300891" spans="68:68" customFormat="1">
      <c r="BP300891" s="90"/>
    </row>
    <row r="300892" spans="68:68" customFormat="1">
      <c r="BP300892" s="90"/>
    </row>
    <row r="300893" spans="68:68" customFormat="1">
      <c r="BP300893" s="90"/>
    </row>
    <row r="300894" spans="68:68" customFormat="1">
      <c r="BP300894" s="90"/>
    </row>
    <row r="300895" spans="68:68" customFormat="1">
      <c r="BP300895" s="90"/>
    </row>
    <row r="300896" spans="68:68" customFormat="1">
      <c r="BP300896" s="90"/>
    </row>
    <row r="300897" spans="68:68" customFormat="1">
      <c r="BP300897" s="90"/>
    </row>
    <row r="300898" spans="68:68" customFormat="1">
      <c r="BP300898" s="90"/>
    </row>
    <row r="300899" spans="68:68" customFormat="1">
      <c r="BP300899" s="90"/>
    </row>
    <row r="300900" spans="68:68" customFormat="1">
      <c r="BP300900" s="90"/>
    </row>
    <row r="300901" spans="68:68" customFormat="1">
      <c r="BP300901" s="90"/>
    </row>
    <row r="300902" spans="68:68" customFormat="1">
      <c r="BP300902" s="90"/>
    </row>
    <row r="300903" spans="68:68" customFormat="1">
      <c r="BP300903" s="90"/>
    </row>
    <row r="300904" spans="68:68" customFormat="1">
      <c r="BP300904" s="90"/>
    </row>
    <row r="300905" spans="68:68" customFormat="1">
      <c r="BP300905" s="90"/>
    </row>
    <row r="300906" spans="68:68" customFormat="1">
      <c r="BP300906" s="90"/>
    </row>
    <row r="300907" spans="68:68" customFormat="1">
      <c r="BP300907" s="90"/>
    </row>
    <row r="300908" spans="68:68" customFormat="1">
      <c r="BP300908" s="90"/>
    </row>
    <row r="300909" spans="68:68" customFormat="1">
      <c r="BP300909" s="90"/>
    </row>
    <row r="300910" spans="68:68" customFormat="1">
      <c r="BP300910" s="90"/>
    </row>
    <row r="300911" spans="68:68" customFormat="1">
      <c r="BP300911" s="90"/>
    </row>
    <row r="300912" spans="68:68" customFormat="1">
      <c r="BP300912" s="90"/>
    </row>
    <row r="300913" spans="68:68" customFormat="1">
      <c r="BP300913" s="90"/>
    </row>
    <row r="300914" spans="68:68" customFormat="1">
      <c r="BP300914" s="90"/>
    </row>
    <row r="300915" spans="68:68" customFormat="1">
      <c r="BP300915" s="90"/>
    </row>
    <row r="300916" spans="68:68" customFormat="1">
      <c r="BP300916" s="90"/>
    </row>
    <row r="300917" spans="68:68" customFormat="1">
      <c r="BP300917" s="90"/>
    </row>
    <row r="300918" spans="68:68" customFormat="1">
      <c r="BP300918" s="90"/>
    </row>
    <row r="300919" spans="68:68" customFormat="1">
      <c r="BP300919" s="90"/>
    </row>
    <row r="300920" spans="68:68" customFormat="1">
      <c r="BP300920" s="90"/>
    </row>
    <row r="300921" spans="68:68" customFormat="1">
      <c r="BP300921" s="90"/>
    </row>
    <row r="300922" spans="68:68" customFormat="1">
      <c r="BP300922" s="90"/>
    </row>
    <row r="300923" spans="68:68" customFormat="1">
      <c r="BP300923" s="90"/>
    </row>
    <row r="300924" spans="68:68" customFormat="1">
      <c r="BP300924" s="90"/>
    </row>
    <row r="300925" spans="68:68" customFormat="1">
      <c r="BP300925" s="90"/>
    </row>
    <row r="300926" spans="68:68" customFormat="1">
      <c r="BP300926" s="90"/>
    </row>
    <row r="300927" spans="68:68" customFormat="1">
      <c r="BP300927" s="90"/>
    </row>
    <row r="300928" spans="68:68" customFormat="1">
      <c r="BP300928" s="90"/>
    </row>
    <row r="300929" spans="68:68" customFormat="1">
      <c r="BP300929" s="90"/>
    </row>
    <row r="300930" spans="68:68" customFormat="1">
      <c r="BP300930" s="90"/>
    </row>
    <row r="300931" spans="68:68" customFormat="1">
      <c r="BP300931" s="90"/>
    </row>
    <row r="300932" spans="68:68" customFormat="1">
      <c r="BP300932" s="90"/>
    </row>
    <row r="300933" spans="68:68" customFormat="1">
      <c r="BP300933" s="90"/>
    </row>
    <row r="300934" spans="68:68" customFormat="1">
      <c r="BP300934" s="90"/>
    </row>
    <row r="300935" spans="68:68" customFormat="1">
      <c r="BP300935" s="90"/>
    </row>
    <row r="300936" spans="68:68" customFormat="1">
      <c r="BP300936" s="90"/>
    </row>
    <row r="300937" spans="68:68" customFormat="1">
      <c r="BP300937" s="90"/>
    </row>
    <row r="300938" spans="68:68" customFormat="1">
      <c r="BP300938" s="90"/>
    </row>
    <row r="300939" spans="68:68" customFormat="1">
      <c r="BP300939" s="90"/>
    </row>
    <row r="300940" spans="68:68" customFormat="1">
      <c r="BP300940" s="90"/>
    </row>
    <row r="300941" spans="68:68" customFormat="1">
      <c r="BP300941" s="90"/>
    </row>
    <row r="300942" spans="68:68" customFormat="1">
      <c r="BP300942" s="90"/>
    </row>
    <row r="300943" spans="68:68" customFormat="1">
      <c r="BP300943" s="90"/>
    </row>
    <row r="300944" spans="68:68" customFormat="1">
      <c r="BP300944" s="90"/>
    </row>
    <row r="300945" spans="68:68" customFormat="1">
      <c r="BP300945" s="90"/>
    </row>
    <row r="300946" spans="68:68" customFormat="1">
      <c r="BP300946" s="90"/>
    </row>
    <row r="300947" spans="68:68" customFormat="1">
      <c r="BP300947" s="90"/>
    </row>
    <row r="300948" spans="68:68" customFormat="1">
      <c r="BP300948" s="90"/>
    </row>
    <row r="300949" spans="68:68" customFormat="1">
      <c r="BP300949" s="90"/>
    </row>
    <row r="300950" spans="68:68" customFormat="1">
      <c r="BP300950" s="90"/>
    </row>
    <row r="300951" spans="68:68" customFormat="1">
      <c r="BP300951" s="90"/>
    </row>
    <row r="300952" spans="68:68" customFormat="1">
      <c r="BP300952" s="90"/>
    </row>
    <row r="300953" spans="68:68" customFormat="1">
      <c r="BP300953" s="90"/>
    </row>
    <row r="300954" spans="68:68" customFormat="1">
      <c r="BP300954" s="90"/>
    </row>
    <row r="300955" spans="68:68" customFormat="1">
      <c r="BP300955" s="90"/>
    </row>
    <row r="300956" spans="68:68" customFormat="1">
      <c r="BP300956" s="90"/>
    </row>
    <row r="300957" spans="68:68" customFormat="1">
      <c r="BP300957" s="90"/>
    </row>
    <row r="300958" spans="68:68" customFormat="1">
      <c r="BP300958" s="90"/>
    </row>
    <row r="300959" spans="68:68" customFormat="1">
      <c r="BP300959" s="90"/>
    </row>
    <row r="300960" spans="68:68" customFormat="1">
      <c r="BP300960" s="90"/>
    </row>
    <row r="300961" spans="68:68" customFormat="1">
      <c r="BP300961" s="90"/>
    </row>
    <row r="300962" spans="68:68" customFormat="1">
      <c r="BP300962" s="90"/>
    </row>
    <row r="300963" spans="68:68" customFormat="1">
      <c r="BP300963" s="90"/>
    </row>
    <row r="300964" spans="68:68" customFormat="1">
      <c r="BP300964" s="90"/>
    </row>
    <row r="300965" spans="68:68" customFormat="1">
      <c r="BP300965" s="90"/>
    </row>
    <row r="300966" spans="68:68" customFormat="1">
      <c r="BP300966" s="90"/>
    </row>
    <row r="300967" spans="68:68" customFormat="1">
      <c r="BP300967" s="90"/>
    </row>
    <row r="300968" spans="68:68" customFormat="1">
      <c r="BP300968" s="90"/>
    </row>
    <row r="300969" spans="68:68" customFormat="1">
      <c r="BP300969" s="90"/>
    </row>
    <row r="300970" spans="68:68" customFormat="1">
      <c r="BP300970" s="90"/>
    </row>
    <row r="300971" spans="68:68" customFormat="1">
      <c r="BP300971" s="90"/>
    </row>
    <row r="300972" spans="68:68" customFormat="1">
      <c r="BP300972" s="90"/>
    </row>
    <row r="300973" spans="68:68" customFormat="1">
      <c r="BP300973" s="90"/>
    </row>
    <row r="300974" spans="68:68" customFormat="1">
      <c r="BP300974" s="90"/>
    </row>
    <row r="300975" spans="68:68" customFormat="1">
      <c r="BP300975" s="90"/>
    </row>
    <row r="300976" spans="68:68" customFormat="1">
      <c r="BP300976" s="90"/>
    </row>
    <row r="300977" spans="68:68" customFormat="1">
      <c r="BP300977" s="90"/>
    </row>
    <row r="300978" spans="68:68" customFormat="1">
      <c r="BP300978" s="90"/>
    </row>
    <row r="300979" spans="68:68" customFormat="1">
      <c r="BP300979" s="90"/>
    </row>
    <row r="300980" spans="68:68" customFormat="1">
      <c r="BP300980" s="90"/>
    </row>
    <row r="300981" spans="68:68" customFormat="1">
      <c r="BP300981" s="90"/>
    </row>
    <row r="300982" spans="68:68" customFormat="1">
      <c r="BP300982" s="90"/>
    </row>
    <row r="300983" spans="68:68" customFormat="1">
      <c r="BP300983" s="90"/>
    </row>
    <row r="300984" spans="68:68" customFormat="1">
      <c r="BP300984" s="90"/>
    </row>
    <row r="300985" spans="68:68" customFormat="1">
      <c r="BP300985" s="90"/>
    </row>
    <row r="300986" spans="68:68" customFormat="1">
      <c r="BP300986" s="90"/>
    </row>
    <row r="300987" spans="68:68" customFormat="1">
      <c r="BP300987" s="90"/>
    </row>
    <row r="300988" spans="68:68" customFormat="1">
      <c r="BP300988" s="90"/>
    </row>
    <row r="300989" spans="68:68" customFormat="1">
      <c r="BP300989" s="90"/>
    </row>
    <row r="300990" spans="68:68" customFormat="1">
      <c r="BP300990" s="90"/>
    </row>
    <row r="300991" spans="68:68" customFormat="1">
      <c r="BP300991" s="90"/>
    </row>
    <row r="300992" spans="68:68" customFormat="1">
      <c r="BP300992" s="90"/>
    </row>
    <row r="300993" spans="68:68" customFormat="1">
      <c r="BP300993" s="90"/>
    </row>
    <row r="300994" spans="68:68" customFormat="1">
      <c r="BP300994" s="90"/>
    </row>
    <row r="300995" spans="68:68" customFormat="1">
      <c r="BP300995" s="90"/>
    </row>
    <row r="300996" spans="68:68" customFormat="1">
      <c r="BP300996" s="90"/>
    </row>
    <row r="300997" spans="68:68" customFormat="1">
      <c r="BP300997" s="90"/>
    </row>
    <row r="300998" spans="68:68" customFormat="1">
      <c r="BP300998" s="90"/>
    </row>
    <row r="300999" spans="68:68" customFormat="1">
      <c r="BP300999" s="90"/>
    </row>
    <row r="301000" spans="68:68" customFormat="1">
      <c r="BP301000" s="90"/>
    </row>
    <row r="301001" spans="68:68" customFormat="1">
      <c r="BP301001" s="90"/>
    </row>
    <row r="301002" spans="68:68" customFormat="1">
      <c r="BP301002" s="90"/>
    </row>
    <row r="301003" spans="68:68" customFormat="1">
      <c r="BP301003" s="90"/>
    </row>
    <row r="301004" spans="68:68" customFormat="1">
      <c r="BP301004" s="90"/>
    </row>
    <row r="301005" spans="68:68" customFormat="1">
      <c r="BP301005" s="90"/>
    </row>
    <row r="301006" spans="68:68" customFormat="1">
      <c r="BP301006" s="90"/>
    </row>
    <row r="301007" spans="68:68" customFormat="1">
      <c r="BP301007" s="90"/>
    </row>
    <row r="301008" spans="68:68" customFormat="1">
      <c r="BP301008" s="90"/>
    </row>
    <row r="301009" spans="68:68" customFormat="1">
      <c r="BP301009" s="90"/>
    </row>
    <row r="301010" spans="68:68" customFormat="1">
      <c r="BP301010" s="90"/>
    </row>
    <row r="301011" spans="68:68" customFormat="1">
      <c r="BP301011" s="90"/>
    </row>
    <row r="301012" spans="68:68" customFormat="1">
      <c r="BP301012" s="90"/>
    </row>
    <row r="301013" spans="68:68" customFormat="1">
      <c r="BP301013" s="90"/>
    </row>
    <row r="301014" spans="68:68" customFormat="1">
      <c r="BP301014" s="90"/>
    </row>
    <row r="301015" spans="68:68" customFormat="1">
      <c r="BP301015" s="90"/>
    </row>
    <row r="301016" spans="68:68" customFormat="1">
      <c r="BP301016" s="90"/>
    </row>
    <row r="301017" spans="68:68" customFormat="1">
      <c r="BP301017" s="90"/>
    </row>
    <row r="301018" spans="68:68" customFormat="1">
      <c r="BP301018" s="90"/>
    </row>
    <row r="301019" spans="68:68" customFormat="1">
      <c r="BP301019" s="90"/>
    </row>
    <row r="301020" spans="68:68" customFormat="1">
      <c r="BP301020" s="90"/>
    </row>
    <row r="301021" spans="68:68" customFormat="1">
      <c r="BP301021" s="90"/>
    </row>
    <row r="301022" spans="68:68" customFormat="1">
      <c r="BP301022" s="90"/>
    </row>
    <row r="301023" spans="68:68" customFormat="1">
      <c r="BP301023" s="90"/>
    </row>
    <row r="301024" spans="68:68" customFormat="1">
      <c r="BP301024" s="90"/>
    </row>
    <row r="301025" spans="68:68" customFormat="1">
      <c r="BP301025" s="90"/>
    </row>
    <row r="301026" spans="68:68" customFormat="1">
      <c r="BP301026" s="90"/>
    </row>
    <row r="301027" spans="68:68" customFormat="1">
      <c r="BP301027" s="90"/>
    </row>
    <row r="301028" spans="68:68" customFormat="1">
      <c r="BP301028" s="90"/>
    </row>
    <row r="301029" spans="68:68" customFormat="1">
      <c r="BP301029" s="90"/>
    </row>
    <row r="301030" spans="68:68" customFormat="1">
      <c r="BP301030" s="90"/>
    </row>
    <row r="301031" spans="68:68" customFormat="1">
      <c r="BP301031" s="90"/>
    </row>
    <row r="301032" spans="68:68" customFormat="1">
      <c r="BP301032" s="90"/>
    </row>
    <row r="301033" spans="68:68" customFormat="1">
      <c r="BP301033" s="90"/>
    </row>
    <row r="301034" spans="68:68" customFormat="1">
      <c r="BP301034" s="90"/>
    </row>
    <row r="301035" spans="68:68" customFormat="1">
      <c r="BP301035" s="90"/>
    </row>
    <row r="301036" spans="68:68" customFormat="1">
      <c r="BP301036" s="90"/>
    </row>
    <row r="301037" spans="68:68" customFormat="1">
      <c r="BP301037" s="90"/>
    </row>
    <row r="301038" spans="68:68" customFormat="1">
      <c r="BP301038" s="90"/>
    </row>
    <row r="301039" spans="68:68" customFormat="1">
      <c r="BP301039" s="90"/>
    </row>
    <row r="301040" spans="68:68" customFormat="1">
      <c r="BP301040" s="90"/>
    </row>
    <row r="301041" spans="68:68" customFormat="1">
      <c r="BP301041" s="90"/>
    </row>
    <row r="301042" spans="68:68" customFormat="1">
      <c r="BP301042" s="90"/>
    </row>
    <row r="301043" spans="68:68" customFormat="1">
      <c r="BP301043" s="90"/>
    </row>
    <row r="301044" spans="68:68" customFormat="1">
      <c r="BP301044" s="90"/>
    </row>
    <row r="301045" spans="68:68" customFormat="1">
      <c r="BP301045" s="90"/>
    </row>
    <row r="301046" spans="68:68" customFormat="1">
      <c r="BP301046" s="90"/>
    </row>
    <row r="301047" spans="68:68" customFormat="1">
      <c r="BP301047" s="90"/>
    </row>
    <row r="301048" spans="68:68" customFormat="1">
      <c r="BP301048" s="90"/>
    </row>
    <row r="301049" spans="68:68" customFormat="1">
      <c r="BP301049" s="90"/>
    </row>
    <row r="301050" spans="68:68" customFormat="1">
      <c r="BP301050" s="90"/>
    </row>
    <row r="301051" spans="68:68" customFormat="1">
      <c r="BP301051" s="90"/>
    </row>
    <row r="301052" spans="68:68" customFormat="1">
      <c r="BP301052" s="90"/>
    </row>
    <row r="301053" spans="68:68" customFormat="1">
      <c r="BP301053" s="90"/>
    </row>
    <row r="301054" spans="68:68" customFormat="1">
      <c r="BP301054" s="90"/>
    </row>
    <row r="301055" spans="68:68" customFormat="1">
      <c r="BP301055" s="90"/>
    </row>
    <row r="301056" spans="68:68" customFormat="1">
      <c r="BP301056" s="90"/>
    </row>
    <row r="301057" spans="68:68" customFormat="1">
      <c r="BP301057" s="90"/>
    </row>
    <row r="301058" spans="68:68" customFormat="1">
      <c r="BP301058" s="90"/>
    </row>
    <row r="301059" spans="68:68" customFormat="1">
      <c r="BP301059" s="90"/>
    </row>
    <row r="301060" spans="68:68" customFormat="1">
      <c r="BP301060" s="90"/>
    </row>
    <row r="301061" spans="68:68" customFormat="1">
      <c r="BP301061" s="90"/>
    </row>
    <row r="301062" spans="68:68" customFormat="1">
      <c r="BP301062" s="90"/>
    </row>
    <row r="301063" spans="68:68" customFormat="1">
      <c r="BP301063" s="90"/>
    </row>
    <row r="301064" spans="68:68" customFormat="1">
      <c r="BP301064" s="90"/>
    </row>
    <row r="301065" spans="68:68" customFormat="1">
      <c r="BP301065" s="90"/>
    </row>
    <row r="301066" spans="68:68" customFormat="1">
      <c r="BP301066" s="90"/>
    </row>
    <row r="301067" spans="68:68" customFormat="1">
      <c r="BP301067" s="90"/>
    </row>
    <row r="301068" spans="68:68" customFormat="1">
      <c r="BP301068" s="90"/>
    </row>
    <row r="301069" spans="68:68" customFormat="1">
      <c r="BP301069" s="90"/>
    </row>
    <row r="301070" spans="68:68" customFormat="1">
      <c r="BP301070" s="90"/>
    </row>
    <row r="301071" spans="68:68" customFormat="1">
      <c r="BP301071" s="90"/>
    </row>
    <row r="301072" spans="68:68" customFormat="1">
      <c r="BP301072" s="90"/>
    </row>
    <row r="301073" spans="68:68" customFormat="1">
      <c r="BP301073" s="90"/>
    </row>
    <row r="301074" spans="68:68" customFormat="1">
      <c r="BP301074" s="90"/>
    </row>
    <row r="301075" spans="68:68" customFormat="1">
      <c r="BP301075" s="90"/>
    </row>
    <row r="301076" spans="68:68" customFormat="1">
      <c r="BP301076" s="90"/>
    </row>
    <row r="301077" spans="68:68" customFormat="1">
      <c r="BP301077" s="90"/>
    </row>
    <row r="301078" spans="68:68" customFormat="1">
      <c r="BP301078" s="90"/>
    </row>
    <row r="301079" spans="68:68" customFormat="1">
      <c r="BP301079" s="90"/>
    </row>
    <row r="301080" spans="68:68" customFormat="1">
      <c r="BP301080" s="90"/>
    </row>
    <row r="301081" spans="68:68" customFormat="1">
      <c r="BP301081" s="90"/>
    </row>
    <row r="301082" spans="68:68" customFormat="1">
      <c r="BP301082" s="90"/>
    </row>
    <row r="301083" spans="68:68" customFormat="1">
      <c r="BP301083" s="90"/>
    </row>
    <row r="301084" spans="68:68" customFormat="1">
      <c r="BP301084" s="90"/>
    </row>
    <row r="301085" spans="68:68" customFormat="1">
      <c r="BP301085" s="90"/>
    </row>
    <row r="301086" spans="68:68" customFormat="1">
      <c r="BP301086" s="90"/>
    </row>
    <row r="301087" spans="68:68" customFormat="1">
      <c r="BP301087" s="90"/>
    </row>
    <row r="301088" spans="68:68" customFormat="1">
      <c r="BP301088" s="90"/>
    </row>
    <row r="301089" spans="68:68" customFormat="1">
      <c r="BP301089" s="90"/>
    </row>
    <row r="301090" spans="68:68" customFormat="1">
      <c r="BP301090" s="90"/>
    </row>
    <row r="301091" spans="68:68" customFormat="1">
      <c r="BP301091" s="90"/>
    </row>
    <row r="301092" spans="68:68" customFormat="1">
      <c r="BP301092" s="90"/>
    </row>
    <row r="301093" spans="68:68" customFormat="1">
      <c r="BP301093" s="90"/>
    </row>
    <row r="301094" spans="68:68" customFormat="1">
      <c r="BP301094" s="90"/>
    </row>
    <row r="301095" spans="68:68" customFormat="1">
      <c r="BP301095" s="90"/>
    </row>
    <row r="301096" spans="68:68" customFormat="1">
      <c r="BP301096" s="90"/>
    </row>
    <row r="301097" spans="68:68" customFormat="1">
      <c r="BP301097" s="90"/>
    </row>
    <row r="301098" spans="68:68" customFormat="1">
      <c r="BP301098" s="90"/>
    </row>
    <row r="301099" spans="68:68" customFormat="1">
      <c r="BP301099" s="90"/>
    </row>
    <row r="301100" spans="68:68" customFormat="1">
      <c r="BP301100" s="90"/>
    </row>
    <row r="301101" spans="68:68" customFormat="1">
      <c r="BP301101" s="90"/>
    </row>
    <row r="301102" spans="68:68" customFormat="1">
      <c r="BP301102" s="90"/>
    </row>
    <row r="301103" spans="68:68" customFormat="1">
      <c r="BP301103" s="90"/>
    </row>
    <row r="301104" spans="68:68" customFormat="1">
      <c r="BP301104" s="90"/>
    </row>
    <row r="301105" spans="68:68" customFormat="1">
      <c r="BP301105" s="90"/>
    </row>
    <row r="301106" spans="68:68" customFormat="1">
      <c r="BP301106" s="90"/>
    </row>
    <row r="301107" spans="68:68" customFormat="1">
      <c r="BP301107" s="90"/>
    </row>
    <row r="301108" spans="68:68" customFormat="1">
      <c r="BP301108" s="90"/>
    </row>
    <row r="301109" spans="68:68" customFormat="1">
      <c r="BP301109" s="90"/>
    </row>
    <row r="301110" spans="68:68" customFormat="1">
      <c r="BP301110" s="90"/>
    </row>
    <row r="301111" spans="68:68" customFormat="1">
      <c r="BP301111" s="90"/>
    </row>
    <row r="301112" spans="68:68" customFormat="1">
      <c r="BP301112" s="90"/>
    </row>
    <row r="301113" spans="68:68" customFormat="1">
      <c r="BP301113" s="90"/>
    </row>
    <row r="301114" spans="68:68" customFormat="1">
      <c r="BP301114" s="90"/>
    </row>
    <row r="301115" spans="68:68" customFormat="1">
      <c r="BP301115" s="90"/>
    </row>
    <row r="301116" spans="68:68" customFormat="1">
      <c r="BP301116" s="90"/>
    </row>
    <row r="301117" spans="68:68" customFormat="1">
      <c r="BP301117" s="90"/>
    </row>
    <row r="301118" spans="68:68" customFormat="1">
      <c r="BP301118" s="90"/>
    </row>
    <row r="301119" spans="68:68" customFormat="1">
      <c r="BP301119" s="90"/>
    </row>
    <row r="301120" spans="68:68" customFormat="1">
      <c r="BP301120" s="90"/>
    </row>
    <row r="301121" spans="68:68" customFormat="1">
      <c r="BP301121" s="90"/>
    </row>
    <row r="301122" spans="68:68" customFormat="1">
      <c r="BP301122" s="90"/>
    </row>
    <row r="301123" spans="68:68" customFormat="1">
      <c r="BP301123" s="90"/>
    </row>
    <row r="301124" spans="68:68" customFormat="1">
      <c r="BP301124" s="90"/>
    </row>
    <row r="301125" spans="68:68" customFormat="1">
      <c r="BP301125" s="90"/>
    </row>
    <row r="301126" spans="68:68" customFormat="1">
      <c r="BP301126" s="90"/>
    </row>
    <row r="301127" spans="68:68" customFormat="1">
      <c r="BP301127" s="90"/>
    </row>
    <row r="301128" spans="68:68" customFormat="1">
      <c r="BP301128" s="90"/>
    </row>
    <row r="301129" spans="68:68" customFormat="1">
      <c r="BP301129" s="90"/>
    </row>
    <row r="301130" spans="68:68" customFormat="1">
      <c r="BP301130" s="90"/>
    </row>
    <row r="301131" spans="68:68" customFormat="1">
      <c r="BP301131" s="90"/>
    </row>
    <row r="301132" spans="68:68" customFormat="1">
      <c r="BP301132" s="90"/>
    </row>
    <row r="301133" spans="68:68" customFormat="1">
      <c r="BP301133" s="90"/>
    </row>
    <row r="301134" spans="68:68" customFormat="1">
      <c r="BP301134" s="90"/>
    </row>
    <row r="301135" spans="68:68" customFormat="1">
      <c r="BP301135" s="90"/>
    </row>
    <row r="301136" spans="68:68" customFormat="1">
      <c r="BP301136" s="90"/>
    </row>
    <row r="301137" spans="68:68" customFormat="1">
      <c r="BP301137" s="90"/>
    </row>
    <row r="301138" spans="68:68" customFormat="1">
      <c r="BP301138" s="90"/>
    </row>
    <row r="301139" spans="68:68" customFormat="1">
      <c r="BP301139" s="90"/>
    </row>
    <row r="301140" spans="68:68" customFormat="1">
      <c r="BP301140" s="90"/>
    </row>
    <row r="301141" spans="68:68" customFormat="1">
      <c r="BP301141" s="90"/>
    </row>
    <row r="301142" spans="68:68" customFormat="1">
      <c r="BP301142" s="90"/>
    </row>
    <row r="301143" spans="68:68" customFormat="1">
      <c r="BP301143" s="90"/>
    </row>
    <row r="301144" spans="68:68" customFormat="1">
      <c r="BP301144" s="90"/>
    </row>
    <row r="301145" spans="68:68" customFormat="1">
      <c r="BP301145" s="90"/>
    </row>
    <row r="301146" spans="68:68" customFormat="1">
      <c r="BP301146" s="90"/>
    </row>
    <row r="301147" spans="68:68" customFormat="1">
      <c r="BP301147" s="90"/>
    </row>
    <row r="301148" spans="68:68" customFormat="1">
      <c r="BP301148" s="90"/>
    </row>
    <row r="301149" spans="68:68" customFormat="1">
      <c r="BP301149" s="90"/>
    </row>
    <row r="301150" spans="68:68" customFormat="1">
      <c r="BP301150" s="90"/>
    </row>
    <row r="301151" spans="68:68" customFormat="1">
      <c r="BP301151" s="90"/>
    </row>
    <row r="301152" spans="68:68" customFormat="1">
      <c r="BP301152" s="90"/>
    </row>
    <row r="301153" spans="68:68" customFormat="1">
      <c r="BP301153" s="90"/>
    </row>
    <row r="301154" spans="68:68" customFormat="1">
      <c r="BP301154" s="90"/>
    </row>
    <row r="301155" spans="68:68" customFormat="1">
      <c r="BP301155" s="90"/>
    </row>
    <row r="301156" spans="68:68" customFormat="1">
      <c r="BP301156" s="90"/>
    </row>
    <row r="301157" spans="68:68" customFormat="1">
      <c r="BP301157" s="90"/>
    </row>
    <row r="301158" spans="68:68" customFormat="1">
      <c r="BP301158" s="90"/>
    </row>
    <row r="301159" spans="68:68" customFormat="1">
      <c r="BP301159" s="90"/>
    </row>
    <row r="301160" spans="68:68" customFormat="1">
      <c r="BP301160" s="90"/>
    </row>
    <row r="301161" spans="68:68" customFormat="1">
      <c r="BP301161" s="90"/>
    </row>
    <row r="301162" spans="68:68" customFormat="1">
      <c r="BP301162" s="90"/>
    </row>
    <row r="301163" spans="68:68" customFormat="1">
      <c r="BP301163" s="90"/>
    </row>
    <row r="301164" spans="68:68" customFormat="1">
      <c r="BP301164" s="90"/>
    </row>
    <row r="301165" spans="68:68" customFormat="1">
      <c r="BP301165" s="90"/>
    </row>
    <row r="301166" spans="68:68" customFormat="1">
      <c r="BP301166" s="90"/>
    </row>
    <row r="301167" spans="68:68" customFormat="1">
      <c r="BP301167" s="90"/>
    </row>
    <row r="301168" spans="68:68" customFormat="1">
      <c r="BP301168" s="90"/>
    </row>
    <row r="301169" spans="68:68" customFormat="1">
      <c r="BP301169" s="90"/>
    </row>
    <row r="301170" spans="68:68" customFormat="1">
      <c r="BP301170" s="90"/>
    </row>
    <row r="301171" spans="68:68" customFormat="1">
      <c r="BP301171" s="90"/>
    </row>
    <row r="301172" spans="68:68" customFormat="1">
      <c r="BP301172" s="90"/>
    </row>
    <row r="301173" spans="68:68" customFormat="1">
      <c r="BP301173" s="90"/>
    </row>
    <row r="301174" spans="68:68" customFormat="1">
      <c r="BP301174" s="90"/>
    </row>
    <row r="301175" spans="68:68" customFormat="1">
      <c r="BP301175" s="90"/>
    </row>
    <row r="301176" spans="68:68" customFormat="1">
      <c r="BP301176" s="90"/>
    </row>
    <row r="301177" spans="68:68" customFormat="1">
      <c r="BP301177" s="90"/>
    </row>
    <row r="301178" spans="68:68" customFormat="1">
      <c r="BP301178" s="90"/>
    </row>
    <row r="301179" spans="68:68" customFormat="1">
      <c r="BP301179" s="90"/>
    </row>
    <row r="301180" spans="68:68" customFormat="1">
      <c r="BP301180" s="90"/>
    </row>
    <row r="301181" spans="68:68" customFormat="1">
      <c r="BP301181" s="90"/>
    </row>
    <row r="301182" spans="68:68" customFormat="1">
      <c r="BP301182" s="90"/>
    </row>
    <row r="301183" spans="68:68" customFormat="1">
      <c r="BP301183" s="90"/>
    </row>
    <row r="301184" spans="68:68" customFormat="1">
      <c r="BP301184" s="90"/>
    </row>
    <row r="301185" spans="68:68" customFormat="1">
      <c r="BP301185" s="90"/>
    </row>
    <row r="301186" spans="68:68" customFormat="1">
      <c r="BP301186" s="90"/>
    </row>
    <row r="301187" spans="68:68" customFormat="1">
      <c r="BP301187" s="90"/>
    </row>
    <row r="301188" spans="68:68" customFormat="1">
      <c r="BP301188" s="90"/>
    </row>
    <row r="301189" spans="68:68" customFormat="1">
      <c r="BP301189" s="90"/>
    </row>
    <row r="301190" spans="68:68" customFormat="1">
      <c r="BP301190" s="90"/>
    </row>
    <row r="301191" spans="68:68" customFormat="1">
      <c r="BP301191" s="90"/>
    </row>
    <row r="301192" spans="68:68" customFormat="1">
      <c r="BP301192" s="90"/>
    </row>
    <row r="301193" spans="68:68" customFormat="1">
      <c r="BP301193" s="90"/>
    </row>
    <row r="301194" spans="68:68" customFormat="1">
      <c r="BP301194" s="90"/>
    </row>
    <row r="301195" spans="68:68" customFormat="1">
      <c r="BP301195" s="90"/>
    </row>
    <row r="301196" spans="68:68" customFormat="1">
      <c r="BP301196" s="90"/>
    </row>
    <row r="301197" spans="68:68" customFormat="1">
      <c r="BP301197" s="90"/>
    </row>
    <row r="301198" spans="68:68" customFormat="1">
      <c r="BP301198" s="90"/>
    </row>
    <row r="301199" spans="68:68" customFormat="1">
      <c r="BP301199" s="90"/>
    </row>
    <row r="301200" spans="68:68" customFormat="1">
      <c r="BP301200" s="90"/>
    </row>
    <row r="301201" spans="68:68" customFormat="1">
      <c r="BP301201" s="90"/>
    </row>
    <row r="301202" spans="68:68" customFormat="1">
      <c r="BP301202" s="90"/>
    </row>
    <row r="301203" spans="68:68" customFormat="1">
      <c r="BP301203" s="90"/>
    </row>
    <row r="301204" spans="68:68" customFormat="1">
      <c r="BP301204" s="90"/>
    </row>
    <row r="301205" spans="68:68" customFormat="1">
      <c r="BP301205" s="90"/>
    </row>
    <row r="301206" spans="68:68" customFormat="1">
      <c r="BP301206" s="90"/>
    </row>
    <row r="301207" spans="68:68" customFormat="1">
      <c r="BP301207" s="90"/>
    </row>
    <row r="301208" spans="68:68" customFormat="1">
      <c r="BP301208" s="90"/>
    </row>
    <row r="301209" spans="68:68" customFormat="1">
      <c r="BP301209" s="90"/>
    </row>
    <row r="301210" spans="68:68" customFormat="1">
      <c r="BP301210" s="90"/>
    </row>
    <row r="301211" spans="68:68" customFormat="1">
      <c r="BP301211" s="90"/>
    </row>
    <row r="301212" spans="68:68" customFormat="1">
      <c r="BP301212" s="90"/>
    </row>
    <row r="301213" spans="68:68" customFormat="1">
      <c r="BP301213" s="90"/>
    </row>
    <row r="301214" spans="68:68" customFormat="1">
      <c r="BP301214" s="90"/>
    </row>
    <row r="301215" spans="68:68" customFormat="1">
      <c r="BP301215" s="90"/>
    </row>
    <row r="301216" spans="68:68" customFormat="1">
      <c r="BP301216" s="90"/>
    </row>
    <row r="301217" spans="68:68" customFormat="1">
      <c r="BP301217" s="90"/>
    </row>
    <row r="301218" spans="68:68" customFormat="1">
      <c r="BP301218" s="90"/>
    </row>
    <row r="301219" spans="68:68" customFormat="1">
      <c r="BP301219" s="90"/>
    </row>
    <row r="301220" spans="68:68" customFormat="1">
      <c r="BP301220" s="90"/>
    </row>
    <row r="301221" spans="68:68" customFormat="1">
      <c r="BP301221" s="90"/>
    </row>
    <row r="301222" spans="68:68" customFormat="1">
      <c r="BP301222" s="90"/>
    </row>
    <row r="301223" spans="68:68" customFormat="1">
      <c r="BP301223" s="90"/>
    </row>
    <row r="301224" spans="68:68" customFormat="1">
      <c r="BP301224" s="90"/>
    </row>
    <row r="301225" spans="68:68" customFormat="1">
      <c r="BP301225" s="90"/>
    </row>
    <row r="301226" spans="68:68" customFormat="1">
      <c r="BP301226" s="90"/>
    </row>
    <row r="301227" spans="68:68" customFormat="1">
      <c r="BP301227" s="90"/>
    </row>
    <row r="301228" spans="68:68" customFormat="1">
      <c r="BP301228" s="90"/>
    </row>
    <row r="301229" spans="68:68" customFormat="1">
      <c r="BP301229" s="90"/>
    </row>
    <row r="301230" spans="68:68" customFormat="1">
      <c r="BP301230" s="90"/>
    </row>
    <row r="301231" spans="68:68" customFormat="1">
      <c r="BP301231" s="90"/>
    </row>
    <row r="301232" spans="68:68" customFormat="1">
      <c r="BP301232" s="90"/>
    </row>
    <row r="301233" spans="68:68" customFormat="1">
      <c r="BP301233" s="90"/>
    </row>
    <row r="301234" spans="68:68" customFormat="1">
      <c r="BP301234" s="90"/>
    </row>
    <row r="301235" spans="68:68" customFormat="1">
      <c r="BP301235" s="90"/>
    </row>
    <row r="301236" spans="68:68" customFormat="1">
      <c r="BP301236" s="90"/>
    </row>
    <row r="301237" spans="68:68" customFormat="1">
      <c r="BP301237" s="90"/>
    </row>
    <row r="301238" spans="68:68" customFormat="1">
      <c r="BP301238" s="90"/>
    </row>
    <row r="301239" spans="68:68" customFormat="1">
      <c r="BP301239" s="90"/>
    </row>
    <row r="301240" spans="68:68" customFormat="1">
      <c r="BP301240" s="90"/>
    </row>
    <row r="301241" spans="68:68" customFormat="1">
      <c r="BP301241" s="90"/>
    </row>
    <row r="301242" spans="68:68" customFormat="1">
      <c r="BP301242" s="90"/>
    </row>
    <row r="301243" spans="68:68" customFormat="1">
      <c r="BP301243" s="90"/>
    </row>
    <row r="301244" spans="68:68" customFormat="1">
      <c r="BP301244" s="90"/>
    </row>
    <row r="301245" spans="68:68" customFormat="1">
      <c r="BP301245" s="90"/>
    </row>
    <row r="301246" spans="68:68" customFormat="1">
      <c r="BP301246" s="90"/>
    </row>
    <row r="301247" spans="68:68" customFormat="1">
      <c r="BP301247" s="90"/>
    </row>
    <row r="301248" spans="68:68" customFormat="1">
      <c r="BP301248" s="90"/>
    </row>
    <row r="301249" spans="68:68" customFormat="1">
      <c r="BP301249" s="90"/>
    </row>
    <row r="301250" spans="68:68" customFormat="1">
      <c r="BP301250" s="90"/>
    </row>
    <row r="301251" spans="68:68" customFormat="1">
      <c r="BP301251" s="90"/>
    </row>
    <row r="301252" spans="68:68" customFormat="1">
      <c r="BP301252" s="90"/>
    </row>
    <row r="301253" spans="68:68" customFormat="1">
      <c r="BP301253" s="90"/>
    </row>
    <row r="301254" spans="68:68" customFormat="1">
      <c r="BP301254" s="90"/>
    </row>
    <row r="301255" spans="68:68" customFormat="1">
      <c r="BP301255" s="90"/>
    </row>
    <row r="301256" spans="68:68" customFormat="1">
      <c r="BP301256" s="90"/>
    </row>
    <row r="301257" spans="68:68" customFormat="1">
      <c r="BP301257" s="90"/>
    </row>
    <row r="301258" spans="68:68" customFormat="1">
      <c r="BP301258" s="90"/>
    </row>
    <row r="301259" spans="68:68" customFormat="1">
      <c r="BP301259" s="90"/>
    </row>
    <row r="301260" spans="68:68" customFormat="1">
      <c r="BP301260" s="90"/>
    </row>
    <row r="301261" spans="68:68" customFormat="1">
      <c r="BP301261" s="90"/>
    </row>
    <row r="301262" spans="68:68" customFormat="1">
      <c r="BP301262" s="90"/>
    </row>
    <row r="301263" spans="68:68" customFormat="1">
      <c r="BP301263" s="90"/>
    </row>
    <row r="301264" spans="68:68" customFormat="1">
      <c r="BP301264" s="90"/>
    </row>
    <row r="301265" spans="68:68" customFormat="1">
      <c r="BP301265" s="90"/>
    </row>
    <row r="301266" spans="68:68" customFormat="1">
      <c r="BP301266" s="90"/>
    </row>
    <row r="301267" spans="68:68" customFormat="1">
      <c r="BP301267" s="90"/>
    </row>
    <row r="301268" spans="68:68" customFormat="1">
      <c r="BP301268" s="90"/>
    </row>
    <row r="301269" spans="68:68" customFormat="1">
      <c r="BP301269" s="90"/>
    </row>
    <row r="301270" spans="68:68" customFormat="1">
      <c r="BP301270" s="90"/>
    </row>
    <row r="301271" spans="68:68" customFormat="1">
      <c r="BP301271" s="90"/>
    </row>
    <row r="301272" spans="68:68" customFormat="1">
      <c r="BP301272" s="90"/>
    </row>
    <row r="301273" spans="68:68" customFormat="1">
      <c r="BP301273" s="90"/>
    </row>
    <row r="301274" spans="68:68" customFormat="1">
      <c r="BP301274" s="90"/>
    </row>
    <row r="301275" spans="68:68" customFormat="1">
      <c r="BP301275" s="90"/>
    </row>
    <row r="301276" spans="68:68" customFormat="1">
      <c r="BP301276" s="90"/>
    </row>
    <row r="301277" spans="68:68" customFormat="1">
      <c r="BP301277" s="90"/>
    </row>
    <row r="301278" spans="68:68" customFormat="1">
      <c r="BP301278" s="90"/>
    </row>
    <row r="301279" spans="68:68" customFormat="1">
      <c r="BP301279" s="90"/>
    </row>
    <row r="301280" spans="68:68" customFormat="1">
      <c r="BP301280" s="90"/>
    </row>
    <row r="301281" spans="68:68" customFormat="1">
      <c r="BP301281" s="90"/>
    </row>
    <row r="301282" spans="68:68" customFormat="1">
      <c r="BP301282" s="90"/>
    </row>
    <row r="301283" spans="68:68" customFormat="1">
      <c r="BP301283" s="90"/>
    </row>
    <row r="301284" spans="68:68" customFormat="1">
      <c r="BP301284" s="90"/>
    </row>
    <row r="301285" spans="68:68" customFormat="1">
      <c r="BP301285" s="90"/>
    </row>
    <row r="301286" spans="68:68" customFormat="1">
      <c r="BP301286" s="90"/>
    </row>
    <row r="301287" spans="68:68" customFormat="1">
      <c r="BP301287" s="90"/>
    </row>
    <row r="301288" spans="68:68" customFormat="1">
      <c r="BP301288" s="90"/>
    </row>
    <row r="301289" spans="68:68" customFormat="1">
      <c r="BP301289" s="90"/>
    </row>
    <row r="301290" spans="68:68" customFormat="1">
      <c r="BP301290" s="90"/>
    </row>
    <row r="301291" spans="68:68" customFormat="1">
      <c r="BP301291" s="90"/>
    </row>
    <row r="301292" spans="68:68" customFormat="1">
      <c r="BP301292" s="90"/>
    </row>
    <row r="301293" spans="68:68" customFormat="1">
      <c r="BP301293" s="90"/>
    </row>
    <row r="301294" spans="68:68" customFormat="1">
      <c r="BP301294" s="90"/>
    </row>
    <row r="301295" spans="68:68" customFormat="1">
      <c r="BP301295" s="90"/>
    </row>
    <row r="301296" spans="68:68" customFormat="1">
      <c r="BP301296" s="90"/>
    </row>
    <row r="301297" spans="68:68" customFormat="1">
      <c r="BP301297" s="90"/>
    </row>
    <row r="301298" spans="68:68" customFormat="1">
      <c r="BP301298" s="90"/>
    </row>
    <row r="301299" spans="68:68" customFormat="1">
      <c r="BP301299" s="90"/>
    </row>
    <row r="301300" spans="68:68" customFormat="1">
      <c r="BP301300" s="90"/>
    </row>
    <row r="301301" spans="68:68" customFormat="1">
      <c r="BP301301" s="90"/>
    </row>
    <row r="301302" spans="68:68" customFormat="1">
      <c r="BP301302" s="90"/>
    </row>
    <row r="301303" spans="68:68" customFormat="1">
      <c r="BP301303" s="90"/>
    </row>
    <row r="301304" spans="68:68" customFormat="1">
      <c r="BP301304" s="90"/>
    </row>
    <row r="301305" spans="68:68" customFormat="1">
      <c r="BP301305" s="90"/>
    </row>
    <row r="301306" spans="68:68" customFormat="1">
      <c r="BP301306" s="90"/>
    </row>
    <row r="301307" spans="68:68" customFormat="1">
      <c r="BP301307" s="90"/>
    </row>
    <row r="301308" spans="68:68" customFormat="1">
      <c r="BP301308" s="90"/>
    </row>
    <row r="301309" spans="68:68" customFormat="1">
      <c r="BP301309" s="90"/>
    </row>
    <row r="301310" spans="68:68" customFormat="1">
      <c r="BP301310" s="90"/>
    </row>
    <row r="301311" spans="68:68" customFormat="1">
      <c r="BP301311" s="90"/>
    </row>
    <row r="301312" spans="68:68" customFormat="1">
      <c r="BP301312" s="90"/>
    </row>
    <row r="301313" spans="68:68" customFormat="1">
      <c r="BP301313" s="90"/>
    </row>
    <row r="301314" spans="68:68" customFormat="1">
      <c r="BP301314" s="90"/>
    </row>
    <row r="301315" spans="68:68" customFormat="1">
      <c r="BP301315" s="90"/>
    </row>
    <row r="301316" spans="68:68" customFormat="1">
      <c r="BP301316" s="90"/>
    </row>
    <row r="301317" spans="68:68" customFormat="1">
      <c r="BP301317" s="90"/>
    </row>
    <row r="301318" spans="68:68" customFormat="1">
      <c r="BP301318" s="90"/>
    </row>
    <row r="301319" spans="68:68" customFormat="1">
      <c r="BP301319" s="90"/>
    </row>
    <row r="301320" spans="68:68" customFormat="1">
      <c r="BP301320" s="90"/>
    </row>
    <row r="301321" spans="68:68" customFormat="1">
      <c r="BP301321" s="90"/>
    </row>
    <row r="301322" spans="68:68" customFormat="1">
      <c r="BP301322" s="90"/>
    </row>
    <row r="301323" spans="68:68" customFormat="1">
      <c r="BP301323" s="90"/>
    </row>
    <row r="301324" spans="68:68" customFormat="1">
      <c r="BP301324" s="90"/>
    </row>
    <row r="301325" spans="68:68" customFormat="1">
      <c r="BP301325" s="90"/>
    </row>
    <row r="301326" spans="68:68" customFormat="1">
      <c r="BP301326" s="90"/>
    </row>
    <row r="301327" spans="68:68" customFormat="1">
      <c r="BP301327" s="90"/>
    </row>
    <row r="301328" spans="68:68" customFormat="1">
      <c r="BP301328" s="90"/>
    </row>
    <row r="301329" spans="68:68" customFormat="1">
      <c r="BP301329" s="90"/>
    </row>
    <row r="301330" spans="68:68" customFormat="1">
      <c r="BP301330" s="90"/>
    </row>
    <row r="301331" spans="68:68" customFormat="1">
      <c r="BP301331" s="90"/>
    </row>
    <row r="301332" spans="68:68" customFormat="1">
      <c r="BP301332" s="90"/>
    </row>
    <row r="301333" spans="68:68" customFormat="1">
      <c r="BP301333" s="90"/>
    </row>
    <row r="301334" spans="68:68" customFormat="1">
      <c r="BP301334" s="90"/>
    </row>
    <row r="301335" spans="68:68" customFormat="1">
      <c r="BP301335" s="90"/>
    </row>
    <row r="301336" spans="68:68" customFormat="1">
      <c r="BP301336" s="90"/>
    </row>
    <row r="301337" spans="68:68" customFormat="1">
      <c r="BP301337" s="90"/>
    </row>
    <row r="301338" spans="68:68" customFormat="1">
      <c r="BP301338" s="90"/>
    </row>
    <row r="301339" spans="68:68" customFormat="1">
      <c r="BP301339" s="90"/>
    </row>
    <row r="301340" spans="68:68" customFormat="1">
      <c r="BP301340" s="90"/>
    </row>
    <row r="301341" spans="68:68" customFormat="1">
      <c r="BP301341" s="90"/>
    </row>
    <row r="301342" spans="68:68" customFormat="1">
      <c r="BP301342" s="90"/>
    </row>
    <row r="301343" spans="68:68" customFormat="1">
      <c r="BP301343" s="90"/>
    </row>
    <row r="301344" spans="68:68" customFormat="1">
      <c r="BP301344" s="90"/>
    </row>
    <row r="301345" spans="68:68" customFormat="1">
      <c r="BP301345" s="90"/>
    </row>
    <row r="301346" spans="68:68" customFormat="1">
      <c r="BP301346" s="90"/>
    </row>
    <row r="301347" spans="68:68" customFormat="1">
      <c r="BP301347" s="90"/>
    </row>
    <row r="301348" spans="68:68" customFormat="1">
      <c r="BP301348" s="90"/>
    </row>
    <row r="301349" spans="68:68" customFormat="1">
      <c r="BP301349" s="90"/>
    </row>
    <row r="301350" spans="68:68" customFormat="1">
      <c r="BP301350" s="90"/>
    </row>
    <row r="301351" spans="68:68" customFormat="1">
      <c r="BP301351" s="90"/>
    </row>
    <row r="301352" spans="68:68" customFormat="1">
      <c r="BP301352" s="90"/>
    </row>
    <row r="301353" spans="68:68" customFormat="1">
      <c r="BP301353" s="90"/>
    </row>
    <row r="301354" spans="68:68" customFormat="1">
      <c r="BP301354" s="90"/>
    </row>
    <row r="301355" spans="68:68" customFormat="1">
      <c r="BP301355" s="90"/>
    </row>
    <row r="301356" spans="68:68" customFormat="1">
      <c r="BP301356" s="90"/>
    </row>
    <row r="301357" spans="68:68" customFormat="1">
      <c r="BP301357" s="90"/>
    </row>
    <row r="301358" spans="68:68" customFormat="1">
      <c r="BP301358" s="90"/>
    </row>
    <row r="301359" spans="68:68" customFormat="1">
      <c r="BP301359" s="90"/>
    </row>
    <row r="301360" spans="68:68" customFormat="1">
      <c r="BP301360" s="90"/>
    </row>
    <row r="301361" spans="68:68" customFormat="1">
      <c r="BP301361" s="90"/>
    </row>
    <row r="301362" spans="68:68" customFormat="1">
      <c r="BP301362" s="90"/>
    </row>
    <row r="301363" spans="68:68" customFormat="1">
      <c r="BP301363" s="90"/>
    </row>
    <row r="301364" spans="68:68" customFormat="1">
      <c r="BP301364" s="90"/>
    </row>
    <row r="301365" spans="68:68" customFormat="1">
      <c r="BP301365" s="90"/>
    </row>
    <row r="301366" spans="68:68" customFormat="1">
      <c r="BP301366" s="90"/>
    </row>
    <row r="301367" spans="68:68" customFormat="1">
      <c r="BP301367" s="90"/>
    </row>
    <row r="301368" spans="68:68" customFormat="1">
      <c r="BP301368" s="90"/>
    </row>
    <row r="301369" spans="68:68" customFormat="1">
      <c r="BP301369" s="90"/>
    </row>
    <row r="301370" spans="68:68" customFormat="1">
      <c r="BP301370" s="90"/>
    </row>
    <row r="301371" spans="68:68" customFormat="1">
      <c r="BP301371" s="90"/>
    </row>
    <row r="301372" spans="68:68" customFormat="1">
      <c r="BP301372" s="90"/>
    </row>
    <row r="301373" spans="68:68" customFormat="1">
      <c r="BP301373" s="90"/>
    </row>
    <row r="301374" spans="68:68" customFormat="1">
      <c r="BP301374" s="90"/>
    </row>
    <row r="301375" spans="68:68" customFormat="1">
      <c r="BP301375" s="90"/>
    </row>
    <row r="301376" spans="68:68" customFormat="1">
      <c r="BP301376" s="90"/>
    </row>
    <row r="301377" spans="68:68" customFormat="1">
      <c r="BP301377" s="90"/>
    </row>
    <row r="301378" spans="68:68" customFormat="1">
      <c r="BP301378" s="90"/>
    </row>
    <row r="301379" spans="68:68" customFormat="1">
      <c r="BP301379" s="90"/>
    </row>
    <row r="301380" spans="68:68" customFormat="1">
      <c r="BP301380" s="90"/>
    </row>
    <row r="301381" spans="68:68" customFormat="1">
      <c r="BP301381" s="90"/>
    </row>
    <row r="301382" spans="68:68" customFormat="1">
      <c r="BP301382" s="90"/>
    </row>
    <row r="301383" spans="68:68" customFormat="1">
      <c r="BP301383" s="90"/>
    </row>
    <row r="301384" spans="68:68" customFormat="1">
      <c r="BP301384" s="90"/>
    </row>
    <row r="301385" spans="68:68" customFormat="1">
      <c r="BP301385" s="90"/>
    </row>
    <row r="301386" spans="68:68" customFormat="1">
      <c r="BP301386" s="90"/>
    </row>
    <row r="301387" spans="68:68" customFormat="1">
      <c r="BP301387" s="90"/>
    </row>
    <row r="301388" spans="68:68" customFormat="1">
      <c r="BP301388" s="90"/>
    </row>
    <row r="301389" spans="68:68" customFormat="1">
      <c r="BP301389" s="90"/>
    </row>
    <row r="301390" spans="68:68" customFormat="1">
      <c r="BP301390" s="90"/>
    </row>
    <row r="301391" spans="68:68" customFormat="1">
      <c r="BP301391" s="90"/>
    </row>
    <row r="301392" spans="68:68" customFormat="1">
      <c r="BP301392" s="90"/>
    </row>
    <row r="301393" spans="68:68" customFormat="1">
      <c r="BP301393" s="90"/>
    </row>
    <row r="301394" spans="68:68" customFormat="1">
      <c r="BP301394" s="90"/>
    </row>
    <row r="301395" spans="68:68" customFormat="1">
      <c r="BP301395" s="90"/>
    </row>
    <row r="301396" spans="68:68" customFormat="1">
      <c r="BP301396" s="90"/>
    </row>
    <row r="301397" spans="68:68" customFormat="1">
      <c r="BP301397" s="90"/>
    </row>
    <row r="301398" spans="68:68" customFormat="1">
      <c r="BP301398" s="90"/>
    </row>
    <row r="301399" spans="68:68" customFormat="1">
      <c r="BP301399" s="90"/>
    </row>
    <row r="301400" spans="68:68" customFormat="1">
      <c r="BP301400" s="90"/>
    </row>
    <row r="301401" spans="68:68" customFormat="1">
      <c r="BP301401" s="90"/>
    </row>
    <row r="301402" spans="68:68" customFormat="1">
      <c r="BP301402" s="90"/>
    </row>
    <row r="301403" spans="68:68" customFormat="1">
      <c r="BP301403" s="90"/>
    </row>
    <row r="301404" spans="68:68" customFormat="1">
      <c r="BP301404" s="90"/>
    </row>
    <row r="301405" spans="68:68" customFormat="1">
      <c r="BP301405" s="90"/>
    </row>
    <row r="301406" spans="68:68" customFormat="1">
      <c r="BP301406" s="90"/>
    </row>
    <row r="301407" spans="68:68" customFormat="1">
      <c r="BP301407" s="90"/>
    </row>
    <row r="301408" spans="68:68" customFormat="1">
      <c r="BP301408" s="90"/>
    </row>
    <row r="301409" spans="68:68" customFormat="1">
      <c r="BP301409" s="90"/>
    </row>
    <row r="301410" spans="68:68" customFormat="1">
      <c r="BP301410" s="90"/>
    </row>
    <row r="301411" spans="68:68" customFormat="1">
      <c r="BP301411" s="90"/>
    </row>
    <row r="301412" spans="68:68" customFormat="1">
      <c r="BP301412" s="90"/>
    </row>
    <row r="301413" spans="68:68" customFormat="1">
      <c r="BP301413" s="90"/>
    </row>
    <row r="301414" spans="68:68" customFormat="1">
      <c r="BP301414" s="90"/>
    </row>
    <row r="301415" spans="68:68" customFormat="1">
      <c r="BP301415" s="90"/>
    </row>
    <row r="301416" spans="68:68" customFormat="1">
      <c r="BP301416" s="90"/>
    </row>
    <row r="301417" spans="68:68" customFormat="1">
      <c r="BP301417" s="90"/>
    </row>
    <row r="301418" spans="68:68" customFormat="1">
      <c r="BP301418" s="90"/>
    </row>
    <row r="301419" spans="68:68" customFormat="1">
      <c r="BP301419" s="90"/>
    </row>
    <row r="301420" spans="68:68" customFormat="1">
      <c r="BP301420" s="90"/>
    </row>
    <row r="301421" spans="68:68" customFormat="1">
      <c r="BP301421" s="90"/>
    </row>
    <row r="301422" spans="68:68" customFormat="1">
      <c r="BP301422" s="90"/>
    </row>
    <row r="301423" spans="68:68" customFormat="1">
      <c r="BP301423" s="90"/>
    </row>
    <row r="301424" spans="68:68" customFormat="1">
      <c r="BP301424" s="90"/>
    </row>
    <row r="301425" spans="68:68" customFormat="1">
      <c r="BP301425" s="90"/>
    </row>
    <row r="301426" spans="68:68" customFormat="1">
      <c r="BP301426" s="90"/>
    </row>
    <row r="301427" spans="68:68" customFormat="1">
      <c r="BP301427" s="90"/>
    </row>
    <row r="301428" spans="68:68" customFormat="1">
      <c r="BP301428" s="90"/>
    </row>
    <row r="301429" spans="68:68" customFormat="1">
      <c r="BP301429" s="90"/>
    </row>
    <row r="301430" spans="68:68" customFormat="1">
      <c r="BP301430" s="90"/>
    </row>
    <row r="301431" spans="68:68" customFormat="1">
      <c r="BP301431" s="90"/>
    </row>
    <row r="301432" spans="68:68" customFormat="1">
      <c r="BP301432" s="90"/>
    </row>
    <row r="301433" spans="68:68" customFormat="1">
      <c r="BP301433" s="90"/>
    </row>
    <row r="301434" spans="68:68" customFormat="1">
      <c r="BP301434" s="90"/>
    </row>
    <row r="301435" spans="68:68" customFormat="1">
      <c r="BP301435" s="90"/>
    </row>
    <row r="301436" spans="68:68" customFormat="1">
      <c r="BP301436" s="90"/>
    </row>
    <row r="301437" spans="68:68" customFormat="1">
      <c r="BP301437" s="90"/>
    </row>
    <row r="301438" spans="68:68" customFormat="1">
      <c r="BP301438" s="90"/>
    </row>
    <row r="301439" spans="68:68" customFormat="1">
      <c r="BP301439" s="90"/>
    </row>
    <row r="301440" spans="68:68" customFormat="1">
      <c r="BP301440" s="90"/>
    </row>
    <row r="301441" spans="68:68" customFormat="1">
      <c r="BP301441" s="90"/>
    </row>
    <row r="301442" spans="68:68" customFormat="1">
      <c r="BP301442" s="90"/>
    </row>
    <row r="301443" spans="68:68" customFormat="1">
      <c r="BP301443" s="90"/>
    </row>
    <row r="301444" spans="68:68" customFormat="1">
      <c r="BP301444" s="90"/>
    </row>
    <row r="301445" spans="68:68" customFormat="1">
      <c r="BP301445" s="90"/>
    </row>
    <row r="301446" spans="68:68" customFormat="1">
      <c r="BP301446" s="90"/>
    </row>
    <row r="301447" spans="68:68" customFormat="1">
      <c r="BP301447" s="90"/>
    </row>
    <row r="301448" spans="68:68" customFormat="1">
      <c r="BP301448" s="90"/>
    </row>
    <row r="301449" spans="68:68" customFormat="1">
      <c r="BP301449" s="90"/>
    </row>
    <row r="301450" spans="68:68" customFormat="1">
      <c r="BP301450" s="90"/>
    </row>
    <row r="301451" spans="68:68" customFormat="1">
      <c r="BP301451" s="90"/>
    </row>
    <row r="301452" spans="68:68" customFormat="1">
      <c r="BP301452" s="90"/>
    </row>
    <row r="301453" spans="68:68" customFormat="1">
      <c r="BP301453" s="90"/>
    </row>
    <row r="301454" spans="68:68" customFormat="1">
      <c r="BP301454" s="90"/>
    </row>
    <row r="301455" spans="68:68" customFormat="1">
      <c r="BP301455" s="90"/>
    </row>
    <row r="301456" spans="68:68" customFormat="1">
      <c r="BP301456" s="90"/>
    </row>
    <row r="301457" spans="68:68" customFormat="1">
      <c r="BP301457" s="90"/>
    </row>
    <row r="301458" spans="68:68" customFormat="1">
      <c r="BP301458" s="90"/>
    </row>
    <row r="301459" spans="68:68" customFormat="1">
      <c r="BP301459" s="90"/>
    </row>
    <row r="301460" spans="68:68" customFormat="1">
      <c r="BP301460" s="90"/>
    </row>
    <row r="301461" spans="68:68" customFormat="1">
      <c r="BP301461" s="90"/>
    </row>
    <row r="301462" spans="68:68" customFormat="1">
      <c r="BP301462" s="90"/>
    </row>
    <row r="301463" spans="68:68" customFormat="1">
      <c r="BP301463" s="90"/>
    </row>
    <row r="301464" spans="68:68" customFormat="1">
      <c r="BP301464" s="90"/>
    </row>
    <row r="301465" spans="68:68" customFormat="1">
      <c r="BP301465" s="90"/>
    </row>
    <row r="301466" spans="68:68" customFormat="1">
      <c r="BP301466" s="90"/>
    </row>
    <row r="301467" spans="68:68" customFormat="1">
      <c r="BP301467" s="90"/>
    </row>
    <row r="301468" spans="68:68" customFormat="1">
      <c r="BP301468" s="90"/>
    </row>
    <row r="301469" spans="68:68" customFormat="1">
      <c r="BP301469" s="90"/>
    </row>
    <row r="301470" spans="68:68" customFormat="1">
      <c r="BP301470" s="90"/>
    </row>
    <row r="301471" spans="68:68" customFormat="1">
      <c r="BP301471" s="90"/>
    </row>
    <row r="301472" spans="68:68" customFormat="1">
      <c r="BP301472" s="90"/>
    </row>
    <row r="301473" spans="68:68" customFormat="1">
      <c r="BP301473" s="90"/>
    </row>
    <row r="301474" spans="68:68" customFormat="1">
      <c r="BP301474" s="90"/>
    </row>
    <row r="301475" spans="68:68" customFormat="1">
      <c r="BP301475" s="90"/>
    </row>
    <row r="301476" spans="68:68" customFormat="1">
      <c r="BP301476" s="90"/>
    </row>
    <row r="301477" spans="68:68" customFormat="1">
      <c r="BP301477" s="90"/>
    </row>
    <row r="301478" spans="68:68" customFormat="1">
      <c r="BP301478" s="90"/>
    </row>
    <row r="301479" spans="68:68" customFormat="1">
      <c r="BP301479" s="90"/>
    </row>
    <row r="301480" spans="68:68" customFormat="1">
      <c r="BP301480" s="90"/>
    </row>
    <row r="301481" spans="68:68" customFormat="1">
      <c r="BP301481" s="90"/>
    </row>
    <row r="301482" spans="68:68" customFormat="1">
      <c r="BP301482" s="90"/>
    </row>
    <row r="301483" spans="68:68" customFormat="1">
      <c r="BP301483" s="90"/>
    </row>
    <row r="301484" spans="68:68" customFormat="1">
      <c r="BP301484" s="90"/>
    </row>
    <row r="301485" spans="68:68" customFormat="1">
      <c r="BP301485" s="90"/>
    </row>
    <row r="301486" spans="68:68" customFormat="1">
      <c r="BP301486" s="90"/>
    </row>
    <row r="301487" spans="68:68" customFormat="1">
      <c r="BP301487" s="90"/>
    </row>
    <row r="301488" spans="68:68" customFormat="1">
      <c r="BP301488" s="90"/>
    </row>
    <row r="301489" spans="68:68" customFormat="1">
      <c r="BP301489" s="90"/>
    </row>
    <row r="301490" spans="68:68" customFormat="1">
      <c r="BP301490" s="90"/>
    </row>
    <row r="301491" spans="68:68" customFormat="1">
      <c r="BP301491" s="90"/>
    </row>
    <row r="301492" spans="68:68" customFormat="1">
      <c r="BP301492" s="90"/>
    </row>
    <row r="301493" spans="68:68" customFormat="1">
      <c r="BP301493" s="90"/>
    </row>
    <row r="301494" spans="68:68" customFormat="1">
      <c r="BP301494" s="90"/>
    </row>
    <row r="301495" spans="68:68" customFormat="1">
      <c r="BP301495" s="90"/>
    </row>
    <row r="301496" spans="68:68" customFormat="1">
      <c r="BP301496" s="90"/>
    </row>
    <row r="301497" spans="68:68" customFormat="1">
      <c r="BP301497" s="90"/>
    </row>
    <row r="301498" spans="68:68" customFormat="1">
      <c r="BP301498" s="90"/>
    </row>
    <row r="301499" spans="68:68" customFormat="1">
      <c r="BP301499" s="90"/>
    </row>
    <row r="301500" spans="68:68" customFormat="1">
      <c r="BP301500" s="90"/>
    </row>
    <row r="301501" spans="68:68" customFormat="1">
      <c r="BP301501" s="90"/>
    </row>
    <row r="301502" spans="68:68" customFormat="1">
      <c r="BP301502" s="90"/>
    </row>
    <row r="301503" spans="68:68" customFormat="1">
      <c r="BP301503" s="90"/>
    </row>
    <row r="301504" spans="68:68" customFormat="1">
      <c r="BP301504" s="90"/>
    </row>
    <row r="301505" spans="68:68" customFormat="1">
      <c r="BP301505" s="90"/>
    </row>
    <row r="301506" spans="68:68" customFormat="1">
      <c r="BP301506" s="90"/>
    </row>
    <row r="301507" spans="68:68" customFormat="1">
      <c r="BP301507" s="90"/>
    </row>
    <row r="301508" spans="68:68" customFormat="1">
      <c r="BP301508" s="90"/>
    </row>
    <row r="301509" spans="68:68" customFormat="1">
      <c r="BP301509" s="90"/>
    </row>
    <row r="301510" spans="68:68" customFormat="1">
      <c r="BP301510" s="90"/>
    </row>
    <row r="301511" spans="68:68" customFormat="1">
      <c r="BP301511" s="90"/>
    </row>
    <row r="301512" spans="68:68" customFormat="1">
      <c r="BP301512" s="90"/>
    </row>
    <row r="301513" spans="68:68" customFormat="1">
      <c r="BP301513" s="90"/>
    </row>
    <row r="301514" spans="68:68" customFormat="1">
      <c r="BP301514" s="90"/>
    </row>
    <row r="301515" spans="68:68" customFormat="1">
      <c r="BP301515" s="90"/>
    </row>
    <row r="301516" spans="68:68" customFormat="1">
      <c r="BP301516" s="90"/>
    </row>
    <row r="301517" spans="68:68" customFormat="1">
      <c r="BP301517" s="90"/>
    </row>
    <row r="301518" spans="68:68" customFormat="1">
      <c r="BP301518" s="90"/>
    </row>
    <row r="301519" spans="68:68" customFormat="1">
      <c r="BP301519" s="90"/>
    </row>
    <row r="301520" spans="68:68" customFormat="1">
      <c r="BP301520" s="90"/>
    </row>
    <row r="301521" spans="68:68" customFormat="1">
      <c r="BP301521" s="90"/>
    </row>
    <row r="301522" spans="68:68" customFormat="1">
      <c r="BP301522" s="90"/>
    </row>
    <row r="301523" spans="68:68" customFormat="1">
      <c r="BP301523" s="90"/>
    </row>
    <row r="301524" spans="68:68" customFormat="1">
      <c r="BP301524" s="90"/>
    </row>
    <row r="301525" spans="68:68" customFormat="1">
      <c r="BP301525" s="90"/>
    </row>
    <row r="301526" spans="68:68" customFormat="1">
      <c r="BP301526" s="90"/>
    </row>
    <row r="301527" spans="68:68" customFormat="1">
      <c r="BP301527" s="90"/>
    </row>
    <row r="301528" spans="68:68" customFormat="1">
      <c r="BP301528" s="90"/>
    </row>
    <row r="301529" spans="68:68" customFormat="1">
      <c r="BP301529" s="90"/>
    </row>
    <row r="301530" spans="68:68" customFormat="1">
      <c r="BP301530" s="90"/>
    </row>
    <row r="301531" spans="68:68" customFormat="1">
      <c r="BP301531" s="90"/>
    </row>
    <row r="301532" spans="68:68" customFormat="1">
      <c r="BP301532" s="90"/>
    </row>
    <row r="301533" spans="68:68" customFormat="1">
      <c r="BP301533" s="90"/>
    </row>
    <row r="301534" spans="68:68" customFormat="1">
      <c r="BP301534" s="90"/>
    </row>
    <row r="301535" spans="68:68" customFormat="1">
      <c r="BP301535" s="90"/>
    </row>
    <row r="301536" spans="68:68" customFormat="1">
      <c r="BP301536" s="90"/>
    </row>
    <row r="301537" spans="68:68" customFormat="1">
      <c r="BP301537" s="90"/>
    </row>
    <row r="301538" spans="68:68" customFormat="1">
      <c r="BP301538" s="90"/>
    </row>
    <row r="301539" spans="68:68" customFormat="1">
      <c r="BP301539" s="90"/>
    </row>
    <row r="301540" spans="68:68" customFormat="1">
      <c r="BP301540" s="90"/>
    </row>
    <row r="301541" spans="68:68" customFormat="1">
      <c r="BP301541" s="90"/>
    </row>
    <row r="301542" spans="68:68" customFormat="1">
      <c r="BP301542" s="90"/>
    </row>
    <row r="301543" spans="68:68" customFormat="1">
      <c r="BP301543" s="90"/>
    </row>
    <row r="301544" spans="68:68" customFormat="1">
      <c r="BP301544" s="90"/>
    </row>
    <row r="301545" spans="68:68" customFormat="1">
      <c r="BP301545" s="90"/>
    </row>
    <row r="301546" spans="68:68" customFormat="1">
      <c r="BP301546" s="90"/>
    </row>
    <row r="301547" spans="68:68" customFormat="1">
      <c r="BP301547" s="90"/>
    </row>
    <row r="301548" spans="68:68" customFormat="1">
      <c r="BP301548" s="90"/>
    </row>
    <row r="301549" spans="68:68" customFormat="1">
      <c r="BP301549" s="90"/>
    </row>
    <row r="301550" spans="68:68" customFormat="1">
      <c r="BP301550" s="90"/>
    </row>
    <row r="301551" spans="68:68" customFormat="1">
      <c r="BP301551" s="90"/>
    </row>
    <row r="301552" spans="68:68" customFormat="1">
      <c r="BP301552" s="90"/>
    </row>
    <row r="301553" spans="68:68" customFormat="1">
      <c r="BP301553" s="90"/>
    </row>
    <row r="301554" spans="68:68" customFormat="1">
      <c r="BP301554" s="90"/>
    </row>
    <row r="301555" spans="68:68" customFormat="1">
      <c r="BP301555" s="90"/>
    </row>
    <row r="301556" spans="68:68" customFormat="1">
      <c r="BP301556" s="90"/>
    </row>
    <row r="301557" spans="68:68" customFormat="1">
      <c r="BP301557" s="90"/>
    </row>
    <row r="301558" spans="68:68" customFormat="1">
      <c r="BP301558" s="90"/>
    </row>
    <row r="301559" spans="68:68" customFormat="1">
      <c r="BP301559" s="90"/>
    </row>
    <row r="301560" spans="68:68" customFormat="1">
      <c r="BP301560" s="90"/>
    </row>
    <row r="301561" spans="68:68" customFormat="1">
      <c r="BP301561" s="90"/>
    </row>
    <row r="301562" spans="68:68" customFormat="1">
      <c r="BP301562" s="90"/>
    </row>
    <row r="301563" spans="68:68" customFormat="1">
      <c r="BP301563" s="90"/>
    </row>
    <row r="301564" spans="68:68" customFormat="1">
      <c r="BP301564" s="90"/>
    </row>
    <row r="301565" spans="68:68" customFormat="1">
      <c r="BP301565" s="90"/>
    </row>
    <row r="301566" spans="68:68" customFormat="1">
      <c r="BP301566" s="90"/>
    </row>
    <row r="301567" spans="68:68" customFormat="1">
      <c r="BP301567" s="90"/>
    </row>
    <row r="301568" spans="68:68" customFormat="1">
      <c r="BP301568" s="90"/>
    </row>
    <row r="301569" spans="68:68" customFormat="1">
      <c r="BP301569" s="90"/>
    </row>
    <row r="301570" spans="68:68" customFormat="1">
      <c r="BP301570" s="90"/>
    </row>
    <row r="301571" spans="68:68" customFormat="1">
      <c r="BP301571" s="90"/>
    </row>
    <row r="301572" spans="68:68" customFormat="1">
      <c r="BP301572" s="90"/>
    </row>
    <row r="301573" spans="68:68" customFormat="1">
      <c r="BP301573" s="90"/>
    </row>
    <row r="301574" spans="68:68" customFormat="1">
      <c r="BP301574" s="90"/>
    </row>
    <row r="301575" spans="68:68" customFormat="1">
      <c r="BP301575" s="90"/>
    </row>
    <row r="301576" spans="68:68" customFormat="1">
      <c r="BP301576" s="90"/>
    </row>
    <row r="301577" spans="68:68" customFormat="1">
      <c r="BP301577" s="90"/>
    </row>
    <row r="301578" spans="68:68" customFormat="1">
      <c r="BP301578" s="90"/>
    </row>
    <row r="301579" spans="68:68" customFormat="1">
      <c r="BP301579" s="90"/>
    </row>
    <row r="301580" spans="68:68" customFormat="1">
      <c r="BP301580" s="90"/>
    </row>
    <row r="301581" spans="68:68" customFormat="1">
      <c r="BP301581" s="90"/>
    </row>
    <row r="301582" spans="68:68" customFormat="1">
      <c r="BP301582" s="90"/>
    </row>
    <row r="301583" spans="68:68" customFormat="1">
      <c r="BP301583" s="90"/>
    </row>
    <row r="301584" spans="68:68" customFormat="1">
      <c r="BP301584" s="90"/>
    </row>
    <row r="301585" spans="68:68" customFormat="1">
      <c r="BP301585" s="90"/>
    </row>
    <row r="301586" spans="68:68" customFormat="1">
      <c r="BP301586" s="90"/>
    </row>
    <row r="301587" spans="68:68" customFormat="1">
      <c r="BP301587" s="90"/>
    </row>
    <row r="301588" spans="68:68" customFormat="1">
      <c r="BP301588" s="90"/>
    </row>
    <row r="301589" spans="68:68" customFormat="1">
      <c r="BP301589" s="90"/>
    </row>
    <row r="301590" spans="68:68" customFormat="1">
      <c r="BP301590" s="90"/>
    </row>
    <row r="301591" spans="68:68" customFormat="1">
      <c r="BP301591" s="90"/>
    </row>
    <row r="301592" spans="68:68" customFormat="1">
      <c r="BP301592" s="90"/>
    </row>
    <row r="301593" spans="68:68" customFormat="1">
      <c r="BP301593" s="90"/>
    </row>
    <row r="301594" spans="68:68" customFormat="1">
      <c r="BP301594" s="90"/>
    </row>
    <row r="301595" spans="68:68" customFormat="1">
      <c r="BP301595" s="90"/>
    </row>
    <row r="301596" spans="68:68" customFormat="1">
      <c r="BP301596" s="90"/>
    </row>
    <row r="301597" spans="68:68" customFormat="1">
      <c r="BP301597" s="90"/>
    </row>
    <row r="301598" spans="68:68" customFormat="1">
      <c r="BP301598" s="90"/>
    </row>
    <row r="301599" spans="68:68" customFormat="1">
      <c r="BP301599" s="90"/>
    </row>
    <row r="301600" spans="68:68" customFormat="1">
      <c r="BP301600" s="90"/>
    </row>
    <row r="301601" spans="68:68" customFormat="1">
      <c r="BP301601" s="90"/>
    </row>
    <row r="301602" spans="68:68" customFormat="1">
      <c r="BP301602" s="90"/>
    </row>
    <row r="301603" spans="68:68" customFormat="1">
      <c r="BP301603" s="90"/>
    </row>
    <row r="301604" spans="68:68" customFormat="1">
      <c r="BP301604" s="90"/>
    </row>
    <row r="301605" spans="68:68" customFormat="1">
      <c r="BP301605" s="90"/>
    </row>
    <row r="301606" spans="68:68" customFormat="1">
      <c r="BP301606" s="90"/>
    </row>
    <row r="301607" spans="68:68" customFormat="1">
      <c r="BP301607" s="90"/>
    </row>
    <row r="301608" spans="68:68" customFormat="1">
      <c r="BP301608" s="90"/>
    </row>
    <row r="301609" spans="68:68" customFormat="1">
      <c r="BP301609" s="90"/>
    </row>
    <row r="301610" spans="68:68" customFormat="1">
      <c r="BP301610" s="90"/>
    </row>
    <row r="301611" spans="68:68" customFormat="1">
      <c r="BP301611" s="90"/>
    </row>
    <row r="301612" spans="68:68" customFormat="1">
      <c r="BP301612" s="90"/>
    </row>
    <row r="301613" spans="68:68" customFormat="1">
      <c r="BP301613" s="90"/>
    </row>
    <row r="301614" spans="68:68" customFormat="1">
      <c r="BP301614" s="90"/>
    </row>
    <row r="301615" spans="68:68" customFormat="1">
      <c r="BP301615" s="90"/>
    </row>
    <row r="301616" spans="68:68" customFormat="1">
      <c r="BP301616" s="90"/>
    </row>
    <row r="301617" spans="68:68" customFormat="1">
      <c r="BP301617" s="90"/>
    </row>
    <row r="301618" spans="68:68" customFormat="1">
      <c r="BP301618" s="90"/>
    </row>
    <row r="301619" spans="68:68" customFormat="1">
      <c r="BP301619" s="90"/>
    </row>
    <row r="301620" spans="68:68" customFormat="1">
      <c r="BP301620" s="90"/>
    </row>
    <row r="301621" spans="68:68" customFormat="1">
      <c r="BP301621" s="90"/>
    </row>
    <row r="301622" spans="68:68" customFormat="1">
      <c r="BP301622" s="90"/>
    </row>
    <row r="301623" spans="68:68" customFormat="1">
      <c r="BP301623" s="90"/>
    </row>
    <row r="301624" spans="68:68" customFormat="1">
      <c r="BP301624" s="90"/>
    </row>
    <row r="301625" spans="68:68" customFormat="1">
      <c r="BP301625" s="90"/>
    </row>
    <row r="301626" spans="68:68" customFormat="1">
      <c r="BP301626" s="90"/>
    </row>
    <row r="301627" spans="68:68" customFormat="1">
      <c r="BP301627" s="90"/>
    </row>
    <row r="301628" spans="68:68" customFormat="1">
      <c r="BP301628" s="90"/>
    </row>
    <row r="301629" spans="68:68" customFormat="1">
      <c r="BP301629" s="90"/>
    </row>
    <row r="301630" spans="68:68" customFormat="1">
      <c r="BP301630" s="90"/>
    </row>
    <row r="301631" spans="68:68" customFormat="1">
      <c r="BP301631" s="90"/>
    </row>
    <row r="301632" spans="68:68" customFormat="1">
      <c r="BP301632" s="90"/>
    </row>
    <row r="301633" spans="68:68" customFormat="1">
      <c r="BP301633" s="90"/>
    </row>
    <row r="301634" spans="68:68" customFormat="1">
      <c r="BP301634" s="90"/>
    </row>
    <row r="301635" spans="68:68" customFormat="1">
      <c r="BP301635" s="90"/>
    </row>
    <row r="301636" spans="68:68" customFormat="1">
      <c r="BP301636" s="90"/>
    </row>
    <row r="301637" spans="68:68" customFormat="1">
      <c r="BP301637" s="90"/>
    </row>
    <row r="301638" spans="68:68" customFormat="1">
      <c r="BP301638" s="90"/>
    </row>
    <row r="301639" spans="68:68" customFormat="1">
      <c r="BP301639" s="90"/>
    </row>
    <row r="301640" spans="68:68" customFormat="1">
      <c r="BP301640" s="90"/>
    </row>
    <row r="301641" spans="68:68" customFormat="1">
      <c r="BP301641" s="90"/>
    </row>
    <row r="301642" spans="68:68" customFormat="1">
      <c r="BP301642" s="90"/>
    </row>
    <row r="301643" spans="68:68" customFormat="1">
      <c r="BP301643" s="90"/>
    </row>
    <row r="301644" spans="68:68" customFormat="1">
      <c r="BP301644" s="90"/>
    </row>
    <row r="301645" spans="68:68" customFormat="1">
      <c r="BP301645" s="90"/>
    </row>
    <row r="301646" spans="68:68" customFormat="1">
      <c r="BP301646" s="90"/>
    </row>
    <row r="301647" spans="68:68" customFormat="1">
      <c r="BP301647" s="90"/>
    </row>
    <row r="301648" spans="68:68" customFormat="1">
      <c r="BP301648" s="90"/>
    </row>
    <row r="301649" spans="68:68" customFormat="1">
      <c r="BP301649" s="90"/>
    </row>
    <row r="301650" spans="68:68" customFormat="1">
      <c r="BP301650" s="90"/>
    </row>
    <row r="301651" spans="68:68" customFormat="1">
      <c r="BP301651" s="90"/>
    </row>
    <row r="301652" spans="68:68" customFormat="1">
      <c r="BP301652" s="90"/>
    </row>
    <row r="301653" spans="68:68" customFormat="1">
      <c r="BP301653" s="90"/>
    </row>
    <row r="301654" spans="68:68" customFormat="1">
      <c r="BP301654" s="90"/>
    </row>
    <row r="301655" spans="68:68" customFormat="1">
      <c r="BP301655" s="90"/>
    </row>
    <row r="301656" spans="68:68" customFormat="1">
      <c r="BP301656" s="90"/>
    </row>
    <row r="301657" spans="68:68" customFormat="1">
      <c r="BP301657" s="90"/>
    </row>
    <row r="301658" spans="68:68" customFormat="1">
      <c r="BP301658" s="90"/>
    </row>
    <row r="301659" spans="68:68" customFormat="1">
      <c r="BP301659" s="90"/>
    </row>
    <row r="301660" spans="68:68" customFormat="1">
      <c r="BP301660" s="90"/>
    </row>
    <row r="301661" spans="68:68" customFormat="1">
      <c r="BP301661" s="90"/>
    </row>
    <row r="301662" spans="68:68" customFormat="1">
      <c r="BP301662" s="90"/>
    </row>
    <row r="301663" spans="68:68" customFormat="1">
      <c r="BP301663" s="90"/>
    </row>
    <row r="301664" spans="68:68" customFormat="1">
      <c r="BP301664" s="90"/>
    </row>
    <row r="301665" spans="68:68" customFormat="1">
      <c r="BP301665" s="90"/>
    </row>
    <row r="301666" spans="68:68" customFormat="1">
      <c r="BP301666" s="90"/>
    </row>
    <row r="301667" spans="68:68" customFormat="1">
      <c r="BP301667" s="90"/>
    </row>
    <row r="301668" spans="68:68" customFormat="1">
      <c r="BP301668" s="90"/>
    </row>
    <row r="301669" spans="68:68" customFormat="1">
      <c r="BP301669" s="90"/>
    </row>
    <row r="301670" spans="68:68" customFormat="1">
      <c r="BP301670" s="90"/>
    </row>
    <row r="301671" spans="68:68" customFormat="1">
      <c r="BP301671" s="90"/>
    </row>
    <row r="301672" spans="68:68" customFormat="1">
      <c r="BP301672" s="90"/>
    </row>
    <row r="301673" spans="68:68" customFormat="1">
      <c r="BP301673" s="90"/>
    </row>
    <row r="301674" spans="68:68" customFormat="1">
      <c r="BP301674" s="90"/>
    </row>
    <row r="301675" spans="68:68" customFormat="1">
      <c r="BP301675" s="90"/>
    </row>
    <row r="301676" spans="68:68" customFormat="1">
      <c r="BP301676" s="90"/>
    </row>
    <row r="301677" spans="68:68" customFormat="1">
      <c r="BP301677" s="90"/>
    </row>
    <row r="301678" spans="68:68" customFormat="1">
      <c r="BP301678" s="90"/>
    </row>
    <row r="301679" spans="68:68" customFormat="1">
      <c r="BP301679" s="90"/>
    </row>
    <row r="301680" spans="68:68" customFormat="1">
      <c r="BP301680" s="90"/>
    </row>
    <row r="301681" spans="68:68" customFormat="1">
      <c r="BP301681" s="90"/>
    </row>
    <row r="301682" spans="68:68" customFormat="1">
      <c r="BP301682" s="90"/>
    </row>
    <row r="301683" spans="68:68" customFormat="1">
      <c r="BP301683" s="90"/>
    </row>
    <row r="301684" spans="68:68" customFormat="1">
      <c r="BP301684" s="90"/>
    </row>
    <row r="301685" spans="68:68" customFormat="1">
      <c r="BP301685" s="90"/>
    </row>
    <row r="301686" spans="68:68" customFormat="1">
      <c r="BP301686" s="90"/>
    </row>
    <row r="301687" spans="68:68" customFormat="1">
      <c r="BP301687" s="90"/>
    </row>
    <row r="301688" spans="68:68" customFormat="1">
      <c r="BP301688" s="90"/>
    </row>
    <row r="301689" spans="68:68" customFormat="1">
      <c r="BP301689" s="90"/>
    </row>
    <row r="301690" spans="68:68" customFormat="1">
      <c r="BP301690" s="90"/>
    </row>
    <row r="301691" spans="68:68" customFormat="1">
      <c r="BP301691" s="90"/>
    </row>
    <row r="301692" spans="68:68" customFormat="1">
      <c r="BP301692" s="90"/>
    </row>
    <row r="301693" spans="68:68" customFormat="1">
      <c r="BP301693" s="90"/>
    </row>
    <row r="301694" spans="68:68" customFormat="1">
      <c r="BP301694" s="90"/>
    </row>
    <row r="301695" spans="68:68" customFormat="1">
      <c r="BP301695" s="90"/>
    </row>
    <row r="301696" spans="68:68" customFormat="1">
      <c r="BP301696" s="90"/>
    </row>
    <row r="301697" spans="68:68" customFormat="1">
      <c r="BP301697" s="90"/>
    </row>
    <row r="301698" spans="68:68" customFormat="1">
      <c r="BP301698" s="90"/>
    </row>
    <row r="301699" spans="68:68" customFormat="1">
      <c r="BP301699" s="90"/>
    </row>
    <row r="301700" spans="68:68" customFormat="1">
      <c r="BP301700" s="90"/>
    </row>
    <row r="301701" spans="68:68" customFormat="1">
      <c r="BP301701" s="90"/>
    </row>
    <row r="301702" spans="68:68" customFormat="1">
      <c r="BP301702" s="90"/>
    </row>
    <row r="301703" spans="68:68" customFormat="1">
      <c r="BP301703" s="90"/>
    </row>
    <row r="301704" spans="68:68" customFormat="1">
      <c r="BP301704" s="90"/>
    </row>
    <row r="301705" spans="68:68" customFormat="1">
      <c r="BP301705" s="90"/>
    </row>
    <row r="301706" spans="68:68" customFormat="1">
      <c r="BP301706" s="90"/>
    </row>
    <row r="301707" spans="68:68" customFormat="1">
      <c r="BP301707" s="90"/>
    </row>
    <row r="301708" spans="68:68" customFormat="1">
      <c r="BP301708" s="90"/>
    </row>
    <row r="301709" spans="68:68" customFormat="1">
      <c r="BP301709" s="90"/>
    </row>
    <row r="301710" spans="68:68" customFormat="1">
      <c r="BP301710" s="90"/>
    </row>
    <row r="301711" spans="68:68" customFormat="1">
      <c r="BP301711" s="90"/>
    </row>
    <row r="301712" spans="68:68" customFormat="1">
      <c r="BP301712" s="90"/>
    </row>
    <row r="301713" spans="68:68" customFormat="1">
      <c r="BP301713" s="90"/>
    </row>
    <row r="301714" spans="68:68" customFormat="1">
      <c r="BP301714" s="90"/>
    </row>
    <row r="301715" spans="68:68" customFormat="1">
      <c r="BP301715" s="90"/>
    </row>
    <row r="301716" spans="68:68" customFormat="1">
      <c r="BP301716" s="90"/>
    </row>
    <row r="301717" spans="68:68" customFormat="1">
      <c r="BP301717" s="90"/>
    </row>
    <row r="301718" spans="68:68" customFormat="1">
      <c r="BP301718" s="90"/>
    </row>
    <row r="301719" spans="68:68" customFormat="1">
      <c r="BP301719" s="90"/>
    </row>
    <row r="301720" spans="68:68" customFormat="1">
      <c r="BP301720" s="90"/>
    </row>
    <row r="301721" spans="68:68" customFormat="1">
      <c r="BP301721" s="90"/>
    </row>
    <row r="301722" spans="68:68" customFormat="1">
      <c r="BP301722" s="90"/>
    </row>
    <row r="301723" spans="68:68" customFormat="1">
      <c r="BP301723" s="90"/>
    </row>
    <row r="301724" spans="68:68" customFormat="1">
      <c r="BP301724" s="90"/>
    </row>
    <row r="301725" spans="68:68" customFormat="1">
      <c r="BP301725" s="90"/>
    </row>
    <row r="301726" spans="68:68" customFormat="1">
      <c r="BP301726" s="90"/>
    </row>
    <row r="301727" spans="68:68" customFormat="1">
      <c r="BP301727" s="90"/>
    </row>
    <row r="301728" spans="68:68" customFormat="1">
      <c r="BP301728" s="90"/>
    </row>
    <row r="301729" spans="68:68" customFormat="1">
      <c r="BP301729" s="90"/>
    </row>
    <row r="301730" spans="68:68" customFormat="1">
      <c r="BP301730" s="90"/>
    </row>
    <row r="301731" spans="68:68" customFormat="1">
      <c r="BP301731" s="90"/>
    </row>
    <row r="301732" spans="68:68" customFormat="1">
      <c r="BP301732" s="90"/>
    </row>
    <row r="301733" spans="68:68" customFormat="1">
      <c r="BP301733" s="90"/>
    </row>
    <row r="301734" spans="68:68" customFormat="1">
      <c r="BP301734" s="90"/>
    </row>
    <row r="301735" spans="68:68" customFormat="1">
      <c r="BP301735" s="90"/>
    </row>
    <row r="301736" spans="68:68" customFormat="1">
      <c r="BP301736" s="90"/>
    </row>
    <row r="301737" spans="68:68" customFormat="1">
      <c r="BP301737" s="90"/>
    </row>
    <row r="301738" spans="68:68" customFormat="1">
      <c r="BP301738" s="90"/>
    </row>
    <row r="301739" spans="68:68" customFormat="1">
      <c r="BP301739" s="90"/>
    </row>
    <row r="301740" spans="68:68" customFormat="1">
      <c r="BP301740" s="90"/>
    </row>
    <row r="301741" spans="68:68" customFormat="1">
      <c r="BP301741" s="90"/>
    </row>
    <row r="301742" spans="68:68" customFormat="1">
      <c r="BP301742" s="90"/>
    </row>
    <row r="301743" spans="68:68" customFormat="1">
      <c r="BP301743" s="90"/>
    </row>
    <row r="301744" spans="68:68" customFormat="1">
      <c r="BP301744" s="90"/>
    </row>
    <row r="301745" spans="68:68" customFormat="1">
      <c r="BP301745" s="90"/>
    </row>
    <row r="301746" spans="68:68" customFormat="1">
      <c r="BP301746" s="90"/>
    </row>
    <row r="301747" spans="68:68" customFormat="1">
      <c r="BP301747" s="90"/>
    </row>
    <row r="301748" spans="68:68" customFormat="1">
      <c r="BP301748" s="90"/>
    </row>
    <row r="301749" spans="68:68" customFormat="1">
      <c r="BP301749" s="90"/>
    </row>
    <row r="301750" spans="68:68" customFormat="1">
      <c r="BP301750" s="90"/>
    </row>
    <row r="301751" spans="68:68" customFormat="1">
      <c r="BP301751" s="90"/>
    </row>
    <row r="301752" spans="68:68" customFormat="1">
      <c r="BP301752" s="90"/>
    </row>
    <row r="301753" spans="68:68" customFormat="1">
      <c r="BP301753" s="90"/>
    </row>
    <row r="301754" spans="68:68" customFormat="1">
      <c r="BP301754" s="90"/>
    </row>
    <row r="301755" spans="68:68" customFormat="1">
      <c r="BP301755" s="90"/>
    </row>
    <row r="301756" spans="68:68" customFormat="1">
      <c r="BP301756" s="90"/>
    </row>
    <row r="301757" spans="68:68" customFormat="1">
      <c r="BP301757" s="90"/>
    </row>
    <row r="301758" spans="68:68" customFormat="1">
      <c r="BP301758" s="90"/>
    </row>
    <row r="301759" spans="68:68" customFormat="1">
      <c r="BP301759" s="90"/>
    </row>
    <row r="301760" spans="68:68" customFormat="1">
      <c r="BP301760" s="90"/>
    </row>
    <row r="301761" spans="68:68" customFormat="1">
      <c r="BP301761" s="90"/>
    </row>
    <row r="301762" spans="68:68" customFormat="1">
      <c r="BP301762" s="90"/>
    </row>
    <row r="301763" spans="68:68" customFormat="1">
      <c r="BP301763" s="90"/>
    </row>
    <row r="301764" spans="68:68" customFormat="1">
      <c r="BP301764" s="90"/>
    </row>
    <row r="301765" spans="68:68" customFormat="1">
      <c r="BP301765" s="90"/>
    </row>
    <row r="301766" spans="68:68" customFormat="1">
      <c r="BP301766" s="90"/>
    </row>
    <row r="301767" spans="68:68" customFormat="1">
      <c r="BP301767" s="90"/>
    </row>
    <row r="301768" spans="68:68" customFormat="1">
      <c r="BP301768" s="90"/>
    </row>
    <row r="301769" spans="68:68" customFormat="1">
      <c r="BP301769" s="90"/>
    </row>
    <row r="301770" spans="68:68" customFormat="1">
      <c r="BP301770" s="90"/>
    </row>
    <row r="301771" spans="68:68" customFormat="1">
      <c r="BP301771" s="90"/>
    </row>
    <row r="301772" spans="68:68" customFormat="1">
      <c r="BP301772" s="90"/>
    </row>
    <row r="301773" spans="68:68" customFormat="1">
      <c r="BP301773" s="90"/>
    </row>
    <row r="301774" spans="68:68" customFormat="1">
      <c r="BP301774" s="90"/>
    </row>
    <row r="301775" spans="68:68" customFormat="1">
      <c r="BP301775" s="90"/>
    </row>
    <row r="301776" spans="68:68" customFormat="1">
      <c r="BP301776" s="90"/>
    </row>
    <row r="301777" spans="68:68" customFormat="1">
      <c r="BP301777" s="90"/>
    </row>
    <row r="301778" spans="68:68" customFormat="1">
      <c r="BP301778" s="90"/>
    </row>
    <row r="301779" spans="68:68" customFormat="1">
      <c r="BP301779" s="90"/>
    </row>
    <row r="301780" spans="68:68" customFormat="1">
      <c r="BP301780" s="90"/>
    </row>
    <row r="301781" spans="68:68" customFormat="1">
      <c r="BP301781" s="90"/>
    </row>
    <row r="301782" spans="68:68" customFormat="1">
      <c r="BP301782" s="90"/>
    </row>
    <row r="301783" spans="68:68" customFormat="1">
      <c r="BP301783" s="90"/>
    </row>
    <row r="301784" spans="68:68" customFormat="1">
      <c r="BP301784" s="90"/>
    </row>
    <row r="301785" spans="68:68" customFormat="1">
      <c r="BP301785" s="90"/>
    </row>
    <row r="301786" spans="68:68" customFormat="1">
      <c r="BP301786" s="90"/>
    </row>
    <row r="301787" spans="68:68" customFormat="1">
      <c r="BP301787" s="90"/>
    </row>
    <row r="301788" spans="68:68" customFormat="1">
      <c r="BP301788" s="90"/>
    </row>
    <row r="301789" spans="68:68" customFormat="1">
      <c r="BP301789" s="90"/>
    </row>
    <row r="301790" spans="68:68" customFormat="1">
      <c r="BP301790" s="90"/>
    </row>
    <row r="301791" spans="68:68" customFormat="1">
      <c r="BP301791" s="90"/>
    </row>
    <row r="301792" spans="68:68" customFormat="1">
      <c r="BP301792" s="90"/>
    </row>
    <row r="301793" spans="68:68" customFormat="1">
      <c r="BP301793" s="90"/>
    </row>
    <row r="301794" spans="68:68" customFormat="1">
      <c r="BP301794" s="90"/>
    </row>
    <row r="301795" spans="68:68" customFormat="1">
      <c r="BP301795" s="90"/>
    </row>
    <row r="301796" spans="68:68" customFormat="1">
      <c r="BP301796" s="90"/>
    </row>
    <row r="301797" spans="68:68" customFormat="1">
      <c r="BP301797" s="90"/>
    </row>
    <row r="301798" spans="68:68" customFormat="1">
      <c r="BP301798" s="90"/>
    </row>
    <row r="301799" spans="68:68" customFormat="1">
      <c r="BP301799" s="90"/>
    </row>
    <row r="301800" spans="68:68" customFormat="1">
      <c r="BP301800" s="90"/>
    </row>
    <row r="301801" spans="68:68" customFormat="1">
      <c r="BP301801" s="90"/>
    </row>
    <row r="301802" spans="68:68" customFormat="1">
      <c r="BP301802" s="90"/>
    </row>
    <row r="301803" spans="68:68" customFormat="1">
      <c r="BP301803" s="90"/>
    </row>
    <row r="301804" spans="68:68" customFormat="1">
      <c r="BP301804" s="90"/>
    </row>
    <row r="301805" spans="68:68" customFormat="1">
      <c r="BP301805" s="90"/>
    </row>
    <row r="301806" spans="68:68" customFormat="1">
      <c r="BP301806" s="90"/>
    </row>
    <row r="301807" spans="68:68" customFormat="1">
      <c r="BP301807" s="90"/>
    </row>
    <row r="301808" spans="68:68" customFormat="1">
      <c r="BP301808" s="90"/>
    </row>
    <row r="301809" spans="68:68" customFormat="1">
      <c r="BP301809" s="90"/>
    </row>
    <row r="301810" spans="68:68" customFormat="1">
      <c r="BP301810" s="90"/>
    </row>
    <row r="301811" spans="68:68" customFormat="1">
      <c r="BP301811" s="90"/>
    </row>
    <row r="301812" spans="68:68" customFormat="1">
      <c r="BP301812" s="90"/>
    </row>
    <row r="301813" spans="68:68" customFormat="1">
      <c r="BP301813" s="90"/>
    </row>
    <row r="301814" spans="68:68" customFormat="1">
      <c r="BP301814" s="90"/>
    </row>
    <row r="301815" spans="68:68" customFormat="1">
      <c r="BP301815" s="90"/>
    </row>
    <row r="301816" spans="68:68" customFormat="1">
      <c r="BP301816" s="90"/>
    </row>
    <row r="301817" spans="68:68" customFormat="1">
      <c r="BP301817" s="90"/>
    </row>
    <row r="301818" spans="68:68" customFormat="1">
      <c r="BP301818" s="90"/>
    </row>
    <row r="301819" spans="68:68" customFormat="1">
      <c r="BP301819" s="90"/>
    </row>
    <row r="301820" spans="68:68" customFormat="1">
      <c r="BP301820" s="90"/>
    </row>
    <row r="301821" spans="68:68" customFormat="1">
      <c r="BP301821" s="90"/>
    </row>
    <row r="301822" spans="68:68" customFormat="1">
      <c r="BP301822" s="90"/>
    </row>
    <row r="301823" spans="68:68" customFormat="1">
      <c r="BP301823" s="90"/>
    </row>
    <row r="301824" spans="68:68" customFormat="1">
      <c r="BP301824" s="90"/>
    </row>
    <row r="301825" spans="68:68" customFormat="1">
      <c r="BP301825" s="90"/>
    </row>
    <row r="301826" spans="68:68" customFormat="1">
      <c r="BP301826" s="90"/>
    </row>
    <row r="301827" spans="68:68" customFormat="1">
      <c r="BP301827" s="90"/>
    </row>
    <row r="301828" spans="68:68" customFormat="1">
      <c r="BP301828" s="90"/>
    </row>
    <row r="301829" spans="68:68" customFormat="1">
      <c r="BP301829" s="90"/>
    </row>
    <row r="301830" spans="68:68" customFormat="1">
      <c r="BP301830" s="90"/>
    </row>
    <row r="301831" spans="68:68" customFormat="1">
      <c r="BP301831" s="90"/>
    </row>
    <row r="301832" spans="68:68" customFormat="1">
      <c r="BP301832" s="90"/>
    </row>
    <row r="301833" spans="68:68" customFormat="1">
      <c r="BP301833" s="90"/>
    </row>
    <row r="301834" spans="68:68" customFormat="1">
      <c r="BP301834" s="90"/>
    </row>
    <row r="301835" spans="68:68" customFormat="1">
      <c r="BP301835" s="90"/>
    </row>
    <row r="301836" spans="68:68" customFormat="1">
      <c r="BP301836" s="90"/>
    </row>
    <row r="301837" spans="68:68" customFormat="1">
      <c r="BP301837" s="90"/>
    </row>
    <row r="301838" spans="68:68" customFormat="1">
      <c r="BP301838" s="90"/>
    </row>
    <row r="301839" spans="68:68" customFormat="1">
      <c r="BP301839" s="90"/>
    </row>
    <row r="301840" spans="68:68" customFormat="1">
      <c r="BP301840" s="90"/>
    </row>
    <row r="301841" spans="68:68" customFormat="1">
      <c r="BP301841" s="90"/>
    </row>
    <row r="301842" spans="68:68" customFormat="1">
      <c r="BP301842" s="90"/>
    </row>
    <row r="301843" spans="68:68" customFormat="1">
      <c r="BP301843" s="90"/>
    </row>
    <row r="301844" spans="68:68" customFormat="1">
      <c r="BP301844" s="90"/>
    </row>
    <row r="301845" spans="68:68" customFormat="1">
      <c r="BP301845" s="90"/>
    </row>
    <row r="301846" spans="68:68" customFormat="1">
      <c r="BP301846" s="90"/>
    </row>
    <row r="301847" spans="68:68" customFormat="1">
      <c r="BP301847" s="90"/>
    </row>
    <row r="301848" spans="68:68" customFormat="1">
      <c r="BP301848" s="90"/>
    </row>
    <row r="301849" spans="68:68" customFormat="1">
      <c r="BP301849" s="90"/>
    </row>
    <row r="301850" spans="68:68" customFormat="1">
      <c r="BP301850" s="90"/>
    </row>
    <row r="301851" spans="68:68" customFormat="1">
      <c r="BP301851" s="90"/>
    </row>
    <row r="301852" spans="68:68" customFormat="1">
      <c r="BP301852" s="90"/>
    </row>
    <row r="301853" spans="68:68" customFormat="1">
      <c r="BP301853" s="90"/>
    </row>
    <row r="301854" spans="68:68" customFormat="1">
      <c r="BP301854" s="90"/>
    </row>
    <row r="301855" spans="68:68" customFormat="1">
      <c r="BP301855" s="90"/>
    </row>
    <row r="301856" spans="68:68" customFormat="1">
      <c r="BP301856" s="90"/>
    </row>
    <row r="301857" spans="68:68" customFormat="1">
      <c r="BP301857" s="90"/>
    </row>
    <row r="301858" spans="68:68" customFormat="1">
      <c r="BP301858" s="90"/>
    </row>
    <row r="301859" spans="68:68" customFormat="1">
      <c r="BP301859" s="90"/>
    </row>
    <row r="301860" spans="68:68" customFormat="1">
      <c r="BP301860" s="90"/>
    </row>
    <row r="301861" spans="68:68" customFormat="1">
      <c r="BP301861" s="90"/>
    </row>
    <row r="301862" spans="68:68" customFormat="1">
      <c r="BP301862" s="90"/>
    </row>
    <row r="301863" spans="68:68" customFormat="1">
      <c r="BP301863" s="90"/>
    </row>
    <row r="301864" spans="68:68" customFormat="1">
      <c r="BP301864" s="90"/>
    </row>
    <row r="301865" spans="68:68" customFormat="1">
      <c r="BP301865" s="90"/>
    </row>
    <row r="301866" spans="68:68" customFormat="1">
      <c r="BP301866" s="90"/>
    </row>
    <row r="301867" spans="68:68" customFormat="1">
      <c r="BP301867" s="90"/>
    </row>
    <row r="301868" spans="68:68" customFormat="1">
      <c r="BP301868" s="90"/>
    </row>
    <row r="301869" spans="68:68" customFormat="1">
      <c r="BP301869" s="90"/>
    </row>
    <row r="301870" spans="68:68" customFormat="1">
      <c r="BP301870" s="90"/>
    </row>
    <row r="301871" spans="68:68" customFormat="1">
      <c r="BP301871" s="90"/>
    </row>
    <row r="301872" spans="68:68" customFormat="1">
      <c r="BP301872" s="90"/>
    </row>
    <row r="301873" spans="68:68" customFormat="1">
      <c r="BP301873" s="90"/>
    </row>
    <row r="301874" spans="68:68" customFormat="1">
      <c r="BP301874" s="90"/>
    </row>
    <row r="301875" spans="68:68" customFormat="1">
      <c r="BP301875" s="90"/>
    </row>
    <row r="301876" spans="68:68" customFormat="1">
      <c r="BP301876" s="90"/>
    </row>
    <row r="301877" spans="68:68" customFormat="1">
      <c r="BP301877" s="90"/>
    </row>
    <row r="301878" spans="68:68" customFormat="1">
      <c r="BP301878" s="90"/>
    </row>
    <row r="301879" spans="68:68" customFormat="1">
      <c r="BP301879" s="90"/>
    </row>
    <row r="301880" spans="68:68" customFormat="1">
      <c r="BP301880" s="90"/>
    </row>
    <row r="301881" spans="68:68" customFormat="1">
      <c r="BP301881" s="90"/>
    </row>
    <row r="301882" spans="68:68" customFormat="1">
      <c r="BP301882" s="90"/>
    </row>
    <row r="301883" spans="68:68" customFormat="1">
      <c r="BP301883" s="90"/>
    </row>
    <row r="301884" spans="68:68" customFormat="1">
      <c r="BP301884" s="90"/>
    </row>
    <row r="301885" spans="68:68" customFormat="1">
      <c r="BP301885" s="90"/>
    </row>
    <row r="301886" spans="68:68" customFormat="1">
      <c r="BP301886" s="90"/>
    </row>
    <row r="301887" spans="68:68" customFormat="1">
      <c r="BP301887" s="90"/>
    </row>
    <row r="301888" spans="68:68" customFormat="1">
      <c r="BP301888" s="90"/>
    </row>
    <row r="301889" spans="68:68" customFormat="1">
      <c r="BP301889" s="90"/>
    </row>
    <row r="301890" spans="68:68" customFormat="1">
      <c r="BP301890" s="90"/>
    </row>
    <row r="301891" spans="68:68" customFormat="1">
      <c r="BP301891" s="90"/>
    </row>
    <row r="301892" spans="68:68" customFormat="1">
      <c r="BP301892" s="90"/>
    </row>
    <row r="301893" spans="68:68" customFormat="1">
      <c r="BP301893" s="90"/>
    </row>
    <row r="301894" spans="68:68" customFormat="1">
      <c r="BP301894" s="90"/>
    </row>
    <row r="301895" spans="68:68" customFormat="1">
      <c r="BP301895" s="90"/>
    </row>
    <row r="301896" spans="68:68" customFormat="1">
      <c r="BP301896" s="90"/>
    </row>
    <row r="301897" spans="68:68" customFormat="1">
      <c r="BP301897" s="90"/>
    </row>
    <row r="301898" spans="68:68" customFormat="1">
      <c r="BP301898" s="90"/>
    </row>
    <row r="301899" spans="68:68" customFormat="1">
      <c r="BP301899" s="90"/>
    </row>
    <row r="301900" spans="68:68" customFormat="1">
      <c r="BP301900" s="90"/>
    </row>
    <row r="301901" spans="68:68" customFormat="1">
      <c r="BP301901" s="90"/>
    </row>
    <row r="301902" spans="68:68" customFormat="1">
      <c r="BP301902" s="90"/>
    </row>
    <row r="301903" spans="68:68" customFormat="1">
      <c r="BP301903" s="90"/>
    </row>
    <row r="301904" spans="68:68" customFormat="1">
      <c r="BP301904" s="90"/>
    </row>
    <row r="301905" spans="68:68" customFormat="1">
      <c r="BP301905" s="90"/>
    </row>
    <row r="301906" spans="68:68" customFormat="1">
      <c r="BP301906" s="90"/>
    </row>
    <row r="301907" spans="68:68" customFormat="1">
      <c r="BP301907" s="90"/>
    </row>
    <row r="301908" spans="68:68" customFormat="1">
      <c r="BP301908" s="90"/>
    </row>
    <row r="301909" spans="68:68" customFormat="1">
      <c r="BP301909" s="90"/>
    </row>
    <row r="301910" spans="68:68" customFormat="1">
      <c r="BP301910" s="90"/>
    </row>
    <row r="301911" spans="68:68" customFormat="1">
      <c r="BP301911" s="90"/>
    </row>
    <row r="301912" spans="68:68" customFormat="1">
      <c r="BP301912" s="90"/>
    </row>
    <row r="301913" spans="68:68" customFormat="1">
      <c r="BP301913" s="90"/>
    </row>
    <row r="301914" spans="68:68" customFormat="1">
      <c r="BP301914" s="90"/>
    </row>
    <row r="301915" spans="68:68" customFormat="1">
      <c r="BP301915" s="90"/>
    </row>
    <row r="301916" spans="68:68" customFormat="1">
      <c r="BP301916" s="90"/>
    </row>
    <row r="301917" spans="68:68" customFormat="1">
      <c r="BP301917" s="90"/>
    </row>
    <row r="301918" spans="68:68" customFormat="1">
      <c r="BP301918" s="90"/>
    </row>
    <row r="301919" spans="68:68" customFormat="1">
      <c r="BP301919" s="90"/>
    </row>
    <row r="301920" spans="68:68" customFormat="1">
      <c r="BP301920" s="90"/>
    </row>
    <row r="301921" spans="68:68" customFormat="1">
      <c r="BP301921" s="90"/>
    </row>
    <row r="301922" spans="68:68" customFormat="1">
      <c r="BP301922" s="90"/>
    </row>
    <row r="301923" spans="68:68" customFormat="1">
      <c r="BP301923" s="90"/>
    </row>
    <row r="301924" spans="68:68" customFormat="1">
      <c r="BP301924" s="90"/>
    </row>
    <row r="301925" spans="68:68" customFormat="1">
      <c r="BP301925" s="90"/>
    </row>
    <row r="301926" spans="68:68" customFormat="1">
      <c r="BP301926" s="90"/>
    </row>
    <row r="301927" spans="68:68" customFormat="1">
      <c r="BP301927" s="90"/>
    </row>
    <row r="301928" spans="68:68" customFormat="1">
      <c r="BP301928" s="90"/>
    </row>
    <row r="301929" spans="68:68" customFormat="1">
      <c r="BP301929" s="90"/>
    </row>
    <row r="301930" spans="68:68" customFormat="1">
      <c r="BP301930" s="90"/>
    </row>
    <row r="301931" spans="68:68" customFormat="1">
      <c r="BP301931" s="90"/>
    </row>
    <row r="301932" spans="68:68" customFormat="1">
      <c r="BP301932" s="90"/>
    </row>
    <row r="301933" spans="68:68" customFormat="1">
      <c r="BP301933" s="90"/>
    </row>
    <row r="301934" spans="68:68" customFormat="1">
      <c r="BP301934" s="90"/>
    </row>
    <row r="301935" spans="68:68" customFormat="1">
      <c r="BP301935" s="90"/>
    </row>
    <row r="301936" spans="68:68" customFormat="1">
      <c r="BP301936" s="90"/>
    </row>
    <row r="301937" spans="68:68" customFormat="1">
      <c r="BP301937" s="90"/>
    </row>
    <row r="301938" spans="68:68" customFormat="1">
      <c r="BP301938" s="90"/>
    </row>
    <row r="301939" spans="68:68" customFormat="1">
      <c r="BP301939" s="90"/>
    </row>
    <row r="301940" spans="68:68" customFormat="1">
      <c r="BP301940" s="90"/>
    </row>
    <row r="301941" spans="68:68" customFormat="1">
      <c r="BP301941" s="90"/>
    </row>
    <row r="301942" spans="68:68" customFormat="1">
      <c r="BP301942" s="90"/>
    </row>
    <row r="301943" spans="68:68" customFormat="1">
      <c r="BP301943" s="90"/>
    </row>
    <row r="301944" spans="68:68" customFormat="1">
      <c r="BP301944" s="90"/>
    </row>
    <row r="301945" spans="68:68" customFormat="1">
      <c r="BP301945" s="90"/>
    </row>
    <row r="301946" spans="68:68" customFormat="1">
      <c r="BP301946" s="90"/>
    </row>
    <row r="301947" spans="68:68" customFormat="1">
      <c r="BP301947" s="90"/>
    </row>
    <row r="301948" spans="68:68" customFormat="1">
      <c r="BP301948" s="90"/>
    </row>
    <row r="301949" spans="68:68" customFormat="1">
      <c r="BP301949" s="90"/>
    </row>
    <row r="301950" spans="68:68" customFormat="1">
      <c r="BP301950" s="90"/>
    </row>
    <row r="301951" spans="68:68" customFormat="1">
      <c r="BP301951" s="90"/>
    </row>
    <row r="301952" spans="68:68" customFormat="1">
      <c r="BP301952" s="90"/>
    </row>
    <row r="301953" spans="68:68" customFormat="1">
      <c r="BP301953" s="90"/>
    </row>
    <row r="301954" spans="68:68" customFormat="1">
      <c r="BP301954" s="90"/>
    </row>
    <row r="301955" spans="68:68" customFormat="1">
      <c r="BP301955" s="90"/>
    </row>
    <row r="301956" spans="68:68" customFormat="1">
      <c r="BP301956" s="90"/>
    </row>
    <row r="301957" spans="68:68" customFormat="1">
      <c r="BP301957" s="90"/>
    </row>
    <row r="301958" spans="68:68" customFormat="1">
      <c r="BP301958" s="90"/>
    </row>
    <row r="301959" spans="68:68" customFormat="1">
      <c r="BP301959" s="90"/>
    </row>
    <row r="301960" spans="68:68" customFormat="1">
      <c r="BP301960" s="90"/>
    </row>
    <row r="301961" spans="68:68" customFormat="1">
      <c r="BP301961" s="90"/>
    </row>
    <row r="301962" spans="68:68" customFormat="1">
      <c r="BP301962" s="90"/>
    </row>
    <row r="301963" spans="68:68" customFormat="1">
      <c r="BP301963" s="90"/>
    </row>
    <row r="301964" spans="68:68" customFormat="1">
      <c r="BP301964" s="90"/>
    </row>
    <row r="301965" spans="68:68" customFormat="1">
      <c r="BP301965" s="90"/>
    </row>
    <row r="301966" spans="68:68" customFormat="1">
      <c r="BP301966" s="90"/>
    </row>
    <row r="301967" spans="68:68" customFormat="1">
      <c r="BP301967" s="90"/>
    </row>
    <row r="301968" spans="68:68" customFormat="1">
      <c r="BP301968" s="90"/>
    </row>
    <row r="301969" spans="68:68" customFormat="1">
      <c r="BP301969" s="90"/>
    </row>
    <row r="301970" spans="68:68" customFormat="1">
      <c r="BP301970" s="90"/>
    </row>
    <row r="301971" spans="68:68" customFormat="1">
      <c r="BP301971" s="90"/>
    </row>
    <row r="301972" spans="68:68" customFormat="1">
      <c r="BP301972" s="90"/>
    </row>
    <row r="301973" spans="68:68" customFormat="1">
      <c r="BP301973" s="90"/>
    </row>
    <row r="301974" spans="68:68" customFormat="1">
      <c r="BP301974" s="90"/>
    </row>
    <row r="301975" spans="68:68" customFormat="1">
      <c r="BP301975" s="90"/>
    </row>
    <row r="301976" spans="68:68" customFormat="1">
      <c r="BP301976" s="90"/>
    </row>
    <row r="301977" spans="68:68" customFormat="1">
      <c r="BP301977" s="90"/>
    </row>
    <row r="301978" spans="68:68" customFormat="1">
      <c r="BP301978" s="90"/>
    </row>
    <row r="301979" spans="68:68" customFormat="1">
      <c r="BP301979" s="90"/>
    </row>
    <row r="301980" spans="68:68" customFormat="1">
      <c r="BP301980" s="90"/>
    </row>
    <row r="301981" spans="68:68" customFormat="1">
      <c r="BP301981" s="90"/>
    </row>
    <row r="301982" spans="68:68" customFormat="1">
      <c r="BP301982" s="90"/>
    </row>
    <row r="301983" spans="68:68" customFormat="1">
      <c r="BP301983" s="90"/>
    </row>
    <row r="301984" spans="68:68" customFormat="1">
      <c r="BP301984" s="90"/>
    </row>
    <row r="301985" spans="68:68" customFormat="1">
      <c r="BP301985" s="90"/>
    </row>
    <row r="301986" spans="68:68" customFormat="1">
      <c r="BP301986" s="90"/>
    </row>
    <row r="301987" spans="68:68" customFormat="1">
      <c r="BP301987" s="90"/>
    </row>
    <row r="301988" spans="68:68" customFormat="1">
      <c r="BP301988" s="90"/>
    </row>
    <row r="301989" spans="68:68" customFormat="1">
      <c r="BP301989" s="90"/>
    </row>
    <row r="301990" spans="68:68" customFormat="1">
      <c r="BP301990" s="90"/>
    </row>
    <row r="301991" spans="68:68" customFormat="1">
      <c r="BP301991" s="90"/>
    </row>
    <row r="301992" spans="68:68" customFormat="1">
      <c r="BP301992" s="90"/>
    </row>
    <row r="301993" spans="68:68" customFormat="1">
      <c r="BP301993" s="90"/>
    </row>
    <row r="301994" spans="68:68" customFormat="1">
      <c r="BP301994" s="90"/>
    </row>
    <row r="301995" spans="68:68" customFormat="1">
      <c r="BP301995" s="90"/>
    </row>
    <row r="301996" spans="68:68" customFormat="1">
      <c r="BP301996" s="90"/>
    </row>
    <row r="301997" spans="68:68" customFormat="1">
      <c r="BP301997" s="90"/>
    </row>
    <row r="301998" spans="68:68" customFormat="1">
      <c r="BP301998" s="90"/>
    </row>
    <row r="301999" spans="68:68" customFormat="1">
      <c r="BP301999" s="90"/>
    </row>
    <row r="302000" spans="68:68" customFormat="1">
      <c r="BP302000" s="90"/>
    </row>
    <row r="302001" spans="68:68" customFormat="1">
      <c r="BP302001" s="90"/>
    </row>
    <row r="302002" spans="68:68" customFormat="1">
      <c r="BP302002" s="90"/>
    </row>
    <row r="302003" spans="68:68" customFormat="1">
      <c r="BP302003" s="90"/>
    </row>
    <row r="302004" spans="68:68" customFormat="1">
      <c r="BP302004" s="90"/>
    </row>
    <row r="302005" spans="68:68" customFormat="1">
      <c r="BP302005" s="90"/>
    </row>
    <row r="302006" spans="68:68" customFormat="1">
      <c r="BP302006" s="90"/>
    </row>
    <row r="302007" spans="68:68" customFormat="1">
      <c r="BP302007" s="90"/>
    </row>
    <row r="302008" spans="68:68" customFormat="1">
      <c r="BP302008" s="90"/>
    </row>
    <row r="302009" spans="68:68" customFormat="1">
      <c r="BP302009" s="90"/>
    </row>
    <row r="302010" spans="68:68" customFormat="1">
      <c r="BP302010" s="90"/>
    </row>
    <row r="302011" spans="68:68" customFormat="1">
      <c r="BP302011" s="90"/>
    </row>
    <row r="302012" spans="68:68" customFormat="1">
      <c r="BP302012" s="90"/>
    </row>
    <row r="302013" spans="68:68" customFormat="1">
      <c r="BP302013" s="90"/>
    </row>
    <row r="302014" spans="68:68" customFormat="1">
      <c r="BP302014" s="90"/>
    </row>
    <row r="302015" spans="68:68" customFormat="1">
      <c r="BP302015" s="90"/>
    </row>
    <row r="302016" spans="68:68" customFormat="1">
      <c r="BP302016" s="90"/>
    </row>
    <row r="302017" spans="68:68" customFormat="1">
      <c r="BP302017" s="90"/>
    </row>
    <row r="302018" spans="68:68" customFormat="1">
      <c r="BP302018" s="90"/>
    </row>
    <row r="302019" spans="68:68" customFormat="1">
      <c r="BP302019" s="90"/>
    </row>
    <row r="302020" spans="68:68" customFormat="1">
      <c r="BP302020" s="90"/>
    </row>
    <row r="302021" spans="68:68" customFormat="1">
      <c r="BP302021" s="90"/>
    </row>
    <row r="302022" spans="68:68" customFormat="1">
      <c r="BP302022" s="90"/>
    </row>
    <row r="302023" spans="68:68" customFormat="1">
      <c r="BP302023" s="90"/>
    </row>
    <row r="302024" spans="68:68" customFormat="1">
      <c r="BP302024" s="90"/>
    </row>
    <row r="302025" spans="68:68" customFormat="1">
      <c r="BP302025" s="90"/>
    </row>
    <row r="302026" spans="68:68" customFormat="1">
      <c r="BP302026" s="90"/>
    </row>
    <row r="302027" spans="68:68" customFormat="1">
      <c r="BP302027" s="90"/>
    </row>
    <row r="302028" spans="68:68" customFormat="1">
      <c r="BP302028" s="90"/>
    </row>
    <row r="302029" spans="68:68" customFormat="1">
      <c r="BP302029" s="90"/>
    </row>
    <row r="302030" spans="68:68" customFormat="1">
      <c r="BP302030" s="90"/>
    </row>
    <row r="302031" spans="68:68" customFormat="1">
      <c r="BP302031" s="90"/>
    </row>
    <row r="302032" spans="68:68" customFormat="1">
      <c r="BP302032" s="90"/>
    </row>
    <row r="302033" spans="68:68" customFormat="1">
      <c r="BP302033" s="90"/>
    </row>
    <row r="302034" spans="68:68" customFormat="1">
      <c r="BP302034" s="90"/>
    </row>
    <row r="302035" spans="68:68" customFormat="1">
      <c r="BP302035" s="90"/>
    </row>
    <row r="302036" spans="68:68" customFormat="1">
      <c r="BP302036" s="90"/>
    </row>
    <row r="302037" spans="68:68" customFormat="1">
      <c r="BP302037" s="90"/>
    </row>
    <row r="302038" spans="68:68" customFormat="1">
      <c r="BP302038" s="90"/>
    </row>
    <row r="302039" spans="68:68" customFormat="1">
      <c r="BP302039" s="90"/>
    </row>
    <row r="302040" spans="68:68" customFormat="1">
      <c r="BP302040" s="90"/>
    </row>
    <row r="302041" spans="68:68" customFormat="1">
      <c r="BP302041" s="90"/>
    </row>
    <row r="302042" spans="68:68" customFormat="1">
      <c r="BP302042" s="90"/>
    </row>
    <row r="302043" spans="68:68" customFormat="1">
      <c r="BP302043" s="90"/>
    </row>
    <row r="302044" spans="68:68" customFormat="1">
      <c r="BP302044" s="90"/>
    </row>
    <row r="302045" spans="68:68" customFormat="1">
      <c r="BP302045" s="90"/>
    </row>
    <row r="302046" spans="68:68" customFormat="1">
      <c r="BP302046" s="90"/>
    </row>
    <row r="302047" spans="68:68" customFormat="1">
      <c r="BP302047" s="90"/>
    </row>
    <row r="302048" spans="68:68" customFormat="1">
      <c r="BP302048" s="90"/>
    </row>
    <row r="302049" spans="68:68" customFormat="1">
      <c r="BP302049" s="90"/>
    </row>
    <row r="302050" spans="68:68" customFormat="1">
      <c r="BP302050" s="90"/>
    </row>
    <row r="302051" spans="68:68" customFormat="1">
      <c r="BP302051" s="90"/>
    </row>
    <row r="302052" spans="68:68" customFormat="1">
      <c r="BP302052" s="90"/>
    </row>
    <row r="302053" spans="68:68" customFormat="1">
      <c r="BP302053" s="90"/>
    </row>
    <row r="302054" spans="68:68" customFormat="1">
      <c r="BP302054" s="90"/>
    </row>
    <row r="302055" spans="68:68" customFormat="1">
      <c r="BP302055" s="90"/>
    </row>
    <row r="302056" spans="68:68" customFormat="1">
      <c r="BP302056" s="90"/>
    </row>
    <row r="302057" spans="68:68" customFormat="1">
      <c r="BP302057" s="90"/>
    </row>
    <row r="302058" spans="68:68" customFormat="1">
      <c r="BP302058" s="90"/>
    </row>
    <row r="302059" spans="68:68" customFormat="1">
      <c r="BP302059" s="90"/>
    </row>
    <row r="302060" spans="68:68" customFormat="1">
      <c r="BP302060" s="90"/>
    </row>
    <row r="302061" spans="68:68" customFormat="1">
      <c r="BP302061" s="90"/>
    </row>
    <row r="302062" spans="68:68" customFormat="1">
      <c r="BP302062" s="90"/>
    </row>
    <row r="302063" spans="68:68" customFormat="1">
      <c r="BP302063" s="90"/>
    </row>
    <row r="302064" spans="68:68" customFormat="1">
      <c r="BP302064" s="90"/>
    </row>
    <row r="302065" spans="68:68" customFormat="1">
      <c r="BP302065" s="90"/>
    </row>
    <row r="302066" spans="68:68" customFormat="1">
      <c r="BP302066" s="90"/>
    </row>
    <row r="302067" spans="68:68" customFormat="1">
      <c r="BP302067" s="90"/>
    </row>
    <row r="302068" spans="68:68" customFormat="1">
      <c r="BP302068" s="90"/>
    </row>
    <row r="302069" spans="68:68" customFormat="1">
      <c r="BP302069" s="90"/>
    </row>
    <row r="302070" spans="68:68" customFormat="1">
      <c r="BP302070" s="90"/>
    </row>
    <row r="302071" spans="68:68" customFormat="1">
      <c r="BP302071" s="90"/>
    </row>
    <row r="302072" spans="68:68" customFormat="1">
      <c r="BP302072" s="90"/>
    </row>
    <row r="302073" spans="68:68" customFormat="1">
      <c r="BP302073" s="90"/>
    </row>
    <row r="302074" spans="68:68" customFormat="1">
      <c r="BP302074" s="90"/>
    </row>
    <row r="302075" spans="68:68" customFormat="1">
      <c r="BP302075" s="90"/>
    </row>
    <row r="302076" spans="68:68" customFormat="1">
      <c r="BP302076" s="90"/>
    </row>
    <row r="302077" spans="68:68" customFormat="1">
      <c r="BP302077" s="90"/>
    </row>
    <row r="302078" spans="68:68" customFormat="1">
      <c r="BP302078" s="90"/>
    </row>
    <row r="302079" spans="68:68" customFormat="1">
      <c r="BP302079" s="90"/>
    </row>
    <row r="302080" spans="68:68" customFormat="1">
      <c r="BP302080" s="90"/>
    </row>
    <row r="302081" spans="68:68" customFormat="1">
      <c r="BP302081" s="90"/>
    </row>
    <row r="302082" spans="68:68" customFormat="1">
      <c r="BP302082" s="90"/>
    </row>
    <row r="302083" spans="68:68" customFormat="1">
      <c r="BP302083" s="90"/>
    </row>
    <row r="302084" spans="68:68" customFormat="1">
      <c r="BP302084" s="90"/>
    </row>
    <row r="302085" spans="68:68" customFormat="1">
      <c r="BP302085" s="90"/>
    </row>
    <row r="302086" spans="68:68" customFormat="1">
      <c r="BP302086" s="90"/>
    </row>
    <row r="302087" spans="68:68" customFormat="1">
      <c r="BP302087" s="90"/>
    </row>
    <row r="302088" spans="68:68" customFormat="1">
      <c r="BP302088" s="90"/>
    </row>
    <row r="302089" spans="68:68" customFormat="1">
      <c r="BP302089" s="90"/>
    </row>
    <row r="302090" spans="68:68" customFormat="1">
      <c r="BP302090" s="90"/>
    </row>
    <row r="302091" spans="68:68" customFormat="1">
      <c r="BP302091" s="90"/>
    </row>
    <row r="302092" spans="68:68" customFormat="1">
      <c r="BP302092" s="90"/>
    </row>
    <row r="302093" spans="68:68" customFormat="1">
      <c r="BP302093" s="90"/>
    </row>
    <row r="302094" spans="68:68" customFormat="1">
      <c r="BP302094" s="90"/>
    </row>
    <row r="302095" spans="68:68" customFormat="1">
      <c r="BP302095" s="90"/>
    </row>
    <row r="302096" spans="68:68" customFormat="1">
      <c r="BP302096" s="90"/>
    </row>
    <row r="302097" spans="68:68" customFormat="1">
      <c r="BP302097" s="90"/>
    </row>
    <row r="302098" spans="68:68" customFormat="1">
      <c r="BP302098" s="90"/>
    </row>
    <row r="302099" spans="68:68" customFormat="1">
      <c r="BP302099" s="90"/>
    </row>
    <row r="302100" spans="68:68" customFormat="1">
      <c r="BP302100" s="90"/>
    </row>
    <row r="302101" spans="68:68" customFormat="1">
      <c r="BP302101" s="90"/>
    </row>
    <row r="302102" spans="68:68" customFormat="1">
      <c r="BP302102" s="90"/>
    </row>
    <row r="302103" spans="68:68" customFormat="1">
      <c r="BP302103" s="90"/>
    </row>
    <row r="302104" spans="68:68" customFormat="1">
      <c r="BP302104" s="90"/>
    </row>
    <row r="302105" spans="68:68" customFormat="1">
      <c r="BP302105" s="90"/>
    </row>
    <row r="302106" spans="68:68" customFormat="1">
      <c r="BP302106" s="90"/>
    </row>
    <row r="302107" spans="68:68" customFormat="1">
      <c r="BP302107" s="90"/>
    </row>
    <row r="302108" spans="68:68" customFormat="1">
      <c r="BP302108" s="90"/>
    </row>
    <row r="302109" spans="68:68" customFormat="1">
      <c r="BP302109" s="90"/>
    </row>
    <row r="302110" spans="68:68" customFormat="1">
      <c r="BP302110" s="90"/>
    </row>
    <row r="302111" spans="68:68" customFormat="1">
      <c r="BP302111" s="90"/>
    </row>
    <row r="302112" spans="68:68" customFormat="1">
      <c r="BP302112" s="90"/>
    </row>
    <row r="302113" spans="68:68" customFormat="1">
      <c r="BP302113" s="90"/>
    </row>
    <row r="302114" spans="68:68" customFormat="1">
      <c r="BP302114" s="90"/>
    </row>
    <row r="302115" spans="68:68" customFormat="1">
      <c r="BP302115" s="90"/>
    </row>
    <row r="302116" spans="68:68" customFormat="1">
      <c r="BP302116" s="90"/>
    </row>
    <row r="302117" spans="68:68" customFormat="1">
      <c r="BP302117" s="90"/>
    </row>
    <row r="302118" spans="68:68" customFormat="1">
      <c r="BP302118" s="90"/>
    </row>
    <row r="302119" spans="68:68" customFormat="1">
      <c r="BP302119" s="90"/>
    </row>
    <row r="302120" spans="68:68" customFormat="1">
      <c r="BP302120" s="90"/>
    </row>
    <row r="302121" spans="68:68" customFormat="1">
      <c r="BP302121" s="90"/>
    </row>
    <row r="302122" spans="68:68" customFormat="1">
      <c r="BP302122" s="90"/>
    </row>
    <row r="302123" spans="68:68" customFormat="1">
      <c r="BP302123" s="90"/>
    </row>
    <row r="302124" spans="68:68" customFormat="1">
      <c r="BP302124" s="90"/>
    </row>
    <row r="302125" spans="68:68" customFormat="1">
      <c r="BP302125" s="90"/>
    </row>
    <row r="302126" spans="68:68" customFormat="1">
      <c r="BP302126" s="90"/>
    </row>
    <row r="302127" spans="68:68" customFormat="1">
      <c r="BP302127" s="90"/>
    </row>
    <row r="302128" spans="68:68" customFormat="1">
      <c r="BP302128" s="90"/>
    </row>
    <row r="302129" spans="68:68" customFormat="1">
      <c r="BP302129" s="90"/>
    </row>
    <row r="302130" spans="68:68" customFormat="1">
      <c r="BP302130" s="90"/>
    </row>
    <row r="302131" spans="68:68" customFormat="1">
      <c r="BP302131" s="90"/>
    </row>
    <row r="302132" spans="68:68" customFormat="1">
      <c r="BP302132" s="90"/>
    </row>
    <row r="302133" spans="68:68" customFormat="1">
      <c r="BP302133" s="90"/>
    </row>
    <row r="302134" spans="68:68" customFormat="1">
      <c r="BP302134" s="90"/>
    </row>
    <row r="302135" spans="68:68" customFormat="1">
      <c r="BP302135" s="90"/>
    </row>
    <row r="302136" spans="68:68" customFormat="1">
      <c r="BP302136" s="90"/>
    </row>
    <row r="302137" spans="68:68" customFormat="1">
      <c r="BP302137" s="90"/>
    </row>
    <row r="302138" spans="68:68" customFormat="1">
      <c r="BP302138" s="90"/>
    </row>
    <row r="302139" spans="68:68" customFormat="1">
      <c r="BP302139" s="90"/>
    </row>
    <row r="302140" spans="68:68" customFormat="1">
      <c r="BP302140" s="90"/>
    </row>
    <row r="302141" spans="68:68" customFormat="1">
      <c r="BP302141" s="90"/>
    </row>
    <row r="302142" spans="68:68" customFormat="1">
      <c r="BP302142" s="90"/>
    </row>
    <row r="302143" spans="68:68" customFormat="1">
      <c r="BP302143" s="90"/>
    </row>
    <row r="302144" spans="68:68" customFormat="1">
      <c r="BP302144" s="90"/>
    </row>
    <row r="302145" spans="68:68" customFormat="1">
      <c r="BP302145" s="90"/>
    </row>
    <row r="302146" spans="68:68" customFormat="1">
      <c r="BP302146" s="90"/>
    </row>
    <row r="302147" spans="68:68" customFormat="1">
      <c r="BP302147" s="90"/>
    </row>
    <row r="302148" spans="68:68" customFormat="1">
      <c r="BP302148" s="90"/>
    </row>
    <row r="302149" spans="68:68" customFormat="1">
      <c r="BP302149" s="90"/>
    </row>
    <row r="302150" spans="68:68" customFormat="1">
      <c r="BP302150" s="90"/>
    </row>
    <row r="302151" spans="68:68" customFormat="1">
      <c r="BP302151" s="90"/>
    </row>
    <row r="302152" spans="68:68" customFormat="1">
      <c r="BP302152" s="90"/>
    </row>
    <row r="302153" spans="68:68" customFormat="1">
      <c r="BP302153" s="90"/>
    </row>
    <row r="302154" spans="68:68" customFormat="1">
      <c r="BP302154" s="90"/>
    </row>
    <row r="302155" spans="68:68" customFormat="1">
      <c r="BP302155" s="90"/>
    </row>
    <row r="302156" spans="68:68" customFormat="1">
      <c r="BP302156" s="90"/>
    </row>
    <row r="302157" spans="68:68" customFormat="1">
      <c r="BP302157" s="90"/>
    </row>
    <row r="302158" spans="68:68" customFormat="1">
      <c r="BP302158" s="90"/>
    </row>
    <row r="302159" spans="68:68" customFormat="1">
      <c r="BP302159" s="90"/>
    </row>
    <row r="302160" spans="68:68" customFormat="1">
      <c r="BP302160" s="90"/>
    </row>
    <row r="302161" spans="68:68" customFormat="1">
      <c r="BP302161" s="90"/>
    </row>
    <row r="302162" spans="68:68" customFormat="1">
      <c r="BP302162" s="90"/>
    </row>
    <row r="302163" spans="68:68" customFormat="1">
      <c r="BP302163" s="90"/>
    </row>
    <row r="302164" spans="68:68" customFormat="1">
      <c r="BP302164" s="90"/>
    </row>
    <row r="302165" spans="68:68" customFormat="1">
      <c r="BP302165" s="90"/>
    </row>
    <row r="302166" spans="68:68" customFormat="1">
      <c r="BP302166" s="90"/>
    </row>
    <row r="302167" spans="68:68" customFormat="1">
      <c r="BP302167" s="90"/>
    </row>
    <row r="302168" spans="68:68" customFormat="1">
      <c r="BP302168" s="90"/>
    </row>
    <row r="302169" spans="68:68" customFormat="1">
      <c r="BP302169" s="90"/>
    </row>
    <row r="302170" spans="68:68" customFormat="1">
      <c r="BP302170" s="90"/>
    </row>
    <row r="302171" spans="68:68" customFormat="1">
      <c r="BP302171" s="90"/>
    </row>
    <row r="302172" spans="68:68" customFormat="1">
      <c r="BP302172" s="90"/>
    </row>
    <row r="302173" spans="68:68" customFormat="1">
      <c r="BP302173" s="90"/>
    </row>
    <row r="302174" spans="68:68" customFormat="1">
      <c r="BP302174" s="90"/>
    </row>
    <row r="302175" spans="68:68" customFormat="1">
      <c r="BP302175" s="90"/>
    </row>
    <row r="302176" spans="68:68" customFormat="1">
      <c r="BP302176" s="90"/>
    </row>
    <row r="302177" spans="68:68" customFormat="1">
      <c r="BP302177" s="90"/>
    </row>
    <row r="302178" spans="68:68" customFormat="1">
      <c r="BP302178" s="90"/>
    </row>
    <row r="302179" spans="68:68" customFormat="1">
      <c r="BP302179" s="90"/>
    </row>
    <row r="302180" spans="68:68" customFormat="1">
      <c r="BP302180" s="90"/>
    </row>
    <row r="302181" spans="68:68" customFormat="1">
      <c r="BP302181" s="90"/>
    </row>
    <row r="302182" spans="68:68" customFormat="1">
      <c r="BP302182" s="90"/>
    </row>
    <row r="302183" spans="68:68" customFormat="1">
      <c r="BP302183" s="90"/>
    </row>
    <row r="302184" spans="68:68" customFormat="1">
      <c r="BP302184" s="90"/>
    </row>
    <row r="302185" spans="68:68" customFormat="1">
      <c r="BP302185" s="90"/>
    </row>
    <row r="302186" spans="68:68" customFormat="1">
      <c r="BP302186" s="90"/>
    </row>
    <row r="302187" spans="68:68" customFormat="1">
      <c r="BP302187" s="90"/>
    </row>
    <row r="302188" spans="68:68" customFormat="1">
      <c r="BP302188" s="90"/>
    </row>
    <row r="302189" spans="68:68" customFormat="1">
      <c r="BP302189" s="90"/>
    </row>
    <row r="302190" spans="68:68" customFormat="1">
      <c r="BP302190" s="90"/>
    </row>
    <row r="302191" spans="68:68" customFormat="1">
      <c r="BP302191" s="90"/>
    </row>
    <row r="302192" spans="68:68" customFormat="1">
      <c r="BP302192" s="90"/>
    </row>
    <row r="302193" spans="68:68" customFormat="1">
      <c r="BP302193" s="90"/>
    </row>
    <row r="302194" spans="68:68" customFormat="1">
      <c r="BP302194" s="90"/>
    </row>
    <row r="302195" spans="68:68" customFormat="1">
      <c r="BP302195" s="90"/>
    </row>
    <row r="302196" spans="68:68" customFormat="1">
      <c r="BP302196" s="90"/>
    </row>
    <row r="302197" spans="68:68" customFormat="1">
      <c r="BP302197" s="90"/>
    </row>
    <row r="302198" spans="68:68" customFormat="1">
      <c r="BP302198" s="90"/>
    </row>
    <row r="302199" spans="68:68" customFormat="1">
      <c r="BP302199" s="90"/>
    </row>
    <row r="302200" spans="68:68" customFormat="1">
      <c r="BP302200" s="90"/>
    </row>
    <row r="302201" spans="68:68" customFormat="1">
      <c r="BP302201" s="90"/>
    </row>
    <row r="302202" spans="68:68" customFormat="1">
      <c r="BP302202" s="90"/>
    </row>
    <row r="302203" spans="68:68" customFormat="1">
      <c r="BP302203" s="90"/>
    </row>
    <row r="302204" spans="68:68" customFormat="1">
      <c r="BP302204" s="90"/>
    </row>
    <row r="302205" spans="68:68" customFormat="1">
      <c r="BP302205" s="90"/>
    </row>
    <row r="302206" spans="68:68" customFormat="1">
      <c r="BP302206" s="90"/>
    </row>
    <row r="302207" spans="68:68" customFormat="1">
      <c r="BP302207" s="90"/>
    </row>
    <row r="302208" spans="68:68" customFormat="1">
      <c r="BP302208" s="90"/>
    </row>
    <row r="302209" spans="68:68" customFormat="1">
      <c r="BP302209" s="90"/>
    </row>
    <row r="302210" spans="68:68" customFormat="1">
      <c r="BP302210" s="90"/>
    </row>
    <row r="302211" spans="68:68" customFormat="1">
      <c r="BP302211" s="90"/>
    </row>
    <row r="302212" spans="68:68" customFormat="1">
      <c r="BP302212" s="90"/>
    </row>
    <row r="302213" spans="68:68" customFormat="1">
      <c r="BP302213" s="90"/>
    </row>
    <row r="302214" spans="68:68" customFormat="1">
      <c r="BP302214" s="90"/>
    </row>
    <row r="302215" spans="68:68" customFormat="1">
      <c r="BP302215" s="90"/>
    </row>
    <row r="302216" spans="68:68" customFormat="1">
      <c r="BP302216" s="90"/>
    </row>
    <row r="302217" spans="68:68" customFormat="1">
      <c r="BP302217" s="90"/>
    </row>
    <row r="302218" spans="68:68" customFormat="1">
      <c r="BP302218" s="90"/>
    </row>
    <row r="302219" spans="68:68" customFormat="1">
      <c r="BP302219" s="90"/>
    </row>
    <row r="302220" spans="68:68" customFormat="1">
      <c r="BP302220" s="90"/>
    </row>
    <row r="302221" spans="68:68" customFormat="1">
      <c r="BP302221" s="90"/>
    </row>
    <row r="302222" spans="68:68" customFormat="1">
      <c r="BP302222" s="90"/>
    </row>
    <row r="302223" spans="68:68" customFormat="1">
      <c r="BP302223" s="90"/>
    </row>
    <row r="302224" spans="68:68" customFormat="1">
      <c r="BP302224" s="90"/>
    </row>
    <row r="302225" spans="68:68" customFormat="1">
      <c r="BP302225" s="90"/>
    </row>
    <row r="302226" spans="68:68" customFormat="1">
      <c r="BP302226" s="90"/>
    </row>
    <row r="302227" spans="68:68" customFormat="1">
      <c r="BP302227" s="90"/>
    </row>
    <row r="302228" spans="68:68" customFormat="1">
      <c r="BP302228" s="90"/>
    </row>
    <row r="302229" spans="68:68" customFormat="1">
      <c r="BP302229" s="90"/>
    </row>
    <row r="302230" spans="68:68" customFormat="1">
      <c r="BP302230" s="90"/>
    </row>
    <row r="302231" spans="68:68" customFormat="1">
      <c r="BP302231" s="90"/>
    </row>
    <row r="302232" spans="68:68" customFormat="1">
      <c r="BP302232" s="90"/>
    </row>
    <row r="302233" spans="68:68" customFormat="1">
      <c r="BP302233" s="90"/>
    </row>
    <row r="302234" spans="68:68" customFormat="1">
      <c r="BP302234" s="90"/>
    </row>
    <row r="302235" spans="68:68" customFormat="1">
      <c r="BP302235" s="90"/>
    </row>
    <row r="302236" spans="68:68" customFormat="1">
      <c r="BP302236" s="90"/>
    </row>
    <row r="302237" spans="68:68" customFormat="1">
      <c r="BP302237" s="90"/>
    </row>
    <row r="302238" spans="68:68" customFormat="1">
      <c r="BP302238" s="90"/>
    </row>
    <row r="302239" spans="68:68" customFormat="1">
      <c r="BP302239" s="90"/>
    </row>
    <row r="302240" spans="68:68" customFormat="1">
      <c r="BP302240" s="90"/>
    </row>
    <row r="302241" spans="68:68" customFormat="1">
      <c r="BP302241" s="90"/>
    </row>
    <row r="302242" spans="68:68" customFormat="1">
      <c r="BP302242" s="90"/>
    </row>
    <row r="302243" spans="68:68" customFormat="1">
      <c r="BP302243" s="90"/>
    </row>
    <row r="302244" spans="68:68" customFormat="1">
      <c r="BP302244" s="90"/>
    </row>
    <row r="302245" spans="68:68" customFormat="1">
      <c r="BP302245" s="90"/>
    </row>
    <row r="302246" spans="68:68" customFormat="1">
      <c r="BP302246" s="90"/>
    </row>
    <row r="302247" spans="68:68" customFormat="1">
      <c r="BP302247" s="90"/>
    </row>
    <row r="302248" spans="68:68" customFormat="1">
      <c r="BP302248" s="90"/>
    </row>
    <row r="302249" spans="68:68" customFormat="1">
      <c r="BP302249" s="90"/>
    </row>
    <row r="302250" spans="68:68" customFormat="1">
      <c r="BP302250" s="90"/>
    </row>
    <row r="302251" spans="68:68" customFormat="1">
      <c r="BP302251" s="90"/>
    </row>
    <row r="302252" spans="68:68" customFormat="1">
      <c r="BP302252" s="90"/>
    </row>
    <row r="302253" spans="68:68" customFormat="1">
      <c r="BP302253" s="90"/>
    </row>
    <row r="302254" spans="68:68" customFormat="1">
      <c r="BP302254" s="90"/>
    </row>
    <row r="302255" spans="68:68" customFormat="1">
      <c r="BP302255" s="90"/>
    </row>
    <row r="302256" spans="68:68" customFormat="1">
      <c r="BP302256" s="90"/>
    </row>
    <row r="302257" spans="68:68" customFormat="1">
      <c r="BP302257" s="90"/>
    </row>
    <row r="302258" spans="68:68" customFormat="1">
      <c r="BP302258" s="90"/>
    </row>
    <row r="302259" spans="68:68" customFormat="1">
      <c r="BP302259" s="90"/>
    </row>
    <row r="302260" spans="68:68" customFormat="1">
      <c r="BP302260" s="90"/>
    </row>
    <row r="302261" spans="68:68" customFormat="1">
      <c r="BP302261" s="90"/>
    </row>
    <row r="302262" spans="68:68" customFormat="1">
      <c r="BP302262" s="90"/>
    </row>
    <row r="302263" spans="68:68" customFormat="1">
      <c r="BP302263" s="90"/>
    </row>
    <row r="302264" spans="68:68" customFormat="1">
      <c r="BP302264" s="90"/>
    </row>
    <row r="302265" spans="68:68" customFormat="1">
      <c r="BP302265" s="90"/>
    </row>
    <row r="302266" spans="68:68" customFormat="1">
      <c r="BP302266" s="90"/>
    </row>
    <row r="302267" spans="68:68" customFormat="1">
      <c r="BP302267" s="90"/>
    </row>
    <row r="302268" spans="68:68" customFormat="1">
      <c r="BP302268" s="90"/>
    </row>
    <row r="302269" spans="68:68" customFormat="1">
      <c r="BP302269" s="90"/>
    </row>
    <row r="302270" spans="68:68" customFormat="1">
      <c r="BP302270" s="90"/>
    </row>
    <row r="302271" spans="68:68" customFormat="1">
      <c r="BP302271" s="90"/>
    </row>
    <row r="302272" spans="68:68" customFormat="1">
      <c r="BP302272" s="90"/>
    </row>
    <row r="302273" spans="68:68" customFormat="1">
      <c r="BP302273" s="90"/>
    </row>
    <row r="302274" spans="68:68" customFormat="1">
      <c r="BP302274" s="90"/>
    </row>
    <row r="302275" spans="68:68" customFormat="1">
      <c r="BP302275" s="90"/>
    </row>
    <row r="302276" spans="68:68" customFormat="1">
      <c r="BP302276" s="90"/>
    </row>
    <row r="302277" spans="68:68" customFormat="1">
      <c r="BP302277" s="90"/>
    </row>
    <row r="302278" spans="68:68" customFormat="1">
      <c r="BP302278" s="90"/>
    </row>
    <row r="302279" spans="68:68" customFormat="1">
      <c r="BP302279" s="90"/>
    </row>
    <row r="302280" spans="68:68" customFormat="1">
      <c r="BP302280" s="90"/>
    </row>
    <row r="302281" spans="68:68" customFormat="1">
      <c r="BP302281" s="90"/>
    </row>
    <row r="302282" spans="68:68" customFormat="1">
      <c r="BP302282" s="90"/>
    </row>
    <row r="302283" spans="68:68" customFormat="1">
      <c r="BP302283" s="90"/>
    </row>
    <row r="302284" spans="68:68" customFormat="1">
      <c r="BP302284" s="90"/>
    </row>
    <row r="302285" spans="68:68" customFormat="1">
      <c r="BP302285" s="90"/>
    </row>
    <row r="302286" spans="68:68" customFormat="1">
      <c r="BP302286" s="90"/>
    </row>
    <row r="302287" spans="68:68" customFormat="1">
      <c r="BP302287" s="90"/>
    </row>
    <row r="302288" spans="68:68" customFormat="1">
      <c r="BP302288" s="90"/>
    </row>
    <row r="302289" spans="68:68" customFormat="1">
      <c r="BP302289" s="90"/>
    </row>
    <row r="302290" spans="68:68" customFormat="1">
      <c r="BP302290" s="90"/>
    </row>
    <row r="302291" spans="68:68" customFormat="1">
      <c r="BP302291" s="90"/>
    </row>
    <row r="302292" spans="68:68" customFormat="1">
      <c r="BP302292" s="90"/>
    </row>
    <row r="302293" spans="68:68" customFormat="1">
      <c r="BP302293" s="90"/>
    </row>
    <row r="302294" spans="68:68" customFormat="1">
      <c r="BP302294" s="90"/>
    </row>
    <row r="302295" spans="68:68" customFormat="1">
      <c r="BP302295" s="90"/>
    </row>
    <row r="302296" spans="68:68" customFormat="1">
      <c r="BP302296" s="90"/>
    </row>
    <row r="302297" spans="68:68" customFormat="1">
      <c r="BP302297" s="90"/>
    </row>
    <row r="302298" spans="68:68" customFormat="1">
      <c r="BP302298" s="90"/>
    </row>
    <row r="302299" spans="68:68" customFormat="1">
      <c r="BP302299" s="90"/>
    </row>
    <row r="302300" spans="68:68" customFormat="1">
      <c r="BP302300" s="90"/>
    </row>
    <row r="302301" spans="68:68" customFormat="1">
      <c r="BP302301" s="90"/>
    </row>
    <row r="302302" spans="68:68" customFormat="1">
      <c r="BP302302" s="90"/>
    </row>
    <row r="302303" spans="68:68" customFormat="1">
      <c r="BP302303" s="90"/>
    </row>
    <row r="302304" spans="68:68" customFormat="1">
      <c r="BP302304" s="90"/>
    </row>
    <row r="302305" spans="68:68" customFormat="1">
      <c r="BP302305" s="90"/>
    </row>
    <row r="302306" spans="68:68" customFormat="1">
      <c r="BP302306" s="90"/>
    </row>
    <row r="302307" spans="68:68" customFormat="1">
      <c r="BP302307" s="90"/>
    </row>
    <row r="302308" spans="68:68" customFormat="1">
      <c r="BP302308" s="90"/>
    </row>
    <row r="302309" spans="68:68" customFormat="1">
      <c r="BP302309" s="90"/>
    </row>
    <row r="302310" spans="68:68" customFormat="1">
      <c r="BP302310" s="90"/>
    </row>
    <row r="302311" spans="68:68" customFormat="1">
      <c r="BP302311" s="90"/>
    </row>
    <row r="302312" spans="68:68" customFormat="1">
      <c r="BP302312" s="90"/>
    </row>
    <row r="302313" spans="68:68" customFormat="1">
      <c r="BP302313" s="90"/>
    </row>
    <row r="302314" spans="68:68" customFormat="1">
      <c r="BP302314" s="90"/>
    </row>
    <row r="302315" spans="68:68" customFormat="1">
      <c r="BP302315" s="90"/>
    </row>
    <row r="302316" spans="68:68" customFormat="1">
      <c r="BP302316" s="90"/>
    </row>
    <row r="302317" spans="68:68" customFormat="1">
      <c r="BP302317" s="90"/>
    </row>
    <row r="302318" spans="68:68" customFormat="1">
      <c r="BP302318" s="90"/>
    </row>
    <row r="302319" spans="68:68" customFormat="1">
      <c r="BP302319" s="90"/>
    </row>
    <row r="302320" spans="68:68" customFormat="1">
      <c r="BP302320" s="90"/>
    </row>
    <row r="302321" spans="68:68" customFormat="1">
      <c r="BP302321" s="90"/>
    </row>
    <row r="302322" spans="68:68" customFormat="1">
      <c r="BP302322" s="90"/>
    </row>
    <row r="302323" spans="68:68" customFormat="1">
      <c r="BP302323" s="90"/>
    </row>
    <row r="302324" spans="68:68" customFormat="1">
      <c r="BP302324" s="90"/>
    </row>
    <row r="302325" spans="68:68" customFormat="1">
      <c r="BP302325" s="90"/>
    </row>
    <row r="302326" spans="68:68" customFormat="1">
      <c r="BP302326" s="90"/>
    </row>
    <row r="302327" spans="68:68" customFormat="1">
      <c r="BP302327" s="90"/>
    </row>
    <row r="302328" spans="68:68" customFormat="1">
      <c r="BP302328" s="90"/>
    </row>
    <row r="302329" spans="68:68" customFormat="1">
      <c r="BP302329" s="90"/>
    </row>
    <row r="302330" spans="68:68" customFormat="1">
      <c r="BP302330" s="90"/>
    </row>
    <row r="302331" spans="68:68" customFormat="1">
      <c r="BP302331" s="90"/>
    </row>
    <row r="302332" spans="68:68" customFormat="1">
      <c r="BP302332" s="90"/>
    </row>
    <row r="302333" spans="68:68" customFormat="1">
      <c r="BP302333" s="90"/>
    </row>
    <row r="302334" spans="68:68" customFormat="1">
      <c r="BP302334" s="90"/>
    </row>
    <row r="302335" spans="68:68" customFormat="1">
      <c r="BP302335" s="90"/>
    </row>
    <row r="302336" spans="68:68" customFormat="1">
      <c r="BP302336" s="90"/>
    </row>
    <row r="302337" spans="68:68" customFormat="1">
      <c r="BP302337" s="90"/>
    </row>
    <row r="302338" spans="68:68" customFormat="1">
      <c r="BP302338" s="90"/>
    </row>
    <row r="302339" spans="68:68" customFormat="1">
      <c r="BP302339" s="90"/>
    </row>
    <row r="302340" spans="68:68" customFormat="1">
      <c r="BP302340" s="90"/>
    </row>
    <row r="302341" spans="68:68" customFormat="1">
      <c r="BP302341" s="90"/>
    </row>
    <row r="302342" spans="68:68" customFormat="1">
      <c r="BP302342" s="90"/>
    </row>
    <row r="302343" spans="68:68" customFormat="1">
      <c r="BP302343" s="90"/>
    </row>
    <row r="302344" spans="68:68" customFormat="1">
      <c r="BP302344" s="90"/>
    </row>
    <row r="302345" spans="68:68" customFormat="1">
      <c r="BP302345" s="90"/>
    </row>
    <row r="302346" spans="68:68" customFormat="1">
      <c r="BP302346" s="90"/>
    </row>
    <row r="302347" spans="68:68" customFormat="1">
      <c r="BP302347" s="90"/>
    </row>
    <row r="302348" spans="68:68" customFormat="1">
      <c r="BP302348" s="90"/>
    </row>
    <row r="302349" spans="68:68" customFormat="1">
      <c r="BP302349" s="90"/>
    </row>
    <row r="302350" spans="68:68" customFormat="1">
      <c r="BP302350" s="90"/>
    </row>
    <row r="302351" spans="68:68" customFormat="1">
      <c r="BP302351" s="90"/>
    </row>
    <row r="302352" spans="68:68" customFormat="1">
      <c r="BP302352" s="90"/>
    </row>
    <row r="302353" spans="68:68" customFormat="1">
      <c r="BP302353" s="90"/>
    </row>
    <row r="302354" spans="68:68" customFormat="1">
      <c r="BP302354" s="90"/>
    </row>
    <row r="302355" spans="68:68" customFormat="1">
      <c r="BP302355" s="90"/>
    </row>
    <row r="302356" spans="68:68" customFormat="1">
      <c r="BP302356" s="90"/>
    </row>
    <row r="302357" spans="68:68" customFormat="1">
      <c r="BP302357" s="90"/>
    </row>
    <row r="302358" spans="68:68" customFormat="1">
      <c r="BP302358" s="90"/>
    </row>
    <row r="302359" spans="68:68" customFormat="1">
      <c r="BP302359" s="90"/>
    </row>
    <row r="302360" spans="68:68" customFormat="1">
      <c r="BP302360" s="90"/>
    </row>
    <row r="302361" spans="68:68" customFormat="1">
      <c r="BP302361" s="90"/>
    </row>
    <row r="302362" spans="68:68" customFormat="1">
      <c r="BP302362" s="90"/>
    </row>
    <row r="302363" spans="68:68" customFormat="1">
      <c r="BP302363" s="90"/>
    </row>
    <row r="302364" spans="68:68" customFormat="1">
      <c r="BP302364" s="90"/>
    </row>
    <row r="302365" spans="68:68" customFormat="1">
      <c r="BP302365" s="90"/>
    </row>
    <row r="302366" spans="68:68" customFormat="1">
      <c r="BP302366" s="90"/>
    </row>
    <row r="302367" spans="68:68" customFormat="1">
      <c r="BP302367" s="90"/>
    </row>
    <row r="302368" spans="68:68" customFormat="1">
      <c r="BP302368" s="90"/>
    </row>
    <row r="302369" spans="68:68" customFormat="1">
      <c r="BP302369" s="90"/>
    </row>
    <row r="302370" spans="68:68" customFormat="1">
      <c r="BP302370" s="90"/>
    </row>
    <row r="302371" spans="68:68" customFormat="1">
      <c r="BP302371" s="90"/>
    </row>
    <row r="302372" spans="68:68" customFormat="1">
      <c r="BP302372" s="90"/>
    </row>
    <row r="302373" spans="68:68" customFormat="1">
      <c r="BP302373" s="90"/>
    </row>
    <row r="302374" spans="68:68" customFormat="1">
      <c r="BP302374" s="90"/>
    </row>
    <row r="302375" spans="68:68" customFormat="1">
      <c r="BP302375" s="90"/>
    </row>
    <row r="302376" spans="68:68" customFormat="1">
      <c r="BP302376" s="90"/>
    </row>
    <row r="302377" spans="68:68" customFormat="1">
      <c r="BP302377" s="90"/>
    </row>
    <row r="302378" spans="68:68" customFormat="1">
      <c r="BP302378" s="90"/>
    </row>
    <row r="302379" spans="68:68" customFormat="1">
      <c r="BP302379" s="90"/>
    </row>
    <row r="302380" spans="68:68" customFormat="1">
      <c r="BP302380" s="90"/>
    </row>
    <row r="302381" spans="68:68" customFormat="1">
      <c r="BP302381" s="90"/>
    </row>
    <row r="302382" spans="68:68" customFormat="1">
      <c r="BP302382" s="90"/>
    </row>
    <row r="302383" spans="68:68" customFormat="1">
      <c r="BP302383" s="90"/>
    </row>
    <row r="302384" spans="68:68" customFormat="1">
      <c r="BP302384" s="90"/>
    </row>
    <row r="302385" spans="68:68" customFormat="1">
      <c r="BP302385" s="90"/>
    </row>
    <row r="302386" spans="68:68" customFormat="1">
      <c r="BP302386" s="90"/>
    </row>
    <row r="302387" spans="68:68" customFormat="1">
      <c r="BP302387" s="90"/>
    </row>
    <row r="302388" spans="68:68" customFormat="1">
      <c r="BP302388" s="90"/>
    </row>
    <row r="302389" spans="68:68" customFormat="1">
      <c r="BP302389" s="90"/>
    </row>
    <row r="302390" spans="68:68" customFormat="1">
      <c r="BP302390" s="90"/>
    </row>
    <row r="302391" spans="68:68" customFormat="1">
      <c r="BP302391" s="90"/>
    </row>
    <row r="302392" spans="68:68" customFormat="1">
      <c r="BP302392" s="90"/>
    </row>
    <row r="302393" spans="68:68" customFormat="1">
      <c r="BP302393" s="90"/>
    </row>
    <row r="302394" spans="68:68" customFormat="1">
      <c r="BP302394" s="90"/>
    </row>
    <row r="302395" spans="68:68" customFormat="1">
      <c r="BP302395" s="90"/>
    </row>
    <row r="302396" spans="68:68" customFormat="1">
      <c r="BP302396" s="90"/>
    </row>
    <row r="302397" spans="68:68" customFormat="1">
      <c r="BP302397" s="90"/>
    </row>
    <row r="302398" spans="68:68" customFormat="1">
      <c r="BP302398" s="90"/>
    </row>
    <row r="302399" spans="68:68" customFormat="1">
      <c r="BP302399" s="90"/>
    </row>
    <row r="302400" spans="68:68" customFormat="1">
      <c r="BP302400" s="90"/>
    </row>
    <row r="302401" spans="68:68" customFormat="1">
      <c r="BP302401" s="90"/>
    </row>
    <row r="302402" spans="68:68" customFormat="1">
      <c r="BP302402" s="90"/>
    </row>
    <row r="302403" spans="68:68" customFormat="1">
      <c r="BP302403" s="90"/>
    </row>
    <row r="302404" spans="68:68" customFormat="1">
      <c r="BP302404" s="90"/>
    </row>
    <row r="302405" spans="68:68" customFormat="1">
      <c r="BP302405" s="90"/>
    </row>
    <row r="302406" spans="68:68" customFormat="1">
      <c r="BP302406" s="90"/>
    </row>
    <row r="302407" spans="68:68" customFormat="1">
      <c r="BP302407" s="90"/>
    </row>
    <row r="302408" spans="68:68" customFormat="1">
      <c r="BP302408" s="90"/>
    </row>
    <row r="302409" spans="68:68" customFormat="1">
      <c r="BP302409" s="90"/>
    </row>
    <row r="302410" spans="68:68" customFormat="1">
      <c r="BP302410" s="90"/>
    </row>
    <row r="302411" spans="68:68" customFormat="1">
      <c r="BP302411" s="90"/>
    </row>
    <row r="302412" spans="68:68" customFormat="1">
      <c r="BP302412" s="90"/>
    </row>
    <row r="302413" spans="68:68" customFormat="1">
      <c r="BP302413" s="90"/>
    </row>
    <row r="302414" spans="68:68" customFormat="1">
      <c r="BP302414" s="90"/>
    </row>
    <row r="302415" spans="68:68" customFormat="1">
      <c r="BP302415" s="90"/>
    </row>
    <row r="302416" spans="68:68" customFormat="1">
      <c r="BP302416" s="90"/>
    </row>
    <row r="302417" spans="68:68" customFormat="1">
      <c r="BP302417" s="90"/>
    </row>
    <row r="302418" spans="68:68" customFormat="1">
      <c r="BP302418" s="90"/>
    </row>
    <row r="302419" spans="68:68" customFormat="1">
      <c r="BP302419" s="90"/>
    </row>
    <row r="302420" spans="68:68" customFormat="1">
      <c r="BP302420" s="90"/>
    </row>
    <row r="302421" spans="68:68" customFormat="1">
      <c r="BP302421" s="90"/>
    </row>
    <row r="302422" spans="68:68" customFormat="1">
      <c r="BP302422" s="90"/>
    </row>
    <row r="302423" spans="68:68" customFormat="1">
      <c r="BP302423" s="90"/>
    </row>
    <row r="302424" spans="68:68" customFormat="1">
      <c r="BP302424" s="90"/>
    </row>
    <row r="302425" spans="68:68" customFormat="1">
      <c r="BP302425" s="90"/>
    </row>
    <row r="302426" spans="68:68" customFormat="1">
      <c r="BP302426" s="90"/>
    </row>
    <row r="302427" spans="68:68" customFormat="1">
      <c r="BP302427" s="90"/>
    </row>
    <row r="302428" spans="68:68" customFormat="1">
      <c r="BP302428" s="90"/>
    </row>
    <row r="302429" spans="68:68" customFormat="1">
      <c r="BP302429" s="90"/>
    </row>
    <row r="302430" spans="68:68" customFormat="1">
      <c r="BP302430" s="90"/>
    </row>
    <row r="302431" spans="68:68" customFormat="1">
      <c r="BP302431" s="90"/>
    </row>
    <row r="302432" spans="68:68" customFormat="1">
      <c r="BP302432" s="90"/>
    </row>
    <row r="302433" spans="68:68" customFormat="1">
      <c r="BP302433" s="90"/>
    </row>
    <row r="302434" spans="68:68" customFormat="1">
      <c r="BP302434" s="90"/>
    </row>
    <row r="302435" spans="68:68" customFormat="1">
      <c r="BP302435" s="90"/>
    </row>
    <row r="302436" spans="68:68" customFormat="1">
      <c r="BP302436" s="90"/>
    </row>
    <row r="302437" spans="68:68" customFormat="1">
      <c r="BP302437" s="90"/>
    </row>
    <row r="302438" spans="68:68" customFormat="1">
      <c r="BP302438" s="90"/>
    </row>
    <row r="302439" spans="68:68" customFormat="1">
      <c r="BP302439" s="90"/>
    </row>
    <row r="302440" spans="68:68" customFormat="1">
      <c r="BP302440" s="90"/>
    </row>
    <row r="302441" spans="68:68" customFormat="1">
      <c r="BP302441" s="90"/>
    </row>
    <row r="302442" spans="68:68" customFormat="1">
      <c r="BP302442" s="90"/>
    </row>
    <row r="302443" spans="68:68" customFormat="1">
      <c r="BP302443" s="90"/>
    </row>
    <row r="302444" spans="68:68" customFormat="1">
      <c r="BP302444" s="90"/>
    </row>
    <row r="302445" spans="68:68" customFormat="1">
      <c r="BP302445" s="90"/>
    </row>
    <row r="302446" spans="68:68" customFormat="1">
      <c r="BP302446" s="90"/>
    </row>
    <row r="302447" spans="68:68" customFormat="1">
      <c r="BP302447" s="90"/>
    </row>
    <row r="302448" spans="68:68" customFormat="1">
      <c r="BP302448" s="90"/>
    </row>
    <row r="302449" spans="68:68" customFormat="1">
      <c r="BP302449" s="90"/>
    </row>
    <row r="302450" spans="68:68" customFormat="1">
      <c r="BP302450" s="90"/>
    </row>
    <row r="302451" spans="68:68" customFormat="1">
      <c r="BP302451" s="90"/>
    </row>
    <row r="302452" spans="68:68" customFormat="1">
      <c r="BP302452" s="90"/>
    </row>
    <row r="302453" spans="68:68" customFormat="1">
      <c r="BP302453" s="90"/>
    </row>
    <row r="302454" spans="68:68" customFormat="1">
      <c r="BP302454" s="90"/>
    </row>
    <row r="302455" spans="68:68" customFormat="1">
      <c r="BP302455" s="90"/>
    </row>
    <row r="302456" spans="68:68" customFormat="1">
      <c r="BP302456" s="90"/>
    </row>
    <row r="302457" spans="68:68" customFormat="1">
      <c r="BP302457" s="90"/>
    </row>
    <row r="302458" spans="68:68" customFormat="1">
      <c r="BP302458" s="90"/>
    </row>
    <row r="302459" spans="68:68" customFormat="1">
      <c r="BP302459" s="90"/>
    </row>
    <row r="302460" spans="68:68" customFormat="1">
      <c r="BP302460" s="90"/>
    </row>
    <row r="302461" spans="68:68" customFormat="1">
      <c r="BP302461" s="90"/>
    </row>
    <row r="302462" spans="68:68" customFormat="1">
      <c r="BP302462" s="90"/>
    </row>
    <row r="302463" spans="68:68" customFormat="1">
      <c r="BP302463" s="90"/>
    </row>
    <row r="302464" spans="68:68" customFormat="1">
      <c r="BP302464" s="90"/>
    </row>
    <row r="302465" spans="68:68" customFormat="1">
      <c r="BP302465" s="90"/>
    </row>
    <row r="302466" spans="68:68" customFormat="1">
      <c r="BP302466" s="90"/>
    </row>
    <row r="302467" spans="68:68" customFormat="1">
      <c r="BP302467" s="90"/>
    </row>
    <row r="302468" spans="68:68" customFormat="1">
      <c r="BP302468" s="90"/>
    </row>
    <row r="302469" spans="68:68" customFormat="1">
      <c r="BP302469" s="90"/>
    </row>
    <row r="302470" spans="68:68" customFormat="1">
      <c r="BP302470" s="90"/>
    </row>
    <row r="302471" spans="68:68" customFormat="1">
      <c r="BP302471" s="90"/>
    </row>
    <row r="302472" spans="68:68" customFormat="1">
      <c r="BP302472" s="90"/>
    </row>
    <row r="302473" spans="68:68" customFormat="1">
      <c r="BP302473" s="90"/>
    </row>
    <row r="302474" spans="68:68" customFormat="1">
      <c r="BP302474" s="90"/>
    </row>
    <row r="302475" spans="68:68" customFormat="1">
      <c r="BP302475" s="90"/>
    </row>
    <row r="302476" spans="68:68" customFormat="1">
      <c r="BP302476" s="90"/>
    </row>
    <row r="302477" spans="68:68" customFormat="1">
      <c r="BP302477" s="90"/>
    </row>
    <row r="302478" spans="68:68" customFormat="1">
      <c r="BP302478" s="90"/>
    </row>
    <row r="302479" spans="68:68" customFormat="1">
      <c r="BP302479" s="90"/>
    </row>
    <row r="302480" spans="68:68" customFormat="1">
      <c r="BP302480" s="90"/>
    </row>
    <row r="302481" spans="68:68" customFormat="1">
      <c r="BP302481" s="90"/>
    </row>
    <row r="302482" spans="68:68" customFormat="1">
      <c r="BP302482" s="90"/>
    </row>
    <row r="302483" spans="68:68" customFormat="1">
      <c r="BP302483" s="90"/>
    </row>
    <row r="302484" spans="68:68" customFormat="1">
      <c r="BP302484" s="90"/>
    </row>
    <row r="302485" spans="68:68" customFormat="1">
      <c r="BP302485" s="90"/>
    </row>
    <row r="302486" spans="68:68" customFormat="1">
      <c r="BP302486" s="90"/>
    </row>
    <row r="302487" spans="68:68" customFormat="1">
      <c r="BP302487" s="90"/>
    </row>
    <row r="302488" spans="68:68" customFormat="1">
      <c r="BP302488" s="90"/>
    </row>
    <row r="302489" spans="68:68" customFormat="1">
      <c r="BP302489" s="90"/>
    </row>
    <row r="302490" spans="68:68" customFormat="1">
      <c r="BP302490" s="90"/>
    </row>
    <row r="302491" spans="68:68" customFormat="1">
      <c r="BP302491" s="90"/>
    </row>
    <row r="302492" spans="68:68" customFormat="1">
      <c r="BP302492" s="90"/>
    </row>
    <row r="302493" spans="68:68" customFormat="1">
      <c r="BP302493" s="90"/>
    </row>
    <row r="302494" spans="68:68" customFormat="1">
      <c r="BP302494" s="90"/>
    </row>
    <row r="302495" spans="68:68" customFormat="1">
      <c r="BP302495" s="90"/>
    </row>
    <row r="302496" spans="68:68" customFormat="1">
      <c r="BP302496" s="90"/>
    </row>
    <row r="302497" spans="68:68" customFormat="1">
      <c r="BP302497" s="90"/>
    </row>
    <row r="302498" spans="68:68" customFormat="1">
      <c r="BP302498" s="90"/>
    </row>
    <row r="302499" spans="68:68" customFormat="1">
      <c r="BP302499" s="90"/>
    </row>
    <row r="302500" spans="68:68" customFormat="1">
      <c r="BP302500" s="90"/>
    </row>
    <row r="302501" spans="68:68" customFormat="1">
      <c r="BP302501" s="90"/>
    </row>
    <row r="302502" spans="68:68" customFormat="1">
      <c r="BP302502" s="90"/>
    </row>
    <row r="302503" spans="68:68" customFormat="1">
      <c r="BP302503" s="90"/>
    </row>
    <row r="302504" spans="68:68" customFormat="1">
      <c r="BP302504" s="90"/>
    </row>
    <row r="302505" spans="68:68" customFormat="1">
      <c r="BP302505" s="90"/>
    </row>
    <row r="302506" spans="68:68" customFormat="1">
      <c r="BP302506" s="90"/>
    </row>
    <row r="302507" spans="68:68" customFormat="1">
      <c r="BP302507" s="90"/>
    </row>
    <row r="302508" spans="68:68" customFormat="1">
      <c r="BP302508" s="90"/>
    </row>
    <row r="302509" spans="68:68" customFormat="1">
      <c r="BP302509" s="90"/>
    </row>
    <row r="302510" spans="68:68" customFormat="1">
      <c r="BP302510" s="90"/>
    </row>
    <row r="302511" spans="68:68" customFormat="1">
      <c r="BP302511" s="90"/>
    </row>
    <row r="302512" spans="68:68" customFormat="1">
      <c r="BP302512" s="90"/>
    </row>
    <row r="302513" spans="68:68" customFormat="1">
      <c r="BP302513" s="90"/>
    </row>
    <row r="302514" spans="68:68" customFormat="1">
      <c r="BP302514" s="90"/>
    </row>
    <row r="302515" spans="68:68" customFormat="1">
      <c r="BP302515" s="90"/>
    </row>
    <row r="302516" spans="68:68" customFormat="1">
      <c r="BP302516" s="90"/>
    </row>
    <row r="302517" spans="68:68" customFormat="1">
      <c r="BP302517" s="90"/>
    </row>
    <row r="302518" spans="68:68" customFormat="1">
      <c r="BP302518" s="90"/>
    </row>
    <row r="302519" spans="68:68" customFormat="1">
      <c r="BP302519" s="90"/>
    </row>
    <row r="302520" spans="68:68" customFormat="1">
      <c r="BP302520" s="90"/>
    </row>
    <row r="302521" spans="68:68" customFormat="1">
      <c r="BP302521" s="90"/>
    </row>
    <row r="302522" spans="68:68" customFormat="1">
      <c r="BP302522" s="90"/>
    </row>
    <row r="302523" spans="68:68" customFormat="1">
      <c r="BP302523" s="90"/>
    </row>
    <row r="302524" spans="68:68" customFormat="1">
      <c r="BP302524" s="90"/>
    </row>
    <row r="302525" spans="68:68" customFormat="1">
      <c r="BP302525" s="90"/>
    </row>
    <row r="302526" spans="68:68" customFormat="1">
      <c r="BP302526" s="90"/>
    </row>
    <row r="302527" spans="68:68" customFormat="1">
      <c r="BP302527" s="90"/>
    </row>
    <row r="302528" spans="68:68" customFormat="1">
      <c r="BP302528" s="90"/>
    </row>
    <row r="302529" spans="68:68" customFormat="1">
      <c r="BP302529" s="90"/>
    </row>
    <row r="302530" spans="68:68" customFormat="1">
      <c r="BP302530" s="90"/>
    </row>
    <row r="302531" spans="68:68" customFormat="1">
      <c r="BP302531" s="90"/>
    </row>
    <row r="302532" spans="68:68" customFormat="1">
      <c r="BP302532" s="90"/>
    </row>
    <row r="302533" spans="68:68" customFormat="1">
      <c r="BP302533" s="90"/>
    </row>
    <row r="302534" spans="68:68" customFormat="1">
      <c r="BP302534" s="90"/>
    </row>
    <row r="302535" spans="68:68" customFormat="1">
      <c r="BP302535" s="90"/>
    </row>
    <row r="302536" spans="68:68" customFormat="1">
      <c r="BP302536" s="90"/>
    </row>
    <row r="302537" spans="68:68" customFormat="1">
      <c r="BP302537" s="90"/>
    </row>
    <row r="302538" spans="68:68" customFormat="1">
      <c r="BP302538" s="90"/>
    </row>
    <row r="302539" spans="68:68" customFormat="1">
      <c r="BP302539" s="90"/>
    </row>
    <row r="302540" spans="68:68" customFormat="1">
      <c r="BP302540" s="90"/>
    </row>
    <row r="302541" spans="68:68" customFormat="1">
      <c r="BP302541" s="90"/>
    </row>
    <row r="302542" spans="68:68" customFormat="1">
      <c r="BP302542" s="90"/>
    </row>
    <row r="302543" spans="68:68" customFormat="1">
      <c r="BP302543" s="90"/>
    </row>
    <row r="302544" spans="68:68" customFormat="1">
      <c r="BP302544" s="90"/>
    </row>
    <row r="302545" spans="68:68" customFormat="1">
      <c r="BP302545" s="90"/>
    </row>
    <row r="302546" spans="68:68" customFormat="1">
      <c r="BP302546" s="90"/>
    </row>
    <row r="302547" spans="68:68" customFormat="1">
      <c r="BP302547" s="90"/>
    </row>
    <row r="302548" spans="68:68" customFormat="1">
      <c r="BP302548" s="90"/>
    </row>
    <row r="302549" spans="68:68" customFormat="1">
      <c r="BP302549" s="90"/>
    </row>
    <row r="302550" spans="68:68" customFormat="1">
      <c r="BP302550" s="90"/>
    </row>
    <row r="302551" spans="68:68" customFormat="1">
      <c r="BP302551" s="90"/>
    </row>
    <row r="302552" spans="68:68" customFormat="1">
      <c r="BP302552" s="90"/>
    </row>
    <row r="302553" spans="68:68" customFormat="1">
      <c r="BP302553" s="90"/>
    </row>
    <row r="302554" spans="68:68" customFormat="1">
      <c r="BP302554" s="90"/>
    </row>
    <row r="302555" spans="68:68" customFormat="1">
      <c r="BP302555" s="90"/>
    </row>
    <row r="302556" spans="68:68" customFormat="1">
      <c r="BP302556" s="90"/>
    </row>
    <row r="302557" spans="68:68" customFormat="1">
      <c r="BP302557" s="90"/>
    </row>
    <row r="302558" spans="68:68" customFormat="1">
      <c r="BP302558" s="90"/>
    </row>
    <row r="302559" spans="68:68" customFormat="1">
      <c r="BP302559" s="90"/>
    </row>
    <row r="302560" spans="68:68" customFormat="1">
      <c r="BP302560" s="90"/>
    </row>
    <row r="302561" spans="68:68" customFormat="1">
      <c r="BP302561" s="90"/>
    </row>
    <row r="302562" spans="68:68" customFormat="1">
      <c r="BP302562" s="90"/>
    </row>
    <row r="302563" spans="68:68" customFormat="1">
      <c r="BP302563" s="90"/>
    </row>
    <row r="302564" spans="68:68" customFormat="1">
      <c r="BP302564" s="90"/>
    </row>
    <row r="302565" spans="68:68" customFormat="1">
      <c r="BP302565" s="90"/>
    </row>
    <row r="302566" spans="68:68" customFormat="1">
      <c r="BP302566" s="90"/>
    </row>
    <row r="302567" spans="68:68" customFormat="1">
      <c r="BP302567" s="90"/>
    </row>
    <row r="302568" spans="68:68" customFormat="1">
      <c r="BP302568" s="90"/>
    </row>
    <row r="302569" spans="68:68" customFormat="1">
      <c r="BP302569" s="90"/>
    </row>
    <row r="302570" spans="68:68" customFormat="1">
      <c r="BP302570" s="90"/>
    </row>
    <row r="302571" spans="68:68" customFormat="1">
      <c r="BP302571" s="90"/>
    </row>
    <row r="302572" spans="68:68" customFormat="1">
      <c r="BP302572" s="90"/>
    </row>
    <row r="302573" spans="68:68" customFormat="1">
      <c r="BP302573" s="90"/>
    </row>
    <row r="302574" spans="68:68" customFormat="1">
      <c r="BP302574" s="90"/>
    </row>
    <row r="302575" spans="68:68" customFormat="1">
      <c r="BP302575" s="90"/>
    </row>
    <row r="302576" spans="68:68" customFormat="1">
      <c r="BP302576" s="90"/>
    </row>
    <row r="302577" spans="68:68" customFormat="1">
      <c r="BP302577" s="90"/>
    </row>
    <row r="302578" spans="68:68" customFormat="1">
      <c r="BP302578" s="90"/>
    </row>
    <row r="302579" spans="68:68" customFormat="1">
      <c r="BP302579" s="90"/>
    </row>
    <row r="302580" spans="68:68" customFormat="1">
      <c r="BP302580" s="90"/>
    </row>
    <row r="302581" spans="68:68" customFormat="1">
      <c r="BP302581" s="90"/>
    </row>
    <row r="302582" spans="68:68" customFormat="1">
      <c r="BP302582" s="90"/>
    </row>
    <row r="302583" spans="68:68" customFormat="1">
      <c r="BP302583" s="90"/>
    </row>
    <row r="302584" spans="68:68" customFormat="1">
      <c r="BP302584" s="90"/>
    </row>
    <row r="302585" spans="68:68" customFormat="1">
      <c r="BP302585" s="90"/>
    </row>
    <row r="302586" spans="68:68" customFormat="1">
      <c r="BP302586" s="90"/>
    </row>
    <row r="302587" spans="68:68" customFormat="1">
      <c r="BP302587" s="90"/>
    </row>
    <row r="302588" spans="68:68" customFormat="1">
      <c r="BP302588" s="90"/>
    </row>
    <row r="302589" spans="68:68" customFormat="1">
      <c r="BP302589" s="90"/>
    </row>
    <row r="302590" spans="68:68" customFormat="1">
      <c r="BP302590" s="90"/>
    </row>
    <row r="302591" spans="68:68" customFormat="1">
      <c r="BP302591" s="90"/>
    </row>
    <row r="302592" spans="68:68" customFormat="1">
      <c r="BP302592" s="90"/>
    </row>
    <row r="302593" spans="68:68" customFormat="1">
      <c r="BP302593" s="90"/>
    </row>
    <row r="302594" spans="68:68" customFormat="1">
      <c r="BP302594" s="90"/>
    </row>
    <row r="302595" spans="68:68" customFormat="1">
      <c r="BP302595" s="90"/>
    </row>
    <row r="302596" spans="68:68" customFormat="1">
      <c r="BP302596" s="90"/>
    </row>
    <row r="302597" spans="68:68" customFormat="1">
      <c r="BP302597" s="90"/>
    </row>
    <row r="302598" spans="68:68" customFormat="1">
      <c r="BP302598" s="90"/>
    </row>
    <row r="302599" spans="68:68" customFormat="1">
      <c r="BP302599" s="90"/>
    </row>
    <row r="302600" spans="68:68" customFormat="1">
      <c r="BP302600" s="90"/>
    </row>
    <row r="302601" spans="68:68" customFormat="1">
      <c r="BP302601" s="90"/>
    </row>
    <row r="302602" spans="68:68" customFormat="1">
      <c r="BP302602" s="90"/>
    </row>
    <row r="302603" spans="68:68" customFormat="1">
      <c r="BP302603" s="90"/>
    </row>
    <row r="302604" spans="68:68" customFormat="1">
      <c r="BP302604" s="90"/>
    </row>
    <row r="302605" spans="68:68" customFormat="1">
      <c r="BP302605" s="90"/>
    </row>
    <row r="302606" spans="68:68" customFormat="1">
      <c r="BP302606" s="90"/>
    </row>
    <row r="302607" spans="68:68" customFormat="1">
      <c r="BP302607" s="90"/>
    </row>
    <row r="302608" spans="68:68" customFormat="1">
      <c r="BP302608" s="90"/>
    </row>
    <row r="302609" spans="68:68" customFormat="1">
      <c r="BP302609" s="90"/>
    </row>
    <row r="302610" spans="68:68" customFormat="1">
      <c r="BP302610" s="90"/>
    </row>
    <row r="302611" spans="68:68" customFormat="1">
      <c r="BP302611" s="90"/>
    </row>
    <row r="302612" spans="68:68" customFormat="1">
      <c r="BP302612" s="90"/>
    </row>
    <row r="302613" spans="68:68" customFormat="1">
      <c r="BP302613" s="90"/>
    </row>
    <row r="302614" spans="68:68" customFormat="1">
      <c r="BP302614" s="90"/>
    </row>
    <row r="302615" spans="68:68" customFormat="1">
      <c r="BP302615" s="90"/>
    </row>
    <row r="302616" spans="68:68" customFormat="1">
      <c r="BP302616" s="90"/>
    </row>
    <row r="302617" spans="68:68" customFormat="1">
      <c r="BP302617" s="90"/>
    </row>
    <row r="302618" spans="68:68" customFormat="1">
      <c r="BP302618" s="90"/>
    </row>
    <row r="302619" spans="68:68" customFormat="1">
      <c r="BP302619" s="90"/>
    </row>
    <row r="302620" spans="68:68" customFormat="1">
      <c r="BP302620" s="90"/>
    </row>
    <row r="302621" spans="68:68" customFormat="1">
      <c r="BP302621" s="90"/>
    </row>
    <row r="302622" spans="68:68" customFormat="1">
      <c r="BP302622" s="90"/>
    </row>
    <row r="302623" spans="68:68" customFormat="1">
      <c r="BP302623" s="90"/>
    </row>
    <row r="302624" spans="68:68" customFormat="1">
      <c r="BP302624" s="90"/>
    </row>
    <row r="302625" spans="68:68" customFormat="1">
      <c r="BP302625" s="90"/>
    </row>
    <row r="302626" spans="68:68" customFormat="1">
      <c r="BP302626" s="90"/>
    </row>
    <row r="302627" spans="68:68" customFormat="1">
      <c r="BP302627" s="90"/>
    </row>
    <row r="302628" spans="68:68" customFormat="1">
      <c r="BP302628" s="90"/>
    </row>
    <row r="302629" spans="68:68" customFormat="1">
      <c r="BP302629" s="90"/>
    </row>
    <row r="302630" spans="68:68" customFormat="1">
      <c r="BP302630" s="90"/>
    </row>
    <row r="302631" spans="68:68" customFormat="1">
      <c r="BP302631" s="90"/>
    </row>
    <row r="302632" spans="68:68" customFormat="1">
      <c r="BP302632" s="90"/>
    </row>
    <row r="302633" spans="68:68" customFormat="1">
      <c r="BP302633" s="90"/>
    </row>
    <row r="302634" spans="68:68" customFormat="1">
      <c r="BP302634" s="90"/>
    </row>
    <row r="302635" spans="68:68" customFormat="1">
      <c r="BP302635" s="90"/>
    </row>
    <row r="302636" spans="68:68" customFormat="1">
      <c r="BP302636" s="90"/>
    </row>
    <row r="302637" spans="68:68" customFormat="1">
      <c r="BP302637" s="90"/>
    </row>
    <row r="302638" spans="68:68" customFormat="1">
      <c r="BP302638" s="90"/>
    </row>
    <row r="302639" spans="68:68" customFormat="1">
      <c r="BP302639" s="90"/>
    </row>
    <row r="302640" spans="68:68" customFormat="1">
      <c r="BP302640" s="90"/>
    </row>
    <row r="302641" spans="68:68" customFormat="1">
      <c r="BP302641" s="90"/>
    </row>
    <row r="302642" spans="68:68" customFormat="1">
      <c r="BP302642" s="90"/>
    </row>
    <row r="302643" spans="68:68" customFormat="1">
      <c r="BP302643" s="90"/>
    </row>
    <row r="302644" spans="68:68" customFormat="1">
      <c r="BP302644" s="90"/>
    </row>
    <row r="302645" spans="68:68" customFormat="1">
      <c r="BP302645" s="90"/>
    </row>
    <row r="302646" spans="68:68" customFormat="1">
      <c r="BP302646" s="90"/>
    </row>
    <row r="302647" spans="68:68" customFormat="1">
      <c r="BP302647" s="90"/>
    </row>
    <row r="302648" spans="68:68" customFormat="1">
      <c r="BP302648" s="90"/>
    </row>
    <row r="302649" spans="68:68" customFormat="1">
      <c r="BP302649" s="90"/>
    </row>
    <row r="302650" spans="68:68" customFormat="1">
      <c r="BP302650" s="90"/>
    </row>
    <row r="302651" spans="68:68" customFormat="1">
      <c r="BP302651" s="90"/>
    </row>
    <row r="302652" spans="68:68" customFormat="1">
      <c r="BP302652" s="90"/>
    </row>
    <row r="302653" spans="68:68" customFormat="1">
      <c r="BP302653" s="90"/>
    </row>
    <row r="302654" spans="68:68" customFormat="1">
      <c r="BP302654" s="90"/>
    </row>
    <row r="302655" spans="68:68" customFormat="1">
      <c r="BP302655" s="90"/>
    </row>
    <row r="302656" spans="68:68" customFormat="1">
      <c r="BP302656" s="90"/>
    </row>
    <row r="302657" spans="68:68" customFormat="1">
      <c r="BP302657" s="90"/>
    </row>
    <row r="302658" spans="68:68" customFormat="1">
      <c r="BP302658" s="90"/>
    </row>
    <row r="302659" spans="68:68" customFormat="1">
      <c r="BP302659" s="90"/>
    </row>
    <row r="302660" spans="68:68" customFormat="1">
      <c r="BP302660" s="90"/>
    </row>
    <row r="302661" spans="68:68" customFormat="1">
      <c r="BP302661" s="90"/>
    </row>
    <row r="302662" spans="68:68" customFormat="1">
      <c r="BP302662" s="90"/>
    </row>
    <row r="302663" spans="68:68" customFormat="1">
      <c r="BP302663" s="90"/>
    </row>
    <row r="302664" spans="68:68" customFormat="1">
      <c r="BP302664" s="90"/>
    </row>
    <row r="302665" spans="68:68" customFormat="1">
      <c r="BP302665" s="90"/>
    </row>
    <row r="302666" spans="68:68" customFormat="1">
      <c r="BP302666" s="90"/>
    </row>
    <row r="302667" spans="68:68" customFormat="1">
      <c r="BP302667" s="90"/>
    </row>
    <row r="302668" spans="68:68" customFormat="1">
      <c r="BP302668" s="90"/>
    </row>
    <row r="302669" spans="68:68" customFormat="1">
      <c r="BP302669" s="90"/>
    </row>
    <row r="302670" spans="68:68" customFormat="1">
      <c r="BP302670" s="90"/>
    </row>
    <row r="302671" spans="68:68" customFormat="1">
      <c r="BP302671" s="90"/>
    </row>
    <row r="302672" spans="68:68" customFormat="1">
      <c r="BP302672" s="90"/>
    </row>
    <row r="302673" spans="68:68" customFormat="1">
      <c r="BP302673" s="90"/>
    </row>
    <row r="302674" spans="68:68" customFormat="1">
      <c r="BP302674" s="90"/>
    </row>
    <row r="302675" spans="68:68" customFormat="1">
      <c r="BP302675" s="90"/>
    </row>
    <row r="302676" spans="68:68" customFormat="1">
      <c r="BP302676" s="90"/>
    </row>
    <row r="302677" spans="68:68" customFormat="1">
      <c r="BP302677" s="90"/>
    </row>
    <row r="302678" spans="68:68" customFormat="1">
      <c r="BP302678" s="90"/>
    </row>
    <row r="302679" spans="68:68" customFormat="1">
      <c r="BP302679" s="90"/>
    </row>
    <row r="302680" spans="68:68" customFormat="1">
      <c r="BP302680" s="90"/>
    </row>
    <row r="302681" spans="68:68" customFormat="1">
      <c r="BP302681" s="90"/>
    </row>
    <row r="302682" spans="68:68" customFormat="1">
      <c r="BP302682" s="90"/>
    </row>
    <row r="302683" spans="68:68" customFormat="1">
      <c r="BP302683" s="90"/>
    </row>
    <row r="302684" spans="68:68" customFormat="1">
      <c r="BP302684" s="90"/>
    </row>
    <row r="302685" spans="68:68" customFormat="1">
      <c r="BP302685" s="90"/>
    </row>
    <row r="302686" spans="68:68" customFormat="1">
      <c r="BP302686" s="90"/>
    </row>
    <row r="302687" spans="68:68" customFormat="1">
      <c r="BP302687" s="90"/>
    </row>
    <row r="302688" spans="68:68" customFormat="1">
      <c r="BP302688" s="90"/>
    </row>
    <row r="302689" spans="68:68" customFormat="1">
      <c r="BP302689" s="90"/>
    </row>
    <row r="302690" spans="68:68" customFormat="1">
      <c r="BP302690" s="90"/>
    </row>
    <row r="302691" spans="68:68" customFormat="1">
      <c r="BP302691" s="90"/>
    </row>
    <row r="302692" spans="68:68" customFormat="1">
      <c r="BP302692" s="90"/>
    </row>
    <row r="302693" spans="68:68" customFormat="1">
      <c r="BP302693" s="90"/>
    </row>
    <row r="302694" spans="68:68" customFormat="1">
      <c r="BP302694" s="90"/>
    </row>
    <row r="302695" spans="68:68" customFormat="1">
      <c r="BP302695" s="90"/>
    </row>
    <row r="302696" spans="68:68" customFormat="1">
      <c r="BP302696" s="90"/>
    </row>
    <row r="302697" spans="68:68" customFormat="1">
      <c r="BP302697" s="90"/>
    </row>
    <row r="302698" spans="68:68" customFormat="1">
      <c r="BP302698" s="90"/>
    </row>
    <row r="302699" spans="68:68" customFormat="1">
      <c r="BP302699" s="90"/>
    </row>
    <row r="302700" spans="68:68" customFormat="1">
      <c r="BP302700" s="90"/>
    </row>
    <row r="302701" spans="68:68" customFormat="1">
      <c r="BP302701" s="90"/>
    </row>
    <row r="302702" spans="68:68" customFormat="1">
      <c r="BP302702" s="90"/>
    </row>
    <row r="302703" spans="68:68" customFormat="1">
      <c r="BP302703" s="90"/>
    </row>
    <row r="302704" spans="68:68" customFormat="1">
      <c r="BP302704" s="90"/>
    </row>
    <row r="302705" spans="68:68" customFormat="1">
      <c r="BP302705" s="90"/>
    </row>
    <row r="302706" spans="68:68" customFormat="1">
      <c r="BP302706" s="90"/>
    </row>
    <row r="302707" spans="68:68" customFormat="1">
      <c r="BP302707" s="90"/>
    </row>
    <row r="302708" spans="68:68" customFormat="1">
      <c r="BP302708" s="90"/>
    </row>
    <row r="302709" spans="68:68" customFormat="1">
      <c r="BP302709" s="90"/>
    </row>
    <row r="302710" spans="68:68" customFormat="1">
      <c r="BP302710" s="90"/>
    </row>
    <row r="302711" spans="68:68" customFormat="1">
      <c r="BP302711" s="90"/>
    </row>
    <row r="302712" spans="68:68" customFormat="1">
      <c r="BP302712" s="90"/>
    </row>
    <row r="302713" spans="68:68" customFormat="1">
      <c r="BP302713" s="90"/>
    </row>
    <row r="302714" spans="68:68" customFormat="1">
      <c r="BP302714" s="90"/>
    </row>
    <row r="302715" spans="68:68" customFormat="1">
      <c r="BP302715" s="90"/>
    </row>
    <row r="302716" spans="68:68" customFormat="1">
      <c r="BP302716" s="90"/>
    </row>
    <row r="302717" spans="68:68" customFormat="1">
      <c r="BP302717" s="90"/>
    </row>
    <row r="302718" spans="68:68" customFormat="1">
      <c r="BP302718" s="90"/>
    </row>
    <row r="302719" spans="68:68" customFormat="1">
      <c r="BP302719" s="90"/>
    </row>
    <row r="302720" spans="68:68" customFormat="1">
      <c r="BP302720" s="90"/>
    </row>
    <row r="302721" spans="68:68" customFormat="1">
      <c r="BP302721" s="90"/>
    </row>
    <row r="302722" spans="68:68" customFormat="1">
      <c r="BP302722" s="90"/>
    </row>
    <row r="302723" spans="68:68" customFormat="1">
      <c r="BP302723" s="90"/>
    </row>
    <row r="302724" spans="68:68" customFormat="1">
      <c r="BP302724" s="90"/>
    </row>
    <row r="302725" spans="68:68" customFormat="1">
      <c r="BP302725" s="90"/>
    </row>
    <row r="302726" spans="68:68" customFormat="1">
      <c r="BP302726" s="90"/>
    </row>
    <row r="302727" spans="68:68" customFormat="1">
      <c r="BP302727" s="90"/>
    </row>
    <row r="302728" spans="68:68" customFormat="1">
      <c r="BP302728" s="90"/>
    </row>
    <row r="302729" spans="68:68" customFormat="1">
      <c r="BP302729" s="90"/>
    </row>
    <row r="302730" spans="68:68" customFormat="1">
      <c r="BP302730" s="90"/>
    </row>
    <row r="302731" spans="68:68" customFormat="1">
      <c r="BP302731" s="90"/>
    </row>
    <row r="302732" spans="68:68" customFormat="1">
      <c r="BP302732" s="90"/>
    </row>
    <row r="302733" spans="68:68" customFormat="1">
      <c r="BP302733" s="90"/>
    </row>
    <row r="302734" spans="68:68" customFormat="1">
      <c r="BP302734" s="90"/>
    </row>
    <row r="302735" spans="68:68" customFormat="1">
      <c r="BP302735" s="90"/>
    </row>
    <row r="302736" spans="68:68" customFormat="1">
      <c r="BP302736" s="90"/>
    </row>
    <row r="302737" spans="68:68" customFormat="1">
      <c r="BP302737" s="90"/>
    </row>
    <row r="302738" spans="68:68" customFormat="1">
      <c r="BP302738" s="90"/>
    </row>
    <row r="302739" spans="68:68" customFormat="1">
      <c r="BP302739" s="90"/>
    </row>
    <row r="302740" spans="68:68" customFormat="1">
      <c r="BP302740" s="90"/>
    </row>
    <row r="302741" spans="68:68" customFormat="1">
      <c r="BP302741" s="90"/>
    </row>
    <row r="302742" spans="68:68" customFormat="1">
      <c r="BP302742" s="90"/>
    </row>
    <row r="302743" spans="68:68" customFormat="1">
      <c r="BP302743" s="90"/>
    </row>
    <row r="302744" spans="68:68" customFormat="1">
      <c r="BP302744" s="90"/>
    </row>
    <row r="302745" spans="68:68" customFormat="1">
      <c r="BP302745" s="90"/>
    </row>
    <row r="302746" spans="68:68" customFormat="1">
      <c r="BP302746" s="90"/>
    </row>
    <row r="302747" spans="68:68" customFormat="1">
      <c r="BP302747" s="90"/>
    </row>
    <row r="302748" spans="68:68" customFormat="1">
      <c r="BP302748" s="90"/>
    </row>
    <row r="302749" spans="68:68" customFormat="1">
      <c r="BP302749" s="90"/>
    </row>
    <row r="302750" spans="68:68" customFormat="1">
      <c r="BP302750" s="90"/>
    </row>
    <row r="302751" spans="68:68" customFormat="1">
      <c r="BP302751" s="90"/>
    </row>
    <row r="302752" spans="68:68" customFormat="1">
      <c r="BP302752" s="90"/>
    </row>
    <row r="302753" spans="68:68" customFormat="1">
      <c r="BP302753" s="90"/>
    </row>
    <row r="302754" spans="68:68" customFormat="1">
      <c r="BP302754" s="90"/>
    </row>
    <row r="302755" spans="68:68" customFormat="1">
      <c r="BP302755" s="90"/>
    </row>
    <row r="302756" spans="68:68" customFormat="1">
      <c r="BP302756" s="90"/>
    </row>
    <row r="302757" spans="68:68" customFormat="1">
      <c r="BP302757" s="90"/>
    </row>
    <row r="302758" spans="68:68" customFormat="1">
      <c r="BP302758" s="90"/>
    </row>
    <row r="302759" spans="68:68" customFormat="1">
      <c r="BP302759" s="90"/>
    </row>
    <row r="302760" spans="68:68" customFormat="1">
      <c r="BP302760" s="90"/>
    </row>
    <row r="302761" spans="68:68" customFormat="1">
      <c r="BP302761" s="90"/>
    </row>
    <row r="302762" spans="68:68" customFormat="1">
      <c r="BP302762" s="90"/>
    </row>
    <row r="302763" spans="68:68" customFormat="1">
      <c r="BP302763" s="90"/>
    </row>
    <row r="302764" spans="68:68" customFormat="1">
      <c r="BP302764" s="90"/>
    </row>
    <row r="302765" spans="68:68" customFormat="1">
      <c r="BP302765" s="90"/>
    </row>
    <row r="302766" spans="68:68" customFormat="1">
      <c r="BP302766" s="90"/>
    </row>
    <row r="302767" spans="68:68" customFormat="1">
      <c r="BP302767" s="90"/>
    </row>
    <row r="302768" spans="68:68" customFormat="1">
      <c r="BP302768" s="90"/>
    </row>
    <row r="302769" spans="68:68" customFormat="1">
      <c r="BP302769" s="90"/>
    </row>
    <row r="302770" spans="68:68" customFormat="1">
      <c r="BP302770" s="90"/>
    </row>
    <row r="302771" spans="68:68" customFormat="1">
      <c r="BP302771" s="90"/>
    </row>
    <row r="302772" spans="68:68" customFormat="1">
      <c r="BP302772" s="90"/>
    </row>
    <row r="302773" spans="68:68" customFormat="1">
      <c r="BP302773" s="90"/>
    </row>
    <row r="302774" spans="68:68" customFormat="1">
      <c r="BP302774" s="90"/>
    </row>
    <row r="302775" spans="68:68" customFormat="1">
      <c r="BP302775" s="90"/>
    </row>
    <row r="302776" spans="68:68" customFormat="1">
      <c r="BP302776" s="90"/>
    </row>
    <row r="302777" spans="68:68" customFormat="1">
      <c r="BP302777" s="90"/>
    </row>
    <row r="302778" spans="68:68" customFormat="1">
      <c r="BP302778" s="90"/>
    </row>
    <row r="302779" spans="68:68" customFormat="1">
      <c r="BP302779" s="90"/>
    </row>
    <row r="302780" spans="68:68" customFormat="1">
      <c r="BP302780" s="90"/>
    </row>
    <row r="302781" spans="68:68" customFormat="1">
      <c r="BP302781" s="90"/>
    </row>
    <row r="302782" spans="68:68" customFormat="1">
      <c r="BP302782" s="90"/>
    </row>
    <row r="302783" spans="68:68" customFormat="1">
      <c r="BP302783" s="90"/>
    </row>
    <row r="302784" spans="68:68" customFormat="1">
      <c r="BP302784" s="90"/>
    </row>
    <row r="302785" spans="68:68" customFormat="1">
      <c r="BP302785" s="90"/>
    </row>
    <row r="302786" spans="68:68" customFormat="1">
      <c r="BP302786" s="90"/>
    </row>
    <row r="302787" spans="68:68" customFormat="1">
      <c r="BP302787" s="90"/>
    </row>
    <row r="302788" spans="68:68" customFormat="1">
      <c r="BP302788" s="90"/>
    </row>
    <row r="302789" spans="68:68" customFormat="1">
      <c r="BP302789" s="90"/>
    </row>
    <row r="302790" spans="68:68" customFormat="1">
      <c r="BP302790" s="90"/>
    </row>
    <row r="302791" spans="68:68" customFormat="1">
      <c r="BP302791" s="90"/>
    </row>
    <row r="302792" spans="68:68" customFormat="1">
      <c r="BP302792" s="90"/>
    </row>
    <row r="302793" spans="68:68" customFormat="1">
      <c r="BP302793" s="90"/>
    </row>
    <row r="302794" spans="68:68" customFormat="1">
      <c r="BP302794" s="90"/>
    </row>
    <row r="302795" spans="68:68" customFormat="1">
      <c r="BP302795" s="90"/>
    </row>
    <row r="302796" spans="68:68" customFormat="1">
      <c r="BP302796" s="90"/>
    </row>
    <row r="302797" spans="68:68" customFormat="1">
      <c r="BP302797" s="90"/>
    </row>
    <row r="302798" spans="68:68" customFormat="1">
      <c r="BP302798" s="90"/>
    </row>
    <row r="302799" spans="68:68" customFormat="1">
      <c r="BP302799" s="90"/>
    </row>
    <row r="302800" spans="68:68" customFormat="1">
      <c r="BP302800" s="90"/>
    </row>
    <row r="302801" spans="68:68" customFormat="1">
      <c r="BP302801" s="90"/>
    </row>
    <row r="302802" spans="68:68" customFormat="1">
      <c r="BP302802" s="90"/>
    </row>
    <row r="302803" spans="68:68" customFormat="1">
      <c r="BP302803" s="90"/>
    </row>
    <row r="302804" spans="68:68" customFormat="1">
      <c r="BP302804" s="90"/>
    </row>
    <row r="302805" spans="68:68" customFormat="1">
      <c r="BP302805" s="90"/>
    </row>
    <row r="302806" spans="68:68" customFormat="1">
      <c r="BP302806" s="90"/>
    </row>
    <row r="302807" spans="68:68" customFormat="1">
      <c r="BP302807" s="90"/>
    </row>
    <row r="302808" spans="68:68" customFormat="1">
      <c r="BP302808" s="90"/>
    </row>
    <row r="302809" spans="68:68" customFormat="1">
      <c r="BP302809" s="90"/>
    </row>
    <row r="302810" spans="68:68" customFormat="1">
      <c r="BP302810" s="90"/>
    </row>
    <row r="302811" spans="68:68" customFormat="1">
      <c r="BP302811" s="90"/>
    </row>
    <row r="302812" spans="68:68" customFormat="1">
      <c r="BP302812" s="90"/>
    </row>
    <row r="302813" spans="68:68" customFormat="1">
      <c r="BP302813" s="90"/>
    </row>
    <row r="302814" spans="68:68" customFormat="1">
      <c r="BP302814" s="90"/>
    </row>
    <row r="302815" spans="68:68" customFormat="1">
      <c r="BP302815" s="90"/>
    </row>
    <row r="302816" spans="68:68" customFormat="1">
      <c r="BP302816" s="90"/>
    </row>
    <row r="302817" spans="68:68" customFormat="1">
      <c r="BP302817" s="90"/>
    </row>
    <row r="302818" spans="68:68" customFormat="1">
      <c r="BP302818" s="90"/>
    </row>
    <row r="302819" spans="68:68" customFormat="1">
      <c r="BP302819" s="90"/>
    </row>
    <row r="302820" spans="68:68" customFormat="1">
      <c r="BP302820" s="90"/>
    </row>
    <row r="302821" spans="68:68" customFormat="1">
      <c r="BP302821" s="90"/>
    </row>
    <row r="302822" spans="68:68" customFormat="1">
      <c r="BP302822" s="90"/>
    </row>
    <row r="302823" spans="68:68" customFormat="1">
      <c r="BP302823" s="90"/>
    </row>
    <row r="302824" spans="68:68" customFormat="1">
      <c r="BP302824" s="90"/>
    </row>
    <row r="302825" spans="68:68" customFormat="1">
      <c r="BP302825" s="90"/>
    </row>
    <row r="302826" spans="68:68" customFormat="1">
      <c r="BP302826" s="90"/>
    </row>
    <row r="302827" spans="68:68" customFormat="1">
      <c r="BP302827" s="90"/>
    </row>
    <row r="302828" spans="68:68" customFormat="1">
      <c r="BP302828" s="90"/>
    </row>
    <row r="302829" spans="68:68" customFormat="1">
      <c r="BP302829" s="90"/>
    </row>
    <row r="302830" spans="68:68" customFormat="1">
      <c r="BP302830" s="90"/>
    </row>
    <row r="302831" spans="68:68" customFormat="1">
      <c r="BP302831" s="90"/>
    </row>
    <row r="302832" spans="68:68" customFormat="1">
      <c r="BP302832" s="90"/>
    </row>
    <row r="302833" spans="68:68" customFormat="1">
      <c r="BP302833" s="90"/>
    </row>
    <row r="302834" spans="68:68" customFormat="1">
      <c r="BP302834" s="90"/>
    </row>
    <row r="302835" spans="68:68" customFormat="1">
      <c r="BP302835" s="90"/>
    </row>
    <row r="302836" spans="68:68" customFormat="1">
      <c r="BP302836" s="90"/>
    </row>
    <row r="302837" spans="68:68" customFormat="1">
      <c r="BP302837" s="90"/>
    </row>
    <row r="302838" spans="68:68" customFormat="1">
      <c r="BP302838" s="90"/>
    </row>
    <row r="302839" spans="68:68" customFormat="1">
      <c r="BP302839" s="90"/>
    </row>
    <row r="302840" spans="68:68" customFormat="1">
      <c r="BP302840" s="90"/>
    </row>
    <row r="302841" spans="68:68" customFormat="1">
      <c r="BP302841" s="90"/>
    </row>
    <row r="302842" spans="68:68" customFormat="1">
      <c r="BP302842" s="90"/>
    </row>
    <row r="302843" spans="68:68" customFormat="1">
      <c r="BP302843" s="90"/>
    </row>
    <row r="302844" spans="68:68" customFormat="1">
      <c r="BP302844" s="90"/>
    </row>
    <row r="302845" spans="68:68" customFormat="1">
      <c r="BP302845" s="90"/>
    </row>
    <row r="302846" spans="68:68" customFormat="1">
      <c r="BP302846" s="90"/>
    </row>
    <row r="302847" spans="68:68" customFormat="1">
      <c r="BP302847" s="90"/>
    </row>
    <row r="302848" spans="68:68" customFormat="1">
      <c r="BP302848" s="90"/>
    </row>
    <row r="302849" spans="68:68" customFormat="1">
      <c r="BP302849" s="90"/>
    </row>
    <row r="302850" spans="68:68" customFormat="1">
      <c r="BP302850" s="90"/>
    </row>
    <row r="302851" spans="68:68" customFormat="1">
      <c r="BP302851" s="90"/>
    </row>
    <row r="302852" spans="68:68" customFormat="1">
      <c r="BP302852" s="90"/>
    </row>
    <row r="302853" spans="68:68" customFormat="1">
      <c r="BP302853" s="90"/>
    </row>
    <row r="302854" spans="68:68" customFormat="1">
      <c r="BP302854" s="90"/>
    </row>
    <row r="302855" spans="68:68" customFormat="1">
      <c r="BP302855" s="90"/>
    </row>
    <row r="302856" spans="68:68" customFormat="1">
      <c r="BP302856" s="90"/>
    </row>
    <row r="302857" spans="68:68" customFormat="1">
      <c r="BP302857" s="90"/>
    </row>
    <row r="302858" spans="68:68" customFormat="1">
      <c r="BP302858" s="90"/>
    </row>
    <row r="302859" spans="68:68" customFormat="1">
      <c r="BP302859" s="90"/>
    </row>
    <row r="302860" spans="68:68" customFormat="1">
      <c r="BP302860" s="90"/>
    </row>
    <row r="302861" spans="68:68" customFormat="1">
      <c r="BP302861" s="90"/>
    </row>
    <row r="302862" spans="68:68" customFormat="1">
      <c r="BP302862" s="90"/>
    </row>
    <row r="302863" spans="68:68" customFormat="1">
      <c r="BP302863" s="90"/>
    </row>
    <row r="302864" spans="68:68" customFormat="1">
      <c r="BP302864" s="90"/>
    </row>
    <row r="302865" spans="68:68" customFormat="1">
      <c r="BP302865" s="90"/>
    </row>
    <row r="302866" spans="68:68" customFormat="1">
      <c r="BP302866" s="90"/>
    </row>
    <row r="302867" spans="68:68" customFormat="1">
      <c r="BP302867" s="90"/>
    </row>
    <row r="302868" spans="68:68" customFormat="1">
      <c r="BP302868" s="90"/>
    </row>
    <row r="302869" spans="68:68" customFormat="1">
      <c r="BP302869" s="90"/>
    </row>
    <row r="302870" spans="68:68" customFormat="1">
      <c r="BP302870" s="90"/>
    </row>
    <row r="302871" spans="68:68" customFormat="1">
      <c r="BP302871" s="90"/>
    </row>
    <row r="302872" spans="68:68" customFormat="1">
      <c r="BP302872" s="90"/>
    </row>
    <row r="302873" spans="68:68" customFormat="1">
      <c r="BP302873" s="90"/>
    </row>
    <row r="302874" spans="68:68" customFormat="1">
      <c r="BP302874" s="90"/>
    </row>
    <row r="302875" spans="68:68" customFormat="1">
      <c r="BP302875" s="90"/>
    </row>
    <row r="302876" spans="68:68" customFormat="1">
      <c r="BP302876" s="90"/>
    </row>
    <row r="302877" spans="68:68" customFormat="1">
      <c r="BP302877" s="90"/>
    </row>
    <row r="302878" spans="68:68" customFormat="1">
      <c r="BP302878" s="90"/>
    </row>
    <row r="302879" spans="68:68" customFormat="1">
      <c r="BP302879" s="90"/>
    </row>
    <row r="302880" spans="68:68" customFormat="1">
      <c r="BP302880" s="90"/>
    </row>
    <row r="302881" spans="68:68" customFormat="1">
      <c r="BP302881" s="90"/>
    </row>
    <row r="302882" spans="68:68" customFormat="1">
      <c r="BP302882" s="90"/>
    </row>
    <row r="302883" spans="68:68" customFormat="1">
      <c r="BP302883" s="90"/>
    </row>
    <row r="302884" spans="68:68" customFormat="1">
      <c r="BP302884" s="90"/>
    </row>
    <row r="302885" spans="68:68" customFormat="1">
      <c r="BP302885" s="90"/>
    </row>
    <row r="302886" spans="68:68" customFormat="1">
      <c r="BP302886" s="90"/>
    </row>
    <row r="302887" spans="68:68" customFormat="1">
      <c r="BP302887" s="90"/>
    </row>
    <row r="302888" spans="68:68" customFormat="1">
      <c r="BP302888" s="90"/>
    </row>
    <row r="302889" spans="68:68" customFormat="1">
      <c r="BP302889" s="90"/>
    </row>
    <row r="302890" spans="68:68" customFormat="1">
      <c r="BP302890" s="90"/>
    </row>
    <row r="302891" spans="68:68" customFormat="1">
      <c r="BP302891" s="90"/>
    </row>
    <row r="302892" spans="68:68" customFormat="1">
      <c r="BP302892" s="90"/>
    </row>
    <row r="302893" spans="68:68" customFormat="1">
      <c r="BP302893" s="90"/>
    </row>
    <row r="302894" spans="68:68" customFormat="1">
      <c r="BP302894" s="90"/>
    </row>
    <row r="302895" spans="68:68" customFormat="1">
      <c r="BP302895" s="90"/>
    </row>
    <row r="302896" spans="68:68" customFormat="1">
      <c r="BP302896" s="90"/>
    </row>
    <row r="302897" spans="68:68" customFormat="1">
      <c r="BP302897" s="90"/>
    </row>
    <row r="302898" spans="68:68" customFormat="1">
      <c r="BP302898" s="90"/>
    </row>
    <row r="302899" spans="68:68" customFormat="1">
      <c r="BP302899" s="90"/>
    </row>
    <row r="302900" spans="68:68" customFormat="1">
      <c r="BP302900" s="90"/>
    </row>
    <row r="302901" spans="68:68" customFormat="1">
      <c r="BP302901" s="90"/>
    </row>
    <row r="302902" spans="68:68" customFormat="1">
      <c r="BP302902" s="90"/>
    </row>
    <row r="302903" spans="68:68" customFormat="1">
      <c r="BP302903" s="90"/>
    </row>
    <row r="302904" spans="68:68" customFormat="1">
      <c r="BP302904" s="90"/>
    </row>
    <row r="302905" spans="68:68" customFormat="1">
      <c r="BP302905" s="90"/>
    </row>
    <row r="302906" spans="68:68" customFormat="1">
      <c r="BP302906" s="90"/>
    </row>
    <row r="302907" spans="68:68" customFormat="1">
      <c r="BP302907" s="90"/>
    </row>
    <row r="302908" spans="68:68" customFormat="1">
      <c r="BP302908" s="90"/>
    </row>
    <row r="302909" spans="68:68" customFormat="1">
      <c r="BP302909" s="90"/>
    </row>
    <row r="302910" spans="68:68" customFormat="1">
      <c r="BP302910" s="90"/>
    </row>
    <row r="302911" spans="68:68" customFormat="1">
      <c r="BP302911" s="90"/>
    </row>
    <row r="302912" spans="68:68" customFormat="1">
      <c r="BP302912" s="90"/>
    </row>
    <row r="302913" spans="68:68" customFormat="1">
      <c r="BP302913" s="90"/>
    </row>
    <row r="302914" spans="68:68" customFormat="1">
      <c r="BP302914" s="90"/>
    </row>
    <row r="302915" spans="68:68" customFormat="1">
      <c r="BP302915" s="90"/>
    </row>
    <row r="302916" spans="68:68" customFormat="1">
      <c r="BP302916" s="90"/>
    </row>
    <row r="302917" spans="68:68" customFormat="1">
      <c r="BP302917" s="90"/>
    </row>
    <row r="302918" spans="68:68" customFormat="1">
      <c r="BP302918" s="90"/>
    </row>
    <row r="302919" spans="68:68" customFormat="1">
      <c r="BP302919" s="90"/>
    </row>
    <row r="302920" spans="68:68" customFormat="1">
      <c r="BP302920" s="90"/>
    </row>
    <row r="302921" spans="68:68" customFormat="1">
      <c r="BP302921" s="90"/>
    </row>
    <row r="302922" spans="68:68" customFormat="1">
      <c r="BP302922" s="90"/>
    </row>
    <row r="302923" spans="68:68" customFormat="1">
      <c r="BP302923" s="90"/>
    </row>
    <row r="302924" spans="68:68" customFormat="1">
      <c r="BP302924" s="90"/>
    </row>
    <row r="302925" spans="68:68" customFormat="1">
      <c r="BP302925" s="90"/>
    </row>
    <row r="302926" spans="68:68" customFormat="1">
      <c r="BP302926" s="90"/>
    </row>
    <row r="302927" spans="68:68" customFormat="1">
      <c r="BP302927" s="90"/>
    </row>
    <row r="302928" spans="68:68" customFormat="1">
      <c r="BP302928" s="90"/>
    </row>
    <row r="302929" spans="68:68" customFormat="1">
      <c r="BP302929" s="90"/>
    </row>
    <row r="302930" spans="68:68" customFormat="1">
      <c r="BP302930" s="90"/>
    </row>
    <row r="302931" spans="68:68" customFormat="1">
      <c r="BP302931" s="90"/>
    </row>
    <row r="302932" spans="68:68" customFormat="1">
      <c r="BP302932" s="90"/>
    </row>
    <row r="302933" spans="68:68" customFormat="1">
      <c r="BP302933" s="90"/>
    </row>
    <row r="302934" spans="68:68" customFormat="1">
      <c r="BP302934" s="90"/>
    </row>
    <row r="302935" spans="68:68" customFormat="1">
      <c r="BP302935" s="90"/>
    </row>
    <row r="302936" spans="68:68" customFormat="1">
      <c r="BP302936" s="90"/>
    </row>
    <row r="302937" spans="68:68" customFormat="1">
      <c r="BP302937" s="90"/>
    </row>
    <row r="302938" spans="68:68" customFormat="1">
      <c r="BP302938" s="90"/>
    </row>
    <row r="302939" spans="68:68" customFormat="1">
      <c r="BP302939" s="90"/>
    </row>
    <row r="302940" spans="68:68" customFormat="1">
      <c r="BP302940" s="90"/>
    </row>
    <row r="302941" spans="68:68" customFormat="1">
      <c r="BP302941" s="90"/>
    </row>
    <row r="302942" spans="68:68" customFormat="1">
      <c r="BP302942" s="90"/>
    </row>
    <row r="302943" spans="68:68" customFormat="1">
      <c r="BP302943" s="90"/>
    </row>
    <row r="302944" spans="68:68" customFormat="1">
      <c r="BP302944" s="90"/>
    </row>
    <row r="302945" spans="68:68" customFormat="1">
      <c r="BP302945" s="90"/>
    </row>
    <row r="302946" spans="68:68" customFormat="1">
      <c r="BP302946" s="90"/>
    </row>
    <row r="302947" spans="68:68" customFormat="1">
      <c r="BP302947" s="90"/>
    </row>
    <row r="302948" spans="68:68" customFormat="1">
      <c r="BP302948" s="90"/>
    </row>
    <row r="302949" spans="68:68" customFormat="1">
      <c r="BP302949" s="90"/>
    </row>
    <row r="302950" spans="68:68" customFormat="1">
      <c r="BP302950" s="90"/>
    </row>
    <row r="302951" spans="68:68" customFormat="1">
      <c r="BP302951" s="90"/>
    </row>
    <row r="302952" spans="68:68" customFormat="1">
      <c r="BP302952" s="90"/>
    </row>
    <row r="302953" spans="68:68" customFormat="1">
      <c r="BP302953" s="90"/>
    </row>
    <row r="302954" spans="68:68" customFormat="1">
      <c r="BP302954" s="90"/>
    </row>
    <row r="302955" spans="68:68" customFormat="1">
      <c r="BP302955" s="90"/>
    </row>
    <row r="302956" spans="68:68" customFormat="1">
      <c r="BP302956" s="90"/>
    </row>
    <row r="302957" spans="68:68" customFormat="1">
      <c r="BP302957" s="90"/>
    </row>
    <row r="302958" spans="68:68" customFormat="1">
      <c r="BP302958" s="90"/>
    </row>
    <row r="302959" spans="68:68" customFormat="1">
      <c r="BP302959" s="90"/>
    </row>
    <row r="302960" spans="68:68" customFormat="1">
      <c r="BP302960" s="90"/>
    </row>
    <row r="302961" spans="68:68" customFormat="1">
      <c r="BP302961" s="90"/>
    </row>
    <row r="302962" spans="68:68" customFormat="1">
      <c r="BP302962" s="90"/>
    </row>
    <row r="302963" spans="68:68" customFormat="1">
      <c r="BP302963" s="90"/>
    </row>
    <row r="302964" spans="68:68" customFormat="1">
      <c r="BP302964" s="90"/>
    </row>
    <row r="302965" spans="68:68" customFormat="1">
      <c r="BP302965" s="90"/>
    </row>
    <row r="302966" spans="68:68" customFormat="1">
      <c r="BP302966" s="90"/>
    </row>
    <row r="302967" spans="68:68" customFormat="1">
      <c r="BP302967" s="90"/>
    </row>
    <row r="302968" spans="68:68" customFormat="1">
      <c r="BP302968" s="90"/>
    </row>
    <row r="302969" spans="68:68" customFormat="1">
      <c r="BP302969" s="90"/>
    </row>
    <row r="302970" spans="68:68" customFormat="1">
      <c r="BP302970" s="90"/>
    </row>
    <row r="302971" spans="68:68" customFormat="1">
      <c r="BP302971" s="90"/>
    </row>
    <row r="302972" spans="68:68" customFormat="1">
      <c r="BP302972" s="90"/>
    </row>
    <row r="302973" spans="68:68" customFormat="1">
      <c r="BP302973" s="90"/>
    </row>
    <row r="302974" spans="68:68" customFormat="1">
      <c r="BP302974" s="90"/>
    </row>
    <row r="302975" spans="68:68" customFormat="1">
      <c r="BP302975" s="90"/>
    </row>
    <row r="302976" spans="68:68" customFormat="1">
      <c r="BP302976" s="90"/>
    </row>
    <row r="302977" spans="68:68" customFormat="1">
      <c r="BP302977" s="90"/>
    </row>
    <row r="302978" spans="68:68" customFormat="1">
      <c r="BP302978" s="90"/>
    </row>
    <row r="302979" spans="68:68" customFormat="1">
      <c r="BP302979" s="90"/>
    </row>
    <row r="302980" spans="68:68" customFormat="1">
      <c r="BP302980" s="90"/>
    </row>
    <row r="302981" spans="68:68" customFormat="1">
      <c r="BP302981" s="90"/>
    </row>
    <row r="302982" spans="68:68" customFormat="1">
      <c r="BP302982" s="90"/>
    </row>
    <row r="302983" spans="68:68" customFormat="1">
      <c r="BP302983" s="90"/>
    </row>
    <row r="302984" spans="68:68" customFormat="1">
      <c r="BP302984" s="90"/>
    </row>
    <row r="302985" spans="68:68" customFormat="1">
      <c r="BP302985" s="90"/>
    </row>
    <row r="302986" spans="68:68" customFormat="1">
      <c r="BP302986" s="90"/>
    </row>
    <row r="302987" spans="68:68" customFormat="1">
      <c r="BP302987" s="90"/>
    </row>
    <row r="302988" spans="68:68" customFormat="1">
      <c r="BP302988" s="90"/>
    </row>
    <row r="302989" spans="68:68" customFormat="1">
      <c r="BP302989" s="90"/>
    </row>
    <row r="302990" spans="68:68" customFormat="1">
      <c r="BP302990" s="90"/>
    </row>
    <row r="302991" spans="68:68" customFormat="1">
      <c r="BP302991" s="90"/>
    </row>
    <row r="302992" spans="68:68" customFormat="1">
      <c r="BP302992" s="90"/>
    </row>
    <row r="302993" spans="68:68" customFormat="1">
      <c r="BP302993" s="90"/>
    </row>
    <row r="302994" spans="68:68" customFormat="1">
      <c r="BP302994" s="90"/>
    </row>
    <row r="302995" spans="68:68" customFormat="1">
      <c r="BP302995" s="90"/>
    </row>
    <row r="302996" spans="68:68" customFormat="1">
      <c r="BP302996" s="90"/>
    </row>
    <row r="302997" spans="68:68" customFormat="1">
      <c r="BP302997" s="90"/>
    </row>
    <row r="302998" spans="68:68" customFormat="1">
      <c r="BP302998" s="90"/>
    </row>
    <row r="302999" spans="68:68" customFormat="1">
      <c r="BP302999" s="90"/>
    </row>
    <row r="303000" spans="68:68" customFormat="1">
      <c r="BP303000" s="90"/>
    </row>
    <row r="303001" spans="68:68" customFormat="1">
      <c r="BP303001" s="90"/>
    </row>
    <row r="303002" spans="68:68" customFormat="1">
      <c r="BP303002" s="90"/>
    </row>
    <row r="303003" spans="68:68" customFormat="1">
      <c r="BP303003" s="90"/>
    </row>
    <row r="303004" spans="68:68" customFormat="1">
      <c r="BP303004" s="90"/>
    </row>
    <row r="303005" spans="68:68" customFormat="1">
      <c r="BP303005" s="90"/>
    </row>
    <row r="303006" spans="68:68" customFormat="1">
      <c r="BP303006" s="90"/>
    </row>
    <row r="303007" spans="68:68" customFormat="1">
      <c r="BP303007" s="90"/>
    </row>
    <row r="303008" spans="68:68" customFormat="1">
      <c r="BP303008" s="90"/>
    </row>
    <row r="303009" spans="68:68" customFormat="1">
      <c r="BP303009" s="90"/>
    </row>
    <row r="303010" spans="68:68" customFormat="1">
      <c r="BP303010" s="90"/>
    </row>
    <row r="303011" spans="68:68" customFormat="1">
      <c r="BP303011" s="90"/>
    </row>
    <row r="303012" spans="68:68" customFormat="1">
      <c r="BP303012" s="90"/>
    </row>
    <row r="303013" spans="68:68" customFormat="1">
      <c r="BP303013" s="90"/>
    </row>
    <row r="303014" spans="68:68" customFormat="1">
      <c r="BP303014" s="90"/>
    </row>
    <row r="303015" spans="68:68" customFormat="1">
      <c r="BP303015" s="90"/>
    </row>
    <row r="303016" spans="68:68" customFormat="1">
      <c r="BP303016" s="90"/>
    </row>
    <row r="303017" spans="68:68" customFormat="1">
      <c r="BP303017" s="90"/>
    </row>
    <row r="303018" spans="68:68" customFormat="1">
      <c r="BP303018" s="90"/>
    </row>
    <row r="303019" spans="68:68" customFormat="1">
      <c r="BP303019" s="90"/>
    </row>
    <row r="303020" spans="68:68" customFormat="1">
      <c r="BP303020" s="90"/>
    </row>
    <row r="303021" spans="68:68" customFormat="1">
      <c r="BP303021" s="90"/>
    </row>
    <row r="303022" spans="68:68" customFormat="1">
      <c r="BP303022" s="90"/>
    </row>
    <row r="303023" spans="68:68" customFormat="1">
      <c r="BP303023" s="90"/>
    </row>
    <row r="303024" spans="68:68" customFormat="1">
      <c r="BP303024" s="90"/>
    </row>
    <row r="303025" spans="68:68" customFormat="1">
      <c r="BP303025" s="90"/>
    </row>
    <row r="303026" spans="68:68" customFormat="1">
      <c r="BP303026" s="90"/>
    </row>
    <row r="303027" spans="68:68" customFormat="1">
      <c r="BP303027" s="90"/>
    </row>
    <row r="303028" spans="68:68" customFormat="1">
      <c r="BP303028" s="90"/>
    </row>
    <row r="303029" spans="68:68" customFormat="1">
      <c r="BP303029" s="90"/>
    </row>
    <row r="303030" spans="68:68" customFormat="1">
      <c r="BP303030" s="90"/>
    </row>
    <row r="303031" spans="68:68" customFormat="1">
      <c r="BP303031" s="90"/>
    </row>
    <row r="303032" spans="68:68" customFormat="1">
      <c r="BP303032" s="90"/>
    </row>
    <row r="303033" spans="68:68" customFormat="1">
      <c r="BP303033" s="90"/>
    </row>
    <row r="303034" spans="68:68" customFormat="1">
      <c r="BP303034" s="90"/>
    </row>
    <row r="303035" spans="68:68" customFormat="1">
      <c r="BP303035" s="90"/>
    </row>
    <row r="303036" spans="68:68" customFormat="1">
      <c r="BP303036" s="90"/>
    </row>
    <row r="303037" spans="68:68" customFormat="1">
      <c r="BP303037" s="90"/>
    </row>
    <row r="303038" spans="68:68" customFormat="1">
      <c r="BP303038" s="90"/>
    </row>
    <row r="303039" spans="68:68" customFormat="1">
      <c r="BP303039" s="90"/>
    </row>
    <row r="303040" spans="68:68" customFormat="1">
      <c r="BP303040" s="90"/>
    </row>
    <row r="303041" spans="68:68" customFormat="1">
      <c r="BP303041" s="90"/>
    </row>
    <row r="303042" spans="68:68" customFormat="1">
      <c r="BP303042" s="90"/>
    </row>
    <row r="303043" spans="68:68" customFormat="1">
      <c r="BP303043" s="90"/>
    </row>
    <row r="303044" spans="68:68" customFormat="1">
      <c r="BP303044" s="90"/>
    </row>
    <row r="303045" spans="68:68" customFormat="1">
      <c r="BP303045" s="90"/>
    </row>
    <row r="303046" spans="68:68" customFormat="1">
      <c r="BP303046" s="90"/>
    </row>
    <row r="303047" spans="68:68" customFormat="1">
      <c r="BP303047" s="90"/>
    </row>
    <row r="303048" spans="68:68" customFormat="1">
      <c r="BP303048" s="90"/>
    </row>
    <row r="303049" spans="68:68" customFormat="1">
      <c r="BP303049" s="90"/>
    </row>
    <row r="303050" spans="68:68" customFormat="1">
      <c r="BP303050" s="90"/>
    </row>
    <row r="303051" spans="68:68" customFormat="1">
      <c r="BP303051" s="90"/>
    </row>
    <row r="303052" spans="68:68" customFormat="1">
      <c r="BP303052" s="90"/>
    </row>
    <row r="303053" spans="68:68" customFormat="1">
      <c r="BP303053" s="90"/>
    </row>
    <row r="303054" spans="68:68" customFormat="1">
      <c r="BP303054" s="90"/>
    </row>
    <row r="303055" spans="68:68" customFormat="1">
      <c r="BP303055" s="90"/>
    </row>
    <row r="303056" spans="68:68" customFormat="1">
      <c r="BP303056" s="90"/>
    </row>
    <row r="303057" spans="68:68" customFormat="1">
      <c r="BP303057" s="90"/>
    </row>
    <row r="303058" spans="68:68" customFormat="1">
      <c r="BP303058" s="90"/>
    </row>
    <row r="303059" spans="68:68" customFormat="1">
      <c r="BP303059" s="90"/>
    </row>
    <row r="303060" spans="68:68" customFormat="1">
      <c r="BP303060" s="90"/>
    </row>
    <row r="303061" spans="68:68" customFormat="1">
      <c r="BP303061" s="90"/>
    </row>
    <row r="303062" spans="68:68" customFormat="1">
      <c r="BP303062" s="90"/>
    </row>
    <row r="303063" spans="68:68" customFormat="1">
      <c r="BP303063" s="90"/>
    </row>
    <row r="303064" spans="68:68" customFormat="1">
      <c r="BP303064" s="90"/>
    </row>
    <row r="303065" spans="68:68" customFormat="1">
      <c r="BP303065" s="90"/>
    </row>
    <row r="303066" spans="68:68" customFormat="1">
      <c r="BP303066" s="90"/>
    </row>
    <row r="303067" spans="68:68" customFormat="1">
      <c r="BP303067" s="90"/>
    </row>
    <row r="303068" spans="68:68" customFormat="1">
      <c r="BP303068" s="90"/>
    </row>
    <row r="303069" spans="68:68" customFormat="1">
      <c r="BP303069" s="90"/>
    </row>
    <row r="303070" spans="68:68" customFormat="1">
      <c r="BP303070" s="90"/>
    </row>
    <row r="303071" spans="68:68" customFormat="1">
      <c r="BP303071" s="90"/>
    </row>
    <row r="303072" spans="68:68" customFormat="1">
      <c r="BP303072" s="90"/>
    </row>
    <row r="303073" spans="68:68" customFormat="1">
      <c r="BP303073" s="90"/>
    </row>
    <row r="303074" spans="68:68" customFormat="1">
      <c r="BP303074" s="90"/>
    </row>
    <row r="303075" spans="68:68" customFormat="1">
      <c r="BP303075" s="90"/>
    </row>
    <row r="303076" spans="68:68" customFormat="1">
      <c r="BP303076" s="90"/>
    </row>
    <row r="303077" spans="68:68" customFormat="1">
      <c r="BP303077" s="90"/>
    </row>
    <row r="303078" spans="68:68" customFormat="1">
      <c r="BP303078" s="90"/>
    </row>
    <row r="303079" spans="68:68" customFormat="1">
      <c r="BP303079" s="90"/>
    </row>
    <row r="303080" spans="68:68" customFormat="1">
      <c r="BP303080" s="90"/>
    </row>
    <row r="303081" spans="68:68" customFormat="1">
      <c r="BP303081" s="90"/>
    </row>
    <row r="303082" spans="68:68" customFormat="1">
      <c r="BP303082" s="90"/>
    </row>
    <row r="303083" spans="68:68" customFormat="1">
      <c r="BP303083" s="90"/>
    </row>
    <row r="303084" spans="68:68" customFormat="1">
      <c r="BP303084" s="90"/>
    </row>
    <row r="303085" spans="68:68" customFormat="1">
      <c r="BP303085" s="90"/>
    </row>
    <row r="303086" spans="68:68" customFormat="1">
      <c r="BP303086" s="90"/>
    </row>
    <row r="303087" spans="68:68" customFormat="1">
      <c r="BP303087" s="90"/>
    </row>
    <row r="303088" spans="68:68" customFormat="1">
      <c r="BP303088" s="90"/>
    </row>
    <row r="303089" spans="68:68" customFormat="1">
      <c r="BP303089" s="90"/>
    </row>
    <row r="303090" spans="68:68" customFormat="1">
      <c r="BP303090" s="90"/>
    </row>
    <row r="303091" spans="68:68" customFormat="1">
      <c r="BP303091" s="90"/>
    </row>
    <row r="303092" spans="68:68" customFormat="1">
      <c r="BP303092" s="90"/>
    </row>
    <row r="303093" spans="68:68" customFormat="1">
      <c r="BP303093" s="90"/>
    </row>
    <row r="303094" spans="68:68" customFormat="1">
      <c r="BP303094" s="90"/>
    </row>
    <row r="303095" spans="68:68" customFormat="1">
      <c r="BP303095" s="90"/>
    </row>
    <row r="303096" spans="68:68" customFormat="1">
      <c r="BP303096" s="90"/>
    </row>
    <row r="303097" spans="68:68" customFormat="1">
      <c r="BP303097" s="90"/>
    </row>
    <row r="303098" spans="68:68" customFormat="1">
      <c r="BP303098" s="90"/>
    </row>
    <row r="303099" spans="68:68" customFormat="1">
      <c r="BP303099" s="90"/>
    </row>
    <row r="303100" spans="68:68" customFormat="1">
      <c r="BP303100" s="90"/>
    </row>
    <row r="303101" spans="68:68" customFormat="1">
      <c r="BP303101" s="90"/>
    </row>
    <row r="303102" spans="68:68" customFormat="1">
      <c r="BP303102" s="90"/>
    </row>
    <row r="303103" spans="68:68" customFormat="1">
      <c r="BP303103" s="90"/>
    </row>
    <row r="303104" spans="68:68" customFormat="1">
      <c r="BP303104" s="90"/>
    </row>
    <row r="303105" spans="68:68" customFormat="1">
      <c r="BP303105" s="90"/>
    </row>
    <row r="303106" spans="68:68" customFormat="1">
      <c r="BP303106" s="90"/>
    </row>
    <row r="303107" spans="68:68" customFormat="1">
      <c r="BP303107" s="90"/>
    </row>
    <row r="303108" spans="68:68" customFormat="1">
      <c r="BP303108" s="90"/>
    </row>
    <row r="303109" spans="68:68" customFormat="1">
      <c r="BP303109" s="90"/>
    </row>
    <row r="303110" spans="68:68" customFormat="1">
      <c r="BP303110" s="90"/>
    </row>
    <row r="303111" spans="68:68" customFormat="1">
      <c r="BP303111" s="90"/>
    </row>
    <row r="303112" spans="68:68" customFormat="1">
      <c r="BP303112" s="90"/>
    </row>
    <row r="303113" spans="68:68" customFormat="1">
      <c r="BP303113" s="90"/>
    </row>
    <row r="303114" spans="68:68" customFormat="1">
      <c r="BP303114" s="90"/>
    </row>
    <row r="303115" spans="68:68" customFormat="1">
      <c r="BP303115" s="90"/>
    </row>
    <row r="303116" spans="68:68" customFormat="1">
      <c r="BP303116" s="90"/>
    </row>
    <row r="303117" spans="68:68" customFormat="1">
      <c r="BP303117" s="90"/>
    </row>
    <row r="303118" spans="68:68" customFormat="1">
      <c r="BP303118" s="90"/>
    </row>
    <row r="303119" spans="68:68" customFormat="1">
      <c r="BP303119" s="90"/>
    </row>
    <row r="303120" spans="68:68" customFormat="1">
      <c r="BP303120" s="90"/>
    </row>
    <row r="303121" spans="68:68" customFormat="1">
      <c r="BP303121" s="90"/>
    </row>
    <row r="303122" spans="68:68" customFormat="1">
      <c r="BP303122" s="90"/>
    </row>
    <row r="303123" spans="68:68" customFormat="1">
      <c r="BP303123" s="90"/>
    </row>
    <row r="303124" spans="68:68" customFormat="1">
      <c r="BP303124" s="90"/>
    </row>
    <row r="303125" spans="68:68" customFormat="1">
      <c r="BP303125" s="90"/>
    </row>
    <row r="303126" spans="68:68" customFormat="1">
      <c r="BP303126" s="90"/>
    </row>
    <row r="303127" spans="68:68" customFormat="1">
      <c r="BP303127" s="90"/>
    </row>
    <row r="303128" spans="68:68" customFormat="1">
      <c r="BP303128" s="90"/>
    </row>
    <row r="303129" spans="68:68" customFormat="1">
      <c r="BP303129" s="90"/>
    </row>
    <row r="303130" spans="68:68" customFormat="1">
      <c r="BP303130" s="90"/>
    </row>
    <row r="303131" spans="68:68" customFormat="1">
      <c r="BP303131" s="90"/>
    </row>
    <row r="303132" spans="68:68" customFormat="1">
      <c r="BP303132" s="90"/>
    </row>
    <row r="303133" spans="68:68" customFormat="1">
      <c r="BP303133" s="90"/>
    </row>
    <row r="303134" spans="68:68" customFormat="1">
      <c r="BP303134" s="90"/>
    </row>
    <row r="303135" spans="68:68" customFormat="1">
      <c r="BP303135" s="90"/>
    </row>
    <row r="303136" spans="68:68" customFormat="1">
      <c r="BP303136" s="90"/>
    </row>
    <row r="303137" spans="68:68" customFormat="1">
      <c r="BP303137" s="90"/>
    </row>
    <row r="303138" spans="68:68" customFormat="1">
      <c r="BP303138" s="90"/>
    </row>
    <row r="303139" spans="68:68" customFormat="1">
      <c r="BP303139" s="90"/>
    </row>
    <row r="303140" spans="68:68" customFormat="1">
      <c r="BP303140" s="90"/>
    </row>
    <row r="303141" spans="68:68" customFormat="1">
      <c r="BP303141" s="90"/>
    </row>
    <row r="303142" spans="68:68" customFormat="1">
      <c r="BP303142" s="90"/>
    </row>
    <row r="303143" spans="68:68" customFormat="1">
      <c r="BP303143" s="90"/>
    </row>
    <row r="303144" spans="68:68" customFormat="1">
      <c r="BP303144" s="90"/>
    </row>
    <row r="303145" spans="68:68" customFormat="1">
      <c r="BP303145" s="90"/>
    </row>
    <row r="303146" spans="68:68" customFormat="1">
      <c r="BP303146" s="90"/>
    </row>
    <row r="303147" spans="68:68" customFormat="1">
      <c r="BP303147" s="90"/>
    </row>
    <row r="303148" spans="68:68" customFormat="1">
      <c r="BP303148" s="90"/>
    </row>
    <row r="303149" spans="68:68" customFormat="1">
      <c r="BP303149" s="90"/>
    </row>
    <row r="303150" spans="68:68" customFormat="1">
      <c r="BP303150" s="90"/>
    </row>
    <row r="303151" spans="68:68" customFormat="1">
      <c r="BP303151" s="90"/>
    </row>
    <row r="303152" spans="68:68" customFormat="1">
      <c r="BP303152" s="90"/>
    </row>
    <row r="303153" spans="68:68" customFormat="1">
      <c r="BP303153" s="90"/>
    </row>
    <row r="303154" spans="68:68" customFormat="1">
      <c r="BP303154" s="90"/>
    </row>
    <row r="303155" spans="68:68" customFormat="1">
      <c r="BP303155" s="90"/>
    </row>
    <row r="303156" spans="68:68" customFormat="1">
      <c r="BP303156" s="90"/>
    </row>
    <row r="303157" spans="68:68" customFormat="1">
      <c r="BP303157" s="90"/>
    </row>
    <row r="303158" spans="68:68" customFormat="1">
      <c r="BP303158" s="90"/>
    </row>
    <row r="303159" spans="68:68" customFormat="1">
      <c r="BP303159" s="90"/>
    </row>
    <row r="303160" spans="68:68" customFormat="1">
      <c r="BP303160" s="90"/>
    </row>
    <row r="303161" spans="68:68" customFormat="1">
      <c r="BP303161" s="90"/>
    </row>
    <row r="303162" spans="68:68" customFormat="1">
      <c r="BP303162" s="90"/>
    </row>
    <row r="303163" spans="68:68" customFormat="1">
      <c r="BP303163" s="90"/>
    </row>
    <row r="303164" spans="68:68" customFormat="1">
      <c r="BP303164" s="90"/>
    </row>
    <row r="303165" spans="68:68" customFormat="1">
      <c r="BP303165" s="90"/>
    </row>
    <row r="303166" spans="68:68" customFormat="1">
      <c r="BP303166" s="90"/>
    </row>
    <row r="303167" spans="68:68" customFormat="1">
      <c r="BP303167" s="90"/>
    </row>
    <row r="303168" spans="68:68" customFormat="1">
      <c r="BP303168" s="90"/>
    </row>
    <row r="303169" spans="68:68" customFormat="1">
      <c r="BP303169" s="90"/>
    </row>
    <row r="303170" spans="68:68" customFormat="1">
      <c r="BP303170" s="90"/>
    </row>
    <row r="303171" spans="68:68" customFormat="1">
      <c r="BP303171" s="90"/>
    </row>
    <row r="303172" spans="68:68" customFormat="1">
      <c r="BP303172" s="90"/>
    </row>
    <row r="303173" spans="68:68" customFormat="1">
      <c r="BP303173" s="90"/>
    </row>
    <row r="303174" spans="68:68" customFormat="1">
      <c r="BP303174" s="90"/>
    </row>
    <row r="303175" spans="68:68" customFormat="1">
      <c r="BP303175" s="90"/>
    </row>
    <row r="303176" spans="68:68" customFormat="1">
      <c r="BP303176" s="90"/>
    </row>
    <row r="303177" spans="68:68" customFormat="1">
      <c r="BP303177" s="90"/>
    </row>
    <row r="303178" spans="68:68" customFormat="1">
      <c r="BP303178" s="90"/>
    </row>
    <row r="303179" spans="68:68" customFormat="1">
      <c r="BP303179" s="90"/>
    </row>
    <row r="303180" spans="68:68" customFormat="1">
      <c r="BP303180" s="90"/>
    </row>
    <row r="303181" spans="68:68" customFormat="1">
      <c r="BP303181" s="90"/>
    </row>
    <row r="303182" spans="68:68" customFormat="1">
      <c r="BP303182" s="90"/>
    </row>
    <row r="303183" spans="68:68" customFormat="1">
      <c r="BP303183" s="90"/>
    </row>
    <row r="303184" spans="68:68" customFormat="1">
      <c r="BP303184" s="90"/>
    </row>
    <row r="303185" spans="68:68" customFormat="1">
      <c r="BP303185" s="90"/>
    </row>
    <row r="303186" spans="68:68" customFormat="1">
      <c r="BP303186" s="90"/>
    </row>
    <row r="303187" spans="68:68" customFormat="1">
      <c r="BP303187" s="90"/>
    </row>
    <row r="303188" spans="68:68" customFormat="1">
      <c r="BP303188" s="90"/>
    </row>
    <row r="303189" spans="68:68" customFormat="1">
      <c r="BP303189" s="90"/>
    </row>
    <row r="303190" spans="68:68" customFormat="1">
      <c r="BP303190" s="90"/>
    </row>
    <row r="303191" spans="68:68" customFormat="1">
      <c r="BP303191" s="90"/>
    </row>
    <row r="303192" spans="68:68" customFormat="1">
      <c r="BP303192" s="90"/>
    </row>
    <row r="303193" spans="68:68" customFormat="1">
      <c r="BP303193" s="90"/>
    </row>
    <row r="303194" spans="68:68" customFormat="1">
      <c r="BP303194" s="90"/>
    </row>
    <row r="303195" spans="68:68" customFormat="1">
      <c r="BP303195" s="90"/>
    </row>
    <row r="303196" spans="68:68" customFormat="1">
      <c r="BP303196" s="90"/>
    </row>
    <row r="303197" spans="68:68" customFormat="1">
      <c r="BP303197" s="90"/>
    </row>
    <row r="303198" spans="68:68" customFormat="1">
      <c r="BP303198" s="90"/>
    </row>
    <row r="303199" spans="68:68" customFormat="1">
      <c r="BP303199" s="90"/>
    </row>
    <row r="303200" spans="68:68" customFormat="1">
      <c r="BP303200" s="90"/>
    </row>
    <row r="303201" spans="68:68" customFormat="1">
      <c r="BP303201" s="90"/>
    </row>
    <row r="303202" spans="68:68" customFormat="1">
      <c r="BP303202" s="90"/>
    </row>
    <row r="303203" spans="68:68" customFormat="1">
      <c r="BP303203" s="90"/>
    </row>
    <row r="303204" spans="68:68" customFormat="1">
      <c r="BP303204" s="90"/>
    </row>
    <row r="303205" spans="68:68" customFormat="1">
      <c r="BP303205" s="90"/>
    </row>
    <row r="303206" spans="68:68" customFormat="1">
      <c r="BP303206" s="90"/>
    </row>
    <row r="303207" spans="68:68" customFormat="1">
      <c r="BP303207" s="90"/>
    </row>
    <row r="303208" spans="68:68" customFormat="1">
      <c r="BP303208" s="90"/>
    </row>
    <row r="303209" spans="68:68" customFormat="1">
      <c r="BP303209" s="90"/>
    </row>
    <row r="303210" spans="68:68" customFormat="1">
      <c r="BP303210" s="90"/>
    </row>
    <row r="303211" spans="68:68" customFormat="1">
      <c r="BP303211" s="90"/>
    </row>
    <row r="303212" spans="68:68" customFormat="1">
      <c r="BP303212" s="90"/>
    </row>
    <row r="303213" spans="68:68" customFormat="1">
      <c r="BP303213" s="90"/>
    </row>
    <row r="303214" spans="68:68" customFormat="1">
      <c r="BP303214" s="90"/>
    </row>
    <row r="303215" spans="68:68" customFormat="1">
      <c r="BP303215" s="90"/>
    </row>
    <row r="303216" spans="68:68" customFormat="1">
      <c r="BP303216" s="90"/>
    </row>
    <row r="303217" spans="68:68" customFormat="1">
      <c r="BP303217" s="90"/>
    </row>
    <row r="303218" spans="68:68" customFormat="1">
      <c r="BP303218" s="90"/>
    </row>
    <row r="303219" spans="68:68" customFormat="1">
      <c r="BP303219" s="90"/>
    </row>
    <row r="303220" spans="68:68" customFormat="1">
      <c r="BP303220" s="90"/>
    </row>
    <row r="303221" spans="68:68" customFormat="1">
      <c r="BP303221" s="90"/>
    </row>
    <row r="303222" spans="68:68" customFormat="1">
      <c r="BP303222" s="90"/>
    </row>
    <row r="303223" spans="68:68" customFormat="1">
      <c r="BP303223" s="90"/>
    </row>
    <row r="303224" spans="68:68" customFormat="1">
      <c r="BP303224" s="90"/>
    </row>
    <row r="303225" spans="68:68" customFormat="1">
      <c r="BP303225" s="90"/>
    </row>
    <row r="303226" spans="68:68" customFormat="1">
      <c r="BP303226" s="90"/>
    </row>
    <row r="303227" spans="68:68" customFormat="1">
      <c r="BP303227" s="90"/>
    </row>
    <row r="303228" spans="68:68" customFormat="1">
      <c r="BP303228" s="90"/>
    </row>
    <row r="303229" spans="68:68" customFormat="1">
      <c r="BP303229" s="90"/>
    </row>
    <row r="303230" spans="68:68" customFormat="1">
      <c r="BP303230" s="90"/>
    </row>
    <row r="303231" spans="68:68" customFormat="1">
      <c r="BP303231" s="90"/>
    </row>
    <row r="303232" spans="68:68" customFormat="1">
      <c r="BP303232" s="90"/>
    </row>
    <row r="303233" spans="68:68" customFormat="1">
      <c r="BP303233" s="90"/>
    </row>
    <row r="303234" spans="68:68" customFormat="1">
      <c r="BP303234" s="90"/>
    </row>
    <row r="303235" spans="68:68" customFormat="1">
      <c r="BP303235" s="90"/>
    </row>
    <row r="303236" spans="68:68" customFormat="1">
      <c r="BP303236" s="90"/>
    </row>
    <row r="303237" spans="68:68" customFormat="1">
      <c r="BP303237" s="90"/>
    </row>
    <row r="303238" spans="68:68" customFormat="1">
      <c r="BP303238" s="90"/>
    </row>
    <row r="303239" spans="68:68" customFormat="1">
      <c r="BP303239" s="90"/>
    </row>
    <row r="303240" spans="68:68" customFormat="1">
      <c r="BP303240" s="90"/>
    </row>
    <row r="303241" spans="68:68" customFormat="1">
      <c r="BP303241" s="90"/>
    </row>
    <row r="303242" spans="68:68" customFormat="1">
      <c r="BP303242" s="90"/>
    </row>
    <row r="303243" spans="68:68" customFormat="1">
      <c r="BP303243" s="90"/>
    </row>
    <row r="303244" spans="68:68" customFormat="1">
      <c r="BP303244" s="90"/>
    </row>
    <row r="303245" spans="68:68" customFormat="1">
      <c r="BP303245" s="90"/>
    </row>
    <row r="303246" spans="68:68" customFormat="1">
      <c r="BP303246" s="90"/>
    </row>
    <row r="303247" spans="68:68" customFormat="1">
      <c r="BP303247" s="90"/>
    </row>
    <row r="303248" spans="68:68" customFormat="1">
      <c r="BP303248" s="90"/>
    </row>
    <row r="303249" spans="68:68" customFormat="1">
      <c r="BP303249" s="90"/>
    </row>
    <row r="303250" spans="68:68" customFormat="1">
      <c r="BP303250" s="90"/>
    </row>
    <row r="303251" spans="68:68" customFormat="1">
      <c r="BP303251" s="90"/>
    </row>
    <row r="303252" spans="68:68" customFormat="1">
      <c r="BP303252" s="90"/>
    </row>
    <row r="303253" spans="68:68" customFormat="1">
      <c r="BP303253" s="90"/>
    </row>
    <row r="303254" spans="68:68" customFormat="1">
      <c r="BP303254" s="90"/>
    </row>
    <row r="303255" spans="68:68" customFormat="1">
      <c r="BP303255" s="90"/>
    </row>
    <row r="303256" spans="68:68" customFormat="1">
      <c r="BP303256" s="90"/>
    </row>
    <row r="303257" spans="68:68" customFormat="1">
      <c r="BP303257" s="90"/>
    </row>
    <row r="303258" spans="68:68" customFormat="1">
      <c r="BP303258" s="90"/>
    </row>
    <row r="303259" spans="68:68" customFormat="1">
      <c r="BP303259" s="90"/>
    </row>
    <row r="303260" spans="68:68" customFormat="1">
      <c r="BP303260" s="90"/>
    </row>
    <row r="303261" spans="68:68" customFormat="1">
      <c r="BP303261" s="90"/>
    </row>
    <row r="303262" spans="68:68" customFormat="1">
      <c r="BP303262" s="90"/>
    </row>
    <row r="303263" spans="68:68" customFormat="1">
      <c r="BP303263" s="90"/>
    </row>
    <row r="303264" spans="68:68" customFormat="1">
      <c r="BP303264" s="90"/>
    </row>
    <row r="303265" spans="68:68" customFormat="1">
      <c r="BP303265" s="90"/>
    </row>
    <row r="303266" spans="68:68" customFormat="1">
      <c r="BP303266" s="90"/>
    </row>
    <row r="303267" spans="68:68" customFormat="1">
      <c r="BP303267" s="90"/>
    </row>
    <row r="303268" spans="68:68" customFormat="1">
      <c r="BP303268" s="90"/>
    </row>
    <row r="303269" spans="68:68" customFormat="1">
      <c r="BP303269" s="90"/>
    </row>
    <row r="303270" spans="68:68" customFormat="1">
      <c r="BP303270" s="90"/>
    </row>
    <row r="303271" spans="68:68" customFormat="1">
      <c r="BP303271" s="90"/>
    </row>
    <row r="303272" spans="68:68" customFormat="1">
      <c r="BP303272" s="90"/>
    </row>
    <row r="303273" spans="68:68" customFormat="1">
      <c r="BP303273" s="90"/>
    </row>
    <row r="303274" spans="68:68" customFormat="1">
      <c r="BP303274" s="90"/>
    </row>
    <row r="303275" spans="68:68" customFormat="1">
      <c r="BP303275" s="90"/>
    </row>
    <row r="303276" spans="68:68" customFormat="1">
      <c r="BP303276" s="90"/>
    </row>
    <row r="303277" spans="68:68" customFormat="1">
      <c r="BP303277" s="90"/>
    </row>
    <row r="303278" spans="68:68" customFormat="1">
      <c r="BP303278" s="90"/>
    </row>
    <row r="303279" spans="68:68" customFormat="1">
      <c r="BP303279" s="90"/>
    </row>
    <row r="303280" spans="68:68" customFormat="1">
      <c r="BP303280" s="90"/>
    </row>
    <row r="303281" spans="68:68" customFormat="1">
      <c r="BP303281" s="90"/>
    </row>
    <row r="303282" spans="68:68" customFormat="1">
      <c r="BP303282" s="90"/>
    </row>
    <row r="303283" spans="68:68" customFormat="1">
      <c r="BP303283" s="90"/>
    </row>
    <row r="303284" spans="68:68" customFormat="1">
      <c r="BP303284" s="90"/>
    </row>
    <row r="303285" spans="68:68" customFormat="1">
      <c r="BP303285" s="90"/>
    </row>
    <row r="303286" spans="68:68" customFormat="1">
      <c r="BP303286" s="90"/>
    </row>
    <row r="303287" spans="68:68" customFormat="1">
      <c r="BP303287" s="90"/>
    </row>
    <row r="303288" spans="68:68" customFormat="1">
      <c r="BP303288" s="90"/>
    </row>
    <row r="303289" spans="68:68" customFormat="1">
      <c r="BP303289" s="90"/>
    </row>
    <row r="303290" spans="68:68" customFormat="1">
      <c r="BP303290" s="90"/>
    </row>
    <row r="303291" spans="68:68" customFormat="1">
      <c r="BP303291" s="90"/>
    </row>
    <row r="303292" spans="68:68" customFormat="1">
      <c r="BP303292" s="90"/>
    </row>
    <row r="303293" spans="68:68" customFormat="1">
      <c r="BP303293" s="90"/>
    </row>
    <row r="303294" spans="68:68" customFormat="1">
      <c r="BP303294" s="90"/>
    </row>
    <row r="303295" spans="68:68" customFormat="1">
      <c r="BP303295" s="90"/>
    </row>
    <row r="303296" spans="68:68" customFormat="1">
      <c r="BP303296" s="90"/>
    </row>
    <row r="303297" spans="68:68" customFormat="1">
      <c r="BP303297" s="90"/>
    </row>
    <row r="303298" spans="68:68" customFormat="1">
      <c r="BP303298" s="90"/>
    </row>
    <row r="303299" spans="68:68" customFormat="1">
      <c r="BP303299" s="90"/>
    </row>
    <row r="303300" spans="68:68" customFormat="1">
      <c r="BP303300" s="90"/>
    </row>
    <row r="303301" spans="68:68" customFormat="1">
      <c r="BP303301" s="90"/>
    </row>
    <row r="303302" spans="68:68" customFormat="1">
      <c r="BP303302" s="90"/>
    </row>
    <row r="303303" spans="68:68" customFormat="1">
      <c r="BP303303" s="90"/>
    </row>
    <row r="303304" spans="68:68" customFormat="1">
      <c r="BP303304" s="90"/>
    </row>
    <row r="303305" spans="68:68" customFormat="1">
      <c r="BP303305" s="90"/>
    </row>
    <row r="303306" spans="68:68" customFormat="1">
      <c r="BP303306" s="90"/>
    </row>
    <row r="303307" spans="68:68" customFormat="1">
      <c r="BP303307" s="90"/>
    </row>
    <row r="303308" spans="68:68" customFormat="1">
      <c r="BP303308" s="90"/>
    </row>
    <row r="303309" spans="68:68" customFormat="1">
      <c r="BP303309" s="90"/>
    </row>
    <row r="303310" spans="68:68" customFormat="1">
      <c r="BP303310" s="90"/>
    </row>
    <row r="303311" spans="68:68" customFormat="1">
      <c r="BP303311" s="90"/>
    </row>
    <row r="303312" spans="68:68" customFormat="1">
      <c r="BP303312" s="90"/>
    </row>
    <row r="303313" spans="68:68" customFormat="1">
      <c r="BP303313" s="90"/>
    </row>
    <row r="303314" spans="68:68" customFormat="1">
      <c r="BP303314" s="90"/>
    </row>
    <row r="303315" spans="68:68" customFormat="1">
      <c r="BP303315" s="90"/>
    </row>
    <row r="303316" spans="68:68" customFormat="1">
      <c r="BP303316" s="90"/>
    </row>
    <row r="303317" spans="68:68" customFormat="1">
      <c r="BP303317" s="90"/>
    </row>
    <row r="303318" spans="68:68" customFormat="1">
      <c r="BP303318" s="90"/>
    </row>
    <row r="303319" spans="68:68" customFormat="1">
      <c r="BP303319" s="90"/>
    </row>
    <row r="303320" spans="68:68" customFormat="1">
      <c r="BP303320" s="90"/>
    </row>
    <row r="303321" spans="68:68" customFormat="1">
      <c r="BP303321" s="90"/>
    </row>
    <row r="303322" spans="68:68" customFormat="1">
      <c r="BP303322" s="90"/>
    </row>
    <row r="303323" spans="68:68" customFormat="1">
      <c r="BP303323" s="90"/>
    </row>
    <row r="303324" spans="68:68" customFormat="1">
      <c r="BP303324" s="90"/>
    </row>
    <row r="303325" spans="68:68" customFormat="1">
      <c r="BP303325" s="90"/>
    </row>
    <row r="303326" spans="68:68" customFormat="1">
      <c r="BP303326" s="90"/>
    </row>
    <row r="303327" spans="68:68" customFormat="1">
      <c r="BP303327" s="90"/>
    </row>
    <row r="303328" spans="68:68" customFormat="1">
      <c r="BP303328" s="90"/>
    </row>
    <row r="303329" spans="68:68" customFormat="1">
      <c r="BP303329" s="90"/>
    </row>
    <row r="303330" spans="68:68" customFormat="1">
      <c r="BP303330" s="90"/>
    </row>
    <row r="303331" spans="68:68" customFormat="1">
      <c r="BP303331" s="90"/>
    </row>
    <row r="303332" spans="68:68" customFormat="1">
      <c r="BP303332" s="90"/>
    </row>
    <row r="303333" spans="68:68" customFormat="1">
      <c r="BP303333" s="90"/>
    </row>
    <row r="303334" spans="68:68" customFormat="1">
      <c r="BP303334" s="90"/>
    </row>
    <row r="303335" spans="68:68" customFormat="1">
      <c r="BP303335" s="90"/>
    </row>
    <row r="303336" spans="68:68" customFormat="1">
      <c r="BP303336" s="90"/>
    </row>
    <row r="303337" spans="68:68" customFormat="1">
      <c r="BP303337" s="90"/>
    </row>
    <row r="303338" spans="68:68" customFormat="1">
      <c r="BP303338" s="90"/>
    </row>
    <row r="303339" spans="68:68" customFormat="1">
      <c r="BP303339" s="90"/>
    </row>
    <row r="303340" spans="68:68" customFormat="1">
      <c r="BP303340" s="90"/>
    </row>
    <row r="303341" spans="68:68" customFormat="1">
      <c r="BP303341" s="90"/>
    </row>
    <row r="303342" spans="68:68" customFormat="1">
      <c r="BP303342" s="90"/>
    </row>
    <row r="303343" spans="68:68" customFormat="1">
      <c r="BP303343" s="90"/>
    </row>
    <row r="303344" spans="68:68" customFormat="1">
      <c r="BP303344" s="90"/>
    </row>
    <row r="303345" spans="68:68" customFormat="1">
      <c r="BP303345" s="90"/>
    </row>
    <row r="303346" spans="68:68" customFormat="1">
      <c r="BP303346" s="90"/>
    </row>
    <row r="303347" spans="68:68" customFormat="1">
      <c r="BP303347" s="90"/>
    </row>
    <row r="303348" spans="68:68" customFormat="1">
      <c r="BP303348" s="90"/>
    </row>
    <row r="303349" spans="68:68" customFormat="1">
      <c r="BP303349" s="90"/>
    </row>
    <row r="303350" spans="68:68" customFormat="1">
      <c r="BP303350" s="90"/>
    </row>
    <row r="303351" spans="68:68" customFormat="1">
      <c r="BP303351" s="90"/>
    </row>
    <row r="303352" spans="68:68" customFormat="1">
      <c r="BP303352" s="90"/>
    </row>
    <row r="303353" spans="68:68" customFormat="1">
      <c r="BP303353" s="90"/>
    </row>
    <row r="303354" spans="68:68" customFormat="1">
      <c r="BP303354" s="90"/>
    </row>
    <row r="303355" spans="68:68" customFormat="1">
      <c r="BP303355" s="90"/>
    </row>
    <row r="303356" spans="68:68" customFormat="1">
      <c r="BP303356" s="90"/>
    </row>
    <row r="303357" spans="68:68" customFormat="1">
      <c r="BP303357" s="90"/>
    </row>
    <row r="303358" spans="68:68" customFormat="1">
      <c r="BP303358" s="90"/>
    </row>
    <row r="303359" spans="68:68" customFormat="1">
      <c r="BP303359" s="90"/>
    </row>
    <row r="303360" spans="68:68" customFormat="1">
      <c r="BP303360" s="90"/>
    </row>
    <row r="303361" spans="68:68" customFormat="1">
      <c r="BP303361" s="90"/>
    </row>
    <row r="303362" spans="68:68" customFormat="1">
      <c r="BP303362" s="90"/>
    </row>
    <row r="303363" spans="68:68" customFormat="1">
      <c r="BP303363" s="90"/>
    </row>
    <row r="303364" spans="68:68" customFormat="1">
      <c r="BP303364" s="90"/>
    </row>
    <row r="303365" spans="68:68" customFormat="1">
      <c r="BP303365" s="90"/>
    </row>
    <row r="303366" spans="68:68" customFormat="1">
      <c r="BP303366" s="90"/>
    </row>
    <row r="303367" spans="68:68" customFormat="1">
      <c r="BP303367" s="90"/>
    </row>
    <row r="303368" spans="68:68" customFormat="1">
      <c r="BP303368" s="90"/>
    </row>
    <row r="303369" spans="68:68" customFormat="1">
      <c r="BP303369" s="90"/>
    </row>
    <row r="303370" spans="68:68" customFormat="1">
      <c r="BP303370" s="90"/>
    </row>
    <row r="303371" spans="68:68" customFormat="1">
      <c r="BP303371" s="90"/>
    </row>
    <row r="303372" spans="68:68" customFormat="1">
      <c r="BP303372" s="90"/>
    </row>
    <row r="303373" spans="68:68" customFormat="1">
      <c r="BP303373" s="90"/>
    </row>
    <row r="303374" spans="68:68" customFormat="1">
      <c r="BP303374" s="90"/>
    </row>
    <row r="303375" spans="68:68" customFormat="1">
      <c r="BP303375" s="90"/>
    </row>
    <row r="303376" spans="68:68" customFormat="1">
      <c r="BP303376" s="90"/>
    </row>
    <row r="303377" spans="68:68" customFormat="1">
      <c r="BP303377" s="90"/>
    </row>
    <row r="303378" spans="68:68" customFormat="1">
      <c r="BP303378" s="90"/>
    </row>
    <row r="303379" spans="68:68" customFormat="1">
      <c r="BP303379" s="90"/>
    </row>
    <row r="303380" spans="68:68" customFormat="1">
      <c r="BP303380" s="90"/>
    </row>
    <row r="303381" spans="68:68" customFormat="1">
      <c r="BP303381" s="90"/>
    </row>
    <row r="303382" spans="68:68" customFormat="1">
      <c r="BP303382" s="90"/>
    </row>
    <row r="303383" spans="68:68" customFormat="1">
      <c r="BP303383" s="90"/>
    </row>
    <row r="303384" spans="68:68" customFormat="1">
      <c r="BP303384" s="90"/>
    </row>
    <row r="303385" spans="68:68" customFormat="1">
      <c r="BP303385" s="90"/>
    </row>
    <row r="303386" spans="68:68" customFormat="1">
      <c r="BP303386" s="90"/>
    </row>
    <row r="303387" spans="68:68" customFormat="1">
      <c r="BP303387" s="90"/>
    </row>
    <row r="303388" spans="68:68" customFormat="1">
      <c r="BP303388" s="90"/>
    </row>
    <row r="303389" spans="68:68" customFormat="1">
      <c r="BP303389" s="90"/>
    </row>
    <row r="303390" spans="68:68" customFormat="1">
      <c r="BP303390" s="90"/>
    </row>
    <row r="303391" spans="68:68" customFormat="1">
      <c r="BP303391" s="90"/>
    </row>
    <row r="303392" spans="68:68" customFormat="1">
      <c r="BP303392" s="90"/>
    </row>
    <row r="303393" spans="68:68" customFormat="1">
      <c r="BP303393" s="90"/>
    </row>
    <row r="303394" spans="68:68" customFormat="1">
      <c r="BP303394" s="90"/>
    </row>
    <row r="303395" spans="68:68" customFormat="1">
      <c r="BP303395" s="90"/>
    </row>
    <row r="303396" spans="68:68" customFormat="1">
      <c r="BP303396" s="90"/>
    </row>
    <row r="303397" spans="68:68" customFormat="1">
      <c r="BP303397" s="90"/>
    </row>
    <row r="303398" spans="68:68" customFormat="1">
      <c r="BP303398" s="90"/>
    </row>
    <row r="303399" spans="68:68" customFormat="1">
      <c r="BP303399" s="90"/>
    </row>
    <row r="303400" spans="68:68" customFormat="1">
      <c r="BP303400" s="90"/>
    </row>
    <row r="303401" spans="68:68" customFormat="1">
      <c r="BP303401" s="90"/>
    </row>
    <row r="303402" spans="68:68" customFormat="1">
      <c r="BP303402" s="90"/>
    </row>
    <row r="303403" spans="68:68" customFormat="1">
      <c r="BP303403" s="90"/>
    </row>
    <row r="303404" spans="68:68" customFormat="1">
      <c r="BP303404" s="90"/>
    </row>
    <row r="303405" spans="68:68" customFormat="1">
      <c r="BP303405" s="90"/>
    </row>
    <row r="303406" spans="68:68" customFormat="1">
      <c r="BP303406" s="90"/>
    </row>
    <row r="303407" spans="68:68" customFormat="1">
      <c r="BP303407" s="90"/>
    </row>
    <row r="303408" spans="68:68" customFormat="1">
      <c r="BP303408" s="90"/>
    </row>
    <row r="303409" spans="68:68" customFormat="1">
      <c r="BP303409" s="90"/>
    </row>
    <row r="303410" spans="68:68" customFormat="1">
      <c r="BP303410" s="90"/>
    </row>
    <row r="303411" spans="68:68" customFormat="1">
      <c r="BP303411" s="90"/>
    </row>
    <row r="303412" spans="68:68" customFormat="1">
      <c r="BP303412" s="90"/>
    </row>
    <row r="303413" spans="68:68" customFormat="1">
      <c r="BP303413" s="90"/>
    </row>
    <row r="303414" spans="68:68" customFormat="1">
      <c r="BP303414" s="90"/>
    </row>
    <row r="303415" spans="68:68" customFormat="1">
      <c r="BP303415" s="90"/>
    </row>
    <row r="303416" spans="68:68" customFormat="1">
      <c r="BP303416" s="90"/>
    </row>
    <row r="303417" spans="68:68" customFormat="1">
      <c r="BP303417" s="90"/>
    </row>
    <row r="303418" spans="68:68" customFormat="1">
      <c r="BP303418" s="90"/>
    </row>
    <row r="303419" spans="68:68" customFormat="1">
      <c r="BP303419" s="90"/>
    </row>
    <row r="303420" spans="68:68" customFormat="1">
      <c r="BP303420" s="90"/>
    </row>
    <row r="303421" spans="68:68" customFormat="1">
      <c r="BP303421" s="90"/>
    </row>
    <row r="303422" spans="68:68" customFormat="1">
      <c r="BP303422" s="90"/>
    </row>
    <row r="303423" spans="68:68" customFormat="1">
      <c r="BP303423" s="90"/>
    </row>
    <row r="303424" spans="68:68" customFormat="1">
      <c r="BP303424" s="90"/>
    </row>
    <row r="303425" spans="68:68" customFormat="1">
      <c r="BP303425" s="90"/>
    </row>
    <row r="303426" spans="68:68" customFormat="1">
      <c r="BP303426" s="90"/>
    </row>
    <row r="303427" spans="68:68" customFormat="1">
      <c r="BP303427" s="90"/>
    </row>
    <row r="303428" spans="68:68" customFormat="1">
      <c r="BP303428" s="90"/>
    </row>
    <row r="303429" spans="68:68" customFormat="1">
      <c r="BP303429" s="90"/>
    </row>
    <row r="303430" spans="68:68" customFormat="1">
      <c r="BP303430" s="90"/>
    </row>
    <row r="303431" spans="68:68" customFormat="1">
      <c r="BP303431" s="90"/>
    </row>
    <row r="303432" spans="68:68" customFormat="1">
      <c r="BP303432" s="90"/>
    </row>
    <row r="303433" spans="68:68" customFormat="1">
      <c r="BP303433" s="90"/>
    </row>
    <row r="303434" spans="68:68" customFormat="1">
      <c r="BP303434" s="90"/>
    </row>
    <row r="303435" spans="68:68" customFormat="1">
      <c r="BP303435" s="90"/>
    </row>
    <row r="303436" spans="68:68" customFormat="1">
      <c r="BP303436" s="90"/>
    </row>
    <row r="303437" spans="68:68" customFormat="1">
      <c r="BP303437" s="90"/>
    </row>
    <row r="303438" spans="68:68" customFormat="1">
      <c r="BP303438" s="90"/>
    </row>
    <row r="303439" spans="68:68" customFormat="1">
      <c r="BP303439" s="90"/>
    </row>
    <row r="303440" spans="68:68" customFormat="1">
      <c r="BP303440" s="90"/>
    </row>
    <row r="303441" spans="68:68" customFormat="1">
      <c r="BP303441" s="90"/>
    </row>
    <row r="303442" spans="68:68" customFormat="1">
      <c r="BP303442" s="90"/>
    </row>
    <row r="303443" spans="68:68" customFormat="1">
      <c r="BP303443" s="90"/>
    </row>
    <row r="303444" spans="68:68" customFormat="1">
      <c r="BP303444" s="90"/>
    </row>
    <row r="303445" spans="68:68" customFormat="1">
      <c r="BP303445" s="90"/>
    </row>
    <row r="303446" spans="68:68" customFormat="1">
      <c r="BP303446" s="90"/>
    </row>
    <row r="303447" spans="68:68" customFormat="1">
      <c r="BP303447" s="90"/>
    </row>
    <row r="303448" spans="68:68" customFormat="1">
      <c r="BP303448" s="90"/>
    </row>
    <row r="303449" spans="68:68" customFormat="1">
      <c r="BP303449" s="90"/>
    </row>
    <row r="303450" spans="68:68" customFormat="1">
      <c r="BP303450" s="90"/>
    </row>
    <row r="303451" spans="68:68" customFormat="1">
      <c r="BP303451" s="90"/>
    </row>
    <row r="303452" spans="68:68" customFormat="1">
      <c r="BP303452" s="90"/>
    </row>
    <row r="303453" spans="68:68" customFormat="1">
      <c r="BP303453" s="90"/>
    </row>
    <row r="303454" spans="68:68" customFormat="1">
      <c r="BP303454" s="90"/>
    </row>
    <row r="303455" spans="68:68" customFormat="1">
      <c r="BP303455" s="90"/>
    </row>
    <row r="303456" spans="68:68" customFormat="1">
      <c r="BP303456" s="90"/>
    </row>
    <row r="303457" spans="68:68" customFormat="1">
      <c r="BP303457" s="90"/>
    </row>
    <row r="303458" spans="68:68" customFormat="1">
      <c r="BP303458" s="90"/>
    </row>
    <row r="303459" spans="68:68" customFormat="1">
      <c r="BP303459" s="90"/>
    </row>
    <row r="303460" spans="68:68" customFormat="1">
      <c r="BP303460" s="90"/>
    </row>
    <row r="303461" spans="68:68" customFormat="1">
      <c r="BP303461" s="90"/>
    </row>
    <row r="303462" spans="68:68" customFormat="1">
      <c r="BP303462" s="90"/>
    </row>
    <row r="303463" spans="68:68" customFormat="1">
      <c r="BP303463" s="90"/>
    </row>
    <row r="303464" spans="68:68" customFormat="1">
      <c r="BP303464" s="90"/>
    </row>
    <row r="303465" spans="68:68" customFormat="1">
      <c r="BP303465" s="90"/>
    </row>
    <row r="303466" spans="68:68" customFormat="1">
      <c r="BP303466" s="90"/>
    </row>
    <row r="303467" spans="68:68" customFormat="1">
      <c r="BP303467" s="90"/>
    </row>
    <row r="303468" spans="68:68" customFormat="1">
      <c r="BP303468" s="90"/>
    </row>
    <row r="303469" spans="68:68" customFormat="1">
      <c r="BP303469" s="90"/>
    </row>
    <row r="303470" spans="68:68" customFormat="1">
      <c r="BP303470" s="90"/>
    </row>
    <row r="303471" spans="68:68" customFormat="1">
      <c r="BP303471" s="90"/>
    </row>
    <row r="303472" spans="68:68" customFormat="1">
      <c r="BP303472" s="90"/>
    </row>
    <row r="303473" spans="68:68" customFormat="1">
      <c r="BP303473" s="90"/>
    </row>
    <row r="303474" spans="68:68" customFormat="1">
      <c r="BP303474" s="90"/>
    </row>
    <row r="303475" spans="68:68" customFormat="1">
      <c r="BP303475" s="90"/>
    </row>
    <row r="303476" spans="68:68" customFormat="1">
      <c r="BP303476" s="90"/>
    </row>
    <row r="303477" spans="68:68" customFormat="1">
      <c r="BP303477" s="90"/>
    </row>
    <row r="303478" spans="68:68" customFormat="1">
      <c r="BP303478" s="90"/>
    </row>
    <row r="303479" spans="68:68" customFormat="1">
      <c r="BP303479" s="90"/>
    </row>
    <row r="303480" spans="68:68" customFormat="1">
      <c r="BP303480" s="90"/>
    </row>
    <row r="303481" spans="68:68" customFormat="1">
      <c r="BP303481" s="90"/>
    </row>
    <row r="303482" spans="68:68" customFormat="1">
      <c r="BP303482" s="90"/>
    </row>
    <row r="303483" spans="68:68" customFormat="1">
      <c r="BP303483" s="90"/>
    </row>
    <row r="303484" spans="68:68" customFormat="1">
      <c r="BP303484" s="90"/>
    </row>
    <row r="303485" spans="68:68" customFormat="1">
      <c r="BP303485" s="90"/>
    </row>
    <row r="303486" spans="68:68" customFormat="1">
      <c r="BP303486" s="90"/>
    </row>
    <row r="303487" spans="68:68" customFormat="1">
      <c r="BP303487" s="90"/>
    </row>
    <row r="303488" spans="68:68" customFormat="1">
      <c r="BP303488" s="90"/>
    </row>
    <row r="303489" spans="68:68" customFormat="1">
      <c r="BP303489" s="90"/>
    </row>
    <row r="303490" spans="68:68" customFormat="1">
      <c r="BP303490" s="90"/>
    </row>
    <row r="303491" spans="68:68" customFormat="1">
      <c r="BP303491" s="90"/>
    </row>
    <row r="303492" spans="68:68" customFormat="1">
      <c r="BP303492" s="90"/>
    </row>
    <row r="303493" spans="68:68" customFormat="1">
      <c r="BP303493" s="90"/>
    </row>
    <row r="303494" spans="68:68" customFormat="1">
      <c r="BP303494" s="90"/>
    </row>
    <row r="303495" spans="68:68" customFormat="1">
      <c r="BP303495" s="90"/>
    </row>
    <row r="303496" spans="68:68" customFormat="1">
      <c r="BP303496" s="90"/>
    </row>
    <row r="303497" spans="68:68" customFormat="1">
      <c r="BP303497" s="90"/>
    </row>
    <row r="303498" spans="68:68" customFormat="1">
      <c r="BP303498" s="90"/>
    </row>
    <row r="303499" spans="68:68" customFormat="1">
      <c r="BP303499" s="90"/>
    </row>
    <row r="303500" spans="68:68" customFormat="1">
      <c r="BP303500" s="90"/>
    </row>
    <row r="303501" spans="68:68" customFormat="1">
      <c r="BP303501" s="90"/>
    </row>
    <row r="303502" spans="68:68" customFormat="1">
      <c r="BP303502" s="90"/>
    </row>
    <row r="303503" spans="68:68" customFormat="1">
      <c r="BP303503" s="90"/>
    </row>
    <row r="303504" spans="68:68" customFormat="1">
      <c r="BP303504" s="90"/>
    </row>
    <row r="303505" spans="68:68" customFormat="1">
      <c r="BP303505" s="90"/>
    </row>
    <row r="303506" spans="68:68" customFormat="1">
      <c r="BP303506" s="90"/>
    </row>
    <row r="303507" spans="68:68" customFormat="1">
      <c r="BP303507" s="90"/>
    </row>
    <row r="303508" spans="68:68" customFormat="1">
      <c r="BP303508" s="90"/>
    </row>
    <row r="303509" spans="68:68" customFormat="1">
      <c r="BP303509" s="90"/>
    </row>
    <row r="303510" spans="68:68" customFormat="1">
      <c r="BP303510" s="90"/>
    </row>
    <row r="303511" spans="68:68" customFormat="1">
      <c r="BP303511" s="90"/>
    </row>
    <row r="303512" spans="68:68" customFormat="1">
      <c r="BP303512" s="90"/>
    </row>
    <row r="303513" spans="68:68" customFormat="1">
      <c r="BP303513" s="90"/>
    </row>
    <row r="303514" spans="68:68" customFormat="1">
      <c r="BP303514" s="90"/>
    </row>
    <row r="303515" spans="68:68" customFormat="1">
      <c r="BP303515" s="90"/>
    </row>
    <row r="303516" spans="68:68" customFormat="1">
      <c r="BP303516" s="90"/>
    </row>
    <row r="303517" spans="68:68" customFormat="1">
      <c r="BP303517" s="90"/>
    </row>
    <row r="303518" spans="68:68" customFormat="1">
      <c r="BP303518" s="90"/>
    </row>
    <row r="303519" spans="68:68" customFormat="1">
      <c r="BP303519" s="90"/>
    </row>
    <row r="303520" spans="68:68" customFormat="1">
      <c r="BP303520" s="90"/>
    </row>
    <row r="303521" spans="68:68" customFormat="1">
      <c r="BP303521" s="90"/>
    </row>
    <row r="303522" spans="68:68" customFormat="1">
      <c r="BP303522" s="90"/>
    </row>
    <row r="303523" spans="68:68" customFormat="1">
      <c r="BP303523" s="90"/>
    </row>
    <row r="303524" spans="68:68" customFormat="1">
      <c r="BP303524" s="90"/>
    </row>
    <row r="303525" spans="68:68" customFormat="1">
      <c r="BP303525" s="90"/>
    </row>
    <row r="303526" spans="68:68" customFormat="1">
      <c r="BP303526" s="90"/>
    </row>
    <row r="303527" spans="68:68" customFormat="1">
      <c r="BP303527" s="90"/>
    </row>
    <row r="303528" spans="68:68" customFormat="1">
      <c r="BP303528" s="90"/>
    </row>
    <row r="303529" spans="68:68" customFormat="1">
      <c r="BP303529" s="90"/>
    </row>
    <row r="303530" spans="68:68" customFormat="1">
      <c r="BP303530" s="90"/>
    </row>
    <row r="303531" spans="68:68" customFormat="1">
      <c r="BP303531" s="90"/>
    </row>
    <row r="303532" spans="68:68" customFormat="1">
      <c r="BP303532" s="90"/>
    </row>
    <row r="303533" spans="68:68" customFormat="1">
      <c r="BP303533" s="90"/>
    </row>
    <row r="303534" spans="68:68" customFormat="1">
      <c r="BP303534" s="90"/>
    </row>
    <row r="303535" spans="68:68" customFormat="1">
      <c r="BP303535" s="90"/>
    </row>
    <row r="303536" spans="68:68" customFormat="1">
      <c r="BP303536" s="90"/>
    </row>
    <row r="303537" spans="68:68" customFormat="1">
      <c r="BP303537" s="90"/>
    </row>
    <row r="303538" spans="68:68" customFormat="1">
      <c r="BP303538" s="90"/>
    </row>
    <row r="303539" spans="68:68" customFormat="1">
      <c r="BP303539" s="90"/>
    </row>
    <row r="303540" spans="68:68" customFormat="1">
      <c r="BP303540" s="90"/>
    </row>
    <row r="303541" spans="68:68" customFormat="1">
      <c r="BP303541" s="90"/>
    </row>
    <row r="303542" spans="68:68" customFormat="1">
      <c r="BP303542" s="90"/>
    </row>
    <row r="303543" spans="68:68" customFormat="1">
      <c r="BP303543" s="90"/>
    </row>
    <row r="303544" spans="68:68" customFormat="1">
      <c r="BP303544" s="90"/>
    </row>
    <row r="303545" spans="68:68" customFormat="1">
      <c r="BP303545" s="90"/>
    </row>
    <row r="303546" spans="68:68" customFormat="1">
      <c r="BP303546" s="90"/>
    </row>
    <row r="303547" spans="68:68" customFormat="1">
      <c r="BP303547" s="90"/>
    </row>
    <row r="303548" spans="68:68" customFormat="1">
      <c r="BP303548" s="90"/>
    </row>
    <row r="303549" spans="68:68" customFormat="1">
      <c r="BP303549" s="90"/>
    </row>
    <row r="303550" spans="68:68" customFormat="1">
      <c r="BP303550" s="90"/>
    </row>
    <row r="303551" spans="68:68" customFormat="1">
      <c r="BP303551" s="90"/>
    </row>
    <row r="303552" spans="68:68" customFormat="1">
      <c r="BP303552" s="90"/>
    </row>
    <row r="303553" spans="68:68" customFormat="1">
      <c r="BP303553" s="90"/>
    </row>
    <row r="303554" spans="68:68" customFormat="1">
      <c r="BP303554" s="90"/>
    </row>
    <row r="303555" spans="68:68" customFormat="1">
      <c r="BP303555" s="90"/>
    </row>
    <row r="303556" spans="68:68" customFormat="1">
      <c r="BP303556" s="90"/>
    </row>
    <row r="303557" spans="68:68" customFormat="1">
      <c r="BP303557" s="90"/>
    </row>
    <row r="303558" spans="68:68" customFormat="1">
      <c r="BP303558" s="90"/>
    </row>
    <row r="303559" spans="68:68" customFormat="1">
      <c r="BP303559" s="90"/>
    </row>
    <row r="303560" spans="68:68" customFormat="1">
      <c r="BP303560" s="90"/>
    </row>
    <row r="303561" spans="68:68" customFormat="1">
      <c r="BP303561" s="90"/>
    </row>
    <row r="303562" spans="68:68" customFormat="1">
      <c r="BP303562" s="90"/>
    </row>
    <row r="303563" spans="68:68" customFormat="1">
      <c r="BP303563" s="90"/>
    </row>
    <row r="303564" spans="68:68" customFormat="1">
      <c r="BP303564" s="90"/>
    </row>
    <row r="303565" spans="68:68" customFormat="1">
      <c r="BP303565" s="90"/>
    </row>
    <row r="303566" spans="68:68" customFormat="1">
      <c r="BP303566" s="90"/>
    </row>
    <row r="303567" spans="68:68" customFormat="1">
      <c r="BP303567" s="90"/>
    </row>
    <row r="303568" spans="68:68" customFormat="1">
      <c r="BP303568" s="90"/>
    </row>
    <row r="303569" spans="68:68" customFormat="1">
      <c r="BP303569" s="90"/>
    </row>
    <row r="303570" spans="68:68" customFormat="1">
      <c r="BP303570" s="90"/>
    </row>
    <row r="303571" spans="68:68" customFormat="1">
      <c r="BP303571" s="90"/>
    </row>
    <row r="303572" spans="68:68" customFormat="1">
      <c r="BP303572" s="90"/>
    </row>
    <row r="303573" spans="68:68" customFormat="1">
      <c r="BP303573" s="90"/>
    </row>
    <row r="303574" spans="68:68" customFormat="1">
      <c r="BP303574" s="90"/>
    </row>
    <row r="303575" spans="68:68" customFormat="1">
      <c r="BP303575" s="90"/>
    </row>
    <row r="303576" spans="68:68" customFormat="1">
      <c r="BP303576" s="90"/>
    </row>
    <row r="303577" spans="68:68" customFormat="1">
      <c r="BP303577" s="90"/>
    </row>
    <row r="303578" spans="68:68" customFormat="1">
      <c r="BP303578" s="90"/>
    </row>
    <row r="303579" spans="68:68" customFormat="1">
      <c r="BP303579" s="90"/>
    </row>
    <row r="303580" spans="68:68" customFormat="1">
      <c r="BP303580" s="90"/>
    </row>
    <row r="303581" spans="68:68" customFormat="1">
      <c r="BP303581" s="90"/>
    </row>
    <row r="303582" spans="68:68" customFormat="1">
      <c r="BP303582" s="90"/>
    </row>
    <row r="303583" spans="68:68" customFormat="1">
      <c r="BP303583" s="90"/>
    </row>
    <row r="303584" spans="68:68" customFormat="1">
      <c r="BP303584" s="90"/>
    </row>
    <row r="303585" spans="68:68" customFormat="1">
      <c r="BP303585" s="90"/>
    </row>
    <row r="303586" spans="68:68" customFormat="1">
      <c r="BP303586" s="90"/>
    </row>
    <row r="303587" spans="68:68" customFormat="1">
      <c r="BP303587" s="90"/>
    </row>
    <row r="303588" spans="68:68" customFormat="1">
      <c r="BP303588" s="90"/>
    </row>
    <row r="303589" spans="68:68" customFormat="1">
      <c r="BP303589" s="90"/>
    </row>
    <row r="303590" spans="68:68" customFormat="1">
      <c r="BP303590" s="90"/>
    </row>
    <row r="303591" spans="68:68" customFormat="1">
      <c r="BP303591" s="90"/>
    </row>
    <row r="303592" spans="68:68" customFormat="1">
      <c r="BP303592" s="90"/>
    </row>
    <row r="303593" spans="68:68" customFormat="1">
      <c r="BP303593" s="90"/>
    </row>
    <row r="303594" spans="68:68" customFormat="1">
      <c r="BP303594" s="90"/>
    </row>
    <row r="303595" spans="68:68" customFormat="1">
      <c r="BP303595" s="90"/>
    </row>
    <row r="303596" spans="68:68" customFormat="1">
      <c r="BP303596" s="90"/>
    </row>
    <row r="303597" spans="68:68" customFormat="1">
      <c r="BP303597" s="90"/>
    </row>
    <row r="303598" spans="68:68" customFormat="1">
      <c r="BP303598" s="90"/>
    </row>
    <row r="303599" spans="68:68" customFormat="1">
      <c r="BP303599" s="90"/>
    </row>
    <row r="303600" spans="68:68" customFormat="1">
      <c r="BP303600" s="90"/>
    </row>
    <row r="303601" spans="68:68" customFormat="1">
      <c r="BP303601" s="90"/>
    </row>
    <row r="303602" spans="68:68" customFormat="1">
      <c r="BP303602" s="90"/>
    </row>
    <row r="303603" spans="68:68" customFormat="1">
      <c r="BP303603" s="90"/>
    </row>
    <row r="303604" spans="68:68" customFormat="1">
      <c r="BP303604" s="90"/>
    </row>
    <row r="303605" spans="68:68" customFormat="1">
      <c r="BP303605" s="90"/>
    </row>
    <row r="303606" spans="68:68" customFormat="1">
      <c r="BP303606" s="90"/>
    </row>
    <row r="303607" spans="68:68" customFormat="1">
      <c r="BP303607" s="90"/>
    </row>
    <row r="303608" spans="68:68" customFormat="1">
      <c r="BP303608" s="90"/>
    </row>
    <row r="303609" spans="68:68" customFormat="1">
      <c r="BP303609" s="90"/>
    </row>
    <row r="303610" spans="68:68" customFormat="1">
      <c r="BP303610" s="90"/>
    </row>
    <row r="303611" spans="68:68" customFormat="1">
      <c r="BP303611" s="90"/>
    </row>
    <row r="303612" spans="68:68" customFormat="1">
      <c r="BP303612" s="90"/>
    </row>
    <row r="303613" spans="68:68" customFormat="1">
      <c r="BP303613" s="90"/>
    </row>
    <row r="303614" spans="68:68" customFormat="1">
      <c r="BP303614" s="90"/>
    </row>
    <row r="303615" spans="68:68" customFormat="1">
      <c r="BP303615" s="90"/>
    </row>
    <row r="303616" spans="68:68" customFormat="1">
      <c r="BP303616" s="90"/>
    </row>
    <row r="303617" spans="68:68" customFormat="1">
      <c r="BP303617" s="90"/>
    </row>
    <row r="303618" spans="68:68" customFormat="1">
      <c r="BP303618" s="90"/>
    </row>
    <row r="303619" spans="68:68" customFormat="1">
      <c r="BP303619" s="90"/>
    </row>
    <row r="303620" spans="68:68" customFormat="1">
      <c r="BP303620" s="90"/>
    </row>
    <row r="303621" spans="68:68" customFormat="1">
      <c r="BP303621" s="90"/>
    </row>
    <row r="303622" spans="68:68" customFormat="1">
      <c r="BP303622" s="90"/>
    </row>
    <row r="303623" spans="68:68" customFormat="1">
      <c r="BP303623" s="90"/>
    </row>
    <row r="303624" spans="68:68" customFormat="1">
      <c r="BP303624" s="90"/>
    </row>
    <row r="303625" spans="68:68" customFormat="1">
      <c r="BP303625" s="90"/>
    </row>
    <row r="303626" spans="68:68" customFormat="1">
      <c r="BP303626" s="90"/>
    </row>
    <row r="303627" spans="68:68" customFormat="1">
      <c r="BP303627" s="90"/>
    </row>
    <row r="303628" spans="68:68" customFormat="1">
      <c r="BP303628" s="90"/>
    </row>
    <row r="303629" spans="68:68" customFormat="1">
      <c r="BP303629" s="90"/>
    </row>
    <row r="303630" spans="68:68" customFormat="1">
      <c r="BP303630" s="90"/>
    </row>
    <row r="303631" spans="68:68" customFormat="1">
      <c r="BP303631" s="90"/>
    </row>
    <row r="303632" spans="68:68" customFormat="1">
      <c r="BP303632" s="90"/>
    </row>
    <row r="303633" spans="68:68" customFormat="1">
      <c r="BP303633" s="90"/>
    </row>
    <row r="303634" spans="68:68" customFormat="1">
      <c r="BP303634" s="90"/>
    </row>
    <row r="303635" spans="68:68" customFormat="1">
      <c r="BP303635" s="90"/>
    </row>
    <row r="303636" spans="68:68" customFormat="1">
      <c r="BP303636" s="90"/>
    </row>
    <row r="303637" spans="68:68" customFormat="1">
      <c r="BP303637" s="90"/>
    </row>
    <row r="303638" spans="68:68" customFormat="1">
      <c r="BP303638" s="90"/>
    </row>
    <row r="303639" spans="68:68" customFormat="1">
      <c r="BP303639" s="90"/>
    </row>
    <row r="303640" spans="68:68" customFormat="1">
      <c r="BP303640" s="90"/>
    </row>
    <row r="303641" spans="68:68" customFormat="1">
      <c r="BP303641" s="90"/>
    </row>
    <row r="303642" spans="68:68" customFormat="1">
      <c r="BP303642" s="90"/>
    </row>
    <row r="303643" spans="68:68" customFormat="1">
      <c r="BP303643" s="90"/>
    </row>
    <row r="303644" spans="68:68" customFormat="1">
      <c r="BP303644" s="90"/>
    </row>
    <row r="303645" spans="68:68" customFormat="1">
      <c r="BP303645" s="90"/>
    </row>
    <row r="303646" spans="68:68" customFormat="1">
      <c r="BP303646" s="90"/>
    </row>
    <row r="303647" spans="68:68" customFormat="1">
      <c r="BP303647" s="90"/>
    </row>
    <row r="303648" spans="68:68" customFormat="1">
      <c r="BP303648" s="90"/>
    </row>
    <row r="303649" spans="68:68" customFormat="1">
      <c r="BP303649" s="90"/>
    </row>
    <row r="303650" spans="68:68" customFormat="1">
      <c r="BP303650" s="90"/>
    </row>
    <row r="303651" spans="68:68" customFormat="1">
      <c r="BP303651" s="90"/>
    </row>
    <row r="303652" spans="68:68" customFormat="1">
      <c r="BP303652" s="90"/>
    </row>
    <row r="303653" spans="68:68" customFormat="1">
      <c r="BP303653" s="90"/>
    </row>
    <row r="303654" spans="68:68" customFormat="1">
      <c r="BP303654" s="90"/>
    </row>
    <row r="303655" spans="68:68" customFormat="1">
      <c r="BP303655" s="90"/>
    </row>
    <row r="303656" spans="68:68" customFormat="1">
      <c r="BP303656" s="90"/>
    </row>
    <row r="303657" spans="68:68" customFormat="1">
      <c r="BP303657" s="90"/>
    </row>
    <row r="303658" spans="68:68" customFormat="1">
      <c r="BP303658" s="90"/>
    </row>
    <row r="303659" spans="68:68" customFormat="1">
      <c r="BP303659" s="90"/>
    </row>
    <row r="303660" spans="68:68" customFormat="1">
      <c r="BP303660" s="90"/>
    </row>
    <row r="303661" spans="68:68" customFormat="1">
      <c r="BP303661" s="90"/>
    </row>
    <row r="303662" spans="68:68" customFormat="1">
      <c r="BP303662" s="90"/>
    </row>
    <row r="303663" spans="68:68" customFormat="1">
      <c r="BP303663" s="90"/>
    </row>
    <row r="303664" spans="68:68" customFormat="1">
      <c r="BP303664" s="90"/>
    </row>
    <row r="303665" spans="68:68" customFormat="1">
      <c r="BP303665" s="90"/>
    </row>
    <row r="303666" spans="68:68" customFormat="1">
      <c r="BP303666" s="90"/>
    </row>
    <row r="303667" spans="68:68" customFormat="1">
      <c r="BP303667" s="90"/>
    </row>
    <row r="303668" spans="68:68" customFormat="1">
      <c r="BP303668" s="90"/>
    </row>
    <row r="303669" spans="68:68" customFormat="1">
      <c r="BP303669" s="90"/>
    </row>
    <row r="303670" spans="68:68" customFormat="1">
      <c r="BP303670" s="90"/>
    </row>
    <row r="303671" spans="68:68" customFormat="1">
      <c r="BP303671" s="90"/>
    </row>
    <row r="303672" spans="68:68" customFormat="1">
      <c r="BP303672" s="90"/>
    </row>
    <row r="303673" spans="68:68" customFormat="1">
      <c r="BP303673" s="90"/>
    </row>
    <row r="303674" spans="68:68" customFormat="1">
      <c r="BP303674" s="90"/>
    </row>
    <row r="303675" spans="68:68" customFormat="1">
      <c r="BP303675" s="90"/>
    </row>
    <row r="303676" spans="68:68" customFormat="1">
      <c r="BP303676" s="90"/>
    </row>
    <row r="303677" spans="68:68" customFormat="1">
      <c r="BP303677" s="90"/>
    </row>
    <row r="303678" spans="68:68" customFormat="1">
      <c r="BP303678" s="90"/>
    </row>
    <row r="303679" spans="68:68" customFormat="1">
      <c r="BP303679" s="90"/>
    </row>
    <row r="303680" spans="68:68" customFormat="1">
      <c r="BP303680" s="90"/>
    </row>
    <row r="303681" spans="68:68" customFormat="1">
      <c r="BP303681" s="90"/>
    </row>
    <row r="303682" spans="68:68" customFormat="1">
      <c r="BP303682" s="90"/>
    </row>
    <row r="303683" spans="68:68" customFormat="1">
      <c r="BP303683" s="90"/>
    </row>
    <row r="303684" spans="68:68" customFormat="1">
      <c r="BP303684" s="90"/>
    </row>
    <row r="303685" spans="68:68" customFormat="1">
      <c r="BP303685" s="90"/>
    </row>
    <row r="303686" spans="68:68" customFormat="1">
      <c r="BP303686" s="90"/>
    </row>
    <row r="303687" spans="68:68" customFormat="1">
      <c r="BP303687" s="90"/>
    </row>
    <row r="303688" spans="68:68" customFormat="1">
      <c r="BP303688" s="90"/>
    </row>
    <row r="303689" spans="68:68" customFormat="1">
      <c r="BP303689" s="90"/>
    </row>
    <row r="303690" spans="68:68" customFormat="1">
      <c r="BP303690" s="90"/>
    </row>
    <row r="303691" spans="68:68" customFormat="1">
      <c r="BP303691" s="90"/>
    </row>
    <row r="303692" spans="68:68" customFormat="1">
      <c r="BP303692" s="90"/>
    </row>
    <row r="303693" spans="68:68" customFormat="1">
      <c r="BP303693" s="90"/>
    </row>
    <row r="303694" spans="68:68" customFormat="1">
      <c r="BP303694" s="90"/>
    </row>
    <row r="303695" spans="68:68" customFormat="1">
      <c r="BP303695" s="90"/>
    </row>
    <row r="303696" spans="68:68" customFormat="1">
      <c r="BP303696" s="90"/>
    </row>
    <row r="303697" spans="68:68" customFormat="1">
      <c r="BP303697" s="90"/>
    </row>
    <row r="303698" spans="68:68" customFormat="1">
      <c r="BP303698" s="90"/>
    </row>
    <row r="303699" spans="68:68" customFormat="1">
      <c r="BP303699" s="90"/>
    </row>
    <row r="303700" spans="68:68" customFormat="1">
      <c r="BP303700" s="90"/>
    </row>
    <row r="303701" spans="68:68" customFormat="1">
      <c r="BP303701" s="90"/>
    </row>
    <row r="303702" spans="68:68" customFormat="1">
      <c r="BP303702" s="90"/>
    </row>
    <row r="303703" spans="68:68" customFormat="1">
      <c r="BP303703" s="90"/>
    </row>
    <row r="303704" spans="68:68" customFormat="1">
      <c r="BP303704" s="90"/>
    </row>
    <row r="303705" spans="68:68" customFormat="1">
      <c r="BP303705" s="90"/>
    </row>
    <row r="303706" spans="68:68" customFormat="1">
      <c r="BP303706" s="90"/>
    </row>
    <row r="303707" spans="68:68" customFormat="1">
      <c r="BP303707" s="90"/>
    </row>
    <row r="303708" spans="68:68" customFormat="1">
      <c r="BP303708" s="90"/>
    </row>
    <row r="303709" spans="68:68" customFormat="1">
      <c r="BP303709" s="90"/>
    </row>
    <row r="303710" spans="68:68" customFormat="1">
      <c r="BP303710" s="90"/>
    </row>
    <row r="303711" spans="68:68" customFormat="1">
      <c r="BP303711" s="90"/>
    </row>
    <row r="303712" spans="68:68" customFormat="1">
      <c r="BP303712" s="90"/>
    </row>
    <row r="303713" spans="68:68" customFormat="1">
      <c r="BP303713" s="90"/>
    </row>
    <row r="303714" spans="68:68" customFormat="1">
      <c r="BP303714" s="90"/>
    </row>
    <row r="303715" spans="68:68" customFormat="1">
      <c r="BP303715" s="90"/>
    </row>
    <row r="303716" spans="68:68" customFormat="1">
      <c r="BP303716" s="90"/>
    </row>
    <row r="303717" spans="68:68" customFormat="1">
      <c r="BP303717" s="90"/>
    </row>
    <row r="303718" spans="68:68" customFormat="1">
      <c r="BP303718" s="90"/>
    </row>
    <row r="303719" spans="68:68" customFormat="1">
      <c r="BP303719" s="90"/>
    </row>
    <row r="303720" spans="68:68" customFormat="1">
      <c r="BP303720" s="90"/>
    </row>
    <row r="303721" spans="68:68" customFormat="1">
      <c r="BP303721" s="90"/>
    </row>
    <row r="303722" spans="68:68" customFormat="1">
      <c r="BP303722" s="90"/>
    </row>
    <row r="303723" spans="68:68" customFormat="1">
      <c r="BP303723" s="90"/>
    </row>
    <row r="303724" spans="68:68" customFormat="1">
      <c r="BP303724" s="90"/>
    </row>
    <row r="303725" spans="68:68" customFormat="1">
      <c r="BP303725" s="90"/>
    </row>
    <row r="303726" spans="68:68" customFormat="1">
      <c r="BP303726" s="90"/>
    </row>
    <row r="303727" spans="68:68" customFormat="1">
      <c r="BP303727" s="90"/>
    </row>
    <row r="303728" spans="68:68" customFormat="1">
      <c r="BP303728" s="90"/>
    </row>
    <row r="303729" spans="68:68" customFormat="1">
      <c r="BP303729" s="90"/>
    </row>
    <row r="303730" spans="68:68" customFormat="1">
      <c r="BP303730" s="90"/>
    </row>
    <row r="303731" spans="68:68" customFormat="1">
      <c r="BP303731" s="90"/>
    </row>
    <row r="303732" spans="68:68" customFormat="1">
      <c r="BP303732" s="90"/>
    </row>
    <row r="303733" spans="68:68" customFormat="1">
      <c r="BP303733" s="90"/>
    </row>
    <row r="303734" spans="68:68" customFormat="1">
      <c r="BP303734" s="90"/>
    </row>
    <row r="303735" spans="68:68" customFormat="1">
      <c r="BP303735" s="90"/>
    </row>
    <row r="303736" spans="68:68" customFormat="1">
      <c r="BP303736" s="90"/>
    </row>
    <row r="303737" spans="68:68" customFormat="1">
      <c r="BP303737" s="90"/>
    </row>
    <row r="303738" spans="68:68" customFormat="1">
      <c r="BP303738" s="90"/>
    </row>
    <row r="303739" spans="68:68" customFormat="1">
      <c r="BP303739" s="90"/>
    </row>
    <row r="303740" spans="68:68" customFormat="1">
      <c r="BP303740" s="90"/>
    </row>
    <row r="303741" spans="68:68" customFormat="1">
      <c r="BP303741" s="90"/>
    </row>
    <row r="303742" spans="68:68" customFormat="1">
      <c r="BP303742" s="90"/>
    </row>
    <row r="303743" spans="68:68" customFormat="1">
      <c r="BP303743" s="90"/>
    </row>
    <row r="303744" spans="68:68" customFormat="1">
      <c r="BP303744" s="90"/>
    </row>
    <row r="303745" spans="68:68" customFormat="1">
      <c r="BP303745" s="90"/>
    </row>
    <row r="303746" spans="68:68" customFormat="1">
      <c r="BP303746" s="90"/>
    </row>
    <row r="303747" spans="68:68" customFormat="1">
      <c r="BP303747" s="90"/>
    </row>
    <row r="303748" spans="68:68" customFormat="1">
      <c r="BP303748" s="90"/>
    </row>
    <row r="303749" spans="68:68" customFormat="1">
      <c r="BP303749" s="90"/>
    </row>
    <row r="303750" spans="68:68" customFormat="1">
      <c r="BP303750" s="90"/>
    </row>
    <row r="303751" spans="68:68" customFormat="1">
      <c r="BP303751" s="90"/>
    </row>
    <row r="303752" spans="68:68" customFormat="1">
      <c r="BP303752" s="90"/>
    </row>
    <row r="303753" spans="68:68" customFormat="1">
      <c r="BP303753" s="90"/>
    </row>
    <row r="303754" spans="68:68" customFormat="1">
      <c r="BP303754" s="90"/>
    </row>
    <row r="303755" spans="68:68" customFormat="1">
      <c r="BP303755" s="90"/>
    </row>
    <row r="303756" spans="68:68" customFormat="1">
      <c r="BP303756" s="90"/>
    </row>
    <row r="303757" spans="68:68" customFormat="1">
      <c r="BP303757" s="90"/>
    </row>
    <row r="303758" spans="68:68" customFormat="1">
      <c r="BP303758" s="90"/>
    </row>
    <row r="303759" spans="68:68" customFormat="1">
      <c r="BP303759" s="90"/>
    </row>
    <row r="303760" spans="68:68" customFormat="1">
      <c r="BP303760" s="90"/>
    </row>
    <row r="303761" spans="68:68" customFormat="1">
      <c r="BP303761" s="90"/>
    </row>
    <row r="303762" spans="68:68" customFormat="1">
      <c r="BP303762" s="90"/>
    </row>
    <row r="303763" spans="68:68" customFormat="1">
      <c r="BP303763" s="90"/>
    </row>
    <row r="303764" spans="68:68" customFormat="1">
      <c r="BP303764" s="90"/>
    </row>
    <row r="303765" spans="68:68" customFormat="1">
      <c r="BP303765" s="90"/>
    </row>
    <row r="303766" spans="68:68" customFormat="1">
      <c r="BP303766" s="90"/>
    </row>
    <row r="303767" spans="68:68" customFormat="1">
      <c r="BP303767" s="90"/>
    </row>
    <row r="303768" spans="68:68" customFormat="1">
      <c r="BP303768" s="90"/>
    </row>
    <row r="303769" spans="68:68" customFormat="1">
      <c r="BP303769" s="90"/>
    </row>
    <row r="303770" spans="68:68" customFormat="1">
      <c r="BP303770" s="90"/>
    </row>
    <row r="303771" spans="68:68" customFormat="1">
      <c r="BP303771" s="90"/>
    </row>
    <row r="303772" spans="68:68" customFormat="1">
      <c r="BP303772" s="90"/>
    </row>
    <row r="303773" spans="68:68" customFormat="1">
      <c r="BP303773" s="90"/>
    </row>
    <row r="303774" spans="68:68" customFormat="1">
      <c r="BP303774" s="90"/>
    </row>
    <row r="303775" spans="68:68" customFormat="1">
      <c r="BP303775" s="90"/>
    </row>
    <row r="303776" spans="68:68" customFormat="1">
      <c r="BP303776" s="90"/>
    </row>
    <row r="303777" spans="68:68" customFormat="1">
      <c r="BP303777" s="90"/>
    </row>
    <row r="303778" spans="68:68" customFormat="1">
      <c r="BP303778" s="90"/>
    </row>
    <row r="303779" spans="68:68" customFormat="1">
      <c r="BP303779" s="90"/>
    </row>
    <row r="303780" spans="68:68" customFormat="1">
      <c r="BP303780" s="90"/>
    </row>
    <row r="303781" spans="68:68" customFormat="1">
      <c r="BP303781" s="90"/>
    </row>
    <row r="303782" spans="68:68" customFormat="1">
      <c r="BP303782" s="90"/>
    </row>
    <row r="303783" spans="68:68" customFormat="1">
      <c r="BP303783" s="90"/>
    </row>
    <row r="303784" spans="68:68" customFormat="1">
      <c r="BP303784" s="90"/>
    </row>
    <row r="303785" spans="68:68" customFormat="1">
      <c r="BP303785" s="90"/>
    </row>
    <row r="303786" spans="68:68" customFormat="1">
      <c r="BP303786" s="90"/>
    </row>
    <row r="303787" spans="68:68" customFormat="1">
      <c r="BP303787" s="90"/>
    </row>
    <row r="303788" spans="68:68" customFormat="1">
      <c r="BP303788" s="90"/>
    </row>
    <row r="303789" spans="68:68" customFormat="1">
      <c r="BP303789" s="90"/>
    </row>
    <row r="303790" spans="68:68" customFormat="1">
      <c r="BP303790" s="90"/>
    </row>
    <row r="303791" spans="68:68" customFormat="1">
      <c r="BP303791" s="90"/>
    </row>
    <row r="303792" spans="68:68" customFormat="1">
      <c r="BP303792" s="90"/>
    </row>
    <row r="303793" spans="68:68" customFormat="1">
      <c r="BP303793" s="90"/>
    </row>
    <row r="303794" spans="68:68" customFormat="1">
      <c r="BP303794" s="90"/>
    </row>
    <row r="303795" spans="68:68" customFormat="1">
      <c r="BP303795" s="90"/>
    </row>
    <row r="303796" spans="68:68" customFormat="1">
      <c r="BP303796" s="90"/>
    </row>
    <row r="303797" spans="68:68" customFormat="1">
      <c r="BP303797" s="90"/>
    </row>
    <row r="303798" spans="68:68" customFormat="1">
      <c r="BP303798" s="90"/>
    </row>
    <row r="303799" spans="68:68" customFormat="1">
      <c r="BP303799" s="90"/>
    </row>
    <row r="303800" spans="68:68" customFormat="1">
      <c r="BP303800" s="90"/>
    </row>
    <row r="303801" spans="68:68" customFormat="1">
      <c r="BP303801" s="90"/>
    </row>
    <row r="303802" spans="68:68" customFormat="1">
      <c r="BP303802" s="90"/>
    </row>
    <row r="303803" spans="68:68" customFormat="1">
      <c r="BP303803" s="90"/>
    </row>
    <row r="303804" spans="68:68" customFormat="1">
      <c r="BP303804" s="90"/>
    </row>
    <row r="303805" spans="68:68" customFormat="1">
      <c r="BP303805" s="90"/>
    </row>
    <row r="303806" spans="68:68" customFormat="1">
      <c r="BP303806" s="90"/>
    </row>
    <row r="303807" spans="68:68" customFormat="1">
      <c r="BP303807" s="90"/>
    </row>
    <row r="303808" spans="68:68" customFormat="1">
      <c r="BP303808" s="90"/>
    </row>
    <row r="303809" spans="68:68" customFormat="1">
      <c r="BP303809" s="90"/>
    </row>
    <row r="303810" spans="68:68" customFormat="1">
      <c r="BP303810" s="90"/>
    </row>
    <row r="303811" spans="68:68" customFormat="1">
      <c r="BP303811" s="90"/>
    </row>
    <row r="303812" spans="68:68" customFormat="1">
      <c r="BP303812" s="90"/>
    </row>
    <row r="303813" spans="68:68" customFormat="1">
      <c r="BP303813" s="90"/>
    </row>
    <row r="303814" spans="68:68" customFormat="1">
      <c r="BP303814" s="90"/>
    </row>
    <row r="303815" spans="68:68" customFormat="1">
      <c r="BP303815" s="90"/>
    </row>
    <row r="303816" spans="68:68" customFormat="1">
      <c r="BP303816" s="90"/>
    </row>
    <row r="303817" spans="68:68" customFormat="1">
      <c r="BP303817" s="90"/>
    </row>
    <row r="303818" spans="68:68" customFormat="1">
      <c r="BP303818" s="90"/>
    </row>
    <row r="303819" spans="68:68" customFormat="1">
      <c r="BP303819" s="90"/>
    </row>
    <row r="303820" spans="68:68" customFormat="1">
      <c r="BP303820" s="90"/>
    </row>
    <row r="303821" spans="68:68" customFormat="1">
      <c r="BP303821" s="90"/>
    </row>
    <row r="303822" spans="68:68" customFormat="1">
      <c r="BP303822" s="90"/>
    </row>
    <row r="303823" spans="68:68" customFormat="1">
      <c r="BP303823" s="90"/>
    </row>
    <row r="303824" spans="68:68" customFormat="1">
      <c r="BP303824" s="90"/>
    </row>
    <row r="303825" spans="68:68" customFormat="1">
      <c r="BP303825" s="90"/>
    </row>
    <row r="303826" spans="68:68" customFormat="1">
      <c r="BP303826" s="90"/>
    </row>
    <row r="303827" spans="68:68" customFormat="1">
      <c r="BP303827" s="90"/>
    </row>
    <row r="303828" spans="68:68" customFormat="1">
      <c r="BP303828" s="90"/>
    </row>
    <row r="303829" spans="68:68" customFormat="1">
      <c r="BP303829" s="90"/>
    </row>
    <row r="303830" spans="68:68" customFormat="1">
      <c r="BP303830" s="90"/>
    </row>
    <row r="303831" spans="68:68" customFormat="1">
      <c r="BP303831" s="90"/>
    </row>
    <row r="303832" spans="68:68" customFormat="1">
      <c r="BP303832" s="90"/>
    </row>
    <row r="303833" spans="68:68" customFormat="1">
      <c r="BP303833" s="90"/>
    </row>
    <row r="303834" spans="68:68" customFormat="1">
      <c r="BP303834" s="90"/>
    </row>
    <row r="303835" spans="68:68" customFormat="1">
      <c r="BP303835" s="90"/>
    </row>
    <row r="303836" spans="68:68" customFormat="1">
      <c r="BP303836" s="90"/>
    </row>
    <row r="303837" spans="68:68" customFormat="1">
      <c r="BP303837" s="90"/>
    </row>
    <row r="303838" spans="68:68" customFormat="1">
      <c r="BP303838" s="90"/>
    </row>
    <row r="303839" spans="68:68" customFormat="1">
      <c r="BP303839" s="90"/>
    </row>
    <row r="303840" spans="68:68" customFormat="1">
      <c r="BP303840" s="90"/>
    </row>
    <row r="303841" spans="68:68" customFormat="1">
      <c r="BP303841" s="90"/>
    </row>
    <row r="303842" spans="68:68" customFormat="1">
      <c r="BP303842" s="90"/>
    </row>
    <row r="303843" spans="68:68" customFormat="1">
      <c r="BP303843" s="90"/>
    </row>
    <row r="303844" spans="68:68" customFormat="1">
      <c r="BP303844" s="90"/>
    </row>
    <row r="303845" spans="68:68" customFormat="1">
      <c r="BP303845" s="90"/>
    </row>
    <row r="303846" spans="68:68" customFormat="1">
      <c r="BP303846" s="90"/>
    </row>
    <row r="303847" spans="68:68" customFormat="1">
      <c r="BP303847" s="90"/>
    </row>
    <row r="303848" spans="68:68" customFormat="1">
      <c r="BP303848" s="90"/>
    </row>
    <row r="303849" spans="68:68" customFormat="1">
      <c r="BP303849" s="90"/>
    </row>
    <row r="303850" spans="68:68" customFormat="1">
      <c r="BP303850" s="90"/>
    </row>
    <row r="303851" spans="68:68" customFormat="1">
      <c r="BP303851" s="90"/>
    </row>
    <row r="303852" spans="68:68" customFormat="1">
      <c r="BP303852" s="90"/>
    </row>
    <row r="303853" spans="68:68" customFormat="1">
      <c r="BP303853" s="90"/>
    </row>
    <row r="303854" spans="68:68" customFormat="1">
      <c r="BP303854" s="90"/>
    </row>
    <row r="303855" spans="68:68" customFormat="1">
      <c r="BP303855" s="90"/>
    </row>
    <row r="303856" spans="68:68" customFormat="1">
      <c r="BP303856" s="90"/>
    </row>
    <row r="303857" spans="68:68" customFormat="1">
      <c r="BP303857" s="90"/>
    </row>
    <row r="303858" spans="68:68" customFormat="1">
      <c r="BP303858" s="90"/>
    </row>
    <row r="303859" spans="68:68" customFormat="1">
      <c r="BP303859" s="90"/>
    </row>
    <row r="303860" spans="68:68" customFormat="1">
      <c r="BP303860" s="90"/>
    </row>
    <row r="303861" spans="68:68" customFormat="1">
      <c r="BP303861" s="90"/>
    </row>
    <row r="303862" spans="68:68" customFormat="1">
      <c r="BP303862" s="90"/>
    </row>
    <row r="303863" spans="68:68" customFormat="1">
      <c r="BP303863" s="90"/>
    </row>
    <row r="303864" spans="68:68" customFormat="1">
      <c r="BP303864" s="90"/>
    </row>
    <row r="303865" spans="68:68" customFormat="1">
      <c r="BP303865" s="90"/>
    </row>
    <row r="303866" spans="68:68" customFormat="1">
      <c r="BP303866" s="90"/>
    </row>
    <row r="303867" spans="68:68" customFormat="1">
      <c r="BP303867" s="90"/>
    </row>
    <row r="303868" spans="68:68" customFormat="1">
      <c r="BP303868" s="90"/>
    </row>
    <row r="303869" spans="68:68" customFormat="1">
      <c r="BP303869" s="90"/>
    </row>
    <row r="303870" spans="68:68" customFormat="1">
      <c r="BP303870" s="90"/>
    </row>
    <row r="303871" spans="68:68" customFormat="1">
      <c r="BP303871" s="90"/>
    </row>
    <row r="303872" spans="68:68" customFormat="1">
      <c r="BP303872" s="90"/>
    </row>
    <row r="303873" spans="68:68" customFormat="1">
      <c r="BP303873" s="90"/>
    </row>
    <row r="303874" spans="68:68" customFormat="1">
      <c r="BP303874" s="90"/>
    </row>
    <row r="303875" spans="68:68" customFormat="1">
      <c r="BP303875" s="90"/>
    </row>
    <row r="303876" spans="68:68" customFormat="1">
      <c r="BP303876" s="90"/>
    </row>
    <row r="303877" spans="68:68" customFormat="1">
      <c r="BP303877" s="90"/>
    </row>
    <row r="303878" spans="68:68" customFormat="1">
      <c r="BP303878" s="90"/>
    </row>
    <row r="303879" spans="68:68" customFormat="1">
      <c r="BP303879" s="90"/>
    </row>
    <row r="303880" spans="68:68" customFormat="1">
      <c r="BP303880" s="90"/>
    </row>
    <row r="303881" spans="68:68" customFormat="1">
      <c r="BP303881" s="90"/>
    </row>
    <row r="303882" spans="68:68" customFormat="1">
      <c r="BP303882" s="90"/>
    </row>
    <row r="303883" spans="68:68" customFormat="1">
      <c r="BP303883" s="90"/>
    </row>
    <row r="303884" spans="68:68" customFormat="1">
      <c r="BP303884" s="90"/>
    </row>
    <row r="303885" spans="68:68" customFormat="1">
      <c r="BP303885" s="90"/>
    </row>
    <row r="303886" spans="68:68" customFormat="1">
      <c r="BP303886" s="90"/>
    </row>
    <row r="303887" spans="68:68" customFormat="1">
      <c r="BP303887" s="90"/>
    </row>
    <row r="303888" spans="68:68" customFormat="1">
      <c r="BP303888" s="90"/>
    </row>
    <row r="303889" spans="68:68" customFormat="1">
      <c r="BP303889" s="90"/>
    </row>
    <row r="303890" spans="68:68" customFormat="1">
      <c r="BP303890" s="90"/>
    </row>
    <row r="303891" spans="68:68" customFormat="1">
      <c r="BP303891" s="90"/>
    </row>
    <row r="303892" spans="68:68" customFormat="1">
      <c r="BP303892" s="90"/>
    </row>
    <row r="303893" spans="68:68" customFormat="1">
      <c r="BP303893" s="90"/>
    </row>
    <row r="303894" spans="68:68" customFormat="1">
      <c r="BP303894" s="90"/>
    </row>
    <row r="303895" spans="68:68" customFormat="1">
      <c r="BP303895" s="90"/>
    </row>
    <row r="303896" spans="68:68" customFormat="1">
      <c r="BP303896" s="90"/>
    </row>
    <row r="303897" spans="68:68" customFormat="1">
      <c r="BP303897" s="90"/>
    </row>
    <row r="303898" spans="68:68" customFormat="1">
      <c r="BP303898" s="90"/>
    </row>
    <row r="303899" spans="68:68" customFormat="1">
      <c r="BP303899" s="90"/>
    </row>
    <row r="303900" spans="68:68" customFormat="1">
      <c r="BP303900" s="90"/>
    </row>
    <row r="303901" spans="68:68" customFormat="1">
      <c r="BP303901" s="90"/>
    </row>
    <row r="303902" spans="68:68" customFormat="1">
      <c r="BP303902" s="90"/>
    </row>
    <row r="303903" spans="68:68" customFormat="1">
      <c r="BP303903" s="90"/>
    </row>
    <row r="303904" spans="68:68" customFormat="1">
      <c r="BP303904" s="90"/>
    </row>
    <row r="303905" spans="68:68" customFormat="1">
      <c r="BP303905" s="90"/>
    </row>
    <row r="303906" spans="68:68" customFormat="1">
      <c r="BP303906" s="90"/>
    </row>
    <row r="303907" spans="68:68" customFormat="1">
      <c r="BP303907" s="90"/>
    </row>
    <row r="303908" spans="68:68" customFormat="1">
      <c r="BP303908" s="90"/>
    </row>
    <row r="303909" spans="68:68" customFormat="1">
      <c r="BP303909" s="90"/>
    </row>
    <row r="303910" spans="68:68" customFormat="1">
      <c r="BP303910" s="90"/>
    </row>
    <row r="303911" spans="68:68" customFormat="1">
      <c r="BP303911" s="90"/>
    </row>
    <row r="303912" spans="68:68" customFormat="1">
      <c r="BP303912" s="90"/>
    </row>
    <row r="303913" spans="68:68" customFormat="1">
      <c r="BP303913" s="90"/>
    </row>
    <row r="303914" spans="68:68" customFormat="1">
      <c r="BP303914" s="90"/>
    </row>
    <row r="303915" spans="68:68" customFormat="1">
      <c r="BP303915" s="90"/>
    </row>
    <row r="303916" spans="68:68" customFormat="1">
      <c r="BP303916" s="90"/>
    </row>
    <row r="303917" spans="68:68" customFormat="1">
      <c r="BP303917" s="90"/>
    </row>
    <row r="303918" spans="68:68" customFormat="1">
      <c r="BP303918" s="90"/>
    </row>
    <row r="303919" spans="68:68" customFormat="1">
      <c r="BP303919" s="90"/>
    </row>
    <row r="303920" spans="68:68" customFormat="1">
      <c r="BP303920" s="90"/>
    </row>
    <row r="303921" spans="68:68" customFormat="1">
      <c r="BP303921" s="90"/>
    </row>
    <row r="303922" spans="68:68" customFormat="1">
      <c r="BP303922" s="90"/>
    </row>
    <row r="303923" spans="68:68" customFormat="1">
      <c r="BP303923" s="90"/>
    </row>
    <row r="303924" spans="68:68" customFormat="1">
      <c r="BP303924" s="90"/>
    </row>
    <row r="303925" spans="68:68" customFormat="1">
      <c r="BP303925" s="90"/>
    </row>
    <row r="303926" spans="68:68" customFormat="1">
      <c r="BP303926" s="90"/>
    </row>
    <row r="303927" spans="68:68" customFormat="1">
      <c r="BP303927" s="90"/>
    </row>
    <row r="303928" spans="68:68" customFormat="1">
      <c r="BP303928" s="90"/>
    </row>
    <row r="303929" spans="68:68" customFormat="1">
      <c r="BP303929" s="90"/>
    </row>
    <row r="303930" spans="68:68" customFormat="1">
      <c r="BP303930" s="90"/>
    </row>
    <row r="303931" spans="68:68" customFormat="1">
      <c r="BP303931" s="90"/>
    </row>
    <row r="303932" spans="68:68" customFormat="1">
      <c r="BP303932" s="90"/>
    </row>
    <row r="303933" spans="68:68" customFormat="1">
      <c r="BP303933" s="90"/>
    </row>
    <row r="303934" spans="68:68" customFormat="1">
      <c r="BP303934" s="90"/>
    </row>
    <row r="303935" spans="68:68" customFormat="1">
      <c r="BP303935" s="90"/>
    </row>
    <row r="303936" spans="68:68" customFormat="1">
      <c r="BP303936" s="90"/>
    </row>
    <row r="303937" spans="68:68" customFormat="1">
      <c r="BP303937" s="90"/>
    </row>
    <row r="303938" spans="68:68" customFormat="1">
      <c r="BP303938" s="90"/>
    </row>
    <row r="303939" spans="68:68" customFormat="1">
      <c r="BP303939" s="90"/>
    </row>
    <row r="303940" spans="68:68" customFormat="1">
      <c r="BP303940" s="90"/>
    </row>
    <row r="303941" spans="68:68" customFormat="1">
      <c r="BP303941" s="90"/>
    </row>
    <row r="303942" spans="68:68" customFormat="1">
      <c r="BP303942" s="90"/>
    </row>
    <row r="303943" spans="68:68" customFormat="1">
      <c r="BP303943" s="90"/>
    </row>
    <row r="303944" spans="68:68" customFormat="1">
      <c r="BP303944" s="90"/>
    </row>
    <row r="303945" spans="68:68" customFormat="1">
      <c r="BP303945" s="90"/>
    </row>
    <row r="303946" spans="68:68" customFormat="1">
      <c r="BP303946" s="90"/>
    </row>
    <row r="303947" spans="68:68" customFormat="1">
      <c r="BP303947" s="90"/>
    </row>
    <row r="303948" spans="68:68" customFormat="1">
      <c r="BP303948" s="90"/>
    </row>
    <row r="303949" spans="68:68" customFormat="1">
      <c r="BP303949" s="90"/>
    </row>
    <row r="303950" spans="68:68" customFormat="1">
      <c r="BP303950" s="90"/>
    </row>
    <row r="303951" spans="68:68" customFormat="1">
      <c r="BP303951" s="90"/>
    </row>
    <row r="303952" spans="68:68" customFormat="1">
      <c r="BP303952" s="90"/>
    </row>
    <row r="303953" spans="68:68" customFormat="1">
      <c r="BP303953" s="90"/>
    </row>
    <row r="303954" spans="68:68" customFormat="1">
      <c r="BP303954" s="90"/>
    </row>
    <row r="303955" spans="68:68" customFormat="1">
      <c r="BP303955" s="90"/>
    </row>
    <row r="303956" spans="68:68" customFormat="1">
      <c r="BP303956" s="90"/>
    </row>
    <row r="303957" spans="68:68" customFormat="1">
      <c r="BP303957" s="90"/>
    </row>
    <row r="303958" spans="68:68" customFormat="1">
      <c r="BP303958" s="90"/>
    </row>
    <row r="303959" spans="68:68" customFormat="1">
      <c r="BP303959" s="90"/>
    </row>
    <row r="303960" spans="68:68" customFormat="1">
      <c r="BP303960" s="90"/>
    </row>
    <row r="303961" spans="68:68" customFormat="1">
      <c r="BP303961" s="90"/>
    </row>
    <row r="303962" spans="68:68" customFormat="1">
      <c r="BP303962" s="90"/>
    </row>
    <row r="303963" spans="68:68" customFormat="1">
      <c r="BP303963" s="90"/>
    </row>
    <row r="303964" spans="68:68" customFormat="1">
      <c r="BP303964" s="90"/>
    </row>
    <row r="303965" spans="68:68" customFormat="1">
      <c r="BP303965" s="90"/>
    </row>
    <row r="303966" spans="68:68" customFormat="1">
      <c r="BP303966" s="90"/>
    </row>
    <row r="303967" spans="68:68" customFormat="1">
      <c r="BP303967" s="90"/>
    </row>
    <row r="303968" spans="68:68" customFormat="1">
      <c r="BP303968" s="90"/>
    </row>
    <row r="303969" spans="68:68" customFormat="1">
      <c r="BP303969" s="90"/>
    </row>
    <row r="303970" spans="68:68" customFormat="1">
      <c r="BP303970" s="90"/>
    </row>
    <row r="303971" spans="68:68" customFormat="1">
      <c r="BP303971" s="90"/>
    </row>
    <row r="303972" spans="68:68" customFormat="1">
      <c r="BP303972" s="90"/>
    </row>
    <row r="303973" spans="68:68" customFormat="1">
      <c r="BP303973" s="90"/>
    </row>
    <row r="303974" spans="68:68" customFormat="1">
      <c r="BP303974" s="90"/>
    </row>
    <row r="303975" spans="68:68" customFormat="1">
      <c r="BP303975" s="90"/>
    </row>
    <row r="303976" spans="68:68" customFormat="1">
      <c r="BP303976" s="90"/>
    </row>
    <row r="303977" spans="68:68" customFormat="1">
      <c r="BP303977" s="90"/>
    </row>
    <row r="303978" spans="68:68" customFormat="1">
      <c r="BP303978" s="90"/>
    </row>
    <row r="303979" spans="68:68" customFormat="1">
      <c r="BP303979" s="90"/>
    </row>
    <row r="303980" spans="68:68" customFormat="1">
      <c r="BP303980" s="90"/>
    </row>
    <row r="303981" spans="68:68" customFormat="1">
      <c r="BP303981" s="90"/>
    </row>
    <row r="303982" spans="68:68" customFormat="1">
      <c r="BP303982" s="90"/>
    </row>
    <row r="303983" spans="68:68" customFormat="1">
      <c r="BP303983" s="90"/>
    </row>
    <row r="303984" spans="68:68" customFormat="1">
      <c r="BP303984" s="90"/>
    </row>
    <row r="303985" spans="68:68" customFormat="1">
      <c r="BP303985" s="90"/>
    </row>
    <row r="303986" spans="68:68" customFormat="1">
      <c r="BP303986" s="90"/>
    </row>
    <row r="303987" spans="68:68" customFormat="1">
      <c r="BP303987" s="90"/>
    </row>
    <row r="303988" spans="68:68" customFormat="1">
      <c r="BP303988" s="90"/>
    </row>
    <row r="303989" spans="68:68" customFormat="1">
      <c r="BP303989" s="90"/>
    </row>
    <row r="303990" spans="68:68" customFormat="1">
      <c r="BP303990" s="90"/>
    </row>
    <row r="303991" spans="68:68" customFormat="1">
      <c r="BP303991" s="90"/>
    </row>
    <row r="303992" spans="68:68" customFormat="1">
      <c r="BP303992" s="90"/>
    </row>
    <row r="303993" spans="68:68" customFormat="1">
      <c r="BP303993" s="90"/>
    </row>
    <row r="303994" spans="68:68" customFormat="1">
      <c r="BP303994" s="90"/>
    </row>
    <row r="303995" spans="68:68" customFormat="1">
      <c r="BP303995" s="90"/>
    </row>
    <row r="303996" spans="68:68" customFormat="1">
      <c r="BP303996" s="90"/>
    </row>
    <row r="303997" spans="68:68" customFormat="1">
      <c r="BP303997" s="90"/>
    </row>
    <row r="303998" spans="68:68" customFormat="1">
      <c r="BP303998" s="90"/>
    </row>
    <row r="303999" spans="68:68" customFormat="1">
      <c r="BP303999" s="90"/>
    </row>
    <row r="304000" spans="68:68" customFormat="1">
      <c r="BP304000" s="90"/>
    </row>
    <row r="304001" spans="68:68" customFormat="1">
      <c r="BP304001" s="90"/>
    </row>
    <row r="304002" spans="68:68" customFormat="1">
      <c r="BP304002" s="90"/>
    </row>
    <row r="304003" spans="68:68" customFormat="1">
      <c r="BP304003" s="90"/>
    </row>
    <row r="304004" spans="68:68" customFormat="1">
      <c r="BP304004" s="90"/>
    </row>
    <row r="304005" spans="68:68" customFormat="1">
      <c r="BP304005" s="90"/>
    </row>
    <row r="304006" spans="68:68" customFormat="1">
      <c r="BP304006" s="90"/>
    </row>
    <row r="304007" spans="68:68" customFormat="1">
      <c r="BP304007" s="90"/>
    </row>
    <row r="304008" spans="68:68" customFormat="1">
      <c r="BP304008" s="90"/>
    </row>
    <row r="304009" spans="68:68" customFormat="1">
      <c r="BP304009" s="90"/>
    </row>
    <row r="304010" spans="68:68" customFormat="1">
      <c r="BP304010" s="90"/>
    </row>
    <row r="304011" spans="68:68" customFormat="1">
      <c r="BP304011" s="90"/>
    </row>
    <row r="304012" spans="68:68" customFormat="1">
      <c r="BP304012" s="90"/>
    </row>
    <row r="304013" spans="68:68" customFormat="1">
      <c r="BP304013" s="90"/>
    </row>
    <row r="304014" spans="68:68" customFormat="1">
      <c r="BP304014" s="90"/>
    </row>
    <row r="304015" spans="68:68" customFormat="1">
      <c r="BP304015" s="90"/>
    </row>
    <row r="304016" spans="68:68" customFormat="1">
      <c r="BP304016" s="90"/>
    </row>
    <row r="304017" spans="68:68" customFormat="1">
      <c r="BP304017" s="90"/>
    </row>
    <row r="304018" spans="68:68" customFormat="1">
      <c r="BP304018" s="90"/>
    </row>
    <row r="304019" spans="68:68" customFormat="1">
      <c r="BP304019" s="90"/>
    </row>
    <row r="304020" spans="68:68" customFormat="1">
      <c r="BP304020" s="90"/>
    </row>
    <row r="304021" spans="68:68" customFormat="1">
      <c r="BP304021" s="90"/>
    </row>
    <row r="304022" spans="68:68" customFormat="1">
      <c r="BP304022" s="90"/>
    </row>
    <row r="304023" spans="68:68" customFormat="1">
      <c r="BP304023" s="90"/>
    </row>
    <row r="304024" spans="68:68" customFormat="1">
      <c r="BP304024" s="90"/>
    </row>
    <row r="304025" spans="68:68" customFormat="1">
      <c r="BP304025" s="90"/>
    </row>
    <row r="304026" spans="68:68" customFormat="1">
      <c r="BP304026" s="90"/>
    </row>
    <row r="304027" spans="68:68" customFormat="1">
      <c r="BP304027" s="90"/>
    </row>
    <row r="304028" spans="68:68" customFormat="1">
      <c r="BP304028" s="90"/>
    </row>
    <row r="304029" spans="68:68" customFormat="1">
      <c r="BP304029" s="90"/>
    </row>
    <row r="304030" spans="68:68" customFormat="1">
      <c r="BP304030" s="90"/>
    </row>
    <row r="304031" spans="68:68" customFormat="1">
      <c r="BP304031" s="90"/>
    </row>
    <row r="304032" spans="68:68" customFormat="1">
      <c r="BP304032" s="90"/>
    </row>
    <row r="304033" spans="68:68" customFormat="1">
      <c r="BP304033" s="90"/>
    </row>
    <row r="304034" spans="68:68" customFormat="1">
      <c r="BP304034" s="90"/>
    </row>
    <row r="304035" spans="68:68" customFormat="1">
      <c r="BP304035" s="90"/>
    </row>
    <row r="304036" spans="68:68" customFormat="1">
      <c r="BP304036" s="90"/>
    </row>
    <row r="304037" spans="68:68" customFormat="1">
      <c r="BP304037" s="90"/>
    </row>
    <row r="304038" spans="68:68" customFormat="1">
      <c r="BP304038" s="90"/>
    </row>
    <row r="304039" spans="68:68" customFormat="1">
      <c r="BP304039" s="90"/>
    </row>
    <row r="304040" spans="68:68" customFormat="1">
      <c r="BP304040" s="90"/>
    </row>
    <row r="304041" spans="68:68" customFormat="1">
      <c r="BP304041" s="90"/>
    </row>
    <row r="304042" spans="68:68" customFormat="1">
      <c r="BP304042" s="90"/>
    </row>
    <row r="304043" spans="68:68" customFormat="1">
      <c r="BP304043" s="90"/>
    </row>
    <row r="304044" spans="68:68" customFormat="1">
      <c r="BP304044" s="90"/>
    </row>
    <row r="304045" spans="68:68" customFormat="1">
      <c r="BP304045" s="90"/>
    </row>
    <row r="304046" spans="68:68" customFormat="1">
      <c r="BP304046" s="90"/>
    </row>
    <row r="304047" spans="68:68" customFormat="1">
      <c r="BP304047" s="90"/>
    </row>
    <row r="304048" spans="68:68" customFormat="1">
      <c r="BP304048" s="90"/>
    </row>
    <row r="304049" spans="68:68" customFormat="1">
      <c r="BP304049" s="90"/>
    </row>
    <row r="304050" spans="68:68" customFormat="1">
      <c r="BP304050" s="90"/>
    </row>
    <row r="304051" spans="68:68" customFormat="1">
      <c r="BP304051" s="90"/>
    </row>
    <row r="304052" spans="68:68" customFormat="1">
      <c r="BP304052" s="90"/>
    </row>
    <row r="304053" spans="68:68" customFormat="1">
      <c r="BP304053" s="90"/>
    </row>
    <row r="304054" spans="68:68" customFormat="1">
      <c r="BP304054" s="90"/>
    </row>
    <row r="304055" spans="68:68" customFormat="1">
      <c r="BP304055" s="90"/>
    </row>
    <row r="304056" spans="68:68" customFormat="1">
      <c r="BP304056" s="90"/>
    </row>
    <row r="304057" spans="68:68" customFormat="1">
      <c r="BP304057" s="90"/>
    </row>
    <row r="304058" spans="68:68" customFormat="1">
      <c r="BP304058" s="90"/>
    </row>
    <row r="304059" spans="68:68" customFormat="1">
      <c r="BP304059" s="90"/>
    </row>
    <row r="304060" spans="68:68" customFormat="1">
      <c r="BP304060" s="90"/>
    </row>
    <row r="304061" spans="68:68" customFormat="1">
      <c r="BP304061" s="90"/>
    </row>
    <row r="304062" spans="68:68" customFormat="1">
      <c r="BP304062" s="90"/>
    </row>
    <row r="304063" spans="68:68" customFormat="1">
      <c r="BP304063" s="90"/>
    </row>
    <row r="304064" spans="68:68" customFormat="1">
      <c r="BP304064" s="90"/>
    </row>
    <row r="304065" spans="68:68" customFormat="1">
      <c r="BP304065" s="90"/>
    </row>
    <row r="304066" spans="68:68" customFormat="1">
      <c r="BP304066" s="90"/>
    </row>
    <row r="304067" spans="68:68" customFormat="1">
      <c r="BP304067" s="90"/>
    </row>
    <row r="304068" spans="68:68" customFormat="1">
      <c r="BP304068" s="90"/>
    </row>
    <row r="304069" spans="68:68" customFormat="1">
      <c r="BP304069" s="90"/>
    </row>
    <row r="304070" spans="68:68" customFormat="1">
      <c r="BP304070" s="90"/>
    </row>
    <row r="304071" spans="68:68" customFormat="1">
      <c r="BP304071" s="90"/>
    </row>
    <row r="304072" spans="68:68" customFormat="1">
      <c r="BP304072" s="90"/>
    </row>
    <row r="304073" spans="68:68" customFormat="1">
      <c r="BP304073" s="90"/>
    </row>
    <row r="304074" spans="68:68" customFormat="1">
      <c r="BP304074" s="90"/>
    </row>
    <row r="304075" spans="68:68" customFormat="1">
      <c r="BP304075" s="90"/>
    </row>
    <row r="304076" spans="68:68" customFormat="1">
      <c r="BP304076" s="90"/>
    </row>
    <row r="304077" spans="68:68" customFormat="1">
      <c r="BP304077" s="90"/>
    </row>
    <row r="304078" spans="68:68" customFormat="1">
      <c r="BP304078" s="90"/>
    </row>
    <row r="304079" spans="68:68" customFormat="1">
      <c r="BP304079" s="90"/>
    </row>
    <row r="304080" spans="68:68" customFormat="1">
      <c r="BP304080" s="90"/>
    </row>
    <row r="304081" spans="68:68" customFormat="1">
      <c r="BP304081" s="90"/>
    </row>
    <row r="304082" spans="68:68" customFormat="1">
      <c r="BP304082" s="90"/>
    </row>
    <row r="304083" spans="68:68" customFormat="1">
      <c r="BP304083" s="90"/>
    </row>
    <row r="304084" spans="68:68" customFormat="1">
      <c r="BP304084" s="90"/>
    </row>
    <row r="304085" spans="68:68" customFormat="1">
      <c r="BP304085" s="90"/>
    </row>
    <row r="304086" spans="68:68" customFormat="1">
      <c r="BP304086" s="90"/>
    </row>
    <row r="304087" spans="68:68" customFormat="1">
      <c r="BP304087" s="90"/>
    </row>
    <row r="304088" spans="68:68" customFormat="1">
      <c r="BP304088" s="90"/>
    </row>
    <row r="304089" spans="68:68" customFormat="1">
      <c r="BP304089" s="90"/>
    </row>
    <row r="304090" spans="68:68" customFormat="1">
      <c r="BP304090" s="90"/>
    </row>
    <row r="304091" spans="68:68" customFormat="1">
      <c r="BP304091" s="90"/>
    </row>
    <row r="304092" spans="68:68" customFormat="1">
      <c r="BP304092" s="90"/>
    </row>
    <row r="304093" spans="68:68" customFormat="1">
      <c r="BP304093" s="90"/>
    </row>
    <row r="304094" spans="68:68" customFormat="1">
      <c r="BP304094" s="90"/>
    </row>
    <row r="304095" spans="68:68" customFormat="1">
      <c r="BP304095" s="90"/>
    </row>
    <row r="304096" spans="68:68" customFormat="1">
      <c r="BP304096" s="90"/>
    </row>
    <row r="304097" spans="68:68" customFormat="1">
      <c r="BP304097" s="90"/>
    </row>
    <row r="304098" spans="68:68" customFormat="1">
      <c r="BP304098" s="90"/>
    </row>
    <row r="304099" spans="68:68" customFormat="1">
      <c r="BP304099" s="90"/>
    </row>
    <row r="304100" spans="68:68" customFormat="1">
      <c r="BP304100" s="90"/>
    </row>
    <row r="304101" spans="68:68" customFormat="1">
      <c r="BP304101" s="90"/>
    </row>
    <row r="304102" spans="68:68" customFormat="1">
      <c r="BP304102" s="90"/>
    </row>
    <row r="304103" spans="68:68" customFormat="1">
      <c r="BP304103" s="90"/>
    </row>
    <row r="304104" spans="68:68" customFormat="1">
      <c r="BP304104" s="90"/>
    </row>
    <row r="304105" spans="68:68" customFormat="1">
      <c r="BP304105" s="90"/>
    </row>
    <row r="304106" spans="68:68" customFormat="1">
      <c r="BP304106" s="90"/>
    </row>
    <row r="304107" spans="68:68" customFormat="1">
      <c r="BP304107" s="90"/>
    </row>
    <row r="304108" spans="68:68" customFormat="1">
      <c r="BP304108" s="90"/>
    </row>
    <row r="304109" spans="68:68" customFormat="1">
      <c r="BP304109" s="90"/>
    </row>
    <row r="304110" spans="68:68" customFormat="1">
      <c r="BP304110" s="90"/>
    </row>
    <row r="304111" spans="68:68" customFormat="1">
      <c r="BP304111" s="90"/>
    </row>
    <row r="304112" spans="68:68" customFormat="1">
      <c r="BP304112" s="90"/>
    </row>
    <row r="304113" spans="68:68" customFormat="1">
      <c r="BP304113" s="90"/>
    </row>
    <row r="304114" spans="68:68" customFormat="1">
      <c r="BP304114" s="90"/>
    </row>
    <row r="304115" spans="68:68" customFormat="1">
      <c r="BP304115" s="90"/>
    </row>
    <row r="304116" spans="68:68" customFormat="1">
      <c r="BP304116" s="90"/>
    </row>
    <row r="304117" spans="68:68" customFormat="1">
      <c r="BP304117" s="90"/>
    </row>
    <row r="304118" spans="68:68" customFormat="1">
      <c r="BP304118" s="90"/>
    </row>
    <row r="304119" spans="68:68" customFormat="1">
      <c r="BP304119" s="90"/>
    </row>
    <row r="304120" spans="68:68" customFormat="1">
      <c r="BP304120" s="90"/>
    </row>
    <row r="304121" spans="68:68" customFormat="1">
      <c r="BP304121" s="90"/>
    </row>
    <row r="304122" spans="68:68" customFormat="1">
      <c r="BP304122" s="90"/>
    </row>
    <row r="304123" spans="68:68" customFormat="1">
      <c r="BP304123" s="90"/>
    </row>
    <row r="304124" spans="68:68" customFormat="1">
      <c r="BP304124" s="90"/>
    </row>
    <row r="304125" spans="68:68" customFormat="1">
      <c r="BP304125" s="90"/>
    </row>
    <row r="304126" spans="68:68" customFormat="1">
      <c r="BP304126" s="90"/>
    </row>
    <row r="304127" spans="68:68" customFormat="1">
      <c r="BP304127" s="90"/>
    </row>
    <row r="304128" spans="68:68" customFormat="1">
      <c r="BP304128" s="90"/>
    </row>
    <row r="304129" spans="68:68" customFormat="1">
      <c r="BP304129" s="90"/>
    </row>
    <row r="304130" spans="68:68" customFormat="1">
      <c r="BP304130" s="90"/>
    </row>
    <row r="304131" spans="68:68" customFormat="1">
      <c r="BP304131" s="90"/>
    </row>
    <row r="304132" spans="68:68" customFormat="1">
      <c r="BP304132" s="90"/>
    </row>
    <row r="304133" spans="68:68" customFormat="1">
      <c r="BP304133" s="90"/>
    </row>
    <row r="304134" spans="68:68" customFormat="1">
      <c r="BP304134" s="90"/>
    </row>
    <row r="304135" spans="68:68" customFormat="1">
      <c r="BP304135" s="90"/>
    </row>
    <row r="304136" spans="68:68" customFormat="1">
      <c r="BP304136" s="90"/>
    </row>
    <row r="304137" spans="68:68" customFormat="1">
      <c r="BP304137" s="90"/>
    </row>
    <row r="304138" spans="68:68" customFormat="1">
      <c r="BP304138" s="90"/>
    </row>
    <row r="304139" spans="68:68" customFormat="1">
      <c r="BP304139" s="90"/>
    </row>
    <row r="304140" spans="68:68" customFormat="1">
      <c r="BP304140" s="90"/>
    </row>
    <row r="304141" spans="68:68" customFormat="1">
      <c r="BP304141" s="90"/>
    </row>
    <row r="304142" spans="68:68" customFormat="1">
      <c r="BP304142" s="90"/>
    </row>
    <row r="304143" spans="68:68" customFormat="1">
      <c r="BP304143" s="90"/>
    </row>
    <row r="304144" spans="68:68" customFormat="1">
      <c r="BP304144" s="90"/>
    </row>
    <row r="304145" spans="68:68" customFormat="1">
      <c r="BP304145" s="90"/>
    </row>
    <row r="304146" spans="68:68" customFormat="1">
      <c r="BP304146" s="90"/>
    </row>
    <row r="304147" spans="68:68" customFormat="1">
      <c r="BP304147" s="90"/>
    </row>
    <row r="304148" spans="68:68" customFormat="1">
      <c r="BP304148" s="90"/>
    </row>
    <row r="304149" spans="68:68" customFormat="1">
      <c r="BP304149" s="90"/>
    </row>
    <row r="304150" spans="68:68" customFormat="1">
      <c r="BP304150" s="90"/>
    </row>
    <row r="304151" spans="68:68" customFormat="1">
      <c r="BP304151" s="90"/>
    </row>
    <row r="304152" spans="68:68" customFormat="1">
      <c r="BP304152" s="90"/>
    </row>
    <row r="304153" spans="68:68" customFormat="1">
      <c r="BP304153" s="90"/>
    </row>
    <row r="304154" spans="68:68" customFormat="1">
      <c r="BP304154" s="90"/>
    </row>
    <row r="304155" spans="68:68" customFormat="1">
      <c r="BP304155" s="90"/>
    </row>
    <row r="304156" spans="68:68" customFormat="1">
      <c r="BP304156" s="90"/>
    </row>
    <row r="304157" spans="68:68" customFormat="1">
      <c r="BP304157" s="90"/>
    </row>
    <row r="304158" spans="68:68" customFormat="1">
      <c r="BP304158" s="90"/>
    </row>
    <row r="304159" spans="68:68" customFormat="1">
      <c r="BP304159" s="90"/>
    </row>
    <row r="304160" spans="68:68" customFormat="1">
      <c r="BP304160" s="90"/>
    </row>
    <row r="304161" spans="68:68" customFormat="1">
      <c r="BP304161" s="90"/>
    </row>
    <row r="304162" spans="68:68" customFormat="1">
      <c r="BP304162" s="90"/>
    </row>
    <row r="304163" spans="68:68" customFormat="1">
      <c r="BP304163" s="90"/>
    </row>
    <row r="304164" spans="68:68" customFormat="1">
      <c r="BP304164" s="90"/>
    </row>
    <row r="304165" spans="68:68" customFormat="1">
      <c r="BP304165" s="90"/>
    </row>
    <row r="304166" spans="68:68" customFormat="1">
      <c r="BP304166" s="90"/>
    </row>
    <row r="304167" spans="68:68" customFormat="1">
      <c r="BP304167" s="90"/>
    </row>
    <row r="304168" spans="68:68" customFormat="1">
      <c r="BP304168" s="90"/>
    </row>
    <row r="304169" spans="68:68" customFormat="1">
      <c r="BP304169" s="90"/>
    </row>
    <row r="304170" spans="68:68" customFormat="1">
      <c r="BP304170" s="90"/>
    </row>
    <row r="304171" spans="68:68" customFormat="1">
      <c r="BP304171" s="90"/>
    </row>
    <row r="304172" spans="68:68" customFormat="1">
      <c r="BP304172" s="90"/>
    </row>
    <row r="304173" spans="68:68" customFormat="1">
      <c r="BP304173" s="90"/>
    </row>
    <row r="304174" spans="68:68" customFormat="1">
      <c r="BP304174" s="90"/>
    </row>
    <row r="304175" spans="68:68" customFormat="1">
      <c r="BP304175" s="90"/>
    </row>
    <row r="304176" spans="68:68" customFormat="1">
      <c r="BP304176" s="90"/>
    </row>
    <row r="304177" spans="68:68" customFormat="1">
      <c r="BP304177" s="90"/>
    </row>
    <row r="304178" spans="68:68" customFormat="1">
      <c r="BP304178" s="90"/>
    </row>
    <row r="304179" spans="68:68" customFormat="1">
      <c r="BP304179" s="90"/>
    </row>
    <row r="304180" spans="68:68" customFormat="1">
      <c r="BP304180" s="90"/>
    </row>
    <row r="304181" spans="68:68" customFormat="1">
      <c r="BP304181" s="90"/>
    </row>
    <row r="304182" spans="68:68" customFormat="1">
      <c r="BP304182" s="90"/>
    </row>
    <row r="304183" spans="68:68" customFormat="1">
      <c r="BP304183" s="90"/>
    </row>
    <row r="304184" spans="68:68" customFormat="1">
      <c r="BP304184" s="90"/>
    </row>
    <row r="304185" spans="68:68" customFormat="1">
      <c r="BP304185" s="90"/>
    </row>
    <row r="304186" spans="68:68" customFormat="1">
      <c r="BP304186" s="90"/>
    </row>
    <row r="304187" spans="68:68" customFormat="1">
      <c r="BP304187" s="90"/>
    </row>
    <row r="304188" spans="68:68" customFormat="1">
      <c r="BP304188" s="90"/>
    </row>
    <row r="304189" spans="68:68" customFormat="1">
      <c r="BP304189" s="90"/>
    </row>
    <row r="304190" spans="68:68" customFormat="1">
      <c r="BP304190" s="90"/>
    </row>
    <row r="304191" spans="68:68" customFormat="1">
      <c r="BP304191" s="90"/>
    </row>
    <row r="304192" spans="68:68" customFormat="1">
      <c r="BP304192" s="90"/>
    </row>
    <row r="304193" spans="68:68" customFormat="1">
      <c r="BP304193" s="90"/>
    </row>
    <row r="304194" spans="68:68" customFormat="1">
      <c r="BP304194" s="90"/>
    </row>
    <row r="304195" spans="68:68" customFormat="1">
      <c r="BP304195" s="90"/>
    </row>
    <row r="304196" spans="68:68" customFormat="1">
      <c r="BP304196" s="90"/>
    </row>
    <row r="304197" spans="68:68" customFormat="1">
      <c r="BP304197" s="90"/>
    </row>
    <row r="304198" spans="68:68" customFormat="1">
      <c r="BP304198" s="90"/>
    </row>
    <row r="304199" spans="68:68" customFormat="1">
      <c r="BP304199" s="90"/>
    </row>
    <row r="304200" spans="68:68" customFormat="1">
      <c r="BP304200" s="90"/>
    </row>
    <row r="304201" spans="68:68" customFormat="1">
      <c r="BP304201" s="90"/>
    </row>
    <row r="304202" spans="68:68" customFormat="1">
      <c r="BP304202" s="90"/>
    </row>
    <row r="304203" spans="68:68" customFormat="1">
      <c r="BP304203" s="90"/>
    </row>
    <row r="304204" spans="68:68" customFormat="1">
      <c r="BP304204" s="90"/>
    </row>
    <row r="304205" spans="68:68" customFormat="1">
      <c r="BP304205" s="90"/>
    </row>
    <row r="304206" spans="68:68" customFormat="1">
      <c r="BP304206" s="90"/>
    </row>
    <row r="304207" spans="68:68" customFormat="1">
      <c r="BP304207" s="90"/>
    </row>
    <row r="304208" spans="68:68" customFormat="1">
      <c r="BP304208" s="90"/>
    </row>
    <row r="304209" spans="68:68" customFormat="1">
      <c r="BP304209" s="90"/>
    </row>
    <row r="304210" spans="68:68" customFormat="1">
      <c r="BP304210" s="90"/>
    </row>
    <row r="304211" spans="68:68" customFormat="1">
      <c r="BP304211" s="90"/>
    </row>
    <row r="304212" spans="68:68" customFormat="1">
      <c r="BP304212" s="90"/>
    </row>
    <row r="304213" spans="68:68" customFormat="1">
      <c r="BP304213" s="90"/>
    </row>
    <row r="304214" spans="68:68" customFormat="1">
      <c r="BP304214" s="90"/>
    </row>
    <row r="304215" spans="68:68" customFormat="1">
      <c r="BP304215" s="90"/>
    </row>
    <row r="304216" spans="68:68" customFormat="1">
      <c r="BP304216" s="90"/>
    </row>
    <row r="304217" spans="68:68" customFormat="1">
      <c r="BP304217" s="90"/>
    </row>
    <row r="304218" spans="68:68" customFormat="1">
      <c r="BP304218" s="90"/>
    </row>
    <row r="304219" spans="68:68" customFormat="1">
      <c r="BP304219" s="90"/>
    </row>
    <row r="304220" spans="68:68" customFormat="1">
      <c r="BP304220" s="90"/>
    </row>
    <row r="304221" spans="68:68" customFormat="1">
      <c r="BP304221" s="90"/>
    </row>
    <row r="304222" spans="68:68" customFormat="1">
      <c r="BP304222" s="90"/>
    </row>
    <row r="304223" spans="68:68" customFormat="1">
      <c r="BP304223" s="90"/>
    </row>
    <row r="304224" spans="68:68" customFormat="1">
      <c r="BP304224" s="90"/>
    </row>
    <row r="304225" spans="68:68" customFormat="1">
      <c r="BP304225" s="90"/>
    </row>
    <row r="304226" spans="68:68" customFormat="1">
      <c r="BP304226" s="90"/>
    </row>
    <row r="304227" spans="68:68" customFormat="1">
      <c r="BP304227" s="90"/>
    </row>
    <row r="304228" spans="68:68" customFormat="1">
      <c r="BP304228" s="90"/>
    </row>
    <row r="304229" spans="68:68" customFormat="1">
      <c r="BP304229" s="90"/>
    </row>
    <row r="304230" spans="68:68" customFormat="1">
      <c r="BP304230" s="90"/>
    </row>
    <row r="304231" spans="68:68" customFormat="1">
      <c r="BP304231" s="90"/>
    </row>
    <row r="304232" spans="68:68" customFormat="1">
      <c r="BP304232" s="90"/>
    </row>
    <row r="304233" spans="68:68" customFormat="1">
      <c r="BP304233" s="90"/>
    </row>
    <row r="304234" spans="68:68" customFormat="1">
      <c r="BP304234" s="90"/>
    </row>
    <row r="304235" spans="68:68" customFormat="1">
      <c r="BP304235" s="90"/>
    </row>
    <row r="304236" spans="68:68" customFormat="1">
      <c r="BP304236" s="90"/>
    </row>
    <row r="304237" spans="68:68" customFormat="1">
      <c r="BP304237" s="90"/>
    </row>
    <row r="304238" spans="68:68" customFormat="1">
      <c r="BP304238" s="90"/>
    </row>
    <row r="304239" spans="68:68" customFormat="1">
      <c r="BP304239" s="90"/>
    </row>
    <row r="304240" spans="68:68" customFormat="1">
      <c r="BP304240" s="90"/>
    </row>
    <row r="304241" spans="68:68" customFormat="1">
      <c r="BP304241" s="90"/>
    </row>
    <row r="304242" spans="68:68" customFormat="1">
      <c r="BP304242" s="90"/>
    </row>
    <row r="304243" spans="68:68" customFormat="1">
      <c r="BP304243" s="90"/>
    </row>
    <row r="304244" spans="68:68" customFormat="1">
      <c r="BP304244" s="90"/>
    </row>
    <row r="304245" spans="68:68" customFormat="1">
      <c r="BP304245" s="90"/>
    </row>
    <row r="304246" spans="68:68" customFormat="1">
      <c r="BP304246" s="90"/>
    </row>
    <row r="304247" spans="68:68" customFormat="1">
      <c r="BP304247" s="90"/>
    </row>
    <row r="304248" spans="68:68" customFormat="1">
      <c r="BP304248" s="90"/>
    </row>
    <row r="304249" spans="68:68" customFormat="1">
      <c r="BP304249" s="90"/>
    </row>
    <row r="304250" spans="68:68" customFormat="1">
      <c r="BP304250" s="90"/>
    </row>
    <row r="304251" spans="68:68" customFormat="1">
      <c r="BP304251" s="90"/>
    </row>
    <row r="304252" spans="68:68" customFormat="1">
      <c r="BP304252" s="90"/>
    </row>
    <row r="304253" spans="68:68" customFormat="1">
      <c r="BP304253" s="90"/>
    </row>
    <row r="304254" spans="68:68" customFormat="1">
      <c r="BP304254" s="90"/>
    </row>
    <row r="304255" spans="68:68" customFormat="1">
      <c r="BP304255" s="90"/>
    </row>
    <row r="304256" spans="68:68" customFormat="1">
      <c r="BP304256" s="90"/>
    </row>
    <row r="304257" spans="68:68" customFormat="1">
      <c r="BP304257" s="90"/>
    </row>
    <row r="304258" spans="68:68" customFormat="1">
      <c r="BP304258" s="90"/>
    </row>
    <row r="304259" spans="68:68" customFormat="1">
      <c r="BP304259" s="90"/>
    </row>
    <row r="304260" spans="68:68" customFormat="1">
      <c r="BP304260" s="90"/>
    </row>
    <row r="304261" spans="68:68" customFormat="1">
      <c r="BP304261" s="90"/>
    </row>
    <row r="304262" spans="68:68" customFormat="1">
      <c r="BP304262" s="90"/>
    </row>
    <row r="304263" spans="68:68" customFormat="1">
      <c r="BP304263" s="90"/>
    </row>
    <row r="304264" spans="68:68" customFormat="1">
      <c r="BP304264" s="90"/>
    </row>
    <row r="304265" spans="68:68" customFormat="1">
      <c r="BP304265" s="90"/>
    </row>
    <row r="304266" spans="68:68" customFormat="1">
      <c r="BP304266" s="90"/>
    </row>
    <row r="304267" spans="68:68" customFormat="1">
      <c r="BP304267" s="90"/>
    </row>
    <row r="304268" spans="68:68" customFormat="1">
      <c r="BP304268" s="90"/>
    </row>
    <row r="304269" spans="68:68" customFormat="1">
      <c r="BP304269" s="90"/>
    </row>
    <row r="304270" spans="68:68" customFormat="1">
      <c r="BP304270" s="90"/>
    </row>
    <row r="304271" spans="68:68" customFormat="1">
      <c r="BP304271" s="90"/>
    </row>
    <row r="304272" spans="68:68" customFormat="1">
      <c r="BP304272" s="90"/>
    </row>
    <row r="304273" spans="68:68" customFormat="1">
      <c r="BP304273" s="90"/>
    </row>
    <row r="304274" spans="68:68" customFormat="1">
      <c r="BP304274" s="90"/>
    </row>
    <row r="304275" spans="68:68" customFormat="1">
      <c r="BP304275" s="90"/>
    </row>
    <row r="304276" spans="68:68" customFormat="1">
      <c r="BP304276" s="90"/>
    </row>
    <row r="304277" spans="68:68" customFormat="1">
      <c r="BP304277" s="90"/>
    </row>
    <row r="304278" spans="68:68" customFormat="1">
      <c r="BP304278" s="90"/>
    </row>
    <row r="304279" spans="68:68" customFormat="1">
      <c r="BP304279" s="90"/>
    </row>
    <row r="304280" spans="68:68" customFormat="1">
      <c r="BP304280" s="90"/>
    </row>
    <row r="304281" spans="68:68" customFormat="1">
      <c r="BP304281" s="90"/>
    </row>
    <row r="304282" spans="68:68" customFormat="1">
      <c r="BP304282" s="90"/>
    </row>
    <row r="304283" spans="68:68" customFormat="1">
      <c r="BP304283" s="90"/>
    </row>
    <row r="304284" spans="68:68" customFormat="1">
      <c r="BP304284" s="90"/>
    </row>
    <row r="304285" spans="68:68" customFormat="1">
      <c r="BP304285" s="90"/>
    </row>
    <row r="304286" spans="68:68" customFormat="1">
      <c r="BP304286" s="90"/>
    </row>
    <row r="304287" spans="68:68" customFormat="1">
      <c r="BP304287" s="90"/>
    </row>
    <row r="304288" spans="68:68" customFormat="1">
      <c r="BP304288" s="90"/>
    </row>
    <row r="304289" spans="68:68" customFormat="1">
      <c r="BP304289" s="90"/>
    </row>
    <row r="304290" spans="68:68" customFormat="1">
      <c r="BP304290" s="90"/>
    </row>
    <row r="304291" spans="68:68" customFormat="1">
      <c r="BP304291" s="90"/>
    </row>
    <row r="304292" spans="68:68" customFormat="1">
      <c r="BP304292" s="90"/>
    </row>
    <row r="304293" spans="68:68" customFormat="1">
      <c r="BP304293" s="90"/>
    </row>
    <row r="304294" spans="68:68" customFormat="1">
      <c r="BP304294" s="90"/>
    </row>
    <row r="304295" spans="68:68" customFormat="1">
      <c r="BP304295" s="90"/>
    </row>
    <row r="304296" spans="68:68" customFormat="1">
      <c r="BP304296" s="90"/>
    </row>
    <row r="304297" spans="68:68" customFormat="1">
      <c r="BP304297" s="90"/>
    </row>
    <row r="304298" spans="68:68" customFormat="1">
      <c r="BP304298" s="90"/>
    </row>
    <row r="304299" spans="68:68" customFormat="1">
      <c r="BP304299" s="90"/>
    </row>
    <row r="304300" spans="68:68" customFormat="1">
      <c r="BP304300" s="90"/>
    </row>
    <row r="304301" spans="68:68" customFormat="1">
      <c r="BP304301" s="90"/>
    </row>
    <row r="304302" spans="68:68" customFormat="1">
      <c r="BP304302" s="90"/>
    </row>
    <row r="304303" spans="68:68" customFormat="1">
      <c r="BP304303" s="90"/>
    </row>
    <row r="304304" spans="68:68" customFormat="1">
      <c r="BP304304" s="90"/>
    </row>
    <row r="304305" spans="68:68" customFormat="1">
      <c r="BP304305" s="90"/>
    </row>
    <row r="304306" spans="68:68" customFormat="1">
      <c r="BP304306" s="90"/>
    </row>
    <row r="304307" spans="68:68" customFormat="1">
      <c r="BP304307" s="90"/>
    </row>
    <row r="304308" spans="68:68" customFormat="1">
      <c r="BP304308" s="90"/>
    </row>
    <row r="304309" spans="68:68" customFormat="1">
      <c r="BP304309" s="90"/>
    </row>
    <row r="304310" spans="68:68" customFormat="1">
      <c r="BP304310" s="90"/>
    </row>
    <row r="304311" spans="68:68" customFormat="1">
      <c r="BP304311" s="90"/>
    </row>
    <row r="304312" spans="68:68" customFormat="1">
      <c r="BP304312" s="90"/>
    </row>
    <row r="304313" spans="68:68" customFormat="1">
      <c r="BP304313" s="90"/>
    </row>
    <row r="304314" spans="68:68" customFormat="1">
      <c r="BP304314" s="90"/>
    </row>
    <row r="304315" spans="68:68" customFormat="1">
      <c r="BP304315" s="90"/>
    </row>
    <row r="304316" spans="68:68" customFormat="1">
      <c r="BP304316" s="90"/>
    </row>
    <row r="304317" spans="68:68" customFormat="1">
      <c r="BP304317" s="90"/>
    </row>
    <row r="304318" spans="68:68" customFormat="1">
      <c r="BP304318" s="90"/>
    </row>
    <row r="304319" spans="68:68" customFormat="1">
      <c r="BP304319" s="90"/>
    </row>
    <row r="304320" spans="68:68" customFormat="1">
      <c r="BP304320" s="90"/>
    </row>
    <row r="304321" spans="68:68" customFormat="1">
      <c r="BP304321" s="90"/>
    </row>
    <row r="304322" spans="68:68" customFormat="1">
      <c r="BP304322" s="90"/>
    </row>
    <row r="304323" spans="68:68" customFormat="1">
      <c r="BP304323" s="90"/>
    </row>
    <row r="304324" spans="68:68" customFormat="1">
      <c r="BP304324" s="90"/>
    </row>
    <row r="304325" spans="68:68" customFormat="1">
      <c r="BP304325" s="90"/>
    </row>
    <row r="304326" spans="68:68" customFormat="1">
      <c r="BP304326" s="90"/>
    </row>
    <row r="304327" spans="68:68" customFormat="1">
      <c r="BP304327" s="90"/>
    </row>
    <row r="304328" spans="68:68" customFormat="1">
      <c r="BP304328" s="90"/>
    </row>
    <row r="304329" spans="68:68" customFormat="1">
      <c r="BP304329" s="90"/>
    </row>
    <row r="304330" spans="68:68" customFormat="1">
      <c r="BP304330" s="90"/>
    </row>
    <row r="304331" spans="68:68" customFormat="1">
      <c r="BP304331" s="90"/>
    </row>
    <row r="304332" spans="68:68" customFormat="1">
      <c r="BP304332" s="90"/>
    </row>
    <row r="304333" spans="68:68" customFormat="1">
      <c r="BP304333" s="90"/>
    </row>
    <row r="304334" spans="68:68" customFormat="1">
      <c r="BP304334" s="90"/>
    </row>
    <row r="304335" spans="68:68" customFormat="1">
      <c r="BP304335" s="90"/>
    </row>
    <row r="304336" spans="68:68" customFormat="1">
      <c r="BP304336" s="90"/>
    </row>
    <row r="304337" spans="68:68" customFormat="1">
      <c r="BP304337" s="90"/>
    </row>
    <row r="304338" spans="68:68" customFormat="1">
      <c r="BP304338" s="90"/>
    </row>
    <row r="304339" spans="68:68" customFormat="1">
      <c r="BP304339" s="90"/>
    </row>
    <row r="304340" spans="68:68" customFormat="1">
      <c r="BP304340" s="90"/>
    </row>
    <row r="304341" spans="68:68" customFormat="1">
      <c r="BP304341" s="90"/>
    </row>
    <row r="304342" spans="68:68" customFormat="1">
      <c r="BP304342" s="90"/>
    </row>
    <row r="304343" spans="68:68" customFormat="1">
      <c r="BP304343" s="90"/>
    </row>
    <row r="304344" spans="68:68" customFormat="1">
      <c r="BP304344" s="90"/>
    </row>
    <row r="304345" spans="68:68" customFormat="1">
      <c r="BP304345" s="90"/>
    </row>
    <row r="304346" spans="68:68" customFormat="1">
      <c r="BP304346" s="90"/>
    </row>
    <row r="304347" spans="68:68" customFormat="1">
      <c r="BP304347" s="90"/>
    </row>
    <row r="304348" spans="68:68" customFormat="1">
      <c r="BP304348" s="90"/>
    </row>
    <row r="304349" spans="68:68" customFormat="1">
      <c r="BP304349" s="90"/>
    </row>
    <row r="304350" spans="68:68" customFormat="1">
      <c r="BP304350" s="90"/>
    </row>
    <row r="304351" spans="68:68" customFormat="1">
      <c r="BP304351" s="90"/>
    </row>
    <row r="304352" spans="68:68" customFormat="1">
      <c r="BP304352" s="90"/>
    </row>
    <row r="304353" spans="68:68" customFormat="1">
      <c r="BP304353" s="90"/>
    </row>
    <row r="304354" spans="68:68" customFormat="1">
      <c r="BP304354" s="90"/>
    </row>
    <row r="304355" spans="68:68" customFormat="1">
      <c r="BP304355" s="90"/>
    </row>
    <row r="304356" spans="68:68" customFormat="1">
      <c r="BP304356" s="90"/>
    </row>
    <row r="304357" spans="68:68" customFormat="1">
      <c r="BP304357" s="90"/>
    </row>
    <row r="304358" spans="68:68" customFormat="1">
      <c r="BP304358" s="90"/>
    </row>
    <row r="304359" spans="68:68" customFormat="1">
      <c r="BP304359" s="90"/>
    </row>
    <row r="304360" spans="68:68" customFormat="1">
      <c r="BP304360" s="90"/>
    </row>
    <row r="304361" spans="68:68" customFormat="1">
      <c r="BP304361" s="90"/>
    </row>
    <row r="304362" spans="68:68" customFormat="1">
      <c r="BP304362" s="90"/>
    </row>
    <row r="304363" spans="68:68" customFormat="1">
      <c r="BP304363" s="90"/>
    </row>
    <row r="304364" spans="68:68" customFormat="1">
      <c r="BP304364" s="90"/>
    </row>
    <row r="304365" spans="68:68" customFormat="1">
      <c r="BP304365" s="90"/>
    </row>
    <row r="304366" spans="68:68" customFormat="1">
      <c r="BP304366" s="90"/>
    </row>
    <row r="304367" spans="68:68" customFormat="1">
      <c r="BP304367" s="90"/>
    </row>
    <row r="304368" spans="68:68" customFormat="1">
      <c r="BP304368" s="90"/>
    </row>
    <row r="304369" spans="68:68" customFormat="1">
      <c r="BP304369" s="90"/>
    </row>
    <row r="304370" spans="68:68" customFormat="1">
      <c r="BP304370" s="90"/>
    </row>
    <row r="304371" spans="68:68" customFormat="1">
      <c r="BP304371" s="90"/>
    </row>
    <row r="304372" spans="68:68" customFormat="1">
      <c r="BP304372" s="90"/>
    </row>
    <row r="304373" spans="68:68" customFormat="1">
      <c r="BP304373" s="90"/>
    </row>
    <row r="304374" spans="68:68" customFormat="1">
      <c r="BP304374" s="90"/>
    </row>
    <row r="304375" spans="68:68" customFormat="1">
      <c r="BP304375" s="90"/>
    </row>
    <row r="304376" spans="68:68" customFormat="1">
      <c r="BP304376" s="90"/>
    </row>
    <row r="304377" spans="68:68" customFormat="1">
      <c r="BP304377" s="90"/>
    </row>
    <row r="304378" spans="68:68" customFormat="1">
      <c r="BP304378" s="90"/>
    </row>
    <row r="304379" spans="68:68" customFormat="1">
      <c r="BP304379" s="90"/>
    </row>
    <row r="304380" spans="68:68" customFormat="1">
      <c r="BP304380" s="90"/>
    </row>
    <row r="304381" spans="68:68" customFormat="1">
      <c r="BP304381" s="90"/>
    </row>
    <row r="304382" spans="68:68" customFormat="1">
      <c r="BP304382" s="90"/>
    </row>
    <row r="304383" spans="68:68" customFormat="1">
      <c r="BP304383" s="90"/>
    </row>
    <row r="304384" spans="68:68" customFormat="1">
      <c r="BP304384" s="90"/>
    </row>
    <row r="304385" spans="68:68" customFormat="1">
      <c r="BP304385" s="90"/>
    </row>
    <row r="304386" spans="68:68" customFormat="1">
      <c r="BP304386" s="90"/>
    </row>
    <row r="304387" spans="68:68" customFormat="1">
      <c r="BP304387" s="90"/>
    </row>
    <row r="304388" spans="68:68" customFormat="1">
      <c r="BP304388" s="90"/>
    </row>
    <row r="304389" spans="68:68" customFormat="1">
      <c r="BP304389" s="90"/>
    </row>
    <row r="304390" spans="68:68" customFormat="1">
      <c r="BP304390" s="90"/>
    </row>
    <row r="304391" spans="68:68" customFormat="1">
      <c r="BP304391" s="90"/>
    </row>
    <row r="304392" spans="68:68" customFormat="1">
      <c r="BP304392" s="90"/>
    </row>
    <row r="304393" spans="68:68" customFormat="1">
      <c r="BP304393" s="90"/>
    </row>
    <row r="304394" spans="68:68" customFormat="1">
      <c r="BP304394" s="90"/>
    </row>
    <row r="304395" spans="68:68" customFormat="1">
      <c r="BP304395" s="90"/>
    </row>
    <row r="304396" spans="68:68" customFormat="1">
      <c r="BP304396" s="90"/>
    </row>
    <row r="304397" spans="68:68" customFormat="1">
      <c r="BP304397" s="90"/>
    </row>
    <row r="304398" spans="68:68" customFormat="1">
      <c r="BP304398" s="90"/>
    </row>
    <row r="304399" spans="68:68" customFormat="1">
      <c r="BP304399" s="90"/>
    </row>
    <row r="304400" spans="68:68" customFormat="1">
      <c r="BP304400" s="90"/>
    </row>
    <row r="304401" spans="68:68" customFormat="1">
      <c r="BP304401" s="90"/>
    </row>
    <row r="304402" spans="68:68" customFormat="1">
      <c r="BP304402" s="90"/>
    </row>
    <row r="304403" spans="68:68" customFormat="1">
      <c r="BP304403" s="90"/>
    </row>
    <row r="304404" spans="68:68" customFormat="1">
      <c r="BP304404" s="90"/>
    </row>
    <row r="304405" spans="68:68" customFormat="1">
      <c r="BP304405" s="90"/>
    </row>
    <row r="304406" spans="68:68" customFormat="1">
      <c r="BP304406" s="90"/>
    </row>
    <row r="304407" spans="68:68" customFormat="1">
      <c r="BP304407" s="90"/>
    </row>
    <row r="304408" spans="68:68" customFormat="1">
      <c r="BP304408" s="90"/>
    </row>
    <row r="304409" spans="68:68" customFormat="1">
      <c r="BP304409" s="90"/>
    </row>
    <row r="304410" spans="68:68" customFormat="1">
      <c r="BP304410" s="90"/>
    </row>
    <row r="304411" spans="68:68" customFormat="1">
      <c r="BP304411" s="90"/>
    </row>
    <row r="304412" spans="68:68" customFormat="1">
      <c r="BP304412" s="90"/>
    </row>
    <row r="304413" spans="68:68" customFormat="1">
      <c r="BP304413" s="90"/>
    </row>
    <row r="304414" spans="68:68" customFormat="1">
      <c r="BP304414" s="90"/>
    </row>
    <row r="304415" spans="68:68" customFormat="1">
      <c r="BP304415" s="90"/>
    </row>
    <row r="304416" spans="68:68" customFormat="1">
      <c r="BP304416" s="90"/>
    </row>
    <row r="304417" spans="68:68" customFormat="1">
      <c r="BP304417" s="90"/>
    </row>
    <row r="304418" spans="68:68" customFormat="1">
      <c r="BP304418" s="90"/>
    </row>
    <row r="304419" spans="68:68" customFormat="1">
      <c r="BP304419" s="90"/>
    </row>
    <row r="304420" spans="68:68" customFormat="1">
      <c r="BP304420" s="90"/>
    </row>
    <row r="304421" spans="68:68" customFormat="1">
      <c r="BP304421" s="90"/>
    </row>
    <row r="304422" spans="68:68" customFormat="1">
      <c r="BP304422" s="90"/>
    </row>
    <row r="304423" spans="68:68" customFormat="1">
      <c r="BP304423" s="90"/>
    </row>
    <row r="304424" spans="68:68" customFormat="1">
      <c r="BP304424" s="90"/>
    </row>
    <row r="304425" spans="68:68" customFormat="1">
      <c r="BP304425" s="90"/>
    </row>
    <row r="304426" spans="68:68" customFormat="1">
      <c r="BP304426" s="90"/>
    </row>
    <row r="304427" spans="68:68" customFormat="1">
      <c r="BP304427" s="90"/>
    </row>
    <row r="304428" spans="68:68" customFormat="1">
      <c r="BP304428" s="90"/>
    </row>
    <row r="304429" spans="68:68" customFormat="1">
      <c r="BP304429" s="90"/>
    </row>
    <row r="304430" spans="68:68" customFormat="1">
      <c r="BP304430" s="90"/>
    </row>
    <row r="304431" spans="68:68" customFormat="1">
      <c r="BP304431" s="90"/>
    </row>
    <row r="304432" spans="68:68" customFormat="1">
      <c r="BP304432" s="90"/>
    </row>
    <row r="304433" spans="68:68" customFormat="1">
      <c r="BP304433" s="90"/>
    </row>
    <row r="304434" spans="68:68" customFormat="1">
      <c r="BP304434" s="90"/>
    </row>
    <row r="304435" spans="68:68" customFormat="1">
      <c r="BP304435" s="90"/>
    </row>
    <row r="304436" spans="68:68" customFormat="1">
      <c r="BP304436" s="90"/>
    </row>
    <row r="304437" spans="68:68" customFormat="1">
      <c r="BP304437" s="90"/>
    </row>
    <row r="304438" spans="68:68" customFormat="1">
      <c r="BP304438" s="90"/>
    </row>
    <row r="304439" spans="68:68" customFormat="1">
      <c r="BP304439" s="90"/>
    </row>
    <row r="304440" spans="68:68" customFormat="1">
      <c r="BP304440" s="90"/>
    </row>
    <row r="304441" spans="68:68" customFormat="1">
      <c r="BP304441" s="90"/>
    </row>
    <row r="304442" spans="68:68" customFormat="1">
      <c r="BP304442" s="90"/>
    </row>
    <row r="304443" spans="68:68" customFormat="1">
      <c r="BP304443" s="90"/>
    </row>
    <row r="304444" spans="68:68" customFormat="1">
      <c r="BP304444" s="90"/>
    </row>
    <row r="304445" spans="68:68" customFormat="1">
      <c r="BP304445" s="90"/>
    </row>
    <row r="304446" spans="68:68" customFormat="1">
      <c r="BP304446" s="90"/>
    </row>
    <row r="304447" spans="68:68" customFormat="1">
      <c r="BP304447" s="90"/>
    </row>
    <row r="304448" spans="68:68" customFormat="1">
      <c r="BP304448" s="90"/>
    </row>
    <row r="304449" spans="68:68" customFormat="1">
      <c r="BP304449" s="90"/>
    </row>
    <row r="304450" spans="68:68" customFormat="1">
      <c r="BP304450" s="90"/>
    </row>
    <row r="304451" spans="68:68" customFormat="1">
      <c r="BP304451" s="90"/>
    </row>
    <row r="304452" spans="68:68" customFormat="1">
      <c r="BP304452" s="90"/>
    </row>
    <row r="304453" spans="68:68" customFormat="1">
      <c r="BP304453" s="90"/>
    </row>
    <row r="304454" spans="68:68" customFormat="1">
      <c r="BP304454" s="90"/>
    </row>
    <row r="304455" spans="68:68" customFormat="1">
      <c r="BP304455" s="90"/>
    </row>
    <row r="304456" spans="68:68" customFormat="1">
      <c r="BP304456" s="90"/>
    </row>
    <row r="304457" spans="68:68" customFormat="1">
      <c r="BP304457" s="90"/>
    </row>
    <row r="304458" spans="68:68" customFormat="1">
      <c r="BP304458" s="90"/>
    </row>
    <row r="304459" spans="68:68" customFormat="1">
      <c r="BP304459" s="90"/>
    </row>
    <row r="304460" spans="68:68" customFormat="1">
      <c r="BP304460" s="90"/>
    </row>
    <row r="304461" spans="68:68" customFormat="1">
      <c r="BP304461" s="90"/>
    </row>
    <row r="304462" spans="68:68" customFormat="1">
      <c r="BP304462" s="90"/>
    </row>
    <row r="304463" spans="68:68" customFormat="1">
      <c r="BP304463" s="90"/>
    </row>
    <row r="304464" spans="68:68" customFormat="1">
      <c r="BP304464" s="90"/>
    </row>
    <row r="304465" spans="68:68" customFormat="1">
      <c r="BP304465" s="90"/>
    </row>
    <row r="304466" spans="68:68" customFormat="1">
      <c r="BP304466" s="90"/>
    </row>
    <row r="304467" spans="68:68" customFormat="1">
      <c r="BP304467" s="90"/>
    </row>
    <row r="304468" spans="68:68" customFormat="1">
      <c r="BP304468" s="90"/>
    </row>
    <row r="304469" spans="68:68" customFormat="1">
      <c r="BP304469" s="90"/>
    </row>
    <row r="304470" spans="68:68" customFormat="1">
      <c r="BP304470" s="90"/>
    </row>
    <row r="304471" spans="68:68" customFormat="1">
      <c r="BP304471" s="90"/>
    </row>
    <row r="304472" spans="68:68" customFormat="1">
      <c r="BP304472" s="90"/>
    </row>
    <row r="304473" spans="68:68" customFormat="1">
      <c r="BP304473" s="90"/>
    </row>
    <row r="304474" spans="68:68" customFormat="1">
      <c r="BP304474" s="90"/>
    </row>
    <row r="304475" spans="68:68" customFormat="1">
      <c r="BP304475" s="90"/>
    </row>
    <row r="304476" spans="68:68" customFormat="1">
      <c r="BP304476" s="90"/>
    </row>
    <row r="304477" spans="68:68" customFormat="1">
      <c r="BP304477" s="90"/>
    </row>
    <row r="304478" spans="68:68" customFormat="1">
      <c r="BP304478" s="90"/>
    </row>
    <row r="304479" spans="68:68" customFormat="1">
      <c r="BP304479" s="90"/>
    </row>
    <row r="304480" spans="68:68" customFormat="1">
      <c r="BP304480" s="90"/>
    </row>
    <row r="304481" spans="68:68" customFormat="1">
      <c r="BP304481" s="90"/>
    </row>
    <row r="304482" spans="68:68" customFormat="1">
      <c r="BP304482" s="90"/>
    </row>
    <row r="304483" spans="68:68" customFormat="1">
      <c r="BP304483" s="90"/>
    </row>
    <row r="304484" spans="68:68" customFormat="1">
      <c r="BP304484" s="90"/>
    </row>
    <row r="304485" spans="68:68" customFormat="1">
      <c r="BP304485" s="90"/>
    </row>
    <row r="304486" spans="68:68" customFormat="1">
      <c r="BP304486" s="90"/>
    </row>
    <row r="304487" spans="68:68" customFormat="1">
      <c r="BP304487" s="90"/>
    </row>
    <row r="304488" spans="68:68" customFormat="1">
      <c r="BP304488" s="90"/>
    </row>
    <row r="304489" spans="68:68" customFormat="1">
      <c r="BP304489" s="90"/>
    </row>
    <row r="304490" spans="68:68" customFormat="1">
      <c r="BP304490" s="90"/>
    </row>
    <row r="304491" spans="68:68" customFormat="1">
      <c r="BP304491" s="90"/>
    </row>
    <row r="304492" spans="68:68" customFormat="1">
      <c r="BP304492" s="90"/>
    </row>
    <row r="304493" spans="68:68" customFormat="1">
      <c r="BP304493" s="90"/>
    </row>
    <row r="304494" spans="68:68" customFormat="1">
      <c r="BP304494" s="90"/>
    </row>
    <row r="304495" spans="68:68" customFormat="1">
      <c r="BP304495" s="90"/>
    </row>
    <row r="304496" spans="68:68" customFormat="1">
      <c r="BP304496" s="90"/>
    </row>
    <row r="304497" spans="68:68" customFormat="1">
      <c r="BP304497" s="90"/>
    </row>
    <row r="304498" spans="68:68" customFormat="1">
      <c r="BP304498" s="90"/>
    </row>
    <row r="304499" spans="68:68" customFormat="1">
      <c r="BP304499" s="90"/>
    </row>
    <row r="304500" spans="68:68" customFormat="1">
      <c r="BP304500" s="90"/>
    </row>
    <row r="304501" spans="68:68" customFormat="1">
      <c r="BP304501" s="90"/>
    </row>
    <row r="304502" spans="68:68" customFormat="1">
      <c r="BP304502" s="90"/>
    </row>
    <row r="304503" spans="68:68" customFormat="1">
      <c r="BP304503" s="90"/>
    </row>
    <row r="304504" spans="68:68" customFormat="1">
      <c r="BP304504" s="90"/>
    </row>
    <row r="304505" spans="68:68" customFormat="1">
      <c r="BP304505" s="90"/>
    </row>
    <row r="304506" spans="68:68" customFormat="1">
      <c r="BP304506" s="90"/>
    </row>
    <row r="304507" spans="68:68" customFormat="1">
      <c r="BP304507" s="90"/>
    </row>
    <row r="304508" spans="68:68" customFormat="1">
      <c r="BP304508" s="90"/>
    </row>
    <row r="304509" spans="68:68" customFormat="1">
      <c r="BP304509" s="90"/>
    </row>
    <row r="304510" spans="68:68" customFormat="1">
      <c r="BP304510" s="90"/>
    </row>
    <row r="304511" spans="68:68" customFormat="1">
      <c r="BP304511" s="90"/>
    </row>
    <row r="304512" spans="68:68" customFormat="1">
      <c r="BP304512" s="90"/>
    </row>
    <row r="304513" spans="68:68" customFormat="1">
      <c r="BP304513" s="90"/>
    </row>
    <row r="304514" spans="68:68" customFormat="1">
      <c r="BP304514" s="90"/>
    </row>
    <row r="304515" spans="68:68" customFormat="1">
      <c r="BP304515" s="90"/>
    </row>
    <row r="304516" spans="68:68" customFormat="1">
      <c r="BP304516" s="90"/>
    </row>
    <row r="304517" spans="68:68" customFormat="1">
      <c r="BP304517" s="90"/>
    </row>
    <row r="304518" spans="68:68" customFormat="1">
      <c r="BP304518" s="90"/>
    </row>
    <row r="304519" spans="68:68" customFormat="1">
      <c r="BP304519" s="90"/>
    </row>
    <row r="304520" spans="68:68" customFormat="1">
      <c r="BP304520" s="90"/>
    </row>
    <row r="304521" spans="68:68" customFormat="1">
      <c r="BP304521" s="90"/>
    </row>
    <row r="304522" spans="68:68" customFormat="1">
      <c r="BP304522" s="90"/>
    </row>
    <row r="304523" spans="68:68" customFormat="1">
      <c r="BP304523" s="90"/>
    </row>
    <row r="304524" spans="68:68" customFormat="1">
      <c r="BP304524" s="90"/>
    </row>
    <row r="304525" spans="68:68" customFormat="1">
      <c r="BP304525" s="90"/>
    </row>
    <row r="304526" spans="68:68" customFormat="1">
      <c r="BP304526" s="90"/>
    </row>
    <row r="304527" spans="68:68" customFormat="1">
      <c r="BP304527" s="90"/>
    </row>
    <row r="304528" spans="68:68" customFormat="1">
      <c r="BP304528" s="90"/>
    </row>
    <row r="304529" spans="68:68" customFormat="1">
      <c r="BP304529" s="90"/>
    </row>
    <row r="304530" spans="68:68" customFormat="1">
      <c r="BP304530" s="90"/>
    </row>
    <row r="304531" spans="68:68" customFormat="1">
      <c r="BP304531" s="90"/>
    </row>
    <row r="304532" spans="68:68" customFormat="1">
      <c r="BP304532" s="90"/>
    </row>
    <row r="304533" spans="68:68" customFormat="1">
      <c r="BP304533" s="90"/>
    </row>
    <row r="304534" spans="68:68" customFormat="1">
      <c r="BP304534" s="90"/>
    </row>
    <row r="304535" spans="68:68" customFormat="1">
      <c r="BP304535" s="90"/>
    </row>
    <row r="304536" spans="68:68" customFormat="1">
      <c r="BP304536" s="90"/>
    </row>
    <row r="304537" spans="68:68" customFormat="1">
      <c r="BP304537" s="90"/>
    </row>
    <row r="304538" spans="68:68" customFormat="1">
      <c r="BP304538" s="90"/>
    </row>
    <row r="304539" spans="68:68" customFormat="1">
      <c r="BP304539" s="90"/>
    </row>
    <row r="304540" spans="68:68" customFormat="1">
      <c r="BP304540" s="90"/>
    </row>
    <row r="304541" spans="68:68" customFormat="1">
      <c r="BP304541" s="90"/>
    </row>
    <row r="304542" spans="68:68" customFormat="1">
      <c r="BP304542" s="90"/>
    </row>
    <row r="304543" spans="68:68" customFormat="1">
      <c r="BP304543" s="90"/>
    </row>
    <row r="304544" spans="68:68" customFormat="1">
      <c r="BP304544" s="90"/>
    </row>
    <row r="304545" spans="68:68" customFormat="1">
      <c r="BP304545" s="90"/>
    </row>
    <row r="304546" spans="68:68" customFormat="1">
      <c r="BP304546" s="90"/>
    </row>
    <row r="304547" spans="68:68" customFormat="1">
      <c r="BP304547" s="90"/>
    </row>
    <row r="304548" spans="68:68" customFormat="1">
      <c r="BP304548" s="90"/>
    </row>
    <row r="304549" spans="68:68" customFormat="1">
      <c r="BP304549" s="90"/>
    </row>
    <row r="304550" spans="68:68" customFormat="1">
      <c r="BP304550" s="90"/>
    </row>
    <row r="304551" spans="68:68" customFormat="1">
      <c r="BP304551" s="90"/>
    </row>
    <row r="304552" spans="68:68" customFormat="1">
      <c r="BP304552" s="90"/>
    </row>
    <row r="304553" spans="68:68" customFormat="1">
      <c r="BP304553" s="90"/>
    </row>
    <row r="304554" spans="68:68" customFormat="1">
      <c r="BP304554" s="90"/>
    </row>
    <row r="304555" spans="68:68" customFormat="1">
      <c r="BP304555" s="90"/>
    </row>
    <row r="304556" spans="68:68" customFormat="1">
      <c r="BP304556" s="90"/>
    </row>
    <row r="304557" spans="68:68" customFormat="1">
      <c r="BP304557" s="90"/>
    </row>
    <row r="304558" spans="68:68" customFormat="1">
      <c r="BP304558" s="90"/>
    </row>
    <row r="304559" spans="68:68" customFormat="1">
      <c r="BP304559" s="90"/>
    </row>
    <row r="304560" spans="68:68" customFormat="1">
      <c r="BP304560" s="90"/>
    </row>
    <row r="304561" spans="68:68" customFormat="1">
      <c r="BP304561" s="90"/>
    </row>
    <row r="304562" spans="68:68" customFormat="1">
      <c r="BP304562" s="90"/>
    </row>
    <row r="304563" spans="68:68" customFormat="1">
      <c r="BP304563" s="90"/>
    </row>
    <row r="304564" spans="68:68" customFormat="1">
      <c r="BP304564" s="90"/>
    </row>
    <row r="304565" spans="68:68" customFormat="1">
      <c r="BP304565" s="90"/>
    </row>
    <row r="304566" spans="68:68" customFormat="1">
      <c r="BP304566" s="90"/>
    </row>
    <row r="304567" spans="68:68" customFormat="1">
      <c r="BP304567" s="90"/>
    </row>
    <row r="304568" spans="68:68" customFormat="1">
      <c r="BP304568" s="90"/>
    </row>
    <row r="304569" spans="68:68" customFormat="1">
      <c r="BP304569" s="90"/>
    </row>
    <row r="304570" spans="68:68" customFormat="1">
      <c r="BP304570" s="90"/>
    </row>
    <row r="304571" spans="68:68" customFormat="1">
      <c r="BP304571" s="90"/>
    </row>
    <row r="304572" spans="68:68" customFormat="1">
      <c r="BP304572" s="90"/>
    </row>
    <row r="304573" spans="68:68" customFormat="1">
      <c r="BP304573" s="90"/>
    </row>
    <row r="304574" spans="68:68" customFormat="1">
      <c r="BP304574" s="90"/>
    </row>
    <row r="304575" spans="68:68" customFormat="1">
      <c r="BP304575" s="90"/>
    </row>
    <row r="304576" spans="68:68" customFormat="1">
      <c r="BP304576" s="90"/>
    </row>
    <row r="304577" spans="68:68" customFormat="1">
      <c r="BP304577" s="90"/>
    </row>
    <row r="304578" spans="68:68" customFormat="1">
      <c r="BP304578" s="90"/>
    </row>
    <row r="304579" spans="68:68" customFormat="1">
      <c r="BP304579" s="90"/>
    </row>
    <row r="304580" spans="68:68" customFormat="1">
      <c r="BP304580" s="90"/>
    </row>
    <row r="304581" spans="68:68" customFormat="1">
      <c r="BP304581" s="90"/>
    </row>
    <row r="304582" spans="68:68" customFormat="1">
      <c r="BP304582" s="90"/>
    </row>
    <row r="304583" spans="68:68" customFormat="1">
      <c r="BP304583" s="90"/>
    </row>
    <row r="304584" spans="68:68" customFormat="1">
      <c r="BP304584" s="90"/>
    </row>
    <row r="304585" spans="68:68" customFormat="1">
      <c r="BP304585" s="90"/>
    </row>
    <row r="304586" spans="68:68" customFormat="1">
      <c r="BP304586" s="90"/>
    </row>
    <row r="304587" spans="68:68" customFormat="1">
      <c r="BP304587" s="90"/>
    </row>
    <row r="304588" spans="68:68" customFormat="1">
      <c r="BP304588" s="90"/>
    </row>
    <row r="304589" spans="68:68" customFormat="1">
      <c r="BP304589" s="90"/>
    </row>
    <row r="304590" spans="68:68" customFormat="1">
      <c r="BP304590" s="90"/>
    </row>
    <row r="304591" spans="68:68" customFormat="1">
      <c r="BP304591" s="90"/>
    </row>
    <row r="304592" spans="68:68" customFormat="1">
      <c r="BP304592" s="90"/>
    </row>
    <row r="304593" spans="68:68" customFormat="1">
      <c r="BP304593" s="90"/>
    </row>
    <row r="304594" spans="68:68" customFormat="1">
      <c r="BP304594" s="90"/>
    </row>
    <row r="304595" spans="68:68" customFormat="1">
      <c r="BP304595" s="90"/>
    </row>
    <row r="304596" spans="68:68" customFormat="1">
      <c r="BP304596" s="90"/>
    </row>
    <row r="304597" spans="68:68" customFormat="1">
      <c r="BP304597" s="90"/>
    </row>
    <row r="304598" spans="68:68" customFormat="1">
      <c r="BP304598" s="90"/>
    </row>
    <row r="304599" spans="68:68" customFormat="1">
      <c r="BP304599" s="90"/>
    </row>
    <row r="304600" spans="68:68" customFormat="1">
      <c r="BP304600" s="90"/>
    </row>
    <row r="304601" spans="68:68" customFormat="1">
      <c r="BP304601" s="90"/>
    </row>
    <row r="304602" spans="68:68" customFormat="1">
      <c r="BP304602" s="90"/>
    </row>
    <row r="304603" spans="68:68" customFormat="1">
      <c r="BP304603" s="90"/>
    </row>
    <row r="304604" spans="68:68" customFormat="1">
      <c r="BP304604" s="90"/>
    </row>
    <row r="304605" spans="68:68" customFormat="1">
      <c r="BP304605" s="90"/>
    </row>
    <row r="304606" spans="68:68" customFormat="1">
      <c r="BP304606" s="90"/>
    </row>
    <row r="304607" spans="68:68" customFormat="1">
      <c r="BP304607" s="90"/>
    </row>
    <row r="304608" spans="68:68" customFormat="1">
      <c r="BP304608" s="90"/>
    </row>
    <row r="304609" spans="68:68" customFormat="1">
      <c r="BP304609" s="90"/>
    </row>
    <row r="304610" spans="68:68" customFormat="1">
      <c r="BP304610" s="90"/>
    </row>
    <row r="304611" spans="68:68" customFormat="1">
      <c r="BP304611" s="90"/>
    </row>
    <row r="304612" spans="68:68" customFormat="1">
      <c r="BP304612" s="90"/>
    </row>
    <row r="304613" spans="68:68" customFormat="1">
      <c r="BP304613" s="90"/>
    </row>
    <row r="304614" spans="68:68" customFormat="1">
      <c r="BP304614" s="90"/>
    </row>
    <row r="304615" spans="68:68" customFormat="1">
      <c r="BP304615" s="90"/>
    </row>
    <row r="304616" spans="68:68" customFormat="1">
      <c r="BP304616" s="90"/>
    </row>
    <row r="304617" spans="68:68" customFormat="1">
      <c r="BP304617" s="90"/>
    </row>
    <row r="304618" spans="68:68" customFormat="1">
      <c r="BP304618" s="90"/>
    </row>
    <row r="304619" spans="68:68" customFormat="1">
      <c r="BP304619" s="90"/>
    </row>
    <row r="304620" spans="68:68" customFormat="1">
      <c r="BP304620" s="90"/>
    </row>
    <row r="304621" spans="68:68" customFormat="1">
      <c r="BP304621" s="90"/>
    </row>
    <row r="304622" spans="68:68" customFormat="1">
      <c r="BP304622" s="90"/>
    </row>
    <row r="304623" spans="68:68" customFormat="1">
      <c r="BP304623" s="90"/>
    </row>
    <row r="304624" spans="68:68" customFormat="1">
      <c r="BP304624" s="90"/>
    </row>
    <row r="304625" spans="68:68" customFormat="1">
      <c r="BP304625" s="90"/>
    </row>
    <row r="304626" spans="68:68" customFormat="1">
      <c r="BP304626" s="90"/>
    </row>
    <row r="304627" spans="68:68" customFormat="1">
      <c r="BP304627" s="90"/>
    </row>
    <row r="304628" spans="68:68" customFormat="1">
      <c r="BP304628" s="90"/>
    </row>
    <row r="304629" spans="68:68" customFormat="1">
      <c r="BP304629" s="90"/>
    </row>
    <row r="304630" spans="68:68" customFormat="1">
      <c r="BP304630" s="90"/>
    </row>
    <row r="304631" spans="68:68" customFormat="1">
      <c r="BP304631" s="90"/>
    </row>
    <row r="304632" spans="68:68" customFormat="1">
      <c r="BP304632" s="90"/>
    </row>
    <row r="304633" spans="68:68" customFormat="1">
      <c r="BP304633" s="90"/>
    </row>
    <row r="304634" spans="68:68" customFormat="1">
      <c r="BP304634" s="90"/>
    </row>
    <row r="304635" spans="68:68" customFormat="1">
      <c r="BP304635" s="90"/>
    </row>
    <row r="304636" spans="68:68" customFormat="1">
      <c r="BP304636" s="90"/>
    </row>
    <row r="304637" spans="68:68" customFormat="1">
      <c r="BP304637" s="90"/>
    </row>
    <row r="304638" spans="68:68" customFormat="1">
      <c r="BP304638" s="90"/>
    </row>
    <row r="304639" spans="68:68" customFormat="1">
      <c r="BP304639" s="90"/>
    </row>
    <row r="304640" spans="68:68" customFormat="1">
      <c r="BP304640" s="90"/>
    </row>
    <row r="304641" spans="68:68" customFormat="1">
      <c r="BP304641" s="90"/>
    </row>
    <row r="304642" spans="68:68" customFormat="1">
      <c r="BP304642" s="90"/>
    </row>
    <row r="304643" spans="68:68" customFormat="1">
      <c r="BP304643" s="90"/>
    </row>
    <row r="304644" spans="68:68" customFormat="1">
      <c r="BP304644" s="90"/>
    </row>
    <row r="304645" spans="68:68" customFormat="1">
      <c r="BP304645" s="90"/>
    </row>
    <row r="304646" spans="68:68" customFormat="1">
      <c r="BP304646" s="90"/>
    </row>
    <row r="304647" spans="68:68" customFormat="1">
      <c r="BP304647" s="90"/>
    </row>
    <row r="304648" spans="68:68" customFormat="1">
      <c r="BP304648" s="90"/>
    </row>
    <row r="304649" spans="68:68" customFormat="1">
      <c r="BP304649" s="90"/>
    </row>
    <row r="304650" spans="68:68" customFormat="1">
      <c r="BP304650" s="90"/>
    </row>
    <row r="304651" spans="68:68" customFormat="1">
      <c r="BP304651" s="90"/>
    </row>
    <row r="304652" spans="68:68" customFormat="1">
      <c r="BP304652" s="90"/>
    </row>
    <row r="304653" spans="68:68" customFormat="1">
      <c r="BP304653" s="90"/>
    </row>
    <row r="304654" spans="68:68" customFormat="1">
      <c r="BP304654" s="90"/>
    </row>
    <row r="304655" spans="68:68" customFormat="1">
      <c r="BP304655" s="90"/>
    </row>
    <row r="304656" spans="68:68" customFormat="1">
      <c r="BP304656" s="90"/>
    </row>
    <row r="304657" spans="68:68" customFormat="1">
      <c r="BP304657" s="90"/>
    </row>
    <row r="304658" spans="68:68" customFormat="1">
      <c r="BP304658" s="90"/>
    </row>
    <row r="304659" spans="68:68" customFormat="1">
      <c r="BP304659" s="90"/>
    </row>
    <row r="304660" spans="68:68" customFormat="1">
      <c r="BP304660" s="90"/>
    </row>
    <row r="304661" spans="68:68" customFormat="1">
      <c r="BP304661" s="90"/>
    </row>
    <row r="304662" spans="68:68" customFormat="1">
      <c r="BP304662" s="90"/>
    </row>
    <row r="304663" spans="68:68" customFormat="1">
      <c r="BP304663" s="90"/>
    </row>
    <row r="304664" spans="68:68" customFormat="1">
      <c r="BP304664" s="90"/>
    </row>
    <row r="304665" spans="68:68" customFormat="1">
      <c r="BP304665" s="90"/>
    </row>
    <row r="304666" spans="68:68" customFormat="1">
      <c r="BP304666" s="90"/>
    </row>
    <row r="304667" spans="68:68" customFormat="1">
      <c r="BP304667" s="90"/>
    </row>
    <row r="304668" spans="68:68" customFormat="1">
      <c r="BP304668" s="90"/>
    </row>
    <row r="304669" spans="68:68" customFormat="1">
      <c r="BP304669" s="90"/>
    </row>
    <row r="304670" spans="68:68" customFormat="1">
      <c r="BP304670" s="90"/>
    </row>
    <row r="304671" spans="68:68" customFormat="1">
      <c r="BP304671" s="90"/>
    </row>
    <row r="304672" spans="68:68" customFormat="1">
      <c r="BP304672" s="90"/>
    </row>
    <row r="304673" spans="68:68" customFormat="1">
      <c r="BP304673" s="90"/>
    </row>
    <row r="304674" spans="68:68" customFormat="1">
      <c r="BP304674" s="90"/>
    </row>
    <row r="304675" spans="68:68" customFormat="1">
      <c r="BP304675" s="90"/>
    </row>
    <row r="304676" spans="68:68" customFormat="1">
      <c r="BP304676" s="90"/>
    </row>
    <row r="304677" spans="68:68" customFormat="1">
      <c r="BP304677" s="90"/>
    </row>
    <row r="304678" spans="68:68" customFormat="1">
      <c r="BP304678" s="90"/>
    </row>
    <row r="304679" spans="68:68" customFormat="1">
      <c r="BP304679" s="90"/>
    </row>
    <row r="304680" spans="68:68" customFormat="1">
      <c r="BP304680" s="90"/>
    </row>
    <row r="304681" spans="68:68" customFormat="1">
      <c r="BP304681" s="90"/>
    </row>
    <row r="304682" spans="68:68" customFormat="1">
      <c r="BP304682" s="90"/>
    </row>
    <row r="304683" spans="68:68" customFormat="1">
      <c r="BP304683" s="90"/>
    </row>
    <row r="304684" spans="68:68" customFormat="1">
      <c r="BP304684" s="90"/>
    </row>
    <row r="304685" spans="68:68" customFormat="1">
      <c r="BP304685" s="90"/>
    </row>
    <row r="304686" spans="68:68" customFormat="1">
      <c r="BP304686" s="90"/>
    </row>
    <row r="304687" spans="68:68" customFormat="1">
      <c r="BP304687" s="90"/>
    </row>
    <row r="304688" spans="68:68" customFormat="1">
      <c r="BP304688" s="90"/>
    </row>
    <row r="304689" spans="68:68" customFormat="1">
      <c r="BP304689" s="90"/>
    </row>
    <row r="304690" spans="68:68" customFormat="1">
      <c r="BP304690" s="90"/>
    </row>
    <row r="304691" spans="68:68" customFormat="1">
      <c r="BP304691" s="90"/>
    </row>
    <row r="304692" spans="68:68" customFormat="1">
      <c r="BP304692" s="90"/>
    </row>
    <row r="304693" spans="68:68" customFormat="1">
      <c r="BP304693" s="90"/>
    </row>
    <row r="304694" spans="68:68" customFormat="1">
      <c r="BP304694" s="90"/>
    </row>
    <row r="304695" spans="68:68" customFormat="1">
      <c r="BP304695" s="90"/>
    </row>
    <row r="304696" spans="68:68" customFormat="1">
      <c r="BP304696" s="90"/>
    </row>
    <row r="304697" spans="68:68" customFormat="1">
      <c r="BP304697" s="90"/>
    </row>
    <row r="304698" spans="68:68" customFormat="1">
      <c r="BP304698" s="90"/>
    </row>
    <row r="304699" spans="68:68" customFormat="1">
      <c r="BP304699" s="90"/>
    </row>
    <row r="304700" spans="68:68" customFormat="1">
      <c r="BP304700" s="90"/>
    </row>
    <row r="304701" spans="68:68" customFormat="1">
      <c r="BP304701" s="90"/>
    </row>
    <row r="304702" spans="68:68" customFormat="1">
      <c r="BP304702" s="90"/>
    </row>
    <row r="304703" spans="68:68" customFormat="1">
      <c r="BP304703" s="90"/>
    </row>
    <row r="304704" spans="68:68" customFormat="1">
      <c r="BP304704" s="90"/>
    </row>
    <row r="304705" spans="68:68" customFormat="1">
      <c r="BP304705" s="90"/>
    </row>
    <row r="304706" spans="68:68" customFormat="1">
      <c r="BP304706" s="90"/>
    </row>
    <row r="304707" spans="68:68" customFormat="1">
      <c r="BP304707" s="90"/>
    </row>
    <row r="304708" spans="68:68" customFormat="1">
      <c r="BP304708" s="90"/>
    </row>
    <row r="304709" spans="68:68" customFormat="1">
      <c r="BP304709" s="90"/>
    </row>
    <row r="304710" spans="68:68" customFormat="1">
      <c r="BP304710" s="90"/>
    </row>
    <row r="304711" spans="68:68" customFormat="1">
      <c r="BP304711" s="90"/>
    </row>
    <row r="304712" spans="68:68" customFormat="1">
      <c r="BP304712" s="90"/>
    </row>
    <row r="304713" spans="68:68" customFormat="1">
      <c r="BP304713" s="90"/>
    </row>
    <row r="304714" spans="68:68" customFormat="1">
      <c r="BP304714" s="90"/>
    </row>
    <row r="304715" spans="68:68" customFormat="1">
      <c r="BP304715" s="90"/>
    </row>
    <row r="304716" spans="68:68" customFormat="1">
      <c r="BP304716" s="90"/>
    </row>
    <row r="304717" spans="68:68" customFormat="1">
      <c r="BP304717" s="90"/>
    </row>
    <row r="304718" spans="68:68" customFormat="1">
      <c r="BP304718" s="90"/>
    </row>
    <row r="304719" spans="68:68" customFormat="1">
      <c r="BP304719" s="90"/>
    </row>
    <row r="304720" spans="68:68" customFormat="1">
      <c r="BP304720" s="90"/>
    </row>
    <row r="304721" spans="68:68" customFormat="1">
      <c r="BP304721" s="90"/>
    </row>
    <row r="304722" spans="68:68" customFormat="1">
      <c r="BP304722" s="90"/>
    </row>
    <row r="304723" spans="68:68" customFormat="1">
      <c r="BP304723" s="90"/>
    </row>
    <row r="304724" spans="68:68" customFormat="1">
      <c r="BP304724" s="90"/>
    </row>
    <row r="304725" spans="68:68" customFormat="1">
      <c r="BP304725" s="90"/>
    </row>
    <row r="304726" spans="68:68" customFormat="1">
      <c r="BP304726" s="90"/>
    </row>
    <row r="304727" spans="68:68" customFormat="1">
      <c r="BP304727" s="90"/>
    </row>
    <row r="304728" spans="68:68" customFormat="1">
      <c r="BP304728" s="90"/>
    </row>
    <row r="304729" spans="68:68" customFormat="1">
      <c r="BP304729" s="90"/>
    </row>
    <row r="304730" spans="68:68" customFormat="1">
      <c r="BP304730" s="90"/>
    </row>
    <row r="304731" spans="68:68" customFormat="1">
      <c r="BP304731" s="90"/>
    </row>
    <row r="304732" spans="68:68" customFormat="1">
      <c r="BP304732" s="90"/>
    </row>
    <row r="304733" spans="68:68" customFormat="1">
      <c r="BP304733" s="90"/>
    </row>
    <row r="304734" spans="68:68" customFormat="1">
      <c r="BP304734" s="90"/>
    </row>
    <row r="304735" spans="68:68" customFormat="1">
      <c r="BP304735" s="90"/>
    </row>
    <row r="304736" spans="68:68" customFormat="1">
      <c r="BP304736" s="90"/>
    </row>
    <row r="304737" spans="68:68" customFormat="1">
      <c r="BP304737" s="90"/>
    </row>
    <row r="304738" spans="68:68" customFormat="1">
      <c r="BP304738" s="90"/>
    </row>
    <row r="304739" spans="68:68" customFormat="1">
      <c r="BP304739" s="90"/>
    </row>
    <row r="304740" spans="68:68" customFormat="1">
      <c r="BP304740" s="90"/>
    </row>
    <row r="304741" spans="68:68" customFormat="1">
      <c r="BP304741" s="90"/>
    </row>
    <row r="304742" spans="68:68" customFormat="1">
      <c r="BP304742" s="90"/>
    </row>
    <row r="304743" spans="68:68" customFormat="1">
      <c r="BP304743" s="90"/>
    </row>
    <row r="304744" spans="68:68" customFormat="1">
      <c r="BP304744" s="90"/>
    </row>
    <row r="304745" spans="68:68" customFormat="1">
      <c r="BP304745" s="90"/>
    </row>
    <row r="304746" spans="68:68" customFormat="1">
      <c r="BP304746" s="90"/>
    </row>
    <row r="304747" spans="68:68" customFormat="1">
      <c r="BP304747" s="90"/>
    </row>
    <row r="304748" spans="68:68" customFormat="1">
      <c r="BP304748" s="90"/>
    </row>
    <row r="304749" spans="68:68" customFormat="1">
      <c r="BP304749" s="90"/>
    </row>
    <row r="304750" spans="68:68" customFormat="1">
      <c r="BP304750" s="90"/>
    </row>
    <row r="304751" spans="68:68" customFormat="1">
      <c r="BP304751" s="90"/>
    </row>
    <row r="304752" spans="68:68" customFormat="1">
      <c r="BP304752" s="90"/>
    </row>
    <row r="304753" spans="68:68" customFormat="1">
      <c r="BP304753" s="90"/>
    </row>
    <row r="304754" spans="68:68" customFormat="1">
      <c r="BP304754" s="90"/>
    </row>
    <row r="304755" spans="68:68" customFormat="1">
      <c r="BP304755" s="90"/>
    </row>
    <row r="304756" spans="68:68" customFormat="1">
      <c r="BP304756" s="90"/>
    </row>
    <row r="304757" spans="68:68" customFormat="1">
      <c r="BP304757" s="90"/>
    </row>
    <row r="304758" spans="68:68" customFormat="1">
      <c r="BP304758" s="90"/>
    </row>
    <row r="304759" spans="68:68" customFormat="1">
      <c r="BP304759" s="90"/>
    </row>
    <row r="304760" spans="68:68" customFormat="1">
      <c r="BP304760" s="90"/>
    </row>
    <row r="304761" spans="68:68" customFormat="1">
      <c r="BP304761" s="90"/>
    </row>
    <row r="304762" spans="68:68" customFormat="1">
      <c r="BP304762" s="90"/>
    </row>
    <row r="304763" spans="68:68" customFormat="1">
      <c r="BP304763" s="90"/>
    </row>
    <row r="304764" spans="68:68" customFormat="1">
      <c r="BP304764" s="90"/>
    </row>
    <row r="304765" spans="68:68" customFormat="1">
      <c r="BP304765" s="90"/>
    </row>
    <row r="304766" spans="68:68" customFormat="1">
      <c r="BP304766" s="90"/>
    </row>
    <row r="304767" spans="68:68" customFormat="1">
      <c r="BP304767" s="90"/>
    </row>
    <row r="304768" spans="68:68" customFormat="1">
      <c r="BP304768" s="90"/>
    </row>
    <row r="304769" spans="68:68" customFormat="1">
      <c r="BP304769" s="90"/>
    </row>
    <row r="304770" spans="68:68" customFormat="1">
      <c r="BP304770" s="90"/>
    </row>
    <row r="304771" spans="68:68" customFormat="1">
      <c r="BP304771" s="90"/>
    </row>
    <row r="304772" spans="68:68" customFormat="1">
      <c r="BP304772" s="90"/>
    </row>
    <row r="304773" spans="68:68" customFormat="1">
      <c r="BP304773" s="90"/>
    </row>
    <row r="304774" spans="68:68" customFormat="1">
      <c r="BP304774" s="90"/>
    </row>
    <row r="304775" spans="68:68" customFormat="1">
      <c r="BP304775" s="90"/>
    </row>
    <row r="304776" spans="68:68" customFormat="1">
      <c r="BP304776" s="90"/>
    </row>
    <row r="304777" spans="68:68" customFormat="1">
      <c r="BP304777" s="90"/>
    </row>
    <row r="304778" spans="68:68" customFormat="1">
      <c r="BP304778" s="90"/>
    </row>
    <row r="304779" spans="68:68" customFormat="1">
      <c r="BP304779" s="90"/>
    </row>
    <row r="304780" spans="68:68" customFormat="1">
      <c r="BP304780" s="90"/>
    </row>
    <row r="304781" spans="68:68" customFormat="1">
      <c r="BP304781" s="90"/>
    </row>
    <row r="304782" spans="68:68" customFormat="1">
      <c r="BP304782" s="90"/>
    </row>
    <row r="304783" spans="68:68" customFormat="1">
      <c r="BP304783" s="90"/>
    </row>
    <row r="304784" spans="68:68" customFormat="1">
      <c r="BP304784" s="90"/>
    </row>
    <row r="304785" spans="68:68" customFormat="1">
      <c r="BP304785" s="90"/>
    </row>
    <row r="304786" spans="68:68" customFormat="1">
      <c r="BP304786" s="90"/>
    </row>
    <row r="304787" spans="68:68" customFormat="1">
      <c r="BP304787" s="90"/>
    </row>
    <row r="304788" spans="68:68" customFormat="1">
      <c r="BP304788" s="90"/>
    </row>
    <row r="304789" spans="68:68" customFormat="1">
      <c r="BP304789" s="90"/>
    </row>
    <row r="304790" spans="68:68" customFormat="1">
      <c r="BP304790" s="90"/>
    </row>
    <row r="304791" spans="68:68" customFormat="1">
      <c r="BP304791" s="90"/>
    </row>
    <row r="304792" spans="68:68" customFormat="1">
      <c r="BP304792" s="90"/>
    </row>
    <row r="304793" spans="68:68" customFormat="1">
      <c r="BP304793" s="90"/>
    </row>
    <row r="304794" spans="68:68" customFormat="1">
      <c r="BP304794" s="90"/>
    </row>
    <row r="304795" spans="68:68" customFormat="1">
      <c r="BP304795" s="90"/>
    </row>
    <row r="304796" spans="68:68" customFormat="1">
      <c r="BP304796" s="90"/>
    </row>
    <row r="304797" spans="68:68" customFormat="1">
      <c r="BP304797" s="90"/>
    </row>
    <row r="304798" spans="68:68" customFormat="1">
      <c r="BP304798" s="90"/>
    </row>
    <row r="304799" spans="68:68" customFormat="1">
      <c r="BP304799" s="90"/>
    </row>
    <row r="304800" spans="68:68" customFormat="1">
      <c r="BP304800" s="90"/>
    </row>
    <row r="304801" spans="68:68" customFormat="1">
      <c r="BP304801" s="90"/>
    </row>
    <row r="304802" spans="68:68" customFormat="1">
      <c r="BP304802" s="90"/>
    </row>
    <row r="304803" spans="68:68" customFormat="1">
      <c r="BP304803" s="90"/>
    </row>
    <row r="304804" spans="68:68" customFormat="1">
      <c r="BP304804" s="90"/>
    </row>
    <row r="304805" spans="68:68" customFormat="1">
      <c r="BP304805" s="90"/>
    </row>
    <row r="304806" spans="68:68" customFormat="1">
      <c r="BP304806" s="90"/>
    </row>
    <row r="304807" spans="68:68" customFormat="1">
      <c r="BP304807" s="90"/>
    </row>
    <row r="304808" spans="68:68" customFormat="1">
      <c r="BP304808" s="90"/>
    </row>
    <row r="304809" spans="68:68" customFormat="1">
      <c r="BP304809" s="90"/>
    </row>
    <row r="304810" spans="68:68" customFormat="1">
      <c r="BP304810" s="90"/>
    </row>
    <row r="304811" spans="68:68" customFormat="1">
      <c r="BP304811" s="90"/>
    </row>
    <row r="304812" spans="68:68" customFormat="1">
      <c r="BP304812" s="90"/>
    </row>
    <row r="304813" spans="68:68" customFormat="1">
      <c r="BP304813" s="90"/>
    </row>
    <row r="304814" spans="68:68" customFormat="1">
      <c r="BP304814" s="90"/>
    </row>
    <row r="304815" spans="68:68" customFormat="1">
      <c r="BP304815" s="90"/>
    </row>
    <row r="304816" spans="68:68" customFormat="1">
      <c r="BP304816" s="90"/>
    </row>
    <row r="304817" spans="68:68" customFormat="1">
      <c r="BP304817" s="90"/>
    </row>
    <row r="304818" spans="68:68" customFormat="1">
      <c r="BP304818" s="90"/>
    </row>
    <row r="304819" spans="68:68" customFormat="1">
      <c r="BP304819" s="90"/>
    </row>
    <row r="304820" spans="68:68" customFormat="1">
      <c r="BP304820" s="90"/>
    </row>
    <row r="304821" spans="68:68" customFormat="1">
      <c r="BP304821" s="90"/>
    </row>
    <row r="304822" spans="68:68" customFormat="1">
      <c r="BP304822" s="90"/>
    </row>
    <row r="304823" spans="68:68" customFormat="1">
      <c r="BP304823" s="90"/>
    </row>
    <row r="304824" spans="68:68" customFormat="1">
      <c r="BP304824" s="90"/>
    </row>
    <row r="304825" spans="68:68" customFormat="1">
      <c r="BP304825" s="90"/>
    </row>
    <row r="304826" spans="68:68" customFormat="1">
      <c r="BP304826" s="90"/>
    </row>
    <row r="304827" spans="68:68" customFormat="1">
      <c r="BP304827" s="90"/>
    </row>
    <row r="304828" spans="68:68" customFormat="1">
      <c r="BP304828" s="90"/>
    </row>
    <row r="304829" spans="68:68" customFormat="1">
      <c r="BP304829" s="90"/>
    </row>
    <row r="304830" spans="68:68" customFormat="1">
      <c r="BP304830" s="90"/>
    </row>
    <row r="304831" spans="68:68" customFormat="1">
      <c r="BP304831" s="90"/>
    </row>
    <row r="304832" spans="68:68" customFormat="1">
      <c r="BP304832" s="90"/>
    </row>
    <row r="304833" spans="68:68" customFormat="1">
      <c r="BP304833" s="90"/>
    </row>
    <row r="304834" spans="68:68" customFormat="1">
      <c r="BP304834" s="90"/>
    </row>
    <row r="304835" spans="68:68" customFormat="1">
      <c r="BP304835" s="90"/>
    </row>
    <row r="304836" spans="68:68" customFormat="1">
      <c r="BP304836" s="90"/>
    </row>
    <row r="304837" spans="68:68" customFormat="1">
      <c r="BP304837" s="90"/>
    </row>
    <row r="304838" spans="68:68" customFormat="1">
      <c r="BP304838" s="90"/>
    </row>
    <row r="304839" spans="68:68" customFormat="1">
      <c r="BP304839" s="90"/>
    </row>
    <row r="304840" spans="68:68" customFormat="1">
      <c r="BP304840" s="90"/>
    </row>
    <row r="304841" spans="68:68" customFormat="1">
      <c r="BP304841" s="90"/>
    </row>
    <row r="304842" spans="68:68" customFormat="1">
      <c r="BP304842" s="90"/>
    </row>
    <row r="304843" spans="68:68" customFormat="1">
      <c r="BP304843" s="90"/>
    </row>
    <row r="304844" spans="68:68" customFormat="1">
      <c r="BP304844" s="90"/>
    </row>
    <row r="304845" spans="68:68" customFormat="1">
      <c r="BP304845" s="90"/>
    </row>
    <row r="304846" spans="68:68" customFormat="1">
      <c r="BP304846" s="90"/>
    </row>
    <row r="304847" spans="68:68" customFormat="1">
      <c r="BP304847" s="90"/>
    </row>
    <row r="304848" spans="68:68" customFormat="1">
      <c r="BP304848" s="90"/>
    </row>
    <row r="304849" spans="68:68" customFormat="1">
      <c r="BP304849" s="90"/>
    </row>
    <row r="304850" spans="68:68" customFormat="1">
      <c r="BP304850" s="90"/>
    </row>
    <row r="304851" spans="68:68" customFormat="1">
      <c r="BP304851" s="90"/>
    </row>
    <row r="304852" spans="68:68" customFormat="1">
      <c r="BP304852" s="90"/>
    </row>
    <row r="304853" spans="68:68" customFormat="1">
      <c r="BP304853" s="90"/>
    </row>
    <row r="304854" spans="68:68" customFormat="1">
      <c r="BP304854" s="90"/>
    </row>
    <row r="304855" spans="68:68" customFormat="1">
      <c r="BP304855" s="90"/>
    </row>
    <row r="304856" spans="68:68" customFormat="1">
      <c r="BP304856" s="90"/>
    </row>
    <row r="304857" spans="68:68" customFormat="1">
      <c r="BP304857" s="90"/>
    </row>
    <row r="304858" spans="68:68" customFormat="1">
      <c r="BP304858" s="90"/>
    </row>
    <row r="304859" spans="68:68" customFormat="1">
      <c r="BP304859" s="90"/>
    </row>
    <row r="304860" spans="68:68" customFormat="1">
      <c r="BP304860" s="90"/>
    </row>
    <row r="304861" spans="68:68" customFormat="1">
      <c r="BP304861" s="90"/>
    </row>
    <row r="304862" spans="68:68" customFormat="1">
      <c r="BP304862" s="90"/>
    </row>
    <row r="304863" spans="68:68" customFormat="1">
      <c r="BP304863" s="90"/>
    </row>
    <row r="304864" spans="68:68" customFormat="1">
      <c r="BP304864" s="90"/>
    </row>
    <row r="304865" spans="68:68" customFormat="1">
      <c r="BP304865" s="90"/>
    </row>
    <row r="304866" spans="68:68" customFormat="1">
      <c r="BP304866" s="90"/>
    </row>
    <row r="304867" spans="68:68" customFormat="1">
      <c r="BP304867" s="90"/>
    </row>
    <row r="304868" spans="68:68" customFormat="1">
      <c r="BP304868" s="90"/>
    </row>
    <row r="304869" spans="68:68" customFormat="1">
      <c r="BP304869" s="90"/>
    </row>
    <row r="304870" spans="68:68" customFormat="1">
      <c r="BP304870" s="90"/>
    </row>
    <row r="304871" spans="68:68" customFormat="1">
      <c r="BP304871" s="90"/>
    </row>
    <row r="304872" spans="68:68" customFormat="1">
      <c r="BP304872" s="90"/>
    </row>
    <row r="304873" spans="68:68" customFormat="1">
      <c r="BP304873" s="90"/>
    </row>
    <row r="304874" spans="68:68" customFormat="1">
      <c r="BP304874" s="90"/>
    </row>
    <row r="304875" spans="68:68" customFormat="1">
      <c r="BP304875" s="90"/>
    </row>
    <row r="304876" spans="68:68" customFormat="1">
      <c r="BP304876" s="90"/>
    </row>
    <row r="304877" spans="68:68" customFormat="1">
      <c r="BP304877" s="90"/>
    </row>
    <row r="304878" spans="68:68" customFormat="1">
      <c r="BP304878" s="90"/>
    </row>
    <row r="304879" spans="68:68" customFormat="1">
      <c r="BP304879" s="90"/>
    </row>
    <row r="304880" spans="68:68" customFormat="1">
      <c r="BP304880" s="90"/>
    </row>
    <row r="304881" spans="68:68" customFormat="1">
      <c r="BP304881" s="90"/>
    </row>
    <row r="304882" spans="68:68" customFormat="1">
      <c r="BP304882" s="90"/>
    </row>
    <row r="304883" spans="68:68" customFormat="1">
      <c r="BP304883" s="90"/>
    </row>
    <row r="304884" spans="68:68" customFormat="1">
      <c r="BP304884" s="90"/>
    </row>
    <row r="304885" spans="68:68" customFormat="1">
      <c r="BP304885" s="90"/>
    </row>
    <row r="304886" spans="68:68" customFormat="1">
      <c r="BP304886" s="90"/>
    </row>
    <row r="304887" spans="68:68" customFormat="1">
      <c r="BP304887" s="90"/>
    </row>
    <row r="304888" spans="68:68" customFormat="1">
      <c r="BP304888" s="90"/>
    </row>
    <row r="304889" spans="68:68" customFormat="1">
      <c r="BP304889" s="90"/>
    </row>
    <row r="304890" spans="68:68" customFormat="1">
      <c r="BP304890" s="90"/>
    </row>
    <row r="304891" spans="68:68" customFormat="1">
      <c r="BP304891" s="90"/>
    </row>
    <row r="304892" spans="68:68" customFormat="1">
      <c r="BP304892" s="90"/>
    </row>
    <row r="304893" spans="68:68" customFormat="1">
      <c r="BP304893" s="90"/>
    </row>
    <row r="304894" spans="68:68" customFormat="1">
      <c r="BP304894" s="90"/>
    </row>
    <row r="304895" spans="68:68" customFormat="1">
      <c r="BP304895" s="90"/>
    </row>
    <row r="304896" spans="68:68" customFormat="1">
      <c r="BP304896" s="90"/>
    </row>
    <row r="304897" spans="68:68" customFormat="1">
      <c r="BP304897" s="90"/>
    </row>
    <row r="304898" spans="68:68" customFormat="1">
      <c r="BP304898" s="90"/>
    </row>
    <row r="304899" spans="68:68" customFormat="1">
      <c r="BP304899" s="90"/>
    </row>
    <row r="304900" spans="68:68" customFormat="1">
      <c r="BP304900" s="90"/>
    </row>
    <row r="304901" spans="68:68" customFormat="1">
      <c r="BP304901" s="90"/>
    </row>
    <row r="304902" spans="68:68" customFormat="1">
      <c r="BP304902" s="90"/>
    </row>
    <row r="304903" spans="68:68" customFormat="1">
      <c r="BP304903" s="90"/>
    </row>
    <row r="304904" spans="68:68" customFormat="1">
      <c r="BP304904" s="90"/>
    </row>
    <row r="304905" spans="68:68" customFormat="1">
      <c r="BP304905" s="90"/>
    </row>
    <row r="304906" spans="68:68" customFormat="1">
      <c r="BP304906" s="90"/>
    </row>
    <row r="304907" spans="68:68" customFormat="1">
      <c r="BP304907" s="90"/>
    </row>
    <row r="304908" spans="68:68" customFormat="1">
      <c r="BP304908" s="90"/>
    </row>
    <row r="304909" spans="68:68" customFormat="1">
      <c r="BP304909" s="90"/>
    </row>
    <row r="304910" spans="68:68" customFormat="1">
      <c r="BP304910" s="90"/>
    </row>
    <row r="304911" spans="68:68" customFormat="1">
      <c r="BP304911" s="90"/>
    </row>
    <row r="304912" spans="68:68" customFormat="1">
      <c r="BP304912" s="90"/>
    </row>
    <row r="304913" spans="68:68" customFormat="1">
      <c r="BP304913" s="90"/>
    </row>
    <row r="304914" spans="68:68" customFormat="1">
      <c r="BP304914" s="90"/>
    </row>
    <row r="304915" spans="68:68" customFormat="1">
      <c r="BP304915" s="90"/>
    </row>
    <row r="304916" spans="68:68" customFormat="1">
      <c r="BP304916" s="90"/>
    </row>
    <row r="304917" spans="68:68" customFormat="1">
      <c r="BP304917" s="90"/>
    </row>
    <row r="304918" spans="68:68" customFormat="1">
      <c r="BP304918" s="90"/>
    </row>
    <row r="304919" spans="68:68" customFormat="1">
      <c r="BP304919" s="90"/>
    </row>
    <row r="304920" spans="68:68" customFormat="1">
      <c r="BP304920" s="90"/>
    </row>
    <row r="304921" spans="68:68" customFormat="1">
      <c r="BP304921" s="90"/>
    </row>
    <row r="304922" spans="68:68" customFormat="1">
      <c r="BP304922" s="90"/>
    </row>
    <row r="304923" spans="68:68" customFormat="1">
      <c r="BP304923" s="90"/>
    </row>
    <row r="304924" spans="68:68" customFormat="1">
      <c r="BP304924" s="90"/>
    </row>
    <row r="304925" spans="68:68" customFormat="1">
      <c r="BP304925" s="90"/>
    </row>
    <row r="304926" spans="68:68" customFormat="1">
      <c r="BP304926" s="90"/>
    </row>
    <row r="304927" spans="68:68" customFormat="1">
      <c r="BP304927" s="90"/>
    </row>
    <row r="304928" spans="68:68" customFormat="1">
      <c r="BP304928" s="90"/>
    </row>
    <row r="304929" spans="68:68" customFormat="1">
      <c r="BP304929" s="90"/>
    </row>
    <row r="304930" spans="68:68" customFormat="1">
      <c r="BP304930" s="90"/>
    </row>
    <row r="304931" spans="68:68" customFormat="1">
      <c r="BP304931" s="90"/>
    </row>
    <row r="304932" spans="68:68" customFormat="1">
      <c r="BP304932" s="90"/>
    </row>
    <row r="304933" spans="68:68" customFormat="1">
      <c r="BP304933" s="90"/>
    </row>
    <row r="304934" spans="68:68" customFormat="1">
      <c r="BP304934" s="90"/>
    </row>
    <row r="304935" spans="68:68" customFormat="1">
      <c r="BP304935" s="90"/>
    </row>
    <row r="304936" spans="68:68" customFormat="1">
      <c r="BP304936" s="90"/>
    </row>
    <row r="304937" spans="68:68" customFormat="1">
      <c r="BP304937" s="90"/>
    </row>
    <row r="304938" spans="68:68" customFormat="1">
      <c r="BP304938" s="90"/>
    </row>
    <row r="304939" spans="68:68" customFormat="1">
      <c r="BP304939" s="90"/>
    </row>
    <row r="304940" spans="68:68" customFormat="1">
      <c r="BP304940" s="90"/>
    </row>
    <row r="304941" spans="68:68" customFormat="1">
      <c r="BP304941" s="90"/>
    </row>
    <row r="304942" spans="68:68" customFormat="1">
      <c r="BP304942" s="90"/>
    </row>
    <row r="304943" spans="68:68" customFormat="1">
      <c r="BP304943" s="90"/>
    </row>
    <row r="304944" spans="68:68" customFormat="1">
      <c r="BP304944" s="90"/>
    </row>
    <row r="304945" spans="68:68" customFormat="1">
      <c r="BP304945" s="90"/>
    </row>
    <row r="304946" spans="68:68" customFormat="1">
      <c r="BP304946" s="90"/>
    </row>
    <row r="304947" spans="68:68" customFormat="1">
      <c r="BP304947" s="90"/>
    </row>
    <row r="304948" spans="68:68" customFormat="1">
      <c r="BP304948" s="90"/>
    </row>
    <row r="304949" spans="68:68" customFormat="1">
      <c r="BP304949" s="90"/>
    </row>
    <row r="304950" spans="68:68" customFormat="1">
      <c r="BP304950" s="90"/>
    </row>
    <row r="304951" spans="68:68" customFormat="1">
      <c r="BP304951" s="90"/>
    </row>
    <row r="304952" spans="68:68" customFormat="1">
      <c r="BP304952" s="90"/>
    </row>
    <row r="304953" spans="68:68" customFormat="1">
      <c r="BP304953" s="90"/>
    </row>
    <row r="304954" spans="68:68" customFormat="1">
      <c r="BP304954" s="90"/>
    </row>
    <row r="304955" spans="68:68" customFormat="1">
      <c r="BP304955" s="90"/>
    </row>
    <row r="304956" spans="68:68" customFormat="1">
      <c r="BP304956" s="90"/>
    </row>
    <row r="304957" spans="68:68" customFormat="1">
      <c r="BP304957" s="90"/>
    </row>
    <row r="304958" spans="68:68" customFormat="1">
      <c r="BP304958" s="90"/>
    </row>
    <row r="304959" spans="68:68" customFormat="1">
      <c r="BP304959" s="90"/>
    </row>
    <row r="304960" spans="68:68" customFormat="1">
      <c r="BP304960" s="90"/>
    </row>
    <row r="304961" spans="68:68" customFormat="1">
      <c r="BP304961" s="90"/>
    </row>
    <row r="304962" spans="68:68" customFormat="1">
      <c r="BP304962" s="90"/>
    </row>
    <row r="304963" spans="68:68" customFormat="1">
      <c r="BP304963" s="90"/>
    </row>
    <row r="304964" spans="68:68" customFormat="1">
      <c r="BP304964" s="90"/>
    </row>
    <row r="304965" spans="68:68" customFormat="1">
      <c r="BP304965" s="90"/>
    </row>
    <row r="304966" spans="68:68" customFormat="1">
      <c r="BP304966" s="90"/>
    </row>
    <row r="304967" spans="68:68" customFormat="1">
      <c r="BP304967" s="90"/>
    </row>
    <row r="304968" spans="68:68" customFormat="1">
      <c r="BP304968" s="90"/>
    </row>
    <row r="304969" spans="68:68" customFormat="1">
      <c r="BP304969" s="90"/>
    </row>
    <row r="304970" spans="68:68" customFormat="1">
      <c r="BP304970" s="90"/>
    </row>
    <row r="304971" spans="68:68" customFormat="1">
      <c r="BP304971" s="90"/>
    </row>
    <row r="304972" spans="68:68" customFormat="1">
      <c r="BP304972" s="90"/>
    </row>
    <row r="304973" spans="68:68" customFormat="1">
      <c r="BP304973" s="90"/>
    </row>
    <row r="304974" spans="68:68" customFormat="1">
      <c r="BP304974" s="90"/>
    </row>
    <row r="304975" spans="68:68" customFormat="1">
      <c r="BP304975" s="90"/>
    </row>
    <row r="304976" spans="68:68" customFormat="1">
      <c r="BP304976" s="90"/>
    </row>
    <row r="304977" spans="68:68" customFormat="1">
      <c r="BP304977" s="90"/>
    </row>
    <row r="304978" spans="68:68" customFormat="1">
      <c r="BP304978" s="90"/>
    </row>
    <row r="304979" spans="68:68" customFormat="1">
      <c r="BP304979" s="90"/>
    </row>
    <row r="304980" spans="68:68" customFormat="1">
      <c r="BP304980" s="90"/>
    </row>
    <row r="304981" spans="68:68" customFormat="1">
      <c r="BP304981" s="90"/>
    </row>
    <row r="304982" spans="68:68" customFormat="1">
      <c r="BP304982" s="90"/>
    </row>
    <row r="304983" spans="68:68" customFormat="1">
      <c r="BP304983" s="90"/>
    </row>
    <row r="304984" spans="68:68" customFormat="1">
      <c r="BP304984" s="90"/>
    </row>
    <row r="304985" spans="68:68" customFormat="1">
      <c r="BP304985" s="90"/>
    </row>
    <row r="304986" spans="68:68" customFormat="1">
      <c r="BP304986" s="90"/>
    </row>
    <row r="304987" spans="68:68" customFormat="1">
      <c r="BP304987" s="90"/>
    </row>
    <row r="304988" spans="68:68" customFormat="1">
      <c r="BP304988" s="90"/>
    </row>
    <row r="304989" spans="68:68" customFormat="1">
      <c r="BP304989" s="90"/>
    </row>
    <row r="304990" spans="68:68" customFormat="1">
      <c r="BP304990" s="90"/>
    </row>
    <row r="304991" spans="68:68" customFormat="1">
      <c r="BP304991" s="90"/>
    </row>
    <row r="304992" spans="68:68" customFormat="1">
      <c r="BP304992" s="90"/>
    </row>
    <row r="304993" spans="68:68" customFormat="1">
      <c r="BP304993" s="90"/>
    </row>
    <row r="304994" spans="68:68" customFormat="1">
      <c r="BP304994" s="90"/>
    </row>
    <row r="304995" spans="68:68" customFormat="1">
      <c r="BP304995" s="90"/>
    </row>
    <row r="304996" spans="68:68" customFormat="1">
      <c r="BP304996" s="90"/>
    </row>
    <row r="304997" spans="68:68" customFormat="1">
      <c r="BP304997" s="90"/>
    </row>
    <row r="304998" spans="68:68" customFormat="1">
      <c r="BP304998" s="90"/>
    </row>
    <row r="304999" spans="68:68" customFormat="1">
      <c r="BP304999" s="90"/>
    </row>
    <row r="305000" spans="68:68" customFormat="1">
      <c r="BP305000" s="90"/>
    </row>
    <row r="305001" spans="68:68" customFormat="1">
      <c r="BP305001" s="90"/>
    </row>
    <row r="305002" spans="68:68" customFormat="1">
      <c r="BP305002" s="90"/>
    </row>
    <row r="305003" spans="68:68" customFormat="1">
      <c r="BP305003" s="90"/>
    </row>
    <row r="305004" spans="68:68" customFormat="1">
      <c r="BP305004" s="90"/>
    </row>
    <row r="305005" spans="68:68" customFormat="1">
      <c r="BP305005" s="90"/>
    </row>
    <row r="305006" spans="68:68" customFormat="1">
      <c r="BP305006" s="90"/>
    </row>
    <row r="305007" spans="68:68" customFormat="1">
      <c r="BP305007" s="90"/>
    </row>
    <row r="305008" spans="68:68" customFormat="1">
      <c r="BP305008" s="90"/>
    </row>
    <row r="305009" spans="68:68" customFormat="1">
      <c r="BP305009" s="90"/>
    </row>
    <row r="305010" spans="68:68" customFormat="1">
      <c r="BP305010" s="90"/>
    </row>
    <row r="305011" spans="68:68" customFormat="1">
      <c r="BP305011" s="90"/>
    </row>
    <row r="305012" spans="68:68" customFormat="1">
      <c r="BP305012" s="90"/>
    </row>
    <row r="305013" spans="68:68" customFormat="1">
      <c r="BP305013" s="90"/>
    </row>
    <row r="305014" spans="68:68" customFormat="1">
      <c r="BP305014" s="90"/>
    </row>
    <row r="305015" spans="68:68" customFormat="1">
      <c r="BP305015" s="90"/>
    </row>
    <row r="305016" spans="68:68" customFormat="1">
      <c r="BP305016" s="90"/>
    </row>
    <row r="305017" spans="68:68" customFormat="1">
      <c r="BP305017" s="90"/>
    </row>
    <row r="305018" spans="68:68" customFormat="1">
      <c r="BP305018" s="90"/>
    </row>
    <row r="305019" spans="68:68" customFormat="1">
      <c r="BP305019" s="90"/>
    </row>
    <row r="305020" spans="68:68" customFormat="1">
      <c r="BP305020" s="90"/>
    </row>
    <row r="305021" spans="68:68" customFormat="1">
      <c r="BP305021" s="90"/>
    </row>
    <row r="305022" spans="68:68" customFormat="1">
      <c r="BP305022" s="90"/>
    </row>
    <row r="305023" spans="68:68" customFormat="1">
      <c r="BP305023" s="90"/>
    </row>
    <row r="305024" spans="68:68" customFormat="1">
      <c r="BP305024" s="90"/>
    </row>
    <row r="305025" spans="68:68" customFormat="1">
      <c r="BP305025" s="90"/>
    </row>
    <row r="305026" spans="68:68" customFormat="1">
      <c r="BP305026" s="90"/>
    </row>
    <row r="305027" spans="68:68" customFormat="1">
      <c r="BP305027" s="90"/>
    </row>
    <row r="305028" spans="68:68" customFormat="1">
      <c r="BP305028" s="90"/>
    </row>
    <row r="305029" spans="68:68" customFormat="1">
      <c r="BP305029" s="90"/>
    </row>
    <row r="305030" spans="68:68" customFormat="1">
      <c r="BP305030" s="90"/>
    </row>
    <row r="305031" spans="68:68" customFormat="1">
      <c r="BP305031" s="90"/>
    </row>
    <row r="305032" spans="68:68" customFormat="1">
      <c r="BP305032" s="90"/>
    </row>
    <row r="305033" spans="68:68" customFormat="1">
      <c r="BP305033" s="90"/>
    </row>
    <row r="305034" spans="68:68" customFormat="1">
      <c r="BP305034" s="90"/>
    </row>
    <row r="305035" spans="68:68" customFormat="1">
      <c r="BP305035" s="90"/>
    </row>
    <row r="305036" spans="68:68" customFormat="1">
      <c r="BP305036" s="90"/>
    </row>
    <row r="305037" spans="68:68" customFormat="1">
      <c r="BP305037" s="90"/>
    </row>
    <row r="305038" spans="68:68" customFormat="1">
      <c r="BP305038" s="90"/>
    </row>
    <row r="305039" spans="68:68" customFormat="1">
      <c r="BP305039" s="90"/>
    </row>
    <row r="305040" spans="68:68" customFormat="1">
      <c r="BP305040" s="90"/>
    </row>
    <row r="305041" spans="68:68" customFormat="1">
      <c r="BP305041" s="90"/>
    </row>
    <row r="305042" spans="68:68" customFormat="1">
      <c r="BP305042" s="90"/>
    </row>
    <row r="305043" spans="68:68" customFormat="1">
      <c r="BP305043" s="90"/>
    </row>
    <row r="305044" spans="68:68" customFormat="1">
      <c r="BP305044" s="90"/>
    </row>
    <row r="305045" spans="68:68" customFormat="1">
      <c r="BP305045" s="90"/>
    </row>
    <row r="305046" spans="68:68" customFormat="1">
      <c r="BP305046" s="90"/>
    </row>
    <row r="305047" spans="68:68" customFormat="1">
      <c r="BP305047" s="90"/>
    </row>
    <row r="305048" spans="68:68" customFormat="1">
      <c r="BP305048" s="90"/>
    </row>
    <row r="305049" spans="68:68" customFormat="1">
      <c r="BP305049" s="90"/>
    </row>
    <row r="305050" spans="68:68" customFormat="1">
      <c r="BP305050" s="90"/>
    </row>
    <row r="305051" spans="68:68" customFormat="1">
      <c r="BP305051" s="90"/>
    </row>
    <row r="305052" spans="68:68" customFormat="1">
      <c r="BP305052" s="90"/>
    </row>
    <row r="305053" spans="68:68" customFormat="1">
      <c r="BP305053" s="90"/>
    </row>
    <row r="305054" spans="68:68" customFormat="1">
      <c r="BP305054" s="90"/>
    </row>
    <row r="305055" spans="68:68" customFormat="1">
      <c r="BP305055" s="90"/>
    </row>
    <row r="305056" spans="68:68" customFormat="1">
      <c r="BP305056" s="90"/>
    </row>
    <row r="305057" spans="68:68" customFormat="1">
      <c r="BP305057" s="90"/>
    </row>
    <row r="305058" spans="68:68" customFormat="1">
      <c r="BP305058" s="90"/>
    </row>
    <row r="305059" spans="68:68" customFormat="1">
      <c r="BP305059" s="90"/>
    </row>
    <row r="305060" spans="68:68" customFormat="1">
      <c r="BP305060" s="90"/>
    </row>
    <row r="305061" spans="68:68" customFormat="1">
      <c r="BP305061" s="90"/>
    </row>
    <row r="305062" spans="68:68" customFormat="1">
      <c r="BP305062" s="90"/>
    </row>
    <row r="305063" spans="68:68" customFormat="1">
      <c r="BP305063" s="90"/>
    </row>
    <row r="305064" spans="68:68" customFormat="1">
      <c r="BP305064" s="90"/>
    </row>
    <row r="305065" spans="68:68" customFormat="1">
      <c r="BP305065" s="90"/>
    </row>
    <row r="305066" spans="68:68" customFormat="1">
      <c r="BP305066" s="90"/>
    </row>
    <row r="305067" spans="68:68" customFormat="1">
      <c r="BP305067" s="90"/>
    </row>
    <row r="305068" spans="68:68" customFormat="1">
      <c r="BP305068" s="90"/>
    </row>
    <row r="305069" spans="68:68" customFormat="1">
      <c r="BP305069" s="90"/>
    </row>
    <row r="305070" spans="68:68" customFormat="1">
      <c r="BP305070" s="90"/>
    </row>
    <row r="305071" spans="68:68" customFormat="1">
      <c r="BP305071" s="90"/>
    </row>
    <row r="305072" spans="68:68" customFormat="1">
      <c r="BP305072" s="90"/>
    </row>
    <row r="305073" spans="68:68" customFormat="1">
      <c r="BP305073" s="90"/>
    </row>
    <row r="305074" spans="68:68" customFormat="1">
      <c r="BP305074" s="90"/>
    </row>
    <row r="305075" spans="68:68" customFormat="1">
      <c r="BP305075" s="90"/>
    </row>
    <row r="305076" spans="68:68" customFormat="1">
      <c r="BP305076" s="90"/>
    </row>
    <row r="305077" spans="68:68" customFormat="1">
      <c r="BP305077" s="90"/>
    </row>
    <row r="305078" spans="68:68" customFormat="1">
      <c r="BP305078" s="90"/>
    </row>
    <row r="305079" spans="68:68" customFormat="1">
      <c r="BP305079" s="90"/>
    </row>
    <row r="305080" spans="68:68" customFormat="1">
      <c r="BP305080" s="90"/>
    </row>
    <row r="305081" spans="68:68" customFormat="1">
      <c r="BP305081" s="90"/>
    </row>
    <row r="305082" spans="68:68" customFormat="1">
      <c r="BP305082" s="90"/>
    </row>
    <row r="305083" spans="68:68" customFormat="1">
      <c r="BP305083" s="90"/>
    </row>
    <row r="305084" spans="68:68" customFormat="1">
      <c r="BP305084" s="90"/>
    </row>
    <row r="305085" spans="68:68" customFormat="1">
      <c r="BP305085" s="90"/>
    </row>
    <row r="305086" spans="68:68" customFormat="1">
      <c r="BP305086" s="90"/>
    </row>
    <row r="305087" spans="68:68" customFormat="1">
      <c r="BP305087" s="90"/>
    </row>
    <row r="305088" spans="68:68" customFormat="1">
      <c r="BP305088" s="90"/>
    </row>
    <row r="305089" spans="68:68" customFormat="1">
      <c r="BP305089" s="90"/>
    </row>
    <row r="305090" spans="68:68" customFormat="1">
      <c r="BP305090" s="90"/>
    </row>
    <row r="305091" spans="68:68" customFormat="1">
      <c r="BP305091" s="90"/>
    </row>
    <row r="305092" spans="68:68" customFormat="1">
      <c r="BP305092" s="90"/>
    </row>
    <row r="305093" spans="68:68" customFormat="1">
      <c r="BP305093" s="90"/>
    </row>
    <row r="305094" spans="68:68" customFormat="1">
      <c r="BP305094" s="90"/>
    </row>
    <row r="305095" spans="68:68" customFormat="1">
      <c r="BP305095" s="90"/>
    </row>
    <row r="305096" spans="68:68" customFormat="1">
      <c r="BP305096" s="90"/>
    </row>
    <row r="305097" spans="68:68" customFormat="1">
      <c r="BP305097" s="90"/>
    </row>
    <row r="305098" spans="68:68" customFormat="1">
      <c r="BP305098" s="90"/>
    </row>
    <row r="305099" spans="68:68" customFormat="1">
      <c r="BP305099" s="90"/>
    </row>
    <row r="305100" spans="68:68" customFormat="1">
      <c r="BP305100" s="90"/>
    </row>
    <row r="305101" spans="68:68" customFormat="1">
      <c r="BP305101" s="90"/>
    </row>
    <row r="305102" spans="68:68" customFormat="1">
      <c r="BP305102" s="90"/>
    </row>
    <row r="305103" spans="68:68" customFormat="1">
      <c r="BP305103" s="90"/>
    </row>
    <row r="305104" spans="68:68" customFormat="1">
      <c r="BP305104" s="90"/>
    </row>
    <row r="305105" spans="68:68" customFormat="1">
      <c r="BP305105" s="90"/>
    </row>
    <row r="305106" spans="68:68" customFormat="1">
      <c r="BP305106" s="90"/>
    </row>
    <row r="305107" spans="68:68" customFormat="1">
      <c r="BP305107" s="90"/>
    </row>
    <row r="305108" spans="68:68" customFormat="1">
      <c r="BP305108" s="90"/>
    </row>
    <row r="305109" spans="68:68" customFormat="1">
      <c r="BP305109" s="90"/>
    </row>
    <row r="305110" spans="68:68" customFormat="1">
      <c r="BP305110" s="90"/>
    </row>
    <row r="305111" spans="68:68" customFormat="1">
      <c r="BP305111" s="90"/>
    </row>
    <row r="305112" spans="68:68" customFormat="1">
      <c r="BP305112" s="90"/>
    </row>
    <row r="305113" spans="68:68" customFormat="1">
      <c r="BP305113" s="90"/>
    </row>
    <row r="305114" spans="68:68" customFormat="1">
      <c r="BP305114" s="90"/>
    </row>
    <row r="305115" spans="68:68" customFormat="1">
      <c r="BP305115" s="90"/>
    </row>
    <row r="305116" spans="68:68" customFormat="1">
      <c r="BP305116" s="90"/>
    </row>
    <row r="305117" spans="68:68" customFormat="1">
      <c r="BP305117" s="90"/>
    </row>
    <row r="305118" spans="68:68" customFormat="1">
      <c r="BP305118" s="90"/>
    </row>
    <row r="305119" spans="68:68" customFormat="1">
      <c r="BP305119" s="90"/>
    </row>
    <row r="305120" spans="68:68" customFormat="1">
      <c r="BP305120" s="90"/>
    </row>
    <row r="305121" spans="68:68" customFormat="1">
      <c r="BP305121" s="90"/>
    </row>
    <row r="305122" spans="68:68" customFormat="1">
      <c r="BP305122" s="90"/>
    </row>
    <row r="305123" spans="68:68" customFormat="1">
      <c r="BP305123" s="90"/>
    </row>
    <row r="305124" spans="68:68" customFormat="1">
      <c r="BP305124" s="90"/>
    </row>
    <row r="305125" spans="68:68" customFormat="1">
      <c r="BP305125" s="90"/>
    </row>
    <row r="305126" spans="68:68" customFormat="1">
      <c r="BP305126" s="90"/>
    </row>
    <row r="305127" spans="68:68" customFormat="1">
      <c r="BP305127" s="90"/>
    </row>
    <row r="305128" spans="68:68" customFormat="1">
      <c r="BP305128" s="90"/>
    </row>
    <row r="305129" spans="68:68" customFormat="1">
      <c r="BP305129" s="90"/>
    </row>
    <row r="305130" spans="68:68" customFormat="1">
      <c r="BP305130" s="90"/>
    </row>
    <row r="305131" spans="68:68" customFormat="1">
      <c r="BP305131" s="90"/>
    </row>
    <row r="305132" spans="68:68" customFormat="1">
      <c r="BP305132" s="90"/>
    </row>
    <row r="305133" spans="68:68" customFormat="1">
      <c r="BP305133" s="90"/>
    </row>
    <row r="305134" spans="68:68" customFormat="1">
      <c r="BP305134" s="90"/>
    </row>
    <row r="305135" spans="68:68" customFormat="1">
      <c r="BP305135" s="90"/>
    </row>
    <row r="305136" spans="68:68" customFormat="1">
      <c r="BP305136" s="90"/>
    </row>
    <row r="305137" spans="68:68" customFormat="1">
      <c r="BP305137" s="90"/>
    </row>
    <row r="305138" spans="68:68" customFormat="1">
      <c r="BP305138" s="90"/>
    </row>
    <row r="305139" spans="68:68" customFormat="1">
      <c r="BP305139" s="90"/>
    </row>
    <row r="305140" spans="68:68" customFormat="1">
      <c r="BP305140" s="90"/>
    </row>
    <row r="305141" spans="68:68" customFormat="1">
      <c r="BP305141" s="90"/>
    </row>
    <row r="305142" spans="68:68" customFormat="1">
      <c r="BP305142" s="90"/>
    </row>
    <row r="305143" spans="68:68" customFormat="1">
      <c r="BP305143" s="90"/>
    </row>
    <row r="305144" spans="68:68" customFormat="1">
      <c r="BP305144" s="90"/>
    </row>
    <row r="305145" spans="68:68" customFormat="1">
      <c r="BP305145" s="90"/>
    </row>
    <row r="305146" spans="68:68" customFormat="1">
      <c r="BP305146" s="90"/>
    </row>
    <row r="305147" spans="68:68" customFormat="1">
      <c r="BP305147" s="90"/>
    </row>
    <row r="305148" spans="68:68" customFormat="1">
      <c r="BP305148" s="90"/>
    </row>
    <row r="305149" spans="68:68" customFormat="1">
      <c r="BP305149" s="90"/>
    </row>
    <row r="305150" spans="68:68" customFormat="1">
      <c r="BP305150" s="90"/>
    </row>
    <row r="305151" spans="68:68" customFormat="1">
      <c r="BP305151" s="90"/>
    </row>
    <row r="305152" spans="68:68" customFormat="1">
      <c r="BP305152" s="90"/>
    </row>
    <row r="305153" spans="68:68" customFormat="1">
      <c r="BP305153" s="90"/>
    </row>
    <row r="305154" spans="68:68" customFormat="1">
      <c r="BP305154" s="90"/>
    </row>
    <row r="305155" spans="68:68" customFormat="1">
      <c r="BP305155" s="90"/>
    </row>
    <row r="305156" spans="68:68" customFormat="1">
      <c r="BP305156" s="90"/>
    </row>
    <row r="305157" spans="68:68" customFormat="1">
      <c r="BP305157" s="90"/>
    </row>
    <row r="305158" spans="68:68" customFormat="1">
      <c r="BP305158" s="90"/>
    </row>
    <row r="305159" spans="68:68" customFormat="1">
      <c r="BP305159" s="90"/>
    </row>
    <row r="305160" spans="68:68" customFormat="1">
      <c r="BP305160" s="90"/>
    </row>
    <row r="305161" spans="68:68" customFormat="1">
      <c r="BP305161" s="90"/>
    </row>
    <row r="305162" spans="68:68" customFormat="1">
      <c r="BP305162" s="90"/>
    </row>
    <row r="305163" spans="68:68" customFormat="1">
      <c r="BP305163" s="90"/>
    </row>
    <row r="305164" spans="68:68" customFormat="1">
      <c r="BP305164" s="90"/>
    </row>
    <row r="305165" spans="68:68" customFormat="1">
      <c r="BP305165" s="90"/>
    </row>
    <row r="305166" spans="68:68" customFormat="1">
      <c r="BP305166" s="90"/>
    </row>
    <row r="305167" spans="68:68" customFormat="1">
      <c r="BP305167" s="90"/>
    </row>
    <row r="305168" spans="68:68" customFormat="1">
      <c r="BP305168" s="90"/>
    </row>
    <row r="305169" spans="68:68" customFormat="1">
      <c r="BP305169" s="90"/>
    </row>
    <row r="305170" spans="68:68" customFormat="1">
      <c r="BP305170" s="90"/>
    </row>
    <row r="305171" spans="68:68" customFormat="1">
      <c r="BP305171" s="90"/>
    </row>
    <row r="305172" spans="68:68" customFormat="1">
      <c r="BP305172" s="90"/>
    </row>
    <row r="305173" spans="68:68" customFormat="1">
      <c r="BP305173" s="90"/>
    </row>
    <row r="305174" spans="68:68" customFormat="1">
      <c r="BP305174" s="90"/>
    </row>
    <row r="305175" spans="68:68" customFormat="1">
      <c r="BP305175" s="90"/>
    </row>
    <row r="305176" spans="68:68" customFormat="1">
      <c r="BP305176" s="90"/>
    </row>
    <row r="305177" spans="68:68" customFormat="1">
      <c r="BP305177" s="90"/>
    </row>
    <row r="305178" spans="68:68" customFormat="1">
      <c r="BP305178" s="90"/>
    </row>
    <row r="305179" spans="68:68" customFormat="1">
      <c r="BP305179" s="90"/>
    </row>
    <row r="305180" spans="68:68" customFormat="1">
      <c r="BP305180" s="90"/>
    </row>
    <row r="305181" spans="68:68" customFormat="1">
      <c r="BP305181" s="90"/>
    </row>
    <row r="305182" spans="68:68" customFormat="1">
      <c r="BP305182" s="90"/>
    </row>
    <row r="305183" spans="68:68" customFormat="1">
      <c r="BP305183" s="90"/>
    </row>
    <row r="305184" spans="68:68" customFormat="1">
      <c r="BP305184" s="90"/>
    </row>
    <row r="305185" spans="68:68" customFormat="1">
      <c r="BP305185" s="90"/>
    </row>
    <row r="305186" spans="68:68" customFormat="1">
      <c r="BP305186" s="90"/>
    </row>
    <row r="305187" spans="68:68" customFormat="1">
      <c r="BP305187" s="90"/>
    </row>
    <row r="305188" spans="68:68" customFormat="1">
      <c r="BP305188" s="90"/>
    </row>
    <row r="305189" spans="68:68" customFormat="1">
      <c r="BP305189" s="90"/>
    </row>
    <row r="305190" spans="68:68" customFormat="1">
      <c r="BP305190" s="90"/>
    </row>
    <row r="305191" spans="68:68" customFormat="1">
      <c r="BP305191" s="90"/>
    </row>
    <row r="305192" spans="68:68" customFormat="1">
      <c r="BP305192" s="90"/>
    </row>
    <row r="305193" spans="68:68" customFormat="1">
      <c r="BP305193" s="90"/>
    </row>
    <row r="305194" spans="68:68" customFormat="1">
      <c r="BP305194" s="90"/>
    </row>
    <row r="305195" spans="68:68" customFormat="1">
      <c r="BP305195" s="90"/>
    </row>
    <row r="305196" spans="68:68" customFormat="1">
      <c r="BP305196" s="90"/>
    </row>
    <row r="305197" spans="68:68" customFormat="1">
      <c r="BP305197" s="90"/>
    </row>
    <row r="305198" spans="68:68" customFormat="1">
      <c r="BP305198" s="90"/>
    </row>
    <row r="305199" spans="68:68" customFormat="1">
      <c r="BP305199" s="90"/>
    </row>
    <row r="305200" spans="68:68" customFormat="1">
      <c r="BP305200" s="90"/>
    </row>
    <row r="305201" spans="68:68" customFormat="1">
      <c r="BP305201" s="90"/>
    </row>
    <row r="305202" spans="68:68" customFormat="1">
      <c r="BP305202" s="90"/>
    </row>
    <row r="305203" spans="68:68" customFormat="1">
      <c r="BP305203" s="90"/>
    </row>
    <row r="305204" spans="68:68" customFormat="1">
      <c r="BP305204" s="90"/>
    </row>
    <row r="305205" spans="68:68" customFormat="1">
      <c r="BP305205" s="90"/>
    </row>
    <row r="305206" spans="68:68" customFormat="1">
      <c r="BP305206" s="90"/>
    </row>
    <row r="305207" spans="68:68" customFormat="1">
      <c r="BP305207" s="90"/>
    </row>
    <row r="305208" spans="68:68" customFormat="1">
      <c r="BP305208" s="90"/>
    </row>
    <row r="305209" spans="68:68" customFormat="1">
      <c r="BP305209" s="90"/>
    </row>
    <row r="305210" spans="68:68" customFormat="1">
      <c r="BP305210" s="90"/>
    </row>
    <row r="305211" spans="68:68" customFormat="1">
      <c r="BP305211" s="90"/>
    </row>
    <row r="305212" spans="68:68" customFormat="1">
      <c r="BP305212" s="90"/>
    </row>
    <row r="305213" spans="68:68" customFormat="1">
      <c r="BP305213" s="90"/>
    </row>
    <row r="305214" spans="68:68" customFormat="1">
      <c r="BP305214" s="90"/>
    </row>
    <row r="305215" spans="68:68" customFormat="1">
      <c r="BP305215" s="90"/>
    </row>
    <row r="305216" spans="68:68" customFormat="1">
      <c r="BP305216" s="90"/>
    </row>
    <row r="305217" spans="68:68" customFormat="1">
      <c r="BP305217" s="90"/>
    </row>
    <row r="305218" spans="68:68" customFormat="1">
      <c r="BP305218" s="90"/>
    </row>
    <row r="305219" spans="68:68" customFormat="1">
      <c r="BP305219" s="90"/>
    </row>
    <row r="305220" spans="68:68" customFormat="1">
      <c r="BP305220" s="90"/>
    </row>
    <row r="305221" spans="68:68" customFormat="1">
      <c r="BP305221" s="90"/>
    </row>
    <row r="305222" spans="68:68" customFormat="1">
      <c r="BP305222" s="90"/>
    </row>
    <row r="305223" spans="68:68" customFormat="1">
      <c r="BP305223" s="90"/>
    </row>
    <row r="305224" spans="68:68" customFormat="1">
      <c r="BP305224" s="90"/>
    </row>
    <row r="305225" spans="68:68" customFormat="1">
      <c r="BP305225" s="90"/>
    </row>
    <row r="305226" spans="68:68" customFormat="1">
      <c r="BP305226" s="90"/>
    </row>
    <row r="305227" spans="68:68" customFormat="1">
      <c r="BP305227" s="90"/>
    </row>
    <row r="305228" spans="68:68" customFormat="1">
      <c r="BP305228" s="90"/>
    </row>
    <row r="305229" spans="68:68" customFormat="1">
      <c r="BP305229" s="90"/>
    </row>
    <row r="305230" spans="68:68" customFormat="1">
      <c r="BP305230" s="90"/>
    </row>
    <row r="305231" spans="68:68" customFormat="1">
      <c r="BP305231" s="90"/>
    </row>
    <row r="305232" spans="68:68" customFormat="1">
      <c r="BP305232" s="90"/>
    </row>
    <row r="305233" spans="68:68" customFormat="1">
      <c r="BP305233" s="90"/>
    </row>
    <row r="305234" spans="68:68" customFormat="1">
      <c r="BP305234" s="90"/>
    </row>
    <row r="305235" spans="68:68" customFormat="1">
      <c r="BP305235" s="90"/>
    </row>
    <row r="305236" spans="68:68" customFormat="1">
      <c r="BP305236" s="90"/>
    </row>
    <row r="305237" spans="68:68" customFormat="1">
      <c r="BP305237" s="90"/>
    </row>
    <row r="305238" spans="68:68" customFormat="1">
      <c r="BP305238" s="90"/>
    </row>
    <row r="305239" spans="68:68" customFormat="1">
      <c r="BP305239" s="90"/>
    </row>
    <row r="305240" spans="68:68" customFormat="1">
      <c r="BP305240" s="90"/>
    </row>
    <row r="305241" spans="68:68" customFormat="1">
      <c r="BP305241" s="90"/>
    </row>
    <row r="305242" spans="68:68" customFormat="1">
      <c r="BP305242" s="90"/>
    </row>
    <row r="305243" spans="68:68" customFormat="1">
      <c r="BP305243" s="90"/>
    </row>
    <row r="305244" spans="68:68" customFormat="1">
      <c r="BP305244" s="90"/>
    </row>
    <row r="305245" spans="68:68" customFormat="1">
      <c r="BP305245" s="90"/>
    </row>
    <row r="305246" spans="68:68" customFormat="1">
      <c r="BP305246" s="90"/>
    </row>
    <row r="305247" spans="68:68" customFormat="1">
      <c r="BP305247" s="90"/>
    </row>
    <row r="305248" spans="68:68" customFormat="1">
      <c r="BP305248" s="90"/>
    </row>
    <row r="305249" spans="68:68" customFormat="1">
      <c r="BP305249" s="90"/>
    </row>
    <row r="305250" spans="68:68" customFormat="1">
      <c r="BP305250" s="90"/>
    </row>
    <row r="305251" spans="68:68" customFormat="1">
      <c r="BP305251" s="90"/>
    </row>
    <row r="305252" spans="68:68" customFormat="1">
      <c r="BP305252" s="90"/>
    </row>
    <row r="305253" spans="68:68" customFormat="1">
      <c r="BP305253" s="90"/>
    </row>
    <row r="305254" spans="68:68" customFormat="1">
      <c r="BP305254" s="90"/>
    </row>
    <row r="305255" spans="68:68" customFormat="1">
      <c r="BP305255" s="90"/>
    </row>
    <row r="305256" spans="68:68" customFormat="1">
      <c r="BP305256" s="90"/>
    </row>
    <row r="305257" spans="68:68" customFormat="1">
      <c r="BP305257" s="90"/>
    </row>
    <row r="305258" spans="68:68" customFormat="1">
      <c r="BP305258" s="90"/>
    </row>
    <row r="305259" spans="68:68" customFormat="1">
      <c r="BP305259" s="90"/>
    </row>
    <row r="305260" spans="68:68" customFormat="1">
      <c r="BP305260" s="90"/>
    </row>
    <row r="305261" spans="68:68" customFormat="1">
      <c r="BP305261" s="90"/>
    </row>
    <row r="305262" spans="68:68" customFormat="1">
      <c r="BP305262" s="90"/>
    </row>
    <row r="305263" spans="68:68" customFormat="1">
      <c r="BP305263" s="90"/>
    </row>
    <row r="305264" spans="68:68" customFormat="1">
      <c r="BP305264" s="90"/>
    </row>
    <row r="305265" spans="68:68" customFormat="1">
      <c r="BP305265" s="90"/>
    </row>
    <row r="305266" spans="68:68" customFormat="1">
      <c r="BP305266" s="90"/>
    </row>
    <row r="305267" spans="68:68" customFormat="1">
      <c r="BP305267" s="90"/>
    </row>
    <row r="305268" spans="68:68" customFormat="1">
      <c r="BP305268" s="90"/>
    </row>
    <row r="305269" spans="68:68" customFormat="1">
      <c r="BP305269" s="90"/>
    </row>
    <row r="305270" spans="68:68" customFormat="1">
      <c r="BP305270" s="90"/>
    </row>
    <row r="305271" spans="68:68" customFormat="1">
      <c r="BP305271" s="90"/>
    </row>
    <row r="305272" spans="68:68" customFormat="1">
      <c r="BP305272" s="90"/>
    </row>
    <row r="305273" spans="68:68" customFormat="1">
      <c r="BP305273" s="90"/>
    </row>
    <row r="305274" spans="68:68" customFormat="1">
      <c r="BP305274" s="90"/>
    </row>
    <row r="305275" spans="68:68" customFormat="1">
      <c r="BP305275" s="90"/>
    </row>
    <row r="305276" spans="68:68" customFormat="1">
      <c r="BP305276" s="90"/>
    </row>
    <row r="305277" spans="68:68" customFormat="1">
      <c r="BP305277" s="90"/>
    </row>
    <row r="305278" spans="68:68" customFormat="1">
      <c r="BP305278" s="90"/>
    </row>
    <row r="305279" spans="68:68" customFormat="1">
      <c r="BP305279" s="90"/>
    </row>
    <row r="305280" spans="68:68" customFormat="1">
      <c r="BP305280" s="90"/>
    </row>
    <row r="305281" spans="68:68" customFormat="1">
      <c r="BP305281" s="90"/>
    </row>
    <row r="305282" spans="68:68" customFormat="1">
      <c r="BP305282" s="90"/>
    </row>
    <row r="305283" spans="68:68" customFormat="1">
      <c r="BP305283" s="90"/>
    </row>
    <row r="305284" spans="68:68" customFormat="1">
      <c r="BP305284" s="90"/>
    </row>
    <row r="305285" spans="68:68" customFormat="1">
      <c r="BP305285" s="90"/>
    </row>
    <row r="305286" spans="68:68" customFormat="1">
      <c r="BP305286" s="90"/>
    </row>
    <row r="305287" spans="68:68" customFormat="1">
      <c r="BP305287" s="90"/>
    </row>
    <row r="305288" spans="68:68" customFormat="1">
      <c r="BP305288" s="90"/>
    </row>
    <row r="305289" spans="68:68" customFormat="1">
      <c r="BP305289" s="90"/>
    </row>
    <row r="305290" spans="68:68" customFormat="1">
      <c r="BP305290" s="90"/>
    </row>
    <row r="305291" spans="68:68" customFormat="1">
      <c r="BP305291" s="90"/>
    </row>
    <row r="305292" spans="68:68" customFormat="1">
      <c r="BP305292" s="90"/>
    </row>
    <row r="305293" spans="68:68" customFormat="1">
      <c r="BP305293" s="90"/>
    </row>
    <row r="305294" spans="68:68" customFormat="1">
      <c r="BP305294" s="90"/>
    </row>
    <row r="305295" spans="68:68" customFormat="1">
      <c r="BP305295" s="90"/>
    </row>
    <row r="305296" spans="68:68" customFormat="1">
      <c r="BP305296" s="90"/>
    </row>
    <row r="305297" spans="68:68" customFormat="1">
      <c r="BP305297" s="90"/>
    </row>
    <row r="305298" spans="68:68" customFormat="1">
      <c r="BP305298" s="90"/>
    </row>
    <row r="305299" spans="68:68" customFormat="1">
      <c r="BP305299" s="90"/>
    </row>
    <row r="305300" spans="68:68" customFormat="1">
      <c r="BP305300" s="90"/>
    </row>
    <row r="305301" spans="68:68" customFormat="1">
      <c r="BP305301" s="90"/>
    </row>
    <row r="305302" spans="68:68" customFormat="1">
      <c r="BP305302" s="90"/>
    </row>
    <row r="305303" spans="68:68" customFormat="1">
      <c r="BP305303" s="90"/>
    </row>
    <row r="305304" spans="68:68" customFormat="1">
      <c r="BP305304" s="90"/>
    </row>
    <row r="305305" spans="68:68" customFormat="1">
      <c r="BP305305" s="90"/>
    </row>
    <row r="305306" spans="68:68" customFormat="1">
      <c r="BP305306" s="90"/>
    </row>
    <row r="305307" spans="68:68" customFormat="1">
      <c r="BP305307" s="90"/>
    </row>
    <row r="305308" spans="68:68" customFormat="1">
      <c r="BP305308" s="90"/>
    </row>
    <row r="305309" spans="68:68" customFormat="1">
      <c r="BP305309" s="90"/>
    </row>
    <row r="305310" spans="68:68" customFormat="1">
      <c r="BP305310" s="90"/>
    </row>
    <row r="305311" spans="68:68" customFormat="1">
      <c r="BP305311" s="90"/>
    </row>
    <row r="305312" spans="68:68" customFormat="1">
      <c r="BP305312" s="90"/>
    </row>
    <row r="305313" spans="68:68" customFormat="1">
      <c r="BP305313" s="90"/>
    </row>
    <row r="305314" spans="68:68" customFormat="1">
      <c r="BP305314" s="90"/>
    </row>
    <row r="305315" spans="68:68" customFormat="1">
      <c r="BP305315" s="90"/>
    </row>
    <row r="305316" spans="68:68" customFormat="1">
      <c r="BP305316" s="90"/>
    </row>
    <row r="305317" spans="68:68" customFormat="1">
      <c r="BP305317" s="90"/>
    </row>
    <row r="305318" spans="68:68" customFormat="1">
      <c r="BP305318" s="90"/>
    </row>
    <row r="305319" spans="68:68" customFormat="1">
      <c r="BP305319" s="90"/>
    </row>
    <row r="305320" spans="68:68" customFormat="1">
      <c r="BP305320" s="90"/>
    </row>
    <row r="305321" spans="68:68" customFormat="1">
      <c r="BP305321" s="90"/>
    </row>
    <row r="305322" spans="68:68" customFormat="1">
      <c r="BP305322" s="90"/>
    </row>
    <row r="305323" spans="68:68" customFormat="1">
      <c r="BP305323" s="90"/>
    </row>
    <row r="305324" spans="68:68" customFormat="1">
      <c r="BP305324" s="90"/>
    </row>
    <row r="305325" spans="68:68" customFormat="1">
      <c r="BP305325" s="90"/>
    </row>
    <row r="305326" spans="68:68" customFormat="1">
      <c r="BP305326" s="90"/>
    </row>
    <row r="305327" spans="68:68" customFormat="1">
      <c r="BP305327" s="90"/>
    </row>
    <row r="305328" spans="68:68" customFormat="1">
      <c r="BP305328" s="90"/>
    </row>
    <row r="305329" spans="68:68" customFormat="1">
      <c r="BP305329" s="90"/>
    </row>
    <row r="305330" spans="68:68" customFormat="1">
      <c r="BP305330" s="90"/>
    </row>
    <row r="305331" spans="68:68" customFormat="1">
      <c r="BP305331" s="90"/>
    </row>
    <row r="305332" spans="68:68" customFormat="1">
      <c r="BP305332" s="90"/>
    </row>
    <row r="305333" spans="68:68" customFormat="1">
      <c r="BP305333" s="90"/>
    </row>
    <row r="305334" spans="68:68" customFormat="1">
      <c r="BP305334" s="90"/>
    </row>
    <row r="305335" spans="68:68" customFormat="1">
      <c r="BP305335" s="90"/>
    </row>
    <row r="305336" spans="68:68" customFormat="1">
      <c r="BP305336" s="90"/>
    </row>
    <row r="305337" spans="68:68" customFormat="1">
      <c r="BP305337" s="90"/>
    </row>
    <row r="305338" spans="68:68" customFormat="1">
      <c r="BP305338" s="90"/>
    </row>
    <row r="305339" spans="68:68" customFormat="1">
      <c r="BP305339" s="90"/>
    </row>
    <row r="305340" spans="68:68" customFormat="1">
      <c r="BP305340" s="90"/>
    </row>
    <row r="305341" spans="68:68" customFormat="1">
      <c r="BP305341" s="90"/>
    </row>
    <row r="305342" spans="68:68" customFormat="1">
      <c r="BP305342" s="90"/>
    </row>
    <row r="305343" spans="68:68" customFormat="1">
      <c r="BP305343" s="90"/>
    </row>
    <row r="305344" spans="68:68" customFormat="1">
      <c r="BP305344" s="90"/>
    </row>
    <row r="305345" spans="68:68" customFormat="1">
      <c r="BP305345" s="90"/>
    </row>
    <row r="305346" spans="68:68" customFormat="1">
      <c r="BP305346" s="90"/>
    </row>
    <row r="305347" spans="68:68" customFormat="1">
      <c r="BP305347" s="90"/>
    </row>
    <row r="305348" spans="68:68" customFormat="1">
      <c r="BP305348" s="90"/>
    </row>
    <row r="305349" spans="68:68" customFormat="1">
      <c r="BP305349" s="90"/>
    </row>
    <row r="305350" spans="68:68" customFormat="1">
      <c r="BP305350" s="90"/>
    </row>
    <row r="305351" spans="68:68" customFormat="1">
      <c r="BP305351" s="90"/>
    </row>
    <row r="305352" spans="68:68" customFormat="1">
      <c r="BP305352" s="90"/>
    </row>
    <row r="305353" spans="68:68" customFormat="1">
      <c r="BP305353" s="90"/>
    </row>
    <row r="305354" spans="68:68" customFormat="1">
      <c r="BP305354" s="90"/>
    </row>
    <row r="305355" spans="68:68" customFormat="1">
      <c r="BP305355" s="90"/>
    </row>
    <row r="305356" spans="68:68" customFormat="1">
      <c r="BP305356" s="90"/>
    </row>
    <row r="305357" spans="68:68" customFormat="1">
      <c r="BP305357" s="90"/>
    </row>
    <row r="305358" spans="68:68" customFormat="1">
      <c r="BP305358" s="90"/>
    </row>
    <row r="305359" spans="68:68" customFormat="1">
      <c r="BP305359" s="90"/>
    </row>
    <row r="305360" spans="68:68" customFormat="1">
      <c r="BP305360" s="90"/>
    </row>
    <row r="305361" spans="68:68" customFormat="1">
      <c r="BP305361" s="90"/>
    </row>
    <row r="305362" spans="68:68" customFormat="1">
      <c r="BP305362" s="90"/>
    </row>
    <row r="305363" spans="68:68" customFormat="1">
      <c r="BP305363" s="90"/>
    </row>
    <row r="305364" spans="68:68" customFormat="1">
      <c r="BP305364" s="90"/>
    </row>
    <row r="305365" spans="68:68" customFormat="1">
      <c r="BP305365" s="90"/>
    </row>
    <row r="305366" spans="68:68" customFormat="1">
      <c r="BP305366" s="90"/>
    </row>
    <row r="305367" spans="68:68" customFormat="1">
      <c r="BP305367" s="90"/>
    </row>
    <row r="305368" spans="68:68" customFormat="1">
      <c r="BP305368" s="90"/>
    </row>
    <row r="305369" spans="68:68" customFormat="1">
      <c r="BP305369" s="90"/>
    </row>
    <row r="305370" spans="68:68" customFormat="1">
      <c r="BP305370" s="90"/>
    </row>
    <row r="305371" spans="68:68" customFormat="1">
      <c r="BP305371" s="90"/>
    </row>
    <row r="305372" spans="68:68" customFormat="1">
      <c r="BP305372" s="90"/>
    </row>
    <row r="305373" spans="68:68" customFormat="1">
      <c r="BP305373" s="90"/>
    </row>
    <row r="305374" spans="68:68" customFormat="1">
      <c r="BP305374" s="90"/>
    </row>
    <row r="305375" spans="68:68" customFormat="1">
      <c r="BP305375" s="90"/>
    </row>
    <row r="305376" spans="68:68" customFormat="1">
      <c r="BP305376" s="90"/>
    </row>
    <row r="305377" spans="68:68" customFormat="1">
      <c r="BP305377" s="90"/>
    </row>
    <row r="305378" spans="68:68" customFormat="1">
      <c r="BP305378" s="90"/>
    </row>
    <row r="305379" spans="68:68" customFormat="1">
      <c r="BP305379" s="90"/>
    </row>
    <row r="305380" spans="68:68" customFormat="1">
      <c r="BP305380" s="90"/>
    </row>
    <row r="305381" spans="68:68" customFormat="1">
      <c r="BP305381" s="90"/>
    </row>
    <row r="305382" spans="68:68" customFormat="1">
      <c r="BP305382" s="90"/>
    </row>
    <row r="305383" spans="68:68" customFormat="1">
      <c r="BP305383" s="90"/>
    </row>
    <row r="305384" spans="68:68" customFormat="1">
      <c r="BP305384" s="90"/>
    </row>
    <row r="305385" spans="68:68" customFormat="1">
      <c r="BP305385" s="90"/>
    </row>
    <row r="305386" spans="68:68" customFormat="1">
      <c r="BP305386" s="90"/>
    </row>
    <row r="305387" spans="68:68" customFormat="1">
      <c r="BP305387" s="90"/>
    </row>
    <row r="305388" spans="68:68" customFormat="1">
      <c r="BP305388" s="90"/>
    </row>
    <row r="305389" spans="68:68" customFormat="1">
      <c r="BP305389" s="90"/>
    </row>
    <row r="305390" spans="68:68" customFormat="1">
      <c r="BP305390" s="90"/>
    </row>
    <row r="305391" spans="68:68" customFormat="1">
      <c r="BP305391" s="90"/>
    </row>
    <row r="305392" spans="68:68" customFormat="1">
      <c r="BP305392" s="90"/>
    </row>
    <row r="305393" spans="68:68" customFormat="1">
      <c r="BP305393" s="90"/>
    </row>
    <row r="305394" spans="68:68" customFormat="1">
      <c r="BP305394" s="90"/>
    </row>
    <row r="305395" spans="68:68" customFormat="1">
      <c r="BP305395" s="90"/>
    </row>
    <row r="305396" spans="68:68" customFormat="1">
      <c r="BP305396" s="90"/>
    </row>
    <row r="305397" spans="68:68" customFormat="1">
      <c r="BP305397" s="90"/>
    </row>
    <row r="305398" spans="68:68" customFormat="1">
      <c r="BP305398" s="90"/>
    </row>
    <row r="305399" spans="68:68" customFormat="1">
      <c r="BP305399" s="90"/>
    </row>
    <row r="305400" spans="68:68" customFormat="1">
      <c r="BP305400" s="90"/>
    </row>
    <row r="305401" spans="68:68" customFormat="1">
      <c r="BP305401" s="90"/>
    </row>
    <row r="305402" spans="68:68" customFormat="1">
      <c r="BP305402" s="90"/>
    </row>
    <row r="305403" spans="68:68" customFormat="1">
      <c r="BP305403" s="90"/>
    </row>
    <row r="305404" spans="68:68" customFormat="1">
      <c r="BP305404" s="90"/>
    </row>
    <row r="305405" spans="68:68" customFormat="1">
      <c r="BP305405" s="90"/>
    </row>
    <row r="305406" spans="68:68" customFormat="1">
      <c r="BP305406" s="90"/>
    </row>
    <row r="305407" spans="68:68" customFormat="1">
      <c r="BP305407" s="90"/>
    </row>
    <row r="305408" spans="68:68" customFormat="1">
      <c r="BP305408" s="90"/>
    </row>
    <row r="305409" spans="68:68" customFormat="1">
      <c r="BP305409" s="90"/>
    </row>
    <row r="305410" spans="68:68" customFormat="1">
      <c r="BP305410" s="90"/>
    </row>
    <row r="305411" spans="68:68" customFormat="1">
      <c r="BP305411" s="90"/>
    </row>
    <row r="305412" spans="68:68" customFormat="1">
      <c r="BP305412" s="90"/>
    </row>
    <row r="305413" spans="68:68" customFormat="1">
      <c r="BP305413" s="90"/>
    </row>
    <row r="305414" spans="68:68" customFormat="1">
      <c r="BP305414" s="90"/>
    </row>
    <row r="305415" spans="68:68" customFormat="1">
      <c r="BP305415" s="90"/>
    </row>
    <row r="305416" spans="68:68" customFormat="1">
      <c r="BP305416" s="90"/>
    </row>
    <row r="305417" spans="68:68" customFormat="1">
      <c r="BP305417" s="90"/>
    </row>
    <row r="305418" spans="68:68" customFormat="1">
      <c r="BP305418" s="90"/>
    </row>
    <row r="305419" spans="68:68" customFormat="1">
      <c r="BP305419" s="90"/>
    </row>
    <row r="305420" spans="68:68" customFormat="1">
      <c r="BP305420" s="90"/>
    </row>
    <row r="305421" spans="68:68" customFormat="1">
      <c r="BP305421" s="90"/>
    </row>
    <row r="305422" spans="68:68" customFormat="1">
      <c r="BP305422" s="90"/>
    </row>
    <row r="305423" spans="68:68" customFormat="1">
      <c r="BP305423" s="90"/>
    </row>
    <row r="305424" spans="68:68" customFormat="1">
      <c r="BP305424" s="90"/>
    </row>
    <row r="305425" spans="68:68" customFormat="1">
      <c r="BP305425" s="90"/>
    </row>
    <row r="305426" spans="68:68" customFormat="1">
      <c r="BP305426" s="90"/>
    </row>
    <row r="305427" spans="68:68" customFormat="1">
      <c r="BP305427" s="90"/>
    </row>
    <row r="305428" spans="68:68" customFormat="1">
      <c r="BP305428" s="90"/>
    </row>
    <row r="305429" spans="68:68" customFormat="1">
      <c r="BP305429" s="90"/>
    </row>
    <row r="305430" spans="68:68" customFormat="1">
      <c r="BP305430" s="90"/>
    </row>
    <row r="305431" spans="68:68" customFormat="1">
      <c r="BP305431" s="90"/>
    </row>
    <row r="305432" spans="68:68" customFormat="1">
      <c r="BP305432" s="90"/>
    </row>
    <row r="305433" spans="68:68" customFormat="1">
      <c r="BP305433" s="90"/>
    </row>
    <row r="305434" spans="68:68" customFormat="1">
      <c r="BP305434" s="90"/>
    </row>
    <row r="305435" spans="68:68" customFormat="1">
      <c r="BP305435" s="90"/>
    </row>
    <row r="305436" spans="68:68" customFormat="1">
      <c r="BP305436" s="90"/>
    </row>
    <row r="305437" spans="68:68" customFormat="1">
      <c r="BP305437" s="90"/>
    </row>
    <row r="305438" spans="68:68" customFormat="1">
      <c r="BP305438" s="90"/>
    </row>
    <row r="305439" spans="68:68" customFormat="1">
      <c r="BP305439" s="90"/>
    </row>
    <row r="305440" spans="68:68" customFormat="1">
      <c r="BP305440" s="90"/>
    </row>
    <row r="305441" spans="68:68" customFormat="1">
      <c r="BP305441" s="90"/>
    </row>
    <row r="305442" spans="68:68" customFormat="1">
      <c r="BP305442" s="90"/>
    </row>
    <row r="305443" spans="68:68" customFormat="1">
      <c r="BP305443" s="90"/>
    </row>
    <row r="305444" spans="68:68" customFormat="1">
      <c r="BP305444" s="90"/>
    </row>
    <row r="305445" spans="68:68" customFormat="1">
      <c r="BP305445" s="90"/>
    </row>
    <row r="305446" spans="68:68" customFormat="1">
      <c r="BP305446" s="90"/>
    </row>
    <row r="305447" spans="68:68" customFormat="1">
      <c r="BP305447" s="90"/>
    </row>
    <row r="305448" spans="68:68" customFormat="1">
      <c r="BP305448" s="90"/>
    </row>
    <row r="305449" spans="68:68" customFormat="1">
      <c r="BP305449" s="90"/>
    </row>
    <row r="305450" spans="68:68" customFormat="1">
      <c r="BP305450" s="90"/>
    </row>
    <row r="305451" spans="68:68" customFormat="1">
      <c r="BP305451" s="90"/>
    </row>
    <row r="305452" spans="68:68" customFormat="1">
      <c r="BP305452" s="90"/>
    </row>
    <row r="305453" spans="68:68" customFormat="1">
      <c r="BP305453" s="90"/>
    </row>
    <row r="305454" spans="68:68" customFormat="1">
      <c r="BP305454" s="90"/>
    </row>
    <row r="305455" spans="68:68" customFormat="1">
      <c r="BP305455" s="90"/>
    </row>
    <row r="305456" spans="68:68" customFormat="1">
      <c r="BP305456" s="90"/>
    </row>
    <row r="305457" spans="68:68" customFormat="1">
      <c r="BP305457" s="90"/>
    </row>
    <row r="305458" spans="68:68" customFormat="1">
      <c r="BP305458" s="90"/>
    </row>
    <row r="305459" spans="68:68" customFormat="1">
      <c r="BP305459" s="90"/>
    </row>
    <row r="305460" spans="68:68" customFormat="1">
      <c r="BP305460" s="90"/>
    </row>
    <row r="305461" spans="68:68" customFormat="1">
      <c r="BP305461" s="90"/>
    </row>
    <row r="305462" spans="68:68" customFormat="1">
      <c r="BP305462" s="90"/>
    </row>
    <row r="305463" spans="68:68" customFormat="1">
      <c r="BP305463" s="90"/>
    </row>
    <row r="305464" spans="68:68" customFormat="1">
      <c r="BP305464" s="90"/>
    </row>
    <row r="305465" spans="68:68" customFormat="1">
      <c r="BP305465" s="90"/>
    </row>
    <row r="305466" spans="68:68" customFormat="1">
      <c r="BP305466" s="90"/>
    </row>
    <row r="305467" spans="68:68" customFormat="1">
      <c r="BP305467" s="90"/>
    </row>
    <row r="305468" spans="68:68" customFormat="1">
      <c r="BP305468" s="90"/>
    </row>
    <row r="305469" spans="68:68" customFormat="1">
      <c r="BP305469" s="90"/>
    </row>
    <row r="305470" spans="68:68" customFormat="1">
      <c r="BP305470" s="90"/>
    </row>
    <row r="305471" spans="68:68" customFormat="1">
      <c r="BP305471" s="90"/>
    </row>
    <row r="305472" spans="68:68" customFormat="1">
      <c r="BP305472" s="90"/>
    </row>
    <row r="305473" spans="68:68" customFormat="1">
      <c r="BP305473" s="90"/>
    </row>
    <row r="305474" spans="68:68" customFormat="1">
      <c r="BP305474" s="90"/>
    </row>
    <row r="305475" spans="68:68" customFormat="1">
      <c r="BP305475" s="90"/>
    </row>
    <row r="305476" spans="68:68" customFormat="1">
      <c r="BP305476" s="90"/>
    </row>
    <row r="305477" spans="68:68" customFormat="1">
      <c r="BP305477" s="90"/>
    </row>
    <row r="305478" spans="68:68" customFormat="1">
      <c r="BP305478" s="90"/>
    </row>
    <row r="305479" spans="68:68" customFormat="1">
      <c r="BP305479" s="90"/>
    </row>
    <row r="305480" spans="68:68" customFormat="1">
      <c r="BP305480" s="90"/>
    </row>
    <row r="305481" spans="68:68" customFormat="1">
      <c r="BP305481" s="90"/>
    </row>
    <row r="305482" spans="68:68" customFormat="1">
      <c r="BP305482" s="90"/>
    </row>
    <row r="305483" spans="68:68" customFormat="1">
      <c r="BP305483" s="90"/>
    </row>
    <row r="305484" spans="68:68" customFormat="1">
      <c r="BP305484" s="90"/>
    </row>
    <row r="305485" spans="68:68" customFormat="1">
      <c r="BP305485" s="90"/>
    </row>
    <row r="305486" spans="68:68" customFormat="1">
      <c r="BP305486" s="90"/>
    </row>
    <row r="305487" spans="68:68" customFormat="1">
      <c r="BP305487" s="90"/>
    </row>
    <row r="305488" spans="68:68" customFormat="1">
      <c r="BP305488" s="90"/>
    </row>
    <row r="305489" spans="68:68" customFormat="1">
      <c r="BP305489" s="90"/>
    </row>
    <row r="305490" spans="68:68" customFormat="1">
      <c r="BP305490" s="90"/>
    </row>
    <row r="305491" spans="68:68" customFormat="1">
      <c r="BP305491" s="90"/>
    </row>
    <row r="305492" spans="68:68" customFormat="1">
      <c r="BP305492" s="90"/>
    </row>
    <row r="305493" spans="68:68" customFormat="1">
      <c r="BP305493" s="90"/>
    </row>
    <row r="305494" spans="68:68" customFormat="1">
      <c r="BP305494" s="90"/>
    </row>
    <row r="305495" spans="68:68" customFormat="1">
      <c r="BP305495" s="90"/>
    </row>
    <row r="305496" spans="68:68" customFormat="1">
      <c r="BP305496" s="90"/>
    </row>
    <row r="305497" spans="68:68" customFormat="1">
      <c r="BP305497" s="90"/>
    </row>
    <row r="305498" spans="68:68" customFormat="1">
      <c r="BP305498" s="90"/>
    </row>
    <row r="305499" spans="68:68" customFormat="1">
      <c r="BP305499" s="90"/>
    </row>
    <row r="305500" spans="68:68" customFormat="1">
      <c r="BP305500" s="90"/>
    </row>
    <row r="305501" spans="68:68" customFormat="1">
      <c r="BP305501" s="90"/>
    </row>
    <row r="305502" spans="68:68" customFormat="1">
      <c r="BP305502" s="90"/>
    </row>
    <row r="305503" spans="68:68" customFormat="1">
      <c r="BP305503" s="90"/>
    </row>
    <row r="305504" spans="68:68" customFormat="1">
      <c r="BP305504" s="90"/>
    </row>
    <row r="305505" spans="68:68" customFormat="1">
      <c r="BP305505" s="90"/>
    </row>
    <row r="305506" spans="68:68" customFormat="1">
      <c r="BP305506" s="90"/>
    </row>
    <row r="305507" spans="68:68" customFormat="1">
      <c r="BP305507" s="90"/>
    </row>
    <row r="305508" spans="68:68" customFormat="1">
      <c r="BP305508" s="90"/>
    </row>
    <row r="305509" spans="68:68" customFormat="1">
      <c r="BP305509" s="90"/>
    </row>
    <row r="305510" spans="68:68" customFormat="1">
      <c r="BP305510" s="90"/>
    </row>
    <row r="305511" spans="68:68" customFormat="1">
      <c r="BP305511" s="90"/>
    </row>
    <row r="305512" spans="68:68" customFormat="1">
      <c r="BP305512" s="90"/>
    </row>
    <row r="305513" spans="68:68" customFormat="1">
      <c r="BP305513" s="90"/>
    </row>
    <row r="305514" spans="68:68" customFormat="1">
      <c r="BP305514" s="90"/>
    </row>
    <row r="305515" spans="68:68" customFormat="1">
      <c r="BP305515" s="90"/>
    </row>
    <row r="305516" spans="68:68" customFormat="1">
      <c r="BP305516" s="90"/>
    </row>
    <row r="305517" spans="68:68" customFormat="1">
      <c r="BP305517" s="90"/>
    </row>
    <row r="305518" spans="68:68" customFormat="1">
      <c r="BP305518" s="90"/>
    </row>
    <row r="305519" spans="68:68" customFormat="1">
      <c r="BP305519" s="90"/>
    </row>
    <row r="305520" spans="68:68" customFormat="1">
      <c r="BP305520" s="90"/>
    </row>
    <row r="305521" spans="68:68" customFormat="1">
      <c r="BP305521" s="90"/>
    </row>
    <row r="305522" spans="68:68" customFormat="1">
      <c r="BP305522" s="90"/>
    </row>
    <row r="305523" spans="68:68" customFormat="1">
      <c r="BP305523" s="90"/>
    </row>
    <row r="305524" spans="68:68" customFormat="1">
      <c r="BP305524" s="90"/>
    </row>
    <row r="305525" spans="68:68" customFormat="1">
      <c r="BP305525" s="90"/>
    </row>
    <row r="305526" spans="68:68" customFormat="1">
      <c r="BP305526" s="90"/>
    </row>
    <row r="305527" spans="68:68" customFormat="1">
      <c r="BP305527" s="90"/>
    </row>
    <row r="305528" spans="68:68" customFormat="1">
      <c r="BP305528" s="90"/>
    </row>
    <row r="305529" spans="68:68" customFormat="1">
      <c r="BP305529" s="90"/>
    </row>
    <row r="305530" spans="68:68" customFormat="1">
      <c r="BP305530" s="90"/>
    </row>
    <row r="305531" spans="68:68" customFormat="1">
      <c r="BP305531" s="90"/>
    </row>
    <row r="305532" spans="68:68" customFormat="1">
      <c r="BP305532" s="90"/>
    </row>
    <row r="305533" spans="68:68" customFormat="1">
      <c r="BP305533" s="90"/>
    </row>
    <row r="305534" spans="68:68" customFormat="1">
      <c r="BP305534" s="90"/>
    </row>
    <row r="305535" spans="68:68" customFormat="1">
      <c r="BP305535" s="90"/>
    </row>
    <row r="305536" spans="68:68" customFormat="1">
      <c r="BP305536" s="90"/>
    </row>
    <row r="305537" spans="68:68" customFormat="1">
      <c r="BP305537" s="90"/>
    </row>
    <row r="305538" spans="68:68" customFormat="1">
      <c r="BP305538" s="90"/>
    </row>
    <row r="305539" spans="68:68" customFormat="1">
      <c r="BP305539" s="90"/>
    </row>
    <row r="305540" spans="68:68" customFormat="1">
      <c r="BP305540" s="90"/>
    </row>
    <row r="305541" spans="68:68" customFormat="1">
      <c r="BP305541" s="90"/>
    </row>
    <row r="305542" spans="68:68" customFormat="1">
      <c r="BP305542" s="90"/>
    </row>
    <row r="305543" spans="68:68" customFormat="1">
      <c r="BP305543" s="90"/>
    </row>
    <row r="305544" spans="68:68" customFormat="1">
      <c r="BP305544" s="90"/>
    </row>
    <row r="305545" spans="68:68" customFormat="1">
      <c r="BP305545" s="90"/>
    </row>
    <row r="305546" spans="68:68" customFormat="1">
      <c r="BP305546" s="90"/>
    </row>
    <row r="305547" spans="68:68" customFormat="1">
      <c r="BP305547" s="90"/>
    </row>
    <row r="305548" spans="68:68" customFormat="1">
      <c r="BP305548" s="90"/>
    </row>
    <row r="305549" spans="68:68" customFormat="1">
      <c r="BP305549" s="90"/>
    </row>
    <row r="305550" spans="68:68" customFormat="1">
      <c r="BP305550" s="90"/>
    </row>
    <row r="305551" spans="68:68" customFormat="1">
      <c r="BP305551" s="90"/>
    </row>
    <row r="305552" spans="68:68" customFormat="1">
      <c r="BP305552" s="90"/>
    </row>
    <row r="305553" spans="68:68" customFormat="1">
      <c r="BP305553" s="90"/>
    </row>
    <row r="305554" spans="68:68" customFormat="1">
      <c r="BP305554" s="90"/>
    </row>
    <row r="305555" spans="68:68" customFormat="1">
      <c r="BP305555" s="90"/>
    </row>
    <row r="305556" spans="68:68" customFormat="1">
      <c r="BP305556" s="90"/>
    </row>
    <row r="305557" spans="68:68" customFormat="1">
      <c r="BP305557" s="90"/>
    </row>
    <row r="305558" spans="68:68" customFormat="1">
      <c r="BP305558" s="90"/>
    </row>
    <row r="305559" spans="68:68" customFormat="1">
      <c r="BP305559" s="90"/>
    </row>
    <row r="305560" spans="68:68" customFormat="1">
      <c r="BP305560" s="90"/>
    </row>
    <row r="305561" spans="68:68" customFormat="1">
      <c r="BP305561" s="90"/>
    </row>
    <row r="305562" spans="68:68" customFormat="1">
      <c r="BP305562" s="90"/>
    </row>
    <row r="305563" spans="68:68" customFormat="1">
      <c r="BP305563" s="90"/>
    </row>
    <row r="305564" spans="68:68" customFormat="1">
      <c r="BP305564" s="90"/>
    </row>
    <row r="305565" spans="68:68" customFormat="1">
      <c r="BP305565" s="90"/>
    </row>
    <row r="305566" spans="68:68" customFormat="1">
      <c r="BP305566" s="90"/>
    </row>
    <row r="305567" spans="68:68" customFormat="1">
      <c r="BP305567" s="90"/>
    </row>
    <row r="305568" spans="68:68" customFormat="1">
      <c r="BP305568" s="90"/>
    </row>
    <row r="305569" spans="68:68" customFormat="1">
      <c r="BP305569" s="90"/>
    </row>
    <row r="305570" spans="68:68" customFormat="1">
      <c r="BP305570" s="90"/>
    </row>
    <row r="305571" spans="68:68" customFormat="1">
      <c r="BP305571" s="90"/>
    </row>
    <row r="305572" spans="68:68" customFormat="1">
      <c r="BP305572" s="90"/>
    </row>
    <row r="305573" spans="68:68" customFormat="1">
      <c r="BP305573" s="90"/>
    </row>
    <row r="305574" spans="68:68" customFormat="1">
      <c r="BP305574" s="90"/>
    </row>
    <row r="305575" spans="68:68" customFormat="1">
      <c r="BP305575" s="90"/>
    </row>
    <row r="305576" spans="68:68" customFormat="1">
      <c r="BP305576" s="90"/>
    </row>
    <row r="305577" spans="68:68" customFormat="1">
      <c r="BP305577" s="90"/>
    </row>
    <row r="305578" spans="68:68" customFormat="1">
      <c r="BP305578" s="90"/>
    </row>
    <row r="305579" spans="68:68" customFormat="1">
      <c r="BP305579" s="90"/>
    </row>
    <row r="305580" spans="68:68" customFormat="1">
      <c r="BP305580" s="90"/>
    </row>
    <row r="305581" spans="68:68" customFormat="1">
      <c r="BP305581" s="90"/>
    </row>
    <row r="305582" spans="68:68" customFormat="1">
      <c r="BP305582" s="90"/>
    </row>
    <row r="305583" spans="68:68" customFormat="1">
      <c r="BP305583" s="90"/>
    </row>
    <row r="305584" spans="68:68" customFormat="1">
      <c r="BP305584" s="90"/>
    </row>
    <row r="305585" spans="68:68" customFormat="1">
      <c r="BP305585" s="90"/>
    </row>
    <row r="305586" spans="68:68" customFormat="1">
      <c r="BP305586" s="90"/>
    </row>
    <row r="305587" spans="68:68" customFormat="1">
      <c r="BP305587" s="90"/>
    </row>
    <row r="305588" spans="68:68" customFormat="1">
      <c r="BP305588" s="90"/>
    </row>
    <row r="305589" spans="68:68" customFormat="1">
      <c r="BP305589" s="90"/>
    </row>
    <row r="305590" spans="68:68" customFormat="1">
      <c r="BP305590" s="90"/>
    </row>
    <row r="305591" spans="68:68" customFormat="1">
      <c r="BP305591" s="90"/>
    </row>
    <row r="305592" spans="68:68" customFormat="1">
      <c r="BP305592" s="90"/>
    </row>
    <row r="305593" spans="68:68" customFormat="1">
      <c r="BP305593" s="90"/>
    </row>
    <row r="305594" spans="68:68" customFormat="1">
      <c r="BP305594" s="90"/>
    </row>
    <row r="305595" spans="68:68" customFormat="1">
      <c r="BP305595" s="90"/>
    </row>
    <row r="305596" spans="68:68" customFormat="1">
      <c r="BP305596" s="90"/>
    </row>
    <row r="305597" spans="68:68" customFormat="1">
      <c r="BP305597" s="90"/>
    </row>
    <row r="305598" spans="68:68" customFormat="1">
      <c r="BP305598" s="90"/>
    </row>
    <row r="305599" spans="68:68" customFormat="1">
      <c r="BP305599" s="90"/>
    </row>
    <row r="305600" spans="68:68" customFormat="1">
      <c r="BP305600" s="90"/>
    </row>
    <row r="305601" spans="68:68" customFormat="1">
      <c r="BP305601" s="90"/>
    </row>
    <row r="305602" spans="68:68" customFormat="1">
      <c r="BP305602" s="90"/>
    </row>
    <row r="305603" spans="68:68" customFormat="1">
      <c r="BP305603" s="90"/>
    </row>
    <row r="305604" spans="68:68" customFormat="1">
      <c r="BP305604" s="90"/>
    </row>
    <row r="305605" spans="68:68" customFormat="1">
      <c r="BP305605" s="90"/>
    </row>
    <row r="305606" spans="68:68" customFormat="1">
      <c r="BP305606" s="90"/>
    </row>
    <row r="305607" spans="68:68" customFormat="1">
      <c r="BP305607" s="90"/>
    </row>
    <row r="305608" spans="68:68" customFormat="1">
      <c r="BP305608" s="90"/>
    </row>
    <row r="305609" spans="68:68" customFormat="1">
      <c r="BP305609" s="90"/>
    </row>
    <row r="305610" spans="68:68" customFormat="1">
      <c r="BP305610" s="90"/>
    </row>
    <row r="305611" spans="68:68" customFormat="1">
      <c r="BP305611" s="90"/>
    </row>
    <row r="305612" spans="68:68" customFormat="1">
      <c r="BP305612" s="90"/>
    </row>
    <row r="305613" spans="68:68" customFormat="1">
      <c r="BP305613" s="90"/>
    </row>
    <row r="305614" spans="68:68" customFormat="1">
      <c r="BP305614" s="90"/>
    </row>
    <row r="305615" spans="68:68" customFormat="1">
      <c r="BP305615" s="90"/>
    </row>
    <row r="305616" spans="68:68" customFormat="1">
      <c r="BP305616" s="90"/>
    </row>
    <row r="305617" spans="68:68" customFormat="1">
      <c r="BP305617" s="90"/>
    </row>
    <row r="305618" spans="68:68" customFormat="1">
      <c r="BP305618" s="90"/>
    </row>
    <row r="305619" spans="68:68" customFormat="1">
      <c r="BP305619" s="90"/>
    </row>
    <row r="305620" spans="68:68" customFormat="1">
      <c r="BP305620" s="90"/>
    </row>
    <row r="305621" spans="68:68" customFormat="1">
      <c r="BP305621" s="90"/>
    </row>
    <row r="305622" spans="68:68" customFormat="1">
      <c r="BP305622" s="90"/>
    </row>
    <row r="305623" spans="68:68" customFormat="1">
      <c r="BP305623" s="90"/>
    </row>
    <row r="305624" spans="68:68" customFormat="1">
      <c r="BP305624" s="90"/>
    </row>
    <row r="305625" spans="68:68" customFormat="1">
      <c r="BP305625" s="90"/>
    </row>
    <row r="305626" spans="68:68" customFormat="1">
      <c r="BP305626" s="90"/>
    </row>
    <row r="305627" spans="68:68" customFormat="1">
      <c r="BP305627" s="90"/>
    </row>
    <row r="305628" spans="68:68" customFormat="1">
      <c r="BP305628" s="90"/>
    </row>
    <row r="305629" spans="68:68" customFormat="1">
      <c r="BP305629" s="90"/>
    </row>
    <row r="305630" spans="68:68" customFormat="1">
      <c r="BP305630" s="90"/>
    </row>
    <row r="305631" spans="68:68" customFormat="1">
      <c r="BP305631" s="90"/>
    </row>
    <row r="305632" spans="68:68" customFormat="1">
      <c r="BP305632" s="90"/>
    </row>
    <row r="305633" spans="68:68" customFormat="1">
      <c r="BP305633" s="90"/>
    </row>
    <row r="305634" spans="68:68" customFormat="1">
      <c r="BP305634" s="90"/>
    </row>
    <row r="305635" spans="68:68" customFormat="1">
      <c r="BP305635" s="90"/>
    </row>
    <row r="305636" spans="68:68" customFormat="1">
      <c r="BP305636" s="90"/>
    </row>
    <row r="305637" spans="68:68" customFormat="1">
      <c r="BP305637" s="90"/>
    </row>
    <row r="305638" spans="68:68" customFormat="1">
      <c r="BP305638" s="90"/>
    </row>
    <row r="305639" spans="68:68" customFormat="1">
      <c r="BP305639" s="90"/>
    </row>
    <row r="305640" spans="68:68" customFormat="1">
      <c r="BP305640" s="90"/>
    </row>
    <row r="305641" spans="68:68" customFormat="1">
      <c r="BP305641" s="90"/>
    </row>
    <row r="305642" spans="68:68" customFormat="1">
      <c r="BP305642" s="90"/>
    </row>
    <row r="305643" spans="68:68" customFormat="1">
      <c r="BP305643" s="90"/>
    </row>
    <row r="305644" spans="68:68" customFormat="1">
      <c r="BP305644" s="90"/>
    </row>
    <row r="305645" spans="68:68" customFormat="1">
      <c r="BP305645" s="90"/>
    </row>
    <row r="305646" spans="68:68" customFormat="1">
      <c r="BP305646" s="90"/>
    </row>
    <row r="305647" spans="68:68" customFormat="1">
      <c r="BP305647" s="90"/>
    </row>
    <row r="305648" spans="68:68" customFormat="1">
      <c r="BP305648" s="90"/>
    </row>
    <row r="305649" spans="68:68" customFormat="1">
      <c r="BP305649" s="90"/>
    </row>
    <row r="305650" spans="68:68" customFormat="1">
      <c r="BP305650" s="90"/>
    </row>
    <row r="305651" spans="68:68" customFormat="1">
      <c r="BP305651" s="90"/>
    </row>
    <row r="305652" spans="68:68" customFormat="1">
      <c r="BP305652" s="90"/>
    </row>
    <row r="305653" spans="68:68" customFormat="1">
      <c r="BP305653" s="90"/>
    </row>
    <row r="305654" spans="68:68" customFormat="1">
      <c r="BP305654" s="90"/>
    </row>
    <row r="305655" spans="68:68" customFormat="1">
      <c r="BP305655" s="90"/>
    </row>
    <row r="305656" spans="68:68" customFormat="1">
      <c r="BP305656" s="90"/>
    </row>
    <row r="305657" spans="68:68" customFormat="1">
      <c r="BP305657" s="90"/>
    </row>
    <row r="305658" spans="68:68" customFormat="1">
      <c r="BP305658" s="90"/>
    </row>
    <row r="305659" spans="68:68" customFormat="1">
      <c r="BP305659" s="90"/>
    </row>
    <row r="305660" spans="68:68" customFormat="1">
      <c r="BP305660" s="90"/>
    </row>
    <row r="305661" spans="68:68" customFormat="1">
      <c r="BP305661" s="90"/>
    </row>
    <row r="305662" spans="68:68" customFormat="1">
      <c r="BP305662" s="90"/>
    </row>
    <row r="305663" spans="68:68" customFormat="1">
      <c r="BP305663" s="90"/>
    </row>
    <row r="305664" spans="68:68" customFormat="1">
      <c r="BP305664" s="90"/>
    </row>
    <row r="305665" spans="68:68" customFormat="1">
      <c r="BP305665" s="90"/>
    </row>
    <row r="305666" spans="68:68" customFormat="1">
      <c r="BP305666" s="90"/>
    </row>
    <row r="305667" spans="68:68" customFormat="1">
      <c r="BP305667" s="90"/>
    </row>
    <row r="305668" spans="68:68" customFormat="1">
      <c r="BP305668" s="90"/>
    </row>
    <row r="305669" spans="68:68" customFormat="1">
      <c r="BP305669" s="90"/>
    </row>
    <row r="305670" spans="68:68" customFormat="1">
      <c r="BP305670" s="90"/>
    </row>
    <row r="305671" spans="68:68" customFormat="1">
      <c r="BP305671" s="90"/>
    </row>
    <row r="305672" spans="68:68" customFormat="1">
      <c r="BP305672" s="90"/>
    </row>
    <row r="305673" spans="68:68" customFormat="1">
      <c r="BP305673" s="90"/>
    </row>
    <row r="305674" spans="68:68" customFormat="1">
      <c r="BP305674" s="90"/>
    </row>
    <row r="305675" spans="68:68" customFormat="1">
      <c r="BP305675" s="90"/>
    </row>
    <row r="305676" spans="68:68" customFormat="1">
      <c r="BP305676" s="90"/>
    </row>
    <row r="305677" spans="68:68" customFormat="1">
      <c r="BP305677" s="90"/>
    </row>
    <row r="305678" spans="68:68" customFormat="1">
      <c r="BP305678" s="90"/>
    </row>
    <row r="305679" spans="68:68" customFormat="1">
      <c r="BP305679" s="90"/>
    </row>
    <row r="305680" spans="68:68" customFormat="1">
      <c r="BP305680" s="90"/>
    </row>
    <row r="305681" spans="68:68" customFormat="1">
      <c r="BP305681" s="90"/>
    </row>
    <row r="305682" spans="68:68" customFormat="1">
      <c r="BP305682" s="90"/>
    </row>
    <row r="305683" spans="68:68" customFormat="1">
      <c r="BP305683" s="90"/>
    </row>
    <row r="305684" spans="68:68" customFormat="1">
      <c r="BP305684" s="90"/>
    </row>
    <row r="305685" spans="68:68" customFormat="1">
      <c r="BP305685" s="90"/>
    </row>
    <row r="305686" spans="68:68" customFormat="1">
      <c r="BP305686" s="90"/>
    </row>
    <row r="305687" spans="68:68" customFormat="1">
      <c r="BP305687" s="90"/>
    </row>
    <row r="305688" spans="68:68" customFormat="1">
      <c r="BP305688" s="90"/>
    </row>
    <row r="305689" spans="68:68" customFormat="1">
      <c r="BP305689" s="90"/>
    </row>
    <row r="305690" spans="68:68" customFormat="1">
      <c r="BP305690" s="90"/>
    </row>
    <row r="305691" spans="68:68" customFormat="1">
      <c r="BP305691" s="90"/>
    </row>
    <row r="305692" spans="68:68" customFormat="1">
      <c r="BP305692" s="90"/>
    </row>
    <row r="305693" spans="68:68" customFormat="1">
      <c r="BP305693" s="90"/>
    </row>
    <row r="305694" spans="68:68" customFormat="1">
      <c r="BP305694" s="90"/>
    </row>
    <row r="305695" spans="68:68" customFormat="1">
      <c r="BP305695" s="90"/>
    </row>
    <row r="305696" spans="68:68" customFormat="1">
      <c r="BP305696" s="90"/>
    </row>
    <row r="305697" spans="68:68" customFormat="1">
      <c r="BP305697" s="90"/>
    </row>
    <row r="305698" spans="68:68" customFormat="1">
      <c r="BP305698" s="90"/>
    </row>
    <row r="305699" spans="68:68" customFormat="1">
      <c r="BP305699" s="90"/>
    </row>
    <row r="305700" spans="68:68" customFormat="1">
      <c r="BP305700" s="90"/>
    </row>
    <row r="305701" spans="68:68" customFormat="1">
      <c r="BP305701" s="90"/>
    </row>
    <row r="305702" spans="68:68" customFormat="1">
      <c r="BP305702" s="90"/>
    </row>
    <row r="305703" spans="68:68" customFormat="1">
      <c r="BP305703" s="90"/>
    </row>
    <row r="305704" spans="68:68" customFormat="1">
      <c r="BP305704" s="90"/>
    </row>
    <row r="305705" spans="68:68" customFormat="1">
      <c r="BP305705" s="90"/>
    </row>
    <row r="305706" spans="68:68" customFormat="1">
      <c r="BP305706" s="90"/>
    </row>
    <row r="305707" spans="68:68" customFormat="1">
      <c r="BP305707" s="90"/>
    </row>
    <row r="305708" spans="68:68" customFormat="1">
      <c r="BP305708" s="90"/>
    </row>
    <row r="305709" spans="68:68" customFormat="1">
      <c r="BP305709" s="90"/>
    </row>
    <row r="305710" spans="68:68" customFormat="1">
      <c r="BP305710" s="90"/>
    </row>
    <row r="305711" spans="68:68" customFormat="1">
      <c r="BP305711" s="90"/>
    </row>
    <row r="305712" spans="68:68" customFormat="1">
      <c r="BP305712" s="90"/>
    </row>
    <row r="305713" spans="68:68" customFormat="1">
      <c r="BP305713" s="90"/>
    </row>
    <row r="305714" spans="68:68" customFormat="1">
      <c r="BP305714" s="90"/>
    </row>
    <row r="305715" spans="68:68" customFormat="1">
      <c r="BP305715" s="90"/>
    </row>
    <row r="305716" spans="68:68" customFormat="1">
      <c r="BP305716" s="90"/>
    </row>
    <row r="305717" spans="68:68" customFormat="1">
      <c r="BP305717" s="90"/>
    </row>
    <row r="305718" spans="68:68" customFormat="1">
      <c r="BP305718" s="90"/>
    </row>
    <row r="305719" spans="68:68" customFormat="1">
      <c r="BP305719" s="90"/>
    </row>
    <row r="305720" spans="68:68" customFormat="1">
      <c r="BP305720" s="90"/>
    </row>
    <row r="305721" spans="68:68" customFormat="1">
      <c r="BP305721" s="90"/>
    </row>
    <row r="305722" spans="68:68" customFormat="1">
      <c r="BP305722" s="90"/>
    </row>
    <row r="305723" spans="68:68" customFormat="1">
      <c r="BP305723" s="90"/>
    </row>
    <row r="305724" spans="68:68" customFormat="1">
      <c r="BP305724" s="90"/>
    </row>
    <row r="305725" spans="68:68" customFormat="1">
      <c r="BP305725" s="90"/>
    </row>
    <row r="305726" spans="68:68" customFormat="1">
      <c r="BP305726" s="90"/>
    </row>
    <row r="305727" spans="68:68" customFormat="1">
      <c r="BP305727" s="90"/>
    </row>
    <row r="305728" spans="68:68" customFormat="1">
      <c r="BP305728" s="90"/>
    </row>
    <row r="305729" spans="68:68" customFormat="1">
      <c r="BP305729" s="90"/>
    </row>
    <row r="305730" spans="68:68" customFormat="1">
      <c r="BP305730" s="90"/>
    </row>
    <row r="305731" spans="68:68" customFormat="1">
      <c r="BP305731" s="90"/>
    </row>
    <row r="305732" spans="68:68" customFormat="1">
      <c r="BP305732" s="90"/>
    </row>
    <row r="305733" spans="68:68" customFormat="1">
      <c r="BP305733" s="90"/>
    </row>
    <row r="305734" spans="68:68" customFormat="1">
      <c r="BP305734" s="90"/>
    </row>
    <row r="305735" spans="68:68" customFormat="1">
      <c r="BP305735" s="90"/>
    </row>
    <row r="305736" spans="68:68" customFormat="1">
      <c r="BP305736" s="90"/>
    </row>
    <row r="305737" spans="68:68" customFormat="1">
      <c r="BP305737" s="90"/>
    </row>
    <row r="305738" spans="68:68" customFormat="1">
      <c r="BP305738" s="90"/>
    </row>
    <row r="305739" spans="68:68" customFormat="1">
      <c r="BP305739" s="90"/>
    </row>
    <row r="305740" spans="68:68" customFormat="1">
      <c r="BP305740" s="90"/>
    </row>
    <row r="305741" spans="68:68" customFormat="1">
      <c r="BP305741" s="90"/>
    </row>
    <row r="305742" spans="68:68" customFormat="1">
      <c r="BP305742" s="90"/>
    </row>
    <row r="305743" spans="68:68" customFormat="1">
      <c r="BP305743" s="90"/>
    </row>
    <row r="305744" spans="68:68" customFormat="1">
      <c r="BP305744" s="90"/>
    </row>
    <row r="305745" spans="68:68" customFormat="1">
      <c r="BP305745" s="90"/>
    </row>
    <row r="305746" spans="68:68" customFormat="1">
      <c r="BP305746" s="90"/>
    </row>
    <row r="305747" spans="68:68" customFormat="1">
      <c r="BP305747" s="90"/>
    </row>
    <row r="305748" spans="68:68" customFormat="1">
      <c r="BP305748" s="90"/>
    </row>
    <row r="305749" spans="68:68" customFormat="1">
      <c r="BP305749" s="90"/>
    </row>
    <row r="305750" spans="68:68" customFormat="1">
      <c r="BP305750" s="90"/>
    </row>
    <row r="305751" spans="68:68" customFormat="1">
      <c r="BP305751" s="90"/>
    </row>
    <row r="305752" spans="68:68" customFormat="1">
      <c r="BP305752" s="90"/>
    </row>
    <row r="305753" spans="68:68" customFormat="1">
      <c r="BP305753" s="90"/>
    </row>
    <row r="305754" spans="68:68" customFormat="1">
      <c r="BP305754" s="90"/>
    </row>
    <row r="305755" spans="68:68" customFormat="1">
      <c r="BP305755" s="90"/>
    </row>
    <row r="305756" spans="68:68" customFormat="1">
      <c r="BP305756" s="90"/>
    </row>
    <row r="305757" spans="68:68" customFormat="1">
      <c r="BP305757" s="90"/>
    </row>
    <row r="305758" spans="68:68" customFormat="1">
      <c r="BP305758" s="90"/>
    </row>
    <row r="305759" spans="68:68" customFormat="1">
      <c r="BP305759" s="90"/>
    </row>
    <row r="305760" spans="68:68" customFormat="1">
      <c r="BP305760" s="90"/>
    </row>
    <row r="305761" spans="68:68" customFormat="1">
      <c r="BP305761" s="90"/>
    </row>
    <row r="305762" spans="68:68" customFormat="1">
      <c r="BP305762" s="90"/>
    </row>
    <row r="305763" spans="68:68" customFormat="1">
      <c r="BP305763" s="90"/>
    </row>
    <row r="305764" spans="68:68" customFormat="1">
      <c r="BP305764" s="90"/>
    </row>
    <row r="305765" spans="68:68" customFormat="1">
      <c r="BP305765" s="90"/>
    </row>
    <row r="305766" spans="68:68" customFormat="1">
      <c r="BP305766" s="90"/>
    </row>
    <row r="305767" spans="68:68" customFormat="1">
      <c r="BP305767" s="90"/>
    </row>
    <row r="305768" spans="68:68" customFormat="1">
      <c r="BP305768" s="90"/>
    </row>
    <row r="305769" spans="68:68" customFormat="1">
      <c r="BP305769" s="90"/>
    </row>
    <row r="305770" spans="68:68" customFormat="1">
      <c r="BP305770" s="90"/>
    </row>
    <row r="305771" spans="68:68" customFormat="1">
      <c r="BP305771" s="90"/>
    </row>
    <row r="305772" spans="68:68" customFormat="1">
      <c r="BP305772" s="90"/>
    </row>
    <row r="305773" spans="68:68" customFormat="1">
      <c r="BP305773" s="90"/>
    </row>
    <row r="305774" spans="68:68" customFormat="1">
      <c r="BP305774" s="90"/>
    </row>
    <row r="305775" spans="68:68" customFormat="1">
      <c r="BP305775" s="90"/>
    </row>
    <row r="305776" spans="68:68" customFormat="1">
      <c r="BP305776" s="90"/>
    </row>
    <row r="305777" spans="68:68" customFormat="1">
      <c r="BP305777" s="90"/>
    </row>
    <row r="305778" spans="68:68" customFormat="1">
      <c r="BP305778" s="90"/>
    </row>
    <row r="305779" spans="68:68" customFormat="1">
      <c r="BP305779" s="90"/>
    </row>
    <row r="305780" spans="68:68" customFormat="1">
      <c r="BP305780" s="90"/>
    </row>
    <row r="305781" spans="68:68" customFormat="1">
      <c r="BP305781" s="90"/>
    </row>
    <row r="305782" spans="68:68" customFormat="1">
      <c r="BP305782" s="90"/>
    </row>
    <row r="305783" spans="68:68" customFormat="1">
      <c r="BP305783" s="90"/>
    </row>
    <row r="305784" spans="68:68" customFormat="1">
      <c r="BP305784" s="90"/>
    </row>
    <row r="305785" spans="68:68" customFormat="1">
      <c r="BP305785" s="90"/>
    </row>
    <row r="305786" spans="68:68" customFormat="1">
      <c r="BP305786" s="90"/>
    </row>
    <row r="305787" spans="68:68" customFormat="1">
      <c r="BP305787" s="90"/>
    </row>
    <row r="305788" spans="68:68" customFormat="1">
      <c r="BP305788" s="90"/>
    </row>
    <row r="305789" spans="68:68" customFormat="1">
      <c r="BP305789" s="90"/>
    </row>
    <row r="305790" spans="68:68" customFormat="1">
      <c r="BP305790" s="90"/>
    </row>
    <row r="305791" spans="68:68" customFormat="1">
      <c r="BP305791" s="90"/>
    </row>
    <row r="305792" spans="68:68" customFormat="1">
      <c r="BP305792" s="90"/>
    </row>
    <row r="305793" spans="68:68" customFormat="1">
      <c r="BP305793" s="90"/>
    </row>
    <row r="305794" spans="68:68" customFormat="1">
      <c r="BP305794" s="90"/>
    </row>
    <row r="305795" spans="68:68" customFormat="1">
      <c r="BP305795" s="90"/>
    </row>
    <row r="305796" spans="68:68" customFormat="1">
      <c r="BP305796" s="90"/>
    </row>
    <row r="305797" spans="68:68" customFormat="1">
      <c r="BP305797" s="90"/>
    </row>
    <row r="305798" spans="68:68" customFormat="1">
      <c r="BP305798" s="90"/>
    </row>
    <row r="305799" spans="68:68" customFormat="1">
      <c r="BP305799" s="90"/>
    </row>
    <row r="305800" spans="68:68" customFormat="1">
      <c r="BP305800" s="90"/>
    </row>
    <row r="305801" spans="68:68" customFormat="1">
      <c r="BP305801" s="90"/>
    </row>
    <row r="305802" spans="68:68" customFormat="1">
      <c r="BP305802" s="90"/>
    </row>
    <row r="305803" spans="68:68" customFormat="1">
      <c r="BP305803" s="90"/>
    </row>
    <row r="305804" spans="68:68" customFormat="1">
      <c r="BP305804" s="90"/>
    </row>
    <row r="305805" spans="68:68" customFormat="1">
      <c r="BP305805" s="90"/>
    </row>
    <row r="305806" spans="68:68" customFormat="1">
      <c r="BP305806" s="90"/>
    </row>
    <row r="305807" spans="68:68" customFormat="1">
      <c r="BP305807" s="90"/>
    </row>
    <row r="305808" spans="68:68" customFormat="1">
      <c r="BP305808" s="90"/>
    </row>
    <row r="305809" spans="68:68" customFormat="1">
      <c r="BP305809" s="90"/>
    </row>
    <row r="305810" spans="68:68" customFormat="1">
      <c r="BP305810" s="90"/>
    </row>
    <row r="305811" spans="68:68" customFormat="1">
      <c r="BP305811" s="90"/>
    </row>
    <row r="305812" spans="68:68" customFormat="1">
      <c r="BP305812" s="90"/>
    </row>
    <row r="305813" spans="68:68" customFormat="1">
      <c r="BP305813" s="90"/>
    </row>
    <row r="305814" spans="68:68" customFormat="1">
      <c r="BP305814" s="90"/>
    </row>
    <row r="305815" spans="68:68" customFormat="1">
      <c r="BP305815" s="90"/>
    </row>
    <row r="305816" spans="68:68" customFormat="1">
      <c r="BP305816" s="90"/>
    </row>
    <row r="305817" spans="68:68" customFormat="1">
      <c r="BP305817" s="90"/>
    </row>
    <row r="305818" spans="68:68" customFormat="1">
      <c r="BP305818" s="90"/>
    </row>
    <row r="305819" spans="68:68" customFormat="1">
      <c r="BP305819" s="90"/>
    </row>
    <row r="305820" spans="68:68" customFormat="1">
      <c r="BP305820" s="90"/>
    </row>
    <row r="305821" spans="68:68" customFormat="1">
      <c r="BP305821" s="90"/>
    </row>
    <row r="305822" spans="68:68" customFormat="1">
      <c r="BP305822" s="90"/>
    </row>
    <row r="305823" spans="68:68" customFormat="1">
      <c r="BP305823" s="90"/>
    </row>
    <row r="305824" spans="68:68" customFormat="1">
      <c r="BP305824" s="90"/>
    </row>
    <row r="305825" spans="68:68" customFormat="1">
      <c r="BP305825" s="90"/>
    </row>
    <row r="305826" spans="68:68" customFormat="1">
      <c r="BP305826" s="90"/>
    </row>
    <row r="305827" spans="68:68" customFormat="1">
      <c r="BP305827" s="90"/>
    </row>
    <row r="305828" spans="68:68" customFormat="1">
      <c r="BP305828" s="90"/>
    </row>
    <row r="305829" spans="68:68" customFormat="1">
      <c r="BP305829" s="90"/>
    </row>
    <row r="305830" spans="68:68" customFormat="1">
      <c r="BP305830" s="90"/>
    </row>
    <row r="305831" spans="68:68" customFormat="1">
      <c r="BP305831" s="90"/>
    </row>
    <row r="305832" spans="68:68" customFormat="1">
      <c r="BP305832" s="90"/>
    </row>
    <row r="305833" spans="68:68" customFormat="1">
      <c r="BP305833" s="90"/>
    </row>
    <row r="305834" spans="68:68" customFormat="1">
      <c r="BP305834" s="90"/>
    </row>
    <row r="305835" spans="68:68" customFormat="1">
      <c r="BP305835" s="90"/>
    </row>
    <row r="305836" spans="68:68" customFormat="1">
      <c r="BP305836" s="90"/>
    </row>
    <row r="305837" spans="68:68" customFormat="1">
      <c r="BP305837" s="90"/>
    </row>
    <row r="305838" spans="68:68" customFormat="1">
      <c r="BP305838" s="90"/>
    </row>
    <row r="305839" spans="68:68" customFormat="1">
      <c r="BP305839" s="90"/>
    </row>
    <row r="305840" spans="68:68" customFormat="1">
      <c r="BP305840" s="90"/>
    </row>
    <row r="305841" spans="68:68" customFormat="1">
      <c r="BP305841" s="90"/>
    </row>
    <row r="305842" spans="68:68" customFormat="1">
      <c r="BP305842" s="90"/>
    </row>
    <row r="305843" spans="68:68" customFormat="1">
      <c r="BP305843" s="90"/>
    </row>
    <row r="305844" spans="68:68" customFormat="1">
      <c r="BP305844" s="90"/>
    </row>
    <row r="305845" spans="68:68" customFormat="1">
      <c r="BP305845" s="90"/>
    </row>
    <row r="305846" spans="68:68" customFormat="1">
      <c r="BP305846" s="90"/>
    </row>
    <row r="305847" spans="68:68" customFormat="1">
      <c r="BP305847" s="90"/>
    </row>
    <row r="305848" spans="68:68" customFormat="1">
      <c r="BP305848" s="90"/>
    </row>
    <row r="305849" spans="68:68" customFormat="1">
      <c r="BP305849" s="90"/>
    </row>
    <row r="305850" spans="68:68" customFormat="1">
      <c r="BP305850" s="90"/>
    </row>
    <row r="305851" spans="68:68" customFormat="1">
      <c r="BP305851" s="90"/>
    </row>
    <row r="305852" spans="68:68" customFormat="1">
      <c r="BP305852" s="90"/>
    </row>
    <row r="305853" spans="68:68" customFormat="1">
      <c r="BP305853" s="90"/>
    </row>
    <row r="305854" spans="68:68" customFormat="1">
      <c r="BP305854" s="90"/>
    </row>
    <row r="305855" spans="68:68" customFormat="1">
      <c r="BP305855" s="90"/>
    </row>
    <row r="305856" spans="68:68" customFormat="1">
      <c r="BP305856" s="90"/>
    </row>
    <row r="305857" spans="68:68" customFormat="1">
      <c r="BP305857" s="90"/>
    </row>
    <row r="305858" spans="68:68" customFormat="1">
      <c r="BP305858" s="90"/>
    </row>
    <row r="305859" spans="68:68" customFormat="1">
      <c r="BP305859" s="90"/>
    </row>
    <row r="305860" spans="68:68" customFormat="1">
      <c r="BP305860" s="90"/>
    </row>
    <row r="305861" spans="68:68" customFormat="1">
      <c r="BP305861" s="90"/>
    </row>
    <row r="305862" spans="68:68" customFormat="1">
      <c r="BP305862" s="90"/>
    </row>
    <row r="305863" spans="68:68" customFormat="1">
      <c r="BP305863" s="90"/>
    </row>
    <row r="305864" spans="68:68" customFormat="1">
      <c r="BP305864" s="90"/>
    </row>
    <row r="305865" spans="68:68" customFormat="1">
      <c r="BP305865" s="90"/>
    </row>
    <row r="305866" spans="68:68" customFormat="1">
      <c r="BP305866" s="90"/>
    </row>
    <row r="305867" spans="68:68" customFormat="1">
      <c r="BP305867" s="90"/>
    </row>
    <row r="305868" spans="68:68" customFormat="1">
      <c r="BP305868" s="90"/>
    </row>
    <row r="305869" spans="68:68" customFormat="1">
      <c r="BP305869" s="90"/>
    </row>
    <row r="305870" spans="68:68" customFormat="1">
      <c r="BP305870" s="90"/>
    </row>
    <row r="305871" spans="68:68" customFormat="1">
      <c r="BP305871" s="90"/>
    </row>
    <row r="305872" spans="68:68" customFormat="1">
      <c r="BP305872" s="90"/>
    </row>
    <row r="305873" spans="68:68" customFormat="1">
      <c r="BP305873" s="90"/>
    </row>
    <row r="305874" spans="68:68" customFormat="1">
      <c r="BP305874" s="90"/>
    </row>
    <row r="305875" spans="68:68" customFormat="1">
      <c r="BP305875" s="90"/>
    </row>
    <row r="305876" spans="68:68" customFormat="1">
      <c r="BP305876" s="90"/>
    </row>
    <row r="305877" spans="68:68" customFormat="1">
      <c r="BP305877" s="90"/>
    </row>
    <row r="305878" spans="68:68" customFormat="1">
      <c r="BP305878" s="90"/>
    </row>
    <row r="305879" spans="68:68" customFormat="1">
      <c r="BP305879" s="90"/>
    </row>
    <row r="305880" spans="68:68" customFormat="1">
      <c r="BP305880" s="90"/>
    </row>
    <row r="305881" spans="68:68" customFormat="1">
      <c r="BP305881" s="90"/>
    </row>
    <row r="305882" spans="68:68" customFormat="1">
      <c r="BP305882" s="90"/>
    </row>
    <row r="305883" spans="68:68" customFormat="1">
      <c r="BP305883" s="90"/>
    </row>
    <row r="305884" spans="68:68" customFormat="1">
      <c r="BP305884" s="90"/>
    </row>
    <row r="305885" spans="68:68" customFormat="1">
      <c r="BP305885" s="90"/>
    </row>
    <row r="305886" spans="68:68" customFormat="1">
      <c r="BP305886" s="90"/>
    </row>
    <row r="305887" spans="68:68" customFormat="1">
      <c r="BP305887" s="90"/>
    </row>
    <row r="305888" spans="68:68" customFormat="1">
      <c r="BP305888" s="90"/>
    </row>
    <row r="305889" spans="68:68" customFormat="1">
      <c r="BP305889" s="90"/>
    </row>
    <row r="305890" spans="68:68" customFormat="1">
      <c r="BP305890" s="90"/>
    </row>
    <row r="305891" spans="68:68" customFormat="1">
      <c r="BP305891" s="90"/>
    </row>
    <row r="305892" spans="68:68" customFormat="1">
      <c r="BP305892" s="90"/>
    </row>
    <row r="305893" spans="68:68" customFormat="1">
      <c r="BP305893" s="90"/>
    </row>
    <row r="305894" spans="68:68" customFormat="1">
      <c r="BP305894" s="90"/>
    </row>
    <row r="305895" spans="68:68" customFormat="1">
      <c r="BP305895" s="90"/>
    </row>
    <row r="305896" spans="68:68" customFormat="1">
      <c r="BP305896" s="90"/>
    </row>
    <row r="305897" spans="68:68" customFormat="1">
      <c r="BP305897" s="90"/>
    </row>
    <row r="305898" spans="68:68" customFormat="1">
      <c r="BP305898" s="90"/>
    </row>
    <row r="305899" spans="68:68" customFormat="1">
      <c r="BP305899" s="90"/>
    </row>
    <row r="305900" spans="68:68" customFormat="1">
      <c r="BP305900" s="90"/>
    </row>
    <row r="305901" spans="68:68" customFormat="1">
      <c r="BP305901" s="90"/>
    </row>
    <row r="305902" spans="68:68" customFormat="1">
      <c r="BP305902" s="90"/>
    </row>
    <row r="305903" spans="68:68" customFormat="1">
      <c r="BP305903" s="90"/>
    </row>
    <row r="305904" spans="68:68" customFormat="1">
      <c r="BP305904" s="90"/>
    </row>
    <row r="305905" spans="68:68" customFormat="1">
      <c r="BP305905" s="90"/>
    </row>
    <row r="305906" spans="68:68" customFormat="1">
      <c r="BP305906" s="90"/>
    </row>
    <row r="305907" spans="68:68" customFormat="1">
      <c r="BP305907" s="90"/>
    </row>
    <row r="305908" spans="68:68" customFormat="1">
      <c r="BP305908" s="90"/>
    </row>
    <row r="305909" spans="68:68" customFormat="1">
      <c r="BP305909" s="90"/>
    </row>
    <row r="305910" spans="68:68" customFormat="1">
      <c r="BP305910" s="90"/>
    </row>
    <row r="305911" spans="68:68" customFormat="1">
      <c r="BP305911" s="90"/>
    </row>
    <row r="305912" spans="68:68" customFormat="1">
      <c r="BP305912" s="90"/>
    </row>
    <row r="305913" spans="68:68" customFormat="1">
      <c r="BP305913" s="90"/>
    </row>
    <row r="305914" spans="68:68" customFormat="1">
      <c r="BP305914" s="90"/>
    </row>
    <row r="305915" spans="68:68" customFormat="1">
      <c r="BP305915" s="90"/>
    </row>
    <row r="305916" spans="68:68" customFormat="1">
      <c r="BP305916" s="90"/>
    </row>
    <row r="305917" spans="68:68" customFormat="1">
      <c r="BP305917" s="90"/>
    </row>
    <row r="305918" spans="68:68" customFormat="1">
      <c r="BP305918" s="90"/>
    </row>
    <row r="305919" spans="68:68" customFormat="1">
      <c r="BP305919" s="90"/>
    </row>
    <row r="305920" spans="68:68" customFormat="1">
      <c r="BP305920" s="90"/>
    </row>
    <row r="305921" spans="68:68" customFormat="1">
      <c r="BP305921" s="90"/>
    </row>
    <row r="305922" spans="68:68" customFormat="1">
      <c r="BP305922" s="90"/>
    </row>
    <row r="305923" spans="68:68" customFormat="1">
      <c r="BP305923" s="90"/>
    </row>
    <row r="305924" spans="68:68" customFormat="1">
      <c r="BP305924" s="90"/>
    </row>
    <row r="305925" spans="68:68" customFormat="1">
      <c r="BP305925" s="90"/>
    </row>
    <row r="305926" spans="68:68" customFormat="1">
      <c r="BP305926" s="90"/>
    </row>
    <row r="305927" spans="68:68" customFormat="1">
      <c r="BP305927" s="90"/>
    </row>
    <row r="305928" spans="68:68" customFormat="1">
      <c r="BP305928" s="90"/>
    </row>
    <row r="305929" spans="68:68" customFormat="1">
      <c r="BP305929" s="90"/>
    </row>
    <row r="305930" spans="68:68" customFormat="1">
      <c r="BP305930" s="90"/>
    </row>
    <row r="305931" spans="68:68" customFormat="1">
      <c r="BP305931" s="90"/>
    </row>
    <row r="305932" spans="68:68" customFormat="1">
      <c r="BP305932" s="90"/>
    </row>
    <row r="305933" spans="68:68" customFormat="1">
      <c r="BP305933" s="90"/>
    </row>
    <row r="305934" spans="68:68" customFormat="1">
      <c r="BP305934" s="90"/>
    </row>
    <row r="305935" spans="68:68" customFormat="1">
      <c r="BP305935" s="90"/>
    </row>
    <row r="305936" spans="68:68" customFormat="1">
      <c r="BP305936" s="90"/>
    </row>
    <row r="305937" spans="68:68" customFormat="1">
      <c r="BP305937" s="90"/>
    </row>
    <row r="305938" spans="68:68" customFormat="1">
      <c r="BP305938" s="90"/>
    </row>
    <row r="305939" spans="68:68" customFormat="1">
      <c r="BP305939" s="90"/>
    </row>
    <row r="305940" spans="68:68" customFormat="1">
      <c r="BP305940" s="90"/>
    </row>
    <row r="305941" spans="68:68" customFormat="1">
      <c r="BP305941" s="90"/>
    </row>
    <row r="305942" spans="68:68" customFormat="1">
      <c r="BP305942" s="90"/>
    </row>
    <row r="305943" spans="68:68" customFormat="1">
      <c r="BP305943" s="90"/>
    </row>
    <row r="305944" spans="68:68" customFormat="1">
      <c r="BP305944" s="90"/>
    </row>
    <row r="305945" spans="68:68" customFormat="1">
      <c r="BP305945" s="90"/>
    </row>
    <row r="305946" spans="68:68" customFormat="1">
      <c r="BP305946" s="90"/>
    </row>
    <row r="305947" spans="68:68" customFormat="1">
      <c r="BP305947" s="90"/>
    </row>
    <row r="305948" spans="68:68" customFormat="1">
      <c r="BP305948" s="90"/>
    </row>
    <row r="305949" spans="68:68" customFormat="1">
      <c r="BP305949" s="90"/>
    </row>
    <row r="305950" spans="68:68" customFormat="1">
      <c r="BP305950" s="90"/>
    </row>
    <row r="305951" spans="68:68" customFormat="1">
      <c r="BP305951" s="90"/>
    </row>
    <row r="305952" spans="68:68" customFormat="1">
      <c r="BP305952" s="90"/>
    </row>
    <row r="305953" spans="68:68" customFormat="1">
      <c r="BP305953" s="90"/>
    </row>
    <row r="305954" spans="68:68" customFormat="1">
      <c r="BP305954" s="90"/>
    </row>
    <row r="305955" spans="68:68" customFormat="1">
      <c r="BP305955" s="90"/>
    </row>
    <row r="305956" spans="68:68" customFormat="1">
      <c r="BP305956" s="90"/>
    </row>
    <row r="305957" spans="68:68" customFormat="1">
      <c r="BP305957" s="90"/>
    </row>
    <row r="305958" spans="68:68" customFormat="1">
      <c r="BP305958" s="90"/>
    </row>
    <row r="305959" spans="68:68" customFormat="1">
      <c r="BP305959" s="90"/>
    </row>
    <row r="305960" spans="68:68" customFormat="1">
      <c r="BP305960" s="90"/>
    </row>
    <row r="305961" spans="68:68" customFormat="1">
      <c r="BP305961" s="90"/>
    </row>
    <row r="305962" spans="68:68" customFormat="1">
      <c r="BP305962" s="90"/>
    </row>
    <row r="305963" spans="68:68" customFormat="1">
      <c r="BP305963" s="90"/>
    </row>
    <row r="305964" spans="68:68" customFormat="1">
      <c r="BP305964" s="90"/>
    </row>
    <row r="305965" spans="68:68" customFormat="1">
      <c r="BP305965" s="90"/>
    </row>
    <row r="305966" spans="68:68" customFormat="1">
      <c r="BP305966" s="90"/>
    </row>
    <row r="305967" spans="68:68" customFormat="1">
      <c r="BP305967" s="90"/>
    </row>
    <row r="305968" spans="68:68" customFormat="1">
      <c r="BP305968" s="90"/>
    </row>
    <row r="305969" spans="68:68" customFormat="1">
      <c r="BP305969" s="90"/>
    </row>
    <row r="305970" spans="68:68" customFormat="1">
      <c r="BP305970" s="90"/>
    </row>
    <row r="305971" spans="68:68" customFormat="1">
      <c r="BP305971" s="90"/>
    </row>
    <row r="305972" spans="68:68" customFormat="1">
      <c r="BP305972" s="90"/>
    </row>
    <row r="305973" spans="68:68" customFormat="1">
      <c r="BP305973" s="90"/>
    </row>
    <row r="305974" spans="68:68" customFormat="1">
      <c r="BP305974" s="90"/>
    </row>
    <row r="305975" spans="68:68" customFormat="1">
      <c r="BP305975" s="90"/>
    </row>
    <row r="305976" spans="68:68" customFormat="1">
      <c r="BP305976" s="90"/>
    </row>
    <row r="305977" spans="68:68" customFormat="1">
      <c r="BP305977" s="90"/>
    </row>
    <row r="305978" spans="68:68" customFormat="1">
      <c r="BP305978" s="90"/>
    </row>
    <row r="305979" spans="68:68" customFormat="1">
      <c r="BP305979" s="90"/>
    </row>
    <row r="305980" spans="68:68" customFormat="1">
      <c r="BP305980" s="90"/>
    </row>
    <row r="305981" spans="68:68" customFormat="1">
      <c r="BP305981" s="90"/>
    </row>
    <row r="305982" spans="68:68" customFormat="1">
      <c r="BP305982" s="90"/>
    </row>
    <row r="305983" spans="68:68" customFormat="1">
      <c r="BP305983" s="90"/>
    </row>
    <row r="305984" spans="68:68" customFormat="1">
      <c r="BP305984" s="90"/>
    </row>
    <row r="305985" spans="68:68" customFormat="1">
      <c r="BP305985" s="90"/>
    </row>
    <row r="305986" spans="68:68" customFormat="1">
      <c r="BP305986" s="90"/>
    </row>
    <row r="305987" spans="68:68" customFormat="1">
      <c r="BP305987" s="90"/>
    </row>
    <row r="305988" spans="68:68" customFormat="1">
      <c r="BP305988" s="90"/>
    </row>
    <row r="305989" spans="68:68" customFormat="1">
      <c r="BP305989" s="90"/>
    </row>
    <row r="305990" spans="68:68" customFormat="1">
      <c r="BP305990" s="90"/>
    </row>
    <row r="305991" spans="68:68" customFormat="1">
      <c r="BP305991" s="90"/>
    </row>
    <row r="305992" spans="68:68" customFormat="1">
      <c r="BP305992" s="90"/>
    </row>
    <row r="305993" spans="68:68" customFormat="1">
      <c r="BP305993" s="90"/>
    </row>
    <row r="305994" spans="68:68" customFormat="1">
      <c r="BP305994" s="90"/>
    </row>
    <row r="305995" spans="68:68" customFormat="1">
      <c r="BP305995" s="90"/>
    </row>
    <row r="305996" spans="68:68" customFormat="1">
      <c r="BP305996" s="90"/>
    </row>
    <row r="305997" spans="68:68" customFormat="1">
      <c r="BP305997" s="90"/>
    </row>
    <row r="305998" spans="68:68" customFormat="1">
      <c r="BP305998" s="90"/>
    </row>
    <row r="305999" spans="68:68" customFormat="1">
      <c r="BP305999" s="90"/>
    </row>
    <row r="306000" spans="68:68" customFormat="1">
      <c r="BP306000" s="90"/>
    </row>
    <row r="306001" spans="68:68" customFormat="1">
      <c r="BP306001" s="90"/>
    </row>
    <row r="306002" spans="68:68" customFormat="1">
      <c r="BP306002" s="90"/>
    </row>
    <row r="306003" spans="68:68" customFormat="1">
      <c r="BP306003" s="90"/>
    </row>
    <row r="306004" spans="68:68" customFormat="1">
      <c r="BP306004" s="90"/>
    </row>
    <row r="306005" spans="68:68" customFormat="1">
      <c r="BP306005" s="90"/>
    </row>
    <row r="306006" spans="68:68" customFormat="1">
      <c r="BP306006" s="90"/>
    </row>
    <row r="306007" spans="68:68" customFormat="1">
      <c r="BP306007" s="90"/>
    </row>
    <row r="306008" spans="68:68" customFormat="1">
      <c r="BP306008" s="90"/>
    </row>
    <row r="306009" spans="68:68" customFormat="1">
      <c r="BP306009" s="90"/>
    </row>
    <row r="306010" spans="68:68" customFormat="1">
      <c r="BP306010" s="90"/>
    </row>
    <row r="306011" spans="68:68" customFormat="1">
      <c r="BP306011" s="90"/>
    </row>
    <row r="306012" spans="68:68" customFormat="1">
      <c r="BP306012" s="90"/>
    </row>
    <row r="306013" spans="68:68" customFormat="1">
      <c r="BP306013" s="90"/>
    </row>
    <row r="306014" spans="68:68" customFormat="1">
      <c r="BP306014" s="90"/>
    </row>
    <row r="306015" spans="68:68" customFormat="1">
      <c r="BP306015" s="90"/>
    </row>
    <row r="306016" spans="68:68" customFormat="1">
      <c r="BP306016" s="90"/>
    </row>
    <row r="306017" spans="68:68" customFormat="1">
      <c r="BP306017" s="90"/>
    </row>
    <row r="306018" spans="68:68" customFormat="1">
      <c r="BP306018" s="90"/>
    </row>
    <row r="306019" spans="68:68" customFormat="1">
      <c r="BP306019" s="90"/>
    </row>
    <row r="306020" spans="68:68" customFormat="1">
      <c r="BP306020" s="90"/>
    </row>
    <row r="306021" spans="68:68" customFormat="1">
      <c r="BP306021" s="90"/>
    </row>
    <row r="306022" spans="68:68" customFormat="1">
      <c r="BP306022" s="90"/>
    </row>
    <row r="306023" spans="68:68" customFormat="1">
      <c r="BP306023" s="90"/>
    </row>
    <row r="306024" spans="68:68" customFormat="1">
      <c r="BP306024" s="90"/>
    </row>
    <row r="306025" spans="68:68" customFormat="1">
      <c r="BP306025" s="90"/>
    </row>
    <row r="306026" spans="68:68" customFormat="1">
      <c r="BP306026" s="90"/>
    </row>
    <row r="306027" spans="68:68" customFormat="1">
      <c r="BP306027" s="90"/>
    </row>
    <row r="306028" spans="68:68" customFormat="1">
      <c r="BP306028" s="90"/>
    </row>
    <row r="306029" spans="68:68" customFormat="1">
      <c r="BP306029" s="90"/>
    </row>
    <row r="306030" spans="68:68" customFormat="1">
      <c r="BP306030" s="90"/>
    </row>
    <row r="306031" spans="68:68" customFormat="1">
      <c r="BP306031" s="90"/>
    </row>
    <row r="306032" spans="68:68" customFormat="1">
      <c r="BP306032" s="90"/>
    </row>
    <row r="306033" spans="68:68" customFormat="1">
      <c r="BP306033" s="90"/>
    </row>
    <row r="306034" spans="68:68" customFormat="1">
      <c r="BP306034" s="90"/>
    </row>
    <row r="306035" spans="68:68" customFormat="1">
      <c r="BP306035" s="90"/>
    </row>
    <row r="306036" spans="68:68" customFormat="1">
      <c r="BP306036" s="90"/>
    </row>
    <row r="306037" spans="68:68" customFormat="1">
      <c r="BP306037" s="90"/>
    </row>
    <row r="306038" spans="68:68" customFormat="1">
      <c r="BP306038" s="90"/>
    </row>
    <row r="306039" spans="68:68" customFormat="1">
      <c r="BP306039" s="90"/>
    </row>
    <row r="306040" spans="68:68" customFormat="1">
      <c r="BP306040" s="90"/>
    </row>
    <row r="306041" spans="68:68" customFormat="1">
      <c r="BP306041" s="90"/>
    </row>
    <row r="306042" spans="68:68" customFormat="1">
      <c r="BP306042" s="90"/>
    </row>
    <row r="306043" spans="68:68" customFormat="1">
      <c r="BP306043" s="90"/>
    </row>
    <row r="306044" spans="68:68" customFormat="1">
      <c r="BP306044" s="90"/>
    </row>
    <row r="306045" spans="68:68" customFormat="1">
      <c r="BP306045" s="90"/>
    </row>
    <row r="306046" spans="68:68" customFormat="1">
      <c r="BP306046" s="90"/>
    </row>
    <row r="306047" spans="68:68" customFormat="1">
      <c r="BP306047" s="90"/>
    </row>
    <row r="306048" spans="68:68" customFormat="1">
      <c r="BP306048" s="90"/>
    </row>
    <row r="306049" spans="68:68" customFormat="1">
      <c r="BP306049" s="90"/>
    </row>
    <row r="306050" spans="68:68" customFormat="1">
      <c r="BP306050" s="90"/>
    </row>
    <row r="306051" spans="68:68" customFormat="1">
      <c r="BP306051" s="90"/>
    </row>
    <row r="306052" spans="68:68" customFormat="1">
      <c r="BP306052" s="90"/>
    </row>
    <row r="306053" spans="68:68" customFormat="1">
      <c r="BP306053" s="90"/>
    </row>
    <row r="306054" spans="68:68" customFormat="1">
      <c r="BP306054" s="90"/>
    </row>
    <row r="306055" spans="68:68" customFormat="1">
      <c r="BP306055" s="90"/>
    </row>
    <row r="306056" spans="68:68" customFormat="1">
      <c r="BP306056" s="90"/>
    </row>
    <row r="306057" spans="68:68" customFormat="1">
      <c r="BP306057" s="90"/>
    </row>
    <row r="306058" spans="68:68" customFormat="1">
      <c r="BP306058" s="90"/>
    </row>
    <row r="306059" spans="68:68" customFormat="1">
      <c r="BP306059" s="90"/>
    </row>
    <row r="306060" spans="68:68" customFormat="1">
      <c r="BP306060" s="90"/>
    </row>
    <row r="306061" spans="68:68" customFormat="1">
      <c r="BP306061" s="90"/>
    </row>
    <row r="306062" spans="68:68" customFormat="1">
      <c r="BP306062" s="90"/>
    </row>
    <row r="306063" spans="68:68" customFormat="1">
      <c r="BP306063" s="90"/>
    </row>
    <row r="306064" spans="68:68" customFormat="1">
      <c r="BP306064" s="90"/>
    </row>
    <row r="306065" spans="68:68" customFormat="1">
      <c r="BP306065" s="90"/>
    </row>
    <row r="306066" spans="68:68" customFormat="1">
      <c r="BP306066" s="90"/>
    </row>
    <row r="306067" spans="68:68" customFormat="1">
      <c r="BP306067" s="90"/>
    </row>
    <row r="306068" spans="68:68" customFormat="1">
      <c r="BP306068" s="90"/>
    </row>
    <row r="306069" spans="68:68" customFormat="1">
      <c r="BP306069" s="90"/>
    </row>
    <row r="306070" spans="68:68" customFormat="1">
      <c r="BP306070" s="90"/>
    </row>
    <row r="306071" spans="68:68" customFormat="1">
      <c r="BP306071" s="90"/>
    </row>
    <row r="306072" spans="68:68" customFormat="1">
      <c r="BP306072" s="90"/>
    </row>
    <row r="306073" spans="68:68" customFormat="1">
      <c r="BP306073" s="90"/>
    </row>
    <row r="306074" spans="68:68" customFormat="1">
      <c r="BP306074" s="90"/>
    </row>
    <row r="306075" spans="68:68" customFormat="1">
      <c r="BP306075" s="90"/>
    </row>
    <row r="306076" spans="68:68" customFormat="1">
      <c r="BP306076" s="90"/>
    </row>
    <row r="306077" spans="68:68" customFormat="1">
      <c r="BP306077" s="90"/>
    </row>
    <row r="306078" spans="68:68" customFormat="1">
      <c r="BP306078" s="90"/>
    </row>
    <row r="306079" spans="68:68" customFormat="1">
      <c r="BP306079" s="90"/>
    </row>
    <row r="306080" spans="68:68" customFormat="1">
      <c r="BP306080" s="90"/>
    </row>
    <row r="306081" spans="68:68" customFormat="1">
      <c r="BP306081" s="90"/>
    </row>
    <row r="306082" spans="68:68" customFormat="1">
      <c r="BP306082" s="90"/>
    </row>
    <row r="306083" spans="68:68" customFormat="1">
      <c r="BP306083" s="90"/>
    </row>
    <row r="306084" spans="68:68" customFormat="1">
      <c r="BP306084" s="90"/>
    </row>
    <row r="306085" spans="68:68" customFormat="1">
      <c r="BP306085" s="90"/>
    </row>
    <row r="306086" spans="68:68" customFormat="1">
      <c r="BP306086" s="90"/>
    </row>
    <row r="306087" spans="68:68" customFormat="1">
      <c r="BP306087" s="90"/>
    </row>
    <row r="306088" spans="68:68" customFormat="1">
      <c r="BP306088" s="90"/>
    </row>
    <row r="306089" spans="68:68" customFormat="1">
      <c r="BP306089" s="90"/>
    </row>
    <row r="306090" spans="68:68" customFormat="1">
      <c r="BP306090" s="90"/>
    </row>
    <row r="306091" spans="68:68" customFormat="1">
      <c r="BP306091" s="90"/>
    </row>
    <row r="306092" spans="68:68" customFormat="1">
      <c r="BP306092" s="90"/>
    </row>
    <row r="306093" spans="68:68" customFormat="1">
      <c r="BP306093" s="90"/>
    </row>
    <row r="306094" spans="68:68" customFormat="1">
      <c r="BP306094" s="90"/>
    </row>
    <row r="306095" spans="68:68" customFormat="1">
      <c r="BP306095" s="90"/>
    </row>
    <row r="306096" spans="68:68" customFormat="1">
      <c r="BP306096" s="90"/>
    </row>
    <row r="306097" spans="68:68" customFormat="1">
      <c r="BP306097" s="90"/>
    </row>
    <row r="306098" spans="68:68" customFormat="1">
      <c r="BP306098" s="90"/>
    </row>
    <row r="306099" spans="68:68" customFormat="1">
      <c r="BP306099" s="90"/>
    </row>
    <row r="306100" spans="68:68" customFormat="1">
      <c r="BP306100" s="90"/>
    </row>
    <row r="306101" spans="68:68" customFormat="1">
      <c r="BP306101" s="90"/>
    </row>
    <row r="306102" spans="68:68" customFormat="1">
      <c r="BP306102" s="90"/>
    </row>
    <row r="306103" spans="68:68" customFormat="1">
      <c r="BP306103" s="90"/>
    </row>
    <row r="306104" spans="68:68" customFormat="1">
      <c r="BP306104" s="90"/>
    </row>
    <row r="306105" spans="68:68" customFormat="1">
      <c r="BP306105" s="90"/>
    </row>
    <row r="306106" spans="68:68" customFormat="1">
      <c r="BP306106" s="90"/>
    </row>
    <row r="306107" spans="68:68" customFormat="1">
      <c r="BP306107" s="90"/>
    </row>
    <row r="306108" spans="68:68" customFormat="1">
      <c r="BP306108" s="90"/>
    </row>
    <row r="306109" spans="68:68" customFormat="1">
      <c r="BP306109" s="90"/>
    </row>
    <row r="306110" spans="68:68" customFormat="1">
      <c r="BP306110" s="90"/>
    </row>
    <row r="306111" spans="68:68" customFormat="1">
      <c r="BP306111" s="90"/>
    </row>
    <row r="306112" spans="68:68" customFormat="1">
      <c r="BP306112" s="90"/>
    </row>
    <row r="306113" spans="68:68" customFormat="1">
      <c r="BP306113" s="90"/>
    </row>
    <row r="306114" spans="68:68" customFormat="1">
      <c r="BP306114" s="90"/>
    </row>
    <row r="306115" spans="68:68" customFormat="1">
      <c r="BP306115" s="90"/>
    </row>
    <row r="306116" spans="68:68" customFormat="1">
      <c r="BP306116" s="90"/>
    </row>
    <row r="306117" spans="68:68" customFormat="1">
      <c r="BP306117" s="90"/>
    </row>
    <row r="306118" spans="68:68" customFormat="1">
      <c r="BP306118" s="90"/>
    </row>
    <row r="306119" spans="68:68" customFormat="1">
      <c r="BP306119" s="90"/>
    </row>
    <row r="306120" spans="68:68" customFormat="1">
      <c r="BP306120" s="90"/>
    </row>
    <row r="306121" spans="68:68" customFormat="1">
      <c r="BP306121" s="90"/>
    </row>
    <row r="306122" spans="68:68" customFormat="1">
      <c r="BP306122" s="90"/>
    </row>
    <row r="306123" spans="68:68" customFormat="1">
      <c r="BP306123" s="90"/>
    </row>
    <row r="306124" spans="68:68" customFormat="1">
      <c r="BP306124" s="90"/>
    </row>
    <row r="306125" spans="68:68" customFormat="1">
      <c r="BP306125" s="90"/>
    </row>
    <row r="306126" spans="68:68" customFormat="1">
      <c r="BP306126" s="90"/>
    </row>
    <row r="306127" spans="68:68" customFormat="1">
      <c r="BP306127" s="90"/>
    </row>
    <row r="306128" spans="68:68" customFormat="1">
      <c r="BP306128" s="90"/>
    </row>
    <row r="306129" spans="68:68" customFormat="1">
      <c r="BP306129" s="90"/>
    </row>
    <row r="306130" spans="68:68" customFormat="1">
      <c r="BP306130" s="90"/>
    </row>
    <row r="306131" spans="68:68" customFormat="1">
      <c r="BP306131" s="90"/>
    </row>
    <row r="306132" spans="68:68" customFormat="1">
      <c r="BP306132" s="90"/>
    </row>
    <row r="306133" spans="68:68" customFormat="1">
      <c r="BP306133" s="90"/>
    </row>
    <row r="306134" spans="68:68" customFormat="1">
      <c r="BP306134" s="90"/>
    </row>
    <row r="306135" spans="68:68" customFormat="1">
      <c r="BP306135" s="90"/>
    </row>
    <row r="306136" spans="68:68" customFormat="1">
      <c r="BP306136" s="90"/>
    </row>
    <row r="306137" spans="68:68" customFormat="1">
      <c r="BP306137" s="90"/>
    </row>
    <row r="306138" spans="68:68" customFormat="1">
      <c r="BP306138" s="90"/>
    </row>
    <row r="306139" spans="68:68" customFormat="1">
      <c r="BP306139" s="90"/>
    </row>
    <row r="306140" spans="68:68" customFormat="1">
      <c r="BP306140" s="90"/>
    </row>
    <row r="306141" spans="68:68" customFormat="1">
      <c r="BP306141" s="90"/>
    </row>
    <row r="306142" spans="68:68" customFormat="1">
      <c r="BP306142" s="90"/>
    </row>
    <row r="306143" spans="68:68" customFormat="1">
      <c r="BP306143" s="90"/>
    </row>
    <row r="306144" spans="68:68" customFormat="1">
      <c r="BP306144" s="90"/>
    </row>
    <row r="306145" spans="68:68" customFormat="1">
      <c r="BP306145" s="90"/>
    </row>
    <row r="306146" spans="68:68" customFormat="1">
      <c r="BP306146" s="90"/>
    </row>
    <row r="306147" spans="68:68" customFormat="1">
      <c r="BP306147" s="90"/>
    </row>
    <row r="306148" spans="68:68" customFormat="1">
      <c r="BP306148" s="90"/>
    </row>
    <row r="306149" spans="68:68" customFormat="1">
      <c r="BP306149" s="90"/>
    </row>
    <row r="306150" spans="68:68" customFormat="1">
      <c r="BP306150" s="90"/>
    </row>
    <row r="306151" spans="68:68" customFormat="1">
      <c r="BP306151" s="90"/>
    </row>
    <row r="306152" spans="68:68" customFormat="1">
      <c r="BP306152" s="90"/>
    </row>
    <row r="306153" spans="68:68" customFormat="1">
      <c r="BP306153" s="90"/>
    </row>
    <row r="306154" spans="68:68" customFormat="1">
      <c r="BP306154" s="90"/>
    </row>
    <row r="306155" spans="68:68" customFormat="1">
      <c r="BP306155" s="90"/>
    </row>
    <row r="306156" spans="68:68" customFormat="1">
      <c r="BP306156" s="90"/>
    </row>
    <row r="306157" spans="68:68" customFormat="1">
      <c r="BP306157" s="90"/>
    </row>
    <row r="306158" spans="68:68" customFormat="1">
      <c r="BP306158" s="90"/>
    </row>
    <row r="306159" spans="68:68" customFormat="1">
      <c r="BP306159" s="90"/>
    </row>
    <row r="306160" spans="68:68" customFormat="1">
      <c r="BP306160" s="90"/>
    </row>
    <row r="306161" spans="68:68" customFormat="1">
      <c r="BP306161" s="90"/>
    </row>
    <row r="306162" spans="68:68" customFormat="1">
      <c r="BP306162" s="90"/>
    </row>
    <row r="306163" spans="68:68" customFormat="1">
      <c r="BP306163" s="90"/>
    </row>
    <row r="306164" spans="68:68" customFormat="1">
      <c r="BP306164" s="90"/>
    </row>
    <row r="306165" spans="68:68" customFormat="1">
      <c r="BP306165" s="90"/>
    </row>
    <row r="306166" spans="68:68" customFormat="1">
      <c r="BP306166" s="90"/>
    </row>
    <row r="306167" spans="68:68" customFormat="1">
      <c r="BP306167" s="90"/>
    </row>
    <row r="306168" spans="68:68" customFormat="1">
      <c r="BP306168" s="90"/>
    </row>
    <row r="306169" spans="68:68" customFormat="1">
      <c r="BP306169" s="90"/>
    </row>
    <row r="306170" spans="68:68" customFormat="1">
      <c r="BP306170" s="90"/>
    </row>
    <row r="306171" spans="68:68" customFormat="1">
      <c r="BP306171" s="90"/>
    </row>
    <row r="306172" spans="68:68" customFormat="1">
      <c r="BP306172" s="90"/>
    </row>
    <row r="306173" spans="68:68" customFormat="1">
      <c r="BP306173" s="90"/>
    </row>
    <row r="306174" spans="68:68" customFormat="1">
      <c r="BP306174" s="90"/>
    </row>
    <row r="306175" spans="68:68" customFormat="1">
      <c r="BP306175" s="90"/>
    </row>
    <row r="306176" spans="68:68" customFormat="1">
      <c r="BP306176" s="90"/>
    </row>
    <row r="306177" spans="68:68" customFormat="1">
      <c r="BP306177" s="90"/>
    </row>
    <row r="306178" spans="68:68" customFormat="1">
      <c r="BP306178" s="90"/>
    </row>
    <row r="306179" spans="68:68" customFormat="1">
      <c r="BP306179" s="90"/>
    </row>
    <row r="306180" spans="68:68" customFormat="1">
      <c r="BP306180" s="90"/>
    </row>
    <row r="306181" spans="68:68" customFormat="1">
      <c r="BP306181" s="90"/>
    </row>
    <row r="306182" spans="68:68" customFormat="1">
      <c r="BP306182" s="90"/>
    </row>
    <row r="306183" spans="68:68" customFormat="1">
      <c r="BP306183" s="90"/>
    </row>
    <row r="306184" spans="68:68" customFormat="1">
      <c r="BP306184" s="90"/>
    </row>
    <row r="306185" spans="68:68" customFormat="1">
      <c r="BP306185" s="90"/>
    </row>
    <row r="306186" spans="68:68" customFormat="1">
      <c r="BP306186" s="90"/>
    </row>
    <row r="306187" spans="68:68" customFormat="1">
      <c r="BP306187" s="90"/>
    </row>
    <row r="306188" spans="68:68" customFormat="1">
      <c r="BP306188" s="90"/>
    </row>
    <row r="306189" spans="68:68" customFormat="1">
      <c r="BP306189" s="90"/>
    </row>
    <row r="306190" spans="68:68" customFormat="1">
      <c r="BP306190" s="90"/>
    </row>
    <row r="306191" spans="68:68" customFormat="1">
      <c r="BP306191" s="90"/>
    </row>
    <row r="306192" spans="68:68" customFormat="1">
      <c r="BP306192" s="90"/>
    </row>
    <row r="306193" spans="68:68" customFormat="1">
      <c r="BP306193" s="90"/>
    </row>
    <row r="306194" spans="68:68" customFormat="1">
      <c r="BP306194" s="90"/>
    </row>
    <row r="306195" spans="68:68" customFormat="1">
      <c r="BP306195" s="90"/>
    </row>
    <row r="306196" spans="68:68" customFormat="1">
      <c r="BP306196" s="90"/>
    </row>
    <row r="306197" spans="68:68" customFormat="1">
      <c r="BP306197" s="90"/>
    </row>
    <row r="306198" spans="68:68" customFormat="1">
      <c r="BP306198" s="90"/>
    </row>
    <row r="306199" spans="68:68" customFormat="1">
      <c r="BP306199" s="90"/>
    </row>
    <row r="306200" spans="68:68" customFormat="1">
      <c r="BP306200" s="90"/>
    </row>
    <row r="306201" spans="68:68" customFormat="1">
      <c r="BP306201" s="90"/>
    </row>
    <row r="306202" spans="68:68" customFormat="1">
      <c r="BP306202" s="90"/>
    </row>
    <row r="306203" spans="68:68" customFormat="1">
      <c r="BP306203" s="90"/>
    </row>
    <row r="306204" spans="68:68" customFormat="1">
      <c r="BP306204" s="90"/>
    </row>
    <row r="306205" spans="68:68" customFormat="1">
      <c r="BP306205" s="90"/>
    </row>
    <row r="306206" spans="68:68" customFormat="1">
      <c r="BP306206" s="90"/>
    </row>
    <row r="306207" spans="68:68" customFormat="1">
      <c r="BP306207" s="90"/>
    </row>
    <row r="306208" spans="68:68" customFormat="1">
      <c r="BP306208" s="90"/>
    </row>
    <row r="306209" spans="68:68" customFormat="1">
      <c r="BP306209" s="90"/>
    </row>
    <row r="306210" spans="68:68" customFormat="1">
      <c r="BP306210" s="90"/>
    </row>
    <row r="306211" spans="68:68" customFormat="1">
      <c r="BP306211" s="90"/>
    </row>
    <row r="306212" spans="68:68" customFormat="1">
      <c r="BP306212" s="90"/>
    </row>
    <row r="306213" spans="68:68" customFormat="1">
      <c r="BP306213" s="90"/>
    </row>
    <row r="306214" spans="68:68" customFormat="1">
      <c r="BP306214" s="90"/>
    </row>
    <row r="306215" spans="68:68" customFormat="1">
      <c r="BP306215" s="90"/>
    </row>
    <row r="306216" spans="68:68" customFormat="1">
      <c r="BP306216" s="90"/>
    </row>
    <row r="306217" spans="68:68" customFormat="1">
      <c r="BP306217" s="90"/>
    </row>
    <row r="306218" spans="68:68" customFormat="1">
      <c r="BP306218" s="90"/>
    </row>
    <row r="306219" spans="68:68" customFormat="1">
      <c r="BP306219" s="90"/>
    </row>
    <row r="306220" spans="68:68" customFormat="1">
      <c r="BP306220" s="90"/>
    </row>
    <row r="306221" spans="68:68" customFormat="1">
      <c r="BP306221" s="90"/>
    </row>
    <row r="306222" spans="68:68" customFormat="1">
      <c r="BP306222" s="90"/>
    </row>
    <row r="306223" spans="68:68" customFormat="1">
      <c r="BP306223" s="90"/>
    </row>
    <row r="306224" spans="68:68" customFormat="1">
      <c r="BP306224" s="90"/>
    </row>
    <row r="306225" spans="68:68" customFormat="1">
      <c r="BP306225" s="90"/>
    </row>
    <row r="306226" spans="68:68" customFormat="1">
      <c r="BP306226" s="90"/>
    </row>
    <row r="306227" spans="68:68" customFormat="1">
      <c r="BP306227" s="90"/>
    </row>
    <row r="306228" spans="68:68" customFormat="1">
      <c r="BP306228" s="90"/>
    </row>
    <row r="306229" spans="68:68" customFormat="1">
      <c r="BP306229" s="90"/>
    </row>
    <row r="306230" spans="68:68" customFormat="1">
      <c r="BP306230" s="90"/>
    </row>
    <row r="306231" spans="68:68" customFormat="1">
      <c r="BP306231" s="90"/>
    </row>
    <row r="306232" spans="68:68" customFormat="1">
      <c r="BP306232" s="90"/>
    </row>
    <row r="306233" spans="68:68" customFormat="1">
      <c r="BP306233" s="90"/>
    </row>
    <row r="306234" spans="68:68" customFormat="1">
      <c r="BP306234" s="90"/>
    </row>
    <row r="306235" spans="68:68" customFormat="1">
      <c r="BP306235" s="90"/>
    </row>
    <row r="306236" spans="68:68" customFormat="1">
      <c r="BP306236" s="90"/>
    </row>
    <row r="306237" spans="68:68" customFormat="1">
      <c r="BP306237" s="90"/>
    </row>
    <row r="306238" spans="68:68" customFormat="1">
      <c r="BP306238" s="90"/>
    </row>
    <row r="306239" spans="68:68" customFormat="1">
      <c r="BP306239" s="90"/>
    </row>
    <row r="306240" spans="68:68" customFormat="1">
      <c r="BP306240" s="90"/>
    </row>
    <row r="306241" spans="68:68" customFormat="1">
      <c r="BP306241" s="90"/>
    </row>
    <row r="306242" spans="68:68" customFormat="1">
      <c r="BP306242" s="90"/>
    </row>
    <row r="306243" spans="68:68" customFormat="1">
      <c r="BP306243" s="90"/>
    </row>
    <row r="306244" spans="68:68" customFormat="1">
      <c r="BP306244" s="90"/>
    </row>
    <row r="306245" spans="68:68" customFormat="1">
      <c r="BP306245" s="90"/>
    </row>
    <row r="306246" spans="68:68" customFormat="1">
      <c r="BP306246" s="90"/>
    </row>
    <row r="306247" spans="68:68" customFormat="1">
      <c r="BP306247" s="90"/>
    </row>
    <row r="306248" spans="68:68" customFormat="1">
      <c r="BP306248" s="90"/>
    </row>
    <row r="306249" spans="68:68" customFormat="1">
      <c r="BP306249" s="90"/>
    </row>
    <row r="306250" spans="68:68" customFormat="1">
      <c r="BP306250" s="90"/>
    </row>
    <row r="306251" spans="68:68" customFormat="1">
      <c r="BP306251" s="90"/>
    </row>
    <row r="306252" spans="68:68" customFormat="1">
      <c r="BP306252" s="90"/>
    </row>
    <row r="306253" spans="68:68" customFormat="1">
      <c r="BP306253" s="90"/>
    </row>
    <row r="306254" spans="68:68" customFormat="1">
      <c r="BP306254" s="90"/>
    </row>
    <row r="306255" spans="68:68" customFormat="1">
      <c r="BP306255" s="90"/>
    </row>
    <row r="306256" spans="68:68" customFormat="1">
      <c r="BP306256" s="90"/>
    </row>
    <row r="306257" spans="68:68" customFormat="1">
      <c r="BP306257" s="90"/>
    </row>
    <row r="306258" spans="68:68" customFormat="1">
      <c r="BP306258" s="90"/>
    </row>
    <row r="306259" spans="68:68" customFormat="1">
      <c r="BP306259" s="90"/>
    </row>
    <row r="306260" spans="68:68" customFormat="1">
      <c r="BP306260" s="90"/>
    </row>
    <row r="306261" spans="68:68" customFormat="1">
      <c r="BP306261" s="90"/>
    </row>
    <row r="306262" spans="68:68" customFormat="1">
      <c r="BP306262" s="90"/>
    </row>
    <row r="306263" spans="68:68" customFormat="1">
      <c r="BP306263" s="90"/>
    </row>
    <row r="306264" spans="68:68" customFormat="1">
      <c r="BP306264" s="90"/>
    </row>
    <row r="306265" spans="68:68" customFormat="1">
      <c r="BP306265" s="90"/>
    </row>
    <row r="306266" spans="68:68" customFormat="1">
      <c r="BP306266" s="90"/>
    </row>
    <row r="306267" spans="68:68" customFormat="1">
      <c r="BP306267" s="90"/>
    </row>
    <row r="306268" spans="68:68" customFormat="1">
      <c r="BP306268" s="90"/>
    </row>
    <row r="306269" spans="68:68" customFormat="1">
      <c r="BP306269" s="90"/>
    </row>
    <row r="306270" spans="68:68" customFormat="1">
      <c r="BP306270" s="90"/>
    </row>
    <row r="306271" spans="68:68" customFormat="1">
      <c r="BP306271" s="90"/>
    </row>
    <row r="306272" spans="68:68" customFormat="1">
      <c r="BP306272" s="90"/>
    </row>
    <row r="306273" spans="68:68" customFormat="1">
      <c r="BP306273" s="90"/>
    </row>
    <row r="306274" spans="68:68" customFormat="1">
      <c r="BP306274" s="90"/>
    </row>
    <row r="306275" spans="68:68" customFormat="1">
      <c r="BP306275" s="90"/>
    </row>
    <row r="306276" spans="68:68" customFormat="1">
      <c r="BP306276" s="90"/>
    </row>
    <row r="306277" spans="68:68" customFormat="1">
      <c r="BP306277" s="90"/>
    </row>
    <row r="306278" spans="68:68" customFormat="1">
      <c r="BP306278" s="90"/>
    </row>
    <row r="306279" spans="68:68" customFormat="1">
      <c r="BP306279" s="90"/>
    </row>
    <row r="306280" spans="68:68" customFormat="1">
      <c r="BP306280" s="90"/>
    </row>
    <row r="306281" spans="68:68" customFormat="1">
      <c r="BP306281" s="90"/>
    </row>
    <row r="306282" spans="68:68" customFormat="1">
      <c r="BP306282" s="90"/>
    </row>
    <row r="306283" spans="68:68" customFormat="1">
      <c r="BP306283" s="90"/>
    </row>
    <row r="306284" spans="68:68" customFormat="1">
      <c r="BP306284" s="90"/>
    </row>
    <row r="306285" spans="68:68" customFormat="1">
      <c r="BP306285" s="90"/>
    </row>
    <row r="306286" spans="68:68" customFormat="1">
      <c r="BP306286" s="90"/>
    </row>
    <row r="306287" spans="68:68" customFormat="1">
      <c r="BP306287" s="90"/>
    </row>
    <row r="306288" spans="68:68" customFormat="1">
      <c r="BP306288" s="90"/>
    </row>
    <row r="306289" spans="68:68" customFormat="1">
      <c r="BP306289" s="90"/>
    </row>
    <row r="306290" spans="68:68" customFormat="1">
      <c r="BP306290" s="90"/>
    </row>
    <row r="306291" spans="68:68" customFormat="1">
      <c r="BP306291" s="90"/>
    </row>
    <row r="306292" spans="68:68" customFormat="1">
      <c r="BP306292" s="90"/>
    </row>
    <row r="306293" spans="68:68" customFormat="1">
      <c r="BP306293" s="90"/>
    </row>
    <row r="306294" spans="68:68" customFormat="1">
      <c r="BP306294" s="90"/>
    </row>
    <row r="306295" spans="68:68" customFormat="1">
      <c r="BP306295" s="90"/>
    </row>
    <row r="306296" spans="68:68" customFormat="1">
      <c r="BP306296" s="90"/>
    </row>
    <row r="306297" spans="68:68" customFormat="1">
      <c r="BP306297" s="90"/>
    </row>
    <row r="306298" spans="68:68" customFormat="1">
      <c r="BP306298" s="90"/>
    </row>
    <row r="306299" spans="68:68" customFormat="1">
      <c r="BP306299" s="90"/>
    </row>
    <row r="306300" spans="68:68" customFormat="1">
      <c r="BP306300" s="90"/>
    </row>
    <row r="306301" spans="68:68" customFormat="1">
      <c r="BP306301" s="90"/>
    </row>
    <row r="306302" spans="68:68" customFormat="1">
      <c r="BP306302" s="90"/>
    </row>
    <row r="306303" spans="68:68" customFormat="1">
      <c r="BP306303" s="90"/>
    </row>
    <row r="306304" spans="68:68" customFormat="1">
      <c r="BP306304" s="90"/>
    </row>
    <row r="306305" spans="68:68" customFormat="1">
      <c r="BP306305" s="90"/>
    </row>
    <row r="306306" spans="68:68" customFormat="1">
      <c r="BP306306" s="90"/>
    </row>
    <row r="306307" spans="68:68" customFormat="1">
      <c r="BP306307" s="90"/>
    </row>
    <row r="306308" spans="68:68" customFormat="1">
      <c r="BP306308" s="90"/>
    </row>
    <row r="306309" spans="68:68" customFormat="1">
      <c r="BP306309" s="90"/>
    </row>
    <row r="306310" spans="68:68" customFormat="1">
      <c r="BP306310" s="90"/>
    </row>
    <row r="306311" spans="68:68" customFormat="1">
      <c r="BP306311" s="90"/>
    </row>
    <row r="306312" spans="68:68" customFormat="1">
      <c r="BP306312" s="90"/>
    </row>
    <row r="306313" spans="68:68" customFormat="1">
      <c r="BP306313" s="90"/>
    </row>
    <row r="306314" spans="68:68" customFormat="1">
      <c r="BP306314" s="90"/>
    </row>
    <row r="306315" spans="68:68" customFormat="1">
      <c r="BP306315" s="90"/>
    </row>
    <row r="306316" spans="68:68" customFormat="1">
      <c r="BP306316" s="90"/>
    </row>
    <row r="306317" spans="68:68" customFormat="1">
      <c r="BP306317" s="90"/>
    </row>
    <row r="306318" spans="68:68" customFormat="1">
      <c r="BP306318" s="90"/>
    </row>
    <row r="306319" spans="68:68" customFormat="1">
      <c r="BP306319" s="90"/>
    </row>
    <row r="306320" spans="68:68" customFormat="1">
      <c r="BP306320" s="90"/>
    </row>
    <row r="306321" spans="68:68" customFormat="1">
      <c r="BP306321" s="90"/>
    </row>
    <row r="306322" spans="68:68" customFormat="1">
      <c r="BP306322" s="90"/>
    </row>
    <row r="306323" spans="68:68" customFormat="1">
      <c r="BP306323" s="90"/>
    </row>
    <row r="306324" spans="68:68" customFormat="1">
      <c r="BP306324" s="90"/>
    </row>
    <row r="306325" spans="68:68" customFormat="1">
      <c r="BP306325" s="90"/>
    </row>
    <row r="306326" spans="68:68" customFormat="1">
      <c r="BP306326" s="90"/>
    </row>
    <row r="306327" spans="68:68" customFormat="1">
      <c r="BP306327" s="90"/>
    </row>
    <row r="306328" spans="68:68" customFormat="1">
      <c r="BP306328" s="90"/>
    </row>
    <row r="306329" spans="68:68" customFormat="1">
      <c r="BP306329" s="90"/>
    </row>
    <row r="306330" spans="68:68" customFormat="1">
      <c r="BP306330" s="90"/>
    </row>
    <row r="306331" spans="68:68" customFormat="1">
      <c r="BP306331" s="90"/>
    </row>
    <row r="306332" spans="68:68" customFormat="1">
      <c r="BP306332" s="90"/>
    </row>
    <row r="306333" spans="68:68" customFormat="1">
      <c r="BP306333" s="90"/>
    </row>
    <row r="306334" spans="68:68" customFormat="1">
      <c r="BP306334" s="90"/>
    </row>
    <row r="306335" spans="68:68" customFormat="1">
      <c r="BP306335" s="90"/>
    </row>
    <row r="306336" spans="68:68" customFormat="1">
      <c r="BP306336" s="90"/>
    </row>
    <row r="306337" spans="68:68" customFormat="1">
      <c r="BP306337" s="90"/>
    </row>
    <row r="306338" spans="68:68" customFormat="1">
      <c r="BP306338" s="90"/>
    </row>
    <row r="306339" spans="68:68" customFormat="1">
      <c r="BP306339" s="90"/>
    </row>
    <row r="306340" spans="68:68" customFormat="1">
      <c r="BP306340" s="90"/>
    </row>
    <row r="306341" spans="68:68" customFormat="1">
      <c r="BP306341" s="90"/>
    </row>
    <row r="306342" spans="68:68" customFormat="1">
      <c r="BP306342" s="90"/>
    </row>
    <row r="306343" spans="68:68" customFormat="1">
      <c r="BP306343" s="90"/>
    </row>
    <row r="306344" spans="68:68" customFormat="1">
      <c r="BP306344" s="90"/>
    </row>
    <row r="306345" spans="68:68" customFormat="1">
      <c r="BP306345" s="90"/>
    </row>
    <row r="306346" spans="68:68" customFormat="1">
      <c r="BP306346" s="90"/>
    </row>
    <row r="306347" spans="68:68" customFormat="1">
      <c r="BP306347" s="90"/>
    </row>
    <row r="306348" spans="68:68" customFormat="1">
      <c r="BP306348" s="90"/>
    </row>
    <row r="306349" spans="68:68" customFormat="1">
      <c r="BP306349" s="90"/>
    </row>
    <row r="306350" spans="68:68" customFormat="1">
      <c r="BP306350" s="90"/>
    </row>
    <row r="306351" spans="68:68" customFormat="1">
      <c r="BP306351" s="90"/>
    </row>
    <row r="306352" spans="68:68" customFormat="1">
      <c r="BP306352" s="90"/>
    </row>
    <row r="306353" spans="68:68" customFormat="1">
      <c r="BP306353" s="90"/>
    </row>
    <row r="306354" spans="68:68" customFormat="1">
      <c r="BP306354" s="90"/>
    </row>
    <row r="306355" spans="68:68" customFormat="1">
      <c r="BP306355" s="90"/>
    </row>
    <row r="306356" spans="68:68" customFormat="1">
      <c r="BP306356" s="90"/>
    </row>
    <row r="306357" spans="68:68" customFormat="1">
      <c r="BP306357" s="90"/>
    </row>
    <row r="306358" spans="68:68" customFormat="1">
      <c r="BP306358" s="90"/>
    </row>
    <row r="306359" spans="68:68" customFormat="1">
      <c r="BP306359" s="90"/>
    </row>
    <row r="306360" spans="68:68" customFormat="1">
      <c r="BP306360" s="90"/>
    </row>
    <row r="306361" spans="68:68" customFormat="1">
      <c r="BP306361" s="90"/>
    </row>
    <row r="306362" spans="68:68" customFormat="1">
      <c r="BP306362" s="90"/>
    </row>
    <row r="306363" spans="68:68" customFormat="1">
      <c r="BP306363" s="90"/>
    </row>
    <row r="306364" spans="68:68" customFormat="1">
      <c r="BP306364" s="90"/>
    </row>
    <row r="306365" spans="68:68" customFormat="1">
      <c r="BP306365" s="90"/>
    </row>
    <row r="306366" spans="68:68" customFormat="1">
      <c r="BP306366" s="90"/>
    </row>
    <row r="306367" spans="68:68" customFormat="1">
      <c r="BP306367" s="90"/>
    </row>
    <row r="306368" spans="68:68" customFormat="1">
      <c r="BP306368" s="90"/>
    </row>
    <row r="306369" spans="68:68" customFormat="1">
      <c r="BP306369" s="90"/>
    </row>
    <row r="306370" spans="68:68" customFormat="1">
      <c r="BP306370" s="90"/>
    </row>
    <row r="306371" spans="68:68" customFormat="1">
      <c r="BP306371" s="90"/>
    </row>
    <row r="306372" spans="68:68" customFormat="1">
      <c r="BP306372" s="90"/>
    </row>
    <row r="306373" spans="68:68" customFormat="1">
      <c r="BP306373" s="90"/>
    </row>
    <row r="306374" spans="68:68" customFormat="1">
      <c r="BP306374" s="90"/>
    </row>
    <row r="306375" spans="68:68" customFormat="1">
      <c r="BP306375" s="90"/>
    </row>
    <row r="306376" spans="68:68" customFormat="1">
      <c r="BP306376" s="90"/>
    </row>
    <row r="306377" spans="68:68" customFormat="1">
      <c r="BP306377" s="90"/>
    </row>
    <row r="306378" spans="68:68" customFormat="1">
      <c r="BP306378" s="90"/>
    </row>
    <row r="306379" spans="68:68" customFormat="1">
      <c r="BP306379" s="90"/>
    </row>
    <row r="306380" spans="68:68" customFormat="1">
      <c r="BP306380" s="90"/>
    </row>
    <row r="306381" spans="68:68" customFormat="1">
      <c r="BP306381" s="90"/>
    </row>
    <row r="306382" spans="68:68" customFormat="1">
      <c r="BP306382" s="90"/>
    </row>
    <row r="306383" spans="68:68" customFormat="1">
      <c r="BP306383" s="90"/>
    </row>
    <row r="306384" spans="68:68" customFormat="1">
      <c r="BP306384" s="90"/>
    </row>
    <row r="306385" spans="68:68" customFormat="1">
      <c r="BP306385" s="90"/>
    </row>
    <row r="306386" spans="68:68" customFormat="1">
      <c r="BP306386" s="90"/>
    </row>
    <row r="306387" spans="68:68" customFormat="1">
      <c r="BP306387" s="90"/>
    </row>
    <row r="306388" spans="68:68" customFormat="1">
      <c r="BP306388" s="90"/>
    </row>
    <row r="306389" spans="68:68" customFormat="1">
      <c r="BP306389" s="90"/>
    </row>
    <row r="306390" spans="68:68" customFormat="1">
      <c r="BP306390" s="90"/>
    </row>
    <row r="306391" spans="68:68" customFormat="1">
      <c r="BP306391" s="90"/>
    </row>
    <row r="306392" spans="68:68" customFormat="1">
      <c r="BP306392" s="90"/>
    </row>
    <row r="306393" spans="68:68" customFormat="1">
      <c r="BP306393" s="90"/>
    </row>
    <row r="306394" spans="68:68" customFormat="1">
      <c r="BP306394" s="90"/>
    </row>
    <row r="306395" spans="68:68" customFormat="1">
      <c r="BP306395" s="90"/>
    </row>
    <row r="306396" spans="68:68" customFormat="1">
      <c r="BP306396" s="90"/>
    </row>
    <row r="306397" spans="68:68" customFormat="1">
      <c r="BP306397" s="90"/>
    </row>
    <row r="306398" spans="68:68" customFormat="1">
      <c r="BP306398" s="90"/>
    </row>
    <row r="306399" spans="68:68" customFormat="1">
      <c r="BP306399" s="90"/>
    </row>
    <row r="306400" spans="68:68" customFormat="1">
      <c r="BP306400" s="90"/>
    </row>
    <row r="306401" spans="68:68" customFormat="1">
      <c r="BP306401" s="90"/>
    </row>
    <row r="306402" spans="68:68" customFormat="1">
      <c r="BP306402" s="90"/>
    </row>
    <row r="306403" spans="68:68" customFormat="1">
      <c r="BP306403" s="90"/>
    </row>
    <row r="306404" spans="68:68" customFormat="1">
      <c r="BP306404" s="90"/>
    </row>
    <row r="306405" spans="68:68" customFormat="1">
      <c r="BP306405" s="90"/>
    </row>
    <row r="306406" spans="68:68" customFormat="1">
      <c r="BP306406" s="90"/>
    </row>
    <row r="306407" spans="68:68" customFormat="1">
      <c r="BP306407" s="90"/>
    </row>
    <row r="306408" spans="68:68" customFormat="1">
      <c r="BP306408" s="90"/>
    </row>
    <row r="306409" spans="68:68" customFormat="1">
      <c r="BP306409" s="90"/>
    </row>
    <row r="306410" spans="68:68" customFormat="1">
      <c r="BP306410" s="90"/>
    </row>
    <row r="306411" spans="68:68" customFormat="1">
      <c r="BP306411" s="90"/>
    </row>
    <row r="306412" spans="68:68" customFormat="1">
      <c r="BP306412" s="90"/>
    </row>
    <row r="306413" spans="68:68" customFormat="1">
      <c r="BP306413" s="90"/>
    </row>
    <row r="306414" spans="68:68" customFormat="1">
      <c r="BP306414" s="90"/>
    </row>
    <row r="306415" spans="68:68" customFormat="1">
      <c r="BP306415" s="90"/>
    </row>
    <row r="306416" spans="68:68" customFormat="1">
      <c r="BP306416" s="90"/>
    </row>
    <row r="306417" spans="68:68" customFormat="1">
      <c r="BP306417" s="90"/>
    </row>
    <row r="306418" spans="68:68" customFormat="1">
      <c r="BP306418" s="90"/>
    </row>
    <row r="306419" spans="68:68" customFormat="1">
      <c r="BP306419" s="90"/>
    </row>
    <row r="306420" spans="68:68" customFormat="1">
      <c r="BP306420" s="90"/>
    </row>
    <row r="306421" spans="68:68" customFormat="1">
      <c r="BP306421" s="90"/>
    </row>
    <row r="306422" spans="68:68" customFormat="1">
      <c r="BP306422" s="90"/>
    </row>
    <row r="306423" spans="68:68" customFormat="1">
      <c r="BP306423" s="90"/>
    </row>
    <row r="306424" spans="68:68" customFormat="1">
      <c r="BP306424" s="90"/>
    </row>
    <row r="306425" spans="68:68" customFormat="1">
      <c r="BP306425" s="90"/>
    </row>
    <row r="306426" spans="68:68" customFormat="1">
      <c r="BP306426" s="90"/>
    </row>
    <row r="306427" spans="68:68" customFormat="1">
      <c r="BP306427" s="90"/>
    </row>
    <row r="306428" spans="68:68" customFormat="1">
      <c r="BP306428" s="90"/>
    </row>
    <row r="306429" spans="68:68" customFormat="1">
      <c r="BP306429" s="90"/>
    </row>
    <row r="306430" spans="68:68" customFormat="1">
      <c r="BP306430" s="90"/>
    </row>
    <row r="306431" spans="68:68" customFormat="1">
      <c r="BP306431" s="90"/>
    </row>
    <row r="306432" spans="68:68" customFormat="1">
      <c r="BP306432" s="90"/>
    </row>
    <row r="306433" spans="68:68" customFormat="1">
      <c r="BP306433" s="90"/>
    </row>
    <row r="306434" spans="68:68" customFormat="1">
      <c r="BP306434" s="90"/>
    </row>
    <row r="306435" spans="68:68" customFormat="1">
      <c r="BP306435" s="90"/>
    </row>
    <row r="306436" spans="68:68" customFormat="1">
      <c r="BP306436" s="90"/>
    </row>
    <row r="306437" spans="68:68" customFormat="1">
      <c r="BP306437" s="90"/>
    </row>
    <row r="306438" spans="68:68" customFormat="1">
      <c r="BP306438" s="90"/>
    </row>
    <row r="306439" spans="68:68" customFormat="1">
      <c r="BP306439" s="90"/>
    </row>
    <row r="306440" spans="68:68" customFormat="1">
      <c r="BP306440" s="90"/>
    </row>
    <row r="306441" spans="68:68" customFormat="1">
      <c r="BP306441" s="90"/>
    </row>
    <row r="306442" spans="68:68" customFormat="1">
      <c r="BP306442" s="90"/>
    </row>
    <row r="306443" spans="68:68" customFormat="1">
      <c r="BP306443" s="90"/>
    </row>
    <row r="306444" spans="68:68" customFormat="1">
      <c r="BP306444" s="90"/>
    </row>
    <row r="306445" spans="68:68" customFormat="1">
      <c r="BP306445" s="90"/>
    </row>
    <row r="306446" spans="68:68" customFormat="1">
      <c r="BP306446" s="90"/>
    </row>
    <row r="306447" spans="68:68" customFormat="1">
      <c r="BP306447" s="90"/>
    </row>
    <row r="306448" spans="68:68" customFormat="1">
      <c r="BP306448" s="90"/>
    </row>
    <row r="306449" spans="68:68" customFormat="1">
      <c r="BP306449" s="90"/>
    </row>
    <row r="306450" spans="68:68" customFormat="1">
      <c r="BP306450" s="90"/>
    </row>
    <row r="306451" spans="68:68" customFormat="1">
      <c r="BP306451" s="90"/>
    </row>
    <row r="306452" spans="68:68" customFormat="1">
      <c r="BP306452" s="90"/>
    </row>
    <row r="306453" spans="68:68" customFormat="1">
      <c r="BP306453" s="90"/>
    </row>
    <row r="306454" spans="68:68" customFormat="1">
      <c r="BP306454" s="90"/>
    </row>
    <row r="306455" spans="68:68" customFormat="1">
      <c r="BP306455" s="90"/>
    </row>
    <row r="306456" spans="68:68" customFormat="1">
      <c r="BP306456" s="90"/>
    </row>
    <row r="306457" spans="68:68" customFormat="1">
      <c r="BP306457" s="90"/>
    </row>
    <row r="306458" spans="68:68" customFormat="1">
      <c r="BP306458" s="90"/>
    </row>
    <row r="306459" spans="68:68" customFormat="1">
      <c r="BP306459" s="90"/>
    </row>
    <row r="306460" spans="68:68" customFormat="1">
      <c r="BP306460" s="90"/>
    </row>
    <row r="306461" spans="68:68" customFormat="1">
      <c r="BP306461" s="90"/>
    </row>
    <row r="306462" spans="68:68" customFormat="1">
      <c r="BP306462" s="90"/>
    </row>
    <row r="306463" spans="68:68" customFormat="1">
      <c r="BP306463" s="90"/>
    </row>
    <row r="306464" spans="68:68" customFormat="1">
      <c r="BP306464" s="90"/>
    </row>
    <row r="306465" spans="68:68" customFormat="1">
      <c r="BP306465" s="90"/>
    </row>
    <row r="306466" spans="68:68" customFormat="1">
      <c r="BP306466" s="90"/>
    </row>
    <row r="306467" spans="68:68" customFormat="1">
      <c r="BP306467" s="90"/>
    </row>
    <row r="306468" spans="68:68" customFormat="1">
      <c r="BP306468" s="90"/>
    </row>
    <row r="306469" spans="68:68" customFormat="1">
      <c r="BP306469" s="90"/>
    </row>
    <row r="306470" spans="68:68" customFormat="1">
      <c r="BP306470" s="90"/>
    </row>
    <row r="306471" spans="68:68" customFormat="1">
      <c r="BP306471" s="90"/>
    </row>
    <row r="306472" spans="68:68" customFormat="1">
      <c r="BP306472" s="90"/>
    </row>
    <row r="306473" spans="68:68" customFormat="1">
      <c r="BP306473" s="90"/>
    </row>
    <row r="306474" spans="68:68" customFormat="1">
      <c r="BP306474" s="90"/>
    </row>
    <row r="306475" spans="68:68" customFormat="1">
      <c r="BP306475" s="90"/>
    </row>
    <row r="306476" spans="68:68" customFormat="1">
      <c r="BP306476" s="90"/>
    </row>
    <row r="306477" spans="68:68" customFormat="1">
      <c r="BP306477" s="90"/>
    </row>
    <row r="306478" spans="68:68" customFormat="1">
      <c r="BP306478" s="90"/>
    </row>
    <row r="306479" spans="68:68" customFormat="1">
      <c r="BP306479" s="90"/>
    </row>
    <row r="306480" spans="68:68" customFormat="1">
      <c r="BP306480" s="90"/>
    </row>
    <row r="306481" spans="68:68" customFormat="1">
      <c r="BP306481" s="90"/>
    </row>
    <row r="306482" spans="68:68" customFormat="1">
      <c r="BP306482" s="90"/>
    </row>
    <row r="306483" spans="68:68" customFormat="1">
      <c r="BP306483" s="90"/>
    </row>
    <row r="306484" spans="68:68" customFormat="1">
      <c r="BP306484" s="90"/>
    </row>
    <row r="306485" spans="68:68" customFormat="1">
      <c r="BP306485" s="90"/>
    </row>
    <row r="306486" spans="68:68" customFormat="1">
      <c r="BP306486" s="90"/>
    </row>
    <row r="306487" spans="68:68" customFormat="1">
      <c r="BP306487" s="90"/>
    </row>
    <row r="306488" spans="68:68" customFormat="1">
      <c r="BP306488" s="90"/>
    </row>
    <row r="306489" spans="68:68" customFormat="1">
      <c r="BP306489" s="90"/>
    </row>
    <row r="306490" spans="68:68" customFormat="1">
      <c r="BP306490" s="90"/>
    </row>
    <row r="306491" spans="68:68" customFormat="1">
      <c r="BP306491" s="90"/>
    </row>
    <row r="306492" spans="68:68" customFormat="1">
      <c r="BP306492" s="90"/>
    </row>
    <row r="306493" spans="68:68" customFormat="1">
      <c r="BP306493" s="90"/>
    </row>
    <row r="306494" spans="68:68" customFormat="1">
      <c r="BP306494" s="90"/>
    </row>
    <row r="306495" spans="68:68" customFormat="1">
      <c r="BP306495" s="90"/>
    </row>
    <row r="306496" spans="68:68" customFormat="1">
      <c r="BP306496" s="90"/>
    </row>
    <row r="306497" spans="68:68" customFormat="1">
      <c r="BP306497" s="90"/>
    </row>
    <row r="306498" spans="68:68" customFormat="1">
      <c r="BP306498" s="90"/>
    </row>
    <row r="306499" spans="68:68" customFormat="1">
      <c r="BP306499" s="90"/>
    </row>
    <row r="306500" spans="68:68" customFormat="1">
      <c r="BP306500" s="90"/>
    </row>
    <row r="306501" spans="68:68" customFormat="1">
      <c r="BP306501" s="90"/>
    </row>
    <row r="306502" spans="68:68" customFormat="1">
      <c r="BP306502" s="90"/>
    </row>
    <row r="306503" spans="68:68" customFormat="1">
      <c r="BP306503" s="90"/>
    </row>
    <row r="306504" spans="68:68" customFormat="1">
      <c r="BP306504" s="90"/>
    </row>
    <row r="306505" spans="68:68" customFormat="1">
      <c r="BP306505" s="90"/>
    </row>
    <row r="306506" spans="68:68" customFormat="1">
      <c r="BP306506" s="90"/>
    </row>
    <row r="306507" spans="68:68" customFormat="1">
      <c r="BP306507" s="90"/>
    </row>
    <row r="306508" spans="68:68" customFormat="1">
      <c r="BP306508" s="90"/>
    </row>
    <row r="306509" spans="68:68" customFormat="1">
      <c r="BP306509" s="90"/>
    </row>
    <row r="306510" spans="68:68" customFormat="1">
      <c r="BP306510" s="90"/>
    </row>
    <row r="306511" spans="68:68" customFormat="1">
      <c r="BP306511" s="90"/>
    </row>
    <row r="306512" spans="68:68" customFormat="1">
      <c r="BP306512" s="90"/>
    </row>
    <row r="306513" spans="68:68" customFormat="1">
      <c r="BP306513" s="90"/>
    </row>
    <row r="306514" spans="68:68" customFormat="1">
      <c r="BP306514" s="90"/>
    </row>
    <row r="306515" spans="68:68" customFormat="1">
      <c r="BP306515" s="90"/>
    </row>
    <row r="306516" spans="68:68" customFormat="1">
      <c r="BP306516" s="90"/>
    </row>
    <row r="306517" spans="68:68" customFormat="1">
      <c r="BP306517" s="90"/>
    </row>
    <row r="306518" spans="68:68" customFormat="1">
      <c r="BP306518" s="90"/>
    </row>
    <row r="306519" spans="68:68" customFormat="1">
      <c r="BP306519" s="90"/>
    </row>
    <row r="306520" spans="68:68" customFormat="1">
      <c r="BP306520" s="90"/>
    </row>
    <row r="306521" spans="68:68" customFormat="1">
      <c r="BP306521" s="90"/>
    </row>
    <row r="306522" spans="68:68" customFormat="1">
      <c r="BP306522" s="90"/>
    </row>
    <row r="306523" spans="68:68" customFormat="1">
      <c r="BP306523" s="90"/>
    </row>
    <row r="306524" spans="68:68" customFormat="1">
      <c r="BP306524" s="90"/>
    </row>
    <row r="306525" spans="68:68" customFormat="1">
      <c r="BP306525" s="90"/>
    </row>
    <row r="306526" spans="68:68" customFormat="1">
      <c r="BP306526" s="90"/>
    </row>
    <row r="306527" spans="68:68" customFormat="1">
      <c r="BP306527" s="90"/>
    </row>
    <row r="306528" spans="68:68" customFormat="1">
      <c r="BP306528" s="90"/>
    </row>
    <row r="306529" spans="68:68" customFormat="1">
      <c r="BP306529" s="90"/>
    </row>
    <row r="306530" spans="68:68" customFormat="1">
      <c r="BP306530" s="90"/>
    </row>
    <row r="306531" spans="68:68" customFormat="1">
      <c r="BP306531" s="90"/>
    </row>
    <row r="306532" spans="68:68" customFormat="1">
      <c r="BP306532" s="90"/>
    </row>
    <row r="306533" spans="68:68" customFormat="1">
      <c r="BP306533" s="90"/>
    </row>
    <row r="306534" spans="68:68" customFormat="1">
      <c r="BP306534" s="90"/>
    </row>
    <row r="306535" spans="68:68" customFormat="1">
      <c r="BP306535" s="90"/>
    </row>
    <row r="306536" spans="68:68" customFormat="1">
      <c r="BP306536" s="90"/>
    </row>
    <row r="306537" spans="68:68" customFormat="1">
      <c r="BP306537" s="90"/>
    </row>
    <row r="306538" spans="68:68" customFormat="1">
      <c r="BP306538" s="90"/>
    </row>
    <row r="306539" spans="68:68" customFormat="1">
      <c r="BP306539" s="90"/>
    </row>
    <row r="306540" spans="68:68" customFormat="1">
      <c r="BP306540" s="90"/>
    </row>
    <row r="306541" spans="68:68" customFormat="1">
      <c r="BP306541" s="90"/>
    </row>
    <row r="306542" spans="68:68" customFormat="1">
      <c r="BP306542" s="90"/>
    </row>
    <row r="306543" spans="68:68" customFormat="1">
      <c r="BP306543" s="90"/>
    </row>
    <row r="306544" spans="68:68" customFormat="1">
      <c r="BP306544" s="90"/>
    </row>
    <row r="306545" spans="68:68" customFormat="1">
      <c r="BP306545" s="90"/>
    </row>
    <row r="306546" spans="68:68" customFormat="1">
      <c r="BP306546" s="90"/>
    </row>
    <row r="306547" spans="68:68" customFormat="1">
      <c r="BP306547" s="90"/>
    </row>
    <row r="306548" spans="68:68" customFormat="1">
      <c r="BP306548" s="90"/>
    </row>
    <row r="306549" spans="68:68" customFormat="1">
      <c r="BP306549" s="90"/>
    </row>
    <row r="306550" spans="68:68" customFormat="1">
      <c r="BP306550" s="90"/>
    </row>
    <row r="306551" spans="68:68" customFormat="1">
      <c r="BP306551" s="90"/>
    </row>
    <row r="306552" spans="68:68" customFormat="1">
      <c r="BP306552" s="90"/>
    </row>
    <row r="306553" spans="68:68" customFormat="1">
      <c r="BP306553" s="90"/>
    </row>
    <row r="306554" spans="68:68" customFormat="1">
      <c r="BP306554" s="90"/>
    </row>
    <row r="306555" spans="68:68" customFormat="1">
      <c r="BP306555" s="90"/>
    </row>
    <row r="306556" spans="68:68" customFormat="1">
      <c r="BP306556" s="90"/>
    </row>
    <row r="306557" spans="68:68" customFormat="1">
      <c r="BP306557" s="90"/>
    </row>
    <row r="306558" spans="68:68" customFormat="1">
      <c r="BP306558" s="90"/>
    </row>
    <row r="306559" spans="68:68" customFormat="1">
      <c r="BP306559" s="90"/>
    </row>
    <row r="306560" spans="68:68" customFormat="1">
      <c r="BP306560" s="90"/>
    </row>
    <row r="306561" spans="68:68" customFormat="1">
      <c r="BP306561" s="90"/>
    </row>
    <row r="306562" spans="68:68" customFormat="1">
      <c r="BP306562" s="90"/>
    </row>
    <row r="306563" spans="68:68" customFormat="1">
      <c r="BP306563" s="90"/>
    </row>
    <row r="306564" spans="68:68" customFormat="1">
      <c r="BP306564" s="90"/>
    </row>
    <row r="306565" spans="68:68" customFormat="1">
      <c r="BP306565" s="90"/>
    </row>
    <row r="306566" spans="68:68" customFormat="1">
      <c r="BP306566" s="90"/>
    </row>
    <row r="306567" spans="68:68" customFormat="1">
      <c r="BP306567" s="90"/>
    </row>
    <row r="306568" spans="68:68" customFormat="1">
      <c r="BP306568" s="90"/>
    </row>
    <row r="306569" spans="68:68" customFormat="1">
      <c r="BP306569" s="90"/>
    </row>
    <row r="306570" spans="68:68" customFormat="1">
      <c r="BP306570" s="90"/>
    </row>
    <row r="306571" spans="68:68" customFormat="1">
      <c r="BP306571" s="90"/>
    </row>
    <row r="306572" spans="68:68" customFormat="1">
      <c r="BP306572" s="90"/>
    </row>
    <row r="306573" spans="68:68" customFormat="1">
      <c r="BP306573" s="90"/>
    </row>
    <row r="306574" spans="68:68" customFormat="1">
      <c r="BP306574" s="90"/>
    </row>
    <row r="306575" spans="68:68" customFormat="1">
      <c r="BP306575" s="90"/>
    </row>
    <row r="306576" spans="68:68" customFormat="1">
      <c r="BP306576" s="90"/>
    </row>
    <row r="306577" spans="68:68" customFormat="1">
      <c r="BP306577" s="90"/>
    </row>
    <row r="306578" spans="68:68" customFormat="1">
      <c r="BP306578" s="90"/>
    </row>
    <row r="306579" spans="68:68" customFormat="1">
      <c r="BP306579" s="90"/>
    </row>
    <row r="306580" spans="68:68" customFormat="1">
      <c r="BP306580" s="90"/>
    </row>
    <row r="306581" spans="68:68" customFormat="1">
      <c r="BP306581" s="90"/>
    </row>
    <row r="306582" spans="68:68" customFormat="1">
      <c r="BP306582" s="90"/>
    </row>
    <row r="306583" spans="68:68" customFormat="1">
      <c r="BP306583" s="90"/>
    </row>
    <row r="306584" spans="68:68" customFormat="1">
      <c r="BP306584" s="90"/>
    </row>
    <row r="306585" spans="68:68" customFormat="1">
      <c r="BP306585" s="90"/>
    </row>
    <row r="306586" spans="68:68" customFormat="1">
      <c r="BP306586" s="90"/>
    </row>
    <row r="306587" spans="68:68" customFormat="1">
      <c r="BP306587" s="90"/>
    </row>
    <row r="306588" spans="68:68" customFormat="1">
      <c r="BP306588" s="90"/>
    </row>
    <row r="306589" spans="68:68" customFormat="1">
      <c r="BP306589" s="90"/>
    </row>
    <row r="306590" spans="68:68" customFormat="1">
      <c r="BP306590" s="90"/>
    </row>
    <row r="306591" spans="68:68" customFormat="1">
      <c r="BP306591" s="90"/>
    </row>
    <row r="306592" spans="68:68" customFormat="1">
      <c r="BP306592" s="90"/>
    </row>
    <row r="306593" spans="68:68" customFormat="1">
      <c r="BP306593" s="90"/>
    </row>
    <row r="306594" spans="68:68" customFormat="1">
      <c r="BP306594" s="90"/>
    </row>
    <row r="306595" spans="68:68" customFormat="1">
      <c r="BP306595" s="90"/>
    </row>
    <row r="306596" spans="68:68" customFormat="1">
      <c r="BP306596" s="90"/>
    </row>
    <row r="306597" spans="68:68" customFormat="1">
      <c r="BP306597" s="90"/>
    </row>
    <row r="306598" spans="68:68" customFormat="1">
      <c r="BP306598" s="90"/>
    </row>
    <row r="306599" spans="68:68" customFormat="1">
      <c r="BP306599" s="90"/>
    </row>
    <row r="306600" spans="68:68" customFormat="1">
      <c r="BP306600" s="90"/>
    </row>
    <row r="306601" spans="68:68" customFormat="1">
      <c r="BP306601" s="90"/>
    </row>
    <row r="306602" spans="68:68" customFormat="1">
      <c r="BP306602" s="90"/>
    </row>
    <row r="306603" spans="68:68" customFormat="1">
      <c r="BP306603" s="90"/>
    </row>
    <row r="306604" spans="68:68" customFormat="1">
      <c r="BP306604" s="90"/>
    </row>
    <row r="306605" spans="68:68" customFormat="1">
      <c r="BP306605" s="90"/>
    </row>
    <row r="306606" spans="68:68" customFormat="1">
      <c r="BP306606" s="90"/>
    </row>
    <row r="306607" spans="68:68" customFormat="1">
      <c r="BP306607" s="90"/>
    </row>
    <row r="306608" spans="68:68" customFormat="1">
      <c r="BP306608" s="90"/>
    </row>
    <row r="306609" spans="68:68" customFormat="1">
      <c r="BP306609" s="90"/>
    </row>
    <row r="306610" spans="68:68" customFormat="1">
      <c r="BP306610" s="90"/>
    </row>
    <row r="306611" spans="68:68" customFormat="1">
      <c r="BP306611" s="90"/>
    </row>
    <row r="306612" spans="68:68" customFormat="1">
      <c r="BP306612" s="90"/>
    </row>
    <row r="306613" spans="68:68" customFormat="1">
      <c r="BP306613" s="90"/>
    </row>
    <row r="306614" spans="68:68" customFormat="1">
      <c r="BP306614" s="90"/>
    </row>
    <row r="306615" spans="68:68" customFormat="1">
      <c r="BP306615" s="90"/>
    </row>
    <row r="306616" spans="68:68" customFormat="1">
      <c r="BP306616" s="90"/>
    </row>
    <row r="306617" spans="68:68" customFormat="1">
      <c r="BP306617" s="90"/>
    </row>
    <row r="306618" spans="68:68" customFormat="1">
      <c r="BP306618" s="90"/>
    </row>
    <row r="306619" spans="68:68" customFormat="1">
      <c r="BP306619" s="90"/>
    </row>
    <row r="306620" spans="68:68" customFormat="1">
      <c r="BP306620" s="90"/>
    </row>
    <row r="306621" spans="68:68" customFormat="1">
      <c r="BP306621" s="90"/>
    </row>
    <row r="306622" spans="68:68" customFormat="1">
      <c r="BP306622" s="90"/>
    </row>
    <row r="306623" spans="68:68" customFormat="1">
      <c r="BP306623" s="90"/>
    </row>
    <row r="306624" spans="68:68" customFormat="1">
      <c r="BP306624" s="90"/>
    </row>
    <row r="306625" spans="68:68" customFormat="1">
      <c r="BP306625" s="90"/>
    </row>
    <row r="306626" spans="68:68" customFormat="1">
      <c r="BP306626" s="90"/>
    </row>
    <row r="306627" spans="68:68" customFormat="1">
      <c r="BP306627" s="90"/>
    </row>
    <row r="306628" spans="68:68" customFormat="1">
      <c r="BP306628" s="90"/>
    </row>
    <row r="306629" spans="68:68" customFormat="1">
      <c r="BP306629" s="90"/>
    </row>
    <row r="306630" spans="68:68" customFormat="1">
      <c r="BP306630" s="90"/>
    </row>
    <row r="306631" spans="68:68" customFormat="1">
      <c r="BP306631" s="90"/>
    </row>
    <row r="306632" spans="68:68" customFormat="1">
      <c r="BP306632" s="90"/>
    </row>
    <row r="306633" spans="68:68" customFormat="1">
      <c r="BP306633" s="90"/>
    </row>
    <row r="306634" spans="68:68" customFormat="1">
      <c r="BP306634" s="90"/>
    </row>
    <row r="306635" spans="68:68" customFormat="1">
      <c r="BP306635" s="90"/>
    </row>
    <row r="306636" spans="68:68" customFormat="1">
      <c r="BP306636" s="90"/>
    </row>
    <row r="306637" spans="68:68" customFormat="1">
      <c r="BP306637" s="90"/>
    </row>
    <row r="306638" spans="68:68" customFormat="1">
      <c r="BP306638" s="90"/>
    </row>
    <row r="306639" spans="68:68" customFormat="1">
      <c r="BP306639" s="90"/>
    </row>
    <row r="306640" spans="68:68" customFormat="1">
      <c r="BP306640" s="90"/>
    </row>
    <row r="306641" spans="68:68" customFormat="1">
      <c r="BP306641" s="90"/>
    </row>
    <row r="306642" spans="68:68" customFormat="1">
      <c r="BP306642" s="90"/>
    </row>
    <row r="306643" spans="68:68" customFormat="1">
      <c r="BP306643" s="90"/>
    </row>
    <row r="306644" spans="68:68" customFormat="1">
      <c r="BP306644" s="90"/>
    </row>
    <row r="306645" spans="68:68" customFormat="1">
      <c r="BP306645" s="90"/>
    </row>
    <row r="306646" spans="68:68" customFormat="1">
      <c r="BP306646" s="90"/>
    </row>
    <row r="306647" spans="68:68" customFormat="1">
      <c r="BP306647" s="90"/>
    </row>
    <row r="306648" spans="68:68" customFormat="1">
      <c r="BP306648" s="90"/>
    </row>
    <row r="306649" spans="68:68" customFormat="1">
      <c r="BP306649" s="90"/>
    </row>
    <row r="306650" spans="68:68" customFormat="1">
      <c r="BP306650" s="90"/>
    </row>
    <row r="306651" spans="68:68" customFormat="1">
      <c r="BP306651" s="90"/>
    </row>
    <row r="306652" spans="68:68" customFormat="1">
      <c r="BP306652" s="90"/>
    </row>
    <row r="306653" spans="68:68" customFormat="1">
      <c r="BP306653" s="90"/>
    </row>
    <row r="306654" spans="68:68" customFormat="1">
      <c r="BP306654" s="90"/>
    </row>
    <row r="306655" spans="68:68" customFormat="1">
      <c r="BP306655" s="90"/>
    </row>
    <row r="306656" spans="68:68" customFormat="1">
      <c r="BP306656" s="90"/>
    </row>
    <row r="306657" spans="68:68" customFormat="1">
      <c r="BP306657" s="90"/>
    </row>
    <row r="306658" spans="68:68" customFormat="1">
      <c r="BP306658" s="90"/>
    </row>
    <row r="306659" spans="68:68" customFormat="1">
      <c r="BP306659" s="90"/>
    </row>
    <row r="306660" spans="68:68" customFormat="1">
      <c r="BP306660" s="90"/>
    </row>
    <row r="306661" spans="68:68" customFormat="1">
      <c r="BP306661" s="90"/>
    </row>
    <row r="306662" spans="68:68" customFormat="1">
      <c r="BP306662" s="90"/>
    </row>
    <row r="306663" spans="68:68" customFormat="1">
      <c r="BP306663" s="90"/>
    </row>
    <row r="306664" spans="68:68" customFormat="1">
      <c r="BP306664" s="90"/>
    </row>
    <row r="306665" spans="68:68" customFormat="1">
      <c r="BP306665" s="90"/>
    </row>
    <row r="306666" spans="68:68" customFormat="1">
      <c r="BP306666" s="90"/>
    </row>
    <row r="306667" spans="68:68" customFormat="1">
      <c r="BP306667" s="90"/>
    </row>
    <row r="306668" spans="68:68" customFormat="1">
      <c r="BP306668" s="90"/>
    </row>
    <row r="306669" spans="68:68" customFormat="1">
      <c r="BP306669" s="90"/>
    </row>
    <row r="306670" spans="68:68" customFormat="1">
      <c r="BP306670" s="90"/>
    </row>
    <row r="306671" spans="68:68" customFormat="1">
      <c r="BP306671" s="90"/>
    </row>
    <row r="306672" spans="68:68" customFormat="1">
      <c r="BP306672" s="90"/>
    </row>
    <row r="306673" spans="68:68" customFormat="1">
      <c r="BP306673" s="90"/>
    </row>
    <row r="306674" spans="68:68" customFormat="1">
      <c r="BP306674" s="90"/>
    </row>
    <row r="306675" spans="68:68" customFormat="1">
      <c r="BP306675" s="90"/>
    </row>
    <row r="306676" spans="68:68" customFormat="1">
      <c r="BP306676" s="90"/>
    </row>
    <row r="306677" spans="68:68" customFormat="1">
      <c r="BP306677" s="90"/>
    </row>
    <row r="306678" spans="68:68" customFormat="1">
      <c r="BP306678" s="90"/>
    </row>
    <row r="306679" spans="68:68" customFormat="1">
      <c r="BP306679" s="90"/>
    </row>
    <row r="306680" spans="68:68" customFormat="1">
      <c r="BP306680" s="90"/>
    </row>
    <row r="306681" spans="68:68" customFormat="1">
      <c r="BP306681" s="90"/>
    </row>
    <row r="306682" spans="68:68" customFormat="1">
      <c r="BP306682" s="90"/>
    </row>
    <row r="306683" spans="68:68" customFormat="1">
      <c r="BP306683" s="90"/>
    </row>
    <row r="306684" spans="68:68" customFormat="1">
      <c r="BP306684" s="90"/>
    </row>
    <row r="306685" spans="68:68" customFormat="1">
      <c r="BP306685" s="90"/>
    </row>
    <row r="306686" spans="68:68" customFormat="1">
      <c r="BP306686" s="90"/>
    </row>
    <row r="306687" spans="68:68" customFormat="1">
      <c r="BP306687" s="90"/>
    </row>
    <row r="306688" spans="68:68" customFormat="1">
      <c r="BP306688" s="90"/>
    </row>
    <row r="306689" spans="68:68" customFormat="1">
      <c r="BP306689" s="90"/>
    </row>
    <row r="306690" spans="68:68" customFormat="1">
      <c r="BP306690" s="90"/>
    </row>
    <row r="306691" spans="68:68" customFormat="1">
      <c r="BP306691" s="90"/>
    </row>
    <row r="306692" spans="68:68" customFormat="1">
      <c r="BP306692" s="90"/>
    </row>
    <row r="306693" spans="68:68" customFormat="1">
      <c r="BP306693" s="90"/>
    </row>
    <row r="306694" spans="68:68" customFormat="1">
      <c r="BP306694" s="90"/>
    </row>
    <row r="306695" spans="68:68" customFormat="1">
      <c r="BP306695" s="90"/>
    </row>
    <row r="306696" spans="68:68" customFormat="1">
      <c r="BP306696" s="90"/>
    </row>
    <row r="306697" spans="68:68" customFormat="1">
      <c r="BP306697" s="90"/>
    </row>
    <row r="306698" spans="68:68" customFormat="1">
      <c r="BP306698" s="90"/>
    </row>
    <row r="306699" spans="68:68" customFormat="1">
      <c r="BP306699" s="90"/>
    </row>
    <row r="306700" spans="68:68" customFormat="1">
      <c r="BP306700" s="90"/>
    </row>
    <row r="306701" spans="68:68" customFormat="1">
      <c r="BP306701" s="90"/>
    </row>
    <row r="306702" spans="68:68" customFormat="1">
      <c r="BP306702" s="90"/>
    </row>
    <row r="306703" spans="68:68" customFormat="1">
      <c r="BP306703" s="90"/>
    </row>
    <row r="306704" spans="68:68" customFormat="1">
      <c r="BP306704" s="90"/>
    </row>
    <row r="306705" spans="68:68" customFormat="1">
      <c r="BP306705" s="90"/>
    </row>
    <row r="306706" spans="68:68" customFormat="1">
      <c r="BP306706" s="90"/>
    </row>
    <row r="306707" spans="68:68" customFormat="1">
      <c r="BP306707" s="90"/>
    </row>
    <row r="306708" spans="68:68" customFormat="1">
      <c r="BP306708" s="90"/>
    </row>
    <row r="306709" spans="68:68" customFormat="1">
      <c r="BP306709" s="90"/>
    </row>
    <row r="306710" spans="68:68" customFormat="1">
      <c r="BP306710" s="90"/>
    </row>
    <row r="306711" spans="68:68" customFormat="1">
      <c r="BP306711" s="90"/>
    </row>
    <row r="306712" spans="68:68" customFormat="1">
      <c r="BP306712" s="90"/>
    </row>
    <row r="306713" spans="68:68" customFormat="1">
      <c r="BP306713" s="90"/>
    </row>
    <row r="306714" spans="68:68" customFormat="1">
      <c r="BP306714" s="90"/>
    </row>
    <row r="306715" spans="68:68" customFormat="1">
      <c r="BP306715" s="90"/>
    </row>
    <row r="306716" spans="68:68" customFormat="1">
      <c r="BP306716" s="90"/>
    </row>
    <row r="306717" spans="68:68" customFormat="1">
      <c r="BP306717" s="90"/>
    </row>
    <row r="306718" spans="68:68" customFormat="1">
      <c r="BP306718" s="90"/>
    </row>
    <row r="306719" spans="68:68" customFormat="1">
      <c r="BP306719" s="90"/>
    </row>
    <row r="306720" spans="68:68" customFormat="1">
      <c r="BP306720" s="90"/>
    </row>
    <row r="306721" spans="68:68" customFormat="1">
      <c r="BP306721" s="90"/>
    </row>
    <row r="306722" spans="68:68" customFormat="1">
      <c r="BP306722" s="90"/>
    </row>
    <row r="306723" spans="68:68" customFormat="1">
      <c r="BP306723" s="90"/>
    </row>
    <row r="306724" spans="68:68" customFormat="1">
      <c r="BP306724" s="90"/>
    </row>
    <row r="306725" spans="68:68" customFormat="1">
      <c r="BP306725" s="90"/>
    </row>
    <row r="306726" spans="68:68" customFormat="1">
      <c r="BP306726" s="90"/>
    </row>
    <row r="306727" spans="68:68" customFormat="1">
      <c r="BP306727" s="90"/>
    </row>
    <row r="306728" spans="68:68" customFormat="1">
      <c r="BP306728" s="90"/>
    </row>
    <row r="306729" spans="68:68" customFormat="1">
      <c r="BP306729" s="90"/>
    </row>
    <row r="306730" spans="68:68" customFormat="1">
      <c r="BP306730" s="90"/>
    </row>
    <row r="306731" spans="68:68" customFormat="1">
      <c r="BP306731" s="90"/>
    </row>
    <row r="306732" spans="68:68" customFormat="1">
      <c r="BP306732" s="90"/>
    </row>
    <row r="306733" spans="68:68" customFormat="1">
      <c r="BP306733" s="90"/>
    </row>
    <row r="306734" spans="68:68" customFormat="1">
      <c r="BP306734" s="90"/>
    </row>
    <row r="306735" spans="68:68" customFormat="1">
      <c r="BP306735" s="90"/>
    </row>
    <row r="306736" spans="68:68" customFormat="1">
      <c r="BP306736" s="90"/>
    </row>
    <row r="306737" spans="68:68" customFormat="1">
      <c r="BP306737" s="90"/>
    </row>
    <row r="306738" spans="68:68" customFormat="1">
      <c r="BP306738" s="90"/>
    </row>
    <row r="306739" spans="68:68" customFormat="1">
      <c r="BP306739" s="90"/>
    </row>
    <row r="306740" spans="68:68" customFormat="1">
      <c r="BP306740" s="90"/>
    </row>
    <row r="306741" spans="68:68" customFormat="1">
      <c r="BP306741" s="90"/>
    </row>
    <row r="306742" spans="68:68" customFormat="1">
      <c r="BP306742" s="90"/>
    </row>
    <row r="306743" spans="68:68" customFormat="1">
      <c r="BP306743" s="90"/>
    </row>
    <row r="306744" spans="68:68" customFormat="1">
      <c r="BP306744" s="90"/>
    </row>
    <row r="306745" spans="68:68" customFormat="1">
      <c r="BP306745" s="90"/>
    </row>
    <row r="306746" spans="68:68" customFormat="1">
      <c r="BP306746" s="90"/>
    </row>
    <row r="306747" spans="68:68" customFormat="1">
      <c r="BP306747" s="90"/>
    </row>
    <row r="306748" spans="68:68" customFormat="1">
      <c r="BP306748" s="90"/>
    </row>
    <row r="306749" spans="68:68" customFormat="1">
      <c r="BP306749" s="90"/>
    </row>
    <row r="306750" spans="68:68" customFormat="1">
      <c r="BP306750" s="90"/>
    </row>
    <row r="306751" spans="68:68" customFormat="1">
      <c r="BP306751" s="90"/>
    </row>
    <row r="306752" spans="68:68" customFormat="1">
      <c r="BP306752" s="90"/>
    </row>
    <row r="306753" spans="68:68" customFormat="1">
      <c r="BP306753" s="90"/>
    </row>
    <row r="306754" spans="68:68" customFormat="1">
      <c r="BP306754" s="90"/>
    </row>
    <row r="306755" spans="68:68" customFormat="1">
      <c r="BP306755" s="90"/>
    </row>
    <row r="306756" spans="68:68" customFormat="1">
      <c r="BP306756" s="90"/>
    </row>
    <row r="306757" spans="68:68" customFormat="1">
      <c r="BP306757" s="90"/>
    </row>
    <row r="306758" spans="68:68" customFormat="1">
      <c r="BP306758" s="90"/>
    </row>
    <row r="306759" spans="68:68" customFormat="1">
      <c r="BP306759" s="90"/>
    </row>
    <row r="306760" spans="68:68" customFormat="1">
      <c r="BP306760" s="90"/>
    </row>
    <row r="306761" spans="68:68" customFormat="1">
      <c r="BP306761" s="90"/>
    </row>
    <row r="306762" spans="68:68" customFormat="1">
      <c r="BP306762" s="90"/>
    </row>
    <row r="306763" spans="68:68" customFormat="1">
      <c r="BP306763" s="90"/>
    </row>
    <row r="306764" spans="68:68" customFormat="1">
      <c r="BP306764" s="90"/>
    </row>
    <row r="306765" spans="68:68" customFormat="1">
      <c r="BP306765" s="90"/>
    </row>
    <row r="306766" spans="68:68" customFormat="1">
      <c r="BP306766" s="90"/>
    </row>
    <row r="306767" spans="68:68" customFormat="1">
      <c r="BP306767" s="90"/>
    </row>
    <row r="306768" spans="68:68" customFormat="1">
      <c r="BP306768" s="90"/>
    </row>
    <row r="306769" spans="68:68" customFormat="1">
      <c r="BP306769" s="90"/>
    </row>
    <row r="306770" spans="68:68" customFormat="1">
      <c r="BP306770" s="90"/>
    </row>
    <row r="306771" spans="68:68" customFormat="1">
      <c r="BP306771" s="90"/>
    </row>
    <row r="306772" spans="68:68" customFormat="1">
      <c r="BP306772" s="90"/>
    </row>
    <row r="306773" spans="68:68" customFormat="1">
      <c r="BP306773" s="90"/>
    </row>
    <row r="306774" spans="68:68" customFormat="1">
      <c r="BP306774" s="90"/>
    </row>
    <row r="306775" spans="68:68" customFormat="1">
      <c r="BP306775" s="90"/>
    </row>
    <row r="306776" spans="68:68" customFormat="1">
      <c r="BP306776" s="90"/>
    </row>
    <row r="306777" spans="68:68" customFormat="1">
      <c r="BP306777" s="90"/>
    </row>
    <row r="306778" spans="68:68" customFormat="1">
      <c r="BP306778" s="90"/>
    </row>
    <row r="306779" spans="68:68" customFormat="1">
      <c r="BP306779" s="90"/>
    </row>
    <row r="306780" spans="68:68" customFormat="1">
      <c r="BP306780" s="90"/>
    </row>
    <row r="306781" spans="68:68" customFormat="1">
      <c r="BP306781" s="90"/>
    </row>
    <row r="306782" spans="68:68" customFormat="1">
      <c r="BP306782" s="90"/>
    </row>
    <row r="306783" spans="68:68" customFormat="1">
      <c r="BP306783" s="90"/>
    </row>
    <row r="306784" spans="68:68" customFormat="1">
      <c r="BP306784" s="90"/>
    </row>
    <row r="306785" spans="68:68" customFormat="1">
      <c r="BP306785" s="90"/>
    </row>
    <row r="306786" spans="68:68" customFormat="1">
      <c r="BP306786" s="90"/>
    </row>
    <row r="306787" spans="68:68" customFormat="1">
      <c r="BP306787" s="90"/>
    </row>
    <row r="306788" spans="68:68" customFormat="1">
      <c r="BP306788" s="90"/>
    </row>
    <row r="306789" spans="68:68" customFormat="1">
      <c r="BP306789" s="90"/>
    </row>
    <row r="306790" spans="68:68" customFormat="1">
      <c r="BP306790" s="90"/>
    </row>
    <row r="306791" spans="68:68" customFormat="1">
      <c r="BP306791" s="90"/>
    </row>
    <row r="306792" spans="68:68" customFormat="1">
      <c r="BP306792" s="90"/>
    </row>
    <row r="306793" spans="68:68" customFormat="1">
      <c r="BP306793" s="90"/>
    </row>
    <row r="306794" spans="68:68" customFormat="1">
      <c r="BP306794" s="90"/>
    </row>
    <row r="306795" spans="68:68" customFormat="1">
      <c r="BP306795" s="90"/>
    </row>
    <row r="306796" spans="68:68" customFormat="1">
      <c r="BP306796" s="90"/>
    </row>
    <row r="306797" spans="68:68" customFormat="1">
      <c r="BP306797" s="90"/>
    </row>
    <row r="306798" spans="68:68" customFormat="1">
      <c r="BP306798" s="90"/>
    </row>
    <row r="306799" spans="68:68" customFormat="1">
      <c r="BP306799" s="90"/>
    </row>
    <row r="306800" spans="68:68" customFormat="1">
      <c r="BP306800" s="90"/>
    </row>
    <row r="306801" spans="68:68" customFormat="1">
      <c r="BP306801" s="90"/>
    </row>
    <row r="306802" spans="68:68" customFormat="1">
      <c r="BP306802" s="90"/>
    </row>
    <row r="306803" spans="68:68" customFormat="1">
      <c r="BP306803" s="90"/>
    </row>
    <row r="306804" spans="68:68" customFormat="1">
      <c r="BP306804" s="90"/>
    </row>
    <row r="306805" spans="68:68" customFormat="1">
      <c r="BP306805" s="90"/>
    </row>
    <row r="306806" spans="68:68" customFormat="1">
      <c r="BP306806" s="90"/>
    </row>
    <row r="306807" spans="68:68" customFormat="1">
      <c r="BP306807" s="90"/>
    </row>
    <row r="306808" spans="68:68" customFormat="1">
      <c r="BP306808" s="90"/>
    </row>
    <row r="306809" spans="68:68" customFormat="1">
      <c r="BP306809" s="90"/>
    </row>
    <row r="306810" spans="68:68" customFormat="1">
      <c r="BP306810" s="90"/>
    </row>
    <row r="306811" spans="68:68" customFormat="1">
      <c r="BP306811" s="90"/>
    </row>
    <row r="306812" spans="68:68" customFormat="1">
      <c r="BP306812" s="90"/>
    </row>
    <row r="306813" spans="68:68" customFormat="1">
      <c r="BP306813" s="90"/>
    </row>
    <row r="306814" spans="68:68" customFormat="1">
      <c r="BP306814" s="90"/>
    </row>
    <row r="306815" spans="68:68" customFormat="1">
      <c r="BP306815" s="90"/>
    </row>
    <row r="306816" spans="68:68" customFormat="1">
      <c r="BP306816" s="90"/>
    </row>
    <row r="306817" spans="68:68" customFormat="1">
      <c r="BP306817" s="90"/>
    </row>
    <row r="306818" spans="68:68" customFormat="1">
      <c r="BP306818" s="90"/>
    </row>
    <row r="306819" spans="68:68" customFormat="1">
      <c r="BP306819" s="90"/>
    </row>
    <row r="306820" spans="68:68" customFormat="1">
      <c r="BP306820" s="90"/>
    </row>
    <row r="306821" spans="68:68" customFormat="1">
      <c r="BP306821" s="90"/>
    </row>
    <row r="306822" spans="68:68" customFormat="1">
      <c r="BP306822" s="90"/>
    </row>
    <row r="306823" spans="68:68" customFormat="1">
      <c r="BP306823" s="90"/>
    </row>
    <row r="306824" spans="68:68" customFormat="1">
      <c r="BP306824" s="90"/>
    </row>
    <row r="306825" spans="68:68" customFormat="1">
      <c r="BP306825" s="90"/>
    </row>
    <row r="306826" spans="68:68" customFormat="1">
      <c r="BP306826" s="90"/>
    </row>
    <row r="306827" spans="68:68" customFormat="1">
      <c r="BP306827" s="90"/>
    </row>
    <row r="306828" spans="68:68" customFormat="1">
      <c r="BP306828" s="90"/>
    </row>
    <row r="306829" spans="68:68" customFormat="1">
      <c r="BP306829" s="90"/>
    </row>
    <row r="306830" spans="68:68" customFormat="1">
      <c r="BP306830" s="90"/>
    </row>
    <row r="306831" spans="68:68" customFormat="1">
      <c r="BP306831" s="90"/>
    </row>
    <row r="306832" spans="68:68" customFormat="1">
      <c r="BP306832" s="90"/>
    </row>
    <row r="306833" spans="68:68" customFormat="1">
      <c r="BP306833" s="90"/>
    </row>
    <row r="306834" spans="68:68" customFormat="1">
      <c r="BP306834" s="90"/>
    </row>
    <row r="306835" spans="68:68" customFormat="1">
      <c r="BP306835" s="90"/>
    </row>
    <row r="306836" spans="68:68" customFormat="1">
      <c r="BP306836" s="90"/>
    </row>
    <row r="306837" spans="68:68" customFormat="1">
      <c r="BP306837" s="90"/>
    </row>
    <row r="306838" spans="68:68" customFormat="1">
      <c r="BP306838" s="90"/>
    </row>
    <row r="306839" spans="68:68" customFormat="1">
      <c r="BP306839" s="90"/>
    </row>
    <row r="306840" spans="68:68" customFormat="1">
      <c r="BP306840" s="90"/>
    </row>
    <row r="306841" spans="68:68" customFormat="1">
      <c r="BP306841" s="90"/>
    </row>
    <row r="306842" spans="68:68" customFormat="1">
      <c r="BP306842" s="90"/>
    </row>
    <row r="306843" spans="68:68" customFormat="1">
      <c r="BP306843" s="90"/>
    </row>
    <row r="306844" spans="68:68" customFormat="1">
      <c r="BP306844" s="90"/>
    </row>
    <row r="306845" spans="68:68" customFormat="1">
      <c r="BP306845" s="90"/>
    </row>
    <row r="306846" spans="68:68" customFormat="1">
      <c r="BP306846" s="90"/>
    </row>
    <row r="306847" spans="68:68" customFormat="1">
      <c r="BP306847" s="90"/>
    </row>
    <row r="306848" spans="68:68" customFormat="1">
      <c r="BP306848" s="90"/>
    </row>
    <row r="306849" spans="68:68" customFormat="1">
      <c r="BP306849" s="90"/>
    </row>
    <row r="306850" spans="68:68" customFormat="1">
      <c r="BP306850" s="90"/>
    </row>
    <row r="306851" spans="68:68" customFormat="1">
      <c r="BP306851" s="90"/>
    </row>
    <row r="306852" spans="68:68" customFormat="1">
      <c r="BP306852" s="90"/>
    </row>
    <row r="306853" spans="68:68" customFormat="1">
      <c r="BP306853" s="90"/>
    </row>
    <row r="306854" spans="68:68" customFormat="1">
      <c r="BP306854" s="90"/>
    </row>
    <row r="306855" spans="68:68" customFormat="1">
      <c r="BP306855" s="90"/>
    </row>
    <row r="306856" spans="68:68" customFormat="1">
      <c r="BP306856" s="90"/>
    </row>
    <row r="306857" spans="68:68" customFormat="1">
      <c r="BP306857" s="90"/>
    </row>
    <row r="306858" spans="68:68" customFormat="1">
      <c r="BP306858" s="90"/>
    </row>
    <row r="306859" spans="68:68" customFormat="1">
      <c r="BP306859" s="90"/>
    </row>
    <row r="306860" spans="68:68" customFormat="1">
      <c r="BP306860" s="90"/>
    </row>
    <row r="306861" spans="68:68" customFormat="1">
      <c r="BP306861" s="90"/>
    </row>
    <row r="306862" spans="68:68" customFormat="1">
      <c r="BP306862" s="90"/>
    </row>
    <row r="306863" spans="68:68" customFormat="1">
      <c r="BP306863" s="90"/>
    </row>
    <row r="306864" spans="68:68" customFormat="1">
      <c r="BP306864" s="90"/>
    </row>
    <row r="306865" spans="68:68" customFormat="1">
      <c r="BP306865" s="90"/>
    </row>
    <row r="306866" spans="68:68" customFormat="1">
      <c r="BP306866" s="90"/>
    </row>
    <row r="306867" spans="68:68" customFormat="1">
      <c r="BP306867" s="90"/>
    </row>
    <row r="306868" spans="68:68" customFormat="1">
      <c r="BP306868" s="90"/>
    </row>
    <row r="306869" spans="68:68" customFormat="1">
      <c r="BP306869" s="90"/>
    </row>
    <row r="306870" spans="68:68" customFormat="1">
      <c r="BP306870" s="90"/>
    </row>
    <row r="306871" spans="68:68" customFormat="1">
      <c r="BP306871" s="90"/>
    </row>
    <row r="306872" spans="68:68" customFormat="1">
      <c r="BP306872" s="90"/>
    </row>
    <row r="306873" spans="68:68" customFormat="1">
      <c r="BP306873" s="90"/>
    </row>
    <row r="306874" spans="68:68" customFormat="1">
      <c r="BP306874" s="90"/>
    </row>
    <row r="306875" spans="68:68" customFormat="1">
      <c r="BP306875" s="90"/>
    </row>
    <row r="306876" spans="68:68" customFormat="1">
      <c r="BP306876" s="90"/>
    </row>
    <row r="306877" spans="68:68" customFormat="1">
      <c r="BP306877" s="90"/>
    </row>
    <row r="306878" spans="68:68" customFormat="1">
      <c r="BP306878" s="90"/>
    </row>
    <row r="306879" spans="68:68" customFormat="1">
      <c r="BP306879" s="90"/>
    </row>
    <row r="306880" spans="68:68" customFormat="1">
      <c r="BP306880" s="90"/>
    </row>
    <row r="306881" spans="68:68" customFormat="1">
      <c r="BP306881" s="90"/>
    </row>
    <row r="306882" spans="68:68" customFormat="1">
      <c r="BP306882" s="90"/>
    </row>
    <row r="306883" spans="68:68" customFormat="1">
      <c r="BP306883" s="90"/>
    </row>
    <row r="306884" spans="68:68" customFormat="1">
      <c r="BP306884" s="90"/>
    </row>
    <row r="306885" spans="68:68" customFormat="1">
      <c r="BP306885" s="90"/>
    </row>
    <row r="306886" spans="68:68" customFormat="1">
      <c r="BP306886" s="90"/>
    </row>
    <row r="306887" spans="68:68" customFormat="1">
      <c r="BP306887" s="90"/>
    </row>
    <row r="306888" spans="68:68" customFormat="1">
      <c r="BP306888" s="90"/>
    </row>
    <row r="306889" spans="68:68" customFormat="1">
      <c r="BP306889" s="90"/>
    </row>
    <row r="306890" spans="68:68" customFormat="1">
      <c r="BP306890" s="90"/>
    </row>
    <row r="306891" spans="68:68" customFormat="1">
      <c r="BP306891" s="90"/>
    </row>
    <row r="306892" spans="68:68" customFormat="1">
      <c r="BP306892" s="90"/>
    </row>
    <row r="306893" spans="68:68" customFormat="1">
      <c r="BP306893" s="90"/>
    </row>
    <row r="306894" spans="68:68" customFormat="1">
      <c r="BP306894" s="90"/>
    </row>
    <row r="306895" spans="68:68" customFormat="1">
      <c r="BP306895" s="90"/>
    </row>
    <row r="306896" spans="68:68" customFormat="1">
      <c r="BP306896" s="90"/>
    </row>
    <row r="306897" spans="68:68" customFormat="1">
      <c r="BP306897" s="90"/>
    </row>
    <row r="306898" spans="68:68" customFormat="1">
      <c r="BP306898" s="90"/>
    </row>
    <row r="306899" spans="68:68" customFormat="1">
      <c r="BP306899" s="90"/>
    </row>
    <row r="306900" spans="68:68" customFormat="1">
      <c r="BP306900" s="90"/>
    </row>
    <row r="306901" spans="68:68" customFormat="1">
      <c r="BP306901" s="90"/>
    </row>
    <row r="306902" spans="68:68" customFormat="1">
      <c r="BP306902" s="90"/>
    </row>
    <row r="306903" spans="68:68" customFormat="1">
      <c r="BP306903" s="90"/>
    </row>
    <row r="306904" spans="68:68" customFormat="1">
      <c r="BP306904" s="90"/>
    </row>
    <row r="306905" spans="68:68" customFormat="1">
      <c r="BP306905" s="90"/>
    </row>
    <row r="306906" spans="68:68" customFormat="1">
      <c r="BP306906" s="90"/>
    </row>
    <row r="306907" spans="68:68" customFormat="1">
      <c r="BP306907" s="90"/>
    </row>
    <row r="306908" spans="68:68" customFormat="1">
      <c r="BP306908" s="90"/>
    </row>
    <row r="306909" spans="68:68" customFormat="1">
      <c r="BP306909" s="90"/>
    </row>
    <row r="306910" spans="68:68" customFormat="1">
      <c r="BP306910" s="90"/>
    </row>
    <row r="306911" spans="68:68" customFormat="1">
      <c r="BP306911" s="90"/>
    </row>
    <row r="306912" spans="68:68" customFormat="1">
      <c r="BP306912" s="90"/>
    </row>
    <row r="306913" spans="68:68" customFormat="1">
      <c r="BP306913" s="90"/>
    </row>
    <row r="306914" spans="68:68" customFormat="1">
      <c r="BP306914" s="90"/>
    </row>
    <row r="306915" spans="68:68" customFormat="1">
      <c r="BP306915" s="90"/>
    </row>
    <row r="306916" spans="68:68" customFormat="1">
      <c r="BP306916" s="90"/>
    </row>
    <row r="306917" spans="68:68" customFormat="1">
      <c r="BP306917" s="90"/>
    </row>
    <row r="306918" spans="68:68" customFormat="1">
      <c r="BP306918" s="90"/>
    </row>
    <row r="306919" spans="68:68" customFormat="1">
      <c r="BP306919" s="90"/>
    </row>
    <row r="306920" spans="68:68" customFormat="1">
      <c r="BP306920" s="90"/>
    </row>
    <row r="306921" spans="68:68" customFormat="1">
      <c r="BP306921" s="90"/>
    </row>
    <row r="306922" spans="68:68" customFormat="1">
      <c r="BP306922" s="90"/>
    </row>
    <row r="306923" spans="68:68" customFormat="1">
      <c r="BP306923" s="90"/>
    </row>
    <row r="306924" spans="68:68" customFormat="1">
      <c r="BP306924" s="90"/>
    </row>
    <row r="306925" spans="68:68" customFormat="1">
      <c r="BP306925" s="90"/>
    </row>
    <row r="306926" spans="68:68" customFormat="1">
      <c r="BP306926" s="90"/>
    </row>
    <row r="306927" spans="68:68" customFormat="1">
      <c r="BP306927" s="90"/>
    </row>
    <row r="306928" spans="68:68" customFormat="1">
      <c r="BP306928" s="90"/>
    </row>
    <row r="306929" spans="68:68" customFormat="1">
      <c r="BP306929" s="90"/>
    </row>
    <row r="306930" spans="68:68" customFormat="1">
      <c r="BP306930" s="90"/>
    </row>
    <row r="306931" spans="68:68" customFormat="1">
      <c r="BP306931" s="90"/>
    </row>
    <row r="306932" spans="68:68" customFormat="1">
      <c r="BP306932" s="90"/>
    </row>
    <row r="306933" spans="68:68" customFormat="1">
      <c r="BP306933" s="90"/>
    </row>
    <row r="306934" spans="68:68" customFormat="1">
      <c r="BP306934" s="90"/>
    </row>
    <row r="306935" spans="68:68" customFormat="1">
      <c r="BP306935" s="90"/>
    </row>
    <row r="306936" spans="68:68" customFormat="1">
      <c r="BP306936" s="90"/>
    </row>
    <row r="306937" spans="68:68" customFormat="1">
      <c r="BP306937" s="90"/>
    </row>
    <row r="306938" spans="68:68" customFormat="1">
      <c r="BP306938" s="90"/>
    </row>
    <row r="306939" spans="68:68" customFormat="1">
      <c r="BP306939" s="90"/>
    </row>
    <row r="306940" spans="68:68" customFormat="1">
      <c r="BP306940" s="90"/>
    </row>
    <row r="306941" spans="68:68" customFormat="1">
      <c r="BP306941" s="90"/>
    </row>
    <row r="306942" spans="68:68" customFormat="1">
      <c r="BP306942" s="90"/>
    </row>
    <row r="306943" spans="68:68" customFormat="1">
      <c r="BP306943" s="90"/>
    </row>
    <row r="306944" spans="68:68" customFormat="1">
      <c r="BP306944" s="90"/>
    </row>
    <row r="306945" spans="68:68" customFormat="1">
      <c r="BP306945" s="90"/>
    </row>
    <row r="306946" spans="68:68" customFormat="1">
      <c r="BP306946" s="90"/>
    </row>
    <row r="306947" spans="68:68" customFormat="1">
      <c r="BP306947" s="90"/>
    </row>
    <row r="306948" spans="68:68" customFormat="1">
      <c r="BP306948" s="90"/>
    </row>
    <row r="306949" spans="68:68" customFormat="1">
      <c r="BP306949" s="90"/>
    </row>
    <row r="306950" spans="68:68" customFormat="1">
      <c r="BP306950" s="90"/>
    </row>
    <row r="306951" spans="68:68" customFormat="1">
      <c r="BP306951" s="90"/>
    </row>
    <row r="306952" spans="68:68" customFormat="1">
      <c r="BP306952" s="90"/>
    </row>
    <row r="306953" spans="68:68" customFormat="1">
      <c r="BP306953" s="90"/>
    </row>
    <row r="306954" spans="68:68" customFormat="1">
      <c r="BP306954" s="90"/>
    </row>
    <row r="306955" spans="68:68" customFormat="1">
      <c r="BP306955" s="90"/>
    </row>
    <row r="306956" spans="68:68" customFormat="1">
      <c r="BP306956" s="90"/>
    </row>
    <row r="306957" spans="68:68" customFormat="1">
      <c r="BP306957" s="90"/>
    </row>
    <row r="306958" spans="68:68" customFormat="1">
      <c r="BP306958" s="90"/>
    </row>
    <row r="306959" spans="68:68" customFormat="1">
      <c r="BP306959" s="90"/>
    </row>
    <row r="306960" spans="68:68" customFormat="1">
      <c r="BP306960" s="90"/>
    </row>
    <row r="306961" spans="68:68" customFormat="1">
      <c r="BP306961" s="90"/>
    </row>
    <row r="306962" spans="68:68" customFormat="1">
      <c r="BP306962" s="90"/>
    </row>
    <row r="306963" spans="68:68" customFormat="1">
      <c r="BP306963" s="90"/>
    </row>
    <row r="306964" spans="68:68" customFormat="1">
      <c r="BP306964" s="90"/>
    </row>
    <row r="306965" spans="68:68" customFormat="1">
      <c r="BP306965" s="90"/>
    </row>
    <row r="306966" spans="68:68" customFormat="1">
      <c r="BP306966" s="90"/>
    </row>
    <row r="306967" spans="68:68" customFormat="1">
      <c r="BP306967" s="90"/>
    </row>
    <row r="306968" spans="68:68" customFormat="1">
      <c r="BP306968" s="90"/>
    </row>
    <row r="306969" spans="68:68" customFormat="1">
      <c r="BP306969" s="90"/>
    </row>
    <row r="306970" spans="68:68" customFormat="1">
      <c r="BP306970" s="90"/>
    </row>
    <row r="306971" spans="68:68" customFormat="1">
      <c r="BP306971" s="90"/>
    </row>
    <row r="306972" spans="68:68" customFormat="1">
      <c r="BP306972" s="90"/>
    </row>
    <row r="306973" spans="68:68" customFormat="1">
      <c r="BP306973" s="90"/>
    </row>
    <row r="306974" spans="68:68" customFormat="1">
      <c r="BP306974" s="90"/>
    </row>
    <row r="306975" spans="68:68" customFormat="1">
      <c r="BP306975" s="90"/>
    </row>
    <row r="306976" spans="68:68" customFormat="1">
      <c r="BP306976" s="90"/>
    </row>
    <row r="306977" spans="68:68" customFormat="1">
      <c r="BP306977" s="90"/>
    </row>
    <row r="306978" spans="68:68" customFormat="1">
      <c r="BP306978" s="90"/>
    </row>
    <row r="306979" spans="68:68" customFormat="1">
      <c r="BP306979" s="90"/>
    </row>
    <row r="306980" spans="68:68" customFormat="1">
      <c r="BP306980" s="90"/>
    </row>
    <row r="306981" spans="68:68" customFormat="1">
      <c r="BP306981" s="90"/>
    </row>
    <row r="306982" spans="68:68" customFormat="1">
      <c r="BP306982" s="90"/>
    </row>
    <row r="306983" spans="68:68" customFormat="1">
      <c r="BP306983" s="90"/>
    </row>
    <row r="306984" spans="68:68" customFormat="1">
      <c r="BP306984" s="90"/>
    </row>
    <row r="306985" spans="68:68" customFormat="1">
      <c r="BP306985" s="90"/>
    </row>
    <row r="306986" spans="68:68" customFormat="1">
      <c r="BP306986" s="90"/>
    </row>
    <row r="306987" spans="68:68" customFormat="1">
      <c r="BP306987" s="90"/>
    </row>
    <row r="306988" spans="68:68" customFormat="1">
      <c r="BP306988" s="90"/>
    </row>
    <row r="306989" spans="68:68" customFormat="1">
      <c r="BP306989" s="90"/>
    </row>
    <row r="306990" spans="68:68" customFormat="1">
      <c r="BP306990" s="90"/>
    </row>
    <row r="306991" spans="68:68" customFormat="1">
      <c r="BP306991" s="90"/>
    </row>
    <row r="306992" spans="68:68" customFormat="1">
      <c r="BP306992" s="90"/>
    </row>
    <row r="306993" spans="68:68" customFormat="1">
      <c r="BP306993" s="90"/>
    </row>
    <row r="306994" spans="68:68" customFormat="1">
      <c r="BP306994" s="90"/>
    </row>
    <row r="306995" spans="68:68" customFormat="1">
      <c r="BP306995" s="90"/>
    </row>
    <row r="306996" spans="68:68" customFormat="1">
      <c r="BP306996" s="90"/>
    </row>
    <row r="306997" spans="68:68" customFormat="1">
      <c r="BP306997" s="90"/>
    </row>
    <row r="306998" spans="68:68" customFormat="1">
      <c r="BP306998" s="90"/>
    </row>
    <row r="306999" spans="68:68" customFormat="1">
      <c r="BP306999" s="90"/>
    </row>
    <row r="307000" spans="68:68" customFormat="1">
      <c r="BP307000" s="90"/>
    </row>
    <row r="307001" spans="68:68" customFormat="1">
      <c r="BP307001" s="90"/>
    </row>
    <row r="307002" spans="68:68" customFormat="1">
      <c r="BP307002" s="90"/>
    </row>
    <row r="307003" spans="68:68" customFormat="1">
      <c r="BP307003" s="90"/>
    </row>
    <row r="307004" spans="68:68" customFormat="1">
      <c r="BP307004" s="90"/>
    </row>
    <row r="307005" spans="68:68" customFormat="1">
      <c r="BP307005" s="90"/>
    </row>
    <row r="307006" spans="68:68" customFormat="1">
      <c r="BP307006" s="90"/>
    </row>
    <row r="307007" spans="68:68" customFormat="1">
      <c r="BP307007" s="90"/>
    </row>
    <row r="307008" spans="68:68" customFormat="1">
      <c r="BP307008" s="90"/>
    </row>
    <row r="307009" spans="68:68" customFormat="1">
      <c r="BP307009" s="90"/>
    </row>
    <row r="307010" spans="68:68" customFormat="1">
      <c r="BP307010" s="90"/>
    </row>
    <row r="307011" spans="68:68" customFormat="1">
      <c r="BP307011" s="90"/>
    </row>
    <row r="307012" spans="68:68" customFormat="1">
      <c r="BP307012" s="90"/>
    </row>
    <row r="307013" spans="68:68" customFormat="1">
      <c r="BP307013" s="90"/>
    </row>
    <row r="307014" spans="68:68" customFormat="1">
      <c r="BP307014" s="90"/>
    </row>
    <row r="307015" spans="68:68" customFormat="1">
      <c r="BP307015" s="90"/>
    </row>
    <row r="307016" spans="68:68" customFormat="1">
      <c r="BP307016" s="90"/>
    </row>
    <row r="307017" spans="68:68" customFormat="1">
      <c r="BP307017" s="90"/>
    </row>
    <row r="307018" spans="68:68" customFormat="1">
      <c r="BP307018" s="90"/>
    </row>
    <row r="307019" spans="68:68" customFormat="1">
      <c r="BP307019" s="90"/>
    </row>
    <row r="307020" spans="68:68" customFormat="1">
      <c r="BP307020" s="90"/>
    </row>
    <row r="307021" spans="68:68" customFormat="1">
      <c r="BP307021" s="90"/>
    </row>
    <row r="307022" spans="68:68" customFormat="1">
      <c r="BP307022" s="90"/>
    </row>
    <row r="307023" spans="68:68" customFormat="1">
      <c r="BP307023" s="90"/>
    </row>
    <row r="307024" spans="68:68" customFormat="1">
      <c r="BP307024" s="90"/>
    </row>
    <row r="307025" spans="68:68" customFormat="1">
      <c r="BP307025" s="90"/>
    </row>
    <row r="307026" spans="68:68" customFormat="1">
      <c r="BP307026" s="90"/>
    </row>
    <row r="307027" spans="68:68" customFormat="1">
      <c r="BP307027" s="90"/>
    </row>
    <row r="307028" spans="68:68" customFormat="1">
      <c r="BP307028" s="90"/>
    </row>
    <row r="307029" spans="68:68" customFormat="1">
      <c r="BP307029" s="90"/>
    </row>
    <row r="307030" spans="68:68" customFormat="1">
      <c r="BP307030" s="90"/>
    </row>
    <row r="307031" spans="68:68" customFormat="1">
      <c r="BP307031" s="90"/>
    </row>
    <row r="307032" spans="68:68" customFormat="1">
      <c r="BP307032" s="90"/>
    </row>
    <row r="307033" spans="68:68" customFormat="1">
      <c r="BP307033" s="90"/>
    </row>
    <row r="307034" spans="68:68" customFormat="1">
      <c r="BP307034" s="90"/>
    </row>
    <row r="307035" spans="68:68" customFormat="1">
      <c r="BP307035" s="90"/>
    </row>
    <row r="307036" spans="68:68" customFormat="1">
      <c r="BP307036" s="90"/>
    </row>
    <row r="307037" spans="68:68" customFormat="1">
      <c r="BP307037" s="90"/>
    </row>
    <row r="307038" spans="68:68" customFormat="1">
      <c r="BP307038" s="90"/>
    </row>
    <row r="307039" spans="68:68" customFormat="1">
      <c r="BP307039" s="90"/>
    </row>
    <row r="307040" spans="68:68" customFormat="1">
      <c r="BP307040" s="90"/>
    </row>
    <row r="307041" spans="68:68" customFormat="1">
      <c r="BP307041" s="90"/>
    </row>
    <row r="307042" spans="68:68" customFormat="1">
      <c r="BP307042" s="90"/>
    </row>
    <row r="307043" spans="68:68" customFormat="1">
      <c r="BP307043" s="90"/>
    </row>
    <row r="307044" spans="68:68" customFormat="1">
      <c r="BP307044" s="90"/>
    </row>
    <row r="307045" spans="68:68" customFormat="1">
      <c r="BP307045" s="90"/>
    </row>
    <row r="307046" spans="68:68" customFormat="1">
      <c r="BP307046" s="90"/>
    </row>
    <row r="307047" spans="68:68" customFormat="1">
      <c r="BP307047" s="90"/>
    </row>
    <row r="307048" spans="68:68" customFormat="1">
      <c r="BP307048" s="90"/>
    </row>
    <row r="307049" spans="68:68" customFormat="1">
      <c r="BP307049" s="90"/>
    </row>
    <row r="307050" spans="68:68" customFormat="1">
      <c r="BP307050" s="90"/>
    </row>
    <row r="307051" spans="68:68" customFormat="1">
      <c r="BP307051" s="90"/>
    </row>
    <row r="307052" spans="68:68" customFormat="1">
      <c r="BP307052" s="90"/>
    </row>
    <row r="307053" spans="68:68" customFormat="1">
      <c r="BP307053" s="90"/>
    </row>
    <row r="307054" spans="68:68" customFormat="1">
      <c r="BP307054" s="90"/>
    </row>
    <row r="307055" spans="68:68" customFormat="1">
      <c r="BP307055" s="90"/>
    </row>
    <row r="307056" spans="68:68" customFormat="1">
      <c r="BP307056" s="90"/>
    </row>
    <row r="307057" spans="68:68" customFormat="1">
      <c r="BP307057" s="90"/>
    </row>
    <row r="307058" spans="68:68" customFormat="1">
      <c r="BP307058" s="90"/>
    </row>
    <row r="307059" spans="68:68" customFormat="1">
      <c r="BP307059" s="90"/>
    </row>
    <row r="307060" spans="68:68" customFormat="1">
      <c r="BP307060" s="90"/>
    </row>
    <row r="307061" spans="68:68" customFormat="1">
      <c r="BP307061" s="90"/>
    </row>
    <row r="307062" spans="68:68" customFormat="1">
      <c r="BP307062" s="90"/>
    </row>
    <row r="307063" spans="68:68" customFormat="1">
      <c r="BP307063" s="90"/>
    </row>
    <row r="307064" spans="68:68" customFormat="1">
      <c r="BP307064" s="90"/>
    </row>
    <row r="307065" spans="68:68" customFormat="1">
      <c r="BP307065" s="90"/>
    </row>
    <row r="307066" spans="68:68" customFormat="1">
      <c r="BP307066" s="90"/>
    </row>
    <row r="307067" spans="68:68" customFormat="1">
      <c r="BP307067" s="90"/>
    </row>
    <row r="307068" spans="68:68" customFormat="1">
      <c r="BP307068" s="90"/>
    </row>
    <row r="307069" spans="68:68" customFormat="1">
      <c r="BP307069" s="90"/>
    </row>
    <row r="307070" spans="68:68" customFormat="1">
      <c r="BP307070" s="90"/>
    </row>
    <row r="307071" spans="68:68" customFormat="1">
      <c r="BP307071" s="90"/>
    </row>
    <row r="307072" spans="68:68" customFormat="1">
      <c r="BP307072" s="90"/>
    </row>
    <row r="307073" spans="68:68" customFormat="1">
      <c r="BP307073" s="90"/>
    </row>
    <row r="307074" spans="68:68" customFormat="1">
      <c r="BP307074" s="90"/>
    </row>
    <row r="307075" spans="68:68" customFormat="1">
      <c r="BP307075" s="90"/>
    </row>
    <row r="307076" spans="68:68" customFormat="1">
      <c r="BP307076" s="90"/>
    </row>
    <row r="307077" spans="68:68" customFormat="1">
      <c r="BP307077" s="90"/>
    </row>
    <row r="307078" spans="68:68" customFormat="1">
      <c r="BP307078" s="90"/>
    </row>
    <row r="307079" spans="68:68" customFormat="1">
      <c r="BP307079" s="90"/>
    </row>
    <row r="307080" spans="68:68" customFormat="1">
      <c r="BP307080" s="90"/>
    </row>
    <row r="307081" spans="68:68" customFormat="1">
      <c r="BP307081" s="90"/>
    </row>
    <row r="307082" spans="68:68" customFormat="1">
      <c r="BP307082" s="90"/>
    </row>
    <row r="307083" spans="68:68" customFormat="1">
      <c r="BP307083" s="90"/>
    </row>
    <row r="307084" spans="68:68" customFormat="1">
      <c r="BP307084" s="90"/>
    </row>
    <row r="307085" spans="68:68" customFormat="1">
      <c r="BP307085" s="90"/>
    </row>
    <row r="307086" spans="68:68" customFormat="1">
      <c r="BP307086" s="90"/>
    </row>
    <row r="307087" spans="68:68" customFormat="1">
      <c r="BP307087" s="90"/>
    </row>
    <row r="307088" spans="68:68" customFormat="1">
      <c r="BP307088" s="90"/>
    </row>
    <row r="307089" spans="68:68" customFormat="1">
      <c r="BP307089" s="90"/>
    </row>
    <row r="307090" spans="68:68" customFormat="1">
      <c r="BP307090" s="90"/>
    </row>
    <row r="307091" spans="68:68" customFormat="1">
      <c r="BP307091" s="90"/>
    </row>
    <row r="307092" spans="68:68" customFormat="1">
      <c r="BP307092" s="90"/>
    </row>
    <row r="307093" spans="68:68" customFormat="1">
      <c r="BP307093" s="90"/>
    </row>
    <row r="307094" spans="68:68" customFormat="1">
      <c r="BP307094" s="90"/>
    </row>
    <row r="307095" spans="68:68" customFormat="1">
      <c r="BP307095" s="90"/>
    </row>
    <row r="307096" spans="68:68" customFormat="1">
      <c r="BP307096" s="90"/>
    </row>
    <row r="307097" spans="68:68" customFormat="1">
      <c r="BP307097" s="90"/>
    </row>
    <row r="307098" spans="68:68" customFormat="1">
      <c r="BP307098" s="90"/>
    </row>
    <row r="307099" spans="68:68" customFormat="1">
      <c r="BP307099" s="90"/>
    </row>
    <row r="307100" spans="68:68" customFormat="1">
      <c r="BP307100" s="90"/>
    </row>
    <row r="307101" spans="68:68" customFormat="1">
      <c r="BP307101" s="90"/>
    </row>
    <row r="307102" spans="68:68" customFormat="1">
      <c r="BP307102" s="90"/>
    </row>
    <row r="307103" spans="68:68" customFormat="1">
      <c r="BP307103" s="90"/>
    </row>
    <row r="307104" spans="68:68" customFormat="1">
      <c r="BP307104" s="90"/>
    </row>
    <row r="307105" spans="68:68" customFormat="1">
      <c r="BP307105" s="90"/>
    </row>
    <row r="307106" spans="68:68" customFormat="1">
      <c r="BP307106" s="90"/>
    </row>
    <row r="307107" spans="68:68" customFormat="1">
      <c r="BP307107" s="90"/>
    </row>
    <row r="307108" spans="68:68" customFormat="1">
      <c r="BP307108" s="90"/>
    </row>
    <row r="307109" spans="68:68" customFormat="1">
      <c r="BP307109" s="90"/>
    </row>
    <row r="307110" spans="68:68" customFormat="1">
      <c r="BP307110" s="90"/>
    </row>
    <row r="307111" spans="68:68" customFormat="1">
      <c r="BP307111" s="90"/>
    </row>
    <row r="307112" spans="68:68" customFormat="1">
      <c r="BP307112" s="90"/>
    </row>
    <row r="307113" spans="68:68" customFormat="1">
      <c r="BP307113" s="90"/>
    </row>
    <row r="307114" spans="68:68" customFormat="1">
      <c r="BP307114" s="90"/>
    </row>
    <row r="307115" spans="68:68" customFormat="1">
      <c r="BP307115" s="90"/>
    </row>
    <row r="307116" spans="68:68" customFormat="1">
      <c r="BP307116" s="90"/>
    </row>
    <row r="307117" spans="68:68" customFormat="1">
      <c r="BP307117" s="90"/>
    </row>
    <row r="307118" spans="68:68" customFormat="1">
      <c r="BP307118" s="90"/>
    </row>
    <row r="307119" spans="68:68" customFormat="1">
      <c r="BP307119" s="90"/>
    </row>
    <row r="307120" spans="68:68" customFormat="1">
      <c r="BP307120" s="90"/>
    </row>
    <row r="307121" spans="68:68" customFormat="1">
      <c r="BP307121" s="90"/>
    </row>
    <row r="307122" spans="68:68" customFormat="1">
      <c r="BP307122" s="90"/>
    </row>
    <row r="307123" spans="68:68" customFormat="1">
      <c r="BP307123" s="90"/>
    </row>
    <row r="307124" spans="68:68" customFormat="1">
      <c r="BP307124" s="90"/>
    </row>
    <row r="307125" spans="68:68" customFormat="1">
      <c r="BP307125" s="90"/>
    </row>
    <row r="307126" spans="68:68" customFormat="1">
      <c r="BP307126" s="90"/>
    </row>
    <row r="307127" spans="68:68" customFormat="1">
      <c r="BP307127" s="90"/>
    </row>
    <row r="307128" spans="68:68" customFormat="1">
      <c r="BP307128" s="90"/>
    </row>
    <row r="307129" spans="68:68" customFormat="1">
      <c r="BP307129" s="90"/>
    </row>
    <row r="307130" spans="68:68" customFormat="1">
      <c r="BP307130" s="90"/>
    </row>
    <row r="307131" spans="68:68" customFormat="1">
      <c r="BP307131" s="90"/>
    </row>
    <row r="307132" spans="68:68" customFormat="1">
      <c r="BP307132" s="90"/>
    </row>
    <row r="307133" spans="68:68" customFormat="1">
      <c r="BP307133" s="90"/>
    </row>
    <row r="307134" spans="68:68" customFormat="1">
      <c r="BP307134" s="90"/>
    </row>
    <row r="307135" spans="68:68" customFormat="1">
      <c r="BP307135" s="90"/>
    </row>
    <row r="307136" spans="68:68" customFormat="1">
      <c r="BP307136" s="90"/>
    </row>
    <row r="307137" spans="68:68" customFormat="1">
      <c r="BP307137" s="90"/>
    </row>
    <row r="307138" spans="68:68" customFormat="1">
      <c r="BP307138" s="90"/>
    </row>
    <row r="307139" spans="68:68" customFormat="1">
      <c r="BP307139" s="90"/>
    </row>
    <row r="307140" spans="68:68" customFormat="1">
      <c r="BP307140" s="90"/>
    </row>
    <row r="307141" spans="68:68" customFormat="1">
      <c r="BP307141" s="90"/>
    </row>
    <row r="307142" spans="68:68" customFormat="1">
      <c r="BP307142" s="90"/>
    </row>
    <row r="307143" spans="68:68" customFormat="1">
      <c r="BP307143" s="90"/>
    </row>
    <row r="307144" spans="68:68" customFormat="1">
      <c r="BP307144" s="90"/>
    </row>
    <row r="307145" spans="68:68" customFormat="1">
      <c r="BP307145" s="90"/>
    </row>
    <row r="307146" spans="68:68" customFormat="1">
      <c r="BP307146" s="90"/>
    </row>
    <row r="307147" spans="68:68" customFormat="1">
      <c r="BP307147" s="90"/>
    </row>
    <row r="307148" spans="68:68" customFormat="1">
      <c r="BP307148" s="90"/>
    </row>
    <row r="307149" spans="68:68" customFormat="1">
      <c r="BP307149" s="90"/>
    </row>
    <row r="307150" spans="68:68" customFormat="1">
      <c r="BP307150" s="90"/>
    </row>
    <row r="307151" spans="68:68" customFormat="1">
      <c r="BP307151" s="90"/>
    </row>
    <row r="307152" spans="68:68" customFormat="1">
      <c r="BP307152" s="90"/>
    </row>
    <row r="307153" spans="68:68" customFormat="1">
      <c r="BP307153" s="90"/>
    </row>
    <row r="307154" spans="68:68" customFormat="1">
      <c r="BP307154" s="90"/>
    </row>
    <row r="307155" spans="68:68" customFormat="1">
      <c r="BP307155" s="90"/>
    </row>
    <row r="307156" spans="68:68" customFormat="1">
      <c r="BP307156" s="90"/>
    </row>
    <row r="307157" spans="68:68" customFormat="1">
      <c r="BP307157" s="90"/>
    </row>
    <row r="307158" spans="68:68" customFormat="1">
      <c r="BP307158" s="90"/>
    </row>
    <row r="307159" spans="68:68" customFormat="1">
      <c r="BP307159" s="90"/>
    </row>
    <row r="307160" spans="68:68" customFormat="1">
      <c r="BP307160" s="90"/>
    </row>
    <row r="307161" spans="68:68" customFormat="1">
      <c r="BP307161" s="90"/>
    </row>
    <row r="307162" spans="68:68" customFormat="1">
      <c r="BP307162" s="90"/>
    </row>
    <row r="307163" spans="68:68" customFormat="1">
      <c r="BP307163" s="90"/>
    </row>
    <row r="307164" spans="68:68" customFormat="1">
      <c r="BP307164" s="90"/>
    </row>
    <row r="307165" spans="68:68" customFormat="1">
      <c r="BP307165" s="90"/>
    </row>
    <row r="307166" spans="68:68" customFormat="1">
      <c r="BP307166" s="90"/>
    </row>
    <row r="307167" spans="68:68" customFormat="1">
      <c r="BP307167" s="90"/>
    </row>
    <row r="307168" spans="68:68" customFormat="1">
      <c r="BP307168" s="90"/>
    </row>
    <row r="307169" spans="68:68" customFormat="1">
      <c r="BP307169" s="90"/>
    </row>
    <row r="307170" spans="68:68" customFormat="1">
      <c r="BP307170" s="90"/>
    </row>
    <row r="307171" spans="68:68" customFormat="1">
      <c r="BP307171" s="90"/>
    </row>
    <row r="307172" spans="68:68" customFormat="1">
      <c r="BP307172" s="90"/>
    </row>
    <row r="307173" spans="68:68" customFormat="1">
      <c r="BP307173" s="90"/>
    </row>
    <row r="307174" spans="68:68" customFormat="1">
      <c r="BP307174" s="90"/>
    </row>
    <row r="307175" spans="68:68" customFormat="1">
      <c r="BP307175" s="90"/>
    </row>
    <row r="307176" spans="68:68" customFormat="1">
      <c r="BP307176" s="90"/>
    </row>
    <row r="307177" spans="68:68" customFormat="1">
      <c r="BP307177" s="90"/>
    </row>
    <row r="307178" spans="68:68" customFormat="1">
      <c r="BP307178" s="90"/>
    </row>
    <row r="307179" spans="68:68" customFormat="1">
      <c r="BP307179" s="90"/>
    </row>
    <row r="307180" spans="68:68" customFormat="1">
      <c r="BP307180" s="90"/>
    </row>
    <row r="307181" spans="68:68" customFormat="1">
      <c r="BP307181" s="90"/>
    </row>
    <row r="307182" spans="68:68" customFormat="1">
      <c r="BP307182" s="90"/>
    </row>
    <row r="307183" spans="68:68" customFormat="1">
      <c r="BP307183" s="90"/>
    </row>
    <row r="307184" spans="68:68" customFormat="1">
      <c r="BP307184" s="90"/>
    </row>
    <row r="307185" spans="68:68" customFormat="1">
      <c r="BP307185" s="90"/>
    </row>
    <row r="307186" spans="68:68" customFormat="1">
      <c r="BP307186" s="90"/>
    </row>
    <row r="307187" spans="68:68" customFormat="1">
      <c r="BP307187" s="90"/>
    </row>
    <row r="307188" spans="68:68" customFormat="1">
      <c r="BP307188" s="90"/>
    </row>
    <row r="307189" spans="68:68" customFormat="1">
      <c r="BP307189" s="90"/>
    </row>
    <row r="307190" spans="68:68" customFormat="1">
      <c r="BP307190" s="90"/>
    </row>
    <row r="307191" spans="68:68" customFormat="1">
      <c r="BP307191" s="90"/>
    </row>
    <row r="307192" spans="68:68" customFormat="1">
      <c r="BP307192" s="90"/>
    </row>
    <row r="307193" spans="68:68" customFormat="1">
      <c r="BP307193" s="90"/>
    </row>
    <row r="307194" spans="68:68" customFormat="1">
      <c r="BP307194" s="90"/>
    </row>
    <row r="307195" spans="68:68" customFormat="1">
      <c r="BP307195" s="90"/>
    </row>
    <row r="307196" spans="68:68" customFormat="1">
      <c r="BP307196" s="90"/>
    </row>
    <row r="307197" spans="68:68" customFormat="1">
      <c r="BP307197" s="90"/>
    </row>
    <row r="307198" spans="68:68" customFormat="1">
      <c r="BP307198" s="90"/>
    </row>
    <row r="307199" spans="68:68" customFormat="1">
      <c r="BP307199" s="90"/>
    </row>
    <row r="307200" spans="68:68" customFormat="1">
      <c r="BP307200" s="90"/>
    </row>
    <row r="307201" spans="68:68" customFormat="1">
      <c r="BP307201" s="90"/>
    </row>
    <row r="307202" spans="68:68" customFormat="1">
      <c r="BP307202" s="90"/>
    </row>
    <row r="307203" spans="68:68" customFormat="1">
      <c r="BP307203" s="90"/>
    </row>
    <row r="307204" spans="68:68" customFormat="1">
      <c r="BP307204" s="90"/>
    </row>
    <row r="307205" spans="68:68" customFormat="1">
      <c r="BP307205" s="90"/>
    </row>
    <row r="307206" spans="68:68" customFormat="1">
      <c r="BP307206" s="90"/>
    </row>
    <row r="307207" spans="68:68" customFormat="1">
      <c r="BP307207" s="90"/>
    </row>
    <row r="307208" spans="68:68" customFormat="1">
      <c r="BP307208" s="90"/>
    </row>
    <row r="307209" spans="68:68" customFormat="1">
      <c r="BP307209" s="90"/>
    </row>
    <row r="307210" spans="68:68" customFormat="1">
      <c r="BP307210" s="90"/>
    </row>
    <row r="307211" spans="68:68" customFormat="1">
      <c r="BP307211" s="90"/>
    </row>
    <row r="307212" spans="68:68" customFormat="1">
      <c r="BP307212" s="90"/>
    </row>
    <row r="307213" spans="68:68" customFormat="1">
      <c r="BP307213" s="90"/>
    </row>
    <row r="307214" spans="68:68" customFormat="1">
      <c r="BP307214" s="90"/>
    </row>
    <row r="307215" spans="68:68" customFormat="1">
      <c r="BP307215" s="90"/>
    </row>
    <row r="307216" spans="68:68" customFormat="1">
      <c r="BP307216" s="90"/>
    </row>
    <row r="307217" spans="68:68" customFormat="1">
      <c r="BP307217" s="90"/>
    </row>
    <row r="307218" spans="68:68" customFormat="1">
      <c r="BP307218" s="90"/>
    </row>
    <row r="307219" spans="68:68" customFormat="1">
      <c r="BP307219" s="90"/>
    </row>
    <row r="307220" spans="68:68" customFormat="1">
      <c r="BP307220" s="90"/>
    </row>
    <row r="307221" spans="68:68" customFormat="1">
      <c r="BP307221" s="90"/>
    </row>
    <row r="307222" spans="68:68" customFormat="1">
      <c r="BP307222" s="90"/>
    </row>
    <row r="307223" spans="68:68" customFormat="1">
      <c r="BP307223" s="90"/>
    </row>
    <row r="307224" spans="68:68" customFormat="1">
      <c r="BP307224" s="90"/>
    </row>
    <row r="307225" spans="68:68" customFormat="1">
      <c r="BP307225" s="90"/>
    </row>
    <row r="307226" spans="68:68" customFormat="1">
      <c r="BP307226" s="90"/>
    </row>
    <row r="307227" spans="68:68" customFormat="1">
      <c r="BP307227" s="90"/>
    </row>
    <row r="307228" spans="68:68" customFormat="1">
      <c r="BP307228" s="90"/>
    </row>
    <row r="307229" spans="68:68" customFormat="1">
      <c r="BP307229" s="90"/>
    </row>
    <row r="307230" spans="68:68" customFormat="1">
      <c r="BP307230" s="90"/>
    </row>
    <row r="307231" spans="68:68" customFormat="1">
      <c r="BP307231" s="90"/>
    </row>
    <row r="307232" spans="68:68" customFormat="1">
      <c r="BP307232" s="90"/>
    </row>
    <row r="307233" spans="68:68" customFormat="1">
      <c r="BP307233" s="90"/>
    </row>
    <row r="307234" spans="68:68" customFormat="1">
      <c r="BP307234" s="90"/>
    </row>
    <row r="307235" spans="68:68" customFormat="1">
      <c r="BP307235" s="90"/>
    </row>
    <row r="307236" spans="68:68" customFormat="1">
      <c r="BP307236" s="90"/>
    </row>
    <row r="307237" spans="68:68" customFormat="1">
      <c r="BP307237" s="90"/>
    </row>
    <row r="307238" spans="68:68" customFormat="1">
      <c r="BP307238" s="90"/>
    </row>
    <row r="307239" spans="68:68" customFormat="1">
      <c r="BP307239" s="90"/>
    </row>
    <row r="307240" spans="68:68" customFormat="1">
      <c r="BP307240" s="90"/>
    </row>
    <row r="307241" spans="68:68" customFormat="1">
      <c r="BP307241" s="90"/>
    </row>
    <row r="307242" spans="68:68" customFormat="1">
      <c r="BP307242" s="90"/>
    </row>
    <row r="307243" spans="68:68" customFormat="1">
      <c r="BP307243" s="90"/>
    </row>
    <row r="307244" spans="68:68" customFormat="1">
      <c r="BP307244" s="90"/>
    </row>
    <row r="307245" spans="68:68" customFormat="1">
      <c r="BP307245" s="90"/>
    </row>
    <row r="307246" spans="68:68" customFormat="1">
      <c r="BP307246" s="90"/>
    </row>
    <row r="307247" spans="68:68" customFormat="1">
      <c r="BP307247" s="90"/>
    </row>
    <row r="307248" spans="68:68" customFormat="1">
      <c r="BP307248" s="90"/>
    </row>
    <row r="307249" spans="68:68" customFormat="1">
      <c r="BP307249" s="90"/>
    </row>
    <row r="307250" spans="68:68" customFormat="1">
      <c r="BP307250" s="90"/>
    </row>
    <row r="307251" spans="68:68" customFormat="1">
      <c r="BP307251" s="90"/>
    </row>
    <row r="307252" spans="68:68" customFormat="1">
      <c r="BP307252" s="90"/>
    </row>
    <row r="307253" spans="68:68" customFormat="1">
      <c r="BP307253" s="90"/>
    </row>
    <row r="307254" spans="68:68" customFormat="1">
      <c r="BP307254" s="90"/>
    </row>
    <row r="307255" spans="68:68" customFormat="1">
      <c r="BP307255" s="90"/>
    </row>
    <row r="307256" spans="68:68" customFormat="1">
      <c r="BP307256" s="90"/>
    </row>
    <row r="307257" spans="68:68" customFormat="1">
      <c r="BP307257" s="90"/>
    </row>
    <row r="307258" spans="68:68" customFormat="1">
      <c r="BP307258" s="90"/>
    </row>
    <row r="307259" spans="68:68" customFormat="1">
      <c r="BP307259" s="90"/>
    </row>
    <row r="307260" spans="68:68" customFormat="1">
      <c r="BP307260" s="90"/>
    </row>
    <row r="307261" spans="68:68" customFormat="1">
      <c r="BP307261" s="90"/>
    </row>
    <row r="307262" spans="68:68" customFormat="1">
      <c r="BP307262" s="90"/>
    </row>
    <row r="307263" spans="68:68" customFormat="1">
      <c r="BP307263" s="90"/>
    </row>
    <row r="307264" spans="68:68" customFormat="1">
      <c r="BP307264" s="90"/>
    </row>
    <row r="307265" spans="68:68" customFormat="1">
      <c r="BP307265" s="90"/>
    </row>
    <row r="307266" spans="68:68" customFormat="1">
      <c r="BP307266" s="90"/>
    </row>
    <row r="307267" spans="68:68" customFormat="1">
      <c r="BP307267" s="90"/>
    </row>
    <row r="307268" spans="68:68" customFormat="1">
      <c r="BP307268" s="90"/>
    </row>
    <row r="307269" spans="68:68" customFormat="1">
      <c r="BP307269" s="90"/>
    </row>
    <row r="307270" spans="68:68" customFormat="1">
      <c r="BP307270" s="90"/>
    </row>
    <row r="307271" spans="68:68" customFormat="1">
      <c r="BP307271" s="90"/>
    </row>
    <row r="307272" spans="68:68" customFormat="1">
      <c r="BP307272" s="90"/>
    </row>
    <row r="307273" spans="68:68" customFormat="1">
      <c r="BP307273" s="90"/>
    </row>
    <row r="307274" spans="68:68" customFormat="1">
      <c r="BP307274" s="90"/>
    </row>
    <row r="307275" spans="68:68" customFormat="1">
      <c r="BP307275" s="90"/>
    </row>
    <row r="307276" spans="68:68" customFormat="1">
      <c r="BP307276" s="90"/>
    </row>
    <row r="307277" spans="68:68" customFormat="1">
      <c r="BP307277" s="90"/>
    </row>
    <row r="307278" spans="68:68" customFormat="1">
      <c r="BP307278" s="90"/>
    </row>
    <row r="307279" spans="68:68" customFormat="1">
      <c r="BP307279" s="90"/>
    </row>
    <row r="307280" spans="68:68" customFormat="1">
      <c r="BP307280" s="90"/>
    </row>
    <row r="307281" spans="68:68" customFormat="1">
      <c r="BP307281" s="90"/>
    </row>
    <row r="307282" spans="68:68" customFormat="1">
      <c r="BP307282" s="90"/>
    </row>
    <row r="307283" spans="68:68" customFormat="1">
      <c r="BP307283" s="90"/>
    </row>
    <row r="307284" spans="68:68" customFormat="1">
      <c r="BP307284" s="90"/>
    </row>
    <row r="307285" spans="68:68" customFormat="1">
      <c r="BP307285" s="90"/>
    </row>
    <row r="307286" spans="68:68" customFormat="1">
      <c r="BP307286" s="90"/>
    </row>
    <row r="307287" spans="68:68" customFormat="1">
      <c r="BP307287" s="90"/>
    </row>
    <row r="307288" spans="68:68" customFormat="1">
      <c r="BP307288" s="90"/>
    </row>
    <row r="307289" spans="68:68" customFormat="1">
      <c r="BP307289" s="90"/>
    </row>
    <row r="307290" spans="68:68" customFormat="1">
      <c r="BP307290" s="90"/>
    </row>
    <row r="307291" spans="68:68" customFormat="1">
      <c r="BP307291" s="90"/>
    </row>
    <row r="307292" spans="68:68" customFormat="1">
      <c r="BP307292" s="90"/>
    </row>
    <row r="307293" spans="68:68" customFormat="1">
      <c r="BP307293" s="90"/>
    </row>
    <row r="307294" spans="68:68" customFormat="1">
      <c r="BP307294" s="90"/>
    </row>
    <row r="307295" spans="68:68" customFormat="1">
      <c r="BP307295" s="90"/>
    </row>
    <row r="307296" spans="68:68" customFormat="1">
      <c r="BP307296" s="90"/>
    </row>
    <row r="307297" spans="68:68" customFormat="1">
      <c r="BP307297" s="90"/>
    </row>
    <row r="307298" spans="68:68" customFormat="1">
      <c r="BP307298" s="90"/>
    </row>
    <row r="307299" spans="68:68" customFormat="1">
      <c r="BP307299" s="90"/>
    </row>
    <row r="307300" spans="68:68" customFormat="1">
      <c r="BP307300" s="90"/>
    </row>
    <row r="307301" spans="68:68" customFormat="1">
      <c r="BP307301" s="90"/>
    </row>
    <row r="307302" spans="68:68" customFormat="1">
      <c r="BP307302" s="90"/>
    </row>
    <row r="307303" spans="68:68" customFormat="1">
      <c r="BP307303" s="90"/>
    </row>
    <row r="307304" spans="68:68" customFormat="1">
      <c r="BP307304" s="90"/>
    </row>
    <row r="307305" spans="68:68" customFormat="1">
      <c r="BP307305" s="90"/>
    </row>
    <row r="307306" spans="68:68" customFormat="1">
      <c r="BP307306" s="90"/>
    </row>
    <row r="307307" spans="68:68" customFormat="1">
      <c r="BP307307" s="90"/>
    </row>
    <row r="307308" spans="68:68" customFormat="1">
      <c r="BP307308" s="90"/>
    </row>
    <row r="307309" spans="68:68" customFormat="1">
      <c r="BP307309" s="90"/>
    </row>
    <row r="307310" spans="68:68" customFormat="1">
      <c r="BP307310" s="90"/>
    </row>
    <row r="307311" spans="68:68" customFormat="1">
      <c r="BP307311" s="90"/>
    </row>
    <row r="307312" spans="68:68" customFormat="1">
      <c r="BP307312" s="90"/>
    </row>
    <row r="307313" spans="68:68" customFormat="1">
      <c r="BP307313" s="90"/>
    </row>
    <row r="307314" spans="68:68" customFormat="1">
      <c r="BP307314" s="90"/>
    </row>
    <row r="307315" spans="68:68" customFormat="1">
      <c r="BP307315" s="90"/>
    </row>
    <row r="307316" spans="68:68" customFormat="1">
      <c r="BP307316" s="90"/>
    </row>
    <row r="307317" spans="68:68" customFormat="1">
      <c r="BP307317" s="90"/>
    </row>
    <row r="307318" spans="68:68" customFormat="1">
      <c r="BP307318" s="90"/>
    </row>
    <row r="307319" spans="68:68" customFormat="1">
      <c r="BP307319" s="90"/>
    </row>
    <row r="307320" spans="68:68" customFormat="1">
      <c r="BP307320" s="90"/>
    </row>
    <row r="307321" spans="68:68" customFormat="1">
      <c r="BP307321" s="90"/>
    </row>
    <row r="307322" spans="68:68" customFormat="1">
      <c r="BP307322" s="90"/>
    </row>
    <row r="307323" spans="68:68" customFormat="1">
      <c r="BP307323" s="90"/>
    </row>
    <row r="307324" spans="68:68" customFormat="1">
      <c r="BP307324" s="90"/>
    </row>
    <row r="307325" spans="68:68" customFormat="1">
      <c r="BP307325" s="90"/>
    </row>
    <row r="307326" spans="68:68" customFormat="1">
      <c r="BP307326" s="90"/>
    </row>
    <row r="307327" spans="68:68" customFormat="1">
      <c r="BP307327" s="90"/>
    </row>
    <row r="307328" spans="68:68" customFormat="1">
      <c r="BP307328" s="90"/>
    </row>
    <row r="307329" spans="68:68" customFormat="1">
      <c r="BP307329" s="90"/>
    </row>
    <row r="307330" spans="68:68" customFormat="1">
      <c r="BP307330" s="90"/>
    </row>
    <row r="307331" spans="68:68" customFormat="1">
      <c r="BP307331" s="90"/>
    </row>
    <row r="307332" spans="68:68" customFormat="1">
      <c r="BP307332" s="90"/>
    </row>
    <row r="307333" spans="68:68" customFormat="1">
      <c r="BP307333" s="90"/>
    </row>
    <row r="307334" spans="68:68" customFormat="1">
      <c r="BP307334" s="90"/>
    </row>
    <row r="307335" spans="68:68" customFormat="1">
      <c r="BP307335" s="90"/>
    </row>
    <row r="307336" spans="68:68" customFormat="1">
      <c r="BP307336" s="90"/>
    </row>
    <row r="307337" spans="68:68" customFormat="1">
      <c r="BP307337" s="90"/>
    </row>
    <row r="307338" spans="68:68" customFormat="1">
      <c r="BP307338" s="90"/>
    </row>
    <row r="307339" spans="68:68" customFormat="1">
      <c r="BP307339" s="90"/>
    </row>
    <row r="307340" spans="68:68" customFormat="1">
      <c r="BP307340" s="90"/>
    </row>
    <row r="307341" spans="68:68" customFormat="1">
      <c r="BP307341" s="90"/>
    </row>
    <row r="307342" spans="68:68" customFormat="1">
      <c r="BP307342" s="90"/>
    </row>
    <row r="307343" spans="68:68" customFormat="1">
      <c r="BP307343" s="90"/>
    </row>
    <row r="307344" spans="68:68" customFormat="1">
      <c r="BP307344" s="90"/>
    </row>
    <row r="307345" spans="68:68" customFormat="1">
      <c r="BP307345" s="90"/>
    </row>
    <row r="307346" spans="68:68" customFormat="1">
      <c r="BP307346" s="90"/>
    </row>
    <row r="307347" spans="68:68" customFormat="1">
      <c r="BP307347" s="90"/>
    </row>
    <row r="307348" spans="68:68" customFormat="1">
      <c r="BP307348" s="90"/>
    </row>
    <row r="307349" spans="68:68" customFormat="1">
      <c r="BP307349" s="90"/>
    </row>
    <row r="307350" spans="68:68" customFormat="1">
      <c r="BP307350" s="90"/>
    </row>
    <row r="307351" spans="68:68" customFormat="1">
      <c r="BP307351" s="90"/>
    </row>
    <row r="307352" spans="68:68" customFormat="1">
      <c r="BP307352" s="90"/>
    </row>
    <row r="307353" spans="68:68" customFormat="1">
      <c r="BP307353" s="90"/>
    </row>
    <row r="307354" spans="68:68" customFormat="1">
      <c r="BP307354" s="90"/>
    </row>
    <row r="307355" spans="68:68" customFormat="1">
      <c r="BP307355" s="90"/>
    </row>
    <row r="307356" spans="68:68" customFormat="1">
      <c r="BP307356" s="90"/>
    </row>
    <row r="307357" spans="68:68" customFormat="1">
      <c r="BP307357" s="90"/>
    </row>
    <row r="307358" spans="68:68" customFormat="1">
      <c r="BP307358" s="90"/>
    </row>
    <row r="307359" spans="68:68" customFormat="1">
      <c r="BP307359" s="90"/>
    </row>
    <row r="307360" spans="68:68" customFormat="1">
      <c r="BP307360" s="90"/>
    </row>
    <row r="307361" spans="68:68" customFormat="1">
      <c r="BP307361" s="90"/>
    </row>
    <row r="307362" spans="68:68" customFormat="1">
      <c r="BP307362" s="90"/>
    </row>
    <row r="307363" spans="68:68" customFormat="1">
      <c r="BP307363" s="90"/>
    </row>
    <row r="307364" spans="68:68" customFormat="1">
      <c r="BP307364" s="90"/>
    </row>
    <row r="307365" spans="68:68" customFormat="1">
      <c r="BP307365" s="90"/>
    </row>
    <row r="307366" spans="68:68" customFormat="1">
      <c r="BP307366" s="90"/>
    </row>
    <row r="307367" spans="68:68" customFormat="1">
      <c r="BP307367" s="90"/>
    </row>
    <row r="307368" spans="68:68" customFormat="1">
      <c r="BP307368" s="90"/>
    </row>
    <row r="307369" spans="68:68" customFormat="1">
      <c r="BP307369" s="90"/>
    </row>
    <row r="307370" spans="68:68" customFormat="1">
      <c r="BP307370" s="90"/>
    </row>
    <row r="307371" spans="68:68" customFormat="1">
      <c r="BP307371" s="90"/>
    </row>
    <row r="307372" spans="68:68" customFormat="1">
      <c r="BP307372" s="90"/>
    </row>
    <row r="307373" spans="68:68" customFormat="1">
      <c r="BP307373" s="90"/>
    </row>
    <row r="307374" spans="68:68" customFormat="1">
      <c r="BP307374" s="90"/>
    </row>
    <row r="307375" spans="68:68" customFormat="1">
      <c r="BP307375" s="90"/>
    </row>
    <row r="307376" spans="68:68" customFormat="1">
      <c r="BP307376" s="90"/>
    </row>
    <row r="307377" spans="68:68" customFormat="1">
      <c r="BP307377" s="90"/>
    </row>
    <row r="307378" spans="68:68" customFormat="1">
      <c r="BP307378" s="90"/>
    </row>
    <row r="307379" spans="68:68" customFormat="1">
      <c r="BP307379" s="90"/>
    </row>
    <row r="307380" spans="68:68" customFormat="1">
      <c r="BP307380" s="90"/>
    </row>
    <row r="307381" spans="68:68" customFormat="1">
      <c r="BP307381" s="90"/>
    </row>
    <row r="307382" spans="68:68" customFormat="1">
      <c r="BP307382" s="90"/>
    </row>
    <row r="307383" spans="68:68" customFormat="1">
      <c r="BP307383" s="90"/>
    </row>
    <row r="307384" spans="68:68" customFormat="1">
      <c r="BP307384" s="90"/>
    </row>
    <row r="307385" spans="68:68" customFormat="1">
      <c r="BP307385" s="90"/>
    </row>
    <row r="307386" spans="68:68" customFormat="1">
      <c r="BP307386" s="90"/>
    </row>
    <row r="307387" spans="68:68" customFormat="1">
      <c r="BP307387" s="90"/>
    </row>
    <row r="307388" spans="68:68" customFormat="1">
      <c r="BP307388" s="90"/>
    </row>
    <row r="307389" spans="68:68" customFormat="1">
      <c r="BP307389" s="90"/>
    </row>
    <row r="307390" spans="68:68" customFormat="1">
      <c r="BP307390" s="90"/>
    </row>
    <row r="307391" spans="68:68" customFormat="1">
      <c r="BP307391" s="90"/>
    </row>
    <row r="307392" spans="68:68" customFormat="1">
      <c r="BP307392" s="90"/>
    </row>
    <row r="307393" spans="68:68" customFormat="1">
      <c r="BP307393" s="90"/>
    </row>
    <row r="307394" spans="68:68" customFormat="1">
      <c r="BP307394" s="90"/>
    </row>
    <row r="307395" spans="68:68" customFormat="1">
      <c r="BP307395" s="90"/>
    </row>
    <row r="307396" spans="68:68" customFormat="1">
      <c r="BP307396" s="90"/>
    </row>
    <row r="307397" spans="68:68" customFormat="1">
      <c r="BP307397" s="90"/>
    </row>
    <row r="307398" spans="68:68" customFormat="1">
      <c r="BP307398" s="90"/>
    </row>
    <row r="307399" spans="68:68" customFormat="1">
      <c r="BP307399" s="90"/>
    </row>
    <row r="307400" spans="68:68" customFormat="1">
      <c r="BP307400" s="90"/>
    </row>
    <row r="307401" spans="68:68" customFormat="1">
      <c r="BP307401" s="90"/>
    </row>
    <row r="307402" spans="68:68" customFormat="1">
      <c r="BP307402" s="90"/>
    </row>
    <row r="307403" spans="68:68" customFormat="1">
      <c r="BP307403" s="90"/>
    </row>
    <row r="307404" spans="68:68" customFormat="1">
      <c r="BP307404" s="90"/>
    </row>
    <row r="307405" spans="68:68" customFormat="1">
      <c r="BP307405" s="90"/>
    </row>
    <row r="307406" spans="68:68" customFormat="1">
      <c r="BP307406" s="90"/>
    </row>
    <row r="307407" spans="68:68" customFormat="1">
      <c r="BP307407" s="90"/>
    </row>
    <row r="307408" spans="68:68" customFormat="1">
      <c r="BP307408" s="90"/>
    </row>
    <row r="307409" spans="68:68" customFormat="1">
      <c r="BP307409" s="90"/>
    </row>
    <row r="307410" spans="68:68" customFormat="1">
      <c r="BP307410" s="90"/>
    </row>
    <row r="307411" spans="68:68" customFormat="1">
      <c r="BP307411" s="90"/>
    </row>
    <row r="307412" spans="68:68" customFormat="1">
      <c r="BP307412" s="90"/>
    </row>
    <row r="307413" spans="68:68" customFormat="1">
      <c r="BP307413" s="90"/>
    </row>
    <row r="307414" spans="68:68" customFormat="1">
      <c r="BP307414" s="90"/>
    </row>
    <row r="307415" spans="68:68" customFormat="1">
      <c r="BP307415" s="90"/>
    </row>
    <row r="307416" spans="68:68" customFormat="1">
      <c r="BP307416" s="90"/>
    </row>
    <row r="307417" spans="68:68" customFormat="1">
      <c r="BP307417" s="90"/>
    </row>
    <row r="307418" spans="68:68" customFormat="1">
      <c r="BP307418" s="90"/>
    </row>
    <row r="307419" spans="68:68" customFormat="1">
      <c r="BP307419" s="90"/>
    </row>
    <row r="307420" spans="68:68" customFormat="1">
      <c r="BP307420" s="90"/>
    </row>
    <row r="307421" spans="68:68" customFormat="1">
      <c r="BP307421" s="90"/>
    </row>
    <row r="307422" spans="68:68" customFormat="1">
      <c r="BP307422" s="90"/>
    </row>
    <row r="307423" spans="68:68" customFormat="1">
      <c r="BP307423" s="90"/>
    </row>
    <row r="307424" spans="68:68" customFormat="1">
      <c r="BP307424" s="90"/>
    </row>
    <row r="307425" spans="68:68" customFormat="1">
      <c r="BP307425" s="90"/>
    </row>
    <row r="307426" spans="68:68" customFormat="1">
      <c r="BP307426" s="90"/>
    </row>
    <row r="307427" spans="68:68" customFormat="1">
      <c r="BP307427" s="90"/>
    </row>
    <row r="307428" spans="68:68" customFormat="1">
      <c r="BP307428" s="90"/>
    </row>
    <row r="307429" spans="68:68" customFormat="1">
      <c r="BP307429" s="90"/>
    </row>
    <row r="307430" spans="68:68" customFormat="1">
      <c r="BP307430" s="90"/>
    </row>
    <row r="307431" spans="68:68" customFormat="1">
      <c r="BP307431" s="90"/>
    </row>
    <row r="307432" spans="68:68" customFormat="1">
      <c r="BP307432" s="90"/>
    </row>
    <row r="307433" spans="68:68" customFormat="1">
      <c r="BP307433" s="90"/>
    </row>
    <row r="307434" spans="68:68" customFormat="1">
      <c r="BP307434" s="90"/>
    </row>
    <row r="307435" spans="68:68" customFormat="1">
      <c r="BP307435" s="90"/>
    </row>
    <row r="307436" spans="68:68" customFormat="1">
      <c r="BP307436" s="90"/>
    </row>
    <row r="307437" spans="68:68" customFormat="1">
      <c r="BP307437" s="90"/>
    </row>
    <row r="307438" spans="68:68" customFormat="1">
      <c r="BP307438" s="90"/>
    </row>
    <row r="307439" spans="68:68" customFormat="1">
      <c r="BP307439" s="90"/>
    </row>
    <row r="307440" spans="68:68" customFormat="1">
      <c r="BP307440" s="90"/>
    </row>
    <row r="307441" spans="68:68" customFormat="1">
      <c r="BP307441" s="90"/>
    </row>
    <row r="307442" spans="68:68" customFormat="1">
      <c r="BP307442" s="90"/>
    </row>
    <row r="307443" spans="68:68" customFormat="1">
      <c r="BP307443" s="90"/>
    </row>
    <row r="307444" spans="68:68" customFormat="1">
      <c r="BP307444" s="90"/>
    </row>
    <row r="307445" spans="68:68" customFormat="1">
      <c r="BP307445" s="90"/>
    </row>
    <row r="307446" spans="68:68" customFormat="1">
      <c r="BP307446" s="90"/>
    </row>
    <row r="307447" spans="68:68" customFormat="1">
      <c r="BP307447" s="90"/>
    </row>
    <row r="307448" spans="68:68" customFormat="1">
      <c r="BP307448" s="90"/>
    </row>
    <row r="307449" spans="68:68" customFormat="1">
      <c r="BP307449" s="90"/>
    </row>
    <row r="307450" spans="68:68" customFormat="1">
      <c r="BP307450" s="90"/>
    </row>
    <row r="307451" spans="68:68" customFormat="1">
      <c r="BP307451" s="90"/>
    </row>
    <row r="307452" spans="68:68" customFormat="1">
      <c r="BP307452" s="90"/>
    </row>
    <row r="307453" spans="68:68" customFormat="1">
      <c r="BP307453" s="90"/>
    </row>
    <row r="307454" spans="68:68" customFormat="1">
      <c r="BP307454" s="90"/>
    </row>
    <row r="307455" spans="68:68" customFormat="1">
      <c r="BP307455" s="90"/>
    </row>
    <row r="307456" spans="68:68" customFormat="1">
      <c r="BP307456" s="90"/>
    </row>
    <row r="307457" spans="68:68" customFormat="1">
      <c r="BP307457" s="90"/>
    </row>
    <row r="307458" spans="68:68" customFormat="1">
      <c r="BP307458" s="90"/>
    </row>
    <row r="307459" spans="68:68" customFormat="1">
      <c r="BP307459" s="90"/>
    </row>
    <row r="307460" spans="68:68" customFormat="1">
      <c r="BP307460" s="90"/>
    </row>
    <row r="307461" spans="68:68" customFormat="1">
      <c r="BP307461" s="90"/>
    </row>
    <row r="307462" spans="68:68" customFormat="1">
      <c r="BP307462" s="90"/>
    </row>
    <row r="307463" spans="68:68" customFormat="1">
      <c r="BP307463" s="90"/>
    </row>
    <row r="307464" spans="68:68" customFormat="1">
      <c r="BP307464" s="90"/>
    </row>
    <row r="307465" spans="68:68" customFormat="1">
      <c r="BP307465" s="90"/>
    </row>
    <row r="307466" spans="68:68" customFormat="1">
      <c r="BP307466" s="90"/>
    </row>
    <row r="307467" spans="68:68" customFormat="1">
      <c r="BP307467" s="90"/>
    </row>
    <row r="307468" spans="68:68" customFormat="1">
      <c r="BP307468" s="90"/>
    </row>
    <row r="307469" spans="68:68" customFormat="1">
      <c r="BP307469" s="90"/>
    </row>
    <row r="307470" spans="68:68" customFormat="1">
      <c r="BP307470" s="90"/>
    </row>
    <row r="307471" spans="68:68" customFormat="1">
      <c r="BP307471" s="90"/>
    </row>
    <row r="307472" spans="68:68" customFormat="1">
      <c r="BP307472" s="90"/>
    </row>
    <row r="307473" spans="68:68" customFormat="1">
      <c r="BP307473" s="90"/>
    </row>
    <row r="307474" spans="68:68" customFormat="1">
      <c r="BP307474" s="90"/>
    </row>
    <row r="307475" spans="68:68" customFormat="1">
      <c r="BP307475" s="90"/>
    </row>
    <row r="307476" spans="68:68" customFormat="1">
      <c r="BP307476" s="90"/>
    </row>
    <row r="307477" spans="68:68" customFormat="1">
      <c r="BP307477" s="90"/>
    </row>
    <row r="307478" spans="68:68" customFormat="1">
      <c r="BP307478" s="90"/>
    </row>
    <row r="307479" spans="68:68" customFormat="1">
      <c r="BP307479" s="90"/>
    </row>
    <row r="307480" spans="68:68" customFormat="1">
      <c r="BP307480" s="90"/>
    </row>
    <row r="307481" spans="68:68" customFormat="1">
      <c r="BP307481" s="90"/>
    </row>
    <row r="307482" spans="68:68" customFormat="1">
      <c r="BP307482" s="90"/>
    </row>
    <row r="307483" spans="68:68" customFormat="1">
      <c r="BP307483" s="90"/>
    </row>
    <row r="307484" spans="68:68" customFormat="1">
      <c r="BP307484" s="90"/>
    </row>
    <row r="307485" spans="68:68" customFormat="1">
      <c r="BP307485" s="90"/>
    </row>
    <row r="307486" spans="68:68" customFormat="1">
      <c r="BP307486" s="90"/>
    </row>
    <row r="307487" spans="68:68" customFormat="1">
      <c r="BP307487" s="90"/>
    </row>
    <row r="307488" spans="68:68" customFormat="1">
      <c r="BP307488" s="90"/>
    </row>
    <row r="307489" spans="68:68" customFormat="1">
      <c r="BP307489" s="90"/>
    </row>
    <row r="307490" spans="68:68" customFormat="1">
      <c r="BP307490" s="90"/>
    </row>
    <row r="307491" spans="68:68" customFormat="1">
      <c r="BP307491" s="90"/>
    </row>
    <row r="307492" spans="68:68" customFormat="1">
      <c r="BP307492" s="90"/>
    </row>
    <row r="307493" spans="68:68" customFormat="1">
      <c r="BP307493" s="90"/>
    </row>
    <row r="307494" spans="68:68" customFormat="1">
      <c r="BP307494" s="90"/>
    </row>
    <row r="307495" spans="68:68" customFormat="1">
      <c r="BP307495" s="90"/>
    </row>
    <row r="307496" spans="68:68" customFormat="1">
      <c r="BP307496" s="90"/>
    </row>
    <row r="307497" spans="68:68" customFormat="1">
      <c r="BP307497" s="90"/>
    </row>
    <row r="307498" spans="68:68" customFormat="1">
      <c r="BP307498" s="90"/>
    </row>
    <row r="307499" spans="68:68" customFormat="1">
      <c r="BP307499" s="90"/>
    </row>
    <row r="307500" spans="68:68" customFormat="1">
      <c r="BP307500" s="90"/>
    </row>
    <row r="307501" spans="68:68" customFormat="1">
      <c r="BP307501" s="90"/>
    </row>
    <row r="307502" spans="68:68" customFormat="1">
      <c r="BP307502" s="90"/>
    </row>
    <row r="307503" spans="68:68" customFormat="1">
      <c r="BP307503" s="90"/>
    </row>
    <row r="307504" spans="68:68" customFormat="1">
      <c r="BP307504" s="90"/>
    </row>
    <row r="307505" spans="68:68" customFormat="1">
      <c r="BP307505" s="90"/>
    </row>
    <row r="307506" spans="68:68" customFormat="1">
      <c r="BP307506" s="90"/>
    </row>
    <row r="307507" spans="68:68" customFormat="1">
      <c r="BP307507" s="90"/>
    </row>
    <row r="307508" spans="68:68" customFormat="1">
      <c r="BP307508" s="90"/>
    </row>
    <row r="307509" spans="68:68" customFormat="1">
      <c r="BP307509" s="90"/>
    </row>
    <row r="307510" spans="68:68" customFormat="1">
      <c r="BP307510" s="90"/>
    </row>
    <row r="307511" spans="68:68" customFormat="1">
      <c r="BP307511" s="90"/>
    </row>
    <row r="307512" spans="68:68" customFormat="1">
      <c r="BP307512" s="90"/>
    </row>
    <row r="307513" spans="68:68" customFormat="1">
      <c r="BP307513" s="90"/>
    </row>
    <row r="307514" spans="68:68" customFormat="1">
      <c r="BP307514" s="90"/>
    </row>
    <row r="307515" spans="68:68" customFormat="1">
      <c r="BP307515" s="90"/>
    </row>
    <row r="307516" spans="68:68" customFormat="1">
      <c r="BP307516" s="90"/>
    </row>
    <row r="307517" spans="68:68" customFormat="1">
      <c r="BP307517" s="90"/>
    </row>
    <row r="307518" spans="68:68" customFormat="1">
      <c r="BP307518" s="90"/>
    </row>
    <row r="307519" spans="68:68" customFormat="1">
      <c r="BP307519" s="90"/>
    </row>
    <row r="307520" spans="68:68" customFormat="1">
      <c r="BP307520" s="90"/>
    </row>
    <row r="307521" spans="68:68" customFormat="1">
      <c r="BP307521" s="90"/>
    </row>
    <row r="307522" spans="68:68" customFormat="1">
      <c r="BP307522" s="90"/>
    </row>
    <row r="307523" spans="68:68" customFormat="1">
      <c r="BP307523" s="90"/>
    </row>
    <row r="307524" spans="68:68" customFormat="1">
      <c r="BP307524" s="90"/>
    </row>
    <row r="307525" spans="68:68" customFormat="1">
      <c r="BP307525" s="90"/>
    </row>
    <row r="307526" spans="68:68" customFormat="1">
      <c r="BP307526" s="90"/>
    </row>
    <row r="307527" spans="68:68" customFormat="1">
      <c r="BP307527" s="90"/>
    </row>
    <row r="307528" spans="68:68" customFormat="1">
      <c r="BP307528" s="90"/>
    </row>
    <row r="307529" spans="68:68" customFormat="1">
      <c r="BP307529" s="90"/>
    </row>
    <row r="307530" spans="68:68" customFormat="1">
      <c r="BP307530" s="90"/>
    </row>
    <row r="307531" spans="68:68" customFormat="1">
      <c r="BP307531" s="90"/>
    </row>
    <row r="307532" spans="68:68" customFormat="1">
      <c r="BP307532" s="90"/>
    </row>
    <row r="307533" spans="68:68" customFormat="1">
      <c r="BP307533" s="90"/>
    </row>
    <row r="307534" spans="68:68" customFormat="1">
      <c r="BP307534" s="90"/>
    </row>
    <row r="307535" spans="68:68" customFormat="1">
      <c r="BP307535" s="90"/>
    </row>
    <row r="307536" spans="68:68" customFormat="1">
      <c r="BP307536" s="90"/>
    </row>
    <row r="307537" spans="68:68" customFormat="1">
      <c r="BP307537" s="90"/>
    </row>
    <row r="307538" spans="68:68" customFormat="1">
      <c r="BP307538" s="90"/>
    </row>
    <row r="307539" spans="68:68" customFormat="1">
      <c r="BP307539" s="90"/>
    </row>
    <row r="307540" spans="68:68" customFormat="1">
      <c r="BP307540" s="90"/>
    </row>
    <row r="307541" spans="68:68" customFormat="1">
      <c r="BP307541" s="90"/>
    </row>
    <row r="307542" spans="68:68" customFormat="1">
      <c r="BP307542" s="90"/>
    </row>
    <row r="307543" spans="68:68" customFormat="1">
      <c r="BP307543" s="90"/>
    </row>
    <row r="307544" spans="68:68" customFormat="1">
      <c r="BP307544" s="90"/>
    </row>
    <row r="307545" spans="68:68" customFormat="1">
      <c r="BP307545" s="90"/>
    </row>
    <row r="307546" spans="68:68" customFormat="1">
      <c r="BP307546" s="90"/>
    </row>
    <row r="307547" spans="68:68" customFormat="1">
      <c r="BP307547" s="90"/>
    </row>
    <row r="307548" spans="68:68" customFormat="1">
      <c r="BP307548" s="90"/>
    </row>
    <row r="307549" spans="68:68" customFormat="1">
      <c r="BP307549" s="90"/>
    </row>
    <row r="307550" spans="68:68" customFormat="1">
      <c r="BP307550" s="90"/>
    </row>
    <row r="307551" spans="68:68" customFormat="1">
      <c r="BP307551" s="90"/>
    </row>
    <row r="307552" spans="68:68" customFormat="1">
      <c r="BP307552" s="90"/>
    </row>
    <row r="307553" spans="68:68" customFormat="1">
      <c r="BP307553" s="90"/>
    </row>
    <row r="307554" spans="68:68" customFormat="1">
      <c r="BP307554" s="90"/>
    </row>
    <row r="307555" spans="68:68" customFormat="1">
      <c r="BP307555" s="90"/>
    </row>
    <row r="307556" spans="68:68" customFormat="1">
      <c r="BP307556" s="90"/>
    </row>
    <row r="307557" spans="68:68" customFormat="1">
      <c r="BP307557" s="90"/>
    </row>
    <row r="307558" spans="68:68" customFormat="1">
      <c r="BP307558" s="90"/>
    </row>
    <row r="307559" spans="68:68" customFormat="1">
      <c r="BP307559" s="90"/>
    </row>
    <row r="307560" spans="68:68" customFormat="1">
      <c r="BP307560" s="90"/>
    </row>
    <row r="307561" spans="68:68" customFormat="1">
      <c r="BP307561" s="90"/>
    </row>
    <row r="307562" spans="68:68" customFormat="1">
      <c r="BP307562" s="90"/>
    </row>
    <row r="307563" spans="68:68" customFormat="1">
      <c r="BP307563" s="90"/>
    </row>
    <row r="307564" spans="68:68" customFormat="1">
      <c r="BP307564" s="90"/>
    </row>
    <row r="307565" spans="68:68" customFormat="1">
      <c r="BP307565" s="90"/>
    </row>
    <row r="307566" spans="68:68" customFormat="1">
      <c r="BP307566" s="90"/>
    </row>
    <row r="307567" spans="68:68" customFormat="1">
      <c r="BP307567" s="90"/>
    </row>
    <row r="307568" spans="68:68" customFormat="1">
      <c r="BP307568" s="90"/>
    </row>
    <row r="307569" spans="68:68" customFormat="1">
      <c r="BP307569" s="90"/>
    </row>
    <row r="307570" spans="68:68" customFormat="1">
      <c r="BP307570" s="90"/>
    </row>
    <row r="307571" spans="68:68" customFormat="1">
      <c r="BP307571" s="90"/>
    </row>
    <row r="307572" spans="68:68" customFormat="1">
      <c r="BP307572" s="90"/>
    </row>
    <row r="307573" spans="68:68" customFormat="1">
      <c r="BP307573" s="90"/>
    </row>
    <row r="307574" spans="68:68" customFormat="1">
      <c r="BP307574" s="90"/>
    </row>
    <row r="307575" spans="68:68" customFormat="1">
      <c r="BP307575" s="90"/>
    </row>
    <row r="307576" spans="68:68" customFormat="1">
      <c r="BP307576" s="90"/>
    </row>
    <row r="307577" spans="68:68" customFormat="1">
      <c r="BP307577" s="90"/>
    </row>
    <row r="307578" spans="68:68" customFormat="1">
      <c r="BP307578" s="90"/>
    </row>
    <row r="307579" spans="68:68" customFormat="1">
      <c r="BP307579" s="90"/>
    </row>
    <row r="307580" spans="68:68" customFormat="1">
      <c r="BP307580" s="90"/>
    </row>
    <row r="307581" spans="68:68" customFormat="1">
      <c r="BP307581" s="90"/>
    </row>
    <row r="307582" spans="68:68" customFormat="1">
      <c r="BP307582" s="90"/>
    </row>
    <row r="307583" spans="68:68" customFormat="1">
      <c r="BP307583" s="90"/>
    </row>
    <row r="307584" spans="68:68" customFormat="1">
      <c r="BP307584" s="90"/>
    </row>
    <row r="307585" spans="68:68" customFormat="1">
      <c r="BP307585" s="90"/>
    </row>
    <row r="307586" spans="68:68" customFormat="1">
      <c r="BP307586" s="90"/>
    </row>
    <row r="307587" spans="68:68" customFormat="1">
      <c r="BP307587" s="90"/>
    </row>
    <row r="307588" spans="68:68" customFormat="1">
      <c r="BP307588" s="90"/>
    </row>
    <row r="307589" spans="68:68" customFormat="1">
      <c r="BP307589" s="90"/>
    </row>
    <row r="307590" spans="68:68" customFormat="1">
      <c r="BP307590" s="90"/>
    </row>
    <row r="307591" spans="68:68" customFormat="1">
      <c r="BP307591" s="90"/>
    </row>
    <row r="307592" spans="68:68" customFormat="1">
      <c r="BP307592" s="90"/>
    </row>
    <row r="307593" spans="68:68" customFormat="1">
      <c r="BP307593" s="90"/>
    </row>
    <row r="307594" spans="68:68" customFormat="1">
      <c r="BP307594" s="90"/>
    </row>
    <row r="307595" spans="68:68" customFormat="1">
      <c r="BP307595" s="90"/>
    </row>
    <row r="307596" spans="68:68" customFormat="1">
      <c r="BP307596" s="90"/>
    </row>
    <row r="307597" spans="68:68" customFormat="1">
      <c r="BP307597" s="90"/>
    </row>
    <row r="307598" spans="68:68" customFormat="1">
      <c r="BP307598" s="90"/>
    </row>
    <row r="307599" spans="68:68" customFormat="1">
      <c r="BP307599" s="90"/>
    </row>
    <row r="307600" spans="68:68" customFormat="1">
      <c r="BP307600" s="90"/>
    </row>
    <row r="307601" spans="68:68" customFormat="1">
      <c r="BP307601" s="90"/>
    </row>
    <row r="307602" spans="68:68" customFormat="1">
      <c r="BP307602" s="90"/>
    </row>
    <row r="307603" spans="68:68" customFormat="1">
      <c r="BP307603" s="90"/>
    </row>
    <row r="307604" spans="68:68" customFormat="1">
      <c r="BP307604" s="90"/>
    </row>
    <row r="307605" spans="68:68" customFormat="1">
      <c r="BP307605" s="90"/>
    </row>
    <row r="307606" spans="68:68" customFormat="1">
      <c r="BP307606" s="90"/>
    </row>
    <row r="307607" spans="68:68" customFormat="1">
      <c r="BP307607" s="90"/>
    </row>
    <row r="307608" spans="68:68" customFormat="1">
      <c r="BP307608" s="90"/>
    </row>
    <row r="307609" spans="68:68" customFormat="1">
      <c r="BP307609" s="90"/>
    </row>
    <row r="307610" spans="68:68" customFormat="1">
      <c r="BP307610" s="90"/>
    </row>
    <row r="307611" spans="68:68" customFormat="1">
      <c r="BP307611" s="90"/>
    </row>
    <row r="307612" spans="68:68" customFormat="1">
      <c r="BP307612" s="90"/>
    </row>
    <row r="307613" spans="68:68" customFormat="1">
      <c r="BP307613" s="90"/>
    </row>
    <row r="307614" spans="68:68" customFormat="1">
      <c r="BP307614" s="90"/>
    </row>
    <row r="307615" spans="68:68" customFormat="1">
      <c r="BP307615" s="90"/>
    </row>
    <row r="307616" spans="68:68" customFormat="1">
      <c r="BP307616" s="90"/>
    </row>
    <row r="307617" spans="68:68" customFormat="1">
      <c r="BP307617" s="90"/>
    </row>
    <row r="307618" spans="68:68" customFormat="1">
      <c r="BP307618" s="90"/>
    </row>
    <row r="307619" spans="68:68" customFormat="1">
      <c r="BP307619" s="90"/>
    </row>
    <row r="307620" spans="68:68" customFormat="1">
      <c r="BP307620" s="90"/>
    </row>
    <row r="307621" spans="68:68" customFormat="1">
      <c r="BP307621" s="90"/>
    </row>
    <row r="307622" spans="68:68" customFormat="1">
      <c r="BP307622" s="90"/>
    </row>
    <row r="307623" spans="68:68" customFormat="1">
      <c r="BP307623" s="90"/>
    </row>
    <row r="307624" spans="68:68" customFormat="1">
      <c r="BP307624" s="90"/>
    </row>
    <row r="307625" spans="68:68" customFormat="1">
      <c r="BP307625" s="90"/>
    </row>
    <row r="307626" spans="68:68" customFormat="1">
      <c r="BP307626" s="90"/>
    </row>
    <row r="307627" spans="68:68" customFormat="1">
      <c r="BP307627" s="90"/>
    </row>
    <row r="307628" spans="68:68" customFormat="1">
      <c r="BP307628" s="90"/>
    </row>
    <row r="307629" spans="68:68" customFormat="1">
      <c r="BP307629" s="90"/>
    </row>
    <row r="307630" spans="68:68" customFormat="1">
      <c r="BP307630" s="90"/>
    </row>
    <row r="307631" spans="68:68" customFormat="1">
      <c r="BP307631" s="90"/>
    </row>
    <row r="307632" spans="68:68" customFormat="1">
      <c r="BP307632" s="90"/>
    </row>
    <row r="307633" spans="68:68" customFormat="1">
      <c r="BP307633" s="90"/>
    </row>
    <row r="307634" spans="68:68" customFormat="1">
      <c r="BP307634" s="90"/>
    </row>
    <row r="307635" spans="68:68" customFormat="1">
      <c r="BP307635" s="90"/>
    </row>
    <row r="307636" spans="68:68" customFormat="1">
      <c r="BP307636" s="90"/>
    </row>
    <row r="307637" spans="68:68" customFormat="1">
      <c r="BP307637" s="90"/>
    </row>
    <row r="307638" spans="68:68" customFormat="1">
      <c r="BP307638" s="90"/>
    </row>
    <row r="307639" spans="68:68" customFormat="1">
      <c r="BP307639" s="90"/>
    </row>
    <row r="307640" spans="68:68" customFormat="1">
      <c r="BP307640" s="90"/>
    </row>
    <row r="307641" spans="68:68" customFormat="1">
      <c r="BP307641" s="90"/>
    </row>
    <row r="307642" spans="68:68" customFormat="1">
      <c r="BP307642" s="90"/>
    </row>
    <row r="307643" spans="68:68" customFormat="1">
      <c r="BP307643" s="90"/>
    </row>
    <row r="307644" spans="68:68" customFormat="1">
      <c r="BP307644" s="90"/>
    </row>
    <row r="307645" spans="68:68" customFormat="1">
      <c r="BP307645" s="90"/>
    </row>
    <row r="307646" spans="68:68" customFormat="1">
      <c r="BP307646" s="90"/>
    </row>
    <row r="307647" spans="68:68" customFormat="1">
      <c r="BP307647" s="90"/>
    </row>
    <row r="307648" spans="68:68" customFormat="1">
      <c r="BP307648" s="90"/>
    </row>
    <row r="307649" spans="68:68" customFormat="1">
      <c r="BP307649" s="90"/>
    </row>
    <row r="307650" spans="68:68" customFormat="1">
      <c r="BP307650" s="90"/>
    </row>
    <row r="307651" spans="68:68" customFormat="1">
      <c r="BP307651" s="90"/>
    </row>
    <row r="307652" spans="68:68" customFormat="1">
      <c r="BP307652" s="90"/>
    </row>
    <row r="307653" spans="68:68" customFormat="1">
      <c r="BP307653" s="90"/>
    </row>
    <row r="307654" spans="68:68" customFormat="1">
      <c r="BP307654" s="90"/>
    </row>
    <row r="307655" spans="68:68" customFormat="1">
      <c r="BP307655" s="90"/>
    </row>
    <row r="307656" spans="68:68" customFormat="1">
      <c r="BP307656" s="90"/>
    </row>
    <row r="307657" spans="68:68" customFormat="1">
      <c r="BP307657" s="90"/>
    </row>
    <row r="307658" spans="68:68" customFormat="1">
      <c r="BP307658" s="90"/>
    </row>
    <row r="307659" spans="68:68" customFormat="1">
      <c r="BP307659" s="90"/>
    </row>
    <row r="307660" spans="68:68" customFormat="1">
      <c r="BP307660" s="90"/>
    </row>
    <row r="307661" spans="68:68" customFormat="1">
      <c r="BP307661" s="90"/>
    </row>
    <row r="307662" spans="68:68" customFormat="1">
      <c r="BP307662" s="90"/>
    </row>
    <row r="307663" spans="68:68" customFormat="1">
      <c r="BP307663" s="90"/>
    </row>
    <row r="307664" spans="68:68" customFormat="1">
      <c r="BP307664" s="90"/>
    </row>
    <row r="307665" spans="68:68" customFormat="1">
      <c r="BP307665" s="90"/>
    </row>
    <row r="307666" spans="68:68" customFormat="1">
      <c r="BP307666" s="90"/>
    </row>
    <row r="307667" spans="68:68" customFormat="1">
      <c r="BP307667" s="90"/>
    </row>
    <row r="307668" spans="68:68" customFormat="1">
      <c r="BP307668" s="90"/>
    </row>
    <row r="307669" spans="68:68" customFormat="1">
      <c r="BP307669" s="90"/>
    </row>
    <row r="307670" spans="68:68" customFormat="1">
      <c r="BP307670" s="90"/>
    </row>
    <row r="307671" spans="68:68" customFormat="1">
      <c r="BP307671" s="90"/>
    </row>
    <row r="307672" spans="68:68" customFormat="1">
      <c r="BP307672" s="90"/>
    </row>
    <row r="307673" spans="68:68" customFormat="1">
      <c r="BP307673" s="90"/>
    </row>
    <row r="307674" spans="68:68" customFormat="1">
      <c r="BP307674" s="90"/>
    </row>
    <row r="307675" spans="68:68" customFormat="1">
      <c r="BP307675" s="90"/>
    </row>
    <row r="307676" spans="68:68" customFormat="1">
      <c r="BP307676" s="90"/>
    </row>
    <row r="307677" spans="68:68" customFormat="1">
      <c r="BP307677" s="90"/>
    </row>
    <row r="307678" spans="68:68" customFormat="1">
      <c r="BP307678" s="90"/>
    </row>
    <row r="307679" spans="68:68" customFormat="1">
      <c r="BP307679" s="90"/>
    </row>
    <row r="307680" spans="68:68" customFormat="1">
      <c r="BP307680" s="90"/>
    </row>
    <row r="307681" spans="68:68" customFormat="1">
      <c r="BP307681" s="90"/>
    </row>
    <row r="307682" spans="68:68" customFormat="1">
      <c r="BP307682" s="90"/>
    </row>
    <row r="307683" spans="68:68" customFormat="1">
      <c r="BP307683" s="90"/>
    </row>
    <row r="307684" spans="68:68" customFormat="1">
      <c r="BP307684" s="90"/>
    </row>
    <row r="307685" spans="68:68" customFormat="1">
      <c r="BP307685" s="90"/>
    </row>
    <row r="307686" spans="68:68" customFormat="1">
      <c r="BP307686" s="90"/>
    </row>
    <row r="307687" spans="68:68" customFormat="1">
      <c r="BP307687" s="90"/>
    </row>
    <row r="307688" spans="68:68" customFormat="1">
      <c r="BP307688" s="90"/>
    </row>
    <row r="307689" spans="68:68" customFormat="1">
      <c r="BP307689" s="90"/>
    </row>
    <row r="307690" spans="68:68" customFormat="1">
      <c r="BP307690" s="90"/>
    </row>
    <row r="307691" spans="68:68" customFormat="1">
      <c r="BP307691" s="90"/>
    </row>
    <row r="307692" spans="68:68" customFormat="1">
      <c r="BP307692" s="90"/>
    </row>
    <row r="307693" spans="68:68" customFormat="1">
      <c r="BP307693" s="90"/>
    </row>
    <row r="307694" spans="68:68" customFormat="1">
      <c r="BP307694" s="90"/>
    </row>
    <row r="307695" spans="68:68" customFormat="1">
      <c r="BP307695" s="90"/>
    </row>
    <row r="307696" spans="68:68" customFormat="1">
      <c r="BP307696" s="90"/>
    </row>
    <row r="307697" spans="68:68" customFormat="1">
      <c r="BP307697" s="90"/>
    </row>
    <row r="307698" spans="68:68" customFormat="1">
      <c r="BP307698" s="90"/>
    </row>
    <row r="307699" spans="68:68" customFormat="1">
      <c r="BP307699" s="90"/>
    </row>
    <row r="307700" spans="68:68" customFormat="1">
      <c r="BP307700" s="90"/>
    </row>
    <row r="307701" spans="68:68" customFormat="1">
      <c r="BP307701" s="90"/>
    </row>
    <row r="307702" spans="68:68" customFormat="1">
      <c r="BP307702" s="90"/>
    </row>
    <row r="307703" spans="68:68" customFormat="1">
      <c r="BP307703" s="90"/>
    </row>
    <row r="307704" spans="68:68" customFormat="1">
      <c r="BP307704" s="90"/>
    </row>
    <row r="307705" spans="68:68" customFormat="1">
      <c r="BP307705" s="90"/>
    </row>
    <row r="307706" spans="68:68" customFormat="1">
      <c r="BP307706" s="90"/>
    </row>
    <row r="307707" spans="68:68" customFormat="1">
      <c r="BP307707" s="90"/>
    </row>
    <row r="307708" spans="68:68" customFormat="1">
      <c r="BP307708" s="90"/>
    </row>
    <row r="307709" spans="68:68" customFormat="1">
      <c r="BP307709" s="90"/>
    </row>
    <row r="307710" spans="68:68" customFormat="1">
      <c r="BP307710" s="90"/>
    </row>
    <row r="307711" spans="68:68" customFormat="1">
      <c r="BP307711" s="90"/>
    </row>
    <row r="307712" spans="68:68" customFormat="1">
      <c r="BP307712" s="90"/>
    </row>
    <row r="307713" spans="68:68" customFormat="1">
      <c r="BP307713" s="90"/>
    </row>
    <row r="307714" spans="68:68" customFormat="1">
      <c r="BP307714" s="90"/>
    </row>
    <row r="307715" spans="68:68" customFormat="1">
      <c r="BP307715" s="90"/>
    </row>
    <row r="307716" spans="68:68" customFormat="1">
      <c r="BP307716" s="90"/>
    </row>
    <row r="307717" spans="68:68" customFormat="1">
      <c r="BP307717" s="90"/>
    </row>
    <row r="307718" spans="68:68" customFormat="1">
      <c r="BP307718" s="90"/>
    </row>
    <row r="307719" spans="68:68" customFormat="1">
      <c r="BP307719" s="90"/>
    </row>
    <row r="307720" spans="68:68" customFormat="1">
      <c r="BP307720" s="90"/>
    </row>
    <row r="307721" spans="68:68" customFormat="1">
      <c r="BP307721" s="90"/>
    </row>
    <row r="307722" spans="68:68" customFormat="1">
      <c r="BP307722" s="90"/>
    </row>
    <row r="307723" spans="68:68" customFormat="1">
      <c r="BP307723" s="90"/>
    </row>
    <row r="307724" spans="68:68" customFormat="1">
      <c r="BP307724" s="90"/>
    </row>
    <row r="307725" spans="68:68" customFormat="1">
      <c r="BP307725" s="90"/>
    </row>
    <row r="307726" spans="68:68" customFormat="1">
      <c r="BP307726" s="90"/>
    </row>
    <row r="307727" spans="68:68" customFormat="1">
      <c r="BP307727" s="90"/>
    </row>
    <row r="307728" spans="68:68" customFormat="1">
      <c r="BP307728" s="90"/>
    </row>
    <row r="307729" spans="68:68" customFormat="1">
      <c r="BP307729" s="90"/>
    </row>
    <row r="307730" spans="68:68" customFormat="1">
      <c r="BP307730" s="90"/>
    </row>
    <row r="307731" spans="68:68" customFormat="1">
      <c r="BP307731" s="90"/>
    </row>
    <row r="307732" spans="68:68" customFormat="1">
      <c r="BP307732" s="90"/>
    </row>
    <row r="307733" spans="68:68" customFormat="1">
      <c r="BP307733" s="90"/>
    </row>
    <row r="307734" spans="68:68" customFormat="1">
      <c r="BP307734" s="90"/>
    </row>
    <row r="307735" spans="68:68" customFormat="1">
      <c r="BP307735" s="90"/>
    </row>
    <row r="307736" spans="68:68" customFormat="1">
      <c r="BP307736" s="90"/>
    </row>
    <row r="307737" spans="68:68" customFormat="1">
      <c r="BP307737" s="90"/>
    </row>
    <row r="307738" spans="68:68" customFormat="1">
      <c r="BP307738" s="90"/>
    </row>
    <row r="307739" spans="68:68" customFormat="1">
      <c r="BP307739" s="90"/>
    </row>
    <row r="307740" spans="68:68" customFormat="1">
      <c r="BP307740" s="90"/>
    </row>
    <row r="307741" spans="68:68" customFormat="1">
      <c r="BP307741" s="90"/>
    </row>
    <row r="307742" spans="68:68" customFormat="1">
      <c r="BP307742" s="90"/>
    </row>
    <row r="307743" spans="68:68" customFormat="1">
      <c r="BP307743" s="90"/>
    </row>
    <row r="307744" spans="68:68" customFormat="1">
      <c r="BP307744" s="90"/>
    </row>
    <row r="307745" spans="68:68" customFormat="1">
      <c r="BP307745" s="90"/>
    </row>
    <row r="307746" spans="68:68" customFormat="1">
      <c r="BP307746" s="90"/>
    </row>
    <row r="307747" spans="68:68" customFormat="1">
      <c r="BP307747" s="90"/>
    </row>
    <row r="307748" spans="68:68" customFormat="1">
      <c r="BP307748" s="90"/>
    </row>
    <row r="307749" spans="68:68" customFormat="1">
      <c r="BP307749" s="90"/>
    </row>
    <row r="307750" spans="68:68" customFormat="1">
      <c r="BP307750" s="90"/>
    </row>
    <row r="307751" spans="68:68" customFormat="1">
      <c r="BP307751" s="90"/>
    </row>
    <row r="307752" spans="68:68" customFormat="1">
      <c r="BP307752" s="90"/>
    </row>
    <row r="307753" spans="68:68" customFormat="1">
      <c r="BP307753" s="90"/>
    </row>
    <row r="307754" spans="68:68" customFormat="1">
      <c r="BP307754" s="90"/>
    </row>
    <row r="307755" spans="68:68" customFormat="1">
      <c r="BP307755" s="90"/>
    </row>
    <row r="307756" spans="68:68" customFormat="1">
      <c r="BP307756" s="90"/>
    </row>
    <row r="307757" spans="68:68" customFormat="1">
      <c r="BP307757" s="90"/>
    </row>
    <row r="307758" spans="68:68" customFormat="1">
      <c r="BP307758" s="90"/>
    </row>
    <row r="307759" spans="68:68" customFormat="1">
      <c r="BP307759" s="90"/>
    </row>
    <row r="307760" spans="68:68" customFormat="1">
      <c r="BP307760" s="90"/>
    </row>
    <row r="307761" spans="68:68" customFormat="1">
      <c r="BP307761" s="90"/>
    </row>
    <row r="307762" spans="68:68" customFormat="1">
      <c r="BP307762" s="90"/>
    </row>
    <row r="307763" spans="68:68" customFormat="1">
      <c r="BP307763" s="90"/>
    </row>
    <row r="307764" spans="68:68" customFormat="1">
      <c r="BP307764" s="90"/>
    </row>
    <row r="307765" spans="68:68" customFormat="1">
      <c r="BP307765" s="90"/>
    </row>
    <row r="307766" spans="68:68" customFormat="1">
      <c r="BP307766" s="90"/>
    </row>
    <row r="307767" spans="68:68" customFormat="1">
      <c r="BP307767" s="90"/>
    </row>
    <row r="307768" spans="68:68" customFormat="1">
      <c r="BP307768" s="90"/>
    </row>
    <row r="307769" spans="68:68" customFormat="1">
      <c r="BP307769" s="90"/>
    </row>
    <row r="307770" spans="68:68" customFormat="1">
      <c r="BP307770" s="90"/>
    </row>
    <row r="307771" spans="68:68" customFormat="1">
      <c r="BP307771" s="90"/>
    </row>
    <row r="307772" spans="68:68" customFormat="1">
      <c r="BP307772" s="90"/>
    </row>
    <row r="307773" spans="68:68" customFormat="1">
      <c r="BP307773" s="90"/>
    </row>
    <row r="307774" spans="68:68" customFormat="1">
      <c r="BP307774" s="90"/>
    </row>
    <row r="307775" spans="68:68" customFormat="1">
      <c r="BP307775" s="90"/>
    </row>
    <row r="307776" spans="68:68" customFormat="1">
      <c r="BP307776" s="90"/>
    </row>
    <row r="307777" spans="68:68" customFormat="1">
      <c r="BP307777" s="90"/>
    </row>
    <row r="307778" spans="68:68" customFormat="1">
      <c r="BP307778" s="90"/>
    </row>
    <row r="307779" spans="68:68" customFormat="1">
      <c r="BP307779" s="90"/>
    </row>
    <row r="307780" spans="68:68" customFormat="1">
      <c r="BP307780" s="90"/>
    </row>
    <row r="307781" spans="68:68" customFormat="1">
      <c r="BP307781" s="90"/>
    </row>
    <row r="307782" spans="68:68" customFormat="1">
      <c r="BP307782" s="90"/>
    </row>
    <row r="307783" spans="68:68" customFormat="1">
      <c r="BP307783" s="90"/>
    </row>
    <row r="307784" spans="68:68" customFormat="1">
      <c r="BP307784" s="90"/>
    </row>
    <row r="307785" spans="68:68" customFormat="1">
      <c r="BP307785" s="90"/>
    </row>
    <row r="307786" spans="68:68" customFormat="1">
      <c r="BP307786" s="90"/>
    </row>
    <row r="307787" spans="68:68" customFormat="1">
      <c r="BP307787" s="90"/>
    </row>
    <row r="307788" spans="68:68" customFormat="1">
      <c r="BP307788" s="90"/>
    </row>
    <row r="307789" spans="68:68" customFormat="1">
      <c r="BP307789" s="90"/>
    </row>
    <row r="307790" spans="68:68" customFormat="1">
      <c r="BP307790" s="90"/>
    </row>
    <row r="307791" spans="68:68" customFormat="1">
      <c r="BP307791" s="90"/>
    </row>
    <row r="307792" spans="68:68" customFormat="1">
      <c r="BP307792" s="90"/>
    </row>
    <row r="307793" spans="68:68" customFormat="1">
      <c r="BP307793" s="90"/>
    </row>
    <row r="307794" spans="68:68" customFormat="1">
      <c r="BP307794" s="90"/>
    </row>
    <row r="307795" spans="68:68" customFormat="1">
      <c r="BP307795" s="90"/>
    </row>
    <row r="307796" spans="68:68" customFormat="1">
      <c r="BP307796" s="90"/>
    </row>
    <row r="307797" spans="68:68" customFormat="1">
      <c r="BP307797" s="90"/>
    </row>
    <row r="307798" spans="68:68" customFormat="1">
      <c r="BP307798" s="90"/>
    </row>
    <row r="307799" spans="68:68" customFormat="1">
      <c r="BP307799" s="90"/>
    </row>
    <row r="307800" spans="68:68" customFormat="1">
      <c r="BP307800" s="90"/>
    </row>
    <row r="307801" spans="68:68" customFormat="1">
      <c r="BP307801" s="90"/>
    </row>
    <row r="307802" spans="68:68" customFormat="1">
      <c r="BP307802" s="90"/>
    </row>
    <row r="307803" spans="68:68" customFormat="1">
      <c r="BP307803" s="90"/>
    </row>
    <row r="307804" spans="68:68" customFormat="1">
      <c r="BP307804" s="90"/>
    </row>
    <row r="307805" spans="68:68" customFormat="1">
      <c r="BP307805" s="90"/>
    </row>
    <row r="307806" spans="68:68" customFormat="1">
      <c r="BP307806" s="90"/>
    </row>
    <row r="307807" spans="68:68" customFormat="1">
      <c r="BP307807" s="90"/>
    </row>
    <row r="307808" spans="68:68" customFormat="1">
      <c r="BP307808" s="90"/>
    </row>
    <row r="307809" spans="68:68" customFormat="1">
      <c r="BP307809" s="90"/>
    </row>
    <row r="307810" spans="68:68" customFormat="1">
      <c r="BP307810" s="90"/>
    </row>
    <row r="307811" spans="68:68" customFormat="1">
      <c r="BP307811" s="90"/>
    </row>
    <row r="307812" spans="68:68" customFormat="1">
      <c r="BP307812" s="90"/>
    </row>
    <row r="307813" spans="68:68" customFormat="1">
      <c r="BP307813" s="90"/>
    </row>
    <row r="307814" spans="68:68" customFormat="1">
      <c r="BP307814" s="90"/>
    </row>
    <row r="307815" spans="68:68" customFormat="1">
      <c r="BP307815" s="90"/>
    </row>
    <row r="307816" spans="68:68" customFormat="1">
      <c r="BP307816" s="90"/>
    </row>
    <row r="307817" spans="68:68" customFormat="1">
      <c r="BP307817" s="90"/>
    </row>
    <row r="307818" spans="68:68" customFormat="1">
      <c r="BP307818" s="90"/>
    </row>
    <row r="307819" spans="68:68" customFormat="1">
      <c r="BP307819" s="90"/>
    </row>
    <row r="307820" spans="68:68" customFormat="1">
      <c r="BP307820" s="90"/>
    </row>
    <row r="307821" spans="68:68" customFormat="1">
      <c r="BP307821" s="90"/>
    </row>
    <row r="307822" spans="68:68" customFormat="1">
      <c r="BP307822" s="90"/>
    </row>
    <row r="307823" spans="68:68" customFormat="1">
      <c r="BP307823" s="90"/>
    </row>
    <row r="307824" spans="68:68" customFormat="1">
      <c r="BP307824" s="90"/>
    </row>
    <row r="307825" spans="68:68" customFormat="1">
      <c r="BP307825" s="90"/>
    </row>
    <row r="307826" spans="68:68" customFormat="1">
      <c r="BP307826" s="90"/>
    </row>
    <row r="307827" spans="68:68" customFormat="1">
      <c r="BP307827" s="90"/>
    </row>
    <row r="307828" spans="68:68" customFormat="1">
      <c r="BP307828" s="90"/>
    </row>
    <row r="307829" spans="68:68" customFormat="1">
      <c r="BP307829" s="90"/>
    </row>
    <row r="307830" spans="68:68" customFormat="1">
      <c r="BP307830" s="90"/>
    </row>
    <row r="307831" spans="68:68" customFormat="1">
      <c r="BP307831" s="90"/>
    </row>
    <row r="307832" spans="68:68" customFormat="1">
      <c r="BP307832" s="90"/>
    </row>
    <row r="307833" spans="68:68" customFormat="1">
      <c r="BP307833" s="90"/>
    </row>
    <row r="307834" spans="68:68" customFormat="1">
      <c r="BP307834" s="90"/>
    </row>
    <row r="307835" spans="68:68" customFormat="1">
      <c r="BP307835" s="90"/>
    </row>
    <row r="307836" spans="68:68" customFormat="1">
      <c r="BP307836" s="90"/>
    </row>
    <row r="307837" spans="68:68" customFormat="1">
      <c r="BP307837" s="90"/>
    </row>
    <row r="307838" spans="68:68" customFormat="1">
      <c r="BP307838" s="90"/>
    </row>
    <row r="307839" spans="68:68" customFormat="1">
      <c r="BP307839" s="90"/>
    </row>
    <row r="307840" spans="68:68" customFormat="1">
      <c r="BP307840" s="90"/>
    </row>
    <row r="307841" spans="68:68" customFormat="1">
      <c r="BP307841" s="90"/>
    </row>
    <row r="307842" spans="68:68" customFormat="1">
      <c r="BP307842" s="90"/>
    </row>
    <row r="307843" spans="68:68" customFormat="1">
      <c r="BP307843" s="90"/>
    </row>
    <row r="307844" spans="68:68" customFormat="1">
      <c r="BP307844" s="90"/>
    </row>
    <row r="307845" spans="68:68" customFormat="1">
      <c r="BP307845" s="90"/>
    </row>
    <row r="307846" spans="68:68" customFormat="1">
      <c r="BP307846" s="90"/>
    </row>
    <row r="307847" spans="68:68" customFormat="1">
      <c r="BP307847" s="90"/>
    </row>
    <row r="307848" spans="68:68" customFormat="1">
      <c r="BP307848" s="90"/>
    </row>
    <row r="307849" spans="68:68" customFormat="1">
      <c r="BP307849" s="90"/>
    </row>
    <row r="307850" spans="68:68" customFormat="1">
      <c r="BP307850" s="90"/>
    </row>
    <row r="307851" spans="68:68" customFormat="1">
      <c r="BP307851" s="90"/>
    </row>
    <row r="307852" spans="68:68" customFormat="1">
      <c r="BP307852" s="90"/>
    </row>
    <row r="307853" spans="68:68" customFormat="1">
      <c r="BP307853" s="90"/>
    </row>
    <row r="307854" spans="68:68" customFormat="1">
      <c r="BP307854" s="90"/>
    </row>
    <row r="307855" spans="68:68" customFormat="1">
      <c r="BP307855" s="90"/>
    </row>
    <row r="307856" spans="68:68" customFormat="1">
      <c r="BP307856" s="90"/>
    </row>
    <row r="307857" spans="68:68" customFormat="1">
      <c r="BP307857" s="90"/>
    </row>
    <row r="307858" spans="68:68" customFormat="1">
      <c r="BP307858" s="90"/>
    </row>
    <row r="307859" spans="68:68" customFormat="1">
      <c r="BP307859" s="90"/>
    </row>
    <row r="307860" spans="68:68" customFormat="1">
      <c r="BP307860" s="90"/>
    </row>
    <row r="307861" spans="68:68" customFormat="1">
      <c r="BP307861" s="90"/>
    </row>
    <row r="307862" spans="68:68" customFormat="1">
      <c r="BP307862" s="90"/>
    </row>
    <row r="307863" spans="68:68" customFormat="1">
      <c r="BP307863" s="90"/>
    </row>
    <row r="307864" spans="68:68" customFormat="1">
      <c r="BP307864" s="90"/>
    </row>
    <row r="307865" spans="68:68" customFormat="1">
      <c r="BP307865" s="90"/>
    </row>
    <row r="307866" spans="68:68" customFormat="1">
      <c r="BP307866" s="90"/>
    </row>
    <row r="307867" spans="68:68" customFormat="1">
      <c r="BP307867" s="90"/>
    </row>
    <row r="307868" spans="68:68" customFormat="1">
      <c r="BP307868" s="90"/>
    </row>
    <row r="307869" spans="68:68" customFormat="1">
      <c r="BP307869" s="90"/>
    </row>
    <row r="307870" spans="68:68" customFormat="1">
      <c r="BP307870" s="90"/>
    </row>
    <row r="307871" spans="68:68" customFormat="1">
      <c r="BP307871" s="90"/>
    </row>
    <row r="307872" spans="68:68" customFormat="1">
      <c r="BP307872" s="90"/>
    </row>
    <row r="307873" spans="68:68" customFormat="1">
      <c r="BP307873" s="90"/>
    </row>
    <row r="307874" spans="68:68" customFormat="1">
      <c r="BP307874" s="90"/>
    </row>
    <row r="307875" spans="68:68" customFormat="1">
      <c r="BP307875" s="90"/>
    </row>
    <row r="307876" spans="68:68" customFormat="1">
      <c r="BP307876" s="90"/>
    </row>
    <row r="307877" spans="68:68" customFormat="1">
      <c r="BP307877" s="90"/>
    </row>
    <row r="307878" spans="68:68" customFormat="1">
      <c r="BP307878" s="90"/>
    </row>
    <row r="307879" spans="68:68" customFormat="1">
      <c r="BP307879" s="90"/>
    </row>
    <row r="307880" spans="68:68" customFormat="1">
      <c r="BP307880" s="90"/>
    </row>
    <row r="307881" spans="68:68" customFormat="1">
      <c r="BP307881" s="90"/>
    </row>
    <row r="307882" spans="68:68" customFormat="1">
      <c r="BP307882" s="90"/>
    </row>
    <row r="307883" spans="68:68" customFormat="1">
      <c r="BP307883" s="90"/>
    </row>
    <row r="307884" spans="68:68" customFormat="1">
      <c r="BP307884" s="90"/>
    </row>
    <row r="307885" spans="68:68" customFormat="1">
      <c r="BP307885" s="90"/>
    </row>
    <row r="307886" spans="68:68" customFormat="1">
      <c r="BP307886" s="90"/>
    </row>
    <row r="307887" spans="68:68" customFormat="1">
      <c r="BP307887" s="90"/>
    </row>
    <row r="307888" spans="68:68" customFormat="1">
      <c r="BP307888" s="90"/>
    </row>
    <row r="307889" spans="68:68" customFormat="1">
      <c r="BP307889" s="90"/>
    </row>
    <row r="307890" spans="68:68" customFormat="1">
      <c r="BP307890" s="90"/>
    </row>
    <row r="307891" spans="68:68" customFormat="1">
      <c r="BP307891" s="90"/>
    </row>
    <row r="307892" spans="68:68" customFormat="1">
      <c r="BP307892" s="90"/>
    </row>
    <row r="307893" spans="68:68" customFormat="1">
      <c r="BP307893" s="90"/>
    </row>
    <row r="307894" spans="68:68" customFormat="1">
      <c r="BP307894" s="90"/>
    </row>
    <row r="307895" spans="68:68" customFormat="1">
      <c r="BP307895" s="90"/>
    </row>
    <row r="307896" spans="68:68" customFormat="1">
      <c r="BP307896" s="90"/>
    </row>
    <row r="307897" spans="68:68" customFormat="1">
      <c r="BP307897" s="90"/>
    </row>
    <row r="307898" spans="68:68" customFormat="1">
      <c r="BP307898" s="90"/>
    </row>
    <row r="307899" spans="68:68" customFormat="1">
      <c r="BP307899" s="90"/>
    </row>
    <row r="307900" spans="68:68" customFormat="1">
      <c r="BP307900" s="90"/>
    </row>
    <row r="307901" spans="68:68" customFormat="1">
      <c r="BP307901" s="90"/>
    </row>
    <row r="307902" spans="68:68" customFormat="1">
      <c r="BP307902" s="90"/>
    </row>
    <row r="307903" spans="68:68" customFormat="1">
      <c r="BP307903" s="90"/>
    </row>
    <row r="307904" spans="68:68" customFormat="1">
      <c r="BP307904" s="90"/>
    </row>
    <row r="307905" spans="68:68" customFormat="1">
      <c r="BP307905" s="90"/>
    </row>
    <row r="307906" spans="68:68" customFormat="1">
      <c r="BP307906" s="90"/>
    </row>
    <row r="307907" spans="68:68" customFormat="1">
      <c r="BP307907" s="90"/>
    </row>
    <row r="307908" spans="68:68" customFormat="1">
      <c r="BP307908" s="90"/>
    </row>
    <row r="307909" spans="68:68" customFormat="1">
      <c r="BP307909" s="90"/>
    </row>
    <row r="307910" spans="68:68" customFormat="1">
      <c r="BP307910" s="90"/>
    </row>
    <row r="307911" spans="68:68" customFormat="1">
      <c r="BP307911" s="90"/>
    </row>
    <row r="307912" spans="68:68" customFormat="1">
      <c r="BP307912" s="90"/>
    </row>
    <row r="307913" spans="68:68" customFormat="1">
      <c r="BP307913" s="90"/>
    </row>
    <row r="307914" spans="68:68" customFormat="1">
      <c r="BP307914" s="90"/>
    </row>
    <row r="307915" spans="68:68" customFormat="1">
      <c r="BP307915" s="90"/>
    </row>
    <row r="307916" spans="68:68" customFormat="1">
      <c r="BP307916" s="90"/>
    </row>
    <row r="307917" spans="68:68" customFormat="1">
      <c r="BP307917" s="90"/>
    </row>
    <row r="307918" spans="68:68" customFormat="1">
      <c r="BP307918" s="90"/>
    </row>
    <row r="307919" spans="68:68" customFormat="1">
      <c r="BP307919" s="90"/>
    </row>
    <row r="307920" spans="68:68" customFormat="1">
      <c r="BP307920" s="90"/>
    </row>
    <row r="307921" spans="68:68" customFormat="1">
      <c r="BP307921" s="90"/>
    </row>
    <row r="307922" spans="68:68" customFormat="1">
      <c r="BP307922" s="90"/>
    </row>
    <row r="307923" spans="68:68" customFormat="1">
      <c r="BP307923" s="90"/>
    </row>
    <row r="307924" spans="68:68" customFormat="1">
      <c r="BP307924" s="90"/>
    </row>
    <row r="307925" spans="68:68" customFormat="1">
      <c r="BP307925" s="90"/>
    </row>
    <row r="307926" spans="68:68" customFormat="1">
      <c r="BP307926" s="90"/>
    </row>
    <row r="307927" spans="68:68" customFormat="1">
      <c r="BP307927" s="90"/>
    </row>
    <row r="307928" spans="68:68" customFormat="1">
      <c r="BP307928" s="90"/>
    </row>
    <row r="307929" spans="68:68" customFormat="1">
      <c r="BP307929" s="90"/>
    </row>
    <row r="307930" spans="68:68" customFormat="1">
      <c r="BP307930" s="90"/>
    </row>
    <row r="307931" spans="68:68" customFormat="1">
      <c r="BP307931" s="90"/>
    </row>
    <row r="307932" spans="68:68" customFormat="1">
      <c r="BP307932" s="90"/>
    </row>
    <row r="307933" spans="68:68" customFormat="1">
      <c r="BP307933" s="90"/>
    </row>
    <row r="307934" spans="68:68" customFormat="1">
      <c r="BP307934" s="90"/>
    </row>
    <row r="307935" spans="68:68" customFormat="1">
      <c r="BP307935" s="90"/>
    </row>
    <row r="307936" spans="68:68" customFormat="1">
      <c r="BP307936" s="90"/>
    </row>
    <row r="307937" spans="68:68" customFormat="1">
      <c r="BP307937" s="90"/>
    </row>
    <row r="307938" spans="68:68" customFormat="1">
      <c r="BP307938" s="90"/>
    </row>
    <row r="307939" spans="68:68" customFormat="1">
      <c r="BP307939" s="90"/>
    </row>
    <row r="307940" spans="68:68" customFormat="1">
      <c r="BP307940" s="90"/>
    </row>
    <row r="307941" spans="68:68" customFormat="1">
      <c r="BP307941" s="90"/>
    </row>
    <row r="307942" spans="68:68" customFormat="1">
      <c r="BP307942" s="90"/>
    </row>
    <row r="307943" spans="68:68" customFormat="1">
      <c r="BP307943" s="90"/>
    </row>
    <row r="307944" spans="68:68" customFormat="1">
      <c r="BP307944" s="90"/>
    </row>
    <row r="307945" spans="68:68" customFormat="1">
      <c r="BP307945" s="90"/>
    </row>
    <row r="307946" spans="68:68" customFormat="1">
      <c r="BP307946" s="90"/>
    </row>
    <row r="307947" spans="68:68" customFormat="1">
      <c r="BP307947" s="90"/>
    </row>
    <row r="307948" spans="68:68" customFormat="1">
      <c r="BP307948" s="90"/>
    </row>
    <row r="307949" spans="68:68" customFormat="1">
      <c r="BP307949" s="90"/>
    </row>
    <row r="307950" spans="68:68" customFormat="1">
      <c r="BP307950" s="90"/>
    </row>
    <row r="307951" spans="68:68" customFormat="1">
      <c r="BP307951" s="90"/>
    </row>
    <row r="307952" spans="68:68" customFormat="1">
      <c r="BP307952" s="90"/>
    </row>
    <row r="307953" spans="68:68" customFormat="1">
      <c r="BP307953" s="90"/>
    </row>
    <row r="307954" spans="68:68" customFormat="1">
      <c r="BP307954" s="90"/>
    </row>
    <row r="307955" spans="68:68" customFormat="1">
      <c r="BP307955" s="90"/>
    </row>
    <row r="307956" spans="68:68" customFormat="1">
      <c r="BP307956" s="90"/>
    </row>
    <row r="307957" spans="68:68" customFormat="1">
      <c r="BP307957" s="90"/>
    </row>
    <row r="307958" spans="68:68" customFormat="1">
      <c r="BP307958" s="90"/>
    </row>
    <row r="307959" spans="68:68" customFormat="1">
      <c r="BP307959" s="90"/>
    </row>
    <row r="307960" spans="68:68" customFormat="1">
      <c r="BP307960" s="90"/>
    </row>
    <row r="307961" spans="68:68" customFormat="1">
      <c r="BP307961" s="90"/>
    </row>
    <row r="307962" spans="68:68" customFormat="1">
      <c r="BP307962" s="90"/>
    </row>
    <row r="307963" spans="68:68" customFormat="1">
      <c r="BP307963" s="90"/>
    </row>
    <row r="307964" spans="68:68" customFormat="1">
      <c r="BP307964" s="90"/>
    </row>
    <row r="307965" spans="68:68" customFormat="1">
      <c r="BP307965" s="90"/>
    </row>
    <row r="307966" spans="68:68" customFormat="1">
      <c r="BP307966" s="90"/>
    </row>
    <row r="307967" spans="68:68" customFormat="1">
      <c r="BP307967" s="90"/>
    </row>
    <row r="307968" spans="68:68" customFormat="1">
      <c r="BP307968" s="90"/>
    </row>
    <row r="307969" spans="68:68" customFormat="1">
      <c r="BP307969" s="90"/>
    </row>
    <row r="307970" spans="68:68" customFormat="1">
      <c r="BP307970" s="90"/>
    </row>
    <row r="307971" spans="68:68" customFormat="1">
      <c r="BP307971" s="90"/>
    </row>
    <row r="307972" spans="68:68" customFormat="1">
      <c r="BP307972" s="90"/>
    </row>
    <row r="307973" spans="68:68" customFormat="1">
      <c r="BP307973" s="90"/>
    </row>
    <row r="307974" spans="68:68" customFormat="1">
      <c r="BP307974" s="90"/>
    </row>
    <row r="307975" spans="68:68" customFormat="1">
      <c r="BP307975" s="90"/>
    </row>
    <row r="307976" spans="68:68" customFormat="1">
      <c r="BP307976" s="90"/>
    </row>
    <row r="307977" spans="68:68" customFormat="1">
      <c r="BP307977" s="90"/>
    </row>
    <row r="307978" spans="68:68" customFormat="1">
      <c r="BP307978" s="90"/>
    </row>
    <row r="307979" spans="68:68" customFormat="1">
      <c r="BP307979" s="90"/>
    </row>
    <row r="307980" spans="68:68" customFormat="1">
      <c r="BP307980" s="90"/>
    </row>
    <row r="307981" spans="68:68" customFormat="1">
      <c r="BP307981" s="90"/>
    </row>
    <row r="307982" spans="68:68" customFormat="1">
      <c r="BP307982" s="90"/>
    </row>
    <row r="307983" spans="68:68" customFormat="1">
      <c r="BP307983" s="90"/>
    </row>
    <row r="307984" spans="68:68" customFormat="1">
      <c r="BP307984" s="90"/>
    </row>
    <row r="307985" spans="68:68" customFormat="1">
      <c r="BP307985" s="90"/>
    </row>
    <row r="307986" spans="68:68" customFormat="1">
      <c r="BP307986" s="90"/>
    </row>
    <row r="307987" spans="68:68" customFormat="1">
      <c r="BP307987" s="90"/>
    </row>
    <row r="307988" spans="68:68" customFormat="1">
      <c r="BP307988" s="90"/>
    </row>
    <row r="307989" spans="68:68" customFormat="1">
      <c r="BP307989" s="90"/>
    </row>
    <row r="307990" spans="68:68" customFormat="1">
      <c r="BP307990" s="90"/>
    </row>
    <row r="307991" spans="68:68" customFormat="1">
      <c r="BP307991" s="90"/>
    </row>
    <row r="307992" spans="68:68" customFormat="1">
      <c r="BP307992" s="90"/>
    </row>
    <row r="307993" spans="68:68" customFormat="1">
      <c r="BP307993" s="90"/>
    </row>
    <row r="307994" spans="68:68" customFormat="1">
      <c r="BP307994" s="90"/>
    </row>
    <row r="307995" spans="68:68" customFormat="1">
      <c r="BP307995" s="90"/>
    </row>
    <row r="307996" spans="68:68" customFormat="1">
      <c r="BP307996" s="90"/>
    </row>
    <row r="307997" spans="68:68" customFormat="1">
      <c r="BP307997" s="90"/>
    </row>
    <row r="307998" spans="68:68" customFormat="1">
      <c r="BP307998" s="90"/>
    </row>
    <row r="307999" spans="68:68" customFormat="1">
      <c r="BP307999" s="90"/>
    </row>
    <row r="308000" spans="68:68" customFormat="1">
      <c r="BP308000" s="90"/>
    </row>
    <row r="308001" spans="68:68" customFormat="1">
      <c r="BP308001" s="90"/>
    </row>
    <row r="308002" spans="68:68" customFormat="1">
      <c r="BP308002" s="90"/>
    </row>
    <row r="308003" spans="68:68" customFormat="1">
      <c r="BP308003" s="90"/>
    </row>
    <row r="308004" spans="68:68" customFormat="1">
      <c r="BP308004" s="90"/>
    </row>
    <row r="308005" spans="68:68" customFormat="1">
      <c r="BP308005" s="90"/>
    </row>
    <row r="308006" spans="68:68" customFormat="1">
      <c r="BP308006" s="90"/>
    </row>
    <row r="308007" spans="68:68" customFormat="1">
      <c r="BP308007" s="90"/>
    </row>
    <row r="308008" spans="68:68" customFormat="1">
      <c r="BP308008" s="90"/>
    </row>
    <row r="308009" spans="68:68" customFormat="1">
      <c r="BP308009" s="90"/>
    </row>
    <row r="308010" spans="68:68" customFormat="1">
      <c r="BP308010" s="90"/>
    </row>
    <row r="308011" spans="68:68" customFormat="1">
      <c r="BP308011" s="90"/>
    </row>
    <row r="308012" spans="68:68" customFormat="1">
      <c r="BP308012" s="90"/>
    </row>
    <row r="308013" spans="68:68" customFormat="1">
      <c r="BP308013" s="90"/>
    </row>
    <row r="308014" spans="68:68" customFormat="1">
      <c r="BP308014" s="90"/>
    </row>
    <row r="308015" spans="68:68" customFormat="1">
      <c r="BP308015" s="90"/>
    </row>
    <row r="308016" spans="68:68" customFormat="1">
      <c r="BP308016" s="90"/>
    </row>
    <row r="308017" spans="68:68" customFormat="1">
      <c r="BP308017" s="90"/>
    </row>
    <row r="308018" spans="68:68" customFormat="1">
      <c r="BP308018" s="90"/>
    </row>
    <row r="308019" spans="68:68" customFormat="1">
      <c r="BP308019" s="90"/>
    </row>
    <row r="308020" spans="68:68" customFormat="1">
      <c r="BP308020" s="90"/>
    </row>
    <row r="308021" spans="68:68" customFormat="1">
      <c r="BP308021" s="90"/>
    </row>
    <row r="308022" spans="68:68" customFormat="1">
      <c r="BP308022" s="90"/>
    </row>
    <row r="308023" spans="68:68" customFormat="1">
      <c r="BP308023" s="90"/>
    </row>
    <row r="308024" spans="68:68" customFormat="1">
      <c r="BP308024" s="90"/>
    </row>
    <row r="308025" spans="68:68" customFormat="1">
      <c r="BP308025" s="90"/>
    </row>
    <row r="308026" spans="68:68" customFormat="1">
      <c r="BP308026" s="90"/>
    </row>
    <row r="308027" spans="68:68" customFormat="1">
      <c r="BP308027" s="90"/>
    </row>
    <row r="308028" spans="68:68" customFormat="1">
      <c r="BP308028" s="90"/>
    </row>
    <row r="308029" spans="68:68" customFormat="1">
      <c r="BP308029" s="90"/>
    </row>
    <row r="308030" spans="68:68" customFormat="1">
      <c r="BP308030" s="90"/>
    </row>
    <row r="308031" spans="68:68" customFormat="1">
      <c r="BP308031" s="90"/>
    </row>
    <row r="308032" spans="68:68" customFormat="1">
      <c r="BP308032" s="90"/>
    </row>
    <row r="308033" spans="68:68" customFormat="1">
      <c r="BP308033" s="90"/>
    </row>
    <row r="308034" spans="68:68" customFormat="1">
      <c r="BP308034" s="90"/>
    </row>
    <row r="308035" spans="68:68" customFormat="1">
      <c r="BP308035" s="90"/>
    </row>
    <row r="308036" spans="68:68" customFormat="1">
      <c r="BP308036" s="90"/>
    </row>
    <row r="308037" spans="68:68" customFormat="1">
      <c r="BP308037" s="90"/>
    </row>
    <row r="308038" spans="68:68" customFormat="1">
      <c r="BP308038" s="90"/>
    </row>
    <row r="308039" spans="68:68" customFormat="1">
      <c r="BP308039" s="90"/>
    </row>
    <row r="308040" spans="68:68" customFormat="1">
      <c r="BP308040" s="90"/>
    </row>
    <row r="308041" spans="68:68" customFormat="1">
      <c r="BP308041" s="90"/>
    </row>
    <row r="308042" spans="68:68" customFormat="1">
      <c r="BP308042" s="90"/>
    </row>
    <row r="308043" spans="68:68" customFormat="1">
      <c r="BP308043" s="90"/>
    </row>
    <row r="308044" spans="68:68" customFormat="1">
      <c r="BP308044" s="90"/>
    </row>
    <row r="308045" spans="68:68" customFormat="1">
      <c r="BP308045" s="90"/>
    </row>
    <row r="308046" spans="68:68" customFormat="1">
      <c r="BP308046" s="90"/>
    </row>
    <row r="308047" spans="68:68" customFormat="1">
      <c r="BP308047" s="90"/>
    </row>
    <row r="308048" spans="68:68" customFormat="1">
      <c r="BP308048" s="90"/>
    </row>
    <row r="308049" spans="68:68" customFormat="1">
      <c r="BP308049" s="90"/>
    </row>
    <row r="308050" spans="68:68" customFormat="1">
      <c r="BP308050" s="90"/>
    </row>
    <row r="308051" spans="68:68" customFormat="1">
      <c r="BP308051" s="90"/>
    </row>
    <row r="308052" spans="68:68" customFormat="1">
      <c r="BP308052" s="90"/>
    </row>
    <row r="308053" spans="68:68" customFormat="1">
      <c r="BP308053" s="90"/>
    </row>
    <row r="308054" spans="68:68" customFormat="1">
      <c r="BP308054" s="90"/>
    </row>
    <row r="308055" spans="68:68" customFormat="1">
      <c r="BP308055" s="90"/>
    </row>
    <row r="308056" spans="68:68" customFormat="1">
      <c r="BP308056" s="90"/>
    </row>
    <row r="308057" spans="68:68" customFormat="1">
      <c r="BP308057" s="90"/>
    </row>
    <row r="308058" spans="68:68" customFormat="1">
      <c r="BP308058" s="90"/>
    </row>
    <row r="308059" spans="68:68" customFormat="1">
      <c r="BP308059" s="90"/>
    </row>
    <row r="308060" spans="68:68" customFormat="1">
      <c r="BP308060" s="90"/>
    </row>
    <row r="308061" spans="68:68" customFormat="1">
      <c r="BP308061" s="90"/>
    </row>
    <row r="308062" spans="68:68" customFormat="1">
      <c r="BP308062" s="90"/>
    </row>
    <row r="308063" spans="68:68" customFormat="1">
      <c r="BP308063" s="90"/>
    </row>
    <row r="308064" spans="68:68" customFormat="1">
      <c r="BP308064" s="90"/>
    </row>
    <row r="308065" spans="68:68" customFormat="1">
      <c r="BP308065" s="90"/>
    </row>
    <row r="308066" spans="68:68" customFormat="1">
      <c r="BP308066" s="90"/>
    </row>
    <row r="308067" spans="68:68" customFormat="1">
      <c r="BP308067" s="90"/>
    </row>
    <row r="308068" spans="68:68" customFormat="1">
      <c r="BP308068" s="90"/>
    </row>
    <row r="308069" spans="68:68" customFormat="1">
      <c r="BP308069" s="90"/>
    </row>
    <row r="308070" spans="68:68" customFormat="1">
      <c r="BP308070" s="90"/>
    </row>
    <row r="308071" spans="68:68" customFormat="1">
      <c r="BP308071" s="90"/>
    </row>
    <row r="308072" spans="68:68" customFormat="1">
      <c r="BP308072" s="90"/>
    </row>
    <row r="308073" spans="68:68" customFormat="1">
      <c r="BP308073" s="90"/>
    </row>
    <row r="308074" spans="68:68" customFormat="1">
      <c r="BP308074" s="90"/>
    </row>
    <row r="308075" spans="68:68" customFormat="1">
      <c r="BP308075" s="90"/>
    </row>
    <row r="308076" spans="68:68" customFormat="1">
      <c r="BP308076" s="90"/>
    </row>
    <row r="308077" spans="68:68" customFormat="1">
      <c r="BP308077" s="90"/>
    </row>
    <row r="308078" spans="68:68" customFormat="1">
      <c r="BP308078" s="90"/>
    </row>
    <row r="308079" spans="68:68" customFormat="1">
      <c r="BP308079" s="90"/>
    </row>
    <row r="308080" spans="68:68" customFormat="1">
      <c r="BP308080" s="90"/>
    </row>
    <row r="308081" spans="68:68" customFormat="1">
      <c r="BP308081" s="90"/>
    </row>
    <row r="308082" spans="68:68" customFormat="1">
      <c r="BP308082" s="90"/>
    </row>
    <row r="308083" spans="68:68" customFormat="1">
      <c r="BP308083" s="90"/>
    </row>
    <row r="308084" spans="68:68" customFormat="1">
      <c r="BP308084" s="90"/>
    </row>
    <row r="308085" spans="68:68" customFormat="1">
      <c r="BP308085" s="90"/>
    </row>
    <row r="308086" spans="68:68" customFormat="1">
      <c r="BP308086" s="90"/>
    </row>
    <row r="308087" spans="68:68" customFormat="1">
      <c r="BP308087" s="90"/>
    </row>
    <row r="308088" spans="68:68" customFormat="1">
      <c r="BP308088" s="90"/>
    </row>
    <row r="308089" spans="68:68" customFormat="1">
      <c r="BP308089" s="90"/>
    </row>
    <row r="308090" spans="68:68" customFormat="1">
      <c r="BP308090" s="90"/>
    </row>
    <row r="308091" spans="68:68" customFormat="1">
      <c r="BP308091" s="90"/>
    </row>
    <row r="308092" spans="68:68" customFormat="1">
      <c r="BP308092" s="90"/>
    </row>
    <row r="308093" spans="68:68" customFormat="1">
      <c r="BP308093" s="90"/>
    </row>
    <row r="308094" spans="68:68" customFormat="1">
      <c r="BP308094" s="90"/>
    </row>
    <row r="308095" spans="68:68" customFormat="1">
      <c r="BP308095" s="90"/>
    </row>
    <row r="308096" spans="68:68" customFormat="1">
      <c r="BP308096" s="90"/>
    </row>
    <row r="308097" spans="68:68" customFormat="1">
      <c r="BP308097" s="90"/>
    </row>
    <row r="308098" spans="68:68" customFormat="1">
      <c r="BP308098" s="90"/>
    </row>
    <row r="308099" spans="68:68" customFormat="1">
      <c r="BP308099" s="90"/>
    </row>
    <row r="308100" spans="68:68" customFormat="1">
      <c r="BP308100" s="90"/>
    </row>
    <row r="308101" spans="68:68" customFormat="1">
      <c r="BP308101" s="90"/>
    </row>
    <row r="308102" spans="68:68" customFormat="1">
      <c r="BP308102" s="90"/>
    </row>
    <row r="308103" spans="68:68" customFormat="1">
      <c r="BP308103" s="90"/>
    </row>
    <row r="308104" spans="68:68" customFormat="1">
      <c r="BP308104" s="90"/>
    </row>
    <row r="308105" spans="68:68" customFormat="1">
      <c r="BP308105" s="90"/>
    </row>
    <row r="308106" spans="68:68" customFormat="1">
      <c r="BP308106" s="90"/>
    </row>
    <row r="308107" spans="68:68" customFormat="1">
      <c r="BP308107" s="90"/>
    </row>
    <row r="308108" spans="68:68" customFormat="1">
      <c r="BP308108" s="90"/>
    </row>
    <row r="308109" spans="68:68" customFormat="1">
      <c r="BP308109" s="90"/>
    </row>
    <row r="308110" spans="68:68" customFormat="1">
      <c r="BP308110" s="90"/>
    </row>
    <row r="308111" spans="68:68" customFormat="1">
      <c r="BP308111" s="90"/>
    </row>
    <row r="308112" spans="68:68" customFormat="1">
      <c r="BP308112" s="90"/>
    </row>
    <row r="308113" spans="68:68" customFormat="1">
      <c r="BP308113" s="90"/>
    </row>
    <row r="308114" spans="68:68" customFormat="1">
      <c r="BP308114" s="90"/>
    </row>
    <row r="308115" spans="68:68" customFormat="1">
      <c r="BP308115" s="90"/>
    </row>
    <row r="308116" spans="68:68" customFormat="1">
      <c r="BP308116" s="90"/>
    </row>
    <row r="308117" spans="68:68" customFormat="1">
      <c r="BP308117" s="90"/>
    </row>
    <row r="308118" spans="68:68" customFormat="1">
      <c r="BP308118" s="90"/>
    </row>
    <row r="308119" spans="68:68" customFormat="1">
      <c r="BP308119" s="90"/>
    </row>
    <row r="308120" spans="68:68" customFormat="1">
      <c r="BP308120" s="90"/>
    </row>
    <row r="308121" spans="68:68" customFormat="1">
      <c r="BP308121" s="90"/>
    </row>
    <row r="308122" spans="68:68" customFormat="1">
      <c r="BP308122" s="90"/>
    </row>
    <row r="308123" spans="68:68" customFormat="1">
      <c r="BP308123" s="90"/>
    </row>
    <row r="308124" spans="68:68" customFormat="1">
      <c r="BP308124" s="90"/>
    </row>
    <row r="308125" spans="68:68" customFormat="1">
      <c r="BP308125" s="90"/>
    </row>
    <row r="308126" spans="68:68" customFormat="1">
      <c r="BP308126" s="90"/>
    </row>
    <row r="308127" spans="68:68" customFormat="1">
      <c r="BP308127" s="90"/>
    </row>
    <row r="308128" spans="68:68" customFormat="1">
      <c r="BP308128" s="90"/>
    </row>
    <row r="308129" spans="68:68" customFormat="1">
      <c r="BP308129" s="90"/>
    </row>
    <row r="308130" spans="68:68" customFormat="1">
      <c r="BP308130" s="90"/>
    </row>
    <row r="308131" spans="68:68" customFormat="1">
      <c r="BP308131" s="90"/>
    </row>
    <row r="308132" spans="68:68" customFormat="1">
      <c r="BP308132" s="90"/>
    </row>
    <row r="308133" spans="68:68" customFormat="1">
      <c r="BP308133" s="90"/>
    </row>
    <row r="308134" spans="68:68" customFormat="1">
      <c r="BP308134" s="90"/>
    </row>
    <row r="308135" spans="68:68" customFormat="1">
      <c r="BP308135" s="90"/>
    </row>
    <row r="308136" spans="68:68" customFormat="1">
      <c r="BP308136" s="90"/>
    </row>
    <row r="308137" spans="68:68" customFormat="1">
      <c r="BP308137" s="90"/>
    </row>
    <row r="308138" spans="68:68" customFormat="1">
      <c r="BP308138" s="90"/>
    </row>
    <row r="308139" spans="68:68" customFormat="1">
      <c r="BP308139" s="90"/>
    </row>
    <row r="308140" spans="68:68" customFormat="1">
      <c r="BP308140" s="90"/>
    </row>
    <row r="308141" spans="68:68" customFormat="1">
      <c r="BP308141" s="90"/>
    </row>
    <row r="308142" spans="68:68" customFormat="1">
      <c r="BP308142" s="90"/>
    </row>
    <row r="308143" spans="68:68" customFormat="1">
      <c r="BP308143" s="90"/>
    </row>
    <row r="308144" spans="68:68" customFormat="1">
      <c r="BP308144" s="90"/>
    </row>
    <row r="308145" spans="68:68" customFormat="1">
      <c r="BP308145" s="90"/>
    </row>
    <row r="308146" spans="68:68" customFormat="1">
      <c r="BP308146" s="90"/>
    </row>
    <row r="308147" spans="68:68" customFormat="1">
      <c r="BP308147" s="90"/>
    </row>
    <row r="308148" spans="68:68" customFormat="1">
      <c r="BP308148" s="90"/>
    </row>
    <row r="308149" spans="68:68" customFormat="1">
      <c r="BP308149" s="90"/>
    </row>
    <row r="308150" spans="68:68" customFormat="1">
      <c r="BP308150" s="90"/>
    </row>
    <row r="308151" spans="68:68" customFormat="1">
      <c r="BP308151" s="90"/>
    </row>
    <row r="308152" spans="68:68" customFormat="1">
      <c r="BP308152" s="90"/>
    </row>
    <row r="308153" spans="68:68" customFormat="1">
      <c r="BP308153" s="90"/>
    </row>
    <row r="308154" spans="68:68" customFormat="1">
      <c r="BP308154" s="90"/>
    </row>
    <row r="308155" spans="68:68" customFormat="1">
      <c r="BP308155" s="90"/>
    </row>
    <row r="308156" spans="68:68" customFormat="1">
      <c r="BP308156" s="90"/>
    </row>
    <row r="308157" spans="68:68" customFormat="1">
      <c r="BP308157" s="90"/>
    </row>
    <row r="308158" spans="68:68" customFormat="1">
      <c r="BP308158" s="90"/>
    </row>
    <row r="308159" spans="68:68" customFormat="1">
      <c r="BP308159" s="90"/>
    </row>
    <row r="308160" spans="68:68" customFormat="1">
      <c r="BP308160" s="90"/>
    </row>
    <row r="308161" spans="68:68" customFormat="1">
      <c r="BP308161" s="90"/>
    </row>
    <row r="308162" spans="68:68" customFormat="1">
      <c r="BP308162" s="90"/>
    </row>
    <row r="308163" spans="68:68" customFormat="1">
      <c r="BP308163" s="90"/>
    </row>
    <row r="308164" spans="68:68" customFormat="1">
      <c r="BP308164" s="90"/>
    </row>
    <row r="308165" spans="68:68" customFormat="1">
      <c r="BP308165" s="90"/>
    </row>
    <row r="308166" spans="68:68" customFormat="1">
      <c r="BP308166" s="90"/>
    </row>
    <row r="308167" spans="68:68" customFormat="1">
      <c r="BP308167" s="90"/>
    </row>
    <row r="308168" spans="68:68" customFormat="1">
      <c r="BP308168" s="90"/>
    </row>
    <row r="308169" spans="68:68" customFormat="1">
      <c r="BP308169" s="90"/>
    </row>
    <row r="308170" spans="68:68" customFormat="1">
      <c r="BP308170" s="90"/>
    </row>
    <row r="308171" spans="68:68" customFormat="1">
      <c r="BP308171" s="90"/>
    </row>
    <row r="308172" spans="68:68" customFormat="1">
      <c r="BP308172" s="90"/>
    </row>
    <row r="308173" spans="68:68" customFormat="1">
      <c r="BP308173" s="90"/>
    </row>
    <row r="308174" spans="68:68" customFormat="1">
      <c r="BP308174" s="90"/>
    </row>
    <row r="308175" spans="68:68" customFormat="1">
      <c r="BP308175" s="90"/>
    </row>
    <row r="308176" spans="68:68" customFormat="1">
      <c r="BP308176" s="90"/>
    </row>
    <row r="308177" spans="68:68" customFormat="1">
      <c r="BP308177" s="90"/>
    </row>
    <row r="308178" spans="68:68" customFormat="1">
      <c r="BP308178" s="90"/>
    </row>
    <row r="308179" spans="68:68" customFormat="1">
      <c r="BP308179" s="90"/>
    </row>
    <row r="308180" spans="68:68" customFormat="1">
      <c r="BP308180" s="90"/>
    </row>
    <row r="308181" spans="68:68" customFormat="1">
      <c r="BP308181" s="90"/>
    </row>
    <row r="308182" spans="68:68" customFormat="1">
      <c r="BP308182" s="90"/>
    </row>
    <row r="308183" spans="68:68" customFormat="1">
      <c r="BP308183" s="90"/>
    </row>
    <row r="308184" spans="68:68" customFormat="1">
      <c r="BP308184" s="90"/>
    </row>
    <row r="308185" spans="68:68" customFormat="1">
      <c r="BP308185" s="90"/>
    </row>
    <row r="308186" spans="68:68" customFormat="1">
      <c r="BP308186" s="90"/>
    </row>
    <row r="308187" spans="68:68" customFormat="1">
      <c r="BP308187" s="90"/>
    </row>
    <row r="308188" spans="68:68" customFormat="1">
      <c r="BP308188" s="90"/>
    </row>
    <row r="308189" spans="68:68" customFormat="1">
      <c r="BP308189" s="90"/>
    </row>
    <row r="308190" spans="68:68" customFormat="1">
      <c r="BP308190" s="90"/>
    </row>
    <row r="308191" spans="68:68" customFormat="1">
      <c r="BP308191" s="90"/>
    </row>
    <row r="308192" spans="68:68" customFormat="1">
      <c r="BP308192" s="90"/>
    </row>
    <row r="308193" spans="68:68" customFormat="1">
      <c r="BP308193" s="90"/>
    </row>
    <row r="308194" spans="68:68" customFormat="1">
      <c r="BP308194" s="90"/>
    </row>
    <row r="308195" spans="68:68" customFormat="1">
      <c r="BP308195" s="90"/>
    </row>
    <row r="308196" spans="68:68" customFormat="1">
      <c r="BP308196" s="90"/>
    </row>
    <row r="308197" spans="68:68" customFormat="1">
      <c r="BP308197" s="90"/>
    </row>
    <row r="308198" spans="68:68" customFormat="1">
      <c r="BP308198" s="90"/>
    </row>
    <row r="308199" spans="68:68" customFormat="1">
      <c r="BP308199" s="90"/>
    </row>
    <row r="308200" spans="68:68" customFormat="1">
      <c r="BP308200" s="90"/>
    </row>
    <row r="308201" spans="68:68" customFormat="1">
      <c r="BP308201" s="90"/>
    </row>
    <row r="308202" spans="68:68" customFormat="1">
      <c r="BP308202" s="90"/>
    </row>
    <row r="308203" spans="68:68" customFormat="1">
      <c r="BP308203" s="90"/>
    </row>
    <row r="308204" spans="68:68" customFormat="1">
      <c r="BP308204" s="90"/>
    </row>
    <row r="308205" spans="68:68" customFormat="1">
      <c r="BP308205" s="90"/>
    </row>
    <row r="308206" spans="68:68" customFormat="1">
      <c r="BP308206" s="90"/>
    </row>
    <row r="308207" spans="68:68" customFormat="1">
      <c r="BP308207" s="90"/>
    </row>
    <row r="308208" spans="68:68" customFormat="1">
      <c r="BP308208" s="90"/>
    </row>
    <row r="308209" spans="68:68" customFormat="1">
      <c r="BP308209" s="90"/>
    </row>
    <row r="308210" spans="68:68" customFormat="1">
      <c r="BP308210" s="90"/>
    </row>
    <row r="308211" spans="68:68" customFormat="1">
      <c r="BP308211" s="90"/>
    </row>
    <row r="308212" spans="68:68" customFormat="1">
      <c r="BP308212" s="90"/>
    </row>
    <row r="308213" spans="68:68" customFormat="1">
      <c r="BP308213" s="90"/>
    </row>
    <row r="308214" spans="68:68" customFormat="1">
      <c r="BP308214" s="90"/>
    </row>
    <row r="308215" spans="68:68" customFormat="1">
      <c r="BP308215" s="90"/>
    </row>
    <row r="308216" spans="68:68" customFormat="1">
      <c r="BP308216" s="90"/>
    </row>
    <row r="308217" spans="68:68" customFormat="1">
      <c r="BP308217" s="90"/>
    </row>
    <row r="308218" spans="68:68" customFormat="1">
      <c r="BP308218" s="90"/>
    </row>
    <row r="308219" spans="68:68" customFormat="1">
      <c r="BP308219" s="90"/>
    </row>
    <row r="308220" spans="68:68" customFormat="1">
      <c r="BP308220" s="90"/>
    </row>
    <row r="308221" spans="68:68" customFormat="1">
      <c r="BP308221" s="90"/>
    </row>
    <row r="308222" spans="68:68" customFormat="1">
      <c r="BP308222" s="90"/>
    </row>
    <row r="308223" spans="68:68" customFormat="1">
      <c r="BP308223" s="90"/>
    </row>
    <row r="308224" spans="68:68" customFormat="1">
      <c r="BP308224" s="90"/>
    </row>
    <row r="308225" spans="68:68" customFormat="1">
      <c r="BP308225" s="90"/>
    </row>
    <row r="308226" spans="68:68" customFormat="1">
      <c r="BP308226" s="90"/>
    </row>
    <row r="308227" spans="68:68" customFormat="1">
      <c r="BP308227" s="90"/>
    </row>
    <row r="308228" spans="68:68" customFormat="1">
      <c r="BP308228" s="90"/>
    </row>
    <row r="308229" spans="68:68" customFormat="1">
      <c r="BP308229" s="90"/>
    </row>
    <row r="308230" spans="68:68" customFormat="1">
      <c r="BP308230" s="90"/>
    </row>
    <row r="308231" spans="68:68" customFormat="1">
      <c r="BP308231" s="90"/>
    </row>
    <row r="308232" spans="68:68" customFormat="1">
      <c r="BP308232" s="90"/>
    </row>
    <row r="308233" spans="68:68" customFormat="1">
      <c r="BP308233" s="90"/>
    </row>
    <row r="308234" spans="68:68" customFormat="1">
      <c r="BP308234" s="90"/>
    </row>
    <row r="308235" spans="68:68" customFormat="1">
      <c r="BP308235" s="90"/>
    </row>
    <row r="308236" spans="68:68" customFormat="1">
      <c r="BP308236" s="90"/>
    </row>
    <row r="308237" spans="68:68" customFormat="1">
      <c r="BP308237" s="90"/>
    </row>
    <row r="308238" spans="68:68" customFormat="1">
      <c r="BP308238" s="90"/>
    </row>
    <row r="308239" spans="68:68" customFormat="1">
      <c r="BP308239" s="90"/>
    </row>
    <row r="308240" spans="68:68" customFormat="1">
      <c r="BP308240" s="90"/>
    </row>
    <row r="308241" spans="68:68" customFormat="1">
      <c r="BP308241" s="90"/>
    </row>
    <row r="308242" spans="68:68" customFormat="1">
      <c r="BP308242" s="90"/>
    </row>
    <row r="308243" spans="68:68" customFormat="1">
      <c r="BP308243" s="90"/>
    </row>
    <row r="308244" spans="68:68" customFormat="1">
      <c r="BP308244" s="90"/>
    </row>
    <row r="308245" spans="68:68" customFormat="1">
      <c r="BP308245" s="90"/>
    </row>
    <row r="308246" spans="68:68" customFormat="1">
      <c r="BP308246" s="90"/>
    </row>
    <row r="308247" spans="68:68" customFormat="1">
      <c r="BP308247" s="90"/>
    </row>
    <row r="308248" spans="68:68" customFormat="1">
      <c r="BP308248" s="90"/>
    </row>
    <row r="308249" spans="68:68" customFormat="1">
      <c r="BP308249" s="90"/>
    </row>
    <row r="308250" spans="68:68" customFormat="1">
      <c r="BP308250" s="90"/>
    </row>
    <row r="308251" spans="68:68" customFormat="1">
      <c r="BP308251" s="90"/>
    </row>
    <row r="308252" spans="68:68" customFormat="1">
      <c r="BP308252" s="90"/>
    </row>
    <row r="308253" spans="68:68" customFormat="1">
      <c r="BP308253" s="90"/>
    </row>
    <row r="308254" spans="68:68" customFormat="1">
      <c r="BP308254" s="90"/>
    </row>
    <row r="308255" spans="68:68" customFormat="1">
      <c r="BP308255" s="90"/>
    </row>
    <row r="308256" spans="68:68" customFormat="1">
      <c r="BP308256" s="90"/>
    </row>
    <row r="308257" spans="68:68" customFormat="1">
      <c r="BP308257" s="90"/>
    </row>
    <row r="308258" spans="68:68" customFormat="1">
      <c r="BP308258" s="90"/>
    </row>
    <row r="308259" spans="68:68" customFormat="1">
      <c r="BP308259" s="90"/>
    </row>
    <row r="308260" spans="68:68" customFormat="1">
      <c r="BP308260" s="90"/>
    </row>
    <row r="308261" spans="68:68" customFormat="1">
      <c r="BP308261" s="90"/>
    </row>
    <row r="308262" spans="68:68" customFormat="1">
      <c r="BP308262" s="90"/>
    </row>
    <row r="308263" spans="68:68" customFormat="1">
      <c r="BP308263" s="90"/>
    </row>
    <row r="308264" spans="68:68" customFormat="1">
      <c r="BP308264" s="90"/>
    </row>
    <row r="308265" spans="68:68" customFormat="1">
      <c r="BP308265" s="90"/>
    </row>
    <row r="308266" spans="68:68" customFormat="1">
      <c r="BP308266" s="90"/>
    </row>
    <row r="308267" spans="68:68" customFormat="1">
      <c r="BP308267" s="90"/>
    </row>
    <row r="308268" spans="68:68" customFormat="1">
      <c r="BP308268" s="90"/>
    </row>
    <row r="308269" spans="68:68" customFormat="1">
      <c r="BP308269" s="90"/>
    </row>
    <row r="308270" spans="68:68" customFormat="1">
      <c r="BP308270" s="90"/>
    </row>
    <row r="308271" spans="68:68" customFormat="1">
      <c r="BP308271" s="90"/>
    </row>
    <row r="308272" spans="68:68" customFormat="1">
      <c r="BP308272" s="90"/>
    </row>
    <row r="308273" spans="68:68" customFormat="1">
      <c r="BP308273" s="90"/>
    </row>
    <row r="308274" spans="68:68" customFormat="1">
      <c r="BP308274" s="90"/>
    </row>
    <row r="308275" spans="68:68" customFormat="1">
      <c r="BP308275" s="90"/>
    </row>
    <row r="308276" spans="68:68" customFormat="1">
      <c r="BP308276" s="90"/>
    </row>
    <row r="308277" spans="68:68" customFormat="1">
      <c r="BP308277" s="90"/>
    </row>
    <row r="308278" spans="68:68" customFormat="1">
      <c r="BP308278" s="90"/>
    </row>
    <row r="308279" spans="68:68" customFormat="1">
      <c r="BP308279" s="90"/>
    </row>
    <row r="308280" spans="68:68" customFormat="1">
      <c r="BP308280" s="90"/>
    </row>
    <row r="308281" spans="68:68" customFormat="1">
      <c r="BP308281" s="90"/>
    </row>
    <row r="308282" spans="68:68" customFormat="1">
      <c r="BP308282" s="90"/>
    </row>
    <row r="308283" spans="68:68" customFormat="1">
      <c r="BP308283" s="90"/>
    </row>
    <row r="308284" spans="68:68" customFormat="1">
      <c r="BP308284" s="90"/>
    </row>
    <row r="308285" spans="68:68" customFormat="1">
      <c r="BP308285" s="90"/>
    </row>
    <row r="308286" spans="68:68" customFormat="1">
      <c r="BP308286" s="90"/>
    </row>
    <row r="308287" spans="68:68" customFormat="1">
      <c r="BP308287" s="90"/>
    </row>
    <row r="308288" spans="68:68" customFormat="1">
      <c r="BP308288" s="90"/>
    </row>
    <row r="308289" spans="68:68" customFormat="1">
      <c r="BP308289" s="90"/>
    </row>
    <row r="308290" spans="68:68" customFormat="1">
      <c r="BP308290" s="90"/>
    </row>
    <row r="308291" spans="68:68" customFormat="1">
      <c r="BP308291" s="90"/>
    </row>
    <row r="308292" spans="68:68" customFormat="1">
      <c r="BP308292" s="90"/>
    </row>
    <row r="308293" spans="68:68" customFormat="1">
      <c r="BP308293" s="90"/>
    </row>
    <row r="308294" spans="68:68" customFormat="1">
      <c r="BP308294" s="90"/>
    </row>
    <row r="308295" spans="68:68" customFormat="1">
      <c r="BP308295" s="90"/>
    </row>
    <row r="308296" spans="68:68" customFormat="1">
      <c r="BP308296" s="90"/>
    </row>
    <row r="308297" spans="68:68" customFormat="1">
      <c r="BP308297" s="90"/>
    </row>
    <row r="308298" spans="68:68" customFormat="1">
      <c r="BP308298" s="90"/>
    </row>
    <row r="308299" spans="68:68" customFormat="1">
      <c r="BP308299" s="90"/>
    </row>
    <row r="308300" spans="68:68" customFormat="1">
      <c r="BP308300" s="90"/>
    </row>
    <row r="308301" spans="68:68" customFormat="1">
      <c r="BP308301" s="90"/>
    </row>
    <row r="308302" spans="68:68" customFormat="1">
      <c r="BP308302" s="90"/>
    </row>
    <row r="308303" spans="68:68" customFormat="1">
      <c r="BP308303" s="90"/>
    </row>
    <row r="308304" spans="68:68" customFormat="1">
      <c r="BP308304" s="90"/>
    </row>
    <row r="308305" spans="68:68" customFormat="1">
      <c r="BP308305" s="90"/>
    </row>
    <row r="308306" spans="68:68" customFormat="1">
      <c r="BP308306" s="90"/>
    </row>
    <row r="308307" spans="68:68" customFormat="1">
      <c r="BP308307" s="90"/>
    </row>
    <row r="308308" spans="68:68" customFormat="1">
      <c r="BP308308" s="90"/>
    </row>
    <row r="308309" spans="68:68" customFormat="1">
      <c r="BP308309" s="90"/>
    </row>
    <row r="308310" spans="68:68" customFormat="1">
      <c r="BP308310" s="90"/>
    </row>
    <row r="308311" spans="68:68" customFormat="1">
      <c r="BP308311" s="90"/>
    </row>
    <row r="308312" spans="68:68" customFormat="1">
      <c r="BP308312" s="90"/>
    </row>
    <row r="308313" spans="68:68" customFormat="1">
      <c r="BP308313" s="90"/>
    </row>
    <row r="308314" spans="68:68" customFormat="1">
      <c r="BP308314" s="90"/>
    </row>
    <row r="308315" spans="68:68" customFormat="1">
      <c r="BP308315" s="90"/>
    </row>
    <row r="308316" spans="68:68" customFormat="1">
      <c r="BP308316" s="90"/>
    </row>
    <row r="308317" spans="68:68" customFormat="1">
      <c r="BP308317" s="90"/>
    </row>
    <row r="308318" spans="68:68" customFormat="1">
      <c r="BP308318" s="90"/>
    </row>
    <row r="308319" spans="68:68" customFormat="1">
      <c r="BP308319" s="90"/>
    </row>
    <row r="308320" spans="68:68" customFormat="1">
      <c r="BP308320" s="90"/>
    </row>
    <row r="308321" spans="68:68" customFormat="1">
      <c r="BP308321" s="90"/>
    </row>
    <row r="308322" spans="68:68" customFormat="1">
      <c r="BP308322" s="90"/>
    </row>
    <row r="308323" spans="68:68" customFormat="1">
      <c r="BP308323" s="90"/>
    </row>
    <row r="308324" spans="68:68" customFormat="1">
      <c r="BP308324" s="90"/>
    </row>
    <row r="308325" spans="68:68" customFormat="1">
      <c r="BP308325" s="90"/>
    </row>
    <row r="308326" spans="68:68" customFormat="1">
      <c r="BP308326" s="90"/>
    </row>
    <row r="308327" spans="68:68" customFormat="1">
      <c r="BP308327" s="90"/>
    </row>
    <row r="308328" spans="68:68" customFormat="1">
      <c r="BP308328" s="90"/>
    </row>
    <row r="308329" spans="68:68" customFormat="1">
      <c r="BP308329" s="90"/>
    </row>
    <row r="308330" spans="68:68" customFormat="1">
      <c r="BP308330" s="90"/>
    </row>
    <row r="308331" spans="68:68" customFormat="1">
      <c r="BP308331" s="90"/>
    </row>
    <row r="308332" spans="68:68" customFormat="1">
      <c r="BP308332" s="90"/>
    </row>
    <row r="308333" spans="68:68" customFormat="1">
      <c r="BP308333" s="90"/>
    </row>
    <row r="308334" spans="68:68" customFormat="1">
      <c r="BP308334" s="90"/>
    </row>
    <row r="308335" spans="68:68" customFormat="1">
      <c r="BP308335" s="90"/>
    </row>
    <row r="308336" spans="68:68" customFormat="1">
      <c r="BP308336" s="90"/>
    </row>
    <row r="308337" spans="68:68" customFormat="1">
      <c r="BP308337" s="90"/>
    </row>
    <row r="308338" spans="68:68" customFormat="1">
      <c r="BP308338" s="90"/>
    </row>
    <row r="308339" spans="68:68" customFormat="1">
      <c r="BP308339" s="90"/>
    </row>
    <row r="308340" spans="68:68" customFormat="1">
      <c r="BP308340" s="90"/>
    </row>
    <row r="308341" spans="68:68" customFormat="1">
      <c r="BP308341" s="90"/>
    </row>
    <row r="308342" spans="68:68" customFormat="1">
      <c r="BP308342" s="90"/>
    </row>
    <row r="308343" spans="68:68" customFormat="1">
      <c r="BP308343" s="90"/>
    </row>
    <row r="308344" spans="68:68" customFormat="1">
      <c r="BP308344" s="90"/>
    </row>
    <row r="308345" spans="68:68" customFormat="1">
      <c r="BP308345" s="90"/>
    </row>
    <row r="308346" spans="68:68" customFormat="1">
      <c r="BP308346" s="90"/>
    </row>
    <row r="308347" spans="68:68" customFormat="1">
      <c r="BP308347" s="90"/>
    </row>
    <row r="308348" spans="68:68" customFormat="1">
      <c r="BP308348" s="90"/>
    </row>
    <row r="308349" spans="68:68" customFormat="1">
      <c r="BP308349" s="90"/>
    </row>
    <row r="308350" spans="68:68" customFormat="1">
      <c r="BP308350" s="90"/>
    </row>
    <row r="308351" spans="68:68" customFormat="1">
      <c r="BP308351" s="90"/>
    </row>
    <row r="308352" spans="68:68" customFormat="1">
      <c r="BP308352" s="90"/>
    </row>
    <row r="308353" spans="68:68" customFormat="1">
      <c r="BP308353" s="90"/>
    </row>
    <row r="308354" spans="68:68" customFormat="1">
      <c r="BP308354" s="90"/>
    </row>
    <row r="308355" spans="68:68" customFormat="1">
      <c r="BP308355" s="90"/>
    </row>
    <row r="308356" spans="68:68" customFormat="1">
      <c r="BP308356" s="90"/>
    </row>
    <row r="308357" spans="68:68" customFormat="1">
      <c r="BP308357" s="90"/>
    </row>
    <row r="308358" spans="68:68" customFormat="1">
      <c r="BP308358" s="90"/>
    </row>
    <row r="308359" spans="68:68" customFormat="1">
      <c r="BP308359" s="90"/>
    </row>
    <row r="308360" spans="68:68" customFormat="1">
      <c r="BP308360" s="90"/>
    </row>
    <row r="308361" spans="68:68" customFormat="1">
      <c r="BP308361" s="90"/>
    </row>
    <row r="308362" spans="68:68" customFormat="1">
      <c r="BP308362" s="90"/>
    </row>
    <row r="308363" spans="68:68" customFormat="1">
      <c r="BP308363" s="90"/>
    </row>
    <row r="308364" spans="68:68" customFormat="1">
      <c r="BP308364" s="90"/>
    </row>
    <row r="308365" spans="68:68" customFormat="1">
      <c r="BP308365" s="90"/>
    </row>
    <row r="308366" spans="68:68" customFormat="1">
      <c r="BP308366" s="90"/>
    </row>
    <row r="308367" spans="68:68" customFormat="1">
      <c r="BP308367" s="90"/>
    </row>
    <row r="308368" spans="68:68" customFormat="1">
      <c r="BP308368" s="90"/>
    </row>
    <row r="308369" spans="68:68" customFormat="1">
      <c r="BP308369" s="90"/>
    </row>
    <row r="308370" spans="68:68" customFormat="1">
      <c r="BP308370" s="90"/>
    </row>
    <row r="308371" spans="68:68" customFormat="1">
      <c r="BP308371" s="90"/>
    </row>
    <row r="308372" spans="68:68" customFormat="1">
      <c r="BP308372" s="90"/>
    </row>
    <row r="308373" spans="68:68" customFormat="1">
      <c r="BP308373" s="90"/>
    </row>
    <row r="308374" spans="68:68" customFormat="1">
      <c r="BP308374" s="90"/>
    </row>
    <row r="308375" spans="68:68" customFormat="1">
      <c r="BP308375" s="90"/>
    </row>
    <row r="308376" spans="68:68" customFormat="1">
      <c r="BP308376" s="90"/>
    </row>
    <row r="308377" spans="68:68" customFormat="1">
      <c r="BP308377" s="90"/>
    </row>
    <row r="308378" spans="68:68" customFormat="1">
      <c r="BP308378" s="90"/>
    </row>
    <row r="308379" spans="68:68" customFormat="1">
      <c r="BP308379" s="90"/>
    </row>
    <row r="308380" spans="68:68" customFormat="1">
      <c r="BP308380" s="90"/>
    </row>
    <row r="308381" spans="68:68" customFormat="1">
      <c r="BP308381" s="90"/>
    </row>
    <row r="308382" spans="68:68" customFormat="1">
      <c r="BP308382" s="90"/>
    </row>
    <row r="308383" spans="68:68" customFormat="1">
      <c r="BP308383" s="90"/>
    </row>
    <row r="308384" spans="68:68" customFormat="1">
      <c r="BP308384" s="90"/>
    </row>
    <row r="308385" spans="68:68" customFormat="1">
      <c r="BP308385" s="90"/>
    </row>
    <row r="308386" spans="68:68" customFormat="1">
      <c r="BP308386" s="90"/>
    </row>
    <row r="308387" spans="68:68" customFormat="1">
      <c r="BP308387" s="90"/>
    </row>
    <row r="308388" spans="68:68" customFormat="1">
      <c r="BP308388" s="90"/>
    </row>
    <row r="308389" spans="68:68" customFormat="1">
      <c r="BP308389" s="90"/>
    </row>
    <row r="308390" spans="68:68" customFormat="1">
      <c r="BP308390" s="90"/>
    </row>
    <row r="308391" spans="68:68" customFormat="1">
      <c r="BP308391" s="90"/>
    </row>
    <row r="308392" spans="68:68" customFormat="1">
      <c r="BP308392" s="90"/>
    </row>
    <row r="308393" spans="68:68" customFormat="1">
      <c r="BP308393" s="90"/>
    </row>
    <row r="308394" spans="68:68" customFormat="1">
      <c r="BP308394" s="90"/>
    </row>
    <row r="308395" spans="68:68" customFormat="1">
      <c r="BP308395" s="90"/>
    </row>
    <row r="308396" spans="68:68" customFormat="1">
      <c r="BP308396" s="90"/>
    </row>
    <row r="308397" spans="68:68" customFormat="1">
      <c r="BP308397" s="90"/>
    </row>
    <row r="308398" spans="68:68" customFormat="1">
      <c r="BP308398" s="90"/>
    </row>
    <row r="308399" spans="68:68" customFormat="1">
      <c r="BP308399" s="90"/>
    </row>
    <row r="308400" spans="68:68" customFormat="1">
      <c r="BP308400" s="90"/>
    </row>
    <row r="308401" spans="68:68" customFormat="1">
      <c r="BP308401" s="90"/>
    </row>
    <row r="308402" spans="68:68" customFormat="1">
      <c r="BP308402" s="90"/>
    </row>
    <row r="308403" spans="68:68" customFormat="1">
      <c r="BP308403" s="90"/>
    </row>
    <row r="308404" spans="68:68" customFormat="1">
      <c r="BP308404" s="90"/>
    </row>
    <row r="308405" spans="68:68" customFormat="1">
      <c r="BP308405" s="90"/>
    </row>
    <row r="308406" spans="68:68" customFormat="1">
      <c r="BP308406" s="90"/>
    </row>
    <row r="308407" spans="68:68" customFormat="1">
      <c r="BP308407" s="90"/>
    </row>
    <row r="308408" spans="68:68" customFormat="1">
      <c r="BP308408" s="90"/>
    </row>
    <row r="308409" spans="68:68" customFormat="1">
      <c r="BP308409" s="90"/>
    </row>
    <row r="308410" spans="68:68" customFormat="1">
      <c r="BP308410" s="90"/>
    </row>
    <row r="308411" spans="68:68" customFormat="1">
      <c r="BP308411" s="90"/>
    </row>
    <row r="308412" spans="68:68" customFormat="1">
      <c r="BP308412" s="90"/>
    </row>
    <row r="308413" spans="68:68" customFormat="1">
      <c r="BP308413" s="90"/>
    </row>
    <row r="308414" spans="68:68" customFormat="1">
      <c r="BP308414" s="90"/>
    </row>
    <row r="308415" spans="68:68" customFormat="1">
      <c r="BP308415" s="90"/>
    </row>
    <row r="308416" spans="68:68" customFormat="1">
      <c r="BP308416" s="90"/>
    </row>
    <row r="308417" spans="68:68" customFormat="1">
      <c r="BP308417" s="90"/>
    </row>
    <row r="308418" spans="68:68" customFormat="1">
      <c r="BP308418" s="90"/>
    </row>
    <row r="308419" spans="68:68" customFormat="1">
      <c r="BP308419" s="90"/>
    </row>
    <row r="308420" spans="68:68" customFormat="1">
      <c r="BP308420" s="90"/>
    </row>
    <row r="308421" spans="68:68" customFormat="1">
      <c r="BP308421" s="90"/>
    </row>
    <row r="308422" spans="68:68" customFormat="1">
      <c r="BP308422" s="90"/>
    </row>
    <row r="308423" spans="68:68" customFormat="1">
      <c r="BP308423" s="90"/>
    </row>
    <row r="308424" spans="68:68" customFormat="1">
      <c r="BP308424" s="90"/>
    </row>
    <row r="308425" spans="68:68" customFormat="1">
      <c r="BP308425" s="90"/>
    </row>
    <row r="308426" spans="68:68" customFormat="1">
      <c r="BP308426" s="90"/>
    </row>
    <row r="308427" spans="68:68" customFormat="1">
      <c r="BP308427" s="90"/>
    </row>
    <row r="308428" spans="68:68" customFormat="1">
      <c r="BP308428" s="90"/>
    </row>
    <row r="308429" spans="68:68" customFormat="1">
      <c r="BP308429" s="90"/>
    </row>
    <row r="308430" spans="68:68" customFormat="1">
      <c r="BP308430" s="90"/>
    </row>
    <row r="308431" spans="68:68" customFormat="1">
      <c r="BP308431" s="90"/>
    </row>
    <row r="308432" spans="68:68" customFormat="1">
      <c r="BP308432" s="90"/>
    </row>
    <row r="308433" spans="68:68" customFormat="1">
      <c r="BP308433" s="90"/>
    </row>
    <row r="308434" spans="68:68" customFormat="1">
      <c r="BP308434" s="90"/>
    </row>
    <row r="308435" spans="68:68" customFormat="1">
      <c r="BP308435" s="90"/>
    </row>
    <row r="308436" spans="68:68" customFormat="1">
      <c r="BP308436" s="90"/>
    </row>
    <row r="308437" spans="68:68" customFormat="1">
      <c r="BP308437" s="90"/>
    </row>
    <row r="308438" spans="68:68" customFormat="1">
      <c r="BP308438" s="90"/>
    </row>
    <row r="308439" spans="68:68" customFormat="1">
      <c r="BP308439" s="90"/>
    </row>
    <row r="308440" spans="68:68" customFormat="1">
      <c r="BP308440" s="90"/>
    </row>
    <row r="308441" spans="68:68" customFormat="1">
      <c r="BP308441" s="90"/>
    </row>
    <row r="308442" spans="68:68" customFormat="1">
      <c r="BP308442" s="90"/>
    </row>
    <row r="308443" spans="68:68" customFormat="1">
      <c r="BP308443" s="90"/>
    </row>
    <row r="308444" spans="68:68" customFormat="1">
      <c r="BP308444" s="90"/>
    </row>
    <row r="308445" spans="68:68" customFormat="1">
      <c r="BP308445" s="90"/>
    </row>
    <row r="308446" spans="68:68" customFormat="1">
      <c r="BP308446" s="90"/>
    </row>
    <row r="308447" spans="68:68" customFormat="1">
      <c r="BP308447" s="90"/>
    </row>
    <row r="308448" spans="68:68" customFormat="1">
      <c r="BP308448" s="90"/>
    </row>
    <row r="308449" spans="68:68" customFormat="1">
      <c r="BP308449" s="90"/>
    </row>
    <row r="308450" spans="68:68" customFormat="1">
      <c r="BP308450" s="90"/>
    </row>
    <row r="308451" spans="68:68" customFormat="1">
      <c r="BP308451" s="90"/>
    </row>
    <row r="308452" spans="68:68" customFormat="1">
      <c r="BP308452" s="90"/>
    </row>
    <row r="308453" spans="68:68" customFormat="1">
      <c r="BP308453" s="90"/>
    </row>
    <row r="308454" spans="68:68" customFormat="1">
      <c r="BP308454" s="90"/>
    </row>
    <row r="308455" spans="68:68" customFormat="1">
      <c r="BP308455" s="90"/>
    </row>
    <row r="308456" spans="68:68" customFormat="1">
      <c r="BP308456" s="90"/>
    </row>
    <row r="308457" spans="68:68" customFormat="1">
      <c r="BP308457" s="90"/>
    </row>
    <row r="308458" spans="68:68" customFormat="1">
      <c r="BP308458" s="90"/>
    </row>
    <row r="308459" spans="68:68" customFormat="1">
      <c r="BP308459" s="90"/>
    </row>
    <row r="308460" spans="68:68" customFormat="1">
      <c r="BP308460" s="90"/>
    </row>
    <row r="308461" spans="68:68" customFormat="1">
      <c r="BP308461" s="90"/>
    </row>
    <row r="308462" spans="68:68" customFormat="1">
      <c r="BP308462" s="90"/>
    </row>
    <row r="308463" spans="68:68" customFormat="1">
      <c r="BP308463" s="90"/>
    </row>
    <row r="308464" spans="68:68" customFormat="1">
      <c r="BP308464" s="90"/>
    </row>
    <row r="308465" spans="68:68" customFormat="1">
      <c r="BP308465" s="90"/>
    </row>
    <row r="308466" spans="68:68" customFormat="1">
      <c r="BP308466" s="90"/>
    </row>
    <row r="308467" spans="68:68" customFormat="1">
      <c r="BP308467" s="90"/>
    </row>
    <row r="308468" spans="68:68" customFormat="1">
      <c r="BP308468" s="90"/>
    </row>
    <row r="308469" spans="68:68" customFormat="1">
      <c r="BP308469" s="90"/>
    </row>
    <row r="308470" spans="68:68" customFormat="1">
      <c r="BP308470" s="90"/>
    </row>
    <row r="308471" spans="68:68" customFormat="1">
      <c r="BP308471" s="90"/>
    </row>
    <row r="308472" spans="68:68" customFormat="1">
      <c r="BP308472" s="90"/>
    </row>
    <row r="308473" spans="68:68" customFormat="1">
      <c r="BP308473" s="90"/>
    </row>
    <row r="308474" spans="68:68" customFormat="1">
      <c r="BP308474" s="90"/>
    </row>
    <row r="308475" spans="68:68" customFormat="1">
      <c r="BP308475" s="90"/>
    </row>
    <row r="308476" spans="68:68" customFormat="1">
      <c r="BP308476" s="90"/>
    </row>
    <row r="308477" spans="68:68" customFormat="1">
      <c r="BP308477" s="90"/>
    </row>
    <row r="308478" spans="68:68" customFormat="1">
      <c r="BP308478" s="90"/>
    </row>
    <row r="308479" spans="68:68" customFormat="1">
      <c r="BP308479" s="90"/>
    </row>
    <row r="308480" spans="68:68" customFormat="1">
      <c r="BP308480" s="90"/>
    </row>
    <row r="308481" spans="68:68" customFormat="1">
      <c r="BP308481" s="90"/>
    </row>
    <row r="308482" spans="68:68" customFormat="1">
      <c r="BP308482" s="90"/>
    </row>
    <row r="308483" spans="68:68" customFormat="1">
      <c r="BP308483" s="90"/>
    </row>
    <row r="308484" spans="68:68" customFormat="1">
      <c r="BP308484" s="90"/>
    </row>
    <row r="308485" spans="68:68" customFormat="1">
      <c r="BP308485" s="90"/>
    </row>
    <row r="308486" spans="68:68" customFormat="1">
      <c r="BP308486" s="90"/>
    </row>
    <row r="308487" spans="68:68" customFormat="1">
      <c r="BP308487" s="90"/>
    </row>
    <row r="308488" spans="68:68" customFormat="1">
      <c r="BP308488" s="90"/>
    </row>
    <row r="308489" spans="68:68" customFormat="1">
      <c r="BP308489" s="90"/>
    </row>
    <row r="308490" spans="68:68" customFormat="1">
      <c r="BP308490" s="90"/>
    </row>
    <row r="308491" spans="68:68" customFormat="1">
      <c r="BP308491" s="90"/>
    </row>
    <row r="308492" spans="68:68" customFormat="1">
      <c r="BP308492" s="90"/>
    </row>
    <row r="308493" spans="68:68" customFormat="1">
      <c r="BP308493" s="90"/>
    </row>
    <row r="308494" spans="68:68" customFormat="1">
      <c r="BP308494" s="90"/>
    </row>
    <row r="308495" spans="68:68" customFormat="1">
      <c r="BP308495" s="90"/>
    </row>
    <row r="308496" spans="68:68" customFormat="1">
      <c r="BP308496" s="90"/>
    </row>
    <row r="308497" spans="68:68" customFormat="1">
      <c r="BP308497" s="90"/>
    </row>
    <row r="308498" spans="68:68" customFormat="1">
      <c r="BP308498" s="90"/>
    </row>
    <row r="308499" spans="68:68" customFormat="1">
      <c r="BP308499" s="90"/>
    </row>
    <row r="308500" spans="68:68" customFormat="1">
      <c r="BP308500" s="90"/>
    </row>
    <row r="308501" spans="68:68" customFormat="1">
      <c r="BP308501" s="90"/>
    </row>
    <row r="308502" spans="68:68" customFormat="1">
      <c r="BP308502" s="90"/>
    </row>
    <row r="308503" spans="68:68" customFormat="1">
      <c r="BP308503" s="90"/>
    </row>
    <row r="308504" spans="68:68" customFormat="1">
      <c r="BP308504" s="90"/>
    </row>
    <row r="308505" spans="68:68" customFormat="1">
      <c r="BP308505" s="90"/>
    </row>
    <row r="308506" spans="68:68" customFormat="1">
      <c r="BP308506" s="90"/>
    </row>
    <row r="308507" spans="68:68" customFormat="1">
      <c r="BP308507" s="90"/>
    </row>
    <row r="308508" spans="68:68" customFormat="1">
      <c r="BP308508" s="90"/>
    </row>
    <row r="308509" spans="68:68" customFormat="1">
      <c r="BP308509" s="90"/>
    </row>
    <row r="308510" spans="68:68" customFormat="1">
      <c r="BP308510" s="90"/>
    </row>
    <row r="308511" spans="68:68" customFormat="1">
      <c r="BP308511" s="90"/>
    </row>
    <row r="308512" spans="68:68" customFormat="1">
      <c r="BP308512" s="90"/>
    </row>
    <row r="308513" spans="68:68" customFormat="1">
      <c r="BP308513" s="90"/>
    </row>
    <row r="308514" spans="68:68" customFormat="1">
      <c r="BP308514" s="90"/>
    </row>
    <row r="308515" spans="68:68" customFormat="1">
      <c r="BP308515" s="90"/>
    </row>
    <row r="308516" spans="68:68" customFormat="1">
      <c r="BP308516" s="90"/>
    </row>
    <row r="308517" spans="68:68" customFormat="1">
      <c r="BP308517" s="90"/>
    </row>
    <row r="308518" spans="68:68" customFormat="1">
      <c r="BP308518" s="90"/>
    </row>
    <row r="308519" spans="68:68" customFormat="1">
      <c r="BP308519" s="90"/>
    </row>
    <row r="308520" spans="68:68" customFormat="1">
      <c r="BP308520" s="90"/>
    </row>
    <row r="308521" spans="68:68" customFormat="1">
      <c r="BP308521" s="90"/>
    </row>
    <row r="308522" spans="68:68" customFormat="1">
      <c r="BP308522" s="90"/>
    </row>
    <row r="308523" spans="68:68" customFormat="1">
      <c r="BP308523" s="90"/>
    </row>
    <row r="308524" spans="68:68" customFormat="1">
      <c r="BP308524" s="90"/>
    </row>
    <row r="308525" spans="68:68" customFormat="1">
      <c r="BP308525" s="90"/>
    </row>
    <row r="308526" spans="68:68" customFormat="1">
      <c r="BP308526" s="90"/>
    </row>
    <row r="308527" spans="68:68" customFormat="1">
      <c r="BP308527" s="90"/>
    </row>
    <row r="308528" spans="68:68" customFormat="1">
      <c r="BP308528" s="90"/>
    </row>
    <row r="308529" spans="68:68" customFormat="1">
      <c r="BP308529" s="90"/>
    </row>
    <row r="308530" spans="68:68" customFormat="1">
      <c r="BP308530" s="90"/>
    </row>
    <row r="308531" spans="68:68" customFormat="1">
      <c r="BP308531" s="90"/>
    </row>
    <row r="308532" spans="68:68" customFormat="1">
      <c r="BP308532" s="90"/>
    </row>
    <row r="308533" spans="68:68" customFormat="1">
      <c r="BP308533" s="90"/>
    </row>
    <row r="308534" spans="68:68" customFormat="1">
      <c r="BP308534" s="90"/>
    </row>
    <row r="308535" spans="68:68" customFormat="1">
      <c r="BP308535" s="90"/>
    </row>
    <row r="308536" spans="68:68" customFormat="1">
      <c r="BP308536" s="90"/>
    </row>
    <row r="308537" spans="68:68" customFormat="1">
      <c r="BP308537" s="90"/>
    </row>
    <row r="308538" spans="68:68" customFormat="1">
      <c r="BP308538" s="90"/>
    </row>
    <row r="308539" spans="68:68" customFormat="1">
      <c r="BP308539" s="90"/>
    </row>
    <row r="308540" spans="68:68" customFormat="1">
      <c r="BP308540" s="90"/>
    </row>
    <row r="308541" spans="68:68" customFormat="1">
      <c r="BP308541" s="90"/>
    </row>
    <row r="308542" spans="68:68" customFormat="1">
      <c r="BP308542" s="90"/>
    </row>
    <row r="308543" spans="68:68" customFormat="1">
      <c r="BP308543" s="90"/>
    </row>
    <row r="308544" spans="68:68" customFormat="1">
      <c r="BP308544" s="90"/>
    </row>
    <row r="308545" spans="68:68" customFormat="1">
      <c r="BP308545" s="90"/>
    </row>
    <row r="308546" spans="68:68" customFormat="1">
      <c r="BP308546" s="90"/>
    </row>
    <row r="308547" spans="68:68" customFormat="1">
      <c r="BP308547" s="90"/>
    </row>
    <row r="308548" spans="68:68" customFormat="1">
      <c r="BP308548" s="90"/>
    </row>
    <row r="308549" spans="68:68" customFormat="1">
      <c r="BP308549" s="90"/>
    </row>
    <row r="308550" spans="68:68" customFormat="1">
      <c r="BP308550" s="90"/>
    </row>
    <row r="308551" spans="68:68" customFormat="1">
      <c r="BP308551" s="90"/>
    </row>
    <row r="308552" spans="68:68" customFormat="1">
      <c r="BP308552" s="90"/>
    </row>
    <row r="308553" spans="68:68" customFormat="1">
      <c r="BP308553" s="90"/>
    </row>
    <row r="308554" spans="68:68" customFormat="1">
      <c r="BP308554" s="90"/>
    </row>
    <row r="308555" spans="68:68" customFormat="1">
      <c r="BP308555" s="90"/>
    </row>
    <row r="308556" spans="68:68" customFormat="1">
      <c r="BP308556" s="90"/>
    </row>
    <row r="308557" spans="68:68" customFormat="1">
      <c r="BP308557" s="90"/>
    </row>
    <row r="308558" spans="68:68" customFormat="1">
      <c r="BP308558" s="90"/>
    </row>
    <row r="308559" spans="68:68" customFormat="1">
      <c r="BP308559" s="90"/>
    </row>
    <row r="308560" spans="68:68" customFormat="1">
      <c r="BP308560" s="90"/>
    </row>
    <row r="308561" spans="68:68" customFormat="1">
      <c r="BP308561" s="90"/>
    </row>
    <row r="308562" spans="68:68" customFormat="1">
      <c r="BP308562" s="90"/>
    </row>
    <row r="308563" spans="68:68" customFormat="1">
      <c r="BP308563" s="90"/>
    </row>
    <row r="308564" spans="68:68" customFormat="1">
      <c r="BP308564" s="90"/>
    </row>
    <row r="308565" spans="68:68" customFormat="1">
      <c r="BP308565" s="90"/>
    </row>
    <row r="308566" spans="68:68" customFormat="1">
      <c r="BP308566" s="90"/>
    </row>
    <row r="308567" spans="68:68" customFormat="1">
      <c r="BP308567" s="90"/>
    </row>
    <row r="308568" spans="68:68" customFormat="1">
      <c r="BP308568" s="90"/>
    </row>
    <row r="308569" spans="68:68" customFormat="1">
      <c r="BP308569" s="90"/>
    </row>
    <row r="308570" spans="68:68" customFormat="1">
      <c r="BP308570" s="90"/>
    </row>
    <row r="308571" spans="68:68" customFormat="1">
      <c r="BP308571" s="90"/>
    </row>
    <row r="308572" spans="68:68" customFormat="1">
      <c r="BP308572" s="90"/>
    </row>
    <row r="308573" spans="68:68" customFormat="1">
      <c r="BP308573" s="90"/>
    </row>
    <row r="308574" spans="68:68" customFormat="1">
      <c r="BP308574" s="90"/>
    </row>
    <row r="308575" spans="68:68" customFormat="1">
      <c r="BP308575" s="90"/>
    </row>
    <row r="308576" spans="68:68" customFormat="1">
      <c r="BP308576" s="90"/>
    </row>
    <row r="308577" spans="68:68" customFormat="1">
      <c r="BP308577" s="90"/>
    </row>
    <row r="308578" spans="68:68" customFormat="1">
      <c r="BP308578" s="90"/>
    </row>
    <row r="308579" spans="68:68" customFormat="1">
      <c r="BP308579" s="90"/>
    </row>
    <row r="308580" spans="68:68" customFormat="1">
      <c r="BP308580" s="90"/>
    </row>
    <row r="308581" spans="68:68" customFormat="1">
      <c r="BP308581" s="90"/>
    </row>
    <row r="308582" spans="68:68" customFormat="1">
      <c r="BP308582" s="90"/>
    </row>
    <row r="308583" spans="68:68" customFormat="1">
      <c r="BP308583" s="90"/>
    </row>
    <row r="308584" spans="68:68" customFormat="1">
      <c r="BP308584" s="90"/>
    </row>
    <row r="308585" spans="68:68" customFormat="1">
      <c r="BP308585" s="90"/>
    </row>
    <row r="308586" spans="68:68" customFormat="1">
      <c r="BP308586" s="90"/>
    </row>
    <row r="308587" spans="68:68" customFormat="1">
      <c r="BP308587" s="90"/>
    </row>
    <row r="308588" spans="68:68" customFormat="1">
      <c r="BP308588" s="90"/>
    </row>
    <row r="308589" spans="68:68" customFormat="1">
      <c r="BP308589" s="90"/>
    </row>
    <row r="308590" spans="68:68" customFormat="1">
      <c r="BP308590" s="90"/>
    </row>
    <row r="308591" spans="68:68" customFormat="1">
      <c r="BP308591" s="90"/>
    </row>
    <row r="308592" spans="68:68" customFormat="1">
      <c r="BP308592" s="90"/>
    </row>
    <row r="308593" spans="68:68" customFormat="1">
      <c r="BP308593" s="90"/>
    </row>
    <row r="308594" spans="68:68" customFormat="1">
      <c r="BP308594" s="90"/>
    </row>
    <row r="308595" spans="68:68" customFormat="1">
      <c r="BP308595" s="90"/>
    </row>
    <row r="308596" spans="68:68" customFormat="1">
      <c r="BP308596" s="90"/>
    </row>
    <row r="308597" spans="68:68" customFormat="1">
      <c r="BP308597" s="90"/>
    </row>
    <row r="308598" spans="68:68" customFormat="1">
      <c r="BP308598" s="90"/>
    </row>
    <row r="308599" spans="68:68" customFormat="1">
      <c r="BP308599" s="90"/>
    </row>
    <row r="308600" spans="68:68" customFormat="1">
      <c r="BP308600" s="90"/>
    </row>
    <row r="308601" spans="68:68" customFormat="1">
      <c r="BP308601" s="90"/>
    </row>
    <row r="308602" spans="68:68" customFormat="1">
      <c r="BP308602" s="90"/>
    </row>
    <row r="308603" spans="68:68" customFormat="1">
      <c r="BP308603" s="90"/>
    </row>
    <row r="308604" spans="68:68" customFormat="1">
      <c r="BP308604" s="90"/>
    </row>
    <row r="308605" spans="68:68" customFormat="1">
      <c r="BP308605" s="90"/>
    </row>
    <row r="308606" spans="68:68" customFormat="1">
      <c r="BP308606" s="90"/>
    </row>
    <row r="308607" spans="68:68" customFormat="1">
      <c r="BP308607" s="90"/>
    </row>
    <row r="308608" spans="68:68" customFormat="1">
      <c r="BP308608" s="90"/>
    </row>
    <row r="308609" spans="68:68" customFormat="1">
      <c r="BP308609" s="90"/>
    </row>
    <row r="308610" spans="68:68" customFormat="1">
      <c r="BP308610" s="90"/>
    </row>
    <row r="308611" spans="68:68" customFormat="1">
      <c r="BP308611" s="90"/>
    </row>
    <row r="308612" spans="68:68" customFormat="1">
      <c r="BP308612" s="90"/>
    </row>
    <row r="308613" spans="68:68" customFormat="1">
      <c r="BP308613" s="90"/>
    </row>
    <row r="308614" spans="68:68" customFormat="1">
      <c r="BP308614" s="90"/>
    </row>
    <row r="308615" spans="68:68" customFormat="1">
      <c r="BP308615" s="90"/>
    </row>
    <row r="308616" spans="68:68" customFormat="1">
      <c r="BP308616" s="90"/>
    </row>
    <row r="308617" spans="68:68" customFormat="1">
      <c r="BP308617" s="90"/>
    </row>
    <row r="308618" spans="68:68" customFormat="1">
      <c r="BP308618" s="90"/>
    </row>
    <row r="308619" spans="68:68" customFormat="1">
      <c r="BP308619" s="90"/>
    </row>
    <row r="308620" spans="68:68" customFormat="1">
      <c r="BP308620" s="90"/>
    </row>
    <row r="308621" spans="68:68" customFormat="1">
      <c r="BP308621" s="90"/>
    </row>
    <row r="308622" spans="68:68" customFormat="1">
      <c r="BP308622" s="90"/>
    </row>
    <row r="308623" spans="68:68" customFormat="1">
      <c r="BP308623" s="90"/>
    </row>
    <row r="308624" spans="68:68" customFormat="1">
      <c r="BP308624" s="90"/>
    </row>
    <row r="308625" spans="68:68" customFormat="1">
      <c r="BP308625" s="90"/>
    </row>
    <row r="308626" spans="68:68" customFormat="1">
      <c r="BP308626" s="90"/>
    </row>
    <row r="308627" spans="68:68" customFormat="1">
      <c r="BP308627" s="90"/>
    </row>
    <row r="308628" spans="68:68" customFormat="1">
      <c r="BP308628" s="90"/>
    </row>
    <row r="308629" spans="68:68" customFormat="1">
      <c r="BP308629" s="90"/>
    </row>
    <row r="308630" spans="68:68" customFormat="1">
      <c r="BP308630" s="90"/>
    </row>
    <row r="308631" spans="68:68" customFormat="1">
      <c r="BP308631" s="90"/>
    </row>
    <row r="308632" spans="68:68" customFormat="1">
      <c r="BP308632" s="90"/>
    </row>
    <row r="308633" spans="68:68" customFormat="1">
      <c r="BP308633" s="90"/>
    </row>
    <row r="308634" spans="68:68" customFormat="1">
      <c r="BP308634" s="90"/>
    </row>
    <row r="308635" spans="68:68" customFormat="1">
      <c r="BP308635" s="90"/>
    </row>
    <row r="308636" spans="68:68" customFormat="1">
      <c r="BP308636" s="90"/>
    </row>
    <row r="308637" spans="68:68" customFormat="1">
      <c r="BP308637" s="90"/>
    </row>
    <row r="308638" spans="68:68" customFormat="1">
      <c r="BP308638" s="90"/>
    </row>
    <row r="308639" spans="68:68" customFormat="1">
      <c r="BP308639" s="90"/>
    </row>
    <row r="308640" spans="68:68" customFormat="1">
      <c r="BP308640" s="90"/>
    </row>
    <row r="308641" spans="68:68" customFormat="1">
      <c r="BP308641" s="90"/>
    </row>
    <row r="308642" spans="68:68" customFormat="1">
      <c r="BP308642" s="90"/>
    </row>
    <row r="308643" spans="68:68" customFormat="1">
      <c r="BP308643" s="90"/>
    </row>
    <row r="308644" spans="68:68" customFormat="1">
      <c r="BP308644" s="90"/>
    </row>
    <row r="308645" spans="68:68" customFormat="1">
      <c r="BP308645" s="90"/>
    </row>
    <row r="308646" spans="68:68" customFormat="1">
      <c r="BP308646" s="90"/>
    </row>
    <row r="308647" spans="68:68" customFormat="1">
      <c r="BP308647" s="90"/>
    </row>
    <row r="308648" spans="68:68" customFormat="1">
      <c r="BP308648" s="90"/>
    </row>
    <row r="308649" spans="68:68" customFormat="1">
      <c r="BP308649" s="90"/>
    </row>
    <row r="308650" spans="68:68" customFormat="1">
      <c r="BP308650" s="90"/>
    </row>
    <row r="308651" spans="68:68" customFormat="1">
      <c r="BP308651" s="90"/>
    </row>
    <row r="308652" spans="68:68" customFormat="1">
      <c r="BP308652" s="90"/>
    </row>
    <row r="308653" spans="68:68" customFormat="1">
      <c r="BP308653" s="90"/>
    </row>
    <row r="308654" spans="68:68" customFormat="1">
      <c r="BP308654" s="90"/>
    </row>
    <row r="308655" spans="68:68" customFormat="1">
      <c r="BP308655" s="90"/>
    </row>
    <row r="308656" spans="68:68" customFormat="1">
      <c r="BP308656" s="90"/>
    </row>
    <row r="308657" spans="68:68" customFormat="1">
      <c r="BP308657" s="90"/>
    </row>
    <row r="308658" spans="68:68" customFormat="1">
      <c r="BP308658" s="90"/>
    </row>
    <row r="308659" spans="68:68" customFormat="1">
      <c r="BP308659" s="90"/>
    </row>
    <row r="308660" spans="68:68" customFormat="1">
      <c r="BP308660" s="90"/>
    </row>
    <row r="308661" spans="68:68" customFormat="1">
      <c r="BP308661" s="90"/>
    </row>
    <row r="308662" spans="68:68" customFormat="1">
      <c r="BP308662" s="90"/>
    </row>
    <row r="308663" spans="68:68" customFormat="1">
      <c r="BP308663" s="90"/>
    </row>
    <row r="308664" spans="68:68" customFormat="1">
      <c r="BP308664" s="90"/>
    </row>
    <row r="308665" spans="68:68" customFormat="1">
      <c r="BP308665" s="90"/>
    </row>
    <row r="308666" spans="68:68" customFormat="1">
      <c r="BP308666" s="90"/>
    </row>
    <row r="308667" spans="68:68" customFormat="1">
      <c r="BP308667" s="90"/>
    </row>
    <row r="308668" spans="68:68" customFormat="1">
      <c r="BP308668" s="90"/>
    </row>
    <row r="308669" spans="68:68" customFormat="1">
      <c r="BP308669" s="90"/>
    </row>
    <row r="308670" spans="68:68" customFormat="1">
      <c r="BP308670" s="90"/>
    </row>
    <row r="308671" spans="68:68" customFormat="1">
      <c r="BP308671" s="90"/>
    </row>
    <row r="308672" spans="68:68" customFormat="1">
      <c r="BP308672" s="90"/>
    </row>
    <row r="308673" spans="68:68" customFormat="1">
      <c r="BP308673" s="90"/>
    </row>
    <row r="308674" spans="68:68" customFormat="1">
      <c r="BP308674" s="90"/>
    </row>
    <row r="308675" spans="68:68" customFormat="1">
      <c r="BP308675" s="90"/>
    </row>
    <row r="308676" spans="68:68" customFormat="1">
      <c r="BP308676" s="90"/>
    </row>
    <row r="308677" spans="68:68" customFormat="1">
      <c r="BP308677" s="90"/>
    </row>
    <row r="308678" spans="68:68" customFormat="1">
      <c r="BP308678" s="90"/>
    </row>
    <row r="308679" spans="68:68" customFormat="1">
      <c r="BP308679" s="90"/>
    </row>
    <row r="308680" spans="68:68" customFormat="1">
      <c r="BP308680" s="90"/>
    </row>
    <row r="308681" spans="68:68" customFormat="1">
      <c r="BP308681" s="90"/>
    </row>
    <row r="308682" spans="68:68" customFormat="1">
      <c r="BP308682" s="90"/>
    </row>
    <row r="308683" spans="68:68" customFormat="1">
      <c r="BP308683" s="90"/>
    </row>
    <row r="308684" spans="68:68" customFormat="1">
      <c r="BP308684" s="90"/>
    </row>
    <row r="308685" spans="68:68" customFormat="1">
      <c r="BP308685" s="90"/>
    </row>
    <row r="308686" spans="68:68" customFormat="1">
      <c r="BP308686" s="90"/>
    </row>
    <row r="308687" spans="68:68" customFormat="1">
      <c r="BP308687" s="90"/>
    </row>
    <row r="308688" spans="68:68" customFormat="1">
      <c r="BP308688" s="90"/>
    </row>
    <row r="308689" spans="68:68" customFormat="1">
      <c r="BP308689" s="90"/>
    </row>
    <row r="308690" spans="68:68" customFormat="1">
      <c r="BP308690" s="90"/>
    </row>
    <row r="308691" spans="68:68" customFormat="1">
      <c r="BP308691" s="90"/>
    </row>
    <row r="308692" spans="68:68" customFormat="1">
      <c r="BP308692" s="90"/>
    </row>
    <row r="308693" spans="68:68" customFormat="1">
      <c r="BP308693" s="90"/>
    </row>
    <row r="308694" spans="68:68" customFormat="1">
      <c r="BP308694" s="90"/>
    </row>
    <row r="308695" spans="68:68" customFormat="1">
      <c r="BP308695" s="90"/>
    </row>
    <row r="308696" spans="68:68" customFormat="1">
      <c r="BP308696" s="90"/>
    </row>
    <row r="308697" spans="68:68" customFormat="1">
      <c r="BP308697" s="90"/>
    </row>
    <row r="308698" spans="68:68" customFormat="1">
      <c r="BP308698" s="90"/>
    </row>
    <row r="308699" spans="68:68" customFormat="1">
      <c r="BP308699" s="90"/>
    </row>
    <row r="308700" spans="68:68" customFormat="1">
      <c r="BP308700" s="90"/>
    </row>
    <row r="308701" spans="68:68" customFormat="1">
      <c r="BP308701" s="90"/>
    </row>
    <row r="308702" spans="68:68" customFormat="1">
      <c r="BP308702" s="90"/>
    </row>
    <row r="308703" spans="68:68" customFormat="1">
      <c r="BP308703" s="90"/>
    </row>
    <row r="308704" spans="68:68" customFormat="1">
      <c r="BP308704" s="90"/>
    </row>
    <row r="308705" spans="68:68" customFormat="1">
      <c r="BP308705" s="90"/>
    </row>
    <row r="308706" spans="68:68" customFormat="1">
      <c r="BP308706" s="90"/>
    </row>
    <row r="308707" spans="68:68" customFormat="1">
      <c r="BP308707" s="90"/>
    </row>
    <row r="308708" spans="68:68" customFormat="1">
      <c r="BP308708" s="90"/>
    </row>
    <row r="308709" spans="68:68" customFormat="1">
      <c r="BP308709" s="90"/>
    </row>
    <row r="308710" spans="68:68" customFormat="1">
      <c r="BP308710" s="90"/>
    </row>
    <row r="308711" spans="68:68" customFormat="1">
      <c r="BP308711" s="90"/>
    </row>
    <row r="308712" spans="68:68" customFormat="1">
      <c r="BP308712" s="90"/>
    </row>
    <row r="308713" spans="68:68" customFormat="1">
      <c r="BP308713" s="90"/>
    </row>
    <row r="308714" spans="68:68" customFormat="1">
      <c r="BP308714" s="90"/>
    </row>
    <row r="308715" spans="68:68" customFormat="1">
      <c r="BP308715" s="90"/>
    </row>
    <row r="308716" spans="68:68" customFormat="1">
      <c r="BP308716" s="90"/>
    </row>
    <row r="308717" spans="68:68" customFormat="1">
      <c r="BP308717" s="90"/>
    </row>
    <row r="308718" spans="68:68" customFormat="1">
      <c r="BP308718" s="90"/>
    </row>
    <row r="308719" spans="68:68" customFormat="1">
      <c r="BP308719" s="90"/>
    </row>
    <row r="308720" spans="68:68" customFormat="1">
      <c r="BP308720" s="90"/>
    </row>
    <row r="308721" spans="68:68" customFormat="1">
      <c r="BP308721" s="90"/>
    </row>
    <row r="308722" spans="68:68" customFormat="1">
      <c r="BP308722" s="90"/>
    </row>
    <row r="308723" spans="68:68" customFormat="1">
      <c r="BP308723" s="90"/>
    </row>
    <row r="308724" spans="68:68" customFormat="1">
      <c r="BP308724" s="90"/>
    </row>
    <row r="308725" spans="68:68" customFormat="1">
      <c r="BP308725" s="90"/>
    </row>
    <row r="308726" spans="68:68" customFormat="1">
      <c r="BP308726" s="90"/>
    </row>
    <row r="308727" spans="68:68" customFormat="1">
      <c r="BP308727" s="90"/>
    </row>
    <row r="308728" spans="68:68" customFormat="1">
      <c r="BP308728" s="90"/>
    </row>
    <row r="308729" spans="68:68" customFormat="1">
      <c r="BP308729" s="90"/>
    </row>
    <row r="308730" spans="68:68" customFormat="1">
      <c r="BP308730" s="90"/>
    </row>
    <row r="308731" spans="68:68" customFormat="1">
      <c r="BP308731" s="90"/>
    </row>
    <row r="308732" spans="68:68" customFormat="1">
      <c r="BP308732" s="90"/>
    </row>
    <row r="308733" spans="68:68" customFormat="1">
      <c r="BP308733" s="90"/>
    </row>
    <row r="308734" spans="68:68" customFormat="1">
      <c r="BP308734" s="90"/>
    </row>
    <row r="308735" spans="68:68" customFormat="1">
      <c r="BP308735" s="90"/>
    </row>
    <row r="308736" spans="68:68" customFormat="1">
      <c r="BP308736" s="90"/>
    </row>
    <row r="308737" spans="68:68" customFormat="1">
      <c r="BP308737" s="90"/>
    </row>
    <row r="308738" spans="68:68" customFormat="1">
      <c r="BP308738" s="90"/>
    </row>
    <row r="308739" spans="68:68" customFormat="1">
      <c r="BP308739" s="90"/>
    </row>
    <row r="308740" spans="68:68" customFormat="1">
      <c r="BP308740" s="90"/>
    </row>
    <row r="308741" spans="68:68" customFormat="1">
      <c r="BP308741" s="90"/>
    </row>
    <row r="308742" spans="68:68" customFormat="1">
      <c r="BP308742" s="90"/>
    </row>
    <row r="308743" spans="68:68" customFormat="1">
      <c r="BP308743" s="90"/>
    </row>
    <row r="308744" spans="68:68" customFormat="1">
      <c r="BP308744" s="90"/>
    </row>
    <row r="308745" spans="68:68" customFormat="1">
      <c r="BP308745" s="90"/>
    </row>
    <row r="308746" spans="68:68" customFormat="1">
      <c r="BP308746" s="90"/>
    </row>
    <row r="308747" spans="68:68" customFormat="1">
      <c r="BP308747" s="90"/>
    </row>
    <row r="308748" spans="68:68" customFormat="1">
      <c r="BP308748" s="90"/>
    </row>
    <row r="308749" spans="68:68" customFormat="1">
      <c r="BP308749" s="90"/>
    </row>
    <row r="308750" spans="68:68" customFormat="1">
      <c r="BP308750" s="90"/>
    </row>
    <row r="308751" spans="68:68" customFormat="1">
      <c r="BP308751" s="90"/>
    </row>
    <row r="308752" spans="68:68" customFormat="1">
      <c r="BP308752" s="90"/>
    </row>
    <row r="308753" spans="68:68" customFormat="1">
      <c r="BP308753" s="90"/>
    </row>
    <row r="308754" spans="68:68" customFormat="1">
      <c r="BP308754" s="90"/>
    </row>
    <row r="308755" spans="68:68" customFormat="1">
      <c r="BP308755" s="90"/>
    </row>
    <row r="308756" spans="68:68" customFormat="1">
      <c r="BP308756" s="90"/>
    </row>
    <row r="308757" spans="68:68" customFormat="1">
      <c r="BP308757" s="90"/>
    </row>
    <row r="308758" spans="68:68" customFormat="1">
      <c r="BP308758" s="90"/>
    </row>
    <row r="308759" spans="68:68" customFormat="1">
      <c r="BP308759" s="90"/>
    </row>
    <row r="308760" spans="68:68" customFormat="1">
      <c r="BP308760" s="90"/>
    </row>
    <row r="308761" spans="68:68" customFormat="1">
      <c r="BP308761" s="90"/>
    </row>
    <row r="308762" spans="68:68" customFormat="1">
      <c r="BP308762" s="90"/>
    </row>
    <row r="308763" spans="68:68" customFormat="1">
      <c r="BP308763" s="90"/>
    </row>
    <row r="308764" spans="68:68" customFormat="1">
      <c r="BP308764" s="90"/>
    </row>
    <row r="308765" spans="68:68" customFormat="1">
      <c r="BP308765" s="90"/>
    </row>
    <row r="308766" spans="68:68" customFormat="1">
      <c r="BP308766" s="90"/>
    </row>
    <row r="308767" spans="68:68" customFormat="1">
      <c r="BP308767" s="90"/>
    </row>
    <row r="308768" spans="68:68" customFormat="1">
      <c r="BP308768" s="90"/>
    </row>
    <row r="308769" spans="68:68" customFormat="1">
      <c r="BP308769" s="90"/>
    </row>
    <row r="308770" spans="68:68" customFormat="1">
      <c r="BP308770" s="90"/>
    </row>
    <row r="308771" spans="68:68" customFormat="1">
      <c r="BP308771" s="90"/>
    </row>
    <row r="308772" spans="68:68" customFormat="1">
      <c r="BP308772" s="90"/>
    </row>
    <row r="308773" spans="68:68" customFormat="1">
      <c r="BP308773" s="90"/>
    </row>
    <row r="308774" spans="68:68" customFormat="1">
      <c r="BP308774" s="90"/>
    </row>
    <row r="308775" spans="68:68" customFormat="1">
      <c r="BP308775" s="90"/>
    </row>
    <row r="308776" spans="68:68" customFormat="1">
      <c r="BP308776" s="90"/>
    </row>
    <row r="308777" spans="68:68" customFormat="1">
      <c r="BP308777" s="90"/>
    </row>
    <row r="308778" spans="68:68" customFormat="1">
      <c r="BP308778" s="90"/>
    </row>
    <row r="308779" spans="68:68" customFormat="1">
      <c r="BP308779" s="90"/>
    </row>
    <row r="308780" spans="68:68" customFormat="1">
      <c r="BP308780" s="90"/>
    </row>
    <row r="308781" spans="68:68" customFormat="1">
      <c r="BP308781" s="90"/>
    </row>
    <row r="308782" spans="68:68" customFormat="1">
      <c r="BP308782" s="90"/>
    </row>
    <row r="308783" spans="68:68" customFormat="1">
      <c r="BP308783" s="90"/>
    </row>
    <row r="308784" spans="68:68" customFormat="1">
      <c r="BP308784" s="90"/>
    </row>
    <row r="308785" spans="68:68" customFormat="1">
      <c r="BP308785" s="90"/>
    </row>
    <row r="308786" spans="68:68" customFormat="1">
      <c r="BP308786" s="90"/>
    </row>
    <row r="308787" spans="68:68" customFormat="1">
      <c r="BP308787" s="90"/>
    </row>
    <row r="308788" spans="68:68" customFormat="1">
      <c r="BP308788" s="90"/>
    </row>
    <row r="308789" spans="68:68" customFormat="1">
      <c r="BP308789" s="90"/>
    </row>
    <row r="308790" spans="68:68" customFormat="1">
      <c r="BP308790" s="90"/>
    </row>
    <row r="308791" spans="68:68" customFormat="1">
      <c r="BP308791" s="90"/>
    </row>
    <row r="308792" spans="68:68" customFormat="1">
      <c r="BP308792" s="90"/>
    </row>
    <row r="308793" spans="68:68" customFormat="1">
      <c r="BP308793" s="90"/>
    </row>
    <row r="308794" spans="68:68" customFormat="1">
      <c r="BP308794" s="90"/>
    </row>
    <row r="308795" spans="68:68" customFormat="1">
      <c r="BP308795" s="90"/>
    </row>
    <row r="308796" spans="68:68" customFormat="1">
      <c r="BP308796" s="90"/>
    </row>
    <row r="308797" spans="68:68" customFormat="1">
      <c r="BP308797" s="90"/>
    </row>
    <row r="308798" spans="68:68" customFormat="1">
      <c r="BP308798" s="90"/>
    </row>
    <row r="308799" spans="68:68" customFormat="1">
      <c r="BP308799" s="90"/>
    </row>
    <row r="308800" spans="68:68" customFormat="1">
      <c r="BP308800" s="90"/>
    </row>
    <row r="308801" spans="68:68" customFormat="1">
      <c r="BP308801" s="90"/>
    </row>
    <row r="308802" spans="68:68" customFormat="1">
      <c r="BP308802" s="90"/>
    </row>
    <row r="308803" spans="68:68" customFormat="1">
      <c r="BP308803" s="90"/>
    </row>
    <row r="308804" spans="68:68" customFormat="1">
      <c r="BP308804" s="90"/>
    </row>
    <row r="308805" spans="68:68" customFormat="1">
      <c r="BP308805" s="90"/>
    </row>
    <row r="308806" spans="68:68" customFormat="1">
      <c r="BP308806" s="90"/>
    </row>
    <row r="308807" spans="68:68" customFormat="1">
      <c r="BP308807" s="90"/>
    </row>
    <row r="308808" spans="68:68" customFormat="1">
      <c r="BP308808" s="90"/>
    </row>
    <row r="308809" spans="68:68" customFormat="1">
      <c r="BP308809" s="90"/>
    </row>
    <row r="308810" spans="68:68" customFormat="1">
      <c r="BP308810" s="90"/>
    </row>
    <row r="308811" spans="68:68" customFormat="1">
      <c r="BP308811" s="90"/>
    </row>
    <row r="308812" spans="68:68" customFormat="1">
      <c r="BP308812" s="90"/>
    </row>
    <row r="308813" spans="68:68" customFormat="1">
      <c r="BP308813" s="90"/>
    </row>
    <row r="308814" spans="68:68" customFormat="1">
      <c r="BP308814" s="90"/>
    </row>
    <row r="308815" spans="68:68" customFormat="1">
      <c r="BP308815" s="90"/>
    </row>
    <row r="308816" spans="68:68" customFormat="1">
      <c r="BP308816" s="90"/>
    </row>
    <row r="308817" spans="68:68" customFormat="1">
      <c r="BP308817" s="90"/>
    </row>
    <row r="308818" spans="68:68" customFormat="1">
      <c r="BP308818" s="90"/>
    </row>
    <row r="308819" spans="68:68" customFormat="1">
      <c r="BP308819" s="90"/>
    </row>
    <row r="308820" spans="68:68" customFormat="1">
      <c r="BP308820" s="90"/>
    </row>
    <row r="308821" spans="68:68" customFormat="1">
      <c r="BP308821" s="90"/>
    </row>
    <row r="308822" spans="68:68" customFormat="1">
      <c r="BP308822" s="90"/>
    </row>
    <row r="308823" spans="68:68" customFormat="1">
      <c r="BP308823" s="90"/>
    </row>
    <row r="308824" spans="68:68" customFormat="1">
      <c r="BP308824" s="90"/>
    </row>
    <row r="308825" spans="68:68" customFormat="1">
      <c r="BP308825" s="90"/>
    </row>
    <row r="308826" spans="68:68" customFormat="1">
      <c r="BP308826" s="90"/>
    </row>
    <row r="308827" spans="68:68" customFormat="1">
      <c r="BP308827" s="90"/>
    </row>
    <row r="308828" spans="68:68" customFormat="1">
      <c r="BP308828" s="90"/>
    </row>
    <row r="308829" spans="68:68" customFormat="1">
      <c r="BP308829" s="90"/>
    </row>
    <row r="308830" spans="68:68" customFormat="1">
      <c r="BP308830" s="90"/>
    </row>
    <row r="308831" spans="68:68" customFormat="1">
      <c r="BP308831" s="90"/>
    </row>
    <row r="308832" spans="68:68" customFormat="1">
      <c r="BP308832" s="90"/>
    </row>
    <row r="308833" spans="68:68" customFormat="1">
      <c r="BP308833" s="90"/>
    </row>
    <row r="308834" spans="68:68" customFormat="1">
      <c r="BP308834" s="90"/>
    </row>
    <row r="308835" spans="68:68" customFormat="1">
      <c r="BP308835" s="90"/>
    </row>
    <row r="308836" spans="68:68" customFormat="1">
      <c r="BP308836" s="90"/>
    </row>
    <row r="308837" spans="68:68" customFormat="1">
      <c r="BP308837" s="90"/>
    </row>
    <row r="308838" spans="68:68" customFormat="1">
      <c r="BP308838" s="90"/>
    </row>
    <row r="308839" spans="68:68" customFormat="1">
      <c r="BP308839" s="90"/>
    </row>
    <row r="308840" spans="68:68" customFormat="1">
      <c r="BP308840" s="90"/>
    </row>
    <row r="308841" spans="68:68" customFormat="1">
      <c r="BP308841" s="90"/>
    </row>
    <row r="308842" spans="68:68" customFormat="1">
      <c r="BP308842" s="90"/>
    </row>
    <row r="308843" spans="68:68" customFormat="1">
      <c r="BP308843" s="90"/>
    </row>
    <row r="308844" spans="68:68" customFormat="1">
      <c r="BP308844" s="90"/>
    </row>
    <row r="308845" spans="68:68" customFormat="1">
      <c r="BP308845" s="90"/>
    </row>
    <row r="308846" spans="68:68" customFormat="1">
      <c r="BP308846" s="90"/>
    </row>
    <row r="308847" spans="68:68" customFormat="1">
      <c r="BP308847" s="90"/>
    </row>
    <row r="308848" spans="68:68" customFormat="1">
      <c r="BP308848" s="90"/>
    </row>
    <row r="308849" spans="68:68" customFormat="1">
      <c r="BP308849" s="90"/>
    </row>
    <row r="308850" spans="68:68" customFormat="1">
      <c r="BP308850" s="90"/>
    </row>
    <row r="308851" spans="68:68" customFormat="1">
      <c r="BP308851" s="90"/>
    </row>
    <row r="308852" spans="68:68" customFormat="1">
      <c r="BP308852" s="90"/>
    </row>
    <row r="308853" spans="68:68" customFormat="1">
      <c r="BP308853" s="90"/>
    </row>
    <row r="308854" spans="68:68" customFormat="1">
      <c r="BP308854" s="90"/>
    </row>
    <row r="308855" spans="68:68" customFormat="1">
      <c r="BP308855" s="90"/>
    </row>
    <row r="308856" spans="68:68" customFormat="1">
      <c r="BP308856" s="90"/>
    </row>
    <row r="308857" spans="68:68" customFormat="1">
      <c r="BP308857" s="90"/>
    </row>
    <row r="308858" spans="68:68" customFormat="1">
      <c r="BP308858" s="90"/>
    </row>
    <row r="308859" spans="68:68" customFormat="1">
      <c r="BP308859" s="90"/>
    </row>
    <row r="308860" spans="68:68" customFormat="1">
      <c r="BP308860" s="90"/>
    </row>
    <row r="308861" spans="68:68" customFormat="1">
      <c r="BP308861" s="90"/>
    </row>
    <row r="308862" spans="68:68" customFormat="1">
      <c r="BP308862" s="90"/>
    </row>
    <row r="308863" spans="68:68" customFormat="1">
      <c r="BP308863" s="90"/>
    </row>
    <row r="308864" spans="68:68" customFormat="1">
      <c r="BP308864" s="90"/>
    </row>
    <row r="308865" spans="68:68" customFormat="1">
      <c r="BP308865" s="90"/>
    </row>
    <row r="308866" spans="68:68" customFormat="1">
      <c r="BP308866" s="90"/>
    </row>
    <row r="308867" spans="68:68" customFormat="1">
      <c r="BP308867" s="90"/>
    </row>
    <row r="308868" spans="68:68" customFormat="1">
      <c r="BP308868" s="90"/>
    </row>
    <row r="308869" spans="68:68" customFormat="1">
      <c r="BP308869" s="90"/>
    </row>
    <row r="308870" spans="68:68" customFormat="1">
      <c r="BP308870" s="90"/>
    </row>
    <row r="308871" spans="68:68" customFormat="1">
      <c r="BP308871" s="90"/>
    </row>
    <row r="308872" spans="68:68" customFormat="1">
      <c r="BP308872" s="90"/>
    </row>
    <row r="308873" spans="68:68" customFormat="1">
      <c r="BP308873" s="90"/>
    </row>
    <row r="308874" spans="68:68" customFormat="1">
      <c r="BP308874" s="90"/>
    </row>
    <row r="308875" spans="68:68" customFormat="1">
      <c r="BP308875" s="90"/>
    </row>
    <row r="308876" spans="68:68" customFormat="1">
      <c r="BP308876" s="90"/>
    </row>
    <row r="308877" spans="68:68" customFormat="1">
      <c r="BP308877" s="90"/>
    </row>
    <row r="308878" spans="68:68" customFormat="1">
      <c r="BP308878" s="90"/>
    </row>
    <row r="308879" spans="68:68" customFormat="1">
      <c r="BP308879" s="90"/>
    </row>
    <row r="308880" spans="68:68" customFormat="1">
      <c r="BP308880" s="90"/>
    </row>
    <row r="308881" spans="68:68" customFormat="1">
      <c r="BP308881" s="90"/>
    </row>
    <row r="308882" spans="68:68" customFormat="1">
      <c r="BP308882" s="90"/>
    </row>
    <row r="308883" spans="68:68" customFormat="1">
      <c r="BP308883" s="90"/>
    </row>
    <row r="308884" spans="68:68" customFormat="1">
      <c r="BP308884" s="90"/>
    </row>
    <row r="308885" spans="68:68" customFormat="1">
      <c r="BP308885" s="90"/>
    </row>
    <row r="308886" spans="68:68" customFormat="1">
      <c r="BP308886" s="90"/>
    </row>
    <row r="308887" spans="68:68" customFormat="1">
      <c r="BP308887" s="90"/>
    </row>
    <row r="308888" spans="68:68" customFormat="1">
      <c r="BP308888" s="90"/>
    </row>
    <row r="308889" spans="68:68" customFormat="1">
      <c r="BP308889" s="90"/>
    </row>
    <row r="308890" spans="68:68" customFormat="1">
      <c r="BP308890" s="90"/>
    </row>
    <row r="308891" spans="68:68" customFormat="1">
      <c r="BP308891" s="90"/>
    </row>
    <row r="308892" spans="68:68" customFormat="1">
      <c r="BP308892" s="90"/>
    </row>
    <row r="308893" spans="68:68" customFormat="1">
      <c r="BP308893" s="90"/>
    </row>
    <row r="308894" spans="68:68" customFormat="1">
      <c r="BP308894" s="90"/>
    </row>
    <row r="308895" spans="68:68" customFormat="1">
      <c r="BP308895" s="90"/>
    </row>
    <row r="308896" spans="68:68" customFormat="1">
      <c r="BP308896" s="90"/>
    </row>
    <row r="308897" spans="68:68" customFormat="1">
      <c r="BP308897" s="90"/>
    </row>
    <row r="308898" spans="68:68" customFormat="1">
      <c r="BP308898" s="90"/>
    </row>
    <row r="308899" spans="68:68" customFormat="1">
      <c r="BP308899" s="90"/>
    </row>
    <row r="308900" spans="68:68" customFormat="1">
      <c r="BP308900" s="90"/>
    </row>
    <row r="308901" spans="68:68" customFormat="1">
      <c r="BP308901" s="90"/>
    </row>
    <row r="308902" spans="68:68" customFormat="1">
      <c r="BP308902" s="90"/>
    </row>
    <row r="308903" spans="68:68" customFormat="1">
      <c r="BP308903" s="90"/>
    </row>
    <row r="308904" spans="68:68" customFormat="1">
      <c r="BP308904" s="90"/>
    </row>
    <row r="308905" spans="68:68" customFormat="1">
      <c r="BP308905" s="90"/>
    </row>
    <row r="308906" spans="68:68" customFormat="1">
      <c r="BP308906" s="90"/>
    </row>
    <row r="308907" spans="68:68" customFormat="1">
      <c r="BP308907" s="90"/>
    </row>
    <row r="308908" spans="68:68" customFormat="1">
      <c r="BP308908" s="90"/>
    </row>
    <row r="308909" spans="68:68" customFormat="1">
      <c r="BP308909" s="90"/>
    </row>
    <row r="308910" spans="68:68" customFormat="1">
      <c r="BP308910" s="90"/>
    </row>
    <row r="308911" spans="68:68" customFormat="1">
      <c r="BP308911" s="90"/>
    </row>
    <row r="308912" spans="68:68" customFormat="1">
      <c r="BP308912" s="90"/>
    </row>
    <row r="308913" spans="68:68" customFormat="1">
      <c r="BP308913" s="90"/>
    </row>
    <row r="308914" spans="68:68" customFormat="1">
      <c r="BP308914" s="90"/>
    </row>
    <row r="308915" spans="68:68" customFormat="1">
      <c r="BP308915" s="90"/>
    </row>
    <row r="308916" spans="68:68" customFormat="1">
      <c r="BP308916" s="90"/>
    </row>
    <row r="308917" spans="68:68" customFormat="1">
      <c r="BP308917" s="90"/>
    </row>
    <row r="308918" spans="68:68" customFormat="1">
      <c r="BP308918" s="90"/>
    </row>
    <row r="308919" spans="68:68" customFormat="1">
      <c r="BP308919" s="90"/>
    </row>
    <row r="308920" spans="68:68" customFormat="1">
      <c r="BP308920" s="90"/>
    </row>
    <row r="308921" spans="68:68" customFormat="1">
      <c r="BP308921" s="90"/>
    </row>
    <row r="308922" spans="68:68" customFormat="1">
      <c r="BP308922" s="90"/>
    </row>
    <row r="308923" spans="68:68" customFormat="1">
      <c r="BP308923" s="90"/>
    </row>
    <row r="308924" spans="68:68" customFormat="1">
      <c r="BP308924" s="90"/>
    </row>
    <row r="308925" spans="68:68" customFormat="1">
      <c r="BP308925" s="90"/>
    </row>
    <row r="308926" spans="68:68" customFormat="1">
      <c r="BP308926" s="90"/>
    </row>
    <row r="308927" spans="68:68" customFormat="1">
      <c r="BP308927" s="90"/>
    </row>
    <row r="308928" spans="68:68" customFormat="1">
      <c r="BP308928" s="90"/>
    </row>
    <row r="308929" spans="68:68" customFormat="1">
      <c r="BP308929" s="90"/>
    </row>
    <row r="308930" spans="68:68" customFormat="1">
      <c r="BP308930" s="90"/>
    </row>
    <row r="308931" spans="68:68" customFormat="1">
      <c r="BP308931" s="90"/>
    </row>
    <row r="308932" spans="68:68" customFormat="1">
      <c r="BP308932" s="90"/>
    </row>
    <row r="308933" spans="68:68" customFormat="1">
      <c r="BP308933" s="90"/>
    </row>
    <row r="308934" spans="68:68" customFormat="1">
      <c r="BP308934" s="90"/>
    </row>
    <row r="308935" spans="68:68" customFormat="1">
      <c r="BP308935" s="90"/>
    </row>
    <row r="308936" spans="68:68" customFormat="1">
      <c r="BP308936" s="90"/>
    </row>
    <row r="308937" spans="68:68" customFormat="1">
      <c r="BP308937" s="90"/>
    </row>
    <row r="308938" spans="68:68" customFormat="1">
      <c r="BP308938" s="90"/>
    </row>
    <row r="308939" spans="68:68" customFormat="1">
      <c r="BP308939" s="90"/>
    </row>
    <row r="308940" spans="68:68" customFormat="1">
      <c r="BP308940" s="90"/>
    </row>
    <row r="308941" spans="68:68" customFormat="1">
      <c r="BP308941" s="90"/>
    </row>
    <row r="308942" spans="68:68" customFormat="1">
      <c r="BP308942" s="90"/>
    </row>
    <row r="308943" spans="68:68" customFormat="1">
      <c r="BP308943" s="90"/>
    </row>
    <row r="308944" spans="68:68" customFormat="1">
      <c r="BP308944" s="90"/>
    </row>
    <row r="308945" spans="68:68" customFormat="1">
      <c r="BP308945" s="90"/>
    </row>
    <row r="308946" spans="68:68" customFormat="1">
      <c r="BP308946" s="90"/>
    </row>
    <row r="308947" spans="68:68" customFormat="1">
      <c r="BP308947" s="90"/>
    </row>
    <row r="308948" spans="68:68" customFormat="1">
      <c r="BP308948" s="90"/>
    </row>
    <row r="308949" spans="68:68" customFormat="1">
      <c r="BP308949" s="90"/>
    </row>
    <row r="308950" spans="68:68" customFormat="1">
      <c r="BP308950" s="90"/>
    </row>
    <row r="308951" spans="68:68" customFormat="1">
      <c r="BP308951" s="90"/>
    </row>
    <row r="308952" spans="68:68" customFormat="1">
      <c r="BP308952" s="90"/>
    </row>
    <row r="308953" spans="68:68" customFormat="1">
      <c r="BP308953" s="90"/>
    </row>
    <row r="308954" spans="68:68" customFormat="1">
      <c r="BP308954" s="90"/>
    </row>
    <row r="308955" spans="68:68" customFormat="1">
      <c r="BP308955" s="90"/>
    </row>
    <row r="308956" spans="68:68" customFormat="1">
      <c r="BP308956" s="90"/>
    </row>
    <row r="308957" spans="68:68" customFormat="1">
      <c r="BP308957" s="90"/>
    </row>
    <row r="308958" spans="68:68" customFormat="1">
      <c r="BP308958" s="90"/>
    </row>
    <row r="308959" spans="68:68" customFormat="1">
      <c r="BP308959" s="90"/>
    </row>
    <row r="308960" spans="68:68" customFormat="1">
      <c r="BP308960" s="90"/>
    </row>
    <row r="308961" spans="68:68" customFormat="1">
      <c r="BP308961" s="90"/>
    </row>
    <row r="308962" spans="68:68" customFormat="1">
      <c r="BP308962" s="90"/>
    </row>
    <row r="308963" spans="68:68" customFormat="1">
      <c r="BP308963" s="90"/>
    </row>
    <row r="308964" spans="68:68" customFormat="1">
      <c r="BP308964" s="90"/>
    </row>
    <row r="308965" spans="68:68" customFormat="1">
      <c r="BP308965" s="90"/>
    </row>
    <row r="308966" spans="68:68" customFormat="1">
      <c r="BP308966" s="90"/>
    </row>
    <row r="308967" spans="68:68" customFormat="1">
      <c r="BP308967" s="90"/>
    </row>
    <row r="308968" spans="68:68" customFormat="1">
      <c r="BP308968" s="90"/>
    </row>
    <row r="308969" spans="68:68" customFormat="1">
      <c r="BP308969" s="90"/>
    </row>
    <row r="308970" spans="68:68" customFormat="1">
      <c r="BP308970" s="90"/>
    </row>
    <row r="308971" spans="68:68" customFormat="1">
      <c r="BP308971" s="90"/>
    </row>
    <row r="308972" spans="68:68" customFormat="1">
      <c r="BP308972" s="90"/>
    </row>
    <row r="308973" spans="68:68" customFormat="1">
      <c r="BP308973" s="90"/>
    </row>
    <row r="308974" spans="68:68" customFormat="1">
      <c r="BP308974" s="90"/>
    </row>
    <row r="308975" spans="68:68" customFormat="1">
      <c r="BP308975" s="90"/>
    </row>
    <row r="308976" spans="68:68" customFormat="1">
      <c r="BP308976" s="90"/>
    </row>
    <row r="308977" spans="68:68" customFormat="1">
      <c r="BP308977" s="90"/>
    </row>
    <row r="308978" spans="68:68" customFormat="1">
      <c r="BP308978" s="90"/>
    </row>
    <row r="308979" spans="68:68" customFormat="1">
      <c r="BP308979" s="90"/>
    </row>
    <row r="308980" spans="68:68" customFormat="1">
      <c r="BP308980" s="90"/>
    </row>
    <row r="308981" spans="68:68" customFormat="1">
      <c r="BP308981" s="90"/>
    </row>
    <row r="308982" spans="68:68" customFormat="1">
      <c r="BP308982" s="90"/>
    </row>
    <row r="308983" spans="68:68" customFormat="1">
      <c r="BP308983" s="90"/>
    </row>
    <row r="308984" spans="68:68" customFormat="1">
      <c r="BP308984" s="90"/>
    </row>
    <row r="308985" spans="68:68" customFormat="1">
      <c r="BP308985" s="90"/>
    </row>
    <row r="308986" spans="68:68" customFormat="1">
      <c r="BP308986" s="90"/>
    </row>
    <row r="308987" spans="68:68" customFormat="1">
      <c r="BP308987" s="90"/>
    </row>
    <row r="308988" spans="68:68" customFormat="1">
      <c r="BP308988" s="90"/>
    </row>
    <row r="308989" spans="68:68" customFormat="1">
      <c r="BP308989" s="90"/>
    </row>
    <row r="308990" spans="68:68" customFormat="1">
      <c r="BP308990" s="90"/>
    </row>
    <row r="308991" spans="68:68" customFormat="1">
      <c r="BP308991" s="90"/>
    </row>
    <row r="308992" spans="68:68" customFormat="1">
      <c r="BP308992" s="90"/>
    </row>
    <row r="308993" spans="68:68" customFormat="1">
      <c r="BP308993" s="90"/>
    </row>
    <row r="308994" spans="68:68" customFormat="1">
      <c r="BP308994" s="90"/>
    </row>
    <row r="308995" spans="68:68" customFormat="1">
      <c r="BP308995" s="90"/>
    </row>
    <row r="308996" spans="68:68" customFormat="1">
      <c r="BP308996" s="90"/>
    </row>
    <row r="308997" spans="68:68" customFormat="1">
      <c r="BP308997" s="90"/>
    </row>
    <row r="308998" spans="68:68" customFormat="1">
      <c r="BP308998" s="90"/>
    </row>
    <row r="308999" spans="68:68" customFormat="1">
      <c r="BP308999" s="90"/>
    </row>
    <row r="309000" spans="68:68" customFormat="1">
      <c r="BP309000" s="90"/>
    </row>
    <row r="309001" spans="68:68" customFormat="1">
      <c r="BP309001" s="90"/>
    </row>
    <row r="309002" spans="68:68" customFormat="1">
      <c r="BP309002" s="90"/>
    </row>
    <row r="309003" spans="68:68" customFormat="1">
      <c r="BP309003" s="90"/>
    </row>
    <row r="309004" spans="68:68" customFormat="1">
      <c r="BP309004" s="90"/>
    </row>
    <row r="309005" spans="68:68" customFormat="1">
      <c r="BP309005" s="90"/>
    </row>
    <row r="309006" spans="68:68" customFormat="1">
      <c r="BP309006" s="90"/>
    </row>
    <row r="309007" spans="68:68" customFormat="1">
      <c r="BP309007" s="90"/>
    </row>
    <row r="309008" spans="68:68" customFormat="1">
      <c r="BP309008" s="90"/>
    </row>
    <row r="309009" spans="68:68" customFormat="1">
      <c r="BP309009" s="90"/>
    </row>
    <row r="309010" spans="68:68" customFormat="1">
      <c r="BP309010" s="90"/>
    </row>
    <row r="309011" spans="68:68" customFormat="1">
      <c r="BP309011" s="90"/>
    </row>
    <row r="309012" spans="68:68" customFormat="1">
      <c r="BP309012" s="90"/>
    </row>
    <row r="309013" spans="68:68" customFormat="1">
      <c r="BP309013" s="90"/>
    </row>
    <row r="309014" spans="68:68" customFormat="1">
      <c r="BP309014" s="90"/>
    </row>
    <row r="309015" spans="68:68" customFormat="1">
      <c r="BP309015" s="90"/>
    </row>
    <row r="309016" spans="68:68" customFormat="1">
      <c r="BP309016" s="90"/>
    </row>
    <row r="309017" spans="68:68" customFormat="1">
      <c r="BP309017" s="90"/>
    </row>
    <row r="309018" spans="68:68" customFormat="1">
      <c r="BP309018" s="90"/>
    </row>
    <row r="309019" spans="68:68" customFormat="1">
      <c r="BP309019" s="90"/>
    </row>
    <row r="309020" spans="68:68" customFormat="1">
      <c r="BP309020" s="90"/>
    </row>
    <row r="309021" spans="68:68" customFormat="1">
      <c r="BP309021" s="90"/>
    </row>
    <row r="309022" spans="68:68" customFormat="1">
      <c r="BP309022" s="90"/>
    </row>
    <row r="309023" spans="68:68" customFormat="1">
      <c r="BP309023" s="90"/>
    </row>
    <row r="309024" spans="68:68" customFormat="1">
      <c r="BP309024" s="90"/>
    </row>
    <row r="309025" spans="68:68" customFormat="1">
      <c r="BP309025" s="90"/>
    </row>
    <row r="309026" spans="68:68" customFormat="1">
      <c r="BP309026" s="90"/>
    </row>
    <row r="309027" spans="68:68" customFormat="1">
      <c r="BP309027" s="90"/>
    </row>
    <row r="309028" spans="68:68" customFormat="1">
      <c r="BP309028" s="90"/>
    </row>
    <row r="309029" spans="68:68" customFormat="1">
      <c r="BP309029" s="90"/>
    </row>
    <row r="309030" spans="68:68" customFormat="1">
      <c r="BP309030" s="90"/>
    </row>
    <row r="309031" spans="68:68" customFormat="1">
      <c r="BP309031" s="90"/>
    </row>
    <row r="309032" spans="68:68" customFormat="1">
      <c r="BP309032" s="90"/>
    </row>
    <row r="309033" spans="68:68" customFormat="1">
      <c r="BP309033" s="90"/>
    </row>
    <row r="309034" spans="68:68" customFormat="1">
      <c r="BP309034" s="90"/>
    </row>
    <row r="309035" spans="68:68" customFormat="1">
      <c r="BP309035" s="90"/>
    </row>
    <row r="309036" spans="68:68" customFormat="1">
      <c r="BP309036" s="90"/>
    </row>
    <row r="309037" spans="68:68" customFormat="1">
      <c r="BP309037" s="90"/>
    </row>
    <row r="309038" spans="68:68" customFormat="1">
      <c r="BP309038" s="90"/>
    </row>
    <row r="309039" spans="68:68" customFormat="1">
      <c r="BP309039" s="90"/>
    </row>
    <row r="309040" spans="68:68" customFormat="1">
      <c r="BP309040" s="90"/>
    </row>
    <row r="309041" spans="68:68" customFormat="1">
      <c r="BP309041" s="90"/>
    </row>
    <row r="309042" spans="68:68" customFormat="1">
      <c r="BP309042" s="90"/>
    </row>
    <row r="309043" spans="68:68" customFormat="1">
      <c r="BP309043" s="90"/>
    </row>
    <row r="309044" spans="68:68" customFormat="1">
      <c r="BP309044" s="90"/>
    </row>
    <row r="309045" spans="68:68" customFormat="1">
      <c r="BP309045" s="90"/>
    </row>
    <row r="309046" spans="68:68" customFormat="1">
      <c r="BP309046" s="90"/>
    </row>
    <row r="309047" spans="68:68" customFormat="1">
      <c r="BP309047" s="90"/>
    </row>
    <row r="309048" spans="68:68" customFormat="1">
      <c r="BP309048" s="90"/>
    </row>
    <row r="309049" spans="68:68" customFormat="1">
      <c r="BP309049" s="90"/>
    </row>
    <row r="309050" spans="68:68" customFormat="1">
      <c r="BP309050" s="90"/>
    </row>
    <row r="309051" spans="68:68" customFormat="1">
      <c r="BP309051" s="90"/>
    </row>
    <row r="309052" spans="68:68" customFormat="1">
      <c r="BP309052" s="90"/>
    </row>
    <row r="309053" spans="68:68" customFormat="1">
      <c r="BP309053" s="90"/>
    </row>
    <row r="309054" spans="68:68" customFormat="1">
      <c r="BP309054" s="90"/>
    </row>
    <row r="309055" spans="68:68" customFormat="1">
      <c r="BP309055" s="90"/>
    </row>
    <row r="309056" spans="68:68" customFormat="1">
      <c r="BP309056" s="90"/>
    </row>
    <row r="309057" spans="68:68" customFormat="1">
      <c r="BP309057" s="90"/>
    </row>
    <row r="309058" spans="68:68" customFormat="1">
      <c r="BP309058" s="90"/>
    </row>
    <row r="309059" spans="68:68" customFormat="1">
      <c r="BP309059" s="90"/>
    </row>
    <row r="309060" spans="68:68" customFormat="1">
      <c r="BP309060" s="90"/>
    </row>
    <row r="309061" spans="68:68" customFormat="1">
      <c r="BP309061" s="90"/>
    </row>
    <row r="309062" spans="68:68" customFormat="1">
      <c r="BP309062" s="90"/>
    </row>
    <row r="309063" spans="68:68" customFormat="1">
      <c r="BP309063" s="90"/>
    </row>
    <row r="309064" spans="68:68" customFormat="1">
      <c r="BP309064" s="90"/>
    </row>
    <row r="309065" spans="68:68" customFormat="1">
      <c r="BP309065" s="90"/>
    </row>
    <row r="309066" spans="68:68" customFormat="1">
      <c r="BP309066" s="90"/>
    </row>
    <row r="309067" spans="68:68" customFormat="1">
      <c r="BP309067" s="90"/>
    </row>
    <row r="309068" spans="68:68" customFormat="1">
      <c r="BP309068" s="90"/>
    </row>
    <row r="309069" spans="68:68" customFormat="1">
      <c r="BP309069" s="90"/>
    </row>
    <row r="309070" spans="68:68" customFormat="1">
      <c r="BP309070" s="90"/>
    </row>
    <row r="309071" spans="68:68" customFormat="1">
      <c r="BP309071" s="90"/>
    </row>
    <row r="309072" spans="68:68" customFormat="1">
      <c r="BP309072" s="90"/>
    </row>
    <row r="309073" spans="68:68" customFormat="1">
      <c r="BP309073" s="90"/>
    </row>
    <row r="309074" spans="68:68" customFormat="1">
      <c r="BP309074" s="90"/>
    </row>
    <row r="309075" spans="68:68" customFormat="1">
      <c r="BP309075" s="90"/>
    </row>
    <row r="309076" spans="68:68" customFormat="1">
      <c r="BP309076" s="90"/>
    </row>
    <row r="309077" spans="68:68" customFormat="1">
      <c r="BP309077" s="90"/>
    </row>
    <row r="309078" spans="68:68" customFormat="1">
      <c r="BP309078" s="90"/>
    </row>
    <row r="309079" spans="68:68" customFormat="1">
      <c r="BP309079" s="90"/>
    </row>
    <row r="309080" spans="68:68" customFormat="1">
      <c r="BP309080" s="90"/>
    </row>
    <row r="309081" spans="68:68" customFormat="1">
      <c r="BP309081" s="90"/>
    </row>
    <row r="309082" spans="68:68" customFormat="1">
      <c r="BP309082" s="90"/>
    </row>
    <row r="309083" spans="68:68" customFormat="1">
      <c r="BP309083" s="90"/>
    </row>
    <row r="309084" spans="68:68" customFormat="1">
      <c r="BP309084" s="90"/>
    </row>
    <row r="309085" spans="68:68" customFormat="1">
      <c r="BP309085" s="90"/>
    </row>
    <row r="309086" spans="68:68" customFormat="1">
      <c r="BP309086" s="90"/>
    </row>
    <row r="309087" spans="68:68" customFormat="1">
      <c r="BP309087" s="90"/>
    </row>
    <row r="309088" spans="68:68" customFormat="1">
      <c r="BP309088" s="90"/>
    </row>
    <row r="309089" spans="68:68" customFormat="1">
      <c r="BP309089" s="90"/>
    </row>
    <row r="309090" spans="68:68" customFormat="1">
      <c r="BP309090" s="90"/>
    </row>
    <row r="309091" spans="68:68" customFormat="1">
      <c r="BP309091" s="90"/>
    </row>
    <row r="309092" spans="68:68" customFormat="1">
      <c r="BP309092" s="90"/>
    </row>
    <row r="309093" spans="68:68" customFormat="1">
      <c r="BP309093" s="90"/>
    </row>
    <row r="309094" spans="68:68" customFormat="1">
      <c r="BP309094" s="90"/>
    </row>
    <row r="309095" spans="68:68" customFormat="1">
      <c r="BP309095" s="90"/>
    </row>
    <row r="309096" spans="68:68" customFormat="1">
      <c r="BP309096" s="90"/>
    </row>
    <row r="309097" spans="68:68" customFormat="1">
      <c r="BP309097" s="90"/>
    </row>
    <row r="309098" spans="68:68" customFormat="1">
      <c r="BP309098" s="90"/>
    </row>
    <row r="309099" spans="68:68" customFormat="1">
      <c r="BP309099" s="90"/>
    </row>
    <row r="309100" spans="68:68" customFormat="1">
      <c r="BP309100" s="90"/>
    </row>
    <row r="309101" spans="68:68" customFormat="1">
      <c r="BP309101" s="90"/>
    </row>
    <row r="309102" spans="68:68" customFormat="1">
      <c r="BP309102" s="90"/>
    </row>
    <row r="309103" spans="68:68" customFormat="1">
      <c r="BP309103" s="90"/>
    </row>
    <row r="309104" spans="68:68" customFormat="1">
      <c r="BP309104" s="90"/>
    </row>
    <row r="309105" spans="68:68" customFormat="1">
      <c r="BP309105" s="90"/>
    </row>
    <row r="309106" spans="68:68" customFormat="1">
      <c r="BP309106" s="90"/>
    </row>
    <row r="309107" spans="68:68" customFormat="1">
      <c r="BP309107" s="90"/>
    </row>
    <row r="309108" spans="68:68" customFormat="1">
      <c r="BP309108" s="90"/>
    </row>
    <row r="309109" spans="68:68" customFormat="1">
      <c r="BP309109" s="90"/>
    </row>
    <row r="309110" spans="68:68" customFormat="1">
      <c r="BP309110" s="90"/>
    </row>
    <row r="309111" spans="68:68" customFormat="1">
      <c r="BP309111" s="90"/>
    </row>
    <row r="309112" spans="68:68" customFormat="1">
      <c r="BP309112" s="90"/>
    </row>
    <row r="309113" spans="68:68" customFormat="1">
      <c r="BP309113" s="90"/>
    </row>
    <row r="309114" spans="68:68" customFormat="1">
      <c r="BP309114" s="90"/>
    </row>
    <row r="309115" spans="68:68" customFormat="1">
      <c r="BP309115" s="90"/>
    </row>
    <row r="309116" spans="68:68" customFormat="1">
      <c r="BP309116" s="90"/>
    </row>
    <row r="309117" spans="68:68" customFormat="1">
      <c r="BP309117" s="90"/>
    </row>
    <row r="309118" spans="68:68" customFormat="1">
      <c r="BP309118" s="90"/>
    </row>
    <row r="309119" spans="68:68" customFormat="1">
      <c r="BP309119" s="90"/>
    </row>
    <row r="309120" spans="68:68" customFormat="1">
      <c r="BP309120" s="90"/>
    </row>
    <row r="309121" spans="68:68" customFormat="1">
      <c r="BP309121" s="90"/>
    </row>
    <row r="309122" spans="68:68" customFormat="1">
      <c r="BP309122" s="90"/>
    </row>
    <row r="309123" spans="68:68" customFormat="1">
      <c r="BP309123" s="90"/>
    </row>
    <row r="309124" spans="68:68" customFormat="1">
      <c r="BP309124" s="90"/>
    </row>
    <row r="309125" spans="68:68" customFormat="1">
      <c r="BP309125" s="90"/>
    </row>
    <row r="309126" spans="68:68" customFormat="1">
      <c r="BP309126" s="90"/>
    </row>
    <row r="309127" spans="68:68" customFormat="1">
      <c r="BP309127" s="90"/>
    </row>
    <row r="309128" spans="68:68" customFormat="1">
      <c r="BP309128" s="90"/>
    </row>
    <row r="309129" spans="68:68" customFormat="1">
      <c r="BP309129" s="90"/>
    </row>
    <row r="309130" spans="68:68" customFormat="1">
      <c r="BP309130" s="90"/>
    </row>
    <row r="309131" spans="68:68" customFormat="1">
      <c r="BP309131" s="90"/>
    </row>
    <row r="309132" spans="68:68" customFormat="1">
      <c r="BP309132" s="90"/>
    </row>
    <row r="309133" spans="68:68" customFormat="1">
      <c r="BP309133" s="90"/>
    </row>
    <row r="309134" spans="68:68" customFormat="1">
      <c r="BP309134" s="90"/>
    </row>
    <row r="309135" spans="68:68" customFormat="1">
      <c r="BP309135" s="90"/>
    </row>
    <row r="309136" spans="68:68" customFormat="1">
      <c r="BP309136" s="90"/>
    </row>
    <row r="309137" spans="68:68" customFormat="1">
      <c r="BP309137" s="90"/>
    </row>
    <row r="309138" spans="68:68" customFormat="1">
      <c r="BP309138" s="90"/>
    </row>
    <row r="309139" spans="68:68" customFormat="1">
      <c r="BP309139" s="90"/>
    </row>
    <row r="309140" spans="68:68" customFormat="1">
      <c r="BP309140" s="90"/>
    </row>
    <row r="309141" spans="68:68" customFormat="1">
      <c r="BP309141" s="90"/>
    </row>
    <row r="309142" spans="68:68" customFormat="1">
      <c r="BP309142" s="90"/>
    </row>
    <row r="309143" spans="68:68" customFormat="1">
      <c r="BP309143" s="90"/>
    </row>
    <row r="309144" spans="68:68" customFormat="1">
      <c r="BP309144" s="90"/>
    </row>
    <row r="309145" spans="68:68" customFormat="1">
      <c r="BP309145" s="90"/>
    </row>
    <row r="309146" spans="68:68" customFormat="1">
      <c r="BP309146" s="90"/>
    </row>
    <row r="309147" spans="68:68" customFormat="1">
      <c r="BP309147" s="90"/>
    </row>
    <row r="309148" spans="68:68" customFormat="1">
      <c r="BP309148" s="90"/>
    </row>
    <row r="309149" spans="68:68" customFormat="1">
      <c r="BP309149" s="90"/>
    </row>
    <row r="309150" spans="68:68" customFormat="1">
      <c r="BP309150" s="90"/>
    </row>
    <row r="309151" spans="68:68" customFormat="1">
      <c r="BP309151" s="90"/>
    </row>
    <row r="309152" spans="68:68" customFormat="1">
      <c r="BP309152" s="90"/>
    </row>
    <row r="309153" spans="68:68" customFormat="1">
      <c r="BP309153" s="90"/>
    </row>
    <row r="309154" spans="68:68" customFormat="1">
      <c r="BP309154" s="90"/>
    </row>
    <row r="309155" spans="68:68" customFormat="1">
      <c r="BP309155" s="90"/>
    </row>
    <row r="309156" spans="68:68" customFormat="1">
      <c r="BP309156" s="90"/>
    </row>
    <row r="309157" spans="68:68" customFormat="1">
      <c r="BP309157" s="90"/>
    </row>
    <row r="309158" spans="68:68" customFormat="1">
      <c r="BP309158" s="90"/>
    </row>
    <row r="309159" spans="68:68" customFormat="1">
      <c r="BP309159" s="90"/>
    </row>
    <row r="309160" spans="68:68" customFormat="1">
      <c r="BP309160" s="90"/>
    </row>
    <row r="309161" spans="68:68" customFormat="1">
      <c r="BP309161" s="90"/>
    </row>
    <row r="309162" spans="68:68" customFormat="1">
      <c r="BP309162" s="90"/>
    </row>
    <row r="309163" spans="68:68" customFormat="1">
      <c r="BP309163" s="90"/>
    </row>
    <row r="309164" spans="68:68" customFormat="1">
      <c r="BP309164" s="90"/>
    </row>
    <row r="309165" spans="68:68" customFormat="1">
      <c r="BP309165" s="90"/>
    </row>
    <row r="309166" spans="68:68" customFormat="1">
      <c r="BP309166" s="90"/>
    </row>
    <row r="309167" spans="68:68" customFormat="1">
      <c r="BP309167" s="90"/>
    </row>
    <row r="309168" spans="68:68" customFormat="1">
      <c r="BP309168" s="90"/>
    </row>
    <row r="309169" spans="68:68" customFormat="1">
      <c r="BP309169" s="90"/>
    </row>
    <row r="309170" spans="68:68" customFormat="1">
      <c r="BP309170" s="90"/>
    </row>
    <row r="309171" spans="68:68" customFormat="1">
      <c r="BP309171" s="90"/>
    </row>
    <row r="309172" spans="68:68" customFormat="1">
      <c r="BP309172" s="90"/>
    </row>
    <row r="309173" spans="68:68" customFormat="1">
      <c r="BP309173" s="90"/>
    </row>
    <row r="309174" spans="68:68" customFormat="1">
      <c r="BP309174" s="90"/>
    </row>
    <row r="309175" spans="68:68" customFormat="1">
      <c r="BP309175" s="90"/>
    </row>
    <row r="309176" spans="68:68" customFormat="1">
      <c r="BP309176" s="90"/>
    </row>
    <row r="309177" spans="68:68" customFormat="1">
      <c r="BP309177" s="90"/>
    </row>
    <row r="309178" spans="68:68" customFormat="1">
      <c r="BP309178" s="90"/>
    </row>
    <row r="309179" spans="68:68" customFormat="1">
      <c r="BP309179" s="90"/>
    </row>
    <row r="309180" spans="68:68" customFormat="1">
      <c r="BP309180" s="90"/>
    </row>
    <row r="309181" spans="68:68" customFormat="1">
      <c r="BP309181" s="90"/>
    </row>
    <row r="309182" spans="68:68" customFormat="1">
      <c r="BP309182" s="90"/>
    </row>
    <row r="309183" spans="68:68" customFormat="1">
      <c r="BP309183" s="90"/>
    </row>
    <row r="309184" spans="68:68" customFormat="1">
      <c r="BP309184" s="90"/>
    </row>
    <row r="309185" spans="68:68" customFormat="1">
      <c r="BP309185" s="90"/>
    </row>
    <row r="309186" spans="68:68" customFormat="1">
      <c r="BP309186" s="90"/>
    </row>
    <row r="309187" spans="68:68" customFormat="1">
      <c r="BP309187" s="90"/>
    </row>
    <row r="309188" spans="68:68" customFormat="1">
      <c r="BP309188" s="90"/>
    </row>
    <row r="309189" spans="68:68" customFormat="1">
      <c r="BP309189" s="90"/>
    </row>
    <row r="309190" spans="68:68" customFormat="1">
      <c r="BP309190" s="90"/>
    </row>
    <row r="309191" spans="68:68" customFormat="1">
      <c r="BP309191" s="90"/>
    </row>
    <row r="309192" spans="68:68" customFormat="1">
      <c r="BP309192" s="90"/>
    </row>
    <row r="309193" spans="68:68" customFormat="1">
      <c r="BP309193" s="90"/>
    </row>
    <row r="309194" spans="68:68" customFormat="1">
      <c r="BP309194" s="90"/>
    </row>
    <row r="309195" spans="68:68" customFormat="1">
      <c r="BP309195" s="90"/>
    </row>
    <row r="309196" spans="68:68" customFormat="1">
      <c r="BP309196" s="90"/>
    </row>
    <row r="309197" spans="68:68" customFormat="1">
      <c r="BP309197" s="90"/>
    </row>
    <row r="309198" spans="68:68" customFormat="1">
      <c r="BP309198" s="90"/>
    </row>
    <row r="309199" spans="68:68" customFormat="1">
      <c r="BP309199" s="90"/>
    </row>
    <row r="309200" spans="68:68" customFormat="1">
      <c r="BP309200" s="90"/>
    </row>
    <row r="309201" spans="68:68" customFormat="1">
      <c r="BP309201" s="90"/>
    </row>
    <row r="309202" spans="68:68" customFormat="1">
      <c r="BP309202" s="90"/>
    </row>
    <row r="309203" spans="68:68" customFormat="1">
      <c r="BP309203" s="90"/>
    </row>
    <row r="309204" spans="68:68" customFormat="1">
      <c r="BP309204" s="90"/>
    </row>
    <row r="309205" spans="68:68" customFormat="1">
      <c r="BP309205" s="90"/>
    </row>
    <row r="309206" spans="68:68" customFormat="1">
      <c r="BP309206" s="90"/>
    </row>
    <row r="309207" spans="68:68" customFormat="1">
      <c r="BP309207" s="90"/>
    </row>
    <row r="309208" spans="68:68" customFormat="1">
      <c r="BP309208" s="90"/>
    </row>
    <row r="309209" spans="68:68" customFormat="1">
      <c r="BP309209" s="90"/>
    </row>
    <row r="309210" spans="68:68" customFormat="1">
      <c r="BP309210" s="90"/>
    </row>
    <row r="309211" spans="68:68" customFormat="1">
      <c r="BP309211" s="90"/>
    </row>
    <row r="309212" spans="68:68" customFormat="1">
      <c r="BP309212" s="90"/>
    </row>
    <row r="309213" spans="68:68" customFormat="1">
      <c r="BP309213" s="90"/>
    </row>
    <row r="309214" spans="68:68" customFormat="1">
      <c r="BP309214" s="90"/>
    </row>
    <row r="309215" spans="68:68" customFormat="1">
      <c r="BP309215" s="90"/>
    </row>
    <row r="309216" spans="68:68" customFormat="1">
      <c r="BP309216" s="90"/>
    </row>
    <row r="309217" spans="68:68" customFormat="1">
      <c r="BP309217" s="90"/>
    </row>
    <row r="309218" spans="68:68" customFormat="1">
      <c r="BP309218" s="90"/>
    </row>
    <row r="309219" spans="68:68" customFormat="1">
      <c r="BP309219" s="90"/>
    </row>
    <row r="309220" spans="68:68" customFormat="1">
      <c r="BP309220" s="90"/>
    </row>
    <row r="309221" spans="68:68" customFormat="1">
      <c r="BP309221" s="90"/>
    </row>
    <row r="309222" spans="68:68" customFormat="1">
      <c r="BP309222" s="90"/>
    </row>
    <row r="309223" spans="68:68" customFormat="1">
      <c r="BP309223" s="90"/>
    </row>
    <row r="309224" spans="68:68" customFormat="1">
      <c r="BP309224" s="90"/>
    </row>
    <row r="309225" spans="68:68" customFormat="1">
      <c r="BP309225" s="90"/>
    </row>
    <row r="309226" spans="68:68" customFormat="1">
      <c r="BP309226" s="90"/>
    </row>
    <row r="309227" spans="68:68" customFormat="1">
      <c r="BP309227" s="90"/>
    </row>
    <row r="309228" spans="68:68" customFormat="1">
      <c r="BP309228" s="90"/>
    </row>
    <row r="309229" spans="68:68" customFormat="1">
      <c r="BP309229" s="90"/>
    </row>
    <row r="309230" spans="68:68" customFormat="1">
      <c r="BP309230" s="90"/>
    </row>
    <row r="309231" spans="68:68" customFormat="1">
      <c r="BP309231" s="90"/>
    </row>
    <row r="309232" spans="68:68" customFormat="1">
      <c r="BP309232" s="90"/>
    </row>
    <row r="309233" spans="68:68" customFormat="1">
      <c r="BP309233" s="90"/>
    </row>
    <row r="309234" spans="68:68" customFormat="1">
      <c r="BP309234" s="90"/>
    </row>
    <row r="309235" spans="68:68" customFormat="1">
      <c r="BP309235" s="90"/>
    </row>
    <row r="309236" spans="68:68" customFormat="1">
      <c r="BP309236" s="90"/>
    </row>
    <row r="309237" spans="68:68" customFormat="1">
      <c r="BP309237" s="90"/>
    </row>
    <row r="309238" spans="68:68" customFormat="1">
      <c r="BP309238" s="90"/>
    </row>
    <row r="309239" spans="68:68" customFormat="1">
      <c r="BP309239" s="90"/>
    </row>
    <row r="309240" spans="68:68" customFormat="1">
      <c r="BP309240" s="90"/>
    </row>
    <row r="309241" spans="68:68" customFormat="1">
      <c r="BP309241" s="90"/>
    </row>
    <row r="309242" spans="68:68" customFormat="1">
      <c r="BP309242" s="90"/>
    </row>
    <row r="309243" spans="68:68" customFormat="1">
      <c r="BP309243" s="90"/>
    </row>
    <row r="309244" spans="68:68" customFormat="1">
      <c r="BP309244" s="90"/>
    </row>
    <row r="309245" spans="68:68" customFormat="1">
      <c r="BP309245" s="90"/>
    </row>
    <row r="309246" spans="68:68" customFormat="1">
      <c r="BP309246" s="90"/>
    </row>
    <row r="309247" spans="68:68" customFormat="1">
      <c r="BP309247" s="90"/>
    </row>
    <row r="309248" spans="68:68" customFormat="1">
      <c r="BP309248" s="90"/>
    </row>
    <row r="309249" spans="68:68" customFormat="1">
      <c r="BP309249" s="90"/>
    </row>
    <row r="309250" spans="68:68" customFormat="1">
      <c r="BP309250" s="90"/>
    </row>
    <row r="309251" spans="68:68" customFormat="1">
      <c r="BP309251" s="90"/>
    </row>
    <row r="309252" spans="68:68" customFormat="1">
      <c r="BP309252" s="90"/>
    </row>
    <row r="309253" spans="68:68" customFormat="1">
      <c r="BP309253" s="90"/>
    </row>
    <row r="309254" spans="68:68" customFormat="1">
      <c r="BP309254" s="90"/>
    </row>
    <row r="309255" spans="68:68" customFormat="1">
      <c r="BP309255" s="90"/>
    </row>
    <row r="309256" spans="68:68" customFormat="1">
      <c r="BP309256" s="90"/>
    </row>
    <row r="309257" spans="68:68" customFormat="1">
      <c r="BP309257" s="90"/>
    </row>
    <row r="309258" spans="68:68" customFormat="1">
      <c r="BP309258" s="90"/>
    </row>
    <row r="309259" spans="68:68" customFormat="1">
      <c r="BP309259" s="90"/>
    </row>
    <row r="309260" spans="68:68" customFormat="1">
      <c r="BP309260" s="90"/>
    </row>
    <row r="309261" spans="68:68" customFormat="1">
      <c r="BP309261" s="90"/>
    </row>
    <row r="309262" spans="68:68" customFormat="1">
      <c r="BP309262" s="90"/>
    </row>
    <row r="309263" spans="68:68" customFormat="1">
      <c r="BP309263" s="90"/>
    </row>
    <row r="309264" spans="68:68" customFormat="1">
      <c r="BP309264" s="90"/>
    </row>
    <row r="309265" spans="68:68" customFormat="1">
      <c r="BP309265" s="90"/>
    </row>
    <row r="309266" spans="68:68" customFormat="1">
      <c r="BP309266" s="90"/>
    </row>
    <row r="309267" spans="68:68" customFormat="1">
      <c r="BP309267" s="90"/>
    </row>
    <row r="309268" spans="68:68" customFormat="1">
      <c r="BP309268" s="90"/>
    </row>
    <row r="309269" spans="68:68" customFormat="1">
      <c r="BP309269" s="90"/>
    </row>
    <row r="309270" spans="68:68" customFormat="1">
      <c r="BP309270" s="90"/>
    </row>
    <row r="309271" spans="68:68" customFormat="1">
      <c r="BP309271" s="90"/>
    </row>
    <row r="309272" spans="68:68" customFormat="1">
      <c r="BP309272" s="90"/>
    </row>
    <row r="309273" spans="68:68" customFormat="1">
      <c r="BP309273" s="90"/>
    </row>
    <row r="309274" spans="68:68" customFormat="1">
      <c r="BP309274" s="90"/>
    </row>
    <row r="309275" spans="68:68" customFormat="1">
      <c r="BP309275" s="90"/>
    </row>
    <row r="309276" spans="68:68" customFormat="1">
      <c r="BP309276" s="90"/>
    </row>
    <row r="309277" spans="68:68" customFormat="1">
      <c r="BP309277" s="90"/>
    </row>
    <row r="309278" spans="68:68" customFormat="1">
      <c r="BP309278" s="90"/>
    </row>
    <row r="309279" spans="68:68" customFormat="1">
      <c r="BP309279" s="90"/>
    </row>
    <row r="309280" spans="68:68" customFormat="1">
      <c r="BP309280" s="90"/>
    </row>
    <row r="309281" spans="68:68" customFormat="1">
      <c r="BP309281" s="90"/>
    </row>
    <row r="309282" spans="68:68" customFormat="1">
      <c r="BP309282" s="90"/>
    </row>
    <row r="309283" spans="68:68" customFormat="1">
      <c r="BP309283" s="90"/>
    </row>
    <row r="309284" spans="68:68" customFormat="1">
      <c r="BP309284" s="90"/>
    </row>
    <row r="309285" spans="68:68" customFormat="1">
      <c r="BP309285" s="90"/>
    </row>
    <row r="309286" spans="68:68" customFormat="1">
      <c r="BP309286" s="90"/>
    </row>
    <row r="309287" spans="68:68" customFormat="1">
      <c r="BP309287" s="90"/>
    </row>
    <row r="309288" spans="68:68" customFormat="1">
      <c r="BP309288" s="90"/>
    </row>
    <row r="309289" spans="68:68" customFormat="1">
      <c r="BP309289" s="90"/>
    </row>
    <row r="309290" spans="68:68" customFormat="1">
      <c r="BP309290" s="90"/>
    </row>
    <row r="309291" spans="68:68" customFormat="1">
      <c r="BP309291" s="90"/>
    </row>
    <row r="309292" spans="68:68" customFormat="1">
      <c r="BP309292" s="90"/>
    </row>
    <row r="309293" spans="68:68" customFormat="1">
      <c r="BP309293" s="90"/>
    </row>
    <row r="309294" spans="68:68" customFormat="1">
      <c r="BP309294" s="90"/>
    </row>
    <row r="309295" spans="68:68" customFormat="1">
      <c r="BP309295" s="90"/>
    </row>
    <row r="309296" spans="68:68" customFormat="1">
      <c r="BP309296" s="90"/>
    </row>
    <row r="309297" spans="68:68" customFormat="1">
      <c r="BP309297" s="90"/>
    </row>
    <row r="309298" spans="68:68" customFormat="1">
      <c r="BP309298" s="90"/>
    </row>
    <row r="309299" spans="68:68" customFormat="1">
      <c r="BP309299" s="90"/>
    </row>
    <row r="309300" spans="68:68" customFormat="1">
      <c r="BP309300" s="90"/>
    </row>
    <row r="309301" spans="68:68" customFormat="1">
      <c r="BP309301" s="90"/>
    </row>
    <row r="309302" spans="68:68" customFormat="1">
      <c r="BP309302" s="90"/>
    </row>
    <row r="309303" spans="68:68" customFormat="1">
      <c r="BP309303" s="90"/>
    </row>
    <row r="309304" spans="68:68" customFormat="1">
      <c r="BP309304" s="90"/>
    </row>
    <row r="309305" spans="68:68" customFormat="1">
      <c r="BP309305" s="90"/>
    </row>
    <row r="309306" spans="68:68" customFormat="1">
      <c r="BP309306" s="90"/>
    </row>
    <row r="309307" spans="68:68" customFormat="1">
      <c r="BP309307" s="90"/>
    </row>
    <row r="309308" spans="68:68" customFormat="1">
      <c r="BP309308" s="90"/>
    </row>
    <row r="309309" spans="68:68" customFormat="1">
      <c r="BP309309" s="90"/>
    </row>
    <row r="309310" spans="68:68" customFormat="1">
      <c r="BP309310" s="90"/>
    </row>
    <row r="309311" spans="68:68" customFormat="1">
      <c r="BP309311" s="90"/>
    </row>
    <row r="309312" spans="68:68" customFormat="1">
      <c r="BP309312" s="90"/>
    </row>
    <row r="309313" spans="68:68" customFormat="1">
      <c r="BP309313" s="90"/>
    </row>
    <row r="309314" spans="68:68" customFormat="1">
      <c r="BP309314" s="90"/>
    </row>
    <row r="309315" spans="68:68" customFormat="1">
      <c r="BP309315" s="90"/>
    </row>
    <row r="309316" spans="68:68" customFormat="1">
      <c r="BP309316" s="90"/>
    </row>
    <row r="309317" spans="68:68" customFormat="1">
      <c r="BP309317" s="90"/>
    </row>
    <row r="309318" spans="68:68" customFormat="1">
      <c r="BP309318" s="90"/>
    </row>
    <row r="309319" spans="68:68" customFormat="1">
      <c r="BP309319" s="90"/>
    </row>
    <row r="309320" spans="68:68" customFormat="1">
      <c r="BP309320" s="90"/>
    </row>
    <row r="309321" spans="68:68" customFormat="1">
      <c r="BP309321" s="90"/>
    </row>
    <row r="309322" spans="68:68" customFormat="1">
      <c r="BP309322" s="90"/>
    </row>
    <row r="309323" spans="68:68" customFormat="1">
      <c r="BP309323" s="90"/>
    </row>
    <row r="309324" spans="68:68" customFormat="1">
      <c r="BP309324" s="90"/>
    </row>
    <row r="309325" spans="68:68" customFormat="1">
      <c r="BP309325" s="90"/>
    </row>
    <row r="309326" spans="68:68" customFormat="1">
      <c r="BP309326" s="90"/>
    </row>
    <row r="309327" spans="68:68" customFormat="1">
      <c r="BP309327" s="90"/>
    </row>
    <row r="309328" spans="68:68" customFormat="1">
      <c r="BP309328" s="90"/>
    </row>
    <row r="309329" spans="68:68" customFormat="1">
      <c r="BP309329" s="90"/>
    </row>
    <row r="309330" spans="68:68" customFormat="1">
      <c r="BP309330" s="90"/>
    </row>
    <row r="309331" spans="68:68" customFormat="1">
      <c r="BP309331" s="90"/>
    </row>
    <row r="309332" spans="68:68" customFormat="1">
      <c r="BP309332" s="90"/>
    </row>
    <row r="309333" spans="68:68" customFormat="1">
      <c r="BP309333" s="90"/>
    </row>
    <row r="309334" spans="68:68" customFormat="1">
      <c r="BP309334" s="90"/>
    </row>
    <row r="309335" spans="68:68" customFormat="1">
      <c r="BP309335" s="90"/>
    </row>
    <row r="309336" spans="68:68" customFormat="1">
      <c r="BP309336" s="90"/>
    </row>
    <row r="309337" spans="68:68" customFormat="1">
      <c r="BP309337" s="90"/>
    </row>
    <row r="309338" spans="68:68" customFormat="1">
      <c r="BP309338" s="90"/>
    </row>
    <row r="309339" spans="68:68" customFormat="1">
      <c r="BP309339" s="90"/>
    </row>
    <row r="309340" spans="68:68" customFormat="1">
      <c r="BP309340" s="90"/>
    </row>
    <row r="309341" spans="68:68" customFormat="1">
      <c r="BP309341" s="90"/>
    </row>
    <row r="309342" spans="68:68" customFormat="1">
      <c r="BP309342" s="90"/>
    </row>
    <row r="309343" spans="68:68" customFormat="1">
      <c r="BP309343" s="90"/>
    </row>
    <row r="309344" spans="68:68" customFormat="1">
      <c r="BP309344" s="90"/>
    </row>
    <row r="309345" spans="68:68" customFormat="1">
      <c r="BP309345" s="90"/>
    </row>
    <row r="309346" spans="68:68" customFormat="1">
      <c r="BP309346" s="90"/>
    </row>
    <row r="309347" spans="68:68" customFormat="1">
      <c r="BP309347" s="90"/>
    </row>
    <row r="309348" spans="68:68" customFormat="1">
      <c r="BP309348" s="90"/>
    </row>
    <row r="309349" spans="68:68" customFormat="1">
      <c r="BP309349" s="90"/>
    </row>
    <row r="309350" spans="68:68" customFormat="1">
      <c r="BP309350" s="90"/>
    </row>
    <row r="309351" spans="68:68" customFormat="1">
      <c r="BP309351" s="90"/>
    </row>
    <row r="309352" spans="68:68" customFormat="1">
      <c r="BP309352" s="90"/>
    </row>
    <row r="309353" spans="68:68" customFormat="1">
      <c r="BP309353" s="90"/>
    </row>
    <row r="309354" spans="68:68" customFormat="1">
      <c r="BP309354" s="90"/>
    </row>
    <row r="309355" spans="68:68" customFormat="1">
      <c r="BP309355" s="90"/>
    </row>
    <row r="309356" spans="68:68" customFormat="1">
      <c r="BP309356" s="90"/>
    </row>
    <row r="309357" spans="68:68" customFormat="1">
      <c r="BP309357" s="90"/>
    </row>
    <row r="309358" spans="68:68" customFormat="1">
      <c r="BP309358" s="90"/>
    </row>
    <row r="309359" spans="68:68" customFormat="1">
      <c r="BP309359" s="90"/>
    </row>
    <row r="309360" spans="68:68" customFormat="1">
      <c r="BP309360" s="90"/>
    </row>
    <row r="309361" spans="68:68" customFormat="1">
      <c r="BP309361" s="90"/>
    </row>
    <row r="309362" spans="68:68" customFormat="1">
      <c r="BP309362" s="90"/>
    </row>
    <row r="309363" spans="68:68" customFormat="1">
      <c r="BP309363" s="90"/>
    </row>
    <row r="309364" spans="68:68" customFormat="1">
      <c r="BP309364" s="90"/>
    </row>
    <row r="309365" spans="68:68" customFormat="1">
      <c r="BP309365" s="90"/>
    </row>
    <row r="309366" spans="68:68" customFormat="1">
      <c r="BP309366" s="90"/>
    </row>
    <row r="309367" spans="68:68" customFormat="1">
      <c r="BP309367" s="90"/>
    </row>
    <row r="309368" spans="68:68" customFormat="1">
      <c r="BP309368" s="90"/>
    </row>
    <row r="309369" spans="68:68" customFormat="1">
      <c r="BP309369" s="90"/>
    </row>
    <row r="309370" spans="68:68" customFormat="1">
      <c r="BP309370" s="90"/>
    </row>
    <row r="309371" spans="68:68" customFormat="1">
      <c r="BP309371" s="90"/>
    </row>
    <row r="309372" spans="68:68" customFormat="1">
      <c r="BP309372" s="90"/>
    </row>
    <row r="309373" spans="68:68" customFormat="1">
      <c r="BP309373" s="90"/>
    </row>
    <row r="309374" spans="68:68" customFormat="1">
      <c r="BP309374" s="90"/>
    </row>
    <row r="309375" spans="68:68" customFormat="1">
      <c r="BP309375" s="90"/>
    </row>
    <row r="309376" spans="68:68" customFormat="1">
      <c r="BP309376" s="90"/>
    </row>
    <row r="309377" spans="68:68" customFormat="1">
      <c r="BP309377" s="90"/>
    </row>
    <row r="309378" spans="68:68" customFormat="1">
      <c r="BP309378" s="90"/>
    </row>
    <row r="309379" spans="68:68" customFormat="1">
      <c r="BP309379" s="90"/>
    </row>
    <row r="309380" spans="68:68" customFormat="1">
      <c r="BP309380" s="90"/>
    </row>
    <row r="309381" spans="68:68" customFormat="1">
      <c r="BP309381" s="90"/>
    </row>
    <row r="309382" spans="68:68" customFormat="1">
      <c r="BP309382" s="90"/>
    </row>
    <row r="309383" spans="68:68" customFormat="1">
      <c r="BP309383" s="90"/>
    </row>
    <row r="309384" spans="68:68" customFormat="1">
      <c r="BP309384" s="90"/>
    </row>
    <row r="309385" spans="68:68" customFormat="1">
      <c r="BP309385" s="90"/>
    </row>
    <row r="309386" spans="68:68" customFormat="1">
      <c r="BP309386" s="90"/>
    </row>
    <row r="309387" spans="68:68" customFormat="1">
      <c r="BP309387" s="90"/>
    </row>
    <row r="309388" spans="68:68" customFormat="1">
      <c r="BP309388" s="90"/>
    </row>
    <row r="309389" spans="68:68" customFormat="1">
      <c r="BP309389" s="90"/>
    </row>
    <row r="309390" spans="68:68" customFormat="1">
      <c r="BP309390" s="90"/>
    </row>
    <row r="309391" spans="68:68" customFormat="1">
      <c r="BP309391" s="90"/>
    </row>
    <row r="309392" spans="68:68" customFormat="1">
      <c r="BP309392" s="90"/>
    </row>
    <row r="309393" spans="68:68" customFormat="1">
      <c r="BP309393" s="90"/>
    </row>
    <row r="309394" spans="68:68" customFormat="1">
      <c r="BP309394" s="90"/>
    </row>
    <row r="309395" spans="68:68" customFormat="1">
      <c r="BP309395" s="90"/>
    </row>
    <row r="309396" spans="68:68" customFormat="1">
      <c r="BP309396" s="90"/>
    </row>
    <row r="309397" spans="68:68" customFormat="1">
      <c r="BP309397" s="90"/>
    </row>
    <row r="309398" spans="68:68" customFormat="1">
      <c r="BP309398" s="90"/>
    </row>
    <row r="309399" spans="68:68" customFormat="1">
      <c r="BP309399" s="90"/>
    </row>
    <row r="309400" spans="68:68" customFormat="1">
      <c r="BP309400" s="90"/>
    </row>
    <row r="309401" spans="68:68" customFormat="1">
      <c r="BP309401" s="90"/>
    </row>
    <row r="309402" spans="68:68" customFormat="1">
      <c r="BP309402" s="90"/>
    </row>
    <row r="309403" spans="68:68" customFormat="1">
      <c r="BP309403" s="90"/>
    </row>
    <row r="309404" spans="68:68" customFormat="1">
      <c r="BP309404" s="90"/>
    </row>
    <row r="309405" spans="68:68" customFormat="1">
      <c r="BP309405" s="90"/>
    </row>
    <row r="309406" spans="68:68" customFormat="1">
      <c r="BP309406" s="90"/>
    </row>
    <row r="309407" spans="68:68" customFormat="1">
      <c r="BP309407" s="90"/>
    </row>
    <row r="309408" spans="68:68" customFormat="1">
      <c r="BP309408" s="90"/>
    </row>
    <row r="309409" spans="68:68" customFormat="1">
      <c r="BP309409" s="90"/>
    </row>
    <row r="309410" spans="68:68" customFormat="1">
      <c r="BP309410" s="90"/>
    </row>
    <row r="309411" spans="68:68" customFormat="1">
      <c r="BP309411" s="90"/>
    </row>
    <row r="309412" spans="68:68" customFormat="1">
      <c r="BP309412" s="90"/>
    </row>
    <row r="309413" spans="68:68" customFormat="1">
      <c r="BP309413" s="90"/>
    </row>
    <row r="309414" spans="68:68" customFormat="1">
      <c r="BP309414" s="90"/>
    </row>
    <row r="309415" spans="68:68" customFormat="1">
      <c r="BP309415" s="90"/>
    </row>
    <row r="309416" spans="68:68" customFormat="1">
      <c r="BP309416" s="90"/>
    </row>
    <row r="309417" spans="68:68" customFormat="1">
      <c r="BP309417" s="90"/>
    </row>
    <row r="309418" spans="68:68" customFormat="1">
      <c r="BP309418" s="90"/>
    </row>
    <row r="309419" spans="68:68" customFormat="1">
      <c r="BP309419" s="90"/>
    </row>
    <row r="309420" spans="68:68" customFormat="1">
      <c r="BP309420" s="90"/>
    </row>
    <row r="309421" spans="68:68" customFormat="1">
      <c r="BP309421" s="90"/>
    </row>
    <row r="309422" spans="68:68" customFormat="1">
      <c r="BP309422" s="90"/>
    </row>
    <row r="309423" spans="68:68" customFormat="1">
      <c r="BP309423" s="90"/>
    </row>
    <row r="309424" spans="68:68" customFormat="1">
      <c r="BP309424" s="90"/>
    </row>
    <row r="309425" spans="68:68" customFormat="1">
      <c r="BP309425" s="90"/>
    </row>
    <row r="309426" spans="68:68" customFormat="1">
      <c r="BP309426" s="90"/>
    </row>
    <row r="309427" spans="68:68" customFormat="1">
      <c r="BP309427" s="90"/>
    </row>
    <row r="309428" spans="68:68" customFormat="1">
      <c r="BP309428" s="90"/>
    </row>
    <row r="309429" spans="68:68" customFormat="1">
      <c r="BP309429" s="90"/>
    </row>
    <row r="309430" spans="68:68" customFormat="1">
      <c r="BP309430" s="90"/>
    </row>
    <row r="309431" spans="68:68" customFormat="1">
      <c r="BP309431" s="90"/>
    </row>
    <row r="309432" spans="68:68" customFormat="1">
      <c r="BP309432" s="90"/>
    </row>
    <row r="309433" spans="68:68" customFormat="1">
      <c r="BP309433" s="90"/>
    </row>
    <row r="309434" spans="68:68" customFormat="1">
      <c r="BP309434" s="90"/>
    </row>
    <row r="309435" spans="68:68" customFormat="1">
      <c r="BP309435" s="90"/>
    </row>
    <row r="309436" spans="68:68" customFormat="1">
      <c r="BP309436" s="90"/>
    </row>
    <row r="309437" spans="68:68" customFormat="1">
      <c r="BP309437" s="90"/>
    </row>
    <row r="309438" spans="68:68" customFormat="1">
      <c r="BP309438" s="90"/>
    </row>
    <row r="309439" spans="68:68" customFormat="1">
      <c r="BP309439" s="90"/>
    </row>
    <row r="309440" spans="68:68" customFormat="1">
      <c r="BP309440" s="90"/>
    </row>
    <row r="309441" spans="68:68" customFormat="1">
      <c r="BP309441" s="90"/>
    </row>
    <row r="309442" spans="68:68" customFormat="1">
      <c r="BP309442" s="90"/>
    </row>
    <row r="309443" spans="68:68" customFormat="1">
      <c r="BP309443" s="90"/>
    </row>
    <row r="309444" spans="68:68" customFormat="1">
      <c r="BP309444" s="90"/>
    </row>
    <row r="309445" spans="68:68" customFormat="1">
      <c r="BP309445" s="90"/>
    </row>
    <row r="309446" spans="68:68" customFormat="1">
      <c r="BP309446" s="90"/>
    </row>
    <row r="309447" spans="68:68" customFormat="1">
      <c r="BP309447" s="90"/>
    </row>
    <row r="309448" spans="68:68" customFormat="1">
      <c r="BP309448" s="90"/>
    </row>
    <row r="309449" spans="68:68" customFormat="1">
      <c r="BP309449" s="90"/>
    </row>
    <row r="309450" spans="68:68" customFormat="1">
      <c r="BP309450" s="90"/>
    </row>
    <row r="309451" spans="68:68" customFormat="1">
      <c r="BP309451" s="90"/>
    </row>
    <row r="309452" spans="68:68" customFormat="1">
      <c r="BP309452" s="90"/>
    </row>
    <row r="309453" spans="68:68" customFormat="1">
      <c r="BP309453" s="90"/>
    </row>
    <row r="309454" spans="68:68" customFormat="1">
      <c r="BP309454" s="90"/>
    </row>
    <row r="309455" spans="68:68" customFormat="1">
      <c r="BP309455" s="90"/>
    </row>
    <row r="309456" spans="68:68" customFormat="1">
      <c r="BP309456" s="90"/>
    </row>
    <row r="309457" spans="68:68" customFormat="1">
      <c r="BP309457" s="90"/>
    </row>
    <row r="309458" spans="68:68" customFormat="1">
      <c r="BP309458" s="90"/>
    </row>
    <row r="309459" spans="68:68" customFormat="1">
      <c r="BP309459" s="90"/>
    </row>
    <row r="309460" spans="68:68" customFormat="1">
      <c r="BP309460" s="90"/>
    </row>
    <row r="309461" spans="68:68" customFormat="1">
      <c r="BP309461" s="90"/>
    </row>
    <row r="309462" spans="68:68" customFormat="1">
      <c r="BP309462" s="90"/>
    </row>
    <row r="309463" spans="68:68" customFormat="1">
      <c r="BP309463" s="90"/>
    </row>
    <row r="309464" spans="68:68" customFormat="1">
      <c r="BP309464" s="90"/>
    </row>
    <row r="309465" spans="68:68" customFormat="1">
      <c r="BP309465" s="90"/>
    </row>
    <row r="309466" spans="68:68" customFormat="1">
      <c r="BP309466" s="90"/>
    </row>
    <row r="309467" spans="68:68" customFormat="1">
      <c r="BP309467" s="90"/>
    </row>
    <row r="309468" spans="68:68" customFormat="1">
      <c r="BP309468" s="90"/>
    </row>
    <row r="309469" spans="68:68" customFormat="1">
      <c r="BP309469" s="90"/>
    </row>
    <row r="309470" spans="68:68" customFormat="1">
      <c r="BP309470" s="90"/>
    </row>
    <row r="309471" spans="68:68" customFormat="1">
      <c r="BP309471" s="90"/>
    </row>
    <row r="309472" spans="68:68" customFormat="1">
      <c r="BP309472" s="90"/>
    </row>
    <row r="309473" spans="68:68" customFormat="1">
      <c r="BP309473" s="90"/>
    </row>
    <row r="309474" spans="68:68" customFormat="1">
      <c r="BP309474" s="90"/>
    </row>
    <row r="309475" spans="68:68" customFormat="1">
      <c r="BP309475" s="90"/>
    </row>
    <row r="309476" spans="68:68" customFormat="1">
      <c r="BP309476" s="90"/>
    </row>
    <row r="309477" spans="68:68" customFormat="1">
      <c r="BP309477" s="90"/>
    </row>
    <row r="309478" spans="68:68" customFormat="1">
      <c r="BP309478" s="90"/>
    </row>
    <row r="309479" spans="68:68" customFormat="1">
      <c r="BP309479" s="90"/>
    </row>
    <row r="309480" spans="68:68" customFormat="1">
      <c r="BP309480" s="90"/>
    </row>
    <row r="309481" spans="68:68" customFormat="1">
      <c r="BP309481" s="90"/>
    </row>
    <row r="309482" spans="68:68" customFormat="1">
      <c r="BP309482" s="90"/>
    </row>
    <row r="309483" spans="68:68" customFormat="1">
      <c r="BP309483" s="90"/>
    </row>
    <row r="309484" spans="68:68" customFormat="1">
      <c r="BP309484" s="90"/>
    </row>
    <row r="309485" spans="68:68" customFormat="1">
      <c r="BP309485" s="90"/>
    </row>
    <row r="309486" spans="68:68" customFormat="1">
      <c r="BP309486" s="90"/>
    </row>
    <row r="309487" spans="68:68" customFormat="1">
      <c r="BP309487" s="90"/>
    </row>
    <row r="309488" spans="68:68" customFormat="1">
      <c r="BP309488" s="90"/>
    </row>
    <row r="309489" spans="68:68" customFormat="1">
      <c r="BP309489" s="90"/>
    </row>
    <row r="309490" spans="68:68" customFormat="1">
      <c r="BP309490" s="90"/>
    </row>
    <row r="309491" spans="68:68" customFormat="1">
      <c r="BP309491" s="90"/>
    </row>
    <row r="309492" spans="68:68" customFormat="1">
      <c r="BP309492" s="90"/>
    </row>
    <row r="309493" spans="68:68" customFormat="1">
      <c r="BP309493" s="90"/>
    </row>
    <row r="309494" spans="68:68" customFormat="1">
      <c r="BP309494" s="90"/>
    </row>
    <row r="309495" spans="68:68" customFormat="1">
      <c r="BP309495" s="90"/>
    </row>
    <row r="309496" spans="68:68" customFormat="1">
      <c r="BP309496" s="90"/>
    </row>
    <row r="309497" spans="68:68" customFormat="1">
      <c r="BP309497" s="90"/>
    </row>
    <row r="309498" spans="68:68" customFormat="1">
      <c r="BP309498" s="90"/>
    </row>
    <row r="309499" spans="68:68" customFormat="1">
      <c r="BP309499" s="90"/>
    </row>
    <row r="309500" spans="68:68" customFormat="1">
      <c r="BP309500" s="90"/>
    </row>
    <row r="309501" spans="68:68" customFormat="1">
      <c r="BP309501" s="90"/>
    </row>
    <row r="309502" spans="68:68" customFormat="1">
      <c r="BP309502" s="90"/>
    </row>
    <row r="309503" spans="68:68" customFormat="1">
      <c r="BP309503" s="90"/>
    </row>
    <row r="309504" spans="68:68" customFormat="1">
      <c r="BP309504" s="90"/>
    </row>
    <row r="309505" spans="68:68" customFormat="1">
      <c r="BP309505" s="90"/>
    </row>
    <row r="309506" spans="68:68" customFormat="1">
      <c r="BP309506" s="90"/>
    </row>
    <row r="309507" spans="68:68" customFormat="1">
      <c r="BP309507" s="90"/>
    </row>
    <row r="309508" spans="68:68" customFormat="1">
      <c r="BP309508" s="90"/>
    </row>
    <row r="309509" spans="68:68" customFormat="1">
      <c r="BP309509" s="90"/>
    </row>
    <row r="309510" spans="68:68" customFormat="1">
      <c r="BP309510" s="90"/>
    </row>
    <row r="309511" spans="68:68" customFormat="1">
      <c r="BP309511" s="90"/>
    </row>
    <row r="309512" spans="68:68" customFormat="1">
      <c r="BP309512" s="90"/>
    </row>
    <row r="309513" spans="68:68" customFormat="1">
      <c r="BP309513" s="90"/>
    </row>
    <row r="309514" spans="68:68" customFormat="1">
      <c r="BP309514" s="90"/>
    </row>
    <row r="309515" spans="68:68" customFormat="1">
      <c r="BP309515" s="90"/>
    </row>
    <row r="309516" spans="68:68" customFormat="1">
      <c r="BP309516" s="90"/>
    </row>
    <row r="309517" spans="68:68" customFormat="1">
      <c r="BP309517" s="90"/>
    </row>
    <row r="309518" spans="68:68" customFormat="1">
      <c r="BP309518" s="90"/>
    </row>
    <row r="309519" spans="68:68" customFormat="1">
      <c r="BP309519" s="90"/>
    </row>
    <row r="309520" spans="68:68" customFormat="1">
      <c r="BP309520" s="90"/>
    </row>
    <row r="309521" spans="68:68" customFormat="1">
      <c r="BP309521" s="90"/>
    </row>
    <row r="309522" spans="68:68" customFormat="1">
      <c r="BP309522" s="90"/>
    </row>
    <row r="309523" spans="68:68" customFormat="1">
      <c r="BP309523" s="90"/>
    </row>
    <row r="309524" spans="68:68" customFormat="1">
      <c r="BP309524" s="90"/>
    </row>
    <row r="309525" spans="68:68" customFormat="1">
      <c r="BP309525" s="90"/>
    </row>
    <row r="309526" spans="68:68" customFormat="1">
      <c r="BP309526" s="90"/>
    </row>
    <row r="309527" spans="68:68" customFormat="1">
      <c r="BP309527" s="90"/>
    </row>
    <row r="309528" spans="68:68" customFormat="1">
      <c r="BP309528" s="90"/>
    </row>
    <row r="309529" spans="68:68" customFormat="1">
      <c r="BP309529" s="90"/>
    </row>
    <row r="309530" spans="68:68" customFormat="1">
      <c r="BP309530" s="90"/>
    </row>
    <row r="309531" spans="68:68" customFormat="1">
      <c r="BP309531" s="90"/>
    </row>
    <row r="309532" spans="68:68" customFormat="1">
      <c r="BP309532" s="90"/>
    </row>
    <row r="309533" spans="68:68" customFormat="1">
      <c r="BP309533" s="90"/>
    </row>
    <row r="309534" spans="68:68" customFormat="1">
      <c r="BP309534" s="90"/>
    </row>
    <row r="309535" spans="68:68" customFormat="1">
      <c r="BP309535" s="90"/>
    </row>
    <row r="309536" spans="68:68" customFormat="1">
      <c r="BP309536" s="90"/>
    </row>
    <row r="309537" spans="68:68" customFormat="1">
      <c r="BP309537" s="90"/>
    </row>
    <row r="309538" spans="68:68" customFormat="1">
      <c r="BP309538" s="90"/>
    </row>
    <row r="309539" spans="68:68" customFormat="1">
      <c r="BP309539" s="90"/>
    </row>
    <row r="309540" spans="68:68" customFormat="1">
      <c r="BP309540" s="90"/>
    </row>
    <row r="309541" spans="68:68" customFormat="1">
      <c r="BP309541" s="90"/>
    </row>
    <row r="309542" spans="68:68" customFormat="1">
      <c r="BP309542" s="90"/>
    </row>
    <row r="309543" spans="68:68" customFormat="1">
      <c r="BP309543" s="90"/>
    </row>
    <row r="309544" spans="68:68" customFormat="1">
      <c r="BP309544" s="90"/>
    </row>
    <row r="309545" spans="68:68" customFormat="1">
      <c r="BP309545" s="90"/>
    </row>
    <row r="309546" spans="68:68" customFormat="1">
      <c r="BP309546" s="90"/>
    </row>
    <row r="309547" spans="68:68" customFormat="1">
      <c r="BP309547" s="90"/>
    </row>
    <row r="309548" spans="68:68" customFormat="1">
      <c r="BP309548" s="90"/>
    </row>
    <row r="309549" spans="68:68" customFormat="1">
      <c r="BP309549" s="90"/>
    </row>
    <row r="309550" spans="68:68" customFormat="1">
      <c r="BP309550" s="90"/>
    </row>
    <row r="309551" spans="68:68" customFormat="1">
      <c r="BP309551" s="90"/>
    </row>
    <row r="309552" spans="68:68" customFormat="1">
      <c r="BP309552" s="90"/>
    </row>
    <row r="309553" spans="68:68" customFormat="1">
      <c r="BP309553" s="90"/>
    </row>
    <row r="309554" spans="68:68" customFormat="1">
      <c r="BP309554" s="90"/>
    </row>
    <row r="309555" spans="68:68" customFormat="1">
      <c r="BP309555" s="90"/>
    </row>
    <row r="309556" spans="68:68" customFormat="1">
      <c r="BP309556" s="90"/>
    </row>
    <row r="309557" spans="68:68" customFormat="1">
      <c r="BP309557" s="90"/>
    </row>
    <row r="309558" spans="68:68" customFormat="1">
      <c r="BP309558" s="90"/>
    </row>
    <row r="309559" spans="68:68" customFormat="1">
      <c r="BP309559" s="90"/>
    </row>
    <row r="309560" spans="68:68" customFormat="1">
      <c r="BP309560" s="90"/>
    </row>
    <row r="309561" spans="68:68" customFormat="1">
      <c r="BP309561" s="90"/>
    </row>
    <row r="309562" spans="68:68" customFormat="1">
      <c r="BP309562" s="90"/>
    </row>
    <row r="309563" spans="68:68" customFormat="1">
      <c r="BP309563" s="90"/>
    </row>
    <row r="309564" spans="68:68" customFormat="1">
      <c r="BP309564" s="90"/>
    </row>
    <row r="309565" spans="68:68" customFormat="1">
      <c r="BP309565" s="90"/>
    </row>
    <row r="309566" spans="68:68" customFormat="1">
      <c r="BP309566" s="90"/>
    </row>
    <row r="309567" spans="68:68" customFormat="1">
      <c r="BP309567" s="90"/>
    </row>
    <row r="309568" spans="68:68" customFormat="1">
      <c r="BP309568" s="90"/>
    </row>
    <row r="309569" spans="68:68" customFormat="1">
      <c r="BP309569" s="90"/>
    </row>
    <row r="309570" spans="68:68" customFormat="1">
      <c r="BP309570" s="90"/>
    </row>
    <row r="309571" spans="68:68" customFormat="1">
      <c r="BP309571" s="90"/>
    </row>
    <row r="309572" spans="68:68" customFormat="1">
      <c r="BP309572" s="90"/>
    </row>
    <row r="309573" spans="68:68" customFormat="1">
      <c r="BP309573" s="90"/>
    </row>
    <row r="309574" spans="68:68" customFormat="1">
      <c r="BP309574" s="90"/>
    </row>
    <row r="309575" spans="68:68" customFormat="1">
      <c r="BP309575" s="90"/>
    </row>
    <row r="309576" spans="68:68" customFormat="1">
      <c r="BP309576" s="90"/>
    </row>
    <row r="309577" spans="68:68" customFormat="1">
      <c r="BP309577" s="90"/>
    </row>
    <row r="309578" spans="68:68" customFormat="1">
      <c r="BP309578" s="90"/>
    </row>
    <row r="309579" spans="68:68" customFormat="1">
      <c r="BP309579" s="90"/>
    </row>
    <row r="309580" spans="68:68" customFormat="1">
      <c r="BP309580" s="90"/>
    </row>
    <row r="309581" spans="68:68" customFormat="1">
      <c r="BP309581" s="90"/>
    </row>
    <row r="309582" spans="68:68" customFormat="1">
      <c r="BP309582" s="90"/>
    </row>
    <row r="309583" spans="68:68" customFormat="1">
      <c r="BP309583" s="90"/>
    </row>
    <row r="309584" spans="68:68" customFormat="1">
      <c r="BP309584" s="90"/>
    </row>
    <row r="309585" spans="68:68" customFormat="1">
      <c r="BP309585" s="90"/>
    </row>
    <row r="309586" spans="68:68" customFormat="1">
      <c r="BP309586" s="90"/>
    </row>
    <row r="309587" spans="68:68" customFormat="1">
      <c r="BP309587" s="90"/>
    </row>
    <row r="309588" spans="68:68" customFormat="1">
      <c r="BP309588" s="90"/>
    </row>
    <row r="309589" spans="68:68" customFormat="1">
      <c r="BP309589" s="90"/>
    </row>
    <row r="309590" spans="68:68" customFormat="1">
      <c r="BP309590" s="90"/>
    </row>
    <row r="309591" spans="68:68" customFormat="1">
      <c r="BP309591" s="90"/>
    </row>
    <row r="309592" spans="68:68" customFormat="1">
      <c r="BP309592" s="90"/>
    </row>
    <row r="309593" spans="68:68" customFormat="1">
      <c r="BP309593" s="90"/>
    </row>
    <row r="309594" spans="68:68" customFormat="1">
      <c r="BP309594" s="90"/>
    </row>
    <row r="309595" spans="68:68" customFormat="1">
      <c r="BP309595" s="90"/>
    </row>
    <row r="309596" spans="68:68" customFormat="1">
      <c r="BP309596" s="90"/>
    </row>
    <row r="309597" spans="68:68" customFormat="1">
      <c r="BP309597" s="90"/>
    </row>
    <row r="309598" spans="68:68" customFormat="1">
      <c r="BP309598" s="90"/>
    </row>
    <row r="309599" spans="68:68" customFormat="1">
      <c r="BP309599" s="90"/>
    </row>
    <row r="309600" spans="68:68" customFormat="1">
      <c r="BP309600" s="90"/>
    </row>
    <row r="309601" spans="68:68" customFormat="1">
      <c r="BP309601" s="90"/>
    </row>
    <row r="309602" spans="68:68" customFormat="1">
      <c r="BP309602" s="90"/>
    </row>
    <row r="309603" spans="68:68" customFormat="1">
      <c r="BP309603" s="90"/>
    </row>
    <row r="309604" spans="68:68" customFormat="1">
      <c r="BP309604" s="90"/>
    </row>
    <row r="309605" spans="68:68" customFormat="1">
      <c r="BP309605" s="90"/>
    </row>
    <row r="309606" spans="68:68" customFormat="1">
      <c r="BP309606" s="90"/>
    </row>
    <row r="309607" spans="68:68" customFormat="1">
      <c r="BP309607" s="90"/>
    </row>
    <row r="309608" spans="68:68" customFormat="1">
      <c r="BP309608" s="90"/>
    </row>
    <row r="309609" spans="68:68" customFormat="1">
      <c r="BP309609" s="90"/>
    </row>
    <row r="309610" spans="68:68" customFormat="1">
      <c r="BP309610" s="90"/>
    </row>
    <row r="309611" spans="68:68" customFormat="1">
      <c r="BP309611" s="90"/>
    </row>
    <row r="309612" spans="68:68" customFormat="1">
      <c r="BP309612" s="90"/>
    </row>
    <row r="309613" spans="68:68" customFormat="1">
      <c r="BP309613" s="90"/>
    </row>
    <row r="309614" spans="68:68" customFormat="1">
      <c r="BP309614" s="90"/>
    </row>
    <row r="309615" spans="68:68" customFormat="1">
      <c r="BP309615" s="90"/>
    </row>
    <row r="309616" spans="68:68" customFormat="1">
      <c r="BP309616" s="90"/>
    </row>
    <row r="309617" spans="68:68" customFormat="1">
      <c r="BP309617" s="90"/>
    </row>
    <row r="309618" spans="68:68" customFormat="1">
      <c r="BP309618" s="90"/>
    </row>
    <row r="309619" spans="68:68" customFormat="1">
      <c r="BP309619" s="90"/>
    </row>
    <row r="309620" spans="68:68" customFormat="1">
      <c r="BP309620" s="90"/>
    </row>
    <row r="309621" spans="68:68" customFormat="1">
      <c r="BP309621" s="90"/>
    </row>
    <row r="309622" spans="68:68" customFormat="1">
      <c r="BP309622" s="90"/>
    </row>
    <row r="309623" spans="68:68" customFormat="1">
      <c r="BP309623" s="90"/>
    </row>
    <row r="309624" spans="68:68" customFormat="1">
      <c r="BP309624" s="90"/>
    </row>
    <row r="309625" spans="68:68" customFormat="1">
      <c r="BP309625" s="90"/>
    </row>
    <row r="309626" spans="68:68" customFormat="1">
      <c r="BP309626" s="90"/>
    </row>
    <row r="309627" spans="68:68" customFormat="1">
      <c r="BP309627" s="90"/>
    </row>
    <row r="309628" spans="68:68" customFormat="1">
      <c r="BP309628" s="90"/>
    </row>
    <row r="309629" spans="68:68" customFormat="1">
      <c r="BP309629" s="90"/>
    </row>
    <row r="309630" spans="68:68" customFormat="1">
      <c r="BP309630" s="90"/>
    </row>
    <row r="309631" spans="68:68" customFormat="1">
      <c r="BP309631" s="90"/>
    </row>
    <row r="309632" spans="68:68" customFormat="1">
      <c r="BP309632" s="90"/>
    </row>
    <row r="309633" spans="68:68" customFormat="1">
      <c r="BP309633" s="90"/>
    </row>
    <row r="309634" spans="68:68" customFormat="1">
      <c r="BP309634" s="90"/>
    </row>
    <row r="309635" spans="68:68" customFormat="1">
      <c r="BP309635" s="90"/>
    </row>
    <row r="309636" spans="68:68" customFormat="1">
      <c r="BP309636" s="90"/>
    </row>
    <row r="309637" spans="68:68" customFormat="1">
      <c r="BP309637" s="90"/>
    </row>
    <row r="309638" spans="68:68" customFormat="1">
      <c r="BP309638" s="90"/>
    </row>
    <row r="309639" spans="68:68" customFormat="1">
      <c r="BP309639" s="90"/>
    </row>
    <row r="309640" spans="68:68" customFormat="1">
      <c r="BP309640" s="90"/>
    </row>
    <row r="309641" spans="68:68" customFormat="1">
      <c r="BP309641" s="90"/>
    </row>
    <row r="309642" spans="68:68" customFormat="1">
      <c r="BP309642" s="90"/>
    </row>
    <row r="309643" spans="68:68" customFormat="1">
      <c r="BP309643" s="90"/>
    </row>
    <row r="309644" spans="68:68" customFormat="1">
      <c r="BP309644" s="90"/>
    </row>
    <row r="309645" spans="68:68" customFormat="1">
      <c r="BP309645" s="90"/>
    </row>
    <row r="309646" spans="68:68" customFormat="1">
      <c r="BP309646" s="90"/>
    </row>
    <row r="309647" spans="68:68" customFormat="1">
      <c r="BP309647" s="90"/>
    </row>
    <row r="309648" spans="68:68" customFormat="1">
      <c r="BP309648" s="90"/>
    </row>
    <row r="309649" spans="68:68" customFormat="1">
      <c r="BP309649" s="90"/>
    </row>
    <row r="309650" spans="68:68" customFormat="1">
      <c r="BP309650" s="90"/>
    </row>
    <row r="309651" spans="68:68" customFormat="1">
      <c r="BP309651" s="90"/>
    </row>
    <row r="309652" spans="68:68" customFormat="1">
      <c r="BP309652" s="90"/>
    </row>
    <row r="309653" spans="68:68" customFormat="1">
      <c r="BP309653" s="90"/>
    </row>
    <row r="309654" spans="68:68" customFormat="1">
      <c r="BP309654" s="90"/>
    </row>
    <row r="309655" spans="68:68" customFormat="1">
      <c r="BP309655" s="90"/>
    </row>
    <row r="309656" spans="68:68" customFormat="1">
      <c r="BP309656" s="90"/>
    </row>
    <row r="309657" spans="68:68" customFormat="1">
      <c r="BP309657" s="90"/>
    </row>
    <row r="309658" spans="68:68" customFormat="1">
      <c r="BP309658" s="90"/>
    </row>
    <row r="309659" spans="68:68" customFormat="1">
      <c r="BP309659" s="90"/>
    </row>
    <row r="309660" spans="68:68" customFormat="1">
      <c r="BP309660" s="90"/>
    </row>
    <row r="309661" spans="68:68" customFormat="1">
      <c r="BP309661" s="90"/>
    </row>
    <row r="309662" spans="68:68" customFormat="1">
      <c r="BP309662" s="90"/>
    </row>
    <row r="309663" spans="68:68" customFormat="1">
      <c r="BP309663" s="90"/>
    </row>
    <row r="309664" spans="68:68" customFormat="1">
      <c r="BP309664" s="90"/>
    </row>
    <row r="309665" spans="68:68" customFormat="1">
      <c r="BP309665" s="90"/>
    </row>
    <row r="309666" spans="68:68" customFormat="1">
      <c r="BP309666" s="90"/>
    </row>
    <row r="309667" spans="68:68" customFormat="1">
      <c r="BP309667" s="90"/>
    </row>
    <row r="309668" spans="68:68" customFormat="1">
      <c r="BP309668" s="90"/>
    </row>
    <row r="309669" spans="68:68" customFormat="1">
      <c r="BP309669" s="90"/>
    </row>
    <row r="309670" spans="68:68" customFormat="1">
      <c r="BP309670" s="90"/>
    </row>
    <row r="309671" spans="68:68" customFormat="1">
      <c r="BP309671" s="90"/>
    </row>
    <row r="309672" spans="68:68" customFormat="1">
      <c r="BP309672" s="90"/>
    </row>
    <row r="309673" spans="68:68" customFormat="1">
      <c r="BP309673" s="90"/>
    </row>
    <row r="309674" spans="68:68" customFormat="1">
      <c r="BP309674" s="90"/>
    </row>
    <row r="309675" spans="68:68" customFormat="1">
      <c r="BP309675" s="90"/>
    </row>
    <row r="309676" spans="68:68" customFormat="1">
      <c r="BP309676" s="90"/>
    </row>
    <row r="309677" spans="68:68" customFormat="1">
      <c r="BP309677" s="90"/>
    </row>
    <row r="309678" spans="68:68" customFormat="1">
      <c r="BP309678" s="90"/>
    </row>
    <row r="309679" spans="68:68" customFormat="1">
      <c r="BP309679" s="90"/>
    </row>
    <row r="309680" spans="68:68" customFormat="1">
      <c r="BP309680" s="90"/>
    </row>
    <row r="309681" spans="68:68" customFormat="1">
      <c r="BP309681" s="90"/>
    </row>
    <row r="309682" spans="68:68" customFormat="1">
      <c r="BP309682" s="90"/>
    </row>
    <row r="309683" spans="68:68" customFormat="1">
      <c r="BP309683" s="90"/>
    </row>
    <row r="309684" spans="68:68" customFormat="1">
      <c r="BP309684" s="90"/>
    </row>
    <row r="309685" spans="68:68" customFormat="1">
      <c r="BP309685" s="90"/>
    </row>
    <row r="309686" spans="68:68" customFormat="1">
      <c r="BP309686" s="90"/>
    </row>
    <row r="309687" spans="68:68" customFormat="1">
      <c r="BP309687" s="90"/>
    </row>
    <row r="309688" spans="68:68" customFormat="1">
      <c r="BP309688" s="90"/>
    </row>
    <row r="309689" spans="68:68" customFormat="1">
      <c r="BP309689" s="90"/>
    </row>
    <row r="309690" spans="68:68" customFormat="1">
      <c r="BP309690" s="90"/>
    </row>
    <row r="309691" spans="68:68" customFormat="1">
      <c r="BP309691" s="90"/>
    </row>
    <row r="309692" spans="68:68" customFormat="1">
      <c r="BP309692" s="90"/>
    </row>
    <row r="309693" spans="68:68" customFormat="1">
      <c r="BP309693" s="90"/>
    </row>
    <row r="309694" spans="68:68" customFormat="1">
      <c r="BP309694" s="90"/>
    </row>
    <row r="309695" spans="68:68" customFormat="1">
      <c r="BP309695" s="90"/>
    </row>
    <row r="309696" spans="68:68" customFormat="1">
      <c r="BP309696" s="90"/>
    </row>
    <row r="309697" spans="68:68" customFormat="1">
      <c r="BP309697" s="90"/>
    </row>
    <row r="309698" spans="68:68" customFormat="1">
      <c r="BP309698" s="90"/>
    </row>
    <row r="309699" spans="68:68" customFormat="1">
      <c r="BP309699" s="90"/>
    </row>
    <row r="309700" spans="68:68" customFormat="1">
      <c r="BP309700" s="90"/>
    </row>
    <row r="309701" spans="68:68" customFormat="1">
      <c r="BP309701" s="90"/>
    </row>
    <row r="309702" spans="68:68" customFormat="1">
      <c r="BP309702" s="90"/>
    </row>
    <row r="309703" spans="68:68" customFormat="1">
      <c r="BP309703" s="90"/>
    </row>
    <row r="309704" spans="68:68" customFormat="1">
      <c r="BP309704" s="90"/>
    </row>
    <row r="309705" spans="68:68" customFormat="1">
      <c r="BP309705" s="90"/>
    </row>
    <row r="309706" spans="68:68" customFormat="1">
      <c r="BP309706" s="90"/>
    </row>
    <row r="309707" spans="68:68" customFormat="1">
      <c r="BP309707" s="90"/>
    </row>
    <row r="309708" spans="68:68" customFormat="1">
      <c r="BP309708" s="90"/>
    </row>
    <row r="309709" spans="68:68" customFormat="1">
      <c r="BP309709" s="90"/>
    </row>
    <row r="309710" spans="68:68" customFormat="1">
      <c r="BP309710" s="90"/>
    </row>
    <row r="309711" spans="68:68" customFormat="1">
      <c r="BP309711" s="90"/>
    </row>
    <row r="309712" spans="68:68" customFormat="1">
      <c r="BP309712" s="90"/>
    </row>
    <row r="309713" spans="68:68" customFormat="1">
      <c r="BP309713" s="90"/>
    </row>
    <row r="309714" spans="68:68" customFormat="1">
      <c r="BP309714" s="90"/>
    </row>
    <row r="309715" spans="68:68" customFormat="1">
      <c r="BP309715" s="90"/>
    </row>
    <row r="309716" spans="68:68" customFormat="1">
      <c r="BP309716" s="90"/>
    </row>
    <row r="309717" spans="68:68" customFormat="1">
      <c r="BP309717" s="90"/>
    </row>
    <row r="309718" spans="68:68" customFormat="1">
      <c r="BP309718" s="90"/>
    </row>
    <row r="309719" spans="68:68" customFormat="1">
      <c r="BP309719" s="90"/>
    </row>
    <row r="309720" spans="68:68" customFormat="1">
      <c r="BP309720" s="90"/>
    </row>
    <row r="309721" spans="68:68" customFormat="1">
      <c r="BP309721" s="90"/>
    </row>
    <row r="309722" spans="68:68" customFormat="1">
      <c r="BP309722" s="90"/>
    </row>
    <row r="309723" spans="68:68" customFormat="1">
      <c r="BP309723" s="90"/>
    </row>
    <row r="309724" spans="68:68" customFormat="1">
      <c r="BP309724" s="90"/>
    </row>
    <row r="309725" spans="68:68" customFormat="1">
      <c r="BP309725" s="90"/>
    </row>
    <row r="309726" spans="68:68" customFormat="1">
      <c r="BP309726" s="90"/>
    </row>
    <row r="309727" spans="68:68" customFormat="1">
      <c r="BP309727" s="90"/>
    </row>
    <row r="309728" spans="68:68" customFormat="1">
      <c r="BP309728" s="90"/>
    </row>
    <row r="309729" spans="68:68" customFormat="1">
      <c r="BP309729" s="90"/>
    </row>
    <row r="309730" spans="68:68" customFormat="1">
      <c r="BP309730" s="90"/>
    </row>
    <row r="309731" spans="68:68" customFormat="1">
      <c r="BP309731" s="90"/>
    </row>
    <row r="309732" spans="68:68" customFormat="1">
      <c r="BP309732" s="90"/>
    </row>
    <row r="309733" spans="68:68" customFormat="1">
      <c r="BP309733" s="90"/>
    </row>
    <row r="309734" spans="68:68" customFormat="1">
      <c r="BP309734" s="90"/>
    </row>
    <row r="309735" spans="68:68" customFormat="1">
      <c r="BP309735" s="90"/>
    </row>
    <row r="309736" spans="68:68" customFormat="1">
      <c r="BP309736" s="90"/>
    </row>
    <row r="309737" spans="68:68" customFormat="1">
      <c r="BP309737" s="90"/>
    </row>
    <row r="309738" spans="68:68" customFormat="1">
      <c r="BP309738" s="90"/>
    </row>
    <row r="309739" spans="68:68" customFormat="1">
      <c r="BP309739" s="90"/>
    </row>
    <row r="309740" spans="68:68" customFormat="1">
      <c r="BP309740" s="90"/>
    </row>
    <row r="309741" spans="68:68" customFormat="1">
      <c r="BP309741" s="90"/>
    </row>
    <row r="309742" spans="68:68" customFormat="1">
      <c r="BP309742" s="90"/>
    </row>
    <row r="309743" spans="68:68" customFormat="1">
      <c r="BP309743" s="90"/>
    </row>
    <row r="309744" spans="68:68" customFormat="1">
      <c r="BP309744" s="90"/>
    </row>
    <row r="309745" spans="68:68" customFormat="1">
      <c r="BP309745" s="90"/>
    </row>
    <row r="309746" spans="68:68" customFormat="1">
      <c r="BP309746" s="90"/>
    </row>
    <row r="309747" spans="68:68" customFormat="1">
      <c r="BP309747" s="90"/>
    </row>
    <row r="309748" spans="68:68" customFormat="1">
      <c r="BP309748" s="90"/>
    </row>
    <row r="309749" spans="68:68" customFormat="1">
      <c r="BP309749" s="90"/>
    </row>
    <row r="309750" spans="68:68" customFormat="1">
      <c r="BP309750" s="90"/>
    </row>
    <row r="309751" spans="68:68" customFormat="1">
      <c r="BP309751" s="90"/>
    </row>
    <row r="309752" spans="68:68" customFormat="1">
      <c r="BP309752" s="90"/>
    </row>
    <row r="309753" spans="68:68" customFormat="1">
      <c r="BP309753" s="90"/>
    </row>
    <row r="309754" spans="68:68" customFormat="1">
      <c r="BP309754" s="90"/>
    </row>
    <row r="309755" spans="68:68" customFormat="1">
      <c r="BP309755" s="90"/>
    </row>
    <row r="309756" spans="68:68" customFormat="1">
      <c r="BP309756" s="90"/>
    </row>
    <row r="309757" spans="68:68" customFormat="1">
      <c r="BP309757" s="90"/>
    </row>
    <row r="309758" spans="68:68" customFormat="1">
      <c r="BP309758" s="90"/>
    </row>
    <row r="309759" spans="68:68" customFormat="1">
      <c r="BP309759" s="90"/>
    </row>
    <row r="309760" spans="68:68" customFormat="1">
      <c r="BP309760" s="90"/>
    </row>
    <row r="309761" spans="68:68" customFormat="1">
      <c r="BP309761" s="90"/>
    </row>
    <row r="309762" spans="68:68" customFormat="1">
      <c r="BP309762" s="90"/>
    </row>
    <row r="309763" spans="68:68" customFormat="1">
      <c r="BP309763" s="90"/>
    </row>
    <row r="309764" spans="68:68" customFormat="1">
      <c r="BP309764" s="90"/>
    </row>
    <row r="309765" spans="68:68" customFormat="1">
      <c r="BP309765" s="90"/>
    </row>
    <row r="309766" spans="68:68" customFormat="1">
      <c r="BP309766" s="90"/>
    </row>
    <row r="309767" spans="68:68" customFormat="1">
      <c r="BP309767" s="90"/>
    </row>
    <row r="309768" spans="68:68" customFormat="1">
      <c r="BP309768" s="90"/>
    </row>
    <row r="309769" spans="68:68" customFormat="1">
      <c r="BP309769" s="90"/>
    </row>
    <row r="309770" spans="68:68" customFormat="1">
      <c r="BP309770" s="90"/>
    </row>
    <row r="309771" spans="68:68" customFormat="1">
      <c r="BP309771" s="90"/>
    </row>
    <row r="309772" spans="68:68" customFormat="1">
      <c r="BP309772" s="90"/>
    </row>
    <row r="309773" spans="68:68" customFormat="1">
      <c r="BP309773" s="90"/>
    </row>
    <row r="309774" spans="68:68" customFormat="1">
      <c r="BP309774" s="90"/>
    </row>
    <row r="309775" spans="68:68" customFormat="1">
      <c r="BP309775" s="90"/>
    </row>
    <row r="309776" spans="68:68" customFormat="1">
      <c r="BP309776" s="90"/>
    </row>
    <row r="309777" spans="68:68" customFormat="1">
      <c r="BP309777" s="90"/>
    </row>
    <row r="309778" spans="68:68" customFormat="1">
      <c r="BP309778" s="90"/>
    </row>
    <row r="309779" spans="68:68" customFormat="1">
      <c r="BP309779" s="90"/>
    </row>
    <row r="309780" spans="68:68" customFormat="1">
      <c r="BP309780" s="90"/>
    </row>
    <row r="309781" spans="68:68" customFormat="1">
      <c r="BP309781" s="90"/>
    </row>
    <row r="309782" spans="68:68" customFormat="1">
      <c r="BP309782" s="90"/>
    </row>
    <row r="309783" spans="68:68" customFormat="1">
      <c r="BP309783" s="90"/>
    </row>
    <row r="309784" spans="68:68" customFormat="1">
      <c r="BP309784" s="90"/>
    </row>
    <row r="309785" spans="68:68" customFormat="1">
      <c r="BP309785" s="90"/>
    </row>
    <row r="309786" spans="68:68" customFormat="1">
      <c r="BP309786" s="90"/>
    </row>
    <row r="309787" spans="68:68" customFormat="1">
      <c r="BP309787" s="90"/>
    </row>
    <row r="309788" spans="68:68" customFormat="1">
      <c r="BP309788" s="90"/>
    </row>
    <row r="309789" spans="68:68" customFormat="1">
      <c r="BP309789" s="90"/>
    </row>
    <row r="309790" spans="68:68" customFormat="1">
      <c r="BP309790" s="90"/>
    </row>
    <row r="309791" spans="68:68" customFormat="1">
      <c r="BP309791" s="90"/>
    </row>
    <row r="309792" spans="68:68" customFormat="1">
      <c r="BP309792" s="90"/>
    </row>
    <row r="309793" spans="68:68" customFormat="1">
      <c r="BP309793" s="90"/>
    </row>
    <row r="309794" spans="68:68" customFormat="1">
      <c r="BP309794" s="90"/>
    </row>
    <row r="309795" spans="68:68" customFormat="1">
      <c r="BP309795" s="90"/>
    </row>
    <row r="309796" spans="68:68" customFormat="1">
      <c r="BP309796" s="90"/>
    </row>
    <row r="309797" spans="68:68" customFormat="1">
      <c r="BP309797" s="90"/>
    </row>
    <row r="309798" spans="68:68" customFormat="1">
      <c r="BP309798" s="90"/>
    </row>
    <row r="309799" spans="68:68" customFormat="1">
      <c r="BP309799" s="90"/>
    </row>
    <row r="309800" spans="68:68" customFormat="1">
      <c r="BP309800" s="90"/>
    </row>
    <row r="309801" spans="68:68" customFormat="1">
      <c r="BP309801" s="90"/>
    </row>
    <row r="309802" spans="68:68" customFormat="1">
      <c r="BP309802" s="90"/>
    </row>
    <row r="309803" spans="68:68" customFormat="1">
      <c r="BP309803" s="90"/>
    </row>
    <row r="309804" spans="68:68" customFormat="1">
      <c r="BP309804" s="90"/>
    </row>
    <row r="309805" spans="68:68" customFormat="1">
      <c r="BP309805" s="90"/>
    </row>
    <row r="309806" spans="68:68" customFormat="1">
      <c r="BP309806" s="90"/>
    </row>
    <row r="309807" spans="68:68" customFormat="1">
      <c r="BP309807" s="90"/>
    </row>
    <row r="309808" spans="68:68" customFormat="1">
      <c r="BP309808" s="90"/>
    </row>
    <row r="309809" spans="68:68" customFormat="1">
      <c r="BP309809" s="90"/>
    </row>
    <row r="309810" spans="68:68" customFormat="1">
      <c r="BP309810" s="90"/>
    </row>
    <row r="309811" spans="68:68" customFormat="1">
      <c r="BP309811" s="90"/>
    </row>
    <row r="309812" spans="68:68" customFormat="1">
      <c r="BP309812" s="90"/>
    </row>
    <row r="309813" spans="68:68" customFormat="1">
      <c r="BP309813" s="90"/>
    </row>
    <row r="309814" spans="68:68" customFormat="1">
      <c r="BP309814" s="90"/>
    </row>
    <row r="309815" spans="68:68" customFormat="1">
      <c r="BP309815" s="90"/>
    </row>
    <row r="309816" spans="68:68" customFormat="1">
      <c r="BP309816" s="90"/>
    </row>
    <row r="309817" spans="68:68" customFormat="1">
      <c r="BP309817" s="90"/>
    </row>
    <row r="309818" spans="68:68" customFormat="1">
      <c r="BP309818" s="90"/>
    </row>
    <row r="309819" spans="68:68" customFormat="1">
      <c r="BP309819" s="90"/>
    </row>
    <row r="309820" spans="68:68" customFormat="1">
      <c r="BP309820" s="90"/>
    </row>
    <row r="309821" spans="68:68" customFormat="1">
      <c r="BP309821" s="90"/>
    </row>
    <row r="309822" spans="68:68" customFormat="1">
      <c r="BP309822" s="90"/>
    </row>
    <row r="309823" spans="68:68" customFormat="1">
      <c r="BP309823" s="90"/>
    </row>
    <row r="309824" spans="68:68" customFormat="1">
      <c r="BP309824" s="90"/>
    </row>
    <row r="309825" spans="68:68" customFormat="1">
      <c r="BP309825" s="90"/>
    </row>
    <row r="309826" spans="68:68" customFormat="1">
      <c r="BP309826" s="90"/>
    </row>
    <row r="309827" spans="68:68" customFormat="1">
      <c r="BP309827" s="90"/>
    </row>
    <row r="309828" spans="68:68" customFormat="1">
      <c r="BP309828" s="90"/>
    </row>
    <row r="309829" spans="68:68" customFormat="1">
      <c r="BP309829" s="90"/>
    </row>
    <row r="309830" spans="68:68" customFormat="1">
      <c r="BP309830" s="90"/>
    </row>
    <row r="309831" spans="68:68" customFormat="1">
      <c r="BP309831" s="90"/>
    </row>
    <row r="309832" spans="68:68" customFormat="1">
      <c r="BP309832" s="90"/>
    </row>
    <row r="309833" spans="68:68" customFormat="1">
      <c r="BP309833" s="90"/>
    </row>
    <row r="309834" spans="68:68" customFormat="1">
      <c r="BP309834" s="90"/>
    </row>
    <row r="309835" spans="68:68" customFormat="1">
      <c r="BP309835" s="90"/>
    </row>
    <row r="309836" spans="68:68" customFormat="1">
      <c r="BP309836" s="90"/>
    </row>
    <row r="309837" spans="68:68" customFormat="1">
      <c r="BP309837" s="90"/>
    </row>
    <row r="309838" spans="68:68" customFormat="1">
      <c r="BP309838" s="90"/>
    </row>
    <row r="309839" spans="68:68" customFormat="1">
      <c r="BP309839" s="90"/>
    </row>
    <row r="309840" spans="68:68" customFormat="1">
      <c r="BP309840" s="90"/>
    </row>
    <row r="309841" spans="68:68" customFormat="1">
      <c r="BP309841" s="90"/>
    </row>
    <row r="309842" spans="68:68" customFormat="1">
      <c r="BP309842" s="90"/>
    </row>
    <row r="309843" spans="68:68" customFormat="1">
      <c r="BP309843" s="90"/>
    </row>
    <row r="309844" spans="68:68" customFormat="1">
      <c r="BP309844" s="90"/>
    </row>
    <row r="309845" spans="68:68" customFormat="1">
      <c r="BP309845" s="90"/>
    </row>
    <row r="309846" spans="68:68" customFormat="1">
      <c r="BP309846" s="90"/>
    </row>
    <row r="309847" spans="68:68" customFormat="1">
      <c r="BP309847" s="90"/>
    </row>
    <row r="309848" spans="68:68" customFormat="1">
      <c r="BP309848" s="90"/>
    </row>
    <row r="309849" spans="68:68" customFormat="1">
      <c r="BP309849" s="90"/>
    </row>
    <row r="309850" spans="68:68" customFormat="1">
      <c r="BP309850" s="90"/>
    </row>
    <row r="309851" spans="68:68" customFormat="1">
      <c r="BP309851" s="90"/>
    </row>
    <row r="309852" spans="68:68" customFormat="1">
      <c r="BP309852" s="90"/>
    </row>
    <row r="309853" spans="68:68" customFormat="1">
      <c r="BP309853" s="90"/>
    </row>
    <row r="309854" spans="68:68" customFormat="1">
      <c r="BP309854" s="90"/>
    </row>
    <row r="309855" spans="68:68" customFormat="1">
      <c r="BP309855" s="90"/>
    </row>
    <row r="309856" spans="68:68" customFormat="1">
      <c r="BP309856" s="90"/>
    </row>
    <row r="309857" spans="68:68" customFormat="1">
      <c r="BP309857" s="90"/>
    </row>
    <row r="309858" spans="68:68" customFormat="1">
      <c r="BP309858" s="90"/>
    </row>
    <row r="309859" spans="68:68" customFormat="1">
      <c r="BP309859" s="90"/>
    </row>
    <row r="309860" spans="68:68" customFormat="1">
      <c r="BP309860" s="90"/>
    </row>
    <row r="309861" spans="68:68" customFormat="1">
      <c r="BP309861" s="90"/>
    </row>
    <row r="309862" spans="68:68" customFormat="1">
      <c r="BP309862" s="90"/>
    </row>
    <row r="309863" spans="68:68" customFormat="1">
      <c r="BP309863" s="90"/>
    </row>
    <row r="309864" spans="68:68" customFormat="1">
      <c r="BP309864" s="90"/>
    </row>
    <row r="309865" spans="68:68" customFormat="1">
      <c r="BP309865" s="90"/>
    </row>
    <row r="309866" spans="68:68" customFormat="1">
      <c r="BP309866" s="90"/>
    </row>
    <row r="309867" spans="68:68" customFormat="1">
      <c r="BP309867" s="90"/>
    </row>
    <row r="309868" spans="68:68" customFormat="1">
      <c r="BP309868" s="90"/>
    </row>
    <row r="309869" spans="68:68" customFormat="1">
      <c r="BP309869" s="90"/>
    </row>
    <row r="309870" spans="68:68" customFormat="1">
      <c r="BP309870" s="90"/>
    </row>
    <row r="309871" spans="68:68" customFormat="1">
      <c r="BP309871" s="90"/>
    </row>
    <row r="309872" spans="68:68" customFormat="1">
      <c r="BP309872" s="90"/>
    </row>
    <row r="309873" spans="68:68" customFormat="1">
      <c r="BP309873" s="90"/>
    </row>
    <row r="309874" spans="68:68" customFormat="1">
      <c r="BP309874" s="90"/>
    </row>
    <row r="309875" spans="68:68" customFormat="1">
      <c r="BP309875" s="90"/>
    </row>
    <row r="309876" spans="68:68" customFormat="1">
      <c r="BP309876" s="90"/>
    </row>
    <row r="309877" spans="68:68" customFormat="1">
      <c r="BP309877" s="90"/>
    </row>
    <row r="309878" spans="68:68" customFormat="1">
      <c r="BP309878" s="90"/>
    </row>
    <row r="309879" spans="68:68" customFormat="1">
      <c r="BP309879" s="90"/>
    </row>
    <row r="309880" spans="68:68" customFormat="1">
      <c r="BP309880" s="90"/>
    </row>
    <row r="309881" spans="68:68" customFormat="1">
      <c r="BP309881" s="90"/>
    </row>
    <row r="309882" spans="68:68" customFormat="1">
      <c r="BP309882" s="90"/>
    </row>
    <row r="309883" spans="68:68" customFormat="1">
      <c r="BP309883" s="90"/>
    </row>
    <row r="309884" spans="68:68" customFormat="1">
      <c r="BP309884" s="90"/>
    </row>
    <row r="309885" spans="68:68" customFormat="1">
      <c r="BP309885" s="90"/>
    </row>
    <row r="309886" spans="68:68" customFormat="1">
      <c r="BP309886" s="90"/>
    </row>
    <row r="309887" spans="68:68" customFormat="1">
      <c r="BP309887" s="90"/>
    </row>
    <row r="309888" spans="68:68" customFormat="1">
      <c r="BP309888" s="90"/>
    </row>
    <row r="309889" spans="68:68" customFormat="1">
      <c r="BP309889" s="90"/>
    </row>
    <row r="309890" spans="68:68" customFormat="1">
      <c r="BP309890" s="90"/>
    </row>
    <row r="309891" spans="68:68" customFormat="1">
      <c r="BP309891" s="90"/>
    </row>
    <row r="309892" spans="68:68" customFormat="1">
      <c r="BP309892" s="90"/>
    </row>
    <row r="309893" spans="68:68" customFormat="1">
      <c r="BP309893" s="90"/>
    </row>
    <row r="309894" spans="68:68" customFormat="1">
      <c r="BP309894" s="90"/>
    </row>
    <row r="309895" spans="68:68" customFormat="1">
      <c r="BP309895" s="90"/>
    </row>
    <row r="309896" spans="68:68" customFormat="1">
      <c r="BP309896" s="90"/>
    </row>
    <row r="309897" spans="68:68" customFormat="1">
      <c r="BP309897" s="90"/>
    </row>
    <row r="309898" spans="68:68" customFormat="1">
      <c r="BP309898" s="90"/>
    </row>
    <row r="309899" spans="68:68" customFormat="1">
      <c r="BP309899" s="90"/>
    </row>
    <row r="309900" spans="68:68" customFormat="1">
      <c r="BP309900" s="90"/>
    </row>
    <row r="309901" spans="68:68" customFormat="1">
      <c r="BP309901" s="90"/>
    </row>
    <row r="309902" spans="68:68" customFormat="1">
      <c r="BP309902" s="90"/>
    </row>
    <row r="309903" spans="68:68" customFormat="1">
      <c r="BP309903" s="90"/>
    </row>
    <row r="309904" spans="68:68" customFormat="1">
      <c r="BP309904" s="90"/>
    </row>
    <row r="309905" spans="68:68" customFormat="1">
      <c r="BP309905" s="90"/>
    </row>
    <row r="309906" spans="68:68" customFormat="1">
      <c r="BP309906" s="90"/>
    </row>
    <row r="309907" spans="68:68" customFormat="1">
      <c r="BP309907" s="90"/>
    </row>
    <row r="309908" spans="68:68" customFormat="1">
      <c r="BP309908" s="90"/>
    </row>
    <row r="309909" spans="68:68" customFormat="1">
      <c r="BP309909" s="90"/>
    </row>
    <row r="309910" spans="68:68" customFormat="1">
      <c r="BP309910" s="90"/>
    </row>
    <row r="309911" spans="68:68" customFormat="1">
      <c r="BP309911" s="90"/>
    </row>
    <row r="309912" spans="68:68" customFormat="1">
      <c r="BP309912" s="90"/>
    </row>
    <row r="309913" spans="68:68" customFormat="1">
      <c r="BP309913" s="90"/>
    </row>
    <row r="309914" spans="68:68" customFormat="1">
      <c r="BP309914" s="90"/>
    </row>
    <row r="309915" spans="68:68" customFormat="1">
      <c r="BP309915" s="90"/>
    </row>
    <row r="309916" spans="68:68" customFormat="1">
      <c r="BP309916" s="90"/>
    </row>
    <row r="309917" spans="68:68" customFormat="1">
      <c r="BP309917" s="90"/>
    </row>
    <row r="309918" spans="68:68" customFormat="1">
      <c r="BP309918" s="90"/>
    </row>
    <row r="309919" spans="68:68" customFormat="1">
      <c r="BP309919" s="90"/>
    </row>
    <row r="309920" spans="68:68" customFormat="1">
      <c r="BP309920" s="90"/>
    </row>
    <row r="309921" spans="68:68" customFormat="1">
      <c r="BP309921" s="90"/>
    </row>
    <row r="309922" spans="68:68" customFormat="1">
      <c r="BP309922" s="90"/>
    </row>
    <row r="309923" spans="68:68" customFormat="1">
      <c r="BP309923" s="90"/>
    </row>
    <row r="309924" spans="68:68" customFormat="1">
      <c r="BP309924" s="90"/>
    </row>
    <row r="309925" spans="68:68" customFormat="1">
      <c r="BP309925" s="90"/>
    </row>
    <row r="309926" spans="68:68" customFormat="1">
      <c r="BP309926" s="90"/>
    </row>
    <row r="309927" spans="68:68" customFormat="1">
      <c r="BP309927" s="90"/>
    </row>
    <row r="309928" spans="68:68" customFormat="1">
      <c r="BP309928" s="90"/>
    </row>
    <row r="309929" spans="68:68" customFormat="1">
      <c r="BP309929" s="90"/>
    </row>
    <row r="309930" spans="68:68" customFormat="1">
      <c r="BP309930" s="90"/>
    </row>
    <row r="309931" spans="68:68" customFormat="1">
      <c r="BP309931" s="90"/>
    </row>
    <row r="309932" spans="68:68" customFormat="1">
      <c r="BP309932" s="90"/>
    </row>
    <row r="309933" spans="68:68" customFormat="1">
      <c r="BP309933" s="90"/>
    </row>
    <row r="309934" spans="68:68" customFormat="1">
      <c r="BP309934" s="90"/>
    </row>
    <row r="309935" spans="68:68" customFormat="1">
      <c r="BP309935" s="90"/>
    </row>
    <row r="309936" spans="68:68" customFormat="1">
      <c r="BP309936" s="90"/>
    </row>
    <row r="309937" spans="68:68" customFormat="1">
      <c r="BP309937" s="90"/>
    </row>
    <row r="309938" spans="68:68" customFormat="1">
      <c r="BP309938" s="90"/>
    </row>
    <row r="309939" spans="68:68" customFormat="1">
      <c r="BP309939" s="90"/>
    </row>
    <row r="309940" spans="68:68" customFormat="1">
      <c r="BP309940" s="90"/>
    </row>
    <row r="309941" spans="68:68" customFormat="1">
      <c r="BP309941" s="90"/>
    </row>
    <row r="309942" spans="68:68" customFormat="1">
      <c r="BP309942" s="90"/>
    </row>
    <row r="309943" spans="68:68" customFormat="1">
      <c r="BP309943" s="90"/>
    </row>
    <row r="309944" spans="68:68" customFormat="1">
      <c r="BP309944" s="90"/>
    </row>
    <row r="309945" spans="68:68" customFormat="1">
      <c r="BP309945" s="90"/>
    </row>
    <row r="309946" spans="68:68" customFormat="1">
      <c r="BP309946" s="90"/>
    </row>
    <row r="309947" spans="68:68" customFormat="1">
      <c r="BP309947" s="90"/>
    </row>
    <row r="309948" spans="68:68" customFormat="1">
      <c r="BP309948" s="90"/>
    </row>
    <row r="309949" spans="68:68" customFormat="1">
      <c r="BP309949" s="90"/>
    </row>
    <row r="309950" spans="68:68" customFormat="1">
      <c r="BP309950" s="90"/>
    </row>
    <row r="309951" spans="68:68" customFormat="1">
      <c r="BP309951" s="90"/>
    </row>
    <row r="309952" spans="68:68" customFormat="1">
      <c r="BP309952" s="90"/>
    </row>
    <row r="309953" spans="68:68" customFormat="1">
      <c r="BP309953" s="90"/>
    </row>
    <row r="309954" spans="68:68" customFormat="1">
      <c r="BP309954" s="90"/>
    </row>
    <row r="309955" spans="68:68" customFormat="1">
      <c r="BP309955" s="90"/>
    </row>
    <row r="309956" spans="68:68" customFormat="1">
      <c r="BP309956" s="90"/>
    </row>
    <row r="309957" spans="68:68" customFormat="1">
      <c r="BP309957" s="90"/>
    </row>
    <row r="309958" spans="68:68" customFormat="1">
      <c r="BP309958" s="90"/>
    </row>
    <row r="309959" spans="68:68" customFormat="1">
      <c r="BP309959" s="90"/>
    </row>
    <row r="309960" spans="68:68" customFormat="1">
      <c r="BP309960" s="90"/>
    </row>
    <row r="309961" spans="68:68" customFormat="1">
      <c r="BP309961" s="90"/>
    </row>
    <row r="309962" spans="68:68" customFormat="1">
      <c r="BP309962" s="90"/>
    </row>
    <row r="309963" spans="68:68" customFormat="1">
      <c r="BP309963" s="90"/>
    </row>
    <row r="309964" spans="68:68" customFormat="1">
      <c r="BP309964" s="90"/>
    </row>
    <row r="309965" spans="68:68" customFormat="1">
      <c r="BP309965" s="90"/>
    </row>
    <row r="309966" spans="68:68" customFormat="1">
      <c r="BP309966" s="90"/>
    </row>
    <row r="309967" spans="68:68" customFormat="1">
      <c r="BP309967" s="90"/>
    </row>
    <row r="309968" spans="68:68" customFormat="1">
      <c r="BP309968" s="90"/>
    </row>
    <row r="309969" spans="68:68" customFormat="1">
      <c r="BP309969" s="90"/>
    </row>
    <row r="309970" spans="68:68" customFormat="1">
      <c r="BP309970" s="90"/>
    </row>
    <row r="309971" spans="68:68" customFormat="1">
      <c r="BP309971" s="90"/>
    </row>
    <row r="309972" spans="68:68" customFormat="1">
      <c r="BP309972" s="90"/>
    </row>
    <row r="309973" spans="68:68" customFormat="1">
      <c r="BP309973" s="90"/>
    </row>
    <row r="309974" spans="68:68" customFormat="1">
      <c r="BP309974" s="90"/>
    </row>
    <row r="309975" spans="68:68" customFormat="1">
      <c r="BP309975" s="90"/>
    </row>
    <row r="309976" spans="68:68" customFormat="1">
      <c r="BP309976" s="90"/>
    </row>
    <row r="309977" spans="68:68" customFormat="1">
      <c r="BP309977" s="90"/>
    </row>
    <row r="309978" spans="68:68" customFormat="1">
      <c r="BP309978" s="90"/>
    </row>
    <row r="309979" spans="68:68" customFormat="1">
      <c r="BP309979" s="90"/>
    </row>
    <row r="309980" spans="68:68" customFormat="1">
      <c r="BP309980" s="90"/>
    </row>
    <row r="309981" spans="68:68" customFormat="1">
      <c r="BP309981" s="90"/>
    </row>
    <row r="309982" spans="68:68" customFormat="1">
      <c r="BP309982" s="90"/>
    </row>
    <row r="309983" spans="68:68" customFormat="1">
      <c r="BP309983" s="90"/>
    </row>
    <row r="309984" spans="68:68" customFormat="1">
      <c r="BP309984" s="90"/>
    </row>
    <row r="309985" spans="68:68" customFormat="1">
      <c r="BP309985" s="90"/>
    </row>
    <row r="309986" spans="68:68" customFormat="1">
      <c r="BP309986" s="90"/>
    </row>
    <row r="309987" spans="68:68" customFormat="1">
      <c r="BP309987" s="90"/>
    </row>
    <row r="309988" spans="68:68" customFormat="1">
      <c r="BP309988" s="90"/>
    </row>
    <row r="309989" spans="68:68" customFormat="1">
      <c r="BP309989" s="90"/>
    </row>
    <row r="309990" spans="68:68" customFormat="1">
      <c r="BP309990" s="90"/>
    </row>
    <row r="309991" spans="68:68" customFormat="1">
      <c r="BP309991" s="90"/>
    </row>
    <row r="309992" spans="68:68" customFormat="1">
      <c r="BP309992" s="90"/>
    </row>
    <row r="309993" spans="68:68" customFormat="1">
      <c r="BP309993" s="90"/>
    </row>
    <row r="309994" spans="68:68" customFormat="1">
      <c r="BP309994" s="90"/>
    </row>
    <row r="309995" spans="68:68" customFormat="1">
      <c r="BP309995" s="90"/>
    </row>
    <row r="309996" spans="68:68" customFormat="1">
      <c r="BP309996" s="90"/>
    </row>
    <row r="309997" spans="68:68" customFormat="1">
      <c r="BP309997" s="90"/>
    </row>
    <row r="309998" spans="68:68" customFormat="1">
      <c r="BP309998" s="90"/>
    </row>
    <row r="309999" spans="68:68" customFormat="1">
      <c r="BP309999" s="90"/>
    </row>
    <row r="310000" spans="68:68" customFormat="1">
      <c r="BP310000" s="90"/>
    </row>
    <row r="310001" spans="68:68" customFormat="1">
      <c r="BP310001" s="90"/>
    </row>
    <row r="310002" spans="68:68" customFormat="1">
      <c r="BP310002" s="90"/>
    </row>
    <row r="310003" spans="68:68" customFormat="1">
      <c r="BP310003" s="90"/>
    </row>
    <row r="310004" spans="68:68" customFormat="1">
      <c r="BP310004" s="90"/>
    </row>
    <row r="310005" spans="68:68" customFormat="1">
      <c r="BP310005" s="90"/>
    </row>
    <row r="310006" spans="68:68" customFormat="1">
      <c r="BP310006" s="90"/>
    </row>
    <row r="310007" spans="68:68" customFormat="1">
      <c r="BP310007" s="90"/>
    </row>
    <row r="310008" spans="68:68" customFormat="1">
      <c r="BP310008" s="90"/>
    </row>
    <row r="310009" spans="68:68" customFormat="1">
      <c r="BP310009" s="90"/>
    </row>
    <row r="310010" spans="68:68" customFormat="1">
      <c r="BP310010" s="90"/>
    </row>
    <row r="310011" spans="68:68" customFormat="1">
      <c r="BP310011" s="90"/>
    </row>
    <row r="310012" spans="68:68" customFormat="1">
      <c r="BP310012" s="90"/>
    </row>
    <row r="310013" spans="68:68" customFormat="1">
      <c r="BP310013" s="90"/>
    </row>
    <row r="310014" spans="68:68" customFormat="1">
      <c r="BP310014" s="90"/>
    </row>
    <row r="310015" spans="68:68" customFormat="1">
      <c r="BP310015" s="90"/>
    </row>
    <row r="310016" spans="68:68" customFormat="1">
      <c r="BP310016" s="90"/>
    </row>
    <row r="310017" spans="68:68" customFormat="1">
      <c r="BP310017" s="90"/>
    </row>
    <row r="310018" spans="68:68" customFormat="1">
      <c r="BP310018" s="90"/>
    </row>
    <row r="310019" spans="68:68" customFormat="1">
      <c r="BP310019" s="90"/>
    </row>
    <row r="310020" spans="68:68" customFormat="1">
      <c r="BP310020" s="90"/>
    </row>
    <row r="310021" spans="68:68" customFormat="1">
      <c r="BP310021" s="90"/>
    </row>
    <row r="310022" spans="68:68" customFormat="1">
      <c r="BP310022" s="90"/>
    </row>
    <row r="310023" spans="68:68" customFormat="1">
      <c r="BP310023" s="90"/>
    </row>
    <row r="310024" spans="68:68" customFormat="1">
      <c r="BP310024" s="90"/>
    </row>
    <row r="310025" spans="68:68" customFormat="1">
      <c r="BP310025" s="90"/>
    </row>
    <row r="310026" spans="68:68" customFormat="1">
      <c r="BP310026" s="90"/>
    </row>
    <row r="310027" spans="68:68" customFormat="1">
      <c r="BP310027" s="90"/>
    </row>
    <row r="310028" spans="68:68" customFormat="1">
      <c r="BP310028" s="90"/>
    </row>
    <row r="310029" spans="68:68" customFormat="1">
      <c r="BP310029" s="90"/>
    </row>
    <row r="310030" spans="68:68" customFormat="1">
      <c r="BP310030" s="90"/>
    </row>
    <row r="310031" spans="68:68" customFormat="1">
      <c r="BP310031" s="90"/>
    </row>
    <row r="310032" spans="68:68" customFormat="1">
      <c r="BP310032" s="90"/>
    </row>
    <row r="310033" spans="68:68" customFormat="1">
      <c r="BP310033" s="90"/>
    </row>
    <row r="310034" spans="68:68" customFormat="1">
      <c r="BP310034" s="90"/>
    </row>
    <row r="310035" spans="68:68" customFormat="1">
      <c r="BP310035" s="90"/>
    </row>
    <row r="310036" spans="68:68" customFormat="1">
      <c r="BP310036" s="90"/>
    </row>
    <row r="310037" spans="68:68" customFormat="1">
      <c r="BP310037" s="90"/>
    </row>
    <row r="310038" spans="68:68" customFormat="1">
      <c r="BP310038" s="90"/>
    </row>
    <row r="310039" spans="68:68" customFormat="1">
      <c r="BP310039" s="90"/>
    </row>
    <row r="310040" spans="68:68" customFormat="1">
      <c r="BP310040" s="90"/>
    </row>
    <row r="310041" spans="68:68" customFormat="1">
      <c r="BP310041" s="90"/>
    </row>
    <row r="310042" spans="68:68" customFormat="1">
      <c r="BP310042" s="90"/>
    </row>
    <row r="310043" spans="68:68" customFormat="1">
      <c r="BP310043" s="90"/>
    </row>
    <row r="310044" spans="68:68" customFormat="1">
      <c r="BP310044" s="90"/>
    </row>
    <row r="310045" spans="68:68" customFormat="1">
      <c r="BP310045" s="90"/>
    </row>
    <row r="310046" spans="68:68" customFormat="1">
      <c r="BP310046" s="90"/>
    </row>
    <row r="310047" spans="68:68" customFormat="1">
      <c r="BP310047" s="90"/>
    </row>
    <row r="310048" spans="68:68" customFormat="1">
      <c r="BP310048" s="90"/>
    </row>
    <row r="310049" spans="68:68" customFormat="1">
      <c r="BP310049" s="90"/>
    </row>
    <row r="310050" spans="68:68" customFormat="1">
      <c r="BP310050" s="90"/>
    </row>
    <row r="310051" spans="68:68" customFormat="1">
      <c r="BP310051" s="90"/>
    </row>
    <row r="310052" spans="68:68" customFormat="1">
      <c r="BP310052" s="90"/>
    </row>
    <row r="310053" spans="68:68" customFormat="1">
      <c r="BP310053" s="90"/>
    </row>
    <row r="310054" spans="68:68" customFormat="1">
      <c r="BP310054" s="90"/>
    </row>
    <row r="310055" spans="68:68" customFormat="1">
      <c r="BP310055" s="90"/>
    </row>
    <row r="310056" spans="68:68" customFormat="1">
      <c r="BP310056" s="90"/>
    </row>
    <row r="310057" spans="68:68" customFormat="1">
      <c r="BP310057" s="90"/>
    </row>
    <row r="310058" spans="68:68" customFormat="1">
      <c r="BP310058" s="90"/>
    </row>
    <row r="310059" spans="68:68" customFormat="1">
      <c r="BP310059" s="90"/>
    </row>
    <row r="310060" spans="68:68" customFormat="1">
      <c r="BP310060" s="90"/>
    </row>
    <row r="310061" spans="68:68" customFormat="1">
      <c r="BP310061" s="90"/>
    </row>
    <row r="310062" spans="68:68" customFormat="1">
      <c r="BP310062" s="90"/>
    </row>
    <row r="310063" spans="68:68" customFormat="1">
      <c r="BP310063" s="90"/>
    </row>
    <row r="310064" spans="68:68" customFormat="1">
      <c r="BP310064" s="90"/>
    </row>
    <row r="310065" spans="68:68" customFormat="1">
      <c r="BP310065" s="90"/>
    </row>
    <row r="310066" spans="68:68" customFormat="1">
      <c r="BP310066" s="90"/>
    </row>
    <row r="310067" spans="68:68" customFormat="1">
      <c r="BP310067" s="90"/>
    </row>
    <row r="310068" spans="68:68" customFormat="1">
      <c r="BP310068" s="90"/>
    </row>
    <row r="310069" spans="68:68" customFormat="1">
      <c r="BP310069" s="90"/>
    </row>
    <row r="310070" spans="68:68" customFormat="1">
      <c r="BP310070" s="90"/>
    </row>
    <row r="310071" spans="68:68" customFormat="1">
      <c r="BP310071" s="90"/>
    </row>
    <row r="310072" spans="68:68" customFormat="1">
      <c r="BP310072" s="90"/>
    </row>
    <row r="310073" spans="68:68" customFormat="1">
      <c r="BP310073" s="90"/>
    </row>
    <row r="310074" spans="68:68" customFormat="1">
      <c r="BP310074" s="90"/>
    </row>
    <row r="310075" spans="68:68" customFormat="1">
      <c r="BP310075" s="90"/>
    </row>
    <row r="310076" spans="68:68" customFormat="1">
      <c r="BP310076" s="90"/>
    </row>
    <row r="310077" spans="68:68" customFormat="1">
      <c r="BP310077" s="90"/>
    </row>
    <row r="310078" spans="68:68" customFormat="1">
      <c r="BP310078" s="90"/>
    </row>
    <row r="310079" spans="68:68" customFormat="1">
      <c r="BP310079" s="90"/>
    </row>
    <row r="310080" spans="68:68" customFormat="1">
      <c r="BP310080" s="90"/>
    </row>
    <row r="310081" spans="68:68" customFormat="1">
      <c r="BP310081" s="90"/>
    </row>
    <row r="310082" spans="68:68" customFormat="1">
      <c r="BP310082" s="90"/>
    </row>
    <row r="310083" spans="68:68" customFormat="1">
      <c r="BP310083" s="90"/>
    </row>
    <row r="310084" spans="68:68" customFormat="1">
      <c r="BP310084" s="90"/>
    </row>
    <row r="310085" spans="68:68" customFormat="1">
      <c r="BP310085" s="90"/>
    </row>
    <row r="310086" spans="68:68" customFormat="1">
      <c r="BP310086" s="90"/>
    </row>
    <row r="310087" spans="68:68" customFormat="1">
      <c r="BP310087" s="90"/>
    </row>
    <row r="310088" spans="68:68" customFormat="1">
      <c r="BP310088" s="90"/>
    </row>
    <row r="310089" spans="68:68" customFormat="1">
      <c r="BP310089" s="90"/>
    </row>
    <row r="310090" spans="68:68" customFormat="1">
      <c r="BP310090" s="90"/>
    </row>
    <row r="310091" spans="68:68" customFormat="1">
      <c r="BP310091" s="90"/>
    </row>
    <row r="310092" spans="68:68" customFormat="1">
      <c r="BP310092" s="90"/>
    </row>
    <row r="310093" spans="68:68" customFormat="1">
      <c r="BP310093" s="90"/>
    </row>
    <row r="310094" spans="68:68" customFormat="1">
      <c r="BP310094" s="90"/>
    </row>
    <row r="310095" spans="68:68" customFormat="1">
      <c r="BP310095" s="90"/>
    </row>
    <row r="310096" spans="68:68" customFormat="1">
      <c r="BP310096" s="90"/>
    </row>
    <row r="310097" spans="68:68" customFormat="1">
      <c r="BP310097" s="90"/>
    </row>
    <row r="310098" spans="68:68" customFormat="1">
      <c r="BP310098" s="90"/>
    </row>
    <row r="310099" spans="68:68" customFormat="1">
      <c r="BP310099" s="90"/>
    </row>
    <row r="310100" spans="68:68" customFormat="1">
      <c r="BP310100" s="90"/>
    </row>
    <row r="310101" spans="68:68" customFormat="1">
      <c r="BP310101" s="90"/>
    </row>
    <row r="310102" spans="68:68" customFormat="1">
      <c r="BP310102" s="90"/>
    </row>
    <row r="310103" spans="68:68" customFormat="1">
      <c r="BP310103" s="90"/>
    </row>
    <row r="310104" spans="68:68" customFormat="1">
      <c r="BP310104" s="90"/>
    </row>
    <row r="310105" spans="68:68" customFormat="1">
      <c r="BP310105" s="90"/>
    </row>
    <row r="310106" spans="68:68" customFormat="1">
      <c r="BP310106" s="90"/>
    </row>
    <row r="310107" spans="68:68" customFormat="1">
      <c r="BP310107" s="90"/>
    </row>
    <row r="310108" spans="68:68" customFormat="1">
      <c r="BP310108" s="90"/>
    </row>
    <row r="310109" spans="68:68" customFormat="1">
      <c r="BP310109" s="90"/>
    </row>
    <row r="310110" spans="68:68" customFormat="1">
      <c r="BP310110" s="90"/>
    </row>
    <row r="310111" spans="68:68" customFormat="1">
      <c r="BP310111" s="90"/>
    </row>
    <row r="310112" spans="68:68" customFormat="1">
      <c r="BP310112" s="90"/>
    </row>
    <row r="310113" spans="68:68" customFormat="1">
      <c r="BP310113" s="90"/>
    </row>
    <row r="310114" spans="68:68" customFormat="1">
      <c r="BP310114" s="90"/>
    </row>
    <row r="310115" spans="68:68" customFormat="1">
      <c r="BP310115" s="90"/>
    </row>
    <row r="310116" spans="68:68" customFormat="1">
      <c r="BP310116" s="90"/>
    </row>
    <row r="310117" spans="68:68" customFormat="1">
      <c r="BP310117" s="90"/>
    </row>
    <row r="310118" spans="68:68" customFormat="1">
      <c r="BP310118" s="90"/>
    </row>
    <row r="310119" spans="68:68" customFormat="1">
      <c r="BP310119" s="90"/>
    </row>
    <row r="310120" spans="68:68" customFormat="1">
      <c r="BP310120" s="90"/>
    </row>
    <row r="310121" spans="68:68" customFormat="1">
      <c r="BP310121" s="90"/>
    </row>
    <row r="310122" spans="68:68" customFormat="1">
      <c r="BP310122" s="90"/>
    </row>
    <row r="310123" spans="68:68" customFormat="1">
      <c r="BP310123" s="90"/>
    </row>
    <row r="310124" spans="68:68" customFormat="1">
      <c r="BP310124" s="90"/>
    </row>
    <row r="310125" spans="68:68" customFormat="1">
      <c r="BP310125" s="90"/>
    </row>
    <row r="310126" spans="68:68" customFormat="1">
      <c r="BP310126" s="90"/>
    </row>
    <row r="310127" spans="68:68" customFormat="1">
      <c r="BP310127" s="90"/>
    </row>
    <row r="310128" spans="68:68" customFormat="1">
      <c r="BP310128" s="90"/>
    </row>
    <row r="310129" spans="68:68" customFormat="1">
      <c r="BP310129" s="90"/>
    </row>
    <row r="310130" spans="68:68" customFormat="1">
      <c r="BP310130" s="90"/>
    </row>
    <row r="310131" spans="68:68" customFormat="1">
      <c r="BP310131" s="90"/>
    </row>
    <row r="310132" spans="68:68" customFormat="1">
      <c r="BP310132" s="90"/>
    </row>
    <row r="310133" spans="68:68" customFormat="1">
      <c r="BP310133" s="90"/>
    </row>
    <row r="310134" spans="68:68" customFormat="1">
      <c r="BP310134" s="90"/>
    </row>
    <row r="310135" spans="68:68" customFormat="1">
      <c r="BP310135" s="90"/>
    </row>
    <row r="310136" spans="68:68" customFormat="1">
      <c r="BP310136" s="90"/>
    </row>
    <row r="310137" spans="68:68" customFormat="1">
      <c r="BP310137" s="90"/>
    </row>
    <row r="310138" spans="68:68" customFormat="1">
      <c r="BP310138" s="90"/>
    </row>
    <row r="310139" spans="68:68" customFormat="1">
      <c r="BP310139" s="90"/>
    </row>
    <row r="310140" spans="68:68" customFormat="1">
      <c r="BP310140" s="90"/>
    </row>
    <row r="310141" spans="68:68" customFormat="1">
      <c r="BP310141" s="90"/>
    </row>
    <row r="310142" spans="68:68" customFormat="1">
      <c r="BP310142" s="90"/>
    </row>
    <row r="310143" spans="68:68" customFormat="1">
      <c r="BP310143" s="90"/>
    </row>
    <row r="310144" spans="68:68" customFormat="1">
      <c r="BP310144" s="90"/>
    </row>
    <row r="310145" spans="68:68" customFormat="1">
      <c r="BP310145" s="90"/>
    </row>
    <row r="310146" spans="68:68" customFormat="1">
      <c r="BP310146" s="90"/>
    </row>
    <row r="310147" spans="68:68" customFormat="1">
      <c r="BP310147" s="90"/>
    </row>
    <row r="310148" spans="68:68" customFormat="1">
      <c r="BP310148" s="90"/>
    </row>
    <row r="310149" spans="68:68" customFormat="1">
      <c r="BP310149" s="90"/>
    </row>
    <row r="310150" spans="68:68" customFormat="1">
      <c r="BP310150" s="90"/>
    </row>
    <row r="310151" spans="68:68" customFormat="1">
      <c r="BP310151" s="90"/>
    </row>
    <row r="310152" spans="68:68" customFormat="1">
      <c r="BP310152" s="90"/>
    </row>
    <row r="310153" spans="68:68" customFormat="1">
      <c r="BP310153" s="90"/>
    </row>
    <row r="310154" spans="68:68" customFormat="1">
      <c r="BP310154" s="90"/>
    </row>
    <row r="310155" spans="68:68" customFormat="1">
      <c r="BP310155" s="90"/>
    </row>
    <row r="310156" spans="68:68" customFormat="1">
      <c r="BP310156" s="90"/>
    </row>
    <row r="310157" spans="68:68" customFormat="1">
      <c r="BP310157" s="90"/>
    </row>
    <row r="310158" spans="68:68" customFormat="1">
      <c r="BP310158" s="90"/>
    </row>
    <row r="310159" spans="68:68" customFormat="1">
      <c r="BP310159" s="90"/>
    </row>
    <row r="310160" spans="68:68" customFormat="1">
      <c r="BP310160" s="90"/>
    </row>
    <row r="310161" spans="68:68" customFormat="1">
      <c r="BP310161" s="90"/>
    </row>
    <row r="310162" spans="68:68" customFormat="1">
      <c r="BP310162" s="90"/>
    </row>
    <row r="310163" spans="68:68" customFormat="1">
      <c r="BP310163" s="90"/>
    </row>
    <row r="310164" spans="68:68" customFormat="1">
      <c r="BP310164" s="90"/>
    </row>
    <row r="310165" spans="68:68" customFormat="1">
      <c r="BP310165" s="90"/>
    </row>
    <row r="310166" spans="68:68" customFormat="1">
      <c r="BP310166" s="90"/>
    </row>
    <row r="310167" spans="68:68" customFormat="1">
      <c r="BP310167" s="90"/>
    </row>
    <row r="310168" spans="68:68" customFormat="1">
      <c r="BP310168" s="90"/>
    </row>
    <row r="310169" spans="68:68" customFormat="1">
      <c r="BP310169" s="90"/>
    </row>
    <row r="310170" spans="68:68" customFormat="1">
      <c r="BP310170" s="90"/>
    </row>
    <row r="310171" spans="68:68" customFormat="1">
      <c r="BP310171" s="90"/>
    </row>
    <row r="310172" spans="68:68" customFormat="1">
      <c r="BP310172" s="90"/>
    </row>
    <row r="310173" spans="68:68" customFormat="1">
      <c r="BP310173" s="90"/>
    </row>
    <row r="310174" spans="68:68" customFormat="1">
      <c r="BP310174" s="90"/>
    </row>
    <row r="310175" spans="68:68" customFormat="1">
      <c r="BP310175" s="90"/>
    </row>
    <row r="310176" spans="68:68" customFormat="1">
      <c r="BP310176" s="90"/>
    </row>
    <row r="310177" spans="68:68" customFormat="1">
      <c r="BP310177" s="90"/>
    </row>
    <row r="310178" spans="68:68" customFormat="1">
      <c r="BP310178" s="90"/>
    </row>
    <row r="310179" spans="68:68" customFormat="1">
      <c r="BP310179" s="90"/>
    </row>
    <row r="310180" spans="68:68" customFormat="1">
      <c r="BP310180" s="90"/>
    </row>
    <row r="310181" spans="68:68" customFormat="1">
      <c r="BP310181" s="90"/>
    </row>
    <row r="310182" spans="68:68" customFormat="1">
      <c r="BP310182" s="90"/>
    </row>
    <row r="310183" spans="68:68" customFormat="1">
      <c r="BP310183" s="90"/>
    </row>
    <row r="310184" spans="68:68" customFormat="1">
      <c r="BP310184" s="90"/>
    </row>
    <row r="310185" spans="68:68" customFormat="1">
      <c r="BP310185" s="90"/>
    </row>
    <row r="310186" spans="68:68" customFormat="1">
      <c r="BP310186" s="90"/>
    </row>
    <row r="310187" spans="68:68" customFormat="1">
      <c r="BP310187" s="90"/>
    </row>
    <row r="310188" spans="68:68" customFormat="1">
      <c r="BP310188" s="90"/>
    </row>
    <row r="310189" spans="68:68" customFormat="1">
      <c r="BP310189" s="90"/>
    </row>
    <row r="310190" spans="68:68" customFormat="1">
      <c r="BP310190" s="90"/>
    </row>
    <row r="310191" spans="68:68" customFormat="1">
      <c r="BP310191" s="90"/>
    </row>
    <row r="310192" spans="68:68" customFormat="1">
      <c r="BP310192" s="90"/>
    </row>
    <row r="310193" spans="68:68" customFormat="1">
      <c r="BP310193" s="90"/>
    </row>
    <row r="310194" spans="68:68" customFormat="1">
      <c r="BP310194" s="90"/>
    </row>
    <row r="310195" spans="68:68" customFormat="1">
      <c r="BP310195" s="90"/>
    </row>
    <row r="310196" spans="68:68" customFormat="1">
      <c r="BP310196" s="90"/>
    </row>
    <row r="310197" spans="68:68" customFormat="1">
      <c r="BP310197" s="90"/>
    </row>
    <row r="310198" spans="68:68" customFormat="1">
      <c r="BP310198" s="90"/>
    </row>
    <row r="310199" spans="68:68" customFormat="1">
      <c r="BP310199" s="90"/>
    </row>
    <row r="310200" spans="68:68" customFormat="1">
      <c r="BP310200" s="90"/>
    </row>
    <row r="310201" spans="68:68" customFormat="1">
      <c r="BP310201" s="90"/>
    </row>
    <row r="310202" spans="68:68" customFormat="1">
      <c r="BP310202" s="90"/>
    </row>
    <row r="310203" spans="68:68" customFormat="1">
      <c r="BP310203" s="90"/>
    </row>
    <row r="310204" spans="68:68" customFormat="1">
      <c r="BP310204" s="90"/>
    </row>
    <row r="310205" spans="68:68" customFormat="1">
      <c r="BP310205" s="90"/>
    </row>
    <row r="310206" spans="68:68" customFormat="1">
      <c r="BP310206" s="90"/>
    </row>
    <row r="310207" spans="68:68" customFormat="1">
      <c r="BP310207" s="90"/>
    </row>
    <row r="310208" spans="68:68" customFormat="1">
      <c r="BP310208" s="90"/>
    </row>
    <row r="310209" spans="68:68" customFormat="1">
      <c r="BP310209" s="90"/>
    </row>
    <row r="310210" spans="68:68" customFormat="1">
      <c r="BP310210" s="90"/>
    </row>
    <row r="310211" spans="68:68" customFormat="1">
      <c r="BP310211" s="90"/>
    </row>
    <row r="310212" spans="68:68" customFormat="1">
      <c r="BP310212" s="90"/>
    </row>
    <row r="310213" spans="68:68" customFormat="1">
      <c r="BP310213" s="90"/>
    </row>
    <row r="310214" spans="68:68" customFormat="1">
      <c r="BP310214" s="90"/>
    </row>
    <row r="310215" spans="68:68" customFormat="1">
      <c r="BP310215" s="90"/>
    </row>
    <row r="310216" spans="68:68" customFormat="1">
      <c r="BP310216" s="90"/>
    </row>
    <row r="310217" spans="68:68" customFormat="1">
      <c r="BP310217" s="90"/>
    </row>
    <row r="310218" spans="68:68" customFormat="1">
      <c r="BP310218" s="90"/>
    </row>
    <row r="310219" spans="68:68" customFormat="1">
      <c r="BP310219" s="90"/>
    </row>
    <row r="310220" spans="68:68" customFormat="1">
      <c r="BP310220" s="90"/>
    </row>
    <row r="310221" spans="68:68" customFormat="1">
      <c r="BP310221" s="90"/>
    </row>
    <row r="310222" spans="68:68" customFormat="1">
      <c r="BP310222" s="90"/>
    </row>
    <row r="310223" spans="68:68" customFormat="1">
      <c r="BP310223" s="90"/>
    </row>
    <row r="310224" spans="68:68" customFormat="1">
      <c r="BP310224" s="90"/>
    </row>
    <row r="310225" spans="68:68" customFormat="1">
      <c r="BP310225" s="90"/>
    </row>
    <row r="310226" spans="68:68" customFormat="1">
      <c r="BP310226" s="90"/>
    </row>
    <row r="310227" spans="68:68" customFormat="1">
      <c r="BP310227" s="90"/>
    </row>
    <row r="310228" spans="68:68" customFormat="1">
      <c r="BP310228" s="90"/>
    </row>
    <row r="310229" spans="68:68" customFormat="1">
      <c r="BP310229" s="90"/>
    </row>
    <row r="310230" spans="68:68" customFormat="1">
      <c r="BP310230" s="90"/>
    </row>
    <row r="310231" spans="68:68" customFormat="1">
      <c r="BP310231" s="90"/>
    </row>
    <row r="310232" spans="68:68" customFormat="1">
      <c r="BP310232" s="90"/>
    </row>
    <row r="310233" spans="68:68" customFormat="1">
      <c r="BP310233" s="90"/>
    </row>
    <row r="310234" spans="68:68" customFormat="1">
      <c r="BP310234" s="90"/>
    </row>
    <row r="310235" spans="68:68" customFormat="1">
      <c r="BP310235" s="90"/>
    </row>
    <row r="310236" spans="68:68" customFormat="1">
      <c r="BP310236" s="90"/>
    </row>
    <row r="310237" spans="68:68" customFormat="1">
      <c r="BP310237" s="90"/>
    </row>
    <row r="310238" spans="68:68" customFormat="1">
      <c r="BP310238" s="90"/>
    </row>
    <row r="310239" spans="68:68" customFormat="1">
      <c r="BP310239" s="90"/>
    </row>
    <row r="310240" spans="68:68" customFormat="1">
      <c r="BP310240" s="90"/>
    </row>
    <row r="310241" spans="68:68" customFormat="1">
      <c r="BP310241" s="90"/>
    </row>
    <row r="310242" spans="68:68" customFormat="1">
      <c r="BP310242" s="90"/>
    </row>
    <row r="310243" spans="68:68" customFormat="1">
      <c r="BP310243" s="90"/>
    </row>
    <row r="310244" spans="68:68" customFormat="1">
      <c r="BP310244" s="90"/>
    </row>
    <row r="310245" spans="68:68" customFormat="1">
      <c r="BP310245" s="90"/>
    </row>
    <row r="310246" spans="68:68" customFormat="1">
      <c r="BP310246" s="90"/>
    </row>
    <row r="310247" spans="68:68" customFormat="1">
      <c r="BP310247" s="90"/>
    </row>
    <row r="310248" spans="68:68" customFormat="1">
      <c r="BP310248" s="90"/>
    </row>
    <row r="310249" spans="68:68" customFormat="1">
      <c r="BP310249" s="90"/>
    </row>
    <row r="310250" spans="68:68" customFormat="1">
      <c r="BP310250" s="90"/>
    </row>
    <row r="310251" spans="68:68" customFormat="1">
      <c r="BP310251" s="90"/>
    </row>
    <row r="310252" spans="68:68" customFormat="1">
      <c r="BP310252" s="90"/>
    </row>
    <row r="310253" spans="68:68" customFormat="1">
      <c r="BP310253" s="90"/>
    </row>
    <row r="310254" spans="68:68" customFormat="1">
      <c r="BP310254" s="90"/>
    </row>
    <row r="310255" spans="68:68" customFormat="1">
      <c r="BP310255" s="90"/>
    </row>
    <row r="310256" spans="68:68" customFormat="1">
      <c r="BP310256" s="90"/>
    </row>
    <row r="310257" spans="68:68" customFormat="1">
      <c r="BP310257" s="90"/>
    </row>
    <row r="310258" spans="68:68" customFormat="1">
      <c r="BP310258" s="90"/>
    </row>
    <row r="310259" spans="68:68" customFormat="1">
      <c r="BP310259" s="90"/>
    </row>
    <row r="310260" spans="68:68" customFormat="1">
      <c r="BP310260" s="90"/>
    </row>
    <row r="310261" spans="68:68" customFormat="1">
      <c r="BP310261" s="90"/>
    </row>
    <row r="310262" spans="68:68" customFormat="1">
      <c r="BP310262" s="90"/>
    </row>
    <row r="310263" spans="68:68" customFormat="1">
      <c r="BP310263" s="90"/>
    </row>
    <row r="310264" spans="68:68" customFormat="1">
      <c r="BP310264" s="90"/>
    </row>
    <row r="310265" spans="68:68" customFormat="1">
      <c r="BP310265" s="90"/>
    </row>
    <row r="310266" spans="68:68" customFormat="1">
      <c r="BP310266" s="90"/>
    </row>
    <row r="310267" spans="68:68" customFormat="1">
      <c r="BP310267" s="90"/>
    </row>
    <row r="310268" spans="68:68" customFormat="1">
      <c r="BP310268" s="90"/>
    </row>
    <row r="310269" spans="68:68" customFormat="1">
      <c r="BP310269" s="90"/>
    </row>
    <row r="310270" spans="68:68" customFormat="1">
      <c r="BP310270" s="90"/>
    </row>
    <row r="310271" spans="68:68" customFormat="1">
      <c r="BP310271" s="90"/>
    </row>
    <row r="310272" spans="68:68" customFormat="1">
      <c r="BP310272" s="90"/>
    </row>
    <row r="310273" spans="68:68" customFormat="1">
      <c r="BP310273" s="90"/>
    </row>
    <row r="310274" spans="68:68" customFormat="1">
      <c r="BP310274" s="90"/>
    </row>
    <row r="310275" spans="68:68" customFormat="1">
      <c r="BP310275" s="90"/>
    </row>
    <row r="310276" spans="68:68" customFormat="1">
      <c r="BP310276" s="90"/>
    </row>
    <row r="310277" spans="68:68" customFormat="1">
      <c r="BP310277" s="90"/>
    </row>
    <row r="310278" spans="68:68" customFormat="1">
      <c r="BP310278" s="90"/>
    </row>
    <row r="310279" spans="68:68" customFormat="1">
      <c r="BP310279" s="90"/>
    </row>
    <row r="310280" spans="68:68" customFormat="1">
      <c r="BP310280" s="90"/>
    </row>
    <row r="310281" spans="68:68" customFormat="1">
      <c r="BP310281" s="90"/>
    </row>
    <row r="310282" spans="68:68" customFormat="1">
      <c r="BP310282" s="90"/>
    </row>
    <row r="310283" spans="68:68" customFormat="1">
      <c r="BP310283" s="90"/>
    </row>
    <row r="310284" spans="68:68" customFormat="1">
      <c r="BP310284" s="90"/>
    </row>
    <row r="310285" spans="68:68" customFormat="1">
      <c r="BP310285" s="90"/>
    </row>
    <row r="310286" spans="68:68" customFormat="1">
      <c r="BP310286" s="90"/>
    </row>
    <row r="310287" spans="68:68" customFormat="1">
      <c r="BP310287" s="90"/>
    </row>
    <row r="310288" spans="68:68" customFormat="1">
      <c r="BP310288" s="90"/>
    </row>
    <row r="310289" spans="68:68" customFormat="1">
      <c r="BP310289" s="90"/>
    </row>
    <row r="310290" spans="68:68" customFormat="1">
      <c r="BP310290" s="90"/>
    </row>
    <row r="310291" spans="68:68" customFormat="1">
      <c r="BP310291" s="90"/>
    </row>
    <row r="310292" spans="68:68" customFormat="1">
      <c r="BP310292" s="90"/>
    </row>
    <row r="310293" spans="68:68" customFormat="1">
      <c r="BP310293" s="90"/>
    </row>
    <row r="310294" spans="68:68" customFormat="1">
      <c r="BP310294" s="90"/>
    </row>
    <row r="310295" spans="68:68" customFormat="1">
      <c r="BP310295" s="90"/>
    </row>
    <row r="310296" spans="68:68" customFormat="1">
      <c r="BP310296" s="90"/>
    </row>
    <row r="310297" spans="68:68" customFormat="1">
      <c r="BP310297" s="90"/>
    </row>
    <row r="310298" spans="68:68" customFormat="1">
      <c r="BP310298" s="90"/>
    </row>
    <row r="310299" spans="68:68" customFormat="1">
      <c r="BP310299" s="90"/>
    </row>
    <row r="310300" spans="68:68" customFormat="1">
      <c r="BP310300" s="90"/>
    </row>
    <row r="310301" spans="68:68" customFormat="1">
      <c r="BP310301" s="90"/>
    </row>
    <row r="310302" spans="68:68" customFormat="1">
      <c r="BP310302" s="90"/>
    </row>
    <row r="310303" spans="68:68" customFormat="1">
      <c r="BP310303" s="90"/>
    </row>
    <row r="310304" spans="68:68" customFormat="1">
      <c r="BP310304" s="90"/>
    </row>
    <row r="310305" spans="68:68" customFormat="1">
      <c r="BP310305" s="90"/>
    </row>
    <row r="310306" spans="68:68" customFormat="1">
      <c r="BP310306" s="90"/>
    </row>
    <row r="310307" spans="68:68" customFormat="1">
      <c r="BP310307" s="90"/>
    </row>
    <row r="310308" spans="68:68" customFormat="1">
      <c r="BP310308" s="90"/>
    </row>
    <row r="310309" spans="68:68" customFormat="1">
      <c r="BP310309" s="90"/>
    </row>
    <row r="310310" spans="68:68" customFormat="1">
      <c r="BP310310" s="90"/>
    </row>
    <row r="310311" spans="68:68" customFormat="1">
      <c r="BP310311" s="90"/>
    </row>
    <row r="310312" spans="68:68" customFormat="1">
      <c r="BP310312" s="90"/>
    </row>
    <row r="310313" spans="68:68" customFormat="1">
      <c r="BP310313" s="90"/>
    </row>
    <row r="310314" spans="68:68" customFormat="1">
      <c r="BP310314" s="90"/>
    </row>
    <row r="310315" spans="68:68" customFormat="1">
      <c r="BP310315" s="90"/>
    </row>
    <row r="310316" spans="68:68" customFormat="1">
      <c r="BP310316" s="90"/>
    </row>
    <row r="310317" spans="68:68" customFormat="1">
      <c r="BP310317" s="90"/>
    </row>
    <row r="310318" spans="68:68" customFormat="1">
      <c r="BP310318" s="90"/>
    </row>
    <row r="310319" spans="68:68" customFormat="1">
      <c r="BP310319" s="90"/>
    </row>
    <row r="310320" spans="68:68" customFormat="1">
      <c r="BP310320" s="90"/>
    </row>
    <row r="310321" spans="68:68" customFormat="1">
      <c r="BP310321" s="90"/>
    </row>
    <row r="310322" spans="68:68" customFormat="1">
      <c r="BP310322" s="90"/>
    </row>
    <row r="310323" spans="68:68" customFormat="1">
      <c r="BP310323" s="90"/>
    </row>
    <row r="310324" spans="68:68" customFormat="1">
      <c r="BP310324" s="90"/>
    </row>
    <row r="310325" spans="68:68" customFormat="1">
      <c r="BP310325" s="90"/>
    </row>
    <row r="310326" spans="68:68" customFormat="1">
      <c r="BP310326" s="90"/>
    </row>
    <row r="310327" spans="68:68" customFormat="1">
      <c r="BP310327" s="90"/>
    </row>
    <row r="310328" spans="68:68" customFormat="1">
      <c r="BP310328" s="90"/>
    </row>
    <row r="310329" spans="68:68" customFormat="1">
      <c r="BP310329" s="90"/>
    </row>
    <row r="310330" spans="68:68" customFormat="1">
      <c r="BP310330" s="90"/>
    </row>
    <row r="310331" spans="68:68" customFormat="1">
      <c r="BP310331" s="90"/>
    </row>
    <row r="310332" spans="68:68" customFormat="1">
      <c r="BP310332" s="90"/>
    </row>
    <row r="310333" spans="68:68" customFormat="1">
      <c r="BP310333" s="90"/>
    </row>
    <row r="310334" spans="68:68" customFormat="1">
      <c r="BP310334" s="90"/>
    </row>
    <row r="310335" spans="68:68" customFormat="1">
      <c r="BP310335" s="90"/>
    </row>
    <row r="310336" spans="68:68" customFormat="1">
      <c r="BP310336" s="90"/>
    </row>
    <row r="310337" spans="68:68" customFormat="1">
      <c r="BP310337" s="90"/>
    </row>
    <row r="310338" spans="68:68" customFormat="1">
      <c r="BP310338" s="90"/>
    </row>
    <row r="310339" spans="68:68" customFormat="1">
      <c r="BP310339" s="90"/>
    </row>
    <row r="310340" spans="68:68" customFormat="1">
      <c r="BP310340" s="90"/>
    </row>
    <row r="310341" spans="68:68" customFormat="1">
      <c r="BP310341" s="90"/>
    </row>
    <row r="310342" spans="68:68" customFormat="1">
      <c r="BP310342" s="90"/>
    </row>
    <row r="310343" spans="68:68" customFormat="1">
      <c r="BP310343" s="90"/>
    </row>
    <row r="310344" spans="68:68" customFormat="1">
      <c r="BP310344" s="90"/>
    </row>
    <row r="310345" spans="68:68" customFormat="1">
      <c r="BP310345" s="90"/>
    </row>
    <row r="310346" spans="68:68" customFormat="1">
      <c r="BP310346" s="90"/>
    </row>
    <row r="310347" spans="68:68" customFormat="1">
      <c r="BP310347" s="90"/>
    </row>
    <row r="310348" spans="68:68" customFormat="1">
      <c r="BP310348" s="90"/>
    </row>
    <row r="310349" spans="68:68" customFormat="1">
      <c r="BP310349" s="90"/>
    </row>
    <row r="310350" spans="68:68" customFormat="1">
      <c r="BP310350" s="90"/>
    </row>
    <row r="310351" spans="68:68" customFormat="1">
      <c r="BP310351" s="90"/>
    </row>
    <row r="310352" spans="68:68" customFormat="1">
      <c r="BP310352" s="90"/>
    </row>
    <row r="310353" spans="68:68" customFormat="1">
      <c r="BP310353" s="90"/>
    </row>
    <row r="310354" spans="68:68" customFormat="1">
      <c r="BP310354" s="90"/>
    </row>
    <row r="310355" spans="68:68" customFormat="1">
      <c r="BP310355" s="90"/>
    </row>
    <row r="310356" spans="68:68" customFormat="1">
      <c r="BP310356" s="90"/>
    </row>
    <row r="310357" spans="68:68" customFormat="1">
      <c r="BP310357" s="90"/>
    </row>
    <row r="310358" spans="68:68" customFormat="1">
      <c r="BP310358" s="90"/>
    </row>
    <row r="310359" spans="68:68" customFormat="1">
      <c r="BP310359" s="90"/>
    </row>
    <row r="310360" spans="68:68" customFormat="1">
      <c r="BP310360" s="90"/>
    </row>
    <row r="310361" spans="68:68" customFormat="1">
      <c r="BP310361" s="90"/>
    </row>
    <row r="310362" spans="68:68" customFormat="1">
      <c r="BP310362" s="90"/>
    </row>
    <row r="310363" spans="68:68" customFormat="1">
      <c r="BP310363" s="90"/>
    </row>
    <row r="310364" spans="68:68" customFormat="1">
      <c r="BP310364" s="90"/>
    </row>
    <row r="310365" spans="68:68" customFormat="1">
      <c r="BP310365" s="90"/>
    </row>
    <row r="310366" spans="68:68" customFormat="1">
      <c r="BP310366" s="90"/>
    </row>
    <row r="310367" spans="68:68" customFormat="1">
      <c r="BP310367" s="90"/>
    </row>
    <row r="310368" spans="68:68" customFormat="1">
      <c r="BP310368" s="90"/>
    </row>
    <row r="310369" spans="68:68" customFormat="1">
      <c r="BP310369" s="90"/>
    </row>
    <row r="310370" spans="68:68" customFormat="1">
      <c r="BP310370" s="90"/>
    </row>
    <row r="310371" spans="68:68" customFormat="1">
      <c r="BP310371" s="90"/>
    </row>
    <row r="310372" spans="68:68" customFormat="1">
      <c r="BP310372" s="90"/>
    </row>
    <row r="310373" spans="68:68" customFormat="1">
      <c r="BP310373" s="90"/>
    </row>
    <row r="310374" spans="68:68" customFormat="1">
      <c r="BP310374" s="90"/>
    </row>
    <row r="310375" spans="68:68" customFormat="1">
      <c r="BP310375" s="90"/>
    </row>
    <row r="310376" spans="68:68" customFormat="1">
      <c r="BP310376" s="90"/>
    </row>
    <row r="310377" spans="68:68" customFormat="1">
      <c r="BP310377" s="90"/>
    </row>
    <row r="310378" spans="68:68" customFormat="1">
      <c r="BP310378" s="90"/>
    </row>
    <row r="310379" spans="68:68" customFormat="1">
      <c r="BP310379" s="90"/>
    </row>
    <row r="310380" spans="68:68" customFormat="1">
      <c r="BP310380" s="90"/>
    </row>
    <row r="310381" spans="68:68" customFormat="1">
      <c r="BP310381" s="90"/>
    </row>
    <row r="310382" spans="68:68" customFormat="1">
      <c r="BP310382" s="90"/>
    </row>
    <row r="310383" spans="68:68" customFormat="1">
      <c r="BP310383" s="90"/>
    </row>
    <row r="310384" spans="68:68" customFormat="1">
      <c r="BP310384" s="90"/>
    </row>
    <row r="310385" spans="68:68" customFormat="1">
      <c r="BP310385" s="90"/>
    </row>
    <row r="310386" spans="68:68" customFormat="1">
      <c r="BP310386" s="90"/>
    </row>
    <row r="310387" spans="68:68" customFormat="1">
      <c r="BP310387" s="90"/>
    </row>
    <row r="310388" spans="68:68" customFormat="1">
      <c r="BP310388" s="90"/>
    </row>
    <row r="310389" spans="68:68" customFormat="1">
      <c r="BP310389" s="90"/>
    </row>
    <row r="310390" spans="68:68" customFormat="1">
      <c r="BP310390" s="90"/>
    </row>
    <row r="310391" spans="68:68" customFormat="1">
      <c r="BP310391" s="90"/>
    </row>
    <row r="310392" spans="68:68" customFormat="1">
      <c r="BP310392" s="90"/>
    </row>
    <row r="310393" spans="68:68" customFormat="1">
      <c r="BP310393" s="90"/>
    </row>
    <row r="310394" spans="68:68" customFormat="1">
      <c r="BP310394" s="90"/>
    </row>
    <row r="310395" spans="68:68" customFormat="1">
      <c r="BP310395" s="90"/>
    </row>
    <row r="310396" spans="68:68" customFormat="1">
      <c r="BP310396" s="90"/>
    </row>
    <row r="310397" spans="68:68" customFormat="1">
      <c r="BP310397" s="90"/>
    </row>
    <row r="310398" spans="68:68" customFormat="1">
      <c r="BP310398" s="90"/>
    </row>
    <row r="310399" spans="68:68" customFormat="1">
      <c r="BP310399" s="90"/>
    </row>
    <row r="310400" spans="68:68" customFormat="1">
      <c r="BP310400" s="90"/>
    </row>
    <row r="310401" spans="68:68" customFormat="1">
      <c r="BP310401" s="90"/>
    </row>
    <row r="310402" spans="68:68" customFormat="1">
      <c r="BP310402" s="90"/>
    </row>
    <row r="310403" spans="68:68" customFormat="1">
      <c r="BP310403" s="90"/>
    </row>
    <row r="310404" spans="68:68" customFormat="1">
      <c r="BP310404" s="90"/>
    </row>
    <row r="310405" spans="68:68" customFormat="1">
      <c r="BP310405" s="90"/>
    </row>
    <row r="310406" spans="68:68" customFormat="1">
      <c r="BP310406" s="90"/>
    </row>
    <row r="310407" spans="68:68" customFormat="1">
      <c r="BP310407" s="90"/>
    </row>
    <row r="310408" spans="68:68" customFormat="1">
      <c r="BP310408" s="90"/>
    </row>
    <row r="310409" spans="68:68" customFormat="1">
      <c r="BP310409" s="90"/>
    </row>
    <row r="310410" spans="68:68" customFormat="1">
      <c r="BP310410" s="90"/>
    </row>
    <row r="310411" spans="68:68" customFormat="1">
      <c r="BP310411" s="90"/>
    </row>
    <row r="310412" spans="68:68" customFormat="1">
      <c r="BP310412" s="90"/>
    </row>
    <row r="310413" spans="68:68" customFormat="1">
      <c r="BP310413" s="90"/>
    </row>
    <row r="310414" spans="68:68" customFormat="1">
      <c r="BP310414" s="90"/>
    </row>
    <row r="310415" spans="68:68" customFormat="1">
      <c r="BP310415" s="90"/>
    </row>
    <row r="310416" spans="68:68" customFormat="1">
      <c r="BP310416" s="90"/>
    </row>
    <row r="310417" spans="68:68" customFormat="1">
      <c r="BP310417" s="90"/>
    </row>
    <row r="310418" spans="68:68" customFormat="1">
      <c r="BP310418" s="90"/>
    </row>
    <row r="310419" spans="68:68" customFormat="1">
      <c r="BP310419" s="90"/>
    </row>
    <row r="310420" spans="68:68" customFormat="1">
      <c r="BP310420" s="90"/>
    </row>
    <row r="310421" spans="68:68" customFormat="1">
      <c r="BP310421" s="90"/>
    </row>
    <row r="310422" spans="68:68" customFormat="1">
      <c r="BP310422" s="90"/>
    </row>
    <row r="310423" spans="68:68" customFormat="1">
      <c r="BP310423" s="90"/>
    </row>
    <row r="310424" spans="68:68" customFormat="1">
      <c r="BP310424" s="90"/>
    </row>
    <row r="310425" spans="68:68" customFormat="1">
      <c r="BP310425" s="90"/>
    </row>
    <row r="310426" spans="68:68" customFormat="1">
      <c r="BP310426" s="90"/>
    </row>
    <row r="310427" spans="68:68" customFormat="1">
      <c r="BP310427" s="90"/>
    </row>
    <row r="310428" spans="68:68" customFormat="1">
      <c r="BP310428" s="90"/>
    </row>
    <row r="310429" spans="68:68" customFormat="1">
      <c r="BP310429" s="90"/>
    </row>
    <row r="310430" spans="68:68" customFormat="1">
      <c r="BP310430" s="90"/>
    </row>
    <row r="310431" spans="68:68" customFormat="1">
      <c r="BP310431" s="90"/>
    </row>
    <row r="310432" spans="68:68" customFormat="1">
      <c r="BP310432" s="90"/>
    </row>
    <row r="310433" spans="68:68" customFormat="1">
      <c r="BP310433" s="90"/>
    </row>
    <row r="310434" spans="68:68" customFormat="1">
      <c r="BP310434" s="90"/>
    </row>
    <row r="310435" spans="68:68" customFormat="1">
      <c r="BP310435" s="90"/>
    </row>
    <row r="310436" spans="68:68" customFormat="1">
      <c r="BP310436" s="90"/>
    </row>
    <row r="310437" spans="68:68" customFormat="1">
      <c r="BP310437" s="90"/>
    </row>
    <row r="310438" spans="68:68" customFormat="1">
      <c r="BP310438" s="90"/>
    </row>
    <row r="310439" spans="68:68" customFormat="1">
      <c r="BP310439" s="90"/>
    </row>
    <row r="310440" spans="68:68" customFormat="1">
      <c r="BP310440" s="90"/>
    </row>
    <row r="310441" spans="68:68" customFormat="1">
      <c r="BP310441" s="90"/>
    </row>
    <row r="310442" spans="68:68" customFormat="1">
      <c r="BP310442" s="90"/>
    </row>
    <row r="310443" spans="68:68" customFormat="1">
      <c r="BP310443" s="90"/>
    </row>
    <row r="310444" spans="68:68" customFormat="1">
      <c r="BP310444" s="90"/>
    </row>
    <row r="310445" spans="68:68" customFormat="1">
      <c r="BP310445" s="90"/>
    </row>
    <row r="310446" spans="68:68" customFormat="1">
      <c r="BP310446" s="90"/>
    </row>
    <row r="310447" spans="68:68" customFormat="1">
      <c r="BP310447" s="90"/>
    </row>
    <row r="310448" spans="68:68" customFormat="1">
      <c r="BP310448" s="90"/>
    </row>
    <row r="310449" spans="68:68" customFormat="1">
      <c r="BP310449" s="90"/>
    </row>
    <row r="310450" spans="68:68" customFormat="1">
      <c r="BP310450" s="90"/>
    </row>
    <row r="310451" spans="68:68" customFormat="1">
      <c r="BP310451" s="90"/>
    </row>
    <row r="310452" spans="68:68" customFormat="1">
      <c r="BP310452" s="90"/>
    </row>
    <row r="310453" spans="68:68" customFormat="1">
      <c r="BP310453" s="90"/>
    </row>
    <row r="310454" spans="68:68" customFormat="1">
      <c r="BP310454" s="90"/>
    </row>
    <row r="310455" spans="68:68" customFormat="1">
      <c r="BP310455" s="90"/>
    </row>
    <row r="310456" spans="68:68" customFormat="1">
      <c r="BP310456" s="90"/>
    </row>
    <row r="310457" spans="68:68" customFormat="1">
      <c r="BP310457" s="90"/>
    </row>
    <row r="310458" spans="68:68" customFormat="1">
      <c r="BP310458" s="90"/>
    </row>
    <row r="310459" spans="68:68" customFormat="1">
      <c r="BP310459" s="90"/>
    </row>
    <row r="310460" spans="68:68" customFormat="1">
      <c r="BP310460" s="90"/>
    </row>
    <row r="310461" spans="68:68" customFormat="1">
      <c r="BP310461" s="90"/>
    </row>
    <row r="310462" spans="68:68" customFormat="1">
      <c r="BP310462" s="90"/>
    </row>
    <row r="310463" spans="68:68" customFormat="1">
      <c r="BP310463" s="90"/>
    </row>
    <row r="310464" spans="68:68" customFormat="1">
      <c r="BP310464" s="90"/>
    </row>
    <row r="310465" spans="68:68" customFormat="1">
      <c r="BP310465" s="90"/>
    </row>
    <row r="310466" spans="68:68" customFormat="1">
      <c r="BP310466" s="90"/>
    </row>
    <row r="310467" spans="68:68" customFormat="1">
      <c r="BP310467" s="90"/>
    </row>
    <row r="310468" spans="68:68" customFormat="1">
      <c r="BP310468" s="90"/>
    </row>
    <row r="310469" spans="68:68" customFormat="1">
      <c r="BP310469" s="90"/>
    </row>
    <row r="310470" spans="68:68" customFormat="1">
      <c r="BP310470" s="90"/>
    </row>
    <row r="310471" spans="68:68" customFormat="1">
      <c r="BP310471" s="90"/>
    </row>
    <row r="310472" spans="68:68" customFormat="1">
      <c r="BP310472" s="90"/>
    </row>
    <row r="310473" spans="68:68" customFormat="1">
      <c r="BP310473" s="90"/>
    </row>
    <row r="310474" spans="68:68" customFormat="1">
      <c r="BP310474" s="90"/>
    </row>
    <row r="310475" spans="68:68" customFormat="1">
      <c r="BP310475" s="90"/>
    </row>
    <row r="310476" spans="68:68" customFormat="1">
      <c r="BP310476" s="90"/>
    </row>
    <row r="310477" spans="68:68" customFormat="1">
      <c r="BP310477" s="90"/>
    </row>
    <row r="310478" spans="68:68" customFormat="1">
      <c r="BP310478" s="90"/>
    </row>
    <row r="310479" spans="68:68" customFormat="1">
      <c r="BP310479" s="90"/>
    </row>
    <row r="310480" spans="68:68" customFormat="1">
      <c r="BP310480" s="90"/>
    </row>
    <row r="310481" spans="68:68" customFormat="1">
      <c r="BP310481" s="90"/>
    </row>
    <row r="310482" spans="68:68" customFormat="1">
      <c r="BP310482" s="90"/>
    </row>
    <row r="310483" spans="68:68" customFormat="1">
      <c r="BP310483" s="90"/>
    </row>
    <row r="310484" spans="68:68" customFormat="1">
      <c r="BP310484" s="90"/>
    </row>
    <row r="310485" spans="68:68" customFormat="1">
      <c r="BP310485" s="90"/>
    </row>
    <row r="310486" spans="68:68" customFormat="1">
      <c r="BP310486" s="90"/>
    </row>
    <row r="310487" spans="68:68" customFormat="1">
      <c r="BP310487" s="90"/>
    </row>
    <row r="310488" spans="68:68" customFormat="1">
      <c r="BP310488" s="90"/>
    </row>
    <row r="310489" spans="68:68" customFormat="1">
      <c r="BP310489" s="90"/>
    </row>
    <row r="310490" spans="68:68" customFormat="1">
      <c r="BP310490" s="90"/>
    </row>
    <row r="310491" spans="68:68" customFormat="1">
      <c r="BP310491" s="90"/>
    </row>
    <row r="310492" spans="68:68" customFormat="1">
      <c r="BP310492" s="90"/>
    </row>
    <row r="310493" spans="68:68" customFormat="1">
      <c r="BP310493" s="90"/>
    </row>
    <row r="310494" spans="68:68" customFormat="1">
      <c r="BP310494" s="90"/>
    </row>
    <row r="310495" spans="68:68" customFormat="1">
      <c r="BP310495" s="90"/>
    </row>
    <row r="310496" spans="68:68" customFormat="1">
      <c r="BP310496" s="90"/>
    </row>
    <row r="310497" spans="68:68" customFormat="1">
      <c r="BP310497" s="90"/>
    </row>
    <row r="310498" spans="68:68" customFormat="1">
      <c r="BP310498" s="90"/>
    </row>
    <row r="310499" spans="68:68" customFormat="1">
      <c r="BP310499" s="90"/>
    </row>
    <row r="310500" spans="68:68" customFormat="1">
      <c r="BP310500" s="90"/>
    </row>
    <row r="310501" spans="68:68" customFormat="1">
      <c r="BP310501" s="90"/>
    </row>
    <row r="310502" spans="68:68" customFormat="1">
      <c r="BP310502" s="90"/>
    </row>
    <row r="310503" spans="68:68" customFormat="1">
      <c r="BP310503" s="90"/>
    </row>
    <row r="310504" spans="68:68" customFormat="1">
      <c r="BP310504" s="90"/>
    </row>
    <row r="310505" spans="68:68" customFormat="1">
      <c r="BP310505" s="90"/>
    </row>
    <row r="310506" spans="68:68" customFormat="1">
      <c r="BP310506" s="90"/>
    </row>
    <row r="310507" spans="68:68" customFormat="1">
      <c r="BP310507" s="90"/>
    </row>
    <row r="310508" spans="68:68" customFormat="1">
      <c r="BP310508" s="90"/>
    </row>
    <row r="310509" spans="68:68" customFormat="1">
      <c r="BP310509" s="90"/>
    </row>
    <row r="310510" spans="68:68" customFormat="1">
      <c r="BP310510" s="90"/>
    </row>
    <row r="310511" spans="68:68" customFormat="1">
      <c r="BP310511" s="90"/>
    </row>
    <row r="310512" spans="68:68" customFormat="1">
      <c r="BP310512" s="90"/>
    </row>
    <row r="310513" spans="68:68" customFormat="1">
      <c r="BP310513" s="90"/>
    </row>
    <row r="310514" spans="68:68" customFormat="1">
      <c r="BP310514" s="90"/>
    </row>
    <row r="310515" spans="68:68" customFormat="1">
      <c r="BP310515" s="90"/>
    </row>
    <row r="310516" spans="68:68" customFormat="1">
      <c r="BP310516" s="90"/>
    </row>
    <row r="310517" spans="68:68" customFormat="1">
      <c r="BP310517" s="90"/>
    </row>
    <row r="310518" spans="68:68" customFormat="1">
      <c r="BP310518" s="90"/>
    </row>
    <row r="310519" spans="68:68" customFormat="1">
      <c r="BP310519" s="90"/>
    </row>
    <row r="310520" spans="68:68" customFormat="1">
      <c r="BP310520" s="90"/>
    </row>
    <row r="310521" spans="68:68" customFormat="1">
      <c r="BP310521" s="90"/>
    </row>
    <row r="310522" spans="68:68" customFormat="1">
      <c r="BP310522" s="90"/>
    </row>
    <row r="310523" spans="68:68" customFormat="1">
      <c r="BP310523" s="90"/>
    </row>
    <row r="310524" spans="68:68" customFormat="1">
      <c r="BP310524" s="90"/>
    </row>
    <row r="310525" spans="68:68" customFormat="1">
      <c r="BP310525" s="90"/>
    </row>
    <row r="310526" spans="68:68" customFormat="1">
      <c r="BP310526" s="90"/>
    </row>
    <row r="310527" spans="68:68" customFormat="1">
      <c r="BP310527" s="90"/>
    </row>
    <row r="310528" spans="68:68" customFormat="1">
      <c r="BP310528" s="90"/>
    </row>
    <row r="310529" spans="68:68" customFormat="1">
      <c r="BP310529" s="90"/>
    </row>
    <row r="310530" spans="68:68" customFormat="1">
      <c r="BP310530" s="90"/>
    </row>
    <row r="310531" spans="68:68" customFormat="1">
      <c r="BP310531" s="90"/>
    </row>
    <row r="310532" spans="68:68" customFormat="1">
      <c r="BP310532" s="90"/>
    </row>
    <row r="310533" spans="68:68" customFormat="1">
      <c r="BP310533" s="90"/>
    </row>
    <row r="310534" spans="68:68" customFormat="1">
      <c r="BP310534" s="90"/>
    </row>
    <row r="310535" spans="68:68" customFormat="1">
      <c r="BP310535" s="90"/>
    </row>
    <row r="310536" spans="68:68" customFormat="1">
      <c r="BP310536" s="90"/>
    </row>
    <row r="310537" spans="68:68" customFormat="1">
      <c r="BP310537" s="90"/>
    </row>
    <row r="310538" spans="68:68" customFormat="1">
      <c r="BP310538" s="90"/>
    </row>
    <row r="310539" spans="68:68" customFormat="1">
      <c r="BP310539" s="90"/>
    </row>
    <row r="310540" spans="68:68" customFormat="1">
      <c r="BP310540" s="90"/>
    </row>
    <row r="310541" spans="68:68" customFormat="1">
      <c r="BP310541" s="90"/>
    </row>
    <row r="310542" spans="68:68" customFormat="1">
      <c r="BP310542" s="90"/>
    </row>
    <row r="310543" spans="68:68" customFormat="1">
      <c r="BP310543" s="90"/>
    </row>
    <row r="310544" spans="68:68" customFormat="1">
      <c r="BP310544" s="90"/>
    </row>
    <row r="310545" spans="68:68" customFormat="1">
      <c r="BP310545" s="90"/>
    </row>
    <row r="310546" spans="68:68" customFormat="1">
      <c r="BP310546" s="90"/>
    </row>
    <row r="310547" spans="68:68" customFormat="1">
      <c r="BP310547" s="90"/>
    </row>
    <row r="310548" spans="68:68" customFormat="1">
      <c r="BP310548" s="90"/>
    </row>
    <row r="310549" spans="68:68" customFormat="1">
      <c r="BP310549" s="90"/>
    </row>
    <row r="310550" spans="68:68" customFormat="1">
      <c r="BP310550" s="90"/>
    </row>
    <row r="310551" spans="68:68" customFormat="1">
      <c r="BP310551" s="90"/>
    </row>
    <row r="310552" spans="68:68" customFormat="1">
      <c r="BP310552" s="90"/>
    </row>
    <row r="310553" spans="68:68" customFormat="1">
      <c r="BP310553" s="90"/>
    </row>
    <row r="310554" spans="68:68" customFormat="1">
      <c r="BP310554" s="90"/>
    </row>
    <row r="310555" spans="68:68" customFormat="1">
      <c r="BP310555" s="90"/>
    </row>
    <row r="310556" spans="68:68" customFormat="1">
      <c r="BP310556" s="90"/>
    </row>
    <row r="310557" spans="68:68" customFormat="1">
      <c r="BP310557" s="90"/>
    </row>
    <row r="310558" spans="68:68" customFormat="1">
      <c r="BP310558" s="90"/>
    </row>
    <row r="310559" spans="68:68" customFormat="1">
      <c r="BP310559" s="90"/>
    </row>
    <row r="310560" spans="68:68" customFormat="1">
      <c r="BP310560" s="90"/>
    </row>
    <row r="310561" spans="68:68" customFormat="1">
      <c r="BP310561" s="90"/>
    </row>
    <row r="310562" spans="68:68" customFormat="1">
      <c r="BP310562" s="90"/>
    </row>
    <row r="310563" spans="68:68" customFormat="1">
      <c r="BP310563" s="90"/>
    </row>
    <row r="310564" spans="68:68" customFormat="1">
      <c r="BP310564" s="90"/>
    </row>
    <row r="310565" spans="68:68" customFormat="1">
      <c r="BP310565" s="90"/>
    </row>
    <row r="310566" spans="68:68" customFormat="1">
      <c r="BP310566" s="90"/>
    </row>
    <row r="310567" spans="68:68" customFormat="1">
      <c r="BP310567" s="90"/>
    </row>
    <row r="310568" spans="68:68" customFormat="1">
      <c r="BP310568" s="90"/>
    </row>
    <row r="310569" spans="68:68" customFormat="1">
      <c r="BP310569" s="90"/>
    </row>
    <row r="310570" spans="68:68" customFormat="1">
      <c r="BP310570" s="90"/>
    </row>
    <row r="310571" spans="68:68" customFormat="1">
      <c r="BP310571" s="90"/>
    </row>
    <row r="310572" spans="68:68" customFormat="1">
      <c r="BP310572" s="90"/>
    </row>
    <row r="310573" spans="68:68" customFormat="1">
      <c r="BP310573" s="90"/>
    </row>
    <row r="310574" spans="68:68" customFormat="1">
      <c r="BP310574" s="90"/>
    </row>
    <row r="310575" spans="68:68" customFormat="1">
      <c r="BP310575" s="90"/>
    </row>
    <row r="310576" spans="68:68" customFormat="1">
      <c r="BP310576" s="90"/>
    </row>
    <row r="310577" spans="68:68" customFormat="1">
      <c r="BP310577" s="90"/>
    </row>
    <row r="310578" spans="68:68" customFormat="1">
      <c r="BP310578" s="90"/>
    </row>
    <row r="310579" spans="68:68" customFormat="1">
      <c r="BP310579" s="90"/>
    </row>
    <row r="310580" spans="68:68" customFormat="1">
      <c r="BP310580" s="90"/>
    </row>
    <row r="310581" spans="68:68" customFormat="1">
      <c r="BP310581" s="90"/>
    </row>
    <row r="310582" spans="68:68" customFormat="1">
      <c r="BP310582" s="90"/>
    </row>
    <row r="310583" spans="68:68" customFormat="1">
      <c r="BP310583" s="90"/>
    </row>
    <row r="310584" spans="68:68" customFormat="1">
      <c r="BP310584" s="90"/>
    </row>
    <row r="310585" spans="68:68" customFormat="1">
      <c r="BP310585" s="90"/>
    </row>
    <row r="310586" spans="68:68" customFormat="1">
      <c r="BP310586" s="90"/>
    </row>
    <row r="310587" spans="68:68" customFormat="1">
      <c r="BP310587" s="90"/>
    </row>
    <row r="310588" spans="68:68" customFormat="1">
      <c r="BP310588" s="90"/>
    </row>
    <row r="310589" spans="68:68" customFormat="1">
      <c r="BP310589" s="90"/>
    </row>
    <row r="310590" spans="68:68" customFormat="1">
      <c r="BP310590" s="90"/>
    </row>
    <row r="310591" spans="68:68" customFormat="1">
      <c r="BP310591" s="90"/>
    </row>
    <row r="310592" spans="68:68" customFormat="1">
      <c r="BP310592" s="90"/>
    </row>
    <row r="310593" spans="68:68" customFormat="1">
      <c r="BP310593" s="90"/>
    </row>
    <row r="310594" spans="68:68" customFormat="1">
      <c r="BP310594" s="90"/>
    </row>
    <row r="310595" spans="68:68" customFormat="1">
      <c r="BP310595" s="90"/>
    </row>
    <row r="310596" spans="68:68" customFormat="1">
      <c r="BP310596" s="90"/>
    </row>
    <row r="310597" spans="68:68" customFormat="1">
      <c r="BP310597" s="90"/>
    </row>
    <row r="310598" spans="68:68" customFormat="1">
      <c r="BP310598" s="90"/>
    </row>
    <row r="310599" spans="68:68" customFormat="1">
      <c r="BP310599" s="90"/>
    </row>
    <row r="310600" spans="68:68" customFormat="1">
      <c r="BP310600" s="90"/>
    </row>
    <row r="310601" spans="68:68" customFormat="1">
      <c r="BP310601" s="90"/>
    </row>
    <row r="310602" spans="68:68" customFormat="1">
      <c r="BP310602" s="90"/>
    </row>
    <row r="310603" spans="68:68" customFormat="1">
      <c r="BP310603" s="90"/>
    </row>
    <row r="310604" spans="68:68" customFormat="1">
      <c r="BP310604" s="90"/>
    </row>
    <row r="310605" spans="68:68" customFormat="1">
      <c r="BP310605" s="90"/>
    </row>
    <row r="310606" spans="68:68" customFormat="1">
      <c r="BP310606" s="90"/>
    </row>
    <row r="310607" spans="68:68" customFormat="1">
      <c r="BP310607" s="90"/>
    </row>
    <row r="310608" spans="68:68" customFormat="1">
      <c r="BP310608" s="90"/>
    </row>
    <row r="310609" spans="68:68" customFormat="1">
      <c r="BP310609" s="90"/>
    </row>
    <row r="310610" spans="68:68" customFormat="1">
      <c r="BP310610" s="90"/>
    </row>
    <row r="310611" spans="68:68" customFormat="1">
      <c r="BP310611" s="90"/>
    </row>
    <row r="310612" spans="68:68" customFormat="1">
      <c r="BP310612" s="90"/>
    </row>
    <row r="310613" spans="68:68" customFormat="1">
      <c r="BP310613" s="90"/>
    </row>
    <row r="310614" spans="68:68" customFormat="1">
      <c r="BP310614" s="90"/>
    </row>
    <row r="310615" spans="68:68" customFormat="1">
      <c r="BP310615" s="90"/>
    </row>
    <row r="310616" spans="68:68" customFormat="1">
      <c r="BP310616" s="90"/>
    </row>
    <row r="310617" spans="68:68" customFormat="1">
      <c r="BP310617" s="90"/>
    </row>
    <row r="310618" spans="68:68" customFormat="1">
      <c r="BP310618" s="90"/>
    </row>
    <row r="310619" spans="68:68" customFormat="1">
      <c r="BP310619" s="90"/>
    </row>
    <row r="310620" spans="68:68" customFormat="1">
      <c r="BP310620" s="90"/>
    </row>
    <row r="310621" spans="68:68" customFormat="1">
      <c r="BP310621" s="90"/>
    </row>
    <row r="310622" spans="68:68" customFormat="1">
      <c r="BP310622" s="90"/>
    </row>
    <row r="310623" spans="68:68" customFormat="1">
      <c r="BP310623" s="90"/>
    </row>
    <row r="310624" spans="68:68" customFormat="1">
      <c r="BP310624" s="90"/>
    </row>
    <row r="310625" spans="68:68" customFormat="1">
      <c r="BP310625" s="90"/>
    </row>
    <row r="310626" spans="68:68" customFormat="1">
      <c r="BP310626" s="90"/>
    </row>
    <row r="310627" spans="68:68" customFormat="1">
      <c r="BP310627" s="90"/>
    </row>
    <row r="310628" spans="68:68" customFormat="1">
      <c r="BP310628" s="90"/>
    </row>
    <row r="310629" spans="68:68" customFormat="1">
      <c r="BP310629" s="90"/>
    </row>
    <row r="310630" spans="68:68" customFormat="1">
      <c r="BP310630" s="90"/>
    </row>
    <row r="310631" spans="68:68" customFormat="1">
      <c r="BP310631" s="90"/>
    </row>
    <row r="310632" spans="68:68" customFormat="1">
      <c r="BP310632" s="90"/>
    </row>
    <row r="310633" spans="68:68" customFormat="1">
      <c r="BP310633" s="90"/>
    </row>
    <row r="310634" spans="68:68" customFormat="1">
      <c r="BP310634" s="90"/>
    </row>
    <row r="310635" spans="68:68" customFormat="1">
      <c r="BP310635" s="90"/>
    </row>
    <row r="310636" spans="68:68" customFormat="1">
      <c r="BP310636" s="90"/>
    </row>
    <row r="310637" spans="68:68" customFormat="1">
      <c r="BP310637" s="90"/>
    </row>
    <row r="310638" spans="68:68" customFormat="1">
      <c r="BP310638" s="90"/>
    </row>
    <row r="310639" spans="68:68" customFormat="1">
      <c r="BP310639" s="90"/>
    </row>
    <row r="310640" spans="68:68" customFormat="1">
      <c r="BP310640" s="90"/>
    </row>
    <row r="310641" spans="68:68" customFormat="1">
      <c r="BP310641" s="90"/>
    </row>
    <row r="310642" spans="68:68" customFormat="1">
      <c r="BP310642" s="90"/>
    </row>
    <row r="310643" spans="68:68" customFormat="1">
      <c r="BP310643" s="90"/>
    </row>
    <row r="310644" spans="68:68" customFormat="1">
      <c r="BP310644" s="90"/>
    </row>
    <row r="310645" spans="68:68" customFormat="1">
      <c r="BP310645" s="90"/>
    </row>
    <row r="310646" spans="68:68" customFormat="1">
      <c r="BP310646" s="90"/>
    </row>
    <row r="310647" spans="68:68" customFormat="1">
      <c r="BP310647" s="90"/>
    </row>
    <row r="310648" spans="68:68" customFormat="1">
      <c r="BP310648" s="90"/>
    </row>
    <row r="310649" spans="68:68" customFormat="1">
      <c r="BP310649" s="90"/>
    </row>
    <row r="310650" spans="68:68" customFormat="1">
      <c r="BP310650" s="90"/>
    </row>
    <row r="310651" spans="68:68" customFormat="1">
      <c r="BP310651" s="90"/>
    </row>
    <row r="310652" spans="68:68" customFormat="1">
      <c r="BP310652" s="90"/>
    </row>
    <row r="310653" spans="68:68" customFormat="1">
      <c r="BP310653" s="90"/>
    </row>
    <row r="310654" spans="68:68" customFormat="1">
      <c r="BP310654" s="90"/>
    </row>
    <row r="310655" spans="68:68" customFormat="1">
      <c r="BP310655" s="90"/>
    </row>
    <row r="310656" spans="68:68" customFormat="1">
      <c r="BP310656" s="90"/>
    </row>
    <row r="310657" spans="68:68" customFormat="1">
      <c r="BP310657" s="90"/>
    </row>
    <row r="310658" spans="68:68" customFormat="1">
      <c r="BP310658" s="90"/>
    </row>
    <row r="310659" spans="68:68" customFormat="1">
      <c r="BP310659" s="90"/>
    </row>
    <row r="310660" spans="68:68" customFormat="1">
      <c r="BP310660" s="90"/>
    </row>
    <row r="310661" spans="68:68" customFormat="1">
      <c r="BP310661" s="90"/>
    </row>
    <row r="310662" spans="68:68" customFormat="1">
      <c r="BP310662" s="90"/>
    </row>
    <row r="310663" spans="68:68" customFormat="1">
      <c r="BP310663" s="90"/>
    </row>
    <row r="310664" spans="68:68" customFormat="1">
      <c r="BP310664" s="90"/>
    </row>
    <row r="310665" spans="68:68" customFormat="1">
      <c r="BP310665" s="90"/>
    </row>
    <row r="310666" spans="68:68" customFormat="1">
      <c r="BP310666" s="90"/>
    </row>
    <row r="310667" spans="68:68" customFormat="1">
      <c r="BP310667" s="90"/>
    </row>
    <row r="310668" spans="68:68" customFormat="1">
      <c r="BP310668" s="90"/>
    </row>
    <row r="310669" spans="68:68" customFormat="1">
      <c r="BP310669" s="90"/>
    </row>
    <row r="310670" spans="68:68" customFormat="1">
      <c r="BP310670" s="90"/>
    </row>
    <row r="310671" spans="68:68" customFormat="1">
      <c r="BP310671" s="90"/>
    </row>
    <row r="310672" spans="68:68" customFormat="1">
      <c r="BP310672" s="90"/>
    </row>
    <row r="310673" spans="68:68" customFormat="1">
      <c r="BP310673" s="90"/>
    </row>
    <row r="310674" spans="68:68" customFormat="1">
      <c r="BP310674" s="90"/>
    </row>
    <row r="310675" spans="68:68" customFormat="1">
      <c r="BP310675" s="90"/>
    </row>
    <row r="310676" spans="68:68" customFormat="1">
      <c r="BP310676" s="90"/>
    </row>
    <row r="310677" spans="68:68" customFormat="1">
      <c r="BP310677" s="90"/>
    </row>
    <row r="310678" spans="68:68" customFormat="1">
      <c r="BP310678" s="90"/>
    </row>
    <row r="310679" spans="68:68" customFormat="1">
      <c r="BP310679" s="90"/>
    </row>
    <row r="310680" spans="68:68" customFormat="1">
      <c r="BP310680" s="90"/>
    </row>
    <row r="310681" spans="68:68" customFormat="1">
      <c r="BP310681" s="90"/>
    </row>
    <row r="310682" spans="68:68" customFormat="1">
      <c r="BP310682" s="90"/>
    </row>
    <row r="310683" spans="68:68" customFormat="1">
      <c r="BP310683" s="90"/>
    </row>
    <row r="310684" spans="68:68" customFormat="1">
      <c r="BP310684" s="90"/>
    </row>
    <row r="310685" spans="68:68" customFormat="1">
      <c r="BP310685" s="90"/>
    </row>
    <row r="310686" spans="68:68" customFormat="1">
      <c r="BP310686" s="90"/>
    </row>
    <row r="310687" spans="68:68" customFormat="1">
      <c r="BP310687" s="90"/>
    </row>
    <row r="310688" spans="68:68" customFormat="1">
      <c r="BP310688" s="90"/>
    </row>
    <row r="310689" spans="68:68" customFormat="1">
      <c r="BP310689" s="90"/>
    </row>
    <row r="310690" spans="68:68" customFormat="1">
      <c r="BP310690" s="90"/>
    </row>
    <row r="310691" spans="68:68" customFormat="1">
      <c r="BP310691" s="90"/>
    </row>
    <row r="310692" spans="68:68" customFormat="1">
      <c r="BP310692" s="90"/>
    </row>
    <row r="310693" spans="68:68" customFormat="1">
      <c r="BP310693" s="90"/>
    </row>
    <row r="310694" spans="68:68" customFormat="1">
      <c r="BP310694" s="90"/>
    </row>
    <row r="310695" spans="68:68" customFormat="1">
      <c r="BP310695" s="90"/>
    </row>
    <row r="310696" spans="68:68" customFormat="1">
      <c r="BP310696" s="90"/>
    </row>
    <row r="310697" spans="68:68" customFormat="1">
      <c r="BP310697" s="90"/>
    </row>
    <row r="310698" spans="68:68" customFormat="1">
      <c r="BP310698" s="90"/>
    </row>
    <row r="310699" spans="68:68" customFormat="1">
      <c r="BP310699" s="90"/>
    </row>
    <row r="310700" spans="68:68" customFormat="1">
      <c r="BP310700" s="90"/>
    </row>
    <row r="310701" spans="68:68" customFormat="1">
      <c r="BP310701" s="90"/>
    </row>
    <row r="310702" spans="68:68" customFormat="1">
      <c r="BP310702" s="90"/>
    </row>
    <row r="310703" spans="68:68" customFormat="1">
      <c r="BP310703" s="90"/>
    </row>
    <row r="310704" spans="68:68" customFormat="1">
      <c r="BP310704" s="90"/>
    </row>
    <row r="310705" spans="68:68" customFormat="1">
      <c r="BP310705" s="90"/>
    </row>
    <row r="310706" spans="68:68" customFormat="1">
      <c r="BP310706" s="90"/>
    </row>
    <row r="310707" spans="68:68" customFormat="1">
      <c r="BP310707" s="90"/>
    </row>
    <row r="310708" spans="68:68" customFormat="1">
      <c r="BP310708" s="90"/>
    </row>
    <row r="310709" spans="68:68" customFormat="1">
      <c r="BP310709" s="90"/>
    </row>
    <row r="310710" spans="68:68" customFormat="1">
      <c r="BP310710" s="90"/>
    </row>
    <row r="310711" spans="68:68" customFormat="1">
      <c r="BP310711" s="90"/>
    </row>
    <row r="310712" spans="68:68" customFormat="1">
      <c r="BP310712" s="90"/>
    </row>
    <row r="310713" spans="68:68" customFormat="1">
      <c r="BP310713" s="90"/>
    </row>
    <row r="310714" spans="68:68" customFormat="1">
      <c r="BP310714" s="90"/>
    </row>
    <row r="310715" spans="68:68" customFormat="1">
      <c r="BP310715" s="90"/>
    </row>
    <row r="310716" spans="68:68" customFormat="1">
      <c r="BP310716" s="90"/>
    </row>
    <row r="310717" spans="68:68" customFormat="1">
      <c r="BP310717" s="90"/>
    </row>
    <row r="310718" spans="68:68" customFormat="1">
      <c r="BP310718" s="90"/>
    </row>
    <row r="310719" spans="68:68" customFormat="1">
      <c r="BP310719" s="90"/>
    </row>
    <row r="310720" spans="68:68" customFormat="1">
      <c r="BP310720" s="90"/>
    </row>
    <row r="310721" spans="68:68" customFormat="1">
      <c r="BP310721" s="90"/>
    </row>
    <row r="310722" spans="68:68" customFormat="1">
      <c r="BP310722" s="90"/>
    </row>
    <row r="310723" spans="68:68" customFormat="1">
      <c r="BP310723" s="90"/>
    </row>
    <row r="310724" spans="68:68" customFormat="1">
      <c r="BP310724" s="90"/>
    </row>
    <row r="310725" spans="68:68" customFormat="1">
      <c r="BP310725" s="90"/>
    </row>
    <row r="310726" spans="68:68" customFormat="1">
      <c r="BP310726" s="90"/>
    </row>
    <row r="310727" spans="68:68" customFormat="1">
      <c r="BP310727" s="90"/>
    </row>
    <row r="310728" spans="68:68" customFormat="1">
      <c r="BP310728" s="90"/>
    </row>
    <row r="310729" spans="68:68" customFormat="1">
      <c r="BP310729" s="90"/>
    </row>
    <row r="310730" spans="68:68" customFormat="1">
      <c r="BP310730" s="90"/>
    </row>
    <row r="310731" spans="68:68" customFormat="1">
      <c r="BP310731" s="90"/>
    </row>
    <row r="310732" spans="68:68" customFormat="1">
      <c r="BP310732" s="90"/>
    </row>
    <row r="310733" spans="68:68" customFormat="1">
      <c r="BP310733" s="90"/>
    </row>
    <row r="310734" spans="68:68" customFormat="1">
      <c r="BP310734" s="90"/>
    </row>
    <row r="310735" spans="68:68" customFormat="1">
      <c r="BP310735" s="90"/>
    </row>
    <row r="310736" spans="68:68" customFormat="1">
      <c r="BP310736" s="90"/>
    </row>
    <row r="310737" spans="68:68" customFormat="1">
      <c r="BP310737" s="90"/>
    </row>
    <row r="310738" spans="68:68" customFormat="1">
      <c r="BP310738" s="90"/>
    </row>
    <row r="310739" spans="68:68" customFormat="1">
      <c r="BP310739" s="90"/>
    </row>
    <row r="310740" spans="68:68" customFormat="1">
      <c r="BP310740" s="90"/>
    </row>
    <row r="310741" spans="68:68" customFormat="1">
      <c r="BP310741" s="90"/>
    </row>
    <row r="310742" spans="68:68" customFormat="1">
      <c r="BP310742" s="90"/>
    </row>
    <row r="310743" spans="68:68" customFormat="1">
      <c r="BP310743" s="90"/>
    </row>
    <row r="310744" spans="68:68" customFormat="1">
      <c r="BP310744" s="90"/>
    </row>
    <row r="310745" spans="68:68" customFormat="1">
      <c r="BP310745" s="90"/>
    </row>
    <row r="310746" spans="68:68" customFormat="1">
      <c r="BP310746" s="90"/>
    </row>
    <row r="310747" spans="68:68" customFormat="1">
      <c r="BP310747" s="90"/>
    </row>
    <row r="310748" spans="68:68" customFormat="1">
      <c r="BP310748" s="90"/>
    </row>
    <row r="310749" spans="68:68" customFormat="1">
      <c r="BP310749" s="90"/>
    </row>
    <row r="310750" spans="68:68" customFormat="1">
      <c r="BP310750" s="90"/>
    </row>
    <row r="310751" spans="68:68" customFormat="1">
      <c r="BP310751" s="90"/>
    </row>
    <row r="310752" spans="68:68" customFormat="1">
      <c r="BP310752" s="90"/>
    </row>
    <row r="310753" spans="68:68" customFormat="1">
      <c r="BP310753" s="90"/>
    </row>
    <row r="310754" spans="68:68" customFormat="1">
      <c r="BP310754" s="90"/>
    </row>
    <row r="310755" spans="68:68" customFormat="1">
      <c r="BP310755" s="90"/>
    </row>
    <row r="310756" spans="68:68" customFormat="1">
      <c r="BP310756" s="90"/>
    </row>
    <row r="310757" spans="68:68" customFormat="1">
      <c r="BP310757" s="90"/>
    </row>
    <row r="310758" spans="68:68" customFormat="1">
      <c r="BP310758" s="90"/>
    </row>
    <row r="310759" spans="68:68" customFormat="1">
      <c r="BP310759" s="90"/>
    </row>
    <row r="310760" spans="68:68" customFormat="1">
      <c r="BP310760" s="90"/>
    </row>
    <row r="310761" spans="68:68" customFormat="1">
      <c r="BP310761" s="90"/>
    </row>
    <row r="310762" spans="68:68" customFormat="1">
      <c r="BP310762" s="90"/>
    </row>
    <row r="310763" spans="68:68" customFormat="1">
      <c r="BP310763" s="90"/>
    </row>
    <row r="310764" spans="68:68" customFormat="1">
      <c r="BP310764" s="90"/>
    </row>
    <row r="310765" spans="68:68" customFormat="1">
      <c r="BP310765" s="90"/>
    </row>
    <row r="310766" spans="68:68" customFormat="1">
      <c r="BP310766" s="90"/>
    </row>
    <row r="310767" spans="68:68" customFormat="1">
      <c r="BP310767" s="90"/>
    </row>
    <row r="310768" spans="68:68" customFormat="1">
      <c r="BP310768" s="90"/>
    </row>
    <row r="310769" spans="68:68" customFormat="1">
      <c r="BP310769" s="90"/>
    </row>
    <row r="310770" spans="68:68" customFormat="1">
      <c r="BP310770" s="90"/>
    </row>
    <row r="310771" spans="68:68" customFormat="1">
      <c r="BP310771" s="90"/>
    </row>
    <row r="310772" spans="68:68" customFormat="1">
      <c r="BP310772" s="90"/>
    </row>
    <row r="310773" spans="68:68" customFormat="1">
      <c r="BP310773" s="90"/>
    </row>
    <row r="310774" spans="68:68" customFormat="1">
      <c r="BP310774" s="90"/>
    </row>
    <row r="310775" spans="68:68" customFormat="1">
      <c r="BP310775" s="90"/>
    </row>
    <row r="310776" spans="68:68" customFormat="1">
      <c r="BP310776" s="90"/>
    </row>
    <row r="310777" spans="68:68" customFormat="1">
      <c r="BP310777" s="90"/>
    </row>
    <row r="310778" spans="68:68" customFormat="1">
      <c r="BP310778" s="90"/>
    </row>
    <row r="310779" spans="68:68" customFormat="1">
      <c r="BP310779" s="90"/>
    </row>
    <row r="310780" spans="68:68" customFormat="1">
      <c r="BP310780" s="90"/>
    </row>
    <row r="310781" spans="68:68" customFormat="1">
      <c r="BP310781" s="90"/>
    </row>
    <row r="310782" spans="68:68" customFormat="1">
      <c r="BP310782" s="90"/>
    </row>
    <row r="310783" spans="68:68" customFormat="1">
      <c r="BP310783" s="90"/>
    </row>
    <row r="310784" spans="68:68" customFormat="1">
      <c r="BP310784" s="90"/>
    </row>
    <row r="310785" spans="68:68" customFormat="1">
      <c r="BP310785" s="90"/>
    </row>
    <row r="310786" spans="68:68" customFormat="1">
      <c r="BP310786" s="90"/>
    </row>
    <row r="310787" spans="68:68" customFormat="1">
      <c r="BP310787" s="90"/>
    </row>
    <row r="310788" spans="68:68" customFormat="1">
      <c r="BP310788" s="90"/>
    </row>
    <row r="310789" spans="68:68" customFormat="1">
      <c r="BP310789" s="90"/>
    </row>
    <row r="310790" spans="68:68" customFormat="1">
      <c r="BP310790" s="90"/>
    </row>
    <row r="310791" spans="68:68" customFormat="1">
      <c r="BP310791" s="90"/>
    </row>
    <row r="310792" spans="68:68" customFormat="1">
      <c r="BP310792" s="90"/>
    </row>
    <row r="310793" spans="68:68" customFormat="1">
      <c r="BP310793" s="90"/>
    </row>
    <row r="310794" spans="68:68" customFormat="1">
      <c r="BP310794" s="90"/>
    </row>
    <row r="310795" spans="68:68" customFormat="1">
      <c r="BP310795" s="90"/>
    </row>
    <row r="310796" spans="68:68" customFormat="1">
      <c r="BP310796" s="90"/>
    </row>
    <row r="310797" spans="68:68" customFormat="1">
      <c r="BP310797" s="90"/>
    </row>
    <row r="310798" spans="68:68" customFormat="1">
      <c r="BP310798" s="90"/>
    </row>
    <row r="310799" spans="68:68" customFormat="1">
      <c r="BP310799" s="90"/>
    </row>
    <row r="310800" spans="68:68" customFormat="1">
      <c r="BP310800" s="90"/>
    </row>
    <row r="310801" spans="68:68" customFormat="1">
      <c r="BP310801" s="90"/>
    </row>
    <row r="310802" spans="68:68" customFormat="1">
      <c r="BP310802" s="90"/>
    </row>
    <row r="310803" spans="68:68" customFormat="1">
      <c r="BP310803" s="90"/>
    </row>
    <row r="310804" spans="68:68" customFormat="1">
      <c r="BP310804" s="90"/>
    </row>
    <row r="310805" spans="68:68" customFormat="1">
      <c r="BP310805" s="90"/>
    </row>
    <row r="310806" spans="68:68" customFormat="1">
      <c r="BP310806" s="90"/>
    </row>
    <row r="310807" spans="68:68" customFormat="1">
      <c r="BP310807" s="90"/>
    </row>
    <row r="310808" spans="68:68" customFormat="1">
      <c r="BP310808" s="90"/>
    </row>
    <row r="310809" spans="68:68" customFormat="1">
      <c r="BP310809" s="90"/>
    </row>
    <row r="310810" spans="68:68" customFormat="1">
      <c r="BP310810" s="90"/>
    </row>
    <row r="310811" spans="68:68" customFormat="1">
      <c r="BP310811" s="90"/>
    </row>
    <row r="310812" spans="68:68" customFormat="1">
      <c r="BP310812" s="90"/>
    </row>
    <row r="310813" spans="68:68" customFormat="1">
      <c r="BP310813" s="90"/>
    </row>
    <row r="310814" spans="68:68" customFormat="1">
      <c r="BP310814" s="90"/>
    </row>
    <row r="310815" spans="68:68" customFormat="1">
      <c r="BP310815" s="90"/>
    </row>
    <row r="310816" spans="68:68" customFormat="1">
      <c r="BP310816" s="90"/>
    </row>
    <row r="310817" spans="68:68" customFormat="1">
      <c r="BP310817" s="90"/>
    </row>
    <row r="310818" spans="68:68" customFormat="1">
      <c r="BP310818" s="90"/>
    </row>
    <row r="310819" spans="68:68" customFormat="1">
      <c r="BP310819" s="90"/>
    </row>
    <row r="310820" spans="68:68" customFormat="1">
      <c r="BP310820" s="90"/>
    </row>
    <row r="310821" spans="68:68" customFormat="1">
      <c r="BP310821" s="90"/>
    </row>
    <row r="310822" spans="68:68" customFormat="1">
      <c r="BP310822" s="90"/>
    </row>
    <row r="310823" spans="68:68" customFormat="1">
      <c r="BP310823" s="90"/>
    </row>
    <row r="310824" spans="68:68" customFormat="1">
      <c r="BP310824" s="90"/>
    </row>
    <row r="310825" spans="68:68" customFormat="1">
      <c r="BP310825" s="90"/>
    </row>
    <row r="310826" spans="68:68" customFormat="1">
      <c r="BP310826" s="90"/>
    </row>
    <row r="310827" spans="68:68" customFormat="1">
      <c r="BP310827" s="90"/>
    </row>
    <row r="310828" spans="68:68" customFormat="1">
      <c r="BP310828" s="90"/>
    </row>
    <row r="310829" spans="68:68" customFormat="1">
      <c r="BP310829" s="90"/>
    </row>
    <row r="310830" spans="68:68" customFormat="1">
      <c r="BP310830" s="90"/>
    </row>
    <row r="310831" spans="68:68" customFormat="1">
      <c r="BP310831" s="90"/>
    </row>
    <row r="310832" spans="68:68" customFormat="1">
      <c r="BP310832" s="90"/>
    </row>
    <row r="310833" spans="68:68" customFormat="1">
      <c r="BP310833" s="90"/>
    </row>
    <row r="310834" spans="68:68" customFormat="1">
      <c r="BP310834" s="90"/>
    </row>
    <row r="310835" spans="68:68" customFormat="1">
      <c r="BP310835" s="90"/>
    </row>
    <row r="310836" spans="68:68" customFormat="1">
      <c r="BP310836" s="90"/>
    </row>
    <row r="310837" spans="68:68" customFormat="1">
      <c r="BP310837" s="90"/>
    </row>
    <row r="310838" spans="68:68" customFormat="1">
      <c r="BP310838" s="90"/>
    </row>
    <row r="310839" spans="68:68" customFormat="1">
      <c r="BP310839" s="90"/>
    </row>
    <row r="310840" spans="68:68" customFormat="1">
      <c r="BP310840" s="90"/>
    </row>
    <row r="310841" spans="68:68" customFormat="1">
      <c r="BP310841" s="90"/>
    </row>
    <row r="310842" spans="68:68" customFormat="1">
      <c r="BP310842" s="90"/>
    </row>
    <row r="310843" spans="68:68" customFormat="1">
      <c r="BP310843" s="90"/>
    </row>
    <row r="310844" spans="68:68" customFormat="1">
      <c r="BP310844" s="90"/>
    </row>
    <row r="310845" spans="68:68" customFormat="1">
      <c r="BP310845" s="90"/>
    </row>
    <row r="310846" spans="68:68" customFormat="1">
      <c r="BP310846" s="90"/>
    </row>
    <row r="310847" spans="68:68" customFormat="1">
      <c r="BP310847" s="90"/>
    </row>
    <row r="310848" spans="68:68" customFormat="1">
      <c r="BP310848" s="90"/>
    </row>
    <row r="310849" spans="68:68" customFormat="1">
      <c r="BP310849" s="90"/>
    </row>
    <row r="310850" spans="68:68" customFormat="1">
      <c r="BP310850" s="90"/>
    </row>
    <row r="310851" spans="68:68" customFormat="1">
      <c r="BP310851" s="90"/>
    </row>
    <row r="310852" spans="68:68" customFormat="1">
      <c r="BP310852" s="90"/>
    </row>
    <row r="310853" spans="68:68" customFormat="1">
      <c r="BP310853" s="90"/>
    </row>
    <row r="310854" spans="68:68" customFormat="1">
      <c r="BP310854" s="90"/>
    </row>
    <row r="310855" spans="68:68" customFormat="1">
      <c r="BP310855" s="90"/>
    </row>
    <row r="310856" spans="68:68" customFormat="1">
      <c r="BP310856" s="90"/>
    </row>
    <row r="310857" spans="68:68" customFormat="1">
      <c r="BP310857" s="90"/>
    </row>
    <row r="310858" spans="68:68" customFormat="1">
      <c r="BP310858" s="90"/>
    </row>
    <row r="310859" spans="68:68" customFormat="1">
      <c r="BP310859" s="90"/>
    </row>
    <row r="310860" spans="68:68" customFormat="1">
      <c r="BP310860" s="90"/>
    </row>
    <row r="310861" spans="68:68" customFormat="1">
      <c r="BP310861" s="90"/>
    </row>
    <row r="310862" spans="68:68" customFormat="1">
      <c r="BP310862" s="90"/>
    </row>
    <row r="310863" spans="68:68" customFormat="1">
      <c r="BP310863" s="90"/>
    </row>
    <row r="310864" spans="68:68" customFormat="1">
      <c r="BP310864" s="90"/>
    </row>
    <row r="310865" spans="68:68" customFormat="1">
      <c r="BP310865" s="90"/>
    </row>
    <row r="310866" spans="68:68" customFormat="1">
      <c r="BP310866" s="90"/>
    </row>
    <row r="310867" spans="68:68" customFormat="1">
      <c r="BP310867" s="90"/>
    </row>
    <row r="310868" spans="68:68" customFormat="1">
      <c r="BP310868" s="90"/>
    </row>
    <row r="310869" spans="68:68" customFormat="1">
      <c r="BP310869" s="90"/>
    </row>
    <row r="310870" spans="68:68" customFormat="1">
      <c r="BP310870" s="90"/>
    </row>
    <row r="310871" spans="68:68" customFormat="1">
      <c r="BP310871" s="90"/>
    </row>
    <row r="310872" spans="68:68" customFormat="1">
      <c r="BP310872" s="90"/>
    </row>
    <row r="310873" spans="68:68" customFormat="1">
      <c r="BP310873" s="90"/>
    </row>
    <row r="310874" spans="68:68" customFormat="1">
      <c r="BP310874" s="90"/>
    </row>
    <row r="310875" spans="68:68" customFormat="1">
      <c r="BP310875" s="90"/>
    </row>
    <row r="310876" spans="68:68" customFormat="1">
      <c r="BP310876" s="90"/>
    </row>
    <row r="310877" spans="68:68" customFormat="1">
      <c r="BP310877" s="90"/>
    </row>
    <row r="310878" spans="68:68" customFormat="1">
      <c r="BP310878" s="90"/>
    </row>
    <row r="310879" spans="68:68" customFormat="1">
      <c r="BP310879" s="90"/>
    </row>
    <row r="310880" spans="68:68" customFormat="1">
      <c r="BP310880" s="90"/>
    </row>
    <row r="310881" spans="68:68" customFormat="1">
      <c r="BP310881" s="90"/>
    </row>
    <row r="310882" spans="68:68" customFormat="1">
      <c r="BP310882" s="90"/>
    </row>
    <row r="310883" spans="68:68" customFormat="1">
      <c r="BP310883" s="90"/>
    </row>
    <row r="310884" spans="68:68" customFormat="1">
      <c r="BP310884" s="90"/>
    </row>
    <row r="310885" spans="68:68" customFormat="1">
      <c r="BP310885" s="90"/>
    </row>
    <row r="310886" spans="68:68" customFormat="1">
      <c r="BP310886" s="90"/>
    </row>
    <row r="310887" spans="68:68" customFormat="1">
      <c r="BP310887" s="90"/>
    </row>
    <row r="310888" spans="68:68" customFormat="1">
      <c r="BP310888" s="90"/>
    </row>
    <row r="310889" spans="68:68" customFormat="1">
      <c r="BP310889" s="90"/>
    </row>
    <row r="310890" spans="68:68" customFormat="1">
      <c r="BP310890" s="90"/>
    </row>
    <row r="310891" spans="68:68" customFormat="1">
      <c r="BP310891" s="90"/>
    </row>
    <row r="310892" spans="68:68" customFormat="1">
      <c r="BP310892" s="90"/>
    </row>
    <row r="310893" spans="68:68" customFormat="1">
      <c r="BP310893" s="90"/>
    </row>
    <row r="310894" spans="68:68" customFormat="1">
      <c r="BP310894" s="90"/>
    </row>
    <row r="310895" spans="68:68" customFormat="1">
      <c r="BP310895" s="90"/>
    </row>
    <row r="310896" spans="68:68" customFormat="1">
      <c r="BP310896" s="90"/>
    </row>
    <row r="310897" spans="68:68" customFormat="1">
      <c r="BP310897" s="90"/>
    </row>
    <row r="310898" spans="68:68" customFormat="1">
      <c r="BP310898" s="90"/>
    </row>
    <row r="310899" spans="68:68" customFormat="1">
      <c r="BP310899" s="90"/>
    </row>
    <row r="310900" spans="68:68" customFormat="1">
      <c r="BP310900" s="90"/>
    </row>
    <row r="310901" spans="68:68" customFormat="1">
      <c r="BP310901" s="90"/>
    </row>
    <row r="310902" spans="68:68" customFormat="1">
      <c r="BP310902" s="90"/>
    </row>
    <row r="310903" spans="68:68" customFormat="1">
      <c r="BP310903" s="90"/>
    </row>
    <row r="310904" spans="68:68" customFormat="1">
      <c r="BP310904" s="90"/>
    </row>
    <row r="310905" spans="68:68" customFormat="1">
      <c r="BP310905" s="90"/>
    </row>
    <row r="310906" spans="68:68" customFormat="1">
      <c r="BP310906" s="90"/>
    </row>
    <row r="310907" spans="68:68" customFormat="1">
      <c r="BP310907" s="90"/>
    </row>
    <row r="310908" spans="68:68" customFormat="1">
      <c r="BP310908" s="90"/>
    </row>
    <row r="310909" spans="68:68" customFormat="1">
      <c r="BP310909" s="90"/>
    </row>
    <row r="310910" spans="68:68" customFormat="1">
      <c r="BP310910" s="90"/>
    </row>
    <row r="310911" spans="68:68" customFormat="1">
      <c r="BP310911" s="90"/>
    </row>
    <row r="310912" spans="68:68" customFormat="1">
      <c r="BP310912" s="90"/>
    </row>
    <row r="310913" spans="68:68" customFormat="1">
      <c r="BP310913" s="90"/>
    </row>
    <row r="310914" spans="68:68" customFormat="1">
      <c r="BP310914" s="90"/>
    </row>
    <row r="310915" spans="68:68" customFormat="1">
      <c r="BP310915" s="90"/>
    </row>
    <row r="310916" spans="68:68" customFormat="1">
      <c r="BP310916" s="90"/>
    </row>
    <row r="310917" spans="68:68" customFormat="1">
      <c r="BP310917" s="90"/>
    </row>
    <row r="310918" spans="68:68" customFormat="1">
      <c r="BP310918" s="90"/>
    </row>
    <row r="310919" spans="68:68" customFormat="1">
      <c r="BP310919" s="90"/>
    </row>
    <row r="310920" spans="68:68" customFormat="1">
      <c r="BP310920" s="90"/>
    </row>
    <row r="310921" spans="68:68" customFormat="1">
      <c r="BP310921" s="90"/>
    </row>
    <row r="310922" spans="68:68" customFormat="1">
      <c r="BP310922" s="90"/>
    </row>
    <row r="310923" spans="68:68" customFormat="1">
      <c r="BP310923" s="90"/>
    </row>
    <row r="310924" spans="68:68" customFormat="1">
      <c r="BP310924" s="90"/>
    </row>
    <row r="310925" spans="68:68" customFormat="1">
      <c r="BP310925" s="90"/>
    </row>
    <row r="310926" spans="68:68" customFormat="1">
      <c r="BP310926" s="90"/>
    </row>
    <row r="310927" spans="68:68" customFormat="1">
      <c r="BP310927" s="90"/>
    </row>
    <row r="310928" spans="68:68" customFormat="1">
      <c r="BP310928" s="90"/>
    </row>
    <row r="310929" spans="68:68" customFormat="1">
      <c r="BP310929" s="90"/>
    </row>
    <row r="310930" spans="68:68" customFormat="1">
      <c r="BP310930" s="90"/>
    </row>
    <row r="310931" spans="68:68" customFormat="1">
      <c r="BP310931" s="90"/>
    </row>
    <row r="310932" spans="68:68" customFormat="1">
      <c r="BP310932" s="90"/>
    </row>
    <row r="310933" spans="68:68" customFormat="1">
      <c r="BP310933" s="90"/>
    </row>
    <row r="310934" spans="68:68" customFormat="1">
      <c r="BP310934" s="90"/>
    </row>
    <row r="310935" spans="68:68" customFormat="1">
      <c r="BP310935" s="90"/>
    </row>
    <row r="310936" spans="68:68" customFormat="1">
      <c r="BP310936" s="90"/>
    </row>
    <row r="310937" spans="68:68" customFormat="1">
      <c r="BP310937" s="90"/>
    </row>
    <row r="310938" spans="68:68" customFormat="1">
      <c r="BP310938" s="90"/>
    </row>
    <row r="310939" spans="68:68" customFormat="1">
      <c r="BP310939" s="90"/>
    </row>
    <row r="310940" spans="68:68" customFormat="1">
      <c r="BP310940" s="90"/>
    </row>
    <row r="310941" spans="68:68" customFormat="1">
      <c r="BP310941" s="90"/>
    </row>
    <row r="310942" spans="68:68" customFormat="1">
      <c r="BP310942" s="90"/>
    </row>
    <row r="310943" spans="68:68" customFormat="1">
      <c r="BP310943" s="90"/>
    </row>
    <row r="310944" spans="68:68" customFormat="1">
      <c r="BP310944" s="90"/>
    </row>
    <row r="310945" spans="68:68" customFormat="1">
      <c r="BP310945" s="90"/>
    </row>
    <row r="310946" spans="68:68" customFormat="1">
      <c r="BP310946" s="90"/>
    </row>
    <row r="310947" spans="68:68" customFormat="1">
      <c r="BP310947" s="90"/>
    </row>
    <row r="310948" spans="68:68" customFormat="1">
      <c r="BP310948" s="90"/>
    </row>
    <row r="310949" spans="68:68" customFormat="1">
      <c r="BP310949" s="90"/>
    </row>
    <row r="310950" spans="68:68" customFormat="1">
      <c r="BP310950" s="90"/>
    </row>
    <row r="310951" spans="68:68" customFormat="1">
      <c r="BP310951" s="90"/>
    </row>
    <row r="310952" spans="68:68" customFormat="1">
      <c r="BP310952" s="90"/>
    </row>
    <row r="310953" spans="68:68" customFormat="1">
      <c r="BP310953" s="90"/>
    </row>
    <row r="310954" spans="68:68" customFormat="1">
      <c r="BP310954" s="90"/>
    </row>
    <row r="310955" spans="68:68" customFormat="1">
      <c r="BP310955" s="90"/>
    </row>
    <row r="310956" spans="68:68" customFormat="1">
      <c r="BP310956" s="90"/>
    </row>
    <row r="310957" spans="68:68" customFormat="1">
      <c r="BP310957" s="90"/>
    </row>
    <row r="310958" spans="68:68" customFormat="1">
      <c r="BP310958" s="90"/>
    </row>
    <row r="310959" spans="68:68" customFormat="1">
      <c r="BP310959" s="90"/>
    </row>
    <row r="310960" spans="68:68" customFormat="1">
      <c r="BP310960" s="90"/>
    </row>
    <row r="310961" spans="68:68" customFormat="1">
      <c r="BP310961" s="90"/>
    </row>
    <row r="310962" spans="68:68" customFormat="1">
      <c r="BP310962" s="90"/>
    </row>
    <row r="310963" spans="68:68" customFormat="1">
      <c r="BP310963" s="90"/>
    </row>
    <row r="310964" spans="68:68" customFormat="1">
      <c r="BP310964" s="90"/>
    </row>
    <row r="310965" spans="68:68" customFormat="1">
      <c r="BP310965" s="90"/>
    </row>
    <row r="310966" spans="68:68" customFormat="1">
      <c r="BP310966" s="90"/>
    </row>
    <row r="310967" spans="68:68" customFormat="1">
      <c r="BP310967" s="90"/>
    </row>
    <row r="310968" spans="68:68" customFormat="1">
      <c r="BP310968" s="90"/>
    </row>
    <row r="310969" spans="68:68" customFormat="1">
      <c r="BP310969" s="90"/>
    </row>
    <row r="310970" spans="68:68" customFormat="1">
      <c r="BP310970" s="90"/>
    </row>
    <row r="310971" spans="68:68" customFormat="1">
      <c r="BP310971" s="90"/>
    </row>
    <row r="310972" spans="68:68" customFormat="1">
      <c r="BP310972" s="90"/>
    </row>
    <row r="310973" spans="68:68" customFormat="1">
      <c r="BP310973" s="90"/>
    </row>
    <row r="310974" spans="68:68" customFormat="1">
      <c r="BP310974" s="90"/>
    </row>
    <row r="310975" spans="68:68" customFormat="1">
      <c r="BP310975" s="90"/>
    </row>
    <row r="310976" spans="68:68" customFormat="1">
      <c r="BP310976" s="90"/>
    </row>
    <row r="310977" spans="68:68" customFormat="1">
      <c r="BP310977" s="90"/>
    </row>
    <row r="310978" spans="68:68" customFormat="1">
      <c r="BP310978" s="90"/>
    </row>
    <row r="310979" spans="68:68" customFormat="1">
      <c r="BP310979" s="90"/>
    </row>
    <row r="310980" spans="68:68" customFormat="1">
      <c r="BP310980" s="90"/>
    </row>
    <row r="310981" spans="68:68" customFormat="1">
      <c r="BP310981" s="90"/>
    </row>
    <row r="310982" spans="68:68" customFormat="1">
      <c r="BP310982" s="90"/>
    </row>
    <row r="310983" spans="68:68" customFormat="1">
      <c r="BP310983" s="90"/>
    </row>
    <row r="310984" spans="68:68" customFormat="1">
      <c r="BP310984" s="90"/>
    </row>
    <row r="310985" spans="68:68" customFormat="1">
      <c r="BP310985" s="90"/>
    </row>
    <row r="310986" spans="68:68" customFormat="1">
      <c r="BP310986" s="90"/>
    </row>
    <row r="310987" spans="68:68" customFormat="1">
      <c r="BP310987" s="90"/>
    </row>
    <row r="310988" spans="68:68" customFormat="1">
      <c r="BP310988" s="90"/>
    </row>
    <row r="310989" spans="68:68" customFormat="1">
      <c r="BP310989" s="90"/>
    </row>
    <row r="310990" spans="68:68" customFormat="1">
      <c r="BP310990" s="90"/>
    </row>
    <row r="310991" spans="68:68" customFormat="1">
      <c r="BP310991" s="90"/>
    </row>
    <row r="310992" spans="68:68" customFormat="1">
      <c r="BP310992" s="90"/>
    </row>
    <row r="310993" spans="68:68" customFormat="1">
      <c r="BP310993" s="90"/>
    </row>
    <row r="310994" spans="68:68" customFormat="1">
      <c r="BP310994" s="90"/>
    </row>
    <row r="310995" spans="68:68" customFormat="1">
      <c r="BP310995" s="90"/>
    </row>
    <row r="310996" spans="68:68" customFormat="1">
      <c r="BP310996" s="90"/>
    </row>
    <row r="310997" spans="68:68" customFormat="1">
      <c r="BP310997" s="90"/>
    </row>
    <row r="310998" spans="68:68" customFormat="1">
      <c r="BP310998" s="90"/>
    </row>
    <row r="310999" spans="68:68" customFormat="1">
      <c r="BP310999" s="90"/>
    </row>
    <row r="311000" spans="68:68" customFormat="1">
      <c r="BP311000" s="90"/>
    </row>
    <row r="311001" spans="68:68" customFormat="1">
      <c r="BP311001" s="90"/>
    </row>
    <row r="311002" spans="68:68" customFormat="1">
      <c r="BP311002" s="90"/>
    </row>
    <row r="311003" spans="68:68" customFormat="1">
      <c r="BP311003" s="90"/>
    </row>
    <row r="311004" spans="68:68" customFormat="1">
      <c r="BP311004" s="90"/>
    </row>
    <row r="311005" spans="68:68" customFormat="1">
      <c r="BP311005" s="90"/>
    </row>
    <row r="311006" spans="68:68" customFormat="1">
      <c r="BP311006" s="90"/>
    </row>
    <row r="311007" spans="68:68" customFormat="1">
      <c r="BP311007" s="90"/>
    </row>
    <row r="311008" spans="68:68" customFormat="1">
      <c r="BP311008" s="90"/>
    </row>
    <row r="311009" spans="68:68" customFormat="1">
      <c r="BP311009" s="90"/>
    </row>
    <row r="311010" spans="68:68" customFormat="1">
      <c r="BP311010" s="90"/>
    </row>
    <row r="311011" spans="68:68" customFormat="1">
      <c r="BP311011" s="90"/>
    </row>
    <row r="311012" spans="68:68" customFormat="1">
      <c r="BP311012" s="90"/>
    </row>
    <row r="311013" spans="68:68" customFormat="1">
      <c r="BP311013" s="90"/>
    </row>
    <row r="311014" spans="68:68" customFormat="1">
      <c r="BP311014" s="90"/>
    </row>
    <row r="311015" spans="68:68" customFormat="1">
      <c r="BP311015" s="90"/>
    </row>
    <row r="311016" spans="68:68" customFormat="1">
      <c r="BP311016" s="90"/>
    </row>
    <row r="311017" spans="68:68" customFormat="1">
      <c r="BP311017" s="90"/>
    </row>
    <row r="311018" spans="68:68" customFormat="1">
      <c r="BP311018" s="90"/>
    </row>
    <row r="311019" spans="68:68" customFormat="1">
      <c r="BP311019" s="90"/>
    </row>
    <row r="311020" spans="68:68" customFormat="1">
      <c r="BP311020" s="90"/>
    </row>
    <row r="311021" spans="68:68" customFormat="1">
      <c r="BP311021" s="90"/>
    </row>
    <row r="311022" spans="68:68" customFormat="1">
      <c r="BP311022" s="90"/>
    </row>
    <row r="311023" spans="68:68" customFormat="1">
      <c r="BP311023" s="90"/>
    </row>
    <row r="311024" spans="68:68" customFormat="1">
      <c r="BP311024" s="90"/>
    </row>
    <row r="311025" spans="68:68" customFormat="1">
      <c r="BP311025" s="90"/>
    </row>
    <row r="311026" spans="68:68" customFormat="1">
      <c r="BP311026" s="90"/>
    </row>
    <row r="311027" spans="68:68" customFormat="1">
      <c r="BP311027" s="90"/>
    </row>
    <row r="311028" spans="68:68" customFormat="1">
      <c r="BP311028" s="90"/>
    </row>
    <row r="311029" spans="68:68" customFormat="1">
      <c r="BP311029" s="90"/>
    </row>
    <row r="311030" spans="68:68" customFormat="1">
      <c r="BP311030" s="90"/>
    </row>
    <row r="311031" spans="68:68" customFormat="1">
      <c r="BP311031" s="90"/>
    </row>
    <row r="311032" spans="68:68" customFormat="1">
      <c r="BP311032" s="90"/>
    </row>
    <row r="311033" spans="68:68" customFormat="1">
      <c r="BP311033" s="90"/>
    </row>
    <row r="311034" spans="68:68" customFormat="1">
      <c r="BP311034" s="90"/>
    </row>
    <row r="311035" spans="68:68" customFormat="1">
      <c r="BP311035" s="90"/>
    </row>
    <row r="311036" spans="68:68" customFormat="1">
      <c r="BP311036" s="90"/>
    </row>
    <row r="311037" spans="68:68" customFormat="1">
      <c r="BP311037" s="90"/>
    </row>
    <row r="311038" spans="68:68" customFormat="1">
      <c r="BP311038" s="90"/>
    </row>
    <row r="311039" spans="68:68" customFormat="1">
      <c r="BP311039" s="90"/>
    </row>
    <row r="311040" spans="68:68" customFormat="1">
      <c r="BP311040" s="90"/>
    </row>
    <row r="311041" spans="68:68" customFormat="1">
      <c r="BP311041" s="90"/>
    </row>
    <row r="311042" spans="68:68" customFormat="1">
      <c r="BP311042" s="90"/>
    </row>
    <row r="311043" spans="68:68" customFormat="1">
      <c r="BP311043" s="90"/>
    </row>
    <row r="311044" spans="68:68" customFormat="1">
      <c r="BP311044" s="90"/>
    </row>
    <row r="311045" spans="68:68" customFormat="1">
      <c r="BP311045" s="90"/>
    </row>
    <row r="311046" spans="68:68" customFormat="1">
      <c r="BP311046" s="90"/>
    </row>
    <row r="311047" spans="68:68" customFormat="1">
      <c r="BP311047" s="90"/>
    </row>
    <row r="311048" spans="68:68" customFormat="1">
      <c r="BP311048" s="90"/>
    </row>
    <row r="311049" spans="68:68" customFormat="1">
      <c r="BP311049" s="90"/>
    </row>
    <row r="311050" spans="68:68" customFormat="1">
      <c r="BP311050" s="90"/>
    </row>
    <row r="311051" spans="68:68" customFormat="1">
      <c r="BP311051" s="90"/>
    </row>
    <row r="311052" spans="68:68" customFormat="1">
      <c r="BP311052" s="90"/>
    </row>
    <row r="311053" spans="68:68" customFormat="1">
      <c r="BP311053" s="90"/>
    </row>
    <row r="311054" spans="68:68" customFormat="1">
      <c r="BP311054" s="90"/>
    </row>
    <row r="311055" spans="68:68" customFormat="1">
      <c r="BP311055" s="90"/>
    </row>
    <row r="311056" spans="68:68" customFormat="1">
      <c r="BP311056" s="90"/>
    </row>
    <row r="311057" spans="68:68" customFormat="1">
      <c r="BP311057" s="90"/>
    </row>
    <row r="311058" spans="68:68" customFormat="1">
      <c r="BP311058" s="90"/>
    </row>
    <row r="311059" spans="68:68" customFormat="1">
      <c r="BP311059" s="90"/>
    </row>
    <row r="311060" spans="68:68" customFormat="1">
      <c r="BP311060" s="90"/>
    </row>
    <row r="311061" spans="68:68" customFormat="1">
      <c r="BP311061" s="90"/>
    </row>
    <row r="311062" spans="68:68" customFormat="1">
      <c r="BP311062" s="90"/>
    </row>
    <row r="311063" spans="68:68" customFormat="1">
      <c r="BP311063" s="90"/>
    </row>
    <row r="311064" spans="68:68" customFormat="1">
      <c r="BP311064" s="90"/>
    </row>
    <row r="311065" spans="68:68" customFormat="1">
      <c r="BP311065" s="90"/>
    </row>
    <row r="311066" spans="68:68" customFormat="1">
      <c r="BP311066" s="90"/>
    </row>
    <row r="311067" spans="68:68" customFormat="1">
      <c r="BP311067" s="90"/>
    </row>
    <row r="311068" spans="68:68" customFormat="1">
      <c r="BP311068" s="90"/>
    </row>
    <row r="311069" spans="68:68" customFormat="1">
      <c r="BP311069" s="90"/>
    </row>
    <row r="311070" spans="68:68" customFormat="1">
      <c r="BP311070" s="90"/>
    </row>
    <row r="311071" spans="68:68" customFormat="1">
      <c r="BP311071" s="90"/>
    </row>
    <row r="311072" spans="68:68" customFormat="1">
      <c r="BP311072" s="90"/>
    </row>
    <row r="311073" spans="68:68" customFormat="1">
      <c r="BP311073" s="90"/>
    </row>
    <row r="311074" spans="68:68" customFormat="1">
      <c r="BP311074" s="90"/>
    </row>
    <row r="311075" spans="68:68" customFormat="1">
      <c r="BP311075" s="90"/>
    </row>
    <row r="311076" spans="68:68" customFormat="1">
      <c r="BP311076" s="90"/>
    </row>
    <row r="311077" spans="68:68" customFormat="1">
      <c r="BP311077" s="90"/>
    </row>
    <row r="311078" spans="68:68" customFormat="1">
      <c r="BP311078" s="90"/>
    </row>
    <row r="311079" spans="68:68" customFormat="1">
      <c r="BP311079" s="90"/>
    </row>
    <row r="311080" spans="68:68" customFormat="1">
      <c r="BP311080" s="90"/>
    </row>
    <row r="311081" spans="68:68" customFormat="1">
      <c r="BP311081" s="90"/>
    </row>
    <row r="311082" spans="68:68" customFormat="1">
      <c r="BP311082" s="90"/>
    </row>
    <row r="311083" spans="68:68" customFormat="1">
      <c r="BP311083" s="90"/>
    </row>
    <row r="311084" spans="68:68" customFormat="1">
      <c r="BP311084" s="90"/>
    </row>
    <row r="311085" spans="68:68" customFormat="1">
      <c r="BP311085" s="90"/>
    </row>
    <row r="311086" spans="68:68" customFormat="1">
      <c r="BP311086" s="90"/>
    </row>
    <row r="311087" spans="68:68" customFormat="1">
      <c r="BP311087" s="90"/>
    </row>
    <row r="311088" spans="68:68" customFormat="1">
      <c r="BP311088" s="90"/>
    </row>
    <row r="311089" spans="68:68" customFormat="1">
      <c r="BP311089" s="90"/>
    </row>
    <row r="311090" spans="68:68" customFormat="1">
      <c r="BP311090" s="90"/>
    </row>
    <row r="311091" spans="68:68" customFormat="1">
      <c r="BP311091" s="90"/>
    </row>
    <row r="311092" spans="68:68" customFormat="1">
      <c r="BP311092" s="90"/>
    </row>
    <row r="311093" spans="68:68" customFormat="1">
      <c r="BP311093" s="90"/>
    </row>
    <row r="311094" spans="68:68" customFormat="1">
      <c r="BP311094" s="90"/>
    </row>
    <row r="311095" spans="68:68" customFormat="1">
      <c r="BP311095" s="90"/>
    </row>
    <row r="311096" spans="68:68" customFormat="1">
      <c r="BP311096" s="90"/>
    </row>
    <row r="311097" spans="68:68" customFormat="1">
      <c r="BP311097" s="90"/>
    </row>
    <row r="311098" spans="68:68" customFormat="1">
      <c r="BP311098" s="90"/>
    </row>
    <row r="311099" spans="68:68" customFormat="1">
      <c r="BP311099" s="90"/>
    </row>
    <row r="311100" spans="68:68" customFormat="1">
      <c r="BP311100" s="90"/>
    </row>
    <row r="311101" spans="68:68" customFormat="1">
      <c r="BP311101" s="90"/>
    </row>
    <row r="311102" spans="68:68" customFormat="1">
      <c r="BP311102" s="90"/>
    </row>
    <row r="311103" spans="68:68" customFormat="1">
      <c r="BP311103" s="90"/>
    </row>
    <row r="311104" spans="68:68" customFormat="1">
      <c r="BP311104" s="90"/>
    </row>
    <row r="311105" spans="68:68" customFormat="1">
      <c r="BP311105" s="90"/>
    </row>
    <row r="311106" spans="68:68" customFormat="1">
      <c r="BP311106" s="90"/>
    </row>
    <row r="311107" spans="68:68" customFormat="1">
      <c r="BP311107" s="90"/>
    </row>
    <row r="311108" spans="68:68" customFormat="1">
      <c r="BP311108" s="90"/>
    </row>
    <row r="311109" spans="68:68" customFormat="1">
      <c r="BP311109" s="90"/>
    </row>
    <row r="311110" spans="68:68" customFormat="1">
      <c r="BP311110" s="90"/>
    </row>
    <row r="311111" spans="68:68" customFormat="1">
      <c r="BP311111" s="90"/>
    </row>
    <row r="311112" spans="68:68" customFormat="1">
      <c r="BP311112" s="90"/>
    </row>
    <row r="311113" spans="68:68" customFormat="1">
      <c r="BP311113" s="90"/>
    </row>
    <row r="311114" spans="68:68" customFormat="1">
      <c r="BP311114" s="90"/>
    </row>
    <row r="311115" spans="68:68" customFormat="1">
      <c r="BP311115" s="90"/>
    </row>
    <row r="311116" spans="68:68" customFormat="1">
      <c r="BP311116" s="90"/>
    </row>
    <row r="311117" spans="68:68" customFormat="1">
      <c r="BP311117" s="90"/>
    </row>
    <row r="311118" spans="68:68" customFormat="1">
      <c r="BP311118" s="90"/>
    </row>
    <row r="311119" spans="68:68" customFormat="1">
      <c r="BP311119" s="90"/>
    </row>
    <row r="311120" spans="68:68" customFormat="1">
      <c r="BP311120" s="90"/>
    </row>
    <row r="311121" spans="68:68" customFormat="1">
      <c r="BP311121" s="90"/>
    </row>
    <row r="311122" spans="68:68" customFormat="1">
      <c r="BP311122" s="90"/>
    </row>
    <row r="311123" spans="68:68" customFormat="1">
      <c r="BP311123" s="90"/>
    </row>
    <row r="311124" spans="68:68" customFormat="1">
      <c r="BP311124" s="90"/>
    </row>
    <row r="311125" spans="68:68" customFormat="1">
      <c r="BP311125" s="90"/>
    </row>
    <row r="311126" spans="68:68" customFormat="1">
      <c r="BP311126" s="90"/>
    </row>
    <row r="311127" spans="68:68" customFormat="1">
      <c r="BP311127" s="90"/>
    </row>
    <row r="311128" spans="68:68" customFormat="1">
      <c r="BP311128" s="90"/>
    </row>
    <row r="311129" spans="68:68" customFormat="1">
      <c r="BP311129" s="90"/>
    </row>
    <row r="311130" spans="68:68" customFormat="1">
      <c r="BP311130" s="90"/>
    </row>
    <row r="311131" spans="68:68" customFormat="1">
      <c r="BP311131" s="90"/>
    </row>
    <row r="311132" spans="68:68" customFormat="1">
      <c r="BP311132" s="90"/>
    </row>
    <row r="311133" spans="68:68" customFormat="1">
      <c r="BP311133" s="90"/>
    </row>
    <row r="311134" spans="68:68" customFormat="1">
      <c r="BP311134" s="90"/>
    </row>
    <row r="311135" spans="68:68" customFormat="1">
      <c r="BP311135" s="90"/>
    </row>
    <row r="311136" spans="68:68" customFormat="1">
      <c r="BP311136" s="90"/>
    </row>
    <row r="311137" spans="68:68" customFormat="1">
      <c r="BP311137" s="90"/>
    </row>
    <row r="311138" spans="68:68" customFormat="1">
      <c r="BP311138" s="90"/>
    </row>
    <row r="311139" spans="68:68" customFormat="1">
      <c r="BP311139" s="90"/>
    </row>
    <row r="311140" spans="68:68" customFormat="1">
      <c r="BP311140" s="90"/>
    </row>
    <row r="311141" spans="68:68" customFormat="1">
      <c r="BP311141" s="90"/>
    </row>
    <row r="311142" spans="68:68" customFormat="1">
      <c r="BP311142" s="90"/>
    </row>
    <row r="311143" spans="68:68" customFormat="1">
      <c r="BP311143" s="90"/>
    </row>
    <row r="311144" spans="68:68" customFormat="1">
      <c r="BP311144" s="90"/>
    </row>
    <row r="311145" spans="68:68" customFormat="1">
      <c r="BP311145" s="90"/>
    </row>
    <row r="311146" spans="68:68" customFormat="1">
      <c r="BP311146" s="90"/>
    </row>
    <row r="311147" spans="68:68" customFormat="1">
      <c r="BP311147" s="90"/>
    </row>
    <row r="311148" spans="68:68" customFormat="1">
      <c r="BP311148" s="90"/>
    </row>
    <row r="311149" spans="68:68" customFormat="1">
      <c r="BP311149" s="90"/>
    </row>
    <row r="311150" spans="68:68" customFormat="1">
      <c r="BP311150" s="90"/>
    </row>
    <row r="311151" spans="68:68" customFormat="1">
      <c r="BP311151" s="90"/>
    </row>
    <row r="311152" spans="68:68" customFormat="1">
      <c r="BP311152" s="90"/>
    </row>
    <row r="311153" spans="68:68" customFormat="1">
      <c r="BP311153" s="90"/>
    </row>
    <row r="311154" spans="68:68" customFormat="1">
      <c r="BP311154" s="90"/>
    </row>
    <row r="311155" spans="68:68" customFormat="1">
      <c r="BP311155" s="90"/>
    </row>
    <row r="311156" spans="68:68" customFormat="1">
      <c r="BP311156" s="90"/>
    </row>
    <row r="311157" spans="68:68" customFormat="1">
      <c r="BP311157" s="90"/>
    </row>
    <row r="311158" spans="68:68" customFormat="1">
      <c r="BP311158" s="90"/>
    </row>
    <row r="311159" spans="68:68" customFormat="1">
      <c r="BP311159" s="90"/>
    </row>
    <row r="311160" spans="68:68" customFormat="1">
      <c r="BP311160" s="90"/>
    </row>
    <row r="311161" spans="68:68" customFormat="1">
      <c r="BP311161" s="90"/>
    </row>
    <row r="311162" spans="68:68" customFormat="1">
      <c r="BP311162" s="90"/>
    </row>
    <row r="311163" spans="68:68" customFormat="1">
      <c r="BP311163" s="90"/>
    </row>
    <row r="311164" spans="68:68" customFormat="1">
      <c r="BP311164" s="90"/>
    </row>
    <row r="311165" spans="68:68" customFormat="1">
      <c r="BP311165" s="90"/>
    </row>
    <row r="311166" spans="68:68" customFormat="1">
      <c r="BP311166" s="90"/>
    </row>
    <row r="311167" spans="68:68" customFormat="1">
      <c r="BP311167" s="90"/>
    </row>
    <row r="311168" spans="68:68" customFormat="1">
      <c r="BP311168" s="90"/>
    </row>
    <row r="311169" spans="68:68" customFormat="1">
      <c r="BP311169" s="90"/>
    </row>
    <row r="311170" spans="68:68" customFormat="1">
      <c r="BP311170" s="90"/>
    </row>
    <row r="311171" spans="68:68" customFormat="1">
      <c r="BP311171" s="90"/>
    </row>
    <row r="311172" spans="68:68" customFormat="1">
      <c r="BP311172" s="90"/>
    </row>
    <row r="311173" spans="68:68" customFormat="1">
      <c r="BP311173" s="90"/>
    </row>
    <row r="311174" spans="68:68" customFormat="1">
      <c r="BP311174" s="90"/>
    </row>
    <row r="311175" spans="68:68" customFormat="1">
      <c r="BP311175" s="90"/>
    </row>
    <row r="311176" spans="68:68" customFormat="1">
      <c r="BP311176" s="90"/>
    </row>
    <row r="311177" spans="68:68" customFormat="1">
      <c r="BP311177" s="90"/>
    </row>
    <row r="311178" spans="68:68" customFormat="1">
      <c r="BP311178" s="90"/>
    </row>
    <row r="311179" spans="68:68" customFormat="1">
      <c r="BP311179" s="90"/>
    </row>
    <row r="311180" spans="68:68" customFormat="1">
      <c r="BP311180" s="90"/>
    </row>
    <row r="311181" spans="68:68" customFormat="1">
      <c r="BP311181" s="90"/>
    </row>
    <row r="311182" spans="68:68" customFormat="1">
      <c r="BP311182" s="90"/>
    </row>
    <row r="311183" spans="68:68" customFormat="1">
      <c r="BP311183" s="90"/>
    </row>
    <row r="311184" spans="68:68" customFormat="1">
      <c r="BP311184" s="90"/>
    </row>
    <row r="311185" spans="68:68" customFormat="1">
      <c r="BP311185" s="90"/>
    </row>
    <row r="311186" spans="68:68" customFormat="1">
      <c r="BP311186" s="90"/>
    </row>
    <row r="311187" spans="68:68" customFormat="1">
      <c r="BP311187" s="90"/>
    </row>
    <row r="311188" spans="68:68" customFormat="1">
      <c r="BP311188" s="90"/>
    </row>
    <row r="311189" spans="68:68" customFormat="1">
      <c r="BP311189" s="90"/>
    </row>
    <row r="311190" spans="68:68" customFormat="1">
      <c r="BP311190" s="90"/>
    </row>
    <row r="311191" spans="68:68" customFormat="1">
      <c r="BP311191" s="90"/>
    </row>
    <row r="311192" spans="68:68" customFormat="1">
      <c r="BP311192" s="90"/>
    </row>
    <row r="311193" spans="68:68" customFormat="1">
      <c r="BP311193" s="90"/>
    </row>
    <row r="311194" spans="68:68" customFormat="1">
      <c r="BP311194" s="90"/>
    </row>
    <row r="311195" spans="68:68" customFormat="1">
      <c r="BP311195" s="90"/>
    </row>
    <row r="311196" spans="68:68" customFormat="1">
      <c r="BP311196" s="90"/>
    </row>
    <row r="311197" spans="68:68" customFormat="1">
      <c r="BP311197" s="90"/>
    </row>
    <row r="311198" spans="68:68" customFormat="1">
      <c r="BP311198" s="90"/>
    </row>
    <row r="311199" spans="68:68" customFormat="1">
      <c r="BP311199" s="90"/>
    </row>
    <row r="311200" spans="68:68" customFormat="1">
      <c r="BP311200" s="90"/>
    </row>
    <row r="311201" spans="68:68" customFormat="1">
      <c r="BP311201" s="90"/>
    </row>
    <row r="311202" spans="68:68" customFormat="1">
      <c r="BP311202" s="90"/>
    </row>
    <row r="311203" spans="68:68" customFormat="1">
      <c r="BP311203" s="90"/>
    </row>
    <row r="311204" spans="68:68" customFormat="1">
      <c r="BP311204" s="90"/>
    </row>
    <row r="311205" spans="68:68" customFormat="1">
      <c r="BP311205" s="90"/>
    </row>
    <row r="311206" spans="68:68" customFormat="1">
      <c r="BP311206" s="90"/>
    </row>
    <row r="311207" spans="68:68" customFormat="1">
      <c r="BP311207" s="90"/>
    </row>
    <row r="311208" spans="68:68" customFormat="1">
      <c r="BP311208" s="90"/>
    </row>
    <row r="311209" spans="68:68" customFormat="1">
      <c r="BP311209" s="90"/>
    </row>
    <row r="311210" spans="68:68" customFormat="1">
      <c r="BP311210" s="90"/>
    </row>
    <row r="311211" spans="68:68" customFormat="1">
      <c r="BP311211" s="90"/>
    </row>
    <row r="311212" spans="68:68" customFormat="1">
      <c r="BP311212" s="90"/>
    </row>
    <row r="311213" spans="68:68" customFormat="1">
      <c r="BP311213" s="90"/>
    </row>
    <row r="311214" spans="68:68" customFormat="1">
      <c r="BP311214" s="90"/>
    </row>
    <row r="311215" spans="68:68" customFormat="1">
      <c r="BP311215" s="90"/>
    </row>
    <row r="311216" spans="68:68" customFormat="1">
      <c r="BP311216" s="90"/>
    </row>
    <row r="311217" spans="68:68" customFormat="1">
      <c r="BP311217" s="90"/>
    </row>
    <row r="311218" spans="68:68" customFormat="1">
      <c r="BP311218" s="90"/>
    </row>
    <row r="311219" spans="68:68" customFormat="1">
      <c r="BP311219" s="90"/>
    </row>
    <row r="311220" spans="68:68" customFormat="1">
      <c r="BP311220" s="90"/>
    </row>
    <row r="311221" spans="68:68" customFormat="1">
      <c r="BP311221" s="90"/>
    </row>
    <row r="311222" spans="68:68" customFormat="1">
      <c r="BP311222" s="90"/>
    </row>
    <row r="311223" spans="68:68" customFormat="1">
      <c r="BP311223" s="90"/>
    </row>
    <row r="311224" spans="68:68" customFormat="1">
      <c r="BP311224" s="90"/>
    </row>
    <row r="311225" spans="68:68" customFormat="1">
      <c r="BP311225" s="90"/>
    </row>
    <row r="311226" spans="68:68" customFormat="1">
      <c r="BP311226" s="90"/>
    </row>
    <row r="311227" spans="68:68" customFormat="1">
      <c r="BP311227" s="90"/>
    </row>
    <row r="311228" spans="68:68" customFormat="1">
      <c r="BP311228" s="90"/>
    </row>
    <row r="311229" spans="68:68" customFormat="1">
      <c r="BP311229" s="90"/>
    </row>
    <row r="311230" spans="68:68" customFormat="1">
      <c r="BP311230" s="90"/>
    </row>
    <row r="311231" spans="68:68" customFormat="1">
      <c r="BP311231" s="90"/>
    </row>
    <row r="311232" spans="68:68" customFormat="1">
      <c r="BP311232" s="90"/>
    </row>
    <row r="311233" spans="68:68" customFormat="1">
      <c r="BP311233" s="90"/>
    </row>
    <row r="311234" spans="68:68" customFormat="1">
      <c r="BP311234" s="90"/>
    </row>
    <row r="311235" spans="68:68" customFormat="1">
      <c r="BP311235" s="90"/>
    </row>
    <row r="311236" spans="68:68" customFormat="1">
      <c r="BP311236" s="90"/>
    </row>
    <row r="311237" spans="68:68" customFormat="1">
      <c r="BP311237" s="90"/>
    </row>
    <row r="311238" spans="68:68" customFormat="1">
      <c r="BP311238" s="90"/>
    </row>
    <row r="311239" spans="68:68" customFormat="1">
      <c r="BP311239" s="90"/>
    </row>
    <row r="311240" spans="68:68" customFormat="1">
      <c r="BP311240" s="90"/>
    </row>
    <row r="311241" spans="68:68" customFormat="1">
      <c r="BP311241" s="90"/>
    </row>
    <row r="311242" spans="68:68" customFormat="1">
      <c r="BP311242" s="90"/>
    </row>
    <row r="311243" spans="68:68" customFormat="1">
      <c r="BP311243" s="90"/>
    </row>
    <row r="311244" spans="68:68" customFormat="1">
      <c r="BP311244" s="90"/>
    </row>
    <row r="311245" spans="68:68" customFormat="1">
      <c r="BP311245" s="90"/>
    </row>
    <row r="311246" spans="68:68" customFormat="1">
      <c r="BP311246" s="90"/>
    </row>
    <row r="311247" spans="68:68" customFormat="1">
      <c r="BP311247" s="90"/>
    </row>
    <row r="311248" spans="68:68" customFormat="1">
      <c r="BP311248" s="90"/>
    </row>
    <row r="311249" spans="68:68" customFormat="1">
      <c r="BP311249" s="90"/>
    </row>
    <row r="311250" spans="68:68" customFormat="1">
      <c r="BP311250" s="90"/>
    </row>
    <row r="311251" spans="68:68" customFormat="1">
      <c r="BP311251" s="90"/>
    </row>
    <row r="311252" spans="68:68" customFormat="1">
      <c r="BP311252" s="90"/>
    </row>
    <row r="311253" spans="68:68" customFormat="1">
      <c r="BP311253" s="90"/>
    </row>
    <row r="311254" spans="68:68" customFormat="1">
      <c r="BP311254" s="90"/>
    </row>
    <row r="311255" spans="68:68" customFormat="1">
      <c r="BP311255" s="90"/>
    </row>
    <row r="311256" spans="68:68" customFormat="1">
      <c r="BP311256" s="90"/>
    </row>
    <row r="311257" spans="68:68" customFormat="1">
      <c r="BP311257" s="90"/>
    </row>
    <row r="311258" spans="68:68" customFormat="1">
      <c r="BP311258" s="90"/>
    </row>
    <row r="311259" spans="68:68" customFormat="1">
      <c r="BP311259" s="90"/>
    </row>
    <row r="311260" spans="68:68" customFormat="1">
      <c r="BP311260" s="90"/>
    </row>
    <row r="311261" spans="68:68" customFormat="1">
      <c r="BP311261" s="90"/>
    </row>
    <row r="311262" spans="68:68" customFormat="1">
      <c r="BP311262" s="90"/>
    </row>
    <row r="311263" spans="68:68" customFormat="1">
      <c r="BP311263" s="90"/>
    </row>
    <row r="311264" spans="68:68" customFormat="1">
      <c r="BP311264" s="90"/>
    </row>
    <row r="311265" spans="68:68" customFormat="1">
      <c r="BP311265" s="90"/>
    </row>
    <row r="311266" spans="68:68" customFormat="1">
      <c r="BP311266" s="90"/>
    </row>
    <row r="311267" spans="68:68" customFormat="1">
      <c r="BP311267" s="90"/>
    </row>
    <row r="311268" spans="68:68" customFormat="1">
      <c r="BP311268" s="90"/>
    </row>
    <row r="311269" spans="68:68" customFormat="1">
      <c r="BP311269" s="90"/>
    </row>
    <row r="311270" spans="68:68" customFormat="1">
      <c r="BP311270" s="90"/>
    </row>
    <row r="311271" spans="68:68" customFormat="1">
      <c r="BP311271" s="90"/>
    </row>
    <row r="311272" spans="68:68" customFormat="1">
      <c r="BP311272" s="90"/>
    </row>
    <row r="311273" spans="68:68" customFormat="1">
      <c r="BP311273" s="90"/>
    </row>
    <row r="311274" spans="68:68" customFormat="1">
      <c r="BP311274" s="90"/>
    </row>
    <row r="311275" spans="68:68" customFormat="1">
      <c r="BP311275" s="90"/>
    </row>
    <row r="311276" spans="68:68" customFormat="1">
      <c r="BP311276" s="90"/>
    </row>
    <row r="311277" spans="68:68" customFormat="1">
      <c r="BP311277" s="90"/>
    </row>
    <row r="311278" spans="68:68" customFormat="1">
      <c r="BP311278" s="90"/>
    </row>
    <row r="311279" spans="68:68" customFormat="1">
      <c r="BP311279" s="90"/>
    </row>
    <row r="311280" spans="68:68" customFormat="1">
      <c r="BP311280" s="90"/>
    </row>
    <row r="311281" spans="68:68" customFormat="1">
      <c r="BP311281" s="90"/>
    </row>
    <row r="311282" spans="68:68" customFormat="1">
      <c r="BP311282" s="90"/>
    </row>
    <row r="311283" spans="68:68" customFormat="1">
      <c r="BP311283" s="90"/>
    </row>
    <row r="311284" spans="68:68" customFormat="1">
      <c r="BP311284" s="90"/>
    </row>
    <row r="311285" spans="68:68" customFormat="1">
      <c r="BP311285" s="90"/>
    </row>
    <row r="311286" spans="68:68" customFormat="1">
      <c r="BP311286" s="90"/>
    </row>
    <row r="311287" spans="68:68" customFormat="1">
      <c r="BP311287" s="90"/>
    </row>
    <row r="311288" spans="68:68" customFormat="1">
      <c r="BP311288" s="90"/>
    </row>
    <row r="311289" spans="68:68" customFormat="1">
      <c r="BP311289" s="90"/>
    </row>
    <row r="311290" spans="68:68" customFormat="1">
      <c r="BP311290" s="90"/>
    </row>
    <row r="311291" spans="68:68" customFormat="1">
      <c r="BP311291" s="90"/>
    </row>
    <row r="311292" spans="68:68" customFormat="1">
      <c r="BP311292" s="90"/>
    </row>
    <row r="311293" spans="68:68" customFormat="1">
      <c r="BP311293" s="90"/>
    </row>
    <row r="311294" spans="68:68" customFormat="1">
      <c r="BP311294" s="90"/>
    </row>
    <row r="311295" spans="68:68" customFormat="1">
      <c r="BP311295" s="90"/>
    </row>
    <row r="311296" spans="68:68" customFormat="1">
      <c r="BP311296" s="90"/>
    </row>
    <row r="311297" spans="68:68" customFormat="1">
      <c r="BP311297" s="90"/>
    </row>
    <row r="311298" spans="68:68" customFormat="1">
      <c r="BP311298" s="90"/>
    </row>
    <row r="311299" spans="68:68" customFormat="1">
      <c r="BP311299" s="90"/>
    </row>
    <row r="311300" spans="68:68" customFormat="1">
      <c r="BP311300" s="90"/>
    </row>
    <row r="311301" spans="68:68" customFormat="1">
      <c r="BP311301" s="90"/>
    </row>
    <row r="311302" spans="68:68" customFormat="1">
      <c r="BP311302" s="90"/>
    </row>
    <row r="311303" spans="68:68" customFormat="1">
      <c r="BP311303" s="90"/>
    </row>
    <row r="311304" spans="68:68" customFormat="1">
      <c r="BP311304" s="90"/>
    </row>
    <row r="311305" spans="68:68" customFormat="1">
      <c r="BP311305" s="90"/>
    </row>
    <row r="311306" spans="68:68" customFormat="1">
      <c r="BP311306" s="90"/>
    </row>
    <row r="311307" spans="68:68" customFormat="1">
      <c r="BP311307" s="90"/>
    </row>
    <row r="311308" spans="68:68" customFormat="1">
      <c r="BP311308" s="90"/>
    </row>
    <row r="311309" spans="68:68" customFormat="1">
      <c r="BP311309" s="90"/>
    </row>
    <row r="311310" spans="68:68" customFormat="1">
      <c r="BP311310" s="90"/>
    </row>
    <row r="311311" spans="68:68" customFormat="1">
      <c r="BP311311" s="90"/>
    </row>
    <row r="311312" spans="68:68" customFormat="1">
      <c r="BP311312" s="90"/>
    </row>
    <row r="311313" spans="68:68" customFormat="1">
      <c r="BP311313" s="90"/>
    </row>
    <row r="311314" spans="68:68" customFormat="1">
      <c r="BP311314" s="90"/>
    </row>
    <row r="311315" spans="68:68" customFormat="1">
      <c r="BP311315" s="90"/>
    </row>
    <row r="311316" spans="68:68" customFormat="1">
      <c r="BP311316" s="90"/>
    </row>
    <row r="311317" spans="68:68" customFormat="1">
      <c r="BP311317" s="90"/>
    </row>
    <row r="311318" spans="68:68" customFormat="1">
      <c r="BP311318" s="90"/>
    </row>
    <row r="311319" spans="68:68" customFormat="1">
      <c r="BP311319" s="90"/>
    </row>
    <row r="311320" spans="68:68" customFormat="1">
      <c r="BP311320" s="90"/>
    </row>
    <row r="311321" spans="68:68" customFormat="1">
      <c r="BP311321" s="90"/>
    </row>
    <row r="311322" spans="68:68" customFormat="1">
      <c r="BP311322" s="90"/>
    </row>
    <row r="311323" spans="68:68" customFormat="1">
      <c r="BP311323" s="90"/>
    </row>
    <row r="311324" spans="68:68" customFormat="1">
      <c r="BP311324" s="90"/>
    </row>
    <row r="311325" spans="68:68" customFormat="1">
      <c r="BP311325" s="90"/>
    </row>
    <row r="311326" spans="68:68" customFormat="1">
      <c r="BP311326" s="90"/>
    </row>
    <row r="311327" spans="68:68" customFormat="1">
      <c r="BP311327" s="90"/>
    </row>
    <row r="311328" spans="68:68" customFormat="1">
      <c r="BP311328" s="90"/>
    </row>
    <row r="311329" spans="68:68" customFormat="1">
      <c r="BP311329" s="90"/>
    </row>
    <row r="311330" spans="68:68" customFormat="1">
      <c r="BP311330" s="90"/>
    </row>
    <row r="311331" spans="68:68" customFormat="1">
      <c r="BP311331" s="90"/>
    </row>
    <row r="311332" spans="68:68" customFormat="1">
      <c r="BP311332" s="90"/>
    </row>
    <row r="311333" spans="68:68" customFormat="1">
      <c r="BP311333" s="90"/>
    </row>
    <row r="311334" spans="68:68" customFormat="1">
      <c r="BP311334" s="90"/>
    </row>
    <row r="311335" spans="68:68" customFormat="1">
      <c r="BP311335" s="90"/>
    </row>
    <row r="311336" spans="68:68" customFormat="1">
      <c r="BP311336" s="90"/>
    </row>
    <row r="311337" spans="68:68" customFormat="1">
      <c r="BP311337" s="90"/>
    </row>
    <row r="311338" spans="68:68" customFormat="1">
      <c r="BP311338" s="90"/>
    </row>
    <row r="311339" spans="68:68" customFormat="1">
      <c r="BP311339" s="90"/>
    </row>
    <row r="311340" spans="68:68" customFormat="1">
      <c r="BP311340" s="90"/>
    </row>
    <row r="311341" spans="68:68" customFormat="1">
      <c r="BP311341" s="90"/>
    </row>
    <row r="311342" spans="68:68" customFormat="1">
      <c r="BP311342" s="90"/>
    </row>
    <row r="311343" spans="68:68" customFormat="1">
      <c r="BP311343" s="90"/>
    </row>
    <row r="311344" spans="68:68" customFormat="1">
      <c r="BP311344" s="90"/>
    </row>
    <row r="311345" spans="68:68" customFormat="1">
      <c r="BP311345" s="90"/>
    </row>
    <row r="311346" spans="68:68" customFormat="1">
      <c r="BP311346" s="90"/>
    </row>
    <row r="311347" spans="68:68" customFormat="1">
      <c r="BP311347" s="90"/>
    </row>
    <row r="311348" spans="68:68" customFormat="1">
      <c r="BP311348" s="90"/>
    </row>
    <row r="311349" spans="68:68" customFormat="1">
      <c r="BP311349" s="90"/>
    </row>
    <row r="311350" spans="68:68" customFormat="1">
      <c r="BP311350" s="90"/>
    </row>
    <row r="311351" spans="68:68" customFormat="1">
      <c r="BP311351" s="90"/>
    </row>
    <row r="311352" spans="68:68" customFormat="1">
      <c r="BP311352" s="90"/>
    </row>
    <row r="311353" spans="68:68" customFormat="1">
      <c r="BP311353" s="90"/>
    </row>
    <row r="311354" spans="68:68" customFormat="1">
      <c r="BP311354" s="90"/>
    </row>
    <row r="311355" spans="68:68" customFormat="1">
      <c r="BP311355" s="90"/>
    </row>
    <row r="311356" spans="68:68" customFormat="1">
      <c r="BP311356" s="90"/>
    </row>
    <row r="311357" spans="68:68" customFormat="1">
      <c r="BP311357" s="90"/>
    </row>
    <row r="311358" spans="68:68" customFormat="1">
      <c r="BP311358" s="90"/>
    </row>
    <row r="311359" spans="68:68" customFormat="1">
      <c r="BP311359" s="90"/>
    </row>
    <row r="311360" spans="68:68" customFormat="1">
      <c r="BP311360" s="90"/>
    </row>
    <row r="311361" spans="68:68" customFormat="1">
      <c r="BP311361" s="90"/>
    </row>
    <row r="311362" spans="68:68" customFormat="1">
      <c r="BP311362" s="90"/>
    </row>
    <row r="311363" spans="68:68" customFormat="1">
      <c r="BP311363" s="90"/>
    </row>
    <row r="311364" spans="68:68" customFormat="1">
      <c r="BP311364" s="90"/>
    </row>
    <row r="311365" spans="68:68" customFormat="1">
      <c r="BP311365" s="90"/>
    </row>
    <row r="311366" spans="68:68" customFormat="1">
      <c r="BP311366" s="90"/>
    </row>
    <row r="311367" spans="68:68" customFormat="1">
      <c r="BP311367" s="90"/>
    </row>
    <row r="311368" spans="68:68" customFormat="1">
      <c r="BP311368" s="90"/>
    </row>
    <row r="311369" spans="68:68" customFormat="1">
      <c r="BP311369" s="90"/>
    </row>
    <row r="311370" spans="68:68" customFormat="1">
      <c r="BP311370" s="90"/>
    </row>
    <row r="311371" spans="68:68" customFormat="1">
      <c r="BP311371" s="90"/>
    </row>
    <row r="311372" spans="68:68" customFormat="1">
      <c r="BP311372" s="90"/>
    </row>
    <row r="311373" spans="68:68" customFormat="1">
      <c r="BP311373" s="90"/>
    </row>
    <row r="311374" spans="68:68" customFormat="1">
      <c r="BP311374" s="90"/>
    </row>
    <row r="311375" spans="68:68" customFormat="1">
      <c r="BP311375" s="90"/>
    </row>
    <row r="311376" spans="68:68" customFormat="1">
      <c r="BP311376" s="90"/>
    </row>
    <row r="311377" spans="68:68" customFormat="1">
      <c r="BP311377" s="90"/>
    </row>
    <row r="311378" spans="68:68" customFormat="1">
      <c r="BP311378" s="90"/>
    </row>
    <row r="311379" spans="68:68" customFormat="1">
      <c r="BP311379" s="90"/>
    </row>
    <row r="311380" spans="68:68" customFormat="1">
      <c r="BP311380" s="90"/>
    </row>
    <row r="311381" spans="68:68" customFormat="1">
      <c r="BP311381" s="90"/>
    </row>
    <row r="311382" spans="68:68" customFormat="1">
      <c r="BP311382" s="90"/>
    </row>
    <row r="311383" spans="68:68" customFormat="1">
      <c r="BP311383" s="90"/>
    </row>
    <row r="311384" spans="68:68" customFormat="1">
      <c r="BP311384" s="90"/>
    </row>
    <row r="311385" spans="68:68" customFormat="1">
      <c r="BP311385" s="90"/>
    </row>
    <row r="311386" spans="68:68" customFormat="1">
      <c r="BP311386" s="90"/>
    </row>
    <row r="311387" spans="68:68" customFormat="1">
      <c r="BP311387" s="90"/>
    </row>
    <row r="311388" spans="68:68" customFormat="1">
      <c r="BP311388" s="90"/>
    </row>
    <row r="311389" spans="68:68" customFormat="1">
      <c r="BP311389" s="90"/>
    </row>
    <row r="311390" spans="68:68" customFormat="1">
      <c r="BP311390" s="90"/>
    </row>
    <row r="311391" spans="68:68" customFormat="1">
      <c r="BP311391" s="90"/>
    </row>
    <row r="311392" spans="68:68" customFormat="1">
      <c r="BP311392" s="90"/>
    </row>
    <row r="311393" spans="68:68" customFormat="1">
      <c r="BP311393" s="90"/>
    </row>
    <row r="311394" spans="68:68" customFormat="1">
      <c r="BP311394" s="90"/>
    </row>
    <row r="311395" spans="68:68" customFormat="1">
      <c r="BP311395" s="90"/>
    </row>
    <row r="311396" spans="68:68" customFormat="1">
      <c r="BP311396" s="90"/>
    </row>
    <row r="311397" spans="68:68" customFormat="1">
      <c r="BP311397" s="90"/>
    </row>
    <row r="311398" spans="68:68" customFormat="1">
      <c r="BP311398" s="90"/>
    </row>
    <row r="311399" spans="68:68" customFormat="1">
      <c r="BP311399" s="90"/>
    </row>
    <row r="311400" spans="68:68" customFormat="1">
      <c r="BP311400" s="90"/>
    </row>
    <row r="311401" spans="68:68" customFormat="1">
      <c r="BP311401" s="90"/>
    </row>
    <row r="311402" spans="68:68" customFormat="1">
      <c r="BP311402" s="90"/>
    </row>
    <row r="311403" spans="68:68" customFormat="1">
      <c r="BP311403" s="90"/>
    </row>
    <row r="311404" spans="68:68" customFormat="1">
      <c r="BP311404" s="90"/>
    </row>
    <row r="311405" spans="68:68" customFormat="1">
      <c r="BP311405" s="90"/>
    </row>
    <row r="311406" spans="68:68" customFormat="1">
      <c r="BP311406" s="90"/>
    </row>
    <row r="311407" spans="68:68" customFormat="1">
      <c r="BP311407" s="90"/>
    </row>
    <row r="311408" spans="68:68" customFormat="1">
      <c r="BP311408" s="90"/>
    </row>
    <row r="311409" spans="68:68" customFormat="1">
      <c r="BP311409" s="90"/>
    </row>
    <row r="311410" spans="68:68" customFormat="1">
      <c r="BP311410" s="90"/>
    </row>
    <row r="311411" spans="68:68" customFormat="1">
      <c r="BP311411" s="90"/>
    </row>
    <row r="311412" spans="68:68" customFormat="1">
      <c r="BP311412" s="90"/>
    </row>
    <row r="311413" spans="68:68" customFormat="1">
      <c r="BP311413" s="90"/>
    </row>
    <row r="311414" spans="68:68" customFormat="1">
      <c r="BP311414" s="90"/>
    </row>
    <row r="311415" spans="68:68" customFormat="1">
      <c r="BP311415" s="90"/>
    </row>
    <row r="311416" spans="68:68" customFormat="1">
      <c r="BP311416" s="90"/>
    </row>
    <row r="311417" spans="68:68" customFormat="1">
      <c r="BP311417" s="90"/>
    </row>
    <row r="311418" spans="68:68" customFormat="1">
      <c r="BP311418" s="90"/>
    </row>
    <row r="311419" spans="68:68" customFormat="1">
      <c r="BP311419" s="90"/>
    </row>
    <row r="311420" spans="68:68" customFormat="1">
      <c r="BP311420" s="90"/>
    </row>
    <row r="311421" spans="68:68" customFormat="1">
      <c r="BP311421" s="90"/>
    </row>
    <row r="311422" spans="68:68" customFormat="1">
      <c r="BP311422" s="90"/>
    </row>
    <row r="311423" spans="68:68" customFormat="1">
      <c r="BP311423" s="90"/>
    </row>
    <row r="311424" spans="68:68" customFormat="1">
      <c r="BP311424" s="90"/>
    </row>
    <row r="311425" spans="68:68" customFormat="1">
      <c r="BP311425" s="90"/>
    </row>
    <row r="311426" spans="68:68" customFormat="1">
      <c r="BP311426" s="90"/>
    </row>
    <row r="311427" spans="68:68" customFormat="1">
      <c r="BP311427" s="90"/>
    </row>
    <row r="311428" spans="68:68" customFormat="1">
      <c r="BP311428" s="90"/>
    </row>
    <row r="311429" spans="68:68" customFormat="1">
      <c r="BP311429" s="90"/>
    </row>
    <row r="311430" spans="68:68" customFormat="1">
      <c r="BP311430" s="90"/>
    </row>
    <row r="311431" spans="68:68" customFormat="1">
      <c r="BP311431" s="90"/>
    </row>
    <row r="311432" spans="68:68" customFormat="1">
      <c r="BP311432" s="90"/>
    </row>
    <row r="311433" spans="68:68" customFormat="1">
      <c r="BP311433" s="90"/>
    </row>
    <row r="311434" spans="68:68" customFormat="1">
      <c r="BP311434" s="90"/>
    </row>
    <row r="311435" spans="68:68" customFormat="1">
      <c r="BP311435" s="90"/>
    </row>
    <row r="311436" spans="68:68" customFormat="1">
      <c r="BP311436" s="90"/>
    </row>
    <row r="311437" spans="68:68" customFormat="1">
      <c r="BP311437" s="90"/>
    </row>
    <row r="311438" spans="68:68" customFormat="1">
      <c r="BP311438" s="90"/>
    </row>
    <row r="311439" spans="68:68" customFormat="1">
      <c r="BP311439" s="90"/>
    </row>
    <row r="311440" spans="68:68" customFormat="1">
      <c r="BP311440" s="90"/>
    </row>
    <row r="311441" spans="68:68" customFormat="1">
      <c r="BP311441" s="90"/>
    </row>
    <row r="311442" spans="68:68" customFormat="1">
      <c r="BP311442" s="90"/>
    </row>
    <row r="311443" spans="68:68" customFormat="1">
      <c r="BP311443" s="90"/>
    </row>
    <row r="311444" spans="68:68" customFormat="1">
      <c r="BP311444" s="90"/>
    </row>
    <row r="311445" spans="68:68" customFormat="1">
      <c r="BP311445" s="90"/>
    </row>
    <row r="311446" spans="68:68" customFormat="1">
      <c r="BP311446" s="90"/>
    </row>
    <row r="311447" spans="68:68" customFormat="1">
      <c r="BP311447" s="90"/>
    </row>
    <row r="311448" spans="68:68" customFormat="1">
      <c r="BP311448" s="90"/>
    </row>
    <row r="311449" spans="68:68" customFormat="1">
      <c r="BP311449" s="90"/>
    </row>
    <row r="311450" spans="68:68" customFormat="1">
      <c r="BP311450" s="90"/>
    </row>
    <row r="311451" spans="68:68" customFormat="1">
      <c r="BP311451" s="90"/>
    </row>
    <row r="311452" spans="68:68" customFormat="1">
      <c r="BP311452" s="90"/>
    </row>
    <row r="311453" spans="68:68" customFormat="1">
      <c r="BP311453" s="90"/>
    </row>
    <row r="311454" spans="68:68" customFormat="1">
      <c r="BP311454" s="90"/>
    </row>
    <row r="311455" spans="68:68" customFormat="1">
      <c r="BP311455" s="90"/>
    </row>
    <row r="311456" spans="68:68" customFormat="1">
      <c r="BP311456" s="90"/>
    </row>
    <row r="311457" spans="68:68" customFormat="1">
      <c r="BP311457" s="90"/>
    </row>
    <row r="311458" spans="68:68" customFormat="1">
      <c r="BP311458" s="90"/>
    </row>
    <row r="311459" spans="68:68" customFormat="1">
      <c r="BP311459" s="90"/>
    </row>
    <row r="311460" spans="68:68" customFormat="1">
      <c r="BP311460" s="90"/>
    </row>
    <row r="311461" spans="68:68" customFormat="1">
      <c r="BP311461" s="90"/>
    </row>
    <row r="311462" spans="68:68" customFormat="1">
      <c r="BP311462" s="90"/>
    </row>
    <row r="311463" spans="68:68" customFormat="1">
      <c r="BP311463" s="90"/>
    </row>
    <row r="311464" spans="68:68" customFormat="1">
      <c r="BP311464" s="90"/>
    </row>
    <row r="311465" spans="68:68" customFormat="1">
      <c r="BP311465" s="90"/>
    </row>
    <row r="311466" spans="68:68" customFormat="1">
      <c r="BP311466" s="90"/>
    </row>
    <row r="311467" spans="68:68" customFormat="1">
      <c r="BP311467" s="90"/>
    </row>
    <row r="311468" spans="68:68" customFormat="1">
      <c r="BP311468" s="90"/>
    </row>
    <row r="311469" spans="68:68" customFormat="1">
      <c r="BP311469" s="90"/>
    </row>
    <row r="311470" spans="68:68" customFormat="1">
      <c r="BP311470" s="90"/>
    </row>
    <row r="311471" spans="68:68" customFormat="1">
      <c r="BP311471" s="90"/>
    </row>
    <row r="311472" spans="68:68" customFormat="1">
      <c r="BP311472" s="90"/>
    </row>
    <row r="311473" spans="68:68" customFormat="1">
      <c r="BP311473" s="90"/>
    </row>
    <row r="311474" spans="68:68" customFormat="1">
      <c r="BP311474" s="90"/>
    </row>
    <row r="311475" spans="68:68" customFormat="1">
      <c r="BP311475" s="90"/>
    </row>
    <row r="311476" spans="68:68" customFormat="1">
      <c r="BP311476" s="90"/>
    </row>
    <row r="311477" spans="68:68" customFormat="1">
      <c r="BP311477" s="90"/>
    </row>
    <row r="311478" spans="68:68" customFormat="1">
      <c r="BP311478" s="90"/>
    </row>
    <row r="311479" spans="68:68" customFormat="1">
      <c r="BP311479" s="90"/>
    </row>
    <row r="311480" spans="68:68" customFormat="1">
      <c r="BP311480" s="90"/>
    </row>
    <row r="311481" spans="68:68" customFormat="1">
      <c r="BP311481" s="90"/>
    </row>
    <row r="311482" spans="68:68" customFormat="1">
      <c r="BP311482" s="90"/>
    </row>
    <row r="311483" spans="68:68" customFormat="1">
      <c r="BP311483" s="90"/>
    </row>
    <row r="311484" spans="68:68" customFormat="1">
      <c r="BP311484" s="90"/>
    </row>
    <row r="311485" spans="68:68" customFormat="1">
      <c r="BP311485" s="90"/>
    </row>
    <row r="311486" spans="68:68" customFormat="1">
      <c r="BP311486" s="90"/>
    </row>
    <row r="311487" spans="68:68" customFormat="1">
      <c r="BP311487" s="90"/>
    </row>
    <row r="311488" spans="68:68" customFormat="1">
      <c r="BP311488" s="90"/>
    </row>
    <row r="311489" spans="68:68" customFormat="1">
      <c r="BP311489" s="90"/>
    </row>
    <row r="311490" spans="68:68" customFormat="1">
      <c r="BP311490" s="90"/>
    </row>
    <row r="311491" spans="68:68" customFormat="1">
      <c r="BP311491" s="90"/>
    </row>
    <row r="311492" spans="68:68" customFormat="1">
      <c r="BP311492" s="90"/>
    </row>
    <row r="311493" spans="68:68" customFormat="1">
      <c r="BP311493" s="90"/>
    </row>
    <row r="311494" spans="68:68" customFormat="1">
      <c r="BP311494" s="90"/>
    </row>
    <row r="311495" spans="68:68" customFormat="1">
      <c r="BP311495" s="90"/>
    </row>
    <row r="311496" spans="68:68" customFormat="1">
      <c r="BP311496" s="90"/>
    </row>
    <row r="311497" spans="68:68" customFormat="1">
      <c r="BP311497" s="90"/>
    </row>
    <row r="311498" spans="68:68" customFormat="1">
      <c r="BP311498" s="90"/>
    </row>
    <row r="311499" spans="68:68" customFormat="1">
      <c r="BP311499" s="90"/>
    </row>
    <row r="311500" spans="68:68" customFormat="1">
      <c r="BP311500" s="90"/>
    </row>
    <row r="311501" spans="68:68" customFormat="1">
      <c r="BP311501" s="90"/>
    </row>
    <row r="311502" spans="68:68" customFormat="1">
      <c r="BP311502" s="90"/>
    </row>
    <row r="311503" spans="68:68" customFormat="1">
      <c r="BP311503" s="90"/>
    </row>
    <row r="311504" spans="68:68" customFormat="1">
      <c r="BP311504" s="90"/>
    </row>
    <row r="311505" spans="68:68" customFormat="1">
      <c r="BP311505" s="90"/>
    </row>
    <row r="311506" spans="68:68" customFormat="1">
      <c r="BP311506" s="90"/>
    </row>
    <row r="311507" spans="68:68" customFormat="1">
      <c r="BP311507" s="90"/>
    </row>
    <row r="311508" spans="68:68" customFormat="1">
      <c r="BP311508" s="90"/>
    </row>
    <row r="311509" spans="68:68" customFormat="1">
      <c r="BP311509" s="90"/>
    </row>
    <row r="311510" spans="68:68" customFormat="1">
      <c r="BP311510" s="90"/>
    </row>
    <row r="311511" spans="68:68" customFormat="1">
      <c r="BP311511" s="90"/>
    </row>
    <row r="311512" spans="68:68" customFormat="1">
      <c r="BP311512" s="90"/>
    </row>
    <row r="311513" spans="68:68" customFormat="1">
      <c r="BP311513" s="90"/>
    </row>
    <row r="311514" spans="68:68" customFormat="1">
      <c r="BP311514" s="90"/>
    </row>
    <row r="311515" spans="68:68" customFormat="1">
      <c r="BP311515" s="90"/>
    </row>
    <row r="311516" spans="68:68" customFormat="1">
      <c r="BP311516" s="90"/>
    </row>
    <row r="311517" spans="68:68" customFormat="1">
      <c r="BP311517" s="90"/>
    </row>
    <row r="311518" spans="68:68" customFormat="1">
      <c r="BP311518" s="90"/>
    </row>
    <row r="311519" spans="68:68" customFormat="1">
      <c r="BP311519" s="90"/>
    </row>
    <row r="311520" spans="68:68" customFormat="1">
      <c r="BP311520" s="90"/>
    </row>
    <row r="311521" spans="68:68" customFormat="1">
      <c r="BP311521" s="90"/>
    </row>
    <row r="311522" spans="68:68" customFormat="1">
      <c r="BP311522" s="90"/>
    </row>
    <row r="311523" spans="68:68" customFormat="1">
      <c r="BP311523" s="90"/>
    </row>
    <row r="311524" spans="68:68" customFormat="1">
      <c r="BP311524" s="90"/>
    </row>
    <row r="311525" spans="68:68" customFormat="1">
      <c r="BP311525" s="90"/>
    </row>
    <row r="311526" spans="68:68" customFormat="1">
      <c r="BP311526" s="90"/>
    </row>
    <row r="311527" spans="68:68" customFormat="1">
      <c r="BP311527" s="90"/>
    </row>
    <row r="311528" spans="68:68" customFormat="1">
      <c r="BP311528" s="90"/>
    </row>
    <row r="311529" spans="68:68" customFormat="1">
      <c r="BP311529" s="90"/>
    </row>
    <row r="311530" spans="68:68" customFormat="1">
      <c r="BP311530" s="90"/>
    </row>
    <row r="311531" spans="68:68" customFormat="1">
      <c r="BP311531" s="90"/>
    </row>
    <row r="311532" spans="68:68" customFormat="1">
      <c r="BP311532" s="90"/>
    </row>
    <row r="311533" spans="68:68" customFormat="1">
      <c r="BP311533" s="90"/>
    </row>
    <row r="311534" spans="68:68" customFormat="1">
      <c r="BP311534" s="90"/>
    </row>
    <row r="311535" spans="68:68" customFormat="1">
      <c r="BP311535" s="90"/>
    </row>
    <row r="311536" spans="68:68" customFormat="1">
      <c r="BP311536" s="90"/>
    </row>
    <row r="311537" spans="68:68" customFormat="1">
      <c r="BP311537" s="90"/>
    </row>
    <row r="311538" spans="68:68" customFormat="1">
      <c r="BP311538" s="90"/>
    </row>
    <row r="311539" spans="68:68" customFormat="1">
      <c r="BP311539" s="90"/>
    </row>
    <row r="311540" spans="68:68" customFormat="1">
      <c r="BP311540" s="90"/>
    </row>
    <row r="311541" spans="68:68" customFormat="1">
      <c r="BP311541" s="90"/>
    </row>
    <row r="311542" spans="68:68" customFormat="1">
      <c r="BP311542" s="90"/>
    </row>
    <row r="311543" spans="68:68" customFormat="1">
      <c r="BP311543" s="90"/>
    </row>
    <row r="311544" spans="68:68" customFormat="1">
      <c r="BP311544" s="90"/>
    </row>
    <row r="311545" spans="68:68" customFormat="1">
      <c r="BP311545" s="90"/>
    </row>
    <row r="311546" spans="68:68" customFormat="1">
      <c r="BP311546" s="90"/>
    </row>
    <row r="311547" spans="68:68" customFormat="1">
      <c r="BP311547" s="90"/>
    </row>
    <row r="311548" spans="68:68" customFormat="1">
      <c r="BP311548" s="90"/>
    </row>
    <row r="311549" spans="68:68" customFormat="1">
      <c r="BP311549" s="90"/>
    </row>
    <row r="311550" spans="68:68" customFormat="1">
      <c r="BP311550" s="90"/>
    </row>
    <row r="311551" spans="68:68" customFormat="1">
      <c r="BP311551" s="90"/>
    </row>
    <row r="311552" spans="68:68" customFormat="1">
      <c r="BP311552" s="90"/>
    </row>
    <row r="311553" spans="68:68" customFormat="1">
      <c r="BP311553" s="90"/>
    </row>
    <row r="311554" spans="68:68" customFormat="1">
      <c r="BP311554" s="90"/>
    </row>
    <row r="311555" spans="68:68" customFormat="1">
      <c r="BP311555" s="90"/>
    </row>
    <row r="311556" spans="68:68" customFormat="1">
      <c r="BP311556" s="90"/>
    </row>
    <row r="311557" spans="68:68" customFormat="1">
      <c r="BP311557" s="90"/>
    </row>
    <row r="311558" spans="68:68" customFormat="1">
      <c r="BP311558" s="90"/>
    </row>
    <row r="311559" spans="68:68" customFormat="1">
      <c r="BP311559" s="90"/>
    </row>
    <row r="311560" spans="68:68" customFormat="1">
      <c r="BP311560" s="90"/>
    </row>
    <row r="311561" spans="68:68" customFormat="1">
      <c r="BP311561" s="90"/>
    </row>
    <row r="311562" spans="68:68" customFormat="1">
      <c r="BP311562" s="90"/>
    </row>
    <row r="311563" spans="68:68" customFormat="1">
      <c r="BP311563" s="90"/>
    </row>
    <row r="311564" spans="68:68" customFormat="1">
      <c r="BP311564" s="90"/>
    </row>
    <row r="311565" spans="68:68" customFormat="1">
      <c r="BP311565" s="90"/>
    </row>
    <row r="311566" spans="68:68" customFormat="1">
      <c r="BP311566" s="90"/>
    </row>
    <row r="311567" spans="68:68" customFormat="1">
      <c r="BP311567" s="90"/>
    </row>
    <row r="311568" spans="68:68" customFormat="1">
      <c r="BP311568" s="90"/>
    </row>
    <row r="311569" spans="68:68" customFormat="1">
      <c r="BP311569" s="90"/>
    </row>
    <row r="311570" spans="68:68" customFormat="1">
      <c r="BP311570" s="90"/>
    </row>
    <row r="311571" spans="68:68" customFormat="1">
      <c r="BP311571" s="90"/>
    </row>
    <row r="311572" spans="68:68" customFormat="1">
      <c r="BP311572" s="90"/>
    </row>
    <row r="311573" spans="68:68" customFormat="1">
      <c r="BP311573" s="90"/>
    </row>
    <row r="311574" spans="68:68" customFormat="1">
      <c r="BP311574" s="90"/>
    </row>
    <row r="311575" spans="68:68" customFormat="1">
      <c r="BP311575" s="90"/>
    </row>
    <row r="311576" spans="68:68" customFormat="1">
      <c r="BP311576" s="90"/>
    </row>
    <row r="311577" spans="68:68" customFormat="1">
      <c r="BP311577" s="90"/>
    </row>
    <row r="311578" spans="68:68" customFormat="1">
      <c r="BP311578" s="90"/>
    </row>
    <row r="311579" spans="68:68" customFormat="1">
      <c r="BP311579" s="90"/>
    </row>
    <row r="311580" spans="68:68" customFormat="1">
      <c r="BP311580" s="90"/>
    </row>
    <row r="311581" spans="68:68" customFormat="1">
      <c r="BP311581" s="90"/>
    </row>
    <row r="311582" spans="68:68" customFormat="1">
      <c r="BP311582" s="90"/>
    </row>
    <row r="311583" spans="68:68" customFormat="1">
      <c r="BP311583" s="90"/>
    </row>
    <row r="311584" spans="68:68" customFormat="1">
      <c r="BP311584" s="90"/>
    </row>
    <row r="311585" spans="68:68" customFormat="1">
      <c r="BP311585" s="90"/>
    </row>
    <row r="311586" spans="68:68" customFormat="1">
      <c r="BP311586" s="90"/>
    </row>
    <row r="311587" spans="68:68" customFormat="1">
      <c r="BP311587" s="90"/>
    </row>
    <row r="311588" spans="68:68" customFormat="1">
      <c r="BP311588" s="90"/>
    </row>
    <row r="311589" spans="68:68" customFormat="1">
      <c r="BP311589" s="90"/>
    </row>
    <row r="311590" spans="68:68" customFormat="1">
      <c r="BP311590" s="90"/>
    </row>
    <row r="311591" spans="68:68" customFormat="1">
      <c r="BP311591" s="90"/>
    </row>
    <row r="311592" spans="68:68" customFormat="1">
      <c r="BP311592" s="90"/>
    </row>
    <row r="311593" spans="68:68" customFormat="1">
      <c r="BP311593" s="90"/>
    </row>
    <row r="311594" spans="68:68" customFormat="1">
      <c r="BP311594" s="90"/>
    </row>
    <row r="311595" spans="68:68" customFormat="1">
      <c r="BP311595" s="90"/>
    </row>
    <row r="311596" spans="68:68" customFormat="1">
      <c r="BP311596" s="90"/>
    </row>
    <row r="311597" spans="68:68" customFormat="1">
      <c r="BP311597" s="90"/>
    </row>
    <row r="311598" spans="68:68" customFormat="1">
      <c r="BP311598" s="90"/>
    </row>
    <row r="311599" spans="68:68" customFormat="1">
      <c r="BP311599" s="90"/>
    </row>
    <row r="311600" spans="68:68" customFormat="1">
      <c r="BP311600" s="90"/>
    </row>
    <row r="311601" spans="68:68" customFormat="1">
      <c r="BP311601" s="90"/>
    </row>
    <row r="311602" spans="68:68" customFormat="1">
      <c r="BP311602" s="90"/>
    </row>
    <row r="311603" spans="68:68" customFormat="1">
      <c r="BP311603" s="90"/>
    </row>
    <row r="311604" spans="68:68" customFormat="1">
      <c r="BP311604" s="90"/>
    </row>
    <row r="311605" spans="68:68" customFormat="1">
      <c r="BP311605" s="90"/>
    </row>
    <row r="311606" spans="68:68" customFormat="1">
      <c r="BP311606" s="90"/>
    </row>
    <row r="311607" spans="68:68" customFormat="1">
      <c r="BP311607" s="90"/>
    </row>
    <row r="311608" spans="68:68" customFormat="1">
      <c r="BP311608" s="90"/>
    </row>
    <row r="311609" spans="68:68" customFormat="1">
      <c r="BP311609" s="90"/>
    </row>
    <row r="311610" spans="68:68" customFormat="1">
      <c r="BP311610" s="90"/>
    </row>
    <row r="311611" spans="68:68" customFormat="1">
      <c r="BP311611" s="90"/>
    </row>
    <row r="311612" spans="68:68" customFormat="1">
      <c r="BP311612" s="90"/>
    </row>
    <row r="311613" spans="68:68" customFormat="1">
      <c r="BP311613" s="90"/>
    </row>
    <row r="311614" spans="68:68" customFormat="1">
      <c r="BP311614" s="90"/>
    </row>
    <row r="311615" spans="68:68" customFormat="1">
      <c r="BP311615" s="90"/>
    </row>
    <row r="311616" spans="68:68" customFormat="1">
      <c r="BP311616" s="90"/>
    </row>
    <row r="311617" spans="68:68" customFormat="1">
      <c r="BP311617" s="90"/>
    </row>
    <row r="311618" spans="68:68" customFormat="1">
      <c r="BP311618" s="90"/>
    </row>
    <row r="311619" spans="68:68" customFormat="1">
      <c r="BP311619" s="90"/>
    </row>
    <row r="311620" spans="68:68" customFormat="1">
      <c r="BP311620" s="90"/>
    </row>
    <row r="311621" spans="68:68" customFormat="1">
      <c r="BP311621" s="90"/>
    </row>
    <row r="311622" spans="68:68" customFormat="1">
      <c r="BP311622" s="90"/>
    </row>
    <row r="311623" spans="68:68" customFormat="1">
      <c r="BP311623" s="90"/>
    </row>
    <row r="311624" spans="68:68" customFormat="1">
      <c r="BP311624" s="90"/>
    </row>
    <row r="311625" spans="68:68" customFormat="1">
      <c r="BP311625" s="90"/>
    </row>
    <row r="311626" spans="68:68" customFormat="1">
      <c r="BP311626" s="90"/>
    </row>
    <row r="311627" spans="68:68" customFormat="1">
      <c r="BP311627" s="90"/>
    </row>
    <row r="311628" spans="68:68" customFormat="1">
      <c r="BP311628" s="90"/>
    </row>
    <row r="311629" spans="68:68" customFormat="1">
      <c r="BP311629" s="90"/>
    </row>
    <row r="311630" spans="68:68" customFormat="1">
      <c r="BP311630" s="90"/>
    </row>
    <row r="311631" spans="68:68" customFormat="1">
      <c r="BP311631" s="90"/>
    </row>
    <row r="311632" spans="68:68" customFormat="1">
      <c r="BP311632" s="90"/>
    </row>
    <row r="311633" spans="68:68" customFormat="1">
      <c r="BP311633" s="90"/>
    </row>
    <row r="311634" spans="68:68" customFormat="1">
      <c r="BP311634" s="90"/>
    </row>
    <row r="311635" spans="68:68" customFormat="1">
      <c r="BP311635" s="90"/>
    </row>
    <row r="311636" spans="68:68" customFormat="1">
      <c r="BP311636" s="90"/>
    </row>
    <row r="311637" spans="68:68" customFormat="1">
      <c r="BP311637" s="90"/>
    </row>
    <row r="311638" spans="68:68" customFormat="1">
      <c r="BP311638" s="90"/>
    </row>
    <row r="311639" spans="68:68" customFormat="1">
      <c r="BP311639" s="90"/>
    </row>
    <row r="311640" spans="68:68" customFormat="1">
      <c r="BP311640" s="90"/>
    </row>
    <row r="311641" spans="68:68" customFormat="1">
      <c r="BP311641" s="90"/>
    </row>
    <row r="311642" spans="68:68" customFormat="1">
      <c r="BP311642" s="90"/>
    </row>
    <row r="311643" spans="68:68" customFormat="1">
      <c r="BP311643" s="90"/>
    </row>
    <row r="311644" spans="68:68" customFormat="1">
      <c r="BP311644" s="90"/>
    </row>
    <row r="311645" spans="68:68" customFormat="1">
      <c r="BP311645" s="90"/>
    </row>
    <row r="311646" spans="68:68" customFormat="1">
      <c r="BP311646" s="90"/>
    </row>
    <row r="311647" spans="68:68" customFormat="1">
      <c r="BP311647" s="90"/>
    </row>
    <row r="311648" spans="68:68" customFormat="1">
      <c r="BP311648" s="90"/>
    </row>
    <row r="311649" spans="68:68" customFormat="1">
      <c r="BP311649" s="90"/>
    </row>
    <row r="311650" spans="68:68" customFormat="1">
      <c r="BP311650" s="90"/>
    </row>
    <row r="311651" spans="68:68" customFormat="1">
      <c r="BP311651" s="90"/>
    </row>
    <row r="311652" spans="68:68" customFormat="1">
      <c r="BP311652" s="90"/>
    </row>
    <row r="311653" spans="68:68" customFormat="1">
      <c r="BP311653" s="90"/>
    </row>
    <row r="311654" spans="68:68" customFormat="1">
      <c r="BP311654" s="90"/>
    </row>
    <row r="311655" spans="68:68" customFormat="1">
      <c r="BP311655" s="90"/>
    </row>
    <row r="311656" spans="68:68" customFormat="1">
      <c r="BP311656" s="90"/>
    </row>
    <row r="311657" spans="68:68" customFormat="1">
      <c r="BP311657" s="90"/>
    </row>
    <row r="311658" spans="68:68" customFormat="1">
      <c r="BP311658" s="90"/>
    </row>
    <row r="311659" spans="68:68" customFormat="1">
      <c r="BP311659" s="90"/>
    </row>
    <row r="311660" spans="68:68" customFormat="1">
      <c r="BP311660" s="90"/>
    </row>
    <row r="311661" spans="68:68" customFormat="1">
      <c r="BP311661" s="90"/>
    </row>
    <row r="311662" spans="68:68" customFormat="1">
      <c r="BP311662" s="90"/>
    </row>
    <row r="311663" spans="68:68" customFormat="1">
      <c r="BP311663" s="90"/>
    </row>
    <row r="311664" spans="68:68" customFormat="1">
      <c r="BP311664" s="90"/>
    </row>
    <row r="311665" spans="68:68" customFormat="1">
      <c r="BP311665" s="90"/>
    </row>
    <row r="311666" spans="68:68" customFormat="1">
      <c r="BP311666" s="90"/>
    </row>
    <row r="311667" spans="68:68" customFormat="1">
      <c r="BP311667" s="90"/>
    </row>
    <row r="311668" spans="68:68" customFormat="1">
      <c r="BP311668" s="90"/>
    </row>
    <row r="311669" spans="68:68" customFormat="1">
      <c r="BP311669" s="90"/>
    </row>
    <row r="311670" spans="68:68" customFormat="1">
      <c r="BP311670" s="90"/>
    </row>
    <row r="311671" spans="68:68" customFormat="1">
      <c r="BP311671" s="90"/>
    </row>
    <row r="311672" spans="68:68" customFormat="1">
      <c r="BP311672" s="90"/>
    </row>
    <row r="311673" spans="68:68" customFormat="1">
      <c r="BP311673" s="90"/>
    </row>
    <row r="311674" spans="68:68" customFormat="1">
      <c r="BP311674" s="90"/>
    </row>
    <row r="311675" spans="68:68" customFormat="1">
      <c r="BP311675" s="90"/>
    </row>
    <row r="311676" spans="68:68" customFormat="1">
      <c r="BP311676" s="90"/>
    </row>
    <row r="311677" spans="68:68" customFormat="1">
      <c r="BP311677" s="90"/>
    </row>
    <row r="311678" spans="68:68" customFormat="1">
      <c r="BP311678" s="90"/>
    </row>
    <row r="311679" spans="68:68" customFormat="1">
      <c r="BP311679" s="90"/>
    </row>
    <row r="311680" spans="68:68" customFormat="1">
      <c r="BP311680" s="90"/>
    </row>
    <row r="311681" spans="68:68" customFormat="1">
      <c r="BP311681" s="90"/>
    </row>
    <row r="311682" spans="68:68" customFormat="1">
      <c r="BP311682" s="90"/>
    </row>
    <row r="311683" spans="68:68" customFormat="1">
      <c r="BP311683" s="90"/>
    </row>
    <row r="311684" spans="68:68" customFormat="1">
      <c r="BP311684" s="90"/>
    </row>
    <row r="311685" spans="68:68" customFormat="1">
      <c r="BP311685" s="90"/>
    </row>
    <row r="311686" spans="68:68" customFormat="1">
      <c r="BP311686" s="90"/>
    </row>
    <row r="311687" spans="68:68" customFormat="1">
      <c r="BP311687" s="90"/>
    </row>
    <row r="311688" spans="68:68" customFormat="1">
      <c r="BP311688" s="90"/>
    </row>
    <row r="311689" spans="68:68" customFormat="1">
      <c r="BP311689" s="90"/>
    </row>
    <row r="311690" spans="68:68" customFormat="1">
      <c r="BP311690" s="90"/>
    </row>
    <row r="311691" spans="68:68" customFormat="1">
      <c r="BP311691" s="90"/>
    </row>
    <row r="311692" spans="68:68" customFormat="1">
      <c r="BP311692" s="90"/>
    </row>
    <row r="311693" spans="68:68" customFormat="1">
      <c r="BP311693" s="90"/>
    </row>
    <row r="311694" spans="68:68" customFormat="1">
      <c r="BP311694" s="90"/>
    </row>
    <row r="311695" spans="68:68" customFormat="1">
      <c r="BP311695" s="90"/>
    </row>
    <row r="311696" spans="68:68" customFormat="1">
      <c r="BP311696" s="90"/>
    </row>
    <row r="311697" spans="68:68" customFormat="1">
      <c r="BP311697" s="90"/>
    </row>
    <row r="311698" spans="68:68" customFormat="1">
      <c r="BP311698" s="90"/>
    </row>
    <row r="311699" spans="68:68" customFormat="1">
      <c r="BP311699" s="90"/>
    </row>
    <row r="311700" spans="68:68" customFormat="1">
      <c r="BP311700" s="90"/>
    </row>
    <row r="311701" spans="68:68" customFormat="1">
      <c r="BP311701" s="90"/>
    </row>
    <row r="311702" spans="68:68" customFormat="1">
      <c r="BP311702" s="90"/>
    </row>
    <row r="311703" spans="68:68" customFormat="1">
      <c r="BP311703" s="90"/>
    </row>
    <row r="311704" spans="68:68" customFormat="1">
      <c r="BP311704" s="90"/>
    </row>
    <row r="311705" spans="68:68" customFormat="1">
      <c r="BP311705" s="90"/>
    </row>
    <row r="311706" spans="68:68" customFormat="1">
      <c r="BP311706" s="90"/>
    </row>
    <row r="311707" spans="68:68" customFormat="1">
      <c r="BP311707" s="90"/>
    </row>
    <row r="311708" spans="68:68" customFormat="1">
      <c r="BP311708" s="90"/>
    </row>
    <row r="311709" spans="68:68" customFormat="1">
      <c r="BP311709" s="90"/>
    </row>
    <row r="311710" spans="68:68" customFormat="1">
      <c r="BP311710" s="90"/>
    </row>
    <row r="311711" spans="68:68" customFormat="1">
      <c r="BP311711" s="90"/>
    </row>
    <row r="311712" spans="68:68" customFormat="1">
      <c r="BP311712" s="90"/>
    </row>
    <row r="311713" spans="68:68" customFormat="1">
      <c r="BP311713" s="90"/>
    </row>
    <row r="311714" spans="68:68" customFormat="1">
      <c r="BP311714" s="90"/>
    </row>
    <row r="311715" spans="68:68" customFormat="1">
      <c r="BP311715" s="90"/>
    </row>
    <row r="311716" spans="68:68" customFormat="1">
      <c r="BP311716" s="90"/>
    </row>
    <row r="311717" spans="68:68" customFormat="1">
      <c r="BP311717" s="90"/>
    </row>
    <row r="311718" spans="68:68" customFormat="1">
      <c r="BP311718" s="90"/>
    </row>
    <row r="311719" spans="68:68" customFormat="1">
      <c r="BP311719" s="90"/>
    </row>
    <row r="311720" spans="68:68" customFormat="1">
      <c r="BP311720" s="90"/>
    </row>
    <row r="311721" spans="68:68" customFormat="1">
      <c r="BP311721" s="90"/>
    </row>
    <row r="311722" spans="68:68" customFormat="1">
      <c r="BP311722" s="90"/>
    </row>
    <row r="311723" spans="68:68" customFormat="1">
      <c r="BP311723" s="90"/>
    </row>
    <row r="311724" spans="68:68" customFormat="1">
      <c r="BP311724" s="90"/>
    </row>
    <row r="311725" spans="68:68" customFormat="1">
      <c r="BP311725" s="90"/>
    </row>
    <row r="311726" spans="68:68" customFormat="1">
      <c r="BP311726" s="90"/>
    </row>
    <row r="311727" spans="68:68" customFormat="1">
      <c r="BP311727" s="90"/>
    </row>
    <row r="311728" spans="68:68" customFormat="1">
      <c r="BP311728" s="90"/>
    </row>
    <row r="311729" spans="68:68" customFormat="1">
      <c r="BP311729" s="90"/>
    </row>
    <row r="311730" spans="68:68" customFormat="1">
      <c r="BP311730" s="90"/>
    </row>
    <row r="311731" spans="68:68" customFormat="1">
      <c r="BP311731" s="90"/>
    </row>
    <row r="311732" spans="68:68" customFormat="1">
      <c r="BP311732" s="90"/>
    </row>
    <row r="311733" spans="68:68" customFormat="1">
      <c r="BP311733" s="90"/>
    </row>
    <row r="311734" spans="68:68" customFormat="1">
      <c r="BP311734" s="90"/>
    </row>
    <row r="311735" spans="68:68" customFormat="1">
      <c r="BP311735" s="90"/>
    </row>
    <row r="311736" spans="68:68" customFormat="1">
      <c r="BP311736" s="90"/>
    </row>
    <row r="311737" spans="68:68" customFormat="1">
      <c r="BP311737" s="90"/>
    </row>
    <row r="311738" spans="68:68" customFormat="1">
      <c r="BP311738" s="90"/>
    </row>
    <row r="311739" spans="68:68" customFormat="1">
      <c r="BP311739" s="90"/>
    </row>
    <row r="311740" spans="68:68" customFormat="1">
      <c r="BP311740" s="90"/>
    </row>
    <row r="311741" spans="68:68" customFormat="1">
      <c r="BP311741" s="90"/>
    </row>
    <row r="311742" spans="68:68" customFormat="1">
      <c r="BP311742" s="90"/>
    </row>
    <row r="311743" spans="68:68" customFormat="1">
      <c r="BP311743" s="90"/>
    </row>
    <row r="311744" spans="68:68" customFormat="1">
      <c r="BP311744" s="90"/>
    </row>
    <row r="311745" spans="68:68" customFormat="1">
      <c r="BP311745" s="90"/>
    </row>
    <row r="311746" spans="68:68" customFormat="1">
      <c r="BP311746" s="90"/>
    </row>
    <row r="311747" spans="68:68" customFormat="1">
      <c r="BP311747" s="90"/>
    </row>
    <row r="311748" spans="68:68" customFormat="1">
      <c r="BP311748" s="90"/>
    </row>
    <row r="311749" spans="68:68" customFormat="1">
      <c r="BP311749" s="90"/>
    </row>
    <row r="311750" spans="68:68" customFormat="1">
      <c r="BP311750" s="90"/>
    </row>
    <row r="311751" spans="68:68" customFormat="1">
      <c r="BP311751" s="90"/>
    </row>
    <row r="311752" spans="68:68" customFormat="1">
      <c r="BP311752" s="90"/>
    </row>
    <row r="311753" spans="68:68" customFormat="1">
      <c r="BP311753" s="90"/>
    </row>
    <row r="311754" spans="68:68" customFormat="1">
      <c r="BP311754" s="90"/>
    </row>
    <row r="311755" spans="68:68" customFormat="1">
      <c r="BP311755" s="90"/>
    </row>
    <row r="311756" spans="68:68" customFormat="1">
      <c r="BP311756" s="90"/>
    </row>
    <row r="311757" spans="68:68" customFormat="1">
      <c r="BP311757" s="90"/>
    </row>
    <row r="311758" spans="68:68" customFormat="1">
      <c r="BP311758" s="90"/>
    </row>
    <row r="311759" spans="68:68" customFormat="1">
      <c r="BP311759" s="90"/>
    </row>
    <row r="311760" spans="68:68" customFormat="1">
      <c r="BP311760" s="90"/>
    </row>
    <row r="311761" spans="68:68" customFormat="1">
      <c r="BP311761" s="90"/>
    </row>
    <row r="311762" spans="68:68" customFormat="1">
      <c r="BP311762" s="90"/>
    </row>
    <row r="311763" spans="68:68" customFormat="1">
      <c r="BP311763" s="90"/>
    </row>
    <row r="311764" spans="68:68" customFormat="1">
      <c r="BP311764" s="90"/>
    </row>
    <row r="311765" spans="68:68" customFormat="1">
      <c r="BP311765" s="90"/>
    </row>
    <row r="311766" spans="68:68" customFormat="1">
      <c r="BP311766" s="90"/>
    </row>
    <row r="311767" spans="68:68" customFormat="1">
      <c r="BP311767" s="90"/>
    </row>
    <row r="311768" spans="68:68" customFormat="1">
      <c r="BP311768" s="90"/>
    </row>
    <row r="311769" spans="68:68" customFormat="1">
      <c r="BP311769" s="90"/>
    </row>
    <row r="311770" spans="68:68" customFormat="1">
      <c r="BP311770" s="90"/>
    </row>
    <row r="311771" spans="68:68" customFormat="1">
      <c r="BP311771" s="90"/>
    </row>
    <row r="311772" spans="68:68" customFormat="1">
      <c r="BP311772" s="90"/>
    </row>
    <row r="311773" spans="68:68" customFormat="1">
      <c r="BP311773" s="90"/>
    </row>
    <row r="311774" spans="68:68" customFormat="1">
      <c r="BP311774" s="90"/>
    </row>
    <row r="311775" spans="68:68" customFormat="1">
      <c r="BP311775" s="90"/>
    </row>
    <row r="311776" spans="68:68" customFormat="1">
      <c r="BP311776" s="90"/>
    </row>
    <row r="311777" spans="68:68" customFormat="1">
      <c r="BP311777" s="90"/>
    </row>
    <row r="311778" spans="68:68" customFormat="1">
      <c r="BP311778" s="90"/>
    </row>
    <row r="311779" spans="68:68" customFormat="1">
      <c r="BP311779" s="90"/>
    </row>
    <row r="311780" spans="68:68" customFormat="1">
      <c r="BP311780" s="90"/>
    </row>
    <row r="311781" spans="68:68" customFormat="1">
      <c r="BP311781" s="90"/>
    </row>
    <row r="311782" spans="68:68" customFormat="1">
      <c r="BP311782" s="90"/>
    </row>
    <row r="311783" spans="68:68" customFormat="1">
      <c r="BP311783" s="90"/>
    </row>
    <row r="311784" spans="68:68" customFormat="1">
      <c r="BP311784" s="90"/>
    </row>
    <row r="311785" spans="68:68" customFormat="1">
      <c r="BP311785" s="90"/>
    </row>
    <row r="311786" spans="68:68" customFormat="1">
      <c r="BP311786" s="90"/>
    </row>
    <row r="311787" spans="68:68" customFormat="1">
      <c r="BP311787" s="90"/>
    </row>
    <row r="311788" spans="68:68" customFormat="1">
      <c r="BP311788" s="90"/>
    </row>
    <row r="311789" spans="68:68" customFormat="1">
      <c r="BP311789" s="90"/>
    </row>
    <row r="311790" spans="68:68" customFormat="1">
      <c r="BP311790" s="90"/>
    </row>
    <row r="311791" spans="68:68" customFormat="1">
      <c r="BP311791" s="90"/>
    </row>
    <row r="311792" spans="68:68" customFormat="1">
      <c r="BP311792" s="90"/>
    </row>
    <row r="311793" spans="68:68" customFormat="1">
      <c r="BP311793" s="90"/>
    </row>
    <row r="311794" spans="68:68" customFormat="1">
      <c r="BP311794" s="90"/>
    </row>
    <row r="311795" spans="68:68" customFormat="1">
      <c r="BP311795" s="90"/>
    </row>
    <row r="311796" spans="68:68" customFormat="1">
      <c r="BP311796" s="90"/>
    </row>
    <row r="311797" spans="68:68" customFormat="1">
      <c r="BP311797" s="90"/>
    </row>
    <row r="311798" spans="68:68" customFormat="1">
      <c r="BP311798" s="90"/>
    </row>
    <row r="311799" spans="68:68" customFormat="1">
      <c r="BP311799" s="90"/>
    </row>
    <row r="311800" spans="68:68" customFormat="1">
      <c r="BP311800" s="90"/>
    </row>
    <row r="311801" spans="68:68" customFormat="1">
      <c r="BP311801" s="90"/>
    </row>
    <row r="311802" spans="68:68" customFormat="1">
      <c r="BP311802" s="90"/>
    </row>
    <row r="311803" spans="68:68" customFormat="1">
      <c r="BP311803" s="90"/>
    </row>
    <row r="311804" spans="68:68" customFormat="1">
      <c r="BP311804" s="90"/>
    </row>
    <row r="311805" spans="68:68" customFormat="1">
      <c r="BP311805" s="90"/>
    </row>
    <row r="311806" spans="68:68" customFormat="1">
      <c r="BP311806" s="90"/>
    </row>
    <row r="311807" spans="68:68" customFormat="1">
      <c r="BP311807" s="90"/>
    </row>
    <row r="311808" spans="68:68" customFormat="1">
      <c r="BP311808" s="90"/>
    </row>
    <row r="311809" spans="68:68" customFormat="1">
      <c r="BP311809" s="90"/>
    </row>
    <row r="311810" spans="68:68" customFormat="1">
      <c r="BP311810" s="90"/>
    </row>
    <row r="311811" spans="68:68" customFormat="1">
      <c r="BP311811" s="90"/>
    </row>
    <row r="311812" spans="68:68" customFormat="1">
      <c r="BP311812" s="90"/>
    </row>
    <row r="311813" spans="68:68" customFormat="1">
      <c r="BP311813" s="90"/>
    </row>
    <row r="311814" spans="68:68" customFormat="1">
      <c r="BP311814" s="90"/>
    </row>
    <row r="311815" spans="68:68" customFormat="1">
      <c r="BP311815" s="90"/>
    </row>
    <row r="311816" spans="68:68" customFormat="1">
      <c r="BP311816" s="90"/>
    </row>
    <row r="311817" spans="68:68" customFormat="1">
      <c r="BP311817" s="90"/>
    </row>
    <row r="311818" spans="68:68" customFormat="1">
      <c r="BP311818" s="90"/>
    </row>
    <row r="311819" spans="68:68" customFormat="1">
      <c r="BP311819" s="90"/>
    </row>
    <row r="311820" spans="68:68" customFormat="1">
      <c r="BP311820" s="90"/>
    </row>
    <row r="311821" spans="68:68" customFormat="1">
      <c r="BP311821" s="90"/>
    </row>
    <row r="311822" spans="68:68" customFormat="1">
      <c r="BP311822" s="90"/>
    </row>
    <row r="311823" spans="68:68" customFormat="1">
      <c r="BP311823" s="90"/>
    </row>
    <row r="311824" spans="68:68" customFormat="1">
      <c r="BP311824" s="90"/>
    </row>
    <row r="311825" spans="68:68" customFormat="1">
      <c r="BP311825" s="90"/>
    </row>
    <row r="311826" spans="68:68" customFormat="1">
      <c r="BP311826" s="90"/>
    </row>
    <row r="311827" spans="68:68" customFormat="1">
      <c r="BP311827" s="90"/>
    </row>
    <row r="311828" spans="68:68" customFormat="1">
      <c r="BP311828" s="90"/>
    </row>
    <row r="311829" spans="68:68" customFormat="1">
      <c r="BP311829" s="90"/>
    </row>
    <row r="311830" spans="68:68" customFormat="1">
      <c r="BP311830" s="90"/>
    </row>
    <row r="311831" spans="68:68" customFormat="1">
      <c r="BP311831" s="90"/>
    </row>
    <row r="311832" spans="68:68" customFormat="1">
      <c r="BP311832" s="90"/>
    </row>
    <row r="311833" spans="68:68" customFormat="1">
      <c r="BP311833" s="90"/>
    </row>
    <row r="311834" spans="68:68" customFormat="1">
      <c r="BP311834" s="90"/>
    </row>
    <row r="311835" spans="68:68" customFormat="1">
      <c r="BP311835" s="90"/>
    </row>
    <row r="311836" spans="68:68" customFormat="1">
      <c r="BP311836" s="90"/>
    </row>
    <row r="311837" spans="68:68" customFormat="1">
      <c r="BP311837" s="90"/>
    </row>
    <row r="311838" spans="68:68" customFormat="1">
      <c r="BP311838" s="90"/>
    </row>
    <row r="311839" spans="68:68" customFormat="1">
      <c r="BP311839" s="90"/>
    </row>
    <row r="311840" spans="68:68" customFormat="1">
      <c r="BP311840" s="90"/>
    </row>
    <row r="311841" spans="68:68" customFormat="1">
      <c r="BP311841" s="90"/>
    </row>
    <row r="311842" spans="68:68" customFormat="1">
      <c r="BP311842" s="90"/>
    </row>
    <row r="311843" spans="68:68" customFormat="1">
      <c r="BP311843" s="90"/>
    </row>
    <row r="311844" spans="68:68" customFormat="1">
      <c r="BP311844" s="90"/>
    </row>
    <row r="311845" spans="68:68" customFormat="1">
      <c r="BP311845" s="90"/>
    </row>
    <row r="311846" spans="68:68" customFormat="1">
      <c r="BP311846" s="90"/>
    </row>
    <row r="311847" spans="68:68" customFormat="1">
      <c r="BP311847" s="90"/>
    </row>
    <row r="311848" spans="68:68" customFormat="1">
      <c r="BP311848" s="90"/>
    </row>
    <row r="311849" spans="68:68" customFormat="1">
      <c r="BP311849" s="90"/>
    </row>
    <row r="311850" spans="68:68" customFormat="1">
      <c r="BP311850" s="90"/>
    </row>
    <row r="311851" spans="68:68" customFormat="1">
      <c r="BP311851" s="90"/>
    </row>
    <row r="311852" spans="68:68" customFormat="1">
      <c r="BP311852" s="90"/>
    </row>
    <row r="311853" spans="68:68" customFormat="1">
      <c r="BP311853" s="90"/>
    </row>
    <row r="311854" spans="68:68" customFormat="1">
      <c r="BP311854" s="90"/>
    </row>
    <row r="311855" spans="68:68" customFormat="1">
      <c r="BP311855" s="90"/>
    </row>
    <row r="311856" spans="68:68" customFormat="1">
      <c r="BP311856" s="90"/>
    </row>
    <row r="311857" spans="68:68" customFormat="1">
      <c r="BP311857" s="90"/>
    </row>
    <row r="311858" spans="68:68" customFormat="1">
      <c r="BP311858" s="90"/>
    </row>
    <row r="311859" spans="68:68" customFormat="1">
      <c r="BP311859" s="90"/>
    </row>
    <row r="311860" spans="68:68" customFormat="1">
      <c r="BP311860" s="90"/>
    </row>
    <row r="311861" spans="68:68" customFormat="1">
      <c r="BP311861" s="90"/>
    </row>
    <row r="311862" spans="68:68" customFormat="1">
      <c r="BP311862" s="90"/>
    </row>
    <row r="311863" spans="68:68" customFormat="1">
      <c r="BP311863" s="90"/>
    </row>
    <row r="311864" spans="68:68" customFormat="1">
      <c r="BP311864" s="90"/>
    </row>
    <row r="311865" spans="68:68" customFormat="1">
      <c r="BP311865" s="90"/>
    </row>
    <row r="311866" spans="68:68" customFormat="1">
      <c r="BP311866" s="90"/>
    </row>
    <row r="311867" spans="68:68" customFormat="1">
      <c r="BP311867" s="90"/>
    </row>
    <row r="311868" spans="68:68" customFormat="1">
      <c r="BP311868" s="90"/>
    </row>
    <row r="311869" spans="68:68" customFormat="1">
      <c r="BP311869" s="90"/>
    </row>
    <row r="311870" spans="68:68" customFormat="1">
      <c r="BP311870" s="90"/>
    </row>
    <row r="311871" spans="68:68" customFormat="1">
      <c r="BP311871" s="90"/>
    </row>
    <row r="311872" spans="68:68" customFormat="1">
      <c r="BP311872" s="90"/>
    </row>
    <row r="311873" spans="68:68" customFormat="1">
      <c r="BP311873" s="90"/>
    </row>
    <row r="311874" spans="68:68" customFormat="1">
      <c r="BP311874" s="90"/>
    </row>
    <row r="311875" spans="68:68" customFormat="1">
      <c r="BP311875" s="90"/>
    </row>
    <row r="311876" spans="68:68" customFormat="1">
      <c r="BP311876" s="90"/>
    </row>
    <row r="311877" spans="68:68" customFormat="1">
      <c r="BP311877" s="90"/>
    </row>
    <row r="311878" spans="68:68" customFormat="1">
      <c r="BP311878" s="90"/>
    </row>
    <row r="311879" spans="68:68" customFormat="1">
      <c r="BP311879" s="90"/>
    </row>
    <row r="311880" spans="68:68" customFormat="1">
      <c r="BP311880" s="90"/>
    </row>
    <row r="311881" spans="68:68" customFormat="1">
      <c r="BP311881" s="90"/>
    </row>
    <row r="311882" spans="68:68" customFormat="1">
      <c r="BP311882" s="90"/>
    </row>
    <row r="311883" spans="68:68" customFormat="1">
      <c r="BP311883" s="90"/>
    </row>
    <row r="311884" spans="68:68" customFormat="1">
      <c r="BP311884" s="90"/>
    </row>
    <row r="311885" spans="68:68" customFormat="1">
      <c r="BP311885" s="90"/>
    </row>
    <row r="311886" spans="68:68" customFormat="1">
      <c r="BP311886" s="90"/>
    </row>
    <row r="311887" spans="68:68" customFormat="1">
      <c r="BP311887" s="90"/>
    </row>
    <row r="311888" spans="68:68" customFormat="1">
      <c r="BP311888" s="90"/>
    </row>
    <row r="311889" spans="68:68" customFormat="1">
      <c r="BP311889" s="90"/>
    </row>
    <row r="311890" spans="68:68" customFormat="1">
      <c r="BP311890" s="90"/>
    </row>
    <row r="311891" spans="68:68" customFormat="1">
      <c r="BP311891" s="90"/>
    </row>
    <row r="311892" spans="68:68" customFormat="1">
      <c r="BP311892" s="90"/>
    </row>
    <row r="311893" spans="68:68" customFormat="1">
      <c r="BP311893" s="90"/>
    </row>
    <row r="311894" spans="68:68" customFormat="1">
      <c r="BP311894" s="90"/>
    </row>
    <row r="311895" spans="68:68" customFormat="1">
      <c r="BP311895" s="90"/>
    </row>
    <row r="311896" spans="68:68" customFormat="1">
      <c r="BP311896" s="90"/>
    </row>
    <row r="311897" spans="68:68" customFormat="1">
      <c r="BP311897" s="90"/>
    </row>
    <row r="311898" spans="68:68" customFormat="1">
      <c r="BP311898" s="90"/>
    </row>
    <row r="311899" spans="68:68" customFormat="1">
      <c r="BP311899" s="90"/>
    </row>
    <row r="311900" spans="68:68" customFormat="1">
      <c r="BP311900" s="90"/>
    </row>
    <row r="311901" spans="68:68" customFormat="1">
      <c r="BP311901" s="90"/>
    </row>
    <row r="311902" spans="68:68" customFormat="1">
      <c r="BP311902" s="90"/>
    </row>
    <row r="311903" spans="68:68" customFormat="1">
      <c r="BP311903" s="90"/>
    </row>
    <row r="311904" spans="68:68" customFormat="1">
      <c r="BP311904" s="90"/>
    </row>
    <row r="311905" spans="68:68" customFormat="1">
      <c r="BP311905" s="90"/>
    </row>
    <row r="311906" spans="68:68" customFormat="1">
      <c r="BP311906" s="90"/>
    </row>
    <row r="311907" spans="68:68" customFormat="1">
      <c r="BP311907" s="90"/>
    </row>
    <row r="311908" spans="68:68" customFormat="1">
      <c r="BP311908" s="90"/>
    </row>
    <row r="311909" spans="68:68" customFormat="1">
      <c r="BP311909" s="90"/>
    </row>
    <row r="311910" spans="68:68" customFormat="1">
      <c r="BP311910" s="90"/>
    </row>
    <row r="311911" spans="68:68" customFormat="1">
      <c r="BP311911" s="90"/>
    </row>
    <row r="311912" spans="68:68" customFormat="1">
      <c r="BP311912" s="90"/>
    </row>
    <row r="311913" spans="68:68" customFormat="1">
      <c r="BP311913" s="90"/>
    </row>
    <row r="311914" spans="68:68" customFormat="1">
      <c r="BP311914" s="90"/>
    </row>
    <row r="311915" spans="68:68" customFormat="1">
      <c r="BP311915" s="90"/>
    </row>
    <row r="311916" spans="68:68" customFormat="1">
      <c r="BP311916" s="90"/>
    </row>
    <row r="311917" spans="68:68" customFormat="1">
      <c r="BP311917" s="90"/>
    </row>
    <row r="311918" spans="68:68" customFormat="1">
      <c r="BP311918" s="90"/>
    </row>
    <row r="311919" spans="68:68" customFormat="1">
      <c r="BP311919" s="90"/>
    </row>
    <row r="311920" spans="68:68" customFormat="1">
      <c r="BP311920" s="90"/>
    </row>
    <row r="311921" spans="68:68" customFormat="1">
      <c r="BP311921" s="90"/>
    </row>
    <row r="311922" spans="68:68" customFormat="1">
      <c r="BP311922" s="90"/>
    </row>
    <row r="311923" spans="68:68" customFormat="1">
      <c r="BP311923" s="90"/>
    </row>
    <row r="311924" spans="68:68" customFormat="1">
      <c r="BP311924" s="90"/>
    </row>
    <row r="311925" spans="68:68" customFormat="1">
      <c r="BP311925" s="90"/>
    </row>
    <row r="311926" spans="68:68" customFormat="1">
      <c r="BP311926" s="90"/>
    </row>
    <row r="311927" spans="68:68" customFormat="1">
      <c r="BP311927" s="90"/>
    </row>
    <row r="311928" spans="68:68" customFormat="1">
      <c r="BP311928" s="90"/>
    </row>
    <row r="311929" spans="68:68" customFormat="1">
      <c r="BP311929" s="90"/>
    </row>
    <row r="311930" spans="68:68" customFormat="1">
      <c r="BP311930" s="90"/>
    </row>
    <row r="311931" spans="68:68" customFormat="1">
      <c r="BP311931" s="90"/>
    </row>
    <row r="311932" spans="68:68" customFormat="1">
      <c r="BP311932" s="90"/>
    </row>
    <row r="311933" spans="68:68" customFormat="1">
      <c r="BP311933" s="90"/>
    </row>
    <row r="311934" spans="68:68" customFormat="1">
      <c r="BP311934" s="90"/>
    </row>
    <row r="311935" spans="68:68" customFormat="1">
      <c r="BP311935" s="90"/>
    </row>
    <row r="311936" spans="68:68" customFormat="1">
      <c r="BP311936" s="90"/>
    </row>
    <row r="311937" spans="68:68" customFormat="1">
      <c r="BP311937" s="90"/>
    </row>
    <row r="311938" spans="68:68" customFormat="1">
      <c r="BP311938" s="90"/>
    </row>
    <row r="311939" spans="68:68" customFormat="1">
      <c r="BP311939" s="90"/>
    </row>
    <row r="311940" spans="68:68" customFormat="1">
      <c r="BP311940" s="90"/>
    </row>
    <row r="311941" spans="68:68" customFormat="1">
      <c r="BP311941" s="90"/>
    </row>
    <row r="311942" spans="68:68" customFormat="1">
      <c r="BP311942" s="90"/>
    </row>
    <row r="311943" spans="68:68" customFormat="1">
      <c r="BP311943" s="90"/>
    </row>
    <row r="311944" spans="68:68" customFormat="1">
      <c r="BP311944" s="90"/>
    </row>
    <row r="311945" spans="68:68" customFormat="1">
      <c r="BP311945" s="90"/>
    </row>
    <row r="311946" spans="68:68" customFormat="1">
      <c r="BP311946" s="90"/>
    </row>
    <row r="311947" spans="68:68" customFormat="1">
      <c r="BP311947" s="90"/>
    </row>
    <row r="311948" spans="68:68" customFormat="1">
      <c r="BP311948" s="90"/>
    </row>
    <row r="311949" spans="68:68" customFormat="1">
      <c r="BP311949" s="90"/>
    </row>
    <row r="311950" spans="68:68" customFormat="1">
      <c r="BP311950" s="90"/>
    </row>
    <row r="311951" spans="68:68" customFormat="1">
      <c r="BP311951" s="90"/>
    </row>
    <row r="311952" spans="68:68" customFormat="1">
      <c r="BP311952" s="90"/>
    </row>
    <row r="311953" spans="68:68" customFormat="1">
      <c r="BP311953" s="90"/>
    </row>
    <row r="311954" spans="68:68" customFormat="1">
      <c r="BP311954" s="90"/>
    </row>
    <row r="311955" spans="68:68" customFormat="1">
      <c r="BP311955" s="90"/>
    </row>
    <row r="311956" spans="68:68" customFormat="1">
      <c r="BP311956" s="90"/>
    </row>
    <row r="311957" spans="68:68" customFormat="1">
      <c r="BP311957" s="90"/>
    </row>
    <row r="311958" spans="68:68" customFormat="1">
      <c r="BP311958" s="90"/>
    </row>
    <row r="311959" spans="68:68" customFormat="1">
      <c r="BP311959" s="90"/>
    </row>
    <row r="311960" spans="68:68" customFormat="1">
      <c r="BP311960" s="90"/>
    </row>
    <row r="311961" spans="68:68" customFormat="1">
      <c r="BP311961" s="90"/>
    </row>
    <row r="311962" spans="68:68" customFormat="1">
      <c r="BP311962" s="90"/>
    </row>
    <row r="311963" spans="68:68" customFormat="1">
      <c r="BP311963" s="90"/>
    </row>
    <row r="311964" spans="68:68" customFormat="1">
      <c r="BP311964" s="90"/>
    </row>
    <row r="311965" spans="68:68" customFormat="1">
      <c r="BP311965" s="90"/>
    </row>
    <row r="311966" spans="68:68" customFormat="1">
      <c r="BP311966" s="90"/>
    </row>
    <row r="311967" spans="68:68" customFormat="1">
      <c r="BP311967" s="90"/>
    </row>
    <row r="311968" spans="68:68" customFormat="1">
      <c r="BP311968" s="90"/>
    </row>
    <row r="311969" spans="68:68" customFormat="1">
      <c r="BP311969" s="90"/>
    </row>
    <row r="311970" spans="68:68" customFormat="1">
      <c r="BP311970" s="90"/>
    </row>
    <row r="311971" spans="68:68" customFormat="1">
      <c r="BP311971" s="90"/>
    </row>
    <row r="311972" spans="68:68" customFormat="1">
      <c r="BP311972" s="90"/>
    </row>
    <row r="311973" spans="68:68" customFormat="1">
      <c r="BP311973" s="90"/>
    </row>
    <row r="311974" spans="68:68" customFormat="1">
      <c r="BP311974" s="90"/>
    </row>
    <row r="311975" spans="68:68" customFormat="1">
      <c r="BP311975" s="90"/>
    </row>
    <row r="311976" spans="68:68" customFormat="1">
      <c r="BP311976" s="90"/>
    </row>
    <row r="311977" spans="68:68" customFormat="1">
      <c r="BP311977" s="90"/>
    </row>
    <row r="311978" spans="68:68" customFormat="1">
      <c r="BP311978" s="90"/>
    </row>
    <row r="311979" spans="68:68" customFormat="1">
      <c r="BP311979" s="90"/>
    </row>
    <row r="311980" spans="68:68" customFormat="1">
      <c r="BP311980" s="90"/>
    </row>
    <row r="311981" spans="68:68" customFormat="1">
      <c r="BP311981" s="90"/>
    </row>
    <row r="311982" spans="68:68" customFormat="1">
      <c r="BP311982" s="90"/>
    </row>
    <row r="311983" spans="68:68" customFormat="1">
      <c r="BP311983" s="90"/>
    </row>
    <row r="311984" spans="68:68" customFormat="1">
      <c r="BP311984" s="90"/>
    </row>
    <row r="311985" spans="68:68" customFormat="1">
      <c r="BP311985" s="90"/>
    </row>
    <row r="311986" spans="68:68" customFormat="1">
      <c r="BP311986" s="90"/>
    </row>
    <row r="311987" spans="68:68" customFormat="1">
      <c r="BP311987" s="90"/>
    </row>
    <row r="311988" spans="68:68" customFormat="1">
      <c r="BP311988" s="90"/>
    </row>
    <row r="311989" spans="68:68" customFormat="1">
      <c r="BP311989" s="90"/>
    </row>
    <row r="311990" spans="68:68" customFormat="1">
      <c r="BP311990" s="90"/>
    </row>
    <row r="311991" spans="68:68" customFormat="1">
      <c r="BP311991" s="90"/>
    </row>
    <row r="311992" spans="68:68" customFormat="1">
      <c r="BP311992" s="90"/>
    </row>
    <row r="311993" spans="68:68" customFormat="1">
      <c r="BP311993" s="90"/>
    </row>
    <row r="311994" spans="68:68" customFormat="1">
      <c r="BP311994" s="90"/>
    </row>
    <row r="311995" spans="68:68" customFormat="1">
      <c r="BP311995" s="90"/>
    </row>
    <row r="311996" spans="68:68" customFormat="1">
      <c r="BP311996" s="90"/>
    </row>
    <row r="311997" spans="68:68" customFormat="1">
      <c r="BP311997" s="90"/>
    </row>
    <row r="311998" spans="68:68" customFormat="1">
      <c r="BP311998" s="90"/>
    </row>
    <row r="311999" spans="68:68" customFormat="1">
      <c r="BP311999" s="90"/>
    </row>
    <row r="312000" spans="68:68" customFormat="1">
      <c r="BP312000" s="90"/>
    </row>
    <row r="312001" spans="68:68" customFormat="1">
      <c r="BP312001" s="90"/>
    </row>
    <row r="312002" spans="68:68" customFormat="1">
      <c r="BP312002" s="90"/>
    </row>
    <row r="312003" spans="68:68" customFormat="1">
      <c r="BP312003" s="90"/>
    </row>
    <row r="312004" spans="68:68" customFormat="1">
      <c r="BP312004" s="90"/>
    </row>
    <row r="312005" spans="68:68" customFormat="1">
      <c r="BP312005" s="90"/>
    </row>
    <row r="312006" spans="68:68" customFormat="1">
      <c r="BP312006" s="90"/>
    </row>
    <row r="312007" spans="68:68" customFormat="1">
      <c r="BP312007" s="90"/>
    </row>
    <row r="312008" spans="68:68" customFormat="1">
      <c r="BP312008" s="90"/>
    </row>
    <row r="312009" spans="68:68" customFormat="1">
      <c r="BP312009" s="90"/>
    </row>
    <row r="312010" spans="68:68" customFormat="1">
      <c r="BP312010" s="90"/>
    </row>
    <row r="312011" spans="68:68" customFormat="1">
      <c r="BP312011" s="90"/>
    </row>
    <row r="312012" spans="68:68" customFormat="1">
      <c r="BP312012" s="90"/>
    </row>
    <row r="312013" spans="68:68" customFormat="1">
      <c r="BP312013" s="90"/>
    </row>
    <row r="312014" spans="68:68" customFormat="1">
      <c r="BP312014" s="90"/>
    </row>
    <row r="312015" spans="68:68" customFormat="1">
      <c r="BP312015" s="90"/>
    </row>
    <row r="312016" spans="68:68" customFormat="1">
      <c r="BP312016" s="90"/>
    </row>
    <row r="312017" spans="68:68" customFormat="1">
      <c r="BP312017" s="90"/>
    </row>
    <row r="312018" spans="68:68" customFormat="1">
      <c r="BP312018" s="90"/>
    </row>
    <row r="312019" spans="68:68" customFormat="1">
      <c r="BP312019" s="90"/>
    </row>
    <row r="312020" spans="68:68" customFormat="1">
      <c r="BP312020" s="90"/>
    </row>
    <row r="312021" spans="68:68" customFormat="1">
      <c r="BP312021" s="90"/>
    </row>
    <row r="312022" spans="68:68" customFormat="1">
      <c r="BP312022" s="90"/>
    </row>
    <row r="312023" spans="68:68" customFormat="1">
      <c r="BP312023" s="90"/>
    </row>
    <row r="312024" spans="68:68" customFormat="1">
      <c r="BP312024" s="90"/>
    </row>
    <row r="312025" spans="68:68" customFormat="1">
      <c r="BP312025" s="90"/>
    </row>
    <row r="312026" spans="68:68" customFormat="1">
      <c r="BP312026" s="90"/>
    </row>
    <row r="312027" spans="68:68" customFormat="1">
      <c r="BP312027" s="90"/>
    </row>
    <row r="312028" spans="68:68" customFormat="1">
      <c r="BP312028" s="90"/>
    </row>
    <row r="312029" spans="68:68" customFormat="1">
      <c r="BP312029" s="90"/>
    </row>
    <row r="312030" spans="68:68" customFormat="1">
      <c r="BP312030" s="90"/>
    </row>
    <row r="312031" spans="68:68" customFormat="1">
      <c r="BP312031" s="90"/>
    </row>
    <row r="312032" spans="68:68" customFormat="1">
      <c r="BP312032" s="90"/>
    </row>
    <row r="312033" spans="68:68" customFormat="1">
      <c r="BP312033" s="90"/>
    </row>
    <row r="312034" spans="68:68" customFormat="1">
      <c r="BP312034" s="90"/>
    </row>
    <row r="312035" spans="68:68" customFormat="1">
      <c r="BP312035" s="90"/>
    </row>
    <row r="312036" spans="68:68" customFormat="1">
      <c r="BP312036" s="90"/>
    </row>
    <row r="312037" spans="68:68" customFormat="1">
      <c r="BP312037" s="90"/>
    </row>
    <row r="312038" spans="68:68" customFormat="1">
      <c r="BP312038" s="90"/>
    </row>
    <row r="312039" spans="68:68" customFormat="1">
      <c r="BP312039" s="90"/>
    </row>
    <row r="312040" spans="68:68" customFormat="1">
      <c r="BP312040" s="90"/>
    </row>
    <row r="312041" spans="68:68" customFormat="1">
      <c r="BP312041" s="90"/>
    </row>
    <row r="312042" spans="68:68" customFormat="1">
      <c r="BP312042" s="90"/>
    </row>
    <row r="312043" spans="68:68" customFormat="1">
      <c r="BP312043" s="90"/>
    </row>
    <row r="312044" spans="68:68" customFormat="1">
      <c r="BP312044" s="90"/>
    </row>
    <row r="312045" spans="68:68" customFormat="1">
      <c r="BP312045" s="90"/>
    </row>
    <row r="312046" spans="68:68" customFormat="1">
      <c r="BP312046" s="90"/>
    </row>
    <row r="312047" spans="68:68" customFormat="1">
      <c r="BP312047" s="90"/>
    </row>
    <row r="312048" spans="68:68" customFormat="1">
      <c r="BP312048" s="90"/>
    </row>
    <row r="312049" spans="68:68" customFormat="1">
      <c r="BP312049" s="90"/>
    </row>
    <row r="312050" spans="68:68" customFormat="1">
      <c r="BP312050" s="90"/>
    </row>
    <row r="312051" spans="68:68" customFormat="1">
      <c r="BP312051" s="90"/>
    </row>
    <row r="312052" spans="68:68" customFormat="1">
      <c r="BP312052" s="90"/>
    </row>
    <row r="312053" spans="68:68" customFormat="1">
      <c r="BP312053" s="90"/>
    </row>
    <row r="312054" spans="68:68" customFormat="1">
      <c r="BP312054" s="90"/>
    </row>
    <row r="312055" spans="68:68" customFormat="1">
      <c r="BP312055" s="90"/>
    </row>
    <row r="312056" spans="68:68" customFormat="1">
      <c r="BP312056" s="90"/>
    </row>
    <row r="312057" spans="68:68" customFormat="1">
      <c r="BP312057" s="90"/>
    </row>
    <row r="312058" spans="68:68" customFormat="1">
      <c r="BP312058" s="90"/>
    </row>
    <row r="312059" spans="68:68" customFormat="1">
      <c r="BP312059" s="90"/>
    </row>
    <row r="312060" spans="68:68" customFormat="1">
      <c r="BP312060" s="90"/>
    </row>
    <row r="312061" spans="68:68" customFormat="1">
      <c r="BP312061" s="90"/>
    </row>
    <row r="312062" spans="68:68" customFormat="1">
      <c r="BP312062" s="90"/>
    </row>
    <row r="312063" spans="68:68" customFormat="1">
      <c r="BP312063" s="90"/>
    </row>
    <row r="312064" spans="68:68" customFormat="1">
      <c r="BP312064" s="90"/>
    </row>
    <row r="312065" spans="68:68" customFormat="1">
      <c r="BP312065" s="90"/>
    </row>
    <row r="312066" spans="68:68" customFormat="1">
      <c r="BP312066" s="90"/>
    </row>
    <row r="312067" spans="68:68" customFormat="1">
      <c r="BP312067" s="90"/>
    </row>
    <row r="312068" spans="68:68" customFormat="1">
      <c r="BP312068" s="90"/>
    </row>
    <row r="312069" spans="68:68" customFormat="1">
      <c r="BP312069" s="90"/>
    </row>
    <row r="312070" spans="68:68" customFormat="1">
      <c r="BP312070" s="90"/>
    </row>
    <row r="312071" spans="68:68" customFormat="1">
      <c r="BP312071" s="90"/>
    </row>
    <row r="312072" spans="68:68" customFormat="1">
      <c r="BP312072" s="90"/>
    </row>
    <row r="312073" spans="68:68" customFormat="1">
      <c r="BP312073" s="90"/>
    </row>
    <row r="312074" spans="68:68" customFormat="1">
      <c r="BP312074" s="90"/>
    </row>
    <row r="312075" spans="68:68" customFormat="1">
      <c r="BP312075" s="90"/>
    </row>
    <row r="312076" spans="68:68" customFormat="1">
      <c r="BP312076" s="90"/>
    </row>
    <row r="312077" spans="68:68" customFormat="1">
      <c r="BP312077" s="90"/>
    </row>
    <row r="312078" spans="68:68" customFormat="1">
      <c r="BP312078" s="90"/>
    </row>
    <row r="312079" spans="68:68" customFormat="1">
      <c r="BP312079" s="90"/>
    </row>
    <row r="312080" spans="68:68" customFormat="1">
      <c r="BP312080" s="90"/>
    </row>
    <row r="312081" spans="68:68" customFormat="1">
      <c r="BP312081" s="90"/>
    </row>
    <row r="312082" spans="68:68" customFormat="1">
      <c r="BP312082" s="90"/>
    </row>
    <row r="312083" spans="68:68" customFormat="1">
      <c r="BP312083" s="90"/>
    </row>
    <row r="312084" spans="68:68" customFormat="1">
      <c r="BP312084" s="90"/>
    </row>
    <row r="312085" spans="68:68" customFormat="1">
      <c r="BP312085" s="90"/>
    </row>
    <row r="312086" spans="68:68" customFormat="1">
      <c r="BP312086" s="90"/>
    </row>
    <row r="312087" spans="68:68" customFormat="1">
      <c r="BP312087" s="90"/>
    </row>
    <row r="312088" spans="68:68" customFormat="1">
      <c r="BP312088" s="90"/>
    </row>
    <row r="312089" spans="68:68" customFormat="1">
      <c r="BP312089" s="90"/>
    </row>
    <row r="312090" spans="68:68" customFormat="1">
      <c r="BP312090" s="90"/>
    </row>
    <row r="312091" spans="68:68" customFormat="1">
      <c r="BP312091" s="90"/>
    </row>
    <row r="312092" spans="68:68" customFormat="1">
      <c r="BP312092" s="90"/>
    </row>
    <row r="312093" spans="68:68" customFormat="1">
      <c r="BP312093" s="90"/>
    </row>
    <row r="312094" spans="68:68" customFormat="1">
      <c r="BP312094" s="90"/>
    </row>
    <row r="312095" spans="68:68" customFormat="1">
      <c r="BP312095" s="90"/>
    </row>
    <row r="312096" spans="68:68" customFormat="1">
      <c r="BP312096" s="90"/>
    </row>
    <row r="312097" spans="68:68" customFormat="1">
      <c r="BP312097" s="90"/>
    </row>
    <row r="312098" spans="68:68" customFormat="1">
      <c r="BP312098" s="90"/>
    </row>
    <row r="312099" spans="68:68" customFormat="1">
      <c r="BP312099" s="90"/>
    </row>
    <row r="312100" spans="68:68" customFormat="1">
      <c r="BP312100" s="90"/>
    </row>
    <row r="312101" spans="68:68" customFormat="1">
      <c r="BP312101" s="90"/>
    </row>
    <row r="312102" spans="68:68" customFormat="1">
      <c r="BP312102" s="90"/>
    </row>
    <row r="312103" spans="68:68" customFormat="1">
      <c r="BP312103" s="90"/>
    </row>
    <row r="312104" spans="68:68" customFormat="1">
      <c r="BP312104" s="90"/>
    </row>
    <row r="312105" spans="68:68" customFormat="1">
      <c r="BP312105" s="90"/>
    </row>
    <row r="312106" spans="68:68" customFormat="1">
      <c r="BP312106" s="90"/>
    </row>
    <row r="312107" spans="68:68" customFormat="1">
      <c r="BP312107" s="90"/>
    </row>
    <row r="312108" spans="68:68" customFormat="1">
      <c r="BP312108" s="90"/>
    </row>
    <row r="312109" spans="68:68" customFormat="1">
      <c r="BP312109" s="90"/>
    </row>
    <row r="312110" spans="68:68" customFormat="1">
      <c r="BP312110" s="90"/>
    </row>
    <row r="312111" spans="68:68" customFormat="1">
      <c r="BP312111" s="90"/>
    </row>
    <row r="312112" spans="68:68" customFormat="1">
      <c r="BP312112" s="90"/>
    </row>
    <row r="312113" spans="68:68" customFormat="1">
      <c r="BP312113" s="90"/>
    </row>
    <row r="312114" spans="68:68" customFormat="1">
      <c r="BP312114" s="90"/>
    </row>
    <row r="312115" spans="68:68" customFormat="1">
      <c r="BP312115" s="90"/>
    </row>
    <row r="312116" spans="68:68" customFormat="1">
      <c r="BP312116" s="90"/>
    </row>
    <row r="312117" spans="68:68" customFormat="1">
      <c r="BP312117" s="90"/>
    </row>
    <row r="312118" spans="68:68" customFormat="1">
      <c r="BP312118" s="90"/>
    </row>
    <row r="312119" spans="68:68" customFormat="1">
      <c r="BP312119" s="90"/>
    </row>
    <row r="312120" spans="68:68" customFormat="1">
      <c r="BP312120" s="90"/>
    </row>
    <row r="312121" spans="68:68" customFormat="1">
      <c r="BP312121" s="90"/>
    </row>
    <row r="312122" spans="68:68" customFormat="1">
      <c r="BP312122" s="90"/>
    </row>
    <row r="312123" spans="68:68" customFormat="1">
      <c r="BP312123" s="90"/>
    </row>
    <row r="312124" spans="68:68" customFormat="1">
      <c r="BP312124" s="90"/>
    </row>
    <row r="312125" spans="68:68" customFormat="1">
      <c r="BP312125" s="90"/>
    </row>
    <row r="312126" spans="68:68" customFormat="1">
      <c r="BP312126" s="90"/>
    </row>
    <row r="312127" spans="68:68" customFormat="1">
      <c r="BP312127" s="90"/>
    </row>
    <row r="312128" spans="68:68" customFormat="1">
      <c r="BP312128" s="90"/>
    </row>
    <row r="312129" spans="68:68" customFormat="1">
      <c r="BP312129" s="90"/>
    </row>
    <row r="312130" spans="68:68" customFormat="1">
      <c r="BP312130" s="90"/>
    </row>
    <row r="312131" spans="68:68" customFormat="1">
      <c r="BP312131" s="90"/>
    </row>
    <row r="312132" spans="68:68" customFormat="1">
      <c r="BP312132" s="90"/>
    </row>
    <row r="312133" spans="68:68" customFormat="1">
      <c r="BP312133" s="90"/>
    </row>
    <row r="312134" spans="68:68" customFormat="1">
      <c r="BP312134" s="90"/>
    </row>
    <row r="312135" spans="68:68" customFormat="1">
      <c r="BP312135" s="90"/>
    </row>
    <row r="312136" spans="68:68" customFormat="1">
      <c r="BP312136" s="90"/>
    </row>
    <row r="312137" spans="68:68" customFormat="1">
      <c r="BP312137" s="90"/>
    </row>
    <row r="312138" spans="68:68" customFormat="1">
      <c r="BP312138" s="90"/>
    </row>
    <row r="312139" spans="68:68" customFormat="1">
      <c r="BP312139" s="90"/>
    </row>
    <row r="312140" spans="68:68" customFormat="1">
      <c r="BP312140" s="90"/>
    </row>
    <row r="312141" spans="68:68" customFormat="1">
      <c r="BP312141" s="90"/>
    </row>
    <row r="312142" spans="68:68" customFormat="1">
      <c r="BP312142" s="90"/>
    </row>
    <row r="312143" spans="68:68" customFormat="1">
      <c r="BP312143" s="90"/>
    </row>
    <row r="312144" spans="68:68" customFormat="1">
      <c r="BP312144" s="90"/>
    </row>
    <row r="312145" spans="68:68" customFormat="1">
      <c r="BP312145" s="90"/>
    </row>
    <row r="312146" spans="68:68" customFormat="1">
      <c r="BP312146" s="90"/>
    </row>
    <row r="312147" spans="68:68" customFormat="1">
      <c r="BP312147" s="90"/>
    </row>
    <row r="312148" spans="68:68" customFormat="1">
      <c r="BP312148" s="90"/>
    </row>
    <row r="312149" spans="68:68" customFormat="1">
      <c r="BP312149" s="90"/>
    </row>
    <row r="312150" spans="68:68" customFormat="1">
      <c r="BP312150" s="90"/>
    </row>
    <row r="312151" spans="68:68" customFormat="1">
      <c r="BP312151" s="90"/>
    </row>
    <row r="312152" spans="68:68" customFormat="1">
      <c r="BP312152" s="90"/>
    </row>
    <row r="312153" spans="68:68" customFormat="1">
      <c r="BP312153" s="90"/>
    </row>
    <row r="312154" spans="68:68" customFormat="1">
      <c r="BP312154" s="90"/>
    </row>
    <row r="312155" spans="68:68" customFormat="1">
      <c r="BP312155" s="90"/>
    </row>
    <row r="312156" spans="68:68" customFormat="1">
      <c r="BP312156" s="90"/>
    </row>
    <row r="312157" spans="68:68" customFormat="1">
      <c r="BP312157" s="90"/>
    </row>
    <row r="312158" spans="68:68" customFormat="1">
      <c r="BP312158" s="90"/>
    </row>
    <row r="312159" spans="68:68" customFormat="1">
      <c r="BP312159" s="90"/>
    </row>
    <row r="312160" spans="68:68" customFormat="1">
      <c r="BP312160" s="90"/>
    </row>
    <row r="312161" spans="68:68" customFormat="1">
      <c r="BP312161" s="90"/>
    </row>
    <row r="312162" spans="68:68" customFormat="1">
      <c r="BP312162" s="90"/>
    </row>
    <row r="312163" spans="68:68" customFormat="1">
      <c r="BP312163" s="90"/>
    </row>
    <row r="312164" spans="68:68" customFormat="1">
      <c r="BP312164" s="90"/>
    </row>
    <row r="312165" spans="68:68" customFormat="1">
      <c r="BP312165" s="90"/>
    </row>
    <row r="312166" spans="68:68" customFormat="1">
      <c r="BP312166" s="90"/>
    </row>
    <row r="312167" spans="68:68" customFormat="1">
      <c r="BP312167" s="90"/>
    </row>
    <row r="312168" spans="68:68" customFormat="1">
      <c r="BP312168" s="90"/>
    </row>
    <row r="312169" spans="68:68" customFormat="1">
      <c r="BP312169" s="90"/>
    </row>
    <row r="312170" spans="68:68" customFormat="1">
      <c r="BP312170" s="90"/>
    </row>
    <row r="312171" spans="68:68" customFormat="1">
      <c r="BP312171" s="90"/>
    </row>
    <row r="312172" spans="68:68" customFormat="1">
      <c r="BP312172" s="90"/>
    </row>
    <row r="312173" spans="68:68" customFormat="1">
      <c r="BP312173" s="90"/>
    </row>
    <row r="312174" spans="68:68" customFormat="1">
      <c r="BP312174" s="90"/>
    </row>
    <row r="312175" spans="68:68" customFormat="1">
      <c r="BP312175" s="90"/>
    </row>
    <row r="312176" spans="68:68" customFormat="1">
      <c r="BP312176" s="90"/>
    </row>
    <row r="312177" spans="68:68" customFormat="1">
      <c r="BP312177" s="90"/>
    </row>
    <row r="312178" spans="68:68" customFormat="1">
      <c r="BP312178" s="90"/>
    </row>
    <row r="312179" spans="68:68" customFormat="1">
      <c r="BP312179" s="90"/>
    </row>
    <row r="312180" spans="68:68" customFormat="1">
      <c r="BP312180" s="90"/>
    </row>
    <row r="312181" spans="68:68" customFormat="1">
      <c r="BP312181" s="90"/>
    </row>
    <row r="312182" spans="68:68" customFormat="1">
      <c r="BP312182" s="90"/>
    </row>
    <row r="312183" spans="68:68" customFormat="1">
      <c r="BP312183" s="90"/>
    </row>
    <row r="312184" spans="68:68" customFormat="1">
      <c r="BP312184" s="90"/>
    </row>
    <row r="312185" spans="68:68" customFormat="1">
      <c r="BP312185" s="90"/>
    </row>
    <row r="312186" spans="68:68" customFormat="1">
      <c r="BP312186" s="90"/>
    </row>
    <row r="312187" spans="68:68" customFormat="1">
      <c r="BP312187" s="90"/>
    </row>
    <row r="312188" spans="68:68" customFormat="1">
      <c r="BP312188" s="90"/>
    </row>
    <row r="312189" spans="68:68" customFormat="1">
      <c r="BP312189" s="90"/>
    </row>
    <row r="312190" spans="68:68" customFormat="1">
      <c r="BP312190" s="90"/>
    </row>
    <row r="312191" spans="68:68" customFormat="1">
      <c r="BP312191" s="90"/>
    </row>
    <row r="312192" spans="68:68" customFormat="1">
      <c r="BP312192" s="90"/>
    </row>
    <row r="312193" spans="68:68" customFormat="1">
      <c r="BP312193" s="90"/>
    </row>
    <row r="312194" spans="68:68" customFormat="1">
      <c r="BP312194" s="90"/>
    </row>
    <row r="312195" spans="68:68" customFormat="1">
      <c r="BP312195" s="90"/>
    </row>
    <row r="312196" spans="68:68" customFormat="1">
      <c r="BP312196" s="90"/>
    </row>
    <row r="312197" spans="68:68" customFormat="1">
      <c r="BP312197" s="90"/>
    </row>
    <row r="312198" spans="68:68" customFormat="1">
      <c r="BP312198" s="90"/>
    </row>
    <row r="312199" spans="68:68" customFormat="1">
      <c r="BP312199" s="90"/>
    </row>
    <row r="312200" spans="68:68" customFormat="1">
      <c r="BP312200" s="90"/>
    </row>
    <row r="312201" spans="68:68" customFormat="1">
      <c r="BP312201" s="90"/>
    </row>
    <row r="312202" spans="68:68" customFormat="1">
      <c r="BP312202" s="90"/>
    </row>
    <row r="312203" spans="68:68" customFormat="1">
      <c r="BP312203" s="90"/>
    </row>
    <row r="312204" spans="68:68" customFormat="1">
      <c r="BP312204" s="90"/>
    </row>
    <row r="312205" spans="68:68" customFormat="1">
      <c r="BP312205" s="90"/>
    </row>
    <row r="312206" spans="68:68" customFormat="1">
      <c r="BP312206" s="90"/>
    </row>
    <row r="312207" spans="68:68" customFormat="1">
      <c r="BP312207" s="90"/>
    </row>
    <row r="312208" spans="68:68" customFormat="1">
      <c r="BP312208" s="90"/>
    </row>
    <row r="312209" spans="68:68" customFormat="1">
      <c r="BP312209" s="90"/>
    </row>
    <row r="312210" spans="68:68" customFormat="1">
      <c r="BP312210" s="90"/>
    </row>
    <row r="312211" spans="68:68" customFormat="1">
      <c r="BP312211" s="90"/>
    </row>
    <row r="312212" spans="68:68" customFormat="1">
      <c r="BP312212" s="90"/>
    </row>
    <row r="312213" spans="68:68" customFormat="1">
      <c r="BP312213" s="90"/>
    </row>
    <row r="312214" spans="68:68" customFormat="1">
      <c r="BP312214" s="90"/>
    </row>
    <row r="312215" spans="68:68" customFormat="1">
      <c r="BP312215" s="90"/>
    </row>
    <row r="312216" spans="68:68" customFormat="1">
      <c r="BP312216" s="90"/>
    </row>
    <row r="312217" spans="68:68" customFormat="1">
      <c r="BP312217" s="90"/>
    </row>
    <row r="312218" spans="68:68" customFormat="1">
      <c r="BP312218" s="90"/>
    </row>
    <row r="312219" spans="68:68" customFormat="1">
      <c r="BP312219" s="90"/>
    </row>
    <row r="312220" spans="68:68" customFormat="1">
      <c r="BP312220" s="90"/>
    </row>
    <row r="312221" spans="68:68" customFormat="1">
      <c r="BP312221" s="90"/>
    </row>
    <row r="312222" spans="68:68" customFormat="1">
      <c r="BP312222" s="90"/>
    </row>
    <row r="312223" spans="68:68" customFormat="1">
      <c r="BP312223" s="90"/>
    </row>
    <row r="312224" spans="68:68" customFormat="1">
      <c r="BP312224" s="90"/>
    </row>
    <row r="312225" spans="68:68" customFormat="1">
      <c r="BP312225" s="90"/>
    </row>
    <row r="312226" spans="68:68" customFormat="1">
      <c r="BP312226" s="90"/>
    </row>
    <row r="312227" spans="68:68" customFormat="1">
      <c r="BP312227" s="90"/>
    </row>
    <row r="312228" spans="68:68" customFormat="1">
      <c r="BP312228" s="90"/>
    </row>
    <row r="312229" spans="68:68" customFormat="1">
      <c r="BP312229" s="90"/>
    </row>
    <row r="312230" spans="68:68" customFormat="1">
      <c r="BP312230" s="90"/>
    </row>
    <row r="312231" spans="68:68" customFormat="1">
      <c r="BP312231" s="90"/>
    </row>
    <row r="312232" spans="68:68" customFormat="1">
      <c r="BP312232" s="90"/>
    </row>
    <row r="312233" spans="68:68" customFormat="1">
      <c r="BP312233" s="90"/>
    </row>
    <row r="312234" spans="68:68" customFormat="1">
      <c r="BP312234" s="90"/>
    </row>
    <row r="312235" spans="68:68" customFormat="1">
      <c r="BP312235" s="90"/>
    </row>
    <row r="312236" spans="68:68" customFormat="1">
      <c r="BP312236" s="90"/>
    </row>
    <row r="312237" spans="68:68" customFormat="1">
      <c r="BP312237" s="90"/>
    </row>
    <row r="312238" spans="68:68" customFormat="1">
      <c r="BP312238" s="90"/>
    </row>
    <row r="312239" spans="68:68" customFormat="1">
      <c r="BP312239" s="90"/>
    </row>
    <row r="312240" spans="68:68" customFormat="1">
      <c r="BP312240" s="90"/>
    </row>
    <row r="312241" spans="68:68" customFormat="1">
      <c r="BP312241" s="90"/>
    </row>
    <row r="312242" spans="68:68" customFormat="1">
      <c r="BP312242" s="90"/>
    </row>
    <row r="312243" spans="68:68" customFormat="1">
      <c r="BP312243" s="90"/>
    </row>
    <row r="312244" spans="68:68" customFormat="1">
      <c r="BP312244" s="90"/>
    </row>
    <row r="312245" spans="68:68" customFormat="1">
      <c r="BP312245" s="90"/>
    </row>
    <row r="312246" spans="68:68" customFormat="1">
      <c r="BP312246" s="90"/>
    </row>
    <row r="312247" spans="68:68" customFormat="1">
      <c r="BP312247" s="90"/>
    </row>
    <row r="312248" spans="68:68" customFormat="1">
      <c r="BP312248" s="90"/>
    </row>
    <row r="312249" spans="68:68" customFormat="1">
      <c r="BP312249" s="90"/>
    </row>
    <row r="312250" spans="68:68" customFormat="1">
      <c r="BP312250" s="90"/>
    </row>
    <row r="312251" spans="68:68" customFormat="1">
      <c r="BP312251" s="90"/>
    </row>
    <row r="312252" spans="68:68" customFormat="1">
      <c r="BP312252" s="90"/>
    </row>
    <row r="312253" spans="68:68" customFormat="1">
      <c r="BP312253" s="90"/>
    </row>
    <row r="312254" spans="68:68" customFormat="1">
      <c r="BP312254" s="90"/>
    </row>
    <row r="312255" spans="68:68" customFormat="1">
      <c r="BP312255" s="90"/>
    </row>
    <row r="312256" spans="68:68" customFormat="1">
      <c r="BP312256" s="90"/>
    </row>
    <row r="312257" spans="68:68" customFormat="1">
      <c r="BP312257" s="90"/>
    </row>
    <row r="312258" spans="68:68" customFormat="1">
      <c r="BP312258" s="90"/>
    </row>
    <row r="312259" spans="68:68" customFormat="1">
      <c r="BP312259" s="90"/>
    </row>
    <row r="312260" spans="68:68" customFormat="1">
      <c r="BP312260" s="90"/>
    </row>
    <row r="312261" spans="68:68" customFormat="1">
      <c r="BP312261" s="90"/>
    </row>
    <row r="312262" spans="68:68" customFormat="1">
      <c r="BP312262" s="90"/>
    </row>
    <row r="312263" spans="68:68" customFormat="1">
      <c r="BP312263" s="90"/>
    </row>
    <row r="312264" spans="68:68" customFormat="1">
      <c r="BP312264" s="90"/>
    </row>
    <row r="312265" spans="68:68" customFormat="1">
      <c r="BP312265" s="90"/>
    </row>
    <row r="312266" spans="68:68" customFormat="1">
      <c r="BP312266" s="90"/>
    </row>
    <row r="312267" spans="68:68" customFormat="1">
      <c r="BP312267" s="90"/>
    </row>
    <row r="312268" spans="68:68" customFormat="1">
      <c r="BP312268" s="90"/>
    </row>
    <row r="312269" spans="68:68" customFormat="1">
      <c r="BP312269" s="90"/>
    </row>
    <row r="312270" spans="68:68" customFormat="1">
      <c r="BP312270" s="90"/>
    </row>
    <row r="312271" spans="68:68" customFormat="1">
      <c r="BP312271" s="90"/>
    </row>
    <row r="312272" spans="68:68" customFormat="1">
      <c r="BP312272" s="90"/>
    </row>
    <row r="312273" spans="68:68" customFormat="1">
      <c r="BP312273" s="90"/>
    </row>
    <row r="312274" spans="68:68" customFormat="1">
      <c r="BP312274" s="90"/>
    </row>
    <row r="312275" spans="68:68" customFormat="1">
      <c r="BP312275" s="90"/>
    </row>
    <row r="312276" spans="68:68" customFormat="1">
      <c r="BP312276" s="90"/>
    </row>
    <row r="312277" spans="68:68" customFormat="1">
      <c r="BP312277" s="90"/>
    </row>
    <row r="312278" spans="68:68" customFormat="1">
      <c r="BP312278" s="90"/>
    </row>
    <row r="312279" spans="68:68" customFormat="1">
      <c r="BP312279" s="90"/>
    </row>
    <row r="312280" spans="68:68" customFormat="1">
      <c r="BP312280" s="90"/>
    </row>
    <row r="312281" spans="68:68" customFormat="1">
      <c r="BP312281" s="90"/>
    </row>
    <row r="312282" spans="68:68" customFormat="1">
      <c r="BP312282" s="90"/>
    </row>
    <row r="312283" spans="68:68" customFormat="1">
      <c r="BP312283" s="90"/>
    </row>
    <row r="312284" spans="68:68" customFormat="1">
      <c r="BP312284" s="90"/>
    </row>
    <row r="312285" spans="68:68" customFormat="1">
      <c r="BP312285" s="90"/>
    </row>
    <row r="312286" spans="68:68" customFormat="1">
      <c r="BP312286" s="90"/>
    </row>
    <row r="312287" spans="68:68" customFormat="1">
      <c r="BP312287" s="90"/>
    </row>
    <row r="312288" spans="68:68" customFormat="1">
      <c r="BP312288" s="90"/>
    </row>
    <row r="312289" spans="68:68" customFormat="1">
      <c r="BP312289" s="90"/>
    </row>
    <row r="312290" spans="68:68" customFormat="1">
      <c r="BP312290" s="90"/>
    </row>
    <row r="312291" spans="68:68" customFormat="1">
      <c r="BP312291" s="90"/>
    </row>
    <row r="312292" spans="68:68" customFormat="1">
      <c r="BP312292" s="90"/>
    </row>
    <row r="312293" spans="68:68" customFormat="1">
      <c r="BP312293" s="90"/>
    </row>
    <row r="312294" spans="68:68" customFormat="1">
      <c r="BP312294" s="90"/>
    </row>
    <row r="312295" spans="68:68" customFormat="1">
      <c r="BP312295" s="90"/>
    </row>
    <row r="312296" spans="68:68" customFormat="1">
      <c r="BP312296" s="90"/>
    </row>
    <row r="312297" spans="68:68" customFormat="1">
      <c r="BP312297" s="90"/>
    </row>
    <row r="312298" spans="68:68" customFormat="1">
      <c r="BP312298" s="90"/>
    </row>
    <row r="312299" spans="68:68" customFormat="1">
      <c r="BP312299" s="90"/>
    </row>
    <row r="312300" spans="68:68" customFormat="1">
      <c r="BP312300" s="90"/>
    </row>
    <row r="312301" spans="68:68" customFormat="1">
      <c r="BP312301" s="90"/>
    </row>
    <row r="312302" spans="68:68" customFormat="1">
      <c r="BP312302" s="90"/>
    </row>
    <row r="312303" spans="68:68" customFormat="1">
      <c r="BP312303" s="90"/>
    </row>
    <row r="312304" spans="68:68" customFormat="1">
      <c r="BP312304" s="90"/>
    </row>
    <row r="312305" spans="68:68" customFormat="1">
      <c r="BP312305" s="90"/>
    </row>
    <row r="312306" spans="68:68" customFormat="1">
      <c r="BP312306" s="90"/>
    </row>
    <row r="312307" spans="68:68" customFormat="1">
      <c r="BP312307" s="90"/>
    </row>
    <row r="312308" spans="68:68" customFormat="1">
      <c r="BP312308" s="90"/>
    </row>
    <row r="312309" spans="68:68" customFormat="1">
      <c r="BP312309" s="90"/>
    </row>
    <row r="312310" spans="68:68" customFormat="1">
      <c r="BP312310" s="90"/>
    </row>
    <row r="312311" spans="68:68" customFormat="1">
      <c r="BP312311" s="90"/>
    </row>
    <row r="312312" spans="68:68" customFormat="1">
      <c r="BP312312" s="90"/>
    </row>
    <row r="312313" spans="68:68" customFormat="1">
      <c r="BP312313" s="90"/>
    </row>
    <row r="312314" spans="68:68" customFormat="1">
      <c r="BP312314" s="90"/>
    </row>
    <row r="312315" spans="68:68" customFormat="1">
      <c r="BP312315" s="90"/>
    </row>
    <row r="312316" spans="68:68" customFormat="1">
      <c r="BP312316" s="90"/>
    </row>
    <row r="312317" spans="68:68" customFormat="1">
      <c r="BP312317" s="90"/>
    </row>
    <row r="312318" spans="68:68" customFormat="1">
      <c r="BP312318" s="90"/>
    </row>
    <row r="312319" spans="68:68" customFormat="1">
      <c r="BP312319" s="90"/>
    </row>
    <row r="312320" spans="68:68" customFormat="1">
      <c r="BP312320" s="90"/>
    </row>
    <row r="312321" spans="68:68" customFormat="1">
      <c r="BP312321" s="90"/>
    </row>
    <row r="312322" spans="68:68" customFormat="1">
      <c r="BP312322" s="90"/>
    </row>
    <row r="312323" spans="68:68" customFormat="1">
      <c r="BP312323" s="90"/>
    </row>
    <row r="312324" spans="68:68" customFormat="1">
      <c r="BP312324" s="90"/>
    </row>
    <row r="312325" spans="68:68" customFormat="1">
      <c r="BP312325" s="90"/>
    </row>
    <row r="312326" spans="68:68" customFormat="1">
      <c r="BP312326" s="90"/>
    </row>
    <row r="312327" spans="68:68" customFormat="1">
      <c r="BP312327" s="90"/>
    </row>
    <row r="312328" spans="68:68" customFormat="1">
      <c r="BP312328" s="90"/>
    </row>
    <row r="312329" spans="68:68" customFormat="1">
      <c r="BP312329" s="90"/>
    </row>
    <row r="312330" spans="68:68" customFormat="1">
      <c r="BP312330" s="90"/>
    </row>
    <row r="312331" spans="68:68" customFormat="1">
      <c r="BP312331" s="90"/>
    </row>
    <row r="312332" spans="68:68" customFormat="1">
      <c r="BP312332" s="90"/>
    </row>
    <row r="312333" spans="68:68" customFormat="1">
      <c r="BP312333" s="90"/>
    </row>
    <row r="312334" spans="68:68" customFormat="1">
      <c r="BP312334" s="90"/>
    </row>
    <row r="312335" spans="68:68" customFormat="1">
      <c r="BP312335" s="90"/>
    </row>
    <row r="312336" spans="68:68" customFormat="1">
      <c r="BP312336" s="90"/>
    </row>
    <row r="312337" spans="68:68" customFormat="1">
      <c r="BP312337" s="90"/>
    </row>
    <row r="312338" spans="68:68" customFormat="1">
      <c r="BP312338" s="90"/>
    </row>
    <row r="312339" spans="68:68" customFormat="1">
      <c r="BP312339" s="90"/>
    </row>
    <row r="312340" spans="68:68" customFormat="1">
      <c r="BP312340" s="90"/>
    </row>
    <row r="312341" spans="68:68" customFormat="1">
      <c r="BP312341" s="90"/>
    </row>
    <row r="312342" spans="68:68" customFormat="1">
      <c r="BP312342" s="90"/>
    </row>
    <row r="312343" spans="68:68" customFormat="1">
      <c r="BP312343" s="90"/>
    </row>
    <row r="312344" spans="68:68" customFormat="1">
      <c r="BP312344" s="90"/>
    </row>
    <row r="312345" spans="68:68" customFormat="1">
      <c r="BP312345" s="90"/>
    </row>
    <row r="312346" spans="68:68" customFormat="1">
      <c r="BP312346" s="90"/>
    </row>
    <row r="312347" spans="68:68" customFormat="1">
      <c r="BP312347" s="90"/>
    </row>
    <row r="312348" spans="68:68" customFormat="1">
      <c r="BP312348" s="90"/>
    </row>
    <row r="312349" spans="68:68" customFormat="1">
      <c r="BP312349" s="90"/>
    </row>
    <row r="312350" spans="68:68" customFormat="1">
      <c r="BP312350" s="90"/>
    </row>
    <row r="312351" spans="68:68" customFormat="1">
      <c r="BP312351" s="90"/>
    </row>
    <row r="312352" spans="68:68" customFormat="1">
      <c r="BP312352" s="90"/>
    </row>
    <row r="312353" spans="68:68" customFormat="1">
      <c r="BP312353" s="90"/>
    </row>
    <row r="312354" spans="68:68" customFormat="1">
      <c r="BP312354" s="90"/>
    </row>
    <row r="312355" spans="68:68" customFormat="1">
      <c r="BP312355" s="90"/>
    </row>
    <row r="312356" spans="68:68" customFormat="1">
      <c r="BP312356" s="90"/>
    </row>
    <row r="312357" spans="68:68" customFormat="1">
      <c r="BP312357" s="90"/>
    </row>
    <row r="312358" spans="68:68" customFormat="1">
      <c r="BP312358" s="90"/>
    </row>
    <row r="312359" spans="68:68" customFormat="1">
      <c r="BP312359" s="90"/>
    </row>
    <row r="312360" spans="68:68" customFormat="1">
      <c r="BP312360" s="90"/>
    </row>
    <row r="312361" spans="68:68" customFormat="1">
      <c r="BP312361" s="90"/>
    </row>
    <row r="312362" spans="68:68" customFormat="1">
      <c r="BP312362" s="90"/>
    </row>
    <row r="312363" spans="68:68" customFormat="1">
      <c r="BP312363" s="90"/>
    </row>
    <row r="312364" spans="68:68" customFormat="1">
      <c r="BP312364" s="90"/>
    </row>
    <row r="312365" spans="68:68" customFormat="1">
      <c r="BP312365" s="90"/>
    </row>
    <row r="312366" spans="68:68" customFormat="1">
      <c r="BP312366" s="90"/>
    </row>
    <row r="312367" spans="68:68" customFormat="1">
      <c r="BP312367" s="90"/>
    </row>
    <row r="312368" spans="68:68" customFormat="1">
      <c r="BP312368" s="90"/>
    </row>
    <row r="312369" spans="68:68" customFormat="1">
      <c r="BP312369" s="90"/>
    </row>
    <row r="312370" spans="68:68" customFormat="1">
      <c r="BP312370" s="90"/>
    </row>
    <row r="312371" spans="68:68" customFormat="1">
      <c r="BP312371" s="90"/>
    </row>
    <row r="312372" spans="68:68" customFormat="1">
      <c r="BP312372" s="90"/>
    </row>
    <row r="312373" spans="68:68" customFormat="1">
      <c r="BP312373" s="90"/>
    </row>
    <row r="312374" spans="68:68" customFormat="1">
      <c r="BP312374" s="90"/>
    </row>
    <row r="312375" spans="68:68" customFormat="1">
      <c r="BP312375" s="90"/>
    </row>
    <row r="312376" spans="68:68" customFormat="1">
      <c r="BP312376" s="90"/>
    </row>
    <row r="312377" spans="68:68" customFormat="1">
      <c r="BP312377" s="90"/>
    </row>
    <row r="312378" spans="68:68" customFormat="1">
      <c r="BP312378" s="90"/>
    </row>
    <row r="312379" spans="68:68" customFormat="1">
      <c r="BP312379" s="90"/>
    </row>
    <row r="312380" spans="68:68" customFormat="1">
      <c r="BP312380" s="90"/>
    </row>
    <row r="312381" spans="68:68" customFormat="1">
      <c r="BP312381" s="90"/>
    </row>
    <row r="312382" spans="68:68" customFormat="1">
      <c r="BP312382" s="90"/>
    </row>
    <row r="312383" spans="68:68" customFormat="1">
      <c r="BP312383" s="90"/>
    </row>
    <row r="312384" spans="68:68" customFormat="1">
      <c r="BP312384" s="90"/>
    </row>
    <row r="312385" spans="68:68" customFormat="1">
      <c r="BP312385" s="90"/>
    </row>
    <row r="312386" spans="68:68" customFormat="1">
      <c r="BP312386" s="90"/>
    </row>
    <row r="312387" spans="68:68" customFormat="1">
      <c r="BP312387" s="90"/>
    </row>
    <row r="312388" spans="68:68" customFormat="1">
      <c r="BP312388" s="90"/>
    </row>
    <row r="312389" spans="68:68" customFormat="1">
      <c r="BP312389" s="90"/>
    </row>
    <row r="312390" spans="68:68" customFormat="1">
      <c r="BP312390" s="90"/>
    </row>
    <row r="312391" spans="68:68" customFormat="1">
      <c r="BP312391" s="90"/>
    </row>
    <row r="312392" spans="68:68" customFormat="1">
      <c r="BP312392" s="90"/>
    </row>
    <row r="312393" spans="68:68" customFormat="1">
      <c r="BP312393" s="90"/>
    </row>
    <row r="312394" spans="68:68" customFormat="1">
      <c r="BP312394" s="90"/>
    </row>
    <row r="312395" spans="68:68" customFormat="1">
      <c r="BP312395" s="90"/>
    </row>
    <row r="312396" spans="68:68" customFormat="1">
      <c r="BP312396" s="90"/>
    </row>
    <row r="312397" spans="68:68" customFormat="1">
      <c r="BP312397" s="90"/>
    </row>
    <row r="312398" spans="68:68" customFormat="1">
      <c r="BP312398" s="90"/>
    </row>
    <row r="312399" spans="68:68" customFormat="1">
      <c r="BP312399" s="90"/>
    </row>
    <row r="312400" spans="68:68" customFormat="1">
      <c r="BP312400" s="90"/>
    </row>
    <row r="312401" spans="68:68" customFormat="1">
      <c r="BP312401" s="90"/>
    </row>
    <row r="312402" spans="68:68" customFormat="1">
      <c r="BP312402" s="90"/>
    </row>
    <row r="312403" spans="68:68" customFormat="1">
      <c r="BP312403" s="90"/>
    </row>
    <row r="312404" spans="68:68" customFormat="1">
      <c r="BP312404" s="90"/>
    </row>
    <row r="312405" spans="68:68" customFormat="1">
      <c r="BP312405" s="90"/>
    </row>
    <row r="312406" spans="68:68" customFormat="1">
      <c r="BP312406" s="90"/>
    </row>
    <row r="312407" spans="68:68" customFormat="1">
      <c r="BP312407" s="90"/>
    </row>
    <row r="312408" spans="68:68" customFormat="1">
      <c r="BP312408" s="90"/>
    </row>
    <row r="312409" spans="68:68" customFormat="1">
      <c r="BP312409" s="90"/>
    </row>
    <row r="312410" spans="68:68" customFormat="1">
      <c r="BP312410" s="90"/>
    </row>
    <row r="312411" spans="68:68" customFormat="1">
      <c r="BP312411" s="90"/>
    </row>
    <row r="312412" spans="68:68" customFormat="1">
      <c r="BP312412" s="90"/>
    </row>
    <row r="312413" spans="68:68" customFormat="1">
      <c r="BP312413" s="90"/>
    </row>
    <row r="312414" spans="68:68" customFormat="1">
      <c r="BP312414" s="90"/>
    </row>
    <row r="312415" spans="68:68" customFormat="1">
      <c r="BP312415" s="90"/>
    </row>
    <row r="312416" spans="68:68" customFormat="1">
      <c r="BP312416" s="90"/>
    </row>
    <row r="312417" spans="68:68" customFormat="1">
      <c r="BP312417" s="90"/>
    </row>
    <row r="312418" spans="68:68" customFormat="1">
      <c r="BP312418" s="90"/>
    </row>
    <row r="312419" spans="68:68" customFormat="1">
      <c r="BP312419" s="90"/>
    </row>
    <row r="312420" spans="68:68" customFormat="1">
      <c r="BP312420" s="90"/>
    </row>
    <row r="312421" spans="68:68" customFormat="1">
      <c r="BP312421" s="90"/>
    </row>
    <row r="312422" spans="68:68" customFormat="1">
      <c r="BP312422" s="90"/>
    </row>
    <row r="312423" spans="68:68" customFormat="1">
      <c r="BP312423" s="90"/>
    </row>
    <row r="312424" spans="68:68" customFormat="1">
      <c r="BP312424" s="90"/>
    </row>
    <row r="312425" spans="68:68" customFormat="1">
      <c r="BP312425" s="90"/>
    </row>
    <row r="312426" spans="68:68" customFormat="1">
      <c r="BP312426" s="90"/>
    </row>
    <row r="312427" spans="68:68" customFormat="1">
      <c r="BP312427" s="90"/>
    </row>
    <row r="312428" spans="68:68" customFormat="1">
      <c r="BP312428" s="90"/>
    </row>
    <row r="312429" spans="68:68" customFormat="1">
      <c r="BP312429" s="90"/>
    </row>
    <row r="312430" spans="68:68" customFormat="1">
      <c r="BP312430" s="90"/>
    </row>
    <row r="312431" spans="68:68" customFormat="1">
      <c r="BP312431" s="90"/>
    </row>
    <row r="312432" spans="68:68" customFormat="1">
      <c r="BP312432" s="90"/>
    </row>
    <row r="312433" spans="68:68" customFormat="1">
      <c r="BP312433" s="90"/>
    </row>
    <row r="312434" spans="68:68" customFormat="1">
      <c r="BP312434" s="90"/>
    </row>
    <row r="312435" spans="68:68" customFormat="1">
      <c r="BP312435" s="90"/>
    </row>
    <row r="312436" spans="68:68" customFormat="1">
      <c r="BP312436" s="90"/>
    </row>
    <row r="312437" spans="68:68" customFormat="1">
      <c r="BP312437" s="90"/>
    </row>
    <row r="312438" spans="68:68" customFormat="1">
      <c r="BP312438" s="90"/>
    </row>
    <row r="312439" spans="68:68" customFormat="1">
      <c r="BP312439" s="90"/>
    </row>
    <row r="312440" spans="68:68" customFormat="1">
      <c r="BP312440" s="90"/>
    </row>
    <row r="312441" spans="68:68" customFormat="1">
      <c r="BP312441" s="90"/>
    </row>
    <row r="312442" spans="68:68" customFormat="1">
      <c r="BP312442" s="90"/>
    </row>
    <row r="312443" spans="68:68" customFormat="1">
      <c r="BP312443" s="90"/>
    </row>
    <row r="312444" spans="68:68" customFormat="1">
      <c r="BP312444" s="90"/>
    </row>
    <row r="312445" spans="68:68" customFormat="1">
      <c r="BP312445" s="90"/>
    </row>
    <row r="312446" spans="68:68" customFormat="1">
      <c r="BP312446" s="90"/>
    </row>
    <row r="312447" spans="68:68" customFormat="1">
      <c r="BP312447" s="90"/>
    </row>
    <row r="312448" spans="68:68" customFormat="1">
      <c r="BP312448" s="90"/>
    </row>
    <row r="312449" spans="68:68" customFormat="1">
      <c r="BP312449" s="90"/>
    </row>
    <row r="312450" spans="68:68" customFormat="1">
      <c r="BP312450" s="90"/>
    </row>
    <row r="312451" spans="68:68" customFormat="1">
      <c r="BP312451" s="90"/>
    </row>
    <row r="312452" spans="68:68" customFormat="1">
      <c r="BP312452" s="90"/>
    </row>
    <row r="312453" spans="68:68" customFormat="1">
      <c r="BP312453" s="90"/>
    </row>
    <row r="312454" spans="68:68" customFormat="1">
      <c r="BP312454" s="90"/>
    </row>
    <row r="312455" spans="68:68" customFormat="1">
      <c r="BP312455" s="90"/>
    </row>
    <row r="312456" spans="68:68" customFormat="1">
      <c r="BP312456" s="90"/>
    </row>
    <row r="312457" spans="68:68" customFormat="1">
      <c r="BP312457" s="90"/>
    </row>
    <row r="312458" spans="68:68" customFormat="1">
      <c r="BP312458" s="90"/>
    </row>
    <row r="312459" spans="68:68" customFormat="1">
      <c r="BP312459" s="90"/>
    </row>
    <row r="312460" spans="68:68" customFormat="1">
      <c r="BP312460" s="90"/>
    </row>
    <row r="312461" spans="68:68" customFormat="1">
      <c r="BP312461" s="90"/>
    </row>
    <row r="312462" spans="68:68" customFormat="1">
      <c r="BP312462" s="90"/>
    </row>
    <row r="312463" spans="68:68" customFormat="1">
      <c r="BP312463" s="90"/>
    </row>
    <row r="312464" spans="68:68" customFormat="1">
      <c r="BP312464" s="90"/>
    </row>
    <row r="312465" spans="68:68" customFormat="1">
      <c r="BP312465" s="90"/>
    </row>
    <row r="312466" spans="68:68" customFormat="1">
      <c r="BP312466" s="90"/>
    </row>
    <row r="312467" spans="68:68" customFormat="1">
      <c r="BP312467" s="90"/>
    </row>
    <row r="312468" spans="68:68" customFormat="1">
      <c r="BP312468" s="90"/>
    </row>
    <row r="312469" spans="68:68" customFormat="1">
      <c r="BP312469" s="90"/>
    </row>
    <row r="312470" spans="68:68" customFormat="1">
      <c r="BP312470" s="90"/>
    </row>
    <row r="312471" spans="68:68" customFormat="1">
      <c r="BP312471" s="90"/>
    </row>
    <row r="312472" spans="68:68" customFormat="1">
      <c r="BP312472" s="90"/>
    </row>
    <row r="312473" spans="68:68" customFormat="1">
      <c r="BP312473" s="90"/>
    </row>
    <row r="312474" spans="68:68" customFormat="1">
      <c r="BP312474" s="90"/>
    </row>
    <row r="312475" spans="68:68" customFormat="1">
      <c r="BP312475" s="90"/>
    </row>
    <row r="312476" spans="68:68" customFormat="1">
      <c r="BP312476" s="90"/>
    </row>
    <row r="312477" spans="68:68" customFormat="1">
      <c r="BP312477" s="90"/>
    </row>
    <row r="312478" spans="68:68" customFormat="1">
      <c r="BP312478" s="90"/>
    </row>
    <row r="312479" spans="68:68" customFormat="1">
      <c r="BP312479" s="90"/>
    </row>
    <row r="312480" spans="68:68" customFormat="1">
      <c r="BP312480" s="90"/>
    </row>
    <row r="312481" spans="68:68" customFormat="1">
      <c r="BP312481" s="90"/>
    </row>
    <row r="312482" spans="68:68" customFormat="1">
      <c r="BP312482" s="90"/>
    </row>
    <row r="312483" spans="68:68" customFormat="1">
      <c r="BP312483" s="90"/>
    </row>
    <row r="312484" spans="68:68" customFormat="1">
      <c r="BP312484" s="90"/>
    </row>
    <row r="312485" spans="68:68" customFormat="1">
      <c r="BP312485" s="90"/>
    </row>
    <row r="312486" spans="68:68" customFormat="1">
      <c r="BP312486" s="90"/>
    </row>
    <row r="312487" spans="68:68" customFormat="1">
      <c r="BP312487" s="90"/>
    </row>
    <row r="312488" spans="68:68" customFormat="1">
      <c r="BP312488" s="90"/>
    </row>
    <row r="312489" spans="68:68" customFormat="1">
      <c r="BP312489" s="90"/>
    </row>
    <row r="312490" spans="68:68" customFormat="1">
      <c r="BP312490" s="90"/>
    </row>
    <row r="312491" spans="68:68" customFormat="1">
      <c r="BP312491" s="90"/>
    </row>
    <row r="312492" spans="68:68" customFormat="1">
      <c r="BP312492" s="90"/>
    </row>
    <row r="312493" spans="68:68" customFormat="1">
      <c r="BP312493" s="90"/>
    </row>
    <row r="312494" spans="68:68" customFormat="1">
      <c r="BP312494" s="90"/>
    </row>
    <row r="312495" spans="68:68" customFormat="1">
      <c r="BP312495" s="90"/>
    </row>
    <row r="312496" spans="68:68" customFormat="1">
      <c r="BP312496" s="90"/>
    </row>
    <row r="312497" spans="68:68" customFormat="1">
      <c r="BP312497" s="90"/>
    </row>
    <row r="312498" spans="68:68" customFormat="1">
      <c r="BP312498" s="90"/>
    </row>
    <row r="312499" spans="68:68" customFormat="1">
      <c r="BP312499" s="90"/>
    </row>
    <row r="312500" spans="68:68" customFormat="1">
      <c r="BP312500" s="90"/>
    </row>
    <row r="312501" spans="68:68" customFormat="1">
      <c r="BP312501" s="90"/>
    </row>
    <row r="312502" spans="68:68" customFormat="1">
      <c r="BP312502" s="90"/>
    </row>
    <row r="312503" spans="68:68" customFormat="1">
      <c r="BP312503" s="90"/>
    </row>
    <row r="312504" spans="68:68" customFormat="1">
      <c r="BP312504" s="90"/>
    </row>
    <row r="312505" spans="68:68" customFormat="1">
      <c r="BP312505" s="90"/>
    </row>
    <row r="312506" spans="68:68" customFormat="1">
      <c r="BP312506" s="90"/>
    </row>
    <row r="312507" spans="68:68" customFormat="1">
      <c r="BP312507" s="90"/>
    </row>
    <row r="312508" spans="68:68" customFormat="1">
      <c r="BP312508" s="90"/>
    </row>
    <row r="312509" spans="68:68" customFormat="1">
      <c r="BP312509" s="90"/>
    </row>
    <row r="312510" spans="68:68" customFormat="1">
      <c r="BP312510" s="90"/>
    </row>
    <row r="312511" spans="68:68" customFormat="1">
      <c r="BP312511" s="90"/>
    </row>
    <row r="312512" spans="68:68" customFormat="1">
      <c r="BP312512" s="90"/>
    </row>
    <row r="312513" spans="68:68" customFormat="1">
      <c r="BP312513" s="90"/>
    </row>
    <row r="312514" spans="68:68" customFormat="1">
      <c r="BP312514" s="90"/>
    </row>
    <row r="312515" spans="68:68" customFormat="1">
      <c r="BP312515" s="90"/>
    </row>
    <row r="312516" spans="68:68" customFormat="1">
      <c r="BP312516" s="90"/>
    </row>
    <row r="312517" spans="68:68" customFormat="1">
      <c r="BP312517" s="90"/>
    </row>
    <row r="312518" spans="68:68" customFormat="1">
      <c r="BP312518" s="90"/>
    </row>
    <row r="312519" spans="68:68" customFormat="1">
      <c r="BP312519" s="90"/>
    </row>
    <row r="312520" spans="68:68" customFormat="1">
      <c r="BP312520" s="90"/>
    </row>
    <row r="312521" spans="68:68" customFormat="1">
      <c r="BP312521" s="90"/>
    </row>
    <row r="312522" spans="68:68" customFormat="1">
      <c r="BP312522" s="90"/>
    </row>
    <row r="312523" spans="68:68" customFormat="1">
      <c r="BP312523" s="90"/>
    </row>
    <row r="312524" spans="68:68" customFormat="1">
      <c r="BP312524" s="90"/>
    </row>
    <row r="312525" spans="68:68" customFormat="1">
      <c r="BP312525" s="90"/>
    </row>
    <row r="312526" spans="68:68" customFormat="1">
      <c r="BP312526" s="90"/>
    </row>
    <row r="312527" spans="68:68" customFormat="1">
      <c r="BP312527" s="90"/>
    </row>
    <row r="312528" spans="68:68" customFormat="1">
      <c r="BP312528" s="90"/>
    </row>
    <row r="312529" spans="68:68" customFormat="1">
      <c r="BP312529" s="90"/>
    </row>
    <row r="312530" spans="68:68" customFormat="1">
      <c r="BP312530" s="90"/>
    </row>
    <row r="312531" spans="68:68" customFormat="1">
      <c r="BP312531" s="90"/>
    </row>
    <row r="312532" spans="68:68" customFormat="1">
      <c r="BP312532" s="90"/>
    </row>
    <row r="312533" spans="68:68" customFormat="1">
      <c r="BP312533" s="90"/>
    </row>
    <row r="312534" spans="68:68" customFormat="1">
      <c r="BP312534" s="90"/>
    </row>
    <row r="312535" spans="68:68" customFormat="1">
      <c r="BP312535" s="90"/>
    </row>
    <row r="312536" spans="68:68" customFormat="1">
      <c r="BP312536" s="90"/>
    </row>
    <row r="312537" spans="68:68" customFormat="1">
      <c r="BP312537" s="90"/>
    </row>
    <row r="312538" spans="68:68" customFormat="1">
      <c r="BP312538" s="90"/>
    </row>
    <row r="312539" spans="68:68" customFormat="1">
      <c r="BP312539" s="90"/>
    </row>
    <row r="312540" spans="68:68" customFormat="1">
      <c r="BP312540" s="90"/>
    </row>
    <row r="312541" spans="68:68" customFormat="1">
      <c r="BP312541" s="90"/>
    </row>
    <row r="312542" spans="68:68" customFormat="1">
      <c r="BP312542" s="90"/>
    </row>
    <row r="312543" spans="68:68" customFormat="1">
      <c r="BP312543" s="90"/>
    </row>
    <row r="312544" spans="68:68" customFormat="1">
      <c r="BP312544" s="90"/>
    </row>
    <row r="312545" spans="68:68" customFormat="1">
      <c r="BP312545" s="90"/>
    </row>
    <row r="312546" spans="68:68" customFormat="1">
      <c r="BP312546" s="90"/>
    </row>
    <row r="312547" spans="68:68" customFormat="1">
      <c r="BP312547" s="90"/>
    </row>
    <row r="312548" spans="68:68" customFormat="1">
      <c r="BP312548" s="90"/>
    </row>
    <row r="312549" spans="68:68" customFormat="1">
      <c r="BP312549" s="90"/>
    </row>
    <row r="312550" spans="68:68" customFormat="1">
      <c r="BP312550" s="90"/>
    </row>
    <row r="312551" spans="68:68" customFormat="1">
      <c r="BP312551" s="90"/>
    </row>
    <row r="312552" spans="68:68" customFormat="1">
      <c r="BP312552" s="90"/>
    </row>
    <row r="312553" spans="68:68" customFormat="1">
      <c r="BP312553" s="90"/>
    </row>
    <row r="312554" spans="68:68" customFormat="1">
      <c r="BP312554" s="90"/>
    </row>
    <row r="312555" spans="68:68" customFormat="1">
      <c r="BP312555" s="90"/>
    </row>
    <row r="312556" spans="68:68" customFormat="1">
      <c r="BP312556" s="90"/>
    </row>
    <row r="312557" spans="68:68" customFormat="1">
      <c r="BP312557" s="90"/>
    </row>
    <row r="312558" spans="68:68" customFormat="1">
      <c r="BP312558" s="90"/>
    </row>
    <row r="312559" spans="68:68" customFormat="1">
      <c r="BP312559" s="90"/>
    </row>
    <row r="312560" spans="68:68" customFormat="1">
      <c r="BP312560" s="90"/>
    </row>
    <row r="312561" spans="68:68" customFormat="1">
      <c r="BP312561" s="90"/>
    </row>
    <row r="312562" spans="68:68" customFormat="1">
      <c r="BP312562" s="90"/>
    </row>
    <row r="312563" spans="68:68" customFormat="1">
      <c r="BP312563" s="90"/>
    </row>
    <row r="312564" spans="68:68" customFormat="1">
      <c r="BP312564" s="90"/>
    </row>
    <row r="312565" spans="68:68" customFormat="1">
      <c r="BP312565" s="90"/>
    </row>
    <row r="312566" spans="68:68" customFormat="1">
      <c r="BP312566" s="90"/>
    </row>
    <row r="312567" spans="68:68" customFormat="1">
      <c r="BP312567" s="90"/>
    </row>
    <row r="312568" spans="68:68" customFormat="1">
      <c r="BP312568" s="90"/>
    </row>
    <row r="312569" spans="68:68" customFormat="1">
      <c r="BP312569" s="90"/>
    </row>
    <row r="312570" spans="68:68" customFormat="1">
      <c r="BP312570" s="90"/>
    </row>
    <row r="312571" spans="68:68" customFormat="1">
      <c r="BP312571" s="90"/>
    </row>
    <row r="312572" spans="68:68" customFormat="1">
      <c r="BP312572" s="90"/>
    </row>
    <row r="312573" spans="68:68" customFormat="1">
      <c r="BP312573" s="90"/>
    </row>
    <row r="312574" spans="68:68" customFormat="1">
      <c r="BP312574" s="90"/>
    </row>
    <row r="312575" spans="68:68" customFormat="1">
      <c r="BP312575" s="90"/>
    </row>
    <row r="312576" spans="68:68" customFormat="1">
      <c r="BP312576" s="90"/>
    </row>
    <row r="312577" spans="68:68" customFormat="1">
      <c r="BP312577" s="90"/>
    </row>
    <row r="312578" spans="68:68" customFormat="1">
      <c r="BP312578" s="90"/>
    </row>
    <row r="312579" spans="68:68" customFormat="1">
      <c r="BP312579" s="90"/>
    </row>
    <row r="312580" spans="68:68" customFormat="1">
      <c r="BP312580" s="90"/>
    </row>
    <row r="312581" spans="68:68" customFormat="1">
      <c r="BP312581" s="90"/>
    </row>
    <row r="312582" spans="68:68" customFormat="1">
      <c r="BP312582" s="90"/>
    </row>
    <row r="312583" spans="68:68" customFormat="1">
      <c r="BP312583" s="90"/>
    </row>
    <row r="312584" spans="68:68" customFormat="1">
      <c r="BP312584" s="90"/>
    </row>
    <row r="312585" spans="68:68" customFormat="1">
      <c r="BP312585" s="90"/>
    </row>
    <row r="312586" spans="68:68" customFormat="1">
      <c r="BP312586" s="90"/>
    </row>
    <row r="312587" spans="68:68" customFormat="1">
      <c r="BP312587" s="90"/>
    </row>
    <row r="312588" spans="68:68" customFormat="1">
      <c r="BP312588" s="90"/>
    </row>
    <row r="312589" spans="68:68" customFormat="1">
      <c r="BP312589" s="90"/>
    </row>
    <row r="312590" spans="68:68" customFormat="1">
      <c r="BP312590" s="90"/>
    </row>
    <row r="312591" spans="68:68" customFormat="1">
      <c r="BP312591" s="90"/>
    </row>
    <row r="312592" spans="68:68" customFormat="1">
      <c r="BP312592" s="90"/>
    </row>
    <row r="312593" spans="68:68" customFormat="1">
      <c r="BP312593" s="90"/>
    </row>
    <row r="312594" spans="68:68" customFormat="1">
      <c r="BP312594" s="90"/>
    </row>
    <row r="312595" spans="68:68" customFormat="1">
      <c r="BP312595" s="90"/>
    </row>
    <row r="312596" spans="68:68" customFormat="1">
      <c r="BP312596" s="90"/>
    </row>
    <row r="312597" spans="68:68" customFormat="1">
      <c r="BP312597" s="90"/>
    </row>
    <row r="312598" spans="68:68" customFormat="1">
      <c r="BP312598" s="90"/>
    </row>
    <row r="312599" spans="68:68" customFormat="1">
      <c r="BP312599" s="90"/>
    </row>
    <row r="312600" spans="68:68" customFormat="1">
      <c r="BP312600" s="90"/>
    </row>
    <row r="312601" spans="68:68" customFormat="1">
      <c r="BP312601" s="90"/>
    </row>
    <row r="312602" spans="68:68" customFormat="1">
      <c r="BP312602" s="90"/>
    </row>
    <row r="312603" spans="68:68" customFormat="1">
      <c r="BP312603" s="90"/>
    </row>
    <row r="312604" spans="68:68" customFormat="1">
      <c r="BP312604" s="90"/>
    </row>
    <row r="312605" spans="68:68" customFormat="1">
      <c r="BP312605" s="90"/>
    </row>
    <row r="312606" spans="68:68" customFormat="1">
      <c r="BP312606" s="90"/>
    </row>
    <row r="312607" spans="68:68" customFormat="1">
      <c r="BP312607" s="90"/>
    </row>
    <row r="312608" spans="68:68" customFormat="1">
      <c r="BP312608" s="90"/>
    </row>
    <row r="312609" spans="68:68" customFormat="1">
      <c r="BP312609" s="90"/>
    </row>
    <row r="312610" spans="68:68" customFormat="1">
      <c r="BP312610" s="90"/>
    </row>
    <row r="312611" spans="68:68" customFormat="1">
      <c r="BP312611" s="90"/>
    </row>
    <row r="312612" spans="68:68" customFormat="1">
      <c r="BP312612" s="90"/>
    </row>
    <row r="312613" spans="68:68" customFormat="1">
      <c r="BP312613" s="90"/>
    </row>
    <row r="312614" spans="68:68" customFormat="1">
      <c r="BP312614" s="90"/>
    </row>
    <row r="312615" spans="68:68" customFormat="1">
      <c r="BP312615" s="90"/>
    </row>
    <row r="312616" spans="68:68" customFormat="1">
      <c r="BP312616" s="90"/>
    </row>
    <row r="312617" spans="68:68" customFormat="1">
      <c r="BP312617" s="90"/>
    </row>
    <row r="312618" spans="68:68" customFormat="1">
      <c r="BP312618" s="90"/>
    </row>
    <row r="312619" spans="68:68" customFormat="1">
      <c r="BP312619" s="90"/>
    </row>
    <row r="312620" spans="68:68" customFormat="1">
      <c r="BP312620" s="90"/>
    </row>
    <row r="312621" spans="68:68" customFormat="1">
      <c r="BP312621" s="90"/>
    </row>
    <row r="312622" spans="68:68" customFormat="1">
      <c r="BP312622" s="90"/>
    </row>
    <row r="312623" spans="68:68" customFormat="1">
      <c r="BP312623" s="90"/>
    </row>
    <row r="312624" spans="68:68" customFormat="1">
      <c r="BP312624" s="90"/>
    </row>
    <row r="312625" spans="68:68" customFormat="1">
      <c r="BP312625" s="90"/>
    </row>
    <row r="312626" spans="68:68" customFormat="1">
      <c r="BP312626" s="90"/>
    </row>
    <row r="312627" spans="68:68" customFormat="1">
      <c r="BP312627" s="90"/>
    </row>
    <row r="312628" spans="68:68" customFormat="1">
      <c r="BP312628" s="90"/>
    </row>
    <row r="312629" spans="68:68" customFormat="1">
      <c r="BP312629" s="90"/>
    </row>
    <row r="312630" spans="68:68" customFormat="1">
      <c r="BP312630" s="90"/>
    </row>
    <row r="312631" spans="68:68" customFormat="1">
      <c r="BP312631" s="90"/>
    </row>
    <row r="312632" spans="68:68" customFormat="1">
      <c r="BP312632" s="90"/>
    </row>
    <row r="312633" spans="68:68" customFormat="1">
      <c r="BP312633" s="90"/>
    </row>
    <row r="312634" spans="68:68" customFormat="1">
      <c r="BP312634" s="90"/>
    </row>
    <row r="312635" spans="68:68" customFormat="1">
      <c r="BP312635" s="90"/>
    </row>
    <row r="312636" spans="68:68" customFormat="1">
      <c r="BP312636" s="90"/>
    </row>
    <row r="312637" spans="68:68" customFormat="1">
      <c r="BP312637" s="90"/>
    </row>
    <row r="312638" spans="68:68" customFormat="1">
      <c r="BP312638" s="90"/>
    </row>
    <row r="312639" spans="68:68" customFormat="1">
      <c r="BP312639" s="90"/>
    </row>
    <row r="312640" spans="68:68" customFormat="1">
      <c r="BP312640" s="90"/>
    </row>
    <row r="312641" spans="68:68" customFormat="1">
      <c r="BP312641" s="90"/>
    </row>
    <row r="312642" spans="68:68" customFormat="1">
      <c r="BP312642" s="90"/>
    </row>
    <row r="312643" spans="68:68" customFormat="1">
      <c r="BP312643" s="90"/>
    </row>
    <row r="312644" spans="68:68" customFormat="1">
      <c r="BP312644" s="90"/>
    </row>
    <row r="312645" spans="68:68" customFormat="1">
      <c r="BP312645" s="90"/>
    </row>
    <row r="312646" spans="68:68" customFormat="1">
      <c r="BP312646" s="90"/>
    </row>
    <row r="312647" spans="68:68" customFormat="1">
      <c r="BP312647" s="90"/>
    </row>
    <row r="312648" spans="68:68" customFormat="1">
      <c r="BP312648" s="90"/>
    </row>
    <row r="312649" spans="68:68" customFormat="1">
      <c r="BP312649" s="90"/>
    </row>
    <row r="312650" spans="68:68" customFormat="1">
      <c r="BP312650" s="90"/>
    </row>
    <row r="312651" spans="68:68" customFormat="1">
      <c r="BP312651" s="90"/>
    </row>
    <row r="312652" spans="68:68" customFormat="1">
      <c r="BP312652" s="90"/>
    </row>
    <row r="312653" spans="68:68" customFormat="1">
      <c r="BP312653" s="90"/>
    </row>
    <row r="312654" spans="68:68" customFormat="1">
      <c r="BP312654" s="90"/>
    </row>
    <row r="312655" spans="68:68" customFormat="1">
      <c r="BP312655" s="90"/>
    </row>
    <row r="312656" spans="68:68" customFormat="1">
      <c r="BP312656" s="90"/>
    </row>
    <row r="312657" spans="68:68" customFormat="1">
      <c r="BP312657" s="90"/>
    </row>
    <row r="312658" spans="68:68" customFormat="1">
      <c r="BP312658" s="90"/>
    </row>
    <row r="312659" spans="68:68" customFormat="1">
      <c r="BP312659" s="90"/>
    </row>
    <row r="312660" spans="68:68" customFormat="1">
      <c r="BP312660" s="90"/>
    </row>
    <row r="312661" spans="68:68" customFormat="1">
      <c r="BP312661" s="90"/>
    </row>
    <row r="312662" spans="68:68" customFormat="1">
      <c r="BP312662" s="90"/>
    </row>
    <row r="312663" spans="68:68" customFormat="1">
      <c r="BP312663" s="90"/>
    </row>
    <row r="312664" spans="68:68" customFormat="1">
      <c r="BP312664" s="90"/>
    </row>
    <row r="312665" spans="68:68" customFormat="1">
      <c r="BP312665" s="90"/>
    </row>
    <row r="312666" spans="68:68" customFormat="1">
      <c r="BP312666" s="90"/>
    </row>
    <row r="312667" spans="68:68" customFormat="1">
      <c r="BP312667" s="90"/>
    </row>
    <row r="312668" spans="68:68" customFormat="1">
      <c r="BP312668" s="90"/>
    </row>
    <row r="312669" spans="68:68" customFormat="1">
      <c r="BP312669" s="90"/>
    </row>
    <row r="312670" spans="68:68" customFormat="1">
      <c r="BP312670" s="90"/>
    </row>
    <row r="312671" spans="68:68" customFormat="1">
      <c r="BP312671" s="90"/>
    </row>
    <row r="312672" spans="68:68" customFormat="1">
      <c r="BP312672" s="90"/>
    </row>
    <row r="312673" spans="68:68" customFormat="1">
      <c r="BP312673" s="90"/>
    </row>
    <row r="312674" spans="68:68" customFormat="1">
      <c r="BP312674" s="90"/>
    </row>
    <row r="312675" spans="68:68" customFormat="1">
      <c r="BP312675" s="90"/>
    </row>
    <row r="312676" spans="68:68" customFormat="1">
      <c r="BP312676" s="90"/>
    </row>
    <row r="312677" spans="68:68" customFormat="1">
      <c r="BP312677" s="90"/>
    </row>
    <row r="312678" spans="68:68" customFormat="1">
      <c r="BP312678" s="90"/>
    </row>
    <row r="312679" spans="68:68" customFormat="1">
      <c r="BP312679" s="90"/>
    </row>
    <row r="312680" spans="68:68" customFormat="1">
      <c r="BP312680" s="90"/>
    </row>
    <row r="312681" spans="68:68" customFormat="1">
      <c r="BP312681" s="90"/>
    </row>
    <row r="312682" spans="68:68" customFormat="1">
      <c r="BP312682" s="90"/>
    </row>
    <row r="312683" spans="68:68" customFormat="1">
      <c r="BP312683" s="90"/>
    </row>
    <row r="312684" spans="68:68" customFormat="1">
      <c r="BP312684" s="90"/>
    </row>
    <row r="312685" spans="68:68" customFormat="1">
      <c r="BP312685" s="90"/>
    </row>
    <row r="312686" spans="68:68" customFormat="1">
      <c r="BP312686" s="90"/>
    </row>
    <row r="312687" spans="68:68" customFormat="1">
      <c r="BP312687" s="90"/>
    </row>
    <row r="312688" spans="68:68" customFormat="1">
      <c r="BP312688" s="90"/>
    </row>
    <row r="312689" spans="68:68" customFormat="1">
      <c r="BP312689" s="90"/>
    </row>
    <row r="312690" spans="68:68" customFormat="1">
      <c r="BP312690" s="90"/>
    </row>
    <row r="312691" spans="68:68" customFormat="1">
      <c r="BP312691" s="90"/>
    </row>
    <row r="312692" spans="68:68" customFormat="1">
      <c r="BP312692" s="90"/>
    </row>
    <row r="312693" spans="68:68" customFormat="1">
      <c r="BP312693" s="90"/>
    </row>
    <row r="312694" spans="68:68" customFormat="1">
      <c r="BP312694" s="90"/>
    </row>
    <row r="312695" spans="68:68" customFormat="1">
      <c r="BP312695" s="90"/>
    </row>
    <row r="312696" spans="68:68" customFormat="1">
      <c r="BP312696" s="90"/>
    </row>
    <row r="312697" spans="68:68" customFormat="1">
      <c r="BP312697" s="90"/>
    </row>
    <row r="312698" spans="68:68" customFormat="1">
      <c r="BP312698" s="90"/>
    </row>
    <row r="312699" spans="68:68" customFormat="1">
      <c r="BP312699" s="90"/>
    </row>
    <row r="312700" spans="68:68" customFormat="1">
      <c r="BP312700" s="90"/>
    </row>
    <row r="312701" spans="68:68" customFormat="1">
      <c r="BP312701" s="90"/>
    </row>
    <row r="312702" spans="68:68" customFormat="1">
      <c r="BP312702" s="90"/>
    </row>
    <row r="312703" spans="68:68" customFormat="1">
      <c r="BP312703" s="90"/>
    </row>
    <row r="312704" spans="68:68" customFormat="1">
      <c r="BP312704" s="90"/>
    </row>
    <row r="312705" spans="68:68" customFormat="1">
      <c r="BP312705" s="90"/>
    </row>
    <row r="312706" spans="68:68" customFormat="1">
      <c r="BP312706" s="90"/>
    </row>
    <row r="312707" spans="68:68" customFormat="1">
      <c r="BP312707" s="90"/>
    </row>
    <row r="312708" spans="68:68" customFormat="1">
      <c r="BP312708" s="90"/>
    </row>
    <row r="312709" spans="68:68" customFormat="1">
      <c r="BP312709" s="90"/>
    </row>
    <row r="312710" spans="68:68" customFormat="1">
      <c r="BP312710" s="90"/>
    </row>
    <row r="312711" spans="68:68" customFormat="1">
      <c r="BP312711" s="90"/>
    </row>
    <row r="312712" spans="68:68" customFormat="1">
      <c r="BP312712" s="90"/>
    </row>
    <row r="312713" spans="68:68" customFormat="1">
      <c r="BP312713" s="90"/>
    </row>
    <row r="312714" spans="68:68" customFormat="1">
      <c r="BP312714" s="90"/>
    </row>
    <row r="312715" spans="68:68" customFormat="1">
      <c r="BP312715" s="90"/>
    </row>
    <row r="312716" spans="68:68" customFormat="1">
      <c r="BP312716" s="90"/>
    </row>
    <row r="312717" spans="68:68" customFormat="1">
      <c r="BP312717" s="90"/>
    </row>
    <row r="312718" spans="68:68" customFormat="1">
      <c r="BP312718" s="90"/>
    </row>
    <row r="312719" spans="68:68" customFormat="1">
      <c r="BP312719" s="90"/>
    </row>
    <row r="312720" spans="68:68" customFormat="1">
      <c r="BP312720" s="90"/>
    </row>
    <row r="312721" spans="68:68" customFormat="1">
      <c r="BP312721" s="90"/>
    </row>
    <row r="312722" spans="68:68" customFormat="1">
      <c r="BP312722" s="90"/>
    </row>
    <row r="312723" spans="68:68" customFormat="1">
      <c r="BP312723" s="90"/>
    </row>
    <row r="312724" spans="68:68" customFormat="1">
      <c r="BP312724" s="90"/>
    </row>
    <row r="312725" spans="68:68" customFormat="1">
      <c r="BP312725" s="90"/>
    </row>
    <row r="312726" spans="68:68" customFormat="1">
      <c r="BP312726" s="90"/>
    </row>
    <row r="312727" spans="68:68" customFormat="1">
      <c r="BP312727" s="90"/>
    </row>
    <row r="312728" spans="68:68" customFormat="1">
      <c r="BP312728" s="90"/>
    </row>
    <row r="312729" spans="68:68" customFormat="1">
      <c r="BP312729" s="90"/>
    </row>
    <row r="312730" spans="68:68" customFormat="1">
      <c r="BP312730" s="90"/>
    </row>
    <row r="312731" spans="68:68" customFormat="1">
      <c r="BP312731" s="90"/>
    </row>
    <row r="312732" spans="68:68" customFormat="1">
      <c r="BP312732" s="90"/>
    </row>
    <row r="312733" spans="68:68" customFormat="1">
      <c r="BP312733" s="90"/>
    </row>
    <row r="312734" spans="68:68" customFormat="1">
      <c r="BP312734" s="90"/>
    </row>
    <row r="312735" spans="68:68" customFormat="1">
      <c r="BP312735" s="90"/>
    </row>
    <row r="312736" spans="68:68" customFormat="1">
      <c r="BP312736" s="90"/>
    </row>
    <row r="312737" spans="68:68" customFormat="1">
      <c r="BP312737" s="90"/>
    </row>
    <row r="312738" spans="68:68" customFormat="1">
      <c r="BP312738" s="90"/>
    </row>
    <row r="312739" spans="68:68" customFormat="1">
      <c r="BP312739" s="90"/>
    </row>
    <row r="312740" spans="68:68" customFormat="1">
      <c r="BP312740" s="90"/>
    </row>
    <row r="312741" spans="68:68" customFormat="1">
      <c r="BP312741" s="90"/>
    </row>
    <row r="312742" spans="68:68" customFormat="1">
      <c r="BP312742" s="90"/>
    </row>
    <row r="312743" spans="68:68" customFormat="1">
      <c r="BP312743" s="90"/>
    </row>
    <row r="312744" spans="68:68" customFormat="1">
      <c r="BP312744" s="90"/>
    </row>
    <row r="312745" spans="68:68" customFormat="1">
      <c r="BP312745" s="90"/>
    </row>
    <row r="312746" spans="68:68" customFormat="1">
      <c r="BP312746" s="90"/>
    </row>
    <row r="312747" spans="68:68" customFormat="1">
      <c r="BP312747" s="90"/>
    </row>
    <row r="312748" spans="68:68" customFormat="1">
      <c r="BP312748" s="90"/>
    </row>
    <row r="312749" spans="68:68" customFormat="1">
      <c r="BP312749" s="90"/>
    </row>
    <row r="312750" spans="68:68" customFormat="1">
      <c r="BP312750" s="90"/>
    </row>
    <row r="312751" spans="68:68" customFormat="1">
      <c r="BP312751" s="90"/>
    </row>
    <row r="312752" spans="68:68" customFormat="1">
      <c r="BP312752" s="90"/>
    </row>
    <row r="312753" spans="68:68" customFormat="1">
      <c r="BP312753" s="90"/>
    </row>
    <row r="312754" spans="68:68" customFormat="1">
      <c r="BP312754" s="90"/>
    </row>
    <row r="312755" spans="68:68" customFormat="1">
      <c r="BP312755" s="90"/>
    </row>
    <row r="312756" spans="68:68" customFormat="1">
      <c r="BP312756" s="90"/>
    </row>
    <row r="312757" spans="68:68" customFormat="1">
      <c r="BP312757" s="90"/>
    </row>
    <row r="312758" spans="68:68" customFormat="1">
      <c r="BP312758" s="90"/>
    </row>
    <row r="312759" spans="68:68" customFormat="1">
      <c r="BP312759" s="90"/>
    </row>
    <row r="312760" spans="68:68" customFormat="1">
      <c r="BP312760" s="90"/>
    </row>
    <row r="312761" spans="68:68" customFormat="1">
      <c r="BP312761" s="90"/>
    </row>
    <row r="312762" spans="68:68" customFormat="1">
      <c r="BP312762" s="90"/>
    </row>
    <row r="312763" spans="68:68" customFormat="1">
      <c r="BP312763" s="90"/>
    </row>
    <row r="312764" spans="68:68" customFormat="1">
      <c r="BP312764" s="90"/>
    </row>
    <row r="312765" spans="68:68" customFormat="1">
      <c r="BP312765" s="90"/>
    </row>
    <row r="312766" spans="68:68" customFormat="1">
      <c r="BP312766" s="90"/>
    </row>
    <row r="312767" spans="68:68" customFormat="1">
      <c r="BP312767" s="90"/>
    </row>
    <row r="312768" spans="68:68" customFormat="1">
      <c r="BP312768" s="90"/>
    </row>
    <row r="312769" spans="68:68" customFormat="1">
      <c r="BP312769" s="90"/>
    </row>
    <row r="312770" spans="68:68" customFormat="1">
      <c r="BP312770" s="90"/>
    </row>
    <row r="312771" spans="68:68" customFormat="1">
      <c r="BP312771" s="90"/>
    </row>
    <row r="312772" spans="68:68" customFormat="1">
      <c r="BP312772" s="90"/>
    </row>
    <row r="312773" spans="68:68" customFormat="1">
      <c r="BP312773" s="90"/>
    </row>
    <row r="312774" spans="68:68" customFormat="1">
      <c r="BP312774" s="90"/>
    </row>
    <row r="312775" spans="68:68" customFormat="1">
      <c r="BP312775" s="90"/>
    </row>
    <row r="312776" spans="68:68" customFormat="1">
      <c r="BP312776" s="90"/>
    </row>
    <row r="312777" spans="68:68" customFormat="1">
      <c r="BP312777" s="90"/>
    </row>
    <row r="312778" spans="68:68" customFormat="1">
      <c r="BP312778" s="90"/>
    </row>
    <row r="312779" spans="68:68" customFormat="1">
      <c r="BP312779" s="90"/>
    </row>
    <row r="312780" spans="68:68" customFormat="1">
      <c r="BP312780" s="90"/>
    </row>
    <row r="312781" spans="68:68" customFormat="1">
      <c r="BP312781" s="90"/>
    </row>
    <row r="312782" spans="68:68" customFormat="1">
      <c r="BP312782" s="90"/>
    </row>
    <row r="312783" spans="68:68" customFormat="1">
      <c r="BP312783" s="90"/>
    </row>
    <row r="312784" spans="68:68" customFormat="1">
      <c r="BP312784" s="90"/>
    </row>
    <row r="312785" spans="68:68" customFormat="1">
      <c r="BP312785" s="90"/>
    </row>
    <row r="312786" spans="68:68" customFormat="1">
      <c r="BP312786" s="90"/>
    </row>
    <row r="312787" spans="68:68" customFormat="1">
      <c r="BP312787" s="90"/>
    </row>
    <row r="312788" spans="68:68" customFormat="1">
      <c r="BP312788" s="90"/>
    </row>
    <row r="312789" spans="68:68" customFormat="1">
      <c r="BP312789" s="90"/>
    </row>
    <row r="312790" spans="68:68" customFormat="1">
      <c r="BP312790" s="90"/>
    </row>
    <row r="312791" spans="68:68" customFormat="1">
      <c r="BP312791" s="90"/>
    </row>
    <row r="312792" spans="68:68" customFormat="1">
      <c r="BP312792" s="90"/>
    </row>
    <row r="312793" spans="68:68" customFormat="1">
      <c r="BP312793" s="90"/>
    </row>
    <row r="312794" spans="68:68" customFormat="1">
      <c r="BP312794" s="90"/>
    </row>
    <row r="312795" spans="68:68" customFormat="1">
      <c r="BP312795" s="90"/>
    </row>
    <row r="312796" spans="68:68" customFormat="1">
      <c r="BP312796" s="90"/>
    </row>
    <row r="312797" spans="68:68" customFormat="1">
      <c r="BP312797" s="90"/>
    </row>
    <row r="312798" spans="68:68" customFormat="1">
      <c r="BP312798" s="90"/>
    </row>
    <row r="312799" spans="68:68" customFormat="1">
      <c r="BP312799" s="90"/>
    </row>
    <row r="312800" spans="68:68" customFormat="1">
      <c r="BP312800" s="90"/>
    </row>
    <row r="312801" spans="68:68" customFormat="1">
      <c r="BP312801" s="90"/>
    </row>
    <row r="312802" spans="68:68" customFormat="1">
      <c r="BP312802" s="90"/>
    </row>
    <row r="312803" spans="68:68" customFormat="1">
      <c r="BP312803" s="90"/>
    </row>
    <row r="312804" spans="68:68" customFormat="1">
      <c r="BP312804" s="90"/>
    </row>
    <row r="312805" spans="68:68" customFormat="1">
      <c r="BP312805" s="90"/>
    </row>
    <row r="312806" spans="68:68" customFormat="1">
      <c r="BP312806" s="90"/>
    </row>
    <row r="312807" spans="68:68" customFormat="1">
      <c r="BP312807" s="90"/>
    </row>
    <row r="312808" spans="68:68" customFormat="1">
      <c r="BP312808" s="90"/>
    </row>
    <row r="312809" spans="68:68" customFormat="1">
      <c r="BP312809" s="90"/>
    </row>
    <row r="312810" spans="68:68" customFormat="1">
      <c r="BP312810" s="90"/>
    </row>
    <row r="312811" spans="68:68" customFormat="1">
      <c r="BP312811" s="90"/>
    </row>
    <row r="312812" spans="68:68" customFormat="1">
      <c r="BP312812" s="90"/>
    </row>
    <row r="312813" spans="68:68" customFormat="1">
      <c r="BP312813" s="90"/>
    </row>
    <row r="312814" spans="68:68" customFormat="1">
      <c r="BP312814" s="90"/>
    </row>
    <row r="312815" spans="68:68" customFormat="1">
      <c r="BP312815" s="90"/>
    </row>
    <row r="312816" spans="68:68" customFormat="1">
      <c r="BP312816" s="90"/>
    </row>
    <row r="312817" spans="68:68" customFormat="1">
      <c r="BP312817" s="90"/>
    </row>
    <row r="312818" spans="68:68" customFormat="1">
      <c r="BP312818" s="90"/>
    </row>
    <row r="312819" spans="68:68" customFormat="1">
      <c r="BP312819" s="90"/>
    </row>
    <row r="312820" spans="68:68" customFormat="1">
      <c r="BP312820" s="90"/>
    </row>
    <row r="312821" spans="68:68" customFormat="1">
      <c r="BP312821" s="90"/>
    </row>
    <row r="312822" spans="68:68" customFormat="1">
      <c r="BP312822" s="90"/>
    </row>
    <row r="312823" spans="68:68" customFormat="1">
      <c r="BP312823" s="90"/>
    </row>
    <row r="312824" spans="68:68" customFormat="1">
      <c r="BP312824" s="90"/>
    </row>
    <row r="312825" spans="68:68" customFormat="1">
      <c r="BP312825" s="90"/>
    </row>
    <row r="312826" spans="68:68" customFormat="1">
      <c r="BP312826" s="90"/>
    </row>
    <row r="312827" spans="68:68" customFormat="1">
      <c r="BP312827" s="90"/>
    </row>
    <row r="312828" spans="68:68" customFormat="1">
      <c r="BP312828" s="90"/>
    </row>
    <row r="312829" spans="68:68" customFormat="1">
      <c r="BP312829" s="90"/>
    </row>
    <row r="312830" spans="68:68" customFormat="1">
      <c r="BP312830" s="90"/>
    </row>
    <row r="312831" spans="68:68" customFormat="1">
      <c r="BP312831" s="90"/>
    </row>
    <row r="312832" spans="68:68" customFormat="1">
      <c r="BP312832" s="90"/>
    </row>
    <row r="312833" spans="68:68" customFormat="1">
      <c r="BP312833" s="90"/>
    </row>
    <row r="312834" spans="68:68" customFormat="1">
      <c r="BP312834" s="90"/>
    </row>
    <row r="312835" spans="68:68" customFormat="1">
      <c r="BP312835" s="90"/>
    </row>
    <row r="312836" spans="68:68" customFormat="1">
      <c r="BP312836" s="90"/>
    </row>
    <row r="312837" spans="68:68" customFormat="1">
      <c r="BP312837" s="90"/>
    </row>
    <row r="312838" spans="68:68" customFormat="1">
      <c r="BP312838" s="90"/>
    </row>
    <row r="312839" spans="68:68" customFormat="1">
      <c r="BP312839" s="90"/>
    </row>
    <row r="312840" spans="68:68" customFormat="1">
      <c r="BP312840" s="90"/>
    </row>
    <row r="312841" spans="68:68" customFormat="1">
      <c r="BP312841" s="90"/>
    </row>
    <row r="312842" spans="68:68" customFormat="1">
      <c r="BP312842" s="90"/>
    </row>
    <row r="312843" spans="68:68" customFormat="1">
      <c r="BP312843" s="90"/>
    </row>
    <row r="312844" spans="68:68" customFormat="1">
      <c r="BP312844" s="90"/>
    </row>
    <row r="312845" spans="68:68" customFormat="1">
      <c r="BP312845" s="90"/>
    </row>
    <row r="312846" spans="68:68" customFormat="1">
      <c r="BP312846" s="90"/>
    </row>
    <row r="312847" spans="68:68" customFormat="1">
      <c r="BP312847" s="90"/>
    </row>
    <row r="312848" spans="68:68" customFormat="1">
      <c r="BP312848" s="90"/>
    </row>
    <row r="312849" spans="68:68" customFormat="1">
      <c r="BP312849" s="90"/>
    </row>
    <row r="312850" spans="68:68" customFormat="1">
      <c r="BP312850" s="90"/>
    </row>
    <row r="312851" spans="68:68" customFormat="1">
      <c r="BP312851" s="90"/>
    </row>
    <row r="312852" spans="68:68" customFormat="1">
      <c r="BP312852" s="90"/>
    </row>
    <row r="312853" spans="68:68" customFormat="1">
      <c r="BP312853" s="90"/>
    </row>
    <row r="312854" spans="68:68" customFormat="1">
      <c r="BP312854" s="90"/>
    </row>
    <row r="312855" spans="68:68" customFormat="1">
      <c r="BP312855" s="90"/>
    </row>
    <row r="312856" spans="68:68" customFormat="1">
      <c r="BP312856" s="90"/>
    </row>
    <row r="312857" spans="68:68" customFormat="1">
      <c r="BP312857" s="90"/>
    </row>
    <row r="312858" spans="68:68" customFormat="1">
      <c r="BP312858" s="90"/>
    </row>
    <row r="312859" spans="68:68" customFormat="1">
      <c r="BP312859" s="90"/>
    </row>
    <row r="312860" spans="68:68" customFormat="1">
      <c r="BP312860" s="90"/>
    </row>
    <row r="312861" spans="68:68" customFormat="1">
      <c r="BP312861" s="90"/>
    </row>
    <row r="312862" spans="68:68" customFormat="1">
      <c r="BP312862" s="90"/>
    </row>
    <row r="312863" spans="68:68" customFormat="1">
      <c r="BP312863" s="90"/>
    </row>
    <row r="312864" spans="68:68" customFormat="1">
      <c r="BP312864" s="90"/>
    </row>
    <row r="312865" spans="68:68" customFormat="1">
      <c r="BP312865" s="90"/>
    </row>
    <row r="312866" spans="68:68" customFormat="1">
      <c r="BP312866" s="90"/>
    </row>
    <row r="312867" spans="68:68" customFormat="1">
      <c r="BP312867" s="90"/>
    </row>
    <row r="312868" spans="68:68" customFormat="1">
      <c r="BP312868" s="90"/>
    </row>
    <row r="312869" spans="68:68" customFormat="1">
      <c r="BP312869" s="90"/>
    </row>
    <row r="312870" spans="68:68" customFormat="1">
      <c r="BP312870" s="90"/>
    </row>
    <row r="312871" spans="68:68" customFormat="1">
      <c r="BP312871" s="90"/>
    </row>
    <row r="312872" spans="68:68" customFormat="1">
      <c r="BP312872" s="90"/>
    </row>
    <row r="312873" spans="68:68" customFormat="1">
      <c r="BP312873" s="90"/>
    </row>
    <row r="312874" spans="68:68" customFormat="1">
      <c r="BP312874" s="90"/>
    </row>
    <row r="312875" spans="68:68" customFormat="1">
      <c r="BP312875" s="90"/>
    </row>
    <row r="312876" spans="68:68" customFormat="1">
      <c r="BP312876" s="90"/>
    </row>
    <row r="312877" spans="68:68" customFormat="1">
      <c r="BP312877" s="90"/>
    </row>
    <row r="312878" spans="68:68" customFormat="1">
      <c r="BP312878" s="90"/>
    </row>
    <row r="312879" spans="68:68" customFormat="1">
      <c r="BP312879" s="90"/>
    </row>
    <row r="312880" spans="68:68" customFormat="1">
      <c r="BP312880" s="90"/>
    </row>
    <row r="312881" spans="68:68" customFormat="1">
      <c r="BP312881" s="90"/>
    </row>
    <row r="312882" spans="68:68" customFormat="1">
      <c r="BP312882" s="90"/>
    </row>
    <row r="312883" spans="68:68" customFormat="1">
      <c r="BP312883" s="90"/>
    </row>
    <row r="312884" spans="68:68" customFormat="1">
      <c r="BP312884" s="90"/>
    </row>
    <row r="312885" spans="68:68" customFormat="1">
      <c r="BP312885" s="90"/>
    </row>
    <row r="312886" spans="68:68" customFormat="1">
      <c r="BP312886" s="90"/>
    </row>
    <row r="312887" spans="68:68" customFormat="1">
      <c r="BP312887" s="90"/>
    </row>
    <row r="312888" spans="68:68" customFormat="1">
      <c r="BP312888" s="90"/>
    </row>
    <row r="312889" spans="68:68" customFormat="1">
      <c r="BP312889" s="90"/>
    </row>
    <row r="312890" spans="68:68" customFormat="1">
      <c r="BP312890" s="90"/>
    </row>
    <row r="312891" spans="68:68" customFormat="1">
      <c r="BP312891" s="90"/>
    </row>
    <row r="312892" spans="68:68" customFormat="1">
      <c r="BP312892" s="90"/>
    </row>
    <row r="312893" spans="68:68" customFormat="1">
      <c r="BP312893" s="90"/>
    </row>
    <row r="312894" spans="68:68" customFormat="1">
      <c r="BP312894" s="90"/>
    </row>
    <row r="312895" spans="68:68" customFormat="1">
      <c r="BP312895" s="90"/>
    </row>
    <row r="312896" spans="68:68" customFormat="1">
      <c r="BP312896" s="90"/>
    </row>
    <row r="312897" spans="68:68" customFormat="1">
      <c r="BP312897" s="90"/>
    </row>
    <row r="312898" spans="68:68" customFormat="1">
      <c r="BP312898" s="90"/>
    </row>
    <row r="312899" spans="68:68" customFormat="1">
      <c r="BP312899" s="90"/>
    </row>
    <row r="312900" spans="68:68" customFormat="1">
      <c r="BP312900" s="90"/>
    </row>
    <row r="312901" spans="68:68" customFormat="1">
      <c r="BP312901" s="90"/>
    </row>
    <row r="312902" spans="68:68" customFormat="1">
      <c r="BP312902" s="90"/>
    </row>
    <row r="312903" spans="68:68" customFormat="1">
      <c r="BP312903" s="90"/>
    </row>
    <row r="312904" spans="68:68" customFormat="1">
      <c r="BP312904" s="90"/>
    </row>
    <row r="312905" spans="68:68" customFormat="1">
      <c r="BP312905" s="90"/>
    </row>
    <row r="312906" spans="68:68" customFormat="1">
      <c r="BP312906" s="90"/>
    </row>
    <row r="312907" spans="68:68" customFormat="1">
      <c r="BP312907" s="90"/>
    </row>
    <row r="312908" spans="68:68" customFormat="1">
      <c r="BP312908" s="90"/>
    </row>
    <row r="312909" spans="68:68" customFormat="1">
      <c r="BP312909" s="90"/>
    </row>
    <row r="312910" spans="68:68" customFormat="1">
      <c r="BP312910" s="90"/>
    </row>
    <row r="312911" spans="68:68" customFormat="1">
      <c r="BP312911" s="90"/>
    </row>
    <row r="312912" spans="68:68" customFormat="1">
      <c r="BP312912" s="90"/>
    </row>
    <row r="312913" spans="68:68" customFormat="1">
      <c r="BP312913" s="90"/>
    </row>
    <row r="312914" spans="68:68" customFormat="1">
      <c r="BP312914" s="90"/>
    </row>
    <row r="312915" spans="68:68" customFormat="1">
      <c r="BP312915" s="90"/>
    </row>
    <row r="312916" spans="68:68" customFormat="1">
      <c r="BP312916" s="90"/>
    </row>
    <row r="312917" spans="68:68" customFormat="1">
      <c r="BP312917" s="90"/>
    </row>
    <row r="312918" spans="68:68" customFormat="1">
      <c r="BP312918" s="90"/>
    </row>
    <row r="312919" spans="68:68" customFormat="1">
      <c r="BP312919" s="90"/>
    </row>
    <row r="312920" spans="68:68" customFormat="1">
      <c r="BP312920" s="90"/>
    </row>
    <row r="312921" spans="68:68" customFormat="1">
      <c r="BP312921" s="90"/>
    </row>
    <row r="312922" spans="68:68" customFormat="1">
      <c r="BP312922" s="90"/>
    </row>
    <row r="312923" spans="68:68" customFormat="1">
      <c r="BP312923" s="90"/>
    </row>
    <row r="312924" spans="68:68" customFormat="1">
      <c r="BP312924" s="90"/>
    </row>
    <row r="312925" spans="68:68" customFormat="1">
      <c r="BP312925" s="90"/>
    </row>
    <row r="312926" spans="68:68" customFormat="1">
      <c r="BP312926" s="90"/>
    </row>
    <row r="312927" spans="68:68" customFormat="1">
      <c r="BP312927" s="90"/>
    </row>
    <row r="312928" spans="68:68" customFormat="1">
      <c r="BP312928" s="90"/>
    </row>
    <row r="312929" spans="68:68" customFormat="1">
      <c r="BP312929" s="90"/>
    </row>
    <row r="312930" spans="68:68" customFormat="1">
      <c r="BP312930" s="90"/>
    </row>
    <row r="312931" spans="68:68" customFormat="1">
      <c r="BP312931" s="90"/>
    </row>
    <row r="312932" spans="68:68" customFormat="1">
      <c r="BP312932" s="90"/>
    </row>
    <row r="312933" spans="68:68" customFormat="1">
      <c r="BP312933" s="90"/>
    </row>
    <row r="312934" spans="68:68" customFormat="1">
      <c r="BP312934" s="90"/>
    </row>
    <row r="312935" spans="68:68" customFormat="1">
      <c r="BP312935" s="90"/>
    </row>
    <row r="312936" spans="68:68" customFormat="1">
      <c r="BP312936" s="90"/>
    </row>
    <row r="312937" spans="68:68" customFormat="1">
      <c r="BP312937" s="90"/>
    </row>
    <row r="312938" spans="68:68" customFormat="1">
      <c r="BP312938" s="90"/>
    </row>
    <row r="312939" spans="68:68" customFormat="1">
      <c r="BP312939" s="90"/>
    </row>
    <row r="312940" spans="68:68" customFormat="1">
      <c r="BP312940" s="90"/>
    </row>
    <row r="312941" spans="68:68" customFormat="1">
      <c r="BP312941" s="90"/>
    </row>
    <row r="312942" spans="68:68" customFormat="1">
      <c r="BP312942" s="90"/>
    </row>
    <row r="312943" spans="68:68" customFormat="1">
      <c r="BP312943" s="90"/>
    </row>
    <row r="312944" spans="68:68" customFormat="1">
      <c r="BP312944" s="90"/>
    </row>
    <row r="312945" spans="68:68" customFormat="1">
      <c r="BP312945" s="90"/>
    </row>
    <row r="312946" spans="68:68" customFormat="1">
      <c r="BP312946" s="90"/>
    </row>
    <row r="312947" spans="68:68" customFormat="1">
      <c r="BP312947" s="90"/>
    </row>
    <row r="312948" spans="68:68" customFormat="1">
      <c r="BP312948" s="90"/>
    </row>
    <row r="312949" spans="68:68" customFormat="1">
      <c r="BP312949" s="90"/>
    </row>
    <row r="312950" spans="68:68" customFormat="1">
      <c r="BP312950" s="90"/>
    </row>
    <row r="312951" spans="68:68" customFormat="1">
      <c r="BP312951" s="90"/>
    </row>
    <row r="312952" spans="68:68" customFormat="1">
      <c r="BP312952" s="90"/>
    </row>
    <row r="312953" spans="68:68" customFormat="1">
      <c r="BP312953" s="90"/>
    </row>
    <row r="312954" spans="68:68" customFormat="1">
      <c r="BP312954" s="90"/>
    </row>
    <row r="312955" spans="68:68" customFormat="1">
      <c r="BP312955" s="90"/>
    </row>
    <row r="312956" spans="68:68" customFormat="1">
      <c r="BP312956" s="90"/>
    </row>
    <row r="312957" spans="68:68" customFormat="1">
      <c r="BP312957" s="90"/>
    </row>
    <row r="312958" spans="68:68" customFormat="1">
      <c r="BP312958" s="90"/>
    </row>
    <row r="312959" spans="68:68" customFormat="1">
      <c r="BP312959" s="90"/>
    </row>
    <row r="312960" spans="68:68" customFormat="1">
      <c r="BP312960" s="90"/>
    </row>
    <row r="312961" spans="68:68" customFormat="1">
      <c r="BP312961" s="90"/>
    </row>
    <row r="312962" spans="68:68" customFormat="1">
      <c r="BP312962" s="90"/>
    </row>
    <row r="312963" spans="68:68" customFormat="1">
      <c r="BP312963" s="90"/>
    </row>
    <row r="312964" spans="68:68" customFormat="1">
      <c r="BP312964" s="90"/>
    </row>
    <row r="312965" spans="68:68" customFormat="1">
      <c r="BP312965" s="90"/>
    </row>
    <row r="312966" spans="68:68" customFormat="1">
      <c r="BP312966" s="90"/>
    </row>
    <row r="312967" spans="68:68" customFormat="1">
      <c r="BP312967" s="90"/>
    </row>
    <row r="312968" spans="68:68" customFormat="1">
      <c r="BP312968" s="90"/>
    </row>
    <row r="312969" spans="68:68" customFormat="1">
      <c r="BP312969" s="90"/>
    </row>
    <row r="312970" spans="68:68" customFormat="1">
      <c r="BP312970" s="90"/>
    </row>
    <row r="312971" spans="68:68" customFormat="1">
      <c r="BP312971" s="90"/>
    </row>
    <row r="312972" spans="68:68" customFormat="1">
      <c r="BP312972" s="90"/>
    </row>
    <row r="312973" spans="68:68" customFormat="1">
      <c r="BP312973" s="90"/>
    </row>
    <row r="312974" spans="68:68" customFormat="1">
      <c r="BP312974" s="90"/>
    </row>
    <row r="312975" spans="68:68" customFormat="1">
      <c r="BP312975" s="90"/>
    </row>
    <row r="312976" spans="68:68" customFormat="1">
      <c r="BP312976" s="90"/>
    </row>
    <row r="312977" spans="68:68" customFormat="1">
      <c r="BP312977" s="90"/>
    </row>
    <row r="312978" spans="68:68" customFormat="1">
      <c r="BP312978" s="90"/>
    </row>
    <row r="312979" spans="68:68" customFormat="1">
      <c r="BP312979" s="90"/>
    </row>
    <row r="312980" spans="68:68" customFormat="1">
      <c r="BP312980" s="90"/>
    </row>
    <row r="312981" spans="68:68" customFormat="1">
      <c r="BP312981" s="90"/>
    </row>
    <row r="312982" spans="68:68" customFormat="1">
      <c r="BP312982" s="90"/>
    </row>
    <row r="312983" spans="68:68" customFormat="1">
      <c r="BP312983" s="90"/>
    </row>
    <row r="312984" spans="68:68" customFormat="1">
      <c r="BP312984" s="90"/>
    </row>
    <row r="312985" spans="68:68" customFormat="1">
      <c r="BP312985" s="90"/>
    </row>
    <row r="312986" spans="68:68" customFormat="1">
      <c r="BP312986" s="90"/>
    </row>
    <row r="312987" spans="68:68" customFormat="1">
      <c r="BP312987" s="90"/>
    </row>
    <row r="312988" spans="68:68" customFormat="1">
      <c r="BP312988" s="90"/>
    </row>
    <row r="312989" spans="68:68" customFormat="1">
      <c r="BP312989" s="90"/>
    </row>
    <row r="312990" spans="68:68" customFormat="1">
      <c r="BP312990" s="90"/>
    </row>
    <row r="312991" spans="68:68" customFormat="1">
      <c r="BP312991" s="90"/>
    </row>
    <row r="312992" spans="68:68" customFormat="1">
      <c r="BP312992" s="90"/>
    </row>
    <row r="312993" spans="68:68" customFormat="1">
      <c r="BP312993" s="90"/>
    </row>
    <row r="312994" spans="68:68" customFormat="1">
      <c r="BP312994" s="90"/>
    </row>
    <row r="312995" spans="68:68" customFormat="1">
      <c r="BP312995" s="90"/>
    </row>
    <row r="312996" spans="68:68" customFormat="1">
      <c r="BP312996" s="90"/>
    </row>
    <row r="312997" spans="68:68" customFormat="1">
      <c r="BP312997" s="90"/>
    </row>
    <row r="312998" spans="68:68" customFormat="1">
      <c r="BP312998" s="90"/>
    </row>
    <row r="312999" spans="68:68" customFormat="1">
      <c r="BP312999" s="90"/>
    </row>
    <row r="313000" spans="68:68" customFormat="1">
      <c r="BP313000" s="90"/>
    </row>
    <row r="313001" spans="68:68" customFormat="1">
      <c r="BP313001" s="90"/>
    </row>
    <row r="313002" spans="68:68" customFormat="1">
      <c r="BP313002" s="90"/>
    </row>
    <row r="313003" spans="68:68" customFormat="1">
      <c r="BP313003" s="90"/>
    </row>
    <row r="313004" spans="68:68" customFormat="1">
      <c r="BP313004" s="90"/>
    </row>
    <row r="313005" spans="68:68" customFormat="1">
      <c r="BP313005" s="90"/>
    </row>
    <row r="313006" spans="68:68" customFormat="1">
      <c r="BP313006" s="90"/>
    </row>
    <row r="313007" spans="68:68" customFormat="1">
      <c r="BP313007" s="90"/>
    </row>
    <row r="313008" spans="68:68" customFormat="1">
      <c r="BP313008" s="90"/>
    </row>
    <row r="313009" spans="68:68" customFormat="1">
      <c r="BP313009" s="90"/>
    </row>
    <row r="313010" spans="68:68" customFormat="1">
      <c r="BP313010" s="90"/>
    </row>
    <row r="313011" spans="68:68" customFormat="1">
      <c r="BP313011" s="90"/>
    </row>
    <row r="313012" spans="68:68" customFormat="1">
      <c r="BP313012" s="90"/>
    </row>
    <row r="313013" spans="68:68" customFormat="1">
      <c r="BP313013" s="90"/>
    </row>
    <row r="313014" spans="68:68" customFormat="1">
      <c r="BP313014" s="90"/>
    </row>
    <row r="313015" spans="68:68" customFormat="1">
      <c r="BP313015" s="90"/>
    </row>
    <row r="313016" spans="68:68" customFormat="1">
      <c r="BP313016" s="90"/>
    </row>
    <row r="313017" spans="68:68" customFormat="1">
      <c r="BP313017" s="90"/>
    </row>
    <row r="313018" spans="68:68" customFormat="1">
      <c r="BP313018" s="90"/>
    </row>
    <row r="313019" spans="68:68" customFormat="1">
      <c r="BP313019" s="90"/>
    </row>
    <row r="313020" spans="68:68" customFormat="1">
      <c r="BP313020" s="90"/>
    </row>
    <row r="313021" spans="68:68" customFormat="1">
      <c r="BP313021" s="90"/>
    </row>
    <row r="313022" spans="68:68" customFormat="1">
      <c r="BP313022" s="90"/>
    </row>
    <row r="313023" spans="68:68" customFormat="1">
      <c r="BP313023" s="90"/>
    </row>
    <row r="313024" spans="68:68" customFormat="1">
      <c r="BP313024" s="90"/>
    </row>
    <row r="313025" spans="68:68" customFormat="1">
      <c r="BP313025" s="90"/>
    </row>
    <row r="313026" spans="68:68" customFormat="1">
      <c r="BP313026" s="90"/>
    </row>
    <row r="313027" spans="68:68" customFormat="1">
      <c r="BP313027" s="90"/>
    </row>
    <row r="313028" spans="68:68" customFormat="1">
      <c r="BP313028" s="90"/>
    </row>
    <row r="313029" spans="68:68" customFormat="1">
      <c r="BP313029" s="90"/>
    </row>
    <row r="313030" spans="68:68" customFormat="1">
      <c r="BP313030" s="90"/>
    </row>
    <row r="313031" spans="68:68" customFormat="1">
      <c r="BP313031" s="90"/>
    </row>
    <row r="313032" spans="68:68" customFormat="1">
      <c r="BP313032" s="90"/>
    </row>
    <row r="313033" spans="68:68" customFormat="1">
      <c r="BP313033" s="90"/>
    </row>
    <row r="313034" spans="68:68" customFormat="1">
      <c r="BP313034" s="90"/>
    </row>
    <row r="313035" spans="68:68" customFormat="1">
      <c r="BP313035" s="90"/>
    </row>
    <row r="313036" spans="68:68" customFormat="1">
      <c r="BP313036" s="90"/>
    </row>
    <row r="313037" spans="68:68" customFormat="1">
      <c r="BP313037" s="90"/>
    </row>
    <row r="313038" spans="68:68" customFormat="1">
      <c r="BP313038" s="90"/>
    </row>
    <row r="313039" spans="68:68" customFormat="1">
      <c r="BP313039" s="90"/>
    </row>
    <row r="313040" spans="68:68" customFormat="1">
      <c r="BP313040" s="90"/>
    </row>
    <row r="313041" spans="68:68" customFormat="1">
      <c r="BP313041" s="90"/>
    </row>
    <row r="313042" spans="68:68" customFormat="1">
      <c r="BP313042" s="90"/>
    </row>
    <row r="313043" spans="68:68" customFormat="1">
      <c r="BP313043" s="90"/>
    </row>
    <row r="313044" spans="68:68" customFormat="1">
      <c r="BP313044" s="90"/>
    </row>
    <row r="313045" spans="68:68" customFormat="1">
      <c r="BP313045" s="90"/>
    </row>
    <row r="313046" spans="68:68" customFormat="1">
      <c r="BP313046" s="90"/>
    </row>
    <row r="313047" spans="68:68" customFormat="1">
      <c r="BP313047" s="90"/>
    </row>
    <row r="313048" spans="68:68" customFormat="1">
      <c r="BP313048" s="90"/>
    </row>
    <row r="313049" spans="68:68" customFormat="1">
      <c r="BP313049" s="90"/>
    </row>
    <row r="313050" spans="68:68" customFormat="1">
      <c r="BP313050" s="90"/>
    </row>
    <row r="313051" spans="68:68" customFormat="1">
      <c r="BP313051" s="90"/>
    </row>
    <row r="313052" spans="68:68" customFormat="1">
      <c r="BP313052" s="90"/>
    </row>
    <row r="313053" spans="68:68" customFormat="1">
      <c r="BP313053" s="90"/>
    </row>
    <row r="313054" spans="68:68" customFormat="1">
      <c r="BP313054" s="90"/>
    </row>
    <row r="313055" spans="68:68" customFormat="1">
      <c r="BP313055" s="90"/>
    </row>
    <row r="313056" spans="68:68" customFormat="1">
      <c r="BP313056" s="90"/>
    </row>
    <row r="313057" spans="68:68" customFormat="1">
      <c r="BP313057" s="90"/>
    </row>
    <row r="313058" spans="68:68" customFormat="1">
      <c r="BP313058" s="90"/>
    </row>
    <row r="313059" spans="68:68" customFormat="1">
      <c r="BP313059" s="90"/>
    </row>
    <row r="313060" spans="68:68" customFormat="1">
      <c r="BP313060" s="90"/>
    </row>
    <row r="313061" spans="68:68" customFormat="1">
      <c r="BP313061" s="90"/>
    </row>
    <row r="313062" spans="68:68" customFormat="1">
      <c r="BP313062" s="90"/>
    </row>
    <row r="313063" spans="68:68" customFormat="1">
      <c r="BP313063" s="90"/>
    </row>
    <row r="313064" spans="68:68" customFormat="1">
      <c r="BP313064" s="90"/>
    </row>
    <row r="313065" spans="68:68" customFormat="1">
      <c r="BP313065" s="90"/>
    </row>
    <row r="313066" spans="68:68" customFormat="1">
      <c r="BP313066" s="90"/>
    </row>
    <row r="313067" spans="68:68" customFormat="1">
      <c r="BP313067" s="90"/>
    </row>
    <row r="313068" spans="68:68" customFormat="1">
      <c r="BP313068" s="90"/>
    </row>
    <row r="313069" spans="68:68" customFormat="1">
      <c r="BP313069" s="90"/>
    </row>
    <row r="313070" spans="68:68" customFormat="1">
      <c r="BP313070" s="90"/>
    </row>
    <row r="313071" spans="68:68" customFormat="1">
      <c r="BP313071" s="90"/>
    </row>
    <row r="313072" spans="68:68" customFormat="1">
      <c r="BP313072" s="90"/>
    </row>
    <row r="313073" spans="68:68" customFormat="1">
      <c r="BP313073" s="90"/>
    </row>
    <row r="313074" spans="68:68" customFormat="1">
      <c r="BP313074" s="90"/>
    </row>
    <row r="313075" spans="68:68" customFormat="1">
      <c r="BP313075" s="90"/>
    </row>
    <row r="313076" spans="68:68" customFormat="1">
      <c r="BP313076" s="90"/>
    </row>
    <row r="313077" spans="68:68" customFormat="1">
      <c r="BP313077" s="90"/>
    </row>
    <row r="313078" spans="68:68" customFormat="1">
      <c r="BP313078" s="90"/>
    </row>
    <row r="313079" spans="68:68" customFormat="1">
      <c r="BP313079" s="90"/>
    </row>
    <row r="313080" spans="68:68" customFormat="1">
      <c r="BP313080" s="90"/>
    </row>
    <row r="313081" spans="68:68" customFormat="1">
      <c r="BP313081" s="90"/>
    </row>
    <row r="313082" spans="68:68" customFormat="1">
      <c r="BP313082" s="90"/>
    </row>
    <row r="313083" spans="68:68" customFormat="1">
      <c r="BP313083" s="90"/>
    </row>
    <row r="313084" spans="68:68" customFormat="1">
      <c r="BP313084" s="90"/>
    </row>
    <row r="313085" spans="68:68" customFormat="1">
      <c r="BP313085" s="90"/>
    </row>
    <row r="313086" spans="68:68" customFormat="1">
      <c r="BP313086" s="90"/>
    </row>
    <row r="313087" spans="68:68" customFormat="1">
      <c r="BP313087" s="90"/>
    </row>
    <row r="313088" spans="68:68" customFormat="1">
      <c r="BP313088" s="90"/>
    </row>
    <row r="313089" spans="68:68" customFormat="1">
      <c r="BP313089" s="90"/>
    </row>
    <row r="313090" spans="68:68" customFormat="1">
      <c r="BP313090" s="90"/>
    </row>
    <row r="313091" spans="68:68" customFormat="1">
      <c r="BP313091" s="90"/>
    </row>
    <row r="313092" spans="68:68" customFormat="1">
      <c r="BP313092" s="90"/>
    </row>
    <row r="313093" spans="68:68" customFormat="1">
      <c r="BP313093" s="90"/>
    </row>
    <row r="313094" spans="68:68" customFormat="1">
      <c r="BP313094" s="90"/>
    </row>
    <row r="313095" spans="68:68" customFormat="1">
      <c r="BP313095" s="90"/>
    </row>
    <row r="313096" spans="68:68" customFormat="1">
      <c r="BP313096" s="90"/>
    </row>
    <row r="313097" spans="68:68" customFormat="1">
      <c r="BP313097" s="90"/>
    </row>
    <row r="313098" spans="68:68" customFormat="1">
      <c r="BP313098" s="90"/>
    </row>
    <row r="313099" spans="68:68" customFormat="1">
      <c r="BP313099" s="90"/>
    </row>
    <row r="313100" spans="68:68" customFormat="1">
      <c r="BP313100" s="90"/>
    </row>
    <row r="313101" spans="68:68" customFormat="1">
      <c r="BP313101" s="90"/>
    </row>
    <row r="313102" spans="68:68" customFormat="1">
      <c r="BP313102" s="90"/>
    </row>
    <row r="313103" spans="68:68" customFormat="1">
      <c r="BP313103" s="90"/>
    </row>
    <row r="313104" spans="68:68" customFormat="1">
      <c r="BP313104" s="90"/>
    </row>
    <row r="313105" spans="68:68" customFormat="1">
      <c r="BP313105" s="90"/>
    </row>
    <row r="313106" spans="68:68" customFormat="1">
      <c r="BP313106" s="90"/>
    </row>
    <row r="313107" spans="68:68" customFormat="1">
      <c r="BP313107" s="90"/>
    </row>
    <row r="313108" spans="68:68" customFormat="1">
      <c r="BP313108" s="90"/>
    </row>
    <row r="313109" spans="68:68" customFormat="1">
      <c r="BP313109" s="90"/>
    </row>
    <row r="313110" spans="68:68" customFormat="1">
      <c r="BP313110" s="90"/>
    </row>
    <row r="313111" spans="68:68" customFormat="1">
      <c r="BP313111" s="90"/>
    </row>
    <row r="313112" spans="68:68" customFormat="1">
      <c r="BP313112" s="90"/>
    </row>
    <row r="313113" spans="68:68" customFormat="1">
      <c r="BP313113" s="90"/>
    </row>
    <row r="313114" spans="68:68" customFormat="1">
      <c r="BP313114" s="90"/>
    </row>
    <row r="313115" spans="68:68" customFormat="1">
      <c r="BP313115" s="90"/>
    </row>
    <row r="313116" spans="68:68" customFormat="1">
      <c r="BP313116" s="90"/>
    </row>
    <row r="313117" spans="68:68" customFormat="1">
      <c r="BP313117" s="90"/>
    </row>
    <row r="313118" spans="68:68" customFormat="1">
      <c r="BP313118" s="90"/>
    </row>
    <row r="313119" spans="68:68" customFormat="1">
      <c r="BP313119" s="90"/>
    </row>
    <row r="313120" spans="68:68" customFormat="1">
      <c r="BP313120" s="90"/>
    </row>
    <row r="313121" spans="68:68" customFormat="1">
      <c r="BP313121" s="90"/>
    </row>
    <row r="313122" spans="68:68" customFormat="1">
      <c r="BP313122" s="90"/>
    </row>
    <row r="313123" spans="68:68" customFormat="1">
      <c r="BP313123" s="90"/>
    </row>
    <row r="313124" spans="68:68" customFormat="1">
      <c r="BP313124" s="90"/>
    </row>
    <row r="313125" spans="68:68" customFormat="1">
      <c r="BP313125" s="90"/>
    </row>
    <row r="313126" spans="68:68" customFormat="1">
      <c r="BP313126" s="90"/>
    </row>
    <row r="313127" spans="68:68" customFormat="1">
      <c r="BP313127" s="90"/>
    </row>
    <row r="313128" spans="68:68" customFormat="1">
      <c r="BP313128" s="90"/>
    </row>
    <row r="313129" spans="68:68" customFormat="1">
      <c r="BP313129" s="90"/>
    </row>
    <row r="313130" spans="68:68" customFormat="1">
      <c r="BP313130" s="90"/>
    </row>
    <row r="313131" spans="68:68" customFormat="1">
      <c r="BP313131" s="90"/>
    </row>
    <row r="313132" spans="68:68" customFormat="1">
      <c r="BP313132" s="90"/>
    </row>
    <row r="313133" spans="68:68" customFormat="1">
      <c r="BP313133" s="90"/>
    </row>
    <row r="313134" spans="68:68" customFormat="1">
      <c r="BP313134" s="90"/>
    </row>
    <row r="313135" spans="68:68" customFormat="1">
      <c r="BP313135" s="90"/>
    </row>
    <row r="313136" spans="68:68" customFormat="1">
      <c r="BP313136" s="90"/>
    </row>
    <row r="313137" spans="68:68" customFormat="1">
      <c r="BP313137" s="90"/>
    </row>
    <row r="313138" spans="68:68" customFormat="1">
      <c r="BP313138" s="90"/>
    </row>
    <row r="313139" spans="68:68" customFormat="1">
      <c r="BP313139" s="90"/>
    </row>
    <row r="313140" spans="68:68" customFormat="1">
      <c r="BP313140" s="90"/>
    </row>
    <row r="313141" spans="68:68" customFormat="1">
      <c r="BP313141" s="90"/>
    </row>
    <row r="313142" spans="68:68" customFormat="1">
      <c r="BP313142" s="90"/>
    </row>
    <row r="313143" spans="68:68" customFormat="1">
      <c r="BP313143" s="90"/>
    </row>
    <row r="313144" spans="68:68" customFormat="1">
      <c r="BP313144" s="90"/>
    </row>
    <row r="313145" spans="68:68" customFormat="1">
      <c r="BP313145" s="90"/>
    </row>
    <row r="313146" spans="68:68" customFormat="1">
      <c r="BP313146" s="90"/>
    </row>
    <row r="313147" spans="68:68" customFormat="1">
      <c r="BP313147" s="90"/>
    </row>
    <row r="313148" spans="68:68" customFormat="1">
      <c r="BP313148" s="90"/>
    </row>
    <row r="313149" spans="68:68" customFormat="1">
      <c r="BP313149" s="90"/>
    </row>
    <row r="313150" spans="68:68" customFormat="1">
      <c r="BP313150" s="90"/>
    </row>
    <row r="313151" spans="68:68" customFormat="1">
      <c r="BP313151" s="90"/>
    </row>
    <row r="313152" spans="68:68" customFormat="1">
      <c r="BP313152" s="90"/>
    </row>
    <row r="313153" spans="68:68" customFormat="1">
      <c r="BP313153" s="90"/>
    </row>
    <row r="313154" spans="68:68" customFormat="1">
      <c r="BP313154" s="90"/>
    </row>
    <row r="313155" spans="68:68" customFormat="1">
      <c r="BP313155" s="90"/>
    </row>
    <row r="313156" spans="68:68" customFormat="1">
      <c r="BP313156" s="90"/>
    </row>
    <row r="313157" spans="68:68" customFormat="1">
      <c r="BP313157" s="90"/>
    </row>
    <row r="313158" spans="68:68" customFormat="1">
      <c r="BP313158" s="90"/>
    </row>
    <row r="313159" spans="68:68" customFormat="1">
      <c r="BP313159" s="90"/>
    </row>
    <row r="313160" spans="68:68" customFormat="1">
      <c r="BP313160" s="90"/>
    </row>
    <row r="313161" spans="68:68" customFormat="1">
      <c r="BP313161" s="90"/>
    </row>
    <row r="313162" spans="68:68" customFormat="1">
      <c r="BP313162" s="90"/>
    </row>
    <row r="313163" spans="68:68" customFormat="1">
      <c r="BP313163" s="90"/>
    </row>
    <row r="313164" spans="68:68" customFormat="1">
      <c r="BP313164" s="90"/>
    </row>
    <row r="313165" spans="68:68" customFormat="1">
      <c r="BP313165" s="90"/>
    </row>
    <row r="313166" spans="68:68" customFormat="1">
      <c r="BP313166" s="90"/>
    </row>
    <row r="313167" spans="68:68" customFormat="1">
      <c r="BP313167" s="90"/>
    </row>
    <row r="313168" spans="68:68" customFormat="1">
      <c r="BP313168" s="90"/>
    </row>
    <row r="313169" spans="68:68" customFormat="1">
      <c r="BP313169" s="90"/>
    </row>
    <row r="313170" spans="68:68" customFormat="1">
      <c r="BP313170" s="90"/>
    </row>
    <row r="313171" spans="68:68" customFormat="1">
      <c r="BP313171" s="90"/>
    </row>
    <row r="313172" spans="68:68" customFormat="1">
      <c r="BP313172" s="90"/>
    </row>
    <row r="313173" spans="68:68" customFormat="1">
      <c r="BP313173" s="90"/>
    </row>
    <row r="313174" spans="68:68" customFormat="1">
      <c r="BP313174" s="90"/>
    </row>
    <row r="313175" spans="68:68" customFormat="1">
      <c r="BP313175" s="90"/>
    </row>
    <row r="313176" spans="68:68" customFormat="1">
      <c r="BP313176" s="90"/>
    </row>
    <row r="313177" spans="68:68" customFormat="1">
      <c r="BP313177" s="90"/>
    </row>
    <row r="313178" spans="68:68" customFormat="1">
      <c r="BP313178" s="90"/>
    </row>
    <row r="313179" spans="68:68" customFormat="1">
      <c r="BP313179" s="90"/>
    </row>
    <row r="313180" spans="68:68" customFormat="1">
      <c r="BP313180" s="90"/>
    </row>
    <row r="313181" spans="68:68" customFormat="1">
      <c r="BP313181" s="90"/>
    </row>
    <row r="313182" spans="68:68" customFormat="1">
      <c r="BP313182" s="90"/>
    </row>
    <row r="313183" spans="68:68" customFormat="1">
      <c r="BP313183" s="90"/>
    </row>
    <row r="313184" spans="68:68" customFormat="1">
      <c r="BP313184" s="90"/>
    </row>
    <row r="313185" spans="68:68" customFormat="1">
      <c r="BP313185" s="90"/>
    </row>
    <row r="313186" spans="68:68" customFormat="1">
      <c r="BP313186" s="90"/>
    </row>
    <row r="313187" spans="68:68" customFormat="1">
      <c r="BP313187" s="90"/>
    </row>
    <row r="313188" spans="68:68" customFormat="1">
      <c r="BP313188" s="90"/>
    </row>
    <row r="313189" spans="68:68" customFormat="1">
      <c r="BP313189" s="90"/>
    </row>
    <row r="313190" spans="68:68" customFormat="1">
      <c r="BP313190" s="90"/>
    </row>
    <row r="313191" spans="68:68" customFormat="1">
      <c r="BP313191" s="90"/>
    </row>
    <row r="313192" spans="68:68" customFormat="1">
      <c r="BP313192" s="90"/>
    </row>
    <row r="313193" spans="68:68" customFormat="1">
      <c r="BP313193" s="90"/>
    </row>
    <row r="313194" spans="68:68" customFormat="1">
      <c r="BP313194" s="90"/>
    </row>
    <row r="313195" spans="68:68" customFormat="1">
      <c r="BP313195" s="90"/>
    </row>
    <row r="313196" spans="68:68" customFormat="1">
      <c r="BP313196" s="90"/>
    </row>
    <row r="313197" spans="68:68" customFormat="1">
      <c r="BP313197" s="90"/>
    </row>
    <row r="313198" spans="68:68" customFormat="1">
      <c r="BP313198" s="90"/>
    </row>
    <row r="313199" spans="68:68" customFormat="1">
      <c r="BP313199" s="90"/>
    </row>
    <row r="313200" spans="68:68" customFormat="1">
      <c r="BP313200" s="90"/>
    </row>
    <row r="313201" spans="68:68" customFormat="1">
      <c r="BP313201" s="90"/>
    </row>
    <row r="313202" spans="68:68" customFormat="1">
      <c r="BP313202" s="90"/>
    </row>
    <row r="313203" spans="68:68" customFormat="1">
      <c r="BP313203" s="90"/>
    </row>
    <row r="313204" spans="68:68" customFormat="1">
      <c r="BP313204" s="90"/>
    </row>
    <row r="313205" spans="68:68" customFormat="1">
      <c r="BP313205" s="90"/>
    </row>
    <row r="313206" spans="68:68" customFormat="1">
      <c r="BP313206" s="90"/>
    </row>
    <row r="313207" spans="68:68" customFormat="1">
      <c r="BP313207" s="90"/>
    </row>
    <row r="313208" spans="68:68" customFormat="1">
      <c r="BP313208" s="90"/>
    </row>
    <row r="313209" spans="68:68" customFormat="1">
      <c r="BP313209" s="90"/>
    </row>
    <row r="313210" spans="68:68" customFormat="1">
      <c r="BP313210" s="90"/>
    </row>
    <row r="313211" spans="68:68" customFormat="1">
      <c r="BP313211" s="90"/>
    </row>
    <row r="313212" spans="68:68" customFormat="1">
      <c r="BP313212" s="90"/>
    </row>
    <row r="313213" spans="68:68" customFormat="1">
      <c r="BP313213" s="90"/>
    </row>
    <row r="313214" spans="68:68" customFormat="1">
      <c r="BP313214" s="90"/>
    </row>
    <row r="313215" spans="68:68" customFormat="1">
      <c r="BP313215" s="90"/>
    </row>
    <row r="313216" spans="68:68" customFormat="1">
      <c r="BP313216" s="90"/>
    </row>
    <row r="313217" spans="68:68" customFormat="1">
      <c r="BP313217" s="90"/>
    </row>
    <row r="313218" spans="68:68" customFormat="1">
      <c r="BP313218" s="90"/>
    </row>
    <row r="313219" spans="68:68" customFormat="1">
      <c r="BP313219" s="90"/>
    </row>
    <row r="313220" spans="68:68" customFormat="1">
      <c r="BP313220" s="90"/>
    </row>
    <row r="313221" spans="68:68" customFormat="1">
      <c r="BP313221" s="90"/>
    </row>
    <row r="313222" spans="68:68" customFormat="1">
      <c r="BP313222" s="90"/>
    </row>
    <row r="313223" spans="68:68" customFormat="1">
      <c r="BP313223" s="90"/>
    </row>
    <row r="313224" spans="68:68" customFormat="1">
      <c r="BP313224" s="90"/>
    </row>
    <row r="313225" spans="68:68" customFormat="1">
      <c r="BP313225" s="90"/>
    </row>
    <row r="313226" spans="68:68" customFormat="1">
      <c r="BP313226" s="90"/>
    </row>
    <row r="313227" spans="68:68" customFormat="1">
      <c r="BP313227" s="90"/>
    </row>
    <row r="313228" spans="68:68" customFormat="1">
      <c r="BP313228" s="90"/>
    </row>
    <row r="313229" spans="68:68" customFormat="1">
      <c r="BP313229" s="90"/>
    </row>
    <row r="313230" spans="68:68" customFormat="1">
      <c r="BP313230" s="90"/>
    </row>
    <row r="313231" spans="68:68" customFormat="1">
      <c r="BP313231" s="90"/>
    </row>
    <row r="313232" spans="68:68" customFormat="1">
      <c r="BP313232" s="90"/>
    </row>
    <row r="313233" spans="68:68" customFormat="1">
      <c r="BP313233" s="90"/>
    </row>
    <row r="313234" spans="68:68" customFormat="1">
      <c r="BP313234" s="90"/>
    </row>
    <row r="313235" spans="68:68" customFormat="1">
      <c r="BP313235" s="90"/>
    </row>
    <row r="313236" spans="68:68" customFormat="1">
      <c r="BP313236" s="90"/>
    </row>
    <row r="313237" spans="68:68" customFormat="1">
      <c r="BP313237" s="90"/>
    </row>
    <row r="313238" spans="68:68" customFormat="1">
      <c r="BP313238" s="90"/>
    </row>
    <row r="313239" spans="68:68" customFormat="1">
      <c r="BP313239" s="90"/>
    </row>
    <row r="313240" spans="68:68" customFormat="1">
      <c r="BP313240" s="90"/>
    </row>
    <row r="313241" spans="68:68" customFormat="1">
      <c r="BP313241" s="90"/>
    </row>
    <row r="313242" spans="68:68" customFormat="1">
      <c r="BP313242" s="90"/>
    </row>
    <row r="313243" spans="68:68" customFormat="1">
      <c r="BP313243" s="90"/>
    </row>
    <row r="313244" spans="68:68" customFormat="1">
      <c r="BP313244" s="90"/>
    </row>
    <row r="313245" spans="68:68" customFormat="1">
      <c r="BP313245" s="90"/>
    </row>
    <row r="313246" spans="68:68" customFormat="1">
      <c r="BP313246" s="90"/>
    </row>
    <row r="313247" spans="68:68" customFormat="1">
      <c r="BP313247" s="90"/>
    </row>
    <row r="313248" spans="68:68" customFormat="1">
      <c r="BP313248" s="90"/>
    </row>
    <row r="313249" spans="68:68" customFormat="1">
      <c r="BP313249" s="90"/>
    </row>
    <row r="313250" spans="68:68" customFormat="1">
      <c r="BP313250" s="90"/>
    </row>
    <row r="313251" spans="68:68" customFormat="1">
      <c r="BP313251" s="90"/>
    </row>
    <row r="313252" spans="68:68" customFormat="1">
      <c r="BP313252" s="90"/>
    </row>
    <row r="313253" spans="68:68" customFormat="1">
      <c r="BP313253" s="90"/>
    </row>
    <row r="313254" spans="68:68" customFormat="1">
      <c r="BP313254" s="90"/>
    </row>
    <row r="313255" spans="68:68" customFormat="1">
      <c r="BP313255" s="90"/>
    </row>
    <row r="313256" spans="68:68" customFormat="1">
      <c r="BP313256" s="90"/>
    </row>
    <row r="313257" spans="68:68" customFormat="1">
      <c r="BP313257" s="90"/>
    </row>
    <row r="313258" spans="68:68" customFormat="1">
      <c r="BP313258" s="90"/>
    </row>
    <row r="313259" spans="68:68" customFormat="1">
      <c r="BP313259" s="90"/>
    </row>
    <row r="313260" spans="68:68" customFormat="1">
      <c r="BP313260" s="90"/>
    </row>
    <row r="313261" spans="68:68" customFormat="1">
      <c r="BP313261" s="90"/>
    </row>
    <row r="313262" spans="68:68" customFormat="1">
      <c r="BP313262" s="90"/>
    </row>
    <row r="313263" spans="68:68" customFormat="1">
      <c r="BP313263" s="90"/>
    </row>
    <row r="313264" spans="68:68" customFormat="1">
      <c r="BP313264" s="90"/>
    </row>
    <row r="313265" spans="68:68" customFormat="1">
      <c r="BP313265" s="90"/>
    </row>
    <row r="313266" spans="68:68" customFormat="1">
      <c r="BP313266" s="90"/>
    </row>
    <row r="313267" spans="68:68" customFormat="1">
      <c r="BP313267" s="90"/>
    </row>
    <row r="313268" spans="68:68" customFormat="1">
      <c r="BP313268" s="90"/>
    </row>
    <row r="313269" spans="68:68" customFormat="1">
      <c r="BP313269" s="90"/>
    </row>
    <row r="313270" spans="68:68" customFormat="1">
      <c r="BP313270" s="90"/>
    </row>
    <row r="313271" spans="68:68" customFormat="1">
      <c r="BP313271" s="90"/>
    </row>
    <row r="313272" spans="68:68" customFormat="1">
      <c r="BP313272" s="90"/>
    </row>
    <row r="313273" spans="68:68" customFormat="1">
      <c r="BP313273" s="90"/>
    </row>
    <row r="313274" spans="68:68" customFormat="1">
      <c r="BP313274" s="90"/>
    </row>
    <row r="313275" spans="68:68" customFormat="1">
      <c r="BP313275" s="90"/>
    </row>
    <row r="313276" spans="68:68" customFormat="1">
      <c r="BP313276" s="90"/>
    </row>
    <row r="313277" spans="68:68" customFormat="1">
      <c r="BP313277" s="90"/>
    </row>
    <row r="313278" spans="68:68" customFormat="1">
      <c r="BP313278" s="90"/>
    </row>
    <row r="313279" spans="68:68" customFormat="1">
      <c r="BP313279" s="90"/>
    </row>
    <row r="313280" spans="68:68" customFormat="1">
      <c r="BP313280" s="90"/>
    </row>
    <row r="313281" spans="68:68" customFormat="1">
      <c r="BP313281" s="90"/>
    </row>
    <row r="313282" spans="68:68" customFormat="1">
      <c r="BP313282" s="90"/>
    </row>
    <row r="313283" spans="68:68" customFormat="1">
      <c r="BP313283" s="90"/>
    </row>
    <row r="313284" spans="68:68" customFormat="1">
      <c r="BP313284" s="90"/>
    </row>
    <row r="313285" spans="68:68" customFormat="1">
      <c r="BP313285" s="90"/>
    </row>
    <row r="313286" spans="68:68" customFormat="1">
      <c r="BP313286" s="90"/>
    </row>
    <row r="313287" spans="68:68" customFormat="1">
      <c r="BP313287" s="90"/>
    </row>
    <row r="313288" spans="68:68" customFormat="1">
      <c r="BP313288" s="90"/>
    </row>
    <row r="313289" spans="68:68" customFormat="1">
      <c r="BP313289" s="90"/>
    </row>
    <row r="313290" spans="68:68" customFormat="1">
      <c r="BP313290" s="90"/>
    </row>
    <row r="313291" spans="68:68" customFormat="1">
      <c r="BP313291" s="90"/>
    </row>
    <row r="313292" spans="68:68" customFormat="1">
      <c r="BP313292" s="90"/>
    </row>
    <row r="313293" spans="68:68" customFormat="1">
      <c r="BP313293" s="90"/>
    </row>
    <row r="313294" spans="68:68" customFormat="1">
      <c r="BP313294" s="90"/>
    </row>
    <row r="313295" spans="68:68" customFormat="1">
      <c r="BP313295" s="90"/>
    </row>
    <row r="313296" spans="68:68" customFormat="1">
      <c r="BP313296" s="90"/>
    </row>
    <row r="313297" spans="68:68" customFormat="1">
      <c r="BP313297" s="90"/>
    </row>
    <row r="313298" spans="68:68" customFormat="1">
      <c r="BP313298" s="90"/>
    </row>
    <row r="313299" spans="68:68" customFormat="1">
      <c r="BP313299" s="90"/>
    </row>
    <row r="313300" spans="68:68" customFormat="1">
      <c r="BP313300" s="90"/>
    </row>
    <row r="313301" spans="68:68" customFormat="1">
      <c r="BP313301" s="90"/>
    </row>
    <row r="313302" spans="68:68" customFormat="1">
      <c r="BP313302" s="90"/>
    </row>
    <row r="313303" spans="68:68" customFormat="1">
      <c r="BP313303" s="90"/>
    </row>
    <row r="313304" spans="68:68" customFormat="1">
      <c r="BP313304" s="90"/>
    </row>
    <row r="313305" spans="68:68" customFormat="1">
      <c r="BP313305" s="90"/>
    </row>
    <row r="313306" spans="68:68" customFormat="1">
      <c r="BP313306" s="90"/>
    </row>
    <row r="313307" spans="68:68" customFormat="1">
      <c r="BP313307" s="90"/>
    </row>
    <row r="313308" spans="68:68" customFormat="1">
      <c r="BP313308" s="90"/>
    </row>
    <row r="313309" spans="68:68" customFormat="1">
      <c r="BP313309" s="90"/>
    </row>
    <row r="313310" spans="68:68" customFormat="1">
      <c r="BP313310" s="90"/>
    </row>
    <row r="313311" spans="68:68" customFormat="1">
      <c r="BP313311" s="90"/>
    </row>
    <row r="313312" spans="68:68" customFormat="1">
      <c r="BP313312" s="90"/>
    </row>
    <row r="313313" spans="68:68" customFormat="1">
      <c r="BP313313" s="90"/>
    </row>
    <row r="313314" spans="68:68" customFormat="1">
      <c r="BP313314" s="90"/>
    </row>
    <row r="313315" spans="68:68" customFormat="1">
      <c r="BP313315" s="90"/>
    </row>
    <row r="313316" spans="68:68" customFormat="1">
      <c r="BP313316" s="90"/>
    </row>
    <row r="313317" spans="68:68" customFormat="1">
      <c r="BP313317" s="90"/>
    </row>
    <row r="313318" spans="68:68" customFormat="1">
      <c r="BP313318" s="90"/>
    </row>
    <row r="313319" spans="68:68" customFormat="1">
      <c r="BP313319" s="90"/>
    </row>
    <row r="313320" spans="68:68" customFormat="1">
      <c r="BP313320" s="90"/>
    </row>
    <row r="313321" spans="68:68" customFormat="1">
      <c r="BP313321" s="90"/>
    </row>
    <row r="313322" spans="68:68" customFormat="1">
      <c r="BP313322" s="90"/>
    </row>
    <row r="313323" spans="68:68" customFormat="1">
      <c r="BP313323" s="90"/>
    </row>
    <row r="313324" spans="68:68" customFormat="1">
      <c r="BP313324" s="90"/>
    </row>
    <row r="313325" spans="68:68" customFormat="1">
      <c r="BP313325" s="90"/>
    </row>
    <row r="313326" spans="68:68" customFormat="1">
      <c r="BP313326" s="90"/>
    </row>
    <row r="313327" spans="68:68" customFormat="1">
      <c r="BP313327" s="90"/>
    </row>
    <row r="313328" spans="68:68" customFormat="1">
      <c r="BP313328" s="90"/>
    </row>
    <row r="313329" spans="68:68" customFormat="1">
      <c r="BP313329" s="90"/>
    </row>
    <row r="313330" spans="68:68" customFormat="1">
      <c r="BP313330" s="90"/>
    </row>
    <row r="313331" spans="68:68" customFormat="1">
      <c r="BP313331" s="90"/>
    </row>
    <row r="313332" spans="68:68" customFormat="1">
      <c r="BP313332" s="90"/>
    </row>
    <row r="313333" spans="68:68" customFormat="1">
      <c r="BP313333" s="90"/>
    </row>
    <row r="313334" spans="68:68" customFormat="1">
      <c r="BP313334" s="90"/>
    </row>
    <row r="313335" spans="68:68" customFormat="1">
      <c r="BP313335" s="90"/>
    </row>
    <row r="313336" spans="68:68" customFormat="1">
      <c r="BP313336" s="90"/>
    </row>
    <row r="313337" spans="68:68" customFormat="1">
      <c r="BP313337" s="90"/>
    </row>
    <row r="313338" spans="68:68" customFormat="1">
      <c r="BP313338" s="90"/>
    </row>
    <row r="313339" spans="68:68" customFormat="1">
      <c r="BP313339" s="90"/>
    </row>
    <row r="313340" spans="68:68" customFormat="1">
      <c r="BP313340" s="90"/>
    </row>
    <row r="313341" spans="68:68" customFormat="1">
      <c r="BP313341" s="90"/>
    </row>
    <row r="313342" spans="68:68" customFormat="1">
      <c r="BP313342" s="90"/>
    </row>
    <row r="313343" spans="68:68" customFormat="1">
      <c r="BP313343" s="90"/>
    </row>
    <row r="313344" spans="68:68" customFormat="1">
      <c r="BP313344" s="90"/>
    </row>
    <row r="313345" spans="68:68" customFormat="1">
      <c r="BP313345" s="90"/>
    </row>
    <row r="313346" spans="68:68" customFormat="1">
      <c r="BP313346" s="90"/>
    </row>
    <row r="313347" spans="68:68" customFormat="1">
      <c r="BP313347" s="90"/>
    </row>
    <row r="313348" spans="68:68" customFormat="1">
      <c r="BP313348" s="90"/>
    </row>
    <row r="313349" spans="68:68" customFormat="1">
      <c r="BP313349" s="90"/>
    </row>
    <row r="313350" spans="68:68" customFormat="1">
      <c r="BP313350" s="90"/>
    </row>
    <row r="313351" spans="68:68" customFormat="1">
      <c r="BP313351" s="90"/>
    </row>
    <row r="313352" spans="68:68" customFormat="1">
      <c r="BP313352" s="90"/>
    </row>
    <row r="313353" spans="68:68" customFormat="1">
      <c r="BP313353" s="90"/>
    </row>
    <row r="313354" spans="68:68" customFormat="1">
      <c r="BP313354" s="90"/>
    </row>
    <row r="313355" spans="68:68" customFormat="1">
      <c r="BP313355" s="90"/>
    </row>
    <row r="313356" spans="68:68" customFormat="1">
      <c r="BP313356" s="90"/>
    </row>
    <row r="313357" spans="68:68" customFormat="1">
      <c r="BP313357" s="90"/>
    </row>
    <row r="313358" spans="68:68" customFormat="1">
      <c r="BP313358" s="90"/>
    </row>
    <row r="313359" spans="68:68" customFormat="1">
      <c r="BP313359" s="90"/>
    </row>
    <row r="313360" spans="68:68" customFormat="1">
      <c r="BP313360" s="90"/>
    </row>
    <row r="313361" spans="68:68" customFormat="1">
      <c r="BP313361" s="90"/>
    </row>
    <row r="313362" spans="68:68" customFormat="1">
      <c r="BP313362" s="90"/>
    </row>
    <row r="313363" spans="68:68" customFormat="1">
      <c r="BP313363" s="90"/>
    </row>
    <row r="313364" spans="68:68" customFormat="1">
      <c r="BP313364" s="90"/>
    </row>
    <row r="313365" spans="68:68" customFormat="1">
      <c r="BP313365" s="90"/>
    </row>
    <row r="313366" spans="68:68" customFormat="1">
      <c r="BP313366" s="90"/>
    </row>
    <row r="313367" spans="68:68" customFormat="1">
      <c r="BP313367" s="90"/>
    </row>
    <row r="313368" spans="68:68" customFormat="1">
      <c r="BP313368" s="90"/>
    </row>
    <row r="313369" spans="68:68" customFormat="1">
      <c r="BP313369" s="90"/>
    </row>
    <row r="313370" spans="68:68" customFormat="1">
      <c r="BP313370" s="90"/>
    </row>
    <row r="313371" spans="68:68" customFormat="1">
      <c r="BP313371" s="90"/>
    </row>
    <row r="313372" spans="68:68" customFormat="1">
      <c r="BP313372" s="90"/>
    </row>
    <row r="313373" spans="68:68" customFormat="1">
      <c r="BP313373" s="90"/>
    </row>
    <row r="313374" spans="68:68" customFormat="1">
      <c r="BP313374" s="90"/>
    </row>
    <row r="313375" spans="68:68" customFormat="1">
      <c r="BP313375" s="90"/>
    </row>
    <row r="313376" spans="68:68" customFormat="1">
      <c r="BP313376" s="90"/>
    </row>
    <row r="313377" spans="68:68" customFormat="1">
      <c r="BP313377" s="90"/>
    </row>
    <row r="313378" spans="68:68" customFormat="1">
      <c r="BP313378" s="90"/>
    </row>
    <row r="313379" spans="68:68" customFormat="1">
      <c r="BP313379" s="90"/>
    </row>
    <row r="313380" spans="68:68" customFormat="1">
      <c r="BP313380" s="90"/>
    </row>
    <row r="313381" spans="68:68" customFormat="1">
      <c r="BP313381" s="90"/>
    </row>
    <row r="313382" spans="68:68" customFormat="1">
      <c r="BP313382" s="90"/>
    </row>
    <row r="313383" spans="68:68" customFormat="1">
      <c r="BP313383" s="90"/>
    </row>
    <row r="313384" spans="68:68" customFormat="1">
      <c r="BP313384" s="90"/>
    </row>
    <row r="313385" spans="68:68" customFormat="1">
      <c r="BP313385" s="90"/>
    </row>
    <row r="313386" spans="68:68" customFormat="1">
      <c r="BP313386" s="90"/>
    </row>
    <row r="313387" spans="68:68" customFormat="1">
      <c r="BP313387" s="90"/>
    </row>
    <row r="313388" spans="68:68" customFormat="1">
      <c r="BP313388" s="90"/>
    </row>
    <row r="313389" spans="68:68" customFormat="1">
      <c r="BP313389" s="90"/>
    </row>
    <row r="313390" spans="68:68" customFormat="1">
      <c r="BP313390" s="90"/>
    </row>
    <row r="313391" spans="68:68" customFormat="1">
      <c r="BP313391" s="90"/>
    </row>
    <row r="313392" spans="68:68" customFormat="1">
      <c r="BP313392" s="90"/>
    </row>
    <row r="313393" spans="68:68" customFormat="1">
      <c r="BP313393" s="90"/>
    </row>
    <row r="313394" spans="68:68" customFormat="1">
      <c r="BP313394" s="90"/>
    </row>
    <row r="313395" spans="68:68" customFormat="1">
      <c r="BP313395" s="90"/>
    </row>
    <row r="313396" spans="68:68" customFormat="1">
      <c r="BP313396" s="90"/>
    </row>
    <row r="313397" spans="68:68" customFormat="1">
      <c r="BP313397" s="90"/>
    </row>
    <row r="313398" spans="68:68" customFormat="1">
      <c r="BP313398" s="90"/>
    </row>
    <row r="313399" spans="68:68" customFormat="1">
      <c r="BP313399" s="90"/>
    </row>
    <row r="313400" spans="68:68" customFormat="1">
      <c r="BP313400" s="90"/>
    </row>
    <row r="313401" spans="68:68" customFormat="1">
      <c r="BP313401" s="90"/>
    </row>
    <row r="313402" spans="68:68" customFormat="1">
      <c r="BP313402" s="90"/>
    </row>
    <row r="313403" spans="68:68" customFormat="1">
      <c r="BP313403" s="90"/>
    </row>
    <row r="313404" spans="68:68" customFormat="1">
      <c r="BP313404" s="90"/>
    </row>
    <row r="313405" spans="68:68" customFormat="1">
      <c r="BP313405" s="90"/>
    </row>
    <row r="313406" spans="68:68" customFormat="1">
      <c r="BP313406" s="90"/>
    </row>
    <row r="313407" spans="68:68" customFormat="1">
      <c r="BP313407" s="90"/>
    </row>
    <row r="313408" spans="68:68" customFormat="1">
      <c r="BP313408" s="90"/>
    </row>
    <row r="313409" spans="68:68" customFormat="1">
      <c r="BP313409" s="90"/>
    </row>
    <row r="313410" spans="68:68" customFormat="1">
      <c r="BP313410" s="90"/>
    </row>
    <row r="313411" spans="68:68" customFormat="1">
      <c r="BP313411" s="90"/>
    </row>
    <row r="313412" spans="68:68" customFormat="1">
      <c r="BP313412" s="90"/>
    </row>
    <row r="313413" spans="68:68" customFormat="1">
      <c r="BP313413" s="90"/>
    </row>
    <row r="313414" spans="68:68" customFormat="1">
      <c r="BP313414" s="90"/>
    </row>
    <row r="313415" spans="68:68" customFormat="1">
      <c r="BP313415" s="90"/>
    </row>
    <row r="313416" spans="68:68" customFormat="1">
      <c r="BP313416" s="90"/>
    </row>
    <row r="313417" spans="68:68" customFormat="1">
      <c r="BP313417" s="90"/>
    </row>
    <row r="313418" spans="68:68" customFormat="1">
      <c r="BP313418" s="90"/>
    </row>
    <row r="313419" spans="68:68" customFormat="1">
      <c r="BP313419" s="90"/>
    </row>
    <row r="313420" spans="68:68" customFormat="1">
      <c r="BP313420" s="90"/>
    </row>
    <row r="313421" spans="68:68" customFormat="1">
      <c r="BP313421" s="90"/>
    </row>
    <row r="313422" spans="68:68" customFormat="1">
      <c r="BP313422" s="90"/>
    </row>
    <row r="313423" spans="68:68" customFormat="1">
      <c r="BP313423" s="90"/>
    </row>
    <row r="313424" spans="68:68" customFormat="1">
      <c r="BP313424" s="90"/>
    </row>
    <row r="313425" spans="68:68" customFormat="1">
      <c r="BP313425" s="90"/>
    </row>
    <row r="313426" spans="68:68" customFormat="1">
      <c r="BP313426" s="90"/>
    </row>
    <row r="313427" spans="68:68" customFormat="1">
      <c r="BP313427" s="90"/>
    </row>
    <row r="313428" spans="68:68" customFormat="1">
      <c r="BP313428" s="90"/>
    </row>
    <row r="313429" spans="68:68" customFormat="1">
      <c r="BP313429" s="90"/>
    </row>
    <row r="313430" spans="68:68" customFormat="1">
      <c r="BP313430" s="90"/>
    </row>
    <row r="313431" spans="68:68" customFormat="1">
      <c r="BP313431" s="90"/>
    </row>
    <row r="313432" spans="68:68" customFormat="1">
      <c r="BP313432" s="90"/>
    </row>
    <row r="313433" spans="68:68" customFormat="1">
      <c r="BP313433" s="90"/>
    </row>
    <row r="313434" spans="68:68" customFormat="1">
      <c r="BP313434" s="90"/>
    </row>
    <row r="313435" spans="68:68" customFormat="1">
      <c r="BP313435" s="90"/>
    </row>
    <row r="313436" spans="68:68" customFormat="1">
      <c r="BP313436" s="90"/>
    </row>
    <row r="313437" spans="68:68" customFormat="1">
      <c r="BP313437" s="90"/>
    </row>
    <row r="313438" spans="68:68" customFormat="1">
      <c r="BP313438" s="90"/>
    </row>
    <row r="313439" spans="68:68" customFormat="1">
      <c r="BP313439" s="90"/>
    </row>
    <row r="313440" spans="68:68" customFormat="1">
      <c r="BP313440" s="90"/>
    </row>
    <row r="313441" spans="68:68" customFormat="1">
      <c r="BP313441" s="90"/>
    </row>
    <row r="313442" spans="68:68" customFormat="1">
      <c r="BP313442" s="90"/>
    </row>
    <row r="313443" spans="68:68" customFormat="1">
      <c r="BP313443" s="90"/>
    </row>
    <row r="313444" spans="68:68" customFormat="1">
      <c r="BP313444" s="90"/>
    </row>
    <row r="313445" spans="68:68" customFormat="1">
      <c r="BP313445" s="90"/>
    </row>
    <row r="313446" spans="68:68" customFormat="1">
      <c r="BP313446" s="90"/>
    </row>
    <row r="313447" spans="68:68" customFormat="1">
      <c r="BP313447" s="90"/>
    </row>
    <row r="313448" spans="68:68" customFormat="1">
      <c r="BP313448" s="90"/>
    </row>
    <row r="313449" spans="68:68" customFormat="1">
      <c r="BP313449" s="90"/>
    </row>
    <row r="313450" spans="68:68" customFormat="1">
      <c r="BP313450" s="90"/>
    </row>
    <row r="313451" spans="68:68" customFormat="1">
      <c r="BP313451" s="90"/>
    </row>
    <row r="313452" spans="68:68" customFormat="1">
      <c r="BP313452" s="90"/>
    </row>
    <row r="313453" spans="68:68" customFormat="1">
      <c r="BP313453" s="90"/>
    </row>
    <row r="313454" spans="68:68" customFormat="1">
      <c r="BP313454" s="90"/>
    </row>
    <row r="313455" spans="68:68" customFormat="1">
      <c r="BP313455" s="90"/>
    </row>
    <row r="313456" spans="68:68" customFormat="1">
      <c r="BP313456" s="90"/>
    </row>
    <row r="313457" spans="68:68" customFormat="1">
      <c r="BP313457" s="90"/>
    </row>
    <row r="313458" spans="68:68" customFormat="1">
      <c r="BP313458" s="90"/>
    </row>
    <row r="313459" spans="68:68" customFormat="1">
      <c r="BP313459" s="90"/>
    </row>
    <row r="313460" spans="68:68" customFormat="1">
      <c r="BP313460" s="90"/>
    </row>
    <row r="313461" spans="68:68" customFormat="1">
      <c r="BP313461" s="90"/>
    </row>
    <row r="313462" spans="68:68" customFormat="1">
      <c r="BP313462" s="90"/>
    </row>
    <row r="313463" spans="68:68" customFormat="1">
      <c r="BP313463" s="90"/>
    </row>
    <row r="313464" spans="68:68" customFormat="1">
      <c r="BP313464" s="90"/>
    </row>
    <row r="313465" spans="68:68" customFormat="1">
      <c r="BP313465" s="90"/>
    </row>
    <row r="313466" spans="68:68" customFormat="1">
      <c r="BP313466" s="90"/>
    </row>
    <row r="313467" spans="68:68" customFormat="1">
      <c r="BP313467" s="90"/>
    </row>
    <row r="313468" spans="68:68" customFormat="1">
      <c r="BP313468" s="90"/>
    </row>
    <row r="313469" spans="68:68" customFormat="1">
      <c r="BP313469" s="90"/>
    </row>
    <row r="313470" spans="68:68" customFormat="1">
      <c r="BP313470" s="90"/>
    </row>
    <row r="313471" spans="68:68" customFormat="1">
      <c r="BP313471" s="90"/>
    </row>
    <row r="313472" spans="68:68" customFormat="1">
      <c r="BP313472" s="90"/>
    </row>
    <row r="313473" spans="68:68" customFormat="1">
      <c r="BP313473" s="90"/>
    </row>
    <row r="313474" spans="68:68" customFormat="1">
      <c r="BP313474" s="90"/>
    </row>
    <row r="313475" spans="68:68" customFormat="1">
      <c r="BP313475" s="90"/>
    </row>
    <row r="313476" spans="68:68" customFormat="1">
      <c r="BP313476" s="90"/>
    </row>
    <row r="313477" spans="68:68" customFormat="1">
      <c r="BP313477" s="90"/>
    </row>
    <row r="313478" spans="68:68" customFormat="1">
      <c r="BP313478" s="90"/>
    </row>
    <row r="313479" spans="68:68" customFormat="1">
      <c r="BP313479" s="90"/>
    </row>
    <row r="313480" spans="68:68" customFormat="1">
      <c r="BP313480" s="90"/>
    </row>
    <row r="313481" spans="68:68" customFormat="1">
      <c r="BP313481" s="90"/>
    </row>
    <row r="313482" spans="68:68" customFormat="1">
      <c r="BP313482" s="90"/>
    </row>
    <row r="313483" spans="68:68" customFormat="1">
      <c r="BP313483" s="90"/>
    </row>
    <row r="313484" spans="68:68" customFormat="1">
      <c r="BP313484" s="90"/>
    </row>
    <row r="313485" spans="68:68" customFormat="1">
      <c r="BP313485" s="90"/>
    </row>
    <row r="313486" spans="68:68" customFormat="1">
      <c r="BP313486" s="90"/>
    </row>
    <row r="313487" spans="68:68" customFormat="1">
      <c r="BP313487" s="90"/>
    </row>
    <row r="313488" spans="68:68" customFormat="1">
      <c r="BP313488" s="90"/>
    </row>
    <row r="313489" spans="68:68" customFormat="1">
      <c r="BP313489" s="90"/>
    </row>
    <row r="313490" spans="68:68" customFormat="1">
      <c r="BP313490" s="90"/>
    </row>
    <row r="313491" spans="68:68" customFormat="1">
      <c r="BP313491" s="90"/>
    </row>
    <row r="313492" spans="68:68" customFormat="1">
      <c r="BP313492" s="90"/>
    </row>
    <row r="313493" spans="68:68" customFormat="1">
      <c r="BP313493" s="90"/>
    </row>
    <row r="313494" spans="68:68" customFormat="1">
      <c r="BP313494" s="90"/>
    </row>
    <row r="313495" spans="68:68" customFormat="1">
      <c r="BP313495" s="90"/>
    </row>
    <row r="313496" spans="68:68" customFormat="1">
      <c r="BP313496" s="90"/>
    </row>
    <row r="313497" spans="68:68" customFormat="1">
      <c r="BP313497" s="90"/>
    </row>
    <row r="313498" spans="68:68" customFormat="1">
      <c r="BP313498" s="90"/>
    </row>
    <row r="313499" spans="68:68" customFormat="1">
      <c r="BP313499" s="90"/>
    </row>
    <row r="313500" spans="68:68" customFormat="1">
      <c r="BP313500" s="90"/>
    </row>
    <row r="313501" spans="68:68" customFormat="1">
      <c r="BP313501" s="90"/>
    </row>
    <row r="313502" spans="68:68" customFormat="1">
      <c r="BP313502" s="90"/>
    </row>
    <row r="313503" spans="68:68" customFormat="1">
      <c r="BP313503" s="90"/>
    </row>
    <row r="313504" spans="68:68" customFormat="1">
      <c r="BP313504" s="90"/>
    </row>
    <row r="313505" spans="68:68" customFormat="1">
      <c r="BP313505" s="90"/>
    </row>
    <row r="313506" spans="68:68" customFormat="1">
      <c r="BP313506" s="90"/>
    </row>
    <row r="313507" spans="68:68" customFormat="1">
      <c r="BP313507" s="90"/>
    </row>
    <row r="313508" spans="68:68" customFormat="1">
      <c r="BP313508" s="90"/>
    </row>
    <row r="313509" spans="68:68" customFormat="1">
      <c r="BP313509" s="90"/>
    </row>
    <row r="313510" spans="68:68" customFormat="1">
      <c r="BP313510" s="90"/>
    </row>
    <row r="313511" spans="68:68" customFormat="1">
      <c r="BP313511" s="90"/>
    </row>
    <row r="313512" spans="68:68" customFormat="1">
      <c r="BP313512" s="90"/>
    </row>
    <row r="313513" spans="68:68" customFormat="1">
      <c r="BP313513" s="90"/>
    </row>
    <row r="313514" spans="68:68" customFormat="1">
      <c r="BP313514" s="90"/>
    </row>
    <row r="313515" spans="68:68" customFormat="1">
      <c r="BP313515" s="90"/>
    </row>
    <row r="313516" spans="68:68" customFormat="1">
      <c r="BP313516" s="90"/>
    </row>
    <row r="313517" spans="68:68" customFormat="1">
      <c r="BP313517" s="90"/>
    </row>
    <row r="313518" spans="68:68" customFormat="1">
      <c r="BP313518" s="90"/>
    </row>
    <row r="313519" spans="68:68" customFormat="1">
      <c r="BP313519" s="90"/>
    </row>
    <row r="313520" spans="68:68" customFormat="1">
      <c r="BP313520" s="90"/>
    </row>
    <row r="313521" spans="68:68" customFormat="1">
      <c r="BP313521" s="90"/>
    </row>
    <row r="313522" spans="68:68" customFormat="1">
      <c r="BP313522" s="90"/>
    </row>
    <row r="313523" spans="68:68" customFormat="1">
      <c r="BP313523" s="90"/>
    </row>
    <row r="313524" spans="68:68" customFormat="1">
      <c r="BP313524" s="90"/>
    </row>
    <row r="313525" spans="68:68" customFormat="1">
      <c r="BP313525" s="90"/>
    </row>
    <row r="313526" spans="68:68" customFormat="1">
      <c r="BP313526" s="90"/>
    </row>
    <row r="313527" spans="68:68" customFormat="1">
      <c r="BP313527" s="90"/>
    </row>
    <row r="313528" spans="68:68" customFormat="1">
      <c r="BP313528" s="90"/>
    </row>
    <row r="313529" spans="68:68" customFormat="1">
      <c r="BP313529" s="90"/>
    </row>
    <row r="313530" spans="68:68" customFormat="1">
      <c r="BP313530" s="90"/>
    </row>
    <row r="313531" spans="68:68" customFormat="1">
      <c r="BP313531" s="90"/>
    </row>
    <row r="313532" spans="68:68" customFormat="1">
      <c r="BP313532" s="90"/>
    </row>
    <row r="313533" spans="68:68" customFormat="1">
      <c r="BP313533" s="90"/>
    </row>
    <row r="313534" spans="68:68" customFormat="1">
      <c r="BP313534" s="90"/>
    </row>
    <row r="313535" spans="68:68" customFormat="1">
      <c r="BP313535" s="90"/>
    </row>
    <row r="313536" spans="68:68" customFormat="1">
      <c r="BP313536" s="90"/>
    </row>
    <row r="313537" spans="68:68" customFormat="1">
      <c r="BP313537" s="90"/>
    </row>
    <row r="313538" spans="68:68" customFormat="1">
      <c r="BP313538" s="90"/>
    </row>
    <row r="313539" spans="68:68" customFormat="1">
      <c r="BP313539" s="90"/>
    </row>
    <row r="313540" spans="68:68" customFormat="1">
      <c r="BP313540" s="90"/>
    </row>
    <row r="313541" spans="68:68" customFormat="1">
      <c r="BP313541" s="90"/>
    </row>
    <row r="313542" spans="68:68" customFormat="1">
      <c r="BP313542" s="90"/>
    </row>
    <row r="313543" spans="68:68" customFormat="1">
      <c r="BP313543" s="90"/>
    </row>
    <row r="313544" spans="68:68" customFormat="1">
      <c r="BP313544" s="90"/>
    </row>
    <row r="313545" spans="68:68" customFormat="1">
      <c r="BP313545" s="90"/>
    </row>
    <row r="313546" spans="68:68" customFormat="1">
      <c r="BP313546" s="90"/>
    </row>
    <row r="313547" spans="68:68" customFormat="1">
      <c r="BP313547" s="90"/>
    </row>
    <row r="313548" spans="68:68" customFormat="1">
      <c r="BP313548" s="90"/>
    </row>
    <row r="313549" spans="68:68" customFormat="1">
      <c r="BP313549" s="90"/>
    </row>
    <row r="313550" spans="68:68" customFormat="1">
      <c r="BP313550" s="90"/>
    </row>
    <row r="313551" spans="68:68" customFormat="1">
      <c r="BP313551" s="90"/>
    </row>
    <row r="313552" spans="68:68" customFormat="1">
      <c r="BP313552" s="90"/>
    </row>
    <row r="313553" spans="68:68" customFormat="1">
      <c r="BP313553" s="90"/>
    </row>
    <row r="313554" spans="68:68" customFormat="1">
      <c r="BP313554" s="90"/>
    </row>
    <row r="313555" spans="68:68" customFormat="1">
      <c r="BP313555" s="90"/>
    </row>
    <row r="313556" spans="68:68" customFormat="1">
      <c r="BP313556" s="90"/>
    </row>
    <row r="313557" spans="68:68" customFormat="1">
      <c r="BP313557" s="90"/>
    </row>
    <row r="313558" spans="68:68" customFormat="1">
      <c r="BP313558" s="90"/>
    </row>
    <row r="313559" spans="68:68" customFormat="1">
      <c r="BP313559" s="90"/>
    </row>
    <row r="313560" spans="68:68" customFormat="1">
      <c r="BP313560" s="90"/>
    </row>
    <row r="313561" spans="68:68" customFormat="1">
      <c r="BP313561" s="90"/>
    </row>
    <row r="313562" spans="68:68" customFormat="1">
      <c r="BP313562" s="90"/>
    </row>
    <row r="313563" spans="68:68" customFormat="1">
      <c r="BP313563" s="90"/>
    </row>
    <row r="313564" spans="68:68" customFormat="1">
      <c r="BP313564" s="90"/>
    </row>
    <row r="313565" spans="68:68" customFormat="1">
      <c r="BP313565" s="90"/>
    </row>
    <row r="313566" spans="68:68" customFormat="1">
      <c r="BP313566" s="90"/>
    </row>
    <row r="313567" spans="68:68" customFormat="1">
      <c r="BP313567" s="90"/>
    </row>
    <row r="313568" spans="68:68" customFormat="1">
      <c r="BP313568" s="90"/>
    </row>
    <row r="313569" spans="68:68" customFormat="1">
      <c r="BP313569" s="90"/>
    </row>
    <row r="313570" spans="68:68" customFormat="1">
      <c r="BP313570" s="90"/>
    </row>
    <row r="313571" spans="68:68" customFormat="1">
      <c r="BP313571" s="90"/>
    </row>
    <row r="313572" spans="68:68" customFormat="1">
      <c r="BP313572" s="90"/>
    </row>
    <row r="313573" spans="68:68" customFormat="1">
      <c r="BP313573" s="90"/>
    </row>
    <row r="313574" spans="68:68" customFormat="1">
      <c r="BP313574" s="90"/>
    </row>
    <row r="313575" spans="68:68" customFormat="1">
      <c r="BP313575" s="90"/>
    </row>
    <row r="313576" spans="68:68" customFormat="1">
      <c r="BP313576" s="90"/>
    </row>
    <row r="313577" spans="68:68" customFormat="1">
      <c r="BP313577" s="90"/>
    </row>
    <row r="313578" spans="68:68" customFormat="1">
      <c r="BP313578" s="90"/>
    </row>
    <row r="313579" spans="68:68" customFormat="1">
      <c r="BP313579" s="90"/>
    </row>
    <row r="313580" spans="68:68" customFormat="1">
      <c r="BP313580" s="90"/>
    </row>
    <row r="313581" spans="68:68" customFormat="1">
      <c r="BP313581" s="90"/>
    </row>
    <row r="313582" spans="68:68" customFormat="1">
      <c r="BP313582" s="90"/>
    </row>
    <row r="313583" spans="68:68" customFormat="1">
      <c r="BP313583" s="90"/>
    </row>
    <row r="313584" spans="68:68" customFormat="1">
      <c r="BP313584" s="90"/>
    </row>
    <row r="313585" spans="68:68" customFormat="1">
      <c r="BP313585" s="90"/>
    </row>
    <row r="313586" spans="68:68" customFormat="1">
      <c r="BP313586" s="90"/>
    </row>
    <row r="313587" spans="68:68" customFormat="1">
      <c r="BP313587" s="90"/>
    </row>
    <row r="313588" spans="68:68" customFormat="1">
      <c r="BP313588" s="90"/>
    </row>
    <row r="313589" spans="68:68" customFormat="1">
      <c r="BP313589" s="90"/>
    </row>
    <row r="313590" spans="68:68" customFormat="1">
      <c r="BP313590" s="90"/>
    </row>
    <row r="313591" spans="68:68" customFormat="1">
      <c r="BP313591" s="90"/>
    </row>
    <row r="313592" spans="68:68" customFormat="1">
      <c r="BP313592" s="90"/>
    </row>
    <row r="313593" spans="68:68" customFormat="1">
      <c r="BP313593" s="90"/>
    </row>
    <row r="313594" spans="68:68" customFormat="1">
      <c r="BP313594" s="90"/>
    </row>
    <row r="313595" spans="68:68" customFormat="1">
      <c r="BP313595" s="90"/>
    </row>
    <row r="313596" spans="68:68" customFormat="1">
      <c r="BP313596" s="90"/>
    </row>
    <row r="313597" spans="68:68" customFormat="1">
      <c r="BP313597" s="90"/>
    </row>
    <row r="313598" spans="68:68" customFormat="1">
      <c r="BP313598" s="90"/>
    </row>
    <row r="313599" spans="68:68" customFormat="1">
      <c r="BP313599" s="90"/>
    </row>
    <row r="313600" spans="68:68" customFormat="1">
      <c r="BP313600" s="90"/>
    </row>
    <row r="313601" spans="68:68" customFormat="1">
      <c r="BP313601" s="90"/>
    </row>
    <row r="313602" spans="68:68" customFormat="1">
      <c r="BP313602" s="90"/>
    </row>
    <row r="313603" spans="68:68" customFormat="1">
      <c r="BP313603" s="90"/>
    </row>
    <row r="313604" spans="68:68" customFormat="1">
      <c r="BP313604" s="90"/>
    </row>
    <row r="313605" spans="68:68" customFormat="1">
      <c r="BP313605" s="90"/>
    </row>
    <row r="313606" spans="68:68" customFormat="1">
      <c r="BP313606" s="90"/>
    </row>
    <row r="313607" spans="68:68" customFormat="1">
      <c r="BP313607" s="90"/>
    </row>
    <row r="313608" spans="68:68" customFormat="1">
      <c r="BP313608" s="90"/>
    </row>
    <row r="313609" spans="68:68" customFormat="1">
      <c r="BP313609" s="90"/>
    </row>
    <row r="313610" spans="68:68" customFormat="1">
      <c r="BP313610" s="90"/>
    </row>
    <row r="313611" spans="68:68" customFormat="1">
      <c r="BP313611" s="90"/>
    </row>
    <row r="313612" spans="68:68" customFormat="1">
      <c r="BP313612" s="90"/>
    </row>
    <row r="313613" spans="68:68" customFormat="1">
      <c r="BP313613" s="90"/>
    </row>
    <row r="313614" spans="68:68" customFormat="1">
      <c r="BP313614" s="90"/>
    </row>
    <row r="313615" spans="68:68" customFormat="1">
      <c r="BP313615" s="90"/>
    </row>
    <row r="313616" spans="68:68" customFormat="1">
      <c r="BP313616" s="90"/>
    </row>
    <row r="313617" spans="68:68" customFormat="1">
      <c r="BP313617" s="90"/>
    </row>
    <row r="313618" spans="68:68" customFormat="1">
      <c r="BP313618" s="90"/>
    </row>
    <row r="313619" spans="68:68" customFormat="1">
      <c r="BP313619" s="90"/>
    </row>
    <row r="313620" spans="68:68" customFormat="1">
      <c r="BP313620" s="90"/>
    </row>
    <row r="313621" spans="68:68" customFormat="1">
      <c r="BP313621" s="90"/>
    </row>
    <row r="313622" spans="68:68" customFormat="1">
      <c r="BP313622" s="90"/>
    </row>
    <row r="313623" spans="68:68" customFormat="1">
      <c r="BP313623" s="90"/>
    </row>
    <row r="313624" spans="68:68" customFormat="1">
      <c r="BP313624" s="90"/>
    </row>
    <row r="313625" spans="68:68" customFormat="1">
      <c r="BP313625" s="90"/>
    </row>
    <row r="313626" spans="68:68" customFormat="1">
      <c r="BP313626" s="90"/>
    </row>
    <row r="313627" spans="68:68" customFormat="1">
      <c r="BP313627" s="90"/>
    </row>
    <row r="313628" spans="68:68" customFormat="1">
      <c r="BP313628" s="90"/>
    </row>
    <row r="313629" spans="68:68" customFormat="1">
      <c r="BP313629" s="90"/>
    </row>
    <row r="313630" spans="68:68" customFormat="1">
      <c r="BP313630" s="90"/>
    </row>
    <row r="313631" spans="68:68" customFormat="1">
      <c r="BP313631" s="90"/>
    </row>
    <row r="313632" spans="68:68" customFormat="1">
      <c r="BP313632" s="90"/>
    </row>
    <row r="313633" spans="68:68" customFormat="1">
      <c r="BP313633" s="90"/>
    </row>
    <row r="313634" spans="68:68" customFormat="1">
      <c r="BP313634" s="90"/>
    </row>
    <row r="313635" spans="68:68" customFormat="1">
      <c r="BP313635" s="90"/>
    </row>
    <row r="313636" spans="68:68" customFormat="1">
      <c r="BP313636" s="90"/>
    </row>
    <row r="313637" spans="68:68" customFormat="1">
      <c r="BP313637" s="90"/>
    </row>
    <row r="313638" spans="68:68" customFormat="1">
      <c r="BP313638" s="90"/>
    </row>
    <row r="313639" spans="68:68" customFormat="1">
      <c r="BP313639" s="90"/>
    </row>
    <row r="313640" spans="68:68" customFormat="1">
      <c r="BP313640" s="90"/>
    </row>
    <row r="313641" spans="68:68" customFormat="1">
      <c r="BP313641" s="90"/>
    </row>
    <row r="313642" spans="68:68" customFormat="1">
      <c r="BP313642" s="90"/>
    </row>
    <row r="313643" spans="68:68" customFormat="1">
      <c r="BP313643" s="90"/>
    </row>
    <row r="313644" spans="68:68" customFormat="1">
      <c r="BP313644" s="90"/>
    </row>
    <row r="313645" spans="68:68" customFormat="1">
      <c r="BP313645" s="90"/>
    </row>
    <row r="313646" spans="68:68" customFormat="1">
      <c r="BP313646" s="90"/>
    </row>
    <row r="313647" spans="68:68" customFormat="1">
      <c r="BP313647" s="90"/>
    </row>
    <row r="313648" spans="68:68" customFormat="1">
      <c r="BP313648" s="90"/>
    </row>
    <row r="313649" spans="68:68" customFormat="1">
      <c r="BP313649" s="90"/>
    </row>
    <row r="313650" spans="68:68" customFormat="1">
      <c r="BP313650" s="90"/>
    </row>
    <row r="313651" spans="68:68" customFormat="1">
      <c r="BP313651" s="90"/>
    </row>
    <row r="313652" spans="68:68" customFormat="1">
      <c r="BP313652" s="90"/>
    </row>
    <row r="313653" spans="68:68" customFormat="1">
      <c r="BP313653" s="90"/>
    </row>
    <row r="313654" spans="68:68" customFormat="1">
      <c r="BP313654" s="90"/>
    </row>
    <row r="313655" spans="68:68" customFormat="1">
      <c r="BP313655" s="90"/>
    </row>
    <row r="313656" spans="68:68" customFormat="1">
      <c r="BP313656" s="90"/>
    </row>
    <row r="313657" spans="68:68" customFormat="1">
      <c r="BP313657" s="90"/>
    </row>
    <row r="313658" spans="68:68" customFormat="1">
      <c r="BP313658" s="90"/>
    </row>
    <row r="313659" spans="68:68" customFormat="1">
      <c r="BP313659" s="90"/>
    </row>
    <row r="313660" spans="68:68" customFormat="1">
      <c r="BP313660" s="90"/>
    </row>
    <row r="313661" spans="68:68" customFormat="1">
      <c r="BP313661" s="90"/>
    </row>
    <row r="313662" spans="68:68" customFormat="1">
      <c r="BP313662" s="90"/>
    </row>
    <row r="313663" spans="68:68" customFormat="1">
      <c r="BP313663" s="90"/>
    </row>
    <row r="313664" spans="68:68" customFormat="1">
      <c r="BP313664" s="90"/>
    </row>
    <row r="313665" spans="68:68" customFormat="1">
      <c r="BP313665" s="90"/>
    </row>
    <row r="313666" spans="68:68" customFormat="1">
      <c r="BP313666" s="90"/>
    </row>
    <row r="313667" spans="68:68" customFormat="1">
      <c r="BP313667" s="90"/>
    </row>
    <row r="313668" spans="68:68" customFormat="1">
      <c r="BP313668" s="90"/>
    </row>
    <row r="313669" spans="68:68" customFormat="1">
      <c r="BP313669" s="90"/>
    </row>
    <row r="313670" spans="68:68" customFormat="1">
      <c r="BP313670" s="90"/>
    </row>
    <row r="313671" spans="68:68" customFormat="1">
      <c r="BP313671" s="90"/>
    </row>
    <row r="313672" spans="68:68" customFormat="1">
      <c r="BP313672" s="90"/>
    </row>
    <row r="313673" spans="68:68" customFormat="1">
      <c r="BP313673" s="90"/>
    </row>
    <row r="313674" spans="68:68" customFormat="1">
      <c r="BP313674" s="90"/>
    </row>
    <row r="313675" spans="68:68" customFormat="1">
      <c r="BP313675" s="90"/>
    </row>
    <row r="313676" spans="68:68" customFormat="1">
      <c r="BP313676" s="90"/>
    </row>
    <row r="313677" spans="68:68" customFormat="1">
      <c r="BP313677" s="90"/>
    </row>
    <row r="313678" spans="68:68" customFormat="1">
      <c r="BP313678" s="90"/>
    </row>
    <row r="313679" spans="68:68" customFormat="1">
      <c r="BP313679" s="90"/>
    </row>
    <row r="313680" spans="68:68" customFormat="1">
      <c r="BP313680" s="90"/>
    </row>
    <row r="313681" spans="68:68" customFormat="1">
      <c r="BP313681" s="90"/>
    </row>
    <row r="313682" spans="68:68" customFormat="1">
      <c r="BP313682" s="90"/>
    </row>
    <row r="313683" spans="68:68" customFormat="1">
      <c r="BP313683" s="90"/>
    </row>
    <row r="313684" spans="68:68" customFormat="1">
      <c r="BP313684" s="90"/>
    </row>
    <row r="313685" spans="68:68" customFormat="1">
      <c r="BP313685" s="90"/>
    </row>
    <row r="313686" spans="68:68" customFormat="1">
      <c r="BP313686" s="90"/>
    </row>
    <row r="313687" spans="68:68" customFormat="1">
      <c r="BP313687" s="90"/>
    </row>
    <row r="313688" spans="68:68" customFormat="1">
      <c r="BP313688" s="90"/>
    </row>
    <row r="313689" spans="68:68" customFormat="1">
      <c r="BP313689" s="90"/>
    </row>
    <row r="313690" spans="68:68" customFormat="1">
      <c r="BP313690" s="90"/>
    </row>
    <row r="313691" spans="68:68" customFormat="1">
      <c r="BP313691" s="90"/>
    </row>
    <row r="313692" spans="68:68" customFormat="1">
      <c r="BP313692" s="90"/>
    </row>
    <row r="313693" spans="68:68" customFormat="1">
      <c r="BP313693" s="90"/>
    </row>
    <row r="313694" spans="68:68" customFormat="1">
      <c r="BP313694" s="90"/>
    </row>
    <row r="313695" spans="68:68" customFormat="1">
      <c r="BP313695" s="90"/>
    </row>
    <row r="313696" spans="68:68" customFormat="1">
      <c r="BP313696" s="90"/>
    </row>
    <row r="313697" spans="68:68" customFormat="1">
      <c r="BP313697" s="90"/>
    </row>
    <row r="313698" spans="68:68" customFormat="1">
      <c r="BP313698" s="90"/>
    </row>
    <row r="313699" spans="68:68" customFormat="1">
      <c r="BP313699" s="90"/>
    </row>
    <row r="313700" spans="68:68" customFormat="1">
      <c r="BP313700" s="90"/>
    </row>
    <row r="313701" spans="68:68" customFormat="1">
      <c r="BP313701" s="90"/>
    </row>
    <row r="313702" spans="68:68" customFormat="1">
      <c r="BP313702" s="90"/>
    </row>
    <row r="313703" spans="68:68" customFormat="1">
      <c r="BP313703" s="90"/>
    </row>
    <row r="313704" spans="68:68" customFormat="1">
      <c r="BP313704" s="90"/>
    </row>
    <row r="313705" spans="68:68" customFormat="1">
      <c r="BP313705" s="90"/>
    </row>
    <row r="313706" spans="68:68" customFormat="1">
      <c r="BP313706" s="90"/>
    </row>
    <row r="313707" spans="68:68" customFormat="1">
      <c r="BP313707" s="90"/>
    </row>
    <row r="313708" spans="68:68" customFormat="1">
      <c r="BP313708" s="90"/>
    </row>
    <row r="313709" spans="68:68" customFormat="1">
      <c r="BP313709" s="90"/>
    </row>
    <row r="313710" spans="68:68" customFormat="1">
      <c r="BP313710" s="90"/>
    </row>
    <row r="313711" spans="68:68" customFormat="1">
      <c r="BP313711" s="90"/>
    </row>
    <row r="313712" spans="68:68" customFormat="1">
      <c r="BP313712" s="90"/>
    </row>
    <row r="313713" spans="68:68" customFormat="1">
      <c r="BP313713" s="90"/>
    </row>
    <row r="313714" spans="68:68" customFormat="1">
      <c r="BP313714" s="90"/>
    </row>
    <row r="313715" spans="68:68" customFormat="1">
      <c r="BP313715" s="90"/>
    </row>
    <row r="313716" spans="68:68" customFormat="1">
      <c r="BP313716" s="90"/>
    </row>
    <row r="313717" spans="68:68" customFormat="1">
      <c r="BP313717" s="90"/>
    </row>
    <row r="313718" spans="68:68" customFormat="1">
      <c r="BP313718" s="90"/>
    </row>
    <row r="313719" spans="68:68" customFormat="1">
      <c r="BP313719" s="90"/>
    </row>
    <row r="313720" spans="68:68" customFormat="1">
      <c r="BP313720" s="90"/>
    </row>
    <row r="313721" spans="68:68" customFormat="1">
      <c r="BP313721" s="90"/>
    </row>
    <row r="313722" spans="68:68" customFormat="1">
      <c r="BP313722" s="90"/>
    </row>
    <row r="313723" spans="68:68" customFormat="1">
      <c r="BP313723" s="90"/>
    </row>
    <row r="313724" spans="68:68" customFormat="1">
      <c r="BP313724" s="90"/>
    </row>
    <row r="313725" spans="68:68" customFormat="1">
      <c r="BP313725" s="90"/>
    </row>
    <row r="313726" spans="68:68" customFormat="1">
      <c r="BP313726" s="90"/>
    </row>
    <row r="313727" spans="68:68" customFormat="1">
      <c r="BP313727" s="90"/>
    </row>
    <row r="313728" spans="68:68" customFormat="1">
      <c r="BP313728" s="90"/>
    </row>
    <row r="313729" spans="68:68" customFormat="1">
      <c r="BP313729" s="90"/>
    </row>
    <row r="313730" spans="68:68" customFormat="1">
      <c r="BP313730" s="90"/>
    </row>
    <row r="313731" spans="68:68" customFormat="1">
      <c r="BP313731" s="90"/>
    </row>
    <row r="313732" spans="68:68" customFormat="1">
      <c r="BP313732" s="90"/>
    </row>
    <row r="313733" spans="68:68" customFormat="1">
      <c r="BP313733" s="90"/>
    </row>
    <row r="313734" spans="68:68" customFormat="1">
      <c r="BP313734" s="90"/>
    </row>
    <row r="313735" spans="68:68" customFormat="1">
      <c r="BP313735" s="90"/>
    </row>
    <row r="313736" spans="68:68" customFormat="1">
      <c r="BP313736" s="90"/>
    </row>
    <row r="313737" spans="68:68" customFormat="1">
      <c r="BP313737" s="90"/>
    </row>
    <row r="313738" spans="68:68" customFormat="1">
      <c r="BP313738" s="90"/>
    </row>
    <row r="313739" spans="68:68" customFormat="1">
      <c r="BP313739" s="90"/>
    </row>
    <row r="313740" spans="68:68" customFormat="1">
      <c r="BP313740" s="90"/>
    </row>
    <row r="313741" spans="68:68" customFormat="1">
      <c r="BP313741" s="90"/>
    </row>
    <row r="313742" spans="68:68" customFormat="1">
      <c r="BP313742" s="90"/>
    </row>
    <row r="313743" spans="68:68" customFormat="1">
      <c r="BP313743" s="90"/>
    </row>
    <row r="313744" spans="68:68" customFormat="1">
      <c r="BP313744" s="90"/>
    </row>
    <row r="313745" spans="68:68" customFormat="1">
      <c r="BP313745" s="90"/>
    </row>
    <row r="313746" spans="68:68" customFormat="1">
      <c r="BP313746" s="90"/>
    </row>
    <row r="313747" spans="68:68" customFormat="1">
      <c r="BP313747" s="90"/>
    </row>
    <row r="313748" spans="68:68" customFormat="1">
      <c r="BP313748" s="90"/>
    </row>
    <row r="313749" spans="68:68" customFormat="1">
      <c r="BP313749" s="90"/>
    </row>
    <row r="313750" spans="68:68" customFormat="1">
      <c r="BP313750" s="90"/>
    </row>
    <row r="313751" spans="68:68" customFormat="1">
      <c r="BP313751" s="90"/>
    </row>
    <row r="313752" spans="68:68" customFormat="1">
      <c r="BP313752" s="90"/>
    </row>
    <row r="313753" spans="68:68" customFormat="1">
      <c r="BP313753" s="90"/>
    </row>
    <row r="313754" spans="68:68" customFormat="1">
      <c r="BP313754" s="90"/>
    </row>
    <row r="313755" spans="68:68" customFormat="1">
      <c r="BP313755" s="90"/>
    </row>
    <row r="313756" spans="68:68" customFormat="1">
      <c r="BP313756" s="90"/>
    </row>
    <row r="313757" spans="68:68" customFormat="1">
      <c r="BP313757" s="90"/>
    </row>
    <row r="313758" spans="68:68" customFormat="1">
      <c r="BP313758" s="90"/>
    </row>
    <row r="313759" spans="68:68" customFormat="1">
      <c r="BP313759" s="90"/>
    </row>
    <row r="313760" spans="68:68" customFormat="1">
      <c r="BP313760" s="90"/>
    </row>
    <row r="313761" spans="68:68" customFormat="1">
      <c r="BP313761" s="90"/>
    </row>
    <row r="313762" spans="68:68" customFormat="1">
      <c r="BP313762" s="90"/>
    </row>
    <row r="313763" spans="68:68" customFormat="1">
      <c r="BP313763" s="90"/>
    </row>
    <row r="313764" spans="68:68" customFormat="1">
      <c r="BP313764" s="90"/>
    </row>
    <row r="313765" spans="68:68" customFormat="1">
      <c r="BP313765" s="90"/>
    </row>
    <row r="313766" spans="68:68" customFormat="1">
      <c r="BP313766" s="90"/>
    </row>
    <row r="313767" spans="68:68" customFormat="1">
      <c r="BP313767" s="90"/>
    </row>
    <row r="313768" spans="68:68" customFormat="1">
      <c r="BP313768" s="90"/>
    </row>
    <row r="313769" spans="68:68" customFormat="1">
      <c r="BP313769" s="90"/>
    </row>
    <row r="313770" spans="68:68" customFormat="1">
      <c r="BP313770" s="90"/>
    </row>
    <row r="313771" spans="68:68" customFormat="1">
      <c r="BP313771" s="90"/>
    </row>
    <row r="313772" spans="68:68" customFormat="1">
      <c r="BP313772" s="90"/>
    </row>
    <row r="313773" spans="68:68" customFormat="1">
      <c r="BP313773" s="90"/>
    </row>
    <row r="313774" spans="68:68" customFormat="1">
      <c r="BP313774" s="90"/>
    </row>
    <row r="313775" spans="68:68" customFormat="1">
      <c r="BP313775" s="90"/>
    </row>
    <row r="313776" spans="68:68" customFormat="1">
      <c r="BP313776" s="90"/>
    </row>
    <row r="313777" spans="68:68" customFormat="1">
      <c r="BP313777" s="90"/>
    </row>
    <row r="313778" spans="68:68" customFormat="1">
      <c r="BP313778" s="90"/>
    </row>
    <row r="313779" spans="68:68" customFormat="1">
      <c r="BP313779" s="90"/>
    </row>
    <row r="313780" spans="68:68" customFormat="1">
      <c r="BP313780" s="90"/>
    </row>
    <row r="313781" spans="68:68" customFormat="1">
      <c r="BP313781" s="90"/>
    </row>
    <row r="313782" spans="68:68" customFormat="1">
      <c r="BP313782" s="90"/>
    </row>
    <row r="313783" spans="68:68" customFormat="1">
      <c r="BP313783" s="90"/>
    </row>
    <row r="313784" spans="68:68" customFormat="1">
      <c r="BP313784" s="90"/>
    </row>
    <row r="313785" spans="68:68" customFormat="1">
      <c r="BP313785" s="90"/>
    </row>
    <row r="313786" spans="68:68" customFormat="1">
      <c r="BP313786" s="90"/>
    </row>
    <row r="313787" spans="68:68" customFormat="1">
      <c r="BP313787" s="90"/>
    </row>
    <row r="313788" spans="68:68" customFormat="1">
      <c r="BP313788" s="90"/>
    </row>
    <row r="313789" spans="68:68" customFormat="1">
      <c r="BP313789" s="90"/>
    </row>
    <row r="313790" spans="68:68" customFormat="1">
      <c r="BP313790" s="90"/>
    </row>
    <row r="313791" spans="68:68" customFormat="1">
      <c r="BP313791" s="90"/>
    </row>
    <row r="313792" spans="68:68" customFormat="1">
      <c r="BP313792" s="90"/>
    </row>
    <row r="313793" spans="68:68" customFormat="1">
      <c r="BP313793" s="90"/>
    </row>
    <row r="313794" spans="68:68" customFormat="1">
      <c r="BP313794" s="90"/>
    </row>
    <row r="313795" spans="68:68" customFormat="1">
      <c r="BP313795" s="90"/>
    </row>
    <row r="313796" spans="68:68" customFormat="1">
      <c r="BP313796" s="90"/>
    </row>
    <row r="313797" spans="68:68" customFormat="1">
      <c r="BP313797" s="90"/>
    </row>
    <row r="313798" spans="68:68" customFormat="1">
      <c r="BP313798" s="90"/>
    </row>
    <row r="313799" spans="68:68" customFormat="1">
      <c r="BP313799" s="90"/>
    </row>
    <row r="313800" spans="68:68" customFormat="1">
      <c r="BP313800" s="90"/>
    </row>
    <row r="313801" spans="68:68" customFormat="1">
      <c r="BP313801" s="90"/>
    </row>
    <row r="313802" spans="68:68" customFormat="1">
      <c r="BP313802" s="90"/>
    </row>
    <row r="313803" spans="68:68" customFormat="1">
      <c r="BP313803" s="90"/>
    </row>
    <row r="313804" spans="68:68" customFormat="1">
      <c r="BP313804" s="90"/>
    </row>
    <row r="313805" spans="68:68" customFormat="1">
      <c r="BP313805" s="90"/>
    </row>
    <row r="313806" spans="68:68" customFormat="1">
      <c r="BP313806" s="90"/>
    </row>
    <row r="313807" spans="68:68" customFormat="1">
      <c r="BP313807" s="90"/>
    </row>
    <row r="313808" spans="68:68" customFormat="1">
      <c r="BP313808" s="90"/>
    </row>
    <row r="313809" spans="68:68" customFormat="1">
      <c r="BP313809" s="90"/>
    </row>
    <row r="313810" spans="68:68" customFormat="1">
      <c r="BP313810" s="90"/>
    </row>
    <row r="313811" spans="68:68" customFormat="1">
      <c r="BP313811" s="90"/>
    </row>
    <row r="313812" spans="68:68" customFormat="1">
      <c r="BP313812" s="90"/>
    </row>
    <row r="313813" spans="68:68" customFormat="1">
      <c r="BP313813" s="90"/>
    </row>
    <row r="313814" spans="68:68" customFormat="1">
      <c r="BP313814" s="90"/>
    </row>
    <row r="313815" spans="68:68" customFormat="1">
      <c r="BP313815" s="90"/>
    </row>
    <row r="313816" spans="68:68" customFormat="1">
      <c r="BP313816" s="90"/>
    </row>
    <row r="313817" spans="68:68" customFormat="1">
      <c r="BP313817" s="90"/>
    </row>
    <row r="313818" spans="68:68" customFormat="1">
      <c r="BP313818" s="90"/>
    </row>
    <row r="313819" spans="68:68" customFormat="1">
      <c r="BP313819" s="90"/>
    </row>
    <row r="313820" spans="68:68" customFormat="1">
      <c r="BP313820" s="90"/>
    </row>
    <row r="313821" spans="68:68" customFormat="1">
      <c r="BP313821" s="90"/>
    </row>
    <row r="313822" spans="68:68" customFormat="1">
      <c r="BP313822" s="90"/>
    </row>
    <row r="313823" spans="68:68" customFormat="1">
      <c r="BP313823" s="90"/>
    </row>
    <row r="313824" spans="68:68" customFormat="1">
      <c r="BP313824" s="90"/>
    </row>
    <row r="313825" spans="68:68" customFormat="1">
      <c r="BP313825" s="90"/>
    </row>
    <row r="313826" spans="68:68" customFormat="1">
      <c r="BP313826" s="90"/>
    </row>
    <row r="313827" spans="68:68" customFormat="1">
      <c r="BP313827" s="90"/>
    </row>
    <row r="313828" spans="68:68" customFormat="1">
      <c r="BP313828" s="90"/>
    </row>
    <row r="313829" spans="68:68" customFormat="1">
      <c r="BP313829" s="90"/>
    </row>
    <row r="313830" spans="68:68" customFormat="1">
      <c r="BP313830" s="90"/>
    </row>
    <row r="313831" spans="68:68" customFormat="1">
      <c r="BP313831" s="90"/>
    </row>
    <row r="313832" spans="68:68" customFormat="1">
      <c r="BP313832" s="90"/>
    </row>
    <row r="313833" spans="68:68" customFormat="1">
      <c r="BP313833" s="90"/>
    </row>
    <row r="313834" spans="68:68" customFormat="1">
      <c r="BP313834" s="90"/>
    </row>
    <row r="313835" spans="68:68" customFormat="1">
      <c r="BP313835" s="90"/>
    </row>
    <row r="313836" spans="68:68" customFormat="1">
      <c r="BP313836" s="90"/>
    </row>
    <row r="313837" spans="68:68" customFormat="1">
      <c r="BP313837" s="90"/>
    </row>
    <row r="313838" spans="68:68" customFormat="1">
      <c r="BP313838" s="90"/>
    </row>
    <row r="313839" spans="68:68" customFormat="1">
      <c r="BP313839" s="90"/>
    </row>
    <row r="313840" spans="68:68" customFormat="1">
      <c r="BP313840" s="90"/>
    </row>
    <row r="313841" spans="68:68" customFormat="1">
      <c r="BP313841" s="90"/>
    </row>
    <row r="313842" spans="68:68" customFormat="1">
      <c r="BP313842" s="90"/>
    </row>
    <row r="313843" spans="68:68" customFormat="1">
      <c r="BP313843" s="90"/>
    </row>
    <row r="313844" spans="68:68" customFormat="1">
      <c r="BP313844" s="90"/>
    </row>
    <row r="313845" spans="68:68" customFormat="1">
      <c r="BP313845" s="90"/>
    </row>
    <row r="313846" spans="68:68" customFormat="1">
      <c r="BP313846" s="90"/>
    </row>
    <row r="313847" spans="68:68" customFormat="1">
      <c r="BP313847" s="90"/>
    </row>
    <row r="313848" spans="68:68" customFormat="1">
      <c r="BP313848" s="90"/>
    </row>
    <row r="313849" spans="68:68" customFormat="1">
      <c r="BP313849" s="90"/>
    </row>
    <row r="313850" spans="68:68" customFormat="1">
      <c r="BP313850" s="90"/>
    </row>
    <row r="313851" spans="68:68" customFormat="1">
      <c r="BP313851" s="90"/>
    </row>
    <row r="313852" spans="68:68" customFormat="1">
      <c r="BP313852" s="90"/>
    </row>
    <row r="313853" spans="68:68" customFormat="1">
      <c r="BP313853" s="90"/>
    </row>
    <row r="313854" spans="68:68" customFormat="1">
      <c r="BP313854" s="90"/>
    </row>
    <row r="313855" spans="68:68" customFormat="1">
      <c r="BP313855" s="90"/>
    </row>
    <row r="313856" spans="68:68" customFormat="1">
      <c r="BP313856" s="90"/>
    </row>
    <row r="313857" spans="68:68" customFormat="1">
      <c r="BP313857" s="90"/>
    </row>
    <row r="313858" spans="68:68" customFormat="1">
      <c r="BP313858" s="90"/>
    </row>
    <row r="313859" spans="68:68" customFormat="1">
      <c r="BP313859" s="90"/>
    </row>
    <row r="313860" spans="68:68" customFormat="1">
      <c r="BP313860" s="90"/>
    </row>
    <row r="313861" spans="68:68" customFormat="1">
      <c r="BP313861" s="90"/>
    </row>
    <row r="313862" spans="68:68" customFormat="1">
      <c r="BP313862" s="90"/>
    </row>
    <row r="313863" spans="68:68" customFormat="1">
      <c r="BP313863" s="90"/>
    </row>
    <row r="313864" spans="68:68" customFormat="1">
      <c r="BP313864" s="90"/>
    </row>
    <row r="313865" spans="68:68" customFormat="1">
      <c r="BP313865" s="90"/>
    </row>
    <row r="313866" spans="68:68" customFormat="1">
      <c r="BP313866" s="90"/>
    </row>
    <row r="313867" spans="68:68" customFormat="1">
      <c r="BP313867" s="90"/>
    </row>
    <row r="313868" spans="68:68" customFormat="1">
      <c r="BP313868" s="90"/>
    </row>
    <row r="313869" spans="68:68" customFormat="1">
      <c r="BP313869" s="90"/>
    </row>
    <row r="313870" spans="68:68" customFormat="1">
      <c r="BP313870" s="90"/>
    </row>
    <row r="313871" spans="68:68" customFormat="1">
      <c r="BP313871" s="90"/>
    </row>
    <row r="313872" spans="68:68" customFormat="1">
      <c r="BP313872" s="90"/>
    </row>
    <row r="313873" spans="68:68" customFormat="1">
      <c r="BP313873" s="90"/>
    </row>
    <row r="313874" spans="68:68" customFormat="1">
      <c r="BP313874" s="90"/>
    </row>
    <row r="313875" spans="68:68" customFormat="1">
      <c r="BP313875" s="90"/>
    </row>
    <row r="313876" spans="68:68" customFormat="1">
      <c r="BP313876" s="90"/>
    </row>
    <row r="313877" spans="68:68" customFormat="1">
      <c r="BP313877" s="90"/>
    </row>
    <row r="313878" spans="68:68" customFormat="1">
      <c r="BP313878" s="90"/>
    </row>
    <row r="313879" spans="68:68" customFormat="1">
      <c r="BP313879" s="90"/>
    </row>
    <row r="313880" spans="68:68" customFormat="1">
      <c r="BP313880" s="90"/>
    </row>
    <row r="313881" spans="68:68" customFormat="1">
      <c r="BP313881" s="90"/>
    </row>
    <row r="313882" spans="68:68" customFormat="1">
      <c r="BP313882" s="90"/>
    </row>
    <row r="313883" spans="68:68" customFormat="1">
      <c r="BP313883" s="90"/>
    </row>
    <row r="313884" spans="68:68" customFormat="1">
      <c r="BP313884" s="90"/>
    </row>
    <row r="313885" spans="68:68" customFormat="1">
      <c r="BP313885" s="90"/>
    </row>
    <row r="313886" spans="68:68" customFormat="1">
      <c r="BP313886" s="90"/>
    </row>
    <row r="313887" spans="68:68" customFormat="1">
      <c r="BP313887" s="90"/>
    </row>
    <row r="313888" spans="68:68" customFormat="1">
      <c r="BP313888" s="90"/>
    </row>
    <row r="313889" spans="68:68" customFormat="1">
      <c r="BP313889" s="90"/>
    </row>
    <row r="313890" spans="68:68" customFormat="1">
      <c r="BP313890" s="90"/>
    </row>
    <row r="313891" spans="68:68" customFormat="1">
      <c r="BP313891" s="90"/>
    </row>
    <row r="313892" spans="68:68" customFormat="1">
      <c r="BP313892" s="90"/>
    </row>
    <row r="313893" spans="68:68" customFormat="1">
      <c r="BP313893" s="90"/>
    </row>
    <row r="313894" spans="68:68" customFormat="1">
      <c r="BP313894" s="90"/>
    </row>
    <row r="313895" spans="68:68" customFormat="1">
      <c r="BP313895" s="90"/>
    </row>
    <row r="313896" spans="68:68" customFormat="1">
      <c r="BP313896" s="90"/>
    </row>
    <row r="313897" spans="68:68" customFormat="1">
      <c r="BP313897" s="90"/>
    </row>
    <row r="313898" spans="68:68" customFormat="1">
      <c r="BP313898" s="90"/>
    </row>
    <row r="313899" spans="68:68" customFormat="1">
      <c r="BP313899" s="90"/>
    </row>
    <row r="313900" spans="68:68" customFormat="1">
      <c r="BP313900" s="90"/>
    </row>
    <row r="313901" spans="68:68" customFormat="1">
      <c r="BP313901" s="90"/>
    </row>
    <row r="313902" spans="68:68" customFormat="1">
      <c r="BP313902" s="90"/>
    </row>
    <row r="313903" spans="68:68" customFormat="1">
      <c r="BP313903" s="90"/>
    </row>
    <row r="313904" spans="68:68" customFormat="1">
      <c r="BP313904" s="90"/>
    </row>
    <row r="313905" spans="68:68" customFormat="1">
      <c r="BP313905" s="90"/>
    </row>
    <row r="313906" spans="68:68" customFormat="1">
      <c r="BP313906" s="90"/>
    </row>
    <row r="313907" spans="68:68" customFormat="1">
      <c r="BP313907" s="90"/>
    </row>
    <row r="313908" spans="68:68" customFormat="1">
      <c r="BP313908" s="90"/>
    </row>
    <row r="313909" spans="68:68" customFormat="1">
      <c r="BP313909" s="90"/>
    </row>
    <row r="313910" spans="68:68" customFormat="1">
      <c r="BP313910" s="90"/>
    </row>
    <row r="313911" spans="68:68" customFormat="1">
      <c r="BP313911" s="90"/>
    </row>
    <row r="313912" spans="68:68" customFormat="1">
      <c r="BP313912" s="90"/>
    </row>
    <row r="313913" spans="68:68" customFormat="1">
      <c r="BP313913" s="90"/>
    </row>
    <row r="313914" spans="68:68" customFormat="1">
      <c r="BP313914" s="90"/>
    </row>
    <row r="313915" spans="68:68" customFormat="1">
      <c r="BP313915" s="90"/>
    </row>
    <row r="313916" spans="68:68" customFormat="1">
      <c r="BP313916" s="90"/>
    </row>
    <row r="313917" spans="68:68" customFormat="1">
      <c r="BP313917" s="90"/>
    </row>
    <row r="313918" spans="68:68" customFormat="1">
      <c r="BP313918" s="90"/>
    </row>
    <row r="313919" spans="68:68" customFormat="1">
      <c r="BP313919" s="90"/>
    </row>
    <row r="313920" spans="68:68" customFormat="1">
      <c r="BP313920" s="90"/>
    </row>
    <row r="313921" spans="68:68" customFormat="1">
      <c r="BP313921" s="90"/>
    </row>
    <row r="313922" spans="68:68" customFormat="1">
      <c r="BP313922" s="90"/>
    </row>
    <row r="313923" spans="68:68" customFormat="1">
      <c r="BP313923" s="90"/>
    </row>
    <row r="313924" spans="68:68" customFormat="1">
      <c r="BP313924" s="90"/>
    </row>
    <row r="313925" spans="68:68" customFormat="1">
      <c r="BP313925" s="90"/>
    </row>
    <row r="313926" spans="68:68" customFormat="1">
      <c r="BP313926" s="90"/>
    </row>
    <row r="313927" spans="68:68" customFormat="1">
      <c r="BP313927" s="90"/>
    </row>
    <row r="313928" spans="68:68" customFormat="1">
      <c r="BP313928" s="90"/>
    </row>
    <row r="313929" spans="68:68" customFormat="1">
      <c r="BP313929" s="90"/>
    </row>
    <row r="313930" spans="68:68" customFormat="1">
      <c r="BP313930" s="90"/>
    </row>
    <row r="313931" spans="68:68" customFormat="1">
      <c r="BP313931" s="90"/>
    </row>
    <row r="313932" spans="68:68" customFormat="1">
      <c r="BP313932" s="90"/>
    </row>
    <row r="313933" spans="68:68" customFormat="1">
      <c r="BP313933" s="90"/>
    </row>
    <row r="313934" spans="68:68" customFormat="1">
      <c r="BP313934" s="90"/>
    </row>
    <row r="313935" spans="68:68" customFormat="1">
      <c r="BP313935" s="90"/>
    </row>
    <row r="313936" spans="68:68" customFormat="1">
      <c r="BP313936" s="90"/>
    </row>
    <row r="313937" spans="68:68" customFormat="1">
      <c r="BP313937" s="90"/>
    </row>
    <row r="313938" spans="68:68" customFormat="1">
      <c r="BP313938" s="90"/>
    </row>
    <row r="313939" spans="68:68" customFormat="1">
      <c r="BP313939" s="90"/>
    </row>
    <row r="313940" spans="68:68" customFormat="1">
      <c r="BP313940" s="90"/>
    </row>
    <row r="313941" spans="68:68" customFormat="1">
      <c r="BP313941" s="90"/>
    </row>
    <row r="313942" spans="68:68" customFormat="1">
      <c r="BP313942" s="90"/>
    </row>
    <row r="313943" spans="68:68" customFormat="1">
      <c r="BP313943" s="90"/>
    </row>
    <row r="313944" spans="68:68" customFormat="1">
      <c r="BP313944" s="90"/>
    </row>
    <row r="313945" spans="68:68" customFormat="1">
      <c r="BP313945" s="90"/>
    </row>
    <row r="313946" spans="68:68" customFormat="1">
      <c r="BP313946" s="90"/>
    </row>
    <row r="313947" spans="68:68" customFormat="1">
      <c r="BP313947" s="90"/>
    </row>
    <row r="313948" spans="68:68" customFormat="1">
      <c r="BP313948" s="90"/>
    </row>
    <row r="313949" spans="68:68" customFormat="1">
      <c r="BP313949" s="90"/>
    </row>
    <row r="313950" spans="68:68" customFormat="1">
      <c r="BP313950" s="90"/>
    </row>
    <row r="313951" spans="68:68" customFormat="1">
      <c r="BP313951" s="90"/>
    </row>
    <row r="313952" spans="68:68" customFormat="1">
      <c r="BP313952" s="90"/>
    </row>
    <row r="313953" spans="68:68" customFormat="1">
      <c r="BP313953" s="90"/>
    </row>
    <row r="313954" spans="68:68" customFormat="1">
      <c r="BP313954" s="90"/>
    </row>
    <row r="313955" spans="68:68" customFormat="1">
      <c r="BP313955" s="90"/>
    </row>
    <row r="313956" spans="68:68" customFormat="1">
      <c r="BP313956" s="90"/>
    </row>
    <row r="313957" spans="68:68" customFormat="1">
      <c r="BP313957" s="90"/>
    </row>
    <row r="313958" spans="68:68" customFormat="1">
      <c r="BP313958" s="90"/>
    </row>
    <row r="313959" spans="68:68" customFormat="1">
      <c r="BP313959" s="90"/>
    </row>
    <row r="313960" spans="68:68" customFormat="1">
      <c r="BP313960" s="90"/>
    </row>
    <row r="313961" spans="68:68" customFormat="1">
      <c r="BP313961" s="90"/>
    </row>
    <row r="313962" spans="68:68" customFormat="1">
      <c r="BP313962" s="90"/>
    </row>
    <row r="313963" spans="68:68" customFormat="1">
      <c r="BP313963" s="90"/>
    </row>
    <row r="313964" spans="68:68" customFormat="1">
      <c r="BP313964" s="90"/>
    </row>
    <row r="313965" spans="68:68" customFormat="1">
      <c r="BP313965" s="90"/>
    </row>
    <row r="313966" spans="68:68" customFormat="1">
      <c r="BP313966" s="90"/>
    </row>
    <row r="313967" spans="68:68" customFormat="1">
      <c r="BP313967" s="90"/>
    </row>
    <row r="313968" spans="68:68" customFormat="1">
      <c r="BP313968" s="90"/>
    </row>
    <row r="313969" spans="68:68" customFormat="1">
      <c r="BP313969" s="90"/>
    </row>
    <row r="313970" spans="68:68" customFormat="1">
      <c r="BP313970" s="90"/>
    </row>
    <row r="313971" spans="68:68" customFormat="1">
      <c r="BP313971" s="90"/>
    </row>
    <row r="313972" spans="68:68" customFormat="1">
      <c r="BP313972" s="90"/>
    </row>
    <row r="313973" spans="68:68" customFormat="1">
      <c r="BP313973" s="90"/>
    </row>
    <row r="313974" spans="68:68" customFormat="1">
      <c r="BP313974" s="90"/>
    </row>
    <row r="313975" spans="68:68" customFormat="1">
      <c r="BP313975" s="90"/>
    </row>
    <row r="313976" spans="68:68" customFormat="1">
      <c r="BP313976" s="90"/>
    </row>
    <row r="313977" spans="68:68" customFormat="1">
      <c r="BP313977" s="90"/>
    </row>
    <row r="313978" spans="68:68" customFormat="1">
      <c r="BP313978" s="90"/>
    </row>
    <row r="313979" spans="68:68" customFormat="1">
      <c r="BP313979" s="90"/>
    </row>
    <row r="313980" spans="68:68" customFormat="1">
      <c r="BP313980" s="90"/>
    </row>
    <row r="313981" spans="68:68" customFormat="1">
      <c r="BP313981" s="90"/>
    </row>
    <row r="313982" spans="68:68" customFormat="1">
      <c r="BP313982" s="90"/>
    </row>
    <row r="313983" spans="68:68" customFormat="1">
      <c r="BP313983" s="90"/>
    </row>
    <row r="313984" spans="68:68" customFormat="1">
      <c r="BP313984" s="90"/>
    </row>
    <row r="313985" spans="68:68" customFormat="1">
      <c r="BP313985" s="90"/>
    </row>
    <row r="313986" spans="68:68" customFormat="1">
      <c r="BP313986" s="90"/>
    </row>
    <row r="313987" spans="68:68" customFormat="1">
      <c r="BP313987" s="90"/>
    </row>
    <row r="313988" spans="68:68" customFormat="1">
      <c r="BP313988" s="90"/>
    </row>
    <row r="313989" spans="68:68" customFormat="1">
      <c r="BP313989" s="90"/>
    </row>
    <row r="313990" spans="68:68" customFormat="1">
      <c r="BP313990" s="90"/>
    </row>
    <row r="313991" spans="68:68" customFormat="1">
      <c r="BP313991" s="90"/>
    </row>
    <row r="313992" spans="68:68" customFormat="1">
      <c r="BP313992" s="90"/>
    </row>
    <row r="313993" spans="68:68" customFormat="1">
      <c r="BP313993" s="90"/>
    </row>
    <row r="313994" spans="68:68" customFormat="1">
      <c r="BP313994" s="90"/>
    </row>
    <row r="313995" spans="68:68" customFormat="1">
      <c r="BP313995" s="90"/>
    </row>
    <row r="313996" spans="68:68" customFormat="1">
      <c r="BP313996" s="90"/>
    </row>
    <row r="313997" spans="68:68" customFormat="1">
      <c r="BP313997" s="90"/>
    </row>
    <row r="313998" spans="68:68" customFormat="1">
      <c r="BP313998" s="90"/>
    </row>
    <row r="313999" spans="68:68" customFormat="1">
      <c r="BP313999" s="90"/>
    </row>
    <row r="314000" spans="68:68" customFormat="1">
      <c r="BP314000" s="90"/>
    </row>
    <row r="314001" spans="68:68" customFormat="1">
      <c r="BP314001" s="90"/>
    </row>
    <row r="314002" spans="68:68" customFormat="1">
      <c r="BP314002" s="90"/>
    </row>
    <row r="314003" spans="68:68" customFormat="1">
      <c r="BP314003" s="90"/>
    </row>
    <row r="314004" spans="68:68" customFormat="1">
      <c r="BP314004" s="90"/>
    </row>
    <row r="314005" spans="68:68" customFormat="1">
      <c r="BP314005" s="90"/>
    </row>
    <row r="314006" spans="68:68" customFormat="1">
      <c r="BP314006" s="90"/>
    </row>
    <row r="314007" spans="68:68" customFormat="1">
      <c r="BP314007" s="90"/>
    </row>
    <row r="314008" spans="68:68" customFormat="1">
      <c r="BP314008" s="90"/>
    </row>
    <row r="314009" spans="68:68" customFormat="1">
      <c r="BP314009" s="90"/>
    </row>
    <row r="314010" spans="68:68" customFormat="1">
      <c r="BP314010" s="90"/>
    </row>
    <row r="314011" spans="68:68" customFormat="1">
      <c r="BP314011" s="90"/>
    </row>
    <row r="314012" spans="68:68" customFormat="1">
      <c r="BP314012" s="90"/>
    </row>
    <row r="314013" spans="68:68" customFormat="1">
      <c r="BP314013" s="90"/>
    </row>
    <row r="314014" spans="68:68" customFormat="1">
      <c r="BP314014" s="90"/>
    </row>
    <row r="314015" spans="68:68" customFormat="1">
      <c r="BP314015" s="90"/>
    </row>
    <row r="314016" spans="68:68" customFormat="1">
      <c r="BP314016" s="90"/>
    </row>
    <row r="314017" spans="68:68" customFormat="1">
      <c r="BP314017" s="90"/>
    </row>
    <row r="314018" spans="68:68" customFormat="1">
      <c r="BP314018" s="90"/>
    </row>
    <row r="314019" spans="68:68" customFormat="1">
      <c r="BP314019" s="90"/>
    </row>
    <row r="314020" spans="68:68" customFormat="1">
      <c r="BP314020" s="90"/>
    </row>
    <row r="314021" spans="68:68" customFormat="1">
      <c r="BP314021" s="90"/>
    </row>
    <row r="314022" spans="68:68" customFormat="1">
      <c r="BP314022" s="90"/>
    </row>
    <row r="314023" spans="68:68" customFormat="1">
      <c r="BP314023" s="90"/>
    </row>
    <row r="314024" spans="68:68" customFormat="1">
      <c r="BP314024" s="90"/>
    </row>
    <row r="314025" spans="68:68" customFormat="1">
      <c r="BP314025" s="90"/>
    </row>
    <row r="314026" spans="68:68" customFormat="1">
      <c r="BP314026" s="90"/>
    </row>
    <row r="314027" spans="68:68" customFormat="1">
      <c r="BP314027" s="90"/>
    </row>
    <row r="314028" spans="68:68" customFormat="1">
      <c r="BP314028" s="90"/>
    </row>
    <row r="314029" spans="68:68" customFormat="1">
      <c r="BP314029" s="90"/>
    </row>
    <row r="314030" spans="68:68" customFormat="1">
      <c r="BP314030" s="90"/>
    </row>
    <row r="314031" spans="68:68" customFormat="1">
      <c r="BP314031" s="90"/>
    </row>
    <row r="314032" spans="68:68" customFormat="1">
      <c r="BP314032" s="90"/>
    </row>
    <row r="314033" spans="68:68" customFormat="1">
      <c r="BP314033" s="90"/>
    </row>
    <row r="314034" spans="68:68" customFormat="1">
      <c r="BP314034" s="90"/>
    </row>
    <row r="314035" spans="68:68" customFormat="1">
      <c r="BP314035" s="90"/>
    </row>
    <row r="314036" spans="68:68" customFormat="1">
      <c r="BP314036" s="90"/>
    </row>
    <row r="314037" spans="68:68" customFormat="1">
      <c r="BP314037" s="90"/>
    </row>
    <row r="314038" spans="68:68" customFormat="1">
      <c r="BP314038" s="90"/>
    </row>
    <row r="314039" spans="68:68" customFormat="1">
      <c r="BP314039" s="90"/>
    </row>
    <row r="314040" spans="68:68" customFormat="1">
      <c r="BP314040" s="90"/>
    </row>
    <row r="314041" spans="68:68" customFormat="1">
      <c r="BP314041" s="90"/>
    </row>
    <row r="314042" spans="68:68" customFormat="1">
      <c r="BP314042" s="90"/>
    </row>
    <row r="314043" spans="68:68" customFormat="1">
      <c r="BP314043" s="90"/>
    </row>
    <row r="314044" spans="68:68" customFormat="1">
      <c r="BP314044" s="90"/>
    </row>
    <row r="314045" spans="68:68" customFormat="1">
      <c r="BP314045" s="90"/>
    </row>
    <row r="314046" spans="68:68" customFormat="1">
      <c r="BP314046" s="90"/>
    </row>
    <row r="314047" spans="68:68" customFormat="1">
      <c r="BP314047" s="90"/>
    </row>
    <row r="314048" spans="68:68" customFormat="1">
      <c r="BP314048" s="90"/>
    </row>
    <row r="314049" spans="68:68" customFormat="1">
      <c r="BP314049" s="90"/>
    </row>
    <row r="314050" spans="68:68" customFormat="1">
      <c r="BP314050" s="90"/>
    </row>
    <row r="314051" spans="68:68" customFormat="1">
      <c r="BP314051" s="90"/>
    </row>
    <row r="314052" spans="68:68" customFormat="1">
      <c r="BP314052" s="90"/>
    </row>
    <row r="314053" spans="68:68" customFormat="1">
      <c r="BP314053" s="90"/>
    </row>
    <row r="314054" spans="68:68" customFormat="1">
      <c r="BP314054" s="90"/>
    </row>
    <row r="314055" spans="68:68" customFormat="1">
      <c r="BP314055" s="90"/>
    </row>
    <row r="314056" spans="68:68" customFormat="1">
      <c r="BP314056" s="90"/>
    </row>
    <row r="314057" spans="68:68" customFormat="1">
      <c r="BP314057" s="90"/>
    </row>
    <row r="314058" spans="68:68" customFormat="1">
      <c r="BP314058" s="90"/>
    </row>
    <row r="314059" spans="68:68" customFormat="1">
      <c r="BP314059" s="90"/>
    </row>
    <row r="314060" spans="68:68" customFormat="1">
      <c r="BP314060" s="90"/>
    </row>
    <row r="314061" spans="68:68" customFormat="1">
      <c r="BP314061" s="90"/>
    </row>
    <row r="314062" spans="68:68" customFormat="1">
      <c r="BP314062" s="90"/>
    </row>
    <row r="314063" spans="68:68" customFormat="1">
      <c r="BP314063" s="90"/>
    </row>
    <row r="314064" spans="68:68" customFormat="1">
      <c r="BP314064" s="90"/>
    </row>
    <row r="314065" spans="68:68" customFormat="1">
      <c r="BP314065" s="90"/>
    </row>
    <row r="314066" spans="68:68" customFormat="1">
      <c r="BP314066" s="90"/>
    </row>
    <row r="314067" spans="68:68" customFormat="1">
      <c r="BP314067" s="90"/>
    </row>
    <row r="314068" spans="68:68" customFormat="1">
      <c r="BP314068" s="90"/>
    </row>
    <row r="314069" spans="68:68" customFormat="1">
      <c r="BP314069" s="90"/>
    </row>
    <row r="314070" spans="68:68" customFormat="1">
      <c r="BP314070" s="90"/>
    </row>
    <row r="314071" spans="68:68" customFormat="1">
      <c r="BP314071" s="90"/>
    </row>
    <row r="314072" spans="68:68" customFormat="1">
      <c r="BP314072" s="90"/>
    </row>
    <row r="314073" spans="68:68" customFormat="1">
      <c r="BP314073" s="90"/>
    </row>
    <row r="314074" spans="68:68" customFormat="1">
      <c r="BP314074" s="90"/>
    </row>
    <row r="314075" spans="68:68" customFormat="1">
      <c r="BP314075" s="90"/>
    </row>
    <row r="314076" spans="68:68" customFormat="1">
      <c r="BP314076" s="90"/>
    </row>
    <row r="314077" spans="68:68" customFormat="1">
      <c r="BP314077" s="90"/>
    </row>
    <row r="314078" spans="68:68" customFormat="1">
      <c r="BP314078" s="90"/>
    </row>
    <row r="314079" spans="68:68" customFormat="1">
      <c r="BP314079" s="90"/>
    </row>
    <row r="314080" spans="68:68" customFormat="1">
      <c r="BP314080" s="90"/>
    </row>
    <row r="314081" spans="68:68" customFormat="1">
      <c r="BP314081" s="90"/>
    </row>
    <row r="314082" spans="68:68" customFormat="1">
      <c r="BP314082" s="90"/>
    </row>
    <row r="314083" spans="68:68" customFormat="1">
      <c r="BP314083" s="90"/>
    </row>
    <row r="314084" spans="68:68" customFormat="1">
      <c r="BP314084" s="90"/>
    </row>
    <row r="314085" spans="68:68" customFormat="1">
      <c r="BP314085" s="90"/>
    </row>
    <row r="314086" spans="68:68" customFormat="1">
      <c r="BP314086" s="90"/>
    </row>
    <row r="314087" spans="68:68" customFormat="1">
      <c r="BP314087" s="90"/>
    </row>
    <row r="314088" spans="68:68" customFormat="1">
      <c r="BP314088" s="90"/>
    </row>
    <row r="314089" spans="68:68" customFormat="1">
      <c r="BP314089" s="90"/>
    </row>
    <row r="314090" spans="68:68" customFormat="1">
      <c r="BP314090" s="90"/>
    </row>
    <row r="314091" spans="68:68" customFormat="1">
      <c r="BP314091" s="90"/>
    </row>
    <row r="314092" spans="68:68" customFormat="1">
      <c r="BP314092" s="90"/>
    </row>
    <row r="314093" spans="68:68" customFormat="1">
      <c r="BP314093" s="90"/>
    </row>
    <row r="314094" spans="68:68" customFormat="1">
      <c r="BP314094" s="90"/>
    </row>
    <row r="314095" spans="68:68" customFormat="1">
      <c r="BP314095" s="90"/>
    </row>
    <row r="314096" spans="68:68" customFormat="1">
      <c r="BP314096" s="90"/>
    </row>
    <row r="314097" spans="68:68" customFormat="1">
      <c r="BP314097" s="90"/>
    </row>
    <row r="314098" spans="68:68" customFormat="1">
      <c r="BP314098" s="90"/>
    </row>
    <row r="314099" spans="68:68" customFormat="1">
      <c r="BP314099" s="90"/>
    </row>
    <row r="314100" spans="68:68" customFormat="1">
      <c r="BP314100" s="90"/>
    </row>
    <row r="314101" spans="68:68" customFormat="1">
      <c r="BP314101" s="90"/>
    </row>
    <row r="314102" spans="68:68" customFormat="1">
      <c r="BP314102" s="90"/>
    </row>
    <row r="314103" spans="68:68" customFormat="1">
      <c r="BP314103" s="90"/>
    </row>
    <row r="314104" spans="68:68" customFormat="1">
      <c r="BP314104" s="90"/>
    </row>
    <row r="314105" spans="68:68" customFormat="1">
      <c r="BP314105" s="90"/>
    </row>
    <row r="314106" spans="68:68" customFormat="1">
      <c r="BP314106" s="90"/>
    </row>
    <row r="314107" spans="68:68" customFormat="1">
      <c r="BP314107" s="90"/>
    </row>
    <row r="314108" spans="68:68" customFormat="1">
      <c r="BP314108" s="90"/>
    </row>
    <row r="314109" spans="68:68" customFormat="1">
      <c r="BP314109" s="90"/>
    </row>
    <row r="314110" spans="68:68" customFormat="1">
      <c r="BP314110" s="90"/>
    </row>
    <row r="314111" spans="68:68" customFormat="1">
      <c r="BP314111" s="90"/>
    </row>
    <row r="314112" spans="68:68" customFormat="1">
      <c r="BP314112" s="90"/>
    </row>
    <row r="314113" spans="68:68" customFormat="1">
      <c r="BP314113" s="90"/>
    </row>
    <row r="314114" spans="68:68" customFormat="1">
      <c r="BP314114" s="90"/>
    </row>
    <row r="314115" spans="68:68" customFormat="1">
      <c r="BP314115" s="90"/>
    </row>
    <row r="314116" spans="68:68" customFormat="1">
      <c r="BP314116" s="90"/>
    </row>
    <row r="314117" spans="68:68" customFormat="1">
      <c r="BP314117" s="90"/>
    </row>
    <row r="314118" spans="68:68" customFormat="1">
      <c r="BP314118" s="90"/>
    </row>
    <row r="314119" spans="68:68" customFormat="1">
      <c r="BP314119" s="90"/>
    </row>
    <row r="314120" spans="68:68" customFormat="1">
      <c r="BP314120" s="90"/>
    </row>
    <row r="314121" spans="68:68" customFormat="1">
      <c r="BP314121" s="90"/>
    </row>
    <row r="314122" spans="68:68" customFormat="1">
      <c r="BP314122" s="90"/>
    </row>
    <row r="314123" spans="68:68" customFormat="1">
      <c r="BP314123" s="90"/>
    </row>
    <row r="314124" spans="68:68" customFormat="1">
      <c r="BP314124" s="90"/>
    </row>
    <row r="314125" spans="68:68" customFormat="1">
      <c r="BP314125" s="90"/>
    </row>
    <row r="314126" spans="68:68" customFormat="1">
      <c r="BP314126" s="90"/>
    </row>
    <row r="314127" spans="68:68" customFormat="1">
      <c r="BP314127" s="90"/>
    </row>
    <row r="314128" spans="68:68" customFormat="1">
      <c r="BP314128" s="90"/>
    </row>
    <row r="314129" spans="68:68" customFormat="1">
      <c r="BP314129" s="90"/>
    </row>
    <row r="314130" spans="68:68" customFormat="1">
      <c r="BP314130" s="90"/>
    </row>
    <row r="314131" spans="68:68" customFormat="1">
      <c r="BP314131" s="90"/>
    </row>
    <row r="314132" spans="68:68" customFormat="1">
      <c r="BP314132" s="90"/>
    </row>
    <row r="314133" spans="68:68" customFormat="1">
      <c r="BP314133" s="90"/>
    </row>
    <row r="314134" spans="68:68" customFormat="1">
      <c r="BP314134" s="90"/>
    </row>
    <row r="314135" spans="68:68" customFormat="1">
      <c r="BP314135" s="90"/>
    </row>
    <row r="314136" spans="68:68" customFormat="1">
      <c r="BP314136" s="90"/>
    </row>
    <row r="314137" spans="68:68" customFormat="1">
      <c r="BP314137" s="90"/>
    </row>
    <row r="314138" spans="68:68" customFormat="1">
      <c r="BP314138" s="90"/>
    </row>
    <row r="314139" spans="68:68" customFormat="1">
      <c r="BP314139" s="90"/>
    </row>
    <row r="314140" spans="68:68" customFormat="1">
      <c r="BP314140" s="90"/>
    </row>
    <row r="314141" spans="68:68" customFormat="1">
      <c r="BP314141" s="90"/>
    </row>
    <row r="314142" spans="68:68" customFormat="1">
      <c r="BP314142" s="90"/>
    </row>
    <row r="314143" spans="68:68" customFormat="1">
      <c r="BP314143" s="90"/>
    </row>
    <row r="314144" spans="68:68" customFormat="1">
      <c r="BP314144" s="90"/>
    </row>
    <row r="314145" spans="68:68" customFormat="1">
      <c r="BP314145" s="90"/>
    </row>
    <row r="314146" spans="68:68" customFormat="1">
      <c r="BP314146" s="90"/>
    </row>
    <row r="314147" spans="68:68" customFormat="1">
      <c r="BP314147" s="90"/>
    </row>
    <row r="314148" spans="68:68" customFormat="1">
      <c r="BP314148" s="90"/>
    </row>
    <row r="314149" spans="68:68" customFormat="1">
      <c r="BP314149" s="90"/>
    </row>
    <row r="314150" spans="68:68" customFormat="1">
      <c r="BP314150" s="90"/>
    </row>
    <row r="314151" spans="68:68" customFormat="1">
      <c r="BP314151" s="90"/>
    </row>
    <row r="314152" spans="68:68" customFormat="1">
      <c r="BP314152" s="90"/>
    </row>
    <row r="314153" spans="68:68" customFormat="1">
      <c r="BP314153" s="90"/>
    </row>
    <row r="314154" spans="68:68" customFormat="1">
      <c r="BP314154" s="90"/>
    </row>
    <row r="314155" spans="68:68" customFormat="1">
      <c r="BP314155" s="90"/>
    </row>
    <row r="314156" spans="68:68" customFormat="1">
      <c r="BP314156" s="90"/>
    </row>
    <row r="314157" spans="68:68" customFormat="1">
      <c r="BP314157" s="90"/>
    </row>
    <row r="314158" spans="68:68" customFormat="1">
      <c r="BP314158" s="90"/>
    </row>
    <row r="314159" spans="68:68" customFormat="1">
      <c r="BP314159" s="90"/>
    </row>
    <row r="314160" spans="68:68" customFormat="1">
      <c r="BP314160" s="90"/>
    </row>
    <row r="314161" spans="68:68" customFormat="1">
      <c r="BP314161" s="90"/>
    </row>
    <row r="314162" spans="68:68" customFormat="1">
      <c r="BP314162" s="90"/>
    </row>
    <row r="314163" spans="68:68" customFormat="1">
      <c r="BP314163" s="90"/>
    </row>
    <row r="314164" spans="68:68" customFormat="1">
      <c r="BP314164" s="90"/>
    </row>
    <row r="314165" spans="68:68" customFormat="1">
      <c r="BP314165" s="90"/>
    </row>
    <row r="314166" spans="68:68" customFormat="1">
      <c r="BP314166" s="90"/>
    </row>
    <row r="314167" spans="68:68" customFormat="1">
      <c r="BP314167" s="90"/>
    </row>
    <row r="314168" spans="68:68" customFormat="1">
      <c r="BP314168" s="90"/>
    </row>
    <row r="314169" spans="68:68" customFormat="1">
      <c r="BP314169" s="90"/>
    </row>
    <row r="314170" spans="68:68" customFormat="1">
      <c r="BP314170" s="90"/>
    </row>
    <row r="314171" spans="68:68" customFormat="1">
      <c r="BP314171" s="90"/>
    </row>
    <row r="314172" spans="68:68" customFormat="1">
      <c r="BP314172" s="90"/>
    </row>
    <row r="314173" spans="68:68" customFormat="1">
      <c r="BP314173" s="90"/>
    </row>
    <row r="314174" spans="68:68" customFormat="1">
      <c r="BP314174" s="90"/>
    </row>
    <row r="314175" spans="68:68" customFormat="1">
      <c r="BP314175" s="90"/>
    </row>
    <row r="314176" spans="68:68" customFormat="1">
      <c r="BP314176" s="90"/>
    </row>
    <row r="314177" spans="68:68" customFormat="1">
      <c r="BP314177" s="90"/>
    </row>
    <row r="314178" spans="68:68" customFormat="1">
      <c r="BP314178" s="90"/>
    </row>
    <row r="314179" spans="68:68" customFormat="1">
      <c r="BP314179" s="90"/>
    </row>
    <row r="314180" spans="68:68" customFormat="1">
      <c r="BP314180" s="90"/>
    </row>
    <row r="314181" spans="68:68" customFormat="1">
      <c r="BP314181" s="90"/>
    </row>
    <row r="314182" spans="68:68" customFormat="1">
      <c r="BP314182" s="90"/>
    </row>
    <row r="314183" spans="68:68" customFormat="1">
      <c r="BP314183" s="90"/>
    </row>
    <row r="314184" spans="68:68" customFormat="1">
      <c r="BP314184" s="90"/>
    </row>
    <row r="314185" spans="68:68" customFormat="1">
      <c r="BP314185" s="90"/>
    </row>
    <row r="314186" spans="68:68" customFormat="1">
      <c r="BP314186" s="90"/>
    </row>
    <row r="314187" spans="68:68" customFormat="1">
      <c r="BP314187" s="90"/>
    </row>
    <row r="314188" spans="68:68" customFormat="1">
      <c r="BP314188" s="90"/>
    </row>
    <row r="314189" spans="68:68" customFormat="1">
      <c r="BP314189" s="90"/>
    </row>
    <row r="314190" spans="68:68" customFormat="1">
      <c r="BP314190" s="90"/>
    </row>
    <row r="314191" spans="68:68" customFormat="1">
      <c r="BP314191" s="90"/>
    </row>
    <row r="314192" spans="68:68" customFormat="1">
      <c r="BP314192" s="90"/>
    </row>
    <row r="314193" spans="68:68" customFormat="1">
      <c r="BP314193" s="90"/>
    </row>
    <row r="314194" spans="68:68" customFormat="1">
      <c r="BP314194" s="90"/>
    </row>
    <row r="314195" spans="68:68" customFormat="1">
      <c r="BP314195" s="90"/>
    </row>
    <row r="314196" spans="68:68" customFormat="1">
      <c r="BP314196" s="90"/>
    </row>
    <row r="314197" spans="68:68" customFormat="1">
      <c r="BP314197" s="90"/>
    </row>
    <row r="314198" spans="68:68" customFormat="1">
      <c r="BP314198" s="90"/>
    </row>
    <row r="314199" spans="68:68" customFormat="1">
      <c r="BP314199" s="90"/>
    </row>
    <row r="314200" spans="68:68" customFormat="1">
      <c r="BP314200" s="90"/>
    </row>
    <row r="314201" spans="68:68" customFormat="1">
      <c r="BP314201" s="90"/>
    </row>
    <row r="314202" spans="68:68" customFormat="1">
      <c r="BP314202" s="90"/>
    </row>
    <row r="314203" spans="68:68" customFormat="1">
      <c r="BP314203" s="90"/>
    </row>
    <row r="314204" spans="68:68" customFormat="1">
      <c r="BP314204" s="90"/>
    </row>
    <row r="314205" spans="68:68" customFormat="1">
      <c r="BP314205" s="90"/>
    </row>
    <row r="314206" spans="68:68" customFormat="1">
      <c r="BP314206" s="90"/>
    </row>
    <row r="314207" spans="68:68" customFormat="1">
      <c r="BP314207" s="90"/>
    </row>
    <row r="314208" spans="68:68" customFormat="1">
      <c r="BP314208" s="90"/>
    </row>
    <row r="314209" spans="68:68" customFormat="1">
      <c r="BP314209" s="90"/>
    </row>
    <row r="314210" spans="68:68" customFormat="1">
      <c r="BP314210" s="90"/>
    </row>
    <row r="314211" spans="68:68" customFormat="1">
      <c r="BP314211" s="90"/>
    </row>
    <row r="314212" spans="68:68" customFormat="1">
      <c r="BP314212" s="90"/>
    </row>
    <row r="314213" spans="68:68" customFormat="1">
      <c r="BP314213" s="90"/>
    </row>
    <row r="314214" spans="68:68" customFormat="1">
      <c r="BP314214" s="90"/>
    </row>
    <row r="314215" spans="68:68" customFormat="1">
      <c r="BP314215" s="90"/>
    </row>
    <row r="314216" spans="68:68" customFormat="1">
      <c r="BP314216" s="90"/>
    </row>
    <row r="314217" spans="68:68" customFormat="1">
      <c r="BP314217" s="90"/>
    </row>
    <row r="314218" spans="68:68" customFormat="1">
      <c r="BP314218" s="90"/>
    </row>
    <row r="314219" spans="68:68" customFormat="1">
      <c r="BP314219" s="90"/>
    </row>
    <row r="314220" spans="68:68" customFormat="1">
      <c r="BP314220" s="90"/>
    </row>
    <row r="314221" spans="68:68" customFormat="1">
      <c r="BP314221" s="90"/>
    </row>
    <row r="314222" spans="68:68" customFormat="1">
      <c r="BP314222" s="90"/>
    </row>
    <row r="314223" spans="68:68" customFormat="1">
      <c r="BP314223" s="90"/>
    </row>
    <row r="314224" spans="68:68" customFormat="1">
      <c r="BP314224" s="90"/>
    </row>
    <row r="314225" spans="68:68" customFormat="1">
      <c r="BP314225" s="90"/>
    </row>
    <row r="314226" spans="68:68" customFormat="1">
      <c r="BP314226" s="90"/>
    </row>
    <row r="314227" spans="68:68" customFormat="1">
      <c r="BP314227" s="90"/>
    </row>
    <row r="314228" spans="68:68" customFormat="1">
      <c r="BP314228" s="90"/>
    </row>
    <row r="314229" spans="68:68" customFormat="1">
      <c r="BP314229" s="90"/>
    </row>
    <row r="314230" spans="68:68" customFormat="1">
      <c r="BP314230" s="90"/>
    </row>
    <row r="314231" spans="68:68" customFormat="1">
      <c r="BP314231" s="90"/>
    </row>
    <row r="314232" spans="68:68" customFormat="1">
      <c r="BP314232" s="90"/>
    </row>
    <row r="314233" spans="68:68" customFormat="1">
      <c r="BP314233" s="90"/>
    </row>
    <row r="314234" spans="68:68" customFormat="1">
      <c r="BP314234" s="90"/>
    </row>
    <row r="314235" spans="68:68" customFormat="1">
      <c r="BP314235" s="90"/>
    </row>
    <row r="314236" spans="68:68" customFormat="1">
      <c r="BP314236" s="90"/>
    </row>
    <row r="314237" spans="68:68" customFormat="1">
      <c r="BP314237" s="90"/>
    </row>
    <row r="314238" spans="68:68" customFormat="1">
      <c r="BP314238" s="90"/>
    </row>
    <row r="314239" spans="68:68" customFormat="1">
      <c r="BP314239" s="90"/>
    </row>
    <row r="314240" spans="68:68" customFormat="1">
      <c r="BP314240" s="90"/>
    </row>
    <row r="314241" spans="68:68" customFormat="1">
      <c r="BP314241" s="90"/>
    </row>
    <row r="314242" spans="68:68" customFormat="1">
      <c r="BP314242" s="90"/>
    </row>
    <row r="314243" spans="68:68" customFormat="1">
      <c r="BP314243" s="90"/>
    </row>
    <row r="314244" spans="68:68" customFormat="1">
      <c r="BP314244" s="90"/>
    </row>
    <row r="314245" spans="68:68" customFormat="1">
      <c r="BP314245" s="90"/>
    </row>
    <row r="314246" spans="68:68" customFormat="1">
      <c r="BP314246" s="90"/>
    </row>
    <row r="314247" spans="68:68" customFormat="1">
      <c r="BP314247" s="90"/>
    </row>
    <row r="314248" spans="68:68" customFormat="1">
      <c r="BP314248" s="90"/>
    </row>
    <row r="314249" spans="68:68" customFormat="1">
      <c r="BP314249" s="90"/>
    </row>
    <row r="314250" spans="68:68" customFormat="1">
      <c r="BP314250" s="90"/>
    </row>
    <row r="314251" spans="68:68" customFormat="1">
      <c r="BP314251" s="90"/>
    </row>
    <row r="314252" spans="68:68" customFormat="1">
      <c r="BP314252" s="90"/>
    </row>
    <row r="314253" spans="68:68" customFormat="1">
      <c r="BP314253" s="90"/>
    </row>
    <row r="314254" spans="68:68" customFormat="1">
      <c r="BP314254" s="90"/>
    </row>
    <row r="314255" spans="68:68" customFormat="1">
      <c r="BP314255" s="90"/>
    </row>
    <row r="314256" spans="68:68" customFormat="1">
      <c r="BP314256" s="90"/>
    </row>
    <row r="314257" spans="68:68" customFormat="1">
      <c r="BP314257" s="90"/>
    </row>
    <row r="314258" spans="68:68" customFormat="1">
      <c r="BP314258" s="90"/>
    </row>
    <row r="314259" spans="68:68" customFormat="1">
      <c r="BP314259" s="90"/>
    </row>
    <row r="314260" spans="68:68" customFormat="1">
      <c r="BP314260" s="90"/>
    </row>
    <row r="314261" spans="68:68" customFormat="1">
      <c r="BP314261" s="90"/>
    </row>
    <row r="314262" spans="68:68" customFormat="1">
      <c r="BP314262" s="90"/>
    </row>
    <row r="314263" spans="68:68" customFormat="1">
      <c r="BP314263" s="90"/>
    </row>
    <row r="314264" spans="68:68" customFormat="1">
      <c r="BP314264" s="90"/>
    </row>
    <row r="314265" spans="68:68" customFormat="1">
      <c r="BP314265" s="90"/>
    </row>
    <row r="314266" spans="68:68" customFormat="1">
      <c r="BP314266" s="90"/>
    </row>
    <row r="314267" spans="68:68" customFormat="1">
      <c r="BP314267" s="90"/>
    </row>
    <row r="314268" spans="68:68" customFormat="1">
      <c r="BP314268" s="90"/>
    </row>
    <row r="314269" spans="68:68" customFormat="1">
      <c r="BP314269" s="90"/>
    </row>
    <row r="314270" spans="68:68" customFormat="1">
      <c r="BP314270" s="90"/>
    </row>
    <row r="314271" spans="68:68" customFormat="1">
      <c r="BP314271" s="90"/>
    </row>
    <row r="314272" spans="68:68" customFormat="1">
      <c r="BP314272" s="90"/>
    </row>
    <row r="314273" spans="68:68" customFormat="1">
      <c r="BP314273" s="90"/>
    </row>
    <row r="314274" spans="68:68" customFormat="1">
      <c r="BP314274" s="90"/>
    </row>
    <row r="314275" spans="68:68" customFormat="1">
      <c r="BP314275" s="90"/>
    </row>
    <row r="314276" spans="68:68" customFormat="1">
      <c r="BP314276" s="90"/>
    </row>
    <row r="314277" spans="68:68" customFormat="1">
      <c r="BP314277" s="90"/>
    </row>
    <row r="314278" spans="68:68" customFormat="1">
      <c r="BP314278" s="90"/>
    </row>
    <row r="314279" spans="68:68" customFormat="1">
      <c r="BP314279" s="90"/>
    </row>
    <row r="314280" spans="68:68" customFormat="1">
      <c r="BP314280" s="90"/>
    </row>
    <row r="314281" spans="68:68" customFormat="1">
      <c r="BP314281" s="90"/>
    </row>
    <row r="314282" spans="68:68" customFormat="1">
      <c r="BP314282" s="90"/>
    </row>
    <row r="314283" spans="68:68" customFormat="1">
      <c r="BP314283" s="90"/>
    </row>
    <row r="314284" spans="68:68" customFormat="1">
      <c r="BP314284" s="90"/>
    </row>
    <row r="314285" spans="68:68" customFormat="1">
      <c r="BP314285" s="90"/>
    </row>
    <row r="314286" spans="68:68" customFormat="1">
      <c r="BP314286" s="90"/>
    </row>
    <row r="314287" spans="68:68" customFormat="1">
      <c r="BP314287" s="90"/>
    </row>
    <row r="314288" spans="68:68" customFormat="1">
      <c r="BP314288" s="90"/>
    </row>
    <row r="314289" spans="68:68" customFormat="1">
      <c r="BP314289" s="90"/>
    </row>
    <row r="314290" spans="68:68" customFormat="1">
      <c r="BP314290" s="90"/>
    </row>
    <row r="314291" spans="68:68" customFormat="1">
      <c r="BP314291" s="90"/>
    </row>
    <row r="314292" spans="68:68" customFormat="1">
      <c r="BP314292" s="90"/>
    </row>
    <row r="314293" spans="68:68" customFormat="1">
      <c r="BP314293" s="90"/>
    </row>
    <row r="314294" spans="68:68" customFormat="1">
      <c r="BP314294" s="90"/>
    </row>
    <row r="314295" spans="68:68" customFormat="1">
      <c r="BP314295" s="90"/>
    </row>
    <row r="314296" spans="68:68" customFormat="1">
      <c r="BP314296" s="90"/>
    </row>
    <row r="314297" spans="68:68" customFormat="1">
      <c r="BP314297" s="90"/>
    </row>
    <row r="314298" spans="68:68" customFormat="1">
      <c r="BP314298" s="90"/>
    </row>
    <row r="314299" spans="68:68" customFormat="1">
      <c r="BP314299" s="90"/>
    </row>
    <row r="314300" spans="68:68" customFormat="1">
      <c r="BP314300" s="90"/>
    </row>
    <row r="314301" spans="68:68" customFormat="1">
      <c r="BP314301" s="90"/>
    </row>
    <row r="314302" spans="68:68" customFormat="1">
      <c r="BP314302" s="90"/>
    </row>
    <row r="314303" spans="68:68" customFormat="1">
      <c r="BP314303" s="90"/>
    </row>
    <row r="314304" spans="68:68" customFormat="1">
      <c r="BP314304" s="90"/>
    </row>
    <row r="314305" spans="68:68" customFormat="1">
      <c r="BP314305" s="90"/>
    </row>
    <row r="314306" spans="68:68" customFormat="1">
      <c r="BP314306" s="90"/>
    </row>
    <row r="314307" spans="68:68" customFormat="1">
      <c r="BP314307" s="90"/>
    </row>
    <row r="314308" spans="68:68" customFormat="1">
      <c r="BP314308" s="90"/>
    </row>
    <row r="314309" spans="68:68" customFormat="1">
      <c r="BP314309" s="90"/>
    </row>
    <row r="314310" spans="68:68" customFormat="1">
      <c r="BP314310" s="90"/>
    </row>
    <row r="314311" spans="68:68" customFormat="1">
      <c r="BP314311" s="90"/>
    </row>
    <row r="314312" spans="68:68" customFormat="1">
      <c r="BP314312" s="90"/>
    </row>
    <row r="314313" spans="68:68" customFormat="1">
      <c r="BP314313" s="90"/>
    </row>
    <row r="314314" spans="68:68" customFormat="1">
      <c r="BP314314" s="90"/>
    </row>
    <row r="314315" spans="68:68" customFormat="1">
      <c r="BP314315" s="90"/>
    </row>
    <row r="314316" spans="68:68" customFormat="1">
      <c r="BP314316" s="90"/>
    </row>
    <row r="314317" spans="68:68" customFormat="1">
      <c r="BP314317" s="90"/>
    </row>
    <row r="314318" spans="68:68" customFormat="1">
      <c r="BP314318" s="90"/>
    </row>
    <row r="314319" spans="68:68" customFormat="1">
      <c r="BP314319" s="90"/>
    </row>
    <row r="314320" spans="68:68" customFormat="1">
      <c r="BP314320" s="90"/>
    </row>
    <row r="314321" spans="68:68" customFormat="1">
      <c r="BP314321" s="90"/>
    </row>
    <row r="314322" spans="68:68" customFormat="1">
      <c r="BP314322" s="90"/>
    </row>
    <row r="314323" spans="68:68" customFormat="1">
      <c r="BP314323" s="90"/>
    </row>
    <row r="314324" spans="68:68" customFormat="1">
      <c r="BP314324" s="90"/>
    </row>
    <row r="314325" spans="68:68" customFormat="1">
      <c r="BP314325" s="90"/>
    </row>
    <row r="314326" spans="68:68" customFormat="1">
      <c r="BP314326" s="90"/>
    </row>
    <row r="314327" spans="68:68" customFormat="1">
      <c r="BP314327" s="90"/>
    </row>
    <row r="314328" spans="68:68" customFormat="1">
      <c r="BP314328" s="90"/>
    </row>
    <row r="314329" spans="68:68" customFormat="1">
      <c r="BP314329" s="90"/>
    </row>
    <row r="314330" spans="68:68" customFormat="1">
      <c r="BP314330" s="90"/>
    </row>
    <row r="314331" spans="68:68" customFormat="1">
      <c r="BP314331" s="90"/>
    </row>
    <row r="314332" spans="68:68" customFormat="1">
      <c r="BP314332" s="90"/>
    </row>
    <row r="314333" spans="68:68" customFormat="1">
      <c r="BP314333" s="90"/>
    </row>
    <row r="314334" spans="68:68" customFormat="1">
      <c r="BP314334" s="90"/>
    </row>
    <row r="314335" spans="68:68" customFormat="1">
      <c r="BP314335" s="90"/>
    </row>
    <row r="314336" spans="68:68" customFormat="1">
      <c r="BP314336" s="90"/>
    </row>
    <row r="314337" spans="68:68" customFormat="1">
      <c r="BP314337" s="90"/>
    </row>
    <row r="314338" spans="68:68" customFormat="1">
      <c r="BP314338" s="90"/>
    </row>
    <row r="314339" spans="68:68" customFormat="1">
      <c r="BP314339" s="90"/>
    </row>
    <row r="314340" spans="68:68" customFormat="1">
      <c r="BP314340" s="90"/>
    </row>
    <row r="314341" spans="68:68" customFormat="1">
      <c r="BP314341" s="90"/>
    </row>
    <row r="314342" spans="68:68" customFormat="1">
      <c r="BP314342" s="90"/>
    </row>
    <row r="314343" spans="68:68" customFormat="1">
      <c r="BP314343" s="90"/>
    </row>
    <row r="314344" spans="68:68" customFormat="1">
      <c r="BP314344" s="90"/>
    </row>
    <row r="314345" spans="68:68" customFormat="1">
      <c r="BP314345" s="90"/>
    </row>
    <row r="314346" spans="68:68" customFormat="1">
      <c r="BP314346" s="90"/>
    </row>
    <row r="314347" spans="68:68" customFormat="1">
      <c r="BP314347" s="90"/>
    </row>
    <row r="314348" spans="68:68" customFormat="1">
      <c r="BP314348" s="90"/>
    </row>
    <row r="314349" spans="68:68" customFormat="1">
      <c r="BP314349" s="90"/>
    </row>
    <row r="314350" spans="68:68" customFormat="1">
      <c r="BP314350" s="90"/>
    </row>
    <row r="314351" spans="68:68" customFormat="1">
      <c r="BP314351" s="90"/>
    </row>
    <row r="314352" spans="68:68" customFormat="1">
      <c r="BP314352" s="90"/>
    </row>
    <row r="314353" spans="68:68" customFormat="1">
      <c r="BP314353" s="90"/>
    </row>
    <row r="314354" spans="68:68" customFormat="1">
      <c r="BP314354" s="90"/>
    </row>
    <row r="314355" spans="68:68" customFormat="1">
      <c r="BP314355" s="90"/>
    </row>
    <row r="314356" spans="68:68" customFormat="1">
      <c r="BP314356" s="90"/>
    </row>
    <row r="314357" spans="68:68" customFormat="1">
      <c r="BP314357" s="90"/>
    </row>
    <row r="314358" spans="68:68" customFormat="1">
      <c r="BP314358" s="90"/>
    </row>
    <row r="314359" spans="68:68" customFormat="1">
      <c r="BP314359" s="90"/>
    </row>
    <row r="314360" spans="68:68" customFormat="1">
      <c r="BP314360" s="90"/>
    </row>
    <row r="314361" spans="68:68" customFormat="1">
      <c r="BP314361" s="90"/>
    </row>
    <row r="314362" spans="68:68" customFormat="1">
      <c r="BP314362" s="90"/>
    </row>
    <row r="314363" spans="68:68" customFormat="1">
      <c r="BP314363" s="90"/>
    </row>
    <row r="314364" spans="68:68" customFormat="1">
      <c r="BP314364" s="90"/>
    </row>
    <row r="314365" spans="68:68" customFormat="1">
      <c r="BP314365" s="90"/>
    </row>
    <row r="314366" spans="68:68" customFormat="1">
      <c r="BP314366" s="90"/>
    </row>
    <row r="314367" spans="68:68" customFormat="1">
      <c r="BP314367" s="90"/>
    </row>
    <row r="314368" spans="68:68" customFormat="1">
      <c r="BP314368" s="90"/>
    </row>
    <row r="314369" spans="68:68" customFormat="1">
      <c r="BP314369" s="90"/>
    </row>
    <row r="314370" spans="68:68" customFormat="1">
      <c r="BP314370" s="90"/>
    </row>
    <row r="314371" spans="68:68" customFormat="1">
      <c r="BP314371" s="90"/>
    </row>
    <row r="314372" spans="68:68" customFormat="1">
      <c r="BP314372" s="90"/>
    </row>
    <row r="314373" spans="68:68" customFormat="1">
      <c r="BP314373" s="90"/>
    </row>
    <row r="314374" spans="68:68" customFormat="1">
      <c r="BP314374" s="90"/>
    </row>
    <row r="314375" spans="68:68" customFormat="1">
      <c r="BP314375" s="90"/>
    </row>
    <row r="314376" spans="68:68" customFormat="1">
      <c r="BP314376" s="90"/>
    </row>
    <row r="314377" spans="68:68" customFormat="1">
      <c r="BP314377" s="90"/>
    </row>
    <row r="314378" spans="68:68" customFormat="1">
      <c r="BP314378" s="90"/>
    </row>
    <row r="314379" spans="68:68" customFormat="1">
      <c r="BP314379" s="90"/>
    </row>
    <row r="314380" spans="68:68" customFormat="1">
      <c r="BP314380" s="90"/>
    </row>
    <row r="314381" spans="68:68" customFormat="1">
      <c r="BP314381" s="90"/>
    </row>
    <row r="314382" spans="68:68" customFormat="1">
      <c r="BP314382" s="90"/>
    </row>
    <row r="314383" spans="68:68" customFormat="1">
      <c r="BP314383" s="90"/>
    </row>
    <row r="314384" spans="68:68" customFormat="1">
      <c r="BP314384" s="90"/>
    </row>
    <row r="314385" spans="68:68" customFormat="1">
      <c r="BP314385" s="90"/>
    </row>
    <row r="314386" spans="68:68" customFormat="1">
      <c r="BP314386" s="90"/>
    </row>
    <row r="314387" spans="68:68" customFormat="1">
      <c r="BP314387" s="90"/>
    </row>
    <row r="314388" spans="68:68" customFormat="1">
      <c r="BP314388" s="90"/>
    </row>
    <row r="314389" spans="68:68" customFormat="1">
      <c r="BP314389" s="90"/>
    </row>
    <row r="314390" spans="68:68" customFormat="1">
      <c r="BP314390" s="90"/>
    </row>
    <row r="314391" spans="68:68" customFormat="1">
      <c r="BP314391" s="90"/>
    </row>
    <row r="314392" spans="68:68" customFormat="1">
      <c r="BP314392" s="90"/>
    </row>
    <row r="314393" spans="68:68" customFormat="1">
      <c r="BP314393" s="90"/>
    </row>
    <row r="314394" spans="68:68" customFormat="1">
      <c r="BP314394" s="90"/>
    </row>
    <row r="314395" spans="68:68" customFormat="1">
      <c r="BP314395" s="90"/>
    </row>
    <row r="314396" spans="68:68" customFormat="1">
      <c r="BP314396" s="90"/>
    </row>
    <row r="314397" spans="68:68" customFormat="1">
      <c r="BP314397" s="90"/>
    </row>
    <row r="314398" spans="68:68" customFormat="1">
      <c r="BP314398" s="90"/>
    </row>
    <row r="314399" spans="68:68" customFormat="1">
      <c r="BP314399" s="90"/>
    </row>
    <row r="314400" spans="68:68" customFormat="1">
      <c r="BP314400" s="90"/>
    </row>
    <row r="314401" spans="68:68" customFormat="1">
      <c r="BP314401" s="90"/>
    </row>
    <row r="314402" spans="68:68" customFormat="1">
      <c r="BP314402" s="90"/>
    </row>
    <row r="314403" spans="68:68" customFormat="1">
      <c r="BP314403" s="90"/>
    </row>
    <row r="314404" spans="68:68" customFormat="1">
      <c r="BP314404" s="90"/>
    </row>
    <row r="314405" spans="68:68" customFormat="1">
      <c r="BP314405" s="90"/>
    </row>
    <row r="314406" spans="68:68" customFormat="1">
      <c r="BP314406" s="90"/>
    </row>
    <row r="314407" spans="68:68" customFormat="1">
      <c r="BP314407" s="90"/>
    </row>
    <row r="314408" spans="68:68" customFormat="1">
      <c r="BP314408" s="90"/>
    </row>
    <row r="314409" spans="68:68" customFormat="1">
      <c r="BP314409" s="90"/>
    </row>
    <row r="314410" spans="68:68" customFormat="1">
      <c r="BP314410" s="90"/>
    </row>
    <row r="314411" spans="68:68" customFormat="1">
      <c r="BP314411" s="90"/>
    </row>
    <row r="314412" spans="68:68" customFormat="1">
      <c r="BP314412" s="90"/>
    </row>
    <row r="314413" spans="68:68" customFormat="1">
      <c r="BP314413" s="90"/>
    </row>
    <row r="314414" spans="68:68" customFormat="1">
      <c r="BP314414" s="90"/>
    </row>
    <row r="314415" spans="68:68" customFormat="1">
      <c r="BP314415" s="90"/>
    </row>
    <row r="314416" spans="68:68" customFormat="1">
      <c r="BP314416" s="90"/>
    </row>
    <row r="314417" spans="68:68" customFormat="1">
      <c r="BP314417" s="90"/>
    </row>
    <row r="314418" spans="68:68" customFormat="1">
      <c r="BP314418" s="90"/>
    </row>
    <row r="314419" spans="68:68" customFormat="1">
      <c r="BP314419" s="90"/>
    </row>
    <row r="314420" spans="68:68" customFormat="1">
      <c r="BP314420" s="90"/>
    </row>
    <row r="314421" spans="68:68" customFormat="1">
      <c r="BP314421" s="90"/>
    </row>
    <row r="314422" spans="68:68" customFormat="1">
      <c r="BP314422" s="90"/>
    </row>
    <row r="314423" spans="68:68" customFormat="1">
      <c r="BP314423" s="90"/>
    </row>
    <row r="314424" spans="68:68" customFormat="1">
      <c r="BP314424" s="90"/>
    </row>
    <row r="314425" spans="68:68" customFormat="1">
      <c r="BP314425" s="90"/>
    </row>
    <row r="314426" spans="68:68" customFormat="1">
      <c r="BP314426" s="90"/>
    </row>
    <row r="314427" spans="68:68" customFormat="1">
      <c r="BP314427" s="90"/>
    </row>
    <row r="314428" spans="68:68" customFormat="1">
      <c r="BP314428" s="90"/>
    </row>
    <row r="314429" spans="68:68" customFormat="1">
      <c r="BP314429" s="90"/>
    </row>
    <row r="314430" spans="68:68" customFormat="1">
      <c r="BP314430" s="90"/>
    </row>
    <row r="314431" spans="68:68" customFormat="1">
      <c r="BP314431" s="90"/>
    </row>
    <row r="314432" spans="68:68" customFormat="1">
      <c r="BP314432" s="90"/>
    </row>
    <row r="314433" spans="68:68" customFormat="1">
      <c r="BP314433" s="90"/>
    </row>
    <row r="314434" spans="68:68" customFormat="1">
      <c r="BP314434" s="90"/>
    </row>
    <row r="314435" spans="68:68" customFormat="1">
      <c r="BP314435" s="90"/>
    </row>
    <row r="314436" spans="68:68" customFormat="1">
      <c r="BP314436" s="90"/>
    </row>
    <row r="314437" spans="68:68" customFormat="1">
      <c r="BP314437" s="90"/>
    </row>
    <row r="314438" spans="68:68" customFormat="1">
      <c r="BP314438" s="90"/>
    </row>
    <row r="314439" spans="68:68" customFormat="1">
      <c r="BP314439" s="90"/>
    </row>
    <row r="314440" spans="68:68" customFormat="1">
      <c r="BP314440" s="90"/>
    </row>
    <row r="314441" spans="68:68" customFormat="1">
      <c r="BP314441" s="90"/>
    </row>
    <row r="314442" spans="68:68" customFormat="1">
      <c r="BP314442" s="90"/>
    </row>
    <row r="314443" spans="68:68" customFormat="1">
      <c r="BP314443" s="90"/>
    </row>
    <row r="314444" spans="68:68" customFormat="1">
      <c r="BP314444" s="90"/>
    </row>
    <row r="314445" spans="68:68" customFormat="1">
      <c r="BP314445" s="90"/>
    </row>
    <row r="314446" spans="68:68" customFormat="1">
      <c r="BP314446" s="90"/>
    </row>
    <row r="314447" spans="68:68" customFormat="1">
      <c r="BP314447" s="90"/>
    </row>
    <row r="314448" spans="68:68" customFormat="1">
      <c r="BP314448" s="90"/>
    </row>
    <row r="314449" spans="68:68" customFormat="1">
      <c r="BP314449" s="90"/>
    </row>
    <row r="314450" spans="68:68" customFormat="1">
      <c r="BP314450" s="90"/>
    </row>
    <row r="314451" spans="68:68" customFormat="1">
      <c r="BP314451" s="90"/>
    </row>
    <row r="314452" spans="68:68" customFormat="1">
      <c r="BP314452" s="90"/>
    </row>
    <row r="314453" spans="68:68" customFormat="1">
      <c r="BP314453" s="90"/>
    </row>
    <row r="314454" spans="68:68" customFormat="1">
      <c r="BP314454" s="90"/>
    </row>
    <row r="314455" spans="68:68" customFormat="1">
      <c r="BP314455" s="90"/>
    </row>
    <row r="314456" spans="68:68" customFormat="1">
      <c r="BP314456" s="90"/>
    </row>
    <row r="314457" spans="68:68" customFormat="1">
      <c r="BP314457" s="90"/>
    </row>
    <row r="314458" spans="68:68" customFormat="1">
      <c r="BP314458" s="90"/>
    </row>
    <row r="314459" spans="68:68" customFormat="1">
      <c r="BP314459" s="90"/>
    </row>
    <row r="314460" spans="68:68" customFormat="1">
      <c r="BP314460" s="90"/>
    </row>
    <row r="314461" spans="68:68" customFormat="1">
      <c r="BP314461" s="90"/>
    </row>
    <row r="314462" spans="68:68" customFormat="1">
      <c r="BP314462" s="90"/>
    </row>
    <row r="314463" spans="68:68" customFormat="1">
      <c r="BP314463" s="90"/>
    </row>
    <row r="314464" spans="68:68" customFormat="1">
      <c r="BP314464" s="90"/>
    </row>
    <row r="314465" spans="68:68" customFormat="1">
      <c r="BP314465" s="90"/>
    </row>
    <row r="314466" spans="68:68" customFormat="1">
      <c r="BP314466" s="90"/>
    </row>
    <row r="314467" spans="68:68" customFormat="1">
      <c r="BP314467" s="90"/>
    </row>
    <row r="314468" spans="68:68" customFormat="1">
      <c r="BP314468" s="90"/>
    </row>
    <row r="314469" spans="68:68" customFormat="1">
      <c r="BP314469" s="90"/>
    </row>
    <row r="314470" spans="68:68" customFormat="1">
      <c r="BP314470" s="90"/>
    </row>
    <row r="314471" spans="68:68" customFormat="1">
      <c r="BP314471" s="90"/>
    </row>
    <row r="314472" spans="68:68" customFormat="1">
      <c r="BP314472" s="90"/>
    </row>
    <row r="314473" spans="68:68" customFormat="1">
      <c r="BP314473" s="90"/>
    </row>
    <row r="314474" spans="68:68" customFormat="1">
      <c r="BP314474" s="90"/>
    </row>
    <row r="314475" spans="68:68" customFormat="1">
      <c r="BP314475" s="90"/>
    </row>
    <row r="314476" spans="68:68" customFormat="1">
      <c r="BP314476" s="90"/>
    </row>
    <row r="314477" spans="68:68" customFormat="1">
      <c r="BP314477" s="90"/>
    </row>
    <row r="314478" spans="68:68" customFormat="1">
      <c r="BP314478" s="90"/>
    </row>
    <row r="314479" spans="68:68" customFormat="1">
      <c r="BP314479" s="90"/>
    </row>
    <row r="314480" spans="68:68" customFormat="1">
      <c r="BP314480" s="90"/>
    </row>
    <row r="314481" spans="68:68" customFormat="1">
      <c r="BP314481" s="90"/>
    </row>
    <row r="314482" spans="68:68" customFormat="1">
      <c r="BP314482" s="90"/>
    </row>
    <row r="314483" spans="68:68" customFormat="1">
      <c r="BP314483" s="90"/>
    </row>
    <row r="314484" spans="68:68" customFormat="1">
      <c r="BP314484" s="90"/>
    </row>
    <row r="314485" spans="68:68" customFormat="1">
      <c r="BP314485" s="90"/>
    </row>
    <row r="314486" spans="68:68" customFormat="1">
      <c r="BP314486" s="90"/>
    </row>
    <row r="314487" spans="68:68" customFormat="1">
      <c r="BP314487" s="90"/>
    </row>
    <row r="314488" spans="68:68" customFormat="1">
      <c r="BP314488" s="90"/>
    </row>
    <row r="314489" spans="68:68" customFormat="1">
      <c r="BP314489" s="90"/>
    </row>
    <row r="314490" spans="68:68" customFormat="1">
      <c r="BP314490" s="90"/>
    </row>
    <row r="314491" spans="68:68" customFormat="1">
      <c r="BP314491" s="90"/>
    </row>
    <row r="314492" spans="68:68" customFormat="1">
      <c r="BP314492" s="90"/>
    </row>
    <row r="314493" spans="68:68" customFormat="1">
      <c r="BP314493" s="90"/>
    </row>
    <row r="314494" spans="68:68" customFormat="1">
      <c r="BP314494" s="90"/>
    </row>
    <row r="314495" spans="68:68" customFormat="1">
      <c r="BP314495" s="90"/>
    </row>
    <row r="314496" spans="68:68" customFormat="1">
      <c r="BP314496" s="90"/>
    </row>
    <row r="314497" spans="68:68" customFormat="1">
      <c r="BP314497" s="90"/>
    </row>
    <row r="314498" spans="68:68" customFormat="1">
      <c r="BP314498" s="90"/>
    </row>
    <row r="314499" spans="68:68" customFormat="1">
      <c r="BP314499" s="90"/>
    </row>
    <row r="314500" spans="68:68" customFormat="1">
      <c r="BP314500" s="90"/>
    </row>
    <row r="314501" spans="68:68" customFormat="1">
      <c r="BP314501" s="90"/>
    </row>
    <row r="314502" spans="68:68" customFormat="1">
      <c r="BP314502" s="90"/>
    </row>
    <row r="314503" spans="68:68" customFormat="1">
      <c r="BP314503" s="90"/>
    </row>
    <row r="314504" spans="68:68" customFormat="1">
      <c r="BP314504" s="90"/>
    </row>
    <row r="314505" spans="68:68" customFormat="1">
      <c r="BP314505" s="90"/>
    </row>
    <row r="314506" spans="68:68" customFormat="1">
      <c r="BP314506" s="90"/>
    </row>
    <row r="314507" spans="68:68" customFormat="1">
      <c r="BP314507" s="90"/>
    </row>
    <row r="314508" spans="68:68" customFormat="1">
      <c r="BP314508" s="90"/>
    </row>
    <row r="314509" spans="68:68" customFormat="1">
      <c r="BP314509" s="90"/>
    </row>
    <row r="314510" spans="68:68" customFormat="1">
      <c r="BP314510" s="90"/>
    </row>
    <row r="314511" spans="68:68" customFormat="1">
      <c r="BP314511" s="90"/>
    </row>
    <row r="314512" spans="68:68" customFormat="1">
      <c r="BP314512" s="90"/>
    </row>
    <row r="314513" spans="68:68" customFormat="1">
      <c r="BP314513" s="90"/>
    </row>
    <row r="314514" spans="68:68" customFormat="1">
      <c r="BP314514" s="90"/>
    </row>
    <row r="314515" spans="68:68" customFormat="1">
      <c r="BP314515" s="90"/>
    </row>
    <row r="314516" spans="68:68" customFormat="1">
      <c r="BP314516" s="90"/>
    </row>
    <row r="314517" spans="68:68" customFormat="1">
      <c r="BP314517" s="90"/>
    </row>
    <row r="314518" spans="68:68" customFormat="1">
      <c r="BP314518" s="90"/>
    </row>
    <row r="314519" spans="68:68" customFormat="1">
      <c r="BP314519" s="90"/>
    </row>
    <row r="314520" spans="68:68" customFormat="1">
      <c r="BP314520" s="90"/>
    </row>
    <row r="314521" spans="68:68" customFormat="1">
      <c r="BP314521" s="90"/>
    </row>
    <row r="314522" spans="68:68" customFormat="1">
      <c r="BP314522" s="90"/>
    </row>
    <row r="314523" spans="68:68" customFormat="1">
      <c r="BP314523" s="90"/>
    </row>
    <row r="314524" spans="68:68" customFormat="1">
      <c r="BP314524" s="90"/>
    </row>
    <row r="314525" spans="68:68" customFormat="1">
      <c r="BP314525" s="90"/>
    </row>
    <row r="314526" spans="68:68" customFormat="1">
      <c r="BP314526" s="90"/>
    </row>
    <row r="314527" spans="68:68" customFormat="1">
      <c r="BP314527" s="90"/>
    </row>
    <row r="314528" spans="68:68" customFormat="1">
      <c r="BP314528" s="90"/>
    </row>
    <row r="314529" spans="68:68" customFormat="1">
      <c r="BP314529" s="90"/>
    </row>
    <row r="314530" spans="68:68" customFormat="1">
      <c r="BP314530" s="90"/>
    </row>
    <row r="314531" spans="68:68" customFormat="1">
      <c r="BP314531" s="90"/>
    </row>
    <row r="314532" spans="68:68" customFormat="1">
      <c r="BP314532" s="90"/>
    </row>
    <row r="314533" spans="68:68" customFormat="1">
      <c r="BP314533" s="90"/>
    </row>
    <row r="314534" spans="68:68" customFormat="1">
      <c r="BP314534" s="90"/>
    </row>
    <row r="314535" spans="68:68" customFormat="1">
      <c r="BP314535" s="90"/>
    </row>
    <row r="314536" spans="68:68" customFormat="1">
      <c r="BP314536" s="90"/>
    </row>
    <row r="314537" spans="68:68" customFormat="1">
      <c r="BP314537" s="90"/>
    </row>
    <row r="314538" spans="68:68" customFormat="1">
      <c r="BP314538" s="90"/>
    </row>
    <row r="314539" spans="68:68" customFormat="1">
      <c r="BP314539" s="90"/>
    </row>
    <row r="314540" spans="68:68" customFormat="1">
      <c r="BP314540" s="90"/>
    </row>
    <row r="314541" spans="68:68" customFormat="1">
      <c r="BP314541" s="90"/>
    </row>
    <row r="314542" spans="68:68" customFormat="1">
      <c r="BP314542" s="90"/>
    </row>
    <row r="314543" spans="68:68" customFormat="1">
      <c r="BP314543" s="90"/>
    </row>
    <row r="314544" spans="68:68" customFormat="1">
      <c r="BP314544" s="90"/>
    </row>
    <row r="314545" spans="68:68" customFormat="1">
      <c r="BP314545" s="90"/>
    </row>
    <row r="314546" spans="68:68" customFormat="1">
      <c r="BP314546" s="90"/>
    </row>
    <row r="314547" spans="68:68" customFormat="1">
      <c r="BP314547" s="90"/>
    </row>
    <row r="314548" spans="68:68" customFormat="1">
      <c r="BP314548" s="90"/>
    </row>
    <row r="314549" spans="68:68" customFormat="1">
      <c r="BP314549" s="90"/>
    </row>
    <row r="314550" spans="68:68" customFormat="1">
      <c r="BP314550" s="90"/>
    </row>
    <row r="314551" spans="68:68" customFormat="1">
      <c r="BP314551" s="90"/>
    </row>
    <row r="314552" spans="68:68" customFormat="1">
      <c r="BP314552" s="90"/>
    </row>
    <row r="314553" spans="68:68" customFormat="1">
      <c r="BP314553" s="90"/>
    </row>
    <row r="314554" spans="68:68" customFormat="1">
      <c r="BP314554" s="90"/>
    </row>
    <row r="314555" spans="68:68" customFormat="1">
      <c r="BP314555" s="90"/>
    </row>
    <row r="314556" spans="68:68" customFormat="1">
      <c r="BP314556" s="90"/>
    </row>
    <row r="314557" spans="68:68" customFormat="1">
      <c r="BP314557" s="90"/>
    </row>
    <row r="314558" spans="68:68" customFormat="1">
      <c r="BP314558" s="90"/>
    </row>
    <row r="314559" spans="68:68" customFormat="1">
      <c r="BP314559" s="90"/>
    </row>
    <row r="314560" spans="68:68" customFormat="1">
      <c r="BP314560" s="90"/>
    </row>
    <row r="314561" spans="68:68" customFormat="1">
      <c r="BP314561" s="90"/>
    </row>
    <row r="314562" spans="68:68" customFormat="1">
      <c r="BP314562" s="90"/>
    </row>
    <row r="314563" spans="68:68" customFormat="1">
      <c r="BP314563" s="90"/>
    </row>
    <row r="314564" spans="68:68" customFormat="1">
      <c r="BP314564" s="90"/>
    </row>
    <row r="314565" spans="68:68" customFormat="1">
      <c r="BP314565" s="90"/>
    </row>
    <row r="314566" spans="68:68" customFormat="1">
      <c r="BP314566" s="90"/>
    </row>
    <row r="314567" spans="68:68" customFormat="1">
      <c r="BP314567" s="90"/>
    </row>
    <row r="314568" spans="68:68" customFormat="1">
      <c r="BP314568" s="90"/>
    </row>
    <row r="314569" spans="68:68" customFormat="1">
      <c r="BP314569" s="90"/>
    </row>
    <row r="314570" spans="68:68" customFormat="1">
      <c r="BP314570" s="90"/>
    </row>
    <row r="314571" spans="68:68" customFormat="1">
      <c r="BP314571" s="90"/>
    </row>
    <row r="314572" spans="68:68" customFormat="1">
      <c r="BP314572" s="90"/>
    </row>
    <row r="314573" spans="68:68" customFormat="1">
      <c r="BP314573" s="90"/>
    </row>
    <row r="314574" spans="68:68" customFormat="1">
      <c r="BP314574" s="90"/>
    </row>
    <row r="314575" spans="68:68" customFormat="1">
      <c r="BP314575" s="90"/>
    </row>
    <row r="314576" spans="68:68" customFormat="1">
      <c r="BP314576" s="90"/>
    </row>
    <row r="314577" spans="68:68" customFormat="1">
      <c r="BP314577" s="90"/>
    </row>
    <row r="314578" spans="68:68" customFormat="1">
      <c r="BP314578" s="90"/>
    </row>
    <row r="314579" spans="68:68" customFormat="1">
      <c r="BP314579" s="90"/>
    </row>
    <row r="314580" spans="68:68" customFormat="1">
      <c r="BP314580" s="90"/>
    </row>
    <row r="314581" spans="68:68" customFormat="1">
      <c r="BP314581" s="90"/>
    </row>
    <row r="314582" spans="68:68" customFormat="1">
      <c r="BP314582" s="90"/>
    </row>
    <row r="314583" spans="68:68" customFormat="1">
      <c r="BP314583" s="90"/>
    </row>
    <row r="314584" spans="68:68" customFormat="1">
      <c r="BP314584" s="90"/>
    </row>
    <row r="314585" spans="68:68" customFormat="1">
      <c r="BP314585" s="90"/>
    </row>
    <row r="314586" spans="68:68" customFormat="1">
      <c r="BP314586" s="90"/>
    </row>
    <row r="314587" spans="68:68" customFormat="1">
      <c r="BP314587" s="90"/>
    </row>
    <row r="314588" spans="68:68" customFormat="1">
      <c r="BP314588" s="90"/>
    </row>
    <row r="314589" spans="68:68" customFormat="1">
      <c r="BP314589" s="90"/>
    </row>
    <row r="314590" spans="68:68" customFormat="1">
      <c r="BP314590" s="90"/>
    </row>
    <row r="314591" spans="68:68" customFormat="1">
      <c r="BP314591" s="90"/>
    </row>
    <row r="314592" spans="68:68" customFormat="1">
      <c r="BP314592" s="90"/>
    </row>
    <row r="314593" spans="68:68" customFormat="1">
      <c r="BP314593" s="90"/>
    </row>
    <row r="314594" spans="68:68" customFormat="1">
      <c r="BP314594" s="90"/>
    </row>
    <row r="314595" spans="68:68" customFormat="1">
      <c r="BP314595" s="90"/>
    </row>
    <row r="314596" spans="68:68" customFormat="1">
      <c r="BP314596" s="90"/>
    </row>
    <row r="314597" spans="68:68" customFormat="1">
      <c r="BP314597" s="90"/>
    </row>
    <row r="314598" spans="68:68" customFormat="1">
      <c r="BP314598" s="90"/>
    </row>
    <row r="314599" spans="68:68" customFormat="1">
      <c r="BP314599" s="90"/>
    </row>
    <row r="314600" spans="68:68" customFormat="1">
      <c r="BP314600" s="90"/>
    </row>
    <row r="314601" spans="68:68" customFormat="1">
      <c r="BP314601" s="90"/>
    </row>
    <row r="314602" spans="68:68" customFormat="1">
      <c r="BP314602" s="90"/>
    </row>
    <row r="314603" spans="68:68" customFormat="1">
      <c r="BP314603" s="90"/>
    </row>
    <row r="314604" spans="68:68" customFormat="1">
      <c r="BP314604" s="90"/>
    </row>
    <row r="314605" spans="68:68" customFormat="1">
      <c r="BP314605" s="90"/>
    </row>
    <row r="314606" spans="68:68" customFormat="1">
      <c r="BP314606" s="90"/>
    </row>
    <row r="314607" spans="68:68" customFormat="1">
      <c r="BP314607" s="90"/>
    </row>
    <row r="314608" spans="68:68" customFormat="1">
      <c r="BP314608" s="90"/>
    </row>
    <row r="314609" spans="68:68" customFormat="1">
      <c r="BP314609" s="90"/>
    </row>
    <row r="314610" spans="68:68" customFormat="1">
      <c r="BP314610" s="90"/>
    </row>
    <row r="314611" spans="68:68" customFormat="1">
      <c r="BP314611" s="90"/>
    </row>
    <row r="314612" spans="68:68" customFormat="1">
      <c r="BP314612" s="90"/>
    </row>
    <row r="314613" spans="68:68" customFormat="1">
      <c r="BP314613" s="90"/>
    </row>
    <row r="314614" spans="68:68" customFormat="1">
      <c r="BP314614" s="90"/>
    </row>
    <row r="314615" spans="68:68" customFormat="1">
      <c r="BP314615" s="90"/>
    </row>
    <row r="314616" spans="68:68" customFormat="1">
      <c r="BP314616" s="90"/>
    </row>
    <row r="314617" spans="68:68" customFormat="1">
      <c r="BP314617" s="90"/>
    </row>
    <row r="314618" spans="68:68" customFormat="1">
      <c r="BP314618" s="90"/>
    </row>
    <row r="314619" spans="68:68" customFormat="1">
      <c r="BP314619" s="90"/>
    </row>
    <row r="314620" spans="68:68" customFormat="1">
      <c r="BP314620" s="90"/>
    </row>
    <row r="314621" spans="68:68" customFormat="1">
      <c r="BP314621" s="90"/>
    </row>
    <row r="314622" spans="68:68" customFormat="1">
      <c r="BP314622" s="90"/>
    </row>
    <row r="314623" spans="68:68" customFormat="1">
      <c r="BP314623" s="90"/>
    </row>
    <row r="314624" spans="68:68" customFormat="1">
      <c r="BP314624" s="90"/>
    </row>
    <row r="314625" spans="68:68" customFormat="1">
      <c r="BP314625" s="90"/>
    </row>
    <row r="314626" spans="68:68" customFormat="1">
      <c r="BP314626" s="90"/>
    </row>
    <row r="314627" spans="68:68" customFormat="1">
      <c r="BP314627" s="90"/>
    </row>
    <row r="314628" spans="68:68" customFormat="1">
      <c r="BP314628" s="90"/>
    </row>
    <row r="314629" spans="68:68" customFormat="1">
      <c r="BP314629" s="90"/>
    </row>
    <row r="314630" spans="68:68" customFormat="1">
      <c r="BP314630" s="90"/>
    </row>
    <row r="314631" spans="68:68" customFormat="1">
      <c r="BP314631" s="90"/>
    </row>
    <row r="314632" spans="68:68" customFormat="1">
      <c r="BP314632" s="90"/>
    </row>
    <row r="314633" spans="68:68" customFormat="1">
      <c r="BP314633" s="90"/>
    </row>
    <row r="314634" spans="68:68" customFormat="1">
      <c r="BP314634" s="90"/>
    </row>
    <row r="314635" spans="68:68" customFormat="1">
      <c r="BP314635" s="90"/>
    </row>
    <row r="314636" spans="68:68" customFormat="1">
      <c r="BP314636" s="90"/>
    </row>
    <row r="314637" spans="68:68" customFormat="1">
      <c r="BP314637" s="90"/>
    </row>
    <row r="314638" spans="68:68" customFormat="1">
      <c r="BP314638" s="90"/>
    </row>
    <row r="314639" spans="68:68" customFormat="1">
      <c r="BP314639" s="90"/>
    </row>
    <row r="314640" spans="68:68" customFormat="1">
      <c r="BP314640" s="90"/>
    </row>
    <row r="314641" spans="68:68" customFormat="1">
      <c r="BP314641" s="90"/>
    </row>
    <row r="314642" spans="68:68" customFormat="1">
      <c r="BP314642" s="90"/>
    </row>
    <row r="314643" spans="68:68" customFormat="1">
      <c r="BP314643" s="90"/>
    </row>
    <row r="314644" spans="68:68" customFormat="1">
      <c r="BP314644" s="90"/>
    </row>
    <row r="314645" spans="68:68" customFormat="1">
      <c r="BP314645" s="90"/>
    </row>
    <row r="314646" spans="68:68" customFormat="1">
      <c r="BP314646" s="90"/>
    </row>
    <row r="314647" spans="68:68" customFormat="1">
      <c r="BP314647" s="90"/>
    </row>
    <row r="314648" spans="68:68" customFormat="1">
      <c r="BP314648" s="90"/>
    </row>
    <row r="314649" spans="68:68" customFormat="1">
      <c r="BP314649" s="90"/>
    </row>
    <row r="314650" spans="68:68" customFormat="1">
      <c r="BP314650" s="90"/>
    </row>
    <row r="314651" spans="68:68" customFormat="1">
      <c r="BP314651" s="90"/>
    </row>
    <row r="314652" spans="68:68" customFormat="1">
      <c r="BP314652" s="90"/>
    </row>
    <row r="314653" spans="68:68" customFormat="1">
      <c r="BP314653" s="90"/>
    </row>
    <row r="314654" spans="68:68" customFormat="1">
      <c r="BP314654" s="90"/>
    </row>
    <row r="314655" spans="68:68" customFormat="1">
      <c r="BP314655" s="90"/>
    </row>
    <row r="314656" spans="68:68" customFormat="1">
      <c r="BP314656" s="90"/>
    </row>
    <row r="314657" spans="68:68" customFormat="1">
      <c r="BP314657" s="90"/>
    </row>
    <row r="314658" spans="68:68" customFormat="1">
      <c r="BP314658" s="90"/>
    </row>
    <row r="314659" spans="68:68" customFormat="1">
      <c r="BP314659" s="90"/>
    </row>
    <row r="314660" spans="68:68" customFormat="1">
      <c r="BP314660" s="90"/>
    </row>
    <row r="314661" spans="68:68" customFormat="1">
      <c r="BP314661" s="90"/>
    </row>
    <row r="314662" spans="68:68" customFormat="1">
      <c r="BP314662" s="90"/>
    </row>
    <row r="314663" spans="68:68" customFormat="1">
      <c r="BP314663" s="90"/>
    </row>
    <row r="314664" spans="68:68" customFormat="1">
      <c r="BP314664" s="90"/>
    </row>
    <row r="314665" spans="68:68" customFormat="1">
      <c r="BP314665" s="90"/>
    </row>
    <row r="314666" spans="68:68" customFormat="1">
      <c r="BP314666" s="90"/>
    </row>
    <row r="314667" spans="68:68" customFormat="1">
      <c r="BP314667" s="90"/>
    </row>
    <row r="314668" spans="68:68" customFormat="1">
      <c r="BP314668" s="90"/>
    </row>
    <row r="314669" spans="68:68" customFormat="1">
      <c r="BP314669" s="90"/>
    </row>
    <row r="314670" spans="68:68" customFormat="1">
      <c r="BP314670" s="90"/>
    </row>
    <row r="314671" spans="68:68" customFormat="1">
      <c r="BP314671" s="90"/>
    </row>
    <row r="314672" spans="68:68" customFormat="1">
      <c r="BP314672" s="90"/>
    </row>
    <row r="314673" spans="68:68" customFormat="1">
      <c r="BP314673" s="90"/>
    </row>
    <row r="314674" spans="68:68" customFormat="1">
      <c r="BP314674" s="90"/>
    </row>
    <row r="314675" spans="68:68" customFormat="1">
      <c r="BP314675" s="90"/>
    </row>
    <row r="314676" spans="68:68" customFormat="1">
      <c r="BP314676" s="90"/>
    </row>
    <row r="314677" spans="68:68" customFormat="1">
      <c r="BP314677" s="90"/>
    </row>
    <row r="314678" spans="68:68" customFormat="1">
      <c r="BP314678" s="90"/>
    </row>
    <row r="314679" spans="68:68" customFormat="1">
      <c r="BP314679" s="90"/>
    </row>
    <row r="314680" spans="68:68" customFormat="1">
      <c r="BP314680" s="90"/>
    </row>
    <row r="314681" spans="68:68" customFormat="1">
      <c r="BP314681" s="90"/>
    </row>
    <row r="314682" spans="68:68" customFormat="1">
      <c r="BP314682" s="90"/>
    </row>
    <row r="314683" spans="68:68" customFormat="1">
      <c r="BP314683" s="90"/>
    </row>
    <row r="314684" spans="68:68" customFormat="1">
      <c r="BP314684" s="90"/>
    </row>
    <row r="314685" spans="68:68" customFormat="1">
      <c r="BP314685" s="90"/>
    </row>
    <row r="314686" spans="68:68" customFormat="1">
      <c r="BP314686" s="90"/>
    </row>
    <row r="314687" spans="68:68" customFormat="1">
      <c r="BP314687" s="90"/>
    </row>
    <row r="314688" spans="68:68" customFormat="1">
      <c r="BP314688" s="90"/>
    </row>
    <row r="314689" spans="68:68" customFormat="1">
      <c r="BP314689" s="90"/>
    </row>
    <row r="314690" spans="68:68" customFormat="1">
      <c r="BP314690" s="90"/>
    </row>
    <row r="314691" spans="68:68" customFormat="1">
      <c r="BP314691" s="90"/>
    </row>
    <row r="314692" spans="68:68" customFormat="1">
      <c r="BP314692" s="90"/>
    </row>
    <row r="314693" spans="68:68" customFormat="1">
      <c r="BP314693" s="90"/>
    </row>
    <row r="314694" spans="68:68" customFormat="1">
      <c r="BP314694" s="90"/>
    </row>
    <row r="314695" spans="68:68" customFormat="1">
      <c r="BP314695" s="90"/>
    </row>
    <row r="314696" spans="68:68" customFormat="1">
      <c r="BP314696" s="90"/>
    </row>
    <row r="314697" spans="68:68" customFormat="1">
      <c r="BP314697" s="90"/>
    </row>
    <row r="314698" spans="68:68" customFormat="1">
      <c r="BP314698" s="90"/>
    </row>
    <row r="314699" spans="68:68" customFormat="1">
      <c r="BP314699" s="90"/>
    </row>
    <row r="314700" spans="68:68" customFormat="1">
      <c r="BP314700" s="90"/>
    </row>
    <row r="314701" spans="68:68" customFormat="1">
      <c r="BP314701" s="90"/>
    </row>
    <row r="314702" spans="68:68" customFormat="1">
      <c r="BP314702" s="90"/>
    </row>
    <row r="314703" spans="68:68" customFormat="1">
      <c r="BP314703" s="90"/>
    </row>
    <row r="314704" spans="68:68" customFormat="1">
      <c r="BP314704" s="90"/>
    </row>
    <row r="314705" spans="68:68" customFormat="1">
      <c r="BP314705" s="90"/>
    </row>
    <row r="314706" spans="68:68" customFormat="1">
      <c r="BP314706" s="90"/>
    </row>
    <row r="314707" spans="68:68" customFormat="1">
      <c r="BP314707" s="90"/>
    </row>
    <row r="314708" spans="68:68" customFormat="1">
      <c r="BP314708" s="90"/>
    </row>
    <row r="314709" spans="68:68" customFormat="1">
      <c r="BP314709" s="90"/>
    </row>
    <row r="314710" spans="68:68" customFormat="1">
      <c r="BP314710" s="90"/>
    </row>
    <row r="314711" spans="68:68" customFormat="1">
      <c r="BP314711" s="90"/>
    </row>
    <row r="314712" spans="68:68" customFormat="1">
      <c r="BP314712" s="90"/>
    </row>
    <row r="314713" spans="68:68" customFormat="1">
      <c r="BP314713" s="90"/>
    </row>
    <row r="314714" spans="68:68" customFormat="1">
      <c r="BP314714" s="90"/>
    </row>
    <row r="314715" spans="68:68" customFormat="1">
      <c r="BP314715" s="90"/>
    </row>
    <row r="314716" spans="68:68" customFormat="1">
      <c r="BP314716" s="90"/>
    </row>
    <row r="314717" spans="68:68" customFormat="1">
      <c r="BP314717" s="90"/>
    </row>
    <row r="314718" spans="68:68" customFormat="1">
      <c r="BP314718" s="90"/>
    </row>
    <row r="314719" spans="68:68" customFormat="1">
      <c r="BP314719" s="90"/>
    </row>
    <row r="314720" spans="68:68" customFormat="1">
      <c r="BP314720" s="90"/>
    </row>
    <row r="314721" spans="68:68" customFormat="1">
      <c r="BP314721" s="90"/>
    </row>
    <row r="314722" spans="68:68" customFormat="1">
      <c r="BP314722" s="90"/>
    </row>
    <row r="314723" spans="68:68" customFormat="1">
      <c r="BP314723" s="90"/>
    </row>
    <row r="314724" spans="68:68" customFormat="1">
      <c r="BP314724" s="90"/>
    </row>
    <row r="314725" spans="68:68" customFormat="1">
      <c r="BP314725" s="90"/>
    </row>
    <row r="314726" spans="68:68" customFormat="1">
      <c r="BP314726" s="90"/>
    </row>
    <row r="314727" spans="68:68" customFormat="1">
      <c r="BP314727" s="90"/>
    </row>
    <row r="314728" spans="68:68" customFormat="1">
      <c r="BP314728" s="90"/>
    </row>
    <row r="314729" spans="68:68" customFormat="1">
      <c r="BP314729" s="90"/>
    </row>
    <row r="314730" spans="68:68" customFormat="1">
      <c r="BP314730" s="90"/>
    </row>
    <row r="314731" spans="68:68" customFormat="1">
      <c r="BP314731" s="90"/>
    </row>
    <row r="314732" spans="68:68" customFormat="1">
      <c r="BP314732" s="90"/>
    </row>
    <row r="314733" spans="68:68" customFormat="1">
      <c r="BP314733" s="90"/>
    </row>
    <row r="314734" spans="68:68" customFormat="1">
      <c r="BP314734" s="90"/>
    </row>
    <row r="314735" spans="68:68" customFormat="1">
      <c r="BP314735" s="90"/>
    </row>
    <row r="314736" spans="68:68" customFormat="1">
      <c r="BP314736" s="90"/>
    </row>
    <row r="314737" spans="68:68" customFormat="1">
      <c r="BP314737" s="90"/>
    </row>
    <row r="314738" spans="68:68" customFormat="1">
      <c r="BP314738" s="90"/>
    </row>
    <row r="314739" spans="68:68" customFormat="1">
      <c r="BP314739" s="90"/>
    </row>
    <row r="314740" spans="68:68" customFormat="1">
      <c r="BP314740" s="90"/>
    </row>
    <row r="314741" spans="68:68" customFormat="1">
      <c r="BP314741" s="90"/>
    </row>
    <row r="314742" spans="68:68" customFormat="1">
      <c r="BP314742" s="90"/>
    </row>
    <row r="314743" spans="68:68" customFormat="1">
      <c r="BP314743" s="90"/>
    </row>
    <row r="314744" spans="68:68" customFormat="1">
      <c r="BP314744" s="90"/>
    </row>
    <row r="314745" spans="68:68" customFormat="1">
      <c r="BP314745" s="90"/>
    </row>
    <row r="314746" spans="68:68" customFormat="1">
      <c r="BP314746" s="90"/>
    </row>
    <row r="314747" spans="68:68" customFormat="1">
      <c r="BP314747" s="90"/>
    </row>
    <row r="314748" spans="68:68" customFormat="1">
      <c r="BP314748" s="90"/>
    </row>
    <row r="314749" spans="68:68" customFormat="1">
      <c r="BP314749" s="90"/>
    </row>
    <row r="314750" spans="68:68" customFormat="1">
      <c r="BP314750" s="90"/>
    </row>
    <row r="314751" spans="68:68" customFormat="1">
      <c r="BP314751" s="90"/>
    </row>
    <row r="314752" spans="68:68" customFormat="1">
      <c r="BP314752" s="90"/>
    </row>
    <row r="314753" spans="68:68" customFormat="1">
      <c r="BP314753" s="90"/>
    </row>
    <row r="314754" spans="68:68" customFormat="1">
      <c r="BP314754" s="90"/>
    </row>
    <row r="314755" spans="68:68" customFormat="1">
      <c r="BP314755" s="90"/>
    </row>
    <row r="314756" spans="68:68" customFormat="1">
      <c r="BP314756" s="90"/>
    </row>
    <row r="314757" spans="68:68" customFormat="1">
      <c r="BP314757" s="90"/>
    </row>
    <row r="314758" spans="68:68" customFormat="1">
      <c r="BP314758" s="90"/>
    </row>
    <row r="314759" spans="68:68" customFormat="1">
      <c r="BP314759" s="90"/>
    </row>
    <row r="314760" spans="68:68" customFormat="1">
      <c r="BP314760" s="90"/>
    </row>
    <row r="314761" spans="68:68" customFormat="1">
      <c r="BP314761" s="90"/>
    </row>
    <row r="314762" spans="68:68" customFormat="1">
      <c r="BP314762" s="90"/>
    </row>
    <row r="314763" spans="68:68" customFormat="1">
      <c r="BP314763" s="90"/>
    </row>
    <row r="314764" spans="68:68" customFormat="1">
      <c r="BP314764" s="90"/>
    </row>
    <row r="314765" spans="68:68" customFormat="1">
      <c r="BP314765" s="90"/>
    </row>
    <row r="314766" spans="68:68" customFormat="1">
      <c r="BP314766" s="90"/>
    </row>
    <row r="314767" spans="68:68" customFormat="1">
      <c r="BP314767" s="90"/>
    </row>
    <row r="314768" spans="68:68" customFormat="1">
      <c r="BP314768" s="90"/>
    </row>
    <row r="314769" spans="68:68" customFormat="1">
      <c r="BP314769" s="90"/>
    </row>
    <row r="314770" spans="68:68" customFormat="1">
      <c r="BP314770" s="90"/>
    </row>
    <row r="314771" spans="68:68" customFormat="1">
      <c r="BP314771" s="90"/>
    </row>
    <row r="314772" spans="68:68" customFormat="1">
      <c r="BP314772" s="90"/>
    </row>
    <row r="314773" spans="68:68" customFormat="1">
      <c r="BP314773" s="90"/>
    </row>
    <row r="314774" spans="68:68" customFormat="1">
      <c r="BP314774" s="90"/>
    </row>
    <row r="314775" spans="68:68" customFormat="1">
      <c r="BP314775" s="90"/>
    </row>
    <row r="314776" spans="68:68" customFormat="1">
      <c r="BP314776" s="90"/>
    </row>
    <row r="314777" spans="68:68" customFormat="1">
      <c r="BP314777" s="90"/>
    </row>
    <row r="314778" spans="68:68" customFormat="1">
      <c r="BP314778" s="90"/>
    </row>
    <row r="314779" spans="68:68" customFormat="1">
      <c r="BP314779" s="90"/>
    </row>
    <row r="314780" spans="68:68" customFormat="1">
      <c r="BP314780" s="90"/>
    </row>
    <row r="314781" spans="68:68" customFormat="1">
      <c r="BP314781" s="90"/>
    </row>
    <row r="314782" spans="68:68" customFormat="1">
      <c r="BP314782" s="90"/>
    </row>
    <row r="314783" spans="68:68" customFormat="1">
      <c r="BP314783" s="90"/>
    </row>
    <row r="314784" spans="68:68" customFormat="1">
      <c r="BP314784" s="90"/>
    </row>
    <row r="314785" spans="68:68" customFormat="1">
      <c r="BP314785" s="90"/>
    </row>
    <row r="314786" spans="68:68" customFormat="1">
      <c r="BP314786" s="90"/>
    </row>
    <row r="314787" spans="68:68" customFormat="1">
      <c r="BP314787" s="90"/>
    </row>
    <row r="314788" spans="68:68" customFormat="1">
      <c r="BP314788" s="90"/>
    </row>
    <row r="314789" spans="68:68" customFormat="1">
      <c r="BP314789" s="90"/>
    </row>
    <row r="314790" spans="68:68" customFormat="1">
      <c r="BP314790" s="90"/>
    </row>
    <row r="314791" spans="68:68" customFormat="1">
      <c r="BP314791" s="90"/>
    </row>
    <row r="314792" spans="68:68" customFormat="1">
      <c r="BP314792" s="90"/>
    </row>
    <row r="314793" spans="68:68" customFormat="1">
      <c r="BP314793" s="90"/>
    </row>
    <row r="314794" spans="68:68" customFormat="1">
      <c r="BP314794" s="90"/>
    </row>
    <row r="314795" spans="68:68" customFormat="1">
      <c r="BP314795" s="90"/>
    </row>
    <row r="314796" spans="68:68" customFormat="1">
      <c r="BP314796" s="90"/>
    </row>
    <row r="314797" spans="68:68" customFormat="1">
      <c r="BP314797" s="90"/>
    </row>
    <row r="314798" spans="68:68" customFormat="1">
      <c r="BP314798" s="90"/>
    </row>
    <row r="314799" spans="68:68" customFormat="1">
      <c r="BP314799" s="90"/>
    </row>
    <row r="314800" spans="68:68" customFormat="1">
      <c r="BP314800" s="90"/>
    </row>
    <row r="314801" spans="68:68" customFormat="1">
      <c r="BP314801" s="90"/>
    </row>
    <row r="314802" spans="68:68" customFormat="1">
      <c r="BP314802" s="90"/>
    </row>
    <row r="314803" spans="68:68" customFormat="1">
      <c r="BP314803" s="90"/>
    </row>
    <row r="314804" spans="68:68" customFormat="1">
      <c r="BP314804" s="90"/>
    </row>
    <row r="314805" spans="68:68" customFormat="1">
      <c r="BP314805" s="90"/>
    </row>
    <row r="314806" spans="68:68" customFormat="1">
      <c r="BP314806" s="90"/>
    </row>
    <row r="314807" spans="68:68" customFormat="1">
      <c r="BP314807" s="90"/>
    </row>
    <row r="314808" spans="68:68" customFormat="1">
      <c r="BP314808" s="90"/>
    </row>
    <row r="314809" spans="68:68" customFormat="1">
      <c r="BP314809" s="90"/>
    </row>
    <row r="314810" spans="68:68" customFormat="1">
      <c r="BP314810" s="90"/>
    </row>
    <row r="314811" spans="68:68" customFormat="1">
      <c r="BP314811" s="90"/>
    </row>
    <row r="314812" spans="68:68" customFormat="1">
      <c r="BP314812" s="90"/>
    </row>
    <row r="314813" spans="68:68" customFormat="1">
      <c r="BP314813" s="90"/>
    </row>
    <row r="314814" spans="68:68" customFormat="1">
      <c r="BP314814" s="90"/>
    </row>
    <row r="314815" spans="68:68" customFormat="1">
      <c r="BP314815" s="90"/>
    </row>
    <row r="314816" spans="68:68" customFormat="1">
      <c r="BP314816" s="90"/>
    </row>
    <row r="314817" spans="68:68" customFormat="1">
      <c r="BP314817" s="90"/>
    </row>
    <row r="314818" spans="68:68" customFormat="1">
      <c r="BP314818" s="90"/>
    </row>
    <row r="314819" spans="68:68" customFormat="1">
      <c r="BP314819" s="90"/>
    </row>
    <row r="314820" spans="68:68" customFormat="1">
      <c r="BP314820" s="90"/>
    </row>
    <row r="314821" spans="68:68" customFormat="1">
      <c r="BP314821" s="90"/>
    </row>
    <row r="314822" spans="68:68" customFormat="1">
      <c r="BP314822" s="90"/>
    </row>
    <row r="314823" spans="68:68" customFormat="1">
      <c r="BP314823" s="90"/>
    </row>
    <row r="314824" spans="68:68" customFormat="1">
      <c r="BP314824" s="90"/>
    </row>
    <row r="314825" spans="68:68" customFormat="1">
      <c r="BP314825" s="90"/>
    </row>
    <row r="314826" spans="68:68" customFormat="1">
      <c r="BP314826" s="90"/>
    </row>
    <row r="314827" spans="68:68" customFormat="1">
      <c r="BP314827" s="90"/>
    </row>
    <row r="314828" spans="68:68" customFormat="1">
      <c r="BP314828" s="90"/>
    </row>
    <row r="314829" spans="68:68" customFormat="1">
      <c r="BP314829" s="90"/>
    </row>
    <row r="314830" spans="68:68" customFormat="1">
      <c r="BP314830" s="90"/>
    </row>
    <row r="314831" spans="68:68" customFormat="1">
      <c r="BP314831" s="90"/>
    </row>
    <row r="314832" spans="68:68" customFormat="1">
      <c r="BP314832" s="90"/>
    </row>
    <row r="314833" spans="68:68" customFormat="1">
      <c r="BP314833" s="90"/>
    </row>
    <row r="314834" spans="68:68" customFormat="1">
      <c r="BP314834" s="90"/>
    </row>
    <row r="314835" spans="68:68" customFormat="1">
      <c r="BP314835" s="90"/>
    </row>
    <row r="314836" spans="68:68" customFormat="1">
      <c r="BP314836" s="90"/>
    </row>
    <row r="314837" spans="68:68" customFormat="1">
      <c r="BP314837" s="90"/>
    </row>
    <row r="314838" spans="68:68" customFormat="1">
      <c r="BP314838" s="90"/>
    </row>
    <row r="314839" spans="68:68" customFormat="1">
      <c r="BP314839" s="90"/>
    </row>
    <row r="314840" spans="68:68" customFormat="1">
      <c r="BP314840" s="90"/>
    </row>
    <row r="314841" spans="68:68" customFormat="1">
      <c r="BP314841" s="90"/>
    </row>
    <row r="314842" spans="68:68" customFormat="1">
      <c r="BP314842" s="90"/>
    </row>
    <row r="314843" spans="68:68" customFormat="1">
      <c r="BP314843" s="90"/>
    </row>
    <row r="314844" spans="68:68" customFormat="1">
      <c r="BP314844" s="90"/>
    </row>
    <row r="314845" spans="68:68" customFormat="1">
      <c r="BP314845" s="90"/>
    </row>
    <row r="314846" spans="68:68" customFormat="1">
      <c r="BP314846" s="90"/>
    </row>
    <row r="314847" spans="68:68" customFormat="1">
      <c r="BP314847" s="90"/>
    </row>
    <row r="314848" spans="68:68" customFormat="1">
      <c r="BP314848" s="90"/>
    </row>
    <row r="314849" spans="68:68" customFormat="1">
      <c r="BP314849" s="90"/>
    </row>
    <row r="314850" spans="68:68" customFormat="1">
      <c r="BP314850" s="90"/>
    </row>
    <row r="314851" spans="68:68" customFormat="1">
      <c r="BP314851" s="90"/>
    </row>
    <row r="314852" spans="68:68" customFormat="1">
      <c r="BP314852" s="90"/>
    </row>
    <row r="314853" spans="68:68" customFormat="1">
      <c r="BP314853" s="90"/>
    </row>
    <row r="314854" spans="68:68" customFormat="1">
      <c r="BP314854" s="90"/>
    </row>
    <row r="314855" spans="68:68" customFormat="1">
      <c r="BP314855" s="90"/>
    </row>
    <row r="314856" spans="68:68" customFormat="1">
      <c r="BP314856" s="90"/>
    </row>
    <row r="314857" spans="68:68" customFormat="1">
      <c r="BP314857" s="90"/>
    </row>
    <row r="314858" spans="68:68" customFormat="1">
      <c r="BP314858" s="90"/>
    </row>
    <row r="314859" spans="68:68" customFormat="1">
      <c r="BP314859" s="90"/>
    </row>
    <row r="314860" spans="68:68" customFormat="1">
      <c r="BP314860" s="90"/>
    </row>
    <row r="314861" spans="68:68" customFormat="1">
      <c r="BP314861" s="90"/>
    </row>
    <row r="314862" spans="68:68" customFormat="1">
      <c r="BP314862" s="90"/>
    </row>
    <row r="314863" spans="68:68" customFormat="1">
      <c r="BP314863" s="90"/>
    </row>
    <row r="314864" spans="68:68" customFormat="1">
      <c r="BP314864" s="90"/>
    </row>
    <row r="314865" spans="68:68" customFormat="1">
      <c r="BP314865" s="90"/>
    </row>
    <row r="314866" spans="68:68" customFormat="1">
      <c r="BP314866" s="90"/>
    </row>
    <row r="314867" spans="68:68" customFormat="1">
      <c r="BP314867" s="90"/>
    </row>
    <row r="314868" spans="68:68" customFormat="1">
      <c r="BP314868" s="90"/>
    </row>
    <row r="314869" spans="68:68" customFormat="1">
      <c r="BP314869" s="90"/>
    </row>
    <row r="314870" spans="68:68" customFormat="1">
      <c r="BP314870" s="90"/>
    </row>
    <row r="314871" spans="68:68" customFormat="1">
      <c r="BP314871" s="90"/>
    </row>
    <row r="314872" spans="68:68" customFormat="1">
      <c r="BP314872" s="90"/>
    </row>
    <row r="314873" spans="68:68" customFormat="1">
      <c r="BP314873" s="90"/>
    </row>
    <row r="314874" spans="68:68" customFormat="1">
      <c r="BP314874" s="90"/>
    </row>
    <row r="314875" spans="68:68" customFormat="1">
      <c r="BP314875" s="90"/>
    </row>
    <row r="314876" spans="68:68" customFormat="1">
      <c r="BP314876" s="90"/>
    </row>
    <row r="314877" spans="68:68" customFormat="1">
      <c r="BP314877" s="90"/>
    </row>
    <row r="314878" spans="68:68" customFormat="1">
      <c r="BP314878" s="90"/>
    </row>
    <row r="314879" spans="68:68" customFormat="1">
      <c r="BP314879" s="90"/>
    </row>
    <row r="314880" spans="68:68" customFormat="1">
      <c r="BP314880" s="90"/>
    </row>
    <row r="314881" spans="68:68" customFormat="1">
      <c r="BP314881" s="90"/>
    </row>
    <row r="314882" spans="68:68" customFormat="1">
      <c r="BP314882" s="90"/>
    </row>
    <row r="314883" spans="68:68" customFormat="1">
      <c r="BP314883" s="90"/>
    </row>
    <row r="314884" spans="68:68" customFormat="1">
      <c r="BP314884" s="90"/>
    </row>
    <row r="314885" spans="68:68" customFormat="1">
      <c r="BP314885" s="90"/>
    </row>
    <row r="314886" spans="68:68" customFormat="1">
      <c r="BP314886" s="90"/>
    </row>
    <row r="314887" spans="68:68" customFormat="1">
      <c r="BP314887" s="90"/>
    </row>
    <row r="314888" spans="68:68" customFormat="1">
      <c r="BP314888" s="90"/>
    </row>
    <row r="314889" spans="68:68" customFormat="1">
      <c r="BP314889" s="90"/>
    </row>
    <row r="314890" spans="68:68" customFormat="1">
      <c r="BP314890" s="90"/>
    </row>
    <row r="314891" spans="68:68" customFormat="1">
      <c r="BP314891" s="90"/>
    </row>
    <row r="314892" spans="68:68" customFormat="1">
      <c r="BP314892" s="90"/>
    </row>
    <row r="314893" spans="68:68" customFormat="1">
      <c r="BP314893" s="90"/>
    </row>
    <row r="314894" spans="68:68" customFormat="1">
      <c r="BP314894" s="90"/>
    </row>
    <row r="314895" spans="68:68" customFormat="1">
      <c r="BP314895" s="90"/>
    </row>
    <row r="314896" spans="68:68" customFormat="1">
      <c r="BP314896" s="90"/>
    </row>
    <row r="314897" spans="68:68" customFormat="1">
      <c r="BP314897" s="90"/>
    </row>
    <row r="314898" spans="68:68" customFormat="1">
      <c r="BP314898" s="90"/>
    </row>
    <row r="314899" spans="68:68" customFormat="1">
      <c r="BP314899" s="90"/>
    </row>
    <row r="314900" spans="68:68" customFormat="1">
      <c r="BP314900" s="90"/>
    </row>
    <row r="314901" spans="68:68" customFormat="1">
      <c r="BP314901" s="90"/>
    </row>
    <row r="314902" spans="68:68" customFormat="1">
      <c r="BP314902" s="90"/>
    </row>
    <row r="314903" spans="68:68" customFormat="1">
      <c r="BP314903" s="90"/>
    </row>
    <row r="314904" spans="68:68" customFormat="1">
      <c r="BP314904" s="90"/>
    </row>
    <row r="314905" spans="68:68" customFormat="1">
      <c r="BP314905" s="90"/>
    </row>
    <row r="314906" spans="68:68" customFormat="1">
      <c r="BP314906" s="90"/>
    </row>
    <row r="314907" spans="68:68" customFormat="1">
      <c r="BP314907" s="90"/>
    </row>
    <row r="314908" spans="68:68" customFormat="1">
      <c r="BP314908" s="90"/>
    </row>
    <row r="314909" spans="68:68" customFormat="1">
      <c r="BP314909" s="90"/>
    </row>
    <row r="314910" spans="68:68" customFormat="1">
      <c r="BP314910" s="90"/>
    </row>
    <row r="314911" spans="68:68" customFormat="1">
      <c r="BP314911" s="90"/>
    </row>
    <row r="314912" spans="68:68" customFormat="1">
      <c r="BP314912" s="90"/>
    </row>
    <row r="314913" spans="68:68" customFormat="1">
      <c r="BP314913" s="90"/>
    </row>
    <row r="314914" spans="68:68" customFormat="1">
      <c r="BP314914" s="90"/>
    </row>
    <row r="314915" spans="68:68" customFormat="1">
      <c r="BP314915" s="90"/>
    </row>
    <row r="314916" spans="68:68" customFormat="1">
      <c r="BP314916" s="90"/>
    </row>
    <row r="314917" spans="68:68" customFormat="1">
      <c r="BP314917" s="90"/>
    </row>
    <row r="314918" spans="68:68" customFormat="1">
      <c r="BP314918" s="90"/>
    </row>
    <row r="314919" spans="68:68" customFormat="1">
      <c r="BP314919" s="90"/>
    </row>
    <row r="314920" spans="68:68" customFormat="1">
      <c r="BP314920" s="90"/>
    </row>
    <row r="314921" spans="68:68" customFormat="1">
      <c r="BP314921" s="90"/>
    </row>
    <row r="314922" spans="68:68" customFormat="1">
      <c r="BP314922" s="90"/>
    </row>
    <row r="314923" spans="68:68" customFormat="1">
      <c r="BP314923" s="90"/>
    </row>
    <row r="314924" spans="68:68" customFormat="1">
      <c r="BP314924" s="90"/>
    </row>
    <row r="314925" spans="68:68" customFormat="1">
      <c r="BP314925" s="90"/>
    </row>
    <row r="314926" spans="68:68" customFormat="1">
      <c r="BP314926" s="90"/>
    </row>
    <row r="314927" spans="68:68" customFormat="1">
      <c r="BP314927" s="90"/>
    </row>
    <row r="314928" spans="68:68" customFormat="1">
      <c r="BP314928" s="90"/>
    </row>
    <row r="314929" spans="68:68" customFormat="1">
      <c r="BP314929" s="90"/>
    </row>
    <row r="314930" spans="68:68" customFormat="1">
      <c r="BP314930" s="90"/>
    </row>
    <row r="314931" spans="68:68" customFormat="1">
      <c r="BP314931" s="90"/>
    </row>
    <row r="314932" spans="68:68" customFormat="1">
      <c r="BP314932" s="90"/>
    </row>
    <row r="314933" spans="68:68" customFormat="1">
      <c r="BP314933" s="90"/>
    </row>
    <row r="314934" spans="68:68" customFormat="1">
      <c r="BP314934" s="90"/>
    </row>
    <row r="314935" spans="68:68" customFormat="1">
      <c r="BP314935" s="90"/>
    </row>
    <row r="314936" spans="68:68" customFormat="1">
      <c r="BP314936" s="90"/>
    </row>
    <row r="314937" spans="68:68" customFormat="1">
      <c r="BP314937" s="90"/>
    </row>
    <row r="314938" spans="68:68" customFormat="1">
      <c r="BP314938" s="90"/>
    </row>
    <row r="314939" spans="68:68" customFormat="1">
      <c r="BP314939" s="90"/>
    </row>
    <row r="314940" spans="68:68" customFormat="1">
      <c r="BP314940" s="90"/>
    </row>
    <row r="314941" spans="68:68" customFormat="1">
      <c r="BP314941" s="90"/>
    </row>
    <row r="314942" spans="68:68" customFormat="1">
      <c r="BP314942" s="90"/>
    </row>
    <row r="314943" spans="68:68" customFormat="1">
      <c r="BP314943" s="90"/>
    </row>
    <row r="314944" spans="68:68" customFormat="1">
      <c r="BP314944" s="90"/>
    </row>
    <row r="314945" spans="68:68" customFormat="1">
      <c r="BP314945" s="90"/>
    </row>
    <row r="314946" spans="68:68" customFormat="1">
      <c r="BP314946" s="90"/>
    </row>
    <row r="314947" spans="68:68" customFormat="1">
      <c r="BP314947" s="90"/>
    </row>
    <row r="314948" spans="68:68" customFormat="1">
      <c r="BP314948" s="90"/>
    </row>
    <row r="314949" spans="68:68" customFormat="1">
      <c r="BP314949" s="90"/>
    </row>
    <row r="314950" spans="68:68" customFormat="1">
      <c r="BP314950" s="90"/>
    </row>
    <row r="314951" spans="68:68" customFormat="1">
      <c r="BP314951" s="90"/>
    </row>
    <row r="314952" spans="68:68" customFormat="1">
      <c r="BP314952" s="90"/>
    </row>
    <row r="314953" spans="68:68" customFormat="1">
      <c r="BP314953" s="90"/>
    </row>
    <row r="314954" spans="68:68" customFormat="1">
      <c r="BP314954" s="90"/>
    </row>
    <row r="314955" spans="68:68" customFormat="1">
      <c r="BP314955" s="90"/>
    </row>
    <row r="314956" spans="68:68" customFormat="1">
      <c r="BP314956" s="90"/>
    </row>
    <row r="314957" spans="68:68" customFormat="1">
      <c r="BP314957" s="90"/>
    </row>
    <row r="314958" spans="68:68" customFormat="1">
      <c r="BP314958" s="90"/>
    </row>
    <row r="314959" spans="68:68" customFormat="1">
      <c r="BP314959" s="90"/>
    </row>
    <row r="314960" spans="68:68" customFormat="1">
      <c r="BP314960" s="90"/>
    </row>
    <row r="314961" spans="68:68" customFormat="1">
      <c r="BP314961" s="90"/>
    </row>
    <row r="314962" spans="68:68" customFormat="1">
      <c r="BP314962" s="90"/>
    </row>
    <row r="314963" spans="68:68" customFormat="1">
      <c r="BP314963" s="90"/>
    </row>
    <row r="314964" spans="68:68" customFormat="1">
      <c r="BP314964" s="90"/>
    </row>
    <row r="314965" spans="68:68" customFormat="1">
      <c r="BP314965" s="90"/>
    </row>
    <row r="314966" spans="68:68" customFormat="1">
      <c r="BP314966" s="90"/>
    </row>
    <row r="314967" spans="68:68" customFormat="1">
      <c r="BP314967" s="90"/>
    </row>
    <row r="314968" spans="68:68" customFormat="1">
      <c r="BP314968" s="90"/>
    </row>
    <row r="314969" spans="68:68" customFormat="1">
      <c r="BP314969" s="90"/>
    </row>
    <row r="314970" spans="68:68" customFormat="1">
      <c r="BP314970" s="90"/>
    </row>
    <row r="314971" spans="68:68" customFormat="1">
      <c r="BP314971" s="90"/>
    </row>
    <row r="314972" spans="68:68" customFormat="1">
      <c r="BP314972" s="90"/>
    </row>
    <row r="314973" spans="68:68" customFormat="1">
      <c r="BP314973" s="90"/>
    </row>
    <row r="314974" spans="68:68" customFormat="1">
      <c r="BP314974" s="90"/>
    </row>
    <row r="314975" spans="68:68" customFormat="1">
      <c r="BP314975" s="90"/>
    </row>
    <row r="314976" spans="68:68" customFormat="1">
      <c r="BP314976" s="90"/>
    </row>
    <row r="314977" spans="68:68" customFormat="1">
      <c r="BP314977" s="90"/>
    </row>
    <row r="314978" spans="68:68" customFormat="1">
      <c r="BP314978" s="90"/>
    </row>
    <row r="314979" spans="68:68" customFormat="1">
      <c r="BP314979" s="90"/>
    </row>
    <row r="314980" spans="68:68" customFormat="1">
      <c r="BP314980" s="90"/>
    </row>
    <row r="314981" spans="68:68" customFormat="1">
      <c r="BP314981" s="90"/>
    </row>
    <row r="314982" spans="68:68" customFormat="1">
      <c r="BP314982" s="90"/>
    </row>
    <row r="314983" spans="68:68" customFormat="1">
      <c r="BP314983" s="90"/>
    </row>
    <row r="314984" spans="68:68" customFormat="1">
      <c r="BP314984" s="90"/>
    </row>
    <row r="314985" spans="68:68" customFormat="1">
      <c r="BP314985" s="90"/>
    </row>
    <row r="314986" spans="68:68" customFormat="1">
      <c r="BP314986" s="90"/>
    </row>
    <row r="314987" spans="68:68" customFormat="1">
      <c r="BP314987" s="90"/>
    </row>
    <row r="314988" spans="68:68" customFormat="1">
      <c r="BP314988" s="90"/>
    </row>
    <row r="314989" spans="68:68" customFormat="1">
      <c r="BP314989" s="90"/>
    </row>
    <row r="314990" spans="68:68" customFormat="1">
      <c r="BP314990" s="90"/>
    </row>
    <row r="314991" spans="68:68" customFormat="1">
      <c r="BP314991" s="90"/>
    </row>
    <row r="314992" spans="68:68" customFormat="1">
      <c r="BP314992" s="90"/>
    </row>
    <row r="314993" spans="68:68" customFormat="1">
      <c r="BP314993" s="90"/>
    </row>
    <row r="314994" spans="68:68" customFormat="1">
      <c r="BP314994" s="90"/>
    </row>
    <row r="314995" spans="68:68" customFormat="1">
      <c r="BP314995" s="90"/>
    </row>
    <row r="314996" spans="68:68" customFormat="1">
      <c r="BP314996" s="90"/>
    </row>
    <row r="314997" spans="68:68" customFormat="1">
      <c r="BP314997" s="90"/>
    </row>
    <row r="314998" spans="68:68" customFormat="1">
      <c r="BP314998" s="90"/>
    </row>
    <row r="314999" spans="68:68" customFormat="1">
      <c r="BP314999" s="90"/>
    </row>
    <row r="315000" spans="68:68" customFormat="1">
      <c r="BP315000" s="90"/>
    </row>
    <row r="315001" spans="68:68" customFormat="1">
      <c r="BP315001" s="90"/>
    </row>
    <row r="315002" spans="68:68" customFormat="1">
      <c r="BP315002" s="90"/>
    </row>
    <row r="315003" spans="68:68" customFormat="1">
      <c r="BP315003" s="90"/>
    </row>
    <row r="315004" spans="68:68" customFormat="1">
      <c r="BP315004" s="90"/>
    </row>
    <row r="315005" spans="68:68" customFormat="1">
      <c r="BP315005" s="90"/>
    </row>
    <row r="315006" spans="68:68" customFormat="1">
      <c r="BP315006" s="90"/>
    </row>
    <row r="315007" spans="68:68" customFormat="1">
      <c r="BP315007" s="90"/>
    </row>
    <row r="315008" spans="68:68" customFormat="1">
      <c r="BP315008" s="90"/>
    </row>
    <row r="315009" spans="68:68" customFormat="1">
      <c r="BP315009" s="90"/>
    </row>
    <row r="315010" spans="68:68" customFormat="1">
      <c r="BP315010" s="90"/>
    </row>
    <row r="315011" spans="68:68" customFormat="1">
      <c r="BP315011" s="90"/>
    </row>
    <row r="315012" spans="68:68" customFormat="1">
      <c r="BP315012" s="90"/>
    </row>
    <row r="315013" spans="68:68" customFormat="1">
      <c r="BP315013" s="90"/>
    </row>
    <row r="315014" spans="68:68" customFormat="1">
      <c r="BP315014" s="90"/>
    </row>
    <row r="315015" spans="68:68" customFormat="1">
      <c r="BP315015" s="90"/>
    </row>
    <row r="315016" spans="68:68" customFormat="1">
      <c r="BP315016" s="90"/>
    </row>
    <row r="315017" spans="68:68" customFormat="1">
      <c r="BP315017" s="90"/>
    </row>
    <row r="315018" spans="68:68" customFormat="1">
      <c r="BP315018" s="90"/>
    </row>
    <row r="315019" spans="68:68" customFormat="1">
      <c r="BP315019" s="90"/>
    </row>
    <row r="315020" spans="68:68" customFormat="1">
      <c r="BP315020" s="90"/>
    </row>
    <row r="315021" spans="68:68" customFormat="1">
      <c r="BP315021" s="90"/>
    </row>
    <row r="315022" spans="68:68" customFormat="1">
      <c r="BP315022" s="90"/>
    </row>
    <row r="315023" spans="68:68" customFormat="1">
      <c r="BP315023" s="90"/>
    </row>
    <row r="315024" spans="68:68" customFormat="1">
      <c r="BP315024" s="90"/>
    </row>
    <row r="315025" spans="68:68" customFormat="1">
      <c r="BP315025" s="90"/>
    </row>
    <row r="315026" spans="68:68" customFormat="1">
      <c r="BP315026" s="90"/>
    </row>
    <row r="315027" spans="68:68" customFormat="1">
      <c r="BP315027" s="90"/>
    </row>
    <row r="315028" spans="68:68" customFormat="1">
      <c r="BP315028" s="90"/>
    </row>
    <row r="315029" spans="68:68" customFormat="1">
      <c r="BP315029" s="90"/>
    </row>
    <row r="315030" spans="68:68" customFormat="1">
      <c r="BP315030" s="90"/>
    </row>
    <row r="315031" spans="68:68" customFormat="1">
      <c r="BP315031" s="90"/>
    </row>
    <row r="315032" spans="68:68" customFormat="1">
      <c r="BP315032" s="90"/>
    </row>
    <row r="315033" spans="68:68" customFormat="1">
      <c r="BP315033" s="90"/>
    </row>
    <row r="315034" spans="68:68" customFormat="1">
      <c r="BP315034" s="90"/>
    </row>
    <row r="315035" spans="68:68" customFormat="1">
      <c r="BP315035" s="90"/>
    </row>
    <row r="315036" spans="68:68" customFormat="1">
      <c r="BP315036" s="90"/>
    </row>
    <row r="315037" spans="68:68" customFormat="1">
      <c r="BP315037" s="90"/>
    </row>
    <row r="315038" spans="68:68" customFormat="1">
      <c r="BP315038" s="90"/>
    </row>
    <row r="315039" spans="68:68" customFormat="1">
      <c r="BP315039" s="90"/>
    </row>
    <row r="315040" spans="68:68" customFormat="1">
      <c r="BP315040" s="90"/>
    </row>
    <row r="315041" spans="68:68" customFormat="1">
      <c r="BP315041" s="90"/>
    </row>
    <row r="315042" spans="68:68" customFormat="1">
      <c r="BP315042" s="90"/>
    </row>
    <row r="315043" spans="68:68" customFormat="1">
      <c r="BP315043" s="90"/>
    </row>
    <row r="315044" spans="68:68" customFormat="1">
      <c r="BP315044" s="90"/>
    </row>
    <row r="315045" spans="68:68" customFormat="1">
      <c r="BP315045" s="90"/>
    </row>
    <row r="315046" spans="68:68" customFormat="1">
      <c r="BP315046" s="90"/>
    </row>
    <row r="315047" spans="68:68" customFormat="1">
      <c r="BP315047" s="90"/>
    </row>
    <row r="315048" spans="68:68" customFormat="1">
      <c r="BP315048" s="90"/>
    </row>
    <row r="315049" spans="68:68" customFormat="1">
      <c r="BP315049" s="90"/>
    </row>
    <row r="315050" spans="68:68" customFormat="1">
      <c r="BP315050" s="90"/>
    </row>
    <row r="315051" spans="68:68" customFormat="1">
      <c r="BP315051" s="90"/>
    </row>
    <row r="315052" spans="68:68" customFormat="1">
      <c r="BP315052" s="90"/>
    </row>
    <row r="315053" spans="68:68" customFormat="1">
      <c r="BP315053" s="90"/>
    </row>
    <row r="315054" spans="68:68" customFormat="1">
      <c r="BP315054" s="90"/>
    </row>
    <row r="315055" spans="68:68" customFormat="1">
      <c r="BP315055" s="90"/>
    </row>
    <row r="315056" spans="68:68" customFormat="1">
      <c r="BP315056" s="90"/>
    </row>
    <row r="315057" spans="68:68" customFormat="1">
      <c r="BP315057" s="90"/>
    </row>
    <row r="315058" spans="68:68" customFormat="1">
      <c r="BP315058" s="90"/>
    </row>
    <row r="315059" spans="68:68" customFormat="1">
      <c r="BP315059" s="90"/>
    </row>
    <row r="315060" spans="68:68" customFormat="1">
      <c r="BP315060" s="90"/>
    </row>
    <row r="315061" spans="68:68" customFormat="1">
      <c r="BP315061" s="90"/>
    </row>
    <row r="315062" spans="68:68" customFormat="1">
      <c r="BP315062" s="90"/>
    </row>
    <row r="315063" spans="68:68" customFormat="1">
      <c r="BP315063" s="90"/>
    </row>
    <row r="315064" spans="68:68" customFormat="1">
      <c r="BP315064" s="90"/>
    </row>
    <row r="315065" spans="68:68" customFormat="1">
      <c r="BP315065" s="90"/>
    </row>
    <row r="315066" spans="68:68" customFormat="1">
      <c r="BP315066" s="90"/>
    </row>
    <row r="315067" spans="68:68" customFormat="1">
      <c r="BP315067" s="90"/>
    </row>
    <row r="315068" spans="68:68" customFormat="1">
      <c r="BP315068" s="90"/>
    </row>
    <row r="315069" spans="68:68" customFormat="1">
      <c r="BP315069" s="90"/>
    </row>
    <row r="315070" spans="68:68" customFormat="1">
      <c r="BP315070" s="90"/>
    </row>
    <row r="315071" spans="68:68" customFormat="1">
      <c r="BP315071" s="90"/>
    </row>
    <row r="315072" spans="68:68" customFormat="1">
      <c r="BP315072" s="90"/>
    </row>
    <row r="315073" spans="68:68" customFormat="1">
      <c r="BP315073" s="90"/>
    </row>
    <row r="315074" spans="68:68" customFormat="1">
      <c r="BP315074" s="90"/>
    </row>
    <row r="315075" spans="68:68" customFormat="1">
      <c r="BP315075" s="90"/>
    </row>
    <row r="315076" spans="68:68" customFormat="1">
      <c r="BP315076" s="90"/>
    </row>
    <row r="315077" spans="68:68" customFormat="1">
      <c r="BP315077" s="90"/>
    </row>
    <row r="315078" spans="68:68" customFormat="1">
      <c r="BP315078" s="90"/>
    </row>
    <row r="315079" spans="68:68" customFormat="1">
      <c r="BP315079" s="90"/>
    </row>
    <row r="315080" spans="68:68" customFormat="1">
      <c r="BP315080" s="90"/>
    </row>
    <row r="315081" spans="68:68" customFormat="1">
      <c r="BP315081" s="90"/>
    </row>
    <row r="315082" spans="68:68" customFormat="1">
      <c r="BP315082" s="90"/>
    </row>
    <row r="315083" spans="68:68" customFormat="1">
      <c r="BP315083" s="90"/>
    </row>
    <row r="315084" spans="68:68" customFormat="1">
      <c r="BP315084" s="90"/>
    </row>
    <row r="315085" spans="68:68" customFormat="1">
      <c r="BP315085" s="90"/>
    </row>
    <row r="315086" spans="68:68" customFormat="1">
      <c r="BP315086" s="90"/>
    </row>
    <row r="315087" spans="68:68" customFormat="1">
      <c r="BP315087" s="90"/>
    </row>
    <row r="315088" spans="68:68" customFormat="1">
      <c r="BP315088" s="90"/>
    </row>
    <row r="315089" spans="68:68" customFormat="1">
      <c r="BP315089" s="90"/>
    </row>
    <row r="315090" spans="68:68" customFormat="1">
      <c r="BP315090" s="90"/>
    </row>
    <row r="315091" spans="68:68" customFormat="1">
      <c r="BP315091" s="90"/>
    </row>
    <row r="315092" spans="68:68" customFormat="1">
      <c r="BP315092" s="90"/>
    </row>
    <row r="315093" spans="68:68" customFormat="1">
      <c r="BP315093" s="90"/>
    </row>
    <row r="315094" spans="68:68" customFormat="1">
      <c r="BP315094" s="90"/>
    </row>
    <row r="315095" spans="68:68" customFormat="1">
      <c r="BP315095" s="90"/>
    </row>
    <row r="315096" spans="68:68" customFormat="1">
      <c r="BP315096" s="90"/>
    </row>
    <row r="315097" spans="68:68" customFormat="1">
      <c r="BP315097" s="90"/>
    </row>
    <row r="315098" spans="68:68" customFormat="1">
      <c r="BP315098" s="90"/>
    </row>
    <row r="315099" spans="68:68" customFormat="1">
      <c r="BP315099" s="90"/>
    </row>
    <row r="315100" spans="68:68" customFormat="1">
      <c r="BP315100" s="90"/>
    </row>
    <row r="315101" spans="68:68" customFormat="1">
      <c r="BP315101" s="90"/>
    </row>
    <row r="315102" spans="68:68" customFormat="1">
      <c r="BP315102" s="90"/>
    </row>
    <row r="315103" spans="68:68" customFormat="1">
      <c r="BP315103" s="90"/>
    </row>
    <row r="315104" spans="68:68" customFormat="1">
      <c r="BP315104" s="90"/>
    </row>
    <row r="315105" spans="68:68" customFormat="1">
      <c r="BP315105" s="90"/>
    </row>
    <row r="315106" spans="68:68" customFormat="1">
      <c r="BP315106" s="90"/>
    </row>
    <row r="315107" spans="68:68" customFormat="1">
      <c r="BP315107" s="90"/>
    </row>
    <row r="315108" spans="68:68" customFormat="1">
      <c r="BP315108" s="90"/>
    </row>
    <row r="315109" spans="68:68" customFormat="1">
      <c r="BP315109" s="90"/>
    </row>
    <row r="315110" spans="68:68" customFormat="1">
      <c r="BP315110" s="90"/>
    </row>
    <row r="315111" spans="68:68" customFormat="1">
      <c r="BP315111" s="90"/>
    </row>
    <row r="315112" spans="68:68" customFormat="1">
      <c r="BP315112" s="90"/>
    </row>
    <row r="315113" spans="68:68" customFormat="1">
      <c r="BP315113" s="90"/>
    </row>
    <row r="315114" spans="68:68" customFormat="1">
      <c r="BP315114" s="90"/>
    </row>
    <row r="315115" spans="68:68" customFormat="1">
      <c r="BP315115" s="90"/>
    </row>
    <row r="315116" spans="68:68" customFormat="1">
      <c r="BP315116" s="90"/>
    </row>
    <row r="315117" spans="68:68" customFormat="1">
      <c r="BP315117" s="90"/>
    </row>
    <row r="315118" spans="68:68" customFormat="1">
      <c r="BP315118" s="90"/>
    </row>
    <row r="315119" spans="68:68" customFormat="1">
      <c r="BP315119" s="90"/>
    </row>
    <row r="315120" spans="68:68" customFormat="1">
      <c r="BP315120" s="90"/>
    </row>
    <row r="315121" spans="68:68" customFormat="1">
      <c r="BP315121" s="90"/>
    </row>
    <row r="315122" spans="68:68" customFormat="1">
      <c r="BP315122" s="90"/>
    </row>
    <row r="315123" spans="68:68" customFormat="1">
      <c r="BP315123" s="90"/>
    </row>
    <row r="315124" spans="68:68" customFormat="1">
      <c r="BP315124" s="90"/>
    </row>
    <row r="315125" spans="68:68" customFormat="1">
      <c r="BP315125" s="90"/>
    </row>
    <row r="315126" spans="68:68" customFormat="1">
      <c r="BP315126" s="90"/>
    </row>
    <row r="315127" spans="68:68" customFormat="1">
      <c r="BP315127" s="90"/>
    </row>
    <row r="315128" spans="68:68" customFormat="1">
      <c r="BP315128" s="90"/>
    </row>
    <row r="315129" spans="68:68" customFormat="1">
      <c r="BP315129" s="90"/>
    </row>
    <row r="315130" spans="68:68" customFormat="1">
      <c r="BP315130" s="90"/>
    </row>
    <row r="315131" spans="68:68" customFormat="1">
      <c r="BP315131" s="90"/>
    </row>
    <row r="315132" spans="68:68" customFormat="1">
      <c r="BP315132" s="90"/>
    </row>
    <row r="315133" spans="68:68" customFormat="1">
      <c r="BP315133" s="90"/>
    </row>
    <row r="315134" spans="68:68" customFormat="1">
      <c r="BP315134" s="90"/>
    </row>
    <row r="315135" spans="68:68" customFormat="1">
      <c r="BP315135" s="90"/>
    </row>
    <row r="315136" spans="68:68" customFormat="1">
      <c r="BP315136" s="90"/>
    </row>
    <row r="315137" spans="68:68" customFormat="1">
      <c r="BP315137" s="90"/>
    </row>
    <row r="315138" spans="68:68" customFormat="1">
      <c r="BP315138" s="90"/>
    </row>
    <row r="315139" spans="68:68" customFormat="1">
      <c r="BP315139" s="90"/>
    </row>
    <row r="315140" spans="68:68" customFormat="1">
      <c r="BP315140" s="90"/>
    </row>
    <row r="315141" spans="68:68" customFormat="1">
      <c r="BP315141" s="90"/>
    </row>
    <row r="315142" spans="68:68" customFormat="1">
      <c r="BP315142" s="90"/>
    </row>
    <row r="315143" spans="68:68" customFormat="1">
      <c r="BP315143" s="90"/>
    </row>
    <row r="315144" spans="68:68" customFormat="1">
      <c r="BP315144" s="90"/>
    </row>
    <row r="315145" spans="68:68" customFormat="1">
      <c r="BP315145" s="90"/>
    </row>
    <row r="315146" spans="68:68" customFormat="1">
      <c r="BP315146" s="90"/>
    </row>
    <row r="315147" spans="68:68" customFormat="1">
      <c r="BP315147" s="90"/>
    </row>
    <row r="315148" spans="68:68" customFormat="1">
      <c r="BP315148" s="90"/>
    </row>
    <row r="315149" spans="68:68" customFormat="1">
      <c r="BP315149" s="90"/>
    </row>
    <row r="315150" spans="68:68" customFormat="1">
      <c r="BP315150" s="90"/>
    </row>
    <row r="315151" spans="68:68" customFormat="1">
      <c r="BP315151" s="90"/>
    </row>
    <row r="315152" spans="68:68" customFormat="1">
      <c r="BP315152" s="90"/>
    </row>
    <row r="315153" spans="68:68" customFormat="1">
      <c r="BP315153" s="90"/>
    </row>
    <row r="315154" spans="68:68" customFormat="1">
      <c r="BP315154" s="90"/>
    </row>
    <row r="315155" spans="68:68" customFormat="1">
      <c r="BP315155" s="90"/>
    </row>
    <row r="315156" spans="68:68" customFormat="1">
      <c r="BP315156" s="90"/>
    </row>
    <row r="315157" spans="68:68" customFormat="1">
      <c r="BP315157" s="90"/>
    </row>
    <row r="315158" spans="68:68" customFormat="1">
      <c r="BP315158" s="90"/>
    </row>
    <row r="315159" spans="68:68" customFormat="1">
      <c r="BP315159" s="90"/>
    </row>
    <row r="315160" spans="68:68" customFormat="1">
      <c r="BP315160" s="90"/>
    </row>
    <row r="315161" spans="68:68" customFormat="1">
      <c r="BP315161" s="90"/>
    </row>
    <row r="315162" spans="68:68" customFormat="1">
      <c r="BP315162" s="90"/>
    </row>
    <row r="315163" spans="68:68" customFormat="1">
      <c r="BP315163" s="90"/>
    </row>
    <row r="315164" spans="68:68" customFormat="1">
      <c r="BP315164" s="90"/>
    </row>
    <row r="315165" spans="68:68" customFormat="1">
      <c r="BP315165" s="90"/>
    </row>
    <row r="315166" spans="68:68" customFormat="1">
      <c r="BP315166" s="90"/>
    </row>
    <row r="315167" spans="68:68" customFormat="1">
      <c r="BP315167" s="90"/>
    </row>
    <row r="315168" spans="68:68" customFormat="1">
      <c r="BP315168" s="90"/>
    </row>
    <row r="315169" spans="68:68" customFormat="1">
      <c r="BP315169" s="90"/>
    </row>
    <row r="315170" spans="68:68" customFormat="1">
      <c r="BP315170" s="90"/>
    </row>
    <row r="315171" spans="68:68" customFormat="1">
      <c r="BP315171" s="90"/>
    </row>
    <row r="315172" spans="68:68" customFormat="1">
      <c r="BP315172" s="90"/>
    </row>
    <row r="315173" spans="68:68" customFormat="1">
      <c r="BP315173" s="90"/>
    </row>
    <row r="315174" spans="68:68" customFormat="1">
      <c r="BP315174" s="90"/>
    </row>
    <row r="315175" spans="68:68" customFormat="1">
      <c r="BP315175" s="90"/>
    </row>
    <row r="315176" spans="68:68" customFormat="1">
      <c r="BP315176" s="90"/>
    </row>
    <row r="315177" spans="68:68" customFormat="1">
      <c r="BP315177" s="90"/>
    </row>
    <row r="315178" spans="68:68" customFormat="1">
      <c r="BP315178" s="90"/>
    </row>
    <row r="315179" spans="68:68" customFormat="1">
      <c r="BP315179" s="90"/>
    </row>
    <row r="315180" spans="68:68" customFormat="1">
      <c r="BP315180" s="90"/>
    </row>
    <row r="315181" spans="68:68" customFormat="1">
      <c r="BP315181" s="90"/>
    </row>
    <row r="315182" spans="68:68" customFormat="1">
      <c r="BP315182" s="90"/>
    </row>
    <row r="315183" spans="68:68" customFormat="1">
      <c r="BP315183" s="90"/>
    </row>
    <row r="315184" spans="68:68" customFormat="1">
      <c r="BP315184" s="90"/>
    </row>
    <row r="315185" spans="68:68" customFormat="1">
      <c r="BP315185" s="90"/>
    </row>
    <row r="315186" spans="68:68" customFormat="1">
      <c r="BP315186" s="90"/>
    </row>
    <row r="315187" spans="68:68" customFormat="1">
      <c r="BP315187" s="90"/>
    </row>
    <row r="315188" spans="68:68" customFormat="1">
      <c r="BP315188" s="90"/>
    </row>
    <row r="315189" spans="68:68" customFormat="1">
      <c r="BP315189" s="90"/>
    </row>
    <row r="315190" spans="68:68" customFormat="1">
      <c r="BP315190" s="90"/>
    </row>
    <row r="315191" spans="68:68" customFormat="1">
      <c r="BP315191" s="90"/>
    </row>
    <row r="315192" spans="68:68" customFormat="1">
      <c r="BP315192" s="90"/>
    </row>
    <row r="315193" spans="68:68" customFormat="1">
      <c r="BP315193" s="90"/>
    </row>
    <row r="315194" spans="68:68" customFormat="1">
      <c r="BP315194" s="90"/>
    </row>
    <row r="315195" spans="68:68" customFormat="1">
      <c r="BP315195" s="90"/>
    </row>
    <row r="315196" spans="68:68" customFormat="1">
      <c r="BP315196" s="90"/>
    </row>
    <row r="315197" spans="68:68" customFormat="1">
      <c r="BP315197" s="90"/>
    </row>
    <row r="315198" spans="68:68" customFormat="1">
      <c r="BP315198" s="90"/>
    </row>
    <row r="315199" spans="68:68" customFormat="1">
      <c r="BP315199" s="90"/>
    </row>
    <row r="315200" spans="68:68" customFormat="1">
      <c r="BP315200" s="90"/>
    </row>
    <row r="315201" spans="68:68" customFormat="1">
      <c r="BP315201" s="90"/>
    </row>
    <row r="315202" spans="68:68" customFormat="1">
      <c r="BP315202" s="90"/>
    </row>
    <row r="315203" spans="68:68" customFormat="1">
      <c r="BP315203" s="90"/>
    </row>
    <row r="315204" spans="68:68" customFormat="1">
      <c r="BP315204" s="90"/>
    </row>
    <row r="315205" spans="68:68" customFormat="1">
      <c r="BP315205" s="90"/>
    </row>
    <row r="315206" spans="68:68" customFormat="1">
      <c r="BP315206" s="90"/>
    </row>
    <row r="315207" spans="68:68" customFormat="1">
      <c r="BP315207" s="90"/>
    </row>
    <row r="315208" spans="68:68" customFormat="1">
      <c r="BP315208" s="90"/>
    </row>
    <row r="315209" spans="68:68" customFormat="1">
      <c r="BP315209" s="90"/>
    </row>
    <row r="315210" spans="68:68" customFormat="1">
      <c r="BP315210" s="90"/>
    </row>
    <row r="315211" spans="68:68" customFormat="1">
      <c r="BP315211" s="90"/>
    </row>
    <row r="315212" spans="68:68" customFormat="1">
      <c r="BP315212" s="90"/>
    </row>
    <row r="315213" spans="68:68" customFormat="1">
      <c r="BP315213" s="90"/>
    </row>
    <row r="315214" spans="68:68" customFormat="1">
      <c r="BP315214" s="90"/>
    </row>
    <row r="315215" spans="68:68" customFormat="1">
      <c r="BP315215" s="90"/>
    </row>
    <row r="315216" spans="68:68" customFormat="1">
      <c r="BP315216" s="90"/>
    </row>
    <row r="315217" spans="68:68" customFormat="1">
      <c r="BP315217" s="90"/>
    </row>
    <row r="315218" spans="68:68" customFormat="1">
      <c r="BP315218" s="90"/>
    </row>
    <row r="315219" spans="68:68" customFormat="1">
      <c r="BP315219" s="90"/>
    </row>
    <row r="315220" spans="68:68" customFormat="1">
      <c r="BP315220" s="90"/>
    </row>
    <row r="315221" spans="68:68" customFormat="1">
      <c r="BP315221" s="90"/>
    </row>
    <row r="315222" spans="68:68" customFormat="1">
      <c r="BP315222" s="90"/>
    </row>
    <row r="315223" spans="68:68" customFormat="1">
      <c r="BP315223" s="90"/>
    </row>
    <row r="315224" spans="68:68" customFormat="1">
      <c r="BP315224" s="90"/>
    </row>
    <row r="315225" spans="68:68" customFormat="1">
      <c r="BP315225" s="90"/>
    </row>
    <row r="315226" spans="68:68" customFormat="1">
      <c r="BP315226" s="90"/>
    </row>
    <row r="315227" spans="68:68" customFormat="1">
      <c r="BP315227" s="90"/>
    </row>
    <row r="315228" spans="68:68" customFormat="1">
      <c r="BP315228" s="90"/>
    </row>
    <row r="315229" spans="68:68" customFormat="1">
      <c r="BP315229" s="90"/>
    </row>
    <row r="315230" spans="68:68" customFormat="1">
      <c r="BP315230" s="90"/>
    </row>
    <row r="315231" spans="68:68" customFormat="1">
      <c r="BP315231" s="90"/>
    </row>
    <row r="315232" spans="68:68" customFormat="1">
      <c r="BP315232" s="90"/>
    </row>
    <row r="315233" spans="68:68" customFormat="1">
      <c r="BP315233" s="90"/>
    </row>
    <row r="315234" spans="68:68" customFormat="1">
      <c r="BP315234" s="90"/>
    </row>
    <row r="315235" spans="68:68" customFormat="1">
      <c r="BP315235" s="90"/>
    </row>
    <row r="315236" spans="68:68" customFormat="1">
      <c r="BP315236" s="90"/>
    </row>
    <row r="315237" spans="68:68" customFormat="1">
      <c r="BP315237" s="90"/>
    </row>
    <row r="315238" spans="68:68" customFormat="1">
      <c r="BP315238" s="90"/>
    </row>
    <row r="315239" spans="68:68" customFormat="1">
      <c r="BP315239" s="90"/>
    </row>
    <row r="315240" spans="68:68" customFormat="1">
      <c r="BP315240" s="90"/>
    </row>
    <row r="315241" spans="68:68" customFormat="1">
      <c r="BP315241" s="90"/>
    </row>
    <row r="315242" spans="68:68" customFormat="1">
      <c r="BP315242" s="90"/>
    </row>
    <row r="315243" spans="68:68" customFormat="1">
      <c r="BP315243" s="90"/>
    </row>
    <row r="315244" spans="68:68" customFormat="1">
      <c r="BP315244" s="90"/>
    </row>
    <row r="315245" spans="68:68" customFormat="1">
      <c r="BP315245" s="90"/>
    </row>
    <row r="315246" spans="68:68" customFormat="1">
      <c r="BP315246" s="90"/>
    </row>
    <row r="315247" spans="68:68" customFormat="1">
      <c r="BP315247" s="90"/>
    </row>
    <row r="315248" spans="68:68" customFormat="1">
      <c r="BP315248" s="90"/>
    </row>
    <row r="315249" spans="68:68" customFormat="1">
      <c r="BP315249" s="90"/>
    </row>
    <row r="315250" spans="68:68" customFormat="1">
      <c r="BP315250" s="90"/>
    </row>
    <row r="315251" spans="68:68" customFormat="1">
      <c r="BP315251" s="90"/>
    </row>
    <row r="315252" spans="68:68" customFormat="1">
      <c r="BP315252" s="90"/>
    </row>
    <row r="315253" spans="68:68" customFormat="1">
      <c r="BP315253" s="90"/>
    </row>
    <row r="315254" spans="68:68" customFormat="1">
      <c r="BP315254" s="90"/>
    </row>
    <row r="315255" spans="68:68" customFormat="1">
      <c r="BP315255" s="90"/>
    </row>
    <row r="315256" spans="68:68" customFormat="1">
      <c r="BP315256" s="90"/>
    </row>
    <row r="315257" spans="68:68" customFormat="1">
      <c r="BP315257" s="90"/>
    </row>
    <row r="315258" spans="68:68" customFormat="1">
      <c r="BP315258" s="90"/>
    </row>
    <row r="315259" spans="68:68" customFormat="1">
      <c r="BP315259" s="90"/>
    </row>
    <row r="315260" spans="68:68" customFormat="1">
      <c r="BP315260" s="90"/>
    </row>
    <row r="315261" spans="68:68" customFormat="1">
      <c r="BP315261" s="90"/>
    </row>
    <row r="315262" spans="68:68" customFormat="1">
      <c r="BP315262" s="90"/>
    </row>
    <row r="315263" spans="68:68" customFormat="1">
      <c r="BP315263" s="90"/>
    </row>
    <row r="315264" spans="68:68" customFormat="1">
      <c r="BP315264" s="90"/>
    </row>
    <row r="315265" spans="68:68" customFormat="1">
      <c r="BP315265" s="90"/>
    </row>
    <row r="315266" spans="68:68" customFormat="1">
      <c r="BP315266" s="90"/>
    </row>
    <row r="315267" spans="68:68" customFormat="1">
      <c r="BP315267" s="90"/>
    </row>
    <row r="315268" spans="68:68" customFormat="1">
      <c r="BP315268" s="90"/>
    </row>
    <row r="315269" spans="68:68" customFormat="1">
      <c r="BP315269" s="90"/>
    </row>
    <row r="315270" spans="68:68" customFormat="1">
      <c r="BP315270" s="90"/>
    </row>
    <row r="315271" spans="68:68" customFormat="1">
      <c r="BP315271" s="90"/>
    </row>
    <row r="315272" spans="68:68" customFormat="1">
      <c r="BP315272" s="90"/>
    </row>
    <row r="315273" spans="68:68" customFormat="1">
      <c r="BP315273" s="90"/>
    </row>
    <row r="315274" spans="68:68" customFormat="1">
      <c r="BP315274" s="90"/>
    </row>
    <row r="315275" spans="68:68" customFormat="1">
      <c r="BP315275" s="90"/>
    </row>
    <row r="315276" spans="68:68" customFormat="1">
      <c r="BP315276" s="90"/>
    </row>
    <row r="315277" spans="68:68" customFormat="1">
      <c r="BP315277" s="90"/>
    </row>
    <row r="315278" spans="68:68" customFormat="1">
      <c r="BP315278" s="90"/>
    </row>
    <row r="315279" spans="68:68" customFormat="1">
      <c r="BP315279" s="90"/>
    </row>
    <row r="315280" spans="68:68" customFormat="1">
      <c r="BP315280" s="90"/>
    </row>
    <row r="315281" spans="68:68" customFormat="1">
      <c r="BP315281" s="90"/>
    </row>
    <row r="315282" spans="68:68" customFormat="1">
      <c r="BP315282" s="90"/>
    </row>
    <row r="315283" spans="68:68" customFormat="1">
      <c r="BP315283" s="90"/>
    </row>
    <row r="315284" spans="68:68" customFormat="1">
      <c r="BP315284" s="90"/>
    </row>
    <row r="315285" spans="68:68" customFormat="1">
      <c r="BP315285" s="90"/>
    </row>
    <row r="315286" spans="68:68" customFormat="1">
      <c r="BP315286" s="90"/>
    </row>
    <row r="315287" spans="68:68" customFormat="1">
      <c r="BP315287" s="90"/>
    </row>
    <row r="315288" spans="68:68" customFormat="1">
      <c r="BP315288" s="90"/>
    </row>
    <row r="315289" spans="68:68" customFormat="1">
      <c r="BP315289" s="90"/>
    </row>
    <row r="315290" spans="68:68" customFormat="1">
      <c r="BP315290" s="90"/>
    </row>
    <row r="315291" spans="68:68" customFormat="1">
      <c r="BP315291" s="90"/>
    </row>
    <row r="315292" spans="68:68" customFormat="1">
      <c r="BP315292" s="90"/>
    </row>
    <row r="315293" spans="68:68" customFormat="1">
      <c r="BP315293" s="90"/>
    </row>
    <row r="315294" spans="68:68" customFormat="1">
      <c r="BP315294" s="90"/>
    </row>
    <row r="315295" spans="68:68" customFormat="1">
      <c r="BP315295" s="90"/>
    </row>
    <row r="315296" spans="68:68" customFormat="1">
      <c r="BP315296" s="90"/>
    </row>
    <row r="315297" spans="68:68" customFormat="1">
      <c r="BP315297" s="90"/>
    </row>
    <row r="315298" spans="68:68" customFormat="1">
      <c r="BP315298" s="90"/>
    </row>
    <row r="315299" spans="68:68" customFormat="1">
      <c r="BP315299" s="90"/>
    </row>
    <row r="315300" spans="68:68" customFormat="1">
      <c r="BP315300" s="90"/>
    </row>
    <row r="315301" spans="68:68" customFormat="1">
      <c r="BP315301" s="90"/>
    </row>
    <row r="315302" spans="68:68" customFormat="1">
      <c r="BP315302" s="90"/>
    </row>
    <row r="315303" spans="68:68" customFormat="1">
      <c r="BP315303" s="90"/>
    </row>
    <row r="315304" spans="68:68" customFormat="1">
      <c r="BP315304" s="90"/>
    </row>
    <row r="315305" spans="68:68" customFormat="1">
      <c r="BP315305" s="90"/>
    </row>
    <row r="315306" spans="68:68" customFormat="1">
      <c r="BP315306" s="90"/>
    </row>
    <row r="315307" spans="68:68" customFormat="1">
      <c r="BP315307" s="90"/>
    </row>
    <row r="315308" spans="68:68" customFormat="1">
      <c r="BP315308" s="90"/>
    </row>
    <row r="315309" spans="68:68" customFormat="1">
      <c r="BP315309" s="90"/>
    </row>
    <row r="315310" spans="68:68" customFormat="1">
      <c r="BP315310" s="90"/>
    </row>
    <row r="315311" spans="68:68" customFormat="1">
      <c r="BP315311" s="90"/>
    </row>
    <row r="315312" spans="68:68" customFormat="1">
      <c r="BP315312" s="90"/>
    </row>
    <row r="315313" spans="68:68" customFormat="1">
      <c r="BP315313" s="90"/>
    </row>
    <row r="315314" spans="68:68" customFormat="1">
      <c r="BP315314" s="90"/>
    </row>
    <row r="315315" spans="68:68" customFormat="1">
      <c r="BP315315" s="90"/>
    </row>
    <row r="315316" spans="68:68" customFormat="1">
      <c r="BP315316" s="90"/>
    </row>
    <row r="315317" spans="68:68" customFormat="1">
      <c r="BP315317" s="90"/>
    </row>
    <row r="315318" spans="68:68" customFormat="1">
      <c r="BP315318" s="90"/>
    </row>
    <row r="315319" spans="68:68" customFormat="1">
      <c r="BP315319" s="90"/>
    </row>
    <row r="315320" spans="68:68" customFormat="1">
      <c r="BP315320" s="90"/>
    </row>
    <row r="315321" spans="68:68" customFormat="1">
      <c r="BP315321" s="90"/>
    </row>
    <row r="315322" spans="68:68" customFormat="1">
      <c r="BP315322" s="90"/>
    </row>
    <row r="315323" spans="68:68" customFormat="1">
      <c r="BP315323" s="90"/>
    </row>
    <row r="315324" spans="68:68" customFormat="1">
      <c r="BP315324" s="90"/>
    </row>
    <row r="315325" spans="68:68" customFormat="1">
      <c r="BP315325" s="90"/>
    </row>
    <row r="315326" spans="68:68" customFormat="1">
      <c r="BP315326" s="90"/>
    </row>
    <row r="315327" spans="68:68" customFormat="1">
      <c r="BP315327" s="90"/>
    </row>
    <row r="315328" spans="68:68" customFormat="1">
      <c r="BP315328" s="90"/>
    </row>
    <row r="315329" spans="68:68" customFormat="1">
      <c r="BP315329" s="90"/>
    </row>
    <row r="315330" spans="68:68" customFormat="1">
      <c r="BP315330" s="90"/>
    </row>
    <row r="315331" spans="68:68" customFormat="1">
      <c r="BP315331" s="90"/>
    </row>
    <row r="315332" spans="68:68" customFormat="1">
      <c r="BP315332" s="90"/>
    </row>
    <row r="315333" spans="68:68" customFormat="1">
      <c r="BP315333" s="90"/>
    </row>
    <row r="315334" spans="68:68" customFormat="1">
      <c r="BP315334" s="90"/>
    </row>
    <row r="315335" spans="68:68" customFormat="1">
      <c r="BP315335" s="90"/>
    </row>
    <row r="315336" spans="68:68" customFormat="1">
      <c r="BP315336" s="90"/>
    </row>
    <row r="315337" spans="68:68" customFormat="1">
      <c r="BP315337" s="90"/>
    </row>
    <row r="315338" spans="68:68" customFormat="1">
      <c r="BP315338" s="90"/>
    </row>
    <row r="315339" spans="68:68" customFormat="1">
      <c r="BP315339" s="90"/>
    </row>
    <row r="315340" spans="68:68" customFormat="1">
      <c r="BP315340" s="90"/>
    </row>
    <row r="315341" spans="68:68" customFormat="1">
      <c r="BP315341" s="90"/>
    </row>
    <row r="315342" spans="68:68" customFormat="1">
      <c r="BP315342" s="90"/>
    </row>
    <row r="315343" spans="68:68" customFormat="1">
      <c r="BP315343" s="90"/>
    </row>
    <row r="315344" spans="68:68" customFormat="1">
      <c r="BP315344" s="90"/>
    </row>
    <row r="315345" spans="68:68" customFormat="1">
      <c r="BP315345" s="90"/>
    </row>
    <row r="315346" spans="68:68" customFormat="1">
      <c r="BP315346" s="90"/>
    </row>
    <row r="315347" spans="68:68" customFormat="1">
      <c r="BP315347" s="90"/>
    </row>
    <row r="315348" spans="68:68" customFormat="1">
      <c r="BP315348" s="90"/>
    </row>
    <row r="315349" spans="68:68" customFormat="1">
      <c r="BP315349" s="90"/>
    </row>
    <row r="315350" spans="68:68" customFormat="1">
      <c r="BP315350" s="90"/>
    </row>
    <row r="315351" spans="68:68" customFormat="1">
      <c r="BP315351" s="90"/>
    </row>
    <row r="315352" spans="68:68" customFormat="1">
      <c r="BP315352" s="90"/>
    </row>
    <row r="315353" spans="68:68" customFormat="1">
      <c r="BP315353" s="90"/>
    </row>
    <row r="315354" spans="68:68" customFormat="1">
      <c r="BP315354" s="90"/>
    </row>
    <row r="315355" spans="68:68" customFormat="1">
      <c r="BP315355" s="90"/>
    </row>
    <row r="315356" spans="68:68" customFormat="1">
      <c r="BP315356" s="90"/>
    </row>
    <row r="315357" spans="68:68" customFormat="1">
      <c r="BP315357" s="90"/>
    </row>
    <row r="315358" spans="68:68" customFormat="1">
      <c r="BP315358" s="90"/>
    </row>
    <row r="315359" spans="68:68" customFormat="1">
      <c r="BP315359" s="90"/>
    </row>
    <row r="315360" spans="68:68" customFormat="1">
      <c r="BP315360" s="90"/>
    </row>
    <row r="315361" spans="68:68" customFormat="1">
      <c r="BP315361" s="90"/>
    </row>
    <row r="315362" spans="68:68" customFormat="1">
      <c r="BP315362" s="90"/>
    </row>
    <row r="315363" spans="68:68" customFormat="1">
      <c r="BP315363" s="90"/>
    </row>
    <row r="315364" spans="68:68" customFormat="1">
      <c r="BP315364" s="90"/>
    </row>
    <row r="315365" spans="68:68" customFormat="1">
      <c r="BP315365" s="90"/>
    </row>
    <row r="315366" spans="68:68" customFormat="1">
      <c r="BP315366" s="90"/>
    </row>
    <row r="315367" spans="68:68" customFormat="1">
      <c r="BP315367" s="90"/>
    </row>
    <row r="315368" spans="68:68" customFormat="1">
      <c r="BP315368" s="90"/>
    </row>
    <row r="315369" spans="68:68" customFormat="1">
      <c r="BP315369" s="90"/>
    </row>
    <row r="315370" spans="68:68" customFormat="1">
      <c r="BP315370" s="90"/>
    </row>
    <row r="315371" spans="68:68" customFormat="1">
      <c r="BP315371" s="90"/>
    </row>
    <row r="315372" spans="68:68" customFormat="1">
      <c r="BP315372" s="90"/>
    </row>
    <row r="315373" spans="68:68" customFormat="1">
      <c r="BP315373" s="90"/>
    </row>
    <row r="315374" spans="68:68" customFormat="1">
      <c r="BP315374" s="90"/>
    </row>
    <row r="315375" spans="68:68" customFormat="1">
      <c r="BP315375" s="90"/>
    </row>
    <row r="315376" spans="68:68" customFormat="1">
      <c r="BP315376" s="90"/>
    </row>
    <row r="315377" spans="68:68" customFormat="1">
      <c r="BP315377" s="90"/>
    </row>
    <row r="315378" spans="68:68" customFormat="1">
      <c r="BP315378" s="90"/>
    </row>
    <row r="315379" spans="68:68" customFormat="1">
      <c r="BP315379" s="90"/>
    </row>
    <row r="315380" spans="68:68" customFormat="1">
      <c r="BP315380" s="90"/>
    </row>
    <row r="315381" spans="68:68" customFormat="1">
      <c r="BP315381" s="90"/>
    </row>
    <row r="315382" spans="68:68" customFormat="1">
      <c r="BP315382" s="90"/>
    </row>
    <row r="315383" spans="68:68" customFormat="1">
      <c r="BP315383" s="90"/>
    </row>
    <row r="315384" spans="68:68" customFormat="1">
      <c r="BP315384" s="90"/>
    </row>
    <row r="315385" spans="68:68" customFormat="1">
      <c r="BP315385" s="90"/>
    </row>
    <row r="315386" spans="68:68" customFormat="1">
      <c r="BP315386" s="90"/>
    </row>
    <row r="315387" spans="68:68" customFormat="1">
      <c r="BP315387" s="90"/>
    </row>
    <row r="315388" spans="68:68" customFormat="1">
      <c r="BP315388" s="90"/>
    </row>
    <row r="315389" spans="68:68" customFormat="1">
      <c r="BP315389" s="90"/>
    </row>
    <row r="315390" spans="68:68" customFormat="1">
      <c r="BP315390" s="90"/>
    </row>
    <row r="315391" spans="68:68" customFormat="1">
      <c r="BP315391" s="90"/>
    </row>
    <row r="315392" spans="68:68" customFormat="1">
      <c r="BP315392" s="90"/>
    </row>
    <row r="315393" spans="68:68" customFormat="1">
      <c r="BP315393" s="90"/>
    </row>
    <row r="315394" spans="68:68" customFormat="1">
      <c r="BP315394" s="90"/>
    </row>
    <row r="315395" spans="68:68" customFormat="1">
      <c r="BP315395" s="90"/>
    </row>
    <row r="315396" spans="68:68" customFormat="1">
      <c r="BP315396" s="90"/>
    </row>
    <row r="315397" spans="68:68" customFormat="1">
      <c r="BP315397" s="90"/>
    </row>
    <row r="315398" spans="68:68" customFormat="1">
      <c r="BP315398" s="90"/>
    </row>
    <row r="315399" spans="68:68" customFormat="1">
      <c r="BP315399" s="90"/>
    </row>
    <row r="315400" spans="68:68" customFormat="1">
      <c r="BP315400" s="90"/>
    </row>
    <row r="315401" spans="68:68" customFormat="1">
      <c r="BP315401" s="90"/>
    </row>
    <row r="315402" spans="68:68" customFormat="1">
      <c r="BP315402" s="90"/>
    </row>
    <row r="315403" spans="68:68" customFormat="1">
      <c r="BP315403" s="90"/>
    </row>
    <row r="315404" spans="68:68" customFormat="1">
      <c r="BP315404" s="90"/>
    </row>
    <row r="315405" spans="68:68" customFormat="1">
      <c r="BP315405" s="90"/>
    </row>
    <row r="315406" spans="68:68" customFormat="1">
      <c r="BP315406" s="90"/>
    </row>
    <row r="315407" spans="68:68" customFormat="1">
      <c r="BP315407" s="90"/>
    </row>
    <row r="315408" spans="68:68" customFormat="1">
      <c r="BP315408" s="90"/>
    </row>
    <row r="315409" spans="68:68" customFormat="1">
      <c r="BP315409" s="90"/>
    </row>
    <row r="315410" spans="68:68" customFormat="1">
      <c r="BP315410" s="90"/>
    </row>
    <row r="315411" spans="68:68" customFormat="1">
      <c r="BP315411" s="90"/>
    </row>
    <row r="315412" spans="68:68" customFormat="1">
      <c r="BP315412" s="90"/>
    </row>
    <row r="315413" spans="68:68" customFormat="1">
      <c r="BP315413" s="90"/>
    </row>
    <row r="315414" spans="68:68" customFormat="1">
      <c r="BP315414" s="90"/>
    </row>
    <row r="315415" spans="68:68" customFormat="1">
      <c r="BP315415" s="90"/>
    </row>
    <row r="315416" spans="68:68" customFormat="1">
      <c r="BP315416" s="90"/>
    </row>
    <row r="315417" spans="68:68" customFormat="1">
      <c r="BP315417" s="90"/>
    </row>
    <row r="315418" spans="68:68" customFormat="1">
      <c r="BP315418" s="90"/>
    </row>
    <row r="315419" spans="68:68" customFormat="1">
      <c r="BP315419" s="90"/>
    </row>
    <row r="315420" spans="68:68" customFormat="1">
      <c r="BP315420" s="90"/>
    </row>
    <row r="315421" spans="68:68" customFormat="1">
      <c r="BP315421" s="90"/>
    </row>
    <row r="315422" spans="68:68" customFormat="1">
      <c r="BP315422" s="90"/>
    </row>
    <row r="315423" spans="68:68" customFormat="1">
      <c r="BP315423" s="90"/>
    </row>
    <row r="315424" spans="68:68" customFormat="1">
      <c r="BP315424" s="90"/>
    </row>
    <row r="315425" spans="68:68" customFormat="1">
      <c r="BP315425" s="90"/>
    </row>
    <row r="315426" spans="68:68" customFormat="1">
      <c r="BP315426" s="90"/>
    </row>
    <row r="315427" spans="68:68" customFormat="1">
      <c r="BP315427" s="90"/>
    </row>
    <row r="315428" spans="68:68" customFormat="1">
      <c r="BP315428" s="90"/>
    </row>
    <row r="315429" spans="68:68" customFormat="1">
      <c r="BP315429" s="90"/>
    </row>
    <row r="315430" spans="68:68" customFormat="1">
      <c r="BP315430" s="90"/>
    </row>
    <row r="315431" spans="68:68" customFormat="1">
      <c r="BP315431" s="90"/>
    </row>
    <row r="315432" spans="68:68" customFormat="1">
      <c r="BP315432" s="90"/>
    </row>
    <row r="315433" spans="68:68" customFormat="1">
      <c r="BP315433" s="90"/>
    </row>
    <row r="315434" spans="68:68" customFormat="1">
      <c r="BP315434" s="90"/>
    </row>
    <row r="315435" spans="68:68" customFormat="1">
      <c r="BP315435" s="90"/>
    </row>
    <row r="315436" spans="68:68" customFormat="1">
      <c r="BP315436" s="90"/>
    </row>
    <row r="315437" spans="68:68" customFormat="1">
      <c r="BP315437" s="90"/>
    </row>
    <row r="315438" spans="68:68" customFormat="1">
      <c r="BP315438" s="90"/>
    </row>
    <row r="315439" spans="68:68" customFormat="1">
      <c r="BP315439" s="90"/>
    </row>
    <row r="315440" spans="68:68" customFormat="1">
      <c r="BP315440" s="90"/>
    </row>
    <row r="315441" spans="68:68" customFormat="1">
      <c r="BP315441" s="90"/>
    </row>
    <row r="315442" spans="68:68" customFormat="1">
      <c r="BP315442" s="90"/>
    </row>
    <row r="315443" spans="68:68" customFormat="1">
      <c r="BP315443" s="90"/>
    </row>
    <row r="315444" spans="68:68" customFormat="1">
      <c r="BP315444" s="90"/>
    </row>
    <row r="315445" spans="68:68" customFormat="1">
      <c r="BP315445" s="90"/>
    </row>
    <row r="315446" spans="68:68" customFormat="1">
      <c r="BP315446" s="90"/>
    </row>
    <row r="315447" spans="68:68" customFormat="1">
      <c r="BP315447" s="90"/>
    </row>
    <row r="315448" spans="68:68" customFormat="1">
      <c r="BP315448" s="90"/>
    </row>
    <row r="315449" spans="68:68" customFormat="1">
      <c r="BP315449" s="90"/>
    </row>
    <row r="315450" spans="68:68" customFormat="1">
      <c r="BP315450" s="90"/>
    </row>
    <row r="315451" spans="68:68" customFormat="1">
      <c r="BP315451" s="90"/>
    </row>
    <row r="315452" spans="68:68" customFormat="1">
      <c r="BP315452" s="90"/>
    </row>
    <row r="315453" spans="68:68" customFormat="1">
      <c r="BP315453" s="90"/>
    </row>
    <row r="315454" spans="68:68" customFormat="1">
      <c r="BP315454" s="90"/>
    </row>
    <row r="315455" spans="68:68" customFormat="1">
      <c r="BP315455" s="90"/>
    </row>
    <row r="315456" spans="68:68" customFormat="1">
      <c r="BP315456" s="90"/>
    </row>
    <row r="315457" spans="68:68" customFormat="1">
      <c r="BP315457" s="90"/>
    </row>
    <row r="315458" spans="68:68" customFormat="1">
      <c r="BP315458" s="90"/>
    </row>
    <row r="315459" spans="68:68" customFormat="1">
      <c r="BP315459" s="90"/>
    </row>
    <row r="315460" spans="68:68" customFormat="1">
      <c r="BP315460" s="90"/>
    </row>
    <row r="315461" spans="68:68" customFormat="1">
      <c r="BP315461" s="90"/>
    </row>
    <row r="315462" spans="68:68" customFormat="1">
      <c r="BP315462" s="90"/>
    </row>
    <row r="315463" spans="68:68" customFormat="1">
      <c r="BP315463" s="90"/>
    </row>
    <row r="315464" spans="68:68" customFormat="1">
      <c r="BP315464" s="90"/>
    </row>
    <row r="315465" spans="68:68" customFormat="1">
      <c r="BP315465" s="90"/>
    </row>
    <row r="315466" spans="68:68" customFormat="1">
      <c r="BP315466" s="90"/>
    </row>
    <row r="315467" spans="68:68" customFormat="1">
      <c r="BP315467" s="90"/>
    </row>
    <row r="315468" spans="68:68" customFormat="1">
      <c r="BP315468" s="90"/>
    </row>
    <row r="315469" spans="68:68" customFormat="1">
      <c r="BP315469" s="90"/>
    </row>
    <row r="315470" spans="68:68" customFormat="1">
      <c r="BP315470" s="90"/>
    </row>
    <row r="315471" spans="68:68" customFormat="1">
      <c r="BP315471" s="90"/>
    </row>
    <row r="315472" spans="68:68" customFormat="1">
      <c r="BP315472" s="90"/>
    </row>
    <row r="315473" spans="68:68" customFormat="1">
      <c r="BP315473" s="90"/>
    </row>
    <row r="315474" spans="68:68" customFormat="1">
      <c r="BP315474" s="90"/>
    </row>
    <row r="315475" spans="68:68" customFormat="1">
      <c r="BP315475" s="90"/>
    </row>
    <row r="315476" spans="68:68" customFormat="1">
      <c r="BP315476" s="90"/>
    </row>
    <row r="315477" spans="68:68" customFormat="1">
      <c r="BP315477" s="90"/>
    </row>
    <row r="315478" spans="68:68" customFormat="1">
      <c r="BP315478" s="90"/>
    </row>
    <row r="315479" spans="68:68" customFormat="1">
      <c r="BP315479" s="90"/>
    </row>
    <row r="315480" spans="68:68" customFormat="1">
      <c r="BP315480" s="90"/>
    </row>
    <row r="315481" spans="68:68" customFormat="1">
      <c r="BP315481" s="90"/>
    </row>
    <row r="315482" spans="68:68" customFormat="1">
      <c r="BP315482" s="90"/>
    </row>
    <row r="315483" spans="68:68" customFormat="1">
      <c r="BP315483" s="90"/>
    </row>
    <row r="315484" spans="68:68" customFormat="1">
      <c r="BP315484" s="90"/>
    </row>
    <row r="315485" spans="68:68" customFormat="1">
      <c r="BP315485" s="90"/>
    </row>
    <row r="315486" spans="68:68" customFormat="1">
      <c r="BP315486" s="90"/>
    </row>
    <row r="315487" spans="68:68" customFormat="1">
      <c r="BP315487" s="90"/>
    </row>
    <row r="315488" spans="68:68" customFormat="1">
      <c r="BP315488" s="90"/>
    </row>
    <row r="315489" spans="68:68" customFormat="1">
      <c r="BP315489" s="90"/>
    </row>
    <row r="315490" spans="68:68" customFormat="1">
      <c r="BP315490" s="90"/>
    </row>
    <row r="315491" spans="68:68" customFormat="1">
      <c r="BP315491" s="90"/>
    </row>
    <row r="315492" spans="68:68" customFormat="1">
      <c r="BP315492" s="90"/>
    </row>
    <row r="315493" spans="68:68" customFormat="1">
      <c r="BP315493" s="90"/>
    </row>
    <row r="315494" spans="68:68" customFormat="1">
      <c r="BP315494" s="90"/>
    </row>
    <row r="315495" spans="68:68" customFormat="1">
      <c r="BP315495" s="90"/>
    </row>
    <row r="315496" spans="68:68" customFormat="1">
      <c r="BP315496" s="90"/>
    </row>
    <row r="315497" spans="68:68" customFormat="1">
      <c r="BP315497" s="90"/>
    </row>
    <row r="315498" spans="68:68" customFormat="1">
      <c r="BP315498" s="90"/>
    </row>
    <row r="315499" spans="68:68" customFormat="1">
      <c r="BP315499" s="90"/>
    </row>
    <row r="315500" spans="68:68" customFormat="1">
      <c r="BP315500" s="90"/>
    </row>
    <row r="315501" spans="68:68" customFormat="1">
      <c r="BP315501" s="90"/>
    </row>
    <row r="315502" spans="68:68" customFormat="1">
      <c r="BP315502" s="90"/>
    </row>
    <row r="315503" spans="68:68" customFormat="1">
      <c r="BP315503" s="90"/>
    </row>
    <row r="315504" spans="68:68" customFormat="1">
      <c r="BP315504" s="90"/>
    </row>
    <row r="315505" spans="68:68" customFormat="1">
      <c r="BP315505" s="90"/>
    </row>
    <row r="315506" spans="68:68" customFormat="1">
      <c r="BP315506" s="90"/>
    </row>
    <row r="315507" spans="68:68" customFormat="1">
      <c r="BP315507" s="90"/>
    </row>
    <row r="315508" spans="68:68" customFormat="1">
      <c r="BP315508" s="90"/>
    </row>
    <row r="315509" spans="68:68" customFormat="1">
      <c r="BP315509" s="90"/>
    </row>
    <row r="315510" spans="68:68" customFormat="1">
      <c r="BP315510" s="90"/>
    </row>
    <row r="315511" spans="68:68" customFormat="1">
      <c r="BP315511" s="90"/>
    </row>
    <row r="315512" spans="68:68" customFormat="1">
      <c r="BP315512" s="90"/>
    </row>
    <row r="315513" spans="68:68" customFormat="1">
      <c r="BP315513" s="90"/>
    </row>
    <row r="315514" spans="68:68" customFormat="1">
      <c r="BP315514" s="90"/>
    </row>
    <row r="315515" spans="68:68" customFormat="1">
      <c r="BP315515" s="90"/>
    </row>
    <row r="315516" spans="68:68" customFormat="1">
      <c r="BP315516" s="90"/>
    </row>
    <row r="315517" spans="68:68" customFormat="1">
      <c r="BP315517" s="90"/>
    </row>
    <row r="315518" spans="68:68" customFormat="1">
      <c r="BP315518" s="90"/>
    </row>
    <row r="315519" spans="68:68" customFormat="1">
      <c r="BP315519" s="90"/>
    </row>
    <row r="315520" spans="68:68" customFormat="1">
      <c r="BP315520" s="90"/>
    </row>
    <row r="315521" spans="68:68" customFormat="1">
      <c r="BP315521" s="90"/>
    </row>
    <row r="315522" spans="68:68" customFormat="1">
      <c r="BP315522" s="90"/>
    </row>
    <row r="315523" spans="68:68" customFormat="1">
      <c r="BP315523" s="90"/>
    </row>
    <row r="315524" spans="68:68" customFormat="1">
      <c r="BP315524" s="90"/>
    </row>
    <row r="315525" spans="68:68" customFormat="1">
      <c r="BP315525" s="90"/>
    </row>
    <row r="315526" spans="68:68" customFormat="1">
      <c r="BP315526" s="90"/>
    </row>
    <row r="315527" spans="68:68" customFormat="1">
      <c r="BP315527" s="90"/>
    </row>
    <row r="315528" spans="68:68" customFormat="1">
      <c r="BP315528" s="90"/>
    </row>
    <row r="315529" spans="68:68" customFormat="1">
      <c r="BP315529" s="90"/>
    </row>
    <row r="315530" spans="68:68" customFormat="1">
      <c r="BP315530" s="90"/>
    </row>
    <row r="315531" spans="68:68" customFormat="1">
      <c r="BP315531" s="90"/>
    </row>
    <row r="315532" spans="68:68" customFormat="1">
      <c r="BP315532" s="90"/>
    </row>
    <row r="315533" spans="68:68" customFormat="1">
      <c r="BP315533" s="90"/>
    </row>
    <row r="315534" spans="68:68" customFormat="1">
      <c r="BP315534" s="90"/>
    </row>
    <row r="315535" spans="68:68" customFormat="1">
      <c r="BP315535" s="90"/>
    </row>
    <row r="315536" spans="68:68" customFormat="1">
      <c r="BP315536" s="90"/>
    </row>
    <row r="315537" spans="68:68" customFormat="1">
      <c r="BP315537" s="90"/>
    </row>
    <row r="315538" spans="68:68" customFormat="1">
      <c r="BP315538" s="90"/>
    </row>
    <row r="315539" spans="68:68" customFormat="1">
      <c r="BP315539" s="90"/>
    </row>
    <row r="315540" spans="68:68" customFormat="1">
      <c r="BP315540" s="90"/>
    </row>
    <row r="315541" spans="68:68" customFormat="1">
      <c r="BP315541" s="90"/>
    </row>
    <row r="315542" spans="68:68" customFormat="1">
      <c r="BP315542" s="90"/>
    </row>
    <row r="315543" spans="68:68" customFormat="1">
      <c r="BP315543" s="90"/>
    </row>
    <row r="315544" spans="68:68" customFormat="1">
      <c r="BP315544" s="90"/>
    </row>
    <row r="315545" spans="68:68" customFormat="1">
      <c r="BP315545" s="90"/>
    </row>
    <row r="315546" spans="68:68" customFormat="1">
      <c r="BP315546" s="90"/>
    </row>
    <row r="315547" spans="68:68" customFormat="1">
      <c r="BP315547" s="90"/>
    </row>
    <row r="315548" spans="68:68" customFormat="1">
      <c r="BP315548" s="90"/>
    </row>
    <row r="315549" spans="68:68" customFormat="1">
      <c r="BP315549" s="90"/>
    </row>
    <row r="315550" spans="68:68" customFormat="1">
      <c r="BP315550" s="90"/>
    </row>
    <row r="315551" spans="68:68" customFormat="1">
      <c r="BP315551" s="90"/>
    </row>
    <row r="315552" spans="68:68" customFormat="1">
      <c r="BP315552" s="90"/>
    </row>
    <row r="315553" spans="68:68" customFormat="1">
      <c r="BP315553" s="90"/>
    </row>
    <row r="315554" spans="68:68" customFormat="1">
      <c r="BP315554" s="90"/>
    </row>
    <row r="315555" spans="68:68" customFormat="1">
      <c r="BP315555" s="90"/>
    </row>
    <row r="315556" spans="68:68" customFormat="1">
      <c r="BP315556" s="90"/>
    </row>
    <row r="315557" spans="68:68" customFormat="1">
      <c r="BP315557" s="90"/>
    </row>
    <row r="315558" spans="68:68" customFormat="1">
      <c r="BP315558" s="90"/>
    </row>
    <row r="315559" spans="68:68" customFormat="1">
      <c r="BP315559" s="90"/>
    </row>
    <row r="315560" spans="68:68" customFormat="1">
      <c r="BP315560" s="90"/>
    </row>
    <row r="315561" spans="68:68" customFormat="1">
      <c r="BP315561" s="90"/>
    </row>
    <row r="315562" spans="68:68" customFormat="1">
      <c r="BP315562" s="90"/>
    </row>
    <row r="315563" spans="68:68" customFormat="1">
      <c r="BP315563" s="90"/>
    </row>
    <row r="315564" spans="68:68" customFormat="1">
      <c r="BP315564" s="90"/>
    </row>
    <row r="315565" spans="68:68" customFormat="1">
      <c r="BP315565" s="90"/>
    </row>
    <row r="315566" spans="68:68" customFormat="1">
      <c r="BP315566" s="90"/>
    </row>
    <row r="315567" spans="68:68" customFormat="1">
      <c r="BP315567" s="90"/>
    </row>
    <row r="315568" spans="68:68" customFormat="1">
      <c r="BP315568" s="90"/>
    </row>
    <row r="315569" spans="68:68" customFormat="1">
      <c r="BP315569" s="90"/>
    </row>
    <row r="315570" spans="68:68" customFormat="1">
      <c r="BP315570" s="90"/>
    </row>
    <row r="315571" spans="68:68" customFormat="1">
      <c r="BP315571" s="90"/>
    </row>
    <row r="315572" spans="68:68" customFormat="1">
      <c r="BP315572" s="90"/>
    </row>
    <row r="315573" spans="68:68" customFormat="1">
      <c r="BP315573" s="90"/>
    </row>
    <row r="315574" spans="68:68" customFormat="1">
      <c r="BP315574" s="90"/>
    </row>
    <row r="315575" spans="68:68" customFormat="1">
      <c r="BP315575" s="90"/>
    </row>
    <row r="315576" spans="68:68" customFormat="1">
      <c r="BP315576" s="90"/>
    </row>
    <row r="315577" spans="68:68" customFormat="1">
      <c r="BP315577" s="90"/>
    </row>
    <row r="315578" spans="68:68" customFormat="1">
      <c r="BP315578" s="90"/>
    </row>
    <row r="315579" spans="68:68" customFormat="1">
      <c r="BP315579" s="90"/>
    </row>
    <row r="315580" spans="68:68" customFormat="1">
      <c r="BP315580" s="90"/>
    </row>
    <row r="315581" spans="68:68" customFormat="1">
      <c r="BP315581" s="90"/>
    </row>
    <row r="315582" spans="68:68" customFormat="1">
      <c r="BP315582" s="90"/>
    </row>
    <row r="315583" spans="68:68" customFormat="1">
      <c r="BP315583" s="90"/>
    </row>
    <row r="315584" spans="68:68" customFormat="1">
      <c r="BP315584" s="90"/>
    </row>
    <row r="315585" spans="68:68" customFormat="1">
      <c r="BP315585" s="90"/>
    </row>
    <row r="315586" spans="68:68" customFormat="1">
      <c r="BP315586" s="90"/>
    </row>
    <row r="315587" spans="68:68" customFormat="1">
      <c r="BP315587" s="90"/>
    </row>
    <row r="315588" spans="68:68" customFormat="1">
      <c r="BP315588" s="90"/>
    </row>
    <row r="315589" spans="68:68" customFormat="1">
      <c r="BP315589" s="90"/>
    </row>
    <row r="315590" spans="68:68" customFormat="1">
      <c r="BP315590" s="90"/>
    </row>
    <row r="315591" spans="68:68" customFormat="1">
      <c r="BP315591" s="90"/>
    </row>
    <row r="315592" spans="68:68" customFormat="1">
      <c r="BP315592" s="90"/>
    </row>
    <row r="315593" spans="68:68" customFormat="1">
      <c r="BP315593" s="90"/>
    </row>
    <row r="315594" spans="68:68" customFormat="1">
      <c r="BP315594" s="90"/>
    </row>
    <row r="315595" spans="68:68" customFormat="1">
      <c r="BP315595" s="90"/>
    </row>
    <row r="315596" spans="68:68" customFormat="1">
      <c r="BP315596" s="90"/>
    </row>
    <row r="315597" spans="68:68" customFormat="1">
      <c r="BP315597" s="90"/>
    </row>
    <row r="315598" spans="68:68" customFormat="1">
      <c r="BP315598" s="90"/>
    </row>
    <row r="315599" spans="68:68" customFormat="1">
      <c r="BP315599" s="90"/>
    </row>
    <row r="315600" spans="68:68" customFormat="1">
      <c r="BP315600" s="90"/>
    </row>
    <row r="315601" spans="68:68" customFormat="1">
      <c r="BP315601" s="90"/>
    </row>
    <row r="315602" spans="68:68" customFormat="1">
      <c r="BP315602" s="90"/>
    </row>
    <row r="315603" spans="68:68" customFormat="1">
      <c r="BP315603" s="90"/>
    </row>
    <row r="315604" spans="68:68" customFormat="1">
      <c r="BP315604" s="90"/>
    </row>
    <row r="315605" spans="68:68" customFormat="1">
      <c r="BP315605" s="90"/>
    </row>
    <row r="315606" spans="68:68" customFormat="1">
      <c r="BP315606" s="90"/>
    </row>
    <row r="315607" spans="68:68" customFormat="1">
      <c r="BP315607" s="90"/>
    </row>
    <row r="315608" spans="68:68" customFormat="1">
      <c r="BP315608" s="90"/>
    </row>
    <row r="315609" spans="68:68" customFormat="1">
      <c r="BP315609" s="90"/>
    </row>
    <row r="315610" spans="68:68" customFormat="1">
      <c r="BP315610" s="90"/>
    </row>
    <row r="315611" spans="68:68" customFormat="1">
      <c r="BP315611" s="90"/>
    </row>
    <row r="315612" spans="68:68" customFormat="1">
      <c r="BP315612" s="90"/>
    </row>
    <row r="315613" spans="68:68" customFormat="1">
      <c r="BP315613" s="90"/>
    </row>
    <row r="315614" spans="68:68" customFormat="1">
      <c r="BP315614" s="90"/>
    </row>
    <row r="315615" spans="68:68" customFormat="1">
      <c r="BP315615" s="90"/>
    </row>
    <row r="315616" spans="68:68" customFormat="1">
      <c r="BP315616" s="90"/>
    </row>
    <row r="315617" spans="68:68" customFormat="1">
      <c r="BP315617" s="90"/>
    </row>
    <row r="315618" spans="68:68" customFormat="1">
      <c r="BP315618" s="90"/>
    </row>
    <row r="315619" spans="68:68" customFormat="1">
      <c r="BP315619" s="90"/>
    </row>
    <row r="315620" spans="68:68" customFormat="1">
      <c r="BP315620" s="90"/>
    </row>
    <row r="315621" spans="68:68" customFormat="1">
      <c r="BP315621" s="90"/>
    </row>
    <row r="315622" spans="68:68" customFormat="1">
      <c r="BP315622" s="90"/>
    </row>
    <row r="315623" spans="68:68" customFormat="1">
      <c r="BP315623" s="90"/>
    </row>
    <row r="315624" spans="68:68" customFormat="1">
      <c r="BP315624" s="90"/>
    </row>
    <row r="315625" spans="68:68" customFormat="1">
      <c r="BP315625" s="90"/>
    </row>
    <row r="315626" spans="68:68" customFormat="1">
      <c r="BP315626" s="90"/>
    </row>
    <row r="315627" spans="68:68" customFormat="1">
      <c r="BP315627" s="90"/>
    </row>
    <row r="315628" spans="68:68" customFormat="1">
      <c r="BP315628" s="90"/>
    </row>
    <row r="315629" spans="68:68" customFormat="1">
      <c r="BP315629" s="90"/>
    </row>
    <row r="315630" spans="68:68" customFormat="1">
      <c r="BP315630" s="90"/>
    </row>
    <row r="315631" spans="68:68" customFormat="1">
      <c r="BP315631" s="90"/>
    </row>
    <row r="315632" spans="68:68" customFormat="1">
      <c r="BP315632" s="90"/>
    </row>
    <row r="315633" spans="68:68" customFormat="1">
      <c r="BP315633" s="90"/>
    </row>
    <row r="315634" spans="68:68" customFormat="1">
      <c r="BP315634" s="90"/>
    </row>
    <row r="315635" spans="68:68" customFormat="1">
      <c r="BP315635" s="90"/>
    </row>
    <row r="315636" spans="68:68" customFormat="1">
      <c r="BP315636" s="90"/>
    </row>
    <row r="315637" spans="68:68" customFormat="1">
      <c r="BP315637" s="90"/>
    </row>
    <row r="315638" spans="68:68" customFormat="1">
      <c r="BP315638" s="90"/>
    </row>
    <row r="315639" spans="68:68" customFormat="1">
      <c r="BP315639" s="90"/>
    </row>
    <row r="315640" spans="68:68" customFormat="1">
      <c r="BP315640" s="90"/>
    </row>
    <row r="315641" spans="68:68" customFormat="1">
      <c r="BP315641" s="90"/>
    </row>
    <row r="315642" spans="68:68" customFormat="1">
      <c r="BP315642" s="90"/>
    </row>
    <row r="315643" spans="68:68" customFormat="1">
      <c r="BP315643" s="90"/>
    </row>
    <row r="315644" spans="68:68" customFormat="1">
      <c r="BP315644" s="90"/>
    </row>
    <row r="315645" spans="68:68" customFormat="1">
      <c r="BP315645" s="90"/>
    </row>
    <row r="315646" spans="68:68" customFormat="1">
      <c r="BP315646" s="90"/>
    </row>
    <row r="315647" spans="68:68" customFormat="1">
      <c r="BP315647" s="90"/>
    </row>
    <row r="315648" spans="68:68" customFormat="1">
      <c r="BP315648" s="90"/>
    </row>
    <row r="315649" spans="68:68" customFormat="1">
      <c r="BP315649" s="90"/>
    </row>
    <row r="315650" spans="68:68" customFormat="1">
      <c r="BP315650" s="90"/>
    </row>
    <row r="315651" spans="68:68" customFormat="1">
      <c r="BP315651" s="90"/>
    </row>
    <row r="315652" spans="68:68" customFormat="1">
      <c r="BP315652" s="90"/>
    </row>
    <row r="315653" spans="68:68" customFormat="1">
      <c r="BP315653" s="90"/>
    </row>
    <row r="315654" spans="68:68" customFormat="1">
      <c r="BP315654" s="90"/>
    </row>
    <row r="315655" spans="68:68" customFormat="1">
      <c r="BP315655" s="90"/>
    </row>
    <row r="315656" spans="68:68" customFormat="1">
      <c r="BP315656" s="90"/>
    </row>
    <row r="315657" spans="68:68" customFormat="1">
      <c r="BP315657" s="90"/>
    </row>
    <row r="315658" spans="68:68" customFormat="1">
      <c r="BP315658" s="90"/>
    </row>
    <row r="315659" spans="68:68" customFormat="1">
      <c r="BP315659" s="90"/>
    </row>
    <row r="315660" spans="68:68" customFormat="1">
      <c r="BP315660" s="90"/>
    </row>
    <row r="315661" spans="68:68" customFormat="1">
      <c r="BP315661" s="90"/>
    </row>
    <row r="315662" spans="68:68" customFormat="1">
      <c r="BP315662" s="90"/>
    </row>
    <row r="315663" spans="68:68" customFormat="1">
      <c r="BP315663" s="90"/>
    </row>
    <row r="315664" spans="68:68" customFormat="1">
      <c r="BP315664" s="90"/>
    </row>
    <row r="315665" spans="68:68" customFormat="1">
      <c r="BP315665" s="90"/>
    </row>
    <row r="315666" spans="68:68" customFormat="1">
      <c r="BP315666" s="90"/>
    </row>
    <row r="315667" spans="68:68" customFormat="1">
      <c r="BP315667" s="90"/>
    </row>
    <row r="315668" spans="68:68" customFormat="1">
      <c r="BP315668" s="90"/>
    </row>
    <row r="315669" spans="68:68" customFormat="1">
      <c r="BP315669" s="90"/>
    </row>
    <row r="315670" spans="68:68" customFormat="1">
      <c r="BP315670" s="90"/>
    </row>
    <row r="315671" spans="68:68" customFormat="1">
      <c r="BP315671" s="90"/>
    </row>
    <row r="315672" spans="68:68" customFormat="1">
      <c r="BP315672" s="90"/>
    </row>
    <row r="315673" spans="68:68" customFormat="1">
      <c r="BP315673" s="90"/>
    </row>
    <row r="315674" spans="68:68" customFormat="1">
      <c r="BP315674" s="90"/>
    </row>
    <row r="315675" spans="68:68" customFormat="1">
      <c r="BP315675" s="90"/>
    </row>
    <row r="315676" spans="68:68" customFormat="1">
      <c r="BP315676" s="90"/>
    </row>
    <row r="315677" spans="68:68" customFormat="1">
      <c r="BP315677" s="90"/>
    </row>
    <row r="315678" spans="68:68" customFormat="1">
      <c r="BP315678" s="90"/>
    </row>
    <row r="315679" spans="68:68" customFormat="1">
      <c r="BP315679" s="90"/>
    </row>
    <row r="315680" spans="68:68" customFormat="1">
      <c r="BP315680" s="90"/>
    </row>
    <row r="315681" spans="68:68" customFormat="1">
      <c r="BP315681" s="90"/>
    </row>
    <row r="315682" spans="68:68" customFormat="1">
      <c r="BP315682" s="90"/>
    </row>
    <row r="315683" spans="68:68" customFormat="1">
      <c r="BP315683" s="90"/>
    </row>
    <row r="315684" spans="68:68" customFormat="1">
      <c r="BP315684" s="90"/>
    </row>
    <row r="315685" spans="68:68" customFormat="1">
      <c r="BP315685" s="90"/>
    </row>
    <row r="315686" spans="68:68" customFormat="1">
      <c r="BP315686" s="90"/>
    </row>
    <row r="315687" spans="68:68" customFormat="1">
      <c r="BP315687" s="90"/>
    </row>
    <row r="315688" spans="68:68" customFormat="1">
      <c r="BP315688" s="90"/>
    </row>
    <row r="315689" spans="68:68" customFormat="1">
      <c r="BP315689" s="90"/>
    </row>
    <row r="315690" spans="68:68" customFormat="1">
      <c r="BP315690" s="90"/>
    </row>
    <row r="315691" spans="68:68" customFormat="1">
      <c r="BP315691" s="90"/>
    </row>
    <row r="315692" spans="68:68" customFormat="1">
      <c r="BP315692" s="90"/>
    </row>
    <row r="315693" spans="68:68" customFormat="1">
      <c r="BP315693" s="90"/>
    </row>
    <row r="315694" spans="68:68" customFormat="1">
      <c r="BP315694" s="90"/>
    </row>
    <row r="315695" spans="68:68" customFormat="1">
      <c r="BP315695" s="90"/>
    </row>
    <row r="315696" spans="68:68" customFormat="1">
      <c r="BP315696" s="90"/>
    </row>
    <row r="315697" spans="68:68" customFormat="1">
      <c r="BP315697" s="90"/>
    </row>
    <row r="315698" spans="68:68" customFormat="1">
      <c r="BP315698" s="90"/>
    </row>
    <row r="315699" spans="68:68" customFormat="1">
      <c r="BP315699" s="90"/>
    </row>
    <row r="315700" spans="68:68" customFormat="1">
      <c r="BP315700" s="90"/>
    </row>
    <row r="315701" spans="68:68" customFormat="1">
      <c r="BP315701" s="90"/>
    </row>
    <row r="315702" spans="68:68" customFormat="1">
      <c r="BP315702" s="90"/>
    </row>
    <row r="315703" spans="68:68" customFormat="1">
      <c r="BP315703" s="90"/>
    </row>
    <row r="315704" spans="68:68" customFormat="1">
      <c r="BP315704" s="90"/>
    </row>
    <row r="315705" spans="68:68" customFormat="1">
      <c r="BP315705" s="90"/>
    </row>
    <row r="315706" spans="68:68" customFormat="1">
      <c r="BP315706" s="90"/>
    </row>
    <row r="315707" spans="68:68" customFormat="1">
      <c r="BP315707" s="90"/>
    </row>
    <row r="315708" spans="68:68" customFormat="1">
      <c r="BP315708" s="90"/>
    </row>
    <row r="315709" spans="68:68" customFormat="1">
      <c r="BP315709" s="90"/>
    </row>
    <row r="315710" spans="68:68" customFormat="1">
      <c r="BP315710" s="90"/>
    </row>
    <row r="315711" spans="68:68" customFormat="1">
      <c r="BP315711" s="90"/>
    </row>
    <row r="315712" spans="68:68" customFormat="1">
      <c r="BP315712" s="90"/>
    </row>
    <row r="315713" spans="68:68" customFormat="1">
      <c r="BP315713" s="90"/>
    </row>
    <row r="315714" spans="68:68" customFormat="1">
      <c r="BP315714" s="90"/>
    </row>
    <row r="315715" spans="68:68" customFormat="1">
      <c r="BP315715" s="90"/>
    </row>
    <row r="315716" spans="68:68" customFormat="1">
      <c r="BP315716" s="90"/>
    </row>
    <row r="315717" spans="68:68" customFormat="1">
      <c r="BP315717" s="90"/>
    </row>
    <row r="315718" spans="68:68" customFormat="1">
      <c r="BP315718" s="90"/>
    </row>
    <row r="315719" spans="68:68" customFormat="1">
      <c r="BP315719" s="90"/>
    </row>
    <row r="315720" spans="68:68" customFormat="1">
      <c r="BP315720" s="90"/>
    </row>
    <row r="315721" spans="68:68" customFormat="1">
      <c r="BP315721" s="90"/>
    </row>
    <row r="315722" spans="68:68" customFormat="1">
      <c r="BP315722" s="90"/>
    </row>
    <row r="315723" spans="68:68" customFormat="1">
      <c r="BP315723" s="90"/>
    </row>
    <row r="315724" spans="68:68" customFormat="1">
      <c r="BP315724" s="90"/>
    </row>
    <row r="315725" spans="68:68" customFormat="1">
      <c r="BP315725" s="90"/>
    </row>
    <row r="315726" spans="68:68" customFormat="1">
      <c r="BP315726" s="90"/>
    </row>
    <row r="315727" spans="68:68" customFormat="1">
      <c r="BP315727" s="90"/>
    </row>
    <row r="315728" spans="68:68" customFormat="1">
      <c r="BP315728" s="90"/>
    </row>
    <row r="315729" spans="68:68" customFormat="1">
      <c r="BP315729" s="90"/>
    </row>
    <row r="315730" spans="68:68" customFormat="1">
      <c r="BP315730" s="90"/>
    </row>
    <row r="315731" spans="68:68" customFormat="1">
      <c r="BP315731" s="90"/>
    </row>
    <row r="315732" spans="68:68" customFormat="1">
      <c r="BP315732" s="90"/>
    </row>
    <row r="315733" spans="68:68" customFormat="1">
      <c r="BP315733" s="90"/>
    </row>
    <row r="315734" spans="68:68" customFormat="1">
      <c r="BP315734" s="90"/>
    </row>
    <row r="315735" spans="68:68" customFormat="1">
      <c r="BP315735" s="90"/>
    </row>
    <row r="315736" spans="68:68" customFormat="1">
      <c r="BP315736" s="90"/>
    </row>
    <row r="315737" spans="68:68" customFormat="1">
      <c r="BP315737" s="90"/>
    </row>
    <row r="315738" spans="68:68" customFormat="1">
      <c r="BP315738" s="90"/>
    </row>
    <row r="315739" spans="68:68" customFormat="1">
      <c r="BP315739" s="90"/>
    </row>
    <row r="315740" spans="68:68" customFormat="1">
      <c r="BP315740" s="90"/>
    </row>
    <row r="315741" spans="68:68" customFormat="1">
      <c r="BP315741" s="90"/>
    </row>
    <row r="315742" spans="68:68" customFormat="1">
      <c r="BP315742" s="90"/>
    </row>
    <row r="315743" spans="68:68" customFormat="1">
      <c r="BP315743" s="90"/>
    </row>
    <row r="315744" spans="68:68" customFormat="1">
      <c r="BP315744" s="90"/>
    </row>
    <row r="315745" spans="68:68" customFormat="1">
      <c r="BP315745" s="90"/>
    </row>
    <row r="315746" spans="68:68" customFormat="1">
      <c r="BP315746" s="90"/>
    </row>
    <row r="315747" spans="68:68" customFormat="1">
      <c r="BP315747" s="90"/>
    </row>
    <row r="315748" spans="68:68" customFormat="1">
      <c r="BP315748" s="90"/>
    </row>
    <row r="315749" spans="68:68" customFormat="1">
      <c r="BP315749" s="90"/>
    </row>
    <row r="315750" spans="68:68" customFormat="1">
      <c r="BP315750" s="90"/>
    </row>
    <row r="315751" spans="68:68" customFormat="1">
      <c r="BP315751" s="90"/>
    </row>
    <row r="315752" spans="68:68" customFormat="1">
      <c r="BP315752" s="90"/>
    </row>
    <row r="315753" spans="68:68" customFormat="1">
      <c r="BP315753" s="90"/>
    </row>
    <row r="315754" spans="68:68" customFormat="1">
      <c r="BP315754" s="90"/>
    </row>
    <row r="315755" spans="68:68" customFormat="1">
      <c r="BP315755" s="90"/>
    </row>
    <row r="315756" spans="68:68" customFormat="1">
      <c r="BP315756" s="90"/>
    </row>
    <row r="315757" spans="68:68" customFormat="1">
      <c r="BP315757" s="90"/>
    </row>
    <row r="315758" spans="68:68" customFormat="1">
      <c r="BP315758" s="90"/>
    </row>
    <row r="315759" spans="68:68" customFormat="1">
      <c r="BP315759" s="90"/>
    </row>
    <row r="315760" spans="68:68" customFormat="1">
      <c r="BP315760" s="90"/>
    </row>
    <row r="315761" spans="68:68" customFormat="1">
      <c r="BP315761" s="90"/>
    </row>
    <row r="315762" spans="68:68" customFormat="1">
      <c r="BP315762" s="90"/>
    </row>
    <row r="315763" spans="68:68" customFormat="1">
      <c r="BP315763" s="90"/>
    </row>
    <row r="315764" spans="68:68" customFormat="1">
      <c r="BP315764" s="90"/>
    </row>
    <row r="315765" spans="68:68" customFormat="1">
      <c r="BP315765" s="90"/>
    </row>
    <row r="315766" spans="68:68" customFormat="1">
      <c r="BP315766" s="90"/>
    </row>
    <row r="315767" spans="68:68" customFormat="1">
      <c r="BP315767" s="90"/>
    </row>
    <row r="315768" spans="68:68" customFormat="1">
      <c r="BP315768" s="90"/>
    </row>
    <row r="315769" spans="68:68" customFormat="1">
      <c r="BP315769" s="90"/>
    </row>
    <row r="315770" spans="68:68" customFormat="1">
      <c r="BP315770" s="90"/>
    </row>
    <row r="315771" spans="68:68" customFormat="1">
      <c r="BP315771" s="90"/>
    </row>
    <row r="315772" spans="68:68" customFormat="1">
      <c r="BP315772" s="90"/>
    </row>
    <row r="315773" spans="68:68" customFormat="1">
      <c r="BP315773" s="90"/>
    </row>
    <row r="315774" spans="68:68" customFormat="1">
      <c r="BP315774" s="90"/>
    </row>
    <row r="315775" spans="68:68" customFormat="1">
      <c r="BP315775" s="90"/>
    </row>
    <row r="315776" spans="68:68" customFormat="1">
      <c r="BP315776" s="90"/>
    </row>
    <row r="315777" spans="68:68" customFormat="1">
      <c r="BP315777" s="90"/>
    </row>
    <row r="315778" spans="68:68" customFormat="1">
      <c r="BP315778" s="90"/>
    </row>
    <row r="315779" spans="68:68" customFormat="1">
      <c r="BP315779" s="90"/>
    </row>
    <row r="315780" spans="68:68" customFormat="1">
      <c r="BP315780" s="90"/>
    </row>
    <row r="315781" spans="68:68" customFormat="1">
      <c r="BP315781" s="90"/>
    </row>
    <row r="315782" spans="68:68" customFormat="1">
      <c r="BP315782" s="90"/>
    </row>
    <row r="315783" spans="68:68" customFormat="1">
      <c r="BP315783" s="90"/>
    </row>
    <row r="315784" spans="68:68" customFormat="1">
      <c r="BP315784" s="90"/>
    </row>
    <row r="315785" spans="68:68" customFormat="1">
      <c r="BP315785" s="90"/>
    </row>
    <row r="315786" spans="68:68" customFormat="1">
      <c r="BP315786" s="90"/>
    </row>
    <row r="315787" spans="68:68" customFormat="1">
      <c r="BP315787" s="90"/>
    </row>
    <row r="315788" spans="68:68" customFormat="1">
      <c r="BP315788" s="90"/>
    </row>
    <row r="315789" spans="68:68" customFormat="1">
      <c r="BP315789" s="90"/>
    </row>
    <row r="315790" spans="68:68" customFormat="1">
      <c r="BP315790" s="90"/>
    </row>
    <row r="315791" spans="68:68" customFormat="1">
      <c r="BP315791" s="90"/>
    </row>
    <row r="315792" spans="68:68" customFormat="1">
      <c r="BP315792" s="90"/>
    </row>
    <row r="315793" spans="68:68" customFormat="1">
      <c r="BP315793" s="90"/>
    </row>
    <row r="315794" spans="68:68" customFormat="1">
      <c r="BP315794" s="90"/>
    </row>
    <row r="315795" spans="68:68" customFormat="1">
      <c r="BP315795" s="90"/>
    </row>
    <row r="315796" spans="68:68" customFormat="1">
      <c r="BP315796" s="90"/>
    </row>
    <row r="315797" spans="68:68" customFormat="1">
      <c r="BP315797" s="90"/>
    </row>
    <row r="315798" spans="68:68" customFormat="1">
      <c r="BP315798" s="90"/>
    </row>
    <row r="315799" spans="68:68" customFormat="1">
      <c r="BP315799" s="90"/>
    </row>
    <row r="315800" spans="68:68" customFormat="1">
      <c r="BP315800" s="90"/>
    </row>
    <row r="315801" spans="68:68" customFormat="1">
      <c r="BP315801" s="90"/>
    </row>
    <row r="315802" spans="68:68" customFormat="1">
      <c r="BP315802" s="90"/>
    </row>
    <row r="315803" spans="68:68" customFormat="1">
      <c r="BP315803" s="90"/>
    </row>
    <row r="315804" spans="68:68" customFormat="1">
      <c r="BP315804" s="90"/>
    </row>
    <row r="315805" spans="68:68" customFormat="1">
      <c r="BP315805" s="90"/>
    </row>
    <row r="315806" spans="68:68" customFormat="1">
      <c r="BP315806" s="90"/>
    </row>
    <row r="315807" spans="68:68" customFormat="1">
      <c r="BP315807" s="90"/>
    </row>
    <row r="315808" spans="68:68" customFormat="1">
      <c r="BP315808" s="90"/>
    </row>
    <row r="315809" spans="68:68" customFormat="1">
      <c r="BP315809" s="90"/>
    </row>
    <row r="315810" spans="68:68" customFormat="1">
      <c r="BP315810" s="90"/>
    </row>
    <row r="315811" spans="68:68" customFormat="1">
      <c r="BP315811" s="90"/>
    </row>
    <row r="315812" spans="68:68" customFormat="1">
      <c r="BP315812" s="90"/>
    </row>
    <row r="315813" spans="68:68" customFormat="1">
      <c r="BP315813" s="90"/>
    </row>
    <row r="315814" spans="68:68" customFormat="1">
      <c r="BP315814" s="90"/>
    </row>
    <row r="315815" spans="68:68" customFormat="1">
      <c r="BP315815" s="90"/>
    </row>
    <row r="315816" spans="68:68" customFormat="1">
      <c r="BP315816" s="90"/>
    </row>
    <row r="315817" spans="68:68" customFormat="1">
      <c r="BP315817" s="90"/>
    </row>
    <row r="315818" spans="68:68" customFormat="1">
      <c r="BP315818" s="90"/>
    </row>
    <row r="315819" spans="68:68" customFormat="1">
      <c r="BP315819" s="90"/>
    </row>
    <row r="315820" spans="68:68" customFormat="1">
      <c r="BP315820" s="90"/>
    </row>
    <row r="315821" spans="68:68" customFormat="1">
      <c r="BP315821" s="90"/>
    </row>
    <row r="315822" spans="68:68" customFormat="1">
      <c r="BP315822" s="90"/>
    </row>
    <row r="315823" spans="68:68" customFormat="1">
      <c r="BP315823" s="90"/>
    </row>
    <row r="315824" spans="68:68" customFormat="1">
      <c r="BP315824" s="90"/>
    </row>
    <row r="315825" spans="68:68" customFormat="1">
      <c r="BP315825" s="90"/>
    </row>
    <row r="315826" spans="68:68" customFormat="1">
      <c r="BP315826" s="90"/>
    </row>
    <row r="315827" spans="68:68" customFormat="1">
      <c r="BP315827" s="90"/>
    </row>
    <row r="315828" spans="68:68" customFormat="1">
      <c r="BP315828" s="90"/>
    </row>
    <row r="315829" spans="68:68" customFormat="1">
      <c r="BP315829" s="90"/>
    </row>
    <row r="315830" spans="68:68" customFormat="1">
      <c r="BP315830" s="90"/>
    </row>
    <row r="315831" spans="68:68" customFormat="1">
      <c r="BP315831" s="90"/>
    </row>
    <row r="315832" spans="68:68" customFormat="1">
      <c r="BP315832" s="90"/>
    </row>
    <row r="315833" spans="68:68" customFormat="1">
      <c r="BP315833" s="90"/>
    </row>
    <row r="315834" spans="68:68" customFormat="1">
      <c r="BP315834" s="90"/>
    </row>
    <row r="315835" spans="68:68" customFormat="1">
      <c r="BP315835" s="90"/>
    </row>
    <row r="315836" spans="68:68" customFormat="1">
      <c r="BP315836" s="90"/>
    </row>
    <row r="315837" spans="68:68" customFormat="1">
      <c r="BP315837" s="90"/>
    </row>
    <row r="315838" spans="68:68" customFormat="1">
      <c r="BP315838" s="90"/>
    </row>
    <row r="315839" spans="68:68" customFormat="1">
      <c r="BP315839" s="90"/>
    </row>
    <row r="315840" spans="68:68" customFormat="1">
      <c r="BP315840" s="90"/>
    </row>
    <row r="315841" spans="68:68" customFormat="1">
      <c r="BP315841" s="90"/>
    </row>
    <row r="315842" spans="68:68" customFormat="1">
      <c r="BP315842" s="90"/>
    </row>
    <row r="315843" spans="68:68" customFormat="1">
      <c r="BP315843" s="90"/>
    </row>
    <row r="315844" spans="68:68" customFormat="1">
      <c r="BP315844" s="90"/>
    </row>
    <row r="315845" spans="68:68" customFormat="1">
      <c r="BP315845" s="90"/>
    </row>
    <row r="315846" spans="68:68" customFormat="1">
      <c r="BP315846" s="90"/>
    </row>
    <row r="315847" spans="68:68" customFormat="1">
      <c r="BP315847" s="90"/>
    </row>
    <row r="315848" spans="68:68" customFormat="1">
      <c r="BP315848" s="90"/>
    </row>
    <row r="315849" spans="68:68" customFormat="1">
      <c r="BP315849" s="90"/>
    </row>
    <row r="315850" spans="68:68" customFormat="1">
      <c r="BP315850" s="90"/>
    </row>
    <row r="315851" spans="68:68" customFormat="1">
      <c r="BP315851" s="90"/>
    </row>
    <row r="315852" spans="68:68" customFormat="1">
      <c r="BP315852" s="90"/>
    </row>
    <row r="315853" spans="68:68" customFormat="1">
      <c r="BP315853" s="90"/>
    </row>
    <row r="315854" spans="68:68" customFormat="1">
      <c r="BP315854" s="90"/>
    </row>
    <row r="315855" spans="68:68" customFormat="1">
      <c r="BP315855" s="90"/>
    </row>
    <row r="315856" spans="68:68" customFormat="1">
      <c r="BP315856" s="90"/>
    </row>
    <row r="315857" spans="68:68" customFormat="1">
      <c r="BP315857" s="90"/>
    </row>
    <row r="315858" spans="68:68" customFormat="1">
      <c r="BP315858" s="90"/>
    </row>
    <row r="315859" spans="68:68" customFormat="1">
      <c r="BP315859" s="90"/>
    </row>
    <row r="315860" spans="68:68" customFormat="1">
      <c r="BP315860" s="90"/>
    </row>
    <row r="315861" spans="68:68" customFormat="1">
      <c r="BP315861" s="90"/>
    </row>
    <row r="315862" spans="68:68" customFormat="1">
      <c r="BP315862" s="90"/>
    </row>
    <row r="315863" spans="68:68" customFormat="1">
      <c r="BP315863" s="90"/>
    </row>
    <row r="315864" spans="68:68" customFormat="1">
      <c r="BP315864" s="90"/>
    </row>
    <row r="315865" spans="68:68" customFormat="1">
      <c r="BP315865" s="90"/>
    </row>
    <row r="315866" spans="68:68" customFormat="1">
      <c r="BP315866" s="90"/>
    </row>
    <row r="315867" spans="68:68" customFormat="1">
      <c r="BP315867" s="90"/>
    </row>
    <row r="315868" spans="68:68" customFormat="1">
      <c r="BP315868" s="90"/>
    </row>
    <row r="315869" spans="68:68" customFormat="1">
      <c r="BP315869" s="90"/>
    </row>
    <row r="315870" spans="68:68" customFormat="1">
      <c r="BP315870" s="90"/>
    </row>
    <row r="315871" spans="68:68" customFormat="1">
      <c r="BP315871" s="90"/>
    </row>
    <row r="315872" spans="68:68" customFormat="1">
      <c r="BP315872" s="90"/>
    </row>
    <row r="315873" spans="68:68" customFormat="1">
      <c r="BP315873" s="90"/>
    </row>
    <row r="315874" spans="68:68" customFormat="1">
      <c r="BP315874" s="90"/>
    </row>
    <row r="315875" spans="68:68" customFormat="1">
      <c r="BP315875" s="90"/>
    </row>
    <row r="315876" spans="68:68" customFormat="1">
      <c r="BP315876" s="90"/>
    </row>
    <row r="315877" spans="68:68" customFormat="1">
      <c r="BP315877" s="90"/>
    </row>
    <row r="315878" spans="68:68" customFormat="1">
      <c r="BP315878" s="90"/>
    </row>
    <row r="315879" spans="68:68" customFormat="1">
      <c r="BP315879" s="90"/>
    </row>
    <row r="315880" spans="68:68" customFormat="1">
      <c r="BP315880" s="90"/>
    </row>
    <row r="315881" spans="68:68" customFormat="1">
      <c r="BP315881" s="90"/>
    </row>
    <row r="315882" spans="68:68" customFormat="1">
      <c r="BP315882" s="90"/>
    </row>
    <row r="315883" spans="68:68" customFormat="1">
      <c r="BP315883" s="90"/>
    </row>
    <row r="315884" spans="68:68" customFormat="1">
      <c r="BP315884" s="90"/>
    </row>
    <row r="315885" spans="68:68" customFormat="1">
      <c r="BP315885" s="90"/>
    </row>
    <row r="315886" spans="68:68" customFormat="1">
      <c r="BP315886" s="90"/>
    </row>
    <row r="315887" spans="68:68" customFormat="1">
      <c r="BP315887" s="90"/>
    </row>
    <row r="315888" spans="68:68" customFormat="1">
      <c r="BP315888" s="90"/>
    </row>
    <row r="315889" spans="68:68" customFormat="1">
      <c r="BP315889" s="90"/>
    </row>
    <row r="315890" spans="68:68" customFormat="1">
      <c r="BP315890" s="90"/>
    </row>
    <row r="315891" spans="68:68" customFormat="1">
      <c r="BP315891" s="90"/>
    </row>
    <row r="315892" spans="68:68" customFormat="1">
      <c r="BP315892" s="90"/>
    </row>
    <row r="315893" spans="68:68" customFormat="1">
      <c r="BP315893" s="90"/>
    </row>
    <row r="315894" spans="68:68" customFormat="1">
      <c r="BP315894" s="90"/>
    </row>
    <row r="315895" spans="68:68" customFormat="1">
      <c r="BP315895" s="90"/>
    </row>
    <row r="315896" spans="68:68" customFormat="1">
      <c r="BP315896" s="90"/>
    </row>
    <row r="315897" spans="68:68" customFormat="1">
      <c r="BP315897" s="90"/>
    </row>
    <row r="315898" spans="68:68" customFormat="1">
      <c r="BP315898" s="90"/>
    </row>
    <row r="315899" spans="68:68" customFormat="1">
      <c r="BP315899" s="90"/>
    </row>
    <row r="315900" spans="68:68" customFormat="1">
      <c r="BP315900" s="90"/>
    </row>
    <row r="315901" spans="68:68" customFormat="1">
      <c r="BP315901" s="90"/>
    </row>
    <row r="315902" spans="68:68" customFormat="1">
      <c r="BP315902" s="90"/>
    </row>
    <row r="315903" spans="68:68" customFormat="1">
      <c r="BP315903" s="90"/>
    </row>
    <row r="315904" spans="68:68" customFormat="1">
      <c r="BP315904" s="90"/>
    </row>
    <row r="315905" spans="68:68" customFormat="1">
      <c r="BP315905" s="90"/>
    </row>
    <row r="315906" spans="68:68" customFormat="1">
      <c r="BP315906" s="90"/>
    </row>
    <row r="315907" spans="68:68" customFormat="1">
      <c r="BP315907" s="90"/>
    </row>
    <row r="315908" spans="68:68" customFormat="1">
      <c r="BP315908" s="90"/>
    </row>
    <row r="315909" spans="68:68" customFormat="1">
      <c r="BP315909" s="90"/>
    </row>
    <row r="315910" spans="68:68" customFormat="1">
      <c r="BP315910" s="90"/>
    </row>
    <row r="315911" spans="68:68" customFormat="1">
      <c r="BP315911" s="90"/>
    </row>
    <row r="315912" spans="68:68" customFormat="1">
      <c r="BP315912" s="90"/>
    </row>
    <row r="315913" spans="68:68" customFormat="1">
      <c r="BP315913" s="90"/>
    </row>
    <row r="315914" spans="68:68" customFormat="1">
      <c r="BP315914" s="90"/>
    </row>
    <row r="315915" spans="68:68" customFormat="1">
      <c r="BP315915" s="90"/>
    </row>
    <row r="315916" spans="68:68" customFormat="1">
      <c r="BP315916" s="90"/>
    </row>
    <row r="315917" spans="68:68" customFormat="1">
      <c r="BP315917" s="90"/>
    </row>
    <row r="315918" spans="68:68" customFormat="1">
      <c r="BP315918" s="90"/>
    </row>
    <row r="315919" spans="68:68" customFormat="1">
      <c r="BP315919" s="90"/>
    </row>
    <row r="315920" spans="68:68" customFormat="1">
      <c r="BP315920" s="90"/>
    </row>
    <row r="315921" spans="68:68" customFormat="1">
      <c r="BP315921" s="90"/>
    </row>
    <row r="315922" spans="68:68" customFormat="1">
      <c r="BP315922" s="90"/>
    </row>
    <row r="315923" spans="68:68" customFormat="1">
      <c r="BP315923" s="90"/>
    </row>
    <row r="315924" spans="68:68" customFormat="1">
      <c r="BP315924" s="90"/>
    </row>
    <row r="315925" spans="68:68" customFormat="1">
      <c r="BP315925" s="90"/>
    </row>
    <row r="315926" spans="68:68" customFormat="1">
      <c r="BP315926" s="90"/>
    </row>
    <row r="315927" spans="68:68" customFormat="1">
      <c r="BP315927" s="90"/>
    </row>
    <row r="315928" spans="68:68" customFormat="1">
      <c r="BP315928" s="90"/>
    </row>
    <row r="315929" spans="68:68" customFormat="1">
      <c r="BP315929" s="90"/>
    </row>
    <row r="315930" spans="68:68" customFormat="1">
      <c r="BP315930" s="90"/>
    </row>
    <row r="315931" spans="68:68" customFormat="1">
      <c r="BP315931" s="90"/>
    </row>
    <row r="315932" spans="68:68" customFormat="1">
      <c r="BP315932" s="90"/>
    </row>
    <row r="315933" spans="68:68" customFormat="1">
      <c r="BP315933" s="90"/>
    </row>
    <row r="315934" spans="68:68" customFormat="1">
      <c r="BP315934" s="90"/>
    </row>
    <row r="315935" spans="68:68" customFormat="1">
      <c r="BP315935" s="90"/>
    </row>
    <row r="315936" spans="68:68" customFormat="1">
      <c r="BP315936" s="90"/>
    </row>
    <row r="315937" spans="68:68" customFormat="1">
      <c r="BP315937" s="90"/>
    </row>
    <row r="315938" spans="68:68" customFormat="1">
      <c r="BP315938" s="90"/>
    </row>
    <row r="315939" spans="68:68" customFormat="1">
      <c r="BP315939" s="90"/>
    </row>
    <row r="315940" spans="68:68" customFormat="1">
      <c r="BP315940" s="90"/>
    </row>
    <row r="315941" spans="68:68" customFormat="1">
      <c r="BP315941" s="90"/>
    </row>
    <row r="315942" spans="68:68" customFormat="1">
      <c r="BP315942" s="90"/>
    </row>
    <row r="315943" spans="68:68" customFormat="1">
      <c r="BP315943" s="90"/>
    </row>
    <row r="315944" spans="68:68" customFormat="1">
      <c r="BP315944" s="90"/>
    </row>
    <row r="315945" spans="68:68" customFormat="1">
      <c r="BP315945" s="90"/>
    </row>
    <row r="315946" spans="68:68" customFormat="1">
      <c r="BP315946" s="90"/>
    </row>
    <row r="315947" spans="68:68" customFormat="1">
      <c r="BP315947" s="90"/>
    </row>
    <row r="315948" spans="68:68" customFormat="1">
      <c r="BP315948" s="90"/>
    </row>
    <row r="315949" spans="68:68" customFormat="1">
      <c r="BP315949" s="90"/>
    </row>
    <row r="315950" spans="68:68" customFormat="1">
      <c r="BP315950" s="90"/>
    </row>
    <row r="315951" spans="68:68" customFormat="1">
      <c r="BP315951" s="90"/>
    </row>
    <row r="315952" spans="68:68" customFormat="1">
      <c r="BP315952" s="90"/>
    </row>
    <row r="315953" spans="68:68" customFormat="1">
      <c r="BP315953" s="90"/>
    </row>
    <row r="315954" spans="68:68" customFormat="1">
      <c r="BP315954" s="90"/>
    </row>
    <row r="315955" spans="68:68" customFormat="1">
      <c r="BP315955" s="90"/>
    </row>
    <row r="315956" spans="68:68" customFormat="1">
      <c r="BP315956" s="90"/>
    </row>
    <row r="315957" spans="68:68" customFormat="1">
      <c r="BP315957" s="90"/>
    </row>
    <row r="315958" spans="68:68" customFormat="1">
      <c r="BP315958" s="90"/>
    </row>
    <row r="315959" spans="68:68" customFormat="1">
      <c r="BP315959" s="90"/>
    </row>
    <row r="315960" spans="68:68" customFormat="1">
      <c r="BP315960" s="90"/>
    </row>
    <row r="315961" spans="68:68" customFormat="1">
      <c r="BP315961" s="90"/>
    </row>
    <row r="315962" spans="68:68" customFormat="1">
      <c r="BP315962" s="90"/>
    </row>
    <row r="315963" spans="68:68" customFormat="1">
      <c r="BP315963" s="90"/>
    </row>
    <row r="315964" spans="68:68" customFormat="1">
      <c r="BP315964" s="90"/>
    </row>
    <row r="315965" spans="68:68" customFormat="1">
      <c r="BP315965" s="90"/>
    </row>
    <row r="315966" spans="68:68" customFormat="1">
      <c r="BP315966" s="90"/>
    </row>
    <row r="315967" spans="68:68" customFormat="1">
      <c r="BP315967" s="90"/>
    </row>
    <row r="315968" spans="68:68" customFormat="1">
      <c r="BP315968" s="90"/>
    </row>
    <row r="315969" spans="68:68" customFormat="1">
      <c r="BP315969" s="90"/>
    </row>
    <row r="315970" spans="68:68" customFormat="1">
      <c r="BP315970" s="90"/>
    </row>
    <row r="315971" spans="68:68" customFormat="1">
      <c r="BP315971" s="90"/>
    </row>
    <row r="315972" spans="68:68" customFormat="1">
      <c r="BP315972" s="90"/>
    </row>
    <row r="315973" spans="68:68" customFormat="1">
      <c r="BP315973" s="90"/>
    </row>
    <row r="315974" spans="68:68" customFormat="1">
      <c r="BP315974" s="90"/>
    </row>
    <row r="315975" spans="68:68" customFormat="1">
      <c r="BP315975" s="90"/>
    </row>
    <row r="315976" spans="68:68" customFormat="1">
      <c r="BP315976" s="90"/>
    </row>
    <row r="315977" spans="68:68" customFormat="1">
      <c r="BP315977" s="90"/>
    </row>
    <row r="315978" spans="68:68" customFormat="1">
      <c r="BP315978" s="90"/>
    </row>
    <row r="315979" spans="68:68" customFormat="1">
      <c r="BP315979" s="90"/>
    </row>
    <row r="315980" spans="68:68" customFormat="1">
      <c r="BP315980" s="90"/>
    </row>
    <row r="315981" spans="68:68" customFormat="1">
      <c r="BP315981" s="90"/>
    </row>
    <row r="315982" spans="68:68" customFormat="1">
      <c r="BP315982" s="90"/>
    </row>
    <row r="315983" spans="68:68" customFormat="1">
      <c r="BP315983" s="90"/>
    </row>
    <row r="315984" spans="68:68" customFormat="1">
      <c r="BP315984" s="90"/>
    </row>
    <row r="315985" spans="68:68" customFormat="1">
      <c r="BP315985" s="90"/>
    </row>
    <row r="315986" spans="68:68" customFormat="1">
      <c r="BP315986" s="90"/>
    </row>
    <row r="315987" spans="68:68" customFormat="1">
      <c r="BP315987" s="90"/>
    </row>
    <row r="315988" spans="68:68" customFormat="1">
      <c r="BP315988" s="90"/>
    </row>
    <row r="315989" spans="68:68" customFormat="1">
      <c r="BP315989" s="90"/>
    </row>
    <row r="315990" spans="68:68" customFormat="1">
      <c r="BP315990" s="90"/>
    </row>
    <row r="315991" spans="68:68" customFormat="1">
      <c r="BP315991" s="90"/>
    </row>
    <row r="315992" spans="68:68" customFormat="1">
      <c r="BP315992" s="90"/>
    </row>
    <row r="315993" spans="68:68" customFormat="1">
      <c r="BP315993" s="90"/>
    </row>
    <row r="315994" spans="68:68" customFormat="1">
      <c r="BP315994" s="90"/>
    </row>
    <row r="315995" spans="68:68" customFormat="1">
      <c r="BP315995" s="90"/>
    </row>
    <row r="315996" spans="68:68" customFormat="1">
      <c r="BP315996" s="90"/>
    </row>
    <row r="315997" spans="68:68" customFormat="1">
      <c r="BP315997" s="90"/>
    </row>
    <row r="315998" spans="68:68" customFormat="1">
      <c r="BP315998" s="90"/>
    </row>
    <row r="315999" spans="68:68" customFormat="1">
      <c r="BP315999" s="90"/>
    </row>
    <row r="316000" spans="68:68" customFormat="1">
      <c r="BP316000" s="90"/>
    </row>
    <row r="316001" spans="68:68" customFormat="1">
      <c r="BP316001" s="90"/>
    </row>
    <row r="316002" spans="68:68" customFormat="1">
      <c r="BP316002" s="90"/>
    </row>
    <row r="316003" spans="68:68" customFormat="1">
      <c r="BP316003" s="90"/>
    </row>
    <row r="316004" spans="68:68" customFormat="1">
      <c r="BP316004" s="90"/>
    </row>
    <row r="316005" spans="68:68" customFormat="1">
      <c r="BP316005" s="90"/>
    </row>
    <row r="316006" spans="68:68" customFormat="1">
      <c r="BP316006" s="90"/>
    </row>
    <row r="316007" spans="68:68" customFormat="1">
      <c r="BP316007" s="90"/>
    </row>
    <row r="316008" spans="68:68" customFormat="1">
      <c r="BP316008" s="90"/>
    </row>
    <row r="316009" spans="68:68" customFormat="1">
      <c r="BP316009" s="90"/>
    </row>
    <row r="316010" spans="68:68" customFormat="1">
      <c r="BP316010" s="90"/>
    </row>
    <row r="316011" spans="68:68" customFormat="1">
      <c r="BP316011" s="90"/>
    </row>
    <row r="316012" spans="68:68" customFormat="1">
      <c r="BP316012" s="90"/>
    </row>
    <row r="316013" spans="68:68" customFormat="1">
      <c r="BP316013" s="90"/>
    </row>
    <row r="316014" spans="68:68" customFormat="1">
      <c r="BP316014" s="90"/>
    </row>
    <row r="316015" spans="68:68" customFormat="1">
      <c r="BP316015" s="90"/>
    </row>
    <row r="316016" spans="68:68" customFormat="1">
      <c r="BP316016" s="90"/>
    </row>
    <row r="316017" spans="68:68" customFormat="1">
      <c r="BP316017" s="90"/>
    </row>
    <row r="316018" spans="68:68" customFormat="1">
      <c r="BP316018" s="90"/>
    </row>
    <row r="316019" spans="68:68" customFormat="1">
      <c r="BP316019" s="90"/>
    </row>
    <row r="316020" spans="68:68" customFormat="1">
      <c r="BP316020" s="90"/>
    </row>
    <row r="316021" spans="68:68" customFormat="1">
      <c r="BP316021" s="90"/>
    </row>
    <row r="316022" spans="68:68" customFormat="1">
      <c r="BP316022" s="90"/>
    </row>
    <row r="316023" spans="68:68" customFormat="1">
      <c r="BP316023" s="90"/>
    </row>
    <row r="316024" spans="68:68" customFormat="1">
      <c r="BP316024" s="90"/>
    </row>
    <row r="316025" spans="68:68" customFormat="1">
      <c r="BP316025" s="90"/>
    </row>
    <row r="316026" spans="68:68" customFormat="1">
      <c r="BP316026" s="90"/>
    </row>
    <row r="316027" spans="68:68" customFormat="1">
      <c r="BP316027" s="90"/>
    </row>
    <row r="316028" spans="68:68" customFormat="1">
      <c r="BP316028" s="90"/>
    </row>
    <row r="316029" spans="68:68" customFormat="1">
      <c r="BP316029" s="90"/>
    </row>
    <row r="316030" spans="68:68" customFormat="1">
      <c r="BP316030" s="90"/>
    </row>
    <row r="316031" spans="68:68" customFormat="1">
      <c r="BP316031" s="90"/>
    </row>
    <row r="316032" spans="68:68" customFormat="1">
      <c r="BP316032" s="90"/>
    </row>
    <row r="316033" spans="68:68" customFormat="1">
      <c r="BP316033" s="90"/>
    </row>
    <row r="316034" spans="68:68" customFormat="1">
      <c r="BP316034" s="90"/>
    </row>
    <row r="316035" spans="68:68" customFormat="1">
      <c r="BP316035" s="90"/>
    </row>
    <row r="316036" spans="68:68" customFormat="1">
      <c r="BP316036" s="90"/>
    </row>
    <row r="316037" spans="68:68" customFormat="1">
      <c r="BP316037" s="90"/>
    </row>
    <row r="316038" spans="68:68" customFormat="1">
      <c r="BP316038" s="90"/>
    </row>
    <row r="316039" spans="68:68" customFormat="1">
      <c r="BP316039" s="90"/>
    </row>
    <row r="316040" spans="68:68" customFormat="1">
      <c r="BP316040" s="90"/>
    </row>
    <row r="316041" spans="68:68" customFormat="1">
      <c r="BP316041" s="90"/>
    </row>
    <row r="316042" spans="68:68" customFormat="1">
      <c r="BP316042" s="90"/>
    </row>
    <row r="316043" spans="68:68" customFormat="1">
      <c r="BP316043" s="90"/>
    </row>
    <row r="316044" spans="68:68" customFormat="1">
      <c r="BP316044" s="90"/>
    </row>
    <row r="316045" spans="68:68" customFormat="1">
      <c r="BP316045" s="90"/>
    </row>
    <row r="316046" spans="68:68" customFormat="1">
      <c r="BP316046" s="90"/>
    </row>
    <row r="316047" spans="68:68" customFormat="1">
      <c r="BP316047" s="90"/>
    </row>
    <row r="316048" spans="68:68" customFormat="1">
      <c r="BP316048" s="90"/>
    </row>
    <row r="316049" spans="68:68" customFormat="1">
      <c r="BP316049" s="90"/>
    </row>
    <row r="316050" spans="68:68" customFormat="1">
      <c r="BP316050" s="90"/>
    </row>
    <row r="316051" spans="68:68" customFormat="1">
      <c r="BP316051" s="90"/>
    </row>
    <row r="316052" spans="68:68" customFormat="1">
      <c r="BP316052" s="90"/>
    </row>
    <row r="316053" spans="68:68" customFormat="1">
      <c r="BP316053" s="90"/>
    </row>
    <row r="316054" spans="68:68" customFormat="1">
      <c r="BP316054" s="90"/>
    </row>
    <row r="316055" spans="68:68" customFormat="1">
      <c r="BP316055" s="90"/>
    </row>
    <row r="316056" spans="68:68" customFormat="1">
      <c r="BP316056" s="90"/>
    </row>
    <row r="316057" spans="68:68" customFormat="1">
      <c r="BP316057" s="90"/>
    </row>
    <row r="316058" spans="68:68" customFormat="1">
      <c r="BP316058" s="90"/>
    </row>
    <row r="316059" spans="68:68" customFormat="1">
      <c r="BP316059" s="90"/>
    </row>
    <row r="316060" spans="68:68" customFormat="1">
      <c r="BP316060" s="90"/>
    </row>
    <row r="316061" spans="68:68" customFormat="1">
      <c r="BP316061" s="90"/>
    </row>
    <row r="316062" spans="68:68" customFormat="1">
      <c r="BP316062" s="90"/>
    </row>
    <row r="316063" spans="68:68" customFormat="1">
      <c r="BP316063" s="90"/>
    </row>
    <row r="316064" spans="68:68" customFormat="1">
      <c r="BP316064" s="90"/>
    </row>
    <row r="316065" spans="68:68" customFormat="1">
      <c r="BP316065" s="90"/>
    </row>
    <row r="316066" spans="68:68" customFormat="1">
      <c r="BP316066" s="90"/>
    </row>
    <row r="316067" spans="68:68" customFormat="1">
      <c r="BP316067" s="90"/>
    </row>
    <row r="316068" spans="68:68" customFormat="1">
      <c r="BP316068" s="90"/>
    </row>
    <row r="316069" spans="68:68" customFormat="1">
      <c r="BP316069" s="90"/>
    </row>
    <row r="316070" spans="68:68" customFormat="1">
      <c r="BP316070" s="90"/>
    </row>
    <row r="316071" spans="68:68" customFormat="1">
      <c r="BP316071" s="90"/>
    </row>
    <row r="316072" spans="68:68" customFormat="1">
      <c r="BP316072" s="90"/>
    </row>
    <row r="316073" spans="68:68" customFormat="1">
      <c r="BP316073" s="90"/>
    </row>
    <row r="316074" spans="68:68" customFormat="1">
      <c r="BP316074" s="90"/>
    </row>
    <row r="316075" spans="68:68" customFormat="1">
      <c r="BP316075" s="90"/>
    </row>
    <row r="316076" spans="68:68" customFormat="1">
      <c r="BP316076" s="90"/>
    </row>
    <row r="316077" spans="68:68" customFormat="1">
      <c r="BP316077" s="90"/>
    </row>
    <row r="316078" spans="68:68" customFormat="1">
      <c r="BP316078" s="90"/>
    </row>
    <row r="316079" spans="68:68" customFormat="1">
      <c r="BP316079" s="90"/>
    </row>
    <row r="316080" spans="68:68" customFormat="1">
      <c r="BP316080" s="90"/>
    </row>
    <row r="316081" spans="68:68" customFormat="1">
      <c r="BP316081" s="90"/>
    </row>
    <row r="316082" spans="68:68" customFormat="1">
      <c r="BP316082" s="90"/>
    </row>
    <row r="316083" spans="68:68" customFormat="1">
      <c r="BP316083" s="90"/>
    </row>
    <row r="316084" spans="68:68" customFormat="1">
      <c r="BP316084" s="90"/>
    </row>
    <row r="316085" spans="68:68" customFormat="1">
      <c r="BP316085" s="90"/>
    </row>
    <row r="316086" spans="68:68" customFormat="1">
      <c r="BP316086" s="90"/>
    </row>
    <row r="316087" spans="68:68" customFormat="1">
      <c r="BP316087" s="90"/>
    </row>
    <row r="316088" spans="68:68" customFormat="1">
      <c r="BP316088" s="90"/>
    </row>
    <row r="316089" spans="68:68" customFormat="1">
      <c r="BP316089" s="90"/>
    </row>
    <row r="316090" spans="68:68" customFormat="1">
      <c r="BP316090" s="90"/>
    </row>
    <row r="316091" spans="68:68" customFormat="1">
      <c r="BP316091" s="90"/>
    </row>
    <row r="316092" spans="68:68" customFormat="1">
      <c r="BP316092" s="90"/>
    </row>
    <row r="316093" spans="68:68" customFormat="1">
      <c r="BP316093" s="90"/>
    </row>
    <row r="316094" spans="68:68" customFormat="1">
      <c r="BP316094" s="90"/>
    </row>
    <row r="316095" spans="68:68" customFormat="1">
      <c r="BP316095" s="90"/>
    </row>
    <row r="316096" spans="68:68" customFormat="1">
      <c r="BP316096" s="90"/>
    </row>
    <row r="316097" spans="68:68" customFormat="1">
      <c r="BP316097" s="90"/>
    </row>
    <row r="316098" spans="68:68" customFormat="1">
      <c r="BP316098" s="90"/>
    </row>
    <row r="316099" spans="68:68" customFormat="1">
      <c r="BP316099" s="90"/>
    </row>
    <row r="316100" spans="68:68" customFormat="1">
      <c r="BP316100" s="90"/>
    </row>
    <row r="316101" spans="68:68" customFormat="1">
      <c r="BP316101" s="90"/>
    </row>
    <row r="316102" spans="68:68" customFormat="1">
      <c r="BP316102" s="90"/>
    </row>
    <row r="316103" spans="68:68" customFormat="1">
      <c r="BP316103" s="90"/>
    </row>
    <row r="316104" spans="68:68" customFormat="1">
      <c r="BP316104" s="90"/>
    </row>
    <row r="316105" spans="68:68" customFormat="1">
      <c r="BP316105" s="90"/>
    </row>
    <row r="316106" spans="68:68" customFormat="1">
      <c r="BP316106" s="90"/>
    </row>
    <row r="316107" spans="68:68" customFormat="1">
      <c r="BP316107" s="90"/>
    </row>
    <row r="316108" spans="68:68" customFormat="1">
      <c r="BP316108" s="90"/>
    </row>
    <row r="316109" spans="68:68" customFormat="1">
      <c r="BP316109" s="90"/>
    </row>
    <row r="316110" spans="68:68" customFormat="1">
      <c r="BP316110" s="90"/>
    </row>
    <row r="316111" spans="68:68" customFormat="1">
      <c r="BP316111" s="90"/>
    </row>
    <row r="316112" spans="68:68" customFormat="1">
      <c r="BP316112" s="90"/>
    </row>
    <row r="316113" spans="68:68" customFormat="1">
      <c r="BP316113" s="90"/>
    </row>
    <row r="316114" spans="68:68" customFormat="1">
      <c r="BP316114" s="90"/>
    </row>
    <row r="316115" spans="68:68" customFormat="1">
      <c r="BP316115" s="90"/>
    </row>
    <row r="316116" spans="68:68" customFormat="1">
      <c r="BP316116" s="90"/>
    </row>
    <row r="316117" spans="68:68" customFormat="1">
      <c r="BP316117" s="90"/>
    </row>
    <row r="316118" spans="68:68" customFormat="1">
      <c r="BP316118" s="90"/>
    </row>
    <row r="316119" spans="68:68" customFormat="1">
      <c r="BP316119" s="90"/>
    </row>
    <row r="316120" spans="68:68" customFormat="1">
      <c r="BP316120" s="90"/>
    </row>
    <row r="316121" spans="68:68" customFormat="1">
      <c r="BP316121" s="90"/>
    </row>
    <row r="316122" spans="68:68" customFormat="1">
      <c r="BP316122" s="90"/>
    </row>
    <row r="316123" spans="68:68" customFormat="1">
      <c r="BP316123" s="90"/>
    </row>
    <row r="316124" spans="68:68" customFormat="1">
      <c r="BP316124" s="90"/>
    </row>
    <row r="316125" spans="68:68" customFormat="1">
      <c r="BP316125" s="90"/>
    </row>
    <row r="316126" spans="68:68" customFormat="1">
      <c r="BP316126" s="90"/>
    </row>
    <row r="316127" spans="68:68" customFormat="1">
      <c r="BP316127" s="90"/>
    </row>
    <row r="316128" spans="68:68" customFormat="1">
      <c r="BP316128" s="90"/>
    </row>
    <row r="316129" spans="68:68" customFormat="1">
      <c r="BP316129" s="90"/>
    </row>
    <row r="316130" spans="68:68" customFormat="1">
      <c r="BP316130" s="90"/>
    </row>
    <row r="316131" spans="68:68" customFormat="1">
      <c r="BP316131" s="90"/>
    </row>
    <row r="316132" spans="68:68" customFormat="1">
      <c r="BP316132" s="90"/>
    </row>
    <row r="316133" spans="68:68" customFormat="1">
      <c r="BP316133" s="90"/>
    </row>
    <row r="316134" spans="68:68" customFormat="1">
      <c r="BP316134" s="90"/>
    </row>
    <row r="316135" spans="68:68" customFormat="1">
      <c r="BP316135" s="90"/>
    </row>
    <row r="316136" spans="68:68" customFormat="1">
      <c r="BP316136" s="90"/>
    </row>
    <row r="316137" spans="68:68" customFormat="1">
      <c r="BP316137" s="90"/>
    </row>
    <row r="316138" spans="68:68" customFormat="1">
      <c r="BP316138" s="90"/>
    </row>
    <row r="316139" spans="68:68" customFormat="1">
      <c r="BP316139" s="90"/>
    </row>
    <row r="316140" spans="68:68" customFormat="1">
      <c r="BP316140" s="90"/>
    </row>
    <row r="316141" spans="68:68" customFormat="1">
      <c r="BP316141" s="90"/>
    </row>
    <row r="316142" spans="68:68" customFormat="1">
      <c r="BP316142" s="90"/>
    </row>
    <row r="316143" spans="68:68" customFormat="1">
      <c r="BP316143" s="90"/>
    </row>
    <row r="316144" spans="68:68" customFormat="1">
      <c r="BP316144" s="90"/>
    </row>
    <row r="316145" spans="68:68" customFormat="1">
      <c r="BP316145" s="90"/>
    </row>
    <row r="316146" spans="68:68" customFormat="1">
      <c r="BP316146" s="90"/>
    </row>
    <row r="316147" spans="68:68" customFormat="1">
      <c r="BP316147" s="90"/>
    </row>
    <row r="316148" spans="68:68" customFormat="1">
      <c r="BP316148" s="90"/>
    </row>
    <row r="316149" spans="68:68" customFormat="1">
      <c r="BP316149" s="90"/>
    </row>
    <row r="316150" spans="68:68" customFormat="1">
      <c r="BP316150" s="90"/>
    </row>
    <row r="316151" spans="68:68" customFormat="1">
      <c r="BP316151" s="90"/>
    </row>
    <row r="316152" spans="68:68" customFormat="1">
      <c r="BP316152" s="90"/>
    </row>
    <row r="316153" spans="68:68" customFormat="1">
      <c r="BP316153" s="90"/>
    </row>
    <row r="316154" spans="68:68" customFormat="1">
      <c r="BP316154" s="90"/>
    </row>
    <row r="316155" spans="68:68" customFormat="1">
      <c r="BP316155" s="90"/>
    </row>
    <row r="316156" spans="68:68" customFormat="1">
      <c r="BP316156" s="90"/>
    </row>
    <row r="316157" spans="68:68" customFormat="1">
      <c r="BP316157" s="90"/>
    </row>
    <row r="316158" spans="68:68" customFormat="1">
      <c r="BP316158" s="90"/>
    </row>
    <row r="316159" spans="68:68" customFormat="1">
      <c r="BP316159" s="90"/>
    </row>
    <row r="316160" spans="68:68" customFormat="1">
      <c r="BP316160" s="90"/>
    </row>
    <row r="316161" spans="68:68" customFormat="1">
      <c r="BP316161" s="90"/>
    </row>
    <row r="316162" spans="68:68" customFormat="1">
      <c r="BP316162" s="90"/>
    </row>
    <row r="316163" spans="68:68" customFormat="1">
      <c r="BP316163" s="90"/>
    </row>
    <row r="316164" spans="68:68" customFormat="1">
      <c r="BP316164" s="90"/>
    </row>
    <row r="316165" spans="68:68" customFormat="1">
      <c r="BP316165" s="90"/>
    </row>
    <row r="316166" spans="68:68" customFormat="1">
      <c r="BP316166" s="90"/>
    </row>
    <row r="316167" spans="68:68" customFormat="1">
      <c r="BP316167" s="90"/>
    </row>
    <row r="316168" spans="68:68" customFormat="1">
      <c r="BP316168" s="90"/>
    </row>
    <row r="316169" spans="68:68" customFormat="1">
      <c r="BP316169" s="90"/>
    </row>
    <row r="316170" spans="68:68" customFormat="1">
      <c r="BP316170" s="90"/>
    </row>
    <row r="316171" spans="68:68" customFormat="1">
      <c r="BP316171" s="90"/>
    </row>
    <row r="316172" spans="68:68" customFormat="1">
      <c r="BP316172" s="90"/>
    </row>
    <row r="316173" spans="68:68" customFormat="1">
      <c r="BP316173" s="90"/>
    </row>
    <row r="316174" spans="68:68" customFormat="1">
      <c r="BP316174" s="90"/>
    </row>
    <row r="316175" spans="68:68" customFormat="1">
      <c r="BP316175" s="90"/>
    </row>
    <row r="316176" spans="68:68" customFormat="1">
      <c r="BP316176" s="90"/>
    </row>
    <row r="316177" spans="68:68" customFormat="1">
      <c r="BP316177" s="90"/>
    </row>
    <row r="316178" spans="68:68" customFormat="1">
      <c r="BP316178" s="90"/>
    </row>
    <row r="316179" spans="68:68" customFormat="1">
      <c r="BP316179" s="90"/>
    </row>
    <row r="316180" spans="68:68" customFormat="1">
      <c r="BP316180" s="90"/>
    </row>
    <row r="316181" spans="68:68" customFormat="1">
      <c r="BP316181" s="90"/>
    </row>
    <row r="316182" spans="68:68" customFormat="1">
      <c r="BP316182" s="90"/>
    </row>
    <row r="316183" spans="68:68" customFormat="1">
      <c r="BP316183" s="90"/>
    </row>
    <row r="316184" spans="68:68" customFormat="1">
      <c r="BP316184" s="90"/>
    </row>
    <row r="316185" spans="68:68" customFormat="1">
      <c r="BP316185" s="90"/>
    </row>
    <row r="316186" spans="68:68" customFormat="1">
      <c r="BP316186" s="90"/>
    </row>
    <row r="316187" spans="68:68" customFormat="1">
      <c r="BP316187" s="90"/>
    </row>
    <row r="316188" spans="68:68" customFormat="1">
      <c r="BP316188" s="90"/>
    </row>
    <row r="316189" spans="68:68" customFormat="1">
      <c r="BP316189" s="90"/>
    </row>
    <row r="316190" spans="68:68" customFormat="1">
      <c r="BP316190" s="90"/>
    </row>
    <row r="316191" spans="68:68" customFormat="1">
      <c r="BP316191" s="90"/>
    </row>
    <row r="316192" spans="68:68" customFormat="1">
      <c r="BP316192" s="90"/>
    </row>
    <row r="316193" spans="68:68" customFormat="1">
      <c r="BP316193" s="90"/>
    </row>
    <row r="316194" spans="68:68" customFormat="1">
      <c r="BP316194" s="90"/>
    </row>
    <row r="316195" spans="68:68" customFormat="1">
      <c r="BP316195" s="90"/>
    </row>
    <row r="316196" spans="68:68" customFormat="1">
      <c r="BP316196" s="90"/>
    </row>
    <row r="316197" spans="68:68" customFormat="1">
      <c r="BP316197" s="90"/>
    </row>
    <row r="316198" spans="68:68" customFormat="1">
      <c r="BP316198" s="90"/>
    </row>
    <row r="316199" spans="68:68" customFormat="1">
      <c r="BP316199" s="90"/>
    </row>
    <row r="316200" spans="68:68" customFormat="1">
      <c r="BP316200" s="90"/>
    </row>
    <row r="316201" spans="68:68" customFormat="1">
      <c r="BP316201" s="90"/>
    </row>
    <row r="316202" spans="68:68" customFormat="1">
      <c r="BP316202" s="90"/>
    </row>
    <row r="316203" spans="68:68" customFormat="1">
      <c r="BP316203" s="90"/>
    </row>
    <row r="316204" spans="68:68" customFormat="1">
      <c r="BP316204" s="90"/>
    </row>
    <row r="316205" spans="68:68" customFormat="1">
      <c r="BP316205" s="90"/>
    </row>
    <row r="316206" spans="68:68" customFormat="1">
      <c r="BP316206" s="90"/>
    </row>
    <row r="316207" spans="68:68" customFormat="1">
      <c r="BP316207" s="90"/>
    </row>
    <row r="316208" spans="68:68" customFormat="1">
      <c r="BP316208" s="90"/>
    </row>
    <row r="316209" spans="68:68" customFormat="1">
      <c r="BP316209" s="90"/>
    </row>
    <row r="316210" spans="68:68" customFormat="1">
      <c r="BP316210" s="90"/>
    </row>
    <row r="316211" spans="68:68" customFormat="1">
      <c r="BP316211" s="90"/>
    </row>
    <row r="316212" spans="68:68" customFormat="1">
      <c r="BP316212" s="90"/>
    </row>
    <row r="316213" spans="68:68" customFormat="1">
      <c r="BP316213" s="90"/>
    </row>
    <row r="316214" spans="68:68" customFormat="1">
      <c r="BP316214" s="90"/>
    </row>
    <row r="316215" spans="68:68" customFormat="1">
      <c r="BP316215" s="90"/>
    </row>
    <row r="316216" spans="68:68" customFormat="1">
      <c r="BP316216" s="90"/>
    </row>
    <row r="316217" spans="68:68" customFormat="1">
      <c r="BP316217" s="90"/>
    </row>
    <row r="316218" spans="68:68" customFormat="1">
      <c r="BP316218" s="90"/>
    </row>
    <row r="316219" spans="68:68" customFormat="1">
      <c r="BP316219" s="90"/>
    </row>
    <row r="316220" spans="68:68" customFormat="1">
      <c r="BP316220" s="90"/>
    </row>
    <row r="316221" spans="68:68" customFormat="1">
      <c r="BP316221" s="90"/>
    </row>
    <row r="316222" spans="68:68" customFormat="1">
      <c r="BP316222" s="90"/>
    </row>
    <row r="316223" spans="68:68" customFormat="1">
      <c r="BP316223" s="90"/>
    </row>
    <row r="316224" spans="68:68" customFormat="1">
      <c r="BP316224" s="90"/>
    </row>
    <row r="316225" spans="68:68" customFormat="1">
      <c r="BP316225" s="90"/>
    </row>
    <row r="316226" spans="68:68" customFormat="1">
      <c r="BP316226" s="90"/>
    </row>
    <row r="316227" spans="68:68" customFormat="1">
      <c r="BP316227" s="90"/>
    </row>
    <row r="316228" spans="68:68" customFormat="1">
      <c r="BP316228" s="90"/>
    </row>
    <row r="316229" spans="68:68" customFormat="1">
      <c r="BP316229" s="90"/>
    </row>
    <row r="316230" spans="68:68" customFormat="1">
      <c r="BP316230" s="90"/>
    </row>
    <row r="316231" spans="68:68" customFormat="1">
      <c r="BP316231" s="90"/>
    </row>
    <row r="316232" spans="68:68" customFormat="1">
      <c r="BP316232" s="90"/>
    </row>
    <row r="316233" spans="68:68" customFormat="1">
      <c r="BP316233" s="90"/>
    </row>
    <row r="316234" spans="68:68" customFormat="1">
      <c r="BP316234" s="90"/>
    </row>
    <row r="316235" spans="68:68" customFormat="1">
      <c r="BP316235" s="90"/>
    </row>
    <row r="316236" spans="68:68" customFormat="1">
      <c r="BP316236" s="90"/>
    </row>
    <row r="316237" spans="68:68" customFormat="1">
      <c r="BP316237" s="90"/>
    </row>
    <row r="316238" spans="68:68" customFormat="1">
      <c r="BP316238" s="90"/>
    </row>
    <row r="316239" spans="68:68" customFormat="1">
      <c r="BP316239" s="90"/>
    </row>
    <row r="316240" spans="68:68" customFormat="1">
      <c r="BP316240" s="90"/>
    </row>
    <row r="316241" spans="68:68" customFormat="1">
      <c r="BP316241" s="90"/>
    </row>
    <row r="316242" spans="68:68" customFormat="1">
      <c r="BP316242" s="90"/>
    </row>
    <row r="316243" spans="68:68" customFormat="1">
      <c r="BP316243" s="90"/>
    </row>
    <row r="316244" spans="68:68" customFormat="1">
      <c r="BP316244" s="90"/>
    </row>
    <row r="316245" spans="68:68" customFormat="1">
      <c r="BP316245" s="90"/>
    </row>
    <row r="316246" spans="68:68" customFormat="1">
      <c r="BP316246" s="90"/>
    </row>
    <row r="316247" spans="68:68" customFormat="1">
      <c r="BP316247" s="90"/>
    </row>
    <row r="316248" spans="68:68" customFormat="1">
      <c r="BP316248" s="90"/>
    </row>
    <row r="316249" spans="68:68" customFormat="1">
      <c r="BP316249" s="90"/>
    </row>
    <row r="316250" spans="68:68" customFormat="1">
      <c r="BP316250" s="90"/>
    </row>
    <row r="316251" spans="68:68" customFormat="1">
      <c r="BP316251" s="90"/>
    </row>
    <row r="316252" spans="68:68" customFormat="1">
      <c r="BP316252" s="90"/>
    </row>
    <row r="316253" spans="68:68" customFormat="1">
      <c r="BP316253" s="90"/>
    </row>
    <row r="316254" spans="68:68" customFormat="1">
      <c r="BP316254" s="90"/>
    </row>
    <row r="316255" spans="68:68" customFormat="1">
      <c r="BP316255" s="90"/>
    </row>
    <row r="316256" spans="68:68" customFormat="1">
      <c r="BP316256" s="90"/>
    </row>
    <row r="316257" spans="68:68" customFormat="1">
      <c r="BP316257" s="90"/>
    </row>
    <row r="316258" spans="68:68" customFormat="1">
      <c r="BP316258" s="90"/>
    </row>
    <row r="316259" spans="68:68" customFormat="1">
      <c r="BP316259" s="90"/>
    </row>
    <row r="316260" spans="68:68" customFormat="1">
      <c r="BP316260" s="90"/>
    </row>
    <row r="316261" spans="68:68" customFormat="1">
      <c r="BP316261" s="90"/>
    </row>
    <row r="316262" spans="68:68" customFormat="1">
      <c r="BP316262" s="90"/>
    </row>
    <row r="316263" spans="68:68" customFormat="1">
      <c r="BP316263" s="90"/>
    </row>
    <row r="316264" spans="68:68" customFormat="1">
      <c r="BP316264" s="90"/>
    </row>
    <row r="316265" spans="68:68" customFormat="1">
      <c r="BP316265" s="90"/>
    </row>
    <row r="316266" spans="68:68" customFormat="1">
      <c r="BP316266" s="90"/>
    </row>
    <row r="316267" spans="68:68" customFormat="1">
      <c r="BP316267" s="90"/>
    </row>
    <row r="316268" spans="68:68" customFormat="1">
      <c r="BP316268" s="90"/>
    </row>
    <row r="316269" spans="68:68" customFormat="1">
      <c r="BP316269" s="90"/>
    </row>
    <row r="316270" spans="68:68" customFormat="1">
      <c r="BP316270" s="90"/>
    </row>
    <row r="316271" spans="68:68" customFormat="1">
      <c r="BP316271" s="90"/>
    </row>
    <row r="316272" spans="68:68" customFormat="1">
      <c r="BP316272" s="90"/>
    </row>
    <row r="316273" spans="68:68" customFormat="1">
      <c r="BP316273" s="90"/>
    </row>
    <row r="316274" spans="68:68" customFormat="1">
      <c r="BP316274" s="90"/>
    </row>
    <row r="316275" spans="68:68" customFormat="1">
      <c r="BP316275" s="90"/>
    </row>
    <row r="316276" spans="68:68" customFormat="1">
      <c r="BP316276" s="90"/>
    </row>
    <row r="316277" spans="68:68" customFormat="1">
      <c r="BP316277" s="90"/>
    </row>
    <row r="316278" spans="68:68" customFormat="1">
      <c r="BP316278" s="90"/>
    </row>
    <row r="316279" spans="68:68" customFormat="1">
      <c r="BP316279" s="90"/>
    </row>
    <row r="316280" spans="68:68" customFormat="1">
      <c r="BP316280" s="90"/>
    </row>
    <row r="316281" spans="68:68" customFormat="1">
      <c r="BP316281" s="90"/>
    </row>
    <row r="316282" spans="68:68" customFormat="1">
      <c r="BP316282" s="90"/>
    </row>
    <row r="316283" spans="68:68" customFormat="1">
      <c r="BP316283" s="90"/>
    </row>
    <row r="316284" spans="68:68" customFormat="1">
      <c r="BP316284" s="90"/>
    </row>
    <row r="316285" spans="68:68" customFormat="1">
      <c r="BP316285" s="90"/>
    </row>
    <row r="316286" spans="68:68" customFormat="1">
      <c r="BP316286" s="90"/>
    </row>
    <row r="316287" spans="68:68" customFormat="1">
      <c r="BP316287" s="90"/>
    </row>
    <row r="316288" spans="68:68" customFormat="1">
      <c r="BP316288" s="90"/>
    </row>
    <row r="316289" spans="68:68" customFormat="1">
      <c r="BP316289" s="90"/>
    </row>
    <row r="316290" spans="68:68" customFormat="1">
      <c r="BP316290" s="90"/>
    </row>
    <row r="316291" spans="68:68" customFormat="1">
      <c r="BP316291" s="90"/>
    </row>
    <row r="316292" spans="68:68" customFormat="1">
      <c r="BP316292" s="90"/>
    </row>
    <row r="316293" spans="68:68" customFormat="1">
      <c r="BP316293" s="90"/>
    </row>
    <row r="316294" spans="68:68" customFormat="1">
      <c r="BP316294" s="90"/>
    </row>
    <row r="316295" spans="68:68" customFormat="1">
      <c r="BP316295" s="90"/>
    </row>
    <row r="316296" spans="68:68" customFormat="1">
      <c r="BP316296" s="90"/>
    </row>
    <row r="316297" spans="68:68" customFormat="1">
      <c r="BP316297" s="90"/>
    </row>
    <row r="316298" spans="68:68" customFormat="1">
      <c r="BP316298" s="90"/>
    </row>
    <row r="316299" spans="68:68" customFormat="1">
      <c r="BP316299" s="90"/>
    </row>
    <row r="316300" spans="68:68" customFormat="1">
      <c r="BP316300" s="90"/>
    </row>
    <row r="316301" spans="68:68" customFormat="1">
      <c r="BP316301" s="90"/>
    </row>
    <row r="316302" spans="68:68" customFormat="1">
      <c r="BP316302" s="90"/>
    </row>
    <row r="316303" spans="68:68" customFormat="1">
      <c r="BP316303" s="90"/>
    </row>
    <row r="316304" spans="68:68" customFormat="1">
      <c r="BP316304" s="90"/>
    </row>
    <row r="316305" spans="68:68" customFormat="1">
      <c r="BP316305" s="90"/>
    </row>
    <row r="316306" spans="68:68" customFormat="1">
      <c r="BP316306" s="90"/>
    </row>
    <row r="316307" spans="68:68" customFormat="1">
      <c r="BP316307" s="90"/>
    </row>
    <row r="316308" spans="68:68" customFormat="1">
      <c r="BP316308" s="90"/>
    </row>
    <row r="316309" spans="68:68" customFormat="1">
      <c r="BP316309" s="90"/>
    </row>
    <row r="316310" spans="68:68" customFormat="1">
      <c r="BP316310" s="90"/>
    </row>
    <row r="316311" spans="68:68" customFormat="1">
      <c r="BP316311" s="90"/>
    </row>
    <row r="316312" spans="68:68" customFormat="1">
      <c r="BP316312" s="90"/>
    </row>
    <row r="316313" spans="68:68" customFormat="1">
      <c r="BP316313" s="90"/>
    </row>
    <row r="316314" spans="68:68" customFormat="1">
      <c r="BP316314" s="90"/>
    </row>
    <row r="316315" spans="68:68" customFormat="1">
      <c r="BP316315" s="90"/>
    </row>
    <row r="316316" spans="68:68" customFormat="1">
      <c r="BP316316" s="90"/>
    </row>
    <row r="316317" spans="68:68" customFormat="1">
      <c r="BP316317" s="90"/>
    </row>
    <row r="316318" spans="68:68" customFormat="1">
      <c r="BP316318" s="90"/>
    </row>
    <row r="316319" spans="68:68" customFormat="1">
      <c r="BP316319" s="90"/>
    </row>
    <row r="316320" spans="68:68" customFormat="1">
      <c r="BP316320" s="90"/>
    </row>
    <row r="316321" spans="68:68" customFormat="1">
      <c r="BP316321" s="90"/>
    </row>
    <row r="316322" spans="68:68" customFormat="1">
      <c r="BP316322" s="90"/>
    </row>
    <row r="316323" spans="68:68" customFormat="1">
      <c r="BP316323" s="90"/>
    </row>
    <row r="316324" spans="68:68" customFormat="1">
      <c r="BP316324" s="90"/>
    </row>
    <row r="316325" spans="68:68" customFormat="1">
      <c r="BP316325" s="90"/>
    </row>
    <row r="316326" spans="68:68" customFormat="1">
      <c r="BP316326" s="90"/>
    </row>
    <row r="316327" spans="68:68" customFormat="1">
      <c r="BP316327" s="90"/>
    </row>
    <row r="316328" spans="68:68" customFormat="1">
      <c r="BP316328" s="90"/>
    </row>
    <row r="316329" spans="68:68" customFormat="1">
      <c r="BP316329" s="90"/>
    </row>
    <row r="316330" spans="68:68" customFormat="1">
      <c r="BP316330" s="90"/>
    </row>
    <row r="316331" spans="68:68" customFormat="1">
      <c r="BP316331" s="90"/>
    </row>
    <row r="316332" spans="68:68" customFormat="1">
      <c r="BP316332" s="90"/>
    </row>
    <row r="316333" spans="68:68" customFormat="1">
      <c r="BP316333" s="90"/>
    </row>
    <row r="316334" spans="68:68" customFormat="1">
      <c r="BP316334" s="90"/>
    </row>
    <row r="316335" spans="68:68" customFormat="1">
      <c r="BP316335" s="90"/>
    </row>
    <row r="316336" spans="68:68" customFormat="1">
      <c r="BP316336" s="90"/>
    </row>
    <row r="316337" spans="68:68" customFormat="1">
      <c r="BP316337" s="90"/>
    </row>
    <row r="316338" spans="68:68" customFormat="1">
      <c r="BP316338" s="90"/>
    </row>
    <row r="316339" spans="68:68" customFormat="1">
      <c r="BP316339" s="90"/>
    </row>
    <row r="316340" spans="68:68" customFormat="1">
      <c r="BP316340" s="90"/>
    </row>
    <row r="316341" spans="68:68" customFormat="1">
      <c r="BP316341" s="90"/>
    </row>
    <row r="316342" spans="68:68" customFormat="1">
      <c r="BP316342" s="90"/>
    </row>
    <row r="316343" spans="68:68" customFormat="1">
      <c r="BP316343" s="90"/>
    </row>
    <row r="316344" spans="68:68" customFormat="1">
      <c r="BP316344" s="90"/>
    </row>
    <row r="316345" spans="68:68" customFormat="1">
      <c r="BP316345" s="90"/>
    </row>
    <row r="316346" spans="68:68" customFormat="1">
      <c r="BP316346" s="90"/>
    </row>
    <row r="316347" spans="68:68" customFormat="1">
      <c r="BP316347" s="90"/>
    </row>
    <row r="316348" spans="68:68" customFormat="1">
      <c r="BP316348" s="90"/>
    </row>
    <row r="316349" spans="68:68" customFormat="1">
      <c r="BP316349" s="90"/>
    </row>
    <row r="316350" spans="68:68" customFormat="1">
      <c r="BP316350" s="90"/>
    </row>
    <row r="316351" spans="68:68" customFormat="1">
      <c r="BP316351" s="90"/>
    </row>
    <row r="316352" spans="68:68" customFormat="1">
      <c r="BP316352" s="90"/>
    </row>
    <row r="316353" spans="68:68" customFormat="1">
      <c r="BP316353" s="90"/>
    </row>
    <row r="316354" spans="68:68" customFormat="1">
      <c r="BP316354" s="90"/>
    </row>
    <row r="316355" spans="68:68" customFormat="1">
      <c r="BP316355" s="90"/>
    </row>
    <row r="316356" spans="68:68" customFormat="1">
      <c r="BP316356" s="90"/>
    </row>
    <row r="316357" spans="68:68" customFormat="1">
      <c r="BP316357" s="90"/>
    </row>
    <row r="316358" spans="68:68" customFormat="1">
      <c r="BP316358" s="90"/>
    </row>
    <row r="316359" spans="68:68" customFormat="1">
      <c r="BP316359" s="90"/>
    </row>
    <row r="316360" spans="68:68" customFormat="1">
      <c r="BP316360" s="90"/>
    </row>
    <row r="316361" spans="68:68" customFormat="1">
      <c r="BP316361" s="90"/>
    </row>
    <row r="316362" spans="68:68" customFormat="1">
      <c r="BP316362" s="90"/>
    </row>
    <row r="316363" spans="68:68" customFormat="1">
      <c r="BP316363" s="90"/>
    </row>
    <row r="316364" spans="68:68" customFormat="1">
      <c r="BP316364" s="90"/>
    </row>
    <row r="316365" spans="68:68" customFormat="1">
      <c r="BP316365" s="90"/>
    </row>
    <row r="316366" spans="68:68" customFormat="1">
      <c r="BP316366" s="90"/>
    </row>
    <row r="316367" spans="68:68" customFormat="1">
      <c r="BP316367" s="90"/>
    </row>
    <row r="316368" spans="68:68" customFormat="1">
      <c r="BP316368" s="90"/>
    </row>
    <row r="316369" spans="68:68" customFormat="1">
      <c r="BP316369" s="90"/>
    </row>
    <row r="316370" spans="68:68" customFormat="1">
      <c r="BP316370" s="90"/>
    </row>
    <row r="316371" spans="68:68" customFormat="1">
      <c r="BP316371" s="90"/>
    </row>
    <row r="316372" spans="68:68" customFormat="1">
      <c r="BP316372" s="90"/>
    </row>
    <row r="316373" spans="68:68" customFormat="1">
      <c r="BP316373" s="90"/>
    </row>
    <row r="316374" spans="68:68" customFormat="1">
      <c r="BP316374" s="90"/>
    </row>
    <row r="316375" spans="68:68" customFormat="1">
      <c r="BP316375" s="90"/>
    </row>
    <row r="316376" spans="68:68" customFormat="1">
      <c r="BP316376" s="90"/>
    </row>
    <row r="316377" spans="68:68" customFormat="1">
      <c r="BP316377" s="90"/>
    </row>
    <row r="316378" spans="68:68" customFormat="1">
      <c r="BP316378" s="90"/>
    </row>
    <row r="316379" spans="68:68" customFormat="1">
      <c r="BP316379" s="90"/>
    </row>
    <row r="316380" spans="68:68" customFormat="1">
      <c r="BP316380" s="90"/>
    </row>
    <row r="316381" spans="68:68" customFormat="1">
      <c r="BP316381" s="90"/>
    </row>
    <row r="316382" spans="68:68" customFormat="1">
      <c r="BP316382" s="90"/>
    </row>
    <row r="316383" spans="68:68" customFormat="1">
      <c r="BP316383" s="90"/>
    </row>
    <row r="316384" spans="68:68" customFormat="1">
      <c r="BP316384" s="90"/>
    </row>
    <row r="316385" spans="68:68" customFormat="1">
      <c r="BP316385" s="90"/>
    </row>
    <row r="316386" spans="68:68" customFormat="1">
      <c r="BP316386" s="90"/>
    </row>
    <row r="316387" spans="68:68" customFormat="1">
      <c r="BP316387" s="90"/>
    </row>
    <row r="316388" spans="68:68" customFormat="1">
      <c r="BP316388" s="90"/>
    </row>
    <row r="316389" spans="68:68" customFormat="1">
      <c r="BP316389" s="90"/>
    </row>
    <row r="316390" spans="68:68" customFormat="1">
      <c r="BP316390" s="90"/>
    </row>
    <row r="316391" spans="68:68" customFormat="1">
      <c r="BP316391" s="90"/>
    </row>
    <row r="316392" spans="68:68" customFormat="1">
      <c r="BP316392" s="90"/>
    </row>
    <row r="316393" spans="68:68" customFormat="1">
      <c r="BP316393" s="90"/>
    </row>
    <row r="316394" spans="68:68" customFormat="1">
      <c r="BP316394" s="90"/>
    </row>
    <row r="316395" spans="68:68" customFormat="1">
      <c r="BP316395" s="90"/>
    </row>
    <row r="316396" spans="68:68" customFormat="1">
      <c r="BP316396" s="90"/>
    </row>
    <row r="316397" spans="68:68" customFormat="1">
      <c r="BP316397" s="90"/>
    </row>
    <row r="316398" spans="68:68" customFormat="1">
      <c r="BP316398" s="90"/>
    </row>
    <row r="316399" spans="68:68" customFormat="1">
      <c r="BP316399" s="90"/>
    </row>
    <row r="316400" spans="68:68" customFormat="1">
      <c r="BP316400" s="90"/>
    </row>
    <row r="316401" spans="68:68" customFormat="1">
      <c r="BP316401" s="90"/>
    </row>
    <row r="316402" spans="68:68" customFormat="1">
      <c r="BP316402" s="90"/>
    </row>
    <row r="316403" spans="68:68" customFormat="1">
      <c r="BP316403" s="90"/>
    </row>
    <row r="316404" spans="68:68" customFormat="1">
      <c r="BP316404" s="90"/>
    </row>
    <row r="316405" spans="68:68" customFormat="1">
      <c r="BP316405" s="90"/>
    </row>
    <row r="316406" spans="68:68" customFormat="1">
      <c r="BP316406" s="90"/>
    </row>
    <row r="316407" spans="68:68" customFormat="1">
      <c r="BP316407" s="90"/>
    </row>
    <row r="316408" spans="68:68" customFormat="1">
      <c r="BP316408" s="90"/>
    </row>
    <row r="316409" spans="68:68" customFormat="1">
      <c r="BP316409" s="90"/>
    </row>
    <row r="316410" spans="68:68" customFormat="1">
      <c r="BP316410" s="90"/>
    </row>
    <row r="316411" spans="68:68" customFormat="1">
      <c r="BP316411" s="90"/>
    </row>
    <row r="316412" spans="68:68" customFormat="1">
      <c r="BP316412" s="90"/>
    </row>
    <row r="316413" spans="68:68" customFormat="1">
      <c r="BP316413" s="90"/>
    </row>
    <row r="316414" spans="68:68" customFormat="1">
      <c r="BP316414" s="90"/>
    </row>
    <row r="316415" spans="68:68" customFormat="1">
      <c r="BP316415" s="90"/>
    </row>
    <row r="316416" spans="68:68" customFormat="1">
      <c r="BP316416" s="90"/>
    </row>
    <row r="316417" spans="68:68" customFormat="1">
      <c r="BP316417" s="90"/>
    </row>
    <row r="316418" spans="68:68" customFormat="1">
      <c r="BP316418" s="90"/>
    </row>
    <row r="316419" spans="68:68" customFormat="1">
      <c r="BP316419" s="90"/>
    </row>
    <row r="316420" spans="68:68" customFormat="1">
      <c r="BP316420" s="90"/>
    </row>
    <row r="316421" spans="68:68" customFormat="1">
      <c r="BP316421" s="90"/>
    </row>
    <row r="316422" spans="68:68" customFormat="1">
      <c r="BP316422" s="90"/>
    </row>
    <row r="316423" spans="68:68" customFormat="1">
      <c r="BP316423" s="90"/>
    </row>
    <row r="316424" spans="68:68" customFormat="1">
      <c r="BP316424" s="90"/>
    </row>
    <row r="316425" spans="68:68" customFormat="1">
      <c r="BP316425" s="90"/>
    </row>
    <row r="316426" spans="68:68" customFormat="1">
      <c r="BP316426" s="90"/>
    </row>
    <row r="316427" spans="68:68" customFormat="1">
      <c r="BP316427" s="90"/>
    </row>
    <row r="316428" spans="68:68" customFormat="1">
      <c r="BP316428" s="90"/>
    </row>
    <row r="316429" spans="68:68" customFormat="1">
      <c r="BP316429" s="90"/>
    </row>
    <row r="316430" spans="68:68" customFormat="1">
      <c r="BP316430" s="90"/>
    </row>
    <row r="316431" spans="68:68" customFormat="1">
      <c r="BP316431" s="90"/>
    </row>
    <row r="316432" spans="68:68" customFormat="1">
      <c r="BP316432" s="90"/>
    </row>
    <row r="316433" spans="68:68" customFormat="1">
      <c r="BP316433" s="90"/>
    </row>
    <row r="316434" spans="68:68" customFormat="1">
      <c r="BP316434" s="90"/>
    </row>
    <row r="316435" spans="68:68" customFormat="1">
      <c r="BP316435" s="90"/>
    </row>
    <row r="316436" spans="68:68" customFormat="1">
      <c r="BP316436" s="90"/>
    </row>
    <row r="316437" spans="68:68" customFormat="1">
      <c r="BP316437" s="90"/>
    </row>
    <row r="316438" spans="68:68" customFormat="1">
      <c r="BP316438" s="90"/>
    </row>
    <row r="316439" spans="68:68" customFormat="1">
      <c r="BP316439" s="90"/>
    </row>
    <row r="316440" spans="68:68" customFormat="1">
      <c r="BP316440" s="90"/>
    </row>
    <row r="316441" spans="68:68" customFormat="1">
      <c r="BP316441" s="90"/>
    </row>
    <row r="316442" spans="68:68" customFormat="1">
      <c r="BP316442" s="90"/>
    </row>
    <row r="316443" spans="68:68" customFormat="1">
      <c r="BP316443" s="90"/>
    </row>
    <row r="316444" spans="68:68" customFormat="1">
      <c r="BP316444" s="90"/>
    </row>
    <row r="316445" spans="68:68" customFormat="1">
      <c r="BP316445" s="90"/>
    </row>
    <row r="316446" spans="68:68" customFormat="1">
      <c r="BP316446" s="90"/>
    </row>
    <row r="316447" spans="68:68" customFormat="1">
      <c r="BP316447" s="90"/>
    </row>
    <row r="316448" spans="68:68" customFormat="1">
      <c r="BP316448" s="90"/>
    </row>
    <row r="316449" spans="68:68" customFormat="1">
      <c r="BP316449" s="90"/>
    </row>
    <row r="316450" spans="68:68" customFormat="1">
      <c r="BP316450" s="90"/>
    </row>
    <row r="316451" spans="68:68" customFormat="1">
      <c r="BP316451" s="90"/>
    </row>
    <row r="316452" spans="68:68" customFormat="1">
      <c r="BP316452" s="90"/>
    </row>
    <row r="316453" spans="68:68" customFormat="1">
      <c r="BP316453" s="90"/>
    </row>
    <row r="316454" spans="68:68" customFormat="1">
      <c r="BP316454" s="90"/>
    </row>
    <row r="316455" spans="68:68" customFormat="1">
      <c r="BP316455" s="90"/>
    </row>
    <row r="316456" spans="68:68" customFormat="1">
      <c r="BP316456" s="90"/>
    </row>
    <row r="316457" spans="68:68" customFormat="1">
      <c r="BP316457" s="90"/>
    </row>
    <row r="316458" spans="68:68" customFormat="1">
      <c r="BP316458" s="90"/>
    </row>
    <row r="316459" spans="68:68" customFormat="1">
      <c r="BP316459" s="90"/>
    </row>
    <row r="316460" spans="68:68" customFormat="1">
      <c r="BP316460" s="90"/>
    </row>
    <row r="316461" spans="68:68" customFormat="1">
      <c r="BP316461" s="90"/>
    </row>
    <row r="316462" spans="68:68" customFormat="1">
      <c r="BP316462" s="90"/>
    </row>
    <row r="316463" spans="68:68" customFormat="1">
      <c r="BP316463" s="90"/>
    </row>
    <row r="316464" spans="68:68" customFormat="1">
      <c r="BP316464" s="90"/>
    </row>
    <row r="316465" spans="68:68" customFormat="1">
      <c r="BP316465" s="90"/>
    </row>
    <row r="316466" spans="68:68" customFormat="1">
      <c r="BP316466" s="90"/>
    </row>
    <row r="316467" spans="68:68" customFormat="1">
      <c r="BP316467" s="90"/>
    </row>
    <row r="316468" spans="68:68" customFormat="1">
      <c r="BP316468" s="90"/>
    </row>
    <row r="316469" spans="68:68" customFormat="1">
      <c r="BP316469" s="90"/>
    </row>
    <row r="316470" spans="68:68" customFormat="1">
      <c r="BP316470" s="90"/>
    </row>
    <row r="316471" spans="68:68" customFormat="1">
      <c r="BP316471" s="90"/>
    </row>
    <row r="316472" spans="68:68" customFormat="1">
      <c r="BP316472" s="90"/>
    </row>
    <row r="316473" spans="68:68" customFormat="1">
      <c r="BP316473" s="90"/>
    </row>
    <row r="316474" spans="68:68" customFormat="1">
      <c r="BP316474" s="90"/>
    </row>
    <row r="316475" spans="68:68" customFormat="1">
      <c r="BP316475" s="90"/>
    </row>
    <row r="316476" spans="68:68" customFormat="1">
      <c r="BP316476" s="90"/>
    </row>
    <row r="316477" spans="68:68" customFormat="1">
      <c r="BP316477" s="90"/>
    </row>
    <row r="316478" spans="68:68" customFormat="1">
      <c r="BP316478" s="90"/>
    </row>
    <row r="316479" spans="68:68" customFormat="1">
      <c r="BP316479" s="90"/>
    </row>
    <row r="316480" spans="68:68" customFormat="1">
      <c r="BP316480" s="90"/>
    </row>
    <row r="316481" spans="68:68" customFormat="1">
      <c r="BP316481" s="90"/>
    </row>
    <row r="316482" spans="68:68" customFormat="1">
      <c r="BP316482" s="90"/>
    </row>
    <row r="316483" spans="68:68" customFormat="1">
      <c r="BP316483" s="90"/>
    </row>
    <row r="316484" spans="68:68" customFormat="1">
      <c r="BP316484" s="90"/>
    </row>
    <row r="316485" spans="68:68" customFormat="1">
      <c r="BP316485" s="90"/>
    </row>
    <row r="316486" spans="68:68" customFormat="1">
      <c r="BP316486" s="90"/>
    </row>
    <row r="316487" spans="68:68" customFormat="1">
      <c r="BP316487" s="90"/>
    </row>
    <row r="316488" spans="68:68" customFormat="1">
      <c r="BP316488" s="90"/>
    </row>
    <row r="316489" spans="68:68" customFormat="1">
      <c r="BP316489" s="90"/>
    </row>
    <row r="316490" spans="68:68" customFormat="1">
      <c r="BP316490" s="90"/>
    </row>
    <row r="316491" spans="68:68" customFormat="1">
      <c r="BP316491" s="90"/>
    </row>
    <row r="316492" spans="68:68" customFormat="1">
      <c r="BP316492" s="90"/>
    </row>
    <row r="316493" spans="68:68" customFormat="1">
      <c r="BP316493" s="90"/>
    </row>
    <row r="316494" spans="68:68" customFormat="1">
      <c r="BP316494" s="90"/>
    </row>
    <row r="316495" spans="68:68" customFormat="1">
      <c r="BP316495" s="90"/>
    </row>
    <row r="316496" spans="68:68" customFormat="1">
      <c r="BP316496" s="90"/>
    </row>
    <row r="316497" spans="68:68" customFormat="1">
      <c r="BP316497" s="90"/>
    </row>
    <row r="316498" spans="68:68" customFormat="1">
      <c r="BP316498" s="90"/>
    </row>
    <row r="316499" spans="68:68" customFormat="1">
      <c r="BP316499" s="90"/>
    </row>
    <row r="316500" spans="68:68" customFormat="1">
      <c r="BP316500" s="90"/>
    </row>
    <row r="316501" spans="68:68" customFormat="1">
      <c r="BP316501" s="90"/>
    </row>
    <row r="316502" spans="68:68" customFormat="1">
      <c r="BP316502" s="90"/>
    </row>
    <row r="316503" spans="68:68" customFormat="1">
      <c r="BP316503" s="90"/>
    </row>
    <row r="316504" spans="68:68" customFormat="1">
      <c r="BP316504" s="90"/>
    </row>
    <row r="316505" spans="68:68" customFormat="1">
      <c r="BP316505" s="90"/>
    </row>
    <row r="316506" spans="68:68" customFormat="1">
      <c r="BP316506" s="90"/>
    </row>
    <row r="316507" spans="68:68" customFormat="1">
      <c r="BP316507" s="90"/>
    </row>
    <row r="316508" spans="68:68" customFormat="1">
      <c r="BP316508" s="90"/>
    </row>
    <row r="316509" spans="68:68" customFormat="1">
      <c r="BP316509" s="90"/>
    </row>
    <row r="316510" spans="68:68" customFormat="1">
      <c r="BP316510" s="90"/>
    </row>
    <row r="316511" spans="68:68" customFormat="1">
      <c r="BP316511" s="90"/>
    </row>
    <row r="316512" spans="68:68" customFormat="1">
      <c r="BP316512" s="90"/>
    </row>
    <row r="316513" spans="68:68" customFormat="1">
      <c r="BP316513" s="90"/>
    </row>
    <row r="316514" spans="68:68" customFormat="1">
      <c r="BP316514" s="90"/>
    </row>
    <row r="316515" spans="68:68" customFormat="1">
      <c r="BP316515" s="90"/>
    </row>
    <row r="316516" spans="68:68" customFormat="1">
      <c r="BP316516" s="90"/>
    </row>
    <row r="316517" spans="68:68" customFormat="1">
      <c r="BP316517" s="90"/>
    </row>
    <row r="316518" spans="68:68" customFormat="1">
      <c r="BP316518" s="90"/>
    </row>
    <row r="316519" spans="68:68" customFormat="1">
      <c r="BP316519" s="90"/>
    </row>
    <row r="316520" spans="68:68" customFormat="1">
      <c r="BP316520" s="90"/>
    </row>
    <row r="316521" spans="68:68" customFormat="1">
      <c r="BP316521" s="90"/>
    </row>
    <row r="316522" spans="68:68" customFormat="1">
      <c r="BP316522" s="90"/>
    </row>
    <row r="316523" spans="68:68" customFormat="1">
      <c r="BP316523" s="90"/>
    </row>
    <row r="316524" spans="68:68" customFormat="1">
      <c r="BP316524" s="90"/>
    </row>
    <row r="316525" spans="68:68" customFormat="1">
      <c r="BP316525" s="90"/>
    </row>
    <row r="316526" spans="68:68" customFormat="1">
      <c r="BP316526" s="90"/>
    </row>
    <row r="316527" spans="68:68" customFormat="1">
      <c r="BP316527" s="90"/>
    </row>
    <row r="316528" spans="68:68" customFormat="1">
      <c r="BP316528" s="90"/>
    </row>
    <row r="316529" spans="68:68" customFormat="1">
      <c r="BP316529" s="90"/>
    </row>
    <row r="316530" spans="68:68" customFormat="1">
      <c r="BP316530" s="90"/>
    </row>
    <row r="316531" spans="68:68" customFormat="1">
      <c r="BP316531" s="90"/>
    </row>
    <row r="316532" spans="68:68" customFormat="1">
      <c r="BP316532" s="90"/>
    </row>
    <row r="316533" spans="68:68" customFormat="1">
      <c r="BP316533" s="90"/>
    </row>
    <row r="316534" spans="68:68" customFormat="1">
      <c r="BP316534" s="90"/>
    </row>
    <row r="316535" spans="68:68" customFormat="1">
      <c r="BP316535" s="90"/>
    </row>
    <row r="316536" spans="68:68" customFormat="1">
      <c r="BP316536" s="90"/>
    </row>
    <row r="316537" spans="68:68" customFormat="1">
      <c r="BP316537" s="90"/>
    </row>
    <row r="316538" spans="68:68" customFormat="1">
      <c r="BP316538" s="90"/>
    </row>
    <row r="316539" spans="68:68" customFormat="1">
      <c r="BP316539" s="90"/>
    </row>
    <row r="316540" spans="68:68" customFormat="1">
      <c r="BP316540" s="90"/>
    </row>
    <row r="316541" spans="68:68" customFormat="1">
      <c r="BP316541" s="90"/>
    </row>
    <row r="316542" spans="68:68" customFormat="1">
      <c r="BP316542" s="90"/>
    </row>
    <row r="316543" spans="68:68" customFormat="1">
      <c r="BP316543" s="90"/>
    </row>
    <row r="316544" spans="68:68" customFormat="1">
      <c r="BP316544" s="90"/>
    </row>
    <row r="316545" spans="68:68" customFormat="1">
      <c r="BP316545" s="90"/>
    </row>
    <row r="316546" spans="68:68" customFormat="1">
      <c r="BP316546" s="90"/>
    </row>
    <row r="316547" spans="68:68" customFormat="1">
      <c r="BP316547" s="90"/>
    </row>
    <row r="316548" spans="68:68" customFormat="1">
      <c r="BP316548" s="90"/>
    </row>
    <row r="316549" spans="68:68" customFormat="1">
      <c r="BP316549" s="90"/>
    </row>
    <row r="316550" spans="68:68" customFormat="1">
      <c r="BP316550" s="90"/>
    </row>
    <row r="316551" spans="68:68" customFormat="1">
      <c r="BP316551" s="90"/>
    </row>
    <row r="316552" spans="68:68" customFormat="1">
      <c r="BP316552" s="90"/>
    </row>
    <row r="316553" spans="68:68" customFormat="1">
      <c r="BP316553" s="90"/>
    </row>
    <row r="316554" spans="68:68" customFormat="1">
      <c r="BP316554" s="90"/>
    </row>
    <row r="316555" spans="68:68" customFormat="1">
      <c r="BP316555" s="90"/>
    </row>
    <row r="316556" spans="68:68" customFormat="1">
      <c r="BP316556" s="90"/>
    </row>
    <row r="316557" spans="68:68" customFormat="1">
      <c r="BP316557" s="90"/>
    </row>
    <row r="316558" spans="68:68" customFormat="1">
      <c r="BP316558" s="90"/>
    </row>
    <row r="316559" spans="68:68" customFormat="1">
      <c r="BP316559" s="90"/>
    </row>
    <row r="316560" spans="68:68" customFormat="1">
      <c r="BP316560" s="90"/>
    </row>
    <row r="316561" spans="68:68" customFormat="1">
      <c r="BP316561" s="90"/>
    </row>
    <row r="316562" spans="68:68" customFormat="1">
      <c r="BP316562" s="90"/>
    </row>
    <row r="316563" spans="68:68" customFormat="1">
      <c r="BP316563" s="90"/>
    </row>
    <row r="316564" spans="68:68" customFormat="1">
      <c r="BP316564" s="90"/>
    </row>
    <row r="316565" spans="68:68" customFormat="1">
      <c r="BP316565" s="90"/>
    </row>
    <row r="316566" spans="68:68" customFormat="1">
      <c r="BP316566" s="90"/>
    </row>
    <row r="316567" spans="68:68" customFormat="1">
      <c r="BP316567" s="90"/>
    </row>
    <row r="316568" spans="68:68" customFormat="1">
      <c r="BP316568" s="90"/>
    </row>
    <row r="316569" spans="68:68" customFormat="1">
      <c r="BP316569" s="90"/>
    </row>
    <row r="316570" spans="68:68" customFormat="1">
      <c r="BP316570" s="90"/>
    </row>
    <row r="316571" spans="68:68" customFormat="1">
      <c r="BP316571" s="90"/>
    </row>
    <row r="316572" spans="68:68" customFormat="1">
      <c r="BP316572" s="90"/>
    </row>
    <row r="316573" spans="68:68" customFormat="1">
      <c r="BP316573" s="90"/>
    </row>
    <row r="316574" spans="68:68" customFormat="1">
      <c r="BP316574" s="90"/>
    </row>
    <row r="316575" spans="68:68" customFormat="1">
      <c r="BP316575" s="90"/>
    </row>
    <row r="316576" spans="68:68" customFormat="1">
      <c r="BP316576" s="90"/>
    </row>
    <row r="316577" spans="68:68" customFormat="1">
      <c r="BP316577" s="90"/>
    </row>
    <row r="316578" spans="68:68" customFormat="1">
      <c r="BP316578" s="90"/>
    </row>
    <row r="316579" spans="68:68" customFormat="1">
      <c r="BP316579" s="90"/>
    </row>
    <row r="316580" spans="68:68" customFormat="1">
      <c r="BP316580" s="90"/>
    </row>
    <row r="316581" spans="68:68" customFormat="1">
      <c r="BP316581" s="90"/>
    </row>
    <row r="316582" spans="68:68" customFormat="1">
      <c r="BP316582" s="90"/>
    </row>
    <row r="316583" spans="68:68" customFormat="1">
      <c r="BP316583" s="90"/>
    </row>
    <row r="316584" spans="68:68" customFormat="1">
      <c r="BP316584" s="90"/>
    </row>
    <row r="316585" spans="68:68" customFormat="1">
      <c r="BP316585" s="90"/>
    </row>
    <row r="316586" spans="68:68" customFormat="1">
      <c r="BP316586" s="90"/>
    </row>
    <row r="316587" spans="68:68" customFormat="1">
      <c r="BP316587" s="90"/>
    </row>
    <row r="316588" spans="68:68" customFormat="1">
      <c r="BP316588" s="90"/>
    </row>
    <row r="316589" spans="68:68" customFormat="1">
      <c r="BP316589" s="90"/>
    </row>
    <row r="316590" spans="68:68" customFormat="1">
      <c r="BP316590" s="90"/>
    </row>
    <row r="316591" spans="68:68" customFormat="1">
      <c r="BP316591" s="90"/>
    </row>
    <row r="316592" spans="68:68" customFormat="1">
      <c r="BP316592" s="90"/>
    </row>
    <row r="316593" spans="68:68" customFormat="1">
      <c r="BP316593" s="90"/>
    </row>
    <row r="316594" spans="68:68" customFormat="1">
      <c r="BP316594" s="90"/>
    </row>
    <row r="316595" spans="68:68" customFormat="1">
      <c r="BP316595" s="90"/>
    </row>
    <row r="316596" spans="68:68" customFormat="1">
      <c r="BP316596" s="90"/>
    </row>
    <row r="316597" spans="68:68" customFormat="1">
      <c r="BP316597" s="90"/>
    </row>
    <row r="316598" spans="68:68" customFormat="1">
      <c r="BP316598" s="90"/>
    </row>
    <row r="316599" spans="68:68" customFormat="1">
      <c r="BP316599" s="90"/>
    </row>
    <row r="316600" spans="68:68" customFormat="1">
      <c r="BP316600" s="90"/>
    </row>
    <row r="316601" spans="68:68" customFormat="1">
      <c r="BP316601" s="90"/>
    </row>
    <row r="316602" spans="68:68" customFormat="1">
      <c r="BP316602" s="90"/>
    </row>
    <row r="316603" spans="68:68" customFormat="1">
      <c r="BP316603" s="90"/>
    </row>
    <row r="316604" spans="68:68" customFormat="1">
      <c r="BP316604" s="90"/>
    </row>
    <row r="316605" spans="68:68" customFormat="1">
      <c r="BP316605" s="90"/>
    </row>
    <row r="316606" spans="68:68" customFormat="1">
      <c r="BP316606" s="90"/>
    </row>
    <row r="316607" spans="68:68" customFormat="1">
      <c r="BP316607" s="90"/>
    </row>
    <row r="316608" spans="68:68" customFormat="1">
      <c r="BP316608" s="90"/>
    </row>
    <row r="316609" spans="68:68" customFormat="1">
      <c r="BP316609" s="90"/>
    </row>
    <row r="316610" spans="68:68" customFormat="1">
      <c r="BP316610" s="90"/>
    </row>
    <row r="316611" spans="68:68" customFormat="1">
      <c r="BP316611" s="90"/>
    </row>
    <row r="316612" spans="68:68" customFormat="1">
      <c r="BP316612" s="90"/>
    </row>
    <row r="316613" spans="68:68" customFormat="1">
      <c r="BP316613" s="90"/>
    </row>
    <row r="316614" spans="68:68" customFormat="1">
      <c r="BP316614" s="90"/>
    </row>
    <row r="316615" spans="68:68" customFormat="1">
      <c r="BP316615" s="90"/>
    </row>
    <row r="316616" spans="68:68" customFormat="1">
      <c r="BP316616" s="90"/>
    </row>
    <row r="316617" spans="68:68" customFormat="1">
      <c r="BP316617" s="90"/>
    </row>
    <row r="316618" spans="68:68" customFormat="1">
      <c r="BP316618" s="90"/>
    </row>
    <row r="316619" spans="68:68" customFormat="1">
      <c r="BP316619" s="90"/>
    </row>
    <row r="316620" spans="68:68" customFormat="1">
      <c r="BP316620" s="90"/>
    </row>
    <row r="316621" spans="68:68" customFormat="1">
      <c r="BP316621" s="90"/>
    </row>
    <row r="316622" spans="68:68" customFormat="1">
      <c r="BP316622" s="90"/>
    </row>
    <row r="316623" spans="68:68" customFormat="1">
      <c r="BP316623" s="90"/>
    </row>
    <row r="316624" spans="68:68" customFormat="1">
      <c r="BP316624" s="90"/>
    </row>
    <row r="316625" spans="68:68" customFormat="1">
      <c r="BP316625" s="90"/>
    </row>
    <row r="316626" spans="68:68" customFormat="1">
      <c r="BP316626" s="90"/>
    </row>
    <row r="316627" spans="68:68" customFormat="1">
      <c r="BP316627" s="90"/>
    </row>
    <row r="316628" spans="68:68" customFormat="1">
      <c r="BP316628" s="90"/>
    </row>
    <row r="316629" spans="68:68" customFormat="1">
      <c r="BP316629" s="90"/>
    </row>
    <row r="316630" spans="68:68" customFormat="1">
      <c r="BP316630" s="90"/>
    </row>
    <row r="316631" spans="68:68" customFormat="1">
      <c r="BP316631" s="90"/>
    </row>
    <row r="316632" spans="68:68" customFormat="1">
      <c r="BP316632" s="90"/>
    </row>
    <row r="316633" spans="68:68" customFormat="1">
      <c r="BP316633" s="90"/>
    </row>
    <row r="316634" spans="68:68" customFormat="1">
      <c r="BP316634" s="90"/>
    </row>
    <row r="316635" spans="68:68" customFormat="1">
      <c r="BP316635" s="90"/>
    </row>
    <row r="316636" spans="68:68" customFormat="1">
      <c r="BP316636" s="90"/>
    </row>
    <row r="316637" spans="68:68" customFormat="1">
      <c r="BP316637" s="90"/>
    </row>
    <row r="316638" spans="68:68" customFormat="1">
      <c r="BP316638" s="90"/>
    </row>
    <row r="316639" spans="68:68" customFormat="1">
      <c r="BP316639" s="90"/>
    </row>
    <row r="316640" spans="68:68" customFormat="1">
      <c r="BP316640" s="90"/>
    </row>
    <row r="316641" spans="68:68" customFormat="1">
      <c r="BP316641" s="90"/>
    </row>
    <row r="316642" spans="68:68" customFormat="1">
      <c r="BP316642" s="90"/>
    </row>
    <row r="316643" spans="68:68" customFormat="1">
      <c r="BP316643" s="90"/>
    </row>
    <row r="316644" spans="68:68" customFormat="1">
      <c r="BP316644" s="90"/>
    </row>
    <row r="316645" spans="68:68" customFormat="1">
      <c r="BP316645" s="90"/>
    </row>
    <row r="316646" spans="68:68" customFormat="1">
      <c r="BP316646" s="90"/>
    </row>
    <row r="316647" spans="68:68" customFormat="1">
      <c r="BP316647" s="90"/>
    </row>
    <row r="316648" spans="68:68" customFormat="1">
      <c r="BP316648" s="90"/>
    </row>
    <row r="316649" spans="68:68" customFormat="1">
      <c r="BP316649" s="90"/>
    </row>
    <row r="316650" spans="68:68" customFormat="1">
      <c r="BP316650" s="90"/>
    </row>
    <row r="316651" spans="68:68" customFormat="1">
      <c r="BP316651" s="90"/>
    </row>
    <row r="316652" spans="68:68" customFormat="1">
      <c r="BP316652" s="90"/>
    </row>
    <row r="316653" spans="68:68" customFormat="1">
      <c r="BP316653" s="90"/>
    </row>
    <row r="316654" spans="68:68" customFormat="1">
      <c r="BP316654" s="90"/>
    </row>
    <row r="316655" spans="68:68" customFormat="1">
      <c r="BP316655" s="90"/>
    </row>
    <row r="316656" spans="68:68" customFormat="1">
      <c r="BP316656" s="90"/>
    </row>
    <row r="316657" spans="68:68" customFormat="1">
      <c r="BP316657" s="90"/>
    </row>
    <row r="316658" spans="68:68" customFormat="1">
      <c r="BP316658" s="90"/>
    </row>
    <row r="316659" spans="68:68" customFormat="1">
      <c r="BP316659" s="90"/>
    </row>
    <row r="316660" spans="68:68" customFormat="1">
      <c r="BP316660" s="90"/>
    </row>
    <row r="316661" spans="68:68" customFormat="1">
      <c r="BP316661" s="90"/>
    </row>
    <row r="316662" spans="68:68" customFormat="1">
      <c r="BP316662" s="90"/>
    </row>
    <row r="316663" spans="68:68" customFormat="1">
      <c r="BP316663" s="90"/>
    </row>
    <row r="316664" spans="68:68" customFormat="1">
      <c r="BP316664" s="90"/>
    </row>
    <row r="316665" spans="68:68" customFormat="1">
      <c r="BP316665" s="90"/>
    </row>
    <row r="316666" spans="68:68" customFormat="1">
      <c r="BP316666" s="90"/>
    </row>
    <row r="316667" spans="68:68" customFormat="1">
      <c r="BP316667" s="90"/>
    </row>
    <row r="316668" spans="68:68" customFormat="1">
      <c r="BP316668" s="90"/>
    </row>
    <row r="316669" spans="68:68" customFormat="1">
      <c r="BP316669" s="90"/>
    </row>
    <row r="316670" spans="68:68" customFormat="1">
      <c r="BP316670" s="90"/>
    </row>
    <row r="316671" spans="68:68" customFormat="1">
      <c r="BP316671" s="90"/>
    </row>
    <row r="316672" spans="68:68" customFormat="1">
      <c r="BP316672" s="90"/>
    </row>
    <row r="316673" spans="68:68" customFormat="1">
      <c r="BP316673" s="90"/>
    </row>
    <row r="316674" spans="68:68" customFormat="1">
      <c r="BP316674" s="90"/>
    </row>
    <row r="316675" spans="68:68" customFormat="1">
      <c r="BP316675" s="90"/>
    </row>
    <row r="316676" spans="68:68" customFormat="1">
      <c r="BP316676" s="90"/>
    </row>
    <row r="316677" spans="68:68" customFormat="1">
      <c r="BP316677" s="90"/>
    </row>
    <row r="316678" spans="68:68" customFormat="1">
      <c r="BP316678" s="90"/>
    </row>
    <row r="316679" spans="68:68" customFormat="1">
      <c r="BP316679" s="90"/>
    </row>
    <row r="316680" spans="68:68" customFormat="1">
      <c r="BP316680" s="90"/>
    </row>
    <row r="316681" spans="68:68" customFormat="1">
      <c r="BP316681" s="90"/>
    </row>
    <row r="316682" spans="68:68" customFormat="1">
      <c r="BP316682" s="90"/>
    </row>
    <row r="316683" spans="68:68" customFormat="1">
      <c r="BP316683" s="90"/>
    </row>
    <row r="316684" spans="68:68" customFormat="1">
      <c r="BP316684" s="90"/>
    </row>
    <row r="316685" spans="68:68" customFormat="1">
      <c r="BP316685" s="90"/>
    </row>
    <row r="316686" spans="68:68" customFormat="1">
      <c r="BP316686" s="90"/>
    </row>
    <row r="316687" spans="68:68" customFormat="1">
      <c r="BP316687" s="90"/>
    </row>
    <row r="316688" spans="68:68" customFormat="1">
      <c r="BP316688" s="90"/>
    </row>
    <row r="316689" spans="68:68" customFormat="1">
      <c r="BP316689" s="90"/>
    </row>
    <row r="316690" spans="68:68" customFormat="1">
      <c r="BP316690" s="90"/>
    </row>
    <row r="316691" spans="68:68" customFormat="1">
      <c r="BP316691" s="90"/>
    </row>
    <row r="316692" spans="68:68" customFormat="1">
      <c r="BP316692" s="90"/>
    </row>
    <row r="316693" spans="68:68" customFormat="1">
      <c r="BP316693" s="90"/>
    </row>
    <row r="316694" spans="68:68" customFormat="1">
      <c r="BP316694" s="90"/>
    </row>
    <row r="316695" spans="68:68" customFormat="1">
      <c r="BP316695" s="90"/>
    </row>
    <row r="316696" spans="68:68" customFormat="1">
      <c r="BP316696" s="90"/>
    </row>
    <row r="316697" spans="68:68" customFormat="1">
      <c r="BP316697" s="90"/>
    </row>
    <row r="316698" spans="68:68" customFormat="1">
      <c r="BP316698" s="90"/>
    </row>
    <row r="316699" spans="68:68" customFormat="1">
      <c r="BP316699" s="90"/>
    </row>
    <row r="316700" spans="68:68" customFormat="1">
      <c r="BP316700" s="90"/>
    </row>
    <row r="316701" spans="68:68" customFormat="1">
      <c r="BP316701" s="90"/>
    </row>
    <row r="316702" spans="68:68" customFormat="1">
      <c r="BP316702" s="90"/>
    </row>
    <row r="316703" spans="68:68" customFormat="1">
      <c r="BP316703" s="90"/>
    </row>
    <row r="316704" spans="68:68" customFormat="1">
      <c r="BP316704" s="90"/>
    </row>
    <row r="316705" spans="68:68" customFormat="1">
      <c r="BP316705" s="90"/>
    </row>
    <row r="316706" spans="68:68" customFormat="1">
      <c r="BP316706" s="90"/>
    </row>
    <row r="316707" spans="68:68" customFormat="1">
      <c r="BP316707" s="90"/>
    </row>
    <row r="316708" spans="68:68" customFormat="1">
      <c r="BP316708" s="90"/>
    </row>
    <row r="316709" spans="68:68" customFormat="1">
      <c r="BP316709" s="90"/>
    </row>
    <row r="316710" spans="68:68" customFormat="1">
      <c r="BP316710" s="90"/>
    </row>
    <row r="316711" spans="68:68" customFormat="1">
      <c r="BP316711" s="90"/>
    </row>
    <row r="316712" spans="68:68" customFormat="1">
      <c r="BP316712" s="90"/>
    </row>
    <row r="316713" spans="68:68" customFormat="1">
      <c r="BP316713" s="90"/>
    </row>
    <row r="316714" spans="68:68" customFormat="1">
      <c r="BP316714" s="90"/>
    </row>
    <row r="316715" spans="68:68" customFormat="1">
      <c r="BP316715" s="90"/>
    </row>
    <row r="316716" spans="68:68" customFormat="1">
      <c r="BP316716" s="90"/>
    </row>
    <row r="316717" spans="68:68" customFormat="1">
      <c r="BP316717" s="90"/>
    </row>
    <row r="316718" spans="68:68" customFormat="1">
      <c r="BP316718" s="90"/>
    </row>
    <row r="316719" spans="68:68" customFormat="1">
      <c r="BP316719" s="90"/>
    </row>
    <row r="316720" spans="68:68" customFormat="1">
      <c r="BP316720" s="90"/>
    </row>
    <row r="316721" spans="68:68" customFormat="1">
      <c r="BP316721" s="90"/>
    </row>
    <row r="316722" spans="68:68" customFormat="1">
      <c r="BP316722" s="90"/>
    </row>
    <row r="316723" spans="68:68" customFormat="1">
      <c r="BP316723" s="90"/>
    </row>
    <row r="316724" spans="68:68" customFormat="1">
      <c r="BP316724" s="90"/>
    </row>
    <row r="316725" spans="68:68" customFormat="1">
      <c r="BP316725" s="90"/>
    </row>
    <row r="316726" spans="68:68" customFormat="1">
      <c r="BP316726" s="90"/>
    </row>
    <row r="316727" spans="68:68" customFormat="1">
      <c r="BP316727" s="90"/>
    </row>
    <row r="316728" spans="68:68" customFormat="1">
      <c r="BP316728" s="90"/>
    </row>
    <row r="316729" spans="68:68" customFormat="1">
      <c r="BP316729" s="90"/>
    </row>
    <row r="316730" spans="68:68" customFormat="1">
      <c r="BP316730" s="90"/>
    </row>
    <row r="316731" spans="68:68" customFormat="1">
      <c r="BP316731" s="90"/>
    </row>
    <row r="316732" spans="68:68" customFormat="1">
      <c r="BP316732" s="90"/>
    </row>
    <row r="316733" spans="68:68" customFormat="1">
      <c r="BP316733" s="90"/>
    </row>
    <row r="316734" spans="68:68" customFormat="1">
      <c r="BP316734" s="90"/>
    </row>
    <row r="316735" spans="68:68" customFormat="1">
      <c r="BP316735" s="90"/>
    </row>
    <row r="316736" spans="68:68" customFormat="1">
      <c r="BP316736" s="90"/>
    </row>
    <row r="316737" spans="68:68" customFormat="1">
      <c r="BP316737" s="90"/>
    </row>
    <row r="316738" spans="68:68" customFormat="1">
      <c r="BP316738" s="90"/>
    </row>
    <row r="316739" spans="68:68" customFormat="1">
      <c r="BP316739" s="90"/>
    </row>
    <row r="316740" spans="68:68" customFormat="1">
      <c r="BP316740" s="90"/>
    </row>
    <row r="316741" spans="68:68" customFormat="1">
      <c r="BP316741" s="90"/>
    </row>
    <row r="316742" spans="68:68" customFormat="1">
      <c r="BP316742" s="90"/>
    </row>
    <row r="316743" spans="68:68" customFormat="1">
      <c r="BP316743" s="90"/>
    </row>
    <row r="316744" spans="68:68" customFormat="1">
      <c r="BP316744" s="90"/>
    </row>
    <row r="316745" spans="68:68" customFormat="1">
      <c r="BP316745" s="90"/>
    </row>
    <row r="316746" spans="68:68" customFormat="1">
      <c r="BP316746" s="90"/>
    </row>
    <row r="316747" spans="68:68" customFormat="1">
      <c r="BP316747" s="90"/>
    </row>
    <row r="316748" spans="68:68" customFormat="1">
      <c r="BP316748" s="90"/>
    </row>
    <row r="316749" spans="68:68" customFormat="1">
      <c r="BP316749" s="90"/>
    </row>
    <row r="316750" spans="68:68" customFormat="1">
      <c r="BP316750" s="90"/>
    </row>
    <row r="316751" spans="68:68" customFormat="1">
      <c r="BP316751" s="90"/>
    </row>
    <row r="316752" spans="68:68" customFormat="1">
      <c r="BP316752" s="90"/>
    </row>
    <row r="316753" spans="68:68" customFormat="1">
      <c r="BP316753" s="90"/>
    </row>
    <row r="316754" spans="68:68" customFormat="1">
      <c r="BP316754" s="90"/>
    </row>
    <row r="316755" spans="68:68" customFormat="1">
      <c r="BP316755" s="90"/>
    </row>
    <row r="316756" spans="68:68" customFormat="1">
      <c r="BP316756" s="90"/>
    </row>
    <row r="316757" spans="68:68" customFormat="1">
      <c r="BP316757" s="90"/>
    </row>
    <row r="316758" spans="68:68" customFormat="1">
      <c r="BP316758" s="90"/>
    </row>
    <row r="316759" spans="68:68" customFormat="1">
      <c r="BP316759" s="90"/>
    </row>
    <row r="316760" spans="68:68" customFormat="1">
      <c r="BP316760" s="90"/>
    </row>
    <row r="316761" spans="68:68" customFormat="1">
      <c r="BP316761" s="90"/>
    </row>
    <row r="316762" spans="68:68" customFormat="1">
      <c r="BP316762" s="90"/>
    </row>
    <row r="316763" spans="68:68" customFormat="1">
      <c r="BP316763" s="90"/>
    </row>
    <row r="316764" spans="68:68" customFormat="1">
      <c r="BP316764" s="90"/>
    </row>
    <row r="316765" spans="68:68" customFormat="1">
      <c r="BP316765" s="90"/>
    </row>
    <row r="316766" spans="68:68" customFormat="1">
      <c r="BP316766" s="90"/>
    </row>
    <row r="316767" spans="68:68" customFormat="1">
      <c r="BP316767" s="90"/>
    </row>
    <row r="316768" spans="68:68" customFormat="1">
      <c r="BP316768" s="90"/>
    </row>
    <row r="316769" spans="68:68" customFormat="1">
      <c r="BP316769" s="90"/>
    </row>
    <row r="316770" spans="68:68" customFormat="1">
      <c r="BP316770" s="90"/>
    </row>
    <row r="316771" spans="68:68" customFormat="1">
      <c r="BP316771" s="90"/>
    </row>
    <row r="316772" spans="68:68" customFormat="1">
      <c r="BP316772" s="90"/>
    </row>
    <row r="316773" spans="68:68" customFormat="1">
      <c r="BP316773" s="90"/>
    </row>
    <row r="316774" spans="68:68" customFormat="1">
      <c r="BP316774" s="90"/>
    </row>
    <row r="316775" spans="68:68" customFormat="1">
      <c r="BP316775" s="90"/>
    </row>
    <row r="316776" spans="68:68" customFormat="1">
      <c r="BP316776" s="90"/>
    </row>
    <row r="316777" spans="68:68" customFormat="1">
      <c r="BP316777" s="90"/>
    </row>
    <row r="316778" spans="68:68" customFormat="1">
      <c r="BP316778" s="90"/>
    </row>
    <row r="316779" spans="68:68" customFormat="1">
      <c r="BP316779" s="90"/>
    </row>
    <row r="316780" spans="68:68" customFormat="1">
      <c r="BP316780" s="90"/>
    </row>
    <row r="316781" spans="68:68" customFormat="1">
      <c r="BP316781" s="90"/>
    </row>
    <row r="316782" spans="68:68" customFormat="1">
      <c r="BP316782" s="90"/>
    </row>
    <row r="316783" spans="68:68" customFormat="1">
      <c r="BP316783" s="90"/>
    </row>
    <row r="316784" spans="68:68" customFormat="1">
      <c r="BP316784" s="90"/>
    </row>
    <row r="316785" spans="68:68" customFormat="1">
      <c r="BP316785" s="90"/>
    </row>
    <row r="316786" spans="68:68" customFormat="1">
      <c r="BP316786" s="90"/>
    </row>
    <row r="316787" spans="68:68" customFormat="1">
      <c r="BP316787" s="90"/>
    </row>
    <row r="316788" spans="68:68" customFormat="1">
      <c r="BP316788" s="90"/>
    </row>
    <row r="316789" spans="68:68" customFormat="1">
      <c r="BP316789" s="90"/>
    </row>
    <row r="316790" spans="68:68" customFormat="1">
      <c r="BP316790" s="90"/>
    </row>
    <row r="316791" spans="68:68" customFormat="1">
      <c r="BP316791" s="90"/>
    </row>
    <row r="316792" spans="68:68" customFormat="1">
      <c r="BP316792" s="90"/>
    </row>
    <row r="316793" spans="68:68" customFormat="1">
      <c r="BP316793" s="90"/>
    </row>
    <row r="316794" spans="68:68" customFormat="1">
      <c r="BP316794" s="90"/>
    </row>
    <row r="316795" spans="68:68" customFormat="1">
      <c r="BP316795" s="90"/>
    </row>
    <row r="316796" spans="68:68" customFormat="1">
      <c r="BP316796" s="90"/>
    </row>
    <row r="316797" spans="68:68" customFormat="1">
      <c r="BP316797" s="90"/>
    </row>
    <row r="316798" spans="68:68" customFormat="1">
      <c r="BP316798" s="90"/>
    </row>
    <row r="316799" spans="68:68" customFormat="1">
      <c r="BP316799" s="90"/>
    </row>
    <row r="316800" spans="68:68" customFormat="1">
      <c r="BP316800" s="90"/>
    </row>
    <row r="316801" spans="68:68" customFormat="1">
      <c r="BP316801" s="90"/>
    </row>
    <row r="316802" spans="68:68" customFormat="1">
      <c r="BP316802" s="90"/>
    </row>
    <row r="316803" spans="68:68" customFormat="1">
      <c r="BP316803" s="90"/>
    </row>
    <row r="316804" spans="68:68" customFormat="1">
      <c r="BP316804" s="90"/>
    </row>
    <row r="316805" spans="68:68" customFormat="1">
      <c r="BP316805" s="90"/>
    </row>
    <row r="316806" spans="68:68" customFormat="1">
      <c r="BP316806" s="90"/>
    </row>
    <row r="316807" spans="68:68" customFormat="1">
      <c r="BP316807" s="90"/>
    </row>
    <row r="316808" spans="68:68" customFormat="1">
      <c r="BP316808" s="90"/>
    </row>
    <row r="316809" spans="68:68" customFormat="1">
      <c r="BP316809" s="90"/>
    </row>
    <row r="316810" spans="68:68" customFormat="1">
      <c r="BP316810" s="90"/>
    </row>
    <row r="316811" spans="68:68" customFormat="1">
      <c r="BP316811" s="90"/>
    </row>
    <row r="316812" spans="68:68" customFormat="1">
      <c r="BP316812" s="90"/>
    </row>
    <row r="316813" spans="68:68" customFormat="1">
      <c r="BP316813" s="90"/>
    </row>
    <row r="316814" spans="68:68" customFormat="1">
      <c r="BP316814" s="90"/>
    </row>
    <row r="316815" spans="68:68" customFormat="1">
      <c r="BP316815" s="90"/>
    </row>
    <row r="316816" spans="68:68" customFormat="1">
      <c r="BP316816" s="90"/>
    </row>
    <row r="316817" spans="68:68" customFormat="1">
      <c r="BP316817" s="90"/>
    </row>
    <row r="316818" spans="68:68" customFormat="1">
      <c r="BP316818" s="90"/>
    </row>
    <row r="316819" spans="68:68" customFormat="1">
      <c r="BP316819" s="90"/>
    </row>
    <row r="316820" spans="68:68" customFormat="1">
      <c r="BP316820" s="90"/>
    </row>
    <row r="316821" spans="68:68" customFormat="1">
      <c r="BP316821" s="90"/>
    </row>
    <row r="316822" spans="68:68" customFormat="1">
      <c r="BP316822" s="90"/>
    </row>
    <row r="316823" spans="68:68" customFormat="1">
      <c r="BP316823" s="90"/>
    </row>
    <row r="316824" spans="68:68" customFormat="1">
      <c r="BP316824" s="90"/>
    </row>
    <row r="316825" spans="68:68" customFormat="1">
      <c r="BP316825" s="90"/>
    </row>
    <row r="316826" spans="68:68" customFormat="1">
      <c r="BP316826" s="90"/>
    </row>
    <row r="316827" spans="68:68" customFormat="1">
      <c r="BP316827" s="90"/>
    </row>
    <row r="316828" spans="68:68" customFormat="1">
      <c r="BP316828" s="90"/>
    </row>
    <row r="316829" spans="68:68" customFormat="1">
      <c r="BP316829" s="90"/>
    </row>
    <row r="316830" spans="68:68" customFormat="1">
      <c r="BP316830" s="90"/>
    </row>
    <row r="316831" spans="68:68" customFormat="1">
      <c r="BP316831" s="90"/>
    </row>
    <row r="316832" spans="68:68" customFormat="1">
      <c r="BP316832" s="90"/>
    </row>
    <row r="316833" spans="68:68" customFormat="1">
      <c r="BP316833" s="90"/>
    </row>
    <row r="316834" spans="68:68" customFormat="1">
      <c r="BP316834" s="90"/>
    </row>
    <row r="316835" spans="68:68" customFormat="1">
      <c r="BP316835" s="90"/>
    </row>
    <row r="316836" spans="68:68" customFormat="1">
      <c r="BP316836" s="90"/>
    </row>
    <row r="316837" spans="68:68" customFormat="1">
      <c r="BP316837" s="90"/>
    </row>
    <row r="316838" spans="68:68" customFormat="1">
      <c r="BP316838" s="90"/>
    </row>
    <row r="316839" spans="68:68" customFormat="1">
      <c r="BP316839" s="90"/>
    </row>
    <row r="316840" spans="68:68" customFormat="1">
      <c r="BP316840" s="90"/>
    </row>
    <row r="316841" spans="68:68" customFormat="1">
      <c r="BP316841" s="90"/>
    </row>
    <row r="316842" spans="68:68" customFormat="1">
      <c r="BP316842" s="90"/>
    </row>
    <row r="316843" spans="68:68" customFormat="1">
      <c r="BP316843" s="90"/>
    </row>
    <row r="316844" spans="68:68" customFormat="1">
      <c r="BP316844" s="90"/>
    </row>
    <row r="316845" spans="68:68" customFormat="1">
      <c r="BP316845" s="90"/>
    </row>
    <row r="316846" spans="68:68" customFormat="1">
      <c r="BP316846" s="90"/>
    </row>
    <row r="316847" spans="68:68" customFormat="1">
      <c r="BP316847" s="90"/>
    </row>
    <row r="316848" spans="68:68" customFormat="1">
      <c r="BP316848" s="90"/>
    </row>
    <row r="316849" spans="68:68" customFormat="1">
      <c r="BP316849" s="90"/>
    </row>
    <row r="316850" spans="68:68" customFormat="1">
      <c r="BP316850" s="90"/>
    </row>
    <row r="316851" spans="68:68" customFormat="1">
      <c r="BP316851" s="90"/>
    </row>
    <row r="316852" spans="68:68" customFormat="1">
      <c r="BP316852" s="90"/>
    </row>
    <row r="316853" spans="68:68" customFormat="1">
      <c r="BP316853" s="90"/>
    </row>
    <row r="316854" spans="68:68" customFormat="1">
      <c r="BP316854" s="90"/>
    </row>
    <row r="316855" spans="68:68" customFormat="1">
      <c r="BP316855" s="90"/>
    </row>
    <row r="316856" spans="68:68" customFormat="1">
      <c r="BP316856" s="90"/>
    </row>
    <row r="316857" spans="68:68" customFormat="1">
      <c r="BP316857" s="90"/>
    </row>
    <row r="316858" spans="68:68" customFormat="1">
      <c r="BP316858" s="90"/>
    </row>
    <row r="316859" spans="68:68" customFormat="1">
      <c r="BP316859" s="90"/>
    </row>
    <row r="316860" spans="68:68" customFormat="1">
      <c r="BP316860" s="90"/>
    </row>
    <row r="316861" spans="68:68" customFormat="1">
      <c r="BP316861" s="90"/>
    </row>
    <row r="316862" spans="68:68" customFormat="1">
      <c r="BP316862" s="90"/>
    </row>
    <row r="316863" spans="68:68" customFormat="1">
      <c r="BP316863" s="90"/>
    </row>
    <row r="316864" spans="68:68" customFormat="1">
      <c r="BP316864" s="90"/>
    </row>
    <row r="316865" spans="68:68" customFormat="1">
      <c r="BP316865" s="90"/>
    </row>
    <row r="316866" spans="68:68" customFormat="1">
      <c r="BP316866" s="90"/>
    </row>
    <row r="316867" spans="68:68" customFormat="1">
      <c r="BP316867" s="90"/>
    </row>
    <row r="316868" spans="68:68" customFormat="1">
      <c r="BP316868" s="90"/>
    </row>
    <row r="316869" spans="68:68" customFormat="1">
      <c r="BP316869" s="90"/>
    </row>
    <row r="316870" spans="68:68" customFormat="1">
      <c r="BP316870" s="90"/>
    </row>
    <row r="316871" spans="68:68" customFormat="1">
      <c r="BP316871" s="90"/>
    </row>
    <row r="316872" spans="68:68" customFormat="1">
      <c r="BP316872" s="90"/>
    </row>
    <row r="316873" spans="68:68" customFormat="1">
      <c r="BP316873" s="90"/>
    </row>
    <row r="316874" spans="68:68" customFormat="1">
      <c r="BP316874" s="90"/>
    </row>
    <row r="316875" spans="68:68" customFormat="1">
      <c r="BP316875" s="90"/>
    </row>
    <row r="316876" spans="68:68" customFormat="1">
      <c r="BP316876" s="90"/>
    </row>
    <row r="316877" spans="68:68" customFormat="1">
      <c r="BP316877" s="90"/>
    </row>
    <row r="316878" spans="68:68" customFormat="1">
      <c r="BP316878" s="90"/>
    </row>
    <row r="316879" spans="68:68" customFormat="1">
      <c r="BP316879" s="90"/>
    </row>
    <row r="316880" spans="68:68" customFormat="1">
      <c r="BP316880" s="90"/>
    </row>
    <row r="316881" spans="68:68" customFormat="1">
      <c r="BP316881" s="90"/>
    </row>
    <row r="316882" spans="68:68" customFormat="1">
      <c r="BP316882" s="90"/>
    </row>
    <row r="316883" spans="68:68" customFormat="1">
      <c r="BP316883" s="90"/>
    </row>
    <row r="316884" spans="68:68" customFormat="1">
      <c r="BP316884" s="90"/>
    </row>
    <row r="316885" spans="68:68" customFormat="1">
      <c r="BP316885" s="90"/>
    </row>
    <row r="316886" spans="68:68" customFormat="1">
      <c r="BP316886" s="90"/>
    </row>
    <row r="316887" spans="68:68" customFormat="1">
      <c r="BP316887" s="90"/>
    </row>
    <row r="316888" spans="68:68" customFormat="1">
      <c r="BP316888" s="90"/>
    </row>
    <row r="316889" spans="68:68" customFormat="1">
      <c r="BP316889" s="90"/>
    </row>
    <row r="316890" spans="68:68" customFormat="1">
      <c r="BP316890" s="90"/>
    </row>
    <row r="316891" spans="68:68" customFormat="1">
      <c r="BP316891" s="90"/>
    </row>
    <row r="316892" spans="68:68" customFormat="1">
      <c r="BP316892" s="90"/>
    </row>
    <row r="316893" spans="68:68" customFormat="1">
      <c r="BP316893" s="90"/>
    </row>
    <row r="316894" spans="68:68" customFormat="1">
      <c r="BP316894" s="90"/>
    </row>
    <row r="316895" spans="68:68" customFormat="1">
      <c r="BP316895" s="90"/>
    </row>
    <row r="316896" spans="68:68" customFormat="1">
      <c r="BP316896" s="90"/>
    </row>
    <row r="316897" spans="68:68" customFormat="1">
      <c r="BP316897" s="90"/>
    </row>
    <row r="316898" spans="68:68" customFormat="1">
      <c r="BP316898" s="90"/>
    </row>
    <row r="316899" spans="68:68" customFormat="1">
      <c r="BP316899" s="90"/>
    </row>
    <row r="316900" spans="68:68" customFormat="1">
      <c r="BP316900" s="90"/>
    </row>
    <row r="316901" spans="68:68" customFormat="1">
      <c r="BP316901" s="90"/>
    </row>
    <row r="316902" spans="68:68" customFormat="1">
      <c r="BP316902" s="90"/>
    </row>
    <row r="316903" spans="68:68" customFormat="1">
      <c r="BP316903" s="90"/>
    </row>
    <row r="316904" spans="68:68" customFormat="1">
      <c r="BP316904" s="90"/>
    </row>
    <row r="316905" spans="68:68" customFormat="1">
      <c r="BP316905" s="90"/>
    </row>
    <row r="316906" spans="68:68" customFormat="1">
      <c r="BP316906" s="90"/>
    </row>
    <row r="316907" spans="68:68" customFormat="1">
      <c r="BP316907" s="90"/>
    </row>
    <row r="316908" spans="68:68" customFormat="1">
      <c r="BP316908" s="90"/>
    </row>
    <row r="316909" spans="68:68" customFormat="1">
      <c r="BP316909" s="90"/>
    </row>
    <row r="316910" spans="68:68" customFormat="1">
      <c r="BP316910" s="90"/>
    </row>
    <row r="316911" spans="68:68" customFormat="1">
      <c r="BP316911" s="90"/>
    </row>
    <row r="316912" spans="68:68" customFormat="1">
      <c r="BP316912" s="90"/>
    </row>
    <row r="316913" spans="68:68" customFormat="1">
      <c r="BP316913" s="90"/>
    </row>
    <row r="316914" spans="68:68" customFormat="1">
      <c r="BP316914" s="90"/>
    </row>
    <row r="316915" spans="68:68" customFormat="1">
      <c r="BP316915" s="90"/>
    </row>
    <row r="316916" spans="68:68" customFormat="1">
      <c r="BP316916" s="90"/>
    </row>
    <row r="316917" spans="68:68" customFormat="1">
      <c r="BP316917" s="90"/>
    </row>
    <row r="316918" spans="68:68" customFormat="1">
      <c r="BP316918" s="90"/>
    </row>
    <row r="316919" spans="68:68" customFormat="1">
      <c r="BP316919" s="90"/>
    </row>
    <row r="316920" spans="68:68" customFormat="1">
      <c r="BP316920" s="90"/>
    </row>
    <row r="316921" spans="68:68" customFormat="1">
      <c r="BP316921" s="90"/>
    </row>
    <row r="316922" spans="68:68" customFormat="1">
      <c r="BP316922" s="90"/>
    </row>
    <row r="316923" spans="68:68" customFormat="1">
      <c r="BP316923" s="90"/>
    </row>
    <row r="316924" spans="68:68" customFormat="1">
      <c r="BP316924" s="90"/>
    </row>
    <row r="316925" spans="68:68" customFormat="1">
      <c r="BP316925" s="90"/>
    </row>
    <row r="316926" spans="68:68" customFormat="1">
      <c r="BP316926" s="90"/>
    </row>
    <row r="316927" spans="68:68" customFormat="1">
      <c r="BP316927" s="90"/>
    </row>
    <row r="316928" spans="68:68" customFormat="1">
      <c r="BP316928" s="90"/>
    </row>
    <row r="316929" spans="68:68" customFormat="1">
      <c r="BP316929" s="90"/>
    </row>
    <row r="316930" spans="68:68" customFormat="1">
      <c r="BP316930" s="90"/>
    </row>
    <row r="316931" spans="68:68" customFormat="1">
      <c r="BP316931" s="90"/>
    </row>
    <row r="316932" spans="68:68" customFormat="1">
      <c r="BP316932" s="90"/>
    </row>
    <row r="316933" spans="68:68" customFormat="1">
      <c r="BP316933" s="90"/>
    </row>
    <row r="316934" spans="68:68" customFormat="1">
      <c r="BP316934" s="90"/>
    </row>
    <row r="316935" spans="68:68" customFormat="1">
      <c r="BP316935" s="90"/>
    </row>
    <row r="316936" spans="68:68" customFormat="1">
      <c r="BP316936" s="90"/>
    </row>
    <row r="316937" spans="68:68" customFormat="1">
      <c r="BP316937" s="90"/>
    </row>
    <row r="316938" spans="68:68" customFormat="1">
      <c r="BP316938" s="90"/>
    </row>
    <row r="316939" spans="68:68" customFormat="1">
      <c r="BP316939" s="90"/>
    </row>
    <row r="316940" spans="68:68" customFormat="1">
      <c r="BP316940" s="90"/>
    </row>
    <row r="316941" spans="68:68" customFormat="1">
      <c r="BP316941" s="90"/>
    </row>
    <row r="316942" spans="68:68" customFormat="1">
      <c r="BP316942" s="90"/>
    </row>
    <row r="316943" spans="68:68" customFormat="1">
      <c r="BP316943" s="90"/>
    </row>
    <row r="316944" spans="68:68" customFormat="1">
      <c r="BP316944" s="90"/>
    </row>
    <row r="316945" spans="68:68" customFormat="1">
      <c r="BP316945" s="90"/>
    </row>
    <row r="316946" spans="68:68" customFormat="1">
      <c r="BP316946" s="90"/>
    </row>
    <row r="316947" spans="68:68" customFormat="1">
      <c r="BP316947" s="90"/>
    </row>
    <row r="316948" spans="68:68" customFormat="1">
      <c r="BP316948" s="90"/>
    </row>
    <row r="316949" spans="68:68" customFormat="1">
      <c r="BP316949" s="90"/>
    </row>
    <row r="316950" spans="68:68" customFormat="1">
      <c r="BP316950" s="90"/>
    </row>
    <row r="316951" spans="68:68" customFormat="1">
      <c r="BP316951" s="90"/>
    </row>
    <row r="316952" spans="68:68" customFormat="1">
      <c r="BP316952" s="90"/>
    </row>
    <row r="316953" spans="68:68" customFormat="1">
      <c r="BP316953" s="90"/>
    </row>
    <row r="316954" spans="68:68" customFormat="1">
      <c r="BP316954" s="90"/>
    </row>
    <row r="316955" spans="68:68" customFormat="1">
      <c r="BP316955" s="90"/>
    </row>
    <row r="316956" spans="68:68" customFormat="1">
      <c r="BP316956" s="90"/>
    </row>
    <row r="316957" spans="68:68" customFormat="1">
      <c r="BP316957" s="90"/>
    </row>
    <row r="316958" spans="68:68" customFormat="1">
      <c r="BP316958" s="90"/>
    </row>
    <row r="316959" spans="68:68" customFormat="1">
      <c r="BP316959" s="90"/>
    </row>
    <row r="316960" spans="68:68" customFormat="1">
      <c r="BP316960" s="90"/>
    </row>
    <row r="316961" spans="68:68" customFormat="1">
      <c r="BP316961" s="90"/>
    </row>
    <row r="316962" spans="68:68" customFormat="1">
      <c r="BP316962" s="90"/>
    </row>
    <row r="316963" spans="68:68" customFormat="1">
      <c r="BP316963" s="90"/>
    </row>
    <row r="316964" spans="68:68" customFormat="1">
      <c r="BP316964" s="90"/>
    </row>
    <row r="316965" spans="68:68" customFormat="1">
      <c r="BP316965" s="90"/>
    </row>
    <row r="316966" spans="68:68" customFormat="1">
      <c r="BP316966" s="90"/>
    </row>
    <row r="316967" spans="68:68" customFormat="1">
      <c r="BP316967" s="90"/>
    </row>
    <row r="316968" spans="68:68" customFormat="1">
      <c r="BP316968" s="90"/>
    </row>
    <row r="316969" spans="68:68" customFormat="1">
      <c r="BP316969" s="90"/>
    </row>
    <row r="316970" spans="68:68" customFormat="1">
      <c r="BP316970" s="90"/>
    </row>
    <row r="316971" spans="68:68" customFormat="1">
      <c r="BP316971" s="90"/>
    </row>
    <row r="316972" spans="68:68" customFormat="1">
      <c r="BP316972" s="90"/>
    </row>
    <row r="316973" spans="68:68" customFormat="1">
      <c r="BP316973" s="90"/>
    </row>
    <row r="316974" spans="68:68" customFormat="1">
      <c r="BP316974" s="90"/>
    </row>
    <row r="316975" spans="68:68" customFormat="1">
      <c r="BP316975" s="90"/>
    </row>
    <row r="316976" spans="68:68" customFormat="1">
      <c r="BP316976" s="90"/>
    </row>
    <row r="316977" spans="68:68" customFormat="1">
      <c r="BP316977" s="90"/>
    </row>
    <row r="316978" spans="68:68" customFormat="1">
      <c r="BP316978" s="90"/>
    </row>
    <row r="316979" spans="68:68" customFormat="1">
      <c r="BP316979" s="90"/>
    </row>
    <row r="316980" spans="68:68" customFormat="1">
      <c r="BP316980" s="90"/>
    </row>
    <row r="316981" spans="68:68" customFormat="1">
      <c r="BP316981" s="90"/>
    </row>
    <row r="316982" spans="68:68" customFormat="1">
      <c r="BP316982" s="90"/>
    </row>
    <row r="316983" spans="68:68" customFormat="1">
      <c r="BP316983" s="90"/>
    </row>
    <row r="316984" spans="68:68" customFormat="1">
      <c r="BP316984" s="90"/>
    </row>
    <row r="316985" spans="68:68" customFormat="1">
      <c r="BP316985" s="90"/>
    </row>
    <row r="316986" spans="68:68" customFormat="1">
      <c r="BP316986" s="90"/>
    </row>
    <row r="316987" spans="68:68" customFormat="1">
      <c r="BP316987" s="90"/>
    </row>
    <row r="316988" spans="68:68" customFormat="1">
      <c r="BP316988" s="90"/>
    </row>
    <row r="316989" spans="68:68" customFormat="1">
      <c r="BP316989" s="90"/>
    </row>
    <row r="316990" spans="68:68" customFormat="1">
      <c r="BP316990" s="90"/>
    </row>
    <row r="316991" spans="68:68" customFormat="1">
      <c r="BP316991" s="90"/>
    </row>
    <row r="316992" spans="68:68" customFormat="1">
      <c r="BP316992" s="90"/>
    </row>
    <row r="316993" spans="68:68" customFormat="1">
      <c r="BP316993" s="90"/>
    </row>
    <row r="316994" spans="68:68" customFormat="1">
      <c r="BP316994" s="90"/>
    </row>
    <row r="316995" spans="68:68" customFormat="1">
      <c r="BP316995" s="90"/>
    </row>
    <row r="316996" spans="68:68" customFormat="1">
      <c r="BP316996" s="90"/>
    </row>
    <row r="316997" spans="68:68" customFormat="1">
      <c r="BP316997" s="90"/>
    </row>
    <row r="316998" spans="68:68" customFormat="1">
      <c r="BP316998" s="90"/>
    </row>
    <row r="316999" spans="68:68" customFormat="1">
      <c r="BP316999" s="90"/>
    </row>
    <row r="317000" spans="68:68" customFormat="1">
      <c r="BP317000" s="90"/>
    </row>
    <row r="317001" spans="68:68" customFormat="1">
      <c r="BP317001" s="90"/>
    </row>
    <row r="317002" spans="68:68" customFormat="1">
      <c r="BP317002" s="90"/>
    </row>
    <row r="317003" spans="68:68" customFormat="1">
      <c r="BP317003" s="90"/>
    </row>
    <row r="317004" spans="68:68" customFormat="1">
      <c r="BP317004" s="90"/>
    </row>
    <row r="317005" spans="68:68" customFormat="1">
      <c r="BP317005" s="90"/>
    </row>
    <row r="317006" spans="68:68" customFormat="1">
      <c r="BP317006" s="90"/>
    </row>
    <row r="317007" spans="68:68" customFormat="1">
      <c r="BP317007" s="90"/>
    </row>
    <row r="317008" spans="68:68" customFormat="1">
      <c r="BP317008" s="90"/>
    </row>
    <row r="317009" spans="68:68" customFormat="1">
      <c r="BP317009" s="90"/>
    </row>
    <row r="317010" spans="68:68" customFormat="1">
      <c r="BP317010" s="90"/>
    </row>
    <row r="317011" spans="68:68" customFormat="1">
      <c r="BP317011" s="90"/>
    </row>
    <row r="317012" spans="68:68" customFormat="1">
      <c r="BP317012" s="90"/>
    </row>
    <row r="317013" spans="68:68" customFormat="1">
      <c r="BP317013" s="90"/>
    </row>
    <row r="317014" spans="68:68" customFormat="1">
      <c r="BP317014" s="90"/>
    </row>
    <row r="317015" spans="68:68" customFormat="1">
      <c r="BP317015" s="90"/>
    </row>
    <row r="317016" spans="68:68" customFormat="1">
      <c r="BP317016" s="90"/>
    </row>
    <row r="317017" spans="68:68" customFormat="1">
      <c r="BP317017" s="90"/>
    </row>
    <row r="317018" spans="68:68" customFormat="1">
      <c r="BP317018" s="90"/>
    </row>
    <row r="317019" spans="68:68" customFormat="1">
      <c r="BP317019" s="90"/>
    </row>
    <row r="317020" spans="68:68" customFormat="1">
      <c r="BP317020" s="90"/>
    </row>
    <row r="317021" spans="68:68" customFormat="1">
      <c r="BP317021" s="90"/>
    </row>
    <row r="317022" spans="68:68" customFormat="1">
      <c r="BP317022" s="90"/>
    </row>
    <row r="317023" spans="68:68" customFormat="1">
      <c r="BP317023" s="90"/>
    </row>
    <row r="317024" spans="68:68" customFormat="1">
      <c r="BP317024" s="90"/>
    </row>
    <row r="317025" spans="68:68" customFormat="1">
      <c r="BP317025" s="90"/>
    </row>
    <row r="317026" spans="68:68" customFormat="1">
      <c r="BP317026" s="90"/>
    </row>
    <row r="317027" spans="68:68" customFormat="1">
      <c r="BP317027" s="90"/>
    </row>
    <row r="317028" spans="68:68" customFormat="1">
      <c r="BP317028" s="90"/>
    </row>
    <row r="317029" spans="68:68" customFormat="1">
      <c r="BP317029" s="90"/>
    </row>
    <row r="317030" spans="68:68" customFormat="1">
      <c r="BP317030" s="90"/>
    </row>
    <row r="317031" spans="68:68" customFormat="1">
      <c r="BP317031" s="90"/>
    </row>
    <row r="317032" spans="68:68" customFormat="1">
      <c r="BP317032" s="90"/>
    </row>
    <row r="317033" spans="68:68" customFormat="1">
      <c r="BP317033" s="90"/>
    </row>
    <row r="317034" spans="68:68" customFormat="1">
      <c r="BP317034" s="90"/>
    </row>
    <row r="317035" spans="68:68" customFormat="1">
      <c r="BP317035" s="90"/>
    </row>
    <row r="317036" spans="68:68" customFormat="1">
      <c r="BP317036" s="90"/>
    </row>
    <row r="317037" spans="68:68" customFormat="1">
      <c r="BP317037" s="90"/>
    </row>
    <row r="317038" spans="68:68" customFormat="1">
      <c r="BP317038" s="90"/>
    </row>
    <row r="317039" spans="68:68" customFormat="1">
      <c r="BP317039" s="90"/>
    </row>
    <row r="317040" spans="68:68" customFormat="1">
      <c r="BP317040" s="90"/>
    </row>
    <row r="317041" spans="68:68" customFormat="1">
      <c r="BP317041" s="90"/>
    </row>
    <row r="317042" spans="68:68" customFormat="1">
      <c r="BP317042" s="90"/>
    </row>
    <row r="317043" spans="68:68" customFormat="1">
      <c r="BP317043" s="90"/>
    </row>
    <row r="317044" spans="68:68" customFormat="1">
      <c r="BP317044" s="90"/>
    </row>
    <row r="317045" spans="68:68" customFormat="1">
      <c r="BP317045" s="90"/>
    </row>
    <row r="317046" spans="68:68" customFormat="1">
      <c r="BP317046" s="90"/>
    </row>
    <row r="317047" spans="68:68" customFormat="1">
      <c r="BP317047" s="90"/>
    </row>
    <row r="317048" spans="68:68" customFormat="1">
      <c r="BP317048" s="90"/>
    </row>
    <row r="317049" spans="68:68" customFormat="1">
      <c r="BP317049" s="90"/>
    </row>
    <row r="317050" spans="68:68" customFormat="1">
      <c r="BP317050" s="90"/>
    </row>
    <row r="317051" spans="68:68" customFormat="1">
      <c r="BP317051" s="90"/>
    </row>
    <row r="317052" spans="68:68" customFormat="1">
      <c r="BP317052" s="90"/>
    </row>
    <row r="317053" spans="68:68" customFormat="1">
      <c r="BP317053" s="90"/>
    </row>
    <row r="317054" spans="68:68" customFormat="1">
      <c r="BP317054" s="90"/>
    </row>
    <row r="317055" spans="68:68" customFormat="1">
      <c r="BP317055" s="90"/>
    </row>
    <row r="317056" spans="68:68" customFormat="1">
      <c r="BP317056" s="90"/>
    </row>
    <row r="317057" spans="68:68" customFormat="1">
      <c r="BP317057" s="90"/>
    </row>
    <row r="317058" spans="68:68" customFormat="1">
      <c r="BP317058" s="90"/>
    </row>
    <row r="317059" spans="68:68" customFormat="1">
      <c r="BP317059" s="90"/>
    </row>
    <row r="317060" spans="68:68" customFormat="1">
      <c r="BP317060" s="90"/>
    </row>
    <row r="317061" spans="68:68" customFormat="1">
      <c r="BP317061" s="90"/>
    </row>
    <row r="317062" spans="68:68" customFormat="1">
      <c r="BP317062" s="90"/>
    </row>
    <row r="317063" spans="68:68" customFormat="1">
      <c r="BP317063" s="90"/>
    </row>
    <row r="317064" spans="68:68" customFormat="1">
      <c r="BP317064" s="90"/>
    </row>
    <row r="317065" spans="68:68" customFormat="1">
      <c r="BP317065" s="90"/>
    </row>
    <row r="317066" spans="68:68" customFormat="1">
      <c r="BP317066" s="90"/>
    </row>
    <row r="317067" spans="68:68" customFormat="1">
      <c r="BP317067" s="90"/>
    </row>
    <row r="317068" spans="68:68" customFormat="1">
      <c r="BP317068" s="90"/>
    </row>
    <row r="317069" spans="68:68" customFormat="1">
      <c r="BP317069" s="90"/>
    </row>
    <row r="317070" spans="68:68" customFormat="1">
      <c r="BP317070" s="90"/>
    </row>
    <row r="317071" spans="68:68" customFormat="1">
      <c r="BP317071" s="90"/>
    </row>
    <row r="317072" spans="68:68" customFormat="1">
      <c r="BP317072" s="90"/>
    </row>
    <row r="317073" spans="68:68" customFormat="1">
      <c r="BP317073" s="90"/>
    </row>
    <row r="317074" spans="68:68" customFormat="1">
      <c r="BP317074" s="90"/>
    </row>
    <row r="317075" spans="68:68" customFormat="1">
      <c r="BP317075" s="90"/>
    </row>
    <row r="317076" spans="68:68" customFormat="1">
      <c r="BP317076" s="90"/>
    </row>
    <row r="317077" spans="68:68" customFormat="1">
      <c r="BP317077" s="90"/>
    </row>
    <row r="317078" spans="68:68" customFormat="1">
      <c r="BP317078" s="90"/>
    </row>
    <row r="317079" spans="68:68" customFormat="1">
      <c r="BP317079" s="90"/>
    </row>
    <row r="317080" spans="68:68" customFormat="1">
      <c r="BP317080" s="90"/>
    </row>
    <row r="317081" spans="68:68" customFormat="1">
      <c r="BP317081" s="90"/>
    </row>
    <row r="317082" spans="68:68" customFormat="1">
      <c r="BP317082" s="90"/>
    </row>
    <row r="317083" spans="68:68" customFormat="1">
      <c r="BP317083" s="90"/>
    </row>
    <row r="317084" spans="68:68" customFormat="1">
      <c r="BP317084" s="90"/>
    </row>
    <row r="317085" spans="68:68" customFormat="1">
      <c r="BP317085" s="90"/>
    </row>
    <row r="317086" spans="68:68" customFormat="1">
      <c r="BP317086" s="90"/>
    </row>
    <row r="317087" spans="68:68" customFormat="1">
      <c r="BP317087" s="90"/>
    </row>
    <row r="317088" spans="68:68" customFormat="1">
      <c r="BP317088" s="90"/>
    </row>
    <row r="317089" spans="68:68" customFormat="1">
      <c r="BP317089" s="90"/>
    </row>
    <row r="317090" spans="68:68" customFormat="1">
      <c r="BP317090" s="90"/>
    </row>
    <row r="317091" spans="68:68" customFormat="1">
      <c r="BP317091" s="90"/>
    </row>
    <row r="317092" spans="68:68" customFormat="1">
      <c r="BP317092" s="90"/>
    </row>
    <row r="317093" spans="68:68" customFormat="1">
      <c r="BP317093" s="90"/>
    </row>
    <row r="317094" spans="68:68" customFormat="1">
      <c r="BP317094" s="90"/>
    </row>
    <row r="317095" spans="68:68" customFormat="1">
      <c r="BP317095" s="90"/>
    </row>
    <row r="317096" spans="68:68" customFormat="1">
      <c r="BP317096" s="90"/>
    </row>
    <row r="317097" spans="68:68" customFormat="1">
      <c r="BP317097" s="90"/>
    </row>
    <row r="317098" spans="68:68" customFormat="1">
      <c r="BP317098" s="90"/>
    </row>
    <row r="317099" spans="68:68" customFormat="1">
      <c r="BP317099" s="90"/>
    </row>
    <row r="317100" spans="68:68" customFormat="1">
      <c r="BP317100" s="90"/>
    </row>
    <row r="317101" spans="68:68" customFormat="1">
      <c r="BP317101" s="90"/>
    </row>
    <row r="317102" spans="68:68" customFormat="1">
      <c r="BP317102" s="90"/>
    </row>
    <row r="317103" spans="68:68" customFormat="1">
      <c r="BP317103" s="90"/>
    </row>
    <row r="317104" spans="68:68" customFormat="1">
      <c r="BP317104" s="90"/>
    </row>
    <row r="317105" spans="68:68" customFormat="1">
      <c r="BP317105" s="90"/>
    </row>
    <row r="317106" spans="68:68" customFormat="1">
      <c r="BP317106" s="90"/>
    </row>
    <row r="317107" spans="68:68" customFormat="1">
      <c r="BP317107" s="90"/>
    </row>
    <row r="317108" spans="68:68" customFormat="1">
      <c r="BP317108" s="90"/>
    </row>
    <row r="317109" spans="68:68" customFormat="1">
      <c r="BP317109" s="90"/>
    </row>
    <row r="317110" spans="68:68" customFormat="1">
      <c r="BP317110" s="90"/>
    </row>
    <row r="317111" spans="68:68" customFormat="1">
      <c r="BP317111" s="90"/>
    </row>
    <row r="317112" spans="68:68" customFormat="1">
      <c r="BP317112" s="90"/>
    </row>
    <row r="317113" spans="68:68" customFormat="1">
      <c r="BP317113" s="90"/>
    </row>
    <row r="317114" spans="68:68" customFormat="1">
      <c r="BP317114" s="90"/>
    </row>
    <row r="317115" spans="68:68" customFormat="1">
      <c r="BP317115" s="90"/>
    </row>
    <row r="317116" spans="68:68" customFormat="1">
      <c r="BP317116" s="90"/>
    </row>
    <row r="317117" spans="68:68" customFormat="1">
      <c r="BP317117" s="90"/>
    </row>
    <row r="317118" spans="68:68" customFormat="1">
      <c r="BP317118" s="90"/>
    </row>
    <row r="317119" spans="68:68" customFormat="1">
      <c r="BP317119" s="90"/>
    </row>
    <row r="317120" spans="68:68" customFormat="1">
      <c r="BP317120" s="90"/>
    </row>
    <row r="317121" spans="68:68" customFormat="1">
      <c r="BP317121" s="90"/>
    </row>
    <row r="317122" spans="68:68" customFormat="1">
      <c r="BP317122" s="90"/>
    </row>
    <row r="317123" spans="68:68" customFormat="1">
      <c r="BP317123" s="90"/>
    </row>
    <row r="317124" spans="68:68" customFormat="1">
      <c r="BP317124" s="90"/>
    </row>
    <row r="317125" spans="68:68" customFormat="1">
      <c r="BP317125" s="90"/>
    </row>
    <row r="317126" spans="68:68" customFormat="1">
      <c r="BP317126" s="90"/>
    </row>
    <row r="317127" spans="68:68" customFormat="1">
      <c r="BP317127" s="90"/>
    </row>
    <row r="317128" spans="68:68" customFormat="1">
      <c r="BP317128" s="90"/>
    </row>
    <row r="317129" spans="68:68" customFormat="1">
      <c r="BP317129" s="90"/>
    </row>
    <row r="317130" spans="68:68" customFormat="1">
      <c r="BP317130" s="90"/>
    </row>
    <row r="317131" spans="68:68" customFormat="1">
      <c r="BP317131" s="90"/>
    </row>
    <row r="317132" spans="68:68" customFormat="1">
      <c r="BP317132" s="90"/>
    </row>
    <row r="317133" spans="68:68" customFormat="1">
      <c r="BP317133" s="90"/>
    </row>
    <row r="317134" spans="68:68" customFormat="1">
      <c r="BP317134" s="90"/>
    </row>
    <row r="317135" spans="68:68" customFormat="1">
      <c r="BP317135" s="90"/>
    </row>
    <row r="317136" spans="68:68" customFormat="1">
      <c r="BP317136" s="90"/>
    </row>
    <row r="317137" spans="68:68" customFormat="1">
      <c r="BP317137" s="90"/>
    </row>
    <row r="317138" spans="68:68" customFormat="1">
      <c r="BP317138" s="90"/>
    </row>
    <row r="317139" spans="68:68" customFormat="1">
      <c r="BP317139" s="90"/>
    </row>
    <row r="317140" spans="68:68" customFormat="1">
      <c r="BP317140" s="90"/>
    </row>
    <row r="317141" spans="68:68" customFormat="1">
      <c r="BP317141" s="90"/>
    </row>
    <row r="317142" spans="68:68" customFormat="1">
      <c r="BP317142" s="90"/>
    </row>
    <row r="317143" spans="68:68" customFormat="1">
      <c r="BP317143" s="90"/>
    </row>
    <row r="317144" spans="68:68" customFormat="1">
      <c r="BP317144" s="90"/>
    </row>
    <row r="317145" spans="68:68" customFormat="1">
      <c r="BP317145" s="90"/>
    </row>
    <row r="317146" spans="68:68" customFormat="1">
      <c r="BP317146" s="90"/>
    </row>
    <row r="317147" spans="68:68" customFormat="1">
      <c r="BP317147" s="90"/>
    </row>
    <row r="317148" spans="68:68" customFormat="1">
      <c r="BP317148" s="90"/>
    </row>
    <row r="317149" spans="68:68" customFormat="1">
      <c r="BP317149" s="90"/>
    </row>
    <row r="317150" spans="68:68" customFormat="1">
      <c r="BP317150" s="90"/>
    </row>
    <row r="317151" spans="68:68" customFormat="1">
      <c r="BP317151" s="90"/>
    </row>
    <row r="317152" spans="68:68" customFormat="1">
      <c r="BP317152" s="90"/>
    </row>
    <row r="317153" spans="68:68" customFormat="1">
      <c r="BP317153" s="90"/>
    </row>
    <row r="317154" spans="68:68" customFormat="1">
      <c r="BP317154" s="90"/>
    </row>
    <row r="317155" spans="68:68" customFormat="1">
      <c r="BP317155" s="90"/>
    </row>
    <row r="317156" spans="68:68" customFormat="1">
      <c r="BP317156" s="90"/>
    </row>
    <row r="317157" spans="68:68" customFormat="1">
      <c r="BP317157" s="90"/>
    </row>
    <row r="317158" spans="68:68" customFormat="1">
      <c r="BP317158" s="90"/>
    </row>
    <row r="317159" spans="68:68" customFormat="1">
      <c r="BP317159" s="90"/>
    </row>
    <row r="317160" spans="68:68" customFormat="1">
      <c r="BP317160" s="90"/>
    </row>
    <row r="317161" spans="68:68" customFormat="1">
      <c r="BP317161" s="90"/>
    </row>
    <row r="317162" spans="68:68" customFormat="1">
      <c r="BP317162" s="90"/>
    </row>
    <row r="317163" spans="68:68" customFormat="1">
      <c r="BP317163" s="90"/>
    </row>
    <row r="317164" spans="68:68" customFormat="1">
      <c r="BP317164" s="90"/>
    </row>
    <row r="317165" spans="68:68" customFormat="1">
      <c r="BP317165" s="90"/>
    </row>
    <row r="317166" spans="68:68" customFormat="1">
      <c r="BP317166" s="90"/>
    </row>
    <row r="317167" spans="68:68" customFormat="1">
      <c r="BP317167" s="90"/>
    </row>
    <row r="317168" spans="68:68" customFormat="1">
      <c r="BP317168" s="90"/>
    </row>
    <row r="317169" spans="68:68" customFormat="1">
      <c r="BP317169" s="90"/>
    </row>
    <row r="317170" spans="68:68" customFormat="1">
      <c r="BP317170" s="90"/>
    </row>
    <row r="317171" spans="68:68" customFormat="1">
      <c r="BP317171" s="90"/>
    </row>
    <row r="317172" spans="68:68" customFormat="1">
      <c r="BP317172" s="90"/>
    </row>
    <row r="317173" spans="68:68" customFormat="1">
      <c r="BP317173" s="90"/>
    </row>
    <row r="317174" spans="68:68" customFormat="1">
      <c r="BP317174" s="90"/>
    </row>
    <row r="317175" spans="68:68" customFormat="1">
      <c r="BP317175" s="90"/>
    </row>
    <row r="317176" spans="68:68" customFormat="1">
      <c r="BP317176" s="90"/>
    </row>
    <row r="317177" spans="68:68" customFormat="1">
      <c r="BP317177" s="90"/>
    </row>
    <row r="317178" spans="68:68" customFormat="1">
      <c r="BP317178" s="90"/>
    </row>
    <row r="317179" spans="68:68" customFormat="1">
      <c r="BP317179" s="90"/>
    </row>
    <row r="317180" spans="68:68" customFormat="1">
      <c r="BP317180" s="90"/>
    </row>
    <row r="317181" spans="68:68" customFormat="1">
      <c r="BP317181" s="90"/>
    </row>
    <row r="317182" spans="68:68" customFormat="1">
      <c r="BP317182" s="90"/>
    </row>
    <row r="317183" spans="68:68" customFormat="1">
      <c r="BP317183" s="90"/>
    </row>
    <row r="317184" spans="68:68" customFormat="1">
      <c r="BP317184" s="90"/>
    </row>
    <row r="317185" spans="68:68" customFormat="1">
      <c r="BP317185" s="90"/>
    </row>
    <row r="317186" spans="68:68" customFormat="1">
      <c r="BP317186" s="90"/>
    </row>
    <row r="317187" spans="68:68" customFormat="1">
      <c r="BP317187" s="90"/>
    </row>
    <row r="317188" spans="68:68" customFormat="1">
      <c r="BP317188" s="90"/>
    </row>
    <row r="317189" spans="68:68" customFormat="1">
      <c r="BP317189" s="90"/>
    </row>
    <row r="317190" spans="68:68" customFormat="1">
      <c r="BP317190" s="90"/>
    </row>
    <row r="317191" spans="68:68" customFormat="1">
      <c r="BP317191" s="90"/>
    </row>
    <row r="317192" spans="68:68" customFormat="1">
      <c r="BP317192" s="90"/>
    </row>
    <row r="317193" spans="68:68" customFormat="1">
      <c r="BP317193" s="90"/>
    </row>
    <row r="317194" spans="68:68" customFormat="1">
      <c r="BP317194" s="90"/>
    </row>
    <row r="317195" spans="68:68" customFormat="1">
      <c r="BP317195" s="90"/>
    </row>
    <row r="317196" spans="68:68" customFormat="1">
      <c r="BP317196" s="90"/>
    </row>
    <row r="317197" spans="68:68" customFormat="1">
      <c r="BP317197" s="90"/>
    </row>
    <row r="317198" spans="68:68" customFormat="1">
      <c r="BP317198" s="90"/>
    </row>
    <row r="317199" spans="68:68" customFormat="1">
      <c r="BP317199" s="90"/>
    </row>
    <row r="317200" spans="68:68" customFormat="1">
      <c r="BP317200" s="90"/>
    </row>
    <row r="317201" spans="68:68" customFormat="1">
      <c r="BP317201" s="90"/>
    </row>
    <row r="317202" spans="68:68" customFormat="1">
      <c r="BP317202" s="90"/>
    </row>
    <row r="317203" spans="68:68" customFormat="1">
      <c r="BP317203" s="90"/>
    </row>
    <row r="317204" spans="68:68" customFormat="1">
      <c r="BP317204" s="90"/>
    </row>
    <row r="317205" spans="68:68" customFormat="1">
      <c r="BP317205" s="90"/>
    </row>
    <row r="317206" spans="68:68" customFormat="1">
      <c r="BP317206" s="90"/>
    </row>
    <row r="317207" spans="68:68" customFormat="1">
      <c r="BP317207" s="90"/>
    </row>
    <row r="317208" spans="68:68" customFormat="1">
      <c r="BP317208" s="90"/>
    </row>
    <row r="317209" spans="68:68" customFormat="1">
      <c r="BP317209" s="90"/>
    </row>
    <row r="317210" spans="68:68" customFormat="1">
      <c r="BP317210" s="90"/>
    </row>
    <row r="317211" spans="68:68" customFormat="1">
      <c r="BP317211" s="90"/>
    </row>
    <row r="317212" spans="68:68" customFormat="1">
      <c r="BP317212" s="90"/>
    </row>
    <row r="317213" spans="68:68" customFormat="1">
      <c r="BP317213" s="90"/>
    </row>
    <row r="317214" spans="68:68" customFormat="1">
      <c r="BP317214" s="90"/>
    </row>
    <row r="317215" spans="68:68" customFormat="1">
      <c r="BP317215" s="90"/>
    </row>
    <row r="317216" spans="68:68" customFormat="1">
      <c r="BP317216" s="90"/>
    </row>
    <row r="317217" spans="68:68" customFormat="1">
      <c r="BP317217" s="90"/>
    </row>
    <row r="317218" spans="68:68" customFormat="1">
      <c r="BP317218" s="90"/>
    </row>
    <row r="317219" spans="68:68" customFormat="1">
      <c r="BP317219" s="90"/>
    </row>
    <row r="317220" spans="68:68" customFormat="1">
      <c r="BP317220" s="90"/>
    </row>
    <row r="317221" spans="68:68" customFormat="1">
      <c r="BP317221" s="90"/>
    </row>
    <row r="317222" spans="68:68" customFormat="1">
      <c r="BP317222" s="90"/>
    </row>
    <row r="317223" spans="68:68" customFormat="1">
      <c r="BP317223" s="90"/>
    </row>
    <row r="317224" spans="68:68" customFormat="1">
      <c r="BP317224" s="90"/>
    </row>
    <row r="317225" spans="68:68" customFormat="1">
      <c r="BP317225" s="90"/>
    </row>
    <row r="317226" spans="68:68" customFormat="1">
      <c r="BP317226" s="90"/>
    </row>
    <row r="317227" spans="68:68" customFormat="1">
      <c r="BP317227" s="90"/>
    </row>
    <row r="317228" spans="68:68" customFormat="1">
      <c r="BP317228" s="90"/>
    </row>
    <row r="317229" spans="68:68" customFormat="1">
      <c r="BP317229" s="90"/>
    </row>
    <row r="317230" spans="68:68" customFormat="1">
      <c r="BP317230" s="90"/>
    </row>
    <row r="317231" spans="68:68" customFormat="1">
      <c r="BP317231" s="90"/>
    </row>
    <row r="317232" spans="68:68" customFormat="1">
      <c r="BP317232" s="90"/>
    </row>
    <row r="317233" spans="68:68" customFormat="1">
      <c r="BP317233" s="90"/>
    </row>
    <row r="317234" spans="68:68" customFormat="1">
      <c r="BP317234" s="90"/>
    </row>
    <row r="317235" spans="68:68" customFormat="1">
      <c r="BP317235" s="90"/>
    </row>
    <row r="317236" spans="68:68" customFormat="1">
      <c r="BP317236" s="90"/>
    </row>
    <row r="317237" spans="68:68" customFormat="1">
      <c r="BP317237" s="90"/>
    </row>
    <row r="317238" spans="68:68" customFormat="1">
      <c r="BP317238" s="90"/>
    </row>
    <row r="317239" spans="68:68" customFormat="1">
      <c r="BP317239" s="90"/>
    </row>
    <row r="317240" spans="68:68" customFormat="1">
      <c r="BP317240" s="90"/>
    </row>
    <row r="317241" spans="68:68" customFormat="1">
      <c r="BP317241" s="90"/>
    </row>
    <row r="317242" spans="68:68" customFormat="1">
      <c r="BP317242" s="90"/>
    </row>
    <row r="317243" spans="68:68" customFormat="1">
      <c r="BP317243" s="90"/>
    </row>
    <row r="317244" spans="68:68" customFormat="1">
      <c r="BP317244" s="90"/>
    </row>
    <row r="317245" spans="68:68" customFormat="1">
      <c r="BP317245" s="90"/>
    </row>
    <row r="317246" spans="68:68" customFormat="1">
      <c r="BP317246" s="90"/>
    </row>
    <row r="317247" spans="68:68" customFormat="1">
      <c r="BP317247" s="90"/>
    </row>
    <row r="317248" spans="68:68" customFormat="1">
      <c r="BP317248" s="90"/>
    </row>
    <row r="317249" spans="68:68" customFormat="1">
      <c r="BP317249" s="90"/>
    </row>
    <row r="317250" spans="68:68" customFormat="1">
      <c r="BP317250" s="90"/>
    </row>
    <row r="317251" spans="68:68" customFormat="1">
      <c r="BP317251" s="90"/>
    </row>
    <row r="317252" spans="68:68" customFormat="1">
      <c r="BP317252" s="90"/>
    </row>
    <row r="317253" spans="68:68" customFormat="1">
      <c r="BP317253" s="90"/>
    </row>
    <row r="317254" spans="68:68" customFormat="1">
      <c r="BP317254" s="90"/>
    </row>
    <row r="317255" spans="68:68" customFormat="1">
      <c r="BP317255" s="90"/>
    </row>
    <row r="317256" spans="68:68" customFormat="1">
      <c r="BP317256" s="90"/>
    </row>
    <row r="317257" spans="68:68" customFormat="1">
      <c r="BP317257" s="90"/>
    </row>
    <row r="317258" spans="68:68" customFormat="1">
      <c r="BP317258" s="90"/>
    </row>
    <row r="317259" spans="68:68" customFormat="1">
      <c r="BP317259" s="90"/>
    </row>
    <row r="317260" spans="68:68" customFormat="1">
      <c r="BP317260" s="90"/>
    </row>
    <row r="317261" spans="68:68" customFormat="1">
      <c r="BP317261" s="90"/>
    </row>
    <row r="317262" spans="68:68" customFormat="1">
      <c r="BP317262" s="90"/>
    </row>
    <row r="317263" spans="68:68" customFormat="1">
      <c r="BP317263" s="90"/>
    </row>
    <row r="317264" spans="68:68" customFormat="1">
      <c r="BP317264" s="90"/>
    </row>
    <row r="317265" spans="68:68" customFormat="1">
      <c r="BP317265" s="90"/>
    </row>
    <row r="317266" spans="68:68" customFormat="1">
      <c r="BP317266" s="90"/>
    </row>
    <row r="317267" spans="68:68" customFormat="1">
      <c r="BP317267" s="90"/>
    </row>
    <row r="317268" spans="68:68" customFormat="1">
      <c r="BP317268" s="90"/>
    </row>
    <row r="317269" spans="68:68" customFormat="1">
      <c r="BP317269" s="90"/>
    </row>
    <row r="317270" spans="68:68" customFormat="1">
      <c r="BP317270" s="90"/>
    </row>
    <row r="317271" spans="68:68" customFormat="1">
      <c r="BP317271" s="90"/>
    </row>
    <row r="317272" spans="68:68" customFormat="1">
      <c r="BP317272" s="90"/>
    </row>
    <row r="317273" spans="68:68" customFormat="1">
      <c r="BP317273" s="90"/>
    </row>
    <row r="317274" spans="68:68" customFormat="1">
      <c r="BP317274" s="90"/>
    </row>
    <row r="317275" spans="68:68" customFormat="1">
      <c r="BP317275" s="90"/>
    </row>
    <row r="317276" spans="68:68" customFormat="1">
      <c r="BP317276" s="90"/>
    </row>
    <row r="317277" spans="68:68" customFormat="1">
      <c r="BP317277" s="90"/>
    </row>
    <row r="317278" spans="68:68" customFormat="1">
      <c r="BP317278" s="90"/>
    </row>
    <row r="317279" spans="68:68" customFormat="1">
      <c r="BP317279" s="90"/>
    </row>
    <row r="317280" spans="68:68" customFormat="1">
      <c r="BP317280" s="90"/>
    </row>
    <row r="317281" spans="68:68" customFormat="1">
      <c r="BP317281" s="90"/>
    </row>
    <row r="317282" spans="68:68" customFormat="1">
      <c r="BP317282" s="90"/>
    </row>
    <row r="317283" spans="68:68" customFormat="1">
      <c r="BP317283" s="90"/>
    </row>
    <row r="317284" spans="68:68" customFormat="1">
      <c r="BP317284" s="90"/>
    </row>
    <row r="317285" spans="68:68" customFormat="1">
      <c r="BP317285" s="90"/>
    </row>
    <row r="317286" spans="68:68" customFormat="1">
      <c r="BP317286" s="90"/>
    </row>
    <row r="317287" spans="68:68" customFormat="1">
      <c r="BP317287" s="90"/>
    </row>
    <row r="317288" spans="68:68" customFormat="1">
      <c r="BP317288" s="90"/>
    </row>
    <row r="317289" spans="68:68" customFormat="1">
      <c r="BP317289" s="90"/>
    </row>
    <row r="317290" spans="68:68" customFormat="1">
      <c r="BP317290" s="90"/>
    </row>
    <row r="317291" spans="68:68" customFormat="1">
      <c r="BP317291" s="90"/>
    </row>
    <row r="317292" spans="68:68" customFormat="1">
      <c r="BP317292" s="90"/>
    </row>
    <row r="317293" spans="68:68" customFormat="1">
      <c r="BP317293" s="90"/>
    </row>
    <row r="317294" spans="68:68" customFormat="1">
      <c r="BP317294" s="90"/>
    </row>
    <row r="317295" spans="68:68" customFormat="1">
      <c r="BP317295" s="90"/>
    </row>
    <row r="317296" spans="68:68" customFormat="1">
      <c r="BP317296" s="90"/>
    </row>
    <row r="317297" spans="68:68" customFormat="1">
      <c r="BP317297" s="90"/>
    </row>
    <row r="317298" spans="68:68" customFormat="1">
      <c r="BP317298" s="90"/>
    </row>
    <row r="317299" spans="68:68" customFormat="1">
      <c r="BP317299" s="90"/>
    </row>
    <row r="317300" spans="68:68" customFormat="1">
      <c r="BP317300" s="90"/>
    </row>
    <row r="317301" spans="68:68" customFormat="1">
      <c r="BP317301" s="90"/>
    </row>
    <row r="317302" spans="68:68" customFormat="1">
      <c r="BP317302" s="90"/>
    </row>
    <row r="317303" spans="68:68" customFormat="1">
      <c r="BP317303" s="90"/>
    </row>
    <row r="317304" spans="68:68" customFormat="1">
      <c r="BP317304" s="90"/>
    </row>
    <row r="317305" spans="68:68" customFormat="1">
      <c r="BP317305" s="90"/>
    </row>
    <row r="317306" spans="68:68" customFormat="1">
      <c r="BP317306" s="90"/>
    </row>
    <row r="317307" spans="68:68" customFormat="1">
      <c r="BP317307" s="90"/>
    </row>
    <row r="317308" spans="68:68" customFormat="1">
      <c r="BP317308" s="90"/>
    </row>
    <row r="317309" spans="68:68" customFormat="1">
      <c r="BP317309" s="90"/>
    </row>
    <row r="317310" spans="68:68" customFormat="1">
      <c r="BP317310" s="90"/>
    </row>
    <row r="317311" spans="68:68" customFormat="1">
      <c r="BP317311" s="90"/>
    </row>
    <row r="317312" spans="68:68" customFormat="1">
      <c r="BP317312" s="90"/>
    </row>
    <row r="317313" spans="68:68" customFormat="1">
      <c r="BP317313" s="90"/>
    </row>
    <row r="317314" spans="68:68" customFormat="1">
      <c r="BP317314" s="90"/>
    </row>
    <row r="317315" spans="68:68" customFormat="1">
      <c r="BP317315" s="90"/>
    </row>
    <row r="317316" spans="68:68" customFormat="1">
      <c r="BP317316" s="90"/>
    </row>
    <row r="317317" spans="68:68" customFormat="1">
      <c r="BP317317" s="90"/>
    </row>
    <row r="317318" spans="68:68" customFormat="1">
      <c r="BP317318" s="90"/>
    </row>
    <row r="317319" spans="68:68" customFormat="1">
      <c r="BP317319" s="90"/>
    </row>
    <row r="317320" spans="68:68" customFormat="1">
      <c r="BP317320" s="90"/>
    </row>
    <row r="317321" spans="68:68" customFormat="1">
      <c r="BP317321" s="90"/>
    </row>
    <row r="317322" spans="68:68" customFormat="1">
      <c r="BP317322" s="90"/>
    </row>
    <row r="317323" spans="68:68" customFormat="1">
      <c r="BP317323" s="90"/>
    </row>
    <row r="317324" spans="68:68" customFormat="1">
      <c r="BP317324" s="90"/>
    </row>
    <row r="317325" spans="68:68" customFormat="1">
      <c r="BP317325" s="90"/>
    </row>
    <row r="317326" spans="68:68" customFormat="1">
      <c r="BP317326" s="90"/>
    </row>
    <row r="317327" spans="68:68" customFormat="1">
      <c r="BP317327" s="90"/>
    </row>
    <row r="317328" spans="68:68" customFormat="1">
      <c r="BP317328" s="90"/>
    </row>
    <row r="317329" spans="68:68" customFormat="1">
      <c r="BP317329" s="90"/>
    </row>
    <row r="317330" spans="68:68" customFormat="1">
      <c r="BP317330" s="90"/>
    </row>
    <row r="317331" spans="68:68" customFormat="1">
      <c r="BP317331" s="90"/>
    </row>
    <row r="317332" spans="68:68" customFormat="1">
      <c r="BP317332" s="90"/>
    </row>
    <row r="317333" spans="68:68" customFormat="1">
      <c r="BP317333" s="90"/>
    </row>
    <row r="317334" spans="68:68" customFormat="1">
      <c r="BP317334" s="90"/>
    </row>
    <row r="317335" spans="68:68" customFormat="1">
      <c r="BP317335" s="90"/>
    </row>
    <row r="317336" spans="68:68" customFormat="1">
      <c r="BP317336" s="90"/>
    </row>
    <row r="317337" spans="68:68" customFormat="1">
      <c r="BP317337" s="90"/>
    </row>
    <row r="317338" spans="68:68" customFormat="1">
      <c r="BP317338" s="90"/>
    </row>
    <row r="317339" spans="68:68" customFormat="1">
      <c r="BP317339" s="90"/>
    </row>
    <row r="317340" spans="68:68" customFormat="1">
      <c r="BP317340" s="90"/>
    </row>
    <row r="317341" spans="68:68" customFormat="1">
      <c r="BP317341" s="90"/>
    </row>
    <row r="317342" spans="68:68" customFormat="1">
      <c r="BP317342" s="90"/>
    </row>
    <row r="317343" spans="68:68" customFormat="1">
      <c r="BP317343" s="90"/>
    </row>
    <row r="317344" spans="68:68" customFormat="1">
      <c r="BP317344" s="90"/>
    </row>
    <row r="317345" spans="68:68" customFormat="1">
      <c r="BP317345" s="90"/>
    </row>
    <row r="317346" spans="68:68" customFormat="1">
      <c r="BP317346" s="90"/>
    </row>
    <row r="317347" spans="68:68" customFormat="1">
      <c r="BP317347" s="90"/>
    </row>
    <row r="317348" spans="68:68" customFormat="1">
      <c r="BP317348" s="90"/>
    </row>
    <row r="317349" spans="68:68" customFormat="1">
      <c r="BP317349" s="90"/>
    </row>
    <row r="317350" spans="68:68" customFormat="1">
      <c r="BP317350" s="90"/>
    </row>
    <row r="317351" spans="68:68" customFormat="1">
      <c r="BP317351" s="90"/>
    </row>
    <row r="317352" spans="68:68" customFormat="1">
      <c r="BP317352" s="90"/>
    </row>
    <row r="317353" spans="68:68" customFormat="1">
      <c r="BP317353" s="90"/>
    </row>
    <row r="317354" spans="68:68" customFormat="1">
      <c r="BP317354" s="90"/>
    </row>
    <row r="317355" spans="68:68" customFormat="1">
      <c r="BP317355" s="90"/>
    </row>
    <row r="317356" spans="68:68" customFormat="1">
      <c r="BP317356" s="90"/>
    </row>
    <row r="317357" spans="68:68" customFormat="1">
      <c r="BP317357" s="90"/>
    </row>
    <row r="317358" spans="68:68" customFormat="1">
      <c r="BP317358" s="90"/>
    </row>
    <row r="317359" spans="68:68" customFormat="1">
      <c r="BP317359" s="90"/>
    </row>
    <row r="317360" spans="68:68" customFormat="1">
      <c r="BP317360" s="90"/>
    </row>
    <row r="317361" spans="68:68" customFormat="1">
      <c r="BP317361" s="90"/>
    </row>
    <row r="317362" spans="68:68" customFormat="1">
      <c r="BP317362" s="90"/>
    </row>
    <row r="317363" spans="68:68" customFormat="1">
      <c r="BP317363" s="90"/>
    </row>
    <row r="317364" spans="68:68" customFormat="1">
      <c r="BP317364" s="90"/>
    </row>
    <row r="317365" spans="68:68" customFormat="1">
      <c r="BP317365" s="90"/>
    </row>
    <row r="317366" spans="68:68" customFormat="1">
      <c r="BP317366" s="90"/>
    </row>
    <row r="317367" spans="68:68" customFormat="1">
      <c r="BP317367" s="90"/>
    </row>
    <row r="317368" spans="68:68" customFormat="1">
      <c r="BP317368" s="90"/>
    </row>
    <row r="317369" spans="68:68" customFormat="1">
      <c r="BP317369" s="90"/>
    </row>
    <row r="317370" spans="68:68" customFormat="1">
      <c r="BP317370" s="90"/>
    </row>
    <row r="317371" spans="68:68" customFormat="1">
      <c r="BP317371" s="90"/>
    </row>
    <row r="317372" spans="68:68" customFormat="1">
      <c r="BP317372" s="90"/>
    </row>
    <row r="317373" spans="68:68" customFormat="1">
      <c r="BP317373" s="90"/>
    </row>
    <row r="317374" spans="68:68" customFormat="1">
      <c r="BP317374" s="90"/>
    </row>
    <row r="317375" spans="68:68" customFormat="1">
      <c r="BP317375" s="90"/>
    </row>
    <row r="317376" spans="68:68" customFormat="1">
      <c r="BP317376" s="90"/>
    </row>
    <row r="317377" spans="68:68" customFormat="1">
      <c r="BP317377" s="90"/>
    </row>
    <row r="317378" spans="68:68" customFormat="1">
      <c r="BP317378" s="90"/>
    </row>
    <row r="317379" spans="68:68" customFormat="1">
      <c r="BP317379" s="90"/>
    </row>
    <row r="317380" spans="68:68" customFormat="1">
      <c r="BP317380" s="90"/>
    </row>
    <row r="317381" spans="68:68" customFormat="1">
      <c r="BP317381" s="90"/>
    </row>
    <row r="317382" spans="68:68" customFormat="1">
      <c r="BP317382" s="90"/>
    </row>
    <row r="317383" spans="68:68" customFormat="1">
      <c r="BP317383" s="90"/>
    </row>
    <row r="317384" spans="68:68" customFormat="1">
      <c r="BP317384" s="90"/>
    </row>
    <row r="317385" spans="68:68" customFormat="1">
      <c r="BP317385" s="90"/>
    </row>
    <row r="317386" spans="68:68" customFormat="1">
      <c r="BP317386" s="90"/>
    </row>
    <row r="317387" spans="68:68" customFormat="1">
      <c r="BP317387" s="90"/>
    </row>
    <row r="317388" spans="68:68" customFormat="1">
      <c r="BP317388" s="90"/>
    </row>
    <row r="317389" spans="68:68" customFormat="1">
      <c r="BP317389" s="90"/>
    </row>
    <row r="317390" spans="68:68" customFormat="1">
      <c r="BP317390" s="90"/>
    </row>
    <row r="317391" spans="68:68" customFormat="1">
      <c r="BP317391" s="90"/>
    </row>
    <row r="317392" spans="68:68" customFormat="1">
      <c r="BP317392" s="90"/>
    </row>
    <row r="317393" spans="68:68" customFormat="1">
      <c r="BP317393" s="90"/>
    </row>
    <row r="317394" spans="68:68" customFormat="1">
      <c r="BP317394" s="90"/>
    </row>
    <row r="317395" spans="68:68" customFormat="1">
      <c r="BP317395" s="90"/>
    </row>
    <row r="317396" spans="68:68" customFormat="1">
      <c r="BP317396" s="90"/>
    </row>
    <row r="317397" spans="68:68" customFormat="1">
      <c r="BP317397" s="90"/>
    </row>
    <row r="317398" spans="68:68" customFormat="1">
      <c r="BP317398" s="90"/>
    </row>
    <row r="317399" spans="68:68" customFormat="1">
      <c r="BP317399" s="90"/>
    </row>
    <row r="317400" spans="68:68" customFormat="1">
      <c r="BP317400" s="90"/>
    </row>
    <row r="317401" spans="68:68" customFormat="1">
      <c r="BP317401" s="90"/>
    </row>
    <row r="317402" spans="68:68" customFormat="1">
      <c r="BP317402" s="90"/>
    </row>
    <row r="317403" spans="68:68" customFormat="1">
      <c r="BP317403" s="90"/>
    </row>
    <row r="317404" spans="68:68" customFormat="1">
      <c r="BP317404" s="90"/>
    </row>
    <row r="317405" spans="68:68" customFormat="1">
      <c r="BP317405" s="90"/>
    </row>
    <row r="317406" spans="68:68" customFormat="1">
      <c r="BP317406" s="90"/>
    </row>
    <row r="317407" spans="68:68" customFormat="1">
      <c r="BP317407" s="90"/>
    </row>
    <row r="317408" spans="68:68" customFormat="1">
      <c r="BP317408" s="90"/>
    </row>
    <row r="317409" spans="68:68" customFormat="1">
      <c r="BP317409" s="90"/>
    </row>
    <row r="317410" spans="68:68" customFormat="1">
      <c r="BP317410" s="90"/>
    </row>
    <row r="317411" spans="68:68" customFormat="1">
      <c r="BP317411" s="90"/>
    </row>
    <row r="317412" spans="68:68" customFormat="1">
      <c r="BP317412" s="90"/>
    </row>
    <row r="317413" spans="68:68" customFormat="1">
      <c r="BP317413" s="90"/>
    </row>
    <row r="317414" spans="68:68" customFormat="1">
      <c r="BP317414" s="90"/>
    </row>
    <row r="317415" spans="68:68" customFormat="1">
      <c r="BP317415" s="90"/>
    </row>
    <row r="317416" spans="68:68" customFormat="1">
      <c r="BP317416" s="90"/>
    </row>
    <row r="317417" spans="68:68" customFormat="1">
      <c r="BP317417" s="90"/>
    </row>
    <row r="317418" spans="68:68" customFormat="1">
      <c r="BP317418" s="90"/>
    </row>
    <row r="317419" spans="68:68" customFormat="1">
      <c r="BP317419" s="90"/>
    </row>
    <row r="317420" spans="68:68" customFormat="1">
      <c r="BP317420" s="90"/>
    </row>
    <row r="317421" spans="68:68" customFormat="1">
      <c r="BP317421" s="90"/>
    </row>
    <row r="317422" spans="68:68" customFormat="1">
      <c r="BP317422" s="90"/>
    </row>
    <row r="317423" spans="68:68" customFormat="1">
      <c r="BP317423" s="90"/>
    </row>
    <row r="317424" spans="68:68" customFormat="1">
      <c r="BP317424" s="90"/>
    </row>
    <row r="317425" spans="68:68" customFormat="1">
      <c r="BP317425" s="90"/>
    </row>
    <row r="317426" spans="68:68" customFormat="1">
      <c r="BP317426" s="90"/>
    </row>
    <row r="317427" spans="68:68" customFormat="1">
      <c r="BP317427" s="90"/>
    </row>
    <row r="317428" spans="68:68" customFormat="1">
      <c r="BP317428" s="90"/>
    </row>
    <row r="317429" spans="68:68" customFormat="1">
      <c r="BP317429" s="90"/>
    </row>
    <row r="317430" spans="68:68" customFormat="1">
      <c r="BP317430" s="90"/>
    </row>
    <row r="317431" spans="68:68" customFormat="1">
      <c r="BP317431" s="90"/>
    </row>
    <row r="317432" spans="68:68" customFormat="1">
      <c r="BP317432" s="90"/>
    </row>
    <row r="317433" spans="68:68" customFormat="1">
      <c r="BP317433" s="90"/>
    </row>
    <row r="317434" spans="68:68" customFormat="1">
      <c r="BP317434" s="90"/>
    </row>
    <row r="317435" spans="68:68" customFormat="1">
      <c r="BP317435" s="90"/>
    </row>
    <row r="317436" spans="68:68" customFormat="1">
      <c r="BP317436" s="90"/>
    </row>
    <row r="317437" spans="68:68" customFormat="1">
      <c r="BP317437" s="90"/>
    </row>
    <row r="317438" spans="68:68" customFormat="1">
      <c r="BP317438" s="90"/>
    </row>
    <row r="317439" spans="68:68" customFormat="1">
      <c r="BP317439" s="90"/>
    </row>
    <row r="317440" spans="68:68" customFormat="1">
      <c r="BP317440" s="90"/>
    </row>
    <row r="317441" spans="68:68" customFormat="1">
      <c r="BP317441" s="90"/>
    </row>
    <row r="317442" spans="68:68" customFormat="1">
      <c r="BP317442" s="90"/>
    </row>
    <row r="317443" spans="68:68" customFormat="1">
      <c r="BP317443" s="90"/>
    </row>
    <row r="317444" spans="68:68" customFormat="1">
      <c r="BP317444" s="90"/>
    </row>
    <row r="317445" spans="68:68" customFormat="1">
      <c r="BP317445" s="90"/>
    </row>
    <row r="317446" spans="68:68" customFormat="1">
      <c r="BP317446" s="90"/>
    </row>
    <row r="317447" spans="68:68" customFormat="1">
      <c r="BP317447" s="90"/>
    </row>
    <row r="317448" spans="68:68" customFormat="1">
      <c r="BP317448" s="90"/>
    </row>
    <row r="317449" spans="68:68" customFormat="1">
      <c r="BP317449" s="90"/>
    </row>
    <row r="317450" spans="68:68" customFormat="1">
      <c r="BP317450" s="90"/>
    </row>
    <row r="317451" spans="68:68" customFormat="1">
      <c r="BP317451" s="90"/>
    </row>
    <row r="317452" spans="68:68" customFormat="1">
      <c r="BP317452" s="90"/>
    </row>
    <row r="317453" spans="68:68" customFormat="1">
      <c r="BP317453" s="90"/>
    </row>
    <row r="317454" spans="68:68" customFormat="1">
      <c r="BP317454" s="90"/>
    </row>
    <row r="317455" spans="68:68" customFormat="1">
      <c r="BP317455" s="90"/>
    </row>
    <row r="317456" spans="68:68" customFormat="1">
      <c r="BP317456" s="90"/>
    </row>
    <row r="317457" spans="68:68" customFormat="1">
      <c r="BP317457" s="90"/>
    </row>
    <row r="317458" spans="68:68" customFormat="1">
      <c r="BP317458" s="90"/>
    </row>
    <row r="317459" spans="68:68" customFormat="1">
      <c r="BP317459" s="90"/>
    </row>
    <row r="317460" spans="68:68" customFormat="1">
      <c r="BP317460" s="90"/>
    </row>
    <row r="317461" spans="68:68" customFormat="1">
      <c r="BP317461" s="90"/>
    </row>
    <row r="317462" spans="68:68" customFormat="1">
      <c r="BP317462" s="90"/>
    </row>
    <row r="317463" spans="68:68" customFormat="1">
      <c r="BP317463" s="90"/>
    </row>
    <row r="317464" spans="68:68" customFormat="1">
      <c r="BP317464" s="90"/>
    </row>
    <row r="317465" spans="68:68" customFormat="1">
      <c r="BP317465" s="90"/>
    </row>
    <row r="317466" spans="68:68" customFormat="1">
      <c r="BP317466" s="90"/>
    </row>
    <row r="317467" spans="68:68" customFormat="1">
      <c r="BP317467" s="90"/>
    </row>
    <row r="317468" spans="68:68" customFormat="1">
      <c r="BP317468" s="90"/>
    </row>
    <row r="317469" spans="68:68" customFormat="1">
      <c r="BP317469" s="90"/>
    </row>
    <row r="317470" spans="68:68" customFormat="1">
      <c r="BP317470" s="90"/>
    </row>
    <row r="317471" spans="68:68" customFormat="1">
      <c r="BP317471" s="90"/>
    </row>
    <row r="317472" spans="68:68" customFormat="1">
      <c r="BP317472" s="90"/>
    </row>
    <row r="317473" spans="68:68" customFormat="1">
      <c r="BP317473" s="90"/>
    </row>
    <row r="317474" spans="68:68" customFormat="1">
      <c r="BP317474" s="90"/>
    </row>
    <row r="317475" spans="68:68" customFormat="1">
      <c r="BP317475" s="90"/>
    </row>
    <row r="317476" spans="68:68" customFormat="1">
      <c r="BP317476" s="90"/>
    </row>
    <row r="317477" spans="68:68" customFormat="1">
      <c r="BP317477" s="90"/>
    </row>
    <row r="317478" spans="68:68" customFormat="1">
      <c r="BP317478" s="90"/>
    </row>
    <row r="317479" spans="68:68" customFormat="1">
      <c r="BP317479" s="90"/>
    </row>
    <row r="317480" spans="68:68" customFormat="1">
      <c r="BP317480" s="90"/>
    </row>
    <row r="317481" spans="68:68" customFormat="1">
      <c r="BP317481" s="90"/>
    </row>
    <row r="317482" spans="68:68" customFormat="1">
      <c r="BP317482" s="90"/>
    </row>
    <row r="317483" spans="68:68" customFormat="1">
      <c r="BP317483" s="90"/>
    </row>
    <row r="317484" spans="68:68" customFormat="1">
      <c r="BP317484" s="90"/>
    </row>
    <row r="317485" spans="68:68" customFormat="1">
      <c r="BP317485" s="90"/>
    </row>
    <row r="317486" spans="68:68" customFormat="1">
      <c r="BP317486" s="90"/>
    </row>
    <row r="317487" spans="68:68" customFormat="1">
      <c r="BP317487" s="90"/>
    </row>
    <row r="317488" spans="68:68" customFormat="1">
      <c r="BP317488" s="90"/>
    </row>
    <row r="317489" spans="68:68" customFormat="1">
      <c r="BP317489" s="90"/>
    </row>
    <row r="317490" spans="68:68" customFormat="1">
      <c r="BP317490" s="90"/>
    </row>
    <row r="317491" spans="68:68" customFormat="1">
      <c r="BP317491" s="90"/>
    </row>
    <row r="317492" spans="68:68" customFormat="1">
      <c r="BP317492" s="90"/>
    </row>
    <row r="317493" spans="68:68" customFormat="1">
      <c r="BP317493" s="90"/>
    </row>
    <row r="317494" spans="68:68" customFormat="1">
      <c r="BP317494" s="90"/>
    </row>
    <row r="317495" spans="68:68" customFormat="1">
      <c r="BP317495" s="90"/>
    </row>
    <row r="317496" spans="68:68" customFormat="1">
      <c r="BP317496" s="90"/>
    </row>
    <row r="317497" spans="68:68" customFormat="1">
      <c r="BP317497" s="90"/>
    </row>
    <row r="317498" spans="68:68" customFormat="1">
      <c r="BP317498" s="90"/>
    </row>
    <row r="317499" spans="68:68" customFormat="1">
      <c r="BP317499" s="90"/>
    </row>
    <row r="317500" spans="68:68" customFormat="1">
      <c r="BP317500" s="90"/>
    </row>
    <row r="317501" spans="68:68" customFormat="1">
      <c r="BP317501" s="90"/>
    </row>
    <row r="317502" spans="68:68" customFormat="1">
      <c r="BP317502" s="90"/>
    </row>
    <row r="317503" spans="68:68" customFormat="1">
      <c r="BP317503" s="90"/>
    </row>
    <row r="317504" spans="68:68" customFormat="1">
      <c r="BP317504" s="90"/>
    </row>
    <row r="317505" spans="68:68" customFormat="1">
      <c r="BP317505" s="90"/>
    </row>
    <row r="317506" spans="68:68" customFormat="1">
      <c r="BP317506" s="90"/>
    </row>
    <row r="317507" spans="68:68" customFormat="1">
      <c r="BP317507" s="90"/>
    </row>
    <row r="317508" spans="68:68" customFormat="1">
      <c r="BP317508" s="90"/>
    </row>
    <row r="317509" spans="68:68" customFormat="1">
      <c r="BP317509" s="90"/>
    </row>
    <row r="317510" spans="68:68" customFormat="1">
      <c r="BP317510" s="90"/>
    </row>
    <row r="317511" spans="68:68" customFormat="1">
      <c r="BP317511" s="90"/>
    </row>
    <row r="317512" spans="68:68" customFormat="1">
      <c r="BP317512" s="90"/>
    </row>
    <row r="317513" spans="68:68" customFormat="1">
      <c r="BP317513" s="90"/>
    </row>
    <row r="317514" spans="68:68" customFormat="1">
      <c r="BP317514" s="90"/>
    </row>
    <row r="317515" spans="68:68" customFormat="1">
      <c r="BP317515" s="90"/>
    </row>
    <row r="317516" spans="68:68" customFormat="1">
      <c r="BP317516" s="90"/>
    </row>
    <row r="317517" spans="68:68" customFormat="1">
      <c r="BP317517" s="90"/>
    </row>
    <row r="317518" spans="68:68" customFormat="1">
      <c r="BP317518" s="90"/>
    </row>
    <row r="317519" spans="68:68" customFormat="1">
      <c r="BP317519" s="90"/>
    </row>
    <row r="317520" spans="68:68" customFormat="1">
      <c r="BP317520" s="90"/>
    </row>
    <row r="317521" spans="68:68" customFormat="1">
      <c r="BP317521" s="90"/>
    </row>
    <row r="317522" spans="68:68" customFormat="1">
      <c r="BP317522" s="90"/>
    </row>
    <row r="317523" spans="68:68" customFormat="1">
      <c r="BP317523" s="90"/>
    </row>
    <row r="317524" spans="68:68" customFormat="1">
      <c r="BP317524" s="90"/>
    </row>
    <row r="317525" spans="68:68" customFormat="1">
      <c r="BP317525" s="90"/>
    </row>
    <row r="317526" spans="68:68" customFormat="1">
      <c r="BP317526" s="90"/>
    </row>
    <row r="317527" spans="68:68" customFormat="1">
      <c r="BP317527" s="90"/>
    </row>
    <row r="317528" spans="68:68" customFormat="1">
      <c r="BP317528" s="90"/>
    </row>
    <row r="317529" spans="68:68" customFormat="1">
      <c r="BP317529" s="90"/>
    </row>
    <row r="317530" spans="68:68" customFormat="1">
      <c r="BP317530" s="90"/>
    </row>
    <row r="317531" spans="68:68" customFormat="1">
      <c r="BP317531" s="90"/>
    </row>
    <row r="317532" spans="68:68" customFormat="1">
      <c r="BP317532" s="90"/>
    </row>
    <row r="317533" spans="68:68" customFormat="1">
      <c r="BP317533" s="90"/>
    </row>
    <row r="317534" spans="68:68" customFormat="1">
      <c r="BP317534" s="90"/>
    </row>
    <row r="317535" spans="68:68" customFormat="1">
      <c r="BP317535" s="90"/>
    </row>
    <row r="317536" spans="68:68" customFormat="1">
      <c r="BP317536" s="90"/>
    </row>
    <row r="317537" spans="68:68" customFormat="1">
      <c r="BP317537" s="90"/>
    </row>
    <row r="317538" spans="68:68" customFormat="1">
      <c r="BP317538" s="90"/>
    </row>
    <row r="317539" spans="68:68" customFormat="1">
      <c r="BP317539" s="90"/>
    </row>
    <row r="317540" spans="68:68" customFormat="1">
      <c r="BP317540" s="90"/>
    </row>
    <row r="317541" spans="68:68" customFormat="1">
      <c r="BP317541" s="90"/>
    </row>
    <row r="317542" spans="68:68" customFormat="1">
      <c r="BP317542" s="90"/>
    </row>
    <row r="317543" spans="68:68" customFormat="1">
      <c r="BP317543" s="90"/>
    </row>
    <row r="317544" spans="68:68" customFormat="1">
      <c r="BP317544" s="90"/>
    </row>
    <row r="317545" spans="68:68" customFormat="1">
      <c r="BP317545" s="90"/>
    </row>
    <row r="317546" spans="68:68" customFormat="1">
      <c r="BP317546" s="90"/>
    </row>
    <row r="317547" spans="68:68" customFormat="1">
      <c r="BP317547" s="90"/>
    </row>
    <row r="317548" spans="68:68" customFormat="1">
      <c r="BP317548" s="90"/>
    </row>
    <row r="317549" spans="68:68" customFormat="1">
      <c r="BP317549" s="90"/>
    </row>
    <row r="317550" spans="68:68" customFormat="1">
      <c r="BP317550" s="90"/>
    </row>
    <row r="317551" spans="68:68" customFormat="1">
      <c r="BP317551" s="90"/>
    </row>
    <row r="317552" spans="68:68" customFormat="1">
      <c r="BP317552" s="90"/>
    </row>
    <row r="317553" spans="68:68" customFormat="1">
      <c r="BP317553" s="90"/>
    </row>
    <row r="317554" spans="68:68" customFormat="1">
      <c r="BP317554" s="90"/>
    </row>
    <row r="317555" spans="68:68" customFormat="1">
      <c r="BP317555" s="90"/>
    </row>
    <row r="317556" spans="68:68" customFormat="1">
      <c r="BP317556" s="90"/>
    </row>
    <row r="317557" spans="68:68" customFormat="1">
      <c r="BP317557" s="90"/>
    </row>
    <row r="317558" spans="68:68" customFormat="1">
      <c r="BP317558" s="90"/>
    </row>
    <row r="317559" spans="68:68" customFormat="1">
      <c r="BP317559" s="90"/>
    </row>
    <row r="317560" spans="68:68" customFormat="1">
      <c r="BP317560" s="90"/>
    </row>
    <row r="317561" spans="68:68" customFormat="1">
      <c r="BP317561" s="90"/>
    </row>
    <row r="317562" spans="68:68" customFormat="1">
      <c r="BP317562" s="90"/>
    </row>
    <row r="317563" spans="68:68" customFormat="1">
      <c r="BP317563" s="90"/>
    </row>
    <row r="317564" spans="68:68" customFormat="1">
      <c r="BP317564" s="90"/>
    </row>
    <row r="317565" spans="68:68" customFormat="1">
      <c r="BP317565" s="90"/>
    </row>
    <row r="317566" spans="68:68" customFormat="1">
      <c r="BP317566" s="90"/>
    </row>
    <row r="317567" spans="68:68" customFormat="1">
      <c r="BP317567" s="90"/>
    </row>
    <row r="317568" spans="68:68" customFormat="1">
      <c r="BP317568" s="90"/>
    </row>
    <row r="317569" spans="68:68" customFormat="1">
      <c r="BP317569" s="90"/>
    </row>
    <row r="317570" spans="68:68" customFormat="1">
      <c r="BP317570" s="90"/>
    </row>
    <row r="317571" spans="68:68" customFormat="1">
      <c r="BP317571" s="90"/>
    </row>
    <row r="317572" spans="68:68" customFormat="1">
      <c r="BP317572" s="90"/>
    </row>
    <row r="317573" spans="68:68" customFormat="1">
      <c r="BP317573" s="90"/>
    </row>
    <row r="317574" spans="68:68" customFormat="1">
      <c r="BP317574" s="90"/>
    </row>
    <row r="317575" spans="68:68" customFormat="1">
      <c r="BP317575" s="90"/>
    </row>
    <row r="317576" spans="68:68" customFormat="1">
      <c r="BP317576" s="90"/>
    </row>
    <row r="317577" spans="68:68" customFormat="1">
      <c r="BP317577" s="90"/>
    </row>
    <row r="317578" spans="68:68" customFormat="1">
      <c r="BP317578" s="90"/>
    </row>
    <row r="317579" spans="68:68" customFormat="1">
      <c r="BP317579" s="90"/>
    </row>
    <row r="317580" spans="68:68" customFormat="1">
      <c r="BP317580" s="90"/>
    </row>
    <row r="317581" spans="68:68" customFormat="1">
      <c r="BP317581" s="90"/>
    </row>
    <row r="317582" spans="68:68" customFormat="1">
      <c r="BP317582" s="90"/>
    </row>
    <row r="317583" spans="68:68" customFormat="1">
      <c r="BP317583" s="90"/>
    </row>
    <row r="317584" spans="68:68" customFormat="1">
      <c r="BP317584" s="90"/>
    </row>
    <row r="317585" spans="68:68" customFormat="1">
      <c r="BP317585" s="90"/>
    </row>
    <row r="317586" spans="68:68" customFormat="1">
      <c r="BP317586" s="90"/>
    </row>
    <row r="317587" spans="68:68" customFormat="1">
      <c r="BP317587" s="90"/>
    </row>
    <row r="317588" spans="68:68" customFormat="1">
      <c r="BP317588" s="90"/>
    </row>
    <row r="317589" spans="68:68" customFormat="1">
      <c r="BP317589" s="90"/>
    </row>
    <row r="317590" spans="68:68" customFormat="1">
      <c r="BP317590" s="90"/>
    </row>
    <row r="317591" spans="68:68" customFormat="1">
      <c r="BP317591" s="90"/>
    </row>
    <row r="317592" spans="68:68" customFormat="1">
      <c r="BP317592" s="90"/>
    </row>
    <row r="317593" spans="68:68" customFormat="1">
      <c r="BP317593" s="90"/>
    </row>
    <row r="317594" spans="68:68" customFormat="1">
      <c r="BP317594" s="90"/>
    </row>
    <row r="317595" spans="68:68" customFormat="1">
      <c r="BP317595" s="90"/>
    </row>
    <row r="317596" spans="68:68" customFormat="1">
      <c r="BP317596" s="90"/>
    </row>
    <row r="317597" spans="68:68" customFormat="1">
      <c r="BP317597" s="90"/>
    </row>
    <row r="317598" spans="68:68" customFormat="1">
      <c r="BP317598" s="90"/>
    </row>
    <row r="317599" spans="68:68" customFormat="1">
      <c r="BP317599" s="90"/>
    </row>
    <row r="317600" spans="68:68" customFormat="1">
      <c r="BP317600" s="90"/>
    </row>
    <row r="317601" spans="68:68" customFormat="1">
      <c r="BP317601" s="90"/>
    </row>
    <row r="317602" spans="68:68" customFormat="1">
      <c r="BP317602" s="90"/>
    </row>
    <row r="317603" spans="68:68" customFormat="1">
      <c r="BP317603" s="90"/>
    </row>
    <row r="317604" spans="68:68" customFormat="1">
      <c r="BP317604" s="90"/>
    </row>
    <row r="317605" spans="68:68" customFormat="1">
      <c r="BP317605" s="90"/>
    </row>
    <row r="317606" spans="68:68" customFormat="1">
      <c r="BP317606" s="90"/>
    </row>
    <row r="317607" spans="68:68" customFormat="1">
      <c r="BP317607" s="90"/>
    </row>
    <row r="317608" spans="68:68" customFormat="1">
      <c r="BP317608" s="90"/>
    </row>
    <row r="317609" spans="68:68" customFormat="1">
      <c r="BP317609" s="90"/>
    </row>
    <row r="317610" spans="68:68" customFormat="1">
      <c r="BP317610" s="90"/>
    </row>
    <row r="317611" spans="68:68" customFormat="1">
      <c r="BP317611" s="90"/>
    </row>
    <row r="317612" spans="68:68" customFormat="1">
      <c r="BP317612" s="90"/>
    </row>
    <row r="317613" spans="68:68" customFormat="1">
      <c r="BP317613" s="90"/>
    </row>
    <row r="317614" spans="68:68" customFormat="1">
      <c r="BP317614" s="90"/>
    </row>
    <row r="317615" spans="68:68" customFormat="1">
      <c r="BP317615" s="90"/>
    </row>
    <row r="317616" spans="68:68" customFormat="1">
      <c r="BP317616" s="90"/>
    </row>
    <row r="317617" spans="68:68" customFormat="1">
      <c r="BP317617" s="90"/>
    </row>
    <row r="317618" spans="68:68" customFormat="1">
      <c r="BP317618" s="90"/>
    </row>
    <row r="317619" spans="68:68" customFormat="1">
      <c r="BP317619" s="90"/>
    </row>
    <row r="317620" spans="68:68" customFormat="1">
      <c r="BP317620" s="90"/>
    </row>
    <row r="317621" spans="68:68" customFormat="1">
      <c r="BP317621" s="90"/>
    </row>
    <row r="317622" spans="68:68" customFormat="1">
      <c r="BP317622" s="90"/>
    </row>
    <row r="317623" spans="68:68" customFormat="1">
      <c r="BP317623" s="90"/>
    </row>
    <row r="317624" spans="68:68" customFormat="1">
      <c r="BP317624" s="90"/>
    </row>
    <row r="317625" spans="68:68" customFormat="1">
      <c r="BP317625" s="90"/>
    </row>
    <row r="317626" spans="68:68" customFormat="1">
      <c r="BP317626" s="90"/>
    </row>
    <row r="317627" spans="68:68" customFormat="1">
      <c r="BP317627" s="90"/>
    </row>
    <row r="317628" spans="68:68" customFormat="1">
      <c r="BP317628" s="90"/>
    </row>
    <row r="317629" spans="68:68" customFormat="1">
      <c r="BP317629" s="90"/>
    </row>
    <row r="317630" spans="68:68" customFormat="1">
      <c r="BP317630" s="90"/>
    </row>
    <row r="317631" spans="68:68" customFormat="1">
      <c r="BP317631" s="90"/>
    </row>
    <row r="317632" spans="68:68" customFormat="1">
      <c r="BP317632" s="90"/>
    </row>
    <row r="317633" spans="68:68" customFormat="1">
      <c r="BP317633" s="90"/>
    </row>
    <row r="317634" spans="68:68" customFormat="1">
      <c r="BP317634" s="90"/>
    </row>
    <row r="317635" spans="68:68" customFormat="1">
      <c r="BP317635" s="90"/>
    </row>
    <row r="317636" spans="68:68" customFormat="1">
      <c r="BP317636" s="90"/>
    </row>
    <row r="317637" spans="68:68" customFormat="1">
      <c r="BP317637" s="90"/>
    </row>
    <row r="317638" spans="68:68" customFormat="1">
      <c r="BP317638" s="90"/>
    </row>
    <row r="317639" spans="68:68" customFormat="1">
      <c r="BP317639" s="90"/>
    </row>
    <row r="317640" spans="68:68" customFormat="1">
      <c r="BP317640" s="90"/>
    </row>
    <row r="317641" spans="68:68" customFormat="1">
      <c r="BP317641" s="90"/>
    </row>
    <row r="317642" spans="68:68" customFormat="1">
      <c r="BP317642" s="90"/>
    </row>
    <row r="317643" spans="68:68" customFormat="1">
      <c r="BP317643" s="90"/>
    </row>
    <row r="317644" spans="68:68" customFormat="1">
      <c r="BP317644" s="90"/>
    </row>
    <row r="317645" spans="68:68" customFormat="1">
      <c r="BP317645" s="90"/>
    </row>
    <row r="317646" spans="68:68" customFormat="1">
      <c r="BP317646" s="90"/>
    </row>
    <row r="317647" spans="68:68" customFormat="1">
      <c r="BP317647" s="90"/>
    </row>
    <row r="317648" spans="68:68" customFormat="1">
      <c r="BP317648" s="90"/>
    </row>
    <row r="317649" spans="68:68" customFormat="1">
      <c r="BP317649" s="90"/>
    </row>
    <row r="317650" spans="68:68" customFormat="1">
      <c r="BP317650" s="90"/>
    </row>
    <row r="317651" spans="68:68" customFormat="1">
      <c r="BP317651" s="90"/>
    </row>
    <row r="317652" spans="68:68" customFormat="1">
      <c r="BP317652" s="90"/>
    </row>
    <row r="317653" spans="68:68" customFormat="1">
      <c r="BP317653" s="90"/>
    </row>
    <row r="317654" spans="68:68" customFormat="1">
      <c r="BP317654" s="90"/>
    </row>
    <row r="317655" spans="68:68" customFormat="1">
      <c r="BP317655" s="90"/>
    </row>
    <row r="317656" spans="68:68" customFormat="1">
      <c r="BP317656" s="90"/>
    </row>
    <row r="317657" spans="68:68" customFormat="1">
      <c r="BP317657" s="90"/>
    </row>
    <row r="317658" spans="68:68" customFormat="1">
      <c r="BP317658" s="90"/>
    </row>
    <row r="317659" spans="68:68" customFormat="1">
      <c r="BP317659" s="90"/>
    </row>
    <row r="317660" spans="68:68" customFormat="1">
      <c r="BP317660" s="90"/>
    </row>
    <row r="317661" spans="68:68" customFormat="1">
      <c r="BP317661" s="90"/>
    </row>
    <row r="317662" spans="68:68" customFormat="1">
      <c r="BP317662" s="90"/>
    </row>
    <row r="317663" spans="68:68" customFormat="1">
      <c r="BP317663" s="90"/>
    </row>
    <row r="317664" spans="68:68" customFormat="1">
      <c r="BP317664" s="90"/>
    </row>
    <row r="317665" spans="68:68" customFormat="1">
      <c r="BP317665" s="90"/>
    </row>
    <row r="317666" spans="68:68" customFormat="1">
      <c r="BP317666" s="90"/>
    </row>
    <row r="317667" spans="68:68" customFormat="1">
      <c r="BP317667" s="90"/>
    </row>
    <row r="317668" spans="68:68" customFormat="1">
      <c r="BP317668" s="90"/>
    </row>
    <row r="317669" spans="68:68" customFormat="1">
      <c r="BP317669" s="90"/>
    </row>
    <row r="317670" spans="68:68" customFormat="1">
      <c r="BP317670" s="90"/>
    </row>
    <row r="317671" spans="68:68" customFormat="1">
      <c r="BP317671" s="90"/>
    </row>
    <row r="317672" spans="68:68" customFormat="1">
      <c r="BP317672" s="90"/>
    </row>
    <row r="317673" spans="68:68" customFormat="1">
      <c r="BP317673" s="90"/>
    </row>
    <row r="317674" spans="68:68" customFormat="1">
      <c r="BP317674" s="90"/>
    </row>
    <row r="317675" spans="68:68" customFormat="1">
      <c r="BP317675" s="90"/>
    </row>
    <row r="317676" spans="68:68" customFormat="1">
      <c r="BP317676" s="90"/>
    </row>
    <row r="317677" spans="68:68" customFormat="1">
      <c r="BP317677" s="90"/>
    </row>
    <row r="317678" spans="68:68" customFormat="1">
      <c r="BP317678" s="90"/>
    </row>
    <row r="317679" spans="68:68" customFormat="1">
      <c r="BP317679" s="90"/>
    </row>
    <row r="317680" spans="68:68" customFormat="1">
      <c r="BP317680" s="90"/>
    </row>
    <row r="317681" spans="68:68" customFormat="1">
      <c r="BP317681" s="90"/>
    </row>
    <row r="317682" spans="68:68" customFormat="1">
      <c r="BP317682" s="90"/>
    </row>
    <row r="317683" spans="68:68" customFormat="1">
      <c r="BP317683" s="90"/>
    </row>
    <row r="317684" spans="68:68" customFormat="1">
      <c r="BP317684" s="90"/>
    </row>
    <row r="317685" spans="68:68" customFormat="1">
      <c r="BP317685" s="90"/>
    </row>
    <row r="317686" spans="68:68" customFormat="1">
      <c r="BP317686" s="90"/>
    </row>
    <row r="317687" spans="68:68" customFormat="1">
      <c r="BP317687" s="90"/>
    </row>
    <row r="317688" spans="68:68" customFormat="1">
      <c r="BP317688" s="90"/>
    </row>
    <row r="317689" spans="68:68" customFormat="1">
      <c r="BP317689" s="90"/>
    </row>
    <row r="317690" spans="68:68" customFormat="1">
      <c r="BP317690" s="90"/>
    </row>
    <row r="317691" spans="68:68" customFormat="1">
      <c r="BP317691" s="90"/>
    </row>
    <row r="317692" spans="68:68" customFormat="1">
      <c r="BP317692" s="90"/>
    </row>
    <row r="317693" spans="68:68" customFormat="1">
      <c r="BP317693" s="90"/>
    </row>
    <row r="317694" spans="68:68" customFormat="1">
      <c r="BP317694" s="90"/>
    </row>
    <row r="317695" spans="68:68" customFormat="1">
      <c r="BP317695" s="90"/>
    </row>
    <row r="317696" spans="68:68" customFormat="1">
      <c r="BP317696" s="90"/>
    </row>
    <row r="317697" spans="68:68" customFormat="1">
      <c r="BP317697" s="90"/>
    </row>
    <row r="317698" spans="68:68" customFormat="1">
      <c r="BP317698" s="90"/>
    </row>
    <row r="317699" spans="68:68" customFormat="1">
      <c r="BP317699" s="90"/>
    </row>
    <row r="317700" spans="68:68" customFormat="1">
      <c r="BP317700" s="90"/>
    </row>
    <row r="317701" spans="68:68" customFormat="1">
      <c r="BP317701" s="90"/>
    </row>
    <row r="317702" spans="68:68" customFormat="1">
      <c r="BP317702" s="90"/>
    </row>
    <row r="317703" spans="68:68" customFormat="1">
      <c r="BP317703" s="90"/>
    </row>
    <row r="317704" spans="68:68" customFormat="1">
      <c r="BP317704" s="90"/>
    </row>
    <row r="317705" spans="68:68" customFormat="1">
      <c r="BP317705" s="90"/>
    </row>
    <row r="317706" spans="68:68" customFormat="1">
      <c r="BP317706" s="90"/>
    </row>
    <row r="317707" spans="68:68" customFormat="1">
      <c r="BP317707" s="90"/>
    </row>
    <row r="317708" spans="68:68" customFormat="1">
      <c r="BP317708" s="90"/>
    </row>
    <row r="317709" spans="68:68" customFormat="1">
      <c r="BP317709" s="90"/>
    </row>
    <row r="317710" spans="68:68" customFormat="1">
      <c r="BP317710" s="90"/>
    </row>
    <row r="317711" spans="68:68" customFormat="1">
      <c r="BP317711" s="90"/>
    </row>
    <row r="317712" spans="68:68" customFormat="1">
      <c r="BP317712" s="90"/>
    </row>
    <row r="317713" spans="68:68" customFormat="1">
      <c r="BP317713" s="90"/>
    </row>
    <row r="317714" spans="68:68" customFormat="1">
      <c r="BP317714" s="90"/>
    </row>
    <row r="317715" spans="68:68" customFormat="1">
      <c r="BP317715" s="90"/>
    </row>
    <row r="317716" spans="68:68" customFormat="1">
      <c r="BP317716" s="90"/>
    </row>
    <row r="317717" spans="68:68" customFormat="1">
      <c r="BP317717" s="90"/>
    </row>
    <row r="317718" spans="68:68" customFormat="1">
      <c r="BP317718" s="90"/>
    </row>
    <row r="317719" spans="68:68" customFormat="1">
      <c r="BP317719" s="90"/>
    </row>
    <row r="317720" spans="68:68" customFormat="1">
      <c r="BP317720" s="90"/>
    </row>
    <row r="317721" spans="68:68" customFormat="1">
      <c r="BP317721" s="90"/>
    </row>
    <row r="317722" spans="68:68" customFormat="1">
      <c r="BP317722" s="90"/>
    </row>
    <row r="317723" spans="68:68" customFormat="1">
      <c r="BP317723" s="90"/>
    </row>
    <row r="317724" spans="68:68" customFormat="1">
      <c r="BP317724" s="90"/>
    </row>
    <row r="317725" spans="68:68" customFormat="1">
      <c r="BP317725" s="90"/>
    </row>
    <row r="317726" spans="68:68" customFormat="1">
      <c r="BP317726" s="90"/>
    </row>
    <row r="317727" spans="68:68" customFormat="1">
      <c r="BP317727" s="90"/>
    </row>
    <row r="317728" spans="68:68" customFormat="1">
      <c r="BP317728" s="90"/>
    </row>
    <row r="317729" spans="68:68" customFormat="1">
      <c r="BP317729" s="90"/>
    </row>
    <row r="317730" spans="68:68" customFormat="1">
      <c r="BP317730" s="90"/>
    </row>
    <row r="317731" spans="68:68" customFormat="1">
      <c r="BP317731" s="90"/>
    </row>
    <row r="317732" spans="68:68" customFormat="1">
      <c r="BP317732" s="90"/>
    </row>
    <row r="317733" spans="68:68" customFormat="1">
      <c r="BP317733" s="90"/>
    </row>
    <row r="317734" spans="68:68" customFormat="1">
      <c r="BP317734" s="90"/>
    </row>
    <row r="317735" spans="68:68" customFormat="1">
      <c r="BP317735" s="90"/>
    </row>
    <row r="317736" spans="68:68" customFormat="1">
      <c r="BP317736" s="90"/>
    </row>
    <row r="317737" spans="68:68" customFormat="1">
      <c r="BP317737" s="90"/>
    </row>
    <row r="317738" spans="68:68" customFormat="1">
      <c r="BP317738" s="90"/>
    </row>
    <row r="317739" spans="68:68" customFormat="1">
      <c r="BP317739" s="90"/>
    </row>
    <row r="317740" spans="68:68" customFormat="1">
      <c r="BP317740" s="90"/>
    </row>
    <row r="317741" spans="68:68" customFormat="1">
      <c r="BP317741" s="90"/>
    </row>
    <row r="317742" spans="68:68" customFormat="1">
      <c r="BP317742" s="90"/>
    </row>
    <row r="317743" spans="68:68" customFormat="1">
      <c r="BP317743" s="90"/>
    </row>
    <row r="317744" spans="68:68" customFormat="1">
      <c r="BP317744" s="90"/>
    </row>
    <row r="317745" spans="68:68" customFormat="1">
      <c r="BP317745" s="90"/>
    </row>
    <row r="317746" spans="68:68" customFormat="1">
      <c r="BP317746" s="90"/>
    </row>
    <row r="317747" spans="68:68" customFormat="1">
      <c r="BP317747" s="90"/>
    </row>
    <row r="317748" spans="68:68" customFormat="1">
      <c r="BP317748" s="90"/>
    </row>
    <row r="317749" spans="68:68" customFormat="1">
      <c r="BP317749" s="90"/>
    </row>
    <row r="317750" spans="68:68" customFormat="1">
      <c r="BP317750" s="90"/>
    </row>
    <row r="317751" spans="68:68" customFormat="1">
      <c r="BP317751" s="90"/>
    </row>
    <row r="317752" spans="68:68" customFormat="1">
      <c r="BP317752" s="90"/>
    </row>
    <row r="317753" spans="68:68" customFormat="1">
      <c r="BP317753" s="90"/>
    </row>
    <row r="317754" spans="68:68" customFormat="1">
      <c r="BP317754" s="90"/>
    </row>
    <row r="317755" spans="68:68" customFormat="1">
      <c r="BP317755" s="90"/>
    </row>
    <row r="317756" spans="68:68" customFormat="1">
      <c r="BP317756" s="90"/>
    </row>
    <row r="317757" spans="68:68" customFormat="1">
      <c r="BP317757" s="90"/>
    </row>
    <row r="317758" spans="68:68" customFormat="1">
      <c r="BP317758" s="90"/>
    </row>
    <row r="317759" spans="68:68" customFormat="1">
      <c r="BP317759" s="90"/>
    </row>
    <row r="317760" spans="68:68" customFormat="1">
      <c r="BP317760" s="90"/>
    </row>
    <row r="317761" spans="68:68" customFormat="1">
      <c r="BP317761" s="90"/>
    </row>
    <row r="317762" spans="68:68" customFormat="1">
      <c r="BP317762" s="90"/>
    </row>
    <row r="317763" spans="68:68" customFormat="1">
      <c r="BP317763" s="90"/>
    </row>
    <row r="317764" spans="68:68" customFormat="1">
      <c r="BP317764" s="90"/>
    </row>
    <row r="317765" spans="68:68" customFormat="1">
      <c r="BP317765" s="90"/>
    </row>
    <row r="317766" spans="68:68" customFormat="1">
      <c r="BP317766" s="90"/>
    </row>
    <row r="317767" spans="68:68" customFormat="1">
      <c r="BP317767" s="90"/>
    </row>
    <row r="317768" spans="68:68" customFormat="1">
      <c r="BP317768" s="90"/>
    </row>
    <row r="317769" spans="68:68" customFormat="1">
      <c r="BP317769" s="90"/>
    </row>
    <row r="317770" spans="68:68" customFormat="1">
      <c r="BP317770" s="90"/>
    </row>
    <row r="317771" spans="68:68" customFormat="1">
      <c r="BP317771" s="90"/>
    </row>
    <row r="317772" spans="68:68" customFormat="1">
      <c r="BP317772" s="90"/>
    </row>
    <row r="317773" spans="68:68" customFormat="1">
      <c r="BP317773" s="90"/>
    </row>
    <row r="317774" spans="68:68" customFormat="1">
      <c r="BP317774" s="90"/>
    </row>
    <row r="317775" spans="68:68" customFormat="1">
      <c r="BP317775" s="90"/>
    </row>
    <row r="317776" spans="68:68" customFormat="1">
      <c r="BP317776" s="90"/>
    </row>
    <row r="317777" spans="68:68" customFormat="1">
      <c r="BP317777" s="90"/>
    </row>
    <row r="317778" spans="68:68" customFormat="1">
      <c r="BP317778" s="90"/>
    </row>
    <row r="317779" spans="68:68" customFormat="1">
      <c r="BP317779" s="90"/>
    </row>
    <row r="317780" spans="68:68" customFormat="1">
      <c r="BP317780" s="90"/>
    </row>
    <row r="317781" spans="68:68" customFormat="1">
      <c r="BP317781" s="90"/>
    </row>
    <row r="317782" spans="68:68" customFormat="1">
      <c r="BP317782" s="90"/>
    </row>
    <row r="317783" spans="68:68" customFormat="1">
      <c r="BP317783" s="90"/>
    </row>
    <row r="317784" spans="68:68" customFormat="1">
      <c r="BP317784" s="90"/>
    </row>
    <row r="317785" spans="68:68" customFormat="1">
      <c r="BP317785" s="90"/>
    </row>
    <row r="317786" spans="68:68" customFormat="1">
      <c r="BP317786" s="90"/>
    </row>
    <row r="317787" spans="68:68" customFormat="1">
      <c r="BP317787" s="90"/>
    </row>
    <row r="317788" spans="68:68" customFormat="1">
      <c r="BP317788" s="90"/>
    </row>
    <row r="317789" spans="68:68" customFormat="1">
      <c r="BP317789" s="90"/>
    </row>
    <row r="317790" spans="68:68" customFormat="1">
      <c r="BP317790" s="90"/>
    </row>
    <row r="317791" spans="68:68" customFormat="1">
      <c r="BP317791" s="90"/>
    </row>
    <row r="317792" spans="68:68" customFormat="1">
      <c r="BP317792" s="90"/>
    </row>
    <row r="317793" spans="68:68" customFormat="1">
      <c r="BP317793" s="90"/>
    </row>
    <row r="317794" spans="68:68" customFormat="1">
      <c r="BP317794" s="90"/>
    </row>
    <row r="317795" spans="68:68" customFormat="1">
      <c r="BP317795" s="90"/>
    </row>
    <row r="317796" spans="68:68" customFormat="1">
      <c r="BP317796" s="90"/>
    </row>
    <row r="317797" spans="68:68" customFormat="1">
      <c r="BP317797" s="90"/>
    </row>
    <row r="317798" spans="68:68" customFormat="1">
      <c r="BP317798" s="90"/>
    </row>
    <row r="317799" spans="68:68" customFormat="1">
      <c r="BP317799" s="90"/>
    </row>
    <row r="317800" spans="68:68" customFormat="1">
      <c r="BP317800" s="90"/>
    </row>
    <row r="317801" spans="68:68" customFormat="1">
      <c r="BP317801" s="90"/>
    </row>
    <row r="317802" spans="68:68" customFormat="1">
      <c r="BP317802" s="90"/>
    </row>
    <row r="317803" spans="68:68" customFormat="1">
      <c r="BP317803" s="90"/>
    </row>
    <row r="317804" spans="68:68" customFormat="1">
      <c r="BP317804" s="90"/>
    </row>
    <row r="317805" spans="68:68" customFormat="1">
      <c r="BP317805" s="90"/>
    </row>
    <row r="317806" spans="68:68" customFormat="1">
      <c r="BP317806" s="90"/>
    </row>
    <row r="317807" spans="68:68" customFormat="1">
      <c r="BP317807" s="90"/>
    </row>
    <row r="317808" spans="68:68" customFormat="1">
      <c r="BP317808" s="90"/>
    </row>
    <row r="317809" spans="68:68" customFormat="1">
      <c r="BP317809" s="90"/>
    </row>
    <row r="317810" spans="68:68" customFormat="1">
      <c r="BP317810" s="90"/>
    </row>
    <row r="317811" spans="68:68" customFormat="1">
      <c r="BP317811" s="90"/>
    </row>
    <row r="317812" spans="68:68" customFormat="1">
      <c r="BP317812" s="90"/>
    </row>
    <row r="317813" spans="68:68" customFormat="1">
      <c r="BP317813" s="90"/>
    </row>
    <row r="317814" spans="68:68" customFormat="1">
      <c r="BP317814" s="90"/>
    </row>
    <row r="317815" spans="68:68" customFormat="1">
      <c r="BP317815" s="90"/>
    </row>
    <row r="317816" spans="68:68" customFormat="1">
      <c r="BP317816" s="90"/>
    </row>
    <row r="317817" spans="68:68" customFormat="1">
      <c r="BP317817" s="90"/>
    </row>
    <row r="317818" spans="68:68" customFormat="1">
      <c r="BP317818" s="90"/>
    </row>
    <row r="317819" spans="68:68" customFormat="1">
      <c r="BP317819" s="90"/>
    </row>
    <row r="317820" spans="68:68" customFormat="1">
      <c r="BP317820" s="90"/>
    </row>
    <row r="317821" spans="68:68" customFormat="1">
      <c r="BP317821" s="90"/>
    </row>
    <row r="317822" spans="68:68" customFormat="1">
      <c r="BP317822" s="90"/>
    </row>
    <row r="317823" spans="68:68" customFormat="1">
      <c r="BP317823" s="90"/>
    </row>
    <row r="317824" spans="68:68" customFormat="1">
      <c r="BP317824" s="90"/>
    </row>
    <row r="317825" spans="68:68" customFormat="1">
      <c r="BP317825" s="90"/>
    </row>
    <row r="317826" spans="68:68" customFormat="1">
      <c r="BP317826" s="90"/>
    </row>
    <row r="317827" spans="68:68" customFormat="1">
      <c r="BP317827" s="90"/>
    </row>
    <row r="317828" spans="68:68" customFormat="1">
      <c r="BP317828" s="90"/>
    </row>
    <row r="317829" spans="68:68" customFormat="1">
      <c r="BP317829" s="90"/>
    </row>
    <row r="317830" spans="68:68" customFormat="1">
      <c r="BP317830" s="90"/>
    </row>
    <row r="317831" spans="68:68" customFormat="1">
      <c r="BP317831" s="90"/>
    </row>
    <row r="317832" spans="68:68" customFormat="1">
      <c r="BP317832" s="90"/>
    </row>
    <row r="317833" spans="68:68" customFormat="1">
      <c r="BP317833" s="90"/>
    </row>
    <row r="317834" spans="68:68" customFormat="1">
      <c r="BP317834" s="90"/>
    </row>
    <row r="317835" spans="68:68" customFormat="1">
      <c r="BP317835" s="90"/>
    </row>
    <row r="317836" spans="68:68" customFormat="1">
      <c r="BP317836" s="90"/>
    </row>
    <row r="317837" spans="68:68" customFormat="1">
      <c r="BP317837" s="90"/>
    </row>
    <row r="317838" spans="68:68" customFormat="1">
      <c r="BP317838" s="90"/>
    </row>
    <row r="317839" spans="68:68" customFormat="1">
      <c r="BP317839" s="90"/>
    </row>
    <row r="317840" spans="68:68" customFormat="1">
      <c r="BP317840" s="90"/>
    </row>
    <row r="317841" spans="68:68" customFormat="1">
      <c r="BP317841" s="90"/>
    </row>
    <row r="317842" spans="68:68" customFormat="1">
      <c r="BP317842" s="90"/>
    </row>
    <row r="317843" spans="68:68" customFormat="1">
      <c r="BP317843" s="90"/>
    </row>
    <row r="317844" spans="68:68" customFormat="1">
      <c r="BP317844" s="90"/>
    </row>
    <row r="317845" spans="68:68" customFormat="1">
      <c r="BP317845" s="90"/>
    </row>
    <row r="317846" spans="68:68" customFormat="1">
      <c r="BP317846" s="90"/>
    </row>
    <row r="317847" spans="68:68" customFormat="1">
      <c r="BP317847" s="90"/>
    </row>
    <row r="317848" spans="68:68" customFormat="1">
      <c r="BP317848" s="90"/>
    </row>
    <row r="317849" spans="68:68" customFormat="1">
      <c r="BP317849" s="90"/>
    </row>
    <row r="317850" spans="68:68" customFormat="1">
      <c r="BP317850" s="90"/>
    </row>
    <row r="317851" spans="68:68" customFormat="1">
      <c r="BP317851" s="90"/>
    </row>
    <row r="317852" spans="68:68" customFormat="1">
      <c r="BP317852" s="90"/>
    </row>
    <row r="317853" spans="68:68" customFormat="1">
      <c r="BP317853" s="90"/>
    </row>
    <row r="317854" spans="68:68" customFormat="1">
      <c r="BP317854" s="90"/>
    </row>
    <row r="317855" spans="68:68" customFormat="1">
      <c r="BP317855" s="90"/>
    </row>
    <row r="317856" spans="68:68" customFormat="1">
      <c r="BP317856" s="90"/>
    </row>
    <row r="317857" spans="68:68" customFormat="1">
      <c r="BP317857" s="90"/>
    </row>
    <row r="317858" spans="68:68" customFormat="1">
      <c r="BP317858" s="90"/>
    </row>
    <row r="317859" spans="68:68" customFormat="1">
      <c r="BP317859" s="90"/>
    </row>
    <row r="317860" spans="68:68" customFormat="1">
      <c r="BP317860" s="90"/>
    </row>
    <row r="317861" spans="68:68" customFormat="1">
      <c r="BP317861" s="90"/>
    </row>
    <row r="317862" spans="68:68" customFormat="1">
      <c r="BP317862" s="90"/>
    </row>
    <row r="317863" spans="68:68" customFormat="1">
      <c r="BP317863" s="90"/>
    </row>
    <row r="317864" spans="68:68" customFormat="1">
      <c r="BP317864" s="90"/>
    </row>
    <row r="317865" spans="68:68" customFormat="1">
      <c r="BP317865" s="90"/>
    </row>
    <row r="317866" spans="68:68" customFormat="1">
      <c r="BP317866" s="90"/>
    </row>
    <row r="317867" spans="68:68" customFormat="1">
      <c r="BP317867" s="90"/>
    </row>
    <row r="317868" spans="68:68" customFormat="1">
      <c r="BP317868" s="90"/>
    </row>
    <row r="317869" spans="68:68" customFormat="1">
      <c r="BP317869" s="90"/>
    </row>
    <row r="317870" spans="68:68" customFormat="1">
      <c r="BP317870" s="90"/>
    </row>
    <row r="317871" spans="68:68" customFormat="1">
      <c r="BP317871" s="90"/>
    </row>
    <row r="317872" spans="68:68" customFormat="1">
      <c r="BP317872" s="90"/>
    </row>
    <row r="317873" spans="68:68" customFormat="1">
      <c r="BP317873" s="90"/>
    </row>
    <row r="317874" spans="68:68" customFormat="1">
      <c r="BP317874" s="90"/>
    </row>
    <row r="317875" spans="68:68" customFormat="1">
      <c r="BP317875" s="90"/>
    </row>
    <row r="317876" spans="68:68" customFormat="1">
      <c r="BP317876" s="90"/>
    </row>
    <row r="317877" spans="68:68" customFormat="1">
      <c r="BP317877" s="90"/>
    </row>
    <row r="317878" spans="68:68" customFormat="1">
      <c r="BP317878" s="90"/>
    </row>
    <row r="317879" spans="68:68" customFormat="1">
      <c r="BP317879" s="90"/>
    </row>
    <row r="317880" spans="68:68" customFormat="1">
      <c r="BP317880" s="90"/>
    </row>
    <row r="317881" spans="68:68" customFormat="1">
      <c r="BP317881" s="90"/>
    </row>
    <row r="317882" spans="68:68" customFormat="1">
      <c r="BP317882" s="90"/>
    </row>
    <row r="317883" spans="68:68" customFormat="1">
      <c r="BP317883" s="90"/>
    </row>
    <row r="317884" spans="68:68" customFormat="1">
      <c r="BP317884" s="90"/>
    </row>
    <row r="317885" spans="68:68" customFormat="1">
      <c r="BP317885" s="90"/>
    </row>
    <row r="317886" spans="68:68" customFormat="1">
      <c r="BP317886" s="90"/>
    </row>
    <row r="317887" spans="68:68" customFormat="1">
      <c r="BP317887" s="90"/>
    </row>
    <row r="317888" spans="68:68" customFormat="1">
      <c r="BP317888" s="90"/>
    </row>
    <row r="317889" spans="68:68" customFormat="1">
      <c r="BP317889" s="90"/>
    </row>
    <row r="317890" spans="68:68" customFormat="1">
      <c r="BP317890" s="90"/>
    </row>
    <row r="317891" spans="68:68" customFormat="1">
      <c r="BP317891" s="90"/>
    </row>
    <row r="317892" spans="68:68" customFormat="1">
      <c r="BP317892" s="90"/>
    </row>
    <row r="317893" spans="68:68" customFormat="1">
      <c r="BP317893" s="90"/>
    </row>
    <row r="317894" spans="68:68" customFormat="1">
      <c r="BP317894" s="90"/>
    </row>
    <row r="317895" spans="68:68" customFormat="1">
      <c r="BP317895" s="90"/>
    </row>
    <row r="317896" spans="68:68" customFormat="1">
      <c r="BP317896" s="90"/>
    </row>
    <row r="317897" spans="68:68" customFormat="1">
      <c r="BP317897" s="90"/>
    </row>
    <row r="317898" spans="68:68" customFormat="1">
      <c r="BP317898" s="90"/>
    </row>
    <row r="317899" spans="68:68" customFormat="1">
      <c r="BP317899" s="90"/>
    </row>
    <row r="317900" spans="68:68" customFormat="1">
      <c r="BP317900" s="90"/>
    </row>
    <row r="317901" spans="68:68" customFormat="1">
      <c r="BP317901" s="90"/>
    </row>
    <row r="317902" spans="68:68" customFormat="1">
      <c r="BP317902" s="90"/>
    </row>
    <row r="317903" spans="68:68" customFormat="1">
      <c r="BP317903" s="90"/>
    </row>
    <row r="317904" spans="68:68" customFormat="1">
      <c r="BP317904" s="90"/>
    </row>
    <row r="317905" spans="68:68" customFormat="1">
      <c r="BP317905" s="90"/>
    </row>
    <row r="317906" spans="68:68" customFormat="1">
      <c r="BP317906" s="90"/>
    </row>
    <row r="317907" spans="68:68" customFormat="1">
      <c r="BP317907" s="90"/>
    </row>
    <row r="317908" spans="68:68" customFormat="1">
      <c r="BP317908" s="90"/>
    </row>
    <row r="317909" spans="68:68" customFormat="1">
      <c r="BP317909" s="90"/>
    </row>
    <row r="317910" spans="68:68" customFormat="1">
      <c r="BP317910" s="90"/>
    </row>
    <row r="317911" spans="68:68" customFormat="1">
      <c r="BP317911" s="90"/>
    </row>
    <row r="317912" spans="68:68" customFormat="1">
      <c r="BP317912" s="90"/>
    </row>
    <row r="317913" spans="68:68" customFormat="1">
      <c r="BP317913" s="90"/>
    </row>
    <row r="317914" spans="68:68" customFormat="1">
      <c r="BP317914" s="90"/>
    </row>
    <row r="317915" spans="68:68" customFormat="1">
      <c r="BP317915" s="90"/>
    </row>
    <row r="317916" spans="68:68" customFormat="1">
      <c r="BP317916" s="90"/>
    </row>
    <row r="317917" spans="68:68" customFormat="1">
      <c r="BP317917" s="90"/>
    </row>
    <row r="317918" spans="68:68" customFormat="1">
      <c r="BP317918" s="90"/>
    </row>
    <row r="317919" spans="68:68" customFormat="1">
      <c r="BP317919" s="90"/>
    </row>
    <row r="317920" spans="68:68" customFormat="1">
      <c r="BP317920" s="90"/>
    </row>
    <row r="317921" spans="68:68" customFormat="1">
      <c r="BP317921" s="90"/>
    </row>
    <row r="317922" spans="68:68" customFormat="1">
      <c r="BP317922" s="90"/>
    </row>
    <row r="317923" spans="68:68" customFormat="1">
      <c r="BP317923" s="90"/>
    </row>
    <row r="317924" spans="68:68" customFormat="1">
      <c r="BP317924" s="90"/>
    </row>
    <row r="317925" spans="68:68" customFormat="1">
      <c r="BP317925" s="90"/>
    </row>
    <row r="317926" spans="68:68" customFormat="1">
      <c r="BP317926" s="90"/>
    </row>
    <row r="317927" spans="68:68" customFormat="1">
      <c r="BP317927" s="90"/>
    </row>
    <row r="317928" spans="68:68" customFormat="1">
      <c r="BP317928" s="90"/>
    </row>
    <row r="317929" spans="68:68" customFormat="1">
      <c r="BP317929" s="90"/>
    </row>
    <row r="317930" spans="68:68" customFormat="1">
      <c r="BP317930" s="90"/>
    </row>
    <row r="317931" spans="68:68" customFormat="1">
      <c r="BP317931" s="90"/>
    </row>
    <row r="317932" spans="68:68" customFormat="1">
      <c r="BP317932" s="90"/>
    </row>
    <row r="317933" spans="68:68" customFormat="1">
      <c r="BP317933" s="90"/>
    </row>
    <row r="317934" spans="68:68" customFormat="1">
      <c r="BP317934" s="90"/>
    </row>
    <row r="317935" spans="68:68" customFormat="1">
      <c r="BP317935" s="90"/>
    </row>
    <row r="317936" spans="68:68" customFormat="1">
      <c r="BP317936" s="90"/>
    </row>
    <row r="317937" spans="68:68" customFormat="1">
      <c r="BP317937" s="90"/>
    </row>
    <row r="317938" spans="68:68" customFormat="1">
      <c r="BP317938" s="90"/>
    </row>
    <row r="317939" spans="68:68" customFormat="1">
      <c r="BP317939" s="90"/>
    </row>
    <row r="317940" spans="68:68" customFormat="1">
      <c r="BP317940" s="90"/>
    </row>
    <row r="317941" spans="68:68" customFormat="1">
      <c r="BP317941" s="90"/>
    </row>
    <row r="317942" spans="68:68" customFormat="1">
      <c r="BP317942" s="90"/>
    </row>
    <row r="317943" spans="68:68" customFormat="1">
      <c r="BP317943" s="90"/>
    </row>
    <row r="317944" spans="68:68" customFormat="1">
      <c r="BP317944" s="90"/>
    </row>
    <row r="317945" spans="68:68" customFormat="1">
      <c r="BP317945" s="90"/>
    </row>
    <row r="317946" spans="68:68" customFormat="1">
      <c r="BP317946" s="90"/>
    </row>
    <row r="317947" spans="68:68" customFormat="1">
      <c r="BP317947" s="90"/>
    </row>
    <row r="317948" spans="68:68" customFormat="1">
      <c r="BP317948" s="90"/>
    </row>
    <row r="317949" spans="68:68" customFormat="1">
      <c r="BP317949" s="90"/>
    </row>
    <row r="317950" spans="68:68" customFormat="1">
      <c r="BP317950" s="90"/>
    </row>
    <row r="317951" spans="68:68" customFormat="1">
      <c r="BP317951" s="90"/>
    </row>
    <row r="317952" spans="68:68" customFormat="1">
      <c r="BP317952" s="90"/>
    </row>
    <row r="317953" spans="68:68" customFormat="1">
      <c r="BP317953" s="90"/>
    </row>
    <row r="317954" spans="68:68" customFormat="1">
      <c r="BP317954" s="90"/>
    </row>
    <row r="317955" spans="68:68" customFormat="1">
      <c r="BP317955" s="90"/>
    </row>
    <row r="317956" spans="68:68" customFormat="1">
      <c r="BP317956" s="90"/>
    </row>
    <row r="317957" spans="68:68" customFormat="1">
      <c r="BP317957" s="90"/>
    </row>
    <row r="317958" spans="68:68" customFormat="1">
      <c r="BP317958" s="90"/>
    </row>
    <row r="317959" spans="68:68" customFormat="1">
      <c r="BP317959" s="90"/>
    </row>
    <row r="317960" spans="68:68" customFormat="1">
      <c r="BP317960" s="90"/>
    </row>
    <row r="317961" spans="68:68" customFormat="1">
      <c r="BP317961" s="90"/>
    </row>
    <row r="317962" spans="68:68" customFormat="1">
      <c r="BP317962" s="90"/>
    </row>
    <row r="317963" spans="68:68" customFormat="1">
      <c r="BP317963" s="90"/>
    </row>
    <row r="317964" spans="68:68" customFormat="1">
      <c r="BP317964" s="90"/>
    </row>
    <row r="317965" spans="68:68" customFormat="1">
      <c r="BP317965" s="90"/>
    </row>
    <row r="317966" spans="68:68" customFormat="1">
      <c r="BP317966" s="90"/>
    </row>
    <row r="317967" spans="68:68" customFormat="1">
      <c r="BP317967" s="90"/>
    </row>
    <row r="317968" spans="68:68" customFormat="1">
      <c r="BP317968" s="90"/>
    </row>
    <row r="317969" spans="68:68" customFormat="1">
      <c r="BP317969" s="90"/>
    </row>
    <row r="317970" spans="68:68" customFormat="1">
      <c r="BP317970" s="90"/>
    </row>
    <row r="317971" spans="68:68" customFormat="1">
      <c r="BP317971" s="90"/>
    </row>
    <row r="317972" spans="68:68" customFormat="1">
      <c r="BP317972" s="90"/>
    </row>
    <row r="317973" spans="68:68" customFormat="1">
      <c r="BP317973" s="90"/>
    </row>
    <row r="317974" spans="68:68" customFormat="1">
      <c r="BP317974" s="90"/>
    </row>
    <row r="317975" spans="68:68" customFormat="1">
      <c r="BP317975" s="90"/>
    </row>
    <row r="317976" spans="68:68" customFormat="1">
      <c r="BP317976" s="90"/>
    </row>
    <row r="317977" spans="68:68" customFormat="1">
      <c r="BP317977" s="90"/>
    </row>
    <row r="317978" spans="68:68" customFormat="1">
      <c r="BP317978" s="90"/>
    </row>
    <row r="317979" spans="68:68" customFormat="1">
      <c r="BP317979" s="90"/>
    </row>
    <row r="317980" spans="68:68" customFormat="1">
      <c r="BP317980" s="90"/>
    </row>
    <row r="317981" spans="68:68" customFormat="1">
      <c r="BP317981" s="90"/>
    </row>
    <row r="317982" spans="68:68" customFormat="1">
      <c r="BP317982" s="90"/>
    </row>
    <row r="317983" spans="68:68" customFormat="1">
      <c r="BP317983" s="90"/>
    </row>
    <row r="317984" spans="68:68" customFormat="1">
      <c r="BP317984" s="90"/>
    </row>
    <row r="317985" spans="68:68" customFormat="1">
      <c r="BP317985" s="90"/>
    </row>
    <row r="317986" spans="68:68" customFormat="1">
      <c r="BP317986" s="90"/>
    </row>
    <row r="317987" spans="68:68" customFormat="1">
      <c r="BP317987" s="90"/>
    </row>
    <row r="317988" spans="68:68" customFormat="1">
      <c r="BP317988" s="90"/>
    </row>
    <row r="317989" spans="68:68" customFormat="1">
      <c r="BP317989" s="90"/>
    </row>
    <row r="317990" spans="68:68" customFormat="1">
      <c r="BP317990" s="90"/>
    </row>
    <row r="317991" spans="68:68" customFormat="1">
      <c r="BP317991" s="90"/>
    </row>
    <row r="317992" spans="68:68" customFormat="1">
      <c r="BP317992" s="90"/>
    </row>
    <row r="317993" spans="68:68" customFormat="1">
      <c r="BP317993" s="90"/>
    </row>
    <row r="317994" spans="68:68" customFormat="1">
      <c r="BP317994" s="90"/>
    </row>
    <row r="317995" spans="68:68" customFormat="1">
      <c r="BP317995" s="90"/>
    </row>
    <row r="317996" spans="68:68" customFormat="1">
      <c r="BP317996" s="90"/>
    </row>
    <row r="317997" spans="68:68" customFormat="1">
      <c r="BP317997" s="90"/>
    </row>
    <row r="317998" spans="68:68" customFormat="1">
      <c r="BP317998" s="90"/>
    </row>
    <row r="317999" spans="68:68" customFormat="1">
      <c r="BP317999" s="90"/>
    </row>
    <row r="318000" spans="68:68" customFormat="1">
      <c r="BP318000" s="90"/>
    </row>
    <row r="318001" spans="68:68" customFormat="1">
      <c r="BP318001" s="90"/>
    </row>
    <row r="318002" spans="68:68" customFormat="1">
      <c r="BP318002" s="90"/>
    </row>
    <row r="318003" spans="68:68" customFormat="1">
      <c r="BP318003" s="90"/>
    </row>
    <row r="318004" spans="68:68" customFormat="1">
      <c r="BP318004" s="90"/>
    </row>
    <row r="318005" spans="68:68" customFormat="1">
      <c r="BP318005" s="90"/>
    </row>
    <row r="318006" spans="68:68" customFormat="1">
      <c r="BP318006" s="90"/>
    </row>
    <row r="318007" spans="68:68" customFormat="1">
      <c r="BP318007" s="90"/>
    </row>
    <row r="318008" spans="68:68" customFormat="1">
      <c r="BP318008" s="90"/>
    </row>
    <row r="318009" spans="68:68" customFormat="1">
      <c r="BP318009" s="90"/>
    </row>
    <row r="318010" spans="68:68" customFormat="1">
      <c r="BP318010" s="90"/>
    </row>
    <row r="318011" spans="68:68" customFormat="1">
      <c r="BP318011" s="90"/>
    </row>
    <row r="318012" spans="68:68" customFormat="1">
      <c r="BP318012" s="90"/>
    </row>
    <row r="318013" spans="68:68" customFormat="1">
      <c r="BP318013" s="90"/>
    </row>
    <row r="318014" spans="68:68" customFormat="1">
      <c r="BP318014" s="90"/>
    </row>
    <row r="318015" spans="68:68" customFormat="1">
      <c r="BP318015" s="90"/>
    </row>
    <row r="318016" spans="68:68" customFormat="1">
      <c r="BP318016" s="90"/>
    </row>
    <row r="318017" spans="68:68" customFormat="1">
      <c r="BP318017" s="90"/>
    </row>
    <row r="318018" spans="68:68" customFormat="1">
      <c r="BP318018" s="90"/>
    </row>
    <row r="318019" spans="68:68" customFormat="1">
      <c r="BP318019" s="90"/>
    </row>
    <row r="318020" spans="68:68" customFormat="1">
      <c r="BP318020" s="90"/>
    </row>
    <row r="318021" spans="68:68" customFormat="1">
      <c r="BP318021" s="90"/>
    </row>
    <row r="318022" spans="68:68" customFormat="1">
      <c r="BP318022" s="90"/>
    </row>
    <row r="318023" spans="68:68" customFormat="1">
      <c r="BP318023" s="90"/>
    </row>
    <row r="318024" spans="68:68" customFormat="1">
      <c r="BP318024" s="90"/>
    </row>
    <row r="318025" spans="68:68" customFormat="1">
      <c r="BP318025" s="90"/>
    </row>
    <row r="318026" spans="68:68" customFormat="1">
      <c r="BP318026" s="90"/>
    </row>
    <row r="318027" spans="68:68" customFormat="1">
      <c r="BP318027" s="90"/>
    </row>
    <row r="318028" spans="68:68" customFormat="1">
      <c r="BP318028" s="90"/>
    </row>
    <row r="318029" spans="68:68" customFormat="1">
      <c r="BP318029" s="90"/>
    </row>
    <row r="318030" spans="68:68" customFormat="1">
      <c r="BP318030" s="90"/>
    </row>
    <row r="318031" spans="68:68" customFormat="1">
      <c r="BP318031" s="90"/>
    </row>
    <row r="318032" spans="68:68" customFormat="1">
      <c r="BP318032" s="90"/>
    </row>
    <row r="318033" spans="68:68" customFormat="1">
      <c r="BP318033" s="90"/>
    </row>
    <row r="318034" spans="68:68" customFormat="1">
      <c r="BP318034" s="90"/>
    </row>
    <row r="318035" spans="68:68" customFormat="1">
      <c r="BP318035" s="90"/>
    </row>
    <row r="318036" spans="68:68" customFormat="1">
      <c r="BP318036" s="90"/>
    </row>
    <row r="318037" spans="68:68" customFormat="1">
      <c r="BP318037" s="90"/>
    </row>
    <row r="318038" spans="68:68" customFormat="1">
      <c r="BP318038" s="90"/>
    </row>
    <row r="318039" spans="68:68" customFormat="1">
      <c r="BP318039" s="90"/>
    </row>
    <row r="318040" spans="68:68" customFormat="1">
      <c r="BP318040" s="90"/>
    </row>
    <row r="318041" spans="68:68" customFormat="1">
      <c r="BP318041" s="90"/>
    </row>
    <row r="318042" spans="68:68" customFormat="1">
      <c r="BP318042" s="90"/>
    </row>
    <row r="318043" spans="68:68" customFormat="1">
      <c r="BP318043" s="90"/>
    </row>
    <row r="318044" spans="68:68" customFormat="1">
      <c r="BP318044" s="90"/>
    </row>
    <row r="318045" spans="68:68" customFormat="1">
      <c r="BP318045" s="90"/>
    </row>
    <row r="318046" spans="68:68" customFormat="1">
      <c r="BP318046" s="90"/>
    </row>
    <row r="318047" spans="68:68" customFormat="1">
      <c r="BP318047" s="90"/>
    </row>
    <row r="318048" spans="68:68" customFormat="1">
      <c r="BP318048" s="90"/>
    </row>
    <row r="318049" spans="68:68" customFormat="1">
      <c r="BP318049" s="90"/>
    </row>
    <row r="318050" spans="68:68" customFormat="1">
      <c r="BP318050" s="90"/>
    </row>
    <row r="318051" spans="68:68" customFormat="1">
      <c r="BP318051" s="90"/>
    </row>
    <row r="318052" spans="68:68" customFormat="1">
      <c r="BP318052" s="90"/>
    </row>
    <row r="318053" spans="68:68" customFormat="1">
      <c r="BP318053" s="90"/>
    </row>
    <row r="318054" spans="68:68" customFormat="1">
      <c r="BP318054" s="90"/>
    </row>
    <row r="318055" spans="68:68" customFormat="1">
      <c r="BP318055" s="90"/>
    </row>
    <row r="318056" spans="68:68" customFormat="1">
      <c r="BP318056" s="90"/>
    </row>
    <row r="318057" spans="68:68" customFormat="1">
      <c r="BP318057" s="90"/>
    </row>
    <row r="318058" spans="68:68" customFormat="1">
      <c r="BP318058" s="90"/>
    </row>
    <row r="318059" spans="68:68" customFormat="1">
      <c r="BP318059" s="90"/>
    </row>
    <row r="318060" spans="68:68" customFormat="1">
      <c r="BP318060" s="90"/>
    </row>
    <row r="318061" spans="68:68" customFormat="1">
      <c r="BP318061" s="90"/>
    </row>
    <row r="318062" spans="68:68" customFormat="1">
      <c r="BP318062" s="90"/>
    </row>
    <row r="318063" spans="68:68" customFormat="1">
      <c r="BP318063" s="90"/>
    </row>
    <row r="318064" spans="68:68" customFormat="1">
      <c r="BP318064" s="90"/>
    </row>
    <row r="318065" spans="68:68" customFormat="1">
      <c r="BP318065" s="90"/>
    </row>
    <row r="318066" spans="68:68" customFormat="1">
      <c r="BP318066" s="90"/>
    </row>
    <row r="318067" spans="68:68" customFormat="1">
      <c r="BP318067" s="90"/>
    </row>
    <row r="318068" spans="68:68" customFormat="1">
      <c r="BP318068" s="90"/>
    </row>
    <row r="318069" spans="68:68" customFormat="1">
      <c r="BP318069" s="90"/>
    </row>
    <row r="318070" spans="68:68" customFormat="1">
      <c r="BP318070" s="90"/>
    </row>
    <row r="318071" spans="68:68" customFormat="1">
      <c r="BP318071" s="90"/>
    </row>
    <row r="318072" spans="68:68" customFormat="1">
      <c r="BP318072" s="90"/>
    </row>
    <row r="318073" spans="68:68" customFormat="1">
      <c r="BP318073" s="90"/>
    </row>
    <row r="318074" spans="68:68" customFormat="1">
      <c r="BP318074" s="90"/>
    </row>
    <row r="318075" spans="68:68" customFormat="1">
      <c r="BP318075" s="90"/>
    </row>
    <row r="318076" spans="68:68" customFormat="1">
      <c r="BP318076" s="90"/>
    </row>
    <row r="318077" spans="68:68" customFormat="1">
      <c r="BP318077" s="90"/>
    </row>
    <row r="318078" spans="68:68" customFormat="1">
      <c r="BP318078" s="90"/>
    </row>
    <row r="318079" spans="68:68" customFormat="1">
      <c r="BP318079" s="90"/>
    </row>
    <row r="318080" spans="68:68" customFormat="1">
      <c r="BP318080" s="90"/>
    </row>
    <row r="318081" spans="68:68" customFormat="1">
      <c r="BP318081" s="90"/>
    </row>
    <row r="318082" spans="68:68" customFormat="1">
      <c r="BP318082" s="90"/>
    </row>
    <row r="318083" spans="68:68" customFormat="1">
      <c r="BP318083" s="90"/>
    </row>
    <row r="318084" spans="68:68" customFormat="1">
      <c r="BP318084" s="90"/>
    </row>
    <row r="318085" spans="68:68" customFormat="1">
      <c r="BP318085" s="90"/>
    </row>
    <row r="318086" spans="68:68" customFormat="1">
      <c r="BP318086" s="90"/>
    </row>
    <row r="318087" spans="68:68" customFormat="1">
      <c r="BP318087" s="90"/>
    </row>
    <row r="318088" spans="68:68" customFormat="1">
      <c r="BP318088" s="90"/>
    </row>
    <row r="318089" spans="68:68" customFormat="1">
      <c r="BP318089" s="90"/>
    </row>
    <row r="318090" spans="68:68" customFormat="1">
      <c r="BP318090" s="90"/>
    </row>
    <row r="318091" spans="68:68" customFormat="1">
      <c r="BP318091" s="90"/>
    </row>
    <row r="318092" spans="68:68" customFormat="1">
      <c r="BP318092" s="90"/>
    </row>
    <row r="318093" spans="68:68" customFormat="1">
      <c r="BP318093" s="90"/>
    </row>
    <row r="318094" spans="68:68" customFormat="1">
      <c r="BP318094" s="90"/>
    </row>
    <row r="318095" spans="68:68" customFormat="1">
      <c r="BP318095" s="90"/>
    </row>
    <row r="318096" spans="68:68" customFormat="1">
      <c r="BP318096" s="90"/>
    </row>
    <row r="318097" spans="68:68" customFormat="1">
      <c r="BP318097" s="90"/>
    </row>
    <row r="318098" spans="68:68" customFormat="1">
      <c r="BP318098" s="90"/>
    </row>
    <row r="318099" spans="68:68" customFormat="1">
      <c r="BP318099" s="90"/>
    </row>
    <row r="318100" spans="68:68" customFormat="1">
      <c r="BP318100" s="90"/>
    </row>
    <row r="318101" spans="68:68" customFormat="1">
      <c r="BP318101" s="90"/>
    </row>
    <row r="318102" spans="68:68" customFormat="1">
      <c r="BP318102" s="90"/>
    </row>
    <row r="318103" spans="68:68" customFormat="1">
      <c r="BP318103" s="90"/>
    </row>
    <row r="318104" spans="68:68" customFormat="1">
      <c r="BP318104" s="90"/>
    </row>
    <row r="318105" spans="68:68" customFormat="1">
      <c r="BP318105" s="90"/>
    </row>
    <row r="318106" spans="68:68" customFormat="1">
      <c r="BP318106" s="90"/>
    </row>
    <row r="318107" spans="68:68" customFormat="1">
      <c r="BP318107" s="90"/>
    </row>
    <row r="318108" spans="68:68" customFormat="1">
      <c r="BP318108" s="90"/>
    </row>
    <row r="318109" spans="68:68" customFormat="1">
      <c r="BP318109" s="90"/>
    </row>
    <row r="318110" spans="68:68" customFormat="1">
      <c r="BP318110" s="90"/>
    </row>
    <row r="318111" spans="68:68" customFormat="1">
      <c r="BP318111" s="90"/>
    </row>
    <row r="318112" spans="68:68" customFormat="1">
      <c r="BP318112" s="90"/>
    </row>
    <row r="318113" spans="68:68" customFormat="1">
      <c r="BP318113" s="90"/>
    </row>
    <row r="318114" spans="68:68" customFormat="1">
      <c r="BP318114" s="90"/>
    </row>
    <row r="318115" spans="68:68" customFormat="1">
      <c r="BP318115" s="90"/>
    </row>
    <row r="318116" spans="68:68" customFormat="1">
      <c r="BP318116" s="90"/>
    </row>
    <row r="318117" spans="68:68" customFormat="1">
      <c r="BP318117" s="90"/>
    </row>
    <row r="318118" spans="68:68" customFormat="1">
      <c r="BP318118" s="90"/>
    </row>
    <row r="318119" spans="68:68" customFormat="1">
      <c r="BP318119" s="90"/>
    </row>
    <row r="318120" spans="68:68" customFormat="1">
      <c r="BP318120" s="90"/>
    </row>
    <row r="318121" spans="68:68" customFormat="1">
      <c r="BP318121" s="90"/>
    </row>
    <row r="318122" spans="68:68" customFormat="1">
      <c r="BP318122" s="90"/>
    </row>
    <row r="318123" spans="68:68" customFormat="1">
      <c r="BP318123" s="90"/>
    </row>
    <row r="318124" spans="68:68" customFormat="1">
      <c r="BP318124" s="90"/>
    </row>
    <row r="318125" spans="68:68" customFormat="1">
      <c r="BP318125" s="90"/>
    </row>
    <row r="318126" spans="68:68" customFormat="1">
      <c r="BP318126" s="90"/>
    </row>
    <row r="318127" spans="68:68" customFormat="1">
      <c r="BP318127" s="90"/>
    </row>
    <row r="318128" spans="68:68" customFormat="1">
      <c r="BP318128" s="90"/>
    </row>
    <row r="318129" spans="68:68" customFormat="1">
      <c r="BP318129" s="90"/>
    </row>
    <row r="318130" spans="68:68" customFormat="1">
      <c r="BP318130" s="90"/>
    </row>
    <row r="318131" spans="68:68" customFormat="1">
      <c r="BP318131" s="90"/>
    </row>
    <row r="318132" spans="68:68" customFormat="1">
      <c r="BP318132" s="90"/>
    </row>
    <row r="318133" spans="68:68" customFormat="1">
      <c r="BP318133" s="90"/>
    </row>
    <row r="318134" spans="68:68" customFormat="1">
      <c r="BP318134" s="90"/>
    </row>
    <row r="318135" spans="68:68" customFormat="1">
      <c r="BP318135" s="90"/>
    </row>
    <row r="318136" spans="68:68" customFormat="1">
      <c r="BP318136" s="90"/>
    </row>
    <row r="318137" spans="68:68" customFormat="1">
      <c r="BP318137" s="90"/>
    </row>
    <row r="318138" spans="68:68" customFormat="1">
      <c r="BP318138" s="90"/>
    </row>
    <row r="318139" spans="68:68" customFormat="1">
      <c r="BP318139" s="90"/>
    </row>
    <row r="318140" spans="68:68" customFormat="1">
      <c r="BP318140" s="90"/>
    </row>
    <row r="318141" spans="68:68" customFormat="1">
      <c r="BP318141" s="90"/>
    </row>
    <row r="318142" spans="68:68" customFormat="1">
      <c r="BP318142" s="90"/>
    </row>
    <row r="318143" spans="68:68" customFormat="1">
      <c r="BP318143" s="90"/>
    </row>
    <row r="318144" spans="68:68" customFormat="1">
      <c r="BP318144" s="90"/>
    </row>
    <row r="318145" spans="68:68" customFormat="1">
      <c r="BP318145" s="90"/>
    </row>
    <row r="318146" spans="68:68" customFormat="1">
      <c r="BP318146" s="90"/>
    </row>
    <row r="318147" spans="68:68" customFormat="1">
      <c r="BP318147" s="90"/>
    </row>
    <row r="318148" spans="68:68" customFormat="1">
      <c r="BP318148" s="90"/>
    </row>
    <row r="318149" spans="68:68" customFormat="1">
      <c r="BP318149" s="90"/>
    </row>
    <row r="318150" spans="68:68" customFormat="1">
      <c r="BP318150" s="90"/>
    </row>
    <row r="318151" spans="68:68" customFormat="1">
      <c r="BP318151" s="90"/>
    </row>
    <row r="318152" spans="68:68" customFormat="1">
      <c r="BP318152" s="90"/>
    </row>
    <row r="318153" spans="68:68" customFormat="1">
      <c r="BP318153" s="90"/>
    </row>
    <row r="318154" spans="68:68" customFormat="1">
      <c r="BP318154" s="90"/>
    </row>
    <row r="318155" spans="68:68" customFormat="1">
      <c r="BP318155" s="90"/>
    </row>
    <row r="318156" spans="68:68" customFormat="1">
      <c r="BP318156" s="90"/>
    </row>
    <row r="318157" spans="68:68" customFormat="1">
      <c r="BP318157" s="90"/>
    </row>
    <row r="318158" spans="68:68" customFormat="1">
      <c r="BP318158" s="90"/>
    </row>
    <row r="318159" spans="68:68" customFormat="1">
      <c r="BP318159" s="90"/>
    </row>
    <row r="318160" spans="68:68" customFormat="1">
      <c r="BP318160" s="90"/>
    </row>
    <row r="318161" spans="68:68" customFormat="1">
      <c r="BP318161" s="90"/>
    </row>
    <row r="318162" spans="68:68" customFormat="1">
      <c r="BP318162" s="90"/>
    </row>
    <row r="318163" spans="68:68" customFormat="1">
      <c r="BP318163" s="90"/>
    </row>
    <row r="318164" spans="68:68" customFormat="1">
      <c r="BP318164" s="90"/>
    </row>
    <row r="318165" spans="68:68" customFormat="1">
      <c r="BP318165" s="90"/>
    </row>
    <row r="318166" spans="68:68" customFormat="1">
      <c r="BP318166" s="90"/>
    </row>
    <row r="318167" spans="68:68" customFormat="1">
      <c r="BP318167" s="90"/>
    </row>
    <row r="318168" spans="68:68" customFormat="1">
      <c r="BP318168" s="90"/>
    </row>
    <row r="318169" spans="68:68" customFormat="1">
      <c r="BP318169" s="90"/>
    </row>
    <row r="318170" spans="68:68" customFormat="1">
      <c r="BP318170" s="90"/>
    </row>
    <row r="318171" spans="68:68" customFormat="1">
      <c r="BP318171" s="90"/>
    </row>
    <row r="318172" spans="68:68" customFormat="1">
      <c r="BP318172" s="90"/>
    </row>
    <row r="318173" spans="68:68" customFormat="1">
      <c r="BP318173" s="90"/>
    </row>
    <row r="318174" spans="68:68" customFormat="1">
      <c r="BP318174" s="90"/>
    </row>
    <row r="318175" spans="68:68" customFormat="1">
      <c r="BP318175" s="90"/>
    </row>
    <row r="318176" spans="68:68" customFormat="1">
      <c r="BP318176" s="90"/>
    </row>
    <row r="318177" spans="68:68" customFormat="1">
      <c r="BP318177" s="90"/>
    </row>
    <row r="318178" spans="68:68" customFormat="1">
      <c r="BP318178" s="90"/>
    </row>
    <row r="318179" spans="68:68" customFormat="1">
      <c r="BP318179" s="90"/>
    </row>
    <row r="318180" spans="68:68" customFormat="1">
      <c r="BP318180" s="90"/>
    </row>
    <row r="318181" spans="68:68" customFormat="1">
      <c r="BP318181" s="90"/>
    </row>
    <row r="318182" spans="68:68" customFormat="1">
      <c r="BP318182" s="90"/>
    </row>
    <row r="318183" spans="68:68" customFormat="1">
      <c r="BP318183" s="90"/>
    </row>
    <row r="318184" spans="68:68" customFormat="1">
      <c r="BP318184" s="90"/>
    </row>
    <row r="318185" spans="68:68" customFormat="1">
      <c r="BP318185" s="90"/>
    </row>
    <row r="318186" spans="68:68" customFormat="1">
      <c r="BP318186" s="90"/>
    </row>
    <row r="318187" spans="68:68" customFormat="1">
      <c r="BP318187" s="90"/>
    </row>
    <row r="318188" spans="68:68" customFormat="1">
      <c r="BP318188" s="90"/>
    </row>
    <row r="318189" spans="68:68" customFormat="1">
      <c r="BP318189" s="90"/>
    </row>
    <row r="318190" spans="68:68" customFormat="1">
      <c r="BP318190" s="90"/>
    </row>
    <row r="318191" spans="68:68" customFormat="1">
      <c r="BP318191" s="90"/>
    </row>
    <row r="318192" spans="68:68" customFormat="1">
      <c r="BP318192" s="90"/>
    </row>
    <row r="318193" spans="68:68" customFormat="1">
      <c r="BP318193" s="90"/>
    </row>
    <row r="318194" spans="68:68" customFormat="1">
      <c r="BP318194" s="90"/>
    </row>
    <row r="318195" spans="68:68" customFormat="1">
      <c r="BP318195" s="90"/>
    </row>
    <row r="318196" spans="68:68" customFormat="1">
      <c r="BP318196" s="90"/>
    </row>
    <row r="318197" spans="68:68" customFormat="1">
      <c r="BP318197" s="90"/>
    </row>
    <row r="318198" spans="68:68" customFormat="1">
      <c r="BP318198" s="90"/>
    </row>
    <row r="318199" spans="68:68" customFormat="1">
      <c r="BP318199" s="90"/>
    </row>
    <row r="318200" spans="68:68" customFormat="1">
      <c r="BP318200" s="90"/>
    </row>
    <row r="318201" spans="68:68" customFormat="1">
      <c r="BP318201" s="90"/>
    </row>
    <row r="318202" spans="68:68" customFormat="1">
      <c r="BP318202" s="90"/>
    </row>
    <row r="318203" spans="68:68" customFormat="1">
      <c r="BP318203" s="90"/>
    </row>
    <row r="318204" spans="68:68" customFormat="1">
      <c r="BP318204" s="90"/>
    </row>
    <row r="318205" spans="68:68" customFormat="1">
      <c r="BP318205" s="90"/>
    </row>
    <row r="318206" spans="68:68" customFormat="1">
      <c r="BP318206" s="90"/>
    </row>
    <row r="318207" spans="68:68" customFormat="1">
      <c r="BP318207" s="90"/>
    </row>
    <row r="318208" spans="68:68" customFormat="1">
      <c r="BP318208" s="90"/>
    </row>
    <row r="318209" spans="68:68" customFormat="1">
      <c r="BP318209" s="90"/>
    </row>
    <row r="318210" spans="68:68" customFormat="1">
      <c r="BP318210" s="90"/>
    </row>
    <row r="318211" spans="68:68" customFormat="1">
      <c r="BP318211" s="90"/>
    </row>
    <row r="318212" spans="68:68" customFormat="1">
      <c r="BP318212" s="90"/>
    </row>
    <row r="318213" spans="68:68" customFormat="1">
      <c r="BP318213" s="90"/>
    </row>
    <row r="318214" spans="68:68" customFormat="1">
      <c r="BP318214" s="90"/>
    </row>
    <row r="318215" spans="68:68" customFormat="1">
      <c r="BP318215" s="90"/>
    </row>
    <row r="318216" spans="68:68" customFormat="1">
      <c r="BP318216" s="90"/>
    </row>
    <row r="318217" spans="68:68" customFormat="1">
      <c r="BP318217" s="90"/>
    </row>
    <row r="318218" spans="68:68" customFormat="1">
      <c r="BP318218" s="90"/>
    </row>
    <row r="318219" spans="68:68" customFormat="1">
      <c r="BP318219" s="90"/>
    </row>
    <row r="318220" spans="68:68" customFormat="1">
      <c r="BP318220" s="90"/>
    </row>
    <row r="318221" spans="68:68" customFormat="1">
      <c r="BP318221" s="90"/>
    </row>
    <row r="318222" spans="68:68" customFormat="1">
      <c r="BP318222" s="90"/>
    </row>
    <row r="318223" spans="68:68" customFormat="1">
      <c r="BP318223" s="90"/>
    </row>
    <row r="318224" spans="68:68" customFormat="1">
      <c r="BP318224" s="90"/>
    </row>
    <row r="318225" spans="68:68" customFormat="1">
      <c r="BP318225" s="90"/>
    </row>
    <row r="318226" spans="68:68" customFormat="1">
      <c r="BP318226" s="90"/>
    </row>
    <row r="318227" spans="68:68" customFormat="1">
      <c r="BP318227" s="90"/>
    </row>
    <row r="318228" spans="68:68" customFormat="1">
      <c r="BP318228" s="90"/>
    </row>
    <row r="318229" spans="68:68" customFormat="1">
      <c r="BP318229" s="90"/>
    </row>
    <row r="318230" spans="68:68" customFormat="1">
      <c r="BP318230" s="90"/>
    </row>
    <row r="318231" spans="68:68" customFormat="1">
      <c r="BP318231" s="90"/>
    </row>
    <row r="318232" spans="68:68" customFormat="1">
      <c r="BP318232" s="90"/>
    </row>
    <row r="318233" spans="68:68" customFormat="1">
      <c r="BP318233" s="90"/>
    </row>
    <row r="318234" spans="68:68" customFormat="1">
      <c r="BP318234" s="90"/>
    </row>
    <row r="318235" spans="68:68" customFormat="1">
      <c r="BP318235" s="90"/>
    </row>
    <row r="318236" spans="68:68" customFormat="1">
      <c r="BP318236" s="90"/>
    </row>
    <row r="318237" spans="68:68" customFormat="1">
      <c r="BP318237" s="90"/>
    </row>
    <row r="318238" spans="68:68" customFormat="1">
      <c r="BP318238" s="90"/>
    </row>
    <row r="318239" spans="68:68" customFormat="1">
      <c r="BP318239" s="90"/>
    </row>
    <row r="318240" spans="68:68" customFormat="1">
      <c r="BP318240" s="90"/>
    </row>
    <row r="318241" spans="68:68" customFormat="1">
      <c r="BP318241" s="90"/>
    </row>
    <row r="318242" spans="68:68" customFormat="1">
      <c r="BP318242" s="90"/>
    </row>
    <row r="318243" spans="68:68" customFormat="1">
      <c r="BP318243" s="90"/>
    </row>
    <row r="318244" spans="68:68" customFormat="1">
      <c r="BP318244" s="90"/>
    </row>
    <row r="318245" spans="68:68" customFormat="1">
      <c r="BP318245" s="90"/>
    </row>
    <row r="318246" spans="68:68" customFormat="1">
      <c r="BP318246" s="90"/>
    </row>
    <row r="318247" spans="68:68" customFormat="1">
      <c r="BP318247" s="90"/>
    </row>
    <row r="318248" spans="68:68" customFormat="1">
      <c r="BP318248" s="90"/>
    </row>
    <row r="318249" spans="68:68" customFormat="1">
      <c r="BP318249" s="90"/>
    </row>
    <row r="318250" spans="68:68" customFormat="1">
      <c r="BP318250" s="90"/>
    </row>
    <row r="318251" spans="68:68" customFormat="1">
      <c r="BP318251" s="90"/>
    </row>
    <row r="318252" spans="68:68" customFormat="1">
      <c r="BP318252" s="90"/>
    </row>
    <row r="318253" spans="68:68" customFormat="1">
      <c r="BP318253" s="90"/>
    </row>
    <row r="318254" spans="68:68" customFormat="1">
      <c r="BP318254" s="90"/>
    </row>
    <row r="318255" spans="68:68" customFormat="1">
      <c r="BP318255" s="90"/>
    </row>
    <row r="318256" spans="68:68" customFormat="1">
      <c r="BP318256" s="90"/>
    </row>
    <row r="318257" spans="68:68" customFormat="1">
      <c r="BP318257" s="90"/>
    </row>
    <row r="318258" spans="68:68" customFormat="1">
      <c r="BP318258" s="90"/>
    </row>
    <row r="318259" spans="68:68" customFormat="1">
      <c r="BP318259" s="90"/>
    </row>
    <row r="318260" spans="68:68" customFormat="1">
      <c r="BP318260" s="90"/>
    </row>
    <row r="318261" spans="68:68" customFormat="1">
      <c r="BP318261" s="90"/>
    </row>
    <row r="318262" spans="68:68" customFormat="1">
      <c r="BP318262" s="90"/>
    </row>
    <row r="318263" spans="68:68" customFormat="1">
      <c r="BP318263" s="90"/>
    </row>
    <row r="318264" spans="68:68" customFormat="1">
      <c r="BP318264" s="90"/>
    </row>
    <row r="318265" spans="68:68" customFormat="1">
      <c r="BP318265" s="90"/>
    </row>
    <row r="318266" spans="68:68" customFormat="1">
      <c r="BP318266" s="90"/>
    </row>
    <row r="318267" spans="68:68" customFormat="1">
      <c r="BP318267" s="90"/>
    </row>
    <row r="318268" spans="68:68" customFormat="1">
      <c r="BP318268" s="90"/>
    </row>
    <row r="318269" spans="68:68" customFormat="1">
      <c r="BP318269" s="90"/>
    </row>
    <row r="318270" spans="68:68" customFormat="1">
      <c r="BP318270" s="90"/>
    </row>
    <row r="318271" spans="68:68" customFormat="1">
      <c r="BP318271" s="90"/>
    </row>
    <row r="318272" spans="68:68" customFormat="1">
      <c r="BP318272" s="90"/>
    </row>
    <row r="318273" spans="68:68" customFormat="1">
      <c r="BP318273" s="90"/>
    </row>
    <row r="318274" spans="68:68" customFormat="1">
      <c r="BP318274" s="90"/>
    </row>
    <row r="318275" spans="68:68" customFormat="1">
      <c r="BP318275" s="90"/>
    </row>
    <row r="318276" spans="68:68" customFormat="1">
      <c r="BP318276" s="90"/>
    </row>
    <row r="318277" spans="68:68" customFormat="1">
      <c r="BP318277" s="90"/>
    </row>
    <row r="318278" spans="68:68" customFormat="1">
      <c r="BP318278" s="90"/>
    </row>
    <row r="318279" spans="68:68" customFormat="1">
      <c r="BP318279" s="90"/>
    </row>
    <row r="318280" spans="68:68" customFormat="1">
      <c r="BP318280" s="90"/>
    </row>
    <row r="318281" spans="68:68" customFormat="1">
      <c r="BP318281" s="90"/>
    </row>
    <row r="318282" spans="68:68" customFormat="1">
      <c r="BP318282" s="90"/>
    </row>
    <row r="318283" spans="68:68" customFormat="1">
      <c r="BP318283" s="90"/>
    </row>
    <row r="318284" spans="68:68" customFormat="1">
      <c r="BP318284" s="90"/>
    </row>
    <row r="318285" spans="68:68" customFormat="1">
      <c r="BP318285" s="90"/>
    </row>
    <row r="318286" spans="68:68" customFormat="1">
      <c r="BP318286" s="90"/>
    </row>
    <row r="318287" spans="68:68" customFormat="1">
      <c r="BP318287" s="90"/>
    </row>
    <row r="318288" spans="68:68" customFormat="1">
      <c r="BP318288" s="90"/>
    </row>
    <row r="318289" spans="68:68" customFormat="1">
      <c r="BP318289" s="90"/>
    </row>
    <row r="318290" spans="68:68" customFormat="1">
      <c r="BP318290" s="90"/>
    </row>
    <row r="318291" spans="68:68" customFormat="1">
      <c r="BP318291" s="90"/>
    </row>
    <row r="318292" spans="68:68" customFormat="1">
      <c r="BP318292" s="90"/>
    </row>
    <row r="318293" spans="68:68" customFormat="1">
      <c r="BP318293" s="90"/>
    </row>
    <row r="318294" spans="68:68" customFormat="1">
      <c r="BP318294" s="90"/>
    </row>
    <row r="318295" spans="68:68" customFormat="1">
      <c r="BP318295" s="90"/>
    </row>
    <row r="318296" spans="68:68" customFormat="1">
      <c r="BP318296" s="90"/>
    </row>
    <row r="318297" spans="68:68" customFormat="1">
      <c r="BP318297" s="90"/>
    </row>
    <row r="318298" spans="68:68" customFormat="1">
      <c r="BP318298" s="90"/>
    </row>
    <row r="318299" spans="68:68" customFormat="1">
      <c r="BP318299" s="90"/>
    </row>
    <row r="318300" spans="68:68" customFormat="1">
      <c r="BP318300" s="90"/>
    </row>
    <row r="318301" spans="68:68" customFormat="1">
      <c r="BP318301" s="90"/>
    </row>
    <row r="318302" spans="68:68" customFormat="1">
      <c r="BP318302" s="90"/>
    </row>
    <row r="318303" spans="68:68" customFormat="1">
      <c r="BP318303" s="90"/>
    </row>
    <row r="318304" spans="68:68" customFormat="1">
      <c r="BP318304" s="90"/>
    </row>
    <row r="318305" spans="68:68" customFormat="1">
      <c r="BP318305" s="90"/>
    </row>
    <row r="318306" spans="68:68" customFormat="1">
      <c r="BP318306" s="90"/>
    </row>
    <row r="318307" spans="68:68" customFormat="1">
      <c r="BP318307" s="90"/>
    </row>
    <row r="318308" spans="68:68" customFormat="1">
      <c r="BP318308" s="90"/>
    </row>
    <row r="318309" spans="68:68" customFormat="1">
      <c r="BP318309" s="90"/>
    </row>
    <row r="318310" spans="68:68" customFormat="1">
      <c r="BP318310" s="90"/>
    </row>
    <row r="318311" spans="68:68" customFormat="1">
      <c r="BP318311" s="90"/>
    </row>
    <row r="318312" spans="68:68" customFormat="1">
      <c r="BP318312" s="90"/>
    </row>
    <row r="318313" spans="68:68" customFormat="1">
      <c r="BP318313" s="90"/>
    </row>
    <row r="318314" spans="68:68" customFormat="1">
      <c r="BP318314" s="90"/>
    </row>
    <row r="318315" spans="68:68" customFormat="1">
      <c r="BP318315" s="90"/>
    </row>
    <row r="318316" spans="68:68" customFormat="1">
      <c r="BP318316" s="90"/>
    </row>
    <row r="318317" spans="68:68" customFormat="1">
      <c r="BP318317" s="90"/>
    </row>
    <row r="318318" spans="68:68" customFormat="1">
      <c r="BP318318" s="90"/>
    </row>
    <row r="318319" spans="68:68" customFormat="1">
      <c r="BP318319" s="90"/>
    </row>
    <row r="318320" spans="68:68" customFormat="1">
      <c r="BP318320" s="90"/>
    </row>
    <row r="318321" spans="68:68" customFormat="1">
      <c r="BP318321" s="90"/>
    </row>
    <row r="318322" spans="68:68" customFormat="1">
      <c r="BP318322" s="90"/>
    </row>
    <row r="318323" spans="68:68" customFormat="1">
      <c r="BP318323" s="90"/>
    </row>
    <row r="318324" spans="68:68" customFormat="1">
      <c r="BP318324" s="90"/>
    </row>
    <row r="318325" spans="68:68" customFormat="1">
      <c r="BP318325" s="90"/>
    </row>
    <row r="318326" spans="68:68" customFormat="1">
      <c r="BP318326" s="90"/>
    </row>
    <row r="318327" spans="68:68" customFormat="1">
      <c r="BP318327" s="90"/>
    </row>
    <row r="318328" spans="68:68" customFormat="1">
      <c r="BP318328" s="90"/>
    </row>
    <row r="318329" spans="68:68" customFormat="1">
      <c r="BP318329" s="90"/>
    </row>
    <row r="318330" spans="68:68" customFormat="1">
      <c r="BP318330" s="90"/>
    </row>
    <row r="318331" spans="68:68" customFormat="1">
      <c r="BP318331" s="90"/>
    </row>
    <row r="318332" spans="68:68" customFormat="1">
      <c r="BP318332" s="90"/>
    </row>
    <row r="318333" spans="68:68" customFormat="1">
      <c r="BP318333" s="90"/>
    </row>
    <row r="318334" spans="68:68" customFormat="1">
      <c r="BP318334" s="90"/>
    </row>
    <row r="318335" spans="68:68" customFormat="1">
      <c r="BP318335" s="90"/>
    </row>
    <row r="318336" spans="68:68" customFormat="1">
      <c r="BP318336" s="90"/>
    </row>
    <row r="318337" spans="68:68" customFormat="1">
      <c r="BP318337" s="90"/>
    </row>
    <row r="318338" spans="68:68" customFormat="1">
      <c r="BP318338" s="90"/>
    </row>
    <row r="318339" spans="68:68" customFormat="1">
      <c r="BP318339" s="90"/>
    </row>
    <row r="318340" spans="68:68" customFormat="1">
      <c r="BP318340" s="90"/>
    </row>
    <row r="318341" spans="68:68" customFormat="1">
      <c r="BP318341" s="90"/>
    </row>
    <row r="318342" spans="68:68" customFormat="1">
      <c r="BP318342" s="90"/>
    </row>
    <row r="318343" spans="68:68" customFormat="1">
      <c r="BP318343" s="90"/>
    </row>
    <row r="318344" spans="68:68" customFormat="1">
      <c r="BP318344" s="90"/>
    </row>
    <row r="318345" spans="68:68" customFormat="1">
      <c r="BP318345" s="90"/>
    </row>
    <row r="318346" spans="68:68" customFormat="1">
      <c r="BP318346" s="90"/>
    </row>
    <row r="318347" spans="68:68" customFormat="1">
      <c r="BP318347" s="90"/>
    </row>
    <row r="318348" spans="68:68" customFormat="1">
      <c r="BP318348" s="90"/>
    </row>
    <row r="318349" spans="68:68" customFormat="1">
      <c r="BP318349" s="90"/>
    </row>
    <row r="318350" spans="68:68" customFormat="1">
      <c r="BP318350" s="90"/>
    </row>
    <row r="318351" spans="68:68" customFormat="1">
      <c r="BP318351" s="90"/>
    </row>
    <row r="318352" spans="68:68" customFormat="1">
      <c r="BP318352" s="90"/>
    </row>
    <row r="318353" spans="68:68" customFormat="1">
      <c r="BP318353" s="90"/>
    </row>
    <row r="318354" spans="68:68" customFormat="1">
      <c r="BP318354" s="90"/>
    </row>
    <row r="318355" spans="68:68" customFormat="1">
      <c r="BP318355" s="90"/>
    </row>
    <row r="318356" spans="68:68" customFormat="1">
      <c r="BP318356" s="90"/>
    </row>
    <row r="318357" spans="68:68" customFormat="1">
      <c r="BP318357" s="90"/>
    </row>
    <row r="318358" spans="68:68" customFormat="1">
      <c r="BP318358" s="90"/>
    </row>
    <row r="318359" spans="68:68" customFormat="1">
      <c r="BP318359" s="90"/>
    </row>
    <row r="318360" spans="68:68" customFormat="1">
      <c r="BP318360" s="90"/>
    </row>
    <row r="318361" spans="68:68" customFormat="1">
      <c r="BP318361" s="90"/>
    </row>
    <row r="318362" spans="68:68" customFormat="1">
      <c r="BP318362" s="90"/>
    </row>
    <row r="318363" spans="68:68" customFormat="1">
      <c r="BP318363" s="90"/>
    </row>
    <row r="318364" spans="68:68" customFormat="1">
      <c r="BP318364" s="90"/>
    </row>
    <row r="318365" spans="68:68" customFormat="1">
      <c r="BP318365" s="90"/>
    </row>
    <row r="318366" spans="68:68" customFormat="1">
      <c r="BP318366" s="90"/>
    </row>
    <row r="318367" spans="68:68" customFormat="1">
      <c r="BP318367" s="90"/>
    </row>
    <row r="318368" spans="68:68" customFormat="1">
      <c r="BP318368" s="90"/>
    </row>
    <row r="318369" spans="68:68" customFormat="1">
      <c r="BP318369" s="90"/>
    </row>
    <row r="318370" spans="68:68" customFormat="1">
      <c r="BP318370" s="90"/>
    </row>
    <row r="318371" spans="68:68" customFormat="1">
      <c r="BP318371" s="90"/>
    </row>
    <row r="318372" spans="68:68" customFormat="1">
      <c r="BP318372" s="90"/>
    </row>
    <row r="318373" spans="68:68" customFormat="1">
      <c r="BP318373" s="90"/>
    </row>
    <row r="318374" spans="68:68" customFormat="1">
      <c r="BP318374" s="90"/>
    </row>
    <row r="318375" spans="68:68" customFormat="1">
      <c r="BP318375" s="90"/>
    </row>
    <row r="318376" spans="68:68" customFormat="1">
      <c r="BP318376" s="90"/>
    </row>
    <row r="318377" spans="68:68" customFormat="1">
      <c r="BP318377" s="90"/>
    </row>
    <row r="318378" spans="68:68" customFormat="1">
      <c r="BP318378" s="90"/>
    </row>
    <row r="318379" spans="68:68" customFormat="1">
      <c r="BP318379" s="90"/>
    </row>
    <row r="318380" spans="68:68" customFormat="1">
      <c r="BP318380" s="90"/>
    </row>
    <row r="318381" spans="68:68" customFormat="1">
      <c r="BP318381" s="90"/>
    </row>
    <row r="318382" spans="68:68" customFormat="1">
      <c r="BP318382" s="90"/>
    </row>
    <row r="318383" spans="68:68" customFormat="1">
      <c r="BP318383" s="90"/>
    </row>
    <row r="318384" spans="68:68" customFormat="1">
      <c r="BP318384" s="90"/>
    </row>
    <row r="318385" spans="68:68" customFormat="1">
      <c r="BP318385" s="90"/>
    </row>
    <row r="318386" spans="68:68" customFormat="1">
      <c r="BP318386" s="90"/>
    </row>
    <row r="318387" spans="68:68" customFormat="1">
      <c r="BP318387" s="90"/>
    </row>
    <row r="318388" spans="68:68" customFormat="1">
      <c r="BP318388" s="90"/>
    </row>
    <row r="318389" spans="68:68" customFormat="1">
      <c r="BP318389" s="90"/>
    </row>
    <row r="318390" spans="68:68" customFormat="1">
      <c r="BP318390" s="90"/>
    </row>
    <row r="318391" spans="68:68" customFormat="1">
      <c r="BP318391" s="90"/>
    </row>
    <row r="318392" spans="68:68" customFormat="1">
      <c r="BP318392" s="90"/>
    </row>
    <row r="318393" spans="68:68" customFormat="1">
      <c r="BP318393" s="90"/>
    </row>
    <row r="318394" spans="68:68" customFormat="1">
      <c r="BP318394" s="90"/>
    </row>
    <row r="318395" spans="68:68" customFormat="1">
      <c r="BP318395" s="90"/>
    </row>
    <row r="318396" spans="68:68" customFormat="1">
      <c r="BP318396" s="90"/>
    </row>
    <row r="318397" spans="68:68" customFormat="1">
      <c r="BP318397" s="90"/>
    </row>
    <row r="318398" spans="68:68" customFormat="1">
      <c r="BP318398" s="90"/>
    </row>
    <row r="318399" spans="68:68" customFormat="1">
      <c r="BP318399" s="90"/>
    </row>
    <row r="318400" spans="68:68" customFormat="1">
      <c r="BP318400" s="90"/>
    </row>
    <row r="318401" spans="68:68" customFormat="1">
      <c r="BP318401" s="90"/>
    </row>
    <row r="318402" spans="68:68" customFormat="1">
      <c r="BP318402" s="90"/>
    </row>
    <row r="318403" spans="68:68" customFormat="1">
      <c r="BP318403" s="90"/>
    </row>
    <row r="318404" spans="68:68" customFormat="1">
      <c r="BP318404" s="90"/>
    </row>
    <row r="318405" spans="68:68" customFormat="1">
      <c r="BP318405" s="90"/>
    </row>
    <row r="318406" spans="68:68" customFormat="1">
      <c r="BP318406" s="90"/>
    </row>
    <row r="318407" spans="68:68" customFormat="1">
      <c r="BP318407" s="90"/>
    </row>
    <row r="318408" spans="68:68" customFormat="1">
      <c r="BP318408" s="90"/>
    </row>
    <row r="318409" spans="68:68" customFormat="1">
      <c r="BP318409" s="90"/>
    </row>
    <row r="318410" spans="68:68" customFormat="1">
      <c r="BP318410" s="90"/>
    </row>
    <row r="318411" spans="68:68" customFormat="1">
      <c r="BP318411" s="90"/>
    </row>
    <row r="318412" spans="68:68" customFormat="1">
      <c r="BP318412" s="90"/>
    </row>
    <row r="318413" spans="68:68" customFormat="1">
      <c r="BP318413" s="90"/>
    </row>
    <row r="318414" spans="68:68" customFormat="1">
      <c r="BP318414" s="90"/>
    </row>
    <row r="318415" spans="68:68" customFormat="1">
      <c r="BP318415" s="90"/>
    </row>
    <row r="318416" spans="68:68" customFormat="1">
      <c r="BP318416" s="90"/>
    </row>
    <row r="318417" spans="68:68" customFormat="1">
      <c r="BP318417" s="90"/>
    </row>
    <row r="318418" spans="68:68" customFormat="1">
      <c r="BP318418" s="90"/>
    </row>
    <row r="318419" spans="68:68" customFormat="1">
      <c r="BP318419" s="90"/>
    </row>
    <row r="318420" spans="68:68" customFormat="1">
      <c r="BP318420" s="90"/>
    </row>
    <row r="318421" spans="68:68" customFormat="1">
      <c r="BP318421" s="90"/>
    </row>
    <row r="318422" spans="68:68" customFormat="1">
      <c r="BP318422" s="90"/>
    </row>
    <row r="318423" spans="68:68" customFormat="1">
      <c r="BP318423" s="90"/>
    </row>
    <row r="318424" spans="68:68" customFormat="1">
      <c r="BP318424" s="90"/>
    </row>
    <row r="318425" spans="68:68" customFormat="1">
      <c r="BP318425" s="90"/>
    </row>
    <row r="318426" spans="68:68" customFormat="1">
      <c r="BP318426" s="90"/>
    </row>
    <row r="318427" spans="68:68" customFormat="1">
      <c r="BP318427" s="90"/>
    </row>
    <row r="318428" spans="68:68" customFormat="1">
      <c r="BP318428" s="90"/>
    </row>
    <row r="318429" spans="68:68" customFormat="1">
      <c r="BP318429" s="90"/>
    </row>
    <row r="318430" spans="68:68" customFormat="1">
      <c r="BP318430" s="90"/>
    </row>
    <row r="318431" spans="68:68" customFormat="1">
      <c r="BP318431" s="90"/>
    </row>
    <row r="318432" spans="68:68" customFormat="1">
      <c r="BP318432" s="90"/>
    </row>
    <row r="318433" spans="68:68" customFormat="1">
      <c r="BP318433" s="90"/>
    </row>
    <row r="318434" spans="68:68" customFormat="1">
      <c r="BP318434" s="90"/>
    </row>
    <row r="318435" spans="68:68" customFormat="1">
      <c r="BP318435" s="90"/>
    </row>
    <row r="318436" spans="68:68" customFormat="1">
      <c r="BP318436" s="90"/>
    </row>
    <row r="318437" spans="68:68" customFormat="1">
      <c r="BP318437" s="90"/>
    </row>
    <row r="318438" spans="68:68" customFormat="1">
      <c r="BP318438" s="90"/>
    </row>
    <row r="318439" spans="68:68" customFormat="1">
      <c r="BP318439" s="90"/>
    </row>
    <row r="318440" spans="68:68" customFormat="1">
      <c r="BP318440" s="90"/>
    </row>
    <row r="318441" spans="68:68" customFormat="1">
      <c r="BP318441" s="90"/>
    </row>
    <row r="318442" spans="68:68" customFormat="1">
      <c r="BP318442" s="90"/>
    </row>
    <row r="318443" spans="68:68" customFormat="1">
      <c r="BP318443" s="90"/>
    </row>
    <row r="318444" spans="68:68" customFormat="1">
      <c r="BP318444" s="90"/>
    </row>
    <row r="318445" spans="68:68" customFormat="1">
      <c r="BP318445" s="90"/>
    </row>
    <row r="318446" spans="68:68" customFormat="1">
      <c r="BP318446" s="90"/>
    </row>
    <row r="318447" spans="68:68" customFormat="1">
      <c r="BP318447" s="90"/>
    </row>
    <row r="318448" spans="68:68" customFormat="1">
      <c r="BP318448" s="90"/>
    </row>
    <row r="318449" spans="68:68" customFormat="1">
      <c r="BP318449" s="90"/>
    </row>
    <row r="318450" spans="68:68" customFormat="1">
      <c r="BP318450" s="90"/>
    </row>
    <row r="318451" spans="68:68" customFormat="1">
      <c r="BP318451" s="90"/>
    </row>
    <row r="318452" spans="68:68" customFormat="1">
      <c r="BP318452" s="90"/>
    </row>
    <row r="318453" spans="68:68" customFormat="1">
      <c r="BP318453" s="90"/>
    </row>
    <row r="318454" spans="68:68" customFormat="1">
      <c r="BP318454" s="90"/>
    </row>
    <row r="318455" spans="68:68" customFormat="1">
      <c r="BP318455" s="90"/>
    </row>
    <row r="318456" spans="68:68" customFormat="1">
      <c r="BP318456" s="90"/>
    </row>
    <row r="318457" spans="68:68" customFormat="1">
      <c r="BP318457" s="90"/>
    </row>
    <row r="318458" spans="68:68" customFormat="1">
      <c r="BP318458" s="90"/>
    </row>
    <row r="318459" spans="68:68" customFormat="1">
      <c r="BP318459" s="90"/>
    </row>
    <row r="318460" spans="68:68" customFormat="1">
      <c r="BP318460" s="90"/>
    </row>
    <row r="318461" spans="68:68" customFormat="1">
      <c r="BP318461" s="90"/>
    </row>
    <row r="318462" spans="68:68" customFormat="1">
      <c r="BP318462" s="90"/>
    </row>
    <row r="318463" spans="68:68" customFormat="1">
      <c r="BP318463" s="90"/>
    </row>
    <row r="318464" spans="68:68" customFormat="1">
      <c r="BP318464" s="90"/>
    </row>
    <row r="318465" spans="68:68" customFormat="1">
      <c r="BP318465" s="90"/>
    </row>
    <row r="318466" spans="68:68" customFormat="1">
      <c r="BP318466" s="90"/>
    </row>
    <row r="318467" spans="68:68" customFormat="1">
      <c r="BP318467" s="90"/>
    </row>
    <row r="318468" spans="68:68" customFormat="1">
      <c r="BP318468" s="90"/>
    </row>
    <row r="318469" spans="68:68" customFormat="1">
      <c r="BP318469" s="90"/>
    </row>
    <row r="318470" spans="68:68" customFormat="1">
      <c r="BP318470" s="90"/>
    </row>
    <row r="318471" spans="68:68" customFormat="1">
      <c r="BP318471" s="90"/>
    </row>
    <row r="318472" spans="68:68" customFormat="1">
      <c r="BP318472" s="90"/>
    </row>
    <row r="318473" spans="68:68" customFormat="1">
      <c r="BP318473" s="90"/>
    </row>
    <row r="318474" spans="68:68" customFormat="1">
      <c r="BP318474" s="90"/>
    </row>
    <row r="318475" spans="68:68" customFormat="1">
      <c r="BP318475" s="90"/>
    </row>
    <row r="318476" spans="68:68" customFormat="1">
      <c r="BP318476" s="90"/>
    </row>
    <row r="318477" spans="68:68" customFormat="1">
      <c r="BP318477" s="90"/>
    </row>
    <row r="318478" spans="68:68" customFormat="1">
      <c r="BP318478" s="90"/>
    </row>
    <row r="318479" spans="68:68" customFormat="1">
      <c r="BP318479" s="90"/>
    </row>
    <row r="318480" spans="68:68" customFormat="1">
      <c r="BP318480" s="90"/>
    </row>
    <row r="318481" spans="68:68" customFormat="1">
      <c r="BP318481" s="90"/>
    </row>
    <row r="318482" spans="68:68" customFormat="1">
      <c r="BP318482" s="90"/>
    </row>
    <row r="318483" spans="68:68" customFormat="1">
      <c r="BP318483" s="90"/>
    </row>
    <row r="318484" spans="68:68" customFormat="1">
      <c r="BP318484" s="90"/>
    </row>
    <row r="318485" spans="68:68" customFormat="1">
      <c r="BP318485" s="90"/>
    </row>
    <row r="318486" spans="68:68" customFormat="1">
      <c r="BP318486" s="90"/>
    </row>
    <row r="318487" spans="68:68" customFormat="1">
      <c r="BP318487" s="90"/>
    </row>
    <row r="318488" spans="68:68" customFormat="1">
      <c r="BP318488" s="90"/>
    </row>
    <row r="318489" spans="68:68" customFormat="1">
      <c r="BP318489" s="90"/>
    </row>
    <row r="318490" spans="68:68" customFormat="1">
      <c r="BP318490" s="90"/>
    </row>
    <row r="318491" spans="68:68" customFormat="1">
      <c r="BP318491" s="90"/>
    </row>
    <row r="318492" spans="68:68" customFormat="1">
      <c r="BP318492" s="90"/>
    </row>
    <row r="318493" spans="68:68" customFormat="1">
      <c r="BP318493" s="90"/>
    </row>
    <row r="318494" spans="68:68" customFormat="1">
      <c r="BP318494" s="90"/>
    </row>
    <row r="318495" spans="68:68" customFormat="1">
      <c r="BP318495" s="90"/>
    </row>
    <row r="318496" spans="68:68" customFormat="1">
      <c r="BP318496" s="90"/>
    </row>
    <row r="318497" spans="68:68" customFormat="1">
      <c r="BP318497" s="90"/>
    </row>
    <row r="318498" spans="68:68" customFormat="1">
      <c r="BP318498" s="90"/>
    </row>
    <row r="318499" spans="68:68" customFormat="1">
      <c r="BP318499" s="90"/>
    </row>
    <row r="318500" spans="68:68" customFormat="1">
      <c r="BP318500" s="90"/>
    </row>
    <row r="318501" spans="68:68" customFormat="1">
      <c r="BP318501" s="90"/>
    </row>
    <row r="318502" spans="68:68" customFormat="1">
      <c r="BP318502" s="90"/>
    </row>
    <row r="318503" spans="68:68" customFormat="1">
      <c r="BP318503" s="90"/>
    </row>
    <row r="318504" spans="68:68" customFormat="1">
      <c r="BP318504" s="90"/>
    </row>
    <row r="318505" spans="68:68" customFormat="1">
      <c r="BP318505" s="90"/>
    </row>
    <row r="318506" spans="68:68" customFormat="1">
      <c r="BP318506" s="90"/>
    </row>
    <row r="318507" spans="68:68" customFormat="1">
      <c r="BP318507" s="90"/>
    </row>
    <row r="318508" spans="68:68" customFormat="1">
      <c r="BP318508" s="90"/>
    </row>
    <row r="318509" spans="68:68" customFormat="1">
      <c r="BP318509" s="90"/>
    </row>
    <row r="318510" spans="68:68" customFormat="1">
      <c r="BP318510" s="90"/>
    </row>
    <row r="318511" spans="68:68" customFormat="1">
      <c r="BP318511" s="90"/>
    </row>
    <row r="318512" spans="68:68" customFormat="1">
      <c r="BP318512" s="90"/>
    </row>
    <row r="318513" spans="68:68" customFormat="1">
      <c r="BP318513" s="90"/>
    </row>
    <row r="318514" spans="68:68" customFormat="1">
      <c r="BP318514" s="90"/>
    </row>
    <row r="318515" spans="68:68" customFormat="1">
      <c r="BP318515" s="90"/>
    </row>
    <row r="318516" spans="68:68" customFormat="1">
      <c r="BP318516" s="90"/>
    </row>
    <row r="318517" spans="68:68" customFormat="1">
      <c r="BP318517" s="90"/>
    </row>
    <row r="318518" spans="68:68" customFormat="1">
      <c r="BP318518" s="90"/>
    </row>
    <row r="318519" spans="68:68" customFormat="1">
      <c r="BP318519" s="90"/>
    </row>
    <row r="318520" spans="68:68" customFormat="1">
      <c r="BP318520" s="90"/>
    </row>
    <row r="318521" spans="68:68" customFormat="1">
      <c r="BP318521" s="90"/>
    </row>
    <row r="318522" spans="68:68" customFormat="1">
      <c r="BP318522" s="90"/>
    </row>
    <row r="318523" spans="68:68" customFormat="1">
      <c r="BP318523" s="90"/>
    </row>
    <row r="318524" spans="68:68" customFormat="1">
      <c r="BP318524" s="90"/>
    </row>
    <row r="318525" spans="68:68" customFormat="1">
      <c r="BP318525" s="90"/>
    </row>
    <row r="318526" spans="68:68" customFormat="1">
      <c r="BP318526" s="90"/>
    </row>
    <row r="318527" spans="68:68" customFormat="1">
      <c r="BP318527" s="90"/>
    </row>
    <row r="318528" spans="68:68" customFormat="1">
      <c r="BP318528" s="90"/>
    </row>
    <row r="318529" spans="68:68" customFormat="1">
      <c r="BP318529" s="90"/>
    </row>
    <row r="318530" spans="68:68" customFormat="1">
      <c r="BP318530" s="90"/>
    </row>
    <row r="318531" spans="68:68" customFormat="1">
      <c r="BP318531" s="90"/>
    </row>
    <row r="318532" spans="68:68" customFormat="1">
      <c r="BP318532" s="90"/>
    </row>
    <row r="318533" spans="68:68" customFormat="1">
      <c r="BP318533" s="90"/>
    </row>
    <row r="318534" spans="68:68" customFormat="1">
      <c r="BP318534" s="90"/>
    </row>
    <row r="318535" spans="68:68" customFormat="1">
      <c r="BP318535" s="90"/>
    </row>
    <row r="318536" spans="68:68" customFormat="1">
      <c r="BP318536" s="90"/>
    </row>
    <row r="318537" spans="68:68" customFormat="1">
      <c r="BP318537" s="90"/>
    </row>
    <row r="318538" spans="68:68" customFormat="1">
      <c r="BP318538" s="90"/>
    </row>
    <row r="318539" spans="68:68" customFormat="1">
      <c r="BP318539" s="90"/>
    </row>
    <row r="318540" spans="68:68" customFormat="1">
      <c r="BP318540" s="90"/>
    </row>
    <row r="318541" spans="68:68" customFormat="1">
      <c r="BP318541" s="90"/>
    </row>
    <row r="318542" spans="68:68" customFormat="1">
      <c r="BP318542" s="90"/>
    </row>
    <row r="318543" spans="68:68" customFormat="1">
      <c r="BP318543" s="90"/>
    </row>
    <row r="318544" spans="68:68" customFormat="1">
      <c r="BP318544" s="90"/>
    </row>
    <row r="318545" spans="68:68" customFormat="1">
      <c r="BP318545" s="90"/>
    </row>
    <row r="318546" spans="68:68" customFormat="1">
      <c r="BP318546" s="90"/>
    </row>
    <row r="318547" spans="68:68" customFormat="1">
      <c r="BP318547" s="90"/>
    </row>
    <row r="318548" spans="68:68" customFormat="1">
      <c r="BP318548" s="90"/>
    </row>
    <row r="318549" spans="68:68" customFormat="1">
      <c r="BP318549" s="90"/>
    </row>
    <row r="318550" spans="68:68" customFormat="1">
      <c r="BP318550" s="90"/>
    </row>
    <row r="318551" spans="68:68" customFormat="1">
      <c r="BP318551" s="90"/>
    </row>
    <row r="318552" spans="68:68" customFormat="1">
      <c r="BP318552" s="90"/>
    </row>
    <row r="318553" spans="68:68" customFormat="1">
      <c r="BP318553" s="90"/>
    </row>
    <row r="318554" spans="68:68" customFormat="1">
      <c r="BP318554" s="90"/>
    </row>
    <row r="318555" spans="68:68" customFormat="1">
      <c r="BP318555" s="90"/>
    </row>
    <row r="318556" spans="68:68" customFormat="1">
      <c r="BP318556" s="90"/>
    </row>
    <row r="318557" spans="68:68" customFormat="1">
      <c r="BP318557" s="90"/>
    </row>
    <row r="318558" spans="68:68" customFormat="1">
      <c r="BP318558" s="90"/>
    </row>
    <row r="318559" spans="68:68" customFormat="1">
      <c r="BP318559" s="90"/>
    </row>
    <row r="318560" spans="68:68" customFormat="1">
      <c r="BP318560" s="90"/>
    </row>
    <row r="318561" spans="68:68" customFormat="1">
      <c r="BP318561" s="90"/>
    </row>
    <row r="318562" spans="68:68" customFormat="1">
      <c r="BP318562" s="90"/>
    </row>
    <row r="318563" spans="68:68" customFormat="1">
      <c r="BP318563" s="90"/>
    </row>
    <row r="318564" spans="68:68" customFormat="1">
      <c r="BP318564" s="90"/>
    </row>
    <row r="318565" spans="68:68" customFormat="1">
      <c r="BP318565" s="90"/>
    </row>
    <row r="318566" spans="68:68" customFormat="1">
      <c r="BP318566" s="90"/>
    </row>
    <row r="318567" spans="68:68" customFormat="1">
      <c r="BP318567" s="90"/>
    </row>
    <row r="318568" spans="68:68" customFormat="1">
      <c r="BP318568" s="90"/>
    </row>
    <row r="318569" spans="68:68" customFormat="1">
      <c r="BP318569" s="90"/>
    </row>
    <row r="318570" spans="68:68" customFormat="1">
      <c r="BP318570" s="90"/>
    </row>
    <row r="318571" spans="68:68" customFormat="1">
      <c r="BP318571" s="90"/>
    </row>
    <row r="318572" spans="68:68" customFormat="1">
      <c r="BP318572" s="90"/>
    </row>
    <row r="318573" spans="68:68" customFormat="1">
      <c r="BP318573" s="90"/>
    </row>
    <row r="318574" spans="68:68" customFormat="1">
      <c r="BP318574" s="90"/>
    </row>
    <row r="318575" spans="68:68" customFormat="1">
      <c r="BP318575" s="90"/>
    </row>
    <row r="318576" spans="68:68" customFormat="1">
      <c r="BP318576" s="90"/>
    </row>
    <row r="318577" spans="68:68" customFormat="1">
      <c r="BP318577" s="90"/>
    </row>
    <row r="318578" spans="68:68" customFormat="1">
      <c r="BP318578" s="90"/>
    </row>
    <row r="318579" spans="68:68" customFormat="1">
      <c r="BP318579" s="90"/>
    </row>
    <row r="318580" spans="68:68" customFormat="1">
      <c r="BP318580" s="90"/>
    </row>
    <row r="318581" spans="68:68" customFormat="1">
      <c r="BP318581" s="90"/>
    </row>
    <row r="318582" spans="68:68" customFormat="1">
      <c r="BP318582" s="90"/>
    </row>
    <row r="318583" spans="68:68" customFormat="1">
      <c r="BP318583" s="90"/>
    </row>
    <row r="318584" spans="68:68" customFormat="1">
      <c r="BP318584" s="90"/>
    </row>
    <row r="318585" spans="68:68" customFormat="1">
      <c r="BP318585" s="90"/>
    </row>
    <row r="318586" spans="68:68" customFormat="1">
      <c r="BP318586" s="90"/>
    </row>
    <row r="318587" spans="68:68" customFormat="1">
      <c r="BP318587" s="90"/>
    </row>
    <row r="318588" spans="68:68" customFormat="1">
      <c r="BP318588" s="90"/>
    </row>
    <row r="318589" spans="68:68" customFormat="1">
      <c r="BP318589" s="90"/>
    </row>
    <row r="318590" spans="68:68" customFormat="1">
      <c r="BP318590" s="90"/>
    </row>
    <row r="318591" spans="68:68" customFormat="1">
      <c r="BP318591" s="90"/>
    </row>
    <row r="318592" spans="68:68" customFormat="1">
      <c r="BP318592" s="90"/>
    </row>
    <row r="318593" spans="68:68" customFormat="1">
      <c r="BP318593" s="90"/>
    </row>
    <row r="318594" spans="68:68" customFormat="1">
      <c r="BP318594" s="90"/>
    </row>
    <row r="318595" spans="68:68" customFormat="1">
      <c r="BP318595" s="90"/>
    </row>
    <row r="318596" spans="68:68" customFormat="1">
      <c r="BP318596" s="90"/>
    </row>
    <row r="318597" spans="68:68" customFormat="1">
      <c r="BP318597" s="90"/>
    </row>
    <row r="318598" spans="68:68" customFormat="1">
      <c r="BP318598" s="90"/>
    </row>
    <row r="318599" spans="68:68" customFormat="1">
      <c r="BP318599" s="90"/>
    </row>
    <row r="318600" spans="68:68" customFormat="1">
      <c r="BP318600" s="90"/>
    </row>
    <row r="318601" spans="68:68" customFormat="1">
      <c r="BP318601" s="90"/>
    </row>
    <row r="318602" spans="68:68" customFormat="1">
      <c r="BP318602" s="90"/>
    </row>
    <row r="318603" spans="68:68" customFormat="1">
      <c r="BP318603" s="90"/>
    </row>
    <row r="318604" spans="68:68" customFormat="1">
      <c r="BP318604" s="90"/>
    </row>
    <row r="318605" spans="68:68" customFormat="1">
      <c r="BP318605" s="90"/>
    </row>
    <row r="318606" spans="68:68" customFormat="1">
      <c r="BP318606" s="90"/>
    </row>
    <row r="318607" spans="68:68" customFormat="1">
      <c r="BP318607" s="90"/>
    </row>
    <row r="318608" spans="68:68" customFormat="1">
      <c r="BP318608" s="90"/>
    </row>
    <row r="318609" spans="68:68" customFormat="1">
      <c r="BP318609" s="90"/>
    </row>
    <row r="318610" spans="68:68" customFormat="1">
      <c r="BP318610" s="90"/>
    </row>
    <row r="318611" spans="68:68" customFormat="1">
      <c r="BP318611" s="90"/>
    </row>
    <row r="318612" spans="68:68" customFormat="1">
      <c r="BP318612" s="90"/>
    </row>
    <row r="318613" spans="68:68" customFormat="1">
      <c r="BP318613" s="90"/>
    </row>
    <row r="318614" spans="68:68" customFormat="1">
      <c r="BP318614" s="90"/>
    </row>
    <row r="318615" spans="68:68" customFormat="1">
      <c r="BP318615" s="90"/>
    </row>
    <row r="318616" spans="68:68" customFormat="1">
      <c r="BP318616" s="90"/>
    </row>
    <row r="318617" spans="68:68" customFormat="1">
      <c r="BP318617" s="90"/>
    </row>
    <row r="318618" spans="68:68" customFormat="1">
      <c r="BP318618" s="90"/>
    </row>
    <row r="318619" spans="68:68" customFormat="1">
      <c r="BP318619" s="90"/>
    </row>
    <row r="318620" spans="68:68" customFormat="1">
      <c r="BP318620" s="90"/>
    </row>
    <row r="318621" spans="68:68" customFormat="1">
      <c r="BP318621" s="90"/>
    </row>
    <row r="318622" spans="68:68" customFormat="1">
      <c r="BP318622" s="90"/>
    </row>
    <row r="318623" spans="68:68" customFormat="1">
      <c r="BP318623" s="90"/>
    </row>
    <row r="318624" spans="68:68" customFormat="1">
      <c r="BP318624" s="90"/>
    </row>
    <row r="318625" spans="68:68" customFormat="1">
      <c r="BP318625" s="90"/>
    </row>
    <row r="318626" spans="68:68" customFormat="1">
      <c r="BP318626" s="90"/>
    </row>
    <row r="318627" spans="68:68" customFormat="1">
      <c r="BP318627" s="90"/>
    </row>
    <row r="318628" spans="68:68" customFormat="1">
      <c r="BP318628" s="90"/>
    </row>
    <row r="318629" spans="68:68" customFormat="1">
      <c r="BP318629" s="90"/>
    </row>
    <row r="318630" spans="68:68" customFormat="1">
      <c r="BP318630" s="90"/>
    </row>
    <row r="318631" spans="68:68" customFormat="1">
      <c r="BP318631" s="90"/>
    </row>
    <row r="318632" spans="68:68" customFormat="1">
      <c r="BP318632" s="90"/>
    </row>
    <row r="318633" spans="68:68" customFormat="1">
      <c r="BP318633" s="90"/>
    </row>
    <row r="318634" spans="68:68" customFormat="1">
      <c r="BP318634" s="90"/>
    </row>
    <row r="318635" spans="68:68" customFormat="1">
      <c r="BP318635" s="90"/>
    </row>
    <row r="318636" spans="68:68" customFormat="1">
      <c r="BP318636" s="90"/>
    </row>
    <row r="318637" spans="68:68" customFormat="1">
      <c r="BP318637" s="90"/>
    </row>
    <row r="318638" spans="68:68" customFormat="1">
      <c r="BP318638" s="90"/>
    </row>
    <row r="318639" spans="68:68" customFormat="1">
      <c r="BP318639" s="90"/>
    </row>
    <row r="318640" spans="68:68" customFormat="1">
      <c r="BP318640" s="90"/>
    </row>
    <row r="318641" spans="68:68" customFormat="1">
      <c r="BP318641" s="90"/>
    </row>
    <row r="318642" spans="68:68" customFormat="1">
      <c r="BP318642" s="90"/>
    </row>
    <row r="318643" spans="68:68" customFormat="1">
      <c r="BP318643" s="90"/>
    </row>
    <row r="318644" spans="68:68" customFormat="1">
      <c r="BP318644" s="90"/>
    </row>
    <row r="318645" spans="68:68" customFormat="1">
      <c r="BP318645" s="90"/>
    </row>
    <row r="318646" spans="68:68" customFormat="1">
      <c r="BP318646" s="90"/>
    </row>
    <row r="318647" spans="68:68" customFormat="1">
      <c r="BP318647" s="90"/>
    </row>
    <row r="318648" spans="68:68" customFormat="1">
      <c r="BP318648" s="90"/>
    </row>
    <row r="318649" spans="68:68" customFormat="1">
      <c r="BP318649" s="90"/>
    </row>
    <row r="318650" spans="68:68" customFormat="1">
      <c r="BP318650" s="90"/>
    </row>
    <row r="318651" spans="68:68" customFormat="1">
      <c r="BP318651" s="90"/>
    </row>
    <row r="318652" spans="68:68" customFormat="1">
      <c r="BP318652" s="90"/>
    </row>
    <row r="318653" spans="68:68" customFormat="1">
      <c r="BP318653" s="90"/>
    </row>
    <row r="318654" spans="68:68" customFormat="1">
      <c r="BP318654" s="90"/>
    </row>
    <row r="318655" spans="68:68" customFormat="1">
      <c r="BP318655" s="90"/>
    </row>
    <row r="318656" spans="68:68" customFormat="1">
      <c r="BP318656" s="90"/>
    </row>
    <row r="318657" spans="68:68" customFormat="1">
      <c r="BP318657" s="90"/>
    </row>
    <row r="318658" spans="68:68" customFormat="1">
      <c r="BP318658" s="90"/>
    </row>
    <row r="318659" spans="68:68" customFormat="1">
      <c r="BP318659" s="90"/>
    </row>
    <row r="318660" spans="68:68" customFormat="1">
      <c r="BP318660" s="90"/>
    </row>
    <row r="318661" spans="68:68" customFormat="1">
      <c r="BP318661" s="90"/>
    </row>
    <row r="318662" spans="68:68" customFormat="1">
      <c r="BP318662" s="90"/>
    </row>
    <row r="318663" spans="68:68" customFormat="1">
      <c r="BP318663" s="90"/>
    </row>
    <row r="318664" spans="68:68" customFormat="1">
      <c r="BP318664" s="90"/>
    </row>
    <row r="318665" spans="68:68" customFormat="1">
      <c r="BP318665" s="90"/>
    </row>
    <row r="318666" spans="68:68" customFormat="1">
      <c r="BP318666" s="90"/>
    </row>
    <row r="318667" spans="68:68" customFormat="1">
      <c r="BP318667" s="90"/>
    </row>
    <row r="318668" spans="68:68" customFormat="1">
      <c r="BP318668" s="90"/>
    </row>
    <row r="318669" spans="68:68" customFormat="1">
      <c r="BP318669" s="90"/>
    </row>
    <row r="318670" spans="68:68" customFormat="1">
      <c r="BP318670" s="90"/>
    </row>
    <row r="318671" spans="68:68" customFormat="1">
      <c r="BP318671" s="90"/>
    </row>
    <row r="318672" spans="68:68" customFormat="1">
      <c r="BP318672" s="90"/>
    </row>
    <row r="318673" spans="68:68" customFormat="1">
      <c r="BP318673" s="90"/>
    </row>
    <row r="318674" spans="68:68" customFormat="1">
      <c r="BP318674" s="90"/>
    </row>
    <row r="318675" spans="68:68" customFormat="1">
      <c r="BP318675" s="90"/>
    </row>
    <row r="318676" spans="68:68" customFormat="1">
      <c r="BP318676" s="90"/>
    </row>
    <row r="318677" spans="68:68" customFormat="1">
      <c r="BP318677" s="90"/>
    </row>
    <row r="318678" spans="68:68" customFormat="1">
      <c r="BP318678" s="90"/>
    </row>
    <row r="318679" spans="68:68" customFormat="1">
      <c r="BP318679" s="90"/>
    </row>
    <row r="318680" spans="68:68" customFormat="1">
      <c r="BP318680" s="90"/>
    </row>
    <row r="318681" spans="68:68" customFormat="1">
      <c r="BP318681" s="90"/>
    </row>
    <row r="318682" spans="68:68" customFormat="1">
      <c r="BP318682" s="90"/>
    </row>
    <row r="318683" spans="68:68" customFormat="1">
      <c r="BP318683" s="90"/>
    </row>
    <row r="318684" spans="68:68" customFormat="1">
      <c r="BP318684" s="90"/>
    </row>
    <row r="318685" spans="68:68" customFormat="1">
      <c r="BP318685" s="90"/>
    </row>
    <row r="318686" spans="68:68" customFormat="1">
      <c r="BP318686" s="90"/>
    </row>
    <row r="318687" spans="68:68" customFormat="1">
      <c r="BP318687" s="90"/>
    </row>
    <row r="318688" spans="68:68" customFormat="1">
      <c r="BP318688" s="90"/>
    </row>
    <row r="318689" spans="68:68" customFormat="1">
      <c r="BP318689" s="90"/>
    </row>
    <row r="318690" spans="68:68" customFormat="1">
      <c r="BP318690" s="90"/>
    </row>
    <row r="318691" spans="68:68" customFormat="1">
      <c r="BP318691" s="90"/>
    </row>
    <row r="318692" spans="68:68" customFormat="1">
      <c r="BP318692" s="90"/>
    </row>
    <row r="318693" spans="68:68" customFormat="1">
      <c r="BP318693" s="90"/>
    </row>
    <row r="318694" spans="68:68" customFormat="1">
      <c r="BP318694" s="90"/>
    </row>
    <row r="318695" spans="68:68" customFormat="1">
      <c r="BP318695" s="90"/>
    </row>
    <row r="318696" spans="68:68" customFormat="1">
      <c r="BP318696" s="90"/>
    </row>
    <row r="318697" spans="68:68" customFormat="1">
      <c r="BP318697" s="90"/>
    </row>
    <row r="318698" spans="68:68" customFormat="1">
      <c r="BP318698" s="90"/>
    </row>
    <row r="318699" spans="68:68" customFormat="1">
      <c r="BP318699" s="90"/>
    </row>
    <row r="318700" spans="68:68" customFormat="1">
      <c r="BP318700" s="90"/>
    </row>
    <row r="318701" spans="68:68" customFormat="1">
      <c r="BP318701" s="90"/>
    </row>
    <row r="318702" spans="68:68" customFormat="1">
      <c r="BP318702" s="90"/>
    </row>
    <row r="318703" spans="68:68" customFormat="1">
      <c r="BP318703" s="90"/>
    </row>
    <row r="318704" spans="68:68" customFormat="1">
      <c r="BP318704" s="90"/>
    </row>
    <row r="318705" spans="68:68" customFormat="1">
      <c r="BP318705" s="90"/>
    </row>
    <row r="318706" spans="68:68" customFormat="1">
      <c r="BP318706" s="90"/>
    </row>
    <row r="318707" spans="68:68" customFormat="1">
      <c r="BP318707" s="90"/>
    </row>
    <row r="318708" spans="68:68" customFormat="1">
      <c r="BP318708" s="90"/>
    </row>
    <row r="318709" spans="68:68" customFormat="1">
      <c r="BP318709" s="90"/>
    </row>
    <row r="318710" spans="68:68" customFormat="1">
      <c r="BP318710" s="90"/>
    </row>
    <row r="318711" spans="68:68" customFormat="1">
      <c r="BP318711" s="90"/>
    </row>
    <row r="318712" spans="68:68" customFormat="1">
      <c r="BP318712" s="90"/>
    </row>
    <row r="318713" spans="68:68" customFormat="1">
      <c r="BP318713" s="90"/>
    </row>
    <row r="318714" spans="68:68" customFormat="1">
      <c r="BP318714" s="90"/>
    </row>
    <row r="318715" spans="68:68" customFormat="1">
      <c r="BP318715" s="90"/>
    </row>
    <row r="318716" spans="68:68" customFormat="1">
      <c r="BP318716" s="90"/>
    </row>
    <row r="318717" spans="68:68" customFormat="1">
      <c r="BP318717" s="90"/>
    </row>
    <row r="318718" spans="68:68" customFormat="1">
      <c r="BP318718" s="90"/>
    </row>
    <row r="318719" spans="68:68" customFormat="1">
      <c r="BP318719" s="90"/>
    </row>
    <row r="318720" spans="68:68" customFormat="1">
      <c r="BP318720" s="90"/>
    </row>
    <row r="318721" spans="68:68" customFormat="1">
      <c r="BP318721" s="90"/>
    </row>
    <row r="318722" spans="68:68" customFormat="1">
      <c r="BP318722" s="90"/>
    </row>
    <row r="318723" spans="68:68" customFormat="1">
      <c r="BP318723" s="90"/>
    </row>
    <row r="318724" spans="68:68" customFormat="1">
      <c r="BP318724" s="90"/>
    </row>
    <row r="318725" spans="68:68" customFormat="1">
      <c r="BP318725" s="90"/>
    </row>
    <row r="318726" spans="68:68" customFormat="1">
      <c r="BP318726" s="90"/>
    </row>
    <row r="318727" spans="68:68" customFormat="1">
      <c r="BP318727" s="90"/>
    </row>
    <row r="318728" spans="68:68" customFormat="1">
      <c r="BP318728" s="90"/>
    </row>
    <row r="318729" spans="68:68" customFormat="1">
      <c r="BP318729" s="90"/>
    </row>
    <row r="318730" spans="68:68" customFormat="1">
      <c r="BP318730" s="90"/>
    </row>
    <row r="318731" spans="68:68" customFormat="1">
      <c r="BP318731" s="90"/>
    </row>
    <row r="318732" spans="68:68" customFormat="1">
      <c r="BP318732" s="90"/>
    </row>
    <row r="318733" spans="68:68" customFormat="1">
      <c r="BP318733" s="90"/>
    </row>
    <row r="318734" spans="68:68" customFormat="1">
      <c r="BP318734" s="90"/>
    </row>
    <row r="318735" spans="68:68" customFormat="1">
      <c r="BP318735" s="90"/>
    </row>
    <row r="318736" spans="68:68" customFormat="1">
      <c r="BP318736" s="90"/>
    </row>
    <row r="318737" spans="68:68" customFormat="1">
      <c r="BP318737" s="90"/>
    </row>
    <row r="318738" spans="68:68" customFormat="1">
      <c r="BP318738" s="90"/>
    </row>
    <row r="318739" spans="68:68" customFormat="1">
      <c r="BP318739" s="90"/>
    </row>
    <row r="318740" spans="68:68" customFormat="1">
      <c r="BP318740" s="90"/>
    </row>
    <row r="318741" spans="68:68" customFormat="1">
      <c r="BP318741" s="90"/>
    </row>
    <row r="318742" spans="68:68" customFormat="1">
      <c r="BP318742" s="90"/>
    </row>
    <row r="318743" spans="68:68" customFormat="1">
      <c r="BP318743" s="90"/>
    </row>
    <row r="318744" spans="68:68" customFormat="1">
      <c r="BP318744" s="90"/>
    </row>
    <row r="318745" spans="68:68" customFormat="1">
      <c r="BP318745" s="90"/>
    </row>
    <row r="318746" spans="68:68" customFormat="1">
      <c r="BP318746" s="90"/>
    </row>
    <row r="318747" spans="68:68" customFormat="1">
      <c r="BP318747" s="90"/>
    </row>
    <row r="318748" spans="68:68" customFormat="1">
      <c r="BP318748" s="90"/>
    </row>
    <row r="318749" spans="68:68" customFormat="1">
      <c r="BP318749" s="90"/>
    </row>
    <row r="318750" spans="68:68" customFormat="1">
      <c r="BP318750" s="90"/>
    </row>
    <row r="318751" spans="68:68" customFormat="1">
      <c r="BP318751" s="90"/>
    </row>
    <row r="318752" spans="68:68" customFormat="1">
      <c r="BP318752" s="90"/>
    </row>
    <row r="318753" spans="68:68" customFormat="1">
      <c r="BP318753" s="90"/>
    </row>
    <row r="318754" spans="68:68" customFormat="1">
      <c r="BP318754" s="90"/>
    </row>
    <row r="318755" spans="68:68" customFormat="1">
      <c r="BP318755" s="90"/>
    </row>
    <row r="318756" spans="68:68" customFormat="1">
      <c r="BP318756" s="90"/>
    </row>
    <row r="318757" spans="68:68" customFormat="1">
      <c r="BP318757" s="90"/>
    </row>
    <row r="318758" spans="68:68" customFormat="1">
      <c r="BP318758" s="90"/>
    </row>
    <row r="318759" spans="68:68" customFormat="1">
      <c r="BP318759" s="90"/>
    </row>
    <row r="318760" spans="68:68" customFormat="1">
      <c r="BP318760" s="90"/>
    </row>
    <row r="318761" spans="68:68" customFormat="1">
      <c r="BP318761" s="90"/>
    </row>
    <row r="318762" spans="68:68" customFormat="1">
      <c r="BP318762" s="90"/>
    </row>
    <row r="318763" spans="68:68" customFormat="1">
      <c r="BP318763" s="90"/>
    </row>
    <row r="318764" spans="68:68" customFormat="1">
      <c r="BP318764" s="90"/>
    </row>
    <row r="318765" spans="68:68" customFormat="1">
      <c r="BP318765" s="90"/>
    </row>
    <row r="318766" spans="68:68" customFormat="1">
      <c r="BP318766" s="90"/>
    </row>
    <row r="318767" spans="68:68" customFormat="1">
      <c r="BP318767" s="90"/>
    </row>
    <row r="318768" spans="68:68" customFormat="1">
      <c r="BP318768" s="90"/>
    </row>
    <row r="318769" spans="68:68" customFormat="1">
      <c r="BP318769" s="90"/>
    </row>
    <row r="318770" spans="68:68" customFormat="1">
      <c r="BP318770" s="90"/>
    </row>
    <row r="318771" spans="68:68" customFormat="1">
      <c r="BP318771" s="90"/>
    </row>
    <row r="318772" spans="68:68" customFormat="1">
      <c r="BP318772" s="90"/>
    </row>
    <row r="318773" spans="68:68" customFormat="1">
      <c r="BP318773" s="90"/>
    </row>
    <row r="318774" spans="68:68" customFormat="1">
      <c r="BP318774" s="90"/>
    </row>
    <row r="318775" spans="68:68" customFormat="1">
      <c r="BP318775" s="90"/>
    </row>
    <row r="318776" spans="68:68" customFormat="1">
      <c r="BP318776" s="90"/>
    </row>
    <row r="318777" spans="68:68" customFormat="1">
      <c r="BP318777" s="90"/>
    </row>
    <row r="318778" spans="68:68" customFormat="1">
      <c r="BP318778" s="90"/>
    </row>
    <row r="318779" spans="68:68" customFormat="1">
      <c r="BP318779" s="90"/>
    </row>
    <row r="318780" spans="68:68" customFormat="1">
      <c r="BP318780" s="90"/>
    </row>
    <row r="318781" spans="68:68" customFormat="1">
      <c r="BP318781" s="90"/>
    </row>
    <row r="318782" spans="68:68" customFormat="1">
      <c r="BP318782" s="90"/>
    </row>
    <row r="318783" spans="68:68" customFormat="1">
      <c r="BP318783" s="90"/>
    </row>
    <row r="318784" spans="68:68" customFormat="1">
      <c r="BP318784" s="90"/>
    </row>
    <row r="318785" spans="68:68" customFormat="1">
      <c r="BP318785" s="90"/>
    </row>
    <row r="318786" spans="68:68" customFormat="1">
      <c r="BP318786" s="90"/>
    </row>
    <row r="318787" spans="68:68" customFormat="1">
      <c r="BP318787" s="90"/>
    </row>
    <row r="318788" spans="68:68" customFormat="1">
      <c r="BP318788" s="90"/>
    </row>
    <row r="318789" spans="68:68" customFormat="1">
      <c r="BP318789" s="90"/>
    </row>
    <row r="318790" spans="68:68" customFormat="1">
      <c r="BP318790" s="90"/>
    </row>
    <row r="318791" spans="68:68" customFormat="1">
      <c r="BP318791" s="90"/>
    </row>
    <row r="318792" spans="68:68" customFormat="1">
      <c r="BP318792" s="90"/>
    </row>
    <row r="318793" spans="68:68" customFormat="1">
      <c r="BP318793" s="90"/>
    </row>
    <row r="318794" spans="68:68" customFormat="1">
      <c r="BP318794" s="90"/>
    </row>
    <row r="318795" spans="68:68" customFormat="1">
      <c r="BP318795" s="90"/>
    </row>
    <row r="318796" spans="68:68" customFormat="1">
      <c r="BP318796" s="90"/>
    </row>
    <row r="318797" spans="68:68" customFormat="1">
      <c r="BP318797" s="90"/>
    </row>
    <row r="318798" spans="68:68" customFormat="1">
      <c r="BP318798" s="90"/>
    </row>
    <row r="318799" spans="68:68" customFormat="1">
      <c r="BP318799" s="90"/>
    </row>
    <row r="318800" spans="68:68" customFormat="1">
      <c r="BP318800" s="90"/>
    </row>
    <row r="318801" spans="68:68" customFormat="1">
      <c r="BP318801" s="90"/>
    </row>
    <row r="318802" spans="68:68" customFormat="1">
      <c r="BP318802" s="90"/>
    </row>
    <row r="318803" spans="68:68" customFormat="1">
      <c r="BP318803" s="90"/>
    </row>
    <row r="318804" spans="68:68" customFormat="1">
      <c r="BP318804" s="90"/>
    </row>
    <row r="318805" spans="68:68" customFormat="1">
      <c r="BP318805" s="90"/>
    </row>
    <row r="318806" spans="68:68" customFormat="1">
      <c r="BP318806" s="90"/>
    </row>
    <row r="318807" spans="68:68" customFormat="1">
      <c r="BP318807" s="90"/>
    </row>
    <row r="318808" spans="68:68" customFormat="1">
      <c r="BP318808" s="90"/>
    </row>
    <row r="318809" spans="68:68" customFormat="1">
      <c r="BP318809" s="90"/>
    </row>
    <row r="318810" spans="68:68" customFormat="1">
      <c r="BP318810" s="90"/>
    </row>
    <row r="318811" spans="68:68" customFormat="1">
      <c r="BP318811" s="90"/>
    </row>
    <row r="318812" spans="68:68" customFormat="1">
      <c r="BP318812" s="90"/>
    </row>
    <row r="318813" spans="68:68" customFormat="1">
      <c r="BP318813" s="90"/>
    </row>
    <row r="318814" spans="68:68" customFormat="1">
      <c r="BP318814" s="90"/>
    </row>
    <row r="318815" spans="68:68" customFormat="1">
      <c r="BP318815" s="90"/>
    </row>
    <row r="318816" spans="68:68" customFormat="1">
      <c r="BP318816" s="90"/>
    </row>
    <row r="318817" spans="68:68" customFormat="1">
      <c r="BP318817" s="90"/>
    </row>
    <row r="318818" spans="68:68" customFormat="1">
      <c r="BP318818" s="90"/>
    </row>
    <row r="318819" spans="68:68" customFormat="1">
      <c r="BP318819" s="90"/>
    </row>
    <row r="318820" spans="68:68" customFormat="1">
      <c r="BP318820" s="90"/>
    </row>
    <row r="318821" spans="68:68" customFormat="1">
      <c r="BP318821" s="90"/>
    </row>
    <row r="318822" spans="68:68" customFormat="1">
      <c r="BP318822" s="90"/>
    </row>
    <row r="318823" spans="68:68" customFormat="1">
      <c r="BP318823" s="90"/>
    </row>
    <row r="318824" spans="68:68" customFormat="1">
      <c r="BP318824" s="90"/>
    </row>
    <row r="318825" spans="68:68" customFormat="1">
      <c r="BP318825" s="90"/>
    </row>
    <row r="318826" spans="68:68" customFormat="1">
      <c r="BP318826" s="90"/>
    </row>
    <row r="318827" spans="68:68" customFormat="1">
      <c r="BP318827" s="90"/>
    </row>
    <row r="318828" spans="68:68" customFormat="1">
      <c r="BP318828" s="90"/>
    </row>
    <row r="318829" spans="68:68" customFormat="1">
      <c r="BP318829" s="90"/>
    </row>
    <row r="318830" spans="68:68" customFormat="1">
      <c r="BP318830" s="90"/>
    </row>
    <row r="318831" spans="68:68" customFormat="1">
      <c r="BP318831" s="90"/>
    </row>
    <row r="318832" spans="68:68" customFormat="1">
      <c r="BP318832" s="90"/>
    </row>
    <row r="318833" spans="68:68" customFormat="1">
      <c r="BP318833" s="90"/>
    </row>
    <row r="318834" spans="68:68" customFormat="1">
      <c r="BP318834" s="90"/>
    </row>
    <row r="318835" spans="68:68" customFormat="1">
      <c r="BP318835" s="90"/>
    </row>
    <row r="318836" spans="68:68" customFormat="1">
      <c r="BP318836" s="90"/>
    </row>
    <row r="318837" spans="68:68" customFormat="1">
      <c r="BP318837" s="90"/>
    </row>
    <row r="318838" spans="68:68" customFormat="1">
      <c r="BP318838" s="90"/>
    </row>
    <row r="318839" spans="68:68" customFormat="1">
      <c r="BP318839" s="90"/>
    </row>
    <row r="318840" spans="68:68" customFormat="1">
      <c r="BP318840" s="90"/>
    </row>
    <row r="318841" spans="68:68" customFormat="1">
      <c r="BP318841" s="90"/>
    </row>
    <row r="318842" spans="68:68" customFormat="1">
      <c r="BP318842" s="90"/>
    </row>
    <row r="318843" spans="68:68" customFormat="1">
      <c r="BP318843" s="90"/>
    </row>
    <row r="318844" spans="68:68" customFormat="1">
      <c r="BP318844" s="90"/>
    </row>
    <row r="318845" spans="68:68" customFormat="1">
      <c r="BP318845" s="90"/>
    </row>
    <row r="318846" spans="68:68" customFormat="1">
      <c r="BP318846" s="90"/>
    </row>
    <row r="318847" spans="68:68" customFormat="1">
      <c r="BP318847" s="90"/>
    </row>
    <row r="318848" spans="68:68" customFormat="1">
      <c r="BP318848" s="90"/>
    </row>
    <row r="318849" spans="68:68" customFormat="1">
      <c r="BP318849" s="90"/>
    </row>
    <row r="318850" spans="68:68" customFormat="1">
      <c r="BP318850" s="90"/>
    </row>
    <row r="318851" spans="68:68" customFormat="1">
      <c r="BP318851" s="90"/>
    </row>
    <row r="318852" spans="68:68" customFormat="1">
      <c r="BP318852" s="90"/>
    </row>
    <row r="318853" spans="68:68" customFormat="1">
      <c r="BP318853" s="90"/>
    </row>
    <row r="318854" spans="68:68" customFormat="1">
      <c r="BP318854" s="90"/>
    </row>
    <row r="318855" spans="68:68" customFormat="1">
      <c r="BP318855" s="90"/>
    </row>
    <row r="318856" spans="68:68" customFormat="1">
      <c r="BP318856" s="90"/>
    </row>
    <row r="318857" spans="68:68" customFormat="1">
      <c r="BP318857" s="90"/>
    </row>
    <row r="318858" spans="68:68" customFormat="1">
      <c r="BP318858" s="90"/>
    </row>
    <row r="318859" spans="68:68" customFormat="1">
      <c r="BP318859" s="90"/>
    </row>
    <row r="318860" spans="68:68" customFormat="1">
      <c r="BP318860" s="90"/>
    </row>
    <row r="318861" spans="68:68" customFormat="1">
      <c r="BP318861" s="90"/>
    </row>
    <row r="318862" spans="68:68" customFormat="1">
      <c r="BP318862" s="90"/>
    </row>
    <row r="318863" spans="68:68" customFormat="1">
      <c r="BP318863" s="90"/>
    </row>
    <row r="318864" spans="68:68" customFormat="1">
      <c r="BP318864" s="90"/>
    </row>
    <row r="318865" spans="68:68" customFormat="1">
      <c r="BP318865" s="90"/>
    </row>
    <row r="318866" spans="68:68" customFormat="1">
      <c r="BP318866" s="90"/>
    </row>
    <row r="318867" spans="68:68" customFormat="1">
      <c r="BP318867" s="90"/>
    </row>
    <row r="318868" spans="68:68" customFormat="1">
      <c r="BP318868" s="90"/>
    </row>
    <row r="318869" spans="68:68" customFormat="1">
      <c r="BP318869" s="90"/>
    </row>
    <row r="318870" spans="68:68" customFormat="1">
      <c r="BP318870" s="90"/>
    </row>
    <row r="318871" spans="68:68" customFormat="1">
      <c r="BP318871" s="90"/>
    </row>
    <row r="318872" spans="68:68" customFormat="1">
      <c r="BP318872" s="90"/>
    </row>
    <row r="318873" spans="68:68" customFormat="1">
      <c r="BP318873" s="90"/>
    </row>
    <row r="318874" spans="68:68" customFormat="1">
      <c r="BP318874" s="90"/>
    </row>
    <row r="318875" spans="68:68" customFormat="1">
      <c r="BP318875" s="90"/>
    </row>
    <row r="318876" spans="68:68" customFormat="1">
      <c r="BP318876" s="90"/>
    </row>
    <row r="318877" spans="68:68" customFormat="1">
      <c r="BP318877" s="90"/>
    </row>
    <row r="318878" spans="68:68" customFormat="1">
      <c r="BP318878" s="90"/>
    </row>
    <row r="318879" spans="68:68" customFormat="1">
      <c r="BP318879" s="90"/>
    </row>
    <row r="318880" spans="68:68" customFormat="1">
      <c r="BP318880" s="90"/>
    </row>
    <row r="318881" spans="68:68" customFormat="1">
      <c r="BP318881" s="90"/>
    </row>
    <row r="318882" spans="68:68" customFormat="1">
      <c r="BP318882" s="90"/>
    </row>
    <row r="318883" spans="68:68" customFormat="1">
      <c r="BP318883" s="90"/>
    </row>
    <row r="318884" spans="68:68" customFormat="1">
      <c r="BP318884" s="90"/>
    </row>
    <row r="318885" spans="68:68" customFormat="1">
      <c r="BP318885" s="90"/>
    </row>
    <row r="318886" spans="68:68" customFormat="1">
      <c r="BP318886" s="90"/>
    </row>
    <row r="318887" spans="68:68" customFormat="1">
      <c r="BP318887" s="90"/>
    </row>
    <row r="318888" spans="68:68" customFormat="1">
      <c r="BP318888" s="90"/>
    </row>
    <row r="318889" spans="68:68" customFormat="1">
      <c r="BP318889" s="90"/>
    </row>
    <row r="318890" spans="68:68" customFormat="1">
      <c r="BP318890" s="90"/>
    </row>
    <row r="318891" spans="68:68" customFormat="1">
      <c r="BP318891" s="90"/>
    </row>
    <row r="318892" spans="68:68" customFormat="1">
      <c r="BP318892" s="90"/>
    </row>
    <row r="318893" spans="68:68" customFormat="1">
      <c r="BP318893" s="90"/>
    </row>
    <row r="318894" spans="68:68" customFormat="1">
      <c r="BP318894" s="90"/>
    </row>
    <row r="318895" spans="68:68" customFormat="1">
      <c r="BP318895" s="90"/>
    </row>
    <row r="318896" spans="68:68" customFormat="1">
      <c r="BP318896" s="90"/>
    </row>
    <row r="318897" spans="68:68" customFormat="1">
      <c r="BP318897" s="90"/>
    </row>
    <row r="318898" spans="68:68" customFormat="1">
      <c r="BP318898" s="90"/>
    </row>
    <row r="318899" spans="68:68" customFormat="1">
      <c r="BP318899" s="90"/>
    </row>
    <row r="318900" spans="68:68" customFormat="1">
      <c r="BP318900" s="90"/>
    </row>
    <row r="318901" spans="68:68" customFormat="1">
      <c r="BP318901" s="90"/>
    </row>
    <row r="318902" spans="68:68" customFormat="1">
      <c r="BP318902" s="90"/>
    </row>
    <row r="318903" spans="68:68" customFormat="1">
      <c r="BP318903" s="90"/>
    </row>
    <row r="318904" spans="68:68" customFormat="1">
      <c r="BP318904" s="90"/>
    </row>
    <row r="318905" spans="68:68" customFormat="1">
      <c r="BP318905" s="90"/>
    </row>
    <row r="318906" spans="68:68" customFormat="1">
      <c r="BP318906" s="90"/>
    </row>
    <row r="318907" spans="68:68" customFormat="1">
      <c r="BP318907" s="90"/>
    </row>
    <row r="318908" spans="68:68" customFormat="1">
      <c r="BP318908" s="90"/>
    </row>
    <row r="318909" spans="68:68" customFormat="1">
      <c r="BP318909" s="90"/>
    </row>
    <row r="318910" spans="68:68" customFormat="1">
      <c r="BP318910" s="90"/>
    </row>
    <row r="318911" spans="68:68" customFormat="1">
      <c r="BP318911" s="90"/>
    </row>
    <row r="318912" spans="68:68" customFormat="1">
      <c r="BP318912" s="90"/>
    </row>
    <row r="318913" spans="68:68" customFormat="1">
      <c r="BP318913" s="90"/>
    </row>
    <row r="318914" spans="68:68" customFormat="1">
      <c r="BP318914" s="90"/>
    </row>
    <row r="318915" spans="68:68" customFormat="1">
      <c r="BP318915" s="90"/>
    </row>
    <row r="318916" spans="68:68" customFormat="1">
      <c r="BP318916" s="90"/>
    </row>
    <row r="318917" spans="68:68" customFormat="1">
      <c r="BP318917" s="90"/>
    </row>
    <row r="318918" spans="68:68" customFormat="1">
      <c r="BP318918" s="90"/>
    </row>
    <row r="318919" spans="68:68" customFormat="1">
      <c r="BP318919" s="90"/>
    </row>
    <row r="318920" spans="68:68" customFormat="1">
      <c r="BP318920" s="90"/>
    </row>
    <row r="318921" spans="68:68" customFormat="1">
      <c r="BP318921" s="90"/>
    </row>
    <row r="318922" spans="68:68" customFormat="1">
      <c r="BP318922" s="90"/>
    </row>
    <row r="318923" spans="68:68" customFormat="1">
      <c r="BP318923" s="90"/>
    </row>
    <row r="318924" spans="68:68" customFormat="1">
      <c r="BP318924" s="90"/>
    </row>
    <row r="318925" spans="68:68" customFormat="1">
      <c r="BP318925" s="90"/>
    </row>
    <row r="318926" spans="68:68" customFormat="1">
      <c r="BP318926" s="90"/>
    </row>
    <row r="318927" spans="68:68" customFormat="1">
      <c r="BP318927" s="90"/>
    </row>
    <row r="318928" spans="68:68" customFormat="1">
      <c r="BP318928" s="90"/>
    </row>
    <row r="318929" spans="68:68" customFormat="1">
      <c r="BP318929" s="90"/>
    </row>
    <row r="318930" spans="68:68" customFormat="1">
      <c r="BP318930" s="90"/>
    </row>
    <row r="318931" spans="68:68" customFormat="1">
      <c r="BP318931" s="90"/>
    </row>
    <row r="318932" spans="68:68" customFormat="1">
      <c r="BP318932" s="90"/>
    </row>
    <row r="318933" spans="68:68" customFormat="1">
      <c r="BP318933" s="90"/>
    </row>
    <row r="318934" spans="68:68" customFormat="1">
      <c r="BP318934" s="90"/>
    </row>
    <row r="318935" spans="68:68" customFormat="1">
      <c r="BP318935" s="90"/>
    </row>
    <row r="318936" spans="68:68" customFormat="1">
      <c r="BP318936" s="90"/>
    </row>
    <row r="318937" spans="68:68" customFormat="1">
      <c r="BP318937" s="90"/>
    </row>
    <row r="318938" spans="68:68" customFormat="1">
      <c r="BP318938" s="90"/>
    </row>
    <row r="318939" spans="68:68" customFormat="1">
      <c r="BP318939" s="90"/>
    </row>
    <row r="318940" spans="68:68" customFormat="1">
      <c r="BP318940" s="90"/>
    </row>
    <row r="318941" spans="68:68" customFormat="1">
      <c r="BP318941" s="90"/>
    </row>
    <row r="318942" spans="68:68" customFormat="1">
      <c r="BP318942" s="90"/>
    </row>
    <row r="318943" spans="68:68" customFormat="1">
      <c r="BP318943" s="90"/>
    </row>
    <row r="318944" spans="68:68" customFormat="1">
      <c r="BP318944" s="90"/>
    </row>
    <row r="318945" spans="68:68" customFormat="1">
      <c r="BP318945" s="90"/>
    </row>
    <row r="318946" spans="68:68" customFormat="1">
      <c r="BP318946" s="90"/>
    </row>
    <row r="318947" spans="68:68" customFormat="1">
      <c r="BP318947" s="90"/>
    </row>
    <row r="318948" spans="68:68" customFormat="1">
      <c r="BP318948" s="90"/>
    </row>
    <row r="318949" spans="68:68" customFormat="1">
      <c r="BP318949" s="90"/>
    </row>
    <row r="318950" spans="68:68" customFormat="1">
      <c r="BP318950" s="90"/>
    </row>
    <row r="318951" spans="68:68" customFormat="1">
      <c r="BP318951" s="90"/>
    </row>
    <row r="318952" spans="68:68" customFormat="1">
      <c r="BP318952" s="90"/>
    </row>
    <row r="318953" spans="68:68" customFormat="1">
      <c r="BP318953" s="90"/>
    </row>
    <row r="318954" spans="68:68" customFormat="1">
      <c r="BP318954" s="90"/>
    </row>
    <row r="318955" spans="68:68" customFormat="1">
      <c r="BP318955" s="90"/>
    </row>
    <row r="318956" spans="68:68" customFormat="1">
      <c r="BP318956" s="90"/>
    </row>
    <row r="318957" spans="68:68" customFormat="1">
      <c r="BP318957" s="90"/>
    </row>
    <row r="318958" spans="68:68" customFormat="1">
      <c r="BP318958" s="90"/>
    </row>
    <row r="318959" spans="68:68" customFormat="1">
      <c r="BP318959" s="90"/>
    </row>
    <row r="318960" spans="68:68" customFormat="1">
      <c r="BP318960" s="90"/>
    </row>
    <row r="318961" spans="68:68" customFormat="1">
      <c r="BP318961" s="90"/>
    </row>
    <row r="318962" spans="68:68" customFormat="1">
      <c r="BP318962" s="90"/>
    </row>
    <row r="318963" spans="68:68" customFormat="1">
      <c r="BP318963" s="90"/>
    </row>
    <row r="318964" spans="68:68" customFormat="1">
      <c r="BP318964" s="90"/>
    </row>
    <row r="318965" spans="68:68" customFormat="1">
      <c r="BP318965" s="90"/>
    </row>
    <row r="318966" spans="68:68" customFormat="1">
      <c r="BP318966" s="90"/>
    </row>
    <row r="318967" spans="68:68" customFormat="1">
      <c r="BP318967" s="90"/>
    </row>
    <row r="318968" spans="68:68" customFormat="1">
      <c r="BP318968" s="90"/>
    </row>
    <row r="318969" spans="68:68" customFormat="1">
      <c r="BP318969" s="90"/>
    </row>
    <row r="318970" spans="68:68" customFormat="1">
      <c r="BP318970" s="90"/>
    </row>
    <row r="318971" spans="68:68" customFormat="1">
      <c r="BP318971" s="90"/>
    </row>
    <row r="318972" spans="68:68" customFormat="1">
      <c r="BP318972" s="90"/>
    </row>
    <row r="318973" spans="68:68" customFormat="1">
      <c r="BP318973" s="90"/>
    </row>
    <row r="318974" spans="68:68" customFormat="1">
      <c r="BP318974" s="90"/>
    </row>
    <row r="318975" spans="68:68" customFormat="1">
      <c r="BP318975" s="90"/>
    </row>
    <row r="318976" spans="68:68" customFormat="1">
      <c r="BP318976" s="90"/>
    </row>
    <row r="318977" spans="68:68" customFormat="1">
      <c r="BP318977" s="90"/>
    </row>
    <row r="318978" spans="68:68" customFormat="1">
      <c r="BP318978" s="90"/>
    </row>
    <row r="318979" spans="68:68" customFormat="1">
      <c r="BP318979" s="90"/>
    </row>
    <row r="318980" spans="68:68" customFormat="1">
      <c r="BP318980" s="90"/>
    </row>
    <row r="318981" spans="68:68" customFormat="1">
      <c r="BP318981" s="90"/>
    </row>
    <row r="318982" spans="68:68" customFormat="1">
      <c r="BP318982" s="90"/>
    </row>
    <row r="318983" spans="68:68" customFormat="1">
      <c r="BP318983" s="90"/>
    </row>
    <row r="318984" spans="68:68" customFormat="1">
      <c r="BP318984" s="90"/>
    </row>
    <row r="318985" spans="68:68" customFormat="1">
      <c r="BP318985" s="90"/>
    </row>
    <row r="318986" spans="68:68" customFormat="1">
      <c r="BP318986" s="90"/>
    </row>
    <row r="318987" spans="68:68" customFormat="1">
      <c r="BP318987" s="90"/>
    </row>
    <row r="318988" spans="68:68" customFormat="1">
      <c r="BP318988" s="90"/>
    </row>
    <row r="318989" spans="68:68" customFormat="1">
      <c r="BP318989" s="90"/>
    </row>
    <row r="318990" spans="68:68" customFormat="1">
      <c r="BP318990" s="90"/>
    </row>
    <row r="318991" spans="68:68" customFormat="1">
      <c r="BP318991" s="90"/>
    </row>
    <row r="318992" spans="68:68" customFormat="1">
      <c r="BP318992" s="90"/>
    </row>
    <row r="318993" spans="68:68" customFormat="1">
      <c r="BP318993" s="90"/>
    </row>
    <row r="318994" spans="68:68" customFormat="1">
      <c r="BP318994" s="90"/>
    </row>
    <row r="318995" spans="68:68" customFormat="1">
      <c r="BP318995" s="90"/>
    </row>
    <row r="318996" spans="68:68" customFormat="1">
      <c r="BP318996" s="90"/>
    </row>
    <row r="318997" spans="68:68" customFormat="1">
      <c r="BP318997" s="90"/>
    </row>
    <row r="318998" spans="68:68" customFormat="1">
      <c r="BP318998" s="90"/>
    </row>
    <row r="318999" spans="68:68" customFormat="1">
      <c r="BP318999" s="90"/>
    </row>
    <row r="319000" spans="68:68" customFormat="1">
      <c r="BP319000" s="90"/>
    </row>
    <row r="319001" spans="68:68" customFormat="1">
      <c r="BP319001" s="90"/>
    </row>
    <row r="319002" spans="68:68" customFormat="1">
      <c r="BP319002" s="90"/>
    </row>
    <row r="319003" spans="68:68" customFormat="1">
      <c r="BP319003" s="90"/>
    </row>
    <row r="319004" spans="68:68" customFormat="1">
      <c r="BP319004" s="90"/>
    </row>
    <row r="319005" spans="68:68" customFormat="1">
      <c r="BP319005" s="90"/>
    </row>
    <row r="319006" spans="68:68" customFormat="1">
      <c r="BP319006" s="90"/>
    </row>
    <row r="319007" spans="68:68" customFormat="1">
      <c r="BP319007" s="90"/>
    </row>
    <row r="319008" spans="68:68" customFormat="1">
      <c r="BP319008" s="90"/>
    </row>
    <row r="319009" spans="68:68" customFormat="1">
      <c r="BP319009" s="90"/>
    </row>
    <row r="319010" spans="68:68" customFormat="1">
      <c r="BP319010" s="90"/>
    </row>
    <row r="319011" spans="68:68" customFormat="1">
      <c r="BP319011" s="90"/>
    </row>
    <row r="319012" spans="68:68" customFormat="1">
      <c r="BP319012" s="90"/>
    </row>
    <row r="319013" spans="68:68" customFormat="1">
      <c r="BP319013" s="90"/>
    </row>
    <row r="319014" spans="68:68" customFormat="1">
      <c r="BP319014" s="90"/>
    </row>
    <row r="319015" spans="68:68" customFormat="1">
      <c r="BP319015" s="90"/>
    </row>
    <row r="319016" spans="68:68" customFormat="1">
      <c r="BP319016" s="90"/>
    </row>
    <row r="319017" spans="68:68" customFormat="1">
      <c r="BP319017" s="90"/>
    </row>
    <row r="319018" spans="68:68" customFormat="1">
      <c r="BP319018" s="90"/>
    </row>
    <row r="319019" spans="68:68" customFormat="1">
      <c r="BP319019" s="90"/>
    </row>
    <row r="319020" spans="68:68" customFormat="1">
      <c r="BP319020" s="90"/>
    </row>
    <row r="319021" spans="68:68" customFormat="1">
      <c r="BP319021" s="90"/>
    </row>
    <row r="319022" spans="68:68" customFormat="1">
      <c r="BP319022" s="90"/>
    </row>
    <row r="319023" spans="68:68" customFormat="1">
      <c r="BP319023" s="90"/>
    </row>
    <row r="319024" spans="68:68" customFormat="1">
      <c r="BP319024" s="90"/>
    </row>
    <row r="319025" spans="68:68" customFormat="1">
      <c r="BP319025" s="90"/>
    </row>
    <row r="319026" spans="68:68" customFormat="1">
      <c r="BP319026" s="90"/>
    </row>
    <row r="319027" spans="68:68" customFormat="1">
      <c r="BP319027" s="90"/>
    </row>
    <row r="319028" spans="68:68" customFormat="1">
      <c r="BP319028" s="90"/>
    </row>
    <row r="319029" spans="68:68" customFormat="1">
      <c r="BP319029" s="90"/>
    </row>
    <row r="319030" spans="68:68" customFormat="1">
      <c r="BP319030" s="90"/>
    </row>
    <row r="319031" spans="68:68" customFormat="1">
      <c r="BP319031" s="90"/>
    </row>
    <row r="319032" spans="68:68" customFormat="1">
      <c r="BP319032" s="90"/>
    </row>
    <row r="319033" spans="68:68" customFormat="1">
      <c r="BP319033" s="90"/>
    </row>
    <row r="319034" spans="68:68" customFormat="1">
      <c r="BP319034" s="90"/>
    </row>
    <row r="319035" spans="68:68" customFormat="1">
      <c r="BP319035" s="90"/>
    </row>
    <row r="319036" spans="68:68" customFormat="1">
      <c r="BP319036" s="90"/>
    </row>
    <row r="319037" spans="68:68" customFormat="1">
      <c r="BP319037" s="90"/>
    </row>
    <row r="319038" spans="68:68" customFormat="1">
      <c r="BP319038" s="90"/>
    </row>
    <row r="319039" spans="68:68" customFormat="1">
      <c r="BP319039" s="90"/>
    </row>
    <row r="319040" spans="68:68" customFormat="1">
      <c r="BP319040" s="90"/>
    </row>
    <row r="319041" spans="68:68" customFormat="1">
      <c r="BP319041" s="90"/>
    </row>
    <row r="319042" spans="68:68" customFormat="1">
      <c r="BP319042" s="90"/>
    </row>
    <row r="319043" spans="68:68" customFormat="1">
      <c r="BP319043" s="90"/>
    </row>
    <row r="319044" spans="68:68" customFormat="1">
      <c r="BP319044" s="90"/>
    </row>
    <row r="319045" spans="68:68" customFormat="1">
      <c r="BP319045" s="90"/>
    </row>
    <row r="319046" spans="68:68" customFormat="1">
      <c r="BP319046" s="90"/>
    </row>
    <row r="319047" spans="68:68" customFormat="1">
      <c r="BP319047" s="90"/>
    </row>
    <row r="319048" spans="68:68" customFormat="1">
      <c r="BP319048" s="90"/>
    </row>
    <row r="319049" spans="68:68" customFormat="1">
      <c r="BP319049" s="90"/>
    </row>
    <row r="319050" spans="68:68" customFormat="1">
      <c r="BP319050" s="90"/>
    </row>
    <row r="319051" spans="68:68" customFormat="1">
      <c r="BP319051" s="90"/>
    </row>
    <row r="319052" spans="68:68" customFormat="1">
      <c r="BP319052" s="90"/>
    </row>
    <row r="319053" spans="68:68" customFormat="1">
      <c r="BP319053" s="90"/>
    </row>
    <row r="319054" spans="68:68" customFormat="1">
      <c r="BP319054" s="90"/>
    </row>
    <row r="319055" spans="68:68" customFormat="1">
      <c r="BP319055" s="90"/>
    </row>
    <row r="319056" spans="68:68" customFormat="1">
      <c r="BP319056" s="90"/>
    </row>
    <row r="319057" spans="68:68" customFormat="1">
      <c r="BP319057" s="90"/>
    </row>
    <row r="319058" spans="68:68" customFormat="1">
      <c r="BP319058" s="90"/>
    </row>
    <row r="319059" spans="68:68" customFormat="1">
      <c r="BP319059" s="90"/>
    </row>
    <row r="319060" spans="68:68" customFormat="1">
      <c r="BP319060" s="90"/>
    </row>
    <row r="319061" spans="68:68" customFormat="1">
      <c r="BP319061" s="90"/>
    </row>
    <row r="319062" spans="68:68" customFormat="1">
      <c r="BP319062" s="90"/>
    </row>
    <row r="319063" spans="68:68" customFormat="1">
      <c r="BP319063" s="90"/>
    </row>
    <row r="319064" spans="68:68" customFormat="1">
      <c r="BP319064" s="90"/>
    </row>
    <row r="319065" spans="68:68" customFormat="1">
      <c r="BP319065" s="90"/>
    </row>
    <row r="319066" spans="68:68" customFormat="1">
      <c r="BP319066" s="90"/>
    </row>
    <row r="319067" spans="68:68" customFormat="1">
      <c r="BP319067" s="90"/>
    </row>
    <row r="319068" spans="68:68" customFormat="1">
      <c r="BP319068" s="90"/>
    </row>
    <row r="319069" spans="68:68" customFormat="1">
      <c r="BP319069" s="90"/>
    </row>
    <row r="319070" spans="68:68" customFormat="1">
      <c r="BP319070" s="90"/>
    </row>
    <row r="319071" spans="68:68" customFormat="1">
      <c r="BP319071" s="90"/>
    </row>
    <row r="319072" spans="68:68" customFormat="1">
      <c r="BP319072" s="90"/>
    </row>
    <row r="319073" spans="68:68" customFormat="1">
      <c r="BP319073" s="90"/>
    </row>
    <row r="319074" spans="68:68" customFormat="1">
      <c r="BP319074" s="90"/>
    </row>
    <row r="319075" spans="68:68" customFormat="1">
      <c r="BP319075" s="90"/>
    </row>
    <row r="319076" spans="68:68" customFormat="1">
      <c r="BP319076" s="90"/>
    </row>
    <row r="319077" spans="68:68" customFormat="1">
      <c r="BP319077" s="90"/>
    </row>
    <row r="319078" spans="68:68" customFormat="1">
      <c r="BP319078" s="90"/>
    </row>
    <row r="319079" spans="68:68" customFormat="1">
      <c r="BP319079" s="90"/>
    </row>
    <row r="319080" spans="68:68" customFormat="1">
      <c r="BP319080" s="90"/>
    </row>
    <row r="319081" spans="68:68" customFormat="1">
      <c r="BP319081" s="90"/>
    </row>
    <row r="319082" spans="68:68" customFormat="1">
      <c r="BP319082" s="90"/>
    </row>
    <row r="319083" spans="68:68" customFormat="1">
      <c r="BP319083" s="90"/>
    </row>
    <row r="319084" spans="68:68" customFormat="1">
      <c r="BP319084" s="90"/>
    </row>
    <row r="319085" spans="68:68" customFormat="1">
      <c r="BP319085" s="90"/>
    </row>
    <row r="319086" spans="68:68" customFormat="1">
      <c r="BP319086" s="90"/>
    </row>
    <row r="319087" spans="68:68" customFormat="1">
      <c r="BP319087" s="90"/>
    </row>
    <row r="319088" spans="68:68" customFormat="1">
      <c r="BP319088" s="90"/>
    </row>
    <row r="319089" spans="68:68" customFormat="1">
      <c r="BP319089" s="90"/>
    </row>
    <row r="319090" spans="68:68" customFormat="1">
      <c r="BP319090" s="90"/>
    </row>
    <row r="319091" spans="68:68" customFormat="1">
      <c r="BP319091" s="90"/>
    </row>
    <row r="319092" spans="68:68" customFormat="1">
      <c r="BP319092" s="90"/>
    </row>
    <row r="319093" spans="68:68" customFormat="1">
      <c r="BP319093" s="90"/>
    </row>
    <row r="319094" spans="68:68" customFormat="1">
      <c r="BP319094" s="90"/>
    </row>
    <row r="319095" spans="68:68" customFormat="1">
      <c r="BP319095" s="90"/>
    </row>
    <row r="319096" spans="68:68" customFormat="1">
      <c r="BP319096" s="90"/>
    </row>
    <row r="319097" spans="68:68" customFormat="1">
      <c r="BP319097" s="90"/>
    </row>
    <row r="319098" spans="68:68" customFormat="1">
      <c r="BP319098" s="90"/>
    </row>
    <row r="319099" spans="68:68" customFormat="1">
      <c r="BP319099" s="90"/>
    </row>
    <row r="319100" spans="68:68" customFormat="1">
      <c r="BP319100" s="90"/>
    </row>
    <row r="319101" spans="68:68" customFormat="1">
      <c r="BP319101" s="90"/>
    </row>
    <row r="319102" spans="68:68" customFormat="1">
      <c r="BP319102" s="90"/>
    </row>
    <row r="319103" spans="68:68" customFormat="1">
      <c r="BP319103" s="90"/>
    </row>
    <row r="319104" spans="68:68" customFormat="1">
      <c r="BP319104" s="90"/>
    </row>
    <row r="319105" spans="68:68" customFormat="1">
      <c r="BP319105" s="90"/>
    </row>
    <row r="319106" spans="68:68" customFormat="1">
      <c r="BP319106" s="90"/>
    </row>
    <row r="319107" spans="68:68" customFormat="1">
      <c r="BP319107" s="90"/>
    </row>
    <row r="319108" spans="68:68" customFormat="1">
      <c r="BP319108" s="90"/>
    </row>
    <row r="319109" spans="68:68" customFormat="1">
      <c r="BP319109" s="90"/>
    </row>
    <row r="319110" spans="68:68" customFormat="1">
      <c r="BP319110" s="90"/>
    </row>
    <row r="319111" spans="68:68" customFormat="1">
      <c r="BP319111" s="90"/>
    </row>
    <row r="319112" spans="68:68" customFormat="1">
      <c r="BP319112" s="90"/>
    </row>
    <row r="319113" spans="68:68" customFormat="1">
      <c r="BP319113" s="90"/>
    </row>
    <row r="319114" spans="68:68" customFormat="1">
      <c r="BP319114" s="90"/>
    </row>
    <row r="319115" spans="68:68" customFormat="1">
      <c r="BP319115" s="90"/>
    </row>
    <row r="319116" spans="68:68" customFormat="1">
      <c r="BP319116" s="90"/>
    </row>
    <row r="319117" spans="68:68" customFormat="1">
      <c r="BP319117" s="90"/>
    </row>
    <row r="319118" spans="68:68" customFormat="1">
      <c r="BP319118" s="90"/>
    </row>
    <row r="319119" spans="68:68" customFormat="1">
      <c r="BP319119" s="90"/>
    </row>
    <row r="319120" spans="68:68" customFormat="1">
      <c r="BP319120" s="90"/>
    </row>
    <row r="319121" spans="68:68" customFormat="1">
      <c r="BP319121" s="90"/>
    </row>
    <row r="319122" spans="68:68" customFormat="1">
      <c r="BP319122" s="90"/>
    </row>
    <row r="319123" spans="68:68" customFormat="1">
      <c r="BP319123" s="90"/>
    </row>
    <row r="319124" spans="68:68" customFormat="1">
      <c r="BP319124" s="90"/>
    </row>
    <row r="319125" spans="68:68" customFormat="1">
      <c r="BP319125" s="90"/>
    </row>
    <row r="319126" spans="68:68" customFormat="1">
      <c r="BP319126" s="90"/>
    </row>
    <row r="319127" spans="68:68" customFormat="1">
      <c r="BP319127" s="90"/>
    </row>
    <row r="319128" spans="68:68" customFormat="1">
      <c r="BP319128" s="90"/>
    </row>
    <row r="319129" spans="68:68" customFormat="1">
      <c r="BP319129" s="90"/>
    </row>
    <row r="319130" spans="68:68" customFormat="1">
      <c r="BP319130" s="90"/>
    </row>
    <row r="319131" spans="68:68" customFormat="1">
      <c r="BP319131" s="90"/>
    </row>
    <row r="319132" spans="68:68" customFormat="1">
      <c r="BP319132" s="90"/>
    </row>
    <row r="319133" spans="68:68" customFormat="1">
      <c r="BP319133" s="90"/>
    </row>
    <row r="319134" spans="68:68" customFormat="1">
      <c r="BP319134" s="90"/>
    </row>
    <row r="319135" spans="68:68" customFormat="1">
      <c r="BP319135" s="90"/>
    </row>
    <row r="319136" spans="68:68" customFormat="1">
      <c r="BP319136" s="90"/>
    </row>
    <row r="319137" spans="68:68" customFormat="1">
      <c r="BP319137" s="90"/>
    </row>
    <row r="319138" spans="68:68" customFormat="1">
      <c r="BP319138" s="90"/>
    </row>
    <row r="319139" spans="68:68" customFormat="1">
      <c r="BP319139" s="90"/>
    </row>
    <row r="319140" spans="68:68" customFormat="1">
      <c r="BP319140" s="90"/>
    </row>
    <row r="319141" spans="68:68" customFormat="1">
      <c r="BP319141" s="90"/>
    </row>
    <row r="319142" spans="68:68" customFormat="1">
      <c r="BP319142" s="90"/>
    </row>
    <row r="319143" spans="68:68" customFormat="1">
      <c r="BP319143" s="90"/>
    </row>
    <row r="319144" spans="68:68" customFormat="1">
      <c r="BP319144" s="90"/>
    </row>
    <row r="319145" spans="68:68" customFormat="1">
      <c r="BP319145" s="90"/>
    </row>
    <row r="319146" spans="68:68" customFormat="1">
      <c r="BP319146" s="90"/>
    </row>
    <row r="319147" spans="68:68" customFormat="1">
      <c r="BP319147" s="90"/>
    </row>
    <row r="319148" spans="68:68" customFormat="1">
      <c r="BP319148" s="90"/>
    </row>
    <row r="319149" spans="68:68" customFormat="1">
      <c r="BP319149" s="90"/>
    </row>
    <row r="319150" spans="68:68" customFormat="1">
      <c r="BP319150" s="90"/>
    </row>
    <row r="319151" spans="68:68" customFormat="1">
      <c r="BP319151" s="90"/>
    </row>
    <row r="319152" spans="68:68" customFormat="1">
      <c r="BP319152" s="90"/>
    </row>
    <row r="319153" spans="68:68" customFormat="1">
      <c r="BP319153" s="90"/>
    </row>
    <row r="319154" spans="68:68" customFormat="1">
      <c r="BP319154" s="90"/>
    </row>
    <row r="319155" spans="68:68" customFormat="1">
      <c r="BP319155" s="90"/>
    </row>
    <row r="319156" spans="68:68" customFormat="1">
      <c r="BP319156" s="90"/>
    </row>
    <row r="319157" spans="68:68" customFormat="1">
      <c r="BP319157" s="90"/>
    </row>
    <row r="319158" spans="68:68" customFormat="1">
      <c r="BP319158" s="90"/>
    </row>
    <row r="319159" spans="68:68" customFormat="1">
      <c r="BP319159" s="90"/>
    </row>
    <row r="319160" spans="68:68" customFormat="1">
      <c r="BP319160" s="90"/>
    </row>
    <row r="319161" spans="68:68" customFormat="1">
      <c r="BP319161" s="90"/>
    </row>
    <row r="319162" spans="68:68" customFormat="1">
      <c r="BP319162" s="90"/>
    </row>
    <row r="319163" spans="68:68" customFormat="1">
      <c r="BP319163" s="90"/>
    </row>
    <row r="319164" spans="68:68" customFormat="1">
      <c r="BP319164" s="90"/>
    </row>
    <row r="319165" spans="68:68" customFormat="1">
      <c r="BP319165" s="90"/>
    </row>
    <row r="319166" spans="68:68" customFormat="1">
      <c r="BP319166" s="90"/>
    </row>
    <row r="319167" spans="68:68" customFormat="1">
      <c r="BP319167" s="90"/>
    </row>
    <row r="319168" spans="68:68" customFormat="1">
      <c r="BP319168" s="90"/>
    </row>
    <row r="319169" spans="68:68" customFormat="1">
      <c r="BP319169" s="90"/>
    </row>
    <row r="319170" spans="68:68" customFormat="1">
      <c r="BP319170" s="90"/>
    </row>
    <row r="319171" spans="68:68" customFormat="1">
      <c r="BP319171" s="90"/>
    </row>
    <row r="319172" spans="68:68" customFormat="1">
      <c r="BP319172" s="90"/>
    </row>
    <row r="319173" spans="68:68" customFormat="1">
      <c r="BP319173" s="90"/>
    </row>
    <row r="319174" spans="68:68" customFormat="1">
      <c r="BP319174" s="90"/>
    </row>
    <row r="319175" spans="68:68" customFormat="1">
      <c r="BP319175" s="90"/>
    </row>
    <row r="319176" spans="68:68" customFormat="1">
      <c r="BP319176" s="90"/>
    </row>
    <row r="319177" spans="68:68" customFormat="1">
      <c r="BP319177" s="90"/>
    </row>
    <row r="319178" spans="68:68" customFormat="1">
      <c r="BP319178" s="90"/>
    </row>
    <row r="319179" spans="68:68" customFormat="1">
      <c r="BP319179" s="90"/>
    </row>
    <row r="319180" spans="68:68" customFormat="1">
      <c r="BP319180" s="90"/>
    </row>
    <row r="319181" spans="68:68" customFormat="1">
      <c r="BP319181" s="90"/>
    </row>
    <row r="319182" spans="68:68" customFormat="1">
      <c r="BP319182" s="90"/>
    </row>
    <row r="319183" spans="68:68" customFormat="1">
      <c r="BP319183" s="90"/>
    </row>
    <row r="319184" spans="68:68" customFormat="1">
      <c r="BP319184" s="90"/>
    </row>
    <row r="319185" spans="68:68" customFormat="1">
      <c r="BP319185" s="90"/>
    </row>
    <row r="319186" spans="68:68" customFormat="1">
      <c r="BP319186" s="90"/>
    </row>
    <row r="319187" spans="68:68" customFormat="1">
      <c r="BP319187" s="90"/>
    </row>
    <row r="319188" spans="68:68" customFormat="1">
      <c r="BP319188" s="90"/>
    </row>
    <row r="319189" spans="68:68" customFormat="1">
      <c r="BP319189" s="90"/>
    </row>
    <row r="319190" spans="68:68" customFormat="1">
      <c r="BP319190" s="90"/>
    </row>
    <row r="319191" spans="68:68" customFormat="1">
      <c r="BP319191" s="90"/>
    </row>
    <row r="319192" spans="68:68" customFormat="1">
      <c r="BP319192" s="90"/>
    </row>
    <row r="319193" spans="68:68" customFormat="1">
      <c r="BP319193" s="90"/>
    </row>
    <row r="319194" spans="68:68" customFormat="1">
      <c r="BP319194" s="90"/>
    </row>
    <row r="319195" spans="68:68" customFormat="1">
      <c r="BP319195" s="90"/>
    </row>
    <row r="319196" spans="68:68" customFormat="1">
      <c r="BP319196" s="90"/>
    </row>
    <row r="319197" spans="68:68" customFormat="1">
      <c r="BP319197" s="90"/>
    </row>
    <row r="319198" spans="68:68" customFormat="1">
      <c r="BP319198" s="90"/>
    </row>
    <row r="319199" spans="68:68" customFormat="1">
      <c r="BP319199" s="90"/>
    </row>
    <row r="319200" spans="68:68" customFormat="1">
      <c r="BP319200" s="90"/>
    </row>
    <row r="319201" spans="68:68" customFormat="1">
      <c r="BP319201" s="90"/>
    </row>
    <row r="319202" spans="68:68" customFormat="1">
      <c r="BP319202" s="90"/>
    </row>
    <row r="319203" spans="68:68" customFormat="1">
      <c r="BP319203" s="90"/>
    </row>
    <row r="319204" spans="68:68" customFormat="1">
      <c r="BP319204" s="90"/>
    </row>
    <row r="319205" spans="68:68" customFormat="1">
      <c r="BP319205" s="90"/>
    </row>
    <row r="319206" spans="68:68" customFormat="1">
      <c r="BP319206" s="90"/>
    </row>
    <row r="319207" spans="68:68" customFormat="1">
      <c r="BP319207" s="90"/>
    </row>
    <row r="319208" spans="68:68" customFormat="1">
      <c r="BP319208" s="90"/>
    </row>
    <row r="319209" spans="68:68" customFormat="1">
      <c r="BP319209" s="90"/>
    </row>
    <row r="319210" spans="68:68" customFormat="1">
      <c r="BP319210" s="90"/>
    </row>
    <row r="319211" spans="68:68" customFormat="1">
      <c r="BP319211" s="90"/>
    </row>
    <row r="319212" spans="68:68" customFormat="1">
      <c r="BP319212" s="90"/>
    </row>
    <row r="319213" spans="68:68" customFormat="1">
      <c r="BP319213" s="90"/>
    </row>
    <row r="319214" spans="68:68" customFormat="1">
      <c r="BP319214" s="90"/>
    </row>
    <row r="319215" spans="68:68" customFormat="1">
      <c r="BP319215" s="90"/>
    </row>
    <row r="319216" spans="68:68" customFormat="1">
      <c r="BP319216" s="90"/>
    </row>
    <row r="319217" spans="68:68" customFormat="1">
      <c r="BP319217" s="90"/>
    </row>
    <row r="319218" spans="68:68" customFormat="1">
      <c r="BP319218" s="90"/>
    </row>
    <row r="319219" spans="68:68" customFormat="1">
      <c r="BP319219" s="90"/>
    </row>
    <row r="319220" spans="68:68" customFormat="1">
      <c r="BP319220" s="90"/>
    </row>
    <row r="319221" spans="68:68" customFormat="1">
      <c r="BP319221" s="90"/>
    </row>
    <row r="319222" spans="68:68" customFormat="1">
      <c r="BP319222" s="90"/>
    </row>
    <row r="319223" spans="68:68" customFormat="1">
      <c r="BP319223" s="90"/>
    </row>
    <row r="319224" spans="68:68" customFormat="1">
      <c r="BP319224" s="90"/>
    </row>
    <row r="319225" spans="68:68" customFormat="1">
      <c r="BP319225" s="90"/>
    </row>
    <row r="319226" spans="68:68" customFormat="1">
      <c r="BP319226" s="90"/>
    </row>
    <row r="319227" spans="68:68" customFormat="1">
      <c r="BP319227" s="90"/>
    </row>
    <row r="319228" spans="68:68" customFormat="1">
      <c r="BP319228" s="90"/>
    </row>
    <row r="319229" spans="68:68" customFormat="1">
      <c r="BP319229" s="90"/>
    </row>
    <row r="319230" spans="68:68" customFormat="1">
      <c r="BP319230" s="90"/>
    </row>
    <row r="319231" spans="68:68" customFormat="1">
      <c r="BP319231" s="90"/>
    </row>
    <row r="319232" spans="68:68" customFormat="1">
      <c r="BP319232" s="90"/>
    </row>
    <row r="319233" spans="68:68" customFormat="1">
      <c r="BP319233" s="90"/>
    </row>
    <row r="319234" spans="68:68" customFormat="1">
      <c r="BP319234" s="90"/>
    </row>
    <row r="319235" spans="68:68" customFormat="1">
      <c r="BP319235" s="90"/>
    </row>
    <row r="319236" spans="68:68" customFormat="1">
      <c r="BP319236" s="90"/>
    </row>
    <row r="319237" spans="68:68" customFormat="1">
      <c r="BP319237" s="90"/>
    </row>
    <row r="319238" spans="68:68" customFormat="1">
      <c r="BP319238" s="90"/>
    </row>
    <row r="319239" spans="68:68" customFormat="1">
      <c r="BP319239" s="90"/>
    </row>
    <row r="319240" spans="68:68" customFormat="1">
      <c r="BP319240" s="90"/>
    </row>
    <row r="319241" spans="68:68" customFormat="1">
      <c r="BP319241" s="90"/>
    </row>
    <row r="319242" spans="68:68" customFormat="1">
      <c r="BP319242" s="90"/>
    </row>
    <row r="319243" spans="68:68" customFormat="1">
      <c r="BP319243" s="90"/>
    </row>
    <row r="319244" spans="68:68" customFormat="1">
      <c r="BP319244" s="90"/>
    </row>
    <row r="319245" spans="68:68" customFormat="1">
      <c r="BP319245" s="90"/>
    </row>
    <row r="319246" spans="68:68" customFormat="1">
      <c r="BP319246" s="90"/>
    </row>
    <row r="319247" spans="68:68" customFormat="1">
      <c r="BP319247" s="90"/>
    </row>
    <row r="319248" spans="68:68" customFormat="1">
      <c r="BP319248" s="90"/>
    </row>
    <row r="319249" spans="68:68" customFormat="1">
      <c r="BP319249" s="90"/>
    </row>
    <row r="319250" spans="68:68" customFormat="1">
      <c r="BP319250" s="90"/>
    </row>
    <row r="319251" spans="68:68" customFormat="1">
      <c r="BP319251" s="90"/>
    </row>
    <row r="319252" spans="68:68" customFormat="1">
      <c r="BP319252" s="90"/>
    </row>
    <row r="319253" spans="68:68" customFormat="1">
      <c r="BP319253" s="90"/>
    </row>
    <row r="319254" spans="68:68" customFormat="1">
      <c r="BP319254" s="90"/>
    </row>
    <row r="319255" spans="68:68" customFormat="1">
      <c r="BP319255" s="90"/>
    </row>
    <row r="319256" spans="68:68" customFormat="1">
      <c r="BP319256" s="90"/>
    </row>
    <row r="319257" spans="68:68" customFormat="1">
      <c r="BP319257" s="90"/>
    </row>
    <row r="319258" spans="68:68" customFormat="1">
      <c r="BP319258" s="90"/>
    </row>
    <row r="319259" spans="68:68" customFormat="1">
      <c r="BP319259" s="90"/>
    </row>
    <row r="319260" spans="68:68" customFormat="1">
      <c r="BP319260" s="90"/>
    </row>
    <row r="319261" spans="68:68" customFormat="1">
      <c r="BP319261" s="90"/>
    </row>
    <row r="319262" spans="68:68" customFormat="1">
      <c r="BP319262" s="90"/>
    </row>
    <row r="319263" spans="68:68" customFormat="1">
      <c r="BP319263" s="90"/>
    </row>
    <row r="319264" spans="68:68" customFormat="1">
      <c r="BP319264" s="90"/>
    </row>
    <row r="319265" spans="68:68" customFormat="1">
      <c r="BP319265" s="90"/>
    </row>
    <row r="319266" spans="68:68" customFormat="1">
      <c r="BP319266" s="90"/>
    </row>
    <row r="319267" spans="68:68" customFormat="1">
      <c r="BP319267" s="90"/>
    </row>
    <row r="319268" spans="68:68" customFormat="1">
      <c r="BP319268" s="90"/>
    </row>
    <row r="319269" spans="68:68" customFormat="1">
      <c r="BP319269" s="90"/>
    </row>
    <row r="319270" spans="68:68" customFormat="1">
      <c r="BP319270" s="90"/>
    </row>
    <row r="319271" spans="68:68" customFormat="1">
      <c r="BP319271" s="90"/>
    </row>
    <row r="319272" spans="68:68" customFormat="1">
      <c r="BP319272" s="90"/>
    </row>
    <row r="319273" spans="68:68" customFormat="1">
      <c r="BP319273" s="90"/>
    </row>
    <row r="319274" spans="68:68" customFormat="1">
      <c r="BP319274" s="90"/>
    </row>
    <row r="319275" spans="68:68" customFormat="1">
      <c r="BP319275" s="90"/>
    </row>
    <row r="319276" spans="68:68" customFormat="1">
      <c r="BP319276" s="90"/>
    </row>
    <row r="319277" spans="68:68" customFormat="1">
      <c r="BP319277" s="90"/>
    </row>
    <row r="319278" spans="68:68" customFormat="1">
      <c r="BP319278" s="90"/>
    </row>
    <row r="319279" spans="68:68" customFormat="1">
      <c r="BP319279" s="90"/>
    </row>
    <row r="319280" spans="68:68" customFormat="1">
      <c r="BP319280" s="90"/>
    </row>
    <row r="319281" spans="68:68" customFormat="1">
      <c r="BP319281" s="90"/>
    </row>
    <row r="319282" spans="68:68" customFormat="1">
      <c r="BP319282" s="90"/>
    </row>
    <row r="319283" spans="68:68" customFormat="1">
      <c r="BP319283" s="90"/>
    </row>
    <row r="319284" spans="68:68" customFormat="1">
      <c r="BP319284" s="90"/>
    </row>
    <row r="319285" spans="68:68" customFormat="1">
      <c r="BP319285" s="90"/>
    </row>
    <row r="319286" spans="68:68" customFormat="1">
      <c r="BP319286" s="90"/>
    </row>
    <row r="319287" spans="68:68" customFormat="1">
      <c r="BP319287" s="90"/>
    </row>
    <row r="319288" spans="68:68" customFormat="1">
      <c r="BP319288" s="90"/>
    </row>
    <row r="319289" spans="68:68" customFormat="1">
      <c r="BP319289" s="90"/>
    </row>
    <row r="319290" spans="68:68" customFormat="1">
      <c r="BP319290" s="90"/>
    </row>
    <row r="319291" spans="68:68" customFormat="1">
      <c r="BP319291" s="90"/>
    </row>
    <row r="319292" spans="68:68" customFormat="1">
      <c r="BP319292" s="90"/>
    </row>
    <row r="319293" spans="68:68" customFormat="1">
      <c r="BP319293" s="90"/>
    </row>
    <row r="319294" spans="68:68" customFormat="1">
      <c r="BP319294" s="90"/>
    </row>
    <row r="319295" spans="68:68" customFormat="1">
      <c r="BP319295" s="90"/>
    </row>
    <row r="319296" spans="68:68" customFormat="1">
      <c r="BP319296" s="90"/>
    </row>
    <row r="319297" spans="68:68" customFormat="1">
      <c r="BP319297" s="90"/>
    </row>
    <row r="319298" spans="68:68" customFormat="1">
      <c r="BP319298" s="90"/>
    </row>
    <row r="319299" spans="68:68" customFormat="1">
      <c r="BP319299" s="90"/>
    </row>
    <row r="319300" spans="68:68" customFormat="1">
      <c r="BP319300" s="90"/>
    </row>
    <row r="319301" spans="68:68" customFormat="1">
      <c r="BP319301" s="90"/>
    </row>
    <row r="319302" spans="68:68" customFormat="1">
      <c r="BP319302" s="90"/>
    </row>
    <row r="319303" spans="68:68" customFormat="1">
      <c r="BP319303" s="90"/>
    </row>
    <row r="319304" spans="68:68" customFormat="1">
      <c r="BP319304" s="90"/>
    </row>
    <row r="319305" spans="68:68" customFormat="1">
      <c r="BP319305" s="90"/>
    </row>
    <row r="319306" spans="68:68" customFormat="1">
      <c r="BP319306" s="90"/>
    </row>
    <row r="319307" spans="68:68" customFormat="1">
      <c r="BP319307" s="90"/>
    </row>
    <row r="319308" spans="68:68" customFormat="1">
      <c r="BP319308" s="90"/>
    </row>
    <row r="319309" spans="68:68" customFormat="1">
      <c r="BP319309" s="90"/>
    </row>
    <row r="319310" spans="68:68" customFormat="1">
      <c r="BP319310" s="90"/>
    </row>
    <row r="319311" spans="68:68" customFormat="1">
      <c r="BP319311" s="90"/>
    </row>
    <row r="319312" spans="68:68" customFormat="1">
      <c r="BP319312" s="90"/>
    </row>
    <row r="319313" spans="68:68" customFormat="1">
      <c r="BP319313" s="90"/>
    </row>
    <row r="319314" spans="68:68" customFormat="1">
      <c r="BP319314" s="90"/>
    </row>
    <row r="319315" spans="68:68" customFormat="1">
      <c r="BP319315" s="90"/>
    </row>
    <row r="319316" spans="68:68" customFormat="1">
      <c r="BP319316" s="90"/>
    </row>
    <row r="319317" spans="68:68" customFormat="1">
      <c r="BP319317" s="90"/>
    </row>
    <row r="319318" spans="68:68" customFormat="1">
      <c r="BP319318" s="90"/>
    </row>
    <row r="319319" spans="68:68" customFormat="1">
      <c r="BP319319" s="90"/>
    </row>
    <row r="319320" spans="68:68" customFormat="1">
      <c r="BP319320" s="90"/>
    </row>
    <row r="319321" spans="68:68" customFormat="1">
      <c r="BP319321" s="90"/>
    </row>
    <row r="319322" spans="68:68" customFormat="1">
      <c r="BP319322" s="90"/>
    </row>
    <row r="319323" spans="68:68" customFormat="1">
      <c r="BP319323" s="90"/>
    </row>
    <row r="319324" spans="68:68" customFormat="1">
      <c r="BP319324" s="90"/>
    </row>
    <row r="319325" spans="68:68" customFormat="1">
      <c r="BP319325" s="90"/>
    </row>
    <row r="319326" spans="68:68" customFormat="1">
      <c r="BP319326" s="90"/>
    </row>
    <row r="319327" spans="68:68" customFormat="1">
      <c r="BP319327" s="90"/>
    </row>
    <row r="319328" spans="68:68" customFormat="1">
      <c r="BP319328" s="90"/>
    </row>
    <row r="319329" spans="68:68" customFormat="1">
      <c r="BP319329" s="90"/>
    </row>
    <row r="319330" spans="68:68" customFormat="1">
      <c r="BP319330" s="90"/>
    </row>
    <row r="319331" spans="68:68" customFormat="1">
      <c r="BP319331" s="90"/>
    </row>
    <row r="319332" spans="68:68" customFormat="1">
      <c r="BP319332" s="90"/>
    </row>
    <row r="319333" spans="68:68" customFormat="1">
      <c r="BP319333" s="90"/>
    </row>
    <row r="319334" spans="68:68" customFormat="1">
      <c r="BP319334" s="90"/>
    </row>
    <row r="319335" spans="68:68" customFormat="1">
      <c r="BP319335" s="90"/>
    </row>
    <row r="319336" spans="68:68" customFormat="1">
      <c r="BP319336" s="90"/>
    </row>
    <row r="319337" spans="68:68" customFormat="1">
      <c r="BP319337" s="90"/>
    </row>
    <row r="319338" spans="68:68" customFormat="1">
      <c r="BP319338" s="90"/>
    </row>
    <row r="319339" spans="68:68" customFormat="1">
      <c r="BP319339" s="90"/>
    </row>
    <row r="319340" spans="68:68" customFormat="1">
      <c r="BP319340" s="90"/>
    </row>
    <row r="319341" spans="68:68" customFormat="1">
      <c r="BP319341" s="90"/>
    </row>
    <row r="319342" spans="68:68" customFormat="1">
      <c r="BP319342" s="90"/>
    </row>
    <row r="319343" spans="68:68" customFormat="1">
      <c r="BP319343" s="90"/>
    </row>
    <row r="319344" spans="68:68" customFormat="1">
      <c r="BP319344" s="90"/>
    </row>
    <row r="319345" spans="68:68" customFormat="1">
      <c r="BP319345" s="90"/>
    </row>
    <row r="319346" spans="68:68" customFormat="1">
      <c r="BP319346" s="90"/>
    </row>
    <row r="319347" spans="68:68" customFormat="1">
      <c r="BP319347" s="90"/>
    </row>
    <row r="319348" spans="68:68" customFormat="1">
      <c r="BP319348" s="90"/>
    </row>
    <row r="319349" spans="68:68" customFormat="1">
      <c r="BP319349" s="90"/>
    </row>
    <row r="319350" spans="68:68" customFormat="1">
      <c r="BP319350" s="90"/>
    </row>
    <row r="319351" spans="68:68" customFormat="1">
      <c r="BP319351" s="90"/>
    </row>
    <row r="319352" spans="68:68" customFormat="1">
      <c r="BP319352" s="90"/>
    </row>
    <row r="319353" spans="68:68" customFormat="1">
      <c r="BP319353" s="90"/>
    </row>
    <row r="319354" spans="68:68" customFormat="1">
      <c r="BP319354" s="90"/>
    </row>
    <row r="319355" spans="68:68" customFormat="1">
      <c r="BP319355" s="90"/>
    </row>
    <row r="319356" spans="68:68" customFormat="1">
      <c r="BP319356" s="90"/>
    </row>
    <row r="319357" spans="68:68" customFormat="1">
      <c r="BP319357" s="90"/>
    </row>
    <row r="319358" spans="68:68" customFormat="1">
      <c r="BP319358" s="90"/>
    </row>
    <row r="319359" spans="68:68" customFormat="1">
      <c r="BP319359" s="90"/>
    </row>
    <row r="319360" spans="68:68" customFormat="1">
      <c r="BP319360" s="90"/>
    </row>
    <row r="319361" spans="68:68" customFormat="1">
      <c r="BP319361" s="90"/>
    </row>
    <row r="319362" spans="68:68" customFormat="1">
      <c r="BP319362" s="90"/>
    </row>
    <row r="319363" spans="68:68" customFormat="1">
      <c r="BP319363" s="90"/>
    </row>
    <row r="319364" spans="68:68" customFormat="1">
      <c r="BP319364" s="90"/>
    </row>
    <row r="319365" spans="68:68" customFormat="1">
      <c r="BP319365" s="90"/>
    </row>
    <row r="319366" spans="68:68" customFormat="1">
      <c r="BP319366" s="90"/>
    </row>
    <row r="319367" spans="68:68" customFormat="1">
      <c r="BP319367" s="90"/>
    </row>
    <row r="319368" spans="68:68" customFormat="1">
      <c r="BP319368" s="90"/>
    </row>
    <row r="319369" spans="68:68" customFormat="1">
      <c r="BP319369" s="90"/>
    </row>
    <row r="319370" spans="68:68" customFormat="1">
      <c r="BP319370" s="90"/>
    </row>
    <row r="319371" spans="68:68" customFormat="1">
      <c r="BP319371" s="90"/>
    </row>
    <row r="319372" spans="68:68" customFormat="1">
      <c r="BP319372" s="90"/>
    </row>
    <row r="319373" spans="68:68" customFormat="1">
      <c r="BP319373" s="90"/>
    </row>
    <row r="319374" spans="68:68" customFormat="1">
      <c r="BP319374" s="90"/>
    </row>
    <row r="319375" spans="68:68" customFormat="1">
      <c r="BP319375" s="90"/>
    </row>
    <row r="319376" spans="68:68" customFormat="1">
      <c r="BP319376" s="90"/>
    </row>
    <row r="319377" spans="68:68" customFormat="1">
      <c r="BP319377" s="90"/>
    </row>
    <row r="319378" spans="68:68" customFormat="1">
      <c r="BP319378" s="90"/>
    </row>
    <row r="319379" spans="68:68" customFormat="1">
      <c r="BP319379" s="90"/>
    </row>
    <row r="319380" spans="68:68" customFormat="1">
      <c r="BP319380" s="90"/>
    </row>
    <row r="319381" spans="68:68" customFormat="1">
      <c r="BP319381" s="90"/>
    </row>
    <row r="319382" spans="68:68" customFormat="1">
      <c r="BP319382" s="90"/>
    </row>
    <row r="319383" spans="68:68" customFormat="1">
      <c r="BP319383" s="90"/>
    </row>
    <row r="319384" spans="68:68" customFormat="1">
      <c r="BP319384" s="90"/>
    </row>
    <row r="319385" spans="68:68" customFormat="1">
      <c r="BP319385" s="90"/>
    </row>
    <row r="319386" spans="68:68" customFormat="1">
      <c r="BP319386" s="90"/>
    </row>
    <row r="319387" spans="68:68" customFormat="1">
      <c r="BP319387" s="90"/>
    </row>
    <row r="319388" spans="68:68" customFormat="1">
      <c r="BP319388" s="90"/>
    </row>
    <row r="319389" spans="68:68" customFormat="1">
      <c r="BP319389" s="90"/>
    </row>
    <row r="319390" spans="68:68" customFormat="1">
      <c r="BP319390" s="90"/>
    </row>
    <row r="319391" spans="68:68" customFormat="1">
      <c r="BP319391" s="90"/>
    </row>
    <row r="319392" spans="68:68" customFormat="1">
      <c r="BP319392" s="90"/>
    </row>
    <row r="319393" spans="68:68" customFormat="1">
      <c r="BP319393" s="90"/>
    </row>
    <row r="319394" spans="68:68" customFormat="1">
      <c r="BP319394" s="90"/>
    </row>
    <row r="319395" spans="68:68" customFormat="1">
      <c r="BP319395" s="90"/>
    </row>
    <row r="319396" spans="68:68" customFormat="1">
      <c r="BP319396" s="90"/>
    </row>
    <row r="319397" spans="68:68" customFormat="1">
      <c r="BP319397" s="90"/>
    </row>
    <row r="319398" spans="68:68" customFormat="1">
      <c r="BP319398" s="90"/>
    </row>
    <row r="319399" spans="68:68" customFormat="1">
      <c r="BP319399" s="90"/>
    </row>
    <row r="319400" spans="68:68" customFormat="1">
      <c r="BP319400" s="90"/>
    </row>
    <row r="319401" spans="68:68" customFormat="1">
      <c r="BP319401" s="90"/>
    </row>
    <row r="319402" spans="68:68" customFormat="1">
      <c r="BP319402" s="90"/>
    </row>
    <row r="319403" spans="68:68" customFormat="1">
      <c r="BP319403" s="90"/>
    </row>
    <row r="319404" spans="68:68" customFormat="1">
      <c r="BP319404" s="90"/>
    </row>
    <row r="319405" spans="68:68" customFormat="1">
      <c r="BP319405" s="90"/>
    </row>
    <row r="319406" spans="68:68" customFormat="1">
      <c r="BP319406" s="90"/>
    </row>
    <row r="319407" spans="68:68" customFormat="1">
      <c r="BP319407" s="90"/>
    </row>
    <row r="319408" spans="68:68" customFormat="1">
      <c r="BP319408" s="90"/>
    </row>
    <row r="319409" spans="68:68" customFormat="1">
      <c r="BP319409" s="90"/>
    </row>
    <row r="319410" spans="68:68" customFormat="1">
      <c r="BP319410" s="90"/>
    </row>
    <row r="319411" spans="68:68" customFormat="1">
      <c r="BP319411" s="90"/>
    </row>
    <row r="319412" spans="68:68" customFormat="1">
      <c r="BP319412" s="90"/>
    </row>
    <row r="319413" spans="68:68" customFormat="1">
      <c r="BP319413" s="90"/>
    </row>
    <row r="319414" spans="68:68" customFormat="1">
      <c r="BP319414" s="90"/>
    </row>
    <row r="319415" spans="68:68" customFormat="1">
      <c r="BP319415" s="90"/>
    </row>
    <row r="319416" spans="68:68" customFormat="1">
      <c r="BP319416" s="90"/>
    </row>
    <row r="319417" spans="68:68" customFormat="1">
      <c r="BP319417" s="90"/>
    </row>
    <row r="319418" spans="68:68" customFormat="1">
      <c r="BP319418" s="90"/>
    </row>
    <row r="319419" spans="68:68" customFormat="1">
      <c r="BP319419" s="90"/>
    </row>
    <row r="319420" spans="68:68" customFormat="1">
      <c r="BP319420" s="90"/>
    </row>
    <row r="319421" spans="68:68" customFormat="1">
      <c r="BP319421" s="90"/>
    </row>
    <row r="319422" spans="68:68" customFormat="1">
      <c r="BP319422" s="90"/>
    </row>
    <row r="319423" spans="68:68" customFormat="1">
      <c r="BP319423" s="90"/>
    </row>
    <row r="319424" spans="68:68" customFormat="1">
      <c r="BP319424" s="90"/>
    </row>
    <row r="319425" spans="68:68" customFormat="1">
      <c r="BP319425" s="90"/>
    </row>
    <row r="319426" spans="68:68" customFormat="1">
      <c r="BP319426" s="90"/>
    </row>
    <row r="319427" spans="68:68" customFormat="1">
      <c r="BP319427" s="90"/>
    </row>
    <row r="319428" spans="68:68" customFormat="1">
      <c r="BP319428" s="90"/>
    </row>
    <row r="319429" spans="68:68" customFormat="1">
      <c r="BP319429" s="90"/>
    </row>
    <row r="319430" spans="68:68" customFormat="1">
      <c r="BP319430" s="90"/>
    </row>
    <row r="319431" spans="68:68" customFormat="1">
      <c r="BP319431" s="90"/>
    </row>
    <row r="319432" spans="68:68" customFormat="1">
      <c r="BP319432" s="90"/>
    </row>
    <row r="319433" spans="68:68" customFormat="1">
      <c r="BP319433" s="90"/>
    </row>
    <row r="319434" spans="68:68" customFormat="1">
      <c r="BP319434" s="90"/>
    </row>
    <row r="319435" spans="68:68" customFormat="1">
      <c r="BP319435" s="90"/>
    </row>
    <row r="319436" spans="68:68" customFormat="1">
      <c r="BP319436" s="90"/>
    </row>
    <row r="319437" spans="68:68" customFormat="1">
      <c r="BP319437" s="90"/>
    </row>
    <row r="319438" spans="68:68" customFormat="1">
      <c r="BP319438" s="90"/>
    </row>
    <row r="319439" spans="68:68" customFormat="1">
      <c r="BP319439" s="90"/>
    </row>
    <row r="319440" spans="68:68" customFormat="1">
      <c r="BP319440" s="90"/>
    </row>
    <row r="319441" spans="68:68" customFormat="1">
      <c r="BP319441" s="90"/>
    </row>
    <row r="319442" spans="68:68" customFormat="1">
      <c r="BP319442" s="90"/>
    </row>
    <row r="319443" spans="68:68" customFormat="1">
      <c r="BP319443" s="90"/>
    </row>
    <row r="319444" spans="68:68" customFormat="1">
      <c r="BP319444" s="90"/>
    </row>
    <row r="319445" spans="68:68" customFormat="1">
      <c r="BP319445" s="90"/>
    </row>
    <row r="319446" spans="68:68" customFormat="1">
      <c r="BP319446" s="90"/>
    </row>
    <row r="319447" spans="68:68" customFormat="1">
      <c r="BP319447" s="90"/>
    </row>
    <row r="319448" spans="68:68" customFormat="1">
      <c r="BP319448" s="90"/>
    </row>
    <row r="319449" spans="68:68" customFormat="1">
      <c r="BP319449" s="90"/>
    </row>
    <row r="319450" spans="68:68" customFormat="1">
      <c r="BP319450" s="90"/>
    </row>
    <row r="319451" spans="68:68" customFormat="1">
      <c r="BP319451" s="90"/>
    </row>
    <row r="319452" spans="68:68" customFormat="1">
      <c r="BP319452" s="90"/>
    </row>
    <row r="319453" spans="68:68" customFormat="1">
      <c r="BP319453" s="90"/>
    </row>
    <row r="319454" spans="68:68" customFormat="1">
      <c r="BP319454" s="90"/>
    </row>
    <row r="319455" spans="68:68" customFormat="1">
      <c r="BP319455" s="90"/>
    </row>
    <row r="319456" spans="68:68" customFormat="1">
      <c r="BP319456" s="90"/>
    </row>
    <row r="319457" spans="68:68" customFormat="1">
      <c r="BP319457" s="90"/>
    </row>
    <row r="319458" spans="68:68" customFormat="1">
      <c r="BP319458" s="90"/>
    </row>
    <row r="319459" spans="68:68" customFormat="1">
      <c r="BP319459" s="90"/>
    </row>
    <row r="319460" spans="68:68" customFormat="1">
      <c r="BP319460" s="90"/>
    </row>
    <row r="319461" spans="68:68" customFormat="1">
      <c r="BP319461" s="90"/>
    </row>
    <row r="319462" spans="68:68" customFormat="1">
      <c r="BP319462" s="90"/>
    </row>
    <row r="319463" spans="68:68" customFormat="1">
      <c r="BP319463" s="90"/>
    </row>
    <row r="319464" spans="68:68" customFormat="1">
      <c r="BP319464" s="90"/>
    </row>
    <row r="319465" spans="68:68" customFormat="1">
      <c r="BP319465" s="90"/>
    </row>
    <row r="319466" spans="68:68" customFormat="1">
      <c r="BP319466" s="90"/>
    </row>
    <row r="319467" spans="68:68" customFormat="1">
      <c r="BP319467" s="90"/>
    </row>
    <row r="319468" spans="68:68" customFormat="1">
      <c r="BP319468" s="90"/>
    </row>
    <row r="319469" spans="68:68" customFormat="1">
      <c r="BP319469" s="90"/>
    </row>
    <row r="319470" spans="68:68" customFormat="1">
      <c r="BP319470" s="90"/>
    </row>
    <row r="319471" spans="68:68" customFormat="1">
      <c r="BP319471" s="90"/>
    </row>
    <row r="319472" spans="68:68" customFormat="1">
      <c r="BP319472" s="90"/>
    </row>
    <row r="319473" spans="68:68" customFormat="1">
      <c r="BP319473" s="90"/>
    </row>
    <row r="319474" spans="68:68" customFormat="1">
      <c r="BP319474" s="90"/>
    </row>
    <row r="319475" spans="68:68" customFormat="1">
      <c r="BP319475" s="90"/>
    </row>
    <row r="319476" spans="68:68" customFormat="1">
      <c r="BP319476" s="90"/>
    </row>
    <row r="319477" spans="68:68" customFormat="1">
      <c r="BP319477" s="90"/>
    </row>
    <row r="319478" spans="68:68" customFormat="1">
      <c r="BP319478" s="90"/>
    </row>
    <row r="319479" spans="68:68" customFormat="1">
      <c r="BP319479" s="90"/>
    </row>
    <row r="319480" spans="68:68" customFormat="1">
      <c r="BP319480" s="90"/>
    </row>
    <row r="319481" spans="68:68" customFormat="1">
      <c r="BP319481" s="90"/>
    </row>
    <row r="319482" spans="68:68" customFormat="1">
      <c r="BP319482" s="90"/>
    </row>
    <row r="319483" spans="68:68" customFormat="1">
      <c r="BP319483" s="90"/>
    </row>
    <row r="319484" spans="68:68" customFormat="1">
      <c r="BP319484" s="90"/>
    </row>
    <row r="319485" spans="68:68" customFormat="1">
      <c r="BP319485" s="90"/>
    </row>
    <row r="319486" spans="68:68" customFormat="1">
      <c r="BP319486" s="90"/>
    </row>
    <row r="319487" spans="68:68" customFormat="1">
      <c r="BP319487" s="90"/>
    </row>
    <row r="319488" spans="68:68" customFormat="1">
      <c r="BP319488" s="90"/>
    </row>
    <row r="319489" spans="68:68" customFormat="1">
      <c r="BP319489" s="90"/>
    </row>
    <row r="319490" spans="68:68" customFormat="1">
      <c r="BP319490" s="90"/>
    </row>
    <row r="319491" spans="68:68" customFormat="1">
      <c r="BP319491" s="90"/>
    </row>
    <row r="319492" spans="68:68" customFormat="1">
      <c r="BP319492" s="90"/>
    </row>
    <row r="319493" spans="68:68" customFormat="1">
      <c r="BP319493" s="90"/>
    </row>
    <row r="319494" spans="68:68" customFormat="1">
      <c r="BP319494" s="90"/>
    </row>
    <row r="319495" spans="68:68" customFormat="1">
      <c r="BP319495" s="90"/>
    </row>
    <row r="319496" spans="68:68" customFormat="1">
      <c r="BP319496" s="90"/>
    </row>
    <row r="319497" spans="68:68" customFormat="1">
      <c r="BP319497" s="90"/>
    </row>
    <row r="319498" spans="68:68" customFormat="1">
      <c r="BP319498" s="90"/>
    </row>
    <row r="319499" spans="68:68" customFormat="1">
      <c r="BP319499" s="90"/>
    </row>
    <row r="319500" spans="68:68" customFormat="1">
      <c r="BP319500" s="90"/>
    </row>
    <row r="319501" spans="68:68" customFormat="1">
      <c r="BP319501" s="90"/>
    </row>
    <row r="319502" spans="68:68" customFormat="1">
      <c r="BP319502" s="90"/>
    </row>
    <row r="319503" spans="68:68" customFormat="1">
      <c r="BP319503" s="90"/>
    </row>
    <row r="319504" spans="68:68" customFormat="1">
      <c r="BP319504" s="90"/>
    </row>
    <row r="319505" spans="68:68" customFormat="1">
      <c r="BP319505" s="90"/>
    </row>
    <row r="319506" spans="68:68" customFormat="1">
      <c r="BP319506" s="90"/>
    </row>
    <row r="319507" spans="68:68" customFormat="1">
      <c r="BP319507" s="90"/>
    </row>
    <row r="319508" spans="68:68" customFormat="1">
      <c r="BP319508" s="90"/>
    </row>
    <row r="319509" spans="68:68" customFormat="1">
      <c r="BP319509" s="90"/>
    </row>
    <row r="319510" spans="68:68" customFormat="1">
      <c r="BP319510" s="90"/>
    </row>
    <row r="319511" spans="68:68" customFormat="1">
      <c r="BP319511" s="90"/>
    </row>
    <row r="319512" spans="68:68" customFormat="1">
      <c r="BP319512" s="90"/>
    </row>
    <row r="319513" spans="68:68" customFormat="1">
      <c r="BP319513" s="90"/>
    </row>
    <row r="319514" spans="68:68" customFormat="1">
      <c r="BP319514" s="90"/>
    </row>
    <row r="319515" spans="68:68" customFormat="1">
      <c r="BP319515" s="90"/>
    </row>
    <row r="319516" spans="68:68" customFormat="1">
      <c r="BP319516" s="90"/>
    </row>
    <row r="319517" spans="68:68" customFormat="1">
      <c r="BP319517" s="90"/>
    </row>
    <row r="319518" spans="68:68" customFormat="1">
      <c r="BP319518" s="90"/>
    </row>
    <row r="319519" spans="68:68" customFormat="1">
      <c r="BP319519" s="90"/>
    </row>
    <row r="319520" spans="68:68" customFormat="1">
      <c r="BP319520" s="90"/>
    </row>
    <row r="319521" spans="68:68" customFormat="1">
      <c r="BP319521" s="90"/>
    </row>
    <row r="319522" spans="68:68" customFormat="1">
      <c r="BP319522" s="90"/>
    </row>
    <row r="319523" spans="68:68" customFormat="1">
      <c r="BP319523" s="90"/>
    </row>
    <row r="319524" spans="68:68" customFormat="1">
      <c r="BP319524" s="90"/>
    </row>
    <row r="319525" spans="68:68" customFormat="1">
      <c r="BP319525" s="90"/>
    </row>
    <row r="319526" spans="68:68" customFormat="1">
      <c r="BP319526" s="90"/>
    </row>
    <row r="319527" spans="68:68" customFormat="1">
      <c r="BP319527" s="90"/>
    </row>
    <row r="319528" spans="68:68" customFormat="1">
      <c r="BP319528" s="90"/>
    </row>
    <row r="319529" spans="68:68" customFormat="1">
      <c r="BP319529" s="90"/>
    </row>
    <row r="319530" spans="68:68" customFormat="1">
      <c r="BP319530" s="90"/>
    </row>
    <row r="319531" spans="68:68" customFormat="1">
      <c r="BP319531" s="90"/>
    </row>
    <row r="319532" spans="68:68" customFormat="1">
      <c r="BP319532" s="90"/>
    </row>
    <row r="319533" spans="68:68" customFormat="1">
      <c r="BP319533" s="90"/>
    </row>
    <row r="319534" spans="68:68" customFormat="1">
      <c r="BP319534" s="90"/>
    </row>
    <row r="319535" spans="68:68" customFormat="1">
      <c r="BP319535" s="90"/>
    </row>
    <row r="319536" spans="68:68" customFormat="1">
      <c r="BP319536" s="90"/>
    </row>
    <row r="319537" spans="68:68" customFormat="1">
      <c r="BP319537" s="90"/>
    </row>
    <row r="319538" spans="68:68" customFormat="1">
      <c r="BP319538" s="90"/>
    </row>
    <row r="319539" spans="68:68" customFormat="1">
      <c r="BP319539" s="90"/>
    </row>
    <row r="319540" spans="68:68" customFormat="1">
      <c r="BP319540" s="90"/>
    </row>
    <row r="319541" spans="68:68" customFormat="1">
      <c r="BP319541" s="90"/>
    </row>
    <row r="319542" spans="68:68" customFormat="1">
      <c r="BP319542" s="90"/>
    </row>
    <row r="319543" spans="68:68" customFormat="1">
      <c r="BP319543" s="90"/>
    </row>
    <row r="319544" spans="68:68" customFormat="1">
      <c r="BP319544" s="90"/>
    </row>
    <row r="319545" spans="68:68" customFormat="1">
      <c r="BP319545" s="90"/>
    </row>
    <row r="319546" spans="68:68" customFormat="1">
      <c r="BP319546" s="90"/>
    </row>
    <row r="319547" spans="68:68" customFormat="1">
      <c r="BP319547" s="90"/>
    </row>
    <row r="319548" spans="68:68" customFormat="1">
      <c r="BP319548" s="90"/>
    </row>
    <row r="319549" spans="68:68" customFormat="1">
      <c r="BP319549" s="90"/>
    </row>
    <row r="319550" spans="68:68" customFormat="1">
      <c r="BP319550" s="90"/>
    </row>
    <row r="319551" spans="68:68" customFormat="1">
      <c r="BP319551" s="90"/>
    </row>
    <row r="319552" spans="68:68" customFormat="1">
      <c r="BP319552" s="90"/>
    </row>
    <row r="319553" spans="68:68" customFormat="1">
      <c r="BP319553" s="90"/>
    </row>
    <row r="319554" spans="68:68" customFormat="1">
      <c r="BP319554" s="90"/>
    </row>
    <row r="319555" spans="68:68" customFormat="1">
      <c r="BP319555" s="90"/>
    </row>
    <row r="319556" spans="68:68" customFormat="1">
      <c r="BP319556" s="90"/>
    </row>
    <row r="319557" spans="68:68" customFormat="1">
      <c r="BP319557" s="90"/>
    </row>
    <row r="319558" spans="68:68" customFormat="1">
      <c r="BP319558" s="90"/>
    </row>
    <row r="319559" spans="68:68" customFormat="1">
      <c r="BP319559" s="90"/>
    </row>
    <row r="319560" spans="68:68" customFormat="1">
      <c r="BP319560" s="90"/>
    </row>
    <row r="319561" spans="68:68" customFormat="1">
      <c r="BP319561" s="90"/>
    </row>
    <row r="319562" spans="68:68" customFormat="1">
      <c r="BP319562" s="90"/>
    </row>
    <row r="319563" spans="68:68" customFormat="1">
      <c r="BP319563" s="90"/>
    </row>
    <row r="319564" spans="68:68" customFormat="1">
      <c r="BP319564" s="90"/>
    </row>
    <row r="319565" spans="68:68" customFormat="1">
      <c r="BP319565" s="90"/>
    </row>
    <row r="319566" spans="68:68" customFormat="1">
      <c r="BP319566" s="90"/>
    </row>
    <row r="319567" spans="68:68" customFormat="1">
      <c r="BP319567" s="90"/>
    </row>
    <row r="319568" spans="68:68" customFormat="1">
      <c r="BP319568" s="90"/>
    </row>
    <row r="319569" spans="68:68" customFormat="1">
      <c r="BP319569" s="90"/>
    </row>
    <row r="319570" spans="68:68" customFormat="1">
      <c r="BP319570" s="90"/>
    </row>
    <row r="319571" spans="68:68" customFormat="1">
      <c r="BP319571" s="90"/>
    </row>
    <row r="319572" spans="68:68" customFormat="1">
      <c r="BP319572" s="90"/>
    </row>
    <row r="319573" spans="68:68" customFormat="1">
      <c r="BP319573" s="90"/>
    </row>
    <row r="319574" spans="68:68" customFormat="1">
      <c r="BP319574" s="90"/>
    </row>
    <row r="319575" spans="68:68" customFormat="1">
      <c r="BP319575" s="90"/>
    </row>
    <row r="319576" spans="68:68" customFormat="1">
      <c r="BP319576" s="90"/>
    </row>
    <row r="319577" spans="68:68" customFormat="1">
      <c r="BP319577" s="90"/>
    </row>
    <row r="319578" spans="68:68" customFormat="1">
      <c r="BP319578" s="90"/>
    </row>
    <row r="319579" spans="68:68" customFormat="1">
      <c r="BP319579" s="90"/>
    </row>
    <row r="319580" spans="68:68" customFormat="1">
      <c r="BP319580" s="90"/>
    </row>
    <row r="319581" spans="68:68" customFormat="1">
      <c r="BP319581" s="90"/>
    </row>
    <row r="319582" spans="68:68" customFormat="1">
      <c r="BP319582" s="90"/>
    </row>
    <row r="319583" spans="68:68" customFormat="1">
      <c r="BP319583" s="90"/>
    </row>
    <row r="319584" spans="68:68" customFormat="1">
      <c r="BP319584" s="90"/>
    </row>
    <row r="319585" spans="68:68" customFormat="1">
      <c r="BP319585" s="90"/>
    </row>
    <row r="319586" spans="68:68" customFormat="1">
      <c r="BP319586" s="90"/>
    </row>
    <row r="319587" spans="68:68" customFormat="1">
      <c r="BP319587" s="90"/>
    </row>
    <row r="319588" spans="68:68" customFormat="1">
      <c r="BP319588" s="90"/>
    </row>
    <row r="319589" spans="68:68" customFormat="1">
      <c r="BP319589" s="90"/>
    </row>
    <row r="319590" spans="68:68" customFormat="1">
      <c r="BP319590" s="90"/>
    </row>
    <row r="319591" spans="68:68" customFormat="1">
      <c r="BP319591" s="90"/>
    </row>
    <row r="319592" spans="68:68" customFormat="1">
      <c r="BP319592" s="90"/>
    </row>
    <row r="319593" spans="68:68" customFormat="1">
      <c r="BP319593" s="90"/>
    </row>
    <row r="319594" spans="68:68" customFormat="1">
      <c r="BP319594" s="90"/>
    </row>
    <row r="319595" spans="68:68" customFormat="1">
      <c r="BP319595" s="90"/>
    </row>
    <row r="319596" spans="68:68" customFormat="1">
      <c r="BP319596" s="90"/>
    </row>
    <row r="319597" spans="68:68" customFormat="1">
      <c r="BP319597" s="90"/>
    </row>
    <row r="319598" spans="68:68" customFormat="1">
      <c r="BP319598" s="90"/>
    </row>
    <row r="319599" spans="68:68" customFormat="1">
      <c r="BP319599" s="90"/>
    </row>
    <row r="319600" spans="68:68" customFormat="1">
      <c r="BP319600" s="90"/>
    </row>
    <row r="319601" spans="68:68" customFormat="1">
      <c r="BP319601" s="90"/>
    </row>
    <row r="319602" spans="68:68" customFormat="1">
      <c r="BP319602" s="90"/>
    </row>
    <row r="319603" spans="68:68" customFormat="1">
      <c r="BP319603" s="90"/>
    </row>
    <row r="319604" spans="68:68" customFormat="1">
      <c r="BP319604" s="90"/>
    </row>
    <row r="319605" spans="68:68" customFormat="1">
      <c r="BP319605" s="90"/>
    </row>
    <row r="319606" spans="68:68" customFormat="1">
      <c r="BP319606" s="90"/>
    </row>
    <row r="319607" spans="68:68" customFormat="1">
      <c r="BP319607" s="90"/>
    </row>
    <row r="319608" spans="68:68" customFormat="1">
      <c r="BP319608" s="90"/>
    </row>
    <row r="319609" spans="68:68" customFormat="1">
      <c r="BP319609" s="90"/>
    </row>
    <row r="319610" spans="68:68" customFormat="1">
      <c r="BP319610" s="90"/>
    </row>
    <row r="319611" spans="68:68" customFormat="1">
      <c r="BP319611" s="90"/>
    </row>
    <row r="319612" spans="68:68" customFormat="1">
      <c r="BP319612" s="90"/>
    </row>
    <row r="319613" spans="68:68" customFormat="1">
      <c r="BP319613" s="90"/>
    </row>
    <row r="319614" spans="68:68" customFormat="1">
      <c r="BP319614" s="90"/>
    </row>
    <row r="319615" spans="68:68" customFormat="1">
      <c r="BP319615" s="90"/>
    </row>
    <row r="319616" spans="68:68" customFormat="1">
      <c r="BP319616" s="90"/>
    </row>
    <row r="319617" spans="68:68" customFormat="1">
      <c r="BP319617" s="90"/>
    </row>
    <row r="319618" spans="68:68" customFormat="1">
      <c r="BP319618" s="90"/>
    </row>
    <row r="319619" spans="68:68" customFormat="1">
      <c r="BP319619" s="90"/>
    </row>
    <row r="319620" spans="68:68" customFormat="1">
      <c r="BP319620" s="90"/>
    </row>
    <row r="319621" spans="68:68" customFormat="1">
      <c r="BP319621" s="90"/>
    </row>
    <row r="319622" spans="68:68" customFormat="1">
      <c r="BP319622" s="90"/>
    </row>
    <row r="319623" spans="68:68" customFormat="1">
      <c r="BP319623" s="90"/>
    </row>
    <row r="319624" spans="68:68" customFormat="1">
      <c r="BP319624" s="90"/>
    </row>
    <row r="319625" spans="68:68" customFormat="1">
      <c r="BP319625" s="90"/>
    </row>
    <row r="319626" spans="68:68" customFormat="1">
      <c r="BP319626" s="90"/>
    </row>
    <row r="319627" spans="68:68" customFormat="1">
      <c r="BP319627" s="90"/>
    </row>
    <row r="319628" spans="68:68" customFormat="1">
      <c r="BP319628" s="90"/>
    </row>
    <row r="319629" spans="68:68" customFormat="1">
      <c r="BP319629" s="90"/>
    </row>
    <row r="319630" spans="68:68" customFormat="1">
      <c r="BP319630" s="90"/>
    </row>
    <row r="319631" spans="68:68" customFormat="1">
      <c r="BP319631" s="90"/>
    </row>
    <row r="319632" spans="68:68" customFormat="1">
      <c r="BP319632" s="90"/>
    </row>
    <row r="319633" spans="68:68" customFormat="1">
      <c r="BP319633" s="90"/>
    </row>
    <row r="319634" spans="68:68" customFormat="1">
      <c r="BP319634" s="90"/>
    </row>
    <row r="319635" spans="68:68" customFormat="1">
      <c r="BP319635" s="90"/>
    </row>
    <row r="319636" spans="68:68" customFormat="1">
      <c r="BP319636" s="90"/>
    </row>
    <row r="319637" spans="68:68" customFormat="1">
      <c r="BP319637" s="90"/>
    </row>
    <row r="319638" spans="68:68" customFormat="1">
      <c r="BP319638" s="90"/>
    </row>
    <row r="319639" spans="68:68" customFormat="1">
      <c r="BP319639" s="90"/>
    </row>
    <row r="319640" spans="68:68" customFormat="1">
      <c r="BP319640" s="90"/>
    </row>
    <row r="319641" spans="68:68" customFormat="1">
      <c r="BP319641" s="90"/>
    </row>
    <row r="319642" spans="68:68" customFormat="1">
      <c r="BP319642" s="90"/>
    </row>
    <row r="319643" spans="68:68" customFormat="1">
      <c r="BP319643" s="90"/>
    </row>
    <row r="319644" spans="68:68" customFormat="1">
      <c r="BP319644" s="90"/>
    </row>
    <row r="319645" spans="68:68" customFormat="1">
      <c r="BP319645" s="90"/>
    </row>
    <row r="319646" spans="68:68" customFormat="1">
      <c r="BP319646" s="90"/>
    </row>
    <row r="319647" spans="68:68" customFormat="1">
      <c r="BP319647" s="90"/>
    </row>
    <row r="319648" spans="68:68" customFormat="1">
      <c r="BP319648" s="90"/>
    </row>
    <row r="319649" spans="68:68" customFormat="1">
      <c r="BP319649" s="90"/>
    </row>
    <row r="319650" spans="68:68" customFormat="1">
      <c r="BP319650" s="90"/>
    </row>
    <row r="319651" spans="68:68" customFormat="1">
      <c r="BP319651" s="90"/>
    </row>
    <row r="319652" spans="68:68" customFormat="1">
      <c r="BP319652" s="90"/>
    </row>
    <row r="319653" spans="68:68" customFormat="1">
      <c r="BP319653" s="90"/>
    </row>
    <row r="319654" spans="68:68" customFormat="1">
      <c r="BP319654" s="90"/>
    </row>
    <row r="319655" spans="68:68" customFormat="1">
      <c r="BP319655" s="90"/>
    </row>
    <row r="319656" spans="68:68" customFormat="1">
      <c r="BP319656" s="90"/>
    </row>
    <row r="319657" spans="68:68" customFormat="1">
      <c r="BP319657" s="90"/>
    </row>
    <row r="319658" spans="68:68" customFormat="1">
      <c r="BP319658" s="90"/>
    </row>
    <row r="319659" spans="68:68" customFormat="1">
      <c r="BP319659" s="90"/>
    </row>
    <row r="319660" spans="68:68" customFormat="1">
      <c r="BP319660" s="90"/>
    </row>
    <row r="319661" spans="68:68" customFormat="1">
      <c r="BP319661" s="90"/>
    </row>
    <row r="319662" spans="68:68" customFormat="1">
      <c r="BP319662" s="90"/>
    </row>
    <row r="319663" spans="68:68" customFormat="1">
      <c r="BP319663" s="90"/>
    </row>
    <row r="319664" spans="68:68" customFormat="1">
      <c r="BP319664" s="90"/>
    </row>
    <row r="319665" spans="68:68" customFormat="1">
      <c r="BP319665" s="90"/>
    </row>
    <row r="319666" spans="68:68" customFormat="1">
      <c r="BP319666" s="90"/>
    </row>
    <row r="319667" spans="68:68" customFormat="1">
      <c r="BP319667" s="90"/>
    </row>
    <row r="319668" spans="68:68" customFormat="1">
      <c r="BP319668" s="90"/>
    </row>
    <row r="319669" spans="68:68" customFormat="1">
      <c r="BP319669" s="90"/>
    </row>
    <row r="319670" spans="68:68" customFormat="1">
      <c r="BP319670" s="90"/>
    </row>
    <row r="319671" spans="68:68" customFormat="1">
      <c r="BP319671" s="90"/>
    </row>
    <row r="319672" spans="68:68" customFormat="1">
      <c r="BP319672" s="90"/>
    </row>
    <row r="319673" spans="68:68" customFormat="1">
      <c r="BP319673" s="90"/>
    </row>
    <row r="319674" spans="68:68" customFormat="1">
      <c r="BP319674" s="90"/>
    </row>
    <row r="319675" spans="68:68" customFormat="1">
      <c r="BP319675" s="90"/>
    </row>
    <row r="319676" spans="68:68" customFormat="1">
      <c r="BP319676" s="90"/>
    </row>
    <row r="319677" spans="68:68" customFormat="1">
      <c r="BP319677" s="90"/>
    </row>
    <row r="319678" spans="68:68" customFormat="1">
      <c r="BP319678" s="90"/>
    </row>
    <row r="319679" spans="68:68" customFormat="1">
      <c r="BP319679" s="90"/>
    </row>
    <row r="319680" spans="68:68" customFormat="1">
      <c r="BP319680" s="90"/>
    </row>
    <row r="319681" spans="68:68" customFormat="1">
      <c r="BP319681" s="90"/>
    </row>
    <row r="319682" spans="68:68" customFormat="1">
      <c r="BP319682" s="90"/>
    </row>
    <row r="319683" spans="68:68" customFormat="1">
      <c r="BP319683" s="90"/>
    </row>
    <row r="319684" spans="68:68" customFormat="1">
      <c r="BP319684" s="90"/>
    </row>
    <row r="319685" spans="68:68" customFormat="1">
      <c r="BP319685" s="90"/>
    </row>
    <row r="319686" spans="68:68" customFormat="1">
      <c r="BP319686" s="90"/>
    </row>
    <row r="319687" spans="68:68" customFormat="1">
      <c r="BP319687" s="90"/>
    </row>
    <row r="319688" spans="68:68" customFormat="1">
      <c r="BP319688" s="90"/>
    </row>
    <row r="319689" spans="68:68" customFormat="1">
      <c r="BP319689" s="90"/>
    </row>
    <row r="319690" spans="68:68" customFormat="1">
      <c r="BP319690" s="90"/>
    </row>
    <row r="319691" spans="68:68" customFormat="1">
      <c r="BP319691" s="90"/>
    </row>
    <row r="319692" spans="68:68" customFormat="1">
      <c r="BP319692" s="90"/>
    </row>
    <row r="319693" spans="68:68" customFormat="1">
      <c r="BP319693" s="90"/>
    </row>
    <row r="319694" spans="68:68" customFormat="1">
      <c r="BP319694" s="90"/>
    </row>
    <row r="319695" spans="68:68" customFormat="1">
      <c r="BP319695" s="90"/>
    </row>
    <row r="319696" spans="68:68" customFormat="1">
      <c r="BP319696" s="90"/>
    </row>
    <row r="319697" spans="68:68" customFormat="1">
      <c r="BP319697" s="90"/>
    </row>
    <row r="319698" spans="68:68" customFormat="1">
      <c r="BP319698" s="90"/>
    </row>
    <row r="319699" spans="68:68" customFormat="1">
      <c r="BP319699" s="90"/>
    </row>
    <row r="319700" spans="68:68" customFormat="1">
      <c r="BP319700" s="90"/>
    </row>
    <row r="319701" spans="68:68" customFormat="1">
      <c r="BP319701" s="90"/>
    </row>
    <row r="319702" spans="68:68" customFormat="1">
      <c r="BP319702" s="90"/>
    </row>
    <row r="319703" spans="68:68" customFormat="1">
      <c r="BP319703" s="90"/>
    </row>
    <row r="319704" spans="68:68" customFormat="1">
      <c r="BP319704" s="90"/>
    </row>
    <row r="319705" spans="68:68" customFormat="1">
      <c r="BP319705" s="90"/>
    </row>
    <row r="319706" spans="68:68" customFormat="1">
      <c r="BP319706" s="90"/>
    </row>
    <row r="319707" spans="68:68" customFormat="1">
      <c r="BP319707" s="90"/>
    </row>
    <row r="319708" spans="68:68" customFormat="1">
      <c r="BP319708" s="90"/>
    </row>
    <row r="319709" spans="68:68" customFormat="1">
      <c r="BP319709" s="90"/>
    </row>
    <row r="319710" spans="68:68" customFormat="1">
      <c r="BP319710" s="90"/>
    </row>
    <row r="319711" spans="68:68" customFormat="1">
      <c r="BP319711" s="90"/>
    </row>
    <row r="319712" spans="68:68" customFormat="1">
      <c r="BP319712" s="90"/>
    </row>
    <row r="319713" spans="68:68" customFormat="1">
      <c r="BP319713" s="90"/>
    </row>
    <row r="319714" spans="68:68" customFormat="1">
      <c r="BP319714" s="90"/>
    </row>
    <row r="319715" spans="68:68" customFormat="1">
      <c r="BP319715" s="90"/>
    </row>
    <row r="319716" spans="68:68" customFormat="1">
      <c r="BP319716" s="90"/>
    </row>
    <row r="319717" spans="68:68" customFormat="1">
      <c r="BP319717" s="90"/>
    </row>
    <row r="319718" spans="68:68" customFormat="1">
      <c r="BP319718" s="90"/>
    </row>
    <row r="319719" spans="68:68" customFormat="1">
      <c r="BP319719" s="90"/>
    </row>
    <row r="319720" spans="68:68" customFormat="1">
      <c r="BP319720" s="90"/>
    </row>
    <row r="319721" spans="68:68" customFormat="1">
      <c r="BP319721" s="90"/>
    </row>
    <row r="319722" spans="68:68" customFormat="1">
      <c r="BP319722" s="90"/>
    </row>
    <row r="319723" spans="68:68" customFormat="1">
      <c r="BP319723" s="90"/>
    </row>
    <row r="319724" spans="68:68" customFormat="1">
      <c r="BP319724" s="90"/>
    </row>
    <row r="319725" spans="68:68" customFormat="1">
      <c r="BP319725" s="90"/>
    </row>
    <row r="319726" spans="68:68" customFormat="1">
      <c r="BP319726" s="90"/>
    </row>
    <row r="319727" spans="68:68" customFormat="1">
      <c r="BP319727" s="90"/>
    </row>
    <row r="319728" spans="68:68" customFormat="1">
      <c r="BP319728" s="90"/>
    </row>
    <row r="319729" spans="68:68" customFormat="1">
      <c r="BP319729" s="90"/>
    </row>
    <row r="319730" spans="68:68" customFormat="1">
      <c r="BP319730" s="90"/>
    </row>
    <row r="319731" spans="68:68" customFormat="1">
      <c r="BP319731" s="90"/>
    </row>
    <row r="319732" spans="68:68" customFormat="1">
      <c r="BP319732" s="90"/>
    </row>
    <row r="319733" spans="68:68" customFormat="1">
      <c r="BP319733" s="90"/>
    </row>
    <row r="319734" spans="68:68" customFormat="1">
      <c r="BP319734" s="90"/>
    </row>
    <row r="319735" spans="68:68" customFormat="1">
      <c r="BP319735" s="90"/>
    </row>
    <row r="319736" spans="68:68" customFormat="1">
      <c r="BP319736" s="90"/>
    </row>
    <row r="319737" spans="68:68" customFormat="1">
      <c r="BP319737" s="90"/>
    </row>
    <row r="319738" spans="68:68" customFormat="1">
      <c r="BP319738" s="90"/>
    </row>
    <row r="319739" spans="68:68" customFormat="1">
      <c r="BP319739" s="90"/>
    </row>
    <row r="319740" spans="68:68" customFormat="1">
      <c r="BP319740" s="90"/>
    </row>
    <row r="319741" spans="68:68" customFormat="1">
      <c r="BP319741" s="90"/>
    </row>
    <row r="319742" spans="68:68" customFormat="1">
      <c r="BP319742" s="90"/>
    </row>
    <row r="319743" spans="68:68" customFormat="1">
      <c r="BP319743" s="90"/>
    </row>
    <row r="319744" spans="68:68" customFormat="1">
      <c r="BP319744" s="90"/>
    </row>
    <row r="319745" spans="68:68" customFormat="1">
      <c r="BP319745" s="90"/>
    </row>
    <row r="319746" spans="68:68" customFormat="1">
      <c r="BP319746" s="90"/>
    </row>
    <row r="319747" spans="68:68" customFormat="1">
      <c r="BP319747" s="90"/>
    </row>
    <row r="319748" spans="68:68" customFormat="1">
      <c r="BP319748" s="90"/>
    </row>
    <row r="319749" spans="68:68" customFormat="1">
      <c r="BP319749" s="90"/>
    </row>
    <row r="319750" spans="68:68" customFormat="1">
      <c r="BP319750" s="90"/>
    </row>
    <row r="319751" spans="68:68" customFormat="1">
      <c r="BP319751" s="90"/>
    </row>
    <row r="319752" spans="68:68" customFormat="1">
      <c r="BP319752" s="90"/>
    </row>
    <row r="319753" spans="68:68" customFormat="1">
      <c r="BP319753" s="90"/>
    </row>
    <row r="319754" spans="68:68" customFormat="1">
      <c r="BP319754" s="90"/>
    </row>
    <row r="319755" spans="68:68" customFormat="1">
      <c r="BP319755" s="90"/>
    </row>
    <row r="319756" spans="68:68" customFormat="1">
      <c r="BP319756" s="90"/>
    </row>
    <row r="319757" spans="68:68" customFormat="1">
      <c r="BP319757" s="90"/>
    </row>
    <row r="319758" spans="68:68" customFormat="1">
      <c r="BP319758" s="90"/>
    </row>
    <row r="319759" spans="68:68" customFormat="1">
      <c r="BP319759" s="90"/>
    </row>
    <row r="319760" spans="68:68" customFormat="1">
      <c r="BP319760" s="90"/>
    </row>
    <row r="319761" spans="68:68" customFormat="1">
      <c r="BP319761" s="90"/>
    </row>
    <row r="319762" spans="68:68" customFormat="1">
      <c r="BP319762" s="90"/>
    </row>
    <row r="319763" spans="68:68" customFormat="1">
      <c r="BP319763" s="90"/>
    </row>
    <row r="319764" spans="68:68" customFormat="1">
      <c r="BP319764" s="90"/>
    </row>
    <row r="319765" spans="68:68" customFormat="1">
      <c r="BP319765" s="90"/>
    </row>
    <row r="319766" spans="68:68" customFormat="1">
      <c r="BP319766" s="90"/>
    </row>
    <row r="319767" spans="68:68" customFormat="1">
      <c r="BP319767" s="90"/>
    </row>
    <row r="319768" spans="68:68" customFormat="1">
      <c r="BP319768" s="90"/>
    </row>
    <row r="319769" spans="68:68" customFormat="1">
      <c r="BP319769" s="90"/>
    </row>
    <row r="319770" spans="68:68" customFormat="1">
      <c r="BP319770" s="90"/>
    </row>
    <row r="319771" spans="68:68" customFormat="1">
      <c r="BP319771" s="90"/>
    </row>
    <row r="319772" spans="68:68" customFormat="1">
      <c r="BP319772" s="90"/>
    </row>
    <row r="319773" spans="68:68" customFormat="1">
      <c r="BP319773" s="90"/>
    </row>
    <row r="319774" spans="68:68" customFormat="1">
      <c r="BP319774" s="90"/>
    </row>
    <row r="319775" spans="68:68" customFormat="1">
      <c r="BP319775" s="90"/>
    </row>
    <row r="319776" spans="68:68" customFormat="1">
      <c r="BP319776" s="90"/>
    </row>
    <row r="319777" spans="68:68" customFormat="1">
      <c r="BP319777" s="90"/>
    </row>
    <row r="319778" spans="68:68" customFormat="1">
      <c r="BP319778" s="90"/>
    </row>
    <row r="319779" spans="68:68" customFormat="1">
      <c r="BP319779" s="90"/>
    </row>
    <row r="319780" spans="68:68" customFormat="1">
      <c r="BP319780" s="90"/>
    </row>
    <row r="319781" spans="68:68" customFormat="1">
      <c r="BP319781" s="90"/>
    </row>
    <row r="319782" spans="68:68" customFormat="1">
      <c r="BP319782" s="90"/>
    </row>
    <row r="319783" spans="68:68" customFormat="1">
      <c r="BP319783" s="90"/>
    </row>
    <row r="319784" spans="68:68" customFormat="1">
      <c r="BP319784" s="90"/>
    </row>
    <row r="319785" spans="68:68" customFormat="1">
      <c r="BP319785" s="90"/>
    </row>
    <row r="319786" spans="68:68" customFormat="1">
      <c r="BP319786" s="90"/>
    </row>
    <row r="319787" spans="68:68" customFormat="1">
      <c r="BP319787" s="90"/>
    </row>
    <row r="319788" spans="68:68" customFormat="1">
      <c r="BP319788" s="90"/>
    </row>
    <row r="319789" spans="68:68" customFormat="1">
      <c r="BP319789" s="90"/>
    </row>
    <row r="319790" spans="68:68" customFormat="1">
      <c r="BP319790" s="90"/>
    </row>
    <row r="319791" spans="68:68" customFormat="1">
      <c r="BP319791" s="90"/>
    </row>
    <row r="319792" spans="68:68" customFormat="1">
      <c r="BP319792" s="90"/>
    </row>
    <row r="319793" spans="68:68" customFormat="1">
      <c r="BP319793" s="90"/>
    </row>
    <row r="319794" spans="68:68" customFormat="1">
      <c r="BP319794" s="90"/>
    </row>
    <row r="319795" spans="68:68" customFormat="1">
      <c r="BP319795" s="90"/>
    </row>
    <row r="319796" spans="68:68" customFormat="1">
      <c r="BP319796" s="90"/>
    </row>
    <row r="319797" spans="68:68" customFormat="1">
      <c r="BP319797" s="90"/>
    </row>
    <row r="319798" spans="68:68" customFormat="1">
      <c r="BP319798" s="90"/>
    </row>
    <row r="319799" spans="68:68" customFormat="1">
      <c r="BP319799" s="90"/>
    </row>
    <row r="319800" spans="68:68" customFormat="1">
      <c r="BP319800" s="90"/>
    </row>
    <row r="319801" spans="68:68" customFormat="1">
      <c r="BP319801" s="90"/>
    </row>
    <row r="319802" spans="68:68" customFormat="1">
      <c r="BP319802" s="90"/>
    </row>
    <row r="319803" spans="68:68" customFormat="1">
      <c r="BP319803" s="90"/>
    </row>
    <row r="319804" spans="68:68" customFormat="1">
      <c r="BP319804" s="90"/>
    </row>
    <row r="319805" spans="68:68" customFormat="1">
      <c r="BP319805" s="90"/>
    </row>
    <row r="319806" spans="68:68" customFormat="1">
      <c r="BP319806" s="90"/>
    </row>
    <row r="319807" spans="68:68" customFormat="1">
      <c r="BP319807" s="90"/>
    </row>
    <row r="319808" spans="68:68" customFormat="1">
      <c r="BP319808" s="90"/>
    </row>
    <row r="319809" spans="68:68" customFormat="1">
      <c r="BP319809" s="90"/>
    </row>
    <row r="319810" spans="68:68" customFormat="1">
      <c r="BP319810" s="90"/>
    </row>
    <row r="319811" spans="68:68" customFormat="1">
      <c r="BP319811" s="90"/>
    </row>
    <row r="319812" spans="68:68" customFormat="1">
      <c r="BP319812" s="90"/>
    </row>
    <row r="319813" spans="68:68" customFormat="1">
      <c r="BP319813" s="90"/>
    </row>
    <row r="319814" spans="68:68" customFormat="1">
      <c r="BP319814" s="90"/>
    </row>
    <row r="319815" spans="68:68" customFormat="1">
      <c r="BP319815" s="90"/>
    </row>
    <row r="319816" spans="68:68" customFormat="1">
      <c r="BP319816" s="90"/>
    </row>
    <row r="319817" spans="68:68" customFormat="1">
      <c r="BP319817" s="90"/>
    </row>
    <row r="319818" spans="68:68" customFormat="1">
      <c r="BP319818" s="90"/>
    </row>
    <row r="319819" spans="68:68" customFormat="1">
      <c r="BP319819" s="90"/>
    </row>
    <row r="319820" spans="68:68" customFormat="1">
      <c r="BP319820" s="90"/>
    </row>
    <row r="319821" spans="68:68" customFormat="1">
      <c r="BP319821" s="90"/>
    </row>
    <row r="319822" spans="68:68" customFormat="1">
      <c r="BP319822" s="90"/>
    </row>
    <row r="319823" spans="68:68" customFormat="1">
      <c r="BP319823" s="90"/>
    </row>
    <row r="319824" spans="68:68" customFormat="1">
      <c r="BP319824" s="90"/>
    </row>
    <row r="319825" spans="68:68" customFormat="1">
      <c r="BP319825" s="90"/>
    </row>
    <row r="319826" spans="68:68" customFormat="1">
      <c r="BP319826" s="90"/>
    </row>
    <row r="319827" spans="68:68" customFormat="1">
      <c r="BP319827" s="90"/>
    </row>
    <row r="319828" spans="68:68" customFormat="1">
      <c r="BP319828" s="90"/>
    </row>
    <row r="319829" spans="68:68" customFormat="1">
      <c r="BP319829" s="90"/>
    </row>
    <row r="319830" spans="68:68" customFormat="1">
      <c r="BP319830" s="90"/>
    </row>
    <row r="319831" spans="68:68" customFormat="1">
      <c r="BP319831" s="90"/>
    </row>
    <row r="319832" spans="68:68" customFormat="1">
      <c r="BP319832" s="90"/>
    </row>
    <row r="319833" spans="68:68" customFormat="1">
      <c r="BP319833" s="90"/>
    </row>
    <row r="319834" spans="68:68" customFormat="1">
      <c r="BP319834" s="90"/>
    </row>
    <row r="319835" spans="68:68" customFormat="1">
      <c r="BP319835" s="90"/>
    </row>
    <row r="319836" spans="68:68" customFormat="1">
      <c r="BP319836" s="90"/>
    </row>
    <row r="319837" spans="68:68" customFormat="1">
      <c r="BP319837" s="90"/>
    </row>
    <row r="319838" spans="68:68" customFormat="1">
      <c r="BP319838" s="90"/>
    </row>
    <row r="319839" spans="68:68" customFormat="1">
      <c r="BP319839" s="90"/>
    </row>
    <row r="319840" spans="68:68" customFormat="1">
      <c r="BP319840" s="90"/>
    </row>
    <row r="319841" spans="68:68" customFormat="1">
      <c r="BP319841" s="90"/>
    </row>
    <row r="319842" spans="68:68" customFormat="1">
      <c r="BP319842" s="90"/>
    </row>
    <row r="319843" spans="68:68" customFormat="1">
      <c r="BP319843" s="90"/>
    </row>
    <row r="319844" spans="68:68" customFormat="1">
      <c r="BP319844" s="90"/>
    </row>
    <row r="319845" spans="68:68" customFormat="1">
      <c r="BP319845" s="90"/>
    </row>
    <row r="319846" spans="68:68" customFormat="1">
      <c r="BP319846" s="90"/>
    </row>
    <row r="319847" spans="68:68" customFormat="1">
      <c r="BP319847" s="90"/>
    </row>
    <row r="319848" spans="68:68" customFormat="1">
      <c r="BP319848" s="90"/>
    </row>
    <row r="319849" spans="68:68" customFormat="1">
      <c r="BP319849" s="90"/>
    </row>
    <row r="319850" spans="68:68" customFormat="1">
      <c r="BP319850" s="90"/>
    </row>
    <row r="319851" spans="68:68" customFormat="1">
      <c r="BP319851" s="90"/>
    </row>
    <row r="319852" spans="68:68" customFormat="1">
      <c r="BP319852" s="90"/>
    </row>
    <row r="319853" spans="68:68" customFormat="1">
      <c r="BP319853" s="90"/>
    </row>
    <row r="319854" spans="68:68" customFormat="1">
      <c r="BP319854" s="90"/>
    </row>
    <row r="319855" spans="68:68" customFormat="1">
      <c r="BP319855" s="90"/>
    </row>
    <row r="319856" spans="68:68" customFormat="1">
      <c r="BP319856" s="90"/>
    </row>
    <row r="319857" spans="68:68" customFormat="1">
      <c r="BP319857" s="90"/>
    </row>
    <row r="319858" spans="68:68" customFormat="1">
      <c r="BP319858" s="90"/>
    </row>
    <row r="319859" spans="68:68" customFormat="1">
      <c r="BP319859" s="90"/>
    </row>
    <row r="319860" spans="68:68" customFormat="1">
      <c r="BP319860" s="90"/>
    </row>
    <row r="319861" spans="68:68" customFormat="1">
      <c r="BP319861" s="90"/>
    </row>
    <row r="319862" spans="68:68" customFormat="1">
      <c r="BP319862" s="90"/>
    </row>
    <row r="319863" spans="68:68" customFormat="1">
      <c r="BP319863" s="90"/>
    </row>
    <row r="319864" spans="68:68" customFormat="1">
      <c r="BP319864" s="90"/>
    </row>
    <row r="319865" spans="68:68" customFormat="1">
      <c r="BP319865" s="90"/>
    </row>
    <row r="319866" spans="68:68" customFormat="1">
      <c r="BP319866" s="90"/>
    </row>
    <row r="319867" spans="68:68" customFormat="1">
      <c r="BP319867" s="90"/>
    </row>
    <row r="319868" spans="68:68" customFormat="1">
      <c r="BP319868" s="90"/>
    </row>
    <row r="319869" spans="68:68" customFormat="1">
      <c r="BP319869" s="90"/>
    </row>
    <row r="319870" spans="68:68" customFormat="1">
      <c r="BP319870" s="90"/>
    </row>
    <row r="319871" spans="68:68" customFormat="1">
      <c r="BP319871" s="90"/>
    </row>
    <row r="319872" spans="68:68" customFormat="1">
      <c r="BP319872" s="90"/>
    </row>
    <row r="319873" spans="68:68" customFormat="1">
      <c r="BP319873" s="90"/>
    </row>
    <row r="319874" spans="68:68" customFormat="1">
      <c r="BP319874" s="90"/>
    </row>
    <row r="319875" spans="68:68" customFormat="1">
      <c r="BP319875" s="90"/>
    </row>
    <row r="319876" spans="68:68" customFormat="1">
      <c r="BP319876" s="90"/>
    </row>
    <row r="319877" spans="68:68" customFormat="1">
      <c r="BP319877" s="90"/>
    </row>
    <row r="319878" spans="68:68" customFormat="1">
      <c r="BP319878" s="90"/>
    </row>
    <row r="319879" spans="68:68" customFormat="1">
      <c r="BP319879" s="90"/>
    </row>
    <row r="319880" spans="68:68" customFormat="1">
      <c r="BP319880" s="90"/>
    </row>
    <row r="319881" spans="68:68" customFormat="1">
      <c r="BP319881" s="90"/>
    </row>
    <row r="319882" spans="68:68" customFormat="1">
      <c r="BP319882" s="90"/>
    </row>
    <row r="319883" spans="68:68" customFormat="1">
      <c r="BP319883" s="90"/>
    </row>
    <row r="319884" spans="68:68" customFormat="1">
      <c r="BP319884" s="90"/>
    </row>
    <row r="319885" spans="68:68" customFormat="1">
      <c r="BP319885" s="90"/>
    </row>
    <row r="319886" spans="68:68" customFormat="1">
      <c r="BP319886" s="90"/>
    </row>
    <row r="319887" spans="68:68" customFormat="1">
      <c r="BP319887" s="90"/>
    </row>
    <row r="319888" spans="68:68" customFormat="1">
      <c r="BP319888" s="90"/>
    </row>
    <row r="319889" spans="68:68" customFormat="1">
      <c r="BP319889" s="90"/>
    </row>
    <row r="319890" spans="68:68" customFormat="1">
      <c r="BP319890" s="90"/>
    </row>
    <row r="319891" spans="68:68" customFormat="1">
      <c r="BP319891" s="90"/>
    </row>
    <row r="319892" spans="68:68" customFormat="1">
      <c r="BP319892" s="90"/>
    </row>
    <row r="319893" spans="68:68" customFormat="1">
      <c r="BP319893" s="90"/>
    </row>
    <row r="319894" spans="68:68" customFormat="1">
      <c r="BP319894" s="90"/>
    </row>
    <row r="319895" spans="68:68" customFormat="1">
      <c r="BP319895" s="90"/>
    </row>
    <row r="319896" spans="68:68" customFormat="1">
      <c r="BP319896" s="90"/>
    </row>
    <row r="319897" spans="68:68" customFormat="1">
      <c r="BP319897" s="90"/>
    </row>
    <row r="319898" spans="68:68" customFormat="1">
      <c r="BP319898" s="90"/>
    </row>
    <row r="319899" spans="68:68" customFormat="1">
      <c r="BP319899" s="90"/>
    </row>
    <row r="319900" spans="68:68" customFormat="1">
      <c r="BP319900" s="90"/>
    </row>
    <row r="319901" spans="68:68" customFormat="1">
      <c r="BP319901" s="90"/>
    </row>
    <row r="319902" spans="68:68" customFormat="1">
      <c r="BP319902" s="90"/>
    </row>
    <row r="319903" spans="68:68" customFormat="1">
      <c r="BP319903" s="90"/>
    </row>
    <row r="319904" spans="68:68" customFormat="1">
      <c r="BP319904" s="90"/>
    </row>
    <row r="319905" spans="68:68" customFormat="1">
      <c r="BP319905" s="90"/>
    </row>
    <row r="319906" spans="68:68" customFormat="1">
      <c r="BP319906" s="90"/>
    </row>
    <row r="319907" spans="68:68" customFormat="1">
      <c r="BP319907" s="90"/>
    </row>
    <row r="319908" spans="68:68" customFormat="1">
      <c r="BP319908" s="90"/>
    </row>
    <row r="319909" spans="68:68" customFormat="1">
      <c r="BP319909" s="90"/>
    </row>
    <row r="319910" spans="68:68" customFormat="1">
      <c r="BP319910" s="90"/>
    </row>
    <row r="319911" spans="68:68" customFormat="1">
      <c r="BP319911" s="90"/>
    </row>
    <row r="319912" spans="68:68" customFormat="1">
      <c r="BP319912" s="90"/>
    </row>
    <row r="319913" spans="68:68" customFormat="1">
      <c r="BP319913" s="90"/>
    </row>
    <row r="319914" spans="68:68" customFormat="1">
      <c r="BP319914" s="90"/>
    </row>
    <row r="319915" spans="68:68" customFormat="1">
      <c r="BP319915" s="90"/>
    </row>
    <row r="319916" spans="68:68" customFormat="1">
      <c r="BP319916" s="90"/>
    </row>
    <row r="319917" spans="68:68" customFormat="1">
      <c r="BP319917" s="90"/>
    </row>
    <row r="319918" spans="68:68" customFormat="1">
      <c r="BP319918" s="90"/>
    </row>
    <row r="319919" spans="68:68" customFormat="1">
      <c r="BP319919" s="90"/>
    </row>
    <row r="319920" spans="68:68" customFormat="1">
      <c r="BP319920" s="90"/>
    </row>
    <row r="319921" spans="68:68" customFormat="1">
      <c r="BP319921" s="90"/>
    </row>
    <row r="319922" spans="68:68" customFormat="1">
      <c r="BP319922" s="90"/>
    </row>
    <row r="319923" spans="68:68" customFormat="1">
      <c r="BP319923" s="90"/>
    </row>
    <row r="319924" spans="68:68" customFormat="1">
      <c r="BP319924" s="90"/>
    </row>
    <row r="319925" spans="68:68" customFormat="1">
      <c r="BP319925" s="90"/>
    </row>
    <row r="319926" spans="68:68" customFormat="1">
      <c r="BP319926" s="90"/>
    </row>
    <row r="319927" spans="68:68" customFormat="1">
      <c r="BP319927" s="90"/>
    </row>
    <row r="319928" spans="68:68" customFormat="1">
      <c r="BP319928" s="90"/>
    </row>
    <row r="319929" spans="68:68" customFormat="1">
      <c r="BP319929" s="90"/>
    </row>
    <row r="319930" spans="68:68" customFormat="1">
      <c r="BP319930" s="90"/>
    </row>
    <row r="319931" spans="68:68" customFormat="1">
      <c r="BP319931" s="90"/>
    </row>
    <row r="319932" spans="68:68" customFormat="1">
      <c r="BP319932" s="90"/>
    </row>
    <row r="319933" spans="68:68" customFormat="1">
      <c r="BP319933" s="90"/>
    </row>
    <row r="319934" spans="68:68" customFormat="1">
      <c r="BP319934" s="90"/>
    </row>
    <row r="319935" spans="68:68" customFormat="1">
      <c r="BP319935" s="90"/>
    </row>
    <row r="319936" spans="68:68" customFormat="1">
      <c r="BP319936" s="90"/>
    </row>
    <row r="319937" spans="68:68" customFormat="1">
      <c r="BP319937" s="90"/>
    </row>
    <row r="319938" spans="68:68" customFormat="1">
      <c r="BP319938" s="90"/>
    </row>
    <row r="319939" spans="68:68" customFormat="1">
      <c r="BP319939" s="90"/>
    </row>
    <row r="319940" spans="68:68" customFormat="1">
      <c r="BP319940" s="90"/>
    </row>
    <row r="319941" spans="68:68" customFormat="1">
      <c r="BP319941" s="90"/>
    </row>
    <row r="319942" spans="68:68" customFormat="1">
      <c r="BP319942" s="90"/>
    </row>
    <row r="319943" spans="68:68" customFormat="1">
      <c r="BP319943" s="90"/>
    </row>
    <row r="319944" spans="68:68" customFormat="1">
      <c r="BP319944" s="90"/>
    </row>
    <row r="319945" spans="68:68" customFormat="1">
      <c r="BP319945" s="90"/>
    </row>
    <row r="319946" spans="68:68" customFormat="1">
      <c r="BP319946" s="90"/>
    </row>
    <row r="319947" spans="68:68" customFormat="1">
      <c r="BP319947" s="90"/>
    </row>
    <row r="319948" spans="68:68" customFormat="1">
      <c r="BP319948" s="90"/>
    </row>
    <row r="319949" spans="68:68" customFormat="1">
      <c r="BP319949" s="90"/>
    </row>
    <row r="319950" spans="68:68" customFormat="1">
      <c r="BP319950" s="90"/>
    </row>
    <row r="319951" spans="68:68" customFormat="1">
      <c r="BP319951" s="90"/>
    </row>
    <row r="319952" spans="68:68" customFormat="1">
      <c r="BP319952" s="90"/>
    </row>
    <row r="319953" spans="68:68" customFormat="1">
      <c r="BP319953" s="90"/>
    </row>
    <row r="319954" spans="68:68" customFormat="1">
      <c r="BP319954" s="90"/>
    </row>
    <row r="319955" spans="68:68" customFormat="1">
      <c r="BP319955" s="90"/>
    </row>
    <row r="319956" spans="68:68" customFormat="1">
      <c r="BP319956" s="90"/>
    </row>
    <row r="319957" spans="68:68" customFormat="1">
      <c r="BP319957" s="90"/>
    </row>
    <row r="319958" spans="68:68" customFormat="1">
      <c r="BP319958" s="90"/>
    </row>
    <row r="319959" spans="68:68" customFormat="1">
      <c r="BP319959" s="90"/>
    </row>
    <row r="319960" spans="68:68" customFormat="1">
      <c r="BP319960" s="90"/>
    </row>
    <row r="319961" spans="68:68" customFormat="1">
      <c r="BP319961" s="90"/>
    </row>
    <row r="319962" spans="68:68" customFormat="1">
      <c r="BP319962" s="90"/>
    </row>
    <row r="319963" spans="68:68" customFormat="1">
      <c r="BP319963" s="90"/>
    </row>
    <row r="319964" spans="68:68" customFormat="1">
      <c r="BP319964" s="90"/>
    </row>
    <row r="319965" spans="68:68" customFormat="1">
      <c r="BP319965" s="90"/>
    </row>
    <row r="319966" spans="68:68" customFormat="1">
      <c r="BP319966" s="90"/>
    </row>
    <row r="319967" spans="68:68" customFormat="1">
      <c r="BP319967" s="90"/>
    </row>
    <row r="319968" spans="68:68" customFormat="1">
      <c r="BP319968" s="90"/>
    </row>
    <row r="319969" spans="68:68" customFormat="1">
      <c r="BP319969" s="90"/>
    </row>
    <row r="319970" spans="68:68" customFormat="1">
      <c r="BP319970" s="90"/>
    </row>
    <row r="319971" spans="68:68" customFormat="1">
      <c r="BP319971" s="90"/>
    </row>
    <row r="319972" spans="68:68" customFormat="1">
      <c r="BP319972" s="90"/>
    </row>
    <row r="319973" spans="68:68" customFormat="1">
      <c r="BP319973" s="90"/>
    </row>
    <row r="319974" spans="68:68" customFormat="1">
      <c r="BP319974" s="90"/>
    </row>
    <row r="319975" spans="68:68" customFormat="1">
      <c r="BP319975" s="90"/>
    </row>
    <row r="319976" spans="68:68" customFormat="1">
      <c r="BP319976" s="90"/>
    </row>
    <row r="319977" spans="68:68" customFormat="1">
      <c r="BP319977" s="90"/>
    </row>
    <row r="319978" spans="68:68" customFormat="1">
      <c r="BP319978" s="90"/>
    </row>
    <row r="319979" spans="68:68" customFormat="1">
      <c r="BP319979" s="90"/>
    </row>
    <row r="319980" spans="68:68" customFormat="1">
      <c r="BP319980" s="90"/>
    </row>
    <row r="319981" spans="68:68" customFormat="1">
      <c r="BP319981" s="90"/>
    </row>
    <row r="319982" spans="68:68" customFormat="1">
      <c r="BP319982" s="90"/>
    </row>
    <row r="319983" spans="68:68" customFormat="1">
      <c r="BP319983" s="90"/>
    </row>
    <row r="319984" spans="68:68" customFormat="1">
      <c r="BP319984" s="90"/>
    </row>
    <row r="319985" spans="68:68" customFormat="1">
      <c r="BP319985" s="90"/>
    </row>
    <row r="319986" spans="68:68" customFormat="1">
      <c r="BP319986" s="90"/>
    </row>
    <row r="319987" spans="68:68" customFormat="1">
      <c r="BP319987" s="90"/>
    </row>
    <row r="319988" spans="68:68" customFormat="1">
      <c r="BP319988" s="90"/>
    </row>
    <row r="319989" spans="68:68" customFormat="1">
      <c r="BP319989" s="90"/>
    </row>
    <row r="319990" spans="68:68" customFormat="1">
      <c r="BP319990" s="90"/>
    </row>
    <row r="319991" spans="68:68" customFormat="1">
      <c r="BP319991" s="90"/>
    </row>
    <row r="319992" spans="68:68" customFormat="1">
      <c r="BP319992" s="90"/>
    </row>
    <row r="319993" spans="68:68" customFormat="1">
      <c r="BP319993" s="90"/>
    </row>
    <row r="319994" spans="68:68" customFormat="1">
      <c r="BP319994" s="90"/>
    </row>
    <row r="319995" spans="68:68" customFormat="1">
      <c r="BP319995" s="90"/>
    </row>
    <row r="319996" spans="68:68" customFormat="1">
      <c r="BP319996" s="90"/>
    </row>
    <row r="319997" spans="68:68" customFormat="1">
      <c r="BP319997" s="90"/>
    </row>
    <row r="319998" spans="68:68" customFormat="1">
      <c r="BP319998" s="90"/>
    </row>
    <row r="319999" spans="68:68" customFormat="1">
      <c r="BP319999" s="90"/>
    </row>
    <row r="320000" spans="68:68" customFormat="1">
      <c r="BP320000" s="90"/>
    </row>
    <row r="320001" spans="68:68" customFormat="1">
      <c r="BP320001" s="90"/>
    </row>
    <row r="320002" spans="68:68" customFormat="1">
      <c r="BP320002" s="90"/>
    </row>
    <row r="320003" spans="68:68" customFormat="1">
      <c r="BP320003" s="90"/>
    </row>
    <row r="320004" spans="68:68" customFormat="1">
      <c r="BP320004" s="90"/>
    </row>
    <row r="320005" spans="68:68" customFormat="1">
      <c r="BP320005" s="90"/>
    </row>
    <row r="320006" spans="68:68" customFormat="1">
      <c r="BP320006" s="90"/>
    </row>
    <row r="320007" spans="68:68" customFormat="1">
      <c r="BP320007" s="90"/>
    </row>
    <row r="320008" spans="68:68" customFormat="1">
      <c r="BP320008" s="90"/>
    </row>
    <row r="320009" spans="68:68" customFormat="1">
      <c r="BP320009" s="90"/>
    </row>
    <row r="320010" spans="68:68" customFormat="1">
      <c r="BP320010" s="90"/>
    </row>
    <row r="320011" spans="68:68" customFormat="1">
      <c r="BP320011" s="90"/>
    </row>
    <row r="320012" spans="68:68" customFormat="1">
      <c r="BP320012" s="90"/>
    </row>
    <row r="320013" spans="68:68" customFormat="1">
      <c r="BP320013" s="90"/>
    </row>
    <row r="320014" spans="68:68" customFormat="1">
      <c r="BP320014" s="90"/>
    </row>
    <row r="320015" spans="68:68" customFormat="1">
      <c r="BP320015" s="90"/>
    </row>
    <row r="320016" spans="68:68" customFormat="1">
      <c r="BP320016" s="90"/>
    </row>
    <row r="320017" spans="68:68" customFormat="1">
      <c r="BP320017" s="90"/>
    </row>
    <row r="320018" spans="68:68" customFormat="1">
      <c r="BP320018" s="90"/>
    </row>
    <row r="320019" spans="68:68" customFormat="1">
      <c r="BP320019" s="90"/>
    </row>
    <row r="320020" spans="68:68" customFormat="1">
      <c r="BP320020" s="90"/>
    </row>
    <row r="320021" spans="68:68" customFormat="1">
      <c r="BP320021" s="90"/>
    </row>
    <row r="320022" spans="68:68" customFormat="1">
      <c r="BP320022" s="90"/>
    </row>
    <row r="320023" spans="68:68" customFormat="1">
      <c r="BP320023" s="90"/>
    </row>
    <row r="320024" spans="68:68" customFormat="1">
      <c r="BP320024" s="90"/>
    </row>
    <row r="320025" spans="68:68" customFormat="1">
      <c r="BP320025" s="90"/>
    </row>
    <row r="320026" spans="68:68" customFormat="1">
      <c r="BP320026" s="90"/>
    </row>
    <row r="320027" spans="68:68" customFormat="1">
      <c r="BP320027" s="90"/>
    </row>
    <row r="320028" spans="68:68" customFormat="1">
      <c r="BP320028" s="90"/>
    </row>
    <row r="320029" spans="68:68" customFormat="1">
      <c r="BP320029" s="90"/>
    </row>
    <row r="320030" spans="68:68" customFormat="1">
      <c r="BP320030" s="90"/>
    </row>
    <row r="320031" spans="68:68" customFormat="1">
      <c r="BP320031" s="90"/>
    </row>
    <row r="320032" spans="68:68" customFormat="1">
      <c r="BP320032" s="90"/>
    </row>
    <row r="320033" spans="68:68" customFormat="1">
      <c r="BP320033" s="90"/>
    </row>
    <row r="320034" spans="68:68" customFormat="1">
      <c r="BP320034" s="90"/>
    </row>
    <row r="320035" spans="68:68" customFormat="1">
      <c r="BP320035" s="90"/>
    </row>
    <row r="320036" spans="68:68" customFormat="1">
      <c r="BP320036" s="90"/>
    </row>
    <row r="320037" spans="68:68" customFormat="1">
      <c r="BP320037" s="90"/>
    </row>
    <row r="320038" spans="68:68" customFormat="1">
      <c r="BP320038" s="90"/>
    </row>
    <row r="320039" spans="68:68" customFormat="1">
      <c r="BP320039" s="90"/>
    </row>
    <row r="320040" spans="68:68" customFormat="1">
      <c r="BP320040" s="90"/>
    </row>
    <row r="320041" spans="68:68" customFormat="1">
      <c r="BP320041" s="90"/>
    </row>
    <row r="320042" spans="68:68" customFormat="1">
      <c r="BP320042" s="90"/>
    </row>
    <row r="320043" spans="68:68" customFormat="1">
      <c r="BP320043" s="90"/>
    </row>
    <row r="320044" spans="68:68" customFormat="1">
      <c r="BP320044" s="90"/>
    </row>
    <row r="320045" spans="68:68" customFormat="1">
      <c r="BP320045" s="90"/>
    </row>
    <row r="320046" spans="68:68" customFormat="1">
      <c r="BP320046" s="90"/>
    </row>
    <row r="320047" spans="68:68" customFormat="1">
      <c r="BP320047" s="90"/>
    </row>
    <row r="320048" spans="68:68" customFormat="1">
      <c r="BP320048" s="90"/>
    </row>
    <row r="320049" spans="68:68" customFormat="1">
      <c r="BP320049" s="90"/>
    </row>
    <row r="320050" spans="68:68" customFormat="1">
      <c r="BP320050" s="90"/>
    </row>
    <row r="320051" spans="68:68" customFormat="1">
      <c r="BP320051" s="90"/>
    </row>
    <row r="320052" spans="68:68" customFormat="1">
      <c r="BP320052" s="90"/>
    </row>
    <row r="320053" spans="68:68" customFormat="1">
      <c r="BP320053" s="90"/>
    </row>
    <row r="320054" spans="68:68" customFormat="1">
      <c r="BP320054" s="90"/>
    </row>
    <row r="320055" spans="68:68" customFormat="1">
      <c r="BP320055" s="90"/>
    </row>
    <row r="320056" spans="68:68" customFormat="1">
      <c r="BP320056" s="90"/>
    </row>
    <row r="320057" spans="68:68" customFormat="1">
      <c r="BP320057" s="90"/>
    </row>
    <row r="320058" spans="68:68" customFormat="1">
      <c r="BP320058" s="90"/>
    </row>
    <row r="320059" spans="68:68" customFormat="1">
      <c r="BP320059" s="90"/>
    </row>
    <row r="320060" spans="68:68" customFormat="1">
      <c r="BP320060" s="90"/>
    </row>
    <row r="320061" spans="68:68" customFormat="1">
      <c r="BP320061" s="90"/>
    </row>
    <row r="320062" spans="68:68" customFormat="1">
      <c r="BP320062" s="90"/>
    </row>
    <row r="320063" spans="68:68" customFormat="1">
      <c r="BP320063" s="90"/>
    </row>
    <row r="320064" spans="68:68" customFormat="1">
      <c r="BP320064" s="90"/>
    </row>
    <row r="320065" spans="68:68" customFormat="1">
      <c r="BP320065" s="90"/>
    </row>
    <row r="320066" spans="68:68" customFormat="1">
      <c r="BP320066" s="90"/>
    </row>
    <row r="320067" spans="68:68" customFormat="1">
      <c r="BP320067" s="90"/>
    </row>
    <row r="320068" spans="68:68" customFormat="1">
      <c r="BP320068" s="90"/>
    </row>
    <row r="320069" spans="68:68" customFormat="1">
      <c r="BP320069" s="90"/>
    </row>
    <row r="320070" spans="68:68" customFormat="1">
      <c r="BP320070" s="90"/>
    </row>
    <row r="320071" spans="68:68" customFormat="1">
      <c r="BP320071" s="90"/>
    </row>
    <row r="320072" spans="68:68" customFormat="1">
      <c r="BP320072" s="90"/>
    </row>
    <row r="320073" spans="68:68" customFormat="1">
      <c r="BP320073" s="90"/>
    </row>
    <row r="320074" spans="68:68" customFormat="1">
      <c r="BP320074" s="90"/>
    </row>
    <row r="320075" spans="68:68" customFormat="1">
      <c r="BP320075" s="90"/>
    </row>
    <row r="320076" spans="68:68" customFormat="1">
      <c r="BP320076" s="90"/>
    </row>
    <row r="320077" spans="68:68" customFormat="1">
      <c r="BP320077" s="90"/>
    </row>
    <row r="320078" spans="68:68" customFormat="1">
      <c r="BP320078" s="90"/>
    </row>
    <row r="320079" spans="68:68" customFormat="1">
      <c r="BP320079" s="90"/>
    </row>
    <row r="320080" spans="68:68" customFormat="1">
      <c r="BP320080" s="90"/>
    </row>
    <row r="320081" spans="68:68" customFormat="1">
      <c r="BP320081" s="90"/>
    </row>
    <row r="320082" spans="68:68" customFormat="1">
      <c r="BP320082" s="90"/>
    </row>
    <row r="320083" spans="68:68" customFormat="1">
      <c r="BP320083" s="90"/>
    </row>
    <row r="320084" spans="68:68" customFormat="1">
      <c r="BP320084" s="90"/>
    </row>
    <row r="320085" spans="68:68" customFormat="1">
      <c r="BP320085" s="90"/>
    </row>
    <row r="320086" spans="68:68" customFormat="1">
      <c r="BP320086" s="90"/>
    </row>
    <row r="320087" spans="68:68" customFormat="1">
      <c r="BP320087" s="90"/>
    </row>
    <row r="320088" spans="68:68" customFormat="1">
      <c r="BP320088" s="90"/>
    </row>
    <row r="320089" spans="68:68" customFormat="1">
      <c r="BP320089" s="90"/>
    </row>
    <row r="320090" spans="68:68" customFormat="1">
      <c r="BP320090" s="90"/>
    </row>
    <row r="320091" spans="68:68" customFormat="1">
      <c r="BP320091" s="90"/>
    </row>
    <row r="320092" spans="68:68" customFormat="1">
      <c r="BP320092" s="90"/>
    </row>
    <row r="320093" spans="68:68" customFormat="1">
      <c r="BP320093" s="90"/>
    </row>
    <row r="320094" spans="68:68" customFormat="1">
      <c r="BP320094" s="90"/>
    </row>
    <row r="320095" spans="68:68" customFormat="1">
      <c r="BP320095" s="90"/>
    </row>
    <row r="320096" spans="68:68" customFormat="1">
      <c r="BP320096" s="90"/>
    </row>
    <row r="320097" spans="68:68" customFormat="1">
      <c r="BP320097" s="90"/>
    </row>
    <row r="320098" spans="68:68" customFormat="1">
      <c r="BP320098" s="90"/>
    </row>
    <row r="320099" spans="68:68" customFormat="1">
      <c r="BP320099" s="90"/>
    </row>
    <row r="320100" spans="68:68" customFormat="1">
      <c r="BP320100" s="90"/>
    </row>
    <row r="320101" spans="68:68" customFormat="1">
      <c r="BP320101" s="90"/>
    </row>
    <row r="320102" spans="68:68" customFormat="1">
      <c r="BP320102" s="90"/>
    </row>
    <row r="320103" spans="68:68" customFormat="1">
      <c r="BP320103" s="90"/>
    </row>
    <row r="320104" spans="68:68" customFormat="1">
      <c r="BP320104" s="90"/>
    </row>
    <row r="320105" spans="68:68" customFormat="1">
      <c r="BP320105" s="90"/>
    </row>
    <row r="320106" spans="68:68" customFormat="1">
      <c r="BP320106" s="90"/>
    </row>
    <row r="320107" spans="68:68" customFormat="1">
      <c r="BP320107" s="90"/>
    </row>
    <row r="320108" spans="68:68" customFormat="1">
      <c r="BP320108" s="90"/>
    </row>
    <row r="320109" spans="68:68" customFormat="1">
      <c r="BP320109" s="90"/>
    </row>
    <row r="320110" spans="68:68" customFormat="1">
      <c r="BP320110" s="90"/>
    </row>
    <row r="320111" spans="68:68" customFormat="1">
      <c r="BP320111" s="90"/>
    </row>
    <row r="320112" spans="68:68" customFormat="1">
      <c r="BP320112" s="90"/>
    </row>
    <row r="320113" spans="68:68" customFormat="1">
      <c r="BP320113" s="90"/>
    </row>
    <row r="320114" spans="68:68" customFormat="1">
      <c r="BP320114" s="90"/>
    </row>
    <row r="320115" spans="68:68" customFormat="1">
      <c r="BP320115" s="90"/>
    </row>
    <row r="320116" spans="68:68" customFormat="1">
      <c r="BP320116" s="90"/>
    </row>
    <row r="320117" spans="68:68" customFormat="1">
      <c r="BP320117" s="90"/>
    </row>
    <row r="320118" spans="68:68" customFormat="1">
      <c r="BP320118" s="90"/>
    </row>
    <row r="320119" spans="68:68" customFormat="1">
      <c r="BP320119" s="90"/>
    </row>
    <row r="320120" spans="68:68" customFormat="1">
      <c r="BP320120" s="90"/>
    </row>
    <row r="320121" spans="68:68" customFormat="1">
      <c r="BP320121" s="90"/>
    </row>
    <row r="320122" spans="68:68" customFormat="1">
      <c r="BP320122" s="90"/>
    </row>
    <row r="320123" spans="68:68" customFormat="1">
      <c r="BP320123" s="90"/>
    </row>
    <row r="320124" spans="68:68" customFormat="1">
      <c r="BP320124" s="90"/>
    </row>
    <row r="320125" spans="68:68" customFormat="1">
      <c r="BP320125" s="90"/>
    </row>
    <row r="320126" spans="68:68" customFormat="1">
      <c r="BP320126" s="90"/>
    </row>
    <row r="320127" spans="68:68" customFormat="1">
      <c r="BP320127" s="90"/>
    </row>
    <row r="320128" spans="68:68" customFormat="1">
      <c r="BP320128" s="90"/>
    </row>
    <row r="320129" spans="68:68" customFormat="1">
      <c r="BP320129" s="90"/>
    </row>
    <row r="320130" spans="68:68" customFormat="1">
      <c r="BP320130" s="90"/>
    </row>
    <row r="320131" spans="68:68" customFormat="1">
      <c r="BP320131" s="90"/>
    </row>
    <row r="320132" spans="68:68" customFormat="1">
      <c r="BP320132" s="90"/>
    </row>
    <row r="320133" spans="68:68" customFormat="1">
      <c r="BP320133" s="90"/>
    </row>
    <row r="320134" spans="68:68" customFormat="1">
      <c r="BP320134" s="90"/>
    </row>
    <row r="320135" spans="68:68" customFormat="1">
      <c r="BP320135" s="90"/>
    </row>
    <row r="320136" spans="68:68" customFormat="1">
      <c r="BP320136" s="90"/>
    </row>
    <row r="320137" spans="68:68" customFormat="1">
      <c r="BP320137" s="90"/>
    </row>
    <row r="320138" spans="68:68" customFormat="1">
      <c r="BP320138" s="90"/>
    </row>
    <row r="320139" spans="68:68" customFormat="1">
      <c r="BP320139" s="90"/>
    </row>
    <row r="320140" spans="68:68" customFormat="1">
      <c r="BP320140" s="90"/>
    </row>
    <row r="320141" spans="68:68" customFormat="1">
      <c r="BP320141" s="90"/>
    </row>
    <row r="320142" spans="68:68" customFormat="1">
      <c r="BP320142" s="90"/>
    </row>
    <row r="320143" spans="68:68" customFormat="1">
      <c r="BP320143" s="90"/>
    </row>
    <row r="320144" spans="68:68" customFormat="1">
      <c r="BP320144" s="90"/>
    </row>
    <row r="320145" spans="68:68" customFormat="1">
      <c r="BP320145" s="90"/>
    </row>
    <row r="320146" spans="68:68" customFormat="1">
      <c r="BP320146" s="90"/>
    </row>
    <row r="320147" spans="68:68" customFormat="1">
      <c r="BP320147" s="90"/>
    </row>
    <row r="320148" spans="68:68" customFormat="1">
      <c r="BP320148" s="90"/>
    </row>
    <row r="320149" spans="68:68" customFormat="1">
      <c r="BP320149" s="90"/>
    </row>
    <row r="320150" spans="68:68" customFormat="1">
      <c r="BP320150" s="90"/>
    </row>
    <row r="320151" spans="68:68" customFormat="1">
      <c r="BP320151" s="90"/>
    </row>
    <row r="320152" spans="68:68" customFormat="1">
      <c r="BP320152" s="90"/>
    </row>
    <row r="320153" spans="68:68" customFormat="1">
      <c r="BP320153" s="90"/>
    </row>
    <row r="320154" spans="68:68" customFormat="1">
      <c r="BP320154" s="90"/>
    </row>
    <row r="320155" spans="68:68" customFormat="1">
      <c r="BP320155" s="90"/>
    </row>
    <row r="320156" spans="68:68" customFormat="1">
      <c r="BP320156" s="90"/>
    </row>
    <row r="320157" spans="68:68" customFormat="1">
      <c r="BP320157" s="90"/>
    </row>
    <row r="320158" spans="68:68" customFormat="1">
      <c r="BP320158" s="90"/>
    </row>
    <row r="320159" spans="68:68" customFormat="1">
      <c r="BP320159" s="90"/>
    </row>
    <row r="320160" spans="68:68" customFormat="1">
      <c r="BP320160" s="90"/>
    </row>
    <row r="320161" spans="68:68" customFormat="1">
      <c r="BP320161" s="90"/>
    </row>
    <row r="320162" spans="68:68" customFormat="1">
      <c r="BP320162" s="90"/>
    </row>
    <row r="320163" spans="68:68" customFormat="1">
      <c r="BP320163" s="90"/>
    </row>
    <row r="320164" spans="68:68" customFormat="1">
      <c r="BP320164" s="90"/>
    </row>
    <row r="320165" spans="68:68" customFormat="1">
      <c r="BP320165" s="90"/>
    </row>
    <row r="320166" spans="68:68" customFormat="1">
      <c r="BP320166" s="90"/>
    </row>
    <row r="320167" spans="68:68" customFormat="1">
      <c r="BP320167" s="90"/>
    </row>
    <row r="320168" spans="68:68" customFormat="1">
      <c r="BP320168" s="90"/>
    </row>
    <row r="320169" spans="68:68" customFormat="1">
      <c r="BP320169" s="90"/>
    </row>
    <row r="320170" spans="68:68" customFormat="1">
      <c r="BP320170" s="90"/>
    </row>
    <row r="320171" spans="68:68" customFormat="1">
      <c r="BP320171" s="90"/>
    </row>
    <row r="320172" spans="68:68" customFormat="1">
      <c r="BP320172" s="90"/>
    </row>
    <row r="320173" spans="68:68" customFormat="1">
      <c r="BP320173" s="90"/>
    </row>
    <row r="320174" spans="68:68" customFormat="1">
      <c r="BP320174" s="90"/>
    </row>
    <row r="320175" spans="68:68" customFormat="1">
      <c r="BP320175" s="90"/>
    </row>
    <row r="320176" spans="68:68" customFormat="1">
      <c r="BP320176" s="90"/>
    </row>
    <row r="320177" spans="68:68" customFormat="1">
      <c r="BP320177" s="90"/>
    </row>
    <row r="320178" spans="68:68" customFormat="1">
      <c r="BP320178" s="90"/>
    </row>
    <row r="320179" spans="68:68" customFormat="1">
      <c r="BP320179" s="90"/>
    </row>
    <row r="320180" spans="68:68" customFormat="1">
      <c r="BP320180" s="90"/>
    </row>
    <row r="320181" spans="68:68" customFormat="1">
      <c r="BP320181" s="90"/>
    </row>
    <row r="320182" spans="68:68" customFormat="1">
      <c r="BP320182" s="90"/>
    </row>
    <row r="320183" spans="68:68" customFormat="1">
      <c r="BP320183" s="90"/>
    </row>
    <row r="320184" spans="68:68" customFormat="1">
      <c r="BP320184" s="90"/>
    </row>
    <row r="320185" spans="68:68" customFormat="1">
      <c r="BP320185" s="90"/>
    </row>
    <row r="320186" spans="68:68" customFormat="1">
      <c r="BP320186" s="90"/>
    </row>
    <row r="320187" spans="68:68" customFormat="1">
      <c r="BP320187" s="90"/>
    </row>
    <row r="320188" spans="68:68" customFormat="1">
      <c r="BP320188" s="90"/>
    </row>
    <row r="320189" spans="68:68" customFormat="1">
      <c r="BP320189" s="90"/>
    </row>
    <row r="320190" spans="68:68" customFormat="1">
      <c r="BP320190" s="90"/>
    </row>
    <row r="320191" spans="68:68" customFormat="1">
      <c r="BP320191" s="90"/>
    </row>
    <row r="320192" spans="68:68" customFormat="1">
      <c r="BP320192" s="90"/>
    </row>
    <row r="320193" spans="68:68" customFormat="1">
      <c r="BP320193" s="90"/>
    </row>
    <row r="320194" spans="68:68" customFormat="1">
      <c r="BP320194" s="90"/>
    </row>
    <row r="320195" spans="68:68" customFormat="1">
      <c r="BP320195" s="90"/>
    </row>
    <row r="320196" spans="68:68" customFormat="1">
      <c r="BP320196" s="90"/>
    </row>
    <row r="320197" spans="68:68" customFormat="1">
      <c r="BP320197" s="90"/>
    </row>
    <row r="320198" spans="68:68" customFormat="1">
      <c r="BP320198" s="90"/>
    </row>
    <row r="320199" spans="68:68" customFormat="1">
      <c r="BP320199" s="90"/>
    </row>
    <row r="320200" spans="68:68" customFormat="1">
      <c r="BP320200" s="90"/>
    </row>
    <row r="320201" spans="68:68" customFormat="1">
      <c r="BP320201" s="90"/>
    </row>
    <row r="320202" spans="68:68" customFormat="1">
      <c r="BP320202" s="90"/>
    </row>
    <row r="320203" spans="68:68" customFormat="1">
      <c r="BP320203" s="90"/>
    </row>
    <row r="320204" spans="68:68" customFormat="1">
      <c r="BP320204" s="90"/>
    </row>
    <row r="320205" spans="68:68" customFormat="1">
      <c r="BP320205" s="90"/>
    </row>
    <row r="320206" spans="68:68" customFormat="1">
      <c r="BP320206" s="90"/>
    </row>
    <row r="320207" spans="68:68" customFormat="1">
      <c r="BP320207" s="90"/>
    </row>
    <row r="320208" spans="68:68" customFormat="1">
      <c r="BP320208" s="90"/>
    </row>
    <row r="320209" spans="68:68" customFormat="1">
      <c r="BP320209" s="90"/>
    </row>
    <row r="320210" spans="68:68" customFormat="1">
      <c r="BP320210" s="90"/>
    </row>
    <row r="320211" spans="68:68" customFormat="1">
      <c r="BP320211" s="90"/>
    </row>
    <row r="320212" spans="68:68" customFormat="1">
      <c r="BP320212" s="90"/>
    </row>
    <row r="320213" spans="68:68" customFormat="1">
      <c r="BP320213" s="90"/>
    </row>
    <row r="320214" spans="68:68" customFormat="1">
      <c r="BP320214" s="90"/>
    </row>
    <row r="320215" spans="68:68" customFormat="1">
      <c r="BP320215" s="90"/>
    </row>
    <row r="320216" spans="68:68" customFormat="1">
      <c r="BP320216" s="90"/>
    </row>
    <row r="320217" spans="68:68" customFormat="1">
      <c r="BP320217" s="90"/>
    </row>
    <row r="320218" spans="68:68" customFormat="1">
      <c r="BP320218" s="90"/>
    </row>
    <row r="320219" spans="68:68" customFormat="1">
      <c r="BP320219" s="90"/>
    </row>
    <row r="320220" spans="68:68" customFormat="1">
      <c r="BP320220" s="90"/>
    </row>
    <row r="320221" spans="68:68" customFormat="1">
      <c r="BP320221" s="90"/>
    </row>
    <row r="320222" spans="68:68" customFormat="1">
      <c r="BP320222" s="90"/>
    </row>
    <row r="320223" spans="68:68" customFormat="1">
      <c r="BP320223" s="90"/>
    </row>
    <row r="320224" spans="68:68" customFormat="1">
      <c r="BP320224" s="90"/>
    </row>
    <row r="320225" spans="68:68" customFormat="1">
      <c r="BP320225" s="90"/>
    </row>
    <row r="320226" spans="68:68" customFormat="1">
      <c r="BP320226" s="90"/>
    </row>
    <row r="320227" spans="68:68" customFormat="1">
      <c r="BP320227" s="90"/>
    </row>
    <row r="320228" spans="68:68" customFormat="1">
      <c r="BP320228" s="90"/>
    </row>
    <row r="320229" spans="68:68" customFormat="1">
      <c r="BP320229" s="90"/>
    </row>
    <row r="320230" spans="68:68" customFormat="1">
      <c r="BP320230" s="90"/>
    </row>
    <row r="320231" spans="68:68" customFormat="1">
      <c r="BP320231" s="90"/>
    </row>
    <row r="320232" spans="68:68" customFormat="1">
      <c r="BP320232" s="90"/>
    </row>
    <row r="320233" spans="68:68" customFormat="1">
      <c r="BP320233" s="90"/>
    </row>
    <row r="320234" spans="68:68" customFormat="1">
      <c r="BP320234" s="90"/>
    </row>
    <row r="320235" spans="68:68" customFormat="1">
      <c r="BP320235" s="90"/>
    </row>
    <row r="320236" spans="68:68" customFormat="1">
      <c r="BP320236" s="90"/>
    </row>
    <row r="320237" spans="68:68" customFormat="1">
      <c r="BP320237" s="90"/>
    </row>
    <row r="320238" spans="68:68" customFormat="1">
      <c r="BP320238" s="90"/>
    </row>
    <row r="320239" spans="68:68" customFormat="1">
      <c r="BP320239" s="90"/>
    </row>
    <row r="320240" spans="68:68" customFormat="1">
      <c r="BP320240" s="90"/>
    </row>
    <row r="320241" spans="68:68" customFormat="1">
      <c r="BP320241" s="90"/>
    </row>
    <row r="320242" spans="68:68" customFormat="1">
      <c r="BP320242" s="90"/>
    </row>
    <row r="320243" spans="68:68" customFormat="1">
      <c r="BP320243" s="90"/>
    </row>
    <row r="320244" spans="68:68" customFormat="1">
      <c r="BP320244" s="90"/>
    </row>
    <row r="320245" spans="68:68" customFormat="1">
      <c r="BP320245" s="90"/>
    </row>
    <row r="320246" spans="68:68" customFormat="1">
      <c r="BP320246" s="90"/>
    </row>
    <row r="320247" spans="68:68" customFormat="1">
      <c r="BP320247" s="90"/>
    </row>
    <row r="320248" spans="68:68" customFormat="1">
      <c r="BP320248" s="90"/>
    </row>
    <row r="320249" spans="68:68" customFormat="1">
      <c r="BP320249" s="90"/>
    </row>
    <row r="320250" spans="68:68" customFormat="1">
      <c r="BP320250" s="90"/>
    </row>
    <row r="320251" spans="68:68" customFormat="1">
      <c r="BP320251" s="90"/>
    </row>
    <row r="320252" spans="68:68" customFormat="1">
      <c r="BP320252" s="90"/>
    </row>
    <row r="320253" spans="68:68" customFormat="1">
      <c r="BP320253" s="90"/>
    </row>
    <row r="320254" spans="68:68" customFormat="1">
      <c r="BP320254" s="90"/>
    </row>
    <row r="320255" spans="68:68" customFormat="1">
      <c r="BP320255" s="90"/>
    </row>
    <row r="320256" spans="68:68" customFormat="1">
      <c r="BP320256" s="90"/>
    </row>
    <row r="320257" spans="68:68" customFormat="1">
      <c r="BP320257" s="90"/>
    </row>
    <row r="320258" spans="68:68" customFormat="1">
      <c r="BP320258" s="90"/>
    </row>
    <row r="320259" spans="68:68" customFormat="1">
      <c r="BP320259" s="90"/>
    </row>
    <row r="320260" spans="68:68" customFormat="1">
      <c r="BP320260" s="90"/>
    </row>
    <row r="320261" spans="68:68" customFormat="1">
      <c r="BP320261" s="90"/>
    </row>
    <row r="320262" spans="68:68" customFormat="1">
      <c r="BP320262" s="90"/>
    </row>
    <row r="320263" spans="68:68" customFormat="1">
      <c r="BP320263" s="90"/>
    </row>
    <row r="320264" spans="68:68" customFormat="1">
      <c r="BP320264" s="90"/>
    </row>
    <row r="320265" spans="68:68" customFormat="1">
      <c r="BP320265" s="90"/>
    </row>
    <row r="320266" spans="68:68" customFormat="1">
      <c r="BP320266" s="90"/>
    </row>
    <row r="320267" spans="68:68" customFormat="1">
      <c r="BP320267" s="90"/>
    </row>
    <row r="320268" spans="68:68" customFormat="1">
      <c r="BP320268" s="90"/>
    </row>
    <row r="320269" spans="68:68" customFormat="1">
      <c r="BP320269" s="90"/>
    </row>
    <row r="320270" spans="68:68" customFormat="1">
      <c r="BP320270" s="90"/>
    </row>
    <row r="320271" spans="68:68" customFormat="1">
      <c r="BP320271" s="90"/>
    </row>
    <row r="320272" spans="68:68" customFormat="1">
      <c r="BP320272" s="90"/>
    </row>
    <row r="320273" spans="68:68" customFormat="1">
      <c r="BP320273" s="90"/>
    </row>
    <row r="320274" spans="68:68" customFormat="1">
      <c r="BP320274" s="90"/>
    </row>
    <row r="320275" spans="68:68" customFormat="1">
      <c r="BP320275" s="90"/>
    </row>
    <row r="320276" spans="68:68" customFormat="1">
      <c r="BP320276" s="90"/>
    </row>
    <row r="320277" spans="68:68" customFormat="1">
      <c r="BP320277" s="90"/>
    </row>
    <row r="320278" spans="68:68" customFormat="1">
      <c r="BP320278" s="90"/>
    </row>
    <row r="320279" spans="68:68" customFormat="1">
      <c r="BP320279" s="90"/>
    </row>
    <row r="320280" spans="68:68" customFormat="1">
      <c r="BP320280" s="90"/>
    </row>
    <row r="320281" spans="68:68" customFormat="1">
      <c r="BP320281" s="90"/>
    </row>
    <row r="320282" spans="68:68" customFormat="1">
      <c r="BP320282" s="90"/>
    </row>
    <row r="320283" spans="68:68" customFormat="1">
      <c r="BP320283" s="90"/>
    </row>
    <row r="320284" spans="68:68" customFormat="1">
      <c r="BP320284" s="90"/>
    </row>
    <row r="320285" spans="68:68" customFormat="1">
      <c r="BP320285" s="90"/>
    </row>
    <row r="320286" spans="68:68" customFormat="1">
      <c r="BP320286" s="90"/>
    </row>
    <row r="320287" spans="68:68" customFormat="1">
      <c r="BP320287" s="90"/>
    </row>
    <row r="320288" spans="68:68" customFormat="1">
      <c r="BP320288" s="90"/>
    </row>
    <row r="320289" spans="68:68" customFormat="1">
      <c r="BP320289" s="90"/>
    </row>
    <row r="320290" spans="68:68" customFormat="1">
      <c r="BP320290" s="90"/>
    </row>
    <row r="320291" spans="68:68" customFormat="1">
      <c r="BP320291" s="90"/>
    </row>
    <row r="320292" spans="68:68" customFormat="1">
      <c r="BP320292" s="90"/>
    </row>
    <row r="320293" spans="68:68" customFormat="1">
      <c r="BP320293" s="90"/>
    </row>
    <row r="320294" spans="68:68" customFormat="1">
      <c r="BP320294" s="90"/>
    </row>
    <row r="320295" spans="68:68" customFormat="1">
      <c r="BP320295" s="90"/>
    </row>
    <row r="320296" spans="68:68" customFormat="1">
      <c r="BP320296" s="90"/>
    </row>
    <row r="320297" spans="68:68" customFormat="1">
      <c r="BP320297" s="90"/>
    </row>
    <row r="320298" spans="68:68" customFormat="1">
      <c r="BP320298" s="90"/>
    </row>
    <row r="320299" spans="68:68" customFormat="1">
      <c r="BP320299" s="90"/>
    </row>
    <row r="320300" spans="68:68" customFormat="1">
      <c r="BP320300" s="90"/>
    </row>
    <row r="320301" spans="68:68" customFormat="1">
      <c r="BP320301" s="90"/>
    </row>
    <row r="320302" spans="68:68" customFormat="1">
      <c r="BP320302" s="90"/>
    </row>
    <row r="320303" spans="68:68" customFormat="1">
      <c r="BP320303" s="90"/>
    </row>
    <row r="320304" spans="68:68" customFormat="1">
      <c r="BP320304" s="90"/>
    </row>
    <row r="320305" spans="68:68" customFormat="1">
      <c r="BP320305" s="90"/>
    </row>
    <row r="320306" spans="68:68" customFormat="1">
      <c r="BP320306" s="90"/>
    </row>
    <row r="320307" spans="68:68" customFormat="1">
      <c r="BP320307" s="90"/>
    </row>
    <row r="320308" spans="68:68" customFormat="1">
      <c r="BP320308" s="90"/>
    </row>
    <row r="320309" spans="68:68" customFormat="1">
      <c r="BP320309" s="90"/>
    </row>
    <row r="320310" spans="68:68" customFormat="1">
      <c r="BP320310" s="90"/>
    </row>
    <row r="320311" spans="68:68" customFormat="1">
      <c r="BP320311" s="90"/>
    </row>
    <row r="320312" spans="68:68" customFormat="1">
      <c r="BP320312" s="90"/>
    </row>
    <row r="320313" spans="68:68" customFormat="1">
      <c r="BP320313" s="90"/>
    </row>
    <row r="320314" spans="68:68" customFormat="1">
      <c r="BP320314" s="90"/>
    </row>
    <row r="320315" spans="68:68" customFormat="1">
      <c r="BP320315" s="90"/>
    </row>
    <row r="320316" spans="68:68" customFormat="1">
      <c r="BP320316" s="90"/>
    </row>
    <row r="320317" spans="68:68" customFormat="1">
      <c r="BP320317" s="90"/>
    </row>
    <row r="320318" spans="68:68" customFormat="1">
      <c r="BP320318" s="90"/>
    </row>
    <row r="320319" spans="68:68" customFormat="1">
      <c r="BP320319" s="90"/>
    </row>
    <row r="320320" spans="68:68" customFormat="1">
      <c r="BP320320" s="90"/>
    </row>
    <row r="320321" spans="68:68" customFormat="1">
      <c r="BP320321" s="90"/>
    </row>
    <row r="320322" spans="68:68" customFormat="1">
      <c r="BP320322" s="90"/>
    </row>
    <row r="320323" spans="68:68" customFormat="1">
      <c r="BP320323" s="90"/>
    </row>
    <row r="320324" spans="68:68" customFormat="1">
      <c r="BP320324" s="90"/>
    </row>
    <row r="320325" spans="68:68" customFormat="1">
      <c r="BP320325" s="90"/>
    </row>
    <row r="320326" spans="68:68" customFormat="1">
      <c r="BP320326" s="90"/>
    </row>
    <row r="320327" spans="68:68" customFormat="1">
      <c r="BP320327" s="90"/>
    </row>
    <row r="320328" spans="68:68" customFormat="1">
      <c r="BP320328" s="90"/>
    </row>
    <row r="320329" spans="68:68" customFormat="1">
      <c r="BP320329" s="90"/>
    </row>
    <row r="320330" spans="68:68" customFormat="1">
      <c r="BP320330" s="90"/>
    </row>
    <row r="320331" spans="68:68" customFormat="1">
      <c r="BP320331" s="90"/>
    </row>
    <row r="320332" spans="68:68" customFormat="1">
      <c r="BP320332" s="90"/>
    </row>
    <row r="320333" spans="68:68" customFormat="1">
      <c r="BP320333" s="90"/>
    </row>
    <row r="320334" spans="68:68" customFormat="1">
      <c r="BP320334" s="90"/>
    </row>
    <row r="320335" spans="68:68" customFormat="1">
      <c r="BP320335" s="90"/>
    </row>
    <row r="320336" spans="68:68" customFormat="1">
      <c r="BP320336" s="90"/>
    </row>
    <row r="320337" spans="68:68" customFormat="1">
      <c r="BP320337" s="90"/>
    </row>
    <row r="320338" spans="68:68" customFormat="1">
      <c r="BP320338" s="90"/>
    </row>
    <row r="320339" spans="68:68" customFormat="1">
      <c r="BP320339" s="90"/>
    </row>
    <row r="320340" spans="68:68" customFormat="1">
      <c r="BP320340" s="90"/>
    </row>
    <row r="320341" spans="68:68" customFormat="1">
      <c r="BP320341" s="90"/>
    </row>
    <row r="320342" spans="68:68" customFormat="1">
      <c r="BP320342" s="90"/>
    </row>
    <row r="320343" spans="68:68" customFormat="1">
      <c r="BP320343" s="90"/>
    </row>
    <row r="320344" spans="68:68" customFormat="1">
      <c r="BP320344" s="90"/>
    </row>
    <row r="320345" spans="68:68" customFormat="1">
      <c r="BP320345" s="90"/>
    </row>
    <row r="320346" spans="68:68" customFormat="1">
      <c r="BP320346" s="90"/>
    </row>
    <row r="320347" spans="68:68" customFormat="1">
      <c r="BP320347" s="90"/>
    </row>
    <row r="320348" spans="68:68" customFormat="1">
      <c r="BP320348" s="90"/>
    </row>
    <row r="320349" spans="68:68" customFormat="1">
      <c r="BP320349" s="90"/>
    </row>
    <row r="320350" spans="68:68" customFormat="1">
      <c r="BP320350" s="90"/>
    </row>
    <row r="320351" spans="68:68" customFormat="1">
      <c r="BP320351" s="90"/>
    </row>
    <row r="320352" spans="68:68" customFormat="1">
      <c r="BP320352" s="90"/>
    </row>
    <row r="320353" spans="68:68" customFormat="1">
      <c r="BP320353" s="90"/>
    </row>
    <row r="320354" spans="68:68" customFormat="1">
      <c r="BP320354" s="90"/>
    </row>
    <row r="320355" spans="68:68" customFormat="1">
      <c r="BP320355" s="90"/>
    </row>
    <row r="320356" spans="68:68" customFormat="1">
      <c r="BP320356" s="90"/>
    </row>
    <row r="320357" spans="68:68" customFormat="1">
      <c r="BP320357" s="90"/>
    </row>
    <row r="320358" spans="68:68" customFormat="1">
      <c r="BP320358" s="90"/>
    </row>
    <row r="320359" spans="68:68" customFormat="1">
      <c r="BP320359" s="90"/>
    </row>
    <row r="320360" spans="68:68" customFormat="1">
      <c r="BP320360" s="90"/>
    </row>
    <row r="320361" spans="68:68" customFormat="1">
      <c r="BP320361" s="90"/>
    </row>
    <row r="320362" spans="68:68" customFormat="1">
      <c r="BP320362" s="90"/>
    </row>
    <row r="320363" spans="68:68" customFormat="1">
      <c r="BP320363" s="90"/>
    </row>
    <row r="320364" spans="68:68" customFormat="1">
      <c r="BP320364" s="90"/>
    </row>
    <row r="320365" spans="68:68" customFormat="1">
      <c r="BP320365" s="90"/>
    </row>
    <row r="320366" spans="68:68" customFormat="1">
      <c r="BP320366" s="90"/>
    </row>
    <row r="320367" spans="68:68" customFormat="1">
      <c r="BP320367" s="90"/>
    </row>
    <row r="320368" spans="68:68" customFormat="1">
      <c r="BP320368" s="90"/>
    </row>
    <row r="320369" spans="68:68" customFormat="1">
      <c r="BP320369" s="90"/>
    </row>
    <row r="320370" spans="68:68" customFormat="1">
      <c r="BP320370" s="90"/>
    </row>
    <row r="320371" spans="68:68" customFormat="1">
      <c r="BP320371" s="90"/>
    </row>
    <row r="320372" spans="68:68" customFormat="1">
      <c r="BP320372" s="90"/>
    </row>
    <row r="320373" spans="68:68" customFormat="1">
      <c r="BP320373" s="90"/>
    </row>
    <row r="320374" spans="68:68" customFormat="1">
      <c r="BP320374" s="90"/>
    </row>
    <row r="320375" spans="68:68" customFormat="1">
      <c r="BP320375" s="90"/>
    </row>
    <row r="320376" spans="68:68" customFormat="1">
      <c r="BP320376" s="90"/>
    </row>
    <row r="320377" spans="68:68" customFormat="1">
      <c r="BP320377" s="90"/>
    </row>
    <row r="320378" spans="68:68" customFormat="1">
      <c r="BP320378" s="90"/>
    </row>
    <row r="320379" spans="68:68" customFormat="1">
      <c r="BP320379" s="90"/>
    </row>
    <row r="320380" spans="68:68" customFormat="1">
      <c r="BP320380" s="90"/>
    </row>
    <row r="320381" spans="68:68" customFormat="1">
      <c r="BP320381" s="90"/>
    </row>
    <row r="320382" spans="68:68" customFormat="1">
      <c r="BP320382" s="90"/>
    </row>
    <row r="320383" spans="68:68" customFormat="1">
      <c r="BP320383" s="90"/>
    </row>
    <row r="320384" spans="68:68" customFormat="1">
      <c r="BP320384" s="90"/>
    </row>
    <row r="320385" spans="68:68" customFormat="1">
      <c r="BP320385" s="90"/>
    </row>
    <row r="320386" spans="68:68" customFormat="1">
      <c r="BP320386" s="90"/>
    </row>
    <row r="320387" spans="68:68" customFormat="1">
      <c r="BP320387" s="90"/>
    </row>
    <row r="320388" spans="68:68" customFormat="1">
      <c r="BP320388" s="90"/>
    </row>
    <row r="320389" spans="68:68" customFormat="1">
      <c r="BP320389" s="90"/>
    </row>
    <row r="320390" spans="68:68" customFormat="1">
      <c r="BP320390" s="90"/>
    </row>
    <row r="320391" spans="68:68" customFormat="1">
      <c r="BP320391" s="90"/>
    </row>
    <row r="320392" spans="68:68" customFormat="1">
      <c r="BP320392" s="90"/>
    </row>
    <row r="320393" spans="68:68" customFormat="1">
      <c r="BP320393" s="90"/>
    </row>
    <row r="320394" spans="68:68" customFormat="1">
      <c r="BP320394" s="90"/>
    </row>
    <row r="320395" spans="68:68" customFormat="1">
      <c r="BP320395" s="90"/>
    </row>
    <row r="320396" spans="68:68" customFormat="1">
      <c r="BP320396" s="90"/>
    </row>
    <row r="320397" spans="68:68" customFormat="1">
      <c r="BP320397" s="90"/>
    </row>
    <row r="320398" spans="68:68" customFormat="1">
      <c r="BP320398" s="90"/>
    </row>
    <row r="320399" spans="68:68" customFormat="1">
      <c r="BP320399" s="90"/>
    </row>
    <row r="320400" spans="68:68" customFormat="1">
      <c r="BP320400" s="90"/>
    </row>
    <row r="320401" spans="68:68" customFormat="1">
      <c r="BP320401" s="90"/>
    </row>
    <row r="320402" spans="68:68" customFormat="1">
      <c r="BP320402" s="90"/>
    </row>
    <row r="320403" spans="68:68" customFormat="1">
      <c r="BP320403" s="90"/>
    </row>
    <row r="320404" spans="68:68" customFormat="1">
      <c r="BP320404" s="90"/>
    </row>
    <row r="320405" spans="68:68" customFormat="1">
      <c r="BP320405" s="90"/>
    </row>
    <row r="320406" spans="68:68" customFormat="1">
      <c r="BP320406" s="90"/>
    </row>
    <row r="320407" spans="68:68" customFormat="1">
      <c r="BP320407" s="90"/>
    </row>
    <row r="320408" spans="68:68" customFormat="1">
      <c r="BP320408" s="90"/>
    </row>
    <row r="320409" spans="68:68" customFormat="1">
      <c r="BP320409" s="90"/>
    </row>
    <row r="320410" spans="68:68" customFormat="1">
      <c r="BP320410" s="90"/>
    </row>
    <row r="320411" spans="68:68" customFormat="1">
      <c r="BP320411" s="90"/>
    </row>
    <row r="320412" spans="68:68" customFormat="1">
      <c r="BP320412" s="90"/>
    </row>
    <row r="320413" spans="68:68" customFormat="1">
      <c r="BP320413" s="90"/>
    </row>
    <row r="320414" spans="68:68" customFormat="1">
      <c r="BP320414" s="90"/>
    </row>
    <row r="320415" spans="68:68" customFormat="1">
      <c r="BP320415" s="90"/>
    </row>
    <row r="320416" spans="68:68" customFormat="1">
      <c r="BP320416" s="90"/>
    </row>
    <row r="320417" spans="68:68" customFormat="1">
      <c r="BP320417" s="90"/>
    </row>
    <row r="320418" spans="68:68" customFormat="1">
      <c r="BP320418" s="90"/>
    </row>
    <row r="320419" spans="68:68" customFormat="1">
      <c r="BP320419" s="90"/>
    </row>
    <row r="320420" spans="68:68" customFormat="1">
      <c r="BP320420" s="90"/>
    </row>
    <row r="320421" spans="68:68" customFormat="1">
      <c r="BP320421" s="90"/>
    </row>
    <row r="320422" spans="68:68" customFormat="1">
      <c r="BP320422" s="90"/>
    </row>
    <row r="320423" spans="68:68" customFormat="1">
      <c r="BP320423" s="90"/>
    </row>
    <row r="320424" spans="68:68" customFormat="1">
      <c r="BP320424" s="90"/>
    </row>
    <row r="320425" spans="68:68" customFormat="1">
      <c r="BP320425" s="90"/>
    </row>
    <row r="320426" spans="68:68" customFormat="1">
      <c r="BP320426" s="90"/>
    </row>
    <row r="320427" spans="68:68" customFormat="1">
      <c r="BP320427" s="90"/>
    </row>
    <row r="320428" spans="68:68" customFormat="1">
      <c r="BP320428" s="90"/>
    </row>
    <row r="320429" spans="68:68" customFormat="1">
      <c r="BP320429" s="90"/>
    </row>
    <row r="320430" spans="68:68" customFormat="1">
      <c r="BP320430" s="90"/>
    </row>
    <row r="320431" spans="68:68" customFormat="1">
      <c r="BP320431" s="90"/>
    </row>
    <row r="320432" spans="68:68" customFormat="1">
      <c r="BP320432" s="90"/>
    </row>
    <row r="320433" spans="68:68" customFormat="1">
      <c r="BP320433" s="90"/>
    </row>
    <row r="320434" spans="68:68" customFormat="1">
      <c r="BP320434" s="90"/>
    </row>
    <row r="320435" spans="68:68" customFormat="1">
      <c r="BP320435" s="90"/>
    </row>
    <row r="320436" spans="68:68" customFormat="1">
      <c r="BP320436" s="90"/>
    </row>
    <row r="320437" spans="68:68" customFormat="1">
      <c r="BP320437" s="90"/>
    </row>
    <row r="320438" spans="68:68" customFormat="1">
      <c r="BP320438" s="90"/>
    </row>
    <row r="320439" spans="68:68" customFormat="1">
      <c r="BP320439" s="90"/>
    </row>
    <row r="320440" spans="68:68" customFormat="1">
      <c r="BP320440" s="90"/>
    </row>
    <row r="320441" spans="68:68" customFormat="1">
      <c r="BP320441" s="90"/>
    </row>
    <row r="320442" spans="68:68" customFormat="1">
      <c r="BP320442" s="90"/>
    </row>
    <row r="320443" spans="68:68" customFormat="1">
      <c r="BP320443" s="90"/>
    </row>
    <row r="320444" spans="68:68" customFormat="1">
      <c r="BP320444" s="90"/>
    </row>
    <row r="320445" spans="68:68" customFormat="1">
      <c r="BP320445" s="90"/>
    </row>
    <row r="320446" spans="68:68" customFormat="1">
      <c r="BP320446" s="90"/>
    </row>
    <row r="320447" spans="68:68" customFormat="1">
      <c r="BP320447" s="90"/>
    </row>
    <row r="320448" spans="68:68" customFormat="1">
      <c r="BP320448" s="90"/>
    </row>
    <row r="320449" spans="68:68" customFormat="1">
      <c r="BP320449" s="90"/>
    </row>
    <row r="320450" spans="68:68" customFormat="1">
      <c r="BP320450" s="90"/>
    </row>
    <row r="320451" spans="68:68" customFormat="1">
      <c r="BP320451" s="90"/>
    </row>
    <row r="320452" spans="68:68" customFormat="1">
      <c r="BP320452" s="90"/>
    </row>
    <row r="320453" spans="68:68" customFormat="1">
      <c r="BP320453" s="90"/>
    </row>
    <row r="320454" spans="68:68" customFormat="1">
      <c r="BP320454" s="90"/>
    </row>
    <row r="320455" spans="68:68" customFormat="1">
      <c r="BP320455" s="90"/>
    </row>
    <row r="320456" spans="68:68" customFormat="1">
      <c r="BP320456" s="90"/>
    </row>
    <row r="320457" spans="68:68" customFormat="1">
      <c r="BP320457" s="90"/>
    </row>
    <row r="320458" spans="68:68" customFormat="1">
      <c r="BP320458" s="90"/>
    </row>
    <row r="320459" spans="68:68" customFormat="1">
      <c r="BP320459" s="90"/>
    </row>
    <row r="320460" spans="68:68" customFormat="1">
      <c r="BP320460" s="90"/>
    </row>
    <row r="320461" spans="68:68" customFormat="1">
      <c r="BP320461" s="90"/>
    </row>
    <row r="320462" spans="68:68" customFormat="1">
      <c r="BP320462" s="90"/>
    </row>
    <row r="320463" spans="68:68" customFormat="1">
      <c r="BP320463" s="90"/>
    </row>
    <row r="320464" spans="68:68" customFormat="1">
      <c r="BP320464" s="90"/>
    </row>
    <row r="320465" spans="68:68" customFormat="1">
      <c r="BP320465" s="90"/>
    </row>
    <row r="320466" spans="68:68" customFormat="1">
      <c r="BP320466" s="90"/>
    </row>
    <row r="320467" spans="68:68" customFormat="1">
      <c r="BP320467" s="90"/>
    </row>
    <row r="320468" spans="68:68" customFormat="1">
      <c r="BP320468" s="90"/>
    </row>
    <row r="320469" spans="68:68" customFormat="1">
      <c r="BP320469" s="90"/>
    </row>
    <row r="320470" spans="68:68" customFormat="1">
      <c r="BP320470" s="90"/>
    </row>
    <row r="320471" spans="68:68" customFormat="1">
      <c r="BP320471" s="90"/>
    </row>
    <row r="320472" spans="68:68" customFormat="1">
      <c r="BP320472" s="90"/>
    </row>
    <row r="320473" spans="68:68" customFormat="1">
      <c r="BP320473" s="90"/>
    </row>
    <row r="320474" spans="68:68" customFormat="1">
      <c r="BP320474" s="90"/>
    </row>
    <row r="320475" spans="68:68" customFormat="1">
      <c r="BP320475" s="90"/>
    </row>
    <row r="320476" spans="68:68" customFormat="1">
      <c r="BP320476" s="90"/>
    </row>
    <row r="320477" spans="68:68" customFormat="1">
      <c r="BP320477" s="90"/>
    </row>
    <row r="320478" spans="68:68" customFormat="1">
      <c r="BP320478" s="90"/>
    </row>
    <row r="320479" spans="68:68" customFormat="1">
      <c r="BP320479" s="90"/>
    </row>
    <row r="320480" spans="68:68" customFormat="1">
      <c r="BP320480" s="90"/>
    </row>
    <row r="320481" spans="68:68" customFormat="1">
      <c r="BP320481" s="90"/>
    </row>
    <row r="320482" spans="68:68" customFormat="1">
      <c r="BP320482" s="90"/>
    </row>
    <row r="320483" spans="68:68" customFormat="1">
      <c r="BP320483" s="90"/>
    </row>
    <row r="320484" spans="68:68" customFormat="1">
      <c r="BP320484" s="90"/>
    </row>
    <row r="320485" spans="68:68" customFormat="1">
      <c r="BP320485" s="90"/>
    </row>
    <row r="320486" spans="68:68" customFormat="1">
      <c r="BP320486" s="90"/>
    </row>
    <row r="320487" spans="68:68" customFormat="1">
      <c r="BP320487" s="90"/>
    </row>
    <row r="320488" spans="68:68" customFormat="1">
      <c r="BP320488" s="90"/>
    </row>
    <row r="320489" spans="68:68" customFormat="1">
      <c r="BP320489" s="90"/>
    </row>
    <row r="320490" spans="68:68" customFormat="1">
      <c r="BP320490" s="90"/>
    </row>
    <row r="320491" spans="68:68" customFormat="1">
      <c r="BP320491" s="90"/>
    </row>
    <row r="320492" spans="68:68" customFormat="1">
      <c r="BP320492" s="90"/>
    </row>
    <row r="320493" spans="68:68" customFormat="1">
      <c r="BP320493" s="90"/>
    </row>
    <row r="320494" spans="68:68" customFormat="1">
      <c r="BP320494" s="90"/>
    </row>
    <row r="320495" spans="68:68" customFormat="1">
      <c r="BP320495" s="90"/>
    </row>
    <row r="320496" spans="68:68" customFormat="1">
      <c r="BP320496" s="90"/>
    </row>
    <row r="320497" spans="68:68" customFormat="1">
      <c r="BP320497" s="90"/>
    </row>
    <row r="320498" spans="68:68" customFormat="1">
      <c r="BP320498" s="90"/>
    </row>
    <row r="320499" spans="68:68" customFormat="1">
      <c r="BP320499" s="90"/>
    </row>
    <row r="320500" spans="68:68" customFormat="1">
      <c r="BP320500" s="90"/>
    </row>
    <row r="320501" spans="68:68" customFormat="1">
      <c r="BP320501" s="90"/>
    </row>
    <row r="320502" spans="68:68" customFormat="1">
      <c r="BP320502" s="90"/>
    </row>
    <row r="320503" spans="68:68" customFormat="1">
      <c r="BP320503" s="90"/>
    </row>
    <row r="320504" spans="68:68" customFormat="1">
      <c r="BP320504" s="90"/>
    </row>
    <row r="320505" spans="68:68" customFormat="1">
      <c r="BP320505" s="90"/>
    </row>
    <row r="320506" spans="68:68" customFormat="1">
      <c r="BP320506" s="90"/>
    </row>
    <row r="320507" spans="68:68" customFormat="1">
      <c r="BP320507" s="90"/>
    </row>
    <row r="320508" spans="68:68" customFormat="1">
      <c r="BP320508" s="90"/>
    </row>
    <row r="320509" spans="68:68" customFormat="1">
      <c r="BP320509" s="90"/>
    </row>
    <row r="320510" spans="68:68" customFormat="1">
      <c r="BP320510" s="90"/>
    </row>
    <row r="320511" spans="68:68" customFormat="1">
      <c r="BP320511" s="90"/>
    </row>
    <row r="320512" spans="68:68" customFormat="1">
      <c r="BP320512" s="90"/>
    </row>
    <row r="320513" spans="68:68" customFormat="1">
      <c r="BP320513" s="90"/>
    </row>
    <row r="320514" spans="68:68" customFormat="1">
      <c r="BP320514" s="90"/>
    </row>
    <row r="320515" spans="68:68" customFormat="1">
      <c r="BP320515" s="90"/>
    </row>
    <row r="320516" spans="68:68" customFormat="1">
      <c r="BP320516" s="90"/>
    </row>
    <row r="320517" spans="68:68" customFormat="1">
      <c r="BP320517" s="90"/>
    </row>
    <row r="320518" spans="68:68" customFormat="1">
      <c r="BP320518" s="90"/>
    </row>
    <row r="320519" spans="68:68" customFormat="1">
      <c r="BP320519" s="90"/>
    </row>
    <row r="320520" spans="68:68" customFormat="1">
      <c r="BP320520" s="90"/>
    </row>
    <row r="320521" spans="68:68" customFormat="1">
      <c r="BP320521" s="90"/>
    </row>
    <row r="320522" spans="68:68" customFormat="1">
      <c r="BP320522" s="90"/>
    </row>
    <row r="320523" spans="68:68" customFormat="1">
      <c r="BP320523" s="90"/>
    </row>
    <row r="320524" spans="68:68" customFormat="1">
      <c r="BP320524" s="90"/>
    </row>
    <row r="320525" spans="68:68" customFormat="1">
      <c r="BP320525" s="90"/>
    </row>
    <row r="320526" spans="68:68" customFormat="1">
      <c r="BP320526" s="90"/>
    </row>
    <row r="320527" spans="68:68" customFormat="1">
      <c r="BP320527" s="90"/>
    </row>
    <row r="320528" spans="68:68" customFormat="1">
      <c r="BP320528" s="90"/>
    </row>
    <row r="320529" spans="68:68" customFormat="1">
      <c r="BP320529" s="90"/>
    </row>
    <row r="320530" spans="68:68" customFormat="1">
      <c r="BP320530" s="90"/>
    </row>
    <row r="320531" spans="68:68" customFormat="1">
      <c r="BP320531" s="90"/>
    </row>
    <row r="320532" spans="68:68" customFormat="1">
      <c r="BP320532" s="90"/>
    </row>
    <row r="320533" spans="68:68" customFormat="1">
      <c r="BP320533" s="90"/>
    </row>
    <row r="320534" spans="68:68" customFormat="1">
      <c r="BP320534" s="90"/>
    </row>
    <row r="320535" spans="68:68" customFormat="1">
      <c r="BP320535" s="90"/>
    </row>
    <row r="320536" spans="68:68" customFormat="1">
      <c r="BP320536" s="90"/>
    </row>
    <row r="320537" spans="68:68" customFormat="1">
      <c r="BP320537" s="90"/>
    </row>
    <row r="320538" spans="68:68" customFormat="1">
      <c r="BP320538" s="90"/>
    </row>
    <row r="320539" spans="68:68" customFormat="1">
      <c r="BP320539" s="90"/>
    </row>
    <row r="320540" spans="68:68" customFormat="1">
      <c r="BP320540" s="90"/>
    </row>
    <row r="320541" spans="68:68" customFormat="1">
      <c r="BP320541" s="90"/>
    </row>
    <row r="320542" spans="68:68" customFormat="1">
      <c r="BP320542" s="90"/>
    </row>
    <row r="320543" spans="68:68" customFormat="1">
      <c r="BP320543" s="90"/>
    </row>
    <row r="320544" spans="68:68" customFormat="1">
      <c r="BP320544" s="90"/>
    </row>
    <row r="320545" spans="68:68" customFormat="1">
      <c r="BP320545" s="90"/>
    </row>
    <row r="320546" spans="68:68" customFormat="1">
      <c r="BP320546" s="90"/>
    </row>
    <row r="320547" spans="68:68" customFormat="1">
      <c r="BP320547" s="90"/>
    </row>
    <row r="320548" spans="68:68" customFormat="1">
      <c r="BP320548" s="90"/>
    </row>
    <row r="320549" spans="68:68" customFormat="1">
      <c r="BP320549" s="90"/>
    </row>
    <row r="320550" spans="68:68" customFormat="1">
      <c r="BP320550" s="90"/>
    </row>
    <row r="320551" spans="68:68" customFormat="1">
      <c r="BP320551" s="90"/>
    </row>
    <row r="320552" spans="68:68" customFormat="1">
      <c r="BP320552" s="90"/>
    </row>
    <row r="320553" spans="68:68" customFormat="1">
      <c r="BP320553" s="90"/>
    </row>
    <row r="320554" spans="68:68" customFormat="1">
      <c r="BP320554" s="90"/>
    </row>
    <row r="320555" spans="68:68" customFormat="1">
      <c r="BP320555" s="90"/>
    </row>
    <row r="320556" spans="68:68" customFormat="1">
      <c r="BP320556" s="90"/>
    </row>
    <row r="320557" spans="68:68" customFormat="1">
      <c r="BP320557" s="90"/>
    </row>
    <row r="320558" spans="68:68" customFormat="1">
      <c r="BP320558" s="90"/>
    </row>
    <row r="320559" spans="68:68" customFormat="1">
      <c r="BP320559" s="90"/>
    </row>
    <row r="320560" spans="68:68" customFormat="1">
      <c r="BP320560" s="90"/>
    </row>
    <row r="320561" spans="68:68" customFormat="1">
      <c r="BP320561" s="90"/>
    </row>
    <row r="320562" spans="68:68" customFormat="1">
      <c r="BP320562" s="90"/>
    </row>
    <row r="320563" spans="68:68" customFormat="1">
      <c r="BP320563" s="90"/>
    </row>
    <row r="320564" spans="68:68" customFormat="1">
      <c r="BP320564" s="90"/>
    </row>
    <row r="320565" spans="68:68" customFormat="1">
      <c r="BP320565" s="90"/>
    </row>
    <row r="320566" spans="68:68" customFormat="1">
      <c r="BP320566" s="90"/>
    </row>
    <row r="320567" spans="68:68" customFormat="1">
      <c r="BP320567" s="90"/>
    </row>
    <row r="320568" spans="68:68" customFormat="1">
      <c r="BP320568" s="90"/>
    </row>
    <row r="320569" spans="68:68" customFormat="1">
      <c r="BP320569" s="90"/>
    </row>
    <row r="320570" spans="68:68" customFormat="1">
      <c r="BP320570" s="90"/>
    </row>
    <row r="320571" spans="68:68" customFormat="1">
      <c r="BP320571" s="90"/>
    </row>
    <row r="320572" spans="68:68" customFormat="1">
      <c r="BP320572" s="90"/>
    </row>
    <row r="320573" spans="68:68" customFormat="1">
      <c r="BP320573" s="90"/>
    </row>
    <row r="320574" spans="68:68" customFormat="1">
      <c r="BP320574" s="90"/>
    </row>
    <row r="320575" spans="68:68" customFormat="1">
      <c r="BP320575" s="90"/>
    </row>
    <row r="320576" spans="68:68" customFormat="1">
      <c r="BP320576" s="90"/>
    </row>
    <row r="320577" spans="68:68" customFormat="1">
      <c r="BP320577" s="90"/>
    </row>
    <row r="320578" spans="68:68" customFormat="1">
      <c r="BP320578" s="90"/>
    </row>
    <row r="320579" spans="68:68" customFormat="1">
      <c r="BP320579" s="90"/>
    </row>
    <row r="320580" spans="68:68" customFormat="1">
      <c r="BP320580" s="90"/>
    </row>
    <row r="320581" spans="68:68" customFormat="1">
      <c r="BP320581" s="90"/>
    </row>
    <row r="320582" spans="68:68" customFormat="1">
      <c r="BP320582" s="90"/>
    </row>
    <row r="320583" spans="68:68" customFormat="1">
      <c r="BP320583" s="90"/>
    </row>
    <row r="320584" spans="68:68" customFormat="1">
      <c r="BP320584" s="90"/>
    </row>
    <row r="320585" spans="68:68" customFormat="1">
      <c r="BP320585" s="90"/>
    </row>
    <row r="320586" spans="68:68" customFormat="1">
      <c r="BP320586" s="90"/>
    </row>
    <row r="320587" spans="68:68" customFormat="1">
      <c r="BP320587" s="90"/>
    </row>
    <row r="320588" spans="68:68" customFormat="1">
      <c r="BP320588" s="90"/>
    </row>
    <row r="320589" spans="68:68" customFormat="1">
      <c r="BP320589" s="90"/>
    </row>
    <row r="320590" spans="68:68" customFormat="1">
      <c r="BP320590" s="90"/>
    </row>
    <row r="320591" spans="68:68" customFormat="1">
      <c r="BP320591" s="90"/>
    </row>
    <row r="320592" spans="68:68" customFormat="1">
      <c r="BP320592" s="90"/>
    </row>
    <row r="320593" spans="68:68" customFormat="1">
      <c r="BP320593" s="90"/>
    </row>
    <row r="320594" spans="68:68" customFormat="1">
      <c r="BP320594" s="90"/>
    </row>
    <row r="320595" spans="68:68" customFormat="1">
      <c r="BP320595" s="90"/>
    </row>
    <row r="320596" spans="68:68" customFormat="1">
      <c r="BP320596" s="90"/>
    </row>
    <row r="320597" spans="68:68" customFormat="1">
      <c r="BP320597" s="90"/>
    </row>
    <row r="320598" spans="68:68" customFormat="1">
      <c r="BP320598" s="90"/>
    </row>
    <row r="320599" spans="68:68" customFormat="1">
      <c r="BP320599" s="90"/>
    </row>
    <row r="320600" spans="68:68" customFormat="1">
      <c r="BP320600" s="90"/>
    </row>
    <row r="320601" spans="68:68" customFormat="1">
      <c r="BP320601" s="90"/>
    </row>
    <row r="320602" spans="68:68" customFormat="1">
      <c r="BP320602" s="90"/>
    </row>
    <row r="320603" spans="68:68" customFormat="1">
      <c r="BP320603" s="90"/>
    </row>
    <row r="320604" spans="68:68" customFormat="1">
      <c r="BP320604" s="90"/>
    </row>
    <row r="320605" spans="68:68" customFormat="1">
      <c r="BP320605" s="90"/>
    </row>
    <row r="320606" spans="68:68" customFormat="1">
      <c r="BP320606" s="90"/>
    </row>
    <row r="320607" spans="68:68" customFormat="1">
      <c r="BP320607" s="90"/>
    </row>
    <row r="320608" spans="68:68" customFormat="1">
      <c r="BP320608" s="90"/>
    </row>
    <row r="320609" spans="68:68" customFormat="1">
      <c r="BP320609" s="90"/>
    </row>
    <row r="320610" spans="68:68" customFormat="1">
      <c r="BP320610" s="90"/>
    </row>
    <row r="320611" spans="68:68" customFormat="1">
      <c r="BP320611" s="90"/>
    </row>
    <row r="320612" spans="68:68" customFormat="1">
      <c r="BP320612" s="90"/>
    </row>
    <row r="320613" spans="68:68" customFormat="1">
      <c r="BP320613" s="90"/>
    </row>
    <row r="320614" spans="68:68" customFormat="1">
      <c r="BP320614" s="90"/>
    </row>
    <row r="320615" spans="68:68" customFormat="1">
      <c r="BP320615" s="90"/>
    </row>
    <row r="320616" spans="68:68" customFormat="1">
      <c r="BP320616" s="90"/>
    </row>
    <row r="320617" spans="68:68" customFormat="1">
      <c r="BP320617" s="90"/>
    </row>
    <row r="320618" spans="68:68" customFormat="1">
      <c r="BP320618" s="90"/>
    </row>
    <row r="320619" spans="68:68" customFormat="1">
      <c r="BP320619" s="90"/>
    </row>
    <row r="320620" spans="68:68" customFormat="1">
      <c r="BP320620" s="90"/>
    </row>
    <row r="320621" spans="68:68" customFormat="1">
      <c r="BP320621" s="90"/>
    </row>
    <row r="320622" spans="68:68" customFormat="1">
      <c r="BP320622" s="90"/>
    </row>
    <row r="320623" spans="68:68" customFormat="1">
      <c r="BP320623" s="90"/>
    </row>
    <row r="320624" spans="68:68" customFormat="1">
      <c r="BP320624" s="90"/>
    </row>
    <row r="320625" spans="68:68" customFormat="1">
      <c r="BP320625" s="90"/>
    </row>
    <row r="320626" spans="68:68" customFormat="1">
      <c r="BP320626" s="90"/>
    </row>
    <row r="320627" spans="68:68" customFormat="1">
      <c r="BP320627" s="90"/>
    </row>
    <row r="320628" spans="68:68" customFormat="1">
      <c r="BP320628" s="90"/>
    </row>
    <row r="320629" spans="68:68" customFormat="1">
      <c r="BP320629" s="90"/>
    </row>
    <row r="320630" spans="68:68" customFormat="1">
      <c r="BP320630" s="90"/>
    </row>
    <row r="320631" spans="68:68" customFormat="1">
      <c r="BP320631" s="90"/>
    </row>
    <row r="320632" spans="68:68" customFormat="1">
      <c r="BP320632" s="90"/>
    </row>
    <row r="320633" spans="68:68" customFormat="1">
      <c r="BP320633" s="90"/>
    </row>
    <row r="320634" spans="68:68" customFormat="1">
      <c r="BP320634" s="90"/>
    </row>
    <row r="320635" spans="68:68" customFormat="1">
      <c r="BP320635" s="90"/>
    </row>
    <row r="320636" spans="68:68" customFormat="1">
      <c r="BP320636" s="90"/>
    </row>
    <row r="320637" spans="68:68" customFormat="1">
      <c r="BP320637" s="90"/>
    </row>
    <row r="320638" spans="68:68" customFormat="1">
      <c r="BP320638" s="90"/>
    </row>
    <row r="320639" spans="68:68" customFormat="1">
      <c r="BP320639" s="90"/>
    </row>
    <row r="320640" spans="68:68" customFormat="1">
      <c r="BP320640" s="90"/>
    </row>
    <row r="320641" spans="68:68" customFormat="1">
      <c r="BP320641" s="90"/>
    </row>
    <row r="320642" spans="68:68" customFormat="1">
      <c r="BP320642" s="90"/>
    </row>
    <row r="320643" spans="68:68" customFormat="1">
      <c r="BP320643" s="90"/>
    </row>
    <row r="320644" spans="68:68" customFormat="1">
      <c r="BP320644" s="90"/>
    </row>
    <row r="320645" spans="68:68" customFormat="1">
      <c r="BP320645" s="90"/>
    </row>
    <row r="320646" spans="68:68" customFormat="1">
      <c r="BP320646" s="90"/>
    </row>
    <row r="320647" spans="68:68" customFormat="1">
      <c r="BP320647" s="90"/>
    </row>
    <row r="320648" spans="68:68" customFormat="1">
      <c r="BP320648" s="90"/>
    </row>
    <row r="320649" spans="68:68" customFormat="1">
      <c r="BP320649" s="90"/>
    </row>
    <row r="320650" spans="68:68" customFormat="1">
      <c r="BP320650" s="90"/>
    </row>
    <row r="320651" spans="68:68" customFormat="1">
      <c r="BP320651" s="90"/>
    </row>
    <row r="320652" spans="68:68" customFormat="1">
      <c r="BP320652" s="90"/>
    </row>
    <row r="320653" spans="68:68" customFormat="1">
      <c r="BP320653" s="90"/>
    </row>
    <row r="320654" spans="68:68" customFormat="1">
      <c r="BP320654" s="90"/>
    </row>
    <row r="320655" spans="68:68" customFormat="1">
      <c r="BP320655" s="90"/>
    </row>
    <row r="320656" spans="68:68" customFormat="1">
      <c r="BP320656" s="90"/>
    </row>
    <row r="320657" spans="68:68" customFormat="1">
      <c r="BP320657" s="90"/>
    </row>
    <row r="320658" spans="68:68" customFormat="1">
      <c r="BP320658" s="90"/>
    </row>
    <row r="320659" spans="68:68" customFormat="1">
      <c r="BP320659" s="90"/>
    </row>
    <row r="320660" spans="68:68" customFormat="1">
      <c r="BP320660" s="90"/>
    </row>
    <row r="320661" spans="68:68" customFormat="1">
      <c r="BP320661" s="90"/>
    </row>
    <row r="320662" spans="68:68" customFormat="1">
      <c r="BP320662" s="90"/>
    </row>
    <row r="320663" spans="68:68" customFormat="1">
      <c r="BP320663" s="90"/>
    </row>
    <row r="320664" spans="68:68" customFormat="1">
      <c r="BP320664" s="90"/>
    </row>
    <row r="320665" spans="68:68" customFormat="1">
      <c r="BP320665" s="90"/>
    </row>
    <row r="320666" spans="68:68" customFormat="1">
      <c r="BP320666" s="90"/>
    </row>
    <row r="320667" spans="68:68" customFormat="1">
      <c r="BP320667" s="90"/>
    </row>
    <row r="320668" spans="68:68" customFormat="1">
      <c r="BP320668" s="90"/>
    </row>
    <row r="320669" spans="68:68" customFormat="1">
      <c r="BP320669" s="90"/>
    </row>
    <row r="320670" spans="68:68" customFormat="1">
      <c r="BP320670" s="90"/>
    </row>
    <row r="320671" spans="68:68" customFormat="1">
      <c r="BP320671" s="90"/>
    </row>
    <row r="320672" spans="68:68" customFormat="1">
      <c r="BP320672" s="90"/>
    </row>
    <row r="320673" spans="68:68" customFormat="1">
      <c r="BP320673" s="90"/>
    </row>
    <row r="320674" spans="68:68" customFormat="1">
      <c r="BP320674" s="90"/>
    </row>
    <row r="320675" spans="68:68" customFormat="1">
      <c r="BP320675" s="90"/>
    </row>
    <row r="320676" spans="68:68" customFormat="1">
      <c r="BP320676" s="90"/>
    </row>
    <row r="320677" spans="68:68" customFormat="1">
      <c r="BP320677" s="90"/>
    </row>
    <row r="320678" spans="68:68" customFormat="1">
      <c r="BP320678" s="90"/>
    </row>
    <row r="320679" spans="68:68" customFormat="1">
      <c r="BP320679" s="90"/>
    </row>
    <row r="320680" spans="68:68" customFormat="1">
      <c r="BP320680" s="90"/>
    </row>
    <row r="320681" spans="68:68" customFormat="1">
      <c r="BP320681" s="90"/>
    </row>
    <row r="320682" spans="68:68" customFormat="1">
      <c r="BP320682" s="90"/>
    </row>
    <row r="320683" spans="68:68" customFormat="1">
      <c r="BP320683" s="90"/>
    </row>
    <row r="320684" spans="68:68" customFormat="1">
      <c r="BP320684" s="90"/>
    </row>
    <row r="320685" spans="68:68" customFormat="1">
      <c r="BP320685" s="90"/>
    </row>
    <row r="320686" spans="68:68" customFormat="1">
      <c r="BP320686" s="90"/>
    </row>
    <row r="320687" spans="68:68" customFormat="1">
      <c r="BP320687" s="90"/>
    </row>
    <row r="320688" spans="68:68" customFormat="1">
      <c r="BP320688" s="90"/>
    </row>
    <row r="320689" spans="68:68" customFormat="1">
      <c r="BP320689" s="90"/>
    </row>
    <row r="320690" spans="68:68" customFormat="1">
      <c r="BP320690" s="90"/>
    </row>
    <row r="320691" spans="68:68" customFormat="1">
      <c r="BP320691" s="90"/>
    </row>
    <row r="320692" spans="68:68" customFormat="1">
      <c r="BP320692" s="90"/>
    </row>
    <row r="320693" spans="68:68" customFormat="1">
      <c r="BP320693" s="90"/>
    </row>
    <row r="320694" spans="68:68" customFormat="1">
      <c r="BP320694" s="90"/>
    </row>
    <row r="320695" spans="68:68" customFormat="1">
      <c r="BP320695" s="90"/>
    </row>
    <row r="320696" spans="68:68" customFormat="1">
      <c r="BP320696" s="90"/>
    </row>
    <row r="320697" spans="68:68" customFormat="1">
      <c r="BP320697" s="90"/>
    </row>
    <row r="320698" spans="68:68" customFormat="1">
      <c r="BP320698" s="90"/>
    </row>
    <row r="320699" spans="68:68" customFormat="1">
      <c r="BP320699" s="90"/>
    </row>
    <row r="320700" spans="68:68" customFormat="1">
      <c r="BP320700" s="90"/>
    </row>
    <row r="320701" spans="68:68" customFormat="1">
      <c r="BP320701" s="90"/>
    </row>
    <row r="320702" spans="68:68" customFormat="1">
      <c r="BP320702" s="90"/>
    </row>
    <row r="320703" spans="68:68" customFormat="1">
      <c r="BP320703" s="90"/>
    </row>
    <row r="320704" spans="68:68" customFormat="1">
      <c r="BP320704" s="90"/>
    </row>
    <row r="320705" spans="68:68" customFormat="1">
      <c r="BP320705" s="90"/>
    </row>
    <row r="320706" spans="68:68" customFormat="1">
      <c r="BP320706" s="90"/>
    </row>
    <row r="320707" spans="68:68" customFormat="1">
      <c r="BP320707" s="90"/>
    </row>
    <row r="320708" spans="68:68" customFormat="1">
      <c r="BP320708" s="90"/>
    </row>
    <row r="320709" spans="68:68" customFormat="1">
      <c r="BP320709" s="90"/>
    </row>
    <row r="320710" spans="68:68" customFormat="1">
      <c r="BP320710" s="90"/>
    </row>
    <row r="320711" spans="68:68" customFormat="1">
      <c r="BP320711" s="90"/>
    </row>
    <row r="320712" spans="68:68" customFormat="1">
      <c r="BP320712" s="90"/>
    </row>
    <row r="320713" spans="68:68" customFormat="1">
      <c r="BP320713" s="90"/>
    </row>
    <row r="320714" spans="68:68" customFormat="1">
      <c r="BP320714" s="90"/>
    </row>
    <row r="320715" spans="68:68" customFormat="1">
      <c r="BP320715" s="90"/>
    </row>
    <row r="320716" spans="68:68" customFormat="1">
      <c r="BP320716" s="90"/>
    </row>
    <row r="320717" spans="68:68" customFormat="1">
      <c r="BP320717" s="90"/>
    </row>
    <row r="320718" spans="68:68" customFormat="1">
      <c r="BP320718" s="90"/>
    </row>
    <row r="320719" spans="68:68" customFormat="1">
      <c r="BP320719" s="90"/>
    </row>
    <row r="320720" spans="68:68" customFormat="1">
      <c r="BP320720" s="90"/>
    </row>
    <row r="320721" spans="68:68" customFormat="1">
      <c r="BP320721" s="90"/>
    </row>
    <row r="320722" spans="68:68" customFormat="1">
      <c r="BP320722" s="90"/>
    </row>
    <row r="320723" spans="68:68" customFormat="1">
      <c r="BP320723" s="90"/>
    </row>
    <row r="320724" spans="68:68" customFormat="1">
      <c r="BP320724" s="90"/>
    </row>
    <row r="320725" spans="68:68" customFormat="1">
      <c r="BP320725" s="90"/>
    </row>
    <row r="320726" spans="68:68" customFormat="1">
      <c r="BP320726" s="90"/>
    </row>
    <row r="320727" spans="68:68" customFormat="1">
      <c r="BP320727" s="90"/>
    </row>
    <row r="320728" spans="68:68" customFormat="1">
      <c r="BP320728" s="90"/>
    </row>
    <row r="320729" spans="68:68" customFormat="1">
      <c r="BP320729" s="90"/>
    </row>
    <row r="320730" spans="68:68" customFormat="1">
      <c r="BP320730" s="90"/>
    </row>
    <row r="320731" spans="68:68" customFormat="1">
      <c r="BP320731" s="90"/>
    </row>
    <row r="320732" spans="68:68" customFormat="1">
      <c r="BP320732" s="90"/>
    </row>
    <row r="320733" spans="68:68" customFormat="1">
      <c r="BP320733" s="90"/>
    </row>
    <row r="320734" spans="68:68" customFormat="1">
      <c r="BP320734" s="90"/>
    </row>
    <row r="320735" spans="68:68" customFormat="1">
      <c r="BP320735" s="90"/>
    </row>
    <row r="320736" spans="68:68" customFormat="1">
      <c r="BP320736" s="90"/>
    </row>
    <row r="320737" spans="68:68" customFormat="1">
      <c r="BP320737" s="90"/>
    </row>
    <row r="320738" spans="68:68" customFormat="1">
      <c r="BP320738" s="90"/>
    </row>
    <row r="320739" spans="68:68" customFormat="1">
      <c r="BP320739" s="90"/>
    </row>
    <row r="320740" spans="68:68" customFormat="1">
      <c r="BP320740" s="90"/>
    </row>
    <row r="320741" spans="68:68" customFormat="1">
      <c r="BP320741" s="90"/>
    </row>
    <row r="320742" spans="68:68" customFormat="1">
      <c r="BP320742" s="90"/>
    </row>
    <row r="320743" spans="68:68" customFormat="1">
      <c r="BP320743" s="90"/>
    </row>
    <row r="320744" spans="68:68" customFormat="1">
      <c r="BP320744" s="90"/>
    </row>
    <row r="320745" spans="68:68" customFormat="1">
      <c r="BP320745" s="90"/>
    </row>
    <row r="320746" spans="68:68" customFormat="1">
      <c r="BP320746" s="90"/>
    </row>
    <row r="320747" spans="68:68" customFormat="1">
      <c r="BP320747" s="90"/>
    </row>
    <row r="320748" spans="68:68" customFormat="1">
      <c r="BP320748" s="90"/>
    </row>
    <row r="320749" spans="68:68" customFormat="1">
      <c r="BP320749" s="90"/>
    </row>
    <row r="320750" spans="68:68" customFormat="1">
      <c r="BP320750" s="90"/>
    </row>
    <row r="320751" spans="68:68" customFormat="1">
      <c r="BP320751" s="90"/>
    </row>
    <row r="320752" spans="68:68" customFormat="1">
      <c r="BP320752" s="90"/>
    </row>
    <row r="320753" spans="68:68" customFormat="1">
      <c r="BP320753" s="90"/>
    </row>
    <row r="320754" spans="68:68" customFormat="1">
      <c r="BP320754" s="90"/>
    </row>
    <row r="320755" spans="68:68" customFormat="1">
      <c r="BP320755" s="90"/>
    </row>
    <row r="320756" spans="68:68" customFormat="1">
      <c r="BP320756" s="90"/>
    </row>
    <row r="320757" spans="68:68" customFormat="1">
      <c r="BP320757" s="90"/>
    </row>
    <row r="320758" spans="68:68" customFormat="1">
      <c r="BP320758" s="90"/>
    </row>
    <row r="320759" spans="68:68" customFormat="1">
      <c r="BP320759" s="90"/>
    </row>
    <row r="320760" spans="68:68" customFormat="1">
      <c r="BP320760" s="90"/>
    </row>
    <row r="320761" spans="68:68" customFormat="1">
      <c r="BP320761" s="90"/>
    </row>
    <row r="320762" spans="68:68" customFormat="1">
      <c r="BP320762" s="90"/>
    </row>
    <row r="320763" spans="68:68" customFormat="1">
      <c r="BP320763" s="90"/>
    </row>
    <row r="320764" spans="68:68" customFormat="1">
      <c r="BP320764" s="90"/>
    </row>
    <row r="320765" spans="68:68" customFormat="1">
      <c r="BP320765" s="90"/>
    </row>
    <row r="320766" spans="68:68" customFormat="1">
      <c r="BP320766" s="90"/>
    </row>
    <row r="320767" spans="68:68" customFormat="1">
      <c r="BP320767" s="90"/>
    </row>
    <row r="320768" spans="68:68" customFormat="1">
      <c r="BP320768" s="90"/>
    </row>
    <row r="320769" spans="68:68" customFormat="1">
      <c r="BP320769" s="90"/>
    </row>
    <row r="320770" spans="68:68" customFormat="1">
      <c r="BP320770" s="90"/>
    </row>
    <row r="320771" spans="68:68" customFormat="1">
      <c r="BP320771" s="90"/>
    </row>
    <row r="320772" spans="68:68" customFormat="1">
      <c r="BP320772" s="90"/>
    </row>
    <row r="320773" spans="68:68" customFormat="1">
      <c r="BP320773" s="90"/>
    </row>
    <row r="320774" spans="68:68" customFormat="1">
      <c r="BP320774" s="90"/>
    </row>
    <row r="320775" spans="68:68" customFormat="1">
      <c r="BP320775" s="90"/>
    </row>
    <row r="320776" spans="68:68" customFormat="1">
      <c r="BP320776" s="90"/>
    </row>
    <row r="320777" spans="68:68" customFormat="1">
      <c r="BP320777" s="90"/>
    </row>
    <row r="320778" spans="68:68" customFormat="1">
      <c r="BP320778" s="90"/>
    </row>
    <row r="320779" spans="68:68" customFormat="1">
      <c r="BP320779" s="90"/>
    </row>
    <row r="320780" spans="68:68" customFormat="1">
      <c r="BP320780" s="90"/>
    </row>
    <row r="320781" spans="68:68" customFormat="1">
      <c r="BP320781" s="90"/>
    </row>
    <row r="320782" spans="68:68" customFormat="1">
      <c r="BP320782" s="90"/>
    </row>
    <row r="320783" spans="68:68" customFormat="1">
      <c r="BP320783" s="90"/>
    </row>
    <row r="320784" spans="68:68" customFormat="1">
      <c r="BP320784" s="90"/>
    </row>
    <row r="320785" spans="68:68" customFormat="1">
      <c r="BP320785" s="90"/>
    </row>
    <row r="320786" spans="68:68" customFormat="1">
      <c r="BP320786" s="90"/>
    </row>
    <row r="320787" spans="68:68" customFormat="1">
      <c r="BP320787" s="90"/>
    </row>
    <row r="320788" spans="68:68" customFormat="1">
      <c r="BP320788" s="90"/>
    </row>
    <row r="320789" spans="68:68" customFormat="1">
      <c r="BP320789" s="90"/>
    </row>
    <row r="320790" spans="68:68" customFormat="1">
      <c r="BP320790" s="90"/>
    </row>
    <row r="320791" spans="68:68" customFormat="1">
      <c r="BP320791" s="90"/>
    </row>
    <row r="320792" spans="68:68" customFormat="1">
      <c r="BP320792" s="90"/>
    </row>
    <row r="320793" spans="68:68" customFormat="1">
      <c r="BP320793" s="90"/>
    </row>
    <row r="320794" spans="68:68" customFormat="1">
      <c r="BP320794" s="90"/>
    </row>
    <row r="320795" spans="68:68" customFormat="1">
      <c r="BP320795" s="90"/>
    </row>
    <row r="320796" spans="68:68" customFormat="1">
      <c r="BP320796" s="90"/>
    </row>
    <row r="320797" spans="68:68" customFormat="1">
      <c r="BP320797" s="90"/>
    </row>
    <row r="320798" spans="68:68" customFormat="1">
      <c r="BP320798" s="90"/>
    </row>
    <row r="320799" spans="68:68" customFormat="1">
      <c r="BP320799" s="90"/>
    </row>
    <row r="320800" spans="68:68" customFormat="1">
      <c r="BP320800" s="90"/>
    </row>
    <row r="320801" spans="68:68" customFormat="1">
      <c r="BP320801" s="90"/>
    </row>
    <row r="320802" spans="68:68" customFormat="1">
      <c r="BP320802" s="90"/>
    </row>
    <row r="320803" spans="68:68" customFormat="1">
      <c r="BP320803" s="90"/>
    </row>
    <row r="320804" spans="68:68" customFormat="1">
      <c r="BP320804" s="90"/>
    </row>
    <row r="320805" spans="68:68" customFormat="1">
      <c r="BP320805" s="90"/>
    </row>
    <row r="320806" spans="68:68" customFormat="1">
      <c r="BP320806" s="90"/>
    </row>
    <row r="320807" spans="68:68" customFormat="1">
      <c r="BP320807" s="90"/>
    </row>
    <row r="320808" spans="68:68" customFormat="1">
      <c r="BP320808" s="90"/>
    </row>
    <row r="320809" spans="68:68" customFormat="1">
      <c r="BP320809" s="90"/>
    </row>
    <row r="320810" spans="68:68" customFormat="1">
      <c r="BP320810" s="90"/>
    </row>
    <row r="320811" spans="68:68" customFormat="1">
      <c r="BP320811" s="90"/>
    </row>
    <row r="320812" spans="68:68" customFormat="1">
      <c r="BP320812" s="90"/>
    </row>
    <row r="320813" spans="68:68" customFormat="1">
      <c r="BP320813" s="90"/>
    </row>
    <row r="320814" spans="68:68" customFormat="1">
      <c r="BP320814" s="90"/>
    </row>
    <row r="320815" spans="68:68" customFormat="1">
      <c r="BP320815" s="90"/>
    </row>
    <row r="320816" spans="68:68" customFormat="1">
      <c r="BP320816" s="90"/>
    </row>
    <row r="320817" spans="68:68" customFormat="1">
      <c r="BP320817" s="90"/>
    </row>
    <row r="320818" spans="68:68" customFormat="1">
      <c r="BP320818" s="90"/>
    </row>
    <row r="320819" spans="68:68" customFormat="1">
      <c r="BP320819" s="90"/>
    </row>
    <row r="320820" spans="68:68" customFormat="1">
      <c r="BP320820" s="90"/>
    </row>
    <row r="320821" spans="68:68" customFormat="1">
      <c r="BP320821" s="90"/>
    </row>
    <row r="320822" spans="68:68" customFormat="1">
      <c r="BP320822" s="90"/>
    </row>
    <row r="320823" spans="68:68" customFormat="1">
      <c r="BP320823" s="90"/>
    </row>
    <row r="320824" spans="68:68" customFormat="1">
      <c r="BP320824" s="90"/>
    </row>
    <row r="320825" spans="68:68" customFormat="1">
      <c r="BP320825" s="90"/>
    </row>
    <row r="320826" spans="68:68" customFormat="1">
      <c r="BP320826" s="90"/>
    </row>
    <row r="320827" spans="68:68" customFormat="1">
      <c r="BP320827" s="90"/>
    </row>
    <row r="320828" spans="68:68" customFormat="1">
      <c r="BP320828" s="90"/>
    </row>
    <row r="320829" spans="68:68" customFormat="1">
      <c r="BP320829" s="90"/>
    </row>
    <row r="320830" spans="68:68" customFormat="1">
      <c r="BP320830" s="90"/>
    </row>
    <row r="320831" spans="68:68" customFormat="1">
      <c r="BP320831" s="90"/>
    </row>
    <row r="320832" spans="68:68" customFormat="1">
      <c r="BP320832" s="90"/>
    </row>
    <row r="320833" spans="68:68" customFormat="1">
      <c r="BP320833" s="90"/>
    </row>
    <row r="320834" spans="68:68" customFormat="1">
      <c r="BP320834" s="90"/>
    </row>
    <row r="320835" spans="68:68" customFormat="1">
      <c r="BP320835" s="90"/>
    </row>
    <row r="320836" spans="68:68" customFormat="1">
      <c r="BP320836" s="90"/>
    </row>
    <row r="320837" spans="68:68" customFormat="1">
      <c r="BP320837" s="90"/>
    </row>
    <row r="320838" spans="68:68" customFormat="1">
      <c r="BP320838" s="90"/>
    </row>
    <row r="320839" spans="68:68" customFormat="1">
      <c r="BP320839" s="90"/>
    </row>
    <row r="320840" spans="68:68" customFormat="1">
      <c r="BP320840" s="90"/>
    </row>
    <row r="320841" spans="68:68" customFormat="1">
      <c r="BP320841" s="90"/>
    </row>
    <row r="320842" spans="68:68" customFormat="1">
      <c r="BP320842" s="90"/>
    </row>
    <row r="320843" spans="68:68" customFormat="1">
      <c r="BP320843" s="90"/>
    </row>
    <row r="320844" spans="68:68" customFormat="1">
      <c r="BP320844" s="90"/>
    </row>
    <row r="320845" spans="68:68" customFormat="1">
      <c r="BP320845" s="90"/>
    </row>
    <row r="320846" spans="68:68" customFormat="1">
      <c r="BP320846" s="90"/>
    </row>
    <row r="320847" spans="68:68" customFormat="1">
      <c r="BP320847" s="90"/>
    </row>
    <row r="320848" spans="68:68" customFormat="1">
      <c r="BP320848" s="90"/>
    </row>
    <row r="320849" spans="68:68" customFormat="1">
      <c r="BP320849" s="90"/>
    </row>
    <row r="320850" spans="68:68" customFormat="1">
      <c r="BP320850" s="90"/>
    </row>
    <row r="320851" spans="68:68" customFormat="1">
      <c r="BP320851" s="90"/>
    </row>
    <row r="320852" spans="68:68" customFormat="1">
      <c r="BP320852" s="90"/>
    </row>
    <row r="320853" spans="68:68" customFormat="1">
      <c r="BP320853" s="90"/>
    </row>
    <row r="320854" spans="68:68" customFormat="1">
      <c r="BP320854" s="90"/>
    </row>
    <row r="320855" spans="68:68" customFormat="1">
      <c r="BP320855" s="90"/>
    </row>
    <row r="320856" spans="68:68" customFormat="1">
      <c r="BP320856" s="90"/>
    </row>
    <row r="320857" spans="68:68" customFormat="1">
      <c r="BP320857" s="90"/>
    </row>
    <row r="320858" spans="68:68" customFormat="1">
      <c r="BP320858" s="90"/>
    </row>
    <row r="320859" spans="68:68" customFormat="1">
      <c r="BP320859" s="90"/>
    </row>
    <row r="320860" spans="68:68" customFormat="1">
      <c r="BP320860" s="90"/>
    </row>
    <row r="320861" spans="68:68" customFormat="1">
      <c r="BP320861" s="90"/>
    </row>
    <row r="320862" spans="68:68" customFormat="1">
      <c r="BP320862" s="90"/>
    </row>
    <row r="320863" spans="68:68" customFormat="1">
      <c r="BP320863" s="90"/>
    </row>
    <row r="320864" spans="68:68" customFormat="1">
      <c r="BP320864" s="90"/>
    </row>
    <row r="320865" spans="68:68" customFormat="1">
      <c r="BP320865" s="90"/>
    </row>
    <row r="320866" spans="68:68" customFormat="1">
      <c r="BP320866" s="90"/>
    </row>
    <row r="320867" spans="68:68" customFormat="1">
      <c r="BP320867" s="90"/>
    </row>
    <row r="320868" spans="68:68" customFormat="1">
      <c r="BP320868" s="90"/>
    </row>
    <row r="320869" spans="68:68" customFormat="1">
      <c r="BP320869" s="90"/>
    </row>
    <row r="320870" spans="68:68" customFormat="1">
      <c r="BP320870" s="90"/>
    </row>
    <row r="320871" spans="68:68" customFormat="1">
      <c r="BP320871" s="90"/>
    </row>
    <row r="320872" spans="68:68" customFormat="1">
      <c r="BP320872" s="90"/>
    </row>
    <row r="320873" spans="68:68" customFormat="1">
      <c r="BP320873" s="90"/>
    </row>
    <row r="320874" spans="68:68" customFormat="1">
      <c r="BP320874" s="90"/>
    </row>
    <row r="320875" spans="68:68" customFormat="1">
      <c r="BP320875" s="90"/>
    </row>
    <row r="320876" spans="68:68" customFormat="1">
      <c r="BP320876" s="90"/>
    </row>
    <row r="320877" spans="68:68" customFormat="1">
      <c r="BP320877" s="90"/>
    </row>
    <row r="320878" spans="68:68" customFormat="1">
      <c r="BP320878" s="90"/>
    </row>
    <row r="320879" spans="68:68" customFormat="1">
      <c r="BP320879" s="90"/>
    </row>
    <row r="320880" spans="68:68" customFormat="1">
      <c r="BP320880" s="90"/>
    </row>
    <row r="320881" spans="68:68" customFormat="1">
      <c r="BP320881" s="90"/>
    </row>
    <row r="320882" spans="68:68" customFormat="1">
      <c r="BP320882" s="90"/>
    </row>
    <row r="320883" spans="68:68" customFormat="1">
      <c r="BP320883" s="90"/>
    </row>
    <row r="320884" spans="68:68" customFormat="1">
      <c r="BP320884" s="90"/>
    </row>
    <row r="320885" spans="68:68" customFormat="1">
      <c r="BP320885" s="90"/>
    </row>
    <row r="320886" spans="68:68" customFormat="1">
      <c r="BP320886" s="90"/>
    </row>
    <row r="320887" spans="68:68" customFormat="1">
      <c r="BP320887" s="90"/>
    </row>
    <row r="320888" spans="68:68" customFormat="1">
      <c r="BP320888" s="90"/>
    </row>
    <row r="320889" spans="68:68" customFormat="1">
      <c r="BP320889" s="90"/>
    </row>
    <row r="320890" spans="68:68" customFormat="1">
      <c r="BP320890" s="90"/>
    </row>
    <row r="320891" spans="68:68" customFormat="1">
      <c r="BP320891" s="90"/>
    </row>
    <row r="320892" spans="68:68" customFormat="1">
      <c r="BP320892" s="90"/>
    </row>
    <row r="320893" spans="68:68" customFormat="1">
      <c r="BP320893" s="90"/>
    </row>
    <row r="320894" spans="68:68" customFormat="1">
      <c r="BP320894" s="90"/>
    </row>
    <row r="320895" spans="68:68" customFormat="1">
      <c r="BP320895" s="90"/>
    </row>
    <row r="320896" spans="68:68" customFormat="1">
      <c r="BP320896" s="90"/>
    </row>
    <row r="320897" spans="68:68" customFormat="1">
      <c r="BP320897" s="90"/>
    </row>
    <row r="320898" spans="68:68" customFormat="1">
      <c r="BP320898" s="90"/>
    </row>
    <row r="320899" spans="68:68" customFormat="1">
      <c r="BP320899" s="90"/>
    </row>
    <row r="320900" spans="68:68" customFormat="1">
      <c r="BP320900" s="90"/>
    </row>
    <row r="320901" spans="68:68" customFormat="1">
      <c r="BP320901" s="90"/>
    </row>
    <row r="320902" spans="68:68" customFormat="1">
      <c r="BP320902" s="90"/>
    </row>
    <row r="320903" spans="68:68" customFormat="1">
      <c r="BP320903" s="90"/>
    </row>
    <row r="320904" spans="68:68" customFormat="1">
      <c r="BP320904" s="90"/>
    </row>
    <row r="320905" spans="68:68" customFormat="1">
      <c r="BP320905" s="90"/>
    </row>
    <row r="320906" spans="68:68" customFormat="1">
      <c r="BP320906" s="90"/>
    </row>
    <row r="320907" spans="68:68" customFormat="1">
      <c r="BP320907" s="90"/>
    </row>
    <row r="320908" spans="68:68" customFormat="1">
      <c r="BP320908" s="90"/>
    </row>
    <row r="320909" spans="68:68" customFormat="1">
      <c r="BP320909" s="90"/>
    </row>
    <row r="320910" spans="68:68" customFormat="1">
      <c r="BP320910" s="90"/>
    </row>
    <row r="320911" spans="68:68" customFormat="1">
      <c r="BP320911" s="90"/>
    </row>
    <row r="320912" spans="68:68" customFormat="1">
      <c r="BP320912" s="90"/>
    </row>
    <row r="320913" spans="68:68" customFormat="1">
      <c r="BP320913" s="90"/>
    </row>
    <row r="320914" spans="68:68" customFormat="1">
      <c r="BP320914" s="90"/>
    </row>
    <row r="320915" spans="68:68" customFormat="1">
      <c r="BP320915" s="90"/>
    </row>
    <row r="320916" spans="68:68" customFormat="1">
      <c r="BP320916" s="90"/>
    </row>
    <row r="320917" spans="68:68" customFormat="1">
      <c r="BP320917" s="90"/>
    </row>
    <row r="320918" spans="68:68" customFormat="1">
      <c r="BP320918" s="90"/>
    </row>
    <row r="320919" spans="68:68" customFormat="1">
      <c r="BP320919" s="90"/>
    </row>
    <row r="320920" spans="68:68" customFormat="1">
      <c r="BP320920" s="90"/>
    </row>
    <row r="320921" spans="68:68" customFormat="1">
      <c r="BP320921" s="90"/>
    </row>
    <row r="320922" spans="68:68" customFormat="1">
      <c r="BP320922" s="90"/>
    </row>
    <row r="320923" spans="68:68" customFormat="1">
      <c r="BP320923" s="90"/>
    </row>
    <row r="320924" spans="68:68" customFormat="1">
      <c r="BP320924" s="90"/>
    </row>
    <row r="320925" spans="68:68" customFormat="1">
      <c r="BP320925" s="90"/>
    </row>
    <row r="320926" spans="68:68" customFormat="1">
      <c r="BP320926" s="90"/>
    </row>
    <row r="320927" spans="68:68" customFormat="1">
      <c r="BP320927" s="90"/>
    </row>
    <row r="320928" spans="68:68" customFormat="1">
      <c r="BP320928" s="90"/>
    </row>
    <row r="320929" spans="68:68" customFormat="1">
      <c r="BP320929" s="90"/>
    </row>
    <row r="320930" spans="68:68" customFormat="1">
      <c r="BP320930" s="90"/>
    </row>
    <row r="320931" spans="68:68" customFormat="1">
      <c r="BP320931" s="90"/>
    </row>
    <row r="320932" spans="68:68" customFormat="1">
      <c r="BP320932" s="90"/>
    </row>
    <row r="320933" spans="68:68" customFormat="1">
      <c r="BP320933" s="90"/>
    </row>
    <row r="320934" spans="68:68" customFormat="1">
      <c r="BP320934" s="90"/>
    </row>
    <row r="320935" spans="68:68" customFormat="1">
      <c r="BP320935" s="90"/>
    </row>
    <row r="320936" spans="68:68" customFormat="1">
      <c r="BP320936" s="90"/>
    </row>
    <row r="320937" spans="68:68" customFormat="1">
      <c r="BP320937" s="90"/>
    </row>
    <row r="320938" spans="68:68" customFormat="1">
      <c r="BP320938" s="90"/>
    </row>
    <row r="320939" spans="68:68" customFormat="1">
      <c r="BP320939" s="90"/>
    </row>
    <row r="320940" spans="68:68" customFormat="1">
      <c r="BP320940" s="90"/>
    </row>
    <row r="320941" spans="68:68" customFormat="1">
      <c r="BP320941" s="90"/>
    </row>
    <row r="320942" spans="68:68" customFormat="1">
      <c r="BP320942" s="90"/>
    </row>
    <row r="320943" spans="68:68" customFormat="1">
      <c r="BP320943" s="90"/>
    </row>
    <row r="320944" spans="68:68" customFormat="1">
      <c r="BP320944" s="90"/>
    </row>
    <row r="320945" spans="68:68" customFormat="1">
      <c r="BP320945" s="90"/>
    </row>
    <row r="320946" spans="68:68" customFormat="1">
      <c r="BP320946" s="90"/>
    </row>
    <row r="320947" spans="68:68" customFormat="1">
      <c r="BP320947" s="90"/>
    </row>
    <row r="320948" spans="68:68" customFormat="1">
      <c r="BP320948" s="90"/>
    </row>
    <row r="320949" spans="68:68" customFormat="1">
      <c r="BP320949" s="90"/>
    </row>
    <row r="320950" spans="68:68" customFormat="1">
      <c r="BP320950" s="90"/>
    </row>
    <row r="320951" spans="68:68" customFormat="1">
      <c r="BP320951" s="90"/>
    </row>
    <row r="320952" spans="68:68" customFormat="1">
      <c r="BP320952" s="90"/>
    </row>
    <row r="320953" spans="68:68" customFormat="1">
      <c r="BP320953" s="90"/>
    </row>
    <row r="320954" spans="68:68" customFormat="1">
      <c r="BP320954" s="90"/>
    </row>
    <row r="320955" spans="68:68" customFormat="1">
      <c r="BP320955" s="90"/>
    </row>
    <row r="320956" spans="68:68" customFormat="1">
      <c r="BP320956" s="90"/>
    </row>
    <row r="320957" spans="68:68" customFormat="1">
      <c r="BP320957" s="90"/>
    </row>
    <row r="320958" spans="68:68" customFormat="1">
      <c r="BP320958" s="90"/>
    </row>
    <row r="320959" spans="68:68" customFormat="1">
      <c r="BP320959" s="90"/>
    </row>
    <row r="320960" spans="68:68" customFormat="1">
      <c r="BP320960" s="90"/>
    </row>
    <row r="320961" spans="68:68" customFormat="1">
      <c r="BP320961" s="90"/>
    </row>
    <row r="320962" spans="68:68" customFormat="1">
      <c r="BP320962" s="90"/>
    </row>
    <row r="320963" spans="68:68" customFormat="1">
      <c r="BP320963" s="90"/>
    </row>
    <row r="320964" spans="68:68" customFormat="1">
      <c r="BP320964" s="90"/>
    </row>
    <row r="320965" spans="68:68" customFormat="1">
      <c r="BP320965" s="90"/>
    </row>
    <row r="320966" spans="68:68" customFormat="1">
      <c r="BP320966" s="90"/>
    </row>
    <row r="320967" spans="68:68" customFormat="1">
      <c r="BP320967" s="90"/>
    </row>
    <row r="320968" spans="68:68" customFormat="1">
      <c r="BP320968" s="90"/>
    </row>
    <row r="320969" spans="68:68" customFormat="1">
      <c r="BP320969" s="90"/>
    </row>
    <row r="320970" spans="68:68" customFormat="1">
      <c r="BP320970" s="90"/>
    </row>
    <row r="320971" spans="68:68" customFormat="1">
      <c r="BP320971" s="90"/>
    </row>
    <row r="320972" spans="68:68" customFormat="1">
      <c r="BP320972" s="90"/>
    </row>
    <row r="320973" spans="68:68" customFormat="1">
      <c r="BP320973" s="90"/>
    </row>
    <row r="320974" spans="68:68" customFormat="1">
      <c r="BP320974" s="90"/>
    </row>
    <row r="320975" spans="68:68" customFormat="1">
      <c r="BP320975" s="90"/>
    </row>
    <row r="320976" spans="68:68" customFormat="1">
      <c r="BP320976" s="90"/>
    </row>
    <row r="320977" spans="68:68" customFormat="1">
      <c r="BP320977" s="90"/>
    </row>
    <row r="320978" spans="68:68" customFormat="1">
      <c r="BP320978" s="90"/>
    </row>
    <row r="320979" spans="68:68" customFormat="1">
      <c r="BP320979" s="90"/>
    </row>
    <row r="320980" spans="68:68" customFormat="1">
      <c r="BP320980" s="90"/>
    </row>
    <row r="320981" spans="68:68" customFormat="1">
      <c r="BP320981" s="90"/>
    </row>
    <row r="320982" spans="68:68" customFormat="1">
      <c r="BP320982" s="90"/>
    </row>
    <row r="320983" spans="68:68" customFormat="1">
      <c r="BP320983" s="90"/>
    </row>
    <row r="320984" spans="68:68" customFormat="1">
      <c r="BP320984" s="90"/>
    </row>
    <row r="320985" spans="68:68" customFormat="1">
      <c r="BP320985" s="90"/>
    </row>
    <row r="320986" spans="68:68" customFormat="1">
      <c r="BP320986" s="90"/>
    </row>
    <row r="320987" spans="68:68" customFormat="1">
      <c r="BP320987" s="90"/>
    </row>
    <row r="320988" spans="68:68" customFormat="1">
      <c r="BP320988" s="90"/>
    </row>
    <row r="320989" spans="68:68" customFormat="1">
      <c r="BP320989" s="90"/>
    </row>
    <row r="320990" spans="68:68" customFormat="1">
      <c r="BP320990" s="90"/>
    </row>
    <row r="320991" spans="68:68" customFormat="1">
      <c r="BP320991" s="90"/>
    </row>
    <row r="320992" spans="68:68" customFormat="1">
      <c r="BP320992" s="90"/>
    </row>
    <row r="320993" spans="68:68" customFormat="1">
      <c r="BP320993" s="90"/>
    </row>
    <row r="320994" spans="68:68" customFormat="1">
      <c r="BP320994" s="90"/>
    </row>
    <row r="320995" spans="68:68" customFormat="1">
      <c r="BP320995" s="90"/>
    </row>
    <row r="320996" spans="68:68" customFormat="1">
      <c r="BP320996" s="90"/>
    </row>
    <row r="320997" spans="68:68" customFormat="1">
      <c r="BP320997" s="90"/>
    </row>
    <row r="320998" spans="68:68" customFormat="1">
      <c r="BP320998" s="90"/>
    </row>
    <row r="320999" spans="68:68" customFormat="1">
      <c r="BP320999" s="90"/>
    </row>
    <row r="321000" spans="68:68" customFormat="1">
      <c r="BP321000" s="90"/>
    </row>
    <row r="321001" spans="68:68" customFormat="1">
      <c r="BP321001" s="90"/>
    </row>
    <row r="321002" spans="68:68" customFormat="1">
      <c r="BP321002" s="90"/>
    </row>
    <row r="321003" spans="68:68" customFormat="1">
      <c r="BP321003" s="90"/>
    </row>
    <row r="321004" spans="68:68" customFormat="1">
      <c r="BP321004" s="90"/>
    </row>
    <row r="321005" spans="68:68" customFormat="1">
      <c r="BP321005" s="90"/>
    </row>
    <row r="321006" spans="68:68" customFormat="1">
      <c r="BP321006" s="90"/>
    </row>
    <row r="321007" spans="68:68" customFormat="1">
      <c r="BP321007" s="90"/>
    </row>
    <row r="321008" spans="68:68" customFormat="1">
      <c r="BP321008" s="90"/>
    </row>
    <row r="321009" spans="68:68" customFormat="1">
      <c r="BP321009" s="90"/>
    </row>
    <row r="321010" spans="68:68" customFormat="1">
      <c r="BP321010" s="90"/>
    </row>
    <row r="321011" spans="68:68" customFormat="1">
      <c r="BP321011" s="90"/>
    </row>
    <row r="321012" spans="68:68" customFormat="1">
      <c r="BP321012" s="90"/>
    </row>
    <row r="321013" spans="68:68" customFormat="1">
      <c r="BP321013" s="90"/>
    </row>
    <row r="321014" spans="68:68" customFormat="1">
      <c r="BP321014" s="90"/>
    </row>
    <row r="321015" spans="68:68" customFormat="1">
      <c r="BP321015" s="90"/>
    </row>
    <row r="321016" spans="68:68" customFormat="1">
      <c r="BP321016" s="90"/>
    </row>
    <row r="321017" spans="68:68" customFormat="1">
      <c r="BP321017" s="90"/>
    </row>
    <row r="321018" spans="68:68" customFormat="1">
      <c r="BP321018" s="90"/>
    </row>
    <row r="321019" spans="68:68" customFormat="1">
      <c r="BP321019" s="90"/>
    </row>
    <row r="321020" spans="68:68" customFormat="1">
      <c r="BP321020" s="90"/>
    </row>
    <row r="321021" spans="68:68" customFormat="1">
      <c r="BP321021" s="90"/>
    </row>
    <row r="321022" spans="68:68" customFormat="1">
      <c r="BP321022" s="90"/>
    </row>
    <row r="321023" spans="68:68" customFormat="1">
      <c r="BP321023" s="90"/>
    </row>
    <row r="321024" spans="68:68" customFormat="1">
      <c r="BP321024" s="90"/>
    </row>
    <row r="321025" spans="68:68" customFormat="1">
      <c r="BP321025" s="90"/>
    </row>
    <row r="321026" spans="68:68" customFormat="1">
      <c r="BP321026" s="90"/>
    </row>
    <row r="321027" spans="68:68" customFormat="1">
      <c r="BP321027" s="90"/>
    </row>
    <row r="321028" spans="68:68" customFormat="1">
      <c r="BP321028" s="90"/>
    </row>
    <row r="321029" spans="68:68" customFormat="1">
      <c r="BP321029" s="90"/>
    </row>
    <row r="321030" spans="68:68" customFormat="1">
      <c r="BP321030" s="90"/>
    </row>
    <row r="321031" spans="68:68" customFormat="1">
      <c r="BP321031" s="90"/>
    </row>
    <row r="321032" spans="68:68" customFormat="1">
      <c r="BP321032" s="90"/>
    </row>
    <row r="321033" spans="68:68" customFormat="1">
      <c r="BP321033" s="90"/>
    </row>
    <row r="321034" spans="68:68" customFormat="1">
      <c r="BP321034" s="90"/>
    </row>
    <row r="321035" spans="68:68" customFormat="1">
      <c r="BP321035" s="90"/>
    </row>
    <row r="321036" spans="68:68" customFormat="1">
      <c r="BP321036" s="90"/>
    </row>
    <row r="321037" spans="68:68" customFormat="1">
      <c r="BP321037" s="90"/>
    </row>
    <row r="321038" spans="68:68" customFormat="1">
      <c r="BP321038" s="90"/>
    </row>
    <row r="321039" spans="68:68" customFormat="1">
      <c r="BP321039" s="90"/>
    </row>
    <row r="321040" spans="68:68" customFormat="1">
      <c r="BP321040" s="90"/>
    </row>
    <row r="321041" spans="68:68" customFormat="1">
      <c r="BP321041" s="90"/>
    </row>
    <row r="321042" spans="68:68" customFormat="1">
      <c r="BP321042" s="90"/>
    </row>
    <row r="321043" spans="68:68" customFormat="1">
      <c r="BP321043" s="90"/>
    </row>
    <row r="321044" spans="68:68" customFormat="1">
      <c r="BP321044" s="90"/>
    </row>
    <row r="321045" spans="68:68" customFormat="1">
      <c r="BP321045" s="90"/>
    </row>
    <row r="321046" spans="68:68" customFormat="1">
      <c r="BP321046" s="90"/>
    </row>
    <row r="321047" spans="68:68" customFormat="1">
      <c r="BP321047" s="90"/>
    </row>
    <row r="321048" spans="68:68" customFormat="1">
      <c r="BP321048" s="90"/>
    </row>
    <row r="321049" spans="68:68" customFormat="1">
      <c r="BP321049" s="90"/>
    </row>
    <row r="321050" spans="68:68" customFormat="1">
      <c r="BP321050" s="90"/>
    </row>
    <row r="321051" spans="68:68" customFormat="1">
      <c r="BP321051" s="90"/>
    </row>
    <row r="321052" spans="68:68" customFormat="1">
      <c r="BP321052" s="90"/>
    </row>
    <row r="321053" spans="68:68" customFormat="1">
      <c r="BP321053" s="90"/>
    </row>
    <row r="321054" spans="68:68" customFormat="1">
      <c r="BP321054" s="90"/>
    </row>
    <row r="321055" spans="68:68" customFormat="1">
      <c r="BP321055" s="90"/>
    </row>
    <row r="321056" spans="68:68" customFormat="1">
      <c r="BP321056" s="90"/>
    </row>
    <row r="321057" spans="68:68" customFormat="1">
      <c r="BP321057" s="90"/>
    </row>
    <row r="321058" spans="68:68" customFormat="1">
      <c r="BP321058" s="90"/>
    </row>
    <row r="321059" spans="68:68" customFormat="1">
      <c r="BP321059" s="90"/>
    </row>
    <row r="321060" spans="68:68" customFormat="1">
      <c r="BP321060" s="90"/>
    </row>
    <row r="321061" spans="68:68" customFormat="1">
      <c r="BP321061" s="90"/>
    </row>
    <row r="321062" spans="68:68" customFormat="1">
      <c r="BP321062" s="90"/>
    </row>
    <row r="321063" spans="68:68" customFormat="1">
      <c r="BP321063" s="90"/>
    </row>
    <row r="321064" spans="68:68" customFormat="1">
      <c r="BP321064" s="90"/>
    </row>
    <row r="321065" spans="68:68" customFormat="1">
      <c r="BP321065" s="90"/>
    </row>
    <row r="321066" spans="68:68" customFormat="1">
      <c r="BP321066" s="90"/>
    </row>
    <row r="321067" spans="68:68" customFormat="1">
      <c r="BP321067" s="90"/>
    </row>
    <row r="321068" spans="68:68" customFormat="1">
      <c r="BP321068" s="90"/>
    </row>
    <row r="321069" spans="68:68" customFormat="1">
      <c r="BP321069" s="90"/>
    </row>
    <row r="321070" spans="68:68" customFormat="1">
      <c r="BP321070" s="90"/>
    </row>
    <row r="321071" spans="68:68" customFormat="1">
      <c r="BP321071" s="90"/>
    </row>
    <row r="321072" spans="68:68" customFormat="1">
      <c r="BP321072" s="90"/>
    </row>
    <row r="321073" spans="68:68" customFormat="1">
      <c r="BP321073" s="90"/>
    </row>
    <row r="321074" spans="68:68" customFormat="1">
      <c r="BP321074" s="90"/>
    </row>
    <row r="321075" spans="68:68" customFormat="1">
      <c r="BP321075" s="90"/>
    </row>
    <row r="321076" spans="68:68" customFormat="1">
      <c r="BP321076" s="90"/>
    </row>
    <row r="321077" spans="68:68" customFormat="1">
      <c r="BP321077" s="90"/>
    </row>
    <row r="321078" spans="68:68" customFormat="1">
      <c r="BP321078" s="90"/>
    </row>
    <row r="321079" spans="68:68" customFormat="1">
      <c r="BP321079" s="90"/>
    </row>
    <row r="321080" spans="68:68" customFormat="1">
      <c r="BP321080" s="90"/>
    </row>
    <row r="321081" spans="68:68" customFormat="1">
      <c r="BP321081" s="90"/>
    </row>
    <row r="321082" spans="68:68" customFormat="1">
      <c r="BP321082" s="90"/>
    </row>
    <row r="321083" spans="68:68" customFormat="1">
      <c r="BP321083" s="90"/>
    </row>
    <row r="321084" spans="68:68" customFormat="1">
      <c r="BP321084" s="90"/>
    </row>
    <row r="321085" spans="68:68" customFormat="1">
      <c r="BP321085" s="90"/>
    </row>
    <row r="321086" spans="68:68" customFormat="1">
      <c r="BP321086" s="90"/>
    </row>
    <row r="321087" spans="68:68" customFormat="1">
      <c r="BP321087" s="90"/>
    </row>
    <row r="321088" spans="68:68" customFormat="1">
      <c r="BP321088" s="90"/>
    </row>
    <row r="321089" spans="68:68" customFormat="1">
      <c r="BP321089" s="90"/>
    </row>
    <row r="321090" spans="68:68" customFormat="1">
      <c r="BP321090" s="90"/>
    </row>
    <row r="321091" spans="68:68" customFormat="1">
      <c r="BP321091" s="90"/>
    </row>
    <row r="321092" spans="68:68" customFormat="1">
      <c r="BP321092" s="90"/>
    </row>
    <row r="321093" spans="68:68" customFormat="1">
      <c r="BP321093" s="90"/>
    </row>
    <row r="321094" spans="68:68" customFormat="1">
      <c r="BP321094" s="90"/>
    </row>
    <row r="321095" spans="68:68" customFormat="1">
      <c r="BP321095" s="90"/>
    </row>
    <row r="321096" spans="68:68" customFormat="1">
      <c r="BP321096" s="90"/>
    </row>
    <row r="321097" spans="68:68" customFormat="1">
      <c r="BP321097" s="90"/>
    </row>
    <row r="321098" spans="68:68" customFormat="1">
      <c r="BP321098" s="90"/>
    </row>
    <row r="321099" spans="68:68" customFormat="1">
      <c r="BP321099" s="90"/>
    </row>
    <row r="321100" spans="68:68" customFormat="1">
      <c r="BP321100" s="90"/>
    </row>
    <row r="321101" spans="68:68" customFormat="1">
      <c r="BP321101" s="90"/>
    </row>
    <row r="321102" spans="68:68" customFormat="1">
      <c r="BP321102" s="90"/>
    </row>
    <row r="321103" spans="68:68" customFormat="1">
      <c r="BP321103" s="90"/>
    </row>
    <row r="321104" spans="68:68" customFormat="1">
      <c r="BP321104" s="90"/>
    </row>
    <row r="321105" spans="68:68" customFormat="1">
      <c r="BP321105" s="90"/>
    </row>
    <row r="321106" spans="68:68" customFormat="1">
      <c r="BP321106" s="90"/>
    </row>
    <row r="321107" spans="68:68" customFormat="1">
      <c r="BP321107" s="90"/>
    </row>
    <row r="321108" spans="68:68" customFormat="1">
      <c r="BP321108" s="90"/>
    </row>
    <row r="321109" spans="68:68" customFormat="1">
      <c r="BP321109" s="90"/>
    </row>
    <row r="321110" spans="68:68" customFormat="1">
      <c r="BP321110" s="90"/>
    </row>
    <row r="321111" spans="68:68" customFormat="1">
      <c r="BP321111" s="90"/>
    </row>
    <row r="321112" spans="68:68" customFormat="1">
      <c r="BP321112" s="90"/>
    </row>
    <row r="321113" spans="68:68" customFormat="1">
      <c r="BP321113" s="90"/>
    </row>
    <row r="321114" spans="68:68" customFormat="1">
      <c r="BP321114" s="90"/>
    </row>
    <row r="321115" spans="68:68" customFormat="1">
      <c r="BP321115" s="90"/>
    </row>
    <row r="321116" spans="68:68" customFormat="1">
      <c r="BP321116" s="90"/>
    </row>
    <row r="321117" spans="68:68" customFormat="1">
      <c r="BP321117" s="90"/>
    </row>
    <row r="321118" spans="68:68" customFormat="1">
      <c r="BP321118" s="90"/>
    </row>
    <row r="321119" spans="68:68" customFormat="1">
      <c r="BP321119" s="90"/>
    </row>
    <row r="321120" spans="68:68" customFormat="1">
      <c r="BP321120" s="90"/>
    </row>
    <row r="321121" spans="68:68" customFormat="1">
      <c r="BP321121" s="90"/>
    </row>
    <row r="321122" spans="68:68" customFormat="1">
      <c r="BP321122" s="90"/>
    </row>
    <row r="321123" spans="68:68" customFormat="1">
      <c r="BP321123" s="90"/>
    </row>
    <row r="321124" spans="68:68" customFormat="1">
      <c r="BP321124" s="90"/>
    </row>
    <row r="321125" spans="68:68" customFormat="1">
      <c r="BP321125" s="90"/>
    </row>
    <row r="321126" spans="68:68" customFormat="1">
      <c r="BP321126" s="90"/>
    </row>
    <row r="321127" spans="68:68" customFormat="1">
      <c r="BP321127" s="90"/>
    </row>
    <row r="321128" spans="68:68" customFormat="1">
      <c r="BP321128" s="90"/>
    </row>
    <row r="321129" spans="68:68" customFormat="1">
      <c r="BP321129" s="90"/>
    </row>
    <row r="321130" spans="68:68" customFormat="1">
      <c r="BP321130" s="90"/>
    </row>
    <row r="321131" spans="68:68" customFormat="1">
      <c r="BP321131" s="90"/>
    </row>
    <row r="321132" spans="68:68" customFormat="1">
      <c r="BP321132" s="90"/>
    </row>
    <row r="321133" spans="68:68" customFormat="1">
      <c r="BP321133" s="90"/>
    </row>
    <row r="321134" spans="68:68" customFormat="1">
      <c r="BP321134" s="90"/>
    </row>
    <row r="321135" spans="68:68" customFormat="1">
      <c r="BP321135" s="90"/>
    </row>
    <row r="321136" spans="68:68" customFormat="1">
      <c r="BP321136" s="90"/>
    </row>
    <row r="321137" spans="68:68" customFormat="1">
      <c r="BP321137" s="90"/>
    </row>
    <row r="321138" spans="68:68" customFormat="1">
      <c r="BP321138" s="90"/>
    </row>
    <row r="321139" spans="68:68" customFormat="1">
      <c r="BP321139" s="90"/>
    </row>
    <row r="321140" spans="68:68" customFormat="1">
      <c r="BP321140" s="90"/>
    </row>
    <row r="321141" spans="68:68" customFormat="1">
      <c r="BP321141" s="90"/>
    </row>
    <row r="321142" spans="68:68" customFormat="1">
      <c r="BP321142" s="90"/>
    </row>
    <row r="321143" spans="68:68" customFormat="1">
      <c r="BP321143" s="90"/>
    </row>
    <row r="321144" spans="68:68" customFormat="1">
      <c r="BP321144" s="90"/>
    </row>
    <row r="321145" spans="68:68" customFormat="1">
      <c r="BP321145" s="90"/>
    </row>
    <row r="321146" spans="68:68" customFormat="1">
      <c r="BP321146" s="90"/>
    </row>
    <row r="321147" spans="68:68" customFormat="1">
      <c r="BP321147" s="90"/>
    </row>
    <row r="321148" spans="68:68" customFormat="1">
      <c r="BP321148" s="90"/>
    </row>
    <row r="321149" spans="68:68" customFormat="1">
      <c r="BP321149" s="90"/>
    </row>
    <row r="321150" spans="68:68" customFormat="1">
      <c r="BP321150" s="90"/>
    </row>
    <row r="321151" spans="68:68" customFormat="1">
      <c r="BP321151" s="90"/>
    </row>
    <row r="321152" spans="68:68" customFormat="1">
      <c r="BP321152" s="90"/>
    </row>
    <row r="321153" spans="68:68" customFormat="1">
      <c r="BP321153" s="90"/>
    </row>
    <row r="321154" spans="68:68" customFormat="1">
      <c r="BP321154" s="90"/>
    </row>
    <row r="321155" spans="68:68" customFormat="1">
      <c r="BP321155" s="90"/>
    </row>
    <row r="321156" spans="68:68" customFormat="1">
      <c r="BP321156" s="90"/>
    </row>
    <row r="321157" spans="68:68" customFormat="1">
      <c r="BP321157" s="90"/>
    </row>
    <row r="321158" spans="68:68" customFormat="1">
      <c r="BP321158" s="90"/>
    </row>
    <row r="321159" spans="68:68" customFormat="1">
      <c r="BP321159" s="90"/>
    </row>
    <row r="321160" spans="68:68" customFormat="1">
      <c r="BP321160" s="90"/>
    </row>
    <row r="321161" spans="68:68" customFormat="1">
      <c r="BP321161" s="90"/>
    </row>
    <row r="321162" spans="68:68" customFormat="1">
      <c r="BP321162" s="90"/>
    </row>
    <row r="321163" spans="68:68" customFormat="1">
      <c r="BP321163" s="90"/>
    </row>
    <row r="321164" spans="68:68" customFormat="1">
      <c r="BP321164" s="90"/>
    </row>
    <row r="321165" spans="68:68" customFormat="1">
      <c r="BP321165" s="90"/>
    </row>
    <row r="321166" spans="68:68" customFormat="1">
      <c r="BP321166" s="90"/>
    </row>
    <row r="321167" spans="68:68" customFormat="1">
      <c r="BP321167" s="90"/>
    </row>
    <row r="321168" spans="68:68" customFormat="1">
      <c r="BP321168" s="90"/>
    </row>
    <row r="321169" spans="68:68" customFormat="1">
      <c r="BP321169" s="90"/>
    </row>
    <row r="321170" spans="68:68" customFormat="1">
      <c r="BP321170" s="90"/>
    </row>
    <row r="321171" spans="68:68" customFormat="1">
      <c r="BP321171" s="90"/>
    </row>
    <row r="321172" spans="68:68" customFormat="1">
      <c r="BP321172" s="90"/>
    </row>
    <row r="321173" spans="68:68" customFormat="1">
      <c r="BP321173" s="90"/>
    </row>
    <row r="321174" spans="68:68" customFormat="1">
      <c r="BP321174" s="90"/>
    </row>
    <row r="321175" spans="68:68" customFormat="1">
      <c r="BP321175" s="90"/>
    </row>
    <row r="321176" spans="68:68" customFormat="1">
      <c r="BP321176" s="90"/>
    </row>
    <row r="321177" spans="68:68" customFormat="1">
      <c r="BP321177" s="90"/>
    </row>
    <row r="321178" spans="68:68" customFormat="1">
      <c r="BP321178" s="90"/>
    </row>
    <row r="321179" spans="68:68" customFormat="1">
      <c r="BP321179" s="90"/>
    </row>
    <row r="321180" spans="68:68" customFormat="1">
      <c r="BP321180" s="90"/>
    </row>
    <row r="321181" spans="68:68" customFormat="1">
      <c r="BP321181" s="90"/>
    </row>
    <row r="321182" spans="68:68" customFormat="1">
      <c r="BP321182" s="90"/>
    </row>
    <row r="321183" spans="68:68" customFormat="1">
      <c r="BP321183" s="90"/>
    </row>
    <row r="321184" spans="68:68" customFormat="1">
      <c r="BP321184" s="90"/>
    </row>
    <row r="321185" spans="68:68" customFormat="1">
      <c r="BP321185" s="90"/>
    </row>
    <row r="321186" spans="68:68" customFormat="1">
      <c r="BP321186" s="90"/>
    </row>
    <row r="321187" spans="68:68" customFormat="1">
      <c r="BP321187" s="90"/>
    </row>
    <row r="321188" spans="68:68" customFormat="1">
      <c r="BP321188" s="90"/>
    </row>
    <row r="321189" spans="68:68" customFormat="1">
      <c r="BP321189" s="90"/>
    </row>
    <row r="321190" spans="68:68" customFormat="1">
      <c r="BP321190" s="90"/>
    </row>
    <row r="321191" spans="68:68" customFormat="1">
      <c r="BP321191" s="90"/>
    </row>
    <row r="321192" spans="68:68" customFormat="1">
      <c r="BP321192" s="90"/>
    </row>
    <row r="321193" spans="68:68" customFormat="1">
      <c r="BP321193" s="90"/>
    </row>
    <row r="321194" spans="68:68" customFormat="1">
      <c r="BP321194" s="90"/>
    </row>
    <row r="321195" spans="68:68" customFormat="1">
      <c r="BP321195" s="90"/>
    </row>
    <row r="321196" spans="68:68" customFormat="1">
      <c r="BP321196" s="90"/>
    </row>
    <row r="321197" spans="68:68" customFormat="1">
      <c r="BP321197" s="90"/>
    </row>
    <row r="321198" spans="68:68" customFormat="1">
      <c r="BP321198" s="90"/>
    </row>
    <row r="321199" spans="68:68" customFormat="1">
      <c r="BP321199" s="90"/>
    </row>
    <row r="321200" spans="68:68" customFormat="1">
      <c r="BP321200" s="90"/>
    </row>
    <row r="321201" spans="68:68" customFormat="1">
      <c r="BP321201" s="90"/>
    </row>
    <row r="321202" spans="68:68" customFormat="1">
      <c r="BP321202" s="90"/>
    </row>
    <row r="321203" spans="68:68" customFormat="1">
      <c r="BP321203" s="90"/>
    </row>
    <row r="321204" spans="68:68" customFormat="1">
      <c r="BP321204" s="90"/>
    </row>
    <row r="321205" spans="68:68" customFormat="1">
      <c r="BP321205" s="90"/>
    </row>
    <row r="321206" spans="68:68" customFormat="1">
      <c r="BP321206" s="90"/>
    </row>
    <row r="321207" spans="68:68" customFormat="1">
      <c r="BP321207" s="90"/>
    </row>
    <row r="321208" spans="68:68" customFormat="1">
      <c r="BP321208" s="90"/>
    </row>
    <row r="321209" spans="68:68" customFormat="1">
      <c r="BP321209" s="90"/>
    </row>
    <row r="321210" spans="68:68" customFormat="1">
      <c r="BP321210" s="90"/>
    </row>
    <row r="321211" spans="68:68" customFormat="1">
      <c r="BP321211" s="90"/>
    </row>
    <row r="321212" spans="68:68" customFormat="1">
      <c r="BP321212" s="90"/>
    </row>
    <row r="321213" spans="68:68" customFormat="1">
      <c r="BP321213" s="90"/>
    </row>
    <row r="321214" spans="68:68" customFormat="1">
      <c r="BP321214" s="90"/>
    </row>
    <row r="321215" spans="68:68" customFormat="1">
      <c r="BP321215" s="90"/>
    </row>
    <row r="321216" spans="68:68" customFormat="1">
      <c r="BP321216" s="90"/>
    </row>
    <row r="321217" spans="68:68" customFormat="1">
      <c r="BP321217" s="90"/>
    </row>
    <row r="321218" spans="68:68" customFormat="1">
      <c r="BP321218" s="90"/>
    </row>
    <row r="321219" spans="68:68" customFormat="1">
      <c r="BP321219" s="90"/>
    </row>
    <row r="321220" spans="68:68" customFormat="1">
      <c r="BP321220" s="90"/>
    </row>
    <row r="321221" spans="68:68" customFormat="1">
      <c r="BP321221" s="90"/>
    </row>
    <row r="321222" spans="68:68" customFormat="1">
      <c r="BP321222" s="90"/>
    </row>
    <row r="321223" spans="68:68" customFormat="1">
      <c r="BP321223" s="90"/>
    </row>
    <row r="321224" spans="68:68" customFormat="1">
      <c r="BP321224" s="90"/>
    </row>
    <row r="321225" spans="68:68" customFormat="1">
      <c r="BP321225" s="90"/>
    </row>
    <row r="321226" spans="68:68" customFormat="1">
      <c r="BP321226" s="90"/>
    </row>
    <row r="321227" spans="68:68" customFormat="1">
      <c r="BP321227" s="90"/>
    </row>
    <row r="321228" spans="68:68" customFormat="1">
      <c r="BP321228" s="90"/>
    </row>
    <row r="321229" spans="68:68" customFormat="1">
      <c r="BP321229" s="90"/>
    </row>
    <row r="321230" spans="68:68" customFormat="1">
      <c r="BP321230" s="90"/>
    </row>
    <row r="321231" spans="68:68" customFormat="1">
      <c r="BP321231" s="90"/>
    </row>
    <row r="321232" spans="68:68" customFormat="1">
      <c r="BP321232" s="90"/>
    </row>
    <row r="321233" spans="68:68" customFormat="1">
      <c r="BP321233" s="90"/>
    </row>
    <row r="321234" spans="68:68" customFormat="1">
      <c r="BP321234" s="90"/>
    </row>
    <row r="321235" spans="68:68" customFormat="1">
      <c r="BP321235" s="90"/>
    </row>
    <row r="321236" spans="68:68" customFormat="1">
      <c r="BP321236" s="90"/>
    </row>
    <row r="321237" spans="68:68" customFormat="1">
      <c r="BP321237" s="90"/>
    </row>
    <row r="321238" spans="68:68" customFormat="1">
      <c r="BP321238" s="90"/>
    </row>
    <row r="321239" spans="68:68" customFormat="1">
      <c r="BP321239" s="90"/>
    </row>
    <row r="321240" spans="68:68" customFormat="1">
      <c r="BP321240" s="90"/>
    </row>
    <row r="321241" spans="68:68" customFormat="1">
      <c r="BP321241" s="90"/>
    </row>
    <row r="321242" spans="68:68" customFormat="1">
      <c r="BP321242" s="90"/>
    </row>
    <row r="321243" spans="68:68" customFormat="1">
      <c r="BP321243" s="90"/>
    </row>
    <row r="321244" spans="68:68" customFormat="1">
      <c r="BP321244" s="90"/>
    </row>
    <row r="321245" spans="68:68" customFormat="1">
      <c r="BP321245" s="90"/>
    </row>
    <row r="321246" spans="68:68" customFormat="1">
      <c r="BP321246" s="90"/>
    </row>
    <row r="321247" spans="68:68" customFormat="1">
      <c r="BP321247" s="90"/>
    </row>
    <row r="321248" spans="68:68" customFormat="1">
      <c r="BP321248" s="90"/>
    </row>
    <row r="321249" spans="68:68" customFormat="1">
      <c r="BP321249" s="90"/>
    </row>
    <row r="321250" spans="68:68" customFormat="1">
      <c r="BP321250" s="90"/>
    </row>
    <row r="321251" spans="68:68" customFormat="1">
      <c r="BP321251" s="90"/>
    </row>
    <row r="321252" spans="68:68" customFormat="1">
      <c r="BP321252" s="90"/>
    </row>
    <row r="321253" spans="68:68" customFormat="1">
      <c r="BP321253" s="90"/>
    </row>
    <row r="321254" spans="68:68" customFormat="1">
      <c r="BP321254" s="90"/>
    </row>
    <row r="321255" spans="68:68" customFormat="1">
      <c r="BP321255" s="90"/>
    </row>
    <row r="321256" spans="68:68" customFormat="1">
      <c r="BP321256" s="90"/>
    </row>
    <row r="321257" spans="68:68" customFormat="1">
      <c r="BP321257" s="90"/>
    </row>
    <row r="321258" spans="68:68" customFormat="1">
      <c r="BP321258" s="90"/>
    </row>
    <row r="321259" spans="68:68" customFormat="1">
      <c r="BP321259" s="90"/>
    </row>
    <row r="321260" spans="68:68" customFormat="1">
      <c r="BP321260" s="90"/>
    </row>
    <row r="321261" spans="68:68" customFormat="1">
      <c r="BP321261" s="90"/>
    </row>
    <row r="321262" spans="68:68" customFormat="1">
      <c r="BP321262" s="90"/>
    </row>
    <row r="321263" spans="68:68" customFormat="1">
      <c r="BP321263" s="90"/>
    </row>
    <row r="321264" spans="68:68" customFormat="1">
      <c r="BP321264" s="90"/>
    </row>
    <row r="321265" spans="68:68" customFormat="1">
      <c r="BP321265" s="90"/>
    </row>
    <row r="321266" spans="68:68" customFormat="1">
      <c r="BP321266" s="90"/>
    </row>
    <row r="321267" spans="68:68" customFormat="1">
      <c r="BP321267" s="90"/>
    </row>
    <row r="321268" spans="68:68" customFormat="1">
      <c r="BP321268" s="90"/>
    </row>
    <row r="321269" spans="68:68" customFormat="1">
      <c r="BP321269" s="90"/>
    </row>
    <row r="321270" spans="68:68" customFormat="1">
      <c r="BP321270" s="90"/>
    </row>
    <row r="321271" spans="68:68" customFormat="1">
      <c r="BP321271" s="90"/>
    </row>
    <row r="321272" spans="68:68" customFormat="1">
      <c r="BP321272" s="90"/>
    </row>
    <row r="321273" spans="68:68" customFormat="1">
      <c r="BP321273" s="90"/>
    </row>
    <row r="321274" spans="68:68" customFormat="1">
      <c r="BP321274" s="90"/>
    </row>
    <row r="321275" spans="68:68" customFormat="1">
      <c r="BP321275" s="90"/>
    </row>
    <row r="321276" spans="68:68" customFormat="1">
      <c r="BP321276" s="90"/>
    </row>
    <row r="321277" spans="68:68" customFormat="1">
      <c r="BP321277" s="90"/>
    </row>
    <row r="321278" spans="68:68" customFormat="1">
      <c r="BP321278" s="90"/>
    </row>
    <row r="321279" spans="68:68" customFormat="1">
      <c r="BP321279" s="90"/>
    </row>
    <row r="321280" spans="68:68" customFormat="1">
      <c r="BP321280" s="90"/>
    </row>
    <row r="321281" spans="68:68" customFormat="1">
      <c r="BP321281" s="90"/>
    </row>
    <row r="321282" spans="68:68" customFormat="1">
      <c r="BP321282" s="90"/>
    </row>
    <row r="321283" spans="68:68" customFormat="1">
      <c r="BP321283" s="90"/>
    </row>
    <row r="321284" spans="68:68" customFormat="1">
      <c r="BP321284" s="90"/>
    </row>
    <row r="321285" spans="68:68" customFormat="1">
      <c r="BP321285" s="90"/>
    </row>
    <row r="321286" spans="68:68" customFormat="1">
      <c r="BP321286" s="90"/>
    </row>
    <row r="321287" spans="68:68" customFormat="1">
      <c r="BP321287" s="90"/>
    </row>
    <row r="321288" spans="68:68" customFormat="1">
      <c r="BP321288" s="90"/>
    </row>
    <row r="321289" spans="68:68" customFormat="1">
      <c r="BP321289" s="90"/>
    </row>
    <row r="321290" spans="68:68" customFormat="1">
      <c r="BP321290" s="90"/>
    </row>
    <row r="321291" spans="68:68" customFormat="1">
      <c r="BP321291" s="90"/>
    </row>
    <row r="321292" spans="68:68" customFormat="1">
      <c r="BP321292" s="90"/>
    </row>
    <row r="321293" spans="68:68" customFormat="1">
      <c r="BP321293" s="90"/>
    </row>
    <row r="321294" spans="68:68" customFormat="1">
      <c r="BP321294" s="90"/>
    </row>
    <row r="321295" spans="68:68" customFormat="1">
      <c r="BP321295" s="90"/>
    </row>
    <row r="321296" spans="68:68" customFormat="1">
      <c r="BP321296" s="90"/>
    </row>
    <row r="321297" spans="68:68" customFormat="1">
      <c r="BP321297" s="90"/>
    </row>
    <row r="321298" spans="68:68" customFormat="1">
      <c r="BP321298" s="90"/>
    </row>
    <row r="321299" spans="68:68" customFormat="1">
      <c r="BP321299" s="90"/>
    </row>
    <row r="321300" spans="68:68" customFormat="1">
      <c r="BP321300" s="90"/>
    </row>
    <row r="321301" spans="68:68" customFormat="1">
      <c r="BP321301" s="90"/>
    </row>
    <row r="321302" spans="68:68" customFormat="1">
      <c r="BP321302" s="90"/>
    </row>
    <row r="321303" spans="68:68" customFormat="1">
      <c r="BP321303" s="90"/>
    </row>
    <row r="321304" spans="68:68" customFormat="1">
      <c r="BP321304" s="90"/>
    </row>
    <row r="321305" spans="68:68" customFormat="1">
      <c r="BP321305" s="90"/>
    </row>
    <row r="321306" spans="68:68" customFormat="1">
      <c r="BP321306" s="90"/>
    </row>
    <row r="321307" spans="68:68" customFormat="1">
      <c r="BP321307" s="90"/>
    </row>
    <row r="321308" spans="68:68" customFormat="1">
      <c r="BP321308" s="90"/>
    </row>
    <row r="321309" spans="68:68" customFormat="1">
      <c r="BP321309" s="90"/>
    </row>
    <row r="321310" spans="68:68" customFormat="1">
      <c r="BP321310" s="90"/>
    </row>
    <row r="321311" spans="68:68" customFormat="1">
      <c r="BP321311" s="90"/>
    </row>
    <row r="321312" spans="68:68" customFormat="1">
      <c r="BP321312" s="90"/>
    </row>
    <row r="321313" spans="68:68" customFormat="1">
      <c r="BP321313" s="90"/>
    </row>
    <row r="321314" spans="68:68" customFormat="1">
      <c r="BP321314" s="90"/>
    </row>
    <row r="321315" spans="68:68" customFormat="1">
      <c r="BP321315" s="90"/>
    </row>
    <row r="321316" spans="68:68" customFormat="1">
      <c r="BP321316" s="90"/>
    </row>
    <row r="321317" spans="68:68" customFormat="1">
      <c r="BP321317" s="90"/>
    </row>
    <row r="321318" spans="68:68" customFormat="1">
      <c r="BP321318" s="90"/>
    </row>
    <row r="321319" spans="68:68" customFormat="1">
      <c r="BP321319" s="90"/>
    </row>
    <row r="321320" spans="68:68" customFormat="1">
      <c r="BP321320" s="90"/>
    </row>
    <row r="321321" spans="68:68" customFormat="1">
      <c r="BP321321" s="90"/>
    </row>
    <row r="321322" spans="68:68" customFormat="1">
      <c r="BP321322" s="90"/>
    </row>
    <row r="321323" spans="68:68" customFormat="1">
      <c r="BP321323" s="90"/>
    </row>
    <row r="321324" spans="68:68" customFormat="1">
      <c r="BP321324" s="90"/>
    </row>
    <row r="321325" spans="68:68" customFormat="1">
      <c r="BP321325" s="90"/>
    </row>
    <row r="321326" spans="68:68" customFormat="1">
      <c r="BP321326" s="90"/>
    </row>
    <row r="321327" spans="68:68" customFormat="1">
      <c r="BP321327" s="90"/>
    </row>
    <row r="321328" spans="68:68" customFormat="1">
      <c r="BP321328" s="90"/>
    </row>
    <row r="321329" spans="68:68" customFormat="1">
      <c r="BP321329" s="90"/>
    </row>
    <row r="321330" spans="68:68" customFormat="1">
      <c r="BP321330" s="90"/>
    </row>
    <row r="321331" spans="68:68" customFormat="1">
      <c r="BP321331" s="90"/>
    </row>
    <row r="321332" spans="68:68" customFormat="1">
      <c r="BP321332" s="90"/>
    </row>
    <row r="321333" spans="68:68" customFormat="1">
      <c r="BP321333" s="90"/>
    </row>
    <row r="321334" spans="68:68" customFormat="1">
      <c r="BP321334" s="90"/>
    </row>
    <row r="321335" spans="68:68" customFormat="1">
      <c r="BP321335" s="90"/>
    </row>
    <row r="321336" spans="68:68" customFormat="1">
      <c r="BP321336" s="90"/>
    </row>
    <row r="321337" spans="68:68" customFormat="1">
      <c r="BP321337" s="90"/>
    </row>
    <row r="321338" spans="68:68" customFormat="1">
      <c r="BP321338" s="90"/>
    </row>
    <row r="321339" spans="68:68" customFormat="1">
      <c r="BP321339" s="90"/>
    </row>
    <row r="321340" spans="68:68" customFormat="1">
      <c r="BP321340" s="90"/>
    </row>
    <row r="321341" spans="68:68" customFormat="1">
      <c r="BP321341" s="90"/>
    </row>
    <row r="321342" spans="68:68" customFormat="1">
      <c r="BP321342" s="90"/>
    </row>
    <row r="321343" spans="68:68" customFormat="1">
      <c r="BP321343" s="90"/>
    </row>
    <row r="321344" spans="68:68" customFormat="1">
      <c r="BP321344" s="90"/>
    </row>
    <row r="321345" spans="68:68" customFormat="1">
      <c r="BP321345" s="90"/>
    </row>
    <row r="321346" spans="68:68" customFormat="1">
      <c r="BP321346" s="90"/>
    </row>
    <row r="321347" spans="68:68" customFormat="1">
      <c r="BP321347" s="90"/>
    </row>
    <row r="321348" spans="68:68" customFormat="1">
      <c r="BP321348" s="90"/>
    </row>
    <row r="321349" spans="68:68" customFormat="1">
      <c r="BP321349" s="90"/>
    </row>
    <row r="321350" spans="68:68" customFormat="1">
      <c r="BP321350" s="90"/>
    </row>
    <row r="321351" spans="68:68" customFormat="1">
      <c r="BP321351" s="90"/>
    </row>
    <row r="321352" spans="68:68" customFormat="1">
      <c r="BP321352" s="90"/>
    </row>
    <row r="321353" spans="68:68" customFormat="1">
      <c r="BP321353" s="90"/>
    </row>
    <row r="321354" spans="68:68" customFormat="1">
      <c r="BP321354" s="90"/>
    </row>
    <row r="321355" spans="68:68" customFormat="1">
      <c r="BP321355" s="90"/>
    </row>
    <row r="321356" spans="68:68" customFormat="1">
      <c r="BP321356" s="90"/>
    </row>
    <row r="321357" spans="68:68" customFormat="1">
      <c r="BP321357" s="90"/>
    </row>
    <row r="321358" spans="68:68" customFormat="1">
      <c r="BP321358" s="90"/>
    </row>
    <row r="321359" spans="68:68" customFormat="1">
      <c r="BP321359" s="90"/>
    </row>
    <row r="321360" spans="68:68" customFormat="1">
      <c r="BP321360" s="90"/>
    </row>
    <row r="321361" spans="68:68" customFormat="1">
      <c r="BP321361" s="90"/>
    </row>
    <row r="321362" spans="68:68" customFormat="1">
      <c r="BP321362" s="90"/>
    </row>
    <row r="321363" spans="68:68" customFormat="1">
      <c r="BP321363" s="90"/>
    </row>
    <row r="321364" spans="68:68" customFormat="1">
      <c r="BP321364" s="90"/>
    </row>
    <row r="321365" spans="68:68" customFormat="1">
      <c r="BP321365" s="90"/>
    </row>
    <row r="321366" spans="68:68" customFormat="1">
      <c r="BP321366" s="90"/>
    </row>
    <row r="321367" spans="68:68" customFormat="1">
      <c r="BP321367" s="90"/>
    </row>
    <row r="321368" spans="68:68" customFormat="1">
      <c r="BP321368" s="90"/>
    </row>
    <row r="321369" spans="68:68" customFormat="1">
      <c r="BP321369" s="90"/>
    </row>
    <row r="321370" spans="68:68" customFormat="1">
      <c r="BP321370" s="90"/>
    </row>
    <row r="321371" spans="68:68" customFormat="1">
      <c r="BP321371" s="90"/>
    </row>
    <row r="321372" spans="68:68" customFormat="1">
      <c r="BP321372" s="90"/>
    </row>
    <row r="321373" spans="68:68" customFormat="1">
      <c r="BP321373" s="90"/>
    </row>
    <row r="321374" spans="68:68" customFormat="1">
      <c r="BP321374" s="90"/>
    </row>
    <row r="321375" spans="68:68" customFormat="1">
      <c r="BP321375" s="90"/>
    </row>
    <row r="321376" spans="68:68" customFormat="1">
      <c r="BP321376" s="90"/>
    </row>
    <row r="321377" spans="68:68" customFormat="1">
      <c r="BP321377" s="90"/>
    </row>
    <row r="321378" spans="68:68" customFormat="1">
      <c r="BP321378" s="90"/>
    </row>
    <row r="321379" spans="68:68" customFormat="1">
      <c r="BP321379" s="90"/>
    </row>
    <row r="321380" spans="68:68" customFormat="1">
      <c r="BP321380" s="90"/>
    </row>
    <row r="321381" spans="68:68" customFormat="1">
      <c r="BP321381" s="90"/>
    </row>
    <row r="321382" spans="68:68" customFormat="1">
      <c r="BP321382" s="90"/>
    </row>
    <row r="321383" spans="68:68" customFormat="1">
      <c r="BP321383" s="90"/>
    </row>
    <row r="321384" spans="68:68" customFormat="1">
      <c r="BP321384" s="90"/>
    </row>
    <row r="321385" spans="68:68" customFormat="1">
      <c r="BP321385" s="90"/>
    </row>
    <row r="321386" spans="68:68" customFormat="1">
      <c r="BP321386" s="90"/>
    </row>
    <row r="321387" spans="68:68" customFormat="1">
      <c r="BP321387" s="90"/>
    </row>
    <row r="321388" spans="68:68" customFormat="1">
      <c r="BP321388" s="90"/>
    </row>
    <row r="321389" spans="68:68" customFormat="1">
      <c r="BP321389" s="90"/>
    </row>
    <row r="321390" spans="68:68" customFormat="1">
      <c r="BP321390" s="90"/>
    </row>
    <row r="321391" spans="68:68" customFormat="1">
      <c r="BP321391" s="90"/>
    </row>
    <row r="321392" spans="68:68" customFormat="1">
      <c r="BP321392" s="90"/>
    </row>
    <row r="321393" spans="68:68" customFormat="1">
      <c r="BP321393" s="90"/>
    </row>
    <row r="321394" spans="68:68" customFormat="1">
      <c r="BP321394" s="90"/>
    </row>
    <row r="321395" spans="68:68" customFormat="1">
      <c r="BP321395" s="90"/>
    </row>
    <row r="321396" spans="68:68" customFormat="1">
      <c r="BP321396" s="90"/>
    </row>
    <row r="321397" spans="68:68" customFormat="1">
      <c r="BP321397" s="90"/>
    </row>
    <row r="321398" spans="68:68" customFormat="1">
      <c r="BP321398" s="90"/>
    </row>
    <row r="321399" spans="68:68" customFormat="1">
      <c r="BP321399" s="90"/>
    </row>
    <row r="321400" spans="68:68" customFormat="1">
      <c r="BP321400" s="90"/>
    </row>
    <row r="321401" spans="68:68" customFormat="1">
      <c r="BP321401" s="90"/>
    </row>
    <row r="321402" spans="68:68" customFormat="1">
      <c r="BP321402" s="90"/>
    </row>
    <row r="321403" spans="68:68" customFormat="1">
      <c r="BP321403" s="90"/>
    </row>
    <row r="321404" spans="68:68" customFormat="1">
      <c r="BP321404" s="90"/>
    </row>
    <row r="321405" spans="68:68" customFormat="1">
      <c r="BP321405" s="90"/>
    </row>
    <row r="321406" spans="68:68" customFormat="1">
      <c r="BP321406" s="90"/>
    </row>
    <row r="321407" spans="68:68" customFormat="1">
      <c r="BP321407" s="90"/>
    </row>
    <row r="321408" spans="68:68" customFormat="1">
      <c r="BP321408" s="90"/>
    </row>
    <row r="321409" spans="68:68" customFormat="1">
      <c r="BP321409" s="90"/>
    </row>
    <row r="321410" spans="68:68" customFormat="1">
      <c r="BP321410" s="90"/>
    </row>
    <row r="321411" spans="68:68" customFormat="1">
      <c r="BP321411" s="90"/>
    </row>
    <row r="321412" spans="68:68" customFormat="1">
      <c r="BP321412" s="90"/>
    </row>
    <row r="321413" spans="68:68" customFormat="1">
      <c r="BP321413" s="90"/>
    </row>
    <row r="321414" spans="68:68" customFormat="1">
      <c r="BP321414" s="90"/>
    </row>
    <row r="321415" spans="68:68" customFormat="1">
      <c r="BP321415" s="90"/>
    </row>
    <row r="321416" spans="68:68" customFormat="1">
      <c r="BP321416" s="90"/>
    </row>
    <row r="321417" spans="68:68" customFormat="1">
      <c r="BP321417" s="90"/>
    </row>
    <row r="321418" spans="68:68" customFormat="1">
      <c r="BP321418" s="90"/>
    </row>
    <row r="321419" spans="68:68" customFormat="1">
      <c r="BP321419" s="90"/>
    </row>
    <row r="321420" spans="68:68" customFormat="1">
      <c r="BP321420" s="90"/>
    </row>
    <row r="321421" spans="68:68" customFormat="1">
      <c r="BP321421" s="90"/>
    </row>
    <row r="321422" spans="68:68" customFormat="1">
      <c r="BP321422" s="90"/>
    </row>
    <row r="321423" spans="68:68" customFormat="1">
      <c r="BP321423" s="90"/>
    </row>
    <row r="321424" spans="68:68" customFormat="1">
      <c r="BP321424" s="90"/>
    </row>
    <row r="321425" spans="68:68" customFormat="1">
      <c r="BP321425" s="90"/>
    </row>
    <row r="321426" spans="68:68" customFormat="1">
      <c r="BP321426" s="90"/>
    </row>
    <row r="321427" spans="68:68" customFormat="1">
      <c r="BP321427" s="90"/>
    </row>
    <row r="321428" spans="68:68" customFormat="1">
      <c r="BP321428" s="90"/>
    </row>
    <row r="321429" spans="68:68" customFormat="1">
      <c r="BP321429" s="90"/>
    </row>
    <row r="321430" spans="68:68" customFormat="1">
      <c r="BP321430" s="90"/>
    </row>
    <row r="321431" spans="68:68" customFormat="1">
      <c r="BP321431" s="90"/>
    </row>
    <row r="321432" spans="68:68" customFormat="1">
      <c r="BP321432" s="90"/>
    </row>
    <row r="321433" spans="68:68" customFormat="1">
      <c r="BP321433" s="90"/>
    </row>
    <row r="321434" spans="68:68" customFormat="1">
      <c r="BP321434" s="90"/>
    </row>
    <row r="321435" spans="68:68" customFormat="1">
      <c r="BP321435" s="90"/>
    </row>
    <row r="321436" spans="68:68" customFormat="1">
      <c r="BP321436" s="90"/>
    </row>
    <row r="321437" spans="68:68" customFormat="1">
      <c r="BP321437" s="90"/>
    </row>
    <row r="321438" spans="68:68" customFormat="1">
      <c r="BP321438" s="90"/>
    </row>
    <row r="321439" spans="68:68" customFormat="1">
      <c r="BP321439" s="90"/>
    </row>
    <row r="321440" spans="68:68" customFormat="1">
      <c r="BP321440" s="90"/>
    </row>
    <row r="321441" spans="68:68" customFormat="1">
      <c r="BP321441" s="90"/>
    </row>
    <row r="321442" spans="68:68" customFormat="1">
      <c r="BP321442" s="90"/>
    </row>
    <row r="321443" spans="68:68" customFormat="1">
      <c r="BP321443" s="90"/>
    </row>
    <row r="321444" spans="68:68" customFormat="1">
      <c r="BP321444" s="90"/>
    </row>
    <row r="321445" spans="68:68" customFormat="1">
      <c r="BP321445" s="90"/>
    </row>
    <row r="321446" spans="68:68" customFormat="1">
      <c r="BP321446" s="90"/>
    </row>
    <row r="321447" spans="68:68" customFormat="1">
      <c r="BP321447" s="90"/>
    </row>
    <row r="321448" spans="68:68" customFormat="1">
      <c r="BP321448" s="90"/>
    </row>
    <row r="321449" spans="68:68" customFormat="1">
      <c r="BP321449" s="90"/>
    </row>
    <row r="321450" spans="68:68" customFormat="1">
      <c r="BP321450" s="90"/>
    </row>
    <row r="321451" spans="68:68" customFormat="1">
      <c r="BP321451" s="90"/>
    </row>
    <row r="321452" spans="68:68" customFormat="1">
      <c r="BP321452" s="90"/>
    </row>
    <row r="321453" spans="68:68" customFormat="1">
      <c r="BP321453" s="90"/>
    </row>
    <row r="321454" spans="68:68" customFormat="1">
      <c r="BP321454" s="90"/>
    </row>
    <row r="321455" spans="68:68" customFormat="1">
      <c r="BP321455" s="90"/>
    </row>
    <row r="321456" spans="68:68" customFormat="1">
      <c r="BP321456" s="90"/>
    </row>
    <row r="321457" spans="68:68" customFormat="1">
      <c r="BP321457" s="90"/>
    </row>
    <row r="321458" spans="68:68" customFormat="1">
      <c r="BP321458" s="90"/>
    </row>
    <row r="321459" spans="68:68" customFormat="1">
      <c r="BP321459" s="90"/>
    </row>
    <row r="321460" spans="68:68" customFormat="1">
      <c r="BP321460" s="90"/>
    </row>
    <row r="321461" spans="68:68" customFormat="1">
      <c r="BP321461" s="90"/>
    </row>
    <row r="321462" spans="68:68" customFormat="1">
      <c r="BP321462" s="90"/>
    </row>
    <row r="321463" spans="68:68" customFormat="1">
      <c r="BP321463" s="90"/>
    </row>
    <row r="321464" spans="68:68" customFormat="1">
      <c r="BP321464" s="90"/>
    </row>
    <row r="321465" spans="68:68" customFormat="1">
      <c r="BP321465" s="90"/>
    </row>
    <row r="321466" spans="68:68" customFormat="1">
      <c r="BP321466" s="90"/>
    </row>
    <row r="321467" spans="68:68" customFormat="1">
      <c r="BP321467" s="90"/>
    </row>
    <row r="321468" spans="68:68" customFormat="1">
      <c r="BP321468" s="90"/>
    </row>
    <row r="321469" spans="68:68" customFormat="1">
      <c r="BP321469" s="90"/>
    </row>
    <row r="321470" spans="68:68" customFormat="1">
      <c r="BP321470" s="90"/>
    </row>
    <row r="321471" spans="68:68" customFormat="1">
      <c r="BP321471" s="90"/>
    </row>
    <row r="321472" spans="68:68" customFormat="1">
      <c r="BP321472" s="90"/>
    </row>
    <row r="321473" spans="68:68" customFormat="1">
      <c r="BP321473" s="90"/>
    </row>
    <row r="321474" spans="68:68" customFormat="1">
      <c r="BP321474" s="90"/>
    </row>
    <row r="321475" spans="68:68" customFormat="1">
      <c r="BP321475" s="90"/>
    </row>
    <row r="321476" spans="68:68" customFormat="1">
      <c r="BP321476" s="90"/>
    </row>
    <row r="321477" spans="68:68" customFormat="1">
      <c r="BP321477" s="90"/>
    </row>
    <row r="321478" spans="68:68" customFormat="1">
      <c r="BP321478" s="90"/>
    </row>
    <row r="321479" spans="68:68" customFormat="1">
      <c r="BP321479" s="90"/>
    </row>
    <row r="321480" spans="68:68" customFormat="1">
      <c r="BP321480" s="90"/>
    </row>
    <row r="321481" spans="68:68" customFormat="1">
      <c r="BP321481" s="90"/>
    </row>
    <row r="321482" spans="68:68" customFormat="1">
      <c r="BP321482" s="90"/>
    </row>
    <row r="321483" spans="68:68" customFormat="1">
      <c r="BP321483" s="90"/>
    </row>
    <row r="321484" spans="68:68" customFormat="1">
      <c r="BP321484" s="90"/>
    </row>
    <row r="321485" spans="68:68" customFormat="1">
      <c r="BP321485" s="90"/>
    </row>
    <row r="321486" spans="68:68" customFormat="1">
      <c r="BP321486" s="90"/>
    </row>
    <row r="321487" spans="68:68" customFormat="1">
      <c r="BP321487" s="90"/>
    </row>
    <row r="321488" spans="68:68" customFormat="1">
      <c r="BP321488" s="90"/>
    </row>
    <row r="321489" spans="68:68" customFormat="1">
      <c r="BP321489" s="90"/>
    </row>
    <row r="321490" spans="68:68" customFormat="1">
      <c r="BP321490" s="90"/>
    </row>
    <row r="321491" spans="68:68" customFormat="1">
      <c r="BP321491" s="90"/>
    </row>
    <row r="321492" spans="68:68" customFormat="1">
      <c r="BP321492" s="90"/>
    </row>
    <row r="321493" spans="68:68" customFormat="1">
      <c r="BP321493" s="90"/>
    </row>
    <row r="321494" spans="68:68" customFormat="1">
      <c r="BP321494" s="90"/>
    </row>
    <row r="321495" spans="68:68" customFormat="1">
      <c r="BP321495" s="90"/>
    </row>
    <row r="321496" spans="68:68" customFormat="1">
      <c r="BP321496" s="90"/>
    </row>
    <row r="321497" spans="68:68" customFormat="1">
      <c r="BP321497" s="90"/>
    </row>
    <row r="321498" spans="68:68" customFormat="1">
      <c r="BP321498" s="90"/>
    </row>
    <row r="321499" spans="68:68" customFormat="1">
      <c r="BP321499" s="90"/>
    </row>
    <row r="321500" spans="68:68" customFormat="1">
      <c r="BP321500" s="90"/>
    </row>
    <row r="321501" spans="68:68" customFormat="1">
      <c r="BP321501" s="90"/>
    </row>
    <row r="321502" spans="68:68" customFormat="1">
      <c r="BP321502" s="90"/>
    </row>
    <row r="321503" spans="68:68" customFormat="1">
      <c r="BP321503" s="90"/>
    </row>
    <row r="321504" spans="68:68" customFormat="1">
      <c r="BP321504" s="90"/>
    </row>
    <row r="321505" spans="68:68" customFormat="1">
      <c r="BP321505" s="90"/>
    </row>
    <row r="321506" spans="68:68" customFormat="1">
      <c r="BP321506" s="90"/>
    </row>
    <row r="321507" spans="68:68" customFormat="1">
      <c r="BP321507" s="90"/>
    </row>
    <row r="321508" spans="68:68" customFormat="1">
      <c r="BP321508" s="90"/>
    </row>
    <row r="321509" spans="68:68" customFormat="1">
      <c r="BP321509" s="90"/>
    </row>
    <row r="321510" spans="68:68" customFormat="1">
      <c r="BP321510" s="90"/>
    </row>
    <row r="321511" spans="68:68" customFormat="1">
      <c r="BP321511" s="90"/>
    </row>
    <row r="321512" spans="68:68" customFormat="1">
      <c r="BP321512" s="90"/>
    </row>
    <row r="321513" spans="68:68" customFormat="1">
      <c r="BP321513" s="90"/>
    </row>
    <row r="321514" spans="68:68" customFormat="1">
      <c r="BP321514" s="90"/>
    </row>
    <row r="321515" spans="68:68" customFormat="1">
      <c r="BP321515" s="90"/>
    </row>
    <row r="321516" spans="68:68" customFormat="1">
      <c r="BP321516" s="90"/>
    </row>
    <row r="321517" spans="68:68" customFormat="1">
      <c r="BP321517" s="90"/>
    </row>
    <row r="321518" spans="68:68" customFormat="1">
      <c r="BP321518" s="90"/>
    </row>
    <row r="321519" spans="68:68" customFormat="1">
      <c r="BP321519" s="90"/>
    </row>
    <row r="321520" spans="68:68" customFormat="1">
      <c r="BP321520" s="90"/>
    </row>
    <row r="321521" spans="68:68" customFormat="1">
      <c r="BP321521" s="90"/>
    </row>
    <row r="321522" spans="68:68" customFormat="1">
      <c r="BP321522" s="90"/>
    </row>
    <row r="321523" spans="68:68" customFormat="1">
      <c r="BP321523" s="90"/>
    </row>
    <row r="321524" spans="68:68" customFormat="1">
      <c r="BP321524" s="90"/>
    </row>
    <row r="321525" spans="68:68" customFormat="1">
      <c r="BP321525" s="90"/>
    </row>
    <row r="321526" spans="68:68" customFormat="1">
      <c r="BP321526" s="90"/>
    </row>
    <row r="321527" spans="68:68" customFormat="1">
      <c r="BP321527" s="90"/>
    </row>
    <row r="321528" spans="68:68" customFormat="1">
      <c r="BP321528" s="90"/>
    </row>
    <row r="321529" spans="68:68" customFormat="1">
      <c r="BP321529" s="90"/>
    </row>
    <row r="321530" spans="68:68" customFormat="1">
      <c r="BP321530" s="90"/>
    </row>
    <row r="321531" spans="68:68" customFormat="1">
      <c r="BP321531" s="90"/>
    </row>
    <row r="321532" spans="68:68" customFormat="1">
      <c r="BP321532" s="90"/>
    </row>
    <row r="321533" spans="68:68" customFormat="1">
      <c r="BP321533" s="90"/>
    </row>
    <row r="321534" spans="68:68" customFormat="1">
      <c r="BP321534" s="90"/>
    </row>
    <row r="321535" spans="68:68" customFormat="1">
      <c r="BP321535" s="90"/>
    </row>
    <row r="321536" spans="68:68" customFormat="1">
      <c r="BP321536" s="90"/>
    </row>
    <row r="321537" spans="68:68" customFormat="1">
      <c r="BP321537" s="90"/>
    </row>
    <row r="321538" spans="68:68" customFormat="1">
      <c r="BP321538" s="90"/>
    </row>
    <row r="321539" spans="68:68" customFormat="1">
      <c r="BP321539" s="90"/>
    </row>
    <row r="321540" spans="68:68" customFormat="1">
      <c r="BP321540" s="90"/>
    </row>
    <row r="321541" spans="68:68" customFormat="1">
      <c r="BP321541" s="90"/>
    </row>
    <row r="321542" spans="68:68" customFormat="1">
      <c r="BP321542" s="90"/>
    </row>
    <row r="321543" spans="68:68" customFormat="1">
      <c r="BP321543" s="90"/>
    </row>
    <row r="321544" spans="68:68" customFormat="1">
      <c r="BP321544" s="90"/>
    </row>
    <row r="321545" spans="68:68" customFormat="1">
      <c r="BP321545" s="90"/>
    </row>
    <row r="321546" spans="68:68" customFormat="1">
      <c r="BP321546" s="90"/>
    </row>
    <row r="321547" spans="68:68" customFormat="1">
      <c r="BP321547" s="90"/>
    </row>
    <row r="321548" spans="68:68" customFormat="1">
      <c r="BP321548" s="90"/>
    </row>
    <row r="321549" spans="68:68" customFormat="1">
      <c r="BP321549" s="90"/>
    </row>
    <row r="321550" spans="68:68" customFormat="1">
      <c r="BP321550" s="90"/>
    </row>
    <row r="321551" spans="68:68" customFormat="1">
      <c r="BP321551" s="90"/>
    </row>
    <row r="321552" spans="68:68" customFormat="1">
      <c r="BP321552" s="90"/>
    </row>
    <row r="321553" spans="68:68" customFormat="1">
      <c r="BP321553" s="90"/>
    </row>
    <row r="321554" spans="68:68" customFormat="1">
      <c r="BP321554" s="90"/>
    </row>
    <row r="321555" spans="68:68" customFormat="1">
      <c r="BP321555" s="90"/>
    </row>
    <row r="321556" spans="68:68" customFormat="1">
      <c r="BP321556" s="90"/>
    </row>
    <row r="321557" spans="68:68" customFormat="1">
      <c r="BP321557" s="90"/>
    </row>
    <row r="321558" spans="68:68" customFormat="1">
      <c r="BP321558" s="90"/>
    </row>
    <row r="321559" spans="68:68" customFormat="1">
      <c r="BP321559" s="90"/>
    </row>
    <row r="321560" spans="68:68" customFormat="1">
      <c r="BP321560" s="90"/>
    </row>
    <row r="321561" spans="68:68" customFormat="1">
      <c r="BP321561" s="90"/>
    </row>
    <row r="321562" spans="68:68" customFormat="1">
      <c r="BP321562" s="90"/>
    </row>
    <row r="321563" spans="68:68" customFormat="1">
      <c r="BP321563" s="90"/>
    </row>
    <row r="321564" spans="68:68" customFormat="1">
      <c r="BP321564" s="90"/>
    </row>
    <row r="321565" spans="68:68" customFormat="1">
      <c r="BP321565" s="90"/>
    </row>
    <row r="321566" spans="68:68" customFormat="1">
      <c r="BP321566" s="90"/>
    </row>
    <row r="321567" spans="68:68" customFormat="1">
      <c r="BP321567" s="90"/>
    </row>
    <row r="321568" spans="68:68" customFormat="1">
      <c r="BP321568" s="90"/>
    </row>
    <row r="321569" spans="68:68" customFormat="1">
      <c r="BP321569" s="90"/>
    </row>
    <row r="321570" spans="68:68" customFormat="1">
      <c r="BP321570" s="90"/>
    </row>
    <row r="321571" spans="68:68" customFormat="1">
      <c r="BP321571" s="90"/>
    </row>
    <row r="321572" spans="68:68" customFormat="1">
      <c r="BP321572" s="90"/>
    </row>
    <row r="321573" spans="68:68" customFormat="1">
      <c r="BP321573" s="90"/>
    </row>
    <row r="321574" spans="68:68" customFormat="1">
      <c r="BP321574" s="90"/>
    </row>
    <row r="321575" spans="68:68" customFormat="1">
      <c r="BP321575" s="90"/>
    </row>
    <row r="321576" spans="68:68" customFormat="1">
      <c r="BP321576" s="90"/>
    </row>
    <row r="321577" spans="68:68" customFormat="1">
      <c r="BP321577" s="90"/>
    </row>
    <row r="321578" spans="68:68" customFormat="1">
      <c r="BP321578" s="90"/>
    </row>
    <row r="321579" spans="68:68" customFormat="1">
      <c r="BP321579" s="90"/>
    </row>
    <row r="321580" spans="68:68" customFormat="1">
      <c r="BP321580" s="90"/>
    </row>
    <row r="321581" spans="68:68" customFormat="1">
      <c r="BP321581" s="90"/>
    </row>
    <row r="321582" spans="68:68" customFormat="1">
      <c r="BP321582" s="90"/>
    </row>
    <row r="321583" spans="68:68" customFormat="1">
      <c r="BP321583" s="90"/>
    </row>
    <row r="321584" spans="68:68" customFormat="1">
      <c r="BP321584" s="90"/>
    </row>
    <row r="321585" spans="68:68" customFormat="1">
      <c r="BP321585" s="90"/>
    </row>
    <row r="321586" spans="68:68" customFormat="1">
      <c r="BP321586" s="90"/>
    </row>
    <row r="321587" spans="68:68" customFormat="1">
      <c r="BP321587" s="90"/>
    </row>
    <row r="321588" spans="68:68" customFormat="1">
      <c r="BP321588" s="90"/>
    </row>
    <row r="321589" spans="68:68" customFormat="1">
      <c r="BP321589" s="90"/>
    </row>
    <row r="321590" spans="68:68" customFormat="1">
      <c r="BP321590" s="90"/>
    </row>
    <row r="321591" spans="68:68" customFormat="1">
      <c r="BP321591" s="90"/>
    </row>
    <row r="321592" spans="68:68" customFormat="1">
      <c r="BP321592" s="90"/>
    </row>
    <row r="321593" spans="68:68" customFormat="1">
      <c r="BP321593" s="90"/>
    </row>
    <row r="321594" spans="68:68" customFormat="1">
      <c r="BP321594" s="90"/>
    </row>
    <row r="321595" spans="68:68" customFormat="1">
      <c r="BP321595" s="90"/>
    </row>
    <row r="321596" spans="68:68" customFormat="1">
      <c r="BP321596" s="90"/>
    </row>
    <row r="321597" spans="68:68" customFormat="1">
      <c r="BP321597" s="90"/>
    </row>
    <row r="321598" spans="68:68" customFormat="1">
      <c r="BP321598" s="90"/>
    </row>
    <row r="321599" spans="68:68" customFormat="1">
      <c r="BP321599" s="90"/>
    </row>
    <row r="321600" spans="68:68" customFormat="1">
      <c r="BP321600" s="90"/>
    </row>
    <row r="321601" spans="68:68" customFormat="1">
      <c r="BP321601" s="90"/>
    </row>
    <row r="321602" spans="68:68" customFormat="1">
      <c r="BP321602" s="90"/>
    </row>
    <row r="321603" spans="68:68" customFormat="1">
      <c r="BP321603" s="90"/>
    </row>
    <row r="321604" spans="68:68" customFormat="1">
      <c r="BP321604" s="90"/>
    </row>
    <row r="321605" spans="68:68" customFormat="1">
      <c r="BP321605" s="90"/>
    </row>
    <row r="321606" spans="68:68" customFormat="1">
      <c r="BP321606" s="90"/>
    </row>
    <row r="321607" spans="68:68" customFormat="1">
      <c r="BP321607" s="90"/>
    </row>
    <row r="321608" spans="68:68" customFormat="1">
      <c r="BP321608" s="90"/>
    </row>
    <row r="321609" spans="68:68" customFormat="1">
      <c r="BP321609" s="90"/>
    </row>
    <row r="321610" spans="68:68" customFormat="1">
      <c r="BP321610" s="90"/>
    </row>
    <row r="321611" spans="68:68" customFormat="1">
      <c r="BP321611" s="90"/>
    </row>
    <row r="321612" spans="68:68" customFormat="1">
      <c r="BP321612" s="90"/>
    </row>
    <row r="321613" spans="68:68" customFormat="1">
      <c r="BP321613" s="90"/>
    </row>
    <row r="321614" spans="68:68" customFormat="1">
      <c r="BP321614" s="90"/>
    </row>
    <row r="321615" spans="68:68" customFormat="1">
      <c r="BP321615" s="90"/>
    </row>
    <row r="321616" spans="68:68" customFormat="1">
      <c r="BP321616" s="90"/>
    </row>
    <row r="321617" spans="68:68" customFormat="1">
      <c r="BP321617" s="90"/>
    </row>
    <row r="321618" spans="68:68" customFormat="1">
      <c r="BP321618" s="90"/>
    </row>
    <row r="321619" spans="68:68" customFormat="1">
      <c r="BP321619" s="90"/>
    </row>
    <row r="321620" spans="68:68" customFormat="1">
      <c r="BP321620" s="90"/>
    </row>
    <row r="321621" spans="68:68" customFormat="1">
      <c r="BP321621" s="90"/>
    </row>
    <row r="321622" spans="68:68" customFormat="1">
      <c r="BP321622" s="90"/>
    </row>
    <row r="321623" spans="68:68" customFormat="1">
      <c r="BP321623" s="90"/>
    </row>
    <row r="321624" spans="68:68" customFormat="1">
      <c r="BP321624" s="90"/>
    </row>
    <row r="321625" spans="68:68" customFormat="1">
      <c r="BP321625" s="90"/>
    </row>
    <row r="321626" spans="68:68" customFormat="1">
      <c r="BP321626" s="90"/>
    </row>
    <row r="321627" spans="68:68" customFormat="1">
      <c r="BP321627" s="90"/>
    </row>
    <row r="321628" spans="68:68" customFormat="1">
      <c r="BP321628" s="90"/>
    </row>
    <row r="321629" spans="68:68" customFormat="1">
      <c r="BP321629" s="90"/>
    </row>
    <row r="321630" spans="68:68" customFormat="1">
      <c r="BP321630" s="90"/>
    </row>
    <row r="321631" spans="68:68" customFormat="1">
      <c r="BP321631" s="90"/>
    </row>
    <row r="321632" spans="68:68" customFormat="1">
      <c r="BP321632" s="90"/>
    </row>
    <row r="321633" spans="68:68" customFormat="1">
      <c r="BP321633" s="90"/>
    </row>
    <row r="321634" spans="68:68" customFormat="1">
      <c r="BP321634" s="90"/>
    </row>
    <row r="321635" spans="68:68" customFormat="1">
      <c r="BP321635" s="90"/>
    </row>
    <row r="321636" spans="68:68" customFormat="1">
      <c r="BP321636" s="90"/>
    </row>
    <row r="321637" spans="68:68" customFormat="1">
      <c r="BP321637" s="90"/>
    </row>
    <row r="321638" spans="68:68" customFormat="1">
      <c r="BP321638" s="90"/>
    </row>
    <row r="321639" spans="68:68" customFormat="1">
      <c r="BP321639" s="90"/>
    </row>
    <row r="321640" spans="68:68" customFormat="1">
      <c r="BP321640" s="90"/>
    </row>
    <row r="321641" spans="68:68" customFormat="1">
      <c r="BP321641" s="90"/>
    </row>
    <row r="321642" spans="68:68" customFormat="1">
      <c r="BP321642" s="90"/>
    </row>
    <row r="321643" spans="68:68" customFormat="1">
      <c r="BP321643" s="90"/>
    </row>
    <row r="321644" spans="68:68" customFormat="1">
      <c r="BP321644" s="90"/>
    </row>
    <row r="321645" spans="68:68" customFormat="1">
      <c r="BP321645" s="90"/>
    </row>
    <row r="321646" spans="68:68" customFormat="1">
      <c r="BP321646" s="90"/>
    </row>
    <row r="321647" spans="68:68" customFormat="1">
      <c r="BP321647" s="90"/>
    </row>
    <row r="321648" spans="68:68" customFormat="1">
      <c r="BP321648" s="90"/>
    </row>
    <row r="321649" spans="68:68" customFormat="1">
      <c r="BP321649" s="90"/>
    </row>
    <row r="321650" spans="68:68" customFormat="1">
      <c r="BP321650" s="90"/>
    </row>
    <row r="321651" spans="68:68" customFormat="1">
      <c r="BP321651" s="90"/>
    </row>
    <row r="321652" spans="68:68" customFormat="1">
      <c r="BP321652" s="90"/>
    </row>
    <row r="321653" spans="68:68" customFormat="1">
      <c r="BP321653" s="90"/>
    </row>
    <row r="321654" spans="68:68" customFormat="1">
      <c r="BP321654" s="90"/>
    </row>
    <row r="321655" spans="68:68" customFormat="1">
      <c r="BP321655" s="90"/>
    </row>
    <row r="321656" spans="68:68" customFormat="1">
      <c r="BP321656" s="90"/>
    </row>
    <row r="321657" spans="68:68" customFormat="1">
      <c r="BP321657" s="90"/>
    </row>
    <row r="321658" spans="68:68" customFormat="1">
      <c r="BP321658" s="90"/>
    </row>
    <row r="321659" spans="68:68" customFormat="1">
      <c r="BP321659" s="90"/>
    </row>
    <row r="321660" spans="68:68" customFormat="1">
      <c r="BP321660" s="90"/>
    </row>
    <row r="321661" spans="68:68" customFormat="1">
      <c r="BP321661" s="90"/>
    </row>
    <row r="321662" spans="68:68" customFormat="1">
      <c r="BP321662" s="90"/>
    </row>
    <row r="321663" spans="68:68" customFormat="1">
      <c r="BP321663" s="90"/>
    </row>
    <row r="321664" spans="68:68" customFormat="1">
      <c r="BP321664" s="90"/>
    </row>
    <row r="321665" spans="68:68" customFormat="1">
      <c r="BP321665" s="90"/>
    </row>
    <row r="321666" spans="68:68" customFormat="1">
      <c r="BP321666" s="90"/>
    </row>
    <row r="321667" spans="68:68" customFormat="1">
      <c r="BP321667" s="90"/>
    </row>
    <row r="321668" spans="68:68" customFormat="1">
      <c r="BP321668" s="90"/>
    </row>
    <row r="321669" spans="68:68" customFormat="1">
      <c r="BP321669" s="90"/>
    </row>
    <row r="321670" spans="68:68" customFormat="1">
      <c r="BP321670" s="90"/>
    </row>
    <row r="321671" spans="68:68" customFormat="1">
      <c r="BP321671" s="90"/>
    </row>
    <row r="321672" spans="68:68" customFormat="1">
      <c r="BP321672" s="90"/>
    </row>
    <row r="321673" spans="68:68" customFormat="1">
      <c r="BP321673" s="90"/>
    </row>
    <row r="321674" spans="68:68" customFormat="1">
      <c r="BP321674" s="90"/>
    </row>
    <row r="321675" spans="68:68" customFormat="1">
      <c r="BP321675" s="90"/>
    </row>
    <row r="321676" spans="68:68" customFormat="1">
      <c r="BP321676" s="90"/>
    </row>
    <row r="321677" spans="68:68" customFormat="1">
      <c r="BP321677" s="90"/>
    </row>
    <row r="321678" spans="68:68" customFormat="1">
      <c r="BP321678" s="90"/>
    </row>
    <row r="321679" spans="68:68" customFormat="1">
      <c r="BP321679" s="90"/>
    </row>
    <row r="321680" spans="68:68" customFormat="1">
      <c r="BP321680" s="90"/>
    </row>
    <row r="321681" spans="68:68" customFormat="1">
      <c r="BP321681" s="90"/>
    </row>
    <row r="321682" spans="68:68" customFormat="1">
      <c r="BP321682" s="90"/>
    </row>
    <row r="321683" spans="68:68" customFormat="1">
      <c r="BP321683" s="90"/>
    </row>
    <row r="321684" spans="68:68" customFormat="1">
      <c r="BP321684" s="90"/>
    </row>
    <row r="321685" spans="68:68" customFormat="1">
      <c r="BP321685" s="90"/>
    </row>
    <row r="321686" spans="68:68" customFormat="1">
      <c r="BP321686" s="90"/>
    </row>
    <row r="321687" spans="68:68" customFormat="1">
      <c r="BP321687" s="90"/>
    </row>
    <row r="321688" spans="68:68" customFormat="1">
      <c r="BP321688" s="90"/>
    </row>
    <row r="321689" spans="68:68" customFormat="1">
      <c r="BP321689" s="90"/>
    </row>
    <row r="321690" spans="68:68" customFormat="1">
      <c r="BP321690" s="90"/>
    </row>
    <row r="321691" spans="68:68" customFormat="1">
      <c r="BP321691" s="90"/>
    </row>
    <row r="321692" spans="68:68" customFormat="1">
      <c r="BP321692" s="90"/>
    </row>
    <row r="321693" spans="68:68" customFormat="1">
      <c r="BP321693" s="90"/>
    </row>
    <row r="321694" spans="68:68" customFormat="1">
      <c r="BP321694" s="90"/>
    </row>
    <row r="321695" spans="68:68" customFormat="1">
      <c r="BP321695" s="90"/>
    </row>
    <row r="321696" spans="68:68" customFormat="1">
      <c r="BP321696" s="90"/>
    </row>
    <row r="321697" spans="68:68" customFormat="1">
      <c r="BP321697" s="90"/>
    </row>
    <row r="321698" spans="68:68" customFormat="1">
      <c r="BP321698" s="90"/>
    </row>
    <row r="321699" spans="68:68" customFormat="1">
      <c r="BP321699" s="90"/>
    </row>
    <row r="321700" spans="68:68" customFormat="1">
      <c r="BP321700" s="90"/>
    </row>
    <row r="321701" spans="68:68" customFormat="1">
      <c r="BP321701" s="90"/>
    </row>
    <row r="321702" spans="68:68" customFormat="1">
      <c r="BP321702" s="90"/>
    </row>
    <row r="321703" spans="68:68" customFormat="1">
      <c r="BP321703" s="90"/>
    </row>
    <row r="321704" spans="68:68" customFormat="1">
      <c r="BP321704" s="90"/>
    </row>
    <row r="321705" spans="68:68" customFormat="1">
      <c r="BP321705" s="90"/>
    </row>
    <row r="321706" spans="68:68" customFormat="1">
      <c r="BP321706" s="90"/>
    </row>
    <row r="321707" spans="68:68" customFormat="1">
      <c r="BP321707" s="90"/>
    </row>
    <row r="321708" spans="68:68" customFormat="1">
      <c r="BP321708" s="90"/>
    </row>
    <row r="321709" spans="68:68" customFormat="1">
      <c r="BP321709" s="90"/>
    </row>
    <row r="321710" spans="68:68" customFormat="1">
      <c r="BP321710" s="90"/>
    </row>
    <row r="321711" spans="68:68" customFormat="1">
      <c r="BP321711" s="90"/>
    </row>
    <row r="321712" spans="68:68" customFormat="1">
      <c r="BP321712" s="90"/>
    </row>
    <row r="321713" spans="68:68" customFormat="1">
      <c r="BP321713" s="90"/>
    </row>
    <row r="321714" spans="68:68" customFormat="1">
      <c r="BP321714" s="90"/>
    </row>
    <row r="321715" spans="68:68" customFormat="1">
      <c r="BP321715" s="90"/>
    </row>
    <row r="321716" spans="68:68" customFormat="1">
      <c r="BP321716" s="90"/>
    </row>
    <row r="321717" spans="68:68" customFormat="1">
      <c r="BP321717" s="90"/>
    </row>
    <row r="321718" spans="68:68" customFormat="1">
      <c r="BP321718" s="90"/>
    </row>
    <row r="321719" spans="68:68" customFormat="1">
      <c r="BP321719" s="90"/>
    </row>
    <row r="321720" spans="68:68" customFormat="1">
      <c r="BP321720" s="90"/>
    </row>
    <row r="321721" spans="68:68" customFormat="1">
      <c r="BP321721" s="90"/>
    </row>
    <row r="321722" spans="68:68" customFormat="1">
      <c r="BP321722" s="90"/>
    </row>
    <row r="321723" spans="68:68" customFormat="1">
      <c r="BP321723" s="90"/>
    </row>
    <row r="321724" spans="68:68" customFormat="1">
      <c r="BP321724" s="90"/>
    </row>
    <row r="321725" spans="68:68" customFormat="1">
      <c r="BP321725" s="90"/>
    </row>
    <row r="321726" spans="68:68" customFormat="1">
      <c r="BP321726" s="90"/>
    </row>
    <row r="321727" spans="68:68" customFormat="1">
      <c r="BP321727" s="90"/>
    </row>
    <row r="321728" spans="68:68" customFormat="1">
      <c r="BP321728" s="90"/>
    </row>
    <row r="321729" spans="68:68" customFormat="1">
      <c r="BP321729" s="90"/>
    </row>
    <row r="321730" spans="68:68" customFormat="1">
      <c r="BP321730" s="90"/>
    </row>
    <row r="321731" spans="68:68" customFormat="1">
      <c r="BP321731" s="90"/>
    </row>
    <row r="321732" spans="68:68" customFormat="1">
      <c r="BP321732" s="90"/>
    </row>
    <row r="321733" spans="68:68" customFormat="1">
      <c r="BP321733" s="90"/>
    </row>
    <row r="321734" spans="68:68" customFormat="1">
      <c r="BP321734" s="90"/>
    </row>
    <row r="321735" spans="68:68" customFormat="1">
      <c r="BP321735" s="90"/>
    </row>
    <row r="321736" spans="68:68" customFormat="1">
      <c r="BP321736" s="90"/>
    </row>
    <row r="321737" spans="68:68" customFormat="1">
      <c r="BP321737" s="90"/>
    </row>
    <row r="321738" spans="68:68" customFormat="1">
      <c r="BP321738" s="90"/>
    </row>
    <row r="321739" spans="68:68" customFormat="1">
      <c r="BP321739" s="90"/>
    </row>
    <row r="321740" spans="68:68" customFormat="1">
      <c r="BP321740" s="90"/>
    </row>
    <row r="321741" spans="68:68" customFormat="1">
      <c r="BP321741" s="90"/>
    </row>
    <row r="321742" spans="68:68" customFormat="1">
      <c r="BP321742" s="90"/>
    </row>
    <row r="321743" spans="68:68" customFormat="1">
      <c r="BP321743" s="90"/>
    </row>
    <row r="321744" spans="68:68" customFormat="1">
      <c r="BP321744" s="90"/>
    </row>
    <row r="321745" spans="68:68" customFormat="1">
      <c r="BP321745" s="90"/>
    </row>
    <row r="321746" spans="68:68" customFormat="1">
      <c r="BP321746" s="90"/>
    </row>
    <row r="321747" spans="68:68" customFormat="1">
      <c r="BP321747" s="90"/>
    </row>
    <row r="321748" spans="68:68" customFormat="1">
      <c r="BP321748" s="90"/>
    </row>
    <row r="321749" spans="68:68" customFormat="1">
      <c r="BP321749" s="90"/>
    </row>
    <row r="321750" spans="68:68" customFormat="1">
      <c r="BP321750" s="90"/>
    </row>
    <row r="321751" spans="68:68" customFormat="1">
      <c r="BP321751" s="90"/>
    </row>
    <row r="321752" spans="68:68" customFormat="1">
      <c r="BP321752" s="90"/>
    </row>
    <row r="321753" spans="68:68" customFormat="1">
      <c r="BP321753" s="90"/>
    </row>
    <row r="321754" spans="68:68" customFormat="1">
      <c r="BP321754" s="90"/>
    </row>
    <row r="321755" spans="68:68" customFormat="1">
      <c r="BP321755" s="90"/>
    </row>
    <row r="321756" spans="68:68" customFormat="1">
      <c r="BP321756" s="90"/>
    </row>
    <row r="321757" spans="68:68" customFormat="1">
      <c r="BP321757" s="90"/>
    </row>
    <row r="321758" spans="68:68" customFormat="1">
      <c r="BP321758" s="90"/>
    </row>
    <row r="321759" spans="68:68" customFormat="1">
      <c r="BP321759" s="90"/>
    </row>
    <row r="321760" spans="68:68" customFormat="1">
      <c r="BP321760" s="90"/>
    </row>
    <row r="321761" spans="68:68" customFormat="1">
      <c r="BP321761" s="90"/>
    </row>
    <row r="321762" spans="68:68" customFormat="1">
      <c r="BP321762" s="90"/>
    </row>
    <row r="321763" spans="68:68" customFormat="1">
      <c r="BP321763" s="90"/>
    </row>
    <row r="321764" spans="68:68" customFormat="1">
      <c r="BP321764" s="90"/>
    </row>
    <row r="321765" spans="68:68" customFormat="1">
      <c r="BP321765" s="90"/>
    </row>
    <row r="321766" spans="68:68" customFormat="1">
      <c r="BP321766" s="90"/>
    </row>
    <row r="321767" spans="68:68" customFormat="1">
      <c r="BP321767" s="90"/>
    </row>
    <row r="321768" spans="68:68" customFormat="1">
      <c r="BP321768" s="90"/>
    </row>
    <row r="321769" spans="68:68" customFormat="1">
      <c r="BP321769" s="90"/>
    </row>
    <row r="321770" spans="68:68" customFormat="1">
      <c r="BP321770" s="90"/>
    </row>
    <row r="321771" spans="68:68" customFormat="1">
      <c r="BP321771" s="90"/>
    </row>
    <row r="321772" spans="68:68" customFormat="1">
      <c r="BP321772" s="90"/>
    </row>
    <row r="321773" spans="68:68" customFormat="1">
      <c r="BP321773" s="90"/>
    </row>
    <row r="321774" spans="68:68" customFormat="1">
      <c r="BP321774" s="90"/>
    </row>
    <row r="321775" spans="68:68" customFormat="1">
      <c r="BP321775" s="90"/>
    </row>
    <row r="321776" spans="68:68" customFormat="1">
      <c r="BP321776" s="90"/>
    </row>
    <row r="321777" spans="68:68" customFormat="1">
      <c r="BP321777" s="90"/>
    </row>
    <row r="321778" spans="68:68" customFormat="1">
      <c r="BP321778" s="90"/>
    </row>
    <row r="321779" spans="68:68" customFormat="1">
      <c r="BP321779" s="90"/>
    </row>
    <row r="321780" spans="68:68" customFormat="1">
      <c r="BP321780" s="90"/>
    </row>
    <row r="321781" spans="68:68" customFormat="1">
      <c r="BP321781" s="90"/>
    </row>
    <row r="321782" spans="68:68" customFormat="1">
      <c r="BP321782" s="90"/>
    </row>
    <row r="321783" spans="68:68" customFormat="1">
      <c r="BP321783" s="90"/>
    </row>
    <row r="321784" spans="68:68" customFormat="1">
      <c r="BP321784" s="90"/>
    </row>
    <row r="321785" spans="68:68" customFormat="1">
      <c r="BP321785" s="90"/>
    </row>
    <row r="321786" spans="68:68" customFormat="1">
      <c r="BP321786" s="90"/>
    </row>
    <row r="321787" spans="68:68" customFormat="1">
      <c r="BP321787" s="90"/>
    </row>
    <row r="321788" spans="68:68" customFormat="1">
      <c r="BP321788" s="90"/>
    </row>
    <row r="321789" spans="68:68" customFormat="1">
      <c r="BP321789" s="90"/>
    </row>
    <row r="321790" spans="68:68" customFormat="1">
      <c r="BP321790" s="90"/>
    </row>
    <row r="321791" spans="68:68" customFormat="1">
      <c r="BP321791" s="90"/>
    </row>
    <row r="321792" spans="68:68" customFormat="1">
      <c r="BP321792" s="90"/>
    </row>
    <row r="321793" spans="68:68" customFormat="1">
      <c r="BP321793" s="90"/>
    </row>
    <row r="321794" spans="68:68" customFormat="1">
      <c r="BP321794" s="90"/>
    </row>
    <row r="321795" spans="68:68" customFormat="1">
      <c r="BP321795" s="90"/>
    </row>
    <row r="321796" spans="68:68" customFormat="1">
      <c r="BP321796" s="90"/>
    </row>
    <row r="321797" spans="68:68" customFormat="1">
      <c r="BP321797" s="90"/>
    </row>
    <row r="321798" spans="68:68" customFormat="1">
      <c r="BP321798" s="90"/>
    </row>
    <row r="321799" spans="68:68" customFormat="1">
      <c r="BP321799" s="90"/>
    </row>
    <row r="321800" spans="68:68" customFormat="1">
      <c r="BP321800" s="90"/>
    </row>
    <row r="321801" spans="68:68" customFormat="1">
      <c r="BP321801" s="90"/>
    </row>
    <row r="321802" spans="68:68" customFormat="1">
      <c r="BP321802" s="90"/>
    </row>
    <row r="321803" spans="68:68" customFormat="1">
      <c r="BP321803" s="90"/>
    </row>
    <row r="321804" spans="68:68" customFormat="1">
      <c r="BP321804" s="90"/>
    </row>
    <row r="321805" spans="68:68" customFormat="1">
      <c r="BP321805" s="90"/>
    </row>
    <row r="321806" spans="68:68" customFormat="1">
      <c r="BP321806" s="90"/>
    </row>
    <row r="321807" spans="68:68" customFormat="1">
      <c r="BP321807" s="90"/>
    </row>
    <row r="321808" spans="68:68" customFormat="1">
      <c r="BP321808" s="90"/>
    </row>
    <row r="321809" spans="68:68" customFormat="1">
      <c r="BP321809" s="90"/>
    </row>
    <row r="321810" spans="68:68" customFormat="1">
      <c r="BP321810" s="90"/>
    </row>
    <row r="321811" spans="68:68" customFormat="1">
      <c r="BP321811" s="90"/>
    </row>
    <row r="321812" spans="68:68" customFormat="1">
      <c r="BP321812" s="90"/>
    </row>
    <row r="321813" spans="68:68" customFormat="1">
      <c r="BP321813" s="90"/>
    </row>
    <row r="321814" spans="68:68" customFormat="1">
      <c r="BP321814" s="90"/>
    </row>
    <row r="321815" spans="68:68" customFormat="1">
      <c r="BP321815" s="90"/>
    </row>
    <row r="321816" spans="68:68" customFormat="1">
      <c r="BP321816" s="90"/>
    </row>
    <row r="321817" spans="68:68" customFormat="1">
      <c r="BP321817" s="90"/>
    </row>
    <row r="321818" spans="68:68" customFormat="1">
      <c r="BP321818" s="90"/>
    </row>
    <row r="321819" spans="68:68" customFormat="1">
      <c r="BP321819" s="90"/>
    </row>
    <row r="321820" spans="68:68" customFormat="1">
      <c r="BP321820" s="90"/>
    </row>
    <row r="321821" spans="68:68" customFormat="1">
      <c r="BP321821" s="90"/>
    </row>
    <row r="321822" spans="68:68" customFormat="1">
      <c r="BP321822" s="90"/>
    </row>
    <row r="321823" spans="68:68" customFormat="1">
      <c r="BP321823" s="90"/>
    </row>
    <row r="321824" spans="68:68" customFormat="1">
      <c r="BP321824" s="90"/>
    </row>
    <row r="321825" spans="68:68" customFormat="1">
      <c r="BP321825" s="90"/>
    </row>
    <row r="321826" spans="68:68" customFormat="1">
      <c r="BP321826" s="90"/>
    </row>
    <row r="321827" spans="68:68" customFormat="1">
      <c r="BP321827" s="90"/>
    </row>
    <row r="321828" spans="68:68" customFormat="1">
      <c r="BP321828" s="90"/>
    </row>
    <row r="321829" spans="68:68" customFormat="1">
      <c r="BP321829" s="90"/>
    </row>
    <row r="321830" spans="68:68" customFormat="1">
      <c r="BP321830" s="90"/>
    </row>
    <row r="321831" spans="68:68" customFormat="1">
      <c r="BP321831" s="90"/>
    </row>
    <row r="321832" spans="68:68" customFormat="1">
      <c r="BP321832" s="90"/>
    </row>
    <row r="321833" spans="68:68" customFormat="1">
      <c r="BP321833" s="90"/>
    </row>
    <row r="321834" spans="68:68" customFormat="1">
      <c r="BP321834" s="90"/>
    </row>
    <row r="321835" spans="68:68" customFormat="1">
      <c r="BP321835" s="90"/>
    </row>
    <row r="321836" spans="68:68" customFormat="1">
      <c r="BP321836" s="90"/>
    </row>
    <row r="321837" spans="68:68" customFormat="1">
      <c r="BP321837" s="90"/>
    </row>
    <row r="321838" spans="68:68" customFormat="1">
      <c r="BP321838" s="90"/>
    </row>
    <row r="321839" spans="68:68" customFormat="1">
      <c r="BP321839" s="90"/>
    </row>
    <row r="321840" spans="68:68" customFormat="1">
      <c r="BP321840" s="90"/>
    </row>
    <row r="321841" spans="68:68" customFormat="1">
      <c r="BP321841" s="90"/>
    </row>
    <row r="321842" spans="68:68" customFormat="1">
      <c r="BP321842" s="90"/>
    </row>
    <row r="321843" spans="68:68" customFormat="1">
      <c r="BP321843" s="90"/>
    </row>
    <row r="321844" spans="68:68" customFormat="1">
      <c r="BP321844" s="90"/>
    </row>
    <row r="321845" spans="68:68" customFormat="1">
      <c r="BP321845" s="90"/>
    </row>
    <row r="321846" spans="68:68" customFormat="1">
      <c r="BP321846" s="90"/>
    </row>
    <row r="321847" spans="68:68" customFormat="1">
      <c r="BP321847" s="90"/>
    </row>
    <row r="321848" spans="68:68" customFormat="1">
      <c r="BP321848" s="90"/>
    </row>
    <row r="321849" spans="68:68" customFormat="1">
      <c r="BP321849" s="90"/>
    </row>
    <row r="321850" spans="68:68" customFormat="1">
      <c r="BP321850" s="90"/>
    </row>
    <row r="321851" spans="68:68" customFormat="1">
      <c r="BP321851" s="90"/>
    </row>
    <row r="321852" spans="68:68" customFormat="1">
      <c r="BP321852" s="90"/>
    </row>
    <row r="321853" spans="68:68" customFormat="1">
      <c r="BP321853" s="90"/>
    </row>
    <row r="321854" spans="68:68" customFormat="1">
      <c r="BP321854" s="90"/>
    </row>
    <row r="321855" spans="68:68" customFormat="1">
      <c r="BP321855" s="90"/>
    </row>
    <row r="321856" spans="68:68" customFormat="1">
      <c r="BP321856" s="90"/>
    </row>
    <row r="321857" spans="68:68" customFormat="1">
      <c r="BP321857" s="90"/>
    </row>
    <row r="321858" spans="68:68" customFormat="1">
      <c r="BP321858" s="90"/>
    </row>
    <row r="321859" spans="68:68" customFormat="1">
      <c r="BP321859" s="90"/>
    </row>
    <row r="321860" spans="68:68" customFormat="1">
      <c r="BP321860" s="90"/>
    </row>
    <row r="321861" spans="68:68" customFormat="1">
      <c r="BP321861" s="90"/>
    </row>
    <row r="321862" spans="68:68" customFormat="1">
      <c r="BP321862" s="90"/>
    </row>
    <row r="321863" spans="68:68" customFormat="1">
      <c r="BP321863" s="90"/>
    </row>
    <row r="321864" spans="68:68" customFormat="1">
      <c r="BP321864" s="90"/>
    </row>
    <row r="321865" spans="68:68" customFormat="1">
      <c r="BP321865" s="90"/>
    </row>
    <row r="321866" spans="68:68" customFormat="1">
      <c r="BP321866" s="90"/>
    </row>
    <row r="321867" spans="68:68" customFormat="1">
      <c r="BP321867" s="90"/>
    </row>
    <row r="321868" spans="68:68" customFormat="1">
      <c r="BP321868" s="90"/>
    </row>
    <row r="321869" spans="68:68" customFormat="1">
      <c r="BP321869" s="90"/>
    </row>
    <row r="321870" spans="68:68" customFormat="1">
      <c r="BP321870" s="90"/>
    </row>
    <row r="321871" spans="68:68" customFormat="1">
      <c r="BP321871" s="90"/>
    </row>
    <row r="321872" spans="68:68" customFormat="1">
      <c r="BP321872" s="90"/>
    </row>
    <row r="321873" spans="68:68" customFormat="1">
      <c r="BP321873" s="90"/>
    </row>
    <row r="321874" spans="68:68" customFormat="1">
      <c r="BP321874" s="90"/>
    </row>
    <row r="321875" spans="68:68" customFormat="1">
      <c r="BP321875" s="90"/>
    </row>
    <row r="321876" spans="68:68" customFormat="1">
      <c r="BP321876" s="90"/>
    </row>
    <row r="321877" spans="68:68" customFormat="1">
      <c r="BP321877" s="90"/>
    </row>
    <row r="321878" spans="68:68" customFormat="1">
      <c r="BP321878" s="90"/>
    </row>
    <row r="321879" spans="68:68" customFormat="1">
      <c r="BP321879" s="90"/>
    </row>
    <row r="321880" spans="68:68" customFormat="1">
      <c r="BP321880" s="90"/>
    </row>
    <row r="321881" spans="68:68" customFormat="1">
      <c r="BP321881" s="90"/>
    </row>
    <row r="321882" spans="68:68" customFormat="1">
      <c r="BP321882" s="90"/>
    </row>
    <row r="321883" spans="68:68" customFormat="1">
      <c r="BP321883" s="90"/>
    </row>
    <row r="321884" spans="68:68" customFormat="1">
      <c r="BP321884" s="90"/>
    </row>
    <row r="321885" spans="68:68" customFormat="1">
      <c r="BP321885" s="90"/>
    </row>
    <row r="321886" spans="68:68" customFormat="1">
      <c r="BP321886" s="90"/>
    </row>
    <row r="321887" spans="68:68" customFormat="1">
      <c r="BP321887" s="90"/>
    </row>
    <row r="321888" spans="68:68" customFormat="1">
      <c r="BP321888" s="90"/>
    </row>
    <row r="321889" spans="68:68" customFormat="1">
      <c r="BP321889" s="90"/>
    </row>
    <row r="321890" spans="68:68" customFormat="1">
      <c r="BP321890" s="90"/>
    </row>
    <row r="321891" spans="68:68" customFormat="1">
      <c r="BP321891" s="90"/>
    </row>
    <row r="321892" spans="68:68" customFormat="1">
      <c r="BP321892" s="90"/>
    </row>
    <row r="321893" spans="68:68" customFormat="1">
      <c r="BP321893" s="90"/>
    </row>
    <row r="321894" spans="68:68" customFormat="1">
      <c r="BP321894" s="90"/>
    </row>
    <row r="321895" spans="68:68" customFormat="1">
      <c r="BP321895" s="90"/>
    </row>
    <row r="321896" spans="68:68" customFormat="1">
      <c r="BP321896" s="90"/>
    </row>
    <row r="321897" spans="68:68" customFormat="1">
      <c r="BP321897" s="90"/>
    </row>
    <row r="321898" spans="68:68" customFormat="1">
      <c r="BP321898" s="90"/>
    </row>
    <row r="321899" spans="68:68" customFormat="1">
      <c r="BP321899" s="90"/>
    </row>
    <row r="321900" spans="68:68" customFormat="1">
      <c r="BP321900" s="90"/>
    </row>
    <row r="321901" spans="68:68" customFormat="1">
      <c r="BP321901" s="90"/>
    </row>
    <row r="321902" spans="68:68" customFormat="1">
      <c r="BP321902" s="90"/>
    </row>
    <row r="321903" spans="68:68" customFormat="1">
      <c r="BP321903" s="90"/>
    </row>
    <row r="321904" spans="68:68" customFormat="1">
      <c r="BP321904" s="90"/>
    </row>
    <row r="321905" spans="68:68" customFormat="1">
      <c r="BP321905" s="90"/>
    </row>
    <row r="321906" spans="68:68" customFormat="1">
      <c r="BP321906" s="90"/>
    </row>
    <row r="321907" spans="68:68" customFormat="1">
      <c r="BP321907" s="90"/>
    </row>
    <row r="321908" spans="68:68" customFormat="1">
      <c r="BP321908" s="90"/>
    </row>
    <row r="321909" spans="68:68" customFormat="1">
      <c r="BP321909" s="90"/>
    </row>
    <row r="321910" spans="68:68" customFormat="1">
      <c r="BP321910" s="90"/>
    </row>
    <row r="321911" spans="68:68" customFormat="1">
      <c r="BP321911" s="90"/>
    </row>
    <row r="321912" spans="68:68" customFormat="1">
      <c r="BP321912" s="90"/>
    </row>
    <row r="321913" spans="68:68" customFormat="1">
      <c r="BP321913" s="90"/>
    </row>
    <row r="321914" spans="68:68" customFormat="1">
      <c r="BP321914" s="90"/>
    </row>
    <row r="321915" spans="68:68" customFormat="1">
      <c r="BP321915" s="90"/>
    </row>
    <row r="321916" spans="68:68" customFormat="1">
      <c r="BP321916" s="90"/>
    </row>
    <row r="321917" spans="68:68" customFormat="1">
      <c r="BP321917" s="90"/>
    </row>
    <row r="321918" spans="68:68" customFormat="1">
      <c r="BP321918" s="90"/>
    </row>
    <row r="321919" spans="68:68" customFormat="1">
      <c r="BP321919" s="90"/>
    </row>
    <row r="321920" spans="68:68" customFormat="1">
      <c r="BP321920" s="90"/>
    </row>
    <row r="321921" spans="68:68" customFormat="1">
      <c r="BP321921" s="90"/>
    </row>
    <row r="321922" spans="68:68" customFormat="1">
      <c r="BP321922" s="90"/>
    </row>
    <row r="321923" spans="68:68" customFormat="1">
      <c r="BP321923" s="90"/>
    </row>
    <row r="321924" spans="68:68" customFormat="1">
      <c r="BP321924" s="90"/>
    </row>
    <row r="321925" spans="68:68" customFormat="1">
      <c r="BP321925" s="90"/>
    </row>
    <row r="321926" spans="68:68" customFormat="1">
      <c r="BP321926" s="90"/>
    </row>
    <row r="321927" spans="68:68" customFormat="1">
      <c r="BP321927" s="90"/>
    </row>
    <row r="321928" spans="68:68" customFormat="1">
      <c r="BP321928" s="90"/>
    </row>
    <row r="321929" spans="68:68" customFormat="1">
      <c r="BP321929" s="90"/>
    </row>
    <row r="321930" spans="68:68" customFormat="1">
      <c r="BP321930" s="90"/>
    </row>
    <row r="321931" spans="68:68" customFormat="1">
      <c r="BP321931" s="90"/>
    </row>
    <row r="321932" spans="68:68" customFormat="1">
      <c r="BP321932" s="90"/>
    </row>
    <row r="321933" spans="68:68" customFormat="1">
      <c r="BP321933" s="90"/>
    </row>
    <row r="321934" spans="68:68" customFormat="1">
      <c r="BP321934" s="90"/>
    </row>
    <row r="321935" spans="68:68" customFormat="1">
      <c r="BP321935" s="90"/>
    </row>
    <row r="321936" spans="68:68" customFormat="1">
      <c r="BP321936" s="90"/>
    </row>
    <row r="321937" spans="68:68" customFormat="1">
      <c r="BP321937" s="90"/>
    </row>
    <row r="321938" spans="68:68" customFormat="1">
      <c r="BP321938" s="90"/>
    </row>
    <row r="321939" spans="68:68" customFormat="1">
      <c r="BP321939" s="90"/>
    </row>
    <row r="321940" spans="68:68" customFormat="1">
      <c r="BP321940" s="90"/>
    </row>
    <row r="321941" spans="68:68" customFormat="1">
      <c r="BP321941" s="90"/>
    </row>
    <row r="321942" spans="68:68" customFormat="1">
      <c r="BP321942" s="90"/>
    </row>
    <row r="321943" spans="68:68" customFormat="1">
      <c r="BP321943" s="90"/>
    </row>
    <row r="321944" spans="68:68" customFormat="1">
      <c r="BP321944" s="90"/>
    </row>
    <row r="321945" spans="68:68" customFormat="1">
      <c r="BP321945" s="90"/>
    </row>
    <row r="321946" spans="68:68" customFormat="1">
      <c r="BP321946" s="90"/>
    </row>
    <row r="321947" spans="68:68" customFormat="1">
      <c r="BP321947" s="90"/>
    </row>
    <row r="321948" spans="68:68" customFormat="1">
      <c r="BP321948" s="90"/>
    </row>
    <row r="321949" spans="68:68" customFormat="1">
      <c r="BP321949" s="90"/>
    </row>
    <row r="321950" spans="68:68" customFormat="1">
      <c r="BP321950" s="90"/>
    </row>
    <row r="321951" spans="68:68" customFormat="1">
      <c r="BP321951" s="90"/>
    </row>
    <row r="321952" spans="68:68" customFormat="1">
      <c r="BP321952" s="90"/>
    </row>
    <row r="321953" spans="68:68" customFormat="1">
      <c r="BP321953" s="90"/>
    </row>
    <row r="321954" spans="68:68" customFormat="1">
      <c r="BP321954" s="90"/>
    </row>
    <row r="321955" spans="68:68" customFormat="1">
      <c r="BP321955" s="90"/>
    </row>
    <row r="321956" spans="68:68" customFormat="1">
      <c r="BP321956" s="90"/>
    </row>
    <row r="321957" spans="68:68" customFormat="1">
      <c r="BP321957" s="90"/>
    </row>
    <row r="321958" spans="68:68" customFormat="1">
      <c r="BP321958" s="90"/>
    </row>
    <row r="321959" spans="68:68" customFormat="1">
      <c r="BP321959" s="90"/>
    </row>
    <row r="321960" spans="68:68" customFormat="1">
      <c r="BP321960" s="90"/>
    </row>
    <row r="321961" spans="68:68" customFormat="1">
      <c r="BP321961" s="90"/>
    </row>
    <row r="321962" spans="68:68" customFormat="1">
      <c r="BP321962" s="90"/>
    </row>
    <row r="321963" spans="68:68" customFormat="1">
      <c r="BP321963" s="90"/>
    </row>
    <row r="321964" spans="68:68" customFormat="1">
      <c r="BP321964" s="90"/>
    </row>
    <row r="321965" spans="68:68" customFormat="1">
      <c r="BP321965" s="90"/>
    </row>
    <row r="321966" spans="68:68" customFormat="1">
      <c r="BP321966" s="90"/>
    </row>
    <row r="321967" spans="68:68" customFormat="1">
      <c r="BP321967" s="90"/>
    </row>
    <row r="321968" spans="68:68" customFormat="1">
      <c r="BP321968" s="90"/>
    </row>
    <row r="321969" spans="68:68" customFormat="1">
      <c r="BP321969" s="90"/>
    </row>
    <row r="321970" spans="68:68" customFormat="1">
      <c r="BP321970" s="90"/>
    </row>
    <row r="321971" spans="68:68" customFormat="1">
      <c r="BP321971" s="90"/>
    </row>
    <row r="321972" spans="68:68" customFormat="1">
      <c r="BP321972" s="90"/>
    </row>
    <row r="321973" spans="68:68" customFormat="1">
      <c r="BP321973" s="90"/>
    </row>
    <row r="321974" spans="68:68" customFormat="1">
      <c r="BP321974" s="90"/>
    </row>
    <row r="321975" spans="68:68" customFormat="1">
      <c r="BP321975" s="90"/>
    </row>
    <row r="321976" spans="68:68" customFormat="1">
      <c r="BP321976" s="90"/>
    </row>
    <row r="321977" spans="68:68" customFormat="1">
      <c r="BP321977" s="90"/>
    </row>
    <row r="321978" spans="68:68" customFormat="1">
      <c r="BP321978" s="90"/>
    </row>
    <row r="321979" spans="68:68" customFormat="1">
      <c r="BP321979" s="90"/>
    </row>
    <row r="321980" spans="68:68" customFormat="1">
      <c r="BP321980" s="90"/>
    </row>
    <row r="321981" spans="68:68" customFormat="1">
      <c r="BP321981" s="90"/>
    </row>
    <row r="321982" spans="68:68" customFormat="1">
      <c r="BP321982" s="90"/>
    </row>
    <row r="321983" spans="68:68" customFormat="1">
      <c r="BP321983" s="90"/>
    </row>
    <row r="321984" spans="68:68" customFormat="1">
      <c r="BP321984" s="90"/>
    </row>
    <row r="321985" spans="68:68" customFormat="1">
      <c r="BP321985" s="90"/>
    </row>
    <row r="321986" spans="68:68" customFormat="1">
      <c r="BP321986" s="90"/>
    </row>
    <row r="321987" spans="68:68" customFormat="1">
      <c r="BP321987" s="90"/>
    </row>
    <row r="321988" spans="68:68" customFormat="1">
      <c r="BP321988" s="90"/>
    </row>
    <row r="321989" spans="68:68" customFormat="1">
      <c r="BP321989" s="90"/>
    </row>
    <row r="321990" spans="68:68" customFormat="1">
      <c r="BP321990" s="90"/>
    </row>
    <row r="321991" spans="68:68" customFormat="1">
      <c r="BP321991" s="90"/>
    </row>
    <row r="321992" spans="68:68" customFormat="1">
      <c r="BP321992" s="90"/>
    </row>
    <row r="321993" spans="68:68" customFormat="1">
      <c r="BP321993" s="90"/>
    </row>
    <row r="321994" spans="68:68" customFormat="1">
      <c r="BP321994" s="90"/>
    </row>
    <row r="321995" spans="68:68" customFormat="1">
      <c r="BP321995" s="90"/>
    </row>
    <row r="321996" spans="68:68" customFormat="1">
      <c r="BP321996" s="90"/>
    </row>
    <row r="321997" spans="68:68" customFormat="1">
      <c r="BP321997" s="90"/>
    </row>
    <row r="321998" spans="68:68" customFormat="1">
      <c r="BP321998" s="90"/>
    </row>
    <row r="321999" spans="68:68" customFormat="1">
      <c r="BP321999" s="90"/>
    </row>
    <row r="322000" spans="68:68" customFormat="1">
      <c r="BP322000" s="90"/>
    </row>
    <row r="322001" spans="68:68" customFormat="1">
      <c r="BP322001" s="90"/>
    </row>
    <row r="322002" spans="68:68" customFormat="1">
      <c r="BP322002" s="90"/>
    </row>
    <row r="322003" spans="68:68" customFormat="1">
      <c r="BP322003" s="90"/>
    </row>
    <row r="322004" spans="68:68" customFormat="1">
      <c r="BP322004" s="90"/>
    </row>
    <row r="322005" spans="68:68" customFormat="1">
      <c r="BP322005" s="90"/>
    </row>
    <row r="322006" spans="68:68" customFormat="1">
      <c r="BP322006" s="90"/>
    </row>
    <row r="322007" spans="68:68" customFormat="1">
      <c r="BP322007" s="90"/>
    </row>
    <row r="322008" spans="68:68" customFormat="1">
      <c r="BP322008" s="90"/>
    </row>
    <row r="322009" spans="68:68" customFormat="1">
      <c r="BP322009" s="90"/>
    </row>
    <row r="322010" spans="68:68" customFormat="1">
      <c r="BP322010" s="90"/>
    </row>
    <row r="322011" spans="68:68" customFormat="1">
      <c r="BP322011" s="90"/>
    </row>
    <row r="322012" spans="68:68" customFormat="1">
      <c r="BP322012" s="90"/>
    </row>
    <row r="322013" spans="68:68" customFormat="1">
      <c r="BP322013" s="90"/>
    </row>
    <row r="322014" spans="68:68" customFormat="1">
      <c r="BP322014" s="90"/>
    </row>
    <row r="322015" spans="68:68" customFormat="1">
      <c r="BP322015" s="90"/>
    </row>
    <row r="322016" spans="68:68" customFormat="1">
      <c r="BP322016" s="90"/>
    </row>
    <row r="322017" spans="68:68" customFormat="1">
      <c r="BP322017" s="90"/>
    </row>
    <row r="322018" spans="68:68" customFormat="1">
      <c r="BP322018" s="90"/>
    </row>
    <row r="322019" spans="68:68" customFormat="1">
      <c r="BP322019" s="90"/>
    </row>
    <row r="322020" spans="68:68" customFormat="1">
      <c r="BP322020" s="90"/>
    </row>
    <row r="322021" spans="68:68" customFormat="1">
      <c r="BP322021" s="90"/>
    </row>
    <row r="322022" spans="68:68" customFormat="1">
      <c r="BP322022" s="90"/>
    </row>
    <row r="322023" spans="68:68" customFormat="1">
      <c r="BP322023" s="90"/>
    </row>
    <row r="322024" spans="68:68" customFormat="1">
      <c r="BP322024" s="90"/>
    </row>
    <row r="322025" spans="68:68" customFormat="1">
      <c r="BP322025" s="90"/>
    </row>
    <row r="322026" spans="68:68" customFormat="1">
      <c r="BP322026" s="90"/>
    </row>
    <row r="322027" spans="68:68" customFormat="1">
      <c r="BP322027" s="90"/>
    </row>
    <row r="322028" spans="68:68" customFormat="1">
      <c r="BP322028" s="90"/>
    </row>
    <row r="322029" spans="68:68" customFormat="1">
      <c r="BP322029" s="90"/>
    </row>
    <row r="322030" spans="68:68" customFormat="1">
      <c r="BP322030" s="90"/>
    </row>
    <row r="322031" spans="68:68" customFormat="1">
      <c r="BP322031" s="90"/>
    </row>
    <row r="322032" spans="68:68" customFormat="1">
      <c r="BP322032" s="90"/>
    </row>
    <row r="322033" spans="68:68" customFormat="1">
      <c r="BP322033" s="90"/>
    </row>
    <row r="322034" spans="68:68" customFormat="1">
      <c r="BP322034" s="90"/>
    </row>
    <row r="322035" spans="68:68" customFormat="1">
      <c r="BP322035" s="90"/>
    </row>
    <row r="322036" spans="68:68" customFormat="1">
      <c r="BP322036" s="90"/>
    </row>
    <row r="322037" spans="68:68" customFormat="1">
      <c r="BP322037" s="90"/>
    </row>
    <row r="322038" spans="68:68" customFormat="1">
      <c r="BP322038" s="90"/>
    </row>
    <row r="322039" spans="68:68" customFormat="1">
      <c r="BP322039" s="90"/>
    </row>
    <row r="322040" spans="68:68" customFormat="1">
      <c r="BP322040" s="90"/>
    </row>
    <row r="322041" spans="68:68" customFormat="1">
      <c r="BP322041" s="90"/>
    </row>
    <row r="322042" spans="68:68" customFormat="1">
      <c r="BP322042" s="90"/>
    </row>
    <row r="322043" spans="68:68" customFormat="1">
      <c r="BP322043" s="90"/>
    </row>
    <row r="322044" spans="68:68" customFormat="1">
      <c r="BP322044" s="90"/>
    </row>
    <row r="322045" spans="68:68" customFormat="1">
      <c r="BP322045" s="90"/>
    </row>
    <row r="322046" spans="68:68" customFormat="1">
      <c r="BP322046" s="90"/>
    </row>
    <row r="322047" spans="68:68" customFormat="1">
      <c r="BP322047" s="90"/>
    </row>
    <row r="322048" spans="68:68" customFormat="1">
      <c r="BP322048" s="90"/>
    </row>
    <row r="322049" spans="68:68" customFormat="1">
      <c r="BP322049" s="90"/>
    </row>
    <row r="322050" spans="68:68" customFormat="1">
      <c r="BP322050" s="90"/>
    </row>
    <row r="322051" spans="68:68" customFormat="1">
      <c r="BP322051" s="90"/>
    </row>
    <row r="322052" spans="68:68" customFormat="1">
      <c r="BP322052" s="90"/>
    </row>
    <row r="322053" spans="68:68" customFormat="1">
      <c r="BP322053" s="90"/>
    </row>
    <row r="322054" spans="68:68" customFormat="1">
      <c r="BP322054" s="90"/>
    </row>
    <row r="322055" spans="68:68" customFormat="1">
      <c r="BP322055" s="90"/>
    </row>
    <row r="322056" spans="68:68" customFormat="1">
      <c r="BP322056" s="90"/>
    </row>
    <row r="322057" spans="68:68" customFormat="1">
      <c r="BP322057" s="90"/>
    </row>
    <row r="322058" spans="68:68" customFormat="1">
      <c r="BP322058" s="90"/>
    </row>
    <row r="322059" spans="68:68" customFormat="1">
      <c r="BP322059" s="90"/>
    </row>
    <row r="322060" spans="68:68" customFormat="1">
      <c r="BP322060" s="90"/>
    </row>
    <row r="322061" spans="68:68" customFormat="1">
      <c r="BP322061" s="90"/>
    </row>
    <row r="322062" spans="68:68" customFormat="1">
      <c r="BP322062" s="90"/>
    </row>
    <row r="322063" spans="68:68" customFormat="1">
      <c r="BP322063" s="90"/>
    </row>
    <row r="322064" spans="68:68" customFormat="1">
      <c r="BP322064" s="90"/>
    </row>
    <row r="322065" spans="68:68" customFormat="1">
      <c r="BP322065" s="90"/>
    </row>
    <row r="322066" spans="68:68" customFormat="1">
      <c r="BP322066" s="90"/>
    </row>
    <row r="322067" spans="68:68" customFormat="1">
      <c r="BP322067" s="90"/>
    </row>
    <row r="322068" spans="68:68" customFormat="1">
      <c r="BP322068" s="90"/>
    </row>
    <row r="322069" spans="68:68" customFormat="1">
      <c r="BP322069" s="90"/>
    </row>
    <row r="322070" spans="68:68" customFormat="1">
      <c r="BP322070" s="90"/>
    </row>
    <row r="322071" spans="68:68" customFormat="1">
      <c r="BP322071" s="90"/>
    </row>
    <row r="322072" spans="68:68" customFormat="1">
      <c r="BP322072" s="90"/>
    </row>
    <row r="322073" spans="68:68" customFormat="1">
      <c r="BP322073" s="90"/>
    </row>
    <row r="322074" spans="68:68" customFormat="1">
      <c r="BP322074" s="90"/>
    </row>
    <row r="322075" spans="68:68" customFormat="1">
      <c r="BP322075" s="90"/>
    </row>
    <row r="322076" spans="68:68" customFormat="1">
      <c r="BP322076" s="90"/>
    </row>
    <row r="322077" spans="68:68" customFormat="1">
      <c r="BP322077" s="90"/>
    </row>
    <row r="322078" spans="68:68" customFormat="1">
      <c r="BP322078" s="90"/>
    </row>
    <row r="322079" spans="68:68" customFormat="1">
      <c r="BP322079" s="90"/>
    </row>
    <row r="322080" spans="68:68" customFormat="1">
      <c r="BP322080" s="90"/>
    </row>
    <row r="322081" spans="68:68" customFormat="1">
      <c r="BP322081" s="90"/>
    </row>
    <row r="322082" spans="68:68" customFormat="1">
      <c r="BP322082" s="90"/>
    </row>
    <row r="322083" spans="68:68" customFormat="1">
      <c r="BP322083" s="90"/>
    </row>
    <row r="322084" spans="68:68" customFormat="1">
      <c r="BP322084" s="90"/>
    </row>
    <row r="322085" spans="68:68" customFormat="1">
      <c r="BP322085" s="90"/>
    </row>
    <row r="322086" spans="68:68" customFormat="1">
      <c r="BP322086" s="90"/>
    </row>
    <row r="322087" spans="68:68" customFormat="1">
      <c r="BP322087" s="90"/>
    </row>
    <row r="322088" spans="68:68" customFormat="1">
      <c r="BP322088" s="90"/>
    </row>
    <row r="322089" spans="68:68" customFormat="1">
      <c r="BP322089" s="90"/>
    </row>
    <row r="322090" spans="68:68" customFormat="1">
      <c r="BP322090" s="90"/>
    </row>
    <row r="322091" spans="68:68" customFormat="1">
      <c r="BP322091" s="90"/>
    </row>
    <row r="322092" spans="68:68" customFormat="1">
      <c r="BP322092" s="90"/>
    </row>
    <row r="322093" spans="68:68" customFormat="1">
      <c r="BP322093" s="90"/>
    </row>
    <row r="322094" spans="68:68" customFormat="1">
      <c r="BP322094" s="90"/>
    </row>
    <row r="322095" spans="68:68" customFormat="1">
      <c r="BP322095" s="90"/>
    </row>
    <row r="322096" spans="68:68" customFormat="1">
      <c r="BP322096" s="90"/>
    </row>
    <row r="322097" spans="68:68" customFormat="1">
      <c r="BP322097" s="90"/>
    </row>
    <row r="322098" spans="68:68" customFormat="1">
      <c r="BP322098" s="90"/>
    </row>
    <row r="322099" spans="68:68" customFormat="1">
      <c r="BP322099" s="90"/>
    </row>
    <row r="322100" spans="68:68" customFormat="1">
      <c r="BP322100" s="90"/>
    </row>
    <row r="322101" spans="68:68" customFormat="1">
      <c r="BP322101" s="90"/>
    </row>
    <row r="322102" spans="68:68" customFormat="1">
      <c r="BP322102" s="90"/>
    </row>
    <row r="322103" spans="68:68" customFormat="1">
      <c r="BP322103" s="90"/>
    </row>
    <row r="322104" spans="68:68" customFormat="1">
      <c r="BP322104" s="90"/>
    </row>
    <row r="322105" spans="68:68" customFormat="1">
      <c r="BP322105" s="90"/>
    </row>
    <row r="322106" spans="68:68" customFormat="1">
      <c r="BP322106" s="90"/>
    </row>
    <row r="322107" spans="68:68" customFormat="1">
      <c r="BP322107" s="90"/>
    </row>
    <row r="322108" spans="68:68" customFormat="1">
      <c r="BP322108" s="90"/>
    </row>
    <row r="322109" spans="68:68" customFormat="1">
      <c r="BP322109" s="90"/>
    </row>
    <row r="322110" spans="68:68" customFormat="1">
      <c r="BP322110" s="90"/>
    </row>
    <row r="322111" spans="68:68" customFormat="1">
      <c r="BP322111" s="90"/>
    </row>
    <row r="322112" spans="68:68" customFormat="1">
      <c r="BP322112" s="90"/>
    </row>
    <row r="322113" spans="68:68" customFormat="1">
      <c r="BP322113" s="90"/>
    </row>
    <row r="322114" spans="68:68" customFormat="1">
      <c r="BP322114" s="90"/>
    </row>
    <row r="322115" spans="68:68" customFormat="1">
      <c r="BP322115" s="90"/>
    </row>
    <row r="322116" spans="68:68" customFormat="1">
      <c r="BP322116" s="90"/>
    </row>
    <row r="322117" spans="68:68" customFormat="1">
      <c r="BP322117" s="90"/>
    </row>
    <row r="322118" spans="68:68" customFormat="1">
      <c r="BP322118" s="90"/>
    </row>
    <row r="322119" spans="68:68" customFormat="1">
      <c r="BP322119" s="90"/>
    </row>
    <row r="322120" spans="68:68" customFormat="1">
      <c r="BP322120" s="90"/>
    </row>
    <row r="322121" spans="68:68" customFormat="1">
      <c r="BP322121" s="90"/>
    </row>
    <row r="322122" spans="68:68" customFormat="1">
      <c r="BP322122" s="90"/>
    </row>
    <row r="322123" spans="68:68" customFormat="1">
      <c r="BP322123" s="90"/>
    </row>
    <row r="322124" spans="68:68" customFormat="1">
      <c r="BP322124" s="90"/>
    </row>
    <row r="322125" spans="68:68" customFormat="1">
      <c r="BP322125" s="90"/>
    </row>
    <row r="322126" spans="68:68" customFormat="1">
      <c r="BP322126" s="90"/>
    </row>
    <row r="322127" spans="68:68" customFormat="1">
      <c r="BP322127" s="90"/>
    </row>
    <row r="322128" spans="68:68" customFormat="1">
      <c r="BP322128" s="90"/>
    </row>
    <row r="322129" spans="68:68" customFormat="1">
      <c r="BP322129" s="90"/>
    </row>
    <row r="322130" spans="68:68" customFormat="1">
      <c r="BP322130" s="90"/>
    </row>
    <row r="322131" spans="68:68" customFormat="1">
      <c r="BP322131" s="90"/>
    </row>
    <row r="322132" spans="68:68" customFormat="1">
      <c r="BP322132" s="90"/>
    </row>
    <row r="322133" spans="68:68" customFormat="1">
      <c r="BP322133" s="90"/>
    </row>
    <row r="322134" spans="68:68" customFormat="1">
      <c r="BP322134" s="90"/>
    </row>
    <row r="322135" spans="68:68" customFormat="1">
      <c r="BP322135" s="90"/>
    </row>
    <row r="322136" spans="68:68" customFormat="1">
      <c r="BP322136" s="90"/>
    </row>
    <row r="322137" spans="68:68" customFormat="1">
      <c r="BP322137" s="90"/>
    </row>
    <row r="322138" spans="68:68" customFormat="1">
      <c r="BP322138" s="90"/>
    </row>
    <row r="322139" spans="68:68" customFormat="1">
      <c r="BP322139" s="90"/>
    </row>
    <row r="322140" spans="68:68" customFormat="1">
      <c r="BP322140" s="90"/>
    </row>
    <row r="322141" spans="68:68" customFormat="1">
      <c r="BP322141" s="90"/>
    </row>
    <row r="322142" spans="68:68" customFormat="1">
      <c r="BP322142" s="90"/>
    </row>
    <row r="322143" spans="68:68" customFormat="1">
      <c r="BP322143" s="90"/>
    </row>
    <row r="322144" spans="68:68" customFormat="1">
      <c r="BP322144" s="90"/>
    </row>
    <row r="322145" spans="68:68" customFormat="1">
      <c r="BP322145" s="90"/>
    </row>
    <row r="322146" spans="68:68" customFormat="1">
      <c r="BP322146" s="90"/>
    </row>
    <row r="322147" spans="68:68" customFormat="1">
      <c r="BP322147" s="90"/>
    </row>
    <row r="322148" spans="68:68" customFormat="1">
      <c r="BP322148" s="90"/>
    </row>
    <row r="322149" spans="68:68" customFormat="1">
      <c r="BP322149" s="90"/>
    </row>
    <row r="322150" spans="68:68" customFormat="1">
      <c r="BP322150" s="90"/>
    </row>
    <row r="322151" spans="68:68" customFormat="1">
      <c r="BP322151" s="90"/>
    </row>
    <row r="322152" spans="68:68" customFormat="1">
      <c r="BP322152" s="90"/>
    </row>
    <row r="322153" spans="68:68" customFormat="1">
      <c r="BP322153" s="90"/>
    </row>
    <row r="322154" spans="68:68" customFormat="1">
      <c r="BP322154" s="90"/>
    </row>
    <row r="322155" spans="68:68" customFormat="1">
      <c r="BP322155" s="90"/>
    </row>
    <row r="322156" spans="68:68" customFormat="1">
      <c r="BP322156" s="90"/>
    </row>
    <row r="322157" spans="68:68" customFormat="1">
      <c r="BP322157" s="90"/>
    </row>
    <row r="322158" spans="68:68" customFormat="1">
      <c r="BP322158" s="90"/>
    </row>
    <row r="322159" spans="68:68" customFormat="1">
      <c r="BP322159" s="90"/>
    </row>
    <row r="322160" spans="68:68" customFormat="1">
      <c r="BP322160" s="90"/>
    </row>
    <row r="322161" spans="68:68" customFormat="1">
      <c r="BP322161" s="90"/>
    </row>
    <row r="322162" spans="68:68" customFormat="1">
      <c r="BP322162" s="90"/>
    </row>
    <row r="322163" spans="68:68" customFormat="1">
      <c r="BP322163" s="90"/>
    </row>
    <row r="322164" spans="68:68" customFormat="1">
      <c r="BP322164" s="90"/>
    </row>
    <row r="322165" spans="68:68" customFormat="1">
      <c r="BP322165" s="90"/>
    </row>
    <row r="322166" spans="68:68" customFormat="1">
      <c r="BP322166" s="90"/>
    </row>
    <row r="322167" spans="68:68" customFormat="1">
      <c r="BP322167" s="90"/>
    </row>
    <row r="322168" spans="68:68" customFormat="1">
      <c r="BP322168" s="90"/>
    </row>
    <row r="322169" spans="68:68" customFormat="1">
      <c r="BP322169" s="90"/>
    </row>
    <row r="322170" spans="68:68" customFormat="1">
      <c r="BP322170" s="90"/>
    </row>
    <row r="322171" spans="68:68" customFormat="1">
      <c r="BP322171" s="90"/>
    </row>
    <row r="322172" spans="68:68" customFormat="1">
      <c r="BP322172" s="90"/>
    </row>
    <row r="322173" spans="68:68" customFormat="1">
      <c r="BP322173" s="90"/>
    </row>
    <row r="322174" spans="68:68" customFormat="1">
      <c r="BP322174" s="90"/>
    </row>
    <row r="322175" spans="68:68" customFormat="1">
      <c r="BP322175" s="90"/>
    </row>
    <row r="322176" spans="68:68" customFormat="1">
      <c r="BP322176" s="90"/>
    </row>
    <row r="322177" spans="68:68" customFormat="1">
      <c r="BP322177" s="90"/>
    </row>
    <row r="322178" spans="68:68" customFormat="1">
      <c r="BP322178" s="90"/>
    </row>
    <row r="322179" spans="68:68" customFormat="1">
      <c r="BP322179" s="90"/>
    </row>
    <row r="322180" spans="68:68" customFormat="1">
      <c r="BP322180" s="90"/>
    </row>
    <row r="322181" spans="68:68" customFormat="1">
      <c r="BP322181" s="90"/>
    </row>
    <row r="322182" spans="68:68" customFormat="1">
      <c r="BP322182" s="90"/>
    </row>
    <row r="322183" spans="68:68" customFormat="1">
      <c r="BP322183" s="90"/>
    </row>
    <row r="322184" spans="68:68" customFormat="1">
      <c r="BP322184" s="90"/>
    </row>
    <row r="322185" spans="68:68" customFormat="1">
      <c r="BP322185" s="90"/>
    </row>
    <row r="322186" spans="68:68" customFormat="1">
      <c r="BP322186" s="90"/>
    </row>
    <row r="322187" spans="68:68" customFormat="1">
      <c r="BP322187" s="90"/>
    </row>
    <row r="322188" spans="68:68" customFormat="1">
      <c r="BP322188" s="90"/>
    </row>
    <row r="322189" spans="68:68" customFormat="1">
      <c r="BP322189" s="90"/>
    </row>
    <row r="322190" spans="68:68" customFormat="1">
      <c r="BP322190" s="90"/>
    </row>
    <row r="322191" spans="68:68" customFormat="1">
      <c r="BP322191" s="90"/>
    </row>
    <row r="322192" spans="68:68" customFormat="1">
      <c r="BP322192" s="90"/>
    </row>
    <row r="322193" spans="68:68" customFormat="1">
      <c r="BP322193" s="90"/>
    </row>
    <row r="322194" spans="68:68" customFormat="1">
      <c r="BP322194" s="90"/>
    </row>
    <row r="322195" spans="68:68" customFormat="1">
      <c r="BP322195" s="90"/>
    </row>
    <row r="322196" spans="68:68" customFormat="1">
      <c r="BP322196" s="90"/>
    </row>
    <row r="322197" spans="68:68" customFormat="1">
      <c r="BP322197" s="90"/>
    </row>
    <row r="322198" spans="68:68" customFormat="1">
      <c r="BP322198" s="90"/>
    </row>
    <row r="322199" spans="68:68" customFormat="1">
      <c r="BP322199" s="90"/>
    </row>
    <row r="322200" spans="68:68" customFormat="1">
      <c r="BP322200" s="90"/>
    </row>
    <row r="322201" spans="68:68" customFormat="1">
      <c r="BP322201" s="90"/>
    </row>
    <row r="322202" spans="68:68" customFormat="1">
      <c r="BP322202" s="90"/>
    </row>
    <row r="322203" spans="68:68" customFormat="1">
      <c r="BP322203" s="90"/>
    </row>
    <row r="322204" spans="68:68" customFormat="1">
      <c r="BP322204" s="90"/>
    </row>
    <row r="322205" spans="68:68" customFormat="1">
      <c r="BP322205" s="90"/>
    </row>
    <row r="322206" spans="68:68" customFormat="1">
      <c r="BP322206" s="90"/>
    </row>
    <row r="322207" spans="68:68" customFormat="1">
      <c r="BP322207" s="90"/>
    </row>
    <row r="322208" spans="68:68" customFormat="1">
      <c r="BP322208" s="90"/>
    </row>
    <row r="322209" spans="68:68" customFormat="1">
      <c r="BP322209" s="90"/>
    </row>
    <row r="322210" spans="68:68" customFormat="1">
      <c r="BP322210" s="90"/>
    </row>
    <row r="322211" spans="68:68" customFormat="1">
      <c r="BP322211" s="90"/>
    </row>
    <row r="322212" spans="68:68" customFormat="1">
      <c r="BP322212" s="90"/>
    </row>
    <row r="322213" spans="68:68" customFormat="1">
      <c r="BP322213" s="90"/>
    </row>
    <row r="322214" spans="68:68" customFormat="1">
      <c r="BP322214" s="90"/>
    </row>
    <row r="322215" spans="68:68" customFormat="1">
      <c r="BP322215" s="90"/>
    </row>
    <row r="322216" spans="68:68" customFormat="1">
      <c r="BP322216" s="90"/>
    </row>
    <row r="322217" spans="68:68" customFormat="1">
      <c r="BP322217" s="90"/>
    </row>
    <row r="322218" spans="68:68" customFormat="1">
      <c r="BP322218" s="90"/>
    </row>
    <row r="322219" spans="68:68" customFormat="1">
      <c r="BP322219" s="90"/>
    </row>
    <row r="322220" spans="68:68" customFormat="1">
      <c r="BP322220" s="90"/>
    </row>
    <row r="322221" spans="68:68" customFormat="1">
      <c r="BP322221" s="90"/>
    </row>
    <row r="322222" spans="68:68" customFormat="1">
      <c r="BP322222" s="90"/>
    </row>
    <row r="322223" spans="68:68" customFormat="1">
      <c r="BP322223" s="90"/>
    </row>
    <row r="322224" spans="68:68" customFormat="1">
      <c r="BP322224" s="90"/>
    </row>
    <row r="322225" spans="68:68" customFormat="1">
      <c r="BP322225" s="90"/>
    </row>
    <row r="322226" spans="68:68" customFormat="1">
      <c r="BP322226" s="90"/>
    </row>
    <row r="322227" spans="68:68" customFormat="1">
      <c r="BP322227" s="90"/>
    </row>
    <row r="322228" spans="68:68" customFormat="1">
      <c r="BP322228" s="90"/>
    </row>
    <row r="322229" spans="68:68" customFormat="1">
      <c r="BP322229" s="90"/>
    </row>
    <row r="322230" spans="68:68" customFormat="1">
      <c r="BP322230" s="90"/>
    </row>
    <row r="322231" spans="68:68" customFormat="1">
      <c r="BP322231" s="90"/>
    </row>
    <row r="322232" spans="68:68" customFormat="1">
      <c r="BP322232" s="90"/>
    </row>
    <row r="322233" spans="68:68" customFormat="1">
      <c r="BP322233" s="90"/>
    </row>
    <row r="322234" spans="68:68" customFormat="1">
      <c r="BP322234" s="90"/>
    </row>
    <row r="322235" spans="68:68" customFormat="1">
      <c r="BP322235" s="90"/>
    </row>
    <row r="322236" spans="68:68" customFormat="1">
      <c r="BP322236" s="90"/>
    </row>
    <row r="322237" spans="68:68" customFormat="1">
      <c r="BP322237" s="90"/>
    </row>
    <row r="322238" spans="68:68" customFormat="1">
      <c r="BP322238" s="90"/>
    </row>
    <row r="322239" spans="68:68" customFormat="1">
      <c r="BP322239" s="90"/>
    </row>
    <row r="322240" spans="68:68" customFormat="1">
      <c r="BP322240" s="90"/>
    </row>
    <row r="322241" spans="68:68" customFormat="1">
      <c r="BP322241" s="90"/>
    </row>
    <row r="322242" spans="68:68" customFormat="1">
      <c r="BP322242" s="90"/>
    </row>
    <row r="322243" spans="68:68" customFormat="1">
      <c r="BP322243" s="90"/>
    </row>
    <row r="322244" spans="68:68" customFormat="1">
      <c r="BP322244" s="90"/>
    </row>
    <row r="322245" spans="68:68" customFormat="1">
      <c r="BP322245" s="90"/>
    </row>
    <row r="322246" spans="68:68" customFormat="1">
      <c r="BP322246" s="90"/>
    </row>
    <row r="322247" spans="68:68" customFormat="1">
      <c r="BP322247" s="90"/>
    </row>
    <row r="322248" spans="68:68" customFormat="1">
      <c r="BP322248" s="90"/>
    </row>
    <row r="322249" spans="68:68" customFormat="1">
      <c r="BP322249" s="90"/>
    </row>
    <row r="322250" spans="68:68" customFormat="1">
      <c r="BP322250" s="90"/>
    </row>
    <row r="322251" spans="68:68" customFormat="1">
      <c r="BP322251" s="90"/>
    </row>
    <row r="322252" spans="68:68" customFormat="1">
      <c r="BP322252" s="90"/>
    </row>
    <row r="322253" spans="68:68" customFormat="1">
      <c r="BP322253" s="90"/>
    </row>
    <row r="322254" spans="68:68" customFormat="1">
      <c r="BP322254" s="90"/>
    </row>
    <row r="322255" spans="68:68" customFormat="1">
      <c r="BP322255" s="90"/>
    </row>
    <row r="322256" spans="68:68" customFormat="1">
      <c r="BP322256" s="90"/>
    </row>
    <row r="322257" spans="68:68" customFormat="1">
      <c r="BP322257" s="90"/>
    </row>
    <row r="322258" spans="68:68" customFormat="1">
      <c r="BP322258" s="90"/>
    </row>
    <row r="322259" spans="68:68" customFormat="1">
      <c r="BP322259" s="90"/>
    </row>
    <row r="322260" spans="68:68" customFormat="1">
      <c r="BP322260" s="90"/>
    </row>
    <row r="322261" spans="68:68" customFormat="1">
      <c r="BP322261" s="90"/>
    </row>
    <row r="322262" spans="68:68" customFormat="1">
      <c r="BP322262" s="90"/>
    </row>
    <row r="322263" spans="68:68" customFormat="1">
      <c r="BP322263" s="90"/>
    </row>
    <row r="322264" spans="68:68" customFormat="1">
      <c r="BP322264" s="90"/>
    </row>
    <row r="322265" spans="68:68" customFormat="1">
      <c r="BP322265" s="90"/>
    </row>
    <row r="322266" spans="68:68" customFormat="1">
      <c r="BP322266" s="90"/>
    </row>
    <row r="322267" spans="68:68" customFormat="1">
      <c r="BP322267" s="90"/>
    </row>
    <row r="322268" spans="68:68" customFormat="1">
      <c r="BP322268" s="90"/>
    </row>
    <row r="322269" spans="68:68" customFormat="1">
      <c r="BP322269" s="90"/>
    </row>
    <row r="322270" spans="68:68" customFormat="1">
      <c r="BP322270" s="90"/>
    </row>
    <row r="322271" spans="68:68" customFormat="1">
      <c r="BP322271" s="90"/>
    </row>
    <row r="322272" spans="68:68" customFormat="1">
      <c r="BP322272" s="90"/>
    </row>
    <row r="322273" spans="68:68" customFormat="1">
      <c r="BP322273" s="90"/>
    </row>
    <row r="322274" spans="68:68" customFormat="1">
      <c r="BP322274" s="90"/>
    </row>
    <row r="322275" spans="68:68" customFormat="1">
      <c r="BP322275" s="90"/>
    </row>
    <row r="322276" spans="68:68" customFormat="1">
      <c r="BP322276" s="90"/>
    </row>
    <row r="322277" spans="68:68" customFormat="1">
      <c r="BP322277" s="90"/>
    </row>
    <row r="322278" spans="68:68" customFormat="1">
      <c r="BP322278" s="90"/>
    </row>
    <row r="322279" spans="68:68" customFormat="1">
      <c r="BP322279" s="90"/>
    </row>
    <row r="322280" spans="68:68" customFormat="1">
      <c r="BP322280" s="90"/>
    </row>
    <row r="322281" spans="68:68" customFormat="1">
      <c r="BP322281" s="90"/>
    </row>
    <row r="322282" spans="68:68" customFormat="1">
      <c r="BP322282" s="90"/>
    </row>
    <row r="322283" spans="68:68" customFormat="1">
      <c r="BP322283" s="90"/>
    </row>
    <row r="322284" spans="68:68" customFormat="1">
      <c r="BP322284" s="90"/>
    </row>
    <row r="322285" spans="68:68" customFormat="1">
      <c r="BP322285" s="90"/>
    </row>
    <row r="322286" spans="68:68" customFormat="1">
      <c r="BP322286" s="90"/>
    </row>
    <row r="322287" spans="68:68" customFormat="1">
      <c r="BP322287" s="90"/>
    </row>
    <row r="322288" spans="68:68" customFormat="1">
      <c r="BP322288" s="90"/>
    </row>
    <row r="322289" spans="68:68" customFormat="1">
      <c r="BP322289" s="90"/>
    </row>
    <row r="322290" spans="68:68" customFormat="1">
      <c r="BP322290" s="90"/>
    </row>
    <row r="322291" spans="68:68" customFormat="1">
      <c r="BP322291" s="90"/>
    </row>
    <row r="322292" spans="68:68" customFormat="1">
      <c r="BP322292" s="90"/>
    </row>
    <row r="322293" spans="68:68" customFormat="1">
      <c r="BP322293" s="90"/>
    </row>
    <row r="322294" spans="68:68" customFormat="1">
      <c r="BP322294" s="90"/>
    </row>
    <row r="322295" spans="68:68" customFormat="1">
      <c r="BP322295" s="90"/>
    </row>
    <row r="322296" spans="68:68" customFormat="1">
      <c r="BP322296" s="90"/>
    </row>
    <row r="322297" spans="68:68" customFormat="1">
      <c r="BP322297" s="90"/>
    </row>
    <row r="322298" spans="68:68" customFormat="1">
      <c r="BP322298" s="90"/>
    </row>
    <row r="322299" spans="68:68" customFormat="1">
      <c r="BP322299" s="90"/>
    </row>
    <row r="322300" spans="68:68" customFormat="1">
      <c r="BP322300" s="90"/>
    </row>
    <row r="322301" spans="68:68" customFormat="1">
      <c r="BP322301" s="90"/>
    </row>
    <row r="322302" spans="68:68" customFormat="1">
      <c r="BP322302" s="90"/>
    </row>
    <row r="322303" spans="68:68" customFormat="1">
      <c r="BP322303" s="90"/>
    </row>
    <row r="322304" spans="68:68" customFormat="1">
      <c r="BP322304" s="90"/>
    </row>
    <row r="322305" spans="68:68" customFormat="1">
      <c r="BP322305" s="90"/>
    </row>
    <row r="322306" spans="68:68" customFormat="1">
      <c r="BP322306" s="90"/>
    </row>
    <row r="322307" spans="68:68" customFormat="1">
      <c r="BP322307" s="90"/>
    </row>
    <row r="322308" spans="68:68" customFormat="1">
      <c r="BP322308" s="90"/>
    </row>
    <row r="322309" spans="68:68" customFormat="1">
      <c r="BP322309" s="90"/>
    </row>
    <row r="322310" spans="68:68" customFormat="1">
      <c r="BP322310" s="90"/>
    </row>
    <row r="322311" spans="68:68" customFormat="1">
      <c r="BP322311" s="90"/>
    </row>
    <row r="322312" spans="68:68" customFormat="1">
      <c r="BP322312" s="90"/>
    </row>
    <row r="322313" spans="68:68" customFormat="1">
      <c r="BP322313" s="90"/>
    </row>
    <row r="322314" spans="68:68" customFormat="1">
      <c r="BP322314" s="90"/>
    </row>
    <row r="322315" spans="68:68" customFormat="1">
      <c r="BP322315" s="90"/>
    </row>
    <row r="322316" spans="68:68" customFormat="1">
      <c r="BP322316" s="90"/>
    </row>
    <row r="322317" spans="68:68" customFormat="1">
      <c r="BP322317" s="90"/>
    </row>
    <row r="322318" spans="68:68" customFormat="1">
      <c r="BP322318" s="90"/>
    </row>
    <row r="322319" spans="68:68" customFormat="1">
      <c r="BP322319" s="90"/>
    </row>
    <row r="322320" spans="68:68" customFormat="1">
      <c r="BP322320" s="90"/>
    </row>
    <row r="322321" spans="68:68" customFormat="1">
      <c r="BP322321" s="90"/>
    </row>
    <row r="322322" spans="68:68" customFormat="1">
      <c r="BP322322" s="90"/>
    </row>
    <row r="322323" spans="68:68" customFormat="1">
      <c r="BP322323" s="90"/>
    </row>
    <row r="322324" spans="68:68" customFormat="1">
      <c r="BP322324" s="90"/>
    </row>
    <row r="322325" spans="68:68" customFormat="1">
      <c r="BP322325" s="90"/>
    </row>
    <row r="322326" spans="68:68" customFormat="1">
      <c r="BP322326" s="90"/>
    </row>
    <row r="322327" spans="68:68" customFormat="1">
      <c r="BP322327" s="90"/>
    </row>
    <row r="322328" spans="68:68" customFormat="1">
      <c r="BP322328" s="90"/>
    </row>
    <row r="322329" spans="68:68" customFormat="1">
      <c r="BP322329" s="90"/>
    </row>
    <row r="322330" spans="68:68" customFormat="1">
      <c r="BP322330" s="90"/>
    </row>
    <row r="322331" spans="68:68" customFormat="1">
      <c r="BP322331" s="90"/>
    </row>
    <row r="322332" spans="68:68" customFormat="1">
      <c r="BP322332" s="90"/>
    </row>
    <row r="322333" spans="68:68" customFormat="1">
      <c r="BP322333" s="90"/>
    </row>
    <row r="322334" spans="68:68" customFormat="1">
      <c r="BP322334" s="90"/>
    </row>
    <row r="322335" spans="68:68" customFormat="1">
      <c r="BP322335" s="90"/>
    </row>
    <row r="322336" spans="68:68" customFormat="1">
      <c r="BP322336" s="90"/>
    </row>
    <row r="322337" spans="68:68" customFormat="1">
      <c r="BP322337" s="90"/>
    </row>
    <row r="322338" spans="68:68" customFormat="1">
      <c r="BP322338" s="90"/>
    </row>
    <row r="322339" spans="68:68" customFormat="1">
      <c r="BP322339" s="90"/>
    </row>
    <row r="322340" spans="68:68" customFormat="1">
      <c r="BP322340" s="90"/>
    </row>
    <row r="322341" spans="68:68" customFormat="1">
      <c r="BP322341" s="90"/>
    </row>
    <row r="322342" spans="68:68" customFormat="1">
      <c r="BP322342" s="90"/>
    </row>
    <row r="322343" spans="68:68" customFormat="1">
      <c r="BP322343" s="90"/>
    </row>
    <row r="322344" spans="68:68" customFormat="1">
      <c r="BP322344" s="90"/>
    </row>
    <row r="322345" spans="68:68" customFormat="1">
      <c r="BP322345" s="90"/>
    </row>
    <row r="322346" spans="68:68" customFormat="1">
      <c r="BP322346" s="90"/>
    </row>
    <row r="322347" spans="68:68" customFormat="1">
      <c r="BP322347" s="90"/>
    </row>
    <row r="322348" spans="68:68" customFormat="1">
      <c r="BP322348" s="90"/>
    </row>
    <row r="322349" spans="68:68" customFormat="1">
      <c r="BP322349" s="90"/>
    </row>
    <row r="322350" spans="68:68" customFormat="1">
      <c r="BP322350" s="90"/>
    </row>
    <row r="322351" spans="68:68" customFormat="1">
      <c r="BP322351" s="90"/>
    </row>
    <row r="322352" spans="68:68" customFormat="1">
      <c r="BP322352" s="90"/>
    </row>
    <row r="322353" spans="68:68" customFormat="1">
      <c r="BP322353" s="90"/>
    </row>
    <row r="322354" spans="68:68" customFormat="1">
      <c r="BP322354" s="90"/>
    </row>
    <row r="322355" spans="68:68" customFormat="1">
      <c r="BP322355" s="90"/>
    </row>
    <row r="322356" spans="68:68" customFormat="1">
      <c r="BP322356" s="90"/>
    </row>
    <row r="322357" spans="68:68" customFormat="1">
      <c r="BP322357" s="90"/>
    </row>
    <row r="322358" spans="68:68" customFormat="1">
      <c r="BP322358" s="90"/>
    </row>
    <row r="322359" spans="68:68" customFormat="1">
      <c r="BP322359" s="90"/>
    </row>
    <row r="322360" spans="68:68" customFormat="1">
      <c r="BP322360" s="90"/>
    </row>
    <row r="322361" spans="68:68" customFormat="1">
      <c r="BP322361" s="90"/>
    </row>
    <row r="322362" spans="68:68" customFormat="1">
      <c r="BP322362" s="90"/>
    </row>
    <row r="322363" spans="68:68" customFormat="1">
      <c r="BP322363" s="90"/>
    </row>
    <row r="322364" spans="68:68" customFormat="1">
      <c r="BP322364" s="90"/>
    </row>
    <row r="322365" spans="68:68" customFormat="1">
      <c r="BP322365" s="90"/>
    </row>
    <row r="322366" spans="68:68" customFormat="1">
      <c r="BP322366" s="90"/>
    </row>
    <row r="322367" spans="68:68" customFormat="1">
      <c r="BP322367" s="90"/>
    </row>
    <row r="322368" spans="68:68" customFormat="1">
      <c r="BP322368" s="90"/>
    </row>
    <row r="322369" spans="68:68" customFormat="1">
      <c r="BP322369" s="90"/>
    </row>
    <row r="322370" spans="68:68" customFormat="1">
      <c r="BP322370" s="90"/>
    </row>
    <row r="322371" spans="68:68" customFormat="1">
      <c r="BP322371" s="90"/>
    </row>
    <row r="322372" spans="68:68" customFormat="1">
      <c r="BP322372" s="90"/>
    </row>
    <row r="322373" spans="68:68" customFormat="1">
      <c r="BP322373" s="90"/>
    </row>
    <row r="322374" spans="68:68" customFormat="1">
      <c r="BP322374" s="90"/>
    </row>
    <row r="322375" spans="68:68" customFormat="1">
      <c r="BP322375" s="90"/>
    </row>
    <row r="322376" spans="68:68" customFormat="1">
      <c r="BP322376" s="90"/>
    </row>
    <row r="322377" spans="68:68" customFormat="1">
      <c r="BP322377" s="90"/>
    </row>
    <row r="322378" spans="68:68" customFormat="1">
      <c r="BP322378" s="90"/>
    </row>
    <row r="322379" spans="68:68" customFormat="1">
      <c r="BP322379" s="90"/>
    </row>
    <row r="322380" spans="68:68" customFormat="1">
      <c r="BP322380" s="90"/>
    </row>
    <row r="322381" spans="68:68" customFormat="1">
      <c r="BP322381" s="90"/>
    </row>
    <row r="322382" spans="68:68" customFormat="1">
      <c r="BP322382" s="90"/>
    </row>
    <row r="322383" spans="68:68" customFormat="1">
      <c r="BP322383" s="90"/>
    </row>
    <row r="322384" spans="68:68" customFormat="1">
      <c r="BP322384" s="90"/>
    </row>
    <row r="322385" spans="68:68" customFormat="1">
      <c r="BP322385" s="90"/>
    </row>
    <row r="322386" spans="68:68" customFormat="1">
      <c r="BP322386" s="90"/>
    </row>
    <row r="322387" spans="68:68" customFormat="1">
      <c r="BP322387" s="90"/>
    </row>
    <row r="322388" spans="68:68" customFormat="1">
      <c r="BP322388" s="90"/>
    </row>
    <row r="322389" spans="68:68" customFormat="1">
      <c r="BP322389" s="90"/>
    </row>
    <row r="322390" spans="68:68" customFormat="1">
      <c r="BP322390" s="90"/>
    </row>
    <row r="322391" spans="68:68" customFormat="1">
      <c r="BP322391" s="90"/>
    </row>
    <row r="322392" spans="68:68" customFormat="1">
      <c r="BP322392" s="90"/>
    </row>
    <row r="322393" spans="68:68" customFormat="1">
      <c r="BP322393" s="90"/>
    </row>
    <row r="322394" spans="68:68" customFormat="1">
      <c r="BP322394" s="90"/>
    </row>
    <row r="322395" spans="68:68" customFormat="1">
      <c r="BP322395" s="90"/>
    </row>
    <row r="322396" spans="68:68" customFormat="1">
      <c r="BP322396" s="90"/>
    </row>
    <row r="322397" spans="68:68" customFormat="1">
      <c r="BP322397" s="90"/>
    </row>
    <row r="322398" spans="68:68" customFormat="1">
      <c r="BP322398" s="90"/>
    </row>
    <row r="322399" spans="68:68" customFormat="1">
      <c r="BP322399" s="90"/>
    </row>
    <row r="322400" spans="68:68" customFormat="1">
      <c r="BP322400" s="90"/>
    </row>
    <row r="322401" spans="68:68" customFormat="1">
      <c r="BP322401" s="90"/>
    </row>
    <row r="322402" spans="68:68" customFormat="1">
      <c r="BP322402" s="90"/>
    </row>
    <row r="322403" spans="68:68" customFormat="1">
      <c r="BP322403" s="90"/>
    </row>
    <row r="322404" spans="68:68" customFormat="1">
      <c r="BP322404" s="90"/>
    </row>
    <row r="322405" spans="68:68" customFormat="1">
      <c r="BP322405" s="90"/>
    </row>
    <row r="322406" spans="68:68" customFormat="1">
      <c r="BP322406" s="90"/>
    </row>
    <row r="322407" spans="68:68" customFormat="1">
      <c r="BP322407" s="90"/>
    </row>
    <row r="322408" spans="68:68" customFormat="1">
      <c r="BP322408" s="90"/>
    </row>
    <row r="322409" spans="68:68" customFormat="1">
      <c r="BP322409" s="90"/>
    </row>
    <row r="322410" spans="68:68" customFormat="1">
      <c r="BP322410" s="90"/>
    </row>
    <row r="322411" spans="68:68" customFormat="1">
      <c r="BP322411" s="90"/>
    </row>
    <row r="322412" spans="68:68" customFormat="1">
      <c r="BP322412" s="90"/>
    </row>
    <row r="322413" spans="68:68" customFormat="1">
      <c r="BP322413" s="90"/>
    </row>
    <row r="322414" spans="68:68" customFormat="1">
      <c r="BP322414" s="90"/>
    </row>
    <row r="322415" spans="68:68" customFormat="1">
      <c r="BP322415" s="90"/>
    </row>
    <row r="322416" spans="68:68" customFormat="1">
      <c r="BP322416" s="90"/>
    </row>
    <row r="322417" spans="68:68" customFormat="1">
      <c r="BP322417" s="90"/>
    </row>
    <row r="322418" spans="68:68" customFormat="1">
      <c r="BP322418" s="90"/>
    </row>
    <row r="322419" spans="68:68" customFormat="1">
      <c r="BP322419" s="90"/>
    </row>
    <row r="322420" spans="68:68" customFormat="1">
      <c r="BP322420" s="90"/>
    </row>
    <row r="322421" spans="68:68" customFormat="1">
      <c r="BP322421" s="90"/>
    </row>
    <row r="322422" spans="68:68" customFormat="1">
      <c r="BP322422" s="90"/>
    </row>
    <row r="322423" spans="68:68" customFormat="1">
      <c r="BP322423" s="90"/>
    </row>
    <row r="322424" spans="68:68" customFormat="1">
      <c r="BP322424" s="90"/>
    </row>
    <row r="322425" spans="68:68" customFormat="1">
      <c r="BP322425" s="90"/>
    </row>
    <row r="322426" spans="68:68" customFormat="1">
      <c r="BP322426" s="90"/>
    </row>
    <row r="322427" spans="68:68" customFormat="1">
      <c r="BP322427" s="90"/>
    </row>
    <row r="322428" spans="68:68" customFormat="1">
      <c r="BP322428" s="90"/>
    </row>
    <row r="322429" spans="68:68" customFormat="1">
      <c r="BP322429" s="90"/>
    </row>
    <row r="322430" spans="68:68" customFormat="1">
      <c r="BP322430" s="90"/>
    </row>
    <row r="322431" spans="68:68" customFormat="1">
      <c r="BP322431" s="90"/>
    </row>
    <row r="322432" spans="68:68" customFormat="1">
      <c r="BP322432" s="90"/>
    </row>
    <row r="322433" spans="68:68" customFormat="1">
      <c r="BP322433" s="90"/>
    </row>
    <row r="322434" spans="68:68" customFormat="1">
      <c r="BP322434" s="90"/>
    </row>
    <row r="322435" spans="68:68" customFormat="1">
      <c r="BP322435" s="90"/>
    </row>
    <row r="322436" spans="68:68" customFormat="1">
      <c r="BP322436" s="90"/>
    </row>
    <row r="322437" spans="68:68" customFormat="1">
      <c r="BP322437" s="90"/>
    </row>
    <row r="322438" spans="68:68" customFormat="1">
      <c r="BP322438" s="90"/>
    </row>
    <row r="322439" spans="68:68" customFormat="1">
      <c r="BP322439" s="90"/>
    </row>
    <row r="322440" spans="68:68" customFormat="1">
      <c r="BP322440" s="90"/>
    </row>
    <row r="322441" spans="68:68" customFormat="1">
      <c r="BP322441" s="90"/>
    </row>
    <row r="322442" spans="68:68" customFormat="1">
      <c r="BP322442" s="90"/>
    </row>
    <row r="322443" spans="68:68" customFormat="1">
      <c r="BP322443" s="90"/>
    </row>
    <row r="322444" spans="68:68" customFormat="1">
      <c r="BP322444" s="90"/>
    </row>
    <row r="322445" spans="68:68" customFormat="1">
      <c r="BP322445" s="90"/>
    </row>
    <row r="322446" spans="68:68" customFormat="1">
      <c r="BP322446" s="90"/>
    </row>
    <row r="322447" spans="68:68" customFormat="1">
      <c r="BP322447" s="90"/>
    </row>
    <row r="322448" spans="68:68" customFormat="1">
      <c r="BP322448" s="90"/>
    </row>
    <row r="322449" spans="68:68" customFormat="1">
      <c r="BP322449" s="90"/>
    </row>
    <row r="322450" spans="68:68" customFormat="1">
      <c r="BP322450" s="90"/>
    </row>
    <row r="322451" spans="68:68" customFormat="1">
      <c r="BP322451" s="90"/>
    </row>
    <row r="322452" spans="68:68" customFormat="1">
      <c r="BP322452" s="90"/>
    </row>
    <row r="322453" spans="68:68" customFormat="1">
      <c r="BP322453" s="90"/>
    </row>
    <row r="322454" spans="68:68" customFormat="1">
      <c r="BP322454" s="90"/>
    </row>
    <row r="322455" spans="68:68" customFormat="1">
      <c r="BP322455" s="90"/>
    </row>
    <row r="322456" spans="68:68" customFormat="1">
      <c r="BP322456" s="90"/>
    </row>
    <row r="322457" spans="68:68" customFormat="1">
      <c r="BP322457" s="90"/>
    </row>
    <row r="322458" spans="68:68" customFormat="1">
      <c r="BP322458" s="90"/>
    </row>
    <row r="322459" spans="68:68" customFormat="1">
      <c r="BP322459" s="90"/>
    </row>
    <row r="322460" spans="68:68" customFormat="1">
      <c r="BP322460" s="90"/>
    </row>
    <row r="322461" spans="68:68" customFormat="1">
      <c r="BP322461" s="90"/>
    </row>
    <row r="322462" spans="68:68" customFormat="1">
      <c r="BP322462" s="90"/>
    </row>
    <row r="322463" spans="68:68" customFormat="1">
      <c r="BP322463" s="90"/>
    </row>
    <row r="322464" spans="68:68" customFormat="1">
      <c r="BP322464" s="90"/>
    </row>
    <row r="322465" spans="68:68" customFormat="1">
      <c r="BP322465" s="90"/>
    </row>
    <row r="322466" spans="68:68" customFormat="1">
      <c r="BP322466" s="90"/>
    </row>
    <row r="322467" spans="68:68" customFormat="1">
      <c r="BP322467" s="90"/>
    </row>
    <row r="322468" spans="68:68" customFormat="1">
      <c r="BP322468" s="90"/>
    </row>
    <row r="322469" spans="68:68" customFormat="1">
      <c r="BP322469" s="90"/>
    </row>
    <row r="322470" spans="68:68" customFormat="1">
      <c r="BP322470" s="90"/>
    </row>
    <row r="322471" spans="68:68" customFormat="1">
      <c r="BP322471" s="90"/>
    </row>
    <row r="322472" spans="68:68" customFormat="1">
      <c r="BP322472" s="90"/>
    </row>
    <row r="322473" spans="68:68" customFormat="1">
      <c r="BP322473" s="90"/>
    </row>
    <row r="322474" spans="68:68" customFormat="1">
      <c r="BP322474" s="90"/>
    </row>
    <row r="322475" spans="68:68" customFormat="1">
      <c r="BP322475" s="90"/>
    </row>
    <row r="322476" spans="68:68" customFormat="1">
      <c r="BP322476" s="90"/>
    </row>
    <row r="322477" spans="68:68" customFormat="1">
      <c r="BP322477" s="90"/>
    </row>
    <row r="322478" spans="68:68" customFormat="1">
      <c r="BP322478" s="90"/>
    </row>
    <row r="322479" spans="68:68" customFormat="1">
      <c r="BP322479" s="90"/>
    </row>
    <row r="322480" spans="68:68" customFormat="1">
      <c r="BP322480" s="90"/>
    </row>
    <row r="322481" spans="68:68" customFormat="1">
      <c r="BP322481" s="90"/>
    </row>
    <row r="322482" spans="68:68" customFormat="1">
      <c r="BP322482" s="90"/>
    </row>
    <row r="322483" spans="68:68" customFormat="1">
      <c r="BP322483" s="90"/>
    </row>
    <row r="322484" spans="68:68" customFormat="1">
      <c r="BP322484" s="90"/>
    </row>
    <row r="322485" spans="68:68" customFormat="1">
      <c r="BP322485" s="90"/>
    </row>
    <row r="322486" spans="68:68" customFormat="1">
      <c r="BP322486" s="90"/>
    </row>
    <row r="322487" spans="68:68" customFormat="1">
      <c r="BP322487" s="90"/>
    </row>
    <row r="322488" spans="68:68" customFormat="1">
      <c r="BP322488" s="90"/>
    </row>
    <row r="322489" spans="68:68" customFormat="1">
      <c r="BP322489" s="90"/>
    </row>
    <row r="322490" spans="68:68" customFormat="1">
      <c r="BP322490" s="90"/>
    </row>
    <row r="322491" spans="68:68" customFormat="1">
      <c r="BP322491" s="90"/>
    </row>
    <row r="322492" spans="68:68" customFormat="1">
      <c r="BP322492" s="90"/>
    </row>
    <row r="322493" spans="68:68" customFormat="1">
      <c r="BP322493" s="90"/>
    </row>
    <row r="322494" spans="68:68" customFormat="1">
      <c r="BP322494" s="90"/>
    </row>
    <row r="322495" spans="68:68" customFormat="1">
      <c r="BP322495" s="90"/>
    </row>
    <row r="322496" spans="68:68" customFormat="1">
      <c r="BP322496" s="90"/>
    </row>
    <row r="322497" spans="68:68" customFormat="1">
      <c r="BP322497" s="90"/>
    </row>
    <row r="322498" spans="68:68" customFormat="1">
      <c r="BP322498" s="90"/>
    </row>
    <row r="322499" spans="68:68" customFormat="1">
      <c r="BP322499" s="90"/>
    </row>
    <row r="322500" spans="68:68" customFormat="1">
      <c r="BP322500" s="90"/>
    </row>
    <row r="322501" spans="68:68" customFormat="1">
      <c r="BP322501" s="90"/>
    </row>
    <row r="322502" spans="68:68" customFormat="1">
      <c r="BP322502" s="90"/>
    </row>
    <row r="322503" spans="68:68" customFormat="1">
      <c r="BP322503" s="90"/>
    </row>
    <row r="322504" spans="68:68" customFormat="1">
      <c r="BP322504" s="90"/>
    </row>
    <row r="322505" spans="68:68" customFormat="1">
      <c r="BP322505" s="90"/>
    </row>
    <row r="322506" spans="68:68" customFormat="1">
      <c r="BP322506" s="90"/>
    </row>
    <row r="322507" spans="68:68" customFormat="1">
      <c r="BP322507" s="90"/>
    </row>
    <row r="322508" spans="68:68" customFormat="1">
      <c r="BP322508" s="90"/>
    </row>
    <row r="322509" spans="68:68" customFormat="1">
      <c r="BP322509" s="90"/>
    </row>
    <row r="322510" spans="68:68" customFormat="1">
      <c r="BP322510" s="90"/>
    </row>
    <row r="322511" spans="68:68" customFormat="1">
      <c r="BP322511" s="90"/>
    </row>
    <row r="322512" spans="68:68" customFormat="1">
      <c r="BP322512" s="90"/>
    </row>
    <row r="322513" spans="68:68" customFormat="1">
      <c r="BP322513" s="90"/>
    </row>
    <row r="322514" spans="68:68" customFormat="1">
      <c r="BP322514" s="90"/>
    </row>
    <row r="322515" spans="68:68" customFormat="1">
      <c r="BP322515" s="90"/>
    </row>
    <row r="322516" spans="68:68" customFormat="1">
      <c r="BP322516" s="90"/>
    </row>
    <row r="322517" spans="68:68" customFormat="1">
      <c r="BP322517" s="90"/>
    </row>
    <row r="322518" spans="68:68" customFormat="1">
      <c r="BP322518" s="90"/>
    </row>
    <row r="322519" spans="68:68" customFormat="1">
      <c r="BP322519" s="90"/>
    </row>
    <row r="322520" spans="68:68" customFormat="1">
      <c r="BP322520" s="90"/>
    </row>
    <row r="322521" spans="68:68" customFormat="1">
      <c r="BP322521" s="90"/>
    </row>
    <row r="322522" spans="68:68" customFormat="1">
      <c r="BP322522" s="90"/>
    </row>
    <row r="322523" spans="68:68" customFormat="1">
      <c r="BP322523" s="90"/>
    </row>
    <row r="322524" spans="68:68" customFormat="1">
      <c r="BP322524" s="90"/>
    </row>
    <row r="322525" spans="68:68" customFormat="1">
      <c r="BP322525" s="90"/>
    </row>
    <row r="322526" spans="68:68" customFormat="1">
      <c r="BP322526" s="90"/>
    </row>
    <row r="322527" spans="68:68" customFormat="1">
      <c r="BP322527" s="90"/>
    </row>
    <row r="322528" spans="68:68" customFormat="1">
      <c r="BP322528" s="90"/>
    </row>
    <row r="322529" spans="68:68" customFormat="1">
      <c r="BP322529" s="90"/>
    </row>
    <row r="322530" spans="68:68" customFormat="1">
      <c r="BP322530" s="90"/>
    </row>
    <row r="322531" spans="68:68" customFormat="1">
      <c r="BP322531" s="90"/>
    </row>
    <row r="322532" spans="68:68" customFormat="1">
      <c r="BP322532" s="90"/>
    </row>
    <row r="322533" spans="68:68" customFormat="1">
      <c r="BP322533" s="90"/>
    </row>
    <row r="322534" spans="68:68" customFormat="1">
      <c r="BP322534" s="90"/>
    </row>
    <row r="322535" spans="68:68" customFormat="1">
      <c r="BP322535" s="90"/>
    </row>
    <row r="322536" spans="68:68" customFormat="1">
      <c r="BP322536" s="90"/>
    </row>
    <row r="322537" spans="68:68" customFormat="1">
      <c r="BP322537" s="90"/>
    </row>
    <row r="322538" spans="68:68" customFormat="1">
      <c r="BP322538" s="90"/>
    </row>
    <row r="322539" spans="68:68" customFormat="1">
      <c r="BP322539" s="90"/>
    </row>
    <row r="322540" spans="68:68" customFormat="1">
      <c r="BP322540" s="90"/>
    </row>
    <row r="322541" spans="68:68" customFormat="1">
      <c r="BP322541" s="90"/>
    </row>
    <row r="322542" spans="68:68" customFormat="1">
      <c r="BP322542" s="90"/>
    </row>
    <row r="322543" spans="68:68" customFormat="1">
      <c r="BP322543" s="90"/>
    </row>
    <row r="322544" spans="68:68" customFormat="1">
      <c r="BP322544" s="90"/>
    </row>
    <row r="322545" spans="68:68" customFormat="1">
      <c r="BP322545" s="90"/>
    </row>
    <row r="322546" spans="68:68" customFormat="1">
      <c r="BP322546" s="90"/>
    </row>
    <row r="322547" spans="68:68" customFormat="1">
      <c r="BP322547" s="90"/>
    </row>
    <row r="322548" spans="68:68" customFormat="1">
      <c r="BP322548" s="90"/>
    </row>
    <row r="322549" spans="68:68" customFormat="1">
      <c r="BP322549" s="90"/>
    </row>
    <row r="322550" spans="68:68" customFormat="1">
      <c r="BP322550" s="90"/>
    </row>
    <row r="322551" spans="68:68" customFormat="1">
      <c r="BP322551" s="90"/>
    </row>
    <row r="322552" spans="68:68" customFormat="1">
      <c r="BP322552" s="90"/>
    </row>
    <row r="322553" spans="68:68" customFormat="1">
      <c r="BP322553" s="90"/>
    </row>
    <row r="322554" spans="68:68" customFormat="1">
      <c r="BP322554" s="90"/>
    </row>
    <row r="322555" spans="68:68" customFormat="1">
      <c r="BP322555" s="90"/>
    </row>
    <row r="322556" spans="68:68" customFormat="1">
      <c r="BP322556" s="90"/>
    </row>
    <row r="322557" spans="68:68" customFormat="1">
      <c r="BP322557" s="90"/>
    </row>
    <row r="322558" spans="68:68" customFormat="1">
      <c r="BP322558" s="90"/>
    </row>
    <row r="322559" spans="68:68" customFormat="1">
      <c r="BP322559" s="90"/>
    </row>
    <row r="322560" spans="68:68" customFormat="1">
      <c r="BP322560" s="90"/>
    </row>
    <row r="322561" spans="68:68" customFormat="1">
      <c r="BP322561" s="90"/>
    </row>
    <row r="322562" spans="68:68" customFormat="1">
      <c r="BP322562" s="90"/>
    </row>
    <row r="322563" spans="68:68" customFormat="1">
      <c r="BP322563" s="90"/>
    </row>
    <row r="322564" spans="68:68" customFormat="1">
      <c r="BP322564" s="90"/>
    </row>
    <row r="322565" spans="68:68" customFormat="1">
      <c r="BP322565" s="90"/>
    </row>
    <row r="322566" spans="68:68" customFormat="1">
      <c r="BP322566" s="90"/>
    </row>
    <row r="322567" spans="68:68" customFormat="1">
      <c r="BP322567" s="90"/>
    </row>
    <row r="322568" spans="68:68" customFormat="1">
      <c r="BP322568" s="90"/>
    </row>
    <row r="322569" spans="68:68" customFormat="1">
      <c r="BP322569" s="90"/>
    </row>
    <row r="322570" spans="68:68" customFormat="1">
      <c r="BP322570" s="90"/>
    </row>
    <row r="322571" spans="68:68" customFormat="1">
      <c r="BP322571" s="90"/>
    </row>
    <row r="322572" spans="68:68" customFormat="1">
      <c r="BP322572" s="90"/>
    </row>
    <row r="322573" spans="68:68" customFormat="1">
      <c r="BP322573" s="90"/>
    </row>
    <row r="322574" spans="68:68" customFormat="1">
      <c r="BP322574" s="90"/>
    </row>
    <row r="322575" spans="68:68" customFormat="1">
      <c r="BP322575" s="90"/>
    </row>
    <row r="322576" spans="68:68" customFormat="1">
      <c r="BP322576" s="90"/>
    </row>
    <row r="322577" spans="68:68" customFormat="1">
      <c r="BP322577" s="90"/>
    </row>
    <row r="322578" spans="68:68" customFormat="1">
      <c r="BP322578" s="90"/>
    </row>
    <row r="322579" spans="68:68" customFormat="1">
      <c r="BP322579" s="90"/>
    </row>
    <row r="322580" spans="68:68" customFormat="1">
      <c r="BP322580" s="90"/>
    </row>
    <row r="322581" spans="68:68" customFormat="1">
      <c r="BP322581" s="90"/>
    </row>
    <row r="322582" spans="68:68" customFormat="1">
      <c r="BP322582" s="90"/>
    </row>
    <row r="322583" spans="68:68" customFormat="1">
      <c r="BP322583" s="90"/>
    </row>
    <row r="322584" spans="68:68" customFormat="1">
      <c r="BP322584" s="90"/>
    </row>
    <row r="322585" spans="68:68" customFormat="1">
      <c r="BP322585" s="90"/>
    </row>
    <row r="322586" spans="68:68" customFormat="1">
      <c r="BP322586" s="90"/>
    </row>
    <row r="322587" spans="68:68" customFormat="1">
      <c r="BP322587" s="90"/>
    </row>
    <row r="322588" spans="68:68" customFormat="1">
      <c r="BP322588" s="90"/>
    </row>
    <row r="322589" spans="68:68" customFormat="1">
      <c r="BP322589" s="90"/>
    </row>
    <row r="322590" spans="68:68" customFormat="1">
      <c r="BP322590" s="90"/>
    </row>
    <row r="322591" spans="68:68" customFormat="1">
      <c r="BP322591" s="90"/>
    </row>
    <row r="322592" spans="68:68" customFormat="1">
      <c r="BP322592" s="90"/>
    </row>
    <row r="322593" spans="68:68" customFormat="1">
      <c r="BP322593" s="90"/>
    </row>
    <row r="322594" spans="68:68" customFormat="1">
      <c r="BP322594" s="90"/>
    </row>
    <row r="322595" spans="68:68" customFormat="1">
      <c r="BP322595" s="90"/>
    </row>
    <row r="322596" spans="68:68" customFormat="1">
      <c r="BP322596" s="90"/>
    </row>
    <row r="322597" spans="68:68" customFormat="1">
      <c r="BP322597" s="90"/>
    </row>
    <row r="322598" spans="68:68" customFormat="1">
      <c r="BP322598" s="90"/>
    </row>
    <row r="322599" spans="68:68" customFormat="1">
      <c r="BP322599" s="90"/>
    </row>
    <row r="322600" spans="68:68" customFormat="1">
      <c r="BP322600" s="90"/>
    </row>
    <row r="322601" spans="68:68" customFormat="1">
      <c r="BP322601" s="90"/>
    </row>
    <row r="322602" spans="68:68" customFormat="1">
      <c r="BP322602" s="90"/>
    </row>
    <row r="322603" spans="68:68" customFormat="1">
      <c r="BP322603" s="90"/>
    </row>
    <row r="322604" spans="68:68" customFormat="1">
      <c r="BP322604" s="90"/>
    </row>
    <row r="322605" spans="68:68" customFormat="1">
      <c r="BP322605" s="90"/>
    </row>
    <row r="322606" spans="68:68" customFormat="1">
      <c r="BP322606" s="90"/>
    </row>
    <row r="322607" spans="68:68" customFormat="1">
      <c r="BP322607" s="90"/>
    </row>
    <row r="322608" spans="68:68" customFormat="1">
      <c r="BP322608" s="90"/>
    </row>
    <row r="322609" spans="68:68" customFormat="1">
      <c r="BP322609" s="90"/>
    </row>
    <row r="322610" spans="68:68" customFormat="1">
      <c r="BP322610" s="90"/>
    </row>
    <row r="322611" spans="68:68" customFormat="1">
      <c r="BP322611" s="90"/>
    </row>
    <row r="322612" spans="68:68" customFormat="1">
      <c r="BP322612" s="90"/>
    </row>
    <row r="322613" spans="68:68" customFormat="1">
      <c r="BP322613" s="90"/>
    </row>
    <row r="322614" spans="68:68" customFormat="1">
      <c r="BP322614" s="90"/>
    </row>
    <row r="322615" spans="68:68" customFormat="1">
      <c r="BP322615" s="90"/>
    </row>
    <row r="322616" spans="68:68" customFormat="1">
      <c r="BP322616" s="90"/>
    </row>
    <row r="322617" spans="68:68" customFormat="1">
      <c r="BP322617" s="90"/>
    </row>
    <row r="322618" spans="68:68" customFormat="1">
      <c r="BP322618" s="90"/>
    </row>
    <row r="322619" spans="68:68" customFormat="1">
      <c r="BP322619" s="90"/>
    </row>
    <row r="322620" spans="68:68" customFormat="1">
      <c r="BP322620" s="90"/>
    </row>
    <row r="322621" spans="68:68" customFormat="1">
      <c r="BP322621" s="90"/>
    </row>
    <row r="322622" spans="68:68" customFormat="1">
      <c r="BP322622" s="90"/>
    </row>
    <row r="322623" spans="68:68" customFormat="1">
      <c r="BP322623" s="90"/>
    </row>
    <row r="322624" spans="68:68" customFormat="1">
      <c r="BP322624" s="90"/>
    </row>
    <row r="322625" spans="68:68" customFormat="1">
      <c r="BP322625" s="90"/>
    </row>
    <row r="322626" spans="68:68" customFormat="1">
      <c r="BP322626" s="90"/>
    </row>
    <row r="322627" spans="68:68" customFormat="1">
      <c r="BP322627" s="90"/>
    </row>
    <row r="322628" spans="68:68" customFormat="1">
      <c r="BP322628" s="90"/>
    </row>
    <row r="322629" spans="68:68" customFormat="1">
      <c r="BP322629" s="90"/>
    </row>
    <row r="322630" spans="68:68" customFormat="1">
      <c r="BP322630" s="90"/>
    </row>
    <row r="322631" spans="68:68" customFormat="1">
      <c r="BP322631" s="90"/>
    </row>
    <row r="322632" spans="68:68" customFormat="1">
      <c r="BP322632" s="90"/>
    </row>
    <row r="322633" spans="68:68" customFormat="1">
      <c r="BP322633" s="90"/>
    </row>
    <row r="322634" spans="68:68" customFormat="1">
      <c r="BP322634" s="90"/>
    </row>
    <row r="322635" spans="68:68" customFormat="1">
      <c r="BP322635" s="90"/>
    </row>
    <row r="322636" spans="68:68" customFormat="1">
      <c r="BP322636" s="90"/>
    </row>
    <row r="322637" spans="68:68" customFormat="1">
      <c r="BP322637" s="90"/>
    </row>
    <row r="322638" spans="68:68" customFormat="1">
      <c r="BP322638" s="90"/>
    </row>
    <row r="322639" spans="68:68" customFormat="1">
      <c r="BP322639" s="90"/>
    </row>
    <row r="322640" spans="68:68" customFormat="1">
      <c r="BP322640" s="90"/>
    </row>
    <row r="322641" spans="68:68" customFormat="1">
      <c r="BP322641" s="90"/>
    </row>
    <row r="322642" spans="68:68" customFormat="1">
      <c r="BP322642" s="90"/>
    </row>
    <row r="322643" spans="68:68" customFormat="1">
      <c r="BP322643" s="90"/>
    </row>
    <row r="322644" spans="68:68" customFormat="1">
      <c r="BP322644" s="90"/>
    </row>
    <row r="322645" spans="68:68" customFormat="1">
      <c r="BP322645" s="90"/>
    </row>
    <row r="322646" spans="68:68" customFormat="1">
      <c r="BP322646" s="90"/>
    </row>
    <row r="322647" spans="68:68" customFormat="1">
      <c r="BP322647" s="90"/>
    </row>
    <row r="322648" spans="68:68" customFormat="1">
      <c r="BP322648" s="90"/>
    </row>
    <row r="322649" spans="68:68" customFormat="1">
      <c r="BP322649" s="90"/>
    </row>
    <row r="322650" spans="68:68" customFormat="1">
      <c r="BP322650" s="90"/>
    </row>
    <row r="322651" spans="68:68" customFormat="1">
      <c r="BP322651" s="90"/>
    </row>
    <row r="322652" spans="68:68" customFormat="1">
      <c r="BP322652" s="90"/>
    </row>
    <row r="322653" spans="68:68" customFormat="1">
      <c r="BP322653" s="90"/>
    </row>
    <row r="322654" spans="68:68" customFormat="1">
      <c r="BP322654" s="90"/>
    </row>
    <row r="322655" spans="68:68" customFormat="1">
      <c r="BP322655" s="90"/>
    </row>
    <row r="322656" spans="68:68" customFormat="1">
      <c r="BP322656" s="90"/>
    </row>
    <row r="322657" spans="68:68" customFormat="1">
      <c r="BP322657" s="90"/>
    </row>
    <row r="322658" spans="68:68" customFormat="1">
      <c r="BP322658" s="90"/>
    </row>
    <row r="322659" spans="68:68" customFormat="1">
      <c r="BP322659" s="90"/>
    </row>
    <row r="322660" spans="68:68" customFormat="1">
      <c r="BP322660" s="90"/>
    </row>
    <row r="322661" spans="68:68" customFormat="1">
      <c r="BP322661" s="90"/>
    </row>
    <row r="322662" spans="68:68" customFormat="1">
      <c r="BP322662" s="90"/>
    </row>
    <row r="322663" spans="68:68" customFormat="1">
      <c r="BP322663" s="90"/>
    </row>
    <row r="322664" spans="68:68" customFormat="1">
      <c r="BP322664" s="90"/>
    </row>
    <row r="322665" spans="68:68" customFormat="1">
      <c r="BP322665" s="90"/>
    </row>
    <row r="322666" spans="68:68" customFormat="1">
      <c r="BP322666" s="90"/>
    </row>
    <row r="322667" spans="68:68" customFormat="1">
      <c r="BP322667" s="90"/>
    </row>
    <row r="322668" spans="68:68" customFormat="1">
      <c r="BP322668" s="90"/>
    </row>
    <row r="322669" spans="68:68" customFormat="1">
      <c r="BP322669" s="90"/>
    </row>
    <row r="322670" spans="68:68" customFormat="1">
      <c r="BP322670" s="90"/>
    </row>
    <row r="322671" spans="68:68" customFormat="1">
      <c r="BP322671" s="90"/>
    </row>
    <row r="322672" spans="68:68" customFormat="1">
      <c r="BP322672" s="90"/>
    </row>
    <row r="322673" spans="68:68" customFormat="1">
      <c r="BP322673" s="90"/>
    </row>
    <row r="322674" spans="68:68" customFormat="1">
      <c r="BP322674" s="90"/>
    </row>
    <row r="322675" spans="68:68" customFormat="1">
      <c r="BP322675" s="90"/>
    </row>
    <row r="322676" spans="68:68" customFormat="1">
      <c r="BP322676" s="90"/>
    </row>
    <row r="322677" spans="68:68" customFormat="1">
      <c r="BP322677" s="90"/>
    </row>
    <row r="322678" spans="68:68" customFormat="1">
      <c r="BP322678" s="90"/>
    </row>
    <row r="322679" spans="68:68" customFormat="1">
      <c r="BP322679" s="90"/>
    </row>
    <row r="322680" spans="68:68" customFormat="1">
      <c r="BP322680" s="90"/>
    </row>
    <row r="322681" spans="68:68" customFormat="1">
      <c r="BP322681" s="90"/>
    </row>
    <row r="322682" spans="68:68" customFormat="1">
      <c r="BP322682" s="90"/>
    </row>
    <row r="322683" spans="68:68" customFormat="1">
      <c r="BP322683" s="90"/>
    </row>
    <row r="322684" spans="68:68" customFormat="1">
      <c r="BP322684" s="90"/>
    </row>
    <row r="322685" spans="68:68" customFormat="1">
      <c r="BP322685" s="90"/>
    </row>
    <row r="322686" spans="68:68" customFormat="1">
      <c r="BP322686" s="90"/>
    </row>
    <row r="322687" spans="68:68" customFormat="1">
      <c r="BP322687" s="90"/>
    </row>
    <row r="322688" spans="68:68" customFormat="1">
      <c r="BP322688" s="90"/>
    </row>
    <row r="322689" spans="68:68" customFormat="1">
      <c r="BP322689" s="90"/>
    </row>
    <row r="322690" spans="68:68" customFormat="1">
      <c r="BP322690" s="90"/>
    </row>
    <row r="322691" spans="68:68" customFormat="1">
      <c r="BP322691" s="90"/>
    </row>
    <row r="322692" spans="68:68" customFormat="1">
      <c r="BP322692" s="90"/>
    </row>
    <row r="322693" spans="68:68" customFormat="1">
      <c r="BP322693" s="90"/>
    </row>
    <row r="322694" spans="68:68" customFormat="1">
      <c r="BP322694" s="90"/>
    </row>
    <row r="322695" spans="68:68" customFormat="1">
      <c r="BP322695" s="90"/>
    </row>
    <row r="322696" spans="68:68" customFormat="1">
      <c r="BP322696" s="90"/>
    </row>
    <row r="322697" spans="68:68" customFormat="1">
      <c r="BP322697" s="90"/>
    </row>
    <row r="322698" spans="68:68" customFormat="1">
      <c r="BP322698" s="90"/>
    </row>
    <row r="322699" spans="68:68" customFormat="1">
      <c r="BP322699" s="90"/>
    </row>
    <row r="322700" spans="68:68" customFormat="1">
      <c r="BP322700" s="90"/>
    </row>
    <row r="322701" spans="68:68" customFormat="1">
      <c r="BP322701" s="90"/>
    </row>
    <row r="322702" spans="68:68" customFormat="1">
      <c r="BP322702" s="90"/>
    </row>
    <row r="322703" spans="68:68" customFormat="1">
      <c r="BP322703" s="90"/>
    </row>
    <row r="322704" spans="68:68" customFormat="1">
      <c r="BP322704" s="90"/>
    </row>
    <row r="322705" spans="68:68" customFormat="1">
      <c r="BP322705" s="90"/>
    </row>
    <row r="322706" spans="68:68" customFormat="1">
      <c r="BP322706" s="90"/>
    </row>
    <row r="322707" spans="68:68" customFormat="1">
      <c r="BP322707" s="90"/>
    </row>
    <row r="322708" spans="68:68" customFormat="1">
      <c r="BP322708" s="90"/>
    </row>
    <row r="322709" spans="68:68" customFormat="1">
      <c r="BP322709" s="90"/>
    </row>
    <row r="322710" spans="68:68" customFormat="1">
      <c r="BP322710" s="90"/>
    </row>
    <row r="322711" spans="68:68" customFormat="1">
      <c r="BP322711" s="90"/>
    </row>
    <row r="322712" spans="68:68" customFormat="1">
      <c r="BP322712" s="90"/>
    </row>
    <row r="322713" spans="68:68" customFormat="1">
      <c r="BP322713" s="90"/>
    </row>
    <row r="322714" spans="68:68" customFormat="1">
      <c r="BP322714" s="90"/>
    </row>
    <row r="322715" spans="68:68" customFormat="1">
      <c r="BP322715" s="90"/>
    </row>
    <row r="322716" spans="68:68" customFormat="1">
      <c r="BP322716" s="90"/>
    </row>
    <row r="322717" spans="68:68" customFormat="1">
      <c r="BP322717" s="90"/>
    </row>
    <row r="322718" spans="68:68" customFormat="1">
      <c r="BP322718" s="90"/>
    </row>
    <row r="322719" spans="68:68" customFormat="1">
      <c r="BP322719" s="90"/>
    </row>
    <row r="322720" spans="68:68" customFormat="1">
      <c r="BP322720" s="90"/>
    </row>
    <row r="322721" spans="68:68" customFormat="1">
      <c r="BP322721" s="90"/>
    </row>
    <row r="322722" spans="68:68" customFormat="1">
      <c r="BP322722" s="90"/>
    </row>
    <row r="322723" spans="68:68" customFormat="1">
      <c r="BP322723" s="90"/>
    </row>
    <row r="322724" spans="68:68" customFormat="1">
      <c r="BP322724" s="90"/>
    </row>
    <row r="322725" spans="68:68" customFormat="1">
      <c r="BP322725" s="90"/>
    </row>
    <row r="322726" spans="68:68" customFormat="1">
      <c r="BP322726" s="90"/>
    </row>
    <row r="322727" spans="68:68" customFormat="1">
      <c r="BP322727" s="90"/>
    </row>
    <row r="322728" spans="68:68" customFormat="1">
      <c r="BP322728" s="90"/>
    </row>
    <row r="322729" spans="68:68" customFormat="1">
      <c r="BP322729" s="90"/>
    </row>
    <row r="322730" spans="68:68" customFormat="1">
      <c r="BP322730" s="90"/>
    </row>
    <row r="322731" spans="68:68" customFormat="1">
      <c r="BP322731" s="90"/>
    </row>
    <row r="322732" spans="68:68" customFormat="1">
      <c r="BP322732" s="90"/>
    </row>
    <row r="322733" spans="68:68" customFormat="1">
      <c r="BP322733" s="90"/>
    </row>
    <row r="322734" spans="68:68" customFormat="1">
      <c r="BP322734" s="90"/>
    </row>
    <row r="322735" spans="68:68" customFormat="1">
      <c r="BP322735" s="90"/>
    </row>
    <row r="322736" spans="68:68" customFormat="1">
      <c r="BP322736" s="90"/>
    </row>
    <row r="322737" spans="68:68" customFormat="1">
      <c r="BP322737" s="90"/>
    </row>
    <row r="322738" spans="68:68" customFormat="1">
      <c r="BP322738" s="90"/>
    </row>
    <row r="322739" spans="68:68" customFormat="1">
      <c r="BP322739" s="90"/>
    </row>
    <row r="322740" spans="68:68" customFormat="1">
      <c r="BP322740" s="90"/>
    </row>
    <row r="322741" spans="68:68" customFormat="1">
      <c r="BP322741" s="90"/>
    </row>
    <row r="322742" spans="68:68" customFormat="1">
      <c r="BP322742" s="90"/>
    </row>
    <row r="322743" spans="68:68" customFormat="1">
      <c r="BP322743" s="90"/>
    </row>
    <row r="322744" spans="68:68" customFormat="1">
      <c r="BP322744" s="90"/>
    </row>
    <row r="322745" spans="68:68" customFormat="1">
      <c r="BP322745" s="90"/>
    </row>
    <row r="322746" spans="68:68" customFormat="1">
      <c r="BP322746" s="90"/>
    </row>
    <row r="322747" spans="68:68" customFormat="1">
      <c r="BP322747" s="90"/>
    </row>
    <row r="322748" spans="68:68" customFormat="1">
      <c r="BP322748" s="90"/>
    </row>
    <row r="322749" spans="68:68" customFormat="1">
      <c r="BP322749" s="90"/>
    </row>
    <row r="322750" spans="68:68" customFormat="1">
      <c r="BP322750" s="90"/>
    </row>
    <row r="322751" spans="68:68" customFormat="1">
      <c r="BP322751" s="90"/>
    </row>
    <row r="322752" spans="68:68" customFormat="1">
      <c r="BP322752" s="90"/>
    </row>
    <row r="322753" spans="68:68" customFormat="1">
      <c r="BP322753" s="90"/>
    </row>
    <row r="322754" spans="68:68" customFormat="1">
      <c r="BP322754" s="90"/>
    </row>
    <row r="322755" spans="68:68" customFormat="1">
      <c r="BP322755" s="90"/>
    </row>
    <row r="322756" spans="68:68" customFormat="1">
      <c r="BP322756" s="90"/>
    </row>
    <row r="322757" spans="68:68" customFormat="1">
      <c r="BP322757" s="90"/>
    </row>
    <row r="322758" spans="68:68" customFormat="1">
      <c r="BP322758" s="90"/>
    </row>
    <row r="322759" spans="68:68" customFormat="1">
      <c r="BP322759" s="90"/>
    </row>
    <row r="322760" spans="68:68" customFormat="1">
      <c r="BP322760" s="90"/>
    </row>
    <row r="322761" spans="68:68" customFormat="1">
      <c r="BP322761" s="90"/>
    </row>
    <row r="322762" spans="68:68" customFormat="1">
      <c r="BP322762" s="90"/>
    </row>
    <row r="322763" spans="68:68" customFormat="1">
      <c r="BP322763" s="90"/>
    </row>
    <row r="322764" spans="68:68" customFormat="1">
      <c r="BP322764" s="90"/>
    </row>
    <row r="322765" spans="68:68" customFormat="1">
      <c r="BP322765" s="90"/>
    </row>
    <row r="322766" spans="68:68" customFormat="1">
      <c r="BP322766" s="90"/>
    </row>
    <row r="322767" spans="68:68" customFormat="1">
      <c r="BP322767" s="90"/>
    </row>
    <row r="322768" spans="68:68" customFormat="1">
      <c r="BP322768" s="90"/>
    </row>
    <row r="322769" spans="68:68" customFormat="1">
      <c r="BP322769" s="90"/>
    </row>
    <row r="322770" spans="68:68" customFormat="1">
      <c r="BP322770" s="90"/>
    </row>
    <row r="322771" spans="68:68" customFormat="1">
      <c r="BP322771" s="90"/>
    </row>
    <row r="322772" spans="68:68" customFormat="1">
      <c r="BP322772" s="90"/>
    </row>
    <row r="322773" spans="68:68" customFormat="1">
      <c r="BP322773" s="90"/>
    </row>
    <row r="322774" spans="68:68" customFormat="1">
      <c r="BP322774" s="90"/>
    </row>
    <row r="322775" spans="68:68" customFormat="1">
      <c r="BP322775" s="90"/>
    </row>
    <row r="322776" spans="68:68" customFormat="1">
      <c r="BP322776" s="90"/>
    </row>
    <row r="322777" spans="68:68" customFormat="1">
      <c r="BP322777" s="90"/>
    </row>
    <row r="322778" spans="68:68" customFormat="1">
      <c r="BP322778" s="90"/>
    </row>
    <row r="322779" spans="68:68" customFormat="1">
      <c r="BP322779" s="90"/>
    </row>
    <row r="322780" spans="68:68" customFormat="1">
      <c r="BP322780" s="90"/>
    </row>
    <row r="322781" spans="68:68" customFormat="1">
      <c r="BP322781" s="90"/>
    </row>
    <row r="322782" spans="68:68" customFormat="1">
      <c r="BP322782" s="90"/>
    </row>
    <row r="322783" spans="68:68" customFormat="1">
      <c r="BP322783" s="90"/>
    </row>
    <row r="322784" spans="68:68" customFormat="1">
      <c r="BP322784" s="90"/>
    </row>
    <row r="322785" spans="68:68" customFormat="1">
      <c r="BP322785" s="90"/>
    </row>
    <row r="322786" spans="68:68" customFormat="1">
      <c r="BP322786" s="90"/>
    </row>
    <row r="322787" spans="68:68" customFormat="1">
      <c r="BP322787" s="90"/>
    </row>
    <row r="322788" spans="68:68" customFormat="1">
      <c r="BP322788" s="90"/>
    </row>
    <row r="322789" spans="68:68" customFormat="1">
      <c r="BP322789" s="90"/>
    </row>
    <row r="322790" spans="68:68" customFormat="1">
      <c r="BP322790" s="90"/>
    </row>
    <row r="322791" spans="68:68" customFormat="1">
      <c r="BP322791" s="90"/>
    </row>
    <row r="322792" spans="68:68" customFormat="1">
      <c r="BP322792" s="90"/>
    </row>
    <row r="322793" spans="68:68" customFormat="1">
      <c r="BP322793" s="90"/>
    </row>
    <row r="322794" spans="68:68" customFormat="1">
      <c r="BP322794" s="90"/>
    </row>
    <row r="322795" spans="68:68" customFormat="1">
      <c r="BP322795" s="90"/>
    </row>
    <row r="322796" spans="68:68" customFormat="1">
      <c r="BP322796" s="90"/>
    </row>
    <row r="322797" spans="68:68" customFormat="1">
      <c r="BP322797" s="90"/>
    </row>
    <row r="322798" spans="68:68" customFormat="1">
      <c r="BP322798" s="90"/>
    </row>
    <row r="322799" spans="68:68" customFormat="1">
      <c r="BP322799" s="90"/>
    </row>
    <row r="322800" spans="68:68" customFormat="1">
      <c r="BP322800" s="90"/>
    </row>
    <row r="322801" spans="68:68" customFormat="1">
      <c r="BP322801" s="90"/>
    </row>
    <row r="322802" spans="68:68" customFormat="1">
      <c r="BP322802" s="90"/>
    </row>
    <row r="322803" spans="68:68" customFormat="1">
      <c r="BP322803" s="90"/>
    </row>
    <row r="322804" spans="68:68" customFormat="1">
      <c r="BP322804" s="90"/>
    </row>
    <row r="322805" spans="68:68" customFormat="1">
      <c r="BP322805" s="90"/>
    </row>
    <row r="322806" spans="68:68" customFormat="1">
      <c r="BP322806" s="90"/>
    </row>
    <row r="322807" spans="68:68" customFormat="1">
      <c r="BP322807" s="90"/>
    </row>
    <row r="322808" spans="68:68" customFormat="1">
      <c r="BP322808" s="90"/>
    </row>
    <row r="322809" spans="68:68" customFormat="1">
      <c r="BP322809" s="90"/>
    </row>
    <row r="322810" spans="68:68" customFormat="1">
      <c r="BP322810" s="90"/>
    </row>
    <row r="322811" spans="68:68" customFormat="1">
      <c r="BP322811" s="90"/>
    </row>
    <row r="322812" spans="68:68" customFormat="1">
      <c r="BP322812" s="90"/>
    </row>
    <row r="322813" spans="68:68" customFormat="1">
      <c r="BP322813" s="90"/>
    </row>
    <row r="322814" spans="68:68" customFormat="1">
      <c r="BP322814" s="90"/>
    </row>
    <row r="322815" spans="68:68" customFormat="1">
      <c r="BP322815" s="90"/>
    </row>
    <row r="322816" spans="68:68" customFormat="1">
      <c r="BP322816" s="90"/>
    </row>
    <row r="322817" spans="68:68" customFormat="1">
      <c r="BP322817" s="90"/>
    </row>
    <row r="322818" spans="68:68" customFormat="1">
      <c r="BP322818" s="90"/>
    </row>
    <row r="322819" spans="68:68" customFormat="1">
      <c r="BP322819" s="90"/>
    </row>
    <row r="322820" spans="68:68" customFormat="1">
      <c r="BP322820" s="90"/>
    </row>
    <row r="322821" spans="68:68" customFormat="1">
      <c r="BP322821" s="90"/>
    </row>
    <row r="322822" spans="68:68" customFormat="1">
      <c r="BP322822" s="90"/>
    </row>
    <row r="322823" spans="68:68" customFormat="1">
      <c r="BP322823" s="90"/>
    </row>
    <row r="322824" spans="68:68" customFormat="1">
      <c r="BP322824" s="90"/>
    </row>
    <row r="322825" spans="68:68" customFormat="1">
      <c r="BP322825" s="90"/>
    </row>
    <row r="322826" spans="68:68" customFormat="1">
      <c r="BP322826" s="90"/>
    </row>
    <row r="322827" spans="68:68" customFormat="1">
      <c r="BP322827" s="90"/>
    </row>
    <row r="322828" spans="68:68" customFormat="1">
      <c r="BP322828" s="90"/>
    </row>
    <row r="322829" spans="68:68" customFormat="1">
      <c r="BP322829" s="90"/>
    </row>
    <row r="322830" spans="68:68" customFormat="1">
      <c r="BP322830" s="90"/>
    </row>
    <row r="322831" spans="68:68" customFormat="1">
      <c r="BP322831" s="90"/>
    </row>
    <row r="322832" spans="68:68" customFormat="1">
      <c r="BP322832" s="90"/>
    </row>
    <row r="322833" spans="68:68" customFormat="1">
      <c r="BP322833" s="90"/>
    </row>
    <row r="322834" spans="68:68" customFormat="1">
      <c r="BP322834" s="90"/>
    </row>
    <row r="322835" spans="68:68" customFormat="1">
      <c r="BP322835" s="90"/>
    </row>
    <row r="322836" spans="68:68" customFormat="1">
      <c r="BP322836" s="90"/>
    </row>
    <row r="322837" spans="68:68" customFormat="1">
      <c r="BP322837" s="90"/>
    </row>
    <row r="322838" spans="68:68" customFormat="1">
      <c r="BP322838" s="90"/>
    </row>
    <row r="322839" spans="68:68" customFormat="1">
      <c r="BP322839" s="90"/>
    </row>
    <row r="322840" spans="68:68" customFormat="1">
      <c r="BP322840" s="90"/>
    </row>
    <row r="322841" spans="68:68" customFormat="1">
      <c r="BP322841" s="90"/>
    </row>
    <row r="322842" spans="68:68" customFormat="1">
      <c r="BP322842" s="90"/>
    </row>
    <row r="322843" spans="68:68" customFormat="1">
      <c r="BP322843" s="90"/>
    </row>
    <row r="322844" spans="68:68" customFormat="1">
      <c r="BP322844" s="90"/>
    </row>
    <row r="322845" spans="68:68" customFormat="1">
      <c r="BP322845" s="90"/>
    </row>
    <row r="322846" spans="68:68" customFormat="1">
      <c r="BP322846" s="90"/>
    </row>
    <row r="322847" spans="68:68" customFormat="1">
      <c r="BP322847" s="90"/>
    </row>
    <row r="322848" spans="68:68" customFormat="1">
      <c r="BP322848" s="90"/>
    </row>
    <row r="322849" spans="68:68" customFormat="1">
      <c r="BP322849" s="90"/>
    </row>
    <row r="322850" spans="68:68" customFormat="1">
      <c r="BP322850" s="90"/>
    </row>
    <row r="322851" spans="68:68" customFormat="1">
      <c r="BP322851" s="90"/>
    </row>
    <row r="322852" spans="68:68" customFormat="1">
      <c r="BP322852" s="90"/>
    </row>
    <row r="322853" spans="68:68" customFormat="1">
      <c r="BP322853" s="90"/>
    </row>
    <row r="322854" spans="68:68" customFormat="1">
      <c r="BP322854" s="90"/>
    </row>
    <row r="322855" spans="68:68" customFormat="1">
      <c r="BP322855" s="90"/>
    </row>
    <row r="322856" spans="68:68" customFormat="1">
      <c r="BP322856" s="90"/>
    </row>
    <row r="322857" spans="68:68" customFormat="1">
      <c r="BP322857" s="90"/>
    </row>
    <row r="322858" spans="68:68" customFormat="1">
      <c r="BP322858" s="90"/>
    </row>
    <row r="322859" spans="68:68" customFormat="1">
      <c r="BP322859" s="90"/>
    </row>
    <row r="322860" spans="68:68" customFormat="1">
      <c r="BP322860" s="90"/>
    </row>
    <row r="322861" spans="68:68" customFormat="1">
      <c r="BP322861" s="90"/>
    </row>
    <row r="322862" spans="68:68" customFormat="1">
      <c r="BP322862" s="90"/>
    </row>
    <row r="322863" spans="68:68" customFormat="1">
      <c r="BP322863" s="90"/>
    </row>
    <row r="322864" spans="68:68" customFormat="1">
      <c r="BP322864" s="90"/>
    </row>
    <row r="322865" spans="68:68" customFormat="1">
      <c r="BP322865" s="90"/>
    </row>
    <row r="322866" spans="68:68" customFormat="1">
      <c r="BP322866" s="90"/>
    </row>
    <row r="322867" spans="68:68" customFormat="1">
      <c r="BP322867" s="90"/>
    </row>
    <row r="322868" spans="68:68" customFormat="1">
      <c r="BP322868" s="90"/>
    </row>
    <row r="322869" spans="68:68" customFormat="1">
      <c r="BP322869" s="90"/>
    </row>
    <row r="322870" spans="68:68" customFormat="1">
      <c r="BP322870" s="90"/>
    </row>
    <row r="322871" spans="68:68" customFormat="1">
      <c r="BP322871" s="90"/>
    </row>
    <row r="322872" spans="68:68" customFormat="1">
      <c r="BP322872" s="90"/>
    </row>
    <row r="322873" spans="68:68" customFormat="1">
      <c r="BP322873" s="90"/>
    </row>
    <row r="322874" spans="68:68" customFormat="1">
      <c r="BP322874" s="90"/>
    </row>
    <row r="322875" spans="68:68" customFormat="1">
      <c r="BP322875" s="90"/>
    </row>
    <row r="322876" spans="68:68" customFormat="1">
      <c r="BP322876" s="90"/>
    </row>
    <row r="322877" spans="68:68" customFormat="1">
      <c r="BP322877" s="90"/>
    </row>
    <row r="322878" spans="68:68" customFormat="1">
      <c r="BP322878" s="90"/>
    </row>
    <row r="322879" spans="68:68" customFormat="1">
      <c r="BP322879" s="90"/>
    </row>
    <row r="322880" spans="68:68" customFormat="1">
      <c r="BP322880" s="90"/>
    </row>
    <row r="322881" spans="68:68" customFormat="1">
      <c r="BP322881" s="90"/>
    </row>
    <row r="322882" spans="68:68" customFormat="1">
      <c r="BP322882" s="90"/>
    </row>
    <row r="322883" spans="68:68" customFormat="1">
      <c r="BP322883" s="90"/>
    </row>
    <row r="322884" spans="68:68" customFormat="1">
      <c r="BP322884" s="90"/>
    </row>
    <row r="322885" spans="68:68" customFormat="1">
      <c r="BP322885" s="90"/>
    </row>
    <row r="322886" spans="68:68" customFormat="1">
      <c r="BP322886" s="90"/>
    </row>
    <row r="322887" spans="68:68" customFormat="1">
      <c r="BP322887" s="90"/>
    </row>
    <row r="322888" spans="68:68" customFormat="1">
      <c r="BP322888" s="90"/>
    </row>
    <row r="322889" spans="68:68" customFormat="1">
      <c r="BP322889" s="90"/>
    </row>
    <row r="322890" spans="68:68" customFormat="1">
      <c r="BP322890" s="90"/>
    </row>
    <row r="322891" spans="68:68" customFormat="1">
      <c r="BP322891" s="90"/>
    </row>
    <row r="322892" spans="68:68" customFormat="1">
      <c r="BP322892" s="90"/>
    </row>
    <row r="322893" spans="68:68" customFormat="1">
      <c r="BP322893" s="90"/>
    </row>
    <row r="322894" spans="68:68" customFormat="1">
      <c r="BP322894" s="90"/>
    </row>
    <row r="322895" spans="68:68" customFormat="1">
      <c r="BP322895" s="90"/>
    </row>
    <row r="322896" spans="68:68" customFormat="1">
      <c r="BP322896" s="90"/>
    </row>
    <row r="322897" spans="68:68" customFormat="1">
      <c r="BP322897" s="90"/>
    </row>
    <row r="322898" spans="68:68" customFormat="1">
      <c r="BP322898" s="90"/>
    </row>
    <row r="322899" spans="68:68" customFormat="1">
      <c r="BP322899" s="90"/>
    </row>
    <row r="322900" spans="68:68" customFormat="1">
      <c r="BP322900" s="90"/>
    </row>
    <row r="322901" spans="68:68" customFormat="1">
      <c r="BP322901" s="90"/>
    </row>
    <row r="322902" spans="68:68" customFormat="1">
      <c r="BP322902" s="90"/>
    </row>
    <row r="322903" spans="68:68" customFormat="1">
      <c r="BP322903" s="90"/>
    </row>
    <row r="322904" spans="68:68" customFormat="1">
      <c r="BP322904" s="90"/>
    </row>
    <row r="322905" spans="68:68" customFormat="1">
      <c r="BP322905" s="90"/>
    </row>
    <row r="322906" spans="68:68" customFormat="1">
      <c r="BP322906" s="90"/>
    </row>
    <row r="322907" spans="68:68" customFormat="1">
      <c r="BP322907" s="90"/>
    </row>
    <row r="322908" spans="68:68" customFormat="1">
      <c r="BP322908" s="90"/>
    </row>
    <row r="322909" spans="68:68" customFormat="1">
      <c r="BP322909" s="90"/>
    </row>
    <row r="322910" spans="68:68" customFormat="1">
      <c r="BP322910" s="90"/>
    </row>
    <row r="322911" spans="68:68" customFormat="1">
      <c r="BP322911" s="90"/>
    </row>
    <row r="322912" spans="68:68" customFormat="1">
      <c r="BP322912" s="90"/>
    </row>
    <row r="322913" spans="68:68" customFormat="1">
      <c r="BP322913" s="90"/>
    </row>
    <row r="322914" spans="68:68" customFormat="1">
      <c r="BP322914" s="90"/>
    </row>
    <row r="322915" spans="68:68" customFormat="1">
      <c r="BP322915" s="90"/>
    </row>
    <row r="322916" spans="68:68" customFormat="1">
      <c r="BP322916" s="90"/>
    </row>
    <row r="322917" spans="68:68" customFormat="1">
      <c r="BP322917" s="90"/>
    </row>
    <row r="322918" spans="68:68" customFormat="1">
      <c r="BP322918" s="90"/>
    </row>
    <row r="322919" spans="68:68" customFormat="1">
      <c r="BP322919" s="90"/>
    </row>
    <row r="322920" spans="68:68" customFormat="1">
      <c r="BP322920" s="90"/>
    </row>
    <row r="322921" spans="68:68" customFormat="1">
      <c r="BP322921" s="90"/>
    </row>
    <row r="322922" spans="68:68" customFormat="1">
      <c r="BP322922" s="90"/>
    </row>
    <row r="322923" spans="68:68" customFormat="1">
      <c r="BP322923" s="90"/>
    </row>
    <row r="322924" spans="68:68" customFormat="1">
      <c r="BP322924" s="90"/>
    </row>
    <row r="322925" spans="68:68" customFormat="1">
      <c r="BP322925" s="90"/>
    </row>
    <row r="322926" spans="68:68" customFormat="1">
      <c r="BP322926" s="90"/>
    </row>
    <row r="322927" spans="68:68" customFormat="1">
      <c r="BP322927" s="90"/>
    </row>
    <row r="322928" spans="68:68" customFormat="1">
      <c r="BP322928" s="90"/>
    </row>
    <row r="322929" spans="68:68" customFormat="1">
      <c r="BP322929" s="90"/>
    </row>
    <row r="322930" spans="68:68" customFormat="1">
      <c r="BP322930" s="90"/>
    </row>
    <row r="322931" spans="68:68" customFormat="1">
      <c r="BP322931" s="90"/>
    </row>
    <row r="322932" spans="68:68" customFormat="1">
      <c r="BP322932" s="90"/>
    </row>
    <row r="322933" spans="68:68" customFormat="1">
      <c r="BP322933" s="90"/>
    </row>
    <row r="322934" spans="68:68" customFormat="1">
      <c r="BP322934" s="90"/>
    </row>
    <row r="322935" spans="68:68" customFormat="1">
      <c r="BP322935" s="90"/>
    </row>
    <row r="322936" spans="68:68" customFormat="1">
      <c r="BP322936" s="90"/>
    </row>
    <row r="322937" spans="68:68" customFormat="1">
      <c r="BP322937" s="90"/>
    </row>
    <row r="322938" spans="68:68" customFormat="1">
      <c r="BP322938" s="90"/>
    </row>
    <row r="322939" spans="68:68" customFormat="1">
      <c r="BP322939" s="90"/>
    </row>
    <row r="322940" spans="68:68" customFormat="1">
      <c r="BP322940" s="90"/>
    </row>
    <row r="322941" spans="68:68" customFormat="1">
      <c r="BP322941" s="90"/>
    </row>
    <row r="322942" spans="68:68" customFormat="1">
      <c r="BP322942" s="90"/>
    </row>
    <row r="322943" spans="68:68" customFormat="1">
      <c r="BP322943" s="90"/>
    </row>
    <row r="322944" spans="68:68" customFormat="1">
      <c r="BP322944" s="90"/>
    </row>
    <row r="322945" spans="68:68" customFormat="1">
      <c r="BP322945" s="90"/>
    </row>
    <row r="322946" spans="68:68" customFormat="1">
      <c r="BP322946" s="90"/>
    </row>
    <row r="322947" spans="68:68" customFormat="1">
      <c r="BP322947" s="90"/>
    </row>
    <row r="322948" spans="68:68" customFormat="1">
      <c r="BP322948" s="90"/>
    </row>
    <row r="322949" spans="68:68" customFormat="1">
      <c r="BP322949" s="90"/>
    </row>
    <row r="322950" spans="68:68" customFormat="1">
      <c r="BP322950" s="90"/>
    </row>
    <row r="322951" spans="68:68" customFormat="1">
      <c r="BP322951" s="90"/>
    </row>
    <row r="322952" spans="68:68" customFormat="1">
      <c r="BP322952" s="90"/>
    </row>
    <row r="322953" spans="68:68" customFormat="1">
      <c r="BP322953" s="90"/>
    </row>
    <row r="322954" spans="68:68" customFormat="1">
      <c r="BP322954" s="90"/>
    </row>
    <row r="322955" spans="68:68" customFormat="1">
      <c r="BP322955" s="90"/>
    </row>
    <row r="322956" spans="68:68" customFormat="1">
      <c r="BP322956" s="90"/>
    </row>
    <row r="322957" spans="68:68" customFormat="1">
      <c r="BP322957" s="90"/>
    </row>
    <row r="322958" spans="68:68" customFormat="1">
      <c r="BP322958" s="90"/>
    </row>
    <row r="322959" spans="68:68" customFormat="1">
      <c r="BP322959" s="90"/>
    </row>
    <row r="322960" spans="68:68" customFormat="1">
      <c r="BP322960" s="90"/>
    </row>
    <row r="322961" spans="68:68" customFormat="1">
      <c r="BP322961" s="90"/>
    </row>
    <row r="322962" spans="68:68" customFormat="1">
      <c r="BP322962" s="90"/>
    </row>
    <row r="322963" spans="68:68" customFormat="1">
      <c r="BP322963" s="90"/>
    </row>
    <row r="322964" spans="68:68" customFormat="1">
      <c r="BP322964" s="90"/>
    </row>
    <row r="322965" spans="68:68" customFormat="1">
      <c r="BP322965" s="90"/>
    </row>
    <row r="322966" spans="68:68" customFormat="1">
      <c r="BP322966" s="90"/>
    </row>
    <row r="322967" spans="68:68" customFormat="1">
      <c r="BP322967" s="90"/>
    </row>
    <row r="322968" spans="68:68" customFormat="1">
      <c r="BP322968" s="90"/>
    </row>
    <row r="322969" spans="68:68" customFormat="1">
      <c r="BP322969" s="90"/>
    </row>
    <row r="322970" spans="68:68" customFormat="1">
      <c r="BP322970" s="90"/>
    </row>
    <row r="322971" spans="68:68" customFormat="1">
      <c r="BP322971" s="90"/>
    </row>
    <row r="322972" spans="68:68" customFormat="1">
      <c r="BP322972" s="90"/>
    </row>
    <row r="322973" spans="68:68" customFormat="1">
      <c r="BP322973" s="90"/>
    </row>
    <row r="322974" spans="68:68" customFormat="1">
      <c r="BP322974" s="90"/>
    </row>
    <row r="322975" spans="68:68" customFormat="1">
      <c r="BP322975" s="90"/>
    </row>
    <row r="322976" spans="68:68" customFormat="1">
      <c r="BP322976" s="90"/>
    </row>
    <row r="322977" spans="68:68" customFormat="1">
      <c r="BP322977" s="90"/>
    </row>
    <row r="322978" spans="68:68" customFormat="1">
      <c r="BP322978" s="90"/>
    </row>
    <row r="322979" spans="68:68" customFormat="1">
      <c r="BP322979" s="90"/>
    </row>
    <row r="322980" spans="68:68" customFormat="1">
      <c r="BP322980" s="90"/>
    </row>
    <row r="322981" spans="68:68" customFormat="1">
      <c r="BP322981" s="90"/>
    </row>
    <row r="322982" spans="68:68" customFormat="1">
      <c r="BP322982" s="90"/>
    </row>
    <row r="322983" spans="68:68" customFormat="1">
      <c r="BP322983" s="90"/>
    </row>
    <row r="322984" spans="68:68" customFormat="1">
      <c r="BP322984" s="90"/>
    </row>
    <row r="322985" spans="68:68" customFormat="1">
      <c r="BP322985" s="90"/>
    </row>
    <row r="322986" spans="68:68" customFormat="1">
      <c r="BP322986" s="90"/>
    </row>
    <row r="322987" spans="68:68" customFormat="1">
      <c r="BP322987" s="90"/>
    </row>
    <row r="322988" spans="68:68" customFormat="1">
      <c r="BP322988" s="90"/>
    </row>
    <row r="322989" spans="68:68" customFormat="1">
      <c r="BP322989" s="90"/>
    </row>
    <row r="322990" spans="68:68" customFormat="1">
      <c r="BP322990" s="90"/>
    </row>
    <row r="322991" spans="68:68" customFormat="1">
      <c r="BP322991" s="90"/>
    </row>
    <row r="322992" spans="68:68" customFormat="1">
      <c r="BP322992" s="90"/>
    </row>
    <row r="322993" spans="68:68" customFormat="1">
      <c r="BP322993" s="90"/>
    </row>
    <row r="322994" spans="68:68" customFormat="1">
      <c r="BP322994" s="90"/>
    </row>
    <row r="322995" spans="68:68" customFormat="1">
      <c r="BP322995" s="90"/>
    </row>
    <row r="322996" spans="68:68" customFormat="1">
      <c r="BP322996" s="90"/>
    </row>
    <row r="322997" spans="68:68" customFormat="1">
      <c r="BP322997" s="90"/>
    </row>
    <row r="322998" spans="68:68" customFormat="1">
      <c r="BP322998" s="90"/>
    </row>
    <row r="322999" spans="68:68" customFormat="1">
      <c r="BP322999" s="90"/>
    </row>
    <row r="323000" spans="68:68" customFormat="1">
      <c r="BP323000" s="90"/>
    </row>
    <row r="323001" spans="68:68" customFormat="1">
      <c r="BP323001" s="90"/>
    </row>
    <row r="323002" spans="68:68" customFormat="1">
      <c r="BP323002" s="90"/>
    </row>
    <row r="323003" spans="68:68" customFormat="1">
      <c r="BP323003" s="90"/>
    </row>
    <row r="323004" spans="68:68" customFormat="1">
      <c r="BP323004" s="90"/>
    </row>
    <row r="323005" spans="68:68" customFormat="1">
      <c r="BP323005" s="90"/>
    </row>
    <row r="323006" spans="68:68" customFormat="1">
      <c r="BP323006" s="90"/>
    </row>
    <row r="323007" spans="68:68" customFormat="1">
      <c r="BP323007" s="90"/>
    </row>
    <row r="323008" spans="68:68" customFormat="1">
      <c r="BP323008" s="90"/>
    </row>
    <row r="323009" spans="68:68" customFormat="1">
      <c r="BP323009" s="90"/>
    </row>
    <row r="323010" spans="68:68" customFormat="1">
      <c r="BP323010" s="90"/>
    </row>
    <row r="323011" spans="68:68" customFormat="1">
      <c r="BP323011" s="90"/>
    </row>
    <row r="323012" spans="68:68" customFormat="1">
      <c r="BP323012" s="90"/>
    </row>
    <row r="323013" spans="68:68" customFormat="1">
      <c r="BP323013" s="90"/>
    </row>
    <row r="323014" spans="68:68" customFormat="1">
      <c r="BP323014" s="90"/>
    </row>
    <row r="323015" spans="68:68" customFormat="1">
      <c r="BP323015" s="90"/>
    </row>
    <row r="323016" spans="68:68" customFormat="1">
      <c r="BP323016" s="90"/>
    </row>
    <row r="323017" spans="68:68" customFormat="1">
      <c r="BP323017" s="90"/>
    </row>
    <row r="323018" spans="68:68" customFormat="1">
      <c r="BP323018" s="90"/>
    </row>
    <row r="323019" spans="68:68" customFormat="1">
      <c r="BP323019" s="90"/>
    </row>
    <row r="323020" spans="68:68" customFormat="1">
      <c r="BP323020" s="90"/>
    </row>
    <row r="323021" spans="68:68" customFormat="1">
      <c r="BP323021" s="90"/>
    </row>
    <row r="323022" spans="68:68" customFormat="1">
      <c r="BP323022" s="90"/>
    </row>
    <row r="323023" spans="68:68" customFormat="1">
      <c r="BP323023" s="90"/>
    </row>
    <row r="323024" spans="68:68" customFormat="1">
      <c r="BP323024" s="90"/>
    </row>
    <row r="323025" spans="68:68" customFormat="1">
      <c r="BP323025" s="90"/>
    </row>
    <row r="323026" spans="68:68" customFormat="1">
      <c r="BP323026" s="90"/>
    </row>
    <row r="323027" spans="68:68" customFormat="1">
      <c r="BP323027" s="90"/>
    </row>
    <row r="323028" spans="68:68" customFormat="1">
      <c r="BP323028" s="90"/>
    </row>
    <row r="323029" spans="68:68" customFormat="1">
      <c r="BP323029" s="90"/>
    </row>
    <row r="323030" spans="68:68" customFormat="1">
      <c r="BP323030" s="90"/>
    </row>
    <row r="323031" spans="68:68" customFormat="1">
      <c r="BP323031" s="90"/>
    </row>
    <row r="323032" spans="68:68" customFormat="1">
      <c r="BP323032" s="90"/>
    </row>
    <row r="323033" spans="68:68" customFormat="1">
      <c r="BP323033" s="90"/>
    </row>
    <row r="323034" spans="68:68" customFormat="1">
      <c r="BP323034" s="90"/>
    </row>
    <row r="323035" spans="68:68" customFormat="1">
      <c r="BP323035" s="90"/>
    </row>
    <row r="323036" spans="68:68" customFormat="1">
      <c r="BP323036" s="90"/>
    </row>
    <row r="323037" spans="68:68" customFormat="1">
      <c r="BP323037" s="90"/>
    </row>
    <row r="323038" spans="68:68" customFormat="1">
      <c r="BP323038" s="90"/>
    </row>
    <row r="323039" spans="68:68" customFormat="1">
      <c r="BP323039" s="90"/>
    </row>
    <row r="323040" spans="68:68" customFormat="1">
      <c r="BP323040" s="90"/>
    </row>
    <row r="323041" spans="68:68" customFormat="1">
      <c r="BP323041" s="90"/>
    </row>
    <row r="323042" spans="68:68" customFormat="1">
      <c r="BP323042" s="90"/>
    </row>
    <row r="323043" spans="68:68" customFormat="1">
      <c r="BP323043" s="90"/>
    </row>
    <row r="323044" spans="68:68" customFormat="1">
      <c r="BP323044" s="90"/>
    </row>
    <row r="323045" spans="68:68" customFormat="1">
      <c r="BP323045" s="90"/>
    </row>
    <row r="323046" spans="68:68" customFormat="1">
      <c r="BP323046" s="90"/>
    </row>
    <row r="323047" spans="68:68" customFormat="1">
      <c r="BP323047" s="90"/>
    </row>
    <row r="323048" spans="68:68" customFormat="1">
      <c r="BP323048" s="90"/>
    </row>
    <row r="323049" spans="68:68" customFormat="1">
      <c r="BP323049" s="90"/>
    </row>
    <row r="323050" spans="68:68" customFormat="1">
      <c r="BP323050" s="90"/>
    </row>
    <row r="323051" spans="68:68" customFormat="1">
      <c r="BP323051" s="90"/>
    </row>
    <row r="323052" spans="68:68" customFormat="1">
      <c r="BP323052" s="90"/>
    </row>
    <row r="323053" spans="68:68" customFormat="1">
      <c r="BP323053" s="90"/>
    </row>
    <row r="323054" spans="68:68" customFormat="1">
      <c r="BP323054" s="90"/>
    </row>
    <row r="323055" spans="68:68" customFormat="1">
      <c r="BP323055" s="90"/>
    </row>
    <row r="323056" spans="68:68" customFormat="1">
      <c r="BP323056" s="90"/>
    </row>
    <row r="323057" spans="68:68" customFormat="1">
      <c r="BP323057" s="90"/>
    </row>
    <row r="323058" spans="68:68" customFormat="1">
      <c r="BP323058" s="90"/>
    </row>
    <row r="323059" spans="68:68" customFormat="1">
      <c r="BP323059" s="90"/>
    </row>
    <row r="323060" spans="68:68" customFormat="1">
      <c r="BP323060" s="90"/>
    </row>
    <row r="323061" spans="68:68" customFormat="1">
      <c r="BP323061" s="90"/>
    </row>
    <row r="323062" spans="68:68" customFormat="1">
      <c r="BP323062" s="90"/>
    </row>
    <row r="323063" spans="68:68" customFormat="1">
      <c r="BP323063" s="90"/>
    </row>
    <row r="323064" spans="68:68" customFormat="1">
      <c r="BP323064" s="90"/>
    </row>
    <row r="323065" spans="68:68" customFormat="1">
      <c r="BP323065" s="90"/>
    </row>
    <row r="323066" spans="68:68" customFormat="1">
      <c r="BP323066" s="90"/>
    </row>
    <row r="323067" spans="68:68" customFormat="1">
      <c r="BP323067" s="90"/>
    </row>
    <row r="323068" spans="68:68" customFormat="1">
      <c r="BP323068" s="90"/>
    </row>
    <row r="323069" spans="68:68" customFormat="1">
      <c r="BP323069" s="90"/>
    </row>
    <row r="323070" spans="68:68" customFormat="1">
      <c r="BP323070" s="90"/>
    </row>
    <row r="323071" spans="68:68" customFormat="1">
      <c r="BP323071" s="90"/>
    </row>
    <row r="323072" spans="68:68" customFormat="1">
      <c r="BP323072" s="90"/>
    </row>
    <row r="323073" spans="68:68" customFormat="1">
      <c r="BP323073" s="90"/>
    </row>
    <row r="323074" spans="68:68" customFormat="1">
      <c r="BP323074" s="90"/>
    </row>
    <row r="323075" spans="68:68" customFormat="1">
      <c r="BP323075" s="90"/>
    </row>
    <row r="323076" spans="68:68" customFormat="1">
      <c r="BP323076" s="90"/>
    </row>
    <row r="323077" spans="68:68" customFormat="1">
      <c r="BP323077" s="90"/>
    </row>
    <row r="323078" spans="68:68" customFormat="1">
      <c r="BP323078" s="90"/>
    </row>
    <row r="323079" spans="68:68" customFormat="1">
      <c r="BP323079" s="90"/>
    </row>
    <row r="323080" spans="68:68" customFormat="1">
      <c r="BP323080" s="90"/>
    </row>
    <row r="323081" spans="68:68" customFormat="1">
      <c r="BP323081" s="90"/>
    </row>
    <row r="323082" spans="68:68" customFormat="1">
      <c r="BP323082" s="90"/>
    </row>
    <row r="323083" spans="68:68" customFormat="1">
      <c r="BP323083" s="90"/>
    </row>
    <row r="323084" spans="68:68" customFormat="1">
      <c r="BP323084" s="90"/>
    </row>
    <row r="323085" spans="68:68" customFormat="1">
      <c r="BP323085" s="90"/>
    </row>
    <row r="323086" spans="68:68" customFormat="1">
      <c r="BP323086" s="90"/>
    </row>
    <row r="323087" spans="68:68" customFormat="1">
      <c r="BP323087" s="90"/>
    </row>
    <row r="323088" spans="68:68" customFormat="1">
      <c r="BP323088" s="90"/>
    </row>
    <row r="323089" spans="68:68" customFormat="1">
      <c r="BP323089" s="90"/>
    </row>
    <row r="323090" spans="68:68" customFormat="1">
      <c r="BP323090" s="90"/>
    </row>
    <row r="323091" spans="68:68" customFormat="1">
      <c r="BP323091" s="90"/>
    </row>
    <row r="323092" spans="68:68" customFormat="1">
      <c r="BP323092" s="90"/>
    </row>
    <row r="323093" spans="68:68" customFormat="1">
      <c r="BP323093" s="90"/>
    </row>
    <row r="323094" spans="68:68" customFormat="1">
      <c r="BP323094" s="90"/>
    </row>
    <row r="323095" spans="68:68" customFormat="1">
      <c r="BP323095" s="90"/>
    </row>
    <row r="323096" spans="68:68" customFormat="1">
      <c r="BP323096" s="90"/>
    </row>
    <row r="323097" spans="68:68" customFormat="1">
      <c r="BP323097" s="90"/>
    </row>
    <row r="323098" spans="68:68" customFormat="1">
      <c r="BP323098" s="90"/>
    </row>
    <row r="323099" spans="68:68" customFormat="1">
      <c r="BP323099" s="90"/>
    </row>
    <row r="323100" spans="68:68" customFormat="1">
      <c r="BP323100" s="90"/>
    </row>
    <row r="323101" spans="68:68" customFormat="1">
      <c r="BP323101" s="90"/>
    </row>
    <row r="323102" spans="68:68" customFormat="1">
      <c r="BP323102" s="90"/>
    </row>
    <row r="323103" spans="68:68" customFormat="1">
      <c r="BP323103" s="90"/>
    </row>
    <row r="323104" spans="68:68" customFormat="1">
      <c r="BP323104" s="90"/>
    </row>
    <row r="323105" spans="68:68" customFormat="1">
      <c r="BP323105" s="90"/>
    </row>
    <row r="323106" spans="68:68" customFormat="1">
      <c r="BP323106" s="90"/>
    </row>
    <row r="323107" spans="68:68" customFormat="1">
      <c r="BP323107" s="90"/>
    </row>
    <row r="323108" spans="68:68" customFormat="1">
      <c r="BP323108" s="90"/>
    </row>
    <row r="323109" spans="68:68" customFormat="1">
      <c r="BP323109" s="90"/>
    </row>
    <row r="323110" spans="68:68" customFormat="1">
      <c r="BP323110" s="90"/>
    </row>
    <row r="323111" spans="68:68" customFormat="1">
      <c r="BP323111" s="90"/>
    </row>
    <row r="323112" spans="68:68" customFormat="1">
      <c r="BP323112" s="90"/>
    </row>
    <row r="323113" spans="68:68" customFormat="1">
      <c r="BP323113" s="90"/>
    </row>
    <row r="323114" spans="68:68" customFormat="1">
      <c r="BP323114" s="90"/>
    </row>
    <row r="323115" spans="68:68" customFormat="1">
      <c r="BP323115" s="90"/>
    </row>
    <row r="323116" spans="68:68" customFormat="1">
      <c r="BP323116" s="90"/>
    </row>
    <row r="323117" spans="68:68" customFormat="1">
      <c r="BP323117" s="90"/>
    </row>
    <row r="323118" spans="68:68" customFormat="1">
      <c r="BP323118" s="90"/>
    </row>
    <row r="323119" spans="68:68" customFormat="1">
      <c r="BP323119" s="90"/>
    </row>
    <row r="323120" spans="68:68" customFormat="1">
      <c r="BP323120" s="90"/>
    </row>
    <row r="323121" spans="68:68" customFormat="1">
      <c r="BP323121" s="90"/>
    </row>
    <row r="323122" spans="68:68" customFormat="1">
      <c r="BP323122" s="90"/>
    </row>
    <row r="323123" spans="68:68" customFormat="1">
      <c r="BP323123" s="90"/>
    </row>
    <row r="323124" spans="68:68" customFormat="1">
      <c r="BP323124" s="90"/>
    </row>
    <row r="323125" spans="68:68" customFormat="1">
      <c r="BP323125" s="90"/>
    </row>
    <row r="323126" spans="68:68" customFormat="1">
      <c r="BP323126" s="90"/>
    </row>
    <row r="323127" spans="68:68" customFormat="1">
      <c r="BP323127" s="90"/>
    </row>
    <row r="323128" spans="68:68" customFormat="1">
      <c r="BP323128" s="90"/>
    </row>
    <row r="323129" spans="68:68" customFormat="1">
      <c r="BP323129" s="90"/>
    </row>
    <row r="323130" spans="68:68" customFormat="1">
      <c r="BP323130" s="90"/>
    </row>
    <row r="323131" spans="68:68" customFormat="1">
      <c r="BP323131" s="90"/>
    </row>
    <row r="323132" spans="68:68" customFormat="1">
      <c r="BP323132" s="90"/>
    </row>
    <row r="323133" spans="68:68" customFormat="1">
      <c r="BP323133" s="90"/>
    </row>
    <row r="323134" spans="68:68" customFormat="1">
      <c r="BP323134" s="90"/>
    </row>
    <row r="323135" spans="68:68" customFormat="1">
      <c r="BP323135" s="90"/>
    </row>
    <row r="323136" spans="68:68" customFormat="1">
      <c r="BP323136" s="90"/>
    </row>
    <row r="323137" spans="68:68" customFormat="1">
      <c r="BP323137" s="90"/>
    </row>
    <row r="323138" spans="68:68" customFormat="1">
      <c r="BP323138" s="90"/>
    </row>
    <row r="323139" spans="68:68" customFormat="1">
      <c r="BP323139" s="90"/>
    </row>
    <row r="323140" spans="68:68" customFormat="1">
      <c r="BP323140" s="90"/>
    </row>
    <row r="323141" spans="68:68" customFormat="1">
      <c r="BP323141" s="90"/>
    </row>
    <row r="323142" spans="68:68" customFormat="1">
      <c r="BP323142" s="90"/>
    </row>
    <row r="323143" spans="68:68" customFormat="1">
      <c r="BP323143" s="90"/>
    </row>
    <row r="323144" spans="68:68" customFormat="1">
      <c r="BP323144" s="90"/>
    </row>
    <row r="323145" spans="68:68" customFormat="1">
      <c r="BP323145" s="90"/>
    </row>
    <row r="323146" spans="68:68" customFormat="1">
      <c r="BP323146" s="90"/>
    </row>
    <row r="323147" spans="68:68" customFormat="1">
      <c r="BP323147" s="90"/>
    </row>
    <row r="323148" spans="68:68" customFormat="1">
      <c r="BP323148" s="90"/>
    </row>
    <row r="323149" spans="68:68" customFormat="1">
      <c r="BP323149" s="90"/>
    </row>
    <row r="323150" spans="68:68" customFormat="1">
      <c r="BP323150" s="90"/>
    </row>
    <row r="323151" spans="68:68" customFormat="1">
      <c r="BP323151" s="90"/>
    </row>
    <row r="323152" spans="68:68" customFormat="1">
      <c r="BP323152" s="90"/>
    </row>
    <row r="323153" spans="68:68" customFormat="1">
      <c r="BP323153" s="90"/>
    </row>
    <row r="323154" spans="68:68" customFormat="1">
      <c r="BP323154" s="90"/>
    </row>
    <row r="323155" spans="68:68" customFormat="1">
      <c r="BP323155" s="90"/>
    </row>
    <row r="323156" spans="68:68" customFormat="1">
      <c r="BP323156" s="90"/>
    </row>
    <row r="323157" spans="68:68" customFormat="1">
      <c r="BP323157" s="90"/>
    </row>
    <row r="323158" spans="68:68" customFormat="1">
      <c r="BP323158" s="90"/>
    </row>
    <row r="323159" spans="68:68" customFormat="1">
      <c r="BP323159" s="90"/>
    </row>
    <row r="323160" spans="68:68" customFormat="1">
      <c r="BP323160" s="90"/>
    </row>
    <row r="323161" spans="68:68" customFormat="1">
      <c r="BP323161" s="90"/>
    </row>
    <row r="323162" spans="68:68" customFormat="1">
      <c r="BP323162" s="90"/>
    </row>
    <row r="323163" spans="68:68" customFormat="1">
      <c r="BP323163" s="90"/>
    </row>
    <row r="323164" spans="68:68" customFormat="1">
      <c r="BP323164" s="90"/>
    </row>
    <row r="323165" spans="68:68" customFormat="1">
      <c r="BP323165" s="90"/>
    </row>
    <row r="323166" spans="68:68" customFormat="1">
      <c r="BP323166" s="90"/>
    </row>
    <row r="323167" spans="68:68" customFormat="1">
      <c r="BP323167" s="90"/>
    </row>
    <row r="323168" spans="68:68" customFormat="1">
      <c r="BP323168" s="90"/>
    </row>
    <row r="323169" spans="68:68" customFormat="1">
      <c r="BP323169" s="90"/>
    </row>
    <row r="323170" spans="68:68" customFormat="1">
      <c r="BP323170" s="90"/>
    </row>
    <row r="323171" spans="68:68" customFormat="1">
      <c r="BP323171" s="90"/>
    </row>
    <row r="323172" spans="68:68" customFormat="1">
      <c r="BP323172" s="90"/>
    </row>
    <row r="323173" spans="68:68" customFormat="1">
      <c r="BP323173" s="90"/>
    </row>
    <row r="323174" spans="68:68" customFormat="1">
      <c r="BP323174" s="90"/>
    </row>
    <row r="323175" spans="68:68" customFormat="1">
      <c r="BP323175" s="90"/>
    </row>
    <row r="323176" spans="68:68" customFormat="1">
      <c r="BP323176" s="90"/>
    </row>
    <row r="323177" spans="68:68" customFormat="1">
      <c r="BP323177" s="90"/>
    </row>
    <row r="323178" spans="68:68" customFormat="1">
      <c r="BP323178" s="90"/>
    </row>
    <row r="323179" spans="68:68" customFormat="1">
      <c r="BP323179" s="90"/>
    </row>
    <row r="323180" spans="68:68" customFormat="1">
      <c r="BP323180" s="90"/>
    </row>
    <row r="323181" spans="68:68" customFormat="1">
      <c r="BP323181" s="90"/>
    </row>
    <row r="323182" spans="68:68" customFormat="1">
      <c r="BP323182" s="90"/>
    </row>
    <row r="323183" spans="68:68" customFormat="1">
      <c r="BP323183" s="90"/>
    </row>
    <row r="323184" spans="68:68" customFormat="1">
      <c r="BP323184" s="90"/>
    </row>
    <row r="323185" spans="68:68" customFormat="1">
      <c r="BP323185" s="90"/>
    </row>
    <row r="323186" spans="68:68" customFormat="1">
      <c r="BP323186" s="90"/>
    </row>
    <row r="323187" spans="68:68" customFormat="1">
      <c r="BP323187" s="90"/>
    </row>
    <row r="323188" spans="68:68" customFormat="1">
      <c r="BP323188" s="90"/>
    </row>
    <row r="323189" spans="68:68" customFormat="1">
      <c r="BP323189" s="90"/>
    </row>
    <row r="323190" spans="68:68" customFormat="1">
      <c r="BP323190" s="90"/>
    </row>
    <row r="323191" spans="68:68" customFormat="1">
      <c r="BP323191" s="90"/>
    </row>
    <row r="323192" spans="68:68" customFormat="1">
      <c r="BP323192" s="90"/>
    </row>
    <row r="323193" spans="68:68" customFormat="1">
      <c r="BP323193" s="90"/>
    </row>
    <row r="323194" spans="68:68" customFormat="1">
      <c r="BP323194" s="90"/>
    </row>
    <row r="323195" spans="68:68" customFormat="1">
      <c r="BP323195" s="90"/>
    </row>
    <row r="323196" spans="68:68" customFormat="1">
      <c r="BP323196" s="90"/>
    </row>
    <row r="323197" spans="68:68" customFormat="1">
      <c r="BP323197" s="90"/>
    </row>
    <row r="323198" spans="68:68" customFormat="1">
      <c r="BP323198" s="90"/>
    </row>
    <row r="323199" spans="68:68" customFormat="1">
      <c r="BP323199" s="90"/>
    </row>
    <row r="323200" spans="68:68" customFormat="1">
      <c r="BP323200" s="90"/>
    </row>
    <row r="323201" spans="68:68" customFormat="1">
      <c r="BP323201" s="90"/>
    </row>
    <row r="323202" spans="68:68" customFormat="1">
      <c r="BP323202" s="90"/>
    </row>
    <row r="323203" spans="68:68" customFormat="1">
      <c r="BP323203" s="90"/>
    </row>
    <row r="323204" spans="68:68" customFormat="1">
      <c r="BP323204" s="90"/>
    </row>
    <row r="323205" spans="68:68" customFormat="1">
      <c r="BP323205" s="90"/>
    </row>
    <row r="323206" spans="68:68" customFormat="1">
      <c r="BP323206" s="90"/>
    </row>
    <row r="323207" spans="68:68" customFormat="1">
      <c r="BP323207" s="90"/>
    </row>
    <row r="323208" spans="68:68" customFormat="1">
      <c r="BP323208" s="90"/>
    </row>
    <row r="323209" spans="68:68" customFormat="1">
      <c r="BP323209" s="90"/>
    </row>
    <row r="323210" spans="68:68" customFormat="1">
      <c r="BP323210" s="90"/>
    </row>
    <row r="323211" spans="68:68" customFormat="1">
      <c r="BP323211" s="90"/>
    </row>
    <row r="323212" spans="68:68" customFormat="1">
      <c r="BP323212" s="90"/>
    </row>
    <row r="323213" spans="68:68" customFormat="1">
      <c r="BP323213" s="90"/>
    </row>
    <row r="323214" spans="68:68" customFormat="1">
      <c r="BP323214" s="90"/>
    </row>
    <row r="323215" spans="68:68" customFormat="1">
      <c r="BP323215" s="90"/>
    </row>
    <row r="323216" spans="68:68" customFormat="1">
      <c r="BP323216" s="90"/>
    </row>
    <row r="323217" spans="68:68" customFormat="1">
      <c r="BP323217" s="90"/>
    </row>
    <row r="323218" spans="68:68" customFormat="1">
      <c r="BP323218" s="90"/>
    </row>
    <row r="323219" spans="68:68" customFormat="1">
      <c r="BP323219" s="90"/>
    </row>
    <row r="323220" spans="68:68" customFormat="1">
      <c r="BP323220" s="90"/>
    </row>
    <row r="323221" spans="68:68" customFormat="1">
      <c r="BP323221" s="90"/>
    </row>
    <row r="323222" spans="68:68" customFormat="1">
      <c r="BP323222" s="90"/>
    </row>
    <row r="323223" spans="68:68" customFormat="1">
      <c r="BP323223" s="90"/>
    </row>
    <row r="323224" spans="68:68" customFormat="1">
      <c r="BP323224" s="90"/>
    </row>
    <row r="323225" spans="68:68" customFormat="1">
      <c r="BP323225" s="90"/>
    </row>
    <row r="323226" spans="68:68" customFormat="1">
      <c r="BP323226" s="90"/>
    </row>
    <row r="323227" spans="68:68" customFormat="1">
      <c r="BP323227" s="90"/>
    </row>
    <row r="323228" spans="68:68" customFormat="1">
      <c r="BP323228" s="90"/>
    </row>
    <row r="323229" spans="68:68" customFormat="1">
      <c r="BP323229" s="90"/>
    </row>
    <row r="323230" spans="68:68" customFormat="1">
      <c r="BP323230" s="90"/>
    </row>
    <row r="323231" spans="68:68" customFormat="1">
      <c r="BP323231" s="90"/>
    </row>
    <row r="323232" spans="68:68" customFormat="1">
      <c r="BP323232" s="90"/>
    </row>
    <row r="323233" spans="68:68" customFormat="1">
      <c r="BP323233" s="90"/>
    </row>
    <row r="323234" spans="68:68" customFormat="1">
      <c r="BP323234" s="90"/>
    </row>
    <row r="323235" spans="68:68" customFormat="1">
      <c r="BP323235" s="90"/>
    </row>
    <row r="323236" spans="68:68" customFormat="1">
      <c r="BP323236" s="90"/>
    </row>
    <row r="323237" spans="68:68" customFormat="1">
      <c r="BP323237" s="90"/>
    </row>
    <row r="323238" spans="68:68" customFormat="1">
      <c r="BP323238" s="90"/>
    </row>
    <row r="323239" spans="68:68" customFormat="1">
      <c r="BP323239" s="90"/>
    </row>
    <row r="323240" spans="68:68" customFormat="1">
      <c r="BP323240" s="90"/>
    </row>
    <row r="323241" spans="68:68" customFormat="1">
      <c r="BP323241" s="90"/>
    </row>
    <row r="323242" spans="68:68" customFormat="1">
      <c r="BP323242" s="90"/>
    </row>
    <row r="323243" spans="68:68" customFormat="1">
      <c r="BP323243" s="90"/>
    </row>
    <row r="323244" spans="68:68" customFormat="1">
      <c r="BP323244" s="90"/>
    </row>
    <row r="323245" spans="68:68" customFormat="1">
      <c r="BP323245" s="90"/>
    </row>
    <row r="323246" spans="68:68" customFormat="1">
      <c r="BP323246" s="90"/>
    </row>
    <row r="323247" spans="68:68" customFormat="1">
      <c r="BP323247" s="90"/>
    </row>
    <row r="323248" spans="68:68" customFormat="1">
      <c r="BP323248" s="90"/>
    </row>
    <row r="323249" spans="68:68" customFormat="1">
      <c r="BP323249" s="90"/>
    </row>
    <row r="323250" spans="68:68" customFormat="1">
      <c r="BP323250" s="90"/>
    </row>
    <row r="323251" spans="68:68" customFormat="1">
      <c r="BP323251" s="90"/>
    </row>
    <row r="323252" spans="68:68" customFormat="1">
      <c r="BP323252" s="90"/>
    </row>
    <row r="323253" spans="68:68" customFormat="1">
      <c r="BP323253" s="90"/>
    </row>
    <row r="323254" spans="68:68" customFormat="1">
      <c r="BP323254" s="90"/>
    </row>
    <row r="323255" spans="68:68" customFormat="1">
      <c r="BP323255" s="90"/>
    </row>
    <row r="323256" spans="68:68" customFormat="1">
      <c r="BP323256" s="90"/>
    </row>
    <row r="323257" spans="68:68" customFormat="1">
      <c r="BP323257" s="90"/>
    </row>
    <row r="323258" spans="68:68" customFormat="1">
      <c r="BP323258" s="90"/>
    </row>
    <row r="323259" spans="68:68" customFormat="1">
      <c r="BP323259" s="90"/>
    </row>
    <row r="323260" spans="68:68" customFormat="1">
      <c r="BP323260" s="90"/>
    </row>
    <row r="323261" spans="68:68" customFormat="1">
      <c r="BP323261" s="90"/>
    </row>
    <row r="323262" spans="68:68" customFormat="1">
      <c r="BP323262" s="90"/>
    </row>
    <row r="323263" spans="68:68" customFormat="1">
      <c r="BP323263" s="90"/>
    </row>
    <row r="323264" spans="68:68" customFormat="1">
      <c r="BP323264" s="90"/>
    </row>
    <row r="323265" spans="68:68" customFormat="1">
      <c r="BP323265" s="90"/>
    </row>
    <row r="323266" spans="68:68" customFormat="1">
      <c r="BP323266" s="90"/>
    </row>
    <row r="323267" spans="68:68" customFormat="1">
      <c r="BP323267" s="90"/>
    </row>
    <row r="323268" spans="68:68" customFormat="1">
      <c r="BP323268" s="90"/>
    </row>
    <row r="323269" spans="68:68" customFormat="1">
      <c r="BP323269" s="90"/>
    </row>
    <row r="323270" spans="68:68" customFormat="1">
      <c r="BP323270" s="90"/>
    </row>
    <row r="323271" spans="68:68" customFormat="1">
      <c r="BP323271" s="90"/>
    </row>
    <row r="323272" spans="68:68" customFormat="1">
      <c r="BP323272" s="90"/>
    </row>
    <row r="323273" spans="68:68" customFormat="1">
      <c r="BP323273" s="90"/>
    </row>
    <row r="323274" spans="68:68" customFormat="1">
      <c r="BP323274" s="90"/>
    </row>
    <row r="323275" spans="68:68" customFormat="1">
      <c r="BP323275" s="90"/>
    </row>
    <row r="323276" spans="68:68" customFormat="1">
      <c r="BP323276" s="90"/>
    </row>
    <row r="323277" spans="68:68" customFormat="1">
      <c r="BP323277" s="90"/>
    </row>
    <row r="323278" spans="68:68" customFormat="1">
      <c r="BP323278" s="90"/>
    </row>
    <row r="323279" spans="68:68" customFormat="1">
      <c r="BP323279" s="90"/>
    </row>
    <row r="323280" spans="68:68" customFormat="1">
      <c r="BP323280" s="90"/>
    </row>
    <row r="323281" spans="68:68" customFormat="1">
      <c r="BP323281" s="90"/>
    </row>
    <row r="323282" spans="68:68" customFormat="1">
      <c r="BP323282" s="90"/>
    </row>
    <row r="323283" spans="68:68" customFormat="1">
      <c r="BP323283" s="90"/>
    </row>
    <row r="323284" spans="68:68" customFormat="1">
      <c r="BP323284" s="90"/>
    </row>
    <row r="323285" spans="68:68" customFormat="1">
      <c r="BP323285" s="90"/>
    </row>
    <row r="323286" spans="68:68" customFormat="1">
      <c r="BP323286" s="90"/>
    </row>
    <row r="323287" spans="68:68" customFormat="1">
      <c r="BP323287" s="90"/>
    </row>
    <row r="323288" spans="68:68" customFormat="1">
      <c r="BP323288" s="90"/>
    </row>
    <row r="323289" spans="68:68" customFormat="1">
      <c r="BP323289" s="90"/>
    </row>
    <row r="323290" spans="68:68" customFormat="1">
      <c r="BP323290" s="90"/>
    </row>
    <row r="323291" spans="68:68" customFormat="1">
      <c r="BP323291" s="90"/>
    </row>
    <row r="323292" spans="68:68" customFormat="1">
      <c r="BP323292" s="90"/>
    </row>
    <row r="323293" spans="68:68" customFormat="1">
      <c r="BP323293" s="90"/>
    </row>
    <row r="323294" spans="68:68" customFormat="1">
      <c r="BP323294" s="90"/>
    </row>
    <row r="323295" spans="68:68" customFormat="1">
      <c r="BP323295" s="90"/>
    </row>
    <row r="323296" spans="68:68" customFormat="1">
      <c r="BP323296" s="90"/>
    </row>
    <row r="323297" spans="68:68" customFormat="1">
      <c r="BP323297" s="90"/>
    </row>
    <row r="323298" spans="68:68" customFormat="1">
      <c r="BP323298" s="90"/>
    </row>
    <row r="323299" spans="68:68" customFormat="1">
      <c r="BP323299" s="90"/>
    </row>
    <row r="323300" spans="68:68" customFormat="1">
      <c r="BP323300" s="90"/>
    </row>
    <row r="323301" spans="68:68" customFormat="1">
      <c r="BP323301" s="90"/>
    </row>
    <row r="323302" spans="68:68" customFormat="1">
      <c r="BP323302" s="90"/>
    </row>
    <row r="323303" spans="68:68" customFormat="1">
      <c r="BP323303" s="90"/>
    </row>
    <row r="323304" spans="68:68" customFormat="1">
      <c r="BP323304" s="90"/>
    </row>
    <row r="323305" spans="68:68" customFormat="1">
      <c r="BP323305" s="90"/>
    </row>
    <row r="323306" spans="68:68" customFormat="1">
      <c r="BP323306" s="90"/>
    </row>
    <row r="323307" spans="68:68" customFormat="1">
      <c r="BP323307" s="90"/>
    </row>
    <row r="323308" spans="68:68" customFormat="1">
      <c r="BP323308" s="90"/>
    </row>
    <row r="323309" spans="68:68" customFormat="1">
      <c r="BP323309" s="90"/>
    </row>
    <row r="323310" spans="68:68" customFormat="1">
      <c r="BP323310" s="90"/>
    </row>
    <row r="323311" spans="68:68" customFormat="1">
      <c r="BP323311" s="90"/>
    </row>
    <row r="323312" spans="68:68" customFormat="1">
      <c r="BP323312" s="90"/>
    </row>
    <row r="323313" spans="68:68" customFormat="1">
      <c r="BP323313" s="90"/>
    </row>
    <row r="323314" spans="68:68" customFormat="1">
      <c r="BP323314" s="90"/>
    </row>
    <row r="323315" spans="68:68" customFormat="1">
      <c r="BP323315" s="90"/>
    </row>
    <row r="323316" spans="68:68" customFormat="1">
      <c r="BP323316" s="90"/>
    </row>
    <row r="323317" spans="68:68" customFormat="1">
      <c r="BP323317" s="90"/>
    </row>
    <row r="323318" spans="68:68" customFormat="1">
      <c r="BP323318" s="90"/>
    </row>
    <row r="323319" spans="68:68" customFormat="1">
      <c r="BP323319" s="90"/>
    </row>
    <row r="323320" spans="68:68" customFormat="1">
      <c r="BP323320" s="90"/>
    </row>
    <row r="323321" spans="68:68" customFormat="1">
      <c r="BP323321" s="90"/>
    </row>
    <row r="323322" spans="68:68" customFormat="1">
      <c r="BP323322" s="90"/>
    </row>
    <row r="323323" spans="68:68" customFormat="1">
      <c r="BP323323" s="90"/>
    </row>
    <row r="323324" spans="68:68" customFormat="1">
      <c r="BP323324" s="90"/>
    </row>
    <row r="323325" spans="68:68" customFormat="1">
      <c r="BP323325" s="90"/>
    </row>
    <row r="323326" spans="68:68" customFormat="1">
      <c r="BP323326" s="90"/>
    </row>
    <row r="323327" spans="68:68" customFormat="1">
      <c r="BP323327" s="90"/>
    </row>
    <row r="323328" spans="68:68" customFormat="1">
      <c r="BP323328" s="90"/>
    </row>
    <row r="323329" spans="68:68" customFormat="1">
      <c r="BP323329" s="90"/>
    </row>
    <row r="323330" spans="68:68" customFormat="1">
      <c r="BP323330" s="90"/>
    </row>
    <row r="323331" spans="68:68" customFormat="1">
      <c r="BP323331" s="90"/>
    </row>
    <row r="323332" spans="68:68" customFormat="1">
      <c r="BP323332" s="90"/>
    </row>
    <row r="323333" spans="68:68" customFormat="1">
      <c r="BP323333" s="90"/>
    </row>
    <row r="323334" spans="68:68" customFormat="1">
      <c r="BP323334" s="90"/>
    </row>
    <row r="323335" spans="68:68" customFormat="1">
      <c r="BP323335" s="90"/>
    </row>
    <row r="323336" spans="68:68" customFormat="1">
      <c r="BP323336" s="90"/>
    </row>
    <row r="323337" spans="68:68" customFormat="1">
      <c r="BP323337" s="90"/>
    </row>
    <row r="323338" spans="68:68" customFormat="1">
      <c r="BP323338" s="90"/>
    </row>
    <row r="323339" spans="68:68" customFormat="1">
      <c r="BP323339" s="90"/>
    </row>
    <row r="323340" spans="68:68" customFormat="1">
      <c r="BP323340" s="90"/>
    </row>
    <row r="323341" spans="68:68" customFormat="1">
      <c r="BP323341" s="90"/>
    </row>
    <row r="323342" spans="68:68" customFormat="1">
      <c r="BP323342" s="90"/>
    </row>
    <row r="323343" spans="68:68" customFormat="1">
      <c r="BP323343" s="90"/>
    </row>
    <row r="323344" spans="68:68" customFormat="1">
      <c r="BP323344" s="90"/>
    </row>
    <row r="323345" spans="68:68" customFormat="1">
      <c r="BP323345" s="90"/>
    </row>
    <row r="323346" spans="68:68" customFormat="1">
      <c r="BP323346" s="90"/>
    </row>
    <row r="323347" spans="68:68" customFormat="1">
      <c r="BP323347" s="90"/>
    </row>
    <row r="323348" spans="68:68" customFormat="1">
      <c r="BP323348" s="90"/>
    </row>
    <row r="323349" spans="68:68" customFormat="1">
      <c r="BP323349" s="90"/>
    </row>
    <row r="323350" spans="68:68" customFormat="1">
      <c r="BP323350" s="90"/>
    </row>
    <row r="323351" spans="68:68" customFormat="1">
      <c r="BP323351" s="90"/>
    </row>
    <row r="323352" spans="68:68" customFormat="1">
      <c r="BP323352" s="90"/>
    </row>
    <row r="323353" spans="68:68" customFormat="1">
      <c r="BP323353" s="90"/>
    </row>
    <row r="323354" spans="68:68" customFormat="1">
      <c r="BP323354" s="90"/>
    </row>
    <row r="323355" spans="68:68" customFormat="1">
      <c r="BP323355" s="90"/>
    </row>
    <row r="323356" spans="68:68" customFormat="1">
      <c r="BP323356" s="90"/>
    </row>
    <row r="323357" spans="68:68" customFormat="1">
      <c r="BP323357" s="90"/>
    </row>
    <row r="323358" spans="68:68" customFormat="1">
      <c r="BP323358" s="90"/>
    </row>
    <row r="323359" spans="68:68" customFormat="1">
      <c r="BP323359" s="90"/>
    </row>
    <row r="323360" spans="68:68" customFormat="1">
      <c r="BP323360" s="90"/>
    </row>
    <row r="323361" spans="68:68" customFormat="1">
      <c r="BP323361" s="90"/>
    </row>
    <row r="323362" spans="68:68" customFormat="1">
      <c r="BP323362" s="90"/>
    </row>
    <row r="323363" spans="68:68" customFormat="1">
      <c r="BP323363" s="90"/>
    </row>
    <row r="323364" spans="68:68" customFormat="1">
      <c r="BP323364" s="90"/>
    </row>
    <row r="323365" spans="68:68" customFormat="1">
      <c r="BP323365" s="90"/>
    </row>
    <row r="323366" spans="68:68" customFormat="1">
      <c r="BP323366" s="90"/>
    </row>
    <row r="323367" spans="68:68" customFormat="1">
      <c r="BP323367" s="90"/>
    </row>
    <row r="323368" spans="68:68" customFormat="1">
      <c r="BP323368" s="90"/>
    </row>
    <row r="323369" spans="68:68" customFormat="1">
      <c r="BP323369" s="90"/>
    </row>
    <row r="323370" spans="68:68" customFormat="1">
      <c r="BP323370" s="90"/>
    </row>
    <row r="323371" spans="68:68" customFormat="1">
      <c r="BP323371" s="90"/>
    </row>
    <row r="323372" spans="68:68" customFormat="1">
      <c r="BP323372" s="90"/>
    </row>
    <row r="323373" spans="68:68" customFormat="1">
      <c r="BP323373" s="90"/>
    </row>
    <row r="323374" spans="68:68" customFormat="1">
      <c r="BP323374" s="90"/>
    </row>
    <row r="323375" spans="68:68" customFormat="1">
      <c r="BP323375" s="90"/>
    </row>
    <row r="323376" spans="68:68" customFormat="1">
      <c r="BP323376" s="90"/>
    </row>
    <row r="323377" spans="68:68" customFormat="1">
      <c r="BP323377" s="90"/>
    </row>
    <row r="323378" spans="68:68" customFormat="1">
      <c r="BP323378" s="90"/>
    </row>
    <row r="323379" spans="68:68" customFormat="1">
      <c r="BP323379" s="90"/>
    </row>
    <row r="323380" spans="68:68" customFormat="1">
      <c r="BP323380" s="90"/>
    </row>
    <row r="323381" spans="68:68" customFormat="1">
      <c r="BP323381" s="90"/>
    </row>
    <row r="323382" spans="68:68" customFormat="1">
      <c r="BP323382" s="90"/>
    </row>
    <row r="323383" spans="68:68" customFormat="1">
      <c r="BP323383" s="90"/>
    </row>
    <row r="323384" spans="68:68" customFormat="1">
      <c r="BP323384" s="90"/>
    </row>
    <row r="323385" spans="68:68" customFormat="1">
      <c r="BP323385" s="90"/>
    </row>
    <row r="323386" spans="68:68" customFormat="1">
      <c r="BP323386" s="90"/>
    </row>
    <row r="323387" spans="68:68" customFormat="1">
      <c r="BP323387" s="90"/>
    </row>
    <row r="323388" spans="68:68" customFormat="1">
      <c r="BP323388" s="90"/>
    </row>
    <row r="323389" spans="68:68" customFormat="1">
      <c r="BP323389" s="90"/>
    </row>
    <row r="323390" spans="68:68" customFormat="1">
      <c r="BP323390" s="90"/>
    </row>
    <row r="323391" spans="68:68" customFormat="1">
      <c r="BP323391" s="90"/>
    </row>
    <row r="323392" spans="68:68" customFormat="1">
      <c r="BP323392" s="90"/>
    </row>
    <row r="323393" spans="68:68" customFormat="1">
      <c r="BP323393" s="90"/>
    </row>
    <row r="323394" spans="68:68" customFormat="1">
      <c r="BP323394" s="90"/>
    </row>
    <row r="323395" spans="68:68" customFormat="1">
      <c r="BP323395" s="90"/>
    </row>
    <row r="323396" spans="68:68" customFormat="1">
      <c r="BP323396" s="90"/>
    </row>
    <row r="323397" spans="68:68" customFormat="1">
      <c r="BP323397" s="90"/>
    </row>
    <row r="323398" spans="68:68" customFormat="1">
      <c r="BP323398" s="90"/>
    </row>
    <row r="323399" spans="68:68" customFormat="1">
      <c r="BP323399" s="90"/>
    </row>
    <row r="323400" spans="68:68" customFormat="1">
      <c r="BP323400" s="90"/>
    </row>
    <row r="323401" spans="68:68" customFormat="1">
      <c r="BP323401" s="90"/>
    </row>
    <row r="323402" spans="68:68" customFormat="1">
      <c r="BP323402" s="90"/>
    </row>
    <row r="323403" spans="68:68" customFormat="1">
      <c r="BP323403" s="90"/>
    </row>
    <row r="323404" spans="68:68" customFormat="1">
      <c r="BP323404" s="90"/>
    </row>
    <row r="323405" spans="68:68" customFormat="1">
      <c r="BP323405" s="90"/>
    </row>
    <row r="323406" spans="68:68" customFormat="1">
      <c r="BP323406" s="90"/>
    </row>
    <row r="323407" spans="68:68" customFormat="1">
      <c r="BP323407" s="90"/>
    </row>
    <row r="323408" spans="68:68" customFormat="1">
      <c r="BP323408" s="90"/>
    </row>
    <row r="323409" spans="68:68" customFormat="1">
      <c r="BP323409" s="90"/>
    </row>
    <row r="323410" spans="68:68" customFormat="1">
      <c r="BP323410" s="90"/>
    </row>
    <row r="323411" spans="68:68" customFormat="1">
      <c r="BP323411" s="90"/>
    </row>
    <row r="323412" spans="68:68" customFormat="1">
      <c r="BP323412" s="90"/>
    </row>
    <row r="323413" spans="68:68" customFormat="1">
      <c r="BP323413" s="90"/>
    </row>
    <row r="323414" spans="68:68" customFormat="1">
      <c r="BP323414" s="90"/>
    </row>
    <row r="323415" spans="68:68" customFormat="1">
      <c r="BP323415" s="90"/>
    </row>
    <row r="323416" spans="68:68" customFormat="1">
      <c r="BP323416" s="90"/>
    </row>
    <row r="323417" spans="68:68" customFormat="1">
      <c r="BP323417" s="90"/>
    </row>
    <row r="323418" spans="68:68" customFormat="1">
      <c r="BP323418" s="90"/>
    </row>
    <row r="323419" spans="68:68" customFormat="1">
      <c r="BP323419" s="90"/>
    </row>
    <row r="323420" spans="68:68" customFormat="1">
      <c r="BP323420" s="90"/>
    </row>
    <row r="323421" spans="68:68" customFormat="1">
      <c r="BP323421" s="90"/>
    </row>
    <row r="323422" spans="68:68" customFormat="1">
      <c r="BP323422" s="90"/>
    </row>
    <row r="323423" spans="68:68" customFormat="1">
      <c r="BP323423" s="90"/>
    </row>
    <row r="323424" spans="68:68" customFormat="1">
      <c r="BP323424" s="90"/>
    </row>
    <row r="323425" spans="68:68" customFormat="1">
      <c r="BP323425" s="90"/>
    </row>
    <row r="323426" spans="68:68" customFormat="1">
      <c r="BP323426" s="90"/>
    </row>
    <row r="323427" spans="68:68" customFormat="1">
      <c r="BP323427" s="90"/>
    </row>
    <row r="323428" spans="68:68" customFormat="1">
      <c r="BP323428" s="90"/>
    </row>
    <row r="323429" spans="68:68" customFormat="1">
      <c r="BP323429" s="90"/>
    </row>
    <row r="323430" spans="68:68" customFormat="1">
      <c r="BP323430" s="90"/>
    </row>
    <row r="323431" spans="68:68" customFormat="1">
      <c r="BP323431" s="90"/>
    </row>
    <row r="323432" spans="68:68" customFormat="1">
      <c r="BP323432" s="90"/>
    </row>
    <row r="323433" spans="68:68" customFormat="1">
      <c r="BP323433" s="90"/>
    </row>
    <row r="323434" spans="68:68" customFormat="1">
      <c r="BP323434" s="90"/>
    </row>
    <row r="323435" spans="68:68" customFormat="1">
      <c r="BP323435" s="90"/>
    </row>
    <row r="323436" spans="68:68" customFormat="1">
      <c r="BP323436" s="90"/>
    </row>
    <row r="323437" spans="68:68" customFormat="1">
      <c r="BP323437" s="90"/>
    </row>
    <row r="323438" spans="68:68" customFormat="1">
      <c r="BP323438" s="90"/>
    </row>
    <row r="323439" spans="68:68" customFormat="1">
      <c r="BP323439" s="90"/>
    </row>
    <row r="323440" spans="68:68" customFormat="1">
      <c r="BP323440" s="90"/>
    </row>
    <row r="323441" spans="68:68" customFormat="1">
      <c r="BP323441" s="90"/>
    </row>
    <row r="323442" spans="68:68" customFormat="1">
      <c r="BP323442" s="90"/>
    </row>
    <row r="323443" spans="68:68" customFormat="1">
      <c r="BP323443" s="90"/>
    </row>
    <row r="323444" spans="68:68" customFormat="1">
      <c r="BP323444" s="90"/>
    </row>
    <row r="323445" spans="68:68" customFormat="1">
      <c r="BP323445" s="90"/>
    </row>
    <row r="323446" spans="68:68" customFormat="1">
      <c r="BP323446" s="90"/>
    </row>
    <row r="323447" spans="68:68" customFormat="1">
      <c r="BP323447" s="90"/>
    </row>
    <row r="323448" spans="68:68" customFormat="1">
      <c r="BP323448" s="90"/>
    </row>
    <row r="323449" spans="68:68" customFormat="1">
      <c r="BP323449" s="90"/>
    </row>
    <row r="323450" spans="68:68" customFormat="1">
      <c r="BP323450" s="90"/>
    </row>
    <row r="323451" spans="68:68" customFormat="1">
      <c r="BP323451" s="90"/>
    </row>
    <row r="323452" spans="68:68" customFormat="1">
      <c r="BP323452" s="90"/>
    </row>
    <row r="323453" spans="68:68" customFormat="1">
      <c r="BP323453" s="90"/>
    </row>
    <row r="323454" spans="68:68" customFormat="1">
      <c r="BP323454" s="90"/>
    </row>
    <row r="323455" spans="68:68" customFormat="1">
      <c r="BP323455" s="90"/>
    </row>
    <row r="323456" spans="68:68" customFormat="1">
      <c r="BP323456" s="90"/>
    </row>
    <row r="323457" spans="68:68" customFormat="1">
      <c r="BP323457" s="90"/>
    </row>
    <row r="323458" spans="68:68" customFormat="1">
      <c r="BP323458" s="90"/>
    </row>
    <row r="323459" spans="68:68" customFormat="1">
      <c r="BP323459" s="90"/>
    </row>
    <row r="323460" spans="68:68" customFormat="1">
      <c r="BP323460" s="90"/>
    </row>
    <row r="323461" spans="68:68" customFormat="1">
      <c r="BP323461" s="90"/>
    </row>
    <row r="323462" spans="68:68" customFormat="1">
      <c r="BP323462" s="90"/>
    </row>
    <row r="323463" spans="68:68" customFormat="1">
      <c r="BP323463" s="90"/>
    </row>
    <row r="323464" spans="68:68" customFormat="1">
      <c r="BP323464" s="90"/>
    </row>
    <row r="323465" spans="68:68" customFormat="1">
      <c r="BP323465" s="90"/>
    </row>
    <row r="323466" spans="68:68" customFormat="1">
      <c r="BP323466" s="90"/>
    </row>
    <row r="323467" spans="68:68" customFormat="1">
      <c r="BP323467" s="90"/>
    </row>
    <row r="323468" spans="68:68" customFormat="1">
      <c r="BP323468" s="90"/>
    </row>
    <row r="323469" spans="68:68" customFormat="1">
      <c r="BP323469" s="90"/>
    </row>
    <row r="323470" spans="68:68" customFormat="1">
      <c r="BP323470" s="90"/>
    </row>
    <row r="323471" spans="68:68" customFormat="1">
      <c r="BP323471" s="90"/>
    </row>
    <row r="323472" spans="68:68" customFormat="1">
      <c r="BP323472" s="90"/>
    </row>
    <row r="323473" spans="68:68" customFormat="1">
      <c r="BP323473" s="90"/>
    </row>
    <row r="323474" spans="68:68" customFormat="1">
      <c r="BP323474" s="90"/>
    </row>
    <row r="323475" spans="68:68" customFormat="1">
      <c r="BP323475" s="90"/>
    </row>
    <row r="323476" spans="68:68" customFormat="1">
      <c r="BP323476" s="90"/>
    </row>
    <row r="323477" spans="68:68" customFormat="1">
      <c r="BP323477" s="90"/>
    </row>
    <row r="323478" spans="68:68" customFormat="1">
      <c r="BP323478" s="90"/>
    </row>
    <row r="323479" spans="68:68" customFormat="1">
      <c r="BP323479" s="90"/>
    </row>
    <row r="323480" spans="68:68" customFormat="1">
      <c r="BP323480" s="90"/>
    </row>
    <row r="323481" spans="68:68" customFormat="1">
      <c r="BP323481" s="90"/>
    </row>
    <row r="323482" spans="68:68" customFormat="1">
      <c r="BP323482" s="90"/>
    </row>
    <row r="323483" spans="68:68" customFormat="1">
      <c r="BP323483" s="90"/>
    </row>
    <row r="323484" spans="68:68" customFormat="1">
      <c r="BP323484" s="90"/>
    </row>
    <row r="323485" spans="68:68" customFormat="1">
      <c r="BP323485" s="90"/>
    </row>
    <row r="323486" spans="68:68" customFormat="1">
      <c r="BP323486" s="90"/>
    </row>
    <row r="323487" spans="68:68" customFormat="1">
      <c r="BP323487" s="90"/>
    </row>
    <row r="323488" spans="68:68" customFormat="1">
      <c r="BP323488" s="90"/>
    </row>
    <row r="323489" spans="68:68" customFormat="1">
      <c r="BP323489" s="90"/>
    </row>
    <row r="323490" spans="68:68" customFormat="1">
      <c r="BP323490" s="90"/>
    </row>
    <row r="323491" spans="68:68" customFormat="1">
      <c r="BP323491" s="90"/>
    </row>
    <row r="323492" spans="68:68" customFormat="1">
      <c r="BP323492" s="90"/>
    </row>
    <row r="323493" spans="68:68" customFormat="1">
      <c r="BP323493" s="90"/>
    </row>
    <row r="323494" spans="68:68" customFormat="1">
      <c r="BP323494" s="90"/>
    </row>
    <row r="323495" spans="68:68" customFormat="1">
      <c r="BP323495" s="90"/>
    </row>
    <row r="323496" spans="68:68" customFormat="1">
      <c r="BP323496" s="90"/>
    </row>
    <row r="323497" spans="68:68" customFormat="1">
      <c r="BP323497" s="90"/>
    </row>
    <row r="323498" spans="68:68" customFormat="1">
      <c r="BP323498" s="90"/>
    </row>
    <row r="323499" spans="68:68" customFormat="1">
      <c r="BP323499" s="90"/>
    </row>
    <row r="323500" spans="68:68" customFormat="1">
      <c r="BP323500" s="90"/>
    </row>
    <row r="323501" spans="68:68" customFormat="1">
      <c r="BP323501" s="90"/>
    </row>
    <row r="323502" spans="68:68" customFormat="1">
      <c r="BP323502" s="90"/>
    </row>
    <row r="323503" spans="68:68" customFormat="1">
      <c r="BP323503" s="90"/>
    </row>
    <row r="323504" spans="68:68" customFormat="1">
      <c r="BP323504" s="90"/>
    </row>
    <row r="323505" spans="68:68" customFormat="1">
      <c r="BP323505" s="90"/>
    </row>
    <row r="323506" spans="68:68" customFormat="1">
      <c r="BP323506" s="90"/>
    </row>
    <row r="323507" spans="68:68" customFormat="1">
      <c r="BP323507" s="90"/>
    </row>
    <row r="323508" spans="68:68" customFormat="1">
      <c r="BP323508" s="90"/>
    </row>
    <row r="323509" spans="68:68" customFormat="1">
      <c r="BP323509" s="90"/>
    </row>
    <row r="323510" spans="68:68" customFormat="1">
      <c r="BP323510" s="90"/>
    </row>
    <row r="323511" spans="68:68" customFormat="1">
      <c r="BP323511" s="90"/>
    </row>
    <row r="323512" spans="68:68" customFormat="1">
      <c r="BP323512" s="90"/>
    </row>
    <row r="323513" spans="68:68" customFormat="1">
      <c r="BP323513" s="90"/>
    </row>
    <row r="323514" spans="68:68" customFormat="1">
      <c r="BP323514" s="90"/>
    </row>
    <row r="323515" spans="68:68" customFormat="1">
      <c r="BP323515" s="90"/>
    </row>
    <row r="323516" spans="68:68" customFormat="1">
      <c r="BP323516" s="90"/>
    </row>
    <row r="323517" spans="68:68" customFormat="1">
      <c r="BP323517" s="90"/>
    </row>
    <row r="323518" spans="68:68" customFormat="1">
      <c r="BP323518" s="90"/>
    </row>
    <row r="323519" spans="68:68" customFormat="1">
      <c r="BP323519" s="90"/>
    </row>
    <row r="323520" spans="68:68" customFormat="1">
      <c r="BP323520" s="90"/>
    </row>
    <row r="323521" spans="68:68" customFormat="1">
      <c r="BP323521" s="90"/>
    </row>
    <row r="323522" spans="68:68" customFormat="1">
      <c r="BP323522" s="90"/>
    </row>
    <row r="323523" spans="68:68" customFormat="1">
      <c r="BP323523" s="90"/>
    </row>
    <row r="323524" spans="68:68" customFormat="1">
      <c r="BP323524" s="90"/>
    </row>
    <row r="323525" spans="68:68" customFormat="1">
      <c r="BP323525" s="90"/>
    </row>
    <row r="323526" spans="68:68" customFormat="1">
      <c r="BP323526" s="90"/>
    </row>
    <row r="323527" spans="68:68" customFormat="1">
      <c r="BP323527" s="90"/>
    </row>
    <row r="323528" spans="68:68" customFormat="1">
      <c r="BP323528" s="90"/>
    </row>
    <row r="323529" spans="68:68" customFormat="1">
      <c r="BP323529" s="90"/>
    </row>
    <row r="323530" spans="68:68" customFormat="1">
      <c r="BP323530" s="90"/>
    </row>
    <row r="323531" spans="68:68" customFormat="1">
      <c r="BP323531" s="90"/>
    </row>
    <row r="323532" spans="68:68" customFormat="1">
      <c r="BP323532" s="90"/>
    </row>
    <row r="323533" spans="68:68" customFormat="1">
      <c r="BP323533" s="90"/>
    </row>
    <row r="323534" spans="68:68" customFormat="1">
      <c r="BP323534" s="90"/>
    </row>
    <row r="323535" spans="68:68" customFormat="1">
      <c r="BP323535" s="90"/>
    </row>
    <row r="323536" spans="68:68" customFormat="1">
      <c r="BP323536" s="90"/>
    </row>
    <row r="323537" spans="68:68" customFormat="1">
      <c r="BP323537" s="90"/>
    </row>
    <row r="323538" spans="68:68" customFormat="1">
      <c r="BP323538" s="90"/>
    </row>
    <row r="323539" spans="68:68" customFormat="1">
      <c r="BP323539" s="90"/>
    </row>
    <row r="323540" spans="68:68" customFormat="1">
      <c r="BP323540" s="90"/>
    </row>
    <row r="323541" spans="68:68" customFormat="1">
      <c r="BP323541" s="90"/>
    </row>
    <row r="323542" spans="68:68" customFormat="1">
      <c r="BP323542" s="90"/>
    </row>
    <row r="323543" spans="68:68" customFormat="1">
      <c r="BP323543" s="90"/>
    </row>
    <row r="323544" spans="68:68" customFormat="1">
      <c r="BP323544" s="90"/>
    </row>
    <row r="323545" spans="68:68" customFormat="1">
      <c r="BP323545" s="90"/>
    </row>
    <row r="323546" spans="68:68" customFormat="1">
      <c r="BP323546" s="90"/>
    </row>
    <row r="323547" spans="68:68" customFormat="1">
      <c r="BP323547" s="90"/>
    </row>
    <row r="323548" spans="68:68" customFormat="1">
      <c r="BP323548" s="90"/>
    </row>
    <row r="323549" spans="68:68" customFormat="1">
      <c r="BP323549" s="90"/>
    </row>
    <row r="323550" spans="68:68" customFormat="1">
      <c r="BP323550" s="90"/>
    </row>
    <row r="323551" spans="68:68" customFormat="1">
      <c r="BP323551" s="90"/>
    </row>
    <row r="323552" spans="68:68" customFormat="1">
      <c r="BP323552" s="90"/>
    </row>
    <row r="323553" spans="68:68" customFormat="1">
      <c r="BP323553" s="90"/>
    </row>
    <row r="323554" spans="68:68" customFormat="1">
      <c r="BP323554" s="90"/>
    </row>
    <row r="323555" spans="68:68" customFormat="1">
      <c r="BP323555" s="90"/>
    </row>
    <row r="323556" spans="68:68" customFormat="1">
      <c r="BP323556" s="90"/>
    </row>
    <row r="323557" spans="68:68" customFormat="1">
      <c r="BP323557" s="90"/>
    </row>
    <row r="323558" spans="68:68" customFormat="1">
      <c r="BP323558" s="90"/>
    </row>
    <row r="323559" spans="68:68" customFormat="1">
      <c r="BP323559" s="90"/>
    </row>
    <row r="323560" spans="68:68" customFormat="1">
      <c r="BP323560" s="90"/>
    </row>
    <row r="323561" spans="68:68" customFormat="1">
      <c r="BP323561" s="90"/>
    </row>
    <row r="323562" spans="68:68" customFormat="1">
      <c r="BP323562" s="90"/>
    </row>
    <row r="323563" spans="68:68" customFormat="1">
      <c r="BP323563" s="90"/>
    </row>
    <row r="323564" spans="68:68" customFormat="1">
      <c r="BP323564" s="90"/>
    </row>
    <row r="323565" spans="68:68" customFormat="1">
      <c r="BP323565" s="90"/>
    </row>
    <row r="323566" spans="68:68" customFormat="1">
      <c r="BP323566" s="90"/>
    </row>
    <row r="323567" spans="68:68" customFormat="1">
      <c r="BP323567" s="90"/>
    </row>
    <row r="323568" spans="68:68" customFormat="1">
      <c r="BP323568" s="90"/>
    </row>
    <row r="323569" spans="68:68" customFormat="1">
      <c r="BP323569" s="90"/>
    </row>
    <row r="323570" spans="68:68" customFormat="1">
      <c r="BP323570" s="90"/>
    </row>
    <row r="323571" spans="68:68" customFormat="1">
      <c r="BP323571" s="90"/>
    </row>
    <row r="323572" spans="68:68" customFormat="1">
      <c r="BP323572" s="90"/>
    </row>
    <row r="323573" spans="68:68" customFormat="1">
      <c r="BP323573" s="90"/>
    </row>
    <row r="323574" spans="68:68" customFormat="1">
      <c r="BP323574" s="90"/>
    </row>
    <row r="323575" spans="68:68" customFormat="1">
      <c r="BP323575" s="90"/>
    </row>
    <row r="323576" spans="68:68" customFormat="1">
      <c r="BP323576" s="90"/>
    </row>
    <row r="323577" spans="68:68" customFormat="1">
      <c r="BP323577" s="90"/>
    </row>
    <row r="323578" spans="68:68" customFormat="1">
      <c r="BP323578" s="90"/>
    </row>
    <row r="323579" spans="68:68" customFormat="1">
      <c r="BP323579" s="90"/>
    </row>
    <row r="323580" spans="68:68" customFormat="1">
      <c r="BP323580" s="90"/>
    </row>
    <row r="323581" spans="68:68" customFormat="1">
      <c r="BP323581" s="90"/>
    </row>
    <row r="323582" spans="68:68" customFormat="1">
      <c r="BP323582" s="90"/>
    </row>
    <row r="323583" spans="68:68" customFormat="1">
      <c r="BP323583" s="90"/>
    </row>
    <row r="323584" spans="68:68" customFormat="1">
      <c r="BP323584" s="90"/>
    </row>
    <row r="323585" spans="68:68" customFormat="1">
      <c r="BP323585" s="90"/>
    </row>
    <row r="323586" spans="68:68" customFormat="1">
      <c r="BP323586" s="90"/>
    </row>
    <row r="323587" spans="68:68" customFormat="1">
      <c r="BP323587" s="90"/>
    </row>
    <row r="323588" spans="68:68" customFormat="1">
      <c r="BP323588" s="90"/>
    </row>
    <row r="323589" spans="68:68" customFormat="1">
      <c r="BP323589" s="90"/>
    </row>
    <row r="323590" spans="68:68" customFormat="1">
      <c r="BP323590" s="90"/>
    </row>
    <row r="323591" spans="68:68" customFormat="1">
      <c r="BP323591" s="90"/>
    </row>
    <row r="323592" spans="68:68" customFormat="1">
      <c r="BP323592" s="90"/>
    </row>
    <row r="323593" spans="68:68" customFormat="1">
      <c r="BP323593" s="90"/>
    </row>
    <row r="323594" spans="68:68" customFormat="1">
      <c r="BP323594" s="90"/>
    </row>
    <row r="323595" spans="68:68" customFormat="1">
      <c r="BP323595" s="90"/>
    </row>
    <row r="323596" spans="68:68" customFormat="1">
      <c r="BP323596" s="90"/>
    </row>
    <row r="323597" spans="68:68" customFormat="1">
      <c r="BP323597" s="90"/>
    </row>
    <row r="323598" spans="68:68" customFormat="1">
      <c r="BP323598" s="90"/>
    </row>
    <row r="323599" spans="68:68" customFormat="1">
      <c r="BP323599" s="90"/>
    </row>
    <row r="323600" spans="68:68" customFormat="1">
      <c r="BP323600" s="90"/>
    </row>
    <row r="323601" spans="68:68" customFormat="1">
      <c r="BP323601" s="90"/>
    </row>
    <row r="323602" spans="68:68" customFormat="1">
      <c r="BP323602" s="90"/>
    </row>
    <row r="323603" spans="68:68" customFormat="1">
      <c r="BP323603" s="90"/>
    </row>
    <row r="323604" spans="68:68" customFormat="1">
      <c r="BP323604" s="90"/>
    </row>
    <row r="323605" spans="68:68" customFormat="1">
      <c r="BP323605" s="90"/>
    </row>
    <row r="323606" spans="68:68" customFormat="1">
      <c r="BP323606" s="90"/>
    </row>
    <row r="323607" spans="68:68" customFormat="1">
      <c r="BP323607" s="90"/>
    </row>
    <row r="323608" spans="68:68" customFormat="1">
      <c r="BP323608" s="90"/>
    </row>
    <row r="323609" spans="68:68" customFormat="1">
      <c r="BP323609" s="90"/>
    </row>
    <row r="323610" spans="68:68" customFormat="1">
      <c r="BP323610" s="90"/>
    </row>
    <row r="323611" spans="68:68" customFormat="1">
      <c r="BP323611" s="90"/>
    </row>
    <row r="323612" spans="68:68" customFormat="1">
      <c r="BP323612" s="90"/>
    </row>
    <row r="323613" spans="68:68" customFormat="1">
      <c r="BP323613" s="90"/>
    </row>
    <row r="323614" spans="68:68" customFormat="1">
      <c r="BP323614" s="90"/>
    </row>
    <row r="323615" spans="68:68" customFormat="1">
      <c r="BP323615" s="90"/>
    </row>
    <row r="323616" spans="68:68" customFormat="1">
      <c r="BP323616" s="90"/>
    </row>
    <row r="323617" spans="68:68" customFormat="1">
      <c r="BP323617" s="90"/>
    </row>
    <row r="323618" spans="68:68" customFormat="1">
      <c r="BP323618" s="90"/>
    </row>
    <row r="323619" spans="68:68" customFormat="1">
      <c r="BP323619" s="90"/>
    </row>
    <row r="323620" spans="68:68" customFormat="1">
      <c r="BP323620" s="90"/>
    </row>
    <row r="323621" spans="68:68" customFormat="1">
      <c r="BP323621" s="90"/>
    </row>
    <row r="323622" spans="68:68" customFormat="1">
      <c r="BP323622" s="90"/>
    </row>
    <row r="323623" spans="68:68" customFormat="1">
      <c r="BP323623" s="90"/>
    </row>
    <row r="323624" spans="68:68" customFormat="1">
      <c r="BP323624" s="90"/>
    </row>
    <row r="323625" spans="68:68" customFormat="1">
      <c r="BP323625" s="90"/>
    </row>
    <row r="323626" spans="68:68" customFormat="1">
      <c r="BP323626" s="90"/>
    </row>
    <row r="323627" spans="68:68" customFormat="1">
      <c r="BP323627" s="90"/>
    </row>
    <row r="323628" spans="68:68" customFormat="1">
      <c r="BP323628" s="90"/>
    </row>
    <row r="323629" spans="68:68" customFormat="1">
      <c r="BP323629" s="90"/>
    </row>
    <row r="323630" spans="68:68" customFormat="1">
      <c r="BP323630" s="90"/>
    </row>
    <row r="323631" spans="68:68" customFormat="1">
      <c r="BP323631" s="90"/>
    </row>
    <row r="323632" spans="68:68" customFormat="1">
      <c r="BP323632" s="90"/>
    </row>
    <row r="323633" spans="68:68" customFormat="1">
      <c r="BP323633" s="90"/>
    </row>
    <row r="323634" spans="68:68" customFormat="1">
      <c r="BP323634" s="90"/>
    </row>
    <row r="323635" spans="68:68" customFormat="1">
      <c r="BP323635" s="90"/>
    </row>
    <row r="323636" spans="68:68" customFormat="1">
      <c r="BP323636" s="90"/>
    </row>
    <row r="323637" spans="68:68" customFormat="1">
      <c r="BP323637" s="90"/>
    </row>
    <row r="323638" spans="68:68" customFormat="1">
      <c r="BP323638" s="90"/>
    </row>
    <row r="323639" spans="68:68" customFormat="1">
      <c r="BP323639" s="90"/>
    </row>
    <row r="323640" spans="68:68" customFormat="1">
      <c r="BP323640" s="90"/>
    </row>
    <row r="323641" spans="68:68" customFormat="1">
      <c r="BP323641" s="90"/>
    </row>
    <row r="323642" spans="68:68" customFormat="1">
      <c r="BP323642" s="90"/>
    </row>
    <row r="323643" spans="68:68" customFormat="1">
      <c r="BP323643" s="90"/>
    </row>
    <row r="323644" spans="68:68" customFormat="1">
      <c r="BP323644" s="90"/>
    </row>
    <row r="323645" spans="68:68" customFormat="1">
      <c r="BP323645" s="90"/>
    </row>
    <row r="323646" spans="68:68" customFormat="1">
      <c r="BP323646" s="90"/>
    </row>
    <row r="323647" spans="68:68" customFormat="1">
      <c r="BP323647" s="90"/>
    </row>
    <row r="323648" spans="68:68" customFormat="1">
      <c r="BP323648" s="90"/>
    </row>
    <row r="323649" spans="68:68" customFormat="1">
      <c r="BP323649" s="90"/>
    </row>
    <row r="323650" spans="68:68" customFormat="1">
      <c r="BP323650" s="90"/>
    </row>
    <row r="323651" spans="68:68" customFormat="1">
      <c r="BP323651" s="90"/>
    </row>
    <row r="323652" spans="68:68" customFormat="1">
      <c r="BP323652" s="90"/>
    </row>
    <row r="323653" spans="68:68" customFormat="1">
      <c r="BP323653" s="90"/>
    </row>
    <row r="323654" spans="68:68" customFormat="1">
      <c r="BP323654" s="90"/>
    </row>
    <row r="323655" spans="68:68" customFormat="1">
      <c r="BP323655" s="90"/>
    </row>
    <row r="323656" spans="68:68" customFormat="1">
      <c r="BP323656" s="90"/>
    </row>
    <row r="323657" spans="68:68" customFormat="1">
      <c r="BP323657" s="90"/>
    </row>
    <row r="323658" spans="68:68" customFormat="1">
      <c r="BP323658" s="90"/>
    </row>
    <row r="323659" spans="68:68" customFormat="1">
      <c r="BP323659" s="90"/>
    </row>
    <row r="323660" spans="68:68" customFormat="1">
      <c r="BP323660" s="90"/>
    </row>
    <row r="323661" spans="68:68" customFormat="1">
      <c r="BP323661" s="90"/>
    </row>
    <row r="323662" spans="68:68" customFormat="1">
      <c r="BP323662" s="90"/>
    </row>
    <row r="323663" spans="68:68" customFormat="1">
      <c r="BP323663" s="90"/>
    </row>
    <row r="323664" spans="68:68" customFormat="1">
      <c r="BP323664" s="90"/>
    </row>
    <row r="323665" spans="68:68" customFormat="1">
      <c r="BP323665" s="90"/>
    </row>
    <row r="323666" spans="68:68" customFormat="1">
      <c r="BP323666" s="90"/>
    </row>
    <row r="323667" spans="68:68" customFormat="1">
      <c r="BP323667" s="90"/>
    </row>
    <row r="323668" spans="68:68" customFormat="1">
      <c r="BP323668" s="90"/>
    </row>
    <row r="323669" spans="68:68" customFormat="1">
      <c r="BP323669" s="90"/>
    </row>
    <row r="323670" spans="68:68" customFormat="1">
      <c r="BP323670" s="90"/>
    </row>
    <row r="323671" spans="68:68" customFormat="1">
      <c r="BP323671" s="90"/>
    </row>
    <row r="323672" spans="68:68" customFormat="1">
      <c r="BP323672" s="90"/>
    </row>
    <row r="323673" spans="68:68" customFormat="1">
      <c r="BP323673" s="90"/>
    </row>
    <row r="323674" spans="68:68" customFormat="1">
      <c r="BP323674" s="90"/>
    </row>
    <row r="323675" spans="68:68" customFormat="1">
      <c r="BP323675" s="90"/>
    </row>
    <row r="323676" spans="68:68" customFormat="1">
      <c r="BP323676" s="90"/>
    </row>
    <row r="323677" spans="68:68" customFormat="1">
      <c r="BP323677" s="90"/>
    </row>
    <row r="323678" spans="68:68" customFormat="1">
      <c r="BP323678" s="90"/>
    </row>
    <row r="323679" spans="68:68" customFormat="1">
      <c r="BP323679" s="90"/>
    </row>
    <row r="323680" spans="68:68" customFormat="1">
      <c r="BP323680" s="90"/>
    </row>
    <row r="323681" spans="68:68" customFormat="1">
      <c r="BP323681" s="90"/>
    </row>
    <row r="323682" spans="68:68" customFormat="1">
      <c r="BP323682" s="90"/>
    </row>
    <row r="323683" spans="68:68" customFormat="1">
      <c r="BP323683" s="90"/>
    </row>
    <row r="323684" spans="68:68" customFormat="1">
      <c r="BP323684" s="90"/>
    </row>
    <row r="323685" spans="68:68" customFormat="1">
      <c r="BP323685" s="90"/>
    </row>
    <row r="323686" spans="68:68" customFormat="1">
      <c r="BP323686" s="90"/>
    </row>
    <row r="323687" spans="68:68" customFormat="1">
      <c r="BP323687" s="90"/>
    </row>
    <row r="323688" spans="68:68" customFormat="1">
      <c r="BP323688" s="90"/>
    </row>
    <row r="323689" spans="68:68" customFormat="1">
      <c r="BP323689" s="90"/>
    </row>
    <row r="323690" spans="68:68" customFormat="1">
      <c r="BP323690" s="90"/>
    </row>
    <row r="323691" spans="68:68" customFormat="1">
      <c r="BP323691" s="90"/>
    </row>
    <row r="323692" spans="68:68" customFormat="1">
      <c r="BP323692" s="90"/>
    </row>
    <row r="323693" spans="68:68" customFormat="1">
      <c r="BP323693" s="90"/>
    </row>
    <row r="323694" spans="68:68" customFormat="1">
      <c r="BP323694" s="90"/>
    </row>
    <row r="323695" spans="68:68" customFormat="1">
      <c r="BP323695" s="90"/>
    </row>
    <row r="323696" spans="68:68" customFormat="1">
      <c r="BP323696" s="90"/>
    </row>
    <row r="323697" spans="68:68" customFormat="1">
      <c r="BP323697" s="90"/>
    </row>
    <row r="323698" spans="68:68" customFormat="1">
      <c r="BP323698" s="90"/>
    </row>
    <row r="323699" spans="68:68" customFormat="1">
      <c r="BP323699" s="90"/>
    </row>
    <row r="323700" spans="68:68" customFormat="1">
      <c r="BP323700" s="90"/>
    </row>
    <row r="323701" spans="68:68" customFormat="1">
      <c r="BP323701" s="90"/>
    </row>
    <row r="323702" spans="68:68" customFormat="1">
      <c r="BP323702" s="90"/>
    </row>
    <row r="323703" spans="68:68" customFormat="1">
      <c r="BP323703" s="90"/>
    </row>
    <row r="323704" spans="68:68" customFormat="1">
      <c r="BP323704" s="90"/>
    </row>
    <row r="323705" spans="68:68" customFormat="1">
      <c r="BP323705" s="90"/>
    </row>
    <row r="323706" spans="68:68" customFormat="1">
      <c r="BP323706" s="90"/>
    </row>
    <row r="323707" spans="68:68" customFormat="1">
      <c r="BP323707" s="90"/>
    </row>
    <row r="323708" spans="68:68" customFormat="1">
      <c r="BP323708" s="90"/>
    </row>
    <row r="323709" spans="68:68" customFormat="1">
      <c r="BP323709" s="90"/>
    </row>
    <row r="323710" spans="68:68" customFormat="1">
      <c r="BP323710" s="90"/>
    </row>
    <row r="323711" spans="68:68" customFormat="1">
      <c r="BP323711" s="90"/>
    </row>
    <row r="323712" spans="68:68" customFormat="1">
      <c r="BP323712" s="90"/>
    </row>
    <row r="323713" spans="68:68" customFormat="1">
      <c r="BP323713" s="90"/>
    </row>
    <row r="323714" spans="68:68" customFormat="1">
      <c r="BP323714" s="90"/>
    </row>
    <row r="323715" spans="68:68" customFormat="1">
      <c r="BP323715" s="90"/>
    </row>
    <row r="323716" spans="68:68" customFormat="1">
      <c r="BP323716" s="90"/>
    </row>
    <row r="323717" spans="68:68" customFormat="1">
      <c r="BP323717" s="90"/>
    </row>
    <row r="323718" spans="68:68" customFormat="1">
      <c r="BP323718" s="90"/>
    </row>
    <row r="323719" spans="68:68" customFormat="1">
      <c r="BP323719" s="90"/>
    </row>
    <row r="323720" spans="68:68" customFormat="1">
      <c r="BP323720" s="90"/>
    </row>
    <row r="323721" spans="68:68" customFormat="1">
      <c r="BP323721" s="90"/>
    </row>
    <row r="323722" spans="68:68" customFormat="1">
      <c r="BP323722" s="90"/>
    </row>
    <row r="323723" spans="68:68" customFormat="1">
      <c r="BP323723" s="90"/>
    </row>
    <row r="323724" spans="68:68" customFormat="1">
      <c r="BP323724" s="90"/>
    </row>
    <row r="323725" spans="68:68" customFormat="1">
      <c r="BP323725" s="90"/>
    </row>
    <row r="323726" spans="68:68" customFormat="1">
      <c r="BP323726" s="90"/>
    </row>
    <row r="323727" spans="68:68" customFormat="1">
      <c r="BP323727" s="90"/>
    </row>
    <row r="323728" spans="68:68" customFormat="1">
      <c r="BP323728" s="90"/>
    </row>
    <row r="323729" spans="68:68" customFormat="1">
      <c r="BP323729" s="90"/>
    </row>
    <row r="323730" spans="68:68" customFormat="1">
      <c r="BP323730" s="90"/>
    </row>
    <row r="323731" spans="68:68" customFormat="1">
      <c r="BP323731" s="90"/>
    </row>
    <row r="323732" spans="68:68" customFormat="1">
      <c r="BP323732" s="90"/>
    </row>
    <row r="323733" spans="68:68" customFormat="1">
      <c r="BP323733" s="90"/>
    </row>
    <row r="323734" spans="68:68" customFormat="1">
      <c r="BP323734" s="90"/>
    </row>
    <row r="323735" spans="68:68" customFormat="1">
      <c r="BP323735" s="90"/>
    </row>
    <row r="323736" spans="68:68" customFormat="1">
      <c r="BP323736" s="90"/>
    </row>
    <row r="323737" spans="68:68" customFormat="1">
      <c r="BP323737" s="90"/>
    </row>
    <row r="323738" spans="68:68" customFormat="1">
      <c r="BP323738" s="90"/>
    </row>
    <row r="323739" spans="68:68" customFormat="1">
      <c r="BP323739" s="90"/>
    </row>
    <row r="323740" spans="68:68" customFormat="1">
      <c r="BP323740" s="90"/>
    </row>
    <row r="323741" spans="68:68" customFormat="1">
      <c r="BP323741" s="90"/>
    </row>
    <row r="323742" spans="68:68" customFormat="1">
      <c r="BP323742" s="90"/>
    </row>
    <row r="323743" spans="68:68" customFormat="1">
      <c r="BP323743" s="90"/>
    </row>
    <row r="323744" spans="68:68" customFormat="1">
      <c r="BP323744" s="90"/>
    </row>
    <row r="323745" spans="68:68" customFormat="1">
      <c r="BP323745" s="90"/>
    </row>
    <row r="323746" spans="68:68" customFormat="1">
      <c r="BP323746" s="90"/>
    </row>
    <row r="323747" spans="68:68" customFormat="1">
      <c r="BP323747" s="90"/>
    </row>
    <row r="323748" spans="68:68" customFormat="1">
      <c r="BP323748" s="90"/>
    </row>
    <row r="323749" spans="68:68" customFormat="1">
      <c r="BP323749" s="90"/>
    </row>
    <row r="323750" spans="68:68" customFormat="1">
      <c r="BP323750" s="90"/>
    </row>
    <row r="323751" spans="68:68" customFormat="1">
      <c r="BP323751" s="90"/>
    </row>
    <row r="323752" spans="68:68" customFormat="1">
      <c r="BP323752" s="90"/>
    </row>
    <row r="323753" spans="68:68" customFormat="1">
      <c r="BP323753" s="90"/>
    </row>
    <row r="323754" spans="68:68" customFormat="1">
      <c r="BP323754" s="90"/>
    </row>
    <row r="323755" spans="68:68" customFormat="1">
      <c r="BP323755" s="90"/>
    </row>
    <row r="323756" spans="68:68" customFormat="1">
      <c r="BP323756" s="90"/>
    </row>
    <row r="323757" spans="68:68" customFormat="1">
      <c r="BP323757" s="90"/>
    </row>
    <row r="323758" spans="68:68" customFormat="1">
      <c r="BP323758" s="90"/>
    </row>
    <row r="323759" spans="68:68" customFormat="1">
      <c r="BP323759" s="90"/>
    </row>
    <row r="323760" spans="68:68" customFormat="1">
      <c r="BP323760" s="90"/>
    </row>
    <row r="323761" spans="68:68" customFormat="1">
      <c r="BP323761" s="90"/>
    </row>
    <row r="323762" spans="68:68" customFormat="1">
      <c r="BP323762" s="90"/>
    </row>
    <row r="323763" spans="68:68" customFormat="1">
      <c r="BP323763" s="90"/>
    </row>
    <row r="323764" spans="68:68" customFormat="1">
      <c r="BP323764" s="90"/>
    </row>
    <row r="323765" spans="68:68" customFormat="1">
      <c r="BP323765" s="90"/>
    </row>
    <row r="323766" spans="68:68" customFormat="1">
      <c r="BP323766" s="90"/>
    </row>
    <row r="323767" spans="68:68" customFormat="1">
      <c r="BP323767" s="90"/>
    </row>
    <row r="323768" spans="68:68" customFormat="1">
      <c r="BP323768" s="90"/>
    </row>
    <row r="323769" spans="68:68" customFormat="1">
      <c r="BP323769" s="90"/>
    </row>
    <row r="323770" spans="68:68" customFormat="1">
      <c r="BP323770" s="90"/>
    </row>
    <row r="323771" spans="68:68" customFormat="1">
      <c r="BP323771" s="90"/>
    </row>
    <row r="323772" spans="68:68" customFormat="1">
      <c r="BP323772" s="90"/>
    </row>
    <row r="323773" spans="68:68" customFormat="1">
      <c r="BP323773" s="90"/>
    </row>
    <row r="323774" spans="68:68" customFormat="1">
      <c r="BP323774" s="90"/>
    </row>
    <row r="323775" spans="68:68" customFormat="1">
      <c r="BP323775" s="90"/>
    </row>
    <row r="323776" spans="68:68" customFormat="1">
      <c r="BP323776" s="90"/>
    </row>
    <row r="323777" spans="68:68" customFormat="1">
      <c r="BP323777" s="90"/>
    </row>
    <row r="323778" spans="68:68" customFormat="1">
      <c r="BP323778" s="90"/>
    </row>
    <row r="323779" spans="68:68" customFormat="1">
      <c r="BP323779" s="90"/>
    </row>
    <row r="323780" spans="68:68" customFormat="1">
      <c r="BP323780" s="90"/>
    </row>
    <row r="323781" spans="68:68" customFormat="1">
      <c r="BP323781" s="90"/>
    </row>
    <row r="323782" spans="68:68" customFormat="1">
      <c r="BP323782" s="90"/>
    </row>
    <row r="323783" spans="68:68" customFormat="1">
      <c r="BP323783" s="90"/>
    </row>
    <row r="323784" spans="68:68" customFormat="1">
      <c r="BP323784" s="90"/>
    </row>
    <row r="323785" spans="68:68" customFormat="1">
      <c r="BP323785" s="90"/>
    </row>
    <row r="323786" spans="68:68" customFormat="1">
      <c r="BP323786" s="90"/>
    </row>
    <row r="323787" spans="68:68" customFormat="1">
      <c r="BP323787" s="90"/>
    </row>
    <row r="323788" spans="68:68" customFormat="1">
      <c r="BP323788" s="90"/>
    </row>
    <row r="323789" spans="68:68" customFormat="1">
      <c r="BP323789" s="90"/>
    </row>
    <row r="323790" spans="68:68" customFormat="1">
      <c r="BP323790" s="90"/>
    </row>
    <row r="323791" spans="68:68" customFormat="1">
      <c r="BP323791" s="90"/>
    </row>
    <row r="323792" spans="68:68" customFormat="1">
      <c r="BP323792" s="90"/>
    </row>
    <row r="323793" spans="68:68" customFormat="1">
      <c r="BP323793" s="90"/>
    </row>
    <row r="323794" spans="68:68" customFormat="1">
      <c r="BP323794" s="90"/>
    </row>
    <row r="323795" spans="68:68" customFormat="1">
      <c r="BP323795" s="90"/>
    </row>
    <row r="323796" spans="68:68" customFormat="1">
      <c r="BP323796" s="90"/>
    </row>
    <row r="323797" spans="68:68" customFormat="1">
      <c r="BP323797" s="90"/>
    </row>
    <row r="323798" spans="68:68" customFormat="1">
      <c r="BP323798" s="90"/>
    </row>
    <row r="323799" spans="68:68" customFormat="1">
      <c r="BP323799" s="90"/>
    </row>
    <row r="323800" spans="68:68" customFormat="1">
      <c r="BP323800" s="90"/>
    </row>
    <row r="323801" spans="68:68" customFormat="1">
      <c r="BP323801" s="90"/>
    </row>
    <row r="323802" spans="68:68" customFormat="1">
      <c r="BP323802" s="90"/>
    </row>
    <row r="323803" spans="68:68" customFormat="1">
      <c r="BP323803" s="90"/>
    </row>
    <row r="323804" spans="68:68" customFormat="1">
      <c r="BP323804" s="90"/>
    </row>
    <row r="323805" spans="68:68" customFormat="1">
      <c r="BP323805" s="90"/>
    </row>
    <row r="323806" spans="68:68" customFormat="1">
      <c r="BP323806" s="90"/>
    </row>
    <row r="323807" spans="68:68" customFormat="1">
      <c r="BP323807" s="90"/>
    </row>
    <row r="323808" spans="68:68" customFormat="1">
      <c r="BP323808" s="90"/>
    </row>
    <row r="323809" spans="68:68" customFormat="1">
      <c r="BP323809" s="90"/>
    </row>
    <row r="323810" spans="68:68" customFormat="1">
      <c r="BP323810" s="90"/>
    </row>
    <row r="323811" spans="68:68" customFormat="1">
      <c r="BP323811" s="90"/>
    </row>
    <row r="323812" spans="68:68" customFormat="1">
      <c r="BP323812" s="90"/>
    </row>
    <row r="323813" spans="68:68" customFormat="1">
      <c r="BP323813" s="90"/>
    </row>
    <row r="323814" spans="68:68" customFormat="1">
      <c r="BP323814" s="90"/>
    </row>
    <row r="323815" spans="68:68" customFormat="1">
      <c r="BP323815" s="90"/>
    </row>
    <row r="323816" spans="68:68" customFormat="1">
      <c r="BP323816" s="90"/>
    </row>
    <row r="323817" spans="68:68" customFormat="1">
      <c r="BP323817" s="90"/>
    </row>
    <row r="323818" spans="68:68" customFormat="1">
      <c r="BP323818" s="90"/>
    </row>
    <row r="323819" spans="68:68" customFormat="1">
      <c r="BP323819" s="90"/>
    </row>
    <row r="323820" spans="68:68" customFormat="1">
      <c r="BP323820" s="90"/>
    </row>
    <row r="323821" spans="68:68" customFormat="1">
      <c r="BP323821" s="90"/>
    </row>
    <row r="323822" spans="68:68" customFormat="1">
      <c r="BP323822" s="90"/>
    </row>
    <row r="323823" spans="68:68" customFormat="1">
      <c r="BP323823" s="90"/>
    </row>
    <row r="323824" spans="68:68" customFormat="1">
      <c r="BP323824" s="90"/>
    </row>
    <row r="323825" spans="68:68" customFormat="1">
      <c r="BP323825" s="90"/>
    </row>
    <row r="323826" spans="68:68" customFormat="1">
      <c r="BP323826" s="90"/>
    </row>
    <row r="323827" spans="68:68" customFormat="1">
      <c r="BP323827" s="90"/>
    </row>
    <row r="323828" spans="68:68" customFormat="1">
      <c r="BP323828" s="90"/>
    </row>
    <row r="323829" spans="68:68" customFormat="1">
      <c r="BP323829" s="90"/>
    </row>
    <row r="323830" spans="68:68" customFormat="1">
      <c r="BP323830" s="90"/>
    </row>
    <row r="323831" spans="68:68" customFormat="1">
      <c r="BP323831" s="90"/>
    </row>
    <row r="323832" spans="68:68" customFormat="1">
      <c r="BP323832" s="90"/>
    </row>
    <row r="323833" spans="68:68" customFormat="1">
      <c r="BP323833" s="90"/>
    </row>
    <row r="323834" spans="68:68" customFormat="1">
      <c r="BP323834" s="90"/>
    </row>
    <row r="323835" spans="68:68" customFormat="1">
      <c r="BP323835" s="90"/>
    </row>
    <row r="323836" spans="68:68" customFormat="1">
      <c r="BP323836" s="90"/>
    </row>
    <row r="323837" spans="68:68" customFormat="1">
      <c r="BP323837" s="90"/>
    </row>
    <row r="323838" spans="68:68" customFormat="1">
      <c r="BP323838" s="90"/>
    </row>
    <row r="323839" spans="68:68" customFormat="1">
      <c r="BP323839" s="90"/>
    </row>
    <row r="323840" spans="68:68" customFormat="1">
      <c r="BP323840" s="90"/>
    </row>
    <row r="323841" spans="68:68" customFormat="1">
      <c r="BP323841" s="90"/>
    </row>
    <row r="323842" spans="68:68" customFormat="1">
      <c r="BP323842" s="90"/>
    </row>
    <row r="323843" spans="68:68" customFormat="1">
      <c r="BP323843" s="90"/>
    </row>
    <row r="323844" spans="68:68" customFormat="1">
      <c r="BP323844" s="90"/>
    </row>
    <row r="323845" spans="68:68" customFormat="1">
      <c r="BP323845" s="90"/>
    </row>
    <row r="323846" spans="68:68" customFormat="1">
      <c r="BP323846" s="90"/>
    </row>
    <row r="323847" spans="68:68" customFormat="1">
      <c r="BP323847" s="90"/>
    </row>
    <row r="323848" spans="68:68" customFormat="1">
      <c r="BP323848" s="90"/>
    </row>
    <row r="323849" spans="68:68" customFormat="1">
      <c r="BP323849" s="90"/>
    </row>
    <row r="323850" spans="68:68" customFormat="1">
      <c r="BP323850" s="90"/>
    </row>
    <row r="323851" spans="68:68" customFormat="1">
      <c r="BP323851" s="90"/>
    </row>
    <row r="323852" spans="68:68" customFormat="1">
      <c r="BP323852" s="90"/>
    </row>
    <row r="323853" spans="68:68" customFormat="1">
      <c r="BP323853" s="90"/>
    </row>
    <row r="323854" spans="68:68" customFormat="1">
      <c r="BP323854" s="90"/>
    </row>
    <row r="323855" spans="68:68" customFormat="1">
      <c r="BP323855" s="90"/>
    </row>
    <row r="323856" spans="68:68" customFormat="1">
      <c r="BP323856" s="90"/>
    </row>
    <row r="323857" spans="68:68" customFormat="1">
      <c r="BP323857" s="90"/>
    </row>
    <row r="323858" spans="68:68" customFormat="1">
      <c r="BP323858" s="90"/>
    </row>
    <row r="323859" spans="68:68" customFormat="1">
      <c r="BP323859" s="90"/>
    </row>
    <row r="323860" spans="68:68" customFormat="1">
      <c r="BP323860" s="90"/>
    </row>
    <row r="323861" spans="68:68" customFormat="1">
      <c r="BP323861" s="90"/>
    </row>
    <row r="323862" spans="68:68" customFormat="1">
      <c r="BP323862" s="90"/>
    </row>
    <row r="323863" spans="68:68" customFormat="1">
      <c r="BP323863" s="90"/>
    </row>
    <row r="323864" spans="68:68" customFormat="1">
      <c r="BP323864" s="90"/>
    </row>
    <row r="323865" spans="68:68" customFormat="1">
      <c r="BP323865" s="90"/>
    </row>
    <row r="323866" spans="68:68" customFormat="1">
      <c r="BP323866" s="90"/>
    </row>
    <row r="323867" spans="68:68" customFormat="1">
      <c r="BP323867" s="90"/>
    </row>
    <row r="323868" spans="68:68" customFormat="1">
      <c r="BP323868" s="90"/>
    </row>
    <row r="323869" spans="68:68" customFormat="1">
      <c r="BP323869" s="90"/>
    </row>
    <row r="323870" spans="68:68" customFormat="1">
      <c r="BP323870" s="90"/>
    </row>
    <row r="323871" spans="68:68" customFormat="1">
      <c r="BP323871" s="90"/>
    </row>
    <row r="323872" spans="68:68" customFormat="1">
      <c r="BP323872" s="90"/>
    </row>
    <row r="323873" spans="68:68" customFormat="1">
      <c r="BP323873" s="90"/>
    </row>
    <row r="323874" spans="68:68" customFormat="1">
      <c r="BP323874" s="90"/>
    </row>
    <row r="323875" spans="68:68" customFormat="1">
      <c r="BP323875" s="90"/>
    </row>
    <row r="323876" spans="68:68" customFormat="1">
      <c r="BP323876" s="90"/>
    </row>
    <row r="323877" spans="68:68" customFormat="1">
      <c r="BP323877" s="90"/>
    </row>
    <row r="323878" spans="68:68" customFormat="1">
      <c r="BP323878" s="90"/>
    </row>
    <row r="323879" spans="68:68" customFormat="1">
      <c r="BP323879" s="90"/>
    </row>
    <row r="323880" spans="68:68" customFormat="1">
      <c r="BP323880" s="90"/>
    </row>
    <row r="323881" spans="68:68" customFormat="1">
      <c r="BP323881" s="90"/>
    </row>
    <row r="323882" spans="68:68" customFormat="1">
      <c r="BP323882" s="90"/>
    </row>
    <row r="323883" spans="68:68" customFormat="1">
      <c r="BP323883" s="90"/>
    </row>
    <row r="323884" spans="68:68" customFormat="1">
      <c r="BP323884" s="90"/>
    </row>
    <row r="323885" spans="68:68" customFormat="1">
      <c r="BP323885" s="90"/>
    </row>
    <row r="323886" spans="68:68" customFormat="1">
      <c r="BP323886" s="90"/>
    </row>
    <row r="323887" spans="68:68" customFormat="1">
      <c r="BP323887" s="90"/>
    </row>
    <row r="323888" spans="68:68" customFormat="1">
      <c r="BP323888" s="90"/>
    </row>
    <row r="323889" spans="68:68" customFormat="1">
      <c r="BP323889" s="90"/>
    </row>
    <row r="323890" spans="68:68" customFormat="1">
      <c r="BP323890" s="90"/>
    </row>
    <row r="323891" spans="68:68" customFormat="1">
      <c r="BP323891" s="90"/>
    </row>
    <row r="323892" spans="68:68" customFormat="1">
      <c r="BP323892" s="90"/>
    </row>
    <row r="323893" spans="68:68" customFormat="1">
      <c r="BP323893" s="90"/>
    </row>
    <row r="323894" spans="68:68" customFormat="1">
      <c r="BP323894" s="90"/>
    </row>
    <row r="323895" spans="68:68" customFormat="1">
      <c r="BP323895" s="90"/>
    </row>
    <row r="323896" spans="68:68" customFormat="1">
      <c r="BP323896" s="90"/>
    </row>
    <row r="323897" spans="68:68" customFormat="1">
      <c r="BP323897" s="90"/>
    </row>
    <row r="323898" spans="68:68" customFormat="1">
      <c r="BP323898" s="90"/>
    </row>
    <row r="323899" spans="68:68" customFormat="1">
      <c r="BP323899" s="90"/>
    </row>
    <row r="323900" spans="68:68" customFormat="1">
      <c r="BP323900" s="90"/>
    </row>
    <row r="323901" spans="68:68" customFormat="1">
      <c r="BP323901" s="90"/>
    </row>
    <row r="323902" spans="68:68" customFormat="1">
      <c r="BP323902" s="90"/>
    </row>
    <row r="323903" spans="68:68" customFormat="1">
      <c r="BP323903" s="90"/>
    </row>
    <row r="323904" spans="68:68" customFormat="1">
      <c r="BP323904" s="90"/>
    </row>
    <row r="323905" spans="68:68" customFormat="1">
      <c r="BP323905" s="90"/>
    </row>
    <row r="323906" spans="68:68" customFormat="1">
      <c r="BP323906" s="90"/>
    </row>
    <row r="323907" spans="68:68" customFormat="1">
      <c r="BP323907" s="90"/>
    </row>
    <row r="323908" spans="68:68" customFormat="1">
      <c r="BP323908" s="90"/>
    </row>
    <row r="323909" spans="68:68" customFormat="1">
      <c r="BP323909" s="90"/>
    </row>
    <row r="323910" spans="68:68" customFormat="1">
      <c r="BP323910" s="90"/>
    </row>
    <row r="323911" spans="68:68" customFormat="1">
      <c r="BP323911" s="90"/>
    </row>
    <row r="323912" spans="68:68" customFormat="1">
      <c r="BP323912" s="90"/>
    </row>
    <row r="323913" spans="68:68" customFormat="1">
      <c r="BP323913" s="90"/>
    </row>
    <row r="323914" spans="68:68" customFormat="1">
      <c r="BP323914" s="90"/>
    </row>
    <row r="323915" spans="68:68" customFormat="1">
      <c r="BP323915" s="90"/>
    </row>
    <row r="323916" spans="68:68" customFormat="1">
      <c r="BP323916" s="90"/>
    </row>
    <row r="323917" spans="68:68" customFormat="1">
      <c r="BP323917" s="90"/>
    </row>
    <row r="323918" spans="68:68" customFormat="1">
      <c r="BP323918" s="90"/>
    </row>
    <row r="323919" spans="68:68" customFormat="1">
      <c r="BP323919" s="90"/>
    </row>
    <row r="323920" spans="68:68" customFormat="1">
      <c r="BP323920" s="90"/>
    </row>
    <row r="323921" spans="68:68" customFormat="1">
      <c r="BP323921" s="90"/>
    </row>
    <row r="323922" spans="68:68" customFormat="1">
      <c r="BP323922" s="90"/>
    </row>
    <row r="323923" spans="68:68" customFormat="1">
      <c r="BP323923" s="90"/>
    </row>
    <row r="323924" spans="68:68" customFormat="1">
      <c r="BP323924" s="90"/>
    </row>
    <row r="323925" spans="68:68" customFormat="1">
      <c r="BP323925" s="90"/>
    </row>
    <row r="323926" spans="68:68" customFormat="1">
      <c r="BP323926" s="90"/>
    </row>
    <row r="323927" spans="68:68" customFormat="1">
      <c r="BP323927" s="90"/>
    </row>
    <row r="323928" spans="68:68" customFormat="1">
      <c r="BP323928" s="90"/>
    </row>
    <row r="323929" spans="68:68" customFormat="1">
      <c r="BP323929" s="90"/>
    </row>
    <row r="323930" spans="68:68" customFormat="1">
      <c r="BP323930" s="90"/>
    </row>
    <row r="323931" spans="68:68" customFormat="1">
      <c r="BP323931" s="90"/>
    </row>
    <row r="323932" spans="68:68" customFormat="1">
      <c r="BP323932" s="90"/>
    </row>
    <row r="323933" spans="68:68" customFormat="1">
      <c r="BP323933" s="90"/>
    </row>
    <row r="323934" spans="68:68" customFormat="1">
      <c r="BP323934" s="90"/>
    </row>
    <row r="323935" spans="68:68" customFormat="1">
      <c r="BP323935" s="90"/>
    </row>
    <row r="323936" spans="68:68" customFormat="1">
      <c r="BP323936" s="90"/>
    </row>
    <row r="323937" spans="68:68" customFormat="1">
      <c r="BP323937" s="90"/>
    </row>
    <row r="323938" spans="68:68" customFormat="1">
      <c r="BP323938" s="90"/>
    </row>
    <row r="323939" spans="68:68" customFormat="1">
      <c r="BP323939" s="90"/>
    </row>
    <row r="323940" spans="68:68" customFormat="1">
      <c r="BP323940" s="90"/>
    </row>
    <row r="323941" spans="68:68" customFormat="1">
      <c r="BP323941" s="90"/>
    </row>
    <row r="323942" spans="68:68" customFormat="1">
      <c r="BP323942" s="90"/>
    </row>
    <row r="323943" spans="68:68" customFormat="1">
      <c r="BP323943" s="90"/>
    </row>
    <row r="323944" spans="68:68" customFormat="1">
      <c r="BP323944" s="90"/>
    </row>
    <row r="323945" spans="68:68" customFormat="1">
      <c r="BP323945" s="90"/>
    </row>
    <row r="323946" spans="68:68" customFormat="1">
      <c r="BP323946" s="90"/>
    </row>
    <row r="323947" spans="68:68" customFormat="1">
      <c r="BP323947" s="90"/>
    </row>
    <row r="323948" spans="68:68" customFormat="1">
      <c r="BP323948" s="90"/>
    </row>
    <row r="323949" spans="68:68" customFormat="1">
      <c r="BP323949" s="90"/>
    </row>
    <row r="323950" spans="68:68" customFormat="1">
      <c r="BP323950" s="90"/>
    </row>
    <row r="323951" spans="68:68" customFormat="1">
      <c r="BP323951" s="90"/>
    </row>
    <row r="323952" spans="68:68" customFormat="1">
      <c r="BP323952" s="90"/>
    </row>
    <row r="323953" spans="68:68" customFormat="1">
      <c r="BP323953" s="90"/>
    </row>
    <row r="323954" spans="68:68" customFormat="1">
      <c r="BP323954" s="90"/>
    </row>
    <row r="323955" spans="68:68" customFormat="1">
      <c r="BP323955" s="90"/>
    </row>
    <row r="323956" spans="68:68" customFormat="1">
      <c r="BP323956" s="90"/>
    </row>
    <row r="323957" spans="68:68" customFormat="1">
      <c r="BP323957" s="90"/>
    </row>
    <row r="323958" spans="68:68" customFormat="1">
      <c r="BP323958" s="90"/>
    </row>
    <row r="323959" spans="68:68" customFormat="1">
      <c r="BP323959" s="90"/>
    </row>
    <row r="323960" spans="68:68" customFormat="1">
      <c r="BP323960" s="90"/>
    </row>
    <row r="323961" spans="68:68" customFormat="1">
      <c r="BP323961" s="90"/>
    </row>
    <row r="323962" spans="68:68" customFormat="1">
      <c r="BP323962" s="90"/>
    </row>
    <row r="323963" spans="68:68" customFormat="1">
      <c r="BP323963" s="90"/>
    </row>
    <row r="323964" spans="68:68" customFormat="1">
      <c r="BP323964" s="90"/>
    </row>
    <row r="323965" spans="68:68" customFormat="1">
      <c r="BP323965" s="90"/>
    </row>
    <row r="323966" spans="68:68" customFormat="1">
      <c r="BP323966" s="90"/>
    </row>
    <row r="323967" spans="68:68" customFormat="1">
      <c r="BP323967" s="90"/>
    </row>
    <row r="323968" spans="68:68" customFormat="1">
      <c r="BP323968" s="90"/>
    </row>
    <row r="323969" spans="68:68" customFormat="1">
      <c r="BP323969" s="90"/>
    </row>
    <row r="323970" spans="68:68" customFormat="1">
      <c r="BP323970" s="90"/>
    </row>
    <row r="323971" spans="68:68" customFormat="1">
      <c r="BP323971" s="90"/>
    </row>
    <row r="323972" spans="68:68" customFormat="1">
      <c r="BP323972" s="90"/>
    </row>
    <row r="323973" spans="68:68" customFormat="1">
      <c r="BP323973" s="90"/>
    </row>
    <row r="323974" spans="68:68" customFormat="1">
      <c r="BP323974" s="90"/>
    </row>
    <row r="323975" spans="68:68" customFormat="1">
      <c r="BP323975" s="90"/>
    </row>
    <row r="323976" spans="68:68" customFormat="1">
      <c r="BP323976" s="90"/>
    </row>
    <row r="323977" spans="68:68" customFormat="1">
      <c r="BP323977" s="90"/>
    </row>
    <row r="323978" spans="68:68" customFormat="1">
      <c r="BP323978" s="90"/>
    </row>
    <row r="323979" spans="68:68" customFormat="1">
      <c r="BP323979" s="90"/>
    </row>
    <row r="323980" spans="68:68" customFormat="1">
      <c r="BP323980" s="90"/>
    </row>
    <row r="323981" spans="68:68" customFormat="1">
      <c r="BP323981" s="90"/>
    </row>
    <row r="323982" spans="68:68" customFormat="1">
      <c r="BP323982" s="90"/>
    </row>
    <row r="323983" spans="68:68" customFormat="1">
      <c r="BP323983" s="90"/>
    </row>
    <row r="323984" spans="68:68" customFormat="1">
      <c r="BP323984" s="90"/>
    </row>
    <row r="323985" spans="68:68" customFormat="1">
      <c r="BP323985" s="90"/>
    </row>
    <row r="323986" spans="68:68" customFormat="1">
      <c r="BP323986" s="90"/>
    </row>
    <row r="323987" spans="68:68" customFormat="1">
      <c r="BP323987" s="90"/>
    </row>
    <row r="323988" spans="68:68" customFormat="1">
      <c r="BP323988" s="90"/>
    </row>
    <row r="323989" spans="68:68" customFormat="1">
      <c r="BP323989" s="90"/>
    </row>
    <row r="323990" spans="68:68" customFormat="1">
      <c r="BP323990" s="90"/>
    </row>
    <row r="323991" spans="68:68" customFormat="1">
      <c r="BP323991" s="90"/>
    </row>
    <row r="323992" spans="68:68" customFormat="1">
      <c r="BP323992" s="90"/>
    </row>
    <row r="323993" spans="68:68" customFormat="1">
      <c r="BP323993" s="90"/>
    </row>
    <row r="323994" spans="68:68" customFormat="1">
      <c r="BP323994" s="90"/>
    </row>
    <row r="323995" spans="68:68" customFormat="1">
      <c r="BP323995" s="90"/>
    </row>
    <row r="323996" spans="68:68" customFormat="1">
      <c r="BP323996" s="90"/>
    </row>
    <row r="323997" spans="68:68" customFormat="1">
      <c r="BP323997" s="90"/>
    </row>
    <row r="323998" spans="68:68" customFormat="1">
      <c r="BP323998" s="90"/>
    </row>
    <row r="323999" spans="68:68" customFormat="1">
      <c r="BP323999" s="90"/>
    </row>
    <row r="324000" spans="68:68" customFormat="1">
      <c r="BP324000" s="90"/>
    </row>
    <row r="324001" spans="68:68" customFormat="1">
      <c r="BP324001" s="90"/>
    </row>
    <row r="324002" spans="68:68" customFormat="1">
      <c r="BP324002" s="90"/>
    </row>
    <row r="324003" spans="68:68" customFormat="1">
      <c r="BP324003" s="90"/>
    </row>
    <row r="324004" spans="68:68" customFormat="1">
      <c r="BP324004" s="90"/>
    </row>
    <row r="324005" spans="68:68" customFormat="1">
      <c r="BP324005" s="90"/>
    </row>
    <row r="324006" spans="68:68" customFormat="1">
      <c r="BP324006" s="90"/>
    </row>
    <row r="324007" spans="68:68" customFormat="1">
      <c r="BP324007" s="90"/>
    </row>
    <row r="324008" spans="68:68" customFormat="1">
      <c r="BP324008" s="90"/>
    </row>
    <row r="324009" spans="68:68" customFormat="1">
      <c r="BP324009" s="90"/>
    </row>
    <row r="324010" spans="68:68" customFormat="1">
      <c r="BP324010" s="90"/>
    </row>
    <row r="324011" spans="68:68" customFormat="1">
      <c r="BP324011" s="90"/>
    </row>
    <row r="324012" spans="68:68" customFormat="1">
      <c r="BP324012" s="90"/>
    </row>
    <row r="324013" spans="68:68" customFormat="1">
      <c r="BP324013" s="90"/>
    </row>
    <row r="324014" spans="68:68" customFormat="1">
      <c r="BP324014" s="90"/>
    </row>
    <row r="324015" spans="68:68" customFormat="1">
      <c r="BP324015" s="90"/>
    </row>
    <row r="324016" spans="68:68" customFormat="1">
      <c r="BP324016" s="90"/>
    </row>
    <row r="324017" spans="68:68" customFormat="1">
      <c r="BP324017" s="90"/>
    </row>
    <row r="324018" spans="68:68" customFormat="1">
      <c r="BP324018" s="90"/>
    </row>
    <row r="324019" spans="68:68" customFormat="1">
      <c r="BP324019" s="90"/>
    </row>
    <row r="324020" spans="68:68" customFormat="1">
      <c r="BP324020" s="90"/>
    </row>
    <row r="324021" spans="68:68" customFormat="1">
      <c r="BP324021" s="90"/>
    </row>
    <row r="324022" spans="68:68" customFormat="1">
      <c r="BP324022" s="90"/>
    </row>
    <row r="324023" spans="68:68" customFormat="1">
      <c r="BP324023" s="90"/>
    </row>
    <row r="324024" spans="68:68" customFormat="1">
      <c r="BP324024" s="90"/>
    </row>
    <row r="324025" spans="68:68" customFormat="1">
      <c r="BP324025" s="90"/>
    </row>
    <row r="324026" spans="68:68" customFormat="1">
      <c r="BP324026" s="90"/>
    </row>
    <row r="324027" spans="68:68" customFormat="1">
      <c r="BP324027" s="90"/>
    </row>
    <row r="324028" spans="68:68" customFormat="1">
      <c r="BP324028" s="90"/>
    </row>
    <row r="324029" spans="68:68" customFormat="1">
      <c r="BP324029" s="90"/>
    </row>
    <row r="324030" spans="68:68" customFormat="1">
      <c r="BP324030" s="90"/>
    </row>
    <row r="324031" spans="68:68" customFormat="1">
      <c r="BP324031" s="90"/>
    </row>
    <row r="324032" spans="68:68" customFormat="1">
      <c r="BP324032" s="90"/>
    </row>
    <row r="324033" spans="68:68" customFormat="1">
      <c r="BP324033" s="90"/>
    </row>
    <row r="324034" spans="68:68" customFormat="1">
      <c r="BP324034" s="90"/>
    </row>
    <row r="324035" spans="68:68" customFormat="1">
      <c r="BP324035" s="90"/>
    </row>
    <row r="324036" spans="68:68" customFormat="1">
      <c r="BP324036" s="90"/>
    </row>
    <row r="324037" spans="68:68" customFormat="1">
      <c r="BP324037" s="90"/>
    </row>
    <row r="324038" spans="68:68" customFormat="1">
      <c r="BP324038" s="90"/>
    </row>
    <row r="324039" spans="68:68" customFormat="1">
      <c r="BP324039" s="90"/>
    </row>
    <row r="324040" spans="68:68" customFormat="1">
      <c r="BP324040" s="90"/>
    </row>
    <row r="324041" spans="68:68" customFormat="1">
      <c r="BP324041" s="90"/>
    </row>
    <row r="324042" spans="68:68" customFormat="1">
      <c r="BP324042" s="90"/>
    </row>
    <row r="324043" spans="68:68" customFormat="1">
      <c r="BP324043" s="90"/>
    </row>
    <row r="324044" spans="68:68" customFormat="1">
      <c r="BP324044" s="90"/>
    </row>
    <row r="324045" spans="68:68" customFormat="1">
      <c r="BP324045" s="90"/>
    </row>
    <row r="324046" spans="68:68" customFormat="1">
      <c r="BP324046" s="90"/>
    </row>
    <row r="324047" spans="68:68" customFormat="1">
      <c r="BP324047" s="90"/>
    </row>
    <row r="324048" spans="68:68" customFormat="1">
      <c r="BP324048" s="90"/>
    </row>
    <row r="324049" spans="68:68" customFormat="1">
      <c r="BP324049" s="90"/>
    </row>
    <row r="324050" spans="68:68" customFormat="1">
      <c r="BP324050" s="90"/>
    </row>
    <row r="324051" spans="68:68" customFormat="1">
      <c r="BP324051" s="90"/>
    </row>
    <row r="324052" spans="68:68" customFormat="1">
      <c r="BP324052" s="90"/>
    </row>
    <row r="324053" spans="68:68" customFormat="1">
      <c r="BP324053" s="90"/>
    </row>
    <row r="324054" spans="68:68" customFormat="1">
      <c r="BP324054" s="90"/>
    </row>
    <row r="324055" spans="68:68" customFormat="1">
      <c r="BP324055" s="90"/>
    </row>
    <row r="324056" spans="68:68" customFormat="1">
      <c r="BP324056" s="90"/>
    </row>
    <row r="324057" spans="68:68" customFormat="1">
      <c r="BP324057" s="90"/>
    </row>
    <row r="324058" spans="68:68" customFormat="1">
      <c r="BP324058" s="90"/>
    </row>
    <row r="324059" spans="68:68" customFormat="1">
      <c r="BP324059" s="90"/>
    </row>
    <row r="324060" spans="68:68" customFormat="1">
      <c r="BP324060" s="90"/>
    </row>
    <row r="324061" spans="68:68" customFormat="1">
      <c r="BP324061" s="90"/>
    </row>
    <row r="324062" spans="68:68" customFormat="1">
      <c r="BP324062" s="90"/>
    </row>
    <row r="324063" spans="68:68" customFormat="1">
      <c r="BP324063" s="90"/>
    </row>
    <row r="324064" spans="68:68" customFormat="1">
      <c r="BP324064" s="90"/>
    </row>
    <row r="324065" spans="68:68" customFormat="1">
      <c r="BP324065" s="90"/>
    </row>
    <row r="324066" spans="68:68" customFormat="1">
      <c r="BP324066" s="90"/>
    </row>
    <row r="324067" spans="68:68" customFormat="1">
      <c r="BP324067" s="90"/>
    </row>
    <row r="324068" spans="68:68" customFormat="1">
      <c r="BP324068" s="90"/>
    </row>
    <row r="324069" spans="68:68" customFormat="1">
      <c r="BP324069" s="90"/>
    </row>
    <row r="324070" spans="68:68" customFormat="1">
      <c r="BP324070" s="90"/>
    </row>
    <row r="324071" spans="68:68" customFormat="1">
      <c r="BP324071" s="90"/>
    </row>
    <row r="324072" spans="68:68" customFormat="1">
      <c r="BP324072" s="90"/>
    </row>
    <row r="324073" spans="68:68" customFormat="1">
      <c r="BP324073" s="90"/>
    </row>
    <row r="324074" spans="68:68" customFormat="1">
      <c r="BP324074" s="90"/>
    </row>
    <row r="324075" spans="68:68" customFormat="1">
      <c r="BP324075" s="90"/>
    </row>
    <row r="324076" spans="68:68" customFormat="1">
      <c r="BP324076" s="90"/>
    </row>
    <row r="324077" spans="68:68" customFormat="1">
      <c r="BP324077" s="90"/>
    </row>
    <row r="324078" spans="68:68" customFormat="1">
      <c r="BP324078" s="90"/>
    </row>
    <row r="324079" spans="68:68" customFormat="1">
      <c r="BP324079" s="90"/>
    </row>
    <row r="324080" spans="68:68" customFormat="1">
      <c r="BP324080" s="90"/>
    </row>
    <row r="324081" spans="68:68" customFormat="1">
      <c r="BP324081" s="90"/>
    </row>
    <row r="324082" spans="68:68" customFormat="1">
      <c r="BP324082" s="90"/>
    </row>
    <row r="324083" spans="68:68" customFormat="1">
      <c r="BP324083" s="90"/>
    </row>
    <row r="324084" spans="68:68" customFormat="1">
      <c r="BP324084" s="90"/>
    </row>
    <row r="324085" spans="68:68" customFormat="1">
      <c r="BP324085" s="90"/>
    </row>
    <row r="324086" spans="68:68" customFormat="1">
      <c r="BP324086" s="90"/>
    </row>
    <row r="324087" spans="68:68" customFormat="1">
      <c r="BP324087" s="90"/>
    </row>
    <row r="324088" spans="68:68" customFormat="1">
      <c r="BP324088" s="90"/>
    </row>
    <row r="324089" spans="68:68" customFormat="1">
      <c r="BP324089" s="90"/>
    </row>
    <row r="324090" spans="68:68" customFormat="1">
      <c r="BP324090" s="90"/>
    </row>
    <row r="324091" spans="68:68" customFormat="1">
      <c r="BP324091" s="90"/>
    </row>
    <row r="324092" spans="68:68" customFormat="1">
      <c r="BP324092" s="90"/>
    </row>
    <row r="324093" spans="68:68" customFormat="1">
      <c r="BP324093" s="90"/>
    </row>
    <row r="324094" spans="68:68" customFormat="1">
      <c r="BP324094" s="90"/>
    </row>
    <row r="324095" spans="68:68" customFormat="1">
      <c r="BP324095" s="90"/>
    </row>
    <row r="324096" spans="68:68" customFormat="1">
      <c r="BP324096" s="90"/>
    </row>
    <row r="324097" spans="68:68" customFormat="1">
      <c r="BP324097" s="90"/>
    </row>
    <row r="324098" spans="68:68" customFormat="1">
      <c r="BP324098" s="90"/>
    </row>
    <row r="324099" spans="68:68" customFormat="1">
      <c r="BP324099" s="90"/>
    </row>
    <row r="324100" spans="68:68" customFormat="1">
      <c r="BP324100" s="90"/>
    </row>
    <row r="324101" spans="68:68" customFormat="1">
      <c r="BP324101" s="90"/>
    </row>
    <row r="324102" spans="68:68" customFormat="1">
      <c r="BP324102" s="90"/>
    </row>
    <row r="324103" spans="68:68" customFormat="1">
      <c r="BP324103" s="90"/>
    </row>
    <row r="324104" spans="68:68" customFormat="1">
      <c r="BP324104" s="90"/>
    </row>
    <row r="324105" spans="68:68" customFormat="1">
      <c r="BP324105" s="90"/>
    </row>
    <row r="324106" spans="68:68" customFormat="1">
      <c r="BP324106" s="90"/>
    </row>
    <row r="324107" spans="68:68" customFormat="1">
      <c r="BP324107" s="90"/>
    </row>
    <row r="324108" spans="68:68" customFormat="1">
      <c r="BP324108" s="90"/>
    </row>
    <row r="324109" spans="68:68" customFormat="1">
      <c r="BP324109" s="90"/>
    </row>
    <row r="324110" spans="68:68" customFormat="1">
      <c r="BP324110" s="90"/>
    </row>
    <row r="324111" spans="68:68" customFormat="1">
      <c r="BP324111" s="90"/>
    </row>
    <row r="324112" spans="68:68" customFormat="1">
      <c r="BP324112" s="90"/>
    </row>
    <row r="324113" spans="68:68" customFormat="1">
      <c r="BP324113" s="90"/>
    </row>
    <row r="324114" spans="68:68" customFormat="1">
      <c r="BP324114" s="90"/>
    </row>
    <row r="324115" spans="68:68" customFormat="1">
      <c r="BP324115" s="90"/>
    </row>
    <row r="324116" spans="68:68" customFormat="1">
      <c r="BP324116" s="90"/>
    </row>
    <row r="324117" spans="68:68" customFormat="1">
      <c r="BP324117" s="90"/>
    </row>
    <row r="324118" spans="68:68" customFormat="1">
      <c r="BP324118" s="90"/>
    </row>
    <row r="324119" spans="68:68" customFormat="1">
      <c r="BP324119" s="90"/>
    </row>
    <row r="324120" spans="68:68" customFormat="1">
      <c r="BP324120" s="90"/>
    </row>
    <row r="324121" spans="68:68" customFormat="1">
      <c r="BP324121" s="90"/>
    </row>
    <row r="324122" spans="68:68" customFormat="1">
      <c r="BP324122" s="90"/>
    </row>
    <row r="324123" spans="68:68" customFormat="1">
      <c r="BP324123" s="90"/>
    </row>
    <row r="324124" spans="68:68" customFormat="1">
      <c r="BP324124" s="90"/>
    </row>
    <row r="324125" spans="68:68" customFormat="1">
      <c r="BP324125" s="90"/>
    </row>
    <row r="324126" spans="68:68" customFormat="1">
      <c r="BP324126" s="90"/>
    </row>
    <row r="324127" spans="68:68" customFormat="1">
      <c r="BP324127" s="90"/>
    </row>
    <row r="324128" spans="68:68" customFormat="1">
      <c r="BP324128" s="90"/>
    </row>
    <row r="324129" spans="68:68" customFormat="1">
      <c r="BP324129" s="90"/>
    </row>
    <row r="324130" spans="68:68" customFormat="1">
      <c r="BP324130" s="90"/>
    </row>
    <row r="324131" spans="68:68" customFormat="1">
      <c r="BP324131" s="90"/>
    </row>
    <row r="324132" spans="68:68" customFormat="1">
      <c r="BP324132" s="90"/>
    </row>
    <row r="324133" spans="68:68" customFormat="1">
      <c r="BP324133" s="90"/>
    </row>
    <row r="324134" spans="68:68" customFormat="1">
      <c r="BP324134" s="90"/>
    </row>
    <row r="324135" spans="68:68" customFormat="1">
      <c r="BP324135" s="90"/>
    </row>
    <row r="324136" spans="68:68" customFormat="1">
      <c r="BP324136" s="90"/>
    </row>
    <row r="324137" spans="68:68" customFormat="1">
      <c r="BP324137" s="90"/>
    </row>
    <row r="324138" spans="68:68" customFormat="1">
      <c r="BP324138" s="90"/>
    </row>
    <row r="324139" spans="68:68" customFormat="1">
      <c r="BP324139" s="90"/>
    </row>
    <row r="324140" spans="68:68" customFormat="1">
      <c r="BP324140" s="90"/>
    </row>
    <row r="324141" spans="68:68" customFormat="1">
      <c r="BP324141" s="90"/>
    </row>
    <row r="324142" spans="68:68" customFormat="1">
      <c r="BP324142" s="90"/>
    </row>
    <row r="324143" spans="68:68" customFormat="1">
      <c r="BP324143" s="90"/>
    </row>
    <row r="324144" spans="68:68" customFormat="1">
      <c r="BP324144" s="90"/>
    </row>
    <row r="324145" spans="68:68" customFormat="1">
      <c r="BP324145" s="90"/>
    </row>
    <row r="324146" spans="68:68" customFormat="1">
      <c r="BP324146" s="90"/>
    </row>
    <row r="324147" spans="68:68" customFormat="1">
      <c r="BP324147" s="90"/>
    </row>
    <row r="324148" spans="68:68" customFormat="1">
      <c r="BP324148" s="90"/>
    </row>
    <row r="324149" spans="68:68" customFormat="1">
      <c r="BP324149" s="90"/>
    </row>
    <row r="324150" spans="68:68" customFormat="1">
      <c r="BP324150" s="90"/>
    </row>
    <row r="324151" spans="68:68" customFormat="1">
      <c r="BP324151" s="90"/>
    </row>
    <row r="324152" spans="68:68" customFormat="1">
      <c r="BP324152" s="90"/>
    </row>
    <row r="324153" spans="68:68" customFormat="1">
      <c r="BP324153" s="90"/>
    </row>
    <row r="324154" spans="68:68" customFormat="1">
      <c r="BP324154" s="90"/>
    </row>
    <row r="324155" spans="68:68" customFormat="1">
      <c r="BP324155" s="90"/>
    </row>
    <row r="324156" spans="68:68" customFormat="1">
      <c r="BP324156" s="90"/>
    </row>
    <row r="324157" spans="68:68" customFormat="1">
      <c r="BP324157" s="90"/>
    </row>
    <row r="324158" spans="68:68" customFormat="1">
      <c r="BP324158" s="90"/>
    </row>
    <row r="324159" spans="68:68" customFormat="1">
      <c r="BP324159" s="90"/>
    </row>
    <row r="324160" spans="68:68" customFormat="1">
      <c r="BP324160" s="90"/>
    </row>
    <row r="324161" spans="68:68" customFormat="1">
      <c r="BP324161" s="90"/>
    </row>
    <row r="324162" spans="68:68" customFormat="1">
      <c r="BP324162" s="90"/>
    </row>
    <row r="324163" spans="68:68" customFormat="1">
      <c r="BP324163" s="90"/>
    </row>
    <row r="324164" spans="68:68" customFormat="1">
      <c r="BP324164" s="90"/>
    </row>
    <row r="324165" spans="68:68" customFormat="1">
      <c r="BP324165" s="90"/>
    </row>
    <row r="324166" spans="68:68" customFormat="1">
      <c r="BP324166" s="90"/>
    </row>
    <row r="324167" spans="68:68" customFormat="1">
      <c r="BP324167" s="90"/>
    </row>
    <row r="324168" spans="68:68" customFormat="1">
      <c r="BP324168" s="90"/>
    </row>
    <row r="324169" spans="68:68" customFormat="1">
      <c r="BP324169" s="90"/>
    </row>
    <row r="324170" spans="68:68" customFormat="1">
      <c r="BP324170" s="90"/>
    </row>
    <row r="324171" spans="68:68" customFormat="1">
      <c r="BP324171" s="90"/>
    </row>
    <row r="324172" spans="68:68" customFormat="1">
      <c r="BP324172" s="90"/>
    </row>
    <row r="324173" spans="68:68" customFormat="1">
      <c r="BP324173" s="90"/>
    </row>
    <row r="324174" spans="68:68" customFormat="1">
      <c r="BP324174" s="90"/>
    </row>
    <row r="324175" spans="68:68" customFormat="1">
      <c r="BP324175" s="90"/>
    </row>
    <row r="324176" spans="68:68" customFormat="1">
      <c r="BP324176" s="90"/>
    </row>
    <row r="324177" spans="68:68" customFormat="1">
      <c r="BP324177" s="90"/>
    </row>
    <row r="324178" spans="68:68" customFormat="1">
      <c r="BP324178" s="90"/>
    </row>
    <row r="324179" spans="68:68" customFormat="1">
      <c r="BP324179" s="90"/>
    </row>
    <row r="324180" spans="68:68" customFormat="1">
      <c r="BP324180" s="90"/>
    </row>
    <row r="324181" spans="68:68" customFormat="1">
      <c r="BP324181" s="90"/>
    </row>
    <row r="324182" spans="68:68" customFormat="1">
      <c r="BP324182" s="90"/>
    </row>
    <row r="324183" spans="68:68" customFormat="1">
      <c r="BP324183" s="90"/>
    </row>
    <row r="324184" spans="68:68" customFormat="1">
      <c r="BP324184" s="90"/>
    </row>
    <row r="324185" spans="68:68" customFormat="1">
      <c r="BP324185" s="90"/>
    </row>
    <row r="324186" spans="68:68" customFormat="1">
      <c r="BP324186" s="90"/>
    </row>
    <row r="324187" spans="68:68" customFormat="1">
      <c r="BP324187" s="90"/>
    </row>
    <row r="324188" spans="68:68" customFormat="1">
      <c r="BP324188" s="90"/>
    </row>
    <row r="324189" spans="68:68" customFormat="1">
      <c r="BP324189" s="90"/>
    </row>
    <row r="324190" spans="68:68" customFormat="1">
      <c r="BP324190" s="90"/>
    </row>
    <row r="324191" spans="68:68" customFormat="1">
      <c r="BP324191" s="90"/>
    </row>
    <row r="324192" spans="68:68" customFormat="1">
      <c r="BP324192" s="90"/>
    </row>
    <row r="324193" spans="68:68" customFormat="1">
      <c r="BP324193" s="90"/>
    </row>
    <row r="324194" spans="68:68" customFormat="1">
      <c r="BP324194" s="90"/>
    </row>
    <row r="324195" spans="68:68" customFormat="1">
      <c r="BP324195" s="90"/>
    </row>
    <row r="324196" spans="68:68" customFormat="1">
      <c r="BP324196" s="90"/>
    </row>
    <row r="324197" spans="68:68" customFormat="1">
      <c r="BP324197" s="90"/>
    </row>
    <row r="324198" spans="68:68" customFormat="1">
      <c r="BP324198" s="90"/>
    </row>
    <row r="324199" spans="68:68" customFormat="1">
      <c r="BP324199" s="90"/>
    </row>
    <row r="324200" spans="68:68" customFormat="1">
      <c r="BP324200" s="90"/>
    </row>
    <row r="324201" spans="68:68" customFormat="1">
      <c r="BP324201" s="90"/>
    </row>
    <row r="324202" spans="68:68" customFormat="1">
      <c r="BP324202" s="90"/>
    </row>
    <row r="324203" spans="68:68" customFormat="1">
      <c r="BP324203" s="90"/>
    </row>
    <row r="324204" spans="68:68" customFormat="1">
      <c r="BP324204" s="90"/>
    </row>
    <row r="324205" spans="68:68" customFormat="1">
      <c r="BP324205" s="90"/>
    </row>
    <row r="324206" spans="68:68" customFormat="1">
      <c r="BP324206" s="90"/>
    </row>
    <row r="324207" spans="68:68" customFormat="1">
      <c r="BP324207" s="90"/>
    </row>
    <row r="324208" spans="68:68" customFormat="1">
      <c r="BP324208" s="90"/>
    </row>
    <row r="324209" spans="68:68" customFormat="1">
      <c r="BP324209" s="90"/>
    </row>
    <row r="324210" spans="68:68" customFormat="1">
      <c r="BP324210" s="90"/>
    </row>
    <row r="324211" spans="68:68" customFormat="1">
      <c r="BP324211" s="90"/>
    </row>
    <row r="324212" spans="68:68" customFormat="1">
      <c r="BP324212" s="90"/>
    </row>
    <row r="324213" spans="68:68" customFormat="1">
      <c r="BP324213" s="90"/>
    </row>
    <row r="324214" spans="68:68" customFormat="1">
      <c r="BP324214" s="90"/>
    </row>
    <row r="324215" spans="68:68" customFormat="1">
      <c r="BP324215" s="90"/>
    </row>
    <row r="324216" spans="68:68" customFormat="1">
      <c r="BP324216" s="90"/>
    </row>
    <row r="324217" spans="68:68" customFormat="1">
      <c r="BP324217" s="90"/>
    </row>
    <row r="324218" spans="68:68" customFormat="1">
      <c r="BP324218" s="90"/>
    </row>
    <row r="324219" spans="68:68" customFormat="1">
      <c r="BP324219" s="90"/>
    </row>
    <row r="324220" spans="68:68" customFormat="1">
      <c r="BP324220" s="90"/>
    </row>
    <row r="324221" spans="68:68" customFormat="1">
      <c r="BP324221" s="90"/>
    </row>
    <row r="324222" spans="68:68" customFormat="1">
      <c r="BP324222" s="90"/>
    </row>
    <row r="324223" spans="68:68" customFormat="1">
      <c r="BP324223" s="90"/>
    </row>
    <row r="324224" spans="68:68" customFormat="1">
      <c r="BP324224" s="90"/>
    </row>
    <row r="324225" spans="68:68" customFormat="1">
      <c r="BP324225" s="90"/>
    </row>
    <row r="324226" spans="68:68" customFormat="1">
      <c r="BP324226" s="90"/>
    </row>
    <row r="324227" spans="68:68" customFormat="1">
      <c r="BP324227" s="90"/>
    </row>
    <row r="324228" spans="68:68" customFormat="1">
      <c r="BP324228" s="90"/>
    </row>
    <row r="324229" spans="68:68" customFormat="1">
      <c r="BP324229" s="90"/>
    </row>
    <row r="324230" spans="68:68" customFormat="1">
      <c r="BP324230" s="90"/>
    </row>
    <row r="324231" spans="68:68" customFormat="1">
      <c r="BP324231" s="90"/>
    </row>
    <row r="324232" spans="68:68" customFormat="1">
      <c r="BP324232" s="90"/>
    </row>
    <row r="324233" spans="68:68" customFormat="1">
      <c r="BP324233" s="90"/>
    </row>
    <row r="324234" spans="68:68" customFormat="1">
      <c r="BP324234" s="90"/>
    </row>
    <row r="324235" spans="68:68" customFormat="1">
      <c r="BP324235" s="90"/>
    </row>
    <row r="324236" spans="68:68" customFormat="1">
      <c r="BP324236" s="90"/>
    </row>
    <row r="324237" spans="68:68" customFormat="1">
      <c r="BP324237" s="90"/>
    </row>
    <row r="324238" spans="68:68" customFormat="1">
      <c r="BP324238" s="90"/>
    </row>
    <row r="324239" spans="68:68" customFormat="1">
      <c r="BP324239" s="90"/>
    </row>
    <row r="324240" spans="68:68" customFormat="1">
      <c r="BP324240" s="90"/>
    </row>
    <row r="324241" spans="68:68" customFormat="1">
      <c r="BP324241" s="90"/>
    </row>
    <row r="324242" spans="68:68" customFormat="1">
      <c r="BP324242" s="90"/>
    </row>
    <row r="324243" spans="68:68" customFormat="1">
      <c r="BP324243" s="90"/>
    </row>
    <row r="324244" spans="68:68" customFormat="1">
      <c r="BP324244" s="90"/>
    </row>
    <row r="324245" spans="68:68" customFormat="1">
      <c r="BP324245" s="90"/>
    </row>
    <row r="324246" spans="68:68" customFormat="1">
      <c r="BP324246" s="90"/>
    </row>
    <row r="324247" spans="68:68" customFormat="1">
      <c r="BP324247" s="90"/>
    </row>
    <row r="324248" spans="68:68" customFormat="1">
      <c r="BP324248" s="90"/>
    </row>
    <row r="324249" spans="68:68" customFormat="1">
      <c r="BP324249" s="90"/>
    </row>
    <row r="324250" spans="68:68" customFormat="1">
      <c r="BP324250" s="90"/>
    </row>
    <row r="324251" spans="68:68" customFormat="1">
      <c r="BP324251" s="90"/>
    </row>
    <row r="324252" spans="68:68" customFormat="1">
      <c r="BP324252" s="90"/>
    </row>
    <row r="324253" spans="68:68" customFormat="1">
      <c r="BP324253" s="90"/>
    </row>
    <row r="324254" spans="68:68" customFormat="1">
      <c r="BP324254" s="90"/>
    </row>
    <row r="324255" spans="68:68" customFormat="1">
      <c r="BP324255" s="90"/>
    </row>
    <row r="324256" spans="68:68" customFormat="1">
      <c r="BP324256" s="90"/>
    </row>
    <row r="324257" spans="68:68" customFormat="1">
      <c r="BP324257" s="90"/>
    </row>
    <row r="324258" spans="68:68" customFormat="1">
      <c r="BP324258" s="90"/>
    </row>
    <row r="324259" spans="68:68" customFormat="1">
      <c r="BP324259" s="90"/>
    </row>
    <row r="324260" spans="68:68" customFormat="1">
      <c r="BP324260" s="90"/>
    </row>
    <row r="324261" spans="68:68" customFormat="1">
      <c r="BP324261" s="90"/>
    </row>
    <row r="324262" spans="68:68" customFormat="1">
      <c r="BP324262" s="90"/>
    </row>
    <row r="324263" spans="68:68" customFormat="1">
      <c r="BP324263" s="90"/>
    </row>
    <row r="324264" spans="68:68" customFormat="1">
      <c r="BP324264" s="90"/>
    </row>
    <row r="324265" spans="68:68" customFormat="1">
      <c r="BP324265" s="90"/>
    </row>
    <row r="324266" spans="68:68" customFormat="1">
      <c r="BP324266" s="90"/>
    </row>
    <row r="324267" spans="68:68" customFormat="1">
      <c r="BP324267" s="90"/>
    </row>
    <row r="324268" spans="68:68" customFormat="1">
      <c r="BP324268" s="90"/>
    </row>
    <row r="324269" spans="68:68" customFormat="1">
      <c r="BP324269" s="90"/>
    </row>
    <row r="324270" spans="68:68" customFormat="1">
      <c r="BP324270" s="90"/>
    </row>
    <row r="324271" spans="68:68" customFormat="1">
      <c r="BP324271" s="90"/>
    </row>
    <row r="324272" spans="68:68" customFormat="1">
      <c r="BP324272" s="90"/>
    </row>
    <row r="324273" spans="68:68" customFormat="1">
      <c r="BP324273" s="90"/>
    </row>
    <row r="324274" spans="68:68" customFormat="1">
      <c r="BP324274" s="90"/>
    </row>
    <row r="324275" spans="68:68" customFormat="1">
      <c r="BP324275" s="90"/>
    </row>
    <row r="324276" spans="68:68" customFormat="1">
      <c r="BP324276" s="90"/>
    </row>
    <row r="324277" spans="68:68" customFormat="1">
      <c r="BP324277" s="90"/>
    </row>
    <row r="324278" spans="68:68" customFormat="1">
      <c r="BP324278" s="90"/>
    </row>
    <row r="324279" spans="68:68" customFormat="1">
      <c r="BP324279" s="90"/>
    </row>
    <row r="324280" spans="68:68" customFormat="1">
      <c r="BP324280" s="90"/>
    </row>
    <row r="324281" spans="68:68" customFormat="1">
      <c r="BP324281" s="90"/>
    </row>
    <row r="324282" spans="68:68" customFormat="1">
      <c r="BP324282" s="90"/>
    </row>
    <row r="324283" spans="68:68" customFormat="1">
      <c r="BP324283" s="90"/>
    </row>
    <row r="324284" spans="68:68" customFormat="1">
      <c r="BP324284" s="90"/>
    </row>
    <row r="324285" spans="68:68" customFormat="1">
      <c r="BP324285" s="90"/>
    </row>
    <row r="324286" spans="68:68" customFormat="1">
      <c r="BP324286" s="90"/>
    </row>
    <row r="324287" spans="68:68" customFormat="1">
      <c r="BP324287" s="90"/>
    </row>
    <row r="324288" spans="68:68" customFormat="1">
      <c r="BP324288" s="90"/>
    </row>
    <row r="324289" spans="68:68" customFormat="1">
      <c r="BP324289" s="90"/>
    </row>
    <row r="324290" spans="68:68" customFormat="1">
      <c r="BP324290" s="90"/>
    </row>
    <row r="324291" spans="68:68" customFormat="1">
      <c r="BP324291" s="90"/>
    </row>
    <row r="324292" spans="68:68" customFormat="1">
      <c r="BP324292" s="90"/>
    </row>
    <row r="324293" spans="68:68" customFormat="1">
      <c r="BP324293" s="90"/>
    </row>
    <row r="324294" spans="68:68" customFormat="1">
      <c r="BP324294" s="90"/>
    </row>
    <row r="324295" spans="68:68" customFormat="1">
      <c r="BP324295" s="90"/>
    </row>
    <row r="324296" spans="68:68" customFormat="1">
      <c r="BP324296" s="90"/>
    </row>
    <row r="324297" spans="68:68" customFormat="1">
      <c r="BP324297" s="90"/>
    </row>
    <row r="324298" spans="68:68" customFormat="1">
      <c r="BP324298" s="90"/>
    </row>
    <row r="324299" spans="68:68" customFormat="1">
      <c r="BP324299" s="90"/>
    </row>
    <row r="324300" spans="68:68" customFormat="1">
      <c r="BP324300" s="90"/>
    </row>
    <row r="324301" spans="68:68" customFormat="1">
      <c r="BP324301" s="90"/>
    </row>
    <row r="324302" spans="68:68" customFormat="1">
      <c r="BP324302" s="90"/>
    </row>
    <row r="324303" spans="68:68" customFormat="1">
      <c r="BP324303" s="90"/>
    </row>
    <row r="324304" spans="68:68" customFormat="1">
      <c r="BP324304" s="90"/>
    </row>
    <row r="324305" spans="68:68" customFormat="1">
      <c r="BP324305" s="90"/>
    </row>
    <row r="324306" spans="68:68" customFormat="1">
      <c r="BP324306" s="90"/>
    </row>
    <row r="324307" spans="68:68" customFormat="1">
      <c r="BP324307" s="90"/>
    </row>
    <row r="324308" spans="68:68" customFormat="1">
      <c r="BP324308" s="90"/>
    </row>
    <row r="324309" spans="68:68" customFormat="1">
      <c r="BP324309" s="90"/>
    </row>
    <row r="324310" spans="68:68" customFormat="1">
      <c r="BP324310" s="90"/>
    </row>
    <row r="324311" spans="68:68" customFormat="1">
      <c r="BP324311" s="90"/>
    </row>
    <row r="324312" spans="68:68" customFormat="1">
      <c r="BP324312" s="90"/>
    </row>
    <row r="324313" spans="68:68" customFormat="1">
      <c r="BP324313" s="90"/>
    </row>
    <row r="324314" spans="68:68" customFormat="1">
      <c r="BP324314" s="90"/>
    </row>
    <row r="324315" spans="68:68" customFormat="1">
      <c r="BP324315" s="90"/>
    </row>
    <row r="324316" spans="68:68" customFormat="1">
      <c r="BP324316" s="90"/>
    </row>
    <row r="324317" spans="68:68" customFormat="1">
      <c r="BP324317" s="90"/>
    </row>
    <row r="324318" spans="68:68" customFormat="1">
      <c r="BP324318" s="90"/>
    </row>
    <row r="324319" spans="68:68" customFormat="1">
      <c r="BP324319" s="90"/>
    </row>
    <row r="324320" spans="68:68" customFormat="1">
      <c r="BP324320" s="90"/>
    </row>
    <row r="324321" spans="68:68" customFormat="1">
      <c r="BP324321" s="90"/>
    </row>
    <row r="324322" spans="68:68" customFormat="1">
      <c r="BP324322" s="90"/>
    </row>
    <row r="324323" spans="68:68" customFormat="1">
      <c r="BP324323" s="90"/>
    </row>
    <row r="324324" spans="68:68" customFormat="1">
      <c r="BP324324" s="90"/>
    </row>
    <row r="324325" spans="68:68" customFormat="1">
      <c r="BP324325" s="90"/>
    </row>
    <row r="324326" spans="68:68" customFormat="1">
      <c r="BP324326" s="90"/>
    </row>
    <row r="324327" spans="68:68" customFormat="1">
      <c r="BP324327" s="90"/>
    </row>
    <row r="324328" spans="68:68" customFormat="1">
      <c r="BP324328" s="90"/>
    </row>
    <row r="324329" spans="68:68" customFormat="1">
      <c r="BP324329" s="90"/>
    </row>
    <row r="324330" spans="68:68" customFormat="1">
      <c r="BP324330" s="90"/>
    </row>
    <row r="324331" spans="68:68" customFormat="1">
      <c r="BP324331" s="90"/>
    </row>
    <row r="324332" spans="68:68" customFormat="1">
      <c r="BP324332" s="90"/>
    </row>
    <row r="324333" spans="68:68" customFormat="1">
      <c r="BP324333" s="90"/>
    </row>
    <row r="324334" spans="68:68" customFormat="1">
      <c r="BP324334" s="90"/>
    </row>
    <row r="324335" spans="68:68" customFormat="1">
      <c r="BP324335" s="90"/>
    </row>
    <row r="324336" spans="68:68" customFormat="1">
      <c r="BP324336" s="90"/>
    </row>
    <row r="324337" spans="68:68" customFormat="1">
      <c r="BP324337" s="90"/>
    </row>
    <row r="324338" spans="68:68" customFormat="1">
      <c r="BP324338" s="90"/>
    </row>
    <row r="324339" spans="68:68" customFormat="1">
      <c r="BP324339" s="90"/>
    </row>
    <row r="324340" spans="68:68" customFormat="1">
      <c r="BP324340" s="90"/>
    </row>
    <row r="324341" spans="68:68" customFormat="1">
      <c r="BP324341" s="90"/>
    </row>
    <row r="324342" spans="68:68" customFormat="1">
      <c r="BP324342" s="90"/>
    </row>
    <row r="324343" spans="68:68" customFormat="1">
      <c r="BP324343" s="90"/>
    </row>
    <row r="324344" spans="68:68" customFormat="1">
      <c r="BP324344" s="90"/>
    </row>
    <row r="324345" spans="68:68" customFormat="1">
      <c r="BP324345" s="90"/>
    </row>
    <row r="324346" spans="68:68" customFormat="1">
      <c r="BP324346" s="90"/>
    </row>
    <row r="324347" spans="68:68" customFormat="1">
      <c r="BP324347" s="90"/>
    </row>
    <row r="324348" spans="68:68" customFormat="1">
      <c r="BP324348" s="90"/>
    </row>
    <row r="324349" spans="68:68" customFormat="1">
      <c r="BP324349" s="90"/>
    </row>
    <row r="324350" spans="68:68" customFormat="1">
      <c r="BP324350" s="90"/>
    </row>
    <row r="324351" spans="68:68" customFormat="1">
      <c r="BP324351" s="90"/>
    </row>
    <row r="324352" spans="68:68" customFormat="1">
      <c r="BP324352" s="90"/>
    </row>
    <row r="324353" spans="68:68" customFormat="1">
      <c r="BP324353" s="90"/>
    </row>
    <row r="324354" spans="68:68" customFormat="1">
      <c r="BP324354" s="90"/>
    </row>
    <row r="324355" spans="68:68" customFormat="1">
      <c r="BP324355" s="90"/>
    </row>
    <row r="324356" spans="68:68" customFormat="1">
      <c r="BP324356" s="90"/>
    </row>
    <row r="324357" spans="68:68" customFormat="1">
      <c r="BP324357" s="90"/>
    </row>
    <row r="324358" spans="68:68" customFormat="1">
      <c r="BP324358" s="90"/>
    </row>
    <row r="324359" spans="68:68" customFormat="1">
      <c r="BP324359" s="90"/>
    </row>
    <row r="324360" spans="68:68" customFormat="1">
      <c r="BP324360" s="90"/>
    </row>
    <row r="324361" spans="68:68" customFormat="1">
      <c r="BP324361" s="90"/>
    </row>
    <row r="324362" spans="68:68" customFormat="1">
      <c r="BP324362" s="90"/>
    </row>
    <row r="324363" spans="68:68" customFormat="1">
      <c r="BP324363" s="90"/>
    </row>
    <row r="324364" spans="68:68" customFormat="1">
      <c r="BP324364" s="90"/>
    </row>
    <row r="324365" spans="68:68" customFormat="1">
      <c r="BP324365" s="90"/>
    </row>
    <row r="324366" spans="68:68" customFormat="1">
      <c r="BP324366" s="90"/>
    </row>
    <row r="324367" spans="68:68" customFormat="1">
      <c r="BP324367" s="90"/>
    </row>
    <row r="324368" spans="68:68" customFormat="1">
      <c r="BP324368" s="90"/>
    </row>
    <row r="324369" spans="68:68" customFormat="1">
      <c r="BP324369" s="90"/>
    </row>
    <row r="324370" spans="68:68" customFormat="1">
      <c r="BP324370" s="90"/>
    </row>
    <row r="324371" spans="68:68" customFormat="1">
      <c r="BP324371" s="90"/>
    </row>
    <row r="324372" spans="68:68" customFormat="1">
      <c r="BP324372" s="90"/>
    </row>
    <row r="324373" spans="68:68" customFormat="1">
      <c r="BP324373" s="90"/>
    </row>
    <row r="324374" spans="68:68" customFormat="1">
      <c r="BP324374" s="90"/>
    </row>
    <row r="324375" spans="68:68" customFormat="1">
      <c r="BP324375" s="90"/>
    </row>
    <row r="324376" spans="68:68" customFormat="1">
      <c r="BP324376" s="90"/>
    </row>
    <row r="324377" spans="68:68" customFormat="1">
      <c r="BP324377" s="90"/>
    </row>
    <row r="324378" spans="68:68" customFormat="1">
      <c r="BP324378" s="90"/>
    </row>
    <row r="324379" spans="68:68" customFormat="1">
      <c r="BP324379" s="90"/>
    </row>
    <row r="324380" spans="68:68" customFormat="1">
      <c r="BP324380" s="90"/>
    </row>
    <row r="324381" spans="68:68" customFormat="1">
      <c r="BP324381" s="90"/>
    </row>
    <row r="324382" spans="68:68" customFormat="1">
      <c r="BP324382" s="90"/>
    </row>
    <row r="324383" spans="68:68" customFormat="1">
      <c r="BP324383" s="90"/>
    </row>
    <row r="324384" spans="68:68" customFormat="1">
      <c r="BP324384" s="90"/>
    </row>
    <row r="324385" spans="68:68" customFormat="1">
      <c r="BP324385" s="90"/>
    </row>
    <row r="324386" spans="68:68" customFormat="1">
      <c r="BP324386" s="90"/>
    </row>
    <row r="324387" spans="68:68" customFormat="1">
      <c r="BP324387" s="90"/>
    </row>
    <row r="324388" spans="68:68" customFormat="1">
      <c r="BP324388" s="90"/>
    </row>
    <row r="324389" spans="68:68" customFormat="1">
      <c r="BP324389" s="90"/>
    </row>
    <row r="324390" spans="68:68" customFormat="1">
      <c r="BP324390" s="90"/>
    </row>
    <row r="324391" spans="68:68" customFormat="1">
      <c r="BP324391" s="90"/>
    </row>
    <row r="324392" spans="68:68" customFormat="1">
      <c r="BP324392" s="90"/>
    </row>
    <row r="324393" spans="68:68" customFormat="1">
      <c r="BP324393" s="90"/>
    </row>
    <row r="324394" spans="68:68" customFormat="1">
      <c r="BP324394" s="90"/>
    </row>
    <row r="324395" spans="68:68" customFormat="1">
      <c r="BP324395" s="90"/>
    </row>
    <row r="324396" spans="68:68" customFormat="1">
      <c r="BP324396" s="90"/>
    </row>
    <row r="324397" spans="68:68" customFormat="1">
      <c r="BP324397" s="90"/>
    </row>
    <row r="324398" spans="68:68" customFormat="1">
      <c r="BP324398" s="90"/>
    </row>
    <row r="324399" spans="68:68" customFormat="1">
      <c r="BP324399" s="90"/>
    </row>
    <row r="324400" spans="68:68" customFormat="1">
      <c r="BP324400" s="90"/>
    </row>
    <row r="324401" spans="68:68" customFormat="1">
      <c r="BP324401" s="90"/>
    </row>
    <row r="324402" spans="68:68" customFormat="1">
      <c r="BP324402" s="90"/>
    </row>
    <row r="324403" spans="68:68" customFormat="1">
      <c r="BP324403" s="90"/>
    </row>
    <row r="324404" spans="68:68" customFormat="1">
      <c r="BP324404" s="90"/>
    </row>
    <row r="324405" spans="68:68" customFormat="1">
      <c r="BP324405" s="90"/>
    </row>
    <row r="324406" spans="68:68" customFormat="1">
      <c r="BP324406" s="90"/>
    </row>
    <row r="324407" spans="68:68" customFormat="1">
      <c r="BP324407" s="90"/>
    </row>
    <row r="324408" spans="68:68" customFormat="1">
      <c r="BP324408" s="90"/>
    </row>
    <row r="324409" spans="68:68" customFormat="1">
      <c r="BP324409" s="90"/>
    </row>
    <row r="324410" spans="68:68" customFormat="1">
      <c r="BP324410" s="90"/>
    </row>
    <row r="324411" spans="68:68" customFormat="1">
      <c r="BP324411" s="90"/>
    </row>
    <row r="324412" spans="68:68" customFormat="1">
      <c r="BP324412" s="90"/>
    </row>
    <row r="324413" spans="68:68" customFormat="1">
      <c r="BP324413" s="90"/>
    </row>
    <row r="324414" spans="68:68" customFormat="1">
      <c r="BP324414" s="90"/>
    </row>
    <row r="324415" spans="68:68" customFormat="1">
      <c r="BP324415" s="90"/>
    </row>
    <row r="324416" spans="68:68" customFormat="1">
      <c r="BP324416" s="90"/>
    </row>
    <row r="324417" spans="68:68" customFormat="1">
      <c r="BP324417" s="90"/>
    </row>
    <row r="324418" spans="68:68" customFormat="1">
      <c r="BP324418" s="90"/>
    </row>
    <row r="324419" spans="68:68" customFormat="1">
      <c r="BP324419" s="90"/>
    </row>
    <row r="324420" spans="68:68" customFormat="1">
      <c r="BP324420" s="90"/>
    </row>
    <row r="324421" spans="68:68" customFormat="1">
      <c r="BP324421" s="90"/>
    </row>
    <row r="324422" spans="68:68" customFormat="1">
      <c r="BP324422" s="90"/>
    </row>
    <row r="324423" spans="68:68" customFormat="1">
      <c r="BP324423" s="90"/>
    </row>
    <row r="324424" spans="68:68" customFormat="1">
      <c r="BP324424" s="90"/>
    </row>
    <row r="324425" spans="68:68" customFormat="1">
      <c r="BP324425" s="90"/>
    </row>
    <row r="324426" spans="68:68" customFormat="1">
      <c r="BP324426" s="90"/>
    </row>
    <row r="324427" spans="68:68" customFormat="1">
      <c r="BP324427" s="90"/>
    </row>
    <row r="324428" spans="68:68" customFormat="1">
      <c r="BP324428" s="90"/>
    </row>
    <row r="324429" spans="68:68" customFormat="1">
      <c r="BP324429" s="90"/>
    </row>
    <row r="324430" spans="68:68" customFormat="1">
      <c r="BP324430" s="90"/>
    </row>
    <row r="324431" spans="68:68" customFormat="1">
      <c r="BP324431" s="90"/>
    </row>
    <row r="324432" spans="68:68" customFormat="1">
      <c r="BP324432" s="90"/>
    </row>
    <row r="324433" spans="68:68" customFormat="1">
      <c r="BP324433" s="90"/>
    </row>
    <row r="324434" spans="68:68" customFormat="1">
      <c r="BP324434" s="90"/>
    </row>
    <row r="324435" spans="68:68" customFormat="1">
      <c r="BP324435" s="90"/>
    </row>
    <row r="324436" spans="68:68" customFormat="1">
      <c r="BP324436" s="90"/>
    </row>
    <row r="324437" spans="68:68" customFormat="1">
      <c r="BP324437" s="90"/>
    </row>
    <row r="324438" spans="68:68" customFormat="1">
      <c r="BP324438" s="90"/>
    </row>
    <row r="324439" spans="68:68" customFormat="1">
      <c r="BP324439" s="90"/>
    </row>
    <row r="324440" spans="68:68" customFormat="1">
      <c r="BP324440" s="90"/>
    </row>
    <row r="324441" spans="68:68" customFormat="1">
      <c r="BP324441" s="90"/>
    </row>
    <row r="324442" spans="68:68" customFormat="1">
      <c r="BP324442" s="90"/>
    </row>
    <row r="324443" spans="68:68" customFormat="1">
      <c r="BP324443" s="90"/>
    </row>
    <row r="324444" spans="68:68" customFormat="1">
      <c r="BP324444" s="90"/>
    </row>
    <row r="324445" spans="68:68" customFormat="1">
      <c r="BP324445" s="90"/>
    </row>
    <row r="324446" spans="68:68" customFormat="1">
      <c r="BP324446" s="90"/>
    </row>
    <row r="324447" spans="68:68" customFormat="1">
      <c r="BP324447" s="90"/>
    </row>
    <row r="324448" spans="68:68" customFormat="1">
      <c r="BP324448" s="90"/>
    </row>
    <row r="324449" spans="68:68" customFormat="1">
      <c r="BP324449" s="90"/>
    </row>
    <row r="324450" spans="68:68" customFormat="1">
      <c r="BP324450" s="90"/>
    </row>
    <row r="324451" spans="68:68" customFormat="1">
      <c r="BP324451" s="90"/>
    </row>
    <row r="324452" spans="68:68" customFormat="1">
      <c r="BP324452" s="90"/>
    </row>
    <row r="324453" spans="68:68" customFormat="1">
      <c r="BP324453" s="90"/>
    </row>
    <row r="324454" spans="68:68" customFormat="1">
      <c r="BP324454" s="90"/>
    </row>
    <row r="324455" spans="68:68" customFormat="1">
      <c r="BP324455" s="90"/>
    </row>
    <row r="324456" spans="68:68" customFormat="1">
      <c r="BP324456" s="90"/>
    </row>
    <row r="324457" spans="68:68" customFormat="1">
      <c r="BP324457" s="90"/>
    </row>
    <row r="324458" spans="68:68" customFormat="1">
      <c r="BP324458" s="90"/>
    </row>
    <row r="324459" spans="68:68" customFormat="1">
      <c r="BP324459" s="90"/>
    </row>
    <row r="324460" spans="68:68" customFormat="1">
      <c r="BP324460" s="90"/>
    </row>
    <row r="324461" spans="68:68" customFormat="1">
      <c r="BP324461" s="90"/>
    </row>
    <row r="324462" spans="68:68" customFormat="1">
      <c r="BP324462" s="90"/>
    </row>
    <row r="324463" spans="68:68" customFormat="1">
      <c r="BP324463" s="90"/>
    </row>
    <row r="324464" spans="68:68" customFormat="1">
      <c r="BP324464" s="90"/>
    </row>
    <row r="324465" spans="68:68" customFormat="1">
      <c r="BP324465" s="90"/>
    </row>
    <row r="324466" spans="68:68" customFormat="1">
      <c r="BP324466" s="90"/>
    </row>
    <row r="324467" spans="68:68" customFormat="1">
      <c r="BP324467" s="90"/>
    </row>
    <row r="324468" spans="68:68" customFormat="1">
      <c r="BP324468" s="90"/>
    </row>
    <row r="324469" spans="68:68" customFormat="1">
      <c r="BP324469" s="90"/>
    </row>
    <row r="324470" spans="68:68" customFormat="1">
      <c r="BP324470" s="90"/>
    </row>
    <row r="324471" spans="68:68" customFormat="1">
      <c r="BP324471" s="90"/>
    </row>
    <row r="324472" spans="68:68" customFormat="1">
      <c r="BP324472" s="90"/>
    </row>
    <row r="324473" spans="68:68" customFormat="1">
      <c r="BP324473" s="90"/>
    </row>
    <row r="324474" spans="68:68" customFormat="1">
      <c r="BP324474" s="90"/>
    </row>
    <row r="324475" spans="68:68" customFormat="1">
      <c r="BP324475" s="90"/>
    </row>
    <row r="324476" spans="68:68" customFormat="1">
      <c r="BP324476" s="90"/>
    </row>
    <row r="324477" spans="68:68" customFormat="1">
      <c r="BP324477" s="90"/>
    </row>
    <row r="324478" spans="68:68" customFormat="1">
      <c r="BP324478" s="90"/>
    </row>
    <row r="324479" spans="68:68" customFormat="1">
      <c r="BP324479" s="90"/>
    </row>
    <row r="324480" spans="68:68" customFormat="1">
      <c r="BP324480" s="90"/>
    </row>
    <row r="324481" spans="68:68" customFormat="1">
      <c r="BP324481" s="90"/>
    </row>
    <row r="324482" spans="68:68" customFormat="1">
      <c r="BP324482" s="90"/>
    </row>
    <row r="324483" spans="68:68" customFormat="1">
      <c r="BP324483" s="90"/>
    </row>
    <row r="324484" spans="68:68" customFormat="1">
      <c r="BP324484" s="90"/>
    </row>
    <row r="324485" spans="68:68" customFormat="1">
      <c r="BP324485" s="90"/>
    </row>
    <row r="324486" spans="68:68" customFormat="1">
      <c r="BP324486" s="90"/>
    </row>
    <row r="324487" spans="68:68" customFormat="1">
      <c r="BP324487" s="90"/>
    </row>
    <row r="324488" spans="68:68" customFormat="1">
      <c r="BP324488" s="90"/>
    </row>
    <row r="324489" spans="68:68" customFormat="1">
      <c r="BP324489" s="90"/>
    </row>
    <row r="324490" spans="68:68" customFormat="1">
      <c r="BP324490" s="90"/>
    </row>
    <row r="324491" spans="68:68" customFormat="1">
      <c r="BP324491" s="90"/>
    </row>
    <row r="324492" spans="68:68" customFormat="1">
      <c r="BP324492" s="90"/>
    </row>
    <row r="324493" spans="68:68" customFormat="1">
      <c r="BP324493" s="90"/>
    </row>
    <row r="324494" spans="68:68" customFormat="1">
      <c r="BP324494" s="90"/>
    </row>
    <row r="324495" spans="68:68" customFormat="1">
      <c r="BP324495" s="90"/>
    </row>
    <row r="324496" spans="68:68" customFormat="1">
      <c r="BP324496" s="90"/>
    </row>
    <row r="324497" spans="68:68" customFormat="1">
      <c r="BP324497" s="90"/>
    </row>
    <row r="324498" spans="68:68" customFormat="1">
      <c r="BP324498" s="90"/>
    </row>
    <row r="324499" spans="68:68" customFormat="1">
      <c r="BP324499" s="90"/>
    </row>
    <row r="324500" spans="68:68" customFormat="1">
      <c r="BP324500" s="90"/>
    </row>
    <row r="324501" spans="68:68" customFormat="1">
      <c r="BP324501" s="90"/>
    </row>
    <row r="324502" spans="68:68" customFormat="1">
      <c r="BP324502" s="90"/>
    </row>
    <row r="324503" spans="68:68" customFormat="1">
      <c r="BP324503" s="90"/>
    </row>
    <row r="324504" spans="68:68" customFormat="1">
      <c r="BP324504" s="90"/>
    </row>
    <row r="324505" spans="68:68" customFormat="1">
      <c r="BP324505" s="90"/>
    </row>
    <row r="324506" spans="68:68" customFormat="1">
      <c r="BP324506" s="90"/>
    </row>
    <row r="324507" spans="68:68" customFormat="1">
      <c r="BP324507" s="90"/>
    </row>
    <row r="324508" spans="68:68" customFormat="1">
      <c r="BP324508" s="90"/>
    </row>
    <row r="324509" spans="68:68" customFormat="1">
      <c r="BP324509" s="90"/>
    </row>
    <row r="324510" spans="68:68" customFormat="1">
      <c r="BP324510" s="90"/>
    </row>
    <row r="324511" spans="68:68" customFormat="1">
      <c r="BP324511" s="90"/>
    </row>
    <row r="324512" spans="68:68" customFormat="1">
      <c r="BP324512" s="90"/>
    </row>
    <row r="324513" spans="68:68" customFormat="1">
      <c r="BP324513" s="90"/>
    </row>
    <row r="324514" spans="68:68" customFormat="1">
      <c r="BP324514" s="90"/>
    </row>
    <row r="324515" spans="68:68" customFormat="1">
      <c r="BP324515" s="90"/>
    </row>
    <row r="324516" spans="68:68" customFormat="1">
      <c r="BP324516" s="90"/>
    </row>
    <row r="324517" spans="68:68" customFormat="1">
      <c r="BP324517" s="90"/>
    </row>
    <row r="324518" spans="68:68" customFormat="1">
      <c r="BP324518" s="90"/>
    </row>
    <row r="324519" spans="68:68" customFormat="1">
      <c r="BP324519" s="90"/>
    </row>
    <row r="324520" spans="68:68" customFormat="1">
      <c r="BP324520" s="90"/>
    </row>
    <row r="324521" spans="68:68" customFormat="1">
      <c r="BP324521" s="90"/>
    </row>
    <row r="324522" spans="68:68" customFormat="1">
      <c r="BP324522" s="90"/>
    </row>
    <row r="324523" spans="68:68" customFormat="1">
      <c r="BP324523" s="90"/>
    </row>
    <row r="324524" spans="68:68" customFormat="1">
      <c r="BP324524" s="90"/>
    </row>
    <row r="324525" spans="68:68" customFormat="1">
      <c r="BP324525" s="90"/>
    </row>
    <row r="324526" spans="68:68" customFormat="1">
      <c r="BP324526" s="90"/>
    </row>
    <row r="324527" spans="68:68" customFormat="1">
      <c r="BP324527" s="90"/>
    </row>
    <row r="324528" spans="68:68" customFormat="1">
      <c r="BP324528" s="90"/>
    </row>
    <row r="324529" spans="68:68" customFormat="1">
      <c r="BP324529" s="90"/>
    </row>
    <row r="324530" spans="68:68" customFormat="1">
      <c r="BP324530" s="90"/>
    </row>
    <row r="324531" spans="68:68" customFormat="1">
      <c r="BP324531" s="90"/>
    </row>
    <row r="324532" spans="68:68" customFormat="1">
      <c r="BP324532" s="90"/>
    </row>
    <row r="324533" spans="68:68" customFormat="1">
      <c r="BP324533" s="90"/>
    </row>
    <row r="324534" spans="68:68" customFormat="1">
      <c r="BP324534" s="90"/>
    </row>
    <row r="324535" spans="68:68" customFormat="1">
      <c r="BP324535" s="90"/>
    </row>
    <row r="324536" spans="68:68" customFormat="1">
      <c r="BP324536" s="90"/>
    </row>
    <row r="324537" spans="68:68" customFormat="1">
      <c r="BP324537" s="90"/>
    </row>
    <row r="324538" spans="68:68" customFormat="1">
      <c r="BP324538" s="90"/>
    </row>
    <row r="324539" spans="68:68" customFormat="1">
      <c r="BP324539" s="90"/>
    </row>
    <row r="324540" spans="68:68" customFormat="1">
      <c r="BP324540" s="90"/>
    </row>
    <row r="324541" spans="68:68" customFormat="1">
      <c r="BP324541" s="90"/>
    </row>
    <row r="324542" spans="68:68" customFormat="1">
      <c r="BP324542" s="90"/>
    </row>
    <row r="324543" spans="68:68" customFormat="1">
      <c r="BP324543" s="90"/>
    </row>
    <row r="324544" spans="68:68" customFormat="1">
      <c r="BP324544" s="90"/>
    </row>
    <row r="324545" spans="68:68" customFormat="1">
      <c r="BP324545" s="90"/>
    </row>
    <row r="324546" spans="68:68" customFormat="1">
      <c r="BP324546" s="90"/>
    </row>
    <row r="324547" spans="68:68" customFormat="1">
      <c r="BP324547" s="90"/>
    </row>
    <row r="324548" spans="68:68" customFormat="1">
      <c r="BP324548" s="90"/>
    </row>
    <row r="324549" spans="68:68" customFormat="1">
      <c r="BP324549" s="90"/>
    </row>
    <row r="324550" spans="68:68" customFormat="1">
      <c r="BP324550" s="90"/>
    </row>
    <row r="324551" spans="68:68" customFormat="1">
      <c r="BP324551" s="90"/>
    </row>
    <row r="324552" spans="68:68" customFormat="1">
      <c r="BP324552" s="90"/>
    </row>
    <row r="324553" spans="68:68" customFormat="1">
      <c r="BP324553" s="90"/>
    </row>
    <row r="324554" spans="68:68" customFormat="1">
      <c r="BP324554" s="90"/>
    </row>
    <row r="324555" spans="68:68" customFormat="1">
      <c r="BP324555" s="90"/>
    </row>
    <row r="324556" spans="68:68" customFormat="1">
      <c r="BP324556" s="90"/>
    </row>
    <row r="324557" spans="68:68" customFormat="1">
      <c r="BP324557" s="90"/>
    </row>
    <row r="324558" spans="68:68" customFormat="1">
      <c r="BP324558" s="90"/>
    </row>
    <row r="324559" spans="68:68" customFormat="1">
      <c r="BP324559" s="90"/>
    </row>
    <row r="324560" spans="68:68" customFormat="1">
      <c r="BP324560" s="90"/>
    </row>
    <row r="324561" spans="68:68" customFormat="1">
      <c r="BP324561" s="90"/>
    </row>
    <row r="324562" spans="68:68" customFormat="1">
      <c r="BP324562" s="90"/>
    </row>
    <row r="324563" spans="68:68" customFormat="1">
      <c r="BP324563" s="90"/>
    </row>
    <row r="324564" spans="68:68" customFormat="1">
      <c r="BP324564" s="90"/>
    </row>
    <row r="324565" spans="68:68" customFormat="1">
      <c r="BP324565" s="90"/>
    </row>
    <row r="324566" spans="68:68" customFormat="1">
      <c r="BP324566" s="90"/>
    </row>
    <row r="324567" spans="68:68" customFormat="1">
      <c r="BP324567" s="90"/>
    </row>
    <row r="324568" spans="68:68" customFormat="1">
      <c r="BP324568" s="90"/>
    </row>
    <row r="324569" spans="68:68" customFormat="1">
      <c r="BP324569" s="90"/>
    </row>
    <row r="324570" spans="68:68" customFormat="1">
      <c r="BP324570" s="90"/>
    </row>
    <row r="324571" spans="68:68" customFormat="1">
      <c r="BP324571" s="90"/>
    </row>
    <row r="324572" spans="68:68" customFormat="1">
      <c r="BP324572" s="90"/>
    </row>
    <row r="324573" spans="68:68" customFormat="1">
      <c r="BP324573" s="90"/>
    </row>
    <row r="324574" spans="68:68" customFormat="1">
      <c r="BP324574" s="90"/>
    </row>
    <row r="324575" spans="68:68" customFormat="1">
      <c r="BP324575" s="90"/>
    </row>
    <row r="324576" spans="68:68" customFormat="1">
      <c r="BP324576" s="90"/>
    </row>
    <row r="324577" spans="68:68" customFormat="1">
      <c r="BP324577" s="90"/>
    </row>
    <row r="324578" spans="68:68" customFormat="1">
      <c r="BP324578" s="90"/>
    </row>
    <row r="324579" spans="68:68" customFormat="1">
      <c r="BP324579" s="90"/>
    </row>
    <row r="324580" spans="68:68" customFormat="1">
      <c r="BP324580" s="90"/>
    </row>
    <row r="324581" spans="68:68" customFormat="1">
      <c r="BP324581" s="90"/>
    </row>
    <row r="324582" spans="68:68" customFormat="1">
      <c r="BP324582" s="90"/>
    </row>
    <row r="324583" spans="68:68" customFormat="1">
      <c r="BP324583" s="90"/>
    </row>
    <row r="324584" spans="68:68" customFormat="1">
      <c r="BP324584" s="90"/>
    </row>
    <row r="324585" spans="68:68" customFormat="1">
      <c r="BP324585" s="90"/>
    </row>
    <row r="324586" spans="68:68" customFormat="1">
      <c r="BP324586" s="90"/>
    </row>
    <row r="324587" spans="68:68" customFormat="1">
      <c r="BP324587" s="90"/>
    </row>
    <row r="324588" spans="68:68" customFormat="1">
      <c r="BP324588" s="90"/>
    </row>
    <row r="324589" spans="68:68" customFormat="1">
      <c r="BP324589" s="90"/>
    </row>
    <row r="324590" spans="68:68" customFormat="1">
      <c r="BP324590" s="90"/>
    </row>
    <row r="324591" spans="68:68" customFormat="1">
      <c r="BP324591" s="90"/>
    </row>
    <row r="324592" spans="68:68" customFormat="1">
      <c r="BP324592" s="90"/>
    </row>
    <row r="324593" spans="68:68" customFormat="1">
      <c r="BP324593" s="90"/>
    </row>
    <row r="324594" spans="68:68" customFormat="1">
      <c r="BP324594" s="90"/>
    </row>
    <row r="324595" spans="68:68" customFormat="1">
      <c r="BP324595" s="90"/>
    </row>
    <row r="324596" spans="68:68" customFormat="1">
      <c r="BP324596" s="90"/>
    </row>
    <row r="324597" spans="68:68" customFormat="1">
      <c r="BP324597" s="90"/>
    </row>
    <row r="324598" spans="68:68" customFormat="1">
      <c r="BP324598" s="90"/>
    </row>
    <row r="324599" spans="68:68" customFormat="1">
      <c r="BP324599" s="90"/>
    </row>
    <row r="324600" spans="68:68" customFormat="1">
      <c r="BP324600" s="90"/>
    </row>
    <row r="324601" spans="68:68" customFormat="1">
      <c r="BP324601" s="90"/>
    </row>
    <row r="324602" spans="68:68" customFormat="1">
      <c r="BP324602" s="90"/>
    </row>
    <row r="324603" spans="68:68" customFormat="1">
      <c r="BP324603" s="90"/>
    </row>
    <row r="324604" spans="68:68" customFormat="1">
      <c r="BP324604" s="90"/>
    </row>
    <row r="324605" spans="68:68" customFormat="1">
      <c r="BP324605" s="90"/>
    </row>
    <row r="324606" spans="68:68" customFormat="1">
      <c r="BP324606" s="90"/>
    </row>
    <row r="324607" spans="68:68" customFormat="1">
      <c r="BP324607" s="90"/>
    </row>
    <row r="324608" spans="68:68" customFormat="1">
      <c r="BP324608" s="90"/>
    </row>
    <row r="324609" spans="68:68" customFormat="1">
      <c r="BP324609" s="90"/>
    </row>
    <row r="324610" spans="68:68" customFormat="1">
      <c r="BP324610" s="90"/>
    </row>
    <row r="324611" spans="68:68" customFormat="1">
      <c r="BP324611" s="90"/>
    </row>
    <row r="324612" spans="68:68" customFormat="1">
      <c r="BP324612" s="90"/>
    </row>
    <row r="324613" spans="68:68" customFormat="1">
      <c r="BP324613" s="90"/>
    </row>
    <row r="324614" spans="68:68" customFormat="1">
      <c r="BP324614" s="90"/>
    </row>
    <row r="324615" spans="68:68" customFormat="1">
      <c r="BP324615" s="90"/>
    </row>
    <row r="324616" spans="68:68" customFormat="1">
      <c r="BP324616" s="90"/>
    </row>
    <row r="324617" spans="68:68" customFormat="1">
      <c r="BP324617" s="90"/>
    </row>
    <row r="324618" spans="68:68" customFormat="1">
      <c r="BP324618" s="90"/>
    </row>
    <row r="324619" spans="68:68" customFormat="1">
      <c r="BP324619" s="90"/>
    </row>
    <row r="324620" spans="68:68" customFormat="1">
      <c r="BP324620" s="90"/>
    </row>
    <row r="324621" spans="68:68" customFormat="1">
      <c r="BP324621" s="90"/>
    </row>
    <row r="324622" spans="68:68" customFormat="1">
      <c r="BP324622" s="90"/>
    </row>
    <row r="324623" spans="68:68" customFormat="1">
      <c r="BP324623" s="90"/>
    </row>
    <row r="324624" spans="68:68" customFormat="1">
      <c r="BP324624" s="90"/>
    </row>
    <row r="324625" spans="68:68" customFormat="1">
      <c r="BP324625" s="90"/>
    </row>
    <row r="324626" spans="68:68" customFormat="1">
      <c r="BP324626" s="90"/>
    </row>
    <row r="324627" spans="68:68" customFormat="1">
      <c r="BP324627" s="90"/>
    </row>
    <row r="324628" spans="68:68" customFormat="1">
      <c r="BP324628" s="90"/>
    </row>
    <row r="324629" spans="68:68" customFormat="1">
      <c r="BP324629" s="90"/>
    </row>
    <row r="324630" spans="68:68" customFormat="1">
      <c r="BP324630" s="90"/>
    </row>
    <row r="324631" spans="68:68" customFormat="1">
      <c r="BP324631" s="90"/>
    </row>
    <row r="324632" spans="68:68" customFormat="1">
      <c r="BP324632" s="90"/>
    </row>
    <row r="324633" spans="68:68" customFormat="1">
      <c r="BP324633" s="90"/>
    </row>
    <row r="324634" spans="68:68" customFormat="1">
      <c r="BP324634" s="90"/>
    </row>
    <row r="324635" spans="68:68" customFormat="1">
      <c r="BP324635" s="90"/>
    </row>
    <row r="324636" spans="68:68" customFormat="1">
      <c r="BP324636" s="90"/>
    </row>
    <row r="324637" spans="68:68" customFormat="1">
      <c r="BP324637" s="90"/>
    </row>
    <row r="324638" spans="68:68" customFormat="1">
      <c r="BP324638" s="90"/>
    </row>
    <row r="324639" spans="68:68" customFormat="1">
      <c r="BP324639" s="90"/>
    </row>
    <row r="324640" spans="68:68" customFormat="1">
      <c r="BP324640" s="90"/>
    </row>
    <row r="324641" spans="68:68" customFormat="1">
      <c r="BP324641" s="90"/>
    </row>
    <row r="324642" spans="68:68" customFormat="1">
      <c r="BP324642" s="90"/>
    </row>
    <row r="324643" spans="68:68" customFormat="1">
      <c r="BP324643" s="90"/>
    </row>
    <row r="324644" spans="68:68" customFormat="1">
      <c r="BP324644" s="90"/>
    </row>
    <row r="324645" spans="68:68" customFormat="1">
      <c r="BP324645" s="90"/>
    </row>
    <row r="324646" spans="68:68" customFormat="1">
      <c r="BP324646" s="90"/>
    </row>
    <row r="324647" spans="68:68" customFormat="1">
      <c r="BP324647" s="90"/>
    </row>
    <row r="324648" spans="68:68" customFormat="1">
      <c r="BP324648" s="90"/>
    </row>
    <row r="324649" spans="68:68" customFormat="1">
      <c r="BP324649" s="90"/>
    </row>
    <row r="324650" spans="68:68" customFormat="1">
      <c r="BP324650" s="90"/>
    </row>
    <row r="324651" spans="68:68" customFormat="1">
      <c r="BP324651" s="90"/>
    </row>
    <row r="324652" spans="68:68" customFormat="1">
      <c r="BP324652" s="90"/>
    </row>
    <row r="324653" spans="68:68" customFormat="1">
      <c r="BP324653" s="90"/>
    </row>
    <row r="324654" spans="68:68" customFormat="1">
      <c r="BP324654" s="90"/>
    </row>
    <row r="324655" spans="68:68" customFormat="1">
      <c r="BP324655" s="90"/>
    </row>
    <row r="324656" spans="68:68" customFormat="1">
      <c r="BP324656" s="90"/>
    </row>
    <row r="324657" spans="68:68" customFormat="1">
      <c r="BP324657" s="90"/>
    </row>
    <row r="324658" spans="68:68" customFormat="1">
      <c r="BP324658" s="90"/>
    </row>
    <row r="324659" spans="68:68" customFormat="1">
      <c r="BP324659" s="90"/>
    </row>
    <row r="324660" spans="68:68" customFormat="1">
      <c r="BP324660" s="90"/>
    </row>
    <row r="324661" spans="68:68" customFormat="1">
      <c r="BP324661" s="90"/>
    </row>
    <row r="324662" spans="68:68" customFormat="1">
      <c r="BP324662" s="90"/>
    </row>
    <row r="324663" spans="68:68" customFormat="1">
      <c r="BP324663" s="90"/>
    </row>
    <row r="324664" spans="68:68" customFormat="1">
      <c r="BP324664" s="90"/>
    </row>
    <row r="324665" spans="68:68" customFormat="1">
      <c r="BP324665" s="90"/>
    </row>
    <row r="324666" spans="68:68" customFormat="1">
      <c r="BP324666" s="90"/>
    </row>
    <row r="324667" spans="68:68" customFormat="1">
      <c r="BP324667" s="90"/>
    </row>
    <row r="324668" spans="68:68" customFormat="1">
      <c r="BP324668" s="90"/>
    </row>
    <row r="324669" spans="68:68" customFormat="1">
      <c r="BP324669" s="90"/>
    </row>
    <row r="324670" spans="68:68" customFormat="1">
      <c r="BP324670" s="90"/>
    </row>
    <row r="324671" spans="68:68" customFormat="1">
      <c r="BP324671" s="90"/>
    </row>
    <row r="324672" spans="68:68" customFormat="1">
      <c r="BP324672" s="90"/>
    </row>
    <row r="324673" spans="68:68" customFormat="1">
      <c r="BP324673" s="90"/>
    </row>
    <row r="324674" spans="68:68" customFormat="1">
      <c r="BP324674" s="90"/>
    </row>
    <row r="324675" spans="68:68" customFormat="1">
      <c r="BP324675" s="90"/>
    </row>
    <row r="324676" spans="68:68" customFormat="1">
      <c r="BP324676" s="90"/>
    </row>
    <row r="324677" spans="68:68" customFormat="1">
      <c r="BP324677" s="90"/>
    </row>
    <row r="324678" spans="68:68" customFormat="1">
      <c r="BP324678" s="90"/>
    </row>
    <row r="324679" spans="68:68" customFormat="1">
      <c r="BP324679" s="90"/>
    </row>
    <row r="324680" spans="68:68" customFormat="1">
      <c r="BP324680" s="90"/>
    </row>
    <row r="324681" spans="68:68" customFormat="1">
      <c r="BP324681" s="90"/>
    </row>
    <row r="324682" spans="68:68" customFormat="1">
      <c r="BP324682" s="90"/>
    </row>
    <row r="324683" spans="68:68" customFormat="1">
      <c r="BP324683" s="90"/>
    </row>
    <row r="324684" spans="68:68" customFormat="1">
      <c r="BP324684" s="90"/>
    </row>
    <row r="324685" spans="68:68" customFormat="1">
      <c r="BP324685" s="90"/>
    </row>
    <row r="324686" spans="68:68" customFormat="1">
      <c r="BP324686" s="90"/>
    </row>
    <row r="324687" spans="68:68" customFormat="1">
      <c r="BP324687" s="90"/>
    </row>
    <row r="324688" spans="68:68" customFormat="1">
      <c r="BP324688" s="90"/>
    </row>
    <row r="324689" spans="68:68" customFormat="1">
      <c r="BP324689" s="90"/>
    </row>
    <row r="324690" spans="68:68" customFormat="1">
      <c r="BP324690" s="90"/>
    </row>
    <row r="324691" spans="68:68" customFormat="1">
      <c r="BP324691" s="90"/>
    </row>
    <row r="324692" spans="68:68" customFormat="1">
      <c r="BP324692" s="90"/>
    </row>
    <row r="324693" spans="68:68" customFormat="1">
      <c r="BP324693" s="90"/>
    </row>
    <row r="324694" spans="68:68" customFormat="1">
      <c r="BP324694" s="90"/>
    </row>
    <row r="324695" spans="68:68" customFormat="1">
      <c r="BP324695" s="90"/>
    </row>
    <row r="324696" spans="68:68" customFormat="1">
      <c r="BP324696" s="90"/>
    </row>
    <row r="324697" spans="68:68" customFormat="1">
      <c r="BP324697" s="90"/>
    </row>
    <row r="324698" spans="68:68" customFormat="1">
      <c r="BP324698" s="90"/>
    </row>
    <row r="324699" spans="68:68" customFormat="1">
      <c r="BP324699" s="90"/>
    </row>
    <row r="324700" spans="68:68" customFormat="1">
      <c r="BP324700" s="90"/>
    </row>
    <row r="324701" spans="68:68" customFormat="1">
      <c r="BP324701" s="90"/>
    </row>
    <row r="324702" spans="68:68" customFormat="1">
      <c r="BP324702" s="90"/>
    </row>
    <row r="324703" spans="68:68" customFormat="1">
      <c r="BP324703" s="90"/>
    </row>
    <row r="324704" spans="68:68" customFormat="1">
      <c r="BP324704" s="90"/>
    </row>
    <row r="324705" spans="68:68" customFormat="1">
      <c r="BP324705" s="90"/>
    </row>
    <row r="324706" spans="68:68" customFormat="1">
      <c r="BP324706" s="90"/>
    </row>
    <row r="324707" spans="68:68" customFormat="1">
      <c r="BP324707" s="90"/>
    </row>
    <row r="324708" spans="68:68" customFormat="1">
      <c r="BP324708" s="90"/>
    </row>
    <row r="324709" spans="68:68" customFormat="1">
      <c r="BP324709" s="90"/>
    </row>
    <row r="324710" spans="68:68" customFormat="1">
      <c r="BP324710" s="90"/>
    </row>
    <row r="324711" spans="68:68" customFormat="1">
      <c r="BP324711" s="90"/>
    </row>
    <row r="324712" spans="68:68" customFormat="1">
      <c r="BP324712" s="90"/>
    </row>
    <row r="324713" spans="68:68" customFormat="1">
      <c r="BP324713" s="90"/>
    </row>
    <row r="324714" spans="68:68" customFormat="1">
      <c r="BP324714" s="90"/>
    </row>
    <row r="324715" spans="68:68" customFormat="1">
      <c r="BP324715" s="90"/>
    </row>
    <row r="324716" spans="68:68" customFormat="1">
      <c r="BP324716" s="90"/>
    </row>
    <row r="324717" spans="68:68" customFormat="1">
      <c r="BP324717" s="90"/>
    </row>
    <row r="324718" spans="68:68" customFormat="1">
      <c r="BP324718" s="90"/>
    </row>
    <row r="324719" spans="68:68" customFormat="1">
      <c r="BP324719" s="90"/>
    </row>
    <row r="324720" spans="68:68" customFormat="1">
      <c r="BP324720" s="90"/>
    </row>
    <row r="324721" spans="68:68" customFormat="1">
      <c r="BP324721" s="90"/>
    </row>
    <row r="324722" spans="68:68" customFormat="1">
      <c r="BP324722" s="90"/>
    </row>
    <row r="324723" spans="68:68" customFormat="1">
      <c r="BP324723" s="90"/>
    </row>
    <row r="324724" spans="68:68" customFormat="1">
      <c r="BP324724" s="90"/>
    </row>
    <row r="324725" spans="68:68" customFormat="1">
      <c r="BP324725" s="90"/>
    </row>
    <row r="324726" spans="68:68" customFormat="1">
      <c r="BP324726" s="90"/>
    </row>
    <row r="324727" spans="68:68" customFormat="1">
      <c r="BP324727" s="90"/>
    </row>
    <row r="324728" spans="68:68" customFormat="1">
      <c r="BP324728" s="90"/>
    </row>
    <row r="324729" spans="68:68" customFormat="1">
      <c r="BP324729" s="90"/>
    </row>
    <row r="324730" spans="68:68" customFormat="1">
      <c r="BP324730" s="90"/>
    </row>
    <row r="324731" spans="68:68" customFormat="1">
      <c r="BP324731" s="90"/>
    </row>
    <row r="324732" spans="68:68" customFormat="1">
      <c r="BP324732" s="90"/>
    </row>
    <row r="324733" spans="68:68" customFormat="1">
      <c r="BP324733" s="90"/>
    </row>
    <row r="324734" spans="68:68" customFormat="1">
      <c r="BP324734" s="90"/>
    </row>
    <row r="324735" spans="68:68" customFormat="1">
      <c r="BP324735" s="90"/>
    </row>
    <row r="324736" spans="68:68" customFormat="1">
      <c r="BP324736" s="90"/>
    </row>
    <row r="324737" spans="68:68" customFormat="1">
      <c r="BP324737" s="90"/>
    </row>
    <row r="324738" spans="68:68" customFormat="1">
      <c r="BP324738" s="90"/>
    </row>
    <row r="324739" spans="68:68" customFormat="1">
      <c r="BP324739" s="90"/>
    </row>
    <row r="324740" spans="68:68" customFormat="1">
      <c r="BP324740" s="90"/>
    </row>
    <row r="324741" spans="68:68" customFormat="1">
      <c r="BP324741" s="90"/>
    </row>
    <row r="324742" spans="68:68" customFormat="1">
      <c r="BP324742" s="90"/>
    </row>
    <row r="324743" spans="68:68" customFormat="1">
      <c r="BP324743" s="90"/>
    </row>
    <row r="324744" spans="68:68" customFormat="1">
      <c r="BP324744" s="90"/>
    </row>
    <row r="324745" spans="68:68" customFormat="1">
      <c r="BP324745" s="90"/>
    </row>
    <row r="324746" spans="68:68" customFormat="1">
      <c r="BP324746" s="90"/>
    </row>
    <row r="324747" spans="68:68" customFormat="1">
      <c r="BP324747" s="90"/>
    </row>
    <row r="324748" spans="68:68" customFormat="1">
      <c r="BP324748" s="90"/>
    </row>
    <row r="324749" spans="68:68" customFormat="1">
      <c r="BP324749" s="90"/>
    </row>
    <row r="324750" spans="68:68" customFormat="1">
      <c r="BP324750" s="90"/>
    </row>
    <row r="324751" spans="68:68" customFormat="1">
      <c r="BP324751" s="90"/>
    </row>
    <row r="324752" spans="68:68" customFormat="1">
      <c r="BP324752" s="90"/>
    </row>
    <row r="324753" spans="68:68" customFormat="1">
      <c r="BP324753" s="90"/>
    </row>
    <row r="324754" spans="68:68" customFormat="1">
      <c r="BP324754" s="90"/>
    </row>
    <row r="324755" spans="68:68" customFormat="1">
      <c r="BP324755" s="90"/>
    </row>
    <row r="324756" spans="68:68" customFormat="1">
      <c r="BP324756" s="90"/>
    </row>
    <row r="324757" spans="68:68" customFormat="1">
      <c r="BP324757" s="90"/>
    </row>
    <row r="324758" spans="68:68" customFormat="1">
      <c r="BP324758" s="90"/>
    </row>
    <row r="324759" spans="68:68" customFormat="1">
      <c r="BP324759" s="90"/>
    </row>
    <row r="324760" spans="68:68" customFormat="1">
      <c r="BP324760" s="90"/>
    </row>
    <row r="324761" spans="68:68" customFormat="1">
      <c r="BP324761" s="90"/>
    </row>
    <row r="324762" spans="68:68" customFormat="1">
      <c r="BP324762" s="90"/>
    </row>
    <row r="324763" spans="68:68" customFormat="1">
      <c r="BP324763" s="90"/>
    </row>
    <row r="324764" spans="68:68" customFormat="1">
      <c r="BP324764" s="90"/>
    </row>
    <row r="324765" spans="68:68" customFormat="1">
      <c r="BP324765" s="90"/>
    </row>
    <row r="324766" spans="68:68" customFormat="1">
      <c r="BP324766" s="90"/>
    </row>
    <row r="324767" spans="68:68" customFormat="1">
      <c r="BP324767" s="90"/>
    </row>
    <row r="324768" spans="68:68" customFormat="1">
      <c r="BP324768" s="90"/>
    </row>
    <row r="324769" spans="68:68" customFormat="1">
      <c r="BP324769" s="90"/>
    </row>
    <row r="324770" spans="68:68" customFormat="1">
      <c r="BP324770" s="90"/>
    </row>
    <row r="324771" spans="68:68" customFormat="1">
      <c r="BP324771" s="90"/>
    </row>
    <row r="324772" spans="68:68" customFormat="1">
      <c r="BP324772" s="90"/>
    </row>
    <row r="324773" spans="68:68" customFormat="1">
      <c r="BP324773" s="90"/>
    </row>
    <row r="324774" spans="68:68" customFormat="1">
      <c r="BP324774" s="90"/>
    </row>
    <row r="324775" spans="68:68" customFormat="1">
      <c r="BP324775" s="90"/>
    </row>
    <row r="324776" spans="68:68" customFormat="1">
      <c r="BP324776" s="90"/>
    </row>
    <row r="324777" spans="68:68" customFormat="1">
      <c r="BP324777" s="90"/>
    </row>
    <row r="324778" spans="68:68" customFormat="1">
      <c r="BP324778" s="90"/>
    </row>
    <row r="324779" spans="68:68" customFormat="1">
      <c r="BP324779" s="90"/>
    </row>
    <row r="324780" spans="68:68" customFormat="1">
      <c r="BP324780" s="90"/>
    </row>
    <row r="324781" spans="68:68" customFormat="1">
      <c r="BP324781" s="90"/>
    </row>
    <row r="324782" spans="68:68" customFormat="1">
      <c r="BP324782" s="90"/>
    </row>
    <row r="324783" spans="68:68" customFormat="1">
      <c r="BP324783" s="90"/>
    </row>
    <row r="324784" spans="68:68" customFormat="1">
      <c r="BP324784" s="90"/>
    </row>
    <row r="324785" spans="68:68" customFormat="1">
      <c r="BP324785" s="90"/>
    </row>
    <row r="324786" spans="68:68" customFormat="1">
      <c r="BP324786" s="90"/>
    </row>
    <row r="324787" spans="68:68" customFormat="1">
      <c r="BP324787" s="90"/>
    </row>
    <row r="324788" spans="68:68" customFormat="1">
      <c r="BP324788" s="90"/>
    </row>
    <row r="324789" spans="68:68" customFormat="1">
      <c r="BP324789" s="90"/>
    </row>
    <row r="324790" spans="68:68" customFormat="1">
      <c r="BP324790" s="90"/>
    </row>
    <row r="324791" spans="68:68" customFormat="1">
      <c r="BP324791" s="90"/>
    </row>
    <row r="324792" spans="68:68" customFormat="1">
      <c r="BP324792" s="90"/>
    </row>
    <row r="324793" spans="68:68" customFormat="1">
      <c r="BP324793" s="90"/>
    </row>
    <row r="324794" spans="68:68" customFormat="1">
      <c r="BP324794" s="90"/>
    </row>
    <row r="324795" spans="68:68" customFormat="1">
      <c r="BP324795" s="90"/>
    </row>
    <row r="324796" spans="68:68" customFormat="1">
      <c r="BP324796" s="90"/>
    </row>
    <row r="324797" spans="68:68" customFormat="1">
      <c r="BP324797" s="90"/>
    </row>
    <row r="324798" spans="68:68" customFormat="1">
      <c r="BP324798" s="90"/>
    </row>
    <row r="324799" spans="68:68" customFormat="1">
      <c r="BP324799" s="90"/>
    </row>
    <row r="324800" spans="68:68" customFormat="1">
      <c r="BP324800" s="90"/>
    </row>
    <row r="324801" spans="68:68" customFormat="1">
      <c r="BP324801" s="90"/>
    </row>
    <row r="324802" spans="68:68" customFormat="1">
      <c r="BP324802" s="90"/>
    </row>
    <row r="324803" spans="68:68" customFormat="1">
      <c r="BP324803" s="90"/>
    </row>
    <row r="324804" spans="68:68" customFormat="1">
      <c r="BP324804" s="90"/>
    </row>
    <row r="324805" spans="68:68" customFormat="1">
      <c r="BP324805" s="90"/>
    </row>
    <row r="324806" spans="68:68" customFormat="1">
      <c r="BP324806" s="90"/>
    </row>
    <row r="324807" spans="68:68" customFormat="1">
      <c r="BP324807" s="90"/>
    </row>
    <row r="324808" spans="68:68" customFormat="1">
      <c r="BP324808" s="90"/>
    </row>
    <row r="324809" spans="68:68" customFormat="1">
      <c r="BP324809" s="90"/>
    </row>
    <row r="324810" spans="68:68" customFormat="1">
      <c r="BP324810" s="90"/>
    </row>
    <row r="324811" spans="68:68" customFormat="1">
      <c r="BP324811" s="90"/>
    </row>
    <row r="324812" spans="68:68" customFormat="1">
      <c r="BP324812" s="90"/>
    </row>
    <row r="324813" spans="68:68" customFormat="1">
      <c r="BP324813" s="90"/>
    </row>
    <row r="324814" spans="68:68" customFormat="1">
      <c r="BP324814" s="90"/>
    </row>
    <row r="324815" spans="68:68" customFormat="1">
      <c r="BP324815" s="90"/>
    </row>
    <row r="324816" spans="68:68" customFormat="1">
      <c r="BP324816" s="90"/>
    </row>
    <row r="324817" spans="68:68" customFormat="1">
      <c r="BP324817" s="90"/>
    </row>
    <row r="324818" spans="68:68" customFormat="1">
      <c r="BP324818" s="90"/>
    </row>
    <row r="324819" spans="68:68" customFormat="1">
      <c r="BP324819" s="90"/>
    </row>
    <row r="324820" spans="68:68" customFormat="1">
      <c r="BP324820" s="90"/>
    </row>
    <row r="324821" spans="68:68" customFormat="1">
      <c r="BP324821" s="90"/>
    </row>
    <row r="324822" spans="68:68" customFormat="1">
      <c r="BP324822" s="90"/>
    </row>
    <row r="324823" spans="68:68" customFormat="1">
      <c r="BP324823" s="90"/>
    </row>
    <row r="324824" spans="68:68" customFormat="1">
      <c r="BP324824" s="90"/>
    </row>
    <row r="324825" spans="68:68" customFormat="1">
      <c r="BP324825" s="90"/>
    </row>
    <row r="324826" spans="68:68" customFormat="1">
      <c r="BP324826" s="90"/>
    </row>
    <row r="324827" spans="68:68" customFormat="1">
      <c r="BP324827" s="90"/>
    </row>
    <row r="324828" spans="68:68" customFormat="1">
      <c r="BP324828" s="90"/>
    </row>
    <row r="324829" spans="68:68" customFormat="1">
      <c r="BP324829" s="90"/>
    </row>
    <row r="324830" spans="68:68" customFormat="1">
      <c r="BP324830" s="90"/>
    </row>
    <row r="324831" spans="68:68" customFormat="1">
      <c r="BP324831" s="90"/>
    </row>
    <row r="324832" spans="68:68" customFormat="1">
      <c r="BP324832" s="90"/>
    </row>
    <row r="324833" spans="68:68" customFormat="1">
      <c r="BP324833" s="90"/>
    </row>
    <row r="324834" spans="68:68" customFormat="1">
      <c r="BP324834" s="90"/>
    </row>
    <row r="324835" spans="68:68" customFormat="1">
      <c r="BP324835" s="90"/>
    </row>
    <row r="324836" spans="68:68" customFormat="1">
      <c r="BP324836" s="90"/>
    </row>
    <row r="324837" spans="68:68" customFormat="1">
      <c r="BP324837" s="90"/>
    </row>
    <row r="324838" spans="68:68" customFormat="1">
      <c r="BP324838" s="90"/>
    </row>
    <row r="324839" spans="68:68" customFormat="1">
      <c r="BP324839" s="90"/>
    </row>
    <row r="324840" spans="68:68" customFormat="1">
      <c r="BP324840" s="90"/>
    </row>
    <row r="324841" spans="68:68" customFormat="1">
      <c r="BP324841" s="90"/>
    </row>
    <row r="324842" spans="68:68" customFormat="1">
      <c r="BP324842" s="90"/>
    </row>
    <row r="324843" spans="68:68" customFormat="1">
      <c r="BP324843" s="90"/>
    </row>
    <row r="324844" spans="68:68" customFormat="1">
      <c r="BP324844" s="90"/>
    </row>
    <row r="324845" spans="68:68" customFormat="1">
      <c r="BP324845" s="90"/>
    </row>
    <row r="324846" spans="68:68" customFormat="1">
      <c r="BP324846" s="90"/>
    </row>
    <row r="324847" spans="68:68" customFormat="1">
      <c r="BP324847" s="90"/>
    </row>
    <row r="324848" spans="68:68" customFormat="1">
      <c r="BP324848" s="90"/>
    </row>
    <row r="324849" spans="68:68" customFormat="1">
      <c r="BP324849" s="90"/>
    </row>
    <row r="324850" spans="68:68" customFormat="1">
      <c r="BP324850" s="90"/>
    </row>
    <row r="324851" spans="68:68" customFormat="1">
      <c r="BP324851" s="90"/>
    </row>
    <row r="324852" spans="68:68" customFormat="1">
      <c r="BP324852" s="90"/>
    </row>
    <row r="324853" spans="68:68" customFormat="1">
      <c r="BP324853" s="90"/>
    </row>
    <row r="324854" spans="68:68" customFormat="1">
      <c r="BP324854" s="90"/>
    </row>
    <row r="324855" spans="68:68" customFormat="1">
      <c r="BP324855" s="90"/>
    </row>
    <row r="324856" spans="68:68" customFormat="1">
      <c r="BP324856" s="90"/>
    </row>
    <row r="324857" spans="68:68" customFormat="1">
      <c r="BP324857" s="90"/>
    </row>
    <row r="324858" spans="68:68" customFormat="1">
      <c r="BP324858" s="90"/>
    </row>
    <row r="324859" spans="68:68" customFormat="1">
      <c r="BP324859" s="90"/>
    </row>
    <row r="324860" spans="68:68" customFormat="1">
      <c r="BP324860" s="90"/>
    </row>
    <row r="324861" spans="68:68" customFormat="1">
      <c r="BP324861" s="90"/>
    </row>
    <row r="324862" spans="68:68" customFormat="1">
      <c r="BP324862" s="90"/>
    </row>
    <row r="324863" spans="68:68" customFormat="1">
      <c r="BP324863" s="90"/>
    </row>
    <row r="324864" spans="68:68" customFormat="1">
      <c r="BP324864" s="90"/>
    </row>
    <row r="324865" spans="68:68" customFormat="1">
      <c r="BP324865" s="90"/>
    </row>
    <row r="324866" spans="68:68" customFormat="1">
      <c r="BP324866" s="90"/>
    </row>
    <row r="324867" spans="68:68" customFormat="1">
      <c r="BP324867" s="90"/>
    </row>
    <row r="324868" spans="68:68" customFormat="1">
      <c r="BP324868" s="90"/>
    </row>
    <row r="324869" spans="68:68" customFormat="1">
      <c r="BP324869" s="90"/>
    </row>
    <row r="324870" spans="68:68" customFormat="1">
      <c r="BP324870" s="90"/>
    </row>
    <row r="324871" spans="68:68" customFormat="1">
      <c r="BP324871" s="90"/>
    </row>
    <row r="324872" spans="68:68" customFormat="1">
      <c r="BP324872" s="90"/>
    </row>
    <row r="324873" spans="68:68" customFormat="1">
      <c r="BP324873" s="90"/>
    </row>
    <row r="324874" spans="68:68" customFormat="1">
      <c r="BP324874" s="90"/>
    </row>
    <row r="324875" spans="68:68" customFormat="1">
      <c r="BP324875" s="90"/>
    </row>
    <row r="324876" spans="68:68" customFormat="1">
      <c r="BP324876" s="90"/>
    </row>
    <row r="324877" spans="68:68" customFormat="1">
      <c r="BP324877" s="90"/>
    </row>
    <row r="324878" spans="68:68" customFormat="1">
      <c r="BP324878" s="90"/>
    </row>
    <row r="324879" spans="68:68" customFormat="1">
      <c r="BP324879" s="90"/>
    </row>
    <row r="324880" spans="68:68" customFormat="1">
      <c r="BP324880" s="90"/>
    </row>
    <row r="324881" spans="68:68" customFormat="1">
      <c r="BP324881" s="90"/>
    </row>
    <row r="324882" spans="68:68" customFormat="1">
      <c r="BP324882" s="90"/>
    </row>
    <row r="324883" spans="68:68" customFormat="1">
      <c r="BP324883" s="90"/>
    </row>
    <row r="324884" spans="68:68" customFormat="1">
      <c r="BP324884" s="90"/>
    </row>
    <row r="324885" spans="68:68" customFormat="1">
      <c r="BP324885" s="90"/>
    </row>
    <row r="324886" spans="68:68" customFormat="1">
      <c r="BP324886" s="90"/>
    </row>
    <row r="324887" spans="68:68" customFormat="1">
      <c r="BP324887" s="90"/>
    </row>
    <row r="324888" spans="68:68" customFormat="1">
      <c r="BP324888" s="90"/>
    </row>
    <row r="324889" spans="68:68" customFormat="1">
      <c r="BP324889" s="90"/>
    </row>
    <row r="324890" spans="68:68" customFormat="1">
      <c r="BP324890" s="90"/>
    </row>
    <row r="324891" spans="68:68" customFormat="1">
      <c r="BP324891" s="90"/>
    </row>
    <row r="324892" spans="68:68" customFormat="1">
      <c r="BP324892" s="90"/>
    </row>
    <row r="324893" spans="68:68" customFormat="1">
      <c r="BP324893" s="90"/>
    </row>
    <row r="324894" spans="68:68" customFormat="1">
      <c r="BP324894" s="90"/>
    </row>
    <row r="324895" spans="68:68" customFormat="1">
      <c r="BP324895" s="90"/>
    </row>
    <row r="324896" spans="68:68" customFormat="1">
      <c r="BP324896" s="90"/>
    </row>
    <row r="324897" spans="68:68" customFormat="1">
      <c r="BP324897" s="90"/>
    </row>
    <row r="324898" spans="68:68" customFormat="1">
      <c r="BP324898" s="90"/>
    </row>
    <row r="324899" spans="68:68" customFormat="1">
      <c r="BP324899" s="90"/>
    </row>
    <row r="324900" spans="68:68" customFormat="1">
      <c r="BP324900" s="90"/>
    </row>
    <row r="324901" spans="68:68" customFormat="1">
      <c r="BP324901" s="90"/>
    </row>
    <row r="324902" spans="68:68" customFormat="1">
      <c r="BP324902" s="90"/>
    </row>
    <row r="324903" spans="68:68" customFormat="1">
      <c r="BP324903" s="90"/>
    </row>
    <row r="324904" spans="68:68" customFormat="1">
      <c r="BP324904" s="90"/>
    </row>
    <row r="324905" spans="68:68" customFormat="1">
      <c r="BP324905" s="90"/>
    </row>
    <row r="324906" spans="68:68" customFormat="1">
      <c r="BP324906" s="90"/>
    </row>
    <row r="324907" spans="68:68" customFormat="1">
      <c r="BP324907" s="90"/>
    </row>
    <row r="324908" spans="68:68" customFormat="1">
      <c r="BP324908" s="90"/>
    </row>
    <row r="324909" spans="68:68" customFormat="1">
      <c r="BP324909" s="90"/>
    </row>
    <row r="324910" spans="68:68" customFormat="1">
      <c r="BP324910" s="90"/>
    </row>
    <row r="324911" spans="68:68" customFormat="1">
      <c r="BP324911" s="90"/>
    </row>
    <row r="324912" spans="68:68" customFormat="1">
      <c r="BP324912" s="90"/>
    </row>
    <row r="324913" spans="68:68" customFormat="1">
      <c r="BP324913" s="90"/>
    </row>
    <row r="324914" spans="68:68" customFormat="1">
      <c r="BP324914" s="90"/>
    </row>
    <row r="324915" spans="68:68" customFormat="1">
      <c r="BP324915" s="90"/>
    </row>
    <row r="324916" spans="68:68" customFormat="1">
      <c r="BP324916" s="90"/>
    </row>
    <row r="324917" spans="68:68" customFormat="1">
      <c r="BP324917" s="90"/>
    </row>
    <row r="324918" spans="68:68" customFormat="1">
      <c r="BP324918" s="90"/>
    </row>
    <row r="324919" spans="68:68" customFormat="1">
      <c r="BP324919" s="90"/>
    </row>
    <row r="324920" spans="68:68" customFormat="1">
      <c r="BP324920" s="90"/>
    </row>
    <row r="324921" spans="68:68" customFormat="1">
      <c r="BP324921" s="90"/>
    </row>
    <row r="324922" spans="68:68" customFormat="1">
      <c r="BP324922" s="90"/>
    </row>
    <row r="324923" spans="68:68" customFormat="1">
      <c r="BP324923" s="90"/>
    </row>
    <row r="324924" spans="68:68" customFormat="1">
      <c r="BP324924" s="90"/>
    </row>
    <row r="324925" spans="68:68" customFormat="1">
      <c r="BP324925" s="90"/>
    </row>
    <row r="324926" spans="68:68" customFormat="1">
      <c r="BP324926" s="90"/>
    </row>
    <row r="324927" spans="68:68" customFormat="1">
      <c r="BP324927" s="90"/>
    </row>
    <row r="324928" spans="68:68" customFormat="1">
      <c r="BP324928" s="90"/>
    </row>
    <row r="324929" spans="68:68" customFormat="1">
      <c r="BP324929" s="90"/>
    </row>
    <row r="324930" spans="68:68" customFormat="1">
      <c r="BP324930" s="90"/>
    </row>
    <row r="324931" spans="68:68" customFormat="1">
      <c r="BP324931" s="90"/>
    </row>
    <row r="324932" spans="68:68" customFormat="1">
      <c r="BP324932" s="90"/>
    </row>
    <row r="324933" spans="68:68" customFormat="1">
      <c r="BP324933" s="90"/>
    </row>
    <row r="324934" spans="68:68" customFormat="1">
      <c r="BP324934" s="90"/>
    </row>
    <row r="324935" spans="68:68" customFormat="1">
      <c r="BP324935" s="90"/>
    </row>
    <row r="324936" spans="68:68" customFormat="1">
      <c r="BP324936" s="90"/>
    </row>
    <row r="324937" spans="68:68" customFormat="1">
      <c r="BP324937" s="90"/>
    </row>
    <row r="324938" spans="68:68" customFormat="1">
      <c r="BP324938" s="90"/>
    </row>
    <row r="324939" spans="68:68" customFormat="1">
      <c r="BP324939" s="90"/>
    </row>
    <row r="324940" spans="68:68" customFormat="1">
      <c r="BP324940" s="90"/>
    </row>
    <row r="324941" spans="68:68" customFormat="1">
      <c r="BP324941" s="90"/>
    </row>
    <row r="324942" spans="68:68" customFormat="1">
      <c r="BP324942" s="90"/>
    </row>
    <row r="324943" spans="68:68" customFormat="1">
      <c r="BP324943" s="90"/>
    </row>
    <row r="324944" spans="68:68" customFormat="1">
      <c r="BP324944" s="90"/>
    </row>
    <row r="324945" spans="68:68" customFormat="1">
      <c r="BP324945" s="90"/>
    </row>
    <row r="324946" spans="68:68" customFormat="1">
      <c r="BP324946" s="90"/>
    </row>
    <row r="324947" spans="68:68" customFormat="1">
      <c r="BP324947" s="90"/>
    </row>
    <row r="324948" spans="68:68" customFormat="1">
      <c r="BP324948" s="90"/>
    </row>
    <row r="324949" spans="68:68" customFormat="1">
      <c r="BP324949" s="90"/>
    </row>
    <row r="324950" spans="68:68" customFormat="1">
      <c r="BP324950" s="90"/>
    </row>
    <row r="324951" spans="68:68" customFormat="1">
      <c r="BP324951" s="90"/>
    </row>
    <row r="324952" spans="68:68" customFormat="1">
      <c r="BP324952" s="90"/>
    </row>
    <row r="324953" spans="68:68" customFormat="1">
      <c r="BP324953" s="90"/>
    </row>
    <row r="324954" spans="68:68" customFormat="1">
      <c r="BP324954" s="90"/>
    </row>
    <row r="324955" spans="68:68" customFormat="1">
      <c r="BP324955" s="90"/>
    </row>
    <row r="324956" spans="68:68" customFormat="1">
      <c r="BP324956" s="90"/>
    </row>
    <row r="324957" spans="68:68" customFormat="1">
      <c r="BP324957" s="90"/>
    </row>
    <row r="324958" spans="68:68" customFormat="1">
      <c r="BP324958" s="90"/>
    </row>
    <row r="324959" spans="68:68" customFormat="1">
      <c r="BP324959" s="90"/>
    </row>
    <row r="324960" spans="68:68" customFormat="1">
      <c r="BP324960" s="90"/>
    </row>
    <row r="324961" spans="68:68" customFormat="1">
      <c r="BP324961" s="90"/>
    </row>
    <row r="324962" spans="68:68" customFormat="1">
      <c r="BP324962" s="90"/>
    </row>
    <row r="324963" spans="68:68" customFormat="1">
      <c r="BP324963" s="90"/>
    </row>
    <row r="324964" spans="68:68" customFormat="1">
      <c r="BP324964" s="90"/>
    </row>
    <row r="324965" spans="68:68" customFormat="1">
      <c r="BP324965" s="90"/>
    </row>
    <row r="324966" spans="68:68" customFormat="1">
      <c r="BP324966" s="90"/>
    </row>
    <row r="324967" spans="68:68" customFormat="1">
      <c r="BP324967" s="90"/>
    </row>
    <row r="324968" spans="68:68" customFormat="1">
      <c r="BP324968" s="90"/>
    </row>
    <row r="324969" spans="68:68" customFormat="1">
      <c r="BP324969" s="90"/>
    </row>
    <row r="324970" spans="68:68" customFormat="1">
      <c r="BP324970" s="90"/>
    </row>
    <row r="324971" spans="68:68" customFormat="1">
      <c r="BP324971" s="90"/>
    </row>
    <row r="324972" spans="68:68" customFormat="1">
      <c r="BP324972" s="90"/>
    </row>
    <row r="324973" spans="68:68" customFormat="1">
      <c r="BP324973" s="90"/>
    </row>
    <row r="324974" spans="68:68" customFormat="1">
      <c r="BP324974" s="90"/>
    </row>
    <row r="324975" spans="68:68" customFormat="1">
      <c r="BP324975" s="90"/>
    </row>
    <row r="324976" spans="68:68" customFormat="1">
      <c r="BP324976" s="90"/>
    </row>
    <row r="324977" spans="68:68" customFormat="1">
      <c r="BP324977" s="90"/>
    </row>
    <row r="324978" spans="68:68" customFormat="1">
      <c r="BP324978" s="90"/>
    </row>
    <row r="324979" spans="68:68" customFormat="1">
      <c r="BP324979" s="90"/>
    </row>
    <row r="324980" spans="68:68" customFormat="1">
      <c r="BP324980" s="90"/>
    </row>
    <row r="324981" spans="68:68" customFormat="1">
      <c r="BP324981" s="90"/>
    </row>
    <row r="324982" spans="68:68" customFormat="1">
      <c r="BP324982" s="90"/>
    </row>
    <row r="324983" spans="68:68" customFormat="1">
      <c r="BP324983" s="90"/>
    </row>
    <row r="324984" spans="68:68" customFormat="1">
      <c r="BP324984" s="90"/>
    </row>
    <row r="324985" spans="68:68" customFormat="1">
      <c r="BP324985" s="90"/>
    </row>
    <row r="324986" spans="68:68" customFormat="1">
      <c r="BP324986" s="90"/>
    </row>
    <row r="324987" spans="68:68" customFormat="1">
      <c r="BP324987" s="90"/>
    </row>
    <row r="324988" spans="68:68" customFormat="1">
      <c r="BP324988" s="90"/>
    </row>
    <row r="324989" spans="68:68" customFormat="1">
      <c r="BP324989" s="90"/>
    </row>
    <row r="324990" spans="68:68" customFormat="1">
      <c r="BP324990" s="90"/>
    </row>
    <row r="324991" spans="68:68" customFormat="1">
      <c r="BP324991" s="90"/>
    </row>
    <row r="324992" spans="68:68" customFormat="1">
      <c r="BP324992" s="90"/>
    </row>
    <row r="324993" spans="68:68" customFormat="1">
      <c r="BP324993" s="90"/>
    </row>
    <row r="324994" spans="68:68" customFormat="1">
      <c r="BP324994" s="90"/>
    </row>
    <row r="324995" spans="68:68" customFormat="1">
      <c r="BP324995" s="90"/>
    </row>
    <row r="324996" spans="68:68" customFormat="1">
      <c r="BP324996" s="90"/>
    </row>
    <row r="324997" spans="68:68" customFormat="1">
      <c r="BP324997" s="90"/>
    </row>
    <row r="324998" spans="68:68" customFormat="1">
      <c r="BP324998" s="90"/>
    </row>
    <row r="324999" spans="68:68" customFormat="1">
      <c r="BP324999" s="90"/>
    </row>
    <row r="325000" spans="68:68" customFormat="1">
      <c r="BP325000" s="90"/>
    </row>
    <row r="325001" spans="68:68" customFormat="1">
      <c r="BP325001" s="90"/>
    </row>
    <row r="325002" spans="68:68" customFormat="1">
      <c r="BP325002" s="90"/>
    </row>
    <row r="325003" spans="68:68" customFormat="1">
      <c r="BP325003" s="90"/>
    </row>
    <row r="325004" spans="68:68" customFormat="1">
      <c r="BP325004" s="90"/>
    </row>
    <row r="325005" spans="68:68" customFormat="1">
      <c r="BP325005" s="90"/>
    </row>
    <row r="325006" spans="68:68" customFormat="1">
      <c r="BP325006" s="90"/>
    </row>
    <row r="325007" spans="68:68" customFormat="1">
      <c r="BP325007" s="90"/>
    </row>
    <row r="325008" spans="68:68" customFormat="1">
      <c r="BP325008" s="90"/>
    </row>
    <row r="325009" spans="68:68" customFormat="1">
      <c r="BP325009" s="90"/>
    </row>
    <row r="325010" spans="68:68" customFormat="1">
      <c r="BP325010" s="90"/>
    </row>
    <row r="325011" spans="68:68" customFormat="1">
      <c r="BP325011" s="90"/>
    </row>
    <row r="325012" spans="68:68" customFormat="1">
      <c r="BP325012" s="90"/>
    </row>
    <row r="325013" spans="68:68" customFormat="1">
      <c r="BP325013" s="90"/>
    </row>
    <row r="325014" spans="68:68" customFormat="1">
      <c r="BP325014" s="90"/>
    </row>
    <row r="325015" spans="68:68" customFormat="1">
      <c r="BP325015" s="90"/>
    </row>
    <row r="325016" spans="68:68" customFormat="1">
      <c r="BP325016" s="90"/>
    </row>
    <row r="325017" spans="68:68" customFormat="1">
      <c r="BP325017" s="90"/>
    </row>
    <row r="325018" spans="68:68" customFormat="1">
      <c r="BP325018" s="90"/>
    </row>
    <row r="325019" spans="68:68" customFormat="1">
      <c r="BP325019" s="90"/>
    </row>
    <row r="325020" spans="68:68" customFormat="1">
      <c r="BP325020" s="90"/>
    </row>
    <row r="325021" spans="68:68" customFormat="1">
      <c r="BP325021" s="90"/>
    </row>
    <row r="325022" spans="68:68" customFormat="1">
      <c r="BP325022" s="90"/>
    </row>
    <row r="325023" spans="68:68" customFormat="1">
      <c r="BP325023" s="90"/>
    </row>
    <row r="325024" spans="68:68" customFormat="1">
      <c r="BP325024" s="90"/>
    </row>
    <row r="325025" spans="68:68" customFormat="1">
      <c r="BP325025" s="90"/>
    </row>
    <row r="325026" spans="68:68" customFormat="1">
      <c r="BP325026" s="90"/>
    </row>
    <row r="325027" spans="68:68" customFormat="1">
      <c r="BP325027" s="90"/>
    </row>
    <row r="325028" spans="68:68" customFormat="1">
      <c r="BP325028" s="90"/>
    </row>
    <row r="325029" spans="68:68" customFormat="1">
      <c r="BP325029" s="90"/>
    </row>
    <row r="325030" spans="68:68" customFormat="1">
      <c r="BP325030" s="90"/>
    </row>
    <row r="325031" spans="68:68" customFormat="1">
      <c r="BP325031" s="90"/>
    </row>
    <row r="325032" spans="68:68" customFormat="1">
      <c r="BP325032" s="90"/>
    </row>
    <row r="325033" spans="68:68" customFormat="1">
      <c r="BP325033" s="90"/>
    </row>
    <row r="325034" spans="68:68" customFormat="1">
      <c r="BP325034" s="90"/>
    </row>
    <row r="325035" spans="68:68" customFormat="1">
      <c r="BP325035" s="90"/>
    </row>
    <row r="325036" spans="68:68" customFormat="1">
      <c r="BP325036" s="90"/>
    </row>
    <row r="325037" spans="68:68" customFormat="1">
      <c r="BP325037" s="90"/>
    </row>
    <row r="325038" spans="68:68" customFormat="1">
      <c r="BP325038" s="90"/>
    </row>
    <row r="325039" spans="68:68" customFormat="1">
      <c r="BP325039" s="90"/>
    </row>
    <row r="325040" spans="68:68" customFormat="1">
      <c r="BP325040" s="90"/>
    </row>
    <row r="325041" spans="68:68" customFormat="1">
      <c r="BP325041" s="90"/>
    </row>
    <row r="325042" spans="68:68" customFormat="1">
      <c r="BP325042" s="90"/>
    </row>
    <row r="325043" spans="68:68" customFormat="1">
      <c r="BP325043" s="90"/>
    </row>
    <row r="325044" spans="68:68" customFormat="1">
      <c r="BP325044" s="90"/>
    </row>
    <row r="325045" spans="68:68" customFormat="1">
      <c r="BP325045" s="90"/>
    </row>
    <row r="325046" spans="68:68" customFormat="1">
      <c r="BP325046" s="90"/>
    </row>
    <row r="325047" spans="68:68" customFormat="1">
      <c r="BP325047" s="90"/>
    </row>
    <row r="325048" spans="68:68" customFormat="1">
      <c r="BP325048" s="90"/>
    </row>
    <row r="325049" spans="68:68" customFormat="1">
      <c r="BP325049" s="90"/>
    </row>
    <row r="325050" spans="68:68" customFormat="1">
      <c r="BP325050" s="90"/>
    </row>
    <row r="325051" spans="68:68" customFormat="1">
      <c r="BP325051" s="90"/>
    </row>
    <row r="325052" spans="68:68" customFormat="1">
      <c r="BP325052" s="90"/>
    </row>
    <row r="325053" spans="68:68" customFormat="1">
      <c r="BP325053" s="90"/>
    </row>
    <row r="325054" spans="68:68" customFormat="1">
      <c r="BP325054" s="90"/>
    </row>
    <row r="325055" spans="68:68" customFormat="1">
      <c r="BP325055" s="90"/>
    </row>
    <row r="325056" spans="68:68" customFormat="1">
      <c r="BP325056" s="90"/>
    </row>
    <row r="325057" spans="68:68" customFormat="1">
      <c r="BP325057" s="90"/>
    </row>
    <row r="325058" spans="68:68" customFormat="1">
      <c r="BP325058" s="90"/>
    </row>
    <row r="325059" spans="68:68" customFormat="1">
      <c r="BP325059" s="90"/>
    </row>
    <row r="325060" spans="68:68" customFormat="1">
      <c r="BP325060" s="90"/>
    </row>
    <row r="325061" spans="68:68" customFormat="1">
      <c r="BP325061" s="90"/>
    </row>
    <row r="325062" spans="68:68" customFormat="1">
      <c r="BP325062" s="90"/>
    </row>
    <row r="325063" spans="68:68" customFormat="1">
      <c r="BP325063" s="90"/>
    </row>
    <row r="325064" spans="68:68" customFormat="1">
      <c r="BP325064" s="90"/>
    </row>
    <row r="325065" spans="68:68" customFormat="1">
      <c r="BP325065" s="90"/>
    </row>
    <row r="325066" spans="68:68" customFormat="1">
      <c r="BP325066" s="90"/>
    </row>
    <row r="325067" spans="68:68" customFormat="1">
      <c r="BP325067" s="90"/>
    </row>
    <row r="325068" spans="68:68" customFormat="1">
      <c r="BP325068" s="90"/>
    </row>
    <row r="325069" spans="68:68" customFormat="1">
      <c r="BP325069" s="90"/>
    </row>
    <row r="325070" spans="68:68" customFormat="1">
      <c r="BP325070" s="90"/>
    </row>
    <row r="325071" spans="68:68" customFormat="1">
      <c r="BP325071" s="90"/>
    </row>
    <row r="325072" spans="68:68" customFormat="1">
      <c r="BP325072" s="90"/>
    </row>
    <row r="325073" spans="68:68" customFormat="1">
      <c r="BP325073" s="90"/>
    </row>
    <row r="325074" spans="68:68" customFormat="1">
      <c r="BP325074" s="90"/>
    </row>
    <row r="325075" spans="68:68" customFormat="1">
      <c r="BP325075" s="90"/>
    </row>
    <row r="325076" spans="68:68" customFormat="1">
      <c r="BP325076" s="90"/>
    </row>
    <row r="325077" spans="68:68" customFormat="1">
      <c r="BP325077" s="90"/>
    </row>
    <row r="325078" spans="68:68" customFormat="1">
      <c r="BP325078" s="90"/>
    </row>
    <row r="325079" spans="68:68" customFormat="1">
      <c r="BP325079" s="90"/>
    </row>
    <row r="325080" spans="68:68" customFormat="1">
      <c r="BP325080" s="90"/>
    </row>
    <row r="325081" spans="68:68" customFormat="1">
      <c r="BP325081" s="90"/>
    </row>
    <row r="325082" spans="68:68" customFormat="1">
      <c r="BP325082" s="90"/>
    </row>
    <row r="325083" spans="68:68" customFormat="1">
      <c r="BP325083" s="90"/>
    </row>
    <row r="325084" spans="68:68" customFormat="1">
      <c r="BP325084" s="90"/>
    </row>
    <row r="325085" spans="68:68" customFormat="1">
      <c r="BP325085" s="90"/>
    </row>
    <row r="325086" spans="68:68" customFormat="1">
      <c r="BP325086" s="90"/>
    </row>
    <row r="325087" spans="68:68" customFormat="1">
      <c r="BP325087" s="90"/>
    </row>
    <row r="325088" spans="68:68" customFormat="1">
      <c r="BP325088" s="90"/>
    </row>
    <row r="325089" spans="68:68" customFormat="1">
      <c r="BP325089" s="90"/>
    </row>
    <row r="325090" spans="68:68" customFormat="1">
      <c r="BP325090" s="90"/>
    </row>
    <row r="325091" spans="68:68" customFormat="1">
      <c r="BP325091" s="90"/>
    </row>
    <row r="325092" spans="68:68" customFormat="1">
      <c r="BP325092" s="90"/>
    </row>
    <row r="325093" spans="68:68" customFormat="1">
      <c r="BP325093" s="90"/>
    </row>
    <row r="325094" spans="68:68" customFormat="1">
      <c r="BP325094" s="90"/>
    </row>
    <row r="325095" spans="68:68" customFormat="1">
      <c r="BP325095" s="90"/>
    </row>
    <row r="325096" spans="68:68" customFormat="1">
      <c r="BP325096" s="90"/>
    </row>
    <row r="325097" spans="68:68" customFormat="1">
      <c r="BP325097" s="90"/>
    </row>
    <row r="325098" spans="68:68" customFormat="1">
      <c r="BP325098" s="90"/>
    </row>
    <row r="325099" spans="68:68" customFormat="1">
      <c r="BP325099" s="90"/>
    </row>
    <row r="325100" spans="68:68" customFormat="1">
      <c r="BP325100" s="90"/>
    </row>
    <row r="325101" spans="68:68" customFormat="1">
      <c r="BP325101" s="90"/>
    </row>
    <row r="325102" spans="68:68" customFormat="1">
      <c r="BP325102" s="90"/>
    </row>
    <row r="325103" spans="68:68" customFormat="1">
      <c r="BP325103" s="90"/>
    </row>
    <row r="325104" spans="68:68" customFormat="1">
      <c r="BP325104" s="90"/>
    </row>
    <row r="325105" spans="68:68" customFormat="1">
      <c r="BP325105" s="90"/>
    </row>
    <row r="325106" spans="68:68" customFormat="1">
      <c r="BP325106" s="90"/>
    </row>
    <row r="325107" spans="68:68" customFormat="1">
      <c r="BP325107" s="90"/>
    </row>
    <row r="325108" spans="68:68" customFormat="1">
      <c r="BP325108" s="90"/>
    </row>
    <row r="325109" spans="68:68" customFormat="1">
      <c r="BP325109" s="90"/>
    </row>
    <row r="325110" spans="68:68" customFormat="1">
      <c r="BP325110" s="90"/>
    </row>
    <row r="325111" spans="68:68" customFormat="1">
      <c r="BP325111" s="90"/>
    </row>
    <row r="325112" spans="68:68" customFormat="1">
      <c r="BP325112" s="90"/>
    </row>
    <row r="325113" spans="68:68" customFormat="1">
      <c r="BP325113" s="90"/>
    </row>
    <row r="325114" spans="68:68" customFormat="1">
      <c r="BP325114" s="90"/>
    </row>
    <row r="325115" spans="68:68" customFormat="1">
      <c r="BP325115" s="90"/>
    </row>
    <row r="325116" spans="68:68" customFormat="1">
      <c r="BP325116" s="90"/>
    </row>
    <row r="325117" spans="68:68" customFormat="1">
      <c r="BP325117" s="90"/>
    </row>
    <row r="325118" spans="68:68" customFormat="1">
      <c r="BP325118" s="90"/>
    </row>
    <row r="325119" spans="68:68" customFormat="1">
      <c r="BP325119" s="90"/>
    </row>
    <row r="325120" spans="68:68" customFormat="1">
      <c r="BP325120" s="90"/>
    </row>
    <row r="325121" spans="68:68" customFormat="1">
      <c r="BP325121" s="90"/>
    </row>
    <row r="325122" spans="68:68" customFormat="1">
      <c r="BP325122" s="90"/>
    </row>
    <row r="325123" spans="68:68" customFormat="1">
      <c r="BP325123" s="90"/>
    </row>
    <row r="325124" spans="68:68" customFormat="1">
      <c r="BP325124" s="90"/>
    </row>
    <row r="325125" spans="68:68" customFormat="1">
      <c r="BP325125" s="90"/>
    </row>
    <row r="325126" spans="68:68" customFormat="1">
      <c r="BP325126" s="90"/>
    </row>
    <row r="325127" spans="68:68" customFormat="1">
      <c r="BP325127" s="90"/>
    </row>
    <row r="325128" spans="68:68" customFormat="1">
      <c r="BP325128" s="90"/>
    </row>
    <row r="325129" spans="68:68" customFormat="1">
      <c r="BP325129" s="90"/>
    </row>
    <row r="325130" spans="68:68" customFormat="1">
      <c r="BP325130" s="90"/>
    </row>
    <row r="325131" spans="68:68" customFormat="1">
      <c r="BP325131" s="90"/>
    </row>
    <row r="325132" spans="68:68" customFormat="1">
      <c r="BP325132" s="90"/>
    </row>
    <row r="325133" spans="68:68" customFormat="1">
      <c r="BP325133" s="90"/>
    </row>
    <row r="325134" spans="68:68" customFormat="1">
      <c r="BP325134" s="90"/>
    </row>
    <row r="325135" spans="68:68" customFormat="1">
      <c r="BP325135" s="90"/>
    </row>
    <row r="325136" spans="68:68" customFormat="1">
      <c r="BP325136" s="90"/>
    </row>
    <row r="325137" spans="68:68" customFormat="1">
      <c r="BP325137" s="90"/>
    </row>
    <row r="325138" spans="68:68" customFormat="1">
      <c r="BP325138" s="90"/>
    </row>
    <row r="325139" spans="68:68" customFormat="1">
      <c r="BP325139" s="90"/>
    </row>
    <row r="325140" spans="68:68" customFormat="1">
      <c r="BP325140" s="90"/>
    </row>
    <row r="325141" spans="68:68" customFormat="1">
      <c r="BP325141" s="90"/>
    </row>
    <row r="325142" spans="68:68" customFormat="1">
      <c r="BP325142" s="90"/>
    </row>
    <row r="325143" spans="68:68" customFormat="1">
      <c r="BP325143" s="90"/>
    </row>
    <row r="325144" spans="68:68" customFormat="1">
      <c r="BP325144" s="90"/>
    </row>
    <row r="325145" spans="68:68" customFormat="1">
      <c r="BP325145" s="90"/>
    </row>
    <row r="325146" spans="68:68" customFormat="1">
      <c r="BP325146" s="90"/>
    </row>
    <row r="325147" spans="68:68" customFormat="1">
      <c r="BP325147" s="90"/>
    </row>
    <row r="325148" spans="68:68" customFormat="1">
      <c r="BP325148" s="90"/>
    </row>
    <row r="325149" spans="68:68" customFormat="1">
      <c r="BP325149" s="90"/>
    </row>
    <row r="325150" spans="68:68" customFormat="1">
      <c r="BP325150" s="90"/>
    </row>
    <row r="325151" spans="68:68" customFormat="1">
      <c r="BP325151" s="90"/>
    </row>
    <row r="325152" spans="68:68" customFormat="1">
      <c r="BP325152" s="90"/>
    </row>
    <row r="325153" spans="68:68" customFormat="1">
      <c r="BP325153" s="90"/>
    </row>
    <row r="325154" spans="68:68" customFormat="1">
      <c r="BP325154" s="90"/>
    </row>
    <row r="325155" spans="68:68" customFormat="1">
      <c r="BP325155" s="90"/>
    </row>
    <row r="325156" spans="68:68" customFormat="1">
      <c r="BP325156" s="90"/>
    </row>
    <row r="325157" spans="68:68" customFormat="1">
      <c r="BP325157" s="90"/>
    </row>
    <row r="325158" spans="68:68" customFormat="1">
      <c r="BP325158" s="90"/>
    </row>
    <row r="325159" spans="68:68" customFormat="1">
      <c r="BP325159" s="90"/>
    </row>
    <row r="325160" spans="68:68" customFormat="1">
      <c r="BP325160" s="90"/>
    </row>
    <row r="325161" spans="68:68" customFormat="1">
      <c r="BP325161" s="90"/>
    </row>
    <row r="325162" spans="68:68" customFormat="1">
      <c r="BP325162" s="90"/>
    </row>
    <row r="325163" spans="68:68" customFormat="1">
      <c r="BP325163" s="90"/>
    </row>
    <row r="325164" spans="68:68" customFormat="1">
      <c r="BP325164" s="90"/>
    </row>
    <row r="325165" spans="68:68" customFormat="1">
      <c r="BP325165" s="90"/>
    </row>
    <row r="325166" spans="68:68" customFormat="1">
      <c r="BP325166" s="90"/>
    </row>
    <row r="325167" spans="68:68" customFormat="1">
      <c r="BP325167" s="90"/>
    </row>
    <row r="325168" spans="68:68" customFormat="1">
      <c r="BP325168" s="90"/>
    </row>
    <row r="325169" spans="68:68" customFormat="1">
      <c r="BP325169" s="90"/>
    </row>
    <row r="325170" spans="68:68" customFormat="1">
      <c r="BP325170" s="90"/>
    </row>
    <row r="325171" spans="68:68" customFormat="1">
      <c r="BP325171" s="90"/>
    </row>
    <row r="325172" spans="68:68" customFormat="1">
      <c r="BP325172" s="90"/>
    </row>
    <row r="325173" spans="68:68" customFormat="1">
      <c r="BP325173" s="90"/>
    </row>
    <row r="325174" spans="68:68" customFormat="1">
      <c r="BP325174" s="90"/>
    </row>
    <row r="325175" spans="68:68" customFormat="1">
      <c r="BP325175" s="90"/>
    </row>
    <row r="325176" spans="68:68" customFormat="1">
      <c r="BP325176" s="90"/>
    </row>
    <row r="325177" spans="68:68" customFormat="1">
      <c r="BP325177" s="90"/>
    </row>
    <row r="325178" spans="68:68" customFormat="1">
      <c r="BP325178" s="90"/>
    </row>
    <row r="325179" spans="68:68" customFormat="1">
      <c r="BP325179" s="90"/>
    </row>
    <row r="325180" spans="68:68" customFormat="1">
      <c r="BP325180" s="90"/>
    </row>
    <row r="325181" spans="68:68" customFormat="1">
      <c r="BP325181" s="90"/>
    </row>
    <row r="325182" spans="68:68" customFormat="1">
      <c r="BP325182" s="90"/>
    </row>
    <row r="325183" spans="68:68" customFormat="1">
      <c r="BP325183" s="90"/>
    </row>
    <row r="325184" spans="68:68" customFormat="1">
      <c r="BP325184" s="90"/>
    </row>
    <row r="325185" spans="68:68" customFormat="1">
      <c r="BP325185" s="90"/>
    </row>
    <row r="325186" spans="68:68" customFormat="1">
      <c r="BP325186" s="90"/>
    </row>
    <row r="325187" spans="68:68" customFormat="1">
      <c r="BP325187" s="90"/>
    </row>
    <row r="325188" spans="68:68" customFormat="1">
      <c r="BP325188" s="90"/>
    </row>
    <row r="325189" spans="68:68" customFormat="1">
      <c r="BP325189" s="90"/>
    </row>
    <row r="325190" spans="68:68" customFormat="1">
      <c r="BP325190" s="90"/>
    </row>
    <row r="325191" spans="68:68" customFormat="1">
      <c r="BP325191" s="90"/>
    </row>
    <row r="325192" spans="68:68" customFormat="1">
      <c r="BP325192" s="90"/>
    </row>
    <row r="325193" spans="68:68" customFormat="1">
      <c r="BP325193" s="90"/>
    </row>
    <row r="325194" spans="68:68" customFormat="1">
      <c r="BP325194" s="90"/>
    </row>
    <row r="325195" spans="68:68" customFormat="1">
      <c r="BP325195" s="90"/>
    </row>
    <row r="325196" spans="68:68" customFormat="1">
      <c r="BP325196" s="90"/>
    </row>
    <row r="325197" spans="68:68" customFormat="1">
      <c r="BP325197" s="90"/>
    </row>
    <row r="325198" spans="68:68" customFormat="1">
      <c r="BP325198" s="90"/>
    </row>
    <row r="325199" spans="68:68" customFormat="1">
      <c r="BP325199" s="90"/>
    </row>
    <row r="325200" spans="68:68" customFormat="1">
      <c r="BP325200" s="90"/>
    </row>
    <row r="325201" spans="68:68" customFormat="1">
      <c r="BP325201" s="90"/>
    </row>
    <row r="325202" spans="68:68" customFormat="1">
      <c r="BP325202" s="90"/>
    </row>
    <row r="325203" spans="68:68" customFormat="1">
      <c r="BP325203" s="90"/>
    </row>
    <row r="325204" spans="68:68" customFormat="1">
      <c r="BP325204" s="90"/>
    </row>
    <row r="325205" spans="68:68" customFormat="1">
      <c r="BP325205" s="90"/>
    </row>
    <row r="325206" spans="68:68" customFormat="1">
      <c r="BP325206" s="90"/>
    </row>
    <row r="325207" spans="68:68" customFormat="1">
      <c r="BP325207" s="90"/>
    </row>
    <row r="325208" spans="68:68" customFormat="1">
      <c r="BP325208" s="90"/>
    </row>
    <row r="325209" spans="68:68" customFormat="1">
      <c r="BP325209" s="90"/>
    </row>
    <row r="325210" spans="68:68" customFormat="1">
      <c r="BP325210" s="90"/>
    </row>
    <row r="325211" spans="68:68" customFormat="1">
      <c r="BP325211" s="90"/>
    </row>
    <row r="325212" spans="68:68" customFormat="1">
      <c r="BP325212" s="90"/>
    </row>
    <row r="325213" spans="68:68" customFormat="1">
      <c r="BP325213" s="90"/>
    </row>
    <row r="325214" spans="68:68" customFormat="1">
      <c r="BP325214" s="90"/>
    </row>
    <row r="325215" spans="68:68" customFormat="1">
      <c r="BP325215" s="90"/>
    </row>
    <row r="325216" spans="68:68" customFormat="1">
      <c r="BP325216" s="90"/>
    </row>
    <row r="325217" spans="68:68" customFormat="1">
      <c r="BP325217" s="90"/>
    </row>
    <row r="325218" spans="68:68" customFormat="1">
      <c r="BP325218" s="90"/>
    </row>
    <row r="325219" spans="68:68" customFormat="1">
      <c r="BP325219" s="90"/>
    </row>
    <row r="325220" spans="68:68" customFormat="1">
      <c r="BP325220" s="90"/>
    </row>
    <row r="325221" spans="68:68" customFormat="1">
      <c r="BP325221" s="90"/>
    </row>
    <row r="325222" spans="68:68" customFormat="1">
      <c r="BP325222" s="90"/>
    </row>
    <row r="325223" spans="68:68" customFormat="1">
      <c r="BP325223" s="90"/>
    </row>
    <row r="325224" spans="68:68" customFormat="1">
      <c r="BP325224" s="90"/>
    </row>
    <row r="325225" spans="68:68" customFormat="1">
      <c r="BP325225" s="90"/>
    </row>
    <row r="325226" spans="68:68" customFormat="1">
      <c r="BP325226" s="90"/>
    </row>
    <row r="325227" spans="68:68" customFormat="1">
      <c r="BP325227" s="90"/>
    </row>
    <row r="325228" spans="68:68" customFormat="1">
      <c r="BP325228" s="90"/>
    </row>
    <row r="325229" spans="68:68" customFormat="1">
      <c r="BP325229" s="90"/>
    </row>
    <row r="325230" spans="68:68" customFormat="1">
      <c r="BP325230" s="90"/>
    </row>
    <row r="325231" spans="68:68" customFormat="1">
      <c r="BP325231" s="90"/>
    </row>
    <row r="325232" spans="68:68" customFormat="1">
      <c r="BP325232" s="90"/>
    </row>
    <row r="325233" spans="68:68" customFormat="1">
      <c r="BP325233" s="90"/>
    </row>
    <row r="325234" spans="68:68" customFormat="1">
      <c r="BP325234" s="90"/>
    </row>
    <row r="325235" spans="68:68" customFormat="1">
      <c r="BP325235" s="90"/>
    </row>
    <row r="325236" spans="68:68" customFormat="1">
      <c r="BP325236" s="90"/>
    </row>
    <row r="325237" spans="68:68" customFormat="1">
      <c r="BP325237" s="90"/>
    </row>
    <row r="325238" spans="68:68" customFormat="1">
      <c r="BP325238" s="90"/>
    </row>
    <row r="325239" spans="68:68" customFormat="1">
      <c r="BP325239" s="90"/>
    </row>
    <row r="325240" spans="68:68" customFormat="1">
      <c r="BP325240" s="90"/>
    </row>
    <row r="325241" spans="68:68" customFormat="1">
      <c r="BP325241" s="90"/>
    </row>
    <row r="325242" spans="68:68" customFormat="1">
      <c r="BP325242" s="90"/>
    </row>
    <row r="325243" spans="68:68" customFormat="1">
      <c r="BP325243" s="90"/>
    </row>
    <row r="325244" spans="68:68" customFormat="1">
      <c r="BP325244" s="90"/>
    </row>
    <row r="325245" spans="68:68" customFormat="1">
      <c r="BP325245" s="90"/>
    </row>
    <row r="325246" spans="68:68" customFormat="1">
      <c r="BP325246" s="90"/>
    </row>
    <row r="325247" spans="68:68" customFormat="1">
      <c r="BP325247" s="90"/>
    </row>
    <row r="325248" spans="68:68" customFormat="1">
      <c r="BP325248" s="90"/>
    </row>
    <row r="325249" spans="68:68" customFormat="1">
      <c r="BP325249" s="90"/>
    </row>
    <row r="325250" spans="68:68" customFormat="1">
      <c r="BP325250" s="90"/>
    </row>
    <row r="325251" spans="68:68" customFormat="1">
      <c r="BP325251" s="90"/>
    </row>
    <row r="325252" spans="68:68" customFormat="1">
      <c r="BP325252" s="90"/>
    </row>
    <row r="325253" spans="68:68" customFormat="1">
      <c r="BP325253" s="90"/>
    </row>
    <row r="325254" spans="68:68" customFormat="1">
      <c r="BP325254" s="90"/>
    </row>
    <row r="325255" spans="68:68" customFormat="1">
      <c r="BP325255" s="90"/>
    </row>
    <row r="325256" spans="68:68" customFormat="1">
      <c r="BP325256" s="90"/>
    </row>
    <row r="325257" spans="68:68" customFormat="1">
      <c r="BP325257" s="90"/>
    </row>
    <row r="325258" spans="68:68" customFormat="1">
      <c r="BP325258" s="90"/>
    </row>
    <row r="325259" spans="68:68" customFormat="1">
      <c r="BP325259" s="90"/>
    </row>
    <row r="325260" spans="68:68" customFormat="1">
      <c r="BP325260" s="90"/>
    </row>
    <row r="325261" spans="68:68" customFormat="1">
      <c r="BP325261" s="90"/>
    </row>
    <row r="325262" spans="68:68" customFormat="1">
      <c r="BP325262" s="90"/>
    </row>
    <row r="325263" spans="68:68" customFormat="1">
      <c r="BP325263" s="90"/>
    </row>
    <row r="325264" spans="68:68" customFormat="1">
      <c r="BP325264" s="90"/>
    </row>
    <row r="325265" spans="68:68" customFormat="1">
      <c r="BP325265" s="90"/>
    </row>
    <row r="325266" spans="68:68" customFormat="1">
      <c r="BP325266" s="90"/>
    </row>
    <row r="325267" spans="68:68" customFormat="1">
      <c r="BP325267" s="90"/>
    </row>
    <row r="325268" spans="68:68" customFormat="1">
      <c r="BP325268" s="90"/>
    </row>
    <row r="325269" spans="68:68" customFormat="1">
      <c r="BP325269" s="90"/>
    </row>
    <row r="325270" spans="68:68" customFormat="1">
      <c r="BP325270" s="90"/>
    </row>
    <row r="325271" spans="68:68" customFormat="1">
      <c r="BP325271" s="90"/>
    </row>
    <row r="325272" spans="68:68" customFormat="1">
      <c r="BP325272" s="90"/>
    </row>
    <row r="325273" spans="68:68" customFormat="1">
      <c r="BP325273" s="90"/>
    </row>
    <row r="325274" spans="68:68" customFormat="1">
      <c r="BP325274" s="90"/>
    </row>
    <row r="325275" spans="68:68" customFormat="1">
      <c r="BP325275" s="90"/>
    </row>
    <row r="325276" spans="68:68" customFormat="1">
      <c r="BP325276" s="90"/>
    </row>
    <row r="325277" spans="68:68" customFormat="1">
      <c r="BP325277" s="90"/>
    </row>
    <row r="325278" spans="68:68" customFormat="1">
      <c r="BP325278" s="90"/>
    </row>
    <row r="325279" spans="68:68" customFormat="1">
      <c r="BP325279" s="90"/>
    </row>
    <row r="325280" spans="68:68" customFormat="1">
      <c r="BP325280" s="90"/>
    </row>
    <row r="325281" spans="68:68" customFormat="1">
      <c r="BP325281" s="90"/>
    </row>
    <row r="325282" spans="68:68" customFormat="1">
      <c r="BP325282" s="90"/>
    </row>
    <row r="325283" spans="68:68" customFormat="1">
      <c r="BP325283" s="90"/>
    </row>
    <row r="325284" spans="68:68" customFormat="1">
      <c r="BP325284" s="90"/>
    </row>
    <row r="325285" spans="68:68" customFormat="1">
      <c r="BP325285" s="90"/>
    </row>
    <row r="325286" spans="68:68" customFormat="1">
      <c r="BP325286" s="90"/>
    </row>
    <row r="325287" spans="68:68" customFormat="1">
      <c r="BP325287" s="90"/>
    </row>
    <row r="325288" spans="68:68" customFormat="1">
      <c r="BP325288" s="90"/>
    </row>
    <row r="325289" spans="68:68" customFormat="1">
      <c r="BP325289" s="90"/>
    </row>
    <row r="325290" spans="68:68" customFormat="1">
      <c r="BP325290" s="90"/>
    </row>
    <row r="325291" spans="68:68" customFormat="1">
      <c r="BP325291" s="90"/>
    </row>
    <row r="325292" spans="68:68" customFormat="1">
      <c r="BP325292" s="90"/>
    </row>
    <row r="325293" spans="68:68" customFormat="1">
      <c r="BP325293" s="90"/>
    </row>
    <row r="325294" spans="68:68" customFormat="1">
      <c r="BP325294" s="90"/>
    </row>
    <row r="325295" spans="68:68" customFormat="1">
      <c r="BP325295" s="90"/>
    </row>
    <row r="325296" spans="68:68" customFormat="1">
      <c r="BP325296" s="90"/>
    </row>
    <row r="325297" spans="68:68" customFormat="1">
      <c r="BP325297" s="90"/>
    </row>
    <row r="325298" spans="68:68" customFormat="1">
      <c r="BP325298" s="90"/>
    </row>
    <row r="325299" spans="68:68" customFormat="1">
      <c r="BP325299" s="90"/>
    </row>
    <row r="325300" spans="68:68" customFormat="1">
      <c r="BP325300" s="90"/>
    </row>
    <row r="325301" spans="68:68" customFormat="1">
      <c r="BP325301" s="90"/>
    </row>
    <row r="325302" spans="68:68" customFormat="1">
      <c r="BP325302" s="90"/>
    </row>
    <row r="325303" spans="68:68" customFormat="1">
      <c r="BP325303" s="90"/>
    </row>
    <row r="325304" spans="68:68" customFormat="1">
      <c r="BP325304" s="90"/>
    </row>
    <row r="325305" spans="68:68" customFormat="1">
      <c r="BP325305" s="90"/>
    </row>
    <row r="325306" spans="68:68" customFormat="1">
      <c r="BP325306" s="90"/>
    </row>
    <row r="325307" spans="68:68" customFormat="1">
      <c r="BP325307" s="90"/>
    </row>
    <row r="325308" spans="68:68" customFormat="1">
      <c r="BP325308" s="90"/>
    </row>
    <row r="325309" spans="68:68" customFormat="1">
      <c r="BP325309" s="90"/>
    </row>
    <row r="325310" spans="68:68" customFormat="1">
      <c r="BP325310" s="90"/>
    </row>
    <row r="325311" spans="68:68" customFormat="1">
      <c r="BP325311" s="90"/>
    </row>
    <row r="325312" spans="68:68" customFormat="1">
      <c r="BP325312" s="90"/>
    </row>
    <row r="325313" spans="68:68" customFormat="1">
      <c r="BP325313" s="90"/>
    </row>
    <row r="325314" spans="68:68" customFormat="1">
      <c r="BP325314" s="90"/>
    </row>
    <row r="325315" spans="68:68" customFormat="1">
      <c r="BP325315" s="90"/>
    </row>
    <row r="325316" spans="68:68" customFormat="1">
      <c r="BP325316" s="90"/>
    </row>
    <row r="325317" spans="68:68" customFormat="1">
      <c r="BP325317" s="90"/>
    </row>
    <row r="325318" spans="68:68" customFormat="1">
      <c r="BP325318" s="90"/>
    </row>
    <row r="325319" spans="68:68" customFormat="1">
      <c r="BP325319" s="90"/>
    </row>
    <row r="325320" spans="68:68" customFormat="1">
      <c r="BP325320" s="90"/>
    </row>
    <row r="325321" spans="68:68" customFormat="1">
      <c r="BP325321" s="90"/>
    </row>
    <row r="325322" spans="68:68" customFormat="1">
      <c r="BP325322" s="90"/>
    </row>
    <row r="325323" spans="68:68" customFormat="1">
      <c r="BP325323" s="90"/>
    </row>
    <row r="325324" spans="68:68" customFormat="1">
      <c r="BP325324" s="90"/>
    </row>
    <row r="325325" spans="68:68" customFormat="1">
      <c r="BP325325" s="90"/>
    </row>
    <row r="325326" spans="68:68" customFormat="1">
      <c r="BP325326" s="90"/>
    </row>
    <row r="325327" spans="68:68" customFormat="1">
      <c r="BP325327" s="90"/>
    </row>
    <row r="325328" spans="68:68" customFormat="1">
      <c r="BP325328" s="90"/>
    </row>
    <row r="325329" spans="68:68" customFormat="1">
      <c r="BP325329" s="90"/>
    </row>
    <row r="325330" spans="68:68" customFormat="1">
      <c r="BP325330" s="90"/>
    </row>
    <row r="325331" spans="68:68" customFormat="1">
      <c r="BP325331" s="90"/>
    </row>
    <row r="325332" spans="68:68" customFormat="1">
      <c r="BP325332" s="90"/>
    </row>
    <row r="325333" spans="68:68" customFormat="1">
      <c r="BP325333" s="90"/>
    </row>
    <row r="325334" spans="68:68" customFormat="1">
      <c r="BP325334" s="90"/>
    </row>
    <row r="325335" spans="68:68" customFormat="1">
      <c r="BP325335" s="90"/>
    </row>
    <row r="325336" spans="68:68" customFormat="1">
      <c r="BP325336" s="90"/>
    </row>
    <row r="325337" spans="68:68" customFormat="1">
      <c r="BP325337" s="90"/>
    </row>
    <row r="325338" spans="68:68" customFormat="1">
      <c r="BP325338" s="90"/>
    </row>
    <row r="325339" spans="68:68" customFormat="1">
      <c r="BP325339" s="90"/>
    </row>
    <row r="325340" spans="68:68" customFormat="1">
      <c r="BP325340" s="90"/>
    </row>
    <row r="325341" spans="68:68" customFormat="1">
      <c r="BP325341" s="90"/>
    </row>
    <row r="325342" spans="68:68" customFormat="1">
      <c r="BP325342" s="90"/>
    </row>
    <row r="325343" spans="68:68" customFormat="1">
      <c r="BP325343" s="90"/>
    </row>
    <row r="325344" spans="68:68" customFormat="1">
      <c r="BP325344" s="90"/>
    </row>
    <row r="325345" spans="68:68" customFormat="1">
      <c r="BP325345" s="90"/>
    </row>
    <row r="325346" spans="68:68" customFormat="1">
      <c r="BP325346" s="90"/>
    </row>
    <row r="325347" spans="68:68" customFormat="1">
      <c r="BP325347" s="90"/>
    </row>
    <row r="325348" spans="68:68" customFormat="1">
      <c r="BP325348" s="90"/>
    </row>
    <row r="325349" spans="68:68" customFormat="1">
      <c r="BP325349" s="90"/>
    </row>
    <row r="325350" spans="68:68" customFormat="1">
      <c r="BP325350" s="90"/>
    </row>
    <row r="325351" spans="68:68" customFormat="1">
      <c r="BP325351" s="90"/>
    </row>
    <row r="325352" spans="68:68" customFormat="1">
      <c r="BP325352" s="90"/>
    </row>
    <row r="325353" spans="68:68" customFormat="1">
      <c r="BP325353" s="90"/>
    </row>
    <row r="325354" spans="68:68" customFormat="1">
      <c r="BP325354" s="90"/>
    </row>
    <row r="325355" spans="68:68" customFormat="1">
      <c r="BP325355" s="90"/>
    </row>
    <row r="325356" spans="68:68" customFormat="1">
      <c r="BP325356" s="90"/>
    </row>
    <row r="325357" spans="68:68" customFormat="1">
      <c r="BP325357" s="90"/>
    </row>
    <row r="325358" spans="68:68" customFormat="1">
      <c r="BP325358" s="90"/>
    </row>
    <row r="325359" spans="68:68" customFormat="1">
      <c r="BP325359" s="90"/>
    </row>
    <row r="325360" spans="68:68" customFormat="1">
      <c r="BP325360" s="90"/>
    </row>
    <row r="325361" spans="68:68" customFormat="1">
      <c r="BP325361" s="90"/>
    </row>
    <row r="325362" spans="68:68" customFormat="1">
      <c r="BP325362" s="90"/>
    </row>
    <row r="325363" spans="68:68" customFormat="1">
      <c r="BP325363" s="90"/>
    </row>
    <row r="325364" spans="68:68" customFormat="1">
      <c r="BP325364" s="90"/>
    </row>
    <row r="325365" spans="68:68" customFormat="1">
      <c r="BP325365" s="90"/>
    </row>
    <row r="325366" spans="68:68" customFormat="1">
      <c r="BP325366" s="90"/>
    </row>
    <row r="325367" spans="68:68" customFormat="1">
      <c r="BP325367" s="90"/>
    </row>
    <row r="325368" spans="68:68" customFormat="1">
      <c r="BP325368" s="90"/>
    </row>
    <row r="325369" spans="68:68" customFormat="1">
      <c r="BP325369" s="90"/>
    </row>
    <row r="325370" spans="68:68" customFormat="1">
      <c r="BP325370" s="90"/>
    </row>
    <row r="325371" spans="68:68" customFormat="1">
      <c r="BP325371" s="90"/>
    </row>
    <row r="325372" spans="68:68" customFormat="1">
      <c r="BP325372" s="90"/>
    </row>
    <row r="325373" spans="68:68" customFormat="1">
      <c r="BP325373" s="90"/>
    </row>
    <row r="325374" spans="68:68" customFormat="1">
      <c r="BP325374" s="90"/>
    </row>
    <row r="325375" spans="68:68" customFormat="1">
      <c r="BP325375" s="90"/>
    </row>
    <row r="325376" spans="68:68" customFormat="1">
      <c r="BP325376" s="90"/>
    </row>
    <row r="325377" spans="68:68" customFormat="1">
      <c r="BP325377" s="90"/>
    </row>
    <row r="325378" spans="68:68" customFormat="1">
      <c r="BP325378" s="90"/>
    </row>
    <row r="325379" spans="68:68" customFormat="1">
      <c r="BP325379" s="90"/>
    </row>
    <row r="325380" spans="68:68" customFormat="1">
      <c r="BP325380" s="90"/>
    </row>
    <row r="325381" spans="68:68" customFormat="1">
      <c r="BP325381" s="90"/>
    </row>
    <row r="325382" spans="68:68" customFormat="1">
      <c r="BP325382" s="90"/>
    </row>
    <row r="325383" spans="68:68" customFormat="1">
      <c r="BP325383" s="90"/>
    </row>
    <row r="325384" spans="68:68" customFormat="1">
      <c r="BP325384" s="90"/>
    </row>
    <row r="325385" spans="68:68" customFormat="1">
      <c r="BP325385" s="90"/>
    </row>
    <row r="325386" spans="68:68" customFormat="1">
      <c r="BP325386" s="90"/>
    </row>
    <row r="325387" spans="68:68" customFormat="1">
      <c r="BP325387" s="90"/>
    </row>
    <row r="325388" spans="68:68" customFormat="1">
      <c r="BP325388" s="90"/>
    </row>
    <row r="325389" spans="68:68" customFormat="1">
      <c r="BP325389" s="90"/>
    </row>
    <row r="325390" spans="68:68" customFormat="1">
      <c r="BP325390" s="90"/>
    </row>
    <row r="325391" spans="68:68" customFormat="1">
      <c r="BP325391" s="90"/>
    </row>
    <row r="325392" spans="68:68" customFormat="1">
      <c r="BP325392" s="90"/>
    </row>
    <row r="325393" spans="68:68" customFormat="1">
      <c r="BP325393" s="90"/>
    </row>
    <row r="325394" spans="68:68" customFormat="1">
      <c r="BP325394" s="90"/>
    </row>
    <row r="325395" spans="68:68" customFormat="1">
      <c r="BP325395" s="90"/>
    </row>
    <row r="325396" spans="68:68" customFormat="1">
      <c r="BP325396" s="90"/>
    </row>
    <row r="325397" spans="68:68" customFormat="1">
      <c r="BP325397" s="90"/>
    </row>
    <row r="325398" spans="68:68" customFormat="1">
      <c r="BP325398" s="90"/>
    </row>
    <row r="325399" spans="68:68" customFormat="1">
      <c r="BP325399" s="90"/>
    </row>
    <row r="325400" spans="68:68" customFormat="1">
      <c r="BP325400" s="90"/>
    </row>
    <row r="325401" spans="68:68" customFormat="1">
      <c r="BP325401" s="90"/>
    </row>
    <row r="325402" spans="68:68" customFormat="1">
      <c r="BP325402" s="90"/>
    </row>
    <row r="325403" spans="68:68" customFormat="1">
      <c r="BP325403" s="90"/>
    </row>
    <row r="325404" spans="68:68" customFormat="1">
      <c r="BP325404" s="90"/>
    </row>
    <row r="325405" spans="68:68" customFormat="1">
      <c r="BP325405" s="90"/>
    </row>
    <row r="325406" spans="68:68" customFormat="1">
      <c r="BP325406" s="90"/>
    </row>
    <row r="325407" spans="68:68" customFormat="1">
      <c r="BP325407" s="90"/>
    </row>
    <row r="325408" spans="68:68" customFormat="1">
      <c r="BP325408" s="90"/>
    </row>
    <row r="325409" spans="68:68" customFormat="1">
      <c r="BP325409" s="90"/>
    </row>
    <row r="325410" spans="68:68" customFormat="1">
      <c r="BP325410" s="90"/>
    </row>
    <row r="325411" spans="68:68" customFormat="1">
      <c r="BP325411" s="90"/>
    </row>
    <row r="325412" spans="68:68" customFormat="1">
      <c r="BP325412" s="90"/>
    </row>
    <row r="325413" spans="68:68" customFormat="1">
      <c r="BP325413" s="90"/>
    </row>
    <row r="325414" spans="68:68" customFormat="1">
      <c r="BP325414" s="90"/>
    </row>
    <row r="325415" spans="68:68" customFormat="1">
      <c r="BP325415" s="90"/>
    </row>
    <row r="325416" spans="68:68" customFormat="1">
      <c r="BP325416" s="90"/>
    </row>
    <row r="325417" spans="68:68" customFormat="1">
      <c r="BP325417" s="90"/>
    </row>
    <row r="325418" spans="68:68" customFormat="1">
      <c r="BP325418" s="90"/>
    </row>
    <row r="325419" spans="68:68" customFormat="1">
      <c r="BP325419" s="90"/>
    </row>
    <row r="325420" spans="68:68" customFormat="1">
      <c r="BP325420" s="90"/>
    </row>
    <row r="325421" spans="68:68" customFormat="1">
      <c r="BP325421" s="90"/>
    </row>
    <row r="325422" spans="68:68" customFormat="1">
      <c r="BP325422" s="90"/>
    </row>
    <row r="325423" spans="68:68" customFormat="1">
      <c r="BP325423" s="90"/>
    </row>
    <row r="325424" spans="68:68" customFormat="1">
      <c r="BP325424" s="90"/>
    </row>
    <row r="325425" spans="68:68" customFormat="1">
      <c r="BP325425" s="90"/>
    </row>
    <row r="325426" spans="68:68" customFormat="1">
      <c r="BP325426" s="90"/>
    </row>
    <row r="325427" spans="68:68" customFormat="1">
      <c r="BP325427" s="90"/>
    </row>
    <row r="325428" spans="68:68" customFormat="1">
      <c r="BP325428" s="90"/>
    </row>
    <row r="325429" spans="68:68" customFormat="1">
      <c r="BP325429" s="90"/>
    </row>
    <row r="325430" spans="68:68" customFormat="1">
      <c r="BP325430" s="90"/>
    </row>
    <row r="325431" spans="68:68" customFormat="1">
      <c r="BP325431" s="90"/>
    </row>
    <row r="325432" spans="68:68" customFormat="1">
      <c r="BP325432" s="90"/>
    </row>
    <row r="325433" spans="68:68" customFormat="1">
      <c r="BP325433" s="90"/>
    </row>
    <row r="325434" spans="68:68" customFormat="1">
      <c r="BP325434" s="90"/>
    </row>
    <row r="325435" spans="68:68" customFormat="1">
      <c r="BP325435" s="90"/>
    </row>
    <row r="325436" spans="68:68" customFormat="1">
      <c r="BP325436" s="90"/>
    </row>
    <row r="325437" spans="68:68" customFormat="1">
      <c r="BP325437" s="90"/>
    </row>
    <row r="325438" spans="68:68" customFormat="1">
      <c r="BP325438" s="90"/>
    </row>
    <row r="325439" spans="68:68" customFormat="1">
      <c r="BP325439" s="90"/>
    </row>
    <row r="325440" spans="68:68" customFormat="1">
      <c r="BP325440" s="90"/>
    </row>
    <row r="325441" spans="68:68" customFormat="1">
      <c r="BP325441" s="90"/>
    </row>
    <row r="325442" spans="68:68" customFormat="1">
      <c r="BP325442" s="90"/>
    </row>
    <row r="325443" spans="68:68" customFormat="1">
      <c r="BP325443" s="90"/>
    </row>
    <row r="325444" spans="68:68" customFormat="1">
      <c r="BP325444" s="90"/>
    </row>
    <row r="325445" spans="68:68" customFormat="1">
      <c r="BP325445" s="90"/>
    </row>
    <row r="325446" spans="68:68" customFormat="1">
      <c r="BP325446" s="90"/>
    </row>
    <row r="325447" spans="68:68" customFormat="1">
      <c r="BP325447" s="90"/>
    </row>
    <row r="325448" spans="68:68" customFormat="1">
      <c r="BP325448" s="90"/>
    </row>
    <row r="325449" spans="68:68" customFormat="1">
      <c r="BP325449" s="90"/>
    </row>
    <row r="325450" spans="68:68" customFormat="1">
      <c r="BP325450" s="90"/>
    </row>
    <row r="325451" spans="68:68" customFormat="1">
      <c r="BP325451" s="90"/>
    </row>
    <row r="325452" spans="68:68" customFormat="1">
      <c r="BP325452" s="90"/>
    </row>
    <row r="325453" spans="68:68" customFormat="1">
      <c r="BP325453" s="90"/>
    </row>
    <row r="325454" spans="68:68" customFormat="1">
      <c r="BP325454" s="90"/>
    </row>
    <row r="325455" spans="68:68" customFormat="1">
      <c r="BP325455" s="90"/>
    </row>
    <row r="325456" spans="68:68" customFormat="1">
      <c r="BP325456" s="90"/>
    </row>
    <row r="325457" spans="68:68" customFormat="1">
      <c r="BP325457" s="90"/>
    </row>
    <row r="325458" spans="68:68" customFormat="1">
      <c r="BP325458" s="90"/>
    </row>
    <row r="325459" spans="68:68" customFormat="1">
      <c r="BP325459" s="90"/>
    </row>
    <row r="325460" spans="68:68" customFormat="1">
      <c r="BP325460" s="90"/>
    </row>
    <row r="325461" spans="68:68" customFormat="1">
      <c r="BP325461" s="90"/>
    </row>
    <row r="325462" spans="68:68" customFormat="1">
      <c r="BP325462" s="90"/>
    </row>
    <row r="325463" spans="68:68" customFormat="1">
      <c r="BP325463" s="90"/>
    </row>
    <row r="325464" spans="68:68" customFormat="1">
      <c r="BP325464" s="90"/>
    </row>
    <row r="325465" spans="68:68" customFormat="1">
      <c r="BP325465" s="90"/>
    </row>
    <row r="325466" spans="68:68" customFormat="1">
      <c r="BP325466" s="90"/>
    </row>
    <row r="325467" spans="68:68" customFormat="1">
      <c r="BP325467" s="90"/>
    </row>
    <row r="325468" spans="68:68" customFormat="1">
      <c r="BP325468" s="90"/>
    </row>
    <row r="325469" spans="68:68" customFormat="1">
      <c r="BP325469" s="90"/>
    </row>
    <row r="325470" spans="68:68" customFormat="1">
      <c r="BP325470" s="90"/>
    </row>
    <row r="325471" spans="68:68" customFormat="1">
      <c r="BP325471" s="90"/>
    </row>
    <row r="325472" spans="68:68" customFormat="1">
      <c r="BP325472" s="90"/>
    </row>
    <row r="325473" spans="68:68" customFormat="1">
      <c r="BP325473" s="90"/>
    </row>
    <row r="325474" spans="68:68" customFormat="1">
      <c r="BP325474" s="90"/>
    </row>
    <row r="325475" spans="68:68" customFormat="1">
      <c r="BP325475" s="90"/>
    </row>
    <row r="325476" spans="68:68" customFormat="1">
      <c r="BP325476" s="90"/>
    </row>
    <row r="325477" spans="68:68" customFormat="1">
      <c r="BP325477" s="90"/>
    </row>
    <row r="325478" spans="68:68" customFormat="1">
      <c r="BP325478" s="90"/>
    </row>
    <row r="325479" spans="68:68" customFormat="1">
      <c r="BP325479" s="90"/>
    </row>
    <row r="325480" spans="68:68" customFormat="1">
      <c r="BP325480" s="90"/>
    </row>
    <row r="325481" spans="68:68" customFormat="1">
      <c r="BP325481" s="90"/>
    </row>
    <row r="325482" spans="68:68" customFormat="1">
      <c r="BP325482" s="90"/>
    </row>
    <row r="325483" spans="68:68" customFormat="1">
      <c r="BP325483" s="90"/>
    </row>
    <row r="325484" spans="68:68" customFormat="1">
      <c r="BP325484" s="90"/>
    </row>
    <row r="325485" spans="68:68" customFormat="1">
      <c r="BP325485" s="90"/>
    </row>
    <row r="325486" spans="68:68" customFormat="1">
      <c r="BP325486" s="90"/>
    </row>
    <row r="325487" spans="68:68" customFormat="1">
      <c r="BP325487" s="90"/>
    </row>
    <row r="325488" spans="68:68" customFormat="1">
      <c r="BP325488" s="90"/>
    </row>
    <row r="325489" spans="68:68" customFormat="1">
      <c r="BP325489" s="90"/>
    </row>
    <row r="325490" spans="68:68" customFormat="1">
      <c r="BP325490" s="90"/>
    </row>
    <row r="325491" spans="68:68" customFormat="1">
      <c r="BP325491" s="90"/>
    </row>
    <row r="325492" spans="68:68" customFormat="1">
      <c r="BP325492" s="90"/>
    </row>
    <row r="325493" spans="68:68" customFormat="1">
      <c r="BP325493" s="90"/>
    </row>
    <row r="325494" spans="68:68" customFormat="1">
      <c r="BP325494" s="90"/>
    </row>
    <row r="325495" spans="68:68" customFormat="1">
      <c r="BP325495" s="90"/>
    </row>
    <row r="325496" spans="68:68" customFormat="1">
      <c r="BP325496" s="90"/>
    </row>
    <row r="325497" spans="68:68" customFormat="1">
      <c r="BP325497" s="90"/>
    </row>
    <row r="325498" spans="68:68" customFormat="1">
      <c r="BP325498" s="90"/>
    </row>
    <row r="325499" spans="68:68" customFormat="1">
      <c r="BP325499" s="90"/>
    </row>
    <row r="325500" spans="68:68" customFormat="1">
      <c r="BP325500" s="90"/>
    </row>
    <row r="325501" spans="68:68" customFormat="1">
      <c r="BP325501" s="90"/>
    </row>
    <row r="325502" spans="68:68" customFormat="1">
      <c r="BP325502" s="90"/>
    </row>
    <row r="325503" spans="68:68" customFormat="1">
      <c r="BP325503" s="90"/>
    </row>
    <row r="325504" spans="68:68" customFormat="1">
      <c r="BP325504" s="90"/>
    </row>
    <row r="325505" spans="68:68" customFormat="1">
      <c r="BP325505" s="90"/>
    </row>
    <row r="325506" spans="68:68" customFormat="1">
      <c r="BP325506" s="90"/>
    </row>
    <row r="325507" spans="68:68" customFormat="1">
      <c r="BP325507" s="90"/>
    </row>
    <row r="325508" spans="68:68" customFormat="1">
      <c r="BP325508" s="90"/>
    </row>
    <row r="325509" spans="68:68" customFormat="1">
      <c r="BP325509" s="90"/>
    </row>
    <row r="325510" spans="68:68" customFormat="1">
      <c r="BP325510" s="90"/>
    </row>
    <row r="325511" spans="68:68" customFormat="1">
      <c r="BP325511" s="90"/>
    </row>
    <row r="325512" spans="68:68" customFormat="1">
      <c r="BP325512" s="90"/>
    </row>
    <row r="325513" spans="68:68" customFormat="1">
      <c r="BP325513" s="90"/>
    </row>
    <row r="325514" spans="68:68" customFormat="1">
      <c r="BP325514" s="90"/>
    </row>
    <row r="325515" spans="68:68" customFormat="1">
      <c r="BP325515" s="90"/>
    </row>
    <row r="325516" spans="68:68" customFormat="1">
      <c r="BP325516" s="90"/>
    </row>
    <row r="325517" spans="68:68" customFormat="1">
      <c r="BP325517" s="90"/>
    </row>
    <row r="325518" spans="68:68" customFormat="1">
      <c r="BP325518" s="90"/>
    </row>
    <row r="325519" spans="68:68" customFormat="1">
      <c r="BP325519" s="90"/>
    </row>
    <row r="325520" spans="68:68" customFormat="1">
      <c r="BP325520" s="90"/>
    </row>
    <row r="325521" spans="68:68" customFormat="1">
      <c r="BP325521" s="90"/>
    </row>
    <row r="325522" spans="68:68" customFormat="1">
      <c r="BP325522" s="90"/>
    </row>
    <row r="325523" spans="68:68" customFormat="1">
      <c r="BP325523" s="90"/>
    </row>
    <row r="325524" spans="68:68" customFormat="1">
      <c r="BP325524" s="90"/>
    </row>
    <row r="325525" spans="68:68" customFormat="1">
      <c r="BP325525" s="90"/>
    </row>
    <row r="325526" spans="68:68" customFormat="1">
      <c r="BP325526" s="90"/>
    </row>
    <row r="325527" spans="68:68" customFormat="1">
      <c r="BP325527" s="90"/>
    </row>
    <row r="325528" spans="68:68" customFormat="1">
      <c r="BP325528" s="90"/>
    </row>
    <row r="325529" spans="68:68" customFormat="1">
      <c r="BP325529" s="90"/>
    </row>
    <row r="325530" spans="68:68" customFormat="1">
      <c r="BP325530" s="90"/>
    </row>
    <row r="325531" spans="68:68" customFormat="1">
      <c r="BP325531" s="90"/>
    </row>
    <row r="325532" spans="68:68" customFormat="1">
      <c r="BP325532" s="90"/>
    </row>
    <row r="325533" spans="68:68" customFormat="1">
      <c r="BP325533" s="90"/>
    </row>
    <row r="325534" spans="68:68" customFormat="1">
      <c r="BP325534" s="90"/>
    </row>
    <row r="325535" spans="68:68" customFormat="1">
      <c r="BP325535" s="90"/>
    </row>
    <row r="325536" spans="68:68" customFormat="1">
      <c r="BP325536" s="90"/>
    </row>
    <row r="325537" spans="68:68" customFormat="1">
      <c r="BP325537" s="90"/>
    </row>
    <row r="325538" spans="68:68" customFormat="1">
      <c r="BP325538" s="90"/>
    </row>
    <row r="325539" spans="68:68" customFormat="1">
      <c r="BP325539" s="90"/>
    </row>
    <row r="325540" spans="68:68" customFormat="1">
      <c r="BP325540" s="90"/>
    </row>
    <row r="325541" spans="68:68" customFormat="1">
      <c r="BP325541" s="90"/>
    </row>
    <row r="325542" spans="68:68" customFormat="1">
      <c r="BP325542" s="90"/>
    </row>
    <row r="325543" spans="68:68" customFormat="1">
      <c r="BP325543" s="90"/>
    </row>
    <row r="325544" spans="68:68" customFormat="1">
      <c r="BP325544" s="90"/>
    </row>
    <row r="325545" spans="68:68" customFormat="1">
      <c r="BP325545" s="90"/>
    </row>
    <row r="325546" spans="68:68" customFormat="1">
      <c r="BP325546" s="90"/>
    </row>
    <row r="325547" spans="68:68" customFormat="1">
      <c r="BP325547" s="90"/>
    </row>
    <row r="325548" spans="68:68" customFormat="1">
      <c r="BP325548" s="90"/>
    </row>
    <row r="325549" spans="68:68" customFormat="1">
      <c r="BP325549" s="90"/>
    </row>
    <row r="325550" spans="68:68" customFormat="1">
      <c r="BP325550" s="90"/>
    </row>
    <row r="325551" spans="68:68" customFormat="1">
      <c r="BP325551" s="90"/>
    </row>
    <row r="325552" spans="68:68" customFormat="1">
      <c r="BP325552" s="90"/>
    </row>
    <row r="325553" spans="68:68" customFormat="1">
      <c r="BP325553" s="90"/>
    </row>
    <row r="325554" spans="68:68" customFormat="1">
      <c r="BP325554" s="90"/>
    </row>
    <row r="325555" spans="68:68" customFormat="1">
      <c r="BP325555" s="90"/>
    </row>
    <row r="325556" spans="68:68" customFormat="1">
      <c r="BP325556" s="90"/>
    </row>
    <row r="325557" spans="68:68" customFormat="1">
      <c r="BP325557" s="90"/>
    </row>
    <row r="325558" spans="68:68" customFormat="1">
      <c r="BP325558" s="90"/>
    </row>
    <row r="325559" spans="68:68" customFormat="1">
      <c r="BP325559" s="90"/>
    </row>
    <row r="325560" spans="68:68" customFormat="1">
      <c r="BP325560" s="90"/>
    </row>
    <row r="325561" spans="68:68" customFormat="1">
      <c r="BP325561" s="90"/>
    </row>
    <row r="325562" spans="68:68" customFormat="1">
      <c r="BP325562" s="90"/>
    </row>
    <row r="325563" spans="68:68" customFormat="1">
      <c r="BP325563" s="90"/>
    </row>
    <row r="325564" spans="68:68" customFormat="1">
      <c r="BP325564" s="90"/>
    </row>
    <row r="325565" spans="68:68" customFormat="1">
      <c r="BP325565" s="90"/>
    </row>
    <row r="325566" spans="68:68" customFormat="1">
      <c r="BP325566" s="90"/>
    </row>
    <row r="325567" spans="68:68" customFormat="1">
      <c r="BP325567" s="90"/>
    </row>
    <row r="325568" spans="68:68" customFormat="1">
      <c r="BP325568" s="90"/>
    </row>
    <row r="325569" spans="68:68" customFormat="1">
      <c r="BP325569" s="90"/>
    </row>
    <row r="325570" spans="68:68" customFormat="1">
      <c r="BP325570" s="90"/>
    </row>
    <row r="325571" spans="68:68" customFormat="1">
      <c r="BP325571" s="90"/>
    </row>
    <row r="325572" spans="68:68" customFormat="1">
      <c r="BP325572" s="90"/>
    </row>
    <row r="325573" spans="68:68" customFormat="1">
      <c r="BP325573" s="90"/>
    </row>
    <row r="325574" spans="68:68" customFormat="1">
      <c r="BP325574" s="90"/>
    </row>
    <row r="325575" spans="68:68" customFormat="1">
      <c r="BP325575" s="90"/>
    </row>
    <row r="325576" spans="68:68" customFormat="1">
      <c r="BP325576" s="90"/>
    </row>
    <row r="325577" spans="68:68" customFormat="1">
      <c r="BP325577" s="90"/>
    </row>
    <row r="325578" spans="68:68" customFormat="1">
      <c r="BP325578" s="90"/>
    </row>
    <row r="325579" spans="68:68" customFormat="1">
      <c r="BP325579" s="90"/>
    </row>
    <row r="325580" spans="68:68" customFormat="1">
      <c r="BP325580" s="90"/>
    </row>
    <row r="325581" spans="68:68" customFormat="1">
      <c r="BP325581" s="90"/>
    </row>
    <row r="325582" spans="68:68" customFormat="1">
      <c r="BP325582" s="90"/>
    </row>
    <row r="325583" spans="68:68" customFormat="1">
      <c r="BP325583" s="90"/>
    </row>
    <row r="325584" spans="68:68" customFormat="1">
      <c r="BP325584" s="90"/>
    </row>
    <row r="325585" spans="68:68" customFormat="1">
      <c r="BP325585" s="90"/>
    </row>
    <row r="325586" spans="68:68" customFormat="1">
      <c r="BP325586" s="90"/>
    </row>
    <row r="325587" spans="68:68" customFormat="1">
      <c r="BP325587" s="90"/>
    </row>
    <row r="325588" spans="68:68" customFormat="1">
      <c r="BP325588" s="90"/>
    </row>
    <row r="325589" spans="68:68" customFormat="1">
      <c r="BP325589" s="90"/>
    </row>
    <row r="325590" spans="68:68" customFormat="1">
      <c r="BP325590" s="90"/>
    </row>
    <row r="325591" spans="68:68" customFormat="1">
      <c r="BP325591" s="90"/>
    </row>
    <row r="325592" spans="68:68" customFormat="1">
      <c r="BP325592" s="90"/>
    </row>
    <row r="325593" spans="68:68" customFormat="1">
      <c r="BP325593" s="90"/>
    </row>
    <row r="325594" spans="68:68" customFormat="1">
      <c r="BP325594" s="90"/>
    </row>
    <row r="325595" spans="68:68" customFormat="1">
      <c r="BP325595" s="90"/>
    </row>
    <row r="325596" spans="68:68" customFormat="1">
      <c r="BP325596" s="90"/>
    </row>
    <row r="325597" spans="68:68" customFormat="1">
      <c r="BP325597" s="90"/>
    </row>
    <row r="325598" spans="68:68" customFormat="1">
      <c r="BP325598" s="90"/>
    </row>
    <row r="325599" spans="68:68" customFormat="1">
      <c r="BP325599" s="90"/>
    </row>
    <row r="325600" spans="68:68" customFormat="1">
      <c r="BP325600" s="90"/>
    </row>
    <row r="325601" spans="68:68" customFormat="1">
      <c r="BP325601" s="90"/>
    </row>
    <row r="325602" spans="68:68" customFormat="1">
      <c r="BP325602" s="90"/>
    </row>
    <row r="325603" spans="68:68" customFormat="1">
      <c r="BP325603" s="90"/>
    </row>
    <row r="325604" spans="68:68" customFormat="1">
      <c r="BP325604" s="90"/>
    </row>
    <row r="325605" spans="68:68" customFormat="1">
      <c r="BP325605" s="90"/>
    </row>
    <row r="325606" spans="68:68" customFormat="1">
      <c r="BP325606" s="90"/>
    </row>
    <row r="325607" spans="68:68" customFormat="1">
      <c r="BP325607" s="90"/>
    </row>
    <row r="325608" spans="68:68" customFormat="1">
      <c r="BP325608" s="90"/>
    </row>
    <row r="325609" spans="68:68" customFormat="1">
      <c r="BP325609" s="90"/>
    </row>
    <row r="325610" spans="68:68" customFormat="1">
      <c r="BP325610" s="90"/>
    </row>
    <row r="325611" spans="68:68" customFormat="1">
      <c r="BP325611" s="90"/>
    </row>
    <row r="325612" spans="68:68" customFormat="1">
      <c r="BP325612" s="90"/>
    </row>
    <row r="325613" spans="68:68" customFormat="1">
      <c r="BP325613" s="90"/>
    </row>
    <row r="325614" spans="68:68" customFormat="1">
      <c r="BP325614" s="90"/>
    </row>
    <row r="325615" spans="68:68" customFormat="1">
      <c r="BP325615" s="90"/>
    </row>
    <row r="325616" spans="68:68" customFormat="1">
      <c r="BP325616" s="90"/>
    </row>
    <row r="325617" spans="68:68" customFormat="1">
      <c r="BP325617" s="90"/>
    </row>
    <row r="325618" spans="68:68" customFormat="1">
      <c r="BP325618" s="90"/>
    </row>
    <row r="325619" spans="68:68" customFormat="1">
      <c r="BP325619" s="90"/>
    </row>
    <row r="325620" spans="68:68" customFormat="1">
      <c r="BP325620" s="90"/>
    </row>
    <row r="325621" spans="68:68" customFormat="1">
      <c r="BP325621" s="90"/>
    </row>
    <row r="325622" spans="68:68" customFormat="1">
      <c r="BP325622" s="90"/>
    </row>
    <row r="325623" spans="68:68" customFormat="1">
      <c r="BP325623" s="90"/>
    </row>
    <row r="325624" spans="68:68" customFormat="1">
      <c r="BP325624" s="90"/>
    </row>
    <row r="325625" spans="68:68" customFormat="1">
      <c r="BP325625" s="90"/>
    </row>
    <row r="325626" spans="68:68" customFormat="1">
      <c r="BP325626" s="90"/>
    </row>
    <row r="325627" spans="68:68" customFormat="1">
      <c r="BP325627" s="90"/>
    </row>
    <row r="325628" spans="68:68" customFormat="1">
      <c r="BP325628" s="90"/>
    </row>
    <row r="325629" spans="68:68" customFormat="1">
      <c r="BP325629" s="90"/>
    </row>
    <row r="325630" spans="68:68" customFormat="1">
      <c r="BP325630" s="90"/>
    </row>
    <row r="325631" spans="68:68" customFormat="1">
      <c r="BP325631" s="90"/>
    </row>
    <row r="325632" spans="68:68" customFormat="1">
      <c r="BP325632" s="90"/>
    </row>
    <row r="325633" spans="68:68" customFormat="1">
      <c r="BP325633" s="90"/>
    </row>
    <row r="325634" spans="68:68" customFormat="1">
      <c r="BP325634" s="90"/>
    </row>
    <row r="325635" spans="68:68" customFormat="1">
      <c r="BP325635" s="90"/>
    </row>
    <row r="325636" spans="68:68" customFormat="1">
      <c r="BP325636" s="90"/>
    </row>
    <row r="325637" spans="68:68" customFormat="1">
      <c r="BP325637" s="90"/>
    </row>
    <row r="325638" spans="68:68" customFormat="1">
      <c r="BP325638" s="90"/>
    </row>
    <row r="325639" spans="68:68" customFormat="1">
      <c r="BP325639" s="90"/>
    </row>
    <row r="325640" spans="68:68" customFormat="1">
      <c r="BP325640" s="90"/>
    </row>
    <row r="325641" spans="68:68" customFormat="1">
      <c r="BP325641" s="90"/>
    </row>
    <row r="325642" spans="68:68" customFormat="1">
      <c r="BP325642" s="90"/>
    </row>
    <row r="325643" spans="68:68" customFormat="1">
      <c r="BP325643" s="90"/>
    </row>
    <row r="325644" spans="68:68" customFormat="1">
      <c r="BP325644" s="90"/>
    </row>
    <row r="325645" spans="68:68" customFormat="1">
      <c r="BP325645" s="90"/>
    </row>
    <row r="325646" spans="68:68" customFormat="1">
      <c r="BP325646" s="90"/>
    </row>
    <row r="325647" spans="68:68" customFormat="1">
      <c r="BP325647" s="90"/>
    </row>
    <row r="325648" spans="68:68" customFormat="1">
      <c r="BP325648" s="90"/>
    </row>
    <row r="325649" spans="68:68" customFormat="1">
      <c r="BP325649" s="90"/>
    </row>
    <row r="325650" spans="68:68" customFormat="1">
      <c r="BP325650" s="90"/>
    </row>
    <row r="325651" spans="68:68" customFormat="1">
      <c r="BP325651" s="90"/>
    </row>
    <row r="325652" spans="68:68" customFormat="1">
      <c r="BP325652" s="90"/>
    </row>
    <row r="325653" spans="68:68" customFormat="1">
      <c r="BP325653" s="90"/>
    </row>
    <row r="325654" spans="68:68" customFormat="1">
      <c r="BP325654" s="90"/>
    </row>
    <row r="325655" spans="68:68" customFormat="1">
      <c r="BP325655" s="90"/>
    </row>
    <row r="325656" spans="68:68" customFormat="1">
      <c r="BP325656" s="90"/>
    </row>
    <row r="325657" spans="68:68" customFormat="1">
      <c r="BP325657" s="90"/>
    </row>
    <row r="325658" spans="68:68" customFormat="1">
      <c r="BP325658" s="90"/>
    </row>
    <row r="325659" spans="68:68" customFormat="1">
      <c r="BP325659" s="90"/>
    </row>
    <row r="325660" spans="68:68" customFormat="1">
      <c r="BP325660" s="90"/>
    </row>
    <row r="325661" spans="68:68" customFormat="1">
      <c r="BP325661" s="90"/>
    </row>
    <row r="325662" spans="68:68" customFormat="1">
      <c r="BP325662" s="90"/>
    </row>
    <row r="325663" spans="68:68" customFormat="1">
      <c r="BP325663" s="90"/>
    </row>
    <row r="325664" spans="68:68" customFormat="1">
      <c r="BP325664" s="90"/>
    </row>
    <row r="325665" spans="68:68" customFormat="1">
      <c r="BP325665" s="90"/>
    </row>
    <row r="325666" spans="68:68" customFormat="1">
      <c r="BP325666" s="90"/>
    </row>
    <row r="325667" spans="68:68" customFormat="1">
      <c r="BP325667" s="90"/>
    </row>
    <row r="325668" spans="68:68" customFormat="1">
      <c r="BP325668" s="90"/>
    </row>
    <row r="325669" spans="68:68" customFormat="1">
      <c r="BP325669" s="90"/>
    </row>
    <row r="325670" spans="68:68" customFormat="1">
      <c r="BP325670" s="90"/>
    </row>
    <row r="325671" spans="68:68" customFormat="1">
      <c r="BP325671" s="90"/>
    </row>
    <row r="325672" spans="68:68" customFormat="1">
      <c r="BP325672" s="90"/>
    </row>
    <row r="325673" spans="68:68" customFormat="1">
      <c r="BP325673" s="90"/>
    </row>
    <row r="325674" spans="68:68" customFormat="1">
      <c r="BP325674" s="90"/>
    </row>
    <row r="325675" spans="68:68" customFormat="1">
      <c r="BP325675" s="90"/>
    </row>
    <row r="325676" spans="68:68" customFormat="1">
      <c r="BP325676" s="90"/>
    </row>
    <row r="325677" spans="68:68" customFormat="1">
      <c r="BP325677" s="90"/>
    </row>
    <row r="325678" spans="68:68" customFormat="1">
      <c r="BP325678" s="90"/>
    </row>
    <row r="325679" spans="68:68" customFormat="1">
      <c r="BP325679" s="90"/>
    </row>
    <row r="325680" spans="68:68" customFormat="1">
      <c r="BP325680" s="90"/>
    </row>
    <row r="325681" spans="68:68" customFormat="1">
      <c r="BP325681" s="90"/>
    </row>
    <row r="325682" spans="68:68" customFormat="1">
      <c r="BP325682" s="90"/>
    </row>
    <row r="325683" spans="68:68" customFormat="1">
      <c r="BP325683" s="90"/>
    </row>
    <row r="325684" spans="68:68" customFormat="1">
      <c r="BP325684" s="90"/>
    </row>
    <row r="325685" spans="68:68" customFormat="1">
      <c r="BP325685" s="90"/>
    </row>
    <row r="325686" spans="68:68" customFormat="1">
      <c r="BP325686" s="90"/>
    </row>
    <row r="325687" spans="68:68" customFormat="1">
      <c r="BP325687" s="90"/>
    </row>
    <row r="325688" spans="68:68" customFormat="1">
      <c r="BP325688" s="90"/>
    </row>
    <row r="325689" spans="68:68" customFormat="1">
      <c r="BP325689" s="90"/>
    </row>
    <row r="325690" spans="68:68" customFormat="1">
      <c r="BP325690" s="90"/>
    </row>
    <row r="325691" spans="68:68" customFormat="1">
      <c r="BP325691" s="90"/>
    </row>
    <row r="325692" spans="68:68" customFormat="1">
      <c r="BP325692" s="90"/>
    </row>
    <row r="325693" spans="68:68" customFormat="1">
      <c r="BP325693" s="90"/>
    </row>
    <row r="325694" spans="68:68" customFormat="1">
      <c r="BP325694" s="90"/>
    </row>
    <row r="325695" spans="68:68" customFormat="1">
      <c r="BP325695" s="90"/>
    </row>
    <row r="325696" spans="68:68" customFormat="1">
      <c r="BP325696" s="90"/>
    </row>
    <row r="325697" spans="68:68" customFormat="1">
      <c r="BP325697" s="90"/>
    </row>
    <row r="325698" spans="68:68" customFormat="1">
      <c r="BP325698" s="90"/>
    </row>
    <row r="325699" spans="68:68" customFormat="1">
      <c r="BP325699" s="90"/>
    </row>
    <row r="325700" spans="68:68" customFormat="1">
      <c r="BP325700" s="90"/>
    </row>
    <row r="325701" spans="68:68" customFormat="1">
      <c r="BP325701" s="90"/>
    </row>
    <row r="325702" spans="68:68" customFormat="1">
      <c r="BP325702" s="90"/>
    </row>
    <row r="325703" spans="68:68" customFormat="1">
      <c r="BP325703" s="90"/>
    </row>
    <row r="325704" spans="68:68" customFormat="1">
      <c r="BP325704" s="90"/>
    </row>
    <row r="325705" spans="68:68" customFormat="1">
      <c r="BP325705" s="90"/>
    </row>
    <row r="325706" spans="68:68" customFormat="1">
      <c r="BP325706" s="90"/>
    </row>
    <row r="325707" spans="68:68" customFormat="1">
      <c r="BP325707" s="90"/>
    </row>
    <row r="325708" spans="68:68" customFormat="1">
      <c r="BP325708" s="90"/>
    </row>
    <row r="325709" spans="68:68" customFormat="1">
      <c r="BP325709" s="90"/>
    </row>
    <row r="325710" spans="68:68" customFormat="1">
      <c r="BP325710" s="90"/>
    </row>
    <row r="325711" spans="68:68" customFormat="1">
      <c r="BP325711" s="90"/>
    </row>
    <row r="325712" spans="68:68" customFormat="1">
      <c r="BP325712" s="90"/>
    </row>
    <row r="325713" spans="68:68" customFormat="1">
      <c r="BP325713" s="90"/>
    </row>
    <row r="325714" spans="68:68" customFormat="1">
      <c r="BP325714" s="90"/>
    </row>
    <row r="325715" spans="68:68" customFormat="1">
      <c r="BP325715" s="90"/>
    </row>
    <row r="325716" spans="68:68" customFormat="1">
      <c r="BP325716" s="90"/>
    </row>
    <row r="325717" spans="68:68" customFormat="1">
      <c r="BP325717" s="90"/>
    </row>
    <row r="325718" spans="68:68" customFormat="1">
      <c r="BP325718" s="90"/>
    </row>
    <row r="325719" spans="68:68" customFormat="1">
      <c r="BP325719" s="90"/>
    </row>
    <row r="325720" spans="68:68" customFormat="1">
      <c r="BP325720" s="90"/>
    </row>
    <row r="325721" spans="68:68" customFormat="1">
      <c r="BP325721" s="90"/>
    </row>
    <row r="325722" spans="68:68" customFormat="1">
      <c r="BP325722" s="90"/>
    </row>
    <row r="325723" spans="68:68" customFormat="1">
      <c r="BP325723" s="90"/>
    </row>
    <row r="325724" spans="68:68" customFormat="1">
      <c r="BP325724" s="90"/>
    </row>
    <row r="325725" spans="68:68" customFormat="1">
      <c r="BP325725" s="90"/>
    </row>
    <row r="325726" spans="68:68" customFormat="1">
      <c r="BP325726" s="90"/>
    </row>
    <row r="325727" spans="68:68" customFormat="1">
      <c r="BP325727" s="90"/>
    </row>
    <row r="325728" spans="68:68" customFormat="1">
      <c r="BP325728" s="90"/>
    </row>
    <row r="325729" spans="68:68" customFormat="1">
      <c r="BP325729" s="90"/>
    </row>
    <row r="325730" spans="68:68" customFormat="1">
      <c r="BP325730" s="90"/>
    </row>
    <row r="325731" spans="68:68" customFormat="1">
      <c r="BP325731" s="90"/>
    </row>
    <row r="325732" spans="68:68" customFormat="1">
      <c r="BP325732" s="90"/>
    </row>
    <row r="325733" spans="68:68" customFormat="1">
      <c r="BP325733" s="90"/>
    </row>
    <row r="325734" spans="68:68" customFormat="1">
      <c r="BP325734" s="90"/>
    </row>
    <row r="325735" spans="68:68" customFormat="1">
      <c r="BP325735" s="90"/>
    </row>
    <row r="325736" spans="68:68" customFormat="1">
      <c r="BP325736" s="90"/>
    </row>
    <row r="325737" spans="68:68" customFormat="1">
      <c r="BP325737" s="90"/>
    </row>
    <row r="325738" spans="68:68" customFormat="1">
      <c r="BP325738" s="90"/>
    </row>
    <row r="325739" spans="68:68" customFormat="1">
      <c r="BP325739" s="90"/>
    </row>
    <row r="325740" spans="68:68" customFormat="1">
      <c r="BP325740" s="90"/>
    </row>
    <row r="325741" spans="68:68" customFormat="1">
      <c r="BP325741" s="90"/>
    </row>
    <row r="325742" spans="68:68" customFormat="1">
      <c r="BP325742" s="90"/>
    </row>
    <row r="325743" spans="68:68" customFormat="1">
      <c r="BP325743" s="90"/>
    </row>
    <row r="325744" spans="68:68" customFormat="1">
      <c r="BP325744" s="90"/>
    </row>
    <row r="325745" spans="68:68" customFormat="1">
      <c r="BP325745" s="90"/>
    </row>
    <row r="325746" spans="68:68" customFormat="1">
      <c r="BP325746" s="90"/>
    </row>
    <row r="325747" spans="68:68" customFormat="1">
      <c r="BP325747" s="90"/>
    </row>
    <row r="325748" spans="68:68" customFormat="1">
      <c r="BP325748" s="90"/>
    </row>
    <row r="325749" spans="68:68" customFormat="1">
      <c r="BP325749" s="90"/>
    </row>
    <row r="325750" spans="68:68" customFormat="1">
      <c r="BP325750" s="90"/>
    </row>
    <row r="325751" spans="68:68" customFormat="1">
      <c r="BP325751" s="90"/>
    </row>
    <row r="325752" spans="68:68" customFormat="1">
      <c r="BP325752" s="90"/>
    </row>
    <row r="325753" spans="68:68" customFormat="1">
      <c r="BP325753" s="90"/>
    </row>
    <row r="325754" spans="68:68" customFormat="1">
      <c r="BP325754" s="90"/>
    </row>
    <row r="325755" spans="68:68" customFormat="1">
      <c r="BP325755" s="90"/>
    </row>
    <row r="325756" spans="68:68" customFormat="1">
      <c r="BP325756" s="90"/>
    </row>
    <row r="325757" spans="68:68" customFormat="1">
      <c r="BP325757" s="90"/>
    </row>
    <row r="325758" spans="68:68" customFormat="1">
      <c r="BP325758" s="90"/>
    </row>
    <row r="325759" spans="68:68" customFormat="1">
      <c r="BP325759" s="90"/>
    </row>
    <row r="325760" spans="68:68" customFormat="1">
      <c r="BP325760" s="90"/>
    </row>
    <row r="325761" spans="68:68" customFormat="1">
      <c r="BP325761" s="90"/>
    </row>
    <row r="325762" spans="68:68" customFormat="1">
      <c r="BP325762" s="90"/>
    </row>
    <row r="325763" spans="68:68" customFormat="1">
      <c r="BP325763" s="90"/>
    </row>
    <row r="325764" spans="68:68" customFormat="1">
      <c r="BP325764" s="90"/>
    </row>
    <row r="325765" spans="68:68" customFormat="1">
      <c r="BP325765" s="90"/>
    </row>
    <row r="325766" spans="68:68" customFormat="1">
      <c r="BP325766" s="90"/>
    </row>
    <row r="325767" spans="68:68" customFormat="1">
      <c r="BP325767" s="90"/>
    </row>
    <row r="325768" spans="68:68" customFormat="1">
      <c r="BP325768" s="90"/>
    </row>
    <row r="325769" spans="68:68" customFormat="1">
      <c r="BP325769" s="90"/>
    </row>
    <row r="325770" spans="68:68" customFormat="1">
      <c r="BP325770" s="90"/>
    </row>
    <row r="325771" spans="68:68" customFormat="1">
      <c r="BP325771" s="90"/>
    </row>
    <row r="325772" spans="68:68" customFormat="1">
      <c r="BP325772" s="90"/>
    </row>
    <row r="325773" spans="68:68" customFormat="1">
      <c r="BP325773" s="90"/>
    </row>
    <row r="325774" spans="68:68" customFormat="1">
      <c r="BP325774" s="90"/>
    </row>
    <row r="325775" spans="68:68" customFormat="1">
      <c r="BP325775" s="90"/>
    </row>
    <row r="325776" spans="68:68" customFormat="1">
      <c r="BP325776" s="90"/>
    </row>
    <row r="325777" spans="68:68" customFormat="1">
      <c r="BP325777" s="90"/>
    </row>
    <row r="325778" spans="68:68" customFormat="1">
      <c r="BP325778" s="90"/>
    </row>
    <row r="325779" spans="68:68" customFormat="1">
      <c r="BP325779" s="90"/>
    </row>
    <row r="325780" spans="68:68" customFormat="1">
      <c r="BP325780" s="90"/>
    </row>
    <row r="325781" spans="68:68" customFormat="1">
      <c r="BP325781" s="90"/>
    </row>
    <row r="325782" spans="68:68" customFormat="1">
      <c r="BP325782" s="90"/>
    </row>
    <row r="325783" spans="68:68" customFormat="1">
      <c r="BP325783" s="90"/>
    </row>
    <row r="325784" spans="68:68" customFormat="1">
      <c r="BP325784" s="90"/>
    </row>
    <row r="325785" spans="68:68" customFormat="1">
      <c r="BP325785" s="90"/>
    </row>
    <row r="325786" spans="68:68" customFormat="1">
      <c r="BP325786" s="90"/>
    </row>
    <row r="325787" spans="68:68" customFormat="1">
      <c r="BP325787" s="90"/>
    </row>
    <row r="325788" spans="68:68" customFormat="1">
      <c r="BP325788" s="90"/>
    </row>
    <row r="325789" spans="68:68" customFormat="1">
      <c r="BP325789" s="90"/>
    </row>
    <row r="325790" spans="68:68" customFormat="1">
      <c r="BP325790" s="90"/>
    </row>
    <row r="325791" spans="68:68" customFormat="1">
      <c r="BP325791" s="90"/>
    </row>
    <row r="325792" spans="68:68" customFormat="1">
      <c r="BP325792" s="90"/>
    </row>
    <row r="325793" spans="68:68" customFormat="1">
      <c r="BP325793" s="90"/>
    </row>
    <row r="325794" spans="68:68" customFormat="1">
      <c r="BP325794" s="90"/>
    </row>
    <row r="325795" spans="68:68" customFormat="1">
      <c r="BP325795" s="90"/>
    </row>
    <row r="325796" spans="68:68" customFormat="1">
      <c r="BP325796" s="90"/>
    </row>
    <row r="325797" spans="68:68" customFormat="1">
      <c r="BP325797" s="90"/>
    </row>
    <row r="325798" spans="68:68" customFormat="1">
      <c r="BP325798" s="90"/>
    </row>
    <row r="325799" spans="68:68" customFormat="1">
      <c r="BP325799" s="90"/>
    </row>
    <row r="325800" spans="68:68" customFormat="1">
      <c r="BP325800" s="90"/>
    </row>
    <row r="325801" spans="68:68" customFormat="1">
      <c r="BP325801" s="90"/>
    </row>
    <row r="325802" spans="68:68" customFormat="1">
      <c r="BP325802" s="90"/>
    </row>
    <row r="325803" spans="68:68" customFormat="1">
      <c r="BP325803" s="90"/>
    </row>
    <row r="325804" spans="68:68" customFormat="1">
      <c r="BP325804" s="90"/>
    </row>
    <row r="325805" spans="68:68" customFormat="1">
      <c r="BP325805" s="90"/>
    </row>
    <row r="325806" spans="68:68" customFormat="1">
      <c r="BP325806" s="90"/>
    </row>
    <row r="325807" spans="68:68" customFormat="1">
      <c r="BP325807" s="90"/>
    </row>
    <row r="325808" spans="68:68" customFormat="1">
      <c r="BP325808" s="90"/>
    </row>
    <row r="325809" spans="68:68" customFormat="1">
      <c r="BP325809" s="90"/>
    </row>
    <row r="325810" spans="68:68" customFormat="1">
      <c r="BP325810" s="90"/>
    </row>
    <row r="325811" spans="68:68" customFormat="1">
      <c r="BP325811" s="90"/>
    </row>
    <row r="325812" spans="68:68" customFormat="1">
      <c r="BP325812" s="90"/>
    </row>
    <row r="325813" spans="68:68" customFormat="1">
      <c r="BP325813" s="90"/>
    </row>
    <row r="325814" spans="68:68" customFormat="1">
      <c r="BP325814" s="90"/>
    </row>
    <row r="325815" spans="68:68" customFormat="1">
      <c r="BP325815" s="90"/>
    </row>
    <row r="325816" spans="68:68" customFormat="1">
      <c r="BP325816" s="90"/>
    </row>
    <row r="325817" spans="68:68" customFormat="1">
      <c r="BP325817" s="90"/>
    </row>
    <row r="325818" spans="68:68" customFormat="1">
      <c r="BP325818" s="90"/>
    </row>
    <row r="325819" spans="68:68" customFormat="1">
      <c r="BP325819" s="90"/>
    </row>
    <row r="325820" spans="68:68" customFormat="1">
      <c r="BP325820" s="90"/>
    </row>
    <row r="325821" spans="68:68" customFormat="1">
      <c r="BP325821" s="90"/>
    </row>
    <row r="325822" spans="68:68" customFormat="1">
      <c r="BP325822" s="90"/>
    </row>
    <row r="325823" spans="68:68" customFormat="1">
      <c r="BP325823" s="90"/>
    </row>
    <row r="325824" spans="68:68" customFormat="1">
      <c r="BP325824" s="90"/>
    </row>
    <row r="325825" spans="68:68" customFormat="1">
      <c r="BP325825" s="90"/>
    </row>
    <row r="325826" spans="68:68" customFormat="1">
      <c r="BP325826" s="90"/>
    </row>
    <row r="325827" spans="68:68" customFormat="1">
      <c r="BP325827" s="90"/>
    </row>
    <row r="325828" spans="68:68" customFormat="1">
      <c r="BP325828" s="90"/>
    </row>
    <row r="325829" spans="68:68" customFormat="1">
      <c r="BP325829" s="90"/>
    </row>
    <row r="325830" spans="68:68" customFormat="1">
      <c r="BP325830" s="90"/>
    </row>
    <row r="325831" spans="68:68" customFormat="1">
      <c r="BP325831" s="90"/>
    </row>
    <row r="325832" spans="68:68" customFormat="1">
      <c r="BP325832" s="90"/>
    </row>
    <row r="325833" spans="68:68" customFormat="1">
      <c r="BP325833" s="90"/>
    </row>
    <row r="325834" spans="68:68" customFormat="1">
      <c r="BP325834" s="90"/>
    </row>
    <row r="325835" spans="68:68" customFormat="1">
      <c r="BP325835" s="90"/>
    </row>
    <row r="325836" spans="68:68" customFormat="1">
      <c r="BP325836" s="90"/>
    </row>
    <row r="325837" spans="68:68" customFormat="1">
      <c r="BP325837" s="90"/>
    </row>
    <row r="325838" spans="68:68" customFormat="1">
      <c r="BP325838" s="90"/>
    </row>
    <row r="325839" spans="68:68" customFormat="1">
      <c r="BP325839" s="90"/>
    </row>
    <row r="325840" spans="68:68" customFormat="1">
      <c r="BP325840" s="90"/>
    </row>
    <row r="325841" spans="68:68" customFormat="1">
      <c r="BP325841" s="90"/>
    </row>
    <row r="325842" spans="68:68" customFormat="1">
      <c r="BP325842" s="90"/>
    </row>
    <row r="325843" spans="68:68" customFormat="1">
      <c r="BP325843" s="90"/>
    </row>
    <row r="325844" spans="68:68" customFormat="1">
      <c r="BP325844" s="90"/>
    </row>
    <row r="325845" spans="68:68" customFormat="1">
      <c r="BP325845" s="90"/>
    </row>
    <row r="325846" spans="68:68" customFormat="1">
      <c r="BP325846" s="90"/>
    </row>
    <row r="325847" spans="68:68" customFormat="1">
      <c r="BP325847" s="90"/>
    </row>
    <row r="325848" spans="68:68" customFormat="1">
      <c r="BP325848" s="90"/>
    </row>
    <row r="325849" spans="68:68" customFormat="1">
      <c r="BP325849" s="90"/>
    </row>
    <row r="325850" spans="68:68" customFormat="1">
      <c r="BP325850" s="90"/>
    </row>
    <row r="325851" spans="68:68" customFormat="1">
      <c r="BP325851" s="90"/>
    </row>
    <row r="325852" spans="68:68" customFormat="1">
      <c r="BP325852" s="90"/>
    </row>
    <row r="325853" spans="68:68" customFormat="1">
      <c r="BP325853" s="90"/>
    </row>
    <row r="325854" spans="68:68" customFormat="1">
      <c r="BP325854" s="90"/>
    </row>
    <row r="325855" spans="68:68" customFormat="1">
      <c r="BP325855" s="90"/>
    </row>
    <row r="325856" spans="68:68" customFormat="1">
      <c r="BP325856" s="90"/>
    </row>
    <row r="325857" spans="68:68" customFormat="1">
      <c r="BP325857" s="90"/>
    </row>
    <row r="325858" spans="68:68" customFormat="1">
      <c r="BP325858" s="90"/>
    </row>
    <row r="325859" spans="68:68" customFormat="1">
      <c r="BP325859" s="90"/>
    </row>
    <row r="325860" spans="68:68" customFormat="1">
      <c r="BP325860" s="90"/>
    </row>
    <row r="325861" spans="68:68" customFormat="1">
      <c r="BP325861" s="90"/>
    </row>
    <row r="325862" spans="68:68" customFormat="1">
      <c r="BP325862" s="90"/>
    </row>
    <row r="325863" spans="68:68" customFormat="1">
      <c r="BP325863" s="90"/>
    </row>
    <row r="325864" spans="68:68" customFormat="1">
      <c r="BP325864" s="90"/>
    </row>
    <row r="325865" spans="68:68" customFormat="1">
      <c r="BP325865" s="90"/>
    </row>
    <row r="325866" spans="68:68" customFormat="1">
      <c r="BP325866" s="90"/>
    </row>
    <row r="325867" spans="68:68" customFormat="1">
      <c r="BP325867" s="90"/>
    </row>
    <row r="325868" spans="68:68" customFormat="1">
      <c r="BP325868" s="90"/>
    </row>
    <row r="325869" spans="68:68" customFormat="1">
      <c r="BP325869" s="90"/>
    </row>
    <row r="325870" spans="68:68" customFormat="1">
      <c r="BP325870" s="90"/>
    </row>
    <row r="325871" spans="68:68" customFormat="1">
      <c r="BP325871" s="90"/>
    </row>
    <row r="325872" spans="68:68" customFormat="1">
      <c r="BP325872" s="90"/>
    </row>
    <row r="325873" spans="68:68" customFormat="1">
      <c r="BP325873" s="90"/>
    </row>
    <row r="325874" spans="68:68" customFormat="1">
      <c r="BP325874" s="90"/>
    </row>
    <row r="325875" spans="68:68" customFormat="1">
      <c r="BP325875" s="90"/>
    </row>
    <row r="325876" spans="68:68" customFormat="1">
      <c r="BP325876" s="90"/>
    </row>
    <row r="325877" spans="68:68" customFormat="1">
      <c r="BP325877" s="90"/>
    </row>
    <row r="325878" spans="68:68" customFormat="1">
      <c r="BP325878" s="90"/>
    </row>
    <row r="325879" spans="68:68" customFormat="1">
      <c r="BP325879" s="90"/>
    </row>
    <row r="325880" spans="68:68" customFormat="1">
      <c r="BP325880" s="90"/>
    </row>
    <row r="325881" spans="68:68" customFormat="1">
      <c r="BP325881" s="90"/>
    </row>
    <row r="325882" spans="68:68" customFormat="1">
      <c r="BP325882" s="90"/>
    </row>
    <row r="325883" spans="68:68" customFormat="1">
      <c r="BP325883" s="90"/>
    </row>
    <row r="325884" spans="68:68" customFormat="1">
      <c r="BP325884" s="90"/>
    </row>
    <row r="325885" spans="68:68" customFormat="1">
      <c r="BP325885" s="90"/>
    </row>
    <row r="325886" spans="68:68" customFormat="1">
      <c r="BP325886" s="90"/>
    </row>
    <row r="325887" spans="68:68" customFormat="1">
      <c r="BP325887" s="90"/>
    </row>
    <row r="325888" spans="68:68" customFormat="1">
      <c r="BP325888" s="90"/>
    </row>
    <row r="325889" spans="68:68" customFormat="1">
      <c r="BP325889" s="90"/>
    </row>
    <row r="325890" spans="68:68" customFormat="1">
      <c r="BP325890" s="90"/>
    </row>
    <row r="325891" spans="68:68" customFormat="1">
      <c r="BP325891" s="90"/>
    </row>
    <row r="325892" spans="68:68" customFormat="1">
      <c r="BP325892" s="90"/>
    </row>
    <row r="325893" spans="68:68" customFormat="1">
      <c r="BP325893" s="90"/>
    </row>
    <row r="325894" spans="68:68" customFormat="1">
      <c r="BP325894" s="90"/>
    </row>
    <row r="325895" spans="68:68" customFormat="1">
      <c r="BP325895" s="90"/>
    </row>
    <row r="325896" spans="68:68" customFormat="1">
      <c r="BP325896" s="90"/>
    </row>
    <row r="325897" spans="68:68" customFormat="1">
      <c r="BP325897" s="90"/>
    </row>
    <row r="325898" spans="68:68" customFormat="1">
      <c r="BP325898" s="90"/>
    </row>
    <row r="325899" spans="68:68" customFormat="1">
      <c r="BP325899" s="90"/>
    </row>
    <row r="325900" spans="68:68" customFormat="1">
      <c r="BP325900" s="90"/>
    </row>
    <row r="325901" spans="68:68" customFormat="1">
      <c r="BP325901" s="90"/>
    </row>
    <row r="325902" spans="68:68" customFormat="1">
      <c r="BP325902" s="90"/>
    </row>
    <row r="325903" spans="68:68" customFormat="1">
      <c r="BP325903" s="90"/>
    </row>
    <row r="325904" spans="68:68" customFormat="1">
      <c r="BP325904" s="90"/>
    </row>
    <row r="325905" spans="68:68" customFormat="1">
      <c r="BP325905" s="90"/>
    </row>
    <row r="325906" spans="68:68" customFormat="1">
      <c r="BP325906" s="90"/>
    </row>
    <row r="325907" spans="68:68" customFormat="1">
      <c r="BP325907" s="90"/>
    </row>
    <row r="325908" spans="68:68" customFormat="1">
      <c r="BP325908" s="90"/>
    </row>
    <row r="325909" spans="68:68" customFormat="1">
      <c r="BP325909" s="90"/>
    </row>
    <row r="325910" spans="68:68" customFormat="1">
      <c r="BP325910" s="90"/>
    </row>
    <row r="325911" spans="68:68" customFormat="1">
      <c r="BP325911" s="90"/>
    </row>
    <row r="325912" spans="68:68" customFormat="1">
      <c r="BP325912" s="90"/>
    </row>
    <row r="325913" spans="68:68" customFormat="1">
      <c r="BP325913" s="90"/>
    </row>
    <row r="325914" spans="68:68" customFormat="1">
      <c r="BP325914" s="90"/>
    </row>
    <row r="325915" spans="68:68" customFormat="1">
      <c r="BP325915" s="90"/>
    </row>
    <row r="325916" spans="68:68" customFormat="1">
      <c r="BP325916" s="90"/>
    </row>
    <row r="325917" spans="68:68" customFormat="1">
      <c r="BP325917" s="90"/>
    </row>
    <row r="325918" spans="68:68" customFormat="1">
      <c r="BP325918" s="90"/>
    </row>
    <row r="325919" spans="68:68" customFormat="1">
      <c r="BP325919" s="90"/>
    </row>
    <row r="325920" spans="68:68" customFormat="1">
      <c r="BP325920" s="90"/>
    </row>
    <row r="325921" spans="68:68" customFormat="1">
      <c r="BP325921" s="90"/>
    </row>
    <row r="325922" spans="68:68" customFormat="1">
      <c r="BP325922" s="90"/>
    </row>
    <row r="325923" spans="68:68" customFormat="1">
      <c r="BP325923" s="90"/>
    </row>
    <row r="325924" spans="68:68" customFormat="1">
      <c r="BP325924" s="90"/>
    </row>
    <row r="325925" spans="68:68" customFormat="1">
      <c r="BP325925" s="90"/>
    </row>
    <row r="325926" spans="68:68" customFormat="1">
      <c r="BP325926" s="90"/>
    </row>
    <row r="325927" spans="68:68" customFormat="1">
      <c r="BP325927" s="90"/>
    </row>
    <row r="325928" spans="68:68" customFormat="1">
      <c r="BP325928" s="90"/>
    </row>
    <row r="325929" spans="68:68" customFormat="1">
      <c r="BP325929" s="90"/>
    </row>
    <row r="325930" spans="68:68" customFormat="1">
      <c r="BP325930" s="90"/>
    </row>
    <row r="325931" spans="68:68" customFormat="1">
      <c r="BP325931" s="90"/>
    </row>
    <row r="325932" spans="68:68" customFormat="1">
      <c r="BP325932" s="90"/>
    </row>
    <row r="325933" spans="68:68" customFormat="1">
      <c r="BP325933" s="90"/>
    </row>
    <row r="325934" spans="68:68" customFormat="1">
      <c r="BP325934" s="90"/>
    </row>
    <row r="325935" spans="68:68" customFormat="1">
      <c r="BP325935" s="90"/>
    </row>
    <row r="325936" spans="68:68" customFormat="1">
      <c r="BP325936" s="90"/>
    </row>
    <row r="325937" spans="68:68" customFormat="1">
      <c r="BP325937" s="90"/>
    </row>
    <row r="325938" spans="68:68" customFormat="1">
      <c r="BP325938" s="90"/>
    </row>
    <row r="325939" spans="68:68" customFormat="1">
      <c r="BP325939" s="90"/>
    </row>
    <row r="325940" spans="68:68" customFormat="1">
      <c r="BP325940" s="90"/>
    </row>
    <row r="325941" spans="68:68" customFormat="1">
      <c r="BP325941" s="90"/>
    </row>
    <row r="325942" spans="68:68" customFormat="1">
      <c r="BP325942" s="90"/>
    </row>
    <row r="325943" spans="68:68" customFormat="1">
      <c r="BP325943" s="90"/>
    </row>
    <row r="325944" spans="68:68" customFormat="1">
      <c r="BP325944" s="90"/>
    </row>
    <row r="325945" spans="68:68" customFormat="1">
      <c r="BP325945" s="90"/>
    </row>
    <row r="325946" spans="68:68" customFormat="1">
      <c r="BP325946" s="90"/>
    </row>
    <row r="325947" spans="68:68" customFormat="1">
      <c r="BP325947" s="90"/>
    </row>
    <row r="325948" spans="68:68" customFormat="1">
      <c r="BP325948" s="90"/>
    </row>
    <row r="325949" spans="68:68" customFormat="1">
      <c r="BP325949" s="90"/>
    </row>
    <row r="325950" spans="68:68" customFormat="1">
      <c r="BP325950" s="90"/>
    </row>
    <row r="325951" spans="68:68" customFormat="1">
      <c r="BP325951" s="90"/>
    </row>
    <row r="325952" spans="68:68" customFormat="1">
      <c r="BP325952" s="90"/>
    </row>
    <row r="325953" spans="68:68" customFormat="1">
      <c r="BP325953" s="90"/>
    </row>
    <row r="325954" spans="68:68" customFormat="1">
      <c r="BP325954" s="90"/>
    </row>
    <row r="325955" spans="68:68" customFormat="1">
      <c r="BP325955" s="90"/>
    </row>
    <row r="325956" spans="68:68" customFormat="1">
      <c r="BP325956" s="90"/>
    </row>
    <row r="325957" spans="68:68" customFormat="1">
      <c r="BP325957" s="90"/>
    </row>
    <row r="325958" spans="68:68" customFormat="1">
      <c r="BP325958" s="90"/>
    </row>
    <row r="325959" spans="68:68" customFormat="1">
      <c r="BP325959" s="90"/>
    </row>
    <row r="325960" spans="68:68" customFormat="1">
      <c r="BP325960" s="90"/>
    </row>
    <row r="325961" spans="68:68" customFormat="1">
      <c r="BP325961" s="90"/>
    </row>
    <row r="325962" spans="68:68" customFormat="1">
      <c r="BP325962" s="90"/>
    </row>
    <row r="325963" spans="68:68" customFormat="1">
      <c r="BP325963" s="90"/>
    </row>
    <row r="325964" spans="68:68" customFormat="1">
      <c r="BP325964" s="90"/>
    </row>
    <row r="325965" spans="68:68" customFormat="1">
      <c r="BP325965" s="90"/>
    </row>
    <row r="325966" spans="68:68" customFormat="1">
      <c r="BP325966" s="90"/>
    </row>
    <row r="325967" spans="68:68" customFormat="1">
      <c r="BP325967" s="90"/>
    </row>
    <row r="325968" spans="68:68" customFormat="1">
      <c r="BP325968" s="90"/>
    </row>
    <row r="325969" spans="68:68" customFormat="1">
      <c r="BP325969" s="90"/>
    </row>
    <row r="325970" spans="68:68" customFormat="1">
      <c r="BP325970" s="90"/>
    </row>
    <row r="325971" spans="68:68" customFormat="1">
      <c r="BP325971" s="90"/>
    </row>
    <row r="325972" spans="68:68" customFormat="1">
      <c r="BP325972" s="90"/>
    </row>
    <row r="325973" spans="68:68" customFormat="1">
      <c r="BP325973" s="90"/>
    </row>
    <row r="325974" spans="68:68" customFormat="1">
      <c r="BP325974" s="90"/>
    </row>
    <row r="325975" spans="68:68" customFormat="1">
      <c r="BP325975" s="90"/>
    </row>
    <row r="325976" spans="68:68" customFormat="1">
      <c r="BP325976" s="90"/>
    </row>
    <row r="325977" spans="68:68" customFormat="1">
      <c r="BP325977" s="90"/>
    </row>
    <row r="325978" spans="68:68" customFormat="1">
      <c r="BP325978" s="90"/>
    </row>
    <row r="325979" spans="68:68" customFormat="1">
      <c r="BP325979" s="90"/>
    </row>
    <row r="325980" spans="68:68" customFormat="1">
      <c r="BP325980" s="90"/>
    </row>
    <row r="325981" spans="68:68" customFormat="1">
      <c r="BP325981" s="90"/>
    </row>
    <row r="325982" spans="68:68" customFormat="1">
      <c r="BP325982" s="90"/>
    </row>
    <row r="325983" spans="68:68" customFormat="1">
      <c r="BP325983" s="90"/>
    </row>
    <row r="325984" spans="68:68" customFormat="1">
      <c r="BP325984" s="90"/>
    </row>
    <row r="325985" spans="68:68" customFormat="1">
      <c r="BP325985" s="90"/>
    </row>
    <row r="325986" spans="68:68" customFormat="1">
      <c r="BP325986" s="90"/>
    </row>
    <row r="325987" spans="68:68" customFormat="1">
      <c r="BP325987" s="90"/>
    </row>
    <row r="325988" spans="68:68" customFormat="1">
      <c r="BP325988" s="90"/>
    </row>
    <row r="325989" spans="68:68" customFormat="1">
      <c r="BP325989" s="90"/>
    </row>
    <row r="325990" spans="68:68" customFormat="1">
      <c r="BP325990" s="90"/>
    </row>
    <row r="325991" spans="68:68" customFormat="1">
      <c r="BP325991" s="90"/>
    </row>
    <row r="325992" spans="68:68" customFormat="1">
      <c r="BP325992" s="90"/>
    </row>
    <row r="325993" spans="68:68" customFormat="1">
      <c r="BP325993" s="90"/>
    </row>
    <row r="325994" spans="68:68" customFormat="1">
      <c r="BP325994" s="90"/>
    </row>
    <row r="325995" spans="68:68" customFormat="1">
      <c r="BP325995" s="90"/>
    </row>
    <row r="325996" spans="68:68" customFormat="1">
      <c r="BP325996" s="90"/>
    </row>
    <row r="325997" spans="68:68" customFormat="1">
      <c r="BP325997" s="90"/>
    </row>
    <row r="325998" spans="68:68" customFormat="1">
      <c r="BP325998" s="90"/>
    </row>
    <row r="325999" spans="68:68" customFormat="1">
      <c r="BP325999" s="90"/>
    </row>
    <row r="326000" spans="68:68" customFormat="1">
      <c r="BP326000" s="90"/>
    </row>
    <row r="326001" spans="68:68" customFormat="1">
      <c r="BP326001" s="90"/>
    </row>
    <row r="326002" spans="68:68" customFormat="1">
      <c r="BP326002" s="90"/>
    </row>
    <row r="326003" spans="68:68" customFormat="1">
      <c r="BP326003" s="90"/>
    </row>
    <row r="326004" spans="68:68" customFormat="1">
      <c r="BP326004" s="90"/>
    </row>
    <row r="326005" spans="68:68" customFormat="1">
      <c r="BP326005" s="90"/>
    </row>
    <row r="326006" spans="68:68" customFormat="1">
      <c r="BP326006" s="90"/>
    </row>
    <row r="326007" spans="68:68" customFormat="1">
      <c r="BP326007" s="90"/>
    </row>
    <row r="326008" spans="68:68" customFormat="1">
      <c r="BP326008" s="90"/>
    </row>
    <row r="326009" spans="68:68" customFormat="1">
      <c r="BP326009" s="90"/>
    </row>
    <row r="326010" spans="68:68" customFormat="1">
      <c r="BP326010" s="90"/>
    </row>
    <row r="326011" spans="68:68" customFormat="1">
      <c r="BP326011" s="90"/>
    </row>
    <row r="326012" spans="68:68" customFormat="1">
      <c r="BP326012" s="90"/>
    </row>
    <row r="326013" spans="68:68" customFormat="1">
      <c r="BP326013" s="90"/>
    </row>
    <row r="326014" spans="68:68" customFormat="1">
      <c r="BP326014" s="90"/>
    </row>
    <row r="326015" spans="68:68" customFormat="1">
      <c r="BP326015" s="90"/>
    </row>
    <row r="326016" spans="68:68" customFormat="1">
      <c r="BP326016" s="90"/>
    </row>
    <row r="326017" spans="68:68" customFormat="1">
      <c r="BP326017" s="90"/>
    </row>
    <row r="326018" spans="68:68" customFormat="1">
      <c r="BP326018" s="90"/>
    </row>
    <row r="326019" spans="68:68" customFormat="1">
      <c r="BP326019" s="90"/>
    </row>
    <row r="326020" spans="68:68" customFormat="1">
      <c r="BP326020" s="90"/>
    </row>
    <row r="326021" spans="68:68" customFormat="1">
      <c r="BP326021" s="90"/>
    </row>
    <row r="326022" spans="68:68" customFormat="1">
      <c r="BP326022" s="90"/>
    </row>
    <row r="326023" spans="68:68" customFormat="1">
      <c r="BP326023" s="90"/>
    </row>
    <row r="326024" spans="68:68" customFormat="1">
      <c r="BP326024" s="90"/>
    </row>
    <row r="326025" spans="68:68" customFormat="1">
      <c r="BP326025" s="90"/>
    </row>
    <row r="326026" spans="68:68" customFormat="1">
      <c r="BP326026" s="90"/>
    </row>
    <row r="326027" spans="68:68" customFormat="1">
      <c r="BP326027" s="90"/>
    </row>
    <row r="326028" spans="68:68" customFormat="1">
      <c r="BP326028" s="90"/>
    </row>
    <row r="326029" spans="68:68" customFormat="1">
      <c r="BP326029" s="90"/>
    </row>
    <row r="326030" spans="68:68" customFormat="1">
      <c r="BP326030" s="90"/>
    </row>
    <row r="326031" spans="68:68" customFormat="1">
      <c r="BP326031" s="90"/>
    </row>
    <row r="326032" spans="68:68" customFormat="1">
      <c r="BP326032" s="90"/>
    </row>
    <row r="326033" spans="68:68" customFormat="1">
      <c r="BP326033" s="90"/>
    </row>
    <row r="326034" spans="68:68" customFormat="1">
      <c r="BP326034" s="90"/>
    </row>
    <row r="326035" spans="68:68" customFormat="1">
      <c r="BP326035" s="90"/>
    </row>
    <row r="326036" spans="68:68" customFormat="1">
      <c r="BP326036" s="90"/>
    </row>
    <row r="326037" spans="68:68" customFormat="1">
      <c r="BP326037" s="90"/>
    </row>
    <row r="326038" spans="68:68" customFormat="1">
      <c r="BP326038" s="90"/>
    </row>
    <row r="326039" spans="68:68" customFormat="1">
      <c r="BP326039" s="90"/>
    </row>
    <row r="326040" spans="68:68" customFormat="1">
      <c r="BP326040" s="90"/>
    </row>
    <row r="326041" spans="68:68" customFormat="1">
      <c r="BP326041" s="90"/>
    </row>
    <row r="326042" spans="68:68" customFormat="1">
      <c r="BP326042" s="90"/>
    </row>
    <row r="326043" spans="68:68" customFormat="1">
      <c r="BP326043" s="90"/>
    </row>
    <row r="326044" spans="68:68" customFormat="1">
      <c r="BP326044" s="90"/>
    </row>
    <row r="326045" spans="68:68" customFormat="1">
      <c r="BP326045" s="90"/>
    </row>
    <row r="326046" spans="68:68" customFormat="1">
      <c r="BP326046" s="90"/>
    </row>
    <row r="326047" spans="68:68" customFormat="1">
      <c r="BP326047" s="90"/>
    </row>
    <row r="326048" spans="68:68" customFormat="1">
      <c r="BP326048" s="90"/>
    </row>
    <row r="326049" spans="68:68" customFormat="1">
      <c r="BP326049" s="90"/>
    </row>
    <row r="326050" spans="68:68" customFormat="1">
      <c r="BP326050" s="90"/>
    </row>
    <row r="326051" spans="68:68" customFormat="1">
      <c r="BP326051" s="90"/>
    </row>
    <row r="326052" spans="68:68" customFormat="1">
      <c r="BP326052" s="90"/>
    </row>
    <row r="326053" spans="68:68" customFormat="1">
      <c r="BP326053" s="90"/>
    </row>
    <row r="326054" spans="68:68" customFormat="1">
      <c r="BP326054" s="90"/>
    </row>
    <row r="326055" spans="68:68" customFormat="1">
      <c r="BP326055" s="90"/>
    </row>
    <row r="326056" spans="68:68" customFormat="1">
      <c r="BP326056" s="90"/>
    </row>
    <row r="326057" spans="68:68" customFormat="1">
      <c r="BP326057" s="90"/>
    </row>
    <row r="326058" spans="68:68" customFormat="1">
      <c r="BP326058" s="90"/>
    </row>
    <row r="326059" spans="68:68" customFormat="1">
      <c r="BP326059" s="90"/>
    </row>
    <row r="326060" spans="68:68" customFormat="1">
      <c r="BP326060" s="90"/>
    </row>
    <row r="326061" spans="68:68" customFormat="1">
      <c r="BP326061" s="90"/>
    </row>
    <row r="326062" spans="68:68" customFormat="1">
      <c r="BP326062" s="90"/>
    </row>
    <row r="326063" spans="68:68" customFormat="1">
      <c r="BP326063" s="90"/>
    </row>
    <row r="326064" spans="68:68" customFormat="1">
      <c r="BP326064" s="90"/>
    </row>
    <row r="326065" spans="68:68" customFormat="1">
      <c r="BP326065" s="90"/>
    </row>
    <row r="326066" spans="68:68" customFormat="1">
      <c r="BP326066" s="90"/>
    </row>
    <row r="326067" spans="68:68" customFormat="1">
      <c r="BP326067" s="90"/>
    </row>
    <row r="326068" spans="68:68" customFormat="1">
      <c r="BP326068" s="90"/>
    </row>
    <row r="326069" spans="68:68" customFormat="1">
      <c r="BP326069" s="90"/>
    </row>
    <row r="326070" spans="68:68" customFormat="1">
      <c r="BP326070" s="90"/>
    </row>
    <row r="326071" spans="68:68" customFormat="1">
      <c r="BP326071" s="90"/>
    </row>
    <row r="326072" spans="68:68" customFormat="1">
      <c r="BP326072" s="90"/>
    </row>
    <row r="326073" spans="68:68" customFormat="1">
      <c r="BP326073" s="90"/>
    </row>
    <row r="326074" spans="68:68" customFormat="1">
      <c r="BP326074" s="90"/>
    </row>
    <row r="326075" spans="68:68" customFormat="1">
      <c r="BP326075" s="90"/>
    </row>
    <row r="326076" spans="68:68" customFormat="1">
      <c r="BP326076" s="90"/>
    </row>
    <row r="326077" spans="68:68" customFormat="1">
      <c r="BP326077" s="90"/>
    </row>
    <row r="326078" spans="68:68" customFormat="1">
      <c r="BP326078" s="90"/>
    </row>
    <row r="326079" spans="68:68" customFormat="1">
      <c r="BP326079" s="90"/>
    </row>
    <row r="326080" spans="68:68" customFormat="1">
      <c r="BP326080" s="90"/>
    </row>
    <row r="326081" spans="68:68" customFormat="1">
      <c r="BP326081" s="90"/>
    </row>
    <row r="326082" spans="68:68" customFormat="1">
      <c r="BP326082" s="90"/>
    </row>
    <row r="326083" spans="68:68" customFormat="1">
      <c r="BP326083" s="90"/>
    </row>
    <row r="326084" spans="68:68" customFormat="1">
      <c r="BP326084" s="90"/>
    </row>
    <row r="326085" spans="68:68" customFormat="1">
      <c r="BP326085" s="90"/>
    </row>
    <row r="326086" spans="68:68" customFormat="1">
      <c r="BP326086" s="90"/>
    </row>
    <row r="326087" spans="68:68" customFormat="1">
      <c r="BP326087" s="90"/>
    </row>
    <row r="326088" spans="68:68" customFormat="1">
      <c r="BP326088" s="90"/>
    </row>
    <row r="326089" spans="68:68" customFormat="1">
      <c r="BP326089" s="90"/>
    </row>
    <row r="326090" spans="68:68" customFormat="1">
      <c r="BP326090" s="90"/>
    </row>
    <row r="326091" spans="68:68" customFormat="1">
      <c r="BP326091" s="90"/>
    </row>
    <row r="326092" spans="68:68" customFormat="1">
      <c r="BP326092" s="90"/>
    </row>
    <row r="326093" spans="68:68" customFormat="1">
      <c r="BP326093" s="90"/>
    </row>
    <row r="326094" spans="68:68" customFormat="1">
      <c r="BP326094" s="90"/>
    </row>
    <row r="326095" spans="68:68" customFormat="1">
      <c r="BP326095" s="90"/>
    </row>
    <row r="326096" spans="68:68" customFormat="1">
      <c r="BP326096" s="90"/>
    </row>
    <row r="326097" spans="68:68" customFormat="1">
      <c r="BP326097" s="90"/>
    </row>
    <row r="326098" spans="68:68" customFormat="1">
      <c r="BP326098" s="90"/>
    </row>
    <row r="326099" spans="68:68" customFormat="1">
      <c r="BP326099" s="90"/>
    </row>
    <row r="326100" spans="68:68" customFormat="1">
      <c r="BP326100" s="90"/>
    </row>
    <row r="326101" spans="68:68" customFormat="1">
      <c r="BP326101" s="90"/>
    </row>
    <row r="326102" spans="68:68" customFormat="1">
      <c r="BP326102" s="90"/>
    </row>
    <row r="326103" spans="68:68" customFormat="1">
      <c r="BP326103" s="90"/>
    </row>
    <row r="326104" spans="68:68" customFormat="1">
      <c r="BP326104" s="90"/>
    </row>
    <row r="326105" spans="68:68" customFormat="1">
      <c r="BP326105" s="90"/>
    </row>
    <row r="326106" spans="68:68" customFormat="1">
      <c r="BP326106" s="90"/>
    </row>
    <row r="326107" spans="68:68" customFormat="1">
      <c r="BP326107" s="90"/>
    </row>
    <row r="326108" spans="68:68" customFormat="1">
      <c r="BP326108" s="90"/>
    </row>
    <row r="326109" spans="68:68" customFormat="1">
      <c r="BP326109" s="90"/>
    </row>
    <row r="326110" spans="68:68" customFormat="1">
      <c r="BP326110" s="90"/>
    </row>
    <row r="326111" spans="68:68" customFormat="1">
      <c r="BP326111" s="90"/>
    </row>
    <row r="326112" spans="68:68" customFormat="1">
      <c r="BP326112" s="90"/>
    </row>
    <row r="326113" spans="68:68" customFormat="1">
      <c r="BP326113" s="90"/>
    </row>
    <row r="326114" spans="68:68" customFormat="1">
      <c r="BP326114" s="90"/>
    </row>
    <row r="326115" spans="68:68" customFormat="1">
      <c r="BP326115" s="90"/>
    </row>
    <row r="326116" spans="68:68" customFormat="1">
      <c r="BP326116" s="90"/>
    </row>
    <row r="326117" spans="68:68" customFormat="1">
      <c r="BP326117" s="90"/>
    </row>
    <row r="326118" spans="68:68" customFormat="1">
      <c r="BP326118" s="90"/>
    </row>
    <row r="326119" spans="68:68" customFormat="1">
      <c r="BP326119" s="90"/>
    </row>
    <row r="326120" spans="68:68" customFormat="1">
      <c r="BP326120" s="90"/>
    </row>
    <row r="326121" spans="68:68" customFormat="1">
      <c r="BP326121" s="90"/>
    </row>
    <row r="326122" spans="68:68" customFormat="1">
      <c r="BP326122" s="90"/>
    </row>
    <row r="326123" spans="68:68" customFormat="1">
      <c r="BP326123" s="90"/>
    </row>
    <row r="326124" spans="68:68" customFormat="1">
      <c r="BP326124" s="90"/>
    </row>
    <row r="326125" spans="68:68" customFormat="1">
      <c r="BP326125" s="90"/>
    </row>
    <row r="326126" spans="68:68" customFormat="1">
      <c r="BP326126" s="90"/>
    </row>
    <row r="326127" spans="68:68" customFormat="1">
      <c r="BP326127" s="90"/>
    </row>
    <row r="326128" spans="68:68" customFormat="1">
      <c r="BP326128" s="90"/>
    </row>
    <row r="326129" spans="68:68" customFormat="1">
      <c r="BP326129" s="90"/>
    </row>
    <row r="326130" spans="68:68" customFormat="1">
      <c r="BP326130" s="90"/>
    </row>
    <row r="326131" spans="68:68" customFormat="1">
      <c r="BP326131" s="90"/>
    </row>
    <row r="326132" spans="68:68" customFormat="1">
      <c r="BP326132" s="90"/>
    </row>
    <row r="326133" spans="68:68" customFormat="1">
      <c r="BP326133" s="90"/>
    </row>
    <row r="326134" spans="68:68" customFormat="1">
      <c r="BP326134" s="90"/>
    </row>
    <row r="326135" spans="68:68" customFormat="1">
      <c r="BP326135" s="90"/>
    </row>
    <row r="326136" spans="68:68" customFormat="1">
      <c r="BP326136" s="90"/>
    </row>
    <row r="326137" spans="68:68" customFormat="1">
      <c r="BP326137" s="90"/>
    </row>
    <row r="326138" spans="68:68" customFormat="1">
      <c r="BP326138" s="90"/>
    </row>
    <row r="326139" spans="68:68" customFormat="1">
      <c r="BP326139" s="90"/>
    </row>
    <row r="326140" spans="68:68" customFormat="1">
      <c r="BP326140" s="90"/>
    </row>
    <row r="326141" spans="68:68" customFormat="1">
      <c r="BP326141" s="90"/>
    </row>
    <row r="326142" spans="68:68" customFormat="1">
      <c r="BP326142" s="90"/>
    </row>
    <row r="326143" spans="68:68" customFormat="1">
      <c r="BP326143" s="90"/>
    </row>
    <row r="326144" spans="68:68" customFormat="1">
      <c r="BP326144" s="90"/>
    </row>
    <row r="326145" spans="68:68" customFormat="1">
      <c r="BP326145" s="90"/>
    </row>
    <row r="326146" spans="68:68" customFormat="1">
      <c r="BP326146" s="90"/>
    </row>
    <row r="326147" spans="68:68" customFormat="1">
      <c r="BP326147" s="90"/>
    </row>
    <row r="326148" spans="68:68" customFormat="1">
      <c r="BP326148" s="90"/>
    </row>
    <row r="326149" spans="68:68" customFormat="1">
      <c r="BP326149" s="90"/>
    </row>
    <row r="326150" spans="68:68" customFormat="1">
      <c r="BP326150" s="90"/>
    </row>
    <row r="326151" spans="68:68" customFormat="1">
      <c r="BP326151" s="90"/>
    </row>
    <row r="326152" spans="68:68" customFormat="1">
      <c r="BP326152" s="90"/>
    </row>
    <row r="326153" spans="68:68" customFormat="1">
      <c r="BP326153" s="90"/>
    </row>
    <row r="326154" spans="68:68" customFormat="1">
      <c r="BP326154" s="90"/>
    </row>
    <row r="326155" spans="68:68" customFormat="1">
      <c r="BP326155" s="90"/>
    </row>
    <row r="326156" spans="68:68" customFormat="1">
      <c r="BP326156" s="90"/>
    </row>
    <row r="326157" spans="68:68" customFormat="1">
      <c r="BP326157" s="90"/>
    </row>
    <row r="326158" spans="68:68" customFormat="1">
      <c r="BP326158" s="90"/>
    </row>
    <row r="326159" spans="68:68" customFormat="1">
      <c r="BP326159" s="90"/>
    </row>
    <row r="326160" spans="68:68" customFormat="1">
      <c r="BP326160" s="90"/>
    </row>
    <row r="326161" spans="68:68" customFormat="1">
      <c r="BP326161" s="90"/>
    </row>
    <row r="326162" spans="68:68" customFormat="1">
      <c r="BP326162" s="90"/>
    </row>
    <row r="326163" spans="68:68" customFormat="1">
      <c r="BP326163" s="90"/>
    </row>
    <row r="326164" spans="68:68" customFormat="1">
      <c r="BP326164" s="90"/>
    </row>
    <row r="326165" spans="68:68" customFormat="1">
      <c r="BP326165" s="90"/>
    </row>
    <row r="326166" spans="68:68" customFormat="1">
      <c r="BP326166" s="90"/>
    </row>
    <row r="326167" spans="68:68" customFormat="1">
      <c r="BP326167" s="90"/>
    </row>
    <row r="326168" spans="68:68" customFormat="1">
      <c r="BP326168" s="90"/>
    </row>
    <row r="326169" spans="68:68" customFormat="1">
      <c r="BP326169" s="90"/>
    </row>
    <row r="326170" spans="68:68" customFormat="1">
      <c r="BP326170" s="90"/>
    </row>
    <row r="326171" spans="68:68" customFormat="1">
      <c r="BP326171" s="90"/>
    </row>
    <row r="326172" spans="68:68" customFormat="1">
      <c r="BP326172" s="90"/>
    </row>
    <row r="326173" spans="68:68" customFormat="1">
      <c r="BP326173" s="90"/>
    </row>
    <row r="326174" spans="68:68" customFormat="1">
      <c r="BP326174" s="90"/>
    </row>
    <row r="326175" spans="68:68" customFormat="1">
      <c r="BP326175" s="90"/>
    </row>
    <row r="326176" spans="68:68" customFormat="1">
      <c r="BP326176" s="90"/>
    </row>
    <row r="326177" spans="68:68" customFormat="1">
      <c r="BP326177" s="90"/>
    </row>
    <row r="326178" spans="68:68" customFormat="1">
      <c r="BP326178" s="90"/>
    </row>
    <row r="326179" spans="68:68" customFormat="1">
      <c r="BP326179" s="90"/>
    </row>
    <row r="326180" spans="68:68" customFormat="1">
      <c r="BP326180" s="90"/>
    </row>
    <row r="326181" spans="68:68" customFormat="1">
      <c r="BP326181" s="90"/>
    </row>
    <row r="326182" spans="68:68" customFormat="1">
      <c r="BP326182" s="90"/>
    </row>
    <row r="326183" spans="68:68" customFormat="1">
      <c r="BP326183" s="90"/>
    </row>
    <row r="326184" spans="68:68" customFormat="1">
      <c r="BP326184" s="90"/>
    </row>
    <row r="326185" spans="68:68" customFormat="1">
      <c r="BP326185" s="90"/>
    </row>
    <row r="326186" spans="68:68" customFormat="1">
      <c r="BP326186" s="90"/>
    </row>
    <row r="326187" spans="68:68" customFormat="1">
      <c r="BP326187" s="90"/>
    </row>
    <row r="326188" spans="68:68" customFormat="1">
      <c r="BP326188" s="90"/>
    </row>
    <row r="326189" spans="68:68" customFormat="1">
      <c r="BP326189" s="90"/>
    </row>
    <row r="326190" spans="68:68" customFormat="1">
      <c r="BP326190" s="90"/>
    </row>
    <row r="326191" spans="68:68" customFormat="1">
      <c r="BP326191" s="90"/>
    </row>
    <row r="326192" spans="68:68" customFormat="1">
      <c r="BP326192" s="90"/>
    </row>
    <row r="326193" spans="68:68" customFormat="1">
      <c r="BP326193" s="90"/>
    </row>
    <row r="326194" spans="68:68" customFormat="1">
      <c r="BP326194" s="90"/>
    </row>
    <row r="326195" spans="68:68" customFormat="1">
      <c r="BP326195" s="90"/>
    </row>
    <row r="326196" spans="68:68" customFormat="1">
      <c r="BP326196" s="90"/>
    </row>
    <row r="326197" spans="68:68" customFormat="1">
      <c r="BP326197" s="90"/>
    </row>
    <row r="326198" spans="68:68" customFormat="1">
      <c r="BP326198" s="90"/>
    </row>
    <row r="326199" spans="68:68" customFormat="1">
      <c r="BP326199" s="90"/>
    </row>
    <row r="326200" spans="68:68" customFormat="1">
      <c r="BP326200" s="90"/>
    </row>
    <row r="326201" spans="68:68" customFormat="1">
      <c r="BP326201" s="90"/>
    </row>
    <row r="326202" spans="68:68" customFormat="1">
      <c r="BP326202" s="90"/>
    </row>
    <row r="326203" spans="68:68" customFormat="1">
      <c r="BP326203" s="90"/>
    </row>
    <row r="326204" spans="68:68" customFormat="1">
      <c r="BP326204" s="90"/>
    </row>
    <row r="326205" spans="68:68" customFormat="1">
      <c r="BP326205" s="90"/>
    </row>
    <row r="326206" spans="68:68" customFormat="1">
      <c r="BP326206" s="90"/>
    </row>
    <row r="326207" spans="68:68" customFormat="1">
      <c r="BP326207" s="90"/>
    </row>
    <row r="326208" spans="68:68" customFormat="1">
      <c r="BP326208" s="90"/>
    </row>
    <row r="326209" spans="68:68" customFormat="1">
      <c r="BP326209" s="90"/>
    </row>
    <row r="326210" spans="68:68" customFormat="1">
      <c r="BP326210" s="90"/>
    </row>
    <row r="326211" spans="68:68" customFormat="1">
      <c r="BP326211" s="90"/>
    </row>
    <row r="326212" spans="68:68" customFormat="1">
      <c r="BP326212" s="90"/>
    </row>
    <row r="326213" spans="68:68" customFormat="1">
      <c r="BP326213" s="90"/>
    </row>
    <row r="326214" spans="68:68" customFormat="1">
      <c r="BP326214" s="90"/>
    </row>
    <row r="326215" spans="68:68" customFormat="1">
      <c r="BP326215" s="90"/>
    </row>
    <row r="326216" spans="68:68" customFormat="1">
      <c r="BP326216" s="90"/>
    </row>
    <row r="326217" spans="68:68" customFormat="1">
      <c r="BP326217" s="90"/>
    </row>
    <row r="326218" spans="68:68" customFormat="1">
      <c r="BP326218" s="90"/>
    </row>
    <row r="326219" spans="68:68" customFormat="1">
      <c r="BP326219" s="90"/>
    </row>
    <row r="326220" spans="68:68" customFormat="1">
      <c r="BP326220" s="90"/>
    </row>
    <row r="326221" spans="68:68" customFormat="1">
      <c r="BP326221" s="90"/>
    </row>
    <row r="326222" spans="68:68" customFormat="1">
      <c r="BP326222" s="90"/>
    </row>
    <row r="326223" spans="68:68" customFormat="1">
      <c r="BP326223" s="90"/>
    </row>
    <row r="326224" spans="68:68" customFormat="1">
      <c r="BP326224" s="90"/>
    </row>
    <row r="326225" spans="68:68" customFormat="1">
      <c r="BP326225" s="90"/>
    </row>
    <row r="326226" spans="68:68" customFormat="1">
      <c r="BP326226" s="90"/>
    </row>
    <row r="326227" spans="68:68" customFormat="1">
      <c r="BP326227" s="90"/>
    </row>
    <row r="326228" spans="68:68" customFormat="1">
      <c r="BP326228" s="90"/>
    </row>
    <row r="326229" spans="68:68" customFormat="1">
      <c r="BP326229" s="90"/>
    </row>
    <row r="326230" spans="68:68" customFormat="1">
      <c r="BP326230" s="90"/>
    </row>
    <row r="326231" spans="68:68" customFormat="1">
      <c r="BP326231" s="90"/>
    </row>
    <row r="326232" spans="68:68" customFormat="1">
      <c r="BP326232" s="90"/>
    </row>
    <row r="326233" spans="68:68" customFormat="1">
      <c r="BP326233" s="90"/>
    </row>
    <row r="326234" spans="68:68" customFormat="1">
      <c r="BP326234" s="90"/>
    </row>
    <row r="326235" spans="68:68" customFormat="1">
      <c r="BP326235" s="90"/>
    </row>
    <row r="326236" spans="68:68" customFormat="1">
      <c r="BP326236" s="90"/>
    </row>
    <row r="326237" spans="68:68" customFormat="1">
      <c r="BP326237" s="90"/>
    </row>
    <row r="326238" spans="68:68" customFormat="1">
      <c r="BP326238" s="90"/>
    </row>
    <row r="326239" spans="68:68" customFormat="1">
      <c r="BP326239" s="90"/>
    </row>
    <row r="326240" spans="68:68" customFormat="1">
      <c r="BP326240" s="90"/>
    </row>
    <row r="326241" spans="68:68" customFormat="1">
      <c r="BP326241" s="90"/>
    </row>
    <row r="326242" spans="68:68" customFormat="1">
      <c r="BP326242" s="90"/>
    </row>
    <row r="326243" spans="68:68" customFormat="1">
      <c r="BP326243" s="90"/>
    </row>
    <row r="326244" spans="68:68" customFormat="1">
      <c r="BP326244" s="90"/>
    </row>
    <row r="326245" spans="68:68" customFormat="1">
      <c r="BP326245" s="90"/>
    </row>
    <row r="326246" spans="68:68" customFormat="1">
      <c r="BP326246" s="90"/>
    </row>
    <row r="326247" spans="68:68" customFormat="1">
      <c r="BP326247" s="90"/>
    </row>
    <row r="326248" spans="68:68" customFormat="1">
      <c r="BP326248" s="90"/>
    </row>
    <row r="326249" spans="68:68" customFormat="1">
      <c r="BP326249" s="90"/>
    </row>
    <row r="326250" spans="68:68" customFormat="1">
      <c r="BP326250" s="90"/>
    </row>
    <row r="326251" spans="68:68" customFormat="1">
      <c r="BP326251" s="90"/>
    </row>
    <row r="326252" spans="68:68" customFormat="1">
      <c r="BP326252" s="90"/>
    </row>
    <row r="326253" spans="68:68" customFormat="1">
      <c r="BP326253" s="90"/>
    </row>
    <row r="326254" spans="68:68" customFormat="1">
      <c r="BP326254" s="90"/>
    </row>
    <row r="326255" spans="68:68" customFormat="1">
      <c r="BP326255" s="90"/>
    </row>
    <row r="326256" spans="68:68" customFormat="1">
      <c r="BP326256" s="90"/>
    </row>
    <row r="326257" spans="68:68" customFormat="1">
      <c r="BP326257" s="90"/>
    </row>
    <row r="326258" spans="68:68" customFormat="1">
      <c r="BP326258" s="90"/>
    </row>
    <row r="326259" spans="68:68" customFormat="1">
      <c r="BP326259" s="90"/>
    </row>
    <row r="326260" spans="68:68" customFormat="1">
      <c r="BP326260" s="90"/>
    </row>
    <row r="326261" spans="68:68" customFormat="1">
      <c r="BP326261" s="90"/>
    </row>
    <row r="326262" spans="68:68" customFormat="1">
      <c r="BP326262" s="90"/>
    </row>
    <row r="326263" spans="68:68" customFormat="1">
      <c r="BP326263" s="90"/>
    </row>
    <row r="326264" spans="68:68" customFormat="1">
      <c r="BP326264" s="90"/>
    </row>
    <row r="326265" spans="68:68" customFormat="1">
      <c r="BP326265" s="90"/>
    </row>
    <row r="326266" spans="68:68" customFormat="1">
      <c r="BP326266" s="90"/>
    </row>
    <row r="326267" spans="68:68" customFormat="1">
      <c r="BP326267" s="90"/>
    </row>
    <row r="326268" spans="68:68" customFormat="1">
      <c r="BP326268" s="90"/>
    </row>
    <row r="326269" spans="68:68" customFormat="1">
      <c r="BP326269" s="90"/>
    </row>
    <row r="326270" spans="68:68" customFormat="1">
      <c r="BP326270" s="90"/>
    </row>
    <row r="326271" spans="68:68" customFormat="1">
      <c r="BP326271" s="90"/>
    </row>
    <row r="326272" spans="68:68" customFormat="1">
      <c r="BP326272" s="90"/>
    </row>
    <row r="326273" spans="68:68" customFormat="1">
      <c r="BP326273" s="90"/>
    </row>
    <row r="326274" spans="68:68" customFormat="1">
      <c r="BP326274" s="90"/>
    </row>
    <row r="326275" spans="68:68" customFormat="1">
      <c r="BP326275" s="90"/>
    </row>
    <row r="326276" spans="68:68" customFormat="1">
      <c r="BP326276" s="90"/>
    </row>
    <row r="326277" spans="68:68" customFormat="1">
      <c r="BP326277" s="90"/>
    </row>
    <row r="326278" spans="68:68" customFormat="1">
      <c r="BP326278" s="90"/>
    </row>
    <row r="326279" spans="68:68" customFormat="1">
      <c r="BP326279" s="90"/>
    </row>
    <row r="326280" spans="68:68" customFormat="1">
      <c r="BP326280" s="90"/>
    </row>
    <row r="326281" spans="68:68" customFormat="1">
      <c r="BP326281" s="90"/>
    </row>
    <row r="326282" spans="68:68" customFormat="1">
      <c r="BP326282" s="90"/>
    </row>
    <row r="326283" spans="68:68" customFormat="1">
      <c r="BP326283" s="90"/>
    </row>
    <row r="326284" spans="68:68" customFormat="1">
      <c r="BP326284" s="90"/>
    </row>
    <row r="326285" spans="68:68" customFormat="1">
      <c r="BP326285" s="90"/>
    </row>
    <row r="326286" spans="68:68" customFormat="1">
      <c r="BP326286" s="90"/>
    </row>
    <row r="326287" spans="68:68" customFormat="1">
      <c r="BP326287" s="90"/>
    </row>
    <row r="326288" spans="68:68" customFormat="1">
      <c r="BP326288" s="90"/>
    </row>
    <row r="326289" spans="68:68" customFormat="1">
      <c r="BP326289" s="90"/>
    </row>
    <row r="326290" spans="68:68" customFormat="1">
      <c r="BP326290" s="90"/>
    </row>
    <row r="326291" spans="68:68" customFormat="1">
      <c r="BP326291" s="90"/>
    </row>
    <row r="326292" spans="68:68" customFormat="1">
      <c r="BP326292" s="90"/>
    </row>
    <row r="326293" spans="68:68" customFormat="1">
      <c r="BP326293" s="90"/>
    </row>
    <row r="326294" spans="68:68" customFormat="1">
      <c r="BP326294" s="90"/>
    </row>
    <row r="326295" spans="68:68" customFormat="1">
      <c r="BP326295" s="90"/>
    </row>
    <row r="326296" spans="68:68" customFormat="1">
      <c r="BP326296" s="90"/>
    </row>
    <row r="326297" spans="68:68" customFormat="1">
      <c r="BP326297" s="90"/>
    </row>
    <row r="326298" spans="68:68" customFormat="1">
      <c r="BP326298" s="90"/>
    </row>
    <row r="326299" spans="68:68" customFormat="1">
      <c r="BP326299" s="90"/>
    </row>
    <row r="326300" spans="68:68" customFormat="1">
      <c r="BP326300" s="90"/>
    </row>
    <row r="326301" spans="68:68" customFormat="1">
      <c r="BP326301" s="90"/>
    </row>
    <row r="326302" spans="68:68" customFormat="1">
      <c r="BP326302" s="90"/>
    </row>
    <row r="326303" spans="68:68" customFormat="1">
      <c r="BP326303" s="90"/>
    </row>
    <row r="326304" spans="68:68" customFormat="1">
      <c r="BP326304" s="90"/>
    </row>
    <row r="326305" spans="68:68" customFormat="1">
      <c r="BP326305" s="90"/>
    </row>
    <row r="326306" spans="68:68" customFormat="1">
      <c r="BP326306" s="90"/>
    </row>
    <row r="326307" spans="68:68" customFormat="1">
      <c r="BP326307" s="90"/>
    </row>
    <row r="326308" spans="68:68" customFormat="1">
      <c r="BP326308" s="90"/>
    </row>
    <row r="326309" spans="68:68" customFormat="1">
      <c r="BP326309" s="90"/>
    </row>
    <row r="326310" spans="68:68" customFormat="1">
      <c r="BP326310" s="90"/>
    </row>
    <row r="326311" spans="68:68" customFormat="1">
      <c r="BP326311" s="90"/>
    </row>
    <row r="326312" spans="68:68" customFormat="1">
      <c r="BP326312" s="90"/>
    </row>
    <row r="326313" spans="68:68" customFormat="1">
      <c r="BP326313" s="90"/>
    </row>
    <row r="326314" spans="68:68" customFormat="1">
      <c r="BP326314" s="90"/>
    </row>
    <row r="326315" spans="68:68" customFormat="1">
      <c r="BP326315" s="90"/>
    </row>
    <row r="326316" spans="68:68" customFormat="1">
      <c r="BP326316" s="90"/>
    </row>
    <row r="326317" spans="68:68" customFormat="1">
      <c r="BP326317" s="90"/>
    </row>
    <row r="326318" spans="68:68" customFormat="1">
      <c r="BP326318" s="90"/>
    </row>
    <row r="326319" spans="68:68" customFormat="1">
      <c r="BP326319" s="90"/>
    </row>
    <row r="326320" spans="68:68" customFormat="1">
      <c r="BP326320" s="90"/>
    </row>
    <row r="326321" spans="68:68" customFormat="1">
      <c r="BP326321" s="90"/>
    </row>
    <row r="326322" spans="68:68" customFormat="1">
      <c r="BP326322" s="90"/>
    </row>
    <row r="326323" spans="68:68" customFormat="1">
      <c r="BP326323" s="90"/>
    </row>
    <row r="326324" spans="68:68" customFormat="1">
      <c r="BP326324" s="90"/>
    </row>
    <row r="326325" spans="68:68" customFormat="1">
      <c r="BP326325" s="90"/>
    </row>
    <row r="326326" spans="68:68" customFormat="1">
      <c r="BP326326" s="90"/>
    </row>
    <row r="326327" spans="68:68" customFormat="1">
      <c r="BP326327" s="90"/>
    </row>
    <row r="326328" spans="68:68" customFormat="1">
      <c r="BP326328" s="90"/>
    </row>
    <row r="326329" spans="68:68" customFormat="1">
      <c r="BP326329" s="90"/>
    </row>
    <row r="326330" spans="68:68" customFormat="1">
      <c r="BP326330" s="90"/>
    </row>
    <row r="326331" spans="68:68" customFormat="1">
      <c r="BP326331" s="90"/>
    </row>
    <row r="326332" spans="68:68" customFormat="1">
      <c r="BP326332" s="90"/>
    </row>
    <row r="326333" spans="68:68" customFormat="1">
      <c r="BP326333" s="90"/>
    </row>
    <row r="326334" spans="68:68" customFormat="1">
      <c r="BP326334" s="90"/>
    </row>
    <row r="326335" spans="68:68" customFormat="1">
      <c r="BP326335" s="90"/>
    </row>
    <row r="326336" spans="68:68" customFormat="1">
      <c r="BP326336" s="90"/>
    </row>
    <row r="326337" spans="68:68" customFormat="1">
      <c r="BP326337" s="90"/>
    </row>
    <row r="326338" spans="68:68" customFormat="1">
      <c r="BP326338" s="90"/>
    </row>
    <row r="326339" spans="68:68" customFormat="1">
      <c r="BP326339" s="90"/>
    </row>
    <row r="326340" spans="68:68" customFormat="1">
      <c r="BP326340" s="90"/>
    </row>
    <row r="326341" spans="68:68" customFormat="1">
      <c r="BP326341" s="90"/>
    </row>
    <row r="326342" spans="68:68" customFormat="1">
      <c r="BP326342" s="90"/>
    </row>
    <row r="326343" spans="68:68" customFormat="1">
      <c r="BP326343" s="90"/>
    </row>
    <row r="326344" spans="68:68" customFormat="1">
      <c r="BP326344" s="90"/>
    </row>
    <row r="326345" spans="68:68" customFormat="1">
      <c r="BP326345" s="90"/>
    </row>
    <row r="326346" spans="68:68" customFormat="1">
      <c r="BP326346" s="90"/>
    </row>
    <row r="326347" spans="68:68" customFormat="1">
      <c r="BP326347" s="90"/>
    </row>
    <row r="326348" spans="68:68" customFormat="1">
      <c r="BP326348" s="90"/>
    </row>
    <row r="326349" spans="68:68" customFormat="1">
      <c r="BP326349" s="90"/>
    </row>
    <row r="326350" spans="68:68" customFormat="1">
      <c r="BP326350" s="90"/>
    </row>
    <row r="326351" spans="68:68" customFormat="1">
      <c r="BP326351" s="90"/>
    </row>
    <row r="326352" spans="68:68" customFormat="1">
      <c r="BP326352" s="90"/>
    </row>
    <row r="326353" spans="68:68" customFormat="1">
      <c r="BP326353" s="90"/>
    </row>
    <row r="326354" spans="68:68" customFormat="1">
      <c r="BP326354" s="90"/>
    </row>
    <row r="326355" spans="68:68" customFormat="1">
      <c r="BP326355" s="90"/>
    </row>
    <row r="326356" spans="68:68" customFormat="1">
      <c r="BP326356" s="90"/>
    </row>
    <row r="326357" spans="68:68" customFormat="1">
      <c r="BP326357" s="90"/>
    </row>
    <row r="326358" spans="68:68" customFormat="1">
      <c r="BP326358" s="90"/>
    </row>
    <row r="326359" spans="68:68" customFormat="1">
      <c r="BP326359" s="90"/>
    </row>
    <row r="326360" spans="68:68" customFormat="1">
      <c r="BP326360" s="90"/>
    </row>
    <row r="326361" spans="68:68" customFormat="1">
      <c r="BP326361" s="90"/>
    </row>
    <row r="326362" spans="68:68" customFormat="1">
      <c r="BP326362" s="90"/>
    </row>
    <row r="326363" spans="68:68" customFormat="1">
      <c r="BP326363" s="90"/>
    </row>
    <row r="326364" spans="68:68" customFormat="1">
      <c r="BP326364" s="90"/>
    </row>
    <row r="326365" spans="68:68" customFormat="1">
      <c r="BP326365" s="90"/>
    </row>
    <row r="326366" spans="68:68" customFormat="1">
      <c r="BP326366" s="90"/>
    </row>
    <row r="326367" spans="68:68" customFormat="1">
      <c r="BP326367" s="90"/>
    </row>
    <row r="326368" spans="68:68" customFormat="1">
      <c r="BP326368" s="90"/>
    </row>
    <row r="326369" spans="68:68" customFormat="1">
      <c r="BP326369" s="90"/>
    </row>
    <row r="326370" spans="68:68" customFormat="1">
      <c r="BP326370" s="90"/>
    </row>
    <row r="326371" spans="68:68" customFormat="1">
      <c r="BP326371" s="90"/>
    </row>
    <row r="326372" spans="68:68" customFormat="1">
      <c r="BP326372" s="90"/>
    </row>
    <row r="326373" spans="68:68" customFormat="1">
      <c r="BP326373" s="90"/>
    </row>
    <row r="326374" spans="68:68" customFormat="1">
      <c r="BP326374" s="90"/>
    </row>
    <row r="326375" spans="68:68" customFormat="1">
      <c r="BP326375" s="90"/>
    </row>
    <row r="326376" spans="68:68" customFormat="1">
      <c r="BP326376" s="90"/>
    </row>
    <row r="326377" spans="68:68" customFormat="1">
      <c r="BP326377" s="90"/>
    </row>
    <row r="326378" spans="68:68" customFormat="1">
      <c r="BP326378" s="90"/>
    </row>
    <row r="326379" spans="68:68" customFormat="1">
      <c r="BP326379" s="90"/>
    </row>
    <row r="326380" spans="68:68" customFormat="1">
      <c r="BP326380" s="90"/>
    </row>
    <row r="326381" spans="68:68" customFormat="1">
      <c r="BP326381" s="90"/>
    </row>
    <row r="326382" spans="68:68" customFormat="1">
      <c r="BP326382" s="90"/>
    </row>
    <row r="326383" spans="68:68" customFormat="1">
      <c r="BP326383" s="90"/>
    </row>
    <row r="326384" spans="68:68" customFormat="1">
      <c r="BP326384" s="90"/>
    </row>
    <row r="326385" spans="68:68" customFormat="1">
      <c r="BP326385" s="90"/>
    </row>
    <row r="326386" spans="68:68" customFormat="1">
      <c r="BP326386" s="90"/>
    </row>
    <row r="326387" spans="68:68" customFormat="1">
      <c r="BP326387" s="90"/>
    </row>
    <row r="326388" spans="68:68" customFormat="1">
      <c r="BP326388" s="90"/>
    </row>
    <row r="326389" spans="68:68" customFormat="1">
      <c r="BP326389" s="90"/>
    </row>
    <row r="326390" spans="68:68" customFormat="1">
      <c r="BP326390" s="90"/>
    </row>
    <row r="326391" spans="68:68" customFormat="1">
      <c r="BP326391" s="90"/>
    </row>
    <row r="326392" spans="68:68" customFormat="1">
      <c r="BP326392" s="90"/>
    </row>
    <row r="326393" spans="68:68" customFormat="1">
      <c r="BP326393" s="90"/>
    </row>
    <row r="326394" spans="68:68" customFormat="1">
      <c r="BP326394" s="90"/>
    </row>
    <row r="326395" spans="68:68" customFormat="1">
      <c r="BP326395" s="90"/>
    </row>
    <row r="326396" spans="68:68" customFormat="1">
      <c r="BP326396" s="90"/>
    </row>
    <row r="326397" spans="68:68" customFormat="1">
      <c r="BP326397" s="90"/>
    </row>
    <row r="326398" spans="68:68" customFormat="1">
      <c r="BP326398" s="90"/>
    </row>
    <row r="326399" spans="68:68" customFormat="1">
      <c r="BP326399" s="90"/>
    </row>
    <row r="326400" spans="68:68" customFormat="1">
      <c r="BP326400" s="90"/>
    </row>
    <row r="326401" spans="68:68" customFormat="1">
      <c r="BP326401" s="90"/>
    </row>
    <row r="326402" spans="68:68" customFormat="1">
      <c r="BP326402" s="90"/>
    </row>
    <row r="326403" spans="68:68" customFormat="1">
      <c r="BP326403" s="90"/>
    </row>
    <row r="326404" spans="68:68" customFormat="1">
      <c r="BP326404" s="90"/>
    </row>
    <row r="326405" spans="68:68" customFormat="1">
      <c r="BP326405" s="90"/>
    </row>
    <row r="326406" spans="68:68" customFormat="1">
      <c r="BP326406" s="90"/>
    </row>
    <row r="326407" spans="68:68" customFormat="1">
      <c r="BP326407" s="90"/>
    </row>
    <row r="326408" spans="68:68" customFormat="1">
      <c r="BP326408" s="90"/>
    </row>
    <row r="326409" spans="68:68" customFormat="1">
      <c r="BP326409" s="90"/>
    </row>
    <row r="326410" spans="68:68" customFormat="1">
      <c r="BP326410" s="90"/>
    </row>
    <row r="326411" spans="68:68" customFormat="1">
      <c r="BP326411" s="90"/>
    </row>
    <row r="326412" spans="68:68" customFormat="1">
      <c r="BP326412" s="90"/>
    </row>
    <row r="326413" spans="68:68" customFormat="1">
      <c r="BP326413" s="90"/>
    </row>
    <row r="326414" spans="68:68" customFormat="1">
      <c r="BP326414" s="90"/>
    </row>
    <row r="326415" spans="68:68" customFormat="1">
      <c r="BP326415" s="90"/>
    </row>
    <row r="326416" spans="68:68" customFormat="1">
      <c r="BP326416" s="90"/>
    </row>
    <row r="326417" spans="68:68" customFormat="1">
      <c r="BP326417" s="90"/>
    </row>
    <row r="326418" spans="68:68" customFormat="1">
      <c r="BP326418" s="90"/>
    </row>
    <row r="326419" spans="68:68" customFormat="1">
      <c r="BP326419" s="90"/>
    </row>
    <row r="326420" spans="68:68" customFormat="1">
      <c r="BP326420" s="90"/>
    </row>
    <row r="326421" spans="68:68" customFormat="1">
      <c r="BP326421" s="90"/>
    </row>
    <row r="326422" spans="68:68" customFormat="1">
      <c r="BP326422" s="90"/>
    </row>
    <row r="326423" spans="68:68" customFormat="1">
      <c r="BP326423" s="90"/>
    </row>
    <row r="326424" spans="68:68" customFormat="1">
      <c r="BP326424" s="90"/>
    </row>
    <row r="326425" spans="68:68" customFormat="1">
      <c r="BP326425" s="90"/>
    </row>
    <row r="326426" spans="68:68" customFormat="1">
      <c r="BP326426" s="90"/>
    </row>
    <row r="326427" spans="68:68" customFormat="1">
      <c r="BP326427" s="90"/>
    </row>
    <row r="326428" spans="68:68" customFormat="1">
      <c r="BP326428" s="90"/>
    </row>
    <row r="326429" spans="68:68" customFormat="1">
      <c r="BP326429" s="90"/>
    </row>
    <row r="326430" spans="68:68" customFormat="1">
      <c r="BP326430" s="90"/>
    </row>
    <row r="326431" spans="68:68" customFormat="1">
      <c r="BP326431" s="90"/>
    </row>
    <row r="326432" spans="68:68" customFormat="1">
      <c r="BP326432" s="90"/>
    </row>
    <row r="326433" spans="68:68" customFormat="1">
      <c r="BP326433" s="90"/>
    </row>
    <row r="326434" spans="68:68" customFormat="1">
      <c r="BP326434" s="90"/>
    </row>
    <row r="326435" spans="68:68" customFormat="1">
      <c r="BP326435" s="90"/>
    </row>
    <row r="326436" spans="68:68" customFormat="1">
      <c r="BP326436" s="90"/>
    </row>
    <row r="326437" spans="68:68" customFormat="1">
      <c r="BP326437" s="90"/>
    </row>
    <row r="326438" spans="68:68" customFormat="1">
      <c r="BP326438" s="90"/>
    </row>
    <row r="326439" spans="68:68" customFormat="1">
      <c r="BP326439" s="90"/>
    </row>
    <row r="326440" spans="68:68" customFormat="1">
      <c r="BP326440" s="90"/>
    </row>
    <row r="326441" spans="68:68" customFormat="1">
      <c r="BP326441" s="90"/>
    </row>
    <row r="326442" spans="68:68" customFormat="1">
      <c r="BP326442" s="90"/>
    </row>
    <row r="326443" spans="68:68" customFormat="1">
      <c r="BP326443" s="90"/>
    </row>
    <row r="326444" spans="68:68" customFormat="1">
      <c r="BP326444" s="90"/>
    </row>
    <row r="326445" spans="68:68" customFormat="1">
      <c r="BP326445" s="90"/>
    </row>
    <row r="326446" spans="68:68" customFormat="1">
      <c r="BP326446" s="90"/>
    </row>
    <row r="326447" spans="68:68" customFormat="1">
      <c r="BP326447" s="90"/>
    </row>
    <row r="326448" spans="68:68" customFormat="1">
      <c r="BP326448" s="90"/>
    </row>
    <row r="326449" spans="68:68" customFormat="1">
      <c r="BP326449" s="90"/>
    </row>
    <row r="326450" spans="68:68" customFormat="1">
      <c r="BP326450" s="90"/>
    </row>
    <row r="326451" spans="68:68" customFormat="1">
      <c r="BP326451" s="90"/>
    </row>
    <row r="326452" spans="68:68" customFormat="1">
      <c r="BP326452" s="90"/>
    </row>
    <row r="326453" spans="68:68" customFormat="1">
      <c r="BP326453" s="90"/>
    </row>
    <row r="326454" spans="68:68" customFormat="1">
      <c r="BP326454" s="90"/>
    </row>
    <row r="326455" spans="68:68" customFormat="1">
      <c r="BP326455" s="90"/>
    </row>
    <row r="326456" spans="68:68" customFormat="1">
      <c r="BP326456" s="90"/>
    </row>
    <row r="326457" spans="68:68" customFormat="1">
      <c r="BP326457" s="90"/>
    </row>
    <row r="326458" spans="68:68" customFormat="1">
      <c r="BP326458" s="90"/>
    </row>
    <row r="326459" spans="68:68" customFormat="1">
      <c r="BP326459" s="90"/>
    </row>
    <row r="326460" spans="68:68" customFormat="1">
      <c r="BP326460" s="90"/>
    </row>
    <row r="326461" spans="68:68" customFormat="1">
      <c r="BP326461" s="90"/>
    </row>
    <row r="326462" spans="68:68" customFormat="1">
      <c r="BP326462" s="90"/>
    </row>
    <row r="326463" spans="68:68" customFormat="1">
      <c r="BP326463" s="90"/>
    </row>
    <row r="326464" spans="68:68" customFormat="1">
      <c r="BP326464" s="90"/>
    </row>
    <row r="326465" spans="68:68" customFormat="1">
      <c r="BP326465" s="90"/>
    </row>
    <row r="326466" spans="68:68" customFormat="1">
      <c r="BP326466" s="90"/>
    </row>
    <row r="326467" spans="68:68" customFormat="1">
      <c r="BP326467" s="90"/>
    </row>
    <row r="326468" spans="68:68" customFormat="1">
      <c r="BP326468" s="90"/>
    </row>
    <row r="326469" spans="68:68" customFormat="1">
      <c r="BP326469" s="90"/>
    </row>
    <row r="326470" spans="68:68" customFormat="1">
      <c r="BP326470" s="90"/>
    </row>
    <row r="326471" spans="68:68" customFormat="1">
      <c r="BP326471" s="90"/>
    </row>
    <row r="326472" spans="68:68" customFormat="1">
      <c r="BP326472" s="90"/>
    </row>
    <row r="326473" spans="68:68" customFormat="1">
      <c r="BP326473" s="90"/>
    </row>
    <row r="326474" spans="68:68" customFormat="1">
      <c r="BP326474" s="90"/>
    </row>
    <row r="326475" spans="68:68" customFormat="1">
      <c r="BP326475" s="90"/>
    </row>
    <row r="326476" spans="68:68" customFormat="1">
      <c r="BP326476" s="90"/>
    </row>
    <row r="326477" spans="68:68" customFormat="1">
      <c r="BP326477" s="90"/>
    </row>
    <row r="326478" spans="68:68" customFormat="1">
      <c r="BP326478" s="90"/>
    </row>
    <row r="326479" spans="68:68" customFormat="1">
      <c r="BP326479" s="90"/>
    </row>
    <row r="326480" spans="68:68" customFormat="1">
      <c r="BP326480" s="90"/>
    </row>
    <row r="326481" spans="68:68" customFormat="1">
      <c r="BP326481" s="90"/>
    </row>
    <row r="326482" spans="68:68" customFormat="1">
      <c r="BP326482" s="90"/>
    </row>
    <row r="326483" spans="68:68" customFormat="1">
      <c r="BP326483" s="90"/>
    </row>
    <row r="326484" spans="68:68" customFormat="1">
      <c r="BP326484" s="90"/>
    </row>
    <row r="326485" spans="68:68" customFormat="1">
      <c r="BP326485" s="90"/>
    </row>
    <row r="326486" spans="68:68" customFormat="1">
      <c r="BP326486" s="90"/>
    </row>
    <row r="326487" spans="68:68" customFormat="1">
      <c r="BP326487" s="90"/>
    </row>
    <row r="326488" spans="68:68" customFormat="1">
      <c r="BP326488" s="90"/>
    </row>
    <row r="326489" spans="68:68" customFormat="1">
      <c r="BP326489" s="90"/>
    </row>
    <row r="326490" spans="68:68" customFormat="1">
      <c r="BP326490" s="90"/>
    </row>
    <row r="326491" spans="68:68" customFormat="1">
      <c r="BP326491" s="90"/>
    </row>
    <row r="326492" spans="68:68" customFormat="1">
      <c r="BP326492" s="90"/>
    </row>
    <row r="326493" spans="68:68" customFormat="1">
      <c r="BP326493" s="90"/>
    </row>
    <row r="326494" spans="68:68" customFormat="1">
      <c r="BP326494" s="90"/>
    </row>
    <row r="326495" spans="68:68" customFormat="1">
      <c r="BP326495" s="90"/>
    </row>
    <row r="326496" spans="68:68" customFormat="1">
      <c r="BP326496" s="90"/>
    </row>
    <row r="326497" spans="68:68" customFormat="1">
      <c r="BP326497" s="90"/>
    </row>
    <row r="326498" spans="68:68" customFormat="1">
      <c r="BP326498" s="90"/>
    </row>
    <row r="326499" spans="68:68" customFormat="1">
      <c r="BP326499" s="90"/>
    </row>
    <row r="326500" spans="68:68" customFormat="1">
      <c r="BP326500" s="90"/>
    </row>
    <row r="326501" spans="68:68" customFormat="1">
      <c r="BP326501" s="90"/>
    </row>
    <row r="326502" spans="68:68" customFormat="1">
      <c r="BP326502" s="90"/>
    </row>
    <row r="326503" spans="68:68" customFormat="1">
      <c r="BP326503" s="90"/>
    </row>
    <row r="326504" spans="68:68" customFormat="1">
      <c r="BP326504" s="90"/>
    </row>
    <row r="326505" spans="68:68" customFormat="1">
      <c r="BP326505" s="90"/>
    </row>
    <row r="326506" spans="68:68" customFormat="1">
      <c r="BP326506" s="90"/>
    </row>
    <row r="326507" spans="68:68" customFormat="1">
      <c r="BP326507" s="90"/>
    </row>
    <row r="326508" spans="68:68" customFormat="1">
      <c r="BP326508" s="90"/>
    </row>
    <row r="326509" spans="68:68" customFormat="1">
      <c r="BP326509" s="90"/>
    </row>
    <row r="326510" spans="68:68" customFormat="1">
      <c r="BP326510" s="90"/>
    </row>
    <row r="326511" spans="68:68" customFormat="1">
      <c r="BP326511" s="90"/>
    </row>
    <row r="326512" spans="68:68" customFormat="1">
      <c r="BP326512" s="90"/>
    </row>
    <row r="326513" spans="68:68" customFormat="1">
      <c r="BP326513" s="90"/>
    </row>
    <row r="326514" spans="68:68" customFormat="1">
      <c r="BP326514" s="90"/>
    </row>
    <row r="326515" spans="68:68" customFormat="1">
      <c r="BP326515" s="90"/>
    </row>
    <row r="326516" spans="68:68" customFormat="1">
      <c r="BP326516" s="90"/>
    </row>
    <row r="326517" spans="68:68" customFormat="1">
      <c r="BP326517" s="90"/>
    </row>
    <row r="326518" spans="68:68" customFormat="1">
      <c r="BP326518" s="90"/>
    </row>
    <row r="326519" spans="68:68" customFormat="1">
      <c r="BP326519" s="90"/>
    </row>
    <row r="326520" spans="68:68" customFormat="1">
      <c r="BP326520" s="90"/>
    </row>
    <row r="326521" spans="68:68" customFormat="1">
      <c r="BP326521" s="90"/>
    </row>
    <row r="326522" spans="68:68" customFormat="1">
      <c r="BP326522" s="90"/>
    </row>
    <row r="326523" spans="68:68" customFormat="1">
      <c r="BP326523" s="90"/>
    </row>
    <row r="326524" spans="68:68" customFormat="1">
      <c r="BP326524" s="90"/>
    </row>
    <row r="326525" spans="68:68" customFormat="1">
      <c r="BP326525" s="90"/>
    </row>
    <row r="326526" spans="68:68" customFormat="1">
      <c r="BP326526" s="90"/>
    </row>
    <row r="326527" spans="68:68" customFormat="1">
      <c r="BP326527" s="90"/>
    </row>
    <row r="326528" spans="68:68" customFormat="1">
      <c r="BP326528" s="90"/>
    </row>
    <row r="326529" spans="68:68" customFormat="1">
      <c r="BP326529" s="90"/>
    </row>
    <row r="326530" spans="68:68" customFormat="1">
      <c r="BP326530" s="90"/>
    </row>
    <row r="326531" spans="68:68" customFormat="1">
      <c r="BP326531" s="90"/>
    </row>
    <row r="326532" spans="68:68" customFormat="1">
      <c r="BP326532" s="90"/>
    </row>
    <row r="326533" spans="68:68" customFormat="1">
      <c r="BP326533" s="90"/>
    </row>
    <row r="326534" spans="68:68" customFormat="1">
      <c r="BP326534" s="90"/>
    </row>
    <row r="326535" spans="68:68" customFormat="1">
      <c r="BP326535" s="90"/>
    </row>
    <row r="326536" spans="68:68" customFormat="1">
      <c r="BP326536" s="90"/>
    </row>
    <row r="326537" spans="68:68" customFormat="1">
      <c r="BP326537" s="90"/>
    </row>
    <row r="326538" spans="68:68" customFormat="1">
      <c r="BP326538" s="90"/>
    </row>
    <row r="326539" spans="68:68" customFormat="1">
      <c r="BP326539" s="90"/>
    </row>
    <row r="326540" spans="68:68" customFormat="1">
      <c r="BP326540" s="90"/>
    </row>
    <row r="326541" spans="68:68" customFormat="1">
      <c r="BP326541" s="90"/>
    </row>
    <row r="326542" spans="68:68" customFormat="1">
      <c r="BP326542" s="90"/>
    </row>
    <row r="326543" spans="68:68" customFormat="1">
      <c r="BP326543" s="90"/>
    </row>
    <row r="326544" spans="68:68" customFormat="1">
      <c r="BP326544" s="90"/>
    </row>
    <row r="326545" spans="68:68" customFormat="1">
      <c r="BP326545" s="90"/>
    </row>
    <row r="326546" spans="68:68" customFormat="1">
      <c r="BP326546" s="90"/>
    </row>
    <row r="326547" spans="68:68" customFormat="1">
      <c r="BP326547" s="90"/>
    </row>
    <row r="326548" spans="68:68" customFormat="1">
      <c r="BP326548" s="90"/>
    </row>
    <row r="326549" spans="68:68" customFormat="1">
      <c r="BP326549" s="90"/>
    </row>
    <row r="326550" spans="68:68" customFormat="1">
      <c r="BP326550" s="90"/>
    </row>
    <row r="326551" spans="68:68" customFormat="1">
      <c r="BP326551" s="90"/>
    </row>
    <row r="326552" spans="68:68" customFormat="1">
      <c r="BP326552" s="90"/>
    </row>
    <row r="326553" spans="68:68" customFormat="1">
      <c r="BP326553" s="90"/>
    </row>
    <row r="326554" spans="68:68" customFormat="1">
      <c r="BP326554" s="90"/>
    </row>
    <row r="326555" spans="68:68" customFormat="1">
      <c r="BP326555" s="90"/>
    </row>
    <row r="326556" spans="68:68" customFormat="1">
      <c r="BP326556" s="90"/>
    </row>
    <row r="326557" spans="68:68" customFormat="1">
      <c r="BP326557" s="90"/>
    </row>
    <row r="326558" spans="68:68" customFormat="1">
      <c r="BP326558" s="90"/>
    </row>
    <row r="326559" spans="68:68" customFormat="1">
      <c r="BP326559" s="90"/>
    </row>
    <row r="326560" spans="68:68" customFormat="1">
      <c r="BP326560" s="90"/>
    </row>
    <row r="326561" spans="68:68" customFormat="1">
      <c r="BP326561" s="90"/>
    </row>
    <row r="326562" spans="68:68" customFormat="1">
      <c r="BP326562" s="90"/>
    </row>
    <row r="326563" spans="68:68" customFormat="1">
      <c r="BP326563" s="90"/>
    </row>
    <row r="326564" spans="68:68" customFormat="1">
      <c r="BP326564" s="90"/>
    </row>
    <row r="326565" spans="68:68" customFormat="1">
      <c r="BP326565" s="90"/>
    </row>
    <row r="326566" spans="68:68" customFormat="1">
      <c r="BP326566" s="90"/>
    </row>
    <row r="326567" spans="68:68" customFormat="1">
      <c r="BP326567" s="90"/>
    </row>
    <row r="326568" spans="68:68" customFormat="1">
      <c r="BP326568" s="90"/>
    </row>
    <row r="326569" spans="68:68" customFormat="1">
      <c r="BP326569" s="90"/>
    </row>
    <row r="326570" spans="68:68" customFormat="1">
      <c r="BP326570" s="90"/>
    </row>
    <row r="326571" spans="68:68" customFormat="1">
      <c r="BP326571" s="90"/>
    </row>
    <row r="326572" spans="68:68" customFormat="1">
      <c r="BP326572" s="90"/>
    </row>
    <row r="326573" spans="68:68" customFormat="1">
      <c r="BP326573" s="90"/>
    </row>
    <row r="326574" spans="68:68" customFormat="1">
      <c r="BP326574" s="90"/>
    </row>
    <row r="326575" spans="68:68" customFormat="1">
      <c r="BP326575" s="90"/>
    </row>
    <row r="326576" spans="68:68" customFormat="1">
      <c r="BP326576" s="90"/>
    </row>
    <row r="326577" spans="68:68" customFormat="1">
      <c r="BP326577" s="90"/>
    </row>
    <row r="326578" spans="68:68" customFormat="1">
      <c r="BP326578" s="90"/>
    </row>
    <row r="326579" spans="68:68" customFormat="1">
      <c r="BP326579" s="90"/>
    </row>
    <row r="326580" spans="68:68" customFormat="1">
      <c r="BP326580" s="90"/>
    </row>
    <row r="326581" spans="68:68" customFormat="1">
      <c r="BP326581" s="90"/>
    </row>
    <row r="326582" spans="68:68" customFormat="1">
      <c r="BP326582" s="90"/>
    </row>
    <row r="326583" spans="68:68" customFormat="1">
      <c r="BP326583" s="90"/>
    </row>
    <row r="326584" spans="68:68" customFormat="1">
      <c r="BP326584" s="90"/>
    </row>
    <row r="326585" spans="68:68" customFormat="1">
      <c r="BP326585" s="90"/>
    </row>
    <row r="326586" spans="68:68" customFormat="1">
      <c r="BP326586" s="90"/>
    </row>
    <row r="326587" spans="68:68" customFormat="1">
      <c r="BP326587" s="90"/>
    </row>
    <row r="326588" spans="68:68" customFormat="1">
      <c r="BP326588" s="90"/>
    </row>
    <row r="326589" spans="68:68" customFormat="1">
      <c r="BP326589" s="90"/>
    </row>
    <row r="326590" spans="68:68" customFormat="1">
      <c r="BP326590" s="90"/>
    </row>
    <row r="326591" spans="68:68" customFormat="1">
      <c r="BP326591" s="90"/>
    </row>
    <row r="326592" spans="68:68" customFormat="1">
      <c r="BP326592" s="90"/>
    </row>
    <row r="326593" spans="68:68" customFormat="1">
      <c r="BP326593" s="90"/>
    </row>
    <row r="326594" spans="68:68" customFormat="1">
      <c r="BP326594" s="90"/>
    </row>
    <row r="326595" spans="68:68" customFormat="1">
      <c r="BP326595" s="90"/>
    </row>
    <row r="326596" spans="68:68" customFormat="1">
      <c r="BP326596" s="90"/>
    </row>
    <row r="326597" spans="68:68" customFormat="1">
      <c r="BP326597" s="90"/>
    </row>
    <row r="326598" spans="68:68" customFormat="1">
      <c r="BP326598" s="90"/>
    </row>
    <row r="326599" spans="68:68" customFormat="1">
      <c r="BP326599" s="90"/>
    </row>
    <row r="326600" spans="68:68" customFormat="1">
      <c r="BP326600" s="90"/>
    </row>
    <row r="326601" spans="68:68" customFormat="1">
      <c r="BP326601" s="90"/>
    </row>
    <row r="326602" spans="68:68" customFormat="1">
      <c r="BP326602" s="90"/>
    </row>
    <row r="326603" spans="68:68" customFormat="1">
      <c r="BP326603" s="90"/>
    </row>
    <row r="326604" spans="68:68" customFormat="1">
      <c r="BP326604" s="90"/>
    </row>
    <row r="326605" spans="68:68" customFormat="1">
      <c r="BP326605" s="90"/>
    </row>
    <row r="326606" spans="68:68" customFormat="1">
      <c r="BP326606" s="90"/>
    </row>
    <row r="326607" spans="68:68" customFormat="1">
      <c r="BP326607" s="90"/>
    </row>
    <row r="326608" spans="68:68" customFormat="1">
      <c r="BP326608" s="90"/>
    </row>
    <row r="326609" spans="68:68" customFormat="1">
      <c r="BP326609" s="90"/>
    </row>
    <row r="326610" spans="68:68" customFormat="1">
      <c r="BP326610" s="90"/>
    </row>
    <row r="326611" spans="68:68" customFormat="1">
      <c r="BP326611" s="90"/>
    </row>
    <row r="326612" spans="68:68" customFormat="1">
      <c r="BP326612" s="90"/>
    </row>
    <row r="326613" spans="68:68" customFormat="1">
      <c r="BP326613" s="90"/>
    </row>
    <row r="326614" spans="68:68" customFormat="1">
      <c r="BP326614" s="90"/>
    </row>
    <row r="326615" spans="68:68" customFormat="1">
      <c r="BP326615" s="90"/>
    </row>
    <row r="326616" spans="68:68" customFormat="1">
      <c r="BP326616" s="90"/>
    </row>
    <row r="326617" spans="68:68" customFormat="1">
      <c r="BP326617" s="90"/>
    </row>
    <row r="326618" spans="68:68" customFormat="1">
      <c r="BP326618" s="90"/>
    </row>
    <row r="326619" spans="68:68" customFormat="1">
      <c r="BP326619" s="90"/>
    </row>
    <row r="326620" spans="68:68" customFormat="1">
      <c r="BP326620" s="90"/>
    </row>
    <row r="326621" spans="68:68" customFormat="1">
      <c r="BP326621" s="90"/>
    </row>
    <row r="326622" spans="68:68" customFormat="1">
      <c r="BP326622" s="90"/>
    </row>
    <row r="326623" spans="68:68" customFormat="1">
      <c r="BP326623" s="90"/>
    </row>
    <row r="326624" spans="68:68" customFormat="1">
      <c r="BP326624" s="90"/>
    </row>
    <row r="326625" spans="68:68" customFormat="1">
      <c r="BP326625" s="90"/>
    </row>
    <row r="326626" spans="68:68" customFormat="1">
      <c r="BP326626" s="90"/>
    </row>
    <row r="326627" spans="68:68" customFormat="1">
      <c r="BP326627" s="90"/>
    </row>
    <row r="326628" spans="68:68" customFormat="1">
      <c r="BP326628" s="90"/>
    </row>
    <row r="326629" spans="68:68" customFormat="1">
      <c r="BP326629" s="90"/>
    </row>
    <row r="326630" spans="68:68" customFormat="1">
      <c r="BP326630" s="90"/>
    </row>
    <row r="326631" spans="68:68" customFormat="1">
      <c r="BP326631" s="90"/>
    </row>
    <row r="326632" spans="68:68" customFormat="1">
      <c r="BP326632" s="90"/>
    </row>
    <row r="326633" spans="68:68" customFormat="1">
      <c r="BP326633" s="90"/>
    </row>
    <row r="326634" spans="68:68" customFormat="1">
      <c r="BP326634" s="90"/>
    </row>
    <row r="326635" spans="68:68" customFormat="1">
      <c r="BP326635" s="90"/>
    </row>
    <row r="326636" spans="68:68" customFormat="1">
      <c r="BP326636" s="90"/>
    </row>
    <row r="326637" spans="68:68" customFormat="1">
      <c r="BP326637" s="90"/>
    </row>
    <row r="326638" spans="68:68" customFormat="1">
      <c r="BP326638" s="90"/>
    </row>
    <row r="326639" spans="68:68" customFormat="1">
      <c r="BP326639" s="90"/>
    </row>
    <row r="326640" spans="68:68" customFormat="1">
      <c r="BP326640" s="90"/>
    </row>
    <row r="326641" spans="68:68" customFormat="1">
      <c r="BP326641" s="90"/>
    </row>
    <row r="326642" spans="68:68" customFormat="1">
      <c r="BP326642" s="90"/>
    </row>
    <row r="326643" spans="68:68" customFormat="1">
      <c r="BP326643" s="90"/>
    </row>
    <row r="326644" spans="68:68" customFormat="1">
      <c r="BP326644" s="90"/>
    </row>
    <row r="326645" spans="68:68" customFormat="1">
      <c r="BP326645" s="90"/>
    </row>
    <row r="326646" spans="68:68" customFormat="1">
      <c r="BP326646" s="90"/>
    </row>
    <row r="326647" spans="68:68" customFormat="1">
      <c r="BP326647" s="90"/>
    </row>
    <row r="326648" spans="68:68" customFormat="1">
      <c r="BP326648" s="90"/>
    </row>
    <row r="326649" spans="68:68" customFormat="1">
      <c r="BP326649" s="90"/>
    </row>
    <row r="326650" spans="68:68" customFormat="1">
      <c r="BP326650" s="90"/>
    </row>
    <row r="326651" spans="68:68" customFormat="1">
      <c r="BP326651" s="90"/>
    </row>
    <row r="326652" spans="68:68" customFormat="1">
      <c r="BP326652" s="90"/>
    </row>
    <row r="326653" spans="68:68" customFormat="1">
      <c r="BP326653" s="90"/>
    </row>
    <row r="326654" spans="68:68" customFormat="1">
      <c r="BP326654" s="90"/>
    </row>
    <row r="326655" spans="68:68" customFormat="1">
      <c r="BP326655" s="90"/>
    </row>
    <row r="326656" spans="68:68" customFormat="1">
      <c r="BP326656" s="90"/>
    </row>
    <row r="326657" spans="68:68" customFormat="1">
      <c r="BP326657" s="90"/>
    </row>
    <row r="326658" spans="68:68" customFormat="1">
      <c r="BP326658" s="90"/>
    </row>
    <row r="326659" spans="68:68" customFormat="1">
      <c r="BP326659" s="90"/>
    </row>
    <row r="326660" spans="68:68" customFormat="1">
      <c r="BP326660" s="90"/>
    </row>
    <row r="326661" spans="68:68" customFormat="1">
      <c r="BP326661" s="90"/>
    </row>
    <row r="326662" spans="68:68" customFormat="1">
      <c r="BP326662" s="90"/>
    </row>
    <row r="326663" spans="68:68" customFormat="1">
      <c r="BP326663" s="90"/>
    </row>
    <row r="326664" spans="68:68" customFormat="1">
      <c r="BP326664" s="90"/>
    </row>
    <row r="326665" spans="68:68" customFormat="1">
      <c r="BP326665" s="90"/>
    </row>
    <row r="326666" spans="68:68" customFormat="1">
      <c r="BP326666" s="90"/>
    </row>
    <row r="326667" spans="68:68" customFormat="1">
      <c r="BP326667" s="90"/>
    </row>
    <row r="326668" spans="68:68" customFormat="1">
      <c r="BP326668" s="90"/>
    </row>
    <row r="326669" spans="68:68" customFormat="1">
      <c r="BP326669" s="90"/>
    </row>
    <row r="326670" spans="68:68" customFormat="1">
      <c r="BP326670" s="90"/>
    </row>
    <row r="326671" spans="68:68" customFormat="1">
      <c r="BP326671" s="90"/>
    </row>
    <row r="326672" spans="68:68" customFormat="1">
      <c r="BP326672" s="90"/>
    </row>
    <row r="326673" spans="68:68" customFormat="1">
      <c r="BP326673" s="90"/>
    </row>
    <row r="326674" spans="68:68" customFormat="1">
      <c r="BP326674" s="90"/>
    </row>
    <row r="326675" spans="68:68" customFormat="1">
      <c r="BP326675" s="90"/>
    </row>
    <row r="326676" spans="68:68" customFormat="1">
      <c r="BP326676" s="90"/>
    </row>
    <row r="326677" spans="68:68" customFormat="1">
      <c r="BP326677" s="90"/>
    </row>
    <row r="326678" spans="68:68" customFormat="1">
      <c r="BP326678" s="90"/>
    </row>
    <row r="326679" spans="68:68" customFormat="1">
      <c r="BP326679" s="90"/>
    </row>
    <row r="326680" spans="68:68" customFormat="1">
      <c r="BP326680" s="90"/>
    </row>
    <row r="326681" spans="68:68" customFormat="1">
      <c r="BP326681" s="90"/>
    </row>
    <row r="326682" spans="68:68" customFormat="1">
      <c r="BP326682" s="90"/>
    </row>
    <row r="326683" spans="68:68" customFormat="1">
      <c r="BP326683" s="90"/>
    </row>
    <row r="326684" spans="68:68" customFormat="1">
      <c r="BP326684" s="90"/>
    </row>
    <row r="326685" spans="68:68" customFormat="1">
      <c r="BP326685" s="90"/>
    </row>
    <row r="326686" spans="68:68" customFormat="1">
      <c r="BP326686" s="90"/>
    </row>
    <row r="326687" spans="68:68" customFormat="1">
      <c r="BP326687" s="90"/>
    </row>
    <row r="326688" spans="68:68" customFormat="1">
      <c r="BP326688" s="90"/>
    </row>
    <row r="326689" spans="68:68" customFormat="1">
      <c r="BP326689" s="90"/>
    </row>
    <row r="326690" spans="68:68" customFormat="1">
      <c r="BP326690" s="90"/>
    </row>
    <row r="326691" spans="68:68" customFormat="1">
      <c r="BP326691" s="90"/>
    </row>
    <row r="326692" spans="68:68" customFormat="1">
      <c r="BP326692" s="90"/>
    </row>
    <row r="326693" spans="68:68" customFormat="1">
      <c r="BP326693" s="90"/>
    </row>
    <row r="326694" spans="68:68" customFormat="1">
      <c r="BP326694" s="90"/>
    </row>
    <row r="326695" spans="68:68" customFormat="1">
      <c r="BP326695" s="90"/>
    </row>
    <row r="326696" spans="68:68" customFormat="1">
      <c r="BP326696" s="90"/>
    </row>
    <row r="326697" spans="68:68" customFormat="1">
      <c r="BP326697" s="90"/>
    </row>
    <row r="326698" spans="68:68" customFormat="1">
      <c r="BP326698" s="90"/>
    </row>
    <row r="326699" spans="68:68" customFormat="1">
      <c r="BP326699" s="90"/>
    </row>
    <row r="326700" spans="68:68" customFormat="1">
      <c r="BP326700" s="90"/>
    </row>
    <row r="326701" spans="68:68" customFormat="1">
      <c r="BP326701" s="90"/>
    </row>
    <row r="326702" spans="68:68" customFormat="1">
      <c r="BP326702" s="90"/>
    </row>
    <row r="326703" spans="68:68" customFormat="1">
      <c r="BP326703" s="90"/>
    </row>
    <row r="326704" spans="68:68" customFormat="1">
      <c r="BP326704" s="90"/>
    </row>
    <row r="326705" spans="68:68" customFormat="1">
      <c r="BP326705" s="90"/>
    </row>
    <row r="326706" spans="68:68" customFormat="1">
      <c r="BP326706" s="90"/>
    </row>
    <row r="326707" spans="68:68" customFormat="1">
      <c r="BP326707" s="90"/>
    </row>
    <row r="326708" spans="68:68" customFormat="1">
      <c r="BP326708" s="90"/>
    </row>
    <row r="326709" spans="68:68" customFormat="1">
      <c r="BP326709" s="90"/>
    </row>
    <row r="326710" spans="68:68" customFormat="1">
      <c r="BP326710" s="90"/>
    </row>
    <row r="326711" spans="68:68" customFormat="1">
      <c r="BP326711" s="90"/>
    </row>
    <row r="326712" spans="68:68" customFormat="1">
      <c r="BP326712" s="90"/>
    </row>
    <row r="326713" spans="68:68" customFormat="1">
      <c r="BP326713" s="90"/>
    </row>
    <row r="326714" spans="68:68" customFormat="1">
      <c r="BP326714" s="90"/>
    </row>
    <row r="326715" spans="68:68" customFormat="1">
      <c r="BP326715" s="90"/>
    </row>
    <row r="326716" spans="68:68" customFormat="1">
      <c r="BP326716" s="90"/>
    </row>
    <row r="326717" spans="68:68" customFormat="1">
      <c r="BP326717" s="90"/>
    </row>
    <row r="326718" spans="68:68" customFormat="1">
      <c r="BP326718" s="90"/>
    </row>
    <row r="326719" spans="68:68" customFormat="1">
      <c r="BP326719" s="90"/>
    </row>
    <row r="326720" spans="68:68" customFormat="1">
      <c r="BP326720" s="90"/>
    </row>
    <row r="326721" spans="68:68" customFormat="1">
      <c r="BP326721" s="90"/>
    </row>
    <row r="326722" spans="68:68" customFormat="1">
      <c r="BP326722" s="90"/>
    </row>
    <row r="326723" spans="68:68" customFormat="1">
      <c r="BP326723" s="90"/>
    </row>
    <row r="326724" spans="68:68" customFormat="1">
      <c r="BP326724" s="90"/>
    </row>
    <row r="326725" spans="68:68" customFormat="1">
      <c r="BP326725" s="90"/>
    </row>
    <row r="326726" spans="68:68" customFormat="1">
      <c r="BP326726" s="90"/>
    </row>
    <row r="326727" spans="68:68" customFormat="1">
      <c r="BP326727" s="90"/>
    </row>
    <row r="326728" spans="68:68" customFormat="1">
      <c r="BP326728" s="90"/>
    </row>
    <row r="326729" spans="68:68" customFormat="1">
      <c r="BP326729" s="90"/>
    </row>
    <row r="326730" spans="68:68" customFormat="1">
      <c r="BP326730" s="90"/>
    </row>
    <row r="326731" spans="68:68" customFormat="1">
      <c r="BP326731" s="90"/>
    </row>
    <row r="326732" spans="68:68" customFormat="1">
      <c r="BP326732" s="90"/>
    </row>
    <row r="326733" spans="68:68" customFormat="1">
      <c r="BP326733" s="90"/>
    </row>
    <row r="326734" spans="68:68" customFormat="1">
      <c r="BP326734" s="90"/>
    </row>
    <row r="326735" spans="68:68" customFormat="1">
      <c r="BP326735" s="90"/>
    </row>
    <row r="326736" spans="68:68" customFormat="1">
      <c r="BP326736" s="90"/>
    </row>
    <row r="326737" spans="68:68" customFormat="1">
      <c r="BP326737" s="90"/>
    </row>
    <row r="326738" spans="68:68" customFormat="1">
      <c r="BP326738" s="90"/>
    </row>
    <row r="326739" spans="68:68" customFormat="1">
      <c r="BP326739" s="90"/>
    </row>
    <row r="326740" spans="68:68" customFormat="1">
      <c r="BP326740" s="90"/>
    </row>
    <row r="326741" spans="68:68" customFormat="1">
      <c r="BP326741" s="90"/>
    </row>
    <row r="326742" spans="68:68" customFormat="1">
      <c r="BP326742" s="90"/>
    </row>
    <row r="326743" spans="68:68" customFormat="1">
      <c r="BP326743" s="90"/>
    </row>
    <row r="326744" spans="68:68" customFormat="1">
      <c r="BP326744" s="90"/>
    </row>
    <row r="326745" spans="68:68" customFormat="1">
      <c r="BP326745" s="90"/>
    </row>
    <row r="326746" spans="68:68" customFormat="1">
      <c r="BP326746" s="90"/>
    </row>
    <row r="326747" spans="68:68" customFormat="1">
      <c r="BP326747" s="90"/>
    </row>
    <row r="326748" spans="68:68" customFormat="1">
      <c r="BP326748" s="90"/>
    </row>
    <row r="326749" spans="68:68" customFormat="1">
      <c r="BP326749" s="90"/>
    </row>
    <row r="326750" spans="68:68" customFormat="1">
      <c r="BP326750" s="90"/>
    </row>
    <row r="326751" spans="68:68" customFormat="1">
      <c r="BP326751" s="90"/>
    </row>
    <row r="326752" spans="68:68" customFormat="1">
      <c r="BP326752" s="90"/>
    </row>
    <row r="326753" spans="68:68" customFormat="1">
      <c r="BP326753" s="90"/>
    </row>
    <row r="326754" spans="68:68" customFormat="1">
      <c r="BP326754" s="90"/>
    </row>
    <row r="326755" spans="68:68" customFormat="1">
      <c r="BP326755" s="90"/>
    </row>
    <row r="326756" spans="68:68" customFormat="1">
      <c r="BP326756" s="90"/>
    </row>
    <row r="326757" spans="68:68" customFormat="1">
      <c r="BP326757" s="90"/>
    </row>
    <row r="326758" spans="68:68" customFormat="1">
      <c r="BP326758" s="90"/>
    </row>
    <row r="326759" spans="68:68" customFormat="1">
      <c r="BP326759" s="90"/>
    </row>
    <row r="326760" spans="68:68" customFormat="1">
      <c r="BP326760" s="90"/>
    </row>
    <row r="326761" spans="68:68" customFormat="1">
      <c r="BP326761" s="90"/>
    </row>
    <row r="326762" spans="68:68" customFormat="1">
      <c r="BP326762" s="90"/>
    </row>
    <row r="326763" spans="68:68" customFormat="1">
      <c r="BP326763" s="90"/>
    </row>
    <row r="326764" spans="68:68" customFormat="1">
      <c r="BP326764" s="90"/>
    </row>
    <row r="326765" spans="68:68" customFormat="1">
      <c r="BP326765" s="90"/>
    </row>
    <row r="326766" spans="68:68" customFormat="1">
      <c r="BP326766" s="90"/>
    </row>
    <row r="326767" spans="68:68" customFormat="1">
      <c r="BP326767" s="90"/>
    </row>
    <row r="326768" spans="68:68" customFormat="1">
      <c r="BP326768" s="90"/>
    </row>
    <row r="326769" spans="68:68" customFormat="1">
      <c r="BP326769" s="90"/>
    </row>
    <row r="326770" spans="68:68" customFormat="1">
      <c r="BP326770" s="90"/>
    </row>
    <row r="326771" spans="68:68" customFormat="1">
      <c r="BP326771" s="90"/>
    </row>
    <row r="326772" spans="68:68" customFormat="1">
      <c r="BP326772" s="90"/>
    </row>
    <row r="326773" spans="68:68" customFormat="1">
      <c r="BP326773" s="90"/>
    </row>
    <row r="326774" spans="68:68" customFormat="1">
      <c r="BP326774" s="90"/>
    </row>
    <row r="326775" spans="68:68" customFormat="1">
      <c r="BP326775" s="90"/>
    </row>
    <row r="326776" spans="68:68" customFormat="1">
      <c r="BP326776" s="90"/>
    </row>
    <row r="326777" spans="68:68" customFormat="1">
      <c r="BP326777" s="90"/>
    </row>
    <row r="326778" spans="68:68" customFormat="1">
      <c r="BP326778" s="90"/>
    </row>
    <row r="326779" spans="68:68" customFormat="1">
      <c r="BP326779" s="90"/>
    </row>
    <row r="326780" spans="68:68" customFormat="1">
      <c r="BP326780" s="90"/>
    </row>
    <row r="326781" spans="68:68" customFormat="1">
      <c r="BP326781" s="90"/>
    </row>
    <row r="326782" spans="68:68" customFormat="1">
      <c r="BP326782" s="90"/>
    </row>
    <row r="326783" spans="68:68" customFormat="1">
      <c r="BP326783" s="90"/>
    </row>
    <row r="326784" spans="68:68" customFormat="1">
      <c r="BP326784" s="90"/>
    </row>
    <row r="326785" spans="68:68" customFormat="1">
      <c r="BP326785" s="90"/>
    </row>
    <row r="326786" spans="68:68" customFormat="1">
      <c r="BP326786" s="90"/>
    </row>
    <row r="326787" spans="68:68" customFormat="1">
      <c r="BP326787" s="90"/>
    </row>
    <row r="326788" spans="68:68" customFormat="1">
      <c r="BP326788" s="90"/>
    </row>
    <row r="326789" spans="68:68" customFormat="1">
      <c r="BP326789" s="90"/>
    </row>
    <row r="326790" spans="68:68" customFormat="1">
      <c r="BP326790" s="90"/>
    </row>
    <row r="326791" spans="68:68" customFormat="1">
      <c r="BP326791" s="90"/>
    </row>
    <row r="326792" spans="68:68" customFormat="1">
      <c r="BP326792" s="90"/>
    </row>
    <row r="326793" spans="68:68" customFormat="1">
      <c r="BP326793" s="90"/>
    </row>
    <row r="326794" spans="68:68" customFormat="1">
      <c r="BP326794" s="90"/>
    </row>
    <row r="326795" spans="68:68" customFormat="1">
      <c r="BP326795" s="90"/>
    </row>
    <row r="326796" spans="68:68" customFormat="1">
      <c r="BP326796" s="90"/>
    </row>
    <row r="326797" spans="68:68" customFormat="1">
      <c r="BP326797" s="90"/>
    </row>
    <row r="326798" spans="68:68" customFormat="1">
      <c r="BP326798" s="90"/>
    </row>
    <row r="326799" spans="68:68" customFormat="1">
      <c r="BP326799" s="90"/>
    </row>
    <row r="326800" spans="68:68" customFormat="1">
      <c r="BP326800" s="90"/>
    </row>
    <row r="326801" spans="68:68" customFormat="1">
      <c r="BP326801" s="90"/>
    </row>
    <row r="326802" spans="68:68" customFormat="1">
      <c r="BP326802" s="90"/>
    </row>
    <row r="326803" spans="68:68" customFormat="1">
      <c r="BP326803" s="90"/>
    </row>
    <row r="326804" spans="68:68" customFormat="1">
      <c r="BP326804" s="90"/>
    </row>
    <row r="326805" spans="68:68" customFormat="1">
      <c r="BP326805" s="90"/>
    </row>
    <row r="326806" spans="68:68" customFormat="1">
      <c r="BP326806" s="90"/>
    </row>
    <row r="326807" spans="68:68" customFormat="1">
      <c r="BP326807" s="90"/>
    </row>
    <row r="326808" spans="68:68" customFormat="1">
      <c r="BP326808" s="90"/>
    </row>
    <row r="326809" spans="68:68" customFormat="1">
      <c r="BP326809" s="90"/>
    </row>
    <row r="326810" spans="68:68" customFormat="1">
      <c r="BP326810" s="90"/>
    </row>
    <row r="326811" spans="68:68" customFormat="1">
      <c r="BP326811" s="90"/>
    </row>
    <row r="326812" spans="68:68" customFormat="1">
      <c r="BP326812" s="90"/>
    </row>
    <row r="326813" spans="68:68" customFormat="1">
      <c r="BP326813" s="90"/>
    </row>
    <row r="326814" spans="68:68" customFormat="1">
      <c r="BP326814" s="90"/>
    </row>
    <row r="326815" spans="68:68" customFormat="1">
      <c r="BP326815" s="90"/>
    </row>
    <row r="326816" spans="68:68" customFormat="1">
      <c r="BP326816" s="90"/>
    </row>
    <row r="326817" spans="68:68" customFormat="1">
      <c r="BP326817" s="90"/>
    </row>
    <row r="326818" spans="68:68" customFormat="1">
      <c r="BP326818" s="90"/>
    </row>
    <row r="326819" spans="68:68" customFormat="1">
      <c r="BP326819" s="90"/>
    </row>
    <row r="326820" spans="68:68" customFormat="1">
      <c r="BP326820" s="90"/>
    </row>
    <row r="326821" spans="68:68" customFormat="1">
      <c r="BP326821" s="90"/>
    </row>
    <row r="326822" spans="68:68" customFormat="1">
      <c r="BP326822" s="90"/>
    </row>
    <row r="326823" spans="68:68" customFormat="1">
      <c r="BP326823" s="90"/>
    </row>
    <row r="326824" spans="68:68" customFormat="1">
      <c r="BP326824" s="90"/>
    </row>
    <row r="326825" spans="68:68" customFormat="1">
      <c r="BP326825" s="90"/>
    </row>
    <row r="326826" spans="68:68" customFormat="1">
      <c r="BP326826" s="90"/>
    </row>
    <row r="326827" spans="68:68" customFormat="1">
      <c r="BP326827" s="90"/>
    </row>
    <row r="326828" spans="68:68" customFormat="1">
      <c r="BP326828" s="90"/>
    </row>
    <row r="326829" spans="68:68" customFormat="1">
      <c r="BP326829" s="90"/>
    </row>
    <row r="326830" spans="68:68" customFormat="1">
      <c r="BP326830" s="90"/>
    </row>
    <row r="326831" spans="68:68" customFormat="1">
      <c r="BP326831" s="90"/>
    </row>
    <row r="326832" spans="68:68" customFormat="1">
      <c r="BP326832" s="90"/>
    </row>
    <row r="326833" spans="68:68" customFormat="1">
      <c r="BP326833" s="90"/>
    </row>
    <row r="326834" spans="68:68" customFormat="1">
      <c r="BP326834" s="90"/>
    </row>
    <row r="326835" spans="68:68" customFormat="1">
      <c r="BP326835" s="90"/>
    </row>
    <row r="326836" spans="68:68" customFormat="1">
      <c r="BP326836" s="90"/>
    </row>
    <row r="326837" spans="68:68" customFormat="1">
      <c r="BP326837" s="90"/>
    </row>
    <row r="326838" spans="68:68" customFormat="1">
      <c r="BP326838" s="90"/>
    </row>
    <row r="326839" spans="68:68" customFormat="1">
      <c r="BP326839" s="90"/>
    </row>
    <row r="326840" spans="68:68" customFormat="1">
      <c r="BP326840" s="90"/>
    </row>
    <row r="326841" spans="68:68" customFormat="1">
      <c r="BP326841" s="90"/>
    </row>
    <row r="326842" spans="68:68" customFormat="1">
      <c r="BP326842" s="90"/>
    </row>
    <row r="326843" spans="68:68" customFormat="1">
      <c r="BP326843" s="90"/>
    </row>
    <row r="326844" spans="68:68" customFormat="1">
      <c r="BP326844" s="90"/>
    </row>
    <row r="326845" spans="68:68" customFormat="1">
      <c r="BP326845" s="90"/>
    </row>
    <row r="326846" spans="68:68" customFormat="1">
      <c r="BP326846" s="90"/>
    </row>
    <row r="326847" spans="68:68" customFormat="1">
      <c r="BP326847" s="90"/>
    </row>
    <row r="326848" spans="68:68" customFormat="1">
      <c r="BP326848" s="90"/>
    </row>
    <row r="326849" spans="68:68" customFormat="1">
      <c r="BP326849" s="90"/>
    </row>
    <row r="326850" spans="68:68" customFormat="1">
      <c r="BP326850" s="90"/>
    </row>
    <row r="326851" spans="68:68" customFormat="1">
      <c r="BP326851" s="90"/>
    </row>
    <row r="326852" spans="68:68" customFormat="1">
      <c r="BP326852" s="90"/>
    </row>
    <row r="326853" spans="68:68" customFormat="1">
      <c r="BP326853" s="90"/>
    </row>
    <row r="326854" spans="68:68" customFormat="1">
      <c r="BP326854" s="90"/>
    </row>
    <row r="326855" spans="68:68" customFormat="1">
      <c r="BP326855" s="90"/>
    </row>
    <row r="326856" spans="68:68" customFormat="1">
      <c r="BP326856" s="90"/>
    </row>
    <row r="326857" spans="68:68" customFormat="1">
      <c r="BP326857" s="90"/>
    </row>
    <row r="326858" spans="68:68" customFormat="1">
      <c r="BP326858" s="90"/>
    </row>
    <row r="326859" spans="68:68" customFormat="1">
      <c r="BP326859" s="90"/>
    </row>
    <row r="326860" spans="68:68" customFormat="1">
      <c r="BP326860" s="90"/>
    </row>
    <row r="326861" spans="68:68" customFormat="1">
      <c r="BP326861" s="90"/>
    </row>
    <row r="326862" spans="68:68" customFormat="1">
      <c r="BP326862" s="90"/>
    </row>
    <row r="326863" spans="68:68" customFormat="1">
      <c r="BP326863" s="90"/>
    </row>
    <row r="326864" spans="68:68" customFormat="1">
      <c r="BP326864" s="90"/>
    </row>
    <row r="326865" spans="68:68" customFormat="1">
      <c r="BP326865" s="90"/>
    </row>
    <row r="326866" spans="68:68" customFormat="1">
      <c r="BP326866" s="90"/>
    </row>
    <row r="326867" spans="68:68" customFormat="1">
      <c r="BP326867" s="90"/>
    </row>
    <row r="326868" spans="68:68" customFormat="1">
      <c r="BP326868" s="90"/>
    </row>
    <row r="326869" spans="68:68" customFormat="1">
      <c r="BP326869" s="90"/>
    </row>
    <row r="326870" spans="68:68" customFormat="1">
      <c r="BP326870" s="90"/>
    </row>
    <row r="326871" spans="68:68" customFormat="1">
      <c r="BP326871" s="90"/>
    </row>
    <row r="326872" spans="68:68" customFormat="1">
      <c r="BP326872" s="90"/>
    </row>
    <row r="326873" spans="68:68" customFormat="1">
      <c r="BP326873" s="90"/>
    </row>
    <row r="326874" spans="68:68" customFormat="1">
      <c r="BP326874" s="90"/>
    </row>
    <row r="326875" spans="68:68" customFormat="1">
      <c r="BP326875" s="90"/>
    </row>
    <row r="326876" spans="68:68" customFormat="1">
      <c r="BP326876" s="90"/>
    </row>
    <row r="326877" spans="68:68" customFormat="1">
      <c r="BP326877" s="90"/>
    </row>
    <row r="326878" spans="68:68" customFormat="1">
      <c r="BP326878" s="90"/>
    </row>
    <row r="326879" spans="68:68" customFormat="1">
      <c r="BP326879" s="90"/>
    </row>
    <row r="326880" spans="68:68" customFormat="1">
      <c r="BP326880" s="90"/>
    </row>
    <row r="326881" spans="68:68" customFormat="1">
      <c r="BP326881" s="90"/>
    </row>
    <row r="326882" spans="68:68" customFormat="1">
      <c r="BP326882" s="90"/>
    </row>
    <row r="326883" spans="68:68" customFormat="1">
      <c r="BP326883" s="90"/>
    </row>
    <row r="326884" spans="68:68" customFormat="1">
      <c r="BP326884" s="90"/>
    </row>
    <row r="326885" spans="68:68" customFormat="1">
      <c r="BP326885" s="90"/>
    </row>
    <row r="326886" spans="68:68" customFormat="1">
      <c r="BP326886" s="90"/>
    </row>
    <row r="326887" spans="68:68" customFormat="1">
      <c r="BP326887" s="90"/>
    </row>
    <row r="326888" spans="68:68" customFormat="1">
      <c r="BP326888" s="90"/>
    </row>
    <row r="326889" spans="68:68" customFormat="1">
      <c r="BP326889" s="90"/>
    </row>
    <row r="326890" spans="68:68" customFormat="1">
      <c r="BP326890" s="90"/>
    </row>
    <row r="326891" spans="68:68" customFormat="1">
      <c r="BP326891" s="90"/>
    </row>
    <row r="326892" spans="68:68" customFormat="1">
      <c r="BP326892" s="90"/>
    </row>
    <row r="326893" spans="68:68" customFormat="1">
      <c r="BP326893" s="90"/>
    </row>
    <row r="326894" spans="68:68" customFormat="1">
      <c r="BP326894" s="90"/>
    </row>
    <row r="326895" spans="68:68" customFormat="1">
      <c r="BP326895" s="90"/>
    </row>
    <row r="326896" spans="68:68" customFormat="1">
      <c r="BP326896" s="90"/>
    </row>
    <row r="326897" spans="68:68" customFormat="1">
      <c r="BP326897" s="90"/>
    </row>
    <row r="326898" spans="68:68" customFormat="1">
      <c r="BP326898" s="90"/>
    </row>
    <row r="326899" spans="68:68" customFormat="1">
      <c r="BP326899" s="90"/>
    </row>
    <row r="326900" spans="68:68" customFormat="1">
      <c r="BP326900" s="90"/>
    </row>
    <row r="326901" spans="68:68" customFormat="1">
      <c r="BP326901" s="90"/>
    </row>
    <row r="326902" spans="68:68" customFormat="1">
      <c r="BP326902" s="90"/>
    </row>
    <row r="326903" spans="68:68" customFormat="1">
      <c r="BP326903" s="90"/>
    </row>
    <row r="326904" spans="68:68" customFormat="1">
      <c r="BP326904" s="90"/>
    </row>
    <row r="326905" spans="68:68" customFormat="1">
      <c r="BP326905" s="90"/>
    </row>
    <row r="326906" spans="68:68" customFormat="1">
      <c r="BP326906" s="90"/>
    </row>
    <row r="326907" spans="68:68" customFormat="1">
      <c r="BP326907" s="90"/>
    </row>
    <row r="326908" spans="68:68" customFormat="1">
      <c r="BP326908" s="90"/>
    </row>
    <row r="326909" spans="68:68" customFormat="1">
      <c r="BP326909" s="90"/>
    </row>
    <row r="326910" spans="68:68" customFormat="1">
      <c r="BP326910" s="90"/>
    </row>
    <row r="326911" spans="68:68" customFormat="1">
      <c r="BP326911" s="90"/>
    </row>
    <row r="326912" spans="68:68" customFormat="1">
      <c r="BP326912" s="90"/>
    </row>
    <row r="326913" spans="68:68" customFormat="1">
      <c r="BP326913" s="90"/>
    </row>
    <row r="326914" spans="68:68" customFormat="1">
      <c r="BP326914" s="90"/>
    </row>
    <row r="326915" spans="68:68" customFormat="1">
      <c r="BP326915" s="90"/>
    </row>
    <row r="326916" spans="68:68" customFormat="1">
      <c r="BP326916" s="90"/>
    </row>
    <row r="326917" spans="68:68" customFormat="1">
      <c r="BP326917" s="90"/>
    </row>
    <row r="326918" spans="68:68" customFormat="1">
      <c r="BP326918" s="90"/>
    </row>
    <row r="326919" spans="68:68" customFormat="1">
      <c r="BP326919" s="90"/>
    </row>
    <row r="326920" spans="68:68" customFormat="1">
      <c r="BP326920" s="90"/>
    </row>
    <row r="326921" spans="68:68" customFormat="1">
      <c r="BP326921" s="90"/>
    </row>
    <row r="326922" spans="68:68" customFormat="1">
      <c r="BP326922" s="90"/>
    </row>
    <row r="326923" spans="68:68" customFormat="1">
      <c r="BP326923" s="90"/>
    </row>
    <row r="326924" spans="68:68" customFormat="1">
      <c r="BP326924" s="90"/>
    </row>
    <row r="326925" spans="68:68" customFormat="1">
      <c r="BP326925" s="90"/>
    </row>
    <row r="326926" spans="68:68" customFormat="1">
      <c r="BP326926" s="90"/>
    </row>
    <row r="326927" spans="68:68" customFormat="1">
      <c r="BP326927" s="90"/>
    </row>
    <row r="326928" spans="68:68" customFormat="1">
      <c r="BP326928" s="90"/>
    </row>
    <row r="326929" spans="68:68" customFormat="1">
      <c r="BP326929" s="90"/>
    </row>
    <row r="326930" spans="68:68" customFormat="1">
      <c r="BP326930" s="90"/>
    </row>
    <row r="326931" spans="68:68" customFormat="1">
      <c r="BP326931" s="90"/>
    </row>
    <row r="326932" spans="68:68" customFormat="1">
      <c r="BP326932" s="90"/>
    </row>
    <row r="326933" spans="68:68" customFormat="1">
      <c r="BP326933" s="90"/>
    </row>
    <row r="326934" spans="68:68" customFormat="1">
      <c r="BP326934" s="90"/>
    </row>
    <row r="326935" spans="68:68" customFormat="1">
      <c r="BP326935" s="90"/>
    </row>
    <row r="326936" spans="68:68" customFormat="1">
      <c r="BP326936" s="90"/>
    </row>
    <row r="326937" spans="68:68" customFormat="1">
      <c r="BP326937" s="90"/>
    </row>
    <row r="326938" spans="68:68" customFormat="1">
      <c r="BP326938" s="90"/>
    </row>
    <row r="326939" spans="68:68" customFormat="1">
      <c r="BP326939" s="90"/>
    </row>
    <row r="326940" spans="68:68" customFormat="1">
      <c r="BP326940" s="90"/>
    </row>
    <row r="326941" spans="68:68" customFormat="1">
      <c r="BP326941" s="90"/>
    </row>
    <row r="326942" spans="68:68" customFormat="1">
      <c r="BP326942" s="90"/>
    </row>
    <row r="326943" spans="68:68" customFormat="1">
      <c r="BP326943" s="90"/>
    </row>
    <row r="326944" spans="68:68" customFormat="1">
      <c r="BP326944" s="90"/>
    </row>
    <row r="326945" spans="68:68" customFormat="1">
      <c r="BP326945" s="90"/>
    </row>
    <row r="326946" spans="68:68" customFormat="1">
      <c r="BP326946" s="90"/>
    </row>
    <row r="326947" spans="68:68" customFormat="1">
      <c r="BP326947" s="90"/>
    </row>
    <row r="326948" spans="68:68" customFormat="1">
      <c r="BP326948" s="90"/>
    </row>
    <row r="326949" spans="68:68" customFormat="1">
      <c r="BP326949" s="90"/>
    </row>
    <row r="326950" spans="68:68" customFormat="1">
      <c r="BP326950" s="90"/>
    </row>
    <row r="326951" spans="68:68" customFormat="1">
      <c r="BP326951" s="90"/>
    </row>
    <row r="326952" spans="68:68" customFormat="1">
      <c r="BP326952" s="90"/>
    </row>
    <row r="326953" spans="68:68" customFormat="1">
      <c r="BP326953" s="90"/>
    </row>
    <row r="326954" spans="68:68" customFormat="1">
      <c r="BP326954" s="90"/>
    </row>
    <row r="326955" spans="68:68" customFormat="1">
      <c r="BP326955" s="90"/>
    </row>
    <row r="326956" spans="68:68" customFormat="1">
      <c r="BP326956" s="90"/>
    </row>
    <row r="326957" spans="68:68" customFormat="1">
      <c r="BP326957" s="90"/>
    </row>
    <row r="326958" spans="68:68" customFormat="1">
      <c r="BP326958" s="90"/>
    </row>
    <row r="326959" spans="68:68" customFormat="1">
      <c r="BP326959" s="90"/>
    </row>
    <row r="326960" spans="68:68" customFormat="1">
      <c r="BP326960" s="90"/>
    </row>
    <row r="326961" spans="68:68" customFormat="1">
      <c r="BP326961" s="90"/>
    </row>
    <row r="326962" spans="68:68" customFormat="1">
      <c r="BP326962" s="90"/>
    </row>
    <row r="326963" spans="68:68" customFormat="1">
      <c r="BP326963" s="90"/>
    </row>
    <row r="326964" spans="68:68" customFormat="1">
      <c r="BP326964" s="90"/>
    </row>
    <row r="326965" spans="68:68" customFormat="1">
      <c r="BP326965" s="90"/>
    </row>
    <row r="326966" spans="68:68" customFormat="1">
      <c r="BP326966" s="90"/>
    </row>
    <row r="326967" spans="68:68" customFormat="1">
      <c r="BP326967" s="90"/>
    </row>
    <row r="326968" spans="68:68" customFormat="1">
      <c r="BP326968" s="90"/>
    </row>
    <row r="326969" spans="68:68" customFormat="1">
      <c r="BP326969" s="90"/>
    </row>
    <row r="326970" spans="68:68" customFormat="1">
      <c r="BP326970" s="90"/>
    </row>
    <row r="326971" spans="68:68" customFormat="1">
      <c r="BP326971" s="90"/>
    </row>
    <row r="326972" spans="68:68" customFormat="1">
      <c r="BP326972" s="90"/>
    </row>
    <row r="326973" spans="68:68" customFormat="1">
      <c r="BP326973" s="90"/>
    </row>
    <row r="326974" spans="68:68" customFormat="1">
      <c r="BP326974" s="90"/>
    </row>
    <row r="326975" spans="68:68" customFormat="1">
      <c r="BP326975" s="90"/>
    </row>
    <row r="326976" spans="68:68" customFormat="1">
      <c r="BP326976" s="90"/>
    </row>
    <row r="326977" spans="68:68" customFormat="1">
      <c r="BP326977" s="90"/>
    </row>
    <row r="326978" spans="68:68" customFormat="1">
      <c r="BP326978" s="90"/>
    </row>
    <row r="326979" spans="68:68" customFormat="1">
      <c r="BP326979" s="90"/>
    </row>
    <row r="326980" spans="68:68" customFormat="1">
      <c r="BP326980" s="90"/>
    </row>
    <row r="326981" spans="68:68" customFormat="1">
      <c r="BP326981" s="90"/>
    </row>
    <row r="326982" spans="68:68" customFormat="1">
      <c r="BP326982" s="90"/>
    </row>
    <row r="326983" spans="68:68" customFormat="1">
      <c r="BP326983" s="90"/>
    </row>
    <row r="326984" spans="68:68" customFormat="1">
      <c r="BP326984" s="90"/>
    </row>
    <row r="326985" spans="68:68" customFormat="1">
      <c r="BP326985" s="90"/>
    </row>
    <row r="326986" spans="68:68" customFormat="1">
      <c r="BP326986" s="90"/>
    </row>
    <row r="326987" spans="68:68" customFormat="1">
      <c r="BP326987" s="90"/>
    </row>
    <row r="326988" spans="68:68" customFormat="1">
      <c r="BP326988" s="90"/>
    </row>
    <row r="326989" spans="68:68" customFormat="1">
      <c r="BP326989" s="90"/>
    </row>
    <row r="326990" spans="68:68" customFormat="1">
      <c r="BP326990" s="90"/>
    </row>
    <row r="326991" spans="68:68" customFormat="1">
      <c r="BP326991" s="90"/>
    </row>
    <row r="326992" spans="68:68" customFormat="1">
      <c r="BP326992" s="90"/>
    </row>
    <row r="326993" spans="68:68" customFormat="1">
      <c r="BP326993" s="90"/>
    </row>
    <row r="326994" spans="68:68" customFormat="1">
      <c r="BP326994" s="90"/>
    </row>
    <row r="326995" spans="68:68" customFormat="1">
      <c r="BP326995" s="90"/>
    </row>
    <row r="326996" spans="68:68" customFormat="1">
      <c r="BP326996" s="90"/>
    </row>
    <row r="326997" spans="68:68" customFormat="1">
      <c r="BP326997" s="90"/>
    </row>
    <row r="326998" spans="68:68" customFormat="1">
      <c r="BP326998" s="90"/>
    </row>
    <row r="326999" spans="68:68" customFormat="1">
      <c r="BP326999" s="90"/>
    </row>
    <row r="327000" spans="68:68" customFormat="1">
      <c r="BP327000" s="90"/>
    </row>
    <row r="327001" spans="68:68" customFormat="1">
      <c r="BP327001" s="90"/>
    </row>
    <row r="327002" spans="68:68" customFormat="1">
      <c r="BP327002" s="90"/>
    </row>
    <row r="327003" spans="68:68" customFormat="1">
      <c r="BP327003" s="90"/>
    </row>
    <row r="327004" spans="68:68" customFormat="1">
      <c r="BP327004" s="90"/>
    </row>
    <row r="327005" spans="68:68" customFormat="1">
      <c r="BP327005" s="90"/>
    </row>
    <row r="327006" spans="68:68" customFormat="1">
      <c r="BP327006" s="90"/>
    </row>
    <row r="327007" spans="68:68" customFormat="1">
      <c r="BP327007" s="90"/>
    </row>
    <row r="327008" spans="68:68" customFormat="1">
      <c r="BP327008" s="90"/>
    </row>
    <row r="327009" spans="68:68" customFormat="1">
      <c r="BP327009" s="90"/>
    </row>
    <row r="327010" spans="68:68" customFormat="1">
      <c r="BP327010" s="90"/>
    </row>
    <row r="327011" spans="68:68" customFormat="1">
      <c r="BP327011" s="90"/>
    </row>
    <row r="327012" spans="68:68" customFormat="1">
      <c r="BP327012" s="90"/>
    </row>
    <row r="327013" spans="68:68" customFormat="1">
      <c r="BP327013" s="90"/>
    </row>
    <row r="327014" spans="68:68" customFormat="1">
      <c r="BP327014" s="90"/>
    </row>
    <row r="327015" spans="68:68" customFormat="1">
      <c r="BP327015" s="90"/>
    </row>
    <row r="327016" spans="68:68" customFormat="1">
      <c r="BP327016" s="90"/>
    </row>
    <row r="327017" spans="68:68" customFormat="1">
      <c r="BP327017" s="90"/>
    </row>
    <row r="327018" spans="68:68" customFormat="1">
      <c r="BP327018" s="90"/>
    </row>
    <row r="327019" spans="68:68" customFormat="1">
      <c r="BP327019" s="90"/>
    </row>
    <row r="327020" spans="68:68" customFormat="1">
      <c r="BP327020" s="90"/>
    </row>
    <row r="327021" spans="68:68" customFormat="1">
      <c r="BP327021" s="90"/>
    </row>
    <row r="327022" spans="68:68" customFormat="1">
      <c r="BP327022" s="90"/>
    </row>
    <row r="327023" spans="68:68" customFormat="1">
      <c r="BP327023" s="90"/>
    </row>
    <row r="327024" spans="68:68" customFormat="1">
      <c r="BP327024" s="90"/>
    </row>
    <row r="327025" spans="68:68" customFormat="1">
      <c r="BP327025" s="90"/>
    </row>
    <row r="327026" spans="68:68" customFormat="1">
      <c r="BP327026" s="90"/>
    </row>
    <row r="327027" spans="68:68" customFormat="1">
      <c r="BP327027" s="90"/>
    </row>
    <row r="327028" spans="68:68" customFormat="1">
      <c r="BP327028" s="90"/>
    </row>
    <row r="327029" spans="68:68" customFormat="1">
      <c r="BP327029" s="90"/>
    </row>
    <row r="327030" spans="68:68" customFormat="1">
      <c r="BP327030" s="90"/>
    </row>
    <row r="327031" spans="68:68" customFormat="1">
      <c r="BP327031" s="90"/>
    </row>
    <row r="327032" spans="68:68" customFormat="1">
      <c r="BP327032" s="90"/>
    </row>
    <row r="327033" spans="68:68" customFormat="1">
      <c r="BP327033" s="90"/>
    </row>
    <row r="327034" spans="68:68" customFormat="1">
      <c r="BP327034" s="90"/>
    </row>
    <row r="327035" spans="68:68" customFormat="1">
      <c r="BP327035" s="90"/>
    </row>
    <row r="327036" spans="68:68" customFormat="1">
      <c r="BP327036" s="90"/>
    </row>
    <row r="327037" spans="68:68" customFormat="1">
      <c r="BP327037" s="90"/>
    </row>
    <row r="327038" spans="68:68" customFormat="1">
      <c r="BP327038" s="90"/>
    </row>
    <row r="327039" spans="68:68" customFormat="1">
      <c r="BP327039" s="90"/>
    </row>
    <row r="327040" spans="68:68" customFormat="1">
      <c r="BP327040" s="90"/>
    </row>
    <row r="327041" spans="68:68" customFormat="1">
      <c r="BP327041" s="90"/>
    </row>
    <row r="327042" spans="68:68" customFormat="1">
      <c r="BP327042" s="90"/>
    </row>
    <row r="327043" spans="68:68" customFormat="1">
      <c r="BP327043" s="90"/>
    </row>
    <row r="327044" spans="68:68" customFormat="1">
      <c r="BP327044" s="90"/>
    </row>
    <row r="327045" spans="68:68" customFormat="1">
      <c r="BP327045" s="90"/>
    </row>
    <row r="327046" spans="68:68" customFormat="1">
      <c r="BP327046" s="90"/>
    </row>
    <row r="327047" spans="68:68" customFormat="1">
      <c r="BP327047" s="90"/>
    </row>
    <row r="327048" spans="68:68" customFormat="1">
      <c r="BP327048" s="90"/>
    </row>
    <row r="327049" spans="68:68" customFormat="1">
      <c r="BP327049" s="90"/>
    </row>
    <row r="327050" spans="68:68" customFormat="1">
      <c r="BP327050" s="90"/>
    </row>
    <row r="327051" spans="68:68" customFormat="1">
      <c r="BP327051" s="90"/>
    </row>
    <row r="327052" spans="68:68" customFormat="1">
      <c r="BP327052" s="90"/>
    </row>
    <row r="327053" spans="68:68" customFormat="1">
      <c r="BP327053" s="90"/>
    </row>
    <row r="327054" spans="68:68" customFormat="1">
      <c r="BP327054" s="90"/>
    </row>
    <row r="327055" spans="68:68" customFormat="1">
      <c r="BP327055" s="90"/>
    </row>
    <row r="327056" spans="68:68" customFormat="1">
      <c r="BP327056" s="90"/>
    </row>
    <row r="327057" spans="68:68" customFormat="1">
      <c r="BP327057" s="90"/>
    </row>
    <row r="327058" spans="68:68" customFormat="1">
      <c r="BP327058" s="90"/>
    </row>
    <row r="327059" spans="68:68" customFormat="1">
      <c r="BP327059" s="90"/>
    </row>
    <row r="327060" spans="68:68" customFormat="1">
      <c r="BP327060" s="90"/>
    </row>
    <row r="327061" spans="68:68" customFormat="1">
      <c r="BP327061" s="90"/>
    </row>
    <row r="327062" spans="68:68" customFormat="1">
      <c r="BP327062" s="90"/>
    </row>
    <row r="327063" spans="68:68" customFormat="1">
      <c r="BP327063" s="90"/>
    </row>
    <row r="327064" spans="68:68" customFormat="1">
      <c r="BP327064" s="90"/>
    </row>
    <row r="327065" spans="68:68" customFormat="1">
      <c r="BP327065" s="90"/>
    </row>
    <row r="327066" spans="68:68" customFormat="1">
      <c r="BP327066" s="90"/>
    </row>
    <row r="327067" spans="68:68" customFormat="1">
      <c r="BP327067" s="90"/>
    </row>
    <row r="327068" spans="68:68" customFormat="1">
      <c r="BP327068" s="90"/>
    </row>
    <row r="327069" spans="68:68" customFormat="1">
      <c r="BP327069" s="90"/>
    </row>
    <row r="327070" spans="68:68" customFormat="1">
      <c r="BP327070" s="90"/>
    </row>
    <row r="327071" spans="68:68" customFormat="1">
      <c r="BP327071" s="90"/>
    </row>
    <row r="327072" spans="68:68" customFormat="1">
      <c r="BP327072" s="90"/>
    </row>
    <row r="327073" spans="68:68" customFormat="1">
      <c r="BP327073" s="90"/>
    </row>
    <row r="327074" spans="68:68" customFormat="1">
      <c r="BP327074" s="90"/>
    </row>
    <row r="327075" spans="68:68" customFormat="1">
      <c r="BP327075" s="90"/>
    </row>
    <row r="327076" spans="68:68" customFormat="1">
      <c r="BP327076" s="90"/>
    </row>
    <row r="327077" spans="68:68" customFormat="1">
      <c r="BP327077" s="90"/>
    </row>
    <row r="327078" spans="68:68" customFormat="1">
      <c r="BP327078" s="90"/>
    </row>
    <row r="327079" spans="68:68" customFormat="1">
      <c r="BP327079" s="90"/>
    </row>
    <row r="327080" spans="68:68" customFormat="1">
      <c r="BP327080" s="90"/>
    </row>
    <row r="327081" spans="68:68" customFormat="1">
      <c r="BP327081" s="90"/>
    </row>
    <row r="327082" spans="68:68" customFormat="1">
      <c r="BP327082" s="90"/>
    </row>
    <row r="327083" spans="68:68" customFormat="1">
      <c r="BP327083" s="90"/>
    </row>
    <row r="327084" spans="68:68" customFormat="1">
      <c r="BP327084" s="90"/>
    </row>
    <row r="327085" spans="68:68" customFormat="1">
      <c r="BP327085" s="90"/>
    </row>
    <row r="327086" spans="68:68" customFormat="1">
      <c r="BP327086" s="90"/>
    </row>
    <row r="327087" spans="68:68" customFormat="1">
      <c r="BP327087" s="90"/>
    </row>
    <row r="327088" spans="68:68" customFormat="1">
      <c r="BP327088" s="90"/>
    </row>
    <row r="327089" spans="68:68" customFormat="1">
      <c r="BP327089" s="90"/>
    </row>
    <row r="327090" spans="68:68" customFormat="1">
      <c r="BP327090" s="90"/>
    </row>
    <row r="327091" spans="68:68" customFormat="1">
      <c r="BP327091" s="90"/>
    </row>
    <row r="327092" spans="68:68" customFormat="1">
      <c r="BP327092" s="90"/>
    </row>
    <row r="327093" spans="68:68" customFormat="1">
      <c r="BP327093" s="90"/>
    </row>
    <row r="327094" spans="68:68" customFormat="1">
      <c r="BP327094" s="90"/>
    </row>
    <row r="327095" spans="68:68" customFormat="1">
      <c r="BP327095" s="90"/>
    </row>
    <row r="327096" spans="68:68" customFormat="1">
      <c r="BP327096" s="90"/>
    </row>
    <row r="327097" spans="68:68" customFormat="1">
      <c r="BP327097" s="90"/>
    </row>
    <row r="327098" spans="68:68" customFormat="1">
      <c r="BP327098" s="90"/>
    </row>
    <row r="327099" spans="68:68" customFormat="1">
      <c r="BP327099" s="90"/>
    </row>
    <row r="327100" spans="68:68" customFormat="1">
      <c r="BP327100" s="90"/>
    </row>
    <row r="327101" spans="68:68" customFormat="1">
      <c r="BP327101" s="90"/>
    </row>
    <row r="327102" spans="68:68" customFormat="1">
      <c r="BP327102" s="90"/>
    </row>
    <row r="327103" spans="68:68" customFormat="1">
      <c r="BP327103" s="90"/>
    </row>
    <row r="327104" spans="68:68" customFormat="1">
      <c r="BP327104" s="90"/>
    </row>
    <row r="327105" spans="68:68" customFormat="1">
      <c r="BP327105" s="90"/>
    </row>
    <row r="327106" spans="68:68" customFormat="1">
      <c r="BP327106" s="90"/>
    </row>
    <row r="327107" spans="68:68" customFormat="1">
      <c r="BP327107" s="90"/>
    </row>
    <row r="327108" spans="68:68" customFormat="1">
      <c r="BP327108" s="90"/>
    </row>
    <row r="327109" spans="68:68" customFormat="1">
      <c r="BP327109" s="90"/>
    </row>
    <row r="327110" spans="68:68" customFormat="1">
      <c r="BP327110" s="90"/>
    </row>
    <row r="327111" spans="68:68" customFormat="1">
      <c r="BP327111" s="90"/>
    </row>
    <row r="327112" spans="68:68" customFormat="1">
      <c r="BP327112" s="90"/>
    </row>
    <row r="327113" spans="68:68" customFormat="1">
      <c r="BP327113" s="90"/>
    </row>
    <row r="327114" spans="68:68" customFormat="1">
      <c r="BP327114" s="90"/>
    </row>
    <row r="327115" spans="68:68" customFormat="1">
      <c r="BP327115" s="90"/>
    </row>
    <row r="327116" spans="68:68" customFormat="1">
      <c r="BP327116" s="90"/>
    </row>
    <row r="327117" spans="68:68" customFormat="1">
      <c r="BP327117" s="90"/>
    </row>
    <row r="327118" spans="68:68" customFormat="1">
      <c r="BP327118" s="90"/>
    </row>
    <row r="327119" spans="68:68" customFormat="1">
      <c r="BP327119" s="90"/>
    </row>
    <row r="327120" spans="68:68" customFormat="1">
      <c r="BP327120" s="90"/>
    </row>
    <row r="327121" spans="68:68" customFormat="1">
      <c r="BP327121" s="90"/>
    </row>
    <row r="327122" spans="68:68" customFormat="1">
      <c r="BP327122" s="90"/>
    </row>
    <row r="327123" spans="68:68" customFormat="1">
      <c r="BP327123" s="90"/>
    </row>
    <row r="327124" spans="68:68" customFormat="1">
      <c r="BP327124" s="90"/>
    </row>
    <row r="327125" spans="68:68" customFormat="1">
      <c r="BP327125" s="90"/>
    </row>
    <row r="327126" spans="68:68" customFormat="1">
      <c r="BP327126" s="90"/>
    </row>
    <row r="327127" spans="68:68" customFormat="1">
      <c r="BP327127" s="90"/>
    </row>
    <row r="327128" spans="68:68" customFormat="1">
      <c r="BP327128" s="90"/>
    </row>
    <row r="327129" spans="68:68" customFormat="1">
      <c r="BP327129" s="90"/>
    </row>
    <row r="327130" spans="68:68" customFormat="1">
      <c r="BP327130" s="90"/>
    </row>
    <row r="327131" spans="68:68" customFormat="1">
      <c r="BP327131" s="90"/>
    </row>
    <row r="327132" spans="68:68" customFormat="1">
      <c r="BP327132" s="90"/>
    </row>
    <row r="327133" spans="68:68" customFormat="1">
      <c r="BP327133" s="90"/>
    </row>
    <row r="327134" spans="68:68" customFormat="1">
      <c r="BP327134" s="90"/>
    </row>
    <row r="327135" spans="68:68" customFormat="1">
      <c r="BP327135" s="90"/>
    </row>
    <row r="327136" spans="68:68" customFormat="1">
      <c r="BP327136" s="90"/>
    </row>
    <row r="327137" spans="68:68" customFormat="1">
      <c r="BP327137" s="90"/>
    </row>
    <row r="327138" spans="68:68" customFormat="1">
      <c r="BP327138" s="90"/>
    </row>
    <row r="327139" spans="68:68" customFormat="1">
      <c r="BP327139" s="90"/>
    </row>
    <row r="327140" spans="68:68" customFormat="1">
      <c r="BP327140" s="90"/>
    </row>
    <row r="327141" spans="68:68" customFormat="1">
      <c r="BP327141" s="90"/>
    </row>
    <row r="327142" spans="68:68" customFormat="1">
      <c r="BP327142" s="90"/>
    </row>
    <row r="327143" spans="68:68" customFormat="1">
      <c r="BP327143" s="90"/>
    </row>
    <row r="327144" spans="68:68" customFormat="1">
      <c r="BP327144" s="90"/>
    </row>
    <row r="327145" spans="68:68" customFormat="1">
      <c r="BP327145" s="90"/>
    </row>
    <row r="327146" spans="68:68" customFormat="1">
      <c r="BP327146" s="90"/>
    </row>
    <row r="327147" spans="68:68" customFormat="1">
      <c r="BP327147" s="90"/>
    </row>
    <row r="327148" spans="68:68" customFormat="1">
      <c r="BP327148" s="90"/>
    </row>
    <row r="327149" spans="68:68" customFormat="1">
      <c r="BP327149" s="90"/>
    </row>
    <row r="327150" spans="68:68" customFormat="1">
      <c r="BP327150" s="90"/>
    </row>
    <row r="327151" spans="68:68" customFormat="1">
      <c r="BP327151" s="90"/>
    </row>
    <row r="327152" spans="68:68" customFormat="1">
      <c r="BP327152" s="90"/>
    </row>
    <row r="327153" spans="68:68" customFormat="1">
      <c r="BP327153" s="90"/>
    </row>
    <row r="327154" spans="68:68" customFormat="1">
      <c r="BP327154" s="90"/>
    </row>
    <row r="327155" spans="68:68" customFormat="1">
      <c r="BP327155" s="90"/>
    </row>
    <row r="327156" spans="68:68" customFormat="1">
      <c r="BP327156" s="90"/>
    </row>
    <row r="327157" spans="68:68" customFormat="1">
      <c r="BP327157" s="90"/>
    </row>
    <row r="327158" spans="68:68" customFormat="1">
      <c r="BP327158" s="90"/>
    </row>
    <row r="327159" spans="68:68" customFormat="1">
      <c r="BP327159" s="90"/>
    </row>
    <row r="327160" spans="68:68" customFormat="1">
      <c r="BP327160" s="90"/>
    </row>
    <row r="327161" spans="68:68" customFormat="1">
      <c r="BP327161" s="90"/>
    </row>
    <row r="327162" spans="68:68" customFormat="1">
      <c r="BP327162" s="90"/>
    </row>
    <row r="327163" spans="68:68" customFormat="1">
      <c r="BP327163" s="90"/>
    </row>
    <row r="327164" spans="68:68" customFormat="1">
      <c r="BP327164" s="90"/>
    </row>
    <row r="327165" spans="68:68" customFormat="1">
      <c r="BP327165" s="90"/>
    </row>
    <row r="327166" spans="68:68" customFormat="1">
      <c r="BP327166" s="90"/>
    </row>
    <row r="327167" spans="68:68" customFormat="1">
      <c r="BP327167" s="90"/>
    </row>
    <row r="327168" spans="68:68" customFormat="1">
      <c r="BP327168" s="90"/>
    </row>
    <row r="327169" spans="68:68" customFormat="1">
      <c r="BP327169" s="90"/>
    </row>
    <row r="327170" spans="68:68" customFormat="1">
      <c r="BP327170" s="90"/>
    </row>
    <row r="327171" spans="68:68" customFormat="1">
      <c r="BP327171" s="90"/>
    </row>
    <row r="327172" spans="68:68" customFormat="1">
      <c r="BP327172" s="90"/>
    </row>
    <row r="327173" spans="68:68" customFormat="1">
      <c r="BP327173" s="90"/>
    </row>
    <row r="327174" spans="68:68" customFormat="1">
      <c r="BP327174" s="90"/>
    </row>
    <row r="327175" spans="68:68" customFormat="1">
      <c r="BP327175" s="90"/>
    </row>
    <row r="327176" spans="68:68" customFormat="1">
      <c r="BP327176" s="90"/>
    </row>
    <row r="327177" spans="68:68" customFormat="1">
      <c r="BP327177" s="90"/>
    </row>
    <row r="327178" spans="68:68" customFormat="1">
      <c r="BP327178" s="90"/>
    </row>
    <row r="327179" spans="68:68" customFormat="1">
      <c r="BP327179" s="90"/>
    </row>
    <row r="327180" spans="68:68" customFormat="1">
      <c r="BP327180" s="90"/>
    </row>
    <row r="327181" spans="68:68" customFormat="1">
      <c r="BP327181" s="90"/>
    </row>
    <row r="327182" spans="68:68" customFormat="1">
      <c r="BP327182" s="90"/>
    </row>
    <row r="327183" spans="68:68" customFormat="1">
      <c r="BP327183" s="90"/>
    </row>
    <row r="327184" spans="68:68" customFormat="1">
      <c r="BP327184" s="90"/>
    </row>
    <row r="327185" spans="68:68" customFormat="1">
      <c r="BP327185" s="90"/>
    </row>
    <row r="327186" spans="68:68" customFormat="1">
      <c r="BP327186" s="90"/>
    </row>
    <row r="327187" spans="68:68" customFormat="1">
      <c r="BP327187" s="90"/>
    </row>
    <row r="327188" spans="68:68" customFormat="1">
      <c r="BP327188" s="90"/>
    </row>
    <row r="327189" spans="68:68" customFormat="1">
      <c r="BP327189" s="90"/>
    </row>
    <row r="327190" spans="68:68" customFormat="1">
      <c r="BP327190" s="90"/>
    </row>
    <row r="327191" spans="68:68" customFormat="1">
      <c r="BP327191" s="90"/>
    </row>
    <row r="327192" spans="68:68" customFormat="1">
      <c r="BP327192" s="90"/>
    </row>
    <row r="327193" spans="68:68" customFormat="1">
      <c r="BP327193" s="90"/>
    </row>
    <row r="327194" spans="68:68" customFormat="1">
      <c r="BP327194" s="90"/>
    </row>
    <row r="327195" spans="68:68" customFormat="1">
      <c r="BP327195" s="90"/>
    </row>
    <row r="327196" spans="68:68" customFormat="1">
      <c r="BP327196" s="90"/>
    </row>
    <row r="327197" spans="68:68" customFormat="1">
      <c r="BP327197" s="90"/>
    </row>
    <row r="327198" spans="68:68" customFormat="1">
      <c r="BP327198" s="90"/>
    </row>
    <row r="327199" spans="68:68" customFormat="1">
      <c r="BP327199" s="90"/>
    </row>
    <row r="327200" spans="68:68" customFormat="1">
      <c r="BP327200" s="90"/>
    </row>
    <row r="327201" spans="68:68" customFormat="1">
      <c r="BP327201" s="90"/>
    </row>
    <row r="327202" spans="68:68" customFormat="1">
      <c r="BP327202" s="90"/>
    </row>
    <row r="327203" spans="68:68" customFormat="1">
      <c r="BP327203" s="90"/>
    </row>
    <row r="327204" spans="68:68" customFormat="1">
      <c r="BP327204" s="90"/>
    </row>
    <row r="327205" spans="68:68" customFormat="1">
      <c r="BP327205" s="90"/>
    </row>
    <row r="327206" spans="68:68" customFormat="1">
      <c r="BP327206" s="90"/>
    </row>
    <row r="327207" spans="68:68" customFormat="1">
      <c r="BP327207" s="90"/>
    </row>
    <row r="327208" spans="68:68" customFormat="1">
      <c r="BP327208" s="90"/>
    </row>
    <row r="327209" spans="68:68" customFormat="1">
      <c r="BP327209" s="90"/>
    </row>
    <row r="327210" spans="68:68" customFormat="1">
      <c r="BP327210" s="90"/>
    </row>
    <row r="327211" spans="68:68" customFormat="1">
      <c r="BP327211" s="90"/>
    </row>
    <row r="327212" spans="68:68" customFormat="1">
      <c r="BP327212" s="90"/>
    </row>
    <row r="327213" spans="68:68" customFormat="1">
      <c r="BP327213" s="90"/>
    </row>
    <row r="327214" spans="68:68" customFormat="1">
      <c r="BP327214" s="90"/>
    </row>
    <row r="327215" spans="68:68" customFormat="1">
      <c r="BP327215" s="90"/>
    </row>
    <row r="327216" spans="68:68" customFormat="1">
      <c r="BP327216" s="90"/>
    </row>
    <row r="327217" spans="68:68" customFormat="1">
      <c r="BP327217" s="90"/>
    </row>
    <row r="327218" spans="68:68" customFormat="1">
      <c r="BP327218" s="90"/>
    </row>
    <row r="327219" spans="68:68" customFormat="1">
      <c r="BP327219" s="90"/>
    </row>
    <row r="327220" spans="68:68" customFormat="1">
      <c r="BP327220" s="90"/>
    </row>
    <row r="327221" spans="68:68" customFormat="1">
      <c r="BP327221" s="90"/>
    </row>
    <row r="327222" spans="68:68" customFormat="1">
      <c r="BP327222" s="90"/>
    </row>
    <row r="327223" spans="68:68" customFormat="1">
      <c r="BP327223" s="90"/>
    </row>
    <row r="327224" spans="68:68" customFormat="1">
      <c r="BP327224" s="90"/>
    </row>
    <row r="327225" spans="68:68" customFormat="1">
      <c r="BP327225" s="90"/>
    </row>
    <row r="327226" spans="68:68" customFormat="1">
      <c r="BP327226" s="90"/>
    </row>
    <row r="327227" spans="68:68" customFormat="1">
      <c r="BP327227" s="90"/>
    </row>
    <row r="327228" spans="68:68" customFormat="1">
      <c r="BP327228" s="90"/>
    </row>
    <row r="327229" spans="68:68" customFormat="1">
      <c r="BP327229" s="90"/>
    </row>
    <row r="327230" spans="68:68" customFormat="1">
      <c r="BP327230" s="90"/>
    </row>
    <row r="327231" spans="68:68" customFormat="1">
      <c r="BP327231" s="90"/>
    </row>
    <row r="327232" spans="68:68" customFormat="1">
      <c r="BP327232" s="90"/>
    </row>
    <row r="327233" spans="68:68" customFormat="1">
      <c r="BP327233" s="90"/>
    </row>
    <row r="327234" spans="68:68" customFormat="1">
      <c r="BP327234" s="90"/>
    </row>
    <row r="327235" spans="68:68" customFormat="1">
      <c r="BP327235" s="90"/>
    </row>
    <row r="327236" spans="68:68" customFormat="1">
      <c r="BP327236" s="90"/>
    </row>
    <row r="327237" spans="68:68" customFormat="1">
      <c r="BP327237" s="90"/>
    </row>
    <row r="327238" spans="68:68" customFormat="1">
      <c r="BP327238" s="90"/>
    </row>
    <row r="327239" spans="68:68" customFormat="1">
      <c r="BP327239" s="90"/>
    </row>
    <row r="327240" spans="68:68" customFormat="1">
      <c r="BP327240" s="90"/>
    </row>
    <row r="327241" spans="68:68" customFormat="1">
      <c r="BP327241" s="90"/>
    </row>
    <row r="327242" spans="68:68" customFormat="1">
      <c r="BP327242" s="90"/>
    </row>
    <row r="327243" spans="68:68" customFormat="1">
      <c r="BP327243" s="90"/>
    </row>
    <row r="327244" spans="68:68" customFormat="1">
      <c r="BP327244" s="90"/>
    </row>
    <row r="327245" spans="68:68" customFormat="1">
      <c r="BP327245" s="90"/>
    </row>
    <row r="327246" spans="68:68" customFormat="1">
      <c r="BP327246" s="90"/>
    </row>
    <row r="327247" spans="68:68" customFormat="1">
      <c r="BP327247" s="90"/>
    </row>
    <row r="327248" spans="68:68" customFormat="1">
      <c r="BP327248" s="90"/>
    </row>
    <row r="327249" spans="68:68" customFormat="1">
      <c r="BP327249" s="90"/>
    </row>
    <row r="327250" spans="68:68" customFormat="1">
      <c r="BP327250" s="90"/>
    </row>
    <row r="327251" spans="68:68" customFormat="1">
      <c r="BP327251" s="90"/>
    </row>
    <row r="327252" spans="68:68" customFormat="1">
      <c r="BP327252" s="90"/>
    </row>
    <row r="327253" spans="68:68" customFormat="1">
      <c r="BP327253" s="90"/>
    </row>
    <row r="327254" spans="68:68" customFormat="1">
      <c r="BP327254" s="90"/>
    </row>
    <row r="327255" spans="68:68" customFormat="1">
      <c r="BP327255" s="90"/>
    </row>
    <row r="327256" spans="68:68" customFormat="1">
      <c r="BP327256" s="90"/>
    </row>
    <row r="327257" spans="68:68" customFormat="1">
      <c r="BP327257" s="90"/>
    </row>
    <row r="327258" spans="68:68" customFormat="1">
      <c r="BP327258" s="90"/>
    </row>
    <row r="327259" spans="68:68" customFormat="1">
      <c r="BP327259" s="90"/>
    </row>
    <row r="327260" spans="68:68" customFormat="1">
      <c r="BP327260" s="90"/>
    </row>
    <row r="327261" spans="68:68" customFormat="1">
      <c r="BP327261" s="90"/>
    </row>
    <row r="327262" spans="68:68" customFormat="1">
      <c r="BP327262" s="90"/>
    </row>
    <row r="327263" spans="68:68" customFormat="1">
      <c r="BP327263" s="90"/>
    </row>
    <row r="327264" spans="68:68" customFormat="1">
      <c r="BP327264" s="90"/>
    </row>
    <row r="327265" spans="68:68" customFormat="1">
      <c r="BP327265" s="90"/>
    </row>
    <row r="327266" spans="68:68" customFormat="1">
      <c r="BP327266" s="90"/>
    </row>
    <row r="327267" spans="68:68" customFormat="1">
      <c r="BP327267" s="90"/>
    </row>
    <row r="327268" spans="68:68" customFormat="1">
      <c r="BP327268" s="90"/>
    </row>
    <row r="327269" spans="68:68" customFormat="1">
      <c r="BP327269" s="90"/>
    </row>
    <row r="327270" spans="68:68" customFormat="1">
      <c r="BP327270" s="90"/>
    </row>
    <row r="327271" spans="68:68" customFormat="1">
      <c r="BP327271" s="90"/>
    </row>
    <row r="327272" spans="68:68" customFormat="1">
      <c r="BP327272" s="90"/>
    </row>
    <row r="327273" spans="68:68" customFormat="1">
      <c r="BP327273" s="90"/>
    </row>
    <row r="327274" spans="68:68" customFormat="1">
      <c r="BP327274" s="90"/>
    </row>
    <row r="327275" spans="68:68" customFormat="1">
      <c r="BP327275" s="90"/>
    </row>
    <row r="327276" spans="68:68" customFormat="1">
      <c r="BP327276" s="90"/>
    </row>
    <row r="327277" spans="68:68" customFormat="1">
      <c r="BP327277" s="90"/>
    </row>
    <row r="327278" spans="68:68" customFormat="1">
      <c r="BP327278" s="90"/>
    </row>
    <row r="327279" spans="68:68" customFormat="1">
      <c r="BP327279" s="90"/>
    </row>
    <row r="327280" spans="68:68" customFormat="1">
      <c r="BP327280" s="90"/>
    </row>
    <row r="327281" spans="68:68" customFormat="1">
      <c r="BP327281" s="90"/>
    </row>
    <row r="327282" spans="68:68" customFormat="1">
      <c r="BP327282" s="90"/>
    </row>
    <row r="327283" spans="68:68" customFormat="1">
      <c r="BP327283" s="90"/>
    </row>
    <row r="327284" spans="68:68" customFormat="1">
      <c r="BP327284" s="90"/>
    </row>
    <row r="327285" spans="68:68" customFormat="1">
      <c r="BP327285" s="90"/>
    </row>
    <row r="327286" spans="68:68" customFormat="1">
      <c r="BP327286" s="90"/>
    </row>
    <row r="327287" spans="68:68" customFormat="1">
      <c r="BP327287" s="90"/>
    </row>
    <row r="327288" spans="68:68" customFormat="1">
      <c r="BP327288" s="90"/>
    </row>
    <row r="327289" spans="68:68" customFormat="1">
      <c r="BP327289" s="90"/>
    </row>
    <row r="327290" spans="68:68" customFormat="1">
      <c r="BP327290" s="90"/>
    </row>
    <row r="327291" spans="68:68" customFormat="1">
      <c r="BP327291" s="90"/>
    </row>
    <row r="327292" spans="68:68" customFormat="1">
      <c r="BP327292" s="90"/>
    </row>
    <row r="327293" spans="68:68" customFormat="1">
      <c r="BP327293" s="90"/>
    </row>
    <row r="327294" spans="68:68" customFormat="1">
      <c r="BP327294" s="90"/>
    </row>
    <row r="327295" spans="68:68" customFormat="1">
      <c r="BP327295" s="90"/>
    </row>
    <row r="327296" spans="68:68" customFormat="1">
      <c r="BP327296" s="90"/>
    </row>
    <row r="327297" spans="68:68" customFormat="1">
      <c r="BP327297" s="90"/>
    </row>
    <row r="327298" spans="68:68" customFormat="1">
      <c r="BP327298" s="90"/>
    </row>
    <row r="327299" spans="68:68" customFormat="1">
      <c r="BP327299" s="90"/>
    </row>
    <row r="327300" spans="68:68" customFormat="1">
      <c r="BP327300" s="90"/>
    </row>
    <row r="327301" spans="68:68" customFormat="1">
      <c r="BP327301" s="90"/>
    </row>
    <row r="327302" spans="68:68" customFormat="1">
      <c r="BP327302" s="90"/>
    </row>
    <row r="327303" spans="68:68" customFormat="1">
      <c r="BP327303" s="90"/>
    </row>
    <row r="327304" spans="68:68" customFormat="1">
      <c r="BP327304" s="90"/>
    </row>
    <row r="327305" spans="68:68" customFormat="1">
      <c r="BP327305" s="90"/>
    </row>
    <row r="327306" spans="68:68" customFormat="1">
      <c r="BP327306" s="90"/>
    </row>
    <row r="327307" spans="68:68" customFormat="1">
      <c r="BP327307" s="90"/>
    </row>
    <row r="327308" spans="68:68" customFormat="1">
      <c r="BP327308" s="90"/>
    </row>
    <row r="327309" spans="68:68" customFormat="1">
      <c r="BP327309" s="90"/>
    </row>
    <row r="327310" spans="68:68" customFormat="1">
      <c r="BP327310" s="90"/>
    </row>
    <row r="327311" spans="68:68" customFormat="1">
      <c r="BP327311" s="90"/>
    </row>
    <row r="327312" spans="68:68" customFormat="1">
      <c r="BP327312" s="90"/>
    </row>
    <row r="327313" spans="68:68" customFormat="1">
      <c r="BP327313" s="90"/>
    </row>
    <row r="327314" spans="68:68" customFormat="1">
      <c r="BP327314" s="90"/>
    </row>
    <row r="327315" spans="68:68" customFormat="1">
      <c r="BP327315" s="90"/>
    </row>
    <row r="327316" spans="68:68" customFormat="1">
      <c r="BP327316" s="90"/>
    </row>
    <row r="327317" spans="68:68" customFormat="1">
      <c r="BP327317" s="90"/>
    </row>
    <row r="327318" spans="68:68" customFormat="1">
      <c r="BP327318" s="90"/>
    </row>
    <row r="327319" spans="68:68" customFormat="1">
      <c r="BP327319" s="90"/>
    </row>
    <row r="327320" spans="68:68" customFormat="1">
      <c r="BP327320" s="90"/>
    </row>
    <row r="327321" spans="68:68" customFormat="1">
      <c r="BP327321" s="90"/>
    </row>
    <row r="327322" spans="68:68" customFormat="1">
      <c r="BP327322" s="90"/>
    </row>
    <row r="327323" spans="68:68" customFormat="1">
      <c r="BP327323" s="90"/>
    </row>
    <row r="327324" spans="68:68" customFormat="1">
      <c r="BP327324" s="90"/>
    </row>
    <row r="327325" spans="68:68" customFormat="1">
      <c r="BP327325" s="90"/>
    </row>
    <row r="327326" spans="68:68" customFormat="1">
      <c r="BP327326" s="90"/>
    </row>
    <row r="327327" spans="68:68" customFormat="1">
      <c r="BP327327" s="90"/>
    </row>
    <row r="327328" spans="68:68" customFormat="1">
      <c r="BP327328" s="90"/>
    </row>
    <row r="327329" spans="68:68" customFormat="1">
      <c r="BP327329" s="90"/>
    </row>
    <row r="327330" spans="68:68" customFormat="1">
      <c r="BP327330" s="90"/>
    </row>
    <row r="327331" spans="68:68" customFormat="1">
      <c r="BP327331" s="90"/>
    </row>
    <row r="327332" spans="68:68" customFormat="1">
      <c r="BP327332" s="90"/>
    </row>
    <row r="327333" spans="68:68" customFormat="1">
      <c r="BP327333" s="90"/>
    </row>
    <row r="327334" spans="68:68" customFormat="1">
      <c r="BP327334" s="90"/>
    </row>
    <row r="327335" spans="68:68" customFormat="1">
      <c r="BP327335" s="90"/>
    </row>
    <row r="327336" spans="68:68" customFormat="1">
      <c r="BP327336" s="90"/>
    </row>
    <row r="327337" spans="68:68" customFormat="1">
      <c r="BP327337" s="90"/>
    </row>
    <row r="327338" spans="68:68" customFormat="1">
      <c r="BP327338" s="90"/>
    </row>
    <row r="327339" spans="68:68" customFormat="1">
      <c r="BP327339" s="90"/>
    </row>
    <row r="327340" spans="68:68" customFormat="1">
      <c r="BP327340" s="90"/>
    </row>
    <row r="327341" spans="68:68" customFormat="1">
      <c r="BP327341" s="90"/>
    </row>
    <row r="327342" spans="68:68" customFormat="1">
      <c r="BP327342" s="90"/>
    </row>
    <row r="327343" spans="68:68" customFormat="1">
      <c r="BP327343" s="90"/>
    </row>
    <row r="327344" spans="68:68" customFormat="1">
      <c r="BP327344" s="90"/>
    </row>
    <row r="327345" spans="68:68" customFormat="1">
      <c r="BP327345" s="90"/>
    </row>
    <row r="327346" spans="68:68" customFormat="1">
      <c r="BP327346" s="90"/>
    </row>
    <row r="327347" spans="68:68" customFormat="1">
      <c r="BP327347" s="90"/>
    </row>
    <row r="327348" spans="68:68" customFormat="1">
      <c r="BP327348" s="90"/>
    </row>
    <row r="327349" spans="68:68" customFormat="1">
      <c r="BP327349" s="90"/>
    </row>
    <row r="327350" spans="68:68" customFormat="1">
      <c r="BP327350" s="90"/>
    </row>
    <row r="327351" spans="68:68" customFormat="1">
      <c r="BP327351" s="90"/>
    </row>
    <row r="327352" spans="68:68" customFormat="1">
      <c r="BP327352" s="90"/>
    </row>
    <row r="327353" spans="68:68" customFormat="1">
      <c r="BP327353" s="90"/>
    </row>
    <row r="327354" spans="68:68" customFormat="1">
      <c r="BP327354" s="90"/>
    </row>
    <row r="327355" spans="68:68" customFormat="1">
      <c r="BP327355" s="90"/>
    </row>
    <row r="327356" spans="68:68" customFormat="1">
      <c r="BP327356" s="90"/>
    </row>
    <row r="327357" spans="68:68" customFormat="1">
      <c r="BP327357" s="90"/>
    </row>
    <row r="327358" spans="68:68" customFormat="1">
      <c r="BP327358" s="90"/>
    </row>
    <row r="327359" spans="68:68" customFormat="1">
      <c r="BP327359" s="90"/>
    </row>
    <row r="327360" spans="68:68" customFormat="1">
      <c r="BP327360" s="90"/>
    </row>
    <row r="327361" spans="68:68" customFormat="1">
      <c r="BP327361" s="90"/>
    </row>
    <row r="327362" spans="68:68" customFormat="1">
      <c r="BP327362" s="90"/>
    </row>
    <row r="327363" spans="68:68" customFormat="1">
      <c r="BP327363" s="90"/>
    </row>
    <row r="327364" spans="68:68" customFormat="1">
      <c r="BP327364" s="90"/>
    </row>
    <row r="327365" spans="68:68" customFormat="1">
      <c r="BP327365" s="90"/>
    </row>
    <row r="327366" spans="68:68" customFormat="1">
      <c r="BP327366" s="90"/>
    </row>
    <row r="327367" spans="68:68" customFormat="1">
      <c r="BP327367" s="90"/>
    </row>
    <row r="327368" spans="68:68" customFormat="1">
      <c r="BP327368" s="90"/>
    </row>
    <row r="327369" spans="68:68" customFormat="1">
      <c r="BP327369" s="90"/>
    </row>
    <row r="327370" spans="68:68" customFormat="1">
      <c r="BP327370" s="90"/>
    </row>
    <row r="327371" spans="68:68" customFormat="1">
      <c r="BP327371" s="90"/>
    </row>
    <row r="327372" spans="68:68" customFormat="1">
      <c r="BP327372" s="90"/>
    </row>
    <row r="327373" spans="68:68" customFormat="1">
      <c r="BP327373" s="90"/>
    </row>
    <row r="327374" spans="68:68" customFormat="1">
      <c r="BP327374" s="90"/>
    </row>
    <row r="327375" spans="68:68" customFormat="1">
      <c r="BP327375" s="90"/>
    </row>
    <row r="327376" spans="68:68" customFormat="1">
      <c r="BP327376" s="90"/>
    </row>
    <row r="327377" spans="68:68" customFormat="1">
      <c r="BP327377" s="90"/>
    </row>
    <row r="327378" spans="68:68" customFormat="1">
      <c r="BP327378" s="90"/>
    </row>
    <row r="327379" spans="68:68" customFormat="1">
      <c r="BP327379" s="90"/>
    </row>
    <row r="327380" spans="68:68" customFormat="1">
      <c r="BP327380" s="90"/>
    </row>
    <row r="327381" spans="68:68" customFormat="1">
      <c r="BP327381" s="90"/>
    </row>
    <row r="327382" spans="68:68" customFormat="1">
      <c r="BP327382" s="90"/>
    </row>
    <row r="327383" spans="68:68" customFormat="1">
      <c r="BP327383" s="90"/>
    </row>
    <row r="327384" spans="68:68" customFormat="1">
      <c r="BP327384" s="90"/>
    </row>
    <row r="327385" spans="68:68" customFormat="1">
      <c r="BP327385" s="90"/>
    </row>
    <row r="327386" spans="68:68" customFormat="1">
      <c r="BP327386" s="90"/>
    </row>
    <row r="327387" spans="68:68" customFormat="1">
      <c r="BP327387" s="90"/>
    </row>
    <row r="327388" spans="68:68" customFormat="1">
      <c r="BP327388" s="90"/>
    </row>
    <row r="327389" spans="68:68" customFormat="1">
      <c r="BP327389" s="90"/>
    </row>
    <row r="327390" spans="68:68" customFormat="1">
      <c r="BP327390" s="90"/>
    </row>
    <row r="327391" spans="68:68" customFormat="1">
      <c r="BP327391" s="90"/>
    </row>
    <row r="327392" spans="68:68" customFormat="1">
      <c r="BP327392" s="90"/>
    </row>
    <row r="327393" spans="68:68" customFormat="1">
      <c r="BP327393" s="90"/>
    </row>
    <row r="327394" spans="68:68" customFormat="1">
      <c r="BP327394" s="90"/>
    </row>
    <row r="327395" spans="68:68" customFormat="1">
      <c r="BP327395" s="90"/>
    </row>
    <row r="327396" spans="68:68" customFormat="1">
      <c r="BP327396" s="90"/>
    </row>
    <row r="327397" spans="68:68" customFormat="1">
      <c r="BP327397" s="90"/>
    </row>
    <row r="327398" spans="68:68" customFormat="1">
      <c r="BP327398" s="90"/>
    </row>
    <row r="327399" spans="68:68" customFormat="1">
      <c r="BP327399" s="90"/>
    </row>
    <row r="327400" spans="68:68" customFormat="1">
      <c r="BP327400" s="90"/>
    </row>
    <row r="327401" spans="68:68" customFormat="1">
      <c r="BP327401" s="90"/>
    </row>
    <row r="327402" spans="68:68" customFormat="1">
      <c r="BP327402" s="90"/>
    </row>
    <row r="327403" spans="68:68" customFormat="1">
      <c r="BP327403" s="90"/>
    </row>
    <row r="327404" spans="68:68" customFormat="1">
      <c r="BP327404" s="90"/>
    </row>
    <row r="327405" spans="68:68" customFormat="1">
      <c r="BP327405" s="90"/>
    </row>
    <row r="327406" spans="68:68" customFormat="1">
      <c r="BP327406" s="90"/>
    </row>
    <row r="327407" spans="68:68" customFormat="1">
      <c r="BP327407" s="90"/>
    </row>
    <row r="327408" spans="68:68" customFormat="1">
      <c r="BP327408" s="90"/>
    </row>
    <row r="327409" spans="68:68" customFormat="1">
      <c r="BP327409" s="90"/>
    </row>
    <row r="327410" spans="68:68" customFormat="1">
      <c r="BP327410" s="90"/>
    </row>
    <row r="327411" spans="68:68" customFormat="1">
      <c r="BP327411" s="90"/>
    </row>
    <row r="327412" spans="68:68" customFormat="1">
      <c r="BP327412" s="90"/>
    </row>
    <row r="327413" spans="68:68" customFormat="1">
      <c r="BP327413" s="90"/>
    </row>
    <row r="327414" spans="68:68" customFormat="1">
      <c r="BP327414" s="90"/>
    </row>
    <row r="327415" spans="68:68" customFormat="1">
      <c r="BP327415" s="90"/>
    </row>
    <row r="327416" spans="68:68" customFormat="1">
      <c r="BP327416" s="90"/>
    </row>
    <row r="327417" spans="68:68" customFormat="1">
      <c r="BP327417" s="90"/>
    </row>
    <row r="327418" spans="68:68" customFormat="1">
      <c r="BP327418" s="90"/>
    </row>
    <row r="327419" spans="68:68" customFormat="1">
      <c r="BP327419" s="90"/>
    </row>
    <row r="327420" spans="68:68" customFormat="1">
      <c r="BP327420" s="90"/>
    </row>
    <row r="327421" spans="68:68" customFormat="1">
      <c r="BP327421" s="90"/>
    </row>
    <row r="327422" spans="68:68" customFormat="1">
      <c r="BP327422" s="90"/>
    </row>
    <row r="327423" spans="68:68" customFormat="1">
      <c r="BP327423" s="90"/>
    </row>
    <row r="327424" spans="68:68" customFormat="1">
      <c r="BP327424" s="90"/>
    </row>
    <row r="327425" spans="68:68" customFormat="1">
      <c r="BP327425" s="90"/>
    </row>
    <row r="327426" spans="68:68" customFormat="1">
      <c r="BP327426" s="90"/>
    </row>
    <row r="327427" spans="68:68" customFormat="1">
      <c r="BP327427" s="90"/>
    </row>
    <row r="327428" spans="68:68" customFormat="1">
      <c r="BP327428" s="90"/>
    </row>
    <row r="327429" spans="68:68" customFormat="1">
      <c r="BP327429" s="90"/>
    </row>
    <row r="327430" spans="68:68" customFormat="1">
      <c r="BP327430" s="90"/>
    </row>
    <row r="327431" spans="68:68" customFormat="1">
      <c r="BP327431" s="90"/>
    </row>
    <row r="327432" spans="68:68" customFormat="1">
      <c r="BP327432" s="90"/>
    </row>
    <row r="327433" spans="68:68" customFormat="1">
      <c r="BP327433" s="90"/>
    </row>
    <row r="327434" spans="68:68" customFormat="1">
      <c r="BP327434" s="90"/>
    </row>
    <row r="327435" spans="68:68" customFormat="1">
      <c r="BP327435" s="90"/>
    </row>
    <row r="327436" spans="68:68" customFormat="1">
      <c r="BP327436" s="90"/>
    </row>
    <row r="327437" spans="68:68" customFormat="1">
      <c r="BP327437" s="90"/>
    </row>
    <row r="327438" spans="68:68" customFormat="1">
      <c r="BP327438" s="90"/>
    </row>
    <row r="327439" spans="68:68" customFormat="1">
      <c r="BP327439" s="90"/>
    </row>
    <row r="327440" spans="68:68" customFormat="1">
      <c r="BP327440" s="90"/>
    </row>
    <row r="327441" spans="68:68" customFormat="1">
      <c r="BP327441" s="90"/>
    </row>
    <row r="327442" spans="68:68" customFormat="1">
      <c r="BP327442" s="90"/>
    </row>
    <row r="327443" spans="68:68" customFormat="1">
      <c r="BP327443" s="90"/>
    </row>
    <row r="327444" spans="68:68" customFormat="1">
      <c r="BP327444" s="90"/>
    </row>
    <row r="327445" spans="68:68" customFormat="1">
      <c r="BP327445" s="90"/>
    </row>
    <row r="327446" spans="68:68" customFormat="1">
      <c r="BP327446" s="90"/>
    </row>
    <row r="327447" spans="68:68" customFormat="1">
      <c r="BP327447" s="90"/>
    </row>
    <row r="327448" spans="68:68" customFormat="1">
      <c r="BP327448" s="90"/>
    </row>
    <row r="327449" spans="68:68" customFormat="1">
      <c r="BP327449" s="90"/>
    </row>
    <row r="327450" spans="68:68" customFormat="1">
      <c r="BP327450" s="90"/>
    </row>
    <row r="327451" spans="68:68" customFormat="1">
      <c r="BP327451" s="90"/>
    </row>
    <row r="327452" spans="68:68" customFormat="1">
      <c r="BP327452" s="90"/>
    </row>
    <row r="327453" spans="68:68" customFormat="1">
      <c r="BP327453" s="90"/>
    </row>
    <row r="327454" spans="68:68" customFormat="1">
      <c r="BP327454" s="90"/>
    </row>
    <row r="327455" spans="68:68" customFormat="1">
      <c r="BP327455" s="90"/>
    </row>
    <row r="327456" spans="68:68" customFormat="1">
      <c r="BP327456" s="90"/>
    </row>
    <row r="327457" spans="68:68" customFormat="1">
      <c r="BP327457" s="90"/>
    </row>
    <row r="327458" spans="68:68" customFormat="1">
      <c r="BP327458" s="90"/>
    </row>
    <row r="327459" spans="68:68" customFormat="1">
      <c r="BP327459" s="90"/>
    </row>
    <row r="327460" spans="68:68" customFormat="1">
      <c r="BP327460" s="90"/>
    </row>
    <row r="327461" spans="68:68" customFormat="1">
      <c r="BP327461" s="90"/>
    </row>
    <row r="327462" spans="68:68" customFormat="1">
      <c r="BP327462" s="90"/>
    </row>
    <row r="327463" spans="68:68" customFormat="1">
      <c r="BP327463" s="90"/>
    </row>
    <row r="327464" spans="68:68" customFormat="1">
      <c r="BP327464" s="90"/>
    </row>
    <row r="327465" spans="68:68" customFormat="1">
      <c r="BP327465" s="90"/>
    </row>
    <row r="327466" spans="68:68" customFormat="1">
      <c r="BP327466" s="90"/>
    </row>
    <row r="327467" spans="68:68" customFormat="1">
      <c r="BP327467" s="90"/>
    </row>
    <row r="327468" spans="68:68" customFormat="1">
      <c r="BP327468" s="90"/>
    </row>
    <row r="327469" spans="68:68" customFormat="1">
      <c r="BP327469" s="90"/>
    </row>
    <row r="327470" spans="68:68" customFormat="1">
      <c r="BP327470" s="90"/>
    </row>
    <row r="327471" spans="68:68" customFormat="1">
      <c r="BP327471" s="90"/>
    </row>
    <row r="327472" spans="68:68" customFormat="1">
      <c r="BP327472" s="90"/>
    </row>
    <row r="327473" spans="68:68" customFormat="1">
      <c r="BP327473" s="90"/>
    </row>
    <row r="327474" spans="68:68" customFormat="1">
      <c r="BP327474" s="90"/>
    </row>
    <row r="327475" spans="68:68" customFormat="1">
      <c r="BP327475" s="90"/>
    </row>
    <row r="327476" spans="68:68" customFormat="1">
      <c r="BP327476" s="90"/>
    </row>
    <row r="327477" spans="68:68" customFormat="1">
      <c r="BP327477" s="90"/>
    </row>
    <row r="327478" spans="68:68" customFormat="1">
      <c r="BP327478" s="90"/>
    </row>
    <row r="327479" spans="68:68" customFormat="1">
      <c r="BP327479" s="90"/>
    </row>
    <row r="327480" spans="68:68" customFormat="1">
      <c r="BP327480" s="90"/>
    </row>
    <row r="327481" spans="68:68" customFormat="1">
      <c r="BP327481" s="90"/>
    </row>
    <row r="327482" spans="68:68" customFormat="1">
      <c r="BP327482" s="90"/>
    </row>
    <row r="327483" spans="68:68" customFormat="1">
      <c r="BP327483" s="90"/>
    </row>
    <row r="327484" spans="68:68" customFormat="1">
      <c r="BP327484" s="90"/>
    </row>
    <row r="327485" spans="68:68" customFormat="1">
      <c r="BP327485" s="90"/>
    </row>
    <row r="327486" spans="68:68" customFormat="1">
      <c r="BP327486" s="90"/>
    </row>
    <row r="327487" spans="68:68" customFormat="1">
      <c r="BP327487" s="90"/>
    </row>
    <row r="327488" spans="68:68" customFormat="1">
      <c r="BP327488" s="90"/>
    </row>
    <row r="327489" spans="68:68" customFormat="1">
      <c r="BP327489" s="90"/>
    </row>
    <row r="327490" spans="68:68" customFormat="1">
      <c r="BP327490" s="90"/>
    </row>
    <row r="327491" spans="68:68" customFormat="1">
      <c r="BP327491" s="90"/>
    </row>
    <row r="327492" spans="68:68" customFormat="1">
      <c r="BP327492" s="90"/>
    </row>
    <row r="327493" spans="68:68" customFormat="1">
      <c r="BP327493" s="90"/>
    </row>
    <row r="327494" spans="68:68" customFormat="1">
      <c r="BP327494" s="90"/>
    </row>
    <row r="327495" spans="68:68" customFormat="1">
      <c r="BP327495" s="90"/>
    </row>
    <row r="327496" spans="68:68" customFormat="1">
      <c r="BP327496" s="90"/>
    </row>
    <row r="327497" spans="68:68" customFormat="1">
      <c r="BP327497" s="90"/>
    </row>
    <row r="327498" spans="68:68" customFormat="1">
      <c r="BP327498" s="90"/>
    </row>
    <row r="327499" spans="68:68" customFormat="1">
      <c r="BP327499" s="90"/>
    </row>
    <row r="327500" spans="68:68" customFormat="1">
      <c r="BP327500" s="90"/>
    </row>
    <row r="327501" spans="68:68" customFormat="1">
      <c r="BP327501" s="90"/>
    </row>
    <row r="327502" spans="68:68" customFormat="1">
      <c r="BP327502" s="90"/>
    </row>
    <row r="327503" spans="68:68" customFormat="1">
      <c r="BP327503" s="90"/>
    </row>
    <row r="327504" spans="68:68" customFormat="1">
      <c r="BP327504" s="90"/>
    </row>
    <row r="327505" spans="68:68" customFormat="1">
      <c r="BP327505" s="90"/>
    </row>
    <row r="327506" spans="68:68" customFormat="1">
      <c r="BP327506" s="90"/>
    </row>
    <row r="327507" spans="68:68" customFormat="1">
      <c r="BP327507" s="90"/>
    </row>
    <row r="327508" spans="68:68" customFormat="1">
      <c r="BP327508" s="90"/>
    </row>
    <row r="327509" spans="68:68" customFormat="1">
      <c r="BP327509" s="90"/>
    </row>
    <row r="327510" spans="68:68" customFormat="1">
      <c r="BP327510" s="90"/>
    </row>
    <row r="327511" spans="68:68" customFormat="1">
      <c r="BP327511" s="90"/>
    </row>
    <row r="327512" spans="68:68" customFormat="1">
      <c r="BP327512" s="90"/>
    </row>
    <row r="327513" spans="68:68" customFormat="1">
      <c r="BP327513" s="90"/>
    </row>
    <row r="327514" spans="68:68" customFormat="1">
      <c r="BP327514" s="90"/>
    </row>
    <row r="327515" spans="68:68" customFormat="1">
      <c r="BP327515" s="90"/>
    </row>
    <row r="327516" spans="68:68" customFormat="1">
      <c r="BP327516" s="90"/>
    </row>
    <row r="327517" spans="68:68" customFormat="1">
      <c r="BP327517" s="90"/>
    </row>
    <row r="327518" spans="68:68" customFormat="1">
      <c r="BP327518" s="90"/>
    </row>
    <row r="327519" spans="68:68" customFormat="1">
      <c r="BP327519" s="90"/>
    </row>
    <row r="327520" spans="68:68" customFormat="1">
      <c r="BP327520" s="90"/>
    </row>
    <row r="327521" spans="68:68" customFormat="1">
      <c r="BP327521" s="90"/>
    </row>
    <row r="327522" spans="68:68" customFormat="1">
      <c r="BP327522" s="90"/>
    </row>
    <row r="327523" spans="68:68" customFormat="1">
      <c r="BP327523" s="90"/>
    </row>
    <row r="327524" spans="68:68" customFormat="1">
      <c r="BP327524" s="90"/>
    </row>
    <row r="327525" spans="68:68" customFormat="1">
      <c r="BP327525" s="90"/>
    </row>
    <row r="327526" spans="68:68" customFormat="1">
      <c r="BP327526" s="90"/>
    </row>
    <row r="327527" spans="68:68" customFormat="1">
      <c r="BP327527" s="90"/>
    </row>
    <row r="327528" spans="68:68" customFormat="1">
      <c r="BP327528" s="90"/>
    </row>
    <row r="327529" spans="68:68" customFormat="1">
      <c r="BP327529" s="90"/>
    </row>
    <row r="327530" spans="68:68" customFormat="1">
      <c r="BP327530" s="90"/>
    </row>
    <row r="327531" spans="68:68" customFormat="1">
      <c r="BP327531" s="90"/>
    </row>
    <row r="327532" spans="68:68" customFormat="1">
      <c r="BP327532" s="90"/>
    </row>
    <row r="327533" spans="68:68" customFormat="1">
      <c r="BP327533" s="90"/>
    </row>
    <row r="327534" spans="68:68" customFormat="1">
      <c r="BP327534" s="90"/>
    </row>
    <row r="327535" spans="68:68" customFormat="1">
      <c r="BP327535" s="90"/>
    </row>
    <row r="327536" spans="68:68" customFormat="1">
      <c r="BP327536" s="90"/>
    </row>
    <row r="327537" spans="68:68" customFormat="1">
      <c r="BP327537" s="90"/>
    </row>
    <row r="327538" spans="68:68" customFormat="1">
      <c r="BP327538" s="90"/>
    </row>
    <row r="327539" spans="68:68" customFormat="1">
      <c r="BP327539" s="90"/>
    </row>
    <row r="327540" spans="68:68" customFormat="1">
      <c r="BP327540" s="90"/>
    </row>
    <row r="327541" spans="68:68" customFormat="1">
      <c r="BP327541" s="90"/>
    </row>
    <row r="327542" spans="68:68" customFormat="1">
      <c r="BP327542" s="90"/>
    </row>
    <row r="327543" spans="68:68" customFormat="1">
      <c r="BP327543" s="90"/>
    </row>
    <row r="327544" spans="68:68" customFormat="1">
      <c r="BP327544" s="90"/>
    </row>
    <row r="327545" spans="68:68" customFormat="1">
      <c r="BP327545" s="90"/>
    </row>
    <row r="327546" spans="68:68" customFormat="1">
      <c r="BP327546" s="90"/>
    </row>
    <row r="327547" spans="68:68" customFormat="1">
      <c r="BP327547" s="90"/>
    </row>
    <row r="327548" spans="68:68" customFormat="1">
      <c r="BP327548" s="90"/>
    </row>
    <row r="327549" spans="68:68" customFormat="1">
      <c r="BP327549" s="90"/>
    </row>
    <row r="327550" spans="68:68" customFormat="1">
      <c r="BP327550" s="90"/>
    </row>
    <row r="327551" spans="68:68" customFormat="1">
      <c r="BP327551" s="90"/>
    </row>
    <row r="327552" spans="68:68" customFormat="1">
      <c r="BP327552" s="90"/>
    </row>
    <row r="327553" spans="68:68" customFormat="1">
      <c r="BP327553" s="90"/>
    </row>
    <row r="327554" spans="68:68" customFormat="1">
      <c r="BP327554" s="90"/>
    </row>
    <row r="327555" spans="68:68" customFormat="1">
      <c r="BP327555" s="90"/>
    </row>
    <row r="327556" spans="68:68" customFormat="1">
      <c r="BP327556" s="90"/>
    </row>
    <row r="327557" spans="68:68" customFormat="1">
      <c r="BP327557" s="90"/>
    </row>
    <row r="327558" spans="68:68" customFormat="1">
      <c r="BP327558" s="90"/>
    </row>
    <row r="327559" spans="68:68" customFormat="1">
      <c r="BP327559" s="90"/>
    </row>
    <row r="327560" spans="68:68" customFormat="1">
      <c r="BP327560" s="90"/>
    </row>
    <row r="327561" spans="68:68" customFormat="1">
      <c r="BP327561" s="90"/>
    </row>
    <row r="327562" spans="68:68" customFormat="1">
      <c r="BP327562" s="90"/>
    </row>
    <row r="327563" spans="68:68" customFormat="1">
      <c r="BP327563" s="90"/>
    </row>
    <row r="327564" spans="68:68" customFormat="1">
      <c r="BP327564" s="90"/>
    </row>
    <row r="327565" spans="68:68" customFormat="1">
      <c r="BP327565" s="90"/>
    </row>
    <row r="327566" spans="68:68" customFormat="1">
      <c r="BP327566" s="90"/>
    </row>
    <row r="327567" spans="68:68" customFormat="1">
      <c r="BP327567" s="90"/>
    </row>
    <row r="327568" spans="68:68" customFormat="1">
      <c r="BP327568" s="90"/>
    </row>
    <row r="327569" spans="68:68" customFormat="1">
      <c r="BP327569" s="90"/>
    </row>
    <row r="327570" spans="68:68" customFormat="1">
      <c r="BP327570" s="90"/>
    </row>
    <row r="327571" spans="68:68" customFormat="1">
      <c r="BP327571" s="90"/>
    </row>
    <row r="327572" spans="68:68" customFormat="1">
      <c r="BP327572" s="90"/>
    </row>
    <row r="327573" spans="68:68" customFormat="1">
      <c r="BP327573" s="90"/>
    </row>
    <row r="327574" spans="68:68" customFormat="1">
      <c r="BP327574" s="90"/>
    </row>
    <row r="327575" spans="68:68" customFormat="1">
      <c r="BP327575" s="90"/>
    </row>
    <row r="327576" spans="68:68" customFormat="1">
      <c r="BP327576" s="90"/>
    </row>
    <row r="327577" spans="68:68" customFormat="1">
      <c r="BP327577" s="90"/>
    </row>
    <row r="327578" spans="68:68" customFormat="1">
      <c r="BP327578" s="90"/>
    </row>
    <row r="327579" spans="68:68" customFormat="1">
      <c r="BP327579" s="90"/>
    </row>
    <row r="327580" spans="68:68" customFormat="1">
      <c r="BP327580" s="90"/>
    </row>
    <row r="327581" spans="68:68" customFormat="1">
      <c r="BP327581" s="90"/>
    </row>
    <row r="327582" spans="68:68" customFormat="1">
      <c r="BP327582" s="90"/>
    </row>
    <row r="327583" spans="68:68" customFormat="1">
      <c r="BP327583" s="90"/>
    </row>
    <row r="327584" spans="68:68" customFormat="1">
      <c r="BP327584" s="90"/>
    </row>
    <row r="327585" spans="68:68" customFormat="1">
      <c r="BP327585" s="90"/>
    </row>
    <row r="327586" spans="68:68" customFormat="1">
      <c r="BP327586" s="90"/>
    </row>
    <row r="327587" spans="68:68" customFormat="1">
      <c r="BP327587" s="90"/>
    </row>
    <row r="327588" spans="68:68" customFormat="1">
      <c r="BP327588" s="90"/>
    </row>
    <row r="327589" spans="68:68" customFormat="1">
      <c r="BP327589" s="90"/>
    </row>
    <row r="327590" spans="68:68" customFormat="1">
      <c r="BP327590" s="90"/>
    </row>
    <row r="327591" spans="68:68" customFormat="1">
      <c r="BP327591" s="90"/>
    </row>
    <row r="327592" spans="68:68" customFormat="1">
      <c r="BP327592" s="90"/>
    </row>
    <row r="327593" spans="68:68" customFormat="1">
      <c r="BP327593" s="90"/>
    </row>
    <row r="327594" spans="68:68" customFormat="1">
      <c r="BP327594" s="90"/>
    </row>
    <row r="327595" spans="68:68" customFormat="1">
      <c r="BP327595" s="90"/>
    </row>
    <row r="327596" spans="68:68" customFormat="1">
      <c r="BP327596" s="90"/>
    </row>
    <row r="327597" spans="68:68" customFormat="1">
      <c r="BP327597" s="90"/>
    </row>
    <row r="327598" spans="68:68" customFormat="1">
      <c r="BP327598" s="90"/>
    </row>
    <row r="327599" spans="68:68" customFormat="1">
      <c r="BP327599" s="90"/>
    </row>
    <row r="327600" spans="68:68" customFormat="1">
      <c r="BP327600" s="90"/>
    </row>
    <row r="327601" spans="68:68" customFormat="1">
      <c r="BP327601" s="90"/>
    </row>
    <row r="327602" spans="68:68" customFormat="1">
      <c r="BP327602" s="90"/>
    </row>
    <row r="327603" spans="68:68" customFormat="1">
      <c r="BP327603" s="90"/>
    </row>
    <row r="327604" spans="68:68" customFormat="1">
      <c r="BP327604" s="90"/>
    </row>
    <row r="327605" spans="68:68" customFormat="1">
      <c r="BP327605" s="90"/>
    </row>
    <row r="327606" spans="68:68" customFormat="1">
      <c r="BP327606" s="90"/>
    </row>
    <row r="327607" spans="68:68" customFormat="1">
      <c r="BP327607" s="90"/>
    </row>
    <row r="327608" spans="68:68" customFormat="1">
      <c r="BP327608" s="90"/>
    </row>
    <row r="327609" spans="68:68" customFormat="1">
      <c r="BP327609" s="90"/>
    </row>
    <row r="327610" spans="68:68" customFormat="1">
      <c r="BP327610" s="90"/>
    </row>
    <row r="327611" spans="68:68" customFormat="1">
      <c r="BP327611" s="90"/>
    </row>
    <row r="327612" spans="68:68" customFormat="1">
      <c r="BP327612" s="90"/>
    </row>
    <row r="327613" spans="68:68" customFormat="1">
      <c r="BP327613" s="90"/>
    </row>
    <row r="327614" spans="68:68" customFormat="1">
      <c r="BP327614" s="90"/>
    </row>
    <row r="327615" spans="68:68" customFormat="1">
      <c r="BP327615" s="90"/>
    </row>
    <row r="327616" spans="68:68" customFormat="1">
      <c r="BP327616" s="90"/>
    </row>
    <row r="327617" spans="68:68" customFormat="1">
      <c r="BP327617" s="90"/>
    </row>
    <row r="327618" spans="68:68" customFormat="1">
      <c r="BP327618" s="90"/>
    </row>
    <row r="327619" spans="68:68" customFormat="1">
      <c r="BP327619" s="90"/>
    </row>
    <row r="327620" spans="68:68" customFormat="1">
      <c r="BP327620" s="90"/>
    </row>
    <row r="327621" spans="68:68" customFormat="1">
      <c r="BP327621" s="90"/>
    </row>
    <row r="327622" spans="68:68" customFormat="1">
      <c r="BP327622" s="90"/>
    </row>
    <row r="327623" spans="68:68" customFormat="1">
      <c r="BP327623" s="90"/>
    </row>
    <row r="327624" spans="68:68" customFormat="1">
      <c r="BP327624" s="90"/>
    </row>
    <row r="327625" spans="68:68" customFormat="1">
      <c r="BP327625" s="90"/>
    </row>
    <row r="327626" spans="68:68" customFormat="1">
      <c r="BP327626" s="90"/>
    </row>
    <row r="327627" spans="68:68" customFormat="1">
      <c r="BP327627" s="90"/>
    </row>
    <row r="327628" spans="68:68" customFormat="1">
      <c r="BP327628" s="90"/>
    </row>
    <row r="327629" spans="68:68" customFormat="1">
      <c r="BP327629" s="90"/>
    </row>
    <row r="327630" spans="68:68" customFormat="1">
      <c r="BP327630" s="90"/>
    </row>
    <row r="327631" spans="68:68" customFormat="1">
      <c r="BP327631" s="90"/>
    </row>
    <row r="327632" spans="68:68" customFormat="1">
      <c r="BP327632" s="90"/>
    </row>
    <row r="327633" spans="68:68" customFormat="1">
      <c r="BP327633" s="90"/>
    </row>
    <row r="327634" spans="68:68" customFormat="1">
      <c r="BP327634" s="90"/>
    </row>
    <row r="327635" spans="68:68" customFormat="1">
      <c r="BP327635" s="90"/>
    </row>
    <row r="327636" spans="68:68" customFormat="1">
      <c r="BP327636" s="90"/>
    </row>
    <row r="327637" spans="68:68" customFormat="1">
      <c r="BP327637" s="90"/>
    </row>
    <row r="327638" spans="68:68" customFormat="1">
      <c r="BP327638" s="90"/>
    </row>
    <row r="327639" spans="68:68" customFormat="1">
      <c r="BP327639" s="90"/>
    </row>
    <row r="327640" spans="68:68" customFormat="1">
      <c r="BP327640" s="90"/>
    </row>
    <row r="327641" spans="68:68" customFormat="1">
      <c r="BP327641" s="90"/>
    </row>
    <row r="327642" spans="68:68" customFormat="1">
      <c r="BP327642" s="90"/>
    </row>
    <row r="327643" spans="68:68" customFormat="1">
      <c r="BP327643" s="90"/>
    </row>
    <row r="327644" spans="68:68" customFormat="1">
      <c r="BP327644" s="90"/>
    </row>
    <row r="327645" spans="68:68" customFormat="1">
      <c r="BP327645" s="90"/>
    </row>
    <row r="327646" spans="68:68" customFormat="1">
      <c r="BP327646" s="90"/>
    </row>
    <row r="327647" spans="68:68" customFormat="1">
      <c r="BP327647" s="90"/>
    </row>
    <row r="327648" spans="68:68" customFormat="1">
      <c r="BP327648" s="90"/>
    </row>
    <row r="327649" spans="68:68" customFormat="1">
      <c r="BP327649" s="90"/>
    </row>
    <row r="327650" spans="68:68" customFormat="1">
      <c r="BP327650" s="90"/>
    </row>
    <row r="327651" spans="68:68" customFormat="1">
      <c r="BP327651" s="90"/>
    </row>
    <row r="327652" spans="68:68" customFormat="1">
      <c r="BP327652" s="90"/>
    </row>
    <row r="327653" spans="68:68" customFormat="1">
      <c r="BP327653" s="90"/>
    </row>
    <row r="327654" spans="68:68" customFormat="1">
      <c r="BP327654" s="90"/>
    </row>
    <row r="327655" spans="68:68" customFormat="1">
      <c r="BP327655" s="90"/>
    </row>
    <row r="327656" spans="68:68" customFormat="1">
      <c r="BP327656" s="90"/>
    </row>
    <row r="327657" spans="68:68" customFormat="1">
      <c r="BP327657" s="90"/>
    </row>
    <row r="327658" spans="68:68" customFormat="1">
      <c r="BP327658" s="90"/>
    </row>
    <row r="327659" spans="68:68" customFormat="1">
      <c r="BP327659" s="90"/>
    </row>
    <row r="327660" spans="68:68" customFormat="1">
      <c r="BP327660" s="90"/>
    </row>
    <row r="327661" spans="68:68" customFormat="1">
      <c r="BP327661" s="90"/>
    </row>
    <row r="327662" spans="68:68" customFormat="1">
      <c r="BP327662" s="90"/>
    </row>
    <row r="327663" spans="68:68" customFormat="1">
      <c r="BP327663" s="90"/>
    </row>
    <row r="327664" spans="68:68" customFormat="1">
      <c r="BP327664" s="90"/>
    </row>
    <row r="327665" spans="68:68" customFormat="1">
      <c r="BP327665" s="90"/>
    </row>
    <row r="327666" spans="68:68" customFormat="1">
      <c r="BP327666" s="90"/>
    </row>
    <row r="327667" spans="68:68" customFormat="1">
      <c r="BP327667" s="90"/>
    </row>
    <row r="327668" spans="68:68" customFormat="1">
      <c r="BP327668" s="90"/>
    </row>
    <row r="327669" spans="68:68" customFormat="1">
      <c r="BP327669" s="90"/>
    </row>
    <row r="327670" spans="68:68" customFormat="1">
      <c r="BP327670" s="90"/>
    </row>
    <row r="327671" spans="68:68" customFormat="1">
      <c r="BP327671" s="90"/>
    </row>
    <row r="327672" spans="68:68" customFormat="1">
      <c r="BP327672" s="90"/>
    </row>
    <row r="327673" spans="68:68" customFormat="1">
      <c r="BP327673" s="90"/>
    </row>
    <row r="327674" spans="68:68" customFormat="1">
      <c r="BP327674" s="90"/>
    </row>
    <row r="327675" spans="68:68" customFormat="1">
      <c r="BP327675" s="90"/>
    </row>
    <row r="327676" spans="68:68" customFormat="1">
      <c r="BP327676" s="90"/>
    </row>
    <row r="327677" spans="68:68" customFormat="1">
      <c r="BP327677" s="90"/>
    </row>
    <row r="327678" spans="68:68" customFormat="1">
      <c r="BP327678" s="90"/>
    </row>
    <row r="327679" spans="68:68" customFormat="1">
      <c r="BP327679" s="90"/>
    </row>
    <row r="327680" spans="68:68" customFormat="1">
      <c r="BP327680" s="90"/>
    </row>
    <row r="327681" spans="68:68" customFormat="1">
      <c r="BP327681" s="90"/>
    </row>
    <row r="327682" spans="68:68" customFormat="1">
      <c r="BP327682" s="90"/>
    </row>
    <row r="327683" spans="68:68" customFormat="1">
      <c r="BP327683" s="90"/>
    </row>
    <row r="327684" spans="68:68" customFormat="1">
      <c r="BP327684" s="90"/>
    </row>
    <row r="327685" spans="68:68" customFormat="1">
      <c r="BP327685" s="90"/>
    </row>
    <row r="327686" spans="68:68" customFormat="1">
      <c r="BP327686" s="90"/>
    </row>
    <row r="327687" spans="68:68" customFormat="1">
      <c r="BP327687" s="90"/>
    </row>
    <row r="327688" spans="68:68" customFormat="1">
      <c r="BP327688" s="90"/>
    </row>
    <row r="327689" spans="68:68" customFormat="1">
      <c r="BP327689" s="90"/>
    </row>
    <row r="327690" spans="68:68" customFormat="1">
      <c r="BP327690" s="90"/>
    </row>
    <row r="327691" spans="68:68" customFormat="1">
      <c r="BP327691" s="90"/>
    </row>
    <row r="327692" spans="68:68" customFormat="1">
      <c r="BP327692" s="90"/>
    </row>
    <row r="327693" spans="68:68" customFormat="1">
      <c r="BP327693" s="90"/>
    </row>
    <row r="327694" spans="68:68" customFormat="1">
      <c r="BP327694" s="90"/>
    </row>
    <row r="327695" spans="68:68" customFormat="1">
      <c r="BP327695" s="90"/>
    </row>
    <row r="327696" spans="68:68" customFormat="1">
      <c r="BP327696" s="90"/>
    </row>
    <row r="327697" spans="68:68" customFormat="1">
      <c r="BP327697" s="90"/>
    </row>
    <row r="327698" spans="68:68" customFormat="1">
      <c r="BP327698" s="90"/>
    </row>
    <row r="327699" spans="68:68" customFormat="1">
      <c r="BP327699" s="90"/>
    </row>
    <row r="327700" spans="68:68" customFormat="1">
      <c r="BP327700" s="90"/>
    </row>
    <row r="327701" spans="68:68" customFormat="1">
      <c r="BP327701" s="90"/>
    </row>
    <row r="327702" spans="68:68" customFormat="1">
      <c r="BP327702" s="90"/>
    </row>
    <row r="327703" spans="68:68" customFormat="1">
      <c r="BP327703" s="90"/>
    </row>
    <row r="327704" spans="68:68" customFormat="1">
      <c r="BP327704" s="90"/>
    </row>
    <row r="327705" spans="68:68" customFormat="1">
      <c r="BP327705" s="90"/>
    </row>
    <row r="327706" spans="68:68" customFormat="1">
      <c r="BP327706" s="90"/>
    </row>
    <row r="327707" spans="68:68" customFormat="1">
      <c r="BP327707" s="90"/>
    </row>
    <row r="327708" spans="68:68" customFormat="1">
      <c r="BP327708" s="90"/>
    </row>
    <row r="327709" spans="68:68" customFormat="1">
      <c r="BP327709" s="90"/>
    </row>
    <row r="327710" spans="68:68" customFormat="1">
      <c r="BP327710" s="90"/>
    </row>
    <row r="327711" spans="68:68" customFormat="1">
      <c r="BP327711" s="90"/>
    </row>
    <row r="327712" spans="68:68" customFormat="1">
      <c r="BP327712" s="90"/>
    </row>
    <row r="327713" spans="68:68" customFormat="1">
      <c r="BP327713" s="90"/>
    </row>
    <row r="327714" spans="68:68" customFormat="1">
      <c r="BP327714" s="90"/>
    </row>
    <row r="327715" spans="68:68" customFormat="1">
      <c r="BP327715" s="90"/>
    </row>
    <row r="327716" spans="68:68" customFormat="1">
      <c r="BP327716" s="90"/>
    </row>
    <row r="327717" spans="68:68" customFormat="1">
      <c r="BP327717" s="90"/>
    </row>
    <row r="327718" spans="68:68" customFormat="1">
      <c r="BP327718" s="90"/>
    </row>
    <row r="327719" spans="68:68" customFormat="1">
      <c r="BP327719" s="90"/>
    </row>
    <row r="327720" spans="68:68" customFormat="1">
      <c r="BP327720" s="90"/>
    </row>
    <row r="327721" spans="68:68" customFormat="1">
      <c r="BP327721" s="90"/>
    </row>
    <row r="327722" spans="68:68" customFormat="1">
      <c r="BP327722" s="90"/>
    </row>
    <row r="327723" spans="68:68" customFormat="1">
      <c r="BP327723" s="90"/>
    </row>
    <row r="327724" spans="68:68" customFormat="1">
      <c r="BP327724" s="90"/>
    </row>
    <row r="327725" spans="68:68" customFormat="1">
      <c r="BP327725" s="90"/>
    </row>
    <row r="327726" spans="68:68" customFormat="1">
      <c r="BP327726" s="90"/>
    </row>
    <row r="327727" spans="68:68" customFormat="1">
      <c r="BP327727" s="90"/>
    </row>
    <row r="327728" spans="68:68" customFormat="1">
      <c r="BP327728" s="90"/>
    </row>
    <row r="327729" spans="68:68" customFormat="1">
      <c r="BP327729" s="90"/>
    </row>
    <row r="327730" spans="68:68" customFormat="1">
      <c r="BP327730" s="90"/>
    </row>
    <row r="327731" spans="68:68" customFormat="1">
      <c r="BP327731" s="90"/>
    </row>
    <row r="327732" spans="68:68" customFormat="1">
      <c r="BP327732" s="90"/>
    </row>
    <row r="327733" spans="68:68" customFormat="1">
      <c r="BP327733" s="90"/>
    </row>
    <row r="327734" spans="68:68" customFormat="1">
      <c r="BP327734" s="90"/>
    </row>
    <row r="327735" spans="68:68" customFormat="1">
      <c r="BP327735" s="90"/>
    </row>
    <row r="327736" spans="68:68" customFormat="1">
      <c r="BP327736" s="90"/>
    </row>
    <row r="327737" spans="68:68" customFormat="1">
      <c r="BP327737" s="90"/>
    </row>
    <row r="327738" spans="68:68" customFormat="1">
      <c r="BP327738" s="90"/>
    </row>
    <row r="327739" spans="68:68" customFormat="1">
      <c r="BP327739" s="90"/>
    </row>
    <row r="327740" spans="68:68" customFormat="1">
      <c r="BP327740" s="90"/>
    </row>
    <row r="327741" spans="68:68" customFormat="1">
      <c r="BP327741" s="90"/>
    </row>
    <row r="327742" spans="68:68" customFormat="1">
      <c r="BP327742" s="90"/>
    </row>
    <row r="327743" spans="68:68" customFormat="1">
      <c r="BP327743" s="90"/>
    </row>
    <row r="327744" spans="68:68" customFormat="1">
      <c r="BP327744" s="90"/>
    </row>
    <row r="327745" spans="68:68" customFormat="1">
      <c r="BP327745" s="90"/>
    </row>
    <row r="327746" spans="68:68" customFormat="1">
      <c r="BP327746" s="90"/>
    </row>
    <row r="327747" spans="68:68" customFormat="1">
      <c r="BP327747" s="90"/>
    </row>
    <row r="327748" spans="68:68" customFormat="1">
      <c r="BP327748" s="90"/>
    </row>
    <row r="327749" spans="68:68" customFormat="1">
      <c r="BP327749" s="90"/>
    </row>
    <row r="327750" spans="68:68" customFormat="1">
      <c r="BP327750" s="90"/>
    </row>
    <row r="327751" spans="68:68" customFormat="1">
      <c r="BP327751" s="90"/>
    </row>
    <row r="327752" spans="68:68" customFormat="1">
      <c r="BP327752" s="90"/>
    </row>
    <row r="327753" spans="68:68" customFormat="1">
      <c r="BP327753" s="90"/>
    </row>
    <row r="327754" spans="68:68" customFormat="1">
      <c r="BP327754" s="90"/>
    </row>
    <row r="327755" spans="68:68" customFormat="1">
      <c r="BP327755" s="90"/>
    </row>
    <row r="327756" spans="68:68" customFormat="1">
      <c r="BP327756" s="90"/>
    </row>
    <row r="327757" spans="68:68" customFormat="1">
      <c r="BP327757" s="90"/>
    </row>
    <row r="327758" spans="68:68" customFormat="1">
      <c r="BP327758" s="90"/>
    </row>
    <row r="327759" spans="68:68" customFormat="1">
      <c r="BP327759" s="90"/>
    </row>
    <row r="327760" spans="68:68" customFormat="1">
      <c r="BP327760" s="90"/>
    </row>
    <row r="327761" spans="68:68" customFormat="1">
      <c r="BP327761" s="90"/>
    </row>
    <row r="327762" spans="68:68" customFormat="1">
      <c r="BP327762" s="90"/>
    </row>
    <row r="327763" spans="68:68" customFormat="1">
      <c r="BP327763" s="90"/>
    </row>
    <row r="327764" spans="68:68" customFormat="1">
      <c r="BP327764" s="90"/>
    </row>
    <row r="327765" spans="68:68" customFormat="1">
      <c r="BP327765" s="90"/>
    </row>
    <row r="327766" spans="68:68" customFormat="1">
      <c r="BP327766" s="90"/>
    </row>
    <row r="327767" spans="68:68" customFormat="1">
      <c r="BP327767" s="90"/>
    </row>
    <row r="327768" spans="68:68" customFormat="1">
      <c r="BP327768" s="90"/>
    </row>
    <row r="327769" spans="68:68" customFormat="1">
      <c r="BP327769" s="90"/>
    </row>
    <row r="327770" spans="68:68" customFormat="1">
      <c r="BP327770" s="90"/>
    </row>
    <row r="327771" spans="68:68" customFormat="1">
      <c r="BP327771" s="90"/>
    </row>
    <row r="327772" spans="68:68" customFormat="1">
      <c r="BP327772" s="90"/>
    </row>
    <row r="327773" spans="68:68" customFormat="1">
      <c r="BP327773" s="90"/>
    </row>
    <row r="327774" spans="68:68" customFormat="1">
      <c r="BP327774" s="90"/>
    </row>
    <row r="327775" spans="68:68" customFormat="1">
      <c r="BP327775" s="90"/>
    </row>
    <row r="327776" spans="68:68" customFormat="1">
      <c r="BP327776" s="90"/>
    </row>
    <row r="327777" spans="68:68" customFormat="1">
      <c r="BP327777" s="90"/>
    </row>
    <row r="327778" spans="68:68" customFormat="1">
      <c r="BP327778" s="90"/>
    </row>
    <row r="327779" spans="68:68" customFormat="1">
      <c r="BP327779" s="90"/>
    </row>
    <row r="327780" spans="68:68" customFormat="1">
      <c r="BP327780" s="90"/>
    </row>
    <row r="327781" spans="68:68" customFormat="1">
      <c r="BP327781" s="90"/>
    </row>
    <row r="327782" spans="68:68" customFormat="1">
      <c r="BP327782" s="90"/>
    </row>
    <row r="327783" spans="68:68" customFormat="1">
      <c r="BP327783" s="90"/>
    </row>
    <row r="327784" spans="68:68" customFormat="1">
      <c r="BP327784" s="90"/>
    </row>
    <row r="327785" spans="68:68" customFormat="1">
      <c r="BP327785" s="90"/>
    </row>
    <row r="327786" spans="68:68" customFormat="1">
      <c r="BP327786" s="90"/>
    </row>
    <row r="327787" spans="68:68" customFormat="1">
      <c r="BP327787" s="90"/>
    </row>
    <row r="327788" spans="68:68" customFormat="1">
      <c r="BP327788" s="90"/>
    </row>
    <row r="327789" spans="68:68" customFormat="1">
      <c r="BP327789" s="90"/>
    </row>
    <row r="327790" spans="68:68" customFormat="1">
      <c r="BP327790" s="90"/>
    </row>
    <row r="327791" spans="68:68" customFormat="1">
      <c r="BP327791" s="90"/>
    </row>
    <row r="327792" spans="68:68" customFormat="1">
      <c r="BP327792" s="90"/>
    </row>
    <row r="327793" spans="68:68" customFormat="1">
      <c r="BP327793" s="90"/>
    </row>
    <row r="327794" spans="68:68" customFormat="1">
      <c r="BP327794" s="90"/>
    </row>
    <row r="327795" spans="68:68" customFormat="1">
      <c r="BP327795" s="90"/>
    </row>
    <row r="327796" spans="68:68" customFormat="1">
      <c r="BP327796" s="90"/>
    </row>
    <row r="327797" spans="68:68" customFormat="1">
      <c r="BP327797" s="90"/>
    </row>
    <row r="327798" spans="68:68" customFormat="1">
      <c r="BP327798" s="90"/>
    </row>
    <row r="327799" spans="68:68" customFormat="1">
      <c r="BP327799" s="90"/>
    </row>
    <row r="327800" spans="68:68" customFormat="1">
      <c r="BP327800" s="90"/>
    </row>
    <row r="327801" spans="68:68" customFormat="1">
      <c r="BP327801" s="90"/>
    </row>
    <row r="327802" spans="68:68" customFormat="1">
      <c r="BP327802" s="90"/>
    </row>
    <row r="327803" spans="68:68" customFormat="1">
      <c r="BP327803" s="90"/>
    </row>
    <row r="327804" spans="68:68" customFormat="1">
      <c r="BP327804" s="90"/>
    </row>
    <row r="327805" spans="68:68" customFormat="1">
      <c r="BP327805" s="90"/>
    </row>
    <row r="327806" spans="68:68" customFormat="1">
      <c r="BP327806" s="90"/>
    </row>
    <row r="327807" spans="68:68" customFormat="1">
      <c r="BP327807" s="90"/>
    </row>
    <row r="327808" spans="68:68" customFormat="1">
      <c r="BP327808" s="90"/>
    </row>
    <row r="327809" spans="68:68" customFormat="1">
      <c r="BP327809" s="90"/>
    </row>
    <row r="327810" spans="68:68" customFormat="1">
      <c r="BP327810" s="90"/>
    </row>
    <row r="327811" spans="68:68" customFormat="1">
      <c r="BP327811" s="90"/>
    </row>
    <row r="327812" spans="68:68" customFormat="1">
      <c r="BP327812" s="90"/>
    </row>
    <row r="327813" spans="68:68" customFormat="1">
      <c r="BP327813" s="90"/>
    </row>
    <row r="327814" spans="68:68" customFormat="1">
      <c r="BP327814" s="90"/>
    </row>
    <row r="327815" spans="68:68" customFormat="1">
      <c r="BP327815" s="90"/>
    </row>
    <row r="327816" spans="68:68" customFormat="1">
      <c r="BP327816" s="90"/>
    </row>
    <row r="327817" spans="68:68" customFormat="1">
      <c r="BP327817" s="90"/>
    </row>
    <row r="327818" spans="68:68" customFormat="1">
      <c r="BP327818" s="90"/>
    </row>
    <row r="327819" spans="68:68" customFormat="1">
      <c r="BP327819" s="90"/>
    </row>
    <row r="327820" spans="68:68" customFormat="1">
      <c r="BP327820" s="90"/>
    </row>
    <row r="327821" spans="68:68" customFormat="1">
      <c r="BP327821" s="90"/>
    </row>
    <row r="327822" spans="68:68" customFormat="1">
      <c r="BP327822" s="90"/>
    </row>
    <row r="327823" spans="68:68" customFormat="1">
      <c r="BP327823" s="90"/>
    </row>
    <row r="327824" spans="68:68" customFormat="1">
      <c r="BP327824" s="90"/>
    </row>
    <row r="327825" spans="68:68" customFormat="1">
      <c r="BP327825" s="90"/>
    </row>
    <row r="327826" spans="68:68" customFormat="1">
      <c r="BP327826" s="90"/>
    </row>
    <row r="327827" spans="68:68" customFormat="1">
      <c r="BP327827" s="90"/>
    </row>
    <row r="327828" spans="68:68" customFormat="1">
      <c r="BP327828" s="90"/>
    </row>
    <row r="327829" spans="68:68" customFormat="1">
      <c r="BP327829" s="90"/>
    </row>
    <row r="327830" spans="68:68" customFormat="1">
      <c r="BP327830" s="90"/>
    </row>
    <row r="327831" spans="68:68" customFormat="1">
      <c r="BP327831" s="90"/>
    </row>
    <row r="327832" spans="68:68" customFormat="1">
      <c r="BP327832" s="90"/>
    </row>
    <row r="327833" spans="68:68" customFormat="1">
      <c r="BP327833" s="90"/>
    </row>
    <row r="327834" spans="68:68" customFormat="1">
      <c r="BP327834" s="90"/>
    </row>
    <row r="327835" spans="68:68" customFormat="1">
      <c r="BP327835" s="90"/>
    </row>
    <row r="327836" spans="68:68" customFormat="1">
      <c r="BP327836" s="90"/>
    </row>
    <row r="327837" spans="68:68" customFormat="1">
      <c r="BP327837" s="90"/>
    </row>
    <row r="327838" spans="68:68" customFormat="1">
      <c r="BP327838" s="90"/>
    </row>
    <row r="327839" spans="68:68" customFormat="1">
      <c r="BP327839" s="90"/>
    </row>
    <row r="327840" spans="68:68" customFormat="1">
      <c r="BP327840" s="90"/>
    </row>
    <row r="327841" spans="68:68" customFormat="1">
      <c r="BP327841" s="90"/>
    </row>
    <row r="327842" spans="68:68" customFormat="1">
      <c r="BP327842" s="90"/>
    </row>
    <row r="327843" spans="68:68" customFormat="1">
      <c r="BP327843" s="90"/>
    </row>
    <row r="327844" spans="68:68" customFormat="1">
      <c r="BP327844" s="90"/>
    </row>
    <row r="327845" spans="68:68" customFormat="1">
      <c r="BP327845" s="90"/>
    </row>
    <row r="327846" spans="68:68" customFormat="1">
      <c r="BP327846" s="90"/>
    </row>
    <row r="327847" spans="68:68" customFormat="1">
      <c r="BP327847" s="90"/>
    </row>
    <row r="327848" spans="68:68" customFormat="1">
      <c r="BP327848" s="90"/>
    </row>
    <row r="327849" spans="68:68" customFormat="1">
      <c r="BP327849" s="90"/>
    </row>
    <row r="327850" spans="68:68" customFormat="1">
      <c r="BP327850" s="90"/>
    </row>
    <row r="327851" spans="68:68" customFormat="1">
      <c r="BP327851" s="90"/>
    </row>
    <row r="327852" spans="68:68" customFormat="1">
      <c r="BP327852" s="90"/>
    </row>
    <row r="327853" spans="68:68" customFormat="1">
      <c r="BP327853" s="90"/>
    </row>
    <row r="327854" spans="68:68" customFormat="1">
      <c r="BP327854" s="90"/>
    </row>
    <row r="327855" spans="68:68" customFormat="1">
      <c r="BP327855" s="90"/>
    </row>
    <row r="327856" spans="68:68" customFormat="1">
      <c r="BP327856" s="90"/>
    </row>
    <row r="327857" spans="68:68" customFormat="1">
      <c r="BP327857" s="90"/>
    </row>
    <row r="327858" spans="68:68" customFormat="1">
      <c r="BP327858" s="90"/>
    </row>
    <row r="327859" spans="68:68" customFormat="1">
      <c r="BP327859" s="90"/>
    </row>
    <row r="327860" spans="68:68" customFormat="1">
      <c r="BP327860" s="90"/>
    </row>
    <row r="327861" spans="68:68" customFormat="1">
      <c r="BP327861" s="90"/>
    </row>
    <row r="327862" spans="68:68" customFormat="1">
      <c r="BP327862" s="90"/>
    </row>
    <row r="327863" spans="68:68" customFormat="1">
      <c r="BP327863" s="90"/>
    </row>
    <row r="327864" spans="68:68" customFormat="1">
      <c r="BP327864" s="90"/>
    </row>
    <row r="327865" spans="68:68" customFormat="1">
      <c r="BP327865" s="90"/>
    </row>
    <row r="327866" spans="68:68" customFormat="1">
      <c r="BP327866" s="90"/>
    </row>
    <row r="327867" spans="68:68" customFormat="1">
      <c r="BP327867" s="90"/>
    </row>
    <row r="327868" spans="68:68" customFormat="1">
      <c r="BP327868" s="90"/>
    </row>
    <row r="327869" spans="68:68" customFormat="1">
      <c r="BP327869" s="90"/>
    </row>
    <row r="327870" spans="68:68" customFormat="1">
      <c r="BP327870" s="90"/>
    </row>
    <row r="327871" spans="68:68" customFormat="1">
      <c r="BP327871" s="90"/>
    </row>
    <row r="327872" spans="68:68" customFormat="1">
      <c r="BP327872" s="90"/>
    </row>
    <row r="327873" spans="68:68" customFormat="1">
      <c r="BP327873" s="90"/>
    </row>
    <row r="327874" spans="68:68" customFormat="1">
      <c r="BP327874" s="90"/>
    </row>
    <row r="327875" spans="68:68" customFormat="1">
      <c r="BP327875" s="90"/>
    </row>
    <row r="327876" spans="68:68" customFormat="1">
      <c r="BP327876" s="90"/>
    </row>
    <row r="327877" spans="68:68" customFormat="1">
      <c r="BP327877" s="90"/>
    </row>
    <row r="327878" spans="68:68" customFormat="1">
      <c r="BP327878" s="90"/>
    </row>
    <row r="327879" spans="68:68" customFormat="1">
      <c r="BP327879" s="90"/>
    </row>
    <row r="327880" spans="68:68" customFormat="1">
      <c r="BP327880" s="90"/>
    </row>
    <row r="327881" spans="68:68" customFormat="1">
      <c r="BP327881" s="90"/>
    </row>
    <row r="327882" spans="68:68" customFormat="1">
      <c r="BP327882" s="90"/>
    </row>
    <row r="327883" spans="68:68" customFormat="1">
      <c r="BP327883" s="90"/>
    </row>
    <row r="327884" spans="68:68" customFormat="1">
      <c r="BP327884" s="90"/>
    </row>
    <row r="327885" spans="68:68" customFormat="1">
      <c r="BP327885" s="90"/>
    </row>
    <row r="327886" spans="68:68" customFormat="1">
      <c r="BP327886" s="90"/>
    </row>
    <row r="327887" spans="68:68" customFormat="1">
      <c r="BP327887" s="90"/>
    </row>
    <row r="327888" spans="68:68" customFormat="1">
      <c r="BP327888" s="90"/>
    </row>
    <row r="327889" spans="68:68" customFormat="1">
      <c r="BP327889" s="90"/>
    </row>
    <row r="327890" spans="68:68" customFormat="1">
      <c r="BP327890" s="90"/>
    </row>
    <row r="327891" spans="68:68" customFormat="1">
      <c r="BP327891" s="90"/>
    </row>
    <row r="327892" spans="68:68" customFormat="1">
      <c r="BP327892" s="90"/>
    </row>
    <row r="327893" spans="68:68" customFormat="1">
      <c r="BP327893" s="90"/>
    </row>
    <row r="327894" spans="68:68" customFormat="1">
      <c r="BP327894" s="90"/>
    </row>
    <row r="327895" spans="68:68" customFormat="1">
      <c r="BP327895" s="90"/>
    </row>
    <row r="327896" spans="68:68" customFormat="1">
      <c r="BP327896" s="90"/>
    </row>
    <row r="327897" spans="68:68" customFormat="1">
      <c r="BP327897" s="90"/>
    </row>
    <row r="327898" spans="68:68" customFormat="1">
      <c r="BP327898" s="90"/>
    </row>
    <row r="327899" spans="68:68" customFormat="1">
      <c r="BP327899" s="90"/>
    </row>
    <row r="327900" spans="68:68" customFormat="1">
      <c r="BP327900" s="90"/>
    </row>
    <row r="327901" spans="68:68" customFormat="1">
      <c r="BP327901" s="90"/>
    </row>
    <row r="327902" spans="68:68" customFormat="1">
      <c r="BP327902" s="90"/>
    </row>
    <row r="327903" spans="68:68" customFormat="1">
      <c r="BP327903" s="90"/>
    </row>
    <row r="327904" spans="68:68" customFormat="1">
      <c r="BP327904" s="90"/>
    </row>
    <row r="327905" spans="68:68" customFormat="1">
      <c r="BP327905" s="90"/>
    </row>
    <row r="327906" spans="68:68" customFormat="1">
      <c r="BP327906" s="90"/>
    </row>
    <row r="327907" spans="68:68" customFormat="1">
      <c r="BP327907" s="90"/>
    </row>
    <row r="327908" spans="68:68" customFormat="1">
      <c r="BP327908" s="90"/>
    </row>
    <row r="327909" spans="68:68" customFormat="1">
      <c r="BP327909" s="90"/>
    </row>
    <row r="327910" spans="68:68" customFormat="1">
      <c r="BP327910" s="90"/>
    </row>
    <row r="327911" spans="68:68" customFormat="1">
      <c r="BP327911" s="90"/>
    </row>
    <row r="327912" spans="68:68" customFormat="1">
      <c r="BP327912" s="90"/>
    </row>
    <row r="327913" spans="68:68" customFormat="1">
      <c r="BP327913" s="90"/>
    </row>
    <row r="327914" spans="68:68" customFormat="1">
      <c r="BP327914" s="90"/>
    </row>
    <row r="327915" spans="68:68" customFormat="1">
      <c r="BP327915" s="90"/>
    </row>
    <row r="327916" spans="68:68" customFormat="1">
      <c r="BP327916" s="90"/>
    </row>
    <row r="327917" spans="68:68" customFormat="1">
      <c r="BP327917" s="90"/>
    </row>
    <row r="327918" spans="68:68" customFormat="1">
      <c r="BP327918" s="90"/>
    </row>
    <row r="327919" spans="68:68" customFormat="1">
      <c r="BP327919" s="90"/>
    </row>
    <row r="327920" spans="68:68" customFormat="1">
      <c r="BP327920" s="90"/>
    </row>
    <row r="327921" spans="68:68" customFormat="1">
      <c r="BP327921" s="90"/>
    </row>
    <row r="327922" spans="68:68" customFormat="1">
      <c r="BP327922" s="90"/>
    </row>
    <row r="327923" spans="68:68" customFormat="1">
      <c r="BP327923" s="90"/>
    </row>
    <row r="327924" spans="68:68" customFormat="1">
      <c r="BP327924" s="90"/>
    </row>
    <row r="327925" spans="68:68" customFormat="1">
      <c r="BP327925" s="90"/>
    </row>
    <row r="327926" spans="68:68" customFormat="1">
      <c r="BP327926" s="90"/>
    </row>
    <row r="327927" spans="68:68" customFormat="1">
      <c r="BP327927" s="90"/>
    </row>
    <row r="327928" spans="68:68" customFormat="1">
      <c r="BP327928" s="90"/>
    </row>
    <row r="327929" spans="68:68" customFormat="1">
      <c r="BP327929" s="90"/>
    </row>
    <row r="327930" spans="68:68" customFormat="1">
      <c r="BP327930" s="90"/>
    </row>
    <row r="327931" spans="68:68" customFormat="1">
      <c r="BP327931" s="90"/>
    </row>
    <row r="327932" spans="68:68" customFormat="1">
      <c r="BP327932" s="90"/>
    </row>
    <row r="327933" spans="68:68" customFormat="1">
      <c r="BP327933" s="90"/>
    </row>
    <row r="327934" spans="68:68" customFormat="1">
      <c r="BP327934" s="90"/>
    </row>
    <row r="327935" spans="68:68" customFormat="1">
      <c r="BP327935" s="90"/>
    </row>
    <row r="327936" spans="68:68" customFormat="1">
      <c r="BP327936" s="90"/>
    </row>
    <row r="327937" spans="68:68" customFormat="1">
      <c r="BP327937" s="90"/>
    </row>
    <row r="327938" spans="68:68" customFormat="1">
      <c r="BP327938" s="90"/>
    </row>
    <row r="327939" spans="68:68" customFormat="1">
      <c r="BP327939" s="90"/>
    </row>
    <row r="327940" spans="68:68" customFormat="1">
      <c r="BP327940" s="90"/>
    </row>
    <row r="327941" spans="68:68" customFormat="1">
      <c r="BP327941" s="90"/>
    </row>
    <row r="327942" spans="68:68" customFormat="1">
      <c r="BP327942" s="90"/>
    </row>
    <row r="327943" spans="68:68" customFormat="1">
      <c r="BP327943" s="90"/>
    </row>
    <row r="327944" spans="68:68" customFormat="1">
      <c r="BP327944" s="90"/>
    </row>
    <row r="327945" spans="68:68" customFormat="1">
      <c r="BP327945" s="90"/>
    </row>
    <row r="327946" spans="68:68" customFormat="1">
      <c r="BP327946" s="90"/>
    </row>
    <row r="327947" spans="68:68" customFormat="1">
      <c r="BP327947" s="90"/>
    </row>
    <row r="327948" spans="68:68" customFormat="1">
      <c r="BP327948" s="90"/>
    </row>
    <row r="327949" spans="68:68" customFormat="1">
      <c r="BP327949" s="90"/>
    </row>
    <row r="327950" spans="68:68" customFormat="1">
      <c r="BP327950" s="90"/>
    </row>
    <row r="327951" spans="68:68" customFormat="1">
      <c r="BP327951" s="90"/>
    </row>
    <row r="327952" spans="68:68" customFormat="1">
      <c r="BP327952" s="90"/>
    </row>
    <row r="327953" spans="68:68" customFormat="1">
      <c r="BP327953" s="90"/>
    </row>
    <row r="327954" spans="68:68" customFormat="1">
      <c r="BP327954" s="90"/>
    </row>
    <row r="327955" spans="68:68" customFormat="1">
      <c r="BP327955" s="90"/>
    </row>
    <row r="327956" spans="68:68" customFormat="1">
      <c r="BP327956" s="90"/>
    </row>
    <row r="327957" spans="68:68" customFormat="1">
      <c r="BP327957" s="90"/>
    </row>
    <row r="327958" spans="68:68" customFormat="1">
      <c r="BP327958" s="90"/>
    </row>
    <row r="327959" spans="68:68" customFormat="1">
      <c r="BP327959" s="90"/>
    </row>
    <row r="327960" spans="68:68" customFormat="1">
      <c r="BP327960" s="90"/>
    </row>
    <row r="327961" spans="68:68" customFormat="1">
      <c r="BP327961" s="90"/>
    </row>
    <row r="327962" spans="68:68" customFormat="1">
      <c r="BP327962" s="90"/>
    </row>
    <row r="327963" spans="68:68" customFormat="1">
      <c r="BP327963" s="90"/>
    </row>
    <row r="327964" spans="68:68" customFormat="1">
      <c r="BP327964" s="90"/>
    </row>
    <row r="327965" spans="68:68" customFormat="1">
      <c r="BP327965" s="90"/>
    </row>
    <row r="327966" spans="68:68" customFormat="1">
      <c r="BP327966" s="90"/>
    </row>
    <row r="327967" spans="68:68" customFormat="1">
      <c r="BP327967" s="90"/>
    </row>
    <row r="327968" spans="68:68" customFormat="1">
      <c r="BP327968" s="90"/>
    </row>
    <row r="327969" spans="68:68" customFormat="1">
      <c r="BP327969" s="90"/>
    </row>
    <row r="327970" spans="68:68" customFormat="1">
      <c r="BP327970" s="90"/>
    </row>
    <row r="327971" spans="68:68" customFormat="1">
      <c r="BP327971" s="90"/>
    </row>
    <row r="327972" spans="68:68" customFormat="1">
      <c r="BP327972" s="90"/>
    </row>
    <row r="327973" spans="68:68" customFormat="1">
      <c r="BP327973" s="90"/>
    </row>
    <row r="327974" spans="68:68" customFormat="1">
      <c r="BP327974" s="90"/>
    </row>
    <row r="327975" spans="68:68" customFormat="1">
      <c r="BP327975" s="90"/>
    </row>
    <row r="327976" spans="68:68" customFormat="1">
      <c r="BP327976" s="90"/>
    </row>
    <row r="327977" spans="68:68" customFormat="1">
      <c r="BP327977" s="90"/>
    </row>
    <row r="327978" spans="68:68" customFormat="1">
      <c r="BP327978" s="90"/>
    </row>
    <row r="327979" spans="68:68" customFormat="1">
      <c r="BP327979" s="90"/>
    </row>
    <row r="327980" spans="68:68" customFormat="1">
      <c r="BP327980" s="90"/>
    </row>
    <row r="327981" spans="68:68" customFormat="1">
      <c r="BP327981" s="90"/>
    </row>
    <row r="327982" spans="68:68" customFormat="1">
      <c r="BP327982" s="90"/>
    </row>
    <row r="327983" spans="68:68" customFormat="1">
      <c r="BP327983" s="90"/>
    </row>
    <row r="327984" spans="68:68" customFormat="1">
      <c r="BP327984" s="90"/>
    </row>
    <row r="327985" spans="68:68" customFormat="1">
      <c r="BP327985" s="90"/>
    </row>
    <row r="327986" spans="68:68" customFormat="1">
      <c r="BP327986" s="90"/>
    </row>
    <row r="327987" spans="68:68" customFormat="1">
      <c r="BP327987" s="90"/>
    </row>
    <row r="327988" spans="68:68" customFormat="1">
      <c r="BP327988" s="90"/>
    </row>
    <row r="327989" spans="68:68" customFormat="1">
      <c r="BP327989" s="90"/>
    </row>
    <row r="327990" spans="68:68" customFormat="1">
      <c r="BP327990" s="90"/>
    </row>
    <row r="327991" spans="68:68" customFormat="1">
      <c r="BP327991" s="90"/>
    </row>
    <row r="327992" spans="68:68" customFormat="1">
      <c r="BP327992" s="90"/>
    </row>
    <row r="327993" spans="68:68" customFormat="1">
      <c r="BP327993" s="90"/>
    </row>
    <row r="327994" spans="68:68" customFormat="1">
      <c r="BP327994" s="90"/>
    </row>
    <row r="327995" spans="68:68" customFormat="1">
      <c r="BP327995" s="90"/>
    </row>
    <row r="327996" spans="68:68" customFormat="1">
      <c r="BP327996" s="90"/>
    </row>
    <row r="327997" spans="68:68" customFormat="1">
      <c r="BP327997" s="90"/>
    </row>
    <row r="327998" spans="68:68" customFormat="1">
      <c r="BP327998" s="90"/>
    </row>
    <row r="327999" spans="68:68" customFormat="1">
      <c r="BP327999" s="90"/>
    </row>
    <row r="328000" spans="68:68" customFormat="1">
      <c r="BP328000" s="90"/>
    </row>
    <row r="328001" spans="68:68" customFormat="1">
      <c r="BP328001" s="90"/>
    </row>
    <row r="328002" spans="68:68" customFormat="1">
      <c r="BP328002" s="90"/>
    </row>
    <row r="328003" spans="68:68" customFormat="1">
      <c r="BP328003" s="90"/>
    </row>
    <row r="328004" spans="68:68" customFormat="1">
      <c r="BP328004" s="90"/>
    </row>
    <row r="328005" spans="68:68" customFormat="1">
      <c r="BP328005" s="90"/>
    </row>
    <row r="328006" spans="68:68" customFormat="1">
      <c r="BP328006" s="90"/>
    </row>
    <row r="328007" spans="68:68" customFormat="1">
      <c r="BP328007" s="90"/>
    </row>
    <row r="328008" spans="68:68" customFormat="1">
      <c r="BP328008" s="90"/>
    </row>
    <row r="328009" spans="68:68" customFormat="1">
      <c r="BP328009" s="90"/>
    </row>
    <row r="328010" spans="68:68" customFormat="1">
      <c r="BP328010" s="90"/>
    </row>
    <row r="328011" spans="68:68" customFormat="1">
      <c r="BP328011" s="90"/>
    </row>
    <row r="328012" spans="68:68" customFormat="1">
      <c r="BP328012" s="90"/>
    </row>
    <row r="328013" spans="68:68" customFormat="1">
      <c r="BP328013" s="90"/>
    </row>
    <row r="328014" spans="68:68" customFormat="1">
      <c r="BP328014" s="90"/>
    </row>
    <row r="328015" spans="68:68" customFormat="1">
      <c r="BP328015" s="90"/>
    </row>
    <row r="328016" spans="68:68" customFormat="1">
      <c r="BP328016" s="90"/>
    </row>
    <row r="328017" spans="68:68" customFormat="1">
      <c r="BP328017" s="90"/>
    </row>
    <row r="328018" spans="68:68" customFormat="1">
      <c r="BP328018" s="90"/>
    </row>
    <row r="328019" spans="68:68" customFormat="1">
      <c r="BP328019" s="90"/>
    </row>
    <row r="328020" spans="68:68" customFormat="1">
      <c r="BP328020" s="90"/>
    </row>
    <row r="328021" spans="68:68" customFormat="1">
      <c r="BP328021" s="90"/>
    </row>
    <row r="328022" spans="68:68" customFormat="1">
      <c r="BP328022" s="90"/>
    </row>
    <row r="328023" spans="68:68" customFormat="1">
      <c r="BP328023" s="90"/>
    </row>
    <row r="328024" spans="68:68" customFormat="1">
      <c r="BP328024" s="90"/>
    </row>
    <row r="328025" spans="68:68" customFormat="1">
      <c r="BP328025" s="90"/>
    </row>
    <row r="328026" spans="68:68" customFormat="1">
      <c r="BP328026" s="90"/>
    </row>
    <row r="328027" spans="68:68" customFormat="1">
      <c r="BP328027" s="90"/>
    </row>
    <row r="328028" spans="68:68" customFormat="1">
      <c r="BP328028" s="90"/>
    </row>
    <row r="328029" spans="68:68" customFormat="1">
      <c r="BP328029" s="90"/>
    </row>
    <row r="328030" spans="68:68" customFormat="1">
      <c r="BP328030" s="90"/>
    </row>
    <row r="328031" spans="68:68" customFormat="1">
      <c r="BP328031" s="90"/>
    </row>
    <row r="328032" spans="68:68" customFormat="1">
      <c r="BP328032" s="90"/>
    </row>
    <row r="328033" spans="68:68" customFormat="1">
      <c r="BP328033" s="90"/>
    </row>
    <row r="328034" spans="68:68" customFormat="1">
      <c r="BP328034" s="90"/>
    </row>
    <row r="328035" spans="68:68" customFormat="1">
      <c r="BP328035" s="90"/>
    </row>
    <row r="328036" spans="68:68" customFormat="1">
      <c r="BP328036" s="90"/>
    </row>
    <row r="328037" spans="68:68" customFormat="1">
      <c r="BP328037" s="90"/>
    </row>
    <row r="328038" spans="68:68" customFormat="1">
      <c r="BP328038" s="90"/>
    </row>
    <row r="328039" spans="68:68" customFormat="1">
      <c r="BP328039" s="90"/>
    </row>
    <row r="328040" spans="68:68" customFormat="1">
      <c r="BP328040" s="90"/>
    </row>
    <row r="328041" spans="68:68" customFormat="1">
      <c r="BP328041" s="90"/>
    </row>
    <row r="328042" spans="68:68" customFormat="1">
      <c r="BP328042" s="90"/>
    </row>
    <row r="328043" spans="68:68" customFormat="1">
      <c r="BP328043" s="90"/>
    </row>
    <row r="328044" spans="68:68" customFormat="1">
      <c r="BP328044" s="90"/>
    </row>
    <row r="328045" spans="68:68" customFormat="1">
      <c r="BP328045" s="90"/>
    </row>
    <row r="328046" spans="68:68" customFormat="1">
      <c r="BP328046" s="90"/>
    </row>
    <row r="328047" spans="68:68" customFormat="1">
      <c r="BP328047" s="90"/>
    </row>
    <row r="328048" spans="68:68" customFormat="1">
      <c r="BP328048" s="90"/>
    </row>
    <row r="328049" spans="68:68" customFormat="1">
      <c r="BP328049" s="90"/>
    </row>
    <row r="328050" spans="68:68" customFormat="1">
      <c r="BP328050" s="90"/>
    </row>
    <row r="328051" spans="68:68" customFormat="1">
      <c r="BP328051" s="90"/>
    </row>
    <row r="328052" spans="68:68" customFormat="1">
      <c r="BP328052" s="90"/>
    </row>
    <row r="328053" spans="68:68" customFormat="1">
      <c r="BP328053" s="90"/>
    </row>
    <row r="328054" spans="68:68" customFormat="1">
      <c r="BP328054" s="90"/>
    </row>
    <row r="328055" spans="68:68" customFormat="1">
      <c r="BP328055" s="90"/>
    </row>
    <row r="328056" spans="68:68" customFormat="1">
      <c r="BP328056" s="90"/>
    </row>
    <row r="328057" spans="68:68" customFormat="1">
      <c r="BP328057" s="90"/>
    </row>
    <row r="328058" spans="68:68" customFormat="1">
      <c r="BP328058" s="90"/>
    </row>
    <row r="328059" spans="68:68" customFormat="1">
      <c r="BP328059" s="90"/>
    </row>
    <row r="328060" spans="68:68" customFormat="1">
      <c r="BP328060" s="90"/>
    </row>
    <row r="328061" spans="68:68" customFormat="1">
      <c r="BP328061" s="90"/>
    </row>
    <row r="328062" spans="68:68" customFormat="1">
      <c r="BP328062" s="90"/>
    </row>
    <row r="328063" spans="68:68" customFormat="1">
      <c r="BP328063" s="90"/>
    </row>
    <row r="328064" spans="68:68" customFormat="1">
      <c r="BP328064" s="90"/>
    </row>
    <row r="328065" spans="68:68" customFormat="1">
      <c r="BP328065" s="90"/>
    </row>
    <row r="328066" spans="68:68" customFormat="1">
      <c r="BP328066" s="90"/>
    </row>
    <row r="328067" spans="68:68" customFormat="1">
      <c r="BP328067" s="90"/>
    </row>
    <row r="328068" spans="68:68" customFormat="1">
      <c r="BP328068" s="90"/>
    </row>
    <row r="328069" spans="68:68" customFormat="1">
      <c r="BP328069" s="90"/>
    </row>
    <row r="328070" spans="68:68" customFormat="1">
      <c r="BP328070" s="90"/>
    </row>
    <row r="328071" spans="68:68" customFormat="1">
      <c r="BP328071" s="90"/>
    </row>
    <row r="328072" spans="68:68" customFormat="1">
      <c r="BP328072" s="90"/>
    </row>
    <row r="328073" spans="68:68" customFormat="1">
      <c r="BP328073" s="90"/>
    </row>
    <row r="328074" spans="68:68" customFormat="1">
      <c r="BP328074" s="90"/>
    </row>
    <row r="328075" spans="68:68" customFormat="1">
      <c r="BP328075" s="90"/>
    </row>
    <row r="328076" spans="68:68" customFormat="1">
      <c r="BP328076" s="90"/>
    </row>
    <row r="328077" spans="68:68" customFormat="1">
      <c r="BP328077" s="90"/>
    </row>
    <row r="328078" spans="68:68" customFormat="1">
      <c r="BP328078" s="90"/>
    </row>
    <row r="328079" spans="68:68" customFormat="1">
      <c r="BP328079" s="90"/>
    </row>
    <row r="328080" spans="68:68" customFormat="1">
      <c r="BP328080" s="90"/>
    </row>
    <row r="328081" spans="68:68" customFormat="1">
      <c r="BP328081" s="90"/>
    </row>
    <row r="328082" spans="68:68" customFormat="1">
      <c r="BP328082" s="90"/>
    </row>
    <row r="328083" spans="68:68" customFormat="1">
      <c r="BP328083" s="90"/>
    </row>
    <row r="328084" spans="68:68" customFormat="1">
      <c r="BP328084" s="90"/>
    </row>
    <row r="328085" spans="68:68" customFormat="1">
      <c r="BP328085" s="90"/>
    </row>
    <row r="328086" spans="68:68" customFormat="1">
      <c r="BP328086" s="90"/>
    </row>
    <row r="328087" spans="68:68" customFormat="1">
      <c r="BP328087" s="90"/>
    </row>
    <row r="328088" spans="68:68" customFormat="1">
      <c r="BP328088" s="90"/>
    </row>
    <row r="328089" spans="68:68" customFormat="1">
      <c r="BP328089" s="90"/>
    </row>
    <row r="328090" spans="68:68" customFormat="1">
      <c r="BP328090" s="90"/>
    </row>
    <row r="328091" spans="68:68" customFormat="1">
      <c r="BP328091" s="90"/>
    </row>
    <row r="328092" spans="68:68" customFormat="1">
      <c r="BP328092" s="90"/>
    </row>
    <row r="328093" spans="68:68" customFormat="1">
      <c r="BP328093" s="90"/>
    </row>
    <row r="328094" spans="68:68" customFormat="1">
      <c r="BP328094" s="90"/>
    </row>
    <row r="328095" spans="68:68" customFormat="1">
      <c r="BP328095" s="90"/>
    </row>
    <row r="328096" spans="68:68" customFormat="1">
      <c r="BP328096" s="90"/>
    </row>
    <row r="328097" spans="68:68" customFormat="1">
      <c r="BP328097" s="90"/>
    </row>
    <row r="328098" spans="68:68" customFormat="1">
      <c r="BP328098" s="90"/>
    </row>
    <row r="328099" spans="68:68" customFormat="1">
      <c r="BP328099" s="90"/>
    </row>
    <row r="328100" spans="68:68" customFormat="1">
      <c r="BP328100" s="90"/>
    </row>
    <row r="328101" spans="68:68" customFormat="1">
      <c r="BP328101" s="90"/>
    </row>
    <row r="328102" spans="68:68" customFormat="1">
      <c r="BP328102" s="90"/>
    </row>
    <row r="328103" spans="68:68" customFormat="1">
      <c r="BP328103" s="90"/>
    </row>
    <row r="328104" spans="68:68" customFormat="1">
      <c r="BP328104" s="90"/>
    </row>
    <row r="328105" spans="68:68" customFormat="1">
      <c r="BP328105" s="90"/>
    </row>
    <row r="328106" spans="68:68" customFormat="1">
      <c r="BP328106" s="90"/>
    </row>
    <row r="328107" spans="68:68" customFormat="1">
      <c r="BP328107" s="90"/>
    </row>
    <row r="328108" spans="68:68" customFormat="1">
      <c r="BP328108" s="90"/>
    </row>
    <row r="328109" spans="68:68" customFormat="1">
      <c r="BP328109" s="90"/>
    </row>
    <row r="328110" spans="68:68" customFormat="1">
      <c r="BP328110" s="90"/>
    </row>
    <row r="328111" spans="68:68" customFormat="1">
      <c r="BP328111" s="90"/>
    </row>
    <row r="328112" spans="68:68" customFormat="1">
      <c r="BP328112" s="90"/>
    </row>
    <row r="328113" spans="68:68" customFormat="1">
      <c r="BP328113" s="90"/>
    </row>
    <row r="328114" spans="68:68" customFormat="1">
      <c r="BP328114" s="90"/>
    </row>
    <row r="328115" spans="68:68" customFormat="1">
      <c r="BP328115" s="90"/>
    </row>
    <row r="328116" spans="68:68" customFormat="1">
      <c r="BP328116" s="90"/>
    </row>
    <row r="328117" spans="68:68" customFormat="1">
      <c r="BP328117" s="90"/>
    </row>
    <row r="328118" spans="68:68" customFormat="1">
      <c r="BP328118" s="90"/>
    </row>
    <row r="328119" spans="68:68" customFormat="1">
      <c r="BP328119" s="90"/>
    </row>
    <row r="328120" spans="68:68" customFormat="1">
      <c r="BP328120" s="90"/>
    </row>
    <row r="328121" spans="68:68" customFormat="1">
      <c r="BP328121" s="90"/>
    </row>
    <row r="328122" spans="68:68" customFormat="1">
      <c r="BP328122" s="90"/>
    </row>
    <row r="328123" spans="68:68" customFormat="1">
      <c r="BP328123" s="90"/>
    </row>
    <row r="328124" spans="68:68" customFormat="1">
      <c r="BP328124" s="90"/>
    </row>
    <row r="328125" spans="68:68" customFormat="1">
      <c r="BP328125" s="90"/>
    </row>
    <row r="328126" spans="68:68" customFormat="1">
      <c r="BP328126" s="90"/>
    </row>
    <row r="328127" spans="68:68" customFormat="1">
      <c r="BP328127" s="90"/>
    </row>
    <row r="328128" spans="68:68" customFormat="1">
      <c r="BP328128" s="90"/>
    </row>
    <row r="328129" spans="68:68" customFormat="1">
      <c r="BP328129" s="90"/>
    </row>
    <row r="328130" spans="68:68" customFormat="1">
      <c r="BP328130" s="90"/>
    </row>
    <row r="328131" spans="68:68" customFormat="1">
      <c r="BP328131" s="90"/>
    </row>
    <row r="328132" spans="68:68" customFormat="1">
      <c r="BP328132" s="90"/>
    </row>
    <row r="328133" spans="68:68" customFormat="1">
      <c r="BP328133" s="90"/>
    </row>
    <row r="328134" spans="68:68" customFormat="1">
      <c r="BP328134" s="90"/>
    </row>
    <row r="328135" spans="68:68" customFormat="1">
      <c r="BP328135" s="90"/>
    </row>
    <row r="328136" spans="68:68" customFormat="1">
      <c r="BP328136" s="90"/>
    </row>
    <row r="328137" spans="68:68" customFormat="1">
      <c r="BP328137" s="90"/>
    </row>
    <row r="328138" spans="68:68" customFormat="1">
      <c r="BP328138" s="90"/>
    </row>
    <row r="328139" spans="68:68" customFormat="1">
      <c r="BP328139" s="90"/>
    </row>
    <row r="328140" spans="68:68" customFormat="1">
      <c r="BP328140" s="90"/>
    </row>
    <row r="328141" spans="68:68" customFormat="1">
      <c r="BP328141" s="90"/>
    </row>
    <row r="328142" spans="68:68" customFormat="1">
      <c r="BP328142" s="90"/>
    </row>
    <row r="328143" spans="68:68" customFormat="1">
      <c r="BP328143" s="90"/>
    </row>
    <row r="328144" spans="68:68" customFormat="1">
      <c r="BP328144" s="90"/>
    </row>
    <row r="328145" spans="68:68" customFormat="1">
      <c r="BP328145" s="90"/>
    </row>
    <row r="328146" spans="68:68" customFormat="1">
      <c r="BP328146" s="90"/>
    </row>
    <row r="328147" spans="68:68" customFormat="1">
      <c r="BP328147" s="90"/>
    </row>
    <row r="328148" spans="68:68" customFormat="1">
      <c r="BP328148" s="90"/>
    </row>
    <row r="328149" spans="68:68" customFormat="1">
      <c r="BP328149" s="90"/>
    </row>
    <row r="328150" spans="68:68" customFormat="1">
      <c r="BP328150" s="90"/>
    </row>
    <row r="328151" spans="68:68" customFormat="1">
      <c r="BP328151" s="90"/>
    </row>
    <row r="328152" spans="68:68" customFormat="1">
      <c r="BP328152" s="90"/>
    </row>
    <row r="328153" spans="68:68" customFormat="1">
      <c r="BP328153" s="90"/>
    </row>
    <row r="328154" spans="68:68" customFormat="1">
      <c r="BP328154" s="90"/>
    </row>
    <row r="328155" spans="68:68" customFormat="1">
      <c r="BP328155" s="90"/>
    </row>
    <row r="328156" spans="68:68" customFormat="1">
      <c r="BP328156" s="90"/>
    </row>
    <row r="328157" spans="68:68" customFormat="1">
      <c r="BP328157" s="90"/>
    </row>
    <row r="328158" spans="68:68" customFormat="1">
      <c r="BP328158" s="90"/>
    </row>
    <row r="328159" spans="68:68" customFormat="1">
      <c r="BP328159" s="90"/>
    </row>
    <row r="328160" spans="68:68" customFormat="1">
      <c r="BP328160" s="90"/>
    </row>
    <row r="328161" spans="68:68" customFormat="1">
      <c r="BP328161" s="90"/>
    </row>
    <row r="328162" spans="68:68" customFormat="1">
      <c r="BP328162" s="90"/>
    </row>
    <row r="328163" spans="68:68" customFormat="1">
      <c r="BP328163" s="90"/>
    </row>
    <row r="328164" spans="68:68" customFormat="1">
      <c r="BP328164" s="90"/>
    </row>
    <row r="328165" spans="68:68" customFormat="1">
      <c r="BP328165" s="90"/>
    </row>
    <row r="328166" spans="68:68" customFormat="1">
      <c r="BP328166" s="90"/>
    </row>
    <row r="328167" spans="68:68" customFormat="1">
      <c r="BP328167" s="90"/>
    </row>
    <row r="328168" spans="68:68" customFormat="1">
      <c r="BP328168" s="90"/>
    </row>
    <row r="328169" spans="68:68" customFormat="1">
      <c r="BP328169" s="90"/>
    </row>
    <row r="328170" spans="68:68" customFormat="1">
      <c r="BP328170" s="90"/>
    </row>
    <row r="328171" spans="68:68" customFormat="1">
      <c r="BP328171" s="90"/>
    </row>
    <row r="328172" spans="68:68" customFormat="1">
      <c r="BP328172" s="90"/>
    </row>
    <row r="328173" spans="68:68" customFormat="1">
      <c r="BP328173" s="90"/>
    </row>
    <row r="328174" spans="68:68" customFormat="1">
      <c r="BP328174" s="90"/>
    </row>
    <row r="328175" spans="68:68" customFormat="1">
      <c r="BP328175" s="90"/>
    </row>
    <row r="328176" spans="68:68" customFormat="1">
      <c r="BP328176" s="90"/>
    </row>
    <row r="328177" spans="68:68" customFormat="1">
      <c r="BP328177" s="90"/>
    </row>
    <row r="328178" spans="68:68" customFormat="1">
      <c r="BP328178" s="90"/>
    </row>
    <row r="328179" spans="68:68" customFormat="1">
      <c r="BP328179" s="90"/>
    </row>
    <row r="328180" spans="68:68" customFormat="1">
      <c r="BP328180" s="90"/>
    </row>
    <row r="328181" spans="68:68" customFormat="1">
      <c r="BP328181" s="90"/>
    </row>
    <row r="328182" spans="68:68" customFormat="1">
      <c r="BP328182" s="90"/>
    </row>
    <row r="328183" spans="68:68" customFormat="1">
      <c r="BP328183" s="90"/>
    </row>
    <row r="328184" spans="68:68" customFormat="1">
      <c r="BP328184" s="90"/>
    </row>
    <row r="328185" spans="68:68" customFormat="1">
      <c r="BP328185" s="90"/>
    </row>
    <row r="328186" spans="68:68" customFormat="1">
      <c r="BP328186" s="90"/>
    </row>
    <row r="328187" spans="68:68" customFormat="1">
      <c r="BP328187" s="90"/>
    </row>
    <row r="328188" spans="68:68" customFormat="1">
      <c r="BP328188" s="90"/>
    </row>
    <row r="328189" spans="68:68" customFormat="1">
      <c r="BP328189" s="90"/>
    </row>
    <row r="328190" spans="68:68" customFormat="1">
      <c r="BP328190" s="90"/>
    </row>
    <row r="328191" spans="68:68" customFormat="1">
      <c r="BP328191" s="90"/>
    </row>
    <row r="328192" spans="68:68" customFormat="1">
      <c r="BP328192" s="90"/>
    </row>
    <row r="328193" spans="68:68" customFormat="1">
      <c r="BP328193" s="90"/>
    </row>
    <row r="328194" spans="68:68" customFormat="1">
      <c r="BP328194" s="90"/>
    </row>
    <row r="328195" spans="68:68" customFormat="1">
      <c r="BP328195" s="90"/>
    </row>
    <row r="328196" spans="68:68" customFormat="1">
      <c r="BP328196" s="90"/>
    </row>
    <row r="328197" spans="68:68" customFormat="1">
      <c r="BP328197" s="90"/>
    </row>
    <row r="328198" spans="68:68" customFormat="1">
      <c r="BP328198" s="90"/>
    </row>
    <row r="328199" spans="68:68" customFormat="1">
      <c r="BP328199" s="90"/>
    </row>
    <row r="328200" spans="68:68" customFormat="1">
      <c r="BP328200" s="90"/>
    </row>
    <row r="328201" spans="68:68" customFormat="1">
      <c r="BP328201" s="90"/>
    </row>
    <row r="328202" spans="68:68" customFormat="1">
      <c r="BP328202" s="90"/>
    </row>
    <row r="328203" spans="68:68" customFormat="1">
      <c r="BP328203" s="90"/>
    </row>
    <row r="328204" spans="68:68" customFormat="1">
      <c r="BP328204" s="90"/>
    </row>
    <row r="328205" spans="68:68" customFormat="1">
      <c r="BP328205" s="90"/>
    </row>
    <row r="328206" spans="68:68" customFormat="1">
      <c r="BP328206" s="90"/>
    </row>
    <row r="328207" spans="68:68" customFormat="1">
      <c r="BP328207" s="90"/>
    </row>
    <row r="328208" spans="68:68" customFormat="1">
      <c r="BP328208" s="90"/>
    </row>
    <row r="328209" spans="68:68" customFormat="1">
      <c r="BP328209" s="90"/>
    </row>
    <row r="328210" spans="68:68" customFormat="1">
      <c r="BP328210" s="90"/>
    </row>
    <row r="328211" spans="68:68" customFormat="1">
      <c r="BP328211" s="90"/>
    </row>
    <row r="328212" spans="68:68" customFormat="1">
      <c r="BP328212" s="90"/>
    </row>
    <row r="328213" spans="68:68" customFormat="1">
      <c r="BP328213" s="90"/>
    </row>
    <row r="328214" spans="68:68" customFormat="1">
      <c r="BP328214" s="90"/>
    </row>
    <row r="328215" spans="68:68" customFormat="1">
      <c r="BP328215" s="90"/>
    </row>
    <row r="328216" spans="68:68" customFormat="1">
      <c r="BP328216" s="90"/>
    </row>
    <row r="328217" spans="68:68" customFormat="1">
      <c r="BP328217" s="90"/>
    </row>
    <row r="328218" spans="68:68" customFormat="1">
      <c r="BP328218" s="90"/>
    </row>
    <row r="328219" spans="68:68" customFormat="1">
      <c r="BP328219" s="90"/>
    </row>
    <row r="328220" spans="68:68" customFormat="1">
      <c r="BP328220" s="90"/>
    </row>
    <row r="328221" spans="68:68" customFormat="1">
      <c r="BP328221" s="90"/>
    </row>
    <row r="328222" spans="68:68" customFormat="1">
      <c r="BP328222" s="90"/>
    </row>
    <row r="328223" spans="68:68" customFormat="1">
      <c r="BP328223" s="90"/>
    </row>
    <row r="328224" spans="68:68" customFormat="1">
      <c r="BP328224" s="90"/>
    </row>
    <row r="328225" spans="68:68" customFormat="1">
      <c r="BP328225" s="90"/>
    </row>
    <row r="328226" spans="68:68" customFormat="1">
      <c r="BP328226" s="90"/>
    </row>
    <row r="328227" spans="68:68" customFormat="1">
      <c r="BP328227" s="90"/>
    </row>
    <row r="328228" spans="68:68" customFormat="1">
      <c r="BP328228" s="90"/>
    </row>
    <row r="328229" spans="68:68" customFormat="1">
      <c r="BP328229" s="90"/>
    </row>
    <row r="328230" spans="68:68" customFormat="1">
      <c r="BP328230" s="90"/>
    </row>
    <row r="328231" spans="68:68" customFormat="1">
      <c r="BP328231" s="90"/>
    </row>
    <row r="328232" spans="68:68" customFormat="1">
      <c r="BP328232" s="90"/>
    </row>
    <row r="328233" spans="68:68" customFormat="1">
      <c r="BP328233" s="90"/>
    </row>
    <row r="328234" spans="68:68" customFormat="1">
      <c r="BP328234" s="90"/>
    </row>
    <row r="328235" spans="68:68" customFormat="1">
      <c r="BP328235" s="90"/>
    </row>
    <row r="328236" spans="68:68" customFormat="1">
      <c r="BP328236" s="90"/>
    </row>
    <row r="328237" spans="68:68" customFormat="1">
      <c r="BP328237" s="90"/>
    </row>
    <row r="328238" spans="68:68" customFormat="1">
      <c r="BP328238" s="90"/>
    </row>
    <row r="328239" spans="68:68" customFormat="1">
      <c r="BP328239" s="90"/>
    </row>
    <row r="328240" spans="68:68" customFormat="1">
      <c r="BP328240" s="90"/>
    </row>
    <row r="328241" spans="68:68" customFormat="1">
      <c r="BP328241" s="90"/>
    </row>
    <row r="328242" spans="68:68" customFormat="1">
      <c r="BP328242" s="90"/>
    </row>
    <row r="328243" spans="68:68" customFormat="1">
      <c r="BP328243" s="90"/>
    </row>
    <row r="328244" spans="68:68" customFormat="1">
      <c r="BP328244" s="90"/>
    </row>
    <row r="328245" spans="68:68" customFormat="1">
      <c r="BP328245" s="90"/>
    </row>
    <row r="328246" spans="68:68" customFormat="1">
      <c r="BP328246" s="90"/>
    </row>
    <row r="328247" spans="68:68" customFormat="1">
      <c r="BP328247" s="90"/>
    </row>
    <row r="328248" spans="68:68" customFormat="1">
      <c r="BP328248" s="90"/>
    </row>
    <row r="328249" spans="68:68" customFormat="1">
      <c r="BP328249" s="90"/>
    </row>
    <row r="328250" spans="68:68" customFormat="1">
      <c r="BP328250" s="90"/>
    </row>
    <row r="328251" spans="68:68" customFormat="1">
      <c r="BP328251" s="90"/>
    </row>
    <row r="328252" spans="68:68" customFormat="1">
      <c r="BP328252" s="90"/>
    </row>
    <row r="328253" spans="68:68" customFormat="1">
      <c r="BP328253" s="90"/>
    </row>
    <row r="328254" spans="68:68" customFormat="1">
      <c r="BP328254" s="90"/>
    </row>
    <row r="328255" spans="68:68" customFormat="1">
      <c r="BP328255" s="90"/>
    </row>
    <row r="328256" spans="68:68" customFormat="1">
      <c r="BP328256" s="90"/>
    </row>
    <row r="328257" spans="68:68" customFormat="1">
      <c r="BP328257" s="90"/>
    </row>
    <row r="328258" spans="68:68" customFormat="1">
      <c r="BP328258" s="90"/>
    </row>
    <row r="328259" spans="68:68" customFormat="1">
      <c r="BP328259" s="90"/>
    </row>
    <row r="328260" spans="68:68" customFormat="1">
      <c r="BP328260" s="90"/>
    </row>
    <row r="328261" spans="68:68" customFormat="1">
      <c r="BP328261" s="90"/>
    </row>
    <row r="328262" spans="68:68" customFormat="1">
      <c r="BP328262" s="90"/>
    </row>
    <row r="328263" spans="68:68" customFormat="1">
      <c r="BP328263" s="90"/>
    </row>
    <row r="328264" spans="68:68" customFormat="1">
      <c r="BP328264" s="90"/>
    </row>
    <row r="328265" spans="68:68" customFormat="1">
      <c r="BP328265" s="90"/>
    </row>
    <row r="328266" spans="68:68" customFormat="1">
      <c r="BP328266" s="90"/>
    </row>
    <row r="328267" spans="68:68" customFormat="1">
      <c r="BP328267" s="90"/>
    </row>
    <row r="328268" spans="68:68" customFormat="1">
      <c r="BP328268" s="90"/>
    </row>
    <row r="328269" spans="68:68" customFormat="1">
      <c r="BP328269" s="90"/>
    </row>
    <row r="328270" spans="68:68" customFormat="1">
      <c r="BP328270" s="90"/>
    </row>
    <row r="328271" spans="68:68" customFormat="1">
      <c r="BP328271" s="90"/>
    </row>
    <row r="328272" spans="68:68" customFormat="1">
      <c r="BP328272" s="90"/>
    </row>
    <row r="328273" spans="68:68" customFormat="1">
      <c r="BP328273" s="90"/>
    </row>
    <row r="328274" spans="68:68" customFormat="1">
      <c r="BP328274" s="90"/>
    </row>
    <row r="328275" spans="68:68" customFormat="1">
      <c r="BP328275" s="90"/>
    </row>
    <row r="328276" spans="68:68" customFormat="1">
      <c r="BP328276" s="90"/>
    </row>
    <row r="328277" spans="68:68" customFormat="1">
      <c r="BP328277" s="90"/>
    </row>
    <row r="328278" spans="68:68" customFormat="1">
      <c r="BP328278" s="90"/>
    </row>
    <row r="328279" spans="68:68" customFormat="1">
      <c r="BP328279" s="90"/>
    </row>
    <row r="328280" spans="68:68" customFormat="1">
      <c r="BP328280" s="90"/>
    </row>
    <row r="328281" spans="68:68" customFormat="1">
      <c r="BP328281" s="90"/>
    </row>
    <row r="328282" spans="68:68" customFormat="1">
      <c r="BP328282" s="90"/>
    </row>
    <row r="328283" spans="68:68" customFormat="1">
      <c r="BP328283" s="90"/>
    </row>
    <row r="328284" spans="68:68" customFormat="1">
      <c r="BP328284" s="90"/>
    </row>
    <row r="328285" spans="68:68" customFormat="1">
      <c r="BP328285" s="90"/>
    </row>
    <row r="328286" spans="68:68" customFormat="1">
      <c r="BP328286" s="90"/>
    </row>
    <row r="328287" spans="68:68" customFormat="1">
      <c r="BP328287" s="90"/>
    </row>
    <row r="328288" spans="68:68" customFormat="1">
      <c r="BP328288" s="90"/>
    </row>
    <row r="328289" spans="68:68" customFormat="1">
      <c r="BP328289" s="90"/>
    </row>
    <row r="328290" spans="68:68" customFormat="1">
      <c r="BP328290" s="90"/>
    </row>
    <row r="328291" spans="68:68" customFormat="1">
      <c r="BP328291" s="90"/>
    </row>
    <row r="328292" spans="68:68" customFormat="1">
      <c r="BP328292" s="90"/>
    </row>
    <row r="328293" spans="68:68" customFormat="1">
      <c r="BP328293" s="90"/>
    </row>
    <row r="328294" spans="68:68" customFormat="1">
      <c r="BP328294" s="90"/>
    </row>
    <row r="328295" spans="68:68" customFormat="1">
      <c r="BP328295" s="90"/>
    </row>
    <row r="328296" spans="68:68" customFormat="1">
      <c r="BP328296" s="90"/>
    </row>
    <row r="328297" spans="68:68" customFormat="1">
      <c r="BP328297" s="90"/>
    </row>
    <row r="328298" spans="68:68" customFormat="1">
      <c r="BP328298" s="90"/>
    </row>
    <row r="328299" spans="68:68" customFormat="1">
      <c r="BP328299" s="90"/>
    </row>
    <row r="328300" spans="68:68" customFormat="1">
      <c r="BP328300" s="90"/>
    </row>
    <row r="328301" spans="68:68" customFormat="1">
      <c r="BP328301" s="90"/>
    </row>
    <row r="328302" spans="68:68" customFormat="1">
      <c r="BP328302" s="90"/>
    </row>
    <row r="328303" spans="68:68" customFormat="1">
      <c r="BP328303" s="90"/>
    </row>
    <row r="328304" spans="68:68" customFormat="1">
      <c r="BP328304" s="90"/>
    </row>
    <row r="328305" spans="68:68" customFormat="1">
      <c r="BP328305" s="90"/>
    </row>
    <row r="328306" spans="68:68" customFormat="1">
      <c r="BP328306" s="90"/>
    </row>
    <row r="328307" spans="68:68" customFormat="1">
      <c r="BP328307" s="90"/>
    </row>
    <row r="328308" spans="68:68" customFormat="1">
      <c r="BP328308" s="90"/>
    </row>
    <row r="328309" spans="68:68" customFormat="1">
      <c r="BP328309" s="90"/>
    </row>
    <row r="328310" spans="68:68" customFormat="1">
      <c r="BP328310" s="90"/>
    </row>
    <row r="328311" spans="68:68" customFormat="1">
      <c r="BP328311" s="90"/>
    </row>
    <row r="328312" spans="68:68" customFormat="1">
      <c r="BP328312" s="90"/>
    </row>
    <row r="328313" spans="68:68" customFormat="1">
      <c r="BP328313" s="90"/>
    </row>
    <row r="328314" spans="68:68" customFormat="1">
      <c r="BP328314" s="90"/>
    </row>
    <row r="328315" spans="68:68" customFormat="1">
      <c r="BP328315" s="90"/>
    </row>
    <row r="328316" spans="68:68" customFormat="1">
      <c r="BP328316" s="90"/>
    </row>
    <row r="328317" spans="68:68" customFormat="1">
      <c r="BP328317" s="90"/>
    </row>
    <row r="328318" spans="68:68" customFormat="1">
      <c r="BP328318" s="90"/>
    </row>
    <row r="328319" spans="68:68" customFormat="1">
      <c r="BP328319" s="90"/>
    </row>
    <row r="328320" spans="68:68" customFormat="1">
      <c r="BP328320" s="90"/>
    </row>
    <row r="328321" spans="68:68" customFormat="1">
      <c r="BP328321" s="90"/>
    </row>
    <row r="328322" spans="68:68" customFormat="1">
      <c r="BP328322" s="90"/>
    </row>
    <row r="328323" spans="68:68" customFormat="1">
      <c r="BP328323" s="90"/>
    </row>
    <row r="328324" spans="68:68" customFormat="1">
      <c r="BP328324" s="90"/>
    </row>
    <row r="328325" spans="68:68" customFormat="1">
      <c r="BP328325" s="90"/>
    </row>
    <row r="328326" spans="68:68" customFormat="1">
      <c r="BP328326" s="90"/>
    </row>
    <row r="328327" spans="68:68" customFormat="1">
      <c r="BP328327" s="90"/>
    </row>
    <row r="328328" spans="68:68" customFormat="1">
      <c r="BP328328" s="90"/>
    </row>
    <row r="328329" spans="68:68" customFormat="1">
      <c r="BP328329" s="90"/>
    </row>
    <row r="328330" spans="68:68" customFormat="1">
      <c r="BP328330" s="90"/>
    </row>
    <row r="328331" spans="68:68" customFormat="1">
      <c r="BP328331" s="90"/>
    </row>
    <row r="328332" spans="68:68" customFormat="1">
      <c r="BP328332" s="90"/>
    </row>
    <row r="328333" spans="68:68" customFormat="1">
      <c r="BP328333" s="90"/>
    </row>
    <row r="328334" spans="68:68" customFormat="1">
      <c r="BP328334" s="90"/>
    </row>
    <row r="328335" spans="68:68" customFormat="1">
      <c r="BP328335" s="90"/>
    </row>
    <row r="328336" spans="68:68" customFormat="1">
      <c r="BP328336" s="90"/>
    </row>
    <row r="328337" spans="68:68" customFormat="1">
      <c r="BP328337" s="90"/>
    </row>
    <row r="328338" spans="68:68" customFormat="1">
      <c r="BP328338" s="90"/>
    </row>
    <row r="328339" spans="68:68" customFormat="1">
      <c r="BP328339" s="90"/>
    </row>
    <row r="328340" spans="68:68" customFormat="1">
      <c r="BP328340" s="90"/>
    </row>
    <row r="328341" spans="68:68" customFormat="1">
      <c r="BP328341" s="90"/>
    </row>
    <row r="328342" spans="68:68" customFormat="1">
      <c r="BP328342" s="90"/>
    </row>
    <row r="328343" spans="68:68" customFormat="1">
      <c r="BP328343" s="90"/>
    </row>
    <row r="328344" spans="68:68" customFormat="1">
      <c r="BP328344" s="90"/>
    </row>
    <row r="328345" spans="68:68" customFormat="1">
      <c r="BP328345" s="90"/>
    </row>
    <row r="328346" spans="68:68" customFormat="1">
      <c r="BP328346" s="90"/>
    </row>
    <row r="328347" spans="68:68" customFormat="1">
      <c r="BP328347" s="90"/>
    </row>
    <row r="328348" spans="68:68" customFormat="1">
      <c r="BP328348" s="90"/>
    </row>
    <row r="328349" spans="68:68" customFormat="1">
      <c r="BP328349" s="90"/>
    </row>
    <row r="328350" spans="68:68" customFormat="1">
      <c r="BP328350" s="90"/>
    </row>
    <row r="328351" spans="68:68" customFormat="1">
      <c r="BP328351" s="90"/>
    </row>
    <row r="328352" spans="68:68" customFormat="1">
      <c r="BP328352" s="90"/>
    </row>
    <row r="328353" spans="68:68" customFormat="1">
      <c r="BP328353" s="90"/>
    </row>
    <row r="328354" spans="68:68" customFormat="1">
      <c r="BP328354" s="90"/>
    </row>
    <row r="328355" spans="68:68" customFormat="1">
      <c r="BP328355" s="90"/>
    </row>
    <row r="328356" spans="68:68" customFormat="1">
      <c r="BP328356" s="90"/>
    </row>
    <row r="328357" spans="68:68" customFormat="1">
      <c r="BP328357" s="90"/>
    </row>
    <row r="328358" spans="68:68" customFormat="1">
      <c r="BP328358" s="90"/>
    </row>
    <row r="328359" spans="68:68" customFormat="1">
      <c r="BP328359" s="90"/>
    </row>
    <row r="328360" spans="68:68" customFormat="1">
      <c r="BP328360" s="90"/>
    </row>
    <row r="328361" spans="68:68" customFormat="1">
      <c r="BP328361" s="90"/>
    </row>
    <row r="328362" spans="68:68" customFormat="1">
      <c r="BP328362" s="90"/>
    </row>
    <row r="328363" spans="68:68" customFormat="1">
      <c r="BP328363" s="90"/>
    </row>
    <row r="328364" spans="68:68" customFormat="1">
      <c r="BP328364" s="90"/>
    </row>
    <row r="328365" spans="68:68" customFormat="1">
      <c r="BP328365" s="90"/>
    </row>
    <row r="328366" spans="68:68" customFormat="1">
      <c r="BP328366" s="90"/>
    </row>
    <row r="328367" spans="68:68" customFormat="1">
      <c r="BP328367" s="90"/>
    </row>
    <row r="328368" spans="68:68" customFormat="1">
      <c r="BP328368" s="90"/>
    </row>
    <row r="328369" spans="68:68" customFormat="1">
      <c r="BP328369" s="90"/>
    </row>
    <row r="328370" spans="68:68" customFormat="1">
      <c r="BP328370" s="90"/>
    </row>
    <row r="328371" spans="68:68" customFormat="1">
      <c r="BP328371" s="90"/>
    </row>
    <row r="328372" spans="68:68" customFormat="1">
      <c r="BP328372" s="90"/>
    </row>
    <row r="328373" spans="68:68" customFormat="1">
      <c r="BP328373" s="90"/>
    </row>
    <row r="328374" spans="68:68" customFormat="1">
      <c r="BP328374" s="90"/>
    </row>
    <row r="328375" spans="68:68" customFormat="1">
      <c r="BP328375" s="90"/>
    </row>
    <row r="328376" spans="68:68" customFormat="1">
      <c r="BP328376" s="90"/>
    </row>
    <row r="328377" spans="68:68" customFormat="1">
      <c r="BP328377" s="90"/>
    </row>
    <row r="328378" spans="68:68" customFormat="1">
      <c r="BP328378" s="90"/>
    </row>
    <row r="328379" spans="68:68" customFormat="1">
      <c r="BP328379" s="90"/>
    </row>
    <row r="328380" spans="68:68" customFormat="1">
      <c r="BP328380" s="90"/>
    </row>
    <row r="328381" spans="68:68" customFormat="1">
      <c r="BP328381" s="90"/>
    </row>
    <row r="328382" spans="68:68" customFormat="1">
      <c r="BP328382" s="90"/>
    </row>
    <row r="328383" spans="68:68" customFormat="1">
      <c r="BP328383" s="90"/>
    </row>
    <row r="328384" spans="68:68" customFormat="1">
      <c r="BP328384" s="90"/>
    </row>
    <row r="328385" spans="68:68" customFormat="1">
      <c r="BP328385" s="90"/>
    </row>
    <row r="328386" spans="68:68" customFormat="1">
      <c r="BP328386" s="90"/>
    </row>
    <row r="328387" spans="68:68" customFormat="1">
      <c r="BP328387" s="90"/>
    </row>
    <row r="328388" spans="68:68" customFormat="1">
      <c r="BP328388" s="90"/>
    </row>
    <row r="328389" spans="68:68" customFormat="1">
      <c r="BP328389" s="90"/>
    </row>
    <row r="328390" spans="68:68" customFormat="1">
      <c r="BP328390" s="90"/>
    </row>
    <row r="328391" spans="68:68" customFormat="1">
      <c r="BP328391" s="90"/>
    </row>
    <row r="328392" spans="68:68" customFormat="1">
      <c r="BP328392" s="90"/>
    </row>
    <row r="328393" spans="68:68" customFormat="1">
      <c r="BP328393" s="90"/>
    </row>
    <row r="328394" spans="68:68" customFormat="1">
      <c r="BP328394" s="90"/>
    </row>
    <row r="328395" spans="68:68" customFormat="1">
      <c r="BP328395" s="90"/>
    </row>
    <row r="328396" spans="68:68" customFormat="1">
      <c r="BP328396" s="90"/>
    </row>
    <row r="328397" spans="68:68" customFormat="1">
      <c r="BP328397" s="90"/>
    </row>
    <row r="328398" spans="68:68" customFormat="1">
      <c r="BP328398" s="90"/>
    </row>
    <row r="328399" spans="68:68" customFormat="1">
      <c r="BP328399" s="90"/>
    </row>
    <row r="328400" spans="68:68" customFormat="1">
      <c r="BP328400" s="90"/>
    </row>
    <row r="328401" spans="68:68" customFormat="1">
      <c r="BP328401" s="90"/>
    </row>
    <row r="328402" spans="68:68" customFormat="1">
      <c r="BP328402" s="90"/>
    </row>
    <row r="328403" spans="68:68" customFormat="1">
      <c r="BP328403" s="90"/>
    </row>
    <row r="328404" spans="68:68" customFormat="1">
      <c r="BP328404" s="90"/>
    </row>
    <row r="328405" spans="68:68" customFormat="1">
      <c r="BP328405" s="90"/>
    </row>
    <row r="328406" spans="68:68" customFormat="1">
      <c r="BP328406" s="90"/>
    </row>
    <row r="328407" spans="68:68" customFormat="1">
      <c r="BP328407" s="90"/>
    </row>
    <row r="328408" spans="68:68" customFormat="1">
      <c r="BP328408" s="90"/>
    </row>
    <row r="328409" spans="68:68" customFormat="1">
      <c r="BP328409" s="90"/>
    </row>
    <row r="328410" spans="68:68" customFormat="1">
      <c r="BP328410" s="90"/>
    </row>
    <row r="328411" spans="68:68" customFormat="1">
      <c r="BP328411" s="90"/>
    </row>
    <row r="328412" spans="68:68" customFormat="1">
      <c r="BP328412" s="90"/>
    </row>
    <row r="328413" spans="68:68" customFormat="1">
      <c r="BP328413" s="90"/>
    </row>
    <row r="328414" spans="68:68" customFormat="1">
      <c r="BP328414" s="90"/>
    </row>
    <row r="328415" spans="68:68" customFormat="1">
      <c r="BP328415" s="90"/>
    </row>
    <row r="328416" spans="68:68" customFormat="1">
      <c r="BP328416" s="90"/>
    </row>
    <row r="328417" spans="68:68" customFormat="1">
      <c r="BP328417" s="90"/>
    </row>
    <row r="328418" spans="68:68" customFormat="1">
      <c r="BP328418" s="90"/>
    </row>
    <row r="328419" spans="68:68" customFormat="1">
      <c r="BP328419" s="90"/>
    </row>
    <row r="328420" spans="68:68" customFormat="1">
      <c r="BP328420" s="90"/>
    </row>
    <row r="328421" spans="68:68" customFormat="1">
      <c r="BP328421" s="90"/>
    </row>
    <row r="328422" spans="68:68" customFormat="1">
      <c r="BP328422" s="90"/>
    </row>
    <row r="328423" spans="68:68" customFormat="1">
      <c r="BP328423" s="90"/>
    </row>
    <row r="328424" spans="68:68" customFormat="1">
      <c r="BP328424" s="90"/>
    </row>
    <row r="328425" spans="68:68" customFormat="1">
      <c r="BP328425" s="90"/>
    </row>
    <row r="328426" spans="68:68" customFormat="1">
      <c r="BP328426" s="90"/>
    </row>
    <row r="328427" spans="68:68" customFormat="1">
      <c r="BP328427" s="90"/>
    </row>
    <row r="328428" spans="68:68" customFormat="1">
      <c r="BP328428" s="90"/>
    </row>
    <row r="328429" spans="68:68" customFormat="1">
      <c r="BP328429" s="90"/>
    </row>
    <row r="328430" spans="68:68" customFormat="1">
      <c r="BP328430" s="90"/>
    </row>
    <row r="328431" spans="68:68" customFormat="1">
      <c r="BP328431" s="90"/>
    </row>
    <row r="328432" spans="68:68" customFormat="1">
      <c r="BP328432" s="90"/>
    </row>
    <row r="328433" spans="68:68" customFormat="1">
      <c r="BP328433" s="90"/>
    </row>
    <row r="328434" spans="68:68" customFormat="1">
      <c r="BP328434" s="90"/>
    </row>
    <row r="328435" spans="68:68" customFormat="1">
      <c r="BP328435" s="90"/>
    </row>
    <row r="328436" spans="68:68" customFormat="1">
      <c r="BP328436" s="90"/>
    </row>
    <row r="328437" spans="68:68" customFormat="1">
      <c r="BP328437" s="90"/>
    </row>
    <row r="328438" spans="68:68" customFormat="1">
      <c r="BP328438" s="90"/>
    </row>
    <row r="328439" spans="68:68" customFormat="1">
      <c r="BP328439" s="90"/>
    </row>
    <row r="328440" spans="68:68" customFormat="1">
      <c r="BP328440" s="90"/>
    </row>
    <row r="328441" spans="68:68" customFormat="1">
      <c r="BP328441" s="90"/>
    </row>
    <row r="328442" spans="68:68" customFormat="1">
      <c r="BP328442" s="90"/>
    </row>
    <row r="328443" spans="68:68" customFormat="1">
      <c r="BP328443" s="90"/>
    </row>
    <row r="328444" spans="68:68" customFormat="1">
      <c r="BP328444" s="90"/>
    </row>
    <row r="328445" spans="68:68" customFormat="1">
      <c r="BP328445" s="90"/>
    </row>
    <row r="328446" spans="68:68" customFormat="1">
      <c r="BP328446" s="90"/>
    </row>
    <row r="328447" spans="68:68" customFormat="1">
      <c r="BP328447" s="90"/>
    </row>
    <row r="328448" spans="68:68" customFormat="1">
      <c r="BP328448" s="90"/>
    </row>
    <row r="328449" spans="68:68" customFormat="1">
      <c r="BP328449" s="90"/>
    </row>
    <row r="328450" spans="68:68" customFormat="1">
      <c r="BP328450" s="90"/>
    </row>
    <row r="328451" spans="68:68" customFormat="1">
      <c r="BP328451" s="90"/>
    </row>
    <row r="328452" spans="68:68" customFormat="1">
      <c r="BP328452" s="90"/>
    </row>
    <row r="328453" spans="68:68" customFormat="1">
      <c r="BP328453" s="90"/>
    </row>
    <row r="328454" spans="68:68" customFormat="1">
      <c r="BP328454" s="90"/>
    </row>
    <row r="328455" spans="68:68" customFormat="1">
      <c r="BP328455" s="90"/>
    </row>
    <row r="328456" spans="68:68" customFormat="1">
      <c r="BP328456" s="90"/>
    </row>
    <row r="328457" spans="68:68" customFormat="1">
      <c r="BP328457" s="90"/>
    </row>
    <row r="328458" spans="68:68" customFormat="1">
      <c r="BP328458" s="90"/>
    </row>
    <row r="328459" spans="68:68" customFormat="1">
      <c r="BP328459" s="90"/>
    </row>
    <row r="328460" spans="68:68" customFormat="1">
      <c r="BP328460" s="90"/>
    </row>
    <row r="328461" spans="68:68" customFormat="1">
      <c r="BP328461" s="90"/>
    </row>
    <row r="328462" spans="68:68" customFormat="1">
      <c r="BP328462" s="90"/>
    </row>
    <row r="328463" spans="68:68" customFormat="1">
      <c r="BP328463" s="90"/>
    </row>
    <row r="328464" spans="68:68" customFormat="1">
      <c r="BP328464" s="90"/>
    </row>
    <row r="328465" spans="68:68" customFormat="1">
      <c r="BP328465" s="90"/>
    </row>
    <row r="328466" spans="68:68" customFormat="1">
      <c r="BP328466" s="90"/>
    </row>
    <row r="328467" spans="68:68" customFormat="1">
      <c r="BP328467" s="90"/>
    </row>
    <row r="328468" spans="68:68" customFormat="1">
      <c r="BP328468" s="90"/>
    </row>
    <row r="328469" spans="68:68" customFormat="1">
      <c r="BP328469" s="90"/>
    </row>
    <row r="328470" spans="68:68" customFormat="1">
      <c r="BP328470" s="90"/>
    </row>
    <row r="328471" spans="68:68" customFormat="1">
      <c r="BP328471" s="90"/>
    </row>
    <row r="328472" spans="68:68" customFormat="1">
      <c r="BP328472" s="90"/>
    </row>
    <row r="328473" spans="68:68" customFormat="1">
      <c r="BP328473" s="90"/>
    </row>
    <row r="328474" spans="68:68" customFormat="1">
      <c r="BP328474" s="90"/>
    </row>
    <row r="328475" spans="68:68" customFormat="1">
      <c r="BP328475" s="90"/>
    </row>
    <row r="328476" spans="68:68" customFormat="1">
      <c r="BP328476" s="90"/>
    </row>
    <row r="328477" spans="68:68" customFormat="1">
      <c r="BP328477" s="90"/>
    </row>
    <row r="328478" spans="68:68" customFormat="1">
      <c r="BP328478" s="90"/>
    </row>
    <row r="328479" spans="68:68" customFormat="1">
      <c r="BP328479" s="90"/>
    </row>
    <row r="328480" spans="68:68" customFormat="1">
      <c r="BP328480" s="90"/>
    </row>
    <row r="328481" spans="68:68" customFormat="1">
      <c r="BP328481" s="90"/>
    </row>
    <row r="328482" spans="68:68" customFormat="1">
      <c r="BP328482" s="90"/>
    </row>
    <row r="328483" spans="68:68" customFormat="1">
      <c r="BP328483" s="90"/>
    </row>
    <row r="328484" spans="68:68" customFormat="1">
      <c r="BP328484" s="90"/>
    </row>
    <row r="328485" spans="68:68" customFormat="1">
      <c r="BP328485" s="90"/>
    </row>
    <row r="328486" spans="68:68" customFormat="1">
      <c r="BP328486" s="90"/>
    </row>
    <row r="328487" spans="68:68" customFormat="1">
      <c r="BP328487" s="90"/>
    </row>
    <row r="328488" spans="68:68" customFormat="1">
      <c r="BP328488" s="90"/>
    </row>
    <row r="328489" spans="68:68" customFormat="1">
      <c r="BP328489" s="90"/>
    </row>
    <row r="328490" spans="68:68" customFormat="1">
      <c r="BP328490" s="90"/>
    </row>
    <row r="328491" spans="68:68" customFormat="1">
      <c r="BP328491" s="90"/>
    </row>
    <row r="328492" spans="68:68" customFormat="1">
      <c r="BP328492" s="90"/>
    </row>
    <row r="328493" spans="68:68" customFormat="1">
      <c r="BP328493" s="90"/>
    </row>
    <row r="328494" spans="68:68" customFormat="1">
      <c r="BP328494" s="90"/>
    </row>
    <row r="328495" spans="68:68" customFormat="1">
      <c r="BP328495" s="90"/>
    </row>
    <row r="328496" spans="68:68" customFormat="1">
      <c r="BP328496" s="90"/>
    </row>
    <row r="328497" spans="68:68" customFormat="1">
      <c r="BP328497" s="90"/>
    </row>
    <row r="328498" spans="68:68" customFormat="1">
      <c r="BP328498" s="90"/>
    </row>
    <row r="328499" spans="68:68" customFormat="1">
      <c r="BP328499" s="90"/>
    </row>
    <row r="328500" spans="68:68" customFormat="1">
      <c r="BP328500" s="90"/>
    </row>
    <row r="328501" spans="68:68" customFormat="1">
      <c r="BP328501" s="90"/>
    </row>
    <row r="328502" spans="68:68" customFormat="1">
      <c r="BP328502" s="90"/>
    </row>
    <row r="328503" spans="68:68" customFormat="1">
      <c r="BP328503" s="90"/>
    </row>
    <row r="328504" spans="68:68" customFormat="1">
      <c r="BP328504" s="90"/>
    </row>
    <row r="328505" spans="68:68" customFormat="1">
      <c r="BP328505" s="90"/>
    </row>
    <row r="328506" spans="68:68" customFormat="1">
      <c r="BP328506" s="90"/>
    </row>
    <row r="328507" spans="68:68" customFormat="1">
      <c r="BP328507" s="90"/>
    </row>
    <row r="328508" spans="68:68" customFormat="1">
      <c r="BP328508" s="90"/>
    </row>
    <row r="328509" spans="68:68" customFormat="1">
      <c r="BP328509" s="90"/>
    </row>
    <row r="328510" spans="68:68" customFormat="1">
      <c r="BP328510" s="90"/>
    </row>
    <row r="328511" spans="68:68" customFormat="1">
      <c r="BP328511" s="90"/>
    </row>
    <row r="328512" spans="68:68" customFormat="1">
      <c r="BP328512" s="90"/>
    </row>
    <row r="328513" spans="68:68" customFormat="1">
      <c r="BP328513" s="90"/>
    </row>
    <row r="328514" spans="68:68" customFormat="1">
      <c r="BP328514" s="90"/>
    </row>
    <row r="328515" spans="68:68" customFormat="1">
      <c r="BP328515" s="90"/>
    </row>
    <row r="328516" spans="68:68" customFormat="1">
      <c r="BP328516" s="90"/>
    </row>
    <row r="328517" spans="68:68" customFormat="1">
      <c r="BP328517" s="90"/>
    </row>
    <row r="328518" spans="68:68" customFormat="1">
      <c r="BP328518" s="90"/>
    </row>
    <row r="328519" spans="68:68" customFormat="1">
      <c r="BP328519" s="90"/>
    </row>
    <row r="328520" spans="68:68" customFormat="1">
      <c r="BP328520" s="90"/>
    </row>
    <row r="328521" spans="68:68" customFormat="1">
      <c r="BP328521" s="90"/>
    </row>
    <row r="328522" spans="68:68" customFormat="1">
      <c r="BP328522" s="90"/>
    </row>
    <row r="328523" spans="68:68" customFormat="1">
      <c r="BP328523" s="90"/>
    </row>
    <row r="328524" spans="68:68" customFormat="1">
      <c r="BP328524" s="90"/>
    </row>
    <row r="328525" spans="68:68" customFormat="1">
      <c r="BP328525" s="90"/>
    </row>
    <row r="328526" spans="68:68" customFormat="1">
      <c r="BP328526" s="90"/>
    </row>
    <row r="328527" spans="68:68" customFormat="1">
      <c r="BP328527" s="90"/>
    </row>
    <row r="328528" spans="68:68" customFormat="1">
      <c r="BP328528" s="90"/>
    </row>
    <row r="328529" spans="68:68" customFormat="1">
      <c r="BP328529" s="90"/>
    </row>
    <row r="328530" spans="68:68" customFormat="1">
      <c r="BP328530" s="90"/>
    </row>
    <row r="328531" spans="68:68" customFormat="1">
      <c r="BP328531" s="90"/>
    </row>
    <row r="328532" spans="68:68" customFormat="1">
      <c r="BP328532" s="90"/>
    </row>
    <row r="328533" spans="68:68" customFormat="1">
      <c r="BP328533" s="90"/>
    </row>
    <row r="328534" spans="68:68" customFormat="1">
      <c r="BP328534" s="90"/>
    </row>
    <row r="328535" spans="68:68" customFormat="1">
      <c r="BP328535" s="90"/>
    </row>
    <row r="328536" spans="68:68" customFormat="1">
      <c r="BP328536" s="90"/>
    </row>
    <row r="328537" spans="68:68" customFormat="1">
      <c r="BP328537" s="90"/>
    </row>
    <row r="328538" spans="68:68" customFormat="1">
      <c r="BP328538" s="90"/>
    </row>
    <row r="328539" spans="68:68" customFormat="1">
      <c r="BP328539" s="90"/>
    </row>
    <row r="328540" spans="68:68" customFormat="1">
      <c r="BP328540" s="90"/>
    </row>
    <row r="328541" spans="68:68" customFormat="1">
      <c r="BP328541" s="90"/>
    </row>
    <row r="328542" spans="68:68" customFormat="1">
      <c r="BP328542" s="90"/>
    </row>
    <row r="328543" spans="68:68" customFormat="1">
      <c r="BP328543" s="90"/>
    </row>
    <row r="328544" spans="68:68" customFormat="1">
      <c r="BP328544" s="90"/>
    </row>
    <row r="328545" spans="68:68" customFormat="1">
      <c r="BP328545" s="90"/>
    </row>
    <row r="328546" spans="68:68" customFormat="1">
      <c r="BP328546" s="90"/>
    </row>
    <row r="328547" spans="68:68" customFormat="1">
      <c r="BP328547" s="90"/>
    </row>
    <row r="328548" spans="68:68" customFormat="1">
      <c r="BP328548" s="90"/>
    </row>
    <row r="328549" spans="68:68" customFormat="1">
      <c r="BP328549" s="90"/>
    </row>
    <row r="328550" spans="68:68" customFormat="1">
      <c r="BP328550" s="90"/>
    </row>
    <row r="328551" spans="68:68" customFormat="1">
      <c r="BP328551" s="90"/>
    </row>
    <row r="328552" spans="68:68" customFormat="1">
      <c r="BP328552" s="90"/>
    </row>
    <row r="328553" spans="68:68" customFormat="1">
      <c r="BP328553" s="90"/>
    </row>
    <row r="328554" spans="68:68" customFormat="1">
      <c r="BP328554" s="90"/>
    </row>
    <row r="328555" spans="68:68" customFormat="1">
      <c r="BP328555" s="90"/>
    </row>
    <row r="328556" spans="68:68" customFormat="1">
      <c r="BP328556" s="90"/>
    </row>
    <row r="328557" spans="68:68" customFormat="1">
      <c r="BP328557" s="90"/>
    </row>
    <row r="328558" spans="68:68" customFormat="1">
      <c r="BP328558" s="90"/>
    </row>
    <row r="328559" spans="68:68" customFormat="1">
      <c r="BP328559" s="90"/>
    </row>
    <row r="328560" spans="68:68" customFormat="1">
      <c r="BP328560" s="90"/>
    </row>
    <row r="328561" spans="68:68" customFormat="1">
      <c r="BP328561" s="90"/>
    </row>
    <row r="328562" spans="68:68" customFormat="1">
      <c r="BP328562" s="90"/>
    </row>
    <row r="328563" spans="68:68" customFormat="1">
      <c r="BP328563" s="90"/>
    </row>
    <row r="328564" spans="68:68" customFormat="1">
      <c r="BP328564" s="90"/>
    </row>
    <row r="328565" spans="68:68" customFormat="1">
      <c r="BP328565" s="90"/>
    </row>
    <row r="328566" spans="68:68" customFormat="1">
      <c r="BP328566" s="90"/>
    </row>
    <row r="328567" spans="68:68" customFormat="1">
      <c r="BP328567" s="90"/>
    </row>
    <row r="328568" spans="68:68" customFormat="1">
      <c r="BP328568" s="90"/>
    </row>
    <row r="328569" spans="68:68" customFormat="1">
      <c r="BP328569" s="90"/>
    </row>
    <row r="328570" spans="68:68" customFormat="1">
      <c r="BP328570" s="90"/>
    </row>
    <row r="328571" spans="68:68" customFormat="1">
      <c r="BP328571" s="90"/>
    </row>
    <row r="328572" spans="68:68" customFormat="1">
      <c r="BP328572" s="90"/>
    </row>
    <row r="328573" spans="68:68" customFormat="1">
      <c r="BP328573" s="90"/>
    </row>
    <row r="328574" spans="68:68" customFormat="1">
      <c r="BP328574" s="90"/>
    </row>
    <row r="328575" spans="68:68" customFormat="1">
      <c r="BP328575" s="90"/>
    </row>
    <row r="328576" spans="68:68" customFormat="1">
      <c r="BP328576" s="90"/>
    </row>
    <row r="328577" spans="68:68" customFormat="1">
      <c r="BP328577" s="90"/>
    </row>
    <row r="328578" spans="68:68" customFormat="1">
      <c r="BP328578" s="90"/>
    </row>
    <row r="328579" spans="68:68" customFormat="1">
      <c r="BP328579" s="90"/>
    </row>
    <row r="328580" spans="68:68" customFormat="1">
      <c r="BP328580" s="90"/>
    </row>
    <row r="328581" spans="68:68" customFormat="1">
      <c r="BP328581" s="90"/>
    </row>
    <row r="328582" spans="68:68" customFormat="1">
      <c r="BP328582" s="90"/>
    </row>
    <row r="328583" spans="68:68" customFormat="1">
      <c r="BP328583" s="90"/>
    </row>
    <row r="328584" spans="68:68" customFormat="1">
      <c r="BP328584" s="90"/>
    </row>
    <row r="328585" spans="68:68" customFormat="1">
      <c r="BP328585" s="90"/>
    </row>
    <row r="328586" spans="68:68" customFormat="1">
      <c r="BP328586" s="90"/>
    </row>
    <row r="328587" spans="68:68" customFormat="1">
      <c r="BP328587" s="90"/>
    </row>
    <row r="328588" spans="68:68" customFormat="1">
      <c r="BP328588" s="90"/>
    </row>
    <row r="328589" spans="68:68" customFormat="1">
      <c r="BP328589" s="90"/>
    </row>
    <row r="328590" spans="68:68" customFormat="1">
      <c r="BP328590" s="90"/>
    </row>
    <row r="328591" spans="68:68" customFormat="1">
      <c r="BP328591" s="90"/>
    </row>
    <row r="328592" spans="68:68" customFormat="1">
      <c r="BP328592" s="90"/>
    </row>
    <row r="328593" spans="68:68" customFormat="1">
      <c r="BP328593" s="90"/>
    </row>
    <row r="328594" spans="68:68" customFormat="1">
      <c r="BP328594" s="90"/>
    </row>
    <row r="328595" spans="68:68" customFormat="1">
      <c r="BP328595" s="90"/>
    </row>
    <row r="328596" spans="68:68" customFormat="1">
      <c r="BP328596" s="90"/>
    </row>
    <row r="328597" spans="68:68" customFormat="1">
      <c r="BP328597" s="90"/>
    </row>
    <row r="328598" spans="68:68" customFormat="1">
      <c r="BP328598" s="90"/>
    </row>
    <row r="328599" spans="68:68" customFormat="1">
      <c r="BP328599" s="90"/>
    </row>
    <row r="328600" spans="68:68" customFormat="1">
      <c r="BP328600" s="90"/>
    </row>
    <row r="328601" spans="68:68" customFormat="1">
      <c r="BP328601" s="90"/>
    </row>
    <row r="328602" spans="68:68" customFormat="1">
      <c r="BP328602" s="90"/>
    </row>
    <row r="328603" spans="68:68" customFormat="1">
      <c r="BP328603" s="90"/>
    </row>
    <row r="328604" spans="68:68" customFormat="1">
      <c r="BP328604" s="90"/>
    </row>
    <row r="328605" spans="68:68" customFormat="1">
      <c r="BP328605" s="90"/>
    </row>
    <row r="328606" spans="68:68" customFormat="1">
      <c r="BP328606" s="90"/>
    </row>
    <row r="328607" spans="68:68" customFormat="1">
      <c r="BP328607" s="90"/>
    </row>
    <row r="328608" spans="68:68" customFormat="1">
      <c r="BP328608" s="90"/>
    </row>
    <row r="328609" spans="68:68" customFormat="1">
      <c r="BP328609" s="90"/>
    </row>
    <row r="328610" spans="68:68" customFormat="1">
      <c r="BP328610" s="90"/>
    </row>
    <row r="328611" spans="68:68" customFormat="1">
      <c r="BP328611" s="90"/>
    </row>
    <row r="328612" spans="68:68" customFormat="1">
      <c r="BP328612" s="90"/>
    </row>
    <row r="328613" spans="68:68" customFormat="1">
      <c r="BP328613" s="90"/>
    </row>
    <row r="328614" spans="68:68" customFormat="1">
      <c r="BP328614" s="90"/>
    </row>
    <row r="328615" spans="68:68" customFormat="1">
      <c r="BP328615" s="90"/>
    </row>
    <row r="328616" spans="68:68" customFormat="1">
      <c r="BP328616" s="90"/>
    </row>
    <row r="328617" spans="68:68" customFormat="1">
      <c r="BP328617" s="90"/>
    </row>
    <row r="328618" spans="68:68" customFormat="1">
      <c r="BP328618" s="90"/>
    </row>
    <row r="328619" spans="68:68" customFormat="1">
      <c r="BP328619" s="90"/>
    </row>
    <row r="328620" spans="68:68" customFormat="1">
      <c r="BP328620" s="90"/>
    </row>
    <row r="328621" spans="68:68" customFormat="1">
      <c r="BP328621" s="90"/>
    </row>
    <row r="328622" spans="68:68" customFormat="1">
      <c r="BP328622" s="90"/>
    </row>
    <row r="328623" spans="68:68" customFormat="1">
      <c r="BP328623" s="90"/>
    </row>
    <row r="328624" spans="68:68" customFormat="1">
      <c r="BP328624" s="90"/>
    </row>
    <row r="328625" spans="68:68" customFormat="1">
      <c r="BP328625" s="90"/>
    </row>
    <row r="328626" spans="68:68" customFormat="1">
      <c r="BP328626" s="90"/>
    </row>
    <row r="328627" spans="68:68" customFormat="1">
      <c r="BP328627" s="90"/>
    </row>
    <row r="328628" spans="68:68" customFormat="1">
      <c r="BP328628" s="90"/>
    </row>
    <row r="328629" spans="68:68" customFormat="1">
      <c r="BP328629" s="90"/>
    </row>
    <row r="328630" spans="68:68" customFormat="1">
      <c r="BP328630" s="90"/>
    </row>
    <row r="328631" spans="68:68" customFormat="1">
      <c r="BP328631" s="90"/>
    </row>
    <row r="328632" spans="68:68" customFormat="1">
      <c r="BP328632" s="90"/>
    </row>
    <row r="328633" spans="68:68" customFormat="1">
      <c r="BP328633" s="90"/>
    </row>
    <row r="328634" spans="68:68" customFormat="1">
      <c r="BP328634" s="90"/>
    </row>
    <row r="328635" spans="68:68" customFormat="1">
      <c r="BP328635" s="90"/>
    </row>
    <row r="328636" spans="68:68" customFormat="1">
      <c r="BP328636" s="90"/>
    </row>
    <row r="328637" spans="68:68" customFormat="1">
      <c r="BP328637" s="90"/>
    </row>
    <row r="328638" spans="68:68" customFormat="1">
      <c r="BP328638" s="90"/>
    </row>
    <row r="328639" spans="68:68" customFormat="1">
      <c r="BP328639" s="90"/>
    </row>
    <row r="328640" spans="68:68" customFormat="1">
      <c r="BP328640" s="90"/>
    </row>
    <row r="328641" spans="68:68" customFormat="1">
      <c r="BP328641" s="90"/>
    </row>
    <row r="328642" spans="68:68" customFormat="1">
      <c r="BP328642" s="90"/>
    </row>
    <row r="328643" spans="68:68" customFormat="1">
      <c r="BP328643" s="90"/>
    </row>
    <row r="328644" spans="68:68" customFormat="1">
      <c r="BP328644" s="90"/>
    </row>
    <row r="328645" spans="68:68" customFormat="1">
      <c r="BP328645" s="90"/>
    </row>
    <row r="328646" spans="68:68" customFormat="1">
      <c r="BP328646" s="90"/>
    </row>
    <row r="328647" spans="68:68" customFormat="1">
      <c r="BP328647" s="90"/>
    </row>
    <row r="328648" spans="68:68" customFormat="1">
      <c r="BP328648" s="90"/>
    </row>
    <row r="328649" spans="68:68" customFormat="1">
      <c r="BP328649" s="90"/>
    </row>
    <row r="328650" spans="68:68" customFormat="1">
      <c r="BP328650" s="90"/>
    </row>
    <row r="328651" spans="68:68" customFormat="1">
      <c r="BP328651" s="90"/>
    </row>
    <row r="328652" spans="68:68" customFormat="1">
      <c r="BP328652" s="90"/>
    </row>
    <row r="328653" spans="68:68" customFormat="1">
      <c r="BP328653" s="90"/>
    </row>
    <row r="328654" spans="68:68" customFormat="1">
      <c r="BP328654" s="90"/>
    </row>
    <row r="328655" spans="68:68" customFormat="1">
      <c r="BP328655" s="90"/>
    </row>
    <row r="328656" spans="68:68" customFormat="1">
      <c r="BP328656" s="90"/>
    </row>
    <row r="328657" spans="68:68" customFormat="1">
      <c r="BP328657" s="90"/>
    </row>
    <row r="328658" spans="68:68" customFormat="1">
      <c r="BP328658" s="90"/>
    </row>
    <row r="328659" spans="68:68" customFormat="1">
      <c r="BP328659" s="90"/>
    </row>
    <row r="328660" spans="68:68" customFormat="1">
      <c r="BP328660" s="90"/>
    </row>
    <row r="328661" spans="68:68" customFormat="1">
      <c r="BP328661" s="90"/>
    </row>
    <row r="328662" spans="68:68" customFormat="1">
      <c r="BP328662" s="90"/>
    </row>
    <row r="328663" spans="68:68" customFormat="1">
      <c r="BP328663" s="90"/>
    </row>
    <row r="328664" spans="68:68" customFormat="1">
      <c r="BP328664" s="90"/>
    </row>
    <row r="328665" spans="68:68" customFormat="1">
      <c r="BP328665" s="90"/>
    </row>
    <row r="328666" spans="68:68" customFormat="1">
      <c r="BP328666" s="90"/>
    </row>
    <row r="328667" spans="68:68" customFormat="1">
      <c r="BP328667" s="90"/>
    </row>
    <row r="328668" spans="68:68" customFormat="1">
      <c r="BP328668" s="90"/>
    </row>
    <row r="328669" spans="68:68" customFormat="1">
      <c r="BP328669" s="90"/>
    </row>
    <row r="328670" spans="68:68" customFormat="1">
      <c r="BP328670" s="90"/>
    </row>
    <row r="328671" spans="68:68" customFormat="1">
      <c r="BP328671" s="90"/>
    </row>
    <row r="328672" spans="68:68" customFormat="1">
      <c r="BP328672" s="90"/>
    </row>
    <row r="328673" spans="68:68" customFormat="1">
      <c r="BP328673" s="90"/>
    </row>
    <row r="328674" spans="68:68" customFormat="1">
      <c r="BP328674" s="90"/>
    </row>
    <row r="328675" spans="68:68" customFormat="1">
      <c r="BP328675" s="90"/>
    </row>
    <row r="328676" spans="68:68" customFormat="1">
      <c r="BP328676" s="90"/>
    </row>
    <row r="328677" spans="68:68" customFormat="1">
      <c r="BP328677" s="90"/>
    </row>
    <row r="328678" spans="68:68" customFormat="1">
      <c r="BP328678" s="90"/>
    </row>
    <row r="328679" spans="68:68" customFormat="1">
      <c r="BP328679" s="90"/>
    </row>
    <row r="328680" spans="68:68" customFormat="1">
      <c r="BP328680" s="90"/>
    </row>
    <row r="328681" spans="68:68" customFormat="1">
      <c r="BP328681" s="90"/>
    </row>
    <row r="328682" spans="68:68" customFormat="1">
      <c r="BP328682" s="90"/>
    </row>
    <row r="328683" spans="68:68" customFormat="1">
      <c r="BP328683" s="90"/>
    </row>
    <row r="328684" spans="68:68" customFormat="1">
      <c r="BP328684" s="90"/>
    </row>
    <row r="328685" spans="68:68" customFormat="1">
      <c r="BP328685" s="90"/>
    </row>
    <row r="328686" spans="68:68" customFormat="1">
      <c r="BP328686" s="90"/>
    </row>
    <row r="328687" spans="68:68" customFormat="1">
      <c r="BP328687" s="90"/>
    </row>
    <row r="328688" spans="68:68" customFormat="1">
      <c r="BP328688" s="90"/>
    </row>
    <row r="328689" spans="68:68" customFormat="1">
      <c r="BP328689" s="90"/>
    </row>
    <row r="328690" spans="68:68" customFormat="1">
      <c r="BP328690" s="90"/>
    </row>
    <row r="328691" spans="68:68" customFormat="1">
      <c r="BP328691" s="90"/>
    </row>
    <row r="328692" spans="68:68" customFormat="1">
      <c r="BP328692" s="90"/>
    </row>
    <row r="328693" spans="68:68" customFormat="1">
      <c r="BP328693" s="90"/>
    </row>
    <row r="328694" spans="68:68" customFormat="1">
      <c r="BP328694" s="90"/>
    </row>
    <row r="328695" spans="68:68" customFormat="1">
      <c r="BP328695" s="90"/>
    </row>
    <row r="328696" spans="68:68" customFormat="1">
      <c r="BP328696" s="90"/>
    </row>
    <row r="328697" spans="68:68" customFormat="1">
      <c r="BP328697" s="90"/>
    </row>
    <row r="328698" spans="68:68" customFormat="1">
      <c r="BP328698" s="90"/>
    </row>
    <row r="328699" spans="68:68" customFormat="1">
      <c r="BP328699" s="90"/>
    </row>
    <row r="328700" spans="68:68" customFormat="1">
      <c r="BP328700" s="90"/>
    </row>
    <row r="328701" spans="68:68" customFormat="1">
      <c r="BP328701" s="90"/>
    </row>
    <row r="328702" spans="68:68" customFormat="1">
      <c r="BP328702" s="90"/>
    </row>
    <row r="328703" spans="68:68" customFormat="1">
      <c r="BP328703" s="90"/>
    </row>
    <row r="328704" spans="68:68" customFormat="1">
      <c r="BP328704" s="90"/>
    </row>
    <row r="328705" spans="68:68" customFormat="1">
      <c r="BP328705" s="90"/>
    </row>
    <row r="328706" spans="68:68" customFormat="1">
      <c r="BP328706" s="90"/>
    </row>
    <row r="328707" spans="68:68" customFormat="1">
      <c r="BP328707" s="90"/>
    </row>
    <row r="328708" spans="68:68" customFormat="1">
      <c r="BP328708" s="90"/>
    </row>
    <row r="328709" spans="68:68" customFormat="1">
      <c r="BP328709" s="90"/>
    </row>
    <row r="328710" spans="68:68" customFormat="1">
      <c r="BP328710" s="90"/>
    </row>
    <row r="328711" spans="68:68" customFormat="1">
      <c r="BP328711" s="90"/>
    </row>
    <row r="328712" spans="68:68" customFormat="1">
      <c r="BP328712" s="90"/>
    </row>
    <row r="328713" spans="68:68" customFormat="1">
      <c r="BP328713" s="90"/>
    </row>
    <row r="328714" spans="68:68" customFormat="1">
      <c r="BP328714" s="90"/>
    </row>
    <row r="328715" spans="68:68" customFormat="1">
      <c r="BP328715" s="90"/>
    </row>
    <row r="328716" spans="68:68" customFormat="1">
      <c r="BP328716" s="90"/>
    </row>
    <row r="328717" spans="68:68" customFormat="1">
      <c r="BP328717" s="90"/>
    </row>
    <row r="328718" spans="68:68" customFormat="1">
      <c r="BP328718" s="90"/>
    </row>
    <row r="328719" spans="68:68" customFormat="1">
      <c r="BP328719" s="90"/>
    </row>
    <row r="328720" spans="68:68" customFormat="1">
      <c r="BP328720" s="90"/>
    </row>
    <row r="328721" spans="68:68" customFormat="1">
      <c r="BP328721" s="90"/>
    </row>
    <row r="328722" spans="68:68" customFormat="1">
      <c r="BP328722" s="90"/>
    </row>
    <row r="328723" spans="68:68" customFormat="1">
      <c r="BP328723" s="90"/>
    </row>
    <row r="328724" spans="68:68" customFormat="1">
      <c r="BP328724" s="90"/>
    </row>
    <row r="328725" spans="68:68" customFormat="1">
      <c r="BP328725" s="90"/>
    </row>
    <row r="328726" spans="68:68" customFormat="1">
      <c r="BP328726" s="90"/>
    </row>
    <row r="328727" spans="68:68" customFormat="1">
      <c r="BP328727" s="90"/>
    </row>
    <row r="328728" spans="68:68" customFormat="1">
      <c r="BP328728" s="90"/>
    </row>
    <row r="328729" spans="68:68" customFormat="1">
      <c r="BP328729" s="90"/>
    </row>
    <row r="328730" spans="68:68" customFormat="1">
      <c r="BP328730" s="90"/>
    </row>
    <row r="328731" spans="68:68" customFormat="1">
      <c r="BP328731" s="90"/>
    </row>
    <row r="328732" spans="68:68" customFormat="1">
      <c r="BP328732" s="90"/>
    </row>
    <row r="328733" spans="68:68" customFormat="1">
      <c r="BP328733" s="90"/>
    </row>
    <row r="328734" spans="68:68" customFormat="1">
      <c r="BP328734" s="90"/>
    </row>
    <row r="328735" spans="68:68" customFormat="1">
      <c r="BP328735" s="90"/>
    </row>
    <row r="328736" spans="68:68" customFormat="1">
      <c r="BP328736" s="90"/>
    </row>
    <row r="328737" spans="68:68" customFormat="1">
      <c r="BP328737" s="90"/>
    </row>
    <row r="328738" spans="68:68" customFormat="1">
      <c r="BP328738" s="90"/>
    </row>
    <row r="328739" spans="68:68" customFormat="1">
      <c r="BP328739" s="90"/>
    </row>
    <row r="328740" spans="68:68" customFormat="1">
      <c r="BP328740" s="90"/>
    </row>
    <row r="328741" spans="68:68" customFormat="1">
      <c r="BP328741" s="90"/>
    </row>
    <row r="328742" spans="68:68" customFormat="1">
      <c r="BP328742" s="90"/>
    </row>
    <row r="328743" spans="68:68" customFormat="1">
      <c r="BP328743" s="90"/>
    </row>
    <row r="328744" spans="68:68" customFormat="1">
      <c r="BP328744" s="90"/>
    </row>
    <row r="328745" spans="68:68" customFormat="1">
      <c r="BP328745" s="90"/>
    </row>
    <row r="328746" spans="68:68" customFormat="1">
      <c r="BP328746" s="90"/>
    </row>
    <row r="328747" spans="68:68" customFormat="1">
      <c r="BP328747" s="90"/>
    </row>
    <row r="328748" spans="68:68" customFormat="1">
      <c r="BP328748" s="90"/>
    </row>
    <row r="328749" spans="68:68" customFormat="1">
      <c r="BP328749" s="90"/>
    </row>
    <row r="328750" spans="68:68" customFormat="1">
      <c r="BP328750" s="90"/>
    </row>
    <row r="328751" spans="68:68" customFormat="1">
      <c r="BP328751" s="90"/>
    </row>
    <row r="328752" spans="68:68" customFormat="1">
      <c r="BP328752" s="90"/>
    </row>
    <row r="328753" spans="68:68" customFormat="1">
      <c r="BP328753" s="90"/>
    </row>
    <row r="328754" spans="68:68" customFormat="1">
      <c r="BP328754" s="90"/>
    </row>
    <row r="328755" spans="68:68" customFormat="1">
      <c r="BP328755" s="90"/>
    </row>
    <row r="328756" spans="68:68" customFormat="1">
      <c r="BP328756" s="90"/>
    </row>
    <row r="328757" spans="68:68" customFormat="1">
      <c r="BP328757" s="90"/>
    </row>
    <row r="328758" spans="68:68" customFormat="1">
      <c r="BP328758" s="90"/>
    </row>
    <row r="328759" spans="68:68" customFormat="1">
      <c r="BP328759" s="90"/>
    </row>
    <row r="328760" spans="68:68" customFormat="1">
      <c r="BP328760" s="90"/>
    </row>
    <row r="328761" spans="68:68" customFormat="1">
      <c r="BP328761" s="90"/>
    </row>
    <row r="328762" spans="68:68" customFormat="1">
      <c r="BP328762" s="90"/>
    </row>
    <row r="328763" spans="68:68" customFormat="1">
      <c r="BP328763" s="90"/>
    </row>
    <row r="328764" spans="68:68" customFormat="1">
      <c r="BP328764" s="90"/>
    </row>
    <row r="328765" spans="68:68" customFormat="1">
      <c r="BP328765" s="90"/>
    </row>
    <row r="328766" spans="68:68" customFormat="1">
      <c r="BP328766" s="90"/>
    </row>
    <row r="328767" spans="68:68" customFormat="1">
      <c r="BP328767" s="90"/>
    </row>
    <row r="328768" spans="68:68" customFormat="1">
      <c r="BP328768" s="90"/>
    </row>
    <row r="328769" spans="68:68" customFormat="1">
      <c r="BP328769" s="90"/>
    </row>
    <row r="328770" spans="68:68" customFormat="1">
      <c r="BP328770" s="90"/>
    </row>
    <row r="328771" spans="68:68" customFormat="1">
      <c r="BP328771" s="90"/>
    </row>
    <row r="328772" spans="68:68" customFormat="1">
      <c r="BP328772" s="90"/>
    </row>
    <row r="328773" spans="68:68" customFormat="1">
      <c r="BP328773" s="90"/>
    </row>
    <row r="328774" spans="68:68" customFormat="1">
      <c r="BP328774" s="90"/>
    </row>
    <row r="328775" spans="68:68" customFormat="1">
      <c r="BP328775" s="90"/>
    </row>
    <row r="328776" spans="68:68" customFormat="1">
      <c r="BP328776" s="90"/>
    </row>
    <row r="328777" spans="68:68" customFormat="1">
      <c r="BP328777" s="90"/>
    </row>
    <row r="328778" spans="68:68" customFormat="1">
      <c r="BP328778" s="90"/>
    </row>
    <row r="328779" spans="68:68" customFormat="1">
      <c r="BP328779" s="90"/>
    </row>
    <row r="328780" spans="68:68" customFormat="1">
      <c r="BP328780" s="90"/>
    </row>
    <row r="328781" spans="68:68" customFormat="1">
      <c r="BP328781" s="90"/>
    </row>
    <row r="328782" spans="68:68" customFormat="1">
      <c r="BP328782" s="90"/>
    </row>
    <row r="328783" spans="68:68" customFormat="1">
      <c r="BP328783" s="90"/>
    </row>
    <row r="328784" spans="68:68" customFormat="1">
      <c r="BP328784" s="90"/>
    </row>
    <row r="328785" spans="68:68" customFormat="1">
      <c r="BP328785" s="90"/>
    </row>
    <row r="328786" spans="68:68" customFormat="1">
      <c r="BP328786" s="90"/>
    </row>
    <row r="328787" spans="68:68" customFormat="1">
      <c r="BP328787" s="90"/>
    </row>
    <row r="328788" spans="68:68" customFormat="1">
      <c r="BP328788" s="90"/>
    </row>
    <row r="328789" spans="68:68" customFormat="1">
      <c r="BP328789" s="90"/>
    </row>
    <row r="328790" spans="68:68" customFormat="1">
      <c r="BP328790" s="90"/>
    </row>
    <row r="328791" spans="68:68" customFormat="1">
      <c r="BP328791" s="90"/>
    </row>
    <row r="328792" spans="68:68" customFormat="1">
      <c r="BP328792" s="90"/>
    </row>
    <row r="328793" spans="68:68" customFormat="1">
      <c r="BP328793" s="90"/>
    </row>
    <row r="328794" spans="68:68" customFormat="1">
      <c r="BP328794" s="90"/>
    </row>
    <row r="328795" spans="68:68" customFormat="1">
      <c r="BP328795" s="90"/>
    </row>
    <row r="328796" spans="68:68" customFormat="1">
      <c r="BP328796" s="90"/>
    </row>
    <row r="328797" spans="68:68" customFormat="1">
      <c r="BP328797" s="90"/>
    </row>
    <row r="328798" spans="68:68" customFormat="1">
      <c r="BP328798" s="90"/>
    </row>
    <row r="328799" spans="68:68" customFormat="1">
      <c r="BP328799" s="90"/>
    </row>
    <row r="328800" spans="68:68" customFormat="1">
      <c r="BP328800" s="90"/>
    </row>
    <row r="328801" spans="68:68" customFormat="1">
      <c r="BP328801" s="90"/>
    </row>
    <row r="328802" spans="68:68" customFormat="1">
      <c r="BP328802" s="90"/>
    </row>
    <row r="328803" spans="68:68" customFormat="1">
      <c r="BP328803" s="90"/>
    </row>
    <row r="328804" spans="68:68" customFormat="1">
      <c r="BP328804" s="90"/>
    </row>
    <row r="328805" spans="68:68" customFormat="1">
      <c r="BP328805" s="90"/>
    </row>
    <row r="328806" spans="68:68" customFormat="1">
      <c r="BP328806" s="90"/>
    </row>
    <row r="328807" spans="68:68" customFormat="1">
      <c r="BP328807" s="90"/>
    </row>
    <row r="328808" spans="68:68" customFormat="1">
      <c r="BP328808" s="90"/>
    </row>
    <row r="328809" spans="68:68" customFormat="1">
      <c r="BP328809" s="90"/>
    </row>
    <row r="328810" spans="68:68" customFormat="1">
      <c r="BP328810" s="90"/>
    </row>
    <row r="328811" spans="68:68" customFormat="1">
      <c r="BP328811" s="90"/>
    </row>
    <row r="328812" spans="68:68" customFormat="1">
      <c r="BP328812" s="90"/>
    </row>
    <row r="328813" spans="68:68" customFormat="1">
      <c r="BP328813" s="90"/>
    </row>
    <row r="328814" spans="68:68" customFormat="1">
      <c r="BP328814" s="90"/>
    </row>
    <row r="328815" spans="68:68" customFormat="1">
      <c r="BP328815" s="90"/>
    </row>
    <row r="328816" spans="68:68" customFormat="1">
      <c r="BP328816" s="90"/>
    </row>
    <row r="328817" spans="68:68" customFormat="1">
      <c r="BP328817" s="90"/>
    </row>
    <row r="328818" spans="68:68" customFormat="1">
      <c r="BP328818" s="90"/>
    </row>
    <row r="328819" spans="68:68" customFormat="1">
      <c r="BP328819" s="90"/>
    </row>
    <row r="328820" spans="68:68" customFormat="1">
      <c r="BP328820" s="90"/>
    </row>
    <row r="328821" spans="68:68" customFormat="1">
      <c r="BP328821" s="90"/>
    </row>
    <row r="328822" spans="68:68" customFormat="1">
      <c r="BP328822" s="90"/>
    </row>
    <row r="328823" spans="68:68" customFormat="1">
      <c r="BP328823" s="90"/>
    </row>
    <row r="328824" spans="68:68" customFormat="1">
      <c r="BP328824" s="90"/>
    </row>
    <row r="328825" spans="68:68" customFormat="1">
      <c r="BP328825" s="90"/>
    </row>
    <row r="328826" spans="68:68" customFormat="1">
      <c r="BP328826" s="90"/>
    </row>
    <row r="328827" spans="68:68" customFormat="1">
      <c r="BP328827" s="90"/>
    </row>
    <row r="328828" spans="68:68" customFormat="1">
      <c r="BP328828" s="90"/>
    </row>
    <row r="328829" spans="68:68" customFormat="1">
      <c r="BP328829" s="90"/>
    </row>
    <row r="328830" spans="68:68" customFormat="1">
      <c r="BP328830" s="90"/>
    </row>
    <row r="328831" spans="68:68" customFormat="1">
      <c r="BP328831" s="90"/>
    </row>
    <row r="328832" spans="68:68" customFormat="1">
      <c r="BP328832" s="90"/>
    </row>
    <row r="328833" spans="68:68" customFormat="1">
      <c r="BP328833" s="90"/>
    </row>
    <row r="328834" spans="68:68" customFormat="1">
      <c r="BP328834" s="90"/>
    </row>
    <row r="328835" spans="68:68" customFormat="1">
      <c r="BP328835" s="90"/>
    </row>
    <row r="328836" spans="68:68" customFormat="1">
      <c r="BP328836" s="90"/>
    </row>
    <row r="328837" spans="68:68" customFormat="1">
      <c r="BP328837" s="90"/>
    </row>
    <row r="328838" spans="68:68" customFormat="1">
      <c r="BP328838" s="90"/>
    </row>
    <row r="328839" spans="68:68" customFormat="1">
      <c r="BP328839" s="90"/>
    </row>
    <row r="328840" spans="68:68" customFormat="1">
      <c r="BP328840" s="90"/>
    </row>
    <row r="328841" spans="68:68" customFormat="1">
      <c r="BP328841" s="90"/>
    </row>
    <row r="328842" spans="68:68" customFormat="1">
      <c r="BP328842" s="90"/>
    </row>
    <row r="328843" spans="68:68" customFormat="1">
      <c r="BP328843" s="90"/>
    </row>
    <row r="328844" spans="68:68" customFormat="1">
      <c r="BP328844" s="90"/>
    </row>
    <row r="328845" spans="68:68" customFormat="1">
      <c r="BP328845" s="90"/>
    </row>
    <row r="328846" spans="68:68" customFormat="1">
      <c r="BP328846" s="90"/>
    </row>
    <row r="328847" spans="68:68" customFormat="1">
      <c r="BP328847" s="90"/>
    </row>
    <row r="328848" spans="68:68" customFormat="1">
      <c r="BP328848" s="90"/>
    </row>
    <row r="328849" spans="68:68" customFormat="1">
      <c r="BP328849" s="90"/>
    </row>
    <row r="328850" spans="68:68" customFormat="1">
      <c r="BP328850" s="90"/>
    </row>
    <row r="328851" spans="68:68" customFormat="1">
      <c r="BP328851" s="90"/>
    </row>
    <row r="328852" spans="68:68" customFormat="1">
      <c r="BP328852" s="90"/>
    </row>
    <row r="328853" spans="68:68" customFormat="1">
      <c r="BP328853" s="90"/>
    </row>
    <row r="328854" spans="68:68" customFormat="1">
      <c r="BP328854" s="90"/>
    </row>
    <row r="328855" spans="68:68" customFormat="1">
      <c r="BP328855" s="90"/>
    </row>
    <row r="328856" spans="68:68" customFormat="1">
      <c r="BP328856" s="90"/>
    </row>
    <row r="328857" spans="68:68" customFormat="1">
      <c r="BP328857" s="90"/>
    </row>
    <row r="328858" spans="68:68" customFormat="1">
      <c r="BP328858" s="90"/>
    </row>
    <row r="328859" spans="68:68" customFormat="1">
      <c r="BP328859" s="90"/>
    </row>
    <row r="328860" spans="68:68" customFormat="1">
      <c r="BP328860" s="90"/>
    </row>
    <row r="328861" spans="68:68" customFormat="1">
      <c r="BP328861" s="90"/>
    </row>
    <row r="328862" spans="68:68" customFormat="1">
      <c r="BP328862" s="90"/>
    </row>
    <row r="328863" spans="68:68" customFormat="1">
      <c r="BP328863" s="90"/>
    </row>
    <row r="328864" spans="68:68" customFormat="1">
      <c r="BP328864" s="90"/>
    </row>
    <row r="328865" spans="68:68" customFormat="1">
      <c r="BP328865" s="90"/>
    </row>
    <row r="328866" spans="68:68" customFormat="1">
      <c r="BP328866" s="90"/>
    </row>
    <row r="328867" spans="68:68" customFormat="1">
      <c r="BP328867" s="90"/>
    </row>
    <row r="328868" spans="68:68" customFormat="1">
      <c r="BP328868" s="90"/>
    </row>
    <row r="328869" spans="68:68" customFormat="1">
      <c r="BP328869" s="90"/>
    </row>
    <row r="328870" spans="68:68" customFormat="1">
      <c r="BP328870" s="90"/>
    </row>
    <row r="328871" spans="68:68" customFormat="1">
      <c r="BP328871" s="90"/>
    </row>
    <row r="328872" spans="68:68" customFormat="1">
      <c r="BP328872" s="90"/>
    </row>
    <row r="328873" spans="68:68" customFormat="1">
      <c r="BP328873" s="90"/>
    </row>
    <row r="328874" spans="68:68" customFormat="1">
      <c r="BP328874" s="90"/>
    </row>
    <row r="328875" spans="68:68" customFormat="1">
      <c r="BP328875" s="90"/>
    </row>
    <row r="328876" spans="68:68" customFormat="1">
      <c r="BP328876" s="90"/>
    </row>
    <row r="328877" spans="68:68" customFormat="1">
      <c r="BP328877" s="90"/>
    </row>
    <row r="328878" spans="68:68" customFormat="1">
      <c r="BP328878" s="90"/>
    </row>
    <row r="328879" spans="68:68" customFormat="1">
      <c r="BP328879" s="90"/>
    </row>
    <row r="328880" spans="68:68" customFormat="1">
      <c r="BP328880" s="90"/>
    </row>
    <row r="328881" spans="68:68" customFormat="1">
      <c r="BP328881" s="90"/>
    </row>
    <row r="328882" spans="68:68" customFormat="1">
      <c r="BP328882" s="90"/>
    </row>
    <row r="328883" spans="68:68" customFormat="1">
      <c r="BP328883" s="90"/>
    </row>
    <row r="328884" spans="68:68" customFormat="1">
      <c r="BP328884" s="90"/>
    </row>
    <row r="328885" spans="68:68" customFormat="1">
      <c r="BP328885" s="90"/>
    </row>
    <row r="328886" spans="68:68" customFormat="1">
      <c r="BP328886" s="90"/>
    </row>
    <row r="328887" spans="68:68" customFormat="1">
      <c r="BP328887" s="90"/>
    </row>
    <row r="328888" spans="68:68" customFormat="1">
      <c r="BP328888" s="90"/>
    </row>
    <row r="328889" spans="68:68" customFormat="1">
      <c r="BP328889" s="90"/>
    </row>
    <row r="328890" spans="68:68" customFormat="1">
      <c r="BP328890" s="90"/>
    </row>
    <row r="328891" spans="68:68" customFormat="1">
      <c r="BP328891" s="90"/>
    </row>
    <row r="328892" spans="68:68" customFormat="1">
      <c r="BP328892" s="90"/>
    </row>
    <row r="328893" spans="68:68" customFormat="1">
      <c r="BP328893" s="90"/>
    </row>
    <row r="328894" spans="68:68" customFormat="1">
      <c r="BP328894" s="90"/>
    </row>
    <row r="328895" spans="68:68" customFormat="1">
      <c r="BP328895" s="90"/>
    </row>
    <row r="328896" spans="68:68" customFormat="1">
      <c r="BP328896" s="90"/>
    </row>
    <row r="328897" spans="68:68" customFormat="1">
      <c r="BP328897" s="90"/>
    </row>
    <row r="328898" spans="68:68" customFormat="1">
      <c r="BP328898" s="90"/>
    </row>
    <row r="328899" spans="68:68" customFormat="1">
      <c r="BP328899" s="90"/>
    </row>
    <row r="328900" spans="68:68" customFormat="1">
      <c r="BP328900" s="90"/>
    </row>
    <row r="328901" spans="68:68" customFormat="1">
      <c r="BP328901" s="90"/>
    </row>
    <row r="328902" spans="68:68" customFormat="1">
      <c r="BP328902" s="90"/>
    </row>
    <row r="328903" spans="68:68" customFormat="1">
      <c r="BP328903" s="90"/>
    </row>
    <row r="328904" spans="68:68" customFormat="1">
      <c r="BP328904" s="90"/>
    </row>
    <row r="328905" spans="68:68" customFormat="1">
      <c r="BP328905" s="90"/>
    </row>
    <row r="328906" spans="68:68" customFormat="1">
      <c r="BP328906" s="90"/>
    </row>
    <row r="328907" spans="68:68" customFormat="1">
      <c r="BP328907" s="90"/>
    </row>
    <row r="328908" spans="68:68" customFormat="1">
      <c r="BP328908" s="90"/>
    </row>
    <row r="328909" spans="68:68" customFormat="1">
      <c r="BP328909" s="90"/>
    </row>
    <row r="328910" spans="68:68" customFormat="1">
      <c r="BP328910" s="90"/>
    </row>
    <row r="328911" spans="68:68" customFormat="1">
      <c r="BP328911" s="90"/>
    </row>
    <row r="328912" spans="68:68" customFormat="1">
      <c r="BP328912" s="90"/>
    </row>
    <row r="328913" spans="68:68" customFormat="1">
      <c r="BP328913" s="90"/>
    </row>
    <row r="328914" spans="68:68" customFormat="1">
      <c r="BP328914" s="90"/>
    </row>
    <row r="328915" spans="68:68" customFormat="1">
      <c r="BP328915" s="90"/>
    </row>
    <row r="328916" spans="68:68" customFormat="1">
      <c r="BP328916" s="90"/>
    </row>
    <row r="328917" spans="68:68" customFormat="1">
      <c r="BP328917" s="90"/>
    </row>
    <row r="328918" spans="68:68" customFormat="1">
      <c r="BP328918" s="90"/>
    </row>
    <row r="328919" spans="68:68" customFormat="1">
      <c r="BP328919" s="90"/>
    </row>
    <row r="328920" spans="68:68" customFormat="1">
      <c r="BP328920" s="90"/>
    </row>
    <row r="328921" spans="68:68" customFormat="1">
      <c r="BP328921" s="90"/>
    </row>
    <row r="328922" spans="68:68" customFormat="1">
      <c r="BP328922" s="90"/>
    </row>
    <row r="328923" spans="68:68" customFormat="1">
      <c r="BP328923" s="90"/>
    </row>
    <row r="328924" spans="68:68" customFormat="1">
      <c r="BP328924" s="90"/>
    </row>
    <row r="328925" spans="68:68" customFormat="1">
      <c r="BP328925" s="90"/>
    </row>
    <row r="328926" spans="68:68" customFormat="1">
      <c r="BP328926" s="90"/>
    </row>
    <row r="328927" spans="68:68" customFormat="1">
      <c r="BP328927" s="90"/>
    </row>
    <row r="328928" spans="68:68" customFormat="1">
      <c r="BP328928" s="90"/>
    </row>
    <row r="328929" spans="68:68" customFormat="1">
      <c r="BP328929" s="90"/>
    </row>
    <row r="328930" spans="68:68" customFormat="1">
      <c r="BP328930" s="90"/>
    </row>
    <row r="328931" spans="68:68" customFormat="1">
      <c r="BP328931" s="90"/>
    </row>
    <row r="328932" spans="68:68" customFormat="1">
      <c r="BP328932" s="90"/>
    </row>
    <row r="328933" spans="68:68" customFormat="1">
      <c r="BP328933" s="90"/>
    </row>
    <row r="328934" spans="68:68" customFormat="1">
      <c r="BP328934" s="90"/>
    </row>
    <row r="328935" spans="68:68" customFormat="1">
      <c r="BP328935" s="90"/>
    </row>
    <row r="328936" spans="68:68" customFormat="1">
      <c r="BP328936" s="90"/>
    </row>
    <row r="328937" spans="68:68" customFormat="1">
      <c r="BP328937" s="90"/>
    </row>
    <row r="328938" spans="68:68" customFormat="1">
      <c r="BP328938" s="90"/>
    </row>
    <row r="328939" spans="68:68" customFormat="1">
      <c r="BP328939" s="90"/>
    </row>
    <row r="328940" spans="68:68" customFormat="1">
      <c r="BP328940" s="90"/>
    </row>
    <row r="328941" spans="68:68" customFormat="1">
      <c r="BP328941" s="90"/>
    </row>
    <row r="328942" spans="68:68" customFormat="1">
      <c r="BP328942" s="90"/>
    </row>
    <row r="328943" spans="68:68" customFormat="1">
      <c r="BP328943" s="90"/>
    </row>
    <row r="328944" spans="68:68" customFormat="1">
      <c r="BP328944" s="90"/>
    </row>
    <row r="328945" spans="68:68" customFormat="1">
      <c r="BP328945" s="90"/>
    </row>
    <row r="328946" spans="68:68" customFormat="1">
      <c r="BP328946" s="90"/>
    </row>
    <row r="328947" spans="68:68" customFormat="1">
      <c r="BP328947" s="90"/>
    </row>
    <row r="328948" spans="68:68" customFormat="1">
      <c r="BP328948" s="90"/>
    </row>
    <row r="328949" spans="68:68" customFormat="1">
      <c r="BP328949" s="90"/>
    </row>
    <row r="328950" spans="68:68" customFormat="1">
      <c r="BP328950" s="90"/>
    </row>
    <row r="328951" spans="68:68" customFormat="1">
      <c r="BP328951" s="90"/>
    </row>
    <row r="328952" spans="68:68" customFormat="1">
      <c r="BP328952" s="90"/>
    </row>
    <row r="328953" spans="68:68" customFormat="1">
      <c r="BP328953" s="90"/>
    </row>
    <row r="328954" spans="68:68" customFormat="1">
      <c r="BP328954" s="90"/>
    </row>
    <row r="328955" spans="68:68" customFormat="1">
      <c r="BP328955" s="90"/>
    </row>
    <row r="328956" spans="68:68" customFormat="1">
      <c r="BP328956" s="90"/>
    </row>
    <row r="328957" spans="68:68" customFormat="1">
      <c r="BP328957" s="90"/>
    </row>
    <row r="328958" spans="68:68" customFormat="1">
      <c r="BP328958" s="90"/>
    </row>
    <row r="328959" spans="68:68" customFormat="1">
      <c r="BP328959" s="90"/>
    </row>
    <row r="328960" spans="68:68" customFormat="1">
      <c r="BP328960" s="90"/>
    </row>
    <row r="328961" spans="68:68" customFormat="1">
      <c r="BP328961" s="90"/>
    </row>
    <row r="328962" spans="68:68" customFormat="1">
      <c r="BP328962" s="90"/>
    </row>
    <row r="328963" spans="68:68" customFormat="1">
      <c r="BP328963" s="90"/>
    </row>
    <row r="328964" spans="68:68" customFormat="1">
      <c r="BP328964" s="90"/>
    </row>
    <row r="328965" spans="68:68" customFormat="1">
      <c r="BP328965" s="90"/>
    </row>
    <row r="328966" spans="68:68" customFormat="1">
      <c r="BP328966" s="90"/>
    </row>
    <row r="328967" spans="68:68" customFormat="1">
      <c r="BP328967" s="90"/>
    </row>
    <row r="328968" spans="68:68" customFormat="1">
      <c r="BP328968" s="90"/>
    </row>
    <row r="328969" spans="68:68" customFormat="1">
      <c r="BP328969" s="90"/>
    </row>
    <row r="328970" spans="68:68" customFormat="1">
      <c r="BP328970" s="90"/>
    </row>
    <row r="328971" spans="68:68" customFormat="1">
      <c r="BP328971" s="90"/>
    </row>
    <row r="328972" spans="68:68" customFormat="1">
      <c r="BP328972" s="90"/>
    </row>
    <row r="328973" spans="68:68" customFormat="1">
      <c r="BP328973" s="90"/>
    </row>
    <row r="328974" spans="68:68" customFormat="1">
      <c r="BP328974" s="90"/>
    </row>
    <row r="328975" spans="68:68" customFormat="1">
      <c r="BP328975" s="90"/>
    </row>
    <row r="328976" spans="68:68" customFormat="1">
      <c r="BP328976" s="90"/>
    </row>
    <row r="328977" spans="68:68" customFormat="1">
      <c r="BP328977" s="90"/>
    </row>
    <row r="328978" spans="68:68" customFormat="1">
      <c r="BP328978" s="90"/>
    </row>
    <row r="328979" spans="68:68" customFormat="1">
      <c r="BP328979" s="90"/>
    </row>
    <row r="328980" spans="68:68" customFormat="1">
      <c r="BP328980" s="90"/>
    </row>
    <row r="328981" spans="68:68" customFormat="1">
      <c r="BP328981" s="90"/>
    </row>
    <row r="328982" spans="68:68" customFormat="1">
      <c r="BP328982" s="90"/>
    </row>
    <row r="328983" spans="68:68" customFormat="1">
      <c r="BP328983" s="90"/>
    </row>
    <row r="328984" spans="68:68" customFormat="1">
      <c r="BP328984" s="90"/>
    </row>
    <row r="328985" spans="68:68" customFormat="1">
      <c r="BP328985" s="90"/>
    </row>
    <row r="328986" spans="68:68" customFormat="1">
      <c r="BP328986" s="90"/>
    </row>
    <row r="328987" spans="68:68" customFormat="1">
      <c r="BP328987" s="90"/>
    </row>
    <row r="328988" spans="68:68" customFormat="1">
      <c r="BP328988" s="90"/>
    </row>
    <row r="328989" spans="68:68" customFormat="1">
      <c r="BP328989" s="90"/>
    </row>
    <row r="328990" spans="68:68" customFormat="1">
      <c r="BP328990" s="90"/>
    </row>
    <row r="328991" spans="68:68" customFormat="1">
      <c r="BP328991" s="90"/>
    </row>
    <row r="328992" spans="68:68" customFormat="1">
      <c r="BP328992" s="90"/>
    </row>
    <row r="328993" spans="68:68" customFormat="1">
      <c r="BP328993" s="90"/>
    </row>
    <row r="328994" spans="68:68" customFormat="1">
      <c r="BP328994" s="90"/>
    </row>
    <row r="328995" spans="68:68" customFormat="1">
      <c r="BP328995" s="90"/>
    </row>
    <row r="328996" spans="68:68" customFormat="1">
      <c r="BP328996" s="90"/>
    </row>
    <row r="328997" spans="68:68" customFormat="1">
      <c r="BP328997" s="90"/>
    </row>
    <row r="328998" spans="68:68" customFormat="1">
      <c r="BP328998" s="90"/>
    </row>
    <row r="328999" spans="68:68" customFormat="1">
      <c r="BP328999" s="90"/>
    </row>
    <row r="329000" spans="68:68" customFormat="1">
      <c r="BP329000" s="90"/>
    </row>
    <row r="329001" spans="68:68" customFormat="1">
      <c r="BP329001" s="90"/>
    </row>
    <row r="329002" spans="68:68" customFormat="1">
      <c r="BP329002" s="90"/>
    </row>
    <row r="329003" spans="68:68" customFormat="1">
      <c r="BP329003" s="90"/>
    </row>
    <row r="329004" spans="68:68" customFormat="1">
      <c r="BP329004" s="90"/>
    </row>
    <row r="329005" spans="68:68" customFormat="1">
      <c r="BP329005" s="90"/>
    </row>
    <row r="329006" spans="68:68" customFormat="1">
      <c r="BP329006" s="90"/>
    </row>
    <row r="329007" spans="68:68" customFormat="1">
      <c r="BP329007" s="90"/>
    </row>
    <row r="329008" spans="68:68" customFormat="1">
      <c r="BP329008" s="90"/>
    </row>
    <row r="329009" spans="68:68" customFormat="1">
      <c r="BP329009" s="90"/>
    </row>
    <row r="329010" spans="68:68" customFormat="1">
      <c r="BP329010" s="90"/>
    </row>
    <row r="329011" spans="68:68" customFormat="1">
      <c r="BP329011" s="90"/>
    </row>
    <row r="329012" spans="68:68" customFormat="1">
      <c r="BP329012" s="90"/>
    </row>
    <row r="329013" spans="68:68" customFormat="1">
      <c r="BP329013" s="90"/>
    </row>
    <row r="329014" spans="68:68" customFormat="1">
      <c r="BP329014" s="90"/>
    </row>
    <row r="329015" spans="68:68" customFormat="1">
      <c r="BP329015" s="90"/>
    </row>
    <row r="329016" spans="68:68" customFormat="1">
      <c r="BP329016" s="90"/>
    </row>
    <row r="329017" spans="68:68" customFormat="1">
      <c r="BP329017" s="90"/>
    </row>
    <row r="329018" spans="68:68" customFormat="1">
      <c r="BP329018" s="90"/>
    </row>
    <row r="329019" spans="68:68" customFormat="1">
      <c r="BP329019" s="90"/>
    </row>
    <row r="329020" spans="68:68" customFormat="1">
      <c r="BP329020" s="90"/>
    </row>
    <row r="329021" spans="68:68" customFormat="1">
      <c r="BP329021" s="90"/>
    </row>
    <row r="329022" spans="68:68" customFormat="1">
      <c r="BP329022" s="90"/>
    </row>
    <row r="329023" spans="68:68" customFormat="1">
      <c r="BP329023" s="90"/>
    </row>
    <row r="329024" spans="68:68" customFormat="1">
      <c r="BP329024" s="90"/>
    </row>
    <row r="329025" spans="68:68" customFormat="1">
      <c r="BP329025" s="90"/>
    </row>
    <row r="329026" spans="68:68" customFormat="1">
      <c r="BP329026" s="90"/>
    </row>
    <row r="329027" spans="68:68" customFormat="1">
      <c r="BP329027" s="90"/>
    </row>
    <row r="329028" spans="68:68" customFormat="1">
      <c r="BP329028" s="90"/>
    </row>
    <row r="329029" spans="68:68" customFormat="1">
      <c r="BP329029" s="90"/>
    </row>
    <row r="329030" spans="68:68" customFormat="1">
      <c r="BP329030" s="90"/>
    </row>
    <row r="329031" spans="68:68" customFormat="1">
      <c r="BP329031" s="90"/>
    </row>
    <row r="329032" spans="68:68" customFormat="1">
      <c r="BP329032" s="90"/>
    </row>
    <row r="329033" spans="68:68" customFormat="1">
      <c r="BP329033" s="90"/>
    </row>
    <row r="329034" spans="68:68" customFormat="1">
      <c r="BP329034" s="90"/>
    </row>
    <row r="329035" spans="68:68" customFormat="1">
      <c r="BP329035" s="90"/>
    </row>
    <row r="329036" spans="68:68" customFormat="1">
      <c r="BP329036" s="90"/>
    </row>
    <row r="329037" spans="68:68" customFormat="1">
      <c r="BP329037" s="90"/>
    </row>
    <row r="329038" spans="68:68" customFormat="1">
      <c r="BP329038" s="90"/>
    </row>
    <row r="329039" spans="68:68" customFormat="1">
      <c r="BP329039" s="90"/>
    </row>
    <row r="329040" spans="68:68" customFormat="1">
      <c r="BP329040" s="90"/>
    </row>
    <row r="329041" spans="68:68" customFormat="1">
      <c r="BP329041" s="90"/>
    </row>
    <row r="329042" spans="68:68" customFormat="1">
      <c r="BP329042" s="90"/>
    </row>
    <row r="329043" spans="68:68" customFormat="1">
      <c r="BP329043" s="90"/>
    </row>
    <row r="329044" spans="68:68" customFormat="1">
      <c r="BP329044" s="90"/>
    </row>
    <row r="329045" spans="68:68" customFormat="1">
      <c r="BP329045" s="90"/>
    </row>
    <row r="329046" spans="68:68" customFormat="1">
      <c r="BP329046" s="90"/>
    </row>
    <row r="329047" spans="68:68" customFormat="1">
      <c r="BP329047" s="90"/>
    </row>
    <row r="329048" spans="68:68" customFormat="1">
      <c r="BP329048" s="90"/>
    </row>
    <row r="329049" spans="68:68" customFormat="1">
      <c r="BP329049" s="90"/>
    </row>
    <row r="329050" spans="68:68" customFormat="1">
      <c r="BP329050" s="90"/>
    </row>
    <row r="329051" spans="68:68" customFormat="1">
      <c r="BP329051" s="90"/>
    </row>
    <row r="329052" spans="68:68" customFormat="1">
      <c r="BP329052" s="90"/>
    </row>
    <row r="329053" spans="68:68" customFormat="1">
      <c r="BP329053" s="90"/>
    </row>
    <row r="329054" spans="68:68" customFormat="1">
      <c r="BP329054" s="90"/>
    </row>
    <row r="329055" spans="68:68" customFormat="1">
      <c r="BP329055" s="90"/>
    </row>
    <row r="329056" spans="68:68" customFormat="1">
      <c r="BP329056" s="90"/>
    </row>
    <row r="329057" spans="68:68" customFormat="1">
      <c r="BP329057" s="90"/>
    </row>
    <row r="329058" spans="68:68" customFormat="1">
      <c r="BP329058" s="90"/>
    </row>
    <row r="329059" spans="68:68" customFormat="1">
      <c r="BP329059" s="90"/>
    </row>
    <row r="329060" spans="68:68" customFormat="1">
      <c r="BP329060" s="90"/>
    </row>
    <row r="329061" spans="68:68" customFormat="1">
      <c r="BP329061" s="90"/>
    </row>
    <row r="329062" spans="68:68" customFormat="1">
      <c r="BP329062" s="90"/>
    </row>
    <row r="329063" spans="68:68" customFormat="1">
      <c r="BP329063" s="90"/>
    </row>
    <row r="329064" spans="68:68" customFormat="1">
      <c r="BP329064" s="90"/>
    </row>
    <row r="329065" spans="68:68" customFormat="1">
      <c r="BP329065" s="90"/>
    </row>
    <row r="329066" spans="68:68" customFormat="1">
      <c r="BP329066" s="90"/>
    </row>
    <row r="329067" spans="68:68" customFormat="1">
      <c r="BP329067" s="90"/>
    </row>
    <row r="329068" spans="68:68" customFormat="1">
      <c r="BP329068" s="90"/>
    </row>
    <row r="329069" spans="68:68" customFormat="1">
      <c r="BP329069" s="90"/>
    </row>
    <row r="329070" spans="68:68" customFormat="1">
      <c r="BP329070" s="90"/>
    </row>
    <row r="329071" spans="68:68" customFormat="1">
      <c r="BP329071" s="90"/>
    </row>
    <row r="329072" spans="68:68" customFormat="1">
      <c r="BP329072" s="90"/>
    </row>
    <row r="329073" spans="68:68" customFormat="1">
      <c r="BP329073" s="90"/>
    </row>
    <row r="329074" spans="68:68" customFormat="1">
      <c r="BP329074" s="90"/>
    </row>
    <row r="329075" spans="68:68" customFormat="1">
      <c r="BP329075" s="90"/>
    </row>
    <row r="329076" spans="68:68" customFormat="1">
      <c r="BP329076" s="90"/>
    </row>
    <row r="329077" spans="68:68" customFormat="1">
      <c r="BP329077" s="90"/>
    </row>
    <row r="329078" spans="68:68" customFormat="1">
      <c r="BP329078" s="90"/>
    </row>
    <row r="329079" spans="68:68" customFormat="1">
      <c r="BP329079" s="90"/>
    </row>
    <row r="329080" spans="68:68" customFormat="1">
      <c r="BP329080" s="90"/>
    </row>
    <row r="329081" spans="68:68" customFormat="1">
      <c r="BP329081" s="90"/>
    </row>
    <row r="329082" spans="68:68" customFormat="1">
      <c r="BP329082" s="90"/>
    </row>
    <row r="329083" spans="68:68" customFormat="1">
      <c r="BP329083" s="90"/>
    </row>
    <row r="329084" spans="68:68" customFormat="1">
      <c r="BP329084" s="90"/>
    </row>
    <row r="329085" spans="68:68" customFormat="1">
      <c r="BP329085" s="90"/>
    </row>
    <row r="329086" spans="68:68" customFormat="1">
      <c r="BP329086" s="90"/>
    </row>
    <row r="329087" spans="68:68" customFormat="1">
      <c r="BP329087" s="90"/>
    </row>
    <row r="329088" spans="68:68" customFormat="1">
      <c r="BP329088" s="90"/>
    </row>
    <row r="329089" spans="68:68" customFormat="1">
      <c r="BP329089" s="90"/>
    </row>
    <row r="329090" spans="68:68" customFormat="1">
      <c r="BP329090" s="90"/>
    </row>
    <row r="329091" spans="68:68" customFormat="1">
      <c r="BP329091" s="90"/>
    </row>
    <row r="329092" spans="68:68" customFormat="1">
      <c r="BP329092" s="90"/>
    </row>
    <row r="329093" spans="68:68" customFormat="1">
      <c r="BP329093" s="90"/>
    </row>
    <row r="329094" spans="68:68" customFormat="1">
      <c r="BP329094" s="90"/>
    </row>
    <row r="329095" spans="68:68" customFormat="1">
      <c r="BP329095" s="90"/>
    </row>
    <row r="329096" spans="68:68" customFormat="1">
      <c r="BP329096" s="90"/>
    </row>
    <row r="329097" spans="68:68" customFormat="1">
      <c r="BP329097" s="90"/>
    </row>
    <row r="329098" spans="68:68" customFormat="1">
      <c r="BP329098" s="90"/>
    </row>
    <row r="329099" spans="68:68" customFormat="1">
      <c r="BP329099" s="90"/>
    </row>
    <row r="329100" spans="68:68" customFormat="1">
      <c r="BP329100" s="90"/>
    </row>
    <row r="329101" spans="68:68" customFormat="1">
      <c r="BP329101" s="90"/>
    </row>
    <row r="329102" spans="68:68" customFormat="1">
      <c r="BP329102" s="90"/>
    </row>
    <row r="329103" spans="68:68" customFormat="1">
      <c r="BP329103" s="90"/>
    </row>
    <row r="329104" spans="68:68" customFormat="1">
      <c r="BP329104" s="90"/>
    </row>
    <row r="329105" spans="68:68" customFormat="1">
      <c r="BP329105" s="90"/>
    </row>
    <row r="329106" spans="68:68" customFormat="1">
      <c r="BP329106" s="90"/>
    </row>
    <row r="329107" spans="68:68" customFormat="1">
      <c r="BP329107" s="90"/>
    </row>
    <row r="329108" spans="68:68" customFormat="1">
      <c r="BP329108" s="90"/>
    </row>
    <row r="329109" spans="68:68" customFormat="1">
      <c r="BP329109" s="90"/>
    </row>
    <row r="329110" spans="68:68" customFormat="1">
      <c r="BP329110" s="90"/>
    </row>
    <row r="329111" spans="68:68" customFormat="1">
      <c r="BP329111" s="90"/>
    </row>
    <row r="329112" spans="68:68" customFormat="1">
      <c r="BP329112" s="90"/>
    </row>
    <row r="329113" spans="68:68" customFormat="1">
      <c r="BP329113" s="90"/>
    </row>
    <row r="329114" spans="68:68" customFormat="1">
      <c r="BP329114" s="90"/>
    </row>
    <row r="329115" spans="68:68" customFormat="1">
      <c r="BP329115" s="90"/>
    </row>
    <row r="329116" spans="68:68" customFormat="1">
      <c r="BP329116" s="90"/>
    </row>
    <row r="329117" spans="68:68" customFormat="1">
      <c r="BP329117" s="90"/>
    </row>
    <row r="329118" spans="68:68" customFormat="1">
      <c r="BP329118" s="90"/>
    </row>
    <row r="329119" spans="68:68" customFormat="1">
      <c r="BP329119" s="90"/>
    </row>
    <row r="329120" spans="68:68" customFormat="1">
      <c r="BP329120" s="90"/>
    </row>
    <row r="329121" spans="68:68" customFormat="1">
      <c r="BP329121" s="90"/>
    </row>
    <row r="329122" spans="68:68" customFormat="1">
      <c r="BP329122" s="90"/>
    </row>
    <row r="329123" spans="68:68" customFormat="1">
      <c r="BP329123" s="90"/>
    </row>
    <row r="329124" spans="68:68" customFormat="1">
      <c r="BP329124" s="90"/>
    </row>
    <row r="329125" spans="68:68" customFormat="1">
      <c r="BP329125" s="90"/>
    </row>
    <row r="329126" spans="68:68" customFormat="1">
      <c r="BP329126" s="90"/>
    </row>
    <row r="329127" spans="68:68" customFormat="1">
      <c r="BP329127" s="90"/>
    </row>
    <row r="329128" spans="68:68" customFormat="1">
      <c r="BP329128" s="90"/>
    </row>
    <row r="329129" spans="68:68" customFormat="1">
      <c r="BP329129" s="90"/>
    </row>
    <row r="329130" spans="68:68" customFormat="1">
      <c r="BP329130" s="90"/>
    </row>
    <row r="329131" spans="68:68" customFormat="1">
      <c r="BP329131" s="90"/>
    </row>
    <row r="329132" spans="68:68" customFormat="1">
      <c r="BP329132" s="90"/>
    </row>
    <row r="329133" spans="68:68" customFormat="1">
      <c r="BP329133" s="90"/>
    </row>
    <row r="329134" spans="68:68" customFormat="1">
      <c r="BP329134" s="90"/>
    </row>
    <row r="329135" spans="68:68" customFormat="1">
      <c r="BP329135" s="90"/>
    </row>
    <row r="329136" spans="68:68" customFormat="1">
      <c r="BP329136" s="90"/>
    </row>
    <row r="329137" spans="68:68" customFormat="1">
      <c r="BP329137" s="90"/>
    </row>
    <row r="329138" spans="68:68" customFormat="1">
      <c r="BP329138" s="90"/>
    </row>
    <row r="329139" spans="68:68" customFormat="1">
      <c r="BP329139" s="90"/>
    </row>
    <row r="329140" spans="68:68" customFormat="1">
      <c r="BP329140" s="90"/>
    </row>
    <row r="329141" spans="68:68" customFormat="1">
      <c r="BP329141" s="90"/>
    </row>
    <row r="329142" spans="68:68" customFormat="1">
      <c r="BP329142" s="90"/>
    </row>
    <row r="329143" spans="68:68" customFormat="1">
      <c r="BP329143" s="90"/>
    </row>
    <row r="329144" spans="68:68" customFormat="1">
      <c r="BP329144" s="90"/>
    </row>
    <row r="329145" spans="68:68" customFormat="1">
      <c r="BP329145" s="90"/>
    </row>
    <row r="329146" spans="68:68" customFormat="1">
      <c r="BP329146" s="90"/>
    </row>
    <row r="329147" spans="68:68" customFormat="1">
      <c r="BP329147" s="90"/>
    </row>
    <row r="329148" spans="68:68" customFormat="1">
      <c r="BP329148" s="90"/>
    </row>
    <row r="329149" spans="68:68" customFormat="1">
      <c r="BP329149" s="90"/>
    </row>
    <row r="329150" spans="68:68" customFormat="1">
      <c r="BP329150" s="90"/>
    </row>
    <row r="329151" spans="68:68" customFormat="1">
      <c r="BP329151" s="90"/>
    </row>
    <row r="329152" spans="68:68" customFormat="1">
      <c r="BP329152" s="90"/>
    </row>
    <row r="329153" spans="68:68" customFormat="1">
      <c r="BP329153" s="90"/>
    </row>
    <row r="329154" spans="68:68" customFormat="1">
      <c r="BP329154" s="90"/>
    </row>
    <row r="329155" spans="68:68" customFormat="1">
      <c r="BP329155" s="90"/>
    </row>
    <row r="329156" spans="68:68" customFormat="1">
      <c r="BP329156" s="90"/>
    </row>
    <row r="329157" spans="68:68" customFormat="1">
      <c r="BP329157" s="90"/>
    </row>
    <row r="329158" spans="68:68" customFormat="1">
      <c r="BP329158" s="90"/>
    </row>
    <row r="329159" spans="68:68" customFormat="1">
      <c r="BP329159" s="90"/>
    </row>
    <row r="329160" spans="68:68" customFormat="1">
      <c r="BP329160" s="90"/>
    </row>
    <row r="329161" spans="68:68" customFormat="1">
      <c r="BP329161" s="90"/>
    </row>
    <row r="329162" spans="68:68" customFormat="1">
      <c r="BP329162" s="90"/>
    </row>
    <row r="329163" spans="68:68" customFormat="1">
      <c r="BP329163" s="90"/>
    </row>
    <row r="329164" spans="68:68" customFormat="1">
      <c r="BP329164" s="90"/>
    </row>
    <row r="329165" spans="68:68" customFormat="1">
      <c r="BP329165" s="90"/>
    </row>
    <row r="329166" spans="68:68" customFormat="1">
      <c r="BP329166" s="90"/>
    </row>
    <row r="329167" spans="68:68" customFormat="1">
      <c r="BP329167" s="90"/>
    </row>
    <row r="329168" spans="68:68" customFormat="1">
      <c r="BP329168" s="90"/>
    </row>
    <row r="329169" spans="68:68" customFormat="1">
      <c r="BP329169" s="90"/>
    </row>
    <row r="329170" spans="68:68" customFormat="1">
      <c r="BP329170" s="90"/>
    </row>
    <row r="329171" spans="68:68" customFormat="1">
      <c r="BP329171" s="90"/>
    </row>
    <row r="329172" spans="68:68" customFormat="1">
      <c r="BP329172" s="90"/>
    </row>
    <row r="329173" spans="68:68" customFormat="1">
      <c r="BP329173" s="90"/>
    </row>
    <row r="329174" spans="68:68" customFormat="1">
      <c r="BP329174" s="90"/>
    </row>
    <row r="329175" spans="68:68" customFormat="1">
      <c r="BP329175" s="90"/>
    </row>
    <row r="329176" spans="68:68" customFormat="1">
      <c r="BP329176" s="90"/>
    </row>
    <row r="329177" spans="68:68" customFormat="1">
      <c r="BP329177" s="90"/>
    </row>
    <row r="329178" spans="68:68" customFormat="1">
      <c r="BP329178" s="90"/>
    </row>
    <row r="329179" spans="68:68" customFormat="1">
      <c r="BP329179" s="90"/>
    </row>
    <row r="329180" spans="68:68" customFormat="1">
      <c r="BP329180" s="90"/>
    </row>
    <row r="329181" spans="68:68" customFormat="1">
      <c r="BP329181" s="90"/>
    </row>
    <row r="329182" spans="68:68" customFormat="1">
      <c r="BP329182" s="90"/>
    </row>
    <row r="329183" spans="68:68" customFormat="1">
      <c r="BP329183" s="90"/>
    </row>
    <row r="329184" spans="68:68" customFormat="1">
      <c r="BP329184" s="90"/>
    </row>
    <row r="329185" spans="68:68" customFormat="1">
      <c r="BP329185" s="90"/>
    </row>
    <row r="329186" spans="68:68" customFormat="1">
      <c r="BP329186" s="90"/>
    </row>
    <row r="329187" spans="68:68" customFormat="1">
      <c r="BP329187" s="90"/>
    </row>
    <row r="329188" spans="68:68" customFormat="1">
      <c r="BP329188" s="90"/>
    </row>
    <row r="329189" spans="68:68" customFormat="1">
      <c r="BP329189" s="90"/>
    </row>
    <row r="329190" spans="68:68" customFormat="1">
      <c r="BP329190" s="90"/>
    </row>
    <row r="329191" spans="68:68" customFormat="1">
      <c r="BP329191" s="90"/>
    </row>
    <row r="329192" spans="68:68" customFormat="1">
      <c r="BP329192" s="90"/>
    </row>
    <row r="329193" spans="68:68" customFormat="1">
      <c r="BP329193" s="90"/>
    </row>
    <row r="329194" spans="68:68" customFormat="1">
      <c r="BP329194" s="90"/>
    </row>
    <row r="329195" spans="68:68" customFormat="1">
      <c r="BP329195" s="90"/>
    </row>
    <row r="329196" spans="68:68" customFormat="1">
      <c r="BP329196" s="90"/>
    </row>
    <row r="329197" spans="68:68" customFormat="1">
      <c r="BP329197" s="90"/>
    </row>
    <row r="329198" spans="68:68" customFormat="1">
      <c r="BP329198" s="90"/>
    </row>
    <row r="329199" spans="68:68" customFormat="1">
      <c r="BP329199" s="90"/>
    </row>
    <row r="329200" spans="68:68" customFormat="1">
      <c r="BP329200" s="90"/>
    </row>
    <row r="329201" spans="68:68" customFormat="1">
      <c r="BP329201" s="90"/>
    </row>
    <row r="329202" spans="68:68" customFormat="1">
      <c r="BP329202" s="90"/>
    </row>
    <row r="329203" spans="68:68" customFormat="1">
      <c r="BP329203" s="90"/>
    </row>
    <row r="329204" spans="68:68" customFormat="1">
      <c r="BP329204" s="90"/>
    </row>
    <row r="329205" spans="68:68" customFormat="1">
      <c r="BP329205" s="90"/>
    </row>
    <row r="329206" spans="68:68" customFormat="1">
      <c r="BP329206" s="90"/>
    </row>
    <row r="329207" spans="68:68" customFormat="1">
      <c r="BP329207" s="90"/>
    </row>
    <row r="329208" spans="68:68" customFormat="1">
      <c r="BP329208" s="90"/>
    </row>
    <row r="329209" spans="68:68" customFormat="1">
      <c r="BP329209" s="90"/>
    </row>
    <row r="329210" spans="68:68" customFormat="1">
      <c r="BP329210" s="90"/>
    </row>
    <row r="329211" spans="68:68" customFormat="1">
      <c r="BP329211" s="90"/>
    </row>
    <row r="329212" spans="68:68" customFormat="1">
      <c r="BP329212" s="90"/>
    </row>
    <row r="329213" spans="68:68" customFormat="1">
      <c r="BP329213" s="90"/>
    </row>
    <row r="329214" spans="68:68" customFormat="1">
      <c r="BP329214" s="90"/>
    </row>
    <row r="329215" spans="68:68" customFormat="1">
      <c r="BP329215" s="90"/>
    </row>
    <row r="329216" spans="68:68" customFormat="1">
      <c r="BP329216" s="90"/>
    </row>
    <row r="329217" spans="68:68" customFormat="1">
      <c r="BP329217" s="90"/>
    </row>
    <row r="329218" spans="68:68" customFormat="1">
      <c r="BP329218" s="90"/>
    </row>
    <row r="329219" spans="68:68" customFormat="1">
      <c r="BP329219" s="90"/>
    </row>
    <row r="329220" spans="68:68" customFormat="1">
      <c r="BP329220" s="90"/>
    </row>
    <row r="329221" spans="68:68" customFormat="1">
      <c r="BP329221" s="90"/>
    </row>
    <row r="329222" spans="68:68" customFormat="1">
      <c r="BP329222" s="90"/>
    </row>
    <row r="329223" spans="68:68" customFormat="1">
      <c r="BP329223" s="90"/>
    </row>
    <row r="329224" spans="68:68" customFormat="1">
      <c r="BP329224" s="90"/>
    </row>
    <row r="329225" spans="68:68" customFormat="1">
      <c r="BP329225" s="90"/>
    </row>
    <row r="329226" spans="68:68" customFormat="1">
      <c r="BP329226" s="90"/>
    </row>
    <row r="329227" spans="68:68" customFormat="1">
      <c r="BP329227" s="90"/>
    </row>
    <row r="329228" spans="68:68" customFormat="1">
      <c r="BP329228" s="90"/>
    </row>
    <row r="329229" spans="68:68" customFormat="1">
      <c r="BP329229" s="90"/>
    </row>
    <row r="329230" spans="68:68" customFormat="1">
      <c r="BP329230" s="90"/>
    </row>
    <row r="329231" spans="68:68" customFormat="1">
      <c r="BP329231" s="90"/>
    </row>
    <row r="329232" spans="68:68" customFormat="1">
      <c r="BP329232" s="90"/>
    </row>
    <row r="329233" spans="68:68" customFormat="1">
      <c r="BP329233" s="90"/>
    </row>
    <row r="329234" spans="68:68" customFormat="1">
      <c r="BP329234" s="90"/>
    </row>
    <row r="329235" spans="68:68" customFormat="1">
      <c r="BP329235" s="90"/>
    </row>
    <row r="329236" spans="68:68" customFormat="1">
      <c r="BP329236" s="90"/>
    </row>
    <row r="329237" spans="68:68" customFormat="1">
      <c r="BP329237" s="90"/>
    </row>
    <row r="329238" spans="68:68" customFormat="1">
      <c r="BP329238" s="90"/>
    </row>
    <row r="329239" spans="68:68" customFormat="1">
      <c r="BP329239" s="90"/>
    </row>
    <row r="329240" spans="68:68" customFormat="1">
      <c r="BP329240" s="90"/>
    </row>
    <row r="329241" spans="68:68" customFormat="1">
      <c r="BP329241" s="90"/>
    </row>
    <row r="329242" spans="68:68" customFormat="1">
      <c r="BP329242" s="90"/>
    </row>
    <row r="329243" spans="68:68" customFormat="1">
      <c r="BP329243" s="90"/>
    </row>
    <row r="329244" spans="68:68" customFormat="1">
      <c r="BP329244" s="90"/>
    </row>
    <row r="329245" spans="68:68" customFormat="1">
      <c r="BP329245" s="90"/>
    </row>
    <row r="329246" spans="68:68" customFormat="1">
      <c r="BP329246" s="90"/>
    </row>
    <row r="329247" spans="68:68" customFormat="1">
      <c r="BP329247" s="90"/>
    </row>
    <row r="329248" spans="68:68" customFormat="1">
      <c r="BP329248" s="90"/>
    </row>
    <row r="329249" spans="68:68" customFormat="1">
      <c r="BP329249" s="90"/>
    </row>
    <row r="329250" spans="68:68" customFormat="1">
      <c r="BP329250" s="90"/>
    </row>
    <row r="329251" spans="68:68" customFormat="1">
      <c r="BP329251" s="90"/>
    </row>
    <row r="329252" spans="68:68" customFormat="1">
      <c r="BP329252" s="90"/>
    </row>
    <row r="329253" spans="68:68" customFormat="1">
      <c r="BP329253" s="90"/>
    </row>
    <row r="329254" spans="68:68" customFormat="1">
      <c r="BP329254" s="90"/>
    </row>
    <row r="329255" spans="68:68" customFormat="1">
      <c r="BP329255" s="90"/>
    </row>
    <row r="329256" spans="68:68" customFormat="1">
      <c r="BP329256" s="90"/>
    </row>
    <row r="329257" spans="68:68" customFormat="1">
      <c r="BP329257" s="90"/>
    </row>
    <row r="329258" spans="68:68" customFormat="1">
      <c r="BP329258" s="90"/>
    </row>
    <row r="329259" spans="68:68" customFormat="1">
      <c r="BP329259" s="90"/>
    </row>
    <row r="329260" spans="68:68" customFormat="1">
      <c r="BP329260" s="90"/>
    </row>
    <row r="329261" spans="68:68" customFormat="1">
      <c r="BP329261" s="90"/>
    </row>
    <row r="329262" spans="68:68" customFormat="1">
      <c r="BP329262" s="90"/>
    </row>
    <row r="329263" spans="68:68" customFormat="1">
      <c r="BP329263" s="90"/>
    </row>
    <row r="329264" spans="68:68" customFormat="1">
      <c r="BP329264" s="90"/>
    </row>
    <row r="329265" spans="68:68" customFormat="1">
      <c r="BP329265" s="90"/>
    </row>
    <row r="329266" spans="68:68" customFormat="1">
      <c r="BP329266" s="90"/>
    </row>
    <row r="329267" spans="68:68" customFormat="1">
      <c r="BP329267" s="90"/>
    </row>
    <row r="329268" spans="68:68" customFormat="1">
      <c r="BP329268" s="90"/>
    </row>
    <row r="329269" spans="68:68" customFormat="1">
      <c r="BP329269" s="90"/>
    </row>
    <row r="329270" spans="68:68" customFormat="1">
      <c r="BP329270" s="90"/>
    </row>
    <row r="329271" spans="68:68" customFormat="1">
      <c r="BP329271" s="90"/>
    </row>
    <row r="329272" spans="68:68" customFormat="1">
      <c r="BP329272" s="90"/>
    </row>
    <row r="329273" spans="68:68" customFormat="1">
      <c r="BP329273" s="90"/>
    </row>
    <row r="329274" spans="68:68" customFormat="1">
      <c r="BP329274" s="90"/>
    </row>
    <row r="329275" spans="68:68" customFormat="1">
      <c r="BP329275" s="90"/>
    </row>
    <row r="329276" spans="68:68" customFormat="1">
      <c r="BP329276" s="90"/>
    </row>
    <row r="329277" spans="68:68" customFormat="1">
      <c r="BP329277" s="90"/>
    </row>
    <row r="329278" spans="68:68" customFormat="1">
      <c r="BP329278" s="90"/>
    </row>
    <row r="329279" spans="68:68" customFormat="1">
      <c r="BP329279" s="90"/>
    </row>
    <row r="329280" spans="68:68" customFormat="1">
      <c r="BP329280" s="90"/>
    </row>
    <row r="329281" spans="68:68" customFormat="1">
      <c r="BP329281" s="90"/>
    </row>
    <row r="329282" spans="68:68" customFormat="1">
      <c r="BP329282" s="90"/>
    </row>
    <row r="329283" spans="68:68" customFormat="1">
      <c r="BP329283" s="90"/>
    </row>
    <row r="329284" spans="68:68" customFormat="1">
      <c r="BP329284" s="90"/>
    </row>
    <row r="329285" spans="68:68" customFormat="1">
      <c r="BP329285" s="90"/>
    </row>
    <row r="329286" spans="68:68" customFormat="1">
      <c r="BP329286" s="90"/>
    </row>
    <row r="329287" spans="68:68" customFormat="1">
      <c r="BP329287" s="90"/>
    </row>
    <row r="329288" spans="68:68" customFormat="1">
      <c r="BP329288" s="90"/>
    </row>
    <row r="329289" spans="68:68" customFormat="1">
      <c r="BP329289" s="90"/>
    </row>
    <row r="329290" spans="68:68" customFormat="1">
      <c r="BP329290" s="90"/>
    </row>
    <row r="329291" spans="68:68" customFormat="1">
      <c r="BP329291" s="90"/>
    </row>
    <row r="329292" spans="68:68" customFormat="1">
      <c r="BP329292" s="90"/>
    </row>
    <row r="329293" spans="68:68" customFormat="1">
      <c r="BP329293" s="90"/>
    </row>
    <row r="329294" spans="68:68" customFormat="1">
      <c r="BP329294" s="90"/>
    </row>
    <row r="329295" spans="68:68" customFormat="1">
      <c r="BP329295" s="90"/>
    </row>
    <row r="329296" spans="68:68" customFormat="1">
      <c r="BP329296" s="90"/>
    </row>
    <row r="329297" spans="68:68" customFormat="1">
      <c r="BP329297" s="90"/>
    </row>
    <row r="329298" spans="68:68" customFormat="1">
      <c r="BP329298" s="90"/>
    </row>
    <row r="329299" spans="68:68" customFormat="1">
      <c r="BP329299" s="90"/>
    </row>
    <row r="329300" spans="68:68" customFormat="1">
      <c r="BP329300" s="90"/>
    </row>
    <row r="329301" spans="68:68" customFormat="1">
      <c r="BP329301" s="90"/>
    </row>
    <row r="329302" spans="68:68" customFormat="1">
      <c r="BP329302" s="90"/>
    </row>
    <row r="329303" spans="68:68" customFormat="1">
      <c r="BP329303" s="90"/>
    </row>
    <row r="329304" spans="68:68" customFormat="1">
      <c r="BP329304" s="90"/>
    </row>
    <row r="329305" spans="68:68" customFormat="1">
      <c r="BP329305" s="90"/>
    </row>
    <row r="329306" spans="68:68" customFormat="1">
      <c r="BP329306" s="90"/>
    </row>
    <row r="329307" spans="68:68" customFormat="1">
      <c r="BP329307" s="90"/>
    </row>
    <row r="329308" spans="68:68" customFormat="1">
      <c r="BP329308" s="90"/>
    </row>
    <row r="329309" spans="68:68" customFormat="1">
      <c r="BP329309" s="90"/>
    </row>
    <row r="329310" spans="68:68" customFormat="1">
      <c r="BP329310" s="90"/>
    </row>
    <row r="329311" spans="68:68" customFormat="1">
      <c r="BP329311" s="90"/>
    </row>
    <row r="329312" spans="68:68" customFormat="1">
      <c r="BP329312" s="90"/>
    </row>
    <row r="329313" spans="68:68" customFormat="1">
      <c r="BP329313" s="90"/>
    </row>
    <row r="329314" spans="68:68" customFormat="1">
      <c r="BP329314" s="90"/>
    </row>
    <row r="329315" spans="68:68" customFormat="1">
      <c r="BP329315" s="90"/>
    </row>
    <row r="329316" spans="68:68" customFormat="1">
      <c r="BP329316" s="90"/>
    </row>
    <row r="329317" spans="68:68" customFormat="1">
      <c r="BP329317" s="90"/>
    </row>
    <row r="329318" spans="68:68" customFormat="1">
      <c r="BP329318" s="90"/>
    </row>
    <row r="329319" spans="68:68" customFormat="1">
      <c r="BP329319" s="90"/>
    </row>
    <row r="329320" spans="68:68" customFormat="1">
      <c r="BP329320" s="90"/>
    </row>
    <row r="329321" spans="68:68" customFormat="1">
      <c r="BP329321" s="90"/>
    </row>
    <row r="329322" spans="68:68" customFormat="1">
      <c r="BP329322" s="90"/>
    </row>
    <row r="329323" spans="68:68" customFormat="1">
      <c r="BP329323" s="90"/>
    </row>
    <row r="329324" spans="68:68" customFormat="1">
      <c r="BP329324" s="90"/>
    </row>
    <row r="329325" spans="68:68" customFormat="1">
      <c r="BP329325" s="90"/>
    </row>
    <row r="329326" spans="68:68" customFormat="1">
      <c r="BP329326" s="90"/>
    </row>
    <row r="329327" spans="68:68" customFormat="1">
      <c r="BP329327" s="90"/>
    </row>
    <row r="329328" spans="68:68" customFormat="1">
      <c r="BP329328" s="90"/>
    </row>
    <row r="329329" spans="68:68" customFormat="1">
      <c r="BP329329" s="90"/>
    </row>
    <row r="329330" spans="68:68" customFormat="1">
      <c r="BP329330" s="90"/>
    </row>
    <row r="329331" spans="68:68" customFormat="1">
      <c r="BP329331" s="90"/>
    </row>
    <row r="329332" spans="68:68" customFormat="1">
      <c r="BP329332" s="90"/>
    </row>
    <row r="329333" spans="68:68" customFormat="1">
      <c r="BP329333" s="90"/>
    </row>
    <row r="329334" spans="68:68" customFormat="1">
      <c r="BP329334" s="90"/>
    </row>
    <row r="329335" spans="68:68" customFormat="1">
      <c r="BP329335" s="90"/>
    </row>
    <row r="329336" spans="68:68" customFormat="1">
      <c r="BP329336" s="90"/>
    </row>
    <row r="329337" spans="68:68" customFormat="1">
      <c r="BP329337" s="90"/>
    </row>
    <row r="329338" spans="68:68" customFormat="1">
      <c r="BP329338" s="90"/>
    </row>
    <row r="329339" spans="68:68" customFormat="1">
      <c r="BP329339" s="90"/>
    </row>
    <row r="329340" spans="68:68" customFormat="1">
      <c r="BP329340" s="90"/>
    </row>
    <row r="329341" spans="68:68" customFormat="1">
      <c r="BP329341" s="90"/>
    </row>
    <row r="329342" spans="68:68" customFormat="1">
      <c r="BP329342" s="90"/>
    </row>
    <row r="329343" spans="68:68" customFormat="1">
      <c r="BP329343" s="90"/>
    </row>
    <row r="329344" spans="68:68" customFormat="1">
      <c r="BP329344" s="90"/>
    </row>
    <row r="329345" spans="68:68" customFormat="1">
      <c r="BP329345" s="90"/>
    </row>
    <row r="329346" spans="68:68" customFormat="1">
      <c r="BP329346" s="90"/>
    </row>
    <row r="329347" spans="68:68" customFormat="1">
      <c r="BP329347" s="90"/>
    </row>
    <row r="329348" spans="68:68" customFormat="1">
      <c r="BP329348" s="90"/>
    </row>
    <row r="329349" spans="68:68" customFormat="1">
      <c r="BP329349" s="90"/>
    </row>
    <row r="329350" spans="68:68" customFormat="1">
      <c r="BP329350" s="90"/>
    </row>
    <row r="329351" spans="68:68" customFormat="1">
      <c r="BP329351" s="90"/>
    </row>
    <row r="329352" spans="68:68" customFormat="1">
      <c r="BP329352" s="90"/>
    </row>
    <row r="329353" spans="68:68" customFormat="1">
      <c r="BP329353" s="90"/>
    </row>
    <row r="329354" spans="68:68" customFormat="1">
      <c r="BP329354" s="90"/>
    </row>
    <row r="329355" spans="68:68" customFormat="1">
      <c r="BP329355" s="90"/>
    </row>
    <row r="329356" spans="68:68" customFormat="1">
      <c r="BP329356" s="90"/>
    </row>
    <row r="329357" spans="68:68" customFormat="1">
      <c r="BP329357" s="90"/>
    </row>
    <row r="329358" spans="68:68" customFormat="1">
      <c r="BP329358" s="90"/>
    </row>
    <row r="329359" spans="68:68" customFormat="1">
      <c r="BP329359" s="90"/>
    </row>
    <row r="329360" spans="68:68" customFormat="1">
      <c r="BP329360" s="90"/>
    </row>
    <row r="329361" spans="68:68" customFormat="1">
      <c r="BP329361" s="90"/>
    </row>
    <row r="329362" spans="68:68" customFormat="1">
      <c r="BP329362" s="90"/>
    </row>
    <row r="329363" spans="68:68" customFormat="1">
      <c r="BP329363" s="90"/>
    </row>
    <row r="329364" spans="68:68" customFormat="1">
      <c r="BP329364" s="90"/>
    </row>
    <row r="329365" spans="68:68" customFormat="1">
      <c r="BP329365" s="90"/>
    </row>
    <row r="329366" spans="68:68" customFormat="1">
      <c r="BP329366" s="90"/>
    </row>
    <row r="329367" spans="68:68" customFormat="1">
      <c r="BP329367" s="90"/>
    </row>
    <row r="329368" spans="68:68" customFormat="1">
      <c r="BP329368" s="90"/>
    </row>
    <row r="329369" spans="68:68" customFormat="1">
      <c r="BP329369" s="90"/>
    </row>
    <row r="329370" spans="68:68" customFormat="1">
      <c r="BP329370" s="90"/>
    </row>
    <row r="329371" spans="68:68" customFormat="1">
      <c r="BP329371" s="90"/>
    </row>
    <row r="329372" spans="68:68" customFormat="1">
      <c r="BP329372" s="90"/>
    </row>
    <row r="329373" spans="68:68" customFormat="1">
      <c r="BP329373" s="90"/>
    </row>
    <row r="329374" spans="68:68" customFormat="1">
      <c r="BP329374" s="90"/>
    </row>
    <row r="329375" spans="68:68" customFormat="1">
      <c r="BP329375" s="90"/>
    </row>
    <row r="329376" spans="68:68" customFormat="1">
      <c r="BP329376" s="90"/>
    </row>
    <row r="329377" spans="68:68" customFormat="1">
      <c r="BP329377" s="90"/>
    </row>
    <row r="329378" spans="68:68" customFormat="1">
      <c r="BP329378" s="90"/>
    </row>
    <row r="329379" spans="68:68" customFormat="1">
      <c r="BP329379" s="90"/>
    </row>
    <row r="329380" spans="68:68" customFormat="1">
      <c r="BP329380" s="90"/>
    </row>
    <row r="329381" spans="68:68" customFormat="1">
      <c r="BP329381" s="90"/>
    </row>
    <row r="329382" spans="68:68" customFormat="1">
      <c r="BP329382" s="90"/>
    </row>
    <row r="329383" spans="68:68" customFormat="1">
      <c r="BP329383" s="90"/>
    </row>
    <row r="329384" spans="68:68" customFormat="1">
      <c r="BP329384" s="90"/>
    </row>
    <row r="329385" spans="68:68" customFormat="1">
      <c r="BP329385" s="90"/>
    </row>
    <row r="329386" spans="68:68" customFormat="1">
      <c r="BP329386" s="90"/>
    </row>
    <row r="329387" spans="68:68" customFormat="1">
      <c r="BP329387" s="90"/>
    </row>
    <row r="329388" spans="68:68" customFormat="1">
      <c r="BP329388" s="90"/>
    </row>
    <row r="329389" spans="68:68" customFormat="1">
      <c r="BP329389" s="90"/>
    </row>
    <row r="329390" spans="68:68" customFormat="1">
      <c r="BP329390" s="90"/>
    </row>
    <row r="329391" spans="68:68" customFormat="1">
      <c r="BP329391" s="90"/>
    </row>
    <row r="329392" spans="68:68" customFormat="1">
      <c r="BP329392" s="90"/>
    </row>
    <row r="329393" spans="68:68" customFormat="1">
      <c r="BP329393" s="90"/>
    </row>
    <row r="329394" spans="68:68" customFormat="1">
      <c r="BP329394" s="90"/>
    </row>
    <row r="329395" spans="68:68" customFormat="1">
      <c r="BP329395" s="90"/>
    </row>
    <row r="329396" spans="68:68" customFormat="1">
      <c r="BP329396" s="90"/>
    </row>
    <row r="329397" spans="68:68" customFormat="1">
      <c r="BP329397" s="90"/>
    </row>
    <row r="329398" spans="68:68" customFormat="1">
      <c r="BP329398" s="90"/>
    </row>
    <row r="329399" spans="68:68" customFormat="1">
      <c r="BP329399" s="90"/>
    </row>
    <row r="329400" spans="68:68" customFormat="1">
      <c r="BP329400" s="90"/>
    </row>
    <row r="329401" spans="68:68" customFormat="1">
      <c r="BP329401" s="90"/>
    </row>
    <row r="329402" spans="68:68" customFormat="1">
      <c r="BP329402" s="90"/>
    </row>
    <row r="329403" spans="68:68" customFormat="1">
      <c r="BP329403" s="90"/>
    </row>
    <row r="329404" spans="68:68" customFormat="1">
      <c r="BP329404" s="90"/>
    </row>
    <row r="329405" spans="68:68" customFormat="1">
      <c r="BP329405" s="90"/>
    </row>
    <row r="329406" spans="68:68" customFormat="1">
      <c r="BP329406" s="90"/>
    </row>
    <row r="329407" spans="68:68" customFormat="1">
      <c r="BP329407" s="90"/>
    </row>
    <row r="329408" spans="68:68" customFormat="1">
      <c r="BP329408" s="90"/>
    </row>
    <row r="329409" spans="68:68" customFormat="1">
      <c r="BP329409" s="90"/>
    </row>
    <row r="329410" spans="68:68" customFormat="1">
      <c r="BP329410" s="90"/>
    </row>
    <row r="329411" spans="68:68" customFormat="1">
      <c r="BP329411" s="90"/>
    </row>
    <row r="329412" spans="68:68" customFormat="1">
      <c r="BP329412" s="90"/>
    </row>
    <row r="329413" spans="68:68" customFormat="1">
      <c r="BP329413" s="90"/>
    </row>
    <row r="329414" spans="68:68" customFormat="1">
      <c r="BP329414" s="90"/>
    </row>
    <row r="329415" spans="68:68" customFormat="1">
      <c r="BP329415" s="90"/>
    </row>
    <row r="329416" spans="68:68" customFormat="1">
      <c r="BP329416" s="90"/>
    </row>
    <row r="329417" spans="68:68" customFormat="1">
      <c r="BP329417" s="90"/>
    </row>
    <row r="329418" spans="68:68" customFormat="1">
      <c r="BP329418" s="90"/>
    </row>
    <row r="329419" spans="68:68" customFormat="1">
      <c r="BP329419" s="90"/>
    </row>
    <row r="329420" spans="68:68" customFormat="1">
      <c r="BP329420" s="90"/>
    </row>
    <row r="329421" spans="68:68" customFormat="1">
      <c r="BP329421" s="90"/>
    </row>
    <row r="329422" spans="68:68" customFormat="1">
      <c r="BP329422" s="90"/>
    </row>
    <row r="329423" spans="68:68" customFormat="1">
      <c r="BP329423" s="90"/>
    </row>
    <row r="329424" spans="68:68" customFormat="1">
      <c r="BP329424" s="90"/>
    </row>
    <row r="329425" spans="68:68" customFormat="1">
      <c r="BP329425" s="90"/>
    </row>
    <row r="329426" spans="68:68" customFormat="1">
      <c r="BP329426" s="90"/>
    </row>
    <row r="329427" spans="68:68" customFormat="1">
      <c r="BP329427" s="90"/>
    </row>
    <row r="329428" spans="68:68" customFormat="1">
      <c r="BP329428" s="90"/>
    </row>
    <row r="329429" spans="68:68" customFormat="1">
      <c r="BP329429" s="90"/>
    </row>
    <row r="329430" spans="68:68" customFormat="1">
      <c r="BP329430" s="90"/>
    </row>
    <row r="329431" spans="68:68" customFormat="1">
      <c r="BP329431" s="90"/>
    </row>
    <row r="329432" spans="68:68" customFormat="1">
      <c r="BP329432" s="90"/>
    </row>
    <row r="329433" spans="68:68" customFormat="1">
      <c r="BP329433" s="90"/>
    </row>
    <row r="329434" spans="68:68" customFormat="1">
      <c r="BP329434" s="90"/>
    </row>
    <row r="329435" spans="68:68" customFormat="1">
      <c r="BP329435" s="90"/>
    </row>
    <row r="329436" spans="68:68" customFormat="1">
      <c r="BP329436" s="90"/>
    </row>
    <row r="329437" spans="68:68" customFormat="1">
      <c r="BP329437" s="90"/>
    </row>
    <row r="329438" spans="68:68" customFormat="1">
      <c r="BP329438" s="90"/>
    </row>
    <row r="329439" spans="68:68" customFormat="1">
      <c r="BP329439" s="90"/>
    </row>
    <row r="329440" spans="68:68" customFormat="1">
      <c r="BP329440" s="90"/>
    </row>
    <row r="329441" spans="68:68" customFormat="1">
      <c r="BP329441" s="90"/>
    </row>
    <row r="329442" spans="68:68" customFormat="1">
      <c r="BP329442" s="90"/>
    </row>
    <row r="329443" spans="68:68" customFormat="1">
      <c r="BP329443" s="90"/>
    </row>
    <row r="329444" spans="68:68" customFormat="1">
      <c r="BP329444" s="90"/>
    </row>
    <row r="329445" spans="68:68" customFormat="1">
      <c r="BP329445" s="90"/>
    </row>
    <row r="329446" spans="68:68" customFormat="1">
      <c r="BP329446" s="90"/>
    </row>
    <row r="329447" spans="68:68" customFormat="1">
      <c r="BP329447" s="90"/>
    </row>
    <row r="329448" spans="68:68" customFormat="1">
      <c r="BP329448" s="90"/>
    </row>
    <row r="329449" spans="68:68" customFormat="1">
      <c r="BP329449" s="90"/>
    </row>
    <row r="329450" spans="68:68" customFormat="1">
      <c r="BP329450" s="90"/>
    </row>
    <row r="329451" spans="68:68" customFormat="1">
      <c r="BP329451" s="90"/>
    </row>
    <row r="329452" spans="68:68" customFormat="1">
      <c r="BP329452" s="90"/>
    </row>
    <row r="329453" spans="68:68" customFormat="1">
      <c r="BP329453" s="90"/>
    </row>
    <row r="329454" spans="68:68" customFormat="1">
      <c r="BP329454" s="90"/>
    </row>
    <row r="329455" spans="68:68" customFormat="1">
      <c r="BP329455" s="90"/>
    </row>
    <row r="329456" spans="68:68" customFormat="1">
      <c r="BP329456" s="90"/>
    </row>
    <row r="329457" spans="68:68" customFormat="1">
      <c r="BP329457" s="90"/>
    </row>
    <row r="329458" spans="68:68" customFormat="1">
      <c r="BP329458" s="90"/>
    </row>
    <row r="329459" spans="68:68" customFormat="1">
      <c r="BP329459" s="90"/>
    </row>
    <row r="329460" spans="68:68" customFormat="1">
      <c r="BP329460" s="90"/>
    </row>
    <row r="329461" spans="68:68" customFormat="1">
      <c r="BP329461" s="90"/>
    </row>
    <row r="329462" spans="68:68" customFormat="1">
      <c r="BP329462" s="90"/>
    </row>
    <row r="329463" spans="68:68" customFormat="1">
      <c r="BP329463" s="90"/>
    </row>
    <row r="329464" spans="68:68" customFormat="1">
      <c r="BP329464" s="90"/>
    </row>
    <row r="329465" spans="68:68" customFormat="1">
      <c r="BP329465" s="90"/>
    </row>
    <row r="329466" spans="68:68" customFormat="1">
      <c r="BP329466" s="90"/>
    </row>
    <row r="329467" spans="68:68" customFormat="1">
      <c r="BP329467" s="90"/>
    </row>
    <row r="329468" spans="68:68" customFormat="1">
      <c r="BP329468" s="90"/>
    </row>
    <row r="329469" spans="68:68" customFormat="1">
      <c r="BP329469" s="90"/>
    </row>
    <row r="329470" spans="68:68" customFormat="1">
      <c r="BP329470" s="90"/>
    </row>
    <row r="329471" spans="68:68" customFormat="1">
      <c r="BP329471" s="90"/>
    </row>
    <row r="329472" spans="68:68" customFormat="1">
      <c r="BP329472" s="90"/>
    </row>
    <row r="329473" spans="68:68" customFormat="1">
      <c r="BP329473" s="90"/>
    </row>
    <row r="329474" spans="68:68" customFormat="1">
      <c r="BP329474" s="90"/>
    </row>
    <row r="329475" spans="68:68" customFormat="1">
      <c r="BP329475" s="90"/>
    </row>
    <row r="329476" spans="68:68" customFormat="1">
      <c r="BP329476" s="90"/>
    </row>
    <row r="329477" spans="68:68" customFormat="1">
      <c r="BP329477" s="90"/>
    </row>
    <row r="329478" spans="68:68" customFormat="1">
      <c r="BP329478" s="90"/>
    </row>
    <row r="329479" spans="68:68" customFormat="1">
      <c r="BP329479" s="90"/>
    </row>
    <row r="329480" spans="68:68" customFormat="1">
      <c r="BP329480" s="90"/>
    </row>
    <row r="329481" spans="68:68" customFormat="1">
      <c r="BP329481" s="90"/>
    </row>
    <row r="329482" spans="68:68" customFormat="1">
      <c r="BP329482" s="90"/>
    </row>
    <row r="329483" spans="68:68" customFormat="1">
      <c r="BP329483" s="90"/>
    </row>
    <row r="329484" spans="68:68" customFormat="1">
      <c r="BP329484" s="90"/>
    </row>
    <row r="329485" spans="68:68" customFormat="1">
      <c r="BP329485" s="90"/>
    </row>
    <row r="329486" spans="68:68" customFormat="1">
      <c r="BP329486" s="90"/>
    </row>
    <row r="329487" spans="68:68" customFormat="1">
      <c r="BP329487" s="90"/>
    </row>
    <row r="329488" spans="68:68" customFormat="1">
      <c r="BP329488" s="90"/>
    </row>
    <row r="329489" spans="68:68" customFormat="1">
      <c r="BP329489" s="90"/>
    </row>
    <row r="329490" spans="68:68" customFormat="1">
      <c r="BP329490" s="90"/>
    </row>
    <row r="329491" spans="68:68" customFormat="1">
      <c r="BP329491" s="90"/>
    </row>
    <row r="329492" spans="68:68" customFormat="1">
      <c r="BP329492" s="90"/>
    </row>
    <row r="329493" spans="68:68" customFormat="1">
      <c r="BP329493" s="90"/>
    </row>
    <row r="329494" spans="68:68" customFormat="1">
      <c r="BP329494" s="90"/>
    </row>
    <row r="329495" spans="68:68" customFormat="1">
      <c r="BP329495" s="90"/>
    </row>
    <row r="329496" spans="68:68" customFormat="1">
      <c r="BP329496" s="90"/>
    </row>
    <row r="329497" spans="68:68" customFormat="1">
      <c r="BP329497" s="90"/>
    </row>
    <row r="329498" spans="68:68" customFormat="1">
      <c r="BP329498" s="90"/>
    </row>
    <row r="329499" spans="68:68" customFormat="1">
      <c r="BP329499" s="90"/>
    </row>
    <row r="329500" spans="68:68" customFormat="1">
      <c r="BP329500" s="90"/>
    </row>
    <row r="329501" spans="68:68" customFormat="1">
      <c r="BP329501" s="90"/>
    </row>
    <row r="329502" spans="68:68" customFormat="1">
      <c r="BP329502" s="90"/>
    </row>
    <row r="329503" spans="68:68" customFormat="1">
      <c r="BP329503" s="90"/>
    </row>
    <row r="329504" spans="68:68" customFormat="1">
      <c r="BP329504" s="90"/>
    </row>
    <row r="329505" spans="68:68" customFormat="1">
      <c r="BP329505" s="90"/>
    </row>
    <row r="329506" spans="68:68" customFormat="1">
      <c r="BP329506" s="90"/>
    </row>
    <row r="329507" spans="68:68" customFormat="1">
      <c r="BP329507" s="90"/>
    </row>
    <row r="329508" spans="68:68" customFormat="1">
      <c r="BP329508" s="90"/>
    </row>
    <row r="329509" spans="68:68" customFormat="1">
      <c r="BP329509" s="90"/>
    </row>
    <row r="329510" spans="68:68" customFormat="1">
      <c r="BP329510" s="90"/>
    </row>
    <row r="329511" spans="68:68" customFormat="1">
      <c r="BP329511" s="90"/>
    </row>
    <row r="329512" spans="68:68" customFormat="1">
      <c r="BP329512" s="90"/>
    </row>
    <row r="329513" spans="68:68" customFormat="1">
      <c r="BP329513" s="90"/>
    </row>
    <row r="329514" spans="68:68" customFormat="1">
      <c r="BP329514" s="90"/>
    </row>
    <row r="329515" spans="68:68" customFormat="1">
      <c r="BP329515" s="90"/>
    </row>
    <row r="329516" spans="68:68" customFormat="1">
      <c r="BP329516" s="90"/>
    </row>
    <row r="329517" spans="68:68" customFormat="1">
      <c r="BP329517" s="90"/>
    </row>
    <row r="329518" spans="68:68" customFormat="1">
      <c r="BP329518" s="90"/>
    </row>
    <row r="329519" spans="68:68" customFormat="1">
      <c r="BP329519" s="90"/>
    </row>
    <row r="329520" spans="68:68" customFormat="1">
      <c r="BP329520" s="90"/>
    </row>
    <row r="329521" spans="68:68" customFormat="1">
      <c r="BP329521" s="90"/>
    </row>
    <row r="329522" spans="68:68" customFormat="1">
      <c r="BP329522" s="90"/>
    </row>
    <row r="329523" spans="68:68" customFormat="1">
      <c r="BP329523" s="90"/>
    </row>
    <row r="329524" spans="68:68" customFormat="1">
      <c r="BP329524" s="90"/>
    </row>
    <row r="329525" spans="68:68" customFormat="1">
      <c r="BP329525" s="90"/>
    </row>
    <row r="329526" spans="68:68" customFormat="1">
      <c r="BP329526" s="90"/>
    </row>
    <row r="329527" spans="68:68" customFormat="1">
      <c r="BP329527" s="90"/>
    </row>
    <row r="329528" spans="68:68" customFormat="1">
      <c r="BP329528" s="90"/>
    </row>
    <row r="329529" spans="68:68" customFormat="1">
      <c r="BP329529" s="90"/>
    </row>
    <row r="329530" spans="68:68" customFormat="1">
      <c r="BP329530" s="90"/>
    </row>
    <row r="329531" spans="68:68" customFormat="1">
      <c r="BP329531" s="90"/>
    </row>
    <row r="329532" spans="68:68" customFormat="1">
      <c r="BP329532" s="90"/>
    </row>
    <row r="329533" spans="68:68" customFormat="1">
      <c r="BP329533" s="90"/>
    </row>
    <row r="329534" spans="68:68" customFormat="1">
      <c r="BP329534" s="90"/>
    </row>
    <row r="329535" spans="68:68" customFormat="1">
      <c r="BP329535" s="90"/>
    </row>
    <row r="329536" spans="68:68" customFormat="1">
      <c r="BP329536" s="90"/>
    </row>
    <row r="329537" spans="68:68" customFormat="1">
      <c r="BP329537" s="90"/>
    </row>
    <row r="329538" spans="68:68" customFormat="1">
      <c r="BP329538" s="90"/>
    </row>
    <row r="329539" spans="68:68" customFormat="1">
      <c r="BP329539" s="90"/>
    </row>
    <row r="329540" spans="68:68" customFormat="1">
      <c r="BP329540" s="90"/>
    </row>
    <row r="329541" spans="68:68" customFormat="1">
      <c r="BP329541" s="90"/>
    </row>
    <row r="329542" spans="68:68" customFormat="1">
      <c r="BP329542" s="90"/>
    </row>
    <row r="329543" spans="68:68" customFormat="1">
      <c r="BP329543" s="90"/>
    </row>
    <row r="329544" spans="68:68" customFormat="1">
      <c r="BP329544" s="90"/>
    </row>
    <row r="329545" spans="68:68" customFormat="1">
      <c r="BP329545" s="90"/>
    </row>
    <row r="329546" spans="68:68" customFormat="1">
      <c r="BP329546" s="90"/>
    </row>
    <row r="329547" spans="68:68" customFormat="1">
      <c r="BP329547" s="90"/>
    </row>
    <row r="329548" spans="68:68" customFormat="1">
      <c r="BP329548" s="90"/>
    </row>
    <row r="329549" spans="68:68" customFormat="1">
      <c r="BP329549" s="90"/>
    </row>
    <row r="329550" spans="68:68" customFormat="1">
      <c r="BP329550" s="90"/>
    </row>
    <row r="329551" spans="68:68" customFormat="1">
      <c r="BP329551" s="90"/>
    </row>
    <row r="329552" spans="68:68" customFormat="1">
      <c r="BP329552" s="90"/>
    </row>
    <row r="329553" spans="68:68" customFormat="1">
      <c r="BP329553" s="90"/>
    </row>
    <row r="329554" spans="68:68" customFormat="1">
      <c r="BP329554" s="90"/>
    </row>
    <row r="329555" spans="68:68" customFormat="1">
      <c r="BP329555" s="90"/>
    </row>
    <row r="329556" spans="68:68" customFormat="1">
      <c r="BP329556" s="90"/>
    </row>
    <row r="329557" spans="68:68" customFormat="1">
      <c r="BP329557" s="90"/>
    </row>
    <row r="329558" spans="68:68" customFormat="1">
      <c r="BP329558" s="90"/>
    </row>
    <row r="329559" spans="68:68" customFormat="1">
      <c r="BP329559" s="90"/>
    </row>
    <row r="329560" spans="68:68" customFormat="1">
      <c r="BP329560" s="90"/>
    </row>
    <row r="329561" spans="68:68" customFormat="1">
      <c r="BP329561" s="90"/>
    </row>
    <row r="329562" spans="68:68" customFormat="1">
      <c r="BP329562" s="90"/>
    </row>
    <row r="329563" spans="68:68" customFormat="1">
      <c r="BP329563" s="90"/>
    </row>
    <row r="329564" spans="68:68" customFormat="1">
      <c r="BP329564" s="90"/>
    </row>
    <row r="329565" spans="68:68" customFormat="1">
      <c r="BP329565" s="90"/>
    </row>
    <row r="329566" spans="68:68" customFormat="1">
      <c r="BP329566" s="90"/>
    </row>
    <row r="329567" spans="68:68" customFormat="1">
      <c r="BP329567" s="90"/>
    </row>
    <row r="329568" spans="68:68" customFormat="1">
      <c r="BP329568" s="90"/>
    </row>
    <row r="329569" spans="68:68" customFormat="1">
      <c r="BP329569" s="90"/>
    </row>
    <row r="329570" spans="68:68" customFormat="1">
      <c r="BP329570" s="90"/>
    </row>
    <row r="329571" spans="68:68" customFormat="1">
      <c r="BP329571" s="90"/>
    </row>
    <row r="329572" spans="68:68" customFormat="1">
      <c r="BP329572" s="90"/>
    </row>
    <row r="329573" spans="68:68" customFormat="1">
      <c r="BP329573" s="90"/>
    </row>
    <row r="329574" spans="68:68" customFormat="1">
      <c r="BP329574" s="90"/>
    </row>
    <row r="329575" spans="68:68" customFormat="1">
      <c r="BP329575" s="90"/>
    </row>
    <row r="329576" spans="68:68" customFormat="1">
      <c r="BP329576" s="90"/>
    </row>
    <row r="329577" spans="68:68" customFormat="1">
      <c r="BP329577" s="90"/>
    </row>
    <row r="329578" spans="68:68" customFormat="1">
      <c r="BP329578" s="90"/>
    </row>
    <row r="329579" spans="68:68" customFormat="1">
      <c r="BP329579" s="90"/>
    </row>
    <row r="329580" spans="68:68" customFormat="1">
      <c r="BP329580" s="90"/>
    </row>
    <row r="329581" spans="68:68" customFormat="1">
      <c r="BP329581" s="90"/>
    </row>
    <row r="329582" spans="68:68" customFormat="1">
      <c r="BP329582" s="90"/>
    </row>
    <row r="329583" spans="68:68" customFormat="1">
      <c r="BP329583" s="90"/>
    </row>
    <row r="329584" spans="68:68" customFormat="1">
      <c r="BP329584" s="90"/>
    </row>
    <row r="329585" spans="68:68" customFormat="1">
      <c r="BP329585" s="90"/>
    </row>
    <row r="329586" spans="68:68" customFormat="1">
      <c r="BP329586" s="90"/>
    </row>
    <row r="329587" spans="68:68" customFormat="1">
      <c r="BP329587" s="90"/>
    </row>
    <row r="329588" spans="68:68" customFormat="1">
      <c r="BP329588" s="90"/>
    </row>
    <row r="329589" spans="68:68" customFormat="1">
      <c r="BP329589" s="90"/>
    </row>
    <row r="329590" spans="68:68" customFormat="1">
      <c r="BP329590" s="90"/>
    </row>
    <row r="329591" spans="68:68" customFormat="1">
      <c r="BP329591" s="90"/>
    </row>
    <row r="329592" spans="68:68" customFormat="1">
      <c r="BP329592" s="90"/>
    </row>
    <row r="329593" spans="68:68" customFormat="1">
      <c r="BP329593" s="90"/>
    </row>
    <row r="329594" spans="68:68" customFormat="1">
      <c r="BP329594" s="90"/>
    </row>
    <row r="329595" spans="68:68" customFormat="1">
      <c r="BP329595" s="90"/>
    </row>
    <row r="329596" spans="68:68" customFormat="1">
      <c r="BP329596" s="90"/>
    </row>
    <row r="329597" spans="68:68" customFormat="1">
      <c r="BP329597" s="90"/>
    </row>
    <row r="329598" spans="68:68" customFormat="1">
      <c r="BP329598" s="90"/>
    </row>
    <row r="329599" spans="68:68" customFormat="1">
      <c r="BP329599" s="90"/>
    </row>
    <row r="329600" spans="68:68" customFormat="1">
      <c r="BP329600" s="90"/>
    </row>
    <row r="329601" spans="68:68" customFormat="1">
      <c r="BP329601" s="90"/>
    </row>
    <row r="329602" spans="68:68" customFormat="1">
      <c r="BP329602" s="90"/>
    </row>
    <row r="329603" spans="68:68" customFormat="1">
      <c r="BP329603" s="90"/>
    </row>
    <row r="329604" spans="68:68" customFormat="1">
      <c r="BP329604" s="90"/>
    </row>
    <row r="329605" spans="68:68" customFormat="1">
      <c r="BP329605" s="90"/>
    </row>
    <row r="329606" spans="68:68" customFormat="1">
      <c r="BP329606" s="90"/>
    </row>
    <row r="329607" spans="68:68" customFormat="1">
      <c r="BP329607" s="90"/>
    </row>
    <row r="329608" spans="68:68" customFormat="1">
      <c r="BP329608" s="90"/>
    </row>
    <row r="329609" spans="68:68" customFormat="1">
      <c r="BP329609" s="90"/>
    </row>
    <row r="329610" spans="68:68" customFormat="1">
      <c r="BP329610" s="90"/>
    </row>
    <row r="329611" spans="68:68" customFormat="1">
      <c r="BP329611" s="90"/>
    </row>
    <row r="329612" spans="68:68" customFormat="1">
      <c r="BP329612" s="90"/>
    </row>
    <row r="329613" spans="68:68" customFormat="1">
      <c r="BP329613" s="90"/>
    </row>
    <row r="329614" spans="68:68" customFormat="1">
      <c r="BP329614" s="90"/>
    </row>
    <row r="329615" spans="68:68" customFormat="1">
      <c r="BP329615" s="90"/>
    </row>
    <row r="329616" spans="68:68" customFormat="1">
      <c r="BP329616" s="90"/>
    </row>
    <row r="329617" spans="68:68" customFormat="1">
      <c r="BP329617" s="90"/>
    </row>
    <row r="329618" spans="68:68" customFormat="1">
      <c r="BP329618" s="90"/>
    </row>
    <row r="329619" spans="68:68" customFormat="1">
      <c r="BP329619" s="90"/>
    </row>
    <row r="329620" spans="68:68" customFormat="1">
      <c r="BP329620" s="90"/>
    </row>
    <row r="329621" spans="68:68" customFormat="1">
      <c r="BP329621" s="90"/>
    </row>
    <row r="329622" spans="68:68" customFormat="1">
      <c r="BP329622" s="90"/>
    </row>
    <row r="329623" spans="68:68" customFormat="1">
      <c r="BP329623" s="90"/>
    </row>
    <row r="329624" spans="68:68" customFormat="1">
      <c r="BP329624" s="90"/>
    </row>
    <row r="329625" spans="68:68" customFormat="1">
      <c r="BP329625" s="90"/>
    </row>
    <row r="329626" spans="68:68" customFormat="1">
      <c r="BP329626" s="90"/>
    </row>
    <row r="329627" spans="68:68" customFormat="1">
      <c r="BP329627" s="90"/>
    </row>
    <row r="329628" spans="68:68" customFormat="1">
      <c r="BP329628" s="90"/>
    </row>
    <row r="329629" spans="68:68" customFormat="1">
      <c r="BP329629" s="90"/>
    </row>
    <row r="329630" spans="68:68" customFormat="1">
      <c r="BP329630" s="90"/>
    </row>
    <row r="329631" spans="68:68" customFormat="1">
      <c r="BP329631" s="90"/>
    </row>
    <row r="329632" spans="68:68" customFormat="1">
      <c r="BP329632" s="90"/>
    </row>
    <row r="329633" spans="68:68" customFormat="1">
      <c r="BP329633" s="90"/>
    </row>
    <row r="329634" spans="68:68" customFormat="1">
      <c r="BP329634" s="90"/>
    </row>
    <row r="329635" spans="68:68" customFormat="1">
      <c r="BP329635" s="90"/>
    </row>
    <row r="329636" spans="68:68" customFormat="1">
      <c r="BP329636" s="90"/>
    </row>
    <row r="329637" spans="68:68" customFormat="1">
      <c r="BP329637" s="90"/>
    </row>
    <row r="329638" spans="68:68" customFormat="1">
      <c r="BP329638" s="90"/>
    </row>
    <row r="329639" spans="68:68" customFormat="1">
      <c r="BP329639" s="90"/>
    </row>
    <row r="329640" spans="68:68" customFormat="1">
      <c r="BP329640" s="90"/>
    </row>
    <row r="329641" spans="68:68" customFormat="1">
      <c r="BP329641" s="90"/>
    </row>
    <row r="329642" spans="68:68" customFormat="1">
      <c r="BP329642" s="90"/>
    </row>
    <row r="329643" spans="68:68" customFormat="1">
      <c r="BP329643" s="90"/>
    </row>
    <row r="329644" spans="68:68" customFormat="1">
      <c r="BP329644" s="90"/>
    </row>
    <row r="329645" spans="68:68" customFormat="1">
      <c r="BP329645" s="90"/>
    </row>
    <row r="329646" spans="68:68" customFormat="1">
      <c r="BP329646" s="90"/>
    </row>
    <row r="329647" spans="68:68" customFormat="1">
      <c r="BP329647" s="90"/>
    </row>
    <row r="329648" spans="68:68" customFormat="1">
      <c r="BP329648" s="90"/>
    </row>
    <row r="329649" spans="68:68" customFormat="1">
      <c r="BP329649" s="90"/>
    </row>
    <row r="329650" spans="68:68" customFormat="1">
      <c r="BP329650" s="90"/>
    </row>
    <row r="329651" spans="68:68" customFormat="1">
      <c r="BP329651" s="90"/>
    </row>
    <row r="329652" spans="68:68" customFormat="1">
      <c r="BP329652" s="90"/>
    </row>
    <row r="329653" spans="68:68" customFormat="1">
      <c r="BP329653" s="90"/>
    </row>
    <row r="329654" spans="68:68" customFormat="1">
      <c r="BP329654" s="90"/>
    </row>
    <row r="329655" spans="68:68" customFormat="1">
      <c r="BP329655" s="90"/>
    </row>
    <row r="329656" spans="68:68" customFormat="1">
      <c r="BP329656" s="90"/>
    </row>
    <row r="329657" spans="68:68" customFormat="1">
      <c r="BP329657" s="90"/>
    </row>
    <row r="329658" spans="68:68" customFormat="1">
      <c r="BP329658" s="90"/>
    </row>
    <row r="329659" spans="68:68" customFormat="1">
      <c r="BP329659" s="90"/>
    </row>
    <row r="329660" spans="68:68" customFormat="1">
      <c r="BP329660" s="90"/>
    </row>
    <row r="329661" spans="68:68" customFormat="1">
      <c r="BP329661" s="90"/>
    </row>
    <row r="329662" spans="68:68" customFormat="1">
      <c r="BP329662" s="90"/>
    </row>
    <row r="329663" spans="68:68" customFormat="1">
      <c r="BP329663" s="90"/>
    </row>
    <row r="329664" spans="68:68" customFormat="1">
      <c r="BP329664" s="90"/>
    </row>
    <row r="329665" spans="68:68" customFormat="1">
      <c r="BP329665" s="90"/>
    </row>
    <row r="329666" spans="68:68" customFormat="1">
      <c r="BP329666" s="90"/>
    </row>
    <row r="329667" spans="68:68" customFormat="1">
      <c r="BP329667" s="90"/>
    </row>
    <row r="329668" spans="68:68" customFormat="1">
      <c r="BP329668" s="90"/>
    </row>
    <row r="329669" spans="68:68" customFormat="1">
      <c r="BP329669" s="90"/>
    </row>
    <row r="329670" spans="68:68" customFormat="1">
      <c r="BP329670" s="90"/>
    </row>
    <row r="329671" spans="68:68" customFormat="1">
      <c r="BP329671" s="90"/>
    </row>
    <row r="329672" spans="68:68" customFormat="1">
      <c r="BP329672" s="90"/>
    </row>
    <row r="329673" spans="68:68" customFormat="1">
      <c r="BP329673" s="90"/>
    </row>
    <row r="329674" spans="68:68" customFormat="1">
      <c r="BP329674" s="90"/>
    </row>
    <row r="329675" spans="68:68" customFormat="1">
      <c r="BP329675" s="90"/>
    </row>
    <row r="329676" spans="68:68" customFormat="1">
      <c r="BP329676" s="90"/>
    </row>
    <row r="329677" spans="68:68" customFormat="1">
      <c r="BP329677" s="90"/>
    </row>
    <row r="329678" spans="68:68" customFormat="1">
      <c r="BP329678" s="90"/>
    </row>
    <row r="329679" spans="68:68" customFormat="1">
      <c r="BP329679" s="90"/>
    </row>
    <row r="329680" spans="68:68" customFormat="1">
      <c r="BP329680" s="90"/>
    </row>
    <row r="329681" spans="68:68" customFormat="1">
      <c r="BP329681" s="90"/>
    </row>
    <row r="329682" spans="68:68" customFormat="1">
      <c r="BP329682" s="90"/>
    </row>
    <row r="329683" spans="68:68" customFormat="1">
      <c r="BP329683" s="90"/>
    </row>
    <row r="329684" spans="68:68" customFormat="1">
      <c r="BP329684" s="90"/>
    </row>
    <row r="329685" spans="68:68" customFormat="1">
      <c r="BP329685" s="90"/>
    </row>
    <row r="329686" spans="68:68" customFormat="1">
      <c r="BP329686" s="90"/>
    </row>
    <row r="329687" spans="68:68" customFormat="1">
      <c r="BP329687" s="90"/>
    </row>
    <row r="329688" spans="68:68" customFormat="1">
      <c r="BP329688" s="90"/>
    </row>
    <row r="329689" spans="68:68" customFormat="1">
      <c r="BP329689" s="90"/>
    </row>
    <row r="329690" spans="68:68" customFormat="1">
      <c r="BP329690" s="90"/>
    </row>
    <row r="329691" spans="68:68" customFormat="1">
      <c r="BP329691" s="90"/>
    </row>
    <row r="329692" spans="68:68" customFormat="1">
      <c r="BP329692" s="90"/>
    </row>
    <row r="329693" spans="68:68" customFormat="1">
      <c r="BP329693" s="90"/>
    </row>
    <row r="329694" spans="68:68" customFormat="1">
      <c r="BP329694" s="90"/>
    </row>
    <row r="329695" spans="68:68" customFormat="1">
      <c r="BP329695" s="90"/>
    </row>
    <row r="329696" spans="68:68" customFormat="1">
      <c r="BP329696" s="90"/>
    </row>
    <row r="329697" spans="68:68" customFormat="1">
      <c r="BP329697" s="90"/>
    </row>
    <row r="329698" spans="68:68" customFormat="1">
      <c r="BP329698" s="90"/>
    </row>
    <row r="329699" spans="68:68" customFormat="1">
      <c r="BP329699" s="90"/>
    </row>
    <row r="329700" spans="68:68" customFormat="1">
      <c r="BP329700" s="90"/>
    </row>
    <row r="329701" spans="68:68" customFormat="1">
      <c r="BP329701" s="90"/>
    </row>
    <row r="329702" spans="68:68" customFormat="1">
      <c r="BP329702" s="90"/>
    </row>
    <row r="329703" spans="68:68" customFormat="1">
      <c r="BP329703" s="90"/>
    </row>
    <row r="329704" spans="68:68" customFormat="1">
      <c r="BP329704" s="90"/>
    </row>
    <row r="329705" spans="68:68" customFormat="1">
      <c r="BP329705" s="90"/>
    </row>
    <row r="329706" spans="68:68" customFormat="1">
      <c r="BP329706" s="90"/>
    </row>
    <row r="329707" spans="68:68" customFormat="1">
      <c r="BP329707" s="90"/>
    </row>
    <row r="329708" spans="68:68" customFormat="1">
      <c r="BP329708" s="90"/>
    </row>
    <row r="329709" spans="68:68" customFormat="1">
      <c r="BP329709" s="90"/>
    </row>
    <row r="329710" spans="68:68" customFormat="1">
      <c r="BP329710" s="90"/>
    </row>
    <row r="329711" spans="68:68" customFormat="1">
      <c r="BP329711" s="90"/>
    </row>
    <row r="329712" spans="68:68" customFormat="1">
      <c r="BP329712" s="90"/>
    </row>
    <row r="329713" spans="68:68" customFormat="1">
      <c r="BP329713" s="90"/>
    </row>
    <row r="329714" spans="68:68" customFormat="1">
      <c r="BP329714" s="90"/>
    </row>
    <row r="329715" spans="68:68" customFormat="1">
      <c r="BP329715" s="90"/>
    </row>
    <row r="329716" spans="68:68" customFormat="1">
      <c r="BP329716" s="90"/>
    </row>
    <row r="329717" spans="68:68" customFormat="1">
      <c r="BP329717" s="90"/>
    </row>
    <row r="329718" spans="68:68" customFormat="1">
      <c r="BP329718" s="90"/>
    </row>
    <row r="329719" spans="68:68" customFormat="1">
      <c r="BP329719" s="90"/>
    </row>
    <row r="329720" spans="68:68" customFormat="1">
      <c r="BP329720" s="90"/>
    </row>
    <row r="329721" spans="68:68" customFormat="1">
      <c r="BP329721" s="90"/>
    </row>
    <row r="329722" spans="68:68" customFormat="1">
      <c r="BP329722" s="90"/>
    </row>
    <row r="329723" spans="68:68" customFormat="1">
      <c r="BP329723" s="90"/>
    </row>
    <row r="329724" spans="68:68" customFormat="1">
      <c r="BP329724" s="90"/>
    </row>
    <row r="329725" spans="68:68" customFormat="1">
      <c r="BP329725" s="90"/>
    </row>
    <row r="329726" spans="68:68" customFormat="1">
      <c r="BP329726" s="90"/>
    </row>
    <row r="329727" spans="68:68" customFormat="1">
      <c r="BP329727" s="90"/>
    </row>
    <row r="329728" spans="68:68" customFormat="1">
      <c r="BP329728" s="90"/>
    </row>
    <row r="329729" spans="68:68" customFormat="1">
      <c r="BP329729" s="90"/>
    </row>
    <row r="329730" spans="68:68" customFormat="1">
      <c r="BP329730" s="90"/>
    </row>
    <row r="329731" spans="68:68" customFormat="1">
      <c r="BP329731" s="90"/>
    </row>
    <row r="329732" spans="68:68" customFormat="1">
      <c r="BP329732" s="90"/>
    </row>
    <row r="329733" spans="68:68" customFormat="1">
      <c r="BP329733" s="90"/>
    </row>
    <row r="329734" spans="68:68" customFormat="1">
      <c r="BP329734" s="90"/>
    </row>
    <row r="329735" spans="68:68" customFormat="1">
      <c r="BP329735" s="90"/>
    </row>
    <row r="329736" spans="68:68" customFormat="1">
      <c r="BP329736" s="90"/>
    </row>
    <row r="329737" spans="68:68" customFormat="1">
      <c r="BP329737" s="90"/>
    </row>
    <row r="329738" spans="68:68" customFormat="1">
      <c r="BP329738" s="90"/>
    </row>
    <row r="329739" spans="68:68" customFormat="1">
      <c r="BP329739" s="90"/>
    </row>
    <row r="329740" spans="68:68" customFormat="1">
      <c r="BP329740" s="90"/>
    </row>
    <row r="329741" spans="68:68" customFormat="1">
      <c r="BP329741" s="90"/>
    </row>
    <row r="329742" spans="68:68" customFormat="1">
      <c r="BP329742" s="90"/>
    </row>
    <row r="329743" spans="68:68" customFormat="1">
      <c r="BP329743" s="90"/>
    </row>
    <row r="329744" spans="68:68" customFormat="1">
      <c r="BP329744" s="90"/>
    </row>
    <row r="329745" spans="68:68" customFormat="1">
      <c r="BP329745" s="90"/>
    </row>
    <row r="329746" spans="68:68" customFormat="1">
      <c r="BP329746" s="90"/>
    </row>
    <row r="329747" spans="68:68" customFormat="1">
      <c r="BP329747" s="90"/>
    </row>
    <row r="329748" spans="68:68" customFormat="1">
      <c r="BP329748" s="90"/>
    </row>
    <row r="329749" spans="68:68" customFormat="1">
      <c r="BP329749" s="90"/>
    </row>
    <row r="329750" spans="68:68" customFormat="1">
      <c r="BP329750" s="90"/>
    </row>
    <row r="329751" spans="68:68" customFormat="1">
      <c r="BP329751" s="90"/>
    </row>
    <row r="329752" spans="68:68" customFormat="1">
      <c r="BP329752" s="90"/>
    </row>
    <row r="329753" spans="68:68" customFormat="1">
      <c r="BP329753" s="90"/>
    </row>
    <row r="329754" spans="68:68" customFormat="1">
      <c r="BP329754" s="90"/>
    </row>
    <row r="329755" spans="68:68" customFormat="1">
      <c r="BP329755" s="90"/>
    </row>
    <row r="329756" spans="68:68" customFormat="1">
      <c r="BP329756" s="90"/>
    </row>
    <row r="329757" spans="68:68" customFormat="1">
      <c r="BP329757" s="90"/>
    </row>
    <row r="329758" spans="68:68" customFormat="1">
      <c r="BP329758" s="90"/>
    </row>
    <row r="329759" spans="68:68" customFormat="1">
      <c r="BP329759" s="90"/>
    </row>
    <row r="329760" spans="68:68" customFormat="1">
      <c r="BP329760" s="90"/>
    </row>
    <row r="329761" spans="68:68" customFormat="1">
      <c r="BP329761" s="90"/>
    </row>
    <row r="329762" spans="68:68" customFormat="1">
      <c r="BP329762" s="90"/>
    </row>
    <row r="329763" spans="68:68" customFormat="1">
      <c r="BP329763" s="90"/>
    </row>
    <row r="329764" spans="68:68" customFormat="1">
      <c r="BP329764" s="90"/>
    </row>
    <row r="329765" spans="68:68" customFormat="1">
      <c r="BP329765" s="90"/>
    </row>
    <row r="329766" spans="68:68" customFormat="1">
      <c r="BP329766" s="90"/>
    </row>
    <row r="329767" spans="68:68" customFormat="1">
      <c r="BP329767" s="90"/>
    </row>
    <row r="329768" spans="68:68" customFormat="1">
      <c r="BP329768" s="90"/>
    </row>
    <row r="329769" spans="68:68" customFormat="1">
      <c r="BP329769" s="90"/>
    </row>
    <row r="329770" spans="68:68" customFormat="1">
      <c r="BP329770" s="90"/>
    </row>
    <row r="329771" spans="68:68" customFormat="1">
      <c r="BP329771" s="90"/>
    </row>
    <row r="329772" spans="68:68" customFormat="1">
      <c r="BP329772" s="90"/>
    </row>
    <row r="329773" spans="68:68" customFormat="1">
      <c r="BP329773" s="90"/>
    </row>
    <row r="329774" spans="68:68" customFormat="1">
      <c r="BP329774" s="90"/>
    </row>
    <row r="329775" spans="68:68" customFormat="1">
      <c r="BP329775" s="90"/>
    </row>
    <row r="329776" spans="68:68" customFormat="1">
      <c r="BP329776" s="90"/>
    </row>
    <row r="329777" spans="68:68" customFormat="1">
      <c r="BP329777" s="90"/>
    </row>
    <row r="329778" spans="68:68" customFormat="1">
      <c r="BP329778" s="90"/>
    </row>
    <row r="329779" spans="68:68" customFormat="1">
      <c r="BP329779" s="90"/>
    </row>
    <row r="329780" spans="68:68" customFormat="1">
      <c r="BP329780" s="90"/>
    </row>
    <row r="329781" spans="68:68" customFormat="1">
      <c r="BP329781" s="90"/>
    </row>
    <row r="329782" spans="68:68" customFormat="1">
      <c r="BP329782" s="90"/>
    </row>
    <row r="329783" spans="68:68" customFormat="1">
      <c r="BP329783" s="90"/>
    </row>
    <row r="329784" spans="68:68" customFormat="1">
      <c r="BP329784" s="90"/>
    </row>
    <row r="329785" spans="68:68" customFormat="1">
      <c r="BP329785" s="90"/>
    </row>
    <row r="329786" spans="68:68" customFormat="1">
      <c r="BP329786" s="90"/>
    </row>
    <row r="329787" spans="68:68" customFormat="1">
      <c r="BP329787" s="90"/>
    </row>
    <row r="329788" spans="68:68" customFormat="1">
      <c r="BP329788" s="90"/>
    </row>
    <row r="329789" spans="68:68" customFormat="1">
      <c r="BP329789" s="90"/>
    </row>
    <row r="329790" spans="68:68" customFormat="1">
      <c r="BP329790" s="90"/>
    </row>
    <row r="329791" spans="68:68" customFormat="1">
      <c r="BP329791" s="90"/>
    </row>
    <row r="329792" spans="68:68" customFormat="1">
      <c r="BP329792" s="90"/>
    </row>
    <row r="329793" spans="68:68" customFormat="1">
      <c r="BP329793" s="90"/>
    </row>
    <row r="329794" spans="68:68" customFormat="1">
      <c r="BP329794" s="90"/>
    </row>
    <row r="329795" spans="68:68" customFormat="1">
      <c r="BP329795" s="90"/>
    </row>
    <row r="329796" spans="68:68" customFormat="1">
      <c r="BP329796" s="90"/>
    </row>
    <row r="329797" spans="68:68" customFormat="1">
      <c r="BP329797" s="90"/>
    </row>
    <row r="329798" spans="68:68" customFormat="1">
      <c r="BP329798" s="90"/>
    </row>
    <row r="329799" spans="68:68" customFormat="1">
      <c r="BP329799" s="90"/>
    </row>
    <row r="329800" spans="68:68" customFormat="1">
      <c r="BP329800" s="90"/>
    </row>
    <row r="329801" spans="68:68" customFormat="1">
      <c r="BP329801" s="90"/>
    </row>
    <row r="329802" spans="68:68" customFormat="1">
      <c r="BP329802" s="90"/>
    </row>
    <row r="329803" spans="68:68" customFormat="1">
      <c r="BP329803" s="90"/>
    </row>
    <row r="329804" spans="68:68" customFormat="1">
      <c r="BP329804" s="90"/>
    </row>
    <row r="329805" spans="68:68" customFormat="1">
      <c r="BP329805" s="90"/>
    </row>
    <row r="329806" spans="68:68" customFormat="1">
      <c r="BP329806" s="90"/>
    </row>
    <row r="329807" spans="68:68" customFormat="1">
      <c r="BP329807" s="90"/>
    </row>
    <row r="329808" spans="68:68" customFormat="1">
      <c r="BP329808" s="90"/>
    </row>
    <row r="329809" spans="68:68" customFormat="1">
      <c r="BP329809" s="90"/>
    </row>
    <row r="329810" spans="68:68" customFormat="1">
      <c r="BP329810" s="90"/>
    </row>
    <row r="329811" spans="68:68" customFormat="1">
      <c r="BP329811" s="90"/>
    </row>
    <row r="329812" spans="68:68" customFormat="1">
      <c r="BP329812" s="90"/>
    </row>
    <row r="329813" spans="68:68" customFormat="1">
      <c r="BP329813" s="90"/>
    </row>
    <row r="329814" spans="68:68" customFormat="1">
      <c r="BP329814" s="90"/>
    </row>
    <row r="329815" spans="68:68" customFormat="1">
      <c r="BP329815" s="90"/>
    </row>
    <row r="329816" spans="68:68" customFormat="1">
      <c r="BP329816" s="90"/>
    </row>
    <row r="329817" spans="68:68" customFormat="1">
      <c r="BP329817" s="90"/>
    </row>
    <row r="329818" spans="68:68" customFormat="1">
      <c r="BP329818" s="90"/>
    </row>
    <row r="329819" spans="68:68" customFormat="1">
      <c r="BP329819" s="90"/>
    </row>
    <row r="329820" spans="68:68" customFormat="1">
      <c r="BP329820" s="90"/>
    </row>
    <row r="329821" spans="68:68" customFormat="1">
      <c r="BP329821" s="90"/>
    </row>
    <row r="329822" spans="68:68" customFormat="1">
      <c r="BP329822" s="90"/>
    </row>
    <row r="329823" spans="68:68" customFormat="1">
      <c r="BP329823" s="90"/>
    </row>
    <row r="329824" spans="68:68" customFormat="1">
      <c r="BP329824" s="90"/>
    </row>
    <row r="329825" spans="68:68" customFormat="1">
      <c r="BP329825" s="90"/>
    </row>
    <row r="329826" spans="68:68" customFormat="1">
      <c r="BP329826" s="90"/>
    </row>
    <row r="329827" spans="68:68" customFormat="1">
      <c r="BP329827" s="90"/>
    </row>
    <row r="329828" spans="68:68" customFormat="1">
      <c r="BP329828" s="90"/>
    </row>
    <row r="329829" spans="68:68" customFormat="1">
      <c r="BP329829" s="90"/>
    </row>
    <row r="329830" spans="68:68" customFormat="1">
      <c r="BP329830" s="90"/>
    </row>
    <row r="329831" spans="68:68" customFormat="1">
      <c r="BP329831" s="90"/>
    </row>
    <row r="329832" spans="68:68" customFormat="1">
      <c r="BP329832" s="90"/>
    </row>
    <row r="329833" spans="68:68" customFormat="1">
      <c r="BP329833" s="90"/>
    </row>
    <row r="329834" spans="68:68" customFormat="1">
      <c r="BP329834" s="90"/>
    </row>
    <row r="329835" spans="68:68" customFormat="1">
      <c r="BP329835" s="90"/>
    </row>
    <row r="329836" spans="68:68" customFormat="1">
      <c r="BP329836" s="90"/>
    </row>
    <row r="329837" spans="68:68" customFormat="1">
      <c r="BP329837" s="90"/>
    </row>
    <row r="329838" spans="68:68" customFormat="1">
      <c r="BP329838" s="90"/>
    </row>
    <row r="329839" spans="68:68" customFormat="1">
      <c r="BP329839" s="90"/>
    </row>
    <row r="329840" spans="68:68" customFormat="1">
      <c r="BP329840" s="90"/>
    </row>
    <row r="329841" spans="68:68" customFormat="1">
      <c r="BP329841" s="90"/>
    </row>
    <row r="329842" spans="68:68" customFormat="1">
      <c r="BP329842" s="90"/>
    </row>
    <row r="329843" spans="68:68" customFormat="1">
      <c r="BP329843" s="90"/>
    </row>
    <row r="329844" spans="68:68" customFormat="1">
      <c r="BP329844" s="90"/>
    </row>
    <row r="329845" spans="68:68" customFormat="1">
      <c r="BP329845" s="90"/>
    </row>
    <row r="329846" spans="68:68" customFormat="1">
      <c r="BP329846" s="90"/>
    </row>
    <row r="329847" spans="68:68" customFormat="1">
      <c r="BP329847" s="90"/>
    </row>
    <row r="329848" spans="68:68" customFormat="1">
      <c r="BP329848" s="90"/>
    </row>
    <row r="329849" spans="68:68" customFormat="1">
      <c r="BP329849" s="90"/>
    </row>
    <row r="329850" spans="68:68" customFormat="1">
      <c r="BP329850" s="90"/>
    </row>
    <row r="329851" spans="68:68" customFormat="1">
      <c r="BP329851" s="90"/>
    </row>
    <row r="329852" spans="68:68" customFormat="1">
      <c r="BP329852" s="90"/>
    </row>
    <row r="329853" spans="68:68" customFormat="1">
      <c r="BP329853" s="90"/>
    </row>
    <row r="329854" spans="68:68" customFormat="1">
      <c r="BP329854" s="90"/>
    </row>
    <row r="329855" spans="68:68" customFormat="1">
      <c r="BP329855" s="90"/>
    </row>
    <row r="329856" spans="68:68" customFormat="1">
      <c r="BP329856" s="90"/>
    </row>
    <row r="329857" spans="68:68" customFormat="1">
      <c r="BP329857" s="90"/>
    </row>
    <row r="329858" spans="68:68" customFormat="1">
      <c r="BP329858" s="90"/>
    </row>
    <row r="329859" spans="68:68" customFormat="1">
      <c r="BP329859" s="90"/>
    </row>
    <row r="329860" spans="68:68" customFormat="1">
      <c r="BP329860" s="90"/>
    </row>
    <row r="329861" spans="68:68" customFormat="1">
      <c r="BP329861" s="90"/>
    </row>
    <row r="329862" spans="68:68" customFormat="1">
      <c r="BP329862" s="90"/>
    </row>
    <row r="329863" spans="68:68" customFormat="1">
      <c r="BP329863" s="90"/>
    </row>
    <row r="329864" spans="68:68" customFormat="1">
      <c r="BP329864" s="90"/>
    </row>
    <row r="329865" spans="68:68" customFormat="1">
      <c r="BP329865" s="90"/>
    </row>
    <row r="329866" spans="68:68" customFormat="1">
      <c r="BP329866" s="90"/>
    </row>
    <row r="329867" spans="68:68" customFormat="1">
      <c r="BP329867" s="90"/>
    </row>
    <row r="329868" spans="68:68" customFormat="1">
      <c r="BP329868" s="90"/>
    </row>
    <row r="329869" spans="68:68" customFormat="1">
      <c r="BP329869" s="90"/>
    </row>
    <row r="329870" spans="68:68" customFormat="1">
      <c r="BP329870" s="90"/>
    </row>
    <row r="329871" spans="68:68" customFormat="1">
      <c r="BP329871" s="90"/>
    </row>
    <row r="329872" spans="68:68" customFormat="1">
      <c r="BP329872" s="90"/>
    </row>
    <row r="329873" spans="68:68" customFormat="1">
      <c r="BP329873" s="90"/>
    </row>
    <row r="329874" spans="68:68" customFormat="1">
      <c r="BP329874" s="90"/>
    </row>
    <row r="329875" spans="68:68" customFormat="1">
      <c r="BP329875" s="90"/>
    </row>
    <row r="329876" spans="68:68" customFormat="1">
      <c r="BP329876" s="90"/>
    </row>
    <row r="329877" spans="68:68" customFormat="1">
      <c r="BP329877" s="90"/>
    </row>
    <row r="329878" spans="68:68" customFormat="1">
      <c r="BP329878" s="90"/>
    </row>
    <row r="329879" spans="68:68" customFormat="1">
      <c r="BP329879" s="90"/>
    </row>
    <row r="329880" spans="68:68" customFormat="1">
      <c r="BP329880" s="90"/>
    </row>
    <row r="329881" spans="68:68" customFormat="1">
      <c r="BP329881" s="90"/>
    </row>
    <row r="329882" spans="68:68" customFormat="1">
      <c r="BP329882" s="90"/>
    </row>
    <row r="329883" spans="68:68" customFormat="1">
      <c r="BP329883" s="90"/>
    </row>
    <row r="329884" spans="68:68" customFormat="1">
      <c r="BP329884" s="90"/>
    </row>
    <row r="329885" spans="68:68" customFormat="1">
      <c r="BP329885" s="90"/>
    </row>
    <row r="329886" spans="68:68" customFormat="1">
      <c r="BP329886" s="90"/>
    </row>
    <row r="329887" spans="68:68" customFormat="1">
      <c r="BP329887" s="90"/>
    </row>
    <row r="329888" spans="68:68" customFormat="1">
      <c r="BP329888" s="90"/>
    </row>
    <row r="329889" spans="68:68" customFormat="1">
      <c r="BP329889" s="90"/>
    </row>
    <row r="329890" spans="68:68" customFormat="1">
      <c r="BP329890" s="90"/>
    </row>
    <row r="329891" spans="68:68" customFormat="1">
      <c r="BP329891" s="90"/>
    </row>
    <row r="329892" spans="68:68" customFormat="1">
      <c r="BP329892" s="90"/>
    </row>
    <row r="329893" spans="68:68" customFormat="1">
      <c r="BP329893" s="90"/>
    </row>
    <row r="329894" spans="68:68" customFormat="1">
      <c r="BP329894" s="90"/>
    </row>
    <row r="329895" spans="68:68" customFormat="1">
      <c r="BP329895" s="90"/>
    </row>
    <row r="329896" spans="68:68" customFormat="1">
      <c r="BP329896" s="90"/>
    </row>
    <row r="329897" spans="68:68" customFormat="1">
      <c r="BP329897" s="90"/>
    </row>
    <row r="329898" spans="68:68" customFormat="1">
      <c r="BP329898" s="90"/>
    </row>
    <row r="329899" spans="68:68" customFormat="1">
      <c r="BP329899" s="90"/>
    </row>
    <row r="329900" spans="68:68" customFormat="1">
      <c r="BP329900" s="90"/>
    </row>
    <row r="329901" spans="68:68" customFormat="1">
      <c r="BP329901" s="90"/>
    </row>
    <row r="329902" spans="68:68" customFormat="1">
      <c r="BP329902" s="90"/>
    </row>
    <row r="329903" spans="68:68" customFormat="1">
      <c r="BP329903" s="90"/>
    </row>
    <row r="329904" spans="68:68" customFormat="1">
      <c r="BP329904" s="90"/>
    </row>
    <row r="329905" spans="68:68" customFormat="1">
      <c r="BP329905" s="90"/>
    </row>
    <row r="329906" spans="68:68" customFormat="1">
      <c r="BP329906" s="90"/>
    </row>
    <row r="329907" spans="68:68" customFormat="1">
      <c r="BP329907" s="90"/>
    </row>
    <row r="329908" spans="68:68" customFormat="1">
      <c r="BP329908" s="90"/>
    </row>
    <row r="329909" spans="68:68" customFormat="1">
      <c r="BP329909" s="90"/>
    </row>
    <row r="329910" spans="68:68" customFormat="1">
      <c r="BP329910" s="90"/>
    </row>
    <row r="329911" spans="68:68" customFormat="1">
      <c r="BP329911" s="90"/>
    </row>
    <row r="329912" spans="68:68" customFormat="1">
      <c r="BP329912" s="90"/>
    </row>
    <row r="329913" spans="68:68" customFormat="1">
      <c r="BP329913" s="90"/>
    </row>
    <row r="329914" spans="68:68" customFormat="1">
      <c r="BP329914" s="90"/>
    </row>
    <row r="329915" spans="68:68" customFormat="1">
      <c r="BP329915" s="90"/>
    </row>
    <row r="329916" spans="68:68" customFormat="1">
      <c r="BP329916" s="90"/>
    </row>
    <row r="329917" spans="68:68" customFormat="1">
      <c r="BP329917" s="90"/>
    </row>
    <row r="329918" spans="68:68" customFormat="1">
      <c r="BP329918" s="90"/>
    </row>
    <row r="329919" spans="68:68" customFormat="1">
      <c r="BP329919" s="90"/>
    </row>
    <row r="329920" spans="68:68" customFormat="1">
      <c r="BP329920" s="90"/>
    </row>
    <row r="329921" spans="68:68" customFormat="1">
      <c r="BP329921" s="90"/>
    </row>
    <row r="329922" spans="68:68" customFormat="1">
      <c r="BP329922" s="90"/>
    </row>
    <row r="329923" spans="68:68" customFormat="1">
      <c r="BP329923" s="90"/>
    </row>
    <row r="329924" spans="68:68" customFormat="1">
      <c r="BP329924" s="90"/>
    </row>
    <row r="329925" spans="68:68" customFormat="1">
      <c r="BP329925" s="90"/>
    </row>
    <row r="329926" spans="68:68" customFormat="1">
      <c r="BP329926" s="90"/>
    </row>
    <row r="329927" spans="68:68" customFormat="1">
      <c r="BP329927" s="90"/>
    </row>
    <row r="329928" spans="68:68" customFormat="1">
      <c r="BP329928" s="90"/>
    </row>
    <row r="329929" spans="68:68" customFormat="1">
      <c r="BP329929" s="90"/>
    </row>
    <row r="329930" spans="68:68" customFormat="1">
      <c r="BP329930" s="90"/>
    </row>
    <row r="329931" spans="68:68" customFormat="1">
      <c r="BP329931" s="90"/>
    </row>
    <row r="329932" spans="68:68" customFormat="1">
      <c r="BP329932" s="90"/>
    </row>
    <row r="329933" spans="68:68" customFormat="1">
      <c r="BP329933" s="90"/>
    </row>
    <row r="329934" spans="68:68" customFormat="1">
      <c r="BP329934" s="90"/>
    </row>
    <row r="329935" spans="68:68" customFormat="1">
      <c r="BP329935" s="90"/>
    </row>
    <row r="329936" spans="68:68" customFormat="1">
      <c r="BP329936" s="90"/>
    </row>
    <row r="329937" spans="68:68" customFormat="1">
      <c r="BP329937" s="90"/>
    </row>
    <row r="329938" spans="68:68" customFormat="1">
      <c r="BP329938" s="90"/>
    </row>
    <row r="329939" spans="68:68" customFormat="1">
      <c r="BP329939" s="90"/>
    </row>
    <row r="329940" spans="68:68" customFormat="1">
      <c r="BP329940" s="90"/>
    </row>
    <row r="329941" spans="68:68" customFormat="1">
      <c r="BP329941" s="90"/>
    </row>
    <row r="329942" spans="68:68" customFormat="1">
      <c r="BP329942" s="90"/>
    </row>
    <row r="329943" spans="68:68" customFormat="1">
      <c r="BP329943" s="90"/>
    </row>
    <row r="329944" spans="68:68" customFormat="1">
      <c r="BP329944" s="90"/>
    </row>
    <row r="329945" spans="68:68" customFormat="1">
      <c r="BP329945" s="90"/>
    </row>
    <row r="329946" spans="68:68" customFormat="1">
      <c r="BP329946" s="90"/>
    </row>
    <row r="329947" spans="68:68" customFormat="1">
      <c r="BP329947" s="90"/>
    </row>
    <row r="329948" spans="68:68" customFormat="1">
      <c r="BP329948" s="90"/>
    </row>
    <row r="329949" spans="68:68" customFormat="1">
      <c r="BP329949" s="90"/>
    </row>
    <row r="329950" spans="68:68" customFormat="1">
      <c r="BP329950" s="90"/>
    </row>
    <row r="329951" spans="68:68" customFormat="1">
      <c r="BP329951" s="90"/>
    </row>
    <row r="329952" spans="68:68" customFormat="1">
      <c r="BP329952" s="90"/>
    </row>
    <row r="329953" spans="68:68" customFormat="1">
      <c r="BP329953" s="90"/>
    </row>
    <row r="329954" spans="68:68" customFormat="1">
      <c r="BP329954" s="90"/>
    </row>
    <row r="329955" spans="68:68" customFormat="1">
      <c r="BP329955" s="90"/>
    </row>
    <row r="329956" spans="68:68" customFormat="1">
      <c r="BP329956" s="90"/>
    </row>
    <row r="329957" spans="68:68" customFormat="1">
      <c r="BP329957" s="90"/>
    </row>
    <row r="329958" spans="68:68" customFormat="1">
      <c r="BP329958" s="90"/>
    </row>
    <row r="329959" spans="68:68" customFormat="1">
      <c r="BP329959" s="90"/>
    </row>
    <row r="329960" spans="68:68" customFormat="1">
      <c r="BP329960" s="90"/>
    </row>
    <row r="329961" spans="68:68" customFormat="1">
      <c r="BP329961" s="90"/>
    </row>
    <row r="329962" spans="68:68" customFormat="1">
      <c r="BP329962" s="90"/>
    </row>
    <row r="329963" spans="68:68" customFormat="1">
      <c r="BP329963" s="90"/>
    </row>
    <row r="329964" spans="68:68" customFormat="1">
      <c r="BP329964" s="90"/>
    </row>
    <row r="329965" spans="68:68" customFormat="1">
      <c r="BP329965" s="90"/>
    </row>
    <row r="329966" spans="68:68" customFormat="1">
      <c r="BP329966" s="90"/>
    </row>
    <row r="329967" spans="68:68" customFormat="1">
      <c r="BP329967" s="90"/>
    </row>
    <row r="329968" spans="68:68" customFormat="1">
      <c r="BP329968" s="90"/>
    </row>
    <row r="329969" spans="68:68" customFormat="1">
      <c r="BP329969" s="90"/>
    </row>
    <row r="329970" spans="68:68" customFormat="1">
      <c r="BP329970" s="90"/>
    </row>
    <row r="329971" spans="68:68" customFormat="1">
      <c r="BP329971" s="90"/>
    </row>
    <row r="329972" spans="68:68" customFormat="1">
      <c r="BP329972" s="90"/>
    </row>
    <row r="329973" spans="68:68" customFormat="1">
      <c r="BP329973" s="90"/>
    </row>
    <row r="329974" spans="68:68" customFormat="1">
      <c r="BP329974" s="90"/>
    </row>
    <row r="329975" spans="68:68" customFormat="1">
      <c r="BP329975" s="90"/>
    </row>
    <row r="329976" spans="68:68" customFormat="1">
      <c r="BP329976" s="90"/>
    </row>
    <row r="329977" spans="68:68" customFormat="1">
      <c r="BP329977" s="90"/>
    </row>
    <row r="329978" spans="68:68" customFormat="1">
      <c r="BP329978" s="90"/>
    </row>
    <row r="329979" spans="68:68" customFormat="1">
      <c r="BP329979" s="90"/>
    </row>
    <row r="329980" spans="68:68" customFormat="1">
      <c r="BP329980" s="90"/>
    </row>
    <row r="329981" spans="68:68" customFormat="1">
      <c r="BP329981" s="90"/>
    </row>
    <row r="329982" spans="68:68" customFormat="1">
      <c r="BP329982" s="90"/>
    </row>
    <row r="329983" spans="68:68" customFormat="1">
      <c r="BP329983" s="90"/>
    </row>
    <row r="329984" spans="68:68" customFormat="1">
      <c r="BP329984" s="90"/>
    </row>
    <row r="329985" spans="68:68" customFormat="1">
      <c r="BP329985" s="90"/>
    </row>
    <row r="329986" spans="68:68" customFormat="1">
      <c r="BP329986" s="90"/>
    </row>
    <row r="329987" spans="68:68" customFormat="1">
      <c r="BP329987" s="90"/>
    </row>
    <row r="329988" spans="68:68" customFormat="1">
      <c r="BP329988" s="90"/>
    </row>
    <row r="329989" spans="68:68" customFormat="1">
      <c r="BP329989" s="90"/>
    </row>
    <row r="329990" spans="68:68" customFormat="1">
      <c r="BP329990" s="90"/>
    </row>
    <row r="329991" spans="68:68" customFormat="1">
      <c r="BP329991" s="90"/>
    </row>
    <row r="329992" spans="68:68" customFormat="1">
      <c r="BP329992" s="90"/>
    </row>
    <row r="329993" spans="68:68" customFormat="1">
      <c r="BP329993" s="90"/>
    </row>
    <row r="329994" spans="68:68" customFormat="1">
      <c r="BP329994" s="90"/>
    </row>
    <row r="329995" spans="68:68" customFormat="1">
      <c r="BP329995" s="90"/>
    </row>
    <row r="329996" spans="68:68" customFormat="1">
      <c r="BP329996" s="90"/>
    </row>
    <row r="329997" spans="68:68" customFormat="1">
      <c r="BP329997" s="90"/>
    </row>
    <row r="329998" spans="68:68" customFormat="1">
      <c r="BP329998" s="90"/>
    </row>
    <row r="329999" spans="68:68" customFormat="1">
      <c r="BP329999" s="90"/>
    </row>
    <row r="330000" spans="68:68" customFormat="1">
      <c r="BP330000" s="90"/>
    </row>
    <row r="330001" spans="68:68" customFormat="1">
      <c r="BP330001" s="90"/>
    </row>
    <row r="330002" spans="68:68" customFormat="1">
      <c r="BP330002" s="90"/>
    </row>
    <row r="330003" spans="68:68" customFormat="1">
      <c r="BP330003" s="90"/>
    </row>
    <row r="330004" spans="68:68" customFormat="1">
      <c r="BP330004" s="90"/>
    </row>
    <row r="330005" spans="68:68" customFormat="1">
      <c r="BP330005" s="90"/>
    </row>
    <row r="330006" spans="68:68" customFormat="1">
      <c r="BP330006" s="90"/>
    </row>
    <row r="330007" spans="68:68" customFormat="1">
      <c r="BP330007" s="90"/>
    </row>
    <row r="330008" spans="68:68" customFormat="1">
      <c r="BP330008" s="90"/>
    </row>
    <row r="330009" spans="68:68" customFormat="1">
      <c r="BP330009" s="90"/>
    </row>
    <row r="330010" spans="68:68" customFormat="1">
      <c r="BP330010" s="90"/>
    </row>
    <row r="330011" spans="68:68" customFormat="1">
      <c r="BP330011" s="90"/>
    </row>
    <row r="330012" spans="68:68" customFormat="1">
      <c r="BP330012" s="90"/>
    </row>
    <row r="330013" spans="68:68" customFormat="1">
      <c r="BP330013" s="90"/>
    </row>
    <row r="330014" spans="68:68" customFormat="1">
      <c r="BP330014" s="90"/>
    </row>
    <row r="330015" spans="68:68" customFormat="1">
      <c r="BP330015" s="90"/>
    </row>
    <row r="330016" spans="68:68" customFormat="1">
      <c r="BP330016" s="90"/>
    </row>
    <row r="330017" spans="68:68" customFormat="1">
      <c r="BP330017" s="90"/>
    </row>
    <row r="330018" spans="68:68" customFormat="1">
      <c r="BP330018" s="90"/>
    </row>
    <row r="330019" spans="68:68" customFormat="1">
      <c r="BP330019" s="90"/>
    </row>
    <row r="330020" spans="68:68" customFormat="1">
      <c r="BP330020" s="90"/>
    </row>
    <row r="330021" spans="68:68" customFormat="1">
      <c r="BP330021" s="90"/>
    </row>
    <row r="330022" spans="68:68" customFormat="1">
      <c r="BP330022" s="90"/>
    </row>
    <row r="330023" spans="68:68" customFormat="1">
      <c r="BP330023" s="90"/>
    </row>
    <row r="330024" spans="68:68" customFormat="1">
      <c r="BP330024" s="90"/>
    </row>
    <row r="330025" spans="68:68" customFormat="1">
      <c r="BP330025" s="90"/>
    </row>
    <row r="330026" spans="68:68" customFormat="1">
      <c r="BP330026" s="90"/>
    </row>
    <row r="330027" spans="68:68" customFormat="1">
      <c r="BP330027" s="90"/>
    </row>
    <row r="330028" spans="68:68" customFormat="1">
      <c r="BP330028" s="90"/>
    </row>
    <row r="330029" spans="68:68" customFormat="1">
      <c r="BP330029" s="90"/>
    </row>
    <row r="330030" spans="68:68" customFormat="1">
      <c r="BP330030" s="90"/>
    </row>
    <row r="330031" spans="68:68" customFormat="1">
      <c r="BP330031" s="90"/>
    </row>
    <row r="330032" spans="68:68" customFormat="1">
      <c r="BP330032" s="90"/>
    </row>
    <row r="330033" spans="68:68" customFormat="1">
      <c r="BP330033" s="90"/>
    </row>
    <row r="330034" spans="68:68" customFormat="1">
      <c r="BP330034" s="90"/>
    </row>
    <row r="330035" spans="68:68" customFormat="1">
      <c r="BP330035" s="90"/>
    </row>
    <row r="330036" spans="68:68" customFormat="1">
      <c r="BP330036" s="90"/>
    </row>
    <row r="330037" spans="68:68" customFormat="1">
      <c r="BP330037" s="90"/>
    </row>
    <row r="330038" spans="68:68" customFormat="1">
      <c r="BP330038" s="90"/>
    </row>
    <row r="330039" spans="68:68" customFormat="1">
      <c r="BP330039" s="90"/>
    </row>
    <row r="330040" spans="68:68" customFormat="1">
      <c r="BP330040" s="90"/>
    </row>
    <row r="330041" spans="68:68" customFormat="1">
      <c r="BP330041" s="90"/>
    </row>
    <row r="330042" spans="68:68" customFormat="1">
      <c r="BP330042" s="90"/>
    </row>
    <row r="330043" spans="68:68" customFormat="1">
      <c r="BP330043" s="90"/>
    </row>
    <row r="330044" spans="68:68" customFormat="1">
      <c r="BP330044" s="90"/>
    </row>
    <row r="330045" spans="68:68" customFormat="1">
      <c r="BP330045" s="90"/>
    </row>
    <row r="330046" spans="68:68" customFormat="1">
      <c r="BP330046" s="90"/>
    </row>
    <row r="330047" spans="68:68" customFormat="1">
      <c r="BP330047" s="90"/>
    </row>
    <row r="330048" spans="68:68" customFormat="1">
      <c r="BP330048" s="90"/>
    </row>
    <row r="330049" spans="68:68" customFormat="1">
      <c r="BP330049" s="90"/>
    </row>
    <row r="330050" spans="68:68" customFormat="1">
      <c r="BP330050" s="90"/>
    </row>
    <row r="330051" spans="68:68" customFormat="1">
      <c r="BP330051" s="90"/>
    </row>
    <row r="330052" spans="68:68" customFormat="1">
      <c r="BP330052" s="90"/>
    </row>
    <row r="330053" spans="68:68" customFormat="1">
      <c r="BP330053" s="90"/>
    </row>
    <row r="330054" spans="68:68" customFormat="1">
      <c r="BP330054" s="90"/>
    </row>
    <row r="330055" spans="68:68" customFormat="1">
      <c r="BP330055" s="90"/>
    </row>
    <row r="330056" spans="68:68" customFormat="1">
      <c r="BP330056" s="90"/>
    </row>
    <row r="330057" spans="68:68" customFormat="1">
      <c r="BP330057" s="90"/>
    </row>
    <row r="330058" spans="68:68" customFormat="1">
      <c r="BP330058" s="90"/>
    </row>
    <row r="330059" spans="68:68" customFormat="1">
      <c r="BP330059" s="90"/>
    </row>
    <row r="330060" spans="68:68" customFormat="1">
      <c r="BP330060" s="90"/>
    </row>
    <row r="330061" spans="68:68" customFormat="1">
      <c r="BP330061" s="90"/>
    </row>
    <row r="330062" spans="68:68" customFormat="1">
      <c r="BP330062" s="90"/>
    </row>
    <row r="330063" spans="68:68" customFormat="1">
      <c r="BP330063" s="90"/>
    </row>
    <row r="330064" spans="68:68" customFormat="1">
      <c r="BP330064" s="90"/>
    </row>
    <row r="330065" spans="68:68" customFormat="1">
      <c r="BP330065" s="90"/>
    </row>
    <row r="330066" spans="68:68" customFormat="1">
      <c r="BP330066" s="90"/>
    </row>
    <row r="330067" spans="68:68" customFormat="1">
      <c r="BP330067" s="90"/>
    </row>
    <row r="330068" spans="68:68" customFormat="1">
      <c r="BP330068" s="90"/>
    </row>
    <row r="330069" spans="68:68" customFormat="1">
      <c r="BP330069" s="90"/>
    </row>
    <row r="330070" spans="68:68" customFormat="1">
      <c r="BP330070" s="90"/>
    </row>
    <row r="330071" spans="68:68" customFormat="1">
      <c r="BP330071" s="90"/>
    </row>
    <row r="330072" spans="68:68" customFormat="1">
      <c r="BP330072" s="90"/>
    </row>
    <row r="330073" spans="68:68" customFormat="1">
      <c r="BP330073" s="90"/>
    </row>
    <row r="330074" spans="68:68" customFormat="1">
      <c r="BP330074" s="90"/>
    </row>
    <row r="330075" spans="68:68" customFormat="1">
      <c r="BP330075" s="90"/>
    </row>
    <row r="330076" spans="68:68" customFormat="1">
      <c r="BP330076" s="90"/>
    </row>
    <row r="330077" spans="68:68" customFormat="1">
      <c r="BP330077" s="90"/>
    </row>
    <row r="330078" spans="68:68" customFormat="1">
      <c r="BP330078" s="90"/>
    </row>
    <row r="330079" spans="68:68" customFormat="1">
      <c r="BP330079" s="90"/>
    </row>
    <row r="330080" spans="68:68" customFormat="1">
      <c r="BP330080" s="90"/>
    </row>
    <row r="330081" spans="68:68" customFormat="1">
      <c r="BP330081" s="90"/>
    </row>
    <row r="330082" spans="68:68" customFormat="1">
      <c r="BP330082" s="90"/>
    </row>
    <row r="330083" spans="68:68" customFormat="1">
      <c r="BP330083" s="90"/>
    </row>
    <row r="330084" spans="68:68" customFormat="1">
      <c r="BP330084" s="90"/>
    </row>
    <row r="330085" spans="68:68" customFormat="1">
      <c r="BP330085" s="90"/>
    </row>
    <row r="330086" spans="68:68" customFormat="1">
      <c r="BP330086" s="90"/>
    </row>
    <row r="330087" spans="68:68" customFormat="1">
      <c r="BP330087" s="90"/>
    </row>
    <row r="330088" spans="68:68" customFormat="1">
      <c r="BP330088" s="90"/>
    </row>
    <row r="330089" spans="68:68" customFormat="1">
      <c r="BP330089" s="90"/>
    </row>
    <row r="330090" spans="68:68" customFormat="1">
      <c r="BP330090" s="90"/>
    </row>
    <row r="330091" spans="68:68" customFormat="1">
      <c r="BP330091" s="90"/>
    </row>
    <row r="330092" spans="68:68" customFormat="1">
      <c r="BP330092" s="90"/>
    </row>
    <row r="330093" spans="68:68" customFormat="1">
      <c r="BP330093" s="90"/>
    </row>
    <row r="330094" spans="68:68" customFormat="1">
      <c r="BP330094" s="90"/>
    </row>
    <row r="330095" spans="68:68" customFormat="1">
      <c r="BP330095" s="90"/>
    </row>
    <row r="330096" spans="68:68" customFormat="1">
      <c r="BP330096" s="90"/>
    </row>
    <row r="330097" spans="68:68" customFormat="1">
      <c r="BP330097" s="90"/>
    </row>
    <row r="330098" spans="68:68" customFormat="1">
      <c r="BP330098" s="90"/>
    </row>
    <row r="330099" spans="68:68" customFormat="1">
      <c r="BP330099" s="90"/>
    </row>
    <row r="330100" spans="68:68" customFormat="1">
      <c r="BP330100" s="90"/>
    </row>
    <row r="330101" spans="68:68" customFormat="1">
      <c r="BP330101" s="90"/>
    </row>
    <row r="330102" spans="68:68" customFormat="1">
      <c r="BP330102" s="90"/>
    </row>
    <row r="330103" spans="68:68" customFormat="1">
      <c r="BP330103" s="90"/>
    </row>
    <row r="330104" spans="68:68" customFormat="1">
      <c r="BP330104" s="90"/>
    </row>
    <row r="330105" spans="68:68" customFormat="1">
      <c r="BP330105" s="90"/>
    </row>
    <row r="330106" spans="68:68" customFormat="1">
      <c r="BP330106" s="90"/>
    </row>
    <row r="330107" spans="68:68" customFormat="1">
      <c r="BP330107" s="90"/>
    </row>
    <row r="330108" spans="68:68" customFormat="1">
      <c r="BP330108" s="90"/>
    </row>
    <row r="330109" spans="68:68" customFormat="1">
      <c r="BP330109" s="90"/>
    </row>
    <row r="330110" spans="68:68" customFormat="1">
      <c r="BP330110" s="90"/>
    </row>
    <row r="330111" spans="68:68" customFormat="1">
      <c r="BP330111" s="90"/>
    </row>
    <row r="330112" spans="68:68" customFormat="1">
      <c r="BP330112" s="90"/>
    </row>
    <row r="330113" spans="68:68" customFormat="1">
      <c r="BP330113" s="90"/>
    </row>
    <row r="330114" spans="68:68" customFormat="1">
      <c r="BP330114" s="90"/>
    </row>
    <row r="330115" spans="68:68" customFormat="1">
      <c r="BP330115" s="90"/>
    </row>
    <row r="330116" spans="68:68" customFormat="1">
      <c r="BP330116" s="90"/>
    </row>
    <row r="330117" spans="68:68" customFormat="1">
      <c r="BP330117" s="90"/>
    </row>
    <row r="330118" spans="68:68" customFormat="1">
      <c r="BP330118" s="90"/>
    </row>
    <row r="330119" spans="68:68" customFormat="1">
      <c r="BP330119" s="90"/>
    </row>
    <row r="330120" spans="68:68" customFormat="1">
      <c r="BP330120" s="90"/>
    </row>
    <row r="330121" spans="68:68" customFormat="1">
      <c r="BP330121" s="90"/>
    </row>
    <row r="330122" spans="68:68" customFormat="1">
      <c r="BP330122" s="90"/>
    </row>
    <row r="330123" spans="68:68" customFormat="1">
      <c r="BP330123" s="90"/>
    </row>
    <row r="330124" spans="68:68" customFormat="1">
      <c r="BP330124" s="90"/>
    </row>
    <row r="330125" spans="68:68" customFormat="1">
      <c r="BP330125" s="90"/>
    </row>
    <row r="330126" spans="68:68" customFormat="1">
      <c r="BP330126" s="90"/>
    </row>
    <row r="330127" spans="68:68" customFormat="1">
      <c r="BP330127" s="90"/>
    </row>
    <row r="330128" spans="68:68" customFormat="1">
      <c r="BP330128" s="90"/>
    </row>
    <row r="330129" spans="68:68" customFormat="1">
      <c r="BP330129" s="90"/>
    </row>
    <row r="330130" spans="68:68" customFormat="1">
      <c r="BP330130" s="90"/>
    </row>
    <row r="330131" spans="68:68" customFormat="1">
      <c r="BP330131" s="90"/>
    </row>
    <row r="330132" spans="68:68" customFormat="1">
      <c r="BP330132" s="90"/>
    </row>
    <row r="330133" spans="68:68" customFormat="1">
      <c r="BP330133" s="90"/>
    </row>
    <row r="330134" spans="68:68" customFormat="1">
      <c r="BP330134" s="90"/>
    </row>
    <row r="330135" spans="68:68" customFormat="1">
      <c r="BP330135" s="90"/>
    </row>
    <row r="330136" spans="68:68" customFormat="1">
      <c r="BP330136" s="90"/>
    </row>
    <row r="330137" spans="68:68" customFormat="1">
      <c r="BP330137" s="90"/>
    </row>
    <row r="330138" spans="68:68" customFormat="1">
      <c r="BP330138" s="90"/>
    </row>
    <row r="330139" spans="68:68" customFormat="1">
      <c r="BP330139" s="90"/>
    </row>
    <row r="330140" spans="68:68" customFormat="1">
      <c r="BP330140" s="90"/>
    </row>
    <row r="330141" spans="68:68" customFormat="1">
      <c r="BP330141" s="90"/>
    </row>
    <row r="330142" spans="68:68" customFormat="1">
      <c r="BP330142" s="90"/>
    </row>
    <row r="330143" spans="68:68" customFormat="1">
      <c r="BP330143" s="90"/>
    </row>
    <row r="330144" spans="68:68" customFormat="1">
      <c r="BP330144" s="90"/>
    </row>
    <row r="330145" spans="68:68" customFormat="1">
      <c r="BP330145" s="90"/>
    </row>
    <row r="330146" spans="68:68" customFormat="1">
      <c r="BP330146" s="90"/>
    </row>
    <row r="330147" spans="68:68" customFormat="1">
      <c r="BP330147" s="90"/>
    </row>
    <row r="330148" spans="68:68" customFormat="1">
      <c r="BP330148" s="90"/>
    </row>
    <row r="330149" spans="68:68" customFormat="1">
      <c r="BP330149" s="90"/>
    </row>
    <row r="330150" spans="68:68" customFormat="1">
      <c r="BP330150" s="90"/>
    </row>
    <row r="330151" spans="68:68" customFormat="1">
      <c r="BP330151" s="90"/>
    </row>
    <row r="330152" spans="68:68" customFormat="1">
      <c r="BP330152" s="90"/>
    </row>
    <row r="330153" spans="68:68" customFormat="1">
      <c r="BP330153" s="90"/>
    </row>
    <row r="330154" spans="68:68" customFormat="1">
      <c r="BP330154" s="90"/>
    </row>
    <row r="330155" spans="68:68" customFormat="1">
      <c r="BP330155" s="90"/>
    </row>
    <row r="330156" spans="68:68" customFormat="1">
      <c r="BP330156" s="90"/>
    </row>
    <row r="330157" spans="68:68" customFormat="1">
      <c r="BP330157" s="90"/>
    </row>
    <row r="330158" spans="68:68" customFormat="1">
      <c r="BP330158" s="90"/>
    </row>
    <row r="330159" spans="68:68" customFormat="1">
      <c r="BP330159" s="90"/>
    </row>
    <row r="330160" spans="68:68" customFormat="1">
      <c r="BP330160" s="90"/>
    </row>
    <row r="330161" spans="68:68" customFormat="1">
      <c r="BP330161" s="90"/>
    </row>
    <row r="330162" spans="68:68" customFormat="1">
      <c r="BP330162" s="90"/>
    </row>
    <row r="330163" spans="68:68" customFormat="1">
      <c r="BP330163" s="90"/>
    </row>
    <row r="330164" spans="68:68" customFormat="1">
      <c r="BP330164" s="90"/>
    </row>
    <row r="330165" spans="68:68" customFormat="1">
      <c r="BP330165" s="90"/>
    </row>
    <row r="330166" spans="68:68" customFormat="1">
      <c r="BP330166" s="90"/>
    </row>
    <row r="330167" spans="68:68" customFormat="1">
      <c r="BP330167" s="90"/>
    </row>
    <row r="330168" spans="68:68" customFormat="1">
      <c r="BP330168" s="90"/>
    </row>
    <row r="330169" spans="68:68" customFormat="1">
      <c r="BP330169" s="90"/>
    </row>
    <row r="330170" spans="68:68" customFormat="1">
      <c r="BP330170" s="90"/>
    </row>
    <row r="330171" spans="68:68" customFormat="1">
      <c r="BP330171" s="90"/>
    </row>
    <row r="330172" spans="68:68" customFormat="1">
      <c r="BP330172" s="90"/>
    </row>
    <row r="330173" spans="68:68" customFormat="1">
      <c r="BP330173" s="90"/>
    </row>
    <row r="330174" spans="68:68" customFormat="1">
      <c r="BP330174" s="90"/>
    </row>
    <row r="330175" spans="68:68" customFormat="1">
      <c r="BP330175" s="90"/>
    </row>
    <row r="330176" spans="68:68" customFormat="1">
      <c r="BP330176" s="90"/>
    </row>
    <row r="330177" spans="68:68" customFormat="1">
      <c r="BP330177" s="90"/>
    </row>
    <row r="330178" spans="68:68" customFormat="1">
      <c r="BP330178" s="90"/>
    </row>
    <row r="330179" spans="68:68" customFormat="1">
      <c r="BP330179" s="90"/>
    </row>
    <row r="330180" spans="68:68" customFormat="1">
      <c r="BP330180" s="90"/>
    </row>
    <row r="330181" spans="68:68" customFormat="1">
      <c r="BP330181" s="90"/>
    </row>
    <row r="330182" spans="68:68" customFormat="1">
      <c r="BP330182" s="90"/>
    </row>
    <row r="330183" spans="68:68" customFormat="1">
      <c r="BP330183" s="90"/>
    </row>
    <row r="330184" spans="68:68" customFormat="1">
      <c r="BP330184" s="90"/>
    </row>
    <row r="330185" spans="68:68" customFormat="1">
      <c r="BP330185" s="90"/>
    </row>
    <row r="330186" spans="68:68" customFormat="1">
      <c r="BP330186" s="90"/>
    </row>
    <row r="330187" spans="68:68" customFormat="1">
      <c r="BP330187" s="90"/>
    </row>
    <row r="330188" spans="68:68" customFormat="1">
      <c r="BP330188" s="90"/>
    </row>
    <row r="330189" spans="68:68" customFormat="1">
      <c r="BP330189" s="90"/>
    </row>
    <row r="330190" spans="68:68" customFormat="1">
      <c r="BP330190" s="90"/>
    </row>
    <row r="330191" spans="68:68" customFormat="1">
      <c r="BP330191" s="90"/>
    </row>
    <row r="330192" spans="68:68" customFormat="1">
      <c r="BP330192" s="90"/>
    </row>
    <row r="330193" spans="68:68" customFormat="1">
      <c r="BP330193" s="90"/>
    </row>
    <row r="330194" spans="68:68" customFormat="1">
      <c r="BP330194" s="90"/>
    </row>
    <row r="330195" spans="68:68" customFormat="1">
      <c r="BP330195" s="90"/>
    </row>
    <row r="330196" spans="68:68" customFormat="1">
      <c r="BP330196" s="90"/>
    </row>
    <row r="330197" spans="68:68" customFormat="1">
      <c r="BP330197" s="90"/>
    </row>
    <row r="330198" spans="68:68" customFormat="1">
      <c r="BP330198" s="90"/>
    </row>
    <row r="330199" spans="68:68" customFormat="1">
      <c r="BP330199" s="90"/>
    </row>
    <row r="330200" spans="68:68" customFormat="1">
      <c r="BP330200" s="90"/>
    </row>
    <row r="330201" spans="68:68" customFormat="1">
      <c r="BP330201" s="90"/>
    </row>
    <row r="330202" spans="68:68" customFormat="1">
      <c r="BP330202" s="90"/>
    </row>
    <row r="330203" spans="68:68" customFormat="1">
      <c r="BP330203" s="90"/>
    </row>
    <row r="330204" spans="68:68" customFormat="1">
      <c r="BP330204" s="90"/>
    </row>
    <row r="330205" spans="68:68" customFormat="1">
      <c r="BP330205" s="90"/>
    </row>
    <row r="330206" spans="68:68" customFormat="1">
      <c r="BP330206" s="90"/>
    </row>
    <row r="330207" spans="68:68" customFormat="1">
      <c r="BP330207" s="90"/>
    </row>
    <row r="330208" spans="68:68" customFormat="1">
      <c r="BP330208" s="90"/>
    </row>
    <row r="330209" spans="68:68" customFormat="1">
      <c r="BP330209" s="90"/>
    </row>
    <row r="330210" spans="68:68" customFormat="1">
      <c r="BP330210" s="90"/>
    </row>
    <row r="330211" spans="68:68" customFormat="1">
      <c r="BP330211" s="90"/>
    </row>
    <row r="330212" spans="68:68" customFormat="1">
      <c r="BP330212" s="90"/>
    </row>
    <row r="330213" spans="68:68" customFormat="1">
      <c r="BP330213" s="90"/>
    </row>
    <row r="330214" spans="68:68" customFormat="1">
      <c r="BP330214" s="90"/>
    </row>
    <row r="330215" spans="68:68" customFormat="1">
      <c r="BP330215" s="90"/>
    </row>
    <row r="330216" spans="68:68" customFormat="1">
      <c r="BP330216" s="90"/>
    </row>
    <row r="330217" spans="68:68" customFormat="1">
      <c r="BP330217" s="90"/>
    </row>
    <row r="330218" spans="68:68" customFormat="1">
      <c r="BP330218" s="90"/>
    </row>
    <row r="330219" spans="68:68" customFormat="1">
      <c r="BP330219" s="90"/>
    </row>
    <row r="330220" spans="68:68" customFormat="1">
      <c r="BP330220" s="90"/>
    </row>
    <row r="330221" spans="68:68" customFormat="1">
      <c r="BP330221" s="90"/>
    </row>
    <row r="330222" spans="68:68" customFormat="1">
      <c r="BP330222" s="90"/>
    </row>
    <row r="330223" spans="68:68" customFormat="1">
      <c r="BP330223" s="90"/>
    </row>
    <row r="330224" spans="68:68" customFormat="1">
      <c r="BP330224" s="90"/>
    </row>
    <row r="330225" spans="68:68" customFormat="1">
      <c r="BP330225" s="90"/>
    </row>
    <row r="330226" spans="68:68" customFormat="1">
      <c r="BP330226" s="90"/>
    </row>
    <row r="330227" spans="68:68" customFormat="1">
      <c r="BP330227" s="90"/>
    </row>
    <row r="330228" spans="68:68" customFormat="1">
      <c r="BP330228" s="90"/>
    </row>
    <row r="330229" spans="68:68" customFormat="1">
      <c r="BP330229" s="90"/>
    </row>
    <row r="330230" spans="68:68" customFormat="1">
      <c r="BP330230" s="90"/>
    </row>
    <row r="330231" spans="68:68" customFormat="1">
      <c r="BP330231" s="90"/>
    </row>
    <row r="330232" spans="68:68" customFormat="1">
      <c r="BP330232" s="90"/>
    </row>
    <row r="330233" spans="68:68" customFormat="1">
      <c r="BP330233" s="90"/>
    </row>
    <row r="330234" spans="68:68" customFormat="1">
      <c r="BP330234" s="90"/>
    </row>
    <row r="330235" spans="68:68" customFormat="1">
      <c r="BP330235" s="90"/>
    </row>
    <row r="330236" spans="68:68" customFormat="1">
      <c r="BP330236" s="90"/>
    </row>
    <row r="330237" spans="68:68" customFormat="1">
      <c r="BP330237" s="90"/>
    </row>
    <row r="330238" spans="68:68" customFormat="1">
      <c r="BP330238" s="90"/>
    </row>
    <row r="330239" spans="68:68" customFormat="1">
      <c r="BP330239" s="90"/>
    </row>
    <row r="330240" spans="68:68" customFormat="1">
      <c r="BP330240" s="90"/>
    </row>
    <row r="330241" spans="68:68" customFormat="1">
      <c r="BP330241" s="90"/>
    </row>
    <row r="330242" spans="68:68" customFormat="1">
      <c r="BP330242" s="90"/>
    </row>
    <row r="330243" spans="68:68" customFormat="1">
      <c r="BP330243" s="90"/>
    </row>
    <row r="330244" spans="68:68" customFormat="1">
      <c r="BP330244" s="90"/>
    </row>
    <row r="330245" spans="68:68" customFormat="1">
      <c r="BP330245" s="90"/>
    </row>
    <row r="330246" spans="68:68" customFormat="1">
      <c r="BP330246" s="90"/>
    </row>
    <row r="330247" spans="68:68" customFormat="1">
      <c r="BP330247" s="90"/>
    </row>
    <row r="330248" spans="68:68" customFormat="1">
      <c r="BP330248" s="90"/>
    </row>
    <row r="330249" spans="68:68" customFormat="1">
      <c r="BP330249" s="90"/>
    </row>
    <row r="330250" spans="68:68" customFormat="1">
      <c r="BP330250" s="90"/>
    </row>
    <row r="330251" spans="68:68" customFormat="1">
      <c r="BP330251" s="90"/>
    </row>
    <row r="330252" spans="68:68" customFormat="1">
      <c r="BP330252" s="90"/>
    </row>
    <row r="330253" spans="68:68" customFormat="1">
      <c r="BP330253" s="90"/>
    </row>
    <row r="330254" spans="68:68" customFormat="1">
      <c r="BP330254" s="90"/>
    </row>
    <row r="330255" spans="68:68" customFormat="1">
      <c r="BP330255" s="90"/>
    </row>
    <row r="330256" spans="68:68" customFormat="1">
      <c r="BP330256" s="90"/>
    </row>
    <row r="330257" spans="68:68" customFormat="1">
      <c r="BP330257" s="90"/>
    </row>
    <row r="330258" spans="68:68" customFormat="1">
      <c r="BP330258" s="90"/>
    </row>
    <row r="330259" spans="68:68" customFormat="1">
      <c r="BP330259" s="90"/>
    </row>
    <row r="330260" spans="68:68" customFormat="1">
      <c r="BP330260" s="90"/>
    </row>
    <row r="330261" spans="68:68" customFormat="1">
      <c r="BP330261" s="90"/>
    </row>
    <row r="330262" spans="68:68" customFormat="1">
      <c r="BP330262" s="90"/>
    </row>
    <row r="330263" spans="68:68" customFormat="1">
      <c r="BP330263" s="90"/>
    </row>
    <row r="330264" spans="68:68" customFormat="1">
      <c r="BP330264" s="90"/>
    </row>
    <row r="330265" spans="68:68" customFormat="1">
      <c r="BP330265" s="90"/>
    </row>
    <row r="330266" spans="68:68" customFormat="1">
      <c r="BP330266" s="90"/>
    </row>
    <row r="330267" spans="68:68" customFormat="1">
      <c r="BP330267" s="90"/>
    </row>
    <row r="330268" spans="68:68" customFormat="1">
      <c r="BP330268" s="90"/>
    </row>
    <row r="330269" spans="68:68" customFormat="1">
      <c r="BP330269" s="90"/>
    </row>
    <row r="330270" spans="68:68" customFormat="1">
      <c r="BP330270" s="90"/>
    </row>
    <row r="330271" spans="68:68" customFormat="1">
      <c r="BP330271" s="90"/>
    </row>
    <row r="330272" spans="68:68" customFormat="1">
      <c r="BP330272" s="90"/>
    </row>
    <row r="330273" spans="68:68" customFormat="1">
      <c r="BP330273" s="90"/>
    </row>
    <row r="330274" spans="68:68" customFormat="1">
      <c r="BP330274" s="90"/>
    </row>
    <row r="330275" spans="68:68" customFormat="1">
      <c r="BP330275" s="90"/>
    </row>
    <row r="330276" spans="68:68" customFormat="1">
      <c r="BP330276" s="90"/>
    </row>
    <row r="330277" spans="68:68" customFormat="1">
      <c r="BP330277" s="90"/>
    </row>
    <row r="330278" spans="68:68" customFormat="1">
      <c r="BP330278" s="90"/>
    </row>
    <row r="330279" spans="68:68" customFormat="1">
      <c r="BP330279" s="90"/>
    </row>
    <row r="330280" spans="68:68" customFormat="1">
      <c r="BP330280" s="90"/>
    </row>
    <row r="330281" spans="68:68" customFormat="1">
      <c r="BP330281" s="90"/>
    </row>
    <row r="330282" spans="68:68" customFormat="1">
      <c r="BP330282" s="90"/>
    </row>
    <row r="330283" spans="68:68" customFormat="1">
      <c r="BP330283" s="90"/>
    </row>
    <row r="330284" spans="68:68" customFormat="1">
      <c r="BP330284" s="90"/>
    </row>
    <row r="330285" spans="68:68" customFormat="1">
      <c r="BP330285" s="90"/>
    </row>
    <row r="330286" spans="68:68" customFormat="1">
      <c r="BP330286" s="90"/>
    </row>
    <row r="330287" spans="68:68" customFormat="1">
      <c r="BP330287" s="90"/>
    </row>
    <row r="330288" spans="68:68" customFormat="1">
      <c r="BP330288" s="90"/>
    </row>
    <row r="330289" spans="68:68" customFormat="1">
      <c r="BP330289" s="90"/>
    </row>
    <row r="330290" spans="68:68" customFormat="1">
      <c r="BP330290" s="90"/>
    </row>
    <row r="330291" spans="68:68" customFormat="1">
      <c r="BP330291" s="90"/>
    </row>
    <row r="330292" spans="68:68" customFormat="1">
      <c r="BP330292" s="90"/>
    </row>
    <row r="330293" spans="68:68" customFormat="1">
      <c r="BP330293" s="90"/>
    </row>
    <row r="330294" spans="68:68" customFormat="1">
      <c r="BP330294" s="90"/>
    </row>
    <row r="330295" spans="68:68" customFormat="1">
      <c r="BP330295" s="90"/>
    </row>
    <row r="330296" spans="68:68" customFormat="1">
      <c r="BP330296" s="90"/>
    </row>
    <row r="330297" spans="68:68" customFormat="1">
      <c r="BP330297" s="90"/>
    </row>
    <row r="330298" spans="68:68" customFormat="1">
      <c r="BP330298" s="90"/>
    </row>
    <row r="330299" spans="68:68" customFormat="1">
      <c r="BP330299" s="90"/>
    </row>
    <row r="330300" spans="68:68" customFormat="1">
      <c r="BP330300" s="90"/>
    </row>
    <row r="330301" spans="68:68" customFormat="1">
      <c r="BP330301" s="90"/>
    </row>
    <row r="330302" spans="68:68" customFormat="1">
      <c r="BP330302" s="90"/>
    </row>
    <row r="330303" spans="68:68" customFormat="1">
      <c r="BP330303" s="90"/>
    </row>
    <row r="330304" spans="68:68" customFormat="1">
      <c r="BP330304" s="90"/>
    </row>
    <row r="330305" spans="68:68" customFormat="1">
      <c r="BP330305" s="90"/>
    </row>
    <row r="330306" spans="68:68" customFormat="1">
      <c r="BP330306" s="90"/>
    </row>
    <row r="330307" spans="68:68" customFormat="1">
      <c r="BP330307" s="90"/>
    </row>
    <row r="330308" spans="68:68" customFormat="1">
      <c r="BP330308" s="90"/>
    </row>
    <row r="330309" spans="68:68" customFormat="1">
      <c r="BP330309" s="90"/>
    </row>
    <row r="330310" spans="68:68" customFormat="1">
      <c r="BP330310" s="90"/>
    </row>
    <row r="330311" spans="68:68" customFormat="1">
      <c r="BP330311" s="90"/>
    </row>
    <row r="330312" spans="68:68" customFormat="1">
      <c r="BP330312" s="90"/>
    </row>
    <row r="330313" spans="68:68" customFormat="1">
      <c r="BP330313" s="90"/>
    </row>
    <row r="330314" spans="68:68" customFormat="1">
      <c r="BP330314" s="90"/>
    </row>
    <row r="330315" spans="68:68" customFormat="1">
      <c r="BP330315" s="90"/>
    </row>
    <row r="330316" spans="68:68" customFormat="1">
      <c r="BP330316" s="90"/>
    </row>
    <row r="330317" spans="68:68" customFormat="1">
      <c r="BP330317" s="90"/>
    </row>
    <row r="330318" spans="68:68" customFormat="1">
      <c r="BP330318" s="90"/>
    </row>
    <row r="330319" spans="68:68" customFormat="1">
      <c r="BP330319" s="90"/>
    </row>
    <row r="330320" spans="68:68" customFormat="1">
      <c r="BP330320" s="90"/>
    </row>
    <row r="330321" spans="68:68" customFormat="1">
      <c r="BP330321" s="90"/>
    </row>
    <row r="330322" spans="68:68" customFormat="1">
      <c r="BP330322" s="90"/>
    </row>
    <row r="330323" spans="68:68" customFormat="1">
      <c r="BP330323" s="90"/>
    </row>
    <row r="330324" spans="68:68" customFormat="1">
      <c r="BP330324" s="90"/>
    </row>
    <row r="330325" spans="68:68" customFormat="1">
      <c r="BP330325" s="90"/>
    </row>
    <row r="330326" spans="68:68" customFormat="1">
      <c r="BP330326" s="90"/>
    </row>
    <row r="330327" spans="68:68" customFormat="1">
      <c r="BP330327" s="90"/>
    </row>
    <row r="330328" spans="68:68" customFormat="1">
      <c r="BP330328" s="90"/>
    </row>
    <row r="330329" spans="68:68" customFormat="1">
      <c r="BP330329" s="90"/>
    </row>
    <row r="330330" spans="68:68" customFormat="1">
      <c r="BP330330" s="90"/>
    </row>
    <row r="330331" spans="68:68" customFormat="1">
      <c r="BP330331" s="90"/>
    </row>
    <row r="330332" spans="68:68" customFormat="1">
      <c r="BP330332" s="90"/>
    </row>
    <row r="330333" spans="68:68" customFormat="1">
      <c r="BP330333" s="90"/>
    </row>
    <row r="330334" spans="68:68" customFormat="1">
      <c r="BP330334" s="90"/>
    </row>
    <row r="330335" spans="68:68" customFormat="1">
      <c r="BP330335" s="90"/>
    </row>
    <row r="330336" spans="68:68" customFormat="1">
      <c r="BP330336" s="90"/>
    </row>
    <row r="330337" spans="68:68" customFormat="1">
      <c r="BP330337" s="90"/>
    </row>
    <row r="330338" spans="68:68" customFormat="1">
      <c r="BP330338" s="90"/>
    </row>
    <row r="330339" spans="68:68" customFormat="1">
      <c r="BP330339" s="90"/>
    </row>
    <row r="330340" spans="68:68" customFormat="1">
      <c r="BP330340" s="90"/>
    </row>
    <row r="330341" spans="68:68" customFormat="1">
      <c r="BP330341" s="90"/>
    </row>
    <row r="330342" spans="68:68" customFormat="1">
      <c r="BP330342" s="90"/>
    </row>
    <row r="330343" spans="68:68" customFormat="1">
      <c r="BP330343" s="90"/>
    </row>
    <row r="330344" spans="68:68" customFormat="1">
      <c r="BP330344" s="90"/>
    </row>
    <row r="330345" spans="68:68" customFormat="1">
      <c r="BP330345" s="90"/>
    </row>
    <row r="330346" spans="68:68" customFormat="1">
      <c r="BP330346" s="90"/>
    </row>
    <row r="330347" spans="68:68" customFormat="1">
      <c r="BP330347" s="90"/>
    </row>
    <row r="330348" spans="68:68" customFormat="1">
      <c r="BP330348" s="90"/>
    </row>
    <row r="330349" spans="68:68" customFormat="1">
      <c r="BP330349" s="90"/>
    </row>
    <row r="330350" spans="68:68" customFormat="1">
      <c r="BP330350" s="90"/>
    </row>
    <row r="330351" spans="68:68" customFormat="1">
      <c r="BP330351" s="90"/>
    </row>
    <row r="330352" spans="68:68" customFormat="1">
      <c r="BP330352" s="90"/>
    </row>
    <row r="330353" spans="68:68" customFormat="1">
      <c r="BP330353" s="90"/>
    </row>
    <row r="330354" spans="68:68" customFormat="1">
      <c r="BP330354" s="90"/>
    </row>
    <row r="330355" spans="68:68" customFormat="1">
      <c r="BP330355" s="90"/>
    </row>
    <row r="330356" spans="68:68" customFormat="1">
      <c r="BP330356" s="90"/>
    </row>
    <row r="330357" spans="68:68" customFormat="1">
      <c r="BP330357" s="90"/>
    </row>
    <row r="330358" spans="68:68" customFormat="1">
      <c r="BP330358" s="90"/>
    </row>
    <row r="330359" spans="68:68" customFormat="1">
      <c r="BP330359" s="90"/>
    </row>
    <row r="330360" spans="68:68" customFormat="1">
      <c r="BP330360" s="90"/>
    </row>
    <row r="330361" spans="68:68" customFormat="1">
      <c r="BP330361" s="90"/>
    </row>
    <row r="330362" spans="68:68" customFormat="1">
      <c r="BP330362" s="90"/>
    </row>
    <row r="330363" spans="68:68" customFormat="1">
      <c r="BP330363" s="90"/>
    </row>
    <row r="330364" spans="68:68" customFormat="1">
      <c r="BP330364" s="90"/>
    </row>
    <row r="330365" spans="68:68" customFormat="1">
      <c r="BP330365" s="90"/>
    </row>
    <row r="330366" spans="68:68" customFormat="1">
      <c r="BP330366" s="90"/>
    </row>
    <row r="330367" spans="68:68" customFormat="1">
      <c r="BP330367" s="90"/>
    </row>
    <row r="330368" spans="68:68" customFormat="1">
      <c r="BP330368" s="90"/>
    </row>
    <row r="330369" spans="68:68" customFormat="1">
      <c r="BP330369" s="90"/>
    </row>
    <row r="330370" spans="68:68" customFormat="1">
      <c r="BP330370" s="90"/>
    </row>
    <row r="330371" spans="68:68" customFormat="1">
      <c r="BP330371" s="90"/>
    </row>
    <row r="330372" spans="68:68" customFormat="1">
      <c r="BP330372" s="90"/>
    </row>
    <row r="330373" spans="68:68" customFormat="1">
      <c r="BP330373" s="90"/>
    </row>
    <row r="330374" spans="68:68" customFormat="1">
      <c r="BP330374" s="90"/>
    </row>
    <row r="330375" spans="68:68" customFormat="1">
      <c r="BP330375" s="90"/>
    </row>
    <row r="330376" spans="68:68" customFormat="1">
      <c r="BP330376" s="90"/>
    </row>
    <row r="330377" spans="68:68" customFormat="1">
      <c r="BP330377" s="90"/>
    </row>
    <row r="330378" spans="68:68" customFormat="1">
      <c r="BP330378" s="90"/>
    </row>
    <row r="330379" spans="68:68" customFormat="1">
      <c r="BP330379" s="90"/>
    </row>
    <row r="330380" spans="68:68" customFormat="1">
      <c r="BP330380" s="90"/>
    </row>
    <row r="330381" spans="68:68" customFormat="1">
      <c r="BP330381" s="90"/>
    </row>
    <row r="330382" spans="68:68" customFormat="1">
      <c r="BP330382" s="90"/>
    </row>
    <row r="330383" spans="68:68" customFormat="1">
      <c r="BP330383" s="90"/>
    </row>
    <row r="330384" spans="68:68" customFormat="1">
      <c r="BP330384" s="90"/>
    </row>
    <row r="330385" spans="68:68" customFormat="1">
      <c r="BP330385" s="90"/>
    </row>
    <row r="330386" spans="68:68" customFormat="1">
      <c r="BP330386" s="90"/>
    </row>
    <row r="330387" spans="68:68" customFormat="1">
      <c r="BP330387" s="90"/>
    </row>
    <row r="330388" spans="68:68" customFormat="1">
      <c r="BP330388" s="90"/>
    </row>
    <row r="330389" spans="68:68" customFormat="1">
      <c r="BP330389" s="90"/>
    </row>
    <row r="330390" spans="68:68" customFormat="1">
      <c r="BP330390" s="90"/>
    </row>
    <row r="330391" spans="68:68" customFormat="1">
      <c r="BP330391" s="90"/>
    </row>
    <row r="330392" spans="68:68" customFormat="1">
      <c r="BP330392" s="90"/>
    </row>
    <row r="330393" spans="68:68" customFormat="1">
      <c r="BP330393" s="90"/>
    </row>
    <row r="330394" spans="68:68" customFormat="1">
      <c r="BP330394" s="90"/>
    </row>
    <row r="330395" spans="68:68" customFormat="1">
      <c r="BP330395" s="90"/>
    </row>
    <row r="330396" spans="68:68" customFormat="1">
      <c r="BP330396" s="90"/>
    </row>
    <row r="330397" spans="68:68" customFormat="1">
      <c r="BP330397" s="90"/>
    </row>
    <row r="330398" spans="68:68" customFormat="1">
      <c r="BP330398" s="90"/>
    </row>
    <row r="330399" spans="68:68" customFormat="1">
      <c r="BP330399" s="90"/>
    </row>
    <row r="330400" spans="68:68" customFormat="1">
      <c r="BP330400" s="90"/>
    </row>
    <row r="330401" spans="68:68" customFormat="1">
      <c r="BP330401" s="90"/>
    </row>
    <row r="330402" spans="68:68" customFormat="1">
      <c r="BP330402" s="90"/>
    </row>
    <row r="330403" spans="68:68" customFormat="1">
      <c r="BP330403" s="90"/>
    </row>
    <row r="330404" spans="68:68" customFormat="1">
      <c r="BP330404" s="90"/>
    </row>
    <row r="330405" spans="68:68" customFormat="1">
      <c r="BP330405" s="90"/>
    </row>
    <row r="330406" spans="68:68" customFormat="1">
      <c r="BP330406" s="90"/>
    </row>
    <row r="330407" spans="68:68" customFormat="1">
      <c r="BP330407" s="90"/>
    </row>
    <row r="330408" spans="68:68" customFormat="1">
      <c r="BP330408" s="90"/>
    </row>
    <row r="330409" spans="68:68" customFormat="1">
      <c r="BP330409" s="90"/>
    </row>
    <row r="330410" spans="68:68" customFormat="1">
      <c r="BP330410" s="90"/>
    </row>
    <row r="330411" spans="68:68" customFormat="1">
      <c r="BP330411" s="90"/>
    </row>
    <row r="330412" spans="68:68" customFormat="1">
      <c r="BP330412" s="90"/>
    </row>
    <row r="330413" spans="68:68" customFormat="1">
      <c r="BP330413" s="90"/>
    </row>
    <row r="330414" spans="68:68" customFormat="1">
      <c r="BP330414" s="90"/>
    </row>
    <row r="330415" spans="68:68" customFormat="1">
      <c r="BP330415" s="90"/>
    </row>
    <row r="330416" spans="68:68" customFormat="1">
      <c r="BP330416" s="90"/>
    </row>
    <row r="330417" spans="68:68" customFormat="1">
      <c r="BP330417" s="90"/>
    </row>
    <row r="330418" spans="68:68" customFormat="1">
      <c r="BP330418" s="90"/>
    </row>
    <row r="330419" spans="68:68" customFormat="1">
      <c r="BP330419" s="90"/>
    </row>
    <row r="330420" spans="68:68" customFormat="1">
      <c r="BP330420" s="90"/>
    </row>
    <row r="330421" spans="68:68" customFormat="1">
      <c r="BP330421" s="90"/>
    </row>
    <row r="330422" spans="68:68" customFormat="1">
      <c r="BP330422" s="90"/>
    </row>
    <row r="330423" spans="68:68" customFormat="1">
      <c r="BP330423" s="90"/>
    </row>
    <row r="330424" spans="68:68" customFormat="1">
      <c r="BP330424" s="90"/>
    </row>
    <row r="330425" spans="68:68" customFormat="1">
      <c r="BP330425" s="90"/>
    </row>
    <row r="330426" spans="68:68" customFormat="1">
      <c r="BP330426" s="90"/>
    </row>
    <row r="330427" spans="68:68" customFormat="1">
      <c r="BP330427" s="90"/>
    </row>
    <row r="330428" spans="68:68" customFormat="1">
      <c r="BP330428" s="90"/>
    </row>
    <row r="330429" spans="68:68" customFormat="1">
      <c r="BP330429" s="90"/>
    </row>
    <row r="330430" spans="68:68" customFormat="1">
      <c r="BP330430" s="90"/>
    </row>
    <row r="330431" spans="68:68" customFormat="1">
      <c r="BP330431" s="90"/>
    </row>
    <row r="330432" spans="68:68" customFormat="1">
      <c r="BP330432" s="90"/>
    </row>
    <row r="330433" spans="68:68" customFormat="1">
      <c r="BP330433" s="90"/>
    </row>
    <row r="330434" spans="68:68" customFormat="1">
      <c r="BP330434" s="90"/>
    </row>
    <row r="330435" spans="68:68" customFormat="1">
      <c r="BP330435" s="90"/>
    </row>
    <row r="330436" spans="68:68" customFormat="1">
      <c r="BP330436" s="90"/>
    </row>
    <row r="330437" spans="68:68" customFormat="1">
      <c r="BP330437" s="90"/>
    </row>
    <row r="330438" spans="68:68" customFormat="1">
      <c r="BP330438" s="90"/>
    </row>
    <row r="330439" spans="68:68" customFormat="1">
      <c r="BP330439" s="90"/>
    </row>
    <row r="330440" spans="68:68" customFormat="1">
      <c r="BP330440" s="90"/>
    </row>
    <row r="330441" spans="68:68" customFormat="1">
      <c r="BP330441" s="90"/>
    </row>
    <row r="330442" spans="68:68" customFormat="1">
      <c r="BP330442" s="90"/>
    </row>
    <row r="330443" spans="68:68" customFormat="1">
      <c r="BP330443" s="90"/>
    </row>
    <row r="330444" spans="68:68" customFormat="1">
      <c r="BP330444" s="90"/>
    </row>
    <row r="330445" spans="68:68" customFormat="1">
      <c r="BP330445" s="90"/>
    </row>
    <row r="330446" spans="68:68" customFormat="1">
      <c r="BP330446" s="90"/>
    </row>
    <row r="330447" spans="68:68" customFormat="1">
      <c r="BP330447" s="90"/>
    </row>
    <row r="330448" spans="68:68" customFormat="1">
      <c r="BP330448" s="90"/>
    </row>
    <row r="330449" spans="68:68" customFormat="1">
      <c r="BP330449" s="90"/>
    </row>
    <row r="330450" spans="68:68" customFormat="1">
      <c r="BP330450" s="90"/>
    </row>
    <row r="330451" spans="68:68" customFormat="1">
      <c r="BP330451" s="90"/>
    </row>
    <row r="330452" spans="68:68" customFormat="1">
      <c r="BP330452" s="90"/>
    </row>
    <row r="330453" spans="68:68" customFormat="1">
      <c r="BP330453" s="90"/>
    </row>
    <row r="330454" spans="68:68" customFormat="1">
      <c r="BP330454" s="90"/>
    </row>
    <row r="330455" spans="68:68" customFormat="1">
      <c r="BP330455" s="90"/>
    </row>
    <row r="330456" spans="68:68" customFormat="1">
      <c r="BP330456" s="90"/>
    </row>
    <row r="330457" spans="68:68" customFormat="1">
      <c r="BP330457" s="90"/>
    </row>
    <row r="330458" spans="68:68" customFormat="1">
      <c r="BP330458" s="90"/>
    </row>
    <row r="330459" spans="68:68" customFormat="1">
      <c r="BP330459" s="90"/>
    </row>
    <row r="330460" spans="68:68" customFormat="1">
      <c r="BP330460" s="90"/>
    </row>
    <row r="330461" spans="68:68" customFormat="1">
      <c r="BP330461" s="90"/>
    </row>
    <row r="330462" spans="68:68" customFormat="1">
      <c r="BP330462" s="90"/>
    </row>
    <row r="330463" spans="68:68" customFormat="1">
      <c r="BP330463" s="90"/>
    </row>
    <row r="330464" spans="68:68" customFormat="1">
      <c r="BP330464" s="90"/>
    </row>
    <row r="330465" spans="68:68" customFormat="1">
      <c r="BP330465" s="90"/>
    </row>
    <row r="330466" spans="68:68" customFormat="1">
      <c r="BP330466" s="90"/>
    </row>
    <row r="330467" spans="68:68" customFormat="1">
      <c r="BP330467" s="90"/>
    </row>
    <row r="330468" spans="68:68" customFormat="1">
      <c r="BP330468" s="90"/>
    </row>
    <row r="330469" spans="68:68" customFormat="1">
      <c r="BP330469" s="90"/>
    </row>
    <row r="330470" spans="68:68" customFormat="1">
      <c r="BP330470" s="90"/>
    </row>
    <row r="330471" spans="68:68" customFormat="1">
      <c r="BP330471" s="90"/>
    </row>
    <row r="330472" spans="68:68" customFormat="1">
      <c r="BP330472" s="90"/>
    </row>
    <row r="330473" spans="68:68" customFormat="1">
      <c r="BP330473" s="90"/>
    </row>
    <row r="330474" spans="68:68" customFormat="1">
      <c r="BP330474" s="90"/>
    </row>
    <row r="330475" spans="68:68" customFormat="1">
      <c r="BP330475" s="90"/>
    </row>
    <row r="330476" spans="68:68" customFormat="1">
      <c r="BP330476" s="90"/>
    </row>
    <row r="330477" spans="68:68" customFormat="1">
      <c r="BP330477" s="90"/>
    </row>
    <row r="330478" spans="68:68" customFormat="1">
      <c r="BP330478" s="90"/>
    </row>
    <row r="330479" spans="68:68" customFormat="1">
      <c r="BP330479" s="90"/>
    </row>
    <row r="330480" spans="68:68" customFormat="1">
      <c r="BP330480" s="90"/>
    </row>
    <row r="330481" spans="68:68" customFormat="1">
      <c r="BP330481" s="90"/>
    </row>
    <row r="330482" spans="68:68" customFormat="1">
      <c r="BP330482" s="90"/>
    </row>
    <row r="330483" spans="68:68" customFormat="1">
      <c r="BP330483" s="90"/>
    </row>
    <row r="330484" spans="68:68" customFormat="1">
      <c r="BP330484" s="90"/>
    </row>
    <row r="330485" spans="68:68" customFormat="1">
      <c r="BP330485" s="90"/>
    </row>
    <row r="330486" spans="68:68" customFormat="1">
      <c r="BP330486" s="90"/>
    </row>
    <row r="330487" spans="68:68" customFormat="1">
      <c r="BP330487" s="90"/>
    </row>
    <row r="330488" spans="68:68" customFormat="1">
      <c r="BP330488" s="90"/>
    </row>
    <row r="330489" spans="68:68" customFormat="1">
      <c r="BP330489" s="90"/>
    </row>
    <row r="330490" spans="68:68" customFormat="1">
      <c r="BP330490" s="90"/>
    </row>
    <row r="330491" spans="68:68" customFormat="1">
      <c r="BP330491" s="90"/>
    </row>
    <row r="330492" spans="68:68" customFormat="1">
      <c r="BP330492" s="90"/>
    </row>
    <row r="330493" spans="68:68" customFormat="1">
      <c r="BP330493" s="90"/>
    </row>
    <row r="330494" spans="68:68" customFormat="1">
      <c r="BP330494" s="90"/>
    </row>
    <row r="330495" spans="68:68" customFormat="1">
      <c r="BP330495" s="90"/>
    </row>
    <row r="330496" spans="68:68" customFormat="1">
      <c r="BP330496" s="90"/>
    </row>
    <row r="330497" spans="68:68" customFormat="1">
      <c r="BP330497" s="90"/>
    </row>
    <row r="330498" spans="68:68" customFormat="1">
      <c r="BP330498" s="90"/>
    </row>
    <row r="330499" spans="68:68" customFormat="1">
      <c r="BP330499" s="90"/>
    </row>
    <row r="330500" spans="68:68" customFormat="1">
      <c r="BP330500" s="90"/>
    </row>
    <row r="330501" spans="68:68" customFormat="1">
      <c r="BP330501" s="90"/>
    </row>
    <row r="330502" spans="68:68" customFormat="1">
      <c r="BP330502" s="90"/>
    </row>
    <row r="330503" spans="68:68" customFormat="1">
      <c r="BP330503" s="90"/>
    </row>
    <row r="330504" spans="68:68" customFormat="1">
      <c r="BP330504" s="90"/>
    </row>
    <row r="330505" spans="68:68" customFormat="1">
      <c r="BP330505" s="90"/>
    </row>
    <row r="330506" spans="68:68" customFormat="1">
      <c r="BP330506" s="90"/>
    </row>
    <row r="330507" spans="68:68" customFormat="1">
      <c r="BP330507" s="90"/>
    </row>
    <row r="330508" spans="68:68" customFormat="1">
      <c r="BP330508" s="90"/>
    </row>
    <row r="330509" spans="68:68" customFormat="1">
      <c r="BP330509" s="90"/>
    </row>
    <row r="330510" spans="68:68" customFormat="1">
      <c r="BP330510" s="90"/>
    </row>
    <row r="330511" spans="68:68" customFormat="1">
      <c r="BP330511" s="90"/>
    </row>
    <row r="330512" spans="68:68" customFormat="1">
      <c r="BP330512" s="90"/>
    </row>
    <row r="330513" spans="68:68" customFormat="1">
      <c r="BP330513" s="90"/>
    </row>
    <row r="330514" spans="68:68" customFormat="1">
      <c r="BP330514" s="90"/>
    </row>
    <row r="330515" spans="68:68" customFormat="1">
      <c r="BP330515" s="90"/>
    </row>
    <row r="330516" spans="68:68" customFormat="1">
      <c r="BP330516" s="90"/>
    </row>
    <row r="330517" spans="68:68" customFormat="1">
      <c r="BP330517" s="90"/>
    </row>
    <row r="330518" spans="68:68" customFormat="1">
      <c r="BP330518" s="90"/>
    </row>
    <row r="330519" spans="68:68" customFormat="1">
      <c r="BP330519" s="90"/>
    </row>
    <row r="330520" spans="68:68" customFormat="1">
      <c r="BP330520" s="90"/>
    </row>
    <row r="330521" spans="68:68" customFormat="1">
      <c r="BP330521" s="90"/>
    </row>
    <row r="330522" spans="68:68" customFormat="1">
      <c r="BP330522" s="90"/>
    </row>
    <row r="330523" spans="68:68" customFormat="1">
      <c r="BP330523" s="90"/>
    </row>
    <row r="330524" spans="68:68" customFormat="1">
      <c r="BP330524" s="90"/>
    </row>
    <row r="330525" spans="68:68" customFormat="1">
      <c r="BP330525" s="90"/>
    </row>
    <row r="330526" spans="68:68" customFormat="1">
      <c r="BP330526" s="90"/>
    </row>
    <row r="330527" spans="68:68" customFormat="1">
      <c r="BP330527" s="90"/>
    </row>
    <row r="330528" spans="68:68" customFormat="1">
      <c r="BP330528" s="90"/>
    </row>
    <row r="330529" spans="68:68" customFormat="1">
      <c r="BP330529" s="90"/>
    </row>
    <row r="330530" spans="68:68" customFormat="1">
      <c r="BP330530" s="90"/>
    </row>
    <row r="330531" spans="68:68" customFormat="1">
      <c r="BP330531" s="90"/>
    </row>
    <row r="330532" spans="68:68" customFormat="1">
      <c r="BP330532" s="90"/>
    </row>
    <row r="330533" spans="68:68" customFormat="1">
      <c r="BP330533" s="90"/>
    </row>
    <row r="330534" spans="68:68" customFormat="1">
      <c r="BP330534" s="90"/>
    </row>
    <row r="330535" spans="68:68" customFormat="1">
      <c r="BP330535" s="90"/>
    </row>
    <row r="330536" spans="68:68" customFormat="1">
      <c r="BP330536" s="90"/>
    </row>
    <row r="330537" spans="68:68" customFormat="1">
      <c r="BP330537" s="90"/>
    </row>
    <row r="330538" spans="68:68" customFormat="1">
      <c r="BP330538" s="90"/>
    </row>
    <row r="330539" spans="68:68" customFormat="1">
      <c r="BP330539" s="90"/>
    </row>
    <row r="330540" spans="68:68" customFormat="1">
      <c r="BP330540" s="90"/>
    </row>
    <row r="330541" spans="68:68" customFormat="1">
      <c r="BP330541" s="90"/>
    </row>
    <row r="330542" spans="68:68" customFormat="1">
      <c r="BP330542" s="90"/>
    </row>
    <row r="330543" spans="68:68" customFormat="1">
      <c r="BP330543" s="90"/>
    </row>
    <row r="330544" spans="68:68" customFormat="1">
      <c r="BP330544" s="90"/>
    </row>
    <row r="330545" spans="68:68" customFormat="1">
      <c r="BP330545" s="90"/>
    </row>
    <row r="330546" spans="68:68" customFormat="1">
      <c r="BP330546" s="90"/>
    </row>
    <row r="330547" spans="68:68" customFormat="1">
      <c r="BP330547" s="90"/>
    </row>
    <row r="330548" spans="68:68" customFormat="1">
      <c r="BP330548" s="90"/>
    </row>
    <row r="330549" spans="68:68" customFormat="1">
      <c r="BP330549" s="90"/>
    </row>
    <row r="330550" spans="68:68" customFormat="1">
      <c r="BP330550" s="90"/>
    </row>
    <row r="330551" spans="68:68" customFormat="1">
      <c r="BP330551" s="90"/>
    </row>
    <row r="330552" spans="68:68" customFormat="1">
      <c r="BP330552" s="90"/>
    </row>
    <row r="330553" spans="68:68" customFormat="1">
      <c r="BP330553" s="90"/>
    </row>
    <row r="330554" spans="68:68" customFormat="1">
      <c r="BP330554" s="90"/>
    </row>
    <row r="330555" spans="68:68" customFormat="1">
      <c r="BP330555" s="90"/>
    </row>
    <row r="330556" spans="68:68" customFormat="1">
      <c r="BP330556" s="90"/>
    </row>
    <row r="330557" spans="68:68" customFormat="1">
      <c r="BP330557" s="90"/>
    </row>
    <row r="330558" spans="68:68" customFormat="1">
      <c r="BP330558" s="90"/>
    </row>
    <row r="330559" spans="68:68" customFormat="1">
      <c r="BP330559" s="90"/>
    </row>
    <row r="330560" spans="68:68" customFormat="1">
      <c r="BP330560" s="90"/>
    </row>
    <row r="330561" spans="68:68" customFormat="1">
      <c r="BP330561" s="90"/>
    </row>
    <row r="330562" spans="68:68" customFormat="1">
      <c r="BP330562" s="90"/>
    </row>
    <row r="330563" spans="68:68" customFormat="1">
      <c r="BP330563" s="90"/>
    </row>
    <row r="330564" spans="68:68" customFormat="1">
      <c r="BP330564" s="90"/>
    </row>
    <row r="330565" spans="68:68" customFormat="1">
      <c r="BP330565" s="90"/>
    </row>
    <row r="330566" spans="68:68" customFormat="1">
      <c r="BP330566" s="90"/>
    </row>
    <row r="330567" spans="68:68" customFormat="1">
      <c r="BP330567" s="90"/>
    </row>
    <row r="330568" spans="68:68" customFormat="1">
      <c r="BP330568" s="90"/>
    </row>
    <row r="330569" spans="68:68" customFormat="1">
      <c r="BP330569" s="90"/>
    </row>
    <row r="330570" spans="68:68" customFormat="1">
      <c r="BP330570" s="90"/>
    </row>
    <row r="330571" spans="68:68" customFormat="1">
      <c r="BP330571" s="90"/>
    </row>
    <row r="330572" spans="68:68" customFormat="1">
      <c r="BP330572" s="90"/>
    </row>
    <row r="330573" spans="68:68" customFormat="1">
      <c r="BP330573" s="90"/>
    </row>
    <row r="330574" spans="68:68" customFormat="1">
      <c r="BP330574" s="90"/>
    </row>
    <row r="330575" spans="68:68" customFormat="1">
      <c r="BP330575" s="90"/>
    </row>
    <row r="330576" spans="68:68" customFormat="1">
      <c r="BP330576" s="90"/>
    </row>
    <row r="330577" spans="68:68" customFormat="1">
      <c r="BP330577" s="90"/>
    </row>
    <row r="330578" spans="68:68" customFormat="1">
      <c r="BP330578" s="90"/>
    </row>
    <row r="330579" spans="68:68" customFormat="1">
      <c r="BP330579" s="90"/>
    </row>
    <row r="330580" spans="68:68" customFormat="1">
      <c r="BP330580" s="90"/>
    </row>
    <row r="330581" spans="68:68" customFormat="1">
      <c r="BP330581" s="90"/>
    </row>
    <row r="330582" spans="68:68" customFormat="1">
      <c r="BP330582" s="90"/>
    </row>
    <row r="330583" spans="68:68" customFormat="1">
      <c r="BP330583" s="90"/>
    </row>
    <row r="330584" spans="68:68" customFormat="1">
      <c r="BP330584" s="90"/>
    </row>
    <row r="330585" spans="68:68" customFormat="1">
      <c r="BP330585" s="90"/>
    </row>
    <row r="330586" spans="68:68" customFormat="1">
      <c r="BP330586" s="90"/>
    </row>
    <row r="330587" spans="68:68" customFormat="1">
      <c r="BP330587" s="90"/>
    </row>
    <row r="330588" spans="68:68" customFormat="1">
      <c r="BP330588" s="90"/>
    </row>
    <row r="330589" spans="68:68" customFormat="1">
      <c r="BP330589" s="90"/>
    </row>
    <row r="330590" spans="68:68" customFormat="1">
      <c r="BP330590" s="90"/>
    </row>
    <row r="330591" spans="68:68" customFormat="1">
      <c r="BP330591" s="90"/>
    </row>
    <row r="330592" spans="68:68" customFormat="1">
      <c r="BP330592" s="90"/>
    </row>
    <row r="330593" spans="68:68" customFormat="1">
      <c r="BP330593" s="90"/>
    </row>
    <row r="330594" spans="68:68" customFormat="1">
      <c r="BP330594" s="90"/>
    </row>
    <row r="330595" spans="68:68" customFormat="1">
      <c r="BP330595" s="90"/>
    </row>
    <row r="330596" spans="68:68" customFormat="1">
      <c r="BP330596" s="90"/>
    </row>
    <row r="330597" spans="68:68" customFormat="1">
      <c r="BP330597" s="90"/>
    </row>
    <row r="330598" spans="68:68" customFormat="1">
      <c r="BP330598" s="90"/>
    </row>
    <row r="330599" spans="68:68" customFormat="1">
      <c r="BP330599" s="90"/>
    </row>
    <row r="330600" spans="68:68" customFormat="1">
      <c r="BP330600" s="90"/>
    </row>
    <row r="330601" spans="68:68" customFormat="1">
      <c r="BP330601" s="90"/>
    </row>
    <row r="330602" spans="68:68" customFormat="1">
      <c r="BP330602" s="90"/>
    </row>
    <row r="330603" spans="68:68" customFormat="1">
      <c r="BP330603" s="90"/>
    </row>
    <row r="330604" spans="68:68" customFormat="1">
      <c r="BP330604" s="90"/>
    </row>
    <row r="330605" spans="68:68" customFormat="1">
      <c r="BP330605" s="90"/>
    </row>
    <row r="330606" spans="68:68" customFormat="1">
      <c r="BP330606" s="90"/>
    </row>
    <row r="330607" spans="68:68" customFormat="1">
      <c r="BP330607" s="90"/>
    </row>
    <row r="330608" spans="68:68" customFormat="1">
      <c r="BP330608" s="90"/>
    </row>
    <row r="330609" spans="68:68" customFormat="1">
      <c r="BP330609" s="90"/>
    </row>
    <row r="330610" spans="68:68" customFormat="1">
      <c r="BP330610" s="90"/>
    </row>
    <row r="330611" spans="68:68" customFormat="1">
      <c r="BP330611" s="90"/>
    </row>
    <row r="330612" spans="68:68" customFormat="1">
      <c r="BP330612" s="90"/>
    </row>
    <row r="330613" spans="68:68" customFormat="1">
      <c r="BP330613" s="90"/>
    </row>
    <row r="330614" spans="68:68" customFormat="1">
      <c r="BP330614" s="90"/>
    </row>
    <row r="330615" spans="68:68" customFormat="1">
      <c r="BP330615" s="90"/>
    </row>
    <row r="330616" spans="68:68" customFormat="1">
      <c r="BP330616" s="90"/>
    </row>
    <row r="330617" spans="68:68" customFormat="1">
      <c r="BP330617" s="90"/>
    </row>
    <row r="330618" spans="68:68" customFormat="1">
      <c r="BP330618" s="90"/>
    </row>
    <row r="330619" spans="68:68" customFormat="1">
      <c r="BP330619" s="90"/>
    </row>
    <row r="330620" spans="68:68" customFormat="1">
      <c r="BP330620" s="90"/>
    </row>
    <row r="330621" spans="68:68" customFormat="1">
      <c r="BP330621" s="90"/>
    </row>
    <row r="330622" spans="68:68" customFormat="1">
      <c r="BP330622" s="90"/>
    </row>
    <row r="330623" spans="68:68" customFormat="1">
      <c r="BP330623" s="90"/>
    </row>
    <row r="330624" spans="68:68" customFormat="1">
      <c r="BP330624" s="90"/>
    </row>
    <row r="330625" spans="68:68" customFormat="1">
      <c r="BP330625" s="90"/>
    </row>
    <row r="330626" spans="68:68" customFormat="1">
      <c r="BP330626" s="90"/>
    </row>
    <row r="330627" spans="68:68" customFormat="1">
      <c r="BP330627" s="90"/>
    </row>
    <row r="330628" spans="68:68" customFormat="1">
      <c r="BP330628" s="90"/>
    </row>
    <row r="330629" spans="68:68" customFormat="1">
      <c r="BP330629" s="90"/>
    </row>
    <row r="330630" spans="68:68" customFormat="1">
      <c r="BP330630" s="90"/>
    </row>
    <row r="330631" spans="68:68" customFormat="1">
      <c r="BP330631" s="90"/>
    </row>
    <row r="330632" spans="68:68" customFormat="1">
      <c r="BP330632" s="90"/>
    </row>
    <row r="330633" spans="68:68" customFormat="1">
      <c r="BP330633" s="90"/>
    </row>
    <row r="330634" spans="68:68" customFormat="1">
      <c r="BP330634" s="90"/>
    </row>
    <row r="330635" spans="68:68" customFormat="1">
      <c r="BP330635" s="90"/>
    </row>
    <row r="330636" spans="68:68" customFormat="1">
      <c r="BP330636" s="90"/>
    </row>
    <row r="330637" spans="68:68" customFormat="1">
      <c r="BP330637" s="90"/>
    </row>
    <row r="330638" spans="68:68" customFormat="1">
      <c r="BP330638" s="90"/>
    </row>
    <row r="330639" spans="68:68" customFormat="1">
      <c r="BP330639" s="90"/>
    </row>
    <row r="330640" spans="68:68" customFormat="1">
      <c r="BP330640" s="90"/>
    </row>
    <row r="330641" spans="68:68" customFormat="1">
      <c r="BP330641" s="90"/>
    </row>
    <row r="330642" spans="68:68" customFormat="1">
      <c r="BP330642" s="90"/>
    </row>
    <row r="330643" spans="68:68" customFormat="1">
      <c r="BP330643" s="90"/>
    </row>
    <row r="330644" spans="68:68" customFormat="1">
      <c r="BP330644" s="90"/>
    </row>
    <row r="330645" spans="68:68" customFormat="1">
      <c r="BP330645" s="90"/>
    </row>
    <row r="330646" spans="68:68" customFormat="1">
      <c r="BP330646" s="90"/>
    </row>
    <row r="330647" spans="68:68" customFormat="1">
      <c r="BP330647" s="90"/>
    </row>
    <row r="330648" spans="68:68" customFormat="1">
      <c r="BP330648" s="90"/>
    </row>
    <row r="330649" spans="68:68" customFormat="1">
      <c r="BP330649" s="90"/>
    </row>
    <row r="330650" spans="68:68" customFormat="1">
      <c r="BP330650" s="90"/>
    </row>
    <row r="330651" spans="68:68" customFormat="1">
      <c r="BP330651" s="90"/>
    </row>
    <row r="330652" spans="68:68" customFormat="1">
      <c r="BP330652" s="90"/>
    </row>
    <row r="330653" spans="68:68" customFormat="1">
      <c r="BP330653" s="90"/>
    </row>
    <row r="330654" spans="68:68" customFormat="1">
      <c r="BP330654" s="90"/>
    </row>
    <row r="330655" spans="68:68" customFormat="1">
      <c r="BP330655" s="90"/>
    </row>
    <row r="330656" spans="68:68" customFormat="1">
      <c r="BP330656" s="90"/>
    </row>
    <row r="330657" spans="68:68" customFormat="1">
      <c r="BP330657" s="90"/>
    </row>
    <row r="330658" spans="68:68" customFormat="1">
      <c r="BP330658" s="90"/>
    </row>
    <row r="330659" spans="68:68" customFormat="1">
      <c r="BP330659" s="90"/>
    </row>
    <row r="330660" spans="68:68" customFormat="1">
      <c r="BP330660" s="90"/>
    </row>
    <row r="330661" spans="68:68" customFormat="1">
      <c r="BP330661" s="90"/>
    </row>
    <row r="330662" spans="68:68" customFormat="1">
      <c r="BP330662" s="90"/>
    </row>
    <row r="330663" spans="68:68" customFormat="1">
      <c r="BP330663" s="90"/>
    </row>
    <row r="330664" spans="68:68" customFormat="1">
      <c r="BP330664" s="90"/>
    </row>
    <row r="330665" spans="68:68" customFormat="1">
      <c r="BP330665" s="90"/>
    </row>
    <row r="330666" spans="68:68" customFormat="1">
      <c r="BP330666" s="90"/>
    </row>
    <row r="330667" spans="68:68" customFormat="1">
      <c r="BP330667" s="90"/>
    </row>
    <row r="330668" spans="68:68" customFormat="1">
      <c r="BP330668" s="90"/>
    </row>
    <row r="330669" spans="68:68" customFormat="1">
      <c r="BP330669" s="90"/>
    </row>
    <row r="330670" spans="68:68" customFormat="1">
      <c r="BP330670" s="90"/>
    </row>
    <row r="330671" spans="68:68" customFormat="1">
      <c r="BP330671" s="90"/>
    </row>
    <row r="330672" spans="68:68" customFormat="1">
      <c r="BP330672" s="90"/>
    </row>
    <row r="330673" spans="68:68" customFormat="1">
      <c r="BP330673" s="90"/>
    </row>
    <row r="330674" spans="68:68" customFormat="1">
      <c r="BP330674" s="90"/>
    </row>
    <row r="330675" spans="68:68" customFormat="1">
      <c r="BP330675" s="90"/>
    </row>
    <row r="330676" spans="68:68" customFormat="1">
      <c r="BP330676" s="90"/>
    </row>
    <row r="330677" spans="68:68" customFormat="1">
      <c r="BP330677" s="90"/>
    </row>
    <row r="330678" spans="68:68" customFormat="1">
      <c r="BP330678" s="90"/>
    </row>
    <row r="330679" spans="68:68" customFormat="1">
      <c r="BP330679" s="90"/>
    </row>
    <row r="330680" spans="68:68" customFormat="1">
      <c r="BP330680" s="90"/>
    </row>
    <row r="330681" spans="68:68" customFormat="1">
      <c r="BP330681" s="90"/>
    </row>
    <row r="330682" spans="68:68" customFormat="1">
      <c r="BP330682" s="90"/>
    </row>
    <row r="330683" spans="68:68" customFormat="1">
      <c r="BP330683" s="90"/>
    </row>
    <row r="330684" spans="68:68" customFormat="1">
      <c r="BP330684" s="90"/>
    </row>
    <row r="330685" spans="68:68" customFormat="1">
      <c r="BP330685" s="90"/>
    </row>
    <row r="330686" spans="68:68" customFormat="1">
      <c r="BP330686" s="90"/>
    </row>
    <row r="330687" spans="68:68" customFormat="1">
      <c r="BP330687" s="90"/>
    </row>
    <row r="330688" spans="68:68" customFormat="1">
      <c r="BP330688" s="90"/>
    </row>
    <row r="330689" spans="68:68" customFormat="1">
      <c r="BP330689" s="90"/>
    </row>
    <row r="330690" spans="68:68" customFormat="1">
      <c r="BP330690" s="90"/>
    </row>
    <row r="330691" spans="68:68" customFormat="1">
      <c r="BP330691" s="90"/>
    </row>
    <row r="330692" spans="68:68" customFormat="1">
      <c r="BP330692" s="90"/>
    </row>
    <row r="330693" spans="68:68" customFormat="1">
      <c r="BP330693" s="90"/>
    </row>
    <row r="330694" spans="68:68" customFormat="1">
      <c r="BP330694" s="90"/>
    </row>
    <row r="330695" spans="68:68" customFormat="1">
      <c r="BP330695" s="90"/>
    </row>
    <row r="330696" spans="68:68" customFormat="1">
      <c r="BP330696" s="90"/>
    </row>
    <row r="330697" spans="68:68" customFormat="1">
      <c r="BP330697" s="90"/>
    </row>
    <row r="330698" spans="68:68" customFormat="1">
      <c r="BP330698" s="90"/>
    </row>
    <row r="330699" spans="68:68" customFormat="1">
      <c r="BP330699" s="90"/>
    </row>
    <row r="330700" spans="68:68" customFormat="1">
      <c r="BP330700" s="90"/>
    </row>
    <row r="330701" spans="68:68" customFormat="1">
      <c r="BP330701" s="90"/>
    </row>
    <row r="330702" spans="68:68" customFormat="1">
      <c r="BP330702" s="90"/>
    </row>
    <row r="330703" spans="68:68" customFormat="1">
      <c r="BP330703" s="90"/>
    </row>
    <row r="330704" spans="68:68" customFormat="1">
      <c r="BP330704" s="90"/>
    </row>
    <row r="330705" spans="68:68" customFormat="1">
      <c r="BP330705" s="90"/>
    </row>
    <row r="330706" spans="68:68" customFormat="1">
      <c r="BP330706" s="90"/>
    </row>
    <row r="330707" spans="68:68" customFormat="1">
      <c r="BP330707" s="90"/>
    </row>
    <row r="330708" spans="68:68" customFormat="1">
      <c r="BP330708" s="90"/>
    </row>
    <row r="330709" spans="68:68" customFormat="1">
      <c r="BP330709" s="90"/>
    </row>
    <row r="330710" spans="68:68" customFormat="1">
      <c r="BP330710" s="90"/>
    </row>
    <row r="330711" spans="68:68" customFormat="1">
      <c r="BP330711" s="90"/>
    </row>
    <row r="330712" spans="68:68" customFormat="1">
      <c r="BP330712" s="90"/>
    </row>
    <row r="330713" spans="68:68" customFormat="1">
      <c r="BP330713" s="90"/>
    </row>
    <row r="330714" spans="68:68" customFormat="1">
      <c r="BP330714" s="90"/>
    </row>
    <row r="330715" spans="68:68" customFormat="1">
      <c r="BP330715" s="90"/>
    </row>
    <row r="330716" spans="68:68" customFormat="1">
      <c r="BP330716" s="90"/>
    </row>
    <row r="330717" spans="68:68" customFormat="1">
      <c r="BP330717" s="90"/>
    </row>
    <row r="330718" spans="68:68" customFormat="1">
      <c r="BP330718" s="90"/>
    </row>
    <row r="330719" spans="68:68" customFormat="1">
      <c r="BP330719" s="90"/>
    </row>
    <row r="330720" spans="68:68" customFormat="1">
      <c r="BP330720" s="90"/>
    </row>
    <row r="330721" spans="68:68" customFormat="1">
      <c r="BP330721" s="90"/>
    </row>
    <row r="330722" spans="68:68" customFormat="1">
      <c r="BP330722" s="90"/>
    </row>
    <row r="330723" spans="68:68" customFormat="1">
      <c r="BP330723" s="90"/>
    </row>
    <row r="330724" spans="68:68" customFormat="1">
      <c r="BP330724" s="90"/>
    </row>
    <row r="330725" spans="68:68" customFormat="1">
      <c r="BP330725" s="90"/>
    </row>
    <row r="330726" spans="68:68" customFormat="1">
      <c r="BP330726" s="90"/>
    </row>
    <row r="330727" spans="68:68" customFormat="1">
      <c r="BP330727" s="90"/>
    </row>
    <row r="330728" spans="68:68" customFormat="1">
      <c r="BP330728" s="90"/>
    </row>
    <row r="330729" spans="68:68" customFormat="1">
      <c r="BP330729" s="90"/>
    </row>
    <row r="330730" spans="68:68" customFormat="1">
      <c r="BP330730" s="90"/>
    </row>
    <row r="330731" spans="68:68" customFormat="1">
      <c r="BP330731" s="90"/>
    </row>
    <row r="330732" spans="68:68" customFormat="1">
      <c r="BP330732" s="90"/>
    </row>
    <row r="330733" spans="68:68" customFormat="1">
      <c r="BP330733" s="90"/>
    </row>
    <row r="330734" spans="68:68" customFormat="1">
      <c r="BP330734" s="90"/>
    </row>
    <row r="330735" spans="68:68" customFormat="1">
      <c r="BP330735" s="90"/>
    </row>
    <row r="330736" spans="68:68" customFormat="1">
      <c r="BP330736" s="90"/>
    </row>
    <row r="330737" spans="68:68" customFormat="1">
      <c r="BP330737" s="90"/>
    </row>
    <row r="330738" spans="68:68" customFormat="1">
      <c r="BP330738" s="90"/>
    </row>
    <row r="330739" spans="68:68" customFormat="1">
      <c r="BP330739" s="90"/>
    </row>
    <row r="330740" spans="68:68" customFormat="1">
      <c r="BP330740" s="90"/>
    </row>
    <row r="330741" spans="68:68" customFormat="1">
      <c r="BP330741" s="90"/>
    </row>
    <row r="330742" spans="68:68" customFormat="1">
      <c r="BP330742" s="90"/>
    </row>
    <row r="330743" spans="68:68" customFormat="1">
      <c r="BP330743" s="90"/>
    </row>
    <row r="330744" spans="68:68" customFormat="1">
      <c r="BP330744" s="90"/>
    </row>
    <row r="330745" spans="68:68" customFormat="1">
      <c r="BP330745" s="90"/>
    </row>
    <row r="330746" spans="68:68" customFormat="1">
      <c r="BP330746" s="90"/>
    </row>
    <row r="330747" spans="68:68" customFormat="1">
      <c r="BP330747" s="90"/>
    </row>
    <row r="330748" spans="68:68" customFormat="1">
      <c r="BP330748" s="90"/>
    </row>
    <row r="330749" spans="68:68" customFormat="1">
      <c r="BP330749" s="90"/>
    </row>
    <row r="330750" spans="68:68" customFormat="1">
      <c r="BP330750" s="90"/>
    </row>
    <row r="330751" spans="68:68" customFormat="1">
      <c r="BP330751" s="90"/>
    </row>
    <row r="330752" spans="68:68" customFormat="1">
      <c r="BP330752" s="90"/>
    </row>
    <row r="330753" spans="68:68" customFormat="1">
      <c r="BP330753" s="90"/>
    </row>
    <row r="330754" spans="68:68" customFormat="1">
      <c r="BP330754" s="90"/>
    </row>
    <row r="330755" spans="68:68" customFormat="1">
      <c r="BP330755" s="90"/>
    </row>
    <row r="330756" spans="68:68" customFormat="1">
      <c r="BP330756" s="90"/>
    </row>
    <row r="330757" spans="68:68" customFormat="1">
      <c r="BP330757" s="90"/>
    </row>
    <row r="330758" spans="68:68" customFormat="1">
      <c r="BP330758" s="90"/>
    </row>
    <row r="330759" spans="68:68" customFormat="1">
      <c r="BP330759" s="90"/>
    </row>
    <row r="330760" spans="68:68" customFormat="1">
      <c r="BP330760" s="90"/>
    </row>
    <row r="330761" spans="68:68" customFormat="1">
      <c r="BP330761" s="90"/>
    </row>
    <row r="330762" spans="68:68" customFormat="1">
      <c r="BP330762" s="90"/>
    </row>
    <row r="330763" spans="68:68" customFormat="1">
      <c r="BP330763" s="90"/>
    </row>
    <row r="330764" spans="68:68" customFormat="1">
      <c r="BP330764" s="90"/>
    </row>
    <row r="330765" spans="68:68" customFormat="1">
      <c r="BP330765" s="90"/>
    </row>
    <row r="330766" spans="68:68" customFormat="1">
      <c r="BP330766" s="90"/>
    </row>
    <row r="330767" spans="68:68" customFormat="1">
      <c r="BP330767" s="90"/>
    </row>
    <row r="330768" spans="68:68" customFormat="1">
      <c r="BP330768" s="90"/>
    </row>
    <row r="330769" spans="68:68" customFormat="1">
      <c r="BP330769" s="90"/>
    </row>
    <row r="330770" spans="68:68" customFormat="1">
      <c r="BP330770" s="90"/>
    </row>
    <row r="330771" spans="68:68" customFormat="1">
      <c r="BP330771" s="90"/>
    </row>
    <row r="330772" spans="68:68" customFormat="1">
      <c r="BP330772" s="90"/>
    </row>
    <row r="330773" spans="68:68" customFormat="1">
      <c r="BP330773" s="90"/>
    </row>
    <row r="330774" spans="68:68" customFormat="1">
      <c r="BP330774" s="90"/>
    </row>
    <row r="330775" spans="68:68" customFormat="1">
      <c r="BP330775" s="90"/>
    </row>
    <row r="330776" spans="68:68" customFormat="1">
      <c r="BP330776" s="90"/>
    </row>
    <row r="330777" spans="68:68" customFormat="1">
      <c r="BP330777" s="90"/>
    </row>
    <row r="330778" spans="68:68" customFormat="1">
      <c r="BP330778" s="90"/>
    </row>
    <row r="330779" spans="68:68" customFormat="1">
      <c r="BP330779" s="90"/>
    </row>
    <row r="330780" spans="68:68" customFormat="1">
      <c r="BP330780" s="90"/>
    </row>
    <row r="330781" spans="68:68" customFormat="1">
      <c r="BP330781" s="90"/>
    </row>
    <row r="330782" spans="68:68" customFormat="1">
      <c r="BP330782" s="90"/>
    </row>
    <row r="330783" spans="68:68" customFormat="1">
      <c r="BP330783" s="90"/>
    </row>
    <row r="330784" spans="68:68" customFormat="1">
      <c r="BP330784" s="90"/>
    </row>
    <row r="330785" spans="68:68" customFormat="1">
      <c r="BP330785" s="90"/>
    </row>
    <row r="330786" spans="68:68" customFormat="1">
      <c r="BP330786" s="90"/>
    </row>
    <row r="330787" spans="68:68" customFormat="1">
      <c r="BP330787" s="90"/>
    </row>
    <row r="330788" spans="68:68" customFormat="1">
      <c r="BP330788" s="90"/>
    </row>
    <row r="330789" spans="68:68" customFormat="1">
      <c r="BP330789" s="90"/>
    </row>
    <row r="330790" spans="68:68" customFormat="1">
      <c r="BP330790" s="90"/>
    </row>
    <row r="330791" spans="68:68" customFormat="1">
      <c r="BP330791" s="90"/>
    </row>
    <row r="330792" spans="68:68" customFormat="1">
      <c r="BP330792" s="90"/>
    </row>
    <row r="330793" spans="68:68" customFormat="1">
      <c r="BP330793" s="90"/>
    </row>
    <row r="330794" spans="68:68" customFormat="1">
      <c r="BP330794" s="90"/>
    </row>
    <row r="330795" spans="68:68" customFormat="1">
      <c r="BP330795" s="90"/>
    </row>
    <row r="330796" spans="68:68" customFormat="1">
      <c r="BP330796" s="90"/>
    </row>
    <row r="330797" spans="68:68" customFormat="1">
      <c r="BP330797" s="90"/>
    </row>
    <row r="330798" spans="68:68" customFormat="1">
      <c r="BP330798" s="90"/>
    </row>
    <row r="330799" spans="68:68" customFormat="1">
      <c r="BP330799" s="90"/>
    </row>
    <row r="330800" spans="68:68" customFormat="1">
      <c r="BP330800" s="90"/>
    </row>
    <row r="330801" spans="68:68" customFormat="1">
      <c r="BP330801" s="90"/>
    </row>
    <row r="330802" spans="68:68" customFormat="1">
      <c r="BP330802" s="90"/>
    </row>
    <row r="330803" spans="68:68" customFormat="1">
      <c r="BP330803" s="90"/>
    </row>
    <row r="330804" spans="68:68" customFormat="1">
      <c r="BP330804" s="90"/>
    </row>
    <row r="330805" spans="68:68" customFormat="1">
      <c r="BP330805" s="90"/>
    </row>
    <row r="330806" spans="68:68" customFormat="1">
      <c r="BP330806" s="90"/>
    </row>
    <row r="330807" spans="68:68" customFormat="1">
      <c r="BP330807" s="90"/>
    </row>
    <row r="330808" spans="68:68" customFormat="1">
      <c r="BP330808" s="90"/>
    </row>
    <row r="330809" spans="68:68" customFormat="1">
      <c r="BP330809" s="90"/>
    </row>
    <row r="330810" spans="68:68" customFormat="1">
      <c r="BP330810" s="90"/>
    </row>
    <row r="330811" spans="68:68" customFormat="1">
      <c r="BP330811" s="90"/>
    </row>
    <row r="330812" spans="68:68" customFormat="1">
      <c r="BP330812" s="90"/>
    </row>
    <row r="330813" spans="68:68" customFormat="1">
      <c r="BP330813" s="90"/>
    </row>
    <row r="330814" spans="68:68" customFormat="1">
      <c r="BP330814" s="90"/>
    </row>
    <row r="330815" spans="68:68" customFormat="1">
      <c r="BP330815" s="90"/>
    </row>
    <row r="330816" spans="68:68" customFormat="1">
      <c r="BP330816" s="90"/>
    </row>
    <row r="330817" spans="68:68" customFormat="1">
      <c r="BP330817" s="90"/>
    </row>
    <row r="330818" spans="68:68" customFormat="1">
      <c r="BP330818" s="90"/>
    </row>
    <row r="330819" spans="68:68" customFormat="1">
      <c r="BP330819" s="90"/>
    </row>
    <row r="330820" spans="68:68" customFormat="1">
      <c r="BP330820" s="90"/>
    </row>
    <row r="330821" spans="68:68" customFormat="1">
      <c r="BP330821" s="90"/>
    </row>
    <row r="330822" spans="68:68" customFormat="1">
      <c r="BP330822" s="90"/>
    </row>
    <row r="330823" spans="68:68" customFormat="1">
      <c r="BP330823" s="90"/>
    </row>
    <row r="330824" spans="68:68" customFormat="1">
      <c r="BP330824" s="90"/>
    </row>
    <row r="330825" spans="68:68" customFormat="1">
      <c r="BP330825" s="90"/>
    </row>
    <row r="330826" spans="68:68" customFormat="1">
      <c r="BP330826" s="90"/>
    </row>
    <row r="330827" spans="68:68" customFormat="1">
      <c r="BP330827" s="90"/>
    </row>
    <row r="330828" spans="68:68" customFormat="1">
      <c r="BP330828" s="90"/>
    </row>
    <row r="330829" spans="68:68" customFormat="1">
      <c r="BP330829" s="90"/>
    </row>
    <row r="330830" spans="68:68" customFormat="1">
      <c r="BP330830" s="90"/>
    </row>
    <row r="330831" spans="68:68" customFormat="1">
      <c r="BP330831" s="90"/>
    </row>
    <row r="330832" spans="68:68" customFormat="1">
      <c r="BP330832" s="90"/>
    </row>
    <row r="330833" spans="68:68" customFormat="1">
      <c r="BP330833" s="90"/>
    </row>
    <row r="330834" spans="68:68" customFormat="1">
      <c r="BP330834" s="90"/>
    </row>
    <row r="330835" spans="68:68" customFormat="1">
      <c r="BP330835" s="90"/>
    </row>
    <row r="330836" spans="68:68" customFormat="1">
      <c r="BP330836" s="90"/>
    </row>
    <row r="330837" spans="68:68" customFormat="1">
      <c r="BP330837" s="90"/>
    </row>
    <row r="330838" spans="68:68" customFormat="1">
      <c r="BP330838" s="90"/>
    </row>
    <row r="330839" spans="68:68" customFormat="1">
      <c r="BP330839" s="90"/>
    </row>
    <row r="330840" spans="68:68" customFormat="1">
      <c r="BP330840" s="90"/>
    </row>
    <row r="330841" spans="68:68" customFormat="1">
      <c r="BP330841" s="90"/>
    </row>
    <row r="330842" spans="68:68" customFormat="1">
      <c r="BP330842" s="90"/>
    </row>
    <row r="330843" spans="68:68" customFormat="1">
      <c r="BP330843" s="90"/>
    </row>
    <row r="330844" spans="68:68" customFormat="1">
      <c r="BP330844" s="90"/>
    </row>
    <row r="330845" spans="68:68" customFormat="1">
      <c r="BP330845" s="90"/>
    </row>
    <row r="330846" spans="68:68" customFormat="1">
      <c r="BP330846" s="90"/>
    </row>
    <row r="330847" spans="68:68" customFormat="1">
      <c r="BP330847" s="90"/>
    </row>
    <row r="330848" spans="68:68" customFormat="1">
      <c r="BP330848" s="90"/>
    </row>
    <row r="330849" spans="68:68" customFormat="1">
      <c r="BP330849" s="90"/>
    </row>
    <row r="330850" spans="68:68" customFormat="1">
      <c r="BP330850" s="90"/>
    </row>
    <row r="330851" spans="68:68" customFormat="1">
      <c r="BP330851" s="90"/>
    </row>
    <row r="330852" spans="68:68" customFormat="1">
      <c r="BP330852" s="90"/>
    </row>
    <row r="330853" spans="68:68" customFormat="1">
      <c r="BP330853" s="90"/>
    </row>
    <row r="330854" spans="68:68" customFormat="1">
      <c r="BP330854" s="90"/>
    </row>
    <row r="330855" spans="68:68" customFormat="1">
      <c r="BP330855" s="90"/>
    </row>
    <row r="330856" spans="68:68" customFormat="1">
      <c r="BP330856" s="90"/>
    </row>
    <row r="330857" spans="68:68" customFormat="1">
      <c r="BP330857" s="90"/>
    </row>
    <row r="330858" spans="68:68" customFormat="1">
      <c r="BP330858" s="90"/>
    </row>
    <row r="330859" spans="68:68" customFormat="1">
      <c r="BP330859" s="90"/>
    </row>
    <row r="330860" spans="68:68" customFormat="1">
      <c r="BP330860" s="90"/>
    </row>
    <row r="330861" spans="68:68" customFormat="1">
      <c r="BP330861" s="90"/>
    </row>
    <row r="330862" spans="68:68" customFormat="1">
      <c r="BP330862" s="90"/>
    </row>
    <row r="330863" spans="68:68" customFormat="1">
      <c r="BP330863" s="90"/>
    </row>
    <row r="330864" spans="68:68" customFormat="1">
      <c r="BP330864" s="90"/>
    </row>
    <row r="330865" spans="68:68" customFormat="1">
      <c r="BP330865" s="90"/>
    </row>
    <row r="330866" spans="68:68" customFormat="1">
      <c r="BP330866" s="90"/>
    </row>
    <row r="330867" spans="68:68" customFormat="1">
      <c r="BP330867" s="90"/>
    </row>
    <row r="330868" spans="68:68" customFormat="1">
      <c r="BP330868" s="90"/>
    </row>
    <row r="330869" spans="68:68" customFormat="1">
      <c r="BP330869" s="90"/>
    </row>
    <row r="330870" spans="68:68" customFormat="1">
      <c r="BP330870" s="90"/>
    </row>
    <row r="330871" spans="68:68" customFormat="1">
      <c r="BP330871" s="90"/>
    </row>
    <row r="330872" spans="68:68" customFormat="1">
      <c r="BP330872" s="90"/>
    </row>
    <row r="330873" spans="68:68" customFormat="1">
      <c r="BP330873" s="90"/>
    </row>
    <row r="330874" spans="68:68" customFormat="1">
      <c r="BP330874" s="90"/>
    </row>
    <row r="330875" spans="68:68" customFormat="1">
      <c r="BP330875" s="90"/>
    </row>
    <row r="330876" spans="68:68" customFormat="1">
      <c r="BP330876" s="90"/>
    </row>
    <row r="330877" spans="68:68" customFormat="1">
      <c r="BP330877" s="90"/>
    </row>
    <row r="330878" spans="68:68" customFormat="1">
      <c r="BP330878" s="90"/>
    </row>
    <row r="330879" spans="68:68" customFormat="1">
      <c r="BP330879" s="90"/>
    </row>
    <row r="330880" spans="68:68" customFormat="1">
      <c r="BP330880" s="90"/>
    </row>
    <row r="330881" spans="68:68" customFormat="1">
      <c r="BP330881" s="90"/>
    </row>
    <row r="330882" spans="68:68" customFormat="1">
      <c r="BP330882" s="90"/>
    </row>
    <row r="330883" spans="68:68" customFormat="1">
      <c r="BP330883" s="90"/>
    </row>
    <row r="330884" spans="68:68" customFormat="1">
      <c r="BP330884" s="90"/>
    </row>
    <row r="330885" spans="68:68" customFormat="1">
      <c r="BP330885" s="90"/>
    </row>
    <row r="330886" spans="68:68" customFormat="1">
      <c r="BP330886" s="90"/>
    </row>
    <row r="330887" spans="68:68" customFormat="1">
      <c r="BP330887" s="90"/>
    </row>
    <row r="330888" spans="68:68" customFormat="1">
      <c r="BP330888" s="90"/>
    </row>
    <row r="330889" spans="68:68" customFormat="1">
      <c r="BP330889" s="90"/>
    </row>
    <row r="330890" spans="68:68" customFormat="1">
      <c r="BP330890" s="90"/>
    </row>
    <row r="330891" spans="68:68" customFormat="1">
      <c r="BP330891" s="90"/>
    </row>
    <row r="330892" spans="68:68" customFormat="1">
      <c r="BP330892" s="90"/>
    </row>
    <row r="330893" spans="68:68" customFormat="1">
      <c r="BP330893" s="90"/>
    </row>
    <row r="330894" spans="68:68" customFormat="1">
      <c r="BP330894" s="90"/>
    </row>
    <row r="330895" spans="68:68" customFormat="1">
      <c r="BP330895" s="90"/>
    </row>
    <row r="330896" spans="68:68" customFormat="1">
      <c r="BP330896" s="90"/>
    </row>
    <row r="330897" spans="68:68" customFormat="1">
      <c r="BP330897" s="90"/>
    </row>
    <row r="330898" spans="68:68" customFormat="1">
      <c r="BP330898" s="90"/>
    </row>
    <row r="330899" spans="68:68" customFormat="1">
      <c r="BP330899" s="90"/>
    </row>
    <row r="330900" spans="68:68" customFormat="1">
      <c r="BP330900" s="90"/>
    </row>
    <row r="330901" spans="68:68" customFormat="1">
      <c r="BP330901" s="90"/>
    </row>
    <row r="330902" spans="68:68" customFormat="1">
      <c r="BP330902" s="90"/>
    </row>
    <row r="330903" spans="68:68" customFormat="1">
      <c r="BP330903" s="90"/>
    </row>
    <row r="330904" spans="68:68" customFormat="1">
      <c r="BP330904" s="90"/>
    </row>
    <row r="330905" spans="68:68" customFormat="1">
      <c r="BP330905" s="90"/>
    </row>
    <row r="330906" spans="68:68" customFormat="1">
      <c r="BP330906" s="90"/>
    </row>
    <row r="330907" spans="68:68" customFormat="1">
      <c r="BP330907" s="90"/>
    </row>
    <row r="330908" spans="68:68" customFormat="1">
      <c r="BP330908" s="90"/>
    </row>
    <row r="330909" spans="68:68" customFormat="1">
      <c r="BP330909" s="90"/>
    </row>
    <row r="330910" spans="68:68" customFormat="1">
      <c r="BP330910" s="90"/>
    </row>
    <row r="330911" spans="68:68" customFormat="1">
      <c r="BP330911" s="90"/>
    </row>
    <row r="330912" spans="68:68" customFormat="1">
      <c r="BP330912" s="90"/>
    </row>
    <row r="330913" spans="68:68" customFormat="1">
      <c r="BP330913" s="90"/>
    </row>
    <row r="330914" spans="68:68" customFormat="1">
      <c r="BP330914" s="90"/>
    </row>
    <row r="330915" spans="68:68" customFormat="1">
      <c r="BP330915" s="90"/>
    </row>
    <row r="330916" spans="68:68" customFormat="1">
      <c r="BP330916" s="90"/>
    </row>
    <row r="330917" spans="68:68" customFormat="1">
      <c r="BP330917" s="90"/>
    </row>
    <row r="330918" spans="68:68" customFormat="1">
      <c r="BP330918" s="90"/>
    </row>
    <row r="330919" spans="68:68" customFormat="1">
      <c r="BP330919" s="90"/>
    </row>
    <row r="330920" spans="68:68" customFormat="1">
      <c r="BP330920" s="90"/>
    </row>
    <row r="330921" spans="68:68" customFormat="1">
      <c r="BP330921" s="90"/>
    </row>
    <row r="330922" spans="68:68" customFormat="1">
      <c r="BP330922" s="90"/>
    </row>
    <row r="330923" spans="68:68" customFormat="1">
      <c r="BP330923" s="90"/>
    </row>
    <row r="330924" spans="68:68" customFormat="1">
      <c r="BP330924" s="90"/>
    </row>
    <row r="330925" spans="68:68" customFormat="1">
      <c r="BP330925" s="90"/>
    </row>
    <row r="330926" spans="68:68" customFormat="1">
      <c r="BP330926" s="90"/>
    </row>
    <row r="330927" spans="68:68" customFormat="1">
      <c r="BP330927" s="90"/>
    </row>
    <row r="330928" spans="68:68" customFormat="1">
      <c r="BP330928" s="90"/>
    </row>
    <row r="330929" spans="68:68" customFormat="1">
      <c r="BP330929" s="90"/>
    </row>
    <row r="330930" spans="68:68" customFormat="1">
      <c r="BP330930" s="90"/>
    </row>
    <row r="330931" spans="68:68" customFormat="1">
      <c r="BP330931" s="90"/>
    </row>
    <row r="330932" spans="68:68" customFormat="1">
      <c r="BP330932" s="90"/>
    </row>
    <row r="330933" spans="68:68" customFormat="1">
      <c r="BP330933" s="90"/>
    </row>
    <row r="330934" spans="68:68" customFormat="1">
      <c r="BP330934" s="90"/>
    </row>
    <row r="330935" spans="68:68" customFormat="1">
      <c r="BP330935" s="90"/>
    </row>
    <row r="330936" spans="68:68" customFormat="1">
      <c r="BP330936" s="90"/>
    </row>
    <row r="330937" spans="68:68" customFormat="1">
      <c r="BP330937" s="90"/>
    </row>
    <row r="330938" spans="68:68" customFormat="1">
      <c r="BP330938" s="90"/>
    </row>
    <row r="330939" spans="68:68" customFormat="1">
      <c r="BP330939" s="90"/>
    </row>
    <row r="330940" spans="68:68" customFormat="1">
      <c r="BP330940" s="90"/>
    </row>
    <row r="330941" spans="68:68" customFormat="1">
      <c r="BP330941" s="90"/>
    </row>
    <row r="330942" spans="68:68" customFormat="1">
      <c r="BP330942" s="90"/>
    </row>
    <row r="330943" spans="68:68" customFormat="1">
      <c r="BP330943" s="90"/>
    </row>
    <row r="330944" spans="68:68" customFormat="1">
      <c r="BP330944" s="90"/>
    </row>
    <row r="330945" spans="68:68" customFormat="1">
      <c r="BP330945" s="90"/>
    </row>
    <row r="330946" spans="68:68" customFormat="1">
      <c r="BP330946" s="90"/>
    </row>
    <row r="330947" spans="68:68" customFormat="1">
      <c r="BP330947" s="90"/>
    </row>
    <row r="330948" spans="68:68" customFormat="1">
      <c r="BP330948" s="90"/>
    </row>
    <row r="330949" spans="68:68" customFormat="1">
      <c r="BP330949" s="90"/>
    </row>
    <row r="330950" spans="68:68" customFormat="1">
      <c r="BP330950" s="90"/>
    </row>
    <row r="330951" spans="68:68" customFormat="1">
      <c r="BP330951" s="90"/>
    </row>
    <row r="330952" spans="68:68" customFormat="1">
      <c r="BP330952" s="90"/>
    </row>
    <row r="330953" spans="68:68" customFormat="1">
      <c r="BP330953" s="90"/>
    </row>
    <row r="330954" spans="68:68" customFormat="1">
      <c r="BP330954" s="90"/>
    </row>
    <row r="330955" spans="68:68" customFormat="1">
      <c r="BP330955" s="90"/>
    </row>
    <row r="330956" spans="68:68" customFormat="1">
      <c r="BP330956" s="90"/>
    </row>
    <row r="330957" spans="68:68" customFormat="1">
      <c r="BP330957" s="90"/>
    </row>
    <row r="330958" spans="68:68" customFormat="1">
      <c r="BP330958" s="90"/>
    </row>
    <row r="330959" spans="68:68" customFormat="1">
      <c r="BP330959" s="90"/>
    </row>
    <row r="330960" spans="68:68" customFormat="1">
      <c r="BP330960" s="90"/>
    </row>
    <row r="330961" spans="68:68" customFormat="1">
      <c r="BP330961" s="90"/>
    </row>
    <row r="330962" spans="68:68" customFormat="1">
      <c r="BP330962" s="90"/>
    </row>
    <row r="330963" spans="68:68" customFormat="1">
      <c r="BP330963" s="90"/>
    </row>
    <row r="330964" spans="68:68" customFormat="1">
      <c r="BP330964" s="90"/>
    </row>
    <row r="330965" spans="68:68" customFormat="1">
      <c r="BP330965" s="90"/>
    </row>
    <row r="330966" spans="68:68" customFormat="1">
      <c r="BP330966" s="90"/>
    </row>
    <row r="330967" spans="68:68" customFormat="1">
      <c r="BP330967" s="90"/>
    </row>
    <row r="330968" spans="68:68" customFormat="1">
      <c r="BP330968" s="90"/>
    </row>
    <row r="330969" spans="68:68" customFormat="1">
      <c r="BP330969" s="90"/>
    </row>
    <row r="330970" spans="68:68" customFormat="1">
      <c r="BP330970" s="90"/>
    </row>
    <row r="330971" spans="68:68" customFormat="1">
      <c r="BP330971" s="90"/>
    </row>
    <row r="330972" spans="68:68" customFormat="1">
      <c r="BP330972" s="90"/>
    </row>
    <row r="330973" spans="68:68" customFormat="1">
      <c r="BP330973" s="90"/>
    </row>
    <row r="330974" spans="68:68" customFormat="1">
      <c r="BP330974" s="90"/>
    </row>
    <row r="330975" spans="68:68" customFormat="1">
      <c r="BP330975" s="90"/>
    </row>
    <row r="330976" spans="68:68" customFormat="1">
      <c r="BP330976" s="90"/>
    </row>
    <row r="330977" spans="68:68" customFormat="1">
      <c r="BP330977" s="90"/>
    </row>
    <row r="330978" spans="68:68" customFormat="1">
      <c r="BP330978" s="90"/>
    </row>
    <row r="330979" spans="68:68" customFormat="1">
      <c r="BP330979" s="90"/>
    </row>
    <row r="330980" spans="68:68" customFormat="1">
      <c r="BP330980" s="90"/>
    </row>
    <row r="330981" spans="68:68" customFormat="1">
      <c r="BP330981" s="90"/>
    </row>
    <row r="330982" spans="68:68" customFormat="1">
      <c r="BP330982" s="90"/>
    </row>
    <row r="330983" spans="68:68" customFormat="1">
      <c r="BP330983" s="90"/>
    </row>
    <row r="330984" spans="68:68" customFormat="1">
      <c r="BP330984" s="90"/>
    </row>
    <row r="330985" spans="68:68" customFormat="1">
      <c r="BP330985" s="90"/>
    </row>
    <row r="330986" spans="68:68" customFormat="1">
      <c r="BP330986" s="90"/>
    </row>
    <row r="330987" spans="68:68" customFormat="1">
      <c r="BP330987" s="90"/>
    </row>
    <row r="330988" spans="68:68" customFormat="1">
      <c r="BP330988" s="90"/>
    </row>
    <row r="330989" spans="68:68" customFormat="1">
      <c r="BP330989" s="90"/>
    </row>
    <row r="330990" spans="68:68" customFormat="1">
      <c r="BP330990" s="90"/>
    </row>
    <row r="330991" spans="68:68" customFormat="1">
      <c r="BP330991" s="90"/>
    </row>
    <row r="330992" spans="68:68" customFormat="1">
      <c r="BP330992" s="90"/>
    </row>
    <row r="330993" spans="68:68" customFormat="1">
      <c r="BP330993" s="90"/>
    </row>
    <row r="330994" spans="68:68" customFormat="1">
      <c r="BP330994" s="90"/>
    </row>
    <row r="330995" spans="68:68" customFormat="1">
      <c r="BP330995" s="90"/>
    </row>
    <row r="330996" spans="68:68" customFormat="1">
      <c r="BP330996" s="90"/>
    </row>
    <row r="330997" spans="68:68" customFormat="1">
      <c r="BP330997" s="90"/>
    </row>
    <row r="330998" spans="68:68" customFormat="1">
      <c r="BP330998" s="90"/>
    </row>
    <row r="330999" spans="68:68" customFormat="1">
      <c r="BP330999" s="90"/>
    </row>
    <row r="331000" spans="68:68" customFormat="1">
      <c r="BP331000" s="90"/>
    </row>
    <row r="331001" spans="68:68" customFormat="1">
      <c r="BP331001" s="90"/>
    </row>
    <row r="331002" spans="68:68" customFormat="1">
      <c r="BP331002" s="90"/>
    </row>
    <row r="331003" spans="68:68" customFormat="1">
      <c r="BP331003" s="90"/>
    </row>
    <row r="331004" spans="68:68" customFormat="1">
      <c r="BP331004" s="90"/>
    </row>
    <row r="331005" spans="68:68" customFormat="1">
      <c r="BP331005" s="90"/>
    </row>
    <row r="331006" spans="68:68" customFormat="1">
      <c r="BP331006" s="90"/>
    </row>
    <row r="331007" spans="68:68" customFormat="1">
      <c r="BP331007" s="90"/>
    </row>
    <row r="331008" spans="68:68" customFormat="1">
      <c r="BP331008" s="90"/>
    </row>
    <row r="331009" spans="68:68" customFormat="1">
      <c r="BP331009" s="90"/>
    </row>
    <row r="331010" spans="68:68" customFormat="1">
      <c r="BP331010" s="90"/>
    </row>
    <row r="331011" spans="68:68" customFormat="1">
      <c r="BP331011" s="90"/>
    </row>
    <row r="331012" spans="68:68" customFormat="1">
      <c r="BP331012" s="90"/>
    </row>
    <row r="331013" spans="68:68" customFormat="1">
      <c r="BP331013" s="90"/>
    </row>
    <row r="331014" spans="68:68" customFormat="1">
      <c r="BP331014" s="90"/>
    </row>
    <row r="331015" spans="68:68" customFormat="1">
      <c r="BP331015" s="90"/>
    </row>
    <row r="331016" spans="68:68" customFormat="1">
      <c r="BP331016" s="90"/>
    </row>
    <row r="331017" spans="68:68" customFormat="1">
      <c r="BP331017" s="90"/>
    </row>
    <row r="331018" spans="68:68" customFormat="1">
      <c r="BP331018" s="90"/>
    </row>
    <row r="331019" spans="68:68" customFormat="1">
      <c r="BP331019" s="90"/>
    </row>
    <row r="331020" spans="68:68" customFormat="1">
      <c r="BP331020" s="90"/>
    </row>
    <row r="331021" spans="68:68" customFormat="1">
      <c r="BP331021" s="90"/>
    </row>
    <row r="331022" spans="68:68" customFormat="1">
      <c r="BP331022" s="90"/>
    </row>
    <row r="331023" spans="68:68" customFormat="1">
      <c r="BP331023" s="90"/>
    </row>
    <row r="331024" spans="68:68" customFormat="1">
      <c r="BP331024" s="90"/>
    </row>
    <row r="331025" spans="68:68" customFormat="1">
      <c r="BP331025" s="90"/>
    </row>
    <row r="331026" spans="68:68" customFormat="1">
      <c r="BP331026" s="90"/>
    </row>
    <row r="331027" spans="68:68" customFormat="1">
      <c r="BP331027" s="90"/>
    </row>
    <row r="331028" spans="68:68" customFormat="1">
      <c r="BP331028" s="90"/>
    </row>
    <row r="331029" spans="68:68" customFormat="1">
      <c r="BP331029" s="90"/>
    </row>
    <row r="331030" spans="68:68" customFormat="1">
      <c r="BP331030" s="90"/>
    </row>
    <row r="331031" spans="68:68" customFormat="1">
      <c r="BP331031" s="90"/>
    </row>
    <row r="331032" spans="68:68" customFormat="1">
      <c r="BP331032" s="90"/>
    </row>
    <row r="331033" spans="68:68" customFormat="1">
      <c r="BP331033" s="90"/>
    </row>
    <row r="331034" spans="68:68" customFormat="1">
      <c r="BP331034" s="90"/>
    </row>
    <row r="331035" spans="68:68" customFormat="1">
      <c r="BP331035" s="90"/>
    </row>
    <row r="331036" spans="68:68" customFormat="1">
      <c r="BP331036" s="90"/>
    </row>
    <row r="331037" spans="68:68" customFormat="1">
      <c r="BP331037" s="90"/>
    </row>
    <row r="331038" spans="68:68" customFormat="1">
      <c r="BP331038" s="90"/>
    </row>
    <row r="331039" spans="68:68" customFormat="1">
      <c r="BP331039" s="90"/>
    </row>
    <row r="331040" spans="68:68" customFormat="1">
      <c r="BP331040" s="90"/>
    </row>
    <row r="331041" spans="68:68" customFormat="1">
      <c r="BP331041" s="90"/>
    </row>
    <row r="331042" spans="68:68" customFormat="1">
      <c r="BP331042" s="90"/>
    </row>
    <row r="331043" spans="68:68" customFormat="1">
      <c r="BP331043" s="90"/>
    </row>
    <row r="331044" spans="68:68" customFormat="1">
      <c r="BP331044" s="90"/>
    </row>
    <row r="331045" spans="68:68" customFormat="1">
      <c r="BP331045" s="90"/>
    </row>
    <row r="331046" spans="68:68" customFormat="1">
      <c r="BP331046" s="90"/>
    </row>
    <row r="331047" spans="68:68" customFormat="1">
      <c r="BP331047" s="90"/>
    </row>
    <row r="331048" spans="68:68" customFormat="1">
      <c r="BP331048" s="90"/>
    </row>
    <row r="331049" spans="68:68" customFormat="1">
      <c r="BP331049" s="90"/>
    </row>
    <row r="331050" spans="68:68" customFormat="1">
      <c r="BP331050" s="90"/>
    </row>
    <row r="331051" spans="68:68" customFormat="1">
      <c r="BP331051" s="90"/>
    </row>
    <row r="331052" spans="68:68" customFormat="1">
      <c r="BP331052" s="90"/>
    </row>
    <row r="331053" spans="68:68" customFormat="1">
      <c r="BP331053" s="90"/>
    </row>
    <row r="331054" spans="68:68" customFormat="1">
      <c r="BP331054" s="90"/>
    </row>
    <row r="331055" spans="68:68" customFormat="1">
      <c r="BP331055" s="90"/>
    </row>
    <row r="331056" spans="68:68" customFormat="1">
      <c r="BP331056" s="90"/>
    </row>
    <row r="331057" spans="68:68" customFormat="1">
      <c r="BP331057" s="90"/>
    </row>
    <row r="331058" spans="68:68" customFormat="1">
      <c r="BP331058" s="90"/>
    </row>
    <row r="331059" spans="68:68" customFormat="1">
      <c r="BP331059" s="90"/>
    </row>
    <row r="331060" spans="68:68" customFormat="1">
      <c r="BP331060" s="90"/>
    </row>
    <row r="331061" spans="68:68" customFormat="1">
      <c r="BP331061" s="90"/>
    </row>
    <row r="331062" spans="68:68" customFormat="1">
      <c r="BP331062" s="90"/>
    </row>
    <row r="331063" spans="68:68" customFormat="1">
      <c r="BP331063" s="90"/>
    </row>
    <row r="331064" spans="68:68" customFormat="1">
      <c r="BP331064" s="90"/>
    </row>
    <row r="331065" spans="68:68" customFormat="1">
      <c r="BP331065" s="90"/>
    </row>
    <row r="331066" spans="68:68" customFormat="1">
      <c r="BP331066" s="90"/>
    </row>
    <row r="331067" spans="68:68" customFormat="1">
      <c r="BP331067" s="90"/>
    </row>
    <row r="331068" spans="68:68" customFormat="1">
      <c r="BP331068" s="90"/>
    </row>
    <row r="331069" spans="68:68" customFormat="1">
      <c r="BP331069" s="90"/>
    </row>
    <row r="331070" spans="68:68" customFormat="1">
      <c r="BP331070" s="90"/>
    </row>
    <row r="331071" spans="68:68" customFormat="1">
      <c r="BP331071" s="90"/>
    </row>
    <row r="331072" spans="68:68" customFormat="1">
      <c r="BP331072" s="90"/>
    </row>
    <row r="331073" spans="68:68" customFormat="1">
      <c r="BP331073" s="90"/>
    </row>
    <row r="331074" spans="68:68" customFormat="1">
      <c r="BP331074" s="90"/>
    </row>
    <row r="331075" spans="68:68" customFormat="1">
      <c r="BP331075" s="90"/>
    </row>
    <row r="331076" spans="68:68" customFormat="1">
      <c r="BP331076" s="90"/>
    </row>
    <row r="331077" spans="68:68" customFormat="1">
      <c r="BP331077" s="90"/>
    </row>
    <row r="331078" spans="68:68" customFormat="1">
      <c r="BP331078" s="90"/>
    </row>
    <row r="331079" spans="68:68" customFormat="1">
      <c r="BP331079" s="90"/>
    </row>
    <row r="331080" spans="68:68" customFormat="1">
      <c r="BP331080" s="90"/>
    </row>
    <row r="331081" spans="68:68" customFormat="1">
      <c r="BP331081" s="90"/>
    </row>
    <row r="331082" spans="68:68" customFormat="1">
      <c r="BP331082" s="90"/>
    </row>
    <row r="331083" spans="68:68" customFormat="1">
      <c r="BP331083" s="90"/>
    </row>
    <row r="331084" spans="68:68" customFormat="1">
      <c r="BP331084" s="90"/>
    </row>
    <row r="331085" spans="68:68" customFormat="1">
      <c r="BP331085" s="90"/>
    </row>
    <row r="331086" spans="68:68" customFormat="1">
      <c r="BP331086" s="90"/>
    </row>
    <row r="331087" spans="68:68" customFormat="1">
      <c r="BP331087" s="90"/>
    </row>
    <row r="331088" spans="68:68" customFormat="1">
      <c r="BP331088" s="90"/>
    </row>
    <row r="331089" spans="68:68" customFormat="1">
      <c r="BP331089" s="90"/>
    </row>
    <row r="331090" spans="68:68" customFormat="1">
      <c r="BP331090" s="90"/>
    </row>
    <row r="331091" spans="68:68" customFormat="1">
      <c r="BP331091" s="90"/>
    </row>
    <row r="331092" spans="68:68" customFormat="1">
      <c r="BP331092" s="90"/>
    </row>
    <row r="331093" spans="68:68" customFormat="1">
      <c r="BP331093" s="90"/>
    </row>
    <row r="331094" spans="68:68" customFormat="1">
      <c r="BP331094" s="90"/>
    </row>
    <row r="331095" spans="68:68" customFormat="1">
      <c r="BP331095" s="90"/>
    </row>
    <row r="331096" spans="68:68" customFormat="1">
      <c r="BP331096" s="90"/>
    </row>
    <row r="331097" spans="68:68" customFormat="1">
      <c r="BP331097" s="90"/>
    </row>
    <row r="331098" spans="68:68" customFormat="1">
      <c r="BP331098" s="90"/>
    </row>
    <row r="331099" spans="68:68" customFormat="1">
      <c r="BP331099" s="90"/>
    </row>
    <row r="331100" spans="68:68" customFormat="1">
      <c r="BP331100" s="90"/>
    </row>
    <row r="331101" spans="68:68" customFormat="1">
      <c r="BP331101" s="90"/>
    </row>
    <row r="331102" spans="68:68" customFormat="1">
      <c r="BP331102" s="90"/>
    </row>
    <row r="331103" spans="68:68" customFormat="1">
      <c r="BP331103" s="90"/>
    </row>
    <row r="331104" spans="68:68" customFormat="1">
      <c r="BP331104" s="90"/>
    </row>
    <row r="331105" spans="68:68" customFormat="1">
      <c r="BP331105" s="90"/>
    </row>
    <row r="331106" spans="68:68" customFormat="1">
      <c r="BP331106" s="90"/>
    </row>
    <row r="331107" spans="68:68" customFormat="1">
      <c r="BP331107" s="90"/>
    </row>
    <row r="331108" spans="68:68" customFormat="1">
      <c r="BP331108" s="90"/>
    </row>
    <row r="331109" spans="68:68" customFormat="1">
      <c r="BP331109" s="90"/>
    </row>
    <row r="331110" spans="68:68" customFormat="1">
      <c r="BP331110" s="90"/>
    </row>
    <row r="331111" spans="68:68" customFormat="1">
      <c r="BP331111" s="90"/>
    </row>
    <row r="331112" spans="68:68" customFormat="1">
      <c r="BP331112" s="90"/>
    </row>
    <row r="331113" spans="68:68" customFormat="1">
      <c r="BP331113" s="90"/>
    </row>
    <row r="331114" spans="68:68" customFormat="1">
      <c r="BP331114" s="90"/>
    </row>
    <row r="331115" spans="68:68" customFormat="1">
      <c r="BP331115" s="90"/>
    </row>
    <row r="331116" spans="68:68" customFormat="1">
      <c r="BP331116" s="90"/>
    </row>
    <row r="331117" spans="68:68" customFormat="1">
      <c r="BP331117" s="90"/>
    </row>
    <row r="331118" spans="68:68" customFormat="1">
      <c r="BP331118" s="90"/>
    </row>
    <row r="331119" spans="68:68" customFormat="1">
      <c r="BP331119" s="90"/>
    </row>
    <row r="331120" spans="68:68" customFormat="1">
      <c r="BP331120" s="90"/>
    </row>
    <row r="331121" spans="68:68" customFormat="1">
      <c r="BP331121" s="90"/>
    </row>
    <row r="331122" spans="68:68" customFormat="1">
      <c r="BP331122" s="90"/>
    </row>
    <row r="331123" spans="68:68" customFormat="1">
      <c r="BP331123" s="90"/>
    </row>
    <row r="331124" spans="68:68" customFormat="1">
      <c r="BP331124" s="90"/>
    </row>
    <row r="331125" spans="68:68" customFormat="1">
      <c r="BP331125" s="90"/>
    </row>
    <row r="331126" spans="68:68" customFormat="1">
      <c r="BP331126" s="90"/>
    </row>
    <row r="331127" spans="68:68" customFormat="1">
      <c r="BP331127" s="90"/>
    </row>
    <row r="331128" spans="68:68" customFormat="1">
      <c r="BP331128" s="90"/>
    </row>
    <row r="331129" spans="68:68" customFormat="1">
      <c r="BP331129" s="90"/>
    </row>
    <row r="331130" spans="68:68" customFormat="1">
      <c r="BP331130" s="90"/>
    </row>
    <row r="331131" spans="68:68" customFormat="1">
      <c r="BP331131" s="90"/>
    </row>
    <row r="331132" spans="68:68" customFormat="1">
      <c r="BP331132" s="90"/>
    </row>
    <row r="331133" spans="68:68" customFormat="1">
      <c r="BP331133" s="90"/>
    </row>
    <row r="331134" spans="68:68" customFormat="1">
      <c r="BP331134" s="90"/>
    </row>
    <row r="331135" spans="68:68" customFormat="1">
      <c r="BP331135" s="90"/>
    </row>
    <row r="331136" spans="68:68" customFormat="1">
      <c r="BP331136" s="90"/>
    </row>
    <row r="331137" spans="68:68" customFormat="1">
      <c r="BP331137" s="90"/>
    </row>
    <row r="331138" spans="68:68" customFormat="1">
      <c r="BP331138" s="90"/>
    </row>
    <row r="331139" spans="68:68" customFormat="1">
      <c r="BP331139" s="90"/>
    </row>
    <row r="331140" spans="68:68" customFormat="1">
      <c r="BP331140" s="90"/>
    </row>
    <row r="331141" spans="68:68" customFormat="1">
      <c r="BP331141" s="90"/>
    </row>
    <row r="331142" spans="68:68" customFormat="1">
      <c r="BP331142" s="90"/>
    </row>
    <row r="331143" spans="68:68" customFormat="1">
      <c r="BP331143" s="90"/>
    </row>
    <row r="331144" spans="68:68" customFormat="1">
      <c r="BP331144" s="90"/>
    </row>
    <row r="331145" spans="68:68" customFormat="1">
      <c r="BP331145" s="90"/>
    </row>
    <row r="331146" spans="68:68" customFormat="1">
      <c r="BP331146" s="90"/>
    </row>
    <row r="331147" spans="68:68" customFormat="1">
      <c r="BP331147" s="90"/>
    </row>
    <row r="331148" spans="68:68" customFormat="1">
      <c r="BP331148" s="90"/>
    </row>
    <row r="331149" spans="68:68" customFormat="1">
      <c r="BP331149" s="90"/>
    </row>
    <row r="331150" spans="68:68" customFormat="1">
      <c r="BP331150" s="90"/>
    </row>
    <row r="331151" spans="68:68" customFormat="1">
      <c r="BP331151" s="90"/>
    </row>
    <row r="331152" spans="68:68" customFormat="1">
      <c r="BP331152" s="90"/>
    </row>
    <row r="331153" spans="68:68" customFormat="1">
      <c r="BP331153" s="90"/>
    </row>
    <row r="331154" spans="68:68" customFormat="1">
      <c r="BP331154" s="90"/>
    </row>
    <row r="331155" spans="68:68" customFormat="1">
      <c r="BP331155" s="90"/>
    </row>
    <row r="331156" spans="68:68" customFormat="1">
      <c r="BP331156" s="90"/>
    </row>
    <row r="331157" spans="68:68" customFormat="1">
      <c r="BP331157" s="90"/>
    </row>
    <row r="331158" spans="68:68" customFormat="1">
      <c r="BP331158" s="90"/>
    </row>
    <row r="331159" spans="68:68" customFormat="1">
      <c r="BP331159" s="90"/>
    </row>
    <row r="331160" spans="68:68" customFormat="1">
      <c r="BP331160" s="90"/>
    </row>
    <row r="331161" spans="68:68" customFormat="1">
      <c r="BP331161" s="90"/>
    </row>
    <row r="331162" spans="68:68" customFormat="1">
      <c r="BP331162" s="90"/>
    </row>
    <row r="331163" spans="68:68" customFormat="1">
      <c r="BP331163" s="90"/>
    </row>
    <row r="331164" spans="68:68" customFormat="1">
      <c r="BP331164" s="90"/>
    </row>
    <row r="331165" spans="68:68" customFormat="1">
      <c r="BP331165" s="90"/>
    </row>
    <row r="331166" spans="68:68" customFormat="1">
      <c r="BP331166" s="90"/>
    </row>
    <row r="331167" spans="68:68" customFormat="1">
      <c r="BP331167" s="90"/>
    </row>
    <row r="331168" spans="68:68" customFormat="1">
      <c r="BP331168" s="90"/>
    </row>
    <row r="331169" spans="68:68" customFormat="1">
      <c r="BP331169" s="90"/>
    </row>
    <row r="331170" spans="68:68" customFormat="1">
      <c r="BP331170" s="90"/>
    </row>
    <row r="331171" spans="68:68" customFormat="1">
      <c r="BP331171" s="90"/>
    </row>
    <row r="331172" spans="68:68" customFormat="1">
      <c r="BP331172" s="90"/>
    </row>
    <row r="331173" spans="68:68" customFormat="1">
      <c r="BP331173" s="90"/>
    </row>
    <row r="331174" spans="68:68" customFormat="1">
      <c r="BP331174" s="90"/>
    </row>
    <row r="331175" spans="68:68" customFormat="1">
      <c r="BP331175" s="90"/>
    </row>
    <row r="331176" spans="68:68" customFormat="1">
      <c r="BP331176" s="90"/>
    </row>
    <row r="331177" spans="68:68" customFormat="1">
      <c r="BP331177" s="90"/>
    </row>
    <row r="331178" spans="68:68" customFormat="1">
      <c r="BP331178" s="90"/>
    </row>
    <row r="331179" spans="68:68" customFormat="1">
      <c r="BP331179" s="90"/>
    </row>
    <row r="331180" spans="68:68" customFormat="1">
      <c r="BP331180" s="90"/>
    </row>
    <row r="331181" spans="68:68" customFormat="1">
      <c r="BP331181" s="90"/>
    </row>
    <row r="331182" spans="68:68" customFormat="1">
      <c r="BP331182" s="90"/>
    </row>
    <row r="331183" spans="68:68" customFormat="1">
      <c r="BP331183" s="90"/>
    </row>
    <row r="331184" spans="68:68" customFormat="1">
      <c r="BP331184" s="90"/>
    </row>
    <row r="331185" spans="68:68" customFormat="1">
      <c r="BP331185" s="90"/>
    </row>
    <row r="331186" spans="68:68" customFormat="1">
      <c r="BP331186" s="90"/>
    </row>
    <row r="331187" spans="68:68" customFormat="1">
      <c r="BP331187" s="90"/>
    </row>
    <row r="331188" spans="68:68" customFormat="1">
      <c r="BP331188" s="90"/>
    </row>
    <row r="331189" spans="68:68" customFormat="1">
      <c r="BP331189" s="90"/>
    </row>
    <row r="331190" spans="68:68" customFormat="1">
      <c r="BP331190" s="90"/>
    </row>
    <row r="331191" spans="68:68" customFormat="1">
      <c r="BP331191" s="90"/>
    </row>
    <row r="331192" spans="68:68" customFormat="1">
      <c r="BP331192" s="90"/>
    </row>
    <row r="331193" spans="68:68" customFormat="1">
      <c r="BP331193" s="90"/>
    </row>
    <row r="331194" spans="68:68" customFormat="1">
      <c r="BP331194" s="90"/>
    </row>
    <row r="331195" spans="68:68" customFormat="1">
      <c r="BP331195" s="90"/>
    </row>
    <row r="331196" spans="68:68" customFormat="1">
      <c r="BP331196" s="90"/>
    </row>
    <row r="331197" spans="68:68" customFormat="1">
      <c r="BP331197" s="90"/>
    </row>
    <row r="331198" spans="68:68" customFormat="1">
      <c r="BP331198" s="90"/>
    </row>
    <row r="331199" spans="68:68" customFormat="1">
      <c r="BP331199" s="90"/>
    </row>
    <row r="331200" spans="68:68" customFormat="1">
      <c r="BP331200" s="90"/>
    </row>
    <row r="331201" spans="68:68" customFormat="1">
      <c r="BP331201" s="90"/>
    </row>
    <row r="331202" spans="68:68" customFormat="1">
      <c r="BP331202" s="90"/>
    </row>
    <row r="331203" spans="68:68" customFormat="1">
      <c r="BP331203" s="90"/>
    </row>
    <row r="331204" spans="68:68" customFormat="1">
      <c r="BP331204" s="90"/>
    </row>
    <row r="331205" spans="68:68" customFormat="1">
      <c r="BP331205" s="90"/>
    </row>
    <row r="331206" spans="68:68" customFormat="1">
      <c r="BP331206" s="90"/>
    </row>
    <row r="331207" spans="68:68" customFormat="1">
      <c r="BP331207" s="90"/>
    </row>
    <row r="331208" spans="68:68" customFormat="1">
      <c r="BP331208" s="90"/>
    </row>
    <row r="331209" spans="68:68" customFormat="1">
      <c r="BP331209" s="90"/>
    </row>
    <row r="331210" spans="68:68" customFormat="1">
      <c r="BP331210" s="90"/>
    </row>
    <row r="331211" spans="68:68" customFormat="1">
      <c r="BP331211" s="90"/>
    </row>
    <row r="331212" spans="68:68" customFormat="1">
      <c r="BP331212" s="90"/>
    </row>
    <row r="331213" spans="68:68" customFormat="1">
      <c r="BP331213" s="90"/>
    </row>
    <row r="331214" spans="68:68" customFormat="1">
      <c r="BP331214" s="90"/>
    </row>
    <row r="331215" spans="68:68" customFormat="1">
      <c r="BP331215" s="90"/>
    </row>
    <row r="331216" spans="68:68" customFormat="1">
      <c r="BP331216" s="90"/>
    </row>
    <row r="331217" spans="68:68" customFormat="1">
      <c r="BP331217" s="90"/>
    </row>
    <row r="331218" spans="68:68" customFormat="1">
      <c r="BP331218" s="90"/>
    </row>
    <row r="331219" spans="68:68" customFormat="1">
      <c r="BP331219" s="90"/>
    </row>
    <row r="331220" spans="68:68" customFormat="1">
      <c r="BP331220" s="90"/>
    </row>
    <row r="331221" spans="68:68" customFormat="1">
      <c r="BP331221" s="90"/>
    </row>
    <row r="331222" spans="68:68" customFormat="1">
      <c r="BP331222" s="90"/>
    </row>
    <row r="331223" spans="68:68" customFormat="1">
      <c r="BP331223" s="90"/>
    </row>
    <row r="331224" spans="68:68" customFormat="1">
      <c r="BP331224" s="90"/>
    </row>
    <row r="331225" spans="68:68" customFormat="1">
      <c r="BP331225" s="90"/>
    </row>
    <row r="331226" spans="68:68" customFormat="1">
      <c r="BP331226" s="90"/>
    </row>
    <row r="331227" spans="68:68" customFormat="1">
      <c r="BP331227" s="90"/>
    </row>
    <row r="331228" spans="68:68" customFormat="1">
      <c r="BP331228" s="90"/>
    </row>
    <row r="331229" spans="68:68" customFormat="1">
      <c r="BP331229" s="90"/>
    </row>
    <row r="331230" spans="68:68" customFormat="1">
      <c r="BP331230" s="90"/>
    </row>
    <row r="331231" spans="68:68" customFormat="1">
      <c r="BP331231" s="90"/>
    </row>
    <row r="331232" spans="68:68" customFormat="1">
      <c r="BP331232" s="90"/>
    </row>
    <row r="331233" spans="68:68" customFormat="1">
      <c r="BP331233" s="90"/>
    </row>
    <row r="331234" spans="68:68" customFormat="1">
      <c r="BP331234" s="90"/>
    </row>
    <row r="331235" spans="68:68" customFormat="1">
      <c r="BP331235" s="90"/>
    </row>
    <row r="331236" spans="68:68" customFormat="1">
      <c r="BP331236" s="90"/>
    </row>
    <row r="331237" spans="68:68" customFormat="1">
      <c r="BP331237" s="90"/>
    </row>
    <row r="331238" spans="68:68" customFormat="1">
      <c r="BP331238" s="90"/>
    </row>
    <row r="331239" spans="68:68" customFormat="1">
      <c r="BP331239" s="90"/>
    </row>
    <row r="331240" spans="68:68" customFormat="1">
      <c r="BP331240" s="90"/>
    </row>
    <row r="331241" spans="68:68" customFormat="1">
      <c r="BP331241" s="90"/>
    </row>
    <row r="331242" spans="68:68" customFormat="1">
      <c r="BP331242" s="90"/>
    </row>
    <row r="331243" spans="68:68" customFormat="1">
      <c r="BP331243" s="90"/>
    </row>
    <row r="331244" spans="68:68" customFormat="1">
      <c r="BP331244" s="90"/>
    </row>
    <row r="331245" spans="68:68" customFormat="1">
      <c r="BP331245" s="90"/>
    </row>
    <row r="331246" spans="68:68" customFormat="1">
      <c r="BP331246" s="90"/>
    </row>
    <row r="331247" spans="68:68" customFormat="1">
      <c r="BP331247" s="90"/>
    </row>
    <row r="331248" spans="68:68" customFormat="1">
      <c r="BP331248" s="90"/>
    </row>
    <row r="331249" spans="68:68" customFormat="1">
      <c r="BP331249" s="90"/>
    </row>
    <row r="331250" spans="68:68" customFormat="1">
      <c r="BP331250" s="90"/>
    </row>
    <row r="331251" spans="68:68" customFormat="1">
      <c r="BP331251" s="90"/>
    </row>
    <row r="331252" spans="68:68" customFormat="1">
      <c r="BP331252" s="90"/>
    </row>
    <row r="331253" spans="68:68" customFormat="1">
      <c r="BP331253" s="90"/>
    </row>
    <row r="331254" spans="68:68" customFormat="1">
      <c r="BP331254" s="90"/>
    </row>
    <row r="331255" spans="68:68" customFormat="1">
      <c r="BP331255" s="90"/>
    </row>
    <row r="331256" spans="68:68" customFormat="1">
      <c r="BP331256" s="90"/>
    </row>
    <row r="331257" spans="68:68" customFormat="1">
      <c r="BP331257" s="90"/>
    </row>
    <row r="331258" spans="68:68" customFormat="1">
      <c r="BP331258" s="90"/>
    </row>
    <row r="331259" spans="68:68" customFormat="1">
      <c r="BP331259" s="90"/>
    </row>
    <row r="331260" spans="68:68" customFormat="1">
      <c r="BP331260" s="90"/>
    </row>
    <row r="331261" spans="68:68" customFormat="1">
      <c r="BP331261" s="90"/>
    </row>
    <row r="331262" spans="68:68" customFormat="1">
      <c r="BP331262" s="90"/>
    </row>
    <row r="331263" spans="68:68" customFormat="1">
      <c r="BP331263" s="90"/>
    </row>
    <row r="331264" spans="68:68" customFormat="1">
      <c r="BP331264" s="90"/>
    </row>
    <row r="331265" spans="68:68" customFormat="1">
      <c r="BP331265" s="90"/>
    </row>
    <row r="331266" spans="68:68" customFormat="1">
      <c r="BP331266" s="90"/>
    </row>
    <row r="331267" spans="68:68" customFormat="1">
      <c r="BP331267" s="90"/>
    </row>
    <row r="331268" spans="68:68" customFormat="1">
      <c r="BP331268" s="90"/>
    </row>
    <row r="331269" spans="68:68" customFormat="1">
      <c r="BP331269" s="90"/>
    </row>
    <row r="331270" spans="68:68" customFormat="1">
      <c r="BP331270" s="90"/>
    </row>
    <row r="331271" spans="68:68" customFormat="1">
      <c r="BP331271" s="90"/>
    </row>
    <row r="331272" spans="68:68" customFormat="1">
      <c r="BP331272" s="90"/>
    </row>
    <row r="331273" spans="68:68" customFormat="1">
      <c r="BP331273" s="90"/>
    </row>
    <row r="331274" spans="68:68" customFormat="1">
      <c r="BP331274" s="90"/>
    </row>
    <row r="331275" spans="68:68" customFormat="1">
      <c r="BP331275" s="90"/>
    </row>
    <row r="331276" spans="68:68" customFormat="1">
      <c r="BP331276" s="90"/>
    </row>
    <row r="331277" spans="68:68" customFormat="1">
      <c r="BP331277" s="90"/>
    </row>
    <row r="331278" spans="68:68" customFormat="1">
      <c r="BP331278" s="90"/>
    </row>
    <row r="331279" spans="68:68" customFormat="1">
      <c r="BP331279" s="90"/>
    </row>
    <row r="331280" spans="68:68" customFormat="1">
      <c r="BP331280" s="90"/>
    </row>
    <row r="331281" spans="68:68" customFormat="1">
      <c r="BP331281" s="90"/>
    </row>
    <row r="331282" spans="68:68" customFormat="1">
      <c r="BP331282" s="90"/>
    </row>
    <row r="331283" spans="68:68" customFormat="1">
      <c r="BP331283" s="90"/>
    </row>
    <row r="331284" spans="68:68" customFormat="1">
      <c r="BP331284" s="90"/>
    </row>
    <row r="331285" spans="68:68" customFormat="1">
      <c r="BP331285" s="90"/>
    </row>
    <row r="331286" spans="68:68" customFormat="1">
      <c r="BP331286" s="90"/>
    </row>
    <row r="331287" spans="68:68" customFormat="1">
      <c r="BP331287" s="90"/>
    </row>
    <row r="331288" spans="68:68" customFormat="1">
      <c r="BP331288" s="90"/>
    </row>
    <row r="331289" spans="68:68" customFormat="1">
      <c r="BP331289" s="90"/>
    </row>
    <row r="331290" spans="68:68" customFormat="1">
      <c r="BP331290" s="90"/>
    </row>
    <row r="331291" spans="68:68" customFormat="1">
      <c r="BP331291" s="90"/>
    </row>
    <row r="331292" spans="68:68" customFormat="1">
      <c r="BP331292" s="90"/>
    </row>
    <row r="331293" spans="68:68" customFormat="1">
      <c r="BP331293" s="90"/>
    </row>
    <row r="331294" spans="68:68" customFormat="1">
      <c r="BP331294" s="90"/>
    </row>
    <row r="331295" spans="68:68" customFormat="1">
      <c r="BP331295" s="90"/>
    </row>
    <row r="331296" spans="68:68" customFormat="1">
      <c r="BP331296" s="90"/>
    </row>
    <row r="331297" spans="68:68" customFormat="1">
      <c r="BP331297" s="90"/>
    </row>
    <row r="331298" spans="68:68" customFormat="1">
      <c r="BP331298" s="90"/>
    </row>
    <row r="331299" spans="68:68" customFormat="1">
      <c r="BP331299" s="90"/>
    </row>
    <row r="331300" spans="68:68" customFormat="1">
      <c r="BP331300" s="90"/>
    </row>
    <row r="331301" spans="68:68" customFormat="1">
      <c r="BP331301" s="90"/>
    </row>
    <row r="331302" spans="68:68" customFormat="1">
      <c r="BP331302" s="90"/>
    </row>
    <row r="331303" spans="68:68" customFormat="1">
      <c r="BP331303" s="90"/>
    </row>
    <row r="331304" spans="68:68" customFormat="1">
      <c r="BP331304" s="90"/>
    </row>
    <row r="331305" spans="68:68" customFormat="1">
      <c r="BP331305" s="90"/>
    </row>
    <row r="331306" spans="68:68" customFormat="1">
      <c r="BP331306" s="90"/>
    </row>
    <row r="331307" spans="68:68" customFormat="1">
      <c r="BP331307" s="90"/>
    </row>
    <row r="331308" spans="68:68" customFormat="1">
      <c r="BP331308" s="90"/>
    </row>
    <row r="331309" spans="68:68" customFormat="1">
      <c r="BP331309" s="90"/>
    </row>
    <row r="331310" spans="68:68" customFormat="1">
      <c r="BP331310" s="90"/>
    </row>
    <row r="331311" spans="68:68" customFormat="1">
      <c r="BP331311" s="90"/>
    </row>
    <row r="331312" spans="68:68" customFormat="1">
      <c r="BP331312" s="90"/>
    </row>
    <row r="331313" spans="68:68" customFormat="1">
      <c r="BP331313" s="90"/>
    </row>
    <row r="331314" spans="68:68" customFormat="1">
      <c r="BP331314" s="90"/>
    </row>
    <row r="331315" spans="68:68" customFormat="1">
      <c r="BP331315" s="90"/>
    </row>
    <row r="331316" spans="68:68" customFormat="1">
      <c r="BP331316" s="90"/>
    </row>
    <row r="331317" spans="68:68" customFormat="1">
      <c r="BP331317" s="90"/>
    </row>
    <row r="331318" spans="68:68" customFormat="1">
      <c r="BP331318" s="90"/>
    </row>
    <row r="331319" spans="68:68" customFormat="1">
      <c r="BP331319" s="90"/>
    </row>
    <row r="331320" spans="68:68" customFormat="1">
      <c r="BP331320" s="90"/>
    </row>
    <row r="331321" spans="68:68" customFormat="1">
      <c r="BP331321" s="90"/>
    </row>
    <row r="331322" spans="68:68" customFormat="1">
      <c r="BP331322" s="90"/>
    </row>
    <row r="331323" spans="68:68" customFormat="1">
      <c r="BP331323" s="90"/>
    </row>
    <row r="331324" spans="68:68" customFormat="1">
      <c r="BP331324" s="90"/>
    </row>
    <row r="331325" spans="68:68" customFormat="1">
      <c r="BP331325" s="90"/>
    </row>
    <row r="331326" spans="68:68" customFormat="1">
      <c r="BP331326" s="90"/>
    </row>
    <row r="331327" spans="68:68" customFormat="1">
      <c r="BP331327" s="90"/>
    </row>
    <row r="331328" spans="68:68" customFormat="1">
      <c r="BP331328" s="90"/>
    </row>
    <row r="331329" spans="68:68" customFormat="1">
      <c r="BP331329" s="90"/>
    </row>
    <row r="331330" spans="68:68" customFormat="1">
      <c r="BP331330" s="90"/>
    </row>
    <row r="331331" spans="68:68" customFormat="1">
      <c r="BP331331" s="90"/>
    </row>
    <row r="331332" spans="68:68" customFormat="1">
      <c r="BP331332" s="90"/>
    </row>
    <row r="331333" spans="68:68" customFormat="1">
      <c r="BP331333" s="90"/>
    </row>
    <row r="331334" spans="68:68" customFormat="1">
      <c r="BP331334" s="90"/>
    </row>
    <row r="331335" spans="68:68" customFormat="1">
      <c r="BP331335" s="90"/>
    </row>
    <row r="331336" spans="68:68" customFormat="1">
      <c r="BP331336" s="90"/>
    </row>
    <row r="331337" spans="68:68" customFormat="1">
      <c r="BP331337" s="90"/>
    </row>
    <row r="331338" spans="68:68" customFormat="1">
      <c r="BP331338" s="90"/>
    </row>
    <row r="331339" spans="68:68" customFormat="1">
      <c r="BP331339" s="90"/>
    </row>
    <row r="331340" spans="68:68" customFormat="1">
      <c r="BP331340" s="90"/>
    </row>
    <row r="331341" spans="68:68" customFormat="1">
      <c r="BP331341" s="90"/>
    </row>
    <row r="331342" spans="68:68" customFormat="1">
      <c r="BP331342" s="90"/>
    </row>
    <row r="331343" spans="68:68" customFormat="1">
      <c r="BP331343" s="90"/>
    </row>
    <row r="331344" spans="68:68" customFormat="1">
      <c r="BP331344" s="90"/>
    </row>
    <row r="331345" spans="68:68" customFormat="1">
      <c r="BP331345" s="90"/>
    </row>
    <row r="331346" spans="68:68" customFormat="1">
      <c r="BP331346" s="90"/>
    </row>
    <row r="331347" spans="68:68" customFormat="1">
      <c r="BP331347" s="90"/>
    </row>
    <row r="331348" spans="68:68" customFormat="1">
      <c r="BP331348" s="90"/>
    </row>
    <row r="331349" spans="68:68" customFormat="1">
      <c r="BP331349" s="90"/>
    </row>
    <row r="331350" spans="68:68" customFormat="1">
      <c r="BP331350" s="90"/>
    </row>
    <row r="331351" spans="68:68" customFormat="1">
      <c r="BP331351" s="90"/>
    </row>
    <row r="331352" spans="68:68" customFormat="1">
      <c r="BP331352" s="90"/>
    </row>
    <row r="331353" spans="68:68" customFormat="1">
      <c r="BP331353" s="90"/>
    </row>
    <row r="331354" spans="68:68" customFormat="1">
      <c r="BP331354" s="90"/>
    </row>
    <row r="331355" spans="68:68" customFormat="1">
      <c r="BP331355" s="90"/>
    </row>
    <row r="331356" spans="68:68" customFormat="1">
      <c r="BP331356" s="90"/>
    </row>
    <row r="331357" spans="68:68" customFormat="1">
      <c r="BP331357" s="90"/>
    </row>
    <row r="331358" spans="68:68" customFormat="1">
      <c r="BP331358" s="90"/>
    </row>
    <row r="331359" spans="68:68" customFormat="1">
      <c r="BP331359" s="90"/>
    </row>
    <row r="331360" spans="68:68" customFormat="1">
      <c r="BP331360" s="90"/>
    </row>
    <row r="331361" spans="68:68" customFormat="1">
      <c r="BP331361" s="90"/>
    </row>
    <row r="331362" spans="68:68" customFormat="1">
      <c r="BP331362" s="90"/>
    </row>
    <row r="331363" spans="68:68" customFormat="1">
      <c r="BP331363" s="90"/>
    </row>
    <row r="331364" spans="68:68" customFormat="1">
      <c r="BP331364" s="90"/>
    </row>
    <row r="331365" spans="68:68" customFormat="1">
      <c r="BP331365" s="90"/>
    </row>
    <row r="331366" spans="68:68" customFormat="1">
      <c r="BP331366" s="90"/>
    </row>
    <row r="331367" spans="68:68" customFormat="1">
      <c r="BP331367" s="90"/>
    </row>
    <row r="331368" spans="68:68" customFormat="1">
      <c r="BP331368" s="90"/>
    </row>
    <row r="331369" spans="68:68" customFormat="1">
      <c r="BP331369" s="90"/>
    </row>
    <row r="331370" spans="68:68" customFormat="1">
      <c r="BP331370" s="90"/>
    </row>
    <row r="331371" spans="68:68" customFormat="1">
      <c r="BP331371" s="90"/>
    </row>
    <row r="331372" spans="68:68" customFormat="1">
      <c r="BP331372" s="90"/>
    </row>
    <row r="331373" spans="68:68" customFormat="1">
      <c r="BP331373" s="90"/>
    </row>
    <row r="331374" spans="68:68" customFormat="1">
      <c r="BP331374" s="90"/>
    </row>
    <row r="331375" spans="68:68" customFormat="1">
      <c r="BP331375" s="90"/>
    </row>
    <row r="331376" spans="68:68" customFormat="1">
      <c r="BP331376" s="90"/>
    </row>
    <row r="331377" spans="68:68" customFormat="1">
      <c r="BP331377" s="90"/>
    </row>
    <row r="331378" spans="68:68" customFormat="1">
      <c r="BP331378" s="90"/>
    </row>
    <row r="331379" spans="68:68" customFormat="1">
      <c r="BP331379" s="90"/>
    </row>
    <row r="331380" spans="68:68" customFormat="1">
      <c r="BP331380" s="90"/>
    </row>
    <row r="331381" spans="68:68" customFormat="1">
      <c r="BP331381" s="90"/>
    </row>
    <row r="331382" spans="68:68" customFormat="1">
      <c r="BP331382" s="90"/>
    </row>
    <row r="331383" spans="68:68" customFormat="1">
      <c r="BP331383" s="90"/>
    </row>
    <row r="331384" spans="68:68" customFormat="1">
      <c r="BP331384" s="90"/>
    </row>
    <row r="331385" spans="68:68" customFormat="1">
      <c r="BP331385" s="90"/>
    </row>
    <row r="331386" spans="68:68" customFormat="1">
      <c r="BP331386" s="90"/>
    </row>
    <row r="331387" spans="68:68" customFormat="1">
      <c r="BP331387" s="90"/>
    </row>
    <row r="331388" spans="68:68" customFormat="1">
      <c r="BP331388" s="90"/>
    </row>
    <row r="331389" spans="68:68" customFormat="1">
      <c r="BP331389" s="90"/>
    </row>
    <row r="331390" spans="68:68" customFormat="1">
      <c r="BP331390" s="90"/>
    </row>
    <row r="331391" spans="68:68" customFormat="1">
      <c r="BP331391" s="90"/>
    </row>
    <row r="331392" spans="68:68" customFormat="1">
      <c r="BP331392" s="90"/>
    </row>
    <row r="331393" spans="68:68" customFormat="1">
      <c r="BP331393" s="90"/>
    </row>
    <row r="331394" spans="68:68" customFormat="1">
      <c r="BP331394" s="90"/>
    </row>
    <row r="331395" spans="68:68" customFormat="1">
      <c r="BP331395" s="90"/>
    </row>
    <row r="331396" spans="68:68" customFormat="1">
      <c r="BP331396" s="90"/>
    </row>
    <row r="331397" spans="68:68" customFormat="1">
      <c r="BP331397" s="90"/>
    </row>
    <row r="331398" spans="68:68" customFormat="1">
      <c r="BP331398" s="90"/>
    </row>
    <row r="331399" spans="68:68" customFormat="1">
      <c r="BP331399" s="90"/>
    </row>
    <row r="331400" spans="68:68" customFormat="1">
      <c r="BP331400" s="90"/>
    </row>
    <row r="331401" spans="68:68" customFormat="1">
      <c r="BP331401" s="90"/>
    </row>
    <row r="331402" spans="68:68" customFormat="1">
      <c r="BP331402" s="90"/>
    </row>
    <row r="331403" spans="68:68" customFormat="1">
      <c r="BP331403" s="90"/>
    </row>
    <row r="331404" spans="68:68" customFormat="1">
      <c r="BP331404" s="90"/>
    </row>
    <row r="331405" spans="68:68" customFormat="1">
      <c r="BP331405" s="90"/>
    </row>
    <row r="331406" spans="68:68" customFormat="1">
      <c r="BP331406" s="90"/>
    </row>
    <row r="331407" spans="68:68" customFormat="1">
      <c r="BP331407" s="90"/>
    </row>
    <row r="331408" spans="68:68" customFormat="1">
      <c r="BP331408" s="90"/>
    </row>
    <row r="331409" spans="68:68" customFormat="1">
      <c r="BP331409" s="90"/>
    </row>
    <row r="331410" spans="68:68" customFormat="1">
      <c r="BP331410" s="90"/>
    </row>
    <row r="331411" spans="68:68" customFormat="1">
      <c r="BP331411" s="90"/>
    </row>
    <row r="331412" spans="68:68" customFormat="1">
      <c r="BP331412" s="90"/>
    </row>
    <row r="331413" spans="68:68" customFormat="1">
      <c r="BP331413" s="90"/>
    </row>
    <row r="331414" spans="68:68" customFormat="1">
      <c r="BP331414" s="90"/>
    </row>
    <row r="331415" spans="68:68" customFormat="1">
      <c r="BP331415" s="90"/>
    </row>
    <row r="331416" spans="68:68" customFormat="1">
      <c r="BP331416" s="90"/>
    </row>
    <row r="331417" spans="68:68" customFormat="1">
      <c r="BP331417" s="90"/>
    </row>
    <row r="331418" spans="68:68" customFormat="1">
      <c r="BP331418" s="90"/>
    </row>
    <row r="331419" spans="68:68" customFormat="1">
      <c r="BP331419" s="90"/>
    </row>
    <row r="331420" spans="68:68" customFormat="1">
      <c r="BP331420" s="90"/>
    </row>
    <row r="331421" spans="68:68" customFormat="1">
      <c r="BP331421" s="90"/>
    </row>
    <row r="331422" spans="68:68" customFormat="1">
      <c r="BP331422" s="90"/>
    </row>
    <row r="331423" spans="68:68" customFormat="1">
      <c r="BP331423" s="90"/>
    </row>
    <row r="331424" spans="68:68" customFormat="1">
      <c r="BP331424" s="90"/>
    </row>
    <row r="331425" spans="68:68" customFormat="1">
      <c r="BP331425" s="90"/>
    </row>
    <row r="331426" spans="68:68" customFormat="1">
      <c r="BP331426" s="90"/>
    </row>
    <row r="331427" spans="68:68" customFormat="1">
      <c r="BP331427" s="90"/>
    </row>
    <row r="331428" spans="68:68" customFormat="1">
      <c r="BP331428" s="90"/>
    </row>
    <row r="331429" spans="68:68" customFormat="1">
      <c r="BP331429" s="90"/>
    </row>
    <row r="331430" spans="68:68" customFormat="1">
      <c r="BP331430" s="90"/>
    </row>
    <row r="331431" spans="68:68" customFormat="1">
      <c r="BP331431" s="90"/>
    </row>
    <row r="331432" spans="68:68" customFormat="1">
      <c r="BP331432" s="90"/>
    </row>
    <row r="331433" spans="68:68" customFormat="1">
      <c r="BP331433" s="90"/>
    </row>
    <row r="331434" spans="68:68" customFormat="1">
      <c r="BP331434" s="90"/>
    </row>
    <row r="331435" spans="68:68" customFormat="1">
      <c r="BP331435" s="90"/>
    </row>
    <row r="331436" spans="68:68" customFormat="1">
      <c r="BP331436" s="90"/>
    </row>
    <row r="331437" spans="68:68" customFormat="1">
      <c r="BP331437" s="90"/>
    </row>
    <row r="331438" spans="68:68" customFormat="1">
      <c r="BP331438" s="90"/>
    </row>
    <row r="331439" spans="68:68" customFormat="1">
      <c r="BP331439" s="90"/>
    </row>
    <row r="331440" spans="68:68" customFormat="1">
      <c r="BP331440" s="90"/>
    </row>
    <row r="331441" spans="68:68" customFormat="1">
      <c r="BP331441" s="90"/>
    </row>
    <row r="331442" spans="68:68" customFormat="1">
      <c r="BP331442" s="90"/>
    </row>
    <row r="331443" spans="68:68" customFormat="1">
      <c r="BP331443" s="90"/>
    </row>
    <row r="331444" spans="68:68" customFormat="1">
      <c r="BP331444" s="90"/>
    </row>
    <row r="331445" spans="68:68" customFormat="1">
      <c r="BP331445" s="90"/>
    </row>
    <row r="331446" spans="68:68" customFormat="1">
      <c r="BP331446" s="90"/>
    </row>
    <row r="331447" spans="68:68" customFormat="1">
      <c r="BP331447" s="90"/>
    </row>
    <row r="331448" spans="68:68" customFormat="1">
      <c r="BP331448" s="90"/>
    </row>
    <row r="331449" spans="68:68" customFormat="1">
      <c r="BP331449" s="90"/>
    </row>
    <row r="331450" spans="68:68" customFormat="1">
      <c r="BP331450" s="90"/>
    </row>
    <row r="331451" spans="68:68" customFormat="1">
      <c r="BP331451" s="90"/>
    </row>
    <row r="331452" spans="68:68" customFormat="1">
      <c r="BP331452" s="90"/>
    </row>
    <row r="331453" spans="68:68" customFormat="1">
      <c r="BP331453" s="90"/>
    </row>
    <row r="331454" spans="68:68" customFormat="1">
      <c r="BP331454" s="90"/>
    </row>
    <row r="331455" spans="68:68" customFormat="1">
      <c r="BP331455" s="90"/>
    </row>
    <row r="331456" spans="68:68" customFormat="1">
      <c r="BP331456" s="90"/>
    </row>
    <row r="331457" spans="68:68" customFormat="1">
      <c r="BP331457" s="90"/>
    </row>
    <row r="331458" spans="68:68" customFormat="1">
      <c r="BP331458" s="90"/>
    </row>
    <row r="331459" spans="68:68" customFormat="1">
      <c r="BP331459" s="90"/>
    </row>
    <row r="331460" spans="68:68" customFormat="1">
      <c r="BP331460" s="90"/>
    </row>
    <row r="331461" spans="68:68" customFormat="1">
      <c r="BP331461" s="90"/>
    </row>
    <row r="331462" spans="68:68" customFormat="1">
      <c r="BP331462" s="90"/>
    </row>
    <row r="331463" spans="68:68" customFormat="1">
      <c r="BP331463" s="90"/>
    </row>
    <row r="331464" spans="68:68" customFormat="1">
      <c r="BP331464" s="90"/>
    </row>
    <row r="331465" spans="68:68" customFormat="1">
      <c r="BP331465" s="90"/>
    </row>
    <row r="331466" spans="68:68" customFormat="1">
      <c r="BP331466" s="90"/>
    </row>
    <row r="331467" spans="68:68" customFormat="1">
      <c r="BP331467" s="90"/>
    </row>
    <row r="331468" spans="68:68" customFormat="1">
      <c r="BP331468" s="90"/>
    </row>
    <row r="331469" spans="68:68" customFormat="1">
      <c r="BP331469" s="90"/>
    </row>
    <row r="331470" spans="68:68" customFormat="1">
      <c r="BP331470" s="90"/>
    </row>
    <row r="331471" spans="68:68" customFormat="1">
      <c r="BP331471" s="90"/>
    </row>
    <row r="331472" spans="68:68" customFormat="1">
      <c r="BP331472" s="90"/>
    </row>
    <row r="331473" spans="68:68" customFormat="1">
      <c r="BP331473" s="90"/>
    </row>
    <row r="331474" spans="68:68" customFormat="1">
      <c r="BP331474" s="90"/>
    </row>
    <row r="331475" spans="68:68" customFormat="1">
      <c r="BP331475" s="90"/>
    </row>
    <row r="331476" spans="68:68" customFormat="1">
      <c r="BP331476" s="90"/>
    </row>
    <row r="331477" spans="68:68" customFormat="1">
      <c r="BP331477" s="90"/>
    </row>
    <row r="331478" spans="68:68" customFormat="1">
      <c r="BP331478" s="90"/>
    </row>
    <row r="331479" spans="68:68" customFormat="1">
      <c r="BP331479" s="90"/>
    </row>
    <row r="331480" spans="68:68" customFormat="1">
      <c r="BP331480" s="90"/>
    </row>
    <row r="331481" spans="68:68" customFormat="1">
      <c r="BP331481" s="90"/>
    </row>
    <row r="331482" spans="68:68" customFormat="1">
      <c r="BP331482" s="90"/>
    </row>
    <row r="331483" spans="68:68" customFormat="1">
      <c r="BP331483" s="90"/>
    </row>
    <row r="331484" spans="68:68" customFormat="1">
      <c r="BP331484" s="90"/>
    </row>
    <row r="331485" spans="68:68" customFormat="1">
      <c r="BP331485" s="90"/>
    </row>
    <row r="331486" spans="68:68" customFormat="1">
      <c r="BP331486" s="90"/>
    </row>
    <row r="331487" spans="68:68" customFormat="1">
      <c r="BP331487" s="90"/>
    </row>
    <row r="331488" spans="68:68" customFormat="1">
      <c r="BP331488" s="90"/>
    </row>
    <row r="331489" spans="68:68" customFormat="1">
      <c r="BP331489" s="90"/>
    </row>
    <row r="331490" spans="68:68" customFormat="1">
      <c r="BP331490" s="90"/>
    </row>
    <row r="331491" spans="68:68" customFormat="1">
      <c r="BP331491" s="90"/>
    </row>
    <row r="331492" spans="68:68" customFormat="1">
      <c r="BP331492" s="90"/>
    </row>
    <row r="331493" spans="68:68" customFormat="1">
      <c r="BP331493" s="90"/>
    </row>
    <row r="331494" spans="68:68" customFormat="1">
      <c r="BP331494" s="90"/>
    </row>
    <row r="331495" spans="68:68" customFormat="1">
      <c r="BP331495" s="90"/>
    </row>
    <row r="331496" spans="68:68" customFormat="1">
      <c r="BP331496" s="90"/>
    </row>
    <row r="331497" spans="68:68" customFormat="1">
      <c r="BP331497" s="90"/>
    </row>
    <row r="331498" spans="68:68" customFormat="1">
      <c r="BP331498" s="90"/>
    </row>
    <row r="331499" spans="68:68" customFormat="1">
      <c r="BP331499" s="90"/>
    </row>
    <row r="331500" spans="68:68" customFormat="1">
      <c r="BP331500" s="90"/>
    </row>
    <row r="331501" spans="68:68" customFormat="1">
      <c r="BP331501" s="90"/>
    </row>
    <row r="331502" spans="68:68" customFormat="1">
      <c r="BP331502" s="90"/>
    </row>
    <row r="331503" spans="68:68" customFormat="1">
      <c r="BP331503" s="90"/>
    </row>
    <row r="331504" spans="68:68" customFormat="1">
      <c r="BP331504" s="90"/>
    </row>
    <row r="331505" spans="68:68" customFormat="1">
      <c r="BP331505" s="90"/>
    </row>
    <row r="331506" spans="68:68" customFormat="1">
      <c r="BP331506" s="90"/>
    </row>
    <row r="331507" spans="68:68" customFormat="1">
      <c r="BP331507" s="90"/>
    </row>
    <row r="331508" spans="68:68" customFormat="1">
      <c r="BP331508" s="90"/>
    </row>
    <row r="331509" spans="68:68" customFormat="1">
      <c r="BP331509" s="90"/>
    </row>
    <row r="331510" spans="68:68" customFormat="1">
      <c r="BP331510" s="90"/>
    </row>
    <row r="331511" spans="68:68" customFormat="1">
      <c r="BP331511" s="90"/>
    </row>
    <row r="331512" spans="68:68" customFormat="1">
      <c r="BP331512" s="90"/>
    </row>
    <row r="331513" spans="68:68" customFormat="1">
      <c r="BP331513" s="90"/>
    </row>
    <row r="331514" spans="68:68" customFormat="1">
      <c r="BP331514" s="90"/>
    </row>
    <row r="331515" spans="68:68" customFormat="1">
      <c r="BP331515" s="90"/>
    </row>
    <row r="331516" spans="68:68" customFormat="1">
      <c r="BP331516" s="90"/>
    </row>
    <row r="331517" spans="68:68" customFormat="1">
      <c r="BP331517" s="90"/>
    </row>
    <row r="331518" spans="68:68" customFormat="1">
      <c r="BP331518" s="90"/>
    </row>
    <row r="331519" spans="68:68" customFormat="1">
      <c r="BP331519" s="90"/>
    </row>
    <row r="331520" spans="68:68" customFormat="1">
      <c r="BP331520" s="90"/>
    </row>
    <row r="331521" spans="68:68" customFormat="1">
      <c r="BP331521" s="90"/>
    </row>
    <row r="331522" spans="68:68" customFormat="1">
      <c r="BP331522" s="90"/>
    </row>
    <row r="331523" spans="68:68" customFormat="1">
      <c r="BP331523" s="90"/>
    </row>
    <row r="331524" spans="68:68" customFormat="1">
      <c r="BP331524" s="90"/>
    </row>
    <row r="331525" spans="68:68" customFormat="1">
      <c r="BP331525" s="90"/>
    </row>
    <row r="331526" spans="68:68" customFormat="1">
      <c r="BP331526" s="90"/>
    </row>
    <row r="331527" spans="68:68" customFormat="1">
      <c r="BP331527" s="90"/>
    </row>
    <row r="331528" spans="68:68" customFormat="1">
      <c r="BP331528" s="90"/>
    </row>
    <row r="331529" spans="68:68" customFormat="1">
      <c r="BP331529" s="90"/>
    </row>
    <row r="331530" spans="68:68" customFormat="1">
      <c r="BP331530" s="90"/>
    </row>
    <row r="331531" spans="68:68" customFormat="1">
      <c r="BP331531" s="90"/>
    </row>
    <row r="331532" spans="68:68" customFormat="1">
      <c r="BP331532" s="90"/>
    </row>
    <row r="331533" spans="68:68" customFormat="1">
      <c r="BP331533" s="90"/>
    </row>
    <row r="331534" spans="68:68" customFormat="1">
      <c r="BP331534" s="90"/>
    </row>
    <row r="331535" spans="68:68" customFormat="1">
      <c r="BP331535" s="90"/>
    </row>
    <row r="331536" spans="68:68" customFormat="1">
      <c r="BP331536" s="90"/>
    </row>
    <row r="331537" spans="68:68" customFormat="1">
      <c r="BP331537" s="90"/>
    </row>
    <row r="331538" spans="68:68" customFormat="1">
      <c r="BP331538" s="90"/>
    </row>
    <row r="331539" spans="68:68" customFormat="1">
      <c r="BP331539" s="90"/>
    </row>
    <row r="331540" spans="68:68" customFormat="1">
      <c r="BP331540" s="90"/>
    </row>
    <row r="331541" spans="68:68" customFormat="1">
      <c r="BP331541" s="90"/>
    </row>
    <row r="331542" spans="68:68" customFormat="1">
      <c r="BP331542" s="90"/>
    </row>
    <row r="331543" spans="68:68" customFormat="1">
      <c r="BP331543" s="90"/>
    </row>
    <row r="331544" spans="68:68" customFormat="1">
      <c r="BP331544" s="90"/>
    </row>
    <row r="331545" spans="68:68" customFormat="1">
      <c r="BP331545" s="90"/>
    </row>
    <row r="331546" spans="68:68" customFormat="1">
      <c r="BP331546" s="90"/>
    </row>
    <row r="331547" spans="68:68" customFormat="1">
      <c r="BP331547" s="90"/>
    </row>
    <row r="331548" spans="68:68" customFormat="1">
      <c r="BP331548" s="90"/>
    </row>
    <row r="331549" spans="68:68" customFormat="1">
      <c r="BP331549" s="90"/>
    </row>
    <row r="331550" spans="68:68" customFormat="1">
      <c r="BP331550" s="90"/>
    </row>
    <row r="331551" spans="68:68" customFormat="1">
      <c r="BP331551" s="90"/>
    </row>
    <row r="331552" spans="68:68" customFormat="1">
      <c r="BP331552" s="90"/>
    </row>
    <row r="331553" spans="68:68" customFormat="1">
      <c r="BP331553" s="90"/>
    </row>
    <row r="331554" spans="68:68" customFormat="1">
      <c r="BP331554" s="90"/>
    </row>
    <row r="331555" spans="68:68" customFormat="1">
      <c r="BP331555" s="90"/>
    </row>
    <row r="331556" spans="68:68" customFormat="1">
      <c r="BP331556" s="90"/>
    </row>
    <row r="331557" spans="68:68" customFormat="1">
      <c r="BP331557" s="90"/>
    </row>
    <row r="331558" spans="68:68" customFormat="1">
      <c r="BP331558" s="90"/>
    </row>
    <row r="331559" spans="68:68" customFormat="1">
      <c r="BP331559" s="90"/>
    </row>
    <row r="331560" spans="68:68" customFormat="1">
      <c r="BP331560" s="90"/>
    </row>
    <row r="331561" spans="68:68" customFormat="1">
      <c r="BP331561" s="90"/>
    </row>
    <row r="331562" spans="68:68" customFormat="1">
      <c r="BP331562" s="90"/>
    </row>
    <row r="331563" spans="68:68" customFormat="1">
      <c r="BP331563" s="90"/>
    </row>
    <row r="331564" spans="68:68" customFormat="1">
      <c r="BP331564" s="90"/>
    </row>
    <row r="331565" spans="68:68" customFormat="1">
      <c r="BP331565" s="90"/>
    </row>
    <row r="331566" spans="68:68" customFormat="1">
      <c r="BP331566" s="90"/>
    </row>
    <row r="331567" spans="68:68" customFormat="1">
      <c r="BP331567" s="90"/>
    </row>
    <row r="331568" spans="68:68" customFormat="1">
      <c r="BP331568" s="90"/>
    </row>
    <row r="331569" spans="68:68" customFormat="1">
      <c r="BP331569" s="90"/>
    </row>
    <row r="331570" spans="68:68" customFormat="1">
      <c r="BP331570" s="90"/>
    </row>
    <row r="331571" spans="68:68" customFormat="1">
      <c r="BP331571" s="90"/>
    </row>
    <row r="331572" spans="68:68" customFormat="1">
      <c r="BP331572" s="90"/>
    </row>
    <row r="331573" spans="68:68" customFormat="1">
      <c r="BP331573" s="90"/>
    </row>
    <row r="331574" spans="68:68" customFormat="1">
      <c r="BP331574" s="90"/>
    </row>
    <row r="331575" spans="68:68" customFormat="1">
      <c r="BP331575" s="90"/>
    </row>
    <row r="331576" spans="68:68" customFormat="1">
      <c r="BP331576" s="90"/>
    </row>
    <row r="331577" spans="68:68" customFormat="1">
      <c r="BP331577" s="90"/>
    </row>
    <row r="331578" spans="68:68" customFormat="1">
      <c r="BP331578" s="90"/>
    </row>
    <row r="331579" spans="68:68" customFormat="1">
      <c r="BP331579" s="90"/>
    </row>
    <row r="331580" spans="68:68" customFormat="1">
      <c r="BP331580" s="90"/>
    </row>
    <row r="331581" spans="68:68" customFormat="1">
      <c r="BP331581" s="90"/>
    </row>
    <row r="331582" spans="68:68" customFormat="1">
      <c r="BP331582" s="90"/>
    </row>
    <row r="331583" spans="68:68" customFormat="1">
      <c r="BP331583" s="90"/>
    </row>
    <row r="331584" spans="68:68" customFormat="1">
      <c r="BP331584" s="90"/>
    </row>
    <row r="331585" spans="68:68" customFormat="1">
      <c r="BP331585" s="90"/>
    </row>
    <row r="331586" spans="68:68" customFormat="1">
      <c r="BP331586" s="90"/>
    </row>
    <row r="331587" spans="68:68" customFormat="1">
      <c r="BP331587" s="90"/>
    </row>
    <row r="331588" spans="68:68" customFormat="1">
      <c r="BP331588" s="90"/>
    </row>
    <row r="331589" spans="68:68" customFormat="1">
      <c r="BP331589" s="90"/>
    </row>
    <row r="331590" spans="68:68" customFormat="1">
      <c r="BP331590" s="90"/>
    </row>
    <row r="331591" spans="68:68" customFormat="1">
      <c r="BP331591" s="90"/>
    </row>
    <row r="331592" spans="68:68" customFormat="1">
      <c r="BP331592" s="90"/>
    </row>
    <row r="331593" spans="68:68" customFormat="1">
      <c r="BP331593" s="90"/>
    </row>
    <row r="331594" spans="68:68" customFormat="1">
      <c r="BP331594" s="90"/>
    </row>
    <row r="331595" spans="68:68" customFormat="1">
      <c r="BP331595" s="90"/>
    </row>
    <row r="331596" spans="68:68" customFormat="1">
      <c r="BP331596" s="90"/>
    </row>
    <row r="331597" spans="68:68" customFormat="1">
      <c r="BP331597" s="90"/>
    </row>
    <row r="331598" spans="68:68" customFormat="1">
      <c r="BP331598" s="90"/>
    </row>
    <row r="331599" spans="68:68" customFormat="1">
      <c r="BP331599" s="90"/>
    </row>
    <row r="331600" spans="68:68" customFormat="1">
      <c r="BP331600" s="90"/>
    </row>
    <row r="331601" spans="68:68" customFormat="1">
      <c r="BP331601" s="90"/>
    </row>
    <row r="331602" spans="68:68" customFormat="1">
      <c r="BP331602" s="90"/>
    </row>
    <row r="331603" spans="68:68" customFormat="1">
      <c r="BP331603" s="90"/>
    </row>
    <row r="331604" spans="68:68" customFormat="1">
      <c r="BP331604" s="90"/>
    </row>
    <row r="331605" spans="68:68" customFormat="1">
      <c r="BP331605" s="90"/>
    </row>
    <row r="331606" spans="68:68" customFormat="1">
      <c r="BP331606" s="90"/>
    </row>
    <row r="331607" spans="68:68" customFormat="1">
      <c r="BP331607" s="90"/>
    </row>
    <row r="331608" spans="68:68" customFormat="1">
      <c r="BP331608" s="90"/>
    </row>
    <row r="331609" spans="68:68" customFormat="1">
      <c r="BP331609" s="90"/>
    </row>
    <row r="331610" spans="68:68" customFormat="1">
      <c r="BP331610" s="90"/>
    </row>
    <row r="331611" spans="68:68" customFormat="1">
      <c r="BP331611" s="90"/>
    </row>
    <row r="331612" spans="68:68" customFormat="1">
      <c r="BP331612" s="90"/>
    </row>
    <row r="331613" spans="68:68" customFormat="1">
      <c r="BP331613" s="90"/>
    </row>
    <row r="331614" spans="68:68" customFormat="1">
      <c r="BP331614" s="90"/>
    </row>
    <row r="331615" spans="68:68" customFormat="1">
      <c r="BP331615" s="90"/>
    </row>
    <row r="331616" spans="68:68" customFormat="1">
      <c r="BP331616" s="90"/>
    </row>
    <row r="331617" spans="68:68" customFormat="1">
      <c r="BP331617" s="90"/>
    </row>
    <row r="331618" spans="68:68" customFormat="1">
      <c r="BP331618" s="90"/>
    </row>
    <row r="331619" spans="68:68" customFormat="1">
      <c r="BP331619" s="90"/>
    </row>
    <row r="331620" spans="68:68" customFormat="1">
      <c r="BP331620" s="90"/>
    </row>
    <row r="331621" spans="68:68" customFormat="1">
      <c r="BP331621" s="90"/>
    </row>
    <row r="331622" spans="68:68" customFormat="1">
      <c r="BP331622" s="90"/>
    </row>
    <row r="331623" spans="68:68" customFormat="1">
      <c r="BP331623" s="90"/>
    </row>
    <row r="331624" spans="68:68" customFormat="1">
      <c r="BP331624" s="90"/>
    </row>
    <row r="331625" spans="68:68" customFormat="1">
      <c r="BP331625" s="90"/>
    </row>
    <row r="331626" spans="68:68" customFormat="1">
      <c r="BP331626" s="90"/>
    </row>
    <row r="331627" spans="68:68" customFormat="1">
      <c r="BP331627" s="90"/>
    </row>
    <row r="331628" spans="68:68" customFormat="1">
      <c r="BP331628" s="90"/>
    </row>
    <row r="331629" spans="68:68" customFormat="1">
      <c r="BP331629" s="90"/>
    </row>
    <row r="331630" spans="68:68" customFormat="1">
      <c r="BP331630" s="90"/>
    </row>
    <row r="331631" spans="68:68" customFormat="1">
      <c r="BP331631" s="90"/>
    </row>
    <row r="331632" spans="68:68" customFormat="1">
      <c r="BP331632" s="90"/>
    </row>
    <row r="331633" spans="68:68" customFormat="1">
      <c r="BP331633" s="90"/>
    </row>
    <row r="331634" spans="68:68" customFormat="1">
      <c r="BP331634" s="90"/>
    </row>
    <row r="331635" spans="68:68" customFormat="1">
      <c r="BP331635" s="90"/>
    </row>
    <row r="331636" spans="68:68" customFormat="1">
      <c r="BP331636" s="90"/>
    </row>
    <row r="331637" spans="68:68" customFormat="1">
      <c r="BP331637" s="90"/>
    </row>
    <row r="331638" spans="68:68" customFormat="1">
      <c r="BP331638" s="90"/>
    </row>
    <row r="331639" spans="68:68" customFormat="1">
      <c r="BP331639" s="90"/>
    </row>
    <row r="331640" spans="68:68" customFormat="1">
      <c r="BP331640" s="90"/>
    </row>
    <row r="331641" spans="68:68" customFormat="1">
      <c r="BP331641" s="90"/>
    </row>
    <row r="331642" spans="68:68" customFormat="1">
      <c r="BP331642" s="90"/>
    </row>
    <row r="331643" spans="68:68" customFormat="1">
      <c r="BP331643" s="90"/>
    </row>
    <row r="331644" spans="68:68" customFormat="1">
      <c r="BP331644" s="90"/>
    </row>
    <row r="331645" spans="68:68" customFormat="1">
      <c r="BP331645" s="90"/>
    </row>
    <row r="331646" spans="68:68" customFormat="1">
      <c r="BP331646" s="90"/>
    </row>
    <row r="331647" spans="68:68" customFormat="1">
      <c r="BP331647" s="90"/>
    </row>
    <row r="331648" spans="68:68" customFormat="1">
      <c r="BP331648" s="90"/>
    </row>
    <row r="331649" spans="68:68" customFormat="1">
      <c r="BP331649" s="90"/>
    </row>
    <row r="331650" spans="68:68" customFormat="1">
      <c r="BP331650" s="90"/>
    </row>
    <row r="331651" spans="68:68" customFormat="1">
      <c r="BP331651" s="90"/>
    </row>
    <row r="331652" spans="68:68" customFormat="1">
      <c r="BP331652" s="90"/>
    </row>
    <row r="331653" spans="68:68" customFormat="1">
      <c r="BP331653" s="90"/>
    </row>
    <row r="331654" spans="68:68" customFormat="1">
      <c r="BP331654" s="90"/>
    </row>
    <row r="331655" spans="68:68" customFormat="1">
      <c r="BP331655" s="90"/>
    </row>
    <row r="331656" spans="68:68" customFormat="1">
      <c r="BP331656" s="90"/>
    </row>
    <row r="331657" spans="68:68" customFormat="1">
      <c r="BP331657" s="90"/>
    </row>
    <row r="331658" spans="68:68" customFormat="1">
      <c r="BP331658" s="90"/>
    </row>
    <row r="331659" spans="68:68" customFormat="1">
      <c r="BP331659" s="90"/>
    </row>
    <row r="331660" spans="68:68" customFormat="1">
      <c r="BP331660" s="90"/>
    </row>
    <row r="331661" spans="68:68" customFormat="1">
      <c r="BP331661" s="90"/>
    </row>
    <row r="331662" spans="68:68" customFormat="1">
      <c r="BP331662" s="90"/>
    </row>
    <row r="331663" spans="68:68" customFormat="1">
      <c r="BP331663" s="90"/>
    </row>
    <row r="331664" spans="68:68" customFormat="1">
      <c r="BP331664" s="90"/>
    </row>
    <row r="331665" spans="68:68" customFormat="1">
      <c r="BP331665" s="90"/>
    </row>
    <row r="331666" spans="68:68" customFormat="1">
      <c r="BP331666" s="90"/>
    </row>
    <row r="331667" spans="68:68" customFormat="1">
      <c r="BP331667" s="90"/>
    </row>
    <row r="331668" spans="68:68" customFormat="1">
      <c r="BP331668" s="90"/>
    </row>
    <row r="331669" spans="68:68" customFormat="1">
      <c r="BP331669" s="90"/>
    </row>
    <row r="331670" spans="68:68" customFormat="1">
      <c r="BP331670" s="90"/>
    </row>
    <row r="331671" spans="68:68" customFormat="1">
      <c r="BP331671" s="90"/>
    </row>
    <row r="331672" spans="68:68" customFormat="1">
      <c r="BP331672" s="90"/>
    </row>
    <row r="331673" spans="68:68" customFormat="1">
      <c r="BP331673" s="90"/>
    </row>
    <row r="331674" spans="68:68" customFormat="1">
      <c r="BP331674" s="90"/>
    </row>
    <row r="331675" spans="68:68" customFormat="1">
      <c r="BP331675" s="90"/>
    </row>
    <row r="331676" spans="68:68" customFormat="1">
      <c r="BP331676" s="90"/>
    </row>
    <row r="331677" spans="68:68" customFormat="1">
      <c r="BP331677" s="90"/>
    </row>
    <row r="331678" spans="68:68" customFormat="1">
      <c r="BP331678" s="90"/>
    </row>
    <row r="331679" spans="68:68" customFormat="1">
      <c r="BP331679" s="90"/>
    </row>
    <row r="331680" spans="68:68" customFormat="1">
      <c r="BP331680" s="90"/>
    </row>
    <row r="331681" spans="68:68" customFormat="1">
      <c r="BP331681" s="90"/>
    </row>
    <row r="331682" spans="68:68" customFormat="1">
      <c r="BP331682" s="90"/>
    </row>
    <row r="331683" spans="68:68" customFormat="1">
      <c r="BP331683" s="90"/>
    </row>
    <row r="331684" spans="68:68" customFormat="1">
      <c r="BP331684" s="90"/>
    </row>
    <row r="331685" spans="68:68" customFormat="1">
      <c r="BP331685" s="90"/>
    </row>
    <row r="331686" spans="68:68" customFormat="1">
      <c r="BP331686" s="90"/>
    </row>
    <row r="331687" spans="68:68" customFormat="1">
      <c r="BP331687" s="90"/>
    </row>
    <row r="331688" spans="68:68" customFormat="1">
      <c r="BP331688" s="90"/>
    </row>
    <row r="331689" spans="68:68" customFormat="1">
      <c r="BP331689" s="90"/>
    </row>
    <row r="331690" spans="68:68" customFormat="1">
      <c r="BP331690" s="90"/>
    </row>
    <row r="331691" spans="68:68" customFormat="1">
      <c r="BP331691" s="90"/>
    </row>
    <row r="331692" spans="68:68" customFormat="1">
      <c r="BP331692" s="90"/>
    </row>
    <row r="331693" spans="68:68" customFormat="1">
      <c r="BP331693" s="90"/>
    </row>
    <row r="331694" spans="68:68" customFormat="1">
      <c r="BP331694" s="90"/>
    </row>
    <row r="331695" spans="68:68" customFormat="1">
      <c r="BP331695" s="90"/>
    </row>
    <row r="331696" spans="68:68" customFormat="1">
      <c r="BP331696" s="90"/>
    </row>
    <row r="331697" spans="68:68" customFormat="1">
      <c r="BP331697" s="90"/>
    </row>
    <row r="331698" spans="68:68" customFormat="1">
      <c r="BP331698" s="90"/>
    </row>
    <row r="331699" spans="68:68" customFormat="1">
      <c r="BP331699" s="90"/>
    </row>
    <row r="331700" spans="68:68" customFormat="1">
      <c r="BP331700" s="90"/>
    </row>
    <row r="331701" spans="68:68" customFormat="1">
      <c r="BP331701" s="90"/>
    </row>
    <row r="331702" spans="68:68" customFormat="1">
      <c r="BP331702" s="90"/>
    </row>
    <row r="331703" spans="68:68" customFormat="1">
      <c r="BP331703" s="90"/>
    </row>
    <row r="331704" spans="68:68" customFormat="1">
      <c r="BP331704" s="90"/>
    </row>
    <row r="331705" spans="68:68" customFormat="1">
      <c r="BP331705" s="90"/>
    </row>
    <row r="331706" spans="68:68" customFormat="1">
      <c r="BP331706" s="90"/>
    </row>
    <row r="331707" spans="68:68" customFormat="1">
      <c r="BP331707" s="90"/>
    </row>
    <row r="331708" spans="68:68" customFormat="1">
      <c r="BP331708" s="90"/>
    </row>
    <row r="331709" spans="68:68" customFormat="1">
      <c r="BP331709" s="90"/>
    </row>
    <row r="331710" spans="68:68" customFormat="1">
      <c r="BP331710" s="90"/>
    </row>
    <row r="331711" spans="68:68" customFormat="1">
      <c r="BP331711" s="90"/>
    </row>
    <row r="331712" spans="68:68" customFormat="1">
      <c r="BP331712" s="90"/>
    </row>
    <row r="331713" spans="68:68" customFormat="1">
      <c r="BP331713" s="90"/>
    </row>
    <row r="331714" spans="68:68" customFormat="1">
      <c r="BP331714" s="90"/>
    </row>
    <row r="331715" spans="68:68" customFormat="1">
      <c r="BP331715" s="90"/>
    </row>
    <row r="331716" spans="68:68" customFormat="1">
      <c r="BP331716" s="90"/>
    </row>
    <row r="331717" spans="68:68" customFormat="1">
      <c r="BP331717" s="90"/>
    </row>
    <row r="331718" spans="68:68" customFormat="1">
      <c r="BP331718" s="90"/>
    </row>
    <row r="331719" spans="68:68" customFormat="1">
      <c r="BP331719" s="90"/>
    </row>
    <row r="331720" spans="68:68" customFormat="1">
      <c r="BP331720" s="90"/>
    </row>
    <row r="331721" spans="68:68" customFormat="1">
      <c r="BP331721" s="90"/>
    </row>
    <row r="331722" spans="68:68" customFormat="1">
      <c r="BP331722" s="90"/>
    </row>
    <row r="331723" spans="68:68" customFormat="1">
      <c r="BP331723" s="90"/>
    </row>
    <row r="331724" spans="68:68" customFormat="1">
      <c r="BP331724" s="90"/>
    </row>
    <row r="331725" spans="68:68" customFormat="1">
      <c r="BP331725" s="90"/>
    </row>
    <row r="331726" spans="68:68" customFormat="1">
      <c r="BP331726" s="90"/>
    </row>
    <row r="331727" spans="68:68" customFormat="1">
      <c r="BP331727" s="90"/>
    </row>
    <row r="331728" spans="68:68" customFormat="1">
      <c r="BP331728" s="90"/>
    </row>
    <row r="331729" spans="68:68" customFormat="1">
      <c r="BP331729" s="90"/>
    </row>
    <row r="331730" spans="68:68" customFormat="1">
      <c r="BP331730" s="90"/>
    </row>
    <row r="331731" spans="68:68" customFormat="1">
      <c r="BP331731" s="90"/>
    </row>
    <row r="331732" spans="68:68" customFormat="1">
      <c r="BP331732" s="90"/>
    </row>
    <row r="331733" spans="68:68" customFormat="1">
      <c r="BP331733" s="90"/>
    </row>
    <row r="331734" spans="68:68" customFormat="1">
      <c r="BP331734" s="90"/>
    </row>
    <row r="331735" spans="68:68" customFormat="1">
      <c r="BP331735" s="90"/>
    </row>
    <row r="331736" spans="68:68" customFormat="1">
      <c r="BP331736" s="90"/>
    </row>
    <row r="331737" spans="68:68" customFormat="1">
      <c r="BP331737" s="90"/>
    </row>
    <row r="331738" spans="68:68" customFormat="1">
      <c r="BP331738" s="90"/>
    </row>
    <row r="331739" spans="68:68" customFormat="1">
      <c r="BP331739" s="90"/>
    </row>
    <row r="331740" spans="68:68" customFormat="1">
      <c r="BP331740" s="90"/>
    </row>
    <row r="331741" spans="68:68" customFormat="1">
      <c r="BP331741" s="90"/>
    </row>
    <row r="331742" spans="68:68" customFormat="1">
      <c r="BP331742" s="90"/>
    </row>
    <row r="331743" spans="68:68" customFormat="1">
      <c r="BP331743" s="90"/>
    </row>
    <row r="331744" spans="68:68" customFormat="1">
      <c r="BP331744" s="90"/>
    </row>
    <row r="331745" spans="68:68" customFormat="1">
      <c r="BP331745" s="90"/>
    </row>
    <row r="331746" spans="68:68" customFormat="1">
      <c r="BP331746" s="90"/>
    </row>
    <row r="331747" spans="68:68" customFormat="1">
      <c r="BP331747" s="90"/>
    </row>
    <row r="331748" spans="68:68" customFormat="1">
      <c r="BP331748" s="90"/>
    </row>
    <row r="331749" spans="68:68" customFormat="1">
      <c r="BP331749" s="90"/>
    </row>
    <row r="331750" spans="68:68" customFormat="1">
      <c r="BP331750" s="90"/>
    </row>
    <row r="331751" spans="68:68" customFormat="1">
      <c r="BP331751" s="90"/>
    </row>
    <row r="331752" spans="68:68" customFormat="1">
      <c r="BP331752" s="90"/>
    </row>
    <row r="331753" spans="68:68" customFormat="1">
      <c r="BP331753" s="90"/>
    </row>
    <row r="331754" spans="68:68" customFormat="1">
      <c r="BP331754" s="90"/>
    </row>
    <row r="331755" spans="68:68" customFormat="1">
      <c r="BP331755" s="90"/>
    </row>
    <row r="331756" spans="68:68" customFormat="1">
      <c r="BP331756" s="90"/>
    </row>
    <row r="331757" spans="68:68" customFormat="1">
      <c r="BP331757" s="90"/>
    </row>
    <row r="331758" spans="68:68" customFormat="1">
      <c r="BP331758" s="90"/>
    </row>
    <row r="331759" spans="68:68" customFormat="1">
      <c r="BP331759" s="90"/>
    </row>
    <row r="331760" spans="68:68" customFormat="1">
      <c r="BP331760" s="90"/>
    </row>
    <row r="331761" spans="68:68" customFormat="1">
      <c r="BP331761" s="90"/>
    </row>
    <row r="331762" spans="68:68" customFormat="1">
      <c r="BP331762" s="90"/>
    </row>
    <row r="331763" spans="68:68" customFormat="1">
      <c r="BP331763" s="90"/>
    </row>
    <row r="331764" spans="68:68" customFormat="1">
      <c r="BP331764" s="90"/>
    </row>
    <row r="331765" spans="68:68" customFormat="1">
      <c r="BP331765" s="90"/>
    </row>
    <row r="331766" spans="68:68" customFormat="1">
      <c r="BP331766" s="90"/>
    </row>
    <row r="331767" spans="68:68" customFormat="1">
      <c r="BP331767" s="90"/>
    </row>
    <row r="331768" spans="68:68" customFormat="1">
      <c r="BP331768" s="90"/>
    </row>
    <row r="331769" spans="68:68" customFormat="1">
      <c r="BP331769" s="90"/>
    </row>
    <row r="331770" spans="68:68" customFormat="1">
      <c r="BP331770" s="90"/>
    </row>
    <row r="331771" spans="68:68" customFormat="1">
      <c r="BP331771" s="90"/>
    </row>
    <row r="331772" spans="68:68" customFormat="1">
      <c r="BP331772" s="90"/>
    </row>
    <row r="331773" spans="68:68" customFormat="1">
      <c r="BP331773" s="90"/>
    </row>
    <row r="331774" spans="68:68" customFormat="1">
      <c r="BP331774" s="90"/>
    </row>
    <row r="331775" spans="68:68" customFormat="1">
      <c r="BP331775" s="90"/>
    </row>
    <row r="331776" spans="68:68" customFormat="1">
      <c r="BP331776" s="90"/>
    </row>
    <row r="331777" spans="68:68" customFormat="1">
      <c r="BP331777" s="90"/>
    </row>
    <row r="331778" spans="68:68" customFormat="1">
      <c r="BP331778" s="90"/>
    </row>
    <row r="331779" spans="68:68" customFormat="1">
      <c r="BP331779" s="90"/>
    </row>
    <row r="331780" spans="68:68" customFormat="1">
      <c r="BP331780" s="90"/>
    </row>
    <row r="331781" spans="68:68" customFormat="1">
      <c r="BP331781" s="90"/>
    </row>
    <row r="331782" spans="68:68" customFormat="1">
      <c r="BP331782" s="90"/>
    </row>
    <row r="331783" spans="68:68" customFormat="1">
      <c r="BP331783" s="90"/>
    </row>
    <row r="331784" spans="68:68" customFormat="1">
      <c r="BP331784" s="90"/>
    </row>
    <row r="331785" spans="68:68" customFormat="1">
      <c r="BP331785" s="90"/>
    </row>
    <row r="331786" spans="68:68" customFormat="1">
      <c r="BP331786" s="90"/>
    </row>
    <row r="331787" spans="68:68" customFormat="1">
      <c r="BP331787" s="90"/>
    </row>
    <row r="331788" spans="68:68" customFormat="1">
      <c r="BP331788" s="90"/>
    </row>
    <row r="331789" spans="68:68" customFormat="1">
      <c r="BP331789" s="90"/>
    </row>
    <row r="331790" spans="68:68" customFormat="1">
      <c r="BP331790" s="90"/>
    </row>
    <row r="331791" spans="68:68" customFormat="1">
      <c r="BP331791" s="90"/>
    </row>
    <row r="331792" spans="68:68" customFormat="1">
      <c r="BP331792" s="90"/>
    </row>
    <row r="331793" spans="68:68" customFormat="1">
      <c r="BP331793" s="90"/>
    </row>
    <row r="331794" spans="68:68" customFormat="1">
      <c r="BP331794" s="90"/>
    </row>
    <row r="331795" spans="68:68" customFormat="1">
      <c r="BP331795" s="90"/>
    </row>
    <row r="331796" spans="68:68" customFormat="1">
      <c r="BP331796" s="90"/>
    </row>
    <row r="331797" spans="68:68" customFormat="1">
      <c r="BP331797" s="90"/>
    </row>
    <row r="331798" spans="68:68" customFormat="1">
      <c r="BP331798" s="90"/>
    </row>
    <row r="331799" spans="68:68" customFormat="1">
      <c r="BP331799" s="90"/>
    </row>
    <row r="331800" spans="68:68" customFormat="1">
      <c r="BP331800" s="90"/>
    </row>
    <row r="331801" spans="68:68" customFormat="1">
      <c r="BP331801" s="90"/>
    </row>
    <row r="331802" spans="68:68" customFormat="1">
      <c r="BP331802" s="90"/>
    </row>
    <row r="331803" spans="68:68" customFormat="1">
      <c r="BP331803" s="90"/>
    </row>
    <row r="331804" spans="68:68" customFormat="1">
      <c r="BP331804" s="90"/>
    </row>
    <row r="331805" spans="68:68" customFormat="1">
      <c r="BP331805" s="90"/>
    </row>
    <row r="331806" spans="68:68" customFormat="1">
      <c r="BP331806" s="90"/>
    </row>
    <row r="331807" spans="68:68" customFormat="1">
      <c r="BP331807" s="90"/>
    </row>
    <row r="331808" spans="68:68" customFormat="1">
      <c r="BP331808" s="90"/>
    </row>
    <row r="331809" spans="68:68" customFormat="1">
      <c r="BP331809" s="90"/>
    </row>
    <row r="331810" spans="68:68" customFormat="1">
      <c r="BP331810" s="90"/>
    </row>
    <row r="331811" spans="68:68" customFormat="1">
      <c r="BP331811" s="90"/>
    </row>
    <row r="331812" spans="68:68" customFormat="1">
      <c r="BP331812" s="90"/>
    </row>
    <row r="331813" spans="68:68" customFormat="1">
      <c r="BP331813" s="90"/>
    </row>
    <row r="331814" spans="68:68" customFormat="1">
      <c r="BP331814" s="90"/>
    </row>
    <row r="331815" spans="68:68" customFormat="1">
      <c r="BP331815" s="90"/>
    </row>
    <row r="331816" spans="68:68" customFormat="1">
      <c r="BP331816" s="90"/>
    </row>
    <row r="331817" spans="68:68" customFormat="1">
      <c r="BP331817" s="90"/>
    </row>
    <row r="331818" spans="68:68" customFormat="1">
      <c r="BP331818" s="90"/>
    </row>
    <row r="331819" spans="68:68" customFormat="1">
      <c r="BP331819" s="90"/>
    </row>
    <row r="331820" spans="68:68" customFormat="1">
      <c r="BP331820" s="90"/>
    </row>
    <row r="331821" spans="68:68" customFormat="1">
      <c r="BP331821" s="90"/>
    </row>
    <row r="331822" spans="68:68" customFormat="1">
      <c r="BP331822" s="90"/>
    </row>
    <row r="331823" spans="68:68" customFormat="1">
      <c r="BP331823" s="90"/>
    </row>
    <row r="331824" spans="68:68" customFormat="1">
      <c r="BP331824" s="90"/>
    </row>
    <row r="331825" spans="68:68" customFormat="1">
      <c r="BP331825" s="90"/>
    </row>
    <row r="331826" spans="68:68" customFormat="1">
      <c r="BP331826" s="90"/>
    </row>
    <row r="331827" spans="68:68" customFormat="1">
      <c r="BP331827" s="90"/>
    </row>
    <row r="331828" spans="68:68" customFormat="1">
      <c r="BP331828" s="90"/>
    </row>
    <row r="331829" spans="68:68" customFormat="1">
      <c r="BP331829" s="90"/>
    </row>
    <row r="331830" spans="68:68" customFormat="1">
      <c r="BP331830" s="90"/>
    </row>
    <row r="331831" spans="68:68" customFormat="1">
      <c r="BP331831" s="90"/>
    </row>
    <row r="331832" spans="68:68" customFormat="1">
      <c r="BP331832" s="90"/>
    </row>
    <row r="331833" spans="68:68" customFormat="1">
      <c r="BP331833" s="90"/>
    </row>
    <row r="331834" spans="68:68" customFormat="1">
      <c r="BP331834" s="90"/>
    </row>
    <row r="331835" spans="68:68" customFormat="1">
      <c r="BP331835" s="90"/>
    </row>
    <row r="331836" spans="68:68" customFormat="1">
      <c r="BP331836" s="90"/>
    </row>
    <row r="331837" spans="68:68" customFormat="1">
      <c r="BP331837" s="90"/>
    </row>
    <row r="331838" spans="68:68" customFormat="1">
      <c r="BP331838" s="90"/>
    </row>
    <row r="331839" spans="68:68" customFormat="1">
      <c r="BP331839" s="90"/>
    </row>
    <row r="331840" spans="68:68" customFormat="1">
      <c r="BP331840" s="90"/>
    </row>
    <row r="331841" spans="68:68" customFormat="1">
      <c r="BP331841" s="90"/>
    </row>
    <row r="331842" spans="68:68" customFormat="1">
      <c r="BP331842" s="90"/>
    </row>
    <row r="331843" spans="68:68" customFormat="1">
      <c r="BP331843" s="90"/>
    </row>
    <row r="331844" spans="68:68" customFormat="1">
      <c r="BP331844" s="90"/>
    </row>
    <row r="331845" spans="68:68" customFormat="1">
      <c r="BP331845" s="90"/>
    </row>
    <row r="331846" spans="68:68" customFormat="1">
      <c r="BP331846" s="90"/>
    </row>
    <row r="331847" spans="68:68" customFormat="1">
      <c r="BP331847" s="90"/>
    </row>
    <row r="331848" spans="68:68" customFormat="1">
      <c r="BP331848" s="90"/>
    </row>
    <row r="331849" spans="68:68" customFormat="1">
      <c r="BP331849" s="90"/>
    </row>
    <row r="331850" spans="68:68" customFormat="1">
      <c r="BP331850" s="90"/>
    </row>
    <row r="331851" spans="68:68" customFormat="1">
      <c r="BP331851" s="90"/>
    </row>
    <row r="331852" spans="68:68" customFormat="1">
      <c r="BP331852" s="90"/>
    </row>
    <row r="331853" spans="68:68" customFormat="1">
      <c r="BP331853" s="90"/>
    </row>
    <row r="331854" spans="68:68" customFormat="1">
      <c r="BP331854" s="90"/>
    </row>
    <row r="331855" spans="68:68" customFormat="1">
      <c r="BP331855" s="90"/>
    </row>
    <row r="331856" spans="68:68" customFormat="1">
      <c r="BP331856" s="90"/>
    </row>
    <row r="331857" spans="68:68" customFormat="1">
      <c r="BP331857" s="90"/>
    </row>
    <row r="331858" spans="68:68" customFormat="1">
      <c r="BP331858" s="90"/>
    </row>
    <row r="331859" spans="68:68" customFormat="1">
      <c r="BP331859" s="90"/>
    </row>
    <row r="331860" spans="68:68" customFormat="1">
      <c r="BP331860" s="90"/>
    </row>
    <row r="331861" spans="68:68" customFormat="1">
      <c r="BP331861" s="90"/>
    </row>
    <row r="331862" spans="68:68" customFormat="1">
      <c r="BP331862" s="90"/>
    </row>
    <row r="331863" spans="68:68" customFormat="1">
      <c r="BP331863" s="90"/>
    </row>
    <row r="331864" spans="68:68" customFormat="1">
      <c r="BP331864" s="90"/>
    </row>
    <row r="331865" spans="68:68" customFormat="1">
      <c r="BP331865" s="90"/>
    </row>
    <row r="331866" spans="68:68" customFormat="1">
      <c r="BP331866" s="90"/>
    </row>
    <row r="331867" spans="68:68" customFormat="1">
      <c r="BP331867" s="90"/>
    </row>
    <row r="331868" spans="68:68" customFormat="1">
      <c r="BP331868" s="90"/>
    </row>
    <row r="331869" spans="68:68" customFormat="1">
      <c r="BP331869" s="90"/>
    </row>
    <row r="331870" spans="68:68" customFormat="1">
      <c r="BP331870" s="90"/>
    </row>
    <row r="331871" spans="68:68" customFormat="1">
      <c r="BP331871" s="90"/>
    </row>
    <row r="331872" spans="68:68" customFormat="1">
      <c r="BP331872" s="90"/>
    </row>
    <row r="331873" spans="68:68" customFormat="1">
      <c r="BP331873" s="90"/>
    </row>
    <row r="331874" spans="68:68" customFormat="1">
      <c r="BP331874" s="90"/>
    </row>
    <row r="331875" spans="68:68" customFormat="1">
      <c r="BP331875" s="90"/>
    </row>
    <row r="331876" spans="68:68" customFormat="1">
      <c r="BP331876" s="90"/>
    </row>
    <row r="331877" spans="68:68" customFormat="1">
      <c r="BP331877" s="90"/>
    </row>
    <row r="331878" spans="68:68" customFormat="1">
      <c r="BP331878" s="90"/>
    </row>
    <row r="331879" spans="68:68" customFormat="1">
      <c r="BP331879" s="90"/>
    </row>
    <row r="331880" spans="68:68" customFormat="1">
      <c r="BP331880" s="90"/>
    </row>
    <row r="331881" spans="68:68" customFormat="1">
      <c r="BP331881" s="90"/>
    </row>
    <row r="331882" spans="68:68" customFormat="1">
      <c r="BP331882" s="90"/>
    </row>
    <row r="331883" spans="68:68" customFormat="1">
      <c r="BP331883" s="90"/>
    </row>
    <row r="331884" spans="68:68" customFormat="1">
      <c r="BP331884" s="90"/>
    </row>
    <row r="331885" spans="68:68" customFormat="1">
      <c r="BP331885" s="90"/>
    </row>
    <row r="331886" spans="68:68" customFormat="1">
      <c r="BP331886" s="90"/>
    </row>
    <row r="331887" spans="68:68" customFormat="1">
      <c r="BP331887" s="90"/>
    </row>
    <row r="331888" spans="68:68" customFormat="1">
      <c r="BP331888" s="90"/>
    </row>
    <row r="331889" spans="68:68" customFormat="1">
      <c r="BP331889" s="90"/>
    </row>
    <row r="331890" spans="68:68" customFormat="1">
      <c r="BP331890" s="90"/>
    </row>
    <row r="331891" spans="68:68" customFormat="1">
      <c r="BP331891" s="90"/>
    </row>
    <row r="331892" spans="68:68" customFormat="1">
      <c r="BP331892" s="90"/>
    </row>
    <row r="331893" spans="68:68" customFormat="1">
      <c r="BP331893" s="90"/>
    </row>
    <row r="331894" spans="68:68" customFormat="1">
      <c r="BP331894" s="90"/>
    </row>
    <row r="331895" spans="68:68" customFormat="1">
      <c r="BP331895" s="90"/>
    </row>
    <row r="331896" spans="68:68" customFormat="1">
      <c r="BP331896" s="90"/>
    </row>
    <row r="331897" spans="68:68" customFormat="1">
      <c r="BP331897" s="90"/>
    </row>
    <row r="331898" spans="68:68" customFormat="1">
      <c r="BP331898" s="90"/>
    </row>
    <row r="331899" spans="68:68" customFormat="1">
      <c r="BP331899" s="90"/>
    </row>
    <row r="331900" spans="68:68" customFormat="1">
      <c r="BP331900" s="90"/>
    </row>
    <row r="331901" spans="68:68" customFormat="1">
      <c r="BP331901" s="90"/>
    </row>
    <row r="331902" spans="68:68" customFormat="1">
      <c r="BP331902" s="90"/>
    </row>
    <row r="331903" spans="68:68" customFormat="1">
      <c r="BP331903" s="90"/>
    </row>
    <row r="331904" spans="68:68" customFormat="1">
      <c r="BP331904" s="90"/>
    </row>
    <row r="331905" spans="68:68" customFormat="1">
      <c r="BP331905" s="90"/>
    </row>
    <row r="331906" spans="68:68" customFormat="1">
      <c r="BP331906" s="90"/>
    </row>
    <row r="331907" spans="68:68" customFormat="1">
      <c r="BP331907" s="90"/>
    </row>
    <row r="331908" spans="68:68" customFormat="1">
      <c r="BP331908" s="90"/>
    </row>
    <row r="331909" spans="68:68" customFormat="1">
      <c r="BP331909" s="90"/>
    </row>
    <row r="331910" spans="68:68" customFormat="1">
      <c r="BP331910" s="90"/>
    </row>
    <row r="331911" spans="68:68" customFormat="1">
      <c r="BP331911" s="90"/>
    </row>
    <row r="331912" spans="68:68" customFormat="1">
      <c r="BP331912" s="90"/>
    </row>
    <row r="331913" spans="68:68" customFormat="1">
      <c r="BP331913" s="90"/>
    </row>
    <row r="331914" spans="68:68" customFormat="1">
      <c r="BP331914" s="90"/>
    </row>
    <row r="331915" spans="68:68" customFormat="1">
      <c r="BP331915" s="90"/>
    </row>
    <row r="331916" spans="68:68" customFormat="1">
      <c r="BP331916" s="90"/>
    </row>
    <row r="331917" spans="68:68" customFormat="1">
      <c r="BP331917" s="90"/>
    </row>
    <row r="331918" spans="68:68" customFormat="1">
      <c r="BP331918" s="90"/>
    </row>
    <row r="331919" spans="68:68" customFormat="1">
      <c r="BP331919" s="90"/>
    </row>
    <row r="331920" spans="68:68" customFormat="1">
      <c r="BP331920" s="90"/>
    </row>
    <row r="331921" spans="68:68" customFormat="1">
      <c r="BP331921" s="90"/>
    </row>
    <row r="331922" spans="68:68" customFormat="1">
      <c r="BP331922" s="90"/>
    </row>
    <row r="331923" spans="68:68" customFormat="1">
      <c r="BP331923" s="90"/>
    </row>
    <row r="331924" spans="68:68" customFormat="1">
      <c r="BP331924" s="90"/>
    </row>
    <row r="331925" spans="68:68" customFormat="1">
      <c r="BP331925" s="90"/>
    </row>
    <row r="331926" spans="68:68" customFormat="1">
      <c r="BP331926" s="90"/>
    </row>
    <row r="331927" spans="68:68" customFormat="1">
      <c r="BP331927" s="90"/>
    </row>
    <row r="331928" spans="68:68" customFormat="1">
      <c r="BP331928" s="90"/>
    </row>
    <row r="331929" spans="68:68" customFormat="1">
      <c r="BP331929" s="90"/>
    </row>
    <row r="331930" spans="68:68" customFormat="1">
      <c r="BP331930" s="90"/>
    </row>
    <row r="331931" spans="68:68" customFormat="1">
      <c r="BP331931" s="90"/>
    </row>
    <row r="331932" spans="68:68" customFormat="1">
      <c r="BP331932" s="90"/>
    </row>
    <row r="331933" spans="68:68" customFormat="1">
      <c r="BP331933" s="90"/>
    </row>
    <row r="331934" spans="68:68" customFormat="1">
      <c r="BP331934" s="90"/>
    </row>
    <row r="331935" spans="68:68" customFormat="1">
      <c r="BP331935" s="90"/>
    </row>
    <row r="331936" spans="68:68" customFormat="1">
      <c r="BP331936" s="90"/>
    </row>
    <row r="331937" spans="68:68" customFormat="1">
      <c r="BP331937" s="90"/>
    </row>
    <row r="331938" spans="68:68" customFormat="1">
      <c r="BP331938" s="90"/>
    </row>
    <row r="331939" spans="68:68" customFormat="1">
      <c r="BP331939" s="90"/>
    </row>
    <row r="331940" spans="68:68" customFormat="1">
      <c r="BP331940" s="90"/>
    </row>
    <row r="331941" spans="68:68" customFormat="1">
      <c r="BP331941" s="90"/>
    </row>
    <row r="331942" spans="68:68" customFormat="1">
      <c r="BP331942" s="90"/>
    </row>
    <row r="331943" spans="68:68" customFormat="1">
      <c r="BP331943" s="90"/>
    </row>
    <row r="331944" spans="68:68" customFormat="1">
      <c r="BP331944" s="90"/>
    </row>
    <row r="331945" spans="68:68" customFormat="1">
      <c r="BP331945" s="90"/>
    </row>
    <row r="331946" spans="68:68" customFormat="1">
      <c r="BP331946" s="90"/>
    </row>
    <row r="331947" spans="68:68" customFormat="1">
      <c r="BP331947" s="90"/>
    </row>
    <row r="331948" spans="68:68" customFormat="1">
      <c r="BP331948" s="90"/>
    </row>
    <row r="331949" spans="68:68" customFormat="1">
      <c r="BP331949" s="90"/>
    </row>
    <row r="331950" spans="68:68" customFormat="1">
      <c r="BP331950" s="90"/>
    </row>
    <row r="331951" spans="68:68" customFormat="1">
      <c r="BP331951" s="90"/>
    </row>
    <row r="331952" spans="68:68" customFormat="1">
      <c r="BP331952" s="90"/>
    </row>
    <row r="331953" spans="68:68" customFormat="1">
      <c r="BP331953" s="90"/>
    </row>
    <row r="331954" spans="68:68" customFormat="1">
      <c r="BP331954" s="90"/>
    </row>
    <row r="331955" spans="68:68" customFormat="1">
      <c r="BP331955" s="90"/>
    </row>
    <row r="331956" spans="68:68" customFormat="1">
      <c r="BP331956" s="90"/>
    </row>
    <row r="331957" spans="68:68" customFormat="1">
      <c r="BP331957" s="90"/>
    </row>
    <row r="331958" spans="68:68" customFormat="1">
      <c r="BP331958" s="90"/>
    </row>
    <row r="331959" spans="68:68" customFormat="1">
      <c r="BP331959" s="90"/>
    </row>
    <row r="331960" spans="68:68" customFormat="1">
      <c r="BP331960" s="90"/>
    </row>
    <row r="331961" spans="68:68" customFormat="1">
      <c r="BP331961" s="90"/>
    </row>
    <row r="331962" spans="68:68" customFormat="1">
      <c r="BP331962" s="90"/>
    </row>
    <row r="331963" spans="68:68" customFormat="1">
      <c r="BP331963" s="90"/>
    </row>
    <row r="331964" spans="68:68" customFormat="1">
      <c r="BP331964" s="90"/>
    </row>
    <row r="331965" spans="68:68" customFormat="1">
      <c r="BP331965" s="90"/>
    </row>
    <row r="331966" spans="68:68" customFormat="1">
      <c r="BP331966" s="90"/>
    </row>
    <row r="331967" spans="68:68" customFormat="1">
      <c r="BP331967" s="90"/>
    </row>
    <row r="331968" spans="68:68" customFormat="1">
      <c r="BP331968" s="90"/>
    </row>
    <row r="331969" spans="68:68" customFormat="1">
      <c r="BP331969" s="90"/>
    </row>
    <row r="331970" spans="68:68" customFormat="1">
      <c r="BP331970" s="90"/>
    </row>
    <row r="331971" spans="68:68" customFormat="1">
      <c r="BP331971" s="90"/>
    </row>
    <row r="331972" spans="68:68" customFormat="1">
      <c r="BP331972" s="90"/>
    </row>
    <row r="331973" spans="68:68" customFormat="1">
      <c r="BP331973" s="90"/>
    </row>
    <row r="331974" spans="68:68" customFormat="1">
      <c r="BP331974" s="90"/>
    </row>
    <row r="331975" spans="68:68" customFormat="1">
      <c r="BP331975" s="90"/>
    </row>
    <row r="331976" spans="68:68" customFormat="1">
      <c r="BP331976" s="90"/>
    </row>
    <row r="331977" spans="68:68" customFormat="1">
      <c r="BP331977" s="90"/>
    </row>
    <row r="331978" spans="68:68" customFormat="1">
      <c r="BP331978" s="90"/>
    </row>
    <row r="331979" spans="68:68" customFormat="1">
      <c r="BP331979" s="90"/>
    </row>
    <row r="331980" spans="68:68" customFormat="1">
      <c r="BP331980" s="90"/>
    </row>
    <row r="331981" spans="68:68" customFormat="1">
      <c r="BP331981" s="90"/>
    </row>
    <row r="331982" spans="68:68" customFormat="1">
      <c r="BP331982" s="90"/>
    </row>
    <row r="331983" spans="68:68" customFormat="1">
      <c r="BP331983" s="90"/>
    </row>
    <row r="331984" spans="68:68" customFormat="1">
      <c r="BP331984" s="90"/>
    </row>
    <row r="331985" spans="68:68" customFormat="1">
      <c r="BP331985" s="90"/>
    </row>
    <row r="331986" spans="68:68" customFormat="1">
      <c r="BP331986" s="90"/>
    </row>
    <row r="331987" spans="68:68" customFormat="1">
      <c r="BP331987" s="90"/>
    </row>
    <row r="331988" spans="68:68" customFormat="1">
      <c r="BP331988" s="90"/>
    </row>
    <row r="331989" spans="68:68" customFormat="1">
      <c r="BP331989" s="90"/>
    </row>
    <row r="331990" spans="68:68" customFormat="1">
      <c r="BP331990" s="90"/>
    </row>
    <row r="331991" spans="68:68" customFormat="1">
      <c r="BP331991" s="90"/>
    </row>
    <row r="331992" spans="68:68" customFormat="1">
      <c r="BP331992" s="90"/>
    </row>
    <row r="331993" spans="68:68" customFormat="1">
      <c r="BP331993" s="90"/>
    </row>
    <row r="331994" spans="68:68" customFormat="1">
      <c r="BP331994" s="90"/>
    </row>
    <row r="331995" spans="68:68" customFormat="1">
      <c r="BP331995" s="90"/>
    </row>
    <row r="331996" spans="68:68" customFormat="1">
      <c r="BP331996" s="90"/>
    </row>
    <row r="331997" spans="68:68" customFormat="1">
      <c r="BP331997" s="90"/>
    </row>
    <row r="331998" spans="68:68" customFormat="1">
      <c r="BP331998" s="90"/>
    </row>
    <row r="331999" spans="68:68" customFormat="1">
      <c r="BP331999" s="90"/>
    </row>
    <row r="332000" spans="68:68" customFormat="1">
      <c r="BP332000" s="90"/>
    </row>
    <row r="332001" spans="68:68" customFormat="1">
      <c r="BP332001" s="90"/>
    </row>
    <row r="332002" spans="68:68" customFormat="1">
      <c r="BP332002" s="90"/>
    </row>
    <row r="332003" spans="68:68" customFormat="1">
      <c r="BP332003" s="90"/>
    </row>
    <row r="332004" spans="68:68" customFormat="1">
      <c r="BP332004" s="90"/>
    </row>
    <row r="332005" spans="68:68" customFormat="1">
      <c r="BP332005" s="90"/>
    </row>
    <row r="332006" spans="68:68" customFormat="1">
      <c r="BP332006" s="90"/>
    </row>
    <row r="332007" spans="68:68" customFormat="1">
      <c r="BP332007" s="90"/>
    </row>
    <row r="332008" spans="68:68" customFormat="1">
      <c r="BP332008" s="90"/>
    </row>
    <row r="332009" spans="68:68" customFormat="1">
      <c r="BP332009" s="90"/>
    </row>
    <row r="332010" spans="68:68" customFormat="1">
      <c r="BP332010" s="90"/>
    </row>
    <row r="332011" spans="68:68" customFormat="1">
      <c r="BP332011" s="90"/>
    </row>
    <row r="332012" spans="68:68" customFormat="1">
      <c r="BP332012" s="90"/>
    </row>
    <row r="332013" spans="68:68" customFormat="1">
      <c r="BP332013" s="90"/>
    </row>
    <row r="332014" spans="68:68" customFormat="1">
      <c r="BP332014" s="90"/>
    </row>
    <row r="332015" spans="68:68" customFormat="1">
      <c r="BP332015" s="90"/>
    </row>
    <row r="332016" spans="68:68" customFormat="1">
      <c r="BP332016" s="90"/>
    </row>
    <row r="332017" spans="68:68" customFormat="1">
      <c r="BP332017" s="90"/>
    </row>
    <row r="332018" spans="68:68" customFormat="1">
      <c r="BP332018" s="90"/>
    </row>
    <row r="332019" spans="68:68" customFormat="1">
      <c r="BP332019" s="90"/>
    </row>
    <row r="332020" spans="68:68" customFormat="1">
      <c r="BP332020" s="90"/>
    </row>
    <row r="332021" spans="68:68" customFormat="1">
      <c r="BP332021" s="90"/>
    </row>
    <row r="332022" spans="68:68" customFormat="1">
      <c r="BP332022" s="90"/>
    </row>
    <row r="332023" spans="68:68" customFormat="1">
      <c r="BP332023" s="90"/>
    </row>
    <row r="332024" spans="68:68" customFormat="1">
      <c r="BP332024" s="90"/>
    </row>
    <row r="332025" spans="68:68" customFormat="1">
      <c r="BP332025" s="90"/>
    </row>
    <row r="332026" spans="68:68" customFormat="1">
      <c r="BP332026" s="90"/>
    </row>
    <row r="332027" spans="68:68" customFormat="1">
      <c r="BP332027" s="90"/>
    </row>
    <row r="332028" spans="68:68" customFormat="1">
      <c r="BP332028" s="90"/>
    </row>
    <row r="332029" spans="68:68" customFormat="1">
      <c r="BP332029" s="90"/>
    </row>
    <row r="332030" spans="68:68" customFormat="1">
      <c r="BP332030" s="90"/>
    </row>
    <row r="332031" spans="68:68" customFormat="1">
      <c r="BP332031" s="90"/>
    </row>
    <row r="332032" spans="68:68" customFormat="1">
      <c r="BP332032" s="90"/>
    </row>
    <row r="332033" spans="68:68" customFormat="1">
      <c r="BP332033" s="90"/>
    </row>
    <row r="332034" spans="68:68" customFormat="1">
      <c r="BP332034" s="90"/>
    </row>
    <row r="332035" spans="68:68" customFormat="1">
      <c r="BP332035" s="90"/>
    </row>
    <row r="332036" spans="68:68" customFormat="1">
      <c r="BP332036" s="90"/>
    </row>
    <row r="332037" spans="68:68" customFormat="1">
      <c r="BP332037" s="90"/>
    </row>
    <row r="332038" spans="68:68" customFormat="1">
      <c r="BP332038" s="90"/>
    </row>
    <row r="332039" spans="68:68" customFormat="1">
      <c r="BP332039" s="90"/>
    </row>
    <row r="332040" spans="68:68" customFormat="1">
      <c r="BP332040" s="90"/>
    </row>
    <row r="332041" spans="68:68" customFormat="1">
      <c r="BP332041" s="90"/>
    </row>
    <row r="332042" spans="68:68" customFormat="1">
      <c r="BP332042" s="90"/>
    </row>
    <row r="332043" spans="68:68" customFormat="1">
      <c r="BP332043" s="90"/>
    </row>
    <row r="332044" spans="68:68" customFormat="1">
      <c r="BP332044" s="90"/>
    </row>
    <row r="332045" spans="68:68" customFormat="1">
      <c r="BP332045" s="90"/>
    </row>
    <row r="332046" spans="68:68" customFormat="1">
      <c r="BP332046" s="90"/>
    </row>
    <row r="332047" spans="68:68" customFormat="1">
      <c r="BP332047" s="90"/>
    </row>
    <row r="332048" spans="68:68" customFormat="1">
      <c r="BP332048" s="90"/>
    </row>
    <row r="332049" spans="68:68" customFormat="1">
      <c r="BP332049" s="90"/>
    </row>
    <row r="332050" spans="68:68" customFormat="1">
      <c r="BP332050" s="90"/>
    </row>
    <row r="332051" spans="68:68" customFormat="1">
      <c r="BP332051" s="90"/>
    </row>
    <row r="332052" spans="68:68" customFormat="1">
      <c r="BP332052" s="90"/>
    </row>
    <row r="332053" spans="68:68" customFormat="1">
      <c r="BP332053" s="90"/>
    </row>
    <row r="332054" spans="68:68" customFormat="1">
      <c r="BP332054" s="90"/>
    </row>
    <row r="332055" spans="68:68" customFormat="1">
      <c r="BP332055" s="90"/>
    </row>
    <row r="332056" spans="68:68" customFormat="1">
      <c r="BP332056" s="90"/>
    </row>
    <row r="332057" spans="68:68" customFormat="1">
      <c r="BP332057" s="90"/>
    </row>
    <row r="332058" spans="68:68" customFormat="1">
      <c r="BP332058" s="90"/>
    </row>
    <row r="332059" spans="68:68" customFormat="1">
      <c r="BP332059" s="90"/>
    </row>
    <row r="332060" spans="68:68" customFormat="1">
      <c r="BP332060" s="90"/>
    </row>
    <row r="332061" spans="68:68" customFormat="1">
      <c r="BP332061" s="90"/>
    </row>
    <row r="332062" spans="68:68" customFormat="1">
      <c r="BP332062" s="90"/>
    </row>
    <row r="332063" spans="68:68" customFormat="1">
      <c r="BP332063" s="90"/>
    </row>
    <row r="332064" spans="68:68" customFormat="1">
      <c r="BP332064" s="90"/>
    </row>
    <row r="332065" spans="68:68" customFormat="1">
      <c r="BP332065" s="90"/>
    </row>
    <row r="332066" spans="68:68" customFormat="1">
      <c r="BP332066" s="90"/>
    </row>
    <row r="332067" spans="68:68" customFormat="1">
      <c r="BP332067" s="90"/>
    </row>
    <row r="332068" spans="68:68" customFormat="1">
      <c r="BP332068" s="90"/>
    </row>
    <row r="332069" spans="68:68" customFormat="1">
      <c r="BP332069" s="90"/>
    </row>
    <row r="332070" spans="68:68" customFormat="1">
      <c r="BP332070" s="90"/>
    </row>
    <row r="332071" spans="68:68" customFormat="1">
      <c r="BP332071" s="90"/>
    </row>
    <row r="332072" spans="68:68" customFormat="1">
      <c r="BP332072" s="90"/>
    </row>
    <row r="332073" spans="68:68" customFormat="1">
      <c r="BP332073" s="90"/>
    </row>
    <row r="332074" spans="68:68" customFormat="1">
      <c r="BP332074" s="90"/>
    </row>
    <row r="332075" spans="68:68" customFormat="1">
      <c r="BP332075" s="90"/>
    </row>
    <row r="332076" spans="68:68" customFormat="1">
      <c r="BP332076" s="90"/>
    </row>
    <row r="332077" spans="68:68" customFormat="1">
      <c r="BP332077" s="90"/>
    </row>
    <row r="332078" spans="68:68" customFormat="1">
      <c r="BP332078" s="90"/>
    </row>
    <row r="332079" spans="68:68" customFormat="1">
      <c r="BP332079" s="90"/>
    </row>
    <row r="332080" spans="68:68" customFormat="1">
      <c r="BP332080" s="90"/>
    </row>
    <row r="332081" spans="68:68" customFormat="1">
      <c r="BP332081" s="90"/>
    </row>
    <row r="332082" spans="68:68" customFormat="1">
      <c r="BP332082" s="90"/>
    </row>
    <row r="332083" spans="68:68" customFormat="1">
      <c r="BP332083" s="90"/>
    </row>
    <row r="332084" spans="68:68" customFormat="1">
      <c r="BP332084" s="90"/>
    </row>
    <row r="332085" spans="68:68" customFormat="1">
      <c r="BP332085" s="90"/>
    </row>
    <row r="332086" spans="68:68" customFormat="1">
      <c r="BP332086" s="90"/>
    </row>
    <row r="332087" spans="68:68" customFormat="1">
      <c r="BP332087" s="90"/>
    </row>
    <row r="332088" spans="68:68" customFormat="1">
      <c r="BP332088" s="90"/>
    </row>
    <row r="332089" spans="68:68" customFormat="1">
      <c r="BP332089" s="90"/>
    </row>
    <row r="332090" spans="68:68" customFormat="1">
      <c r="BP332090" s="90"/>
    </row>
    <row r="332091" spans="68:68" customFormat="1">
      <c r="BP332091" s="90"/>
    </row>
    <row r="332092" spans="68:68" customFormat="1">
      <c r="BP332092" s="90"/>
    </row>
    <row r="332093" spans="68:68" customFormat="1">
      <c r="BP332093" s="90"/>
    </row>
    <row r="332094" spans="68:68" customFormat="1">
      <c r="BP332094" s="90"/>
    </row>
    <row r="332095" spans="68:68" customFormat="1">
      <c r="BP332095" s="90"/>
    </row>
    <row r="332096" spans="68:68" customFormat="1">
      <c r="BP332096" s="90"/>
    </row>
    <row r="332097" spans="68:68" customFormat="1">
      <c r="BP332097" s="90"/>
    </row>
    <row r="332098" spans="68:68" customFormat="1">
      <c r="BP332098" s="90"/>
    </row>
    <row r="332099" spans="68:68" customFormat="1">
      <c r="BP332099" s="90"/>
    </row>
    <row r="332100" spans="68:68" customFormat="1">
      <c r="BP332100" s="90"/>
    </row>
    <row r="332101" spans="68:68" customFormat="1">
      <c r="BP332101" s="90"/>
    </row>
    <row r="332102" spans="68:68" customFormat="1">
      <c r="BP332102" s="90"/>
    </row>
    <row r="332103" spans="68:68" customFormat="1">
      <c r="BP332103" s="90"/>
    </row>
    <row r="332104" spans="68:68" customFormat="1">
      <c r="BP332104" s="90"/>
    </row>
    <row r="332105" spans="68:68" customFormat="1">
      <c r="BP332105" s="90"/>
    </row>
    <row r="332106" spans="68:68" customFormat="1">
      <c r="BP332106" s="90"/>
    </row>
    <row r="332107" spans="68:68" customFormat="1">
      <c r="BP332107" s="90"/>
    </row>
    <row r="332108" spans="68:68" customFormat="1">
      <c r="BP332108" s="90"/>
    </row>
    <row r="332109" spans="68:68" customFormat="1">
      <c r="BP332109" s="90"/>
    </row>
    <row r="332110" spans="68:68" customFormat="1">
      <c r="BP332110" s="90"/>
    </row>
    <row r="332111" spans="68:68" customFormat="1">
      <c r="BP332111" s="90"/>
    </row>
    <row r="332112" spans="68:68" customFormat="1">
      <c r="BP332112" s="90"/>
    </row>
    <row r="332113" spans="68:68" customFormat="1">
      <c r="BP332113" s="90"/>
    </row>
    <row r="332114" spans="68:68" customFormat="1">
      <c r="BP332114" s="90"/>
    </row>
    <row r="332115" spans="68:68" customFormat="1">
      <c r="BP332115" s="90"/>
    </row>
    <row r="332116" spans="68:68" customFormat="1">
      <c r="BP332116" s="90"/>
    </row>
    <row r="332117" spans="68:68" customFormat="1">
      <c r="BP332117" s="90"/>
    </row>
    <row r="332118" spans="68:68" customFormat="1">
      <c r="BP332118" s="90"/>
    </row>
    <row r="332119" spans="68:68" customFormat="1">
      <c r="BP332119" s="90"/>
    </row>
    <row r="332120" spans="68:68" customFormat="1">
      <c r="BP332120" s="90"/>
    </row>
    <row r="332121" spans="68:68" customFormat="1">
      <c r="BP332121" s="90"/>
    </row>
    <row r="332122" spans="68:68" customFormat="1">
      <c r="BP332122" s="90"/>
    </row>
    <row r="332123" spans="68:68" customFormat="1">
      <c r="BP332123" s="90"/>
    </row>
    <row r="332124" spans="68:68" customFormat="1">
      <c r="BP332124" s="90"/>
    </row>
    <row r="332125" spans="68:68" customFormat="1">
      <c r="BP332125" s="90"/>
    </row>
    <row r="332126" spans="68:68" customFormat="1">
      <c r="BP332126" s="90"/>
    </row>
    <row r="332127" spans="68:68" customFormat="1">
      <c r="BP332127" s="90"/>
    </row>
    <row r="332128" spans="68:68" customFormat="1">
      <c r="BP332128" s="90"/>
    </row>
    <row r="332129" spans="68:68" customFormat="1">
      <c r="BP332129" s="90"/>
    </row>
    <row r="332130" spans="68:68" customFormat="1">
      <c r="BP332130" s="90"/>
    </row>
    <row r="332131" spans="68:68" customFormat="1">
      <c r="BP332131" s="90"/>
    </row>
    <row r="332132" spans="68:68" customFormat="1">
      <c r="BP332132" s="90"/>
    </row>
    <row r="332133" spans="68:68" customFormat="1">
      <c r="BP332133" s="90"/>
    </row>
    <row r="332134" spans="68:68" customFormat="1">
      <c r="BP332134" s="90"/>
    </row>
    <row r="332135" spans="68:68" customFormat="1">
      <c r="BP332135" s="90"/>
    </row>
    <row r="332136" spans="68:68" customFormat="1">
      <c r="BP332136" s="90"/>
    </row>
    <row r="332137" spans="68:68" customFormat="1">
      <c r="BP332137" s="90"/>
    </row>
    <row r="332138" spans="68:68" customFormat="1">
      <c r="BP332138" s="90"/>
    </row>
    <row r="332139" spans="68:68" customFormat="1">
      <c r="BP332139" s="90"/>
    </row>
    <row r="332140" spans="68:68" customFormat="1">
      <c r="BP332140" s="90"/>
    </row>
    <row r="332141" spans="68:68" customFormat="1">
      <c r="BP332141" s="90"/>
    </row>
    <row r="332142" spans="68:68" customFormat="1">
      <c r="BP332142" s="90"/>
    </row>
    <row r="332143" spans="68:68" customFormat="1">
      <c r="BP332143" s="90"/>
    </row>
    <row r="332144" spans="68:68" customFormat="1">
      <c r="BP332144" s="90"/>
    </row>
    <row r="332145" spans="68:68" customFormat="1">
      <c r="BP332145" s="90"/>
    </row>
    <row r="332146" spans="68:68" customFormat="1">
      <c r="BP332146" s="90"/>
    </row>
    <row r="332147" spans="68:68" customFormat="1">
      <c r="BP332147" s="90"/>
    </row>
    <row r="332148" spans="68:68" customFormat="1">
      <c r="BP332148" s="90"/>
    </row>
    <row r="332149" spans="68:68" customFormat="1">
      <c r="BP332149" s="90"/>
    </row>
    <row r="332150" spans="68:68" customFormat="1">
      <c r="BP332150" s="90"/>
    </row>
    <row r="332151" spans="68:68" customFormat="1">
      <c r="BP332151" s="90"/>
    </row>
    <row r="332152" spans="68:68" customFormat="1">
      <c r="BP332152" s="90"/>
    </row>
    <row r="332153" spans="68:68" customFormat="1">
      <c r="BP332153" s="90"/>
    </row>
    <row r="332154" spans="68:68" customFormat="1">
      <c r="BP332154" s="90"/>
    </row>
    <row r="332155" spans="68:68" customFormat="1">
      <c r="BP332155" s="90"/>
    </row>
    <row r="332156" spans="68:68" customFormat="1">
      <c r="BP332156" s="90"/>
    </row>
    <row r="332157" spans="68:68" customFormat="1">
      <c r="BP332157" s="90"/>
    </row>
    <row r="332158" spans="68:68" customFormat="1">
      <c r="BP332158" s="90"/>
    </row>
    <row r="332159" spans="68:68" customFormat="1">
      <c r="BP332159" s="90"/>
    </row>
    <row r="332160" spans="68:68" customFormat="1">
      <c r="BP332160" s="90"/>
    </row>
    <row r="332161" spans="68:68" customFormat="1">
      <c r="BP332161" s="90"/>
    </row>
    <row r="332162" spans="68:68" customFormat="1">
      <c r="BP332162" s="90"/>
    </row>
    <row r="332163" spans="68:68" customFormat="1">
      <c r="BP332163" s="90"/>
    </row>
    <row r="332164" spans="68:68" customFormat="1">
      <c r="BP332164" s="90"/>
    </row>
    <row r="332165" spans="68:68" customFormat="1">
      <c r="BP332165" s="90"/>
    </row>
    <row r="332166" spans="68:68" customFormat="1">
      <c r="BP332166" s="90"/>
    </row>
    <row r="332167" spans="68:68" customFormat="1">
      <c r="BP332167" s="90"/>
    </row>
    <row r="332168" spans="68:68" customFormat="1">
      <c r="BP332168" s="90"/>
    </row>
    <row r="332169" spans="68:68" customFormat="1">
      <c r="BP332169" s="90"/>
    </row>
    <row r="332170" spans="68:68" customFormat="1">
      <c r="BP332170" s="90"/>
    </row>
    <row r="332171" spans="68:68" customFormat="1">
      <c r="BP332171" s="90"/>
    </row>
    <row r="332172" spans="68:68" customFormat="1">
      <c r="BP332172" s="90"/>
    </row>
    <row r="332173" spans="68:68" customFormat="1">
      <c r="BP332173" s="90"/>
    </row>
    <row r="332174" spans="68:68" customFormat="1">
      <c r="BP332174" s="90"/>
    </row>
    <row r="332175" spans="68:68" customFormat="1">
      <c r="BP332175" s="90"/>
    </row>
    <row r="332176" spans="68:68" customFormat="1">
      <c r="BP332176" s="90"/>
    </row>
    <row r="332177" spans="68:68" customFormat="1">
      <c r="BP332177" s="90"/>
    </row>
    <row r="332178" spans="68:68" customFormat="1">
      <c r="BP332178" s="90"/>
    </row>
    <row r="332179" spans="68:68" customFormat="1">
      <c r="BP332179" s="90"/>
    </row>
    <row r="332180" spans="68:68" customFormat="1">
      <c r="BP332180" s="90"/>
    </row>
    <row r="332181" spans="68:68" customFormat="1">
      <c r="BP332181" s="90"/>
    </row>
    <row r="332182" spans="68:68" customFormat="1">
      <c r="BP332182" s="90"/>
    </row>
    <row r="332183" spans="68:68" customFormat="1">
      <c r="BP332183" s="90"/>
    </row>
    <row r="332184" spans="68:68" customFormat="1">
      <c r="BP332184" s="90"/>
    </row>
    <row r="332185" spans="68:68" customFormat="1">
      <c r="BP332185" s="90"/>
    </row>
    <row r="332186" spans="68:68" customFormat="1">
      <c r="BP332186" s="90"/>
    </row>
    <row r="332187" spans="68:68" customFormat="1">
      <c r="BP332187" s="90"/>
    </row>
    <row r="332188" spans="68:68" customFormat="1">
      <c r="BP332188" s="90"/>
    </row>
    <row r="332189" spans="68:68" customFormat="1">
      <c r="BP332189" s="90"/>
    </row>
    <row r="332190" spans="68:68" customFormat="1">
      <c r="BP332190" s="90"/>
    </row>
    <row r="332191" spans="68:68" customFormat="1">
      <c r="BP332191" s="90"/>
    </row>
    <row r="332192" spans="68:68" customFormat="1">
      <c r="BP332192" s="90"/>
    </row>
    <row r="332193" spans="68:68" customFormat="1">
      <c r="BP332193" s="90"/>
    </row>
    <row r="332194" spans="68:68" customFormat="1">
      <c r="BP332194" s="90"/>
    </row>
    <row r="332195" spans="68:68" customFormat="1">
      <c r="BP332195" s="90"/>
    </row>
    <row r="332196" spans="68:68" customFormat="1">
      <c r="BP332196" s="90"/>
    </row>
    <row r="332197" spans="68:68" customFormat="1">
      <c r="BP332197" s="90"/>
    </row>
    <row r="332198" spans="68:68" customFormat="1">
      <c r="BP332198" s="90"/>
    </row>
    <row r="332199" spans="68:68" customFormat="1">
      <c r="BP332199" s="90"/>
    </row>
    <row r="332200" spans="68:68" customFormat="1">
      <c r="BP332200" s="90"/>
    </row>
    <row r="332201" spans="68:68" customFormat="1">
      <c r="BP332201" s="90"/>
    </row>
    <row r="332202" spans="68:68" customFormat="1">
      <c r="BP332202" s="90"/>
    </row>
    <row r="332203" spans="68:68" customFormat="1">
      <c r="BP332203" s="90"/>
    </row>
    <row r="332204" spans="68:68" customFormat="1">
      <c r="BP332204" s="90"/>
    </row>
    <row r="332205" spans="68:68" customFormat="1">
      <c r="BP332205" s="90"/>
    </row>
    <row r="332206" spans="68:68" customFormat="1">
      <c r="BP332206" s="90"/>
    </row>
    <row r="332207" spans="68:68" customFormat="1">
      <c r="BP332207" s="90"/>
    </row>
    <row r="332208" spans="68:68" customFormat="1">
      <c r="BP332208" s="90"/>
    </row>
    <row r="332209" spans="68:68" customFormat="1">
      <c r="BP332209" s="90"/>
    </row>
    <row r="332210" spans="68:68" customFormat="1">
      <c r="BP332210" s="90"/>
    </row>
    <row r="332211" spans="68:68" customFormat="1">
      <c r="BP332211" s="90"/>
    </row>
    <row r="332212" spans="68:68" customFormat="1">
      <c r="BP332212" s="90"/>
    </row>
    <row r="332213" spans="68:68" customFormat="1">
      <c r="BP332213" s="90"/>
    </row>
    <row r="332214" spans="68:68" customFormat="1">
      <c r="BP332214" s="90"/>
    </row>
    <row r="332215" spans="68:68" customFormat="1">
      <c r="BP332215" s="90"/>
    </row>
    <row r="332216" spans="68:68" customFormat="1">
      <c r="BP332216" s="90"/>
    </row>
    <row r="332217" spans="68:68" customFormat="1">
      <c r="BP332217" s="90"/>
    </row>
    <row r="332218" spans="68:68" customFormat="1">
      <c r="BP332218" s="90"/>
    </row>
    <row r="332219" spans="68:68" customFormat="1">
      <c r="BP332219" s="90"/>
    </row>
    <row r="332220" spans="68:68" customFormat="1">
      <c r="BP332220" s="90"/>
    </row>
    <row r="332221" spans="68:68" customFormat="1">
      <c r="BP332221" s="90"/>
    </row>
    <row r="332222" spans="68:68" customFormat="1">
      <c r="BP332222" s="90"/>
    </row>
    <row r="332223" spans="68:68" customFormat="1">
      <c r="BP332223" s="90"/>
    </row>
    <row r="332224" spans="68:68" customFormat="1">
      <c r="BP332224" s="90"/>
    </row>
    <row r="332225" spans="68:68" customFormat="1">
      <c r="BP332225" s="90"/>
    </row>
    <row r="332226" spans="68:68" customFormat="1">
      <c r="BP332226" s="90"/>
    </row>
    <row r="332227" spans="68:68" customFormat="1">
      <c r="BP332227" s="90"/>
    </row>
    <row r="332228" spans="68:68" customFormat="1">
      <c r="BP332228" s="90"/>
    </row>
    <row r="332229" spans="68:68" customFormat="1">
      <c r="BP332229" s="90"/>
    </row>
    <row r="332230" spans="68:68" customFormat="1">
      <c r="BP332230" s="90"/>
    </row>
    <row r="332231" spans="68:68" customFormat="1">
      <c r="BP332231" s="90"/>
    </row>
    <row r="332232" spans="68:68" customFormat="1">
      <c r="BP332232" s="90"/>
    </row>
    <row r="332233" spans="68:68" customFormat="1">
      <c r="BP332233" s="90"/>
    </row>
    <row r="332234" spans="68:68" customFormat="1">
      <c r="BP332234" s="90"/>
    </row>
    <row r="332235" spans="68:68" customFormat="1">
      <c r="BP332235" s="90"/>
    </row>
    <row r="332236" spans="68:68" customFormat="1">
      <c r="BP332236" s="90"/>
    </row>
    <row r="332237" spans="68:68" customFormat="1">
      <c r="BP332237" s="90"/>
    </row>
    <row r="332238" spans="68:68" customFormat="1">
      <c r="BP332238" s="90"/>
    </row>
    <row r="332239" spans="68:68" customFormat="1">
      <c r="BP332239" s="90"/>
    </row>
    <row r="332240" spans="68:68" customFormat="1">
      <c r="BP332240" s="90"/>
    </row>
    <row r="332241" spans="68:68" customFormat="1">
      <c r="BP332241" s="90"/>
    </row>
    <row r="332242" spans="68:68" customFormat="1">
      <c r="BP332242" s="90"/>
    </row>
    <row r="332243" spans="68:68" customFormat="1">
      <c r="BP332243" s="90"/>
    </row>
    <row r="332244" spans="68:68" customFormat="1">
      <c r="BP332244" s="90"/>
    </row>
    <row r="332245" spans="68:68" customFormat="1">
      <c r="BP332245" s="90"/>
    </row>
    <row r="332246" spans="68:68" customFormat="1">
      <c r="BP332246" s="90"/>
    </row>
    <row r="332247" spans="68:68" customFormat="1">
      <c r="BP332247" s="90"/>
    </row>
    <row r="332248" spans="68:68" customFormat="1">
      <c r="BP332248" s="90"/>
    </row>
    <row r="332249" spans="68:68" customFormat="1">
      <c r="BP332249" s="90"/>
    </row>
    <row r="332250" spans="68:68" customFormat="1">
      <c r="BP332250" s="90"/>
    </row>
    <row r="332251" spans="68:68" customFormat="1">
      <c r="BP332251" s="90"/>
    </row>
    <row r="332252" spans="68:68" customFormat="1">
      <c r="BP332252" s="90"/>
    </row>
    <row r="332253" spans="68:68" customFormat="1">
      <c r="BP332253" s="90"/>
    </row>
    <row r="332254" spans="68:68" customFormat="1">
      <c r="BP332254" s="90"/>
    </row>
    <row r="332255" spans="68:68" customFormat="1">
      <c r="BP332255" s="90"/>
    </row>
    <row r="332256" spans="68:68" customFormat="1">
      <c r="BP332256" s="90"/>
    </row>
    <row r="332257" spans="68:68" customFormat="1">
      <c r="BP332257" s="90"/>
    </row>
    <row r="332258" spans="68:68" customFormat="1">
      <c r="BP332258" s="90"/>
    </row>
    <row r="332259" spans="68:68" customFormat="1">
      <c r="BP332259" s="90"/>
    </row>
    <row r="332260" spans="68:68" customFormat="1">
      <c r="BP332260" s="90"/>
    </row>
    <row r="332261" spans="68:68" customFormat="1">
      <c r="BP332261" s="90"/>
    </row>
    <row r="332262" spans="68:68" customFormat="1">
      <c r="BP332262" s="90"/>
    </row>
    <row r="332263" spans="68:68" customFormat="1">
      <c r="BP332263" s="90"/>
    </row>
    <row r="332264" spans="68:68" customFormat="1">
      <c r="BP332264" s="90"/>
    </row>
    <row r="332265" spans="68:68" customFormat="1">
      <c r="BP332265" s="90"/>
    </row>
    <row r="332266" spans="68:68" customFormat="1">
      <c r="BP332266" s="90"/>
    </row>
    <row r="332267" spans="68:68" customFormat="1">
      <c r="BP332267" s="90"/>
    </row>
    <row r="332268" spans="68:68" customFormat="1">
      <c r="BP332268" s="90"/>
    </row>
    <row r="332269" spans="68:68" customFormat="1">
      <c r="BP332269" s="90"/>
    </row>
    <row r="332270" spans="68:68" customFormat="1">
      <c r="BP332270" s="90"/>
    </row>
    <row r="332271" spans="68:68" customFormat="1">
      <c r="BP332271" s="90"/>
    </row>
    <row r="332272" spans="68:68" customFormat="1">
      <c r="BP332272" s="90"/>
    </row>
    <row r="332273" spans="68:68" customFormat="1">
      <c r="BP332273" s="90"/>
    </row>
    <row r="332274" spans="68:68" customFormat="1">
      <c r="BP332274" s="90"/>
    </row>
    <row r="332275" spans="68:68" customFormat="1">
      <c r="BP332275" s="90"/>
    </row>
    <row r="332276" spans="68:68" customFormat="1">
      <c r="BP332276" s="90"/>
    </row>
    <row r="332277" spans="68:68" customFormat="1">
      <c r="BP332277" s="90"/>
    </row>
    <row r="332278" spans="68:68" customFormat="1">
      <c r="BP332278" s="90"/>
    </row>
    <row r="332279" spans="68:68" customFormat="1">
      <c r="BP332279" s="90"/>
    </row>
    <row r="332280" spans="68:68" customFormat="1">
      <c r="BP332280" s="90"/>
    </row>
    <row r="332281" spans="68:68" customFormat="1">
      <c r="BP332281" s="90"/>
    </row>
    <row r="332282" spans="68:68" customFormat="1">
      <c r="BP332282" s="90"/>
    </row>
    <row r="332283" spans="68:68" customFormat="1">
      <c r="BP332283" s="90"/>
    </row>
    <row r="332284" spans="68:68" customFormat="1">
      <c r="BP332284" s="90"/>
    </row>
    <row r="332285" spans="68:68" customFormat="1">
      <c r="BP332285" s="90"/>
    </row>
    <row r="332286" spans="68:68" customFormat="1">
      <c r="BP332286" s="90"/>
    </row>
    <row r="332287" spans="68:68" customFormat="1">
      <c r="BP332287" s="90"/>
    </row>
    <row r="332288" spans="68:68" customFormat="1">
      <c r="BP332288" s="90"/>
    </row>
    <row r="332289" spans="68:68" customFormat="1">
      <c r="BP332289" s="90"/>
    </row>
    <row r="332290" spans="68:68" customFormat="1">
      <c r="BP332290" s="90"/>
    </row>
    <row r="332291" spans="68:68" customFormat="1">
      <c r="BP332291" s="90"/>
    </row>
    <row r="332292" spans="68:68" customFormat="1">
      <c r="BP332292" s="90"/>
    </row>
    <row r="332293" spans="68:68" customFormat="1">
      <c r="BP332293" s="90"/>
    </row>
    <row r="332294" spans="68:68" customFormat="1">
      <c r="BP332294" s="90"/>
    </row>
    <row r="332295" spans="68:68" customFormat="1">
      <c r="BP332295" s="90"/>
    </row>
    <row r="332296" spans="68:68" customFormat="1">
      <c r="BP332296" s="90"/>
    </row>
    <row r="332297" spans="68:68" customFormat="1">
      <c r="BP332297" s="90"/>
    </row>
    <row r="332298" spans="68:68" customFormat="1">
      <c r="BP332298" s="90"/>
    </row>
    <row r="332299" spans="68:68" customFormat="1">
      <c r="BP332299" s="90"/>
    </row>
    <row r="332300" spans="68:68" customFormat="1">
      <c r="BP332300" s="90"/>
    </row>
    <row r="332301" spans="68:68" customFormat="1">
      <c r="BP332301" s="90"/>
    </row>
    <row r="332302" spans="68:68" customFormat="1">
      <c r="BP332302" s="90"/>
    </row>
    <row r="332303" spans="68:68" customFormat="1">
      <c r="BP332303" s="90"/>
    </row>
    <row r="332304" spans="68:68" customFormat="1">
      <c r="BP332304" s="90"/>
    </row>
    <row r="332305" spans="68:68" customFormat="1">
      <c r="BP332305" s="90"/>
    </row>
    <row r="332306" spans="68:68" customFormat="1">
      <c r="BP332306" s="90"/>
    </row>
    <row r="332307" spans="68:68" customFormat="1">
      <c r="BP332307" s="90"/>
    </row>
    <row r="332308" spans="68:68" customFormat="1">
      <c r="BP332308" s="90"/>
    </row>
    <row r="332309" spans="68:68" customFormat="1">
      <c r="BP332309" s="90"/>
    </row>
    <row r="332310" spans="68:68" customFormat="1">
      <c r="BP332310" s="90"/>
    </row>
    <row r="332311" spans="68:68" customFormat="1">
      <c r="BP332311" s="90"/>
    </row>
    <row r="332312" spans="68:68" customFormat="1">
      <c r="BP332312" s="90"/>
    </row>
    <row r="332313" spans="68:68" customFormat="1">
      <c r="BP332313" s="90"/>
    </row>
    <row r="332314" spans="68:68" customFormat="1">
      <c r="BP332314" s="90"/>
    </row>
    <row r="332315" spans="68:68" customFormat="1">
      <c r="BP332315" s="90"/>
    </row>
    <row r="332316" spans="68:68" customFormat="1">
      <c r="BP332316" s="90"/>
    </row>
    <row r="332317" spans="68:68" customFormat="1">
      <c r="BP332317" s="90"/>
    </row>
    <row r="332318" spans="68:68" customFormat="1">
      <c r="BP332318" s="90"/>
    </row>
    <row r="332319" spans="68:68" customFormat="1">
      <c r="BP332319" s="90"/>
    </row>
    <row r="332320" spans="68:68" customFormat="1">
      <c r="BP332320" s="90"/>
    </row>
    <row r="332321" spans="68:68" customFormat="1">
      <c r="BP332321" s="90"/>
    </row>
    <row r="332322" spans="68:68" customFormat="1">
      <c r="BP332322" s="90"/>
    </row>
    <row r="332323" spans="68:68" customFormat="1">
      <c r="BP332323" s="90"/>
    </row>
    <row r="332324" spans="68:68" customFormat="1">
      <c r="BP332324" s="90"/>
    </row>
    <row r="332325" spans="68:68" customFormat="1">
      <c r="BP332325" s="90"/>
    </row>
    <row r="332326" spans="68:68" customFormat="1">
      <c r="BP332326" s="90"/>
    </row>
    <row r="332327" spans="68:68" customFormat="1">
      <c r="BP332327" s="90"/>
    </row>
    <row r="332328" spans="68:68" customFormat="1">
      <c r="BP332328" s="90"/>
    </row>
    <row r="332329" spans="68:68" customFormat="1">
      <c r="BP332329" s="90"/>
    </row>
    <row r="332330" spans="68:68" customFormat="1">
      <c r="BP332330" s="90"/>
    </row>
    <row r="332331" spans="68:68" customFormat="1">
      <c r="BP332331" s="90"/>
    </row>
    <row r="332332" spans="68:68" customFormat="1">
      <c r="BP332332" s="90"/>
    </row>
    <row r="332333" spans="68:68" customFormat="1">
      <c r="BP332333" s="90"/>
    </row>
    <row r="332334" spans="68:68" customFormat="1">
      <c r="BP332334" s="90"/>
    </row>
    <row r="332335" spans="68:68" customFormat="1">
      <c r="BP332335" s="90"/>
    </row>
    <row r="332336" spans="68:68" customFormat="1">
      <c r="BP332336" s="90"/>
    </row>
    <row r="332337" spans="68:68" customFormat="1">
      <c r="BP332337" s="90"/>
    </row>
    <row r="332338" spans="68:68" customFormat="1">
      <c r="BP332338" s="90"/>
    </row>
    <row r="332339" spans="68:68" customFormat="1">
      <c r="BP332339" s="90"/>
    </row>
    <row r="332340" spans="68:68" customFormat="1">
      <c r="BP332340" s="90"/>
    </row>
    <row r="332341" spans="68:68" customFormat="1">
      <c r="BP332341" s="90"/>
    </row>
    <row r="332342" spans="68:68" customFormat="1">
      <c r="BP332342" s="90"/>
    </row>
    <row r="332343" spans="68:68" customFormat="1">
      <c r="BP332343" s="90"/>
    </row>
    <row r="332344" spans="68:68" customFormat="1">
      <c r="BP332344" s="90"/>
    </row>
    <row r="332345" spans="68:68" customFormat="1">
      <c r="BP332345" s="90"/>
    </row>
    <row r="332346" spans="68:68" customFormat="1">
      <c r="BP332346" s="90"/>
    </row>
    <row r="332347" spans="68:68" customFormat="1">
      <c r="BP332347" s="90"/>
    </row>
    <row r="332348" spans="68:68" customFormat="1">
      <c r="BP332348" s="90"/>
    </row>
    <row r="332349" spans="68:68" customFormat="1">
      <c r="BP332349" s="90"/>
    </row>
    <row r="332350" spans="68:68" customFormat="1">
      <c r="BP332350" s="90"/>
    </row>
    <row r="332351" spans="68:68" customFormat="1">
      <c r="BP332351" s="90"/>
    </row>
    <row r="332352" spans="68:68" customFormat="1">
      <c r="BP332352" s="90"/>
    </row>
    <row r="332353" spans="68:68" customFormat="1">
      <c r="BP332353" s="90"/>
    </row>
    <row r="332354" spans="68:68" customFormat="1">
      <c r="BP332354" s="90"/>
    </row>
    <row r="332355" spans="68:68" customFormat="1">
      <c r="BP332355" s="90"/>
    </row>
    <row r="332356" spans="68:68" customFormat="1">
      <c r="BP332356" s="90"/>
    </row>
    <row r="332357" spans="68:68" customFormat="1">
      <c r="BP332357" s="90"/>
    </row>
    <row r="332358" spans="68:68" customFormat="1">
      <c r="BP332358" s="90"/>
    </row>
    <row r="332359" spans="68:68" customFormat="1">
      <c r="BP332359" s="90"/>
    </row>
    <row r="332360" spans="68:68" customFormat="1">
      <c r="BP332360" s="90"/>
    </row>
    <row r="332361" spans="68:68" customFormat="1">
      <c r="BP332361" s="90"/>
    </row>
    <row r="332362" spans="68:68" customFormat="1">
      <c r="BP332362" s="90"/>
    </row>
    <row r="332363" spans="68:68" customFormat="1">
      <c r="BP332363" s="90"/>
    </row>
    <row r="332364" spans="68:68" customFormat="1">
      <c r="BP332364" s="90"/>
    </row>
    <row r="332365" spans="68:68" customFormat="1">
      <c r="BP332365" s="90"/>
    </row>
    <row r="332366" spans="68:68" customFormat="1">
      <c r="BP332366" s="90"/>
    </row>
    <row r="332367" spans="68:68" customFormat="1">
      <c r="BP332367" s="90"/>
    </row>
    <row r="332368" spans="68:68" customFormat="1">
      <c r="BP332368" s="90"/>
    </row>
    <row r="332369" spans="68:68" customFormat="1">
      <c r="BP332369" s="90"/>
    </row>
    <row r="332370" spans="68:68" customFormat="1">
      <c r="BP332370" s="90"/>
    </row>
    <row r="332371" spans="68:68" customFormat="1">
      <c r="BP332371" s="90"/>
    </row>
    <row r="332372" spans="68:68" customFormat="1">
      <c r="BP332372" s="90"/>
    </row>
    <row r="332373" spans="68:68" customFormat="1">
      <c r="BP332373" s="90"/>
    </row>
    <row r="332374" spans="68:68" customFormat="1">
      <c r="BP332374" s="90"/>
    </row>
    <row r="332375" spans="68:68" customFormat="1">
      <c r="BP332375" s="90"/>
    </row>
    <row r="332376" spans="68:68" customFormat="1">
      <c r="BP332376" s="90"/>
    </row>
    <row r="332377" spans="68:68" customFormat="1">
      <c r="BP332377" s="90"/>
    </row>
    <row r="332378" spans="68:68" customFormat="1">
      <c r="BP332378" s="90"/>
    </row>
    <row r="332379" spans="68:68" customFormat="1">
      <c r="BP332379" s="90"/>
    </row>
    <row r="332380" spans="68:68" customFormat="1">
      <c r="BP332380" s="90"/>
    </row>
    <row r="332381" spans="68:68" customFormat="1">
      <c r="BP332381" s="90"/>
    </row>
    <row r="332382" spans="68:68" customFormat="1">
      <c r="BP332382" s="90"/>
    </row>
    <row r="332383" spans="68:68" customFormat="1">
      <c r="BP332383" s="90"/>
    </row>
    <row r="332384" spans="68:68" customFormat="1">
      <c r="BP332384" s="90"/>
    </row>
    <row r="332385" spans="68:68" customFormat="1">
      <c r="BP332385" s="90"/>
    </row>
    <row r="332386" spans="68:68" customFormat="1">
      <c r="BP332386" s="90"/>
    </row>
    <row r="332387" spans="68:68" customFormat="1">
      <c r="BP332387" s="90"/>
    </row>
    <row r="332388" spans="68:68" customFormat="1">
      <c r="BP332388" s="90"/>
    </row>
    <row r="332389" spans="68:68" customFormat="1">
      <c r="BP332389" s="90"/>
    </row>
    <row r="332390" spans="68:68" customFormat="1">
      <c r="BP332390" s="90"/>
    </row>
    <row r="332391" spans="68:68" customFormat="1">
      <c r="BP332391" s="90"/>
    </row>
    <row r="332392" spans="68:68" customFormat="1">
      <c r="BP332392" s="90"/>
    </row>
    <row r="332393" spans="68:68" customFormat="1">
      <c r="BP332393" s="90"/>
    </row>
    <row r="332394" spans="68:68" customFormat="1">
      <c r="BP332394" s="90"/>
    </row>
    <row r="332395" spans="68:68" customFormat="1">
      <c r="BP332395" s="90"/>
    </row>
    <row r="332396" spans="68:68" customFormat="1">
      <c r="BP332396" s="90"/>
    </row>
    <row r="332397" spans="68:68" customFormat="1">
      <c r="BP332397" s="90"/>
    </row>
    <row r="332398" spans="68:68" customFormat="1">
      <c r="BP332398" s="90"/>
    </row>
    <row r="332399" spans="68:68" customFormat="1">
      <c r="BP332399" s="90"/>
    </row>
    <row r="332400" spans="68:68" customFormat="1">
      <c r="BP332400" s="90"/>
    </row>
    <row r="332401" spans="68:68" customFormat="1">
      <c r="BP332401" s="90"/>
    </row>
    <row r="332402" spans="68:68" customFormat="1">
      <c r="BP332402" s="90"/>
    </row>
    <row r="332403" spans="68:68" customFormat="1">
      <c r="BP332403" s="90"/>
    </row>
    <row r="332404" spans="68:68" customFormat="1">
      <c r="BP332404" s="90"/>
    </row>
    <row r="332405" spans="68:68" customFormat="1">
      <c r="BP332405" s="90"/>
    </row>
    <row r="332406" spans="68:68" customFormat="1">
      <c r="BP332406" s="90"/>
    </row>
    <row r="332407" spans="68:68" customFormat="1">
      <c r="BP332407" s="90"/>
    </row>
    <row r="332408" spans="68:68" customFormat="1">
      <c r="BP332408" s="90"/>
    </row>
    <row r="332409" spans="68:68" customFormat="1">
      <c r="BP332409" s="90"/>
    </row>
    <row r="332410" spans="68:68" customFormat="1">
      <c r="BP332410" s="90"/>
    </row>
    <row r="332411" spans="68:68" customFormat="1">
      <c r="BP332411" s="90"/>
    </row>
    <row r="332412" spans="68:68" customFormat="1">
      <c r="BP332412" s="90"/>
    </row>
    <row r="332413" spans="68:68" customFormat="1">
      <c r="BP332413" s="90"/>
    </row>
    <row r="332414" spans="68:68" customFormat="1">
      <c r="BP332414" s="90"/>
    </row>
    <row r="332415" spans="68:68" customFormat="1">
      <c r="BP332415" s="90"/>
    </row>
    <row r="332416" spans="68:68" customFormat="1">
      <c r="BP332416" s="90"/>
    </row>
    <row r="332417" spans="68:68" customFormat="1">
      <c r="BP332417" s="90"/>
    </row>
    <row r="332418" spans="68:68" customFormat="1">
      <c r="BP332418" s="90"/>
    </row>
    <row r="332419" spans="68:68" customFormat="1">
      <c r="BP332419" s="90"/>
    </row>
    <row r="332420" spans="68:68" customFormat="1">
      <c r="BP332420" s="90"/>
    </row>
    <row r="332421" spans="68:68" customFormat="1">
      <c r="BP332421" s="90"/>
    </row>
    <row r="332422" spans="68:68" customFormat="1">
      <c r="BP332422" s="90"/>
    </row>
    <row r="332423" spans="68:68" customFormat="1">
      <c r="BP332423" s="90"/>
    </row>
    <row r="332424" spans="68:68" customFormat="1">
      <c r="BP332424" s="90"/>
    </row>
    <row r="332425" spans="68:68" customFormat="1">
      <c r="BP332425" s="90"/>
    </row>
    <row r="332426" spans="68:68" customFormat="1">
      <c r="BP332426" s="90"/>
    </row>
    <row r="332427" spans="68:68" customFormat="1">
      <c r="BP332427" s="90"/>
    </row>
    <row r="332428" spans="68:68" customFormat="1">
      <c r="BP332428" s="90"/>
    </row>
    <row r="332429" spans="68:68" customFormat="1">
      <c r="BP332429" s="90"/>
    </row>
    <row r="332430" spans="68:68" customFormat="1">
      <c r="BP332430" s="90"/>
    </row>
    <row r="332431" spans="68:68" customFormat="1">
      <c r="BP332431" s="90"/>
    </row>
    <row r="332432" spans="68:68" customFormat="1">
      <c r="BP332432" s="90"/>
    </row>
    <row r="332433" spans="68:68" customFormat="1">
      <c r="BP332433" s="90"/>
    </row>
    <row r="332434" spans="68:68" customFormat="1">
      <c r="BP332434" s="90"/>
    </row>
    <row r="332435" spans="68:68" customFormat="1">
      <c r="BP332435" s="90"/>
    </row>
    <row r="332436" spans="68:68" customFormat="1">
      <c r="BP332436" s="90"/>
    </row>
    <row r="332437" spans="68:68" customFormat="1">
      <c r="BP332437" s="90"/>
    </row>
    <row r="332438" spans="68:68" customFormat="1">
      <c r="BP332438" s="90"/>
    </row>
    <row r="332439" spans="68:68" customFormat="1">
      <c r="BP332439" s="90"/>
    </row>
    <row r="332440" spans="68:68" customFormat="1">
      <c r="BP332440" s="90"/>
    </row>
    <row r="332441" spans="68:68" customFormat="1">
      <c r="BP332441" s="90"/>
    </row>
    <row r="332442" spans="68:68" customFormat="1">
      <c r="BP332442" s="90"/>
    </row>
    <row r="332443" spans="68:68" customFormat="1">
      <c r="BP332443" s="90"/>
    </row>
    <row r="332444" spans="68:68" customFormat="1">
      <c r="BP332444" s="90"/>
    </row>
    <row r="332445" spans="68:68" customFormat="1">
      <c r="BP332445" s="90"/>
    </row>
    <row r="332446" spans="68:68" customFormat="1">
      <c r="BP332446" s="90"/>
    </row>
    <row r="332447" spans="68:68" customFormat="1">
      <c r="BP332447" s="90"/>
    </row>
    <row r="332448" spans="68:68" customFormat="1">
      <c r="BP332448" s="90"/>
    </row>
    <row r="332449" spans="68:68" customFormat="1">
      <c r="BP332449" s="90"/>
    </row>
    <row r="332450" spans="68:68" customFormat="1">
      <c r="BP332450" s="90"/>
    </row>
    <row r="332451" spans="68:68" customFormat="1">
      <c r="BP332451" s="90"/>
    </row>
    <row r="332452" spans="68:68" customFormat="1">
      <c r="BP332452" s="90"/>
    </row>
    <row r="332453" spans="68:68" customFormat="1">
      <c r="BP332453" s="90"/>
    </row>
    <row r="332454" spans="68:68" customFormat="1">
      <c r="BP332454" s="90"/>
    </row>
    <row r="332455" spans="68:68" customFormat="1">
      <c r="BP332455" s="90"/>
    </row>
    <row r="332456" spans="68:68" customFormat="1">
      <c r="BP332456" s="90"/>
    </row>
    <row r="332457" spans="68:68" customFormat="1">
      <c r="BP332457" s="90"/>
    </row>
    <row r="332458" spans="68:68" customFormat="1">
      <c r="BP332458" s="90"/>
    </row>
    <row r="332459" spans="68:68" customFormat="1">
      <c r="BP332459" s="90"/>
    </row>
    <row r="332460" spans="68:68" customFormat="1">
      <c r="BP332460" s="90"/>
    </row>
    <row r="332461" spans="68:68" customFormat="1">
      <c r="BP332461" s="90"/>
    </row>
    <row r="332462" spans="68:68" customFormat="1">
      <c r="BP332462" s="90"/>
    </row>
    <row r="332463" spans="68:68" customFormat="1">
      <c r="BP332463" s="90"/>
    </row>
    <row r="332464" spans="68:68" customFormat="1">
      <c r="BP332464" s="90"/>
    </row>
    <row r="332465" spans="68:68" customFormat="1">
      <c r="BP332465" s="90"/>
    </row>
    <row r="332466" spans="68:68" customFormat="1">
      <c r="BP332466" s="90"/>
    </row>
    <row r="332467" spans="68:68" customFormat="1">
      <c r="BP332467" s="90"/>
    </row>
    <row r="332468" spans="68:68" customFormat="1">
      <c r="BP332468" s="90"/>
    </row>
    <row r="332469" spans="68:68" customFormat="1">
      <c r="BP332469" s="90"/>
    </row>
    <row r="332470" spans="68:68" customFormat="1">
      <c r="BP332470" s="90"/>
    </row>
    <row r="332471" spans="68:68" customFormat="1">
      <c r="BP332471" s="90"/>
    </row>
    <row r="332472" spans="68:68" customFormat="1">
      <c r="BP332472" s="90"/>
    </row>
    <row r="332473" spans="68:68" customFormat="1">
      <c r="BP332473" s="90"/>
    </row>
    <row r="332474" spans="68:68" customFormat="1">
      <c r="BP332474" s="90"/>
    </row>
    <row r="332475" spans="68:68" customFormat="1">
      <c r="BP332475" s="90"/>
    </row>
    <row r="332476" spans="68:68" customFormat="1">
      <c r="BP332476" s="90"/>
    </row>
    <row r="332477" spans="68:68" customFormat="1">
      <c r="BP332477" s="90"/>
    </row>
    <row r="332478" spans="68:68" customFormat="1">
      <c r="BP332478" s="90"/>
    </row>
    <row r="332479" spans="68:68" customFormat="1">
      <c r="BP332479" s="90"/>
    </row>
    <row r="332480" spans="68:68" customFormat="1">
      <c r="BP332480" s="90"/>
    </row>
    <row r="332481" spans="68:68" customFormat="1">
      <c r="BP332481" s="90"/>
    </row>
    <row r="332482" spans="68:68" customFormat="1">
      <c r="BP332482" s="90"/>
    </row>
    <row r="332483" spans="68:68" customFormat="1">
      <c r="BP332483" s="90"/>
    </row>
    <row r="332484" spans="68:68" customFormat="1">
      <c r="BP332484" s="90"/>
    </row>
    <row r="332485" spans="68:68" customFormat="1">
      <c r="BP332485" s="90"/>
    </row>
    <row r="332486" spans="68:68" customFormat="1">
      <c r="BP332486" s="90"/>
    </row>
    <row r="332487" spans="68:68" customFormat="1">
      <c r="BP332487" s="90"/>
    </row>
    <row r="332488" spans="68:68" customFormat="1">
      <c r="BP332488" s="90"/>
    </row>
    <row r="332489" spans="68:68" customFormat="1">
      <c r="BP332489" s="90"/>
    </row>
    <row r="332490" spans="68:68" customFormat="1">
      <c r="BP332490" s="90"/>
    </row>
    <row r="332491" spans="68:68" customFormat="1">
      <c r="BP332491" s="90"/>
    </row>
    <row r="332492" spans="68:68" customFormat="1">
      <c r="BP332492" s="90"/>
    </row>
    <row r="332493" spans="68:68" customFormat="1">
      <c r="BP332493" s="90"/>
    </row>
    <row r="332494" spans="68:68" customFormat="1">
      <c r="BP332494" s="90"/>
    </row>
    <row r="332495" spans="68:68" customFormat="1">
      <c r="BP332495" s="90"/>
    </row>
    <row r="332496" spans="68:68" customFormat="1">
      <c r="BP332496" s="90"/>
    </row>
    <row r="332497" spans="68:68" customFormat="1">
      <c r="BP332497" s="90"/>
    </row>
    <row r="332498" spans="68:68" customFormat="1">
      <c r="BP332498" s="90"/>
    </row>
    <row r="332499" spans="68:68" customFormat="1">
      <c r="BP332499" s="90"/>
    </row>
    <row r="332500" spans="68:68" customFormat="1">
      <c r="BP332500" s="90"/>
    </row>
    <row r="332501" spans="68:68" customFormat="1">
      <c r="BP332501" s="90"/>
    </row>
    <row r="332502" spans="68:68" customFormat="1">
      <c r="BP332502" s="90"/>
    </row>
    <row r="332503" spans="68:68" customFormat="1">
      <c r="BP332503" s="90"/>
    </row>
    <row r="332504" spans="68:68" customFormat="1">
      <c r="BP332504" s="90"/>
    </row>
    <row r="332505" spans="68:68" customFormat="1">
      <c r="BP332505" s="90"/>
    </row>
    <row r="332506" spans="68:68" customFormat="1">
      <c r="BP332506" s="90"/>
    </row>
    <row r="332507" spans="68:68" customFormat="1">
      <c r="BP332507" s="90"/>
    </row>
    <row r="332508" spans="68:68" customFormat="1">
      <c r="BP332508" s="90"/>
    </row>
    <row r="332509" spans="68:68" customFormat="1">
      <c r="BP332509" s="90"/>
    </row>
    <row r="332510" spans="68:68" customFormat="1">
      <c r="BP332510" s="90"/>
    </row>
    <row r="332511" spans="68:68" customFormat="1">
      <c r="BP332511" s="90"/>
    </row>
    <row r="332512" spans="68:68" customFormat="1">
      <c r="BP332512" s="90"/>
    </row>
    <row r="332513" spans="68:68" customFormat="1">
      <c r="BP332513" s="90"/>
    </row>
    <row r="332514" spans="68:68" customFormat="1">
      <c r="BP332514" s="90"/>
    </row>
    <row r="332515" spans="68:68" customFormat="1">
      <c r="BP332515" s="90"/>
    </row>
    <row r="332516" spans="68:68" customFormat="1">
      <c r="BP332516" s="90"/>
    </row>
    <row r="332517" spans="68:68" customFormat="1">
      <c r="BP332517" s="90"/>
    </row>
    <row r="332518" spans="68:68" customFormat="1">
      <c r="BP332518" s="90"/>
    </row>
    <row r="332519" spans="68:68" customFormat="1">
      <c r="BP332519" s="90"/>
    </row>
    <row r="332520" spans="68:68" customFormat="1">
      <c r="BP332520" s="90"/>
    </row>
    <row r="332521" spans="68:68" customFormat="1">
      <c r="BP332521" s="90"/>
    </row>
    <row r="332522" spans="68:68" customFormat="1">
      <c r="BP332522" s="90"/>
    </row>
    <row r="332523" spans="68:68" customFormat="1">
      <c r="BP332523" s="90"/>
    </row>
    <row r="332524" spans="68:68" customFormat="1">
      <c r="BP332524" s="90"/>
    </row>
    <row r="332525" spans="68:68" customFormat="1">
      <c r="BP332525" s="90"/>
    </row>
    <row r="332526" spans="68:68" customFormat="1">
      <c r="BP332526" s="90"/>
    </row>
    <row r="332527" spans="68:68" customFormat="1">
      <c r="BP332527" s="90"/>
    </row>
    <row r="332528" spans="68:68" customFormat="1">
      <c r="BP332528" s="90"/>
    </row>
    <row r="332529" spans="68:68" customFormat="1">
      <c r="BP332529" s="90"/>
    </row>
    <row r="332530" spans="68:68" customFormat="1">
      <c r="BP332530" s="90"/>
    </row>
    <row r="332531" spans="68:68" customFormat="1">
      <c r="BP332531" s="90"/>
    </row>
    <row r="332532" spans="68:68" customFormat="1">
      <c r="BP332532" s="90"/>
    </row>
    <row r="332533" spans="68:68" customFormat="1">
      <c r="BP332533" s="90"/>
    </row>
    <row r="332534" spans="68:68" customFormat="1">
      <c r="BP332534" s="90"/>
    </row>
    <row r="332535" spans="68:68" customFormat="1">
      <c r="BP332535" s="90"/>
    </row>
    <row r="332536" spans="68:68" customFormat="1">
      <c r="BP332536" s="90"/>
    </row>
    <row r="332537" spans="68:68" customFormat="1">
      <c r="BP332537" s="90"/>
    </row>
    <row r="332538" spans="68:68" customFormat="1">
      <c r="BP332538" s="90"/>
    </row>
    <row r="332539" spans="68:68" customFormat="1">
      <c r="BP332539" s="90"/>
    </row>
    <row r="332540" spans="68:68" customFormat="1">
      <c r="BP332540" s="90"/>
    </row>
    <row r="332541" spans="68:68" customFormat="1">
      <c r="BP332541" s="90"/>
    </row>
    <row r="332542" spans="68:68" customFormat="1">
      <c r="BP332542" s="90"/>
    </row>
    <row r="332543" spans="68:68" customFormat="1">
      <c r="BP332543" s="90"/>
    </row>
    <row r="332544" spans="68:68" customFormat="1">
      <c r="BP332544" s="90"/>
    </row>
    <row r="332545" spans="68:68" customFormat="1">
      <c r="BP332545" s="90"/>
    </row>
    <row r="332546" spans="68:68" customFormat="1">
      <c r="BP332546" s="90"/>
    </row>
    <row r="332547" spans="68:68" customFormat="1">
      <c r="BP332547" s="90"/>
    </row>
    <row r="332548" spans="68:68" customFormat="1">
      <c r="BP332548" s="90"/>
    </row>
    <row r="332549" spans="68:68" customFormat="1">
      <c r="BP332549" s="90"/>
    </row>
    <row r="332550" spans="68:68" customFormat="1">
      <c r="BP332550" s="90"/>
    </row>
    <row r="332551" spans="68:68" customFormat="1">
      <c r="BP332551" s="90"/>
    </row>
    <row r="332552" spans="68:68" customFormat="1">
      <c r="BP332552" s="90"/>
    </row>
    <row r="332553" spans="68:68" customFormat="1">
      <c r="BP332553" s="90"/>
    </row>
    <row r="332554" spans="68:68" customFormat="1">
      <c r="BP332554" s="90"/>
    </row>
    <row r="332555" spans="68:68" customFormat="1">
      <c r="BP332555" s="90"/>
    </row>
    <row r="332556" spans="68:68" customFormat="1">
      <c r="BP332556" s="90"/>
    </row>
    <row r="332557" spans="68:68" customFormat="1">
      <c r="BP332557" s="90"/>
    </row>
    <row r="332558" spans="68:68" customFormat="1">
      <c r="BP332558" s="90"/>
    </row>
    <row r="332559" spans="68:68" customFormat="1">
      <c r="BP332559" s="90"/>
    </row>
    <row r="332560" spans="68:68" customFormat="1">
      <c r="BP332560" s="90"/>
    </row>
    <row r="332561" spans="68:68" customFormat="1">
      <c r="BP332561" s="90"/>
    </row>
    <row r="332562" spans="68:68" customFormat="1">
      <c r="BP332562" s="90"/>
    </row>
    <row r="332563" spans="68:68" customFormat="1">
      <c r="BP332563" s="90"/>
    </row>
    <row r="332564" spans="68:68" customFormat="1">
      <c r="BP332564" s="90"/>
    </row>
    <row r="332565" spans="68:68" customFormat="1">
      <c r="BP332565" s="90"/>
    </row>
    <row r="332566" spans="68:68" customFormat="1">
      <c r="BP332566" s="90"/>
    </row>
    <row r="332567" spans="68:68" customFormat="1">
      <c r="BP332567" s="90"/>
    </row>
    <row r="332568" spans="68:68" customFormat="1">
      <c r="BP332568" s="90"/>
    </row>
    <row r="332569" spans="68:68" customFormat="1">
      <c r="BP332569" s="90"/>
    </row>
    <row r="332570" spans="68:68" customFormat="1">
      <c r="BP332570" s="90"/>
    </row>
    <row r="332571" spans="68:68" customFormat="1">
      <c r="BP332571" s="90"/>
    </row>
    <row r="332572" spans="68:68" customFormat="1">
      <c r="BP332572" s="90"/>
    </row>
    <row r="332573" spans="68:68" customFormat="1">
      <c r="BP332573" s="90"/>
    </row>
    <row r="332574" spans="68:68" customFormat="1">
      <c r="BP332574" s="90"/>
    </row>
    <row r="332575" spans="68:68" customFormat="1">
      <c r="BP332575" s="90"/>
    </row>
    <row r="332576" spans="68:68" customFormat="1">
      <c r="BP332576" s="90"/>
    </row>
    <row r="332577" spans="68:68" customFormat="1">
      <c r="BP332577" s="90"/>
    </row>
    <row r="332578" spans="68:68" customFormat="1">
      <c r="BP332578" s="90"/>
    </row>
    <row r="332579" spans="68:68" customFormat="1">
      <c r="BP332579" s="90"/>
    </row>
    <row r="332580" spans="68:68" customFormat="1">
      <c r="BP332580" s="90"/>
    </row>
    <row r="332581" spans="68:68" customFormat="1">
      <c r="BP332581" s="90"/>
    </row>
    <row r="332582" spans="68:68" customFormat="1">
      <c r="BP332582" s="90"/>
    </row>
    <row r="332583" spans="68:68" customFormat="1">
      <c r="BP332583" s="90"/>
    </row>
    <row r="332584" spans="68:68" customFormat="1">
      <c r="BP332584" s="90"/>
    </row>
    <row r="332585" spans="68:68" customFormat="1">
      <c r="BP332585" s="90"/>
    </row>
    <row r="332586" spans="68:68" customFormat="1">
      <c r="BP332586" s="90"/>
    </row>
    <row r="332587" spans="68:68" customFormat="1">
      <c r="BP332587" s="90"/>
    </row>
    <row r="332588" spans="68:68" customFormat="1">
      <c r="BP332588" s="90"/>
    </row>
    <row r="332589" spans="68:68" customFormat="1">
      <c r="BP332589" s="90"/>
    </row>
    <row r="332590" spans="68:68" customFormat="1">
      <c r="BP332590" s="90"/>
    </row>
    <row r="332591" spans="68:68" customFormat="1">
      <c r="BP332591" s="90"/>
    </row>
    <row r="332592" spans="68:68" customFormat="1">
      <c r="BP332592" s="90"/>
    </row>
    <row r="332593" spans="68:68" customFormat="1">
      <c r="BP332593" s="90"/>
    </row>
    <row r="332594" spans="68:68" customFormat="1">
      <c r="BP332594" s="90"/>
    </row>
    <row r="332595" spans="68:68" customFormat="1">
      <c r="BP332595" s="90"/>
    </row>
    <row r="332596" spans="68:68" customFormat="1">
      <c r="BP332596" s="90"/>
    </row>
    <row r="332597" spans="68:68" customFormat="1">
      <c r="BP332597" s="90"/>
    </row>
    <row r="332598" spans="68:68" customFormat="1">
      <c r="BP332598" s="90"/>
    </row>
    <row r="332599" spans="68:68" customFormat="1">
      <c r="BP332599" s="90"/>
    </row>
    <row r="332600" spans="68:68" customFormat="1">
      <c r="BP332600" s="90"/>
    </row>
    <row r="332601" spans="68:68" customFormat="1">
      <c r="BP332601" s="90"/>
    </row>
    <row r="332602" spans="68:68" customFormat="1">
      <c r="BP332602" s="90"/>
    </row>
    <row r="332603" spans="68:68" customFormat="1">
      <c r="BP332603" s="90"/>
    </row>
    <row r="332604" spans="68:68" customFormat="1">
      <c r="BP332604" s="90"/>
    </row>
    <row r="332605" spans="68:68" customFormat="1">
      <c r="BP332605" s="90"/>
    </row>
    <row r="332606" spans="68:68" customFormat="1">
      <c r="BP332606" s="90"/>
    </row>
    <row r="332607" spans="68:68" customFormat="1">
      <c r="BP332607" s="90"/>
    </row>
    <row r="332608" spans="68:68" customFormat="1">
      <c r="BP332608" s="90"/>
    </row>
    <row r="332609" spans="68:68" customFormat="1">
      <c r="BP332609" s="90"/>
    </row>
    <row r="332610" spans="68:68" customFormat="1">
      <c r="BP332610" s="90"/>
    </row>
    <row r="332611" spans="68:68" customFormat="1">
      <c r="BP332611" s="90"/>
    </row>
    <row r="332612" spans="68:68" customFormat="1">
      <c r="BP332612" s="90"/>
    </row>
    <row r="332613" spans="68:68" customFormat="1">
      <c r="BP332613" s="90"/>
    </row>
    <row r="332614" spans="68:68" customFormat="1">
      <c r="BP332614" s="90"/>
    </row>
    <row r="332615" spans="68:68" customFormat="1">
      <c r="BP332615" s="90"/>
    </row>
    <row r="332616" spans="68:68" customFormat="1">
      <c r="BP332616" s="90"/>
    </row>
    <row r="332617" spans="68:68" customFormat="1">
      <c r="BP332617" s="90"/>
    </row>
    <row r="332618" spans="68:68" customFormat="1">
      <c r="BP332618" s="90"/>
    </row>
    <row r="332619" spans="68:68" customFormat="1">
      <c r="BP332619" s="90"/>
    </row>
    <row r="332620" spans="68:68" customFormat="1">
      <c r="BP332620" s="90"/>
    </row>
    <row r="332621" spans="68:68" customFormat="1">
      <c r="BP332621" s="90"/>
    </row>
    <row r="332622" spans="68:68" customFormat="1">
      <c r="BP332622" s="90"/>
    </row>
    <row r="332623" spans="68:68" customFormat="1">
      <c r="BP332623" s="90"/>
    </row>
    <row r="332624" spans="68:68" customFormat="1">
      <c r="BP332624" s="90"/>
    </row>
    <row r="332625" spans="68:68" customFormat="1">
      <c r="BP332625" s="90"/>
    </row>
    <row r="332626" spans="68:68" customFormat="1">
      <c r="BP332626" s="90"/>
    </row>
    <row r="332627" spans="68:68" customFormat="1">
      <c r="BP332627" s="90"/>
    </row>
    <row r="332628" spans="68:68" customFormat="1">
      <c r="BP332628" s="90"/>
    </row>
    <row r="332629" spans="68:68" customFormat="1">
      <c r="BP332629" s="90"/>
    </row>
    <row r="332630" spans="68:68" customFormat="1">
      <c r="BP332630" s="90"/>
    </row>
    <row r="332631" spans="68:68" customFormat="1">
      <c r="BP332631" s="90"/>
    </row>
    <row r="332632" spans="68:68" customFormat="1">
      <c r="BP332632" s="90"/>
    </row>
    <row r="332633" spans="68:68" customFormat="1">
      <c r="BP332633" s="90"/>
    </row>
    <row r="332634" spans="68:68" customFormat="1">
      <c r="BP332634" s="90"/>
    </row>
    <row r="332635" spans="68:68" customFormat="1">
      <c r="BP332635" s="90"/>
    </row>
    <row r="332636" spans="68:68" customFormat="1">
      <c r="BP332636" s="90"/>
    </row>
    <row r="332637" spans="68:68" customFormat="1">
      <c r="BP332637" s="90"/>
    </row>
    <row r="332638" spans="68:68" customFormat="1">
      <c r="BP332638" s="90"/>
    </row>
    <row r="332639" spans="68:68" customFormat="1">
      <c r="BP332639" s="90"/>
    </row>
    <row r="332640" spans="68:68" customFormat="1">
      <c r="BP332640" s="90"/>
    </row>
    <row r="332641" spans="68:68" customFormat="1">
      <c r="BP332641" s="90"/>
    </row>
    <row r="332642" spans="68:68" customFormat="1">
      <c r="BP332642" s="90"/>
    </row>
    <row r="332643" spans="68:68" customFormat="1">
      <c r="BP332643" s="90"/>
    </row>
    <row r="332644" spans="68:68" customFormat="1">
      <c r="BP332644" s="90"/>
    </row>
    <row r="332645" spans="68:68" customFormat="1">
      <c r="BP332645" s="90"/>
    </row>
    <row r="332646" spans="68:68" customFormat="1">
      <c r="BP332646" s="90"/>
    </row>
    <row r="332647" spans="68:68" customFormat="1">
      <c r="BP332647" s="90"/>
    </row>
    <row r="332648" spans="68:68" customFormat="1">
      <c r="BP332648" s="90"/>
    </row>
    <row r="332649" spans="68:68" customFormat="1">
      <c r="BP332649" s="90"/>
    </row>
    <row r="332650" spans="68:68" customFormat="1">
      <c r="BP332650" s="90"/>
    </row>
    <row r="332651" spans="68:68" customFormat="1">
      <c r="BP332651" s="90"/>
    </row>
    <row r="332652" spans="68:68" customFormat="1">
      <c r="BP332652" s="90"/>
    </row>
    <row r="332653" spans="68:68" customFormat="1">
      <c r="BP332653" s="90"/>
    </row>
    <row r="332654" spans="68:68" customFormat="1">
      <c r="BP332654" s="90"/>
    </row>
    <row r="332655" spans="68:68" customFormat="1">
      <c r="BP332655" s="90"/>
    </row>
    <row r="332656" spans="68:68" customFormat="1">
      <c r="BP332656" s="90"/>
    </row>
    <row r="332657" spans="68:68" customFormat="1">
      <c r="BP332657" s="90"/>
    </row>
    <row r="332658" spans="68:68" customFormat="1">
      <c r="BP332658" s="90"/>
    </row>
    <row r="332659" spans="68:68" customFormat="1">
      <c r="BP332659" s="90"/>
    </row>
    <row r="332660" spans="68:68" customFormat="1">
      <c r="BP332660" s="90"/>
    </row>
    <row r="332661" spans="68:68" customFormat="1">
      <c r="BP332661" s="90"/>
    </row>
    <row r="332662" spans="68:68" customFormat="1">
      <c r="BP332662" s="90"/>
    </row>
    <row r="332663" spans="68:68" customFormat="1">
      <c r="BP332663" s="90"/>
    </row>
    <row r="332664" spans="68:68" customFormat="1">
      <c r="BP332664" s="90"/>
    </row>
    <row r="332665" spans="68:68" customFormat="1">
      <c r="BP332665" s="90"/>
    </row>
    <row r="332666" spans="68:68" customFormat="1">
      <c r="BP332666" s="90"/>
    </row>
    <row r="332667" spans="68:68" customFormat="1">
      <c r="BP332667" s="90"/>
    </row>
    <row r="332668" spans="68:68" customFormat="1">
      <c r="BP332668" s="90"/>
    </row>
    <row r="332669" spans="68:68" customFormat="1">
      <c r="BP332669" s="90"/>
    </row>
    <row r="332670" spans="68:68" customFormat="1">
      <c r="BP332670" s="90"/>
    </row>
    <row r="332671" spans="68:68" customFormat="1">
      <c r="BP332671" s="90"/>
    </row>
    <row r="332672" spans="68:68" customFormat="1">
      <c r="BP332672" s="90"/>
    </row>
    <row r="332673" spans="68:68" customFormat="1">
      <c r="BP332673" s="90"/>
    </row>
    <row r="332674" spans="68:68" customFormat="1">
      <c r="BP332674" s="90"/>
    </row>
    <row r="332675" spans="68:68" customFormat="1">
      <c r="BP332675" s="90"/>
    </row>
    <row r="332676" spans="68:68" customFormat="1">
      <c r="BP332676" s="90"/>
    </row>
    <row r="332677" spans="68:68" customFormat="1">
      <c r="BP332677" s="90"/>
    </row>
    <row r="332678" spans="68:68" customFormat="1">
      <c r="BP332678" s="90"/>
    </row>
    <row r="332679" spans="68:68" customFormat="1">
      <c r="BP332679" s="90"/>
    </row>
    <row r="332680" spans="68:68" customFormat="1">
      <c r="BP332680" s="90"/>
    </row>
    <row r="332681" spans="68:68" customFormat="1">
      <c r="BP332681" s="90"/>
    </row>
    <row r="332682" spans="68:68" customFormat="1">
      <c r="BP332682" s="90"/>
    </row>
    <row r="332683" spans="68:68" customFormat="1">
      <c r="BP332683" s="90"/>
    </row>
    <row r="332684" spans="68:68" customFormat="1">
      <c r="BP332684" s="90"/>
    </row>
    <row r="332685" spans="68:68" customFormat="1">
      <c r="BP332685" s="90"/>
    </row>
    <row r="332686" spans="68:68" customFormat="1">
      <c r="BP332686" s="90"/>
    </row>
    <row r="332687" spans="68:68" customFormat="1">
      <c r="BP332687" s="90"/>
    </row>
    <row r="332688" spans="68:68" customFormat="1">
      <c r="BP332688" s="90"/>
    </row>
    <row r="332689" spans="68:68" customFormat="1">
      <c r="BP332689" s="90"/>
    </row>
    <row r="332690" spans="68:68" customFormat="1">
      <c r="BP332690" s="90"/>
    </row>
    <row r="332691" spans="68:68" customFormat="1">
      <c r="BP332691" s="90"/>
    </row>
    <row r="332692" spans="68:68" customFormat="1">
      <c r="BP332692" s="90"/>
    </row>
    <row r="332693" spans="68:68" customFormat="1">
      <c r="BP332693" s="90"/>
    </row>
    <row r="332694" spans="68:68" customFormat="1">
      <c r="BP332694" s="90"/>
    </row>
    <row r="332695" spans="68:68" customFormat="1">
      <c r="BP332695" s="90"/>
    </row>
    <row r="332696" spans="68:68" customFormat="1">
      <c r="BP332696" s="90"/>
    </row>
    <row r="332697" spans="68:68" customFormat="1">
      <c r="BP332697" s="90"/>
    </row>
    <row r="332698" spans="68:68" customFormat="1">
      <c r="BP332698" s="90"/>
    </row>
    <row r="332699" spans="68:68" customFormat="1">
      <c r="BP332699" s="90"/>
    </row>
    <row r="332700" spans="68:68" customFormat="1">
      <c r="BP332700" s="90"/>
    </row>
    <row r="332701" spans="68:68" customFormat="1">
      <c r="BP332701" s="90"/>
    </row>
    <row r="332702" spans="68:68" customFormat="1">
      <c r="BP332702" s="90"/>
    </row>
    <row r="332703" spans="68:68" customFormat="1">
      <c r="BP332703" s="90"/>
    </row>
    <row r="332704" spans="68:68" customFormat="1">
      <c r="BP332704" s="90"/>
    </row>
    <row r="332705" spans="68:68" customFormat="1">
      <c r="BP332705" s="90"/>
    </row>
    <row r="332706" spans="68:68" customFormat="1">
      <c r="BP332706" s="90"/>
    </row>
    <row r="332707" spans="68:68" customFormat="1">
      <c r="BP332707" s="90"/>
    </row>
    <row r="332708" spans="68:68" customFormat="1">
      <c r="BP332708" s="90"/>
    </row>
    <row r="332709" spans="68:68" customFormat="1">
      <c r="BP332709" s="90"/>
    </row>
    <row r="332710" spans="68:68" customFormat="1">
      <c r="BP332710" s="90"/>
    </row>
    <row r="332711" spans="68:68" customFormat="1">
      <c r="BP332711" s="90"/>
    </row>
    <row r="332712" spans="68:68" customFormat="1">
      <c r="BP332712" s="90"/>
    </row>
    <row r="332713" spans="68:68" customFormat="1">
      <c r="BP332713" s="90"/>
    </row>
    <row r="332714" spans="68:68" customFormat="1">
      <c r="BP332714" s="90"/>
    </row>
    <row r="332715" spans="68:68" customFormat="1">
      <c r="BP332715" s="90"/>
    </row>
    <row r="332716" spans="68:68" customFormat="1">
      <c r="BP332716" s="90"/>
    </row>
    <row r="332717" spans="68:68" customFormat="1">
      <c r="BP332717" s="90"/>
    </row>
    <row r="332718" spans="68:68" customFormat="1">
      <c r="BP332718" s="90"/>
    </row>
    <row r="332719" spans="68:68" customFormat="1">
      <c r="BP332719" s="90"/>
    </row>
    <row r="332720" spans="68:68" customFormat="1">
      <c r="BP332720" s="90"/>
    </row>
    <row r="332721" spans="68:68" customFormat="1">
      <c r="BP332721" s="90"/>
    </row>
    <row r="332722" spans="68:68" customFormat="1">
      <c r="BP332722" s="90"/>
    </row>
    <row r="332723" spans="68:68" customFormat="1">
      <c r="BP332723" s="90"/>
    </row>
    <row r="332724" spans="68:68" customFormat="1">
      <c r="BP332724" s="90"/>
    </row>
    <row r="332725" spans="68:68" customFormat="1">
      <c r="BP332725" s="90"/>
    </row>
    <row r="332726" spans="68:68" customFormat="1">
      <c r="BP332726" s="90"/>
    </row>
    <row r="332727" spans="68:68" customFormat="1">
      <c r="BP332727" s="90"/>
    </row>
    <row r="332728" spans="68:68" customFormat="1">
      <c r="BP332728" s="90"/>
    </row>
    <row r="332729" spans="68:68" customFormat="1">
      <c r="BP332729" s="90"/>
    </row>
    <row r="332730" spans="68:68" customFormat="1">
      <c r="BP332730" s="90"/>
    </row>
    <row r="332731" spans="68:68" customFormat="1">
      <c r="BP332731" s="90"/>
    </row>
    <row r="332732" spans="68:68" customFormat="1">
      <c r="BP332732" s="90"/>
    </row>
    <row r="332733" spans="68:68" customFormat="1">
      <c r="BP332733" s="90"/>
    </row>
    <row r="332734" spans="68:68" customFormat="1">
      <c r="BP332734" s="90"/>
    </row>
    <row r="332735" spans="68:68" customFormat="1">
      <c r="BP332735" s="90"/>
    </row>
    <row r="332736" spans="68:68" customFormat="1">
      <c r="BP332736" s="90"/>
    </row>
    <row r="332737" spans="68:68" customFormat="1">
      <c r="BP332737" s="90"/>
    </row>
    <row r="332738" spans="68:68" customFormat="1">
      <c r="BP332738" s="90"/>
    </row>
    <row r="332739" spans="68:68" customFormat="1">
      <c r="BP332739" s="90"/>
    </row>
    <row r="332740" spans="68:68" customFormat="1">
      <c r="BP332740" s="90"/>
    </row>
    <row r="332741" spans="68:68" customFormat="1">
      <c r="BP332741" s="90"/>
    </row>
    <row r="332742" spans="68:68" customFormat="1">
      <c r="BP332742" s="90"/>
    </row>
    <row r="332743" spans="68:68" customFormat="1">
      <c r="BP332743" s="90"/>
    </row>
    <row r="332744" spans="68:68" customFormat="1">
      <c r="BP332744" s="90"/>
    </row>
    <row r="332745" spans="68:68" customFormat="1">
      <c r="BP332745" s="90"/>
    </row>
    <row r="332746" spans="68:68" customFormat="1">
      <c r="BP332746" s="90"/>
    </row>
    <row r="332747" spans="68:68" customFormat="1">
      <c r="BP332747" s="90"/>
    </row>
    <row r="332748" spans="68:68" customFormat="1">
      <c r="BP332748" s="90"/>
    </row>
    <row r="332749" spans="68:68" customFormat="1">
      <c r="BP332749" s="90"/>
    </row>
    <row r="332750" spans="68:68" customFormat="1">
      <c r="BP332750" s="90"/>
    </row>
    <row r="332751" spans="68:68" customFormat="1">
      <c r="BP332751" s="90"/>
    </row>
    <row r="332752" spans="68:68" customFormat="1">
      <c r="BP332752" s="90"/>
    </row>
    <row r="332753" spans="68:68" customFormat="1">
      <c r="BP332753" s="90"/>
    </row>
    <row r="332754" spans="68:68" customFormat="1">
      <c r="BP332754" s="90"/>
    </row>
    <row r="332755" spans="68:68" customFormat="1">
      <c r="BP332755" s="90"/>
    </row>
    <row r="332756" spans="68:68" customFormat="1">
      <c r="BP332756" s="90"/>
    </row>
    <row r="332757" spans="68:68" customFormat="1">
      <c r="BP332757" s="90"/>
    </row>
    <row r="332758" spans="68:68" customFormat="1">
      <c r="BP332758" s="90"/>
    </row>
    <row r="332759" spans="68:68" customFormat="1">
      <c r="BP332759" s="90"/>
    </row>
    <row r="332760" spans="68:68" customFormat="1">
      <c r="BP332760" s="90"/>
    </row>
    <row r="332761" spans="68:68" customFormat="1">
      <c r="BP332761" s="90"/>
    </row>
    <row r="332762" spans="68:68" customFormat="1">
      <c r="BP332762" s="90"/>
    </row>
    <row r="332763" spans="68:68" customFormat="1">
      <c r="BP332763" s="90"/>
    </row>
    <row r="332764" spans="68:68" customFormat="1">
      <c r="BP332764" s="90"/>
    </row>
    <row r="332765" spans="68:68" customFormat="1">
      <c r="BP332765" s="90"/>
    </row>
    <row r="332766" spans="68:68" customFormat="1">
      <c r="BP332766" s="90"/>
    </row>
    <row r="332767" spans="68:68" customFormat="1">
      <c r="BP332767" s="90"/>
    </row>
    <row r="332768" spans="68:68" customFormat="1">
      <c r="BP332768" s="90"/>
    </row>
    <row r="332769" spans="68:68" customFormat="1">
      <c r="BP332769" s="90"/>
    </row>
    <row r="332770" spans="68:68" customFormat="1">
      <c r="BP332770" s="90"/>
    </row>
    <row r="332771" spans="68:68" customFormat="1">
      <c r="BP332771" s="90"/>
    </row>
    <row r="332772" spans="68:68" customFormat="1">
      <c r="BP332772" s="90"/>
    </row>
    <row r="332773" spans="68:68" customFormat="1">
      <c r="BP332773" s="90"/>
    </row>
    <row r="332774" spans="68:68" customFormat="1">
      <c r="BP332774" s="90"/>
    </row>
    <row r="332775" spans="68:68" customFormat="1">
      <c r="BP332775" s="90"/>
    </row>
    <row r="332776" spans="68:68" customFormat="1">
      <c r="BP332776" s="90"/>
    </row>
    <row r="332777" spans="68:68" customFormat="1">
      <c r="BP332777" s="90"/>
    </row>
    <row r="332778" spans="68:68" customFormat="1">
      <c r="BP332778" s="90"/>
    </row>
    <row r="332779" spans="68:68" customFormat="1">
      <c r="BP332779" s="90"/>
    </row>
    <row r="332780" spans="68:68" customFormat="1">
      <c r="BP332780" s="90"/>
    </row>
    <row r="332781" spans="68:68" customFormat="1">
      <c r="BP332781" s="90"/>
    </row>
    <row r="332782" spans="68:68" customFormat="1">
      <c r="BP332782" s="90"/>
    </row>
    <row r="332783" spans="68:68" customFormat="1">
      <c r="BP332783" s="90"/>
    </row>
    <row r="332784" spans="68:68" customFormat="1">
      <c r="BP332784" s="90"/>
    </row>
    <row r="332785" spans="68:68" customFormat="1">
      <c r="BP332785" s="90"/>
    </row>
    <row r="332786" spans="68:68" customFormat="1">
      <c r="BP332786" s="90"/>
    </row>
    <row r="332787" spans="68:68" customFormat="1">
      <c r="BP332787" s="90"/>
    </row>
    <row r="332788" spans="68:68" customFormat="1">
      <c r="BP332788" s="90"/>
    </row>
    <row r="332789" spans="68:68" customFormat="1">
      <c r="BP332789" s="90"/>
    </row>
    <row r="332790" spans="68:68" customFormat="1">
      <c r="BP332790" s="90"/>
    </row>
    <row r="332791" spans="68:68" customFormat="1">
      <c r="BP332791" s="90"/>
    </row>
    <row r="332792" spans="68:68" customFormat="1">
      <c r="BP332792" s="90"/>
    </row>
    <row r="332793" spans="68:68" customFormat="1">
      <c r="BP332793" s="90"/>
    </row>
    <row r="332794" spans="68:68" customFormat="1">
      <c r="BP332794" s="90"/>
    </row>
    <row r="332795" spans="68:68" customFormat="1">
      <c r="BP332795" s="90"/>
    </row>
    <row r="332796" spans="68:68" customFormat="1">
      <c r="BP332796" s="90"/>
    </row>
    <row r="332797" spans="68:68" customFormat="1">
      <c r="BP332797" s="90"/>
    </row>
    <row r="332798" spans="68:68" customFormat="1">
      <c r="BP332798" s="90"/>
    </row>
    <row r="332799" spans="68:68" customFormat="1">
      <c r="BP332799" s="90"/>
    </row>
    <row r="332800" spans="68:68" customFormat="1">
      <c r="BP332800" s="90"/>
    </row>
    <row r="332801" spans="68:68" customFormat="1">
      <c r="BP332801" s="90"/>
    </row>
    <row r="332802" spans="68:68" customFormat="1">
      <c r="BP332802" s="90"/>
    </row>
    <row r="332803" spans="68:68" customFormat="1">
      <c r="BP332803" s="90"/>
    </row>
    <row r="332804" spans="68:68" customFormat="1">
      <c r="BP332804" s="90"/>
    </row>
    <row r="332805" spans="68:68" customFormat="1">
      <c r="BP332805" s="90"/>
    </row>
    <row r="332806" spans="68:68" customFormat="1">
      <c r="BP332806" s="90"/>
    </row>
    <row r="332807" spans="68:68" customFormat="1">
      <c r="BP332807" s="90"/>
    </row>
    <row r="332808" spans="68:68" customFormat="1">
      <c r="BP332808" s="90"/>
    </row>
    <row r="332809" spans="68:68" customFormat="1">
      <c r="BP332809" s="90"/>
    </row>
    <row r="332810" spans="68:68" customFormat="1">
      <c r="BP332810" s="90"/>
    </row>
    <row r="332811" spans="68:68" customFormat="1">
      <c r="BP332811" s="90"/>
    </row>
    <row r="332812" spans="68:68" customFormat="1">
      <c r="BP332812" s="90"/>
    </row>
    <row r="332813" spans="68:68" customFormat="1">
      <c r="BP332813" s="90"/>
    </row>
    <row r="332814" spans="68:68" customFormat="1">
      <c r="BP332814" s="90"/>
    </row>
    <row r="332815" spans="68:68" customFormat="1">
      <c r="BP332815" s="90"/>
    </row>
    <row r="332816" spans="68:68" customFormat="1">
      <c r="BP332816" s="90"/>
    </row>
    <row r="332817" spans="68:68" customFormat="1">
      <c r="BP332817" s="90"/>
    </row>
    <row r="332818" spans="68:68" customFormat="1">
      <c r="BP332818" s="90"/>
    </row>
    <row r="332819" spans="68:68" customFormat="1">
      <c r="BP332819" s="90"/>
    </row>
    <row r="332820" spans="68:68" customFormat="1">
      <c r="BP332820" s="90"/>
    </row>
    <row r="332821" spans="68:68" customFormat="1">
      <c r="BP332821" s="90"/>
    </row>
    <row r="332822" spans="68:68" customFormat="1">
      <c r="BP332822" s="90"/>
    </row>
    <row r="332823" spans="68:68" customFormat="1">
      <c r="BP332823" s="90"/>
    </row>
    <row r="332824" spans="68:68" customFormat="1">
      <c r="BP332824" s="90"/>
    </row>
    <row r="332825" spans="68:68" customFormat="1">
      <c r="BP332825" s="90"/>
    </row>
    <row r="332826" spans="68:68" customFormat="1">
      <c r="BP332826" s="90"/>
    </row>
    <row r="332827" spans="68:68" customFormat="1">
      <c r="BP332827" s="90"/>
    </row>
    <row r="332828" spans="68:68" customFormat="1">
      <c r="BP332828" s="90"/>
    </row>
    <row r="332829" spans="68:68" customFormat="1">
      <c r="BP332829" s="90"/>
    </row>
    <row r="332830" spans="68:68" customFormat="1">
      <c r="BP332830" s="90"/>
    </row>
    <row r="332831" spans="68:68" customFormat="1">
      <c r="BP332831" s="90"/>
    </row>
    <row r="332832" spans="68:68" customFormat="1">
      <c r="BP332832" s="90"/>
    </row>
    <row r="332833" spans="68:68" customFormat="1">
      <c r="BP332833" s="90"/>
    </row>
    <row r="332834" spans="68:68" customFormat="1">
      <c r="BP332834" s="90"/>
    </row>
    <row r="332835" spans="68:68" customFormat="1">
      <c r="BP332835" s="90"/>
    </row>
    <row r="332836" spans="68:68" customFormat="1">
      <c r="BP332836" s="90"/>
    </row>
    <row r="332837" spans="68:68" customFormat="1">
      <c r="BP332837" s="90"/>
    </row>
    <row r="332838" spans="68:68" customFormat="1">
      <c r="BP332838" s="90"/>
    </row>
    <row r="332839" spans="68:68" customFormat="1">
      <c r="BP332839" s="90"/>
    </row>
    <row r="332840" spans="68:68" customFormat="1">
      <c r="BP332840" s="90"/>
    </row>
    <row r="332841" spans="68:68" customFormat="1">
      <c r="BP332841" s="90"/>
    </row>
    <row r="332842" spans="68:68" customFormat="1">
      <c r="BP332842" s="90"/>
    </row>
    <row r="332843" spans="68:68" customFormat="1">
      <c r="BP332843" s="90"/>
    </row>
    <row r="332844" spans="68:68" customFormat="1">
      <c r="BP332844" s="90"/>
    </row>
    <row r="332845" spans="68:68" customFormat="1">
      <c r="BP332845" s="90"/>
    </row>
    <row r="332846" spans="68:68" customFormat="1">
      <c r="BP332846" s="90"/>
    </row>
    <row r="332847" spans="68:68" customFormat="1">
      <c r="BP332847" s="90"/>
    </row>
    <row r="332848" spans="68:68" customFormat="1">
      <c r="BP332848" s="90"/>
    </row>
    <row r="332849" spans="68:68" customFormat="1">
      <c r="BP332849" s="90"/>
    </row>
    <row r="332850" spans="68:68" customFormat="1">
      <c r="BP332850" s="90"/>
    </row>
    <row r="332851" spans="68:68" customFormat="1">
      <c r="BP332851" s="90"/>
    </row>
    <row r="332852" spans="68:68" customFormat="1">
      <c r="BP332852" s="90"/>
    </row>
    <row r="332853" spans="68:68" customFormat="1">
      <c r="BP332853" s="90"/>
    </row>
    <row r="332854" spans="68:68" customFormat="1">
      <c r="BP332854" s="90"/>
    </row>
    <row r="332855" spans="68:68" customFormat="1">
      <c r="BP332855" s="90"/>
    </row>
    <row r="332856" spans="68:68" customFormat="1">
      <c r="BP332856" s="90"/>
    </row>
    <row r="332857" spans="68:68" customFormat="1">
      <c r="BP332857" s="90"/>
    </row>
    <row r="332858" spans="68:68" customFormat="1">
      <c r="BP332858" s="90"/>
    </row>
    <row r="332859" spans="68:68" customFormat="1">
      <c r="BP332859" s="90"/>
    </row>
    <row r="332860" spans="68:68" customFormat="1">
      <c r="BP332860" s="90"/>
    </row>
    <row r="332861" spans="68:68" customFormat="1">
      <c r="BP332861" s="90"/>
    </row>
    <row r="332862" spans="68:68" customFormat="1">
      <c r="BP332862" s="90"/>
    </row>
    <row r="332863" spans="68:68" customFormat="1">
      <c r="BP332863" s="90"/>
    </row>
    <row r="332864" spans="68:68" customFormat="1">
      <c r="BP332864" s="90"/>
    </row>
    <row r="332865" spans="68:68" customFormat="1">
      <c r="BP332865" s="90"/>
    </row>
    <row r="332866" spans="68:68" customFormat="1">
      <c r="BP332866" s="90"/>
    </row>
    <row r="332867" spans="68:68" customFormat="1">
      <c r="BP332867" s="90"/>
    </row>
    <row r="332868" spans="68:68" customFormat="1">
      <c r="BP332868" s="90"/>
    </row>
    <row r="332869" spans="68:68" customFormat="1">
      <c r="BP332869" s="90"/>
    </row>
    <row r="332870" spans="68:68" customFormat="1">
      <c r="BP332870" s="90"/>
    </row>
    <row r="332871" spans="68:68" customFormat="1">
      <c r="BP332871" s="90"/>
    </row>
    <row r="332872" spans="68:68" customFormat="1">
      <c r="BP332872" s="90"/>
    </row>
    <row r="332873" spans="68:68" customFormat="1">
      <c r="BP332873" s="90"/>
    </row>
    <row r="332874" spans="68:68" customFormat="1">
      <c r="BP332874" s="90"/>
    </row>
    <row r="332875" spans="68:68" customFormat="1">
      <c r="BP332875" s="90"/>
    </row>
    <row r="332876" spans="68:68" customFormat="1">
      <c r="BP332876" s="90"/>
    </row>
    <row r="332877" spans="68:68" customFormat="1">
      <c r="BP332877" s="90"/>
    </row>
    <row r="332878" spans="68:68" customFormat="1">
      <c r="BP332878" s="90"/>
    </row>
    <row r="332879" spans="68:68" customFormat="1">
      <c r="BP332879" s="90"/>
    </row>
    <row r="332880" spans="68:68" customFormat="1">
      <c r="BP332880" s="90"/>
    </row>
    <row r="332881" spans="68:68" customFormat="1">
      <c r="BP332881" s="90"/>
    </row>
    <row r="332882" spans="68:68" customFormat="1">
      <c r="BP332882" s="90"/>
    </row>
    <row r="332883" spans="68:68" customFormat="1">
      <c r="BP332883" s="90"/>
    </row>
    <row r="332884" spans="68:68" customFormat="1">
      <c r="BP332884" s="90"/>
    </row>
    <row r="332885" spans="68:68" customFormat="1">
      <c r="BP332885" s="90"/>
    </row>
    <row r="332886" spans="68:68" customFormat="1">
      <c r="BP332886" s="90"/>
    </row>
    <row r="332887" spans="68:68" customFormat="1">
      <c r="BP332887" s="90"/>
    </row>
    <row r="332888" spans="68:68" customFormat="1">
      <c r="BP332888" s="90"/>
    </row>
    <row r="332889" spans="68:68" customFormat="1">
      <c r="BP332889" s="90"/>
    </row>
    <row r="332890" spans="68:68" customFormat="1">
      <c r="BP332890" s="90"/>
    </row>
    <row r="332891" spans="68:68" customFormat="1">
      <c r="BP332891" s="90"/>
    </row>
    <row r="332892" spans="68:68" customFormat="1">
      <c r="BP332892" s="90"/>
    </row>
    <row r="332893" spans="68:68" customFormat="1">
      <c r="BP332893" s="90"/>
    </row>
    <row r="332894" spans="68:68" customFormat="1">
      <c r="BP332894" s="90"/>
    </row>
    <row r="332895" spans="68:68" customFormat="1">
      <c r="BP332895" s="90"/>
    </row>
    <row r="332896" spans="68:68" customFormat="1">
      <c r="BP332896" s="90"/>
    </row>
    <row r="332897" spans="68:68" customFormat="1">
      <c r="BP332897" s="90"/>
    </row>
    <row r="332898" spans="68:68" customFormat="1">
      <c r="BP332898" s="90"/>
    </row>
    <row r="332899" spans="68:68" customFormat="1">
      <c r="BP332899" s="90"/>
    </row>
    <row r="332900" spans="68:68" customFormat="1">
      <c r="BP332900" s="90"/>
    </row>
    <row r="332901" spans="68:68" customFormat="1">
      <c r="BP332901" s="90"/>
    </row>
    <row r="332902" spans="68:68" customFormat="1">
      <c r="BP332902" s="90"/>
    </row>
    <row r="332903" spans="68:68" customFormat="1">
      <c r="BP332903" s="90"/>
    </row>
    <row r="332904" spans="68:68" customFormat="1">
      <c r="BP332904" s="90"/>
    </row>
    <row r="332905" spans="68:68" customFormat="1">
      <c r="BP332905" s="90"/>
    </row>
    <row r="332906" spans="68:68" customFormat="1">
      <c r="BP332906" s="90"/>
    </row>
    <row r="332907" spans="68:68" customFormat="1">
      <c r="BP332907" s="90"/>
    </row>
    <row r="332908" spans="68:68" customFormat="1">
      <c r="BP332908" s="90"/>
    </row>
    <row r="332909" spans="68:68" customFormat="1">
      <c r="BP332909" s="90"/>
    </row>
    <row r="332910" spans="68:68" customFormat="1">
      <c r="BP332910" s="90"/>
    </row>
    <row r="332911" spans="68:68" customFormat="1">
      <c r="BP332911" s="90"/>
    </row>
    <row r="332912" spans="68:68" customFormat="1">
      <c r="BP332912" s="90"/>
    </row>
    <row r="332913" spans="68:68" customFormat="1">
      <c r="BP332913" s="90"/>
    </row>
    <row r="332914" spans="68:68" customFormat="1">
      <c r="BP332914" s="90"/>
    </row>
    <row r="332915" spans="68:68" customFormat="1">
      <c r="BP332915" s="90"/>
    </row>
    <row r="332916" spans="68:68" customFormat="1">
      <c r="BP332916" s="90"/>
    </row>
    <row r="332917" spans="68:68" customFormat="1">
      <c r="BP332917" s="90"/>
    </row>
    <row r="332918" spans="68:68" customFormat="1">
      <c r="BP332918" s="90"/>
    </row>
    <row r="332919" spans="68:68" customFormat="1">
      <c r="BP332919" s="90"/>
    </row>
    <row r="332920" spans="68:68" customFormat="1">
      <c r="BP332920" s="90"/>
    </row>
    <row r="332921" spans="68:68" customFormat="1">
      <c r="BP332921" s="90"/>
    </row>
    <row r="332922" spans="68:68" customFormat="1">
      <c r="BP332922" s="90"/>
    </row>
    <row r="332923" spans="68:68" customFormat="1">
      <c r="BP332923" s="90"/>
    </row>
    <row r="332924" spans="68:68" customFormat="1">
      <c r="BP332924" s="90"/>
    </row>
    <row r="332925" spans="68:68" customFormat="1">
      <c r="BP332925" s="90"/>
    </row>
    <row r="332926" spans="68:68" customFormat="1">
      <c r="BP332926" s="90"/>
    </row>
    <row r="332927" spans="68:68" customFormat="1">
      <c r="BP332927" s="90"/>
    </row>
    <row r="332928" spans="68:68" customFormat="1">
      <c r="BP332928" s="90"/>
    </row>
    <row r="332929" spans="68:68" customFormat="1">
      <c r="BP332929" s="90"/>
    </row>
    <row r="332930" spans="68:68" customFormat="1">
      <c r="BP332930" s="90"/>
    </row>
    <row r="332931" spans="68:68" customFormat="1">
      <c r="BP332931" s="90"/>
    </row>
    <row r="332932" spans="68:68" customFormat="1">
      <c r="BP332932" s="90"/>
    </row>
    <row r="332933" spans="68:68" customFormat="1">
      <c r="BP332933" s="90"/>
    </row>
    <row r="332934" spans="68:68" customFormat="1">
      <c r="BP332934" s="90"/>
    </row>
    <row r="332935" spans="68:68" customFormat="1">
      <c r="BP332935" s="90"/>
    </row>
    <row r="332936" spans="68:68" customFormat="1">
      <c r="BP332936" s="90"/>
    </row>
    <row r="332937" spans="68:68" customFormat="1">
      <c r="BP332937" s="90"/>
    </row>
    <row r="332938" spans="68:68" customFormat="1">
      <c r="BP332938" s="90"/>
    </row>
    <row r="332939" spans="68:68" customFormat="1">
      <c r="BP332939" s="90"/>
    </row>
    <row r="332940" spans="68:68" customFormat="1">
      <c r="BP332940" s="90"/>
    </row>
    <row r="332941" spans="68:68" customFormat="1">
      <c r="BP332941" s="90"/>
    </row>
    <row r="332942" spans="68:68" customFormat="1">
      <c r="BP332942" s="90"/>
    </row>
    <row r="332943" spans="68:68" customFormat="1">
      <c r="BP332943" s="90"/>
    </row>
    <row r="332944" spans="68:68" customFormat="1">
      <c r="BP332944" s="90"/>
    </row>
    <row r="332945" spans="68:68" customFormat="1">
      <c r="BP332945" s="90"/>
    </row>
    <row r="332946" spans="68:68" customFormat="1">
      <c r="BP332946" s="90"/>
    </row>
    <row r="332947" spans="68:68" customFormat="1">
      <c r="BP332947" s="90"/>
    </row>
    <row r="332948" spans="68:68" customFormat="1">
      <c r="BP332948" s="90"/>
    </row>
    <row r="332949" spans="68:68" customFormat="1">
      <c r="BP332949" s="90"/>
    </row>
    <row r="332950" spans="68:68" customFormat="1">
      <c r="BP332950" s="90"/>
    </row>
    <row r="332951" spans="68:68" customFormat="1">
      <c r="BP332951" s="90"/>
    </row>
    <row r="332952" spans="68:68" customFormat="1">
      <c r="BP332952" s="90"/>
    </row>
    <row r="332953" spans="68:68" customFormat="1">
      <c r="BP332953" s="90"/>
    </row>
    <row r="332954" spans="68:68" customFormat="1">
      <c r="BP332954" s="90"/>
    </row>
    <row r="332955" spans="68:68" customFormat="1">
      <c r="BP332955" s="90"/>
    </row>
    <row r="332956" spans="68:68" customFormat="1">
      <c r="BP332956" s="90"/>
    </row>
    <row r="332957" spans="68:68" customFormat="1">
      <c r="BP332957" s="90"/>
    </row>
    <row r="332958" spans="68:68" customFormat="1">
      <c r="BP332958" s="90"/>
    </row>
    <row r="332959" spans="68:68" customFormat="1">
      <c r="BP332959" s="90"/>
    </row>
    <row r="332960" spans="68:68" customFormat="1">
      <c r="BP332960" s="90"/>
    </row>
    <row r="332961" spans="68:68" customFormat="1">
      <c r="BP332961" s="90"/>
    </row>
    <row r="332962" spans="68:68" customFormat="1">
      <c r="BP332962" s="90"/>
    </row>
    <row r="332963" spans="68:68" customFormat="1">
      <c r="BP332963" s="90"/>
    </row>
    <row r="332964" spans="68:68" customFormat="1">
      <c r="BP332964" s="90"/>
    </row>
    <row r="332965" spans="68:68" customFormat="1">
      <c r="BP332965" s="90"/>
    </row>
    <row r="332966" spans="68:68" customFormat="1">
      <c r="BP332966" s="90"/>
    </row>
    <row r="332967" spans="68:68" customFormat="1">
      <c r="BP332967" s="90"/>
    </row>
    <row r="332968" spans="68:68" customFormat="1">
      <c r="BP332968" s="90"/>
    </row>
    <row r="332969" spans="68:68" customFormat="1">
      <c r="BP332969" s="90"/>
    </row>
    <row r="332970" spans="68:68" customFormat="1">
      <c r="BP332970" s="90"/>
    </row>
    <row r="332971" spans="68:68" customFormat="1">
      <c r="BP332971" s="90"/>
    </row>
    <row r="332972" spans="68:68" customFormat="1">
      <c r="BP332972" s="90"/>
    </row>
    <row r="332973" spans="68:68" customFormat="1">
      <c r="BP332973" s="90"/>
    </row>
    <row r="332974" spans="68:68" customFormat="1">
      <c r="BP332974" s="90"/>
    </row>
    <row r="332975" spans="68:68" customFormat="1">
      <c r="BP332975" s="90"/>
    </row>
    <row r="332976" spans="68:68" customFormat="1">
      <c r="BP332976" s="90"/>
    </row>
    <row r="332977" spans="68:68" customFormat="1">
      <c r="BP332977" s="90"/>
    </row>
    <row r="332978" spans="68:68" customFormat="1">
      <c r="BP332978" s="90"/>
    </row>
    <row r="332979" spans="68:68" customFormat="1">
      <c r="BP332979" s="90"/>
    </row>
    <row r="332980" spans="68:68" customFormat="1">
      <c r="BP332980" s="90"/>
    </row>
    <row r="332981" spans="68:68" customFormat="1">
      <c r="BP332981" s="90"/>
    </row>
    <row r="332982" spans="68:68" customFormat="1">
      <c r="BP332982" s="90"/>
    </row>
    <row r="332983" spans="68:68" customFormat="1">
      <c r="BP332983" s="90"/>
    </row>
    <row r="332984" spans="68:68" customFormat="1">
      <c r="BP332984" s="90"/>
    </row>
    <row r="332985" spans="68:68" customFormat="1">
      <c r="BP332985" s="90"/>
    </row>
    <row r="332986" spans="68:68" customFormat="1">
      <c r="BP332986" s="90"/>
    </row>
    <row r="332987" spans="68:68" customFormat="1">
      <c r="BP332987" s="90"/>
    </row>
    <row r="332988" spans="68:68" customFormat="1">
      <c r="BP332988" s="90"/>
    </row>
    <row r="332989" spans="68:68" customFormat="1">
      <c r="BP332989" s="90"/>
    </row>
    <row r="332990" spans="68:68" customFormat="1">
      <c r="BP332990" s="90"/>
    </row>
    <row r="332991" spans="68:68" customFormat="1">
      <c r="BP332991" s="90"/>
    </row>
    <row r="332992" spans="68:68" customFormat="1">
      <c r="BP332992" s="90"/>
    </row>
    <row r="332993" spans="68:68" customFormat="1">
      <c r="BP332993" s="90"/>
    </row>
    <row r="332994" spans="68:68" customFormat="1">
      <c r="BP332994" s="90"/>
    </row>
    <row r="332995" spans="68:68" customFormat="1">
      <c r="BP332995" s="90"/>
    </row>
    <row r="332996" spans="68:68" customFormat="1">
      <c r="BP332996" s="90"/>
    </row>
    <row r="332997" spans="68:68" customFormat="1">
      <c r="BP332997" s="90"/>
    </row>
    <row r="332998" spans="68:68" customFormat="1">
      <c r="BP332998" s="90"/>
    </row>
    <row r="332999" spans="68:68" customFormat="1">
      <c r="BP332999" s="90"/>
    </row>
    <row r="333000" spans="68:68" customFormat="1">
      <c r="BP333000" s="90"/>
    </row>
    <row r="333001" spans="68:68" customFormat="1">
      <c r="BP333001" s="90"/>
    </row>
    <row r="333002" spans="68:68" customFormat="1">
      <c r="BP333002" s="90"/>
    </row>
    <row r="333003" spans="68:68" customFormat="1">
      <c r="BP333003" s="90"/>
    </row>
    <row r="333004" spans="68:68" customFormat="1">
      <c r="BP333004" s="90"/>
    </row>
    <row r="333005" spans="68:68" customFormat="1">
      <c r="BP333005" s="90"/>
    </row>
    <row r="333006" spans="68:68" customFormat="1">
      <c r="BP333006" s="90"/>
    </row>
    <row r="333007" spans="68:68" customFormat="1">
      <c r="BP333007" s="90"/>
    </row>
    <row r="333008" spans="68:68" customFormat="1">
      <c r="BP333008" s="90"/>
    </row>
    <row r="333009" spans="68:68" customFormat="1">
      <c r="BP333009" s="90"/>
    </row>
    <row r="333010" spans="68:68" customFormat="1">
      <c r="BP333010" s="90"/>
    </row>
    <row r="333011" spans="68:68" customFormat="1">
      <c r="BP333011" s="90"/>
    </row>
    <row r="333012" spans="68:68" customFormat="1">
      <c r="BP333012" s="90"/>
    </row>
    <row r="333013" spans="68:68" customFormat="1">
      <c r="BP333013" s="90"/>
    </row>
    <row r="333014" spans="68:68" customFormat="1">
      <c r="BP333014" s="90"/>
    </row>
    <row r="333015" spans="68:68" customFormat="1">
      <c r="BP333015" s="90"/>
    </row>
    <row r="333016" spans="68:68" customFormat="1">
      <c r="BP333016" s="90"/>
    </row>
    <row r="333017" spans="68:68" customFormat="1">
      <c r="BP333017" s="90"/>
    </row>
    <row r="333018" spans="68:68" customFormat="1">
      <c r="BP333018" s="90"/>
    </row>
    <row r="333019" spans="68:68" customFormat="1">
      <c r="BP333019" s="90"/>
    </row>
    <row r="333020" spans="68:68" customFormat="1">
      <c r="BP333020" s="90"/>
    </row>
    <row r="333021" spans="68:68" customFormat="1">
      <c r="BP333021" s="90"/>
    </row>
    <row r="333022" spans="68:68" customFormat="1">
      <c r="BP333022" s="90"/>
    </row>
    <row r="333023" spans="68:68" customFormat="1">
      <c r="BP333023" s="90"/>
    </row>
    <row r="333024" spans="68:68" customFormat="1">
      <c r="BP333024" s="90"/>
    </row>
    <row r="333025" spans="68:68" customFormat="1">
      <c r="BP333025" s="90"/>
    </row>
    <row r="333026" spans="68:68" customFormat="1">
      <c r="BP333026" s="90"/>
    </row>
    <row r="333027" spans="68:68" customFormat="1">
      <c r="BP333027" s="90"/>
    </row>
    <row r="333028" spans="68:68" customFormat="1">
      <c r="BP333028" s="90"/>
    </row>
    <row r="333029" spans="68:68" customFormat="1">
      <c r="BP333029" s="90"/>
    </row>
    <row r="333030" spans="68:68" customFormat="1">
      <c r="BP333030" s="90"/>
    </row>
    <row r="333031" spans="68:68" customFormat="1">
      <c r="BP333031" s="90"/>
    </row>
    <row r="333032" spans="68:68" customFormat="1">
      <c r="BP333032" s="90"/>
    </row>
    <row r="333033" spans="68:68" customFormat="1">
      <c r="BP333033" s="90"/>
    </row>
    <row r="333034" spans="68:68" customFormat="1">
      <c r="BP333034" s="90"/>
    </row>
    <row r="333035" spans="68:68" customFormat="1">
      <c r="BP333035" s="90"/>
    </row>
    <row r="333036" spans="68:68" customFormat="1">
      <c r="BP333036" s="90"/>
    </row>
    <row r="333037" spans="68:68" customFormat="1">
      <c r="BP333037" s="90"/>
    </row>
    <row r="333038" spans="68:68" customFormat="1">
      <c r="BP333038" s="90"/>
    </row>
    <row r="333039" spans="68:68" customFormat="1">
      <c r="BP333039" s="90"/>
    </row>
    <row r="333040" spans="68:68" customFormat="1">
      <c r="BP333040" s="90"/>
    </row>
    <row r="333041" spans="68:68" customFormat="1">
      <c r="BP333041" s="90"/>
    </row>
    <row r="333042" spans="68:68" customFormat="1">
      <c r="BP333042" s="90"/>
    </row>
    <row r="333043" spans="68:68" customFormat="1">
      <c r="BP333043" s="90"/>
    </row>
    <row r="333044" spans="68:68" customFormat="1">
      <c r="BP333044" s="90"/>
    </row>
    <row r="333045" spans="68:68" customFormat="1">
      <c r="BP333045" s="90"/>
    </row>
    <row r="333046" spans="68:68" customFormat="1">
      <c r="BP333046" s="90"/>
    </row>
    <row r="333047" spans="68:68" customFormat="1">
      <c r="BP333047" s="90"/>
    </row>
    <row r="333048" spans="68:68" customFormat="1">
      <c r="BP333048" s="90"/>
    </row>
    <row r="333049" spans="68:68" customFormat="1">
      <c r="BP333049" s="90"/>
    </row>
    <row r="333050" spans="68:68" customFormat="1">
      <c r="BP333050" s="90"/>
    </row>
    <row r="333051" spans="68:68" customFormat="1">
      <c r="BP333051" s="90"/>
    </row>
    <row r="333052" spans="68:68" customFormat="1">
      <c r="BP333052" s="90"/>
    </row>
    <row r="333053" spans="68:68" customFormat="1">
      <c r="BP333053" s="90"/>
    </row>
    <row r="333054" spans="68:68" customFormat="1">
      <c r="BP333054" s="90"/>
    </row>
    <row r="333055" spans="68:68" customFormat="1">
      <c r="BP333055" s="90"/>
    </row>
    <row r="333056" spans="68:68" customFormat="1">
      <c r="BP333056" s="90"/>
    </row>
    <row r="333057" spans="68:68" customFormat="1">
      <c r="BP333057" s="90"/>
    </row>
    <row r="333058" spans="68:68" customFormat="1">
      <c r="BP333058" s="90"/>
    </row>
    <row r="333059" spans="68:68" customFormat="1">
      <c r="BP333059" s="90"/>
    </row>
    <row r="333060" spans="68:68" customFormat="1">
      <c r="BP333060" s="90"/>
    </row>
    <row r="333061" spans="68:68" customFormat="1">
      <c r="BP333061" s="90"/>
    </row>
    <row r="333062" spans="68:68" customFormat="1">
      <c r="BP333062" s="90"/>
    </row>
    <row r="333063" spans="68:68" customFormat="1">
      <c r="BP333063" s="90"/>
    </row>
    <row r="333064" spans="68:68" customFormat="1">
      <c r="BP333064" s="90"/>
    </row>
    <row r="333065" spans="68:68" customFormat="1">
      <c r="BP333065" s="90"/>
    </row>
    <row r="333066" spans="68:68" customFormat="1">
      <c r="BP333066" s="90"/>
    </row>
    <row r="333067" spans="68:68" customFormat="1">
      <c r="BP333067" s="90"/>
    </row>
    <row r="333068" spans="68:68" customFormat="1">
      <c r="BP333068" s="90"/>
    </row>
    <row r="333069" spans="68:68" customFormat="1">
      <c r="BP333069" s="90"/>
    </row>
    <row r="333070" spans="68:68" customFormat="1">
      <c r="BP333070" s="90"/>
    </row>
    <row r="333071" spans="68:68" customFormat="1">
      <c r="BP333071" s="90"/>
    </row>
    <row r="333072" spans="68:68" customFormat="1">
      <c r="BP333072" s="90"/>
    </row>
    <row r="333073" spans="68:68" customFormat="1">
      <c r="BP333073" s="90"/>
    </row>
    <row r="333074" spans="68:68" customFormat="1">
      <c r="BP333074" s="90"/>
    </row>
    <row r="333075" spans="68:68" customFormat="1">
      <c r="BP333075" s="90"/>
    </row>
    <row r="333076" spans="68:68" customFormat="1">
      <c r="BP333076" s="90"/>
    </row>
    <row r="333077" spans="68:68" customFormat="1">
      <c r="BP333077" s="90"/>
    </row>
    <row r="333078" spans="68:68" customFormat="1">
      <c r="BP333078" s="90"/>
    </row>
    <row r="333079" spans="68:68" customFormat="1">
      <c r="BP333079" s="90"/>
    </row>
    <row r="333080" spans="68:68" customFormat="1">
      <c r="BP333080" s="90"/>
    </row>
    <row r="333081" spans="68:68" customFormat="1">
      <c r="BP333081" s="90"/>
    </row>
    <row r="333082" spans="68:68" customFormat="1">
      <c r="BP333082" s="90"/>
    </row>
    <row r="333083" spans="68:68" customFormat="1">
      <c r="BP333083" s="90"/>
    </row>
    <row r="333084" spans="68:68" customFormat="1">
      <c r="BP333084" s="90"/>
    </row>
    <row r="333085" spans="68:68" customFormat="1">
      <c r="BP333085" s="90"/>
    </row>
    <row r="333086" spans="68:68" customFormat="1">
      <c r="BP333086" s="90"/>
    </row>
    <row r="333087" spans="68:68" customFormat="1">
      <c r="BP333087" s="90"/>
    </row>
    <row r="333088" spans="68:68" customFormat="1">
      <c r="BP333088" s="90"/>
    </row>
    <row r="333089" spans="68:68" customFormat="1">
      <c r="BP333089" s="90"/>
    </row>
    <row r="333090" spans="68:68" customFormat="1">
      <c r="BP333090" s="90"/>
    </row>
    <row r="333091" spans="68:68" customFormat="1">
      <c r="BP333091" s="90"/>
    </row>
    <row r="333092" spans="68:68" customFormat="1">
      <c r="BP333092" s="90"/>
    </row>
    <row r="333093" spans="68:68" customFormat="1">
      <c r="BP333093" s="90"/>
    </row>
    <row r="333094" spans="68:68" customFormat="1">
      <c r="BP333094" s="90"/>
    </row>
    <row r="333095" spans="68:68" customFormat="1">
      <c r="BP333095" s="90"/>
    </row>
    <row r="333096" spans="68:68" customFormat="1">
      <c r="BP333096" s="90"/>
    </row>
    <row r="333097" spans="68:68" customFormat="1">
      <c r="BP333097" s="90"/>
    </row>
    <row r="333098" spans="68:68" customFormat="1">
      <c r="BP333098" s="90"/>
    </row>
    <row r="333099" spans="68:68" customFormat="1">
      <c r="BP333099" s="90"/>
    </row>
    <row r="333100" spans="68:68" customFormat="1">
      <c r="BP333100" s="90"/>
    </row>
    <row r="333101" spans="68:68" customFormat="1">
      <c r="BP333101" s="90"/>
    </row>
    <row r="333102" spans="68:68" customFormat="1">
      <c r="BP333102" s="90"/>
    </row>
    <row r="333103" spans="68:68" customFormat="1">
      <c r="BP333103" s="90"/>
    </row>
    <row r="333104" spans="68:68" customFormat="1">
      <c r="BP333104" s="90"/>
    </row>
    <row r="333105" spans="68:68" customFormat="1">
      <c r="BP333105" s="90"/>
    </row>
    <row r="333106" spans="68:68" customFormat="1">
      <c r="BP333106" s="90"/>
    </row>
    <row r="333107" spans="68:68" customFormat="1">
      <c r="BP333107" s="90"/>
    </row>
    <row r="333108" spans="68:68" customFormat="1">
      <c r="BP333108" s="90"/>
    </row>
    <row r="333109" spans="68:68" customFormat="1">
      <c r="BP333109" s="90"/>
    </row>
    <row r="333110" spans="68:68" customFormat="1">
      <c r="BP333110" s="90"/>
    </row>
    <row r="333111" spans="68:68" customFormat="1">
      <c r="BP333111" s="90"/>
    </row>
    <row r="333112" spans="68:68" customFormat="1">
      <c r="BP333112" s="90"/>
    </row>
    <row r="333113" spans="68:68" customFormat="1">
      <c r="BP333113" s="90"/>
    </row>
    <row r="333114" spans="68:68" customFormat="1">
      <c r="BP333114" s="90"/>
    </row>
    <row r="333115" spans="68:68" customFormat="1">
      <c r="BP333115" s="90"/>
    </row>
    <row r="333116" spans="68:68" customFormat="1">
      <c r="BP333116" s="90"/>
    </row>
    <row r="333117" spans="68:68" customFormat="1">
      <c r="BP333117" s="90"/>
    </row>
    <row r="333118" spans="68:68" customFormat="1">
      <c r="BP333118" s="90"/>
    </row>
    <row r="333119" spans="68:68" customFormat="1">
      <c r="BP333119" s="90"/>
    </row>
    <row r="333120" spans="68:68" customFormat="1">
      <c r="BP333120" s="90"/>
    </row>
    <row r="333121" spans="68:68" customFormat="1">
      <c r="BP333121" s="90"/>
    </row>
    <row r="333122" spans="68:68" customFormat="1">
      <c r="BP333122" s="90"/>
    </row>
    <row r="333123" spans="68:68" customFormat="1">
      <c r="BP333123" s="90"/>
    </row>
    <row r="333124" spans="68:68" customFormat="1">
      <c r="BP333124" s="90"/>
    </row>
    <row r="333125" spans="68:68" customFormat="1">
      <c r="BP333125" s="90"/>
    </row>
    <row r="333126" spans="68:68" customFormat="1">
      <c r="BP333126" s="90"/>
    </row>
    <row r="333127" spans="68:68" customFormat="1">
      <c r="BP333127" s="90"/>
    </row>
    <row r="333128" spans="68:68" customFormat="1">
      <c r="BP333128" s="90"/>
    </row>
    <row r="333129" spans="68:68" customFormat="1">
      <c r="BP333129" s="90"/>
    </row>
    <row r="333130" spans="68:68" customFormat="1">
      <c r="BP333130" s="90"/>
    </row>
    <row r="333131" spans="68:68" customFormat="1">
      <c r="BP333131" s="90"/>
    </row>
    <row r="333132" spans="68:68" customFormat="1">
      <c r="BP333132" s="90"/>
    </row>
    <row r="333133" spans="68:68" customFormat="1">
      <c r="BP333133" s="90"/>
    </row>
    <row r="333134" spans="68:68" customFormat="1">
      <c r="BP333134" s="90"/>
    </row>
    <row r="333135" spans="68:68" customFormat="1">
      <c r="BP333135" s="90"/>
    </row>
    <row r="333136" spans="68:68" customFormat="1">
      <c r="BP333136" s="90"/>
    </row>
    <row r="333137" spans="68:68" customFormat="1">
      <c r="BP333137" s="90"/>
    </row>
    <row r="333138" spans="68:68" customFormat="1">
      <c r="BP333138" s="90"/>
    </row>
    <row r="333139" spans="68:68" customFormat="1">
      <c r="BP333139" s="90"/>
    </row>
    <row r="333140" spans="68:68" customFormat="1">
      <c r="BP333140" s="90"/>
    </row>
    <row r="333141" spans="68:68" customFormat="1">
      <c r="BP333141" s="90"/>
    </row>
    <row r="333142" spans="68:68" customFormat="1">
      <c r="BP333142" s="90"/>
    </row>
    <row r="333143" spans="68:68" customFormat="1">
      <c r="BP333143" s="90"/>
    </row>
    <row r="333144" spans="68:68" customFormat="1">
      <c r="BP333144" s="90"/>
    </row>
    <row r="333145" spans="68:68" customFormat="1">
      <c r="BP333145" s="90"/>
    </row>
    <row r="333146" spans="68:68" customFormat="1">
      <c r="BP333146" s="90"/>
    </row>
    <row r="333147" spans="68:68" customFormat="1">
      <c r="BP333147" s="90"/>
    </row>
    <row r="333148" spans="68:68" customFormat="1">
      <c r="BP333148" s="90"/>
    </row>
    <row r="333149" spans="68:68" customFormat="1">
      <c r="BP333149" s="90"/>
    </row>
    <row r="333150" spans="68:68" customFormat="1">
      <c r="BP333150" s="90"/>
    </row>
    <row r="333151" spans="68:68" customFormat="1">
      <c r="BP333151" s="90"/>
    </row>
    <row r="333152" spans="68:68" customFormat="1">
      <c r="BP333152" s="90"/>
    </row>
    <row r="333153" spans="68:68" customFormat="1">
      <c r="BP333153" s="90"/>
    </row>
    <row r="333154" spans="68:68" customFormat="1">
      <c r="BP333154" s="90"/>
    </row>
    <row r="333155" spans="68:68" customFormat="1">
      <c r="BP333155" s="90"/>
    </row>
    <row r="333156" spans="68:68" customFormat="1">
      <c r="BP333156" s="90"/>
    </row>
    <row r="333157" spans="68:68" customFormat="1">
      <c r="BP333157" s="90"/>
    </row>
    <row r="333158" spans="68:68" customFormat="1">
      <c r="BP333158" s="90"/>
    </row>
    <row r="333159" spans="68:68" customFormat="1">
      <c r="BP333159" s="90"/>
    </row>
    <row r="333160" spans="68:68" customFormat="1">
      <c r="BP333160" s="90"/>
    </row>
    <row r="333161" spans="68:68" customFormat="1">
      <c r="BP333161" s="90"/>
    </row>
    <row r="333162" spans="68:68" customFormat="1">
      <c r="BP333162" s="90"/>
    </row>
    <row r="333163" spans="68:68" customFormat="1">
      <c r="BP333163" s="90"/>
    </row>
    <row r="333164" spans="68:68" customFormat="1">
      <c r="BP333164" s="90"/>
    </row>
    <row r="333165" spans="68:68" customFormat="1">
      <c r="BP333165" s="90"/>
    </row>
    <row r="333166" spans="68:68" customFormat="1">
      <c r="BP333166" s="90"/>
    </row>
    <row r="333167" spans="68:68" customFormat="1">
      <c r="BP333167" s="90"/>
    </row>
    <row r="333168" spans="68:68" customFormat="1">
      <c r="BP333168" s="90"/>
    </row>
    <row r="333169" spans="68:68" customFormat="1">
      <c r="BP333169" s="90"/>
    </row>
    <row r="333170" spans="68:68" customFormat="1">
      <c r="BP333170" s="90"/>
    </row>
    <row r="333171" spans="68:68" customFormat="1">
      <c r="BP333171" s="90"/>
    </row>
    <row r="333172" spans="68:68" customFormat="1">
      <c r="BP333172" s="90"/>
    </row>
    <row r="333173" spans="68:68" customFormat="1">
      <c r="BP333173" s="90"/>
    </row>
    <row r="333174" spans="68:68" customFormat="1">
      <c r="BP333174" s="90"/>
    </row>
    <row r="333175" spans="68:68" customFormat="1">
      <c r="BP333175" s="90"/>
    </row>
    <row r="333176" spans="68:68" customFormat="1">
      <c r="BP333176" s="90"/>
    </row>
    <row r="333177" spans="68:68" customFormat="1">
      <c r="BP333177" s="90"/>
    </row>
    <row r="333178" spans="68:68" customFormat="1">
      <c r="BP333178" s="90"/>
    </row>
    <row r="333179" spans="68:68" customFormat="1">
      <c r="BP333179" s="90"/>
    </row>
    <row r="333180" spans="68:68" customFormat="1">
      <c r="BP333180" s="90"/>
    </row>
    <row r="333181" spans="68:68" customFormat="1">
      <c r="BP333181" s="90"/>
    </row>
    <row r="333182" spans="68:68" customFormat="1">
      <c r="BP333182" s="90"/>
    </row>
    <row r="333183" spans="68:68" customFormat="1">
      <c r="BP333183" s="90"/>
    </row>
    <row r="333184" spans="68:68" customFormat="1">
      <c r="BP333184" s="90"/>
    </row>
    <row r="333185" spans="68:68" customFormat="1">
      <c r="BP333185" s="90"/>
    </row>
    <row r="333186" spans="68:68" customFormat="1">
      <c r="BP333186" s="90"/>
    </row>
    <row r="333187" spans="68:68" customFormat="1">
      <c r="BP333187" s="90"/>
    </row>
    <row r="333188" spans="68:68" customFormat="1">
      <c r="BP333188" s="90"/>
    </row>
    <row r="333189" spans="68:68" customFormat="1">
      <c r="BP333189" s="90"/>
    </row>
    <row r="333190" spans="68:68" customFormat="1">
      <c r="BP333190" s="90"/>
    </row>
    <row r="333191" spans="68:68" customFormat="1">
      <c r="BP333191" s="90"/>
    </row>
    <row r="333192" spans="68:68" customFormat="1">
      <c r="BP333192" s="90"/>
    </row>
    <row r="333193" spans="68:68" customFormat="1">
      <c r="BP333193" s="90"/>
    </row>
    <row r="333194" spans="68:68" customFormat="1">
      <c r="BP333194" s="90"/>
    </row>
    <row r="333195" spans="68:68" customFormat="1">
      <c r="BP333195" s="90"/>
    </row>
    <row r="333196" spans="68:68" customFormat="1">
      <c r="BP333196" s="90"/>
    </row>
    <row r="333197" spans="68:68" customFormat="1">
      <c r="BP333197" s="90"/>
    </row>
    <row r="333198" spans="68:68" customFormat="1">
      <c r="BP333198" s="90"/>
    </row>
    <row r="333199" spans="68:68" customFormat="1">
      <c r="BP333199" s="90"/>
    </row>
    <row r="333200" spans="68:68" customFormat="1">
      <c r="BP333200" s="90"/>
    </row>
    <row r="333201" spans="68:68" customFormat="1">
      <c r="BP333201" s="90"/>
    </row>
    <row r="333202" spans="68:68" customFormat="1">
      <c r="BP333202" s="90"/>
    </row>
    <row r="333203" spans="68:68" customFormat="1">
      <c r="BP333203" s="90"/>
    </row>
    <row r="333204" spans="68:68" customFormat="1">
      <c r="BP333204" s="90"/>
    </row>
    <row r="333205" spans="68:68" customFormat="1">
      <c r="BP333205" s="90"/>
    </row>
    <row r="333206" spans="68:68" customFormat="1">
      <c r="BP333206" s="90"/>
    </row>
    <row r="333207" spans="68:68" customFormat="1">
      <c r="BP333207" s="90"/>
    </row>
    <row r="333208" spans="68:68" customFormat="1">
      <c r="BP333208" s="90"/>
    </row>
    <row r="333209" spans="68:68" customFormat="1">
      <c r="BP333209" s="90"/>
    </row>
    <row r="333210" spans="68:68" customFormat="1">
      <c r="BP333210" s="90"/>
    </row>
    <row r="333211" spans="68:68" customFormat="1">
      <c r="BP333211" s="90"/>
    </row>
    <row r="333212" spans="68:68" customFormat="1">
      <c r="BP333212" s="90"/>
    </row>
    <row r="333213" spans="68:68" customFormat="1">
      <c r="BP333213" s="90"/>
    </row>
    <row r="333214" spans="68:68" customFormat="1">
      <c r="BP333214" s="90"/>
    </row>
    <row r="333215" spans="68:68" customFormat="1">
      <c r="BP333215" s="90"/>
    </row>
    <row r="333216" spans="68:68" customFormat="1">
      <c r="BP333216" s="90"/>
    </row>
    <row r="333217" spans="68:68" customFormat="1">
      <c r="BP333217" s="90"/>
    </row>
    <row r="333218" spans="68:68" customFormat="1">
      <c r="BP333218" s="90"/>
    </row>
    <row r="333219" spans="68:68" customFormat="1">
      <c r="BP333219" s="90"/>
    </row>
    <row r="333220" spans="68:68" customFormat="1">
      <c r="BP333220" s="90"/>
    </row>
    <row r="333221" spans="68:68" customFormat="1">
      <c r="BP333221" s="90"/>
    </row>
    <row r="333222" spans="68:68" customFormat="1">
      <c r="BP333222" s="90"/>
    </row>
    <row r="333223" spans="68:68" customFormat="1">
      <c r="BP333223" s="90"/>
    </row>
    <row r="333224" spans="68:68" customFormat="1">
      <c r="BP333224" s="90"/>
    </row>
    <row r="333225" spans="68:68" customFormat="1">
      <c r="BP333225" s="90"/>
    </row>
    <row r="333226" spans="68:68" customFormat="1">
      <c r="BP333226" s="90"/>
    </row>
    <row r="333227" spans="68:68" customFormat="1">
      <c r="BP333227" s="90"/>
    </row>
    <row r="333228" spans="68:68" customFormat="1">
      <c r="BP333228" s="90"/>
    </row>
    <row r="333229" spans="68:68" customFormat="1">
      <c r="BP333229" s="90"/>
    </row>
    <row r="333230" spans="68:68" customFormat="1">
      <c r="BP333230" s="90"/>
    </row>
    <row r="333231" spans="68:68" customFormat="1">
      <c r="BP333231" s="90"/>
    </row>
    <row r="333232" spans="68:68" customFormat="1">
      <c r="BP333232" s="90"/>
    </row>
    <row r="333233" spans="68:68" customFormat="1">
      <c r="BP333233" s="90"/>
    </row>
    <row r="333234" spans="68:68" customFormat="1">
      <c r="BP333234" s="90"/>
    </row>
    <row r="333235" spans="68:68" customFormat="1">
      <c r="BP333235" s="90"/>
    </row>
    <row r="333236" spans="68:68" customFormat="1">
      <c r="BP333236" s="90"/>
    </row>
    <row r="333237" spans="68:68" customFormat="1">
      <c r="BP333237" s="90"/>
    </row>
    <row r="333238" spans="68:68" customFormat="1">
      <c r="BP333238" s="90"/>
    </row>
    <row r="333239" spans="68:68" customFormat="1">
      <c r="BP333239" s="90"/>
    </row>
    <row r="333240" spans="68:68" customFormat="1">
      <c r="BP333240" s="90"/>
    </row>
    <row r="333241" spans="68:68" customFormat="1">
      <c r="BP333241" s="90"/>
    </row>
    <row r="333242" spans="68:68" customFormat="1">
      <c r="BP333242" s="90"/>
    </row>
    <row r="333243" spans="68:68" customFormat="1">
      <c r="BP333243" s="90"/>
    </row>
    <row r="333244" spans="68:68" customFormat="1">
      <c r="BP333244" s="90"/>
    </row>
    <row r="333245" spans="68:68" customFormat="1">
      <c r="BP333245" s="90"/>
    </row>
    <row r="333246" spans="68:68" customFormat="1">
      <c r="BP333246" s="90"/>
    </row>
    <row r="333247" spans="68:68" customFormat="1">
      <c r="BP333247" s="90"/>
    </row>
    <row r="333248" spans="68:68" customFormat="1">
      <c r="BP333248" s="90"/>
    </row>
    <row r="333249" spans="68:68" customFormat="1">
      <c r="BP333249" s="90"/>
    </row>
    <row r="333250" spans="68:68" customFormat="1">
      <c r="BP333250" s="90"/>
    </row>
    <row r="333251" spans="68:68" customFormat="1">
      <c r="BP333251" s="90"/>
    </row>
    <row r="333252" spans="68:68" customFormat="1">
      <c r="BP333252" s="90"/>
    </row>
    <row r="333253" spans="68:68" customFormat="1">
      <c r="BP333253" s="90"/>
    </row>
    <row r="333254" spans="68:68" customFormat="1">
      <c r="BP333254" s="90"/>
    </row>
    <row r="333255" spans="68:68" customFormat="1">
      <c r="BP333255" s="90"/>
    </row>
    <row r="333256" spans="68:68" customFormat="1">
      <c r="BP333256" s="90"/>
    </row>
    <row r="333257" spans="68:68" customFormat="1">
      <c r="BP333257" s="90"/>
    </row>
    <row r="333258" spans="68:68" customFormat="1">
      <c r="BP333258" s="90"/>
    </row>
    <row r="333259" spans="68:68" customFormat="1">
      <c r="BP333259" s="90"/>
    </row>
    <row r="333260" spans="68:68" customFormat="1">
      <c r="BP333260" s="90"/>
    </row>
    <row r="333261" spans="68:68" customFormat="1">
      <c r="BP333261" s="90"/>
    </row>
    <row r="333262" spans="68:68" customFormat="1">
      <c r="BP333262" s="90"/>
    </row>
    <row r="333263" spans="68:68" customFormat="1">
      <c r="BP333263" s="90"/>
    </row>
    <row r="333264" spans="68:68" customFormat="1">
      <c r="BP333264" s="90"/>
    </row>
    <row r="333265" spans="68:68" customFormat="1">
      <c r="BP333265" s="90"/>
    </row>
    <row r="333266" spans="68:68" customFormat="1">
      <c r="BP333266" s="90"/>
    </row>
    <row r="333267" spans="68:68" customFormat="1">
      <c r="BP333267" s="90"/>
    </row>
    <row r="333268" spans="68:68" customFormat="1">
      <c r="BP333268" s="90"/>
    </row>
    <row r="333269" spans="68:68" customFormat="1">
      <c r="BP333269" s="90"/>
    </row>
    <row r="333270" spans="68:68" customFormat="1">
      <c r="BP333270" s="90"/>
    </row>
    <row r="333271" spans="68:68" customFormat="1">
      <c r="BP333271" s="90"/>
    </row>
    <row r="333272" spans="68:68" customFormat="1">
      <c r="BP333272" s="90"/>
    </row>
    <row r="333273" spans="68:68" customFormat="1">
      <c r="BP333273" s="90"/>
    </row>
    <row r="333274" spans="68:68" customFormat="1">
      <c r="BP333274" s="90"/>
    </row>
    <row r="333275" spans="68:68" customFormat="1">
      <c r="BP333275" s="90"/>
    </row>
    <row r="333276" spans="68:68" customFormat="1">
      <c r="BP333276" s="90"/>
    </row>
    <row r="333277" spans="68:68" customFormat="1">
      <c r="BP333277" s="90"/>
    </row>
    <row r="333278" spans="68:68" customFormat="1">
      <c r="BP333278" s="90"/>
    </row>
    <row r="333279" spans="68:68" customFormat="1">
      <c r="BP333279" s="90"/>
    </row>
    <row r="333280" spans="68:68" customFormat="1">
      <c r="BP333280" s="90"/>
    </row>
    <row r="333281" spans="68:68" customFormat="1">
      <c r="BP333281" s="90"/>
    </row>
    <row r="333282" spans="68:68" customFormat="1">
      <c r="BP333282" s="90"/>
    </row>
    <row r="333283" spans="68:68" customFormat="1">
      <c r="BP333283" s="90"/>
    </row>
    <row r="333284" spans="68:68" customFormat="1">
      <c r="BP333284" s="90"/>
    </row>
    <row r="333285" spans="68:68" customFormat="1">
      <c r="BP333285" s="90"/>
    </row>
    <row r="333286" spans="68:68" customFormat="1">
      <c r="BP333286" s="90"/>
    </row>
    <row r="333287" spans="68:68" customFormat="1">
      <c r="BP333287" s="90"/>
    </row>
    <row r="333288" spans="68:68" customFormat="1">
      <c r="BP333288" s="90"/>
    </row>
    <row r="333289" spans="68:68" customFormat="1">
      <c r="BP333289" s="90"/>
    </row>
    <row r="333290" spans="68:68" customFormat="1">
      <c r="BP333290" s="90"/>
    </row>
    <row r="333291" spans="68:68" customFormat="1">
      <c r="BP333291" s="90"/>
    </row>
    <row r="333292" spans="68:68" customFormat="1">
      <c r="BP333292" s="90"/>
    </row>
    <row r="333293" spans="68:68" customFormat="1">
      <c r="BP333293" s="90"/>
    </row>
    <row r="333294" spans="68:68" customFormat="1">
      <c r="BP333294" s="90"/>
    </row>
    <row r="333295" spans="68:68" customFormat="1">
      <c r="BP333295" s="90"/>
    </row>
    <row r="333296" spans="68:68" customFormat="1">
      <c r="BP333296" s="90"/>
    </row>
    <row r="333297" spans="68:68" customFormat="1">
      <c r="BP333297" s="90"/>
    </row>
    <row r="333298" spans="68:68" customFormat="1">
      <c r="BP333298" s="90"/>
    </row>
    <row r="333299" spans="68:68" customFormat="1">
      <c r="BP333299" s="90"/>
    </row>
    <row r="333300" spans="68:68" customFormat="1">
      <c r="BP333300" s="90"/>
    </row>
    <row r="333301" spans="68:68" customFormat="1">
      <c r="BP333301" s="90"/>
    </row>
    <row r="333302" spans="68:68" customFormat="1">
      <c r="BP333302" s="90"/>
    </row>
    <row r="333303" spans="68:68" customFormat="1">
      <c r="BP333303" s="90"/>
    </row>
    <row r="333304" spans="68:68" customFormat="1">
      <c r="BP333304" s="90"/>
    </row>
    <row r="333305" spans="68:68" customFormat="1">
      <c r="BP333305" s="90"/>
    </row>
    <row r="333306" spans="68:68" customFormat="1">
      <c r="BP333306" s="90"/>
    </row>
    <row r="333307" spans="68:68" customFormat="1">
      <c r="BP333307" s="90"/>
    </row>
    <row r="333308" spans="68:68" customFormat="1">
      <c r="BP333308" s="90"/>
    </row>
    <row r="333309" spans="68:68" customFormat="1">
      <c r="BP333309" s="90"/>
    </row>
    <row r="333310" spans="68:68" customFormat="1">
      <c r="BP333310" s="90"/>
    </row>
    <row r="333311" spans="68:68" customFormat="1">
      <c r="BP333311" s="90"/>
    </row>
    <row r="333312" spans="68:68" customFormat="1">
      <c r="BP333312" s="90"/>
    </row>
    <row r="333313" spans="68:68" customFormat="1">
      <c r="BP333313" s="90"/>
    </row>
    <row r="333314" spans="68:68" customFormat="1">
      <c r="BP333314" s="90"/>
    </row>
    <row r="333315" spans="68:68" customFormat="1">
      <c r="BP333315" s="90"/>
    </row>
    <row r="333316" spans="68:68" customFormat="1">
      <c r="BP333316" s="90"/>
    </row>
    <row r="333317" spans="68:68" customFormat="1">
      <c r="BP333317" s="90"/>
    </row>
    <row r="333318" spans="68:68" customFormat="1">
      <c r="BP333318" s="90"/>
    </row>
    <row r="333319" spans="68:68" customFormat="1">
      <c r="BP333319" s="90"/>
    </row>
    <row r="333320" spans="68:68" customFormat="1">
      <c r="BP333320" s="90"/>
    </row>
    <row r="333321" spans="68:68" customFormat="1">
      <c r="BP333321" s="90"/>
    </row>
    <row r="333322" spans="68:68" customFormat="1">
      <c r="BP333322" s="90"/>
    </row>
    <row r="333323" spans="68:68" customFormat="1">
      <c r="BP333323" s="90"/>
    </row>
    <row r="333324" spans="68:68" customFormat="1">
      <c r="BP333324" s="90"/>
    </row>
    <row r="333325" spans="68:68" customFormat="1">
      <c r="BP333325" s="90"/>
    </row>
    <row r="333326" spans="68:68" customFormat="1">
      <c r="BP333326" s="90"/>
    </row>
    <row r="333327" spans="68:68" customFormat="1">
      <c r="BP333327" s="90"/>
    </row>
    <row r="333328" spans="68:68" customFormat="1">
      <c r="BP333328" s="90"/>
    </row>
    <row r="333329" spans="68:68" customFormat="1">
      <c r="BP333329" s="90"/>
    </row>
    <row r="333330" spans="68:68" customFormat="1">
      <c r="BP333330" s="90"/>
    </row>
    <row r="333331" spans="68:68" customFormat="1">
      <c r="BP333331" s="90"/>
    </row>
    <row r="333332" spans="68:68" customFormat="1">
      <c r="BP333332" s="90"/>
    </row>
    <row r="333333" spans="68:68" customFormat="1">
      <c r="BP333333" s="90"/>
    </row>
    <row r="333334" spans="68:68" customFormat="1">
      <c r="BP333334" s="90"/>
    </row>
    <row r="333335" spans="68:68" customFormat="1">
      <c r="BP333335" s="90"/>
    </row>
    <row r="333336" spans="68:68" customFormat="1">
      <c r="BP333336" s="90"/>
    </row>
    <row r="333337" spans="68:68" customFormat="1">
      <c r="BP333337" s="90"/>
    </row>
    <row r="333338" spans="68:68" customFormat="1">
      <c r="BP333338" s="90"/>
    </row>
    <row r="333339" spans="68:68" customFormat="1">
      <c r="BP333339" s="90"/>
    </row>
    <row r="333340" spans="68:68" customFormat="1">
      <c r="BP333340" s="90"/>
    </row>
    <row r="333341" spans="68:68" customFormat="1">
      <c r="BP333341" s="90"/>
    </row>
    <row r="333342" spans="68:68" customFormat="1">
      <c r="BP333342" s="90"/>
    </row>
    <row r="333343" spans="68:68" customFormat="1">
      <c r="BP333343" s="90"/>
    </row>
    <row r="333344" spans="68:68" customFormat="1">
      <c r="BP333344" s="90"/>
    </row>
    <row r="333345" spans="68:68" customFormat="1">
      <c r="BP333345" s="90"/>
    </row>
    <row r="333346" spans="68:68" customFormat="1">
      <c r="BP333346" s="90"/>
    </row>
    <row r="333347" spans="68:68" customFormat="1">
      <c r="BP333347" s="90"/>
    </row>
    <row r="333348" spans="68:68" customFormat="1">
      <c r="BP333348" s="90"/>
    </row>
    <row r="333349" spans="68:68" customFormat="1">
      <c r="BP333349" s="90"/>
    </row>
    <row r="333350" spans="68:68" customFormat="1">
      <c r="BP333350" s="90"/>
    </row>
    <row r="333351" spans="68:68" customFormat="1">
      <c r="BP333351" s="90"/>
    </row>
    <row r="333352" spans="68:68" customFormat="1">
      <c r="BP333352" s="90"/>
    </row>
    <row r="333353" spans="68:68" customFormat="1">
      <c r="BP333353" s="90"/>
    </row>
    <row r="333354" spans="68:68" customFormat="1">
      <c r="BP333354" s="90"/>
    </row>
    <row r="333355" spans="68:68" customFormat="1">
      <c r="BP333355" s="90"/>
    </row>
    <row r="333356" spans="68:68" customFormat="1">
      <c r="BP333356" s="90"/>
    </row>
    <row r="333357" spans="68:68" customFormat="1">
      <c r="BP333357" s="90"/>
    </row>
    <row r="333358" spans="68:68" customFormat="1">
      <c r="BP333358" s="90"/>
    </row>
    <row r="333359" spans="68:68" customFormat="1">
      <c r="BP333359" s="90"/>
    </row>
    <row r="333360" spans="68:68" customFormat="1">
      <c r="BP333360" s="90"/>
    </row>
    <row r="333361" spans="68:68" customFormat="1">
      <c r="BP333361" s="90"/>
    </row>
    <row r="333362" spans="68:68" customFormat="1">
      <c r="BP333362" s="90"/>
    </row>
    <row r="333363" spans="68:68" customFormat="1">
      <c r="BP333363" s="90"/>
    </row>
    <row r="333364" spans="68:68" customFormat="1">
      <c r="BP333364" s="90"/>
    </row>
    <row r="333365" spans="68:68" customFormat="1">
      <c r="BP333365" s="90"/>
    </row>
    <row r="333366" spans="68:68" customFormat="1">
      <c r="BP333366" s="90"/>
    </row>
    <row r="333367" spans="68:68" customFormat="1">
      <c r="BP333367" s="90"/>
    </row>
    <row r="333368" spans="68:68" customFormat="1">
      <c r="BP333368" s="90"/>
    </row>
    <row r="333369" spans="68:68" customFormat="1">
      <c r="BP333369" s="90"/>
    </row>
    <row r="333370" spans="68:68" customFormat="1">
      <c r="BP333370" s="90"/>
    </row>
    <row r="333371" spans="68:68" customFormat="1">
      <c r="BP333371" s="90"/>
    </row>
    <row r="333372" spans="68:68" customFormat="1">
      <c r="BP333372" s="90"/>
    </row>
    <row r="333373" spans="68:68" customFormat="1">
      <c r="BP333373" s="90"/>
    </row>
    <row r="333374" spans="68:68" customFormat="1">
      <c r="BP333374" s="90"/>
    </row>
    <row r="333375" spans="68:68" customFormat="1">
      <c r="BP333375" s="90"/>
    </row>
    <row r="333376" spans="68:68" customFormat="1">
      <c r="BP333376" s="90"/>
    </row>
    <row r="333377" spans="68:68" customFormat="1">
      <c r="BP333377" s="90"/>
    </row>
    <row r="333378" spans="68:68" customFormat="1">
      <c r="BP333378" s="90"/>
    </row>
    <row r="333379" spans="68:68" customFormat="1">
      <c r="BP333379" s="90"/>
    </row>
    <row r="333380" spans="68:68" customFormat="1">
      <c r="BP333380" s="90"/>
    </row>
    <row r="333381" spans="68:68" customFormat="1">
      <c r="BP333381" s="90"/>
    </row>
    <row r="333382" spans="68:68" customFormat="1">
      <c r="BP333382" s="90"/>
    </row>
    <row r="333383" spans="68:68" customFormat="1">
      <c r="BP333383" s="90"/>
    </row>
    <row r="333384" spans="68:68" customFormat="1">
      <c r="BP333384" s="90"/>
    </row>
    <row r="333385" spans="68:68" customFormat="1">
      <c r="BP333385" s="90"/>
    </row>
    <row r="333386" spans="68:68" customFormat="1">
      <c r="BP333386" s="90"/>
    </row>
    <row r="333387" spans="68:68" customFormat="1">
      <c r="BP333387" s="90"/>
    </row>
    <row r="333388" spans="68:68" customFormat="1">
      <c r="BP333388" s="90"/>
    </row>
    <row r="333389" spans="68:68" customFormat="1">
      <c r="BP333389" s="90"/>
    </row>
    <row r="333390" spans="68:68" customFormat="1">
      <c r="BP333390" s="90"/>
    </row>
    <row r="333391" spans="68:68" customFormat="1">
      <c r="BP333391" s="90"/>
    </row>
    <row r="333392" spans="68:68" customFormat="1">
      <c r="BP333392" s="90"/>
    </row>
    <row r="333393" spans="68:68" customFormat="1">
      <c r="BP333393" s="90"/>
    </row>
    <row r="333394" spans="68:68" customFormat="1">
      <c r="BP333394" s="90"/>
    </row>
    <row r="333395" spans="68:68" customFormat="1">
      <c r="BP333395" s="90"/>
    </row>
    <row r="333396" spans="68:68" customFormat="1">
      <c r="BP333396" s="90"/>
    </row>
    <row r="333397" spans="68:68" customFormat="1">
      <c r="BP333397" s="90"/>
    </row>
    <row r="333398" spans="68:68" customFormat="1">
      <c r="BP333398" s="90"/>
    </row>
    <row r="333399" spans="68:68" customFormat="1">
      <c r="BP333399" s="90"/>
    </row>
    <row r="333400" spans="68:68" customFormat="1">
      <c r="BP333400" s="90"/>
    </row>
    <row r="333401" spans="68:68" customFormat="1">
      <c r="BP333401" s="90"/>
    </row>
    <row r="333402" spans="68:68" customFormat="1">
      <c r="BP333402" s="90"/>
    </row>
    <row r="333403" spans="68:68" customFormat="1">
      <c r="BP333403" s="90"/>
    </row>
    <row r="333404" spans="68:68" customFormat="1">
      <c r="BP333404" s="90"/>
    </row>
    <row r="333405" spans="68:68" customFormat="1">
      <c r="BP333405" s="90"/>
    </row>
    <row r="333406" spans="68:68" customFormat="1">
      <c r="BP333406" s="90"/>
    </row>
    <row r="333407" spans="68:68" customFormat="1">
      <c r="BP333407" s="90"/>
    </row>
    <row r="333408" spans="68:68" customFormat="1">
      <c r="BP333408" s="90"/>
    </row>
    <row r="333409" spans="68:68" customFormat="1">
      <c r="BP333409" s="90"/>
    </row>
    <row r="333410" spans="68:68" customFormat="1">
      <c r="BP333410" s="90"/>
    </row>
    <row r="333411" spans="68:68" customFormat="1">
      <c r="BP333411" s="90"/>
    </row>
    <row r="333412" spans="68:68" customFormat="1">
      <c r="BP333412" s="90"/>
    </row>
    <row r="333413" spans="68:68" customFormat="1">
      <c r="BP333413" s="90"/>
    </row>
    <row r="333414" spans="68:68" customFormat="1">
      <c r="BP333414" s="90"/>
    </row>
    <row r="333415" spans="68:68" customFormat="1">
      <c r="BP333415" s="90"/>
    </row>
    <row r="333416" spans="68:68" customFormat="1">
      <c r="BP333416" s="90"/>
    </row>
    <row r="333417" spans="68:68" customFormat="1">
      <c r="BP333417" s="90"/>
    </row>
    <row r="333418" spans="68:68" customFormat="1">
      <c r="BP333418" s="90"/>
    </row>
    <row r="333419" spans="68:68" customFormat="1">
      <c r="BP333419" s="90"/>
    </row>
    <row r="333420" spans="68:68" customFormat="1">
      <c r="BP333420" s="90"/>
    </row>
    <row r="333421" spans="68:68" customFormat="1">
      <c r="BP333421" s="90"/>
    </row>
    <row r="333422" spans="68:68" customFormat="1">
      <c r="BP333422" s="90"/>
    </row>
    <row r="333423" spans="68:68" customFormat="1">
      <c r="BP333423" s="90"/>
    </row>
    <row r="333424" spans="68:68" customFormat="1">
      <c r="BP333424" s="90"/>
    </row>
    <row r="333425" spans="68:68" customFormat="1">
      <c r="BP333425" s="90"/>
    </row>
    <row r="333426" spans="68:68" customFormat="1">
      <c r="BP333426" s="90"/>
    </row>
    <row r="333427" spans="68:68" customFormat="1">
      <c r="BP333427" s="90"/>
    </row>
    <row r="333428" spans="68:68" customFormat="1">
      <c r="BP333428" s="90"/>
    </row>
    <row r="333429" spans="68:68" customFormat="1">
      <c r="BP333429" s="90"/>
    </row>
    <row r="333430" spans="68:68" customFormat="1">
      <c r="BP333430" s="90"/>
    </row>
    <row r="333431" spans="68:68" customFormat="1">
      <c r="BP333431" s="90"/>
    </row>
    <row r="333432" spans="68:68" customFormat="1">
      <c r="BP333432" s="90"/>
    </row>
    <row r="333433" spans="68:68" customFormat="1">
      <c r="BP333433" s="90"/>
    </row>
    <row r="333434" spans="68:68" customFormat="1">
      <c r="BP333434" s="90"/>
    </row>
    <row r="333435" spans="68:68" customFormat="1">
      <c r="BP333435" s="90"/>
    </row>
    <row r="333436" spans="68:68" customFormat="1">
      <c r="BP333436" s="90"/>
    </row>
    <row r="333437" spans="68:68" customFormat="1">
      <c r="BP333437" s="90"/>
    </row>
    <row r="333438" spans="68:68" customFormat="1">
      <c r="BP333438" s="90"/>
    </row>
    <row r="333439" spans="68:68" customFormat="1">
      <c r="BP333439" s="90"/>
    </row>
    <row r="333440" spans="68:68" customFormat="1">
      <c r="BP333440" s="90"/>
    </row>
    <row r="333441" spans="68:68" customFormat="1">
      <c r="BP333441" s="90"/>
    </row>
    <row r="333442" spans="68:68" customFormat="1">
      <c r="BP333442" s="90"/>
    </row>
    <row r="333443" spans="68:68" customFormat="1">
      <c r="BP333443" s="90"/>
    </row>
    <row r="333444" spans="68:68" customFormat="1">
      <c r="BP333444" s="90"/>
    </row>
    <row r="333445" spans="68:68" customFormat="1">
      <c r="BP333445" s="90"/>
    </row>
    <row r="333446" spans="68:68" customFormat="1">
      <c r="BP333446" s="90"/>
    </row>
    <row r="333447" spans="68:68" customFormat="1">
      <c r="BP333447" s="90"/>
    </row>
    <row r="333448" spans="68:68" customFormat="1">
      <c r="BP333448" s="90"/>
    </row>
    <row r="333449" spans="68:68" customFormat="1">
      <c r="BP333449" s="90"/>
    </row>
    <row r="333450" spans="68:68" customFormat="1">
      <c r="BP333450" s="90"/>
    </row>
    <row r="333451" spans="68:68" customFormat="1">
      <c r="BP333451" s="90"/>
    </row>
    <row r="333452" spans="68:68" customFormat="1">
      <c r="BP333452" s="90"/>
    </row>
    <row r="333453" spans="68:68" customFormat="1">
      <c r="BP333453" s="90"/>
    </row>
    <row r="333454" spans="68:68" customFormat="1">
      <c r="BP333454" s="90"/>
    </row>
    <row r="333455" spans="68:68" customFormat="1">
      <c r="BP333455" s="90"/>
    </row>
    <row r="333456" spans="68:68" customFormat="1">
      <c r="BP333456" s="90"/>
    </row>
    <row r="333457" spans="68:68" customFormat="1">
      <c r="BP333457" s="90"/>
    </row>
    <row r="333458" spans="68:68" customFormat="1">
      <c r="BP333458" s="90"/>
    </row>
    <row r="333459" spans="68:68" customFormat="1">
      <c r="BP333459" s="90"/>
    </row>
    <row r="333460" spans="68:68" customFormat="1">
      <c r="BP333460" s="90"/>
    </row>
    <row r="333461" spans="68:68" customFormat="1">
      <c r="BP333461" s="90"/>
    </row>
    <row r="333462" spans="68:68" customFormat="1">
      <c r="BP333462" s="90"/>
    </row>
    <row r="333463" spans="68:68" customFormat="1">
      <c r="BP333463" s="90"/>
    </row>
    <row r="333464" spans="68:68" customFormat="1">
      <c r="BP333464" s="90"/>
    </row>
    <row r="333465" spans="68:68" customFormat="1">
      <c r="BP333465" s="90"/>
    </row>
    <row r="333466" spans="68:68" customFormat="1">
      <c r="BP333466" s="90"/>
    </row>
    <row r="333467" spans="68:68" customFormat="1">
      <c r="BP333467" s="90"/>
    </row>
    <row r="333468" spans="68:68" customFormat="1">
      <c r="BP333468" s="90"/>
    </row>
    <row r="333469" spans="68:68" customFormat="1">
      <c r="BP333469" s="90"/>
    </row>
    <row r="333470" spans="68:68" customFormat="1">
      <c r="BP333470" s="90"/>
    </row>
    <row r="333471" spans="68:68" customFormat="1">
      <c r="BP333471" s="90"/>
    </row>
    <row r="333472" spans="68:68" customFormat="1">
      <c r="BP333472" s="90"/>
    </row>
    <row r="333473" spans="68:68" customFormat="1">
      <c r="BP333473" s="90"/>
    </row>
    <row r="333474" spans="68:68" customFormat="1">
      <c r="BP333474" s="90"/>
    </row>
    <row r="333475" spans="68:68" customFormat="1">
      <c r="BP333475" s="90"/>
    </row>
    <row r="333476" spans="68:68" customFormat="1">
      <c r="BP333476" s="90"/>
    </row>
    <row r="333477" spans="68:68" customFormat="1">
      <c r="BP333477" s="90"/>
    </row>
    <row r="333478" spans="68:68" customFormat="1">
      <c r="BP333478" s="90"/>
    </row>
    <row r="333479" spans="68:68" customFormat="1">
      <c r="BP333479" s="90"/>
    </row>
    <row r="333480" spans="68:68" customFormat="1">
      <c r="BP333480" s="90"/>
    </row>
    <row r="333481" spans="68:68" customFormat="1">
      <c r="BP333481" s="90"/>
    </row>
    <row r="333482" spans="68:68" customFormat="1">
      <c r="BP333482" s="90"/>
    </row>
    <row r="333483" spans="68:68" customFormat="1">
      <c r="BP333483" s="90"/>
    </row>
    <row r="333484" spans="68:68" customFormat="1">
      <c r="BP333484" s="90"/>
    </row>
    <row r="333485" spans="68:68" customFormat="1">
      <c r="BP333485" s="90"/>
    </row>
    <row r="333486" spans="68:68" customFormat="1">
      <c r="BP333486" s="90"/>
    </row>
    <row r="333487" spans="68:68" customFormat="1">
      <c r="BP333487" s="90"/>
    </row>
    <row r="333488" spans="68:68" customFormat="1">
      <c r="BP333488" s="90"/>
    </row>
    <row r="333489" spans="68:68" customFormat="1">
      <c r="BP333489" s="90"/>
    </row>
    <row r="333490" spans="68:68" customFormat="1">
      <c r="BP333490" s="90"/>
    </row>
    <row r="333491" spans="68:68" customFormat="1">
      <c r="BP333491" s="90"/>
    </row>
    <row r="333492" spans="68:68" customFormat="1">
      <c r="BP333492" s="90"/>
    </row>
    <row r="333493" spans="68:68" customFormat="1">
      <c r="BP333493" s="90"/>
    </row>
    <row r="333494" spans="68:68" customFormat="1">
      <c r="BP333494" s="90"/>
    </row>
    <row r="333495" spans="68:68" customFormat="1">
      <c r="BP333495" s="90"/>
    </row>
    <row r="333496" spans="68:68" customFormat="1">
      <c r="BP333496" s="90"/>
    </row>
    <row r="333497" spans="68:68" customFormat="1">
      <c r="BP333497" s="90"/>
    </row>
    <row r="333498" spans="68:68" customFormat="1">
      <c r="BP333498" s="90"/>
    </row>
    <row r="333499" spans="68:68" customFormat="1">
      <c r="BP333499" s="90"/>
    </row>
    <row r="333500" spans="68:68" customFormat="1">
      <c r="BP333500" s="90"/>
    </row>
    <row r="333501" spans="68:68" customFormat="1">
      <c r="BP333501" s="90"/>
    </row>
    <row r="333502" spans="68:68" customFormat="1">
      <c r="BP333502" s="90"/>
    </row>
    <row r="333503" spans="68:68" customFormat="1">
      <c r="BP333503" s="90"/>
    </row>
    <row r="333504" spans="68:68" customFormat="1">
      <c r="BP333504" s="90"/>
    </row>
    <row r="333505" spans="68:68" customFormat="1">
      <c r="BP333505" s="90"/>
    </row>
    <row r="333506" spans="68:68" customFormat="1">
      <c r="BP333506" s="90"/>
    </row>
    <row r="333507" spans="68:68" customFormat="1">
      <c r="BP333507" s="90"/>
    </row>
    <row r="333508" spans="68:68" customFormat="1">
      <c r="BP333508" s="90"/>
    </row>
    <row r="333509" spans="68:68" customFormat="1">
      <c r="BP333509" s="90"/>
    </row>
    <row r="333510" spans="68:68" customFormat="1">
      <c r="BP333510" s="90"/>
    </row>
    <row r="333511" spans="68:68" customFormat="1">
      <c r="BP333511" s="90"/>
    </row>
    <row r="333512" spans="68:68" customFormat="1">
      <c r="BP333512" s="90"/>
    </row>
    <row r="333513" spans="68:68" customFormat="1">
      <c r="BP333513" s="90"/>
    </row>
    <row r="333514" spans="68:68" customFormat="1">
      <c r="BP333514" s="90"/>
    </row>
    <row r="333515" spans="68:68" customFormat="1">
      <c r="BP333515" s="90"/>
    </row>
    <row r="333516" spans="68:68" customFormat="1">
      <c r="BP333516" s="90"/>
    </row>
    <row r="333517" spans="68:68" customFormat="1">
      <c r="BP333517" s="90"/>
    </row>
    <row r="333518" spans="68:68" customFormat="1">
      <c r="BP333518" s="90"/>
    </row>
    <row r="333519" spans="68:68" customFormat="1">
      <c r="BP333519" s="90"/>
    </row>
    <row r="333520" spans="68:68" customFormat="1">
      <c r="BP333520" s="90"/>
    </row>
    <row r="333521" spans="68:68" customFormat="1">
      <c r="BP333521" s="90"/>
    </row>
    <row r="333522" spans="68:68" customFormat="1">
      <c r="BP333522" s="90"/>
    </row>
    <row r="333523" spans="68:68" customFormat="1">
      <c r="BP333523" s="90"/>
    </row>
    <row r="333524" spans="68:68" customFormat="1">
      <c r="BP333524" s="90"/>
    </row>
    <row r="333525" spans="68:68" customFormat="1">
      <c r="BP333525" s="90"/>
    </row>
    <row r="333526" spans="68:68" customFormat="1">
      <c r="BP333526" s="90"/>
    </row>
    <row r="333527" spans="68:68" customFormat="1">
      <c r="BP333527" s="90"/>
    </row>
    <row r="333528" spans="68:68" customFormat="1">
      <c r="BP333528" s="90"/>
    </row>
    <row r="333529" spans="68:68" customFormat="1">
      <c r="BP333529" s="90"/>
    </row>
    <row r="333530" spans="68:68" customFormat="1">
      <c r="BP333530" s="90"/>
    </row>
    <row r="333531" spans="68:68" customFormat="1">
      <c r="BP333531" s="90"/>
    </row>
    <row r="333532" spans="68:68" customFormat="1">
      <c r="BP333532" s="90"/>
    </row>
    <row r="333533" spans="68:68" customFormat="1">
      <c r="BP333533" s="90"/>
    </row>
    <row r="333534" spans="68:68" customFormat="1">
      <c r="BP333534" s="90"/>
    </row>
    <row r="333535" spans="68:68" customFormat="1">
      <c r="BP333535" s="90"/>
    </row>
    <row r="333536" spans="68:68" customFormat="1">
      <c r="BP333536" s="90"/>
    </row>
    <row r="333537" spans="68:68" customFormat="1">
      <c r="BP333537" s="90"/>
    </row>
    <row r="333538" spans="68:68" customFormat="1">
      <c r="BP333538" s="90"/>
    </row>
    <row r="333539" spans="68:68" customFormat="1">
      <c r="BP333539" s="90"/>
    </row>
    <row r="333540" spans="68:68" customFormat="1">
      <c r="BP333540" s="90"/>
    </row>
    <row r="333541" spans="68:68" customFormat="1">
      <c r="BP333541" s="90"/>
    </row>
    <row r="333542" spans="68:68" customFormat="1">
      <c r="BP333542" s="90"/>
    </row>
    <row r="333543" spans="68:68" customFormat="1">
      <c r="BP333543" s="90"/>
    </row>
    <row r="333544" spans="68:68" customFormat="1">
      <c r="BP333544" s="90"/>
    </row>
    <row r="333545" spans="68:68" customFormat="1">
      <c r="BP333545" s="90"/>
    </row>
    <row r="333546" spans="68:68" customFormat="1">
      <c r="BP333546" s="90"/>
    </row>
    <row r="333547" spans="68:68" customFormat="1">
      <c r="BP333547" s="90"/>
    </row>
    <row r="333548" spans="68:68" customFormat="1">
      <c r="BP333548" s="90"/>
    </row>
    <row r="333549" spans="68:68" customFormat="1">
      <c r="BP333549" s="90"/>
    </row>
    <row r="333550" spans="68:68" customFormat="1">
      <c r="BP333550" s="90"/>
    </row>
    <row r="333551" spans="68:68" customFormat="1">
      <c r="BP333551" s="90"/>
    </row>
    <row r="333552" spans="68:68" customFormat="1">
      <c r="BP333552" s="90"/>
    </row>
    <row r="333553" spans="68:68" customFormat="1">
      <c r="BP333553" s="90"/>
    </row>
    <row r="333554" spans="68:68" customFormat="1">
      <c r="BP333554" s="90"/>
    </row>
    <row r="333555" spans="68:68" customFormat="1">
      <c r="BP333555" s="90"/>
    </row>
    <row r="333556" spans="68:68" customFormat="1">
      <c r="BP333556" s="90"/>
    </row>
    <row r="333557" spans="68:68" customFormat="1">
      <c r="BP333557" s="90"/>
    </row>
    <row r="333558" spans="68:68" customFormat="1">
      <c r="BP333558" s="90"/>
    </row>
    <row r="333559" spans="68:68" customFormat="1">
      <c r="BP333559" s="90"/>
    </row>
    <row r="333560" spans="68:68" customFormat="1">
      <c r="BP333560" s="90"/>
    </row>
    <row r="333561" spans="68:68" customFormat="1">
      <c r="BP333561" s="90"/>
    </row>
    <row r="333562" spans="68:68" customFormat="1">
      <c r="BP333562" s="90"/>
    </row>
    <row r="333563" spans="68:68" customFormat="1">
      <c r="BP333563" s="90"/>
    </row>
    <row r="333564" spans="68:68" customFormat="1">
      <c r="BP333564" s="90"/>
    </row>
    <row r="333565" spans="68:68" customFormat="1">
      <c r="BP333565" s="90"/>
    </row>
    <row r="333566" spans="68:68" customFormat="1">
      <c r="BP333566" s="90"/>
    </row>
    <row r="333567" spans="68:68" customFormat="1">
      <c r="BP333567" s="90"/>
    </row>
    <row r="333568" spans="68:68" customFormat="1">
      <c r="BP333568" s="90"/>
    </row>
    <row r="333569" spans="68:68" customFormat="1">
      <c r="BP333569" s="90"/>
    </row>
    <row r="333570" spans="68:68" customFormat="1">
      <c r="BP333570" s="90"/>
    </row>
    <row r="333571" spans="68:68" customFormat="1">
      <c r="BP333571" s="90"/>
    </row>
    <row r="333572" spans="68:68" customFormat="1">
      <c r="BP333572" s="90"/>
    </row>
    <row r="333573" spans="68:68" customFormat="1">
      <c r="BP333573" s="90"/>
    </row>
    <row r="333574" spans="68:68" customFormat="1">
      <c r="BP333574" s="90"/>
    </row>
    <row r="333575" spans="68:68" customFormat="1">
      <c r="BP333575" s="90"/>
    </row>
    <row r="333576" spans="68:68" customFormat="1">
      <c r="BP333576" s="90"/>
    </row>
    <row r="333577" spans="68:68" customFormat="1">
      <c r="BP333577" s="90"/>
    </row>
    <row r="333578" spans="68:68" customFormat="1">
      <c r="BP333578" s="90"/>
    </row>
    <row r="333579" spans="68:68" customFormat="1">
      <c r="BP333579" s="90"/>
    </row>
    <row r="333580" spans="68:68" customFormat="1">
      <c r="BP333580" s="90"/>
    </row>
    <row r="333581" spans="68:68" customFormat="1">
      <c r="BP333581" s="90"/>
    </row>
    <row r="333582" spans="68:68" customFormat="1">
      <c r="BP333582" s="90"/>
    </row>
    <row r="333583" spans="68:68" customFormat="1">
      <c r="BP333583" s="90"/>
    </row>
    <row r="333584" spans="68:68" customFormat="1">
      <c r="BP333584" s="90"/>
    </row>
    <row r="333585" spans="68:68" customFormat="1">
      <c r="BP333585" s="90"/>
    </row>
    <row r="333586" spans="68:68" customFormat="1">
      <c r="BP333586" s="90"/>
    </row>
    <row r="333587" spans="68:68" customFormat="1">
      <c r="BP333587" s="90"/>
    </row>
    <row r="333588" spans="68:68" customFormat="1">
      <c r="BP333588" s="90"/>
    </row>
    <row r="333589" spans="68:68" customFormat="1">
      <c r="BP333589" s="90"/>
    </row>
    <row r="333590" spans="68:68" customFormat="1">
      <c r="BP333590" s="90"/>
    </row>
    <row r="333591" spans="68:68" customFormat="1">
      <c r="BP333591" s="90"/>
    </row>
    <row r="333592" spans="68:68" customFormat="1">
      <c r="BP333592" s="90"/>
    </row>
    <row r="333593" spans="68:68" customFormat="1">
      <c r="BP333593" s="90"/>
    </row>
    <row r="333594" spans="68:68" customFormat="1">
      <c r="BP333594" s="90"/>
    </row>
    <row r="333595" spans="68:68" customFormat="1">
      <c r="BP333595" s="90"/>
    </row>
    <row r="333596" spans="68:68" customFormat="1">
      <c r="BP333596" s="90"/>
    </row>
    <row r="333597" spans="68:68" customFormat="1">
      <c r="BP333597" s="90"/>
    </row>
    <row r="333598" spans="68:68" customFormat="1">
      <c r="BP333598" s="90"/>
    </row>
    <row r="333599" spans="68:68" customFormat="1">
      <c r="BP333599" s="90"/>
    </row>
    <row r="333600" spans="68:68" customFormat="1">
      <c r="BP333600" s="90"/>
    </row>
    <row r="333601" spans="68:68" customFormat="1">
      <c r="BP333601" s="90"/>
    </row>
    <row r="333602" spans="68:68" customFormat="1">
      <c r="BP333602" s="90"/>
    </row>
    <row r="333603" spans="68:68" customFormat="1">
      <c r="BP333603" s="90"/>
    </row>
    <row r="333604" spans="68:68" customFormat="1">
      <c r="BP333604" s="90"/>
    </row>
    <row r="333605" spans="68:68" customFormat="1">
      <c r="BP333605" s="90"/>
    </row>
    <row r="333606" spans="68:68" customFormat="1">
      <c r="BP333606" s="90"/>
    </row>
    <row r="333607" spans="68:68" customFormat="1">
      <c r="BP333607" s="90"/>
    </row>
    <row r="333608" spans="68:68" customFormat="1">
      <c r="BP333608" s="90"/>
    </row>
    <row r="333609" spans="68:68" customFormat="1">
      <c r="BP333609" s="90"/>
    </row>
    <row r="333610" spans="68:68" customFormat="1">
      <c r="BP333610" s="90"/>
    </row>
    <row r="333611" spans="68:68" customFormat="1">
      <c r="BP333611" s="90"/>
    </row>
    <row r="333612" spans="68:68" customFormat="1">
      <c r="BP333612" s="90"/>
    </row>
    <row r="333613" spans="68:68" customFormat="1">
      <c r="BP333613" s="90"/>
    </row>
    <row r="333614" spans="68:68" customFormat="1">
      <c r="BP333614" s="90"/>
    </row>
    <row r="333615" spans="68:68" customFormat="1">
      <c r="BP333615" s="90"/>
    </row>
    <row r="333616" spans="68:68" customFormat="1">
      <c r="BP333616" s="90"/>
    </row>
    <row r="333617" spans="68:68" customFormat="1">
      <c r="BP333617" s="90"/>
    </row>
    <row r="333618" spans="68:68" customFormat="1">
      <c r="BP333618" s="90"/>
    </row>
    <row r="333619" spans="68:68" customFormat="1">
      <c r="BP333619" s="90"/>
    </row>
    <row r="333620" spans="68:68" customFormat="1">
      <c r="BP333620" s="90"/>
    </row>
    <row r="333621" spans="68:68" customFormat="1">
      <c r="BP333621" s="90"/>
    </row>
    <row r="333622" spans="68:68" customFormat="1">
      <c r="BP333622" s="90"/>
    </row>
    <row r="333623" spans="68:68" customFormat="1">
      <c r="BP333623" s="90"/>
    </row>
    <row r="333624" spans="68:68" customFormat="1">
      <c r="BP333624" s="90"/>
    </row>
    <row r="333625" spans="68:68" customFormat="1">
      <c r="BP333625" s="90"/>
    </row>
    <row r="333626" spans="68:68" customFormat="1">
      <c r="BP333626" s="90"/>
    </row>
    <row r="333627" spans="68:68" customFormat="1">
      <c r="BP333627" s="90"/>
    </row>
    <row r="333628" spans="68:68" customFormat="1">
      <c r="BP333628" s="90"/>
    </row>
    <row r="333629" spans="68:68" customFormat="1">
      <c r="BP333629" s="90"/>
    </row>
    <row r="333630" spans="68:68" customFormat="1">
      <c r="BP333630" s="90"/>
    </row>
    <row r="333631" spans="68:68" customFormat="1">
      <c r="BP333631" s="90"/>
    </row>
    <row r="333632" spans="68:68" customFormat="1">
      <c r="BP333632" s="90"/>
    </row>
    <row r="333633" spans="68:68" customFormat="1">
      <c r="BP333633" s="90"/>
    </row>
    <row r="333634" spans="68:68" customFormat="1">
      <c r="BP333634" s="90"/>
    </row>
    <row r="333635" spans="68:68" customFormat="1">
      <c r="BP333635" s="90"/>
    </row>
    <row r="333636" spans="68:68" customFormat="1">
      <c r="BP333636" s="90"/>
    </row>
    <row r="333637" spans="68:68" customFormat="1">
      <c r="BP333637" s="90"/>
    </row>
    <row r="333638" spans="68:68" customFormat="1">
      <c r="BP333638" s="90"/>
    </row>
    <row r="333639" spans="68:68" customFormat="1">
      <c r="BP333639" s="90"/>
    </row>
    <row r="333640" spans="68:68" customFormat="1">
      <c r="BP333640" s="90"/>
    </row>
    <row r="333641" spans="68:68" customFormat="1">
      <c r="BP333641" s="90"/>
    </row>
    <row r="333642" spans="68:68" customFormat="1">
      <c r="BP333642" s="90"/>
    </row>
    <row r="333643" spans="68:68" customFormat="1">
      <c r="BP333643" s="90"/>
    </row>
    <row r="333644" spans="68:68" customFormat="1">
      <c r="BP333644" s="90"/>
    </row>
    <row r="333645" spans="68:68" customFormat="1">
      <c r="BP333645" s="90"/>
    </row>
    <row r="333646" spans="68:68" customFormat="1">
      <c r="BP333646" s="90"/>
    </row>
    <row r="333647" spans="68:68" customFormat="1">
      <c r="BP333647" s="90"/>
    </row>
    <row r="333648" spans="68:68" customFormat="1">
      <c r="BP333648" s="90"/>
    </row>
    <row r="333649" spans="68:68" customFormat="1">
      <c r="BP333649" s="90"/>
    </row>
    <row r="333650" spans="68:68" customFormat="1">
      <c r="BP333650" s="90"/>
    </row>
    <row r="333651" spans="68:68" customFormat="1">
      <c r="BP333651" s="90"/>
    </row>
    <row r="333652" spans="68:68" customFormat="1">
      <c r="BP333652" s="90"/>
    </row>
    <row r="333653" spans="68:68" customFormat="1">
      <c r="BP333653" s="90"/>
    </row>
    <row r="333654" spans="68:68" customFormat="1">
      <c r="BP333654" s="90"/>
    </row>
    <row r="333655" spans="68:68" customFormat="1">
      <c r="BP333655" s="90"/>
    </row>
    <row r="333656" spans="68:68" customFormat="1">
      <c r="BP333656" s="90"/>
    </row>
    <row r="333657" spans="68:68" customFormat="1">
      <c r="BP333657" s="90"/>
    </row>
    <row r="333658" spans="68:68" customFormat="1">
      <c r="BP333658" s="90"/>
    </row>
    <row r="333659" spans="68:68" customFormat="1">
      <c r="BP333659" s="90"/>
    </row>
    <row r="333660" spans="68:68" customFormat="1">
      <c r="BP333660" s="90"/>
    </row>
    <row r="333661" spans="68:68" customFormat="1">
      <c r="BP333661" s="90"/>
    </row>
    <row r="333662" spans="68:68" customFormat="1">
      <c r="BP333662" s="90"/>
    </row>
    <row r="333663" spans="68:68" customFormat="1">
      <c r="BP333663" s="90"/>
    </row>
    <row r="333664" spans="68:68" customFormat="1">
      <c r="BP333664" s="90"/>
    </row>
    <row r="333665" spans="68:68" customFormat="1">
      <c r="BP333665" s="90"/>
    </row>
    <row r="333666" spans="68:68" customFormat="1">
      <c r="BP333666" s="90"/>
    </row>
    <row r="333667" spans="68:68" customFormat="1">
      <c r="BP333667" s="90"/>
    </row>
    <row r="333668" spans="68:68" customFormat="1">
      <c r="BP333668" s="90"/>
    </row>
    <row r="333669" spans="68:68" customFormat="1">
      <c r="BP333669" s="90"/>
    </row>
    <row r="333670" spans="68:68" customFormat="1">
      <c r="BP333670" s="90"/>
    </row>
    <row r="333671" spans="68:68" customFormat="1">
      <c r="BP333671" s="90"/>
    </row>
    <row r="333672" spans="68:68" customFormat="1">
      <c r="BP333672" s="90"/>
    </row>
    <row r="333673" spans="68:68" customFormat="1">
      <c r="BP333673" s="90"/>
    </row>
    <row r="333674" spans="68:68" customFormat="1">
      <c r="BP333674" s="90"/>
    </row>
    <row r="333675" spans="68:68" customFormat="1">
      <c r="BP333675" s="90"/>
    </row>
    <row r="333676" spans="68:68" customFormat="1">
      <c r="BP333676" s="90"/>
    </row>
    <row r="333677" spans="68:68" customFormat="1">
      <c r="BP333677" s="90"/>
    </row>
    <row r="333678" spans="68:68" customFormat="1">
      <c r="BP333678" s="90"/>
    </row>
    <row r="333679" spans="68:68" customFormat="1">
      <c r="BP333679" s="90"/>
    </row>
    <row r="333680" spans="68:68" customFormat="1">
      <c r="BP333680" s="90"/>
    </row>
    <row r="333681" spans="68:68" customFormat="1">
      <c r="BP333681" s="90"/>
    </row>
    <row r="333682" spans="68:68" customFormat="1">
      <c r="BP333682" s="90"/>
    </row>
    <row r="333683" spans="68:68" customFormat="1">
      <c r="BP333683" s="90"/>
    </row>
    <row r="333684" spans="68:68" customFormat="1">
      <c r="BP333684" s="90"/>
    </row>
    <row r="333685" spans="68:68" customFormat="1">
      <c r="BP333685" s="90"/>
    </row>
    <row r="333686" spans="68:68" customFormat="1">
      <c r="BP333686" s="90"/>
    </row>
    <row r="333687" spans="68:68" customFormat="1">
      <c r="BP333687" s="90"/>
    </row>
    <row r="333688" spans="68:68" customFormat="1">
      <c r="BP333688" s="90"/>
    </row>
    <row r="333689" spans="68:68" customFormat="1">
      <c r="BP333689" s="90"/>
    </row>
    <row r="333690" spans="68:68" customFormat="1">
      <c r="BP333690" s="90"/>
    </row>
    <row r="333691" spans="68:68" customFormat="1">
      <c r="BP333691" s="90"/>
    </row>
    <row r="333692" spans="68:68" customFormat="1">
      <c r="BP333692" s="90"/>
    </row>
    <row r="333693" spans="68:68" customFormat="1">
      <c r="BP333693" s="90"/>
    </row>
    <row r="333694" spans="68:68" customFormat="1">
      <c r="BP333694" s="90"/>
    </row>
    <row r="333695" spans="68:68" customFormat="1">
      <c r="BP333695" s="90"/>
    </row>
    <row r="333696" spans="68:68" customFormat="1">
      <c r="BP333696" s="90"/>
    </row>
    <row r="333697" spans="68:68" customFormat="1">
      <c r="BP333697" s="90"/>
    </row>
    <row r="333698" spans="68:68" customFormat="1">
      <c r="BP333698" s="90"/>
    </row>
    <row r="333699" spans="68:68" customFormat="1">
      <c r="BP333699" s="90"/>
    </row>
    <row r="333700" spans="68:68" customFormat="1">
      <c r="BP333700" s="90"/>
    </row>
    <row r="333701" spans="68:68" customFormat="1">
      <c r="BP333701" s="90"/>
    </row>
    <row r="333702" spans="68:68" customFormat="1">
      <c r="BP333702" s="90"/>
    </row>
    <row r="333703" spans="68:68" customFormat="1">
      <c r="BP333703" s="90"/>
    </row>
    <row r="333704" spans="68:68" customFormat="1">
      <c r="BP333704" s="90"/>
    </row>
    <row r="333705" spans="68:68" customFormat="1">
      <c r="BP333705" s="90"/>
    </row>
    <row r="333706" spans="68:68" customFormat="1">
      <c r="BP333706" s="90"/>
    </row>
    <row r="333707" spans="68:68" customFormat="1">
      <c r="BP333707" s="90"/>
    </row>
    <row r="333708" spans="68:68" customFormat="1">
      <c r="BP333708" s="90"/>
    </row>
    <row r="333709" spans="68:68" customFormat="1">
      <c r="BP333709" s="90"/>
    </row>
    <row r="333710" spans="68:68" customFormat="1">
      <c r="BP333710" s="90"/>
    </row>
    <row r="333711" spans="68:68" customFormat="1">
      <c r="BP333711" s="90"/>
    </row>
    <row r="333712" spans="68:68" customFormat="1">
      <c r="BP333712" s="90"/>
    </row>
    <row r="333713" spans="68:68" customFormat="1">
      <c r="BP333713" s="90"/>
    </row>
    <row r="333714" spans="68:68" customFormat="1">
      <c r="BP333714" s="90"/>
    </row>
    <row r="333715" spans="68:68" customFormat="1">
      <c r="BP333715" s="90"/>
    </row>
    <row r="333716" spans="68:68" customFormat="1">
      <c r="BP333716" s="90"/>
    </row>
    <row r="333717" spans="68:68" customFormat="1">
      <c r="BP333717" s="90"/>
    </row>
    <row r="333718" spans="68:68" customFormat="1">
      <c r="BP333718" s="90"/>
    </row>
    <row r="333719" spans="68:68" customFormat="1">
      <c r="BP333719" s="90"/>
    </row>
    <row r="333720" spans="68:68" customFormat="1">
      <c r="BP333720" s="90"/>
    </row>
    <row r="333721" spans="68:68" customFormat="1">
      <c r="BP333721" s="90"/>
    </row>
    <row r="333722" spans="68:68" customFormat="1">
      <c r="BP333722" s="90"/>
    </row>
    <row r="333723" spans="68:68" customFormat="1">
      <c r="BP333723" s="90"/>
    </row>
    <row r="333724" spans="68:68" customFormat="1">
      <c r="BP333724" s="90"/>
    </row>
    <row r="333725" spans="68:68" customFormat="1">
      <c r="BP333725" s="90"/>
    </row>
    <row r="333726" spans="68:68" customFormat="1">
      <c r="BP333726" s="90"/>
    </row>
    <row r="333727" spans="68:68" customFormat="1">
      <c r="BP333727" s="90"/>
    </row>
    <row r="333728" spans="68:68" customFormat="1">
      <c r="BP333728" s="90"/>
    </row>
    <row r="333729" spans="68:68" customFormat="1">
      <c r="BP333729" s="90"/>
    </row>
    <row r="333730" spans="68:68" customFormat="1">
      <c r="BP333730" s="90"/>
    </row>
    <row r="333731" spans="68:68" customFormat="1">
      <c r="BP333731" s="90"/>
    </row>
    <row r="333732" spans="68:68" customFormat="1">
      <c r="BP333732" s="90"/>
    </row>
    <row r="333733" spans="68:68" customFormat="1">
      <c r="BP333733" s="90"/>
    </row>
    <row r="333734" spans="68:68" customFormat="1">
      <c r="BP333734" s="90"/>
    </row>
    <row r="333735" spans="68:68" customFormat="1">
      <c r="BP333735" s="90"/>
    </row>
    <row r="333736" spans="68:68" customFormat="1">
      <c r="BP333736" s="90"/>
    </row>
    <row r="333737" spans="68:68" customFormat="1">
      <c r="BP333737" s="90"/>
    </row>
    <row r="333738" spans="68:68" customFormat="1">
      <c r="BP333738" s="90"/>
    </row>
    <row r="333739" spans="68:68" customFormat="1">
      <c r="BP333739" s="90"/>
    </row>
    <row r="333740" spans="68:68" customFormat="1">
      <c r="BP333740" s="90"/>
    </row>
    <row r="333741" spans="68:68" customFormat="1">
      <c r="BP333741" s="90"/>
    </row>
    <row r="333742" spans="68:68" customFormat="1">
      <c r="BP333742" s="90"/>
    </row>
    <row r="333743" spans="68:68" customFormat="1">
      <c r="BP333743" s="90"/>
    </row>
    <row r="333744" spans="68:68" customFormat="1">
      <c r="BP333744" s="90"/>
    </row>
    <row r="333745" spans="68:68" customFormat="1">
      <c r="BP333745" s="90"/>
    </row>
    <row r="333746" spans="68:68" customFormat="1">
      <c r="BP333746" s="90"/>
    </row>
    <row r="333747" spans="68:68" customFormat="1">
      <c r="BP333747" s="90"/>
    </row>
    <row r="333748" spans="68:68" customFormat="1">
      <c r="BP333748" s="90"/>
    </row>
    <row r="333749" spans="68:68" customFormat="1">
      <c r="BP333749" s="90"/>
    </row>
    <row r="333750" spans="68:68" customFormat="1">
      <c r="BP333750" s="90"/>
    </row>
    <row r="333751" spans="68:68" customFormat="1">
      <c r="BP333751" s="90"/>
    </row>
    <row r="333752" spans="68:68" customFormat="1">
      <c r="BP333752" s="90"/>
    </row>
    <row r="333753" spans="68:68" customFormat="1">
      <c r="BP333753" s="90"/>
    </row>
    <row r="333754" spans="68:68" customFormat="1">
      <c r="BP333754" s="90"/>
    </row>
    <row r="333755" spans="68:68" customFormat="1">
      <c r="BP333755" s="90"/>
    </row>
    <row r="333756" spans="68:68" customFormat="1">
      <c r="BP333756" s="90"/>
    </row>
    <row r="333757" spans="68:68" customFormat="1">
      <c r="BP333757" s="90"/>
    </row>
    <row r="333758" spans="68:68" customFormat="1">
      <c r="BP333758" s="90"/>
    </row>
    <row r="333759" spans="68:68" customFormat="1">
      <c r="BP333759" s="90"/>
    </row>
    <row r="333760" spans="68:68" customFormat="1">
      <c r="BP333760" s="90"/>
    </row>
    <row r="333761" spans="68:68" customFormat="1">
      <c r="BP333761" s="90"/>
    </row>
    <row r="333762" spans="68:68" customFormat="1">
      <c r="BP333762" s="90"/>
    </row>
    <row r="333763" spans="68:68" customFormat="1">
      <c r="BP333763" s="90"/>
    </row>
    <row r="333764" spans="68:68" customFormat="1">
      <c r="BP333764" s="90"/>
    </row>
    <row r="333765" spans="68:68" customFormat="1">
      <c r="BP333765" s="90"/>
    </row>
    <row r="333766" spans="68:68" customFormat="1">
      <c r="BP333766" s="90"/>
    </row>
    <row r="333767" spans="68:68" customFormat="1">
      <c r="BP333767" s="90"/>
    </row>
    <row r="333768" spans="68:68" customFormat="1">
      <c r="BP333768" s="90"/>
    </row>
    <row r="333769" spans="68:68" customFormat="1">
      <c r="BP333769" s="90"/>
    </row>
    <row r="333770" spans="68:68" customFormat="1">
      <c r="BP333770" s="90"/>
    </row>
    <row r="333771" spans="68:68" customFormat="1">
      <c r="BP333771" s="90"/>
    </row>
    <row r="333772" spans="68:68" customFormat="1">
      <c r="BP333772" s="90"/>
    </row>
    <row r="333773" spans="68:68" customFormat="1">
      <c r="BP333773" s="90"/>
    </row>
    <row r="333774" spans="68:68" customFormat="1">
      <c r="BP333774" s="90"/>
    </row>
    <row r="333775" spans="68:68" customFormat="1">
      <c r="BP333775" s="90"/>
    </row>
    <row r="333776" spans="68:68" customFormat="1">
      <c r="BP333776" s="90"/>
    </row>
    <row r="333777" spans="68:68" customFormat="1">
      <c r="BP333777" s="90"/>
    </row>
    <row r="333778" spans="68:68" customFormat="1">
      <c r="BP333778" s="90"/>
    </row>
    <row r="333779" spans="68:68" customFormat="1">
      <c r="BP333779" s="90"/>
    </row>
    <row r="333780" spans="68:68" customFormat="1">
      <c r="BP333780" s="90"/>
    </row>
    <row r="333781" spans="68:68" customFormat="1">
      <c r="BP333781" s="90"/>
    </row>
    <row r="333782" spans="68:68" customFormat="1">
      <c r="BP333782" s="90"/>
    </row>
    <row r="333783" spans="68:68" customFormat="1">
      <c r="BP333783" s="90"/>
    </row>
    <row r="333784" spans="68:68" customFormat="1">
      <c r="BP333784" s="90"/>
    </row>
    <row r="333785" spans="68:68" customFormat="1">
      <c r="BP333785" s="90"/>
    </row>
    <row r="333786" spans="68:68" customFormat="1">
      <c r="BP333786" s="90"/>
    </row>
    <row r="333787" spans="68:68" customFormat="1">
      <c r="BP333787" s="90"/>
    </row>
    <row r="333788" spans="68:68" customFormat="1">
      <c r="BP333788" s="90"/>
    </row>
    <row r="333789" spans="68:68" customFormat="1">
      <c r="BP333789" s="90"/>
    </row>
    <row r="333790" spans="68:68" customFormat="1">
      <c r="BP333790" s="90"/>
    </row>
    <row r="333791" spans="68:68" customFormat="1">
      <c r="BP333791" s="90"/>
    </row>
    <row r="333792" spans="68:68" customFormat="1">
      <c r="BP333792" s="90"/>
    </row>
    <row r="333793" spans="68:68" customFormat="1">
      <c r="BP333793" s="90"/>
    </row>
    <row r="333794" spans="68:68" customFormat="1">
      <c r="BP333794" s="90"/>
    </row>
    <row r="333795" spans="68:68" customFormat="1">
      <c r="BP333795" s="90"/>
    </row>
    <row r="333796" spans="68:68" customFormat="1">
      <c r="BP333796" s="90"/>
    </row>
    <row r="333797" spans="68:68" customFormat="1">
      <c r="BP333797" s="90"/>
    </row>
    <row r="333798" spans="68:68" customFormat="1">
      <c r="BP333798" s="90"/>
    </row>
    <row r="333799" spans="68:68" customFormat="1">
      <c r="BP333799" s="90"/>
    </row>
    <row r="333800" spans="68:68" customFormat="1">
      <c r="BP333800" s="90"/>
    </row>
    <row r="333801" spans="68:68" customFormat="1">
      <c r="BP333801" s="90"/>
    </row>
    <row r="333802" spans="68:68" customFormat="1">
      <c r="BP333802" s="90"/>
    </row>
    <row r="333803" spans="68:68" customFormat="1">
      <c r="BP333803" s="90"/>
    </row>
    <row r="333804" spans="68:68" customFormat="1">
      <c r="BP333804" s="90"/>
    </row>
    <row r="333805" spans="68:68" customFormat="1">
      <c r="BP333805" s="90"/>
    </row>
    <row r="333806" spans="68:68" customFormat="1">
      <c r="BP333806" s="90"/>
    </row>
    <row r="333807" spans="68:68" customFormat="1">
      <c r="BP333807" s="90"/>
    </row>
    <row r="333808" spans="68:68" customFormat="1">
      <c r="BP333808" s="90"/>
    </row>
    <row r="333809" spans="68:68" customFormat="1">
      <c r="BP333809" s="90"/>
    </row>
    <row r="333810" spans="68:68" customFormat="1">
      <c r="BP333810" s="90"/>
    </row>
    <row r="333811" spans="68:68" customFormat="1">
      <c r="BP333811" s="90"/>
    </row>
    <row r="333812" spans="68:68" customFormat="1">
      <c r="BP333812" s="90"/>
    </row>
    <row r="333813" spans="68:68" customFormat="1">
      <c r="BP333813" s="90"/>
    </row>
    <row r="333814" spans="68:68" customFormat="1">
      <c r="BP333814" s="90"/>
    </row>
    <row r="333815" spans="68:68" customFormat="1">
      <c r="BP333815" s="90"/>
    </row>
    <row r="333816" spans="68:68" customFormat="1">
      <c r="BP333816" s="90"/>
    </row>
    <row r="333817" spans="68:68" customFormat="1">
      <c r="BP333817" s="90"/>
    </row>
    <row r="333818" spans="68:68" customFormat="1">
      <c r="BP333818" s="90"/>
    </row>
    <row r="333819" spans="68:68" customFormat="1">
      <c r="BP333819" s="90"/>
    </row>
    <row r="333820" spans="68:68" customFormat="1">
      <c r="BP333820" s="90"/>
    </row>
    <row r="333821" spans="68:68" customFormat="1">
      <c r="BP333821" s="90"/>
    </row>
    <row r="333822" spans="68:68" customFormat="1">
      <c r="BP333822" s="90"/>
    </row>
    <row r="333823" spans="68:68" customFormat="1">
      <c r="BP333823" s="90"/>
    </row>
    <row r="333824" spans="68:68" customFormat="1">
      <c r="BP333824" s="90"/>
    </row>
    <row r="333825" spans="68:68" customFormat="1">
      <c r="BP333825" s="90"/>
    </row>
    <row r="333826" spans="68:68" customFormat="1">
      <c r="BP333826" s="90"/>
    </row>
    <row r="333827" spans="68:68" customFormat="1">
      <c r="BP333827" s="90"/>
    </row>
    <row r="333828" spans="68:68" customFormat="1">
      <c r="BP333828" s="90"/>
    </row>
    <row r="333829" spans="68:68" customFormat="1">
      <c r="BP333829" s="90"/>
    </row>
    <row r="333830" spans="68:68" customFormat="1">
      <c r="BP333830" s="90"/>
    </row>
    <row r="333831" spans="68:68" customFormat="1">
      <c r="BP333831" s="90"/>
    </row>
    <row r="333832" spans="68:68" customFormat="1">
      <c r="BP333832" s="90"/>
    </row>
    <row r="333833" spans="68:68" customFormat="1">
      <c r="BP333833" s="90"/>
    </row>
    <row r="333834" spans="68:68" customFormat="1">
      <c r="BP333834" s="90"/>
    </row>
    <row r="333835" spans="68:68" customFormat="1">
      <c r="BP333835" s="90"/>
    </row>
    <row r="333836" spans="68:68" customFormat="1">
      <c r="BP333836" s="90"/>
    </row>
    <row r="333837" spans="68:68" customFormat="1">
      <c r="BP333837" s="90"/>
    </row>
    <row r="333838" spans="68:68" customFormat="1">
      <c r="BP333838" s="90"/>
    </row>
    <row r="333839" spans="68:68" customFormat="1">
      <c r="BP333839" s="90"/>
    </row>
    <row r="333840" spans="68:68" customFormat="1">
      <c r="BP333840" s="90"/>
    </row>
    <row r="333841" spans="68:68" customFormat="1">
      <c r="BP333841" s="90"/>
    </row>
    <row r="333842" spans="68:68" customFormat="1">
      <c r="BP333842" s="90"/>
    </row>
    <row r="333843" spans="68:68" customFormat="1">
      <c r="BP333843" s="90"/>
    </row>
    <row r="333844" spans="68:68" customFormat="1">
      <c r="BP333844" s="90"/>
    </row>
    <row r="333845" spans="68:68" customFormat="1">
      <c r="BP333845" s="90"/>
    </row>
    <row r="333846" spans="68:68" customFormat="1">
      <c r="BP333846" s="90"/>
    </row>
    <row r="333847" spans="68:68" customFormat="1">
      <c r="BP333847" s="90"/>
    </row>
    <row r="333848" spans="68:68" customFormat="1">
      <c r="BP333848" s="90"/>
    </row>
    <row r="333849" spans="68:68" customFormat="1">
      <c r="BP333849" s="90"/>
    </row>
    <row r="333850" spans="68:68" customFormat="1">
      <c r="BP333850" s="90"/>
    </row>
    <row r="333851" spans="68:68" customFormat="1">
      <c r="BP333851" s="90"/>
    </row>
    <row r="333852" spans="68:68" customFormat="1">
      <c r="BP333852" s="90"/>
    </row>
    <row r="333853" spans="68:68" customFormat="1">
      <c r="BP333853" s="90"/>
    </row>
    <row r="333854" spans="68:68" customFormat="1">
      <c r="BP333854" s="90"/>
    </row>
    <row r="333855" spans="68:68" customFormat="1">
      <c r="BP333855" s="90"/>
    </row>
    <row r="333856" spans="68:68" customFormat="1">
      <c r="BP333856" s="90"/>
    </row>
    <row r="333857" spans="68:68" customFormat="1">
      <c r="BP333857" s="90"/>
    </row>
    <row r="333858" spans="68:68" customFormat="1">
      <c r="BP333858" s="90"/>
    </row>
    <row r="333859" spans="68:68" customFormat="1">
      <c r="BP333859" s="90"/>
    </row>
    <row r="333860" spans="68:68" customFormat="1">
      <c r="BP333860" s="90"/>
    </row>
    <row r="333861" spans="68:68" customFormat="1">
      <c r="BP333861" s="90"/>
    </row>
    <row r="333862" spans="68:68" customFormat="1">
      <c r="BP333862" s="90"/>
    </row>
    <row r="333863" spans="68:68" customFormat="1">
      <c r="BP333863" s="90"/>
    </row>
    <row r="333864" spans="68:68" customFormat="1">
      <c r="BP333864" s="90"/>
    </row>
    <row r="333865" spans="68:68" customFormat="1">
      <c r="BP333865" s="90"/>
    </row>
    <row r="333866" spans="68:68" customFormat="1">
      <c r="BP333866" s="90"/>
    </row>
    <row r="333867" spans="68:68" customFormat="1">
      <c r="BP333867" s="90"/>
    </row>
    <row r="333868" spans="68:68" customFormat="1">
      <c r="BP333868" s="90"/>
    </row>
    <row r="333869" spans="68:68" customFormat="1">
      <c r="BP333869" s="90"/>
    </row>
    <row r="333870" spans="68:68" customFormat="1">
      <c r="BP333870" s="90"/>
    </row>
    <row r="333871" spans="68:68" customFormat="1">
      <c r="BP333871" s="90"/>
    </row>
    <row r="333872" spans="68:68" customFormat="1">
      <c r="BP333872" s="90"/>
    </row>
    <row r="333873" spans="68:68" customFormat="1">
      <c r="BP333873" s="90"/>
    </row>
    <row r="333874" spans="68:68" customFormat="1">
      <c r="BP333874" s="90"/>
    </row>
    <row r="333875" spans="68:68" customFormat="1">
      <c r="BP333875" s="90"/>
    </row>
    <row r="333876" spans="68:68" customFormat="1">
      <c r="BP333876" s="90"/>
    </row>
    <row r="333877" spans="68:68" customFormat="1">
      <c r="BP333877" s="90"/>
    </row>
    <row r="333878" spans="68:68" customFormat="1">
      <c r="BP333878" s="90"/>
    </row>
    <row r="333879" spans="68:68" customFormat="1">
      <c r="BP333879" s="90"/>
    </row>
    <row r="333880" spans="68:68" customFormat="1">
      <c r="BP333880" s="90"/>
    </row>
    <row r="333881" spans="68:68" customFormat="1">
      <c r="BP333881" s="90"/>
    </row>
    <row r="333882" spans="68:68" customFormat="1">
      <c r="BP333882" s="90"/>
    </row>
    <row r="333883" spans="68:68" customFormat="1">
      <c r="BP333883" s="90"/>
    </row>
    <row r="333884" spans="68:68" customFormat="1">
      <c r="BP333884" s="90"/>
    </row>
    <row r="333885" spans="68:68" customFormat="1">
      <c r="BP333885" s="90"/>
    </row>
    <row r="333886" spans="68:68" customFormat="1">
      <c r="BP333886" s="90"/>
    </row>
    <row r="333887" spans="68:68" customFormat="1">
      <c r="BP333887" s="90"/>
    </row>
    <row r="333888" spans="68:68" customFormat="1">
      <c r="BP333888" s="90"/>
    </row>
    <row r="333889" spans="68:68" customFormat="1">
      <c r="BP333889" s="90"/>
    </row>
    <row r="333890" spans="68:68" customFormat="1">
      <c r="BP333890" s="90"/>
    </row>
    <row r="333891" spans="68:68" customFormat="1">
      <c r="BP333891" s="90"/>
    </row>
    <row r="333892" spans="68:68" customFormat="1">
      <c r="BP333892" s="90"/>
    </row>
    <row r="333893" spans="68:68" customFormat="1">
      <c r="BP333893" s="90"/>
    </row>
    <row r="333894" spans="68:68" customFormat="1">
      <c r="BP333894" s="90"/>
    </row>
    <row r="333895" spans="68:68" customFormat="1">
      <c r="BP333895" s="90"/>
    </row>
    <row r="333896" spans="68:68" customFormat="1">
      <c r="BP333896" s="90"/>
    </row>
    <row r="333897" spans="68:68" customFormat="1">
      <c r="BP333897" s="90"/>
    </row>
    <row r="333898" spans="68:68" customFormat="1">
      <c r="BP333898" s="90"/>
    </row>
    <row r="333899" spans="68:68" customFormat="1">
      <c r="BP333899" s="90"/>
    </row>
    <row r="333900" spans="68:68" customFormat="1">
      <c r="BP333900" s="90"/>
    </row>
    <row r="333901" spans="68:68" customFormat="1">
      <c r="BP333901" s="90"/>
    </row>
    <row r="333902" spans="68:68" customFormat="1">
      <c r="BP333902" s="90"/>
    </row>
    <row r="333903" spans="68:68" customFormat="1">
      <c r="BP333903" s="90"/>
    </row>
    <row r="333904" spans="68:68" customFormat="1">
      <c r="BP333904" s="90"/>
    </row>
    <row r="333905" spans="68:68" customFormat="1">
      <c r="BP333905" s="90"/>
    </row>
    <row r="333906" spans="68:68" customFormat="1">
      <c r="BP333906" s="90"/>
    </row>
    <row r="333907" spans="68:68" customFormat="1">
      <c r="BP333907" s="90"/>
    </row>
    <row r="333908" spans="68:68" customFormat="1">
      <c r="BP333908" s="90"/>
    </row>
    <row r="333909" spans="68:68" customFormat="1">
      <c r="BP333909" s="90"/>
    </row>
    <row r="333910" spans="68:68" customFormat="1">
      <c r="BP333910" s="90"/>
    </row>
    <row r="333911" spans="68:68" customFormat="1">
      <c r="BP333911" s="90"/>
    </row>
    <row r="333912" spans="68:68" customFormat="1">
      <c r="BP333912" s="90"/>
    </row>
    <row r="333913" spans="68:68" customFormat="1">
      <c r="BP333913" s="90"/>
    </row>
    <row r="333914" spans="68:68" customFormat="1">
      <c r="BP333914" s="90"/>
    </row>
    <row r="333915" spans="68:68" customFormat="1">
      <c r="BP333915" s="90"/>
    </row>
    <row r="333916" spans="68:68" customFormat="1">
      <c r="BP333916" s="90"/>
    </row>
    <row r="333917" spans="68:68" customFormat="1">
      <c r="BP333917" s="90"/>
    </row>
    <row r="333918" spans="68:68" customFormat="1">
      <c r="BP333918" s="90"/>
    </row>
    <row r="333919" spans="68:68" customFormat="1">
      <c r="BP333919" s="90"/>
    </row>
    <row r="333920" spans="68:68" customFormat="1">
      <c r="BP333920" s="90"/>
    </row>
    <row r="333921" spans="68:68" customFormat="1">
      <c r="BP333921" s="90"/>
    </row>
    <row r="333922" spans="68:68" customFormat="1">
      <c r="BP333922" s="90"/>
    </row>
    <row r="333923" spans="68:68" customFormat="1">
      <c r="BP333923" s="90"/>
    </row>
    <row r="333924" spans="68:68" customFormat="1">
      <c r="BP333924" s="90"/>
    </row>
    <row r="333925" spans="68:68" customFormat="1">
      <c r="BP333925" s="90"/>
    </row>
    <row r="333926" spans="68:68" customFormat="1">
      <c r="BP333926" s="90"/>
    </row>
    <row r="333927" spans="68:68" customFormat="1">
      <c r="BP333927" s="90"/>
    </row>
    <row r="333928" spans="68:68" customFormat="1">
      <c r="BP333928" s="90"/>
    </row>
    <row r="333929" spans="68:68" customFormat="1">
      <c r="BP333929" s="90"/>
    </row>
    <row r="333930" spans="68:68" customFormat="1">
      <c r="BP333930" s="90"/>
    </row>
    <row r="333931" spans="68:68" customFormat="1">
      <c r="BP333931" s="90"/>
    </row>
    <row r="333932" spans="68:68" customFormat="1">
      <c r="BP333932" s="90"/>
    </row>
    <row r="333933" spans="68:68" customFormat="1">
      <c r="BP333933" s="90"/>
    </row>
    <row r="333934" spans="68:68" customFormat="1">
      <c r="BP333934" s="90"/>
    </row>
    <row r="333935" spans="68:68" customFormat="1">
      <c r="BP333935" s="90"/>
    </row>
    <row r="333936" spans="68:68" customFormat="1">
      <c r="BP333936" s="90"/>
    </row>
    <row r="333937" spans="68:68" customFormat="1">
      <c r="BP333937" s="90"/>
    </row>
    <row r="333938" spans="68:68" customFormat="1">
      <c r="BP333938" s="90"/>
    </row>
    <row r="333939" spans="68:68" customFormat="1">
      <c r="BP333939" s="90"/>
    </row>
    <row r="333940" spans="68:68" customFormat="1">
      <c r="BP333940" s="90"/>
    </row>
    <row r="333941" spans="68:68" customFormat="1">
      <c r="BP333941" s="90"/>
    </row>
    <row r="333942" spans="68:68" customFormat="1">
      <c r="BP333942" s="90"/>
    </row>
    <row r="333943" spans="68:68" customFormat="1">
      <c r="BP333943" s="90"/>
    </row>
    <row r="333944" spans="68:68" customFormat="1">
      <c r="BP333944" s="90"/>
    </row>
    <row r="333945" spans="68:68" customFormat="1">
      <c r="BP333945" s="90"/>
    </row>
    <row r="333946" spans="68:68" customFormat="1">
      <c r="BP333946" s="90"/>
    </row>
    <row r="333947" spans="68:68" customFormat="1">
      <c r="BP333947" s="90"/>
    </row>
    <row r="333948" spans="68:68" customFormat="1">
      <c r="BP333948" s="90"/>
    </row>
    <row r="333949" spans="68:68" customFormat="1">
      <c r="BP333949" s="90"/>
    </row>
    <row r="333950" spans="68:68" customFormat="1">
      <c r="BP333950" s="90"/>
    </row>
    <row r="333951" spans="68:68" customFormat="1">
      <c r="BP333951" s="90"/>
    </row>
    <row r="333952" spans="68:68" customFormat="1">
      <c r="BP333952" s="90"/>
    </row>
    <row r="333953" spans="68:68" customFormat="1">
      <c r="BP333953" s="90"/>
    </row>
    <row r="333954" spans="68:68" customFormat="1">
      <c r="BP333954" s="90"/>
    </row>
    <row r="333955" spans="68:68" customFormat="1">
      <c r="BP333955" s="90"/>
    </row>
    <row r="333956" spans="68:68" customFormat="1">
      <c r="BP333956" s="90"/>
    </row>
    <row r="333957" spans="68:68" customFormat="1">
      <c r="BP333957" s="90"/>
    </row>
    <row r="333958" spans="68:68" customFormat="1">
      <c r="BP333958" s="90"/>
    </row>
    <row r="333959" spans="68:68" customFormat="1">
      <c r="BP333959" s="90"/>
    </row>
    <row r="333960" spans="68:68" customFormat="1">
      <c r="BP333960" s="90"/>
    </row>
    <row r="333961" spans="68:68" customFormat="1">
      <c r="BP333961" s="90"/>
    </row>
    <row r="333962" spans="68:68" customFormat="1">
      <c r="BP333962" s="90"/>
    </row>
    <row r="333963" spans="68:68" customFormat="1">
      <c r="BP333963" s="90"/>
    </row>
    <row r="333964" spans="68:68" customFormat="1">
      <c r="BP333964" s="90"/>
    </row>
    <row r="333965" spans="68:68" customFormat="1">
      <c r="BP333965" s="90"/>
    </row>
    <row r="333966" spans="68:68" customFormat="1">
      <c r="BP333966" s="90"/>
    </row>
    <row r="333967" spans="68:68" customFormat="1">
      <c r="BP333967" s="90"/>
    </row>
    <row r="333968" spans="68:68" customFormat="1">
      <c r="BP333968" s="90"/>
    </row>
    <row r="333969" spans="68:68" customFormat="1">
      <c r="BP333969" s="90"/>
    </row>
    <row r="333970" spans="68:68" customFormat="1">
      <c r="BP333970" s="90"/>
    </row>
    <row r="333971" spans="68:68" customFormat="1">
      <c r="BP333971" s="90"/>
    </row>
    <row r="333972" spans="68:68" customFormat="1">
      <c r="BP333972" s="90"/>
    </row>
    <row r="333973" spans="68:68" customFormat="1">
      <c r="BP333973" s="90"/>
    </row>
    <row r="333974" spans="68:68" customFormat="1">
      <c r="BP333974" s="90"/>
    </row>
    <row r="333975" spans="68:68" customFormat="1">
      <c r="BP333975" s="90"/>
    </row>
    <row r="333976" spans="68:68" customFormat="1">
      <c r="BP333976" s="90"/>
    </row>
    <row r="333977" spans="68:68" customFormat="1">
      <c r="BP333977" s="90"/>
    </row>
    <row r="333978" spans="68:68" customFormat="1">
      <c r="BP333978" s="90"/>
    </row>
    <row r="333979" spans="68:68" customFormat="1">
      <c r="BP333979" s="90"/>
    </row>
    <row r="333980" spans="68:68" customFormat="1">
      <c r="BP333980" s="90"/>
    </row>
    <row r="333981" spans="68:68" customFormat="1">
      <c r="BP333981" s="90"/>
    </row>
    <row r="333982" spans="68:68" customFormat="1">
      <c r="BP333982" s="90"/>
    </row>
    <row r="333983" spans="68:68" customFormat="1">
      <c r="BP333983" s="90"/>
    </row>
    <row r="333984" spans="68:68" customFormat="1">
      <c r="BP333984" s="90"/>
    </row>
    <row r="333985" spans="68:68" customFormat="1">
      <c r="BP333985" s="90"/>
    </row>
    <row r="333986" spans="68:68" customFormat="1">
      <c r="BP333986" s="90"/>
    </row>
    <row r="333987" spans="68:68" customFormat="1">
      <c r="BP333987" s="90"/>
    </row>
    <row r="333988" spans="68:68" customFormat="1">
      <c r="BP333988" s="90"/>
    </row>
    <row r="333989" spans="68:68" customFormat="1">
      <c r="BP333989" s="90"/>
    </row>
    <row r="333990" spans="68:68" customFormat="1">
      <c r="BP333990" s="90"/>
    </row>
    <row r="333991" spans="68:68" customFormat="1">
      <c r="BP333991" s="90"/>
    </row>
    <row r="333992" spans="68:68" customFormat="1">
      <c r="BP333992" s="90"/>
    </row>
    <row r="333993" spans="68:68" customFormat="1">
      <c r="BP333993" s="90"/>
    </row>
    <row r="333994" spans="68:68" customFormat="1">
      <c r="BP333994" s="90"/>
    </row>
    <row r="333995" spans="68:68" customFormat="1">
      <c r="BP333995" s="90"/>
    </row>
    <row r="333996" spans="68:68" customFormat="1">
      <c r="BP333996" s="90"/>
    </row>
    <row r="333997" spans="68:68" customFormat="1">
      <c r="BP333997" s="90"/>
    </row>
    <row r="333998" spans="68:68" customFormat="1">
      <c r="BP333998" s="90"/>
    </row>
    <row r="333999" spans="68:68" customFormat="1">
      <c r="BP333999" s="90"/>
    </row>
    <row r="334000" spans="68:68" customFormat="1">
      <c r="BP334000" s="90"/>
    </row>
    <row r="334001" spans="68:68" customFormat="1">
      <c r="BP334001" s="90"/>
    </row>
    <row r="334002" spans="68:68" customFormat="1">
      <c r="BP334002" s="90"/>
    </row>
    <row r="334003" spans="68:68" customFormat="1">
      <c r="BP334003" s="90"/>
    </row>
    <row r="334004" spans="68:68" customFormat="1">
      <c r="BP334004" s="90"/>
    </row>
    <row r="334005" spans="68:68" customFormat="1">
      <c r="BP334005" s="90"/>
    </row>
    <row r="334006" spans="68:68" customFormat="1">
      <c r="BP334006" s="90"/>
    </row>
    <row r="334007" spans="68:68" customFormat="1">
      <c r="BP334007" s="90"/>
    </row>
    <row r="334008" spans="68:68" customFormat="1">
      <c r="BP334008" s="90"/>
    </row>
    <row r="334009" spans="68:68" customFormat="1">
      <c r="BP334009" s="90"/>
    </row>
    <row r="334010" spans="68:68" customFormat="1">
      <c r="BP334010" s="90"/>
    </row>
    <row r="334011" spans="68:68" customFormat="1">
      <c r="BP334011" s="90"/>
    </row>
    <row r="334012" spans="68:68" customFormat="1">
      <c r="BP334012" s="90"/>
    </row>
    <row r="334013" spans="68:68" customFormat="1">
      <c r="BP334013" s="90"/>
    </row>
    <row r="334014" spans="68:68" customFormat="1">
      <c r="BP334014" s="90"/>
    </row>
    <row r="334015" spans="68:68" customFormat="1">
      <c r="BP334015" s="90"/>
    </row>
    <row r="334016" spans="68:68" customFormat="1">
      <c r="BP334016" s="90"/>
    </row>
    <row r="334017" spans="68:68" customFormat="1">
      <c r="BP334017" s="90"/>
    </row>
    <row r="334018" spans="68:68" customFormat="1">
      <c r="BP334018" s="90"/>
    </row>
    <row r="334019" spans="68:68" customFormat="1">
      <c r="BP334019" s="90"/>
    </row>
    <row r="334020" spans="68:68" customFormat="1">
      <c r="BP334020" s="90"/>
    </row>
    <row r="334021" spans="68:68" customFormat="1">
      <c r="BP334021" s="90"/>
    </row>
    <row r="334022" spans="68:68" customFormat="1">
      <c r="BP334022" s="90"/>
    </row>
    <row r="334023" spans="68:68" customFormat="1">
      <c r="BP334023" s="90"/>
    </row>
    <row r="334024" spans="68:68" customFormat="1">
      <c r="BP334024" s="90"/>
    </row>
    <row r="334025" spans="68:68" customFormat="1">
      <c r="BP334025" s="90"/>
    </row>
    <row r="334026" spans="68:68" customFormat="1">
      <c r="BP334026" s="90"/>
    </row>
    <row r="334027" spans="68:68" customFormat="1">
      <c r="BP334027" s="90"/>
    </row>
    <row r="334028" spans="68:68" customFormat="1">
      <c r="BP334028" s="90"/>
    </row>
    <row r="334029" spans="68:68" customFormat="1">
      <c r="BP334029" s="90"/>
    </row>
    <row r="334030" spans="68:68" customFormat="1">
      <c r="BP334030" s="90"/>
    </row>
    <row r="334031" spans="68:68" customFormat="1">
      <c r="BP334031" s="90"/>
    </row>
    <row r="334032" spans="68:68" customFormat="1">
      <c r="BP334032" s="90"/>
    </row>
    <row r="334033" spans="68:68" customFormat="1">
      <c r="BP334033" s="90"/>
    </row>
    <row r="334034" spans="68:68" customFormat="1">
      <c r="BP334034" s="90"/>
    </row>
    <row r="334035" spans="68:68" customFormat="1">
      <c r="BP334035" s="90"/>
    </row>
    <row r="334036" spans="68:68" customFormat="1">
      <c r="BP334036" s="90"/>
    </row>
    <row r="334037" spans="68:68" customFormat="1">
      <c r="BP334037" s="90"/>
    </row>
    <row r="334038" spans="68:68" customFormat="1">
      <c r="BP334038" s="90"/>
    </row>
    <row r="334039" spans="68:68" customFormat="1">
      <c r="BP334039" s="90"/>
    </row>
    <row r="334040" spans="68:68" customFormat="1">
      <c r="BP334040" s="90"/>
    </row>
    <row r="334041" spans="68:68" customFormat="1">
      <c r="BP334041" s="90"/>
    </row>
    <row r="334042" spans="68:68" customFormat="1">
      <c r="BP334042" s="90"/>
    </row>
    <row r="334043" spans="68:68" customFormat="1">
      <c r="BP334043" s="90"/>
    </row>
    <row r="334044" spans="68:68" customFormat="1">
      <c r="BP334044" s="90"/>
    </row>
    <row r="334045" spans="68:68" customFormat="1">
      <c r="BP334045" s="90"/>
    </row>
    <row r="334046" spans="68:68" customFormat="1">
      <c r="BP334046" s="90"/>
    </row>
    <row r="334047" spans="68:68" customFormat="1">
      <c r="BP334047" s="90"/>
    </row>
    <row r="334048" spans="68:68" customFormat="1">
      <c r="BP334048" s="90"/>
    </row>
    <row r="334049" spans="68:68" customFormat="1">
      <c r="BP334049" s="90"/>
    </row>
    <row r="334050" spans="68:68" customFormat="1">
      <c r="BP334050" s="90"/>
    </row>
    <row r="334051" spans="68:68" customFormat="1">
      <c r="BP334051" s="90"/>
    </row>
    <row r="334052" spans="68:68" customFormat="1">
      <c r="BP334052" s="90"/>
    </row>
    <row r="334053" spans="68:68" customFormat="1">
      <c r="BP334053" s="90"/>
    </row>
    <row r="334054" spans="68:68" customFormat="1">
      <c r="BP334054" s="90"/>
    </row>
    <row r="334055" spans="68:68" customFormat="1">
      <c r="BP334055" s="90"/>
    </row>
    <row r="334056" spans="68:68" customFormat="1">
      <c r="BP334056" s="90"/>
    </row>
    <row r="334057" spans="68:68" customFormat="1">
      <c r="BP334057" s="90"/>
    </row>
    <row r="334058" spans="68:68" customFormat="1">
      <c r="BP334058" s="90"/>
    </row>
    <row r="334059" spans="68:68" customFormat="1">
      <c r="BP334059" s="90"/>
    </row>
    <row r="334060" spans="68:68" customFormat="1">
      <c r="BP334060" s="90"/>
    </row>
    <row r="334061" spans="68:68" customFormat="1">
      <c r="BP334061" s="90"/>
    </row>
    <row r="334062" spans="68:68" customFormat="1">
      <c r="BP334062" s="90"/>
    </row>
    <row r="334063" spans="68:68" customFormat="1">
      <c r="BP334063" s="90"/>
    </row>
    <row r="334064" spans="68:68" customFormat="1">
      <c r="BP334064" s="90"/>
    </row>
    <row r="334065" spans="68:68" customFormat="1">
      <c r="BP334065" s="90"/>
    </row>
    <row r="334066" spans="68:68" customFormat="1">
      <c r="BP334066" s="90"/>
    </row>
    <row r="334067" spans="68:68" customFormat="1">
      <c r="BP334067" s="90"/>
    </row>
    <row r="334068" spans="68:68" customFormat="1">
      <c r="BP334068" s="90"/>
    </row>
    <row r="334069" spans="68:68" customFormat="1">
      <c r="BP334069" s="90"/>
    </row>
    <row r="334070" spans="68:68" customFormat="1">
      <c r="BP334070" s="90"/>
    </row>
    <row r="334071" spans="68:68" customFormat="1">
      <c r="BP334071" s="90"/>
    </row>
    <row r="334072" spans="68:68" customFormat="1">
      <c r="BP334072" s="90"/>
    </row>
    <row r="334073" spans="68:68" customFormat="1">
      <c r="BP334073" s="90"/>
    </row>
    <row r="334074" spans="68:68" customFormat="1">
      <c r="BP334074" s="90"/>
    </row>
    <row r="334075" spans="68:68" customFormat="1">
      <c r="BP334075" s="90"/>
    </row>
    <row r="334076" spans="68:68" customFormat="1">
      <c r="BP334076" s="90"/>
    </row>
    <row r="334077" spans="68:68" customFormat="1">
      <c r="BP334077" s="90"/>
    </row>
    <row r="334078" spans="68:68" customFormat="1">
      <c r="BP334078" s="90"/>
    </row>
    <row r="334079" spans="68:68" customFormat="1">
      <c r="BP334079" s="90"/>
    </row>
    <row r="334080" spans="68:68" customFormat="1">
      <c r="BP334080" s="90"/>
    </row>
    <row r="334081" spans="68:68" customFormat="1">
      <c r="BP334081" s="90"/>
    </row>
    <row r="334082" spans="68:68" customFormat="1">
      <c r="BP334082" s="90"/>
    </row>
    <row r="334083" spans="68:68" customFormat="1">
      <c r="BP334083" s="90"/>
    </row>
    <row r="334084" spans="68:68" customFormat="1">
      <c r="BP334084" s="90"/>
    </row>
    <row r="334085" spans="68:68" customFormat="1">
      <c r="BP334085" s="90"/>
    </row>
    <row r="334086" spans="68:68" customFormat="1">
      <c r="BP334086" s="90"/>
    </row>
    <row r="334087" spans="68:68" customFormat="1">
      <c r="BP334087" s="90"/>
    </row>
    <row r="334088" spans="68:68" customFormat="1">
      <c r="BP334088" s="90"/>
    </row>
    <row r="334089" spans="68:68" customFormat="1">
      <c r="BP334089" s="90"/>
    </row>
    <row r="334090" spans="68:68" customFormat="1">
      <c r="BP334090" s="90"/>
    </row>
    <row r="334091" spans="68:68" customFormat="1">
      <c r="BP334091" s="90"/>
    </row>
    <row r="334092" spans="68:68" customFormat="1">
      <c r="BP334092" s="90"/>
    </row>
    <row r="334093" spans="68:68" customFormat="1">
      <c r="BP334093" s="90"/>
    </row>
    <row r="334094" spans="68:68" customFormat="1">
      <c r="BP334094" s="90"/>
    </row>
    <row r="334095" spans="68:68" customFormat="1">
      <c r="BP334095" s="90"/>
    </row>
    <row r="334096" spans="68:68" customFormat="1">
      <c r="BP334096" s="90"/>
    </row>
    <row r="334097" spans="68:68" customFormat="1">
      <c r="BP334097" s="90"/>
    </row>
    <row r="334098" spans="68:68" customFormat="1">
      <c r="BP334098" s="90"/>
    </row>
    <row r="334099" spans="68:68" customFormat="1">
      <c r="BP334099" s="90"/>
    </row>
    <row r="334100" spans="68:68" customFormat="1">
      <c r="BP334100" s="90"/>
    </row>
    <row r="334101" spans="68:68" customFormat="1">
      <c r="BP334101" s="90"/>
    </row>
    <row r="334102" spans="68:68" customFormat="1">
      <c r="BP334102" s="90"/>
    </row>
    <row r="334103" spans="68:68" customFormat="1">
      <c r="BP334103" s="90"/>
    </row>
    <row r="334104" spans="68:68" customFormat="1">
      <c r="BP334104" s="90"/>
    </row>
    <row r="334105" spans="68:68" customFormat="1">
      <c r="BP334105" s="90"/>
    </row>
    <row r="334106" spans="68:68" customFormat="1">
      <c r="BP334106" s="90"/>
    </row>
    <row r="334107" spans="68:68" customFormat="1">
      <c r="BP334107" s="90"/>
    </row>
    <row r="334108" spans="68:68" customFormat="1">
      <c r="BP334108" s="90"/>
    </row>
    <row r="334109" spans="68:68" customFormat="1">
      <c r="BP334109" s="90"/>
    </row>
    <row r="334110" spans="68:68" customFormat="1">
      <c r="BP334110" s="90"/>
    </row>
    <row r="334111" spans="68:68" customFormat="1">
      <c r="BP334111" s="90"/>
    </row>
    <row r="334112" spans="68:68" customFormat="1">
      <c r="BP334112" s="90"/>
    </row>
    <row r="334113" spans="68:68" customFormat="1">
      <c r="BP334113" s="90"/>
    </row>
    <row r="334114" spans="68:68" customFormat="1">
      <c r="BP334114" s="90"/>
    </row>
    <row r="334115" spans="68:68" customFormat="1">
      <c r="BP334115" s="90"/>
    </row>
    <row r="334116" spans="68:68" customFormat="1">
      <c r="BP334116" s="90"/>
    </row>
    <row r="334117" spans="68:68" customFormat="1">
      <c r="BP334117" s="90"/>
    </row>
    <row r="334118" spans="68:68" customFormat="1">
      <c r="BP334118" s="90"/>
    </row>
    <row r="334119" spans="68:68" customFormat="1">
      <c r="BP334119" s="90"/>
    </row>
    <row r="334120" spans="68:68" customFormat="1">
      <c r="BP334120" s="90"/>
    </row>
    <row r="334121" spans="68:68" customFormat="1">
      <c r="BP334121" s="90"/>
    </row>
    <row r="334122" spans="68:68" customFormat="1">
      <c r="BP334122" s="90"/>
    </row>
    <row r="334123" spans="68:68" customFormat="1">
      <c r="BP334123" s="90"/>
    </row>
    <row r="334124" spans="68:68" customFormat="1">
      <c r="BP334124" s="90"/>
    </row>
    <row r="334125" spans="68:68" customFormat="1">
      <c r="BP334125" s="90"/>
    </row>
    <row r="334126" spans="68:68" customFormat="1">
      <c r="BP334126" s="90"/>
    </row>
    <row r="334127" spans="68:68" customFormat="1">
      <c r="BP334127" s="90"/>
    </row>
    <row r="334128" spans="68:68" customFormat="1">
      <c r="BP334128" s="90"/>
    </row>
    <row r="334129" spans="68:68" customFormat="1">
      <c r="BP334129" s="90"/>
    </row>
    <row r="334130" spans="68:68" customFormat="1">
      <c r="BP334130" s="90"/>
    </row>
    <row r="334131" spans="68:68" customFormat="1">
      <c r="BP334131" s="90"/>
    </row>
    <row r="334132" spans="68:68" customFormat="1">
      <c r="BP334132" s="90"/>
    </row>
    <row r="334133" spans="68:68" customFormat="1">
      <c r="BP334133" s="90"/>
    </row>
    <row r="334134" spans="68:68" customFormat="1">
      <c r="BP334134" s="90"/>
    </row>
    <row r="334135" spans="68:68" customFormat="1">
      <c r="BP334135" s="90"/>
    </row>
    <row r="334136" spans="68:68" customFormat="1">
      <c r="BP334136" s="90"/>
    </row>
    <row r="334137" spans="68:68" customFormat="1">
      <c r="BP334137" s="90"/>
    </row>
    <row r="334138" spans="68:68" customFormat="1">
      <c r="BP334138" s="90"/>
    </row>
    <row r="334139" spans="68:68" customFormat="1">
      <c r="BP334139" s="90"/>
    </row>
    <row r="334140" spans="68:68" customFormat="1">
      <c r="BP334140" s="90"/>
    </row>
    <row r="334141" spans="68:68" customFormat="1">
      <c r="BP334141" s="90"/>
    </row>
    <row r="334142" spans="68:68" customFormat="1">
      <c r="BP334142" s="90"/>
    </row>
    <row r="334143" spans="68:68" customFormat="1">
      <c r="BP334143" s="90"/>
    </row>
    <row r="334144" spans="68:68" customFormat="1">
      <c r="BP334144" s="90"/>
    </row>
    <row r="334145" spans="68:68" customFormat="1">
      <c r="BP334145" s="90"/>
    </row>
    <row r="334146" spans="68:68" customFormat="1">
      <c r="BP334146" s="90"/>
    </row>
    <row r="334147" spans="68:68" customFormat="1">
      <c r="BP334147" s="90"/>
    </row>
    <row r="334148" spans="68:68" customFormat="1">
      <c r="BP334148" s="90"/>
    </row>
    <row r="334149" spans="68:68" customFormat="1">
      <c r="BP334149" s="90"/>
    </row>
    <row r="334150" spans="68:68" customFormat="1">
      <c r="BP334150" s="90"/>
    </row>
    <row r="334151" spans="68:68" customFormat="1">
      <c r="BP334151" s="90"/>
    </row>
    <row r="334152" spans="68:68" customFormat="1">
      <c r="BP334152" s="90"/>
    </row>
    <row r="334153" spans="68:68" customFormat="1">
      <c r="BP334153" s="90"/>
    </row>
    <row r="334154" spans="68:68" customFormat="1">
      <c r="BP334154" s="90"/>
    </row>
    <row r="334155" spans="68:68" customFormat="1">
      <c r="BP334155" s="90"/>
    </row>
    <row r="334156" spans="68:68" customFormat="1">
      <c r="BP334156" s="90"/>
    </row>
    <row r="334157" spans="68:68" customFormat="1">
      <c r="BP334157" s="90"/>
    </row>
    <row r="334158" spans="68:68" customFormat="1">
      <c r="BP334158" s="90"/>
    </row>
    <row r="334159" spans="68:68" customFormat="1">
      <c r="BP334159" s="90"/>
    </row>
    <row r="334160" spans="68:68" customFormat="1">
      <c r="BP334160" s="90"/>
    </row>
    <row r="334161" spans="68:68" customFormat="1">
      <c r="BP334161" s="90"/>
    </row>
    <row r="334162" spans="68:68" customFormat="1">
      <c r="BP334162" s="90"/>
    </row>
    <row r="334163" spans="68:68" customFormat="1">
      <c r="BP334163" s="90"/>
    </row>
    <row r="334164" spans="68:68" customFormat="1">
      <c r="BP334164" s="90"/>
    </row>
    <row r="334165" spans="68:68" customFormat="1">
      <c r="BP334165" s="90"/>
    </row>
    <row r="334166" spans="68:68" customFormat="1">
      <c r="BP334166" s="90"/>
    </row>
    <row r="334167" spans="68:68" customFormat="1">
      <c r="BP334167" s="90"/>
    </row>
    <row r="334168" spans="68:68" customFormat="1">
      <c r="BP334168" s="90"/>
    </row>
    <row r="334169" spans="68:68" customFormat="1">
      <c r="BP334169" s="90"/>
    </row>
    <row r="334170" spans="68:68" customFormat="1">
      <c r="BP334170" s="90"/>
    </row>
    <row r="334171" spans="68:68" customFormat="1">
      <c r="BP334171" s="90"/>
    </row>
    <row r="334172" spans="68:68" customFormat="1">
      <c r="BP334172" s="90"/>
    </row>
    <row r="334173" spans="68:68" customFormat="1">
      <c r="BP334173" s="90"/>
    </row>
    <row r="334174" spans="68:68" customFormat="1">
      <c r="BP334174" s="90"/>
    </row>
    <row r="334175" spans="68:68" customFormat="1">
      <c r="BP334175" s="90"/>
    </row>
    <row r="334176" spans="68:68" customFormat="1">
      <c r="BP334176" s="90"/>
    </row>
    <row r="334177" spans="68:68" customFormat="1">
      <c r="BP334177" s="90"/>
    </row>
    <row r="334178" spans="68:68" customFormat="1">
      <c r="BP334178" s="90"/>
    </row>
    <row r="334179" spans="68:68" customFormat="1">
      <c r="BP334179" s="90"/>
    </row>
    <row r="334180" spans="68:68" customFormat="1">
      <c r="BP334180" s="90"/>
    </row>
    <row r="334181" spans="68:68" customFormat="1">
      <c r="BP334181" s="90"/>
    </row>
    <row r="334182" spans="68:68" customFormat="1">
      <c r="BP334182" s="90"/>
    </row>
    <row r="334183" spans="68:68" customFormat="1">
      <c r="BP334183" s="90"/>
    </row>
    <row r="334184" spans="68:68" customFormat="1">
      <c r="BP334184" s="90"/>
    </row>
    <row r="334185" spans="68:68" customFormat="1">
      <c r="BP334185" s="90"/>
    </row>
    <row r="334186" spans="68:68" customFormat="1">
      <c r="BP334186" s="90"/>
    </row>
    <row r="334187" spans="68:68" customFormat="1">
      <c r="BP334187" s="90"/>
    </row>
    <row r="334188" spans="68:68" customFormat="1">
      <c r="BP334188" s="90"/>
    </row>
    <row r="334189" spans="68:68" customFormat="1">
      <c r="BP334189" s="90"/>
    </row>
    <row r="334190" spans="68:68" customFormat="1">
      <c r="BP334190" s="90"/>
    </row>
    <row r="334191" spans="68:68" customFormat="1">
      <c r="BP334191" s="90"/>
    </row>
    <row r="334192" spans="68:68" customFormat="1">
      <c r="BP334192" s="90"/>
    </row>
    <row r="334193" spans="68:68" customFormat="1">
      <c r="BP334193" s="90"/>
    </row>
    <row r="334194" spans="68:68" customFormat="1">
      <c r="BP334194" s="90"/>
    </row>
    <row r="334195" spans="68:68" customFormat="1">
      <c r="BP334195" s="90"/>
    </row>
    <row r="334196" spans="68:68" customFormat="1">
      <c r="BP334196" s="90"/>
    </row>
    <row r="334197" spans="68:68" customFormat="1">
      <c r="BP334197" s="90"/>
    </row>
    <row r="334198" spans="68:68" customFormat="1">
      <c r="BP334198" s="90"/>
    </row>
    <row r="334199" spans="68:68" customFormat="1">
      <c r="BP334199" s="90"/>
    </row>
    <row r="334200" spans="68:68" customFormat="1">
      <c r="BP334200" s="90"/>
    </row>
    <row r="334201" spans="68:68" customFormat="1">
      <c r="BP334201" s="90"/>
    </row>
    <row r="334202" spans="68:68" customFormat="1">
      <c r="BP334202" s="90"/>
    </row>
    <row r="334203" spans="68:68" customFormat="1">
      <c r="BP334203" s="90"/>
    </row>
    <row r="334204" spans="68:68" customFormat="1">
      <c r="BP334204" s="90"/>
    </row>
    <row r="334205" spans="68:68" customFormat="1">
      <c r="BP334205" s="90"/>
    </row>
    <row r="334206" spans="68:68" customFormat="1">
      <c r="BP334206" s="90"/>
    </row>
    <row r="334207" spans="68:68" customFormat="1">
      <c r="BP334207" s="90"/>
    </row>
    <row r="334208" spans="68:68" customFormat="1">
      <c r="BP334208" s="90"/>
    </row>
    <row r="334209" spans="68:68" customFormat="1">
      <c r="BP334209" s="90"/>
    </row>
    <row r="334210" spans="68:68" customFormat="1">
      <c r="BP334210" s="90"/>
    </row>
    <row r="334211" spans="68:68" customFormat="1">
      <c r="BP334211" s="90"/>
    </row>
    <row r="334212" spans="68:68" customFormat="1">
      <c r="BP334212" s="90"/>
    </row>
    <row r="334213" spans="68:68" customFormat="1">
      <c r="BP334213" s="90"/>
    </row>
    <row r="334214" spans="68:68" customFormat="1">
      <c r="BP334214" s="90"/>
    </row>
    <row r="334215" spans="68:68" customFormat="1">
      <c r="BP334215" s="90"/>
    </row>
    <row r="334216" spans="68:68" customFormat="1">
      <c r="BP334216" s="90"/>
    </row>
    <row r="334217" spans="68:68" customFormat="1">
      <c r="BP334217" s="90"/>
    </row>
    <row r="334218" spans="68:68" customFormat="1">
      <c r="BP334218" s="90"/>
    </row>
    <row r="334219" spans="68:68" customFormat="1">
      <c r="BP334219" s="90"/>
    </row>
    <row r="334220" spans="68:68" customFormat="1">
      <c r="BP334220" s="90"/>
    </row>
    <row r="334221" spans="68:68" customFormat="1">
      <c r="BP334221" s="90"/>
    </row>
    <row r="334222" spans="68:68" customFormat="1">
      <c r="BP334222" s="90"/>
    </row>
    <row r="334223" spans="68:68" customFormat="1">
      <c r="BP334223" s="90"/>
    </row>
    <row r="334224" spans="68:68" customFormat="1">
      <c r="BP334224" s="90"/>
    </row>
    <row r="334225" spans="68:68" customFormat="1">
      <c r="BP334225" s="90"/>
    </row>
    <row r="334226" spans="68:68" customFormat="1">
      <c r="BP334226" s="90"/>
    </row>
    <row r="334227" spans="68:68" customFormat="1">
      <c r="BP334227" s="90"/>
    </row>
    <row r="334228" spans="68:68" customFormat="1">
      <c r="BP334228" s="90"/>
    </row>
    <row r="334229" spans="68:68" customFormat="1">
      <c r="BP334229" s="90"/>
    </row>
    <row r="334230" spans="68:68" customFormat="1">
      <c r="BP334230" s="90"/>
    </row>
    <row r="334231" spans="68:68" customFormat="1">
      <c r="BP334231" s="90"/>
    </row>
    <row r="334232" spans="68:68" customFormat="1">
      <c r="BP334232" s="90"/>
    </row>
    <row r="334233" spans="68:68" customFormat="1">
      <c r="BP334233" s="90"/>
    </row>
    <row r="334234" spans="68:68" customFormat="1">
      <c r="BP334234" s="90"/>
    </row>
    <row r="334235" spans="68:68" customFormat="1">
      <c r="BP334235" s="90"/>
    </row>
    <row r="334236" spans="68:68" customFormat="1">
      <c r="BP334236" s="90"/>
    </row>
    <row r="334237" spans="68:68" customFormat="1">
      <c r="BP334237" s="90"/>
    </row>
    <row r="334238" spans="68:68" customFormat="1">
      <c r="BP334238" s="90"/>
    </row>
    <row r="334239" spans="68:68" customFormat="1">
      <c r="BP334239" s="90"/>
    </row>
    <row r="334240" spans="68:68" customFormat="1">
      <c r="BP334240" s="90"/>
    </row>
    <row r="334241" spans="68:68" customFormat="1">
      <c r="BP334241" s="90"/>
    </row>
    <row r="334242" spans="68:68" customFormat="1">
      <c r="BP334242" s="90"/>
    </row>
    <row r="334243" spans="68:68" customFormat="1">
      <c r="BP334243" s="90"/>
    </row>
    <row r="334244" spans="68:68" customFormat="1">
      <c r="BP334244" s="90"/>
    </row>
    <row r="334245" spans="68:68" customFormat="1">
      <c r="BP334245" s="90"/>
    </row>
    <row r="334246" spans="68:68" customFormat="1">
      <c r="BP334246" s="90"/>
    </row>
    <row r="334247" spans="68:68" customFormat="1">
      <c r="BP334247" s="90"/>
    </row>
    <row r="334248" spans="68:68" customFormat="1">
      <c r="BP334248" s="90"/>
    </row>
    <row r="334249" spans="68:68" customFormat="1">
      <c r="BP334249" s="90"/>
    </row>
    <row r="334250" spans="68:68" customFormat="1">
      <c r="BP334250" s="90"/>
    </row>
    <row r="334251" spans="68:68" customFormat="1">
      <c r="BP334251" s="90"/>
    </row>
    <row r="334252" spans="68:68" customFormat="1">
      <c r="BP334252" s="90"/>
    </row>
    <row r="334253" spans="68:68" customFormat="1">
      <c r="BP334253" s="90"/>
    </row>
    <row r="334254" spans="68:68" customFormat="1">
      <c r="BP334254" s="90"/>
    </row>
    <row r="334255" spans="68:68" customFormat="1">
      <c r="BP334255" s="90"/>
    </row>
    <row r="334256" spans="68:68" customFormat="1">
      <c r="BP334256" s="90"/>
    </row>
    <row r="334257" spans="68:68" customFormat="1">
      <c r="BP334257" s="90"/>
    </row>
    <row r="334258" spans="68:68" customFormat="1">
      <c r="BP334258" s="90"/>
    </row>
    <row r="334259" spans="68:68" customFormat="1">
      <c r="BP334259" s="90"/>
    </row>
    <row r="334260" spans="68:68" customFormat="1">
      <c r="BP334260" s="90"/>
    </row>
    <row r="334261" spans="68:68" customFormat="1">
      <c r="BP334261" s="90"/>
    </row>
    <row r="334262" spans="68:68" customFormat="1">
      <c r="BP334262" s="90"/>
    </row>
    <row r="334263" spans="68:68" customFormat="1">
      <c r="BP334263" s="90"/>
    </row>
    <row r="334264" spans="68:68" customFormat="1">
      <c r="BP334264" s="90"/>
    </row>
    <row r="334265" spans="68:68" customFormat="1">
      <c r="BP334265" s="90"/>
    </row>
    <row r="334266" spans="68:68" customFormat="1">
      <c r="BP334266" s="90"/>
    </row>
    <row r="334267" spans="68:68" customFormat="1">
      <c r="BP334267" s="90"/>
    </row>
    <row r="334268" spans="68:68" customFormat="1">
      <c r="BP334268" s="90"/>
    </row>
    <row r="334269" spans="68:68" customFormat="1">
      <c r="BP334269" s="90"/>
    </row>
    <row r="334270" spans="68:68" customFormat="1">
      <c r="BP334270" s="90"/>
    </row>
    <row r="334271" spans="68:68" customFormat="1">
      <c r="BP334271" s="90"/>
    </row>
    <row r="334272" spans="68:68" customFormat="1">
      <c r="BP334272" s="90"/>
    </row>
    <row r="334273" spans="68:68" customFormat="1">
      <c r="BP334273" s="90"/>
    </row>
    <row r="334274" spans="68:68" customFormat="1">
      <c r="BP334274" s="90"/>
    </row>
    <row r="334275" spans="68:68" customFormat="1">
      <c r="BP334275" s="90"/>
    </row>
    <row r="334276" spans="68:68" customFormat="1">
      <c r="BP334276" s="90"/>
    </row>
    <row r="334277" spans="68:68" customFormat="1">
      <c r="BP334277" s="90"/>
    </row>
    <row r="334278" spans="68:68" customFormat="1">
      <c r="BP334278" s="90"/>
    </row>
    <row r="334279" spans="68:68" customFormat="1">
      <c r="BP334279" s="90"/>
    </row>
    <row r="334280" spans="68:68" customFormat="1">
      <c r="BP334280" s="90"/>
    </row>
    <row r="334281" spans="68:68" customFormat="1">
      <c r="BP334281" s="90"/>
    </row>
    <row r="334282" spans="68:68" customFormat="1">
      <c r="BP334282" s="90"/>
    </row>
    <row r="334283" spans="68:68" customFormat="1">
      <c r="BP334283" s="90"/>
    </row>
    <row r="334284" spans="68:68" customFormat="1">
      <c r="BP334284" s="90"/>
    </row>
    <row r="334285" spans="68:68" customFormat="1">
      <c r="BP334285" s="90"/>
    </row>
    <row r="334286" spans="68:68" customFormat="1">
      <c r="BP334286" s="90"/>
    </row>
    <row r="334287" spans="68:68" customFormat="1">
      <c r="BP334287" s="90"/>
    </row>
    <row r="334288" spans="68:68" customFormat="1">
      <c r="BP334288" s="90"/>
    </row>
    <row r="334289" spans="68:68" customFormat="1">
      <c r="BP334289" s="90"/>
    </row>
    <row r="334290" spans="68:68" customFormat="1">
      <c r="BP334290" s="90"/>
    </row>
    <row r="334291" spans="68:68" customFormat="1">
      <c r="BP334291" s="90"/>
    </row>
    <row r="334292" spans="68:68" customFormat="1">
      <c r="BP334292" s="90"/>
    </row>
    <row r="334293" spans="68:68" customFormat="1">
      <c r="BP334293" s="90"/>
    </row>
    <row r="334294" spans="68:68" customFormat="1">
      <c r="BP334294" s="90"/>
    </row>
    <row r="334295" spans="68:68" customFormat="1">
      <c r="BP334295" s="90"/>
    </row>
    <row r="334296" spans="68:68" customFormat="1">
      <c r="BP334296" s="90"/>
    </row>
    <row r="334297" spans="68:68" customFormat="1">
      <c r="BP334297" s="90"/>
    </row>
    <row r="334298" spans="68:68" customFormat="1">
      <c r="BP334298" s="90"/>
    </row>
    <row r="334299" spans="68:68" customFormat="1">
      <c r="BP334299" s="90"/>
    </row>
    <row r="334300" spans="68:68" customFormat="1">
      <c r="BP334300" s="90"/>
    </row>
    <row r="334301" spans="68:68" customFormat="1">
      <c r="BP334301" s="90"/>
    </row>
    <row r="334302" spans="68:68" customFormat="1">
      <c r="BP334302" s="90"/>
    </row>
    <row r="334303" spans="68:68" customFormat="1">
      <c r="BP334303" s="90"/>
    </row>
    <row r="334304" spans="68:68" customFormat="1">
      <c r="BP334304" s="90"/>
    </row>
    <row r="334305" spans="68:68" customFormat="1">
      <c r="BP334305" s="90"/>
    </row>
    <row r="334306" spans="68:68" customFormat="1">
      <c r="BP334306" s="90"/>
    </row>
    <row r="334307" spans="68:68" customFormat="1">
      <c r="BP334307" s="90"/>
    </row>
    <row r="334308" spans="68:68" customFormat="1">
      <c r="BP334308" s="90"/>
    </row>
    <row r="334309" spans="68:68" customFormat="1">
      <c r="BP334309" s="90"/>
    </row>
    <row r="334310" spans="68:68" customFormat="1">
      <c r="BP334310" s="90"/>
    </row>
    <row r="334311" spans="68:68" customFormat="1">
      <c r="BP334311" s="90"/>
    </row>
    <row r="334312" spans="68:68" customFormat="1">
      <c r="BP334312" s="90"/>
    </row>
    <row r="334313" spans="68:68" customFormat="1">
      <c r="BP334313" s="90"/>
    </row>
    <row r="334314" spans="68:68" customFormat="1">
      <c r="BP334314" s="90"/>
    </row>
    <row r="334315" spans="68:68" customFormat="1">
      <c r="BP334315" s="90"/>
    </row>
    <row r="334316" spans="68:68" customFormat="1">
      <c r="BP334316" s="90"/>
    </row>
    <row r="334317" spans="68:68" customFormat="1">
      <c r="BP334317" s="90"/>
    </row>
    <row r="334318" spans="68:68" customFormat="1">
      <c r="BP334318" s="90"/>
    </row>
    <row r="334319" spans="68:68" customFormat="1">
      <c r="BP334319" s="90"/>
    </row>
    <row r="334320" spans="68:68" customFormat="1">
      <c r="BP334320" s="90"/>
    </row>
    <row r="334321" spans="68:68" customFormat="1">
      <c r="BP334321" s="90"/>
    </row>
    <row r="334322" spans="68:68" customFormat="1">
      <c r="BP334322" s="90"/>
    </row>
    <row r="334323" spans="68:68" customFormat="1">
      <c r="BP334323" s="90"/>
    </row>
    <row r="334324" spans="68:68" customFormat="1">
      <c r="BP334324" s="90"/>
    </row>
    <row r="334325" spans="68:68" customFormat="1">
      <c r="BP334325" s="90"/>
    </row>
    <row r="334326" spans="68:68" customFormat="1">
      <c r="BP334326" s="90"/>
    </row>
    <row r="334327" spans="68:68" customFormat="1">
      <c r="BP334327" s="90"/>
    </row>
    <row r="334328" spans="68:68" customFormat="1">
      <c r="BP334328" s="90"/>
    </row>
    <row r="334329" spans="68:68" customFormat="1">
      <c r="BP334329" s="90"/>
    </row>
    <row r="334330" spans="68:68" customFormat="1">
      <c r="BP334330" s="90"/>
    </row>
    <row r="334331" spans="68:68" customFormat="1">
      <c r="BP334331" s="90"/>
    </row>
    <row r="334332" spans="68:68" customFormat="1">
      <c r="BP334332" s="90"/>
    </row>
    <row r="334333" spans="68:68" customFormat="1">
      <c r="BP334333" s="90"/>
    </row>
    <row r="334334" spans="68:68" customFormat="1">
      <c r="BP334334" s="90"/>
    </row>
    <row r="334335" spans="68:68" customFormat="1">
      <c r="BP334335" s="90"/>
    </row>
    <row r="334336" spans="68:68" customFormat="1">
      <c r="BP334336" s="90"/>
    </row>
    <row r="334337" spans="68:68" customFormat="1">
      <c r="BP334337" s="90"/>
    </row>
    <row r="334338" spans="68:68" customFormat="1">
      <c r="BP334338" s="90"/>
    </row>
    <row r="334339" spans="68:68" customFormat="1">
      <c r="BP334339" s="90"/>
    </row>
    <row r="334340" spans="68:68" customFormat="1">
      <c r="BP334340" s="90"/>
    </row>
    <row r="334341" spans="68:68" customFormat="1">
      <c r="BP334341" s="90"/>
    </row>
    <row r="334342" spans="68:68" customFormat="1">
      <c r="BP334342" s="90"/>
    </row>
    <row r="334343" spans="68:68" customFormat="1">
      <c r="BP334343" s="90"/>
    </row>
    <row r="334344" spans="68:68" customFormat="1">
      <c r="BP334344" s="90"/>
    </row>
    <row r="334345" spans="68:68" customFormat="1">
      <c r="BP334345" s="90"/>
    </row>
    <row r="334346" spans="68:68" customFormat="1">
      <c r="BP334346" s="90"/>
    </row>
    <row r="334347" spans="68:68" customFormat="1">
      <c r="BP334347" s="90"/>
    </row>
    <row r="334348" spans="68:68" customFormat="1">
      <c r="BP334348" s="90"/>
    </row>
    <row r="334349" spans="68:68" customFormat="1">
      <c r="BP334349" s="90"/>
    </row>
    <row r="334350" spans="68:68" customFormat="1">
      <c r="BP334350" s="90"/>
    </row>
    <row r="334351" spans="68:68" customFormat="1">
      <c r="BP334351" s="90"/>
    </row>
    <row r="334352" spans="68:68" customFormat="1">
      <c r="BP334352" s="90"/>
    </row>
    <row r="334353" spans="68:68" customFormat="1">
      <c r="BP334353" s="90"/>
    </row>
    <row r="334354" spans="68:68" customFormat="1">
      <c r="BP334354" s="90"/>
    </row>
    <row r="334355" spans="68:68" customFormat="1">
      <c r="BP334355" s="90"/>
    </row>
    <row r="334356" spans="68:68" customFormat="1">
      <c r="BP334356" s="90"/>
    </row>
    <row r="334357" spans="68:68" customFormat="1">
      <c r="BP334357" s="90"/>
    </row>
    <row r="334358" spans="68:68" customFormat="1">
      <c r="BP334358" s="90"/>
    </row>
    <row r="334359" spans="68:68" customFormat="1">
      <c r="BP334359" s="90"/>
    </row>
    <row r="334360" spans="68:68" customFormat="1">
      <c r="BP334360" s="90"/>
    </row>
    <row r="334361" spans="68:68" customFormat="1">
      <c r="BP334361" s="90"/>
    </row>
    <row r="334362" spans="68:68" customFormat="1">
      <c r="BP334362" s="90"/>
    </row>
    <row r="334363" spans="68:68" customFormat="1">
      <c r="BP334363" s="90"/>
    </row>
    <row r="334364" spans="68:68" customFormat="1">
      <c r="BP334364" s="90"/>
    </row>
    <row r="334365" spans="68:68" customFormat="1">
      <c r="BP334365" s="90"/>
    </row>
    <row r="334366" spans="68:68" customFormat="1">
      <c r="BP334366" s="90"/>
    </row>
    <row r="334367" spans="68:68" customFormat="1">
      <c r="BP334367" s="90"/>
    </row>
    <row r="334368" spans="68:68" customFormat="1">
      <c r="BP334368" s="90"/>
    </row>
    <row r="334369" spans="68:68" customFormat="1">
      <c r="BP334369" s="90"/>
    </row>
    <row r="334370" spans="68:68" customFormat="1">
      <c r="BP334370" s="90"/>
    </row>
    <row r="334371" spans="68:68" customFormat="1">
      <c r="BP334371" s="90"/>
    </row>
    <row r="334372" spans="68:68" customFormat="1">
      <c r="BP334372" s="90"/>
    </row>
    <row r="334373" spans="68:68" customFormat="1">
      <c r="BP334373" s="90"/>
    </row>
    <row r="334374" spans="68:68" customFormat="1">
      <c r="BP334374" s="90"/>
    </row>
    <row r="334375" spans="68:68" customFormat="1">
      <c r="BP334375" s="90"/>
    </row>
    <row r="334376" spans="68:68" customFormat="1">
      <c r="BP334376" s="90"/>
    </row>
    <row r="334377" spans="68:68" customFormat="1">
      <c r="BP334377" s="90"/>
    </row>
    <row r="334378" spans="68:68" customFormat="1">
      <c r="BP334378" s="90"/>
    </row>
    <row r="334379" spans="68:68" customFormat="1">
      <c r="BP334379" s="90"/>
    </row>
    <row r="334380" spans="68:68" customFormat="1">
      <c r="BP334380" s="90"/>
    </row>
    <row r="334381" spans="68:68" customFormat="1">
      <c r="BP334381" s="90"/>
    </row>
    <row r="334382" spans="68:68" customFormat="1">
      <c r="BP334382" s="90"/>
    </row>
    <row r="334383" spans="68:68" customFormat="1">
      <c r="BP334383" s="90"/>
    </row>
    <row r="334384" spans="68:68" customFormat="1">
      <c r="BP334384" s="90"/>
    </row>
    <row r="334385" spans="68:68" customFormat="1">
      <c r="BP334385" s="90"/>
    </row>
    <row r="334386" spans="68:68" customFormat="1">
      <c r="BP334386" s="90"/>
    </row>
    <row r="334387" spans="68:68" customFormat="1">
      <c r="BP334387" s="90"/>
    </row>
    <row r="334388" spans="68:68" customFormat="1">
      <c r="BP334388" s="90"/>
    </row>
    <row r="334389" spans="68:68" customFormat="1">
      <c r="BP334389" s="90"/>
    </row>
    <row r="334390" spans="68:68" customFormat="1">
      <c r="BP334390" s="90"/>
    </row>
    <row r="334391" spans="68:68" customFormat="1">
      <c r="BP334391" s="90"/>
    </row>
    <row r="334392" spans="68:68" customFormat="1">
      <c r="BP334392" s="90"/>
    </row>
    <row r="334393" spans="68:68" customFormat="1">
      <c r="BP334393" s="90"/>
    </row>
    <row r="334394" spans="68:68" customFormat="1">
      <c r="BP334394" s="90"/>
    </row>
    <row r="334395" spans="68:68" customFormat="1">
      <c r="BP334395" s="90"/>
    </row>
    <row r="334396" spans="68:68" customFormat="1">
      <c r="BP334396" s="90"/>
    </row>
    <row r="334397" spans="68:68" customFormat="1">
      <c r="BP334397" s="90"/>
    </row>
    <row r="334398" spans="68:68" customFormat="1">
      <c r="BP334398" s="90"/>
    </row>
    <row r="334399" spans="68:68" customFormat="1">
      <c r="BP334399" s="90"/>
    </row>
    <row r="334400" spans="68:68" customFormat="1">
      <c r="BP334400" s="90"/>
    </row>
    <row r="334401" spans="68:68" customFormat="1">
      <c r="BP334401" s="90"/>
    </row>
    <row r="334402" spans="68:68" customFormat="1">
      <c r="BP334402" s="90"/>
    </row>
    <row r="334403" spans="68:68" customFormat="1">
      <c r="BP334403" s="90"/>
    </row>
    <row r="334404" spans="68:68" customFormat="1">
      <c r="BP334404" s="90"/>
    </row>
    <row r="334405" spans="68:68" customFormat="1">
      <c r="BP334405" s="90"/>
    </row>
    <row r="334406" spans="68:68" customFormat="1">
      <c r="BP334406" s="90"/>
    </row>
    <row r="334407" spans="68:68" customFormat="1">
      <c r="BP334407" s="90"/>
    </row>
    <row r="334408" spans="68:68" customFormat="1">
      <c r="BP334408" s="90"/>
    </row>
    <row r="334409" spans="68:68" customFormat="1">
      <c r="BP334409" s="90"/>
    </row>
    <row r="334410" spans="68:68" customFormat="1">
      <c r="BP334410" s="90"/>
    </row>
    <row r="334411" spans="68:68" customFormat="1">
      <c r="BP334411" s="90"/>
    </row>
    <row r="334412" spans="68:68" customFormat="1">
      <c r="BP334412" s="90"/>
    </row>
    <row r="334413" spans="68:68" customFormat="1">
      <c r="BP334413" s="90"/>
    </row>
    <row r="334414" spans="68:68" customFormat="1">
      <c r="BP334414" s="90"/>
    </row>
    <row r="334415" spans="68:68" customFormat="1">
      <c r="BP334415" s="90"/>
    </row>
    <row r="334416" spans="68:68" customFormat="1">
      <c r="BP334416" s="90"/>
    </row>
    <row r="334417" spans="68:68" customFormat="1">
      <c r="BP334417" s="90"/>
    </row>
    <row r="334418" spans="68:68" customFormat="1">
      <c r="BP334418" s="90"/>
    </row>
    <row r="334419" spans="68:68" customFormat="1">
      <c r="BP334419" s="90"/>
    </row>
    <row r="334420" spans="68:68" customFormat="1">
      <c r="BP334420" s="90"/>
    </row>
    <row r="334421" spans="68:68" customFormat="1">
      <c r="BP334421" s="90"/>
    </row>
    <row r="334422" spans="68:68" customFormat="1">
      <c r="BP334422" s="90"/>
    </row>
    <row r="334423" spans="68:68" customFormat="1">
      <c r="BP334423" s="90"/>
    </row>
    <row r="334424" spans="68:68" customFormat="1">
      <c r="BP334424" s="90"/>
    </row>
    <row r="334425" spans="68:68" customFormat="1">
      <c r="BP334425" s="90"/>
    </row>
    <row r="334426" spans="68:68" customFormat="1">
      <c r="BP334426" s="90"/>
    </row>
    <row r="334427" spans="68:68" customFormat="1">
      <c r="BP334427" s="90"/>
    </row>
    <row r="334428" spans="68:68" customFormat="1">
      <c r="BP334428" s="90"/>
    </row>
    <row r="334429" spans="68:68" customFormat="1">
      <c r="BP334429" s="90"/>
    </row>
    <row r="334430" spans="68:68" customFormat="1">
      <c r="BP334430" s="90"/>
    </row>
    <row r="334431" spans="68:68" customFormat="1">
      <c r="BP334431" s="90"/>
    </row>
    <row r="334432" spans="68:68" customFormat="1">
      <c r="BP334432" s="90"/>
    </row>
    <row r="334433" spans="68:68" customFormat="1">
      <c r="BP334433" s="90"/>
    </row>
    <row r="334434" spans="68:68" customFormat="1">
      <c r="BP334434" s="90"/>
    </row>
    <row r="334435" spans="68:68" customFormat="1">
      <c r="BP334435" s="90"/>
    </row>
    <row r="334436" spans="68:68" customFormat="1">
      <c r="BP334436" s="90"/>
    </row>
    <row r="334437" spans="68:68" customFormat="1">
      <c r="BP334437" s="90"/>
    </row>
    <row r="334438" spans="68:68" customFormat="1">
      <c r="BP334438" s="90"/>
    </row>
    <row r="334439" spans="68:68" customFormat="1">
      <c r="BP334439" s="90"/>
    </row>
    <row r="334440" spans="68:68" customFormat="1">
      <c r="BP334440" s="90"/>
    </row>
    <row r="334441" spans="68:68" customFormat="1">
      <c r="BP334441" s="90"/>
    </row>
    <row r="334442" spans="68:68" customFormat="1">
      <c r="BP334442" s="90"/>
    </row>
    <row r="334443" spans="68:68" customFormat="1">
      <c r="BP334443" s="90"/>
    </row>
    <row r="334444" spans="68:68" customFormat="1">
      <c r="BP334444" s="90"/>
    </row>
    <row r="334445" spans="68:68" customFormat="1">
      <c r="BP334445" s="90"/>
    </row>
    <row r="334446" spans="68:68" customFormat="1">
      <c r="BP334446" s="90"/>
    </row>
    <row r="334447" spans="68:68" customFormat="1">
      <c r="BP334447" s="90"/>
    </row>
    <row r="334448" spans="68:68" customFormat="1">
      <c r="BP334448" s="90"/>
    </row>
    <row r="334449" spans="68:68" customFormat="1">
      <c r="BP334449" s="90"/>
    </row>
    <row r="334450" spans="68:68" customFormat="1">
      <c r="BP334450" s="90"/>
    </row>
    <row r="334451" spans="68:68" customFormat="1">
      <c r="BP334451" s="90"/>
    </row>
    <row r="334452" spans="68:68" customFormat="1">
      <c r="BP334452" s="90"/>
    </row>
    <row r="334453" spans="68:68" customFormat="1">
      <c r="BP334453" s="90"/>
    </row>
    <row r="334454" spans="68:68" customFormat="1">
      <c r="BP334454" s="90"/>
    </row>
    <row r="334455" spans="68:68" customFormat="1">
      <c r="BP334455" s="90"/>
    </row>
    <row r="334456" spans="68:68" customFormat="1">
      <c r="BP334456" s="90"/>
    </row>
    <row r="334457" spans="68:68" customFormat="1">
      <c r="BP334457" s="90"/>
    </row>
    <row r="334458" spans="68:68" customFormat="1">
      <c r="BP334458" s="90"/>
    </row>
    <row r="334459" spans="68:68" customFormat="1">
      <c r="BP334459" s="90"/>
    </row>
    <row r="334460" spans="68:68" customFormat="1">
      <c r="BP334460" s="90"/>
    </row>
    <row r="334461" spans="68:68" customFormat="1">
      <c r="BP334461" s="90"/>
    </row>
    <row r="334462" spans="68:68" customFormat="1">
      <c r="BP334462" s="90"/>
    </row>
    <row r="334463" spans="68:68" customFormat="1">
      <c r="BP334463" s="90"/>
    </row>
    <row r="334464" spans="68:68" customFormat="1">
      <c r="BP334464" s="90"/>
    </row>
    <row r="334465" spans="68:68" customFormat="1">
      <c r="BP334465" s="90"/>
    </row>
    <row r="334466" spans="68:68" customFormat="1">
      <c r="BP334466" s="90"/>
    </row>
    <row r="334467" spans="68:68" customFormat="1">
      <c r="BP334467" s="90"/>
    </row>
    <row r="334468" spans="68:68" customFormat="1">
      <c r="BP334468" s="90"/>
    </row>
    <row r="334469" spans="68:68" customFormat="1">
      <c r="BP334469" s="90"/>
    </row>
    <row r="334470" spans="68:68" customFormat="1">
      <c r="BP334470" s="90"/>
    </row>
    <row r="334471" spans="68:68" customFormat="1">
      <c r="BP334471" s="90"/>
    </row>
    <row r="334472" spans="68:68" customFormat="1">
      <c r="BP334472" s="90"/>
    </row>
    <row r="334473" spans="68:68" customFormat="1">
      <c r="BP334473" s="90"/>
    </row>
    <row r="334474" spans="68:68" customFormat="1">
      <c r="BP334474" s="90"/>
    </row>
    <row r="334475" spans="68:68" customFormat="1">
      <c r="BP334475" s="90"/>
    </row>
    <row r="334476" spans="68:68" customFormat="1">
      <c r="BP334476" s="90"/>
    </row>
    <row r="334477" spans="68:68" customFormat="1">
      <c r="BP334477" s="90"/>
    </row>
    <row r="334478" spans="68:68" customFormat="1">
      <c r="BP334478" s="90"/>
    </row>
    <row r="334479" spans="68:68" customFormat="1">
      <c r="BP334479" s="90"/>
    </row>
    <row r="334480" spans="68:68" customFormat="1">
      <c r="BP334480" s="90"/>
    </row>
    <row r="334481" spans="68:68" customFormat="1">
      <c r="BP334481" s="90"/>
    </row>
    <row r="334482" spans="68:68" customFormat="1">
      <c r="BP334482" s="90"/>
    </row>
    <row r="334483" spans="68:68" customFormat="1">
      <c r="BP334483" s="90"/>
    </row>
    <row r="334484" spans="68:68" customFormat="1">
      <c r="BP334484" s="90"/>
    </row>
    <row r="334485" spans="68:68" customFormat="1">
      <c r="BP334485" s="90"/>
    </row>
    <row r="334486" spans="68:68" customFormat="1">
      <c r="BP334486" s="90"/>
    </row>
    <row r="334487" spans="68:68" customFormat="1">
      <c r="BP334487" s="90"/>
    </row>
    <row r="334488" spans="68:68" customFormat="1">
      <c r="BP334488" s="90"/>
    </row>
    <row r="334489" spans="68:68" customFormat="1">
      <c r="BP334489" s="90"/>
    </row>
    <row r="334490" spans="68:68" customFormat="1">
      <c r="BP334490" s="90"/>
    </row>
    <row r="334491" spans="68:68" customFormat="1">
      <c r="BP334491" s="90"/>
    </row>
    <row r="334492" spans="68:68" customFormat="1">
      <c r="BP334492" s="90"/>
    </row>
    <row r="334493" spans="68:68" customFormat="1">
      <c r="BP334493" s="90"/>
    </row>
    <row r="334494" spans="68:68" customFormat="1">
      <c r="BP334494" s="90"/>
    </row>
    <row r="334495" spans="68:68" customFormat="1">
      <c r="BP334495" s="90"/>
    </row>
    <row r="334496" spans="68:68" customFormat="1">
      <c r="BP334496" s="90"/>
    </row>
    <row r="334497" spans="68:68" customFormat="1">
      <c r="BP334497" s="90"/>
    </row>
    <row r="334498" spans="68:68" customFormat="1">
      <c r="BP334498" s="90"/>
    </row>
    <row r="334499" spans="68:68" customFormat="1">
      <c r="BP334499" s="90"/>
    </row>
    <row r="334500" spans="68:68" customFormat="1">
      <c r="BP334500" s="90"/>
    </row>
    <row r="334501" spans="68:68" customFormat="1">
      <c r="BP334501" s="90"/>
    </row>
    <row r="334502" spans="68:68" customFormat="1">
      <c r="BP334502" s="90"/>
    </row>
    <row r="334503" spans="68:68" customFormat="1">
      <c r="BP334503" s="90"/>
    </row>
    <row r="334504" spans="68:68" customFormat="1">
      <c r="BP334504" s="90"/>
    </row>
    <row r="334505" spans="68:68" customFormat="1">
      <c r="BP334505" s="90"/>
    </row>
    <row r="334506" spans="68:68" customFormat="1">
      <c r="BP334506" s="90"/>
    </row>
    <row r="334507" spans="68:68" customFormat="1">
      <c r="BP334507" s="90"/>
    </row>
    <row r="334508" spans="68:68" customFormat="1">
      <c r="BP334508" s="90"/>
    </row>
    <row r="334509" spans="68:68" customFormat="1">
      <c r="BP334509" s="90"/>
    </row>
    <row r="334510" spans="68:68" customFormat="1">
      <c r="BP334510" s="90"/>
    </row>
    <row r="334511" spans="68:68" customFormat="1">
      <c r="BP334511" s="90"/>
    </row>
    <row r="334512" spans="68:68" customFormat="1">
      <c r="BP334512" s="90"/>
    </row>
    <row r="334513" spans="68:68" customFormat="1">
      <c r="BP334513" s="90"/>
    </row>
    <row r="334514" spans="68:68" customFormat="1">
      <c r="BP334514" s="90"/>
    </row>
    <row r="334515" spans="68:68" customFormat="1">
      <c r="BP334515" s="90"/>
    </row>
    <row r="334516" spans="68:68" customFormat="1">
      <c r="BP334516" s="90"/>
    </row>
    <row r="334517" spans="68:68" customFormat="1">
      <c r="BP334517" s="90"/>
    </row>
    <row r="334518" spans="68:68" customFormat="1">
      <c r="BP334518" s="90"/>
    </row>
    <row r="334519" spans="68:68" customFormat="1">
      <c r="BP334519" s="90"/>
    </row>
    <row r="334520" spans="68:68" customFormat="1">
      <c r="BP334520" s="90"/>
    </row>
    <row r="334521" spans="68:68" customFormat="1">
      <c r="BP334521" s="90"/>
    </row>
    <row r="334522" spans="68:68" customFormat="1">
      <c r="BP334522" s="90"/>
    </row>
    <row r="334523" spans="68:68" customFormat="1">
      <c r="BP334523" s="90"/>
    </row>
    <row r="334524" spans="68:68" customFormat="1">
      <c r="BP334524" s="90"/>
    </row>
    <row r="334525" spans="68:68" customFormat="1">
      <c r="BP334525" s="90"/>
    </row>
    <row r="334526" spans="68:68" customFormat="1">
      <c r="BP334526" s="90"/>
    </row>
    <row r="334527" spans="68:68" customFormat="1">
      <c r="BP334527" s="90"/>
    </row>
    <row r="334528" spans="68:68" customFormat="1">
      <c r="BP334528" s="90"/>
    </row>
    <row r="334529" spans="68:68" customFormat="1">
      <c r="BP334529" s="90"/>
    </row>
    <row r="334530" spans="68:68" customFormat="1">
      <c r="BP334530" s="90"/>
    </row>
    <row r="334531" spans="68:68" customFormat="1">
      <c r="BP334531" s="90"/>
    </row>
    <row r="334532" spans="68:68" customFormat="1">
      <c r="BP334532" s="90"/>
    </row>
    <row r="334533" spans="68:68" customFormat="1">
      <c r="BP334533" s="90"/>
    </row>
    <row r="334534" spans="68:68" customFormat="1">
      <c r="BP334534" s="90"/>
    </row>
    <row r="334535" spans="68:68" customFormat="1">
      <c r="BP334535" s="90"/>
    </row>
    <row r="334536" spans="68:68" customFormat="1">
      <c r="BP334536" s="90"/>
    </row>
    <row r="334537" spans="68:68" customFormat="1">
      <c r="BP334537" s="90"/>
    </row>
    <row r="334538" spans="68:68" customFormat="1">
      <c r="BP334538" s="90"/>
    </row>
    <row r="334539" spans="68:68" customFormat="1">
      <c r="BP334539" s="90"/>
    </row>
    <row r="334540" spans="68:68" customFormat="1">
      <c r="BP334540" s="90"/>
    </row>
    <row r="334541" spans="68:68" customFormat="1">
      <c r="BP334541" s="90"/>
    </row>
    <row r="334542" spans="68:68" customFormat="1">
      <c r="BP334542" s="90"/>
    </row>
    <row r="334543" spans="68:68" customFormat="1">
      <c r="BP334543" s="90"/>
    </row>
    <row r="334544" spans="68:68" customFormat="1">
      <c r="BP334544" s="90"/>
    </row>
    <row r="334545" spans="68:68" customFormat="1">
      <c r="BP334545" s="90"/>
    </row>
    <row r="334546" spans="68:68" customFormat="1">
      <c r="BP334546" s="90"/>
    </row>
    <row r="334547" spans="68:68" customFormat="1">
      <c r="BP334547" s="90"/>
    </row>
    <row r="334548" spans="68:68" customFormat="1">
      <c r="BP334548" s="90"/>
    </row>
    <row r="334549" spans="68:68" customFormat="1">
      <c r="BP334549" s="90"/>
    </row>
    <row r="334550" spans="68:68" customFormat="1">
      <c r="BP334550" s="90"/>
    </row>
    <row r="334551" spans="68:68" customFormat="1">
      <c r="BP334551" s="90"/>
    </row>
    <row r="334552" spans="68:68" customFormat="1">
      <c r="BP334552" s="90"/>
    </row>
    <row r="334553" spans="68:68" customFormat="1">
      <c r="BP334553" s="90"/>
    </row>
    <row r="334554" spans="68:68" customFormat="1">
      <c r="BP334554" s="90"/>
    </row>
    <row r="334555" spans="68:68" customFormat="1">
      <c r="BP334555" s="90"/>
    </row>
    <row r="334556" spans="68:68" customFormat="1">
      <c r="BP334556" s="90"/>
    </row>
    <row r="334557" spans="68:68" customFormat="1">
      <c r="BP334557" s="90"/>
    </row>
    <row r="334558" spans="68:68" customFormat="1">
      <c r="BP334558" s="90"/>
    </row>
    <row r="334559" spans="68:68" customFormat="1">
      <c r="BP334559" s="90"/>
    </row>
    <row r="334560" spans="68:68" customFormat="1">
      <c r="BP334560" s="90"/>
    </row>
    <row r="334561" spans="68:68" customFormat="1">
      <c r="BP334561" s="90"/>
    </row>
    <row r="334562" spans="68:68" customFormat="1">
      <c r="BP334562" s="90"/>
    </row>
    <row r="334563" spans="68:68" customFormat="1">
      <c r="BP334563" s="90"/>
    </row>
    <row r="334564" spans="68:68" customFormat="1">
      <c r="BP334564" s="90"/>
    </row>
    <row r="334565" spans="68:68" customFormat="1">
      <c r="BP334565" s="90"/>
    </row>
    <row r="334566" spans="68:68" customFormat="1">
      <c r="BP334566" s="90"/>
    </row>
    <row r="334567" spans="68:68" customFormat="1">
      <c r="BP334567" s="90"/>
    </row>
    <row r="334568" spans="68:68" customFormat="1">
      <c r="BP334568" s="90"/>
    </row>
    <row r="334569" spans="68:68" customFormat="1">
      <c r="BP334569" s="90"/>
    </row>
    <row r="334570" spans="68:68" customFormat="1">
      <c r="BP334570" s="90"/>
    </row>
    <row r="334571" spans="68:68" customFormat="1">
      <c r="BP334571" s="90"/>
    </row>
    <row r="334572" spans="68:68" customFormat="1">
      <c r="BP334572" s="90"/>
    </row>
    <row r="334573" spans="68:68" customFormat="1">
      <c r="BP334573" s="90"/>
    </row>
    <row r="334574" spans="68:68" customFormat="1">
      <c r="BP334574" s="90"/>
    </row>
    <row r="334575" spans="68:68" customFormat="1">
      <c r="BP334575" s="90"/>
    </row>
    <row r="334576" spans="68:68" customFormat="1">
      <c r="BP334576" s="90"/>
    </row>
    <row r="334577" spans="68:68" customFormat="1">
      <c r="BP334577" s="90"/>
    </row>
    <row r="334578" spans="68:68" customFormat="1">
      <c r="BP334578" s="90"/>
    </row>
    <row r="334579" spans="68:68" customFormat="1">
      <c r="BP334579" s="90"/>
    </row>
    <row r="334580" spans="68:68" customFormat="1">
      <c r="BP334580" s="90"/>
    </row>
    <row r="334581" spans="68:68" customFormat="1">
      <c r="BP334581" s="90"/>
    </row>
    <row r="334582" spans="68:68" customFormat="1">
      <c r="BP334582" s="90"/>
    </row>
    <row r="334583" spans="68:68" customFormat="1">
      <c r="BP334583" s="90"/>
    </row>
    <row r="334584" spans="68:68" customFormat="1">
      <c r="BP334584" s="90"/>
    </row>
    <row r="334585" spans="68:68" customFormat="1">
      <c r="BP334585" s="90"/>
    </row>
    <row r="334586" spans="68:68" customFormat="1">
      <c r="BP334586" s="90"/>
    </row>
    <row r="334587" spans="68:68" customFormat="1">
      <c r="BP334587" s="90"/>
    </row>
    <row r="334588" spans="68:68" customFormat="1">
      <c r="BP334588" s="90"/>
    </row>
    <row r="334589" spans="68:68" customFormat="1">
      <c r="BP334589" s="90"/>
    </row>
    <row r="334590" spans="68:68" customFormat="1">
      <c r="BP334590" s="90"/>
    </row>
    <row r="334591" spans="68:68" customFormat="1">
      <c r="BP334591" s="90"/>
    </row>
    <row r="334592" spans="68:68" customFormat="1">
      <c r="BP334592" s="90"/>
    </row>
    <row r="334593" spans="68:68" customFormat="1">
      <c r="BP334593" s="90"/>
    </row>
    <row r="334594" spans="68:68" customFormat="1">
      <c r="BP334594" s="90"/>
    </row>
    <row r="334595" spans="68:68" customFormat="1">
      <c r="BP334595" s="90"/>
    </row>
    <row r="334596" spans="68:68" customFormat="1">
      <c r="BP334596" s="90"/>
    </row>
    <row r="334597" spans="68:68" customFormat="1">
      <c r="BP334597" s="90"/>
    </row>
    <row r="334598" spans="68:68" customFormat="1">
      <c r="BP334598" s="90"/>
    </row>
    <row r="334599" spans="68:68" customFormat="1">
      <c r="BP334599" s="90"/>
    </row>
    <row r="334600" spans="68:68" customFormat="1">
      <c r="BP334600" s="90"/>
    </row>
    <row r="334601" spans="68:68" customFormat="1">
      <c r="BP334601" s="90"/>
    </row>
    <row r="334602" spans="68:68" customFormat="1">
      <c r="BP334602" s="90"/>
    </row>
    <row r="334603" spans="68:68" customFormat="1">
      <c r="BP334603" s="90"/>
    </row>
    <row r="334604" spans="68:68" customFormat="1">
      <c r="BP334604" s="90"/>
    </row>
    <row r="334605" spans="68:68" customFormat="1">
      <c r="BP334605" s="90"/>
    </row>
    <row r="334606" spans="68:68" customFormat="1">
      <c r="BP334606" s="90"/>
    </row>
    <row r="334607" spans="68:68" customFormat="1">
      <c r="BP334607" s="90"/>
    </row>
    <row r="334608" spans="68:68" customFormat="1">
      <c r="BP334608" s="90"/>
    </row>
    <row r="334609" spans="68:68" customFormat="1">
      <c r="BP334609" s="90"/>
    </row>
    <row r="334610" spans="68:68" customFormat="1">
      <c r="BP334610" s="90"/>
    </row>
    <row r="334611" spans="68:68" customFormat="1">
      <c r="BP334611" s="90"/>
    </row>
    <row r="334612" spans="68:68" customFormat="1">
      <c r="BP334612" s="90"/>
    </row>
    <row r="334613" spans="68:68" customFormat="1">
      <c r="BP334613" s="90"/>
    </row>
    <row r="334614" spans="68:68" customFormat="1">
      <c r="BP334614" s="90"/>
    </row>
    <row r="334615" spans="68:68" customFormat="1">
      <c r="BP334615" s="90"/>
    </row>
    <row r="334616" spans="68:68" customFormat="1">
      <c r="BP334616" s="90"/>
    </row>
    <row r="334617" spans="68:68" customFormat="1">
      <c r="BP334617" s="90"/>
    </row>
    <row r="334618" spans="68:68" customFormat="1">
      <c r="BP334618" s="90"/>
    </row>
    <row r="334619" spans="68:68" customFormat="1">
      <c r="BP334619" s="90"/>
    </row>
    <row r="334620" spans="68:68" customFormat="1">
      <c r="BP334620" s="90"/>
    </row>
    <row r="334621" spans="68:68" customFormat="1">
      <c r="BP334621" s="90"/>
    </row>
    <row r="334622" spans="68:68" customFormat="1">
      <c r="BP334622" s="90"/>
    </row>
    <row r="334623" spans="68:68" customFormat="1">
      <c r="BP334623" s="90"/>
    </row>
    <row r="334624" spans="68:68" customFormat="1">
      <c r="BP334624" s="90"/>
    </row>
    <row r="334625" spans="68:68" customFormat="1">
      <c r="BP334625" s="90"/>
    </row>
    <row r="334626" spans="68:68" customFormat="1">
      <c r="BP334626" s="90"/>
    </row>
    <row r="334627" spans="68:68" customFormat="1">
      <c r="BP334627" s="90"/>
    </row>
    <row r="334628" spans="68:68" customFormat="1">
      <c r="BP334628" s="90"/>
    </row>
    <row r="334629" spans="68:68" customFormat="1">
      <c r="BP334629" s="90"/>
    </row>
    <row r="334630" spans="68:68" customFormat="1">
      <c r="BP334630" s="90"/>
    </row>
    <row r="334631" spans="68:68" customFormat="1">
      <c r="BP334631" s="90"/>
    </row>
    <row r="334632" spans="68:68" customFormat="1">
      <c r="BP334632" s="90"/>
    </row>
    <row r="334633" spans="68:68" customFormat="1">
      <c r="BP334633" s="90"/>
    </row>
    <row r="334634" spans="68:68" customFormat="1">
      <c r="BP334634" s="90"/>
    </row>
    <row r="334635" spans="68:68" customFormat="1">
      <c r="BP334635" s="90"/>
    </row>
    <row r="334636" spans="68:68" customFormat="1">
      <c r="BP334636" s="90"/>
    </row>
    <row r="334637" spans="68:68" customFormat="1">
      <c r="BP334637" s="90"/>
    </row>
    <row r="334638" spans="68:68" customFormat="1">
      <c r="BP334638" s="90"/>
    </row>
    <row r="334639" spans="68:68" customFormat="1">
      <c r="BP334639" s="90"/>
    </row>
    <row r="334640" spans="68:68" customFormat="1">
      <c r="BP334640" s="90"/>
    </row>
    <row r="334641" spans="68:68" customFormat="1">
      <c r="BP334641" s="90"/>
    </row>
    <row r="334642" spans="68:68" customFormat="1">
      <c r="BP334642" s="90"/>
    </row>
    <row r="334643" spans="68:68" customFormat="1">
      <c r="BP334643" s="90"/>
    </row>
    <row r="334644" spans="68:68" customFormat="1">
      <c r="BP334644" s="90"/>
    </row>
    <row r="334645" spans="68:68" customFormat="1">
      <c r="BP334645" s="90"/>
    </row>
    <row r="334646" spans="68:68" customFormat="1">
      <c r="BP334646" s="90"/>
    </row>
    <row r="334647" spans="68:68" customFormat="1">
      <c r="BP334647" s="90"/>
    </row>
    <row r="334648" spans="68:68" customFormat="1">
      <c r="BP334648" s="90"/>
    </row>
    <row r="334649" spans="68:68" customFormat="1">
      <c r="BP334649" s="90"/>
    </row>
    <row r="334650" spans="68:68" customFormat="1">
      <c r="BP334650" s="90"/>
    </row>
    <row r="334651" spans="68:68" customFormat="1">
      <c r="BP334651" s="90"/>
    </row>
    <row r="334652" spans="68:68" customFormat="1">
      <c r="BP334652" s="90"/>
    </row>
    <row r="334653" spans="68:68" customFormat="1">
      <c r="BP334653" s="90"/>
    </row>
    <row r="334654" spans="68:68" customFormat="1">
      <c r="BP334654" s="90"/>
    </row>
    <row r="334655" spans="68:68" customFormat="1">
      <c r="BP334655" s="90"/>
    </row>
    <row r="334656" spans="68:68" customFormat="1">
      <c r="BP334656" s="90"/>
    </row>
    <row r="334657" spans="68:68" customFormat="1">
      <c r="BP334657" s="90"/>
    </row>
    <row r="334658" spans="68:68" customFormat="1">
      <c r="BP334658" s="90"/>
    </row>
    <row r="334659" spans="68:68" customFormat="1">
      <c r="BP334659" s="90"/>
    </row>
    <row r="334660" spans="68:68" customFormat="1">
      <c r="BP334660" s="90"/>
    </row>
    <row r="334661" spans="68:68" customFormat="1">
      <c r="BP334661" s="90"/>
    </row>
    <row r="334662" spans="68:68" customFormat="1">
      <c r="BP334662" s="90"/>
    </row>
    <row r="334663" spans="68:68" customFormat="1">
      <c r="BP334663" s="90"/>
    </row>
    <row r="334664" spans="68:68" customFormat="1">
      <c r="BP334664" s="90"/>
    </row>
    <row r="334665" spans="68:68" customFormat="1">
      <c r="BP334665" s="90"/>
    </row>
    <row r="334666" spans="68:68" customFormat="1">
      <c r="BP334666" s="90"/>
    </row>
    <row r="334667" spans="68:68" customFormat="1">
      <c r="BP334667" s="90"/>
    </row>
    <row r="334668" spans="68:68" customFormat="1">
      <c r="BP334668" s="90"/>
    </row>
    <row r="334669" spans="68:68" customFormat="1">
      <c r="BP334669" s="90"/>
    </row>
    <row r="334670" spans="68:68" customFormat="1">
      <c r="BP334670" s="90"/>
    </row>
    <row r="334671" spans="68:68" customFormat="1">
      <c r="BP334671" s="90"/>
    </row>
    <row r="334672" spans="68:68" customFormat="1">
      <c r="BP334672" s="90"/>
    </row>
    <row r="334673" spans="68:68" customFormat="1">
      <c r="BP334673" s="90"/>
    </row>
    <row r="334674" spans="68:68" customFormat="1">
      <c r="BP334674" s="90"/>
    </row>
    <row r="334675" spans="68:68" customFormat="1">
      <c r="BP334675" s="90"/>
    </row>
    <row r="334676" spans="68:68" customFormat="1">
      <c r="BP334676" s="90"/>
    </row>
    <row r="334677" spans="68:68" customFormat="1">
      <c r="BP334677" s="90"/>
    </row>
    <row r="334678" spans="68:68" customFormat="1">
      <c r="BP334678" s="90"/>
    </row>
    <row r="334679" spans="68:68" customFormat="1">
      <c r="BP334679" s="90"/>
    </row>
    <row r="334680" spans="68:68" customFormat="1">
      <c r="BP334680" s="90"/>
    </row>
    <row r="334681" spans="68:68" customFormat="1">
      <c r="BP334681" s="90"/>
    </row>
    <row r="334682" spans="68:68" customFormat="1">
      <c r="BP334682" s="90"/>
    </row>
    <row r="334683" spans="68:68" customFormat="1">
      <c r="BP334683" s="90"/>
    </row>
    <row r="334684" spans="68:68" customFormat="1">
      <c r="BP334684" s="90"/>
    </row>
    <row r="334685" spans="68:68" customFormat="1">
      <c r="BP334685" s="90"/>
    </row>
    <row r="334686" spans="68:68" customFormat="1">
      <c r="BP334686" s="90"/>
    </row>
    <row r="334687" spans="68:68" customFormat="1">
      <c r="BP334687" s="90"/>
    </row>
    <row r="334688" spans="68:68" customFormat="1">
      <c r="BP334688" s="90"/>
    </row>
    <row r="334689" spans="68:68" customFormat="1">
      <c r="BP334689" s="90"/>
    </row>
    <row r="334690" spans="68:68" customFormat="1">
      <c r="BP334690" s="90"/>
    </row>
    <row r="334691" spans="68:68" customFormat="1">
      <c r="BP334691" s="90"/>
    </row>
    <row r="334692" spans="68:68" customFormat="1">
      <c r="BP334692" s="90"/>
    </row>
    <row r="334693" spans="68:68" customFormat="1">
      <c r="BP334693" s="90"/>
    </row>
    <row r="334694" spans="68:68" customFormat="1">
      <c r="BP334694" s="90"/>
    </row>
    <row r="334695" spans="68:68" customFormat="1">
      <c r="BP334695" s="90"/>
    </row>
    <row r="334696" spans="68:68" customFormat="1">
      <c r="BP334696" s="90"/>
    </row>
    <row r="334697" spans="68:68" customFormat="1">
      <c r="BP334697" s="90"/>
    </row>
    <row r="334698" spans="68:68" customFormat="1">
      <c r="BP334698" s="90"/>
    </row>
    <row r="334699" spans="68:68" customFormat="1">
      <c r="BP334699" s="90"/>
    </row>
    <row r="334700" spans="68:68" customFormat="1">
      <c r="BP334700" s="90"/>
    </row>
    <row r="334701" spans="68:68" customFormat="1">
      <c r="BP334701" s="90"/>
    </row>
    <row r="334702" spans="68:68" customFormat="1">
      <c r="BP334702" s="90"/>
    </row>
    <row r="334703" spans="68:68" customFormat="1">
      <c r="BP334703" s="90"/>
    </row>
    <row r="334704" spans="68:68" customFormat="1">
      <c r="BP334704" s="90"/>
    </row>
    <row r="334705" spans="68:68" customFormat="1">
      <c r="BP334705" s="90"/>
    </row>
    <row r="334706" spans="68:68" customFormat="1">
      <c r="BP334706" s="90"/>
    </row>
    <row r="334707" spans="68:68" customFormat="1">
      <c r="BP334707" s="90"/>
    </row>
    <row r="334708" spans="68:68" customFormat="1">
      <c r="BP334708" s="90"/>
    </row>
    <row r="334709" spans="68:68" customFormat="1">
      <c r="BP334709" s="90"/>
    </row>
    <row r="334710" spans="68:68" customFormat="1">
      <c r="BP334710" s="90"/>
    </row>
    <row r="334711" spans="68:68" customFormat="1">
      <c r="BP334711" s="90"/>
    </row>
    <row r="334712" spans="68:68" customFormat="1">
      <c r="BP334712" s="90"/>
    </row>
    <row r="334713" spans="68:68" customFormat="1">
      <c r="BP334713" s="90"/>
    </row>
    <row r="334714" spans="68:68" customFormat="1">
      <c r="BP334714" s="90"/>
    </row>
    <row r="334715" spans="68:68" customFormat="1">
      <c r="BP334715" s="90"/>
    </row>
    <row r="334716" spans="68:68" customFormat="1">
      <c r="BP334716" s="90"/>
    </row>
    <row r="334717" spans="68:68" customFormat="1">
      <c r="BP334717" s="90"/>
    </row>
    <row r="334718" spans="68:68" customFormat="1">
      <c r="BP334718" s="90"/>
    </row>
    <row r="334719" spans="68:68" customFormat="1">
      <c r="BP334719" s="90"/>
    </row>
    <row r="334720" spans="68:68" customFormat="1">
      <c r="BP334720" s="90"/>
    </row>
    <row r="334721" spans="68:68" customFormat="1">
      <c r="BP334721" s="90"/>
    </row>
    <row r="334722" spans="68:68" customFormat="1">
      <c r="BP334722" s="90"/>
    </row>
    <row r="334723" spans="68:68" customFormat="1">
      <c r="BP334723" s="90"/>
    </row>
    <row r="334724" spans="68:68" customFormat="1">
      <c r="BP334724" s="90"/>
    </row>
    <row r="334725" spans="68:68" customFormat="1">
      <c r="BP334725" s="90"/>
    </row>
    <row r="334726" spans="68:68" customFormat="1">
      <c r="BP334726" s="90"/>
    </row>
    <row r="334727" spans="68:68" customFormat="1">
      <c r="BP334727" s="90"/>
    </row>
    <row r="334728" spans="68:68" customFormat="1">
      <c r="BP334728" s="90"/>
    </row>
    <row r="334729" spans="68:68" customFormat="1">
      <c r="BP334729" s="90"/>
    </row>
    <row r="334730" spans="68:68" customFormat="1">
      <c r="BP334730" s="90"/>
    </row>
    <row r="334731" spans="68:68" customFormat="1">
      <c r="BP334731" s="90"/>
    </row>
    <row r="334732" spans="68:68" customFormat="1">
      <c r="BP334732" s="90"/>
    </row>
    <row r="334733" spans="68:68" customFormat="1">
      <c r="BP334733" s="90"/>
    </row>
    <row r="334734" spans="68:68" customFormat="1">
      <c r="BP334734" s="90"/>
    </row>
    <row r="334735" spans="68:68" customFormat="1">
      <c r="BP334735" s="90"/>
    </row>
    <row r="334736" spans="68:68" customFormat="1">
      <c r="BP334736" s="90"/>
    </row>
    <row r="334737" spans="68:68" customFormat="1">
      <c r="BP334737" s="90"/>
    </row>
    <row r="334738" spans="68:68" customFormat="1">
      <c r="BP334738" s="90"/>
    </row>
    <row r="334739" spans="68:68" customFormat="1">
      <c r="BP334739" s="90"/>
    </row>
    <row r="334740" spans="68:68" customFormat="1">
      <c r="BP334740" s="90"/>
    </row>
    <row r="334741" spans="68:68" customFormat="1">
      <c r="BP334741" s="90"/>
    </row>
    <row r="334742" spans="68:68" customFormat="1">
      <c r="BP334742" s="90"/>
    </row>
    <row r="334743" spans="68:68" customFormat="1">
      <c r="BP334743" s="90"/>
    </row>
    <row r="334744" spans="68:68" customFormat="1">
      <c r="BP334744" s="90"/>
    </row>
    <row r="334745" spans="68:68" customFormat="1">
      <c r="BP334745" s="90"/>
    </row>
    <row r="334746" spans="68:68" customFormat="1">
      <c r="BP334746" s="90"/>
    </row>
    <row r="334747" spans="68:68" customFormat="1">
      <c r="BP334747" s="90"/>
    </row>
    <row r="334748" spans="68:68" customFormat="1">
      <c r="BP334748" s="90"/>
    </row>
    <row r="334749" spans="68:68" customFormat="1">
      <c r="BP334749" s="90"/>
    </row>
    <row r="334750" spans="68:68" customFormat="1">
      <c r="BP334750" s="90"/>
    </row>
    <row r="334751" spans="68:68" customFormat="1">
      <c r="BP334751" s="90"/>
    </row>
    <row r="334752" spans="68:68" customFormat="1">
      <c r="BP334752" s="90"/>
    </row>
    <row r="334753" spans="68:68" customFormat="1">
      <c r="BP334753" s="90"/>
    </row>
    <row r="334754" spans="68:68" customFormat="1">
      <c r="BP334754" s="90"/>
    </row>
    <row r="334755" spans="68:68" customFormat="1">
      <c r="BP334755" s="90"/>
    </row>
    <row r="334756" spans="68:68" customFormat="1">
      <c r="BP334756" s="90"/>
    </row>
    <row r="334757" spans="68:68" customFormat="1">
      <c r="BP334757" s="90"/>
    </row>
    <row r="334758" spans="68:68" customFormat="1">
      <c r="BP334758" s="90"/>
    </row>
    <row r="334759" spans="68:68" customFormat="1">
      <c r="BP334759" s="90"/>
    </row>
    <row r="334760" spans="68:68" customFormat="1">
      <c r="BP334760" s="90"/>
    </row>
    <row r="334761" spans="68:68" customFormat="1">
      <c r="BP334761" s="90"/>
    </row>
    <row r="334762" spans="68:68" customFormat="1">
      <c r="BP334762" s="90"/>
    </row>
    <row r="334763" spans="68:68" customFormat="1">
      <c r="BP334763" s="90"/>
    </row>
    <row r="334764" spans="68:68" customFormat="1">
      <c r="BP334764" s="90"/>
    </row>
    <row r="334765" spans="68:68" customFormat="1">
      <c r="BP334765" s="90"/>
    </row>
    <row r="334766" spans="68:68" customFormat="1">
      <c r="BP334766" s="90"/>
    </row>
    <row r="334767" spans="68:68" customFormat="1">
      <c r="BP334767" s="90"/>
    </row>
    <row r="334768" spans="68:68" customFormat="1">
      <c r="BP334768" s="90"/>
    </row>
    <row r="334769" spans="68:68" customFormat="1">
      <c r="BP334769" s="90"/>
    </row>
    <row r="334770" spans="68:68" customFormat="1">
      <c r="BP334770" s="90"/>
    </row>
    <row r="334771" spans="68:68" customFormat="1">
      <c r="BP334771" s="90"/>
    </row>
    <row r="334772" spans="68:68" customFormat="1">
      <c r="BP334772" s="90"/>
    </row>
    <row r="334773" spans="68:68" customFormat="1">
      <c r="BP334773" s="90"/>
    </row>
    <row r="334774" spans="68:68" customFormat="1">
      <c r="BP334774" s="90"/>
    </row>
    <row r="334775" spans="68:68" customFormat="1">
      <c r="BP334775" s="90"/>
    </row>
    <row r="334776" spans="68:68" customFormat="1">
      <c r="BP334776" s="90"/>
    </row>
    <row r="334777" spans="68:68" customFormat="1">
      <c r="BP334777" s="90"/>
    </row>
    <row r="334778" spans="68:68" customFormat="1">
      <c r="BP334778" s="90"/>
    </row>
    <row r="334779" spans="68:68" customFormat="1">
      <c r="BP334779" s="90"/>
    </row>
    <row r="334780" spans="68:68" customFormat="1">
      <c r="BP334780" s="90"/>
    </row>
    <row r="334781" spans="68:68" customFormat="1">
      <c r="BP334781" s="90"/>
    </row>
    <row r="334782" spans="68:68" customFormat="1">
      <c r="BP334782" s="90"/>
    </row>
    <row r="334783" spans="68:68" customFormat="1">
      <c r="BP334783" s="90"/>
    </row>
    <row r="334784" spans="68:68" customFormat="1">
      <c r="BP334784" s="90"/>
    </row>
    <row r="334785" spans="68:68" customFormat="1">
      <c r="BP334785" s="90"/>
    </row>
    <row r="334786" spans="68:68" customFormat="1">
      <c r="BP334786" s="90"/>
    </row>
    <row r="334787" spans="68:68" customFormat="1">
      <c r="BP334787" s="90"/>
    </row>
    <row r="334788" spans="68:68" customFormat="1">
      <c r="BP334788" s="90"/>
    </row>
    <row r="334789" spans="68:68" customFormat="1">
      <c r="BP334789" s="90"/>
    </row>
    <row r="334790" spans="68:68" customFormat="1">
      <c r="BP334790" s="90"/>
    </row>
    <row r="334791" spans="68:68" customFormat="1">
      <c r="BP334791" s="90"/>
    </row>
    <row r="334792" spans="68:68" customFormat="1">
      <c r="BP334792" s="90"/>
    </row>
    <row r="334793" spans="68:68" customFormat="1">
      <c r="BP334793" s="90"/>
    </row>
    <row r="334794" spans="68:68" customFormat="1">
      <c r="BP334794" s="90"/>
    </row>
    <row r="334795" spans="68:68" customFormat="1">
      <c r="BP334795" s="90"/>
    </row>
    <row r="334796" spans="68:68" customFormat="1">
      <c r="BP334796" s="90"/>
    </row>
    <row r="334797" spans="68:68" customFormat="1">
      <c r="BP334797" s="90"/>
    </row>
    <row r="334798" spans="68:68" customFormat="1">
      <c r="BP334798" s="90"/>
    </row>
    <row r="334799" spans="68:68" customFormat="1">
      <c r="BP334799" s="90"/>
    </row>
    <row r="334800" spans="68:68" customFormat="1">
      <c r="BP334800" s="90"/>
    </row>
    <row r="334801" spans="68:68" customFormat="1">
      <c r="BP334801" s="90"/>
    </row>
    <row r="334802" spans="68:68" customFormat="1">
      <c r="BP334802" s="90"/>
    </row>
    <row r="334803" spans="68:68" customFormat="1">
      <c r="BP334803" s="90"/>
    </row>
    <row r="334804" spans="68:68" customFormat="1">
      <c r="BP334804" s="90"/>
    </row>
    <row r="334805" spans="68:68" customFormat="1">
      <c r="BP334805" s="90"/>
    </row>
    <row r="334806" spans="68:68" customFormat="1">
      <c r="BP334806" s="90"/>
    </row>
    <row r="334807" spans="68:68" customFormat="1">
      <c r="BP334807" s="90"/>
    </row>
    <row r="334808" spans="68:68" customFormat="1">
      <c r="BP334808" s="90"/>
    </row>
    <row r="334809" spans="68:68" customFormat="1">
      <c r="BP334809" s="90"/>
    </row>
    <row r="334810" spans="68:68" customFormat="1">
      <c r="BP334810" s="90"/>
    </row>
    <row r="334811" spans="68:68" customFormat="1">
      <c r="BP334811" s="90"/>
    </row>
    <row r="334812" spans="68:68" customFormat="1">
      <c r="BP334812" s="90"/>
    </row>
    <row r="334813" spans="68:68" customFormat="1">
      <c r="BP334813" s="90"/>
    </row>
    <row r="334814" spans="68:68" customFormat="1">
      <c r="BP334814" s="90"/>
    </row>
    <row r="334815" spans="68:68" customFormat="1">
      <c r="BP334815" s="90"/>
    </row>
    <row r="334816" spans="68:68" customFormat="1">
      <c r="BP334816" s="90"/>
    </row>
    <row r="334817" spans="68:68" customFormat="1">
      <c r="BP334817" s="90"/>
    </row>
    <row r="334818" spans="68:68" customFormat="1">
      <c r="BP334818" s="90"/>
    </row>
    <row r="334819" spans="68:68" customFormat="1">
      <c r="BP334819" s="90"/>
    </row>
    <row r="334820" spans="68:68" customFormat="1">
      <c r="BP334820" s="90"/>
    </row>
    <row r="334821" spans="68:68" customFormat="1">
      <c r="BP334821" s="90"/>
    </row>
    <row r="334822" spans="68:68" customFormat="1">
      <c r="BP334822" s="90"/>
    </row>
    <row r="334823" spans="68:68" customFormat="1">
      <c r="BP334823" s="90"/>
    </row>
    <row r="334824" spans="68:68" customFormat="1">
      <c r="BP334824" s="90"/>
    </row>
    <row r="334825" spans="68:68" customFormat="1">
      <c r="BP334825" s="90"/>
    </row>
    <row r="334826" spans="68:68" customFormat="1">
      <c r="BP334826" s="90"/>
    </row>
    <row r="334827" spans="68:68" customFormat="1">
      <c r="BP334827" s="90"/>
    </row>
    <row r="334828" spans="68:68" customFormat="1">
      <c r="BP334828" s="90"/>
    </row>
    <row r="334829" spans="68:68" customFormat="1">
      <c r="BP334829" s="90"/>
    </row>
    <row r="334830" spans="68:68" customFormat="1">
      <c r="BP334830" s="90"/>
    </row>
    <row r="334831" spans="68:68" customFormat="1">
      <c r="BP334831" s="90"/>
    </row>
    <row r="334832" spans="68:68" customFormat="1">
      <c r="BP334832" s="90"/>
    </row>
    <row r="334833" spans="68:68" customFormat="1">
      <c r="BP334833" s="90"/>
    </row>
    <row r="334834" spans="68:68" customFormat="1">
      <c r="BP334834" s="90"/>
    </row>
    <row r="334835" spans="68:68" customFormat="1">
      <c r="BP334835" s="90"/>
    </row>
    <row r="334836" spans="68:68" customFormat="1">
      <c r="BP334836" s="90"/>
    </row>
    <row r="334837" spans="68:68" customFormat="1">
      <c r="BP334837" s="90"/>
    </row>
    <row r="334838" spans="68:68" customFormat="1">
      <c r="BP334838" s="90"/>
    </row>
    <row r="334839" spans="68:68" customFormat="1">
      <c r="BP334839" s="90"/>
    </row>
    <row r="334840" spans="68:68" customFormat="1">
      <c r="BP334840" s="90"/>
    </row>
    <row r="334841" spans="68:68" customFormat="1">
      <c r="BP334841" s="90"/>
    </row>
    <row r="334842" spans="68:68" customFormat="1">
      <c r="BP334842" s="90"/>
    </row>
    <row r="334843" spans="68:68" customFormat="1">
      <c r="BP334843" s="90"/>
    </row>
    <row r="334844" spans="68:68" customFormat="1">
      <c r="BP334844" s="90"/>
    </row>
    <row r="334845" spans="68:68" customFormat="1">
      <c r="BP334845" s="90"/>
    </row>
    <row r="334846" spans="68:68" customFormat="1">
      <c r="BP334846" s="90"/>
    </row>
    <row r="334847" spans="68:68" customFormat="1">
      <c r="BP334847" s="90"/>
    </row>
    <row r="334848" spans="68:68" customFormat="1">
      <c r="BP334848" s="90"/>
    </row>
    <row r="334849" spans="68:68" customFormat="1">
      <c r="BP334849" s="90"/>
    </row>
    <row r="334850" spans="68:68" customFormat="1">
      <c r="BP334850" s="90"/>
    </row>
    <row r="334851" spans="68:68" customFormat="1">
      <c r="BP334851" s="90"/>
    </row>
    <row r="334852" spans="68:68" customFormat="1">
      <c r="BP334852" s="90"/>
    </row>
    <row r="334853" spans="68:68" customFormat="1">
      <c r="BP334853" s="90"/>
    </row>
    <row r="334854" spans="68:68" customFormat="1">
      <c r="BP334854" s="90"/>
    </row>
    <row r="334855" spans="68:68" customFormat="1">
      <c r="BP334855" s="90"/>
    </row>
    <row r="334856" spans="68:68" customFormat="1">
      <c r="BP334856" s="90"/>
    </row>
    <row r="334857" spans="68:68" customFormat="1">
      <c r="BP334857" s="90"/>
    </row>
    <row r="334858" spans="68:68" customFormat="1">
      <c r="BP334858" s="90"/>
    </row>
    <row r="334859" spans="68:68" customFormat="1">
      <c r="BP334859" s="90"/>
    </row>
    <row r="334860" spans="68:68" customFormat="1">
      <c r="BP334860" s="90"/>
    </row>
    <row r="334861" spans="68:68" customFormat="1">
      <c r="BP334861" s="90"/>
    </row>
    <row r="334862" spans="68:68" customFormat="1">
      <c r="BP334862" s="90"/>
    </row>
    <row r="334863" spans="68:68" customFormat="1">
      <c r="BP334863" s="90"/>
    </row>
    <row r="334864" spans="68:68" customFormat="1">
      <c r="BP334864" s="90"/>
    </row>
    <row r="334865" spans="68:68" customFormat="1">
      <c r="BP334865" s="90"/>
    </row>
    <row r="334866" spans="68:68" customFormat="1">
      <c r="BP334866" s="90"/>
    </row>
    <row r="334867" spans="68:68" customFormat="1">
      <c r="BP334867" s="90"/>
    </row>
    <row r="334868" spans="68:68" customFormat="1">
      <c r="BP334868" s="90"/>
    </row>
    <row r="334869" spans="68:68" customFormat="1">
      <c r="BP334869" s="90"/>
    </row>
    <row r="334870" spans="68:68" customFormat="1">
      <c r="BP334870" s="90"/>
    </row>
    <row r="334871" spans="68:68" customFormat="1">
      <c r="BP334871" s="90"/>
    </row>
    <row r="334872" spans="68:68" customFormat="1">
      <c r="BP334872" s="90"/>
    </row>
    <row r="334873" spans="68:68" customFormat="1">
      <c r="BP334873" s="90"/>
    </row>
    <row r="334874" spans="68:68" customFormat="1">
      <c r="BP334874" s="90"/>
    </row>
    <row r="334875" spans="68:68" customFormat="1">
      <c r="BP334875" s="90"/>
    </row>
    <row r="334876" spans="68:68" customFormat="1">
      <c r="BP334876" s="90"/>
    </row>
    <row r="334877" spans="68:68" customFormat="1">
      <c r="BP334877" s="90"/>
    </row>
    <row r="334878" spans="68:68" customFormat="1">
      <c r="BP334878" s="90"/>
    </row>
    <row r="334879" spans="68:68" customFormat="1">
      <c r="BP334879" s="90"/>
    </row>
    <row r="334880" spans="68:68" customFormat="1">
      <c r="BP334880" s="90"/>
    </row>
    <row r="334881" spans="68:68" customFormat="1">
      <c r="BP334881" s="90"/>
    </row>
    <row r="334882" spans="68:68" customFormat="1">
      <c r="BP334882" s="90"/>
    </row>
    <row r="334883" spans="68:68" customFormat="1">
      <c r="BP334883" s="90"/>
    </row>
    <row r="334884" spans="68:68" customFormat="1">
      <c r="BP334884" s="90"/>
    </row>
    <row r="334885" spans="68:68" customFormat="1">
      <c r="BP334885" s="90"/>
    </row>
    <row r="334886" spans="68:68" customFormat="1">
      <c r="BP334886" s="90"/>
    </row>
    <row r="334887" spans="68:68" customFormat="1">
      <c r="BP334887" s="90"/>
    </row>
    <row r="334888" spans="68:68" customFormat="1">
      <c r="BP334888" s="90"/>
    </row>
    <row r="334889" spans="68:68" customFormat="1">
      <c r="BP334889" s="90"/>
    </row>
    <row r="334890" spans="68:68" customFormat="1">
      <c r="BP334890" s="90"/>
    </row>
    <row r="334891" spans="68:68" customFormat="1">
      <c r="BP334891" s="90"/>
    </row>
    <row r="334892" spans="68:68" customFormat="1">
      <c r="BP334892" s="90"/>
    </row>
    <row r="334893" spans="68:68" customFormat="1">
      <c r="BP334893" s="90"/>
    </row>
    <row r="334894" spans="68:68" customFormat="1">
      <c r="BP334894" s="90"/>
    </row>
    <row r="334895" spans="68:68" customFormat="1">
      <c r="BP334895" s="90"/>
    </row>
    <row r="334896" spans="68:68" customFormat="1">
      <c r="BP334896" s="90"/>
    </row>
    <row r="334897" spans="68:68" customFormat="1">
      <c r="BP334897" s="90"/>
    </row>
    <row r="334898" spans="68:68" customFormat="1">
      <c r="BP334898" s="90"/>
    </row>
    <row r="334899" spans="68:68" customFormat="1">
      <c r="BP334899" s="90"/>
    </row>
    <row r="334900" spans="68:68" customFormat="1">
      <c r="BP334900" s="90"/>
    </row>
    <row r="334901" spans="68:68" customFormat="1">
      <c r="BP334901" s="90"/>
    </row>
    <row r="334902" spans="68:68" customFormat="1">
      <c r="BP334902" s="90"/>
    </row>
    <row r="334903" spans="68:68" customFormat="1">
      <c r="BP334903" s="90"/>
    </row>
    <row r="334904" spans="68:68" customFormat="1">
      <c r="BP334904" s="90"/>
    </row>
    <row r="334905" spans="68:68" customFormat="1">
      <c r="BP334905" s="90"/>
    </row>
    <row r="334906" spans="68:68" customFormat="1">
      <c r="BP334906" s="90"/>
    </row>
    <row r="334907" spans="68:68" customFormat="1">
      <c r="BP334907" s="90"/>
    </row>
    <row r="334908" spans="68:68" customFormat="1">
      <c r="BP334908" s="90"/>
    </row>
    <row r="334909" spans="68:68" customFormat="1">
      <c r="BP334909" s="90"/>
    </row>
    <row r="334910" spans="68:68" customFormat="1">
      <c r="BP334910" s="90"/>
    </row>
    <row r="334911" spans="68:68" customFormat="1">
      <c r="BP334911" s="90"/>
    </row>
    <row r="334912" spans="68:68" customFormat="1">
      <c r="BP334912" s="90"/>
    </row>
    <row r="334913" spans="68:68" customFormat="1">
      <c r="BP334913" s="90"/>
    </row>
    <row r="334914" spans="68:68" customFormat="1">
      <c r="BP334914" s="90"/>
    </row>
    <row r="334915" spans="68:68" customFormat="1">
      <c r="BP334915" s="90"/>
    </row>
    <row r="334916" spans="68:68" customFormat="1">
      <c r="BP334916" s="90"/>
    </row>
    <row r="334917" spans="68:68" customFormat="1">
      <c r="BP334917" s="90"/>
    </row>
    <row r="334918" spans="68:68" customFormat="1">
      <c r="BP334918" s="90"/>
    </row>
    <row r="334919" spans="68:68" customFormat="1">
      <c r="BP334919" s="90"/>
    </row>
    <row r="334920" spans="68:68" customFormat="1">
      <c r="BP334920" s="90"/>
    </row>
    <row r="334921" spans="68:68" customFormat="1">
      <c r="BP334921" s="90"/>
    </row>
    <row r="334922" spans="68:68" customFormat="1">
      <c r="BP334922" s="90"/>
    </row>
    <row r="334923" spans="68:68" customFormat="1">
      <c r="BP334923" s="90"/>
    </row>
    <row r="334924" spans="68:68" customFormat="1">
      <c r="BP334924" s="90"/>
    </row>
    <row r="334925" spans="68:68" customFormat="1">
      <c r="BP334925" s="90"/>
    </row>
    <row r="334926" spans="68:68" customFormat="1">
      <c r="BP334926" s="90"/>
    </row>
    <row r="334927" spans="68:68" customFormat="1">
      <c r="BP334927" s="90"/>
    </row>
    <row r="334928" spans="68:68" customFormat="1">
      <c r="BP334928" s="90"/>
    </row>
    <row r="334929" spans="68:68" customFormat="1">
      <c r="BP334929" s="90"/>
    </row>
    <row r="334930" spans="68:68" customFormat="1">
      <c r="BP334930" s="90"/>
    </row>
    <row r="334931" spans="68:68" customFormat="1">
      <c r="BP334931" s="90"/>
    </row>
    <row r="334932" spans="68:68" customFormat="1">
      <c r="BP334932" s="90"/>
    </row>
    <row r="334933" spans="68:68" customFormat="1">
      <c r="BP334933" s="90"/>
    </row>
    <row r="334934" spans="68:68" customFormat="1">
      <c r="BP334934" s="90"/>
    </row>
    <row r="334935" spans="68:68" customFormat="1">
      <c r="BP334935" s="90"/>
    </row>
    <row r="334936" spans="68:68" customFormat="1">
      <c r="BP334936" s="90"/>
    </row>
    <row r="334937" spans="68:68" customFormat="1">
      <c r="BP334937" s="90"/>
    </row>
    <row r="334938" spans="68:68" customFormat="1">
      <c r="BP334938" s="90"/>
    </row>
    <row r="334939" spans="68:68" customFormat="1">
      <c r="BP334939" s="90"/>
    </row>
    <row r="334940" spans="68:68" customFormat="1">
      <c r="BP334940" s="90"/>
    </row>
    <row r="334941" spans="68:68" customFormat="1">
      <c r="BP334941" s="90"/>
    </row>
    <row r="334942" spans="68:68" customFormat="1">
      <c r="BP334942" s="90"/>
    </row>
    <row r="334943" spans="68:68" customFormat="1">
      <c r="BP334943" s="90"/>
    </row>
    <row r="334944" spans="68:68" customFormat="1">
      <c r="BP334944" s="90"/>
    </row>
    <row r="334945" spans="68:68" customFormat="1">
      <c r="BP334945" s="90"/>
    </row>
    <row r="334946" spans="68:68" customFormat="1">
      <c r="BP334946" s="90"/>
    </row>
    <row r="334947" spans="68:68" customFormat="1">
      <c r="BP334947" s="90"/>
    </row>
    <row r="334948" spans="68:68" customFormat="1">
      <c r="BP334948" s="90"/>
    </row>
    <row r="334949" spans="68:68" customFormat="1">
      <c r="BP334949" s="90"/>
    </row>
    <row r="334950" spans="68:68" customFormat="1">
      <c r="BP334950" s="90"/>
    </row>
    <row r="334951" spans="68:68" customFormat="1">
      <c r="BP334951" s="90"/>
    </row>
    <row r="334952" spans="68:68" customFormat="1">
      <c r="BP334952" s="90"/>
    </row>
    <row r="334953" spans="68:68" customFormat="1">
      <c r="BP334953" s="90"/>
    </row>
    <row r="334954" spans="68:68" customFormat="1">
      <c r="BP334954" s="90"/>
    </row>
    <row r="334955" spans="68:68" customFormat="1">
      <c r="BP334955" s="90"/>
    </row>
    <row r="334956" spans="68:68" customFormat="1">
      <c r="BP334956" s="90"/>
    </row>
    <row r="334957" spans="68:68" customFormat="1">
      <c r="BP334957" s="90"/>
    </row>
    <row r="334958" spans="68:68" customFormat="1">
      <c r="BP334958" s="90"/>
    </row>
    <row r="334959" spans="68:68" customFormat="1">
      <c r="BP334959" s="90"/>
    </row>
    <row r="334960" spans="68:68" customFormat="1">
      <c r="BP334960" s="90"/>
    </row>
    <row r="334961" spans="68:68" customFormat="1">
      <c r="BP334961" s="90"/>
    </row>
    <row r="334962" spans="68:68" customFormat="1">
      <c r="BP334962" s="90"/>
    </row>
    <row r="334963" spans="68:68" customFormat="1">
      <c r="BP334963" s="90"/>
    </row>
    <row r="334964" spans="68:68" customFormat="1">
      <c r="BP334964" s="90"/>
    </row>
    <row r="334965" spans="68:68" customFormat="1">
      <c r="BP334965" s="90"/>
    </row>
    <row r="334966" spans="68:68" customFormat="1">
      <c r="BP334966" s="90"/>
    </row>
    <row r="334967" spans="68:68" customFormat="1">
      <c r="BP334967" s="90"/>
    </row>
    <row r="334968" spans="68:68" customFormat="1">
      <c r="BP334968" s="90"/>
    </row>
    <row r="334969" spans="68:68" customFormat="1">
      <c r="BP334969" s="90"/>
    </row>
    <row r="334970" spans="68:68" customFormat="1">
      <c r="BP334970" s="90"/>
    </row>
    <row r="334971" spans="68:68" customFormat="1">
      <c r="BP334971" s="90"/>
    </row>
    <row r="334972" spans="68:68" customFormat="1">
      <c r="BP334972" s="90"/>
    </row>
    <row r="334973" spans="68:68" customFormat="1">
      <c r="BP334973" s="90"/>
    </row>
    <row r="334974" spans="68:68" customFormat="1">
      <c r="BP334974" s="90"/>
    </row>
    <row r="334975" spans="68:68" customFormat="1">
      <c r="BP334975" s="90"/>
    </row>
    <row r="334976" spans="68:68" customFormat="1">
      <c r="BP334976" s="90"/>
    </row>
    <row r="334977" spans="68:68" customFormat="1">
      <c r="BP334977" s="90"/>
    </row>
    <row r="334978" spans="68:68" customFormat="1">
      <c r="BP334978" s="90"/>
    </row>
    <row r="334979" spans="68:68" customFormat="1">
      <c r="BP334979" s="90"/>
    </row>
    <row r="334980" spans="68:68" customFormat="1">
      <c r="BP334980" s="90"/>
    </row>
    <row r="334981" spans="68:68" customFormat="1">
      <c r="BP334981" s="90"/>
    </row>
    <row r="334982" spans="68:68" customFormat="1">
      <c r="BP334982" s="90"/>
    </row>
    <row r="334983" spans="68:68" customFormat="1">
      <c r="BP334983" s="90"/>
    </row>
    <row r="334984" spans="68:68" customFormat="1">
      <c r="BP334984" s="90"/>
    </row>
    <row r="334985" spans="68:68" customFormat="1">
      <c r="BP334985" s="90"/>
    </row>
    <row r="334986" spans="68:68" customFormat="1">
      <c r="BP334986" s="90"/>
    </row>
    <row r="334987" spans="68:68" customFormat="1">
      <c r="BP334987" s="90"/>
    </row>
    <row r="334988" spans="68:68" customFormat="1">
      <c r="BP334988" s="90"/>
    </row>
    <row r="334989" spans="68:68" customFormat="1">
      <c r="BP334989" s="90"/>
    </row>
    <row r="334990" spans="68:68" customFormat="1">
      <c r="BP334990" s="90"/>
    </row>
    <row r="334991" spans="68:68" customFormat="1">
      <c r="BP334991" s="90"/>
    </row>
    <row r="334992" spans="68:68" customFormat="1">
      <c r="BP334992" s="90"/>
    </row>
    <row r="334993" spans="68:68" customFormat="1">
      <c r="BP334993" s="90"/>
    </row>
    <row r="334994" spans="68:68" customFormat="1">
      <c r="BP334994" s="90"/>
    </row>
    <row r="334995" spans="68:68" customFormat="1">
      <c r="BP334995" s="90"/>
    </row>
    <row r="334996" spans="68:68" customFormat="1">
      <c r="BP334996" s="90"/>
    </row>
    <row r="334997" spans="68:68" customFormat="1">
      <c r="BP334997" s="90"/>
    </row>
    <row r="334998" spans="68:68" customFormat="1">
      <c r="BP334998" s="90"/>
    </row>
    <row r="334999" spans="68:68" customFormat="1">
      <c r="BP334999" s="90"/>
    </row>
    <row r="335000" spans="68:68" customFormat="1">
      <c r="BP335000" s="90"/>
    </row>
    <row r="335001" spans="68:68" customFormat="1">
      <c r="BP335001" s="90"/>
    </row>
    <row r="335002" spans="68:68" customFormat="1">
      <c r="BP335002" s="90"/>
    </row>
    <row r="335003" spans="68:68" customFormat="1">
      <c r="BP335003" s="90"/>
    </row>
    <row r="335004" spans="68:68" customFormat="1">
      <c r="BP335004" s="90"/>
    </row>
    <row r="335005" spans="68:68" customFormat="1">
      <c r="BP335005" s="90"/>
    </row>
    <row r="335006" spans="68:68" customFormat="1">
      <c r="BP335006" s="90"/>
    </row>
    <row r="335007" spans="68:68" customFormat="1">
      <c r="BP335007" s="90"/>
    </row>
    <row r="335008" spans="68:68" customFormat="1">
      <c r="BP335008" s="90"/>
    </row>
    <row r="335009" spans="68:68" customFormat="1">
      <c r="BP335009" s="90"/>
    </row>
    <row r="335010" spans="68:68" customFormat="1">
      <c r="BP335010" s="90"/>
    </row>
    <row r="335011" spans="68:68" customFormat="1">
      <c r="BP335011" s="90"/>
    </row>
    <row r="335012" spans="68:68" customFormat="1">
      <c r="BP335012" s="90"/>
    </row>
    <row r="335013" spans="68:68" customFormat="1">
      <c r="BP335013" s="90"/>
    </row>
    <row r="335014" spans="68:68" customFormat="1">
      <c r="BP335014" s="90"/>
    </row>
    <row r="335015" spans="68:68" customFormat="1">
      <c r="BP335015" s="90"/>
    </row>
    <row r="335016" spans="68:68" customFormat="1">
      <c r="BP335016" s="90"/>
    </row>
    <row r="335017" spans="68:68" customFormat="1">
      <c r="BP335017" s="90"/>
    </row>
    <row r="335018" spans="68:68" customFormat="1">
      <c r="BP335018" s="90"/>
    </row>
    <row r="335019" spans="68:68" customFormat="1">
      <c r="BP335019" s="90"/>
    </row>
    <row r="335020" spans="68:68" customFormat="1">
      <c r="BP335020" s="90"/>
    </row>
    <row r="335021" spans="68:68" customFormat="1">
      <c r="BP335021" s="90"/>
    </row>
    <row r="335022" spans="68:68" customFormat="1">
      <c r="BP335022" s="90"/>
    </row>
    <row r="335023" spans="68:68" customFormat="1">
      <c r="BP335023" s="90"/>
    </row>
    <row r="335024" spans="68:68" customFormat="1">
      <c r="BP335024" s="90"/>
    </row>
    <row r="335025" spans="68:68" customFormat="1">
      <c r="BP335025" s="90"/>
    </row>
    <row r="335026" spans="68:68" customFormat="1">
      <c r="BP335026" s="90"/>
    </row>
    <row r="335027" spans="68:68" customFormat="1">
      <c r="BP335027" s="90"/>
    </row>
    <row r="335028" spans="68:68" customFormat="1">
      <c r="BP335028" s="90"/>
    </row>
    <row r="335029" spans="68:68" customFormat="1">
      <c r="BP335029" s="90"/>
    </row>
    <row r="335030" spans="68:68" customFormat="1">
      <c r="BP335030" s="90"/>
    </row>
    <row r="335031" spans="68:68" customFormat="1">
      <c r="BP335031" s="90"/>
    </row>
    <row r="335032" spans="68:68" customFormat="1">
      <c r="BP335032" s="90"/>
    </row>
    <row r="335033" spans="68:68" customFormat="1">
      <c r="BP335033" s="90"/>
    </row>
    <row r="335034" spans="68:68" customFormat="1">
      <c r="BP335034" s="90"/>
    </row>
    <row r="335035" spans="68:68" customFormat="1">
      <c r="BP335035" s="90"/>
    </row>
    <row r="335036" spans="68:68" customFormat="1">
      <c r="BP335036" s="90"/>
    </row>
    <row r="335037" spans="68:68" customFormat="1">
      <c r="BP335037" s="90"/>
    </row>
    <row r="335038" spans="68:68" customFormat="1">
      <c r="BP335038" s="90"/>
    </row>
    <row r="335039" spans="68:68" customFormat="1">
      <c r="BP335039" s="90"/>
    </row>
    <row r="335040" spans="68:68" customFormat="1">
      <c r="BP335040" s="90"/>
    </row>
    <row r="335041" spans="68:68" customFormat="1">
      <c r="BP335041" s="90"/>
    </row>
    <row r="335042" spans="68:68" customFormat="1">
      <c r="BP335042" s="90"/>
    </row>
    <row r="335043" spans="68:68" customFormat="1">
      <c r="BP335043" s="90"/>
    </row>
    <row r="335044" spans="68:68" customFormat="1">
      <c r="BP335044" s="90"/>
    </row>
    <row r="335045" spans="68:68" customFormat="1">
      <c r="BP335045" s="90"/>
    </row>
    <row r="335046" spans="68:68" customFormat="1">
      <c r="BP335046" s="90"/>
    </row>
    <row r="335047" spans="68:68" customFormat="1">
      <c r="BP335047" s="90"/>
    </row>
    <row r="335048" spans="68:68" customFormat="1">
      <c r="BP335048" s="90"/>
    </row>
    <row r="335049" spans="68:68" customFormat="1">
      <c r="BP335049" s="90"/>
    </row>
    <row r="335050" spans="68:68" customFormat="1">
      <c r="BP335050" s="90"/>
    </row>
    <row r="335051" spans="68:68" customFormat="1">
      <c r="BP335051" s="90"/>
    </row>
    <row r="335052" spans="68:68" customFormat="1">
      <c r="BP335052" s="90"/>
    </row>
    <row r="335053" spans="68:68" customFormat="1">
      <c r="BP335053" s="90"/>
    </row>
    <row r="335054" spans="68:68" customFormat="1">
      <c r="BP335054" s="90"/>
    </row>
    <row r="335055" spans="68:68" customFormat="1">
      <c r="BP335055" s="90"/>
    </row>
    <row r="335056" spans="68:68" customFormat="1">
      <c r="BP335056" s="90"/>
    </row>
    <row r="335057" spans="68:68" customFormat="1">
      <c r="BP335057" s="90"/>
    </row>
    <row r="335058" spans="68:68" customFormat="1">
      <c r="BP335058" s="90"/>
    </row>
    <row r="335059" spans="68:68" customFormat="1">
      <c r="BP335059" s="90"/>
    </row>
    <row r="335060" spans="68:68" customFormat="1">
      <c r="BP335060" s="90"/>
    </row>
    <row r="335061" spans="68:68" customFormat="1">
      <c r="BP335061" s="90"/>
    </row>
    <row r="335062" spans="68:68" customFormat="1">
      <c r="BP335062" s="90"/>
    </row>
    <row r="335063" spans="68:68" customFormat="1">
      <c r="BP335063" s="90"/>
    </row>
    <row r="335064" spans="68:68" customFormat="1">
      <c r="BP335064" s="90"/>
    </row>
    <row r="335065" spans="68:68" customFormat="1">
      <c r="BP335065" s="90"/>
    </row>
    <row r="335066" spans="68:68" customFormat="1">
      <c r="BP335066" s="90"/>
    </row>
    <row r="335067" spans="68:68" customFormat="1">
      <c r="BP335067" s="90"/>
    </row>
    <row r="335068" spans="68:68" customFormat="1">
      <c r="BP335068" s="90"/>
    </row>
    <row r="335069" spans="68:68" customFormat="1">
      <c r="BP335069" s="90"/>
    </row>
    <row r="335070" spans="68:68" customFormat="1">
      <c r="BP335070" s="90"/>
    </row>
    <row r="335071" spans="68:68" customFormat="1">
      <c r="BP335071" s="90"/>
    </row>
    <row r="335072" spans="68:68" customFormat="1">
      <c r="BP335072" s="90"/>
    </row>
    <row r="335073" spans="68:68" customFormat="1">
      <c r="BP335073" s="90"/>
    </row>
    <row r="335074" spans="68:68" customFormat="1">
      <c r="BP335074" s="90"/>
    </row>
    <row r="335075" spans="68:68" customFormat="1">
      <c r="BP335075" s="90"/>
    </row>
    <row r="335076" spans="68:68" customFormat="1">
      <c r="BP335076" s="90"/>
    </row>
    <row r="335077" spans="68:68" customFormat="1">
      <c r="BP335077" s="90"/>
    </row>
    <row r="335078" spans="68:68" customFormat="1">
      <c r="BP335078" s="90"/>
    </row>
    <row r="335079" spans="68:68" customFormat="1">
      <c r="BP335079" s="90"/>
    </row>
    <row r="335080" spans="68:68" customFormat="1">
      <c r="BP335080" s="90"/>
    </row>
    <row r="335081" spans="68:68" customFormat="1">
      <c r="BP335081" s="90"/>
    </row>
    <row r="335082" spans="68:68" customFormat="1">
      <c r="BP335082" s="90"/>
    </row>
    <row r="335083" spans="68:68" customFormat="1">
      <c r="BP335083" s="90"/>
    </row>
    <row r="335084" spans="68:68" customFormat="1">
      <c r="BP335084" s="90"/>
    </row>
    <row r="335085" spans="68:68" customFormat="1">
      <c r="BP335085" s="90"/>
    </row>
    <row r="335086" spans="68:68" customFormat="1">
      <c r="BP335086" s="90"/>
    </row>
    <row r="335087" spans="68:68" customFormat="1">
      <c r="BP335087" s="90"/>
    </row>
    <row r="335088" spans="68:68" customFormat="1">
      <c r="BP335088" s="90"/>
    </row>
    <row r="335089" spans="68:68" customFormat="1">
      <c r="BP335089" s="90"/>
    </row>
    <row r="335090" spans="68:68" customFormat="1">
      <c r="BP335090" s="90"/>
    </row>
    <row r="335091" spans="68:68" customFormat="1">
      <c r="BP335091" s="90"/>
    </row>
    <row r="335092" spans="68:68" customFormat="1">
      <c r="BP335092" s="90"/>
    </row>
    <row r="335093" spans="68:68" customFormat="1">
      <c r="BP335093" s="90"/>
    </row>
    <row r="335094" spans="68:68" customFormat="1">
      <c r="BP335094" s="90"/>
    </row>
    <row r="335095" spans="68:68" customFormat="1">
      <c r="BP335095" s="90"/>
    </row>
    <row r="335096" spans="68:68" customFormat="1">
      <c r="BP335096" s="90"/>
    </row>
    <row r="335097" spans="68:68" customFormat="1">
      <c r="BP335097" s="90"/>
    </row>
    <row r="335098" spans="68:68" customFormat="1">
      <c r="BP335098" s="90"/>
    </row>
    <row r="335099" spans="68:68" customFormat="1">
      <c r="BP335099" s="90"/>
    </row>
    <row r="335100" spans="68:68" customFormat="1">
      <c r="BP335100" s="90"/>
    </row>
    <row r="335101" spans="68:68" customFormat="1">
      <c r="BP335101" s="90"/>
    </row>
    <row r="335102" spans="68:68" customFormat="1">
      <c r="BP335102" s="90"/>
    </row>
    <row r="335103" spans="68:68" customFormat="1">
      <c r="BP335103" s="90"/>
    </row>
    <row r="335104" spans="68:68" customFormat="1">
      <c r="BP335104" s="90"/>
    </row>
    <row r="335105" spans="68:68" customFormat="1">
      <c r="BP335105" s="90"/>
    </row>
    <row r="335106" spans="68:68" customFormat="1">
      <c r="BP335106" s="90"/>
    </row>
    <row r="335107" spans="68:68" customFormat="1">
      <c r="BP335107" s="90"/>
    </row>
    <row r="335108" spans="68:68" customFormat="1">
      <c r="BP335108" s="90"/>
    </row>
    <row r="335109" spans="68:68" customFormat="1">
      <c r="BP335109" s="90"/>
    </row>
    <row r="335110" spans="68:68" customFormat="1">
      <c r="BP335110" s="90"/>
    </row>
    <row r="335111" spans="68:68" customFormat="1">
      <c r="BP335111" s="90"/>
    </row>
    <row r="335112" spans="68:68" customFormat="1">
      <c r="BP335112" s="90"/>
    </row>
    <row r="335113" spans="68:68" customFormat="1">
      <c r="BP335113" s="90"/>
    </row>
    <row r="335114" spans="68:68" customFormat="1">
      <c r="BP335114" s="90"/>
    </row>
    <row r="335115" spans="68:68" customFormat="1">
      <c r="BP335115" s="90"/>
    </row>
    <row r="335116" spans="68:68" customFormat="1">
      <c r="BP335116" s="90"/>
    </row>
    <row r="335117" spans="68:68" customFormat="1">
      <c r="BP335117" s="90"/>
    </row>
    <row r="335118" spans="68:68" customFormat="1">
      <c r="BP335118" s="90"/>
    </row>
    <row r="335119" spans="68:68" customFormat="1">
      <c r="BP335119" s="90"/>
    </row>
    <row r="335120" spans="68:68" customFormat="1">
      <c r="BP335120" s="90"/>
    </row>
    <row r="335121" spans="68:68" customFormat="1">
      <c r="BP335121" s="90"/>
    </row>
    <row r="335122" spans="68:68" customFormat="1">
      <c r="BP335122" s="90"/>
    </row>
    <row r="335123" spans="68:68" customFormat="1">
      <c r="BP335123" s="90"/>
    </row>
    <row r="335124" spans="68:68" customFormat="1">
      <c r="BP335124" s="90"/>
    </row>
    <row r="335125" spans="68:68" customFormat="1">
      <c r="BP335125" s="90"/>
    </row>
    <row r="335126" spans="68:68" customFormat="1">
      <c r="BP335126" s="90"/>
    </row>
    <row r="335127" spans="68:68" customFormat="1">
      <c r="BP335127" s="90"/>
    </row>
    <row r="335128" spans="68:68" customFormat="1">
      <c r="BP335128" s="90"/>
    </row>
    <row r="335129" spans="68:68" customFormat="1">
      <c r="BP335129" s="90"/>
    </row>
    <row r="335130" spans="68:68" customFormat="1">
      <c r="BP335130" s="90"/>
    </row>
    <row r="335131" spans="68:68" customFormat="1">
      <c r="BP335131" s="90"/>
    </row>
    <row r="335132" spans="68:68" customFormat="1">
      <c r="BP335132" s="90"/>
    </row>
    <row r="335133" spans="68:68" customFormat="1">
      <c r="BP335133" s="90"/>
    </row>
    <row r="335134" spans="68:68" customFormat="1">
      <c r="BP335134" s="90"/>
    </row>
    <row r="335135" spans="68:68" customFormat="1">
      <c r="BP335135" s="90"/>
    </row>
    <row r="335136" spans="68:68" customFormat="1">
      <c r="BP335136" s="90"/>
    </row>
    <row r="335137" spans="68:68" customFormat="1">
      <c r="BP335137" s="90"/>
    </row>
    <row r="335138" spans="68:68" customFormat="1">
      <c r="BP335138" s="90"/>
    </row>
    <row r="335139" spans="68:68" customFormat="1">
      <c r="BP335139" s="90"/>
    </row>
    <row r="335140" spans="68:68" customFormat="1">
      <c r="BP335140" s="90"/>
    </row>
    <row r="335141" spans="68:68" customFormat="1">
      <c r="BP335141" s="90"/>
    </row>
    <row r="335142" spans="68:68" customFormat="1">
      <c r="BP335142" s="90"/>
    </row>
    <row r="335143" spans="68:68" customFormat="1">
      <c r="BP335143" s="90"/>
    </row>
    <row r="335144" spans="68:68" customFormat="1">
      <c r="BP335144" s="90"/>
    </row>
    <row r="335145" spans="68:68" customFormat="1">
      <c r="BP335145" s="90"/>
    </row>
    <row r="335146" spans="68:68" customFormat="1">
      <c r="BP335146" s="90"/>
    </row>
    <row r="335147" spans="68:68" customFormat="1">
      <c r="BP335147" s="90"/>
    </row>
    <row r="335148" spans="68:68" customFormat="1">
      <c r="BP335148" s="90"/>
    </row>
    <row r="335149" spans="68:68" customFormat="1">
      <c r="BP335149" s="90"/>
    </row>
    <row r="335150" spans="68:68" customFormat="1">
      <c r="BP335150" s="90"/>
    </row>
    <row r="335151" spans="68:68" customFormat="1">
      <c r="BP335151" s="90"/>
    </row>
    <row r="335152" spans="68:68" customFormat="1">
      <c r="BP335152" s="90"/>
    </row>
    <row r="335153" spans="68:68" customFormat="1">
      <c r="BP335153" s="90"/>
    </row>
    <row r="335154" spans="68:68" customFormat="1">
      <c r="BP335154" s="90"/>
    </row>
    <row r="335155" spans="68:68" customFormat="1">
      <c r="BP335155" s="90"/>
    </row>
    <row r="335156" spans="68:68" customFormat="1">
      <c r="BP335156" s="90"/>
    </row>
    <row r="335157" spans="68:68" customFormat="1">
      <c r="BP335157" s="90"/>
    </row>
    <row r="335158" spans="68:68" customFormat="1">
      <c r="BP335158" s="90"/>
    </row>
    <row r="335159" spans="68:68" customFormat="1">
      <c r="BP335159" s="90"/>
    </row>
    <row r="335160" spans="68:68" customFormat="1">
      <c r="BP335160" s="90"/>
    </row>
    <row r="335161" spans="68:68" customFormat="1">
      <c r="BP335161" s="90"/>
    </row>
    <row r="335162" spans="68:68" customFormat="1">
      <c r="BP335162" s="90"/>
    </row>
    <row r="335163" spans="68:68" customFormat="1">
      <c r="BP335163" s="90"/>
    </row>
    <row r="335164" spans="68:68" customFormat="1">
      <c r="BP335164" s="90"/>
    </row>
    <row r="335165" spans="68:68" customFormat="1">
      <c r="BP335165" s="90"/>
    </row>
    <row r="335166" spans="68:68" customFormat="1">
      <c r="BP335166" s="90"/>
    </row>
    <row r="335167" spans="68:68" customFormat="1">
      <c r="BP335167" s="90"/>
    </row>
    <row r="335168" spans="68:68" customFormat="1">
      <c r="BP335168" s="90"/>
    </row>
    <row r="335169" spans="68:68" customFormat="1">
      <c r="BP335169" s="90"/>
    </row>
    <row r="335170" spans="68:68" customFormat="1">
      <c r="BP335170" s="90"/>
    </row>
    <row r="335171" spans="68:68" customFormat="1">
      <c r="BP335171" s="90"/>
    </row>
    <row r="335172" spans="68:68" customFormat="1">
      <c r="BP335172" s="90"/>
    </row>
    <row r="335173" spans="68:68" customFormat="1">
      <c r="BP335173" s="90"/>
    </row>
    <row r="335174" spans="68:68" customFormat="1">
      <c r="BP335174" s="90"/>
    </row>
    <row r="335175" spans="68:68" customFormat="1">
      <c r="BP335175" s="90"/>
    </row>
    <row r="335176" spans="68:68" customFormat="1">
      <c r="BP335176" s="90"/>
    </row>
    <row r="335177" spans="68:68" customFormat="1">
      <c r="BP335177" s="90"/>
    </row>
    <row r="335178" spans="68:68" customFormat="1">
      <c r="BP335178" s="90"/>
    </row>
    <row r="335179" spans="68:68" customFormat="1">
      <c r="BP335179" s="90"/>
    </row>
    <row r="335180" spans="68:68" customFormat="1">
      <c r="BP335180" s="90"/>
    </row>
    <row r="335181" spans="68:68" customFormat="1">
      <c r="BP335181" s="90"/>
    </row>
    <row r="335182" spans="68:68" customFormat="1">
      <c r="BP335182" s="90"/>
    </row>
    <row r="335183" spans="68:68" customFormat="1">
      <c r="BP335183" s="90"/>
    </row>
    <row r="335184" spans="68:68" customFormat="1">
      <c r="BP335184" s="90"/>
    </row>
    <row r="335185" spans="68:68" customFormat="1">
      <c r="BP335185" s="90"/>
    </row>
    <row r="335186" spans="68:68" customFormat="1">
      <c r="BP335186" s="90"/>
    </row>
    <row r="335187" spans="68:68" customFormat="1">
      <c r="BP335187" s="90"/>
    </row>
    <row r="335188" spans="68:68" customFormat="1">
      <c r="BP335188" s="90"/>
    </row>
    <row r="335189" spans="68:68" customFormat="1">
      <c r="BP335189" s="90"/>
    </row>
    <row r="335190" spans="68:68" customFormat="1">
      <c r="BP335190" s="90"/>
    </row>
    <row r="335191" spans="68:68" customFormat="1">
      <c r="BP335191" s="90"/>
    </row>
    <row r="335192" spans="68:68" customFormat="1">
      <c r="BP335192" s="90"/>
    </row>
    <row r="335193" spans="68:68" customFormat="1">
      <c r="BP335193" s="90"/>
    </row>
    <row r="335194" spans="68:68" customFormat="1">
      <c r="BP335194" s="90"/>
    </row>
    <row r="335195" spans="68:68" customFormat="1">
      <c r="BP335195" s="90"/>
    </row>
    <row r="335196" spans="68:68" customFormat="1">
      <c r="BP335196" s="90"/>
    </row>
    <row r="335197" spans="68:68" customFormat="1">
      <c r="BP335197" s="90"/>
    </row>
    <row r="335198" spans="68:68" customFormat="1">
      <c r="BP335198" s="90"/>
    </row>
    <row r="335199" spans="68:68" customFormat="1">
      <c r="BP335199" s="90"/>
    </row>
    <row r="335200" spans="68:68" customFormat="1">
      <c r="BP335200" s="90"/>
    </row>
    <row r="335201" spans="68:68" customFormat="1">
      <c r="BP335201" s="90"/>
    </row>
    <row r="335202" spans="68:68" customFormat="1">
      <c r="BP335202" s="90"/>
    </row>
    <row r="335203" spans="68:68" customFormat="1">
      <c r="BP335203" s="90"/>
    </row>
    <row r="335204" spans="68:68" customFormat="1">
      <c r="BP335204" s="90"/>
    </row>
    <row r="335205" spans="68:68" customFormat="1">
      <c r="BP335205" s="90"/>
    </row>
    <row r="335206" spans="68:68" customFormat="1">
      <c r="BP335206" s="90"/>
    </row>
    <row r="335207" spans="68:68" customFormat="1">
      <c r="BP335207" s="90"/>
    </row>
    <row r="335208" spans="68:68" customFormat="1">
      <c r="BP335208" s="90"/>
    </row>
    <row r="335209" spans="68:68" customFormat="1">
      <c r="BP335209" s="90"/>
    </row>
    <row r="335210" spans="68:68" customFormat="1">
      <c r="BP335210" s="90"/>
    </row>
    <row r="335211" spans="68:68" customFormat="1">
      <c r="BP335211" s="90"/>
    </row>
    <row r="335212" spans="68:68" customFormat="1">
      <c r="BP335212" s="90"/>
    </row>
    <row r="335213" spans="68:68" customFormat="1">
      <c r="BP335213" s="90"/>
    </row>
    <row r="335214" spans="68:68" customFormat="1">
      <c r="BP335214" s="90"/>
    </row>
    <row r="335215" spans="68:68" customFormat="1">
      <c r="BP335215" s="90"/>
    </row>
    <row r="335216" spans="68:68" customFormat="1">
      <c r="BP335216" s="90"/>
    </row>
    <row r="335217" spans="68:68" customFormat="1">
      <c r="BP335217" s="90"/>
    </row>
    <row r="335218" spans="68:68" customFormat="1">
      <c r="BP335218" s="90"/>
    </row>
    <row r="335219" spans="68:68" customFormat="1">
      <c r="BP335219" s="90"/>
    </row>
    <row r="335220" spans="68:68" customFormat="1">
      <c r="BP335220" s="90"/>
    </row>
    <row r="335221" spans="68:68" customFormat="1">
      <c r="BP335221" s="90"/>
    </row>
    <row r="335222" spans="68:68" customFormat="1">
      <c r="BP335222" s="90"/>
    </row>
    <row r="335223" spans="68:68" customFormat="1">
      <c r="BP335223" s="90"/>
    </row>
    <row r="335224" spans="68:68" customFormat="1">
      <c r="BP335224" s="90"/>
    </row>
    <row r="335225" spans="68:68" customFormat="1">
      <c r="BP335225" s="90"/>
    </row>
    <row r="335226" spans="68:68" customFormat="1">
      <c r="BP335226" s="90"/>
    </row>
    <row r="335227" spans="68:68" customFormat="1">
      <c r="BP335227" s="90"/>
    </row>
    <row r="335228" spans="68:68" customFormat="1">
      <c r="BP335228" s="90"/>
    </row>
    <row r="335229" spans="68:68" customFormat="1">
      <c r="BP335229" s="90"/>
    </row>
    <row r="335230" spans="68:68" customFormat="1">
      <c r="BP335230" s="90"/>
    </row>
    <row r="335231" spans="68:68" customFormat="1">
      <c r="BP335231" s="90"/>
    </row>
    <row r="335232" spans="68:68" customFormat="1">
      <c r="BP335232" s="90"/>
    </row>
    <row r="335233" spans="68:68" customFormat="1">
      <c r="BP335233" s="90"/>
    </row>
    <row r="335234" spans="68:68" customFormat="1">
      <c r="BP335234" s="90"/>
    </row>
    <row r="335235" spans="68:68" customFormat="1">
      <c r="BP335235" s="90"/>
    </row>
    <row r="335236" spans="68:68" customFormat="1">
      <c r="BP335236" s="90"/>
    </row>
    <row r="335237" spans="68:68" customFormat="1">
      <c r="BP335237" s="90"/>
    </row>
    <row r="335238" spans="68:68" customFormat="1">
      <c r="BP335238" s="90"/>
    </row>
    <row r="335239" spans="68:68" customFormat="1">
      <c r="BP335239" s="90"/>
    </row>
    <row r="335240" spans="68:68" customFormat="1">
      <c r="BP335240" s="90"/>
    </row>
    <row r="335241" spans="68:68" customFormat="1">
      <c r="BP335241" s="90"/>
    </row>
    <row r="335242" spans="68:68" customFormat="1">
      <c r="BP335242" s="90"/>
    </row>
    <row r="335243" spans="68:68" customFormat="1">
      <c r="BP335243" s="90"/>
    </row>
    <row r="335244" spans="68:68" customFormat="1">
      <c r="BP335244" s="90"/>
    </row>
    <row r="335245" spans="68:68" customFormat="1">
      <c r="BP335245" s="90"/>
    </row>
    <row r="335246" spans="68:68" customFormat="1">
      <c r="BP335246" s="90"/>
    </row>
    <row r="335247" spans="68:68" customFormat="1">
      <c r="BP335247" s="90"/>
    </row>
    <row r="335248" spans="68:68" customFormat="1">
      <c r="BP335248" s="90"/>
    </row>
    <row r="335249" spans="68:68" customFormat="1">
      <c r="BP335249" s="90"/>
    </row>
    <row r="335250" spans="68:68" customFormat="1">
      <c r="BP335250" s="90"/>
    </row>
    <row r="335251" spans="68:68" customFormat="1">
      <c r="BP335251" s="90"/>
    </row>
    <row r="335252" spans="68:68" customFormat="1">
      <c r="BP335252" s="90"/>
    </row>
    <row r="335253" spans="68:68" customFormat="1">
      <c r="BP335253" s="90"/>
    </row>
    <row r="335254" spans="68:68" customFormat="1">
      <c r="BP335254" s="90"/>
    </row>
    <row r="335255" spans="68:68" customFormat="1">
      <c r="BP335255" s="90"/>
    </row>
    <row r="335256" spans="68:68" customFormat="1">
      <c r="BP335256" s="90"/>
    </row>
    <row r="335257" spans="68:68" customFormat="1">
      <c r="BP335257" s="90"/>
    </row>
    <row r="335258" spans="68:68" customFormat="1">
      <c r="BP335258" s="90"/>
    </row>
    <row r="335259" spans="68:68" customFormat="1">
      <c r="BP335259" s="90"/>
    </row>
    <row r="335260" spans="68:68" customFormat="1">
      <c r="BP335260" s="90"/>
    </row>
    <row r="335261" spans="68:68" customFormat="1">
      <c r="BP335261" s="90"/>
    </row>
    <row r="335262" spans="68:68" customFormat="1">
      <c r="BP335262" s="90"/>
    </row>
    <row r="335263" spans="68:68" customFormat="1">
      <c r="BP335263" s="90"/>
    </row>
    <row r="335264" spans="68:68" customFormat="1">
      <c r="BP335264" s="90"/>
    </row>
    <row r="335265" spans="68:68" customFormat="1">
      <c r="BP335265" s="90"/>
    </row>
    <row r="335266" spans="68:68" customFormat="1">
      <c r="BP335266" s="90"/>
    </row>
    <row r="335267" spans="68:68" customFormat="1">
      <c r="BP335267" s="90"/>
    </row>
    <row r="335268" spans="68:68" customFormat="1">
      <c r="BP335268" s="90"/>
    </row>
    <row r="335269" spans="68:68" customFormat="1">
      <c r="BP335269" s="90"/>
    </row>
    <row r="335270" spans="68:68" customFormat="1">
      <c r="BP335270" s="90"/>
    </row>
    <row r="335271" spans="68:68" customFormat="1">
      <c r="BP335271" s="90"/>
    </row>
    <row r="335272" spans="68:68" customFormat="1">
      <c r="BP335272" s="90"/>
    </row>
    <row r="335273" spans="68:68" customFormat="1">
      <c r="BP335273" s="90"/>
    </row>
    <row r="335274" spans="68:68" customFormat="1">
      <c r="BP335274" s="90"/>
    </row>
    <row r="335275" spans="68:68" customFormat="1">
      <c r="BP335275" s="90"/>
    </row>
    <row r="335276" spans="68:68" customFormat="1">
      <c r="BP335276" s="90"/>
    </row>
    <row r="335277" spans="68:68" customFormat="1">
      <c r="BP335277" s="90"/>
    </row>
    <row r="335278" spans="68:68" customFormat="1">
      <c r="BP335278" s="90"/>
    </row>
    <row r="335279" spans="68:68" customFormat="1">
      <c r="BP335279" s="90"/>
    </row>
    <row r="335280" spans="68:68" customFormat="1">
      <c r="BP335280" s="90"/>
    </row>
    <row r="335281" spans="68:68" customFormat="1">
      <c r="BP335281" s="90"/>
    </row>
    <row r="335282" spans="68:68" customFormat="1">
      <c r="BP335282" s="90"/>
    </row>
    <row r="335283" spans="68:68" customFormat="1">
      <c r="BP335283" s="90"/>
    </row>
    <row r="335284" spans="68:68" customFormat="1">
      <c r="BP335284" s="90"/>
    </row>
    <row r="335285" spans="68:68" customFormat="1">
      <c r="BP335285" s="90"/>
    </row>
    <row r="335286" spans="68:68" customFormat="1">
      <c r="BP335286" s="90"/>
    </row>
    <row r="335287" spans="68:68" customFormat="1">
      <c r="BP335287" s="90"/>
    </row>
    <row r="335288" spans="68:68" customFormat="1">
      <c r="BP335288" s="90"/>
    </row>
    <row r="335289" spans="68:68" customFormat="1">
      <c r="BP335289" s="90"/>
    </row>
    <row r="335290" spans="68:68" customFormat="1">
      <c r="BP335290" s="90"/>
    </row>
    <row r="335291" spans="68:68" customFormat="1">
      <c r="BP335291" s="90"/>
    </row>
    <row r="335292" spans="68:68" customFormat="1">
      <c r="BP335292" s="90"/>
    </row>
    <row r="335293" spans="68:68" customFormat="1">
      <c r="BP335293" s="90"/>
    </row>
    <row r="335294" spans="68:68" customFormat="1">
      <c r="BP335294" s="90"/>
    </row>
    <row r="335295" spans="68:68" customFormat="1">
      <c r="BP335295" s="90"/>
    </row>
    <row r="335296" spans="68:68" customFormat="1">
      <c r="BP335296" s="90"/>
    </row>
    <row r="335297" spans="68:68" customFormat="1">
      <c r="BP335297" s="90"/>
    </row>
    <row r="335298" spans="68:68" customFormat="1">
      <c r="BP335298" s="90"/>
    </row>
    <row r="335299" spans="68:68" customFormat="1">
      <c r="BP335299" s="90"/>
    </row>
    <row r="335300" spans="68:68" customFormat="1">
      <c r="BP335300" s="90"/>
    </row>
    <row r="335301" spans="68:68" customFormat="1">
      <c r="BP335301" s="90"/>
    </row>
    <row r="335302" spans="68:68" customFormat="1">
      <c r="BP335302" s="90"/>
    </row>
    <row r="335303" spans="68:68" customFormat="1">
      <c r="BP335303" s="90"/>
    </row>
    <row r="335304" spans="68:68" customFormat="1">
      <c r="BP335304" s="90"/>
    </row>
    <row r="335305" spans="68:68" customFormat="1">
      <c r="BP335305" s="90"/>
    </row>
    <row r="335306" spans="68:68" customFormat="1">
      <c r="BP335306" s="90"/>
    </row>
    <row r="335307" spans="68:68" customFormat="1">
      <c r="BP335307" s="90"/>
    </row>
    <row r="335308" spans="68:68" customFormat="1">
      <c r="BP335308" s="90"/>
    </row>
    <row r="335309" spans="68:68" customFormat="1">
      <c r="BP335309" s="90"/>
    </row>
    <row r="335310" spans="68:68" customFormat="1">
      <c r="BP335310" s="90"/>
    </row>
    <row r="335311" spans="68:68" customFormat="1">
      <c r="BP335311" s="90"/>
    </row>
    <row r="335312" spans="68:68" customFormat="1">
      <c r="BP335312" s="90"/>
    </row>
    <row r="335313" spans="68:68" customFormat="1">
      <c r="BP335313" s="90"/>
    </row>
    <row r="335314" spans="68:68" customFormat="1">
      <c r="BP335314" s="90"/>
    </row>
    <row r="335315" spans="68:68" customFormat="1">
      <c r="BP335315" s="90"/>
    </row>
    <row r="335316" spans="68:68" customFormat="1">
      <c r="BP335316" s="90"/>
    </row>
    <row r="335317" spans="68:68" customFormat="1">
      <c r="BP335317" s="90"/>
    </row>
    <row r="335318" spans="68:68" customFormat="1">
      <c r="BP335318" s="90"/>
    </row>
    <row r="335319" spans="68:68" customFormat="1">
      <c r="BP335319" s="90"/>
    </row>
    <row r="335320" spans="68:68" customFormat="1">
      <c r="BP335320" s="90"/>
    </row>
    <row r="335321" spans="68:68" customFormat="1">
      <c r="BP335321" s="90"/>
    </row>
    <row r="335322" spans="68:68" customFormat="1">
      <c r="BP335322" s="90"/>
    </row>
    <row r="335323" spans="68:68" customFormat="1">
      <c r="BP335323" s="90"/>
    </row>
    <row r="335324" spans="68:68" customFormat="1">
      <c r="BP335324" s="90"/>
    </row>
    <row r="335325" spans="68:68" customFormat="1">
      <c r="BP335325" s="90"/>
    </row>
    <row r="335326" spans="68:68" customFormat="1">
      <c r="BP335326" s="90"/>
    </row>
    <row r="335327" spans="68:68" customFormat="1">
      <c r="BP335327" s="90"/>
    </row>
    <row r="335328" spans="68:68" customFormat="1">
      <c r="BP335328" s="90"/>
    </row>
    <row r="335329" spans="68:68" customFormat="1">
      <c r="BP335329" s="90"/>
    </row>
    <row r="335330" spans="68:68" customFormat="1">
      <c r="BP335330" s="90"/>
    </row>
    <row r="335331" spans="68:68" customFormat="1">
      <c r="BP335331" s="90"/>
    </row>
    <row r="335332" spans="68:68" customFormat="1">
      <c r="BP335332" s="90"/>
    </row>
    <row r="335333" spans="68:68" customFormat="1">
      <c r="BP335333" s="90"/>
    </row>
    <row r="335334" spans="68:68" customFormat="1">
      <c r="BP335334" s="90"/>
    </row>
    <row r="335335" spans="68:68" customFormat="1">
      <c r="BP335335" s="90"/>
    </row>
    <row r="335336" spans="68:68" customFormat="1">
      <c r="BP335336" s="90"/>
    </row>
    <row r="335337" spans="68:68" customFormat="1">
      <c r="BP335337" s="90"/>
    </row>
    <row r="335338" spans="68:68" customFormat="1">
      <c r="BP335338" s="90"/>
    </row>
    <row r="335339" spans="68:68" customFormat="1">
      <c r="BP335339" s="90"/>
    </row>
    <row r="335340" spans="68:68" customFormat="1">
      <c r="BP335340" s="90"/>
    </row>
    <row r="335341" spans="68:68" customFormat="1">
      <c r="BP335341" s="90"/>
    </row>
    <row r="335342" spans="68:68" customFormat="1">
      <c r="BP335342" s="90"/>
    </row>
    <row r="335343" spans="68:68" customFormat="1">
      <c r="BP335343" s="90"/>
    </row>
    <row r="335344" spans="68:68" customFormat="1">
      <c r="BP335344" s="90"/>
    </row>
    <row r="335345" spans="68:68" customFormat="1">
      <c r="BP335345" s="90"/>
    </row>
    <row r="335346" spans="68:68" customFormat="1">
      <c r="BP335346" s="90"/>
    </row>
    <row r="335347" spans="68:68" customFormat="1">
      <c r="BP335347" s="90"/>
    </row>
    <row r="335348" spans="68:68" customFormat="1">
      <c r="BP335348" s="90"/>
    </row>
    <row r="335349" spans="68:68" customFormat="1">
      <c r="BP335349" s="90"/>
    </row>
    <row r="335350" spans="68:68" customFormat="1">
      <c r="BP335350" s="90"/>
    </row>
    <row r="335351" spans="68:68" customFormat="1">
      <c r="BP335351" s="90"/>
    </row>
    <row r="335352" spans="68:68" customFormat="1">
      <c r="BP335352" s="90"/>
    </row>
    <row r="335353" spans="68:68" customFormat="1">
      <c r="BP335353" s="90"/>
    </row>
    <row r="335354" spans="68:68" customFormat="1">
      <c r="BP335354" s="90"/>
    </row>
    <row r="335355" spans="68:68" customFormat="1">
      <c r="BP335355" s="90"/>
    </row>
    <row r="335356" spans="68:68" customFormat="1">
      <c r="BP335356" s="90"/>
    </row>
    <row r="335357" spans="68:68" customFormat="1">
      <c r="BP335357" s="90"/>
    </row>
    <row r="335358" spans="68:68" customFormat="1">
      <c r="BP335358" s="90"/>
    </row>
    <row r="335359" spans="68:68" customFormat="1">
      <c r="BP335359" s="90"/>
    </row>
    <row r="335360" spans="68:68" customFormat="1">
      <c r="BP335360" s="90"/>
    </row>
    <row r="335361" spans="68:68" customFormat="1">
      <c r="BP335361" s="90"/>
    </row>
    <row r="335362" spans="68:68" customFormat="1">
      <c r="BP335362" s="90"/>
    </row>
    <row r="335363" spans="68:68" customFormat="1">
      <c r="BP335363" s="90"/>
    </row>
    <row r="335364" spans="68:68" customFormat="1">
      <c r="BP335364" s="90"/>
    </row>
    <row r="335365" spans="68:68" customFormat="1">
      <c r="BP335365" s="90"/>
    </row>
    <row r="335366" spans="68:68" customFormat="1">
      <c r="BP335366" s="90"/>
    </row>
    <row r="335367" spans="68:68" customFormat="1">
      <c r="BP335367" s="90"/>
    </row>
    <row r="335368" spans="68:68" customFormat="1">
      <c r="BP335368" s="90"/>
    </row>
    <row r="335369" spans="68:68" customFormat="1">
      <c r="BP335369" s="90"/>
    </row>
    <row r="335370" spans="68:68" customFormat="1">
      <c r="BP335370" s="90"/>
    </row>
    <row r="335371" spans="68:68" customFormat="1">
      <c r="BP335371" s="90"/>
    </row>
    <row r="335372" spans="68:68" customFormat="1">
      <c r="BP335372" s="90"/>
    </row>
    <row r="335373" spans="68:68" customFormat="1">
      <c r="BP335373" s="90"/>
    </row>
    <row r="335374" spans="68:68" customFormat="1">
      <c r="BP335374" s="90"/>
    </row>
    <row r="335375" spans="68:68" customFormat="1">
      <c r="BP335375" s="90"/>
    </row>
    <row r="335376" spans="68:68" customFormat="1">
      <c r="BP335376" s="90"/>
    </row>
    <row r="335377" spans="68:68" customFormat="1">
      <c r="BP335377" s="90"/>
    </row>
    <row r="335378" spans="68:68" customFormat="1">
      <c r="BP335378" s="90"/>
    </row>
    <row r="335379" spans="68:68" customFormat="1">
      <c r="BP335379" s="90"/>
    </row>
    <row r="335380" spans="68:68" customFormat="1">
      <c r="BP335380" s="90"/>
    </row>
    <row r="335381" spans="68:68" customFormat="1">
      <c r="BP335381" s="90"/>
    </row>
    <row r="335382" spans="68:68" customFormat="1">
      <c r="BP335382" s="90"/>
    </row>
    <row r="335383" spans="68:68" customFormat="1">
      <c r="BP335383" s="90"/>
    </row>
    <row r="335384" spans="68:68" customFormat="1">
      <c r="BP335384" s="90"/>
    </row>
    <row r="335385" spans="68:68" customFormat="1">
      <c r="BP335385" s="90"/>
    </row>
    <row r="335386" spans="68:68" customFormat="1">
      <c r="BP335386" s="90"/>
    </row>
    <row r="335387" spans="68:68" customFormat="1">
      <c r="BP335387" s="90"/>
    </row>
    <row r="335388" spans="68:68" customFormat="1">
      <c r="BP335388" s="90"/>
    </row>
    <row r="335389" spans="68:68" customFormat="1">
      <c r="BP335389" s="90"/>
    </row>
    <row r="335390" spans="68:68" customFormat="1">
      <c r="BP335390" s="90"/>
    </row>
    <row r="335391" spans="68:68" customFormat="1">
      <c r="BP335391" s="90"/>
    </row>
    <row r="335392" spans="68:68" customFormat="1">
      <c r="BP335392" s="90"/>
    </row>
    <row r="335393" spans="68:68" customFormat="1">
      <c r="BP335393" s="90"/>
    </row>
    <row r="335394" spans="68:68" customFormat="1">
      <c r="BP335394" s="90"/>
    </row>
    <row r="335395" spans="68:68" customFormat="1">
      <c r="BP335395" s="90"/>
    </row>
    <row r="335396" spans="68:68" customFormat="1">
      <c r="BP335396" s="90"/>
    </row>
    <row r="335397" spans="68:68" customFormat="1">
      <c r="BP335397" s="90"/>
    </row>
    <row r="335398" spans="68:68" customFormat="1">
      <c r="BP335398" s="90"/>
    </row>
    <row r="335399" spans="68:68" customFormat="1">
      <c r="BP335399" s="90"/>
    </row>
    <row r="335400" spans="68:68" customFormat="1">
      <c r="BP335400" s="90"/>
    </row>
    <row r="335401" spans="68:68" customFormat="1">
      <c r="BP335401" s="90"/>
    </row>
    <row r="335402" spans="68:68" customFormat="1">
      <c r="BP335402" s="90"/>
    </row>
    <row r="335403" spans="68:68" customFormat="1">
      <c r="BP335403" s="90"/>
    </row>
    <row r="335404" spans="68:68" customFormat="1">
      <c r="BP335404" s="90"/>
    </row>
    <row r="335405" spans="68:68" customFormat="1">
      <c r="BP335405" s="90"/>
    </row>
    <row r="335406" spans="68:68" customFormat="1">
      <c r="BP335406" s="90"/>
    </row>
    <row r="335407" spans="68:68" customFormat="1">
      <c r="BP335407" s="90"/>
    </row>
    <row r="335408" spans="68:68" customFormat="1">
      <c r="BP335408" s="90"/>
    </row>
    <row r="335409" spans="68:68" customFormat="1">
      <c r="BP335409" s="90"/>
    </row>
    <row r="335410" spans="68:68" customFormat="1">
      <c r="BP335410" s="90"/>
    </row>
    <row r="335411" spans="68:68" customFormat="1">
      <c r="BP335411" s="90"/>
    </row>
    <row r="335412" spans="68:68" customFormat="1">
      <c r="BP335412" s="90"/>
    </row>
    <row r="335413" spans="68:68" customFormat="1">
      <c r="BP335413" s="90"/>
    </row>
    <row r="335414" spans="68:68" customFormat="1">
      <c r="BP335414" s="90"/>
    </row>
    <row r="335415" spans="68:68" customFormat="1">
      <c r="BP335415" s="90"/>
    </row>
    <row r="335416" spans="68:68" customFormat="1">
      <c r="BP335416" s="90"/>
    </row>
    <row r="335417" spans="68:68" customFormat="1">
      <c r="BP335417" s="90"/>
    </row>
    <row r="335418" spans="68:68" customFormat="1">
      <c r="BP335418" s="90"/>
    </row>
    <row r="335419" spans="68:68" customFormat="1">
      <c r="BP335419" s="90"/>
    </row>
    <row r="335420" spans="68:68" customFormat="1">
      <c r="BP335420" s="90"/>
    </row>
    <row r="335421" spans="68:68" customFormat="1">
      <c r="BP335421" s="90"/>
    </row>
    <row r="335422" spans="68:68" customFormat="1">
      <c r="BP335422" s="90"/>
    </row>
    <row r="335423" spans="68:68" customFormat="1">
      <c r="BP335423" s="90"/>
    </row>
    <row r="335424" spans="68:68" customFormat="1">
      <c r="BP335424" s="90"/>
    </row>
    <row r="335425" spans="68:68" customFormat="1">
      <c r="BP335425" s="90"/>
    </row>
    <row r="335426" spans="68:68" customFormat="1">
      <c r="BP335426" s="90"/>
    </row>
    <row r="335427" spans="68:68" customFormat="1">
      <c r="BP335427" s="90"/>
    </row>
    <row r="335428" spans="68:68" customFormat="1">
      <c r="BP335428" s="90"/>
    </row>
    <row r="335429" spans="68:68" customFormat="1">
      <c r="BP335429" s="90"/>
    </row>
    <row r="335430" spans="68:68" customFormat="1">
      <c r="BP335430" s="90"/>
    </row>
    <row r="335431" spans="68:68" customFormat="1">
      <c r="BP335431" s="90"/>
    </row>
    <row r="335432" spans="68:68" customFormat="1">
      <c r="BP335432" s="90"/>
    </row>
    <row r="335433" spans="68:68" customFormat="1">
      <c r="BP335433" s="90"/>
    </row>
    <row r="335434" spans="68:68" customFormat="1">
      <c r="BP335434" s="90"/>
    </row>
    <row r="335435" spans="68:68" customFormat="1">
      <c r="BP335435" s="90"/>
    </row>
    <row r="335436" spans="68:68" customFormat="1">
      <c r="BP335436" s="90"/>
    </row>
    <row r="335437" spans="68:68" customFormat="1">
      <c r="BP335437" s="90"/>
    </row>
    <row r="335438" spans="68:68" customFormat="1">
      <c r="BP335438" s="90"/>
    </row>
    <row r="335439" spans="68:68" customFormat="1">
      <c r="BP335439" s="90"/>
    </row>
    <row r="335440" spans="68:68" customFormat="1">
      <c r="BP335440" s="90"/>
    </row>
    <row r="335441" spans="68:68" customFormat="1">
      <c r="BP335441" s="90"/>
    </row>
    <row r="335442" spans="68:68" customFormat="1">
      <c r="BP335442" s="90"/>
    </row>
    <row r="335443" spans="68:68" customFormat="1">
      <c r="BP335443" s="90"/>
    </row>
    <row r="335444" spans="68:68" customFormat="1">
      <c r="BP335444" s="90"/>
    </row>
    <row r="335445" spans="68:68" customFormat="1">
      <c r="BP335445" s="90"/>
    </row>
    <row r="335446" spans="68:68" customFormat="1">
      <c r="BP335446" s="90"/>
    </row>
    <row r="335447" spans="68:68" customFormat="1">
      <c r="BP335447" s="90"/>
    </row>
    <row r="335448" spans="68:68" customFormat="1">
      <c r="BP335448" s="90"/>
    </row>
    <row r="335449" spans="68:68" customFormat="1">
      <c r="BP335449" s="90"/>
    </row>
    <row r="335450" spans="68:68" customFormat="1">
      <c r="BP335450" s="90"/>
    </row>
    <row r="335451" spans="68:68" customFormat="1">
      <c r="BP335451" s="90"/>
    </row>
    <row r="335452" spans="68:68" customFormat="1">
      <c r="BP335452" s="90"/>
    </row>
    <row r="335453" spans="68:68" customFormat="1">
      <c r="BP335453" s="90"/>
    </row>
    <row r="335454" spans="68:68" customFormat="1">
      <c r="BP335454" s="90"/>
    </row>
    <row r="335455" spans="68:68" customFormat="1">
      <c r="BP335455" s="90"/>
    </row>
    <row r="335456" spans="68:68" customFormat="1">
      <c r="BP335456" s="90"/>
    </row>
    <row r="335457" spans="68:68" customFormat="1">
      <c r="BP335457" s="90"/>
    </row>
    <row r="335458" spans="68:68" customFormat="1">
      <c r="BP335458" s="90"/>
    </row>
    <row r="335459" spans="68:68" customFormat="1">
      <c r="BP335459" s="90"/>
    </row>
    <row r="335460" spans="68:68" customFormat="1">
      <c r="BP335460" s="90"/>
    </row>
    <row r="335461" spans="68:68" customFormat="1">
      <c r="BP335461" s="90"/>
    </row>
    <row r="335462" spans="68:68" customFormat="1">
      <c r="BP335462" s="90"/>
    </row>
    <row r="335463" spans="68:68" customFormat="1">
      <c r="BP335463" s="90"/>
    </row>
    <row r="335464" spans="68:68" customFormat="1">
      <c r="BP335464" s="90"/>
    </row>
    <row r="335465" spans="68:68" customFormat="1">
      <c r="BP335465" s="90"/>
    </row>
    <row r="335466" spans="68:68" customFormat="1">
      <c r="BP335466" s="90"/>
    </row>
    <row r="335467" spans="68:68" customFormat="1">
      <c r="BP335467" s="90"/>
    </row>
    <row r="335468" spans="68:68" customFormat="1">
      <c r="BP335468" s="90"/>
    </row>
    <row r="335469" spans="68:68" customFormat="1">
      <c r="BP335469" s="90"/>
    </row>
    <row r="335470" spans="68:68" customFormat="1">
      <c r="BP335470" s="90"/>
    </row>
    <row r="335471" spans="68:68" customFormat="1">
      <c r="BP335471" s="90"/>
    </row>
    <row r="335472" spans="68:68" customFormat="1">
      <c r="BP335472" s="90"/>
    </row>
    <row r="335473" spans="68:68" customFormat="1">
      <c r="BP335473" s="90"/>
    </row>
    <row r="335474" spans="68:68" customFormat="1">
      <c r="BP335474" s="90"/>
    </row>
    <row r="335475" spans="68:68" customFormat="1">
      <c r="BP335475" s="90"/>
    </row>
    <row r="335476" spans="68:68" customFormat="1">
      <c r="BP335476" s="90"/>
    </row>
    <row r="335477" spans="68:68" customFormat="1">
      <c r="BP335477" s="90"/>
    </row>
    <row r="335478" spans="68:68" customFormat="1">
      <c r="BP335478" s="90"/>
    </row>
    <row r="335479" spans="68:68" customFormat="1">
      <c r="BP335479" s="90"/>
    </row>
    <row r="335480" spans="68:68" customFormat="1">
      <c r="BP335480" s="90"/>
    </row>
    <row r="335481" spans="68:68" customFormat="1">
      <c r="BP335481" s="90"/>
    </row>
    <row r="335482" spans="68:68" customFormat="1">
      <c r="BP335482" s="90"/>
    </row>
    <row r="335483" spans="68:68" customFormat="1">
      <c r="BP335483" s="90"/>
    </row>
    <row r="335484" spans="68:68" customFormat="1">
      <c r="BP335484" s="90"/>
    </row>
    <row r="335485" spans="68:68" customFormat="1">
      <c r="BP335485" s="90"/>
    </row>
    <row r="335486" spans="68:68" customFormat="1">
      <c r="BP335486" s="90"/>
    </row>
    <row r="335487" spans="68:68" customFormat="1">
      <c r="BP335487" s="90"/>
    </row>
    <row r="335488" spans="68:68" customFormat="1">
      <c r="BP335488" s="90"/>
    </row>
    <row r="335489" spans="68:68" customFormat="1">
      <c r="BP335489" s="90"/>
    </row>
    <row r="335490" spans="68:68" customFormat="1">
      <c r="BP335490" s="90"/>
    </row>
    <row r="335491" spans="68:68" customFormat="1">
      <c r="BP335491" s="90"/>
    </row>
    <row r="335492" spans="68:68" customFormat="1">
      <c r="BP335492" s="90"/>
    </row>
    <row r="335493" spans="68:68" customFormat="1">
      <c r="BP335493" s="90"/>
    </row>
    <row r="335494" spans="68:68" customFormat="1">
      <c r="BP335494" s="90"/>
    </row>
    <row r="335495" spans="68:68" customFormat="1">
      <c r="BP335495" s="90"/>
    </row>
    <row r="335496" spans="68:68" customFormat="1">
      <c r="BP335496" s="90"/>
    </row>
    <row r="335497" spans="68:68" customFormat="1">
      <c r="BP335497" s="90"/>
    </row>
    <row r="335498" spans="68:68" customFormat="1">
      <c r="BP335498" s="90"/>
    </row>
    <row r="335499" spans="68:68" customFormat="1">
      <c r="BP335499" s="90"/>
    </row>
    <row r="335500" spans="68:68" customFormat="1">
      <c r="BP335500" s="90"/>
    </row>
    <row r="335501" spans="68:68" customFormat="1">
      <c r="BP335501" s="90"/>
    </row>
    <row r="335502" spans="68:68" customFormat="1">
      <c r="BP335502" s="90"/>
    </row>
    <row r="335503" spans="68:68" customFormat="1">
      <c r="BP335503" s="90"/>
    </row>
    <row r="335504" spans="68:68" customFormat="1">
      <c r="BP335504" s="90"/>
    </row>
    <row r="335505" spans="68:68" customFormat="1">
      <c r="BP335505" s="90"/>
    </row>
    <row r="335506" spans="68:68" customFormat="1">
      <c r="BP335506" s="90"/>
    </row>
    <row r="335507" spans="68:68" customFormat="1">
      <c r="BP335507" s="90"/>
    </row>
    <row r="335508" spans="68:68" customFormat="1">
      <c r="BP335508" s="90"/>
    </row>
    <row r="335509" spans="68:68" customFormat="1">
      <c r="BP335509" s="90"/>
    </row>
    <row r="335510" spans="68:68" customFormat="1">
      <c r="BP335510" s="90"/>
    </row>
    <row r="335511" spans="68:68" customFormat="1">
      <c r="BP335511" s="90"/>
    </row>
    <row r="335512" spans="68:68" customFormat="1">
      <c r="BP335512" s="90"/>
    </row>
    <row r="335513" spans="68:68" customFormat="1">
      <c r="BP335513" s="90"/>
    </row>
    <row r="335514" spans="68:68" customFormat="1">
      <c r="BP335514" s="90"/>
    </row>
    <row r="335515" spans="68:68" customFormat="1">
      <c r="BP335515" s="90"/>
    </row>
    <row r="335516" spans="68:68" customFormat="1">
      <c r="BP335516" s="90"/>
    </row>
    <row r="335517" spans="68:68" customFormat="1">
      <c r="BP335517" s="90"/>
    </row>
    <row r="335518" spans="68:68" customFormat="1">
      <c r="BP335518" s="90"/>
    </row>
    <row r="335519" spans="68:68" customFormat="1">
      <c r="BP335519" s="90"/>
    </row>
    <row r="335520" spans="68:68" customFormat="1">
      <c r="BP335520" s="90"/>
    </row>
    <row r="335521" spans="68:68" customFormat="1">
      <c r="BP335521" s="90"/>
    </row>
    <row r="335522" spans="68:68" customFormat="1">
      <c r="BP335522" s="90"/>
    </row>
    <row r="335523" spans="68:68" customFormat="1">
      <c r="BP335523" s="90"/>
    </row>
    <row r="335524" spans="68:68" customFormat="1">
      <c r="BP335524" s="90"/>
    </row>
    <row r="335525" spans="68:68" customFormat="1">
      <c r="BP335525" s="90"/>
    </row>
    <row r="335526" spans="68:68" customFormat="1">
      <c r="BP335526" s="90"/>
    </row>
    <row r="335527" spans="68:68" customFormat="1">
      <c r="BP335527" s="90"/>
    </row>
    <row r="335528" spans="68:68" customFormat="1">
      <c r="BP335528" s="90"/>
    </row>
    <row r="335529" spans="68:68" customFormat="1">
      <c r="BP335529" s="90"/>
    </row>
    <row r="335530" spans="68:68" customFormat="1">
      <c r="BP335530" s="90"/>
    </row>
    <row r="335531" spans="68:68" customFormat="1">
      <c r="BP335531" s="90"/>
    </row>
    <row r="335532" spans="68:68" customFormat="1">
      <c r="BP335532" s="90"/>
    </row>
    <row r="335533" spans="68:68" customFormat="1">
      <c r="BP335533" s="90"/>
    </row>
    <row r="335534" spans="68:68" customFormat="1">
      <c r="BP335534" s="90"/>
    </row>
    <row r="335535" spans="68:68" customFormat="1">
      <c r="BP335535" s="90"/>
    </row>
    <row r="335536" spans="68:68" customFormat="1">
      <c r="BP335536" s="90"/>
    </row>
    <row r="335537" spans="68:68" customFormat="1">
      <c r="BP335537" s="90"/>
    </row>
    <row r="335538" spans="68:68" customFormat="1">
      <c r="BP335538" s="90"/>
    </row>
    <row r="335539" spans="68:68" customFormat="1">
      <c r="BP335539" s="90"/>
    </row>
    <row r="335540" spans="68:68" customFormat="1">
      <c r="BP335540" s="90"/>
    </row>
    <row r="335541" spans="68:68" customFormat="1">
      <c r="BP335541" s="90"/>
    </row>
    <row r="335542" spans="68:68" customFormat="1">
      <c r="BP335542" s="90"/>
    </row>
    <row r="335543" spans="68:68" customFormat="1">
      <c r="BP335543" s="90"/>
    </row>
    <row r="335544" spans="68:68" customFormat="1">
      <c r="BP335544" s="90"/>
    </row>
    <row r="335545" spans="68:68" customFormat="1">
      <c r="BP335545" s="90"/>
    </row>
    <row r="335546" spans="68:68" customFormat="1">
      <c r="BP335546" s="90"/>
    </row>
    <row r="335547" spans="68:68" customFormat="1">
      <c r="BP335547" s="90"/>
    </row>
    <row r="335548" spans="68:68" customFormat="1">
      <c r="BP335548" s="90"/>
    </row>
    <row r="335549" spans="68:68" customFormat="1">
      <c r="BP335549" s="90"/>
    </row>
    <row r="335550" spans="68:68" customFormat="1">
      <c r="BP335550" s="90"/>
    </row>
    <row r="335551" spans="68:68" customFormat="1">
      <c r="BP335551" s="90"/>
    </row>
    <row r="335552" spans="68:68" customFormat="1">
      <c r="BP335552" s="90"/>
    </row>
    <row r="335553" spans="68:68" customFormat="1">
      <c r="BP335553" s="90"/>
    </row>
    <row r="335554" spans="68:68" customFormat="1">
      <c r="BP335554" s="90"/>
    </row>
    <row r="335555" spans="68:68" customFormat="1">
      <c r="BP335555" s="90"/>
    </row>
    <row r="335556" spans="68:68" customFormat="1">
      <c r="BP335556" s="90"/>
    </row>
    <row r="335557" spans="68:68" customFormat="1">
      <c r="BP335557" s="90"/>
    </row>
    <row r="335558" spans="68:68" customFormat="1">
      <c r="BP335558" s="90"/>
    </row>
    <row r="335559" spans="68:68" customFormat="1">
      <c r="BP335559" s="90"/>
    </row>
    <row r="335560" spans="68:68" customFormat="1">
      <c r="BP335560" s="90"/>
    </row>
    <row r="335561" spans="68:68" customFormat="1">
      <c r="BP335561" s="90"/>
    </row>
    <row r="335562" spans="68:68" customFormat="1">
      <c r="BP335562" s="90"/>
    </row>
    <row r="335563" spans="68:68" customFormat="1">
      <c r="BP335563" s="90"/>
    </row>
    <row r="335564" spans="68:68" customFormat="1">
      <c r="BP335564" s="90"/>
    </row>
    <row r="335565" spans="68:68" customFormat="1">
      <c r="BP335565" s="90"/>
    </row>
    <row r="335566" spans="68:68" customFormat="1">
      <c r="BP335566" s="90"/>
    </row>
    <row r="335567" spans="68:68" customFormat="1">
      <c r="BP335567" s="90"/>
    </row>
    <row r="335568" spans="68:68" customFormat="1">
      <c r="BP335568" s="90"/>
    </row>
    <row r="335569" spans="68:68" customFormat="1">
      <c r="BP335569" s="90"/>
    </row>
    <row r="335570" spans="68:68" customFormat="1">
      <c r="BP335570" s="90"/>
    </row>
    <row r="335571" spans="68:68" customFormat="1">
      <c r="BP335571" s="90"/>
    </row>
    <row r="335572" spans="68:68" customFormat="1">
      <c r="BP335572" s="90"/>
    </row>
    <row r="335573" spans="68:68" customFormat="1">
      <c r="BP335573" s="90"/>
    </row>
    <row r="335574" spans="68:68" customFormat="1">
      <c r="BP335574" s="90"/>
    </row>
    <row r="335575" spans="68:68" customFormat="1">
      <c r="BP335575" s="90"/>
    </row>
    <row r="335576" spans="68:68" customFormat="1">
      <c r="BP335576" s="90"/>
    </row>
    <row r="335577" spans="68:68" customFormat="1">
      <c r="BP335577" s="90"/>
    </row>
    <row r="335578" spans="68:68" customFormat="1">
      <c r="BP335578" s="90"/>
    </row>
    <row r="335579" spans="68:68" customFormat="1">
      <c r="BP335579" s="90"/>
    </row>
    <row r="335580" spans="68:68" customFormat="1">
      <c r="BP335580" s="90"/>
    </row>
    <row r="335581" spans="68:68" customFormat="1">
      <c r="BP335581" s="90"/>
    </row>
    <row r="335582" spans="68:68" customFormat="1">
      <c r="BP335582" s="90"/>
    </row>
    <row r="335583" spans="68:68" customFormat="1">
      <c r="BP335583" s="90"/>
    </row>
    <row r="335584" spans="68:68" customFormat="1">
      <c r="BP335584" s="90"/>
    </row>
    <row r="335585" spans="68:68" customFormat="1">
      <c r="BP335585" s="90"/>
    </row>
    <row r="335586" spans="68:68" customFormat="1">
      <c r="BP335586" s="90"/>
    </row>
    <row r="335587" spans="68:68" customFormat="1">
      <c r="BP335587" s="90"/>
    </row>
    <row r="335588" spans="68:68" customFormat="1">
      <c r="BP335588" s="90"/>
    </row>
    <row r="335589" spans="68:68" customFormat="1">
      <c r="BP335589" s="90"/>
    </row>
    <row r="335590" spans="68:68" customFormat="1">
      <c r="BP335590" s="90"/>
    </row>
    <row r="335591" spans="68:68" customFormat="1">
      <c r="BP335591" s="90"/>
    </row>
    <row r="335592" spans="68:68" customFormat="1">
      <c r="BP335592" s="90"/>
    </row>
    <row r="335593" spans="68:68" customFormat="1">
      <c r="BP335593" s="90"/>
    </row>
    <row r="335594" spans="68:68" customFormat="1">
      <c r="BP335594" s="90"/>
    </row>
    <row r="335595" spans="68:68" customFormat="1">
      <c r="BP335595" s="90"/>
    </row>
    <row r="335596" spans="68:68" customFormat="1">
      <c r="BP335596" s="90"/>
    </row>
    <row r="335597" spans="68:68" customFormat="1">
      <c r="BP335597" s="90"/>
    </row>
    <row r="335598" spans="68:68" customFormat="1">
      <c r="BP335598" s="90"/>
    </row>
    <row r="335599" spans="68:68" customFormat="1">
      <c r="BP335599" s="90"/>
    </row>
    <row r="335600" spans="68:68" customFormat="1">
      <c r="BP335600" s="90"/>
    </row>
    <row r="335601" spans="68:68" customFormat="1">
      <c r="BP335601" s="90"/>
    </row>
    <row r="335602" spans="68:68" customFormat="1">
      <c r="BP335602" s="90"/>
    </row>
    <row r="335603" spans="68:68" customFormat="1">
      <c r="BP335603" s="90"/>
    </row>
    <row r="335604" spans="68:68" customFormat="1">
      <c r="BP335604" s="90"/>
    </row>
    <row r="335605" spans="68:68" customFormat="1">
      <c r="BP335605" s="90"/>
    </row>
    <row r="335606" spans="68:68" customFormat="1">
      <c r="BP335606" s="90"/>
    </row>
    <row r="335607" spans="68:68" customFormat="1">
      <c r="BP335607" s="90"/>
    </row>
    <row r="335608" spans="68:68" customFormat="1">
      <c r="BP335608" s="90"/>
    </row>
    <row r="335609" spans="68:68" customFormat="1">
      <c r="BP335609" s="90"/>
    </row>
    <row r="335610" spans="68:68" customFormat="1">
      <c r="BP335610" s="90"/>
    </row>
    <row r="335611" spans="68:68" customFormat="1">
      <c r="BP335611" s="90"/>
    </row>
    <row r="335612" spans="68:68" customFormat="1">
      <c r="BP335612" s="90"/>
    </row>
    <row r="335613" spans="68:68" customFormat="1">
      <c r="BP335613" s="90"/>
    </row>
    <row r="335614" spans="68:68" customFormat="1">
      <c r="BP335614" s="90"/>
    </row>
    <row r="335615" spans="68:68" customFormat="1">
      <c r="BP335615" s="90"/>
    </row>
    <row r="335616" spans="68:68" customFormat="1">
      <c r="BP335616" s="90"/>
    </row>
    <row r="335617" spans="68:68" customFormat="1">
      <c r="BP335617" s="90"/>
    </row>
    <row r="335618" spans="68:68" customFormat="1">
      <c r="BP335618" s="90"/>
    </row>
    <row r="335619" spans="68:68" customFormat="1">
      <c r="BP335619" s="90"/>
    </row>
    <row r="335620" spans="68:68" customFormat="1">
      <c r="BP335620" s="90"/>
    </row>
    <row r="335621" spans="68:68" customFormat="1">
      <c r="BP335621" s="90"/>
    </row>
    <row r="335622" spans="68:68" customFormat="1">
      <c r="BP335622" s="90"/>
    </row>
    <row r="335623" spans="68:68" customFormat="1">
      <c r="BP335623" s="90"/>
    </row>
    <row r="335624" spans="68:68" customFormat="1">
      <c r="BP335624" s="90"/>
    </row>
    <row r="335625" spans="68:68" customFormat="1">
      <c r="BP335625" s="90"/>
    </row>
    <row r="335626" spans="68:68" customFormat="1">
      <c r="BP335626" s="90"/>
    </row>
    <row r="335627" spans="68:68" customFormat="1">
      <c r="BP335627" s="90"/>
    </row>
    <row r="335628" spans="68:68" customFormat="1">
      <c r="BP335628" s="90"/>
    </row>
    <row r="335629" spans="68:68" customFormat="1">
      <c r="BP335629" s="90"/>
    </row>
    <row r="335630" spans="68:68" customFormat="1">
      <c r="BP335630" s="90"/>
    </row>
    <row r="335631" spans="68:68" customFormat="1">
      <c r="BP335631" s="90"/>
    </row>
    <row r="335632" spans="68:68" customFormat="1">
      <c r="BP335632" s="90"/>
    </row>
    <row r="335633" spans="68:68" customFormat="1">
      <c r="BP335633" s="90"/>
    </row>
    <row r="335634" spans="68:68" customFormat="1">
      <c r="BP335634" s="90"/>
    </row>
    <row r="335635" spans="68:68" customFormat="1">
      <c r="BP335635" s="90"/>
    </row>
    <row r="335636" spans="68:68" customFormat="1">
      <c r="BP335636" s="90"/>
    </row>
    <row r="335637" spans="68:68" customFormat="1">
      <c r="BP335637" s="90"/>
    </row>
    <row r="335638" spans="68:68" customFormat="1">
      <c r="BP335638" s="90"/>
    </row>
    <row r="335639" spans="68:68" customFormat="1">
      <c r="BP335639" s="90"/>
    </row>
    <row r="335640" spans="68:68" customFormat="1">
      <c r="BP335640" s="90"/>
    </row>
    <row r="335641" spans="68:68" customFormat="1">
      <c r="BP335641" s="90"/>
    </row>
    <row r="335642" spans="68:68" customFormat="1">
      <c r="BP335642" s="90"/>
    </row>
    <row r="335643" spans="68:68" customFormat="1">
      <c r="BP335643" s="90"/>
    </row>
    <row r="335644" spans="68:68" customFormat="1">
      <c r="BP335644" s="90"/>
    </row>
    <row r="335645" spans="68:68" customFormat="1">
      <c r="BP335645" s="90"/>
    </row>
    <row r="335646" spans="68:68" customFormat="1">
      <c r="BP335646" s="90"/>
    </row>
    <row r="335647" spans="68:68" customFormat="1">
      <c r="BP335647" s="90"/>
    </row>
    <row r="335648" spans="68:68" customFormat="1">
      <c r="BP335648" s="90"/>
    </row>
    <row r="335649" spans="68:68" customFormat="1">
      <c r="BP335649" s="90"/>
    </row>
    <row r="335650" spans="68:68" customFormat="1">
      <c r="BP335650" s="90"/>
    </row>
    <row r="335651" spans="68:68" customFormat="1">
      <c r="BP335651" s="90"/>
    </row>
    <row r="335652" spans="68:68" customFormat="1">
      <c r="BP335652" s="90"/>
    </row>
    <row r="335653" spans="68:68" customFormat="1">
      <c r="BP335653" s="90"/>
    </row>
    <row r="335654" spans="68:68" customFormat="1">
      <c r="BP335654" s="90"/>
    </row>
    <row r="335655" spans="68:68" customFormat="1">
      <c r="BP335655" s="90"/>
    </row>
    <row r="335656" spans="68:68" customFormat="1">
      <c r="BP335656" s="90"/>
    </row>
    <row r="335657" spans="68:68" customFormat="1">
      <c r="BP335657" s="90"/>
    </row>
    <row r="335658" spans="68:68" customFormat="1">
      <c r="BP335658" s="90"/>
    </row>
    <row r="335659" spans="68:68" customFormat="1">
      <c r="BP335659" s="90"/>
    </row>
    <row r="335660" spans="68:68" customFormat="1">
      <c r="BP335660" s="90"/>
    </row>
    <row r="335661" spans="68:68" customFormat="1">
      <c r="BP335661" s="90"/>
    </row>
    <row r="335662" spans="68:68" customFormat="1">
      <c r="BP335662" s="90"/>
    </row>
    <row r="335663" spans="68:68" customFormat="1">
      <c r="BP335663" s="90"/>
    </row>
    <row r="335664" spans="68:68" customFormat="1">
      <c r="BP335664" s="90"/>
    </row>
    <row r="335665" spans="68:68" customFormat="1">
      <c r="BP335665" s="90"/>
    </row>
    <row r="335666" spans="68:68" customFormat="1">
      <c r="BP335666" s="90"/>
    </row>
    <row r="335667" spans="68:68" customFormat="1">
      <c r="BP335667" s="90"/>
    </row>
    <row r="335668" spans="68:68" customFormat="1">
      <c r="BP335668" s="90"/>
    </row>
    <row r="335669" spans="68:68" customFormat="1">
      <c r="BP335669" s="90"/>
    </row>
    <row r="335670" spans="68:68" customFormat="1">
      <c r="BP335670" s="90"/>
    </row>
    <row r="335671" spans="68:68" customFormat="1">
      <c r="BP335671" s="90"/>
    </row>
    <row r="335672" spans="68:68" customFormat="1">
      <c r="BP335672" s="90"/>
    </row>
    <row r="335673" spans="68:68" customFormat="1">
      <c r="BP335673" s="90"/>
    </row>
    <row r="335674" spans="68:68" customFormat="1">
      <c r="BP335674" s="90"/>
    </row>
    <row r="335675" spans="68:68" customFormat="1">
      <c r="BP335675" s="90"/>
    </row>
    <row r="335676" spans="68:68" customFormat="1">
      <c r="BP335676" s="90"/>
    </row>
    <row r="335677" spans="68:68" customFormat="1">
      <c r="BP335677" s="90"/>
    </row>
    <row r="335678" spans="68:68" customFormat="1">
      <c r="BP335678" s="90"/>
    </row>
    <row r="335679" spans="68:68" customFormat="1">
      <c r="BP335679" s="90"/>
    </row>
    <row r="335680" spans="68:68" customFormat="1">
      <c r="BP335680" s="90"/>
    </row>
    <row r="335681" spans="68:68" customFormat="1">
      <c r="BP335681" s="90"/>
    </row>
    <row r="335682" spans="68:68" customFormat="1">
      <c r="BP335682" s="90"/>
    </row>
    <row r="335683" spans="68:68" customFormat="1">
      <c r="BP335683" s="90"/>
    </row>
    <row r="335684" spans="68:68" customFormat="1">
      <c r="BP335684" s="90"/>
    </row>
    <row r="335685" spans="68:68" customFormat="1">
      <c r="BP335685" s="90"/>
    </row>
    <row r="335686" spans="68:68" customFormat="1">
      <c r="BP335686" s="90"/>
    </row>
    <row r="335687" spans="68:68" customFormat="1">
      <c r="BP335687" s="90"/>
    </row>
    <row r="335688" spans="68:68" customFormat="1">
      <c r="BP335688" s="90"/>
    </row>
    <row r="335689" spans="68:68" customFormat="1">
      <c r="BP335689" s="90"/>
    </row>
    <row r="335690" spans="68:68" customFormat="1">
      <c r="BP335690" s="90"/>
    </row>
    <row r="335691" spans="68:68" customFormat="1">
      <c r="BP335691" s="90"/>
    </row>
    <row r="335692" spans="68:68" customFormat="1">
      <c r="BP335692" s="90"/>
    </row>
    <row r="335693" spans="68:68" customFormat="1">
      <c r="BP335693" s="90"/>
    </row>
    <row r="335694" spans="68:68" customFormat="1">
      <c r="BP335694" s="90"/>
    </row>
    <row r="335695" spans="68:68" customFormat="1">
      <c r="BP335695" s="90"/>
    </row>
    <row r="335696" spans="68:68" customFormat="1">
      <c r="BP335696" s="90"/>
    </row>
    <row r="335697" spans="68:68" customFormat="1">
      <c r="BP335697" s="90"/>
    </row>
    <row r="335698" spans="68:68" customFormat="1">
      <c r="BP335698" s="90"/>
    </row>
    <row r="335699" spans="68:68" customFormat="1">
      <c r="BP335699" s="90"/>
    </row>
    <row r="335700" spans="68:68" customFormat="1">
      <c r="BP335700" s="90"/>
    </row>
    <row r="335701" spans="68:68" customFormat="1">
      <c r="BP335701" s="90"/>
    </row>
    <row r="335702" spans="68:68" customFormat="1">
      <c r="BP335702" s="90"/>
    </row>
    <row r="335703" spans="68:68" customFormat="1">
      <c r="BP335703" s="90"/>
    </row>
    <row r="335704" spans="68:68" customFormat="1">
      <c r="BP335704" s="90"/>
    </row>
    <row r="335705" spans="68:68" customFormat="1">
      <c r="BP335705" s="90"/>
    </row>
    <row r="335706" spans="68:68" customFormat="1">
      <c r="BP335706" s="90"/>
    </row>
    <row r="335707" spans="68:68" customFormat="1">
      <c r="BP335707" s="90"/>
    </row>
    <row r="335708" spans="68:68" customFormat="1">
      <c r="BP335708" s="90"/>
    </row>
    <row r="335709" spans="68:68" customFormat="1">
      <c r="BP335709" s="90"/>
    </row>
    <row r="335710" spans="68:68" customFormat="1">
      <c r="BP335710" s="90"/>
    </row>
    <row r="335711" spans="68:68" customFormat="1">
      <c r="BP335711" s="90"/>
    </row>
    <row r="335712" spans="68:68" customFormat="1">
      <c r="BP335712" s="90"/>
    </row>
    <row r="335713" spans="68:68" customFormat="1">
      <c r="BP335713" s="90"/>
    </row>
    <row r="335714" spans="68:68" customFormat="1">
      <c r="BP335714" s="90"/>
    </row>
    <row r="335715" spans="68:68" customFormat="1">
      <c r="BP335715" s="90"/>
    </row>
    <row r="335716" spans="68:68" customFormat="1">
      <c r="BP335716" s="90"/>
    </row>
    <row r="335717" spans="68:68" customFormat="1">
      <c r="BP335717" s="90"/>
    </row>
    <row r="335718" spans="68:68" customFormat="1">
      <c r="BP335718" s="90"/>
    </row>
    <row r="335719" spans="68:68" customFormat="1">
      <c r="BP335719" s="90"/>
    </row>
    <row r="335720" spans="68:68" customFormat="1">
      <c r="BP335720" s="90"/>
    </row>
    <row r="335721" spans="68:68" customFormat="1">
      <c r="BP335721" s="90"/>
    </row>
    <row r="335722" spans="68:68" customFormat="1">
      <c r="BP335722" s="90"/>
    </row>
    <row r="335723" spans="68:68" customFormat="1">
      <c r="BP335723" s="90"/>
    </row>
    <row r="335724" spans="68:68" customFormat="1">
      <c r="BP335724" s="90"/>
    </row>
    <row r="335725" spans="68:68" customFormat="1">
      <c r="BP335725" s="90"/>
    </row>
    <row r="335726" spans="68:68" customFormat="1">
      <c r="BP335726" s="90"/>
    </row>
    <row r="335727" spans="68:68" customFormat="1">
      <c r="BP335727" s="90"/>
    </row>
    <row r="335728" spans="68:68" customFormat="1">
      <c r="BP335728" s="90"/>
    </row>
    <row r="335729" spans="68:68" customFormat="1">
      <c r="BP335729" s="90"/>
    </row>
    <row r="335730" spans="68:68" customFormat="1">
      <c r="BP335730" s="90"/>
    </row>
    <row r="335731" spans="68:68" customFormat="1">
      <c r="BP335731" s="90"/>
    </row>
    <row r="335732" spans="68:68" customFormat="1">
      <c r="BP335732" s="90"/>
    </row>
    <row r="335733" spans="68:68" customFormat="1">
      <c r="BP335733" s="90"/>
    </row>
    <row r="335734" spans="68:68" customFormat="1">
      <c r="BP335734" s="90"/>
    </row>
    <row r="335735" spans="68:68" customFormat="1">
      <c r="BP335735" s="90"/>
    </row>
    <row r="335736" spans="68:68" customFormat="1">
      <c r="BP335736" s="90"/>
    </row>
    <row r="335737" spans="68:68" customFormat="1">
      <c r="BP335737" s="90"/>
    </row>
    <row r="335738" spans="68:68" customFormat="1">
      <c r="BP335738" s="90"/>
    </row>
    <row r="335739" spans="68:68" customFormat="1">
      <c r="BP335739" s="90"/>
    </row>
    <row r="335740" spans="68:68" customFormat="1">
      <c r="BP335740" s="90"/>
    </row>
    <row r="335741" spans="68:68" customFormat="1">
      <c r="BP335741" s="90"/>
    </row>
    <row r="335742" spans="68:68" customFormat="1">
      <c r="BP335742" s="90"/>
    </row>
    <row r="335743" spans="68:68" customFormat="1">
      <c r="BP335743" s="90"/>
    </row>
    <row r="335744" spans="68:68" customFormat="1">
      <c r="BP335744" s="90"/>
    </row>
    <row r="335745" spans="68:68" customFormat="1">
      <c r="BP335745" s="90"/>
    </row>
    <row r="335746" spans="68:68" customFormat="1">
      <c r="BP335746" s="90"/>
    </row>
    <row r="335747" spans="68:68" customFormat="1">
      <c r="BP335747" s="90"/>
    </row>
    <row r="335748" spans="68:68" customFormat="1">
      <c r="BP335748" s="90"/>
    </row>
    <row r="335749" spans="68:68" customFormat="1">
      <c r="BP335749" s="90"/>
    </row>
    <row r="335750" spans="68:68" customFormat="1">
      <c r="BP335750" s="90"/>
    </row>
    <row r="335751" spans="68:68" customFormat="1">
      <c r="BP335751" s="90"/>
    </row>
    <row r="335752" spans="68:68" customFormat="1">
      <c r="BP335752" s="90"/>
    </row>
    <row r="335753" spans="68:68" customFormat="1">
      <c r="BP335753" s="90"/>
    </row>
    <row r="335754" spans="68:68" customFormat="1">
      <c r="BP335754" s="90"/>
    </row>
    <row r="335755" spans="68:68" customFormat="1">
      <c r="BP335755" s="90"/>
    </row>
    <row r="335756" spans="68:68" customFormat="1">
      <c r="BP335756" s="90"/>
    </row>
    <row r="335757" spans="68:68" customFormat="1">
      <c r="BP335757" s="90"/>
    </row>
    <row r="335758" spans="68:68" customFormat="1">
      <c r="BP335758" s="90"/>
    </row>
    <row r="335759" spans="68:68" customFormat="1">
      <c r="BP335759" s="90"/>
    </row>
    <row r="335760" spans="68:68" customFormat="1">
      <c r="BP335760" s="90"/>
    </row>
    <row r="335761" spans="68:68" customFormat="1">
      <c r="BP335761" s="90"/>
    </row>
    <row r="335762" spans="68:68" customFormat="1">
      <c r="BP335762" s="90"/>
    </row>
    <row r="335763" spans="68:68" customFormat="1">
      <c r="BP335763" s="90"/>
    </row>
    <row r="335764" spans="68:68" customFormat="1">
      <c r="BP335764" s="90"/>
    </row>
    <row r="335765" spans="68:68" customFormat="1">
      <c r="BP335765" s="90"/>
    </row>
    <row r="335766" spans="68:68" customFormat="1">
      <c r="BP335766" s="90"/>
    </row>
    <row r="335767" spans="68:68" customFormat="1">
      <c r="BP335767" s="90"/>
    </row>
    <row r="335768" spans="68:68" customFormat="1">
      <c r="BP335768" s="90"/>
    </row>
    <row r="335769" spans="68:68" customFormat="1">
      <c r="BP335769" s="90"/>
    </row>
    <row r="335770" spans="68:68" customFormat="1">
      <c r="BP335770" s="90"/>
    </row>
    <row r="335771" spans="68:68" customFormat="1">
      <c r="BP335771" s="90"/>
    </row>
    <row r="335772" spans="68:68" customFormat="1">
      <c r="BP335772" s="90"/>
    </row>
    <row r="335773" spans="68:68" customFormat="1">
      <c r="BP335773" s="90"/>
    </row>
    <row r="335774" spans="68:68" customFormat="1">
      <c r="BP335774" s="90"/>
    </row>
    <row r="335775" spans="68:68" customFormat="1">
      <c r="BP335775" s="90"/>
    </row>
    <row r="335776" spans="68:68" customFormat="1">
      <c r="BP335776" s="90"/>
    </row>
    <row r="335777" spans="68:68" customFormat="1">
      <c r="BP335777" s="90"/>
    </row>
    <row r="335778" spans="68:68" customFormat="1">
      <c r="BP335778" s="90"/>
    </row>
    <row r="335779" spans="68:68" customFormat="1">
      <c r="BP335779" s="90"/>
    </row>
    <row r="335780" spans="68:68" customFormat="1">
      <c r="BP335780" s="90"/>
    </row>
    <row r="335781" spans="68:68" customFormat="1">
      <c r="BP335781" s="90"/>
    </row>
    <row r="335782" spans="68:68" customFormat="1">
      <c r="BP335782" s="90"/>
    </row>
    <row r="335783" spans="68:68" customFormat="1">
      <c r="BP335783" s="90"/>
    </row>
    <row r="335784" spans="68:68" customFormat="1">
      <c r="BP335784" s="90"/>
    </row>
    <row r="335785" spans="68:68" customFormat="1">
      <c r="BP335785" s="90"/>
    </row>
    <row r="335786" spans="68:68" customFormat="1">
      <c r="BP335786" s="90"/>
    </row>
    <row r="335787" spans="68:68" customFormat="1">
      <c r="BP335787" s="90"/>
    </row>
    <row r="335788" spans="68:68" customFormat="1">
      <c r="BP335788" s="90"/>
    </row>
    <row r="335789" spans="68:68" customFormat="1">
      <c r="BP335789" s="90"/>
    </row>
    <row r="335790" spans="68:68" customFormat="1">
      <c r="BP335790" s="90"/>
    </row>
    <row r="335791" spans="68:68" customFormat="1">
      <c r="BP335791" s="90"/>
    </row>
    <row r="335792" spans="68:68" customFormat="1">
      <c r="BP335792" s="90"/>
    </row>
    <row r="335793" spans="68:68" customFormat="1">
      <c r="BP335793" s="90"/>
    </row>
    <row r="335794" spans="68:68" customFormat="1">
      <c r="BP335794" s="90"/>
    </row>
    <row r="335795" spans="68:68" customFormat="1">
      <c r="BP335795" s="90"/>
    </row>
    <row r="335796" spans="68:68" customFormat="1">
      <c r="BP335796" s="90"/>
    </row>
    <row r="335797" spans="68:68" customFormat="1">
      <c r="BP335797" s="90"/>
    </row>
    <row r="335798" spans="68:68" customFormat="1">
      <c r="BP335798" s="90"/>
    </row>
    <row r="335799" spans="68:68" customFormat="1">
      <c r="BP335799" s="90"/>
    </row>
    <row r="335800" spans="68:68" customFormat="1">
      <c r="BP335800" s="90"/>
    </row>
    <row r="335801" spans="68:68" customFormat="1">
      <c r="BP335801" s="90"/>
    </row>
    <row r="335802" spans="68:68" customFormat="1">
      <c r="BP335802" s="90"/>
    </row>
    <row r="335803" spans="68:68" customFormat="1">
      <c r="BP335803" s="90"/>
    </row>
    <row r="335804" spans="68:68" customFormat="1">
      <c r="BP335804" s="90"/>
    </row>
    <row r="335805" spans="68:68" customFormat="1">
      <c r="BP335805" s="90"/>
    </row>
    <row r="335806" spans="68:68" customFormat="1">
      <c r="BP335806" s="90"/>
    </row>
    <row r="335807" spans="68:68" customFormat="1">
      <c r="BP335807" s="90"/>
    </row>
    <row r="335808" spans="68:68" customFormat="1">
      <c r="BP335808" s="90"/>
    </row>
    <row r="335809" spans="68:68" customFormat="1">
      <c r="BP335809" s="90"/>
    </row>
    <row r="335810" spans="68:68" customFormat="1">
      <c r="BP335810" s="90"/>
    </row>
    <row r="335811" spans="68:68" customFormat="1">
      <c r="BP335811" s="90"/>
    </row>
    <row r="335812" spans="68:68" customFormat="1">
      <c r="BP335812" s="90"/>
    </row>
    <row r="335813" spans="68:68" customFormat="1">
      <c r="BP335813" s="90"/>
    </row>
    <row r="335814" spans="68:68" customFormat="1">
      <c r="BP335814" s="90"/>
    </row>
    <row r="335815" spans="68:68" customFormat="1">
      <c r="BP335815" s="90"/>
    </row>
    <row r="335816" spans="68:68" customFormat="1">
      <c r="BP335816" s="90"/>
    </row>
    <row r="335817" spans="68:68" customFormat="1">
      <c r="BP335817" s="90"/>
    </row>
    <row r="335818" spans="68:68" customFormat="1">
      <c r="BP335818" s="90"/>
    </row>
    <row r="335819" spans="68:68" customFormat="1">
      <c r="BP335819" s="90"/>
    </row>
    <row r="335820" spans="68:68" customFormat="1">
      <c r="BP335820" s="90"/>
    </row>
    <row r="335821" spans="68:68" customFormat="1">
      <c r="BP335821" s="90"/>
    </row>
    <row r="335822" spans="68:68" customFormat="1">
      <c r="BP335822" s="90"/>
    </row>
    <row r="335823" spans="68:68" customFormat="1">
      <c r="BP335823" s="90"/>
    </row>
    <row r="335824" spans="68:68" customFormat="1">
      <c r="BP335824" s="90"/>
    </row>
    <row r="335825" spans="68:68" customFormat="1">
      <c r="BP335825" s="90"/>
    </row>
    <row r="335826" spans="68:68" customFormat="1">
      <c r="BP335826" s="90"/>
    </row>
    <row r="335827" spans="68:68" customFormat="1">
      <c r="BP335827" s="90"/>
    </row>
    <row r="335828" spans="68:68" customFormat="1">
      <c r="BP335828" s="90"/>
    </row>
    <row r="335829" spans="68:68" customFormat="1">
      <c r="BP335829" s="90"/>
    </row>
    <row r="335830" spans="68:68" customFormat="1">
      <c r="BP335830" s="90"/>
    </row>
    <row r="335831" spans="68:68" customFormat="1">
      <c r="BP335831" s="90"/>
    </row>
    <row r="335832" spans="68:68" customFormat="1">
      <c r="BP335832" s="90"/>
    </row>
    <row r="335833" spans="68:68" customFormat="1">
      <c r="BP335833" s="90"/>
    </row>
    <row r="335834" spans="68:68" customFormat="1">
      <c r="BP335834" s="90"/>
    </row>
    <row r="335835" spans="68:68" customFormat="1">
      <c r="BP335835" s="90"/>
    </row>
    <row r="335836" spans="68:68" customFormat="1">
      <c r="BP335836" s="90"/>
    </row>
    <row r="335837" spans="68:68" customFormat="1">
      <c r="BP335837" s="90"/>
    </row>
    <row r="335838" spans="68:68" customFormat="1">
      <c r="BP335838" s="90"/>
    </row>
    <row r="335839" spans="68:68" customFormat="1">
      <c r="BP335839" s="90"/>
    </row>
    <row r="335840" spans="68:68" customFormat="1">
      <c r="BP335840" s="90"/>
    </row>
    <row r="335841" spans="68:68" customFormat="1">
      <c r="BP335841" s="90"/>
    </row>
    <row r="335842" spans="68:68" customFormat="1">
      <c r="BP335842" s="90"/>
    </row>
    <row r="335843" spans="68:68" customFormat="1">
      <c r="BP335843" s="90"/>
    </row>
    <row r="335844" spans="68:68" customFormat="1">
      <c r="BP335844" s="90"/>
    </row>
    <row r="335845" spans="68:68" customFormat="1">
      <c r="BP335845" s="90"/>
    </row>
    <row r="335846" spans="68:68" customFormat="1">
      <c r="BP335846" s="90"/>
    </row>
    <row r="335847" spans="68:68" customFormat="1">
      <c r="BP335847" s="90"/>
    </row>
    <row r="335848" spans="68:68" customFormat="1">
      <c r="BP335848" s="90"/>
    </row>
    <row r="335849" spans="68:68" customFormat="1">
      <c r="BP335849" s="90"/>
    </row>
    <row r="335850" spans="68:68" customFormat="1">
      <c r="BP335850" s="90"/>
    </row>
    <row r="335851" spans="68:68" customFormat="1">
      <c r="BP335851" s="90"/>
    </row>
    <row r="335852" spans="68:68" customFormat="1">
      <c r="BP335852" s="90"/>
    </row>
    <row r="335853" spans="68:68" customFormat="1">
      <c r="BP335853" s="90"/>
    </row>
    <row r="335854" spans="68:68" customFormat="1">
      <c r="BP335854" s="90"/>
    </row>
    <row r="335855" spans="68:68" customFormat="1">
      <c r="BP335855" s="90"/>
    </row>
    <row r="335856" spans="68:68" customFormat="1">
      <c r="BP335856" s="90"/>
    </row>
    <row r="335857" spans="68:68" customFormat="1">
      <c r="BP335857" s="90"/>
    </row>
    <row r="335858" spans="68:68" customFormat="1">
      <c r="BP335858" s="90"/>
    </row>
    <row r="335859" spans="68:68" customFormat="1">
      <c r="BP335859" s="90"/>
    </row>
    <row r="335860" spans="68:68" customFormat="1">
      <c r="BP335860" s="90"/>
    </row>
    <row r="335861" spans="68:68" customFormat="1">
      <c r="BP335861" s="90"/>
    </row>
    <row r="335862" spans="68:68" customFormat="1">
      <c r="BP335862" s="90"/>
    </row>
    <row r="335863" spans="68:68" customFormat="1">
      <c r="BP335863" s="90"/>
    </row>
    <row r="335864" spans="68:68" customFormat="1">
      <c r="BP335864" s="90"/>
    </row>
    <row r="335865" spans="68:68" customFormat="1">
      <c r="BP335865" s="90"/>
    </row>
    <row r="335866" spans="68:68" customFormat="1">
      <c r="BP335866" s="90"/>
    </row>
    <row r="335867" spans="68:68" customFormat="1">
      <c r="BP335867" s="90"/>
    </row>
    <row r="335868" spans="68:68" customFormat="1">
      <c r="BP335868" s="90"/>
    </row>
    <row r="335869" spans="68:68" customFormat="1">
      <c r="BP335869" s="90"/>
    </row>
    <row r="335870" spans="68:68" customFormat="1">
      <c r="BP335870" s="90"/>
    </row>
    <row r="335871" spans="68:68" customFormat="1">
      <c r="BP335871" s="90"/>
    </row>
    <row r="335872" spans="68:68" customFormat="1">
      <c r="BP335872" s="90"/>
    </row>
    <row r="335873" spans="68:68" customFormat="1">
      <c r="BP335873" s="90"/>
    </row>
    <row r="335874" spans="68:68" customFormat="1">
      <c r="BP335874" s="90"/>
    </row>
    <row r="335875" spans="68:68" customFormat="1">
      <c r="BP335875" s="90"/>
    </row>
    <row r="335876" spans="68:68" customFormat="1">
      <c r="BP335876" s="90"/>
    </row>
    <row r="335877" spans="68:68" customFormat="1">
      <c r="BP335877" s="90"/>
    </row>
    <row r="335878" spans="68:68" customFormat="1">
      <c r="BP335878" s="90"/>
    </row>
    <row r="335879" spans="68:68" customFormat="1">
      <c r="BP335879" s="90"/>
    </row>
    <row r="335880" spans="68:68" customFormat="1">
      <c r="BP335880" s="90"/>
    </row>
    <row r="335881" spans="68:68" customFormat="1">
      <c r="BP335881" s="90"/>
    </row>
    <row r="335882" spans="68:68" customFormat="1">
      <c r="BP335882" s="90"/>
    </row>
    <row r="335883" spans="68:68" customFormat="1">
      <c r="BP335883" s="90"/>
    </row>
    <row r="335884" spans="68:68" customFormat="1">
      <c r="BP335884" s="90"/>
    </row>
    <row r="335885" spans="68:68" customFormat="1">
      <c r="BP335885" s="90"/>
    </row>
    <row r="335886" spans="68:68" customFormat="1">
      <c r="BP335886" s="90"/>
    </row>
    <row r="335887" spans="68:68" customFormat="1">
      <c r="BP335887" s="90"/>
    </row>
    <row r="335888" spans="68:68" customFormat="1">
      <c r="BP335888" s="90"/>
    </row>
    <row r="335889" spans="68:68" customFormat="1">
      <c r="BP335889" s="90"/>
    </row>
    <row r="335890" spans="68:68" customFormat="1">
      <c r="BP335890" s="90"/>
    </row>
    <row r="335891" spans="68:68" customFormat="1">
      <c r="BP335891" s="90"/>
    </row>
    <row r="335892" spans="68:68" customFormat="1">
      <c r="BP335892" s="90"/>
    </row>
    <row r="335893" spans="68:68" customFormat="1">
      <c r="BP335893" s="90"/>
    </row>
    <row r="335894" spans="68:68" customFormat="1">
      <c r="BP335894" s="90"/>
    </row>
    <row r="335895" spans="68:68" customFormat="1">
      <c r="BP335895" s="90"/>
    </row>
    <row r="335896" spans="68:68" customFormat="1">
      <c r="BP335896" s="90"/>
    </row>
    <row r="335897" spans="68:68" customFormat="1">
      <c r="BP335897" s="90"/>
    </row>
    <row r="335898" spans="68:68" customFormat="1">
      <c r="BP335898" s="90"/>
    </row>
    <row r="335899" spans="68:68" customFormat="1">
      <c r="BP335899" s="90"/>
    </row>
    <row r="335900" spans="68:68" customFormat="1">
      <c r="BP335900" s="90"/>
    </row>
    <row r="335901" spans="68:68" customFormat="1">
      <c r="BP335901" s="90"/>
    </row>
    <row r="335902" spans="68:68" customFormat="1">
      <c r="BP335902" s="90"/>
    </row>
    <row r="335903" spans="68:68" customFormat="1">
      <c r="BP335903" s="90"/>
    </row>
    <row r="335904" spans="68:68" customFormat="1">
      <c r="BP335904" s="90"/>
    </row>
    <row r="335905" spans="68:68" customFormat="1">
      <c r="BP335905" s="90"/>
    </row>
    <row r="335906" spans="68:68" customFormat="1">
      <c r="BP335906" s="90"/>
    </row>
    <row r="335907" spans="68:68" customFormat="1">
      <c r="BP335907" s="90"/>
    </row>
    <row r="335908" spans="68:68" customFormat="1">
      <c r="BP335908" s="90"/>
    </row>
    <row r="335909" spans="68:68" customFormat="1">
      <c r="BP335909" s="90"/>
    </row>
    <row r="335910" spans="68:68" customFormat="1">
      <c r="BP335910" s="90"/>
    </row>
    <row r="335911" spans="68:68" customFormat="1">
      <c r="BP335911" s="90"/>
    </row>
    <row r="335912" spans="68:68" customFormat="1">
      <c r="BP335912" s="90"/>
    </row>
    <row r="335913" spans="68:68" customFormat="1">
      <c r="BP335913" s="90"/>
    </row>
    <row r="335914" spans="68:68" customFormat="1">
      <c r="BP335914" s="90"/>
    </row>
    <row r="335915" spans="68:68" customFormat="1">
      <c r="BP335915" s="90"/>
    </row>
    <row r="335916" spans="68:68" customFormat="1">
      <c r="BP335916" s="90"/>
    </row>
    <row r="335917" spans="68:68" customFormat="1">
      <c r="BP335917" s="90"/>
    </row>
    <row r="335918" spans="68:68" customFormat="1">
      <c r="BP335918" s="90"/>
    </row>
    <row r="335919" spans="68:68" customFormat="1">
      <c r="BP335919" s="90"/>
    </row>
    <row r="335920" spans="68:68" customFormat="1">
      <c r="BP335920" s="90"/>
    </row>
    <row r="335921" spans="68:68" customFormat="1">
      <c r="BP335921" s="90"/>
    </row>
    <row r="335922" spans="68:68" customFormat="1">
      <c r="BP335922" s="90"/>
    </row>
    <row r="335923" spans="68:68" customFormat="1">
      <c r="BP335923" s="90"/>
    </row>
    <row r="335924" spans="68:68" customFormat="1">
      <c r="BP335924" s="90"/>
    </row>
    <row r="335925" spans="68:68" customFormat="1">
      <c r="BP335925" s="90"/>
    </row>
    <row r="335926" spans="68:68" customFormat="1">
      <c r="BP335926" s="90"/>
    </row>
    <row r="335927" spans="68:68" customFormat="1">
      <c r="BP335927" s="90"/>
    </row>
    <row r="335928" spans="68:68" customFormat="1">
      <c r="BP335928" s="90"/>
    </row>
    <row r="335929" spans="68:68" customFormat="1">
      <c r="BP335929" s="90"/>
    </row>
    <row r="335930" spans="68:68" customFormat="1">
      <c r="BP335930" s="90"/>
    </row>
    <row r="335931" spans="68:68" customFormat="1">
      <c r="BP335931" s="90"/>
    </row>
    <row r="335932" spans="68:68" customFormat="1">
      <c r="BP335932" s="90"/>
    </row>
    <row r="335933" spans="68:68" customFormat="1">
      <c r="BP335933" s="90"/>
    </row>
    <row r="335934" spans="68:68" customFormat="1">
      <c r="BP335934" s="90"/>
    </row>
    <row r="335935" spans="68:68" customFormat="1">
      <c r="BP335935" s="90"/>
    </row>
    <row r="335936" spans="68:68" customFormat="1">
      <c r="BP335936" s="90"/>
    </row>
    <row r="335937" spans="68:68" customFormat="1">
      <c r="BP335937" s="90"/>
    </row>
    <row r="335938" spans="68:68" customFormat="1">
      <c r="BP335938" s="90"/>
    </row>
    <row r="335939" spans="68:68" customFormat="1">
      <c r="BP335939" s="90"/>
    </row>
    <row r="335940" spans="68:68" customFormat="1">
      <c r="BP335940" s="90"/>
    </row>
    <row r="335941" spans="68:68" customFormat="1">
      <c r="BP335941" s="90"/>
    </row>
    <row r="335942" spans="68:68" customFormat="1">
      <c r="BP335942" s="90"/>
    </row>
    <row r="335943" spans="68:68" customFormat="1">
      <c r="BP335943" s="90"/>
    </row>
    <row r="335944" spans="68:68" customFormat="1">
      <c r="BP335944" s="90"/>
    </row>
    <row r="335945" spans="68:68" customFormat="1">
      <c r="BP335945" s="90"/>
    </row>
    <row r="335946" spans="68:68" customFormat="1">
      <c r="BP335946" s="90"/>
    </row>
    <row r="335947" spans="68:68" customFormat="1">
      <c r="BP335947" s="90"/>
    </row>
    <row r="335948" spans="68:68" customFormat="1">
      <c r="BP335948" s="90"/>
    </row>
    <row r="335949" spans="68:68" customFormat="1">
      <c r="BP335949" s="90"/>
    </row>
    <row r="335950" spans="68:68" customFormat="1">
      <c r="BP335950" s="90"/>
    </row>
    <row r="335951" spans="68:68" customFormat="1">
      <c r="BP335951" s="90"/>
    </row>
    <row r="335952" spans="68:68" customFormat="1">
      <c r="BP335952" s="90"/>
    </row>
    <row r="335953" spans="68:68" customFormat="1">
      <c r="BP335953" s="90"/>
    </row>
    <row r="335954" spans="68:68" customFormat="1">
      <c r="BP335954" s="90"/>
    </row>
    <row r="335955" spans="68:68" customFormat="1">
      <c r="BP335955" s="90"/>
    </row>
    <row r="335956" spans="68:68" customFormat="1">
      <c r="BP335956" s="90"/>
    </row>
    <row r="335957" spans="68:68" customFormat="1">
      <c r="BP335957" s="90"/>
    </row>
    <row r="335958" spans="68:68" customFormat="1">
      <c r="BP335958" s="90"/>
    </row>
    <row r="335959" spans="68:68" customFormat="1">
      <c r="BP335959" s="90"/>
    </row>
    <row r="335960" spans="68:68" customFormat="1">
      <c r="BP335960" s="90"/>
    </row>
    <row r="335961" spans="68:68" customFormat="1">
      <c r="BP335961" s="90"/>
    </row>
    <row r="335962" spans="68:68" customFormat="1">
      <c r="BP335962" s="90"/>
    </row>
    <row r="335963" spans="68:68" customFormat="1">
      <c r="BP335963" s="90"/>
    </row>
    <row r="335964" spans="68:68" customFormat="1">
      <c r="BP335964" s="90"/>
    </row>
    <row r="335965" spans="68:68" customFormat="1">
      <c r="BP335965" s="90"/>
    </row>
    <row r="335966" spans="68:68" customFormat="1">
      <c r="BP335966" s="90"/>
    </row>
    <row r="335967" spans="68:68" customFormat="1">
      <c r="BP335967" s="90"/>
    </row>
    <row r="335968" spans="68:68" customFormat="1">
      <c r="BP335968" s="90"/>
    </row>
    <row r="335969" spans="68:68" customFormat="1">
      <c r="BP335969" s="90"/>
    </row>
    <row r="335970" spans="68:68" customFormat="1">
      <c r="BP335970" s="90"/>
    </row>
    <row r="335971" spans="68:68" customFormat="1">
      <c r="BP335971" s="90"/>
    </row>
    <row r="335972" spans="68:68" customFormat="1">
      <c r="BP335972" s="90"/>
    </row>
    <row r="335973" spans="68:68" customFormat="1">
      <c r="BP335973" s="90"/>
    </row>
    <row r="335974" spans="68:68" customFormat="1">
      <c r="BP335974" s="90"/>
    </row>
    <row r="335975" spans="68:68" customFormat="1">
      <c r="BP335975" s="90"/>
    </row>
    <row r="335976" spans="68:68" customFormat="1">
      <c r="BP335976" s="90"/>
    </row>
    <row r="335977" spans="68:68" customFormat="1">
      <c r="BP335977" s="90"/>
    </row>
    <row r="335978" spans="68:68" customFormat="1">
      <c r="BP335978" s="90"/>
    </row>
    <row r="335979" spans="68:68" customFormat="1">
      <c r="BP335979" s="90"/>
    </row>
    <row r="335980" spans="68:68" customFormat="1">
      <c r="BP335980" s="90"/>
    </row>
    <row r="335981" spans="68:68" customFormat="1">
      <c r="BP335981" s="90"/>
    </row>
    <row r="335982" spans="68:68" customFormat="1">
      <c r="BP335982" s="90"/>
    </row>
    <row r="335983" spans="68:68" customFormat="1">
      <c r="BP335983" s="90"/>
    </row>
    <row r="335984" spans="68:68" customFormat="1">
      <c r="BP335984" s="90"/>
    </row>
    <row r="335985" spans="68:68" customFormat="1">
      <c r="BP335985" s="90"/>
    </row>
    <row r="335986" spans="68:68" customFormat="1">
      <c r="BP335986" s="90"/>
    </row>
    <row r="335987" spans="68:68" customFormat="1">
      <c r="BP335987" s="90"/>
    </row>
    <row r="335988" spans="68:68" customFormat="1">
      <c r="BP335988" s="90"/>
    </row>
    <row r="335989" spans="68:68" customFormat="1">
      <c r="BP335989" s="90"/>
    </row>
    <row r="335990" spans="68:68" customFormat="1">
      <c r="BP335990" s="90"/>
    </row>
    <row r="335991" spans="68:68" customFormat="1">
      <c r="BP335991" s="90"/>
    </row>
    <row r="335992" spans="68:68" customFormat="1">
      <c r="BP335992" s="90"/>
    </row>
    <row r="335993" spans="68:68" customFormat="1">
      <c r="BP335993" s="90"/>
    </row>
    <row r="335994" spans="68:68" customFormat="1">
      <c r="BP335994" s="90"/>
    </row>
    <row r="335995" spans="68:68" customFormat="1">
      <c r="BP335995" s="90"/>
    </row>
    <row r="335996" spans="68:68" customFormat="1">
      <c r="BP335996" s="90"/>
    </row>
    <row r="335997" spans="68:68" customFormat="1">
      <c r="BP335997" s="90"/>
    </row>
    <row r="335998" spans="68:68" customFormat="1">
      <c r="BP335998" s="90"/>
    </row>
    <row r="335999" spans="68:68" customFormat="1">
      <c r="BP335999" s="90"/>
    </row>
    <row r="336000" spans="68:68" customFormat="1">
      <c r="BP336000" s="90"/>
    </row>
    <row r="336001" spans="68:68" customFormat="1">
      <c r="BP336001" s="90"/>
    </row>
    <row r="336002" spans="68:68" customFormat="1">
      <c r="BP336002" s="90"/>
    </row>
    <row r="336003" spans="68:68" customFormat="1">
      <c r="BP336003" s="90"/>
    </row>
    <row r="336004" spans="68:68" customFormat="1">
      <c r="BP336004" s="90"/>
    </row>
    <row r="336005" spans="68:68" customFormat="1">
      <c r="BP336005" s="90"/>
    </row>
    <row r="336006" spans="68:68" customFormat="1">
      <c r="BP336006" s="90"/>
    </row>
    <row r="336007" spans="68:68" customFormat="1">
      <c r="BP336007" s="90"/>
    </row>
    <row r="336008" spans="68:68" customFormat="1">
      <c r="BP336008" s="90"/>
    </row>
    <row r="336009" spans="68:68" customFormat="1">
      <c r="BP336009" s="90"/>
    </row>
    <row r="336010" spans="68:68" customFormat="1">
      <c r="BP336010" s="90"/>
    </row>
    <row r="336011" spans="68:68" customFormat="1">
      <c r="BP336011" s="90"/>
    </row>
    <row r="336012" spans="68:68" customFormat="1">
      <c r="BP336012" s="90"/>
    </row>
    <row r="336013" spans="68:68" customFormat="1">
      <c r="BP336013" s="90"/>
    </row>
    <row r="336014" spans="68:68" customFormat="1">
      <c r="BP336014" s="90"/>
    </row>
    <row r="336015" spans="68:68" customFormat="1">
      <c r="BP336015" s="90"/>
    </row>
    <row r="336016" spans="68:68" customFormat="1">
      <c r="BP336016" s="90"/>
    </row>
    <row r="336017" spans="68:68" customFormat="1">
      <c r="BP336017" s="90"/>
    </row>
    <row r="336018" spans="68:68" customFormat="1">
      <c r="BP336018" s="90"/>
    </row>
    <row r="336019" spans="68:68" customFormat="1">
      <c r="BP336019" s="90"/>
    </row>
    <row r="336020" spans="68:68" customFormat="1">
      <c r="BP336020" s="90"/>
    </row>
    <row r="336021" spans="68:68" customFormat="1">
      <c r="BP336021" s="90"/>
    </row>
    <row r="336022" spans="68:68" customFormat="1">
      <c r="BP336022" s="90"/>
    </row>
    <row r="336023" spans="68:68" customFormat="1">
      <c r="BP336023" s="90"/>
    </row>
    <row r="336024" spans="68:68" customFormat="1">
      <c r="BP336024" s="90"/>
    </row>
    <row r="336025" spans="68:68" customFormat="1">
      <c r="BP336025" s="90"/>
    </row>
    <row r="336026" spans="68:68" customFormat="1">
      <c r="BP336026" s="90"/>
    </row>
    <row r="336027" spans="68:68" customFormat="1">
      <c r="BP336027" s="90"/>
    </row>
    <row r="336028" spans="68:68" customFormat="1">
      <c r="BP336028" s="90"/>
    </row>
    <row r="336029" spans="68:68" customFormat="1">
      <c r="BP336029" s="90"/>
    </row>
    <row r="336030" spans="68:68" customFormat="1">
      <c r="BP336030" s="90"/>
    </row>
    <row r="336031" spans="68:68" customFormat="1">
      <c r="BP336031" s="90"/>
    </row>
    <row r="336032" spans="68:68" customFormat="1">
      <c r="BP336032" s="90"/>
    </row>
    <row r="336033" spans="68:68" customFormat="1">
      <c r="BP336033" s="90"/>
    </row>
    <row r="336034" spans="68:68" customFormat="1">
      <c r="BP336034" s="90"/>
    </row>
    <row r="336035" spans="68:68" customFormat="1">
      <c r="BP336035" s="90"/>
    </row>
    <row r="336036" spans="68:68" customFormat="1">
      <c r="BP336036" s="90"/>
    </row>
    <row r="336037" spans="68:68" customFormat="1">
      <c r="BP336037" s="90"/>
    </row>
    <row r="336038" spans="68:68" customFormat="1">
      <c r="BP336038" s="90"/>
    </row>
    <row r="336039" spans="68:68" customFormat="1">
      <c r="BP336039" s="90"/>
    </row>
    <row r="336040" spans="68:68" customFormat="1">
      <c r="BP336040" s="90"/>
    </row>
    <row r="336041" spans="68:68" customFormat="1">
      <c r="BP336041" s="90"/>
    </row>
    <row r="336042" spans="68:68" customFormat="1">
      <c r="BP336042" s="90"/>
    </row>
    <row r="336043" spans="68:68" customFormat="1">
      <c r="BP336043" s="90"/>
    </row>
    <row r="336044" spans="68:68" customFormat="1">
      <c r="BP336044" s="90"/>
    </row>
    <row r="336045" spans="68:68" customFormat="1">
      <c r="BP336045" s="90"/>
    </row>
    <row r="336046" spans="68:68" customFormat="1">
      <c r="BP336046" s="90"/>
    </row>
    <row r="336047" spans="68:68" customFormat="1">
      <c r="BP336047" s="90"/>
    </row>
    <row r="336048" spans="68:68" customFormat="1">
      <c r="BP336048" s="90"/>
    </row>
    <row r="336049" spans="68:68" customFormat="1">
      <c r="BP336049" s="90"/>
    </row>
    <row r="336050" spans="68:68" customFormat="1">
      <c r="BP336050" s="90"/>
    </row>
    <row r="336051" spans="68:68" customFormat="1">
      <c r="BP336051" s="90"/>
    </row>
    <row r="336052" spans="68:68" customFormat="1">
      <c r="BP336052" s="90"/>
    </row>
    <row r="336053" spans="68:68" customFormat="1">
      <c r="BP336053" s="90"/>
    </row>
    <row r="336054" spans="68:68" customFormat="1">
      <c r="BP336054" s="90"/>
    </row>
    <row r="336055" spans="68:68" customFormat="1">
      <c r="BP336055" s="90"/>
    </row>
    <row r="336056" spans="68:68" customFormat="1">
      <c r="BP336056" s="90"/>
    </row>
    <row r="336057" spans="68:68" customFormat="1">
      <c r="BP336057" s="90"/>
    </row>
    <row r="336058" spans="68:68" customFormat="1">
      <c r="BP336058" s="90"/>
    </row>
    <row r="336059" spans="68:68" customFormat="1">
      <c r="BP336059" s="90"/>
    </row>
    <row r="336060" spans="68:68" customFormat="1">
      <c r="BP336060" s="90"/>
    </row>
    <row r="336061" spans="68:68" customFormat="1">
      <c r="BP336061" s="90"/>
    </row>
    <row r="336062" spans="68:68" customFormat="1">
      <c r="BP336062" s="90"/>
    </row>
    <row r="336063" spans="68:68" customFormat="1">
      <c r="BP336063" s="90"/>
    </row>
    <row r="336064" spans="68:68" customFormat="1">
      <c r="BP336064" s="90"/>
    </row>
    <row r="336065" spans="68:68" customFormat="1">
      <c r="BP336065" s="90"/>
    </row>
    <row r="336066" spans="68:68" customFormat="1">
      <c r="BP336066" s="90"/>
    </row>
    <row r="336067" spans="68:68" customFormat="1">
      <c r="BP336067" s="90"/>
    </row>
    <row r="336068" spans="68:68" customFormat="1">
      <c r="BP336068" s="90"/>
    </row>
    <row r="336069" spans="68:68" customFormat="1">
      <c r="BP336069" s="90"/>
    </row>
    <row r="336070" spans="68:68" customFormat="1">
      <c r="BP336070" s="90"/>
    </row>
    <row r="336071" spans="68:68" customFormat="1">
      <c r="BP336071" s="90"/>
    </row>
    <row r="336072" spans="68:68" customFormat="1">
      <c r="BP336072" s="90"/>
    </row>
    <row r="336073" spans="68:68" customFormat="1">
      <c r="BP336073" s="90"/>
    </row>
    <row r="336074" spans="68:68" customFormat="1">
      <c r="BP336074" s="90"/>
    </row>
    <row r="336075" spans="68:68" customFormat="1">
      <c r="BP336075" s="90"/>
    </row>
    <row r="336076" spans="68:68" customFormat="1">
      <c r="BP336076" s="90"/>
    </row>
    <row r="336077" spans="68:68" customFormat="1">
      <c r="BP336077" s="90"/>
    </row>
    <row r="336078" spans="68:68" customFormat="1">
      <c r="BP336078" s="90"/>
    </row>
    <row r="336079" spans="68:68" customFormat="1">
      <c r="BP336079" s="90"/>
    </row>
    <row r="336080" spans="68:68" customFormat="1">
      <c r="BP336080" s="90"/>
    </row>
    <row r="336081" spans="68:68" customFormat="1">
      <c r="BP336081" s="90"/>
    </row>
    <row r="336082" spans="68:68" customFormat="1">
      <c r="BP336082" s="90"/>
    </row>
    <row r="336083" spans="68:68" customFormat="1">
      <c r="BP336083" s="90"/>
    </row>
    <row r="336084" spans="68:68" customFormat="1">
      <c r="BP336084" s="90"/>
    </row>
    <row r="336085" spans="68:68" customFormat="1">
      <c r="BP336085" s="90"/>
    </row>
    <row r="336086" spans="68:68" customFormat="1">
      <c r="BP336086" s="90"/>
    </row>
    <row r="336087" spans="68:68" customFormat="1">
      <c r="BP336087" s="90"/>
    </row>
    <row r="336088" spans="68:68" customFormat="1">
      <c r="BP336088" s="90"/>
    </row>
    <row r="336089" spans="68:68" customFormat="1">
      <c r="BP336089" s="90"/>
    </row>
    <row r="336090" spans="68:68" customFormat="1">
      <c r="BP336090" s="90"/>
    </row>
    <row r="336091" spans="68:68" customFormat="1">
      <c r="BP336091" s="90"/>
    </row>
    <row r="336092" spans="68:68" customFormat="1">
      <c r="BP336092" s="90"/>
    </row>
    <row r="336093" spans="68:68" customFormat="1">
      <c r="BP336093" s="90"/>
    </row>
    <row r="336094" spans="68:68" customFormat="1">
      <c r="BP336094" s="90"/>
    </row>
    <row r="336095" spans="68:68" customFormat="1">
      <c r="BP336095" s="90"/>
    </row>
    <row r="336096" spans="68:68" customFormat="1">
      <c r="BP336096" s="90"/>
    </row>
    <row r="336097" spans="68:68" customFormat="1">
      <c r="BP336097" s="90"/>
    </row>
    <row r="336098" spans="68:68" customFormat="1">
      <c r="BP336098" s="90"/>
    </row>
    <row r="336099" spans="68:68" customFormat="1">
      <c r="BP336099" s="90"/>
    </row>
    <row r="336100" spans="68:68" customFormat="1">
      <c r="BP336100" s="90"/>
    </row>
    <row r="336101" spans="68:68" customFormat="1">
      <c r="BP336101" s="90"/>
    </row>
    <row r="336102" spans="68:68" customFormat="1">
      <c r="BP336102" s="90"/>
    </row>
    <row r="336103" spans="68:68" customFormat="1">
      <c r="BP336103" s="90"/>
    </row>
    <row r="336104" spans="68:68" customFormat="1">
      <c r="BP336104" s="90"/>
    </row>
    <row r="336105" spans="68:68" customFormat="1">
      <c r="BP336105" s="90"/>
    </row>
    <row r="336106" spans="68:68" customFormat="1">
      <c r="BP336106" s="90"/>
    </row>
    <row r="336107" spans="68:68" customFormat="1">
      <c r="BP336107" s="90"/>
    </row>
    <row r="336108" spans="68:68" customFormat="1">
      <c r="BP336108" s="90"/>
    </row>
    <row r="336109" spans="68:68" customFormat="1">
      <c r="BP336109" s="90"/>
    </row>
    <row r="336110" spans="68:68" customFormat="1">
      <c r="BP336110" s="90"/>
    </row>
    <row r="336111" spans="68:68" customFormat="1">
      <c r="BP336111" s="90"/>
    </row>
    <row r="336112" spans="68:68" customFormat="1">
      <c r="BP336112" s="90"/>
    </row>
    <row r="336113" spans="68:68" customFormat="1">
      <c r="BP336113" s="90"/>
    </row>
    <row r="336114" spans="68:68" customFormat="1">
      <c r="BP336114" s="90"/>
    </row>
    <row r="336115" spans="68:68" customFormat="1">
      <c r="BP336115" s="90"/>
    </row>
    <row r="336116" spans="68:68" customFormat="1">
      <c r="BP336116" s="90"/>
    </row>
    <row r="336117" spans="68:68" customFormat="1">
      <c r="BP336117" s="90"/>
    </row>
    <row r="336118" spans="68:68" customFormat="1">
      <c r="BP336118" s="90"/>
    </row>
    <row r="336119" spans="68:68" customFormat="1">
      <c r="BP336119" s="90"/>
    </row>
    <row r="336120" spans="68:68" customFormat="1">
      <c r="BP336120" s="90"/>
    </row>
    <row r="336121" spans="68:68" customFormat="1">
      <c r="BP336121" s="90"/>
    </row>
    <row r="336122" spans="68:68" customFormat="1">
      <c r="BP336122" s="90"/>
    </row>
    <row r="336123" spans="68:68" customFormat="1">
      <c r="BP336123" s="90"/>
    </row>
    <row r="336124" spans="68:68" customFormat="1">
      <c r="BP336124" s="90"/>
    </row>
    <row r="336125" spans="68:68" customFormat="1">
      <c r="BP336125" s="90"/>
    </row>
    <row r="336126" spans="68:68" customFormat="1">
      <c r="BP336126" s="90"/>
    </row>
    <row r="336127" spans="68:68" customFormat="1">
      <c r="BP336127" s="90"/>
    </row>
    <row r="336128" spans="68:68" customFormat="1">
      <c r="BP336128" s="90"/>
    </row>
    <row r="336129" spans="68:68" customFormat="1">
      <c r="BP336129" s="90"/>
    </row>
    <row r="336130" spans="68:68" customFormat="1">
      <c r="BP336130" s="90"/>
    </row>
    <row r="336131" spans="68:68" customFormat="1">
      <c r="BP336131" s="90"/>
    </row>
    <row r="336132" spans="68:68" customFormat="1">
      <c r="BP336132" s="90"/>
    </row>
    <row r="336133" spans="68:68" customFormat="1">
      <c r="BP336133" s="90"/>
    </row>
    <row r="336134" spans="68:68" customFormat="1">
      <c r="BP336134" s="90"/>
    </row>
    <row r="336135" spans="68:68" customFormat="1">
      <c r="BP336135" s="90"/>
    </row>
    <row r="336136" spans="68:68" customFormat="1">
      <c r="BP336136" s="90"/>
    </row>
    <row r="336137" spans="68:68" customFormat="1">
      <c r="BP336137" s="90"/>
    </row>
    <row r="336138" spans="68:68" customFormat="1">
      <c r="BP336138" s="90"/>
    </row>
    <row r="336139" spans="68:68" customFormat="1">
      <c r="BP336139" s="90"/>
    </row>
    <row r="336140" spans="68:68" customFormat="1">
      <c r="BP336140" s="90"/>
    </row>
    <row r="336141" spans="68:68" customFormat="1">
      <c r="BP336141" s="90"/>
    </row>
    <row r="336142" spans="68:68" customFormat="1">
      <c r="BP336142" s="90"/>
    </row>
    <row r="336143" spans="68:68" customFormat="1">
      <c r="BP336143" s="90"/>
    </row>
    <row r="336144" spans="68:68" customFormat="1">
      <c r="BP336144" s="90"/>
    </row>
    <row r="336145" spans="68:68" customFormat="1">
      <c r="BP336145" s="90"/>
    </row>
    <row r="336146" spans="68:68" customFormat="1">
      <c r="BP336146" s="90"/>
    </row>
    <row r="336147" spans="68:68" customFormat="1">
      <c r="BP336147" s="90"/>
    </row>
    <row r="336148" spans="68:68" customFormat="1">
      <c r="BP336148" s="90"/>
    </row>
    <row r="336149" spans="68:68" customFormat="1">
      <c r="BP336149" s="90"/>
    </row>
    <row r="336150" spans="68:68" customFormat="1">
      <c r="BP336150" s="90"/>
    </row>
    <row r="336151" spans="68:68" customFormat="1">
      <c r="BP336151" s="90"/>
    </row>
    <row r="336152" spans="68:68" customFormat="1">
      <c r="BP336152" s="90"/>
    </row>
    <row r="336153" spans="68:68" customFormat="1">
      <c r="BP336153" s="90"/>
    </row>
    <row r="336154" spans="68:68" customFormat="1">
      <c r="BP336154" s="90"/>
    </row>
    <row r="336155" spans="68:68" customFormat="1">
      <c r="BP336155" s="90"/>
    </row>
    <row r="336156" spans="68:68" customFormat="1">
      <c r="BP336156" s="90"/>
    </row>
    <row r="336157" spans="68:68" customFormat="1">
      <c r="BP336157" s="90"/>
    </row>
    <row r="336158" spans="68:68" customFormat="1">
      <c r="BP336158" s="90"/>
    </row>
    <row r="336159" spans="68:68" customFormat="1">
      <c r="BP336159" s="90"/>
    </row>
    <row r="336160" spans="68:68" customFormat="1">
      <c r="BP336160" s="90"/>
    </row>
    <row r="336161" spans="68:68" customFormat="1">
      <c r="BP336161" s="90"/>
    </row>
    <row r="336162" spans="68:68" customFormat="1">
      <c r="BP336162" s="90"/>
    </row>
    <row r="336163" spans="68:68" customFormat="1">
      <c r="BP336163" s="90"/>
    </row>
    <row r="336164" spans="68:68" customFormat="1">
      <c r="BP336164" s="90"/>
    </row>
    <row r="336165" spans="68:68" customFormat="1">
      <c r="BP336165" s="90"/>
    </row>
    <row r="336166" spans="68:68" customFormat="1">
      <c r="BP336166" s="90"/>
    </row>
    <row r="336167" spans="68:68" customFormat="1">
      <c r="BP336167" s="90"/>
    </row>
    <row r="336168" spans="68:68" customFormat="1">
      <c r="BP336168" s="90"/>
    </row>
    <row r="336169" spans="68:68" customFormat="1">
      <c r="BP336169" s="90"/>
    </row>
    <row r="336170" spans="68:68" customFormat="1">
      <c r="BP336170" s="90"/>
    </row>
    <row r="336171" spans="68:68" customFormat="1">
      <c r="BP336171" s="90"/>
    </row>
    <row r="336172" spans="68:68" customFormat="1">
      <c r="BP336172" s="90"/>
    </row>
    <row r="336173" spans="68:68" customFormat="1">
      <c r="BP336173" s="90"/>
    </row>
    <row r="336174" spans="68:68" customFormat="1">
      <c r="BP336174" s="90"/>
    </row>
    <row r="336175" spans="68:68" customFormat="1">
      <c r="BP336175" s="90"/>
    </row>
    <row r="336176" spans="68:68" customFormat="1">
      <c r="BP336176" s="90"/>
    </row>
    <row r="336177" spans="68:68" customFormat="1">
      <c r="BP336177" s="90"/>
    </row>
    <row r="336178" spans="68:68" customFormat="1">
      <c r="BP336178" s="90"/>
    </row>
    <row r="336179" spans="68:68" customFormat="1">
      <c r="BP336179" s="90"/>
    </row>
    <row r="336180" spans="68:68" customFormat="1">
      <c r="BP336180" s="90"/>
    </row>
    <row r="336181" spans="68:68" customFormat="1">
      <c r="BP336181" s="90"/>
    </row>
    <row r="336182" spans="68:68" customFormat="1">
      <c r="BP336182" s="90"/>
    </row>
    <row r="336183" spans="68:68" customFormat="1">
      <c r="BP336183" s="90"/>
    </row>
    <row r="336184" spans="68:68" customFormat="1">
      <c r="BP336184" s="90"/>
    </row>
    <row r="336185" spans="68:68" customFormat="1">
      <c r="BP336185" s="90"/>
    </row>
    <row r="336186" spans="68:68" customFormat="1">
      <c r="BP336186" s="90"/>
    </row>
    <row r="336187" spans="68:68" customFormat="1">
      <c r="BP336187" s="90"/>
    </row>
    <row r="336188" spans="68:68" customFormat="1">
      <c r="BP336188" s="90"/>
    </row>
    <row r="336189" spans="68:68" customFormat="1">
      <c r="BP336189" s="90"/>
    </row>
    <row r="336190" spans="68:68" customFormat="1">
      <c r="BP336190" s="90"/>
    </row>
    <row r="336191" spans="68:68" customFormat="1">
      <c r="BP336191" s="90"/>
    </row>
    <row r="336192" spans="68:68" customFormat="1">
      <c r="BP336192" s="90"/>
    </row>
    <row r="336193" spans="68:68" customFormat="1">
      <c r="BP336193" s="90"/>
    </row>
    <row r="336194" spans="68:68" customFormat="1">
      <c r="BP336194" s="90"/>
    </row>
    <row r="336195" spans="68:68" customFormat="1">
      <c r="BP336195" s="90"/>
    </row>
    <row r="336196" spans="68:68" customFormat="1">
      <c r="BP336196" s="90"/>
    </row>
    <row r="336197" spans="68:68" customFormat="1">
      <c r="BP336197" s="90"/>
    </row>
    <row r="336198" spans="68:68" customFormat="1">
      <c r="BP336198" s="90"/>
    </row>
    <row r="336199" spans="68:68" customFormat="1">
      <c r="BP336199" s="90"/>
    </row>
    <row r="336200" spans="68:68" customFormat="1">
      <c r="BP336200" s="90"/>
    </row>
    <row r="336201" spans="68:68" customFormat="1">
      <c r="BP336201" s="90"/>
    </row>
    <row r="336202" spans="68:68" customFormat="1">
      <c r="BP336202" s="90"/>
    </row>
    <row r="336203" spans="68:68" customFormat="1">
      <c r="BP336203" s="90"/>
    </row>
    <row r="336204" spans="68:68" customFormat="1">
      <c r="BP336204" s="90"/>
    </row>
    <row r="336205" spans="68:68" customFormat="1">
      <c r="BP336205" s="90"/>
    </row>
    <row r="336206" spans="68:68" customFormat="1">
      <c r="BP336206" s="90"/>
    </row>
    <row r="336207" spans="68:68" customFormat="1">
      <c r="BP336207" s="90"/>
    </row>
    <row r="336208" spans="68:68" customFormat="1">
      <c r="BP336208" s="90"/>
    </row>
    <row r="336209" spans="68:68" customFormat="1">
      <c r="BP336209" s="90"/>
    </row>
    <row r="336210" spans="68:68" customFormat="1">
      <c r="BP336210" s="90"/>
    </row>
    <row r="336211" spans="68:68" customFormat="1">
      <c r="BP336211" s="90"/>
    </row>
    <row r="336212" spans="68:68" customFormat="1">
      <c r="BP336212" s="90"/>
    </row>
    <row r="336213" spans="68:68" customFormat="1">
      <c r="BP336213" s="90"/>
    </row>
    <row r="336214" spans="68:68" customFormat="1">
      <c r="BP336214" s="90"/>
    </row>
    <row r="336215" spans="68:68" customFormat="1">
      <c r="BP336215" s="90"/>
    </row>
    <row r="336216" spans="68:68" customFormat="1">
      <c r="BP336216" s="90"/>
    </row>
    <row r="336217" spans="68:68" customFormat="1">
      <c r="BP336217" s="90"/>
    </row>
    <row r="336218" spans="68:68" customFormat="1">
      <c r="BP336218" s="90"/>
    </row>
    <row r="336219" spans="68:68" customFormat="1">
      <c r="BP336219" s="90"/>
    </row>
    <row r="336220" spans="68:68" customFormat="1">
      <c r="BP336220" s="90"/>
    </row>
    <row r="336221" spans="68:68" customFormat="1">
      <c r="BP336221" s="90"/>
    </row>
    <row r="336222" spans="68:68" customFormat="1">
      <c r="BP336222" s="90"/>
    </row>
    <row r="336223" spans="68:68" customFormat="1">
      <c r="BP336223" s="90"/>
    </row>
    <row r="336224" spans="68:68" customFormat="1">
      <c r="BP336224" s="90"/>
    </row>
    <row r="336225" spans="68:68" customFormat="1">
      <c r="BP336225" s="90"/>
    </row>
    <row r="336226" spans="68:68" customFormat="1">
      <c r="BP336226" s="90"/>
    </row>
    <row r="336227" spans="68:68" customFormat="1">
      <c r="BP336227" s="90"/>
    </row>
    <row r="336228" spans="68:68" customFormat="1">
      <c r="BP336228" s="90"/>
    </row>
    <row r="336229" spans="68:68" customFormat="1">
      <c r="BP336229" s="90"/>
    </row>
    <row r="336230" spans="68:68" customFormat="1">
      <c r="BP336230" s="90"/>
    </row>
    <row r="336231" spans="68:68" customFormat="1">
      <c r="BP336231" s="90"/>
    </row>
    <row r="336232" spans="68:68" customFormat="1">
      <c r="BP336232" s="90"/>
    </row>
    <row r="336233" spans="68:68" customFormat="1">
      <c r="BP336233" s="90"/>
    </row>
    <row r="336234" spans="68:68" customFormat="1">
      <c r="BP336234" s="90"/>
    </row>
    <row r="336235" spans="68:68" customFormat="1">
      <c r="BP336235" s="90"/>
    </row>
    <row r="336236" spans="68:68" customFormat="1">
      <c r="BP336236" s="90"/>
    </row>
    <row r="336237" spans="68:68" customFormat="1">
      <c r="BP336237" s="90"/>
    </row>
    <row r="336238" spans="68:68" customFormat="1">
      <c r="BP336238" s="90"/>
    </row>
    <row r="336239" spans="68:68" customFormat="1">
      <c r="BP336239" s="90"/>
    </row>
    <row r="336240" spans="68:68" customFormat="1">
      <c r="BP336240" s="90"/>
    </row>
    <row r="336241" spans="68:68" customFormat="1">
      <c r="BP336241" s="90"/>
    </row>
    <row r="336242" spans="68:68" customFormat="1">
      <c r="BP336242" s="90"/>
    </row>
    <row r="336243" spans="68:68" customFormat="1">
      <c r="BP336243" s="90"/>
    </row>
    <row r="336244" spans="68:68" customFormat="1">
      <c r="BP336244" s="90"/>
    </row>
    <row r="336245" spans="68:68" customFormat="1">
      <c r="BP336245" s="90"/>
    </row>
    <row r="336246" spans="68:68" customFormat="1">
      <c r="BP336246" s="90"/>
    </row>
    <row r="336247" spans="68:68" customFormat="1">
      <c r="BP336247" s="90"/>
    </row>
    <row r="336248" spans="68:68" customFormat="1">
      <c r="BP336248" s="90"/>
    </row>
    <row r="336249" spans="68:68" customFormat="1">
      <c r="BP336249" s="90"/>
    </row>
    <row r="336250" spans="68:68" customFormat="1">
      <c r="BP336250" s="90"/>
    </row>
    <row r="336251" spans="68:68" customFormat="1">
      <c r="BP336251" s="90"/>
    </row>
    <row r="336252" spans="68:68" customFormat="1">
      <c r="BP336252" s="90"/>
    </row>
    <row r="336253" spans="68:68" customFormat="1">
      <c r="BP336253" s="90"/>
    </row>
    <row r="336254" spans="68:68" customFormat="1">
      <c r="BP336254" s="90"/>
    </row>
    <row r="336255" spans="68:68" customFormat="1">
      <c r="BP336255" s="90"/>
    </row>
    <row r="336256" spans="68:68" customFormat="1">
      <c r="BP336256" s="90"/>
    </row>
    <row r="336257" spans="68:68" customFormat="1">
      <c r="BP336257" s="90"/>
    </row>
    <row r="336258" spans="68:68" customFormat="1">
      <c r="BP336258" s="90"/>
    </row>
    <row r="336259" spans="68:68" customFormat="1">
      <c r="BP336259" s="90"/>
    </row>
    <row r="336260" spans="68:68" customFormat="1">
      <c r="BP336260" s="90"/>
    </row>
    <row r="336261" spans="68:68" customFormat="1">
      <c r="BP336261" s="90"/>
    </row>
    <row r="336262" spans="68:68" customFormat="1">
      <c r="BP336262" s="90"/>
    </row>
    <row r="336263" spans="68:68" customFormat="1">
      <c r="BP336263" s="90"/>
    </row>
    <row r="336264" spans="68:68" customFormat="1">
      <c r="BP336264" s="90"/>
    </row>
    <row r="336265" spans="68:68" customFormat="1">
      <c r="BP336265" s="90"/>
    </row>
    <row r="336266" spans="68:68" customFormat="1">
      <c r="BP336266" s="90"/>
    </row>
    <row r="336267" spans="68:68" customFormat="1">
      <c r="BP336267" s="90"/>
    </row>
    <row r="336268" spans="68:68" customFormat="1">
      <c r="BP336268" s="90"/>
    </row>
    <row r="336269" spans="68:68" customFormat="1">
      <c r="BP336269" s="90"/>
    </row>
    <row r="336270" spans="68:68" customFormat="1">
      <c r="BP336270" s="90"/>
    </row>
    <row r="336271" spans="68:68" customFormat="1">
      <c r="BP336271" s="90"/>
    </row>
    <row r="336272" spans="68:68" customFormat="1">
      <c r="BP336272" s="90"/>
    </row>
    <row r="336273" spans="68:68" customFormat="1">
      <c r="BP336273" s="90"/>
    </row>
    <row r="336274" spans="68:68" customFormat="1">
      <c r="BP336274" s="90"/>
    </row>
    <row r="336275" spans="68:68" customFormat="1">
      <c r="BP336275" s="90"/>
    </row>
    <row r="336276" spans="68:68" customFormat="1">
      <c r="BP336276" s="90"/>
    </row>
    <row r="336277" spans="68:68" customFormat="1">
      <c r="BP336277" s="90"/>
    </row>
    <row r="336278" spans="68:68" customFormat="1">
      <c r="BP336278" s="90"/>
    </row>
    <row r="336279" spans="68:68" customFormat="1">
      <c r="BP336279" s="90"/>
    </row>
    <row r="336280" spans="68:68" customFormat="1">
      <c r="BP336280" s="90"/>
    </row>
    <row r="336281" spans="68:68" customFormat="1">
      <c r="BP336281" s="90"/>
    </row>
    <row r="336282" spans="68:68" customFormat="1">
      <c r="BP336282" s="90"/>
    </row>
    <row r="336283" spans="68:68" customFormat="1">
      <c r="BP336283" s="90"/>
    </row>
    <row r="336284" spans="68:68" customFormat="1">
      <c r="BP336284" s="90"/>
    </row>
    <row r="336285" spans="68:68" customFormat="1">
      <c r="BP336285" s="90"/>
    </row>
    <row r="336286" spans="68:68" customFormat="1">
      <c r="BP336286" s="90"/>
    </row>
    <row r="336287" spans="68:68" customFormat="1">
      <c r="BP336287" s="90"/>
    </row>
    <row r="336288" spans="68:68" customFormat="1">
      <c r="BP336288" s="90"/>
    </row>
    <row r="336289" spans="68:68" customFormat="1">
      <c r="BP336289" s="90"/>
    </row>
    <row r="336290" spans="68:68" customFormat="1">
      <c r="BP336290" s="90"/>
    </row>
    <row r="336291" spans="68:68" customFormat="1">
      <c r="BP336291" s="90"/>
    </row>
    <row r="336292" spans="68:68" customFormat="1">
      <c r="BP336292" s="90"/>
    </row>
    <row r="336293" spans="68:68" customFormat="1">
      <c r="BP336293" s="90"/>
    </row>
    <row r="336294" spans="68:68" customFormat="1">
      <c r="BP336294" s="90"/>
    </row>
    <row r="336295" spans="68:68" customFormat="1">
      <c r="BP336295" s="90"/>
    </row>
    <row r="336296" spans="68:68" customFormat="1">
      <c r="BP336296" s="90"/>
    </row>
    <row r="336297" spans="68:68" customFormat="1">
      <c r="BP336297" s="90"/>
    </row>
    <row r="336298" spans="68:68" customFormat="1">
      <c r="BP336298" s="90"/>
    </row>
    <row r="336299" spans="68:68" customFormat="1">
      <c r="BP336299" s="90"/>
    </row>
    <row r="336300" spans="68:68" customFormat="1">
      <c r="BP336300" s="90"/>
    </row>
    <row r="336301" spans="68:68" customFormat="1">
      <c r="BP336301" s="90"/>
    </row>
    <row r="336302" spans="68:68" customFormat="1">
      <c r="BP336302" s="90"/>
    </row>
    <row r="336303" spans="68:68" customFormat="1">
      <c r="BP336303" s="90"/>
    </row>
    <row r="336304" spans="68:68" customFormat="1">
      <c r="BP336304" s="90"/>
    </row>
    <row r="336305" spans="68:68" customFormat="1">
      <c r="BP336305" s="90"/>
    </row>
    <row r="336306" spans="68:68" customFormat="1">
      <c r="BP336306" s="90"/>
    </row>
    <row r="336307" spans="68:68" customFormat="1">
      <c r="BP336307" s="90"/>
    </row>
    <row r="336308" spans="68:68" customFormat="1">
      <c r="BP336308" s="90"/>
    </row>
    <row r="336309" spans="68:68" customFormat="1">
      <c r="BP336309" s="90"/>
    </row>
    <row r="336310" spans="68:68" customFormat="1">
      <c r="BP336310" s="90"/>
    </row>
    <row r="336311" spans="68:68" customFormat="1">
      <c r="BP336311" s="90"/>
    </row>
    <row r="336312" spans="68:68" customFormat="1">
      <c r="BP336312" s="90"/>
    </row>
    <row r="336313" spans="68:68" customFormat="1">
      <c r="BP336313" s="90"/>
    </row>
    <row r="336314" spans="68:68" customFormat="1">
      <c r="BP336314" s="90"/>
    </row>
    <row r="336315" spans="68:68" customFormat="1">
      <c r="BP336315" s="90"/>
    </row>
    <row r="336316" spans="68:68" customFormat="1">
      <c r="BP336316" s="90"/>
    </row>
    <row r="336317" spans="68:68" customFormat="1">
      <c r="BP336317" s="90"/>
    </row>
    <row r="336318" spans="68:68" customFormat="1">
      <c r="BP336318" s="90"/>
    </row>
    <row r="336319" spans="68:68" customFormat="1">
      <c r="BP336319" s="90"/>
    </row>
    <row r="336320" spans="68:68" customFormat="1">
      <c r="BP336320" s="90"/>
    </row>
    <row r="336321" spans="68:68" customFormat="1">
      <c r="BP336321" s="90"/>
    </row>
    <row r="336322" spans="68:68" customFormat="1">
      <c r="BP336322" s="90"/>
    </row>
    <row r="336323" spans="68:68" customFormat="1">
      <c r="BP336323" s="90"/>
    </row>
    <row r="336324" spans="68:68" customFormat="1">
      <c r="BP336324" s="90"/>
    </row>
    <row r="336325" spans="68:68" customFormat="1">
      <c r="BP336325" s="90"/>
    </row>
    <row r="336326" spans="68:68" customFormat="1">
      <c r="BP336326" s="90"/>
    </row>
    <row r="336327" spans="68:68" customFormat="1">
      <c r="BP336327" s="90"/>
    </row>
    <row r="336328" spans="68:68" customFormat="1">
      <c r="BP336328" s="90"/>
    </row>
    <row r="336329" spans="68:68" customFormat="1">
      <c r="BP336329" s="90"/>
    </row>
    <row r="336330" spans="68:68" customFormat="1">
      <c r="BP336330" s="90"/>
    </row>
    <row r="336331" spans="68:68" customFormat="1">
      <c r="BP336331" s="90"/>
    </row>
    <row r="336332" spans="68:68" customFormat="1">
      <c r="BP336332" s="90"/>
    </row>
    <row r="336333" spans="68:68" customFormat="1">
      <c r="BP336333" s="90"/>
    </row>
    <row r="336334" spans="68:68" customFormat="1">
      <c r="BP336334" s="90"/>
    </row>
    <row r="336335" spans="68:68" customFormat="1">
      <c r="BP336335" s="90"/>
    </row>
    <row r="336336" spans="68:68" customFormat="1">
      <c r="BP336336" s="90"/>
    </row>
    <row r="336337" spans="68:68" customFormat="1">
      <c r="BP336337" s="90"/>
    </row>
    <row r="336338" spans="68:68" customFormat="1">
      <c r="BP336338" s="90"/>
    </row>
    <row r="336339" spans="68:68" customFormat="1">
      <c r="BP336339" s="90"/>
    </row>
    <row r="336340" spans="68:68" customFormat="1">
      <c r="BP336340" s="90"/>
    </row>
    <row r="336341" spans="68:68" customFormat="1">
      <c r="BP336341" s="90"/>
    </row>
    <row r="336342" spans="68:68" customFormat="1">
      <c r="BP336342" s="90"/>
    </row>
    <row r="336343" spans="68:68" customFormat="1">
      <c r="BP336343" s="90"/>
    </row>
    <row r="336344" spans="68:68" customFormat="1">
      <c r="BP336344" s="90"/>
    </row>
    <row r="336345" spans="68:68" customFormat="1">
      <c r="BP336345" s="90"/>
    </row>
    <row r="336346" spans="68:68" customFormat="1">
      <c r="BP336346" s="90"/>
    </row>
    <row r="336347" spans="68:68" customFormat="1">
      <c r="BP336347" s="90"/>
    </row>
    <row r="336348" spans="68:68" customFormat="1">
      <c r="BP336348" s="90"/>
    </row>
    <row r="336349" spans="68:68" customFormat="1">
      <c r="BP336349" s="90"/>
    </row>
    <row r="336350" spans="68:68" customFormat="1">
      <c r="BP336350" s="90"/>
    </row>
    <row r="336351" spans="68:68" customFormat="1">
      <c r="BP336351" s="90"/>
    </row>
    <row r="336352" spans="68:68" customFormat="1">
      <c r="BP336352" s="90"/>
    </row>
    <row r="336353" spans="68:68" customFormat="1">
      <c r="BP336353" s="90"/>
    </row>
    <row r="336354" spans="68:68" customFormat="1">
      <c r="BP336354" s="90"/>
    </row>
    <row r="336355" spans="68:68" customFormat="1">
      <c r="BP336355" s="90"/>
    </row>
    <row r="336356" spans="68:68" customFormat="1">
      <c r="BP336356" s="90"/>
    </row>
    <row r="336357" spans="68:68" customFormat="1">
      <c r="BP336357" s="90"/>
    </row>
    <row r="336358" spans="68:68" customFormat="1">
      <c r="BP336358" s="90"/>
    </row>
    <row r="336359" spans="68:68" customFormat="1">
      <c r="BP336359" s="90"/>
    </row>
    <row r="336360" spans="68:68" customFormat="1">
      <c r="BP336360" s="90"/>
    </row>
    <row r="336361" spans="68:68" customFormat="1">
      <c r="BP336361" s="90"/>
    </row>
    <row r="336362" spans="68:68" customFormat="1">
      <c r="BP336362" s="90"/>
    </row>
    <row r="336363" spans="68:68" customFormat="1">
      <c r="BP336363" s="90"/>
    </row>
    <row r="336364" spans="68:68" customFormat="1">
      <c r="BP336364" s="90"/>
    </row>
    <row r="336365" spans="68:68" customFormat="1">
      <c r="BP336365" s="90"/>
    </row>
    <row r="336366" spans="68:68" customFormat="1">
      <c r="BP336366" s="90"/>
    </row>
    <row r="336367" spans="68:68" customFormat="1">
      <c r="BP336367" s="90"/>
    </row>
    <row r="336368" spans="68:68" customFormat="1">
      <c r="BP336368" s="90"/>
    </row>
    <row r="336369" spans="68:68" customFormat="1">
      <c r="BP336369" s="90"/>
    </row>
    <row r="336370" spans="68:68" customFormat="1">
      <c r="BP336370" s="90"/>
    </row>
    <row r="336371" spans="68:68" customFormat="1">
      <c r="BP336371" s="90"/>
    </row>
    <row r="336372" spans="68:68" customFormat="1">
      <c r="BP336372" s="90"/>
    </row>
    <row r="336373" spans="68:68" customFormat="1">
      <c r="BP336373" s="90"/>
    </row>
    <row r="336374" spans="68:68" customFormat="1">
      <c r="BP336374" s="90"/>
    </row>
    <row r="336375" spans="68:68" customFormat="1">
      <c r="BP336375" s="90"/>
    </row>
    <row r="336376" spans="68:68" customFormat="1">
      <c r="BP336376" s="90"/>
    </row>
    <row r="336377" spans="68:68" customFormat="1">
      <c r="BP336377" s="90"/>
    </row>
    <row r="336378" spans="68:68" customFormat="1">
      <c r="BP336378" s="90"/>
    </row>
    <row r="336379" spans="68:68" customFormat="1">
      <c r="BP336379" s="90"/>
    </row>
    <row r="336380" spans="68:68" customFormat="1">
      <c r="BP336380" s="90"/>
    </row>
    <row r="336381" spans="68:68" customFormat="1">
      <c r="BP336381" s="90"/>
    </row>
    <row r="336382" spans="68:68" customFormat="1">
      <c r="BP336382" s="90"/>
    </row>
    <row r="336383" spans="68:68" customFormat="1">
      <c r="BP336383" s="90"/>
    </row>
    <row r="336384" spans="68:68" customFormat="1">
      <c r="BP336384" s="90"/>
    </row>
    <row r="336385" spans="68:68" customFormat="1">
      <c r="BP336385" s="90"/>
    </row>
    <row r="336386" spans="68:68" customFormat="1">
      <c r="BP336386" s="90"/>
    </row>
    <row r="336387" spans="68:68" customFormat="1">
      <c r="BP336387" s="90"/>
    </row>
    <row r="336388" spans="68:68" customFormat="1">
      <c r="BP336388" s="90"/>
    </row>
    <row r="336389" spans="68:68" customFormat="1">
      <c r="BP336389" s="90"/>
    </row>
    <row r="336390" spans="68:68" customFormat="1">
      <c r="BP336390" s="90"/>
    </row>
    <row r="336391" spans="68:68" customFormat="1">
      <c r="BP336391" s="90"/>
    </row>
    <row r="336392" spans="68:68" customFormat="1">
      <c r="BP336392" s="90"/>
    </row>
    <row r="336393" spans="68:68" customFormat="1">
      <c r="BP336393" s="90"/>
    </row>
    <row r="336394" spans="68:68" customFormat="1">
      <c r="BP336394" s="90"/>
    </row>
    <row r="336395" spans="68:68" customFormat="1">
      <c r="BP336395" s="90"/>
    </row>
    <row r="336396" spans="68:68" customFormat="1">
      <c r="BP336396" s="90"/>
    </row>
    <row r="336397" spans="68:68" customFormat="1">
      <c r="BP336397" s="90"/>
    </row>
    <row r="336398" spans="68:68" customFormat="1">
      <c r="BP336398" s="90"/>
    </row>
    <row r="336399" spans="68:68" customFormat="1">
      <c r="BP336399" s="90"/>
    </row>
    <row r="336400" spans="68:68" customFormat="1">
      <c r="BP336400" s="90"/>
    </row>
    <row r="336401" spans="68:68" customFormat="1">
      <c r="BP336401" s="90"/>
    </row>
    <row r="336402" spans="68:68" customFormat="1">
      <c r="BP336402" s="90"/>
    </row>
    <row r="336403" spans="68:68" customFormat="1">
      <c r="BP336403" s="90"/>
    </row>
    <row r="336404" spans="68:68" customFormat="1">
      <c r="BP336404" s="90"/>
    </row>
    <row r="336405" spans="68:68" customFormat="1">
      <c r="BP336405" s="90"/>
    </row>
    <row r="336406" spans="68:68" customFormat="1">
      <c r="BP336406" s="90"/>
    </row>
    <row r="336407" spans="68:68" customFormat="1">
      <c r="BP336407" s="90"/>
    </row>
    <row r="336408" spans="68:68" customFormat="1">
      <c r="BP336408" s="90"/>
    </row>
    <row r="336409" spans="68:68" customFormat="1">
      <c r="BP336409" s="90"/>
    </row>
    <row r="336410" spans="68:68" customFormat="1">
      <c r="BP336410" s="90"/>
    </row>
    <row r="336411" spans="68:68" customFormat="1">
      <c r="BP336411" s="90"/>
    </row>
    <row r="336412" spans="68:68" customFormat="1">
      <c r="BP336412" s="90"/>
    </row>
    <row r="336413" spans="68:68" customFormat="1">
      <c r="BP336413" s="90"/>
    </row>
    <row r="336414" spans="68:68" customFormat="1">
      <c r="BP336414" s="90"/>
    </row>
    <row r="336415" spans="68:68" customFormat="1">
      <c r="BP336415" s="90"/>
    </row>
    <row r="336416" spans="68:68" customFormat="1">
      <c r="BP336416" s="90"/>
    </row>
    <row r="336417" spans="68:68" customFormat="1">
      <c r="BP336417" s="90"/>
    </row>
    <row r="336418" spans="68:68" customFormat="1">
      <c r="BP336418" s="90"/>
    </row>
    <row r="336419" spans="68:68" customFormat="1">
      <c r="BP336419" s="90"/>
    </row>
    <row r="336420" spans="68:68" customFormat="1">
      <c r="BP336420" s="90"/>
    </row>
    <row r="336421" spans="68:68" customFormat="1">
      <c r="BP336421" s="90"/>
    </row>
    <row r="336422" spans="68:68" customFormat="1">
      <c r="BP336422" s="90"/>
    </row>
    <row r="336423" spans="68:68" customFormat="1">
      <c r="BP336423" s="90"/>
    </row>
    <row r="336424" spans="68:68" customFormat="1">
      <c r="BP336424" s="90"/>
    </row>
    <row r="336425" spans="68:68" customFormat="1">
      <c r="BP336425" s="90"/>
    </row>
    <row r="336426" spans="68:68" customFormat="1">
      <c r="BP336426" s="90"/>
    </row>
    <row r="336427" spans="68:68" customFormat="1">
      <c r="BP336427" s="90"/>
    </row>
    <row r="336428" spans="68:68" customFormat="1">
      <c r="BP336428" s="90"/>
    </row>
    <row r="336429" spans="68:68" customFormat="1">
      <c r="BP336429" s="90"/>
    </row>
    <row r="336430" spans="68:68" customFormat="1">
      <c r="BP336430" s="90"/>
    </row>
    <row r="336431" spans="68:68" customFormat="1">
      <c r="BP336431" s="90"/>
    </row>
    <row r="336432" spans="68:68" customFormat="1">
      <c r="BP336432" s="90"/>
    </row>
    <row r="336433" spans="68:68" customFormat="1">
      <c r="BP336433" s="90"/>
    </row>
    <row r="336434" spans="68:68" customFormat="1">
      <c r="BP336434" s="90"/>
    </row>
    <row r="336435" spans="68:68" customFormat="1">
      <c r="BP336435" s="90"/>
    </row>
    <row r="336436" spans="68:68" customFormat="1">
      <c r="BP336436" s="90"/>
    </row>
    <row r="336437" spans="68:68" customFormat="1">
      <c r="BP336437" s="90"/>
    </row>
    <row r="336438" spans="68:68" customFormat="1">
      <c r="BP336438" s="90"/>
    </row>
    <row r="336439" spans="68:68" customFormat="1">
      <c r="BP336439" s="90"/>
    </row>
    <row r="336440" spans="68:68" customFormat="1">
      <c r="BP336440" s="90"/>
    </row>
    <row r="336441" spans="68:68" customFormat="1">
      <c r="BP336441" s="90"/>
    </row>
    <row r="336442" spans="68:68" customFormat="1">
      <c r="BP336442" s="90"/>
    </row>
    <row r="336443" spans="68:68" customFormat="1">
      <c r="BP336443" s="90"/>
    </row>
    <row r="336444" spans="68:68" customFormat="1">
      <c r="BP336444" s="90"/>
    </row>
    <row r="336445" spans="68:68" customFormat="1">
      <c r="BP336445" s="90"/>
    </row>
    <row r="336446" spans="68:68" customFormat="1">
      <c r="BP336446" s="90"/>
    </row>
    <row r="336447" spans="68:68" customFormat="1">
      <c r="BP336447" s="90"/>
    </row>
    <row r="336448" spans="68:68" customFormat="1">
      <c r="BP336448" s="90"/>
    </row>
    <row r="336449" spans="68:68" customFormat="1">
      <c r="BP336449" s="90"/>
    </row>
    <row r="336450" spans="68:68" customFormat="1">
      <c r="BP336450" s="90"/>
    </row>
    <row r="336451" spans="68:68" customFormat="1">
      <c r="BP336451" s="90"/>
    </row>
    <row r="336452" spans="68:68" customFormat="1">
      <c r="BP336452" s="90"/>
    </row>
    <row r="336453" spans="68:68" customFormat="1">
      <c r="BP336453" s="90"/>
    </row>
    <row r="336454" spans="68:68" customFormat="1">
      <c r="BP336454" s="90"/>
    </row>
    <row r="336455" spans="68:68" customFormat="1">
      <c r="BP336455" s="90"/>
    </row>
    <row r="336456" spans="68:68" customFormat="1">
      <c r="BP336456" s="90"/>
    </row>
    <row r="336457" spans="68:68" customFormat="1">
      <c r="BP336457" s="90"/>
    </row>
    <row r="336458" spans="68:68" customFormat="1">
      <c r="BP336458" s="90"/>
    </row>
    <row r="336459" spans="68:68" customFormat="1">
      <c r="BP336459" s="90"/>
    </row>
    <row r="336460" spans="68:68" customFormat="1">
      <c r="BP336460" s="90"/>
    </row>
    <row r="336461" spans="68:68" customFormat="1">
      <c r="BP336461" s="90"/>
    </row>
    <row r="336462" spans="68:68" customFormat="1">
      <c r="BP336462" s="90"/>
    </row>
    <row r="336463" spans="68:68" customFormat="1">
      <c r="BP336463" s="90"/>
    </row>
    <row r="336464" spans="68:68" customFormat="1">
      <c r="BP336464" s="90"/>
    </row>
    <row r="336465" spans="68:68" customFormat="1">
      <c r="BP336465" s="90"/>
    </row>
    <row r="336466" spans="68:68" customFormat="1">
      <c r="BP336466" s="90"/>
    </row>
    <row r="336467" spans="68:68" customFormat="1">
      <c r="BP336467" s="90"/>
    </row>
    <row r="336468" spans="68:68" customFormat="1">
      <c r="BP336468" s="90"/>
    </row>
    <row r="336469" spans="68:68" customFormat="1">
      <c r="BP336469" s="90"/>
    </row>
    <row r="336470" spans="68:68" customFormat="1">
      <c r="BP336470" s="90"/>
    </row>
    <row r="336471" spans="68:68" customFormat="1">
      <c r="BP336471" s="90"/>
    </row>
    <row r="336472" spans="68:68" customFormat="1">
      <c r="BP336472" s="90"/>
    </row>
    <row r="336473" spans="68:68" customFormat="1">
      <c r="BP336473" s="90"/>
    </row>
    <row r="336474" spans="68:68" customFormat="1">
      <c r="BP336474" s="90"/>
    </row>
    <row r="336475" spans="68:68" customFormat="1">
      <c r="BP336475" s="90"/>
    </row>
    <row r="336476" spans="68:68" customFormat="1">
      <c r="BP336476" s="90"/>
    </row>
    <row r="336477" spans="68:68" customFormat="1">
      <c r="BP336477" s="90"/>
    </row>
    <row r="336478" spans="68:68" customFormat="1">
      <c r="BP336478" s="90"/>
    </row>
    <row r="336479" spans="68:68" customFormat="1">
      <c r="BP336479" s="90"/>
    </row>
    <row r="336480" spans="68:68" customFormat="1">
      <c r="BP336480" s="90"/>
    </row>
    <row r="336481" spans="68:68" customFormat="1">
      <c r="BP336481" s="90"/>
    </row>
    <row r="336482" spans="68:68" customFormat="1">
      <c r="BP336482" s="90"/>
    </row>
    <row r="336483" spans="68:68" customFormat="1">
      <c r="BP336483" s="90"/>
    </row>
    <row r="336484" spans="68:68" customFormat="1">
      <c r="BP336484" s="90"/>
    </row>
    <row r="336485" spans="68:68" customFormat="1">
      <c r="BP336485" s="90"/>
    </row>
    <row r="336486" spans="68:68" customFormat="1">
      <c r="BP336486" s="90"/>
    </row>
    <row r="336487" spans="68:68" customFormat="1">
      <c r="BP336487" s="90"/>
    </row>
    <row r="336488" spans="68:68" customFormat="1">
      <c r="BP336488" s="90"/>
    </row>
    <row r="336489" spans="68:68" customFormat="1">
      <c r="BP336489" s="90"/>
    </row>
    <row r="336490" spans="68:68" customFormat="1">
      <c r="BP336490" s="90"/>
    </row>
    <row r="336491" spans="68:68" customFormat="1">
      <c r="BP336491" s="90"/>
    </row>
    <row r="336492" spans="68:68" customFormat="1">
      <c r="BP336492" s="90"/>
    </row>
    <row r="336493" spans="68:68" customFormat="1">
      <c r="BP336493" s="90"/>
    </row>
    <row r="336494" spans="68:68" customFormat="1">
      <c r="BP336494" s="90"/>
    </row>
    <row r="336495" spans="68:68" customFormat="1">
      <c r="BP336495" s="90"/>
    </row>
    <row r="336496" spans="68:68" customFormat="1">
      <c r="BP336496" s="90"/>
    </row>
    <row r="336497" spans="68:68" customFormat="1">
      <c r="BP336497" s="90"/>
    </row>
    <row r="336498" spans="68:68" customFormat="1">
      <c r="BP336498" s="90"/>
    </row>
    <row r="336499" spans="68:68" customFormat="1">
      <c r="BP336499" s="90"/>
    </row>
    <row r="336500" spans="68:68" customFormat="1">
      <c r="BP336500" s="90"/>
    </row>
    <row r="336501" spans="68:68" customFormat="1">
      <c r="BP336501" s="90"/>
    </row>
    <row r="336502" spans="68:68" customFormat="1">
      <c r="BP336502" s="90"/>
    </row>
    <row r="336503" spans="68:68" customFormat="1">
      <c r="BP336503" s="90"/>
    </row>
    <row r="336504" spans="68:68" customFormat="1">
      <c r="BP336504" s="90"/>
    </row>
    <row r="336505" spans="68:68" customFormat="1">
      <c r="BP336505" s="90"/>
    </row>
    <row r="336506" spans="68:68" customFormat="1">
      <c r="BP336506" s="90"/>
    </row>
    <row r="336507" spans="68:68" customFormat="1">
      <c r="BP336507" s="90"/>
    </row>
    <row r="336508" spans="68:68" customFormat="1">
      <c r="BP336508" s="90"/>
    </row>
    <row r="336509" spans="68:68" customFormat="1">
      <c r="BP336509" s="90"/>
    </row>
    <row r="336510" spans="68:68" customFormat="1">
      <c r="BP336510" s="90"/>
    </row>
    <row r="336511" spans="68:68" customFormat="1">
      <c r="BP336511" s="90"/>
    </row>
    <row r="336512" spans="68:68" customFormat="1">
      <c r="BP336512" s="90"/>
    </row>
    <row r="336513" spans="68:68" customFormat="1">
      <c r="BP336513" s="90"/>
    </row>
    <row r="336514" spans="68:68" customFormat="1">
      <c r="BP336514" s="90"/>
    </row>
    <row r="336515" spans="68:68" customFormat="1">
      <c r="BP336515" s="90"/>
    </row>
    <row r="336516" spans="68:68" customFormat="1">
      <c r="BP336516" s="90"/>
    </row>
    <row r="336517" spans="68:68" customFormat="1">
      <c r="BP336517" s="90"/>
    </row>
    <row r="336518" spans="68:68" customFormat="1">
      <c r="BP336518" s="90"/>
    </row>
    <row r="336519" spans="68:68" customFormat="1">
      <c r="BP336519" s="90"/>
    </row>
    <row r="336520" spans="68:68" customFormat="1">
      <c r="BP336520" s="90"/>
    </row>
    <row r="336521" spans="68:68" customFormat="1">
      <c r="BP336521" s="90"/>
    </row>
    <row r="336522" spans="68:68" customFormat="1">
      <c r="BP336522" s="90"/>
    </row>
    <row r="336523" spans="68:68" customFormat="1">
      <c r="BP336523" s="90"/>
    </row>
    <row r="336524" spans="68:68" customFormat="1">
      <c r="BP336524" s="90"/>
    </row>
    <row r="336525" spans="68:68" customFormat="1">
      <c r="BP336525" s="90"/>
    </row>
    <row r="336526" spans="68:68" customFormat="1">
      <c r="BP336526" s="90"/>
    </row>
    <row r="336527" spans="68:68" customFormat="1">
      <c r="BP336527" s="90"/>
    </row>
    <row r="336528" spans="68:68" customFormat="1">
      <c r="BP336528" s="90"/>
    </row>
    <row r="336529" spans="68:68" customFormat="1">
      <c r="BP336529" s="90"/>
    </row>
    <row r="336530" spans="68:68" customFormat="1">
      <c r="BP336530" s="90"/>
    </row>
    <row r="336531" spans="68:68" customFormat="1">
      <c r="BP336531" s="90"/>
    </row>
    <row r="336532" spans="68:68" customFormat="1">
      <c r="BP336532" s="90"/>
    </row>
    <row r="336533" spans="68:68" customFormat="1">
      <c r="BP336533" s="90"/>
    </row>
    <row r="336534" spans="68:68" customFormat="1">
      <c r="BP336534" s="90"/>
    </row>
    <row r="336535" spans="68:68" customFormat="1">
      <c r="BP336535" s="90"/>
    </row>
    <row r="336536" spans="68:68" customFormat="1">
      <c r="BP336536" s="90"/>
    </row>
    <row r="336537" spans="68:68" customFormat="1">
      <c r="BP336537" s="90"/>
    </row>
    <row r="336538" spans="68:68" customFormat="1">
      <c r="BP336538" s="90"/>
    </row>
    <row r="336539" spans="68:68" customFormat="1">
      <c r="BP336539" s="90"/>
    </row>
    <row r="336540" spans="68:68" customFormat="1">
      <c r="BP336540" s="90"/>
    </row>
    <row r="336541" spans="68:68" customFormat="1">
      <c r="BP336541" s="90"/>
    </row>
    <row r="336542" spans="68:68" customFormat="1">
      <c r="BP336542" s="90"/>
    </row>
    <row r="336543" spans="68:68" customFormat="1">
      <c r="BP336543" s="90"/>
    </row>
    <row r="336544" spans="68:68" customFormat="1">
      <c r="BP336544" s="90"/>
    </row>
    <row r="336545" spans="68:68" customFormat="1">
      <c r="BP336545" s="90"/>
    </row>
    <row r="336546" spans="68:68" customFormat="1">
      <c r="BP336546" s="90"/>
    </row>
    <row r="336547" spans="68:68" customFormat="1">
      <c r="BP336547" s="90"/>
    </row>
    <row r="336548" spans="68:68" customFormat="1">
      <c r="BP336548" s="90"/>
    </row>
    <row r="336549" spans="68:68" customFormat="1">
      <c r="BP336549" s="90"/>
    </row>
    <row r="336550" spans="68:68" customFormat="1">
      <c r="BP336550" s="90"/>
    </row>
    <row r="336551" spans="68:68" customFormat="1">
      <c r="BP336551" s="90"/>
    </row>
    <row r="336552" spans="68:68" customFormat="1">
      <c r="BP336552" s="90"/>
    </row>
    <row r="336553" spans="68:68" customFormat="1">
      <c r="BP336553" s="90"/>
    </row>
    <row r="336554" spans="68:68" customFormat="1">
      <c r="BP336554" s="90"/>
    </row>
    <row r="336555" spans="68:68" customFormat="1">
      <c r="BP336555" s="90"/>
    </row>
    <row r="336556" spans="68:68" customFormat="1">
      <c r="BP336556" s="90"/>
    </row>
    <row r="336557" spans="68:68" customFormat="1">
      <c r="BP336557" s="90"/>
    </row>
    <row r="336558" spans="68:68" customFormat="1">
      <c r="BP336558" s="90"/>
    </row>
    <row r="336559" spans="68:68" customFormat="1">
      <c r="BP336559" s="90"/>
    </row>
    <row r="336560" spans="68:68" customFormat="1">
      <c r="BP336560" s="90"/>
    </row>
    <row r="336561" spans="68:68" customFormat="1">
      <c r="BP336561" s="90"/>
    </row>
    <row r="336562" spans="68:68" customFormat="1">
      <c r="BP336562" s="90"/>
    </row>
    <row r="336563" spans="68:68" customFormat="1">
      <c r="BP336563" s="90"/>
    </row>
    <row r="336564" spans="68:68" customFormat="1">
      <c r="BP336564" s="90"/>
    </row>
    <row r="336565" spans="68:68" customFormat="1">
      <c r="BP336565" s="90"/>
    </row>
    <row r="336566" spans="68:68" customFormat="1">
      <c r="BP336566" s="90"/>
    </row>
    <row r="336567" spans="68:68" customFormat="1">
      <c r="BP336567" s="90"/>
    </row>
    <row r="336568" spans="68:68" customFormat="1">
      <c r="BP336568" s="90"/>
    </row>
    <row r="336569" spans="68:68" customFormat="1">
      <c r="BP336569" s="90"/>
    </row>
    <row r="336570" spans="68:68" customFormat="1">
      <c r="BP336570" s="90"/>
    </row>
    <row r="336571" spans="68:68" customFormat="1">
      <c r="BP336571" s="90"/>
    </row>
    <row r="336572" spans="68:68" customFormat="1">
      <c r="BP336572" s="90"/>
    </row>
    <row r="336573" spans="68:68" customFormat="1">
      <c r="BP336573" s="90"/>
    </row>
    <row r="336574" spans="68:68" customFormat="1">
      <c r="BP336574" s="90"/>
    </row>
    <row r="336575" spans="68:68" customFormat="1">
      <c r="BP336575" s="90"/>
    </row>
    <row r="336576" spans="68:68" customFormat="1">
      <c r="BP336576" s="90"/>
    </row>
    <row r="336577" spans="68:68" customFormat="1">
      <c r="BP336577" s="90"/>
    </row>
    <row r="336578" spans="68:68" customFormat="1">
      <c r="BP336578" s="90"/>
    </row>
    <row r="336579" spans="68:68" customFormat="1">
      <c r="BP336579" s="90"/>
    </row>
    <row r="336580" spans="68:68" customFormat="1">
      <c r="BP336580" s="90"/>
    </row>
    <row r="336581" spans="68:68" customFormat="1">
      <c r="BP336581" s="90"/>
    </row>
    <row r="336582" spans="68:68" customFormat="1">
      <c r="BP336582" s="90"/>
    </row>
    <row r="336583" spans="68:68" customFormat="1">
      <c r="BP336583" s="90"/>
    </row>
    <row r="336584" spans="68:68" customFormat="1">
      <c r="BP336584" s="90"/>
    </row>
    <row r="336585" spans="68:68" customFormat="1">
      <c r="BP336585" s="90"/>
    </row>
    <row r="336586" spans="68:68" customFormat="1">
      <c r="BP336586" s="90"/>
    </row>
    <row r="336587" spans="68:68" customFormat="1">
      <c r="BP336587" s="90"/>
    </row>
    <row r="336588" spans="68:68" customFormat="1">
      <c r="BP336588" s="90"/>
    </row>
    <row r="336589" spans="68:68" customFormat="1">
      <c r="BP336589" s="90"/>
    </row>
    <row r="336590" spans="68:68" customFormat="1">
      <c r="BP336590" s="90"/>
    </row>
    <row r="336591" spans="68:68" customFormat="1">
      <c r="BP336591" s="90"/>
    </row>
    <row r="336592" spans="68:68" customFormat="1">
      <c r="BP336592" s="90"/>
    </row>
    <row r="336593" spans="68:68" customFormat="1">
      <c r="BP336593" s="90"/>
    </row>
    <row r="336594" spans="68:68" customFormat="1">
      <c r="BP336594" s="90"/>
    </row>
    <row r="336595" spans="68:68" customFormat="1">
      <c r="BP336595" s="90"/>
    </row>
    <row r="336596" spans="68:68" customFormat="1">
      <c r="BP336596" s="90"/>
    </row>
    <row r="336597" spans="68:68" customFormat="1">
      <c r="BP336597" s="90"/>
    </row>
    <row r="336598" spans="68:68" customFormat="1">
      <c r="BP336598" s="90"/>
    </row>
    <row r="336599" spans="68:68" customFormat="1">
      <c r="BP336599" s="90"/>
    </row>
    <row r="336600" spans="68:68" customFormat="1">
      <c r="BP336600" s="90"/>
    </row>
    <row r="336601" spans="68:68" customFormat="1">
      <c r="BP336601" s="90"/>
    </row>
    <row r="336602" spans="68:68" customFormat="1">
      <c r="BP336602" s="90"/>
    </row>
    <row r="336603" spans="68:68" customFormat="1">
      <c r="BP336603" s="90"/>
    </row>
    <row r="336604" spans="68:68" customFormat="1">
      <c r="BP336604" s="90"/>
    </row>
    <row r="336605" spans="68:68" customFormat="1">
      <c r="BP336605" s="90"/>
    </row>
    <row r="336606" spans="68:68" customFormat="1">
      <c r="BP336606" s="90"/>
    </row>
    <row r="336607" spans="68:68" customFormat="1">
      <c r="BP336607" s="90"/>
    </row>
    <row r="336608" spans="68:68" customFormat="1">
      <c r="BP336608" s="90"/>
    </row>
    <row r="336609" spans="68:68" customFormat="1">
      <c r="BP336609" s="90"/>
    </row>
    <row r="336610" spans="68:68" customFormat="1">
      <c r="BP336610" s="90"/>
    </row>
    <row r="336611" spans="68:68" customFormat="1">
      <c r="BP336611" s="90"/>
    </row>
    <row r="336612" spans="68:68" customFormat="1">
      <c r="BP336612" s="90"/>
    </row>
    <row r="336613" spans="68:68" customFormat="1">
      <c r="BP336613" s="90"/>
    </row>
    <row r="336614" spans="68:68" customFormat="1">
      <c r="BP336614" s="90"/>
    </row>
    <row r="336615" spans="68:68" customFormat="1">
      <c r="BP336615" s="90"/>
    </row>
    <row r="336616" spans="68:68" customFormat="1">
      <c r="BP336616" s="90"/>
    </row>
    <row r="336617" spans="68:68" customFormat="1">
      <c r="BP336617" s="90"/>
    </row>
    <row r="336618" spans="68:68" customFormat="1">
      <c r="BP336618" s="90"/>
    </row>
    <row r="336619" spans="68:68" customFormat="1">
      <c r="BP336619" s="90"/>
    </row>
    <row r="336620" spans="68:68" customFormat="1">
      <c r="BP336620" s="90"/>
    </row>
    <row r="336621" spans="68:68" customFormat="1">
      <c r="BP336621" s="90"/>
    </row>
    <row r="336622" spans="68:68" customFormat="1">
      <c r="BP336622" s="90"/>
    </row>
    <row r="336623" spans="68:68" customFormat="1">
      <c r="BP336623" s="90"/>
    </row>
    <row r="336624" spans="68:68" customFormat="1">
      <c r="BP336624" s="90"/>
    </row>
    <row r="336625" spans="68:68" customFormat="1">
      <c r="BP336625" s="90"/>
    </row>
    <row r="336626" spans="68:68" customFormat="1">
      <c r="BP336626" s="90"/>
    </row>
    <row r="336627" spans="68:68" customFormat="1">
      <c r="BP336627" s="90"/>
    </row>
    <row r="336628" spans="68:68" customFormat="1">
      <c r="BP336628" s="90"/>
    </row>
    <row r="336629" spans="68:68" customFormat="1">
      <c r="BP336629" s="90"/>
    </row>
    <row r="336630" spans="68:68" customFormat="1">
      <c r="BP336630" s="90"/>
    </row>
    <row r="336631" spans="68:68" customFormat="1">
      <c r="BP336631" s="90"/>
    </row>
    <row r="336632" spans="68:68" customFormat="1">
      <c r="BP336632" s="90"/>
    </row>
    <row r="336633" spans="68:68" customFormat="1">
      <c r="BP336633" s="90"/>
    </row>
    <row r="336634" spans="68:68" customFormat="1">
      <c r="BP336634" s="90"/>
    </row>
    <row r="336635" spans="68:68" customFormat="1">
      <c r="BP336635" s="90"/>
    </row>
    <row r="336636" spans="68:68" customFormat="1">
      <c r="BP336636" s="90"/>
    </row>
    <row r="336637" spans="68:68" customFormat="1">
      <c r="BP336637" s="90"/>
    </row>
    <row r="336638" spans="68:68" customFormat="1">
      <c r="BP336638" s="90"/>
    </row>
    <row r="336639" spans="68:68" customFormat="1">
      <c r="BP336639" s="90"/>
    </row>
    <row r="336640" spans="68:68" customFormat="1">
      <c r="BP336640" s="90"/>
    </row>
    <row r="336641" spans="68:68" customFormat="1">
      <c r="BP336641" s="90"/>
    </row>
    <row r="336642" spans="68:68" customFormat="1">
      <c r="BP336642" s="90"/>
    </row>
    <row r="336643" spans="68:68" customFormat="1">
      <c r="BP336643" s="90"/>
    </row>
    <row r="336644" spans="68:68" customFormat="1">
      <c r="BP336644" s="90"/>
    </row>
    <row r="336645" spans="68:68" customFormat="1">
      <c r="BP336645" s="90"/>
    </row>
    <row r="336646" spans="68:68" customFormat="1">
      <c r="BP336646" s="90"/>
    </row>
    <row r="336647" spans="68:68" customFormat="1">
      <c r="BP336647" s="90"/>
    </row>
    <row r="336648" spans="68:68" customFormat="1">
      <c r="BP336648" s="90"/>
    </row>
    <row r="336649" spans="68:68" customFormat="1">
      <c r="BP336649" s="90"/>
    </row>
    <row r="336650" spans="68:68" customFormat="1">
      <c r="BP336650" s="90"/>
    </row>
    <row r="336651" spans="68:68" customFormat="1">
      <c r="BP336651" s="90"/>
    </row>
    <row r="336652" spans="68:68" customFormat="1">
      <c r="BP336652" s="90"/>
    </row>
    <row r="336653" spans="68:68" customFormat="1">
      <c r="BP336653" s="90"/>
    </row>
    <row r="336654" spans="68:68" customFormat="1">
      <c r="BP336654" s="90"/>
    </row>
    <row r="336655" spans="68:68" customFormat="1">
      <c r="BP336655" s="90"/>
    </row>
    <row r="336656" spans="68:68" customFormat="1">
      <c r="BP336656" s="90"/>
    </row>
    <row r="336657" spans="68:68" customFormat="1">
      <c r="BP336657" s="90"/>
    </row>
    <row r="336658" spans="68:68" customFormat="1">
      <c r="BP336658" s="90"/>
    </row>
    <row r="336659" spans="68:68" customFormat="1">
      <c r="BP336659" s="90"/>
    </row>
    <row r="336660" spans="68:68" customFormat="1">
      <c r="BP336660" s="90"/>
    </row>
    <row r="336661" spans="68:68" customFormat="1">
      <c r="BP336661" s="90"/>
    </row>
    <row r="336662" spans="68:68" customFormat="1">
      <c r="BP336662" s="90"/>
    </row>
    <row r="336663" spans="68:68" customFormat="1">
      <c r="BP336663" s="90"/>
    </row>
    <row r="336664" spans="68:68" customFormat="1">
      <c r="BP336664" s="90"/>
    </row>
    <row r="336665" spans="68:68" customFormat="1">
      <c r="BP336665" s="90"/>
    </row>
    <row r="336666" spans="68:68" customFormat="1">
      <c r="BP336666" s="90"/>
    </row>
    <row r="336667" spans="68:68" customFormat="1">
      <c r="BP336667" s="90"/>
    </row>
    <row r="336668" spans="68:68" customFormat="1">
      <c r="BP336668" s="90"/>
    </row>
    <row r="336669" spans="68:68" customFormat="1">
      <c r="BP336669" s="90"/>
    </row>
    <row r="336670" spans="68:68" customFormat="1">
      <c r="BP336670" s="90"/>
    </row>
    <row r="336671" spans="68:68" customFormat="1">
      <c r="BP336671" s="90"/>
    </row>
    <row r="336672" spans="68:68" customFormat="1">
      <c r="BP336672" s="90"/>
    </row>
    <row r="336673" spans="68:68" customFormat="1">
      <c r="BP336673" s="90"/>
    </row>
    <row r="336674" spans="68:68" customFormat="1">
      <c r="BP336674" s="90"/>
    </row>
    <row r="336675" spans="68:68" customFormat="1">
      <c r="BP336675" s="90"/>
    </row>
    <row r="336676" spans="68:68" customFormat="1">
      <c r="BP336676" s="90"/>
    </row>
    <row r="336677" spans="68:68" customFormat="1">
      <c r="BP336677" s="90"/>
    </row>
    <row r="336678" spans="68:68" customFormat="1">
      <c r="BP336678" s="90"/>
    </row>
    <row r="336679" spans="68:68" customFormat="1">
      <c r="BP336679" s="90"/>
    </row>
    <row r="336680" spans="68:68" customFormat="1">
      <c r="BP336680" s="90"/>
    </row>
    <row r="336681" spans="68:68" customFormat="1">
      <c r="BP336681" s="90"/>
    </row>
    <row r="336682" spans="68:68" customFormat="1">
      <c r="BP336682" s="90"/>
    </row>
    <row r="336683" spans="68:68" customFormat="1">
      <c r="BP336683" s="90"/>
    </row>
    <row r="336684" spans="68:68" customFormat="1">
      <c r="BP336684" s="90"/>
    </row>
    <row r="336685" spans="68:68" customFormat="1">
      <c r="BP336685" s="90"/>
    </row>
    <row r="336686" spans="68:68" customFormat="1">
      <c r="BP336686" s="90"/>
    </row>
    <row r="336687" spans="68:68" customFormat="1">
      <c r="BP336687" s="90"/>
    </row>
    <row r="336688" spans="68:68" customFormat="1">
      <c r="BP336688" s="90"/>
    </row>
    <row r="336689" spans="68:68" customFormat="1">
      <c r="BP336689" s="90"/>
    </row>
    <row r="336690" spans="68:68" customFormat="1">
      <c r="BP336690" s="90"/>
    </row>
    <row r="336691" spans="68:68" customFormat="1">
      <c r="BP336691" s="90"/>
    </row>
    <row r="336692" spans="68:68" customFormat="1">
      <c r="BP336692" s="90"/>
    </row>
    <row r="336693" spans="68:68" customFormat="1">
      <c r="BP336693" s="90"/>
    </row>
    <row r="336694" spans="68:68" customFormat="1">
      <c r="BP336694" s="90"/>
    </row>
    <row r="336695" spans="68:68" customFormat="1">
      <c r="BP336695" s="90"/>
    </row>
    <row r="336696" spans="68:68" customFormat="1">
      <c r="BP336696" s="90"/>
    </row>
    <row r="336697" spans="68:68" customFormat="1">
      <c r="BP336697" s="90"/>
    </row>
    <row r="336698" spans="68:68" customFormat="1">
      <c r="BP336698" s="90"/>
    </row>
    <row r="336699" spans="68:68" customFormat="1">
      <c r="BP336699" s="90"/>
    </row>
    <row r="336700" spans="68:68" customFormat="1">
      <c r="BP336700" s="90"/>
    </row>
    <row r="336701" spans="68:68" customFormat="1">
      <c r="BP336701" s="90"/>
    </row>
    <row r="336702" spans="68:68" customFormat="1">
      <c r="BP336702" s="90"/>
    </row>
    <row r="336703" spans="68:68" customFormat="1">
      <c r="BP336703" s="90"/>
    </row>
    <row r="336704" spans="68:68" customFormat="1">
      <c r="BP336704" s="90"/>
    </row>
    <row r="336705" spans="68:68" customFormat="1">
      <c r="BP336705" s="90"/>
    </row>
    <row r="336706" spans="68:68" customFormat="1">
      <c r="BP336706" s="90"/>
    </row>
    <row r="336707" spans="68:68" customFormat="1">
      <c r="BP336707" s="90"/>
    </row>
    <row r="336708" spans="68:68" customFormat="1">
      <c r="BP336708" s="90"/>
    </row>
    <row r="336709" spans="68:68" customFormat="1">
      <c r="BP336709" s="90"/>
    </row>
    <row r="336710" spans="68:68" customFormat="1">
      <c r="BP336710" s="90"/>
    </row>
    <row r="336711" spans="68:68" customFormat="1">
      <c r="BP336711" s="90"/>
    </row>
    <row r="336712" spans="68:68" customFormat="1">
      <c r="BP336712" s="90"/>
    </row>
    <row r="336713" spans="68:68" customFormat="1">
      <c r="BP336713" s="90"/>
    </row>
    <row r="336714" spans="68:68" customFormat="1">
      <c r="BP336714" s="90"/>
    </row>
    <row r="336715" spans="68:68" customFormat="1">
      <c r="BP336715" s="90"/>
    </row>
    <row r="336716" spans="68:68" customFormat="1">
      <c r="BP336716" s="90"/>
    </row>
    <row r="336717" spans="68:68" customFormat="1">
      <c r="BP336717" s="90"/>
    </row>
    <row r="336718" spans="68:68" customFormat="1">
      <c r="BP336718" s="90"/>
    </row>
    <row r="336719" spans="68:68" customFormat="1">
      <c r="BP336719" s="90"/>
    </row>
    <row r="336720" spans="68:68" customFormat="1">
      <c r="BP336720" s="90"/>
    </row>
    <row r="336721" spans="68:68" customFormat="1">
      <c r="BP336721" s="90"/>
    </row>
    <row r="336722" spans="68:68" customFormat="1">
      <c r="BP336722" s="90"/>
    </row>
    <row r="336723" spans="68:68" customFormat="1">
      <c r="BP336723" s="90"/>
    </row>
    <row r="336724" spans="68:68" customFormat="1">
      <c r="BP336724" s="90"/>
    </row>
    <row r="336725" spans="68:68" customFormat="1">
      <c r="BP336725" s="90"/>
    </row>
    <row r="336726" spans="68:68" customFormat="1">
      <c r="BP336726" s="90"/>
    </row>
    <row r="336727" spans="68:68" customFormat="1">
      <c r="BP336727" s="90"/>
    </row>
    <row r="336728" spans="68:68" customFormat="1">
      <c r="BP336728" s="90"/>
    </row>
    <row r="336729" spans="68:68" customFormat="1">
      <c r="BP336729" s="90"/>
    </row>
    <row r="336730" spans="68:68" customFormat="1">
      <c r="BP336730" s="90"/>
    </row>
    <row r="336731" spans="68:68" customFormat="1">
      <c r="BP336731" s="90"/>
    </row>
    <row r="336732" spans="68:68" customFormat="1">
      <c r="BP336732" s="90"/>
    </row>
    <row r="336733" spans="68:68" customFormat="1">
      <c r="BP336733" s="90"/>
    </row>
    <row r="336734" spans="68:68" customFormat="1">
      <c r="BP336734" s="90"/>
    </row>
    <row r="336735" spans="68:68" customFormat="1">
      <c r="BP336735" s="90"/>
    </row>
    <row r="336736" spans="68:68" customFormat="1">
      <c r="BP336736" s="90"/>
    </row>
    <row r="336737" spans="68:68" customFormat="1">
      <c r="BP336737" s="90"/>
    </row>
    <row r="336738" spans="68:68" customFormat="1">
      <c r="BP336738" s="90"/>
    </row>
    <row r="336739" spans="68:68" customFormat="1">
      <c r="BP336739" s="90"/>
    </row>
    <row r="336740" spans="68:68" customFormat="1">
      <c r="BP336740" s="90"/>
    </row>
    <row r="336741" spans="68:68" customFormat="1">
      <c r="BP336741" s="90"/>
    </row>
    <row r="336742" spans="68:68" customFormat="1">
      <c r="BP336742" s="90"/>
    </row>
    <row r="336743" spans="68:68" customFormat="1">
      <c r="BP336743" s="90"/>
    </row>
    <row r="336744" spans="68:68" customFormat="1">
      <c r="BP336744" s="90"/>
    </row>
    <row r="336745" spans="68:68" customFormat="1">
      <c r="BP336745" s="90"/>
    </row>
    <row r="336746" spans="68:68" customFormat="1">
      <c r="BP336746" s="90"/>
    </row>
    <row r="336747" spans="68:68" customFormat="1">
      <c r="BP336747" s="90"/>
    </row>
    <row r="336748" spans="68:68" customFormat="1">
      <c r="BP336748" s="90"/>
    </row>
    <row r="336749" spans="68:68" customFormat="1">
      <c r="BP336749" s="90"/>
    </row>
    <row r="336750" spans="68:68" customFormat="1">
      <c r="BP336750" s="90"/>
    </row>
    <row r="336751" spans="68:68" customFormat="1">
      <c r="BP336751" s="90"/>
    </row>
    <row r="336752" spans="68:68" customFormat="1">
      <c r="BP336752" s="90"/>
    </row>
    <row r="336753" spans="68:68" customFormat="1">
      <c r="BP336753" s="90"/>
    </row>
    <row r="336754" spans="68:68" customFormat="1">
      <c r="BP336754" s="90"/>
    </row>
    <row r="336755" spans="68:68" customFormat="1">
      <c r="BP336755" s="90"/>
    </row>
    <row r="336756" spans="68:68" customFormat="1">
      <c r="BP336756" s="90"/>
    </row>
    <row r="336757" spans="68:68" customFormat="1">
      <c r="BP336757" s="90"/>
    </row>
    <row r="336758" spans="68:68" customFormat="1">
      <c r="BP336758" s="90"/>
    </row>
    <row r="336759" spans="68:68" customFormat="1">
      <c r="BP336759" s="90"/>
    </row>
    <row r="336760" spans="68:68" customFormat="1">
      <c r="BP336760" s="90"/>
    </row>
    <row r="336761" spans="68:68" customFormat="1">
      <c r="BP336761" s="90"/>
    </row>
    <row r="336762" spans="68:68" customFormat="1">
      <c r="BP336762" s="90"/>
    </row>
    <row r="336763" spans="68:68" customFormat="1">
      <c r="BP336763" s="90"/>
    </row>
    <row r="336764" spans="68:68" customFormat="1">
      <c r="BP336764" s="90"/>
    </row>
    <row r="336765" spans="68:68" customFormat="1">
      <c r="BP336765" s="90"/>
    </row>
    <row r="336766" spans="68:68" customFormat="1">
      <c r="BP336766" s="90"/>
    </row>
    <row r="336767" spans="68:68" customFormat="1">
      <c r="BP336767" s="90"/>
    </row>
    <row r="336768" spans="68:68" customFormat="1">
      <c r="BP336768" s="90"/>
    </row>
    <row r="336769" spans="68:68" customFormat="1">
      <c r="BP336769" s="90"/>
    </row>
    <row r="336770" spans="68:68" customFormat="1">
      <c r="BP336770" s="90"/>
    </row>
    <row r="336771" spans="68:68" customFormat="1">
      <c r="BP336771" s="90"/>
    </row>
    <row r="336772" spans="68:68" customFormat="1">
      <c r="BP336772" s="90"/>
    </row>
    <row r="336773" spans="68:68" customFormat="1">
      <c r="BP336773" s="90"/>
    </row>
    <row r="336774" spans="68:68" customFormat="1">
      <c r="BP336774" s="90"/>
    </row>
    <row r="336775" spans="68:68" customFormat="1">
      <c r="BP336775" s="90"/>
    </row>
    <row r="336776" spans="68:68" customFormat="1">
      <c r="BP336776" s="90"/>
    </row>
    <row r="336777" spans="68:68" customFormat="1">
      <c r="BP336777" s="90"/>
    </row>
    <row r="336778" spans="68:68" customFormat="1">
      <c r="BP336778" s="90"/>
    </row>
    <row r="336779" spans="68:68" customFormat="1">
      <c r="BP336779" s="90"/>
    </row>
    <row r="336780" spans="68:68" customFormat="1">
      <c r="BP336780" s="90"/>
    </row>
    <row r="336781" spans="68:68" customFormat="1">
      <c r="BP336781" s="90"/>
    </row>
    <row r="336782" spans="68:68" customFormat="1">
      <c r="BP336782" s="90"/>
    </row>
    <row r="336783" spans="68:68" customFormat="1">
      <c r="BP336783" s="90"/>
    </row>
    <row r="336784" spans="68:68" customFormat="1">
      <c r="BP336784" s="90"/>
    </row>
    <row r="336785" spans="68:68" customFormat="1">
      <c r="BP336785" s="90"/>
    </row>
    <row r="336786" spans="68:68" customFormat="1">
      <c r="BP336786" s="90"/>
    </row>
    <row r="336787" spans="68:68" customFormat="1">
      <c r="BP336787" s="90"/>
    </row>
    <row r="336788" spans="68:68" customFormat="1">
      <c r="BP336788" s="90"/>
    </row>
    <row r="336789" spans="68:68" customFormat="1">
      <c r="BP336789" s="90"/>
    </row>
    <row r="336790" spans="68:68" customFormat="1">
      <c r="BP336790" s="90"/>
    </row>
    <row r="336791" spans="68:68" customFormat="1">
      <c r="BP336791" s="90"/>
    </row>
    <row r="336792" spans="68:68" customFormat="1">
      <c r="BP336792" s="90"/>
    </row>
    <row r="336793" spans="68:68" customFormat="1">
      <c r="BP336793" s="90"/>
    </row>
    <row r="336794" spans="68:68" customFormat="1">
      <c r="BP336794" s="90"/>
    </row>
    <row r="336795" spans="68:68" customFormat="1">
      <c r="BP336795" s="90"/>
    </row>
    <row r="336796" spans="68:68" customFormat="1">
      <c r="BP336796" s="90"/>
    </row>
    <row r="336797" spans="68:68" customFormat="1">
      <c r="BP336797" s="90"/>
    </row>
    <row r="336798" spans="68:68" customFormat="1">
      <c r="BP336798" s="90"/>
    </row>
    <row r="336799" spans="68:68" customFormat="1">
      <c r="BP336799" s="90"/>
    </row>
    <row r="336800" spans="68:68" customFormat="1">
      <c r="BP336800" s="90"/>
    </row>
    <row r="336801" spans="68:68" customFormat="1">
      <c r="BP336801" s="90"/>
    </row>
    <row r="336802" spans="68:68" customFormat="1">
      <c r="BP336802" s="90"/>
    </row>
    <row r="336803" spans="68:68" customFormat="1">
      <c r="BP336803" s="90"/>
    </row>
    <row r="336804" spans="68:68" customFormat="1">
      <c r="BP336804" s="90"/>
    </row>
    <row r="336805" spans="68:68" customFormat="1">
      <c r="BP336805" s="90"/>
    </row>
    <row r="336806" spans="68:68" customFormat="1">
      <c r="BP336806" s="90"/>
    </row>
    <row r="336807" spans="68:68" customFormat="1">
      <c r="BP336807" s="90"/>
    </row>
    <row r="336808" spans="68:68" customFormat="1">
      <c r="BP336808" s="90"/>
    </row>
    <row r="336809" spans="68:68" customFormat="1">
      <c r="BP336809" s="90"/>
    </row>
    <row r="336810" spans="68:68" customFormat="1">
      <c r="BP336810" s="90"/>
    </row>
    <row r="336811" spans="68:68" customFormat="1">
      <c r="BP336811" s="90"/>
    </row>
    <row r="336812" spans="68:68" customFormat="1">
      <c r="BP336812" s="90"/>
    </row>
    <row r="336813" spans="68:68" customFormat="1">
      <c r="BP336813" s="90"/>
    </row>
    <row r="336814" spans="68:68" customFormat="1">
      <c r="BP336814" s="90"/>
    </row>
    <row r="336815" spans="68:68" customFormat="1">
      <c r="BP336815" s="90"/>
    </row>
    <row r="336816" spans="68:68" customFormat="1">
      <c r="BP336816" s="90"/>
    </row>
    <row r="336817" spans="68:68" customFormat="1">
      <c r="BP336817" s="90"/>
    </row>
    <row r="336818" spans="68:68" customFormat="1">
      <c r="BP336818" s="90"/>
    </row>
    <row r="336819" spans="68:68" customFormat="1">
      <c r="BP336819" s="90"/>
    </row>
    <row r="336820" spans="68:68" customFormat="1">
      <c r="BP336820" s="90"/>
    </row>
    <row r="336821" spans="68:68" customFormat="1">
      <c r="BP336821" s="90"/>
    </row>
    <row r="336822" spans="68:68" customFormat="1">
      <c r="BP336822" s="90"/>
    </row>
    <row r="336823" spans="68:68" customFormat="1">
      <c r="BP336823" s="90"/>
    </row>
    <row r="336824" spans="68:68" customFormat="1">
      <c r="BP336824" s="90"/>
    </row>
    <row r="336825" spans="68:68" customFormat="1">
      <c r="BP336825" s="90"/>
    </row>
    <row r="336826" spans="68:68" customFormat="1">
      <c r="BP336826" s="90"/>
    </row>
    <row r="336827" spans="68:68" customFormat="1">
      <c r="BP336827" s="90"/>
    </row>
    <row r="336828" spans="68:68" customFormat="1">
      <c r="BP336828" s="90"/>
    </row>
    <row r="336829" spans="68:68" customFormat="1">
      <c r="BP336829" s="90"/>
    </row>
    <row r="336830" spans="68:68" customFormat="1">
      <c r="BP336830" s="90"/>
    </row>
    <row r="336831" spans="68:68" customFormat="1">
      <c r="BP336831" s="90"/>
    </row>
    <row r="336832" spans="68:68" customFormat="1">
      <c r="BP336832" s="90"/>
    </row>
    <row r="336833" spans="68:68" customFormat="1">
      <c r="BP336833" s="90"/>
    </row>
    <row r="336834" spans="68:68" customFormat="1">
      <c r="BP336834" s="90"/>
    </row>
    <row r="336835" spans="68:68" customFormat="1">
      <c r="BP336835" s="90"/>
    </row>
    <row r="336836" spans="68:68" customFormat="1">
      <c r="BP336836" s="90"/>
    </row>
    <row r="336837" spans="68:68" customFormat="1">
      <c r="BP336837" s="90"/>
    </row>
    <row r="336838" spans="68:68" customFormat="1">
      <c r="BP336838" s="90"/>
    </row>
    <row r="336839" spans="68:68" customFormat="1">
      <c r="BP336839" s="90"/>
    </row>
    <row r="336840" spans="68:68" customFormat="1">
      <c r="BP336840" s="90"/>
    </row>
    <row r="336841" spans="68:68" customFormat="1">
      <c r="BP336841" s="90"/>
    </row>
    <row r="336842" spans="68:68" customFormat="1">
      <c r="BP336842" s="90"/>
    </row>
    <row r="336843" spans="68:68" customFormat="1">
      <c r="BP336843" s="90"/>
    </row>
    <row r="336844" spans="68:68" customFormat="1">
      <c r="BP336844" s="90"/>
    </row>
    <row r="336845" spans="68:68" customFormat="1">
      <c r="BP336845" s="90"/>
    </row>
    <row r="336846" spans="68:68" customFormat="1">
      <c r="BP336846" s="90"/>
    </row>
    <row r="336847" spans="68:68" customFormat="1">
      <c r="BP336847" s="90"/>
    </row>
    <row r="336848" spans="68:68" customFormat="1">
      <c r="BP336848" s="90"/>
    </row>
    <row r="336849" spans="68:68" customFormat="1">
      <c r="BP336849" s="90"/>
    </row>
    <row r="336850" spans="68:68" customFormat="1">
      <c r="BP336850" s="90"/>
    </row>
    <row r="336851" spans="68:68" customFormat="1">
      <c r="BP336851" s="90"/>
    </row>
    <row r="336852" spans="68:68" customFormat="1">
      <c r="BP336852" s="90"/>
    </row>
    <row r="336853" spans="68:68" customFormat="1">
      <c r="BP336853" s="90"/>
    </row>
    <row r="336854" spans="68:68" customFormat="1">
      <c r="BP336854" s="90"/>
    </row>
    <row r="336855" spans="68:68" customFormat="1">
      <c r="BP336855" s="90"/>
    </row>
    <row r="336856" spans="68:68" customFormat="1">
      <c r="BP336856" s="90"/>
    </row>
    <row r="336857" spans="68:68" customFormat="1">
      <c r="BP336857" s="90"/>
    </row>
    <row r="336858" spans="68:68" customFormat="1">
      <c r="BP336858" s="90"/>
    </row>
    <row r="336859" spans="68:68" customFormat="1">
      <c r="BP336859" s="90"/>
    </row>
    <row r="336860" spans="68:68" customFormat="1">
      <c r="BP336860" s="90"/>
    </row>
    <row r="336861" spans="68:68" customFormat="1">
      <c r="BP336861" s="90"/>
    </row>
    <row r="336862" spans="68:68" customFormat="1">
      <c r="BP336862" s="90"/>
    </row>
    <row r="336863" spans="68:68" customFormat="1">
      <c r="BP336863" s="90"/>
    </row>
    <row r="336864" spans="68:68" customFormat="1">
      <c r="BP336864" s="90"/>
    </row>
    <row r="336865" spans="68:68" customFormat="1">
      <c r="BP336865" s="90"/>
    </row>
    <row r="336866" spans="68:68" customFormat="1">
      <c r="BP336866" s="90"/>
    </row>
    <row r="336867" spans="68:68" customFormat="1">
      <c r="BP336867" s="90"/>
    </row>
    <row r="336868" spans="68:68" customFormat="1">
      <c r="BP336868" s="90"/>
    </row>
    <row r="336869" spans="68:68" customFormat="1">
      <c r="BP336869" s="90"/>
    </row>
    <row r="336870" spans="68:68" customFormat="1">
      <c r="BP336870" s="90"/>
    </row>
    <row r="336871" spans="68:68" customFormat="1">
      <c r="BP336871" s="90"/>
    </row>
    <row r="336872" spans="68:68" customFormat="1">
      <c r="BP336872" s="90"/>
    </row>
    <row r="336873" spans="68:68" customFormat="1">
      <c r="BP336873" s="90"/>
    </row>
    <row r="336874" spans="68:68" customFormat="1">
      <c r="BP336874" s="90"/>
    </row>
    <row r="336875" spans="68:68" customFormat="1">
      <c r="BP336875" s="90"/>
    </row>
    <row r="336876" spans="68:68" customFormat="1">
      <c r="BP336876" s="90"/>
    </row>
    <row r="336877" spans="68:68" customFormat="1">
      <c r="BP336877" s="90"/>
    </row>
    <row r="336878" spans="68:68" customFormat="1">
      <c r="BP336878" s="90"/>
    </row>
    <row r="336879" spans="68:68" customFormat="1">
      <c r="BP336879" s="90"/>
    </row>
    <row r="336880" spans="68:68" customFormat="1">
      <c r="BP336880" s="90"/>
    </row>
    <row r="336881" spans="68:68" customFormat="1">
      <c r="BP336881" s="90"/>
    </row>
    <row r="336882" spans="68:68" customFormat="1">
      <c r="BP336882" s="90"/>
    </row>
    <row r="336883" spans="68:68" customFormat="1">
      <c r="BP336883" s="90"/>
    </row>
    <row r="336884" spans="68:68" customFormat="1">
      <c r="BP336884" s="90"/>
    </row>
    <row r="336885" spans="68:68" customFormat="1">
      <c r="BP336885" s="90"/>
    </row>
    <row r="336886" spans="68:68" customFormat="1">
      <c r="BP336886" s="90"/>
    </row>
    <row r="336887" spans="68:68" customFormat="1">
      <c r="BP336887" s="90"/>
    </row>
    <row r="336888" spans="68:68" customFormat="1">
      <c r="BP336888" s="90"/>
    </row>
    <row r="336889" spans="68:68" customFormat="1">
      <c r="BP336889" s="90"/>
    </row>
    <row r="336890" spans="68:68" customFormat="1">
      <c r="BP336890" s="90"/>
    </row>
    <row r="336891" spans="68:68" customFormat="1">
      <c r="BP336891" s="90"/>
    </row>
    <row r="336892" spans="68:68" customFormat="1">
      <c r="BP336892" s="90"/>
    </row>
    <row r="336893" spans="68:68" customFormat="1">
      <c r="BP336893" s="90"/>
    </row>
    <row r="336894" spans="68:68" customFormat="1">
      <c r="BP336894" s="90"/>
    </row>
    <row r="336895" spans="68:68" customFormat="1">
      <c r="BP336895" s="90"/>
    </row>
    <row r="336896" spans="68:68" customFormat="1">
      <c r="BP336896" s="90"/>
    </row>
    <row r="336897" spans="68:68" customFormat="1">
      <c r="BP336897" s="90"/>
    </row>
    <row r="336898" spans="68:68" customFormat="1">
      <c r="BP336898" s="90"/>
    </row>
    <row r="336899" spans="68:68" customFormat="1">
      <c r="BP336899" s="90"/>
    </row>
    <row r="336900" spans="68:68" customFormat="1">
      <c r="BP336900" s="90"/>
    </row>
    <row r="336901" spans="68:68" customFormat="1">
      <c r="BP336901" s="90"/>
    </row>
    <row r="336902" spans="68:68" customFormat="1">
      <c r="BP336902" s="90"/>
    </row>
    <row r="336903" spans="68:68" customFormat="1">
      <c r="BP336903" s="90"/>
    </row>
    <row r="336904" spans="68:68" customFormat="1">
      <c r="BP336904" s="90"/>
    </row>
    <row r="336905" spans="68:68" customFormat="1">
      <c r="BP336905" s="90"/>
    </row>
    <row r="336906" spans="68:68" customFormat="1">
      <c r="BP336906" s="90"/>
    </row>
    <row r="336907" spans="68:68" customFormat="1">
      <c r="BP336907" s="90"/>
    </row>
    <row r="336908" spans="68:68" customFormat="1">
      <c r="BP336908" s="90"/>
    </row>
    <row r="336909" spans="68:68" customFormat="1">
      <c r="BP336909" s="90"/>
    </row>
    <row r="336910" spans="68:68" customFormat="1">
      <c r="BP336910" s="90"/>
    </row>
    <row r="336911" spans="68:68" customFormat="1">
      <c r="BP336911" s="90"/>
    </row>
    <row r="336912" spans="68:68" customFormat="1">
      <c r="BP336912" s="90"/>
    </row>
    <row r="336913" spans="68:68" customFormat="1">
      <c r="BP336913" s="90"/>
    </row>
    <row r="336914" spans="68:68" customFormat="1">
      <c r="BP336914" s="90"/>
    </row>
    <row r="336915" spans="68:68" customFormat="1">
      <c r="BP336915" s="90"/>
    </row>
    <row r="336916" spans="68:68" customFormat="1">
      <c r="BP336916" s="90"/>
    </row>
    <row r="336917" spans="68:68" customFormat="1">
      <c r="BP336917" s="90"/>
    </row>
    <row r="336918" spans="68:68" customFormat="1">
      <c r="BP336918" s="90"/>
    </row>
    <row r="336919" spans="68:68" customFormat="1">
      <c r="BP336919" s="90"/>
    </row>
    <row r="336920" spans="68:68" customFormat="1">
      <c r="BP336920" s="90"/>
    </row>
    <row r="336921" spans="68:68" customFormat="1">
      <c r="BP336921" s="90"/>
    </row>
    <row r="336922" spans="68:68" customFormat="1">
      <c r="BP336922" s="90"/>
    </row>
    <row r="336923" spans="68:68" customFormat="1">
      <c r="BP336923" s="90"/>
    </row>
    <row r="336924" spans="68:68" customFormat="1">
      <c r="BP336924" s="90"/>
    </row>
    <row r="336925" spans="68:68" customFormat="1">
      <c r="BP336925" s="90"/>
    </row>
    <row r="336926" spans="68:68" customFormat="1">
      <c r="BP336926" s="90"/>
    </row>
    <row r="336927" spans="68:68" customFormat="1">
      <c r="BP336927" s="90"/>
    </row>
    <row r="336928" spans="68:68" customFormat="1">
      <c r="BP336928" s="90"/>
    </row>
    <row r="336929" spans="68:68" customFormat="1">
      <c r="BP336929" s="90"/>
    </row>
    <row r="336930" spans="68:68" customFormat="1">
      <c r="BP336930" s="90"/>
    </row>
    <row r="336931" spans="68:68" customFormat="1">
      <c r="BP336931" s="90"/>
    </row>
    <row r="336932" spans="68:68" customFormat="1">
      <c r="BP336932" s="90"/>
    </row>
    <row r="336933" spans="68:68" customFormat="1">
      <c r="BP336933" s="90"/>
    </row>
    <row r="336934" spans="68:68" customFormat="1">
      <c r="BP336934" s="90"/>
    </row>
    <row r="336935" spans="68:68" customFormat="1">
      <c r="BP336935" s="90"/>
    </row>
    <row r="336936" spans="68:68" customFormat="1">
      <c r="BP336936" s="90"/>
    </row>
    <row r="336937" spans="68:68" customFormat="1">
      <c r="BP336937" s="90"/>
    </row>
    <row r="336938" spans="68:68" customFormat="1">
      <c r="BP336938" s="90"/>
    </row>
    <row r="336939" spans="68:68" customFormat="1">
      <c r="BP336939" s="90"/>
    </row>
    <row r="336940" spans="68:68" customFormat="1">
      <c r="BP336940" s="90"/>
    </row>
    <row r="336941" spans="68:68" customFormat="1">
      <c r="BP336941" s="90"/>
    </row>
    <row r="336942" spans="68:68" customFormat="1">
      <c r="BP336942" s="90"/>
    </row>
    <row r="336943" spans="68:68" customFormat="1">
      <c r="BP336943" s="90"/>
    </row>
    <row r="336944" spans="68:68" customFormat="1">
      <c r="BP336944" s="90"/>
    </row>
    <row r="336945" spans="68:68" customFormat="1">
      <c r="BP336945" s="90"/>
    </row>
    <row r="336946" spans="68:68" customFormat="1">
      <c r="BP336946" s="90"/>
    </row>
    <row r="336947" spans="68:68" customFormat="1">
      <c r="BP336947" s="90"/>
    </row>
    <row r="336948" spans="68:68" customFormat="1">
      <c r="BP336948" s="90"/>
    </row>
    <row r="336949" spans="68:68" customFormat="1">
      <c r="BP336949" s="90"/>
    </row>
    <row r="336950" spans="68:68" customFormat="1">
      <c r="BP336950" s="90"/>
    </row>
    <row r="336951" spans="68:68" customFormat="1">
      <c r="BP336951" s="90"/>
    </row>
    <row r="336952" spans="68:68" customFormat="1">
      <c r="BP336952" s="90"/>
    </row>
    <row r="336953" spans="68:68" customFormat="1">
      <c r="BP336953" s="90"/>
    </row>
    <row r="336954" spans="68:68" customFormat="1">
      <c r="BP336954" s="90"/>
    </row>
    <row r="336955" spans="68:68" customFormat="1">
      <c r="BP336955" s="90"/>
    </row>
    <row r="336956" spans="68:68" customFormat="1">
      <c r="BP336956" s="90"/>
    </row>
    <row r="336957" spans="68:68" customFormat="1">
      <c r="BP336957" s="90"/>
    </row>
    <row r="336958" spans="68:68" customFormat="1">
      <c r="BP336958" s="90"/>
    </row>
    <row r="336959" spans="68:68" customFormat="1">
      <c r="BP336959" s="90"/>
    </row>
    <row r="336960" spans="68:68" customFormat="1">
      <c r="BP336960" s="90"/>
    </row>
    <row r="336961" spans="68:68" customFormat="1">
      <c r="BP336961" s="90"/>
    </row>
    <row r="336962" spans="68:68" customFormat="1">
      <c r="BP336962" s="90"/>
    </row>
    <row r="336963" spans="68:68" customFormat="1">
      <c r="BP336963" s="90"/>
    </row>
    <row r="336964" spans="68:68" customFormat="1">
      <c r="BP336964" s="90"/>
    </row>
    <row r="336965" spans="68:68" customFormat="1">
      <c r="BP336965" s="90"/>
    </row>
    <row r="336966" spans="68:68" customFormat="1">
      <c r="BP336966" s="90"/>
    </row>
    <row r="336967" spans="68:68" customFormat="1">
      <c r="BP336967" s="90"/>
    </row>
    <row r="336968" spans="68:68" customFormat="1">
      <c r="BP336968" s="90"/>
    </row>
    <row r="336969" spans="68:68" customFormat="1">
      <c r="BP336969" s="90"/>
    </row>
    <row r="336970" spans="68:68" customFormat="1">
      <c r="BP336970" s="90"/>
    </row>
    <row r="336971" spans="68:68" customFormat="1">
      <c r="BP336971" s="90"/>
    </row>
    <row r="336972" spans="68:68" customFormat="1">
      <c r="BP336972" s="90"/>
    </row>
    <row r="336973" spans="68:68" customFormat="1">
      <c r="BP336973" s="90"/>
    </row>
    <row r="336974" spans="68:68" customFormat="1">
      <c r="BP336974" s="90"/>
    </row>
    <row r="336975" spans="68:68" customFormat="1">
      <c r="BP336975" s="90"/>
    </row>
    <row r="336976" spans="68:68" customFormat="1">
      <c r="BP336976" s="90"/>
    </row>
    <row r="336977" spans="68:68" customFormat="1">
      <c r="BP336977" s="90"/>
    </row>
    <row r="336978" spans="68:68" customFormat="1">
      <c r="BP336978" s="90"/>
    </row>
    <row r="336979" spans="68:68" customFormat="1">
      <c r="BP336979" s="90"/>
    </row>
    <row r="336980" spans="68:68" customFormat="1">
      <c r="BP336980" s="90"/>
    </row>
    <row r="336981" spans="68:68" customFormat="1">
      <c r="BP336981" s="90"/>
    </row>
    <row r="336982" spans="68:68" customFormat="1">
      <c r="BP336982" s="90"/>
    </row>
    <row r="336983" spans="68:68" customFormat="1">
      <c r="BP336983" s="90"/>
    </row>
    <row r="336984" spans="68:68" customFormat="1">
      <c r="BP336984" s="90"/>
    </row>
    <row r="336985" spans="68:68" customFormat="1">
      <c r="BP336985" s="90"/>
    </row>
    <row r="336986" spans="68:68" customFormat="1">
      <c r="BP336986" s="90"/>
    </row>
    <row r="336987" spans="68:68" customFormat="1">
      <c r="BP336987" s="90"/>
    </row>
    <row r="336988" spans="68:68" customFormat="1">
      <c r="BP336988" s="90"/>
    </row>
    <row r="336989" spans="68:68" customFormat="1">
      <c r="BP336989" s="90"/>
    </row>
    <row r="336990" spans="68:68" customFormat="1">
      <c r="BP336990" s="90"/>
    </row>
    <row r="336991" spans="68:68" customFormat="1">
      <c r="BP336991" s="90"/>
    </row>
    <row r="336992" spans="68:68" customFormat="1">
      <c r="BP336992" s="90"/>
    </row>
    <row r="336993" spans="68:68" customFormat="1">
      <c r="BP336993" s="90"/>
    </row>
    <row r="336994" spans="68:68" customFormat="1">
      <c r="BP336994" s="90"/>
    </row>
    <row r="336995" spans="68:68" customFormat="1">
      <c r="BP336995" s="90"/>
    </row>
    <row r="336996" spans="68:68" customFormat="1">
      <c r="BP336996" s="90"/>
    </row>
    <row r="336997" spans="68:68" customFormat="1">
      <c r="BP336997" s="90"/>
    </row>
    <row r="336998" spans="68:68" customFormat="1">
      <c r="BP336998" s="90"/>
    </row>
    <row r="336999" spans="68:68" customFormat="1">
      <c r="BP336999" s="90"/>
    </row>
    <row r="337000" spans="68:68" customFormat="1">
      <c r="BP337000" s="90"/>
    </row>
    <row r="337001" spans="68:68" customFormat="1">
      <c r="BP337001" s="90"/>
    </row>
    <row r="337002" spans="68:68" customFormat="1">
      <c r="BP337002" s="90"/>
    </row>
    <row r="337003" spans="68:68" customFormat="1">
      <c r="BP337003" s="90"/>
    </row>
    <row r="337004" spans="68:68" customFormat="1">
      <c r="BP337004" s="90"/>
    </row>
    <row r="337005" spans="68:68" customFormat="1">
      <c r="BP337005" s="90"/>
    </row>
    <row r="337006" spans="68:68" customFormat="1">
      <c r="BP337006" s="90"/>
    </row>
    <row r="337007" spans="68:68" customFormat="1">
      <c r="BP337007" s="90"/>
    </row>
    <row r="337008" spans="68:68" customFormat="1">
      <c r="BP337008" s="90"/>
    </row>
    <row r="337009" spans="68:68" customFormat="1">
      <c r="BP337009" s="90"/>
    </row>
    <row r="337010" spans="68:68" customFormat="1">
      <c r="BP337010" s="90"/>
    </row>
    <row r="337011" spans="68:68" customFormat="1">
      <c r="BP337011" s="90"/>
    </row>
    <row r="337012" spans="68:68" customFormat="1">
      <c r="BP337012" s="90"/>
    </row>
    <row r="337013" spans="68:68" customFormat="1">
      <c r="BP337013" s="90"/>
    </row>
    <row r="337014" spans="68:68" customFormat="1">
      <c r="BP337014" s="90"/>
    </row>
    <row r="337015" spans="68:68" customFormat="1">
      <c r="BP337015" s="90"/>
    </row>
    <row r="337016" spans="68:68" customFormat="1">
      <c r="BP337016" s="90"/>
    </row>
    <row r="337017" spans="68:68" customFormat="1">
      <c r="BP337017" s="90"/>
    </row>
    <row r="337018" spans="68:68" customFormat="1">
      <c r="BP337018" s="90"/>
    </row>
    <row r="337019" spans="68:68" customFormat="1">
      <c r="BP337019" s="90"/>
    </row>
    <row r="337020" spans="68:68" customFormat="1">
      <c r="BP337020" s="90"/>
    </row>
    <row r="337021" spans="68:68" customFormat="1">
      <c r="BP337021" s="90"/>
    </row>
    <row r="337022" spans="68:68" customFormat="1">
      <c r="BP337022" s="90"/>
    </row>
    <row r="337023" spans="68:68" customFormat="1">
      <c r="BP337023" s="90"/>
    </row>
    <row r="337024" spans="68:68" customFormat="1">
      <c r="BP337024" s="90"/>
    </row>
    <row r="337025" spans="68:68" customFormat="1">
      <c r="BP337025" s="90"/>
    </row>
    <row r="337026" spans="68:68" customFormat="1">
      <c r="BP337026" s="90"/>
    </row>
    <row r="337027" spans="68:68" customFormat="1">
      <c r="BP337027" s="90"/>
    </row>
    <row r="337028" spans="68:68" customFormat="1">
      <c r="BP337028" s="90"/>
    </row>
    <row r="337029" spans="68:68" customFormat="1">
      <c r="BP337029" s="90"/>
    </row>
    <row r="337030" spans="68:68" customFormat="1">
      <c r="BP337030" s="90"/>
    </row>
    <row r="337031" spans="68:68" customFormat="1">
      <c r="BP337031" s="90"/>
    </row>
    <row r="337032" spans="68:68" customFormat="1">
      <c r="BP337032" s="90"/>
    </row>
    <row r="337033" spans="68:68" customFormat="1">
      <c r="BP337033" s="90"/>
    </row>
    <row r="337034" spans="68:68" customFormat="1">
      <c r="BP337034" s="90"/>
    </row>
    <row r="337035" spans="68:68" customFormat="1">
      <c r="BP337035" s="90"/>
    </row>
    <row r="337036" spans="68:68" customFormat="1">
      <c r="BP337036" s="90"/>
    </row>
    <row r="337037" spans="68:68" customFormat="1">
      <c r="BP337037" s="90"/>
    </row>
    <row r="337038" spans="68:68" customFormat="1">
      <c r="BP337038" s="90"/>
    </row>
    <row r="337039" spans="68:68" customFormat="1">
      <c r="BP337039" s="90"/>
    </row>
    <row r="337040" spans="68:68" customFormat="1">
      <c r="BP337040" s="90"/>
    </row>
    <row r="337041" spans="68:68" customFormat="1">
      <c r="BP337041" s="90"/>
    </row>
    <row r="337042" spans="68:68" customFormat="1">
      <c r="BP337042" s="90"/>
    </row>
    <row r="337043" spans="68:68" customFormat="1">
      <c r="BP337043" s="90"/>
    </row>
    <row r="337044" spans="68:68" customFormat="1">
      <c r="BP337044" s="90"/>
    </row>
    <row r="337045" spans="68:68" customFormat="1">
      <c r="BP337045" s="90"/>
    </row>
    <row r="337046" spans="68:68" customFormat="1">
      <c r="BP337046" s="90"/>
    </row>
    <row r="337047" spans="68:68" customFormat="1">
      <c r="BP337047" s="90"/>
    </row>
    <row r="337048" spans="68:68" customFormat="1">
      <c r="BP337048" s="90"/>
    </row>
    <row r="337049" spans="68:68" customFormat="1">
      <c r="BP337049" s="90"/>
    </row>
    <row r="337050" spans="68:68" customFormat="1">
      <c r="BP337050" s="90"/>
    </row>
    <row r="337051" spans="68:68" customFormat="1">
      <c r="BP337051" s="90"/>
    </row>
    <row r="337052" spans="68:68" customFormat="1">
      <c r="BP337052" s="90"/>
    </row>
    <row r="337053" spans="68:68" customFormat="1">
      <c r="BP337053" s="90"/>
    </row>
    <row r="337054" spans="68:68" customFormat="1">
      <c r="BP337054" s="90"/>
    </row>
    <row r="337055" spans="68:68" customFormat="1">
      <c r="BP337055" s="90"/>
    </row>
    <row r="337056" spans="68:68" customFormat="1">
      <c r="BP337056" s="90"/>
    </row>
    <row r="337057" spans="68:68" customFormat="1">
      <c r="BP337057" s="90"/>
    </row>
    <row r="337058" spans="68:68" customFormat="1">
      <c r="BP337058" s="90"/>
    </row>
    <row r="337059" spans="68:68" customFormat="1">
      <c r="BP337059" s="90"/>
    </row>
    <row r="337060" spans="68:68" customFormat="1">
      <c r="BP337060" s="90"/>
    </row>
    <row r="337061" spans="68:68" customFormat="1">
      <c r="BP337061" s="90"/>
    </row>
    <row r="337062" spans="68:68" customFormat="1">
      <c r="BP337062" s="90"/>
    </row>
    <row r="337063" spans="68:68" customFormat="1">
      <c r="BP337063" s="90"/>
    </row>
    <row r="337064" spans="68:68" customFormat="1">
      <c r="BP337064" s="90"/>
    </row>
    <row r="337065" spans="68:68" customFormat="1">
      <c r="BP337065" s="90"/>
    </row>
    <row r="337066" spans="68:68" customFormat="1">
      <c r="BP337066" s="90"/>
    </row>
    <row r="337067" spans="68:68" customFormat="1">
      <c r="BP337067" s="90"/>
    </row>
    <row r="337068" spans="68:68" customFormat="1">
      <c r="BP337068" s="90"/>
    </row>
    <row r="337069" spans="68:68" customFormat="1">
      <c r="BP337069" s="90"/>
    </row>
    <row r="337070" spans="68:68" customFormat="1">
      <c r="BP337070" s="90"/>
    </row>
    <row r="337071" spans="68:68" customFormat="1">
      <c r="BP337071" s="90"/>
    </row>
    <row r="337072" spans="68:68" customFormat="1">
      <c r="BP337072" s="90"/>
    </row>
    <row r="337073" spans="68:68" customFormat="1">
      <c r="BP337073" s="90"/>
    </row>
    <row r="337074" spans="68:68" customFormat="1">
      <c r="BP337074" s="90"/>
    </row>
    <row r="337075" spans="68:68" customFormat="1">
      <c r="BP337075" s="90"/>
    </row>
    <row r="337076" spans="68:68" customFormat="1">
      <c r="BP337076" s="90"/>
    </row>
    <row r="337077" spans="68:68" customFormat="1">
      <c r="BP337077" s="90"/>
    </row>
    <row r="337078" spans="68:68" customFormat="1">
      <c r="BP337078" s="90"/>
    </row>
    <row r="337079" spans="68:68" customFormat="1">
      <c r="BP337079" s="90"/>
    </row>
    <row r="337080" spans="68:68" customFormat="1">
      <c r="BP337080" s="90"/>
    </row>
    <row r="337081" spans="68:68" customFormat="1">
      <c r="BP337081" s="90"/>
    </row>
    <row r="337082" spans="68:68" customFormat="1">
      <c r="BP337082" s="90"/>
    </row>
    <row r="337083" spans="68:68" customFormat="1">
      <c r="BP337083" s="90"/>
    </row>
    <row r="337084" spans="68:68" customFormat="1">
      <c r="BP337084" s="90"/>
    </row>
    <row r="337085" spans="68:68" customFormat="1">
      <c r="BP337085" s="90"/>
    </row>
    <row r="337086" spans="68:68" customFormat="1">
      <c r="BP337086" s="90"/>
    </row>
    <row r="337087" spans="68:68" customFormat="1">
      <c r="BP337087" s="90"/>
    </row>
    <row r="337088" spans="68:68" customFormat="1">
      <c r="BP337088" s="90"/>
    </row>
    <row r="337089" spans="68:68" customFormat="1">
      <c r="BP337089" s="90"/>
    </row>
    <row r="337090" spans="68:68" customFormat="1">
      <c r="BP337090" s="90"/>
    </row>
    <row r="337091" spans="68:68" customFormat="1">
      <c r="BP337091" s="90"/>
    </row>
    <row r="337092" spans="68:68" customFormat="1">
      <c r="BP337092" s="90"/>
    </row>
    <row r="337093" spans="68:68" customFormat="1">
      <c r="BP337093" s="90"/>
    </row>
    <row r="337094" spans="68:68" customFormat="1">
      <c r="BP337094" s="90"/>
    </row>
    <row r="337095" spans="68:68" customFormat="1">
      <c r="BP337095" s="90"/>
    </row>
    <row r="337096" spans="68:68" customFormat="1">
      <c r="BP337096" s="90"/>
    </row>
    <row r="337097" spans="68:68" customFormat="1">
      <c r="BP337097" s="90"/>
    </row>
    <row r="337098" spans="68:68" customFormat="1">
      <c r="BP337098" s="90"/>
    </row>
    <row r="337099" spans="68:68" customFormat="1">
      <c r="BP337099" s="90"/>
    </row>
    <row r="337100" spans="68:68" customFormat="1">
      <c r="BP337100" s="90"/>
    </row>
    <row r="337101" spans="68:68" customFormat="1">
      <c r="BP337101" s="90"/>
    </row>
    <row r="337102" spans="68:68" customFormat="1">
      <c r="BP337102" s="90"/>
    </row>
    <row r="337103" spans="68:68" customFormat="1">
      <c r="BP337103" s="90"/>
    </row>
    <row r="337104" spans="68:68" customFormat="1">
      <c r="BP337104" s="90"/>
    </row>
    <row r="337105" spans="68:68" customFormat="1">
      <c r="BP337105" s="90"/>
    </row>
    <row r="337106" spans="68:68" customFormat="1">
      <c r="BP337106" s="90"/>
    </row>
    <row r="337107" spans="68:68" customFormat="1">
      <c r="BP337107" s="90"/>
    </row>
    <row r="337108" spans="68:68" customFormat="1">
      <c r="BP337108" s="90"/>
    </row>
    <row r="337109" spans="68:68" customFormat="1">
      <c r="BP337109" s="90"/>
    </row>
    <row r="337110" spans="68:68" customFormat="1">
      <c r="BP337110" s="90"/>
    </row>
    <row r="337111" spans="68:68" customFormat="1">
      <c r="BP337111" s="90"/>
    </row>
    <row r="337112" spans="68:68" customFormat="1">
      <c r="BP337112" s="90"/>
    </row>
    <row r="337113" spans="68:68" customFormat="1">
      <c r="BP337113" s="90"/>
    </row>
    <row r="337114" spans="68:68" customFormat="1">
      <c r="BP337114" s="90"/>
    </row>
    <row r="337115" spans="68:68" customFormat="1">
      <c r="BP337115" s="90"/>
    </row>
    <row r="337116" spans="68:68" customFormat="1">
      <c r="BP337116" s="90"/>
    </row>
    <row r="337117" spans="68:68" customFormat="1">
      <c r="BP337117" s="90"/>
    </row>
    <row r="337118" spans="68:68" customFormat="1">
      <c r="BP337118" s="90"/>
    </row>
    <row r="337119" spans="68:68" customFormat="1">
      <c r="BP337119" s="90"/>
    </row>
    <row r="337120" spans="68:68" customFormat="1">
      <c r="BP337120" s="90"/>
    </row>
    <row r="337121" spans="68:68" customFormat="1">
      <c r="BP337121" s="90"/>
    </row>
    <row r="337122" spans="68:68" customFormat="1">
      <c r="BP337122" s="90"/>
    </row>
    <row r="337123" spans="68:68" customFormat="1">
      <c r="BP337123" s="90"/>
    </row>
    <row r="337124" spans="68:68" customFormat="1">
      <c r="BP337124" s="90"/>
    </row>
    <row r="337125" spans="68:68" customFormat="1">
      <c r="BP337125" s="90"/>
    </row>
    <row r="337126" spans="68:68" customFormat="1">
      <c r="BP337126" s="90"/>
    </row>
    <row r="337127" spans="68:68" customFormat="1">
      <c r="BP337127" s="90"/>
    </row>
    <row r="337128" spans="68:68" customFormat="1">
      <c r="BP337128" s="90"/>
    </row>
    <row r="337129" spans="68:68" customFormat="1">
      <c r="BP337129" s="90"/>
    </row>
    <row r="337130" spans="68:68" customFormat="1">
      <c r="BP337130" s="90"/>
    </row>
    <row r="337131" spans="68:68" customFormat="1">
      <c r="BP337131" s="90"/>
    </row>
    <row r="337132" spans="68:68" customFormat="1">
      <c r="BP337132" s="90"/>
    </row>
    <row r="337133" spans="68:68" customFormat="1">
      <c r="BP337133" s="90"/>
    </row>
    <row r="337134" spans="68:68" customFormat="1">
      <c r="BP337134" s="90"/>
    </row>
    <row r="337135" spans="68:68" customFormat="1">
      <c r="BP337135" s="90"/>
    </row>
    <row r="337136" spans="68:68" customFormat="1">
      <c r="BP337136" s="90"/>
    </row>
    <row r="337137" spans="68:68" customFormat="1">
      <c r="BP337137" s="90"/>
    </row>
    <row r="337138" spans="68:68" customFormat="1">
      <c r="BP337138" s="90"/>
    </row>
    <row r="337139" spans="68:68" customFormat="1">
      <c r="BP337139" s="90"/>
    </row>
    <row r="337140" spans="68:68" customFormat="1">
      <c r="BP337140" s="90"/>
    </row>
    <row r="337141" spans="68:68" customFormat="1">
      <c r="BP337141" s="90"/>
    </row>
    <row r="337142" spans="68:68" customFormat="1">
      <c r="BP337142" s="90"/>
    </row>
    <row r="337143" spans="68:68" customFormat="1">
      <c r="BP337143" s="90"/>
    </row>
    <row r="337144" spans="68:68" customFormat="1">
      <c r="BP337144" s="90"/>
    </row>
    <row r="337145" spans="68:68" customFormat="1">
      <c r="BP337145" s="90"/>
    </row>
    <row r="337146" spans="68:68" customFormat="1">
      <c r="BP337146" s="90"/>
    </row>
    <row r="337147" spans="68:68" customFormat="1">
      <c r="BP337147" s="90"/>
    </row>
    <row r="337148" spans="68:68" customFormat="1">
      <c r="BP337148" s="90"/>
    </row>
    <row r="337149" spans="68:68" customFormat="1">
      <c r="BP337149" s="90"/>
    </row>
    <row r="337150" spans="68:68" customFormat="1">
      <c r="BP337150" s="90"/>
    </row>
    <row r="337151" spans="68:68" customFormat="1">
      <c r="BP337151" s="90"/>
    </row>
    <row r="337152" spans="68:68" customFormat="1">
      <c r="BP337152" s="90"/>
    </row>
    <row r="337153" spans="68:68" customFormat="1">
      <c r="BP337153" s="90"/>
    </row>
    <row r="337154" spans="68:68" customFormat="1">
      <c r="BP337154" s="90"/>
    </row>
    <row r="337155" spans="68:68" customFormat="1">
      <c r="BP337155" s="90"/>
    </row>
    <row r="337156" spans="68:68" customFormat="1">
      <c r="BP337156" s="90"/>
    </row>
    <row r="337157" spans="68:68" customFormat="1">
      <c r="BP337157" s="90"/>
    </row>
    <row r="337158" spans="68:68" customFormat="1">
      <c r="BP337158" s="90"/>
    </row>
    <row r="337159" spans="68:68" customFormat="1">
      <c r="BP337159" s="90"/>
    </row>
    <row r="337160" spans="68:68" customFormat="1">
      <c r="BP337160" s="90"/>
    </row>
    <row r="337161" spans="68:68" customFormat="1">
      <c r="BP337161" s="90"/>
    </row>
    <row r="337162" spans="68:68" customFormat="1">
      <c r="BP337162" s="90"/>
    </row>
    <row r="337163" spans="68:68" customFormat="1">
      <c r="BP337163" s="90"/>
    </row>
    <row r="337164" spans="68:68" customFormat="1">
      <c r="BP337164" s="90"/>
    </row>
    <row r="337165" spans="68:68" customFormat="1">
      <c r="BP337165" s="90"/>
    </row>
    <row r="337166" spans="68:68" customFormat="1">
      <c r="BP337166" s="90"/>
    </row>
    <row r="337167" spans="68:68" customFormat="1">
      <c r="BP337167" s="90"/>
    </row>
    <row r="337168" spans="68:68" customFormat="1">
      <c r="BP337168" s="90"/>
    </row>
    <row r="337169" spans="68:68" customFormat="1">
      <c r="BP337169" s="90"/>
    </row>
    <row r="337170" spans="68:68" customFormat="1">
      <c r="BP337170" s="90"/>
    </row>
    <row r="337171" spans="68:68" customFormat="1">
      <c r="BP337171" s="90"/>
    </row>
    <row r="337172" spans="68:68" customFormat="1">
      <c r="BP337172" s="90"/>
    </row>
    <row r="337173" spans="68:68" customFormat="1">
      <c r="BP337173" s="90"/>
    </row>
    <row r="337174" spans="68:68" customFormat="1">
      <c r="BP337174" s="90"/>
    </row>
    <row r="337175" spans="68:68" customFormat="1">
      <c r="BP337175" s="90"/>
    </row>
    <row r="337176" spans="68:68" customFormat="1">
      <c r="BP337176" s="90"/>
    </row>
    <row r="337177" spans="68:68" customFormat="1">
      <c r="BP337177" s="90"/>
    </row>
    <row r="337178" spans="68:68" customFormat="1">
      <c r="BP337178" s="90"/>
    </row>
    <row r="337179" spans="68:68" customFormat="1">
      <c r="BP337179" s="90"/>
    </row>
    <row r="337180" spans="68:68" customFormat="1">
      <c r="BP337180" s="90"/>
    </row>
    <row r="337181" spans="68:68" customFormat="1">
      <c r="BP337181" s="90"/>
    </row>
    <row r="337182" spans="68:68" customFormat="1">
      <c r="BP337182" s="90"/>
    </row>
    <row r="337183" spans="68:68" customFormat="1">
      <c r="BP337183" s="90"/>
    </row>
    <row r="337184" spans="68:68" customFormat="1">
      <c r="BP337184" s="90"/>
    </row>
    <row r="337185" spans="68:68" customFormat="1">
      <c r="BP337185" s="90"/>
    </row>
    <row r="337186" spans="68:68" customFormat="1">
      <c r="BP337186" s="90"/>
    </row>
    <row r="337187" spans="68:68" customFormat="1">
      <c r="BP337187" s="90"/>
    </row>
    <row r="337188" spans="68:68" customFormat="1">
      <c r="BP337188" s="90"/>
    </row>
    <row r="337189" spans="68:68" customFormat="1">
      <c r="BP337189" s="90"/>
    </row>
    <row r="337190" spans="68:68" customFormat="1">
      <c r="BP337190" s="90"/>
    </row>
    <row r="337191" spans="68:68" customFormat="1">
      <c r="BP337191" s="90"/>
    </row>
    <row r="337192" spans="68:68" customFormat="1">
      <c r="BP337192" s="90"/>
    </row>
    <row r="337193" spans="68:68" customFormat="1">
      <c r="BP337193" s="90"/>
    </row>
    <row r="337194" spans="68:68" customFormat="1">
      <c r="BP337194" s="90"/>
    </row>
    <row r="337195" spans="68:68" customFormat="1">
      <c r="BP337195" s="90"/>
    </row>
    <row r="337196" spans="68:68" customFormat="1">
      <c r="BP337196" s="90"/>
    </row>
    <row r="337197" spans="68:68" customFormat="1">
      <c r="BP337197" s="90"/>
    </row>
    <row r="337198" spans="68:68" customFormat="1">
      <c r="BP337198" s="90"/>
    </row>
    <row r="337199" spans="68:68" customFormat="1">
      <c r="BP337199" s="90"/>
    </row>
    <row r="337200" spans="68:68" customFormat="1">
      <c r="BP337200" s="90"/>
    </row>
    <row r="337201" spans="68:68" customFormat="1">
      <c r="BP337201" s="90"/>
    </row>
    <row r="337202" spans="68:68" customFormat="1">
      <c r="BP337202" s="90"/>
    </row>
    <row r="337203" spans="68:68" customFormat="1">
      <c r="BP337203" s="90"/>
    </row>
    <row r="337204" spans="68:68" customFormat="1">
      <c r="BP337204" s="90"/>
    </row>
    <row r="337205" spans="68:68" customFormat="1">
      <c r="BP337205" s="90"/>
    </row>
    <row r="337206" spans="68:68" customFormat="1">
      <c r="BP337206" s="90"/>
    </row>
    <row r="337207" spans="68:68" customFormat="1">
      <c r="BP337207" s="90"/>
    </row>
    <row r="337208" spans="68:68" customFormat="1">
      <c r="BP337208" s="90"/>
    </row>
    <row r="337209" spans="68:68" customFormat="1">
      <c r="BP337209" s="90"/>
    </row>
    <row r="337210" spans="68:68" customFormat="1">
      <c r="BP337210" s="90"/>
    </row>
    <row r="337211" spans="68:68" customFormat="1">
      <c r="BP337211" s="90"/>
    </row>
    <row r="337212" spans="68:68" customFormat="1">
      <c r="BP337212" s="90"/>
    </row>
    <row r="337213" spans="68:68" customFormat="1">
      <c r="BP337213" s="90"/>
    </row>
    <row r="337214" spans="68:68" customFormat="1">
      <c r="BP337214" s="90"/>
    </row>
    <row r="337215" spans="68:68" customFormat="1">
      <c r="BP337215" s="90"/>
    </row>
    <row r="337216" spans="68:68" customFormat="1">
      <c r="BP337216" s="90"/>
    </row>
    <row r="337217" spans="68:68" customFormat="1">
      <c r="BP337217" s="90"/>
    </row>
    <row r="337218" spans="68:68" customFormat="1">
      <c r="BP337218" s="90"/>
    </row>
    <row r="337219" spans="68:68" customFormat="1">
      <c r="BP337219" s="90"/>
    </row>
    <row r="337220" spans="68:68" customFormat="1">
      <c r="BP337220" s="90"/>
    </row>
    <row r="337221" spans="68:68" customFormat="1">
      <c r="BP337221" s="90"/>
    </row>
    <row r="337222" spans="68:68" customFormat="1">
      <c r="BP337222" s="90"/>
    </row>
    <row r="337223" spans="68:68" customFormat="1">
      <c r="BP337223" s="90"/>
    </row>
    <row r="337224" spans="68:68" customFormat="1">
      <c r="BP337224" s="90"/>
    </row>
    <row r="337225" spans="68:68" customFormat="1">
      <c r="BP337225" s="90"/>
    </row>
    <row r="337226" spans="68:68" customFormat="1">
      <c r="BP337226" s="90"/>
    </row>
    <row r="337227" spans="68:68" customFormat="1">
      <c r="BP337227" s="90"/>
    </row>
    <row r="337228" spans="68:68" customFormat="1">
      <c r="BP337228" s="90"/>
    </row>
    <row r="337229" spans="68:68" customFormat="1">
      <c r="BP337229" s="90"/>
    </row>
    <row r="337230" spans="68:68" customFormat="1">
      <c r="BP337230" s="90"/>
    </row>
    <row r="337231" spans="68:68" customFormat="1">
      <c r="BP337231" s="90"/>
    </row>
    <row r="337232" spans="68:68" customFormat="1">
      <c r="BP337232" s="90"/>
    </row>
    <row r="337233" spans="68:68" customFormat="1">
      <c r="BP337233" s="90"/>
    </row>
    <row r="337234" spans="68:68" customFormat="1">
      <c r="BP337234" s="90"/>
    </row>
    <row r="337235" spans="68:68" customFormat="1">
      <c r="BP337235" s="90"/>
    </row>
    <row r="337236" spans="68:68" customFormat="1">
      <c r="BP337236" s="90"/>
    </row>
    <row r="337237" spans="68:68" customFormat="1">
      <c r="BP337237" s="90"/>
    </row>
    <row r="337238" spans="68:68" customFormat="1">
      <c r="BP337238" s="90"/>
    </row>
    <row r="337239" spans="68:68" customFormat="1">
      <c r="BP337239" s="90"/>
    </row>
    <row r="337240" spans="68:68" customFormat="1">
      <c r="BP337240" s="90"/>
    </row>
    <row r="337241" spans="68:68" customFormat="1">
      <c r="BP337241" s="90"/>
    </row>
    <row r="337242" spans="68:68" customFormat="1">
      <c r="BP337242" s="90"/>
    </row>
    <row r="337243" spans="68:68" customFormat="1">
      <c r="BP337243" s="90"/>
    </row>
    <row r="337244" spans="68:68" customFormat="1">
      <c r="BP337244" s="90"/>
    </row>
    <row r="337245" spans="68:68" customFormat="1">
      <c r="BP337245" s="90"/>
    </row>
    <row r="337246" spans="68:68" customFormat="1">
      <c r="BP337246" s="90"/>
    </row>
    <row r="337247" spans="68:68" customFormat="1">
      <c r="BP337247" s="90"/>
    </row>
    <row r="337248" spans="68:68" customFormat="1">
      <c r="BP337248" s="90"/>
    </row>
    <row r="337249" spans="68:68" customFormat="1">
      <c r="BP337249" s="90"/>
    </row>
    <row r="337250" spans="68:68" customFormat="1">
      <c r="BP337250" s="90"/>
    </row>
    <row r="337251" spans="68:68" customFormat="1">
      <c r="BP337251" s="90"/>
    </row>
    <row r="337252" spans="68:68" customFormat="1">
      <c r="BP337252" s="90"/>
    </row>
    <row r="337253" spans="68:68" customFormat="1">
      <c r="BP337253" s="90"/>
    </row>
    <row r="337254" spans="68:68" customFormat="1">
      <c r="BP337254" s="90"/>
    </row>
    <row r="337255" spans="68:68" customFormat="1">
      <c r="BP337255" s="90"/>
    </row>
    <row r="337256" spans="68:68" customFormat="1">
      <c r="BP337256" s="90"/>
    </row>
    <row r="337257" spans="68:68" customFormat="1">
      <c r="BP337257" s="90"/>
    </row>
    <row r="337258" spans="68:68" customFormat="1">
      <c r="BP337258" s="90"/>
    </row>
    <row r="337259" spans="68:68" customFormat="1">
      <c r="BP337259" s="90"/>
    </row>
    <row r="337260" spans="68:68" customFormat="1">
      <c r="BP337260" s="90"/>
    </row>
    <row r="337261" spans="68:68" customFormat="1">
      <c r="BP337261" s="90"/>
    </row>
    <row r="337262" spans="68:68" customFormat="1">
      <c r="BP337262" s="90"/>
    </row>
    <row r="337263" spans="68:68" customFormat="1">
      <c r="BP337263" s="90"/>
    </row>
    <row r="337264" spans="68:68" customFormat="1">
      <c r="BP337264" s="90"/>
    </row>
    <row r="337265" spans="68:68" customFormat="1">
      <c r="BP337265" s="90"/>
    </row>
    <row r="337266" spans="68:68" customFormat="1">
      <c r="BP337266" s="90"/>
    </row>
    <row r="337267" spans="68:68" customFormat="1">
      <c r="BP337267" s="90"/>
    </row>
    <row r="337268" spans="68:68" customFormat="1">
      <c r="BP337268" s="90"/>
    </row>
    <row r="337269" spans="68:68" customFormat="1">
      <c r="BP337269" s="90"/>
    </row>
    <row r="337270" spans="68:68" customFormat="1">
      <c r="BP337270" s="90"/>
    </row>
    <row r="337271" spans="68:68" customFormat="1">
      <c r="BP337271" s="90"/>
    </row>
    <row r="337272" spans="68:68" customFormat="1">
      <c r="BP337272" s="90"/>
    </row>
    <row r="337273" spans="68:68" customFormat="1">
      <c r="BP337273" s="90"/>
    </row>
    <row r="337274" spans="68:68" customFormat="1">
      <c r="BP337274" s="90"/>
    </row>
    <row r="337275" spans="68:68" customFormat="1">
      <c r="BP337275" s="90"/>
    </row>
    <row r="337276" spans="68:68" customFormat="1">
      <c r="BP337276" s="90"/>
    </row>
    <row r="337277" spans="68:68" customFormat="1">
      <c r="BP337277" s="90"/>
    </row>
    <row r="337278" spans="68:68" customFormat="1">
      <c r="BP337278" s="90"/>
    </row>
    <row r="337279" spans="68:68" customFormat="1">
      <c r="BP337279" s="90"/>
    </row>
    <row r="337280" spans="68:68" customFormat="1">
      <c r="BP337280" s="90"/>
    </row>
    <row r="337281" spans="68:68" customFormat="1">
      <c r="BP337281" s="90"/>
    </row>
    <row r="337282" spans="68:68" customFormat="1">
      <c r="BP337282" s="90"/>
    </row>
    <row r="337283" spans="68:68" customFormat="1">
      <c r="BP337283" s="90"/>
    </row>
    <row r="337284" spans="68:68" customFormat="1">
      <c r="BP337284" s="90"/>
    </row>
    <row r="337285" spans="68:68" customFormat="1">
      <c r="BP337285" s="90"/>
    </row>
    <row r="337286" spans="68:68" customFormat="1">
      <c r="BP337286" s="90"/>
    </row>
    <row r="337287" spans="68:68" customFormat="1">
      <c r="BP337287" s="90"/>
    </row>
    <row r="337288" spans="68:68" customFormat="1">
      <c r="BP337288" s="90"/>
    </row>
    <row r="337289" spans="68:68" customFormat="1">
      <c r="BP337289" s="90"/>
    </row>
    <row r="337290" spans="68:68" customFormat="1">
      <c r="BP337290" s="90"/>
    </row>
    <row r="337291" spans="68:68" customFormat="1">
      <c r="BP337291" s="90"/>
    </row>
    <row r="337292" spans="68:68" customFormat="1">
      <c r="BP337292" s="90"/>
    </row>
    <row r="337293" spans="68:68" customFormat="1">
      <c r="BP337293" s="90"/>
    </row>
    <row r="337294" spans="68:68" customFormat="1">
      <c r="BP337294" s="90"/>
    </row>
    <row r="337295" spans="68:68" customFormat="1">
      <c r="BP337295" s="90"/>
    </row>
    <row r="337296" spans="68:68" customFormat="1">
      <c r="BP337296" s="90"/>
    </row>
    <row r="337297" spans="68:68" customFormat="1">
      <c r="BP337297" s="90"/>
    </row>
    <row r="337298" spans="68:68" customFormat="1">
      <c r="BP337298" s="90"/>
    </row>
    <row r="337299" spans="68:68" customFormat="1">
      <c r="BP337299" s="90"/>
    </row>
    <row r="337300" spans="68:68" customFormat="1">
      <c r="BP337300" s="90"/>
    </row>
    <row r="337301" spans="68:68" customFormat="1">
      <c r="BP337301" s="90"/>
    </row>
    <row r="337302" spans="68:68" customFormat="1">
      <c r="BP337302" s="90"/>
    </row>
    <row r="337303" spans="68:68" customFormat="1">
      <c r="BP337303" s="90"/>
    </row>
    <row r="337304" spans="68:68" customFormat="1">
      <c r="BP337304" s="90"/>
    </row>
    <row r="337305" spans="68:68" customFormat="1">
      <c r="BP337305" s="90"/>
    </row>
    <row r="337306" spans="68:68" customFormat="1">
      <c r="BP337306" s="90"/>
    </row>
    <row r="337307" spans="68:68" customFormat="1">
      <c r="BP337307" s="90"/>
    </row>
    <row r="337308" spans="68:68" customFormat="1">
      <c r="BP337308" s="90"/>
    </row>
    <row r="337309" spans="68:68" customFormat="1">
      <c r="BP337309" s="90"/>
    </row>
    <row r="337310" spans="68:68" customFormat="1">
      <c r="BP337310" s="90"/>
    </row>
    <row r="337311" spans="68:68" customFormat="1">
      <c r="BP337311" s="90"/>
    </row>
    <row r="337312" spans="68:68" customFormat="1">
      <c r="BP337312" s="90"/>
    </row>
    <row r="337313" spans="68:68" customFormat="1">
      <c r="BP337313" s="90"/>
    </row>
    <row r="337314" spans="68:68" customFormat="1">
      <c r="BP337314" s="90"/>
    </row>
    <row r="337315" spans="68:68" customFormat="1">
      <c r="BP337315" s="90"/>
    </row>
    <row r="337316" spans="68:68" customFormat="1">
      <c r="BP337316" s="90"/>
    </row>
    <row r="337317" spans="68:68" customFormat="1">
      <c r="BP337317" s="90"/>
    </row>
    <row r="337318" spans="68:68" customFormat="1">
      <c r="BP337318" s="90"/>
    </row>
    <row r="337319" spans="68:68" customFormat="1">
      <c r="BP337319" s="90"/>
    </row>
    <row r="337320" spans="68:68" customFormat="1">
      <c r="BP337320" s="90"/>
    </row>
    <row r="337321" spans="68:68" customFormat="1">
      <c r="BP337321" s="90"/>
    </row>
    <row r="337322" spans="68:68" customFormat="1">
      <c r="BP337322" s="90"/>
    </row>
    <row r="337323" spans="68:68" customFormat="1">
      <c r="BP337323" s="90"/>
    </row>
    <row r="337324" spans="68:68" customFormat="1">
      <c r="BP337324" s="90"/>
    </row>
    <row r="337325" spans="68:68" customFormat="1">
      <c r="BP337325" s="90"/>
    </row>
    <row r="337326" spans="68:68" customFormat="1">
      <c r="BP337326" s="90"/>
    </row>
    <row r="337327" spans="68:68" customFormat="1">
      <c r="BP337327" s="90"/>
    </row>
    <row r="337328" spans="68:68" customFormat="1">
      <c r="BP337328" s="90"/>
    </row>
    <row r="337329" spans="68:68" customFormat="1">
      <c r="BP337329" s="90"/>
    </row>
    <row r="337330" spans="68:68" customFormat="1">
      <c r="BP337330" s="90"/>
    </row>
    <row r="337331" spans="68:68" customFormat="1">
      <c r="BP337331" s="90"/>
    </row>
    <row r="337332" spans="68:68" customFormat="1">
      <c r="BP337332" s="90"/>
    </row>
    <row r="337333" spans="68:68" customFormat="1">
      <c r="BP337333" s="90"/>
    </row>
    <row r="337334" spans="68:68" customFormat="1">
      <c r="BP337334" s="90"/>
    </row>
    <row r="337335" spans="68:68" customFormat="1">
      <c r="BP337335" s="90"/>
    </row>
    <row r="337336" spans="68:68" customFormat="1">
      <c r="BP337336" s="90"/>
    </row>
    <row r="337337" spans="68:68" customFormat="1">
      <c r="BP337337" s="90"/>
    </row>
    <row r="337338" spans="68:68" customFormat="1">
      <c r="BP337338" s="90"/>
    </row>
    <row r="337339" spans="68:68" customFormat="1">
      <c r="BP337339" s="90"/>
    </row>
    <row r="337340" spans="68:68" customFormat="1">
      <c r="BP337340" s="90"/>
    </row>
    <row r="337341" spans="68:68" customFormat="1">
      <c r="BP337341" s="90"/>
    </row>
    <row r="337342" spans="68:68" customFormat="1">
      <c r="BP337342" s="90"/>
    </row>
    <row r="337343" spans="68:68" customFormat="1">
      <c r="BP337343" s="90"/>
    </row>
    <row r="337344" spans="68:68" customFormat="1">
      <c r="BP337344" s="90"/>
    </row>
    <row r="337345" spans="68:68" customFormat="1">
      <c r="BP337345" s="90"/>
    </row>
    <row r="337346" spans="68:68" customFormat="1">
      <c r="BP337346" s="90"/>
    </row>
    <row r="337347" spans="68:68" customFormat="1">
      <c r="BP337347" s="90"/>
    </row>
    <row r="337348" spans="68:68" customFormat="1">
      <c r="BP337348" s="90"/>
    </row>
    <row r="337349" spans="68:68" customFormat="1">
      <c r="BP337349" s="90"/>
    </row>
    <row r="337350" spans="68:68" customFormat="1">
      <c r="BP337350" s="90"/>
    </row>
    <row r="337351" spans="68:68" customFormat="1">
      <c r="BP337351" s="90"/>
    </row>
    <row r="337352" spans="68:68" customFormat="1">
      <c r="BP337352" s="90"/>
    </row>
    <row r="337353" spans="68:68" customFormat="1">
      <c r="BP337353" s="90"/>
    </row>
    <row r="337354" spans="68:68" customFormat="1">
      <c r="BP337354" s="90"/>
    </row>
    <row r="337355" spans="68:68" customFormat="1">
      <c r="BP337355" s="90"/>
    </row>
    <row r="337356" spans="68:68" customFormat="1">
      <c r="BP337356" s="90"/>
    </row>
    <row r="337357" spans="68:68" customFormat="1">
      <c r="BP337357" s="90"/>
    </row>
    <row r="337358" spans="68:68" customFormat="1">
      <c r="BP337358" s="90"/>
    </row>
    <row r="337359" spans="68:68" customFormat="1">
      <c r="BP337359" s="90"/>
    </row>
    <row r="337360" spans="68:68" customFormat="1">
      <c r="BP337360" s="90"/>
    </row>
    <row r="337361" spans="68:68" customFormat="1">
      <c r="BP337361" s="90"/>
    </row>
    <row r="337362" spans="68:68" customFormat="1">
      <c r="BP337362" s="90"/>
    </row>
    <row r="337363" spans="68:68" customFormat="1">
      <c r="BP337363" s="90"/>
    </row>
    <row r="337364" spans="68:68" customFormat="1">
      <c r="BP337364" s="90"/>
    </row>
    <row r="337365" spans="68:68" customFormat="1">
      <c r="BP337365" s="90"/>
    </row>
    <row r="337366" spans="68:68" customFormat="1">
      <c r="BP337366" s="90"/>
    </row>
    <row r="337367" spans="68:68" customFormat="1">
      <c r="BP337367" s="90"/>
    </row>
    <row r="337368" spans="68:68" customFormat="1">
      <c r="BP337368" s="90"/>
    </row>
    <row r="337369" spans="68:68" customFormat="1">
      <c r="BP337369" s="90"/>
    </row>
    <row r="337370" spans="68:68" customFormat="1">
      <c r="BP337370" s="90"/>
    </row>
    <row r="337371" spans="68:68" customFormat="1">
      <c r="BP337371" s="90"/>
    </row>
    <row r="337372" spans="68:68" customFormat="1">
      <c r="BP337372" s="90"/>
    </row>
    <row r="337373" spans="68:68" customFormat="1">
      <c r="BP337373" s="90"/>
    </row>
    <row r="337374" spans="68:68" customFormat="1">
      <c r="BP337374" s="90"/>
    </row>
    <row r="337375" spans="68:68" customFormat="1">
      <c r="BP337375" s="90"/>
    </row>
    <row r="337376" spans="68:68" customFormat="1">
      <c r="BP337376" s="90"/>
    </row>
    <row r="337377" spans="68:68" customFormat="1">
      <c r="BP337377" s="90"/>
    </row>
    <row r="337378" spans="68:68" customFormat="1">
      <c r="BP337378" s="90"/>
    </row>
    <row r="337379" spans="68:68" customFormat="1">
      <c r="BP337379" s="90"/>
    </row>
    <row r="337380" spans="68:68" customFormat="1">
      <c r="BP337380" s="90"/>
    </row>
    <row r="337381" spans="68:68" customFormat="1">
      <c r="BP337381" s="90"/>
    </row>
    <row r="337382" spans="68:68" customFormat="1">
      <c r="BP337382" s="90"/>
    </row>
    <row r="337383" spans="68:68" customFormat="1">
      <c r="BP337383" s="90"/>
    </row>
    <row r="337384" spans="68:68" customFormat="1">
      <c r="BP337384" s="90"/>
    </row>
    <row r="337385" spans="68:68" customFormat="1">
      <c r="BP337385" s="90"/>
    </row>
    <row r="337386" spans="68:68" customFormat="1">
      <c r="BP337386" s="90"/>
    </row>
    <row r="337387" spans="68:68" customFormat="1">
      <c r="BP337387" s="90"/>
    </row>
    <row r="337388" spans="68:68" customFormat="1">
      <c r="BP337388" s="90"/>
    </row>
    <row r="337389" spans="68:68" customFormat="1">
      <c r="BP337389" s="90"/>
    </row>
    <row r="337390" spans="68:68" customFormat="1">
      <c r="BP337390" s="90"/>
    </row>
    <row r="337391" spans="68:68" customFormat="1">
      <c r="BP337391" s="90"/>
    </row>
    <row r="337392" spans="68:68" customFormat="1">
      <c r="BP337392" s="90"/>
    </row>
    <row r="337393" spans="68:68" customFormat="1">
      <c r="BP337393" s="90"/>
    </row>
    <row r="337394" spans="68:68" customFormat="1">
      <c r="BP337394" s="90"/>
    </row>
    <row r="337395" spans="68:68" customFormat="1">
      <c r="BP337395" s="90"/>
    </row>
    <row r="337396" spans="68:68" customFormat="1">
      <c r="BP337396" s="90"/>
    </row>
    <row r="337397" spans="68:68" customFormat="1">
      <c r="BP337397" s="90"/>
    </row>
    <row r="337398" spans="68:68" customFormat="1">
      <c r="BP337398" s="90"/>
    </row>
    <row r="337399" spans="68:68" customFormat="1">
      <c r="BP337399" s="90"/>
    </row>
    <row r="337400" spans="68:68" customFormat="1">
      <c r="BP337400" s="90"/>
    </row>
    <row r="337401" spans="68:68" customFormat="1">
      <c r="BP337401" s="90"/>
    </row>
    <row r="337402" spans="68:68" customFormat="1">
      <c r="BP337402" s="90"/>
    </row>
    <row r="337403" spans="68:68" customFormat="1">
      <c r="BP337403" s="90"/>
    </row>
    <row r="337404" spans="68:68" customFormat="1">
      <c r="BP337404" s="90"/>
    </row>
    <row r="337405" spans="68:68" customFormat="1">
      <c r="BP337405" s="90"/>
    </row>
    <row r="337406" spans="68:68" customFormat="1">
      <c r="BP337406" s="90"/>
    </row>
    <row r="337407" spans="68:68" customFormat="1">
      <c r="BP337407" s="90"/>
    </row>
    <row r="337408" spans="68:68" customFormat="1">
      <c r="BP337408" s="90"/>
    </row>
    <row r="337409" spans="68:68" customFormat="1">
      <c r="BP337409" s="90"/>
    </row>
    <row r="337410" spans="68:68" customFormat="1">
      <c r="BP337410" s="90"/>
    </row>
    <row r="337411" spans="68:68" customFormat="1">
      <c r="BP337411" s="90"/>
    </row>
    <row r="337412" spans="68:68" customFormat="1">
      <c r="BP337412" s="90"/>
    </row>
    <row r="337413" spans="68:68" customFormat="1">
      <c r="BP337413" s="90"/>
    </row>
    <row r="337414" spans="68:68" customFormat="1">
      <c r="BP337414" s="90"/>
    </row>
    <row r="337415" spans="68:68" customFormat="1">
      <c r="BP337415" s="90"/>
    </row>
    <row r="337416" spans="68:68" customFormat="1">
      <c r="BP337416" s="90"/>
    </row>
    <row r="337417" spans="68:68" customFormat="1">
      <c r="BP337417" s="90"/>
    </row>
    <row r="337418" spans="68:68" customFormat="1">
      <c r="BP337418" s="90"/>
    </row>
    <row r="337419" spans="68:68" customFormat="1">
      <c r="BP337419" s="90"/>
    </row>
    <row r="337420" spans="68:68" customFormat="1">
      <c r="BP337420" s="90"/>
    </row>
    <row r="337421" spans="68:68" customFormat="1">
      <c r="BP337421" s="90"/>
    </row>
    <row r="337422" spans="68:68" customFormat="1">
      <c r="BP337422" s="90"/>
    </row>
    <row r="337423" spans="68:68" customFormat="1">
      <c r="BP337423" s="90"/>
    </row>
    <row r="337424" spans="68:68" customFormat="1">
      <c r="BP337424" s="90"/>
    </row>
    <row r="337425" spans="68:68" customFormat="1">
      <c r="BP337425" s="90"/>
    </row>
    <row r="337426" spans="68:68" customFormat="1">
      <c r="BP337426" s="90"/>
    </row>
    <row r="337427" spans="68:68" customFormat="1">
      <c r="BP337427" s="90"/>
    </row>
    <row r="337428" spans="68:68" customFormat="1">
      <c r="BP337428" s="90"/>
    </row>
    <row r="337429" spans="68:68" customFormat="1">
      <c r="BP337429" s="90"/>
    </row>
    <row r="337430" spans="68:68" customFormat="1">
      <c r="BP337430" s="90"/>
    </row>
    <row r="337431" spans="68:68" customFormat="1">
      <c r="BP337431" s="90"/>
    </row>
    <row r="337432" spans="68:68" customFormat="1">
      <c r="BP337432" s="90"/>
    </row>
    <row r="337433" spans="68:68" customFormat="1">
      <c r="BP337433" s="90"/>
    </row>
    <row r="337434" spans="68:68" customFormat="1">
      <c r="BP337434" s="90"/>
    </row>
    <row r="337435" spans="68:68" customFormat="1">
      <c r="BP337435" s="90"/>
    </row>
    <row r="337436" spans="68:68" customFormat="1">
      <c r="BP337436" s="90"/>
    </row>
    <row r="337437" spans="68:68" customFormat="1">
      <c r="BP337437" s="90"/>
    </row>
    <row r="337438" spans="68:68" customFormat="1">
      <c r="BP337438" s="90"/>
    </row>
    <row r="337439" spans="68:68" customFormat="1">
      <c r="BP337439" s="90"/>
    </row>
    <row r="337440" spans="68:68" customFormat="1">
      <c r="BP337440" s="90"/>
    </row>
    <row r="337441" spans="68:68" customFormat="1">
      <c r="BP337441" s="90"/>
    </row>
    <row r="337442" spans="68:68" customFormat="1">
      <c r="BP337442" s="90"/>
    </row>
    <row r="337443" spans="68:68" customFormat="1">
      <c r="BP337443" s="90"/>
    </row>
    <row r="337444" spans="68:68" customFormat="1">
      <c r="BP337444" s="90"/>
    </row>
    <row r="337445" spans="68:68" customFormat="1">
      <c r="BP337445" s="90"/>
    </row>
    <row r="337446" spans="68:68" customFormat="1">
      <c r="BP337446" s="90"/>
    </row>
    <row r="337447" spans="68:68" customFormat="1">
      <c r="BP337447" s="90"/>
    </row>
    <row r="337448" spans="68:68" customFormat="1">
      <c r="BP337448" s="90"/>
    </row>
    <row r="337449" spans="68:68" customFormat="1">
      <c r="BP337449" s="90"/>
    </row>
    <row r="337450" spans="68:68" customFormat="1">
      <c r="BP337450" s="90"/>
    </row>
    <row r="337451" spans="68:68" customFormat="1">
      <c r="BP337451" s="90"/>
    </row>
    <row r="337452" spans="68:68" customFormat="1">
      <c r="BP337452" s="90"/>
    </row>
    <row r="337453" spans="68:68" customFormat="1">
      <c r="BP337453" s="90"/>
    </row>
    <row r="337454" spans="68:68" customFormat="1">
      <c r="BP337454" s="90"/>
    </row>
    <row r="337455" spans="68:68" customFormat="1">
      <c r="BP337455" s="90"/>
    </row>
    <row r="337456" spans="68:68" customFormat="1">
      <c r="BP337456" s="90"/>
    </row>
    <row r="337457" spans="68:68" customFormat="1">
      <c r="BP337457" s="90"/>
    </row>
    <row r="337458" spans="68:68" customFormat="1">
      <c r="BP337458" s="90"/>
    </row>
    <row r="337459" spans="68:68" customFormat="1">
      <c r="BP337459" s="90"/>
    </row>
    <row r="337460" spans="68:68" customFormat="1">
      <c r="BP337460" s="90"/>
    </row>
    <row r="337461" spans="68:68" customFormat="1">
      <c r="BP337461" s="90"/>
    </row>
    <row r="337462" spans="68:68" customFormat="1">
      <c r="BP337462" s="90"/>
    </row>
    <row r="337463" spans="68:68" customFormat="1">
      <c r="BP337463" s="90"/>
    </row>
    <row r="337464" spans="68:68" customFormat="1">
      <c r="BP337464" s="90"/>
    </row>
    <row r="337465" spans="68:68" customFormat="1">
      <c r="BP337465" s="90"/>
    </row>
    <row r="337466" spans="68:68" customFormat="1">
      <c r="BP337466" s="90"/>
    </row>
    <row r="337467" spans="68:68" customFormat="1">
      <c r="BP337467" s="90"/>
    </row>
    <row r="337468" spans="68:68" customFormat="1">
      <c r="BP337468" s="90"/>
    </row>
    <row r="337469" spans="68:68" customFormat="1">
      <c r="BP337469" s="90"/>
    </row>
    <row r="337470" spans="68:68" customFormat="1">
      <c r="BP337470" s="90"/>
    </row>
    <row r="337471" spans="68:68" customFormat="1">
      <c r="BP337471" s="90"/>
    </row>
    <row r="337472" spans="68:68" customFormat="1">
      <c r="BP337472" s="90"/>
    </row>
    <row r="337473" spans="68:68" customFormat="1">
      <c r="BP337473" s="90"/>
    </row>
    <row r="337474" spans="68:68" customFormat="1">
      <c r="BP337474" s="90"/>
    </row>
    <row r="337475" spans="68:68" customFormat="1">
      <c r="BP337475" s="90"/>
    </row>
    <row r="337476" spans="68:68" customFormat="1">
      <c r="BP337476" s="90"/>
    </row>
    <row r="337477" spans="68:68" customFormat="1">
      <c r="BP337477" s="90"/>
    </row>
    <row r="337478" spans="68:68" customFormat="1">
      <c r="BP337478" s="90"/>
    </row>
    <row r="337479" spans="68:68" customFormat="1">
      <c r="BP337479" s="90"/>
    </row>
    <row r="337480" spans="68:68" customFormat="1">
      <c r="BP337480" s="90"/>
    </row>
    <row r="337481" spans="68:68" customFormat="1">
      <c r="BP337481" s="90"/>
    </row>
    <row r="337482" spans="68:68" customFormat="1">
      <c r="BP337482" s="90"/>
    </row>
    <row r="337483" spans="68:68" customFormat="1">
      <c r="BP337483" s="90"/>
    </row>
    <row r="337484" spans="68:68" customFormat="1">
      <c r="BP337484" s="90"/>
    </row>
    <row r="337485" spans="68:68" customFormat="1">
      <c r="BP337485" s="90"/>
    </row>
    <row r="337486" spans="68:68" customFormat="1">
      <c r="BP337486" s="90"/>
    </row>
    <row r="337487" spans="68:68" customFormat="1">
      <c r="BP337487" s="90"/>
    </row>
    <row r="337488" spans="68:68" customFormat="1">
      <c r="BP337488" s="90"/>
    </row>
    <row r="337489" spans="68:68" customFormat="1">
      <c r="BP337489" s="90"/>
    </row>
    <row r="337490" spans="68:68" customFormat="1">
      <c r="BP337490" s="90"/>
    </row>
    <row r="337491" spans="68:68" customFormat="1">
      <c r="BP337491" s="90"/>
    </row>
    <row r="337492" spans="68:68" customFormat="1">
      <c r="BP337492" s="90"/>
    </row>
    <row r="337493" spans="68:68" customFormat="1">
      <c r="BP337493" s="90"/>
    </row>
    <row r="337494" spans="68:68" customFormat="1">
      <c r="BP337494" s="90"/>
    </row>
    <row r="337495" spans="68:68" customFormat="1">
      <c r="BP337495" s="90"/>
    </row>
    <row r="337496" spans="68:68" customFormat="1">
      <c r="BP337496" s="90"/>
    </row>
    <row r="337497" spans="68:68" customFormat="1">
      <c r="BP337497" s="90"/>
    </row>
    <row r="337498" spans="68:68" customFormat="1">
      <c r="BP337498" s="90"/>
    </row>
    <row r="337499" spans="68:68" customFormat="1">
      <c r="BP337499" s="90"/>
    </row>
    <row r="337500" spans="68:68" customFormat="1">
      <c r="BP337500" s="90"/>
    </row>
    <row r="337501" spans="68:68" customFormat="1">
      <c r="BP337501" s="90"/>
    </row>
    <row r="337502" spans="68:68" customFormat="1">
      <c r="BP337502" s="90"/>
    </row>
    <row r="337503" spans="68:68" customFormat="1">
      <c r="BP337503" s="90"/>
    </row>
    <row r="337504" spans="68:68" customFormat="1">
      <c r="BP337504" s="90"/>
    </row>
    <row r="337505" spans="68:68" customFormat="1">
      <c r="BP337505" s="90"/>
    </row>
    <row r="337506" spans="68:68" customFormat="1">
      <c r="BP337506" s="90"/>
    </row>
    <row r="337507" spans="68:68" customFormat="1">
      <c r="BP337507" s="90"/>
    </row>
    <row r="337508" spans="68:68" customFormat="1">
      <c r="BP337508" s="90"/>
    </row>
    <row r="337509" spans="68:68" customFormat="1">
      <c r="BP337509" s="90"/>
    </row>
    <row r="337510" spans="68:68" customFormat="1">
      <c r="BP337510" s="90"/>
    </row>
    <row r="337511" spans="68:68" customFormat="1">
      <c r="BP337511" s="90"/>
    </row>
    <row r="337512" spans="68:68" customFormat="1">
      <c r="BP337512" s="90"/>
    </row>
    <row r="337513" spans="68:68" customFormat="1">
      <c r="BP337513" s="90"/>
    </row>
    <row r="337514" spans="68:68" customFormat="1">
      <c r="BP337514" s="90"/>
    </row>
    <row r="337515" spans="68:68" customFormat="1">
      <c r="BP337515" s="90"/>
    </row>
    <row r="337516" spans="68:68" customFormat="1">
      <c r="BP337516" s="90"/>
    </row>
    <row r="337517" spans="68:68" customFormat="1">
      <c r="BP337517" s="90"/>
    </row>
    <row r="337518" spans="68:68" customFormat="1">
      <c r="BP337518" s="90"/>
    </row>
    <row r="337519" spans="68:68" customFormat="1">
      <c r="BP337519" s="90"/>
    </row>
    <row r="337520" spans="68:68" customFormat="1">
      <c r="BP337520" s="90"/>
    </row>
    <row r="337521" spans="68:68" customFormat="1">
      <c r="BP337521" s="90"/>
    </row>
    <row r="337522" spans="68:68" customFormat="1">
      <c r="BP337522" s="90"/>
    </row>
    <row r="337523" spans="68:68" customFormat="1">
      <c r="BP337523" s="90"/>
    </row>
    <row r="337524" spans="68:68" customFormat="1">
      <c r="BP337524" s="90"/>
    </row>
    <row r="337525" spans="68:68" customFormat="1">
      <c r="BP337525" s="90"/>
    </row>
    <row r="337526" spans="68:68" customFormat="1">
      <c r="BP337526" s="90"/>
    </row>
    <row r="337527" spans="68:68" customFormat="1">
      <c r="BP337527" s="90"/>
    </row>
    <row r="337528" spans="68:68" customFormat="1">
      <c r="BP337528" s="90"/>
    </row>
    <row r="337529" spans="68:68" customFormat="1">
      <c r="BP337529" s="90"/>
    </row>
    <row r="337530" spans="68:68" customFormat="1">
      <c r="BP337530" s="90"/>
    </row>
    <row r="337531" spans="68:68" customFormat="1">
      <c r="BP337531" s="90"/>
    </row>
    <row r="337532" spans="68:68" customFormat="1">
      <c r="BP337532" s="90"/>
    </row>
    <row r="337533" spans="68:68" customFormat="1">
      <c r="BP337533" s="90"/>
    </row>
    <row r="337534" spans="68:68" customFormat="1">
      <c r="BP337534" s="90"/>
    </row>
    <row r="337535" spans="68:68" customFormat="1">
      <c r="BP337535" s="90"/>
    </row>
    <row r="337536" spans="68:68" customFormat="1">
      <c r="BP337536" s="90"/>
    </row>
    <row r="337537" spans="68:68" customFormat="1">
      <c r="BP337537" s="90"/>
    </row>
    <row r="337538" spans="68:68" customFormat="1">
      <c r="BP337538" s="90"/>
    </row>
    <row r="337539" spans="68:68" customFormat="1">
      <c r="BP337539" s="90"/>
    </row>
    <row r="337540" spans="68:68" customFormat="1">
      <c r="BP337540" s="90"/>
    </row>
    <row r="337541" spans="68:68" customFormat="1">
      <c r="BP337541" s="90"/>
    </row>
    <row r="337542" spans="68:68" customFormat="1">
      <c r="BP337542" s="90"/>
    </row>
    <row r="337543" spans="68:68" customFormat="1">
      <c r="BP337543" s="90"/>
    </row>
    <row r="337544" spans="68:68" customFormat="1">
      <c r="BP337544" s="90"/>
    </row>
    <row r="337545" spans="68:68" customFormat="1">
      <c r="BP337545" s="90"/>
    </row>
    <row r="337546" spans="68:68" customFormat="1">
      <c r="BP337546" s="90"/>
    </row>
    <row r="337547" spans="68:68" customFormat="1">
      <c r="BP337547" s="90"/>
    </row>
    <row r="337548" spans="68:68" customFormat="1">
      <c r="BP337548" s="90"/>
    </row>
    <row r="337549" spans="68:68" customFormat="1">
      <c r="BP337549" s="90"/>
    </row>
    <row r="337550" spans="68:68" customFormat="1">
      <c r="BP337550" s="90"/>
    </row>
    <row r="337551" spans="68:68" customFormat="1">
      <c r="BP337551" s="90"/>
    </row>
    <row r="337552" spans="68:68" customFormat="1">
      <c r="BP337552" s="90"/>
    </row>
    <row r="337553" spans="68:68" customFormat="1">
      <c r="BP337553" s="90"/>
    </row>
    <row r="337554" spans="68:68" customFormat="1">
      <c r="BP337554" s="90"/>
    </row>
    <row r="337555" spans="68:68" customFormat="1">
      <c r="BP337555" s="90"/>
    </row>
    <row r="337556" spans="68:68" customFormat="1">
      <c r="BP337556" s="90"/>
    </row>
    <row r="337557" spans="68:68" customFormat="1">
      <c r="BP337557" s="90"/>
    </row>
    <row r="337558" spans="68:68" customFormat="1">
      <c r="BP337558" s="90"/>
    </row>
    <row r="337559" spans="68:68" customFormat="1">
      <c r="BP337559" s="90"/>
    </row>
    <row r="337560" spans="68:68" customFormat="1">
      <c r="BP337560" s="90"/>
    </row>
    <row r="337561" spans="68:68" customFormat="1">
      <c r="BP337561" s="90"/>
    </row>
    <row r="337562" spans="68:68" customFormat="1">
      <c r="BP337562" s="90"/>
    </row>
    <row r="337563" spans="68:68" customFormat="1">
      <c r="BP337563" s="90"/>
    </row>
    <row r="337564" spans="68:68" customFormat="1">
      <c r="BP337564" s="90"/>
    </row>
    <row r="337565" spans="68:68" customFormat="1">
      <c r="BP337565" s="90"/>
    </row>
    <row r="337566" spans="68:68" customFormat="1">
      <c r="BP337566" s="90"/>
    </row>
    <row r="337567" spans="68:68" customFormat="1">
      <c r="BP337567" s="90"/>
    </row>
    <row r="337568" spans="68:68" customFormat="1">
      <c r="BP337568" s="90"/>
    </row>
    <row r="337569" spans="68:68" customFormat="1">
      <c r="BP337569" s="90"/>
    </row>
    <row r="337570" spans="68:68" customFormat="1">
      <c r="BP337570" s="90"/>
    </row>
    <row r="337571" spans="68:68" customFormat="1">
      <c r="BP337571" s="90"/>
    </row>
    <row r="337572" spans="68:68" customFormat="1">
      <c r="BP337572" s="90"/>
    </row>
    <row r="337573" spans="68:68" customFormat="1">
      <c r="BP337573" s="90"/>
    </row>
    <row r="337574" spans="68:68" customFormat="1">
      <c r="BP337574" s="90"/>
    </row>
    <row r="337575" spans="68:68" customFormat="1">
      <c r="BP337575" s="90"/>
    </row>
    <row r="337576" spans="68:68" customFormat="1">
      <c r="BP337576" s="90"/>
    </row>
    <row r="337577" spans="68:68" customFormat="1">
      <c r="BP337577" s="90"/>
    </row>
    <row r="337578" spans="68:68" customFormat="1">
      <c r="BP337578" s="90"/>
    </row>
    <row r="337579" spans="68:68" customFormat="1">
      <c r="BP337579" s="90"/>
    </row>
    <row r="337580" spans="68:68" customFormat="1">
      <c r="BP337580" s="90"/>
    </row>
    <row r="337581" spans="68:68" customFormat="1">
      <c r="BP337581" s="90"/>
    </row>
    <row r="337582" spans="68:68" customFormat="1">
      <c r="BP337582" s="90"/>
    </row>
    <row r="337583" spans="68:68" customFormat="1">
      <c r="BP337583" s="90"/>
    </row>
    <row r="337584" spans="68:68" customFormat="1">
      <c r="BP337584" s="90"/>
    </row>
    <row r="337585" spans="68:68" customFormat="1">
      <c r="BP337585" s="90"/>
    </row>
    <row r="337586" spans="68:68" customFormat="1">
      <c r="BP337586" s="90"/>
    </row>
    <row r="337587" spans="68:68" customFormat="1">
      <c r="BP337587" s="90"/>
    </row>
    <row r="337588" spans="68:68" customFormat="1">
      <c r="BP337588" s="90"/>
    </row>
    <row r="337589" spans="68:68" customFormat="1">
      <c r="BP337589" s="90"/>
    </row>
    <row r="337590" spans="68:68" customFormat="1">
      <c r="BP337590" s="90"/>
    </row>
    <row r="337591" spans="68:68" customFormat="1">
      <c r="BP337591" s="90"/>
    </row>
    <row r="337592" spans="68:68" customFormat="1">
      <c r="BP337592" s="90"/>
    </row>
    <row r="337593" spans="68:68" customFormat="1">
      <c r="BP337593" s="90"/>
    </row>
    <row r="337594" spans="68:68" customFormat="1">
      <c r="BP337594" s="90"/>
    </row>
    <row r="337595" spans="68:68" customFormat="1">
      <c r="BP337595" s="90"/>
    </row>
    <row r="337596" spans="68:68" customFormat="1">
      <c r="BP337596" s="90"/>
    </row>
    <row r="337597" spans="68:68" customFormat="1">
      <c r="BP337597" s="90"/>
    </row>
    <row r="337598" spans="68:68" customFormat="1">
      <c r="BP337598" s="90"/>
    </row>
    <row r="337599" spans="68:68" customFormat="1">
      <c r="BP337599" s="90"/>
    </row>
    <row r="337600" spans="68:68" customFormat="1">
      <c r="BP337600" s="90"/>
    </row>
    <row r="337601" spans="68:68" customFormat="1">
      <c r="BP337601" s="90"/>
    </row>
    <row r="337602" spans="68:68" customFormat="1">
      <c r="BP337602" s="90"/>
    </row>
    <row r="337603" spans="68:68" customFormat="1">
      <c r="BP337603" s="90"/>
    </row>
    <row r="337604" spans="68:68" customFormat="1">
      <c r="BP337604" s="90"/>
    </row>
    <row r="337605" spans="68:68" customFormat="1">
      <c r="BP337605" s="90"/>
    </row>
    <row r="337606" spans="68:68" customFormat="1">
      <c r="BP337606" s="90"/>
    </row>
    <row r="337607" spans="68:68" customFormat="1">
      <c r="BP337607" s="90"/>
    </row>
    <row r="337608" spans="68:68" customFormat="1">
      <c r="BP337608" s="90"/>
    </row>
    <row r="337609" spans="68:68" customFormat="1">
      <c r="BP337609" s="90"/>
    </row>
    <row r="337610" spans="68:68" customFormat="1">
      <c r="BP337610" s="90"/>
    </row>
    <row r="337611" spans="68:68" customFormat="1">
      <c r="BP337611" s="90"/>
    </row>
    <row r="337612" spans="68:68" customFormat="1">
      <c r="BP337612" s="90"/>
    </row>
    <row r="337613" spans="68:68" customFormat="1">
      <c r="BP337613" s="90"/>
    </row>
    <row r="337614" spans="68:68" customFormat="1">
      <c r="BP337614" s="90"/>
    </row>
    <row r="337615" spans="68:68" customFormat="1">
      <c r="BP337615" s="90"/>
    </row>
    <row r="337616" spans="68:68" customFormat="1">
      <c r="BP337616" s="90"/>
    </row>
    <row r="337617" spans="68:68" customFormat="1">
      <c r="BP337617" s="90"/>
    </row>
    <row r="337618" spans="68:68" customFormat="1">
      <c r="BP337618" s="90"/>
    </row>
    <row r="337619" spans="68:68" customFormat="1">
      <c r="BP337619" s="90"/>
    </row>
    <row r="337620" spans="68:68" customFormat="1">
      <c r="BP337620" s="90"/>
    </row>
    <row r="337621" spans="68:68" customFormat="1">
      <c r="BP337621" s="90"/>
    </row>
    <row r="337622" spans="68:68" customFormat="1">
      <c r="BP337622" s="90"/>
    </row>
    <row r="337623" spans="68:68" customFormat="1">
      <c r="BP337623" s="90"/>
    </row>
    <row r="337624" spans="68:68" customFormat="1">
      <c r="BP337624" s="90"/>
    </row>
    <row r="337625" spans="68:68" customFormat="1">
      <c r="BP337625" s="90"/>
    </row>
    <row r="337626" spans="68:68" customFormat="1">
      <c r="BP337626" s="90"/>
    </row>
    <row r="337627" spans="68:68" customFormat="1">
      <c r="BP337627" s="90"/>
    </row>
    <row r="337628" spans="68:68" customFormat="1">
      <c r="BP337628" s="90"/>
    </row>
    <row r="337629" spans="68:68" customFormat="1">
      <c r="BP337629" s="90"/>
    </row>
    <row r="337630" spans="68:68" customFormat="1">
      <c r="BP337630" s="90"/>
    </row>
    <row r="337631" spans="68:68" customFormat="1">
      <c r="BP337631" s="90"/>
    </row>
    <row r="337632" spans="68:68" customFormat="1">
      <c r="BP337632" s="90"/>
    </row>
    <row r="337633" spans="68:68" customFormat="1">
      <c r="BP337633" s="90"/>
    </row>
    <row r="337634" spans="68:68" customFormat="1">
      <c r="BP337634" s="90"/>
    </row>
    <row r="337635" spans="68:68" customFormat="1">
      <c r="BP337635" s="90"/>
    </row>
    <row r="337636" spans="68:68" customFormat="1">
      <c r="BP337636" s="90"/>
    </row>
    <row r="337637" spans="68:68" customFormat="1">
      <c r="BP337637" s="90"/>
    </row>
    <row r="337638" spans="68:68" customFormat="1">
      <c r="BP337638" s="90"/>
    </row>
    <row r="337639" spans="68:68" customFormat="1">
      <c r="BP337639" s="90"/>
    </row>
    <row r="337640" spans="68:68" customFormat="1">
      <c r="BP337640" s="90"/>
    </row>
    <row r="337641" spans="68:68" customFormat="1">
      <c r="BP337641" s="90"/>
    </row>
    <row r="337642" spans="68:68" customFormat="1">
      <c r="BP337642" s="90"/>
    </row>
    <row r="337643" spans="68:68" customFormat="1">
      <c r="BP337643" s="90"/>
    </row>
    <row r="337644" spans="68:68" customFormat="1">
      <c r="BP337644" s="90"/>
    </row>
    <row r="337645" spans="68:68" customFormat="1">
      <c r="BP337645" s="90"/>
    </row>
    <row r="337646" spans="68:68" customFormat="1">
      <c r="BP337646" s="90"/>
    </row>
    <row r="337647" spans="68:68" customFormat="1">
      <c r="BP337647" s="90"/>
    </row>
    <row r="337648" spans="68:68" customFormat="1">
      <c r="BP337648" s="90"/>
    </row>
    <row r="337649" spans="68:68" customFormat="1">
      <c r="BP337649" s="90"/>
    </row>
    <row r="337650" spans="68:68" customFormat="1">
      <c r="BP337650" s="90"/>
    </row>
    <row r="337651" spans="68:68" customFormat="1">
      <c r="BP337651" s="90"/>
    </row>
    <row r="337652" spans="68:68" customFormat="1">
      <c r="BP337652" s="90"/>
    </row>
    <row r="337653" spans="68:68" customFormat="1">
      <c r="BP337653" s="90"/>
    </row>
    <row r="337654" spans="68:68" customFormat="1">
      <c r="BP337654" s="90"/>
    </row>
    <row r="337655" spans="68:68" customFormat="1">
      <c r="BP337655" s="90"/>
    </row>
    <row r="337656" spans="68:68" customFormat="1">
      <c r="BP337656" s="90"/>
    </row>
    <row r="337657" spans="68:68" customFormat="1">
      <c r="BP337657" s="90"/>
    </row>
    <row r="337658" spans="68:68" customFormat="1">
      <c r="BP337658" s="90"/>
    </row>
    <row r="337659" spans="68:68" customFormat="1">
      <c r="BP337659" s="90"/>
    </row>
    <row r="337660" spans="68:68" customFormat="1">
      <c r="BP337660" s="90"/>
    </row>
    <row r="337661" spans="68:68" customFormat="1">
      <c r="BP337661" s="90"/>
    </row>
    <row r="337662" spans="68:68" customFormat="1">
      <c r="BP337662" s="90"/>
    </row>
    <row r="337663" spans="68:68" customFormat="1">
      <c r="BP337663" s="90"/>
    </row>
    <row r="337664" spans="68:68" customFormat="1">
      <c r="BP337664" s="90"/>
    </row>
    <row r="337665" spans="68:68" customFormat="1">
      <c r="BP337665" s="90"/>
    </row>
    <row r="337666" spans="68:68" customFormat="1">
      <c r="BP337666" s="90"/>
    </row>
    <row r="337667" spans="68:68" customFormat="1">
      <c r="BP337667" s="90"/>
    </row>
    <row r="337668" spans="68:68" customFormat="1">
      <c r="BP337668" s="90"/>
    </row>
    <row r="337669" spans="68:68" customFormat="1">
      <c r="BP337669" s="90"/>
    </row>
    <row r="337670" spans="68:68" customFormat="1">
      <c r="BP337670" s="90"/>
    </row>
    <row r="337671" spans="68:68" customFormat="1">
      <c r="BP337671" s="90"/>
    </row>
    <row r="337672" spans="68:68" customFormat="1">
      <c r="BP337672" s="90"/>
    </row>
    <row r="337673" spans="68:68" customFormat="1">
      <c r="BP337673" s="90"/>
    </row>
    <row r="337674" spans="68:68" customFormat="1">
      <c r="BP337674" s="90"/>
    </row>
    <row r="337675" spans="68:68" customFormat="1">
      <c r="BP337675" s="90"/>
    </row>
    <row r="337676" spans="68:68" customFormat="1">
      <c r="BP337676" s="90"/>
    </row>
    <row r="337677" spans="68:68" customFormat="1">
      <c r="BP337677" s="90"/>
    </row>
    <row r="337678" spans="68:68" customFormat="1">
      <c r="BP337678" s="90"/>
    </row>
    <row r="337679" spans="68:68" customFormat="1">
      <c r="BP337679" s="90"/>
    </row>
    <row r="337680" spans="68:68" customFormat="1">
      <c r="BP337680" s="90"/>
    </row>
    <row r="337681" spans="68:68" customFormat="1">
      <c r="BP337681" s="90"/>
    </row>
    <row r="337682" spans="68:68" customFormat="1">
      <c r="BP337682" s="90"/>
    </row>
    <row r="337683" spans="68:68" customFormat="1">
      <c r="BP337683" s="90"/>
    </row>
    <row r="337684" spans="68:68" customFormat="1">
      <c r="BP337684" s="90"/>
    </row>
    <row r="337685" spans="68:68" customFormat="1">
      <c r="BP337685" s="90"/>
    </row>
    <row r="337686" spans="68:68" customFormat="1">
      <c r="BP337686" s="90"/>
    </row>
    <row r="337687" spans="68:68" customFormat="1">
      <c r="BP337687" s="90"/>
    </row>
    <row r="337688" spans="68:68" customFormat="1">
      <c r="BP337688" s="90"/>
    </row>
    <row r="337689" spans="68:68" customFormat="1">
      <c r="BP337689" s="90"/>
    </row>
    <row r="337690" spans="68:68" customFormat="1">
      <c r="BP337690" s="90"/>
    </row>
    <row r="337691" spans="68:68" customFormat="1">
      <c r="BP337691" s="90"/>
    </row>
    <row r="337692" spans="68:68" customFormat="1">
      <c r="BP337692" s="90"/>
    </row>
    <row r="337693" spans="68:68" customFormat="1">
      <c r="BP337693" s="90"/>
    </row>
    <row r="337694" spans="68:68" customFormat="1">
      <c r="BP337694" s="90"/>
    </row>
    <row r="337695" spans="68:68" customFormat="1">
      <c r="BP337695" s="90"/>
    </row>
    <row r="337696" spans="68:68" customFormat="1">
      <c r="BP337696" s="90"/>
    </row>
    <row r="337697" spans="68:68" customFormat="1">
      <c r="BP337697" s="90"/>
    </row>
    <row r="337698" spans="68:68" customFormat="1">
      <c r="BP337698" s="90"/>
    </row>
    <row r="337699" spans="68:68" customFormat="1">
      <c r="BP337699" s="90"/>
    </row>
    <row r="337700" spans="68:68" customFormat="1">
      <c r="BP337700" s="90"/>
    </row>
    <row r="337701" spans="68:68" customFormat="1">
      <c r="BP337701" s="90"/>
    </row>
    <row r="337702" spans="68:68" customFormat="1">
      <c r="BP337702" s="90"/>
    </row>
    <row r="337703" spans="68:68" customFormat="1">
      <c r="BP337703" s="90"/>
    </row>
    <row r="337704" spans="68:68" customFormat="1">
      <c r="BP337704" s="90"/>
    </row>
    <row r="337705" spans="68:68" customFormat="1">
      <c r="BP337705" s="90"/>
    </row>
    <row r="337706" spans="68:68" customFormat="1">
      <c r="BP337706" s="90"/>
    </row>
    <row r="337707" spans="68:68" customFormat="1">
      <c r="BP337707" s="90"/>
    </row>
    <row r="337708" spans="68:68" customFormat="1">
      <c r="BP337708" s="90"/>
    </row>
    <row r="337709" spans="68:68" customFormat="1">
      <c r="BP337709" s="90"/>
    </row>
    <row r="337710" spans="68:68" customFormat="1">
      <c r="BP337710" s="90"/>
    </row>
    <row r="337711" spans="68:68" customFormat="1">
      <c r="BP337711" s="90"/>
    </row>
    <row r="337712" spans="68:68" customFormat="1">
      <c r="BP337712" s="90"/>
    </row>
    <row r="337713" spans="68:68" customFormat="1">
      <c r="BP337713" s="90"/>
    </row>
    <row r="337714" spans="68:68" customFormat="1">
      <c r="BP337714" s="90"/>
    </row>
    <row r="337715" spans="68:68" customFormat="1">
      <c r="BP337715" s="90"/>
    </row>
    <row r="337716" spans="68:68" customFormat="1">
      <c r="BP337716" s="90"/>
    </row>
    <row r="337717" spans="68:68" customFormat="1">
      <c r="BP337717" s="90"/>
    </row>
    <row r="337718" spans="68:68" customFormat="1">
      <c r="BP337718" s="90"/>
    </row>
    <row r="337719" spans="68:68" customFormat="1">
      <c r="BP337719" s="90"/>
    </row>
    <row r="337720" spans="68:68" customFormat="1">
      <c r="BP337720" s="90"/>
    </row>
    <row r="337721" spans="68:68" customFormat="1">
      <c r="BP337721" s="90"/>
    </row>
    <row r="337722" spans="68:68" customFormat="1">
      <c r="BP337722" s="90"/>
    </row>
    <row r="337723" spans="68:68" customFormat="1">
      <c r="BP337723" s="90"/>
    </row>
    <row r="337724" spans="68:68" customFormat="1">
      <c r="BP337724" s="90"/>
    </row>
    <row r="337725" spans="68:68" customFormat="1">
      <c r="BP337725" s="90"/>
    </row>
    <row r="337726" spans="68:68" customFormat="1">
      <c r="BP337726" s="90"/>
    </row>
    <row r="337727" spans="68:68" customFormat="1">
      <c r="BP337727" s="90"/>
    </row>
    <row r="337728" spans="68:68" customFormat="1">
      <c r="BP337728" s="90"/>
    </row>
    <row r="337729" spans="68:68" customFormat="1">
      <c r="BP337729" s="90"/>
    </row>
    <row r="337730" spans="68:68" customFormat="1">
      <c r="BP337730" s="90"/>
    </row>
    <row r="337731" spans="68:68" customFormat="1">
      <c r="BP337731" s="90"/>
    </row>
    <row r="337732" spans="68:68" customFormat="1">
      <c r="BP337732" s="90"/>
    </row>
    <row r="337733" spans="68:68" customFormat="1">
      <c r="BP337733" s="90"/>
    </row>
    <row r="337734" spans="68:68" customFormat="1">
      <c r="BP337734" s="90"/>
    </row>
    <row r="337735" spans="68:68" customFormat="1">
      <c r="BP337735" s="90"/>
    </row>
    <row r="337736" spans="68:68" customFormat="1">
      <c r="BP337736" s="90"/>
    </row>
    <row r="337737" spans="68:68" customFormat="1">
      <c r="BP337737" s="90"/>
    </row>
    <row r="337738" spans="68:68" customFormat="1">
      <c r="BP337738" s="90"/>
    </row>
    <row r="337739" spans="68:68" customFormat="1">
      <c r="BP337739" s="90"/>
    </row>
    <row r="337740" spans="68:68" customFormat="1">
      <c r="BP337740" s="90"/>
    </row>
    <row r="337741" spans="68:68" customFormat="1">
      <c r="BP337741" s="90"/>
    </row>
    <row r="337742" spans="68:68" customFormat="1">
      <c r="BP337742" s="90"/>
    </row>
    <row r="337743" spans="68:68" customFormat="1">
      <c r="BP337743" s="90"/>
    </row>
    <row r="337744" spans="68:68" customFormat="1">
      <c r="BP337744" s="90"/>
    </row>
    <row r="337745" spans="68:68" customFormat="1">
      <c r="BP337745" s="90"/>
    </row>
    <row r="337746" spans="68:68" customFormat="1">
      <c r="BP337746" s="90"/>
    </row>
    <row r="337747" spans="68:68" customFormat="1">
      <c r="BP337747" s="90"/>
    </row>
    <row r="337748" spans="68:68" customFormat="1">
      <c r="BP337748" s="90"/>
    </row>
    <row r="337749" spans="68:68" customFormat="1">
      <c r="BP337749" s="90"/>
    </row>
    <row r="337750" spans="68:68" customFormat="1">
      <c r="BP337750" s="90"/>
    </row>
    <row r="337751" spans="68:68" customFormat="1">
      <c r="BP337751" s="90"/>
    </row>
    <row r="337752" spans="68:68" customFormat="1">
      <c r="BP337752" s="90"/>
    </row>
    <row r="337753" spans="68:68" customFormat="1">
      <c r="BP337753" s="90"/>
    </row>
    <row r="337754" spans="68:68" customFormat="1">
      <c r="BP337754" s="90"/>
    </row>
    <row r="337755" spans="68:68" customFormat="1">
      <c r="BP337755" s="90"/>
    </row>
    <row r="337756" spans="68:68" customFormat="1">
      <c r="BP337756" s="90"/>
    </row>
    <row r="337757" spans="68:68" customFormat="1">
      <c r="BP337757" s="90"/>
    </row>
    <row r="337758" spans="68:68" customFormat="1">
      <c r="BP337758" s="90"/>
    </row>
    <row r="337759" spans="68:68" customFormat="1">
      <c r="BP337759" s="90"/>
    </row>
    <row r="337760" spans="68:68" customFormat="1">
      <c r="BP337760" s="90"/>
    </row>
    <row r="337761" spans="68:68" customFormat="1">
      <c r="BP337761" s="90"/>
    </row>
    <row r="337762" spans="68:68" customFormat="1">
      <c r="BP337762" s="90"/>
    </row>
    <row r="337763" spans="68:68" customFormat="1">
      <c r="BP337763" s="90"/>
    </row>
    <row r="337764" spans="68:68" customFormat="1">
      <c r="BP337764" s="90"/>
    </row>
    <row r="337765" spans="68:68" customFormat="1">
      <c r="BP337765" s="90"/>
    </row>
    <row r="337766" spans="68:68" customFormat="1">
      <c r="BP337766" s="90"/>
    </row>
    <row r="337767" spans="68:68" customFormat="1">
      <c r="BP337767" s="90"/>
    </row>
    <row r="337768" spans="68:68" customFormat="1">
      <c r="BP337768" s="90"/>
    </row>
    <row r="337769" spans="68:68" customFormat="1">
      <c r="BP337769" s="90"/>
    </row>
    <row r="337770" spans="68:68" customFormat="1">
      <c r="BP337770" s="90"/>
    </row>
    <row r="337771" spans="68:68" customFormat="1">
      <c r="BP337771" s="90"/>
    </row>
    <row r="337772" spans="68:68" customFormat="1">
      <c r="BP337772" s="90"/>
    </row>
    <row r="337773" spans="68:68" customFormat="1">
      <c r="BP337773" s="90"/>
    </row>
    <row r="337774" spans="68:68" customFormat="1">
      <c r="BP337774" s="90"/>
    </row>
    <row r="337775" spans="68:68" customFormat="1">
      <c r="BP337775" s="90"/>
    </row>
    <row r="337776" spans="68:68" customFormat="1">
      <c r="BP337776" s="90"/>
    </row>
    <row r="337777" spans="68:68" customFormat="1">
      <c r="BP337777" s="90"/>
    </row>
    <row r="337778" spans="68:68" customFormat="1">
      <c r="BP337778" s="90"/>
    </row>
    <row r="337779" spans="68:68" customFormat="1">
      <c r="BP337779" s="90"/>
    </row>
    <row r="337780" spans="68:68" customFormat="1">
      <c r="BP337780" s="90"/>
    </row>
    <row r="337781" spans="68:68" customFormat="1">
      <c r="BP337781" s="90"/>
    </row>
    <row r="337782" spans="68:68" customFormat="1">
      <c r="BP337782" s="90"/>
    </row>
    <row r="337783" spans="68:68" customFormat="1">
      <c r="BP337783" s="90"/>
    </row>
    <row r="337784" spans="68:68" customFormat="1">
      <c r="BP337784" s="90"/>
    </row>
    <row r="337785" spans="68:68" customFormat="1">
      <c r="BP337785" s="90"/>
    </row>
    <row r="337786" spans="68:68" customFormat="1">
      <c r="BP337786" s="90"/>
    </row>
    <row r="337787" spans="68:68" customFormat="1">
      <c r="BP337787" s="90"/>
    </row>
    <row r="337788" spans="68:68" customFormat="1">
      <c r="BP337788" s="90"/>
    </row>
    <row r="337789" spans="68:68" customFormat="1">
      <c r="BP337789" s="90"/>
    </row>
    <row r="337790" spans="68:68" customFormat="1">
      <c r="BP337790" s="90"/>
    </row>
    <row r="337791" spans="68:68" customFormat="1">
      <c r="BP337791" s="90"/>
    </row>
    <row r="337792" spans="68:68" customFormat="1">
      <c r="BP337792" s="90"/>
    </row>
    <row r="337793" spans="68:68" customFormat="1">
      <c r="BP337793" s="90"/>
    </row>
    <row r="337794" spans="68:68" customFormat="1">
      <c r="BP337794" s="90"/>
    </row>
    <row r="337795" spans="68:68" customFormat="1">
      <c r="BP337795" s="90"/>
    </row>
    <row r="337796" spans="68:68" customFormat="1">
      <c r="BP337796" s="90"/>
    </row>
    <row r="337797" spans="68:68" customFormat="1">
      <c r="BP337797" s="90"/>
    </row>
    <row r="337798" spans="68:68" customFormat="1">
      <c r="BP337798" s="90"/>
    </row>
    <row r="337799" spans="68:68" customFormat="1">
      <c r="BP337799" s="90"/>
    </row>
    <row r="337800" spans="68:68" customFormat="1">
      <c r="BP337800" s="90"/>
    </row>
    <row r="337801" spans="68:68" customFormat="1">
      <c r="BP337801" s="90"/>
    </row>
    <row r="337802" spans="68:68" customFormat="1">
      <c r="BP337802" s="90"/>
    </row>
    <row r="337803" spans="68:68" customFormat="1">
      <c r="BP337803" s="90"/>
    </row>
    <row r="337804" spans="68:68" customFormat="1">
      <c r="BP337804" s="90"/>
    </row>
    <row r="337805" spans="68:68" customFormat="1">
      <c r="BP337805" s="90"/>
    </row>
    <row r="337806" spans="68:68" customFormat="1">
      <c r="BP337806" s="90"/>
    </row>
    <row r="337807" spans="68:68" customFormat="1">
      <c r="BP337807" s="90"/>
    </row>
    <row r="337808" spans="68:68" customFormat="1">
      <c r="BP337808" s="90"/>
    </row>
    <row r="337809" spans="68:68" customFormat="1">
      <c r="BP337809" s="90"/>
    </row>
    <row r="337810" spans="68:68" customFormat="1">
      <c r="BP337810" s="90"/>
    </row>
    <row r="337811" spans="68:68" customFormat="1">
      <c r="BP337811" s="90"/>
    </row>
    <row r="337812" spans="68:68" customFormat="1">
      <c r="BP337812" s="90"/>
    </row>
    <row r="337813" spans="68:68" customFormat="1">
      <c r="BP337813" s="90"/>
    </row>
    <row r="337814" spans="68:68" customFormat="1">
      <c r="BP337814" s="90"/>
    </row>
    <row r="337815" spans="68:68" customFormat="1">
      <c r="BP337815" s="90"/>
    </row>
    <row r="337816" spans="68:68" customFormat="1">
      <c r="BP337816" s="90"/>
    </row>
    <row r="337817" spans="68:68" customFormat="1">
      <c r="BP337817" s="90"/>
    </row>
    <row r="337818" spans="68:68" customFormat="1">
      <c r="BP337818" s="90"/>
    </row>
    <row r="337819" spans="68:68" customFormat="1">
      <c r="BP337819" s="90"/>
    </row>
    <row r="337820" spans="68:68" customFormat="1">
      <c r="BP337820" s="90"/>
    </row>
    <row r="337821" spans="68:68" customFormat="1">
      <c r="BP337821" s="90"/>
    </row>
    <row r="337822" spans="68:68" customFormat="1">
      <c r="BP337822" s="90"/>
    </row>
    <row r="337823" spans="68:68" customFormat="1">
      <c r="BP337823" s="90"/>
    </row>
    <row r="337824" spans="68:68" customFormat="1">
      <c r="BP337824" s="90"/>
    </row>
    <row r="337825" spans="68:68" customFormat="1">
      <c r="BP337825" s="90"/>
    </row>
    <row r="337826" spans="68:68" customFormat="1">
      <c r="BP337826" s="90"/>
    </row>
    <row r="337827" spans="68:68" customFormat="1">
      <c r="BP337827" s="90"/>
    </row>
    <row r="337828" spans="68:68" customFormat="1">
      <c r="BP337828" s="90"/>
    </row>
    <row r="337829" spans="68:68" customFormat="1">
      <c r="BP337829" s="90"/>
    </row>
    <row r="337830" spans="68:68" customFormat="1">
      <c r="BP337830" s="90"/>
    </row>
    <row r="337831" spans="68:68" customFormat="1">
      <c r="BP337831" s="90"/>
    </row>
    <row r="337832" spans="68:68" customFormat="1">
      <c r="BP337832" s="90"/>
    </row>
    <row r="337833" spans="68:68" customFormat="1">
      <c r="BP337833" s="90"/>
    </row>
    <row r="337834" spans="68:68" customFormat="1">
      <c r="BP337834" s="90"/>
    </row>
    <row r="337835" spans="68:68" customFormat="1">
      <c r="BP337835" s="90"/>
    </row>
    <row r="337836" spans="68:68" customFormat="1">
      <c r="BP337836" s="90"/>
    </row>
    <row r="337837" spans="68:68" customFormat="1">
      <c r="BP337837" s="90"/>
    </row>
    <row r="337838" spans="68:68" customFormat="1">
      <c r="BP337838" s="90"/>
    </row>
    <row r="337839" spans="68:68" customFormat="1">
      <c r="BP337839" s="90"/>
    </row>
    <row r="337840" spans="68:68" customFormat="1">
      <c r="BP337840" s="90"/>
    </row>
    <row r="337841" spans="68:68" customFormat="1">
      <c r="BP337841" s="90"/>
    </row>
    <row r="337842" spans="68:68" customFormat="1">
      <c r="BP337842" s="90"/>
    </row>
    <row r="337843" spans="68:68" customFormat="1">
      <c r="BP337843" s="90"/>
    </row>
    <row r="337844" spans="68:68" customFormat="1">
      <c r="BP337844" s="90"/>
    </row>
    <row r="337845" spans="68:68" customFormat="1">
      <c r="BP337845" s="90"/>
    </row>
    <row r="337846" spans="68:68" customFormat="1">
      <c r="BP337846" s="90"/>
    </row>
    <row r="337847" spans="68:68" customFormat="1">
      <c r="BP337847" s="90"/>
    </row>
    <row r="337848" spans="68:68" customFormat="1">
      <c r="BP337848" s="90"/>
    </row>
    <row r="337849" spans="68:68" customFormat="1">
      <c r="BP337849" s="90"/>
    </row>
    <row r="337850" spans="68:68" customFormat="1">
      <c r="BP337850" s="90"/>
    </row>
    <row r="337851" spans="68:68" customFormat="1">
      <c r="BP337851" s="90"/>
    </row>
    <row r="337852" spans="68:68" customFormat="1">
      <c r="BP337852" s="90"/>
    </row>
    <row r="337853" spans="68:68" customFormat="1">
      <c r="BP337853" s="90"/>
    </row>
    <row r="337854" spans="68:68" customFormat="1">
      <c r="BP337854" s="90"/>
    </row>
    <row r="337855" spans="68:68" customFormat="1">
      <c r="BP337855" s="90"/>
    </row>
    <row r="337856" spans="68:68" customFormat="1">
      <c r="BP337856" s="90"/>
    </row>
    <row r="337857" spans="68:68" customFormat="1">
      <c r="BP337857" s="90"/>
    </row>
    <row r="337858" spans="68:68" customFormat="1">
      <c r="BP337858" s="90"/>
    </row>
    <row r="337859" spans="68:68" customFormat="1">
      <c r="BP337859" s="90"/>
    </row>
    <row r="337860" spans="68:68" customFormat="1">
      <c r="BP337860" s="90"/>
    </row>
    <row r="337861" spans="68:68" customFormat="1">
      <c r="BP337861" s="90"/>
    </row>
    <row r="337862" spans="68:68" customFormat="1">
      <c r="BP337862" s="90"/>
    </row>
    <row r="337863" spans="68:68" customFormat="1">
      <c r="BP337863" s="90"/>
    </row>
    <row r="337864" spans="68:68" customFormat="1">
      <c r="BP337864" s="90"/>
    </row>
    <row r="337865" spans="68:68" customFormat="1">
      <c r="BP337865" s="90"/>
    </row>
    <row r="337866" spans="68:68" customFormat="1">
      <c r="BP337866" s="90"/>
    </row>
    <row r="337867" spans="68:68" customFormat="1">
      <c r="BP337867" s="90"/>
    </row>
    <row r="337868" spans="68:68" customFormat="1">
      <c r="BP337868" s="90"/>
    </row>
    <row r="337869" spans="68:68" customFormat="1">
      <c r="BP337869" s="90"/>
    </row>
    <row r="337870" spans="68:68" customFormat="1">
      <c r="BP337870" s="90"/>
    </row>
    <row r="337871" spans="68:68" customFormat="1">
      <c r="BP337871" s="90"/>
    </row>
    <row r="337872" spans="68:68" customFormat="1">
      <c r="BP337872" s="90"/>
    </row>
    <row r="337873" spans="68:68" customFormat="1">
      <c r="BP337873" s="90"/>
    </row>
    <row r="337874" spans="68:68" customFormat="1">
      <c r="BP337874" s="90"/>
    </row>
    <row r="337875" spans="68:68" customFormat="1">
      <c r="BP337875" s="90"/>
    </row>
    <row r="337876" spans="68:68" customFormat="1">
      <c r="BP337876" s="90"/>
    </row>
    <row r="337877" spans="68:68" customFormat="1">
      <c r="BP337877" s="90"/>
    </row>
    <row r="337878" spans="68:68" customFormat="1">
      <c r="BP337878" s="90"/>
    </row>
    <row r="337879" spans="68:68" customFormat="1">
      <c r="BP337879" s="90"/>
    </row>
    <row r="337880" spans="68:68" customFormat="1">
      <c r="BP337880" s="90"/>
    </row>
    <row r="337881" spans="68:68" customFormat="1">
      <c r="BP337881" s="90"/>
    </row>
    <row r="337882" spans="68:68" customFormat="1">
      <c r="BP337882" s="90"/>
    </row>
    <row r="337883" spans="68:68" customFormat="1">
      <c r="BP337883" s="90"/>
    </row>
    <row r="337884" spans="68:68" customFormat="1">
      <c r="BP337884" s="90"/>
    </row>
    <row r="337885" spans="68:68" customFormat="1">
      <c r="BP337885" s="90"/>
    </row>
    <row r="337886" spans="68:68" customFormat="1">
      <c r="BP337886" s="90"/>
    </row>
    <row r="337887" spans="68:68" customFormat="1">
      <c r="BP337887" s="90"/>
    </row>
    <row r="337888" spans="68:68" customFormat="1">
      <c r="BP337888" s="90"/>
    </row>
    <row r="337889" spans="68:68" customFormat="1">
      <c r="BP337889" s="90"/>
    </row>
    <row r="337890" spans="68:68" customFormat="1">
      <c r="BP337890" s="90"/>
    </row>
    <row r="337891" spans="68:68" customFormat="1">
      <c r="BP337891" s="90"/>
    </row>
    <row r="337892" spans="68:68" customFormat="1">
      <c r="BP337892" s="90"/>
    </row>
    <row r="337893" spans="68:68" customFormat="1">
      <c r="BP337893" s="90"/>
    </row>
    <row r="337894" spans="68:68" customFormat="1">
      <c r="BP337894" s="90"/>
    </row>
    <row r="337895" spans="68:68" customFormat="1">
      <c r="BP337895" s="90"/>
    </row>
    <row r="337896" spans="68:68" customFormat="1">
      <c r="BP337896" s="90"/>
    </row>
    <row r="337897" spans="68:68" customFormat="1">
      <c r="BP337897" s="90"/>
    </row>
    <row r="337898" spans="68:68" customFormat="1">
      <c r="BP337898" s="90"/>
    </row>
    <row r="337899" spans="68:68" customFormat="1">
      <c r="BP337899" s="90"/>
    </row>
    <row r="337900" spans="68:68" customFormat="1">
      <c r="BP337900" s="90"/>
    </row>
    <row r="337901" spans="68:68" customFormat="1">
      <c r="BP337901" s="90"/>
    </row>
    <row r="337902" spans="68:68" customFormat="1">
      <c r="BP337902" s="90"/>
    </row>
    <row r="337903" spans="68:68" customFormat="1">
      <c r="BP337903" s="90"/>
    </row>
    <row r="337904" spans="68:68" customFormat="1">
      <c r="BP337904" s="90"/>
    </row>
    <row r="337905" spans="68:68" customFormat="1">
      <c r="BP337905" s="90"/>
    </row>
    <row r="337906" spans="68:68" customFormat="1">
      <c r="BP337906" s="90"/>
    </row>
    <row r="337907" spans="68:68" customFormat="1">
      <c r="BP337907" s="90"/>
    </row>
    <row r="337908" spans="68:68" customFormat="1">
      <c r="BP337908" s="90"/>
    </row>
    <row r="337909" spans="68:68" customFormat="1">
      <c r="BP337909" s="90"/>
    </row>
    <row r="337910" spans="68:68" customFormat="1">
      <c r="BP337910" s="90"/>
    </row>
    <row r="337911" spans="68:68" customFormat="1">
      <c r="BP337911" s="90"/>
    </row>
    <row r="337912" spans="68:68" customFormat="1">
      <c r="BP337912" s="90"/>
    </row>
    <row r="337913" spans="68:68" customFormat="1">
      <c r="BP337913" s="90"/>
    </row>
    <row r="337914" spans="68:68" customFormat="1">
      <c r="BP337914" s="90"/>
    </row>
    <row r="337915" spans="68:68" customFormat="1">
      <c r="BP337915" s="90"/>
    </row>
    <row r="337916" spans="68:68" customFormat="1">
      <c r="BP337916" s="90"/>
    </row>
    <row r="337917" spans="68:68" customFormat="1">
      <c r="BP337917" s="90"/>
    </row>
    <row r="337918" spans="68:68" customFormat="1">
      <c r="BP337918" s="90"/>
    </row>
    <row r="337919" spans="68:68" customFormat="1">
      <c r="BP337919" s="90"/>
    </row>
    <row r="337920" spans="68:68" customFormat="1">
      <c r="BP337920" s="90"/>
    </row>
    <row r="337921" spans="68:68" customFormat="1">
      <c r="BP337921" s="90"/>
    </row>
    <row r="337922" spans="68:68" customFormat="1">
      <c r="BP337922" s="90"/>
    </row>
    <row r="337923" spans="68:68" customFormat="1">
      <c r="BP337923" s="90"/>
    </row>
    <row r="337924" spans="68:68" customFormat="1">
      <c r="BP337924" s="90"/>
    </row>
    <row r="337925" spans="68:68" customFormat="1">
      <c r="BP337925" s="90"/>
    </row>
    <row r="337926" spans="68:68" customFormat="1">
      <c r="BP337926" s="90"/>
    </row>
    <row r="337927" spans="68:68" customFormat="1">
      <c r="BP337927" s="90"/>
    </row>
    <row r="337928" spans="68:68" customFormat="1">
      <c r="BP337928" s="90"/>
    </row>
    <row r="337929" spans="68:68" customFormat="1">
      <c r="BP337929" s="90"/>
    </row>
    <row r="337930" spans="68:68" customFormat="1">
      <c r="BP337930" s="90"/>
    </row>
    <row r="337931" spans="68:68" customFormat="1">
      <c r="BP337931" s="90"/>
    </row>
    <row r="337932" spans="68:68" customFormat="1">
      <c r="BP337932" s="90"/>
    </row>
    <row r="337933" spans="68:68" customFormat="1">
      <c r="BP337933" s="90"/>
    </row>
    <row r="337934" spans="68:68" customFormat="1">
      <c r="BP337934" s="90"/>
    </row>
    <row r="337935" spans="68:68" customFormat="1">
      <c r="BP337935" s="90"/>
    </row>
    <row r="337936" spans="68:68" customFormat="1">
      <c r="BP337936" s="90"/>
    </row>
    <row r="337937" spans="68:68" customFormat="1">
      <c r="BP337937" s="90"/>
    </row>
    <row r="337938" spans="68:68" customFormat="1">
      <c r="BP337938" s="90"/>
    </row>
    <row r="337939" spans="68:68" customFormat="1">
      <c r="BP337939" s="90"/>
    </row>
    <row r="337940" spans="68:68" customFormat="1">
      <c r="BP337940" s="90"/>
    </row>
    <row r="337941" spans="68:68" customFormat="1">
      <c r="BP337941" s="90"/>
    </row>
    <row r="337942" spans="68:68" customFormat="1">
      <c r="BP337942" s="90"/>
    </row>
    <row r="337943" spans="68:68" customFormat="1">
      <c r="BP337943" s="90"/>
    </row>
    <row r="337944" spans="68:68" customFormat="1">
      <c r="BP337944" s="90"/>
    </row>
    <row r="337945" spans="68:68" customFormat="1">
      <c r="BP337945" s="90"/>
    </row>
    <row r="337946" spans="68:68" customFormat="1">
      <c r="BP337946" s="90"/>
    </row>
    <row r="337947" spans="68:68" customFormat="1">
      <c r="BP337947" s="90"/>
    </row>
    <row r="337948" spans="68:68" customFormat="1">
      <c r="BP337948" s="90"/>
    </row>
    <row r="337949" spans="68:68" customFormat="1">
      <c r="BP337949" s="90"/>
    </row>
    <row r="337950" spans="68:68" customFormat="1">
      <c r="BP337950" s="90"/>
    </row>
    <row r="337951" spans="68:68" customFormat="1">
      <c r="BP337951" s="90"/>
    </row>
    <row r="337952" spans="68:68" customFormat="1">
      <c r="BP337952" s="90"/>
    </row>
    <row r="337953" spans="68:68" customFormat="1">
      <c r="BP337953" s="90"/>
    </row>
    <row r="337954" spans="68:68" customFormat="1">
      <c r="BP337954" s="90"/>
    </row>
    <row r="337955" spans="68:68" customFormat="1">
      <c r="BP337955" s="90"/>
    </row>
    <row r="337956" spans="68:68" customFormat="1">
      <c r="BP337956" s="90"/>
    </row>
    <row r="337957" spans="68:68" customFormat="1">
      <c r="BP337957" s="90"/>
    </row>
    <row r="337958" spans="68:68" customFormat="1">
      <c r="BP337958" s="90"/>
    </row>
    <row r="337959" spans="68:68" customFormat="1">
      <c r="BP337959" s="90"/>
    </row>
    <row r="337960" spans="68:68" customFormat="1">
      <c r="BP337960" s="90"/>
    </row>
    <row r="337961" spans="68:68" customFormat="1">
      <c r="BP337961" s="90"/>
    </row>
    <row r="337962" spans="68:68" customFormat="1">
      <c r="BP337962" s="90"/>
    </row>
    <row r="337963" spans="68:68" customFormat="1">
      <c r="BP337963" s="90"/>
    </row>
    <row r="337964" spans="68:68" customFormat="1">
      <c r="BP337964" s="90"/>
    </row>
    <row r="337965" spans="68:68" customFormat="1">
      <c r="BP337965" s="90"/>
    </row>
    <row r="337966" spans="68:68" customFormat="1">
      <c r="BP337966" s="90"/>
    </row>
    <row r="337967" spans="68:68" customFormat="1">
      <c r="BP337967" s="90"/>
    </row>
    <row r="337968" spans="68:68" customFormat="1">
      <c r="BP337968" s="90"/>
    </row>
    <row r="337969" spans="68:68" customFormat="1">
      <c r="BP337969" s="90"/>
    </row>
    <row r="337970" spans="68:68" customFormat="1">
      <c r="BP337970" s="90"/>
    </row>
    <row r="337971" spans="68:68" customFormat="1">
      <c r="BP337971" s="90"/>
    </row>
    <row r="337972" spans="68:68" customFormat="1">
      <c r="BP337972" s="90"/>
    </row>
    <row r="337973" spans="68:68" customFormat="1">
      <c r="BP337973" s="90"/>
    </row>
    <row r="337974" spans="68:68" customFormat="1">
      <c r="BP337974" s="90"/>
    </row>
    <row r="337975" spans="68:68" customFormat="1">
      <c r="BP337975" s="90"/>
    </row>
    <row r="337976" spans="68:68" customFormat="1">
      <c r="BP337976" s="90"/>
    </row>
    <row r="337977" spans="68:68" customFormat="1">
      <c r="BP337977" s="90"/>
    </row>
    <row r="337978" spans="68:68" customFormat="1">
      <c r="BP337978" s="90"/>
    </row>
    <row r="337979" spans="68:68" customFormat="1">
      <c r="BP337979" s="90"/>
    </row>
    <row r="337980" spans="68:68" customFormat="1">
      <c r="BP337980" s="90"/>
    </row>
    <row r="337981" spans="68:68" customFormat="1">
      <c r="BP337981" s="90"/>
    </row>
    <row r="337982" spans="68:68" customFormat="1">
      <c r="BP337982" s="90"/>
    </row>
    <row r="337983" spans="68:68" customFormat="1">
      <c r="BP337983" s="90"/>
    </row>
    <row r="337984" spans="68:68" customFormat="1">
      <c r="BP337984" s="90"/>
    </row>
    <row r="337985" spans="68:68" customFormat="1">
      <c r="BP337985" s="90"/>
    </row>
    <row r="337986" spans="68:68" customFormat="1">
      <c r="BP337986" s="90"/>
    </row>
    <row r="337987" spans="68:68" customFormat="1">
      <c r="BP337987" s="90"/>
    </row>
    <row r="337988" spans="68:68" customFormat="1">
      <c r="BP337988" s="90"/>
    </row>
    <row r="337989" spans="68:68" customFormat="1">
      <c r="BP337989" s="90"/>
    </row>
    <row r="337990" spans="68:68" customFormat="1">
      <c r="BP337990" s="90"/>
    </row>
    <row r="337991" spans="68:68" customFormat="1">
      <c r="BP337991" s="90"/>
    </row>
    <row r="337992" spans="68:68" customFormat="1">
      <c r="BP337992" s="90"/>
    </row>
    <row r="337993" spans="68:68" customFormat="1">
      <c r="BP337993" s="90"/>
    </row>
    <row r="337994" spans="68:68" customFormat="1">
      <c r="BP337994" s="90"/>
    </row>
    <row r="337995" spans="68:68" customFormat="1">
      <c r="BP337995" s="90"/>
    </row>
    <row r="337996" spans="68:68" customFormat="1">
      <c r="BP337996" s="90"/>
    </row>
    <row r="337997" spans="68:68" customFormat="1">
      <c r="BP337997" s="90"/>
    </row>
    <row r="337998" spans="68:68" customFormat="1">
      <c r="BP337998" s="90"/>
    </row>
    <row r="337999" spans="68:68" customFormat="1">
      <c r="BP337999" s="90"/>
    </row>
    <row r="338000" spans="68:68" customFormat="1">
      <c r="BP338000" s="90"/>
    </row>
    <row r="338001" spans="68:68" customFormat="1">
      <c r="BP338001" s="90"/>
    </row>
    <row r="338002" spans="68:68" customFormat="1">
      <c r="BP338002" s="90"/>
    </row>
    <row r="338003" spans="68:68" customFormat="1">
      <c r="BP338003" s="90"/>
    </row>
    <row r="338004" spans="68:68" customFormat="1">
      <c r="BP338004" s="90"/>
    </row>
    <row r="338005" spans="68:68" customFormat="1">
      <c r="BP338005" s="90"/>
    </row>
    <row r="338006" spans="68:68" customFormat="1">
      <c r="BP338006" s="90"/>
    </row>
    <row r="338007" spans="68:68" customFormat="1">
      <c r="BP338007" s="90"/>
    </row>
    <row r="338008" spans="68:68" customFormat="1">
      <c r="BP338008" s="90"/>
    </row>
    <row r="338009" spans="68:68" customFormat="1">
      <c r="BP338009" s="90"/>
    </row>
    <row r="338010" spans="68:68" customFormat="1">
      <c r="BP338010" s="90"/>
    </row>
    <row r="338011" spans="68:68" customFormat="1">
      <c r="BP338011" s="90"/>
    </row>
    <row r="338012" spans="68:68" customFormat="1">
      <c r="BP338012" s="90"/>
    </row>
    <row r="338013" spans="68:68" customFormat="1">
      <c r="BP338013" s="90"/>
    </row>
    <row r="338014" spans="68:68" customFormat="1">
      <c r="BP338014" s="90"/>
    </row>
    <row r="338015" spans="68:68" customFormat="1">
      <c r="BP338015" s="90"/>
    </row>
    <row r="338016" spans="68:68" customFormat="1">
      <c r="BP338016" s="90"/>
    </row>
    <row r="338017" spans="68:68" customFormat="1">
      <c r="BP338017" s="90"/>
    </row>
    <row r="338018" spans="68:68" customFormat="1">
      <c r="BP338018" s="90"/>
    </row>
    <row r="338019" spans="68:68" customFormat="1">
      <c r="BP338019" s="90"/>
    </row>
    <row r="338020" spans="68:68" customFormat="1">
      <c r="BP338020" s="90"/>
    </row>
    <row r="338021" spans="68:68" customFormat="1">
      <c r="BP338021" s="90"/>
    </row>
    <row r="338022" spans="68:68" customFormat="1">
      <c r="BP338022" s="90"/>
    </row>
    <row r="338023" spans="68:68" customFormat="1">
      <c r="BP338023" s="90"/>
    </row>
    <row r="338024" spans="68:68" customFormat="1">
      <c r="BP338024" s="90"/>
    </row>
    <row r="338025" spans="68:68" customFormat="1">
      <c r="BP338025" s="90"/>
    </row>
    <row r="338026" spans="68:68" customFormat="1">
      <c r="BP338026" s="90"/>
    </row>
    <row r="338027" spans="68:68" customFormat="1">
      <c r="BP338027" s="90"/>
    </row>
    <row r="338028" spans="68:68" customFormat="1">
      <c r="BP338028" s="90"/>
    </row>
    <row r="338029" spans="68:68" customFormat="1">
      <c r="BP338029" s="90"/>
    </row>
    <row r="338030" spans="68:68" customFormat="1">
      <c r="BP338030" s="90"/>
    </row>
    <row r="338031" spans="68:68" customFormat="1">
      <c r="BP338031" s="90"/>
    </row>
    <row r="338032" spans="68:68" customFormat="1">
      <c r="BP338032" s="90"/>
    </row>
    <row r="338033" spans="68:68" customFormat="1">
      <c r="BP338033" s="90"/>
    </row>
    <row r="338034" spans="68:68" customFormat="1">
      <c r="BP338034" s="90"/>
    </row>
    <row r="338035" spans="68:68" customFormat="1">
      <c r="BP338035" s="90"/>
    </row>
    <row r="338036" spans="68:68" customFormat="1">
      <c r="BP338036" s="90"/>
    </row>
    <row r="338037" spans="68:68" customFormat="1">
      <c r="BP338037" s="90"/>
    </row>
    <row r="338038" spans="68:68" customFormat="1">
      <c r="BP338038" s="90"/>
    </row>
    <row r="338039" spans="68:68" customFormat="1">
      <c r="BP338039" s="90"/>
    </row>
    <row r="338040" spans="68:68" customFormat="1">
      <c r="BP338040" s="90"/>
    </row>
    <row r="338041" spans="68:68" customFormat="1">
      <c r="BP338041" s="90"/>
    </row>
    <row r="338042" spans="68:68" customFormat="1">
      <c r="BP338042" s="90"/>
    </row>
    <row r="338043" spans="68:68" customFormat="1">
      <c r="BP338043" s="90"/>
    </row>
    <row r="338044" spans="68:68" customFormat="1">
      <c r="BP338044" s="90"/>
    </row>
    <row r="338045" spans="68:68" customFormat="1">
      <c r="BP338045" s="90"/>
    </row>
    <row r="338046" spans="68:68" customFormat="1">
      <c r="BP338046" s="90"/>
    </row>
    <row r="338047" spans="68:68" customFormat="1">
      <c r="BP338047" s="90"/>
    </row>
    <row r="338048" spans="68:68" customFormat="1">
      <c r="BP338048" s="90"/>
    </row>
    <row r="338049" spans="68:68" customFormat="1">
      <c r="BP338049" s="90"/>
    </row>
    <row r="338050" spans="68:68" customFormat="1">
      <c r="BP338050" s="90"/>
    </row>
    <row r="338051" spans="68:68" customFormat="1">
      <c r="BP338051" s="90"/>
    </row>
    <row r="338052" spans="68:68" customFormat="1">
      <c r="BP338052" s="90"/>
    </row>
    <row r="338053" spans="68:68" customFormat="1">
      <c r="BP338053" s="90"/>
    </row>
    <row r="338054" spans="68:68" customFormat="1">
      <c r="BP338054" s="90"/>
    </row>
    <row r="338055" spans="68:68" customFormat="1">
      <c r="BP338055" s="90"/>
    </row>
    <row r="338056" spans="68:68" customFormat="1">
      <c r="BP338056" s="90"/>
    </row>
    <row r="338057" spans="68:68" customFormat="1">
      <c r="BP338057" s="90"/>
    </row>
    <row r="338058" spans="68:68" customFormat="1">
      <c r="BP338058" s="90"/>
    </row>
    <row r="338059" spans="68:68" customFormat="1">
      <c r="BP338059" s="90"/>
    </row>
    <row r="338060" spans="68:68" customFormat="1">
      <c r="BP338060" s="90"/>
    </row>
    <row r="338061" spans="68:68" customFormat="1">
      <c r="BP338061" s="90"/>
    </row>
    <row r="338062" spans="68:68" customFormat="1">
      <c r="BP338062" s="90"/>
    </row>
    <row r="338063" spans="68:68" customFormat="1">
      <c r="BP338063" s="90"/>
    </row>
    <row r="338064" spans="68:68" customFormat="1">
      <c r="BP338064" s="90"/>
    </row>
    <row r="338065" spans="68:68" customFormat="1">
      <c r="BP338065" s="90"/>
    </row>
    <row r="338066" spans="68:68" customFormat="1">
      <c r="BP338066" s="90"/>
    </row>
    <row r="338067" spans="68:68" customFormat="1">
      <c r="BP338067" s="90"/>
    </row>
    <row r="338068" spans="68:68" customFormat="1">
      <c r="BP338068" s="90"/>
    </row>
    <row r="338069" spans="68:68" customFormat="1">
      <c r="BP338069" s="90"/>
    </row>
    <row r="338070" spans="68:68" customFormat="1">
      <c r="BP338070" s="90"/>
    </row>
    <row r="338071" spans="68:68" customFormat="1">
      <c r="BP338071" s="90"/>
    </row>
    <row r="338072" spans="68:68" customFormat="1">
      <c r="BP338072" s="90"/>
    </row>
    <row r="338073" spans="68:68" customFormat="1">
      <c r="BP338073" s="90"/>
    </row>
    <row r="338074" spans="68:68" customFormat="1">
      <c r="BP338074" s="90"/>
    </row>
    <row r="338075" spans="68:68" customFormat="1">
      <c r="BP338075" s="90"/>
    </row>
    <row r="338076" spans="68:68" customFormat="1">
      <c r="BP338076" s="90"/>
    </row>
    <row r="338077" spans="68:68" customFormat="1">
      <c r="BP338077" s="90"/>
    </row>
    <row r="338078" spans="68:68" customFormat="1">
      <c r="BP338078" s="90"/>
    </row>
    <row r="338079" spans="68:68" customFormat="1">
      <c r="BP338079" s="90"/>
    </row>
    <row r="338080" spans="68:68" customFormat="1">
      <c r="BP338080" s="90"/>
    </row>
    <row r="338081" spans="68:68" customFormat="1">
      <c r="BP338081" s="90"/>
    </row>
    <row r="338082" spans="68:68" customFormat="1">
      <c r="BP338082" s="90"/>
    </row>
    <row r="338083" spans="68:68" customFormat="1">
      <c r="BP338083" s="90"/>
    </row>
    <row r="338084" spans="68:68" customFormat="1">
      <c r="BP338084" s="90"/>
    </row>
    <row r="338085" spans="68:68" customFormat="1">
      <c r="BP338085" s="90"/>
    </row>
    <row r="338086" spans="68:68" customFormat="1">
      <c r="BP338086" s="90"/>
    </row>
    <row r="338087" spans="68:68" customFormat="1">
      <c r="BP338087" s="90"/>
    </row>
    <row r="338088" spans="68:68" customFormat="1">
      <c r="BP338088" s="90"/>
    </row>
    <row r="338089" spans="68:68" customFormat="1">
      <c r="BP338089" s="90"/>
    </row>
    <row r="338090" spans="68:68" customFormat="1">
      <c r="BP338090" s="90"/>
    </row>
    <row r="338091" spans="68:68" customFormat="1">
      <c r="BP338091" s="90"/>
    </row>
    <row r="338092" spans="68:68" customFormat="1">
      <c r="BP338092" s="90"/>
    </row>
    <row r="338093" spans="68:68" customFormat="1">
      <c r="BP338093" s="90"/>
    </row>
    <row r="338094" spans="68:68" customFormat="1">
      <c r="BP338094" s="90"/>
    </row>
    <row r="338095" spans="68:68" customFormat="1">
      <c r="BP338095" s="90"/>
    </row>
    <row r="338096" spans="68:68" customFormat="1">
      <c r="BP338096" s="90"/>
    </row>
    <row r="338097" spans="68:68" customFormat="1">
      <c r="BP338097" s="90"/>
    </row>
    <row r="338098" spans="68:68" customFormat="1">
      <c r="BP338098" s="90"/>
    </row>
    <row r="338099" spans="68:68" customFormat="1">
      <c r="BP338099" s="90"/>
    </row>
    <row r="338100" spans="68:68" customFormat="1">
      <c r="BP338100" s="90"/>
    </row>
    <row r="338101" spans="68:68" customFormat="1">
      <c r="BP338101" s="90"/>
    </row>
    <row r="338102" spans="68:68" customFormat="1">
      <c r="BP338102" s="90"/>
    </row>
    <row r="338103" spans="68:68" customFormat="1">
      <c r="BP338103" s="90"/>
    </row>
    <row r="338104" spans="68:68" customFormat="1">
      <c r="BP338104" s="90"/>
    </row>
    <row r="338105" spans="68:68" customFormat="1">
      <c r="BP338105" s="90"/>
    </row>
    <row r="338106" spans="68:68" customFormat="1">
      <c r="BP338106" s="90"/>
    </row>
    <row r="338107" spans="68:68" customFormat="1">
      <c r="BP338107" s="90"/>
    </row>
    <row r="338108" spans="68:68" customFormat="1">
      <c r="BP338108" s="90"/>
    </row>
    <row r="338109" spans="68:68" customFormat="1">
      <c r="BP338109" s="90"/>
    </row>
    <row r="338110" spans="68:68" customFormat="1">
      <c r="BP338110" s="90"/>
    </row>
    <row r="338111" spans="68:68" customFormat="1">
      <c r="BP338111" s="90"/>
    </row>
    <row r="338112" spans="68:68" customFormat="1">
      <c r="BP338112" s="90"/>
    </row>
    <row r="338113" spans="68:68" customFormat="1">
      <c r="BP338113" s="90"/>
    </row>
    <row r="338114" spans="68:68" customFormat="1">
      <c r="BP338114" s="90"/>
    </row>
    <row r="338115" spans="68:68" customFormat="1">
      <c r="BP338115" s="90"/>
    </row>
    <row r="338116" spans="68:68" customFormat="1">
      <c r="BP338116" s="90"/>
    </row>
    <row r="338117" spans="68:68" customFormat="1">
      <c r="BP338117" s="90"/>
    </row>
    <row r="338118" spans="68:68" customFormat="1">
      <c r="BP338118" s="90"/>
    </row>
    <row r="338119" spans="68:68" customFormat="1">
      <c r="BP338119" s="90"/>
    </row>
    <row r="338120" spans="68:68" customFormat="1">
      <c r="BP338120" s="90"/>
    </row>
    <row r="338121" spans="68:68" customFormat="1">
      <c r="BP338121" s="90"/>
    </row>
    <row r="338122" spans="68:68" customFormat="1">
      <c r="BP338122" s="90"/>
    </row>
    <row r="338123" spans="68:68" customFormat="1">
      <c r="BP338123" s="90"/>
    </row>
    <row r="338124" spans="68:68" customFormat="1">
      <c r="BP338124" s="90"/>
    </row>
    <row r="338125" spans="68:68" customFormat="1">
      <c r="BP338125" s="90"/>
    </row>
    <row r="338126" spans="68:68" customFormat="1">
      <c r="BP338126" s="90"/>
    </row>
    <row r="338127" spans="68:68" customFormat="1">
      <c r="BP338127" s="90"/>
    </row>
    <row r="338128" spans="68:68" customFormat="1">
      <c r="BP338128" s="90"/>
    </row>
    <row r="338129" spans="68:68" customFormat="1">
      <c r="BP338129" s="90"/>
    </row>
    <row r="338130" spans="68:68" customFormat="1">
      <c r="BP338130" s="90"/>
    </row>
    <row r="338131" spans="68:68" customFormat="1">
      <c r="BP338131" s="90"/>
    </row>
    <row r="338132" spans="68:68" customFormat="1">
      <c r="BP338132" s="90"/>
    </row>
    <row r="338133" spans="68:68" customFormat="1">
      <c r="BP338133" s="90"/>
    </row>
    <row r="338134" spans="68:68" customFormat="1">
      <c r="BP338134" s="90"/>
    </row>
    <row r="338135" spans="68:68" customFormat="1">
      <c r="BP338135" s="90"/>
    </row>
    <row r="338136" spans="68:68" customFormat="1">
      <c r="BP338136" s="90"/>
    </row>
    <row r="338137" spans="68:68" customFormat="1">
      <c r="BP338137" s="90"/>
    </row>
    <row r="338138" spans="68:68" customFormat="1">
      <c r="BP338138" s="90"/>
    </row>
    <row r="338139" spans="68:68" customFormat="1">
      <c r="BP338139" s="90"/>
    </row>
    <row r="338140" spans="68:68" customFormat="1">
      <c r="BP338140" s="90"/>
    </row>
    <row r="338141" spans="68:68" customFormat="1">
      <c r="BP338141" s="90"/>
    </row>
    <row r="338142" spans="68:68" customFormat="1">
      <c r="BP338142" s="90"/>
    </row>
    <row r="338143" spans="68:68" customFormat="1">
      <c r="BP338143" s="90"/>
    </row>
    <row r="338144" spans="68:68" customFormat="1">
      <c r="BP338144" s="90"/>
    </row>
    <row r="338145" spans="68:68" customFormat="1">
      <c r="BP338145" s="90"/>
    </row>
    <row r="338146" spans="68:68" customFormat="1">
      <c r="BP338146" s="90"/>
    </row>
    <row r="338147" spans="68:68" customFormat="1">
      <c r="BP338147" s="90"/>
    </row>
    <row r="338148" spans="68:68" customFormat="1">
      <c r="BP338148" s="90"/>
    </row>
    <row r="338149" spans="68:68" customFormat="1">
      <c r="BP338149" s="90"/>
    </row>
    <row r="338150" spans="68:68" customFormat="1">
      <c r="BP338150" s="90"/>
    </row>
    <row r="338151" spans="68:68" customFormat="1">
      <c r="BP338151" s="90"/>
    </row>
    <row r="338152" spans="68:68" customFormat="1">
      <c r="BP338152" s="90"/>
    </row>
    <row r="338153" spans="68:68" customFormat="1">
      <c r="BP338153" s="90"/>
    </row>
    <row r="338154" spans="68:68" customFormat="1">
      <c r="BP338154" s="90"/>
    </row>
    <row r="338155" spans="68:68" customFormat="1">
      <c r="BP338155" s="90"/>
    </row>
    <row r="338156" spans="68:68" customFormat="1">
      <c r="BP338156" s="90"/>
    </row>
    <row r="338157" spans="68:68" customFormat="1">
      <c r="BP338157" s="90"/>
    </row>
    <row r="338158" spans="68:68" customFormat="1">
      <c r="BP338158" s="90"/>
    </row>
    <row r="338159" spans="68:68" customFormat="1">
      <c r="BP338159" s="90"/>
    </row>
    <row r="338160" spans="68:68" customFormat="1">
      <c r="BP338160" s="90"/>
    </row>
    <row r="338161" spans="68:68" customFormat="1">
      <c r="BP338161" s="90"/>
    </row>
    <row r="338162" spans="68:68" customFormat="1">
      <c r="BP338162" s="90"/>
    </row>
    <row r="338163" spans="68:68" customFormat="1">
      <c r="BP338163" s="90"/>
    </row>
    <row r="338164" spans="68:68" customFormat="1">
      <c r="BP338164" s="90"/>
    </row>
    <row r="338165" spans="68:68" customFormat="1">
      <c r="BP338165" s="90"/>
    </row>
    <row r="338166" spans="68:68" customFormat="1">
      <c r="BP338166" s="90"/>
    </row>
    <row r="338167" spans="68:68" customFormat="1">
      <c r="BP338167" s="90"/>
    </row>
    <row r="338168" spans="68:68" customFormat="1">
      <c r="BP338168" s="90"/>
    </row>
    <row r="338169" spans="68:68" customFormat="1">
      <c r="BP338169" s="90"/>
    </row>
    <row r="338170" spans="68:68" customFormat="1">
      <c r="BP338170" s="90"/>
    </row>
    <row r="338171" spans="68:68" customFormat="1">
      <c r="BP338171" s="90"/>
    </row>
    <row r="338172" spans="68:68" customFormat="1">
      <c r="BP338172" s="90"/>
    </row>
    <row r="338173" spans="68:68" customFormat="1">
      <c r="BP338173" s="90"/>
    </row>
    <row r="338174" spans="68:68" customFormat="1">
      <c r="BP338174" s="90"/>
    </row>
    <row r="338175" spans="68:68" customFormat="1">
      <c r="BP338175" s="90"/>
    </row>
    <row r="338176" spans="68:68" customFormat="1">
      <c r="BP338176" s="90"/>
    </row>
    <row r="338177" spans="68:68" customFormat="1">
      <c r="BP338177" s="90"/>
    </row>
    <row r="338178" spans="68:68" customFormat="1">
      <c r="BP338178" s="90"/>
    </row>
    <row r="338179" spans="68:68" customFormat="1">
      <c r="BP338179" s="90"/>
    </row>
    <row r="338180" spans="68:68" customFormat="1">
      <c r="BP338180" s="90"/>
    </row>
    <row r="338181" spans="68:68" customFormat="1">
      <c r="BP338181" s="90"/>
    </row>
    <row r="338182" spans="68:68" customFormat="1">
      <c r="BP338182" s="90"/>
    </row>
    <row r="338183" spans="68:68" customFormat="1">
      <c r="BP338183" s="90"/>
    </row>
    <row r="338184" spans="68:68" customFormat="1">
      <c r="BP338184" s="90"/>
    </row>
    <row r="338185" spans="68:68" customFormat="1">
      <c r="BP338185" s="90"/>
    </row>
    <row r="338186" spans="68:68" customFormat="1">
      <c r="BP338186" s="90"/>
    </row>
    <row r="338187" spans="68:68" customFormat="1">
      <c r="BP338187" s="90"/>
    </row>
    <row r="338188" spans="68:68" customFormat="1">
      <c r="BP338188" s="90"/>
    </row>
    <row r="338189" spans="68:68" customFormat="1">
      <c r="BP338189" s="90"/>
    </row>
    <row r="338190" spans="68:68" customFormat="1">
      <c r="BP338190" s="90"/>
    </row>
    <row r="338191" spans="68:68" customFormat="1">
      <c r="BP338191" s="90"/>
    </row>
    <row r="338192" spans="68:68" customFormat="1">
      <c r="BP338192" s="90"/>
    </row>
    <row r="338193" spans="68:68" customFormat="1">
      <c r="BP338193" s="90"/>
    </row>
    <row r="338194" spans="68:68" customFormat="1">
      <c r="BP338194" s="90"/>
    </row>
    <row r="338195" spans="68:68" customFormat="1">
      <c r="BP338195" s="90"/>
    </row>
    <row r="338196" spans="68:68" customFormat="1">
      <c r="BP338196" s="90"/>
    </row>
    <row r="338197" spans="68:68" customFormat="1">
      <c r="BP338197" s="90"/>
    </row>
    <row r="338198" spans="68:68" customFormat="1">
      <c r="BP338198" s="90"/>
    </row>
    <row r="338199" spans="68:68" customFormat="1">
      <c r="BP338199" s="90"/>
    </row>
    <row r="338200" spans="68:68" customFormat="1">
      <c r="BP338200" s="90"/>
    </row>
    <row r="338201" spans="68:68" customFormat="1">
      <c r="BP338201" s="90"/>
    </row>
    <row r="338202" spans="68:68" customFormat="1">
      <c r="BP338202" s="90"/>
    </row>
    <row r="338203" spans="68:68" customFormat="1">
      <c r="BP338203" s="90"/>
    </row>
    <row r="338204" spans="68:68" customFormat="1">
      <c r="BP338204" s="90"/>
    </row>
    <row r="338205" spans="68:68" customFormat="1">
      <c r="BP338205" s="90"/>
    </row>
    <row r="338206" spans="68:68" customFormat="1">
      <c r="BP338206" s="90"/>
    </row>
    <row r="338207" spans="68:68" customFormat="1">
      <c r="BP338207" s="90"/>
    </row>
    <row r="338208" spans="68:68" customFormat="1">
      <c r="BP338208" s="90"/>
    </row>
    <row r="338209" spans="68:68" customFormat="1">
      <c r="BP338209" s="90"/>
    </row>
    <row r="338210" spans="68:68" customFormat="1">
      <c r="BP338210" s="90"/>
    </row>
    <row r="338211" spans="68:68" customFormat="1">
      <c r="BP338211" s="90"/>
    </row>
    <row r="338212" spans="68:68" customFormat="1">
      <c r="BP338212" s="90"/>
    </row>
    <row r="338213" spans="68:68" customFormat="1">
      <c r="BP338213" s="90"/>
    </row>
    <row r="338214" spans="68:68" customFormat="1">
      <c r="BP338214" s="90"/>
    </row>
    <row r="338215" spans="68:68" customFormat="1">
      <c r="BP338215" s="90"/>
    </row>
    <row r="338216" spans="68:68" customFormat="1">
      <c r="BP338216" s="90"/>
    </row>
    <row r="338217" spans="68:68" customFormat="1">
      <c r="BP338217" s="90"/>
    </row>
    <row r="338218" spans="68:68" customFormat="1">
      <c r="BP338218" s="90"/>
    </row>
    <row r="338219" spans="68:68" customFormat="1">
      <c r="BP338219" s="90"/>
    </row>
    <row r="338220" spans="68:68" customFormat="1">
      <c r="BP338220" s="90"/>
    </row>
    <row r="338221" spans="68:68" customFormat="1">
      <c r="BP338221" s="90"/>
    </row>
    <row r="338222" spans="68:68" customFormat="1">
      <c r="BP338222" s="90"/>
    </row>
    <row r="338223" spans="68:68" customFormat="1">
      <c r="BP338223" s="90"/>
    </row>
    <row r="338224" spans="68:68" customFormat="1">
      <c r="BP338224" s="90"/>
    </row>
    <row r="338225" spans="68:68" customFormat="1">
      <c r="BP338225" s="90"/>
    </row>
    <row r="338226" spans="68:68" customFormat="1">
      <c r="BP338226" s="90"/>
    </row>
    <row r="338227" spans="68:68" customFormat="1">
      <c r="BP338227" s="90"/>
    </row>
    <row r="338228" spans="68:68" customFormat="1">
      <c r="BP338228" s="90"/>
    </row>
    <row r="338229" spans="68:68" customFormat="1">
      <c r="BP338229" s="90"/>
    </row>
    <row r="338230" spans="68:68" customFormat="1">
      <c r="BP338230" s="90"/>
    </row>
    <row r="338231" spans="68:68" customFormat="1">
      <c r="BP338231" s="90"/>
    </row>
    <row r="338232" spans="68:68" customFormat="1">
      <c r="BP338232" s="90"/>
    </row>
    <row r="338233" spans="68:68" customFormat="1">
      <c r="BP338233" s="90"/>
    </row>
    <row r="338234" spans="68:68" customFormat="1">
      <c r="BP338234" s="90"/>
    </row>
    <row r="338235" spans="68:68" customFormat="1">
      <c r="BP338235" s="90"/>
    </row>
    <row r="338236" spans="68:68" customFormat="1">
      <c r="BP338236" s="90"/>
    </row>
    <row r="338237" spans="68:68" customFormat="1">
      <c r="BP338237" s="90"/>
    </row>
    <row r="338238" spans="68:68" customFormat="1">
      <c r="BP338238" s="90"/>
    </row>
    <row r="338239" spans="68:68" customFormat="1">
      <c r="BP338239" s="90"/>
    </row>
    <row r="338240" spans="68:68" customFormat="1">
      <c r="BP338240" s="90"/>
    </row>
    <row r="338241" spans="68:68" customFormat="1">
      <c r="BP338241" s="90"/>
    </row>
    <row r="338242" spans="68:68" customFormat="1">
      <c r="BP338242" s="90"/>
    </row>
    <row r="338243" spans="68:68" customFormat="1">
      <c r="BP338243" s="90"/>
    </row>
    <row r="338244" spans="68:68" customFormat="1">
      <c r="BP338244" s="90"/>
    </row>
    <row r="338245" spans="68:68" customFormat="1">
      <c r="BP338245" s="90"/>
    </row>
    <row r="338246" spans="68:68" customFormat="1">
      <c r="BP338246" s="90"/>
    </row>
    <row r="338247" spans="68:68" customFormat="1">
      <c r="BP338247" s="90"/>
    </row>
    <row r="338248" spans="68:68" customFormat="1">
      <c r="BP338248" s="90"/>
    </row>
    <row r="338249" spans="68:68" customFormat="1">
      <c r="BP338249" s="90"/>
    </row>
    <row r="338250" spans="68:68" customFormat="1">
      <c r="BP338250" s="90"/>
    </row>
    <row r="338251" spans="68:68" customFormat="1">
      <c r="BP338251" s="90"/>
    </row>
    <row r="338252" spans="68:68" customFormat="1">
      <c r="BP338252" s="90"/>
    </row>
    <row r="338253" spans="68:68" customFormat="1">
      <c r="BP338253" s="90"/>
    </row>
    <row r="338254" spans="68:68" customFormat="1">
      <c r="BP338254" s="90"/>
    </row>
    <row r="338255" spans="68:68" customFormat="1">
      <c r="BP338255" s="90"/>
    </row>
    <row r="338256" spans="68:68" customFormat="1">
      <c r="BP338256" s="90"/>
    </row>
    <row r="338257" spans="68:68" customFormat="1">
      <c r="BP338257" s="90"/>
    </row>
    <row r="338258" spans="68:68" customFormat="1">
      <c r="BP338258" s="90"/>
    </row>
    <row r="338259" spans="68:68" customFormat="1">
      <c r="BP338259" s="90"/>
    </row>
    <row r="338260" spans="68:68" customFormat="1">
      <c r="BP338260" s="90"/>
    </row>
    <row r="338261" spans="68:68" customFormat="1">
      <c r="BP338261" s="90"/>
    </row>
    <row r="338262" spans="68:68" customFormat="1">
      <c r="BP338262" s="90"/>
    </row>
    <row r="338263" spans="68:68" customFormat="1">
      <c r="BP338263" s="90"/>
    </row>
    <row r="338264" spans="68:68" customFormat="1">
      <c r="BP338264" s="90"/>
    </row>
    <row r="338265" spans="68:68" customFormat="1">
      <c r="BP338265" s="90"/>
    </row>
    <row r="338266" spans="68:68" customFormat="1">
      <c r="BP338266" s="90"/>
    </row>
    <row r="338267" spans="68:68" customFormat="1">
      <c r="BP338267" s="90"/>
    </row>
    <row r="338268" spans="68:68" customFormat="1">
      <c r="BP338268" s="90"/>
    </row>
    <row r="338269" spans="68:68" customFormat="1">
      <c r="BP338269" s="90"/>
    </row>
    <row r="338270" spans="68:68" customFormat="1">
      <c r="BP338270" s="90"/>
    </row>
    <row r="338271" spans="68:68" customFormat="1">
      <c r="BP338271" s="90"/>
    </row>
    <row r="338272" spans="68:68" customFormat="1">
      <c r="BP338272" s="90"/>
    </row>
    <row r="338273" spans="68:68" customFormat="1">
      <c r="BP338273" s="90"/>
    </row>
    <row r="338274" spans="68:68" customFormat="1">
      <c r="BP338274" s="90"/>
    </row>
    <row r="338275" spans="68:68" customFormat="1">
      <c r="BP338275" s="90"/>
    </row>
    <row r="338276" spans="68:68" customFormat="1">
      <c r="BP338276" s="90"/>
    </row>
    <row r="338277" spans="68:68" customFormat="1">
      <c r="BP338277" s="90"/>
    </row>
    <row r="338278" spans="68:68" customFormat="1">
      <c r="BP338278" s="90"/>
    </row>
    <row r="338279" spans="68:68" customFormat="1">
      <c r="BP338279" s="90"/>
    </row>
    <row r="338280" spans="68:68" customFormat="1">
      <c r="BP338280" s="90"/>
    </row>
    <row r="338281" spans="68:68" customFormat="1">
      <c r="BP338281" s="90"/>
    </row>
    <row r="338282" spans="68:68" customFormat="1">
      <c r="BP338282" s="90"/>
    </row>
    <row r="338283" spans="68:68" customFormat="1">
      <c r="BP338283" s="90"/>
    </row>
    <row r="338284" spans="68:68" customFormat="1">
      <c r="BP338284" s="90"/>
    </row>
    <row r="338285" spans="68:68" customFormat="1">
      <c r="BP338285" s="90"/>
    </row>
    <row r="338286" spans="68:68" customFormat="1">
      <c r="BP338286" s="90"/>
    </row>
    <row r="338287" spans="68:68" customFormat="1">
      <c r="BP338287" s="90"/>
    </row>
    <row r="338288" spans="68:68" customFormat="1">
      <c r="BP338288" s="90"/>
    </row>
    <row r="338289" spans="68:68" customFormat="1">
      <c r="BP338289" s="90"/>
    </row>
    <row r="338290" spans="68:68" customFormat="1">
      <c r="BP338290" s="90"/>
    </row>
    <row r="338291" spans="68:68" customFormat="1">
      <c r="BP338291" s="90"/>
    </row>
    <row r="338292" spans="68:68" customFormat="1">
      <c r="BP338292" s="90"/>
    </row>
    <row r="338293" spans="68:68" customFormat="1">
      <c r="BP338293" s="90"/>
    </row>
    <row r="338294" spans="68:68" customFormat="1">
      <c r="BP338294" s="90"/>
    </row>
    <row r="338295" spans="68:68" customFormat="1">
      <c r="BP338295" s="90"/>
    </row>
    <row r="338296" spans="68:68" customFormat="1">
      <c r="BP338296" s="90"/>
    </row>
    <row r="338297" spans="68:68" customFormat="1">
      <c r="BP338297" s="90"/>
    </row>
    <row r="338298" spans="68:68" customFormat="1">
      <c r="BP338298" s="90"/>
    </row>
    <row r="338299" spans="68:68" customFormat="1">
      <c r="BP338299" s="90"/>
    </row>
    <row r="338300" spans="68:68" customFormat="1">
      <c r="BP338300" s="90"/>
    </row>
    <row r="338301" spans="68:68" customFormat="1">
      <c r="BP338301" s="90"/>
    </row>
    <row r="338302" spans="68:68" customFormat="1">
      <c r="BP338302" s="90"/>
    </row>
    <row r="338303" spans="68:68" customFormat="1">
      <c r="BP338303" s="90"/>
    </row>
    <row r="338304" spans="68:68" customFormat="1">
      <c r="BP338304" s="90"/>
    </row>
    <row r="338305" spans="68:68" customFormat="1">
      <c r="BP338305" s="90"/>
    </row>
    <row r="338306" spans="68:68" customFormat="1">
      <c r="BP338306" s="90"/>
    </row>
    <row r="338307" spans="68:68" customFormat="1">
      <c r="BP338307" s="90"/>
    </row>
    <row r="338308" spans="68:68" customFormat="1">
      <c r="BP338308" s="90"/>
    </row>
    <row r="338309" spans="68:68" customFormat="1">
      <c r="BP338309" s="90"/>
    </row>
    <row r="338310" spans="68:68" customFormat="1">
      <c r="BP338310" s="90"/>
    </row>
    <row r="338311" spans="68:68" customFormat="1">
      <c r="BP338311" s="90"/>
    </row>
    <row r="338312" spans="68:68" customFormat="1">
      <c r="BP338312" s="90"/>
    </row>
    <row r="338313" spans="68:68" customFormat="1">
      <c r="BP338313" s="90"/>
    </row>
    <row r="338314" spans="68:68" customFormat="1">
      <c r="BP338314" s="90"/>
    </row>
    <row r="338315" spans="68:68" customFormat="1">
      <c r="BP338315" s="90"/>
    </row>
    <row r="338316" spans="68:68" customFormat="1">
      <c r="BP338316" s="90"/>
    </row>
    <row r="338317" spans="68:68" customFormat="1">
      <c r="BP338317" s="90"/>
    </row>
    <row r="338318" spans="68:68" customFormat="1">
      <c r="BP338318" s="90"/>
    </row>
    <row r="338319" spans="68:68" customFormat="1">
      <c r="BP338319" s="90"/>
    </row>
    <row r="338320" spans="68:68" customFormat="1">
      <c r="BP338320" s="90"/>
    </row>
    <row r="338321" spans="68:68" customFormat="1">
      <c r="BP338321" s="90"/>
    </row>
    <row r="338322" spans="68:68" customFormat="1">
      <c r="BP338322" s="90"/>
    </row>
    <row r="338323" spans="68:68" customFormat="1">
      <c r="BP338323" s="90"/>
    </row>
    <row r="338324" spans="68:68" customFormat="1">
      <c r="BP338324" s="90"/>
    </row>
    <row r="338325" spans="68:68" customFormat="1">
      <c r="BP338325" s="90"/>
    </row>
    <row r="338326" spans="68:68" customFormat="1">
      <c r="BP338326" s="90"/>
    </row>
    <row r="338327" spans="68:68" customFormat="1">
      <c r="BP338327" s="90"/>
    </row>
    <row r="338328" spans="68:68" customFormat="1">
      <c r="BP338328" s="90"/>
    </row>
    <row r="338329" spans="68:68" customFormat="1">
      <c r="BP338329" s="90"/>
    </row>
    <row r="338330" spans="68:68" customFormat="1">
      <c r="BP338330" s="90"/>
    </row>
    <row r="338331" spans="68:68" customFormat="1">
      <c r="BP338331" s="90"/>
    </row>
    <row r="338332" spans="68:68" customFormat="1">
      <c r="BP338332" s="90"/>
    </row>
    <row r="338333" spans="68:68" customFormat="1">
      <c r="BP338333" s="90"/>
    </row>
    <row r="338334" spans="68:68" customFormat="1">
      <c r="BP338334" s="90"/>
    </row>
    <row r="338335" spans="68:68" customFormat="1">
      <c r="BP338335" s="90"/>
    </row>
    <row r="338336" spans="68:68" customFormat="1">
      <c r="BP338336" s="90"/>
    </row>
    <row r="338337" spans="68:68" customFormat="1">
      <c r="BP338337" s="90"/>
    </row>
    <row r="338338" spans="68:68" customFormat="1">
      <c r="BP338338" s="90"/>
    </row>
    <row r="338339" spans="68:68" customFormat="1">
      <c r="BP338339" s="90"/>
    </row>
    <row r="338340" spans="68:68" customFormat="1">
      <c r="BP338340" s="90"/>
    </row>
    <row r="338341" spans="68:68" customFormat="1">
      <c r="BP338341" s="90"/>
    </row>
    <row r="338342" spans="68:68" customFormat="1">
      <c r="BP338342" s="90"/>
    </row>
    <row r="338343" spans="68:68" customFormat="1">
      <c r="BP338343" s="90"/>
    </row>
    <row r="338344" spans="68:68" customFormat="1">
      <c r="BP338344" s="90"/>
    </row>
    <row r="338345" spans="68:68" customFormat="1">
      <c r="BP338345" s="90"/>
    </row>
    <row r="338346" spans="68:68" customFormat="1">
      <c r="BP338346" s="90"/>
    </row>
    <row r="338347" spans="68:68" customFormat="1">
      <c r="BP338347" s="90"/>
    </row>
    <row r="338348" spans="68:68" customFormat="1">
      <c r="BP338348" s="90"/>
    </row>
    <row r="338349" spans="68:68" customFormat="1">
      <c r="BP338349" s="90"/>
    </row>
    <row r="338350" spans="68:68" customFormat="1">
      <c r="BP338350" s="90"/>
    </row>
    <row r="338351" spans="68:68" customFormat="1">
      <c r="BP338351" s="90"/>
    </row>
    <row r="338352" spans="68:68" customFormat="1">
      <c r="BP338352" s="90"/>
    </row>
    <row r="338353" spans="68:68" customFormat="1">
      <c r="BP338353" s="90"/>
    </row>
    <row r="338354" spans="68:68" customFormat="1">
      <c r="BP338354" s="90"/>
    </row>
    <row r="338355" spans="68:68" customFormat="1">
      <c r="BP338355" s="90"/>
    </row>
    <row r="338356" spans="68:68" customFormat="1">
      <c r="BP338356" s="90"/>
    </row>
    <row r="338357" spans="68:68" customFormat="1">
      <c r="BP338357" s="90"/>
    </row>
    <row r="338358" spans="68:68" customFormat="1">
      <c r="BP338358" s="90"/>
    </row>
    <row r="338359" spans="68:68" customFormat="1">
      <c r="BP338359" s="90"/>
    </row>
    <row r="338360" spans="68:68" customFormat="1">
      <c r="BP338360" s="90"/>
    </row>
    <row r="338361" spans="68:68" customFormat="1">
      <c r="BP338361" s="90"/>
    </row>
    <row r="338362" spans="68:68" customFormat="1">
      <c r="BP338362" s="90"/>
    </row>
    <row r="338363" spans="68:68" customFormat="1">
      <c r="BP338363" s="90"/>
    </row>
    <row r="338364" spans="68:68" customFormat="1">
      <c r="BP338364" s="90"/>
    </row>
    <row r="338365" spans="68:68" customFormat="1">
      <c r="BP338365" s="90"/>
    </row>
    <row r="338366" spans="68:68" customFormat="1">
      <c r="BP338366" s="90"/>
    </row>
    <row r="338367" spans="68:68" customFormat="1">
      <c r="BP338367" s="90"/>
    </row>
    <row r="338368" spans="68:68" customFormat="1">
      <c r="BP338368" s="90"/>
    </row>
    <row r="338369" spans="68:68" customFormat="1">
      <c r="BP338369" s="90"/>
    </row>
    <row r="338370" spans="68:68" customFormat="1">
      <c r="BP338370" s="90"/>
    </row>
    <row r="338371" spans="68:68" customFormat="1">
      <c r="BP338371" s="90"/>
    </row>
    <row r="338372" spans="68:68" customFormat="1">
      <c r="BP338372" s="90"/>
    </row>
    <row r="338373" spans="68:68" customFormat="1">
      <c r="BP338373" s="90"/>
    </row>
    <row r="338374" spans="68:68" customFormat="1">
      <c r="BP338374" s="90"/>
    </row>
    <row r="338375" spans="68:68" customFormat="1">
      <c r="BP338375" s="90"/>
    </row>
    <row r="338376" spans="68:68" customFormat="1">
      <c r="BP338376" s="90"/>
    </row>
    <row r="338377" spans="68:68" customFormat="1">
      <c r="BP338377" s="90"/>
    </row>
    <row r="338378" spans="68:68" customFormat="1">
      <c r="BP338378" s="90"/>
    </row>
    <row r="338379" spans="68:68" customFormat="1">
      <c r="BP338379" s="90"/>
    </row>
    <row r="338380" spans="68:68" customFormat="1">
      <c r="BP338380" s="90"/>
    </row>
    <row r="338381" spans="68:68" customFormat="1">
      <c r="BP338381" s="90"/>
    </row>
    <row r="338382" spans="68:68" customFormat="1">
      <c r="BP338382" s="90"/>
    </row>
    <row r="338383" spans="68:68" customFormat="1">
      <c r="BP338383" s="90"/>
    </row>
    <row r="338384" spans="68:68" customFormat="1">
      <c r="BP338384" s="90"/>
    </row>
    <row r="338385" spans="68:68" customFormat="1">
      <c r="BP338385" s="90"/>
    </row>
    <row r="338386" spans="68:68" customFormat="1">
      <c r="BP338386" s="90"/>
    </row>
    <row r="338387" spans="68:68" customFormat="1">
      <c r="BP338387" s="90"/>
    </row>
    <row r="338388" spans="68:68" customFormat="1">
      <c r="BP338388" s="90"/>
    </row>
    <row r="338389" spans="68:68" customFormat="1">
      <c r="BP338389" s="90"/>
    </row>
    <row r="338390" spans="68:68" customFormat="1">
      <c r="BP338390" s="90"/>
    </row>
    <row r="338391" spans="68:68" customFormat="1">
      <c r="BP338391" s="90"/>
    </row>
    <row r="338392" spans="68:68" customFormat="1">
      <c r="BP338392" s="90"/>
    </row>
    <row r="338393" spans="68:68" customFormat="1">
      <c r="BP338393" s="90"/>
    </row>
    <row r="338394" spans="68:68" customFormat="1">
      <c r="BP338394" s="90"/>
    </row>
    <row r="338395" spans="68:68" customFormat="1">
      <c r="BP338395" s="90"/>
    </row>
    <row r="338396" spans="68:68" customFormat="1">
      <c r="BP338396" s="90"/>
    </row>
    <row r="338397" spans="68:68" customFormat="1">
      <c r="BP338397" s="90"/>
    </row>
    <row r="338398" spans="68:68" customFormat="1">
      <c r="BP338398" s="90"/>
    </row>
    <row r="338399" spans="68:68" customFormat="1">
      <c r="BP338399" s="90"/>
    </row>
    <row r="338400" spans="68:68" customFormat="1">
      <c r="BP338400" s="90"/>
    </row>
    <row r="338401" spans="68:68" customFormat="1">
      <c r="BP338401" s="90"/>
    </row>
    <row r="338402" spans="68:68" customFormat="1">
      <c r="BP338402" s="90"/>
    </row>
    <row r="338403" spans="68:68" customFormat="1">
      <c r="BP338403" s="90"/>
    </row>
    <row r="338404" spans="68:68" customFormat="1">
      <c r="BP338404" s="90"/>
    </row>
    <row r="338405" spans="68:68" customFormat="1">
      <c r="BP338405" s="90"/>
    </row>
    <row r="338406" spans="68:68" customFormat="1">
      <c r="BP338406" s="90"/>
    </row>
    <row r="338407" spans="68:68" customFormat="1">
      <c r="BP338407" s="90"/>
    </row>
    <row r="338408" spans="68:68" customFormat="1">
      <c r="BP338408" s="90"/>
    </row>
    <row r="338409" spans="68:68" customFormat="1">
      <c r="BP338409" s="90"/>
    </row>
    <row r="338410" spans="68:68" customFormat="1">
      <c r="BP338410" s="90"/>
    </row>
    <row r="338411" spans="68:68" customFormat="1">
      <c r="BP338411" s="90"/>
    </row>
    <row r="338412" spans="68:68" customFormat="1">
      <c r="BP338412" s="90"/>
    </row>
    <row r="338413" spans="68:68" customFormat="1">
      <c r="BP338413" s="90"/>
    </row>
    <row r="338414" spans="68:68" customFormat="1">
      <c r="BP338414" s="90"/>
    </row>
    <row r="338415" spans="68:68" customFormat="1">
      <c r="BP338415" s="90"/>
    </row>
    <row r="338416" spans="68:68" customFormat="1">
      <c r="BP338416" s="90"/>
    </row>
    <row r="338417" spans="68:68" customFormat="1">
      <c r="BP338417" s="90"/>
    </row>
    <row r="338418" spans="68:68" customFormat="1">
      <c r="BP338418" s="90"/>
    </row>
    <row r="338419" spans="68:68" customFormat="1">
      <c r="BP338419" s="90"/>
    </row>
    <row r="338420" spans="68:68" customFormat="1">
      <c r="BP338420" s="90"/>
    </row>
    <row r="338421" spans="68:68" customFormat="1">
      <c r="BP338421" s="90"/>
    </row>
    <row r="338422" spans="68:68" customFormat="1">
      <c r="BP338422" s="90"/>
    </row>
    <row r="338423" spans="68:68" customFormat="1">
      <c r="BP338423" s="90"/>
    </row>
    <row r="338424" spans="68:68" customFormat="1">
      <c r="BP338424" s="90"/>
    </row>
    <row r="338425" spans="68:68" customFormat="1">
      <c r="BP338425" s="90"/>
    </row>
    <row r="338426" spans="68:68" customFormat="1">
      <c r="BP338426" s="90"/>
    </row>
    <row r="338427" spans="68:68" customFormat="1">
      <c r="BP338427" s="90"/>
    </row>
    <row r="338428" spans="68:68" customFormat="1">
      <c r="BP338428" s="90"/>
    </row>
    <row r="338429" spans="68:68" customFormat="1">
      <c r="BP338429" s="90"/>
    </row>
    <row r="338430" spans="68:68" customFormat="1">
      <c r="BP338430" s="90"/>
    </row>
    <row r="338431" spans="68:68" customFormat="1">
      <c r="BP338431" s="90"/>
    </row>
    <row r="338432" spans="68:68" customFormat="1">
      <c r="BP338432" s="90"/>
    </row>
    <row r="338433" spans="68:68" customFormat="1">
      <c r="BP338433" s="90"/>
    </row>
    <row r="338434" spans="68:68" customFormat="1">
      <c r="BP338434" s="90"/>
    </row>
    <row r="338435" spans="68:68" customFormat="1">
      <c r="BP338435" s="90"/>
    </row>
    <row r="338436" spans="68:68" customFormat="1">
      <c r="BP338436" s="90"/>
    </row>
    <row r="338437" spans="68:68" customFormat="1">
      <c r="BP338437" s="90"/>
    </row>
    <row r="338438" spans="68:68" customFormat="1">
      <c r="BP338438" s="90"/>
    </row>
    <row r="338439" spans="68:68" customFormat="1">
      <c r="BP338439" s="90"/>
    </row>
    <row r="338440" spans="68:68" customFormat="1">
      <c r="BP338440" s="90"/>
    </row>
    <row r="338441" spans="68:68" customFormat="1">
      <c r="BP338441" s="90"/>
    </row>
    <row r="338442" spans="68:68" customFormat="1">
      <c r="BP338442" s="90"/>
    </row>
    <row r="338443" spans="68:68" customFormat="1">
      <c r="BP338443" s="90"/>
    </row>
    <row r="338444" spans="68:68" customFormat="1">
      <c r="BP338444" s="90"/>
    </row>
    <row r="338445" spans="68:68" customFormat="1">
      <c r="BP338445" s="90"/>
    </row>
    <row r="338446" spans="68:68" customFormat="1">
      <c r="BP338446" s="90"/>
    </row>
    <row r="338447" spans="68:68" customFormat="1">
      <c r="BP338447" s="90"/>
    </row>
    <row r="338448" spans="68:68" customFormat="1">
      <c r="BP338448" s="90"/>
    </row>
    <row r="338449" spans="68:68" customFormat="1">
      <c r="BP338449" s="90"/>
    </row>
    <row r="338450" spans="68:68" customFormat="1">
      <c r="BP338450" s="90"/>
    </row>
    <row r="338451" spans="68:68" customFormat="1">
      <c r="BP338451" s="90"/>
    </row>
    <row r="338452" spans="68:68" customFormat="1">
      <c r="BP338452" s="90"/>
    </row>
    <row r="338453" spans="68:68" customFormat="1">
      <c r="BP338453" s="90"/>
    </row>
    <row r="338454" spans="68:68" customFormat="1">
      <c r="BP338454" s="90"/>
    </row>
    <row r="338455" spans="68:68" customFormat="1">
      <c r="BP338455" s="90"/>
    </row>
    <row r="338456" spans="68:68" customFormat="1">
      <c r="BP338456" s="90"/>
    </row>
    <row r="338457" spans="68:68" customFormat="1">
      <c r="BP338457" s="90"/>
    </row>
    <row r="338458" spans="68:68" customFormat="1">
      <c r="BP338458" s="90"/>
    </row>
    <row r="338459" spans="68:68" customFormat="1">
      <c r="BP338459" s="90"/>
    </row>
    <row r="338460" spans="68:68" customFormat="1">
      <c r="BP338460" s="90"/>
    </row>
    <row r="338461" spans="68:68" customFormat="1">
      <c r="BP338461" s="90"/>
    </row>
    <row r="338462" spans="68:68" customFormat="1">
      <c r="BP338462" s="90"/>
    </row>
    <row r="338463" spans="68:68" customFormat="1">
      <c r="BP338463" s="90"/>
    </row>
    <row r="338464" spans="68:68" customFormat="1">
      <c r="BP338464" s="90"/>
    </row>
    <row r="338465" spans="68:68" customFormat="1">
      <c r="BP338465" s="90"/>
    </row>
    <row r="338466" spans="68:68" customFormat="1">
      <c r="BP338466" s="90"/>
    </row>
    <row r="338467" spans="68:68" customFormat="1">
      <c r="BP338467" s="90"/>
    </row>
    <row r="338468" spans="68:68" customFormat="1">
      <c r="BP338468" s="90"/>
    </row>
    <row r="338469" spans="68:68" customFormat="1">
      <c r="BP338469" s="90"/>
    </row>
    <row r="338470" spans="68:68" customFormat="1">
      <c r="BP338470" s="90"/>
    </row>
    <row r="338471" spans="68:68" customFormat="1">
      <c r="BP338471" s="90"/>
    </row>
    <row r="338472" spans="68:68" customFormat="1">
      <c r="BP338472" s="90"/>
    </row>
    <row r="338473" spans="68:68" customFormat="1">
      <c r="BP338473" s="90"/>
    </row>
    <row r="338474" spans="68:68" customFormat="1">
      <c r="BP338474" s="90"/>
    </row>
    <row r="338475" spans="68:68" customFormat="1">
      <c r="BP338475" s="90"/>
    </row>
    <row r="338476" spans="68:68" customFormat="1">
      <c r="BP338476" s="90"/>
    </row>
    <row r="338477" spans="68:68" customFormat="1">
      <c r="BP338477" s="90"/>
    </row>
    <row r="338478" spans="68:68" customFormat="1">
      <c r="BP338478" s="90"/>
    </row>
    <row r="338479" spans="68:68" customFormat="1">
      <c r="BP338479" s="90"/>
    </row>
    <row r="338480" spans="68:68" customFormat="1">
      <c r="BP338480" s="90"/>
    </row>
    <row r="338481" spans="68:68" customFormat="1">
      <c r="BP338481" s="90"/>
    </row>
    <row r="338482" spans="68:68" customFormat="1">
      <c r="BP338482" s="90"/>
    </row>
    <row r="338483" spans="68:68" customFormat="1">
      <c r="BP338483" s="90"/>
    </row>
    <row r="338484" spans="68:68" customFormat="1">
      <c r="BP338484" s="90"/>
    </row>
    <row r="338485" spans="68:68" customFormat="1">
      <c r="BP338485" s="90"/>
    </row>
    <row r="338486" spans="68:68" customFormat="1">
      <c r="BP338486" s="90"/>
    </row>
    <row r="338487" spans="68:68" customFormat="1">
      <c r="BP338487" s="90"/>
    </row>
    <row r="338488" spans="68:68" customFormat="1">
      <c r="BP338488" s="90"/>
    </row>
    <row r="338489" spans="68:68" customFormat="1">
      <c r="BP338489" s="90"/>
    </row>
    <row r="338490" spans="68:68" customFormat="1">
      <c r="BP338490" s="90"/>
    </row>
    <row r="338491" spans="68:68" customFormat="1">
      <c r="BP338491" s="90"/>
    </row>
    <row r="338492" spans="68:68" customFormat="1">
      <c r="BP338492" s="90"/>
    </row>
    <row r="338493" spans="68:68" customFormat="1">
      <c r="BP338493" s="90"/>
    </row>
    <row r="338494" spans="68:68" customFormat="1">
      <c r="BP338494" s="90"/>
    </row>
    <row r="338495" spans="68:68" customFormat="1">
      <c r="BP338495" s="90"/>
    </row>
    <row r="338496" spans="68:68" customFormat="1">
      <c r="BP338496" s="90"/>
    </row>
    <row r="338497" spans="68:68" customFormat="1">
      <c r="BP338497" s="90"/>
    </row>
    <row r="338498" spans="68:68" customFormat="1">
      <c r="BP338498" s="90"/>
    </row>
    <row r="338499" spans="68:68" customFormat="1">
      <c r="BP338499" s="90"/>
    </row>
    <row r="338500" spans="68:68" customFormat="1">
      <c r="BP338500" s="90"/>
    </row>
    <row r="338501" spans="68:68" customFormat="1">
      <c r="BP338501" s="90"/>
    </row>
    <row r="338502" spans="68:68" customFormat="1">
      <c r="BP338502" s="90"/>
    </row>
    <row r="338503" spans="68:68" customFormat="1">
      <c r="BP338503" s="90"/>
    </row>
    <row r="338504" spans="68:68" customFormat="1">
      <c r="BP338504" s="90"/>
    </row>
    <row r="338505" spans="68:68" customFormat="1">
      <c r="BP338505" s="90"/>
    </row>
    <row r="338506" spans="68:68" customFormat="1">
      <c r="BP338506" s="90"/>
    </row>
    <row r="338507" spans="68:68" customFormat="1">
      <c r="BP338507" s="90"/>
    </row>
    <row r="338508" spans="68:68" customFormat="1">
      <c r="BP338508" s="90"/>
    </row>
    <row r="338509" spans="68:68" customFormat="1">
      <c r="BP338509" s="90"/>
    </row>
    <row r="338510" spans="68:68" customFormat="1">
      <c r="BP338510" s="90"/>
    </row>
    <row r="338511" spans="68:68" customFormat="1">
      <c r="BP338511" s="90"/>
    </row>
    <row r="338512" spans="68:68" customFormat="1">
      <c r="BP338512" s="90"/>
    </row>
    <row r="338513" spans="68:68" customFormat="1">
      <c r="BP338513" s="90"/>
    </row>
    <row r="338514" spans="68:68" customFormat="1">
      <c r="BP338514" s="90"/>
    </row>
    <row r="338515" spans="68:68" customFormat="1">
      <c r="BP338515" s="90"/>
    </row>
    <row r="338516" spans="68:68" customFormat="1">
      <c r="BP338516" s="90"/>
    </row>
    <row r="338517" spans="68:68" customFormat="1">
      <c r="BP338517" s="90"/>
    </row>
    <row r="338518" spans="68:68" customFormat="1">
      <c r="BP338518" s="90"/>
    </row>
    <row r="338519" spans="68:68" customFormat="1">
      <c r="BP338519" s="90"/>
    </row>
    <row r="338520" spans="68:68" customFormat="1">
      <c r="BP338520" s="90"/>
    </row>
    <row r="338521" spans="68:68" customFormat="1">
      <c r="BP338521" s="90"/>
    </row>
    <row r="338522" spans="68:68" customFormat="1">
      <c r="BP338522" s="90"/>
    </row>
    <row r="338523" spans="68:68" customFormat="1">
      <c r="BP338523" s="90"/>
    </row>
    <row r="338524" spans="68:68" customFormat="1">
      <c r="BP338524" s="90"/>
    </row>
    <row r="338525" spans="68:68" customFormat="1">
      <c r="BP338525" s="90"/>
    </row>
    <row r="338526" spans="68:68" customFormat="1">
      <c r="BP338526" s="90"/>
    </row>
    <row r="338527" spans="68:68" customFormat="1">
      <c r="BP338527" s="90"/>
    </row>
    <row r="338528" spans="68:68" customFormat="1">
      <c r="BP338528" s="90"/>
    </row>
    <row r="338529" spans="68:68" customFormat="1">
      <c r="BP338529" s="90"/>
    </row>
    <row r="338530" spans="68:68" customFormat="1">
      <c r="BP338530" s="90"/>
    </row>
    <row r="338531" spans="68:68" customFormat="1">
      <c r="BP338531" s="90"/>
    </row>
    <row r="338532" spans="68:68" customFormat="1">
      <c r="BP338532" s="90"/>
    </row>
    <row r="338533" spans="68:68" customFormat="1">
      <c r="BP338533" s="90"/>
    </row>
    <row r="338534" spans="68:68" customFormat="1">
      <c r="BP338534" s="90"/>
    </row>
    <row r="338535" spans="68:68" customFormat="1">
      <c r="BP338535" s="90"/>
    </row>
    <row r="338536" spans="68:68" customFormat="1">
      <c r="BP338536" s="90"/>
    </row>
    <row r="338537" spans="68:68" customFormat="1">
      <c r="BP338537" s="90"/>
    </row>
    <row r="338538" spans="68:68" customFormat="1">
      <c r="BP338538" s="90"/>
    </row>
    <row r="338539" spans="68:68" customFormat="1">
      <c r="BP338539" s="90"/>
    </row>
    <row r="338540" spans="68:68" customFormat="1">
      <c r="BP338540" s="90"/>
    </row>
    <row r="338541" spans="68:68" customFormat="1">
      <c r="BP338541" s="90"/>
    </row>
    <row r="338542" spans="68:68" customFormat="1">
      <c r="BP338542" s="90"/>
    </row>
    <row r="338543" spans="68:68" customFormat="1">
      <c r="BP338543" s="90"/>
    </row>
    <row r="338544" spans="68:68" customFormat="1">
      <c r="BP338544" s="90"/>
    </row>
    <row r="338545" spans="68:68" customFormat="1">
      <c r="BP338545" s="90"/>
    </row>
    <row r="338546" spans="68:68" customFormat="1">
      <c r="BP338546" s="90"/>
    </row>
    <row r="338547" spans="68:68" customFormat="1">
      <c r="BP338547" s="90"/>
    </row>
    <row r="338548" spans="68:68" customFormat="1">
      <c r="BP338548" s="90"/>
    </row>
    <row r="338549" spans="68:68" customFormat="1">
      <c r="BP338549" s="90"/>
    </row>
    <row r="338550" spans="68:68" customFormat="1">
      <c r="BP338550" s="90"/>
    </row>
    <row r="338551" spans="68:68" customFormat="1">
      <c r="BP338551" s="90"/>
    </row>
    <row r="338552" spans="68:68" customFormat="1">
      <c r="BP338552" s="90"/>
    </row>
    <row r="338553" spans="68:68" customFormat="1">
      <c r="BP338553" s="90"/>
    </row>
    <row r="338554" spans="68:68" customFormat="1">
      <c r="BP338554" s="90"/>
    </row>
    <row r="338555" spans="68:68" customFormat="1">
      <c r="BP338555" s="90"/>
    </row>
    <row r="338556" spans="68:68" customFormat="1">
      <c r="BP338556" s="90"/>
    </row>
    <row r="338557" spans="68:68" customFormat="1">
      <c r="BP338557" s="90"/>
    </row>
    <row r="338558" spans="68:68" customFormat="1">
      <c r="BP338558" s="90"/>
    </row>
    <row r="338559" spans="68:68" customFormat="1">
      <c r="BP338559" s="90"/>
    </row>
    <row r="338560" spans="68:68" customFormat="1">
      <c r="BP338560" s="90"/>
    </row>
    <row r="338561" spans="68:68" customFormat="1">
      <c r="BP338561" s="90"/>
    </row>
    <row r="338562" spans="68:68" customFormat="1">
      <c r="BP338562" s="90"/>
    </row>
    <row r="338563" spans="68:68" customFormat="1">
      <c r="BP338563" s="90"/>
    </row>
    <row r="338564" spans="68:68" customFormat="1">
      <c r="BP338564" s="90"/>
    </row>
    <row r="338565" spans="68:68" customFormat="1">
      <c r="BP338565" s="90"/>
    </row>
    <row r="338566" spans="68:68" customFormat="1">
      <c r="BP338566" s="90"/>
    </row>
    <row r="338567" spans="68:68" customFormat="1">
      <c r="BP338567" s="90"/>
    </row>
    <row r="338568" spans="68:68" customFormat="1">
      <c r="BP338568" s="90"/>
    </row>
    <row r="338569" spans="68:68" customFormat="1">
      <c r="BP338569" s="90"/>
    </row>
    <row r="338570" spans="68:68" customFormat="1">
      <c r="BP338570" s="90"/>
    </row>
    <row r="338571" spans="68:68" customFormat="1">
      <c r="BP338571" s="90"/>
    </row>
    <row r="338572" spans="68:68" customFormat="1">
      <c r="BP338572" s="90"/>
    </row>
    <row r="338573" spans="68:68" customFormat="1">
      <c r="BP338573" s="90"/>
    </row>
    <row r="338574" spans="68:68" customFormat="1">
      <c r="BP338574" s="90"/>
    </row>
    <row r="338575" spans="68:68" customFormat="1">
      <c r="BP338575" s="90"/>
    </row>
    <row r="338576" spans="68:68" customFormat="1">
      <c r="BP338576" s="90"/>
    </row>
    <row r="338577" spans="68:68" customFormat="1">
      <c r="BP338577" s="90"/>
    </row>
    <row r="338578" spans="68:68" customFormat="1">
      <c r="BP338578" s="90"/>
    </row>
    <row r="338579" spans="68:68" customFormat="1">
      <c r="BP338579" s="90"/>
    </row>
    <row r="338580" spans="68:68" customFormat="1">
      <c r="BP338580" s="90"/>
    </row>
    <row r="338581" spans="68:68" customFormat="1">
      <c r="BP338581" s="90"/>
    </row>
    <row r="338582" spans="68:68" customFormat="1">
      <c r="BP338582" s="90"/>
    </row>
    <row r="338583" spans="68:68" customFormat="1">
      <c r="BP338583" s="90"/>
    </row>
    <row r="338584" spans="68:68" customFormat="1">
      <c r="BP338584" s="90"/>
    </row>
    <row r="338585" spans="68:68" customFormat="1">
      <c r="BP338585" s="90"/>
    </row>
    <row r="338586" spans="68:68" customFormat="1">
      <c r="BP338586" s="90"/>
    </row>
    <row r="338587" spans="68:68" customFormat="1">
      <c r="BP338587" s="90"/>
    </row>
    <row r="338588" spans="68:68" customFormat="1">
      <c r="BP338588" s="90"/>
    </row>
    <row r="338589" spans="68:68" customFormat="1">
      <c r="BP338589" s="90"/>
    </row>
    <row r="338590" spans="68:68" customFormat="1">
      <c r="BP338590" s="90"/>
    </row>
    <row r="338591" spans="68:68" customFormat="1">
      <c r="BP338591" s="90"/>
    </row>
    <row r="338592" spans="68:68" customFormat="1">
      <c r="BP338592" s="90"/>
    </row>
    <row r="338593" spans="68:68" customFormat="1">
      <c r="BP338593" s="90"/>
    </row>
    <row r="338594" spans="68:68" customFormat="1">
      <c r="BP338594" s="90"/>
    </row>
    <row r="338595" spans="68:68" customFormat="1">
      <c r="BP338595" s="90"/>
    </row>
    <row r="338596" spans="68:68" customFormat="1">
      <c r="BP338596" s="90"/>
    </row>
    <row r="338597" spans="68:68" customFormat="1">
      <c r="BP338597" s="90"/>
    </row>
    <row r="338598" spans="68:68" customFormat="1">
      <c r="BP338598" s="90"/>
    </row>
    <row r="338599" spans="68:68" customFormat="1">
      <c r="BP338599" s="90"/>
    </row>
    <row r="338600" spans="68:68" customFormat="1">
      <c r="BP338600" s="90"/>
    </row>
    <row r="338601" spans="68:68" customFormat="1">
      <c r="BP338601" s="90"/>
    </row>
    <row r="338602" spans="68:68" customFormat="1">
      <c r="BP338602" s="90"/>
    </row>
    <row r="338603" spans="68:68" customFormat="1">
      <c r="BP338603" s="90"/>
    </row>
    <row r="338604" spans="68:68" customFormat="1">
      <c r="BP338604" s="90"/>
    </row>
    <row r="338605" spans="68:68" customFormat="1">
      <c r="BP338605" s="90"/>
    </row>
    <row r="338606" spans="68:68" customFormat="1">
      <c r="BP338606" s="90"/>
    </row>
    <row r="338607" spans="68:68" customFormat="1">
      <c r="BP338607" s="90"/>
    </row>
    <row r="338608" spans="68:68" customFormat="1">
      <c r="BP338608" s="90"/>
    </row>
    <row r="338609" spans="68:68" customFormat="1">
      <c r="BP338609" s="90"/>
    </row>
    <row r="338610" spans="68:68" customFormat="1">
      <c r="BP338610" s="90"/>
    </row>
    <row r="338611" spans="68:68" customFormat="1">
      <c r="BP338611" s="90"/>
    </row>
    <row r="338612" spans="68:68" customFormat="1">
      <c r="BP338612" s="90"/>
    </row>
    <row r="338613" spans="68:68" customFormat="1">
      <c r="BP338613" s="90"/>
    </row>
    <row r="338614" spans="68:68" customFormat="1">
      <c r="BP338614" s="90"/>
    </row>
    <row r="338615" spans="68:68" customFormat="1">
      <c r="BP338615" s="90"/>
    </row>
    <row r="338616" spans="68:68" customFormat="1">
      <c r="BP338616" s="90"/>
    </row>
    <row r="338617" spans="68:68" customFormat="1">
      <c r="BP338617" s="90"/>
    </row>
    <row r="338618" spans="68:68" customFormat="1">
      <c r="BP338618" s="90"/>
    </row>
    <row r="338619" spans="68:68" customFormat="1">
      <c r="BP338619" s="90"/>
    </row>
    <row r="338620" spans="68:68" customFormat="1">
      <c r="BP338620" s="90"/>
    </row>
    <row r="338621" spans="68:68" customFormat="1">
      <c r="BP338621" s="90"/>
    </row>
    <row r="338622" spans="68:68" customFormat="1">
      <c r="BP338622" s="90"/>
    </row>
    <row r="338623" spans="68:68" customFormat="1">
      <c r="BP338623" s="90"/>
    </row>
    <row r="338624" spans="68:68" customFormat="1">
      <c r="BP338624" s="90"/>
    </row>
    <row r="338625" spans="68:68" customFormat="1">
      <c r="BP338625" s="90"/>
    </row>
    <row r="338626" spans="68:68" customFormat="1">
      <c r="BP338626" s="90"/>
    </row>
    <row r="338627" spans="68:68" customFormat="1">
      <c r="BP338627" s="90"/>
    </row>
    <row r="338628" spans="68:68" customFormat="1">
      <c r="BP338628" s="90"/>
    </row>
    <row r="338629" spans="68:68" customFormat="1">
      <c r="BP338629" s="90"/>
    </row>
    <row r="338630" spans="68:68" customFormat="1">
      <c r="BP338630" s="90"/>
    </row>
    <row r="338631" spans="68:68" customFormat="1">
      <c r="BP338631" s="90"/>
    </row>
    <row r="338632" spans="68:68" customFormat="1">
      <c r="BP338632" s="90"/>
    </row>
    <row r="338633" spans="68:68" customFormat="1">
      <c r="BP338633" s="90"/>
    </row>
    <row r="338634" spans="68:68" customFormat="1">
      <c r="BP338634" s="90"/>
    </row>
    <row r="338635" spans="68:68" customFormat="1">
      <c r="BP338635" s="90"/>
    </row>
    <row r="338636" spans="68:68" customFormat="1">
      <c r="BP338636" s="90"/>
    </row>
    <row r="338637" spans="68:68" customFormat="1">
      <c r="BP338637" s="90"/>
    </row>
    <row r="338638" spans="68:68" customFormat="1">
      <c r="BP338638" s="90"/>
    </row>
    <row r="338639" spans="68:68" customFormat="1">
      <c r="BP338639" s="90"/>
    </row>
    <row r="338640" spans="68:68" customFormat="1">
      <c r="BP338640" s="90"/>
    </row>
    <row r="338641" spans="68:68" customFormat="1">
      <c r="BP338641" s="90"/>
    </row>
    <row r="338642" spans="68:68" customFormat="1">
      <c r="BP338642" s="90"/>
    </row>
    <row r="338643" spans="68:68" customFormat="1">
      <c r="BP338643" s="90"/>
    </row>
    <row r="338644" spans="68:68" customFormat="1">
      <c r="BP338644" s="90"/>
    </row>
    <row r="338645" spans="68:68" customFormat="1">
      <c r="BP338645" s="90"/>
    </row>
    <row r="338646" spans="68:68" customFormat="1">
      <c r="BP338646" s="90"/>
    </row>
    <row r="338647" spans="68:68" customFormat="1">
      <c r="BP338647" s="90"/>
    </row>
    <row r="338648" spans="68:68" customFormat="1">
      <c r="BP338648" s="90"/>
    </row>
    <row r="338649" spans="68:68" customFormat="1">
      <c r="BP338649" s="90"/>
    </row>
    <row r="338650" spans="68:68" customFormat="1">
      <c r="BP338650" s="90"/>
    </row>
    <row r="338651" spans="68:68" customFormat="1">
      <c r="BP338651" s="90"/>
    </row>
    <row r="338652" spans="68:68" customFormat="1">
      <c r="BP338652" s="90"/>
    </row>
    <row r="338653" spans="68:68" customFormat="1">
      <c r="BP338653" s="90"/>
    </row>
    <row r="338654" spans="68:68" customFormat="1">
      <c r="BP338654" s="90"/>
    </row>
    <row r="338655" spans="68:68" customFormat="1">
      <c r="BP338655" s="90"/>
    </row>
    <row r="338656" spans="68:68" customFormat="1">
      <c r="BP338656" s="90"/>
    </row>
    <row r="338657" spans="68:68" customFormat="1">
      <c r="BP338657" s="90"/>
    </row>
    <row r="338658" spans="68:68" customFormat="1">
      <c r="BP338658" s="90"/>
    </row>
    <row r="338659" spans="68:68" customFormat="1">
      <c r="BP338659" s="90"/>
    </row>
    <row r="338660" spans="68:68" customFormat="1">
      <c r="BP338660" s="90"/>
    </row>
    <row r="338661" spans="68:68" customFormat="1">
      <c r="BP338661" s="90"/>
    </row>
    <row r="338662" spans="68:68" customFormat="1">
      <c r="BP338662" s="90"/>
    </row>
    <row r="338663" spans="68:68" customFormat="1">
      <c r="BP338663" s="90"/>
    </row>
    <row r="338664" spans="68:68" customFormat="1">
      <c r="BP338664" s="90"/>
    </row>
    <row r="338665" spans="68:68" customFormat="1">
      <c r="BP338665" s="90"/>
    </row>
    <row r="338666" spans="68:68" customFormat="1">
      <c r="BP338666" s="90"/>
    </row>
    <row r="338667" spans="68:68" customFormat="1">
      <c r="BP338667" s="90"/>
    </row>
    <row r="338668" spans="68:68" customFormat="1">
      <c r="BP338668" s="90"/>
    </row>
    <row r="338669" spans="68:68" customFormat="1">
      <c r="BP338669" s="90"/>
    </row>
    <row r="338670" spans="68:68" customFormat="1">
      <c r="BP338670" s="90"/>
    </row>
    <row r="338671" spans="68:68" customFormat="1">
      <c r="BP338671" s="90"/>
    </row>
    <row r="338672" spans="68:68" customFormat="1">
      <c r="BP338672" s="90"/>
    </row>
    <row r="338673" spans="68:68" customFormat="1">
      <c r="BP338673" s="90"/>
    </row>
    <row r="338674" spans="68:68" customFormat="1">
      <c r="BP338674" s="90"/>
    </row>
    <row r="338675" spans="68:68" customFormat="1">
      <c r="BP338675" s="90"/>
    </row>
    <row r="338676" spans="68:68" customFormat="1">
      <c r="BP338676" s="90"/>
    </row>
    <row r="338677" spans="68:68" customFormat="1">
      <c r="BP338677" s="90"/>
    </row>
    <row r="338678" spans="68:68" customFormat="1">
      <c r="BP338678" s="90"/>
    </row>
    <row r="338679" spans="68:68" customFormat="1">
      <c r="BP338679" s="90"/>
    </row>
    <row r="338680" spans="68:68" customFormat="1">
      <c r="BP338680" s="90"/>
    </row>
    <row r="338681" spans="68:68" customFormat="1">
      <c r="BP338681" s="90"/>
    </row>
    <row r="338682" spans="68:68" customFormat="1">
      <c r="BP338682" s="90"/>
    </row>
    <row r="338683" spans="68:68" customFormat="1">
      <c r="BP338683" s="90"/>
    </row>
    <row r="338684" spans="68:68" customFormat="1">
      <c r="BP338684" s="90"/>
    </row>
    <row r="338685" spans="68:68" customFormat="1">
      <c r="BP338685" s="90"/>
    </row>
    <row r="338686" spans="68:68" customFormat="1">
      <c r="BP338686" s="90"/>
    </row>
    <row r="338687" spans="68:68" customFormat="1">
      <c r="BP338687" s="90"/>
    </row>
    <row r="338688" spans="68:68" customFormat="1">
      <c r="BP338688" s="90"/>
    </row>
    <row r="338689" spans="68:68" customFormat="1">
      <c r="BP338689" s="90"/>
    </row>
    <row r="338690" spans="68:68" customFormat="1">
      <c r="BP338690" s="90"/>
    </row>
    <row r="338691" spans="68:68" customFormat="1">
      <c r="BP338691" s="90"/>
    </row>
    <row r="338692" spans="68:68" customFormat="1">
      <c r="BP338692" s="90"/>
    </row>
    <row r="338693" spans="68:68" customFormat="1">
      <c r="BP338693" s="90"/>
    </row>
    <row r="338694" spans="68:68" customFormat="1">
      <c r="BP338694" s="90"/>
    </row>
    <row r="338695" spans="68:68" customFormat="1">
      <c r="BP338695" s="90"/>
    </row>
    <row r="338696" spans="68:68" customFormat="1">
      <c r="BP338696" s="90"/>
    </row>
    <row r="338697" spans="68:68" customFormat="1">
      <c r="BP338697" s="90"/>
    </row>
    <row r="338698" spans="68:68" customFormat="1">
      <c r="BP338698" s="90"/>
    </row>
    <row r="338699" spans="68:68" customFormat="1">
      <c r="BP338699" s="90"/>
    </row>
    <row r="338700" spans="68:68" customFormat="1">
      <c r="BP338700" s="90"/>
    </row>
    <row r="338701" spans="68:68" customFormat="1">
      <c r="BP338701" s="90"/>
    </row>
    <row r="338702" spans="68:68" customFormat="1">
      <c r="BP338702" s="90"/>
    </row>
    <row r="338703" spans="68:68" customFormat="1">
      <c r="BP338703" s="90"/>
    </row>
    <row r="338704" spans="68:68" customFormat="1">
      <c r="BP338704" s="90"/>
    </row>
    <row r="338705" spans="68:68" customFormat="1">
      <c r="BP338705" s="90"/>
    </row>
    <row r="338706" spans="68:68" customFormat="1">
      <c r="BP338706" s="90"/>
    </row>
    <row r="338707" spans="68:68" customFormat="1">
      <c r="BP338707" s="90"/>
    </row>
    <row r="338708" spans="68:68" customFormat="1">
      <c r="BP338708" s="90"/>
    </row>
    <row r="338709" spans="68:68" customFormat="1">
      <c r="BP338709" s="90"/>
    </row>
    <row r="338710" spans="68:68" customFormat="1">
      <c r="BP338710" s="90"/>
    </row>
    <row r="338711" spans="68:68" customFormat="1">
      <c r="BP338711" s="90"/>
    </row>
    <row r="338712" spans="68:68" customFormat="1">
      <c r="BP338712" s="90"/>
    </row>
    <row r="338713" spans="68:68" customFormat="1">
      <c r="BP338713" s="90"/>
    </row>
    <row r="338714" spans="68:68" customFormat="1">
      <c r="BP338714" s="90"/>
    </row>
    <row r="338715" spans="68:68" customFormat="1">
      <c r="BP338715" s="90"/>
    </row>
    <row r="338716" spans="68:68" customFormat="1">
      <c r="BP338716" s="90"/>
    </row>
    <row r="338717" spans="68:68" customFormat="1">
      <c r="BP338717" s="90"/>
    </row>
    <row r="338718" spans="68:68" customFormat="1">
      <c r="BP338718" s="90"/>
    </row>
    <row r="338719" spans="68:68" customFormat="1">
      <c r="BP338719" s="90"/>
    </row>
    <row r="338720" spans="68:68" customFormat="1">
      <c r="BP338720" s="90"/>
    </row>
    <row r="338721" spans="68:68" customFormat="1">
      <c r="BP338721" s="90"/>
    </row>
    <row r="338722" spans="68:68" customFormat="1">
      <c r="BP338722" s="90"/>
    </row>
    <row r="338723" spans="68:68" customFormat="1">
      <c r="BP338723" s="90"/>
    </row>
    <row r="338724" spans="68:68" customFormat="1">
      <c r="BP338724" s="90"/>
    </row>
    <row r="338725" spans="68:68" customFormat="1">
      <c r="BP338725" s="90"/>
    </row>
    <row r="338726" spans="68:68" customFormat="1">
      <c r="BP338726" s="90"/>
    </row>
    <row r="338727" spans="68:68" customFormat="1">
      <c r="BP338727" s="90"/>
    </row>
    <row r="338728" spans="68:68" customFormat="1">
      <c r="BP338728" s="90"/>
    </row>
    <row r="338729" spans="68:68" customFormat="1">
      <c r="BP338729" s="90"/>
    </row>
    <row r="338730" spans="68:68" customFormat="1">
      <c r="BP338730" s="90"/>
    </row>
    <row r="338731" spans="68:68" customFormat="1">
      <c r="BP338731" s="90"/>
    </row>
    <row r="338732" spans="68:68" customFormat="1">
      <c r="BP338732" s="90"/>
    </row>
    <row r="338733" spans="68:68" customFormat="1">
      <c r="BP338733" s="90"/>
    </row>
    <row r="338734" spans="68:68" customFormat="1">
      <c r="BP338734" s="90"/>
    </row>
    <row r="338735" spans="68:68" customFormat="1">
      <c r="BP338735" s="90"/>
    </row>
    <row r="338736" spans="68:68" customFormat="1">
      <c r="BP338736" s="90"/>
    </row>
    <row r="338737" spans="68:68" customFormat="1">
      <c r="BP338737" s="90"/>
    </row>
    <row r="338738" spans="68:68" customFormat="1">
      <c r="BP338738" s="90"/>
    </row>
    <row r="338739" spans="68:68" customFormat="1">
      <c r="BP338739" s="90"/>
    </row>
    <row r="338740" spans="68:68" customFormat="1">
      <c r="BP338740" s="90"/>
    </row>
    <row r="338741" spans="68:68" customFormat="1">
      <c r="BP338741" s="90"/>
    </row>
    <row r="338742" spans="68:68" customFormat="1">
      <c r="BP338742" s="90"/>
    </row>
    <row r="338743" spans="68:68" customFormat="1">
      <c r="BP338743" s="90"/>
    </row>
    <row r="338744" spans="68:68" customFormat="1">
      <c r="BP338744" s="90"/>
    </row>
    <row r="338745" spans="68:68" customFormat="1">
      <c r="BP338745" s="90"/>
    </row>
    <row r="338746" spans="68:68" customFormat="1">
      <c r="BP338746" s="90"/>
    </row>
    <row r="338747" spans="68:68" customFormat="1">
      <c r="BP338747" s="90"/>
    </row>
    <row r="338748" spans="68:68" customFormat="1">
      <c r="BP338748" s="90"/>
    </row>
    <row r="338749" spans="68:68" customFormat="1">
      <c r="BP338749" s="90"/>
    </row>
    <row r="338750" spans="68:68" customFormat="1">
      <c r="BP338750" s="90"/>
    </row>
    <row r="338751" spans="68:68" customFormat="1">
      <c r="BP338751" s="90"/>
    </row>
    <row r="338752" spans="68:68" customFormat="1">
      <c r="BP338752" s="90"/>
    </row>
    <row r="338753" spans="68:68" customFormat="1">
      <c r="BP338753" s="90"/>
    </row>
    <row r="338754" spans="68:68" customFormat="1">
      <c r="BP338754" s="90"/>
    </row>
    <row r="338755" spans="68:68" customFormat="1">
      <c r="BP338755" s="90"/>
    </row>
    <row r="338756" spans="68:68" customFormat="1">
      <c r="BP338756" s="90"/>
    </row>
    <row r="338757" spans="68:68" customFormat="1">
      <c r="BP338757" s="90"/>
    </row>
    <row r="338758" spans="68:68" customFormat="1">
      <c r="BP338758" s="90"/>
    </row>
    <row r="338759" spans="68:68" customFormat="1">
      <c r="BP338759" s="90"/>
    </row>
    <row r="338760" spans="68:68" customFormat="1">
      <c r="BP338760" s="90"/>
    </row>
    <row r="338761" spans="68:68" customFormat="1">
      <c r="BP338761" s="90"/>
    </row>
    <row r="338762" spans="68:68" customFormat="1">
      <c r="BP338762" s="90"/>
    </row>
    <row r="338763" spans="68:68" customFormat="1">
      <c r="BP338763" s="90"/>
    </row>
    <row r="338764" spans="68:68" customFormat="1">
      <c r="BP338764" s="90"/>
    </row>
    <row r="338765" spans="68:68" customFormat="1">
      <c r="BP338765" s="90"/>
    </row>
    <row r="338766" spans="68:68" customFormat="1">
      <c r="BP338766" s="90"/>
    </row>
    <row r="338767" spans="68:68" customFormat="1">
      <c r="BP338767" s="90"/>
    </row>
    <row r="338768" spans="68:68" customFormat="1">
      <c r="BP338768" s="90"/>
    </row>
    <row r="338769" spans="68:68" customFormat="1">
      <c r="BP338769" s="90"/>
    </row>
    <row r="338770" spans="68:68" customFormat="1">
      <c r="BP338770" s="90"/>
    </row>
    <row r="338771" spans="68:68" customFormat="1">
      <c r="BP338771" s="90"/>
    </row>
    <row r="338772" spans="68:68" customFormat="1">
      <c r="BP338772" s="90"/>
    </row>
    <row r="338773" spans="68:68" customFormat="1">
      <c r="BP338773" s="90"/>
    </row>
    <row r="338774" spans="68:68" customFormat="1">
      <c r="BP338774" s="90"/>
    </row>
    <row r="338775" spans="68:68" customFormat="1">
      <c r="BP338775" s="90"/>
    </row>
    <row r="338776" spans="68:68" customFormat="1">
      <c r="BP338776" s="90"/>
    </row>
    <row r="338777" spans="68:68" customFormat="1">
      <c r="BP338777" s="90"/>
    </row>
    <row r="338778" spans="68:68" customFormat="1">
      <c r="BP338778" s="90"/>
    </row>
    <row r="338779" spans="68:68" customFormat="1">
      <c r="BP338779" s="90"/>
    </row>
    <row r="338780" spans="68:68" customFormat="1">
      <c r="BP338780" s="90"/>
    </row>
    <row r="338781" spans="68:68" customFormat="1">
      <c r="BP338781" s="90"/>
    </row>
    <row r="338782" spans="68:68" customFormat="1">
      <c r="BP338782" s="90"/>
    </row>
    <row r="338783" spans="68:68" customFormat="1">
      <c r="BP338783" s="90"/>
    </row>
    <row r="338784" spans="68:68" customFormat="1">
      <c r="BP338784" s="90"/>
    </row>
    <row r="338785" spans="68:68" customFormat="1">
      <c r="BP338785" s="90"/>
    </row>
    <row r="338786" spans="68:68" customFormat="1">
      <c r="BP338786" s="90"/>
    </row>
    <row r="338787" spans="68:68" customFormat="1">
      <c r="BP338787" s="90"/>
    </row>
    <row r="338788" spans="68:68" customFormat="1">
      <c r="BP338788" s="90"/>
    </row>
    <row r="338789" spans="68:68" customFormat="1">
      <c r="BP338789" s="90"/>
    </row>
    <row r="338790" spans="68:68" customFormat="1">
      <c r="BP338790" s="90"/>
    </row>
    <row r="338791" spans="68:68" customFormat="1">
      <c r="BP338791" s="90"/>
    </row>
    <row r="338792" spans="68:68" customFormat="1">
      <c r="BP338792" s="90"/>
    </row>
    <row r="338793" spans="68:68" customFormat="1">
      <c r="BP338793" s="90"/>
    </row>
    <row r="338794" spans="68:68" customFormat="1">
      <c r="BP338794" s="90"/>
    </row>
    <row r="338795" spans="68:68" customFormat="1">
      <c r="BP338795" s="90"/>
    </row>
    <row r="338796" spans="68:68" customFormat="1">
      <c r="BP338796" s="90"/>
    </row>
    <row r="338797" spans="68:68" customFormat="1">
      <c r="BP338797" s="90"/>
    </row>
    <row r="338798" spans="68:68" customFormat="1">
      <c r="BP338798" s="90"/>
    </row>
    <row r="338799" spans="68:68" customFormat="1">
      <c r="BP338799" s="90"/>
    </row>
    <row r="338800" spans="68:68" customFormat="1">
      <c r="BP338800" s="90"/>
    </row>
    <row r="338801" spans="68:68" customFormat="1">
      <c r="BP338801" s="90"/>
    </row>
    <row r="338802" spans="68:68" customFormat="1">
      <c r="BP338802" s="90"/>
    </row>
    <row r="338803" spans="68:68" customFormat="1">
      <c r="BP338803" s="90"/>
    </row>
    <row r="338804" spans="68:68" customFormat="1">
      <c r="BP338804" s="90"/>
    </row>
    <row r="338805" spans="68:68" customFormat="1">
      <c r="BP338805" s="90"/>
    </row>
    <row r="338806" spans="68:68" customFormat="1">
      <c r="BP338806" s="90"/>
    </row>
    <row r="338807" spans="68:68" customFormat="1">
      <c r="BP338807" s="90"/>
    </row>
    <row r="338808" spans="68:68" customFormat="1">
      <c r="BP338808" s="90"/>
    </row>
    <row r="338809" spans="68:68" customFormat="1">
      <c r="BP338809" s="90"/>
    </row>
    <row r="338810" spans="68:68" customFormat="1">
      <c r="BP338810" s="90"/>
    </row>
    <row r="338811" spans="68:68" customFormat="1">
      <c r="BP338811" s="90"/>
    </row>
    <row r="338812" spans="68:68" customFormat="1">
      <c r="BP338812" s="90"/>
    </row>
    <row r="338813" spans="68:68" customFormat="1">
      <c r="BP338813" s="90"/>
    </row>
    <row r="338814" spans="68:68" customFormat="1">
      <c r="BP338814" s="90"/>
    </row>
    <row r="338815" spans="68:68" customFormat="1">
      <c r="BP338815" s="90"/>
    </row>
    <row r="338816" spans="68:68" customFormat="1">
      <c r="BP338816" s="90"/>
    </row>
    <row r="338817" spans="68:68" customFormat="1">
      <c r="BP338817" s="90"/>
    </row>
    <row r="338818" spans="68:68" customFormat="1">
      <c r="BP338818" s="90"/>
    </row>
    <row r="338819" spans="68:68" customFormat="1">
      <c r="BP338819" s="90"/>
    </row>
    <row r="338820" spans="68:68" customFormat="1">
      <c r="BP338820" s="90"/>
    </row>
    <row r="338821" spans="68:68" customFormat="1">
      <c r="BP338821" s="90"/>
    </row>
    <row r="338822" spans="68:68" customFormat="1">
      <c r="BP338822" s="90"/>
    </row>
    <row r="338823" spans="68:68" customFormat="1">
      <c r="BP338823" s="90"/>
    </row>
    <row r="338824" spans="68:68" customFormat="1">
      <c r="BP338824" s="90"/>
    </row>
    <row r="338825" spans="68:68" customFormat="1">
      <c r="BP338825" s="90"/>
    </row>
    <row r="338826" spans="68:68" customFormat="1">
      <c r="BP338826" s="90"/>
    </row>
    <row r="338827" spans="68:68" customFormat="1">
      <c r="BP338827" s="90"/>
    </row>
    <row r="338828" spans="68:68" customFormat="1">
      <c r="BP338828" s="90"/>
    </row>
    <row r="338829" spans="68:68" customFormat="1">
      <c r="BP338829" s="90"/>
    </row>
    <row r="338830" spans="68:68" customFormat="1">
      <c r="BP338830" s="90"/>
    </row>
    <row r="338831" spans="68:68" customFormat="1">
      <c r="BP338831" s="90"/>
    </row>
    <row r="338832" spans="68:68" customFormat="1">
      <c r="BP338832" s="90"/>
    </row>
    <row r="338833" spans="68:68" customFormat="1">
      <c r="BP338833" s="90"/>
    </row>
    <row r="338834" spans="68:68" customFormat="1">
      <c r="BP338834" s="90"/>
    </row>
    <row r="338835" spans="68:68" customFormat="1">
      <c r="BP338835" s="90"/>
    </row>
    <row r="338836" spans="68:68" customFormat="1">
      <c r="BP338836" s="90"/>
    </row>
    <row r="338837" spans="68:68" customFormat="1">
      <c r="BP338837" s="90"/>
    </row>
    <row r="338838" spans="68:68" customFormat="1">
      <c r="BP338838" s="90"/>
    </row>
    <row r="338839" spans="68:68" customFormat="1">
      <c r="BP338839" s="90"/>
    </row>
    <row r="338840" spans="68:68" customFormat="1">
      <c r="BP338840" s="90"/>
    </row>
    <row r="338841" spans="68:68" customFormat="1">
      <c r="BP338841" s="90"/>
    </row>
    <row r="338842" spans="68:68" customFormat="1">
      <c r="BP338842" s="90"/>
    </row>
    <row r="338843" spans="68:68" customFormat="1">
      <c r="BP338843" s="90"/>
    </row>
    <row r="338844" spans="68:68" customFormat="1">
      <c r="BP338844" s="90"/>
    </row>
    <row r="338845" spans="68:68" customFormat="1">
      <c r="BP338845" s="90"/>
    </row>
    <row r="338846" spans="68:68" customFormat="1">
      <c r="BP338846" s="90"/>
    </row>
    <row r="338847" spans="68:68" customFormat="1">
      <c r="BP338847" s="90"/>
    </row>
    <row r="338848" spans="68:68" customFormat="1">
      <c r="BP338848" s="90"/>
    </row>
    <row r="338849" spans="68:68" customFormat="1">
      <c r="BP338849" s="90"/>
    </row>
    <row r="338850" spans="68:68" customFormat="1">
      <c r="BP338850" s="90"/>
    </row>
    <row r="338851" spans="68:68" customFormat="1">
      <c r="BP338851" s="90"/>
    </row>
    <row r="338852" spans="68:68" customFormat="1">
      <c r="BP338852" s="90"/>
    </row>
    <row r="338853" spans="68:68" customFormat="1">
      <c r="BP338853" s="90"/>
    </row>
    <row r="338854" spans="68:68" customFormat="1">
      <c r="BP338854" s="90"/>
    </row>
    <row r="338855" spans="68:68" customFormat="1">
      <c r="BP338855" s="90"/>
    </row>
    <row r="338856" spans="68:68" customFormat="1">
      <c r="BP338856" s="90"/>
    </row>
    <row r="338857" spans="68:68" customFormat="1">
      <c r="BP338857" s="90"/>
    </row>
    <row r="338858" spans="68:68" customFormat="1">
      <c r="BP338858" s="90"/>
    </row>
    <row r="338859" spans="68:68" customFormat="1">
      <c r="BP338859" s="90"/>
    </row>
    <row r="338860" spans="68:68" customFormat="1">
      <c r="BP338860" s="90"/>
    </row>
    <row r="338861" spans="68:68" customFormat="1">
      <c r="BP338861" s="90"/>
    </row>
    <row r="338862" spans="68:68" customFormat="1">
      <c r="BP338862" s="90"/>
    </row>
    <row r="338863" spans="68:68" customFormat="1">
      <c r="BP338863" s="90"/>
    </row>
    <row r="338864" spans="68:68" customFormat="1">
      <c r="BP338864" s="90"/>
    </row>
    <row r="338865" spans="68:68" customFormat="1">
      <c r="BP338865" s="90"/>
    </row>
    <row r="338866" spans="68:68" customFormat="1">
      <c r="BP338866" s="90"/>
    </row>
    <row r="338867" spans="68:68" customFormat="1">
      <c r="BP338867" s="90"/>
    </row>
    <row r="338868" spans="68:68" customFormat="1">
      <c r="BP338868" s="90"/>
    </row>
    <row r="338869" spans="68:68" customFormat="1">
      <c r="BP338869" s="90"/>
    </row>
    <row r="338870" spans="68:68" customFormat="1">
      <c r="BP338870" s="90"/>
    </row>
    <row r="338871" spans="68:68" customFormat="1">
      <c r="BP338871" s="90"/>
    </row>
    <row r="338872" spans="68:68" customFormat="1">
      <c r="BP338872" s="90"/>
    </row>
    <row r="338873" spans="68:68" customFormat="1">
      <c r="BP338873" s="90"/>
    </row>
    <row r="338874" spans="68:68" customFormat="1">
      <c r="BP338874" s="90"/>
    </row>
    <row r="338875" spans="68:68" customFormat="1">
      <c r="BP338875" s="90"/>
    </row>
    <row r="338876" spans="68:68" customFormat="1">
      <c r="BP338876" s="90"/>
    </row>
    <row r="338877" spans="68:68" customFormat="1">
      <c r="BP338877" s="90"/>
    </row>
    <row r="338878" spans="68:68" customFormat="1">
      <c r="BP338878" s="90"/>
    </row>
    <row r="338879" spans="68:68" customFormat="1">
      <c r="BP338879" s="90"/>
    </row>
    <row r="338880" spans="68:68" customFormat="1">
      <c r="BP338880" s="90"/>
    </row>
    <row r="338881" spans="68:68" customFormat="1">
      <c r="BP338881" s="90"/>
    </row>
    <row r="338882" spans="68:68" customFormat="1">
      <c r="BP338882" s="90"/>
    </row>
    <row r="338883" spans="68:68" customFormat="1">
      <c r="BP338883" s="90"/>
    </row>
    <row r="338884" spans="68:68" customFormat="1">
      <c r="BP338884" s="90"/>
    </row>
    <row r="338885" spans="68:68" customFormat="1">
      <c r="BP338885" s="90"/>
    </row>
    <row r="338886" spans="68:68" customFormat="1">
      <c r="BP338886" s="90"/>
    </row>
    <row r="338887" spans="68:68" customFormat="1">
      <c r="BP338887" s="90"/>
    </row>
    <row r="338888" spans="68:68" customFormat="1">
      <c r="BP338888" s="90"/>
    </row>
    <row r="338889" spans="68:68" customFormat="1">
      <c r="BP338889" s="90"/>
    </row>
    <row r="338890" spans="68:68" customFormat="1">
      <c r="BP338890" s="90"/>
    </row>
    <row r="338891" spans="68:68" customFormat="1">
      <c r="BP338891" s="90"/>
    </row>
    <row r="338892" spans="68:68" customFormat="1">
      <c r="BP338892" s="90"/>
    </row>
    <row r="338893" spans="68:68" customFormat="1">
      <c r="BP338893" s="90"/>
    </row>
    <row r="338894" spans="68:68" customFormat="1">
      <c r="BP338894" s="90"/>
    </row>
    <row r="338895" spans="68:68" customFormat="1">
      <c r="BP338895" s="90"/>
    </row>
    <row r="338896" spans="68:68" customFormat="1">
      <c r="BP338896" s="90"/>
    </row>
    <row r="338897" spans="68:68" customFormat="1">
      <c r="BP338897" s="90"/>
    </row>
    <row r="338898" spans="68:68" customFormat="1">
      <c r="BP338898" s="90"/>
    </row>
    <row r="338899" spans="68:68" customFormat="1">
      <c r="BP338899" s="90"/>
    </row>
    <row r="338900" spans="68:68" customFormat="1">
      <c r="BP338900" s="90"/>
    </row>
    <row r="338901" spans="68:68" customFormat="1">
      <c r="BP338901" s="90"/>
    </row>
    <row r="338902" spans="68:68" customFormat="1">
      <c r="BP338902" s="90"/>
    </row>
    <row r="338903" spans="68:68" customFormat="1">
      <c r="BP338903" s="90"/>
    </row>
    <row r="338904" spans="68:68" customFormat="1">
      <c r="BP338904" s="90"/>
    </row>
    <row r="338905" spans="68:68" customFormat="1">
      <c r="BP338905" s="90"/>
    </row>
    <row r="338906" spans="68:68" customFormat="1">
      <c r="BP338906" s="90"/>
    </row>
    <row r="338907" spans="68:68" customFormat="1">
      <c r="BP338907" s="90"/>
    </row>
    <row r="338908" spans="68:68" customFormat="1">
      <c r="BP338908" s="90"/>
    </row>
    <row r="338909" spans="68:68" customFormat="1">
      <c r="BP338909" s="90"/>
    </row>
    <row r="338910" spans="68:68" customFormat="1">
      <c r="BP338910" s="90"/>
    </row>
    <row r="338911" spans="68:68" customFormat="1">
      <c r="BP338911" s="90"/>
    </row>
    <row r="338912" spans="68:68" customFormat="1">
      <c r="BP338912" s="90"/>
    </row>
    <row r="338913" spans="68:68" customFormat="1">
      <c r="BP338913" s="90"/>
    </row>
    <row r="338914" spans="68:68" customFormat="1">
      <c r="BP338914" s="90"/>
    </row>
    <row r="338915" spans="68:68" customFormat="1">
      <c r="BP338915" s="90"/>
    </row>
    <row r="338916" spans="68:68" customFormat="1">
      <c r="BP338916" s="90"/>
    </row>
    <row r="338917" spans="68:68" customFormat="1">
      <c r="BP338917" s="90"/>
    </row>
    <row r="338918" spans="68:68" customFormat="1">
      <c r="BP338918" s="90"/>
    </row>
    <row r="338919" spans="68:68" customFormat="1">
      <c r="BP338919" s="90"/>
    </row>
    <row r="338920" spans="68:68" customFormat="1">
      <c r="BP338920" s="90"/>
    </row>
    <row r="338921" spans="68:68" customFormat="1">
      <c r="BP338921" s="90"/>
    </row>
    <row r="338922" spans="68:68" customFormat="1">
      <c r="BP338922" s="90"/>
    </row>
    <row r="338923" spans="68:68" customFormat="1">
      <c r="BP338923" s="90"/>
    </row>
    <row r="338924" spans="68:68" customFormat="1">
      <c r="BP338924" s="90"/>
    </row>
    <row r="338925" spans="68:68" customFormat="1">
      <c r="BP338925" s="90"/>
    </row>
    <row r="338926" spans="68:68" customFormat="1">
      <c r="BP338926" s="90"/>
    </row>
    <row r="338927" spans="68:68" customFormat="1">
      <c r="BP338927" s="90"/>
    </row>
    <row r="338928" spans="68:68" customFormat="1">
      <c r="BP338928" s="90"/>
    </row>
    <row r="338929" spans="68:68" customFormat="1">
      <c r="BP338929" s="90"/>
    </row>
    <row r="338930" spans="68:68" customFormat="1">
      <c r="BP338930" s="90"/>
    </row>
    <row r="338931" spans="68:68" customFormat="1">
      <c r="BP338931" s="90"/>
    </row>
    <row r="338932" spans="68:68" customFormat="1">
      <c r="BP338932" s="90"/>
    </row>
    <row r="338933" spans="68:68" customFormat="1">
      <c r="BP338933" s="90"/>
    </row>
    <row r="338934" spans="68:68" customFormat="1">
      <c r="BP338934" s="90"/>
    </row>
    <row r="338935" spans="68:68" customFormat="1">
      <c r="BP338935" s="90"/>
    </row>
    <row r="338936" spans="68:68" customFormat="1">
      <c r="BP338936" s="90"/>
    </row>
    <row r="338937" spans="68:68" customFormat="1">
      <c r="BP338937" s="90"/>
    </row>
    <row r="338938" spans="68:68" customFormat="1">
      <c r="BP338938" s="90"/>
    </row>
    <row r="338939" spans="68:68" customFormat="1">
      <c r="BP338939" s="90"/>
    </row>
    <row r="338940" spans="68:68" customFormat="1">
      <c r="BP338940" s="90"/>
    </row>
    <row r="338941" spans="68:68" customFormat="1">
      <c r="BP338941" s="90"/>
    </row>
    <row r="338942" spans="68:68" customFormat="1">
      <c r="BP338942" s="90"/>
    </row>
    <row r="338943" spans="68:68" customFormat="1">
      <c r="BP338943" s="90"/>
    </row>
    <row r="338944" spans="68:68" customFormat="1">
      <c r="BP338944" s="90"/>
    </row>
    <row r="338945" spans="68:68" customFormat="1">
      <c r="BP338945" s="90"/>
    </row>
    <row r="338946" spans="68:68" customFormat="1">
      <c r="BP338946" s="90"/>
    </row>
    <row r="338947" spans="68:68" customFormat="1">
      <c r="BP338947" s="90"/>
    </row>
    <row r="338948" spans="68:68" customFormat="1">
      <c r="BP338948" s="90"/>
    </row>
    <row r="338949" spans="68:68" customFormat="1">
      <c r="BP338949" s="90"/>
    </row>
    <row r="338950" spans="68:68" customFormat="1">
      <c r="BP338950" s="90"/>
    </row>
    <row r="338951" spans="68:68" customFormat="1">
      <c r="BP338951" s="90"/>
    </row>
    <row r="338952" spans="68:68" customFormat="1">
      <c r="BP338952" s="90"/>
    </row>
    <row r="338953" spans="68:68" customFormat="1">
      <c r="BP338953" s="90"/>
    </row>
    <row r="338954" spans="68:68" customFormat="1">
      <c r="BP338954" s="90"/>
    </row>
    <row r="338955" spans="68:68" customFormat="1">
      <c r="BP338955" s="90"/>
    </row>
    <row r="338956" spans="68:68" customFormat="1">
      <c r="BP338956" s="90"/>
    </row>
    <row r="338957" spans="68:68" customFormat="1">
      <c r="BP338957" s="90"/>
    </row>
    <row r="338958" spans="68:68" customFormat="1">
      <c r="BP338958" s="90"/>
    </row>
    <row r="338959" spans="68:68" customFormat="1">
      <c r="BP338959" s="90"/>
    </row>
    <row r="338960" spans="68:68" customFormat="1">
      <c r="BP338960" s="90"/>
    </row>
    <row r="338961" spans="68:68" customFormat="1">
      <c r="BP338961" s="90"/>
    </row>
    <row r="338962" spans="68:68" customFormat="1">
      <c r="BP338962" s="90"/>
    </row>
    <row r="338963" spans="68:68" customFormat="1">
      <c r="BP338963" s="90"/>
    </row>
    <row r="338964" spans="68:68" customFormat="1">
      <c r="BP338964" s="90"/>
    </row>
    <row r="338965" spans="68:68" customFormat="1">
      <c r="BP338965" s="90"/>
    </row>
    <row r="338966" spans="68:68" customFormat="1">
      <c r="BP338966" s="90"/>
    </row>
    <row r="338967" spans="68:68" customFormat="1">
      <c r="BP338967" s="90"/>
    </row>
    <row r="338968" spans="68:68" customFormat="1">
      <c r="BP338968" s="90"/>
    </row>
    <row r="338969" spans="68:68" customFormat="1">
      <c r="BP338969" s="90"/>
    </row>
    <row r="338970" spans="68:68" customFormat="1">
      <c r="BP338970" s="90"/>
    </row>
    <row r="338971" spans="68:68" customFormat="1">
      <c r="BP338971" s="90"/>
    </row>
    <row r="338972" spans="68:68" customFormat="1">
      <c r="BP338972" s="90"/>
    </row>
    <row r="338973" spans="68:68" customFormat="1">
      <c r="BP338973" s="90"/>
    </row>
    <row r="338974" spans="68:68" customFormat="1">
      <c r="BP338974" s="90"/>
    </row>
    <row r="338975" spans="68:68" customFormat="1">
      <c r="BP338975" s="90"/>
    </row>
    <row r="338976" spans="68:68" customFormat="1">
      <c r="BP338976" s="90"/>
    </row>
    <row r="338977" spans="68:68" customFormat="1">
      <c r="BP338977" s="90"/>
    </row>
    <row r="338978" spans="68:68" customFormat="1">
      <c r="BP338978" s="90"/>
    </row>
    <row r="338979" spans="68:68" customFormat="1">
      <c r="BP338979" s="90"/>
    </row>
    <row r="338980" spans="68:68" customFormat="1">
      <c r="BP338980" s="90"/>
    </row>
    <row r="338981" spans="68:68" customFormat="1">
      <c r="BP338981" s="90"/>
    </row>
    <row r="338982" spans="68:68" customFormat="1">
      <c r="BP338982" s="90"/>
    </row>
    <row r="338983" spans="68:68" customFormat="1">
      <c r="BP338983" s="90"/>
    </row>
    <row r="338984" spans="68:68" customFormat="1">
      <c r="BP338984" s="90"/>
    </row>
    <row r="338985" spans="68:68" customFormat="1">
      <c r="BP338985" s="90"/>
    </row>
    <row r="338986" spans="68:68" customFormat="1">
      <c r="BP338986" s="90"/>
    </row>
    <row r="338987" spans="68:68" customFormat="1">
      <c r="BP338987" s="90"/>
    </row>
    <row r="338988" spans="68:68" customFormat="1">
      <c r="BP338988" s="90"/>
    </row>
    <row r="338989" spans="68:68" customFormat="1">
      <c r="BP338989" s="90"/>
    </row>
    <row r="338990" spans="68:68" customFormat="1">
      <c r="BP338990" s="90"/>
    </row>
    <row r="338991" spans="68:68" customFormat="1">
      <c r="BP338991" s="90"/>
    </row>
    <row r="338992" spans="68:68" customFormat="1">
      <c r="BP338992" s="90"/>
    </row>
    <row r="338993" spans="68:68" customFormat="1">
      <c r="BP338993" s="90"/>
    </row>
    <row r="338994" spans="68:68" customFormat="1">
      <c r="BP338994" s="90"/>
    </row>
    <row r="338995" spans="68:68" customFormat="1">
      <c r="BP338995" s="90"/>
    </row>
    <row r="338996" spans="68:68" customFormat="1">
      <c r="BP338996" s="90"/>
    </row>
    <row r="338997" spans="68:68" customFormat="1">
      <c r="BP338997" s="90"/>
    </row>
    <row r="338998" spans="68:68" customFormat="1">
      <c r="BP338998" s="90"/>
    </row>
    <row r="338999" spans="68:68" customFormat="1">
      <c r="BP338999" s="90"/>
    </row>
    <row r="339000" spans="68:68" customFormat="1">
      <c r="BP339000" s="90"/>
    </row>
    <row r="339001" spans="68:68" customFormat="1">
      <c r="BP339001" s="90"/>
    </row>
    <row r="339002" spans="68:68" customFormat="1">
      <c r="BP339002" s="90"/>
    </row>
    <row r="339003" spans="68:68" customFormat="1">
      <c r="BP339003" s="90"/>
    </row>
    <row r="339004" spans="68:68" customFormat="1">
      <c r="BP339004" s="90"/>
    </row>
    <row r="339005" spans="68:68" customFormat="1">
      <c r="BP339005" s="90"/>
    </row>
    <row r="339006" spans="68:68" customFormat="1">
      <c r="BP339006" s="90"/>
    </row>
    <row r="339007" spans="68:68" customFormat="1">
      <c r="BP339007" s="90"/>
    </row>
    <row r="339008" spans="68:68" customFormat="1">
      <c r="BP339008" s="90"/>
    </row>
    <row r="339009" spans="68:68" customFormat="1">
      <c r="BP339009" s="90"/>
    </row>
    <row r="339010" spans="68:68" customFormat="1">
      <c r="BP339010" s="90"/>
    </row>
    <row r="339011" spans="68:68" customFormat="1">
      <c r="BP339011" s="90"/>
    </row>
    <row r="339012" spans="68:68" customFormat="1">
      <c r="BP339012" s="90"/>
    </row>
    <row r="339013" spans="68:68" customFormat="1">
      <c r="BP339013" s="90"/>
    </row>
    <row r="339014" spans="68:68" customFormat="1">
      <c r="BP339014" s="90"/>
    </row>
    <row r="339015" spans="68:68" customFormat="1">
      <c r="BP339015" s="90"/>
    </row>
    <row r="339016" spans="68:68" customFormat="1">
      <c r="BP339016" s="90"/>
    </row>
    <row r="339017" spans="68:68" customFormat="1">
      <c r="BP339017" s="90"/>
    </row>
    <row r="339018" spans="68:68" customFormat="1">
      <c r="BP339018" s="90"/>
    </row>
    <row r="339019" spans="68:68" customFormat="1">
      <c r="BP339019" s="90"/>
    </row>
    <row r="339020" spans="68:68" customFormat="1">
      <c r="BP339020" s="90"/>
    </row>
    <row r="339021" spans="68:68" customFormat="1">
      <c r="BP339021" s="90"/>
    </row>
    <row r="339022" spans="68:68" customFormat="1">
      <c r="BP339022" s="90"/>
    </row>
    <row r="339023" spans="68:68" customFormat="1">
      <c r="BP339023" s="90"/>
    </row>
    <row r="339024" spans="68:68" customFormat="1">
      <c r="BP339024" s="90"/>
    </row>
    <row r="339025" spans="68:68" customFormat="1">
      <c r="BP339025" s="90"/>
    </row>
    <row r="339026" spans="68:68" customFormat="1">
      <c r="BP339026" s="90"/>
    </row>
    <row r="339027" spans="68:68" customFormat="1">
      <c r="BP339027" s="90"/>
    </row>
    <row r="339028" spans="68:68" customFormat="1">
      <c r="BP339028" s="90"/>
    </row>
    <row r="339029" spans="68:68" customFormat="1">
      <c r="BP339029" s="90"/>
    </row>
    <row r="339030" spans="68:68" customFormat="1">
      <c r="BP339030" s="90"/>
    </row>
    <row r="339031" spans="68:68" customFormat="1">
      <c r="BP339031" s="90"/>
    </row>
    <row r="339032" spans="68:68" customFormat="1">
      <c r="BP339032" s="90"/>
    </row>
    <row r="339033" spans="68:68" customFormat="1">
      <c r="BP339033" s="90"/>
    </row>
    <row r="339034" spans="68:68" customFormat="1">
      <c r="BP339034" s="90"/>
    </row>
    <row r="339035" spans="68:68" customFormat="1">
      <c r="BP339035" s="90"/>
    </row>
    <row r="339036" spans="68:68" customFormat="1">
      <c r="BP339036" s="90"/>
    </row>
    <row r="339037" spans="68:68" customFormat="1">
      <c r="BP339037" s="90"/>
    </row>
    <row r="339038" spans="68:68" customFormat="1">
      <c r="BP339038" s="90"/>
    </row>
    <row r="339039" spans="68:68" customFormat="1">
      <c r="BP339039" s="90"/>
    </row>
    <row r="339040" spans="68:68" customFormat="1">
      <c r="BP339040" s="90"/>
    </row>
    <row r="339041" spans="68:68" customFormat="1">
      <c r="BP339041" s="90"/>
    </row>
    <row r="339042" spans="68:68" customFormat="1">
      <c r="BP339042" s="90"/>
    </row>
    <row r="339043" spans="68:68" customFormat="1">
      <c r="BP339043" s="90"/>
    </row>
    <row r="339044" spans="68:68" customFormat="1">
      <c r="BP339044" s="90"/>
    </row>
    <row r="339045" spans="68:68" customFormat="1">
      <c r="BP339045" s="90"/>
    </row>
    <row r="339046" spans="68:68" customFormat="1">
      <c r="BP339046" s="90"/>
    </row>
    <row r="339047" spans="68:68" customFormat="1">
      <c r="BP339047" s="90"/>
    </row>
    <row r="339048" spans="68:68" customFormat="1">
      <c r="BP339048" s="90"/>
    </row>
    <row r="339049" spans="68:68" customFormat="1">
      <c r="BP339049" s="90"/>
    </row>
    <row r="339050" spans="68:68" customFormat="1">
      <c r="BP339050" s="90"/>
    </row>
    <row r="339051" spans="68:68" customFormat="1">
      <c r="BP339051" s="90"/>
    </row>
    <row r="339052" spans="68:68" customFormat="1">
      <c r="BP339052" s="90"/>
    </row>
    <row r="339053" spans="68:68" customFormat="1">
      <c r="BP339053" s="90"/>
    </row>
    <row r="339054" spans="68:68" customFormat="1">
      <c r="BP339054" s="90"/>
    </row>
    <row r="339055" spans="68:68" customFormat="1">
      <c r="BP339055" s="90"/>
    </row>
    <row r="339056" spans="68:68" customFormat="1">
      <c r="BP339056" s="90"/>
    </row>
    <row r="339057" spans="68:68" customFormat="1">
      <c r="BP339057" s="90"/>
    </row>
    <row r="339058" spans="68:68" customFormat="1">
      <c r="BP339058" s="90"/>
    </row>
    <row r="339059" spans="68:68" customFormat="1">
      <c r="BP339059" s="90"/>
    </row>
    <row r="339060" spans="68:68" customFormat="1">
      <c r="BP339060" s="90"/>
    </row>
    <row r="339061" spans="68:68" customFormat="1">
      <c r="BP339061" s="90"/>
    </row>
    <row r="339062" spans="68:68" customFormat="1">
      <c r="BP339062" s="90"/>
    </row>
    <row r="339063" spans="68:68" customFormat="1">
      <c r="BP339063" s="90"/>
    </row>
    <row r="339064" spans="68:68" customFormat="1">
      <c r="BP339064" s="90"/>
    </row>
    <row r="339065" spans="68:68" customFormat="1">
      <c r="BP339065" s="90"/>
    </row>
    <row r="339066" spans="68:68" customFormat="1">
      <c r="BP339066" s="90"/>
    </row>
    <row r="339067" spans="68:68" customFormat="1">
      <c r="BP339067" s="90"/>
    </row>
    <row r="339068" spans="68:68" customFormat="1">
      <c r="BP339068" s="90"/>
    </row>
    <row r="339069" spans="68:68" customFormat="1">
      <c r="BP339069" s="90"/>
    </row>
    <row r="339070" spans="68:68" customFormat="1">
      <c r="BP339070" s="90"/>
    </row>
    <row r="339071" spans="68:68" customFormat="1">
      <c r="BP339071" s="90"/>
    </row>
    <row r="339072" spans="68:68" customFormat="1">
      <c r="BP339072" s="90"/>
    </row>
    <row r="339073" spans="68:68" customFormat="1">
      <c r="BP339073" s="90"/>
    </row>
    <row r="339074" spans="68:68" customFormat="1">
      <c r="BP339074" s="90"/>
    </row>
    <row r="339075" spans="68:68" customFormat="1">
      <c r="BP339075" s="90"/>
    </row>
    <row r="339076" spans="68:68" customFormat="1">
      <c r="BP339076" s="90"/>
    </row>
    <row r="339077" spans="68:68" customFormat="1">
      <c r="BP339077" s="90"/>
    </row>
    <row r="339078" spans="68:68" customFormat="1">
      <c r="BP339078" s="90"/>
    </row>
    <row r="339079" spans="68:68" customFormat="1">
      <c r="BP339079" s="90"/>
    </row>
    <row r="339080" spans="68:68" customFormat="1">
      <c r="BP339080" s="90"/>
    </row>
    <row r="339081" spans="68:68" customFormat="1">
      <c r="BP339081" s="90"/>
    </row>
    <row r="339082" spans="68:68" customFormat="1">
      <c r="BP339082" s="90"/>
    </row>
    <row r="339083" spans="68:68" customFormat="1">
      <c r="BP339083" s="90"/>
    </row>
    <row r="339084" spans="68:68" customFormat="1">
      <c r="BP339084" s="90"/>
    </row>
    <row r="339085" spans="68:68" customFormat="1">
      <c r="BP339085" s="90"/>
    </row>
    <row r="339086" spans="68:68" customFormat="1">
      <c r="BP339086" s="90"/>
    </row>
    <row r="339087" spans="68:68" customFormat="1">
      <c r="BP339087" s="90"/>
    </row>
    <row r="339088" spans="68:68" customFormat="1">
      <c r="BP339088" s="90"/>
    </row>
    <row r="339089" spans="68:68" customFormat="1">
      <c r="BP339089" s="90"/>
    </row>
    <row r="339090" spans="68:68" customFormat="1">
      <c r="BP339090" s="90"/>
    </row>
    <row r="339091" spans="68:68" customFormat="1">
      <c r="BP339091" s="90"/>
    </row>
    <row r="339092" spans="68:68" customFormat="1">
      <c r="BP339092" s="90"/>
    </row>
    <row r="339093" spans="68:68" customFormat="1">
      <c r="BP339093" s="90"/>
    </row>
    <row r="339094" spans="68:68" customFormat="1">
      <c r="BP339094" s="90"/>
    </row>
    <row r="339095" spans="68:68" customFormat="1">
      <c r="BP339095" s="90"/>
    </row>
    <row r="339096" spans="68:68" customFormat="1">
      <c r="BP339096" s="90"/>
    </row>
    <row r="339097" spans="68:68" customFormat="1">
      <c r="BP339097" s="90"/>
    </row>
    <row r="339098" spans="68:68" customFormat="1">
      <c r="BP339098" s="90"/>
    </row>
    <row r="339099" spans="68:68" customFormat="1">
      <c r="BP339099" s="90"/>
    </row>
    <row r="339100" spans="68:68" customFormat="1">
      <c r="BP339100" s="90"/>
    </row>
    <row r="339101" spans="68:68" customFormat="1">
      <c r="BP339101" s="90"/>
    </row>
    <row r="339102" spans="68:68" customFormat="1">
      <c r="BP339102" s="90"/>
    </row>
    <row r="339103" spans="68:68" customFormat="1">
      <c r="BP339103" s="90"/>
    </row>
    <row r="339104" spans="68:68" customFormat="1">
      <c r="BP339104" s="90"/>
    </row>
    <row r="339105" spans="68:68" customFormat="1">
      <c r="BP339105" s="90"/>
    </row>
    <row r="339106" spans="68:68" customFormat="1">
      <c r="BP339106" s="90"/>
    </row>
    <row r="339107" spans="68:68" customFormat="1">
      <c r="BP339107" s="90"/>
    </row>
    <row r="339108" spans="68:68" customFormat="1">
      <c r="BP339108" s="90"/>
    </row>
    <row r="339109" spans="68:68" customFormat="1">
      <c r="BP339109" s="90"/>
    </row>
    <row r="339110" spans="68:68" customFormat="1">
      <c r="BP339110" s="90"/>
    </row>
    <row r="339111" spans="68:68" customFormat="1">
      <c r="BP339111" s="90"/>
    </row>
    <row r="339112" spans="68:68" customFormat="1">
      <c r="BP339112" s="90"/>
    </row>
    <row r="339113" spans="68:68" customFormat="1">
      <c r="BP339113" s="90"/>
    </row>
    <row r="339114" spans="68:68" customFormat="1">
      <c r="BP339114" s="90"/>
    </row>
    <row r="339115" spans="68:68" customFormat="1">
      <c r="BP339115" s="90"/>
    </row>
    <row r="339116" spans="68:68" customFormat="1">
      <c r="BP339116" s="90"/>
    </row>
    <row r="339117" spans="68:68" customFormat="1">
      <c r="BP339117" s="90"/>
    </row>
    <row r="339118" spans="68:68" customFormat="1">
      <c r="BP339118" s="90"/>
    </row>
    <row r="339119" spans="68:68" customFormat="1">
      <c r="BP339119" s="90"/>
    </row>
    <row r="339120" spans="68:68" customFormat="1">
      <c r="BP339120" s="90"/>
    </row>
    <row r="339121" spans="68:68" customFormat="1">
      <c r="BP339121" s="90"/>
    </row>
    <row r="339122" spans="68:68" customFormat="1">
      <c r="BP339122" s="90"/>
    </row>
    <row r="339123" spans="68:68" customFormat="1">
      <c r="BP339123" s="90"/>
    </row>
    <row r="339124" spans="68:68" customFormat="1">
      <c r="BP339124" s="90"/>
    </row>
    <row r="339125" spans="68:68" customFormat="1">
      <c r="BP339125" s="90"/>
    </row>
    <row r="339126" spans="68:68" customFormat="1">
      <c r="BP339126" s="90"/>
    </row>
    <row r="339127" spans="68:68" customFormat="1">
      <c r="BP339127" s="90"/>
    </row>
    <row r="339128" spans="68:68" customFormat="1">
      <c r="BP339128" s="90"/>
    </row>
    <row r="339129" spans="68:68" customFormat="1">
      <c r="BP339129" s="90"/>
    </row>
    <row r="339130" spans="68:68" customFormat="1">
      <c r="BP339130" s="90"/>
    </row>
    <row r="339131" spans="68:68" customFormat="1">
      <c r="BP339131" s="90"/>
    </row>
    <row r="339132" spans="68:68" customFormat="1">
      <c r="BP339132" s="90"/>
    </row>
    <row r="339133" spans="68:68" customFormat="1">
      <c r="BP339133" s="90"/>
    </row>
    <row r="339134" spans="68:68" customFormat="1">
      <c r="BP339134" s="90"/>
    </row>
    <row r="339135" spans="68:68" customFormat="1">
      <c r="BP339135" s="90"/>
    </row>
    <row r="339136" spans="68:68" customFormat="1">
      <c r="BP339136" s="90"/>
    </row>
    <row r="339137" spans="68:68" customFormat="1">
      <c r="BP339137" s="90"/>
    </row>
    <row r="339138" spans="68:68" customFormat="1">
      <c r="BP339138" s="90"/>
    </row>
    <row r="339139" spans="68:68" customFormat="1">
      <c r="BP339139" s="90"/>
    </row>
    <row r="339140" spans="68:68" customFormat="1">
      <c r="BP339140" s="90"/>
    </row>
    <row r="339141" spans="68:68" customFormat="1">
      <c r="BP339141" s="90"/>
    </row>
    <row r="339142" spans="68:68" customFormat="1">
      <c r="BP339142" s="90"/>
    </row>
    <row r="339143" spans="68:68" customFormat="1">
      <c r="BP339143" s="90"/>
    </row>
    <row r="339144" spans="68:68" customFormat="1">
      <c r="BP339144" s="90"/>
    </row>
    <row r="339145" spans="68:68" customFormat="1">
      <c r="BP339145" s="90"/>
    </row>
    <row r="339146" spans="68:68" customFormat="1">
      <c r="BP339146" s="90"/>
    </row>
    <row r="339147" spans="68:68" customFormat="1">
      <c r="BP339147" s="90"/>
    </row>
    <row r="339148" spans="68:68" customFormat="1">
      <c r="BP339148" s="90"/>
    </row>
    <row r="339149" spans="68:68" customFormat="1">
      <c r="BP339149" s="90"/>
    </row>
    <row r="339150" spans="68:68" customFormat="1">
      <c r="BP339150" s="90"/>
    </row>
    <row r="339151" spans="68:68" customFormat="1">
      <c r="BP339151" s="90"/>
    </row>
    <row r="339152" spans="68:68" customFormat="1">
      <c r="BP339152" s="90"/>
    </row>
    <row r="339153" spans="68:68" customFormat="1">
      <c r="BP339153" s="90"/>
    </row>
    <row r="339154" spans="68:68" customFormat="1">
      <c r="BP339154" s="90"/>
    </row>
    <row r="339155" spans="68:68" customFormat="1">
      <c r="BP339155" s="90"/>
    </row>
    <row r="339156" spans="68:68" customFormat="1">
      <c r="BP339156" s="90"/>
    </row>
    <row r="339157" spans="68:68" customFormat="1">
      <c r="BP339157" s="90"/>
    </row>
    <row r="339158" spans="68:68" customFormat="1">
      <c r="BP339158" s="90"/>
    </row>
    <row r="339159" spans="68:68" customFormat="1">
      <c r="BP339159" s="90"/>
    </row>
    <row r="339160" spans="68:68" customFormat="1">
      <c r="BP339160" s="90"/>
    </row>
    <row r="339161" spans="68:68" customFormat="1">
      <c r="BP339161" s="90"/>
    </row>
    <row r="339162" spans="68:68" customFormat="1">
      <c r="BP339162" s="90"/>
    </row>
    <row r="339163" spans="68:68" customFormat="1">
      <c r="BP339163" s="90"/>
    </row>
    <row r="339164" spans="68:68" customFormat="1">
      <c r="BP339164" s="90"/>
    </row>
    <row r="339165" spans="68:68" customFormat="1">
      <c r="BP339165" s="90"/>
    </row>
    <row r="339166" spans="68:68" customFormat="1">
      <c r="BP339166" s="90"/>
    </row>
    <row r="339167" spans="68:68" customFormat="1">
      <c r="BP339167" s="90"/>
    </row>
    <row r="339168" spans="68:68" customFormat="1">
      <c r="BP339168" s="90"/>
    </row>
    <row r="339169" spans="68:68" customFormat="1">
      <c r="BP339169" s="90"/>
    </row>
    <row r="339170" spans="68:68" customFormat="1">
      <c r="BP339170" s="90"/>
    </row>
    <row r="339171" spans="68:68" customFormat="1">
      <c r="BP339171" s="90"/>
    </row>
    <row r="339172" spans="68:68" customFormat="1">
      <c r="BP339172" s="90"/>
    </row>
    <row r="339173" spans="68:68" customFormat="1">
      <c r="BP339173" s="90"/>
    </row>
    <row r="339174" spans="68:68" customFormat="1">
      <c r="BP339174" s="90"/>
    </row>
    <row r="339175" spans="68:68" customFormat="1">
      <c r="BP339175" s="90"/>
    </row>
    <row r="339176" spans="68:68" customFormat="1">
      <c r="BP339176" s="90"/>
    </row>
    <row r="339177" spans="68:68" customFormat="1">
      <c r="BP339177" s="90"/>
    </row>
    <row r="339178" spans="68:68" customFormat="1">
      <c r="BP339178" s="90"/>
    </row>
    <row r="339179" spans="68:68" customFormat="1">
      <c r="BP339179" s="90"/>
    </row>
    <row r="339180" spans="68:68" customFormat="1">
      <c r="BP339180" s="90"/>
    </row>
    <row r="339181" spans="68:68" customFormat="1">
      <c r="BP339181" s="90"/>
    </row>
    <row r="339182" spans="68:68" customFormat="1">
      <c r="BP339182" s="90"/>
    </row>
    <row r="339183" spans="68:68" customFormat="1">
      <c r="BP339183" s="90"/>
    </row>
    <row r="339184" spans="68:68" customFormat="1">
      <c r="BP339184" s="90"/>
    </row>
    <row r="339185" spans="68:68" customFormat="1">
      <c r="BP339185" s="90"/>
    </row>
    <row r="339186" spans="68:68" customFormat="1">
      <c r="BP339186" s="90"/>
    </row>
    <row r="339187" spans="68:68" customFormat="1">
      <c r="BP339187" s="90"/>
    </row>
    <row r="339188" spans="68:68" customFormat="1">
      <c r="BP339188" s="90"/>
    </row>
    <row r="339189" spans="68:68" customFormat="1">
      <c r="BP339189" s="90"/>
    </row>
    <row r="339190" spans="68:68" customFormat="1">
      <c r="BP339190" s="90"/>
    </row>
    <row r="339191" spans="68:68" customFormat="1">
      <c r="BP339191" s="90"/>
    </row>
    <row r="339192" spans="68:68" customFormat="1">
      <c r="BP339192" s="90"/>
    </row>
    <row r="339193" spans="68:68" customFormat="1">
      <c r="BP339193" s="90"/>
    </row>
    <row r="339194" spans="68:68" customFormat="1">
      <c r="BP339194" s="90"/>
    </row>
    <row r="339195" spans="68:68" customFormat="1">
      <c r="BP339195" s="90"/>
    </row>
    <row r="339196" spans="68:68" customFormat="1">
      <c r="BP339196" s="90"/>
    </row>
    <row r="339197" spans="68:68" customFormat="1">
      <c r="BP339197" s="90"/>
    </row>
    <row r="339198" spans="68:68" customFormat="1">
      <c r="BP339198" s="90"/>
    </row>
    <row r="339199" spans="68:68" customFormat="1">
      <c r="BP339199" s="90"/>
    </row>
    <row r="339200" spans="68:68" customFormat="1">
      <c r="BP339200" s="90"/>
    </row>
    <row r="339201" spans="68:68" customFormat="1">
      <c r="BP339201" s="90"/>
    </row>
    <row r="339202" spans="68:68" customFormat="1">
      <c r="BP339202" s="90"/>
    </row>
    <row r="339203" spans="68:68" customFormat="1">
      <c r="BP339203" s="90"/>
    </row>
    <row r="339204" spans="68:68" customFormat="1">
      <c r="BP339204" s="90"/>
    </row>
    <row r="339205" spans="68:68" customFormat="1">
      <c r="BP339205" s="90"/>
    </row>
    <row r="339206" spans="68:68" customFormat="1">
      <c r="BP339206" s="90"/>
    </row>
    <row r="339207" spans="68:68" customFormat="1">
      <c r="BP339207" s="90"/>
    </row>
    <row r="339208" spans="68:68" customFormat="1">
      <c r="BP339208" s="90"/>
    </row>
    <row r="339209" spans="68:68" customFormat="1">
      <c r="BP339209" s="90"/>
    </row>
    <row r="339210" spans="68:68" customFormat="1">
      <c r="BP339210" s="90"/>
    </row>
    <row r="339211" spans="68:68" customFormat="1">
      <c r="BP339211" s="90"/>
    </row>
    <row r="339212" spans="68:68" customFormat="1">
      <c r="BP339212" s="90"/>
    </row>
    <row r="339213" spans="68:68" customFormat="1">
      <c r="BP339213" s="90"/>
    </row>
    <row r="339214" spans="68:68" customFormat="1">
      <c r="BP339214" s="90"/>
    </row>
    <row r="339215" spans="68:68" customFormat="1">
      <c r="BP339215" s="90"/>
    </row>
    <row r="339216" spans="68:68" customFormat="1">
      <c r="BP339216" s="90"/>
    </row>
    <row r="339217" spans="68:68" customFormat="1">
      <c r="BP339217" s="90"/>
    </row>
    <row r="339218" spans="68:68" customFormat="1">
      <c r="BP339218" s="90"/>
    </row>
    <row r="339219" spans="68:68" customFormat="1">
      <c r="BP339219" s="90"/>
    </row>
    <row r="339220" spans="68:68" customFormat="1">
      <c r="BP339220" s="90"/>
    </row>
    <row r="339221" spans="68:68" customFormat="1">
      <c r="BP339221" s="90"/>
    </row>
    <row r="339222" spans="68:68" customFormat="1">
      <c r="BP339222" s="90"/>
    </row>
    <row r="339223" spans="68:68" customFormat="1">
      <c r="BP339223" s="90"/>
    </row>
    <row r="339224" spans="68:68" customFormat="1">
      <c r="BP339224" s="90"/>
    </row>
    <row r="339225" spans="68:68" customFormat="1">
      <c r="BP339225" s="90"/>
    </row>
    <row r="339226" spans="68:68" customFormat="1">
      <c r="BP339226" s="90"/>
    </row>
    <row r="339227" spans="68:68" customFormat="1">
      <c r="BP339227" s="90"/>
    </row>
    <row r="339228" spans="68:68" customFormat="1">
      <c r="BP339228" s="90"/>
    </row>
    <row r="339229" spans="68:68" customFormat="1">
      <c r="BP339229" s="90"/>
    </row>
    <row r="339230" spans="68:68" customFormat="1">
      <c r="BP339230" s="90"/>
    </row>
    <row r="339231" spans="68:68" customFormat="1">
      <c r="BP339231" s="90"/>
    </row>
    <row r="339232" spans="68:68" customFormat="1">
      <c r="BP339232" s="90"/>
    </row>
    <row r="339233" spans="68:68" customFormat="1">
      <c r="BP339233" s="90"/>
    </row>
    <row r="339234" spans="68:68" customFormat="1">
      <c r="BP339234" s="90"/>
    </row>
    <row r="339235" spans="68:68" customFormat="1">
      <c r="BP339235" s="90"/>
    </row>
    <row r="339236" spans="68:68" customFormat="1">
      <c r="BP339236" s="90"/>
    </row>
    <row r="339237" spans="68:68" customFormat="1">
      <c r="BP339237" s="90"/>
    </row>
    <row r="339238" spans="68:68" customFormat="1">
      <c r="BP339238" s="90"/>
    </row>
    <row r="339239" spans="68:68" customFormat="1">
      <c r="BP339239" s="90"/>
    </row>
    <row r="339240" spans="68:68" customFormat="1">
      <c r="BP339240" s="90"/>
    </row>
    <row r="339241" spans="68:68" customFormat="1">
      <c r="BP339241" s="90"/>
    </row>
    <row r="339242" spans="68:68" customFormat="1">
      <c r="BP339242" s="90"/>
    </row>
    <row r="339243" spans="68:68" customFormat="1">
      <c r="BP339243" s="90"/>
    </row>
    <row r="339244" spans="68:68" customFormat="1">
      <c r="BP339244" s="90"/>
    </row>
    <row r="339245" spans="68:68" customFormat="1">
      <c r="BP339245" s="90"/>
    </row>
    <row r="339246" spans="68:68" customFormat="1">
      <c r="BP339246" s="90"/>
    </row>
    <row r="339247" spans="68:68" customFormat="1">
      <c r="BP339247" s="90"/>
    </row>
    <row r="339248" spans="68:68" customFormat="1">
      <c r="BP339248" s="90"/>
    </row>
    <row r="339249" spans="68:68" customFormat="1">
      <c r="BP339249" s="90"/>
    </row>
    <row r="339250" spans="68:68" customFormat="1">
      <c r="BP339250" s="90"/>
    </row>
    <row r="339251" spans="68:68" customFormat="1">
      <c r="BP339251" s="90"/>
    </row>
    <row r="339252" spans="68:68" customFormat="1">
      <c r="BP339252" s="90"/>
    </row>
    <row r="339253" spans="68:68" customFormat="1">
      <c r="BP339253" s="90"/>
    </row>
    <row r="339254" spans="68:68" customFormat="1">
      <c r="BP339254" s="90"/>
    </row>
    <row r="339255" spans="68:68" customFormat="1">
      <c r="BP339255" s="90"/>
    </row>
    <row r="339256" spans="68:68" customFormat="1">
      <c r="BP339256" s="90"/>
    </row>
    <row r="339257" spans="68:68" customFormat="1">
      <c r="BP339257" s="90"/>
    </row>
    <row r="339258" spans="68:68" customFormat="1">
      <c r="BP339258" s="90"/>
    </row>
    <row r="339259" spans="68:68" customFormat="1">
      <c r="BP339259" s="90"/>
    </row>
    <row r="339260" spans="68:68" customFormat="1">
      <c r="BP339260" s="90"/>
    </row>
    <row r="339261" spans="68:68" customFormat="1">
      <c r="BP339261" s="90"/>
    </row>
    <row r="339262" spans="68:68" customFormat="1">
      <c r="BP339262" s="90"/>
    </row>
    <row r="339263" spans="68:68" customFormat="1">
      <c r="BP339263" s="90"/>
    </row>
    <row r="339264" spans="68:68" customFormat="1">
      <c r="BP339264" s="90"/>
    </row>
    <row r="339265" spans="68:68" customFormat="1">
      <c r="BP339265" s="90"/>
    </row>
    <row r="339266" spans="68:68" customFormat="1">
      <c r="BP339266" s="90"/>
    </row>
    <row r="339267" spans="68:68" customFormat="1">
      <c r="BP339267" s="90"/>
    </row>
    <row r="339268" spans="68:68" customFormat="1">
      <c r="BP339268" s="90"/>
    </row>
    <row r="339269" spans="68:68" customFormat="1">
      <c r="BP339269" s="90"/>
    </row>
    <row r="339270" spans="68:68" customFormat="1">
      <c r="BP339270" s="90"/>
    </row>
    <row r="339271" spans="68:68" customFormat="1">
      <c r="BP339271" s="90"/>
    </row>
    <row r="339272" spans="68:68" customFormat="1">
      <c r="BP339272" s="90"/>
    </row>
    <row r="339273" spans="68:68" customFormat="1">
      <c r="BP339273" s="90"/>
    </row>
    <row r="339274" spans="68:68" customFormat="1">
      <c r="BP339274" s="90"/>
    </row>
    <row r="339275" spans="68:68" customFormat="1">
      <c r="BP339275" s="90"/>
    </row>
    <row r="339276" spans="68:68" customFormat="1">
      <c r="BP339276" s="90"/>
    </row>
    <row r="339277" spans="68:68" customFormat="1">
      <c r="BP339277" s="90"/>
    </row>
    <row r="339278" spans="68:68" customFormat="1">
      <c r="BP339278" s="90"/>
    </row>
    <row r="339279" spans="68:68" customFormat="1">
      <c r="BP339279" s="90"/>
    </row>
    <row r="339280" spans="68:68" customFormat="1">
      <c r="BP339280" s="90"/>
    </row>
    <row r="339281" spans="68:68" customFormat="1">
      <c r="BP339281" s="90"/>
    </row>
    <row r="339282" spans="68:68" customFormat="1">
      <c r="BP339282" s="90"/>
    </row>
    <row r="339283" spans="68:68" customFormat="1">
      <c r="BP339283" s="90"/>
    </row>
    <row r="339284" spans="68:68" customFormat="1">
      <c r="BP339284" s="90"/>
    </row>
    <row r="339285" spans="68:68" customFormat="1">
      <c r="BP339285" s="90"/>
    </row>
    <row r="339286" spans="68:68" customFormat="1">
      <c r="BP339286" s="90"/>
    </row>
    <row r="339287" spans="68:68" customFormat="1">
      <c r="BP339287" s="90"/>
    </row>
    <row r="339288" spans="68:68" customFormat="1">
      <c r="BP339288" s="90"/>
    </row>
    <row r="339289" spans="68:68" customFormat="1">
      <c r="BP339289" s="90"/>
    </row>
    <row r="339290" spans="68:68" customFormat="1">
      <c r="BP339290" s="90"/>
    </row>
    <row r="339291" spans="68:68" customFormat="1">
      <c r="BP339291" s="90"/>
    </row>
    <row r="339292" spans="68:68" customFormat="1">
      <c r="BP339292" s="90"/>
    </row>
    <row r="339293" spans="68:68" customFormat="1">
      <c r="BP339293" s="90"/>
    </row>
    <row r="339294" spans="68:68" customFormat="1">
      <c r="BP339294" s="90"/>
    </row>
    <row r="339295" spans="68:68" customFormat="1">
      <c r="BP339295" s="90"/>
    </row>
    <row r="339296" spans="68:68" customFormat="1">
      <c r="BP339296" s="90"/>
    </row>
    <row r="339297" spans="68:68" customFormat="1">
      <c r="BP339297" s="90"/>
    </row>
    <row r="339298" spans="68:68" customFormat="1">
      <c r="BP339298" s="90"/>
    </row>
    <row r="339299" spans="68:68" customFormat="1">
      <c r="BP339299" s="90"/>
    </row>
    <row r="339300" spans="68:68" customFormat="1">
      <c r="BP339300" s="90"/>
    </row>
    <row r="339301" spans="68:68" customFormat="1">
      <c r="BP339301" s="90"/>
    </row>
    <row r="339302" spans="68:68" customFormat="1">
      <c r="BP339302" s="90"/>
    </row>
    <row r="339303" spans="68:68" customFormat="1">
      <c r="BP339303" s="90"/>
    </row>
    <row r="339304" spans="68:68" customFormat="1">
      <c r="BP339304" s="90"/>
    </row>
    <row r="339305" spans="68:68" customFormat="1">
      <c r="BP339305" s="90"/>
    </row>
    <row r="339306" spans="68:68" customFormat="1">
      <c r="BP339306" s="90"/>
    </row>
    <row r="339307" spans="68:68" customFormat="1">
      <c r="BP339307" s="90"/>
    </row>
    <row r="339308" spans="68:68" customFormat="1">
      <c r="BP339308" s="90"/>
    </row>
    <row r="339309" spans="68:68" customFormat="1">
      <c r="BP339309" s="90"/>
    </row>
    <row r="339310" spans="68:68" customFormat="1">
      <c r="BP339310" s="90"/>
    </row>
    <row r="339311" spans="68:68" customFormat="1">
      <c r="BP339311" s="90"/>
    </row>
    <row r="339312" spans="68:68" customFormat="1">
      <c r="BP339312" s="90"/>
    </row>
    <row r="339313" spans="68:68" customFormat="1">
      <c r="BP339313" s="90"/>
    </row>
    <row r="339314" spans="68:68" customFormat="1">
      <c r="BP339314" s="90"/>
    </row>
    <row r="339315" spans="68:68" customFormat="1">
      <c r="BP339315" s="90"/>
    </row>
    <row r="339316" spans="68:68" customFormat="1">
      <c r="BP339316" s="90"/>
    </row>
    <row r="339317" spans="68:68" customFormat="1">
      <c r="BP339317" s="90"/>
    </row>
    <row r="339318" spans="68:68" customFormat="1">
      <c r="BP339318" s="90"/>
    </row>
    <row r="339319" spans="68:68" customFormat="1">
      <c r="BP339319" s="90"/>
    </row>
    <row r="339320" spans="68:68" customFormat="1">
      <c r="BP339320" s="90"/>
    </row>
    <row r="339321" spans="68:68" customFormat="1">
      <c r="BP339321" s="90"/>
    </row>
    <row r="339322" spans="68:68" customFormat="1">
      <c r="BP339322" s="90"/>
    </row>
    <row r="339323" spans="68:68" customFormat="1">
      <c r="BP339323" s="90"/>
    </row>
    <row r="339324" spans="68:68" customFormat="1">
      <c r="BP339324" s="90"/>
    </row>
    <row r="339325" spans="68:68" customFormat="1">
      <c r="BP339325" s="90"/>
    </row>
    <row r="339326" spans="68:68" customFormat="1">
      <c r="BP339326" s="90"/>
    </row>
    <row r="339327" spans="68:68" customFormat="1">
      <c r="BP339327" s="90"/>
    </row>
    <row r="339328" spans="68:68" customFormat="1">
      <c r="BP339328" s="90"/>
    </row>
    <row r="339329" spans="68:68" customFormat="1">
      <c r="BP339329" s="90"/>
    </row>
    <row r="339330" spans="68:68" customFormat="1">
      <c r="BP339330" s="90"/>
    </row>
    <row r="339331" spans="68:68" customFormat="1">
      <c r="BP339331" s="90"/>
    </row>
    <row r="339332" spans="68:68" customFormat="1">
      <c r="BP339332" s="90"/>
    </row>
    <row r="339333" spans="68:68" customFormat="1">
      <c r="BP339333" s="90"/>
    </row>
    <row r="339334" spans="68:68" customFormat="1">
      <c r="BP339334" s="90"/>
    </row>
    <row r="339335" spans="68:68" customFormat="1">
      <c r="BP339335" s="90"/>
    </row>
    <row r="339336" spans="68:68" customFormat="1">
      <c r="BP339336" s="90"/>
    </row>
    <row r="339337" spans="68:68" customFormat="1">
      <c r="BP339337" s="90"/>
    </row>
    <row r="339338" spans="68:68" customFormat="1">
      <c r="BP339338" s="90"/>
    </row>
    <row r="339339" spans="68:68" customFormat="1">
      <c r="BP339339" s="90"/>
    </row>
    <row r="339340" spans="68:68" customFormat="1">
      <c r="BP339340" s="90"/>
    </row>
    <row r="339341" spans="68:68" customFormat="1">
      <c r="BP339341" s="90"/>
    </row>
    <row r="339342" spans="68:68" customFormat="1">
      <c r="BP339342" s="90"/>
    </row>
    <row r="339343" spans="68:68" customFormat="1">
      <c r="BP339343" s="90"/>
    </row>
    <row r="339344" spans="68:68" customFormat="1">
      <c r="BP339344" s="90"/>
    </row>
    <row r="339345" spans="68:68" customFormat="1">
      <c r="BP339345" s="90"/>
    </row>
    <row r="339346" spans="68:68" customFormat="1">
      <c r="BP339346" s="90"/>
    </row>
    <row r="339347" spans="68:68" customFormat="1">
      <c r="BP339347" s="90"/>
    </row>
    <row r="339348" spans="68:68" customFormat="1">
      <c r="BP339348" s="90"/>
    </row>
    <row r="339349" spans="68:68" customFormat="1">
      <c r="BP339349" s="90"/>
    </row>
    <row r="339350" spans="68:68" customFormat="1">
      <c r="BP339350" s="90"/>
    </row>
    <row r="339351" spans="68:68" customFormat="1">
      <c r="BP339351" s="90"/>
    </row>
    <row r="339352" spans="68:68" customFormat="1">
      <c r="BP339352" s="90"/>
    </row>
    <row r="339353" spans="68:68" customFormat="1">
      <c r="BP339353" s="90"/>
    </row>
    <row r="339354" spans="68:68" customFormat="1">
      <c r="BP339354" s="90"/>
    </row>
    <row r="339355" spans="68:68" customFormat="1">
      <c r="BP339355" s="90"/>
    </row>
    <row r="339356" spans="68:68" customFormat="1">
      <c r="BP339356" s="90"/>
    </row>
    <row r="339357" spans="68:68" customFormat="1">
      <c r="BP339357" s="90"/>
    </row>
    <row r="339358" spans="68:68" customFormat="1">
      <c r="BP339358" s="90"/>
    </row>
    <row r="339359" spans="68:68" customFormat="1">
      <c r="BP339359" s="90"/>
    </row>
    <row r="339360" spans="68:68" customFormat="1">
      <c r="BP339360" s="90"/>
    </row>
    <row r="339361" spans="68:68" customFormat="1">
      <c r="BP339361" s="90"/>
    </row>
    <row r="339362" spans="68:68" customFormat="1">
      <c r="BP339362" s="90"/>
    </row>
    <row r="339363" spans="68:68" customFormat="1">
      <c r="BP339363" s="90"/>
    </row>
    <row r="339364" spans="68:68" customFormat="1">
      <c r="BP339364" s="90"/>
    </row>
    <row r="339365" spans="68:68" customFormat="1">
      <c r="BP339365" s="90"/>
    </row>
    <row r="339366" spans="68:68" customFormat="1">
      <c r="BP339366" s="90"/>
    </row>
    <row r="339367" spans="68:68" customFormat="1">
      <c r="BP339367" s="90"/>
    </row>
    <row r="339368" spans="68:68" customFormat="1">
      <c r="BP339368" s="90"/>
    </row>
    <row r="339369" spans="68:68" customFormat="1">
      <c r="BP339369" s="90"/>
    </row>
    <row r="339370" spans="68:68" customFormat="1">
      <c r="BP339370" s="90"/>
    </row>
    <row r="339371" spans="68:68" customFormat="1">
      <c r="BP339371" s="90"/>
    </row>
    <row r="339372" spans="68:68" customFormat="1">
      <c r="BP339372" s="90"/>
    </row>
    <row r="339373" spans="68:68" customFormat="1">
      <c r="BP339373" s="90"/>
    </row>
    <row r="339374" spans="68:68" customFormat="1">
      <c r="BP339374" s="90"/>
    </row>
    <row r="339375" spans="68:68" customFormat="1">
      <c r="BP339375" s="90"/>
    </row>
    <row r="339376" spans="68:68" customFormat="1">
      <c r="BP339376" s="90"/>
    </row>
    <row r="339377" spans="68:68" customFormat="1">
      <c r="BP339377" s="90"/>
    </row>
    <row r="339378" spans="68:68" customFormat="1">
      <c r="BP339378" s="90"/>
    </row>
    <row r="339379" spans="68:68" customFormat="1">
      <c r="BP339379" s="90"/>
    </row>
    <row r="339380" spans="68:68" customFormat="1">
      <c r="BP339380" s="90"/>
    </row>
    <row r="339381" spans="68:68" customFormat="1">
      <c r="BP339381" s="90"/>
    </row>
    <row r="339382" spans="68:68" customFormat="1">
      <c r="BP339382" s="90"/>
    </row>
    <row r="339383" spans="68:68" customFormat="1">
      <c r="BP339383" s="90"/>
    </row>
    <row r="339384" spans="68:68" customFormat="1">
      <c r="BP339384" s="90"/>
    </row>
    <row r="339385" spans="68:68" customFormat="1">
      <c r="BP339385" s="90"/>
    </row>
    <row r="339386" spans="68:68" customFormat="1">
      <c r="BP339386" s="90"/>
    </row>
    <row r="339387" spans="68:68" customFormat="1">
      <c r="BP339387" s="90"/>
    </row>
    <row r="339388" spans="68:68" customFormat="1">
      <c r="BP339388" s="90"/>
    </row>
    <row r="339389" spans="68:68" customFormat="1">
      <c r="BP339389" s="90"/>
    </row>
    <row r="339390" spans="68:68" customFormat="1">
      <c r="BP339390" s="90"/>
    </row>
    <row r="339391" spans="68:68" customFormat="1">
      <c r="BP339391" s="90"/>
    </row>
    <row r="339392" spans="68:68" customFormat="1">
      <c r="BP339392" s="90"/>
    </row>
    <row r="339393" spans="68:68" customFormat="1">
      <c r="BP339393" s="90"/>
    </row>
    <row r="339394" spans="68:68" customFormat="1">
      <c r="BP339394" s="90"/>
    </row>
    <row r="339395" spans="68:68" customFormat="1">
      <c r="BP339395" s="90"/>
    </row>
    <row r="339396" spans="68:68" customFormat="1">
      <c r="BP339396" s="90"/>
    </row>
    <row r="339397" spans="68:68" customFormat="1">
      <c r="BP339397" s="90"/>
    </row>
    <row r="339398" spans="68:68" customFormat="1">
      <c r="BP339398" s="90"/>
    </row>
    <row r="339399" spans="68:68" customFormat="1">
      <c r="BP339399" s="90"/>
    </row>
    <row r="339400" spans="68:68" customFormat="1">
      <c r="BP339400" s="90"/>
    </row>
    <row r="339401" spans="68:68" customFormat="1">
      <c r="BP339401" s="90"/>
    </row>
    <row r="339402" spans="68:68" customFormat="1">
      <c r="BP339402" s="90"/>
    </row>
    <row r="339403" spans="68:68" customFormat="1">
      <c r="BP339403" s="90"/>
    </row>
    <row r="339404" spans="68:68" customFormat="1">
      <c r="BP339404" s="90"/>
    </row>
    <row r="339405" spans="68:68" customFormat="1">
      <c r="BP339405" s="90"/>
    </row>
    <row r="339406" spans="68:68" customFormat="1">
      <c r="BP339406" s="90"/>
    </row>
    <row r="339407" spans="68:68" customFormat="1">
      <c r="BP339407" s="90"/>
    </row>
    <row r="339408" spans="68:68" customFormat="1">
      <c r="BP339408" s="90"/>
    </row>
    <row r="339409" spans="68:68" customFormat="1">
      <c r="BP339409" s="90"/>
    </row>
    <row r="339410" spans="68:68" customFormat="1">
      <c r="BP339410" s="90"/>
    </row>
    <row r="339411" spans="68:68" customFormat="1">
      <c r="BP339411" s="90"/>
    </row>
    <row r="339412" spans="68:68" customFormat="1">
      <c r="BP339412" s="90"/>
    </row>
    <row r="339413" spans="68:68" customFormat="1">
      <c r="BP339413" s="90"/>
    </row>
    <row r="339414" spans="68:68" customFormat="1">
      <c r="BP339414" s="90"/>
    </row>
    <row r="339415" spans="68:68" customFormat="1">
      <c r="BP339415" s="90"/>
    </row>
    <row r="339416" spans="68:68" customFormat="1">
      <c r="BP339416" s="90"/>
    </row>
    <row r="339417" spans="68:68" customFormat="1">
      <c r="BP339417" s="90"/>
    </row>
    <row r="339418" spans="68:68" customFormat="1">
      <c r="BP339418" s="90"/>
    </row>
    <row r="339419" spans="68:68" customFormat="1">
      <c r="BP339419" s="90"/>
    </row>
    <row r="339420" spans="68:68" customFormat="1">
      <c r="BP339420" s="90"/>
    </row>
    <row r="339421" spans="68:68" customFormat="1">
      <c r="BP339421" s="90"/>
    </row>
    <row r="339422" spans="68:68" customFormat="1">
      <c r="BP339422" s="90"/>
    </row>
    <row r="339423" spans="68:68" customFormat="1">
      <c r="BP339423" s="90"/>
    </row>
    <row r="339424" spans="68:68" customFormat="1">
      <c r="BP339424" s="90"/>
    </row>
    <row r="339425" spans="68:68" customFormat="1">
      <c r="BP339425" s="90"/>
    </row>
    <row r="339426" spans="68:68" customFormat="1">
      <c r="BP339426" s="90"/>
    </row>
    <row r="339427" spans="68:68" customFormat="1">
      <c r="BP339427" s="90"/>
    </row>
    <row r="339428" spans="68:68" customFormat="1">
      <c r="BP339428" s="90"/>
    </row>
    <row r="339429" spans="68:68" customFormat="1">
      <c r="BP339429" s="90"/>
    </row>
    <row r="339430" spans="68:68" customFormat="1">
      <c r="BP339430" s="90"/>
    </row>
    <row r="339431" spans="68:68" customFormat="1">
      <c r="BP339431" s="90"/>
    </row>
    <row r="339432" spans="68:68" customFormat="1">
      <c r="BP339432" s="90"/>
    </row>
    <row r="339433" spans="68:68" customFormat="1">
      <c r="BP339433" s="90"/>
    </row>
    <row r="339434" spans="68:68" customFormat="1">
      <c r="BP339434" s="90"/>
    </row>
    <row r="339435" spans="68:68" customFormat="1">
      <c r="BP339435" s="90"/>
    </row>
    <row r="339436" spans="68:68" customFormat="1">
      <c r="BP339436" s="90"/>
    </row>
    <row r="339437" spans="68:68" customFormat="1">
      <c r="BP339437" s="90"/>
    </row>
    <row r="339438" spans="68:68" customFormat="1">
      <c r="BP339438" s="90"/>
    </row>
    <row r="339439" spans="68:68" customFormat="1">
      <c r="BP339439" s="90"/>
    </row>
    <row r="339440" spans="68:68" customFormat="1">
      <c r="BP339440" s="90"/>
    </row>
    <row r="339441" spans="68:68" customFormat="1">
      <c r="BP339441" s="90"/>
    </row>
    <row r="339442" spans="68:68" customFormat="1">
      <c r="BP339442" s="90"/>
    </row>
    <row r="339443" spans="68:68" customFormat="1">
      <c r="BP339443" s="90"/>
    </row>
    <row r="339444" spans="68:68" customFormat="1">
      <c r="BP339444" s="90"/>
    </row>
    <row r="339445" spans="68:68" customFormat="1">
      <c r="BP339445" s="90"/>
    </row>
    <row r="339446" spans="68:68" customFormat="1">
      <c r="BP339446" s="90"/>
    </row>
    <row r="339447" spans="68:68" customFormat="1">
      <c r="BP339447" s="90"/>
    </row>
    <row r="339448" spans="68:68" customFormat="1">
      <c r="BP339448" s="90"/>
    </row>
    <row r="339449" spans="68:68" customFormat="1">
      <c r="BP339449" s="90"/>
    </row>
    <row r="339450" spans="68:68" customFormat="1">
      <c r="BP339450" s="90"/>
    </row>
    <row r="339451" spans="68:68" customFormat="1">
      <c r="BP339451" s="90"/>
    </row>
    <row r="339452" spans="68:68" customFormat="1">
      <c r="BP339452" s="90"/>
    </row>
    <row r="339453" spans="68:68" customFormat="1">
      <c r="BP339453" s="90"/>
    </row>
    <row r="339454" spans="68:68" customFormat="1">
      <c r="BP339454" s="90"/>
    </row>
    <row r="339455" spans="68:68" customFormat="1">
      <c r="BP339455" s="90"/>
    </row>
    <row r="339456" spans="68:68" customFormat="1">
      <c r="BP339456" s="90"/>
    </row>
    <row r="339457" spans="68:68" customFormat="1">
      <c r="BP339457" s="90"/>
    </row>
    <row r="339458" spans="68:68" customFormat="1">
      <c r="BP339458" s="90"/>
    </row>
    <row r="339459" spans="68:68" customFormat="1">
      <c r="BP339459" s="90"/>
    </row>
    <row r="339460" spans="68:68" customFormat="1">
      <c r="BP339460" s="90"/>
    </row>
    <row r="339461" spans="68:68" customFormat="1">
      <c r="BP339461" s="90"/>
    </row>
    <row r="339462" spans="68:68" customFormat="1">
      <c r="BP339462" s="90"/>
    </row>
    <row r="339463" spans="68:68" customFormat="1">
      <c r="BP339463" s="90"/>
    </row>
    <row r="339464" spans="68:68" customFormat="1">
      <c r="BP339464" s="90"/>
    </row>
    <row r="339465" spans="68:68" customFormat="1">
      <c r="BP339465" s="90"/>
    </row>
    <row r="339466" spans="68:68" customFormat="1">
      <c r="BP339466" s="90"/>
    </row>
    <row r="339467" spans="68:68" customFormat="1">
      <c r="BP339467" s="90"/>
    </row>
    <row r="339468" spans="68:68" customFormat="1">
      <c r="BP339468" s="90"/>
    </row>
    <row r="339469" spans="68:68" customFormat="1">
      <c r="BP339469" s="90"/>
    </row>
    <row r="339470" spans="68:68" customFormat="1">
      <c r="BP339470" s="90"/>
    </row>
    <row r="339471" spans="68:68" customFormat="1">
      <c r="BP339471" s="90"/>
    </row>
    <row r="339472" spans="68:68" customFormat="1">
      <c r="BP339472" s="90"/>
    </row>
    <row r="339473" spans="68:68" customFormat="1">
      <c r="BP339473" s="90"/>
    </row>
    <row r="339474" spans="68:68" customFormat="1">
      <c r="BP339474" s="90"/>
    </row>
    <row r="339475" spans="68:68" customFormat="1">
      <c r="BP339475" s="90"/>
    </row>
    <row r="339476" spans="68:68" customFormat="1">
      <c r="BP339476" s="90"/>
    </row>
    <row r="339477" spans="68:68" customFormat="1">
      <c r="BP339477" s="90"/>
    </row>
    <row r="339478" spans="68:68" customFormat="1">
      <c r="BP339478" s="90"/>
    </row>
    <row r="339479" spans="68:68" customFormat="1">
      <c r="BP339479" s="90"/>
    </row>
    <row r="339480" spans="68:68" customFormat="1">
      <c r="BP339480" s="90"/>
    </row>
    <row r="339481" spans="68:68" customFormat="1">
      <c r="BP339481" s="90"/>
    </row>
    <row r="339482" spans="68:68" customFormat="1">
      <c r="BP339482" s="90"/>
    </row>
    <row r="339483" spans="68:68" customFormat="1">
      <c r="BP339483" s="90"/>
    </row>
    <row r="339484" spans="68:68" customFormat="1">
      <c r="BP339484" s="90"/>
    </row>
    <row r="339485" spans="68:68" customFormat="1">
      <c r="BP339485" s="90"/>
    </row>
    <row r="339486" spans="68:68" customFormat="1">
      <c r="BP339486" s="90"/>
    </row>
    <row r="339487" spans="68:68" customFormat="1">
      <c r="BP339487" s="90"/>
    </row>
    <row r="339488" spans="68:68" customFormat="1">
      <c r="BP339488" s="90"/>
    </row>
    <row r="339489" spans="68:68" customFormat="1">
      <c r="BP339489" s="90"/>
    </row>
    <row r="339490" spans="68:68" customFormat="1">
      <c r="BP339490" s="90"/>
    </row>
    <row r="339491" spans="68:68" customFormat="1">
      <c r="BP339491" s="90"/>
    </row>
    <row r="339492" spans="68:68" customFormat="1">
      <c r="BP339492" s="90"/>
    </row>
    <row r="339493" spans="68:68" customFormat="1">
      <c r="BP339493" s="90"/>
    </row>
    <row r="339494" spans="68:68" customFormat="1">
      <c r="BP339494" s="90"/>
    </row>
    <row r="339495" spans="68:68" customFormat="1">
      <c r="BP339495" s="90"/>
    </row>
    <row r="339496" spans="68:68" customFormat="1">
      <c r="BP339496" s="90"/>
    </row>
    <row r="339497" spans="68:68" customFormat="1">
      <c r="BP339497" s="90"/>
    </row>
    <row r="339498" spans="68:68" customFormat="1">
      <c r="BP339498" s="90"/>
    </row>
    <row r="339499" spans="68:68" customFormat="1">
      <c r="BP339499" s="90"/>
    </row>
    <row r="339500" spans="68:68" customFormat="1">
      <c r="BP339500" s="90"/>
    </row>
    <row r="339501" spans="68:68" customFormat="1">
      <c r="BP339501" s="90"/>
    </row>
    <row r="339502" spans="68:68" customFormat="1">
      <c r="BP339502" s="90"/>
    </row>
    <row r="339503" spans="68:68" customFormat="1">
      <c r="BP339503" s="90"/>
    </row>
    <row r="339504" spans="68:68" customFormat="1">
      <c r="BP339504" s="90"/>
    </row>
    <row r="339505" spans="68:68" customFormat="1">
      <c r="BP339505" s="90"/>
    </row>
    <row r="339506" spans="68:68" customFormat="1">
      <c r="BP339506" s="90"/>
    </row>
    <row r="339507" spans="68:68" customFormat="1">
      <c r="BP339507" s="90"/>
    </row>
    <row r="339508" spans="68:68" customFormat="1">
      <c r="BP339508" s="90"/>
    </row>
    <row r="339509" spans="68:68" customFormat="1">
      <c r="BP339509" s="90"/>
    </row>
    <row r="339510" spans="68:68" customFormat="1">
      <c r="BP339510" s="90"/>
    </row>
    <row r="339511" spans="68:68" customFormat="1">
      <c r="BP339511" s="90"/>
    </row>
    <row r="339512" spans="68:68" customFormat="1">
      <c r="BP339512" s="90"/>
    </row>
    <row r="339513" spans="68:68" customFormat="1">
      <c r="BP339513" s="90"/>
    </row>
    <row r="339514" spans="68:68" customFormat="1">
      <c r="BP339514" s="90"/>
    </row>
    <row r="339515" spans="68:68" customFormat="1">
      <c r="BP339515" s="90"/>
    </row>
    <row r="339516" spans="68:68" customFormat="1">
      <c r="BP339516" s="90"/>
    </row>
    <row r="339517" spans="68:68" customFormat="1">
      <c r="BP339517" s="90"/>
    </row>
    <row r="339518" spans="68:68" customFormat="1">
      <c r="BP339518" s="90"/>
    </row>
    <row r="339519" spans="68:68" customFormat="1">
      <c r="BP339519" s="90"/>
    </row>
    <row r="339520" spans="68:68" customFormat="1">
      <c r="BP339520" s="90"/>
    </row>
    <row r="339521" spans="68:68" customFormat="1">
      <c r="BP339521" s="90"/>
    </row>
    <row r="339522" spans="68:68" customFormat="1">
      <c r="BP339522" s="90"/>
    </row>
    <row r="339523" spans="68:68" customFormat="1">
      <c r="BP339523" s="90"/>
    </row>
    <row r="339524" spans="68:68" customFormat="1">
      <c r="BP339524" s="90"/>
    </row>
    <row r="339525" spans="68:68" customFormat="1">
      <c r="BP339525" s="90"/>
    </row>
    <row r="339526" spans="68:68" customFormat="1">
      <c r="BP339526" s="90"/>
    </row>
    <row r="339527" spans="68:68" customFormat="1">
      <c r="BP339527" s="90"/>
    </row>
    <row r="339528" spans="68:68" customFormat="1">
      <c r="BP339528" s="90"/>
    </row>
    <row r="339529" spans="68:68" customFormat="1">
      <c r="BP339529" s="90"/>
    </row>
    <row r="339530" spans="68:68" customFormat="1">
      <c r="BP339530" s="90"/>
    </row>
    <row r="339531" spans="68:68" customFormat="1">
      <c r="BP339531" s="90"/>
    </row>
    <row r="339532" spans="68:68" customFormat="1">
      <c r="BP339532" s="90"/>
    </row>
    <row r="339533" spans="68:68" customFormat="1">
      <c r="BP339533" s="90"/>
    </row>
    <row r="339534" spans="68:68" customFormat="1">
      <c r="BP339534" s="90"/>
    </row>
    <row r="339535" spans="68:68" customFormat="1">
      <c r="BP339535" s="90"/>
    </row>
    <row r="339536" spans="68:68" customFormat="1">
      <c r="BP339536" s="90"/>
    </row>
    <row r="339537" spans="68:68" customFormat="1">
      <c r="BP339537" s="90"/>
    </row>
    <row r="339538" spans="68:68" customFormat="1">
      <c r="BP339538" s="90"/>
    </row>
    <row r="339539" spans="68:68" customFormat="1">
      <c r="BP339539" s="90"/>
    </row>
    <row r="339540" spans="68:68" customFormat="1">
      <c r="BP339540" s="90"/>
    </row>
    <row r="339541" spans="68:68" customFormat="1">
      <c r="BP339541" s="90"/>
    </row>
    <row r="339542" spans="68:68" customFormat="1">
      <c r="BP339542" s="90"/>
    </row>
    <row r="339543" spans="68:68" customFormat="1">
      <c r="BP339543" s="90"/>
    </row>
    <row r="339544" spans="68:68" customFormat="1">
      <c r="BP339544" s="90"/>
    </row>
    <row r="339545" spans="68:68" customFormat="1">
      <c r="BP339545" s="90"/>
    </row>
    <row r="339546" spans="68:68" customFormat="1">
      <c r="BP339546" s="90"/>
    </row>
    <row r="339547" spans="68:68" customFormat="1">
      <c r="BP339547" s="90"/>
    </row>
    <row r="339548" spans="68:68" customFormat="1">
      <c r="BP339548" s="90"/>
    </row>
    <row r="339549" spans="68:68" customFormat="1">
      <c r="BP339549" s="90"/>
    </row>
    <row r="339550" spans="68:68" customFormat="1">
      <c r="BP339550" s="90"/>
    </row>
    <row r="339551" spans="68:68" customFormat="1">
      <c r="BP339551" s="90"/>
    </row>
    <row r="339552" spans="68:68" customFormat="1">
      <c r="BP339552" s="90"/>
    </row>
    <row r="339553" spans="68:68" customFormat="1">
      <c r="BP339553" s="90"/>
    </row>
    <row r="339554" spans="68:68" customFormat="1">
      <c r="BP339554" s="90"/>
    </row>
    <row r="339555" spans="68:68" customFormat="1">
      <c r="BP339555" s="90"/>
    </row>
    <row r="339556" spans="68:68" customFormat="1">
      <c r="BP339556" s="90"/>
    </row>
    <row r="339557" spans="68:68" customFormat="1">
      <c r="BP339557" s="90"/>
    </row>
    <row r="339558" spans="68:68" customFormat="1">
      <c r="BP339558" s="90"/>
    </row>
    <row r="339559" spans="68:68" customFormat="1">
      <c r="BP339559" s="90"/>
    </row>
    <row r="339560" spans="68:68" customFormat="1">
      <c r="BP339560" s="90"/>
    </row>
    <row r="339561" spans="68:68" customFormat="1">
      <c r="BP339561" s="90"/>
    </row>
    <row r="339562" spans="68:68" customFormat="1">
      <c r="BP339562" s="90"/>
    </row>
    <row r="339563" spans="68:68" customFormat="1">
      <c r="BP339563" s="90"/>
    </row>
    <row r="339564" spans="68:68" customFormat="1">
      <c r="BP339564" s="90"/>
    </row>
    <row r="339565" spans="68:68" customFormat="1">
      <c r="BP339565" s="90"/>
    </row>
    <row r="339566" spans="68:68" customFormat="1">
      <c r="BP339566" s="90"/>
    </row>
    <row r="339567" spans="68:68" customFormat="1">
      <c r="BP339567" s="90"/>
    </row>
    <row r="339568" spans="68:68" customFormat="1">
      <c r="BP339568" s="90"/>
    </row>
    <row r="339569" spans="68:68" customFormat="1">
      <c r="BP339569" s="90"/>
    </row>
    <row r="339570" spans="68:68" customFormat="1">
      <c r="BP339570" s="90"/>
    </row>
    <row r="339571" spans="68:68" customFormat="1">
      <c r="BP339571" s="90"/>
    </row>
    <row r="339572" spans="68:68" customFormat="1">
      <c r="BP339572" s="90"/>
    </row>
    <row r="339573" spans="68:68" customFormat="1">
      <c r="BP339573" s="90"/>
    </row>
    <row r="339574" spans="68:68" customFormat="1">
      <c r="BP339574" s="90"/>
    </row>
    <row r="339575" spans="68:68" customFormat="1">
      <c r="BP339575" s="90"/>
    </row>
    <row r="339576" spans="68:68" customFormat="1">
      <c r="BP339576" s="90"/>
    </row>
    <row r="339577" spans="68:68" customFormat="1">
      <c r="BP339577" s="90"/>
    </row>
    <row r="339578" spans="68:68" customFormat="1">
      <c r="BP339578" s="90"/>
    </row>
    <row r="339579" spans="68:68" customFormat="1">
      <c r="BP339579" s="90"/>
    </row>
    <row r="339580" spans="68:68" customFormat="1">
      <c r="BP339580" s="90"/>
    </row>
    <row r="339581" spans="68:68" customFormat="1">
      <c r="BP339581" s="90"/>
    </row>
    <row r="339582" spans="68:68" customFormat="1">
      <c r="BP339582" s="90"/>
    </row>
    <row r="339583" spans="68:68" customFormat="1">
      <c r="BP339583" s="90"/>
    </row>
    <row r="339584" spans="68:68" customFormat="1">
      <c r="BP339584" s="90"/>
    </row>
    <row r="339585" spans="68:68" customFormat="1">
      <c r="BP339585" s="90"/>
    </row>
    <row r="339586" spans="68:68" customFormat="1">
      <c r="BP339586" s="90"/>
    </row>
    <row r="339587" spans="68:68" customFormat="1">
      <c r="BP339587" s="90"/>
    </row>
    <row r="339588" spans="68:68" customFormat="1">
      <c r="BP339588" s="90"/>
    </row>
    <row r="339589" spans="68:68" customFormat="1">
      <c r="BP339589" s="90"/>
    </row>
    <row r="339590" spans="68:68" customFormat="1">
      <c r="BP339590" s="90"/>
    </row>
    <row r="339591" spans="68:68" customFormat="1">
      <c r="BP339591" s="90"/>
    </row>
    <row r="339592" spans="68:68" customFormat="1">
      <c r="BP339592" s="90"/>
    </row>
    <row r="339593" spans="68:68" customFormat="1">
      <c r="BP339593" s="90"/>
    </row>
    <row r="339594" spans="68:68" customFormat="1">
      <c r="BP339594" s="90"/>
    </row>
    <row r="339595" spans="68:68" customFormat="1">
      <c r="BP339595" s="90"/>
    </row>
    <row r="339596" spans="68:68" customFormat="1">
      <c r="BP339596" s="90"/>
    </row>
    <row r="339597" spans="68:68" customFormat="1">
      <c r="BP339597" s="90"/>
    </row>
    <row r="339598" spans="68:68" customFormat="1">
      <c r="BP339598" s="90"/>
    </row>
    <row r="339599" spans="68:68" customFormat="1">
      <c r="BP339599" s="90"/>
    </row>
    <row r="339600" spans="68:68" customFormat="1">
      <c r="BP339600" s="90"/>
    </row>
    <row r="339601" spans="68:68" customFormat="1">
      <c r="BP339601" s="90"/>
    </row>
    <row r="339602" spans="68:68" customFormat="1">
      <c r="BP339602" s="90"/>
    </row>
    <row r="339603" spans="68:68" customFormat="1">
      <c r="BP339603" s="90"/>
    </row>
    <row r="339604" spans="68:68" customFormat="1">
      <c r="BP339604" s="90"/>
    </row>
    <row r="339605" spans="68:68" customFormat="1">
      <c r="BP339605" s="90"/>
    </row>
    <row r="339606" spans="68:68" customFormat="1">
      <c r="BP339606" s="90"/>
    </row>
    <row r="339607" spans="68:68" customFormat="1">
      <c r="BP339607" s="90"/>
    </row>
    <row r="339608" spans="68:68" customFormat="1">
      <c r="BP339608" s="90"/>
    </row>
    <row r="339609" spans="68:68" customFormat="1">
      <c r="BP339609" s="90"/>
    </row>
    <row r="339610" spans="68:68" customFormat="1">
      <c r="BP339610" s="90"/>
    </row>
    <row r="339611" spans="68:68" customFormat="1">
      <c r="BP339611" s="90"/>
    </row>
    <row r="339612" spans="68:68" customFormat="1">
      <c r="BP339612" s="90"/>
    </row>
    <row r="339613" spans="68:68" customFormat="1">
      <c r="BP339613" s="90"/>
    </row>
    <row r="339614" spans="68:68" customFormat="1">
      <c r="BP339614" s="90"/>
    </row>
    <row r="339615" spans="68:68" customFormat="1">
      <c r="BP339615" s="90"/>
    </row>
    <row r="339616" spans="68:68" customFormat="1">
      <c r="BP339616" s="90"/>
    </row>
    <row r="339617" spans="68:68" customFormat="1">
      <c r="BP339617" s="90"/>
    </row>
    <row r="339618" spans="68:68" customFormat="1">
      <c r="BP339618" s="90"/>
    </row>
    <row r="339619" spans="68:68" customFormat="1">
      <c r="BP339619" s="90"/>
    </row>
    <row r="339620" spans="68:68" customFormat="1">
      <c r="BP339620" s="90"/>
    </row>
    <row r="339621" spans="68:68" customFormat="1">
      <c r="BP339621" s="90"/>
    </row>
    <row r="339622" spans="68:68" customFormat="1">
      <c r="BP339622" s="90"/>
    </row>
    <row r="339623" spans="68:68" customFormat="1">
      <c r="BP339623" s="90"/>
    </row>
    <row r="339624" spans="68:68" customFormat="1">
      <c r="BP339624" s="90"/>
    </row>
    <row r="339625" spans="68:68" customFormat="1">
      <c r="BP339625" s="90"/>
    </row>
    <row r="339626" spans="68:68" customFormat="1">
      <c r="BP339626" s="90"/>
    </row>
    <row r="339627" spans="68:68" customFormat="1">
      <c r="BP339627" s="90"/>
    </row>
    <row r="339628" spans="68:68" customFormat="1">
      <c r="BP339628" s="90"/>
    </row>
    <row r="339629" spans="68:68" customFormat="1">
      <c r="BP339629" s="90"/>
    </row>
    <row r="339630" spans="68:68" customFormat="1">
      <c r="BP339630" s="90"/>
    </row>
    <row r="339631" spans="68:68" customFormat="1">
      <c r="BP339631" s="90"/>
    </row>
    <row r="339632" spans="68:68" customFormat="1">
      <c r="BP339632" s="90"/>
    </row>
    <row r="339633" spans="68:68" customFormat="1">
      <c r="BP339633" s="90"/>
    </row>
    <row r="339634" spans="68:68" customFormat="1">
      <c r="BP339634" s="90"/>
    </row>
    <row r="339635" spans="68:68" customFormat="1">
      <c r="BP339635" s="90"/>
    </row>
    <row r="339636" spans="68:68" customFormat="1">
      <c r="BP339636" s="90"/>
    </row>
    <row r="339637" spans="68:68" customFormat="1">
      <c r="BP339637" s="90"/>
    </row>
    <row r="339638" spans="68:68" customFormat="1">
      <c r="BP339638" s="90"/>
    </row>
    <row r="339639" spans="68:68" customFormat="1">
      <c r="BP339639" s="90"/>
    </row>
    <row r="339640" spans="68:68" customFormat="1">
      <c r="BP339640" s="90"/>
    </row>
    <row r="339641" spans="68:68" customFormat="1">
      <c r="BP339641" s="90"/>
    </row>
    <row r="339642" spans="68:68" customFormat="1">
      <c r="BP339642" s="90"/>
    </row>
    <row r="339643" spans="68:68" customFormat="1">
      <c r="BP339643" s="90"/>
    </row>
    <row r="339644" spans="68:68" customFormat="1">
      <c r="BP339644" s="90"/>
    </row>
    <row r="339645" spans="68:68" customFormat="1">
      <c r="BP339645" s="90"/>
    </row>
    <row r="339646" spans="68:68" customFormat="1">
      <c r="BP339646" s="90"/>
    </row>
    <row r="339647" spans="68:68" customFormat="1">
      <c r="BP339647" s="90"/>
    </row>
    <row r="339648" spans="68:68" customFormat="1">
      <c r="BP339648" s="90"/>
    </row>
    <row r="339649" spans="68:68" customFormat="1">
      <c r="BP339649" s="90"/>
    </row>
    <row r="339650" spans="68:68" customFormat="1">
      <c r="BP339650" s="90"/>
    </row>
    <row r="339651" spans="68:68" customFormat="1">
      <c r="BP339651" s="90"/>
    </row>
    <row r="339652" spans="68:68" customFormat="1">
      <c r="BP339652" s="90"/>
    </row>
    <row r="339653" spans="68:68" customFormat="1">
      <c r="BP339653" s="90"/>
    </row>
    <row r="339654" spans="68:68" customFormat="1">
      <c r="BP339654" s="90"/>
    </row>
    <row r="339655" spans="68:68" customFormat="1">
      <c r="BP339655" s="90"/>
    </row>
    <row r="339656" spans="68:68" customFormat="1">
      <c r="BP339656" s="90"/>
    </row>
    <row r="339657" spans="68:68" customFormat="1">
      <c r="BP339657" s="90"/>
    </row>
    <row r="339658" spans="68:68" customFormat="1">
      <c r="BP339658" s="90"/>
    </row>
    <row r="339659" spans="68:68" customFormat="1">
      <c r="BP339659" s="90"/>
    </row>
    <row r="339660" spans="68:68" customFormat="1">
      <c r="BP339660" s="90"/>
    </row>
    <row r="339661" spans="68:68" customFormat="1">
      <c r="BP339661" s="90"/>
    </row>
    <row r="339662" spans="68:68" customFormat="1">
      <c r="BP339662" s="90"/>
    </row>
    <row r="339663" spans="68:68" customFormat="1">
      <c r="BP339663" s="90"/>
    </row>
    <row r="339664" spans="68:68" customFormat="1">
      <c r="BP339664" s="90"/>
    </row>
    <row r="339665" spans="68:68" customFormat="1">
      <c r="BP339665" s="90"/>
    </row>
    <row r="339666" spans="68:68" customFormat="1">
      <c r="BP339666" s="90"/>
    </row>
    <row r="339667" spans="68:68" customFormat="1">
      <c r="BP339667" s="90"/>
    </row>
    <row r="339668" spans="68:68" customFormat="1">
      <c r="BP339668" s="90"/>
    </row>
    <row r="339669" spans="68:68" customFormat="1">
      <c r="BP339669" s="90"/>
    </row>
    <row r="339670" spans="68:68" customFormat="1">
      <c r="BP339670" s="90"/>
    </row>
    <row r="339671" spans="68:68" customFormat="1">
      <c r="BP339671" s="90"/>
    </row>
    <row r="339672" spans="68:68" customFormat="1">
      <c r="BP339672" s="90"/>
    </row>
    <row r="339673" spans="68:68" customFormat="1">
      <c r="BP339673" s="90"/>
    </row>
    <row r="339674" spans="68:68" customFormat="1">
      <c r="BP339674" s="90"/>
    </row>
    <row r="339675" spans="68:68" customFormat="1">
      <c r="BP339675" s="90"/>
    </row>
    <row r="339676" spans="68:68" customFormat="1">
      <c r="BP339676" s="90"/>
    </row>
    <row r="339677" spans="68:68" customFormat="1">
      <c r="BP339677" s="90"/>
    </row>
    <row r="339678" spans="68:68" customFormat="1">
      <c r="BP339678" s="90"/>
    </row>
    <row r="339679" spans="68:68" customFormat="1">
      <c r="BP339679" s="90"/>
    </row>
    <row r="339680" spans="68:68" customFormat="1">
      <c r="BP339680" s="90"/>
    </row>
    <row r="339681" spans="68:68" customFormat="1">
      <c r="BP339681" s="90"/>
    </row>
    <row r="339682" spans="68:68" customFormat="1">
      <c r="BP339682" s="90"/>
    </row>
    <row r="339683" spans="68:68" customFormat="1">
      <c r="BP339683" s="90"/>
    </row>
    <row r="339684" spans="68:68" customFormat="1">
      <c r="BP339684" s="90"/>
    </row>
    <row r="339685" spans="68:68" customFormat="1">
      <c r="BP339685" s="90"/>
    </row>
    <row r="339686" spans="68:68" customFormat="1">
      <c r="BP339686" s="90"/>
    </row>
    <row r="339687" spans="68:68" customFormat="1">
      <c r="BP339687" s="90"/>
    </row>
    <row r="339688" spans="68:68" customFormat="1">
      <c r="BP339688" s="90"/>
    </row>
    <row r="339689" spans="68:68" customFormat="1">
      <c r="BP339689" s="90"/>
    </row>
    <row r="339690" spans="68:68" customFormat="1">
      <c r="BP339690" s="90"/>
    </row>
    <row r="339691" spans="68:68" customFormat="1">
      <c r="BP339691" s="90"/>
    </row>
    <row r="339692" spans="68:68" customFormat="1">
      <c r="BP339692" s="90"/>
    </row>
    <row r="339693" spans="68:68" customFormat="1">
      <c r="BP339693" s="90"/>
    </row>
    <row r="339694" spans="68:68" customFormat="1">
      <c r="BP339694" s="90"/>
    </row>
    <row r="339695" spans="68:68" customFormat="1">
      <c r="BP339695" s="90"/>
    </row>
    <row r="339696" spans="68:68" customFormat="1">
      <c r="BP339696" s="90"/>
    </row>
    <row r="339697" spans="68:68" customFormat="1">
      <c r="BP339697" s="90"/>
    </row>
    <row r="339698" spans="68:68" customFormat="1">
      <c r="BP339698" s="90"/>
    </row>
    <row r="339699" spans="68:68" customFormat="1">
      <c r="BP339699" s="90"/>
    </row>
    <row r="339700" spans="68:68" customFormat="1">
      <c r="BP339700" s="90"/>
    </row>
    <row r="339701" spans="68:68" customFormat="1">
      <c r="BP339701" s="90"/>
    </row>
    <row r="339702" spans="68:68" customFormat="1">
      <c r="BP339702" s="90"/>
    </row>
    <row r="339703" spans="68:68" customFormat="1">
      <c r="BP339703" s="90"/>
    </row>
    <row r="339704" spans="68:68" customFormat="1">
      <c r="BP339704" s="90"/>
    </row>
    <row r="339705" spans="68:68" customFormat="1">
      <c r="BP339705" s="90"/>
    </row>
    <row r="339706" spans="68:68" customFormat="1">
      <c r="BP339706" s="90"/>
    </row>
    <row r="339707" spans="68:68" customFormat="1">
      <c r="BP339707" s="90"/>
    </row>
    <row r="339708" spans="68:68" customFormat="1">
      <c r="BP339708" s="90"/>
    </row>
    <row r="339709" spans="68:68" customFormat="1">
      <c r="BP339709" s="90"/>
    </row>
    <row r="339710" spans="68:68" customFormat="1">
      <c r="BP339710" s="90"/>
    </row>
    <row r="339711" spans="68:68" customFormat="1">
      <c r="BP339711" s="90"/>
    </row>
    <row r="339712" spans="68:68" customFormat="1">
      <c r="BP339712" s="90"/>
    </row>
    <row r="339713" spans="68:68" customFormat="1">
      <c r="BP339713" s="90"/>
    </row>
    <row r="339714" spans="68:68" customFormat="1">
      <c r="BP339714" s="90"/>
    </row>
    <row r="339715" spans="68:68" customFormat="1">
      <c r="BP339715" s="90"/>
    </row>
    <row r="339716" spans="68:68" customFormat="1">
      <c r="BP339716" s="90"/>
    </row>
    <row r="339717" spans="68:68" customFormat="1">
      <c r="BP339717" s="90"/>
    </row>
    <row r="339718" spans="68:68" customFormat="1">
      <c r="BP339718" s="90"/>
    </row>
    <row r="339719" spans="68:68" customFormat="1">
      <c r="BP339719" s="90"/>
    </row>
    <row r="339720" spans="68:68" customFormat="1">
      <c r="BP339720" s="90"/>
    </row>
    <row r="339721" spans="68:68" customFormat="1">
      <c r="BP339721" s="90"/>
    </row>
    <row r="339722" spans="68:68" customFormat="1">
      <c r="BP339722" s="90"/>
    </row>
    <row r="339723" spans="68:68" customFormat="1">
      <c r="BP339723" s="90"/>
    </row>
    <row r="339724" spans="68:68" customFormat="1">
      <c r="BP339724" s="90"/>
    </row>
    <row r="339725" spans="68:68" customFormat="1">
      <c r="BP339725" s="90"/>
    </row>
    <row r="339726" spans="68:68" customFormat="1">
      <c r="BP339726" s="90"/>
    </row>
    <row r="339727" spans="68:68" customFormat="1">
      <c r="BP339727" s="90"/>
    </row>
    <row r="339728" spans="68:68" customFormat="1">
      <c r="BP339728" s="90"/>
    </row>
    <row r="339729" spans="68:68" customFormat="1">
      <c r="BP339729" s="90"/>
    </row>
    <row r="339730" spans="68:68" customFormat="1">
      <c r="BP339730" s="90"/>
    </row>
    <row r="339731" spans="68:68" customFormat="1">
      <c r="BP339731" s="90"/>
    </row>
    <row r="339732" spans="68:68" customFormat="1">
      <c r="BP339732" s="90"/>
    </row>
    <row r="339733" spans="68:68" customFormat="1">
      <c r="BP339733" s="90"/>
    </row>
    <row r="339734" spans="68:68" customFormat="1">
      <c r="BP339734" s="90"/>
    </row>
    <row r="339735" spans="68:68" customFormat="1">
      <c r="BP339735" s="90"/>
    </row>
    <row r="339736" spans="68:68" customFormat="1">
      <c r="BP339736" s="90"/>
    </row>
    <row r="339737" spans="68:68" customFormat="1">
      <c r="BP339737" s="90"/>
    </row>
    <row r="339738" spans="68:68" customFormat="1">
      <c r="BP339738" s="90"/>
    </row>
    <row r="339739" spans="68:68" customFormat="1">
      <c r="BP339739" s="90"/>
    </row>
    <row r="339740" spans="68:68" customFormat="1">
      <c r="BP339740" s="90"/>
    </row>
    <row r="339741" spans="68:68" customFormat="1">
      <c r="BP339741" s="90"/>
    </row>
    <row r="339742" spans="68:68" customFormat="1">
      <c r="BP339742" s="90"/>
    </row>
    <row r="339743" spans="68:68" customFormat="1">
      <c r="BP339743" s="90"/>
    </row>
    <row r="339744" spans="68:68" customFormat="1">
      <c r="BP339744" s="90"/>
    </row>
    <row r="339745" spans="68:68" customFormat="1">
      <c r="BP339745" s="90"/>
    </row>
    <row r="339746" spans="68:68" customFormat="1">
      <c r="BP339746" s="90"/>
    </row>
    <row r="339747" spans="68:68" customFormat="1">
      <c r="BP339747" s="90"/>
    </row>
    <row r="339748" spans="68:68" customFormat="1">
      <c r="BP339748" s="90"/>
    </row>
    <row r="339749" spans="68:68" customFormat="1">
      <c r="BP339749" s="90"/>
    </row>
    <row r="339750" spans="68:68" customFormat="1">
      <c r="BP339750" s="90"/>
    </row>
    <row r="339751" spans="68:68" customFormat="1">
      <c r="BP339751" s="90"/>
    </row>
    <row r="339752" spans="68:68" customFormat="1">
      <c r="BP339752" s="90"/>
    </row>
    <row r="339753" spans="68:68" customFormat="1">
      <c r="BP339753" s="90"/>
    </row>
    <row r="339754" spans="68:68" customFormat="1">
      <c r="BP339754" s="90"/>
    </row>
    <row r="339755" spans="68:68" customFormat="1">
      <c r="BP339755" s="90"/>
    </row>
    <row r="339756" spans="68:68" customFormat="1">
      <c r="BP339756" s="90"/>
    </row>
    <row r="339757" spans="68:68" customFormat="1">
      <c r="BP339757" s="90"/>
    </row>
    <row r="339758" spans="68:68" customFormat="1">
      <c r="BP339758" s="90"/>
    </row>
    <row r="339759" spans="68:68" customFormat="1">
      <c r="BP339759" s="90"/>
    </row>
    <row r="339760" spans="68:68" customFormat="1">
      <c r="BP339760" s="90"/>
    </row>
    <row r="339761" spans="68:68" customFormat="1">
      <c r="BP339761" s="90"/>
    </row>
    <row r="339762" spans="68:68" customFormat="1">
      <c r="BP339762" s="90"/>
    </row>
    <row r="339763" spans="68:68" customFormat="1">
      <c r="BP339763" s="90"/>
    </row>
    <row r="339764" spans="68:68" customFormat="1">
      <c r="BP339764" s="90"/>
    </row>
    <row r="339765" spans="68:68" customFormat="1">
      <c r="BP339765" s="90"/>
    </row>
    <row r="339766" spans="68:68" customFormat="1">
      <c r="BP339766" s="90"/>
    </row>
    <row r="339767" spans="68:68" customFormat="1">
      <c r="BP339767" s="90"/>
    </row>
    <row r="339768" spans="68:68" customFormat="1">
      <c r="BP339768" s="90"/>
    </row>
    <row r="339769" spans="68:68" customFormat="1">
      <c r="BP339769" s="90"/>
    </row>
    <row r="339770" spans="68:68" customFormat="1">
      <c r="BP339770" s="90"/>
    </row>
    <row r="339771" spans="68:68" customFormat="1">
      <c r="BP339771" s="90"/>
    </row>
    <row r="339772" spans="68:68" customFormat="1">
      <c r="BP339772" s="90"/>
    </row>
    <row r="339773" spans="68:68" customFormat="1">
      <c r="BP339773" s="90"/>
    </row>
    <row r="339774" spans="68:68" customFormat="1">
      <c r="BP339774" s="90"/>
    </row>
    <row r="339775" spans="68:68" customFormat="1">
      <c r="BP339775" s="90"/>
    </row>
    <row r="339776" spans="68:68" customFormat="1">
      <c r="BP339776" s="90"/>
    </row>
    <row r="339777" spans="68:68" customFormat="1">
      <c r="BP339777" s="90"/>
    </row>
    <row r="339778" spans="68:68" customFormat="1">
      <c r="BP339778" s="90"/>
    </row>
    <row r="339779" spans="68:68" customFormat="1">
      <c r="BP339779" s="90"/>
    </row>
    <row r="339780" spans="68:68" customFormat="1">
      <c r="BP339780" s="90"/>
    </row>
    <row r="339781" spans="68:68" customFormat="1">
      <c r="BP339781" s="90"/>
    </row>
    <row r="339782" spans="68:68" customFormat="1">
      <c r="BP339782" s="90"/>
    </row>
    <row r="339783" spans="68:68" customFormat="1">
      <c r="BP339783" s="90"/>
    </row>
    <row r="339784" spans="68:68" customFormat="1">
      <c r="BP339784" s="90"/>
    </row>
    <row r="339785" spans="68:68" customFormat="1">
      <c r="BP339785" s="90"/>
    </row>
    <row r="339786" spans="68:68" customFormat="1">
      <c r="BP339786" s="90"/>
    </row>
    <row r="339787" spans="68:68" customFormat="1">
      <c r="BP339787" s="90"/>
    </row>
    <row r="339788" spans="68:68" customFormat="1">
      <c r="BP339788" s="90"/>
    </row>
    <row r="339789" spans="68:68" customFormat="1">
      <c r="BP339789" s="90"/>
    </row>
    <row r="339790" spans="68:68" customFormat="1">
      <c r="BP339790" s="90"/>
    </row>
    <row r="339791" spans="68:68" customFormat="1">
      <c r="BP339791" s="90"/>
    </row>
    <row r="339792" spans="68:68" customFormat="1">
      <c r="BP339792" s="90"/>
    </row>
    <row r="339793" spans="68:68" customFormat="1">
      <c r="BP339793" s="90"/>
    </row>
    <row r="339794" spans="68:68" customFormat="1">
      <c r="BP339794" s="90"/>
    </row>
    <row r="339795" spans="68:68" customFormat="1">
      <c r="BP339795" s="90"/>
    </row>
    <row r="339796" spans="68:68" customFormat="1">
      <c r="BP339796" s="90"/>
    </row>
    <row r="339797" spans="68:68" customFormat="1">
      <c r="BP339797" s="90"/>
    </row>
    <row r="339798" spans="68:68" customFormat="1">
      <c r="BP339798" s="90"/>
    </row>
    <row r="339799" spans="68:68" customFormat="1">
      <c r="BP339799" s="90"/>
    </row>
    <row r="339800" spans="68:68" customFormat="1">
      <c r="BP339800" s="90"/>
    </row>
    <row r="339801" spans="68:68" customFormat="1">
      <c r="BP339801" s="90"/>
    </row>
    <row r="339802" spans="68:68" customFormat="1">
      <c r="BP339802" s="90"/>
    </row>
    <row r="339803" spans="68:68" customFormat="1">
      <c r="BP339803" s="90"/>
    </row>
    <row r="339804" spans="68:68" customFormat="1">
      <c r="BP339804" s="90"/>
    </row>
    <row r="339805" spans="68:68" customFormat="1">
      <c r="BP339805" s="90"/>
    </row>
    <row r="339806" spans="68:68" customFormat="1">
      <c r="BP339806" s="90"/>
    </row>
    <row r="339807" spans="68:68" customFormat="1">
      <c r="BP339807" s="90"/>
    </row>
    <row r="339808" spans="68:68" customFormat="1">
      <c r="BP339808" s="90"/>
    </row>
    <row r="339809" spans="68:68" customFormat="1">
      <c r="BP339809" s="90"/>
    </row>
    <row r="339810" spans="68:68" customFormat="1">
      <c r="BP339810" s="90"/>
    </row>
    <row r="339811" spans="68:68" customFormat="1">
      <c r="BP339811" s="90"/>
    </row>
    <row r="339812" spans="68:68" customFormat="1">
      <c r="BP339812" s="90"/>
    </row>
    <row r="339813" spans="68:68" customFormat="1">
      <c r="BP339813" s="90"/>
    </row>
    <row r="339814" spans="68:68" customFormat="1">
      <c r="BP339814" s="90"/>
    </row>
    <row r="339815" spans="68:68" customFormat="1">
      <c r="BP339815" s="90"/>
    </row>
    <row r="339816" spans="68:68" customFormat="1">
      <c r="BP339816" s="90"/>
    </row>
    <row r="339817" spans="68:68" customFormat="1">
      <c r="BP339817" s="90"/>
    </row>
    <row r="339818" spans="68:68" customFormat="1">
      <c r="BP339818" s="90"/>
    </row>
    <row r="339819" spans="68:68" customFormat="1">
      <c r="BP339819" s="90"/>
    </row>
    <row r="339820" spans="68:68" customFormat="1">
      <c r="BP339820" s="90"/>
    </row>
    <row r="339821" spans="68:68" customFormat="1">
      <c r="BP339821" s="90"/>
    </row>
    <row r="339822" spans="68:68" customFormat="1">
      <c r="BP339822" s="90"/>
    </row>
    <row r="339823" spans="68:68" customFormat="1">
      <c r="BP339823" s="90"/>
    </row>
    <row r="339824" spans="68:68" customFormat="1">
      <c r="BP339824" s="90"/>
    </row>
    <row r="339825" spans="68:68" customFormat="1">
      <c r="BP339825" s="90"/>
    </row>
    <row r="339826" spans="68:68" customFormat="1">
      <c r="BP339826" s="90"/>
    </row>
    <row r="339827" spans="68:68" customFormat="1">
      <c r="BP339827" s="90"/>
    </row>
    <row r="339828" spans="68:68" customFormat="1">
      <c r="BP339828" s="90"/>
    </row>
    <row r="339829" spans="68:68" customFormat="1">
      <c r="BP339829" s="90"/>
    </row>
    <row r="339830" spans="68:68" customFormat="1">
      <c r="BP339830" s="90"/>
    </row>
    <row r="339831" spans="68:68" customFormat="1">
      <c r="BP339831" s="90"/>
    </row>
    <row r="339832" spans="68:68" customFormat="1">
      <c r="BP339832" s="90"/>
    </row>
    <row r="339833" spans="68:68" customFormat="1">
      <c r="BP339833" s="90"/>
    </row>
    <row r="339834" spans="68:68" customFormat="1">
      <c r="BP339834" s="90"/>
    </row>
    <row r="339835" spans="68:68" customFormat="1">
      <c r="BP339835" s="90"/>
    </row>
    <row r="339836" spans="68:68" customFormat="1">
      <c r="BP339836" s="90"/>
    </row>
    <row r="339837" spans="68:68" customFormat="1">
      <c r="BP339837" s="90"/>
    </row>
    <row r="339838" spans="68:68" customFormat="1">
      <c r="BP339838" s="90"/>
    </row>
    <row r="339839" spans="68:68" customFormat="1">
      <c r="BP339839" s="90"/>
    </row>
    <row r="339840" spans="68:68" customFormat="1">
      <c r="BP339840" s="90"/>
    </row>
    <row r="339841" spans="68:68" customFormat="1">
      <c r="BP339841" s="90"/>
    </row>
    <row r="339842" spans="68:68" customFormat="1">
      <c r="BP339842" s="90"/>
    </row>
    <row r="339843" spans="68:68" customFormat="1">
      <c r="BP339843" s="90"/>
    </row>
    <row r="339844" spans="68:68" customFormat="1">
      <c r="BP339844" s="90"/>
    </row>
    <row r="339845" spans="68:68" customFormat="1">
      <c r="BP339845" s="90"/>
    </row>
    <row r="339846" spans="68:68" customFormat="1">
      <c r="BP339846" s="90"/>
    </row>
    <row r="339847" spans="68:68" customFormat="1">
      <c r="BP339847" s="90"/>
    </row>
    <row r="339848" spans="68:68" customFormat="1">
      <c r="BP339848" s="90"/>
    </row>
    <row r="339849" spans="68:68" customFormat="1">
      <c r="BP339849" s="90"/>
    </row>
    <row r="339850" spans="68:68" customFormat="1">
      <c r="BP339850" s="90"/>
    </row>
    <row r="339851" spans="68:68" customFormat="1">
      <c r="BP339851" s="90"/>
    </row>
    <row r="339852" spans="68:68" customFormat="1">
      <c r="BP339852" s="90"/>
    </row>
    <row r="339853" spans="68:68" customFormat="1">
      <c r="BP339853" s="90"/>
    </row>
    <row r="339854" spans="68:68" customFormat="1">
      <c r="BP339854" s="90"/>
    </row>
    <row r="339855" spans="68:68" customFormat="1">
      <c r="BP339855" s="90"/>
    </row>
    <row r="339856" spans="68:68" customFormat="1">
      <c r="BP339856" s="90"/>
    </row>
    <row r="339857" spans="68:68" customFormat="1">
      <c r="BP339857" s="90"/>
    </row>
    <row r="339858" spans="68:68" customFormat="1">
      <c r="BP339858" s="90"/>
    </row>
    <row r="339859" spans="68:68" customFormat="1">
      <c r="BP339859" s="90"/>
    </row>
    <row r="339860" spans="68:68" customFormat="1">
      <c r="BP339860" s="90"/>
    </row>
    <row r="339861" spans="68:68" customFormat="1">
      <c r="BP339861" s="90"/>
    </row>
    <row r="339862" spans="68:68" customFormat="1">
      <c r="BP339862" s="90"/>
    </row>
    <row r="339863" spans="68:68" customFormat="1">
      <c r="BP339863" s="90"/>
    </row>
    <row r="339864" spans="68:68" customFormat="1">
      <c r="BP339864" s="90"/>
    </row>
    <row r="339865" spans="68:68" customFormat="1">
      <c r="BP339865" s="90"/>
    </row>
    <row r="339866" spans="68:68" customFormat="1">
      <c r="BP339866" s="90"/>
    </row>
    <row r="339867" spans="68:68" customFormat="1">
      <c r="BP339867" s="90"/>
    </row>
    <row r="339868" spans="68:68" customFormat="1">
      <c r="BP339868" s="90"/>
    </row>
    <row r="339869" spans="68:68" customFormat="1">
      <c r="BP339869" s="90"/>
    </row>
    <row r="339870" spans="68:68" customFormat="1">
      <c r="BP339870" s="90"/>
    </row>
    <row r="339871" spans="68:68" customFormat="1">
      <c r="BP339871" s="90"/>
    </row>
    <row r="339872" spans="68:68" customFormat="1">
      <c r="BP339872" s="90"/>
    </row>
    <row r="339873" spans="68:68" customFormat="1">
      <c r="BP339873" s="90"/>
    </row>
    <row r="339874" spans="68:68" customFormat="1">
      <c r="BP339874" s="90"/>
    </row>
    <row r="339875" spans="68:68" customFormat="1">
      <c r="BP339875" s="90"/>
    </row>
    <row r="339876" spans="68:68" customFormat="1">
      <c r="BP339876" s="90"/>
    </row>
    <row r="339877" spans="68:68" customFormat="1">
      <c r="BP339877" s="90"/>
    </row>
    <row r="339878" spans="68:68" customFormat="1">
      <c r="BP339878" s="90"/>
    </row>
    <row r="339879" spans="68:68" customFormat="1">
      <c r="BP339879" s="90"/>
    </row>
    <row r="339880" spans="68:68" customFormat="1">
      <c r="BP339880" s="90"/>
    </row>
    <row r="339881" spans="68:68" customFormat="1">
      <c r="BP339881" s="90"/>
    </row>
    <row r="339882" spans="68:68" customFormat="1">
      <c r="BP339882" s="90"/>
    </row>
    <row r="339883" spans="68:68" customFormat="1">
      <c r="BP339883" s="90"/>
    </row>
    <row r="339884" spans="68:68" customFormat="1">
      <c r="BP339884" s="90"/>
    </row>
    <row r="339885" spans="68:68" customFormat="1">
      <c r="BP339885" s="90"/>
    </row>
    <row r="339886" spans="68:68" customFormat="1">
      <c r="BP339886" s="90"/>
    </row>
    <row r="339887" spans="68:68" customFormat="1">
      <c r="BP339887" s="90"/>
    </row>
    <row r="339888" spans="68:68" customFormat="1">
      <c r="BP339888" s="90"/>
    </row>
    <row r="339889" spans="68:68" customFormat="1">
      <c r="BP339889" s="90"/>
    </row>
    <row r="339890" spans="68:68" customFormat="1">
      <c r="BP339890" s="90"/>
    </row>
    <row r="339891" spans="68:68" customFormat="1">
      <c r="BP339891" s="90"/>
    </row>
    <row r="339892" spans="68:68" customFormat="1">
      <c r="BP339892" s="90"/>
    </row>
    <row r="339893" spans="68:68" customFormat="1">
      <c r="BP339893" s="90"/>
    </row>
    <row r="339894" spans="68:68" customFormat="1">
      <c r="BP339894" s="90"/>
    </row>
    <row r="339895" spans="68:68" customFormat="1">
      <c r="BP339895" s="90"/>
    </row>
    <row r="339896" spans="68:68" customFormat="1">
      <c r="BP339896" s="90"/>
    </row>
    <row r="339897" spans="68:68" customFormat="1">
      <c r="BP339897" s="90"/>
    </row>
    <row r="339898" spans="68:68" customFormat="1">
      <c r="BP339898" s="90"/>
    </row>
    <row r="339899" spans="68:68" customFormat="1">
      <c r="BP339899" s="90"/>
    </row>
    <row r="339900" spans="68:68" customFormat="1">
      <c r="BP339900" s="90"/>
    </row>
    <row r="339901" spans="68:68" customFormat="1">
      <c r="BP339901" s="90"/>
    </row>
    <row r="339902" spans="68:68" customFormat="1">
      <c r="BP339902" s="90"/>
    </row>
    <row r="339903" spans="68:68" customFormat="1">
      <c r="BP339903" s="90"/>
    </row>
    <row r="339904" spans="68:68" customFormat="1">
      <c r="BP339904" s="90"/>
    </row>
    <row r="339905" spans="68:68" customFormat="1">
      <c r="BP339905" s="90"/>
    </row>
    <row r="339906" spans="68:68" customFormat="1">
      <c r="BP339906" s="90"/>
    </row>
    <row r="339907" spans="68:68" customFormat="1">
      <c r="BP339907" s="90"/>
    </row>
    <row r="339908" spans="68:68" customFormat="1">
      <c r="BP339908" s="90"/>
    </row>
    <row r="339909" spans="68:68" customFormat="1">
      <c r="BP339909" s="90"/>
    </row>
    <row r="339910" spans="68:68" customFormat="1">
      <c r="BP339910" s="90"/>
    </row>
    <row r="339911" spans="68:68" customFormat="1">
      <c r="BP339911" s="90"/>
    </row>
    <row r="339912" spans="68:68" customFormat="1">
      <c r="BP339912" s="90"/>
    </row>
    <row r="339913" spans="68:68" customFormat="1">
      <c r="BP339913" s="90"/>
    </row>
    <row r="339914" spans="68:68" customFormat="1">
      <c r="BP339914" s="90"/>
    </row>
    <row r="339915" spans="68:68" customFormat="1">
      <c r="BP339915" s="90"/>
    </row>
    <row r="339916" spans="68:68" customFormat="1">
      <c r="BP339916" s="90"/>
    </row>
    <row r="339917" spans="68:68" customFormat="1">
      <c r="BP339917" s="90"/>
    </row>
    <row r="339918" spans="68:68" customFormat="1">
      <c r="BP339918" s="90"/>
    </row>
    <row r="339919" spans="68:68" customFormat="1">
      <c r="BP339919" s="90"/>
    </row>
    <row r="339920" spans="68:68" customFormat="1">
      <c r="BP339920" s="90"/>
    </row>
    <row r="339921" spans="68:68" customFormat="1">
      <c r="BP339921" s="90"/>
    </row>
    <row r="339922" spans="68:68" customFormat="1">
      <c r="BP339922" s="90"/>
    </row>
    <row r="339923" spans="68:68" customFormat="1">
      <c r="BP339923" s="90"/>
    </row>
    <row r="339924" spans="68:68" customFormat="1">
      <c r="BP339924" s="90"/>
    </row>
    <row r="339925" spans="68:68" customFormat="1">
      <c r="BP339925" s="90"/>
    </row>
    <row r="339926" spans="68:68" customFormat="1">
      <c r="BP339926" s="90"/>
    </row>
    <row r="339927" spans="68:68" customFormat="1">
      <c r="BP339927" s="90"/>
    </row>
    <row r="339928" spans="68:68" customFormat="1">
      <c r="BP339928" s="90"/>
    </row>
    <row r="339929" spans="68:68" customFormat="1">
      <c r="BP339929" s="90"/>
    </row>
    <row r="339930" spans="68:68" customFormat="1">
      <c r="BP339930" s="90"/>
    </row>
    <row r="339931" spans="68:68" customFormat="1">
      <c r="BP339931" s="90"/>
    </row>
    <row r="339932" spans="68:68" customFormat="1">
      <c r="BP339932" s="90"/>
    </row>
    <row r="339933" spans="68:68" customFormat="1">
      <c r="BP339933" s="90"/>
    </row>
    <row r="339934" spans="68:68" customFormat="1">
      <c r="BP339934" s="90"/>
    </row>
    <row r="339935" spans="68:68" customFormat="1">
      <c r="BP339935" s="90"/>
    </row>
    <row r="339936" spans="68:68" customFormat="1">
      <c r="BP339936" s="90"/>
    </row>
    <row r="339937" spans="68:68" customFormat="1">
      <c r="BP339937" s="90"/>
    </row>
    <row r="339938" spans="68:68" customFormat="1">
      <c r="BP339938" s="90"/>
    </row>
    <row r="339939" spans="68:68" customFormat="1">
      <c r="BP339939" s="90"/>
    </row>
    <row r="339940" spans="68:68" customFormat="1">
      <c r="BP339940" s="90"/>
    </row>
    <row r="339941" spans="68:68" customFormat="1">
      <c r="BP339941" s="90"/>
    </row>
    <row r="339942" spans="68:68" customFormat="1">
      <c r="BP339942" s="90"/>
    </row>
    <row r="339943" spans="68:68" customFormat="1">
      <c r="BP339943" s="90"/>
    </row>
    <row r="339944" spans="68:68" customFormat="1">
      <c r="BP339944" s="90"/>
    </row>
    <row r="339945" spans="68:68" customFormat="1">
      <c r="BP339945" s="90"/>
    </row>
    <row r="339946" spans="68:68" customFormat="1">
      <c r="BP339946" s="90"/>
    </row>
    <row r="339947" spans="68:68" customFormat="1">
      <c r="BP339947" s="90"/>
    </row>
    <row r="339948" spans="68:68" customFormat="1">
      <c r="BP339948" s="90"/>
    </row>
    <row r="339949" spans="68:68" customFormat="1">
      <c r="BP339949" s="90"/>
    </row>
    <row r="339950" spans="68:68" customFormat="1">
      <c r="BP339950" s="90"/>
    </row>
    <row r="339951" spans="68:68" customFormat="1">
      <c r="BP339951" s="90"/>
    </row>
    <row r="339952" spans="68:68" customFormat="1">
      <c r="BP339952" s="90"/>
    </row>
    <row r="339953" spans="68:68" customFormat="1">
      <c r="BP339953" s="90"/>
    </row>
    <row r="339954" spans="68:68" customFormat="1">
      <c r="BP339954" s="90"/>
    </row>
    <row r="339955" spans="68:68" customFormat="1">
      <c r="BP339955" s="90"/>
    </row>
    <row r="339956" spans="68:68" customFormat="1">
      <c r="BP339956" s="90"/>
    </row>
    <row r="339957" spans="68:68" customFormat="1">
      <c r="BP339957" s="90"/>
    </row>
    <row r="339958" spans="68:68" customFormat="1">
      <c r="BP339958" s="90"/>
    </row>
    <row r="339959" spans="68:68" customFormat="1">
      <c r="BP339959" s="90"/>
    </row>
    <row r="339960" spans="68:68" customFormat="1">
      <c r="BP339960" s="90"/>
    </row>
    <row r="339961" spans="68:68" customFormat="1">
      <c r="BP339961" s="90"/>
    </row>
    <row r="339962" spans="68:68" customFormat="1">
      <c r="BP339962" s="90"/>
    </row>
    <row r="339963" spans="68:68" customFormat="1">
      <c r="BP339963" s="90"/>
    </row>
    <row r="339964" spans="68:68" customFormat="1">
      <c r="BP339964" s="90"/>
    </row>
    <row r="339965" spans="68:68" customFormat="1">
      <c r="BP339965" s="90"/>
    </row>
    <row r="339966" spans="68:68" customFormat="1">
      <c r="BP339966" s="90"/>
    </row>
    <row r="339967" spans="68:68" customFormat="1">
      <c r="BP339967" s="90"/>
    </row>
    <row r="339968" spans="68:68" customFormat="1">
      <c r="BP339968" s="90"/>
    </row>
    <row r="339969" spans="68:68" customFormat="1">
      <c r="BP339969" s="90"/>
    </row>
    <row r="339970" spans="68:68" customFormat="1">
      <c r="BP339970" s="90"/>
    </row>
    <row r="339971" spans="68:68" customFormat="1">
      <c r="BP339971" s="90"/>
    </row>
    <row r="339972" spans="68:68" customFormat="1">
      <c r="BP339972" s="90"/>
    </row>
    <row r="339973" spans="68:68" customFormat="1">
      <c r="BP339973" s="90"/>
    </row>
    <row r="339974" spans="68:68" customFormat="1">
      <c r="BP339974" s="90"/>
    </row>
    <row r="339975" spans="68:68" customFormat="1">
      <c r="BP339975" s="90"/>
    </row>
    <row r="339976" spans="68:68" customFormat="1">
      <c r="BP339976" s="90"/>
    </row>
    <row r="339977" spans="68:68" customFormat="1">
      <c r="BP339977" s="90"/>
    </row>
    <row r="339978" spans="68:68" customFormat="1">
      <c r="BP339978" s="90"/>
    </row>
    <row r="339979" spans="68:68" customFormat="1">
      <c r="BP339979" s="90"/>
    </row>
    <row r="339980" spans="68:68" customFormat="1">
      <c r="BP339980" s="90"/>
    </row>
    <row r="339981" spans="68:68" customFormat="1">
      <c r="BP339981" s="90"/>
    </row>
    <row r="339982" spans="68:68" customFormat="1">
      <c r="BP339982" s="90"/>
    </row>
    <row r="339983" spans="68:68" customFormat="1">
      <c r="BP339983" s="90"/>
    </row>
    <row r="339984" spans="68:68" customFormat="1">
      <c r="BP339984" s="90"/>
    </row>
    <row r="339985" spans="68:68" customFormat="1">
      <c r="BP339985" s="90"/>
    </row>
    <row r="339986" spans="68:68" customFormat="1">
      <c r="BP339986" s="90"/>
    </row>
    <row r="339987" spans="68:68" customFormat="1">
      <c r="BP339987" s="90"/>
    </row>
    <row r="339988" spans="68:68" customFormat="1">
      <c r="BP339988" s="90"/>
    </row>
    <row r="339989" spans="68:68" customFormat="1">
      <c r="BP339989" s="90"/>
    </row>
    <row r="339990" spans="68:68" customFormat="1">
      <c r="BP339990" s="90"/>
    </row>
    <row r="339991" spans="68:68" customFormat="1">
      <c r="BP339991" s="90"/>
    </row>
    <row r="339992" spans="68:68" customFormat="1">
      <c r="BP339992" s="90"/>
    </row>
    <row r="339993" spans="68:68" customFormat="1">
      <c r="BP339993" s="90"/>
    </row>
    <row r="339994" spans="68:68" customFormat="1">
      <c r="BP339994" s="90"/>
    </row>
    <row r="339995" spans="68:68" customFormat="1">
      <c r="BP339995" s="90"/>
    </row>
    <row r="339996" spans="68:68" customFormat="1">
      <c r="BP339996" s="90"/>
    </row>
    <row r="339997" spans="68:68" customFormat="1">
      <c r="BP339997" s="90"/>
    </row>
    <row r="339998" spans="68:68" customFormat="1">
      <c r="BP339998" s="90"/>
    </row>
    <row r="339999" spans="68:68" customFormat="1">
      <c r="BP339999" s="90"/>
    </row>
    <row r="340000" spans="68:68" customFormat="1">
      <c r="BP340000" s="90"/>
    </row>
    <row r="340001" spans="68:68" customFormat="1">
      <c r="BP340001" s="90"/>
    </row>
    <row r="340002" spans="68:68" customFormat="1">
      <c r="BP340002" s="90"/>
    </row>
    <row r="340003" spans="68:68" customFormat="1">
      <c r="BP340003" s="90"/>
    </row>
    <row r="340004" spans="68:68" customFormat="1">
      <c r="BP340004" s="90"/>
    </row>
    <row r="340005" spans="68:68" customFormat="1">
      <c r="BP340005" s="90"/>
    </row>
    <row r="340006" spans="68:68" customFormat="1">
      <c r="BP340006" s="90"/>
    </row>
    <row r="340007" spans="68:68" customFormat="1">
      <c r="BP340007" s="90"/>
    </row>
    <row r="340008" spans="68:68" customFormat="1">
      <c r="BP340008" s="90"/>
    </row>
    <row r="340009" spans="68:68" customFormat="1">
      <c r="BP340009" s="90"/>
    </row>
    <row r="340010" spans="68:68" customFormat="1">
      <c r="BP340010" s="90"/>
    </row>
    <row r="340011" spans="68:68" customFormat="1">
      <c r="BP340011" s="90"/>
    </row>
    <row r="340012" spans="68:68" customFormat="1">
      <c r="BP340012" s="90"/>
    </row>
    <row r="340013" spans="68:68" customFormat="1">
      <c r="BP340013" s="90"/>
    </row>
    <row r="340014" spans="68:68" customFormat="1">
      <c r="BP340014" s="90"/>
    </row>
    <row r="340015" spans="68:68" customFormat="1">
      <c r="BP340015" s="90"/>
    </row>
    <row r="340016" spans="68:68" customFormat="1">
      <c r="BP340016" s="90"/>
    </row>
    <row r="340017" spans="68:68" customFormat="1">
      <c r="BP340017" s="90"/>
    </row>
    <row r="340018" spans="68:68" customFormat="1">
      <c r="BP340018" s="90"/>
    </row>
    <row r="340019" spans="68:68" customFormat="1">
      <c r="BP340019" s="90"/>
    </row>
    <row r="340020" spans="68:68" customFormat="1">
      <c r="BP340020" s="90"/>
    </row>
    <row r="340021" spans="68:68" customFormat="1">
      <c r="BP340021" s="90"/>
    </row>
    <row r="340022" spans="68:68" customFormat="1">
      <c r="BP340022" s="90"/>
    </row>
    <row r="340023" spans="68:68" customFormat="1">
      <c r="BP340023" s="90"/>
    </row>
    <row r="340024" spans="68:68" customFormat="1">
      <c r="BP340024" s="90"/>
    </row>
    <row r="340025" spans="68:68" customFormat="1">
      <c r="BP340025" s="90"/>
    </row>
    <row r="340026" spans="68:68" customFormat="1">
      <c r="BP340026" s="90"/>
    </row>
    <row r="340027" spans="68:68" customFormat="1">
      <c r="BP340027" s="90"/>
    </row>
    <row r="340028" spans="68:68" customFormat="1">
      <c r="BP340028" s="90"/>
    </row>
    <row r="340029" spans="68:68" customFormat="1">
      <c r="BP340029" s="90"/>
    </row>
    <row r="340030" spans="68:68" customFormat="1">
      <c r="BP340030" s="90"/>
    </row>
    <row r="340031" spans="68:68" customFormat="1">
      <c r="BP340031" s="90"/>
    </row>
    <row r="340032" spans="68:68" customFormat="1">
      <c r="BP340032" s="90"/>
    </row>
    <row r="340033" spans="68:68" customFormat="1">
      <c r="BP340033" s="90"/>
    </row>
    <row r="340034" spans="68:68" customFormat="1">
      <c r="BP340034" s="90"/>
    </row>
    <row r="340035" spans="68:68" customFormat="1">
      <c r="BP340035" s="90"/>
    </row>
    <row r="340036" spans="68:68" customFormat="1">
      <c r="BP340036" s="90"/>
    </row>
    <row r="340037" spans="68:68" customFormat="1">
      <c r="BP340037" s="90"/>
    </row>
    <row r="340038" spans="68:68" customFormat="1">
      <c r="BP340038" s="90"/>
    </row>
    <row r="340039" spans="68:68" customFormat="1">
      <c r="BP340039" s="90"/>
    </row>
    <row r="340040" spans="68:68" customFormat="1">
      <c r="BP340040" s="90"/>
    </row>
    <row r="340041" spans="68:68" customFormat="1">
      <c r="BP340041" s="90"/>
    </row>
    <row r="340042" spans="68:68" customFormat="1">
      <c r="BP340042" s="90"/>
    </row>
    <row r="340043" spans="68:68" customFormat="1">
      <c r="BP340043" s="90"/>
    </row>
    <row r="340044" spans="68:68" customFormat="1">
      <c r="BP340044" s="90"/>
    </row>
    <row r="340045" spans="68:68" customFormat="1">
      <c r="BP340045" s="90"/>
    </row>
    <row r="340046" spans="68:68" customFormat="1">
      <c r="BP340046" s="90"/>
    </row>
    <row r="340047" spans="68:68" customFormat="1">
      <c r="BP340047" s="90"/>
    </row>
    <row r="340048" spans="68:68" customFormat="1">
      <c r="BP340048" s="90"/>
    </row>
    <row r="340049" spans="68:68" customFormat="1">
      <c r="BP340049" s="90"/>
    </row>
    <row r="340050" spans="68:68" customFormat="1">
      <c r="BP340050" s="90"/>
    </row>
    <row r="340051" spans="68:68" customFormat="1">
      <c r="BP340051" s="90"/>
    </row>
    <row r="340052" spans="68:68" customFormat="1">
      <c r="BP340052" s="90"/>
    </row>
    <row r="340053" spans="68:68" customFormat="1">
      <c r="BP340053" s="90"/>
    </row>
    <row r="340054" spans="68:68" customFormat="1">
      <c r="BP340054" s="90"/>
    </row>
    <row r="340055" spans="68:68" customFormat="1">
      <c r="BP340055" s="90"/>
    </row>
    <row r="340056" spans="68:68" customFormat="1">
      <c r="BP340056" s="90"/>
    </row>
    <row r="340057" spans="68:68" customFormat="1">
      <c r="BP340057" s="90"/>
    </row>
    <row r="340058" spans="68:68" customFormat="1">
      <c r="BP340058" s="90"/>
    </row>
    <row r="340059" spans="68:68" customFormat="1">
      <c r="BP340059" s="90"/>
    </row>
    <row r="340060" spans="68:68" customFormat="1">
      <c r="BP340060" s="90"/>
    </row>
    <row r="340061" spans="68:68" customFormat="1">
      <c r="BP340061" s="90"/>
    </row>
    <row r="340062" spans="68:68" customFormat="1">
      <c r="BP340062" s="90"/>
    </row>
    <row r="340063" spans="68:68" customFormat="1">
      <c r="BP340063" s="90"/>
    </row>
    <row r="340064" spans="68:68" customFormat="1">
      <c r="BP340064" s="90"/>
    </row>
    <row r="340065" spans="68:68" customFormat="1">
      <c r="BP340065" s="90"/>
    </row>
    <row r="340066" spans="68:68" customFormat="1">
      <c r="BP340066" s="90"/>
    </row>
    <row r="340067" spans="68:68" customFormat="1">
      <c r="BP340067" s="90"/>
    </row>
    <row r="340068" spans="68:68" customFormat="1">
      <c r="BP340068" s="90"/>
    </row>
    <row r="340069" spans="68:68" customFormat="1">
      <c r="BP340069" s="90"/>
    </row>
    <row r="340070" spans="68:68" customFormat="1">
      <c r="BP340070" s="90"/>
    </row>
    <row r="340071" spans="68:68" customFormat="1">
      <c r="BP340071" s="90"/>
    </row>
    <row r="340072" spans="68:68" customFormat="1">
      <c r="BP340072" s="90"/>
    </row>
    <row r="340073" spans="68:68" customFormat="1">
      <c r="BP340073" s="90"/>
    </row>
    <row r="340074" spans="68:68" customFormat="1">
      <c r="BP340074" s="90"/>
    </row>
    <row r="340075" spans="68:68" customFormat="1">
      <c r="BP340075" s="90"/>
    </row>
    <row r="340076" spans="68:68" customFormat="1">
      <c r="BP340076" s="90"/>
    </row>
    <row r="340077" spans="68:68" customFormat="1">
      <c r="BP340077" s="90"/>
    </row>
    <row r="340078" spans="68:68" customFormat="1">
      <c r="BP340078" s="90"/>
    </row>
    <row r="340079" spans="68:68" customFormat="1">
      <c r="BP340079" s="90"/>
    </row>
    <row r="340080" spans="68:68" customFormat="1">
      <c r="BP340080" s="90"/>
    </row>
    <row r="340081" spans="68:68" customFormat="1">
      <c r="BP340081" s="90"/>
    </row>
    <row r="340082" spans="68:68" customFormat="1">
      <c r="BP340082" s="90"/>
    </row>
    <row r="340083" spans="68:68" customFormat="1">
      <c r="BP340083" s="90"/>
    </row>
    <row r="340084" spans="68:68" customFormat="1">
      <c r="BP340084" s="90"/>
    </row>
    <row r="340085" spans="68:68" customFormat="1">
      <c r="BP340085" s="90"/>
    </row>
    <row r="340086" spans="68:68" customFormat="1">
      <c r="BP340086" s="90"/>
    </row>
    <row r="340087" spans="68:68" customFormat="1">
      <c r="BP340087" s="90"/>
    </row>
    <row r="340088" spans="68:68" customFormat="1">
      <c r="BP340088" s="90"/>
    </row>
    <row r="340089" spans="68:68" customFormat="1">
      <c r="BP340089" s="90"/>
    </row>
    <row r="340090" spans="68:68" customFormat="1">
      <c r="BP340090" s="90"/>
    </row>
    <row r="340091" spans="68:68" customFormat="1">
      <c r="BP340091" s="90"/>
    </row>
    <row r="340092" spans="68:68" customFormat="1">
      <c r="BP340092" s="90"/>
    </row>
    <row r="340093" spans="68:68" customFormat="1">
      <c r="BP340093" s="90"/>
    </row>
    <row r="340094" spans="68:68" customFormat="1">
      <c r="BP340094" s="90"/>
    </row>
    <row r="340095" spans="68:68" customFormat="1">
      <c r="BP340095" s="90"/>
    </row>
    <row r="340096" spans="68:68" customFormat="1">
      <c r="BP340096" s="90"/>
    </row>
    <row r="340097" spans="68:68" customFormat="1">
      <c r="BP340097" s="90"/>
    </row>
    <row r="340098" spans="68:68" customFormat="1">
      <c r="BP340098" s="90"/>
    </row>
    <row r="340099" spans="68:68" customFormat="1">
      <c r="BP340099" s="90"/>
    </row>
    <row r="340100" spans="68:68" customFormat="1">
      <c r="BP340100" s="90"/>
    </row>
    <row r="340101" spans="68:68" customFormat="1">
      <c r="BP340101" s="90"/>
    </row>
    <row r="340102" spans="68:68" customFormat="1">
      <c r="BP340102" s="90"/>
    </row>
    <row r="340103" spans="68:68" customFormat="1">
      <c r="BP340103" s="90"/>
    </row>
    <row r="340104" spans="68:68" customFormat="1">
      <c r="BP340104" s="90"/>
    </row>
    <row r="340105" spans="68:68" customFormat="1">
      <c r="BP340105" s="90"/>
    </row>
    <row r="340106" spans="68:68" customFormat="1">
      <c r="BP340106" s="90"/>
    </row>
    <row r="340107" spans="68:68" customFormat="1">
      <c r="BP340107" s="90"/>
    </row>
    <row r="340108" spans="68:68" customFormat="1">
      <c r="BP340108" s="90"/>
    </row>
    <row r="340109" spans="68:68" customFormat="1">
      <c r="BP340109" s="90"/>
    </row>
    <row r="340110" spans="68:68" customFormat="1">
      <c r="BP340110" s="90"/>
    </row>
    <row r="340111" spans="68:68" customFormat="1">
      <c r="BP340111" s="90"/>
    </row>
    <row r="340112" spans="68:68" customFormat="1">
      <c r="BP340112" s="90"/>
    </row>
    <row r="340113" spans="68:68" customFormat="1">
      <c r="BP340113" s="90"/>
    </row>
    <row r="340114" spans="68:68" customFormat="1">
      <c r="BP340114" s="90"/>
    </row>
    <row r="340115" spans="68:68" customFormat="1">
      <c r="BP340115" s="90"/>
    </row>
    <row r="340116" spans="68:68" customFormat="1">
      <c r="BP340116" s="90"/>
    </row>
    <row r="340117" spans="68:68" customFormat="1">
      <c r="BP340117" s="90"/>
    </row>
    <row r="340118" spans="68:68" customFormat="1">
      <c r="BP340118" s="90"/>
    </row>
    <row r="340119" spans="68:68" customFormat="1">
      <c r="BP340119" s="90"/>
    </row>
    <row r="340120" spans="68:68" customFormat="1">
      <c r="BP340120" s="90"/>
    </row>
    <row r="340121" spans="68:68" customFormat="1">
      <c r="BP340121" s="90"/>
    </row>
    <row r="340122" spans="68:68" customFormat="1">
      <c r="BP340122" s="90"/>
    </row>
    <row r="340123" spans="68:68" customFormat="1">
      <c r="BP340123" s="90"/>
    </row>
    <row r="340124" spans="68:68" customFormat="1">
      <c r="BP340124" s="90"/>
    </row>
    <row r="340125" spans="68:68" customFormat="1">
      <c r="BP340125" s="90"/>
    </row>
    <row r="340126" spans="68:68" customFormat="1">
      <c r="BP340126" s="90"/>
    </row>
    <row r="340127" spans="68:68" customFormat="1">
      <c r="BP340127" s="90"/>
    </row>
    <row r="340128" spans="68:68" customFormat="1">
      <c r="BP340128" s="90"/>
    </row>
    <row r="340129" spans="68:68" customFormat="1">
      <c r="BP340129" s="90"/>
    </row>
    <row r="340130" spans="68:68" customFormat="1">
      <c r="BP340130" s="90"/>
    </row>
    <row r="340131" spans="68:68" customFormat="1">
      <c r="BP340131" s="90"/>
    </row>
    <row r="340132" spans="68:68" customFormat="1">
      <c r="BP340132" s="90"/>
    </row>
    <row r="340133" spans="68:68" customFormat="1">
      <c r="BP340133" s="90"/>
    </row>
    <row r="340134" spans="68:68" customFormat="1">
      <c r="BP340134" s="90"/>
    </row>
    <row r="340135" spans="68:68" customFormat="1">
      <c r="BP340135" s="90"/>
    </row>
    <row r="340136" spans="68:68" customFormat="1">
      <c r="BP340136" s="90"/>
    </row>
    <row r="340137" spans="68:68" customFormat="1">
      <c r="BP340137" s="90"/>
    </row>
    <row r="340138" spans="68:68" customFormat="1">
      <c r="BP340138" s="90"/>
    </row>
    <row r="340139" spans="68:68" customFormat="1">
      <c r="BP340139" s="90"/>
    </row>
    <row r="340140" spans="68:68" customFormat="1">
      <c r="BP340140" s="90"/>
    </row>
    <row r="340141" spans="68:68" customFormat="1">
      <c r="BP340141" s="90"/>
    </row>
    <row r="340142" spans="68:68" customFormat="1">
      <c r="BP340142" s="90"/>
    </row>
    <row r="340143" spans="68:68" customFormat="1">
      <c r="BP340143" s="90"/>
    </row>
    <row r="340144" spans="68:68" customFormat="1">
      <c r="BP340144" s="90"/>
    </row>
    <row r="340145" spans="68:68" customFormat="1">
      <c r="BP340145" s="90"/>
    </row>
    <row r="340146" spans="68:68" customFormat="1">
      <c r="BP340146" s="90"/>
    </row>
    <row r="340147" spans="68:68" customFormat="1">
      <c r="BP340147" s="90"/>
    </row>
    <row r="340148" spans="68:68" customFormat="1">
      <c r="BP340148" s="90"/>
    </row>
    <row r="340149" spans="68:68" customFormat="1">
      <c r="BP340149" s="90"/>
    </row>
    <row r="340150" spans="68:68" customFormat="1">
      <c r="BP340150" s="90"/>
    </row>
    <row r="340151" spans="68:68" customFormat="1">
      <c r="BP340151" s="90"/>
    </row>
    <row r="340152" spans="68:68" customFormat="1">
      <c r="BP340152" s="90"/>
    </row>
    <row r="340153" spans="68:68" customFormat="1">
      <c r="BP340153" s="90"/>
    </row>
    <row r="340154" spans="68:68" customFormat="1">
      <c r="BP340154" s="90"/>
    </row>
    <row r="340155" spans="68:68" customFormat="1">
      <c r="BP340155" s="90"/>
    </row>
    <row r="340156" spans="68:68" customFormat="1">
      <c r="BP340156" s="90"/>
    </row>
    <row r="340157" spans="68:68" customFormat="1">
      <c r="BP340157" s="90"/>
    </row>
    <row r="340158" spans="68:68" customFormat="1">
      <c r="BP340158" s="90"/>
    </row>
    <row r="340159" spans="68:68" customFormat="1">
      <c r="BP340159" s="90"/>
    </row>
    <row r="340160" spans="68:68" customFormat="1">
      <c r="BP340160" s="90"/>
    </row>
    <row r="340161" spans="68:68" customFormat="1">
      <c r="BP340161" s="90"/>
    </row>
    <row r="340162" spans="68:68" customFormat="1">
      <c r="BP340162" s="90"/>
    </row>
    <row r="340163" spans="68:68" customFormat="1">
      <c r="BP340163" s="90"/>
    </row>
    <row r="340164" spans="68:68" customFormat="1">
      <c r="BP340164" s="90"/>
    </row>
    <row r="340165" spans="68:68" customFormat="1">
      <c r="BP340165" s="90"/>
    </row>
    <row r="340166" spans="68:68" customFormat="1">
      <c r="BP340166" s="90"/>
    </row>
    <row r="340167" spans="68:68" customFormat="1">
      <c r="BP340167" s="90"/>
    </row>
    <row r="340168" spans="68:68" customFormat="1">
      <c r="BP340168" s="90"/>
    </row>
    <row r="340169" spans="68:68" customFormat="1">
      <c r="BP340169" s="90"/>
    </row>
    <row r="340170" spans="68:68" customFormat="1">
      <c r="BP340170" s="90"/>
    </row>
    <row r="340171" spans="68:68" customFormat="1">
      <c r="BP340171" s="90"/>
    </row>
    <row r="340172" spans="68:68" customFormat="1">
      <c r="BP340172" s="90"/>
    </row>
    <row r="340173" spans="68:68" customFormat="1">
      <c r="BP340173" s="90"/>
    </row>
    <row r="340174" spans="68:68" customFormat="1">
      <c r="BP340174" s="90"/>
    </row>
    <row r="340175" spans="68:68" customFormat="1">
      <c r="BP340175" s="90"/>
    </row>
    <row r="340176" spans="68:68" customFormat="1">
      <c r="BP340176" s="90"/>
    </row>
    <row r="340177" spans="68:68" customFormat="1">
      <c r="BP340177" s="90"/>
    </row>
    <row r="340178" spans="68:68" customFormat="1">
      <c r="BP340178" s="90"/>
    </row>
    <row r="340179" spans="68:68" customFormat="1">
      <c r="BP340179" s="90"/>
    </row>
    <row r="340180" spans="68:68" customFormat="1">
      <c r="BP340180" s="90"/>
    </row>
    <row r="340181" spans="68:68" customFormat="1">
      <c r="BP340181" s="90"/>
    </row>
    <row r="340182" spans="68:68" customFormat="1">
      <c r="BP340182" s="90"/>
    </row>
    <row r="340183" spans="68:68" customFormat="1">
      <c r="BP340183" s="90"/>
    </row>
    <row r="340184" spans="68:68" customFormat="1">
      <c r="BP340184" s="90"/>
    </row>
    <row r="340185" spans="68:68" customFormat="1">
      <c r="BP340185" s="90"/>
    </row>
    <row r="340186" spans="68:68" customFormat="1">
      <c r="BP340186" s="90"/>
    </row>
    <row r="340187" spans="68:68" customFormat="1">
      <c r="BP340187" s="90"/>
    </row>
    <row r="340188" spans="68:68" customFormat="1">
      <c r="BP340188" s="90"/>
    </row>
    <row r="340189" spans="68:68" customFormat="1">
      <c r="BP340189" s="90"/>
    </row>
    <row r="340190" spans="68:68" customFormat="1">
      <c r="BP340190" s="90"/>
    </row>
    <row r="340191" spans="68:68" customFormat="1">
      <c r="BP340191" s="90"/>
    </row>
    <row r="340192" spans="68:68" customFormat="1">
      <c r="BP340192" s="90"/>
    </row>
    <row r="340193" spans="68:68" customFormat="1">
      <c r="BP340193" s="90"/>
    </row>
    <row r="340194" spans="68:68" customFormat="1">
      <c r="BP340194" s="90"/>
    </row>
    <row r="340195" spans="68:68" customFormat="1">
      <c r="BP340195" s="90"/>
    </row>
    <row r="340196" spans="68:68" customFormat="1">
      <c r="BP340196" s="90"/>
    </row>
    <row r="340197" spans="68:68" customFormat="1">
      <c r="BP340197" s="90"/>
    </row>
    <row r="340198" spans="68:68" customFormat="1">
      <c r="BP340198" s="90"/>
    </row>
    <row r="340199" spans="68:68" customFormat="1">
      <c r="BP340199" s="90"/>
    </row>
    <row r="340200" spans="68:68" customFormat="1">
      <c r="BP340200" s="90"/>
    </row>
    <row r="340201" spans="68:68" customFormat="1">
      <c r="BP340201" s="90"/>
    </row>
    <row r="340202" spans="68:68" customFormat="1">
      <c r="BP340202" s="90"/>
    </row>
    <row r="340203" spans="68:68" customFormat="1">
      <c r="BP340203" s="90"/>
    </row>
    <row r="340204" spans="68:68" customFormat="1">
      <c r="BP340204" s="90"/>
    </row>
    <row r="340205" spans="68:68" customFormat="1">
      <c r="BP340205" s="90"/>
    </row>
    <row r="340206" spans="68:68" customFormat="1">
      <c r="BP340206" s="90"/>
    </row>
    <row r="340207" spans="68:68" customFormat="1">
      <c r="BP340207" s="90"/>
    </row>
    <row r="340208" spans="68:68" customFormat="1">
      <c r="BP340208" s="90"/>
    </row>
    <row r="340209" spans="68:68" customFormat="1">
      <c r="BP340209" s="90"/>
    </row>
    <row r="340210" spans="68:68" customFormat="1">
      <c r="BP340210" s="90"/>
    </row>
    <row r="340211" spans="68:68" customFormat="1">
      <c r="BP340211" s="90"/>
    </row>
    <row r="340212" spans="68:68" customFormat="1">
      <c r="BP340212" s="90"/>
    </row>
    <row r="340213" spans="68:68" customFormat="1">
      <c r="BP340213" s="90"/>
    </row>
    <row r="340214" spans="68:68" customFormat="1">
      <c r="BP340214" s="90"/>
    </row>
    <row r="340215" spans="68:68" customFormat="1">
      <c r="BP340215" s="90"/>
    </row>
    <row r="340216" spans="68:68" customFormat="1">
      <c r="BP340216" s="90"/>
    </row>
    <row r="340217" spans="68:68" customFormat="1">
      <c r="BP340217" s="90"/>
    </row>
    <row r="340218" spans="68:68" customFormat="1">
      <c r="BP340218" s="90"/>
    </row>
    <row r="340219" spans="68:68" customFormat="1">
      <c r="BP340219" s="90"/>
    </row>
    <row r="340220" spans="68:68" customFormat="1">
      <c r="BP340220" s="90"/>
    </row>
    <row r="340221" spans="68:68" customFormat="1">
      <c r="BP340221" s="90"/>
    </row>
    <row r="340222" spans="68:68" customFormat="1">
      <c r="BP340222" s="90"/>
    </row>
    <row r="340223" spans="68:68" customFormat="1">
      <c r="BP340223" s="90"/>
    </row>
    <row r="340224" spans="68:68" customFormat="1">
      <c r="BP340224" s="90"/>
    </row>
    <row r="340225" spans="68:68" customFormat="1">
      <c r="BP340225" s="90"/>
    </row>
    <row r="340226" spans="68:68" customFormat="1">
      <c r="BP340226" s="90"/>
    </row>
    <row r="340227" spans="68:68" customFormat="1">
      <c r="BP340227" s="90"/>
    </row>
    <row r="340228" spans="68:68" customFormat="1">
      <c r="BP340228" s="90"/>
    </row>
    <row r="340229" spans="68:68" customFormat="1">
      <c r="BP340229" s="90"/>
    </row>
    <row r="340230" spans="68:68" customFormat="1">
      <c r="BP340230" s="90"/>
    </row>
    <row r="340231" spans="68:68" customFormat="1">
      <c r="BP340231" s="90"/>
    </row>
    <row r="340232" spans="68:68" customFormat="1">
      <c r="BP340232" s="90"/>
    </row>
    <row r="340233" spans="68:68" customFormat="1">
      <c r="BP340233" s="90"/>
    </row>
    <row r="340234" spans="68:68" customFormat="1">
      <c r="BP340234" s="90"/>
    </row>
    <row r="340235" spans="68:68" customFormat="1">
      <c r="BP340235" s="90"/>
    </row>
    <row r="340236" spans="68:68" customFormat="1">
      <c r="BP340236" s="90"/>
    </row>
    <row r="340237" spans="68:68" customFormat="1">
      <c r="BP340237" s="90"/>
    </row>
    <row r="340238" spans="68:68" customFormat="1">
      <c r="BP340238" s="90"/>
    </row>
    <row r="340239" spans="68:68" customFormat="1">
      <c r="BP340239" s="90"/>
    </row>
    <row r="340240" spans="68:68" customFormat="1">
      <c r="BP340240" s="90"/>
    </row>
    <row r="340241" spans="68:68" customFormat="1">
      <c r="BP340241" s="90"/>
    </row>
    <row r="340242" spans="68:68" customFormat="1">
      <c r="BP340242" s="90"/>
    </row>
    <row r="340243" spans="68:68" customFormat="1">
      <c r="BP340243" s="90"/>
    </row>
    <row r="340244" spans="68:68" customFormat="1">
      <c r="BP340244" s="90"/>
    </row>
    <row r="340245" spans="68:68" customFormat="1">
      <c r="BP340245" s="90"/>
    </row>
    <row r="340246" spans="68:68" customFormat="1">
      <c r="BP340246" s="90"/>
    </row>
    <row r="340247" spans="68:68" customFormat="1">
      <c r="BP340247" s="90"/>
    </row>
    <row r="340248" spans="68:68" customFormat="1">
      <c r="BP340248" s="90"/>
    </row>
    <row r="340249" spans="68:68" customFormat="1">
      <c r="BP340249" s="90"/>
    </row>
    <row r="340250" spans="68:68" customFormat="1">
      <c r="BP340250" s="90"/>
    </row>
    <row r="340251" spans="68:68" customFormat="1">
      <c r="BP340251" s="90"/>
    </row>
    <row r="340252" spans="68:68" customFormat="1">
      <c r="BP340252" s="90"/>
    </row>
    <row r="340253" spans="68:68" customFormat="1">
      <c r="BP340253" s="90"/>
    </row>
    <row r="340254" spans="68:68" customFormat="1">
      <c r="BP340254" s="90"/>
    </row>
    <row r="340255" spans="68:68" customFormat="1">
      <c r="BP340255" s="90"/>
    </row>
    <row r="340256" spans="68:68" customFormat="1">
      <c r="BP340256" s="90"/>
    </row>
    <row r="340257" spans="68:68" customFormat="1">
      <c r="BP340257" s="90"/>
    </row>
    <row r="340258" spans="68:68" customFormat="1">
      <c r="BP340258" s="90"/>
    </row>
    <row r="340259" spans="68:68" customFormat="1">
      <c r="BP340259" s="90"/>
    </row>
    <row r="340260" spans="68:68" customFormat="1">
      <c r="BP340260" s="90"/>
    </row>
    <row r="340261" spans="68:68" customFormat="1">
      <c r="BP340261" s="90"/>
    </row>
    <row r="340262" spans="68:68" customFormat="1">
      <c r="BP340262" s="90"/>
    </row>
    <row r="340263" spans="68:68" customFormat="1">
      <c r="BP340263" s="90"/>
    </row>
    <row r="340264" spans="68:68" customFormat="1">
      <c r="BP340264" s="90"/>
    </row>
    <row r="340265" spans="68:68" customFormat="1">
      <c r="BP340265" s="90"/>
    </row>
    <row r="340266" spans="68:68" customFormat="1">
      <c r="BP340266" s="90"/>
    </row>
    <row r="340267" spans="68:68" customFormat="1">
      <c r="BP340267" s="90"/>
    </row>
    <row r="340268" spans="68:68" customFormat="1">
      <c r="BP340268" s="90"/>
    </row>
    <row r="340269" spans="68:68" customFormat="1">
      <c r="BP340269" s="90"/>
    </row>
    <row r="340270" spans="68:68" customFormat="1">
      <c r="BP340270" s="90"/>
    </row>
    <row r="340271" spans="68:68" customFormat="1">
      <c r="BP340271" s="90"/>
    </row>
    <row r="340272" spans="68:68" customFormat="1">
      <c r="BP340272" s="90"/>
    </row>
    <row r="340273" spans="68:68" customFormat="1">
      <c r="BP340273" s="90"/>
    </row>
    <row r="340274" spans="68:68" customFormat="1">
      <c r="BP340274" s="90"/>
    </row>
    <row r="340275" spans="68:68" customFormat="1">
      <c r="BP340275" s="90"/>
    </row>
    <row r="340276" spans="68:68" customFormat="1">
      <c r="BP340276" s="90"/>
    </row>
    <row r="340277" spans="68:68" customFormat="1">
      <c r="BP340277" s="90"/>
    </row>
    <row r="340278" spans="68:68" customFormat="1">
      <c r="BP340278" s="90"/>
    </row>
    <row r="340279" spans="68:68" customFormat="1">
      <c r="BP340279" s="90"/>
    </row>
    <row r="340280" spans="68:68" customFormat="1">
      <c r="BP340280" s="90"/>
    </row>
    <row r="340281" spans="68:68" customFormat="1">
      <c r="BP340281" s="90"/>
    </row>
    <row r="340282" spans="68:68" customFormat="1">
      <c r="BP340282" s="90"/>
    </row>
    <row r="340283" spans="68:68" customFormat="1">
      <c r="BP340283" s="90"/>
    </row>
    <row r="340284" spans="68:68" customFormat="1">
      <c r="BP340284" s="90"/>
    </row>
    <row r="340285" spans="68:68" customFormat="1">
      <c r="BP340285" s="90"/>
    </row>
    <row r="340286" spans="68:68" customFormat="1">
      <c r="BP340286" s="90"/>
    </row>
    <row r="340287" spans="68:68" customFormat="1">
      <c r="BP340287" s="90"/>
    </row>
    <row r="340288" spans="68:68" customFormat="1">
      <c r="BP340288" s="90"/>
    </row>
    <row r="340289" spans="68:68" customFormat="1">
      <c r="BP340289" s="90"/>
    </row>
    <row r="340290" spans="68:68" customFormat="1">
      <c r="BP340290" s="90"/>
    </row>
    <row r="340291" spans="68:68" customFormat="1">
      <c r="BP340291" s="90"/>
    </row>
    <row r="340292" spans="68:68" customFormat="1">
      <c r="BP340292" s="90"/>
    </row>
    <row r="340293" spans="68:68" customFormat="1">
      <c r="BP340293" s="90"/>
    </row>
    <row r="340294" spans="68:68" customFormat="1">
      <c r="BP340294" s="90"/>
    </row>
    <row r="340295" spans="68:68" customFormat="1">
      <c r="BP340295" s="90"/>
    </row>
    <row r="340296" spans="68:68" customFormat="1">
      <c r="BP340296" s="90"/>
    </row>
    <row r="340297" spans="68:68" customFormat="1">
      <c r="BP340297" s="90"/>
    </row>
    <row r="340298" spans="68:68" customFormat="1">
      <c r="BP340298" s="90"/>
    </row>
    <row r="340299" spans="68:68" customFormat="1">
      <c r="BP340299" s="90"/>
    </row>
    <row r="340300" spans="68:68" customFormat="1">
      <c r="BP340300" s="90"/>
    </row>
    <row r="340301" spans="68:68" customFormat="1">
      <c r="BP340301" s="90"/>
    </row>
    <row r="340302" spans="68:68" customFormat="1">
      <c r="BP340302" s="90"/>
    </row>
    <row r="340303" spans="68:68" customFormat="1">
      <c r="BP340303" s="90"/>
    </row>
    <row r="340304" spans="68:68" customFormat="1">
      <c r="BP340304" s="90"/>
    </row>
    <row r="340305" spans="68:68" customFormat="1">
      <c r="BP340305" s="90"/>
    </row>
    <row r="340306" spans="68:68" customFormat="1">
      <c r="BP340306" s="90"/>
    </row>
    <row r="340307" spans="68:68" customFormat="1">
      <c r="BP340307" s="90"/>
    </row>
    <row r="340308" spans="68:68" customFormat="1">
      <c r="BP340308" s="90"/>
    </row>
    <row r="340309" spans="68:68" customFormat="1">
      <c r="BP340309" s="90"/>
    </row>
    <row r="340310" spans="68:68" customFormat="1">
      <c r="BP340310" s="90"/>
    </row>
    <row r="340311" spans="68:68" customFormat="1">
      <c r="BP340311" s="90"/>
    </row>
    <row r="340312" spans="68:68" customFormat="1">
      <c r="BP340312" s="90"/>
    </row>
    <row r="340313" spans="68:68" customFormat="1">
      <c r="BP340313" s="90"/>
    </row>
    <row r="340314" spans="68:68" customFormat="1">
      <c r="BP340314" s="90"/>
    </row>
    <row r="340315" spans="68:68" customFormat="1">
      <c r="BP340315" s="90"/>
    </row>
    <row r="340316" spans="68:68" customFormat="1">
      <c r="BP340316" s="90"/>
    </row>
    <row r="340317" spans="68:68" customFormat="1">
      <c r="BP340317" s="90"/>
    </row>
    <row r="340318" spans="68:68" customFormat="1">
      <c r="BP340318" s="90"/>
    </row>
    <row r="340319" spans="68:68" customFormat="1">
      <c r="BP340319" s="90"/>
    </row>
    <row r="340320" spans="68:68" customFormat="1">
      <c r="BP340320" s="90"/>
    </row>
    <row r="340321" spans="68:68" customFormat="1">
      <c r="BP340321" s="90"/>
    </row>
    <row r="340322" spans="68:68" customFormat="1">
      <c r="BP340322" s="90"/>
    </row>
    <row r="340323" spans="68:68" customFormat="1">
      <c r="BP340323" s="90"/>
    </row>
    <row r="340324" spans="68:68" customFormat="1">
      <c r="BP340324" s="90"/>
    </row>
    <row r="340325" spans="68:68" customFormat="1">
      <c r="BP340325" s="90"/>
    </row>
    <row r="340326" spans="68:68" customFormat="1">
      <c r="BP340326" s="90"/>
    </row>
    <row r="340327" spans="68:68" customFormat="1">
      <c r="BP340327" s="90"/>
    </row>
    <row r="340328" spans="68:68" customFormat="1">
      <c r="BP340328" s="90"/>
    </row>
    <row r="340329" spans="68:68" customFormat="1">
      <c r="BP340329" s="90"/>
    </row>
    <row r="340330" spans="68:68" customFormat="1">
      <c r="BP340330" s="90"/>
    </row>
    <row r="340331" spans="68:68" customFormat="1">
      <c r="BP340331" s="90"/>
    </row>
    <row r="340332" spans="68:68" customFormat="1">
      <c r="BP340332" s="90"/>
    </row>
    <row r="340333" spans="68:68" customFormat="1">
      <c r="BP340333" s="90"/>
    </row>
    <row r="340334" spans="68:68" customFormat="1">
      <c r="BP340334" s="90"/>
    </row>
    <row r="340335" spans="68:68" customFormat="1">
      <c r="BP340335" s="90"/>
    </row>
    <row r="340336" spans="68:68" customFormat="1">
      <c r="BP340336" s="90"/>
    </row>
    <row r="340337" spans="68:68" customFormat="1">
      <c r="BP340337" s="90"/>
    </row>
    <row r="340338" spans="68:68" customFormat="1">
      <c r="BP340338" s="90"/>
    </row>
    <row r="340339" spans="68:68" customFormat="1">
      <c r="BP340339" s="90"/>
    </row>
    <row r="340340" spans="68:68" customFormat="1">
      <c r="BP340340" s="90"/>
    </row>
    <row r="340341" spans="68:68" customFormat="1">
      <c r="BP340341" s="90"/>
    </row>
    <row r="340342" spans="68:68" customFormat="1">
      <c r="BP340342" s="90"/>
    </row>
    <row r="340343" spans="68:68" customFormat="1">
      <c r="BP340343" s="90"/>
    </row>
    <row r="340344" spans="68:68" customFormat="1">
      <c r="BP340344" s="90"/>
    </row>
    <row r="340345" spans="68:68" customFormat="1">
      <c r="BP340345" s="90"/>
    </row>
    <row r="340346" spans="68:68" customFormat="1">
      <c r="BP340346" s="90"/>
    </row>
    <row r="340347" spans="68:68" customFormat="1">
      <c r="BP340347" s="90"/>
    </row>
    <row r="340348" spans="68:68" customFormat="1">
      <c r="BP340348" s="90"/>
    </row>
    <row r="340349" spans="68:68" customFormat="1">
      <c r="BP340349" s="90"/>
    </row>
    <row r="340350" spans="68:68" customFormat="1">
      <c r="BP340350" s="90"/>
    </row>
    <row r="340351" spans="68:68" customFormat="1">
      <c r="BP340351" s="90"/>
    </row>
    <row r="340352" spans="68:68" customFormat="1">
      <c r="BP340352" s="90"/>
    </row>
    <row r="340353" spans="68:68" customFormat="1">
      <c r="BP340353" s="90"/>
    </row>
    <row r="340354" spans="68:68" customFormat="1">
      <c r="BP340354" s="90"/>
    </row>
    <row r="340355" spans="68:68" customFormat="1">
      <c r="BP340355" s="90"/>
    </row>
    <row r="340356" spans="68:68" customFormat="1">
      <c r="BP340356" s="90"/>
    </row>
    <row r="340357" spans="68:68" customFormat="1">
      <c r="BP340357" s="90"/>
    </row>
    <row r="340358" spans="68:68" customFormat="1">
      <c r="BP340358" s="90"/>
    </row>
    <row r="340359" spans="68:68" customFormat="1">
      <c r="BP340359" s="90"/>
    </row>
    <row r="340360" spans="68:68" customFormat="1">
      <c r="BP340360" s="90"/>
    </row>
    <row r="340361" spans="68:68" customFormat="1">
      <c r="BP340361" s="90"/>
    </row>
    <row r="340362" spans="68:68" customFormat="1">
      <c r="BP340362" s="90"/>
    </row>
    <row r="340363" spans="68:68" customFormat="1">
      <c r="BP340363" s="90"/>
    </row>
    <row r="340364" spans="68:68" customFormat="1">
      <c r="BP340364" s="90"/>
    </row>
    <row r="340365" spans="68:68" customFormat="1">
      <c r="BP340365" s="90"/>
    </row>
    <row r="340366" spans="68:68" customFormat="1">
      <c r="BP340366" s="90"/>
    </row>
    <row r="340367" spans="68:68" customFormat="1">
      <c r="BP340367" s="90"/>
    </row>
    <row r="340368" spans="68:68" customFormat="1">
      <c r="BP340368" s="90"/>
    </row>
    <row r="340369" spans="68:68" customFormat="1">
      <c r="BP340369" s="90"/>
    </row>
    <row r="340370" spans="68:68" customFormat="1">
      <c r="BP340370" s="90"/>
    </row>
    <row r="340371" spans="68:68" customFormat="1">
      <c r="BP340371" s="90"/>
    </row>
    <row r="340372" spans="68:68" customFormat="1">
      <c r="BP340372" s="90"/>
    </row>
    <row r="340373" spans="68:68" customFormat="1">
      <c r="BP340373" s="90"/>
    </row>
    <row r="340374" spans="68:68" customFormat="1">
      <c r="BP340374" s="90"/>
    </row>
    <row r="340375" spans="68:68" customFormat="1">
      <c r="BP340375" s="90"/>
    </row>
    <row r="340376" spans="68:68" customFormat="1">
      <c r="BP340376" s="90"/>
    </row>
    <row r="340377" spans="68:68" customFormat="1">
      <c r="BP340377" s="90"/>
    </row>
    <row r="340378" spans="68:68" customFormat="1">
      <c r="BP340378" s="90"/>
    </row>
    <row r="340379" spans="68:68" customFormat="1">
      <c r="BP340379" s="90"/>
    </row>
    <row r="340380" spans="68:68" customFormat="1">
      <c r="BP340380" s="90"/>
    </row>
    <row r="340381" spans="68:68" customFormat="1">
      <c r="BP340381" s="90"/>
    </row>
    <row r="340382" spans="68:68" customFormat="1">
      <c r="BP340382" s="90"/>
    </row>
    <row r="340383" spans="68:68" customFormat="1">
      <c r="BP340383" s="90"/>
    </row>
    <row r="340384" spans="68:68" customFormat="1">
      <c r="BP340384" s="90"/>
    </row>
    <row r="340385" spans="68:68" customFormat="1">
      <c r="BP340385" s="90"/>
    </row>
    <row r="340386" spans="68:68" customFormat="1">
      <c r="BP340386" s="90"/>
    </row>
    <row r="340387" spans="68:68" customFormat="1">
      <c r="BP340387" s="90"/>
    </row>
    <row r="340388" spans="68:68" customFormat="1">
      <c r="BP340388" s="90"/>
    </row>
    <row r="340389" spans="68:68" customFormat="1">
      <c r="BP340389" s="90"/>
    </row>
    <row r="340390" spans="68:68" customFormat="1">
      <c r="BP340390" s="90"/>
    </row>
    <row r="340391" spans="68:68" customFormat="1">
      <c r="BP340391" s="90"/>
    </row>
    <row r="340392" spans="68:68" customFormat="1">
      <c r="BP340392" s="90"/>
    </row>
    <row r="340393" spans="68:68" customFormat="1">
      <c r="BP340393" s="90"/>
    </row>
    <row r="340394" spans="68:68" customFormat="1">
      <c r="BP340394" s="90"/>
    </row>
    <row r="340395" spans="68:68" customFormat="1">
      <c r="BP340395" s="90"/>
    </row>
    <row r="340396" spans="68:68" customFormat="1">
      <c r="BP340396" s="90"/>
    </row>
    <row r="340397" spans="68:68" customFormat="1">
      <c r="BP340397" s="90"/>
    </row>
    <row r="340398" spans="68:68" customFormat="1">
      <c r="BP340398" s="90"/>
    </row>
    <row r="340399" spans="68:68" customFormat="1">
      <c r="BP340399" s="90"/>
    </row>
    <row r="340400" spans="68:68" customFormat="1">
      <c r="BP340400" s="90"/>
    </row>
    <row r="340401" spans="68:68" customFormat="1">
      <c r="BP340401" s="90"/>
    </row>
    <row r="340402" spans="68:68" customFormat="1">
      <c r="BP340402" s="90"/>
    </row>
    <row r="340403" spans="68:68" customFormat="1">
      <c r="BP340403" s="90"/>
    </row>
    <row r="340404" spans="68:68" customFormat="1">
      <c r="BP340404" s="90"/>
    </row>
    <row r="340405" spans="68:68" customFormat="1">
      <c r="BP340405" s="90"/>
    </row>
    <row r="340406" spans="68:68" customFormat="1">
      <c r="BP340406" s="90"/>
    </row>
    <row r="340407" spans="68:68" customFormat="1">
      <c r="BP340407" s="90"/>
    </row>
    <row r="340408" spans="68:68" customFormat="1">
      <c r="BP340408" s="90"/>
    </row>
    <row r="340409" spans="68:68" customFormat="1">
      <c r="BP340409" s="90"/>
    </row>
    <row r="340410" spans="68:68" customFormat="1">
      <c r="BP340410" s="90"/>
    </row>
    <row r="340411" spans="68:68" customFormat="1">
      <c r="BP340411" s="90"/>
    </row>
    <row r="340412" spans="68:68" customFormat="1">
      <c r="BP340412" s="90"/>
    </row>
    <row r="340413" spans="68:68" customFormat="1">
      <c r="BP340413" s="90"/>
    </row>
    <row r="340414" spans="68:68" customFormat="1">
      <c r="BP340414" s="90"/>
    </row>
    <row r="340415" spans="68:68" customFormat="1">
      <c r="BP340415" s="90"/>
    </row>
    <row r="340416" spans="68:68" customFormat="1">
      <c r="BP340416" s="90"/>
    </row>
    <row r="340417" spans="68:68" customFormat="1">
      <c r="BP340417" s="90"/>
    </row>
    <row r="340418" spans="68:68" customFormat="1">
      <c r="BP340418" s="90"/>
    </row>
    <row r="340419" spans="68:68" customFormat="1">
      <c r="BP340419" s="90"/>
    </row>
    <row r="340420" spans="68:68" customFormat="1">
      <c r="BP340420" s="90"/>
    </row>
    <row r="340421" spans="68:68" customFormat="1">
      <c r="BP340421" s="90"/>
    </row>
    <row r="340422" spans="68:68" customFormat="1">
      <c r="BP340422" s="90"/>
    </row>
    <row r="340423" spans="68:68" customFormat="1">
      <c r="BP340423" s="90"/>
    </row>
    <row r="340424" spans="68:68" customFormat="1">
      <c r="BP340424" s="90"/>
    </row>
    <row r="340425" spans="68:68" customFormat="1">
      <c r="BP340425" s="90"/>
    </row>
    <row r="340426" spans="68:68" customFormat="1">
      <c r="BP340426" s="90"/>
    </row>
    <row r="340427" spans="68:68" customFormat="1">
      <c r="BP340427" s="90"/>
    </row>
    <row r="340428" spans="68:68" customFormat="1">
      <c r="BP340428" s="90"/>
    </row>
    <row r="340429" spans="68:68" customFormat="1">
      <c r="BP340429" s="90"/>
    </row>
    <row r="340430" spans="68:68" customFormat="1">
      <c r="BP340430" s="90"/>
    </row>
    <row r="340431" spans="68:68" customFormat="1">
      <c r="BP340431" s="90"/>
    </row>
    <row r="340432" spans="68:68" customFormat="1">
      <c r="BP340432" s="90"/>
    </row>
    <row r="340433" spans="68:68" customFormat="1">
      <c r="BP340433" s="90"/>
    </row>
    <row r="340434" spans="68:68" customFormat="1">
      <c r="BP340434" s="90"/>
    </row>
    <row r="340435" spans="68:68" customFormat="1">
      <c r="BP340435" s="90"/>
    </row>
    <row r="340436" spans="68:68" customFormat="1">
      <c r="BP340436" s="90"/>
    </row>
    <row r="340437" spans="68:68" customFormat="1">
      <c r="BP340437" s="90"/>
    </row>
    <row r="340438" spans="68:68" customFormat="1">
      <c r="BP340438" s="90"/>
    </row>
    <row r="340439" spans="68:68" customFormat="1">
      <c r="BP340439" s="90"/>
    </row>
    <row r="340440" spans="68:68" customFormat="1">
      <c r="BP340440" s="90"/>
    </row>
    <row r="340441" spans="68:68" customFormat="1">
      <c r="BP340441" s="90"/>
    </row>
    <row r="340442" spans="68:68" customFormat="1">
      <c r="BP340442" s="90"/>
    </row>
    <row r="340443" spans="68:68" customFormat="1">
      <c r="BP340443" s="90"/>
    </row>
    <row r="340444" spans="68:68" customFormat="1">
      <c r="BP340444" s="90"/>
    </row>
    <row r="340445" spans="68:68" customFormat="1">
      <c r="BP340445" s="90"/>
    </row>
    <row r="340446" spans="68:68" customFormat="1">
      <c r="BP340446" s="90"/>
    </row>
    <row r="340447" spans="68:68" customFormat="1">
      <c r="BP340447" s="90"/>
    </row>
    <row r="340448" spans="68:68" customFormat="1">
      <c r="BP340448" s="90"/>
    </row>
    <row r="340449" spans="68:68" customFormat="1">
      <c r="BP340449" s="90"/>
    </row>
    <row r="340450" spans="68:68" customFormat="1">
      <c r="BP340450" s="90"/>
    </row>
    <row r="340451" spans="68:68" customFormat="1">
      <c r="BP340451" s="90"/>
    </row>
    <row r="340452" spans="68:68" customFormat="1">
      <c r="BP340452" s="90"/>
    </row>
    <row r="340453" spans="68:68" customFormat="1">
      <c r="BP340453" s="90"/>
    </row>
    <row r="340454" spans="68:68" customFormat="1">
      <c r="BP340454" s="90"/>
    </row>
    <row r="340455" spans="68:68" customFormat="1">
      <c r="BP340455" s="90"/>
    </row>
    <row r="340456" spans="68:68" customFormat="1">
      <c r="BP340456" s="90"/>
    </row>
    <row r="340457" spans="68:68" customFormat="1">
      <c r="BP340457" s="90"/>
    </row>
    <row r="340458" spans="68:68" customFormat="1">
      <c r="BP340458" s="90"/>
    </row>
    <row r="340459" spans="68:68" customFormat="1">
      <c r="BP340459" s="90"/>
    </row>
    <row r="340460" spans="68:68" customFormat="1">
      <c r="BP340460" s="90"/>
    </row>
    <row r="340461" spans="68:68" customFormat="1">
      <c r="BP340461" s="90"/>
    </row>
    <row r="340462" spans="68:68" customFormat="1">
      <c r="BP340462" s="90"/>
    </row>
    <row r="340463" spans="68:68" customFormat="1">
      <c r="BP340463" s="90"/>
    </row>
    <row r="340464" spans="68:68" customFormat="1">
      <c r="BP340464" s="90"/>
    </row>
    <row r="340465" spans="68:68" customFormat="1">
      <c r="BP340465" s="90"/>
    </row>
    <row r="340466" spans="68:68" customFormat="1">
      <c r="BP340466" s="90"/>
    </row>
    <row r="340467" spans="68:68" customFormat="1">
      <c r="BP340467" s="90"/>
    </row>
    <row r="340468" spans="68:68" customFormat="1">
      <c r="BP340468" s="90"/>
    </row>
    <row r="340469" spans="68:68" customFormat="1">
      <c r="BP340469" s="90"/>
    </row>
    <row r="340470" spans="68:68" customFormat="1">
      <c r="BP340470" s="90"/>
    </row>
    <row r="340471" spans="68:68" customFormat="1">
      <c r="BP340471" s="90"/>
    </row>
    <row r="340472" spans="68:68" customFormat="1">
      <c r="BP340472" s="90"/>
    </row>
    <row r="340473" spans="68:68" customFormat="1">
      <c r="BP340473" s="90"/>
    </row>
    <row r="340474" spans="68:68" customFormat="1">
      <c r="BP340474" s="90"/>
    </row>
    <row r="340475" spans="68:68" customFormat="1">
      <c r="BP340475" s="90"/>
    </row>
    <row r="340476" spans="68:68" customFormat="1">
      <c r="BP340476" s="90"/>
    </row>
    <row r="340477" spans="68:68" customFormat="1">
      <c r="BP340477" s="90"/>
    </row>
    <row r="340478" spans="68:68" customFormat="1">
      <c r="BP340478" s="90"/>
    </row>
    <row r="340479" spans="68:68" customFormat="1">
      <c r="BP340479" s="90"/>
    </row>
    <row r="340480" spans="68:68" customFormat="1">
      <c r="BP340480" s="90"/>
    </row>
    <row r="340481" spans="68:68" customFormat="1">
      <c r="BP340481" s="90"/>
    </row>
    <row r="340482" spans="68:68" customFormat="1">
      <c r="BP340482" s="90"/>
    </row>
    <row r="340483" spans="68:68" customFormat="1">
      <c r="BP340483" s="90"/>
    </row>
    <row r="340484" spans="68:68" customFormat="1">
      <c r="BP340484" s="90"/>
    </row>
    <row r="340485" spans="68:68" customFormat="1">
      <c r="BP340485" s="90"/>
    </row>
    <row r="340486" spans="68:68" customFormat="1">
      <c r="BP340486" s="90"/>
    </row>
    <row r="340487" spans="68:68" customFormat="1">
      <c r="BP340487" s="90"/>
    </row>
    <row r="340488" spans="68:68" customFormat="1">
      <c r="BP340488" s="90"/>
    </row>
    <row r="340489" spans="68:68" customFormat="1">
      <c r="BP340489" s="90"/>
    </row>
    <row r="340490" spans="68:68" customFormat="1">
      <c r="BP340490" s="90"/>
    </row>
    <row r="340491" spans="68:68" customFormat="1">
      <c r="BP340491" s="90"/>
    </row>
    <row r="340492" spans="68:68" customFormat="1">
      <c r="BP340492" s="90"/>
    </row>
    <row r="340493" spans="68:68" customFormat="1">
      <c r="BP340493" s="90"/>
    </row>
    <row r="340494" spans="68:68" customFormat="1">
      <c r="BP340494" s="90"/>
    </row>
    <row r="340495" spans="68:68" customFormat="1">
      <c r="BP340495" s="90"/>
    </row>
    <row r="340496" spans="68:68" customFormat="1">
      <c r="BP340496" s="90"/>
    </row>
    <row r="340497" spans="68:68" customFormat="1">
      <c r="BP340497" s="90"/>
    </row>
    <row r="340498" spans="68:68" customFormat="1">
      <c r="BP340498" s="90"/>
    </row>
    <row r="340499" spans="68:68" customFormat="1">
      <c r="BP340499" s="90"/>
    </row>
    <row r="340500" spans="68:68" customFormat="1">
      <c r="BP340500" s="90"/>
    </row>
    <row r="340501" spans="68:68" customFormat="1">
      <c r="BP340501" s="90"/>
    </row>
    <row r="340502" spans="68:68" customFormat="1">
      <c r="BP340502" s="90"/>
    </row>
    <row r="340503" spans="68:68" customFormat="1">
      <c r="BP340503" s="90"/>
    </row>
    <row r="340504" spans="68:68" customFormat="1">
      <c r="BP340504" s="90"/>
    </row>
    <row r="340505" spans="68:68" customFormat="1">
      <c r="BP340505" s="90"/>
    </row>
    <row r="340506" spans="68:68" customFormat="1">
      <c r="BP340506" s="90"/>
    </row>
    <row r="340507" spans="68:68" customFormat="1">
      <c r="BP340507" s="90"/>
    </row>
    <row r="340508" spans="68:68" customFormat="1">
      <c r="BP340508" s="90"/>
    </row>
    <row r="340509" spans="68:68" customFormat="1">
      <c r="BP340509" s="90"/>
    </row>
    <row r="340510" spans="68:68" customFormat="1">
      <c r="BP340510" s="90"/>
    </row>
    <row r="340511" spans="68:68" customFormat="1">
      <c r="BP340511" s="90"/>
    </row>
    <row r="340512" spans="68:68" customFormat="1">
      <c r="BP340512" s="90"/>
    </row>
    <row r="340513" spans="68:68" customFormat="1">
      <c r="BP340513" s="90"/>
    </row>
    <row r="340514" spans="68:68" customFormat="1">
      <c r="BP340514" s="90"/>
    </row>
    <row r="340515" spans="68:68" customFormat="1">
      <c r="BP340515" s="90"/>
    </row>
    <row r="340516" spans="68:68" customFormat="1">
      <c r="BP340516" s="90"/>
    </row>
    <row r="340517" spans="68:68" customFormat="1">
      <c r="BP340517" s="90"/>
    </row>
    <row r="340518" spans="68:68" customFormat="1">
      <c r="BP340518" s="90"/>
    </row>
    <row r="340519" spans="68:68" customFormat="1">
      <c r="BP340519" s="90"/>
    </row>
    <row r="340520" spans="68:68" customFormat="1">
      <c r="BP340520" s="90"/>
    </row>
    <row r="340521" spans="68:68" customFormat="1">
      <c r="BP340521" s="90"/>
    </row>
    <row r="340522" spans="68:68" customFormat="1">
      <c r="BP340522" s="90"/>
    </row>
    <row r="340523" spans="68:68" customFormat="1">
      <c r="BP340523" s="90"/>
    </row>
    <row r="340524" spans="68:68" customFormat="1">
      <c r="BP340524" s="90"/>
    </row>
    <row r="340525" spans="68:68" customFormat="1">
      <c r="BP340525" s="90"/>
    </row>
    <row r="340526" spans="68:68" customFormat="1">
      <c r="BP340526" s="90"/>
    </row>
    <row r="340527" spans="68:68" customFormat="1">
      <c r="BP340527" s="90"/>
    </row>
    <row r="340528" spans="68:68" customFormat="1">
      <c r="BP340528" s="90"/>
    </row>
    <row r="340529" spans="68:68" customFormat="1">
      <c r="BP340529" s="90"/>
    </row>
    <row r="340530" spans="68:68" customFormat="1">
      <c r="BP340530" s="90"/>
    </row>
    <row r="340531" spans="68:68" customFormat="1">
      <c r="BP340531" s="90"/>
    </row>
    <row r="340532" spans="68:68" customFormat="1">
      <c r="BP340532" s="90"/>
    </row>
    <row r="340533" spans="68:68" customFormat="1">
      <c r="BP340533" s="90"/>
    </row>
    <row r="340534" spans="68:68" customFormat="1">
      <c r="BP340534" s="90"/>
    </row>
    <row r="340535" spans="68:68" customFormat="1">
      <c r="BP340535" s="90"/>
    </row>
    <row r="340536" spans="68:68" customFormat="1">
      <c r="BP340536" s="90"/>
    </row>
    <row r="340537" spans="68:68" customFormat="1">
      <c r="BP340537" s="90"/>
    </row>
    <row r="340538" spans="68:68" customFormat="1">
      <c r="BP340538" s="90"/>
    </row>
    <row r="340539" spans="68:68" customFormat="1">
      <c r="BP340539" s="90"/>
    </row>
    <row r="340540" spans="68:68" customFormat="1">
      <c r="BP340540" s="90"/>
    </row>
    <row r="340541" spans="68:68" customFormat="1">
      <c r="BP340541" s="90"/>
    </row>
    <row r="340542" spans="68:68" customFormat="1">
      <c r="BP340542" s="90"/>
    </row>
    <row r="340543" spans="68:68" customFormat="1">
      <c r="BP340543" s="90"/>
    </row>
    <row r="340544" spans="68:68" customFormat="1">
      <c r="BP340544" s="90"/>
    </row>
    <row r="340545" spans="68:68" customFormat="1">
      <c r="BP340545" s="90"/>
    </row>
    <row r="340546" spans="68:68" customFormat="1">
      <c r="BP340546" s="90"/>
    </row>
    <row r="340547" spans="68:68" customFormat="1">
      <c r="BP340547" s="90"/>
    </row>
    <row r="340548" spans="68:68" customFormat="1">
      <c r="BP340548" s="90"/>
    </row>
    <row r="340549" spans="68:68" customFormat="1">
      <c r="BP340549" s="90"/>
    </row>
    <row r="340550" spans="68:68" customFormat="1">
      <c r="BP340550" s="90"/>
    </row>
    <row r="340551" spans="68:68" customFormat="1">
      <c r="BP340551" s="90"/>
    </row>
    <row r="340552" spans="68:68" customFormat="1">
      <c r="BP340552" s="90"/>
    </row>
    <row r="340553" spans="68:68" customFormat="1">
      <c r="BP340553" s="90"/>
    </row>
    <row r="340554" spans="68:68" customFormat="1">
      <c r="BP340554" s="90"/>
    </row>
    <row r="340555" spans="68:68" customFormat="1">
      <c r="BP340555" s="90"/>
    </row>
    <row r="340556" spans="68:68" customFormat="1">
      <c r="BP340556" s="90"/>
    </row>
    <row r="340557" spans="68:68" customFormat="1">
      <c r="BP340557" s="90"/>
    </row>
    <row r="340558" spans="68:68" customFormat="1">
      <c r="BP340558" s="90"/>
    </row>
    <row r="340559" spans="68:68" customFormat="1">
      <c r="BP340559" s="90"/>
    </row>
    <row r="340560" spans="68:68" customFormat="1">
      <c r="BP340560" s="90"/>
    </row>
    <row r="340561" spans="68:68" customFormat="1">
      <c r="BP340561" s="90"/>
    </row>
    <row r="340562" spans="68:68" customFormat="1">
      <c r="BP340562" s="90"/>
    </row>
    <row r="340563" spans="68:68" customFormat="1">
      <c r="BP340563" s="90"/>
    </row>
    <row r="340564" spans="68:68" customFormat="1">
      <c r="BP340564" s="90"/>
    </row>
    <row r="340565" spans="68:68" customFormat="1">
      <c r="BP340565" s="90"/>
    </row>
    <row r="340566" spans="68:68" customFormat="1">
      <c r="BP340566" s="90"/>
    </row>
    <row r="340567" spans="68:68" customFormat="1">
      <c r="BP340567" s="90"/>
    </row>
    <row r="340568" spans="68:68" customFormat="1">
      <c r="BP340568" s="90"/>
    </row>
    <row r="340569" spans="68:68" customFormat="1">
      <c r="BP340569" s="90"/>
    </row>
    <row r="340570" spans="68:68" customFormat="1">
      <c r="BP340570" s="90"/>
    </row>
    <row r="340571" spans="68:68" customFormat="1">
      <c r="BP340571" s="90"/>
    </row>
    <row r="340572" spans="68:68" customFormat="1">
      <c r="BP340572" s="90"/>
    </row>
    <row r="340573" spans="68:68" customFormat="1">
      <c r="BP340573" s="90"/>
    </row>
    <row r="340574" spans="68:68" customFormat="1">
      <c r="BP340574" s="90"/>
    </row>
    <row r="340575" spans="68:68" customFormat="1">
      <c r="BP340575" s="90"/>
    </row>
    <row r="340576" spans="68:68" customFormat="1">
      <c r="BP340576" s="90"/>
    </row>
    <row r="340577" spans="68:68" customFormat="1">
      <c r="BP340577" s="90"/>
    </row>
    <row r="340578" spans="68:68" customFormat="1">
      <c r="BP340578" s="90"/>
    </row>
    <row r="340579" spans="68:68" customFormat="1">
      <c r="BP340579" s="90"/>
    </row>
    <row r="340580" spans="68:68" customFormat="1">
      <c r="BP340580" s="90"/>
    </row>
    <row r="340581" spans="68:68" customFormat="1">
      <c r="BP340581" s="90"/>
    </row>
    <row r="340582" spans="68:68" customFormat="1">
      <c r="BP340582" s="90"/>
    </row>
    <row r="340583" spans="68:68" customFormat="1">
      <c r="BP340583" s="90"/>
    </row>
    <row r="340584" spans="68:68" customFormat="1">
      <c r="BP340584" s="90"/>
    </row>
    <row r="340585" spans="68:68" customFormat="1">
      <c r="BP340585" s="90"/>
    </row>
    <row r="340586" spans="68:68" customFormat="1">
      <c r="BP340586" s="90"/>
    </row>
    <row r="340587" spans="68:68" customFormat="1">
      <c r="BP340587" s="90"/>
    </row>
    <row r="340588" spans="68:68" customFormat="1">
      <c r="BP340588" s="90"/>
    </row>
    <row r="340589" spans="68:68" customFormat="1">
      <c r="BP340589" s="90"/>
    </row>
    <row r="340590" spans="68:68" customFormat="1">
      <c r="BP340590" s="90"/>
    </row>
    <row r="340591" spans="68:68" customFormat="1">
      <c r="BP340591" s="90"/>
    </row>
    <row r="340592" spans="68:68" customFormat="1">
      <c r="BP340592" s="90"/>
    </row>
    <row r="340593" spans="68:68" customFormat="1">
      <c r="BP340593" s="90"/>
    </row>
    <row r="340594" spans="68:68" customFormat="1">
      <c r="BP340594" s="90"/>
    </row>
    <row r="340595" spans="68:68" customFormat="1">
      <c r="BP340595" s="90"/>
    </row>
    <row r="340596" spans="68:68" customFormat="1">
      <c r="BP340596" s="90"/>
    </row>
    <row r="340597" spans="68:68" customFormat="1">
      <c r="BP340597" s="90"/>
    </row>
    <row r="340598" spans="68:68" customFormat="1">
      <c r="BP340598" s="90"/>
    </row>
    <row r="340599" spans="68:68" customFormat="1">
      <c r="BP340599" s="90"/>
    </row>
    <row r="340600" spans="68:68" customFormat="1">
      <c r="BP340600" s="90"/>
    </row>
    <row r="340601" spans="68:68" customFormat="1">
      <c r="BP340601" s="90"/>
    </row>
    <row r="340602" spans="68:68" customFormat="1">
      <c r="BP340602" s="90"/>
    </row>
    <row r="340603" spans="68:68" customFormat="1">
      <c r="BP340603" s="90"/>
    </row>
    <row r="340604" spans="68:68" customFormat="1">
      <c r="BP340604" s="90"/>
    </row>
    <row r="340605" spans="68:68" customFormat="1">
      <c r="BP340605" s="90"/>
    </row>
    <row r="340606" spans="68:68" customFormat="1">
      <c r="BP340606" s="90"/>
    </row>
    <row r="340607" spans="68:68" customFormat="1">
      <c r="BP340607" s="90"/>
    </row>
    <row r="340608" spans="68:68" customFormat="1">
      <c r="BP340608" s="90"/>
    </row>
    <row r="340609" spans="68:68" customFormat="1">
      <c r="BP340609" s="90"/>
    </row>
    <row r="340610" spans="68:68" customFormat="1">
      <c r="BP340610" s="90"/>
    </row>
    <row r="340611" spans="68:68" customFormat="1">
      <c r="BP340611" s="90"/>
    </row>
    <row r="340612" spans="68:68" customFormat="1">
      <c r="BP340612" s="90"/>
    </row>
    <row r="340613" spans="68:68" customFormat="1">
      <c r="BP340613" s="90"/>
    </row>
    <row r="340614" spans="68:68" customFormat="1">
      <c r="BP340614" s="90"/>
    </row>
    <row r="340615" spans="68:68" customFormat="1">
      <c r="BP340615" s="90"/>
    </row>
    <row r="340616" spans="68:68" customFormat="1">
      <c r="BP340616" s="90"/>
    </row>
    <row r="340617" spans="68:68" customFormat="1">
      <c r="BP340617" s="90"/>
    </row>
    <row r="340618" spans="68:68" customFormat="1">
      <c r="BP340618" s="90"/>
    </row>
    <row r="340619" spans="68:68" customFormat="1">
      <c r="BP340619" s="90"/>
    </row>
    <row r="340620" spans="68:68" customFormat="1">
      <c r="BP340620" s="90"/>
    </row>
    <row r="340621" spans="68:68" customFormat="1">
      <c r="BP340621" s="90"/>
    </row>
    <row r="340622" spans="68:68" customFormat="1">
      <c r="BP340622" s="90"/>
    </row>
    <row r="340623" spans="68:68" customFormat="1">
      <c r="BP340623" s="90"/>
    </row>
    <row r="340624" spans="68:68" customFormat="1">
      <c r="BP340624" s="90"/>
    </row>
    <row r="340625" spans="68:68" customFormat="1">
      <c r="BP340625" s="90"/>
    </row>
    <row r="340626" spans="68:68" customFormat="1">
      <c r="BP340626" s="90"/>
    </row>
    <row r="340627" spans="68:68" customFormat="1">
      <c r="BP340627" s="90"/>
    </row>
    <row r="340628" spans="68:68" customFormat="1">
      <c r="BP340628" s="90"/>
    </row>
    <row r="340629" spans="68:68" customFormat="1">
      <c r="BP340629" s="90"/>
    </row>
    <row r="340630" spans="68:68" customFormat="1">
      <c r="BP340630" s="90"/>
    </row>
    <row r="340631" spans="68:68" customFormat="1">
      <c r="BP340631" s="90"/>
    </row>
    <row r="340632" spans="68:68" customFormat="1">
      <c r="BP340632" s="90"/>
    </row>
    <row r="340633" spans="68:68" customFormat="1">
      <c r="BP340633" s="90"/>
    </row>
    <row r="340634" spans="68:68" customFormat="1">
      <c r="BP340634" s="90"/>
    </row>
    <row r="340635" spans="68:68" customFormat="1">
      <c r="BP340635" s="90"/>
    </row>
    <row r="340636" spans="68:68" customFormat="1">
      <c r="BP340636" s="90"/>
    </row>
    <row r="340637" spans="68:68" customFormat="1">
      <c r="BP340637" s="90"/>
    </row>
    <row r="340638" spans="68:68" customFormat="1">
      <c r="BP340638" s="90"/>
    </row>
    <row r="340639" spans="68:68" customFormat="1">
      <c r="BP340639" s="90"/>
    </row>
    <row r="340640" spans="68:68" customFormat="1">
      <c r="BP340640" s="90"/>
    </row>
    <row r="340641" spans="68:68" customFormat="1">
      <c r="BP340641" s="90"/>
    </row>
    <row r="340642" spans="68:68" customFormat="1">
      <c r="BP340642" s="90"/>
    </row>
    <row r="340643" spans="68:68" customFormat="1">
      <c r="BP340643" s="90"/>
    </row>
    <row r="340644" spans="68:68" customFormat="1">
      <c r="BP340644" s="90"/>
    </row>
    <row r="340645" spans="68:68" customFormat="1">
      <c r="BP340645" s="90"/>
    </row>
    <row r="340646" spans="68:68" customFormat="1">
      <c r="BP340646" s="90"/>
    </row>
    <row r="340647" spans="68:68" customFormat="1">
      <c r="BP340647" s="90"/>
    </row>
    <row r="340648" spans="68:68" customFormat="1">
      <c r="BP340648" s="90"/>
    </row>
    <row r="340649" spans="68:68" customFormat="1">
      <c r="BP340649" s="90"/>
    </row>
    <row r="340650" spans="68:68" customFormat="1">
      <c r="BP340650" s="90"/>
    </row>
    <row r="340651" spans="68:68" customFormat="1">
      <c r="BP340651" s="90"/>
    </row>
    <row r="340652" spans="68:68" customFormat="1">
      <c r="BP340652" s="90"/>
    </row>
    <row r="340653" spans="68:68" customFormat="1">
      <c r="BP340653" s="90"/>
    </row>
    <row r="340654" spans="68:68" customFormat="1">
      <c r="BP340654" s="90"/>
    </row>
    <row r="340655" spans="68:68" customFormat="1">
      <c r="BP340655" s="90"/>
    </row>
    <row r="340656" spans="68:68" customFormat="1">
      <c r="BP340656" s="90"/>
    </row>
    <row r="340657" spans="68:68" customFormat="1">
      <c r="BP340657" s="90"/>
    </row>
    <row r="340658" spans="68:68" customFormat="1">
      <c r="BP340658" s="90"/>
    </row>
    <row r="340659" spans="68:68" customFormat="1">
      <c r="BP340659" s="90"/>
    </row>
    <row r="340660" spans="68:68" customFormat="1">
      <c r="BP340660" s="90"/>
    </row>
    <row r="340661" spans="68:68" customFormat="1">
      <c r="BP340661" s="90"/>
    </row>
    <row r="340662" spans="68:68" customFormat="1">
      <c r="BP340662" s="90"/>
    </row>
    <row r="340663" spans="68:68" customFormat="1">
      <c r="BP340663" s="90"/>
    </row>
    <row r="340664" spans="68:68" customFormat="1">
      <c r="BP340664" s="90"/>
    </row>
    <row r="340665" spans="68:68" customFormat="1">
      <c r="BP340665" s="90"/>
    </row>
    <row r="340666" spans="68:68" customFormat="1">
      <c r="BP340666" s="90"/>
    </row>
    <row r="340667" spans="68:68" customFormat="1">
      <c r="BP340667" s="90"/>
    </row>
    <row r="340668" spans="68:68" customFormat="1">
      <c r="BP340668" s="90"/>
    </row>
    <row r="340669" spans="68:68" customFormat="1">
      <c r="BP340669" s="90"/>
    </row>
    <row r="340670" spans="68:68" customFormat="1">
      <c r="BP340670" s="90"/>
    </row>
    <row r="340671" spans="68:68" customFormat="1">
      <c r="BP340671" s="90"/>
    </row>
    <row r="340672" spans="68:68" customFormat="1">
      <c r="BP340672" s="90"/>
    </row>
    <row r="340673" spans="68:68" customFormat="1">
      <c r="BP340673" s="90"/>
    </row>
    <row r="340674" spans="68:68" customFormat="1">
      <c r="BP340674" s="90"/>
    </row>
    <row r="340675" spans="68:68" customFormat="1">
      <c r="BP340675" s="90"/>
    </row>
    <row r="340676" spans="68:68" customFormat="1">
      <c r="BP340676" s="90"/>
    </row>
    <row r="340677" spans="68:68" customFormat="1">
      <c r="BP340677" s="90"/>
    </row>
    <row r="340678" spans="68:68" customFormat="1">
      <c r="BP340678" s="90"/>
    </row>
    <row r="340679" spans="68:68" customFormat="1">
      <c r="BP340679" s="90"/>
    </row>
    <row r="340680" spans="68:68" customFormat="1">
      <c r="BP340680" s="90"/>
    </row>
    <row r="340681" spans="68:68" customFormat="1">
      <c r="BP340681" s="90"/>
    </row>
    <row r="340682" spans="68:68" customFormat="1">
      <c r="BP340682" s="90"/>
    </row>
    <row r="340683" spans="68:68" customFormat="1">
      <c r="BP340683" s="90"/>
    </row>
    <row r="340684" spans="68:68" customFormat="1">
      <c r="BP340684" s="90"/>
    </row>
    <row r="340685" spans="68:68" customFormat="1">
      <c r="BP340685" s="90"/>
    </row>
    <row r="340686" spans="68:68" customFormat="1">
      <c r="BP340686" s="90"/>
    </row>
    <row r="340687" spans="68:68" customFormat="1">
      <c r="BP340687" s="90"/>
    </row>
    <row r="340688" spans="68:68" customFormat="1">
      <c r="BP340688" s="90"/>
    </row>
    <row r="340689" spans="68:68" customFormat="1">
      <c r="BP340689" s="90"/>
    </row>
    <row r="340690" spans="68:68" customFormat="1">
      <c r="BP340690" s="90"/>
    </row>
    <row r="340691" spans="68:68" customFormat="1">
      <c r="BP340691" s="90"/>
    </row>
    <row r="340692" spans="68:68" customFormat="1">
      <c r="BP340692" s="90"/>
    </row>
    <row r="340693" spans="68:68" customFormat="1">
      <c r="BP340693" s="90"/>
    </row>
    <row r="340694" spans="68:68" customFormat="1">
      <c r="BP340694" s="90"/>
    </row>
    <row r="340695" spans="68:68" customFormat="1">
      <c r="BP340695" s="90"/>
    </row>
    <row r="340696" spans="68:68" customFormat="1">
      <c r="BP340696" s="90"/>
    </row>
    <row r="340697" spans="68:68" customFormat="1">
      <c r="BP340697" s="90"/>
    </row>
    <row r="340698" spans="68:68" customFormat="1">
      <c r="BP340698" s="90"/>
    </row>
    <row r="340699" spans="68:68" customFormat="1">
      <c r="BP340699" s="90"/>
    </row>
    <row r="340700" spans="68:68" customFormat="1">
      <c r="BP340700" s="90"/>
    </row>
    <row r="340701" spans="68:68" customFormat="1">
      <c r="BP340701" s="90"/>
    </row>
    <row r="340702" spans="68:68" customFormat="1">
      <c r="BP340702" s="90"/>
    </row>
    <row r="340703" spans="68:68" customFormat="1">
      <c r="BP340703" s="90"/>
    </row>
    <row r="340704" spans="68:68" customFormat="1">
      <c r="BP340704" s="90"/>
    </row>
    <row r="340705" spans="68:68" customFormat="1">
      <c r="BP340705" s="90"/>
    </row>
    <row r="340706" spans="68:68" customFormat="1">
      <c r="BP340706" s="90"/>
    </row>
    <row r="340707" spans="68:68" customFormat="1">
      <c r="BP340707" s="90"/>
    </row>
    <row r="340708" spans="68:68" customFormat="1">
      <c r="BP340708" s="90"/>
    </row>
    <row r="340709" spans="68:68" customFormat="1">
      <c r="BP340709" s="90"/>
    </row>
    <row r="340710" spans="68:68" customFormat="1">
      <c r="BP340710" s="90"/>
    </row>
    <row r="340711" spans="68:68" customFormat="1">
      <c r="BP340711" s="90"/>
    </row>
    <row r="340712" spans="68:68" customFormat="1">
      <c r="BP340712" s="90"/>
    </row>
    <row r="340713" spans="68:68" customFormat="1">
      <c r="BP340713" s="90"/>
    </row>
    <row r="340714" spans="68:68" customFormat="1">
      <c r="BP340714" s="90"/>
    </row>
    <row r="340715" spans="68:68" customFormat="1">
      <c r="BP340715" s="90"/>
    </row>
    <row r="340716" spans="68:68" customFormat="1">
      <c r="BP340716" s="90"/>
    </row>
    <row r="340717" spans="68:68" customFormat="1">
      <c r="BP340717" s="90"/>
    </row>
    <row r="340718" spans="68:68" customFormat="1">
      <c r="BP340718" s="90"/>
    </row>
    <row r="340719" spans="68:68" customFormat="1">
      <c r="BP340719" s="90"/>
    </row>
    <row r="340720" spans="68:68" customFormat="1">
      <c r="BP340720" s="90"/>
    </row>
    <row r="340721" spans="68:68" customFormat="1">
      <c r="BP340721" s="90"/>
    </row>
    <row r="340722" spans="68:68" customFormat="1">
      <c r="BP340722" s="90"/>
    </row>
    <row r="340723" spans="68:68" customFormat="1">
      <c r="BP340723" s="90"/>
    </row>
    <row r="340724" spans="68:68" customFormat="1">
      <c r="BP340724" s="90"/>
    </row>
    <row r="340725" spans="68:68" customFormat="1">
      <c r="BP340725" s="90"/>
    </row>
    <row r="340726" spans="68:68" customFormat="1">
      <c r="BP340726" s="90"/>
    </row>
    <row r="340727" spans="68:68" customFormat="1">
      <c r="BP340727" s="90"/>
    </row>
    <row r="340728" spans="68:68" customFormat="1">
      <c r="BP340728" s="90"/>
    </row>
    <row r="340729" spans="68:68" customFormat="1">
      <c r="BP340729" s="90"/>
    </row>
    <row r="340730" spans="68:68" customFormat="1">
      <c r="BP340730" s="90"/>
    </row>
    <row r="340731" spans="68:68" customFormat="1">
      <c r="BP340731" s="90"/>
    </row>
    <row r="340732" spans="68:68" customFormat="1">
      <c r="BP340732" s="90"/>
    </row>
    <row r="340733" spans="68:68" customFormat="1">
      <c r="BP340733" s="90"/>
    </row>
    <row r="340734" spans="68:68" customFormat="1">
      <c r="BP340734" s="90"/>
    </row>
    <row r="340735" spans="68:68" customFormat="1">
      <c r="BP340735" s="90"/>
    </row>
    <row r="340736" spans="68:68" customFormat="1">
      <c r="BP340736" s="90"/>
    </row>
    <row r="340737" spans="68:68" customFormat="1">
      <c r="BP340737" s="90"/>
    </row>
    <row r="340738" spans="68:68" customFormat="1">
      <c r="BP340738" s="90"/>
    </row>
    <row r="340739" spans="68:68" customFormat="1">
      <c r="BP340739" s="90"/>
    </row>
    <row r="340740" spans="68:68" customFormat="1">
      <c r="BP340740" s="90"/>
    </row>
    <row r="340741" spans="68:68" customFormat="1">
      <c r="BP340741" s="90"/>
    </row>
    <row r="340742" spans="68:68" customFormat="1">
      <c r="BP340742" s="90"/>
    </row>
    <row r="340743" spans="68:68" customFormat="1">
      <c r="BP340743" s="90"/>
    </row>
    <row r="340744" spans="68:68" customFormat="1">
      <c r="BP340744" s="90"/>
    </row>
    <row r="340745" spans="68:68" customFormat="1">
      <c r="BP340745" s="90"/>
    </row>
    <row r="340746" spans="68:68" customFormat="1">
      <c r="BP340746" s="90"/>
    </row>
    <row r="340747" spans="68:68" customFormat="1">
      <c r="BP340747" s="90"/>
    </row>
    <row r="340748" spans="68:68" customFormat="1">
      <c r="BP340748" s="90"/>
    </row>
    <row r="340749" spans="68:68" customFormat="1">
      <c r="BP340749" s="90"/>
    </row>
    <row r="340750" spans="68:68" customFormat="1">
      <c r="BP340750" s="90"/>
    </row>
    <row r="340751" spans="68:68" customFormat="1">
      <c r="BP340751" s="90"/>
    </row>
    <row r="340752" spans="68:68" customFormat="1">
      <c r="BP340752" s="90"/>
    </row>
    <row r="340753" spans="68:68" customFormat="1">
      <c r="BP340753" s="90"/>
    </row>
    <row r="340754" spans="68:68" customFormat="1">
      <c r="BP340754" s="90"/>
    </row>
    <row r="340755" spans="68:68" customFormat="1">
      <c r="BP340755" s="90"/>
    </row>
    <row r="340756" spans="68:68" customFormat="1">
      <c r="BP340756" s="90"/>
    </row>
    <row r="340757" spans="68:68" customFormat="1">
      <c r="BP340757" s="90"/>
    </row>
    <row r="340758" spans="68:68" customFormat="1">
      <c r="BP340758" s="90"/>
    </row>
    <row r="340759" spans="68:68" customFormat="1">
      <c r="BP340759" s="90"/>
    </row>
    <row r="340760" spans="68:68" customFormat="1">
      <c r="BP340760" s="90"/>
    </row>
    <row r="340761" spans="68:68" customFormat="1">
      <c r="BP340761" s="90"/>
    </row>
    <row r="340762" spans="68:68" customFormat="1">
      <c r="BP340762" s="90"/>
    </row>
    <row r="340763" spans="68:68" customFormat="1">
      <c r="BP340763" s="90"/>
    </row>
    <row r="340764" spans="68:68" customFormat="1">
      <c r="BP340764" s="90"/>
    </row>
    <row r="340765" spans="68:68" customFormat="1">
      <c r="BP340765" s="90"/>
    </row>
    <row r="340766" spans="68:68" customFormat="1">
      <c r="BP340766" s="90"/>
    </row>
    <row r="340767" spans="68:68" customFormat="1">
      <c r="BP340767" s="90"/>
    </row>
    <row r="340768" spans="68:68" customFormat="1">
      <c r="BP340768" s="90"/>
    </row>
    <row r="340769" spans="68:68" customFormat="1">
      <c r="BP340769" s="90"/>
    </row>
    <row r="340770" spans="68:68" customFormat="1">
      <c r="BP340770" s="90"/>
    </row>
    <row r="340771" spans="68:68" customFormat="1">
      <c r="BP340771" s="90"/>
    </row>
    <row r="340772" spans="68:68" customFormat="1">
      <c r="BP340772" s="90"/>
    </row>
    <row r="340773" spans="68:68" customFormat="1">
      <c r="BP340773" s="90"/>
    </row>
    <row r="340774" spans="68:68" customFormat="1">
      <c r="BP340774" s="90"/>
    </row>
    <row r="340775" spans="68:68" customFormat="1">
      <c r="BP340775" s="90"/>
    </row>
    <row r="340776" spans="68:68" customFormat="1">
      <c r="BP340776" s="90"/>
    </row>
    <row r="340777" spans="68:68" customFormat="1">
      <c r="BP340777" s="90"/>
    </row>
    <row r="340778" spans="68:68" customFormat="1">
      <c r="BP340778" s="90"/>
    </row>
    <row r="340779" spans="68:68" customFormat="1">
      <c r="BP340779" s="90"/>
    </row>
    <row r="340780" spans="68:68" customFormat="1">
      <c r="BP340780" s="90"/>
    </row>
    <row r="340781" spans="68:68" customFormat="1">
      <c r="BP340781" s="90"/>
    </row>
    <row r="340782" spans="68:68" customFormat="1">
      <c r="BP340782" s="90"/>
    </row>
    <row r="340783" spans="68:68" customFormat="1">
      <c r="BP340783" s="90"/>
    </row>
    <row r="340784" spans="68:68" customFormat="1">
      <c r="BP340784" s="90"/>
    </row>
    <row r="340785" spans="68:68" customFormat="1">
      <c r="BP340785" s="90"/>
    </row>
    <row r="340786" spans="68:68" customFormat="1">
      <c r="BP340786" s="90"/>
    </row>
    <row r="340787" spans="68:68" customFormat="1">
      <c r="BP340787" s="90"/>
    </row>
    <row r="340788" spans="68:68" customFormat="1">
      <c r="BP340788" s="90"/>
    </row>
    <row r="340789" spans="68:68" customFormat="1">
      <c r="BP340789" s="90"/>
    </row>
    <row r="340790" spans="68:68" customFormat="1">
      <c r="BP340790" s="90"/>
    </row>
    <row r="340791" spans="68:68" customFormat="1">
      <c r="BP340791" s="90"/>
    </row>
    <row r="340792" spans="68:68" customFormat="1">
      <c r="BP340792" s="90"/>
    </row>
    <row r="340793" spans="68:68" customFormat="1">
      <c r="BP340793" s="90"/>
    </row>
    <row r="340794" spans="68:68" customFormat="1">
      <c r="BP340794" s="90"/>
    </row>
    <row r="340795" spans="68:68" customFormat="1">
      <c r="BP340795" s="90"/>
    </row>
    <row r="340796" spans="68:68" customFormat="1">
      <c r="BP340796" s="90"/>
    </row>
    <row r="340797" spans="68:68" customFormat="1">
      <c r="BP340797" s="90"/>
    </row>
    <row r="340798" spans="68:68" customFormat="1">
      <c r="BP340798" s="90"/>
    </row>
    <row r="340799" spans="68:68" customFormat="1">
      <c r="BP340799" s="90"/>
    </row>
    <row r="340800" spans="68:68" customFormat="1">
      <c r="BP340800" s="90"/>
    </row>
    <row r="340801" spans="68:68" customFormat="1">
      <c r="BP340801" s="90"/>
    </row>
    <row r="340802" spans="68:68" customFormat="1">
      <c r="BP340802" s="90"/>
    </row>
    <row r="340803" spans="68:68" customFormat="1">
      <c r="BP340803" s="90"/>
    </row>
    <row r="340804" spans="68:68" customFormat="1">
      <c r="BP340804" s="90"/>
    </row>
    <row r="340805" spans="68:68" customFormat="1">
      <c r="BP340805" s="90"/>
    </row>
    <row r="340806" spans="68:68" customFormat="1">
      <c r="BP340806" s="90"/>
    </row>
    <row r="340807" spans="68:68" customFormat="1">
      <c r="BP340807" s="90"/>
    </row>
    <row r="340808" spans="68:68" customFormat="1">
      <c r="BP340808" s="90"/>
    </row>
    <row r="340809" spans="68:68" customFormat="1">
      <c r="BP340809" s="90"/>
    </row>
    <row r="340810" spans="68:68" customFormat="1">
      <c r="BP340810" s="90"/>
    </row>
    <row r="340811" spans="68:68" customFormat="1">
      <c r="BP340811" s="90"/>
    </row>
    <row r="340812" spans="68:68" customFormat="1">
      <c r="BP340812" s="90"/>
    </row>
    <row r="340813" spans="68:68" customFormat="1">
      <c r="BP340813" s="90"/>
    </row>
    <row r="340814" spans="68:68" customFormat="1">
      <c r="BP340814" s="90"/>
    </row>
    <row r="340815" spans="68:68" customFormat="1">
      <c r="BP340815" s="90"/>
    </row>
    <row r="340816" spans="68:68" customFormat="1">
      <c r="BP340816" s="90"/>
    </row>
    <row r="340817" spans="68:68" customFormat="1">
      <c r="BP340817" s="90"/>
    </row>
    <row r="340818" spans="68:68" customFormat="1">
      <c r="BP340818" s="90"/>
    </row>
    <row r="340819" spans="68:68" customFormat="1">
      <c r="BP340819" s="90"/>
    </row>
    <row r="340820" spans="68:68" customFormat="1">
      <c r="BP340820" s="90"/>
    </row>
    <row r="340821" spans="68:68" customFormat="1">
      <c r="BP340821" s="90"/>
    </row>
    <row r="340822" spans="68:68" customFormat="1">
      <c r="BP340822" s="90"/>
    </row>
    <row r="340823" spans="68:68" customFormat="1">
      <c r="BP340823" s="90"/>
    </row>
    <row r="340824" spans="68:68" customFormat="1">
      <c r="BP340824" s="90"/>
    </row>
    <row r="340825" spans="68:68" customFormat="1">
      <c r="BP340825" s="90"/>
    </row>
    <row r="340826" spans="68:68" customFormat="1">
      <c r="BP340826" s="90"/>
    </row>
    <row r="340827" spans="68:68" customFormat="1">
      <c r="BP340827" s="90"/>
    </row>
    <row r="340828" spans="68:68" customFormat="1">
      <c r="BP340828" s="90"/>
    </row>
    <row r="340829" spans="68:68" customFormat="1">
      <c r="BP340829" s="90"/>
    </row>
    <row r="340830" spans="68:68" customFormat="1">
      <c r="BP340830" s="90"/>
    </row>
    <row r="340831" spans="68:68" customFormat="1">
      <c r="BP340831" s="90"/>
    </row>
    <row r="340832" spans="68:68" customFormat="1">
      <c r="BP340832" s="90"/>
    </row>
    <row r="340833" spans="68:68" customFormat="1">
      <c r="BP340833" s="90"/>
    </row>
    <row r="340834" spans="68:68" customFormat="1">
      <c r="BP340834" s="90"/>
    </row>
    <row r="340835" spans="68:68" customFormat="1">
      <c r="BP340835" s="90"/>
    </row>
    <row r="340836" spans="68:68" customFormat="1">
      <c r="BP340836" s="90"/>
    </row>
    <row r="340837" spans="68:68" customFormat="1">
      <c r="BP340837" s="90"/>
    </row>
    <row r="340838" spans="68:68" customFormat="1">
      <c r="BP340838" s="90"/>
    </row>
    <row r="340839" spans="68:68" customFormat="1">
      <c r="BP340839" s="90"/>
    </row>
    <row r="340840" spans="68:68" customFormat="1">
      <c r="BP340840" s="90"/>
    </row>
    <row r="340841" spans="68:68" customFormat="1">
      <c r="BP340841" s="90"/>
    </row>
    <row r="340842" spans="68:68" customFormat="1">
      <c r="BP340842" s="90"/>
    </row>
    <row r="340843" spans="68:68" customFormat="1">
      <c r="BP340843" s="90"/>
    </row>
    <row r="340844" spans="68:68" customFormat="1">
      <c r="BP340844" s="90"/>
    </row>
    <row r="340845" spans="68:68" customFormat="1">
      <c r="BP340845" s="90"/>
    </row>
    <row r="340846" spans="68:68" customFormat="1">
      <c r="BP340846" s="90"/>
    </row>
    <row r="340847" spans="68:68" customFormat="1">
      <c r="BP340847" s="90"/>
    </row>
    <row r="340848" spans="68:68" customFormat="1">
      <c r="BP340848" s="90"/>
    </row>
    <row r="340849" spans="68:68" customFormat="1">
      <c r="BP340849" s="90"/>
    </row>
    <row r="340850" spans="68:68" customFormat="1">
      <c r="BP340850" s="90"/>
    </row>
    <row r="340851" spans="68:68" customFormat="1">
      <c r="BP340851" s="90"/>
    </row>
    <row r="340852" spans="68:68" customFormat="1">
      <c r="BP340852" s="90"/>
    </row>
    <row r="340853" spans="68:68" customFormat="1">
      <c r="BP340853" s="90"/>
    </row>
    <row r="340854" spans="68:68" customFormat="1">
      <c r="BP340854" s="90"/>
    </row>
    <row r="340855" spans="68:68" customFormat="1">
      <c r="BP340855" s="90"/>
    </row>
    <row r="340856" spans="68:68" customFormat="1">
      <c r="BP340856" s="90"/>
    </row>
    <row r="340857" spans="68:68" customFormat="1">
      <c r="BP340857" s="90"/>
    </row>
    <row r="340858" spans="68:68" customFormat="1">
      <c r="BP340858" s="90"/>
    </row>
    <row r="340859" spans="68:68" customFormat="1">
      <c r="BP340859" s="90"/>
    </row>
    <row r="340860" spans="68:68" customFormat="1">
      <c r="BP340860" s="90"/>
    </row>
    <row r="340861" spans="68:68" customFormat="1">
      <c r="BP340861" s="90"/>
    </row>
    <row r="340862" spans="68:68" customFormat="1">
      <c r="BP340862" s="90"/>
    </row>
    <row r="340863" spans="68:68" customFormat="1">
      <c r="BP340863" s="90"/>
    </row>
    <row r="340864" spans="68:68" customFormat="1">
      <c r="BP340864" s="90"/>
    </row>
    <row r="340865" spans="68:68" customFormat="1">
      <c r="BP340865" s="90"/>
    </row>
    <row r="340866" spans="68:68" customFormat="1">
      <c r="BP340866" s="90"/>
    </row>
    <row r="340867" spans="68:68" customFormat="1">
      <c r="BP340867" s="90"/>
    </row>
    <row r="340868" spans="68:68" customFormat="1">
      <c r="BP340868" s="90"/>
    </row>
    <row r="340869" spans="68:68" customFormat="1">
      <c r="BP340869" s="90"/>
    </row>
    <row r="340870" spans="68:68" customFormat="1">
      <c r="BP340870" s="90"/>
    </row>
    <row r="340871" spans="68:68" customFormat="1">
      <c r="BP340871" s="90"/>
    </row>
    <row r="340872" spans="68:68" customFormat="1">
      <c r="BP340872" s="90"/>
    </row>
    <row r="340873" spans="68:68" customFormat="1">
      <c r="BP340873" s="90"/>
    </row>
    <row r="340874" spans="68:68" customFormat="1">
      <c r="BP340874" s="90"/>
    </row>
    <row r="340875" spans="68:68" customFormat="1">
      <c r="BP340875" s="90"/>
    </row>
    <row r="340876" spans="68:68" customFormat="1">
      <c r="BP340876" s="90"/>
    </row>
    <row r="340877" spans="68:68" customFormat="1">
      <c r="BP340877" s="90"/>
    </row>
    <row r="340878" spans="68:68" customFormat="1">
      <c r="BP340878" s="90"/>
    </row>
    <row r="340879" spans="68:68" customFormat="1">
      <c r="BP340879" s="90"/>
    </row>
    <row r="340880" spans="68:68" customFormat="1">
      <c r="BP340880" s="90"/>
    </row>
    <row r="340881" spans="68:68" customFormat="1">
      <c r="BP340881" s="90"/>
    </row>
    <row r="340882" spans="68:68" customFormat="1">
      <c r="BP340882" s="90"/>
    </row>
    <row r="340883" spans="68:68" customFormat="1">
      <c r="BP340883" s="90"/>
    </row>
    <row r="340884" spans="68:68" customFormat="1">
      <c r="BP340884" s="90"/>
    </row>
    <row r="340885" spans="68:68" customFormat="1">
      <c r="BP340885" s="90"/>
    </row>
    <row r="340886" spans="68:68" customFormat="1">
      <c r="BP340886" s="90"/>
    </row>
    <row r="340887" spans="68:68" customFormat="1">
      <c r="BP340887" s="90"/>
    </row>
    <row r="340888" spans="68:68" customFormat="1">
      <c r="BP340888" s="90"/>
    </row>
    <row r="340889" spans="68:68" customFormat="1">
      <c r="BP340889" s="90"/>
    </row>
    <row r="340890" spans="68:68" customFormat="1">
      <c r="BP340890" s="90"/>
    </row>
    <row r="340891" spans="68:68" customFormat="1">
      <c r="BP340891" s="90"/>
    </row>
    <row r="340892" spans="68:68" customFormat="1">
      <c r="BP340892" s="90"/>
    </row>
    <row r="340893" spans="68:68" customFormat="1">
      <c r="BP340893" s="90"/>
    </row>
    <row r="340894" spans="68:68" customFormat="1">
      <c r="BP340894" s="90"/>
    </row>
    <row r="340895" spans="68:68" customFormat="1">
      <c r="BP340895" s="90"/>
    </row>
    <row r="340896" spans="68:68" customFormat="1">
      <c r="BP340896" s="90"/>
    </row>
    <row r="340897" spans="68:68" customFormat="1">
      <c r="BP340897" s="90"/>
    </row>
    <row r="340898" spans="68:68" customFormat="1">
      <c r="BP340898" s="90"/>
    </row>
    <row r="340899" spans="68:68" customFormat="1">
      <c r="BP340899" s="90"/>
    </row>
    <row r="340900" spans="68:68" customFormat="1">
      <c r="BP340900" s="90"/>
    </row>
    <row r="340901" spans="68:68" customFormat="1">
      <c r="BP340901" s="90"/>
    </row>
    <row r="340902" spans="68:68" customFormat="1">
      <c r="BP340902" s="90"/>
    </row>
    <row r="340903" spans="68:68" customFormat="1">
      <c r="BP340903" s="90"/>
    </row>
    <row r="340904" spans="68:68" customFormat="1">
      <c r="BP340904" s="90"/>
    </row>
    <row r="340905" spans="68:68" customFormat="1">
      <c r="BP340905" s="90"/>
    </row>
    <row r="340906" spans="68:68" customFormat="1">
      <c r="BP340906" s="90"/>
    </row>
    <row r="340907" spans="68:68" customFormat="1">
      <c r="BP340907" s="90"/>
    </row>
    <row r="340908" spans="68:68" customFormat="1">
      <c r="BP340908" s="90"/>
    </row>
    <row r="340909" spans="68:68" customFormat="1">
      <c r="BP340909" s="90"/>
    </row>
    <row r="340910" spans="68:68" customFormat="1">
      <c r="BP340910" s="90"/>
    </row>
    <row r="340911" spans="68:68" customFormat="1">
      <c r="BP340911" s="90"/>
    </row>
    <row r="340912" spans="68:68" customFormat="1">
      <c r="BP340912" s="90"/>
    </row>
    <row r="340913" spans="68:68" customFormat="1">
      <c r="BP340913" s="90"/>
    </row>
    <row r="340914" spans="68:68" customFormat="1">
      <c r="BP340914" s="90"/>
    </row>
    <row r="340915" spans="68:68" customFormat="1">
      <c r="BP340915" s="90"/>
    </row>
    <row r="340916" spans="68:68" customFormat="1">
      <c r="BP340916" s="90"/>
    </row>
    <row r="340917" spans="68:68" customFormat="1">
      <c r="BP340917" s="90"/>
    </row>
    <row r="340918" spans="68:68" customFormat="1">
      <c r="BP340918" s="90"/>
    </row>
    <row r="340919" spans="68:68" customFormat="1">
      <c r="BP340919" s="90"/>
    </row>
    <row r="340920" spans="68:68" customFormat="1">
      <c r="BP340920" s="90"/>
    </row>
    <row r="340921" spans="68:68" customFormat="1">
      <c r="BP340921" s="90"/>
    </row>
    <row r="340922" spans="68:68" customFormat="1">
      <c r="BP340922" s="90"/>
    </row>
    <row r="340923" spans="68:68" customFormat="1">
      <c r="BP340923" s="90"/>
    </row>
    <row r="340924" spans="68:68" customFormat="1">
      <c r="BP340924" s="90"/>
    </row>
    <row r="340925" spans="68:68" customFormat="1">
      <c r="BP340925" s="90"/>
    </row>
    <row r="340926" spans="68:68" customFormat="1">
      <c r="BP340926" s="90"/>
    </row>
    <row r="340927" spans="68:68" customFormat="1">
      <c r="BP340927" s="90"/>
    </row>
    <row r="340928" spans="68:68" customFormat="1">
      <c r="BP340928" s="90"/>
    </row>
    <row r="340929" spans="68:68" customFormat="1">
      <c r="BP340929" s="90"/>
    </row>
    <row r="340930" spans="68:68" customFormat="1">
      <c r="BP340930" s="90"/>
    </row>
    <row r="340931" spans="68:68" customFormat="1">
      <c r="BP340931" s="90"/>
    </row>
    <row r="340932" spans="68:68" customFormat="1">
      <c r="BP340932" s="90"/>
    </row>
    <row r="340933" spans="68:68" customFormat="1">
      <c r="BP340933" s="90"/>
    </row>
    <row r="340934" spans="68:68" customFormat="1">
      <c r="BP340934" s="90"/>
    </row>
    <row r="340935" spans="68:68" customFormat="1">
      <c r="BP340935" s="90"/>
    </row>
    <row r="340936" spans="68:68" customFormat="1">
      <c r="BP340936" s="90"/>
    </row>
    <row r="340937" spans="68:68" customFormat="1">
      <c r="BP340937" s="90"/>
    </row>
    <row r="340938" spans="68:68" customFormat="1">
      <c r="BP340938" s="90"/>
    </row>
    <row r="340939" spans="68:68" customFormat="1">
      <c r="BP340939" s="90"/>
    </row>
    <row r="340940" spans="68:68" customFormat="1">
      <c r="BP340940" s="90"/>
    </row>
    <row r="340941" spans="68:68" customFormat="1">
      <c r="BP340941" s="90"/>
    </row>
    <row r="340942" spans="68:68" customFormat="1">
      <c r="BP340942" s="90"/>
    </row>
    <row r="340943" spans="68:68" customFormat="1">
      <c r="BP340943" s="90"/>
    </row>
    <row r="340944" spans="68:68" customFormat="1">
      <c r="BP340944" s="90"/>
    </row>
    <row r="340945" spans="68:68" customFormat="1">
      <c r="BP340945" s="90"/>
    </row>
    <row r="340946" spans="68:68" customFormat="1">
      <c r="BP340946" s="90"/>
    </row>
    <row r="340947" spans="68:68" customFormat="1">
      <c r="BP340947" s="90"/>
    </row>
    <row r="340948" spans="68:68" customFormat="1">
      <c r="BP340948" s="90"/>
    </row>
    <row r="340949" spans="68:68" customFormat="1">
      <c r="BP340949" s="90"/>
    </row>
    <row r="340950" spans="68:68" customFormat="1">
      <c r="BP340950" s="90"/>
    </row>
    <row r="340951" spans="68:68" customFormat="1">
      <c r="BP340951" s="90"/>
    </row>
    <row r="340952" spans="68:68" customFormat="1">
      <c r="BP340952" s="90"/>
    </row>
    <row r="340953" spans="68:68" customFormat="1">
      <c r="BP340953" s="90"/>
    </row>
    <row r="340954" spans="68:68" customFormat="1">
      <c r="BP340954" s="90"/>
    </row>
    <row r="340955" spans="68:68" customFormat="1">
      <c r="BP340955" s="90"/>
    </row>
    <row r="340956" spans="68:68" customFormat="1">
      <c r="BP340956" s="90"/>
    </row>
    <row r="340957" spans="68:68" customFormat="1">
      <c r="BP340957" s="90"/>
    </row>
    <row r="340958" spans="68:68" customFormat="1">
      <c r="BP340958" s="90"/>
    </row>
    <row r="340959" spans="68:68" customFormat="1">
      <c r="BP340959" s="90"/>
    </row>
    <row r="340960" spans="68:68" customFormat="1">
      <c r="BP340960" s="90"/>
    </row>
    <row r="340961" spans="68:68" customFormat="1">
      <c r="BP340961" s="90"/>
    </row>
    <row r="340962" spans="68:68" customFormat="1">
      <c r="BP340962" s="90"/>
    </row>
    <row r="340963" spans="68:68" customFormat="1">
      <c r="BP340963" s="90"/>
    </row>
    <row r="340964" spans="68:68" customFormat="1">
      <c r="BP340964" s="90"/>
    </row>
    <row r="340965" spans="68:68" customFormat="1">
      <c r="BP340965" s="90"/>
    </row>
    <row r="340966" spans="68:68" customFormat="1">
      <c r="BP340966" s="90"/>
    </row>
    <row r="340967" spans="68:68" customFormat="1">
      <c r="BP340967" s="90"/>
    </row>
    <row r="340968" spans="68:68" customFormat="1">
      <c r="BP340968" s="90"/>
    </row>
    <row r="340969" spans="68:68" customFormat="1">
      <c r="BP340969" s="90"/>
    </row>
    <row r="340970" spans="68:68" customFormat="1">
      <c r="BP340970" s="90"/>
    </row>
    <row r="340971" spans="68:68" customFormat="1">
      <c r="BP340971" s="90"/>
    </row>
    <row r="340972" spans="68:68" customFormat="1">
      <c r="BP340972" s="90"/>
    </row>
    <row r="340973" spans="68:68" customFormat="1">
      <c r="BP340973" s="90"/>
    </row>
    <row r="340974" spans="68:68" customFormat="1">
      <c r="BP340974" s="90"/>
    </row>
    <row r="340975" spans="68:68" customFormat="1">
      <c r="BP340975" s="90"/>
    </row>
    <row r="340976" spans="68:68" customFormat="1">
      <c r="BP340976" s="90"/>
    </row>
    <row r="340977" spans="68:68" customFormat="1">
      <c r="BP340977" s="90"/>
    </row>
    <row r="340978" spans="68:68" customFormat="1">
      <c r="BP340978" s="90"/>
    </row>
    <row r="340979" spans="68:68" customFormat="1">
      <c r="BP340979" s="90"/>
    </row>
    <row r="340980" spans="68:68" customFormat="1">
      <c r="BP340980" s="90"/>
    </row>
    <row r="340981" spans="68:68" customFormat="1">
      <c r="BP340981" s="90"/>
    </row>
    <row r="340982" spans="68:68" customFormat="1">
      <c r="BP340982" s="90"/>
    </row>
    <row r="340983" spans="68:68" customFormat="1">
      <c r="BP340983" s="90"/>
    </row>
    <row r="340984" spans="68:68" customFormat="1">
      <c r="BP340984" s="90"/>
    </row>
    <row r="340985" spans="68:68" customFormat="1">
      <c r="BP340985" s="90"/>
    </row>
    <row r="340986" spans="68:68" customFormat="1">
      <c r="BP340986" s="90"/>
    </row>
    <row r="340987" spans="68:68" customFormat="1">
      <c r="BP340987" s="90"/>
    </row>
    <row r="340988" spans="68:68" customFormat="1">
      <c r="BP340988" s="90"/>
    </row>
    <row r="340989" spans="68:68" customFormat="1">
      <c r="BP340989" s="90"/>
    </row>
    <row r="340990" spans="68:68" customFormat="1">
      <c r="BP340990" s="90"/>
    </row>
    <row r="340991" spans="68:68" customFormat="1">
      <c r="BP340991" s="90"/>
    </row>
    <row r="340992" spans="68:68" customFormat="1">
      <c r="BP340992" s="90"/>
    </row>
    <row r="340993" spans="68:68" customFormat="1">
      <c r="BP340993" s="90"/>
    </row>
    <row r="340994" spans="68:68" customFormat="1">
      <c r="BP340994" s="90"/>
    </row>
    <row r="340995" spans="68:68" customFormat="1">
      <c r="BP340995" s="90"/>
    </row>
    <row r="340996" spans="68:68" customFormat="1">
      <c r="BP340996" s="90"/>
    </row>
    <row r="340997" spans="68:68" customFormat="1">
      <c r="BP340997" s="90"/>
    </row>
    <row r="340998" spans="68:68" customFormat="1">
      <c r="BP340998" s="90"/>
    </row>
    <row r="340999" spans="68:68" customFormat="1">
      <c r="BP340999" s="90"/>
    </row>
    <row r="341000" spans="68:68" customFormat="1">
      <c r="BP341000" s="90"/>
    </row>
    <row r="341001" spans="68:68" customFormat="1">
      <c r="BP341001" s="90"/>
    </row>
    <row r="341002" spans="68:68" customFormat="1">
      <c r="BP341002" s="90"/>
    </row>
    <row r="341003" spans="68:68" customFormat="1">
      <c r="BP341003" s="90"/>
    </row>
    <row r="341004" spans="68:68" customFormat="1">
      <c r="BP341004" s="90"/>
    </row>
    <row r="341005" spans="68:68" customFormat="1">
      <c r="BP341005" s="90"/>
    </row>
    <row r="341006" spans="68:68" customFormat="1">
      <c r="BP341006" s="90"/>
    </row>
    <row r="341007" spans="68:68" customFormat="1">
      <c r="BP341007" s="90"/>
    </row>
    <row r="341008" spans="68:68" customFormat="1">
      <c r="BP341008" s="90"/>
    </row>
    <row r="341009" spans="68:68" customFormat="1">
      <c r="BP341009" s="90"/>
    </row>
    <row r="341010" spans="68:68" customFormat="1">
      <c r="BP341010" s="90"/>
    </row>
    <row r="341011" spans="68:68" customFormat="1">
      <c r="BP341011" s="90"/>
    </row>
    <row r="341012" spans="68:68" customFormat="1">
      <c r="BP341012" s="90"/>
    </row>
    <row r="341013" spans="68:68" customFormat="1">
      <c r="BP341013" s="90"/>
    </row>
    <row r="341014" spans="68:68" customFormat="1">
      <c r="BP341014" s="90"/>
    </row>
    <row r="341015" spans="68:68" customFormat="1">
      <c r="BP341015" s="90"/>
    </row>
    <row r="341016" spans="68:68" customFormat="1">
      <c r="BP341016" s="90"/>
    </row>
    <row r="341017" spans="68:68" customFormat="1">
      <c r="BP341017" s="90"/>
    </row>
    <row r="341018" spans="68:68" customFormat="1">
      <c r="BP341018" s="90"/>
    </row>
    <row r="341019" spans="68:68" customFormat="1">
      <c r="BP341019" s="90"/>
    </row>
    <row r="341020" spans="68:68" customFormat="1">
      <c r="BP341020" s="90"/>
    </row>
    <row r="341021" spans="68:68" customFormat="1">
      <c r="BP341021" s="90"/>
    </row>
    <row r="341022" spans="68:68" customFormat="1">
      <c r="BP341022" s="90"/>
    </row>
    <row r="341023" spans="68:68" customFormat="1">
      <c r="BP341023" s="90"/>
    </row>
    <row r="341024" spans="68:68" customFormat="1">
      <c r="BP341024" s="90"/>
    </row>
    <row r="341025" spans="68:68" customFormat="1">
      <c r="BP341025" s="90"/>
    </row>
    <row r="341026" spans="68:68" customFormat="1">
      <c r="BP341026" s="90"/>
    </row>
    <row r="341027" spans="68:68" customFormat="1">
      <c r="BP341027" s="90"/>
    </row>
    <row r="341028" spans="68:68" customFormat="1">
      <c r="BP341028" s="90"/>
    </row>
    <row r="341029" spans="68:68" customFormat="1">
      <c r="BP341029" s="90"/>
    </row>
    <row r="341030" spans="68:68" customFormat="1">
      <c r="BP341030" s="90"/>
    </row>
    <row r="341031" spans="68:68" customFormat="1">
      <c r="BP341031" s="90"/>
    </row>
    <row r="341032" spans="68:68" customFormat="1">
      <c r="BP341032" s="90"/>
    </row>
    <row r="341033" spans="68:68" customFormat="1">
      <c r="BP341033" s="90"/>
    </row>
    <row r="341034" spans="68:68" customFormat="1">
      <c r="BP341034" s="90"/>
    </row>
    <row r="341035" spans="68:68" customFormat="1">
      <c r="BP341035" s="90"/>
    </row>
    <row r="341036" spans="68:68" customFormat="1">
      <c r="BP341036" s="90"/>
    </row>
    <row r="341037" spans="68:68" customFormat="1">
      <c r="BP341037" s="90"/>
    </row>
    <row r="341038" spans="68:68" customFormat="1">
      <c r="BP341038" s="90"/>
    </row>
    <row r="341039" spans="68:68" customFormat="1">
      <c r="BP341039" s="90"/>
    </row>
    <row r="341040" spans="68:68" customFormat="1">
      <c r="BP341040" s="90"/>
    </row>
    <row r="341041" spans="68:68" customFormat="1">
      <c r="BP341041" s="90"/>
    </row>
    <row r="341042" spans="68:68" customFormat="1">
      <c r="BP341042" s="90"/>
    </row>
    <row r="341043" spans="68:68" customFormat="1">
      <c r="BP341043" s="90"/>
    </row>
    <row r="341044" spans="68:68" customFormat="1">
      <c r="BP341044" s="90"/>
    </row>
    <row r="341045" spans="68:68" customFormat="1">
      <c r="BP341045" s="90"/>
    </row>
    <row r="341046" spans="68:68" customFormat="1">
      <c r="BP341046" s="90"/>
    </row>
    <row r="341047" spans="68:68" customFormat="1">
      <c r="BP341047" s="90"/>
    </row>
    <row r="341048" spans="68:68" customFormat="1">
      <c r="BP341048" s="90"/>
    </row>
    <row r="341049" spans="68:68" customFormat="1">
      <c r="BP341049" s="90"/>
    </row>
    <row r="341050" spans="68:68" customFormat="1">
      <c r="BP341050" s="90"/>
    </row>
    <row r="341051" spans="68:68" customFormat="1">
      <c r="BP341051" s="90"/>
    </row>
    <row r="341052" spans="68:68" customFormat="1">
      <c r="BP341052" s="90"/>
    </row>
    <row r="341053" spans="68:68" customFormat="1">
      <c r="BP341053" s="90"/>
    </row>
    <row r="341054" spans="68:68" customFormat="1">
      <c r="BP341054" s="90"/>
    </row>
    <row r="341055" spans="68:68" customFormat="1">
      <c r="BP341055" s="90"/>
    </row>
    <row r="341056" spans="68:68" customFormat="1">
      <c r="BP341056" s="90"/>
    </row>
    <row r="341057" spans="68:68" customFormat="1">
      <c r="BP341057" s="90"/>
    </row>
    <row r="341058" spans="68:68" customFormat="1">
      <c r="BP341058" s="90"/>
    </row>
    <row r="341059" spans="68:68" customFormat="1">
      <c r="BP341059" s="90"/>
    </row>
    <row r="341060" spans="68:68" customFormat="1">
      <c r="BP341060" s="90"/>
    </row>
    <row r="341061" spans="68:68" customFormat="1">
      <c r="BP341061" s="90"/>
    </row>
    <row r="341062" spans="68:68" customFormat="1">
      <c r="BP341062" s="90"/>
    </row>
    <row r="341063" spans="68:68" customFormat="1">
      <c r="BP341063" s="90"/>
    </row>
    <row r="341064" spans="68:68" customFormat="1">
      <c r="BP341064" s="90"/>
    </row>
    <row r="341065" spans="68:68" customFormat="1">
      <c r="BP341065" s="90"/>
    </row>
    <row r="341066" spans="68:68" customFormat="1">
      <c r="BP341066" s="90"/>
    </row>
    <row r="341067" spans="68:68" customFormat="1">
      <c r="BP341067" s="90"/>
    </row>
    <row r="341068" spans="68:68" customFormat="1">
      <c r="BP341068" s="90"/>
    </row>
    <row r="341069" spans="68:68" customFormat="1">
      <c r="BP341069" s="90"/>
    </row>
    <row r="341070" spans="68:68" customFormat="1">
      <c r="BP341070" s="90"/>
    </row>
    <row r="341071" spans="68:68" customFormat="1">
      <c r="BP341071" s="90"/>
    </row>
    <row r="341072" spans="68:68" customFormat="1">
      <c r="BP341072" s="90"/>
    </row>
    <row r="341073" spans="68:68" customFormat="1">
      <c r="BP341073" s="90"/>
    </row>
    <row r="341074" spans="68:68" customFormat="1">
      <c r="BP341074" s="90"/>
    </row>
    <row r="341075" spans="68:68" customFormat="1">
      <c r="BP341075" s="90"/>
    </row>
    <row r="341076" spans="68:68" customFormat="1">
      <c r="BP341076" s="90"/>
    </row>
    <row r="341077" spans="68:68" customFormat="1">
      <c r="BP341077" s="90"/>
    </row>
    <row r="341078" spans="68:68" customFormat="1">
      <c r="BP341078" s="90"/>
    </row>
    <row r="341079" spans="68:68" customFormat="1">
      <c r="BP341079" s="90"/>
    </row>
    <row r="341080" spans="68:68" customFormat="1">
      <c r="BP341080" s="90"/>
    </row>
    <row r="341081" spans="68:68" customFormat="1">
      <c r="BP341081" s="90"/>
    </row>
    <row r="341082" spans="68:68" customFormat="1">
      <c r="BP341082" s="90"/>
    </row>
    <row r="341083" spans="68:68" customFormat="1">
      <c r="BP341083" s="90"/>
    </row>
    <row r="341084" spans="68:68" customFormat="1">
      <c r="BP341084" s="90"/>
    </row>
    <row r="341085" spans="68:68" customFormat="1">
      <c r="BP341085" s="90"/>
    </row>
    <row r="341086" spans="68:68" customFormat="1">
      <c r="BP341086" s="90"/>
    </row>
    <row r="341087" spans="68:68" customFormat="1">
      <c r="BP341087" s="90"/>
    </row>
    <row r="341088" spans="68:68" customFormat="1">
      <c r="BP341088" s="90"/>
    </row>
    <row r="341089" spans="68:68" customFormat="1">
      <c r="BP341089" s="90"/>
    </row>
    <row r="341090" spans="68:68" customFormat="1">
      <c r="BP341090" s="90"/>
    </row>
    <row r="341091" spans="68:68" customFormat="1">
      <c r="BP341091" s="90"/>
    </row>
    <row r="341092" spans="68:68" customFormat="1">
      <c r="BP341092" s="90"/>
    </row>
    <row r="341093" spans="68:68" customFormat="1">
      <c r="BP341093" s="90"/>
    </row>
    <row r="341094" spans="68:68" customFormat="1">
      <c r="BP341094" s="90"/>
    </row>
    <row r="341095" spans="68:68" customFormat="1">
      <c r="BP341095" s="90"/>
    </row>
    <row r="341096" spans="68:68" customFormat="1">
      <c r="BP341096" s="90"/>
    </row>
    <row r="341097" spans="68:68" customFormat="1">
      <c r="BP341097" s="90"/>
    </row>
    <row r="341098" spans="68:68" customFormat="1">
      <c r="BP341098" s="90"/>
    </row>
    <row r="341099" spans="68:68" customFormat="1">
      <c r="BP341099" s="90"/>
    </row>
    <row r="341100" spans="68:68" customFormat="1">
      <c r="BP341100" s="90"/>
    </row>
    <row r="341101" spans="68:68" customFormat="1">
      <c r="BP341101" s="90"/>
    </row>
    <row r="341102" spans="68:68" customFormat="1">
      <c r="BP341102" s="90"/>
    </row>
    <row r="341103" spans="68:68" customFormat="1">
      <c r="BP341103" s="90"/>
    </row>
    <row r="341104" spans="68:68" customFormat="1">
      <c r="BP341104" s="90"/>
    </row>
    <row r="341105" spans="68:68" customFormat="1">
      <c r="BP341105" s="90"/>
    </row>
    <row r="341106" spans="68:68" customFormat="1">
      <c r="BP341106" s="90"/>
    </row>
    <row r="341107" spans="68:68" customFormat="1">
      <c r="BP341107" s="90"/>
    </row>
    <row r="341108" spans="68:68" customFormat="1">
      <c r="BP341108" s="90"/>
    </row>
    <row r="341109" spans="68:68" customFormat="1">
      <c r="BP341109" s="90"/>
    </row>
    <row r="341110" spans="68:68" customFormat="1">
      <c r="BP341110" s="90"/>
    </row>
    <row r="341111" spans="68:68" customFormat="1">
      <c r="BP341111" s="90"/>
    </row>
    <row r="341112" spans="68:68" customFormat="1">
      <c r="BP341112" s="90"/>
    </row>
    <row r="341113" spans="68:68" customFormat="1">
      <c r="BP341113" s="90"/>
    </row>
    <row r="341114" spans="68:68" customFormat="1">
      <c r="BP341114" s="90"/>
    </row>
    <row r="341115" spans="68:68" customFormat="1">
      <c r="BP341115" s="90"/>
    </row>
    <row r="341116" spans="68:68" customFormat="1">
      <c r="BP341116" s="90"/>
    </row>
    <row r="341117" spans="68:68" customFormat="1">
      <c r="BP341117" s="90"/>
    </row>
    <row r="341118" spans="68:68" customFormat="1">
      <c r="BP341118" s="90"/>
    </row>
    <row r="341119" spans="68:68" customFormat="1">
      <c r="BP341119" s="90"/>
    </row>
    <row r="341120" spans="68:68" customFormat="1">
      <c r="BP341120" s="90"/>
    </row>
    <row r="341121" spans="68:68" customFormat="1">
      <c r="BP341121" s="90"/>
    </row>
    <row r="341122" spans="68:68" customFormat="1">
      <c r="BP341122" s="90"/>
    </row>
    <row r="341123" spans="68:68" customFormat="1">
      <c r="BP341123" s="90"/>
    </row>
    <row r="341124" spans="68:68" customFormat="1">
      <c r="BP341124" s="90"/>
    </row>
    <row r="341125" spans="68:68" customFormat="1">
      <c r="BP341125" s="90"/>
    </row>
    <row r="341126" spans="68:68" customFormat="1">
      <c r="BP341126" s="90"/>
    </row>
    <row r="341127" spans="68:68" customFormat="1">
      <c r="BP341127" s="90"/>
    </row>
    <row r="341128" spans="68:68" customFormat="1">
      <c r="BP341128" s="90"/>
    </row>
    <row r="341129" spans="68:68" customFormat="1">
      <c r="BP341129" s="90"/>
    </row>
    <row r="341130" spans="68:68" customFormat="1">
      <c r="BP341130" s="90"/>
    </row>
    <row r="341131" spans="68:68" customFormat="1">
      <c r="BP341131" s="90"/>
    </row>
    <row r="341132" spans="68:68" customFormat="1">
      <c r="BP341132" s="90"/>
    </row>
    <row r="341133" spans="68:68" customFormat="1">
      <c r="BP341133" s="90"/>
    </row>
    <row r="341134" spans="68:68" customFormat="1">
      <c r="BP341134" s="90"/>
    </row>
    <row r="341135" spans="68:68" customFormat="1">
      <c r="BP341135" s="90"/>
    </row>
    <row r="341136" spans="68:68" customFormat="1">
      <c r="BP341136" s="90"/>
    </row>
    <row r="341137" spans="68:68" customFormat="1">
      <c r="BP341137" s="90"/>
    </row>
    <row r="341138" spans="68:68" customFormat="1">
      <c r="BP341138" s="90"/>
    </row>
    <row r="341139" spans="68:68" customFormat="1">
      <c r="BP341139" s="90"/>
    </row>
    <row r="341140" spans="68:68" customFormat="1">
      <c r="BP341140" s="90"/>
    </row>
    <row r="341141" spans="68:68" customFormat="1">
      <c r="BP341141" s="90"/>
    </row>
    <row r="341142" spans="68:68" customFormat="1">
      <c r="BP341142" s="90"/>
    </row>
    <row r="341143" spans="68:68" customFormat="1">
      <c r="BP341143" s="90"/>
    </row>
    <row r="341144" spans="68:68" customFormat="1">
      <c r="BP341144" s="90"/>
    </row>
    <row r="341145" spans="68:68" customFormat="1">
      <c r="BP341145" s="90"/>
    </row>
    <row r="341146" spans="68:68" customFormat="1">
      <c r="BP341146" s="90"/>
    </row>
    <row r="341147" spans="68:68" customFormat="1">
      <c r="BP341147" s="90"/>
    </row>
    <row r="341148" spans="68:68" customFormat="1">
      <c r="BP341148" s="90"/>
    </row>
    <row r="341149" spans="68:68" customFormat="1">
      <c r="BP341149" s="90"/>
    </row>
    <row r="341150" spans="68:68" customFormat="1">
      <c r="BP341150" s="90"/>
    </row>
    <row r="341151" spans="68:68" customFormat="1">
      <c r="BP341151" s="90"/>
    </row>
    <row r="341152" spans="68:68" customFormat="1">
      <c r="BP341152" s="90"/>
    </row>
    <row r="341153" spans="68:68" customFormat="1">
      <c r="BP341153" s="90"/>
    </row>
    <row r="341154" spans="68:68" customFormat="1">
      <c r="BP341154" s="90"/>
    </row>
    <row r="341155" spans="68:68" customFormat="1">
      <c r="BP341155" s="90"/>
    </row>
    <row r="341156" spans="68:68" customFormat="1">
      <c r="BP341156" s="90"/>
    </row>
    <row r="341157" spans="68:68" customFormat="1">
      <c r="BP341157" s="90"/>
    </row>
    <row r="341158" spans="68:68" customFormat="1">
      <c r="BP341158" s="90"/>
    </row>
    <row r="341159" spans="68:68" customFormat="1">
      <c r="BP341159" s="90"/>
    </row>
    <row r="341160" spans="68:68" customFormat="1">
      <c r="BP341160" s="90"/>
    </row>
    <row r="341161" spans="68:68" customFormat="1">
      <c r="BP341161" s="90"/>
    </row>
    <row r="341162" spans="68:68" customFormat="1">
      <c r="BP341162" s="90"/>
    </row>
    <row r="341163" spans="68:68" customFormat="1">
      <c r="BP341163" s="90"/>
    </row>
    <row r="341164" spans="68:68" customFormat="1">
      <c r="BP341164" s="90"/>
    </row>
    <row r="341165" spans="68:68" customFormat="1">
      <c r="BP341165" s="90"/>
    </row>
    <row r="341166" spans="68:68" customFormat="1">
      <c r="BP341166" s="90"/>
    </row>
    <row r="341167" spans="68:68" customFormat="1">
      <c r="BP341167" s="90"/>
    </row>
    <row r="341168" spans="68:68" customFormat="1">
      <c r="BP341168" s="90"/>
    </row>
    <row r="341169" spans="68:68" customFormat="1">
      <c r="BP341169" s="90"/>
    </row>
    <row r="341170" spans="68:68" customFormat="1">
      <c r="BP341170" s="90"/>
    </row>
    <row r="341171" spans="68:68" customFormat="1">
      <c r="BP341171" s="90"/>
    </row>
    <row r="341172" spans="68:68" customFormat="1">
      <c r="BP341172" s="90"/>
    </row>
    <row r="341173" spans="68:68" customFormat="1">
      <c r="BP341173" s="90"/>
    </row>
    <row r="341174" spans="68:68" customFormat="1">
      <c r="BP341174" s="90"/>
    </row>
    <row r="341175" spans="68:68" customFormat="1">
      <c r="BP341175" s="90"/>
    </row>
    <row r="341176" spans="68:68" customFormat="1">
      <c r="BP341176" s="90"/>
    </row>
    <row r="341177" spans="68:68" customFormat="1">
      <c r="BP341177" s="90"/>
    </row>
    <row r="341178" spans="68:68" customFormat="1">
      <c r="BP341178" s="90"/>
    </row>
    <row r="341179" spans="68:68" customFormat="1">
      <c r="BP341179" s="90"/>
    </row>
    <row r="341180" spans="68:68" customFormat="1">
      <c r="BP341180" s="90"/>
    </row>
    <row r="341181" spans="68:68" customFormat="1">
      <c r="BP341181" s="90"/>
    </row>
    <row r="341182" spans="68:68" customFormat="1">
      <c r="BP341182" s="90"/>
    </row>
    <row r="341183" spans="68:68" customFormat="1">
      <c r="BP341183" s="90"/>
    </row>
    <row r="341184" spans="68:68" customFormat="1">
      <c r="BP341184" s="90"/>
    </row>
    <row r="341185" spans="68:68" customFormat="1">
      <c r="BP341185" s="90"/>
    </row>
    <row r="341186" spans="68:68" customFormat="1">
      <c r="BP341186" s="90"/>
    </row>
    <row r="341187" spans="68:68" customFormat="1">
      <c r="BP341187" s="90"/>
    </row>
    <row r="341188" spans="68:68" customFormat="1">
      <c r="BP341188" s="90"/>
    </row>
    <row r="341189" spans="68:68" customFormat="1">
      <c r="BP341189" s="90"/>
    </row>
    <row r="341190" spans="68:68" customFormat="1">
      <c r="BP341190" s="90"/>
    </row>
    <row r="341191" spans="68:68" customFormat="1">
      <c r="BP341191" s="90"/>
    </row>
    <row r="341192" spans="68:68" customFormat="1">
      <c r="BP341192" s="90"/>
    </row>
    <row r="341193" spans="68:68" customFormat="1">
      <c r="BP341193" s="90"/>
    </row>
    <row r="341194" spans="68:68" customFormat="1">
      <c r="BP341194" s="90"/>
    </row>
    <row r="341195" spans="68:68" customFormat="1">
      <c r="BP341195" s="90"/>
    </row>
    <row r="341196" spans="68:68" customFormat="1">
      <c r="BP341196" s="90"/>
    </row>
    <row r="341197" spans="68:68" customFormat="1">
      <c r="BP341197" s="90"/>
    </row>
    <row r="341198" spans="68:68" customFormat="1">
      <c r="BP341198" s="90"/>
    </row>
    <row r="341199" spans="68:68" customFormat="1">
      <c r="BP341199" s="90"/>
    </row>
    <row r="341200" spans="68:68" customFormat="1">
      <c r="BP341200" s="90"/>
    </row>
    <row r="341201" spans="68:68" customFormat="1">
      <c r="BP341201" s="90"/>
    </row>
    <row r="341202" spans="68:68" customFormat="1">
      <c r="BP341202" s="90"/>
    </row>
    <row r="341203" spans="68:68" customFormat="1">
      <c r="BP341203" s="90"/>
    </row>
    <row r="341204" spans="68:68" customFormat="1">
      <c r="BP341204" s="90"/>
    </row>
    <row r="341205" spans="68:68" customFormat="1">
      <c r="BP341205" s="90"/>
    </row>
    <row r="341206" spans="68:68" customFormat="1">
      <c r="BP341206" s="90"/>
    </row>
    <row r="341207" spans="68:68" customFormat="1">
      <c r="BP341207" s="90"/>
    </row>
    <row r="341208" spans="68:68" customFormat="1">
      <c r="BP341208" s="90"/>
    </row>
    <row r="341209" spans="68:68" customFormat="1">
      <c r="BP341209" s="90"/>
    </row>
    <row r="341210" spans="68:68" customFormat="1">
      <c r="BP341210" s="90"/>
    </row>
    <row r="341211" spans="68:68" customFormat="1">
      <c r="BP341211" s="90"/>
    </row>
    <row r="341212" spans="68:68" customFormat="1">
      <c r="BP341212" s="90"/>
    </row>
    <row r="341213" spans="68:68" customFormat="1">
      <c r="BP341213" s="90"/>
    </row>
    <row r="341214" spans="68:68" customFormat="1">
      <c r="BP341214" s="90"/>
    </row>
    <row r="341215" spans="68:68" customFormat="1">
      <c r="BP341215" s="90"/>
    </row>
    <row r="341216" spans="68:68" customFormat="1">
      <c r="BP341216" s="90"/>
    </row>
    <row r="341217" spans="68:68" customFormat="1">
      <c r="BP341217" s="90"/>
    </row>
    <row r="341218" spans="68:68" customFormat="1">
      <c r="BP341218" s="90"/>
    </row>
    <row r="341219" spans="68:68" customFormat="1">
      <c r="BP341219" s="90"/>
    </row>
    <row r="341220" spans="68:68" customFormat="1">
      <c r="BP341220" s="90"/>
    </row>
    <row r="341221" spans="68:68" customFormat="1">
      <c r="BP341221" s="90"/>
    </row>
    <row r="341222" spans="68:68" customFormat="1">
      <c r="BP341222" s="90"/>
    </row>
    <row r="341223" spans="68:68" customFormat="1">
      <c r="BP341223" s="90"/>
    </row>
    <row r="341224" spans="68:68" customFormat="1">
      <c r="BP341224" s="90"/>
    </row>
    <row r="341225" spans="68:68" customFormat="1">
      <c r="BP341225" s="90"/>
    </row>
    <row r="341226" spans="68:68" customFormat="1">
      <c r="BP341226" s="90"/>
    </row>
    <row r="341227" spans="68:68" customFormat="1">
      <c r="BP341227" s="90"/>
    </row>
    <row r="341228" spans="68:68" customFormat="1">
      <c r="BP341228" s="90"/>
    </row>
    <row r="341229" spans="68:68" customFormat="1">
      <c r="BP341229" s="90"/>
    </row>
    <row r="341230" spans="68:68" customFormat="1">
      <c r="BP341230" s="90"/>
    </row>
    <row r="341231" spans="68:68" customFormat="1">
      <c r="BP341231" s="90"/>
    </row>
    <row r="341232" spans="68:68" customFormat="1">
      <c r="BP341232" s="90"/>
    </row>
    <row r="341233" spans="68:68" customFormat="1">
      <c r="BP341233" s="90"/>
    </row>
    <row r="341234" spans="68:68" customFormat="1">
      <c r="BP341234" s="90"/>
    </row>
    <row r="341235" spans="68:68" customFormat="1">
      <c r="BP341235" s="90"/>
    </row>
    <row r="341236" spans="68:68" customFormat="1">
      <c r="BP341236" s="90"/>
    </row>
    <row r="341237" spans="68:68" customFormat="1">
      <c r="BP341237" s="90"/>
    </row>
    <row r="341238" spans="68:68" customFormat="1">
      <c r="BP341238" s="90"/>
    </row>
    <row r="341239" spans="68:68" customFormat="1">
      <c r="BP341239" s="90"/>
    </row>
    <row r="341240" spans="68:68" customFormat="1">
      <c r="BP341240" s="90"/>
    </row>
    <row r="341241" spans="68:68" customFormat="1">
      <c r="BP341241" s="90"/>
    </row>
    <row r="341242" spans="68:68" customFormat="1">
      <c r="BP341242" s="90"/>
    </row>
    <row r="341243" spans="68:68" customFormat="1">
      <c r="BP341243" s="90"/>
    </row>
    <row r="341244" spans="68:68" customFormat="1">
      <c r="BP341244" s="90"/>
    </row>
    <row r="341245" spans="68:68" customFormat="1">
      <c r="BP341245" s="90"/>
    </row>
    <row r="341246" spans="68:68" customFormat="1">
      <c r="BP341246" s="90"/>
    </row>
    <row r="341247" spans="68:68" customFormat="1">
      <c r="BP341247" s="90"/>
    </row>
    <row r="341248" spans="68:68" customFormat="1">
      <c r="BP341248" s="90"/>
    </row>
    <row r="341249" spans="68:68" customFormat="1">
      <c r="BP341249" s="90"/>
    </row>
    <row r="341250" spans="68:68" customFormat="1">
      <c r="BP341250" s="90"/>
    </row>
    <row r="341251" spans="68:68" customFormat="1">
      <c r="BP341251" s="90"/>
    </row>
    <row r="341252" spans="68:68" customFormat="1">
      <c r="BP341252" s="90"/>
    </row>
    <row r="341253" spans="68:68" customFormat="1">
      <c r="BP341253" s="90"/>
    </row>
    <row r="341254" spans="68:68" customFormat="1">
      <c r="BP341254" s="90"/>
    </row>
    <row r="341255" spans="68:68" customFormat="1">
      <c r="BP341255" s="90"/>
    </row>
    <row r="341256" spans="68:68" customFormat="1">
      <c r="BP341256" s="90"/>
    </row>
    <row r="341257" spans="68:68" customFormat="1">
      <c r="BP341257" s="90"/>
    </row>
    <row r="341258" spans="68:68" customFormat="1">
      <c r="BP341258" s="90"/>
    </row>
    <row r="341259" spans="68:68" customFormat="1">
      <c r="BP341259" s="90"/>
    </row>
    <row r="341260" spans="68:68" customFormat="1">
      <c r="BP341260" s="90"/>
    </row>
    <row r="341261" spans="68:68" customFormat="1">
      <c r="BP341261" s="90"/>
    </row>
    <row r="341262" spans="68:68" customFormat="1">
      <c r="BP341262" s="90"/>
    </row>
    <row r="341263" spans="68:68" customFormat="1">
      <c r="BP341263" s="90"/>
    </row>
    <row r="341264" spans="68:68" customFormat="1">
      <c r="BP341264" s="90"/>
    </row>
    <row r="341265" spans="68:68" customFormat="1">
      <c r="BP341265" s="90"/>
    </row>
    <row r="341266" spans="68:68" customFormat="1">
      <c r="BP341266" s="90"/>
    </row>
    <row r="341267" spans="68:68" customFormat="1">
      <c r="BP341267" s="90"/>
    </row>
    <row r="341268" spans="68:68" customFormat="1">
      <c r="BP341268" s="90"/>
    </row>
    <row r="341269" spans="68:68" customFormat="1">
      <c r="BP341269" s="90"/>
    </row>
    <row r="341270" spans="68:68" customFormat="1">
      <c r="BP341270" s="90"/>
    </row>
    <row r="341271" spans="68:68" customFormat="1">
      <c r="BP341271" s="90"/>
    </row>
    <row r="341272" spans="68:68" customFormat="1">
      <c r="BP341272" s="90"/>
    </row>
    <row r="341273" spans="68:68" customFormat="1">
      <c r="BP341273" s="90"/>
    </row>
    <row r="341274" spans="68:68" customFormat="1">
      <c r="BP341274" s="90"/>
    </row>
    <row r="341275" spans="68:68" customFormat="1">
      <c r="BP341275" s="90"/>
    </row>
    <row r="341276" spans="68:68" customFormat="1">
      <c r="BP341276" s="90"/>
    </row>
    <row r="341277" spans="68:68" customFormat="1">
      <c r="BP341277" s="90"/>
    </row>
    <row r="341278" spans="68:68" customFormat="1">
      <c r="BP341278" s="90"/>
    </row>
    <row r="341279" spans="68:68" customFormat="1">
      <c r="BP341279" s="90"/>
    </row>
    <row r="341280" spans="68:68" customFormat="1">
      <c r="BP341280" s="90"/>
    </row>
    <row r="341281" spans="68:68" customFormat="1">
      <c r="BP341281" s="90"/>
    </row>
    <row r="341282" spans="68:68" customFormat="1">
      <c r="BP341282" s="90"/>
    </row>
    <row r="341283" spans="68:68" customFormat="1">
      <c r="BP341283" s="90"/>
    </row>
    <row r="341284" spans="68:68" customFormat="1">
      <c r="BP341284" s="90"/>
    </row>
    <row r="341285" spans="68:68" customFormat="1">
      <c r="BP341285" s="90"/>
    </row>
    <row r="341286" spans="68:68" customFormat="1">
      <c r="BP341286" s="90"/>
    </row>
    <row r="341287" spans="68:68" customFormat="1">
      <c r="BP341287" s="90"/>
    </row>
    <row r="341288" spans="68:68" customFormat="1">
      <c r="BP341288" s="90"/>
    </row>
    <row r="341289" spans="68:68" customFormat="1">
      <c r="BP341289" s="90"/>
    </row>
    <row r="341290" spans="68:68" customFormat="1">
      <c r="BP341290" s="90"/>
    </row>
    <row r="341291" spans="68:68" customFormat="1">
      <c r="BP341291" s="90"/>
    </row>
    <row r="341292" spans="68:68" customFormat="1">
      <c r="BP341292" s="90"/>
    </row>
    <row r="341293" spans="68:68" customFormat="1">
      <c r="BP341293" s="90"/>
    </row>
    <row r="341294" spans="68:68" customFormat="1">
      <c r="BP341294" s="90"/>
    </row>
    <row r="341295" spans="68:68" customFormat="1">
      <c r="BP341295" s="90"/>
    </row>
    <row r="341296" spans="68:68" customFormat="1">
      <c r="BP341296" s="90"/>
    </row>
    <row r="341297" spans="68:68" customFormat="1">
      <c r="BP341297" s="90"/>
    </row>
    <row r="341298" spans="68:68" customFormat="1">
      <c r="BP341298" s="90"/>
    </row>
    <row r="341299" spans="68:68" customFormat="1">
      <c r="BP341299" s="90"/>
    </row>
    <row r="341300" spans="68:68" customFormat="1">
      <c r="BP341300" s="90"/>
    </row>
    <row r="341301" spans="68:68" customFormat="1">
      <c r="BP341301" s="90"/>
    </row>
    <row r="341302" spans="68:68" customFormat="1">
      <c r="BP341302" s="90"/>
    </row>
    <row r="341303" spans="68:68" customFormat="1">
      <c r="BP341303" s="90"/>
    </row>
    <row r="341304" spans="68:68" customFormat="1">
      <c r="BP341304" s="90"/>
    </row>
    <row r="341305" spans="68:68" customFormat="1">
      <c r="BP341305" s="90"/>
    </row>
    <row r="341306" spans="68:68" customFormat="1">
      <c r="BP341306" s="90"/>
    </row>
    <row r="341307" spans="68:68" customFormat="1">
      <c r="BP341307" s="90"/>
    </row>
    <row r="341308" spans="68:68" customFormat="1">
      <c r="BP341308" s="90"/>
    </row>
    <row r="341309" spans="68:68" customFormat="1">
      <c r="BP341309" s="90"/>
    </row>
    <row r="341310" spans="68:68" customFormat="1">
      <c r="BP341310" s="90"/>
    </row>
    <row r="341311" spans="68:68" customFormat="1">
      <c r="BP341311" s="90"/>
    </row>
    <row r="341312" spans="68:68" customFormat="1">
      <c r="BP341312" s="90"/>
    </row>
    <row r="341313" spans="68:68" customFormat="1">
      <c r="BP341313" s="90"/>
    </row>
    <row r="341314" spans="68:68" customFormat="1">
      <c r="BP341314" s="90"/>
    </row>
    <row r="341315" spans="68:68" customFormat="1">
      <c r="BP341315" s="90"/>
    </row>
    <row r="341316" spans="68:68" customFormat="1">
      <c r="BP341316" s="90"/>
    </row>
    <row r="341317" spans="68:68" customFormat="1">
      <c r="BP341317" s="90"/>
    </row>
    <row r="341318" spans="68:68" customFormat="1">
      <c r="BP341318" s="90"/>
    </row>
    <row r="341319" spans="68:68" customFormat="1">
      <c r="BP341319" s="90"/>
    </row>
    <row r="341320" spans="68:68" customFormat="1">
      <c r="BP341320" s="90"/>
    </row>
    <row r="341321" spans="68:68" customFormat="1">
      <c r="BP341321" s="90"/>
    </row>
    <row r="341322" spans="68:68" customFormat="1">
      <c r="BP341322" s="90"/>
    </row>
    <row r="341323" spans="68:68" customFormat="1">
      <c r="BP341323" s="90"/>
    </row>
    <row r="341324" spans="68:68" customFormat="1">
      <c r="BP341324" s="90"/>
    </row>
    <row r="341325" spans="68:68" customFormat="1">
      <c r="BP341325" s="90"/>
    </row>
    <row r="341326" spans="68:68" customFormat="1">
      <c r="BP341326" s="90"/>
    </row>
    <row r="341327" spans="68:68" customFormat="1">
      <c r="BP341327" s="90"/>
    </row>
    <row r="341328" spans="68:68" customFormat="1">
      <c r="BP341328" s="90"/>
    </row>
    <row r="341329" spans="68:68" customFormat="1">
      <c r="BP341329" s="90"/>
    </row>
    <row r="341330" spans="68:68" customFormat="1">
      <c r="BP341330" s="90"/>
    </row>
    <row r="341331" spans="68:68" customFormat="1">
      <c r="BP341331" s="90"/>
    </row>
    <row r="341332" spans="68:68" customFormat="1">
      <c r="BP341332" s="90"/>
    </row>
    <row r="341333" spans="68:68" customFormat="1">
      <c r="BP341333" s="90"/>
    </row>
    <row r="341334" spans="68:68" customFormat="1">
      <c r="BP341334" s="90"/>
    </row>
    <row r="341335" spans="68:68" customFormat="1">
      <c r="BP341335" s="90"/>
    </row>
    <row r="341336" spans="68:68" customFormat="1">
      <c r="BP341336" s="90"/>
    </row>
    <row r="341337" spans="68:68" customFormat="1">
      <c r="BP341337" s="90"/>
    </row>
    <row r="341338" spans="68:68" customFormat="1">
      <c r="BP341338" s="90"/>
    </row>
    <row r="341339" spans="68:68" customFormat="1">
      <c r="BP341339" s="90"/>
    </row>
    <row r="341340" spans="68:68" customFormat="1">
      <c r="BP341340" s="90"/>
    </row>
    <row r="341341" spans="68:68" customFormat="1">
      <c r="BP341341" s="90"/>
    </row>
    <row r="341342" spans="68:68" customFormat="1">
      <c r="BP341342" s="90"/>
    </row>
    <row r="341343" spans="68:68" customFormat="1">
      <c r="BP341343" s="90"/>
    </row>
    <row r="341344" spans="68:68" customFormat="1">
      <c r="BP341344" s="90"/>
    </row>
    <row r="341345" spans="68:68" customFormat="1">
      <c r="BP341345" s="90"/>
    </row>
    <row r="341346" spans="68:68" customFormat="1">
      <c r="BP341346" s="90"/>
    </row>
    <row r="341347" spans="68:68" customFormat="1">
      <c r="BP341347" s="90"/>
    </row>
    <row r="341348" spans="68:68" customFormat="1">
      <c r="BP341348" s="90"/>
    </row>
    <row r="341349" spans="68:68" customFormat="1">
      <c r="BP341349" s="90"/>
    </row>
    <row r="341350" spans="68:68" customFormat="1">
      <c r="BP341350" s="90"/>
    </row>
    <row r="341351" spans="68:68" customFormat="1">
      <c r="BP341351" s="90"/>
    </row>
    <row r="341352" spans="68:68" customFormat="1">
      <c r="BP341352" s="90"/>
    </row>
    <row r="341353" spans="68:68" customFormat="1">
      <c r="BP341353" s="90"/>
    </row>
    <row r="341354" spans="68:68" customFormat="1">
      <c r="BP341354" s="90"/>
    </row>
    <row r="341355" spans="68:68" customFormat="1">
      <c r="BP341355" s="90"/>
    </row>
    <row r="341356" spans="68:68" customFormat="1">
      <c r="BP341356" s="90"/>
    </row>
    <row r="341357" spans="68:68" customFormat="1">
      <c r="BP341357" s="90"/>
    </row>
    <row r="341358" spans="68:68" customFormat="1">
      <c r="BP341358" s="90"/>
    </row>
    <row r="341359" spans="68:68" customFormat="1">
      <c r="BP341359" s="90"/>
    </row>
    <row r="341360" spans="68:68" customFormat="1">
      <c r="BP341360" s="90"/>
    </row>
    <row r="341361" spans="68:68" customFormat="1">
      <c r="BP341361" s="90"/>
    </row>
    <row r="341362" spans="68:68" customFormat="1">
      <c r="BP341362" s="90"/>
    </row>
    <row r="341363" spans="68:68" customFormat="1">
      <c r="BP341363" s="90"/>
    </row>
    <row r="341364" spans="68:68" customFormat="1">
      <c r="BP341364" s="90"/>
    </row>
    <row r="341365" spans="68:68" customFormat="1">
      <c r="BP341365" s="90"/>
    </row>
    <row r="341366" spans="68:68" customFormat="1">
      <c r="BP341366" s="90"/>
    </row>
    <row r="341367" spans="68:68" customFormat="1">
      <c r="BP341367" s="90"/>
    </row>
    <row r="341368" spans="68:68" customFormat="1">
      <c r="BP341368" s="90"/>
    </row>
    <row r="341369" spans="68:68" customFormat="1">
      <c r="BP341369" s="90"/>
    </row>
    <row r="341370" spans="68:68" customFormat="1">
      <c r="BP341370" s="90"/>
    </row>
    <row r="341371" spans="68:68" customFormat="1">
      <c r="BP341371" s="90"/>
    </row>
    <row r="341372" spans="68:68" customFormat="1">
      <c r="BP341372" s="90"/>
    </row>
    <row r="341373" spans="68:68" customFormat="1">
      <c r="BP341373" s="90"/>
    </row>
    <row r="341374" spans="68:68" customFormat="1">
      <c r="BP341374" s="90"/>
    </row>
    <row r="341375" spans="68:68" customFormat="1">
      <c r="BP341375" s="90"/>
    </row>
    <row r="341376" spans="68:68" customFormat="1">
      <c r="BP341376" s="90"/>
    </row>
    <row r="341377" spans="68:68" customFormat="1">
      <c r="BP341377" s="90"/>
    </row>
    <row r="341378" spans="68:68" customFormat="1">
      <c r="BP341378" s="90"/>
    </row>
    <row r="341379" spans="68:68" customFormat="1">
      <c r="BP341379" s="90"/>
    </row>
    <row r="341380" spans="68:68" customFormat="1">
      <c r="BP341380" s="90"/>
    </row>
    <row r="341381" spans="68:68" customFormat="1">
      <c r="BP341381" s="90"/>
    </row>
    <row r="341382" spans="68:68" customFormat="1">
      <c r="BP341382" s="90"/>
    </row>
    <row r="341383" spans="68:68" customFormat="1">
      <c r="BP341383" s="90"/>
    </row>
    <row r="341384" spans="68:68" customFormat="1">
      <c r="BP341384" s="90"/>
    </row>
    <row r="341385" spans="68:68" customFormat="1">
      <c r="BP341385" s="90"/>
    </row>
    <row r="341386" spans="68:68" customFormat="1">
      <c r="BP341386" s="90"/>
    </row>
    <row r="341387" spans="68:68" customFormat="1">
      <c r="BP341387" s="90"/>
    </row>
    <row r="341388" spans="68:68" customFormat="1">
      <c r="BP341388" s="90"/>
    </row>
    <row r="341389" spans="68:68" customFormat="1">
      <c r="BP341389" s="90"/>
    </row>
    <row r="341390" spans="68:68" customFormat="1">
      <c r="BP341390" s="90"/>
    </row>
    <row r="341391" spans="68:68" customFormat="1">
      <c r="BP341391" s="90"/>
    </row>
    <row r="341392" spans="68:68" customFormat="1">
      <c r="BP341392" s="90"/>
    </row>
    <row r="341393" spans="68:68" customFormat="1">
      <c r="BP341393" s="90"/>
    </row>
    <row r="341394" spans="68:68" customFormat="1">
      <c r="BP341394" s="90"/>
    </row>
    <row r="341395" spans="68:68" customFormat="1">
      <c r="BP341395" s="90"/>
    </row>
    <row r="341396" spans="68:68" customFormat="1">
      <c r="BP341396" s="90"/>
    </row>
    <row r="341397" spans="68:68" customFormat="1">
      <c r="BP341397" s="90"/>
    </row>
    <row r="341398" spans="68:68" customFormat="1">
      <c r="BP341398" s="90"/>
    </row>
    <row r="341399" spans="68:68" customFormat="1">
      <c r="BP341399" s="90"/>
    </row>
    <row r="341400" spans="68:68" customFormat="1">
      <c r="BP341400" s="90"/>
    </row>
    <row r="341401" spans="68:68" customFormat="1">
      <c r="BP341401" s="90"/>
    </row>
    <row r="341402" spans="68:68" customFormat="1">
      <c r="BP341402" s="90"/>
    </row>
    <row r="341403" spans="68:68" customFormat="1">
      <c r="BP341403" s="90"/>
    </row>
    <row r="341404" spans="68:68" customFormat="1">
      <c r="BP341404" s="90"/>
    </row>
    <row r="341405" spans="68:68" customFormat="1">
      <c r="BP341405" s="90"/>
    </row>
    <row r="341406" spans="68:68" customFormat="1">
      <c r="BP341406" s="90"/>
    </row>
    <row r="341407" spans="68:68" customFormat="1">
      <c r="BP341407" s="90"/>
    </row>
    <row r="341408" spans="68:68" customFormat="1">
      <c r="BP341408" s="90"/>
    </row>
    <row r="341409" spans="68:68" customFormat="1">
      <c r="BP341409" s="90"/>
    </row>
    <row r="341410" spans="68:68" customFormat="1">
      <c r="BP341410" s="90"/>
    </row>
    <row r="341411" spans="68:68" customFormat="1">
      <c r="BP341411" s="90"/>
    </row>
    <row r="341412" spans="68:68" customFormat="1">
      <c r="BP341412" s="90"/>
    </row>
    <row r="341413" spans="68:68" customFormat="1">
      <c r="BP341413" s="90"/>
    </row>
    <row r="341414" spans="68:68" customFormat="1">
      <c r="BP341414" s="90"/>
    </row>
    <row r="341415" spans="68:68" customFormat="1">
      <c r="BP341415" s="90"/>
    </row>
    <row r="341416" spans="68:68" customFormat="1">
      <c r="BP341416" s="90"/>
    </row>
    <row r="341417" spans="68:68" customFormat="1">
      <c r="BP341417" s="90"/>
    </row>
    <row r="341418" spans="68:68" customFormat="1">
      <c r="BP341418" s="90"/>
    </row>
    <row r="341419" spans="68:68" customFormat="1">
      <c r="BP341419" s="90"/>
    </row>
    <row r="341420" spans="68:68" customFormat="1">
      <c r="BP341420" s="90"/>
    </row>
    <row r="341421" spans="68:68" customFormat="1">
      <c r="BP341421" s="90"/>
    </row>
    <row r="341422" spans="68:68" customFormat="1">
      <c r="BP341422" s="90"/>
    </row>
    <row r="341423" spans="68:68" customFormat="1">
      <c r="BP341423" s="90"/>
    </row>
    <row r="341424" spans="68:68" customFormat="1">
      <c r="BP341424" s="90"/>
    </row>
    <row r="341425" spans="68:68" customFormat="1">
      <c r="BP341425" s="90"/>
    </row>
    <row r="341426" spans="68:68" customFormat="1">
      <c r="BP341426" s="90"/>
    </row>
    <row r="341427" spans="68:68" customFormat="1">
      <c r="BP341427" s="90"/>
    </row>
    <row r="341428" spans="68:68" customFormat="1">
      <c r="BP341428" s="90"/>
    </row>
    <row r="341429" spans="68:68" customFormat="1">
      <c r="BP341429" s="90"/>
    </row>
    <row r="341430" spans="68:68" customFormat="1">
      <c r="BP341430" s="90"/>
    </row>
    <row r="341431" spans="68:68" customFormat="1">
      <c r="BP341431" s="90"/>
    </row>
    <row r="341432" spans="68:68" customFormat="1">
      <c r="BP341432" s="90"/>
    </row>
    <row r="341433" spans="68:68" customFormat="1">
      <c r="BP341433" s="90"/>
    </row>
    <row r="341434" spans="68:68" customFormat="1">
      <c r="BP341434" s="90"/>
    </row>
    <row r="341435" spans="68:68" customFormat="1">
      <c r="BP341435" s="90"/>
    </row>
    <row r="341436" spans="68:68" customFormat="1">
      <c r="BP341436" s="90"/>
    </row>
    <row r="341437" spans="68:68" customFormat="1">
      <c r="BP341437" s="90"/>
    </row>
    <row r="341438" spans="68:68" customFormat="1">
      <c r="BP341438" s="90"/>
    </row>
    <row r="341439" spans="68:68" customFormat="1">
      <c r="BP341439" s="90"/>
    </row>
    <row r="341440" spans="68:68" customFormat="1">
      <c r="BP341440" s="90"/>
    </row>
    <row r="341441" spans="68:68" customFormat="1">
      <c r="BP341441" s="90"/>
    </row>
    <row r="341442" spans="68:68" customFormat="1">
      <c r="BP341442" s="90"/>
    </row>
    <row r="341443" spans="68:68" customFormat="1">
      <c r="BP341443" s="90"/>
    </row>
    <row r="341444" spans="68:68" customFormat="1">
      <c r="BP341444" s="90"/>
    </row>
    <row r="341445" spans="68:68" customFormat="1">
      <c r="BP341445" s="90"/>
    </row>
    <row r="341446" spans="68:68" customFormat="1">
      <c r="BP341446" s="90"/>
    </row>
    <row r="341447" spans="68:68" customFormat="1">
      <c r="BP341447" s="90"/>
    </row>
    <row r="341448" spans="68:68" customFormat="1">
      <c r="BP341448" s="90"/>
    </row>
    <row r="341449" spans="68:68" customFormat="1">
      <c r="BP341449" s="90"/>
    </row>
    <row r="341450" spans="68:68" customFormat="1">
      <c r="BP341450" s="90"/>
    </row>
    <row r="341451" spans="68:68" customFormat="1">
      <c r="BP341451" s="90"/>
    </row>
    <row r="341452" spans="68:68" customFormat="1">
      <c r="BP341452" s="90"/>
    </row>
    <row r="341453" spans="68:68" customFormat="1">
      <c r="BP341453" s="90"/>
    </row>
    <row r="341454" spans="68:68" customFormat="1">
      <c r="BP341454" s="90"/>
    </row>
    <row r="341455" spans="68:68" customFormat="1">
      <c r="BP341455" s="90"/>
    </row>
    <row r="341456" spans="68:68" customFormat="1">
      <c r="BP341456" s="90"/>
    </row>
    <row r="341457" spans="68:68" customFormat="1">
      <c r="BP341457" s="90"/>
    </row>
    <row r="341458" spans="68:68" customFormat="1">
      <c r="BP341458" s="90"/>
    </row>
    <row r="341459" spans="68:68" customFormat="1">
      <c r="BP341459" s="90"/>
    </row>
    <row r="341460" spans="68:68" customFormat="1">
      <c r="BP341460" s="90"/>
    </row>
    <row r="341461" spans="68:68" customFormat="1">
      <c r="BP341461" s="90"/>
    </row>
    <row r="341462" spans="68:68" customFormat="1">
      <c r="BP341462" s="90"/>
    </row>
    <row r="341463" spans="68:68" customFormat="1">
      <c r="BP341463" s="90"/>
    </row>
    <row r="341464" spans="68:68" customFormat="1">
      <c r="BP341464" s="90"/>
    </row>
    <row r="341465" spans="68:68" customFormat="1">
      <c r="BP341465" s="90"/>
    </row>
    <row r="341466" spans="68:68" customFormat="1">
      <c r="BP341466" s="90"/>
    </row>
    <row r="341467" spans="68:68" customFormat="1">
      <c r="BP341467" s="90"/>
    </row>
    <row r="341468" spans="68:68" customFormat="1">
      <c r="BP341468" s="90"/>
    </row>
    <row r="341469" spans="68:68" customFormat="1">
      <c r="BP341469" s="90"/>
    </row>
    <row r="341470" spans="68:68" customFormat="1">
      <c r="BP341470" s="90"/>
    </row>
    <row r="341471" spans="68:68" customFormat="1">
      <c r="BP341471" s="90"/>
    </row>
    <row r="341472" spans="68:68" customFormat="1">
      <c r="BP341472" s="90"/>
    </row>
    <row r="341473" spans="68:68" customFormat="1">
      <c r="BP341473" s="90"/>
    </row>
    <row r="341474" spans="68:68" customFormat="1">
      <c r="BP341474" s="90"/>
    </row>
    <row r="341475" spans="68:68" customFormat="1">
      <c r="BP341475" s="90"/>
    </row>
    <row r="341476" spans="68:68" customFormat="1">
      <c r="BP341476" s="90"/>
    </row>
    <row r="341477" spans="68:68" customFormat="1">
      <c r="BP341477" s="90"/>
    </row>
    <row r="341478" spans="68:68" customFormat="1">
      <c r="BP341478" s="90"/>
    </row>
    <row r="341479" spans="68:68" customFormat="1">
      <c r="BP341479" s="90"/>
    </row>
    <row r="341480" spans="68:68" customFormat="1">
      <c r="BP341480" s="90"/>
    </row>
    <row r="341481" spans="68:68" customFormat="1">
      <c r="BP341481" s="90"/>
    </row>
    <row r="341482" spans="68:68" customFormat="1">
      <c r="BP341482" s="90"/>
    </row>
    <row r="341483" spans="68:68" customFormat="1">
      <c r="BP341483" s="90"/>
    </row>
    <row r="341484" spans="68:68" customFormat="1">
      <c r="BP341484" s="90"/>
    </row>
    <row r="341485" spans="68:68" customFormat="1">
      <c r="BP341485" s="90"/>
    </row>
    <row r="341486" spans="68:68" customFormat="1">
      <c r="BP341486" s="90"/>
    </row>
    <row r="341487" spans="68:68" customFormat="1">
      <c r="BP341487" s="90"/>
    </row>
    <row r="341488" spans="68:68" customFormat="1">
      <c r="BP341488" s="90"/>
    </row>
    <row r="341489" spans="68:68" customFormat="1">
      <c r="BP341489" s="90"/>
    </row>
    <row r="341490" spans="68:68" customFormat="1">
      <c r="BP341490" s="90"/>
    </row>
    <row r="341491" spans="68:68" customFormat="1">
      <c r="BP341491" s="90"/>
    </row>
    <row r="341492" spans="68:68" customFormat="1">
      <c r="BP341492" s="90"/>
    </row>
    <row r="341493" spans="68:68" customFormat="1">
      <c r="BP341493" s="90"/>
    </row>
    <row r="341494" spans="68:68" customFormat="1">
      <c r="BP341494" s="90"/>
    </row>
    <row r="341495" spans="68:68" customFormat="1">
      <c r="BP341495" s="90"/>
    </row>
    <row r="341496" spans="68:68" customFormat="1">
      <c r="BP341496" s="90"/>
    </row>
    <row r="341497" spans="68:68" customFormat="1">
      <c r="BP341497" s="90"/>
    </row>
    <row r="341498" spans="68:68" customFormat="1">
      <c r="BP341498" s="90"/>
    </row>
    <row r="341499" spans="68:68" customFormat="1">
      <c r="BP341499" s="90"/>
    </row>
    <row r="341500" spans="68:68" customFormat="1">
      <c r="BP341500" s="90"/>
    </row>
    <row r="341501" spans="68:68" customFormat="1">
      <c r="BP341501" s="90"/>
    </row>
    <row r="341502" spans="68:68" customFormat="1">
      <c r="BP341502" s="90"/>
    </row>
    <row r="341503" spans="68:68" customFormat="1">
      <c r="BP341503" s="90"/>
    </row>
    <row r="341504" spans="68:68" customFormat="1">
      <c r="BP341504" s="90"/>
    </row>
    <row r="341505" spans="68:68" customFormat="1">
      <c r="BP341505" s="90"/>
    </row>
    <row r="341506" spans="68:68" customFormat="1">
      <c r="BP341506" s="90"/>
    </row>
    <row r="341507" spans="68:68" customFormat="1">
      <c r="BP341507" s="90"/>
    </row>
    <row r="341508" spans="68:68" customFormat="1">
      <c r="BP341508" s="90"/>
    </row>
    <row r="341509" spans="68:68" customFormat="1">
      <c r="BP341509" s="90"/>
    </row>
    <row r="341510" spans="68:68" customFormat="1">
      <c r="BP341510" s="90"/>
    </row>
    <row r="341511" spans="68:68" customFormat="1">
      <c r="BP341511" s="90"/>
    </row>
    <row r="341512" spans="68:68" customFormat="1">
      <c r="BP341512" s="90"/>
    </row>
    <row r="341513" spans="68:68" customFormat="1">
      <c r="BP341513" s="90"/>
    </row>
    <row r="341514" spans="68:68" customFormat="1">
      <c r="BP341514" s="90"/>
    </row>
    <row r="341515" spans="68:68" customFormat="1">
      <c r="BP341515" s="90"/>
    </row>
    <row r="341516" spans="68:68" customFormat="1">
      <c r="BP341516" s="90"/>
    </row>
    <row r="341517" spans="68:68" customFormat="1">
      <c r="BP341517" s="90"/>
    </row>
    <row r="341518" spans="68:68" customFormat="1">
      <c r="BP341518" s="90"/>
    </row>
    <row r="341519" spans="68:68" customFormat="1">
      <c r="BP341519" s="90"/>
    </row>
    <row r="341520" spans="68:68" customFormat="1">
      <c r="BP341520" s="90"/>
    </row>
    <row r="341521" spans="68:68" customFormat="1">
      <c r="BP341521" s="90"/>
    </row>
    <row r="341522" spans="68:68" customFormat="1">
      <c r="BP341522" s="90"/>
    </row>
    <row r="341523" spans="68:68" customFormat="1">
      <c r="BP341523" s="90"/>
    </row>
    <row r="341524" spans="68:68" customFormat="1">
      <c r="BP341524" s="90"/>
    </row>
    <row r="341525" spans="68:68" customFormat="1">
      <c r="BP341525" s="90"/>
    </row>
    <row r="341526" spans="68:68" customFormat="1">
      <c r="BP341526" s="90"/>
    </row>
    <row r="341527" spans="68:68" customFormat="1">
      <c r="BP341527" s="90"/>
    </row>
    <row r="341528" spans="68:68" customFormat="1">
      <c r="BP341528" s="90"/>
    </row>
    <row r="341529" spans="68:68" customFormat="1">
      <c r="BP341529" s="90"/>
    </row>
    <row r="341530" spans="68:68" customFormat="1">
      <c r="BP341530" s="90"/>
    </row>
    <row r="341531" spans="68:68" customFormat="1">
      <c r="BP341531" s="90"/>
    </row>
    <row r="341532" spans="68:68" customFormat="1">
      <c r="BP341532" s="90"/>
    </row>
    <row r="341533" spans="68:68" customFormat="1">
      <c r="BP341533" s="90"/>
    </row>
    <row r="341534" spans="68:68" customFormat="1">
      <c r="BP341534" s="90"/>
    </row>
    <row r="341535" spans="68:68" customFormat="1">
      <c r="BP341535" s="90"/>
    </row>
    <row r="341536" spans="68:68" customFormat="1">
      <c r="BP341536" s="90"/>
    </row>
    <row r="341537" spans="68:68" customFormat="1">
      <c r="BP341537" s="90"/>
    </row>
    <row r="341538" spans="68:68" customFormat="1">
      <c r="BP341538" s="90"/>
    </row>
    <row r="341539" spans="68:68" customFormat="1">
      <c r="BP341539" s="90"/>
    </row>
    <row r="341540" spans="68:68" customFormat="1">
      <c r="BP341540" s="90"/>
    </row>
    <row r="341541" spans="68:68" customFormat="1">
      <c r="BP341541" s="90"/>
    </row>
    <row r="341542" spans="68:68" customFormat="1">
      <c r="BP341542" s="90"/>
    </row>
    <row r="341543" spans="68:68" customFormat="1">
      <c r="BP341543" s="90"/>
    </row>
    <row r="341544" spans="68:68" customFormat="1">
      <c r="BP341544" s="90"/>
    </row>
    <row r="341545" spans="68:68" customFormat="1">
      <c r="BP341545" s="90"/>
    </row>
    <row r="341546" spans="68:68" customFormat="1">
      <c r="BP341546" s="90"/>
    </row>
    <row r="341547" spans="68:68" customFormat="1">
      <c r="BP341547" s="90"/>
    </row>
    <row r="341548" spans="68:68" customFormat="1">
      <c r="BP341548" s="90"/>
    </row>
    <row r="341549" spans="68:68" customFormat="1">
      <c r="BP341549" s="90"/>
    </row>
    <row r="341550" spans="68:68" customFormat="1">
      <c r="BP341550" s="90"/>
    </row>
    <row r="341551" spans="68:68" customFormat="1">
      <c r="BP341551" s="90"/>
    </row>
    <row r="341552" spans="68:68" customFormat="1">
      <c r="BP341552" s="90"/>
    </row>
    <row r="341553" spans="68:68" customFormat="1">
      <c r="BP341553" s="90"/>
    </row>
    <row r="341554" spans="68:68" customFormat="1">
      <c r="BP341554" s="90"/>
    </row>
    <row r="341555" spans="68:68" customFormat="1">
      <c r="BP341555" s="90"/>
    </row>
    <row r="341556" spans="68:68" customFormat="1">
      <c r="BP341556" s="90"/>
    </row>
    <row r="341557" spans="68:68" customFormat="1">
      <c r="BP341557" s="90"/>
    </row>
    <row r="341558" spans="68:68" customFormat="1">
      <c r="BP341558" s="90"/>
    </row>
    <row r="341559" spans="68:68" customFormat="1">
      <c r="BP341559" s="90"/>
    </row>
    <row r="341560" spans="68:68" customFormat="1">
      <c r="BP341560" s="90"/>
    </row>
    <row r="341561" spans="68:68" customFormat="1">
      <c r="BP341561" s="90"/>
    </row>
    <row r="341562" spans="68:68" customFormat="1">
      <c r="BP341562" s="90"/>
    </row>
    <row r="341563" spans="68:68" customFormat="1">
      <c r="BP341563" s="90"/>
    </row>
    <row r="341564" spans="68:68" customFormat="1">
      <c r="BP341564" s="90"/>
    </row>
    <row r="341565" spans="68:68" customFormat="1">
      <c r="BP341565" s="90"/>
    </row>
    <row r="341566" spans="68:68" customFormat="1">
      <c r="BP341566" s="90"/>
    </row>
    <row r="341567" spans="68:68" customFormat="1">
      <c r="BP341567" s="90"/>
    </row>
    <row r="341568" spans="68:68" customFormat="1">
      <c r="BP341568" s="90"/>
    </row>
    <row r="341569" spans="68:68" customFormat="1">
      <c r="BP341569" s="90"/>
    </row>
    <row r="341570" spans="68:68" customFormat="1">
      <c r="BP341570" s="90"/>
    </row>
    <row r="341571" spans="68:68" customFormat="1">
      <c r="BP341571" s="90"/>
    </row>
    <row r="341572" spans="68:68" customFormat="1">
      <c r="BP341572" s="90"/>
    </row>
    <row r="341573" spans="68:68" customFormat="1">
      <c r="BP341573" s="90"/>
    </row>
    <row r="341574" spans="68:68" customFormat="1">
      <c r="BP341574" s="90"/>
    </row>
    <row r="341575" spans="68:68" customFormat="1">
      <c r="BP341575" s="90"/>
    </row>
    <row r="341576" spans="68:68" customFormat="1">
      <c r="BP341576" s="90"/>
    </row>
    <row r="341577" spans="68:68" customFormat="1">
      <c r="BP341577" s="90"/>
    </row>
    <row r="341578" spans="68:68" customFormat="1">
      <c r="BP341578" s="90"/>
    </row>
    <row r="341579" spans="68:68" customFormat="1">
      <c r="BP341579" s="90"/>
    </row>
    <row r="341580" spans="68:68" customFormat="1">
      <c r="BP341580" s="90"/>
    </row>
    <row r="341581" spans="68:68" customFormat="1">
      <c r="BP341581" s="90"/>
    </row>
    <row r="341582" spans="68:68" customFormat="1">
      <c r="BP341582" s="90"/>
    </row>
    <row r="341583" spans="68:68" customFormat="1">
      <c r="BP341583" s="90"/>
    </row>
    <row r="341584" spans="68:68" customFormat="1">
      <c r="BP341584" s="90"/>
    </row>
    <row r="341585" spans="68:68" customFormat="1">
      <c r="BP341585" s="90"/>
    </row>
    <row r="341586" spans="68:68" customFormat="1">
      <c r="BP341586" s="90"/>
    </row>
    <row r="341587" spans="68:68" customFormat="1">
      <c r="BP341587" s="90"/>
    </row>
    <row r="341588" spans="68:68" customFormat="1">
      <c r="BP341588" s="90"/>
    </row>
    <row r="341589" spans="68:68" customFormat="1">
      <c r="BP341589" s="90"/>
    </row>
    <row r="341590" spans="68:68" customFormat="1">
      <c r="BP341590" s="90"/>
    </row>
    <row r="341591" spans="68:68" customFormat="1">
      <c r="BP341591" s="90"/>
    </row>
    <row r="341592" spans="68:68" customFormat="1">
      <c r="BP341592" s="90"/>
    </row>
    <row r="341593" spans="68:68" customFormat="1">
      <c r="BP341593" s="90"/>
    </row>
    <row r="341594" spans="68:68" customFormat="1">
      <c r="BP341594" s="90"/>
    </row>
    <row r="341595" spans="68:68" customFormat="1">
      <c r="BP341595" s="90"/>
    </row>
    <row r="341596" spans="68:68" customFormat="1">
      <c r="BP341596" s="90"/>
    </row>
    <row r="341597" spans="68:68" customFormat="1">
      <c r="BP341597" s="90"/>
    </row>
    <row r="341598" spans="68:68" customFormat="1">
      <c r="BP341598" s="90"/>
    </row>
    <row r="341599" spans="68:68" customFormat="1">
      <c r="BP341599" s="90"/>
    </row>
    <row r="341600" spans="68:68" customFormat="1">
      <c r="BP341600" s="90"/>
    </row>
    <row r="341601" spans="68:68" customFormat="1">
      <c r="BP341601" s="90"/>
    </row>
    <row r="341602" spans="68:68" customFormat="1">
      <c r="BP341602" s="90"/>
    </row>
    <row r="341603" spans="68:68" customFormat="1">
      <c r="BP341603" s="90"/>
    </row>
    <row r="341604" spans="68:68" customFormat="1">
      <c r="BP341604" s="90"/>
    </row>
    <row r="341605" spans="68:68" customFormat="1">
      <c r="BP341605" s="90"/>
    </row>
    <row r="341606" spans="68:68" customFormat="1">
      <c r="BP341606" s="90"/>
    </row>
    <row r="341607" spans="68:68" customFormat="1">
      <c r="BP341607" s="90"/>
    </row>
    <row r="341608" spans="68:68" customFormat="1">
      <c r="BP341608" s="90"/>
    </row>
    <row r="341609" spans="68:68" customFormat="1">
      <c r="BP341609" s="90"/>
    </row>
    <row r="341610" spans="68:68" customFormat="1">
      <c r="BP341610" s="90"/>
    </row>
    <row r="341611" spans="68:68" customFormat="1">
      <c r="BP341611" s="90"/>
    </row>
    <row r="341612" spans="68:68" customFormat="1">
      <c r="BP341612" s="90"/>
    </row>
    <row r="341613" spans="68:68" customFormat="1">
      <c r="BP341613" s="90"/>
    </row>
    <row r="341614" spans="68:68" customFormat="1">
      <c r="BP341614" s="90"/>
    </row>
    <row r="341615" spans="68:68" customFormat="1">
      <c r="BP341615" s="90"/>
    </row>
    <row r="341616" spans="68:68" customFormat="1">
      <c r="BP341616" s="90"/>
    </row>
    <row r="341617" spans="68:68" customFormat="1">
      <c r="BP341617" s="90"/>
    </row>
    <row r="341618" spans="68:68" customFormat="1">
      <c r="BP341618" s="90"/>
    </row>
    <row r="341619" spans="68:68" customFormat="1">
      <c r="BP341619" s="90"/>
    </row>
    <row r="341620" spans="68:68" customFormat="1">
      <c r="BP341620" s="90"/>
    </row>
    <row r="341621" spans="68:68" customFormat="1">
      <c r="BP341621" s="90"/>
    </row>
    <row r="341622" spans="68:68" customFormat="1">
      <c r="BP341622" s="90"/>
    </row>
    <row r="341623" spans="68:68" customFormat="1">
      <c r="BP341623" s="90"/>
    </row>
    <row r="341624" spans="68:68" customFormat="1">
      <c r="BP341624" s="90"/>
    </row>
    <row r="341625" spans="68:68" customFormat="1">
      <c r="BP341625" s="90"/>
    </row>
    <row r="341626" spans="68:68" customFormat="1">
      <c r="BP341626" s="90"/>
    </row>
    <row r="341627" spans="68:68" customFormat="1">
      <c r="BP341627" s="90"/>
    </row>
    <row r="341628" spans="68:68" customFormat="1">
      <c r="BP341628" s="90"/>
    </row>
    <row r="341629" spans="68:68" customFormat="1">
      <c r="BP341629" s="90"/>
    </row>
    <row r="341630" spans="68:68" customFormat="1">
      <c r="BP341630" s="90"/>
    </row>
    <row r="341631" spans="68:68" customFormat="1">
      <c r="BP341631" s="90"/>
    </row>
    <row r="341632" spans="68:68" customFormat="1">
      <c r="BP341632" s="90"/>
    </row>
    <row r="341633" spans="68:68" customFormat="1">
      <c r="BP341633" s="90"/>
    </row>
    <row r="341634" spans="68:68" customFormat="1">
      <c r="BP341634" s="90"/>
    </row>
    <row r="341635" spans="68:68" customFormat="1">
      <c r="BP341635" s="90"/>
    </row>
    <row r="341636" spans="68:68" customFormat="1">
      <c r="BP341636" s="90"/>
    </row>
    <row r="341637" spans="68:68" customFormat="1">
      <c r="BP341637" s="90"/>
    </row>
    <row r="341638" spans="68:68" customFormat="1">
      <c r="BP341638" s="90"/>
    </row>
    <row r="341639" spans="68:68" customFormat="1">
      <c r="BP341639" s="90"/>
    </row>
    <row r="341640" spans="68:68" customFormat="1">
      <c r="BP341640" s="90"/>
    </row>
    <row r="341641" spans="68:68" customFormat="1">
      <c r="BP341641" s="90"/>
    </row>
    <row r="341642" spans="68:68" customFormat="1">
      <c r="BP341642" s="90"/>
    </row>
    <row r="341643" spans="68:68" customFormat="1">
      <c r="BP341643" s="90"/>
    </row>
    <row r="341644" spans="68:68" customFormat="1">
      <c r="BP341644" s="90"/>
    </row>
    <row r="341645" spans="68:68" customFormat="1">
      <c r="BP341645" s="90"/>
    </row>
    <row r="341646" spans="68:68" customFormat="1">
      <c r="BP341646" s="90"/>
    </row>
    <row r="341647" spans="68:68" customFormat="1">
      <c r="BP341647" s="90"/>
    </row>
    <row r="341648" spans="68:68" customFormat="1">
      <c r="BP341648" s="90"/>
    </row>
    <row r="341649" spans="68:68" customFormat="1">
      <c r="BP341649" s="90"/>
    </row>
    <row r="341650" spans="68:68" customFormat="1">
      <c r="BP341650" s="90"/>
    </row>
    <row r="341651" spans="68:68" customFormat="1">
      <c r="BP341651" s="90"/>
    </row>
    <row r="341652" spans="68:68" customFormat="1">
      <c r="BP341652" s="90"/>
    </row>
    <row r="341653" spans="68:68" customFormat="1">
      <c r="BP341653" s="90"/>
    </row>
    <row r="341654" spans="68:68" customFormat="1">
      <c r="BP341654" s="90"/>
    </row>
    <row r="341655" spans="68:68" customFormat="1">
      <c r="BP341655" s="90"/>
    </row>
    <row r="341656" spans="68:68" customFormat="1">
      <c r="BP341656" s="90"/>
    </row>
    <row r="341657" spans="68:68" customFormat="1">
      <c r="BP341657" s="90"/>
    </row>
    <row r="341658" spans="68:68" customFormat="1">
      <c r="BP341658" s="90"/>
    </row>
    <row r="341659" spans="68:68" customFormat="1">
      <c r="BP341659" s="90"/>
    </row>
    <row r="341660" spans="68:68" customFormat="1">
      <c r="BP341660" s="90"/>
    </row>
    <row r="341661" spans="68:68" customFormat="1">
      <c r="BP341661" s="90"/>
    </row>
    <row r="341662" spans="68:68" customFormat="1">
      <c r="BP341662" s="90"/>
    </row>
    <row r="341663" spans="68:68" customFormat="1">
      <c r="BP341663" s="90"/>
    </row>
    <row r="341664" spans="68:68" customFormat="1">
      <c r="BP341664" s="90"/>
    </row>
    <row r="341665" spans="68:68" customFormat="1">
      <c r="BP341665" s="90"/>
    </row>
    <row r="341666" spans="68:68" customFormat="1">
      <c r="BP341666" s="90"/>
    </row>
    <row r="341667" spans="68:68" customFormat="1">
      <c r="BP341667" s="90"/>
    </row>
    <row r="341668" spans="68:68" customFormat="1">
      <c r="BP341668" s="90"/>
    </row>
    <row r="341669" spans="68:68" customFormat="1">
      <c r="BP341669" s="90"/>
    </row>
    <row r="341670" spans="68:68" customFormat="1">
      <c r="BP341670" s="90"/>
    </row>
    <row r="341671" spans="68:68" customFormat="1">
      <c r="BP341671" s="90"/>
    </row>
    <row r="341672" spans="68:68" customFormat="1">
      <c r="BP341672" s="90"/>
    </row>
    <row r="341673" spans="68:68" customFormat="1">
      <c r="BP341673" s="90"/>
    </row>
    <row r="341674" spans="68:68" customFormat="1">
      <c r="BP341674" s="90"/>
    </row>
    <row r="341675" spans="68:68" customFormat="1">
      <c r="BP341675" s="90"/>
    </row>
    <row r="341676" spans="68:68" customFormat="1">
      <c r="BP341676" s="90"/>
    </row>
    <row r="341677" spans="68:68" customFormat="1">
      <c r="BP341677" s="90"/>
    </row>
    <row r="341678" spans="68:68" customFormat="1">
      <c r="BP341678" s="90"/>
    </row>
    <row r="341679" spans="68:68" customFormat="1">
      <c r="BP341679" s="90"/>
    </row>
    <row r="341680" spans="68:68" customFormat="1">
      <c r="BP341680" s="90"/>
    </row>
    <row r="341681" spans="68:68" customFormat="1">
      <c r="BP341681" s="90"/>
    </row>
    <row r="341682" spans="68:68" customFormat="1">
      <c r="BP341682" s="90"/>
    </row>
    <row r="341683" spans="68:68" customFormat="1">
      <c r="BP341683" s="90"/>
    </row>
    <row r="341684" spans="68:68" customFormat="1">
      <c r="BP341684" s="90"/>
    </row>
    <row r="341685" spans="68:68" customFormat="1">
      <c r="BP341685" s="90"/>
    </row>
    <row r="341686" spans="68:68" customFormat="1">
      <c r="BP341686" s="90"/>
    </row>
    <row r="341687" spans="68:68" customFormat="1">
      <c r="BP341687" s="90"/>
    </row>
    <row r="341688" spans="68:68" customFormat="1">
      <c r="BP341688" s="90"/>
    </row>
    <row r="341689" spans="68:68" customFormat="1">
      <c r="BP341689" s="90"/>
    </row>
    <row r="341690" spans="68:68" customFormat="1">
      <c r="BP341690" s="90"/>
    </row>
    <row r="341691" spans="68:68" customFormat="1">
      <c r="BP341691" s="90"/>
    </row>
    <row r="341692" spans="68:68" customFormat="1">
      <c r="BP341692" s="90"/>
    </row>
    <row r="341693" spans="68:68" customFormat="1">
      <c r="BP341693" s="90"/>
    </row>
    <row r="341694" spans="68:68" customFormat="1">
      <c r="BP341694" s="90"/>
    </row>
    <row r="341695" spans="68:68" customFormat="1">
      <c r="BP341695" s="90"/>
    </row>
    <row r="341696" spans="68:68" customFormat="1">
      <c r="BP341696" s="90"/>
    </row>
    <row r="341697" spans="68:68" customFormat="1">
      <c r="BP341697" s="90"/>
    </row>
    <row r="341698" spans="68:68" customFormat="1">
      <c r="BP341698" s="90"/>
    </row>
    <row r="341699" spans="68:68" customFormat="1">
      <c r="BP341699" s="90"/>
    </row>
    <row r="341700" spans="68:68" customFormat="1">
      <c r="BP341700" s="90"/>
    </row>
    <row r="341701" spans="68:68" customFormat="1">
      <c r="BP341701" s="90"/>
    </row>
    <row r="341702" spans="68:68" customFormat="1">
      <c r="BP341702" s="90"/>
    </row>
    <row r="341703" spans="68:68" customFormat="1">
      <c r="BP341703" s="90"/>
    </row>
    <row r="341704" spans="68:68" customFormat="1">
      <c r="BP341704" s="90"/>
    </row>
    <row r="341705" spans="68:68" customFormat="1">
      <c r="BP341705" s="90"/>
    </row>
    <row r="341706" spans="68:68" customFormat="1">
      <c r="BP341706" s="90"/>
    </row>
    <row r="341707" spans="68:68" customFormat="1">
      <c r="BP341707" s="90"/>
    </row>
    <row r="341708" spans="68:68" customFormat="1">
      <c r="BP341708" s="90"/>
    </row>
    <row r="341709" spans="68:68" customFormat="1">
      <c r="BP341709" s="90"/>
    </row>
    <row r="341710" spans="68:68" customFormat="1">
      <c r="BP341710" s="90"/>
    </row>
    <row r="341711" spans="68:68" customFormat="1">
      <c r="BP341711" s="90"/>
    </row>
    <row r="341712" spans="68:68" customFormat="1">
      <c r="BP341712" s="90"/>
    </row>
    <row r="341713" spans="68:68" customFormat="1">
      <c r="BP341713" s="90"/>
    </row>
    <row r="341714" spans="68:68" customFormat="1">
      <c r="BP341714" s="90"/>
    </row>
    <row r="341715" spans="68:68" customFormat="1">
      <c r="BP341715" s="90"/>
    </row>
    <row r="341716" spans="68:68" customFormat="1">
      <c r="BP341716" s="90"/>
    </row>
    <row r="341717" spans="68:68" customFormat="1">
      <c r="BP341717" s="90"/>
    </row>
    <row r="341718" spans="68:68" customFormat="1">
      <c r="BP341718" s="90"/>
    </row>
    <row r="341719" spans="68:68" customFormat="1">
      <c r="BP341719" s="90"/>
    </row>
    <row r="341720" spans="68:68" customFormat="1">
      <c r="BP341720" s="90"/>
    </row>
    <row r="341721" spans="68:68" customFormat="1">
      <c r="BP341721" s="90"/>
    </row>
    <row r="341722" spans="68:68" customFormat="1">
      <c r="BP341722" s="90"/>
    </row>
    <row r="341723" spans="68:68" customFormat="1">
      <c r="BP341723" s="90"/>
    </row>
    <row r="341724" spans="68:68" customFormat="1">
      <c r="BP341724" s="90"/>
    </row>
    <row r="341725" spans="68:68" customFormat="1">
      <c r="BP341725" s="90"/>
    </row>
    <row r="341726" spans="68:68" customFormat="1">
      <c r="BP341726" s="90"/>
    </row>
    <row r="341727" spans="68:68" customFormat="1">
      <c r="BP341727" s="90"/>
    </row>
    <row r="341728" spans="68:68" customFormat="1">
      <c r="BP341728" s="90"/>
    </row>
    <row r="341729" spans="68:68" customFormat="1">
      <c r="BP341729" s="90"/>
    </row>
    <row r="341730" spans="68:68" customFormat="1">
      <c r="BP341730" s="90"/>
    </row>
    <row r="341731" spans="68:68" customFormat="1">
      <c r="BP341731" s="90"/>
    </row>
    <row r="341732" spans="68:68" customFormat="1">
      <c r="BP341732" s="90"/>
    </row>
    <row r="341733" spans="68:68" customFormat="1">
      <c r="BP341733" s="90"/>
    </row>
    <row r="341734" spans="68:68" customFormat="1">
      <c r="BP341734" s="90"/>
    </row>
    <row r="341735" spans="68:68" customFormat="1">
      <c r="BP341735" s="90"/>
    </row>
    <row r="341736" spans="68:68" customFormat="1">
      <c r="BP341736" s="90"/>
    </row>
    <row r="341737" spans="68:68" customFormat="1">
      <c r="BP341737" s="90"/>
    </row>
    <row r="341738" spans="68:68" customFormat="1">
      <c r="BP341738" s="90"/>
    </row>
    <row r="341739" spans="68:68" customFormat="1">
      <c r="BP341739" s="90"/>
    </row>
    <row r="341740" spans="68:68" customFormat="1">
      <c r="BP341740" s="90"/>
    </row>
    <row r="341741" spans="68:68" customFormat="1">
      <c r="BP341741" s="90"/>
    </row>
    <row r="341742" spans="68:68" customFormat="1">
      <c r="BP341742" s="90"/>
    </row>
    <row r="341743" spans="68:68" customFormat="1">
      <c r="BP341743" s="90"/>
    </row>
    <row r="341744" spans="68:68" customFormat="1">
      <c r="BP341744" s="90"/>
    </row>
    <row r="341745" spans="68:68" customFormat="1">
      <c r="BP341745" s="90"/>
    </row>
    <row r="341746" spans="68:68" customFormat="1">
      <c r="BP341746" s="90"/>
    </row>
    <row r="341747" spans="68:68" customFormat="1">
      <c r="BP341747" s="90"/>
    </row>
    <row r="341748" spans="68:68" customFormat="1">
      <c r="BP341748" s="90"/>
    </row>
    <row r="341749" spans="68:68" customFormat="1">
      <c r="BP341749" s="90"/>
    </row>
    <row r="341750" spans="68:68" customFormat="1">
      <c r="BP341750" s="90"/>
    </row>
    <row r="341751" spans="68:68" customFormat="1">
      <c r="BP341751" s="90"/>
    </row>
    <row r="341752" spans="68:68" customFormat="1">
      <c r="BP341752" s="90"/>
    </row>
    <row r="341753" spans="68:68" customFormat="1">
      <c r="BP341753" s="90"/>
    </row>
    <row r="341754" spans="68:68" customFormat="1">
      <c r="BP341754" s="90"/>
    </row>
    <row r="341755" spans="68:68" customFormat="1">
      <c r="BP341755" s="90"/>
    </row>
    <row r="341756" spans="68:68" customFormat="1">
      <c r="BP341756" s="90"/>
    </row>
    <row r="341757" spans="68:68" customFormat="1">
      <c r="BP341757" s="90"/>
    </row>
    <row r="341758" spans="68:68" customFormat="1">
      <c r="BP341758" s="90"/>
    </row>
    <row r="341759" spans="68:68" customFormat="1">
      <c r="BP341759" s="90"/>
    </row>
    <row r="341760" spans="68:68" customFormat="1">
      <c r="BP341760" s="90"/>
    </row>
    <row r="341761" spans="68:68" customFormat="1">
      <c r="BP341761" s="90"/>
    </row>
    <row r="341762" spans="68:68" customFormat="1">
      <c r="BP341762" s="90"/>
    </row>
    <row r="341763" spans="68:68" customFormat="1">
      <c r="BP341763" s="90"/>
    </row>
    <row r="341764" spans="68:68" customFormat="1">
      <c r="BP341764" s="90"/>
    </row>
    <row r="341765" spans="68:68" customFormat="1">
      <c r="BP341765" s="90"/>
    </row>
    <row r="341766" spans="68:68" customFormat="1">
      <c r="BP341766" s="90"/>
    </row>
    <row r="341767" spans="68:68" customFormat="1">
      <c r="BP341767" s="90"/>
    </row>
    <row r="341768" spans="68:68" customFormat="1">
      <c r="BP341768" s="90"/>
    </row>
    <row r="341769" spans="68:68" customFormat="1">
      <c r="BP341769" s="90"/>
    </row>
    <row r="341770" spans="68:68" customFormat="1">
      <c r="BP341770" s="90"/>
    </row>
    <row r="341771" spans="68:68" customFormat="1">
      <c r="BP341771" s="90"/>
    </row>
    <row r="341772" spans="68:68" customFormat="1">
      <c r="BP341772" s="90"/>
    </row>
    <row r="341773" spans="68:68" customFormat="1">
      <c r="BP341773" s="90"/>
    </row>
    <row r="341774" spans="68:68" customFormat="1">
      <c r="BP341774" s="90"/>
    </row>
    <row r="341775" spans="68:68" customFormat="1">
      <c r="BP341775" s="90"/>
    </row>
    <row r="341776" spans="68:68" customFormat="1">
      <c r="BP341776" s="90"/>
    </row>
    <row r="341777" spans="68:68" customFormat="1">
      <c r="BP341777" s="90"/>
    </row>
    <row r="341778" spans="68:68" customFormat="1">
      <c r="BP341778" s="90"/>
    </row>
    <row r="341779" spans="68:68" customFormat="1">
      <c r="BP341779" s="90"/>
    </row>
    <row r="341780" spans="68:68" customFormat="1">
      <c r="BP341780" s="90"/>
    </row>
    <row r="341781" spans="68:68" customFormat="1">
      <c r="BP341781" s="90"/>
    </row>
    <row r="341782" spans="68:68" customFormat="1">
      <c r="BP341782" s="90"/>
    </row>
    <row r="341783" spans="68:68" customFormat="1">
      <c r="BP341783" s="90"/>
    </row>
    <row r="341784" spans="68:68" customFormat="1">
      <c r="BP341784" s="90"/>
    </row>
    <row r="341785" spans="68:68" customFormat="1">
      <c r="BP341785" s="90"/>
    </row>
    <row r="341786" spans="68:68" customFormat="1">
      <c r="BP341786" s="90"/>
    </row>
    <row r="341787" spans="68:68" customFormat="1">
      <c r="BP341787" s="90"/>
    </row>
    <row r="341788" spans="68:68" customFormat="1">
      <c r="BP341788" s="90"/>
    </row>
    <row r="341789" spans="68:68" customFormat="1">
      <c r="BP341789" s="90"/>
    </row>
    <row r="341790" spans="68:68" customFormat="1">
      <c r="BP341790" s="90"/>
    </row>
    <row r="341791" spans="68:68" customFormat="1">
      <c r="BP341791" s="90"/>
    </row>
    <row r="341792" spans="68:68" customFormat="1">
      <c r="BP341792" s="90"/>
    </row>
    <row r="341793" spans="68:68" customFormat="1">
      <c r="BP341793" s="90"/>
    </row>
    <row r="341794" spans="68:68" customFormat="1">
      <c r="BP341794" s="90"/>
    </row>
    <row r="341795" spans="68:68" customFormat="1">
      <c r="BP341795" s="90"/>
    </row>
    <row r="341796" spans="68:68" customFormat="1">
      <c r="BP341796" s="90"/>
    </row>
    <row r="341797" spans="68:68" customFormat="1">
      <c r="BP341797" s="90"/>
    </row>
    <row r="341798" spans="68:68" customFormat="1">
      <c r="BP341798" s="90"/>
    </row>
    <row r="341799" spans="68:68" customFormat="1">
      <c r="BP341799" s="90"/>
    </row>
    <row r="341800" spans="68:68" customFormat="1">
      <c r="BP341800" s="90"/>
    </row>
    <row r="341801" spans="68:68" customFormat="1">
      <c r="BP341801" s="90"/>
    </row>
    <row r="341802" spans="68:68" customFormat="1">
      <c r="BP341802" s="90"/>
    </row>
    <row r="341803" spans="68:68" customFormat="1">
      <c r="BP341803" s="90"/>
    </row>
    <row r="341804" spans="68:68" customFormat="1">
      <c r="BP341804" s="90"/>
    </row>
    <row r="341805" spans="68:68" customFormat="1">
      <c r="BP341805" s="90"/>
    </row>
    <row r="341806" spans="68:68" customFormat="1">
      <c r="BP341806" s="90"/>
    </row>
    <row r="341807" spans="68:68" customFormat="1">
      <c r="BP341807" s="90"/>
    </row>
    <row r="341808" spans="68:68" customFormat="1">
      <c r="BP341808" s="90"/>
    </row>
    <row r="341809" spans="68:68" customFormat="1">
      <c r="BP341809" s="90"/>
    </row>
    <row r="341810" spans="68:68" customFormat="1">
      <c r="BP341810" s="90"/>
    </row>
    <row r="341811" spans="68:68" customFormat="1">
      <c r="BP341811" s="90"/>
    </row>
    <row r="341812" spans="68:68" customFormat="1">
      <c r="BP341812" s="90"/>
    </row>
    <row r="341813" spans="68:68" customFormat="1">
      <c r="BP341813" s="90"/>
    </row>
    <row r="341814" spans="68:68" customFormat="1">
      <c r="BP341814" s="90"/>
    </row>
    <row r="341815" spans="68:68" customFormat="1">
      <c r="BP341815" s="90"/>
    </row>
    <row r="341816" spans="68:68" customFormat="1">
      <c r="BP341816" s="90"/>
    </row>
    <row r="341817" spans="68:68" customFormat="1">
      <c r="BP341817" s="90"/>
    </row>
    <row r="341818" spans="68:68" customFormat="1">
      <c r="BP341818" s="90"/>
    </row>
    <row r="341819" spans="68:68" customFormat="1">
      <c r="BP341819" s="90"/>
    </row>
    <row r="341820" spans="68:68" customFormat="1">
      <c r="BP341820" s="90"/>
    </row>
    <row r="341821" spans="68:68" customFormat="1">
      <c r="BP341821" s="90"/>
    </row>
    <row r="341822" spans="68:68" customFormat="1">
      <c r="BP341822" s="90"/>
    </row>
    <row r="341823" spans="68:68" customFormat="1">
      <c r="BP341823" s="90"/>
    </row>
    <row r="341824" spans="68:68" customFormat="1">
      <c r="BP341824" s="90"/>
    </row>
    <row r="341825" spans="68:68" customFormat="1">
      <c r="BP341825" s="90"/>
    </row>
    <row r="341826" spans="68:68" customFormat="1">
      <c r="BP341826" s="90"/>
    </row>
    <row r="341827" spans="68:68" customFormat="1">
      <c r="BP341827" s="90"/>
    </row>
    <row r="341828" spans="68:68" customFormat="1">
      <c r="BP341828" s="90"/>
    </row>
    <row r="341829" spans="68:68" customFormat="1">
      <c r="BP341829" s="90"/>
    </row>
    <row r="341830" spans="68:68" customFormat="1">
      <c r="BP341830" s="90"/>
    </row>
    <row r="341831" spans="68:68" customFormat="1">
      <c r="BP341831" s="90"/>
    </row>
    <row r="341832" spans="68:68" customFormat="1">
      <c r="BP341832" s="90"/>
    </row>
    <row r="341833" spans="68:68" customFormat="1">
      <c r="BP341833" s="90"/>
    </row>
    <row r="341834" spans="68:68" customFormat="1">
      <c r="BP341834" s="90"/>
    </row>
    <row r="341835" spans="68:68" customFormat="1">
      <c r="BP341835" s="90"/>
    </row>
    <row r="341836" spans="68:68" customFormat="1">
      <c r="BP341836" s="90"/>
    </row>
    <row r="341837" spans="68:68" customFormat="1">
      <c r="BP341837" s="90"/>
    </row>
    <row r="341838" spans="68:68" customFormat="1">
      <c r="BP341838" s="90"/>
    </row>
    <row r="341839" spans="68:68" customFormat="1">
      <c r="BP341839" s="90"/>
    </row>
    <row r="341840" spans="68:68" customFormat="1">
      <c r="BP341840" s="90"/>
    </row>
    <row r="341841" spans="68:68" customFormat="1">
      <c r="BP341841" s="90"/>
    </row>
    <row r="341842" spans="68:68" customFormat="1">
      <c r="BP341842" s="90"/>
    </row>
    <row r="341843" spans="68:68" customFormat="1">
      <c r="BP341843" s="90"/>
    </row>
    <row r="341844" spans="68:68" customFormat="1">
      <c r="BP341844" s="90"/>
    </row>
    <row r="341845" spans="68:68" customFormat="1">
      <c r="BP341845" s="90"/>
    </row>
    <row r="341846" spans="68:68" customFormat="1">
      <c r="BP341846" s="90"/>
    </row>
    <row r="341847" spans="68:68" customFormat="1">
      <c r="BP341847" s="90"/>
    </row>
    <row r="341848" spans="68:68" customFormat="1">
      <c r="BP341848" s="90"/>
    </row>
    <row r="341849" spans="68:68" customFormat="1">
      <c r="BP341849" s="90"/>
    </row>
    <row r="341850" spans="68:68" customFormat="1">
      <c r="BP341850" s="90"/>
    </row>
    <row r="341851" spans="68:68" customFormat="1">
      <c r="BP341851" s="90"/>
    </row>
    <row r="341852" spans="68:68" customFormat="1">
      <c r="BP341852" s="90"/>
    </row>
    <row r="341853" spans="68:68" customFormat="1">
      <c r="BP341853" s="90"/>
    </row>
    <row r="341854" spans="68:68" customFormat="1">
      <c r="BP341854" s="90"/>
    </row>
    <row r="341855" spans="68:68" customFormat="1">
      <c r="BP341855" s="90"/>
    </row>
    <row r="341856" spans="68:68" customFormat="1">
      <c r="BP341856" s="90"/>
    </row>
    <row r="341857" spans="68:68" customFormat="1">
      <c r="BP341857" s="90"/>
    </row>
    <row r="341858" spans="68:68" customFormat="1">
      <c r="BP341858" s="90"/>
    </row>
    <row r="341859" spans="68:68" customFormat="1">
      <c r="BP341859" s="90"/>
    </row>
    <row r="341860" spans="68:68" customFormat="1">
      <c r="BP341860" s="90"/>
    </row>
    <row r="341861" spans="68:68" customFormat="1">
      <c r="BP341861" s="90"/>
    </row>
    <row r="341862" spans="68:68" customFormat="1">
      <c r="BP341862" s="90"/>
    </row>
    <row r="341863" spans="68:68" customFormat="1">
      <c r="BP341863" s="90"/>
    </row>
    <row r="341864" spans="68:68" customFormat="1">
      <c r="BP341864" s="90"/>
    </row>
    <row r="341865" spans="68:68" customFormat="1">
      <c r="BP341865" s="90"/>
    </row>
    <row r="341866" spans="68:68" customFormat="1">
      <c r="BP341866" s="90"/>
    </row>
    <row r="341867" spans="68:68" customFormat="1">
      <c r="BP341867" s="90"/>
    </row>
    <row r="341868" spans="68:68" customFormat="1">
      <c r="BP341868" s="90"/>
    </row>
    <row r="341869" spans="68:68" customFormat="1">
      <c r="BP341869" s="90"/>
    </row>
    <row r="341870" spans="68:68" customFormat="1">
      <c r="BP341870" s="90"/>
    </row>
    <row r="341871" spans="68:68" customFormat="1">
      <c r="BP341871" s="90"/>
    </row>
    <row r="341872" spans="68:68" customFormat="1">
      <c r="BP341872" s="90"/>
    </row>
    <row r="341873" spans="68:68" customFormat="1">
      <c r="BP341873" s="90"/>
    </row>
    <row r="341874" spans="68:68" customFormat="1">
      <c r="BP341874" s="90"/>
    </row>
    <row r="341875" spans="68:68" customFormat="1">
      <c r="BP341875" s="90"/>
    </row>
    <row r="341876" spans="68:68" customFormat="1">
      <c r="BP341876" s="90"/>
    </row>
    <row r="341877" spans="68:68" customFormat="1">
      <c r="BP341877" s="90"/>
    </row>
    <row r="341878" spans="68:68" customFormat="1">
      <c r="BP341878" s="90"/>
    </row>
    <row r="341879" spans="68:68" customFormat="1">
      <c r="BP341879" s="90"/>
    </row>
    <row r="341880" spans="68:68" customFormat="1">
      <c r="BP341880" s="90"/>
    </row>
    <row r="341881" spans="68:68" customFormat="1">
      <c r="BP341881" s="90"/>
    </row>
    <row r="341882" spans="68:68" customFormat="1">
      <c r="BP341882" s="90"/>
    </row>
    <row r="341883" spans="68:68" customFormat="1">
      <c r="BP341883" s="90"/>
    </row>
    <row r="341884" spans="68:68" customFormat="1">
      <c r="BP341884" s="90"/>
    </row>
    <row r="341885" spans="68:68" customFormat="1">
      <c r="BP341885" s="90"/>
    </row>
    <row r="341886" spans="68:68" customFormat="1">
      <c r="BP341886" s="90"/>
    </row>
    <row r="341887" spans="68:68" customFormat="1">
      <c r="BP341887" s="90"/>
    </row>
    <row r="341888" spans="68:68" customFormat="1">
      <c r="BP341888" s="90"/>
    </row>
    <row r="341889" spans="68:68" customFormat="1">
      <c r="BP341889" s="90"/>
    </row>
    <row r="341890" spans="68:68" customFormat="1">
      <c r="BP341890" s="90"/>
    </row>
    <row r="341891" spans="68:68" customFormat="1">
      <c r="BP341891" s="90"/>
    </row>
    <row r="341892" spans="68:68" customFormat="1">
      <c r="BP341892" s="90"/>
    </row>
    <row r="341893" spans="68:68" customFormat="1">
      <c r="BP341893" s="90"/>
    </row>
    <row r="341894" spans="68:68" customFormat="1">
      <c r="BP341894" s="90"/>
    </row>
    <row r="341895" spans="68:68" customFormat="1">
      <c r="BP341895" s="90"/>
    </row>
    <row r="341896" spans="68:68" customFormat="1">
      <c r="BP341896" s="90"/>
    </row>
    <row r="341897" spans="68:68" customFormat="1">
      <c r="BP341897" s="90"/>
    </row>
    <row r="341898" spans="68:68" customFormat="1">
      <c r="BP341898" s="90"/>
    </row>
    <row r="341899" spans="68:68" customFormat="1">
      <c r="BP341899" s="90"/>
    </row>
    <row r="341900" spans="68:68" customFormat="1">
      <c r="BP341900" s="90"/>
    </row>
    <row r="341901" spans="68:68" customFormat="1">
      <c r="BP341901" s="90"/>
    </row>
    <row r="341902" spans="68:68" customFormat="1">
      <c r="BP341902" s="90"/>
    </row>
    <row r="341903" spans="68:68" customFormat="1">
      <c r="BP341903" s="90"/>
    </row>
    <row r="341904" spans="68:68" customFormat="1">
      <c r="BP341904" s="90"/>
    </row>
    <row r="341905" spans="68:68" customFormat="1">
      <c r="BP341905" s="90"/>
    </row>
    <row r="341906" spans="68:68" customFormat="1">
      <c r="BP341906" s="90"/>
    </row>
    <row r="341907" spans="68:68" customFormat="1">
      <c r="BP341907" s="90"/>
    </row>
    <row r="341908" spans="68:68" customFormat="1">
      <c r="BP341908" s="90"/>
    </row>
    <row r="341909" spans="68:68" customFormat="1">
      <c r="BP341909" s="90"/>
    </row>
    <row r="341910" spans="68:68" customFormat="1">
      <c r="BP341910" s="90"/>
    </row>
    <row r="341911" spans="68:68" customFormat="1">
      <c r="BP341911" s="90"/>
    </row>
    <row r="341912" spans="68:68" customFormat="1">
      <c r="BP341912" s="90"/>
    </row>
    <row r="341913" spans="68:68" customFormat="1">
      <c r="BP341913" s="90"/>
    </row>
    <row r="341914" spans="68:68" customFormat="1">
      <c r="BP341914" s="90"/>
    </row>
    <row r="341915" spans="68:68" customFormat="1">
      <c r="BP341915" s="90"/>
    </row>
    <row r="341916" spans="68:68" customFormat="1">
      <c r="BP341916" s="90"/>
    </row>
    <row r="341917" spans="68:68" customFormat="1">
      <c r="BP341917" s="90"/>
    </row>
    <row r="341918" spans="68:68" customFormat="1">
      <c r="BP341918" s="90"/>
    </row>
    <row r="341919" spans="68:68" customFormat="1">
      <c r="BP341919" s="90"/>
    </row>
    <row r="341920" spans="68:68" customFormat="1">
      <c r="BP341920" s="90"/>
    </row>
    <row r="341921" spans="68:68" customFormat="1">
      <c r="BP341921" s="90"/>
    </row>
    <row r="341922" spans="68:68" customFormat="1">
      <c r="BP341922" s="90"/>
    </row>
    <row r="341923" spans="68:68" customFormat="1">
      <c r="BP341923" s="90"/>
    </row>
    <row r="341924" spans="68:68" customFormat="1">
      <c r="BP341924" s="90"/>
    </row>
    <row r="341925" spans="68:68" customFormat="1">
      <c r="BP341925" s="90"/>
    </row>
    <row r="341926" spans="68:68" customFormat="1">
      <c r="BP341926" s="90"/>
    </row>
    <row r="341927" spans="68:68" customFormat="1">
      <c r="BP341927" s="90"/>
    </row>
    <row r="341928" spans="68:68" customFormat="1">
      <c r="BP341928" s="90"/>
    </row>
    <row r="341929" spans="68:68" customFormat="1">
      <c r="BP341929" s="90"/>
    </row>
    <row r="341930" spans="68:68" customFormat="1">
      <c r="BP341930" s="90"/>
    </row>
    <row r="341931" spans="68:68" customFormat="1">
      <c r="BP341931" s="90"/>
    </row>
    <row r="341932" spans="68:68" customFormat="1">
      <c r="BP341932" s="90"/>
    </row>
    <row r="341933" spans="68:68" customFormat="1">
      <c r="BP341933" s="90"/>
    </row>
    <row r="341934" spans="68:68" customFormat="1">
      <c r="BP341934" s="90"/>
    </row>
    <row r="341935" spans="68:68" customFormat="1">
      <c r="BP341935" s="90"/>
    </row>
    <row r="341936" spans="68:68" customFormat="1">
      <c r="BP341936" s="90"/>
    </row>
    <row r="341937" spans="68:68" customFormat="1">
      <c r="BP341937" s="90"/>
    </row>
    <row r="341938" spans="68:68" customFormat="1">
      <c r="BP341938" s="90"/>
    </row>
    <row r="341939" spans="68:68" customFormat="1">
      <c r="BP341939" s="90"/>
    </row>
    <row r="341940" spans="68:68" customFormat="1">
      <c r="BP341940" s="90"/>
    </row>
    <row r="341941" spans="68:68" customFormat="1">
      <c r="BP341941" s="90"/>
    </row>
    <row r="341942" spans="68:68" customFormat="1">
      <c r="BP341942" s="90"/>
    </row>
    <row r="341943" spans="68:68" customFormat="1">
      <c r="BP341943" s="90"/>
    </row>
    <row r="341944" spans="68:68" customFormat="1">
      <c r="BP341944" s="90"/>
    </row>
    <row r="341945" spans="68:68" customFormat="1">
      <c r="BP341945" s="90"/>
    </row>
    <row r="341946" spans="68:68" customFormat="1">
      <c r="BP341946" s="90"/>
    </row>
    <row r="341947" spans="68:68" customFormat="1">
      <c r="BP341947" s="90"/>
    </row>
    <row r="341948" spans="68:68" customFormat="1">
      <c r="BP341948" s="90"/>
    </row>
    <row r="341949" spans="68:68" customFormat="1">
      <c r="BP341949" s="90"/>
    </row>
    <row r="341950" spans="68:68" customFormat="1">
      <c r="BP341950" s="90"/>
    </row>
    <row r="341951" spans="68:68" customFormat="1">
      <c r="BP341951" s="90"/>
    </row>
    <row r="341952" spans="68:68" customFormat="1">
      <c r="BP341952" s="90"/>
    </row>
    <row r="341953" spans="68:68" customFormat="1">
      <c r="BP341953" s="90"/>
    </row>
    <row r="341954" spans="68:68" customFormat="1">
      <c r="BP341954" s="90"/>
    </row>
    <row r="341955" spans="68:68" customFormat="1">
      <c r="BP341955" s="90"/>
    </row>
    <row r="341956" spans="68:68" customFormat="1">
      <c r="BP341956" s="90"/>
    </row>
    <row r="341957" spans="68:68" customFormat="1">
      <c r="BP341957" s="90"/>
    </row>
    <row r="341958" spans="68:68" customFormat="1">
      <c r="BP341958" s="90"/>
    </row>
    <row r="341959" spans="68:68" customFormat="1">
      <c r="BP341959" s="90"/>
    </row>
    <row r="341960" spans="68:68" customFormat="1">
      <c r="BP341960" s="90"/>
    </row>
    <row r="341961" spans="68:68" customFormat="1">
      <c r="BP341961" s="90"/>
    </row>
    <row r="341962" spans="68:68" customFormat="1">
      <c r="BP341962" s="90"/>
    </row>
    <row r="341963" spans="68:68" customFormat="1">
      <c r="BP341963" s="90"/>
    </row>
    <row r="341964" spans="68:68" customFormat="1">
      <c r="BP341964" s="90"/>
    </row>
    <row r="341965" spans="68:68" customFormat="1">
      <c r="BP341965" s="90"/>
    </row>
    <row r="341966" spans="68:68" customFormat="1">
      <c r="BP341966" s="90"/>
    </row>
    <row r="341967" spans="68:68" customFormat="1">
      <c r="BP341967" s="90"/>
    </row>
    <row r="341968" spans="68:68" customFormat="1">
      <c r="BP341968" s="90"/>
    </row>
    <row r="341969" spans="68:68" customFormat="1">
      <c r="BP341969" s="90"/>
    </row>
    <row r="341970" spans="68:68" customFormat="1">
      <c r="BP341970" s="90"/>
    </row>
    <row r="341971" spans="68:68" customFormat="1">
      <c r="BP341971" s="90"/>
    </row>
    <row r="341972" spans="68:68" customFormat="1">
      <c r="BP341972" s="90"/>
    </row>
    <row r="341973" spans="68:68" customFormat="1">
      <c r="BP341973" s="90"/>
    </row>
    <row r="341974" spans="68:68" customFormat="1">
      <c r="BP341974" s="90"/>
    </row>
    <row r="341975" spans="68:68" customFormat="1">
      <c r="BP341975" s="90"/>
    </row>
    <row r="341976" spans="68:68" customFormat="1">
      <c r="BP341976" s="90"/>
    </row>
    <row r="341977" spans="68:68" customFormat="1">
      <c r="BP341977" s="90"/>
    </row>
    <row r="341978" spans="68:68" customFormat="1">
      <c r="BP341978" s="90"/>
    </row>
    <row r="341979" spans="68:68" customFormat="1">
      <c r="BP341979" s="90"/>
    </row>
    <row r="341980" spans="68:68" customFormat="1">
      <c r="BP341980" s="90"/>
    </row>
    <row r="341981" spans="68:68" customFormat="1">
      <c r="BP341981" s="90"/>
    </row>
    <row r="341982" spans="68:68" customFormat="1">
      <c r="BP341982" s="90"/>
    </row>
    <row r="341983" spans="68:68" customFormat="1">
      <c r="BP341983" s="90"/>
    </row>
    <row r="341984" spans="68:68" customFormat="1">
      <c r="BP341984" s="90"/>
    </row>
    <row r="341985" spans="68:68" customFormat="1">
      <c r="BP341985" s="90"/>
    </row>
    <row r="341986" spans="68:68" customFormat="1">
      <c r="BP341986" s="90"/>
    </row>
    <row r="341987" spans="68:68" customFormat="1">
      <c r="BP341987" s="90"/>
    </row>
    <row r="341988" spans="68:68" customFormat="1">
      <c r="BP341988" s="90"/>
    </row>
    <row r="341989" spans="68:68" customFormat="1">
      <c r="BP341989" s="90"/>
    </row>
    <row r="341990" spans="68:68" customFormat="1">
      <c r="BP341990" s="90"/>
    </row>
    <row r="341991" spans="68:68" customFormat="1">
      <c r="BP341991" s="90"/>
    </row>
    <row r="341992" spans="68:68" customFormat="1">
      <c r="BP341992" s="90"/>
    </row>
    <row r="341993" spans="68:68" customFormat="1">
      <c r="BP341993" s="90"/>
    </row>
    <row r="341994" spans="68:68" customFormat="1">
      <c r="BP341994" s="90"/>
    </row>
    <row r="341995" spans="68:68" customFormat="1">
      <c r="BP341995" s="90"/>
    </row>
    <row r="341996" spans="68:68" customFormat="1">
      <c r="BP341996" s="90"/>
    </row>
    <row r="341997" spans="68:68" customFormat="1">
      <c r="BP341997" s="90"/>
    </row>
    <row r="341998" spans="68:68" customFormat="1">
      <c r="BP341998" s="90"/>
    </row>
    <row r="341999" spans="68:68" customFormat="1">
      <c r="BP341999" s="90"/>
    </row>
    <row r="342000" spans="68:68" customFormat="1">
      <c r="BP342000" s="90"/>
    </row>
    <row r="342001" spans="68:68" customFormat="1">
      <c r="BP342001" s="90"/>
    </row>
    <row r="342002" spans="68:68" customFormat="1">
      <c r="BP342002" s="90"/>
    </row>
    <row r="342003" spans="68:68" customFormat="1">
      <c r="BP342003" s="90"/>
    </row>
    <row r="342004" spans="68:68" customFormat="1">
      <c r="BP342004" s="90"/>
    </row>
    <row r="342005" spans="68:68" customFormat="1">
      <c r="BP342005" s="90"/>
    </row>
    <row r="342006" spans="68:68" customFormat="1">
      <c r="BP342006" s="90"/>
    </row>
    <row r="342007" spans="68:68" customFormat="1">
      <c r="BP342007" s="90"/>
    </row>
    <row r="342008" spans="68:68" customFormat="1">
      <c r="BP342008" s="90"/>
    </row>
    <row r="342009" spans="68:68" customFormat="1">
      <c r="BP342009" s="90"/>
    </row>
    <row r="342010" spans="68:68" customFormat="1">
      <c r="BP342010" s="90"/>
    </row>
    <row r="342011" spans="68:68" customFormat="1">
      <c r="BP342011" s="90"/>
    </row>
    <row r="342012" spans="68:68" customFormat="1">
      <c r="BP342012" s="90"/>
    </row>
    <row r="342013" spans="68:68" customFormat="1">
      <c r="BP342013" s="90"/>
    </row>
    <row r="342014" spans="68:68" customFormat="1">
      <c r="BP342014" s="90"/>
    </row>
    <row r="342015" spans="68:68" customFormat="1">
      <c r="BP342015" s="90"/>
    </row>
    <row r="342016" spans="68:68" customFormat="1">
      <c r="BP342016" s="90"/>
    </row>
    <row r="342017" spans="68:68" customFormat="1">
      <c r="BP342017" s="90"/>
    </row>
    <row r="342018" spans="68:68" customFormat="1">
      <c r="BP342018" s="90"/>
    </row>
    <row r="342019" spans="68:68" customFormat="1">
      <c r="BP342019" s="90"/>
    </row>
    <row r="342020" spans="68:68" customFormat="1">
      <c r="BP342020" s="90"/>
    </row>
    <row r="342021" spans="68:68" customFormat="1">
      <c r="BP342021" s="90"/>
    </row>
    <row r="342022" spans="68:68" customFormat="1">
      <c r="BP342022" s="90"/>
    </row>
    <row r="342023" spans="68:68" customFormat="1">
      <c r="BP342023" s="90"/>
    </row>
    <row r="342024" spans="68:68" customFormat="1">
      <c r="BP342024" s="90"/>
    </row>
    <row r="342025" spans="68:68" customFormat="1">
      <c r="BP342025" s="90"/>
    </row>
    <row r="342026" spans="68:68" customFormat="1">
      <c r="BP342026" s="90"/>
    </row>
    <row r="342027" spans="68:68" customFormat="1">
      <c r="BP342027" s="90"/>
    </row>
    <row r="342028" spans="68:68" customFormat="1">
      <c r="BP342028" s="90"/>
    </row>
    <row r="342029" spans="68:68" customFormat="1">
      <c r="BP342029" s="90"/>
    </row>
    <row r="342030" spans="68:68" customFormat="1">
      <c r="BP342030" s="90"/>
    </row>
    <row r="342031" spans="68:68" customFormat="1">
      <c r="BP342031" s="90"/>
    </row>
    <row r="342032" spans="68:68" customFormat="1">
      <c r="BP342032" s="90"/>
    </row>
    <row r="342033" spans="68:68" customFormat="1">
      <c r="BP342033" s="90"/>
    </row>
    <row r="342034" spans="68:68" customFormat="1">
      <c r="BP342034" s="90"/>
    </row>
    <row r="342035" spans="68:68" customFormat="1">
      <c r="BP342035" s="90"/>
    </row>
    <row r="342036" spans="68:68" customFormat="1">
      <c r="BP342036" s="90"/>
    </row>
    <row r="342037" spans="68:68" customFormat="1">
      <c r="BP342037" s="90"/>
    </row>
    <row r="342038" spans="68:68" customFormat="1">
      <c r="BP342038" s="90"/>
    </row>
    <row r="342039" spans="68:68" customFormat="1">
      <c r="BP342039" s="90"/>
    </row>
    <row r="342040" spans="68:68" customFormat="1">
      <c r="BP342040" s="90"/>
    </row>
    <row r="342041" spans="68:68" customFormat="1">
      <c r="BP342041" s="90"/>
    </row>
    <row r="342042" spans="68:68" customFormat="1">
      <c r="BP342042" s="90"/>
    </row>
    <row r="342043" spans="68:68" customFormat="1">
      <c r="BP342043" s="90"/>
    </row>
    <row r="342044" spans="68:68" customFormat="1">
      <c r="BP342044" s="90"/>
    </row>
    <row r="342045" spans="68:68" customFormat="1">
      <c r="BP342045" s="90"/>
    </row>
    <row r="342046" spans="68:68" customFormat="1">
      <c r="BP342046" s="90"/>
    </row>
    <row r="342047" spans="68:68" customFormat="1">
      <c r="BP342047" s="90"/>
    </row>
    <row r="342048" spans="68:68" customFormat="1">
      <c r="BP342048" s="90"/>
    </row>
    <row r="342049" spans="68:68" customFormat="1">
      <c r="BP342049" s="90"/>
    </row>
    <row r="342050" spans="68:68" customFormat="1">
      <c r="BP342050" s="90"/>
    </row>
    <row r="342051" spans="68:68" customFormat="1">
      <c r="BP342051" s="90"/>
    </row>
    <row r="342052" spans="68:68" customFormat="1">
      <c r="BP342052" s="90"/>
    </row>
    <row r="342053" spans="68:68" customFormat="1">
      <c r="BP342053" s="90"/>
    </row>
    <row r="342054" spans="68:68" customFormat="1">
      <c r="BP342054" s="90"/>
    </row>
    <row r="342055" spans="68:68" customFormat="1">
      <c r="BP342055" s="90"/>
    </row>
    <row r="342056" spans="68:68" customFormat="1">
      <c r="BP342056" s="90"/>
    </row>
    <row r="342057" spans="68:68" customFormat="1">
      <c r="BP342057" s="90"/>
    </row>
    <row r="342058" spans="68:68" customFormat="1">
      <c r="BP342058" s="90"/>
    </row>
    <row r="342059" spans="68:68" customFormat="1">
      <c r="BP342059" s="90"/>
    </row>
    <row r="342060" spans="68:68" customFormat="1">
      <c r="BP342060" s="90"/>
    </row>
    <row r="342061" spans="68:68" customFormat="1">
      <c r="BP342061" s="90"/>
    </row>
    <row r="342062" spans="68:68" customFormat="1">
      <c r="BP342062" s="90"/>
    </row>
    <row r="342063" spans="68:68" customFormat="1">
      <c r="BP342063" s="90"/>
    </row>
    <row r="342064" spans="68:68" customFormat="1">
      <c r="BP342064" s="90"/>
    </row>
    <row r="342065" spans="68:68" customFormat="1">
      <c r="BP342065" s="90"/>
    </row>
    <row r="342066" spans="68:68" customFormat="1">
      <c r="BP342066" s="90"/>
    </row>
    <row r="342067" spans="68:68" customFormat="1">
      <c r="BP342067" s="90"/>
    </row>
    <row r="342068" spans="68:68" customFormat="1">
      <c r="BP342068" s="90"/>
    </row>
    <row r="342069" spans="68:68" customFormat="1">
      <c r="BP342069" s="90"/>
    </row>
    <row r="342070" spans="68:68" customFormat="1">
      <c r="BP342070" s="90"/>
    </row>
    <row r="342071" spans="68:68" customFormat="1">
      <c r="BP342071" s="90"/>
    </row>
    <row r="342072" spans="68:68" customFormat="1">
      <c r="BP342072" s="90"/>
    </row>
    <row r="342073" spans="68:68" customFormat="1">
      <c r="BP342073" s="90"/>
    </row>
    <row r="342074" spans="68:68" customFormat="1">
      <c r="BP342074" s="90"/>
    </row>
    <row r="342075" spans="68:68" customFormat="1">
      <c r="BP342075" s="90"/>
    </row>
    <row r="342076" spans="68:68" customFormat="1">
      <c r="BP342076" s="90"/>
    </row>
    <row r="342077" spans="68:68" customFormat="1">
      <c r="BP342077" s="90"/>
    </row>
    <row r="342078" spans="68:68" customFormat="1">
      <c r="BP342078" s="90"/>
    </row>
    <row r="342079" spans="68:68" customFormat="1">
      <c r="BP342079" s="90"/>
    </row>
    <row r="342080" spans="68:68" customFormat="1">
      <c r="BP342080" s="90"/>
    </row>
    <row r="342081" spans="68:68" customFormat="1">
      <c r="BP342081" s="90"/>
    </row>
    <row r="342082" spans="68:68" customFormat="1">
      <c r="BP342082" s="90"/>
    </row>
    <row r="342083" spans="68:68" customFormat="1">
      <c r="BP342083" s="90"/>
    </row>
    <row r="342084" spans="68:68" customFormat="1">
      <c r="BP342084" s="90"/>
    </row>
    <row r="342085" spans="68:68" customFormat="1">
      <c r="BP342085" s="90"/>
    </row>
    <row r="342086" spans="68:68" customFormat="1">
      <c r="BP342086" s="90"/>
    </row>
    <row r="342087" spans="68:68" customFormat="1">
      <c r="BP342087" s="90"/>
    </row>
    <row r="342088" spans="68:68" customFormat="1">
      <c r="BP342088" s="90"/>
    </row>
    <row r="342089" spans="68:68" customFormat="1">
      <c r="BP342089" s="90"/>
    </row>
    <row r="342090" spans="68:68" customFormat="1">
      <c r="BP342090" s="90"/>
    </row>
    <row r="342091" spans="68:68" customFormat="1">
      <c r="BP342091" s="90"/>
    </row>
    <row r="342092" spans="68:68" customFormat="1">
      <c r="BP342092" s="90"/>
    </row>
    <row r="342093" spans="68:68" customFormat="1">
      <c r="BP342093" s="90"/>
    </row>
    <row r="342094" spans="68:68" customFormat="1">
      <c r="BP342094" s="90"/>
    </row>
    <row r="342095" spans="68:68" customFormat="1">
      <c r="BP342095" s="90"/>
    </row>
    <row r="342096" spans="68:68" customFormat="1">
      <c r="BP342096" s="90"/>
    </row>
    <row r="342097" spans="68:68" customFormat="1">
      <c r="BP342097" s="90"/>
    </row>
    <row r="342098" spans="68:68" customFormat="1">
      <c r="BP342098" s="90"/>
    </row>
    <row r="342099" spans="68:68" customFormat="1">
      <c r="BP342099" s="90"/>
    </row>
    <row r="342100" spans="68:68" customFormat="1">
      <c r="BP342100" s="90"/>
    </row>
    <row r="342101" spans="68:68" customFormat="1">
      <c r="BP342101" s="90"/>
    </row>
    <row r="342102" spans="68:68" customFormat="1">
      <c r="BP342102" s="90"/>
    </row>
    <row r="342103" spans="68:68" customFormat="1">
      <c r="BP342103" s="90"/>
    </row>
    <row r="342104" spans="68:68" customFormat="1">
      <c r="BP342104" s="90"/>
    </row>
    <row r="342105" spans="68:68" customFormat="1">
      <c r="BP342105" s="90"/>
    </row>
    <row r="342106" spans="68:68" customFormat="1">
      <c r="BP342106" s="90"/>
    </row>
    <row r="342107" spans="68:68" customFormat="1">
      <c r="BP342107" s="90"/>
    </row>
    <row r="342108" spans="68:68" customFormat="1">
      <c r="BP342108" s="90"/>
    </row>
    <row r="342109" spans="68:68" customFormat="1">
      <c r="BP342109" s="90"/>
    </row>
    <row r="342110" spans="68:68" customFormat="1">
      <c r="BP342110" s="90"/>
    </row>
    <row r="342111" spans="68:68" customFormat="1">
      <c r="BP342111" s="90"/>
    </row>
    <row r="342112" spans="68:68" customFormat="1">
      <c r="BP342112" s="90"/>
    </row>
    <row r="342113" spans="68:68" customFormat="1">
      <c r="BP342113" s="90"/>
    </row>
    <row r="342114" spans="68:68" customFormat="1">
      <c r="BP342114" s="90"/>
    </row>
    <row r="342115" spans="68:68" customFormat="1">
      <c r="BP342115" s="90"/>
    </row>
    <row r="342116" spans="68:68" customFormat="1">
      <c r="BP342116" s="90"/>
    </row>
    <row r="342117" spans="68:68" customFormat="1">
      <c r="BP342117" s="90"/>
    </row>
    <row r="342118" spans="68:68" customFormat="1">
      <c r="BP342118" s="90"/>
    </row>
    <row r="342119" spans="68:68" customFormat="1">
      <c r="BP342119" s="90"/>
    </row>
    <row r="342120" spans="68:68" customFormat="1">
      <c r="BP342120" s="90"/>
    </row>
    <row r="342121" spans="68:68" customFormat="1">
      <c r="BP342121" s="90"/>
    </row>
    <row r="342122" spans="68:68" customFormat="1">
      <c r="BP342122" s="90"/>
    </row>
    <row r="342123" spans="68:68" customFormat="1">
      <c r="BP342123" s="90"/>
    </row>
    <row r="342124" spans="68:68" customFormat="1">
      <c r="BP342124" s="90"/>
    </row>
    <row r="342125" spans="68:68" customFormat="1">
      <c r="BP342125" s="90"/>
    </row>
    <row r="342126" spans="68:68" customFormat="1">
      <c r="BP342126" s="90"/>
    </row>
    <row r="342127" spans="68:68" customFormat="1">
      <c r="BP342127" s="90"/>
    </row>
    <row r="342128" spans="68:68" customFormat="1">
      <c r="BP342128" s="90"/>
    </row>
    <row r="342129" spans="68:68" customFormat="1">
      <c r="BP342129" s="90"/>
    </row>
    <row r="342130" spans="68:68" customFormat="1">
      <c r="BP342130" s="90"/>
    </row>
    <row r="342131" spans="68:68" customFormat="1">
      <c r="BP342131" s="90"/>
    </row>
    <row r="342132" spans="68:68" customFormat="1">
      <c r="BP342132" s="90"/>
    </row>
    <row r="342133" spans="68:68" customFormat="1">
      <c r="BP342133" s="90"/>
    </row>
    <row r="342134" spans="68:68" customFormat="1">
      <c r="BP342134" s="90"/>
    </row>
    <row r="342135" spans="68:68" customFormat="1">
      <c r="BP342135" s="90"/>
    </row>
    <row r="342136" spans="68:68" customFormat="1">
      <c r="BP342136" s="90"/>
    </row>
    <row r="342137" spans="68:68" customFormat="1">
      <c r="BP342137" s="90"/>
    </row>
    <row r="342138" spans="68:68" customFormat="1">
      <c r="BP342138" s="90"/>
    </row>
    <row r="342139" spans="68:68" customFormat="1">
      <c r="BP342139" s="90"/>
    </row>
    <row r="342140" spans="68:68" customFormat="1">
      <c r="BP342140" s="90"/>
    </row>
    <row r="342141" spans="68:68" customFormat="1">
      <c r="BP342141" s="90"/>
    </row>
    <row r="342142" spans="68:68" customFormat="1">
      <c r="BP342142" s="90"/>
    </row>
    <row r="342143" spans="68:68" customFormat="1">
      <c r="BP342143" s="90"/>
    </row>
    <row r="342144" spans="68:68" customFormat="1">
      <c r="BP342144" s="90"/>
    </row>
    <row r="342145" spans="68:68" customFormat="1">
      <c r="BP342145" s="90"/>
    </row>
    <row r="342146" spans="68:68" customFormat="1">
      <c r="BP342146" s="90"/>
    </row>
    <row r="342147" spans="68:68" customFormat="1">
      <c r="BP342147" s="90"/>
    </row>
    <row r="342148" spans="68:68" customFormat="1">
      <c r="BP342148" s="90"/>
    </row>
    <row r="342149" spans="68:68" customFormat="1">
      <c r="BP342149" s="90"/>
    </row>
    <row r="342150" spans="68:68" customFormat="1">
      <c r="BP342150" s="90"/>
    </row>
    <row r="342151" spans="68:68" customFormat="1">
      <c r="BP342151" s="90"/>
    </row>
    <row r="342152" spans="68:68" customFormat="1">
      <c r="BP342152" s="90"/>
    </row>
    <row r="342153" spans="68:68" customFormat="1">
      <c r="BP342153" s="90"/>
    </row>
    <row r="342154" spans="68:68" customFormat="1">
      <c r="BP342154" s="90"/>
    </row>
    <row r="342155" spans="68:68" customFormat="1">
      <c r="BP342155" s="90"/>
    </row>
    <row r="342156" spans="68:68" customFormat="1">
      <c r="BP342156" s="90"/>
    </row>
    <row r="342157" spans="68:68" customFormat="1">
      <c r="BP342157" s="90"/>
    </row>
    <row r="342158" spans="68:68" customFormat="1">
      <c r="BP342158" s="90"/>
    </row>
    <row r="342159" spans="68:68" customFormat="1">
      <c r="BP342159" s="90"/>
    </row>
    <row r="342160" spans="68:68" customFormat="1">
      <c r="BP342160" s="90"/>
    </row>
    <row r="342161" spans="68:68" customFormat="1">
      <c r="BP342161" s="90"/>
    </row>
    <row r="342162" spans="68:68" customFormat="1">
      <c r="BP342162" s="90"/>
    </row>
    <row r="342163" spans="68:68" customFormat="1">
      <c r="BP342163" s="90"/>
    </row>
    <row r="342164" spans="68:68" customFormat="1">
      <c r="BP342164" s="90"/>
    </row>
    <row r="342165" spans="68:68" customFormat="1">
      <c r="BP342165" s="90"/>
    </row>
    <row r="342166" spans="68:68" customFormat="1">
      <c r="BP342166" s="90"/>
    </row>
    <row r="342167" spans="68:68" customFormat="1">
      <c r="BP342167" s="90"/>
    </row>
    <row r="342168" spans="68:68" customFormat="1">
      <c r="BP342168" s="90"/>
    </row>
    <row r="342169" spans="68:68" customFormat="1">
      <c r="BP342169" s="90"/>
    </row>
    <row r="342170" spans="68:68" customFormat="1">
      <c r="BP342170" s="90"/>
    </row>
    <row r="342171" spans="68:68" customFormat="1">
      <c r="BP342171" s="90"/>
    </row>
    <row r="342172" spans="68:68" customFormat="1">
      <c r="BP342172" s="90"/>
    </row>
    <row r="342173" spans="68:68" customFormat="1">
      <c r="BP342173" s="90"/>
    </row>
    <row r="342174" spans="68:68" customFormat="1">
      <c r="BP342174" s="90"/>
    </row>
    <row r="342175" spans="68:68" customFormat="1">
      <c r="BP342175" s="90"/>
    </row>
    <row r="342176" spans="68:68" customFormat="1">
      <c r="BP342176" s="90"/>
    </row>
    <row r="342177" spans="68:68" customFormat="1">
      <c r="BP342177" s="90"/>
    </row>
    <row r="342178" spans="68:68" customFormat="1">
      <c r="BP342178" s="90"/>
    </row>
    <row r="342179" spans="68:68" customFormat="1">
      <c r="BP342179" s="90"/>
    </row>
    <row r="342180" spans="68:68" customFormat="1">
      <c r="BP342180" s="90"/>
    </row>
    <row r="342181" spans="68:68" customFormat="1">
      <c r="BP342181" s="90"/>
    </row>
    <row r="342182" spans="68:68" customFormat="1">
      <c r="BP342182" s="90"/>
    </row>
    <row r="342183" spans="68:68" customFormat="1">
      <c r="BP342183" s="90"/>
    </row>
    <row r="342184" spans="68:68" customFormat="1">
      <c r="BP342184" s="90"/>
    </row>
    <row r="342185" spans="68:68" customFormat="1">
      <c r="BP342185" s="90"/>
    </row>
    <row r="342186" spans="68:68" customFormat="1">
      <c r="BP342186" s="90"/>
    </row>
    <row r="342187" spans="68:68" customFormat="1">
      <c r="BP342187" s="90"/>
    </row>
    <row r="342188" spans="68:68" customFormat="1">
      <c r="BP342188" s="90"/>
    </row>
    <row r="342189" spans="68:68" customFormat="1">
      <c r="BP342189" s="90"/>
    </row>
    <row r="342190" spans="68:68" customFormat="1">
      <c r="BP342190" s="90"/>
    </row>
    <row r="342191" spans="68:68" customFormat="1">
      <c r="BP342191" s="90"/>
    </row>
    <row r="342192" spans="68:68" customFormat="1">
      <c r="BP342192" s="90"/>
    </row>
    <row r="342193" spans="68:68" customFormat="1">
      <c r="BP342193" s="90"/>
    </row>
    <row r="342194" spans="68:68" customFormat="1">
      <c r="BP342194" s="90"/>
    </row>
    <row r="342195" spans="68:68" customFormat="1">
      <c r="BP342195" s="90"/>
    </row>
    <row r="342196" spans="68:68" customFormat="1">
      <c r="BP342196" s="90"/>
    </row>
    <row r="342197" spans="68:68" customFormat="1">
      <c r="BP342197" s="90"/>
    </row>
    <row r="342198" spans="68:68" customFormat="1">
      <c r="BP342198" s="90"/>
    </row>
    <row r="342199" spans="68:68" customFormat="1">
      <c r="BP342199" s="90"/>
    </row>
    <row r="342200" spans="68:68" customFormat="1">
      <c r="BP342200" s="90"/>
    </row>
    <row r="342201" spans="68:68" customFormat="1">
      <c r="BP342201" s="90"/>
    </row>
    <row r="342202" spans="68:68" customFormat="1">
      <c r="BP342202" s="90"/>
    </row>
    <row r="342203" spans="68:68" customFormat="1">
      <c r="BP342203" s="90"/>
    </row>
    <row r="342204" spans="68:68" customFormat="1">
      <c r="BP342204" s="90"/>
    </row>
    <row r="342205" spans="68:68" customFormat="1">
      <c r="BP342205" s="90"/>
    </row>
    <row r="342206" spans="68:68" customFormat="1">
      <c r="BP342206" s="90"/>
    </row>
    <row r="342207" spans="68:68" customFormat="1">
      <c r="BP342207" s="90"/>
    </row>
    <row r="342208" spans="68:68" customFormat="1">
      <c r="BP342208" s="90"/>
    </row>
    <row r="342209" spans="68:68" customFormat="1">
      <c r="BP342209" s="90"/>
    </row>
    <row r="342210" spans="68:68" customFormat="1">
      <c r="BP342210" s="90"/>
    </row>
    <row r="342211" spans="68:68" customFormat="1">
      <c r="BP342211" s="90"/>
    </row>
    <row r="342212" spans="68:68" customFormat="1">
      <c r="BP342212" s="90"/>
    </row>
    <row r="342213" spans="68:68" customFormat="1">
      <c r="BP342213" s="90"/>
    </row>
    <row r="342214" spans="68:68" customFormat="1">
      <c r="BP342214" s="90"/>
    </row>
    <row r="342215" spans="68:68" customFormat="1">
      <c r="BP342215" s="90"/>
    </row>
    <row r="342216" spans="68:68" customFormat="1">
      <c r="BP342216" s="90"/>
    </row>
    <row r="342217" spans="68:68" customFormat="1">
      <c r="BP342217" s="90"/>
    </row>
    <row r="342218" spans="68:68" customFormat="1">
      <c r="BP342218" s="90"/>
    </row>
    <row r="342219" spans="68:68" customFormat="1">
      <c r="BP342219" s="90"/>
    </row>
    <row r="342220" spans="68:68" customFormat="1">
      <c r="BP342220" s="90"/>
    </row>
    <row r="342221" spans="68:68" customFormat="1">
      <c r="BP342221" s="90"/>
    </row>
    <row r="342222" spans="68:68" customFormat="1">
      <c r="BP342222" s="90"/>
    </row>
    <row r="342223" spans="68:68" customFormat="1">
      <c r="BP342223" s="90"/>
    </row>
    <row r="342224" spans="68:68" customFormat="1">
      <c r="BP342224" s="90"/>
    </row>
    <row r="342225" spans="68:68" customFormat="1">
      <c r="BP342225" s="90"/>
    </row>
    <row r="342226" spans="68:68" customFormat="1">
      <c r="BP342226" s="90"/>
    </row>
    <row r="342227" spans="68:68" customFormat="1">
      <c r="BP342227" s="90"/>
    </row>
    <row r="342228" spans="68:68" customFormat="1">
      <c r="BP342228" s="90"/>
    </row>
    <row r="342229" spans="68:68" customFormat="1">
      <c r="BP342229" s="90"/>
    </row>
    <row r="342230" spans="68:68" customFormat="1">
      <c r="BP342230" s="90"/>
    </row>
    <row r="342231" spans="68:68" customFormat="1">
      <c r="BP342231" s="90"/>
    </row>
    <row r="342232" spans="68:68" customFormat="1">
      <c r="BP342232" s="90"/>
    </row>
    <row r="342233" spans="68:68" customFormat="1">
      <c r="BP342233" s="90"/>
    </row>
    <row r="342234" spans="68:68" customFormat="1">
      <c r="BP342234" s="90"/>
    </row>
    <row r="342235" spans="68:68" customFormat="1">
      <c r="BP342235" s="90"/>
    </row>
    <row r="342236" spans="68:68" customFormat="1">
      <c r="BP342236" s="90"/>
    </row>
    <row r="342237" spans="68:68" customFormat="1">
      <c r="BP342237" s="90"/>
    </row>
    <row r="342238" spans="68:68" customFormat="1">
      <c r="BP342238" s="90"/>
    </row>
    <row r="342239" spans="68:68" customFormat="1">
      <c r="BP342239" s="90"/>
    </row>
    <row r="342240" spans="68:68" customFormat="1">
      <c r="BP342240" s="90"/>
    </row>
    <row r="342241" spans="68:68" customFormat="1">
      <c r="BP342241" s="90"/>
    </row>
    <row r="342242" spans="68:68" customFormat="1">
      <c r="BP342242" s="90"/>
    </row>
    <row r="342243" spans="68:68" customFormat="1">
      <c r="BP342243" s="90"/>
    </row>
    <row r="342244" spans="68:68" customFormat="1">
      <c r="BP342244" s="90"/>
    </row>
    <row r="342245" spans="68:68" customFormat="1">
      <c r="BP342245" s="90"/>
    </row>
    <row r="342246" spans="68:68" customFormat="1">
      <c r="BP342246" s="90"/>
    </row>
    <row r="342247" spans="68:68" customFormat="1">
      <c r="BP342247" s="90"/>
    </row>
    <row r="342248" spans="68:68" customFormat="1">
      <c r="BP342248" s="90"/>
    </row>
    <row r="342249" spans="68:68" customFormat="1">
      <c r="BP342249" s="90"/>
    </row>
    <row r="342250" spans="68:68" customFormat="1">
      <c r="BP342250" s="90"/>
    </row>
    <row r="342251" spans="68:68" customFormat="1">
      <c r="BP342251" s="90"/>
    </row>
    <row r="342252" spans="68:68" customFormat="1">
      <c r="BP342252" s="90"/>
    </row>
    <row r="342253" spans="68:68" customFormat="1">
      <c r="BP342253" s="90"/>
    </row>
    <row r="342254" spans="68:68" customFormat="1">
      <c r="BP342254" s="90"/>
    </row>
    <row r="342255" spans="68:68" customFormat="1">
      <c r="BP342255" s="90"/>
    </row>
    <row r="342256" spans="68:68" customFormat="1">
      <c r="BP342256" s="90"/>
    </row>
    <row r="342257" spans="68:68" customFormat="1">
      <c r="BP342257" s="90"/>
    </row>
    <row r="342258" spans="68:68" customFormat="1">
      <c r="BP342258" s="90"/>
    </row>
    <row r="342259" spans="68:68" customFormat="1">
      <c r="BP342259" s="90"/>
    </row>
    <row r="342260" spans="68:68" customFormat="1">
      <c r="BP342260" s="90"/>
    </row>
    <row r="342261" spans="68:68" customFormat="1">
      <c r="BP342261" s="90"/>
    </row>
    <row r="342262" spans="68:68" customFormat="1">
      <c r="BP342262" s="90"/>
    </row>
    <row r="342263" spans="68:68" customFormat="1">
      <c r="BP342263" s="90"/>
    </row>
    <row r="342264" spans="68:68" customFormat="1">
      <c r="BP342264" s="90"/>
    </row>
    <row r="342265" spans="68:68" customFormat="1">
      <c r="BP342265" s="90"/>
    </row>
    <row r="342266" spans="68:68" customFormat="1">
      <c r="BP342266" s="90"/>
    </row>
    <row r="342267" spans="68:68" customFormat="1">
      <c r="BP342267" s="90"/>
    </row>
    <row r="342268" spans="68:68" customFormat="1">
      <c r="BP342268" s="90"/>
    </row>
    <row r="342269" spans="68:68" customFormat="1">
      <c r="BP342269" s="90"/>
    </row>
    <row r="342270" spans="68:68" customFormat="1">
      <c r="BP342270" s="90"/>
    </row>
    <row r="342271" spans="68:68" customFormat="1">
      <c r="BP342271" s="90"/>
    </row>
    <row r="342272" spans="68:68" customFormat="1">
      <c r="BP342272" s="90"/>
    </row>
    <row r="342273" spans="68:68" customFormat="1">
      <c r="BP342273" s="90"/>
    </row>
    <row r="342274" spans="68:68" customFormat="1">
      <c r="BP342274" s="90"/>
    </row>
    <row r="342275" spans="68:68" customFormat="1">
      <c r="BP342275" s="90"/>
    </row>
    <row r="342276" spans="68:68" customFormat="1">
      <c r="BP342276" s="90"/>
    </row>
    <row r="342277" spans="68:68" customFormat="1">
      <c r="BP342277" s="90"/>
    </row>
    <row r="342278" spans="68:68" customFormat="1">
      <c r="BP342278" s="90"/>
    </row>
    <row r="342279" spans="68:68" customFormat="1">
      <c r="BP342279" s="90"/>
    </row>
    <row r="342280" spans="68:68" customFormat="1">
      <c r="BP342280" s="90"/>
    </row>
    <row r="342281" spans="68:68" customFormat="1">
      <c r="BP342281" s="90"/>
    </row>
    <row r="342282" spans="68:68" customFormat="1">
      <c r="BP342282" s="90"/>
    </row>
    <row r="342283" spans="68:68" customFormat="1">
      <c r="BP342283" s="90"/>
    </row>
    <row r="342284" spans="68:68" customFormat="1">
      <c r="BP342284" s="90"/>
    </row>
    <row r="342285" spans="68:68" customFormat="1">
      <c r="BP342285" s="90"/>
    </row>
    <row r="342286" spans="68:68" customFormat="1">
      <c r="BP342286" s="90"/>
    </row>
    <row r="342287" spans="68:68" customFormat="1">
      <c r="BP342287" s="90"/>
    </row>
    <row r="342288" spans="68:68" customFormat="1">
      <c r="BP342288" s="90"/>
    </row>
    <row r="342289" spans="68:68" customFormat="1">
      <c r="BP342289" s="90"/>
    </row>
    <row r="342290" spans="68:68" customFormat="1">
      <c r="BP342290" s="90"/>
    </row>
    <row r="342291" spans="68:68" customFormat="1">
      <c r="BP342291" s="90"/>
    </row>
    <row r="342292" spans="68:68" customFormat="1">
      <c r="BP342292" s="90"/>
    </row>
    <row r="342293" spans="68:68" customFormat="1">
      <c r="BP342293" s="90"/>
    </row>
    <row r="342294" spans="68:68" customFormat="1">
      <c r="BP342294" s="90"/>
    </row>
    <row r="342295" spans="68:68" customFormat="1">
      <c r="BP342295" s="90"/>
    </row>
    <row r="342296" spans="68:68" customFormat="1">
      <c r="BP342296" s="90"/>
    </row>
    <row r="342297" spans="68:68" customFormat="1">
      <c r="BP342297" s="90"/>
    </row>
    <row r="342298" spans="68:68" customFormat="1">
      <c r="BP342298" s="90"/>
    </row>
    <row r="342299" spans="68:68" customFormat="1">
      <c r="BP342299" s="90"/>
    </row>
    <row r="342300" spans="68:68" customFormat="1">
      <c r="BP342300" s="90"/>
    </row>
    <row r="342301" spans="68:68" customFormat="1">
      <c r="BP342301" s="90"/>
    </row>
    <row r="342302" spans="68:68" customFormat="1">
      <c r="BP342302" s="90"/>
    </row>
    <row r="342303" spans="68:68" customFormat="1">
      <c r="BP342303" s="90"/>
    </row>
    <row r="342304" spans="68:68" customFormat="1">
      <c r="BP342304" s="90"/>
    </row>
    <row r="342305" spans="68:68" customFormat="1">
      <c r="BP342305" s="90"/>
    </row>
    <row r="342306" spans="68:68" customFormat="1">
      <c r="BP342306" s="90"/>
    </row>
    <row r="342307" spans="68:68" customFormat="1">
      <c r="BP342307" s="90"/>
    </row>
    <row r="342308" spans="68:68" customFormat="1">
      <c r="BP342308" s="90"/>
    </row>
    <row r="342309" spans="68:68" customFormat="1">
      <c r="BP342309" s="90"/>
    </row>
    <row r="342310" spans="68:68" customFormat="1">
      <c r="BP342310" s="90"/>
    </row>
    <row r="342311" spans="68:68" customFormat="1">
      <c r="BP342311" s="90"/>
    </row>
    <row r="342312" spans="68:68" customFormat="1">
      <c r="BP342312" s="90"/>
    </row>
    <row r="342313" spans="68:68" customFormat="1">
      <c r="BP342313" s="90"/>
    </row>
    <row r="342314" spans="68:68" customFormat="1">
      <c r="BP342314" s="90"/>
    </row>
    <row r="342315" spans="68:68" customFormat="1">
      <c r="BP342315" s="90"/>
    </row>
    <row r="342316" spans="68:68" customFormat="1">
      <c r="BP342316" s="90"/>
    </row>
    <row r="342317" spans="68:68" customFormat="1">
      <c r="BP342317" s="90"/>
    </row>
    <row r="342318" spans="68:68" customFormat="1">
      <c r="BP342318" s="90"/>
    </row>
    <row r="342319" spans="68:68" customFormat="1">
      <c r="BP342319" s="90"/>
    </row>
    <row r="342320" spans="68:68" customFormat="1">
      <c r="BP342320" s="90"/>
    </row>
    <row r="342321" spans="68:68" customFormat="1">
      <c r="BP342321" s="90"/>
    </row>
    <row r="342322" spans="68:68" customFormat="1">
      <c r="BP342322" s="90"/>
    </row>
    <row r="342323" spans="68:68" customFormat="1">
      <c r="BP342323" s="90"/>
    </row>
    <row r="342324" spans="68:68" customFormat="1">
      <c r="BP342324" s="90"/>
    </row>
    <row r="342325" spans="68:68" customFormat="1">
      <c r="BP342325" s="90"/>
    </row>
    <row r="342326" spans="68:68" customFormat="1">
      <c r="BP342326" s="90"/>
    </row>
    <row r="342327" spans="68:68" customFormat="1">
      <c r="BP342327" s="90"/>
    </row>
    <row r="342328" spans="68:68" customFormat="1">
      <c r="BP342328" s="90"/>
    </row>
    <row r="342329" spans="68:68" customFormat="1">
      <c r="BP342329" s="90"/>
    </row>
    <row r="342330" spans="68:68" customFormat="1">
      <c r="BP342330" s="90"/>
    </row>
    <row r="342331" spans="68:68" customFormat="1">
      <c r="BP342331" s="90"/>
    </row>
    <row r="342332" spans="68:68" customFormat="1">
      <c r="BP342332" s="90"/>
    </row>
    <row r="342333" spans="68:68" customFormat="1">
      <c r="BP342333" s="90"/>
    </row>
    <row r="342334" spans="68:68" customFormat="1">
      <c r="BP342334" s="90"/>
    </row>
    <row r="342335" spans="68:68" customFormat="1">
      <c r="BP342335" s="90"/>
    </row>
    <row r="342336" spans="68:68" customFormat="1">
      <c r="BP342336" s="90"/>
    </row>
    <row r="342337" spans="68:68" customFormat="1">
      <c r="BP342337" s="90"/>
    </row>
    <row r="342338" spans="68:68" customFormat="1">
      <c r="BP342338" s="90"/>
    </row>
    <row r="342339" spans="68:68" customFormat="1">
      <c r="BP342339" s="90"/>
    </row>
    <row r="342340" spans="68:68" customFormat="1">
      <c r="BP342340" s="90"/>
    </row>
    <row r="342341" spans="68:68" customFormat="1">
      <c r="BP342341" s="90"/>
    </row>
    <row r="342342" spans="68:68" customFormat="1">
      <c r="BP342342" s="90"/>
    </row>
    <row r="342343" spans="68:68" customFormat="1">
      <c r="BP342343" s="90"/>
    </row>
    <row r="342344" spans="68:68" customFormat="1">
      <c r="BP342344" s="90"/>
    </row>
    <row r="342345" spans="68:68" customFormat="1">
      <c r="BP342345" s="90"/>
    </row>
    <row r="342346" spans="68:68" customFormat="1">
      <c r="BP342346" s="90"/>
    </row>
    <row r="342347" spans="68:68" customFormat="1">
      <c r="BP342347" s="90"/>
    </row>
    <row r="342348" spans="68:68" customFormat="1">
      <c r="BP342348" s="90"/>
    </row>
    <row r="342349" spans="68:68" customFormat="1">
      <c r="BP342349" s="90"/>
    </row>
    <row r="342350" spans="68:68" customFormat="1">
      <c r="BP342350" s="90"/>
    </row>
    <row r="342351" spans="68:68" customFormat="1">
      <c r="BP342351" s="90"/>
    </row>
    <row r="342352" spans="68:68" customFormat="1">
      <c r="BP342352" s="90"/>
    </row>
    <row r="342353" spans="68:68" customFormat="1">
      <c r="BP342353" s="90"/>
    </row>
    <row r="342354" spans="68:68" customFormat="1">
      <c r="BP342354" s="90"/>
    </row>
    <row r="342355" spans="68:68" customFormat="1">
      <c r="BP342355" s="90"/>
    </row>
    <row r="342356" spans="68:68" customFormat="1">
      <c r="BP342356" s="90"/>
    </row>
    <row r="342357" spans="68:68" customFormat="1">
      <c r="BP342357" s="90"/>
    </row>
    <row r="342358" spans="68:68" customFormat="1">
      <c r="BP342358" s="90"/>
    </row>
    <row r="342359" spans="68:68" customFormat="1">
      <c r="BP342359" s="90"/>
    </row>
    <row r="342360" spans="68:68" customFormat="1">
      <c r="BP342360" s="90"/>
    </row>
    <row r="342361" spans="68:68" customFormat="1">
      <c r="BP342361" s="90"/>
    </row>
    <row r="342362" spans="68:68" customFormat="1">
      <c r="BP342362" s="90"/>
    </row>
    <row r="342363" spans="68:68" customFormat="1">
      <c r="BP342363" s="90"/>
    </row>
    <row r="342364" spans="68:68" customFormat="1">
      <c r="BP342364" s="90"/>
    </row>
    <row r="342365" spans="68:68" customFormat="1">
      <c r="BP342365" s="90"/>
    </row>
    <row r="342366" spans="68:68" customFormat="1">
      <c r="BP342366" s="90"/>
    </row>
    <row r="342367" spans="68:68" customFormat="1">
      <c r="BP342367" s="90"/>
    </row>
    <row r="342368" spans="68:68" customFormat="1">
      <c r="BP342368" s="90"/>
    </row>
    <row r="342369" spans="68:68" customFormat="1">
      <c r="BP342369" s="90"/>
    </row>
    <row r="342370" spans="68:68" customFormat="1">
      <c r="BP342370" s="90"/>
    </row>
    <row r="342371" spans="68:68" customFormat="1">
      <c r="BP342371" s="90"/>
    </row>
    <row r="342372" spans="68:68" customFormat="1">
      <c r="BP342372" s="90"/>
    </row>
    <row r="342373" spans="68:68" customFormat="1">
      <c r="BP342373" s="90"/>
    </row>
    <row r="342374" spans="68:68" customFormat="1">
      <c r="BP342374" s="90"/>
    </row>
    <row r="342375" spans="68:68" customFormat="1">
      <c r="BP342375" s="90"/>
    </row>
    <row r="342376" spans="68:68" customFormat="1">
      <c r="BP342376" s="90"/>
    </row>
    <row r="342377" spans="68:68" customFormat="1">
      <c r="BP342377" s="90"/>
    </row>
    <row r="342378" spans="68:68" customFormat="1">
      <c r="BP342378" s="90"/>
    </row>
    <row r="342379" spans="68:68" customFormat="1">
      <c r="BP342379" s="90"/>
    </row>
    <row r="342380" spans="68:68" customFormat="1">
      <c r="BP342380" s="90"/>
    </row>
    <row r="342381" spans="68:68" customFormat="1">
      <c r="BP342381" s="90"/>
    </row>
    <row r="342382" spans="68:68" customFormat="1">
      <c r="BP342382" s="90"/>
    </row>
    <row r="342383" spans="68:68" customFormat="1">
      <c r="BP342383" s="90"/>
    </row>
    <row r="342384" spans="68:68" customFormat="1">
      <c r="BP342384" s="90"/>
    </row>
    <row r="342385" spans="68:68" customFormat="1">
      <c r="BP342385" s="90"/>
    </row>
    <row r="342386" spans="68:68" customFormat="1">
      <c r="BP342386" s="90"/>
    </row>
    <row r="342387" spans="68:68" customFormat="1">
      <c r="BP342387" s="90"/>
    </row>
    <row r="342388" spans="68:68" customFormat="1">
      <c r="BP342388" s="90"/>
    </row>
    <row r="342389" spans="68:68" customFormat="1">
      <c r="BP342389" s="90"/>
    </row>
    <row r="342390" spans="68:68" customFormat="1">
      <c r="BP342390" s="90"/>
    </row>
    <row r="342391" spans="68:68" customFormat="1">
      <c r="BP342391" s="90"/>
    </row>
    <row r="342392" spans="68:68" customFormat="1">
      <c r="BP342392" s="90"/>
    </row>
    <row r="342393" spans="68:68" customFormat="1">
      <c r="BP342393" s="90"/>
    </row>
    <row r="342394" spans="68:68" customFormat="1">
      <c r="BP342394" s="90"/>
    </row>
    <row r="342395" spans="68:68" customFormat="1">
      <c r="BP342395" s="90"/>
    </row>
    <row r="342396" spans="68:68" customFormat="1">
      <c r="BP342396" s="90"/>
    </row>
    <row r="342397" spans="68:68" customFormat="1">
      <c r="BP342397" s="90"/>
    </row>
    <row r="342398" spans="68:68" customFormat="1">
      <c r="BP342398" s="90"/>
    </row>
    <row r="342399" spans="68:68" customFormat="1">
      <c r="BP342399" s="90"/>
    </row>
    <row r="342400" spans="68:68" customFormat="1">
      <c r="BP342400" s="90"/>
    </row>
    <row r="342401" spans="68:68" customFormat="1">
      <c r="BP342401" s="90"/>
    </row>
    <row r="342402" spans="68:68" customFormat="1">
      <c r="BP342402" s="90"/>
    </row>
    <row r="342403" spans="68:68" customFormat="1">
      <c r="BP342403" s="90"/>
    </row>
    <row r="342404" spans="68:68" customFormat="1">
      <c r="BP342404" s="90"/>
    </row>
    <row r="342405" spans="68:68" customFormat="1">
      <c r="BP342405" s="90"/>
    </row>
    <row r="342406" spans="68:68" customFormat="1">
      <c r="BP342406" s="90"/>
    </row>
    <row r="342407" spans="68:68" customFormat="1">
      <c r="BP342407" s="90"/>
    </row>
    <row r="342408" spans="68:68" customFormat="1">
      <c r="BP342408" s="90"/>
    </row>
    <row r="342409" spans="68:68" customFormat="1">
      <c r="BP342409" s="90"/>
    </row>
    <row r="342410" spans="68:68" customFormat="1">
      <c r="BP342410" s="90"/>
    </row>
    <row r="342411" spans="68:68" customFormat="1">
      <c r="BP342411" s="90"/>
    </row>
    <row r="342412" spans="68:68" customFormat="1">
      <c r="BP342412" s="90"/>
    </row>
    <row r="342413" spans="68:68" customFormat="1">
      <c r="BP342413" s="90"/>
    </row>
    <row r="342414" spans="68:68" customFormat="1">
      <c r="BP342414" s="90"/>
    </row>
    <row r="342415" spans="68:68" customFormat="1">
      <c r="BP342415" s="90"/>
    </row>
    <row r="342416" spans="68:68" customFormat="1">
      <c r="BP342416" s="90"/>
    </row>
    <row r="342417" spans="68:68" customFormat="1">
      <c r="BP342417" s="90"/>
    </row>
    <row r="342418" spans="68:68" customFormat="1">
      <c r="BP342418" s="90"/>
    </row>
    <row r="342419" spans="68:68" customFormat="1">
      <c r="BP342419" s="90"/>
    </row>
    <row r="342420" spans="68:68" customFormat="1">
      <c r="BP342420" s="90"/>
    </row>
    <row r="342421" spans="68:68" customFormat="1">
      <c r="BP342421" s="90"/>
    </row>
    <row r="342422" spans="68:68" customFormat="1">
      <c r="BP342422" s="90"/>
    </row>
    <row r="342423" spans="68:68" customFormat="1">
      <c r="BP342423" s="90"/>
    </row>
    <row r="342424" spans="68:68" customFormat="1">
      <c r="BP342424" s="90"/>
    </row>
    <row r="342425" spans="68:68" customFormat="1">
      <c r="BP342425" s="90"/>
    </row>
    <row r="342426" spans="68:68" customFormat="1">
      <c r="BP342426" s="90"/>
    </row>
    <row r="342427" spans="68:68" customFormat="1">
      <c r="BP342427" s="90"/>
    </row>
    <row r="342428" spans="68:68" customFormat="1">
      <c r="BP342428" s="90"/>
    </row>
    <row r="342429" spans="68:68" customFormat="1">
      <c r="BP342429" s="90"/>
    </row>
    <row r="342430" spans="68:68" customFormat="1">
      <c r="BP342430" s="90"/>
    </row>
    <row r="342431" spans="68:68" customFormat="1">
      <c r="BP342431" s="90"/>
    </row>
    <row r="342432" spans="68:68" customFormat="1">
      <c r="BP342432" s="90"/>
    </row>
    <row r="342433" spans="68:68" customFormat="1">
      <c r="BP342433" s="90"/>
    </row>
    <row r="342434" spans="68:68" customFormat="1">
      <c r="BP342434" s="90"/>
    </row>
    <row r="342435" spans="68:68" customFormat="1">
      <c r="BP342435" s="90"/>
    </row>
    <row r="342436" spans="68:68" customFormat="1">
      <c r="BP342436" s="90"/>
    </row>
    <row r="342437" spans="68:68" customFormat="1">
      <c r="BP342437" s="90"/>
    </row>
    <row r="342438" spans="68:68" customFormat="1">
      <c r="BP342438" s="90"/>
    </row>
    <row r="342439" spans="68:68" customFormat="1">
      <c r="BP342439" s="90"/>
    </row>
    <row r="342440" spans="68:68" customFormat="1">
      <c r="BP342440" s="90"/>
    </row>
    <row r="342441" spans="68:68" customFormat="1">
      <c r="BP342441" s="90"/>
    </row>
    <row r="342442" spans="68:68" customFormat="1">
      <c r="BP342442" s="90"/>
    </row>
    <row r="342443" spans="68:68" customFormat="1">
      <c r="BP342443" s="90"/>
    </row>
    <row r="342444" spans="68:68" customFormat="1">
      <c r="BP342444" s="90"/>
    </row>
    <row r="342445" spans="68:68" customFormat="1">
      <c r="BP342445" s="90"/>
    </row>
    <row r="342446" spans="68:68" customFormat="1">
      <c r="BP342446" s="90"/>
    </row>
    <row r="342447" spans="68:68" customFormat="1">
      <c r="BP342447" s="90"/>
    </row>
    <row r="342448" spans="68:68" customFormat="1">
      <c r="BP342448" s="90"/>
    </row>
    <row r="342449" spans="68:68" customFormat="1">
      <c r="BP342449" s="90"/>
    </row>
    <row r="342450" spans="68:68" customFormat="1">
      <c r="BP342450" s="90"/>
    </row>
    <row r="342451" spans="68:68" customFormat="1">
      <c r="BP342451" s="90"/>
    </row>
    <row r="342452" spans="68:68" customFormat="1">
      <c r="BP342452" s="90"/>
    </row>
    <row r="342453" spans="68:68" customFormat="1">
      <c r="BP342453" s="90"/>
    </row>
    <row r="342454" spans="68:68" customFormat="1">
      <c r="BP342454" s="90"/>
    </row>
    <row r="342455" spans="68:68" customFormat="1">
      <c r="BP342455" s="90"/>
    </row>
    <row r="342456" spans="68:68" customFormat="1">
      <c r="BP342456" s="90"/>
    </row>
    <row r="342457" spans="68:68" customFormat="1">
      <c r="BP342457" s="90"/>
    </row>
    <row r="342458" spans="68:68" customFormat="1">
      <c r="BP342458" s="90"/>
    </row>
    <row r="342459" spans="68:68" customFormat="1">
      <c r="BP342459" s="90"/>
    </row>
    <row r="342460" spans="68:68" customFormat="1">
      <c r="BP342460" s="90"/>
    </row>
    <row r="342461" spans="68:68" customFormat="1">
      <c r="BP342461" s="90"/>
    </row>
    <row r="342462" spans="68:68" customFormat="1">
      <c r="BP342462" s="90"/>
    </row>
    <row r="342463" spans="68:68" customFormat="1">
      <c r="BP342463" s="90"/>
    </row>
    <row r="342464" spans="68:68" customFormat="1">
      <c r="BP342464" s="90"/>
    </row>
    <row r="342465" spans="68:68" customFormat="1">
      <c r="BP342465" s="90"/>
    </row>
    <row r="342466" spans="68:68" customFormat="1">
      <c r="BP342466" s="90"/>
    </row>
    <row r="342467" spans="68:68" customFormat="1">
      <c r="BP342467" s="90"/>
    </row>
    <row r="342468" spans="68:68" customFormat="1">
      <c r="BP342468" s="90"/>
    </row>
    <row r="342469" spans="68:68" customFormat="1">
      <c r="BP342469" s="90"/>
    </row>
    <row r="342470" spans="68:68" customFormat="1">
      <c r="BP342470" s="90"/>
    </row>
    <row r="342471" spans="68:68" customFormat="1">
      <c r="BP342471" s="90"/>
    </row>
    <row r="342472" spans="68:68" customFormat="1">
      <c r="BP342472" s="90"/>
    </row>
    <row r="342473" spans="68:68" customFormat="1">
      <c r="BP342473" s="90"/>
    </row>
    <row r="342474" spans="68:68" customFormat="1">
      <c r="BP342474" s="90"/>
    </row>
    <row r="342475" spans="68:68" customFormat="1">
      <c r="BP342475" s="90"/>
    </row>
    <row r="342476" spans="68:68" customFormat="1">
      <c r="BP342476" s="90"/>
    </row>
    <row r="342477" spans="68:68" customFormat="1">
      <c r="BP342477" s="90"/>
    </row>
    <row r="342478" spans="68:68" customFormat="1">
      <c r="BP342478" s="90"/>
    </row>
    <row r="342479" spans="68:68" customFormat="1">
      <c r="BP342479" s="90"/>
    </row>
    <row r="342480" spans="68:68" customFormat="1">
      <c r="BP342480" s="90"/>
    </row>
    <row r="342481" spans="68:68" customFormat="1">
      <c r="BP342481" s="90"/>
    </row>
    <row r="342482" spans="68:68" customFormat="1">
      <c r="BP342482" s="90"/>
    </row>
    <row r="342483" spans="68:68" customFormat="1">
      <c r="BP342483" s="90"/>
    </row>
    <row r="342484" spans="68:68" customFormat="1">
      <c r="BP342484" s="90"/>
    </row>
    <row r="342485" spans="68:68" customFormat="1">
      <c r="BP342485" s="90"/>
    </row>
    <row r="342486" spans="68:68" customFormat="1">
      <c r="BP342486" s="90"/>
    </row>
    <row r="342487" spans="68:68" customFormat="1">
      <c r="BP342487" s="90"/>
    </row>
    <row r="342488" spans="68:68" customFormat="1">
      <c r="BP342488" s="90"/>
    </row>
    <row r="342489" spans="68:68" customFormat="1">
      <c r="BP342489" s="90"/>
    </row>
    <row r="342490" spans="68:68" customFormat="1">
      <c r="BP342490" s="90"/>
    </row>
    <row r="342491" spans="68:68" customFormat="1">
      <c r="BP342491" s="90"/>
    </row>
    <row r="342492" spans="68:68" customFormat="1">
      <c r="BP342492" s="90"/>
    </row>
    <row r="342493" spans="68:68" customFormat="1">
      <c r="BP342493" s="90"/>
    </row>
    <row r="342494" spans="68:68" customFormat="1">
      <c r="BP342494" s="90"/>
    </row>
    <row r="342495" spans="68:68" customFormat="1">
      <c r="BP342495" s="90"/>
    </row>
    <row r="342496" spans="68:68" customFormat="1">
      <c r="BP342496" s="90"/>
    </row>
    <row r="342497" spans="68:68" customFormat="1">
      <c r="BP342497" s="90"/>
    </row>
    <row r="342498" spans="68:68" customFormat="1">
      <c r="BP342498" s="90"/>
    </row>
    <row r="342499" spans="68:68" customFormat="1">
      <c r="BP342499" s="90"/>
    </row>
    <row r="342500" spans="68:68" customFormat="1">
      <c r="BP342500" s="90"/>
    </row>
    <row r="342501" spans="68:68" customFormat="1">
      <c r="BP342501" s="90"/>
    </row>
    <row r="342502" spans="68:68" customFormat="1">
      <c r="BP342502" s="90"/>
    </row>
    <row r="342503" spans="68:68" customFormat="1">
      <c r="BP342503" s="90"/>
    </row>
    <row r="342504" spans="68:68" customFormat="1">
      <c r="BP342504" s="90"/>
    </row>
    <row r="342505" spans="68:68" customFormat="1">
      <c r="BP342505" s="90"/>
    </row>
    <row r="342506" spans="68:68" customFormat="1">
      <c r="BP342506" s="90"/>
    </row>
    <row r="342507" spans="68:68" customFormat="1">
      <c r="BP342507" s="90"/>
    </row>
    <row r="342508" spans="68:68" customFormat="1">
      <c r="BP342508" s="90"/>
    </row>
    <row r="342509" spans="68:68" customFormat="1">
      <c r="BP342509" s="90"/>
    </row>
    <row r="342510" spans="68:68" customFormat="1">
      <c r="BP342510" s="90"/>
    </row>
    <row r="342511" spans="68:68" customFormat="1">
      <c r="BP342511" s="90"/>
    </row>
    <row r="342512" spans="68:68" customFormat="1">
      <c r="BP342512" s="90"/>
    </row>
    <row r="342513" spans="68:68" customFormat="1">
      <c r="BP342513" s="90"/>
    </row>
    <row r="342514" spans="68:68" customFormat="1">
      <c r="BP342514" s="90"/>
    </row>
    <row r="342515" spans="68:68" customFormat="1">
      <c r="BP342515" s="90"/>
    </row>
    <row r="342516" spans="68:68" customFormat="1">
      <c r="BP342516" s="90"/>
    </row>
    <row r="342517" spans="68:68" customFormat="1">
      <c r="BP342517" s="90"/>
    </row>
    <row r="342518" spans="68:68" customFormat="1">
      <c r="BP342518" s="90"/>
    </row>
    <row r="342519" spans="68:68" customFormat="1">
      <c r="BP342519" s="90"/>
    </row>
    <row r="342520" spans="68:68" customFormat="1">
      <c r="BP342520" s="90"/>
    </row>
    <row r="342521" spans="68:68" customFormat="1">
      <c r="BP342521" s="90"/>
    </row>
    <row r="342522" spans="68:68" customFormat="1">
      <c r="BP342522" s="90"/>
    </row>
    <row r="342523" spans="68:68" customFormat="1">
      <c r="BP342523" s="90"/>
    </row>
    <row r="342524" spans="68:68" customFormat="1">
      <c r="BP342524" s="90"/>
    </row>
    <row r="342525" spans="68:68" customFormat="1">
      <c r="BP342525" s="90"/>
    </row>
    <row r="342526" spans="68:68" customFormat="1">
      <c r="BP342526" s="90"/>
    </row>
    <row r="342527" spans="68:68" customFormat="1">
      <c r="BP342527" s="90"/>
    </row>
    <row r="342528" spans="68:68" customFormat="1">
      <c r="BP342528" s="90"/>
    </row>
    <row r="342529" spans="68:68" customFormat="1">
      <c r="BP342529" s="90"/>
    </row>
    <row r="342530" spans="68:68" customFormat="1">
      <c r="BP342530" s="90"/>
    </row>
    <row r="342531" spans="68:68" customFormat="1">
      <c r="BP342531" s="90"/>
    </row>
    <row r="342532" spans="68:68" customFormat="1">
      <c r="BP342532" s="90"/>
    </row>
    <row r="342533" spans="68:68" customFormat="1">
      <c r="BP342533" s="90"/>
    </row>
    <row r="342534" spans="68:68" customFormat="1">
      <c r="BP342534" s="90"/>
    </row>
    <row r="342535" spans="68:68" customFormat="1">
      <c r="BP342535" s="90"/>
    </row>
    <row r="342536" spans="68:68" customFormat="1">
      <c r="BP342536" s="90"/>
    </row>
    <row r="342537" spans="68:68" customFormat="1">
      <c r="BP342537" s="90"/>
    </row>
    <row r="342538" spans="68:68" customFormat="1">
      <c r="BP342538" s="90"/>
    </row>
    <row r="342539" spans="68:68" customFormat="1">
      <c r="BP342539" s="90"/>
    </row>
    <row r="342540" spans="68:68" customFormat="1">
      <c r="BP342540" s="90"/>
    </row>
    <row r="342541" spans="68:68" customFormat="1">
      <c r="BP342541" s="90"/>
    </row>
    <row r="342542" spans="68:68" customFormat="1">
      <c r="BP342542" s="90"/>
    </row>
    <row r="342543" spans="68:68" customFormat="1">
      <c r="BP342543" s="90"/>
    </row>
    <row r="342544" spans="68:68" customFormat="1">
      <c r="BP342544" s="90"/>
    </row>
    <row r="342545" spans="68:68" customFormat="1">
      <c r="BP342545" s="90"/>
    </row>
    <row r="342546" spans="68:68" customFormat="1">
      <c r="BP342546" s="90"/>
    </row>
    <row r="342547" spans="68:68" customFormat="1">
      <c r="BP342547" s="90"/>
    </row>
    <row r="342548" spans="68:68" customFormat="1">
      <c r="BP342548" s="90"/>
    </row>
    <row r="342549" spans="68:68" customFormat="1">
      <c r="BP342549" s="90"/>
    </row>
    <row r="342550" spans="68:68" customFormat="1">
      <c r="BP342550" s="90"/>
    </row>
    <row r="342551" spans="68:68" customFormat="1">
      <c r="BP342551" s="90"/>
    </row>
    <row r="342552" spans="68:68" customFormat="1">
      <c r="BP342552" s="90"/>
    </row>
    <row r="342553" spans="68:68" customFormat="1">
      <c r="BP342553" s="90"/>
    </row>
    <row r="342554" spans="68:68" customFormat="1">
      <c r="BP342554" s="90"/>
    </row>
    <row r="342555" spans="68:68" customFormat="1">
      <c r="BP342555" s="90"/>
    </row>
    <row r="342556" spans="68:68" customFormat="1">
      <c r="BP342556" s="90"/>
    </row>
    <row r="342557" spans="68:68" customFormat="1">
      <c r="BP342557" s="90"/>
    </row>
    <row r="342558" spans="68:68" customFormat="1">
      <c r="BP342558" s="90"/>
    </row>
    <row r="342559" spans="68:68" customFormat="1">
      <c r="BP342559" s="90"/>
    </row>
    <row r="342560" spans="68:68" customFormat="1">
      <c r="BP342560" s="90"/>
    </row>
    <row r="342561" spans="68:68" customFormat="1">
      <c r="BP342561" s="90"/>
    </row>
    <row r="342562" spans="68:68" customFormat="1">
      <c r="BP342562" s="90"/>
    </row>
    <row r="342563" spans="68:68" customFormat="1">
      <c r="BP342563" s="90"/>
    </row>
    <row r="342564" spans="68:68" customFormat="1">
      <c r="BP342564" s="90"/>
    </row>
    <row r="342565" spans="68:68" customFormat="1">
      <c r="BP342565" s="90"/>
    </row>
    <row r="342566" spans="68:68" customFormat="1">
      <c r="BP342566" s="90"/>
    </row>
    <row r="342567" spans="68:68" customFormat="1">
      <c r="BP342567" s="90"/>
    </row>
    <row r="342568" spans="68:68" customFormat="1">
      <c r="BP342568" s="90"/>
    </row>
    <row r="342569" spans="68:68" customFormat="1">
      <c r="BP342569" s="90"/>
    </row>
    <row r="342570" spans="68:68" customFormat="1">
      <c r="BP342570" s="90"/>
    </row>
    <row r="342571" spans="68:68" customFormat="1">
      <c r="BP342571" s="90"/>
    </row>
    <row r="342572" spans="68:68" customFormat="1">
      <c r="BP342572" s="90"/>
    </row>
    <row r="342573" spans="68:68" customFormat="1">
      <c r="BP342573" s="90"/>
    </row>
    <row r="342574" spans="68:68" customFormat="1">
      <c r="BP342574" s="90"/>
    </row>
    <row r="342575" spans="68:68" customFormat="1">
      <c r="BP342575" s="90"/>
    </row>
    <row r="342576" spans="68:68" customFormat="1">
      <c r="BP342576" s="90"/>
    </row>
    <row r="342577" spans="68:68" customFormat="1">
      <c r="BP342577" s="90"/>
    </row>
    <row r="342578" spans="68:68" customFormat="1">
      <c r="BP342578" s="90"/>
    </row>
    <row r="342579" spans="68:68" customFormat="1">
      <c r="BP342579" s="90"/>
    </row>
    <row r="342580" spans="68:68" customFormat="1">
      <c r="BP342580" s="90"/>
    </row>
    <row r="342581" spans="68:68" customFormat="1">
      <c r="BP342581" s="90"/>
    </row>
    <row r="342582" spans="68:68" customFormat="1">
      <c r="BP342582" s="90"/>
    </row>
    <row r="342583" spans="68:68" customFormat="1">
      <c r="BP342583" s="90"/>
    </row>
    <row r="342584" spans="68:68" customFormat="1">
      <c r="BP342584" s="90"/>
    </row>
    <row r="342585" spans="68:68" customFormat="1">
      <c r="BP342585" s="90"/>
    </row>
    <row r="342586" spans="68:68" customFormat="1">
      <c r="BP342586" s="90"/>
    </row>
    <row r="342587" spans="68:68" customFormat="1">
      <c r="BP342587" s="90"/>
    </row>
    <row r="342588" spans="68:68" customFormat="1">
      <c r="BP342588" s="90"/>
    </row>
    <row r="342589" spans="68:68" customFormat="1">
      <c r="BP342589" s="90"/>
    </row>
    <row r="342590" spans="68:68" customFormat="1">
      <c r="BP342590" s="90"/>
    </row>
    <row r="342591" spans="68:68" customFormat="1">
      <c r="BP342591" s="90"/>
    </row>
    <row r="342592" spans="68:68" customFormat="1">
      <c r="BP342592" s="90"/>
    </row>
    <row r="342593" spans="68:68" customFormat="1">
      <c r="BP342593" s="90"/>
    </row>
    <row r="342594" spans="68:68" customFormat="1">
      <c r="BP342594" s="90"/>
    </row>
    <row r="342595" spans="68:68" customFormat="1">
      <c r="BP342595" s="90"/>
    </row>
    <row r="342596" spans="68:68" customFormat="1">
      <c r="BP342596" s="90"/>
    </row>
    <row r="342597" spans="68:68" customFormat="1">
      <c r="BP342597" s="90"/>
    </row>
    <row r="342598" spans="68:68" customFormat="1">
      <c r="BP342598" s="90"/>
    </row>
    <row r="342599" spans="68:68" customFormat="1">
      <c r="BP342599" s="90"/>
    </row>
    <row r="342600" spans="68:68" customFormat="1">
      <c r="BP342600" s="90"/>
    </row>
    <row r="342601" spans="68:68" customFormat="1">
      <c r="BP342601" s="90"/>
    </row>
    <row r="342602" spans="68:68" customFormat="1">
      <c r="BP342602" s="90"/>
    </row>
    <row r="342603" spans="68:68" customFormat="1">
      <c r="BP342603" s="90"/>
    </row>
    <row r="342604" spans="68:68" customFormat="1">
      <c r="BP342604" s="90"/>
    </row>
    <row r="342605" spans="68:68" customFormat="1">
      <c r="BP342605" s="90"/>
    </row>
    <row r="342606" spans="68:68" customFormat="1">
      <c r="BP342606" s="90"/>
    </row>
    <row r="342607" spans="68:68" customFormat="1">
      <c r="BP342607" s="90"/>
    </row>
    <row r="342608" spans="68:68" customFormat="1">
      <c r="BP342608" s="90"/>
    </row>
    <row r="342609" spans="68:68" customFormat="1">
      <c r="BP342609" s="90"/>
    </row>
    <row r="342610" spans="68:68" customFormat="1">
      <c r="BP342610" s="90"/>
    </row>
    <row r="342611" spans="68:68" customFormat="1">
      <c r="BP342611" s="90"/>
    </row>
    <row r="342612" spans="68:68" customFormat="1">
      <c r="BP342612" s="90"/>
    </row>
    <row r="342613" spans="68:68" customFormat="1">
      <c r="BP342613" s="90"/>
    </row>
    <row r="342614" spans="68:68" customFormat="1">
      <c r="BP342614" s="90"/>
    </row>
    <row r="342615" spans="68:68" customFormat="1">
      <c r="BP342615" s="90"/>
    </row>
    <row r="342616" spans="68:68" customFormat="1">
      <c r="BP342616" s="90"/>
    </row>
    <row r="342617" spans="68:68" customFormat="1">
      <c r="BP342617" s="90"/>
    </row>
    <row r="342618" spans="68:68" customFormat="1">
      <c r="BP342618" s="90"/>
    </row>
    <row r="342619" spans="68:68" customFormat="1">
      <c r="BP342619" s="90"/>
    </row>
    <row r="342620" spans="68:68" customFormat="1">
      <c r="BP342620" s="90"/>
    </row>
    <row r="342621" spans="68:68" customFormat="1">
      <c r="BP342621" s="90"/>
    </row>
    <row r="342622" spans="68:68" customFormat="1">
      <c r="BP342622" s="90"/>
    </row>
    <row r="342623" spans="68:68" customFormat="1">
      <c r="BP342623" s="90"/>
    </row>
    <row r="342624" spans="68:68" customFormat="1">
      <c r="BP342624" s="90"/>
    </row>
    <row r="342625" spans="68:68" customFormat="1">
      <c r="BP342625" s="90"/>
    </row>
    <row r="342626" spans="68:68" customFormat="1">
      <c r="BP342626" s="90"/>
    </row>
    <row r="342627" spans="68:68" customFormat="1">
      <c r="BP342627" s="90"/>
    </row>
    <row r="342628" spans="68:68" customFormat="1">
      <c r="BP342628" s="90"/>
    </row>
    <row r="342629" spans="68:68" customFormat="1">
      <c r="BP342629" s="90"/>
    </row>
    <row r="342630" spans="68:68" customFormat="1">
      <c r="BP342630" s="90"/>
    </row>
    <row r="342631" spans="68:68" customFormat="1">
      <c r="BP342631" s="90"/>
    </row>
    <row r="342632" spans="68:68" customFormat="1">
      <c r="BP342632" s="90"/>
    </row>
    <row r="342633" spans="68:68" customFormat="1">
      <c r="BP342633" s="90"/>
    </row>
    <row r="342634" spans="68:68" customFormat="1">
      <c r="BP342634" s="90"/>
    </row>
    <row r="342635" spans="68:68" customFormat="1">
      <c r="BP342635" s="90"/>
    </row>
    <row r="342636" spans="68:68" customFormat="1">
      <c r="BP342636" s="90"/>
    </row>
    <row r="342637" spans="68:68" customFormat="1">
      <c r="BP342637" s="90"/>
    </row>
    <row r="342638" spans="68:68" customFormat="1">
      <c r="BP342638" s="90"/>
    </row>
    <row r="342639" spans="68:68" customFormat="1">
      <c r="BP342639" s="90"/>
    </row>
    <row r="342640" spans="68:68" customFormat="1">
      <c r="BP342640" s="90"/>
    </row>
    <row r="342641" spans="68:68" customFormat="1">
      <c r="BP342641" s="90"/>
    </row>
    <row r="342642" spans="68:68" customFormat="1">
      <c r="BP342642" s="90"/>
    </row>
    <row r="342643" spans="68:68" customFormat="1">
      <c r="BP342643" s="90"/>
    </row>
    <row r="342644" spans="68:68" customFormat="1">
      <c r="BP342644" s="90"/>
    </row>
    <row r="342645" spans="68:68" customFormat="1">
      <c r="BP342645" s="90"/>
    </row>
    <row r="342646" spans="68:68" customFormat="1">
      <c r="BP342646" s="90"/>
    </row>
    <row r="342647" spans="68:68" customFormat="1">
      <c r="BP342647" s="90"/>
    </row>
    <row r="342648" spans="68:68" customFormat="1">
      <c r="BP342648" s="90"/>
    </row>
    <row r="342649" spans="68:68" customFormat="1">
      <c r="BP342649" s="90"/>
    </row>
    <row r="342650" spans="68:68" customFormat="1">
      <c r="BP342650" s="90"/>
    </row>
    <row r="342651" spans="68:68" customFormat="1">
      <c r="BP342651" s="90"/>
    </row>
    <row r="342652" spans="68:68" customFormat="1">
      <c r="BP342652" s="90"/>
    </row>
    <row r="342653" spans="68:68" customFormat="1">
      <c r="BP342653" s="90"/>
    </row>
    <row r="342654" spans="68:68" customFormat="1">
      <c r="BP342654" s="90"/>
    </row>
    <row r="342655" spans="68:68" customFormat="1">
      <c r="BP342655" s="90"/>
    </row>
    <row r="342656" spans="68:68" customFormat="1">
      <c r="BP342656" s="90"/>
    </row>
    <row r="342657" spans="68:68" customFormat="1">
      <c r="BP342657" s="90"/>
    </row>
    <row r="342658" spans="68:68" customFormat="1">
      <c r="BP342658" s="90"/>
    </row>
    <row r="342659" spans="68:68" customFormat="1">
      <c r="BP342659" s="90"/>
    </row>
    <row r="342660" spans="68:68" customFormat="1">
      <c r="BP342660" s="90"/>
    </row>
    <row r="342661" spans="68:68" customFormat="1">
      <c r="BP342661" s="90"/>
    </row>
    <row r="342662" spans="68:68" customFormat="1">
      <c r="BP342662" s="90"/>
    </row>
    <row r="342663" spans="68:68" customFormat="1">
      <c r="BP342663" s="90"/>
    </row>
    <row r="342664" spans="68:68" customFormat="1">
      <c r="BP342664" s="90"/>
    </row>
    <row r="342665" spans="68:68" customFormat="1">
      <c r="BP342665" s="90"/>
    </row>
    <row r="342666" spans="68:68" customFormat="1">
      <c r="BP342666" s="90"/>
    </row>
    <row r="342667" spans="68:68" customFormat="1">
      <c r="BP342667" s="90"/>
    </row>
    <row r="342668" spans="68:68" customFormat="1">
      <c r="BP342668" s="90"/>
    </row>
    <row r="342669" spans="68:68" customFormat="1">
      <c r="BP342669" s="90"/>
    </row>
    <row r="342670" spans="68:68" customFormat="1">
      <c r="BP342670" s="90"/>
    </row>
    <row r="342671" spans="68:68" customFormat="1">
      <c r="BP342671" s="90"/>
    </row>
    <row r="342672" spans="68:68" customFormat="1">
      <c r="BP342672" s="90"/>
    </row>
    <row r="342673" spans="68:68" customFormat="1">
      <c r="BP342673" s="90"/>
    </row>
    <row r="342674" spans="68:68" customFormat="1">
      <c r="BP342674" s="90"/>
    </row>
    <row r="342675" spans="68:68" customFormat="1">
      <c r="BP342675" s="90"/>
    </row>
    <row r="342676" spans="68:68" customFormat="1">
      <c r="BP342676" s="90"/>
    </row>
    <row r="342677" spans="68:68" customFormat="1">
      <c r="BP342677" s="90"/>
    </row>
    <row r="342678" spans="68:68" customFormat="1">
      <c r="BP342678" s="90"/>
    </row>
    <row r="342679" spans="68:68" customFormat="1">
      <c r="BP342679" s="90"/>
    </row>
    <row r="342680" spans="68:68" customFormat="1">
      <c r="BP342680" s="90"/>
    </row>
    <row r="342681" spans="68:68" customFormat="1">
      <c r="BP342681" s="90"/>
    </row>
    <row r="342682" spans="68:68" customFormat="1">
      <c r="BP342682" s="90"/>
    </row>
    <row r="342683" spans="68:68" customFormat="1">
      <c r="BP342683" s="90"/>
    </row>
    <row r="342684" spans="68:68" customFormat="1">
      <c r="BP342684" s="90"/>
    </row>
    <row r="342685" spans="68:68" customFormat="1">
      <c r="BP342685" s="90"/>
    </row>
    <row r="342686" spans="68:68" customFormat="1">
      <c r="BP342686" s="90"/>
    </row>
    <row r="342687" spans="68:68" customFormat="1">
      <c r="BP342687" s="90"/>
    </row>
    <row r="342688" spans="68:68" customFormat="1">
      <c r="BP342688" s="90"/>
    </row>
    <row r="342689" spans="68:68" customFormat="1">
      <c r="BP342689" s="90"/>
    </row>
    <row r="342690" spans="68:68" customFormat="1">
      <c r="BP342690" s="90"/>
    </row>
    <row r="342691" spans="68:68" customFormat="1">
      <c r="BP342691" s="90"/>
    </row>
    <row r="342692" spans="68:68" customFormat="1">
      <c r="BP342692" s="90"/>
    </row>
    <row r="342693" spans="68:68" customFormat="1">
      <c r="BP342693" s="90"/>
    </row>
    <row r="342694" spans="68:68" customFormat="1">
      <c r="BP342694" s="90"/>
    </row>
    <row r="342695" spans="68:68" customFormat="1">
      <c r="BP342695" s="90"/>
    </row>
    <row r="342696" spans="68:68" customFormat="1">
      <c r="BP342696" s="90"/>
    </row>
    <row r="342697" spans="68:68" customFormat="1">
      <c r="BP342697" s="90"/>
    </row>
    <row r="342698" spans="68:68" customFormat="1">
      <c r="BP342698" s="90"/>
    </row>
    <row r="342699" spans="68:68" customFormat="1">
      <c r="BP342699" s="90"/>
    </row>
    <row r="342700" spans="68:68" customFormat="1">
      <c r="BP342700" s="90"/>
    </row>
    <row r="342701" spans="68:68" customFormat="1">
      <c r="BP342701" s="90"/>
    </row>
    <row r="342702" spans="68:68" customFormat="1">
      <c r="BP342702" s="90"/>
    </row>
    <row r="342703" spans="68:68" customFormat="1">
      <c r="BP342703" s="90"/>
    </row>
    <row r="342704" spans="68:68" customFormat="1">
      <c r="BP342704" s="90"/>
    </row>
    <row r="342705" spans="68:68" customFormat="1">
      <c r="BP342705" s="90"/>
    </row>
    <row r="342706" spans="68:68" customFormat="1">
      <c r="BP342706" s="90"/>
    </row>
    <row r="342707" spans="68:68" customFormat="1">
      <c r="BP342707" s="90"/>
    </row>
    <row r="342708" spans="68:68" customFormat="1">
      <c r="BP342708" s="90"/>
    </row>
    <row r="342709" spans="68:68" customFormat="1">
      <c r="BP342709" s="90"/>
    </row>
    <row r="342710" spans="68:68" customFormat="1">
      <c r="BP342710" s="90"/>
    </row>
    <row r="342711" spans="68:68" customFormat="1">
      <c r="BP342711" s="90"/>
    </row>
    <row r="342712" spans="68:68" customFormat="1">
      <c r="BP342712" s="90"/>
    </row>
    <row r="342713" spans="68:68" customFormat="1">
      <c r="BP342713" s="90"/>
    </row>
    <row r="342714" spans="68:68" customFormat="1">
      <c r="BP342714" s="90"/>
    </row>
    <row r="342715" spans="68:68" customFormat="1">
      <c r="BP342715" s="90"/>
    </row>
    <row r="342716" spans="68:68" customFormat="1">
      <c r="BP342716" s="90"/>
    </row>
    <row r="342717" spans="68:68" customFormat="1">
      <c r="BP342717" s="90"/>
    </row>
    <row r="342718" spans="68:68" customFormat="1">
      <c r="BP342718" s="90"/>
    </row>
    <row r="342719" spans="68:68" customFormat="1">
      <c r="BP342719" s="90"/>
    </row>
    <row r="342720" spans="68:68" customFormat="1">
      <c r="BP342720" s="90"/>
    </row>
    <row r="342721" spans="68:68" customFormat="1">
      <c r="BP342721" s="90"/>
    </row>
    <row r="342722" spans="68:68" customFormat="1">
      <c r="BP342722" s="90"/>
    </row>
    <row r="342723" spans="68:68" customFormat="1">
      <c r="BP342723" s="90"/>
    </row>
    <row r="342724" spans="68:68" customFormat="1">
      <c r="BP342724" s="90"/>
    </row>
    <row r="342725" spans="68:68" customFormat="1">
      <c r="BP342725" s="90"/>
    </row>
    <row r="342726" spans="68:68" customFormat="1">
      <c r="BP342726" s="90"/>
    </row>
    <row r="342727" spans="68:68" customFormat="1">
      <c r="BP342727" s="90"/>
    </row>
    <row r="342728" spans="68:68" customFormat="1">
      <c r="BP342728" s="90"/>
    </row>
    <row r="342729" spans="68:68" customFormat="1">
      <c r="BP342729" s="90"/>
    </row>
    <row r="342730" spans="68:68" customFormat="1">
      <c r="BP342730" s="90"/>
    </row>
    <row r="342731" spans="68:68" customFormat="1">
      <c r="BP342731" s="90"/>
    </row>
    <row r="342732" spans="68:68" customFormat="1">
      <c r="BP342732" s="90"/>
    </row>
    <row r="342733" spans="68:68" customFormat="1">
      <c r="BP342733" s="90"/>
    </row>
    <row r="342734" spans="68:68" customFormat="1">
      <c r="BP342734" s="90"/>
    </row>
    <row r="342735" spans="68:68" customFormat="1">
      <c r="BP342735" s="90"/>
    </row>
    <row r="342736" spans="68:68" customFormat="1">
      <c r="BP342736" s="90"/>
    </row>
    <row r="342737" spans="68:68" customFormat="1">
      <c r="BP342737" s="90"/>
    </row>
    <row r="342738" spans="68:68" customFormat="1">
      <c r="BP342738" s="90"/>
    </row>
    <row r="342739" spans="68:68" customFormat="1">
      <c r="BP342739" s="90"/>
    </row>
    <row r="342740" spans="68:68" customFormat="1">
      <c r="BP342740" s="90"/>
    </row>
    <row r="342741" spans="68:68" customFormat="1">
      <c r="BP342741" s="90"/>
    </row>
    <row r="342742" spans="68:68" customFormat="1">
      <c r="BP342742" s="90"/>
    </row>
    <row r="342743" spans="68:68" customFormat="1">
      <c r="BP342743" s="90"/>
    </row>
    <row r="342744" spans="68:68" customFormat="1">
      <c r="BP342744" s="90"/>
    </row>
    <row r="342745" spans="68:68" customFormat="1">
      <c r="BP342745" s="90"/>
    </row>
    <row r="342746" spans="68:68" customFormat="1">
      <c r="BP342746" s="90"/>
    </row>
    <row r="342747" spans="68:68" customFormat="1">
      <c r="BP342747" s="90"/>
    </row>
    <row r="342748" spans="68:68" customFormat="1">
      <c r="BP342748" s="90"/>
    </row>
    <row r="342749" spans="68:68" customFormat="1">
      <c r="BP342749" s="90"/>
    </row>
    <row r="342750" spans="68:68" customFormat="1">
      <c r="BP342750" s="90"/>
    </row>
    <row r="342751" spans="68:68" customFormat="1">
      <c r="BP342751" s="90"/>
    </row>
    <row r="342752" spans="68:68" customFormat="1">
      <c r="BP342752" s="90"/>
    </row>
    <row r="342753" spans="68:68" customFormat="1">
      <c r="BP342753" s="90"/>
    </row>
    <row r="342754" spans="68:68" customFormat="1">
      <c r="BP342754" s="90"/>
    </row>
    <row r="342755" spans="68:68" customFormat="1">
      <c r="BP342755" s="90"/>
    </row>
    <row r="342756" spans="68:68" customFormat="1">
      <c r="BP342756" s="90"/>
    </row>
    <row r="342757" spans="68:68" customFormat="1">
      <c r="BP342757" s="90"/>
    </row>
    <row r="342758" spans="68:68" customFormat="1">
      <c r="BP342758" s="90"/>
    </row>
    <row r="342759" spans="68:68" customFormat="1">
      <c r="BP342759" s="90"/>
    </row>
    <row r="342760" spans="68:68" customFormat="1">
      <c r="BP342760" s="90"/>
    </row>
    <row r="342761" spans="68:68" customFormat="1">
      <c r="BP342761" s="90"/>
    </row>
    <row r="342762" spans="68:68" customFormat="1">
      <c r="BP342762" s="90"/>
    </row>
    <row r="342763" spans="68:68" customFormat="1">
      <c r="BP342763" s="90"/>
    </row>
    <row r="342764" spans="68:68" customFormat="1">
      <c r="BP342764" s="90"/>
    </row>
    <row r="342765" spans="68:68" customFormat="1">
      <c r="BP342765" s="90"/>
    </row>
    <row r="342766" spans="68:68" customFormat="1">
      <c r="BP342766" s="90"/>
    </row>
    <row r="342767" spans="68:68" customFormat="1">
      <c r="BP342767" s="90"/>
    </row>
    <row r="342768" spans="68:68" customFormat="1">
      <c r="BP342768" s="90"/>
    </row>
    <row r="342769" spans="68:68" customFormat="1">
      <c r="BP342769" s="90"/>
    </row>
    <row r="342770" spans="68:68" customFormat="1">
      <c r="BP342770" s="90"/>
    </row>
    <row r="342771" spans="68:68" customFormat="1">
      <c r="BP342771" s="90"/>
    </row>
    <row r="342772" spans="68:68" customFormat="1">
      <c r="BP342772" s="90"/>
    </row>
    <row r="342773" spans="68:68" customFormat="1">
      <c r="BP342773" s="90"/>
    </row>
    <row r="342774" spans="68:68" customFormat="1">
      <c r="BP342774" s="90"/>
    </row>
    <row r="342775" spans="68:68" customFormat="1">
      <c r="BP342775" s="90"/>
    </row>
    <row r="342776" spans="68:68" customFormat="1">
      <c r="BP342776" s="90"/>
    </row>
    <row r="342777" spans="68:68" customFormat="1">
      <c r="BP342777" s="90"/>
    </row>
    <row r="342778" spans="68:68" customFormat="1">
      <c r="BP342778" s="90"/>
    </row>
    <row r="342779" spans="68:68" customFormat="1">
      <c r="BP342779" s="90"/>
    </row>
    <row r="342780" spans="68:68" customFormat="1">
      <c r="BP342780" s="90"/>
    </row>
    <row r="342781" spans="68:68" customFormat="1">
      <c r="BP342781" s="90"/>
    </row>
    <row r="342782" spans="68:68" customFormat="1">
      <c r="BP342782" s="90"/>
    </row>
    <row r="342783" spans="68:68" customFormat="1">
      <c r="BP342783" s="90"/>
    </row>
    <row r="342784" spans="68:68" customFormat="1">
      <c r="BP342784" s="90"/>
    </row>
    <row r="342785" spans="68:68" customFormat="1">
      <c r="BP342785" s="90"/>
    </row>
    <row r="342786" spans="68:68" customFormat="1">
      <c r="BP342786" s="90"/>
    </row>
    <row r="342787" spans="68:68" customFormat="1">
      <c r="BP342787" s="90"/>
    </row>
    <row r="342788" spans="68:68" customFormat="1">
      <c r="BP342788" s="90"/>
    </row>
    <row r="342789" spans="68:68" customFormat="1">
      <c r="BP342789" s="90"/>
    </row>
    <row r="342790" spans="68:68" customFormat="1">
      <c r="BP342790" s="90"/>
    </row>
    <row r="342791" spans="68:68" customFormat="1">
      <c r="BP342791" s="90"/>
    </row>
    <row r="342792" spans="68:68" customFormat="1">
      <c r="BP342792" s="90"/>
    </row>
    <row r="342793" spans="68:68" customFormat="1">
      <c r="BP342793" s="90"/>
    </row>
    <row r="342794" spans="68:68" customFormat="1">
      <c r="BP342794" s="90"/>
    </row>
    <row r="342795" spans="68:68" customFormat="1">
      <c r="BP342795" s="90"/>
    </row>
    <row r="342796" spans="68:68" customFormat="1">
      <c r="BP342796" s="90"/>
    </row>
    <row r="342797" spans="68:68" customFormat="1">
      <c r="BP342797" s="90"/>
    </row>
    <row r="342798" spans="68:68" customFormat="1">
      <c r="BP342798" s="90"/>
    </row>
    <row r="342799" spans="68:68" customFormat="1">
      <c r="BP342799" s="90"/>
    </row>
    <row r="342800" spans="68:68" customFormat="1">
      <c r="BP342800" s="90"/>
    </row>
    <row r="342801" spans="68:68" customFormat="1">
      <c r="BP342801" s="90"/>
    </row>
    <row r="342802" spans="68:68" customFormat="1">
      <c r="BP342802" s="90"/>
    </row>
    <row r="342803" spans="68:68" customFormat="1">
      <c r="BP342803" s="90"/>
    </row>
    <row r="342804" spans="68:68" customFormat="1">
      <c r="BP342804" s="90"/>
    </row>
    <row r="342805" spans="68:68" customFormat="1">
      <c r="BP342805" s="90"/>
    </row>
    <row r="342806" spans="68:68" customFormat="1">
      <c r="BP342806" s="90"/>
    </row>
    <row r="342807" spans="68:68" customFormat="1">
      <c r="BP342807" s="90"/>
    </row>
    <row r="342808" spans="68:68" customFormat="1">
      <c r="BP342808" s="90"/>
    </row>
    <row r="342809" spans="68:68" customFormat="1">
      <c r="BP342809" s="90"/>
    </row>
    <row r="342810" spans="68:68" customFormat="1">
      <c r="BP342810" s="90"/>
    </row>
    <row r="342811" spans="68:68" customFormat="1">
      <c r="BP342811" s="90"/>
    </row>
    <row r="342812" spans="68:68" customFormat="1">
      <c r="BP342812" s="90"/>
    </row>
    <row r="342813" spans="68:68" customFormat="1">
      <c r="BP342813" s="90"/>
    </row>
    <row r="342814" spans="68:68" customFormat="1">
      <c r="BP342814" s="90"/>
    </row>
    <row r="342815" spans="68:68" customFormat="1">
      <c r="BP342815" s="90"/>
    </row>
    <row r="342816" spans="68:68" customFormat="1">
      <c r="BP342816" s="90"/>
    </row>
    <row r="342817" spans="68:68" customFormat="1">
      <c r="BP342817" s="90"/>
    </row>
    <row r="342818" spans="68:68" customFormat="1">
      <c r="BP342818" s="90"/>
    </row>
    <row r="342819" spans="68:68" customFormat="1">
      <c r="BP342819" s="90"/>
    </row>
    <row r="342820" spans="68:68" customFormat="1">
      <c r="BP342820" s="90"/>
    </row>
    <row r="342821" spans="68:68" customFormat="1">
      <c r="BP342821" s="90"/>
    </row>
    <row r="342822" spans="68:68" customFormat="1">
      <c r="BP342822" s="90"/>
    </row>
    <row r="342823" spans="68:68" customFormat="1">
      <c r="BP342823" s="90"/>
    </row>
    <row r="342824" spans="68:68" customFormat="1">
      <c r="BP342824" s="90"/>
    </row>
    <row r="342825" spans="68:68" customFormat="1">
      <c r="BP342825" s="90"/>
    </row>
    <row r="342826" spans="68:68" customFormat="1">
      <c r="BP342826" s="90"/>
    </row>
    <row r="342827" spans="68:68" customFormat="1">
      <c r="BP342827" s="90"/>
    </row>
    <row r="342828" spans="68:68" customFormat="1">
      <c r="BP342828" s="90"/>
    </row>
    <row r="342829" spans="68:68" customFormat="1">
      <c r="BP342829" s="90"/>
    </row>
    <row r="342830" spans="68:68" customFormat="1">
      <c r="BP342830" s="90"/>
    </row>
    <row r="342831" spans="68:68" customFormat="1">
      <c r="BP342831" s="90"/>
    </row>
    <row r="342832" spans="68:68" customFormat="1">
      <c r="BP342832" s="90"/>
    </row>
    <row r="342833" spans="68:68" customFormat="1">
      <c r="BP342833" s="90"/>
    </row>
    <row r="342834" spans="68:68" customFormat="1">
      <c r="BP342834" s="90"/>
    </row>
    <row r="342835" spans="68:68" customFormat="1">
      <c r="BP342835" s="90"/>
    </row>
    <row r="342836" spans="68:68" customFormat="1">
      <c r="BP342836" s="90"/>
    </row>
    <row r="342837" spans="68:68" customFormat="1">
      <c r="BP342837" s="90"/>
    </row>
    <row r="342838" spans="68:68" customFormat="1">
      <c r="BP342838" s="90"/>
    </row>
    <row r="342839" spans="68:68" customFormat="1">
      <c r="BP342839" s="90"/>
    </row>
    <row r="342840" spans="68:68" customFormat="1">
      <c r="BP342840" s="90"/>
    </row>
    <row r="342841" spans="68:68" customFormat="1">
      <c r="BP342841" s="90"/>
    </row>
    <row r="342842" spans="68:68" customFormat="1">
      <c r="BP342842" s="90"/>
    </row>
    <row r="342843" spans="68:68" customFormat="1">
      <c r="BP342843" s="90"/>
    </row>
    <row r="342844" spans="68:68" customFormat="1">
      <c r="BP342844" s="90"/>
    </row>
    <row r="342845" spans="68:68" customFormat="1">
      <c r="BP342845" s="90"/>
    </row>
    <row r="342846" spans="68:68" customFormat="1">
      <c r="BP342846" s="90"/>
    </row>
    <row r="342847" spans="68:68" customFormat="1">
      <c r="BP342847" s="90"/>
    </row>
    <row r="342848" spans="68:68" customFormat="1">
      <c r="BP342848" s="90"/>
    </row>
    <row r="342849" spans="68:68" customFormat="1">
      <c r="BP342849" s="90"/>
    </row>
    <row r="342850" spans="68:68" customFormat="1">
      <c r="BP342850" s="90"/>
    </row>
    <row r="342851" spans="68:68" customFormat="1">
      <c r="BP342851" s="90"/>
    </row>
    <row r="342852" spans="68:68" customFormat="1">
      <c r="BP342852" s="90"/>
    </row>
    <row r="342853" spans="68:68" customFormat="1">
      <c r="BP342853" s="90"/>
    </row>
    <row r="342854" spans="68:68" customFormat="1">
      <c r="BP342854" s="90"/>
    </row>
    <row r="342855" spans="68:68" customFormat="1">
      <c r="BP342855" s="90"/>
    </row>
    <row r="342856" spans="68:68" customFormat="1">
      <c r="BP342856" s="90"/>
    </row>
    <row r="342857" spans="68:68" customFormat="1">
      <c r="BP342857" s="90"/>
    </row>
    <row r="342858" spans="68:68" customFormat="1">
      <c r="BP342858" s="90"/>
    </row>
    <row r="342859" spans="68:68" customFormat="1">
      <c r="BP342859" s="90"/>
    </row>
    <row r="342860" spans="68:68" customFormat="1">
      <c r="BP342860" s="90"/>
    </row>
    <row r="342861" spans="68:68" customFormat="1">
      <c r="BP342861" s="90"/>
    </row>
    <row r="342862" spans="68:68" customFormat="1">
      <c r="BP342862" s="90"/>
    </row>
    <row r="342863" spans="68:68" customFormat="1">
      <c r="BP342863" s="90"/>
    </row>
    <row r="342864" spans="68:68" customFormat="1">
      <c r="BP342864" s="90"/>
    </row>
    <row r="342865" spans="68:68" customFormat="1">
      <c r="BP342865" s="90"/>
    </row>
    <row r="342866" spans="68:68" customFormat="1">
      <c r="BP342866" s="90"/>
    </row>
    <row r="342867" spans="68:68" customFormat="1">
      <c r="BP342867" s="90"/>
    </row>
    <row r="342868" spans="68:68" customFormat="1">
      <c r="BP342868" s="90"/>
    </row>
    <row r="342869" spans="68:68" customFormat="1">
      <c r="BP342869" s="90"/>
    </row>
    <row r="342870" spans="68:68" customFormat="1">
      <c r="BP342870" s="90"/>
    </row>
    <row r="342871" spans="68:68" customFormat="1">
      <c r="BP342871" s="90"/>
    </row>
    <row r="342872" spans="68:68" customFormat="1">
      <c r="BP342872" s="90"/>
    </row>
    <row r="342873" spans="68:68" customFormat="1">
      <c r="BP342873" s="90"/>
    </row>
    <row r="342874" spans="68:68" customFormat="1">
      <c r="BP342874" s="90"/>
    </row>
    <row r="342875" spans="68:68" customFormat="1">
      <c r="BP342875" s="90"/>
    </row>
    <row r="342876" spans="68:68" customFormat="1">
      <c r="BP342876" s="90"/>
    </row>
    <row r="342877" spans="68:68" customFormat="1">
      <c r="BP342877" s="90"/>
    </row>
    <row r="342878" spans="68:68" customFormat="1">
      <c r="BP342878" s="90"/>
    </row>
    <row r="342879" spans="68:68" customFormat="1">
      <c r="BP342879" s="90"/>
    </row>
    <row r="342880" spans="68:68" customFormat="1">
      <c r="BP342880" s="90"/>
    </row>
    <row r="342881" spans="68:68" customFormat="1">
      <c r="BP342881" s="90"/>
    </row>
    <row r="342882" spans="68:68" customFormat="1">
      <c r="BP342882" s="90"/>
    </row>
    <row r="342883" spans="68:68" customFormat="1">
      <c r="BP342883" s="90"/>
    </row>
    <row r="342884" spans="68:68" customFormat="1">
      <c r="BP342884" s="90"/>
    </row>
    <row r="342885" spans="68:68" customFormat="1">
      <c r="BP342885" s="90"/>
    </row>
    <row r="342886" spans="68:68" customFormat="1">
      <c r="BP342886" s="90"/>
    </row>
    <row r="342887" spans="68:68" customFormat="1">
      <c r="BP342887" s="90"/>
    </row>
    <row r="342888" spans="68:68" customFormat="1">
      <c r="BP342888" s="90"/>
    </row>
    <row r="342889" spans="68:68" customFormat="1">
      <c r="BP342889" s="90"/>
    </row>
    <row r="342890" spans="68:68" customFormat="1">
      <c r="BP342890" s="90"/>
    </row>
    <row r="342891" spans="68:68" customFormat="1">
      <c r="BP342891" s="90"/>
    </row>
    <row r="342892" spans="68:68" customFormat="1">
      <c r="BP342892" s="90"/>
    </row>
    <row r="342893" spans="68:68" customFormat="1">
      <c r="BP342893" s="90"/>
    </row>
    <row r="342894" spans="68:68" customFormat="1">
      <c r="BP342894" s="90"/>
    </row>
    <row r="342895" spans="68:68" customFormat="1">
      <c r="BP342895" s="90"/>
    </row>
    <row r="342896" spans="68:68" customFormat="1">
      <c r="BP342896" s="90"/>
    </row>
    <row r="342897" spans="68:68" customFormat="1">
      <c r="BP342897" s="90"/>
    </row>
    <row r="342898" spans="68:68" customFormat="1">
      <c r="BP342898" s="90"/>
    </row>
    <row r="342899" spans="68:68" customFormat="1">
      <c r="BP342899" s="90"/>
    </row>
    <row r="342900" spans="68:68" customFormat="1">
      <c r="BP342900" s="90"/>
    </row>
    <row r="342901" spans="68:68" customFormat="1">
      <c r="BP342901" s="90"/>
    </row>
    <row r="342902" spans="68:68" customFormat="1">
      <c r="BP342902" s="90"/>
    </row>
    <row r="342903" spans="68:68" customFormat="1">
      <c r="BP342903" s="90"/>
    </row>
    <row r="342904" spans="68:68" customFormat="1">
      <c r="BP342904" s="90"/>
    </row>
    <row r="342905" spans="68:68" customFormat="1">
      <c r="BP342905" s="90"/>
    </row>
    <row r="342906" spans="68:68" customFormat="1">
      <c r="BP342906" s="90"/>
    </row>
    <row r="342907" spans="68:68" customFormat="1">
      <c r="BP342907" s="90"/>
    </row>
    <row r="342908" spans="68:68" customFormat="1">
      <c r="BP342908" s="90"/>
    </row>
    <row r="342909" spans="68:68" customFormat="1">
      <c r="BP342909" s="90"/>
    </row>
    <row r="342910" spans="68:68" customFormat="1">
      <c r="BP342910" s="90"/>
    </row>
    <row r="342911" spans="68:68" customFormat="1">
      <c r="BP342911" s="90"/>
    </row>
    <row r="342912" spans="68:68" customFormat="1">
      <c r="BP342912" s="90"/>
    </row>
    <row r="342913" spans="68:68" customFormat="1">
      <c r="BP342913" s="90"/>
    </row>
    <row r="342914" spans="68:68" customFormat="1">
      <c r="BP342914" s="90"/>
    </row>
    <row r="342915" spans="68:68" customFormat="1">
      <c r="BP342915" s="90"/>
    </row>
    <row r="342916" spans="68:68" customFormat="1">
      <c r="BP342916" s="90"/>
    </row>
    <row r="342917" spans="68:68" customFormat="1">
      <c r="BP342917" s="90"/>
    </row>
    <row r="342918" spans="68:68" customFormat="1">
      <c r="BP342918" s="90"/>
    </row>
    <row r="342919" spans="68:68" customFormat="1">
      <c r="BP342919" s="90"/>
    </row>
    <row r="342920" spans="68:68" customFormat="1">
      <c r="BP342920" s="90"/>
    </row>
    <row r="342921" spans="68:68" customFormat="1">
      <c r="BP342921" s="90"/>
    </row>
    <row r="342922" spans="68:68" customFormat="1">
      <c r="BP342922" s="90"/>
    </row>
    <row r="342923" spans="68:68" customFormat="1">
      <c r="BP342923" s="90"/>
    </row>
    <row r="342924" spans="68:68" customFormat="1">
      <c r="BP342924" s="90"/>
    </row>
    <row r="342925" spans="68:68" customFormat="1">
      <c r="BP342925" s="90"/>
    </row>
    <row r="342926" spans="68:68" customFormat="1">
      <c r="BP342926" s="90"/>
    </row>
    <row r="342927" spans="68:68" customFormat="1">
      <c r="BP342927" s="90"/>
    </row>
    <row r="342928" spans="68:68" customFormat="1">
      <c r="BP342928" s="90"/>
    </row>
    <row r="342929" spans="68:68" customFormat="1">
      <c r="BP342929" s="90"/>
    </row>
    <row r="342930" spans="68:68" customFormat="1">
      <c r="BP342930" s="90"/>
    </row>
    <row r="342931" spans="68:68" customFormat="1">
      <c r="BP342931" s="90"/>
    </row>
    <row r="342932" spans="68:68" customFormat="1">
      <c r="BP342932" s="90"/>
    </row>
    <row r="342933" spans="68:68" customFormat="1">
      <c r="BP342933" s="90"/>
    </row>
    <row r="342934" spans="68:68" customFormat="1">
      <c r="BP342934" s="90"/>
    </row>
    <row r="342935" spans="68:68" customFormat="1">
      <c r="BP342935" s="90"/>
    </row>
    <row r="342936" spans="68:68" customFormat="1">
      <c r="BP342936" s="90"/>
    </row>
    <row r="342937" spans="68:68" customFormat="1">
      <c r="BP342937" s="90"/>
    </row>
    <row r="342938" spans="68:68" customFormat="1">
      <c r="BP342938" s="90"/>
    </row>
    <row r="342939" spans="68:68" customFormat="1">
      <c r="BP342939" s="90"/>
    </row>
    <row r="342940" spans="68:68" customFormat="1">
      <c r="BP342940" s="90"/>
    </row>
    <row r="342941" spans="68:68" customFormat="1">
      <c r="BP342941" s="90"/>
    </row>
    <row r="342942" spans="68:68" customFormat="1">
      <c r="BP342942" s="90"/>
    </row>
    <row r="342943" spans="68:68" customFormat="1">
      <c r="BP342943" s="90"/>
    </row>
    <row r="342944" spans="68:68" customFormat="1">
      <c r="BP342944" s="90"/>
    </row>
    <row r="342945" spans="68:68" customFormat="1">
      <c r="BP342945" s="90"/>
    </row>
    <row r="342946" spans="68:68" customFormat="1">
      <c r="BP342946" s="90"/>
    </row>
    <row r="342947" spans="68:68" customFormat="1">
      <c r="BP342947" s="90"/>
    </row>
    <row r="342948" spans="68:68" customFormat="1">
      <c r="BP342948" s="90"/>
    </row>
    <row r="342949" spans="68:68" customFormat="1">
      <c r="BP342949" s="90"/>
    </row>
    <row r="342950" spans="68:68" customFormat="1">
      <c r="BP342950" s="90"/>
    </row>
    <row r="342951" spans="68:68" customFormat="1">
      <c r="BP342951" s="90"/>
    </row>
    <row r="342952" spans="68:68" customFormat="1">
      <c r="BP342952" s="90"/>
    </row>
    <row r="342953" spans="68:68" customFormat="1">
      <c r="BP342953" s="90"/>
    </row>
    <row r="342954" spans="68:68" customFormat="1">
      <c r="BP342954" s="90"/>
    </row>
    <row r="342955" spans="68:68" customFormat="1">
      <c r="BP342955" s="90"/>
    </row>
    <row r="342956" spans="68:68" customFormat="1">
      <c r="BP342956" s="90"/>
    </row>
    <row r="342957" spans="68:68" customFormat="1">
      <c r="BP342957" s="90"/>
    </row>
    <row r="342958" spans="68:68" customFormat="1">
      <c r="BP342958" s="90"/>
    </row>
    <row r="342959" spans="68:68" customFormat="1">
      <c r="BP342959" s="90"/>
    </row>
    <row r="342960" spans="68:68" customFormat="1">
      <c r="BP342960" s="90"/>
    </row>
    <row r="342961" spans="68:68" customFormat="1">
      <c r="BP342961" s="90"/>
    </row>
    <row r="342962" spans="68:68" customFormat="1">
      <c r="BP342962" s="90"/>
    </row>
    <row r="342963" spans="68:68" customFormat="1">
      <c r="BP342963" s="90"/>
    </row>
    <row r="342964" spans="68:68" customFormat="1">
      <c r="BP342964" s="90"/>
    </row>
    <row r="342965" spans="68:68" customFormat="1">
      <c r="BP342965" s="90"/>
    </row>
    <row r="342966" spans="68:68" customFormat="1">
      <c r="BP342966" s="90"/>
    </row>
    <row r="342967" spans="68:68" customFormat="1">
      <c r="BP342967" s="90"/>
    </row>
    <row r="342968" spans="68:68" customFormat="1">
      <c r="BP342968" s="90"/>
    </row>
    <row r="342969" spans="68:68" customFormat="1">
      <c r="BP342969" s="90"/>
    </row>
    <row r="342970" spans="68:68" customFormat="1">
      <c r="BP342970" s="90"/>
    </row>
    <row r="342971" spans="68:68" customFormat="1">
      <c r="BP342971" s="90"/>
    </row>
    <row r="342972" spans="68:68" customFormat="1">
      <c r="BP342972" s="90"/>
    </row>
    <row r="342973" spans="68:68" customFormat="1">
      <c r="BP342973" s="90"/>
    </row>
    <row r="342974" spans="68:68" customFormat="1">
      <c r="BP342974" s="90"/>
    </row>
    <row r="342975" spans="68:68" customFormat="1">
      <c r="BP342975" s="90"/>
    </row>
    <row r="342976" spans="68:68" customFormat="1">
      <c r="BP342976" s="90"/>
    </row>
    <row r="342977" spans="68:68" customFormat="1">
      <c r="BP342977" s="90"/>
    </row>
    <row r="342978" spans="68:68" customFormat="1">
      <c r="BP342978" s="90"/>
    </row>
    <row r="342979" spans="68:68" customFormat="1">
      <c r="BP342979" s="90"/>
    </row>
    <row r="342980" spans="68:68" customFormat="1">
      <c r="BP342980" s="90"/>
    </row>
    <row r="342981" spans="68:68" customFormat="1">
      <c r="BP342981" s="90"/>
    </row>
    <row r="342982" spans="68:68" customFormat="1">
      <c r="BP342982" s="90"/>
    </row>
    <row r="342983" spans="68:68" customFormat="1">
      <c r="BP342983" s="90"/>
    </row>
    <row r="342984" spans="68:68" customFormat="1">
      <c r="BP342984" s="90"/>
    </row>
    <row r="342985" spans="68:68" customFormat="1">
      <c r="BP342985" s="90"/>
    </row>
    <row r="342986" spans="68:68" customFormat="1">
      <c r="BP342986" s="90"/>
    </row>
    <row r="342987" spans="68:68" customFormat="1">
      <c r="BP342987" s="90"/>
    </row>
    <row r="342988" spans="68:68" customFormat="1">
      <c r="BP342988" s="90"/>
    </row>
    <row r="342989" spans="68:68" customFormat="1">
      <c r="BP342989" s="90"/>
    </row>
    <row r="342990" spans="68:68" customFormat="1">
      <c r="BP342990" s="90"/>
    </row>
    <row r="342991" spans="68:68" customFormat="1">
      <c r="BP342991" s="90"/>
    </row>
    <row r="342992" spans="68:68" customFormat="1">
      <c r="BP342992" s="90"/>
    </row>
    <row r="342993" spans="68:68" customFormat="1">
      <c r="BP342993" s="90"/>
    </row>
    <row r="342994" spans="68:68" customFormat="1">
      <c r="BP342994" s="90"/>
    </row>
    <row r="342995" spans="68:68" customFormat="1">
      <c r="BP342995" s="90"/>
    </row>
    <row r="342996" spans="68:68" customFormat="1">
      <c r="BP342996" s="90"/>
    </row>
    <row r="342997" spans="68:68" customFormat="1">
      <c r="BP342997" s="90"/>
    </row>
    <row r="342998" spans="68:68" customFormat="1">
      <c r="BP342998" s="90"/>
    </row>
    <row r="342999" spans="68:68" customFormat="1">
      <c r="BP342999" s="90"/>
    </row>
    <row r="343000" spans="68:68" customFormat="1">
      <c r="BP343000" s="90"/>
    </row>
    <row r="343001" spans="68:68" customFormat="1">
      <c r="BP343001" s="90"/>
    </row>
    <row r="343002" spans="68:68" customFormat="1">
      <c r="BP343002" s="90"/>
    </row>
    <row r="343003" spans="68:68" customFormat="1">
      <c r="BP343003" s="90"/>
    </row>
    <row r="343004" spans="68:68" customFormat="1">
      <c r="BP343004" s="90"/>
    </row>
    <row r="343005" spans="68:68" customFormat="1">
      <c r="BP343005" s="90"/>
    </row>
    <row r="343006" spans="68:68" customFormat="1">
      <c r="BP343006" s="90"/>
    </row>
    <row r="343007" spans="68:68" customFormat="1">
      <c r="BP343007" s="90"/>
    </row>
    <row r="343008" spans="68:68" customFormat="1">
      <c r="BP343008" s="90"/>
    </row>
    <row r="343009" spans="68:68" customFormat="1">
      <c r="BP343009" s="90"/>
    </row>
    <row r="343010" spans="68:68" customFormat="1">
      <c r="BP343010" s="90"/>
    </row>
    <row r="343011" spans="68:68" customFormat="1">
      <c r="BP343011" s="90"/>
    </row>
    <row r="343012" spans="68:68" customFormat="1">
      <c r="BP343012" s="90"/>
    </row>
    <row r="343013" spans="68:68" customFormat="1">
      <c r="BP343013" s="90"/>
    </row>
    <row r="343014" spans="68:68" customFormat="1">
      <c r="BP343014" s="90"/>
    </row>
    <row r="343015" spans="68:68" customFormat="1">
      <c r="BP343015" s="90"/>
    </row>
    <row r="343016" spans="68:68" customFormat="1">
      <c r="BP343016" s="90"/>
    </row>
    <row r="343017" spans="68:68" customFormat="1">
      <c r="BP343017" s="90"/>
    </row>
    <row r="343018" spans="68:68" customFormat="1">
      <c r="BP343018" s="90"/>
    </row>
    <row r="343019" spans="68:68" customFormat="1">
      <c r="BP343019" s="90"/>
    </row>
    <row r="343020" spans="68:68" customFormat="1">
      <c r="BP343020" s="90"/>
    </row>
    <row r="343021" spans="68:68" customFormat="1">
      <c r="BP343021" s="90"/>
    </row>
    <row r="343022" spans="68:68" customFormat="1">
      <c r="BP343022" s="90"/>
    </row>
    <row r="343023" spans="68:68" customFormat="1">
      <c r="BP343023" s="90"/>
    </row>
    <row r="343024" spans="68:68" customFormat="1">
      <c r="BP343024" s="90"/>
    </row>
    <row r="343025" spans="68:68" customFormat="1">
      <c r="BP343025" s="90"/>
    </row>
    <row r="343026" spans="68:68" customFormat="1">
      <c r="BP343026" s="90"/>
    </row>
    <row r="343027" spans="68:68" customFormat="1">
      <c r="BP343027" s="90"/>
    </row>
    <row r="343028" spans="68:68" customFormat="1">
      <c r="BP343028" s="90"/>
    </row>
    <row r="343029" spans="68:68" customFormat="1">
      <c r="BP343029" s="90"/>
    </row>
    <row r="343030" spans="68:68" customFormat="1">
      <c r="BP343030" s="90"/>
    </row>
    <row r="343031" spans="68:68" customFormat="1">
      <c r="BP343031" s="90"/>
    </row>
    <row r="343032" spans="68:68" customFormat="1">
      <c r="BP343032" s="90"/>
    </row>
    <row r="343033" spans="68:68" customFormat="1">
      <c r="BP343033" s="90"/>
    </row>
    <row r="343034" spans="68:68" customFormat="1">
      <c r="BP343034" s="90"/>
    </row>
    <row r="343035" spans="68:68" customFormat="1">
      <c r="BP343035" s="90"/>
    </row>
    <row r="343036" spans="68:68" customFormat="1">
      <c r="BP343036" s="90"/>
    </row>
    <row r="343037" spans="68:68" customFormat="1">
      <c r="BP343037" s="90"/>
    </row>
    <row r="343038" spans="68:68" customFormat="1">
      <c r="BP343038" s="90"/>
    </row>
    <row r="343039" spans="68:68" customFormat="1">
      <c r="BP343039" s="90"/>
    </row>
    <row r="343040" spans="68:68" customFormat="1">
      <c r="BP343040" s="90"/>
    </row>
    <row r="343041" spans="68:68" customFormat="1">
      <c r="BP343041" s="90"/>
    </row>
    <row r="343042" spans="68:68" customFormat="1">
      <c r="BP343042" s="90"/>
    </row>
    <row r="343043" spans="68:68" customFormat="1">
      <c r="BP343043" s="90"/>
    </row>
    <row r="343044" spans="68:68" customFormat="1">
      <c r="BP343044" s="90"/>
    </row>
    <row r="343045" spans="68:68" customFormat="1">
      <c r="BP343045" s="90"/>
    </row>
    <row r="343046" spans="68:68" customFormat="1">
      <c r="BP343046" s="90"/>
    </row>
    <row r="343047" spans="68:68" customFormat="1">
      <c r="BP343047" s="90"/>
    </row>
    <row r="343048" spans="68:68" customFormat="1">
      <c r="BP343048" s="90"/>
    </row>
    <row r="343049" spans="68:68" customFormat="1">
      <c r="BP343049" s="90"/>
    </row>
    <row r="343050" spans="68:68" customFormat="1">
      <c r="BP343050" s="90"/>
    </row>
    <row r="343051" spans="68:68" customFormat="1">
      <c r="BP343051" s="90"/>
    </row>
    <row r="343052" spans="68:68" customFormat="1">
      <c r="BP343052" s="90"/>
    </row>
    <row r="343053" spans="68:68" customFormat="1">
      <c r="BP343053" s="90"/>
    </row>
    <row r="343054" spans="68:68" customFormat="1">
      <c r="BP343054" s="90"/>
    </row>
    <row r="343055" spans="68:68" customFormat="1">
      <c r="BP343055" s="90"/>
    </row>
    <row r="343056" spans="68:68" customFormat="1">
      <c r="BP343056" s="90"/>
    </row>
    <row r="343057" spans="68:68" customFormat="1">
      <c r="BP343057" s="90"/>
    </row>
    <row r="343058" spans="68:68" customFormat="1">
      <c r="BP343058" s="90"/>
    </row>
    <row r="343059" spans="68:68" customFormat="1">
      <c r="BP343059" s="90"/>
    </row>
    <row r="343060" spans="68:68" customFormat="1">
      <c r="BP343060" s="90"/>
    </row>
    <row r="343061" spans="68:68" customFormat="1">
      <c r="BP343061" s="90"/>
    </row>
    <row r="343062" spans="68:68" customFormat="1">
      <c r="BP343062" s="90"/>
    </row>
    <row r="343063" spans="68:68" customFormat="1">
      <c r="BP343063" s="90"/>
    </row>
    <row r="343064" spans="68:68" customFormat="1">
      <c r="BP343064" s="90"/>
    </row>
    <row r="343065" spans="68:68" customFormat="1">
      <c r="BP343065" s="90"/>
    </row>
    <row r="343066" spans="68:68" customFormat="1">
      <c r="BP343066" s="90"/>
    </row>
    <row r="343067" spans="68:68" customFormat="1">
      <c r="BP343067" s="90"/>
    </row>
    <row r="343068" spans="68:68" customFormat="1">
      <c r="BP343068" s="90"/>
    </row>
    <row r="343069" spans="68:68" customFormat="1">
      <c r="BP343069" s="90"/>
    </row>
    <row r="343070" spans="68:68" customFormat="1">
      <c r="BP343070" s="90"/>
    </row>
    <row r="343071" spans="68:68" customFormat="1">
      <c r="BP343071" s="90"/>
    </row>
    <row r="343072" spans="68:68" customFormat="1">
      <c r="BP343072" s="90"/>
    </row>
    <row r="343073" spans="68:68" customFormat="1">
      <c r="BP343073" s="90"/>
    </row>
    <row r="343074" spans="68:68" customFormat="1">
      <c r="BP343074" s="90"/>
    </row>
    <row r="343075" spans="68:68" customFormat="1">
      <c r="BP343075" s="90"/>
    </row>
    <row r="343076" spans="68:68" customFormat="1">
      <c r="BP343076" s="90"/>
    </row>
    <row r="343077" spans="68:68" customFormat="1">
      <c r="BP343077" s="90"/>
    </row>
    <row r="343078" spans="68:68" customFormat="1">
      <c r="BP343078" s="90"/>
    </row>
    <row r="343079" spans="68:68" customFormat="1">
      <c r="BP343079" s="90"/>
    </row>
    <row r="343080" spans="68:68" customFormat="1">
      <c r="BP343080" s="90"/>
    </row>
    <row r="343081" spans="68:68" customFormat="1">
      <c r="BP343081" s="90"/>
    </row>
    <row r="343082" spans="68:68" customFormat="1">
      <c r="BP343082" s="90"/>
    </row>
    <row r="343083" spans="68:68" customFormat="1">
      <c r="BP343083" s="90"/>
    </row>
    <row r="343084" spans="68:68" customFormat="1">
      <c r="BP343084" s="90"/>
    </row>
    <row r="343085" spans="68:68" customFormat="1">
      <c r="BP343085" s="90"/>
    </row>
    <row r="343086" spans="68:68" customFormat="1">
      <c r="BP343086" s="90"/>
    </row>
    <row r="343087" spans="68:68" customFormat="1">
      <c r="BP343087" s="90"/>
    </row>
    <row r="343088" spans="68:68" customFormat="1">
      <c r="BP343088" s="90"/>
    </row>
    <row r="343089" spans="68:68" customFormat="1">
      <c r="BP343089" s="90"/>
    </row>
    <row r="343090" spans="68:68" customFormat="1">
      <c r="BP343090" s="90"/>
    </row>
    <row r="343091" spans="68:68" customFormat="1">
      <c r="BP343091" s="90"/>
    </row>
    <row r="343092" spans="68:68" customFormat="1">
      <c r="BP343092" s="90"/>
    </row>
    <row r="343093" spans="68:68" customFormat="1">
      <c r="BP343093" s="90"/>
    </row>
    <row r="343094" spans="68:68" customFormat="1">
      <c r="BP343094" s="90"/>
    </row>
    <row r="343095" spans="68:68" customFormat="1">
      <c r="BP343095" s="90"/>
    </row>
    <row r="343096" spans="68:68" customFormat="1">
      <c r="BP343096" s="90"/>
    </row>
    <row r="343097" spans="68:68" customFormat="1">
      <c r="BP343097" s="90"/>
    </row>
    <row r="343098" spans="68:68" customFormat="1">
      <c r="BP343098" s="90"/>
    </row>
    <row r="343099" spans="68:68" customFormat="1">
      <c r="BP343099" s="90"/>
    </row>
    <row r="343100" spans="68:68" customFormat="1">
      <c r="BP343100" s="90"/>
    </row>
    <row r="343101" spans="68:68" customFormat="1">
      <c r="BP343101" s="90"/>
    </row>
    <row r="343102" spans="68:68" customFormat="1">
      <c r="BP343102" s="90"/>
    </row>
    <row r="343103" spans="68:68" customFormat="1">
      <c r="BP343103" s="90"/>
    </row>
    <row r="343104" spans="68:68" customFormat="1">
      <c r="BP343104" s="90"/>
    </row>
    <row r="343105" spans="68:68" customFormat="1">
      <c r="BP343105" s="90"/>
    </row>
    <row r="343106" spans="68:68" customFormat="1">
      <c r="BP343106" s="90"/>
    </row>
    <row r="343107" spans="68:68" customFormat="1">
      <c r="BP343107" s="90"/>
    </row>
    <row r="343108" spans="68:68" customFormat="1">
      <c r="BP343108" s="90"/>
    </row>
    <row r="343109" spans="68:68" customFormat="1">
      <c r="BP343109" s="90"/>
    </row>
    <row r="343110" spans="68:68" customFormat="1">
      <c r="BP343110" s="90"/>
    </row>
    <row r="343111" spans="68:68" customFormat="1">
      <c r="BP343111" s="90"/>
    </row>
    <row r="343112" spans="68:68" customFormat="1">
      <c r="BP343112" s="90"/>
    </row>
    <row r="343113" spans="68:68" customFormat="1">
      <c r="BP343113" s="90"/>
    </row>
    <row r="343114" spans="68:68" customFormat="1">
      <c r="BP343114" s="90"/>
    </row>
    <row r="343115" spans="68:68" customFormat="1">
      <c r="BP343115" s="90"/>
    </row>
    <row r="343116" spans="68:68" customFormat="1">
      <c r="BP343116" s="90"/>
    </row>
    <row r="343117" spans="68:68" customFormat="1">
      <c r="BP343117" s="90"/>
    </row>
    <row r="343118" spans="68:68" customFormat="1">
      <c r="BP343118" s="90"/>
    </row>
    <row r="343119" spans="68:68" customFormat="1">
      <c r="BP343119" s="90"/>
    </row>
    <row r="343120" spans="68:68" customFormat="1">
      <c r="BP343120" s="90"/>
    </row>
    <row r="343121" spans="68:68" customFormat="1">
      <c r="BP343121" s="90"/>
    </row>
    <row r="343122" spans="68:68" customFormat="1">
      <c r="BP343122" s="90"/>
    </row>
    <row r="343123" spans="68:68" customFormat="1">
      <c r="BP343123" s="90"/>
    </row>
    <row r="343124" spans="68:68" customFormat="1">
      <c r="BP343124" s="90"/>
    </row>
    <row r="343125" spans="68:68" customFormat="1">
      <c r="BP343125" s="90"/>
    </row>
    <row r="343126" spans="68:68" customFormat="1">
      <c r="BP343126" s="90"/>
    </row>
    <row r="343127" spans="68:68" customFormat="1">
      <c r="BP343127" s="90"/>
    </row>
    <row r="343128" spans="68:68" customFormat="1">
      <c r="BP343128" s="90"/>
    </row>
    <row r="343129" spans="68:68" customFormat="1">
      <c r="BP343129" s="90"/>
    </row>
    <row r="343130" spans="68:68" customFormat="1">
      <c r="BP343130" s="90"/>
    </row>
    <row r="343131" spans="68:68" customFormat="1">
      <c r="BP343131" s="90"/>
    </row>
    <row r="343132" spans="68:68" customFormat="1">
      <c r="BP343132" s="90"/>
    </row>
    <row r="343133" spans="68:68" customFormat="1">
      <c r="BP343133" s="90"/>
    </row>
    <row r="343134" spans="68:68" customFormat="1">
      <c r="BP343134" s="90"/>
    </row>
    <row r="343135" spans="68:68" customFormat="1">
      <c r="BP343135" s="90"/>
    </row>
    <row r="343136" spans="68:68" customFormat="1">
      <c r="BP343136" s="90"/>
    </row>
    <row r="343137" spans="68:68" customFormat="1">
      <c r="BP343137" s="90"/>
    </row>
    <row r="343138" spans="68:68" customFormat="1">
      <c r="BP343138" s="90"/>
    </row>
    <row r="343139" spans="68:68" customFormat="1">
      <c r="BP343139" s="90"/>
    </row>
    <row r="343140" spans="68:68" customFormat="1">
      <c r="BP343140" s="90"/>
    </row>
    <row r="343141" spans="68:68" customFormat="1">
      <c r="BP343141" s="90"/>
    </row>
    <row r="343142" spans="68:68" customFormat="1">
      <c r="BP343142" s="90"/>
    </row>
    <row r="343143" spans="68:68" customFormat="1">
      <c r="BP343143" s="90"/>
    </row>
    <row r="343144" spans="68:68" customFormat="1">
      <c r="BP343144" s="90"/>
    </row>
    <row r="343145" spans="68:68" customFormat="1">
      <c r="BP343145" s="90"/>
    </row>
    <row r="343146" spans="68:68" customFormat="1">
      <c r="BP343146" s="90"/>
    </row>
    <row r="343147" spans="68:68" customFormat="1">
      <c r="BP343147" s="90"/>
    </row>
    <row r="343148" spans="68:68" customFormat="1">
      <c r="BP343148" s="90"/>
    </row>
    <row r="343149" spans="68:68" customFormat="1">
      <c r="BP343149" s="90"/>
    </row>
    <row r="343150" spans="68:68" customFormat="1">
      <c r="BP343150" s="90"/>
    </row>
    <row r="343151" spans="68:68" customFormat="1">
      <c r="BP343151" s="90"/>
    </row>
    <row r="343152" spans="68:68" customFormat="1">
      <c r="BP343152" s="90"/>
    </row>
    <row r="343153" spans="68:68" customFormat="1">
      <c r="BP343153" s="90"/>
    </row>
    <row r="343154" spans="68:68" customFormat="1">
      <c r="BP343154" s="90"/>
    </row>
    <row r="343155" spans="68:68" customFormat="1">
      <c r="BP343155" s="90"/>
    </row>
    <row r="343156" spans="68:68" customFormat="1">
      <c r="BP343156" s="90"/>
    </row>
    <row r="343157" spans="68:68" customFormat="1">
      <c r="BP343157" s="90"/>
    </row>
    <row r="343158" spans="68:68" customFormat="1">
      <c r="BP343158" s="90"/>
    </row>
    <row r="343159" spans="68:68" customFormat="1">
      <c r="BP343159" s="90"/>
    </row>
    <row r="343160" spans="68:68" customFormat="1">
      <c r="BP343160" s="90"/>
    </row>
    <row r="343161" spans="68:68" customFormat="1">
      <c r="BP343161" s="90"/>
    </row>
    <row r="343162" spans="68:68" customFormat="1">
      <c r="BP343162" s="90"/>
    </row>
    <row r="343163" spans="68:68" customFormat="1">
      <c r="BP343163" s="90"/>
    </row>
    <row r="343164" spans="68:68" customFormat="1">
      <c r="BP343164" s="90"/>
    </row>
    <row r="343165" spans="68:68" customFormat="1">
      <c r="BP343165" s="90"/>
    </row>
    <row r="343166" spans="68:68" customFormat="1">
      <c r="BP343166" s="90"/>
    </row>
    <row r="343167" spans="68:68" customFormat="1">
      <c r="BP343167" s="90"/>
    </row>
    <row r="343168" spans="68:68" customFormat="1">
      <c r="BP343168" s="90"/>
    </row>
    <row r="343169" spans="68:68" customFormat="1">
      <c r="BP343169" s="90"/>
    </row>
    <row r="343170" spans="68:68" customFormat="1">
      <c r="BP343170" s="90"/>
    </row>
    <row r="343171" spans="68:68" customFormat="1">
      <c r="BP343171" s="90"/>
    </row>
    <row r="343172" spans="68:68" customFormat="1">
      <c r="BP343172" s="90"/>
    </row>
    <row r="343173" spans="68:68" customFormat="1">
      <c r="BP343173" s="90"/>
    </row>
    <row r="343174" spans="68:68" customFormat="1">
      <c r="BP343174" s="90"/>
    </row>
    <row r="343175" spans="68:68" customFormat="1">
      <c r="BP343175" s="90"/>
    </row>
    <row r="343176" spans="68:68" customFormat="1">
      <c r="BP343176" s="90"/>
    </row>
    <row r="343177" spans="68:68" customFormat="1">
      <c r="BP343177" s="90"/>
    </row>
    <row r="343178" spans="68:68" customFormat="1">
      <c r="BP343178" s="90"/>
    </row>
    <row r="343179" spans="68:68" customFormat="1">
      <c r="BP343179" s="90"/>
    </row>
    <row r="343180" spans="68:68" customFormat="1">
      <c r="BP343180" s="90"/>
    </row>
    <row r="343181" spans="68:68" customFormat="1">
      <c r="BP343181" s="90"/>
    </row>
    <row r="343182" spans="68:68" customFormat="1">
      <c r="BP343182" s="90"/>
    </row>
    <row r="343183" spans="68:68" customFormat="1">
      <c r="BP343183" s="90"/>
    </row>
    <row r="343184" spans="68:68" customFormat="1">
      <c r="BP343184" s="90"/>
    </row>
    <row r="343185" spans="68:68" customFormat="1">
      <c r="BP343185" s="90"/>
    </row>
    <row r="343186" spans="68:68" customFormat="1">
      <c r="BP343186" s="90"/>
    </row>
    <row r="343187" spans="68:68" customFormat="1">
      <c r="BP343187" s="90"/>
    </row>
    <row r="343188" spans="68:68" customFormat="1">
      <c r="BP343188" s="90"/>
    </row>
    <row r="343189" spans="68:68" customFormat="1">
      <c r="BP343189" s="90"/>
    </row>
    <row r="343190" spans="68:68" customFormat="1">
      <c r="BP343190" s="90"/>
    </row>
    <row r="343191" spans="68:68" customFormat="1">
      <c r="BP343191" s="90"/>
    </row>
    <row r="343192" spans="68:68" customFormat="1">
      <c r="BP343192" s="90"/>
    </row>
    <row r="343193" spans="68:68" customFormat="1">
      <c r="BP343193" s="90"/>
    </row>
    <row r="343194" spans="68:68" customFormat="1">
      <c r="BP343194" s="90"/>
    </row>
    <row r="343195" spans="68:68" customFormat="1">
      <c r="BP343195" s="90"/>
    </row>
    <row r="343196" spans="68:68" customFormat="1">
      <c r="BP343196" s="90"/>
    </row>
    <row r="343197" spans="68:68" customFormat="1">
      <c r="BP343197" s="90"/>
    </row>
    <row r="343198" spans="68:68" customFormat="1">
      <c r="BP343198" s="90"/>
    </row>
    <row r="343199" spans="68:68" customFormat="1">
      <c r="BP343199" s="90"/>
    </row>
    <row r="343200" spans="68:68" customFormat="1">
      <c r="BP343200" s="90"/>
    </row>
    <row r="343201" spans="68:68" customFormat="1">
      <c r="BP343201" s="90"/>
    </row>
    <row r="343202" spans="68:68" customFormat="1">
      <c r="BP343202" s="90"/>
    </row>
    <row r="343203" spans="68:68" customFormat="1">
      <c r="BP343203" s="90"/>
    </row>
    <row r="343204" spans="68:68" customFormat="1">
      <c r="BP343204" s="90"/>
    </row>
    <row r="343205" spans="68:68" customFormat="1">
      <c r="BP343205" s="90"/>
    </row>
    <row r="343206" spans="68:68" customFormat="1">
      <c r="BP343206" s="90"/>
    </row>
    <row r="343207" spans="68:68" customFormat="1">
      <c r="BP343207" s="90"/>
    </row>
    <row r="343208" spans="68:68" customFormat="1">
      <c r="BP343208" s="90"/>
    </row>
    <row r="343209" spans="68:68" customFormat="1">
      <c r="BP343209" s="90"/>
    </row>
    <row r="343210" spans="68:68" customFormat="1">
      <c r="BP343210" s="90"/>
    </row>
    <row r="343211" spans="68:68" customFormat="1">
      <c r="BP343211" s="90"/>
    </row>
    <row r="343212" spans="68:68" customFormat="1">
      <c r="BP343212" s="90"/>
    </row>
    <row r="343213" spans="68:68" customFormat="1">
      <c r="BP343213" s="90"/>
    </row>
    <row r="343214" spans="68:68" customFormat="1">
      <c r="BP343214" s="90"/>
    </row>
    <row r="343215" spans="68:68" customFormat="1">
      <c r="BP343215" s="90"/>
    </row>
    <row r="343216" spans="68:68" customFormat="1">
      <c r="BP343216" s="90"/>
    </row>
    <row r="343217" spans="68:68" customFormat="1">
      <c r="BP343217" s="90"/>
    </row>
    <row r="343218" spans="68:68" customFormat="1">
      <c r="BP343218" s="90"/>
    </row>
    <row r="343219" spans="68:68" customFormat="1">
      <c r="BP343219" s="90"/>
    </row>
    <row r="343220" spans="68:68" customFormat="1">
      <c r="BP343220" s="90"/>
    </row>
    <row r="343221" spans="68:68" customFormat="1">
      <c r="BP343221" s="90"/>
    </row>
    <row r="343222" spans="68:68" customFormat="1">
      <c r="BP343222" s="90"/>
    </row>
    <row r="343223" spans="68:68" customFormat="1">
      <c r="BP343223" s="90"/>
    </row>
    <row r="343224" spans="68:68" customFormat="1">
      <c r="BP343224" s="90"/>
    </row>
    <row r="343225" spans="68:68" customFormat="1">
      <c r="BP343225" s="90"/>
    </row>
    <row r="343226" spans="68:68" customFormat="1">
      <c r="BP343226" s="90"/>
    </row>
    <row r="343227" spans="68:68" customFormat="1">
      <c r="BP343227" s="90"/>
    </row>
    <row r="343228" spans="68:68" customFormat="1">
      <c r="BP343228" s="90"/>
    </row>
    <row r="343229" spans="68:68" customFormat="1">
      <c r="BP343229" s="90"/>
    </row>
    <row r="343230" spans="68:68" customFormat="1">
      <c r="BP343230" s="90"/>
    </row>
    <row r="343231" spans="68:68" customFormat="1">
      <c r="BP343231" s="90"/>
    </row>
    <row r="343232" spans="68:68" customFormat="1">
      <c r="BP343232" s="90"/>
    </row>
    <row r="343233" spans="68:68" customFormat="1">
      <c r="BP343233" s="90"/>
    </row>
    <row r="343234" spans="68:68" customFormat="1">
      <c r="BP343234" s="90"/>
    </row>
    <row r="343235" spans="68:68" customFormat="1">
      <c r="BP343235" s="90"/>
    </row>
    <row r="343236" spans="68:68" customFormat="1">
      <c r="BP343236" s="90"/>
    </row>
    <row r="343237" spans="68:68" customFormat="1">
      <c r="BP343237" s="90"/>
    </row>
    <row r="343238" spans="68:68" customFormat="1">
      <c r="BP343238" s="90"/>
    </row>
    <row r="343239" spans="68:68" customFormat="1">
      <c r="BP343239" s="90"/>
    </row>
    <row r="343240" spans="68:68" customFormat="1">
      <c r="BP343240" s="90"/>
    </row>
    <row r="343241" spans="68:68" customFormat="1">
      <c r="BP343241" s="90"/>
    </row>
    <row r="343242" spans="68:68" customFormat="1">
      <c r="BP343242" s="90"/>
    </row>
    <row r="343243" spans="68:68" customFormat="1">
      <c r="BP343243" s="90"/>
    </row>
    <row r="343244" spans="68:68" customFormat="1">
      <c r="BP343244" s="90"/>
    </row>
    <row r="343245" spans="68:68" customFormat="1">
      <c r="BP343245" s="90"/>
    </row>
    <row r="343246" spans="68:68" customFormat="1">
      <c r="BP343246" s="90"/>
    </row>
    <row r="343247" spans="68:68" customFormat="1">
      <c r="BP343247" s="90"/>
    </row>
    <row r="343248" spans="68:68" customFormat="1">
      <c r="BP343248" s="90"/>
    </row>
    <row r="343249" spans="68:68" customFormat="1">
      <c r="BP343249" s="90"/>
    </row>
    <row r="343250" spans="68:68" customFormat="1">
      <c r="BP343250" s="90"/>
    </row>
    <row r="343251" spans="68:68" customFormat="1">
      <c r="BP343251" s="90"/>
    </row>
    <row r="343252" spans="68:68" customFormat="1">
      <c r="BP343252" s="90"/>
    </row>
    <row r="343253" spans="68:68" customFormat="1">
      <c r="BP343253" s="90"/>
    </row>
    <row r="343254" spans="68:68" customFormat="1">
      <c r="BP343254" s="90"/>
    </row>
    <row r="343255" spans="68:68" customFormat="1">
      <c r="BP343255" s="90"/>
    </row>
    <row r="343256" spans="68:68" customFormat="1">
      <c r="BP343256" s="90"/>
    </row>
    <row r="343257" spans="68:68" customFormat="1">
      <c r="BP343257" s="90"/>
    </row>
    <row r="343258" spans="68:68" customFormat="1">
      <c r="BP343258" s="90"/>
    </row>
    <row r="343259" spans="68:68" customFormat="1">
      <c r="BP343259" s="90"/>
    </row>
    <row r="343260" spans="68:68" customFormat="1">
      <c r="BP343260" s="90"/>
    </row>
    <row r="343261" spans="68:68" customFormat="1">
      <c r="BP343261" s="90"/>
    </row>
    <row r="343262" spans="68:68" customFormat="1">
      <c r="BP343262" s="90"/>
    </row>
    <row r="343263" spans="68:68" customFormat="1">
      <c r="BP343263" s="90"/>
    </row>
    <row r="343264" spans="68:68" customFormat="1">
      <c r="BP343264" s="90"/>
    </row>
    <row r="343265" spans="68:68" customFormat="1">
      <c r="BP343265" s="90"/>
    </row>
    <row r="343266" spans="68:68" customFormat="1">
      <c r="BP343266" s="90"/>
    </row>
    <row r="343267" spans="68:68" customFormat="1">
      <c r="BP343267" s="90"/>
    </row>
    <row r="343268" spans="68:68" customFormat="1">
      <c r="BP343268" s="90"/>
    </row>
    <row r="343269" spans="68:68" customFormat="1">
      <c r="BP343269" s="90"/>
    </row>
    <row r="343270" spans="68:68" customFormat="1">
      <c r="BP343270" s="90"/>
    </row>
    <row r="343271" spans="68:68" customFormat="1">
      <c r="BP343271" s="90"/>
    </row>
    <row r="343272" spans="68:68" customFormat="1">
      <c r="BP343272" s="90"/>
    </row>
    <row r="343273" spans="68:68" customFormat="1">
      <c r="BP343273" s="90"/>
    </row>
    <row r="343274" spans="68:68" customFormat="1">
      <c r="BP343274" s="90"/>
    </row>
    <row r="343275" spans="68:68" customFormat="1">
      <c r="BP343275" s="90"/>
    </row>
    <row r="343276" spans="68:68" customFormat="1">
      <c r="BP343276" s="90"/>
    </row>
    <row r="343277" spans="68:68" customFormat="1">
      <c r="BP343277" s="90"/>
    </row>
    <row r="343278" spans="68:68" customFormat="1">
      <c r="BP343278" s="90"/>
    </row>
    <row r="343279" spans="68:68" customFormat="1">
      <c r="BP343279" s="90"/>
    </row>
    <row r="343280" spans="68:68" customFormat="1">
      <c r="BP343280" s="90"/>
    </row>
    <row r="343281" spans="68:68" customFormat="1">
      <c r="BP343281" s="90"/>
    </row>
    <row r="343282" spans="68:68" customFormat="1">
      <c r="BP343282" s="90"/>
    </row>
    <row r="343283" spans="68:68" customFormat="1">
      <c r="BP343283" s="90"/>
    </row>
    <row r="343284" spans="68:68" customFormat="1">
      <c r="BP343284" s="90"/>
    </row>
    <row r="343285" spans="68:68" customFormat="1">
      <c r="BP343285" s="90"/>
    </row>
    <row r="343286" spans="68:68" customFormat="1">
      <c r="BP343286" s="90"/>
    </row>
    <row r="343287" spans="68:68" customFormat="1">
      <c r="BP343287" s="90"/>
    </row>
    <row r="343288" spans="68:68" customFormat="1">
      <c r="BP343288" s="90"/>
    </row>
    <row r="343289" spans="68:68" customFormat="1">
      <c r="BP343289" s="90"/>
    </row>
    <row r="343290" spans="68:68" customFormat="1">
      <c r="BP343290" s="90"/>
    </row>
    <row r="343291" spans="68:68" customFormat="1">
      <c r="BP343291" s="90"/>
    </row>
    <row r="343292" spans="68:68" customFormat="1">
      <c r="BP343292" s="90"/>
    </row>
    <row r="343293" spans="68:68" customFormat="1">
      <c r="BP343293" s="90"/>
    </row>
    <row r="343294" spans="68:68" customFormat="1">
      <c r="BP343294" s="90"/>
    </row>
    <row r="343295" spans="68:68" customFormat="1">
      <c r="BP343295" s="90"/>
    </row>
    <row r="343296" spans="68:68" customFormat="1">
      <c r="BP343296" s="90"/>
    </row>
    <row r="343297" spans="68:68" customFormat="1">
      <c r="BP343297" s="90"/>
    </row>
    <row r="343298" spans="68:68" customFormat="1">
      <c r="BP343298" s="90"/>
    </row>
    <row r="343299" spans="68:68" customFormat="1">
      <c r="BP343299" s="90"/>
    </row>
    <row r="343300" spans="68:68" customFormat="1">
      <c r="BP343300" s="90"/>
    </row>
    <row r="343301" spans="68:68" customFormat="1">
      <c r="BP343301" s="90"/>
    </row>
    <row r="343302" spans="68:68" customFormat="1">
      <c r="BP343302" s="90"/>
    </row>
    <row r="343303" spans="68:68" customFormat="1">
      <c r="BP343303" s="90"/>
    </row>
    <row r="343304" spans="68:68" customFormat="1">
      <c r="BP343304" s="90"/>
    </row>
    <row r="343305" spans="68:68" customFormat="1">
      <c r="BP343305" s="90"/>
    </row>
    <row r="343306" spans="68:68" customFormat="1">
      <c r="BP343306" s="90"/>
    </row>
    <row r="343307" spans="68:68" customFormat="1">
      <c r="BP343307" s="90"/>
    </row>
    <row r="343308" spans="68:68" customFormat="1">
      <c r="BP343308" s="90"/>
    </row>
    <row r="343309" spans="68:68" customFormat="1">
      <c r="BP343309" s="90"/>
    </row>
    <row r="343310" spans="68:68" customFormat="1">
      <c r="BP343310" s="90"/>
    </row>
    <row r="343311" spans="68:68" customFormat="1">
      <c r="BP343311" s="90"/>
    </row>
    <row r="343312" spans="68:68" customFormat="1">
      <c r="BP343312" s="90"/>
    </row>
    <row r="343313" spans="68:68" customFormat="1">
      <c r="BP343313" s="90"/>
    </row>
    <row r="343314" spans="68:68" customFormat="1">
      <c r="BP343314" s="90"/>
    </row>
    <row r="343315" spans="68:68" customFormat="1">
      <c r="BP343315" s="90"/>
    </row>
    <row r="343316" spans="68:68" customFormat="1">
      <c r="BP343316" s="90"/>
    </row>
    <row r="343317" spans="68:68" customFormat="1">
      <c r="BP343317" s="90"/>
    </row>
    <row r="343318" spans="68:68" customFormat="1">
      <c r="BP343318" s="90"/>
    </row>
    <row r="343319" spans="68:68" customFormat="1">
      <c r="BP343319" s="90"/>
    </row>
    <row r="343320" spans="68:68" customFormat="1">
      <c r="BP343320" s="90"/>
    </row>
    <row r="343321" spans="68:68" customFormat="1">
      <c r="BP343321" s="90"/>
    </row>
    <row r="343322" spans="68:68" customFormat="1">
      <c r="BP343322" s="90"/>
    </row>
    <row r="343323" spans="68:68" customFormat="1">
      <c r="BP343323" s="90"/>
    </row>
    <row r="343324" spans="68:68" customFormat="1">
      <c r="BP343324" s="90"/>
    </row>
    <row r="343325" spans="68:68" customFormat="1">
      <c r="BP343325" s="90"/>
    </row>
    <row r="343326" spans="68:68" customFormat="1">
      <c r="BP343326" s="90"/>
    </row>
    <row r="343327" spans="68:68" customFormat="1">
      <c r="BP343327" s="90"/>
    </row>
    <row r="343328" spans="68:68" customFormat="1">
      <c r="BP343328" s="90"/>
    </row>
    <row r="343329" spans="68:68" customFormat="1">
      <c r="BP343329" s="90"/>
    </row>
    <row r="343330" spans="68:68" customFormat="1">
      <c r="BP343330" s="90"/>
    </row>
    <row r="343331" spans="68:68" customFormat="1">
      <c r="BP343331" s="90"/>
    </row>
    <row r="343332" spans="68:68" customFormat="1">
      <c r="BP343332" s="90"/>
    </row>
    <row r="343333" spans="68:68" customFormat="1">
      <c r="BP343333" s="90"/>
    </row>
    <row r="343334" spans="68:68" customFormat="1">
      <c r="BP343334" s="90"/>
    </row>
    <row r="343335" spans="68:68" customFormat="1">
      <c r="BP343335" s="90"/>
    </row>
    <row r="343336" spans="68:68" customFormat="1">
      <c r="BP343336" s="90"/>
    </row>
    <row r="343337" spans="68:68" customFormat="1">
      <c r="BP343337" s="90"/>
    </row>
    <row r="343338" spans="68:68" customFormat="1">
      <c r="BP343338" s="90"/>
    </row>
    <row r="343339" spans="68:68" customFormat="1">
      <c r="BP343339" s="90"/>
    </row>
    <row r="343340" spans="68:68" customFormat="1">
      <c r="BP343340" s="90"/>
    </row>
    <row r="343341" spans="68:68" customFormat="1">
      <c r="BP343341" s="90"/>
    </row>
    <row r="343342" spans="68:68" customFormat="1">
      <c r="BP343342" s="90"/>
    </row>
    <row r="343343" spans="68:68" customFormat="1">
      <c r="BP343343" s="90"/>
    </row>
    <row r="343344" spans="68:68" customFormat="1">
      <c r="BP343344" s="90"/>
    </row>
    <row r="343345" spans="68:68" customFormat="1">
      <c r="BP343345" s="90"/>
    </row>
    <row r="343346" spans="68:68" customFormat="1">
      <c r="BP343346" s="90"/>
    </row>
    <row r="343347" spans="68:68" customFormat="1">
      <c r="BP343347" s="90"/>
    </row>
    <row r="343348" spans="68:68" customFormat="1">
      <c r="BP343348" s="90"/>
    </row>
    <row r="343349" spans="68:68" customFormat="1">
      <c r="BP343349" s="90"/>
    </row>
    <row r="343350" spans="68:68" customFormat="1">
      <c r="BP343350" s="90"/>
    </row>
    <row r="343351" spans="68:68" customFormat="1">
      <c r="BP343351" s="90"/>
    </row>
    <row r="343352" spans="68:68" customFormat="1">
      <c r="BP343352" s="90"/>
    </row>
    <row r="343353" spans="68:68" customFormat="1">
      <c r="BP343353" s="90"/>
    </row>
    <row r="343354" spans="68:68" customFormat="1">
      <c r="BP343354" s="90"/>
    </row>
    <row r="343355" spans="68:68" customFormat="1">
      <c r="BP343355" s="90"/>
    </row>
    <row r="343356" spans="68:68" customFormat="1">
      <c r="BP343356" s="90"/>
    </row>
    <row r="343357" spans="68:68" customFormat="1">
      <c r="BP343357" s="90"/>
    </row>
    <row r="343358" spans="68:68" customFormat="1">
      <c r="BP343358" s="90"/>
    </row>
    <row r="343359" spans="68:68" customFormat="1">
      <c r="BP343359" s="90"/>
    </row>
    <row r="343360" spans="68:68" customFormat="1">
      <c r="BP343360" s="90"/>
    </row>
    <row r="343361" spans="68:68" customFormat="1">
      <c r="BP343361" s="90"/>
    </row>
    <row r="343362" spans="68:68" customFormat="1">
      <c r="BP343362" s="90"/>
    </row>
    <row r="343363" spans="68:68" customFormat="1">
      <c r="BP343363" s="90"/>
    </row>
    <row r="343364" spans="68:68" customFormat="1">
      <c r="BP343364" s="90"/>
    </row>
    <row r="343365" spans="68:68" customFormat="1">
      <c r="BP343365" s="90"/>
    </row>
    <row r="343366" spans="68:68" customFormat="1">
      <c r="BP343366" s="90"/>
    </row>
    <row r="343367" spans="68:68" customFormat="1">
      <c r="BP343367" s="90"/>
    </row>
    <row r="343368" spans="68:68" customFormat="1">
      <c r="BP343368" s="90"/>
    </row>
    <row r="343369" spans="68:68" customFormat="1">
      <c r="BP343369" s="90"/>
    </row>
    <row r="343370" spans="68:68" customFormat="1">
      <c r="BP343370" s="90"/>
    </row>
    <row r="343371" spans="68:68" customFormat="1">
      <c r="BP343371" s="90"/>
    </row>
    <row r="343372" spans="68:68" customFormat="1">
      <c r="BP343372" s="90"/>
    </row>
    <row r="343373" spans="68:68" customFormat="1">
      <c r="BP343373" s="90"/>
    </row>
    <row r="343374" spans="68:68" customFormat="1">
      <c r="BP343374" s="90"/>
    </row>
    <row r="343375" spans="68:68" customFormat="1">
      <c r="BP343375" s="90"/>
    </row>
    <row r="343376" spans="68:68" customFormat="1">
      <c r="BP343376" s="90"/>
    </row>
    <row r="343377" spans="68:68" customFormat="1">
      <c r="BP343377" s="90"/>
    </row>
    <row r="343378" spans="68:68" customFormat="1">
      <c r="BP343378" s="90"/>
    </row>
    <row r="343379" spans="68:68" customFormat="1">
      <c r="BP343379" s="90"/>
    </row>
    <row r="343380" spans="68:68" customFormat="1">
      <c r="BP343380" s="90"/>
    </row>
    <row r="343381" spans="68:68" customFormat="1">
      <c r="BP343381" s="90"/>
    </row>
    <row r="343382" spans="68:68" customFormat="1">
      <c r="BP343382" s="90"/>
    </row>
    <row r="343383" spans="68:68" customFormat="1">
      <c r="BP343383" s="90"/>
    </row>
    <row r="343384" spans="68:68" customFormat="1">
      <c r="BP343384" s="90"/>
    </row>
    <row r="343385" spans="68:68" customFormat="1">
      <c r="BP343385" s="90"/>
    </row>
    <row r="343386" spans="68:68" customFormat="1">
      <c r="BP343386" s="90"/>
    </row>
    <row r="343387" spans="68:68" customFormat="1">
      <c r="BP343387" s="90"/>
    </row>
    <row r="343388" spans="68:68" customFormat="1">
      <c r="BP343388" s="90"/>
    </row>
    <row r="343389" spans="68:68" customFormat="1">
      <c r="BP343389" s="90"/>
    </row>
    <row r="343390" spans="68:68" customFormat="1">
      <c r="BP343390" s="90"/>
    </row>
    <row r="343391" spans="68:68" customFormat="1">
      <c r="BP343391" s="90"/>
    </row>
    <row r="343392" spans="68:68" customFormat="1">
      <c r="BP343392" s="90"/>
    </row>
    <row r="343393" spans="68:68" customFormat="1">
      <c r="BP343393" s="90"/>
    </row>
    <row r="343394" spans="68:68" customFormat="1">
      <c r="BP343394" s="90"/>
    </row>
    <row r="343395" spans="68:68" customFormat="1">
      <c r="BP343395" s="90"/>
    </row>
    <row r="343396" spans="68:68" customFormat="1">
      <c r="BP343396" s="90"/>
    </row>
    <row r="343397" spans="68:68" customFormat="1">
      <c r="BP343397" s="90"/>
    </row>
    <row r="343398" spans="68:68" customFormat="1">
      <c r="BP343398" s="90"/>
    </row>
    <row r="343399" spans="68:68" customFormat="1">
      <c r="BP343399" s="90"/>
    </row>
    <row r="343400" spans="68:68" customFormat="1">
      <c r="BP343400" s="90"/>
    </row>
    <row r="343401" spans="68:68" customFormat="1">
      <c r="BP343401" s="90"/>
    </row>
    <row r="343402" spans="68:68" customFormat="1">
      <c r="BP343402" s="90"/>
    </row>
    <row r="343403" spans="68:68" customFormat="1">
      <c r="BP343403" s="90"/>
    </row>
    <row r="343404" spans="68:68" customFormat="1">
      <c r="BP343404" s="90"/>
    </row>
    <row r="343405" spans="68:68" customFormat="1">
      <c r="BP343405" s="90"/>
    </row>
    <row r="343406" spans="68:68" customFormat="1">
      <c r="BP343406" s="90"/>
    </row>
    <row r="343407" spans="68:68" customFormat="1">
      <c r="BP343407" s="90"/>
    </row>
    <row r="343408" spans="68:68" customFormat="1">
      <c r="BP343408" s="90"/>
    </row>
    <row r="343409" spans="68:68" customFormat="1">
      <c r="BP343409" s="90"/>
    </row>
    <row r="343410" spans="68:68" customFormat="1">
      <c r="BP343410" s="90"/>
    </row>
    <row r="343411" spans="68:68" customFormat="1">
      <c r="BP343411" s="90"/>
    </row>
    <row r="343412" spans="68:68" customFormat="1">
      <c r="BP343412" s="90"/>
    </row>
    <row r="343413" spans="68:68" customFormat="1">
      <c r="BP343413" s="90"/>
    </row>
    <row r="343414" spans="68:68" customFormat="1">
      <c r="BP343414" s="90"/>
    </row>
    <row r="343415" spans="68:68" customFormat="1">
      <c r="BP343415" s="90"/>
    </row>
    <row r="343416" spans="68:68" customFormat="1">
      <c r="BP343416" s="90"/>
    </row>
    <row r="343417" spans="68:68" customFormat="1">
      <c r="BP343417" s="90"/>
    </row>
    <row r="343418" spans="68:68" customFormat="1">
      <c r="BP343418" s="90"/>
    </row>
    <row r="343419" spans="68:68" customFormat="1">
      <c r="BP343419" s="90"/>
    </row>
    <row r="343420" spans="68:68" customFormat="1">
      <c r="BP343420" s="90"/>
    </row>
    <row r="343421" spans="68:68" customFormat="1">
      <c r="BP343421" s="90"/>
    </row>
    <row r="343422" spans="68:68" customFormat="1">
      <c r="BP343422" s="90"/>
    </row>
    <row r="343423" spans="68:68" customFormat="1">
      <c r="BP343423" s="90"/>
    </row>
    <row r="343424" spans="68:68" customFormat="1">
      <c r="BP343424" s="90"/>
    </row>
    <row r="343425" spans="68:68" customFormat="1">
      <c r="BP343425" s="90"/>
    </row>
    <row r="343426" spans="68:68" customFormat="1">
      <c r="BP343426" s="90"/>
    </row>
    <row r="343427" spans="68:68" customFormat="1">
      <c r="BP343427" s="90"/>
    </row>
    <row r="343428" spans="68:68" customFormat="1">
      <c r="BP343428" s="90"/>
    </row>
    <row r="343429" spans="68:68" customFormat="1">
      <c r="BP343429" s="90"/>
    </row>
    <row r="343430" spans="68:68" customFormat="1">
      <c r="BP343430" s="90"/>
    </row>
    <row r="343431" spans="68:68" customFormat="1">
      <c r="BP343431" s="90"/>
    </row>
    <row r="343432" spans="68:68" customFormat="1">
      <c r="BP343432" s="90"/>
    </row>
    <row r="343433" spans="68:68" customFormat="1">
      <c r="BP343433" s="90"/>
    </row>
    <row r="343434" spans="68:68" customFormat="1">
      <c r="BP343434" s="90"/>
    </row>
    <row r="343435" spans="68:68" customFormat="1">
      <c r="BP343435" s="90"/>
    </row>
    <row r="343436" spans="68:68" customFormat="1">
      <c r="BP343436" s="90"/>
    </row>
    <row r="343437" spans="68:68" customFormat="1">
      <c r="BP343437" s="90"/>
    </row>
    <row r="343438" spans="68:68" customFormat="1">
      <c r="BP343438" s="90"/>
    </row>
    <row r="343439" spans="68:68" customFormat="1">
      <c r="BP343439" s="90"/>
    </row>
    <row r="343440" spans="68:68" customFormat="1">
      <c r="BP343440" s="90"/>
    </row>
    <row r="343441" spans="68:68" customFormat="1">
      <c r="BP343441" s="90"/>
    </row>
    <row r="343442" spans="68:68" customFormat="1">
      <c r="BP343442" s="90"/>
    </row>
    <row r="343443" spans="68:68" customFormat="1">
      <c r="BP343443" s="90"/>
    </row>
    <row r="343444" spans="68:68" customFormat="1">
      <c r="BP343444" s="90"/>
    </row>
    <row r="343445" spans="68:68" customFormat="1">
      <c r="BP343445" s="90"/>
    </row>
    <row r="343446" spans="68:68" customFormat="1">
      <c r="BP343446" s="90"/>
    </row>
    <row r="343447" spans="68:68" customFormat="1">
      <c r="BP343447" s="90"/>
    </row>
    <row r="343448" spans="68:68" customFormat="1">
      <c r="BP343448" s="90"/>
    </row>
    <row r="343449" spans="68:68" customFormat="1">
      <c r="BP343449" s="90"/>
    </row>
    <row r="343450" spans="68:68" customFormat="1">
      <c r="BP343450" s="90"/>
    </row>
    <row r="343451" spans="68:68" customFormat="1">
      <c r="BP343451" s="90"/>
    </row>
    <row r="343452" spans="68:68" customFormat="1">
      <c r="BP343452" s="90"/>
    </row>
    <row r="343453" spans="68:68" customFormat="1">
      <c r="BP343453" s="90"/>
    </row>
    <row r="343454" spans="68:68" customFormat="1">
      <c r="BP343454" s="90"/>
    </row>
    <row r="343455" spans="68:68" customFormat="1">
      <c r="BP343455" s="90"/>
    </row>
    <row r="343456" spans="68:68" customFormat="1">
      <c r="BP343456" s="90"/>
    </row>
    <row r="343457" spans="68:68" customFormat="1">
      <c r="BP343457" s="90"/>
    </row>
    <row r="343458" spans="68:68" customFormat="1">
      <c r="BP343458" s="90"/>
    </row>
    <row r="343459" spans="68:68" customFormat="1">
      <c r="BP343459" s="90"/>
    </row>
    <row r="343460" spans="68:68" customFormat="1">
      <c r="BP343460" s="90"/>
    </row>
    <row r="343461" spans="68:68" customFormat="1">
      <c r="BP343461" s="90"/>
    </row>
    <row r="343462" spans="68:68" customFormat="1">
      <c r="BP343462" s="90"/>
    </row>
    <row r="343463" spans="68:68" customFormat="1">
      <c r="BP343463" s="90"/>
    </row>
    <row r="343464" spans="68:68" customFormat="1">
      <c r="BP343464" s="90"/>
    </row>
    <row r="343465" spans="68:68" customFormat="1">
      <c r="BP343465" s="90"/>
    </row>
    <row r="343466" spans="68:68" customFormat="1">
      <c r="BP343466" s="90"/>
    </row>
    <row r="343467" spans="68:68" customFormat="1">
      <c r="BP343467" s="90"/>
    </row>
    <row r="343468" spans="68:68" customFormat="1">
      <c r="BP343468" s="90"/>
    </row>
    <row r="343469" spans="68:68" customFormat="1">
      <c r="BP343469" s="90"/>
    </row>
    <row r="343470" spans="68:68" customFormat="1">
      <c r="BP343470" s="90"/>
    </row>
    <row r="343471" spans="68:68" customFormat="1">
      <c r="BP343471" s="90"/>
    </row>
    <row r="343472" spans="68:68" customFormat="1">
      <c r="BP343472" s="90"/>
    </row>
    <row r="343473" spans="68:68" customFormat="1">
      <c r="BP343473" s="90"/>
    </row>
    <row r="343474" spans="68:68" customFormat="1">
      <c r="BP343474" s="90"/>
    </row>
    <row r="343475" spans="68:68" customFormat="1">
      <c r="BP343475" s="90"/>
    </row>
    <row r="343476" spans="68:68" customFormat="1">
      <c r="BP343476" s="90"/>
    </row>
    <row r="343477" spans="68:68" customFormat="1">
      <c r="BP343477" s="90"/>
    </row>
    <row r="343478" spans="68:68" customFormat="1">
      <c r="BP343478" s="90"/>
    </row>
    <row r="343479" spans="68:68" customFormat="1">
      <c r="BP343479" s="90"/>
    </row>
    <row r="343480" spans="68:68" customFormat="1">
      <c r="BP343480" s="90"/>
    </row>
    <row r="343481" spans="68:68" customFormat="1">
      <c r="BP343481" s="90"/>
    </row>
    <row r="343482" spans="68:68" customFormat="1">
      <c r="BP343482" s="90"/>
    </row>
    <row r="343483" spans="68:68" customFormat="1">
      <c r="BP343483" s="90"/>
    </row>
    <row r="343484" spans="68:68" customFormat="1">
      <c r="BP343484" s="90"/>
    </row>
    <row r="343485" spans="68:68" customFormat="1">
      <c r="BP343485" s="90"/>
    </row>
    <row r="343486" spans="68:68" customFormat="1">
      <c r="BP343486" s="90"/>
    </row>
    <row r="343487" spans="68:68" customFormat="1">
      <c r="BP343487" s="90"/>
    </row>
    <row r="343488" spans="68:68" customFormat="1">
      <c r="BP343488" s="90"/>
    </row>
    <row r="343489" spans="68:68" customFormat="1">
      <c r="BP343489" s="90"/>
    </row>
    <row r="343490" spans="68:68" customFormat="1">
      <c r="BP343490" s="90"/>
    </row>
    <row r="343491" spans="68:68" customFormat="1">
      <c r="BP343491" s="90"/>
    </row>
    <row r="343492" spans="68:68" customFormat="1">
      <c r="BP343492" s="90"/>
    </row>
    <row r="343493" spans="68:68" customFormat="1">
      <c r="BP343493" s="90"/>
    </row>
    <row r="343494" spans="68:68" customFormat="1">
      <c r="BP343494" s="90"/>
    </row>
    <row r="343495" spans="68:68" customFormat="1">
      <c r="BP343495" s="90"/>
    </row>
    <row r="343496" spans="68:68" customFormat="1">
      <c r="BP343496" s="90"/>
    </row>
    <row r="343497" spans="68:68" customFormat="1">
      <c r="BP343497" s="90"/>
    </row>
    <row r="343498" spans="68:68" customFormat="1">
      <c r="BP343498" s="90"/>
    </row>
    <row r="343499" spans="68:68" customFormat="1">
      <c r="BP343499" s="90"/>
    </row>
    <row r="343500" spans="68:68" customFormat="1">
      <c r="BP343500" s="90"/>
    </row>
    <row r="343501" spans="68:68" customFormat="1">
      <c r="BP343501" s="90"/>
    </row>
    <row r="343502" spans="68:68" customFormat="1">
      <c r="BP343502" s="90"/>
    </row>
    <row r="343503" spans="68:68" customFormat="1">
      <c r="BP343503" s="90"/>
    </row>
    <row r="343504" spans="68:68" customFormat="1">
      <c r="BP343504" s="90"/>
    </row>
    <row r="343505" spans="68:68" customFormat="1">
      <c r="BP343505" s="90"/>
    </row>
    <row r="343506" spans="68:68" customFormat="1">
      <c r="BP343506" s="90"/>
    </row>
    <row r="343507" spans="68:68" customFormat="1">
      <c r="BP343507" s="90"/>
    </row>
    <row r="343508" spans="68:68" customFormat="1">
      <c r="BP343508" s="90"/>
    </row>
    <row r="343509" spans="68:68" customFormat="1">
      <c r="BP343509" s="90"/>
    </row>
    <row r="343510" spans="68:68" customFormat="1">
      <c r="BP343510" s="90"/>
    </row>
    <row r="343511" spans="68:68" customFormat="1">
      <c r="BP343511" s="90"/>
    </row>
    <row r="343512" spans="68:68" customFormat="1">
      <c r="BP343512" s="90"/>
    </row>
    <row r="343513" spans="68:68" customFormat="1">
      <c r="BP343513" s="90"/>
    </row>
    <row r="343514" spans="68:68" customFormat="1">
      <c r="BP343514" s="90"/>
    </row>
    <row r="343515" spans="68:68" customFormat="1">
      <c r="BP343515" s="90"/>
    </row>
    <row r="343516" spans="68:68" customFormat="1">
      <c r="BP343516" s="90"/>
    </row>
    <row r="343517" spans="68:68" customFormat="1">
      <c r="BP343517" s="90"/>
    </row>
    <row r="343518" spans="68:68" customFormat="1">
      <c r="BP343518" s="90"/>
    </row>
    <row r="343519" spans="68:68" customFormat="1">
      <c r="BP343519" s="90"/>
    </row>
    <row r="343520" spans="68:68" customFormat="1">
      <c r="BP343520" s="90"/>
    </row>
    <row r="343521" spans="68:68" customFormat="1">
      <c r="BP343521" s="90"/>
    </row>
    <row r="343522" spans="68:68" customFormat="1">
      <c r="BP343522" s="90"/>
    </row>
    <row r="343523" spans="68:68" customFormat="1">
      <c r="BP343523" s="90"/>
    </row>
    <row r="343524" spans="68:68" customFormat="1">
      <c r="BP343524" s="90"/>
    </row>
    <row r="343525" spans="68:68" customFormat="1">
      <c r="BP343525" s="90"/>
    </row>
    <row r="343526" spans="68:68" customFormat="1">
      <c r="BP343526" s="90"/>
    </row>
    <row r="343527" spans="68:68" customFormat="1">
      <c r="BP343527" s="90"/>
    </row>
    <row r="343528" spans="68:68" customFormat="1">
      <c r="BP343528" s="90"/>
    </row>
    <row r="343529" spans="68:68" customFormat="1">
      <c r="BP343529" s="90"/>
    </row>
    <row r="343530" spans="68:68" customFormat="1">
      <c r="BP343530" s="90"/>
    </row>
    <row r="343531" spans="68:68" customFormat="1">
      <c r="BP343531" s="90"/>
    </row>
    <row r="343532" spans="68:68" customFormat="1">
      <c r="BP343532" s="90"/>
    </row>
    <row r="343533" spans="68:68" customFormat="1">
      <c r="BP343533" s="90"/>
    </row>
    <row r="343534" spans="68:68" customFormat="1">
      <c r="BP343534" s="90"/>
    </row>
    <row r="343535" spans="68:68" customFormat="1">
      <c r="BP343535" s="90"/>
    </row>
    <row r="343536" spans="68:68" customFormat="1">
      <c r="BP343536" s="90"/>
    </row>
    <row r="343537" spans="68:68" customFormat="1">
      <c r="BP343537" s="90"/>
    </row>
    <row r="343538" spans="68:68" customFormat="1">
      <c r="BP343538" s="90"/>
    </row>
    <row r="343539" spans="68:68" customFormat="1">
      <c r="BP343539" s="90"/>
    </row>
    <row r="343540" spans="68:68" customFormat="1">
      <c r="BP343540" s="90"/>
    </row>
    <row r="343541" spans="68:68" customFormat="1">
      <c r="BP343541" s="90"/>
    </row>
    <row r="343542" spans="68:68" customFormat="1">
      <c r="BP343542" s="90"/>
    </row>
    <row r="343543" spans="68:68" customFormat="1">
      <c r="BP343543" s="90"/>
    </row>
    <row r="343544" spans="68:68" customFormat="1">
      <c r="BP343544" s="90"/>
    </row>
    <row r="343545" spans="68:68" customFormat="1">
      <c r="BP343545" s="90"/>
    </row>
    <row r="343546" spans="68:68" customFormat="1">
      <c r="BP343546" s="90"/>
    </row>
    <row r="343547" spans="68:68" customFormat="1">
      <c r="BP343547" s="90"/>
    </row>
    <row r="343548" spans="68:68" customFormat="1">
      <c r="BP343548" s="90"/>
    </row>
    <row r="343549" spans="68:68" customFormat="1">
      <c r="BP343549" s="90"/>
    </row>
    <row r="343550" spans="68:68" customFormat="1">
      <c r="BP343550" s="90"/>
    </row>
    <row r="343551" spans="68:68" customFormat="1">
      <c r="BP343551" s="90"/>
    </row>
    <row r="343552" spans="68:68" customFormat="1">
      <c r="BP343552" s="90"/>
    </row>
    <row r="343553" spans="68:68" customFormat="1">
      <c r="BP343553" s="90"/>
    </row>
    <row r="343554" spans="68:68" customFormat="1">
      <c r="BP343554" s="90"/>
    </row>
    <row r="343555" spans="68:68" customFormat="1">
      <c r="BP343555" s="90"/>
    </row>
    <row r="343556" spans="68:68" customFormat="1">
      <c r="BP343556" s="90"/>
    </row>
    <row r="343557" spans="68:68" customFormat="1">
      <c r="BP343557" s="90"/>
    </row>
    <row r="343558" spans="68:68" customFormat="1">
      <c r="BP343558" s="90"/>
    </row>
    <row r="343559" spans="68:68" customFormat="1">
      <c r="BP343559" s="90"/>
    </row>
    <row r="343560" spans="68:68" customFormat="1">
      <c r="BP343560" s="90"/>
    </row>
    <row r="343561" spans="68:68" customFormat="1">
      <c r="BP343561" s="90"/>
    </row>
    <row r="343562" spans="68:68" customFormat="1">
      <c r="BP343562" s="90"/>
    </row>
    <row r="343563" spans="68:68" customFormat="1">
      <c r="BP343563" s="90"/>
    </row>
    <row r="343564" spans="68:68" customFormat="1">
      <c r="BP343564" s="90"/>
    </row>
    <row r="343565" spans="68:68" customFormat="1">
      <c r="BP343565" s="90"/>
    </row>
    <row r="343566" spans="68:68" customFormat="1">
      <c r="BP343566" s="90"/>
    </row>
    <row r="343567" spans="68:68" customFormat="1">
      <c r="BP343567" s="90"/>
    </row>
    <row r="343568" spans="68:68" customFormat="1">
      <c r="BP343568" s="90"/>
    </row>
    <row r="343569" spans="68:68" customFormat="1">
      <c r="BP343569" s="90"/>
    </row>
    <row r="343570" spans="68:68" customFormat="1">
      <c r="BP343570" s="90"/>
    </row>
    <row r="343571" spans="68:68" customFormat="1">
      <c r="BP343571" s="90"/>
    </row>
    <row r="343572" spans="68:68" customFormat="1">
      <c r="BP343572" s="90"/>
    </row>
    <row r="343573" spans="68:68" customFormat="1">
      <c r="BP343573" s="90"/>
    </row>
    <row r="343574" spans="68:68" customFormat="1">
      <c r="BP343574" s="90"/>
    </row>
    <row r="343575" spans="68:68" customFormat="1">
      <c r="BP343575" s="90"/>
    </row>
    <row r="343576" spans="68:68" customFormat="1">
      <c r="BP343576" s="90"/>
    </row>
    <row r="343577" spans="68:68" customFormat="1">
      <c r="BP343577" s="90"/>
    </row>
    <row r="343578" spans="68:68" customFormat="1">
      <c r="BP343578" s="90"/>
    </row>
    <row r="343579" spans="68:68" customFormat="1">
      <c r="BP343579" s="90"/>
    </row>
    <row r="343580" spans="68:68" customFormat="1">
      <c r="BP343580" s="90"/>
    </row>
    <row r="343581" spans="68:68" customFormat="1">
      <c r="BP343581" s="90"/>
    </row>
    <row r="343582" spans="68:68" customFormat="1">
      <c r="BP343582" s="90"/>
    </row>
    <row r="343583" spans="68:68" customFormat="1">
      <c r="BP343583" s="90"/>
    </row>
    <row r="343584" spans="68:68" customFormat="1">
      <c r="BP343584" s="90"/>
    </row>
    <row r="343585" spans="68:68" customFormat="1">
      <c r="BP343585" s="90"/>
    </row>
    <row r="343586" spans="68:68" customFormat="1">
      <c r="BP343586" s="90"/>
    </row>
    <row r="343587" spans="68:68" customFormat="1">
      <c r="BP343587" s="90"/>
    </row>
    <row r="343588" spans="68:68" customFormat="1">
      <c r="BP343588" s="90"/>
    </row>
    <row r="343589" spans="68:68" customFormat="1">
      <c r="BP343589" s="90"/>
    </row>
    <row r="343590" spans="68:68" customFormat="1">
      <c r="BP343590" s="90"/>
    </row>
    <row r="343591" spans="68:68" customFormat="1">
      <c r="BP343591" s="90"/>
    </row>
    <row r="343592" spans="68:68" customFormat="1">
      <c r="BP343592" s="90"/>
    </row>
    <row r="343593" spans="68:68" customFormat="1">
      <c r="BP343593" s="90"/>
    </row>
    <row r="343594" spans="68:68" customFormat="1">
      <c r="BP343594" s="90"/>
    </row>
    <row r="343595" spans="68:68" customFormat="1">
      <c r="BP343595" s="90"/>
    </row>
    <row r="343596" spans="68:68" customFormat="1">
      <c r="BP343596" s="90"/>
    </row>
    <row r="343597" spans="68:68" customFormat="1">
      <c r="BP343597" s="90"/>
    </row>
    <row r="343598" spans="68:68" customFormat="1">
      <c r="BP343598" s="90"/>
    </row>
    <row r="343599" spans="68:68" customFormat="1">
      <c r="BP343599" s="90"/>
    </row>
    <row r="343600" spans="68:68" customFormat="1">
      <c r="BP343600" s="90"/>
    </row>
    <row r="343601" spans="68:68" customFormat="1">
      <c r="BP343601" s="90"/>
    </row>
    <row r="343602" spans="68:68" customFormat="1">
      <c r="BP343602" s="90"/>
    </row>
    <row r="343603" spans="68:68" customFormat="1">
      <c r="BP343603" s="90"/>
    </row>
    <row r="343604" spans="68:68" customFormat="1">
      <c r="BP343604" s="90"/>
    </row>
    <row r="343605" spans="68:68" customFormat="1">
      <c r="BP343605" s="90"/>
    </row>
    <row r="343606" spans="68:68" customFormat="1">
      <c r="BP343606" s="90"/>
    </row>
    <row r="343607" spans="68:68" customFormat="1">
      <c r="BP343607" s="90"/>
    </row>
    <row r="343608" spans="68:68" customFormat="1">
      <c r="BP343608" s="90"/>
    </row>
    <row r="343609" spans="68:68" customFormat="1">
      <c r="BP343609" s="90"/>
    </row>
    <row r="343610" spans="68:68" customFormat="1">
      <c r="BP343610" s="90"/>
    </row>
    <row r="343611" spans="68:68" customFormat="1">
      <c r="BP343611" s="90"/>
    </row>
    <row r="343612" spans="68:68" customFormat="1">
      <c r="BP343612" s="90"/>
    </row>
    <row r="343613" spans="68:68" customFormat="1">
      <c r="BP343613" s="90"/>
    </row>
    <row r="343614" spans="68:68" customFormat="1">
      <c r="BP343614" s="90"/>
    </row>
    <row r="343615" spans="68:68" customFormat="1">
      <c r="BP343615" s="90"/>
    </row>
    <row r="343616" spans="68:68" customFormat="1">
      <c r="BP343616" s="90"/>
    </row>
    <row r="343617" spans="68:68" customFormat="1">
      <c r="BP343617" s="90"/>
    </row>
    <row r="343618" spans="68:68" customFormat="1">
      <c r="BP343618" s="90"/>
    </row>
    <row r="343619" spans="68:68" customFormat="1">
      <c r="BP343619" s="90"/>
    </row>
    <row r="343620" spans="68:68" customFormat="1">
      <c r="BP343620" s="90"/>
    </row>
    <row r="343621" spans="68:68" customFormat="1">
      <c r="BP343621" s="90"/>
    </row>
    <row r="343622" spans="68:68" customFormat="1">
      <c r="BP343622" s="90"/>
    </row>
    <row r="343623" spans="68:68" customFormat="1">
      <c r="BP343623" s="90"/>
    </row>
    <row r="343624" spans="68:68" customFormat="1">
      <c r="BP343624" s="90"/>
    </row>
    <row r="343625" spans="68:68" customFormat="1">
      <c r="BP343625" s="90"/>
    </row>
    <row r="343626" spans="68:68" customFormat="1">
      <c r="BP343626" s="90"/>
    </row>
    <row r="343627" spans="68:68" customFormat="1">
      <c r="BP343627" s="90"/>
    </row>
    <row r="343628" spans="68:68" customFormat="1">
      <c r="BP343628" s="90"/>
    </row>
    <row r="343629" spans="68:68" customFormat="1">
      <c r="BP343629" s="90"/>
    </row>
    <row r="343630" spans="68:68" customFormat="1">
      <c r="BP343630" s="90"/>
    </row>
    <row r="343631" spans="68:68" customFormat="1">
      <c r="BP343631" s="90"/>
    </row>
    <row r="343632" spans="68:68" customFormat="1">
      <c r="BP343632" s="90"/>
    </row>
    <row r="343633" spans="68:68" customFormat="1">
      <c r="BP343633" s="90"/>
    </row>
    <row r="343634" spans="68:68" customFormat="1">
      <c r="BP343634" s="90"/>
    </row>
    <row r="343635" spans="68:68" customFormat="1">
      <c r="BP343635" s="90"/>
    </row>
    <row r="343636" spans="68:68" customFormat="1">
      <c r="BP343636" s="90"/>
    </row>
    <row r="343637" spans="68:68" customFormat="1">
      <c r="BP343637" s="90"/>
    </row>
    <row r="343638" spans="68:68" customFormat="1">
      <c r="BP343638" s="90"/>
    </row>
    <row r="343639" spans="68:68" customFormat="1">
      <c r="BP343639" s="90"/>
    </row>
    <row r="343640" spans="68:68" customFormat="1">
      <c r="BP343640" s="90"/>
    </row>
    <row r="343641" spans="68:68" customFormat="1">
      <c r="BP343641" s="90"/>
    </row>
    <row r="343642" spans="68:68" customFormat="1">
      <c r="BP343642" s="90"/>
    </row>
    <row r="343643" spans="68:68" customFormat="1">
      <c r="BP343643" s="90"/>
    </row>
    <row r="343644" spans="68:68" customFormat="1">
      <c r="BP343644" s="90"/>
    </row>
    <row r="343645" spans="68:68" customFormat="1">
      <c r="BP343645" s="90"/>
    </row>
    <row r="343646" spans="68:68" customFormat="1">
      <c r="BP343646" s="90"/>
    </row>
    <row r="343647" spans="68:68" customFormat="1">
      <c r="BP343647" s="90"/>
    </row>
    <row r="343648" spans="68:68" customFormat="1">
      <c r="BP343648" s="90"/>
    </row>
    <row r="343649" spans="68:68" customFormat="1">
      <c r="BP343649" s="90"/>
    </row>
    <row r="343650" spans="68:68" customFormat="1">
      <c r="BP343650" s="90"/>
    </row>
    <row r="343651" spans="68:68" customFormat="1">
      <c r="BP343651" s="90"/>
    </row>
    <row r="343652" spans="68:68" customFormat="1">
      <c r="BP343652" s="90"/>
    </row>
    <row r="343653" spans="68:68" customFormat="1">
      <c r="BP343653" s="90"/>
    </row>
    <row r="343654" spans="68:68" customFormat="1">
      <c r="BP343654" s="90"/>
    </row>
    <row r="343655" spans="68:68" customFormat="1">
      <c r="BP343655" s="90"/>
    </row>
    <row r="343656" spans="68:68" customFormat="1">
      <c r="BP343656" s="90"/>
    </row>
    <row r="343657" spans="68:68" customFormat="1">
      <c r="BP343657" s="90"/>
    </row>
    <row r="343658" spans="68:68" customFormat="1">
      <c r="BP343658" s="90"/>
    </row>
    <row r="343659" spans="68:68" customFormat="1">
      <c r="BP343659" s="90"/>
    </row>
    <row r="343660" spans="68:68" customFormat="1">
      <c r="BP343660" s="90"/>
    </row>
    <row r="343661" spans="68:68" customFormat="1">
      <c r="BP343661" s="90"/>
    </row>
    <row r="343662" spans="68:68" customFormat="1">
      <c r="BP343662" s="90"/>
    </row>
    <row r="343663" spans="68:68" customFormat="1">
      <c r="BP343663" s="90"/>
    </row>
    <row r="343664" spans="68:68" customFormat="1">
      <c r="BP343664" s="90"/>
    </row>
    <row r="343665" spans="68:68" customFormat="1">
      <c r="BP343665" s="90"/>
    </row>
    <row r="343666" spans="68:68" customFormat="1">
      <c r="BP343666" s="90"/>
    </row>
    <row r="343667" spans="68:68" customFormat="1">
      <c r="BP343667" s="90"/>
    </row>
    <row r="343668" spans="68:68" customFormat="1">
      <c r="BP343668" s="90"/>
    </row>
    <row r="343669" spans="68:68" customFormat="1">
      <c r="BP343669" s="90"/>
    </row>
    <row r="343670" spans="68:68" customFormat="1">
      <c r="BP343670" s="90"/>
    </row>
    <row r="343671" spans="68:68" customFormat="1">
      <c r="BP343671" s="90"/>
    </row>
    <row r="343672" spans="68:68" customFormat="1">
      <c r="BP343672" s="90"/>
    </row>
    <row r="343673" spans="68:68" customFormat="1">
      <c r="BP343673" s="90"/>
    </row>
    <row r="343674" spans="68:68" customFormat="1">
      <c r="BP343674" s="90"/>
    </row>
    <row r="343675" spans="68:68" customFormat="1">
      <c r="BP343675" s="90"/>
    </row>
    <row r="343676" spans="68:68" customFormat="1">
      <c r="BP343676" s="90"/>
    </row>
    <row r="343677" spans="68:68" customFormat="1">
      <c r="BP343677" s="90"/>
    </row>
    <row r="343678" spans="68:68" customFormat="1">
      <c r="BP343678" s="90"/>
    </row>
    <row r="343679" spans="68:68" customFormat="1">
      <c r="BP343679" s="90"/>
    </row>
    <row r="343680" spans="68:68" customFormat="1">
      <c r="BP343680" s="90"/>
    </row>
    <row r="343681" spans="68:68" customFormat="1">
      <c r="BP343681" s="90"/>
    </row>
    <row r="343682" spans="68:68" customFormat="1">
      <c r="BP343682" s="90"/>
    </row>
    <row r="343683" spans="68:68" customFormat="1">
      <c r="BP343683" s="90"/>
    </row>
    <row r="343684" spans="68:68" customFormat="1">
      <c r="BP343684" s="90"/>
    </row>
    <row r="343685" spans="68:68" customFormat="1">
      <c r="BP343685" s="90"/>
    </row>
    <row r="343686" spans="68:68" customFormat="1">
      <c r="BP343686" s="90"/>
    </row>
    <row r="343687" spans="68:68" customFormat="1">
      <c r="BP343687" s="90"/>
    </row>
    <row r="343688" spans="68:68" customFormat="1">
      <c r="BP343688" s="90"/>
    </row>
    <row r="343689" spans="68:68" customFormat="1">
      <c r="BP343689" s="90"/>
    </row>
    <row r="343690" spans="68:68" customFormat="1">
      <c r="BP343690" s="90"/>
    </row>
    <row r="343691" spans="68:68" customFormat="1">
      <c r="BP343691" s="90"/>
    </row>
    <row r="343692" spans="68:68" customFormat="1">
      <c r="BP343692" s="90"/>
    </row>
    <row r="343693" spans="68:68" customFormat="1">
      <c r="BP343693" s="90"/>
    </row>
    <row r="343694" spans="68:68" customFormat="1">
      <c r="BP343694" s="90"/>
    </row>
    <row r="343695" spans="68:68" customFormat="1">
      <c r="BP343695" s="90"/>
    </row>
    <row r="343696" spans="68:68" customFormat="1">
      <c r="BP343696" s="90"/>
    </row>
    <row r="343697" spans="68:68" customFormat="1">
      <c r="BP343697" s="90"/>
    </row>
    <row r="343698" spans="68:68" customFormat="1">
      <c r="BP343698" s="90"/>
    </row>
    <row r="343699" spans="68:68" customFormat="1">
      <c r="BP343699" s="90"/>
    </row>
    <row r="343700" spans="68:68" customFormat="1">
      <c r="BP343700" s="90"/>
    </row>
    <row r="343701" spans="68:68" customFormat="1">
      <c r="BP343701" s="90"/>
    </row>
    <row r="343702" spans="68:68" customFormat="1">
      <c r="BP343702" s="90"/>
    </row>
    <row r="343703" spans="68:68" customFormat="1">
      <c r="BP343703" s="90"/>
    </row>
    <row r="343704" spans="68:68" customFormat="1">
      <c r="BP343704" s="90"/>
    </row>
    <row r="343705" spans="68:68" customFormat="1">
      <c r="BP343705" s="90"/>
    </row>
    <row r="343706" spans="68:68" customFormat="1">
      <c r="BP343706" s="90"/>
    </row>
    <row r="343707" spans="68:68" customFormat="1">
      <c r="BP343707" s="90"/>
    </row>
    <row r="343708" spans="68:68" customFormat="1">
      <c r="BP343708" s="90"/>
    </row>
    <row r="343709" spans="68:68" customFormat="1">
      <c r="BP343709" s="90"/>
    </row>
    <row r="343710" spans="68:68" customFormat="1">
      <c r="BP343710" s="90"/>
    </row>
    <row r="343711" spans="68:68" customFormat="1">
      <c r="BP343711" s="90"/>
    </row>
    <row r="343712" spans="68:68" customFormat="1">
      <c r="BP343712" s="90"/>
    </row>
    <row r="343713" spans="68:68" customFormat="1">
      <c r="BP343713" s="90"/>
    </row>
    <row r="343714" spans="68:68" customFormat="1">
      <c r="BP343714" s="90"/>
    </row>
    <row r="343715" spans="68:68" customFormat="1">
      <c r="BP343715" s="90"/>
    </row>
    <row r="343716" spans="68:68" customFormat="1">
      <c r="BP343716" s="90"/>
    </row>
    <row r="343717" spans="68:68" customFormat="1">
      <c r="BP343717" s="90"/>
    </row>
    <row r="343718" spans="68:68" customFormat="1">
      <c r="BP343718" s="90"/>
    </row>
    <row r="343719" spans="68:68" customFormat="1">
      <c r="BP343719" s="90"/>
    </row>
    <row r="343720" spans="68:68" customFormat="1">
      <c r="BP343720" s="90"/>
    </row>
    <row r="343721" spans="68:68" customFormat="1">
      <c r="BP343721" s="90"/>
    </row>
    <row r="343722" spans="68:68" customFormat="1">
      <c r="BP343722" s="90"/>
    </row>
    <row r="343723" spans="68:68" customFormat="1">
      <c r="BP343723" s="90"/>
    </row>
    <row r="343724" spans="68:68" customFormat="1">
      <c r="BP343724" s="90"/>
    </row>
    <row r="343725" spans="68:68" customFormat="1">
      <c r="BP343725" s="90"/>
    </row>
    <row r="343726" spans="68:68" customFormat="1">
      <c r="BP343726" s="90"/>
    </row>
    <row r="343727" spans="68:68" customFormat="1">
      <c r="BP343727" s="90"/>
    </row>
    <row r="343728" spans="68:68" customFormat="1">
      <c r="BP343728" s="90"/>
    </row>
    <row r="343729" spans="68:68" customFormat="1">
      <c r="BP343729" s="90"/>
    </row>
    <row r="343730" spans="68:68" customFormat="1">
      <c r="BP343730" s="90"/>
    </row>
    <row r="343731" spans="68:68" customFormat="1">
      <c r="BP343731" s="90"/>
    </row>
    <row r="343732" spans="68:68" customFormat="1">
      <c r="BP343732" s="90"/>
    </row>
    <row r="343733" spans="68:68" customFormat="1">
      <c r="BP343733" s="90"/>
    </row>
    <row r="343734" spans="68:68" customFormat="1">
      <c r="BP343734" s="90"/>
    </row>
    <row r="343735" spans="68:68" customFormat="1">
      <c r="BP343735" s="90"/>
    </row>
    <row r="343736" spans="68:68" customFormat="1">
      <c r="BP343736" s="90"/>
    </row>
    <row r="343737" spans="68:68" customFormat="1">
      <c r="BP343737" s="90"/>
    </row>
    <row r="343738" spans="68:68" customFormat="1">
      <c r="BP343738" s="90"/>
    </row>
    <row r="343739" spans="68:68" customFormat="1">
      <c r="BP343739" s="90"/>
    </row>
    <row r="343740" spans="68:68" customFormat="1">
      <c r="BP343740" s="90"/>
    </row>
    <row r="343741" spans="68:68" customFormat="1">
      <c r="BP343741" s="90"/>
    </row>
    <row r="343742" spans="68:68" customFormat="1">
      <c r="BP343742" s="90"/>
    </row>
    <row r="343743" spans="68:68" customFormat="1">
      <c r="BP343743" s="90"/>
    </row>
    <row r="343744" spans="68:68" customFormat="1">
      <c r="BP343744" s="90"/>
    </row>
    <row r="343745" spans="68:68" customFormat="1">
      <c r="BP343745" s="90"/>
    </row>
    <row r="343746" spans="68:68" customFormat="1">
      <c r="BP343746" s="90"/>
    </row>
    <row r="343747" spans="68:68" customFormat="1">
      <c r="BP343747" s="90"/>
    </row>
    <row r="343748" spans="68:68" customFormat="1">
      <c r="BP343748" s="90"/>
    </row>
    <row r="343749" spans="68:68" customFormat="1">
      <c r="BP343749" s="90"/>
    </row>
    <row r="343750" spans="68:68" customFormat="1">
      <c r="BP343750" s="90"/>
    </row>
    <row r="343751" spans="68:68" customFormat="1">
      <c r="BP343751" s="90"/>
    </row>
    <row r="343752" spans="68:68" customFormat="1">
      <c r="BP343752" s="90"/>
    </row>
    <row r="343753" spans="68:68" customFormat="1">
      <c r="BP343753" s="90"/>
    </row>
    <row r="343754" spans="68:68" customFormat="1">
      <c r="BP343754" s="90"/>
    </row>
    <row r="343755" spans="68:68" customFormat="1">
      <c r="BP343755" s="90"/>
    </row>
    <row r="343756" spans="68:68" customFormat="1">
      <c r="BP343756" s="90"/>
    </row>
    <row r="343757" spans="68:68" customFormat="1">
      <c r="BP343757" s="90"/>
    </row>
    <row r="343758" spans="68:68" customFormat="1">
      <c r="BP343758" s="90"/>
    </row>
    <row r="343759" spans="68:68" customFormat="1">
      <c r="BP343759" s="90"/>
    </row>
    <row r="343760" spans="68:68" customFormat="1">
      <c r="BP343760" s="90"/>
    </row>
    <row r="343761" spans="68:68" customFormat="1">
      <c r="BP343761" s="90"/>
    </row>
    <row r="343762" spans="68:68" customFormat="1">
      <c r="BP343762" s="90"/>
    </row>
    <row r="343763" spans="68:68" customFormat="1">
      <c r="BP343763" s="90"/>
    </row>
    <row r="343764" spans="68:68" customFormat="1">
      <c r="BP343764" s="90"/>
    </row>
    <row r="343765" spans="68:68" customFormat="1">
      <c r="BP343765" s="90"/>
    </row>
    <row r="343766" spans="68:68" customFormat="1">
      <c r="BP343766" s="90"/>
    </row>
    <row r="343767" spans="68:68" customFormat="1">
      <c r="BP343767" s="90"/>
    </row>
    <row r="343768" spans="68:68" customFormat="1">
      <c r="BP343768" s="90"/>
    </row>
    <row r="343769" spans="68:68" customFormat="1">
      <c r="BP343769" s="90"/>
    </row>
    <row r="343770" spans="68:68" customFormat="1">
      <c r="BP343770" s="90"/>
    </row>
    <row r="343771" spans="68:68" customFormat="1">
      <c r="BP343771" s="90"/>
    </row>
    <row r="343772" spans="68:68" customFormat="1">
      <c r="BP343772" s="90"/>
    </row>
    <row r="343773" spans="68:68" customFormat="1">
      <c r="BP343773" s="90"/>
    </row>
    <row r="343774" spans="68:68" customFormat="1">
      <c r="BP343774" s="90"/>
    </row>
    <row r="343775" spans="68:68" customFormat="1">
      <c r="BP343775" s="90"/>
    </row>
    <row r="343776" spans="68:68" customFormat="1">
      <c r="BP343776" s="90"/>
    </row>
    <row r="343777" spans="68:68" customFormat="1">
      <c r="BP343777" s="90"/>
    </row>
    <row r="343778" spans="68:68" customFormat="1">
      <c r="BP343778" s="90"/>
    </row>
    <row r="343779" spans="68:68" customFormat="1">
      <c r="BP343779" s="90"/>
    </row>
    <row r="343780" spans="68:68" customFormat="1">
      <c r="BP343780" s="90"/>
    </row>
    <row r="343781" spans="68:68" customFormat="1">
      <c r="BP343781" s="90"/>
    </row>
    <row r="343782" spans="68:68" customFormat="1">
      <c r="BP343782" s="90"/>
    </row>
    <row r="343783" spans="68:68" customFormat="1">
      <c r="BP343783" s="90"/>
    </row>
    <row r="343784" spans="68:68" customFormat="1">
      <c r="BP343784" s="90"/>
    </row>
    <row r="343785" spans="68:68" customFormat="1">
      <c r="BP343785" s="90"/>
    </row>
    <row r="343786" spans="68:68" customFormat="1">
      <c r="BP343786" s="90"/>
    </row>
    <row r="343787" spans="68:68" customFormat="1">
      <c r="BP343787" s="90"/>
    </row>
    <row r="343788" spans="68:68" customFormat="1">
      <c r="BP343788" s="90"/>
    </row>
    <row r="343789" spans="68:68" customFormat="1">
      <c r="BP343789" s="90"/>
    </row>
    <row r="343790" spans="68:68" customFormat="1">
      <c r="BP343790" s="90"/>
    </row>
    <row r="343791" spans="68:68" customFormat="1">
      <c r="BP343791" s="90"/>
    </row>
    <row r="343792" spans="68:68" customFormat="1">
      <c r="BP343792" s="90"/>
    </row>
    <row r="343793" spans="68:68" customFormat="1">
      <c r="BP343793" s="90"/>
    </row>
    <row r="343794" spans="68:68" customFormat="1">
      <c r="BP343794" s="90"/>
    </row>
    <row r="343795" spans="68:68" customFormat="1">
      <c r="BP343795" s="90"/>
    </row>
    <row r="343796" spans="68:68" customFormat="1">
      <c r="BP343796" s="90"/>
    </row>
    <row r="343797" spans="68:68" customFormat="1">
      <c r="BP343797" s="90"/>
    </row>
    <row r="343798" spans="68:68" customFormat="1">
      <c r="BP343798" s="90"/>
    </row>
    <row r="343799" spans="68:68" customFormat="1">
      <c r="BP343799" s="90"/>
    </row>
    <row r="343800" spans="68:68" customFormat="1">
      <c r="BP343800" s="90"/>
    </row>
    <row r="343801" spans="68:68" customFormat="1">
      <c r="BP343801" s="90"/>
    </row>
    <row r="343802" spans="68:68" customFormat="1">
      <c r="BP343802" s="90"/>
    </row>
    <row r="343803" spans="68:68" customFormat="1">
      <c r="BP343803" s="90"/>
    </row>
    <row r="343804" spans="68:68" customFormat="1">
      <c r="BP343804" s="90"/>
    </row>
    <row r="343805" spans="68:68" customFormat="1">
      <c r="BP343805" s="90"/>
    </row>
    <row r="343806" spans="68:68" customFormat="1">
      <c r="BP343806" s="90"/>
    </row>
    <row r="343807" spans="68:68" customFormat="1">
      <c r="BP343807" s="90"/>
    </row>
    <row r="343808" spans="68:68" customFormat="1">
      <c r="BP343808" s="90"/>
    </row>
    <row r="343809" spans="68:68" customFormat="1">
      <c r="BP343809" s="90"/>
    </row>
    <row r="343810" spans="68:68" customFormat="1">
      <c r="BP343810" s="90"/>
    </row>
    <row r="343811" spans="68:68" customFormat="1">
      <c r="BP343811" s="90"/>
    </row>
    <row r="343812" spans="68:68" customFormat="1">
      <c r="BP343812" s="90"/>
    </row>
    <row r="343813" spans="68:68" customFormat="1">
      <c r="BP343813" s="90"/>
    </row>
    <row r="343814" spans="68:68" customFormat="1">
      <c r="BP343814" s="90"/>
    </row>
    <row r="343815" spans="68:68" customFormat="1">
      <c r="BP343815" s="90"/>
    </row>
    <row r="343816" spans="68:68" customFormat="1">
      <c r="BP343816" s="90"/>
    </row>
    <row r="343817" spans="68:68" customFormat="1">
      <c r="BP343817" s="90"/>
    </row>
    <row r="343818" spans="68:68" customFormat="1">
      <c r="BP343818" s="90"/>
    </row>
    <row r="343819" spans="68:68" customFormat="1">
      <c r="BP343819" s="90"/>
    </row>
    <row r="343820" spans="68:68" customFormat="1">
      <c r="BP343820" s="90"/>
    </row>
    <row r="343821" spans="68:68" customFormat="1">
      <c r="BP343821" s="90"/>
    </row>
    <row r="343822" spans="68:68" customFormat="1">
      <c r="BP343822" s="90"/>
    </row>
    <row r="343823" spans="68:68" customFormat="1">
      <c r="BP343823" s="90"/>
    </row>
    <row r="343824" spans="68:68" customFormat="1">
      <c r="BP343824" s="90"/>
    </row>
    <row r="343825" spans="68:68" customFormat="1">
      <c r="BP343825" s="90"/>
    </row>
    <row r="343826" spans="68:68" customFormat="1">
      <c r="BP343826" s="90"/>
    </row>
    <row r="343827" spans="68:68" customFormat="1">
      <c r="BP343827" s="90"/>
    </row>
    <row r="343828" spans="68:68" customFormat="1">
      <c r="BP343828" s="90"/>
    </row>
    <row r="343829" spans="68:68" customFormat="1">
      <c r="BP343829" s="90"/>
    </row>
    <row r="343830" spans="68:68" customFormat="1">
      <c r="BP343830" s="90"/>
    </row>
    <row r="343831" spans="68:68" customFormat="1">
      <c r="BP343831" s="90"/>
    </row>
    <row r="343832" spans="68:68" customFormat="1">
      <c r="BP343832" s="90"/>
    </row>
    <row r="343833" spans="68:68" customFormat="1">
      <c r="BP343833" s="90"/>
    </row>
    <row r="343834" spans="68:68" customFormat="1">
      <c r="BP343834" s="90"/>
    </row>
    <row r="343835" spans="68:68" customFormat="1">
      <c r="BP343835" s="90"/>
    </row>
    <row r="343836" spans="68:68" customFormat="1">
      <c r="BP343836" s="90"/>
    </row>
    <row r="343837" spans="68:68" customFormat="1">
      <c r="BP343837" s="90"/>
    </row>
    <row r="343838" spans="68:68" customFormat="1">
      <c r="BP343838" s="90"/>
    </row>
    <row r="343839" spans="68:68" customFormat="1">
      <c r="BP343839" s="90"/>
    </row>
    <row r="343840" spans="68:68" customFormat="1">
      <c r="BP343840" s="90"/>
    </row>
    <row r="343841" spans="68:68" customFormat="1">
      <c r="BP343841" s="90"/>
    </row>
    <row r="343842" spans="68:68" customFormat="1">
      <c r="BP343842" s="90"/>
    </row>
    <row r="343843" spans="68:68" customFormat="1">
      <c r="BP343843" s="90"/>
    </row>
    <row r="343844" spans="68:68" customFormat="1">
      <c r="BP343844" s="90"/>
    </row>
    <row r="343845" spans="68:68" customFormat="1">
      <c r="BP343845" s="90"/>
    </row>
    <row r="343846" spans="68:68" customFormat="1">
      <c r="BP343846" s="90"/>
    </row>
    <row r="343847" spans="68:68" customFormat="1">
      <c r="BP343847" s="90"/>
    </row>
    <row r="343848" spans="68:68" customFormat="1">
      <c r="BP343848" s="90"/>
    </row>
    <row r="343849" spans="68:68" customFormat="1">
      <c r="BP343849" s="90"/>
    </row>
    <row r="343850" spans="68:68" customFormat="1">
      <c r="BP343850" s="90"/>
    </row>
    <row r="343851" spans="68:68" customFormat="1">
      <c r="BP343851" s="90"/>
    </row>
    <row r="343852" spans="68:68" customFormat="1">
      <c r="BP343852" s="90"/>
    </row>
    <row r="343853" spans="68:68" customFormat="1">
      <c r="BP343853" s="90"/>
    </row>
    <row r="343854" spans="68:68" customFormat="1">
      <c r="BP343854" s="90"/>
    </row>
    <row r="343855" spans="68:68" customFormat="1">
      <c r="BP343855" s="90"/>
    </row>
    <row r="343856" spans="68:68" customFormat="1">
      <c r="BP343856" s="90"/>
    </row>
    <row r="343857" spans="68:68" customFormat="1">
      <c r="BP343857" s="90"/>
    </row>
    <row r="343858" spans="68:68" customFormat="1">
      <c r="BP343858" s="90"/>
    </row>
    <row r="343859" spans="68:68" customFormat="1">
      <c r="BP343859" s="90"/>
    </row>
    <row r="343860" spans="68:68" customFormat="1">
      <c r="BP343860" s="90"/>
    </row>
    <row r="343861" spans="68:68" customFormat="1">
      <c r="BP343861" s="90"/>
    </row>
    <row r="343862" spans="68:68" customFormat="1">
      <c r="BP343862" s="90"/>
    </row>
    <row r="343863" spans="68:68" customFormat="1">
      <c r="BP343863" s="90"/>
    </row>
    <row r="343864" spans="68:68" customFormat="1">
      <c r="BP343864" s="90"/>
    </row>
    <row r="343865" spans="68:68" customFormat="1">
      <c r="BP343865" s="90"/>
    </row>
    <row r="343866" spans="68:68" customFormat="1">
      <c r="BP343866" s="90"/>
    </row>
    <row r="343867" spans="68:68" customFormat="1">
      <c r="BP343867" s="90"/>
    </row>
    <row r="343868" spans="68:68" customFormat="1">
      <c r="BP343868" s="90"/>
    </row>
    <row r="343869" spans="68:68" customFormat="1">
      <c r="BP343869" s="90"/>
    </row>
    <row r="343870" spans="68:68" customFormat="1">
      <c r="BP343870" s="90"/>
    </row>
    <row r="343871" spans="68:68" customFormat="1">
      <c r="BP343871" s="90"/>
    </row>
    <row r="343872" spans="68:68" customFormat="1">
      <c r="BP343872" s="90"/>
    </row>
    <row r="343873" spans="68:68" customFormat="1">
      <c r="BP343873" s="90"/>
    </row>
    <row r="343874" spans="68:68" customFormat="1">
      <c r="BP343874" s="90"/>
    </row>
    <row r="343875" spans="68:68" customFormat="1">
      <c r="BP343875" s="90"/>
    </row>
    <row r="343876" spans="68:68" customFormat="1">
      <c r="BP343876" s="90"/>
    </row>
    <row r="343877" spans="68:68" customFormat="1">
      <c r="BP343877" s="90"/>
    </row>
    <row r="343878" spans="68:68" customFormat="1">
      <c r="BP343878" s="90"/>
    </row>
    <row r="343879" spans="68:68" customFormat="1">
      <c r="BP343879" s="90"/>
    </row>
    <row r="343880" spans="68:68" customFormat="1">
      <c r="BP343880" s="90"/>
    </row>
    <row r="343881" spans="68:68" customFormat="1">
      <c r="BP343881" s="90"/>
    </row>
    <row r="343882" spans="68:68" customFormat="1">
      <c r="BP343882" s="90"/>
    </row>
    <row r="343883" spans="68:68" customFormat="1">
      <c r="BP343883" s="90"/>
    </row>
    <row r="343884" spans="68:68" customFormat="1">
      <c r="BP343884" s="90"/>
    </row>
    <row r="343885" spans="68:68" customFormat="1">
      <c r="BP343885" s="90"/>
    </row>
    <row r="343886" spans="68:68" customFormat="1">
      <c r="BP343886" s="90"/>
    </row>
    <row r="343887" spans="68:68" customFormat="1">
      <c r="BP343887" s="90"/>
    </row>
    <row r="343888" spans="68:68" customFormat="1">
      <c r="BP343888" s="90"/>
    </row>
    <row r="343889" spans="68:68" customFormat="1">
      <c r="BP343889" s="90"/>
    </row>
    <row r="343890" spans="68:68" customFormat="1">
      <c r="BP343890" s="90"/>
    </row>
    <row r="343891" spans="68:68" customFormat="1">
      <c r="BP343891" s="90"/>
    </row>
    <row r="343892" spans="68:68" customFormat="1">
      <c r="BP343892" s="90"/>
    </row>
    <row r="343893" spans="68:68" customFormat="1">
      <c r="BP343893" s="90"/>
    </row>
    <row r="343894" spans="68:68" customFormat="1">
      <c r="BP343894" s="90"/>
    </row>
    <row r="343895" spans="68:68" customFormat="1">
      <c r="BP343895" s="90"/>
    </row>
    <row r="343896" spans="68:68" customFormat="1">
      <c r="BP343896" s="90"/>
    </row>
    <row r="343897" spans="68:68" customFormat="1">
      <c r="BP343897" s="90"/>
    </row>
    <row r="343898" spans="68:68" customFormat="1">
      <c r="BP343898" s="90"/>
    </row>
    <row r="343899" spans="68:68" customFormat="1">
      <c r="BP343899" s="90"/>
    </row>
    <row r="343900" spans="68:68" customFormat="1">
      <c r="BP343900" s="90"/>
    </row>
    <row r="343901" spans="68:68" customFormat="1">
      <c r="BP343901" s="90"/>
    </row>
    <row r="343902" spans="68:68" customFormat="1">
      <c r="BP343902" s="90"/>
    </row>
    <row r="343903" spans="68:68" customFormat="1">
      <c r="BP343903" s="90"/>
    </row>
    <row r="343904" spans="68:68" customFormat="1">
      <c r="BP343904" s="90"/>
    </row>
    <row r="343905" spans="68:68" customFormat="1">
      <c r="BP343905" s="90"/>
    </row>
    <row r="343906" spans="68:68" customFormat="1">
      <c r="BP343906" s="90"/>
    </row>
    <row r="343907" spans="68:68" customFormat="1">
      <c r="BP343907" s="90"/>
    </row>
    <row r="343908" spans="68:68" customFormat="1">
      <c r="BP343908" s="90"/>
    </row>
    <row r="343909" spans="68:68" customFormat="1">
      <c r="BP343909" s="90"/>
    </row>
    <row r="343910" spans="68:68" customFormat="1">
      <c r="BP343910" s="90"/>
    </row>
    <row r="343911" spans="68:68" customFormat="1">
      <c r="BP343911" s="90"/>
    </row>
    <row r="343912" spans="68:68" customFormat="1">
      <c r="BP343912" s="90"/>
    </row>
    <row r="343913" spans="68:68" customFormat="1">
      <c r="BP343913" s="90"/>
    </row>
    <row r="343914" spans="68:68" customFormat="1">
      <c r="BP343914" s="90"/>
    </row>
    <row r="343915" spans="68:68" customFormat="1">
      <c r="BP343915" s="90"/>
    </row>
    <row r="343916" spans="68:68" customFormat="1">
      <c r="BP343916" s="90"/>
    </row>
    <row r="343917" spans="68:68" customFormat="1">
      <c r="BP343917" s="90"/>
    </row>
    <row r="343918" spans="68:68" customFormat="1">
      <c r="BP343918" s="90"/>
    </row>
    <row r="343919" spans="68:68" customFormat="1">
      <c r="BP343919" s="90"/>
    </row>
    <row r="343920" spans="68:68" customFormat="1">
      <c r="BP343920" s="90"/>
    </row>
    <row r="343921" spans="68:68" customFormat="1">
      <c r="BP343921" s="90"/>
    </row>
    <row r="343922" spans="68:68" customFormat="1">
      <c r="BP343922" s="90"/>
    </row>
    <row r="343923" spans="68:68" customFormat="1">
      <c r="BP343923" s="90"/>
    </row>
    <row r="343924" spans="68:68" customFormat="1">
      <c r="BP343924" s="90"/>
    </row>
    <row r="343925" spans="68:68" customFormat="1">
      <c r="BP343925" s="90"/>
    </row>
    <row r="343926" spans="68:68" customFormat="1">
      <c r="BP343926" s="90"/>
    </row>
    <row r="343927" spans="68:68" customFormat="1">
      <c r="BP343927" s="90"/>
    </row>
    <row r="343928" spans="68:68" customFormat="1">
      <c r="BP343928" s="90"/>
    </row>
    <row r="343929" spans="68:68" customFormat="1">
      <c r="BP343929" s="90"/>
    </row>
    <row r="343930" spans="68:68" customFormat="1">
      <c r="BP343930" s="90"/>
    </row>
    <row r="343931" spans="68:68" customFormat="1">
      <c r="BP343931" s="90"/>
    </row>
    <row r="343932" spans="68:68" customFormat="1">
      <c r="BP343932" s="90"/>
    </row>
    <row r="343933" spans="68:68" customFormat="1">
      <c r="BP343933" s="90"/>
    </row>
    <row r="343934" spans="68:68" customFormat="1">
      <c r="BP343934" s="90"/>
    </row>
    <row r="343935" spans="68:68" customFormat="1">
      <c r="BP343935" s="90"/>
    </row>
    <row r="343936" spans="68:68" customFormat="1">
      <c r="BP343936" s="90"/>
    </row>
    <row r="343937" spans="68:68" customFormat="1">
      <c r="BP343937" s="90"/>
    </row>
    <row r="343938" spans="68:68" customFormat="1">
      <c r="BP343938" s="90"/>
    </row>
    <row r="343939" spans="68:68" customFormat="1">
      <c r="BP343939" s="90"/>
    </row>
    <row r="343940" spans="68:68" customFormat="1">
      <c r="BP343940" s="90"/>
    </row>
    <row r="343941" spans="68:68" customFormat="1">
      <c r="BP343941" s="90"/>
    </row>
    <row r="343942" spans="68:68" customFormat="1">
      <c r="BP343942" s="90"/>
    </row>
    <row r="343943" spans="68:68" customFormat="1">
      <c r="BP343943" s="90"/>
    </row>
    <row r="343944" spans="68:68" customFormat="1">
      <c r="BP343944" s="90"/>
    </row>
    <row r="343945" spans="68:68" customFormat="1">
      <c r="BP343945" s="90"/>
    </row>
    <row r="343946" spans="68:68" customFormat="1">
      <c r="BP343946" s="90"/>
    </row>
    <row r="343947" spans="68:68" customFormat="1">
      <c r="BP343947" s="90"/>
    </row>
    <row r="343948" spans="68:68" customFormat="1">
      <c r="BP343948" s="90"/>
    </row>
    <row r="343949" spans="68:68" customFormat="1">
      <c r="BP343949" s="90"/>
    </row>
    <row r="343950" spans="68:68" customFormat="1">
      <c r="BP343950" s="90"/>
    </row>
    <row r="343951" spans="68:68" customFormat="1">
      <c r="BP343951" s="90"/>
    </row>
    <row r="343952" spans="68:68" customFormat="1">
      <c r="BP343952" s="90"/>
    </row>
    <row r="343953" spans="68:68" customFormat="1">
      <c r="BP343953" s="90"/>
    </row>
    <row r="343954" spans="68:68" customFormat="1">
      <c r="BP343954" s="90"/>
    </row>
    <row r="343955" spans="68:68" customFormat="1">
      <c r="BP343955" s="90"/>
    </row>
    <row r="343956" spans="68:68" customFormat="1">
      <c r="BP343956" s="90"/>
    </row>
    <row r="343957" spans="68:68" customFormat="1">
      <c r="BP343957" s="90"/>
    </row>
    <row r="343958" spans="68:68" customFormat="1">
      <c r="BP343958" s="90"/>
    </row>
    <row r="343959" spans="68:68" customFormat="1">
      <c r="BP343959" s="90"/>
    </row>
    <row r="343960" spans="68:68" customFormat="1">
      <c r="BP343960" s="90"/>
    </row>
    <row r="343961" spans="68:68" customFormat="1">
      <c r="BP343961" s="90"/>
    </row>
    <row r="343962" spans="68:68" customFormat="1">
      <c r="BP343962" s="90"/>
    </row>
    <row r="343963" spans="68:68" customFormat="1">
      <c r="BP343963" s="90"/>
    </row>
    <row r="343964" spans="68:68" customFormat="1">
      <c r="BP343964" s="90"/>
    </row>
    <row r="343965" spans="68:68" customFormat="1">
      <c r="BP343965" s="90"/>
    </row>
    <row r="343966" spans="68:68" customFormat="1">
      <c r="BP343966" s="90"/>
    </row>
    <row r="343967" spans="68:68" customFormat="1">
      <c r="BP343967" s="90"/>
    </row>
    <row r="343968" spans="68:68" customFormat="1">
      <c r="BP343968" s="90"/>
    </row>
    <row r="343969" spans="68:68" customFormat="1">
      <c r="BP343969" s="90"/>
    </row>
    <row r="343970" spans="68:68" customFormat="1">
      <c r="BP343970" s="90"/>
    </row>
    <row r="343971" spans="68:68" customFormat="1">
      <c r="BP343971" s="90"/>
    </row>
    <row r="343972" spans="68:68" customFormat="1">
      <c r="BP343972" s="90"/>
    </row>
    <row r="343973" spans="68:68" customFormat="1">
      <c r="BP343973" s="90"/>
    </row>
    <row r="343974" spans="68:68" customFormat="1">
      <c r="BP343974" s="90"/>
    </row>
    <row r="343975" spans="68:68" customFormat="1">
      <c r="BP343975" s="90"/>
    </row>
    <row r="343976" spans="68:68" customFormat="1">
      <c r="BP343976" s="90"/>
    </row>
    <row r="343977" spans="68:68" customFormat="1">
      <c r="BP343977" s="90"/>
    </row>
    <row r="343978" spans="68:68" customFormat="1">
      <c r="BP343978" s="90"/>
    </row>
    <row r="343979" spans="68:68" customFormat="1">
      <c r="BP343979" s="90"/>
    </row>
    <row r="343980" spans="68:68" customFormat="1">
      <c r="BP343980" s="90"/>
    </row>
    <row r="343981" spans="68:68" customFormat="1">
      <c r="BP343981" s="90"/>
    </row>
    <row r="343982" spans="68:68" customFormat="1">
      <c r="BP343982" s="90"/>
    </row>
    <row r="343983" spans="68:68" customFormat="1">
      <c r="BP343983" s="90"/>
    </row>
    <row r="343984" spans="68:68" customFormat="1">
      <c r="BP343984" s="90"/>
    </row>
    <row r="343985" spans="68:68" customFormat="1">
      <c r="BP343985" s="90"/>
    </row>
    <row r="343986" spans="68:68" customFormat="1">
      <c r="BP343986" s="90"/>
    </row>
    <row r="343987" spans="68:68" customFormat="1">
      <c r="BP343987" s="90"/>
    </row>
    <row r="343988" spans="68:68" customFormat="1">
      <c r="BP343988" s="90"/>
    </row>
    <row r="343989" spans="68:68" customFormat="1">
      <c r="BP343989" s="90"/>
    </row>
    <row r="343990" spans="68:68" customFormat="1">
      <c r="BP343990" s="90"/>
    </row>
    <row r="343991" spans="68:68" customFormat="1">
      <c r="BP343991" s="90"/>
    </row>
    <row r="343992" spans="68:68" customFormat="1">
      <c r="BP343992" s="90"/>
    </row>
    <row r="343993" spans="68:68" customFormat="1">
      <c r="BP343993" s="90"/>
    </row>
    <row r="343994" spans="68:68" customFormat="1">
      <c r="BP343994" s="90"/>
    </row>
    <row r="343995" spans="68:68" customFormat="1">
      <c r="BP343995" s="90"/>
    </row>
    <row r="343996" spans="68:68" customFormat="1">
      <c r="BP343996" s="90"/>
    </row>
    <row r="343997" spans="68:68" customFormat="1">
      <c r="BP343997" s="90"/>
    </row>
    <row r="343998" spans="68:68" customFormat="1">
      <c r="BP343998" s="90"/>
    </row>
    <row r="343999" spans="68:68" customFormat="1">
      <c r="BP343999" s="90"/>
    </row>
    <row r="344000" spans="68:68" customFormat="1">
      <c r="BP344000" s="90"/>
    </row>
    <row r="344001" spans="68:68" customFormat="1">
      <c r="BP344001" s="90"/>
    </row>
    <row r="344002" spans="68:68" customFormat="1">
      <c r="BP344002" s="90"/>
    </row>
    <row r="344003" spans="68:68" customFormat="1">
      <c r="BP344003" s="90"/>
    </row>
    <row r="344004" spans="68:68" customFormat="1">
      <c r="BP344004" s="90"/>
    </row>
    <row r="344005" spans="68:68" customFormat="1">
      <c r="BP344005" s="90"/>
    </row>
    <row r="344006" spans="68:68" customFormat="1">
      <c r="BP344006" s="90"/>
    </row>
    <row r="344007" spans="68:68" customFormat="1">
      <c r="BP344007" s="90"/>
    </row>
    <row r="344008" spans="68:68" customFormat="1">
      <c r="BP344008" s="90"/>
    </row>
    <row r="344009" spans="68:68" customFormat="1">
      <c r="BP344009" s="90"/>
    </row>
    <row r="344010" spans="68:68" customFormat="1">
      <c r="BP344010" s="90"/>
    </row>
    <row r="344011" spans="68:68" customFormat="1">
      <c r="BP344011" s="90"/>
    </row>
    <row r="344012" spans="68:68" customFormat="1">
      <c r="BP344012" s="90"/>
    </row>
    <row r="344013" spans="68:68" customFormat="1">
      <c r="BP344013" s="90"/>
    </row>
    <row r="344014" spans="68:68" customFormat="1">
      <c r="BP344014" s="90"/>
    </row>
    <row r="344015" spans="68:68" customFormat="1">
      <c r="BP344015" s="90"/>
    </row>
    <row r="344016" spans="68:68" customFormat="1">
      <c r="BP344016" s="90"/>
    </row>
    <row r="344017" spans="68:68" customFormat="1">
      <c r="BP344017" s="90"/>
    </row>
    <row r="344018" spans="68:68" customFormat="1">
      <c r="BP344018" s="90"/>
    </row>
    <row r="344019" spans="68:68" customFormat="1">
      <c r="BP344019" s="90"/>
    </row>
    <row r="344020" spans="68:68" customFormat="1">
      <c r="BP344020" s="90"/>
    </row>
    <row r="344021" spans="68:68" customFormat="1">
      <c r="BP344021" s="90"/>
    </row>
    <row r="344022" spans="68:68" customFormat="1">
      <c r="BP344022" s="90"/>
    </row>
    <row r="344023" spans="68:68" customFormat="1">
      <c r="BP344023" s="90"/>
    </row>
    <row r="344024" spans="68:68" customFormat="1">
      <c r="BP344024" s="90"/>
    </row>
    <row r="344025" spans="68:68" customFormat="1">
      <c r="BP344025" s="90"/>
    </row>
    <row r="344026" spans="68:68" customFormat="1">
      <c r="BP344026" s="90"/>
    </row>
    <row r="344027" spans="68:68" customFormat="1">
      <c r="BP344027" s="90"/>
    </row>
    <row r="344028" spans="68:68" customFormat="1">
      <c r="BP344028" s="90"/>
    </row>
    <row r="344029" spans="68:68" customFormat="1">
      <c r="BP344029" s="90"/>
    </row>
    <row r="344030" spans="68:68" customFormat="1">
      <c r="BP344030" s="90"/>
    </row>
    <row r="344031" spans="68:68" customFormat="1">
      <c r="BP344031" s="90"/>
    </row>
    <row r="344032" spans="68:68" customFormat="1">
      <c r="BP344032" s="90"/>
    </row>
    <row r="344033" spans="68:68" customFormat="1">
      <c r="BP344033" s="90"/>
    </row>
    <row r="344034" spans="68:68" customFormat="1">
      <c r="BP344034" s="90"/>
    </row>
    <row r="344035" spans="68:68" customFormat="1">
      <c r="BP344035" s="90"/>
    </row>
    <row r="344036" spans="68:68" customFormat="1">
      <c r="BP344036" s="90"/>
    </row>
    <row r="344037" spans="68:68" customFormat="1">
      <c r="BP344037" s="90"/>
    </row>
    <row r="344038" spans="68:68" customFormat="1">
      <c r="BP344038" s="90"/>
    </row>
    <row r="344039" spans="68:68" customFormat="1">
      <c r="BP344039" s="90"/>
    </row>
    <row r="344040" spans="68:68" customFormat="1">
      <c r="BP344040" s="90"/>
    </row>
    <row r="344041" spans="68:68" customFormat="1">
      <c r="BP344041" s="90"/>
    </row>
    <row r="344042" spans="68:68" customFormat="1">
      <c r="BP344042" s="90"/>
    </row>
    <row r="344043" spans="68:68" customFormat="1">
      <c r="BP344043" s="90"/>
    </row>
    <row r="344044" spans="68:68" customFormat="1">
      <c r="BP344044" s="90"/>
    </row>
    <row r="344045" spans="68:68" customFormat="1">
      <c r="BP344045" s="90"/>
    </row>
    <row r="344046" spans="68:68" customFormat="1">
      <c r="BP344046" s="90"/>
    </row>
    <row r="344047" spans="68:68" customFormat="1">
      <c r="BP344047" s="90"/>
    </row>
    <row r="344048" spans="68:68" customFormat="1">
      <c r="BP344048" s="90"/>
    </row>
    <row r="344049" spans="68:68" customFormat="1">
      <c r="BP344049" s="90"/>
    </row>
    <row r="344050" spans="68:68" customFormat="1">
      <c r="BP344050" s="90"/>
    </row>
    <row r="344051" spans="68:68" customFormat="1">
      <c r="BP344051" s="90"/>
    </row>
    <row r="344052" spans="68:68" customFormat="1">
      <c r="BP344052" s="90"/>
    </row>
    <row r="344053" spans="68:68" customFormat="1">
      <c r="BP344053" s="90"/>
    </row>
    <row r="344054" spans="68:68" customFormat="1">
      <c r="BP344054" s="90"/>
    </row>
    <row r="344055" spans="68:68" customFormat="1">
      <c r="BP344055" s="90"/>
    </row>
    <row r="344056" spans="68:68" customFormat="1">
      <c r="BP344056" s="90"/>
    </row>
    <row r="344057" spans="68:68" customFormat="1">
      <c r="BP344057" s="90"/>
    </row>
    <row r="344058" spans="68:68" customFormat="1">
      <c r="BP344058" s="90"/>
    </row>
    <row r="344059" spans="68:68" customFormat="1">
      <c r="BP344059" s="90"/>
    </row>
    <row r="344060" spans="68:68" customFormat="1">
      <c r="BP344060" s="90"/>
    </row>
    <row r="344061" spans="68:68" customFormat="1">
      <c r="BP344061" s="90"/>
    </row>
    <row r="344062" spans="68:68" customFormat="1">
      <c r="BP344062" s="90"/>
    </row>
    <row r="344063" spans="68:68" customFormat="1">
      <c r="BP344063" s="90"/>
    </row>
    <row r="344064" spans="68:68" customFormat="1">
      <c r="BP344064" s="90"/>
    </row>
    <row r="344065" spans="68:68" customFormat="1">
      <c r="BP344065" s="90"/>
    </row>
    <row r="344066" spans="68:68" customFormat="1">
      <c r="BP344066" s="90"/>
    </row>
    <row r="344067" spans="68:68" customFormat="1">
      <c r="BP344067" s="90"/>
    </row>
    <row r="344068" spans="68:68" customFormat="1">
      <c r="BP344068" s="90"/>
    </row>
    <row r="344069" spans="68:68" customFormat="1">
      <c r="BP344069" s="90"/>
    </row>
    <row r="344070" spans="68:68" customFormat="1">
      <c r="BP344070" s="90"/>
    </row>
    <row r="344071" spans="68:68" customFormat="1">
      <c r="BP344071" s="90"/>
    </row>
    <row r="344072" spans="68:68" customFormat="1">
      <c r="BP344072" s="90"/>
    </row>
    <row r="344073" spans="68:68" customFormat="1">
      <c r="BP344073" s="90"/>
    </row>
    <row r="344074" spans="68:68" customFormat="1">
      <c r="BP344074" s="90"/>
    </row>
    <row r="344075" spans="68:68" customFormat="1">
      <c r="BP344075" s="90"/>
    </row>
    <row r="344076" spans="68:68" customFormat="1">
      <c r="BP344076" s="90"/>
    </row>
    <row r="344077" spans="68:68" customFormat="1">
      <c r="BP344077" s="90"/>
    </row>
    <row r="344078" spans="68:68" customFormat="1">
      <c r="BP344078" s="90"/>
    </row>
    <row r="344079" spans="68:68" customFormat="1">
      <c r="BP344079" s="90"/>
    </row>
    <row r="344080" spans="68:68" customFormat="1">
      <c r="BP344080" s="90"/>
    </row>
    <row r="344081" spans="68:68" customFormat="1">
      <c r="BP344081" s="90"/>
    </row>
    <row r="344082" spans="68:68" customFormat="1">
      <c r="BP344082" s="90"/>
    </row>
    <row r="344083" spans="68:68" customFormat="1">
      <c r="BP344083" s="90"/>
    </row>
    <row r="344084" spans="68:68" customFormat="1">
      <c r="BP344084" s="90"/>
    </row>
    <row r="344085" spans="68:68" customFormat="1">
      <c r="BP344085" s="90"/>
    </row>
    <row r="344086" spans="68:68" customFormat="1">
      <c r="BP344086" s="90"/>
    </row>
    <row r="344087" spans="68:68" customFormat="1">
      <c r="BP344087" s="90"/>
    </row>
    <row r="344088" spans="68:68" customFormat="1">
      <c r="BP344088" s="90"/>
    </row>
    <row r="344089" spans="68:68" customFormat="1">
      <c r="BP344089" s="90"/>
    </row>
    <row r="344090" spans="68:68" customFormat="1">
      <c r="BP344090" s="90"/>
    </row>
    <row r="344091" spans="68:68" customFormat="1">
      <c r="BP344091" s="90"/>
    </row>
    <row r="344092" spans="68:68" customFormat="1">
      <c r="BP344092" s="90"/>
    </row>
    <row r="344093" spans="68:68" customFormat="1">
      <c r="BP344093" s="90"/>
    </row>
    <row r="344094" spans="68:68" customFormat="1">
      <c r="BP344094" s="90"/>
    </row>
    <row r="344095" spans="68:68" customFormat="1">
      <c r="BP344095" s="90"/>
    </row>
    <row r="344096" spans="68:68" customFormat="1">
      <c r="BP344096" s="90"/>
    </row>
    <row r="344097" spans="68:68" customFormat="1">
      <c r="BP344097" s="90"/>
    </row>
    <row r="344098" spans="68:68" customFormat="1">
      <c r="BP344098" s="90"/>
    </row>
    <row r="344099" spans="68:68" customFormat="1">
      <c r="BP344099" s="90"/>
    </row>
    <row r="344100" spans="68:68" customFormat="1">
      <c r="BP344100" s="90"/>
    </row>
    <row r="344101" spans="68:68" customFormat="1">
      <c r="BP344101" s="90"/>
    </row>
    <row r="344102" spans="68:68" customFormat="1">
      <c r="BP344102" s="90"/>
    </row>
    <row r="344103" spans="68:68" customFormat="1">
      <c r="BP344103" s="90"/>
    </row>
    <row r="344104" spans="68:68" customFormat="1">
      <c r="BP344104" s="90"/>
    </row>
    <row r="344105" spans="68:68" customFormat="1">
      <c r="BP344105" s="90"/>
    </row>
    <row r="344106" spans="68:68" customFormat="1">
      <c r="BP344106" s="90"/>
    </row>
    <row r="344107" spans="68:68" customFormat="1">
      <c r="BP344107" s="90"/>
    </row>
    <row r="344108" spans="68:68" customFormat="1">
      <c r="BP344108" s="90"/>
    </row>
    <row r="344109" spans="68:68" customFormat="1">
      <c r="BP344109" s="90"/>
    </row>
    <row r="344110" spans="68:68" customFormat="1">
      <c r="BP344110" s="90"/>
    </row>
    <row r="344111" spans="68:68" customFormat="1">
      <c r="BP344111" s="90"/>
    </row>
    <row r="344112" spans="68:68" customFormat="1">
      <c r="BP344112" s="90"/>
    </row>
    <row r="344113" spans="68:68" customFormat="1">
      <c r="BP344113" s="90"/>
    </row>
    <row r="344114" spans="68:68" customFormat="1">
      <c r="BP344114" s="90"/>
    </row>
    <row r="344115" spans="68:68" customFormat="1">
      <c r="BP344115" s="90"/>
    </row>
    <row r="344116" spans="68:68" customFormat="1">
      <c r="BP344116" s="90"/>
    </row>
    <row r="344117" spans="68:68" customFormat="1">
      <c r="BP344117" s="90"/>
    </row>
    <row r="344118" spans="68:68" customFormat="1">
      <c r="BP344118" s="90"/>
    </row>
    <row r="344119" spans="68:68" customFormat="1">
      <c r="BP344119" s="90"/>
    </row>
    <row r="344120" spans="68:68" customFormat="1">
      <c r="BP344120" s="90"/>
    </row>
    <row r="344121" spans="68:68" customFormat="1">
      <c r="BP344121" s="90"/>
    </row>
    <row r="344122" spans="68:68" customFormat="1">
      <c r="BP344122" s="90"/>
    </row>
    <row r="344123" spans="68:68" customFormat="1">
      <c r="BP344123" s="90"/>
    </row>
    <row r="344124" spans="68:68" customFormat="1">
      <c r="BP344124" s="90"/>
    </row>
    <row r="344125" spans="68:68" customFormat="1">
      <c r="BP344125" s="90"/>
    </row>
    <row r="344126" spans="68:68" customFormat="1">
      <c r="BP344126" s="90"/>
    </row>
    <row r="344127" spans="68:68" customFormat="1">
      <c r="BP344127" s="90"/>
    </row>
    <row r="344128" spans="68:68" customFormat="1">
      <c r="BP344128" s="90"/>
    </row>
    <row r="344129" spans="68:68" customFormat="1">
      <c r="BP344129" s="90"/>
    </row>
    <row r="344130" spans="68:68" customFormat="1">
      <c r="BP344130" s="90"/>
    </row>
    <row r="344131" spans="68:68" customFormat="1">
      <c r="BP344131" s="90"/>
    </row>
    <row r="344132" spans="68:68" customFormat="1">
      <c r="BP344132" s="90"/>
    </row>
    <row r="344133" spans="68:68" customFormat="1">
      <c r="BP344133" s="90"/>
    </row>
    <row r="344134" spans="68:68" customFormat="1">
      <c r="BP344134" s="90"/>
    </row>
    <row r="344135" spans="68:68" customFormat="1">
      <c r="BP344135" s="90"/>
    </row>
    <row r="344136" spans="68:68" customFormat="1">
      <c r="BP344136" s="90"/>
    </row>
    <row r="344137" spans="68:68" customFormat="1">
      <c r="BP344137" s="90"/>
    </row>
    <row r="344138" spans="68:68" customFormat="1">
      <c r="BP344138" s="90"/>
    </row>
    <row r="344139" spans="68:68" customFormat="1">
      <c r="BP344139" s="90"/>
    </row>
    <row r="344140" spans="68:68" customFormat="1">
      <c r="BP344140" s="90"/>
    </row>
    <row r="344141" spans="68:68" customFormat="1">
      <c r="BP344141" s="90"/>
    </row>
    <row r="344142" spans="68:68" customFormat="1">
      <c r="BP344142" s="90"/>
    </row>
    <row r="344143" spans="68:68" customFormat="1">
      <c r="BP344143" s="90"/>
    </row>
    <row r="344144" spans="68:68" customFormat="1">
      <c r="BP344144" s="90"/>
    </row>
    <row r="344145" spans="68:68" customFormat="1">
      <c r="BP344145" s="90"/>
    </row>
    <row r="344146" spans="68:68" customFormat="1">
      <c r="BP344146" s="90"/>
    </row>
    <row r="344147" spans="68:68" customFormat="1">
      <c r="BP344147" s="90"/>
    </row>
    <row r="344148" spans="68:68" customFormat="1">
      <c r="BP344148" s="90"/>
    </row>
    <row r="344149" spans="68:68" customFormat="1">
      <c r="BP344149" s="90"/>
    </row>
    <row r="344150" spans="68:68" customFormat="1">
      <c r="BP344150" s="90"/>
    </row>
    <row r="344151" spans="68:68" customFormat="1">
      <c r="BP344151" s="90"/>
    </row>
    <row r="344152" spans="68:68" customFormat="1">
      <c r="BP344152" s="90"/>
    </row>
    <row r="344153" spans="68:68" customFormat="1">
      <c r="BP344153" s="90"/>
    </row>
    <row r="344154" spans="68:68" customFormat="1">
      <c r="BP344154" s="90"/>
    </row>
    <row r="344155" spans="68:68" customFormat="1">
      <c r="BP344155" s="90"/>
    </row>
    <row r="344156" spans="68:68" customFormat="1">
      <c r="BP344156" s="90"/>
    </row>
    <row r="344157" spans="68:68" customFormat="1">
      <c r="BP344157" s="90"/>
    </row>
    <row r="344158" spans="68:68" customFormat="1">
      <c r="BP344158" s="90"/>
    </row>
    <row r="344159" spans="68:68" customFormat="1">
      <c r="BP344159" s="90"/>
    </row>
    <row r="344160" spans="68:68" customFormat="1">
      <c r="BP344160" s="90"/>
    </row>
    <row r="344161" spans="68:68" customFormat="1">
      <c r="BP344161" s="90"/>
    </row>
    <row r="344162" spans="68:68" customFormat="1">
      <c r="BP344162" s="90"/>
    </row>
    <row r="344163" spans="68:68" customFormat="1">
      <c r="BP344163" s="90"/>
    </row>
    <row r="344164" spans="68:68" customFormat="1">
      <c r="BP344164" s="90"/>
    </row>
    <row r="344165" spans="68:68" customFormat="1">
      <c r="BP344165" s="90"/>
    </row>
    <row r="344166" spans="68:68" customFormat="1">
      <c r="BP344166" s="90"/>
    </row>
    <row r="344167" spans="68:68" customFormat="1">
      <c r="BP344167" s="90"/>
    </row>
    <row r="344168" spans="68:68" customFormat="1">
      <c r="BP344168" s="90"/>
    </row>
    <row r="344169" spans="68:68" customFormat="1">
      <c r="BP344169" s="90"/>
    </row>
    <row r="344170" spans="68:68" customFormat="1">
      <c r="BP344170" s="90"/>
    </row>
    <row r="344171" spans="68:68" customFormat="1">
      <c r="BP344171" s="90"/>
    </row>
    <row r="344172" spans="68:68" customFormat="1">
      <c r="BP344172" s="90"/>
    </row>
    <row r="344173" spans="68:68" customFormat="1">
      <c r="BP344173" s="90"/>
    </row>
    <row r="344174" spans="68:68" customFormat="1">
      <c r="BP344174" s="90"/>
    </row>
    <row r="344175" spans="68:68" customFormat="1">
      <c r="BP344175" s="90"/>
    </row>
    <row r="344176" spans="68:68" customFormat="1">
      <c r="BP344176" s="90"/>
    </row>
    <row r="344177" spans="68:68" customFormat="1">
      <c r="BP344177" s="90"/>
    </row>
    <row r="344178" spans="68:68" customFormat="1">
      <c r="BP344178" s="90"/>
    </row>
    <row r="344179" spans="68:68" customFormat="1">
      <c r="BP344179" s="90"/>
    </row>
    <row r="344180" spans="68:68" customFormat="1">
      <c r="BP344180" s="90"/>
    </row>
    <row r="344181" spans="68:68" customFormat="1">
      <c r="BP344181" s="90"/>
    </row>
    <row r="344182" spans="68:68" customFormat="1">
      <c r="BP344182" s="90"/>
    </row>
    <row r="344183" spans="68:68" customFormat="1">
      <c r="BP344183" s="90"/>
    </row>
    <row r="344184" spans="68:68" customFormat="1">
      <c r="BP344184" s="90"/>
    </row>
    <row r="344185" spans="68:68" customFormat="1">
      <c r="BP344185" s="90"/>
    </row>
    <row r="344186" spans="68:68" customFormat="1">
      <c r="BP344186" s="90"/>
    </row>
    <row r="344187" spans="68:68" customFormat="1">
      <c r="BP344187" s="90"/>
    </row>
    <row r="344188" spans="68:68" customFormat="1">
      <c r="BP344188" s="90"/>
    </row>
    <row r="344189" spans="68:68" customFormat="1">
      <c r="BP344189" s="90"/>
    </row>
    <row r="344190" spans="68:68" customFormat="1">
      <c r="BP344190" s="90"/>
    </row>
    <row r="344191" spans="68:68" customFormat="1">
      <c r="BP344191" s="90"/>
    </row>
    <row r="344192" spans="68:68" customFormat="1">
      <c r="BP344192" s="90"/>
    </row>
    <row r="344193" spans="68:68" customFormat="1">
      <c r="BP344193" s="90"/>
    </row>
    <row r="344194" spans="68:68" customFormat="1">
      <c r="BP344194" s="90"/>
    </row>
    <row r="344195" spans="68:68" customFormat="1">
      <c r="BP344195" s="90"/>
    </row>
    <row r="344196" spans="68:68" customFormat="1">
      <c r="BP344196" s="90"/>
    </row>
    <row r="344197" spans="68:68" customFormat="1">
      <c r="BP344197" s="90"/>
    </row>
    <row r="344198" spans="68:68" customFormat="1">
      <c r="BP344198" s="90"/>
    </row>
    <row r="344199" spans="68:68" customFormat="1">
      <c r="BP344199" s="90"/>
    </row>
    <row r="344200" spans="68:68" customFormat="1">
      <c r="BP344200" s="90"/>
    </row>
    <row r="344201" spans="68:68" customFormat="1">
      <c r="BP344201" s="90"/>
    </row>
    <row r="344202" spans="68:68" customFormat="1">
      <c r="BP344202" s="90"/>
    </row>
    <row r="344203" spans="68:68" customFormat="1">
      <c r="BP344203" s="90"/>
    </row>
    <row r="344204" spans="68:68" customFormat="1">
      <c r="BP344204" s="90"/>
    </row>
    <row r="344205" spans="68:68" customFormat="1">
      <c r="BP344205" s="90"/>
    </row>
    <row r="344206" spans="68:68" customFormat="1">
      <c r="BP344206" s="90"/>
    </row>
    <row r="344207" spans="68:68" customFormat="1">
      <c r="BP344207" s="90"/>
    </row>
    <row r="344208" spans="68:68" customFormat="1">
      <c r="BP344208" s="90"/>
    </row>
    <row r="344209" spans="68:68" customFormat="1">
      <c r="BP344209" s="90"/>
    </row>
    <row r="344210" spans="68:68" customFormat="1">
      <c r="BP344210" s="90"/>
    </row>
    <row r="344211" spans="68:68" customFormat="1">
      <c r="BP344211" s="90"/>
    </row>
    <row r="344212" spans="68:68" customFormat="1">
      <c r="BP344212" s="90"/>
    </row>
    <row r="344213" spans="68:68" customFormat="1">
      <c r="BP344213" s="90"/>
    </row>
    <row r="344214" spans="68:68" customFormat="1">
      <c r="BP344214" s="90"/>
    </row>
    <row r="344215" spans="68:68" customFormat="1">
      <c r="BP344215" s="90"/>
    </row>
    <row r="344216" spans="68:68" customFormat="1">
      <c r="BP344216" s="90"/>
    </row>
    <row r="344217" spans="68:68" customFormat="1">
      <c r="BP344217" s="90"/>
    </row>
    <row r="344218" spans="68:68" customFormat="1">
      <c r="BP344218" s="90"/>
    </row>
    <row r="344219" spans="68:68" customFormat="1">
      <c r="BP344219" s="90"/>
    </row>
    <row r="344220" spans="68:68" customFormat="1">
      <c r="BP344220" s="90"/>
    </row>
    <row r="344221" spans="68:68" customFormat="1">
      <c r="BP344221" s="90"/>
    </row>
    <row r="344222" spans="68:68" customFormat="1">
      <c r="BP344222" s="90"/>
    </row>
    <row r="344223" spans="68:68" customFormat="1">
      <c r="BP344223" s="90"/>
    </row>
    <row r="344224" spans="68:68" customFormat="1">
      <c r="BP344224" s="90"/>
    </row>
    <row r="344225" spans="68:68" customFormat="1">
      <c r="BP344225" s="90"/>
    </row>
    <row r="344226" spans="68:68" customFormat="1">
      <c r="BP344226" s="90"/>
    </row>
    <row r="344227" spans="68:68" customFormat="1">
      <c r="BP344227" s="90"/>
    </row>
    <row r="344228" spans="68:68" customFormat="1">
      <c r="BP344228" s="90"/>
    </row>
    <row r="344229" spans="68:68" customFormat="1">
      <c r="BP344229" s="90"/>
    </row>
    <row r="344230" spans="68:68" customFormat="1">
      <c r="BP344230" s="90"/>
    </row>
    <row r="344231" spans="68:68" customFormat="1">
      <c r="BP344231" s="90"/>
    </row>
    <row r="344232" spans="68:68" customFormat="1">
      <c r="BP344232" s="90"/>
    </row>
    <row r="344233" spans="68:68" customFormat="1">
      <c r="BP344233" s="90"/>
    </row>
    <row r="344234" spans="68:68" customFormat="1">
      <c r="BP344234" s="90"/>
    </row>
    <row r="344235" spans="68:68" customFormat="1">
      <c r="BP344235" s="90"/>
    </row>
    <row r="344236" spans="68:68" customFormat="1">
      <c r="BP344236" s="90"/>
    </row>
    <row r="344237" spans="68:68" customFormat="1">
      <c r="BP344237" s="90"/>
    </row>
    <row r="344238" spans="68:68" customFormat="1">
      <c r="BP344238" s="90"/>
    </row>
    <row r="344239" spans="68:68" customFormat="1">
      <c r="BP344239" s="90"/>
    </row>
    <row r="344240" spans="68:68" customFormat="1">
      <c r="BP344240" s="90"/>
    </row>
    <row r="344241" spans="68:68" customFormat="1">
      <c r="BP344241" s="90"/>
    </row>
    <row r="344242" spans="68:68" customFormat="1">
      <c r="BP344242" s="90"/>
    </row>
    <row r="344243" spans="68:68" customFormat="1">
      <c r="BP344243" s="90"/>
    </row>
    <row r="344244" spans="68:68" customFormat="1">
      <c r="BP344244" s="90"/>
    </row>
    <row r="344245" spans="68:68" customFormat="1">
      <c r="BP344245" s="90"/>
    </row>
    <row r="344246" spans="68:68" customFormat="1">
      <c r="BP344246" s="90"/>
    </row>
    <row r="344247" spans="68:68" customFormat="1">
      <c r="BP344247" s="90"/>
    </row>
    <row r="344248" spans="68:68" customFormat="1">
      <c r="BP344248" s="90"/>
    </row>
    <row r="344249" spans="68:68" customFormat="1">
      <c r="BP344249" s="90"/>
    </row>
    <row r="344250" spans="68:68" customFormat="1">
      <c r="BP344250" s="90"/>
    </row>
    <row r="344251" spans="68:68" customFormat="1">
      <c r="BP344251" s="90"/>
    </row>
    <row r="344252" spans="68:68" customFormat="1">
      <c r="BP344252" s="90"/>
    </row>
    <row r="344253" spans="68:68" customFormat="1">
      <c r="BP344253" s="90"/>
    </row>
    <row r="344254" spans="68:68" customFormat="1">
      <c r="BP344254" s="90"/>
    </row>
    <row r="344255" spans="68:68" customFormat="1">
      <c r="BP344255" s="90"/>
    </row>
    <row r="344256" spans="68:68" customFormat="1">
      <c r="BP344256" s="90"/>
    </row>
    <row r="344257" spans="68:68" customFormat="1">
      <c r="BP344257" s="90"/>
    </row>
    <row r="344258" spans="68:68" customFormat="1">
      <c r="BP344258" s="90"/>
    </row>
    <row r="344259" spans="68:68" customFormat="1">
      <c r="BP344259" s="90"/>
    </row>
    <row r="344260" spans="68:68" customFormat="1">
      <c r="BP344260" s="90"/>
    </row>
    <row r="344261" spans="68:68" customFormat="1">
      <c r="BP344261" s="90"/>
    </row>
    <row r="344262" spans="68:68" customFormat="1">
      <c r="BP344262" s="90"/>
    </row>
    <row r="344263" spans="68:68" customFormat="1">
      <c r="BP344263" s="90"/>
    </row>
    <row r="344264" spans="68:68" customFormat="1">
      <c r="BP344264" s="90"/>
    </row>
    <row r="344265" spans="68:68" customFormat="1">
      <c r="BP344265" s="90"/>
    </row>
    <row r="344266" spans="68:68" customFormat="1">
      <c r="BP344266" s="90"/>
    </row>
    <row r="344267" spans="68:68" customFormat="1">
      <c r="BP344267" s="90"/>
    </row>
    <row r="344268" spans="68:68" customFormat="1">
      <c r="BP344268" s="90"/>
    </row>
    <row r="344269" spans="68:68" customFormat="1">
      <c r="BP344269" s="90"/>
    </row>
    <row r="344270" spans="68:68" customFormat="1">
      <c r="BP344270" s="90"/>
    </row>
    <row r="344271" spans="68:68" customFormat="1">
      <c r="BP344271" s="90"/>
    </row>
    <row r="344272" spans="68:68" customFormat="1">
      <c r="BP344272" s="90"/>
    </row>
    <row r="344273" spans="68:68" customFormat="1">
      <c r="BP344273" s="90"/>
    </row>
    <row r="344274" spans="68:68" customFormat="1">
      <c r="BP344274" s="90"/>
    </row>
    <row r="344275" spans="68:68" customFormat="1">
      <c r="BP344275" s="90"/>
    </row>
    <row r="344276" spans="68:68" customFormat="1">
      <c r="BP344276" s="90"/>
    </row>
    <row r="344277" spans="68:68" customFormat="1">
      <c r="BP344277" s="90"/>
    </row>
    <row r="344278" spans="68:68" customFormat="1">
      <c r="BP344278" s="90"/>
    </row>
    <row r="344279" spans="68:68" customFormat="1">
      <c r="BP344279" s="90"/>
    </row>
    <row r="344280" spans="68:68" customFormat="1">
      <c r="BP344280" s="90"/>
    </row>
    <row r="344281" spans="68:68" customFormat="1">
      <c r="BP344281" s="90"/>
    </row>
    <row r="344282" spans="68:68" customFormat="1">
      <c r="BP344282" s="90"/>
    </row>
    <row r="344283" spans="68:68" customFormat="1">
      <c r="BP344283" s="90"/>
    </row>
    <row r="344284" spans="68:68" customFormat="1">
      <c r="BP344284" s="90"/>
    </row>
    <row r="344285" spans="68:68" customFormat="1">
      <c r="BP344285" s="90"/>
    </row>
    <row r="344286" spans="68:68" customFormat="1">
      <c r="BP344286" s="90"/>
    </row>
    <row r="344287" spans="68:68" customFormat="1">
      <c r="BP344287" s="90"/>
    </row>
    <row r="344288" spans="68:68" customFormat="1">
      <c r="BP344288" s="90"/>
    </row>
    <row r="344289" spans="68:68" customFormat="1">
      <c r="BP344289" s="90"/>
    </row>
    <row r="344290" spans="68:68" customFormat="1">
      <c r="BP344290" s="90"/>
    </row>
    <row r="344291" spans="68:68" customFormat="1">
      <c r="BP344291" s="90"/>
    </row>
    <row r="344292" spans="68:68" customFormat="1">
      <c r="BP344292" s="90"/>
    </row>
    <row r="344293" spans="68:68" customFormat="1">
      <c r="BP344293" s="90"/>
    </row>
    <row r="344294" spans="68:68" customFormat="1">
      <c r="BP344294" s="90"/>
    </row>
    <row r="344295" spans="68:68" customFormat="1">
      <c r="BP344295" s="90"/>
    </row>
    <row r="344296" spans="68:68" customFormat="1">
      <c r="BP344296" s="90"/>
    </row>
    <row r="344297" spans="68:68" customFormat="1">
      <c r="BP344297" s="90"/>
    </row>
    <row r="344298" spans="68:68" customFormat="1">
      <c r="BP344298" s="90"/>
    </row>
    <row r="344299" spans="68:68" customFormat="1">
      <c r="BP344299" s="90"/>
    </row>
    <row r="344300" spans="68:68" customFormat="1">
      <c r="BP344300" s="90"/>
    </row>
    <row r="344301" spans="68:68" customFormat="1">
      <c r="BP344301" s="90"/>
    </row>
    <row r="344302" spans="68:68" customFormat="1">
      <c r="BP344302" s="90"/>
    </row>
    <row r="344303" spans="68:68" customFormat="1">
      <c r="BP344303" s="90"/>
    </row>
    <row r="344304" spans="68:68" customFormat="1">
      <c r="BP344304" s="90"/>
    </row>
    <row r="344305" spans="68:68" customFormat="1">
      <c r="BP344305" s="90"/>
    </row>
    <row r="344306" spans="68:68" customFormat="1">
      <c r="BP344306" s="90"/>
    </row>
    <row r="344307" spans="68:68" customFormat="1">
      <c r="BP344307" s="90"/>
    </row>
    <row r="344308" spans="68:68" customFormat="1">
      <c r="BP344308" s="90"/>
    </row>
    <row r="344309" spans="68:68" customFormat="1">
      <c r="BP344309" s="90"/>
    </row>
    <row r="344310" spans="68:68" customFormat="1">
      <c r="BP344310" s="90"/>
    </row>
    <row r="344311" spans="68:68" customFormat="1">
      <c r="BP344311" s="90"/>
    </row>
    <row r="344312" spans="68:68" customFormat="1">
      <c r="BP344312" s="90"/>
    </row>
    <row r="344313" spans="68:68" customFormat="1">
      <c r="BP344313" s="90"/>
    </row>
    <row r="344314" spans="68:68" customFormat="1">
      <c r="BP344314" s="90"/>
    </row>
    <row r="344315" spans="68:68" customFormat="1">
      <c r="BP344315" s="90"/>
    </row>
    <row r="344316" spans="68:68" customFormat="1">
      <c r="BP344316" s="90"/>
    </row>
    <row r="344317" spans="68:68" customFormat="1">
      <c r="BP344317" s="90"/>
    </row>
    <row r="344318" spans="68:68" customFormat="1">
      <c r="BP344318" s="90"/>
    </row>
    <row r="344319" spans="68:68" customFormat="1">
      <c r="BP344319" s="90"/>
    </row>
    <row r="344320" spans="68:68" customFormat="1">
      <c r="BP344320" s="90"/>
    </row>
    <row r="344321" spans="68:68" customFormat="1">
      <c r="BP344321" s="90"/>
    </row>
    <row r="344322" spans="68:68" customFormat="1">
      <c r="BP344322" s="90"/>
    </row>
    <row r="344323" spans="68:68" customFormat="1">
      <c r="BP344323" s="90"/>
    </row>
    <row r="344324" spans="68:68" customFormat="1">
      <c r="BP344324" s="90"/>
    </row>
    <row r="344325" spans="68:68" customFormat="1">
      <c r="BP344325" s="90"/>
    </row>
    <row r="344326" spans="68:68" customFormat="1">
      <c r="BP344326" s="90"/>
    </row>
    <row r="344327" spans="68:68" customFormat="1">
      <c r="BP344327" s="90"/>
    </row>
    <row r="344328" spans="68:68" customFormat="1">
      <c r="BP344328" s="90"/>
    </row>
    <row r="344329" spans="68:68" customFormat="1">
      <c r="BP344329" s="90"/>
    </row>
    <row r="344330" spans="68:68" customFormat="1">
      <c r="BP344330" s="90"/>
    </row>
    <row r="344331" spans="68:68" customFormat="1">
      <c r="BP344331" s="90"/>
    </row>
    <row r="344332" spans="68:68" customFormat="1">
      <c r="BP344332" s="90"/>
    </row>
    <row r="344333" spans="68:68" customFormat="1">
      <c r="BP344333" s="90"/>
    </row>
    <row r="344334" spans="68:68" customFormat="1">
      <c r="BP344334" s="90"/>
    </row>
    <row r="344335" spans="68:68" customFormat="1">
      <c r="BP344335" s="90"/>
    </row>
    <row r="344336" spans="68:68" customFormat="1">
      <c r="BP344336" s="90"/>
    </row>
    <row r="344337" spans="68:68" customFormat="1">
      <c r="BP344337" s="90"/>
    </row>
    <row r="344338" spans="68:68" customFormat="1">
      <c r="BP344338" s="90"/>
    </row>
    <row r="344339" spans="68:68" customFormat="1">
      <c r="BP344339" s="90"/>
    </row>
    <row r="344340" spans="68:68" customFormat="1">
      <c r="BP344340" s="90"/>
    </row>
    <row r="344341" spans="68:68" customFormat="1">
      <c r="BP344341" s="90"/>
    </row>
    <row r="344342" spans="68:68" customFormat="1">
      <c r="BP344342" s="90"/>
    </row>
    <row r="344343" spans="68:68" customFormat="1">
      <c r="BP344343" s="90"/>
    </row>
    <row r="344344" spans="68:68" customFormat="1">
      <c r="BP344344" s="90"/>
    </row>
    <row r="344345" spans="68:68" customFormat="1">
      <c r="BP344345" s="90"/>
    </row>
    <row r="344346" spans="68:68" customFormat="1">
      <c r="BP344346" s="90"/>
    </row>
    <row r="344347" spans="68:68" customFormat="1">
      <c r="BP344347" s="90"/>
    </row>
    <row r="344348" spans="68:68" customFormat="1">
      <c r="BP344348" s="90"/>
    </row>
    <row r="344349" spans="68:68" customFormat="1">
      <c r="BP344349" s="90"/>
    </row>
    <row r="344350" spans="68:68" customFormat="1">
      <c r="BP344350" s="90"/>
    </row>
    <row r="344351" spans="68:68" customFormat="1">
      <c r="BP344351" s="90"/>
    </row>
    <row r="344352" spans="68:68" customFormat="1">
      <c r="BP344352" s="90"/>
    </row>
    <row r="344353" spans="68:68" customFormat="1">
      <c r="BP344353" s="90"/>
    </row>
    <row r="344354" spans="68:68" customFormat="1">
      <c r="BP344354" s="90"/>
    </row>
    <row r="344355" spans="68:68" customFormat="1">
      <c r="BP344355" s="90"/>
    </row>
    <row r="344356" spans="68:68" customFormat="1">
      <c r="BP344356" s="90"/>
    </row>
    <row r="344357" spans="68:68" customFormat="1">
      <c r="BP344357" s="90"/>
    </row>
    <row r="344358" spans="68:68" customFormat="1">
      <c r="BP344358" s="90"/>
    </row>
    <row r="344359" spans="68:68" customFormat="1">
      <c r="BP344359" s="90"/>
    </row>
    <row r="344360" spans="68:68" customFormat="1">
      <c r="BP344360" s="90"/>
    </row>
    <row r="344361" spans="68:68" customFormat="1">
      <c r="BP344361" s="90"/>
    </row>
    <row r="344362" spans="68:68" customFormat="1">
      <c r="BP344362" s="90"/>
    </row>
    <row r="344363" spans="68:68" customFormat="1">
      <c r="BP344363" s="90"/>
    </row>
    <row r="344364" spans="68:68" customFormat="1">
      <c r="BP344364" s="90"/>
    </row>
    <row r="344365" spans="68:68" customFormat="1">
      <c r="BP344365" s="90"/>
    </row>
    <row r="344366" spans="68:68" customFormat="1">
      <c r="BP344366" s="90"/>
    </row>
    <row r="344367" spans="68:68" customFormat="1">
      <c r="BP344367" s="90"/>
    </row>
    <row r="344368" spans="68:68" customFormat="1">
      <c r="BP344368" s="90"/>
    </row>
    <row r="344369" spans="68:68" customFormat="1">
      <c r="BP344369" s="90"/>
    </row>
    <row r="344370" spans="68:68" customFormat="1">
      <c r="BP344370" s="90"/>
    </row>
    <row r="344371" spans="68:68" customFormat="1">
      <c r="BP344371" s="90"/>
    </row>
    <row r="344372" spans="68:68" customFormat="1">
      <c r="BP344372" s="90"/>
    </row>
    <row r="344373" spans="68:68" customFormat="1">
      <c r="BP344373" s="90"/>
    </row>
    <row r="344374" spans="68:68" customFormat="1">
      <c r="BP344374" s="90"/>
    </row>
    <row r="344375" spans="68:68" customFormat="1">
      <c r="BP344375" s="90"/>
    </row>
    <row r="344376" spans="68:68" customFormat="1">
      <c r="BP344376" s="90"/>
    </row>
    <row r="344377" spans="68:68" customFormat="1">
      <c r="BP344377" s="90"/>
    </row>
    <row r="344378" spans="68:68" customFormat="1">
      <c r="BP344378" s="90"/>
    </row>
    <row r="344379" spans="68:68" customFormat="1">
      <c r="BP344379" s="90"/>
    </row>
    <row r="344380" spans="68:68" customFormat="1">
      <c r="BP344380" s="90"/>
    </row>
    <row r="344381" spans="68:68" customFormat="1">
      <c r="BP344381" s="90"/>
    </row>
    <row r="344382" spans="68:68" customFormat="1">
      <c r="BP344382" s="90"/>
    </row>
    <row r="344383" spans="68:68" customFormat="1">
      <c r="BP344383" s="90"/>
    </row>
    <row r="344384" spans="68:68" customFormat="1">
      <c r="BP344384" s="90"/>
    </row>
    <row r="344385" spans="68:68" customFormat="1">
      <c r="BP344385" s="90"/>
    </row>
    <row r="344386" spans="68:68" customFormat="1">
      <c r="BP344386" s="90"/>
    </row>
    <row r="344387" spans="68:68" customFormat="1">
      <c r="BP344387" s="90"/>
    </row>
    <row r="344388" spans="68:68" customFormat="1">
      <c r="BP344388" s="90"/>
    </row>
    <row r="344389" spans="68:68" customFormat="1">
      <c r="BP344389" s="90"/>
    </row>
    <row r="344390" spans="68:68" customFormat="1">
      <c r="BP344390" s="90"/>
    </row>
    <row r="344391" spans="68:68" customFormat="1">
      <c r="BP344391" s="90"/>
    </row>
    <row r="344392" spans="68:68" customFormat="1">
      <c r="BP344392" s="90"/>
    </row>
    <row r="344393" spans="68:68" customFormat="1">
      <c r="BP344393" s="90"/>
    </row>
    <row r="344394" spans="68:68" customFormat="1">
      <c r="BP344394" s="90"/>
    </row>
    <row r="344395" spans="68:68" customFormat="1">
      <c r="BP344395" s="90"/>
    </row>
    <row r="344396" spans="68:68" customFormat="1">
      <c r="BP344396" s="90"/>
    </row>
    <row r="344397" spans="68:68" customFormat="1">
      <c r="BP344397" s="90"/>
    </row>
    <row r="344398" spans="68:68" customFormat="1">
      <c r="BP344398" s="90"/>
    </row>
    <row r="344399" spans="68:68" customFormat="1">
      <c r="BP344399" s="90"/>
    </row>
    <row r="344400" spans="68:68" customFormat="1">
      <c r="BP344400" s="90"/>
    </row>
    <row r="344401" spans="68:68" customFormat="1">
      <c r="BP344401" s="90"/>
    </row>
    <row r="344402" spans="68:68" customFormat="1">
      <c r="BP344402" s="90"/>
    </row>
    <row r="344403" spans="68:68" customFormat="1">
      <c r="BP344403" s="90"/>
    </row>
    <row r="344404" spans="68:68" customFormat="1">
      <c r="BP344404" s="90"/>
    </row>
    <row r="344405" spans="68:68" customFormat="1">
      <c r="BP344405" s="90"/>
    </row>
    <row r="344406" spans="68:68" customFormat="1">
      <c r="BP344406" s="90"/>
    </row>
    <row r="344407" spans="68:68" customFormat="1">
      <c r="BP344407" s="90"/>
    </row>
    <row r="344408" spans="68:68" customFormat="1">
      <c r="BP344408" s="90"/>
    </row>
    <row r="344409" spans="68:68" customFormat="1">
      <c r="BP344409" s="90"/>
    </row>
    <row r="344410" spans="68:68" customFormat="1">
      <c r="BP344410" s="90"/>
    </row>
    <row r="344411" spans="68:68" customFormat="1">
      <c r="BP344411" s="90"/>
    </row>
    <row r="344412" spans="68:68" customFormat="1">
      <c r="BP344412" s="90"/>
    </row>
    <row r="344413" spans="68:68" customFormat="1">
      <c r="BP344413" s="90"/>
    </row>
    <row r="344414" spans="68:68" customFormat="1">
      <c r="BP344414" s="90"/>
    </row>
    <row r="344415" spans="68:68" customFormat="1">
      <c r="BP344415" s="90"/>
    </row>
    <row r="344416" spans="68:68" customFormat="1">
      <c r="BP344416" s="90"/>
    </row>
    <row r="344417" spans="68:68" customFormat="1">
      <c r="BP344417" s="90"/>
    </row>
    <row r="344418" spans="68:68" customFormat="1">
      <c r="BP344418" s="90"/>
    </row>
    <row r="344419" spans="68:68" customFormat="1">
      <c r="BP344419" s="90"/>
    </row>
    <row r="344420" spans="68:68" customFormat="1">
      <c r="BP344420" s="90"/>
    </row>
    <row r="344421" spans="68:68" customFormat="1">
      <c r="BP344421" s="90"/>
    </row>
    <row r="344422" spans="68:68" customFormat="1">
      <c r="BP344422" s="90"/>
    </row>
    <row r="344423" spans="68:68" customFormat="1">
      <c r="BP344423" s="90"/>
    </row>
    <row r="344424" spans="68:68" customFormat="1">
      <c r="BP344424" s="90"/>
    </row>
    <row r="344425" spans="68:68" customFormat="1">
      <c r="BP344425" s="90"/>
    </row>
    <row r="344426" spans="68:68" customFormat="1">
      <c r="BP344426" s="90"/>
    </row>
    <row r="344427" spans="68:68" customFormat="1">
      <c r="BP344427" s="90"/>
    </row>
    <row r="344428" spans="68:68" customFormat="1">
      <c r="BP344428" s="90"/>
    </row>
    <row r="344429" spans="68:68" customFormat="1">
      <c r="BP344429" s="90"/>
    </row>
    <row r="344430" spans="68:68" customFormat="1">
      <c r="BP344430" s="90"/>
    </row>
    <row r="344431" spans="68:68" customFormat="1">
      <c r="BP344431" s="90"/>
    </row>
    <row r="344432" spans="68:68" customFormat="1">
      <c r="BP344432" s="90"/>
    </row>
    <row r="344433" spans="68:68" customFormat="1">
      <c r="BP344433" s="90"/>
    </row>
    <row r="344434" spans="68:68" customFormat="1">
      <c r="BP344434" s="90"/>
    </row>
    <row r="344435" spans="68:68" customFormat="1">
      <c r="BP344435" s="90"/>
    </row>
    <row r="344436" spans="68:68" customFormat="1">
      <c r="BP344436" s="90"/>
    </row>
    <row r="344437" spans="68:68" customFormat="1">
      <c r="BP344437" s="90"/>
    </row>
    <row r="344438" spans="68:68" customFormat="1">
      <c r="BP344438" s="90"/>
    </row>
    <row r="344439" spans="68:68" customFormat="1">
      <c r="BP344439" s="90"/>
    </row>
    <row r="344440" spans="68:68" customFormat="1">
      <c r="BP344440" s="90"/>
    </row>
    <row r="344441" spans="68:68" customFormat="1">
      <c r="BP344441" s="90"/>
    </row>
    <row r="344442" spans="68:68" customFormat="1">
      <c r="BP344442" s="90"/>
    </row>
    <row r="344443" spans="68:68" customFormat="1">
      <c r="BP344443" s="90"/>
    </row>
    <row r="344444" spans="68:68" customFormat="1">
      <c r="BP344444" s="90"/>
    </row>
    <row r="344445" spans="68:68" customFormat="1">
      <c r="BP344445" s="90"/>
    </row>
    <row r="344446" spans="68:68" customFormat="1">
      <c r="BP344446" s="90"/>
    </row>
    <row r="344447" spans="68:68" customFormat="1">
      <c r="BP344447" s="90"/>
    </row>
    <row r="344448" spans="68:68" customFormat="1">
      <c r="BP344448" s="90"/>
    </row>
    <row r="344449" spans="68:68" customFormat="1">
      <c r="BP344449" s="90"/>
    </row>
    <row r="344450" spans="68:68" customFormat="1">
      <c r="BP344450" s="90"/>
    </row>
    <row r="344451" spans="68:68" customFormat="1">
      <c r="BP344451" s="90"/>
    </row>
    <row r="344452" spans="68:68" customFormat="1">
      <c r="BP344452" s="90"/>
    </row>
    <row r="344453" spans="68:68" customFormat="1">
      <c r="BP344453" s="90"/>
    </row>
    <row r="344454" spans="68:68" customFormat="1">
      <c r="BP344454" s="90"/>
    </row>
    <row r="344455" spans="68:68" customFormat="1">
      <c r="BP344455" s="90"/>
    </row>
    <row r="344456" spans="68:68" customFormat="1">
      <c r="BP344456" s="90"/>
    </row>
    <row r="344457" spans="68:68" customFormat="1">
      <c r="BP344457" s="90"/>
    </row>
    <row r="344458" spans="68:68" customFormat="1">
      <c r="BP344458" s="90"/>
    </row>
    <row r="344459" spans="68:68" customFormat="1">
      <c r="BP344459" s="90"/>
    </row>
    <row r="344460" spans="68:68" customFormat="1">
      <c r="BP344460" s="90"/>
    </row>
    <row r="344461" spans="68:68" customFormat="1">
      <c r="BP344461" s="90"/>
    </row>
    <row r="344462" spans="68:68" customFormat="1">
      <c r="BP344462" s="90"/>
    </row>
    <row r="344463" spans="68:68" customFormat="1">
      <c r="BP344463" s="90"/>
    </row>
    <row r="344464" spans="68:68" customFormat="1">
      <c r="BP344464" s="90"/>
    </row>
    <row r="344465" spans="68:68" customFormat="1">
      <c r="BP344465" s="90"/>
    </row>
    <row r="344466" spans="68:68" customFormat="1">
      <c r="BP344466" s="90"/>
    </row>
    <row r="344467" spans="68:68" customFormat="1">
      <c r="BP344467" s="90"/>
    </row>
    <row r="344468" spans="68:68" customFormat="1">
      <c r="BP344468" s="90"/>
    </row>
    <row r="344469" spans="68:68" customFormat="1">
      <c r="BP344469" s="90"/>
    </row>
    <row r="344470" spans="68:68" customFormat="1">
      <c r="BP344470" s="90"/>
    </row>
    <row r="344471" spans="68:68" customFormat="1">
      <c r="BP344471" s="90"/>
    </row>
    <row r="344472" spans="68:68" customFormat="1">
      <c r="BP344472" s="90"/>
    </row>
    <row r="344473" spans="68:68" customFormat="1">
      <c r="BP344473" s="90"/>
    </row>
    <row r="344474" spans="68:68" customFormat="1">
      <c r="BP344474" s="90"/>
    </row>
    <row r="344475" spans="68:68" customFormat="1">
      <c r="BP344475" s="90"/>
    </row>
    <row r="344476" spans="68:68" customFormat="1">
      <c r="BP344476" s="90"/>
    </row>
    <row r="344477" spans="68:68" customFormat="1">
      <c r="BP344477" s="90"/>
    </row>
    <row r="344478" spans="68:68" customFormat="1">
      <c r="BP344478" s="90"/>
    </row>
    <row r="344479" spans="68:68" customFormat="1">
      <c r="BP344479" s="90"/>
    </row>
    <row r="344480" spans="68:68" customFormat="1">
      <c r="BP344480" s="90"/>
    </row>
    <row r="344481" spans="68:68" customFormat="1">
      <c r="BP344481" s="90"/>
    </row>
    <row r="344482" spans="68:68" customFormat="1">
      <c r="BP344482" s="90"/>
    </row>
    <row r="344483" spans="68:68" customFormat="1">
      <c r="BP344483" s="90"/>
    </row>
    <row r="344484" spans="68:68" customFormat="1">
      <c r="BP344484" s="90"/>
    </row>
    <row r="344485" spans="68:68" customFormat="1">
      <c r="BP344485" s="90"/>
    </row>
    <row r="344486" spans="68:68" customFormat="1">
      <c r="BP344486" s="90"/>
    </row>
    <row r="344487" spans="68:68" customFormat="1">
      <c r="BP344487" s="90"/>
    </row>
    <row r="344488" spans="68:68" customFormat="1">
      <c r="BP344488" s="90"/>
    </row>
    <row r="344489" spans="68:68" customFormat="1">
      <c r="BP344489" s="90"/>
    </row>
    <row r="344490" spans="68:68" customFormat="1">
      <c r="BP344490" s="90"/>
    </row>
    <row r="344491" spans="68:68" customFormat="1">
      <c r="BP344491" s="90"/>
    </row>
    <row r="344492" spans="68:68" customFormat="1">
      <c r="BP344492" s="90"/>
    </row>
    <row r="344493" spans="68:68" customFormat="1">
      <c r="BP344493" s="90"/>
    </row>
    <row r="344494" spans="68:68" customFormat="1">
      <c r="BP344494" s="90"/>
    </row>
    <row r="344495" spans="68:68" customFormat="1">
      <c r="BP344495" s="90"/>
    </row>
    <row r="344496" spans="68:68" customFormat="1">
      <c r="BP344496" s="90"/>
    </row>
    <row r="344497" spans="68:68" customFormat="1">
      <c r="BP344497" s="90"/>
    </row>
    <row r="344498" spans="68:68" customFormat="1">
      <c r="BP344498" s="90"/>
    </row>
    <row r="344499" spans="68:68" customFormat="1">
      <c r="BP344499" s="90"/>
    </row>
    <row r="344500" spans="68:68" customFormat="1">
      <c r="BP344500" s="90"/>
    </row>
    <row r="344501" spans="68:68" customFormat="1">
      <c r="BP344501" s="90"/>
    </row>
    <row r="344502" spans="68:68" customFormat="1">
      <c r="BP344502" s="90"/>
    </row>
    <row r="344503" spans="68:68" customFormat="1">
      <c r="BP344503" s="90"/>
    </row>
    <row r="344504" spans="68:68" customFormat="1">
      <c r="BP344504" s="90"/>
    </row>
    <row r="344505" spans="68:68" customFormat="1">
      <c r="BP344505" s="90"/>
    </row>
    <row r="344506" spans="68:68" customFormat="1">
      <c r="BP344506" s="90"/>
    </row>
    <row r="344507" spans="68:68" customFormat="1">
      <c r="BP344507" s="90"/>
    </row>
    <row r="344508" spans="68:68" customFormat="1">
      <c r="BP344508" s="90"/>
    </row>
    <row r="344509" spans="68:68" customFormat="1">
      <c r="BP344509" s="90"/>
    </row>
    <row r="344510" spans="68:68" customFormat="1">
      <c r="BP344510" s="90"/>
    </row>
    <row r="344511" spans="68:68" customFormat="1">
      <c r="BP344511" s="90"/>
    </row>
    <row r="344512" spans="68:68" customFormat="1">
      <c r="BP344512" s="90"/>
    </row>
    <row r="344513" spans="68:68" customFormat="1">
      <c r="BP344513" s="90"/>
    </row>
    <row r="344514" spans="68:68" customFormat="1">
      <c r="BP344514" s="90"/>
    </row>
    <row r="344515" spans="68:68" customFormat="1">
      <c r="BP344515" s="90"/>
    </row>
    <row r="344516" spans="68:68" customFormat="1">
      <c r="BP344516" s="90"/>
    </row>
    <row r="344517" spans="68:68" customFormat="1">
      <c r="BP344517" s="90"/>
    </row>
    <row r="344518" spans="68:68" customFormat="1">
      <c r="BP344518" s="90"/>
    </row>
    <row r="344519" spans="68:68" customFormat="1">
      <c r="BP344519" s="90"/>
    </row>
    <row r="344520" spans="68:68" customFormat="1">
      <c r="BP344520" s="90"/>
    </row>
    <row r="344521" spans="68:68" customFormat="1">
      <c r="BP344521" s="90"/>
    </row>
    <row r="344522" spans="68:68" customFormat="1">
      <c r="BP344522" s="90"/>
    </row>
    <row r="344523" spans="68:68" customFormat="1">
      <c r="BP344523" s="90"/>
    </row>
    <row r="344524" spans="68:68" customFormat="1">
      <c r="BP344524" s="90"/>
    </row>
    <row r="344525" spans="68:68" customFormat="1">
      <c r="BP344525" s="90"/>
    </row>
    <row r="344526" spans="68:68" customFormat="1">
      <c r="BP344526" s="90"/>
    </row>
    <row r="344527" spans="68:68" customFormat="1">
      <c r="BP344527" s="90"/>
    </row>
    <row r="344528" spans="68:68" customFormat="1">
      <c r="BP344528" s="90"/>
    </row>
    <row r="344529" spans="68:68" customFormat="1">
      <c r="BP344529" s="90"/>
    </row>
    <row r="344530" spans="68:68" customFormat="1">
      <c r="BP344530" s="90"/>
    </row>
    <row r="344531" spans="68:68" customFormat="1">
      <c r="BP344531" s="90"/>
    </row>
    <row r="344532" spans="68:68" customFormat="1">
      <c r="BP344532" s="90"/>
    </row>
    <row r="344533" spans="68:68" customFormat="1">
      <c r="BP344533" s="90"/>
    </row>
    <row r="344534" spans="68:68" customFormat="1">
      <c r="BP344534" s="90"/>
    </row>
    <row r="344535" spans="68:68" customFormat="1">
      <c r="BP344535" s="90"/>
    </row>
    <row r="344536" spans="68:68" customFormat="1">
      <c r="BP344536" s="90"/>
    </row>
    <row r="344537" spans="68:68" customFormat="1">
      <c r="BP344537" s="90"/>
    </row>
    <row r="344538" spans="68:68" customFormat="1">
      <c r="BP344538" s="90"/>
    </row>
    <row r="344539" spans="68:68" customFormat="1">
      <c r="BP344539" s="90"/>
    </row>
    <row r="344540" spans="68:68" customFormat="1">
      <c r="BP344540" s="90"/>
    </row>
    <row r="344541" spans="68:68" customFormat="1">
      <c r="BP344541" s="90"/>
    </row>
    <row r="344542" spans="68:68" customFormat="1">
      <c r="BP344542" s="90"/>
    </row>
    <row r="344543" spans="68:68" customFormat="1">
      <c r="BP344543" s="90"/>
    </row>
    <row r="344544" spans="68:68" customFormat="1">
      <c r="BP344544" s="90"/>
    </row>
    <row r="344545" spans="68:68" customFormat="1">
      <c r="BP344545" s="90"/>
    </row>
    <row r="344546" spans="68:68" customFormat="1">
      <c r="BP344546" s="90"/>
    </row>
    <row r="344547" spans="68:68" customFormat="1">
      <c r="BP344547" s="90"/>
    </row>
    <row r="344548" spans="68:68" customFormat="1">
      <c r="BP344548" s="90"/>
    </row>
    <row r="344549" spans="68:68" customFormat="1">
      <c r="BP344549" s="90"/>
    </row>
    <row r="344550" spans="68:68" customFormat="1">
      <c r="BP344550" s="90"/>
    </row>
    <row r="344551" spans="68:68" customFormat="1">
      <c r="BP344551" s="90"/>
    </row>
    <row r="344552" spans="68:68" customFormat="1">
      <c r="BP344552" s="90"/>
    </row>
    <row r="344553" spans="68:68" customFormat="1">
      <c r="BP344553" s="90"/>
    </row>
    <row r="344554" spans="68:68" customFormat="1">
      <c r="BP344554" s="90"/>
    </row>
    <row r="344555" spans="68:68" customFormat="1">
      <c r="BP344555" s="90"/>
    </row>
    <row r="344556" spans="68:68" customFormat="1">
      <c r="BP344556" s="90"/>
    </row>
    <row r="344557" spans="68:68" customFormat="1">
      <c r="BP344557" s="90"/>
    </row>
    <row r="344558" spans="68:68" customFormat="1">
      <c r="BP344558" s="90"/>
    </row>
    <row r="344559" spans="68:68" customFormat="1">
      <c r="BP344559" s="90"/>
    </row>
    <row r="344560" spans="68:68" customFormat="1">
      <c r="BP344560" s="90"/>
    </row>
    <row r="344561" spans="68:68" customFormat="1">
      <c r="BP344561" s="90"/>
    </row>
    <row r="344562" spans="68:68" customFormat="1">
      <c r="BP344562" s="90"/>
    </row>
    <row r="344563" spans="68:68" customFormat="1">
      <c r="BP344563" s="90"/>
    </row>
    <row r="344564" spans="68:68" customFormat="1">
      <c r="BP344564" s="90"/>
    </row>
    <row r="344565" spans="68:68" customFormat="1">
      <c r="BP344565" s="90"/>
    </row>
    <row r="344566" spans="68:68" customFormat="1">
      <c r="BP344566" s="90"/>
    </row>
    <row r="344567" spans="68:68" customFormat="1">
      <c r="BP344567" s="90"/>
    </row>
    <row r="344568" spans="68:68" customFormat="1">
      <c r="BP344568" s="90"/>
    </row>
    <row r="344569" spans="68:68" customFormat="1">
      <c r="BP344569" s="90"/>
    </row>
    <row r="344570" spans="68:68" customFormat="1">
      <c r="BP344570" s="90"/>
    </row>
    <row r="344571" spans="68:68" customFormat="1">
      <c r="BP344571" s="90"/>
    </row>
    <row r="344572" spans="68:68" customFormat="1">
      <c r="BP344572" s="90"/>
    </row>
    <row r="344573" spans="68:68" customFormat="1">
      <c r="BP344573" s="90"/>
    </row>
    <row r="344574" spans="68:68" customFormat="1">
      <c r="BP344574" s="90"/>
    </row>
    <row r="344575" spans="68:68" customFormat="1">
      <c r="BP344575" s="90"/>
    </row>
    <row r="344576" spans="68:68" customFormat="1">
      <c r="BP344576" s="90"/>
    </row>
    <row r="344577" spans="68:68" customFormat="1">
      <c r="BP344577" s="90"/>
    </row>
    <row r="344578" spans="68:68" customFormat="1">
      <c r="BP344578" s="90"/>
    </row>
    <row r="344579" spans="68:68" customFormat="1">
      <c r="BP344579" s="90"/>
    </row>
    <row r="344580" spans="68:68" customFormat="1">
      <c r="BP344580" s="90"/>
    </row>
    <row r="344581" spans="68:68" customFormat="1">
      <c r="BP344581" s="90"/>
    </row>
    <row r="344582" spans="68:68" customFormat="1">
      <c r="BP344582" s="90"/>
    </row>
    <row r="344583" spans="68:68" customFormat="1">
      <c r="BP344583" s="90"/>
    </row>
    <row r="344584" spans="68:68" customFormat="1">
      <c r="BP344584" s="90"/>
    </row>
    <row r="344585" spans="68:68" customFormat="1">
      <c r="BP344585" s="90"/>
    </row>
    <row r="344586" spans="68:68" customFormat="1">
      <c r="BP344586" s="90"/>
    </row>
    <row r="344587" spans="68:68" customFormat="1">
      <c r="BP344587" s="90"/>
    </row>
    <row r="344588" spans="68:68" customFormat="1">
      <c r="BP344588" s="90"/>
    </row>
    <row r="344589" spans="68:68" customFormat="1">
      <c r="BP344589" s="90"/>
    </row>
    <row r="344590" spans="68:68" customFormat="1">
      <c r="BP344590" s="90"/>
    </row>
    <row r="344591" spans="68:68" customFormat="1">
      <c r="BP344591" s="90"/>
    </row>
    <row r="344592" spans="68:68" customFormat="1">
      <c r="BP344592" s="90"/>
    </row>
    <row r="344593" spans="68:68" customFormat="1">
      <c r="BP344593" s="90"/>
    </row>
    <row r="344594" spans="68:68" customFormat="1">
      <c r="BP344594" s="90"/>
    </row>
    <row r="344595" spans="68:68" customFormat="1">
      <c r="BP344595" s="90"/>
    </row>
    <row r="344596" spans="68:68" customFormat="1">
      <c r="BP344596" s="90"/>
    </row>
    <row r="344597" spans="68:68" customFormat="1">
      <c r="BP344597" s="90"/>
    </row>
    <row r="344598" spans="68:68" customFormat="1">
      <c r="BP344598" s="90"/>
    </row>
    <row r="344599" spans="68:68" customFormat="1">
      <c r="BP344599" s="90"/>
    </row>
    <row r="344600" spans="68:68" customFormat="1">
      <c r="BP344600" s="90"/>
    </row>
    <row r="344601" spans="68:68" customFormat="1">
      <c r="BP344601" s="90"/>
    </row>
    <row r="344602" spans="68:68" customFormat="1">
      <c r="BP344602" s="90"/>
    </row>
    <row r="344603" spans="68:68" customFormat="1">
      <c r="BP344603" s="90"/>
    </row>
    <row r="344604" spans="68:68" customFormat="1">
      <c r="BP344604" s="90"/>
    </row>
    <row r="344605" spans="68:68" customFormat="1">
      <c r="BP344605" s="90"/>
    </row>
    <row r="344606" spans="68:68" customFormat="1">
      <c r="BP344606" s="90"/>
    </row>
    <row r="344607" spans="68:68" customFormat="1">
      <c r="BP344607" s="90"/>
    </row>
    <row r="344608" spans="68:68" customFormat="1">
      <c r="BP344608" s="90"/>
    </row>
    <row r="344609" spans="68:68" customFormat="1">
      <c r="BP344609" s="90"/>
    </row>
    <row r="344610" spans="68:68" customFormat="1">
      <c r="BP344610" s="90"/>
    </row>
    <row r="344611" spans="68:68" customFormat="1">
      <c r="BP344611" s="90"/>
    </row>
    <row r="344612" spans="68:68" customFormat="1">
      <c r="BP344612" s="90"/>
    </row>
    <row r="344613" spans="68:68" customFormat="1">
      <c r="BP344613" s="90"/>
    </row>
    <row r="344614" spans="68:68" customFormat="1">
      <c r="BP344614" s="90"/>
    </row>
    <row r="344615" spans="68:68" customFormat="1">
      <c r="BP344615" s="90"/>
    </row>
    <row r="344616" spans="68:68" customFormat="1">
      <c r="BP344616" s="90"/>
    </row>
    <row r="344617" spans="68:68" customFormat="1">
      <c r="BP344617" s="90"/>
    </row>
    <row r="344618" spans="68:68" customFormat="1">
      <c r="BP344618" s="90"/>
    </row>
    <row r="344619" spans="68:68" customFormat="1">
      <c r="BP344619" s="90"/>
    </row>
    <row r="344620" spans="68:68" customFormat="1">
      <c r="BP344620" s="90"/>
    </row>
    <row r="344621" spans="68:68" customFormat="1">
      <c r="BP344621" s="90"/>
    </row>
    <row r="344622" spans="68:68" customFormat="1">
      <c r="BP344622" s="90"/>
    </row>
    <row r="344623" spans="68:68" customFormat="1">
      <c r="BP344623" s="90"/>
    </row>
    <row r="344624" spans="68:68" customFormat="1">
      <c r="BP344624" s="90"/>
    </row>
    <row r="344625" spans="68:68" customFormat="1">
      <c r="BP344625" s="90"/>
    </row>
    <row r="344626" spans="68:68" customFormat="1">
      <c r="BP344626" s="90"/>
    </row>
    <row r="344627" spans="68:68" customFormat="1">
      <c r="BP344627" s="90"/>
    </row>
    <row r="344628" spans="68:68" customFormat="1">
      <c r="BP344628" s="90"/>
    </row>
    <row r="344629" spans="68:68" customFormat="1">
      <c r="BP344629" s="90"/>
    </row>
    <row r="344630" spans="68:68" customFormat="1">
      <c r="BP344630" s="90"/>
    </row>
    <row r="344631" spans="68:68" customFormat="1">
      <c r="BP344631" s="90"/>
    </row>
    <row r="344632" spans="68:68" customFormat="1">
      <c r="BP344632" s="90"/>
    </row>
    <row r="344633" spans="68:68" customFormat="1">
      <c r="BP344633" s="90"/>
    </row>
    <row r="344634" spans="68:68" customFormat="1">
      <c r="BP344634" s="90"/>
    </row>
    <row r="344635" spans="68:68" customFormat="1">
      <c r="BP344635" s="90"/>
    </row>
    <row r="344636" spans="68:68" customFormat="1">
      <c r="BP344636" s="90"/>
    </row>
    <row r="344637" spans="68:68" customFormat="1">
      <c r="BP344637" s="90"/>
    </row>
    <row r="344638" spans="68:68" customFormat="1">
      <c r="BP344638" s="90"/>
    </row>
    <row r="344639" spans="68:68" customFormat="1">
      <c r="BP344639" s="90"/>
    </row>
    <row r="344640" spans="68:68" customFormat="1">
      <c r="BP344640" s="90"/>
    </row>
    <row r="344641" spans="68:68" customFormat="1">
      <c r="BP344641" s="90"/>
    </row>
    <row r="344642" spans="68:68" customFormat="1">
      <c r="BP344642" s="90"/>
    </row>
    <row r="344643" spans="68:68" customFormat="1">
      <c r="BP344643" s="90"/>
    </row>
    <row r="344644" spans="68:68" customFormat="1">
      <c r="BP344644" s="90"/>
    </row>
    <row r="344645" spans="68:68" customFormat="1">
      <c r="BP344645" s="90"/>
    </row>
    <row r="344646" spans="68:68" customFormat="1">
      <c r="BP344646" s="90"/>
    </row>
    <row r="344647" spans="68:68" customFormat="1">
      <c r="BP344647" s="90"/>
    </row>
    <row r="344648" spans="68:68" customFormat="1">
      <c r="BP344648" s="90"/>
    </row>
    <row r="344649" spans="68:68" customFormat="1">
      <c r="BP344649" s="90"/>
    </row>
    <row r="344650" spans="68:68" customFormat="1">
      <c r="BP344650" s="90"/>
    </row>
    <row r="344651" spans="68:68" customFormat="1">
      <c r="BP344651" s="90"/>
    </row>
    <row r="344652" spans="68:68" customFormat="1">
      <c r="BP344652" s="90"/>
    </row>
    <row r="344653" spans="68:68" customFormat="1">
      <c r="BP344653" s="90"/>
    </row>
    <row r="344654" spans="68:68" customFormat="1">
      <c r="BP344654" s="90"/>
    </row>
    <row r="344655" spans="68:68" customFormat="1">
      <c r="BP344655" s="90"/>
    </row>
    <row r="344656" spans="68:68" customFormat="1">
      <c r="BP344656" s="90"/>
    </row>
    <row r="344657" spans="68:68" customFormat="1">
      <c r="BP344657" s="90"/>
    </row>
    <row r="344658" spans="68:68" customFormat="1">
      <c r="BP344658" s="90"/>
    </row>
    <row r="344659" spans="68:68" customFormat="1">
      <c r="BP344659" s="90"/>
    </row>
    <row r="344660" spans="68:68" customFormat="1">
      <c r="BP344660" s="90"/>
    </row>
    <row r="344661" spans="68:68" customFormat="1">
      <c r="BP344661" s="90"/>
    </row>
    <row r="344662" spans="68:68" customFormat="1">
      <c r="BP344662" s="90"/>
    </row>
    <row r="344663" spans="68:68" customFormat="1">
      <c r="BP344663" s="90"/>
    </row>
    <row r="344664" spans="68:68" customFormat="1">
      <c r="BP344664" s="90"/>
    </row>
    <row r="344665" spans="68:68" customFormat="1">
      <c r="BP344665" s="90"/>
    </row>
    <row r="344666" spans="68:68" customFormat="1">
      <c r="BP344666" s="90"/>
    </row>
    <row r="344667" spans="68:68" customFormat="1">
      <c r="BP344667" s="90"/>
    </row>
    <row r="344668" spans="68:68" customFormat="1">
      <c r="BP344668" s="90"/>
    </row>
    <row r="344669" spans="68:68" customFormat="1">
      <c r="BP344669" s="90"/>
    </row>
    <row r="344670" spans="68:68" customFormat="1">
      <c r="BP344670" s="90"/>
    </row>
    <row r="344671" spans="68:68" customFormat="1">
      <c r="BP344671" s="90"/>
    </row>
    <row r="344672" spans="68:68" customFormat="1">
      <c r="BP344672" s="90"/>
    </row>
    <row r="344673" spans="68:68" customFormat="1">
      <c r="BP344673" s="90"/>
    </row>
    <row r="344674" spans="68:68" customFormat="1">
      <c r="BP344674" s="90"/>
    </row>
    <row r="344675" spans="68:68" customFormat="1">
      <c r="BP344675" s="90"/>
    </row>
    <row r="344676" spans="68:68" customFormat="1">
      <c r="BP344676" s="90"/>
    </row>
    <row r="344677" spans="68:68" customFormat="1">
      <c r="BP344677" s="90"/>
    </row>
    <row r="344678" spans="68:68" customFormat="1">
      <c r="BP344678" s="90"/>
    </row>
    <row r="344679" spans="68:68" customFormat="1">
      <c r="BP344679" s="90"/>
    </row>
    <row r="344680" spans="68:68" customFormat="1">
      <c r="BP344680" s="90"/>
    </row>
    <row r="344681" spans="68:68" customFormat="1">
      <c r="BP344681" s="90"/>
    </row>
    <row r="344682" spans="68:68" customFormat="1">
      <c r="BP344682" s="90"/>
    </row>
    <row r="344683" spans="68:68" customFormat="1">
      <c r="BP344683" s="90"/>
    </row>
    <row r="344684" spans="68:68" customFormat="1">
      <c r="BP344684" s="90"/>
    </row>
    <row r="344685" spans="68:68" customFormat="1">
      <c r="BP344685" s="90"/>
    </row>
    <row r="344686" spans="68:68" customFormat="1">
      <c r="BP344686" s="90"/>
    </row>
    <row r="344687" spans="68:68" customFormat="1">
      <c r="BP344687" s="90"/>
    </row>
    <row r="344688" spans="68:68" customFormat="1">
      <c r="BP344688" s="90"/>
    </row>
    <row r="344689" spans="68:68" customFormat="1">
      <c r="BP344689" s="90"/>
    </row>
    <row r="344690" spans="68:68" customFormat="1">
      <c r="BP344690" s="90"/>
    </row>
    <row r="344691" spans="68:68" customFormat="1">
      <c r="BP344691" s="90"/>
    </row>
    <row r="344692" spans="68:68" customFormat="1">
      <c r="BP344692" s="90"/>
    </row>
    <row r="344693" spans="68:68" customFormat="1">
      <c r="BP344693" s="90"/>
    </row>
    <row r="344694" spans="68:68" customFormat="1">
      <c r="BP344694" s="90"/>
    </row>
    <row r="344695" spans="68:68" customFormat="1">
      <c r="BP344695" s="90"/>
    </row>
    <row r="344696" spans="68:68" customFormat="1">
      <c r="BP344696" s="90"/>
    </row>
    <row r="344697" spans="68:68" customFormat="1">
      <c r="BP344697" s="90"/>
    </row>
    <row r="344698" spans="68:68" customFormat="1">
      <c r="BP344698" s="90"/>
    </row>
    <row r="344699" spans="68:68" customFormat="1">
      <c r="BP344699" s="90"/>
    </row>
    <row r="344700" spans="68:68" customFormat="1">
      <c r="BP344700" s="90"/>
    </row>
    <row r="344701" spans="68:68" customFormat="1">
      <c r="BP344701" s="90"/>
    </row>
    <row r="344702" spans="68:68" customFormat="1">
      <c r="BP344702" s="90"/>
    </row>
    <row r="344703" spans="68:68" customFormat="1">
      <c r="BP344703" s="90"/>
    </row>
    <row r="344704" spans="68:68" customFormat="1">
      <c r="BP344704" s="90"/>
    </row>
    <row r="344705" spans="68:68" customFormat="1">
      <c r="BP344705" s="90"/>
    </row>
    <row r="344706" spans="68:68" customFormat="1">
      <c r="BP344706" s="90"/>
    </row>
    <row r="344707" spans="68:68" customFormat="1">
      <c r="BP344707" s="90"/>
    </row>
    <row r="344708" spans="68:68" customFormat="1">
      <c r="BP344708" s="90"/>
    </row>
    <row r="344709" spans="68:68" customFormat="1">
      <c r="BP344709" s="90"/>
    </row>
    <row r="344710" spans="68:68" customFormat="1">
      <c r="BP344710" s="90"/>
    </row>
    <row r="344711" spans="68:68" customFormat="1">
      <c r="BP344711" s="90"/>
    </row>
    <row r="344712" spans="68:68" customFormat="1">
      <c r="BP344712" s="90"/>
    </row>
    <row r="344713" spans="68:68" customFormat="1">
      <c r="BP344713" s="90"/>
    </row>
    <row r="344714" spans="68:68" customFormat="1">
      <c r="BP344714" s="90"/>
    </row>
    <row r="344715" spans="68:68" customFormat="1">
      <c r="BP344715" s="90"/>
    </row>
    <row r="344716" spans="68:68" customFormat="1">
      <c r="BP344716" s="90"/>
    </row>
    <row r="344717" spans="68:68" customFormat="1">
      <c r="BP344717" s="90"/>
    </row>
    <row r="344718" spans="68:68" customFormat="1">
      <c r="BP344718" s="90"/>
    </row>
    <row r="344719" spans="68:68" customFormat="1">
      <c r="BP344719" s="90"/>
    </row>
    <row r="344720" spans="68:68" customFormat="1">
      <c r="BP344720" s="90"/>
    </row>
    <row r="344721" spans="68:68" customFormat="1">
      <c r="BP344721" s="90"/>
    </row>
    <row r="344722" spans="68:68" customFormat="1">
      <c r="BP344722" s="90"/>
    </row>
    <row r="344723" spans="68:68" customFormat="1">
      <c r="BP344723" s="90"/>
    </row>
    <row r="344724" spans="68:68" customFormat="1">
      <c r="BP344724" s="90"/>
    </row>
    <row r="344725" spans="68:68" customFormat="1">
      <c r="BP344725" s="90"/>
    </row>
    <row r="344726" spans="68:68" customFormat="1">
      <c r="BP344726" s="90"/>
    </row>
    <row r="344727" spans="68:68" customFormat="1">
      <c r="BP344727" s="90"/>
    </row>
    <row r="344728" spans="68:68" customFormat="1">
      <c r="BP344728" s="90"/>
    </row>
    <row r="344729" spans="68:68" customFormat="1">
      <c r="BP344729" s="90"/>
    </row>
    <row r="344730" spans="68:68" customFormat="1">
      <c r="BP344730" s="90"/>
    </row>
    <row r="344731" spans="68:68" customFormat="1">
      <c r="BP344731" s="90"/>
    </row>
    <row r="344732" spans="68:68" customFormat="1">
      <c r="BP344732" s="90"/>
    </row>
    <row r="344733" spans="68:68" customFormat="1">
      <c r="BP344733" s="90"/>
    </row>
    <row r="344734" spans="68:68" customFormat="1">
      <c r="BP344734" s="90"/>
    </row>
    <row r="344735" spans="68:68" customFormat="1">
      <c r="BP344735" s="90"/>
    </row>
    <row r="344736" spans="68:68" customFormat="1">
      <c r="BP344736" s="90"/>
    </row>
    <row r="344737" spans="68:68" customFormat="1">
      <c r="BP344737" s="90"/>
    </row>
    <row r="344738" spans="68:68" customFormat="1">
      <c r="BP344738" s="90"/>
    </row>
    <row r="344739" spans="68:68" customFormat="1">
      <c r="BP344739" s="90"/>
    </row>
    <row r="344740" spans="68:68" customFormat="1">
      <c r="BP344740" s="90"/>
    </row>
    <row r="344741" spans="68:68" customFormat="1">
      <c r="BP344741" s="90"/>
    </row>
    <row r="344742" spans="68:68" customFormat="1">
      <c r="BP344742" s="90"/>
    </row>
    <row r="344743" spans="68:68" customFormat="1">
      <c r="BP344743" s="90"/>
    </row>
    <row r="344744" spans="68:68" customFormat="1">
      <c r="BP344744" s="90"/>
    </row>
    <row r="344745" spans="68:68" customFormat="1">
      <c r="BP344745" s="90"/>
    </row>
    <row r="344746" spans="68:68" customFormat="1">
      <c r="BP344746" s="90"/>
    </row>
    <row r="344747" spans="68:68" customFormat="1">
      <c r="BP344747" s="90"/>
    </row>
    <row r="344748" spans="68:68" customFormat="1">
      <c r="BP344748" s="90"/>
    </row>
    <row r="344749" spans="68:68" customFormat="1">
      <c r="BP344749" s="90"/>
    </row>
    <row r="344750" spans="68:68" customFormat="1">
      <c r="BP344750" s="90"/>
    </row>
    <row r="344751" spans="68:68" customFormat="1">
      <c r="BP344751" s="90"/>
    </row>
    <row r="344752" spans="68:68" customFormat="1">
      <c r="BP344752" s="90"/>
    </row>
    <row r="344753" spans="68:68" customFormat="1">
      <c r="BP344753" s="90"/>
    </row>
    <row r="344754" spans="68:68" customFormat="1">
      <c r="BP344754" s="90"/>
    </row>
    <row r="344755" spans="68:68" customFormat="1">
      <c r="BP344755" s="90"/>
    </row>
    <row r="344756" spans="68:68" customFormat="1">
      <c r="BP344756" s="90"/>
    </row>
    <row r="344757" spans="68:68" customFormat="1">
      <c r="BP344757" s="90"/>
    </row>
    <row r="344758" spans="68:68" customFormat="1">
      <c r="BP344758" s="90"/>
    </row>
    <row r="344759" spans="68:68" customFormat="1">
      <c r="BP344759" s="90"/>
    </row>
    <row r="344760" spans="68:68" customFormat="1">
      <c r="BP344760" s="90"/>
    </row>
    <row r="344761" spans="68:68" customFormat="1">
      <c r="BP344761" s="90"/>
    </row>
    <row r="344762" spans="68:68" customFormat="1">
      <c r="BP344762" s="90"/>
    </row>
    <row r="344763" spans="68:68" customFormat="1">
      <c r="BP344763" s="90"/>
    </row>
    <row r="344764" spans="68:68" customFormat="1">
      <c r="BP344764" s="90"/>
    </row>
    <row r="344765" spans="68:68" customFormat="1">
      <c r="BP344765" s="90"/>
    </row>
    <row r="344766" spans="68:68" customFormat="1">
      <c r="BP344766" s="90"/>
    </row>
    <row r="344767" spans="68:68" customFormat="1">
      <c r="BP344767" s="90"/>
    </row>
    <row r="344768" spans="68:68" customFormat="1">
      <c r="BP344768" s="90"/>
    </row>
    <row r="344769" spans="68:68" customFormat="1">
      <c r="BP344769" s="90"/>
    </row>
    <row r="344770" spans="68:68" customFormat="1">
      <c r="BP344770" s="90"/>
    </row>
    <row r="344771" spans="68:68" customFormat="1">
      <c r="BP344771" s="90"/>
    </row>
    <row r="344772" spans="68:68" customFormat="1">
      <c r="BP344772" s="90"/>
    </row>
    <row r="344773" spans="68:68" customFormat="1">
      <c r="BP344773" s="90"/>
    </row>
    <row r="344774" spans="68:68" customFormat="1">
      <c r="BP344774" s="90"/>
    </row>
    <row r="344775" spans="68:68" customFormat="1">
      <c r="BP344775" s="90"/>
    </row>
    <row r="344776" spans="68:68" customFormat="1">
      <c r="BP344776" s="90"/>
    </row>
    <row r="344777" spans="68:68" customFormat="1">
      <c r="BP344777" s="90"/>
    </row>
    <row r="344778" spans="68:68" customFormat="1">
      <c r="BP344778" s="90"/>
    </row>
    <row r="344779" spans="68:68" customFormat="1">
      <c r="BP344779" s="90"/>
    </row>
    <row r="344780" spans="68:68" customFormat="1">
      <c r="BP344780" s="90"/>
    </row>
    <row r="344781" spans="68:68" customFormat="1">
      <c r="BP344781" s="90"/>
    </row>
    <row r="344782" spans="68:68" customFormat="1">
      <c r="BP344782" s="90"/>
    </row>
    <row r="344783" spans="68:68" customFormat="1">
      <c r="BP344783" s="90"/>
    </row>
    <row r="344784" spans="68:68" customFormat="1">
      <c r="BP344784" s="90"/>
    </row>
    <row r="344785" spans="68:68" customFormat="1">
      <c r="BP344785" s="90"/>
    </row>
    <row r="344786" spans="68:68" customFormat="1">
      <c r="BP344786" s="90"/>
    </row>
    <row r="344787" spans="68:68" customFormat="1">
      <c r="BP344787" s="90"/>
    </row>
    <row r="344788" spans="68:68" customFormat="1">
      <c r="BP344788" s="90"/>
    </row>
    <row r="344789" spans="68:68" customFormat="1">
      <c r="BP344789" s="90"/>
    </row>
    <row r="344790" spans="68:68" customFormat="1">
      <c r="BP344790" s="90"/>
    </row>
    <row r="344791" spans="68:68" customFormat="1">
      <c r="BP344791" s="90"/>
    </row>
    <row r="344792" spans="68:68" customFormat="1">
      <c r="BP344792" s="90"/>
    </row>
    <row r="344793" spans="68:68" customFormat="1">
      <c r="BP344793" s="90"/>
    </row>
    <row r="344794" spans="68:68" customFormat="1">
      <c r="BP344794" s="90"/>
    </row>
    <row r="344795" spans="68:68" customFormat="1">
      <c r="BP344795" s="90"/>
    </row>
    <row r="344796" spans="68:68" customFormat="1">
      <c r="BP344796" s="90"/>
    </row>
    <row r="344797" spans="68:68" customFormat="1">
      <c r="BP344797" s="90"/>
    </row>
    <row r="344798" spans="68:68" customFormat="1">
      <c r="BP344798" s="90"/>
    </row>
    <row r="344799" spans="68:68" customFormat="1">
      <c r="BP344799" s="90"/>
    </row>
    <row r="344800" spans="68:68" customFormat="1">
      <c r="BP344800" s="90"/>
    </row>
    <row r="344801" spans="68:68" customFormat="1">
      <c r="BP344801" s="90"/>
    </row>
    <row r="344802" spans="68:68" customFormat="1">
      <c r="BP344802" s="90"/>
    </row>
    <row r="344803" spans="68:68" customFormat="1">
      <c r="BP344803" s="90"/>
    </row>
    <row r="344804" spans="68:68" customFormat="1">
      <c r="BP344804" s="90"/>
    </row>
    <row r="344805" spans="68:68" customFormat="1">
      <c r="BP344805" s="90"/>
    </row>
    <row r="344806" spans="68:68" customFormat="1">
      <c r="BP344806" s="90"/>
    </row>
    <row r="344807" spans="68:68" customFormat="1">
      <c r="BP344807" s="90"/>
    </row>
    <row r="344808" spans="68:68" customFormat="1">
      <c r="BP344808" s="90"/>
    </row>
    <row r="344809" spans="68:68" customFormat="1">
      <c r="BP344809" s="90"/>
    </row>
    <row r="344810" spans="68:68" customFormat="1">
      <c r="BP344810" s="90"/>
    </row>
    <row r="344811" spans="68:68" customFormat="1">
      <c r="BP344811" s="90"/>
    </row>
    <row r="344812" spans="68:68" customFormat="1">
      <c r="BP344812" s="90"/>
    </row>
    <row r="344813" spans="68:68" customFormat="1">
      <c r="BP344813" s="90"/>
    </row>
    <row r="344814" spans="68:68" customFormat="1">
      <c r="BP344814" s="90"/>
    </row>
    <row r="344815" spans="68:68" customFormat="1">
      <c r="BP344815" s="90"/>
    </row>
    <row r="344816" spans="68:68" customFormat="1">
      <c r="BP344816" s="90"/>
    </row>
    <row r="344817" spans="68:68" customFormat="1">
      <c r="BP344817" s="90"/>
    </row>
    <row r="344818" spans="68:68" customFormat="1">
      <c r="BP344818" s="90"/>
    </row>
    <row r="344819" spans="68:68" customFormat="1">
      <c r="BP344819" s="90"/>
    </row>
    <row r="344820" spans="68:68" customFormat="1">
      <c r="BP344820" s="90"/>
    </row>
    <row r="344821" spans="68:68" customFormat="1">
      <c r="BP344821" s="90"/>
    </row>
    <row r="344822" spans="68:68" customFormat="1">
      <c r="BP344822" s="90"/>
    </row>
    <row r="344823" spans="68:68" customFormat="1">
      <c r="BP344823" s="90"/>
    </row>
    <row r="344824" spans="68:68" customFormat="1">
      <c r="BP344824" s="90"/>
    </row>
    <row r="344825" spans="68:68" customFormat="1">
      <c r="BP344825" s="90"/>
    </row>
    <row r="344826" spans="68:68" customFormat="1">
      <c r="BP344826" s="90"/>
    </row>
    <row r="344827" spans="68:68" customFormat="1">
      <c r="BP344827" s="90"/>
    </row>
    <row r="344828" spans="68:68" customFormat="1">
      <c r="BP344828" s="90"/>
    </row>
    <row r="344829" spans="68:68" customFormat="1">
      <c r="BP344829" s="90"/>
    </row>
    <row r="344830" spans="68:68" customFormat="1">
      <c r="BP344830" s="90"/>
    </row>
    <row r="344831" spans="68:68" customFormat="1">
      <c r="BP344831" s="90"/>
    </row>
    <row r="344832" spans="68:68" customFormat="1">
      <c r="BP344832" s="90"/>
    </row>
    <row r="344833" spans="68:68" customFormat="1">
      <c r="BP344833" s="90"/>
    </row>
    <row r="344834" spans="68:68" customFormat="1">
      <c r="BP344834" s="90"/>
    </row>
    <row r="344835" spans="68:68" customFormat="1">
      <c r="BP344835" s="90"/>
    </row>
    <row r="344836" spans="68:68" customFormat="1">
      <c r="BP344836" s="90"/>
    </row>
    <row r="344837" spans="68:68" customFormat="1">
      <c r="BP344837" s="90"/>
    </row>
    <row r="344838" spans="68:68" customFormat="1">
      <c r="BP344838" s="90"/>
    </row>
    <row r="344839" spans="68:68" customFormat="1">
      <c r="BP344839" s="90"/>
    </row>
    <row r="344840" spans="68:68" customFormat="1">
      <c r="BP344840" s="90"/>
    </row>
    <row r="344841" spans="68:68" customFormat="1">
      <c r="BP344841" s="90"/>
    </row>
    <row r="344842" spans="68:68" customFormat="1">
      <c r="BP344842" s="90"/>
    </row>
    <row r="344843" spans="68:68" customFormat="1">
      <c r="BP344843" s="90"/>
    </row>
    <row r="344844" spans="68:68" customFormat="1">
      <c r="BP344844" s="90"/>
    </row>
    <row r="344845" spans="68:68" customFormat="1">
      <c r="BP344845" s="90"/>
    </row>
    <row r="344846" spans="68:68" customFormat="1">
      <c r="BP344846" s="90"/>
    </row>
    <row r="344847" spans="68:68" customFormat="1">
      <c r="BP344847" s="90"/>
    </row>
    <row r="344848" spans="68:68" customFormat="1">
      <c r="BP344848" s="90"/>
    </row>
    <row r="344849" spans="68:68" customFormat="1">
      <c r="BP344849" s="90"/>
    </row>
    <row r="344850" spans="68:68" customFormat="1">
      <c r="BP344850" s="90"/>
    </row>
    <row r="344851" spans="68:68" customFormat="1">
      <c r="BP344851" s="90"/>
    </row>
    <row r="344852" spans="68:68" customFormat="1">
      <c r="BP344852" s="90"/>
    </row>
    <row r="344853" spans="68:68" customFormat="1">
      <c r="BP344853" s="90"/>
    </row>
    <row r="344854" spans="68:68" customFormat="1">
      <c r="BP344854" s="90"/>
    </row>
    <row r="344855" spans="68:68" customFormat="1">
      <c r="BP344855" s="90"/>
    </row>
    <row r="344856" spans="68:68" customFormat="1">
      <c r="BP344856" s="90"/>
    </row>
    <row r="344857" spans="68:68" customFormat="1">
      <c r="BP344857" s="90"/>
    </row>
    <row r="344858" spans="68:68" customFormat="1">
      <c r="BP344858" s="90"/>
    </row>
    <row r="344859" spans="68:68" customFormat="1">
      <c r="BP344859" s="90"/>
    </row>
    <row r="344860" spans="68:68" customFormat="1">
      <c r="BP344860" s="90"/>
    </row>
    <row r="344861" spans="68:68" customFormat="1">
      <c r="BP344861" s="90"/>
    </row>
    <row r="344862" spans="68:68" customFormat="1">
      <c r="BP344862" s="90"/>
    </row>
    <row r="344863" spans="68:68" customFormat="1">
      <c r="BP344863" s="90"/>
    </row>
    <row r="344864" spans="68:68" customFormat="1">
      <c r="BP344864" s="90"/>
    </row>
    <row r="344865" spans="68:68" customFormat="1">
      <c r="BP344865" s="90"/>
    </row>
    <row r="344866" spans="68:68" customFormat="1">
      <c r="BP344866" s="90"/>
    </row>
    <row r="344867" spans="68:68" customFormat="1">
      <c r="BP344867" s="90"/>
    </row>
    <row r="344868" spans="68:68" customFormat="1">
      <c r="BP344868" s="90"/>
    </row>
    <row r="344869" spans="68:68" customFormat="1">
      <c r="BP344869" s="90"/>
    </row>
    <row r="344870" spans="68:68" customFormat="1">
      <c r="BP344870" s="90"/>
    </row>
    <row r="344871" spans="68:68" customFormat="1">
      <c r="BP344871" s="90"/>
    </row>
    <row r="344872" spans="68:68" customFormat="1">
      <c r="BP344872" s="90"/>
    </row>
    <row r="344873" spans="68:68" customFormat="1">
      <c r="BP344873" s="90"/>
    </row>
    <row r="344874" spans="68:68" customFormat="1">
      <c r="BP344874" s="90"/>
    </row>
    <row r="344875" spans="68:68" customFormat="1">
      <c r="BP344875" s="90"/>
    </row>
    <row r="344876" spans="68:68" customFormat="1">
      <c r="BP344876" s="90"/>
    </row>
    <row r="344877" spans="68:68" customFormat="1">
      <c r="BP344877" s="90"/>
    </row>
    <row r="344878" spans="68:68" customFormat="1">
      <c r="BP344878" s="90"/>
    </row>
    <row r="344879" spans="68:68" customFormat="1">
      <c r="BP344879" s="90"/>
    </row>
    <row r="344880" spans="68:68" customFormat="1">
      <c r="BP344880" s="90"/>
    </row>
    <row r="344881" spans="68:68" customFormat="1">
      <c r="BP344881" s="90"/>
    </row>
    <row r="344882" spans="68:68" customFormat="1">
      <c r="BP344882" s="90"/>
    </row>
    <row r="344883" spans="68:68" customFormat="1">
      <c r="BP344883" s="90"/>
    </row>
    <row r="344884" spans="68:68" customFormat="1">
      <c r="BP344884" s="90"/>
    </row>
    <row r="344885" spans="68:68" customFormat="1">
      <c r="BP344885" s="90"/>
    </row>
    <row r="344886" spans="68:68" customFormat="1">
      <c r="BP344886" s="90"/>
    </row>
    <row r="344887" spans="68:68" customFormat="1">
      <c r="BP344887" s="90"/>
    </row>
    <row r="344888" spans="68:68" customFormat="1">
      <c r="BP344888" s="90"/>
    </row>
    <row r="344889" spans="68:68" customFormat="1">
      <c r="BP344889" s="90"/>
    </row>
    <row r="344890" spans="68:68" customFormat="1">
      <c r="BP344890" s="90"/>
    </row>
    <row r="344891" spans="68:68" customFormat="1">
      <c r="BP344891" s="90"/>
    </row>
    <row r="344892" spans="68:68" customFormat="1">
      <c r="BP344892" s="90"/>
    </row>
    <row r="344893" spans="68:68" customFormat="1">
      <c r="BP344893" s="90"/>
    </row>
    <row r="344894" spans="68:68" customFormat="1">
      <c r="BP344894" s="90"/>
    </row>
    <row r="344895" spans="68:68" customFormat="1">
      <c r="BP344895" s="90"/>
    </row>
    <row r="344896" spans="68:68" customFormat="1">
      <c r="BP344896" s="90"/>
    </row>
    <row r="344897" spans="68:68" customFormat="1">
      <c r="BP344897" s="90"/>
    </row>
    <row r="344898" spans="68:68" customFormat="1">
      <c r="BP344898" s="90"/>
    </row>
    <row r="344899" spans="68:68" customFormat="1">
      <c r="BP344899" s="90"/>
    </row>
    <row r="344900" spans="68:68" customFormat="1">
      <c r="BP344900" s="90"/>
    </row>
    <row r="344901" spans="68:68" customFormat="1">
      <c r="BP344901" s="90"/>
    </row>
    <row r="344902" spans="68:68" customFormat="1">
      <c r="BP344902" s="90"/>
    </row>
    <row r="344903" spans="68:68" customFormat="1">
      <c r="BP344903" s="90"/>
    </row>
    <row r="344904" spans="68:68" customFormat="1">
      <c r="BP344904" s="90"/>
    </row>
    <row r="344905" spans="68:68" customFormat="1">
      <c r="BP344905" s="90"/>
    </row>
    <row r="344906" spans="68:68" customFormat="1">
      <c r="BP344906" s="90"/>
    </row>
    <row r="344907" spans="68:68" customFormat="1">
      <c r="BP344907" s="90"/>
    </row>
    <row r="344908" spans="68:68" customFormat="1">
      <c r="BP344908" s="90"/>
    </row>
    <row r="344909" spans="68:68" customFormat="1">
      <c r="BP344909" s="90"/>
    </row>
    <row r="344910" spans="68:68" customFormat="1">
      <c r="BP344910" s="90"/>
    </row>
    <row r="344911" spans="68:68" customFormat="1">
      <c r="BP344911" s="90"/>
    </row>
    <row r="344912" spans="68:68" customFormat="1">
      <c r="BP344912" s="90"/>
    </row>
    <row r="344913" spans="68:68" customFormat="1">
      <c r="BP344913" s="90"/>
    </row>
    <row r="344914" spans="68:68" customFormat="1">
      <c r="BP344914" s="90"/>
    </row>
    <row r="344915" spans="68:68" customFormat="1">
      <c r="BP344915" s="90"/>
    </row>
    <row r="344916" spans="68:68" customFormat="1">
      <c r="BP344916" s="90"/>
    </row>
    <row r="344917" spans="68:68" customFormat="1">
      <c r="BP344917" s="90"/>
    </row>
    <row r="344918" spans="68:68" customFormat="1">
      <c r="BP344918" s="90"/>
    </row>
    <row r="344919" spans="68:68" customFormat="1">
      <c r="BP344919" s="90"/>
    </row>
    <row r="344920" spans="68:68" customFormat="1">
      <c r="BP344920" s="90"/>
    </row>
    <row r="344921" spans="68:68" customFormat="1">
      <c r="BP344921" s="90"/>
    </row>
    <row r="344922" spans="68:68" customFormat="1">
      <c r="BP344922" s="90"/>
    </row>
    <row r="344923" spans="68:68" customFormat="1">
      <c r="BP344923" s="90"/>
    </row>
    <row r="344924" spans="68:68" customFormat="1">
      <c r="BP344924" s="90"/>
    </row>
    <row r="344925" spans="68:68" customFormat="1">
      <c r="BP344925" s="90"/>
    </row>
    <row r="344926" spans="68:68" customFormat="1">
      <c r="BP344926" s="90"/>
    </row>
    <row r="344927" spans="68:68" customFormat="1">
      <c r="BP344927" s="90"/>
    </row>
    <row r="344928" spans="68:68" customFormat="1">
      <c r="BP344928" s="90"/>
    </row>
    <row r="344929" spans="68:68" customFormat="1">
      <c r="BP344929" s="90"/>
    </row>
    <row r="344930" spans="68:68" customFormat="1">
      <c r="BP344930" s="90"/>
    </row>
    <row r="344931" spans="68:68" customFormat="1">
      <c r="BP344931" s="90"/>
    </row>
    <row r="344932" spans="68:68" customFormat="1">
      <c r="BP344932" s="90"/>
    </row>
    <row r="344933" spans="68:68" customFormat="1">
      <c r="BP344933" s="90"/>
    </row>
    <row r="344934" spans="68:68" customFormat="1">
      <c r="BP344934" s="90"/>
    </row>
    <row r="344935" spans="68:68" customFormat="1">
      <c r="BP344935" s="90"/>
    </row>
    <row r="344936" spans="68:68" customFormat="1">
      <c r="BP344936" s="90"/>
    </row>
    <row r="344937" spans="68:68" customFormat="1">
      <c r="BP344937" s="90"/>
    </row>
    <row r="344938" spans="68:68" customFormat="1">
      <c r="BP344938" s="90"/>
    </row>
    <row r="344939" spans="68:68" customFormat="1">
      <c r="BP344939" s="90"/>
    </row>
    <row r="344940" spans="68:68" customFormat="1">
      <c r="BP344940" s="90"/>
    </row>
    <row r="344941" spans="68:68" customFormat="1">
      <c r="BP344941" s="90"/>
    </row>
    <row r="344942" spans="68:68" customFormat="1">
      <c r="BP344942" s="90"/>
    </row>
    <row r="344943" spans="68:68" customFormat="1">
      <c r="BP344943" s="90"/>
    </row>
    <row r="344944" spans="68:68" customFormat="1">
      <c r="BP344944" s="90"/>
    </row>
    <row r="344945" spans="68:68" customFormat="1">
      <c r="BP344945" s="90"/>
    </row>
    <row r="344946" spans="68:68" customFormat="1">
      <c r="BP344946" s="90"/>
    </row>
    <row r="344947" spans="68:68" customFormat="1">
      <c r="BP344947" s="90"/>
    </row>
    <row r="344948" spans="68:68" customFormat="1">
      <c r="BP344948" s="90"/>
    </row>
    <row r="344949" spans="68:68" customFormat="1">
      <c r="BP344949" s="90"/>
    </row>
    <row r="344950" spans="68:68" customFormat="1">
      <c r="BP344950" s="90"/>
    </row>
    <row r="344951" spans="68:68" customFormat="1">
      <c r="BP344951" s="90"/>
    </row>
    <row r="344952" spans="68:68" customFormat="1">
      <c r="BP344952" s="90"/>
    </row>
    <row r="344953" spans="68:68" customFormat="1">
      <c r="BP344953" s="90"/>
    </row>
    <row r="344954" spans="68:68" customFormat="1">
      <c r="BP344954" s="90"/>
    </row>
    <row r="344955" spans="68:68" customFormat="1">
      <c r="BP344955" s="90"/>
    </row>
    <row r="344956" spans="68:68" customFormat="1">
      <c r="BP344956" s="90"/>
    </row>
    <row r="344957" spans="68:68" customFormat="1">
      <c r="BP344957" s="90"/>
    </row>
    <row r="344958" spans="68:68" customFormat="1">
      <c r="BP344958" s="90"/>
    </row>
    <row r="344959" spans="68:68" customFormat="1">
      <c r="BP344959" s="90"/>
    </row>
    <row r="344960" spans="68:68" customFormat="1">
      <c r="BP344960" s="90"/>
    </row>
    <row r="344961" spans="68:68" customFormat="1">
      <c r="BP344961" s="90"/>
    </row>
    <row r="344962" spans="68:68" customFormat="1">
      <c r="BP344962" s="90"/>
    </row>
    <row r="344963" spans="68:68" customFormat="1">
      <c r="BP344963" s="90"/>
    </row>
    <row r="344964" spans="68:68" customFormat="1">
      <c r="BP344964" s="90"/>
    </row>
    <row r="344965" spans="68:68" customFormat="1">
      <c r="BP344965" s="90"/>
    </row>
    <row r="344966" spans="68:68" customFormat="1">
      <c r="BP344966" s="90"/>
    </row>
    <row r="344967" spans="68:68" customFormat="1">
      <c r="BP344967" s="90"/>
    </row>
    <row r="344968" spans="68:68" customFormat="1">
      <c r="BP344968" s="90"/>
    </row>
    <row r="344969" spans="68:68" customFormat="1">
      <c r="BP344969" s="90"/>
    </row>
    <row r="344970" spans="68:68" customFormat="1">
      <c r="BP344970" s="90"/>
    </row>
    <row r="344971" spans="68:68" customFormat="1">
      <c r="BP344971" s="90"/>
    </row>
    <row r="344972" spans="68:68" customFormat="1">
      <c r="BP344972" s="90"/>
    </row>
    <row r="344973" spans="68:68" customFormat="1">
      <c r="BP344973" s="90"/>
    </row>
    <row r="344974" spans="68:68" customFormat="1">
      <c r="BP344974" s="90"/>
    </row>
    <row r="344975" spans="68:68" customFormat="1">
      <c r="BP344975" s="90"/>
    </row>
    <row r="344976" spans="68:68" customFormat="1">
      <c r="BP344976" s="90"/>
    </row>
    <row r="344977" spans="68:68" customFormat="1">
      <c r="BP344977" s="90"/>
    </row>
    <row r="344978" spans="68:68" customFormat="1">
      <c r="BP344978" s="90"/>
    </row>
    <row r="344979" spans="68:68" customFormat="1">
      <c r="BP344979" s="90"/>
    </row>
    <row r="344980" spans="68:68" customFormat="1">
      <c r="BP344980" s="90"/>
    </row>
    <row r="344981" spans="68:68" customFormat="1">
      <c r="BP344981" s="90"/>
    </row>
    <row r="344982" spans="68:68" customFormat="1">
      <c r="BP344982" s="90"/>
    </row>
    <row r="344983" spans="68:68" customFormat="1">
      <c r="BP344983" s="90"/>
    </row>
    <row r="344984" spans="68:68" customFormat="1">
      <c r="BP344984" s="90"/>
    </row>
    <row r="344985" spans="68:68" customFormat="1">
      <c r="BP344985" s="90"/>
    </row>
    <row r="344986" spans="68:68" customFormat="1">
      <c r="BP344986" s="90"/>
    </row>
    <row r="344987" spans="68:68" customFormat="1">
      <c r="BP344987" s="90"/>
    </row>
    <row r="344988" spans="68:68" customFormat="1">
      <c r="BP344988" s="90"/>
    </row>
    <row r="344989" spans="68:68" customFormat="1">
      <c r="BP344989" s="90"/>
    </row>
    <row r="344990" spans="68:68" customFormat="1">
      <c r="BP344990" s="90"/>
    </row>
    <row r="344991" spans="68:68" customFormat="1">
      <c r="BP344991" s="90"/>
    </row>
    <row r="344992" spans="68:68" customFormat="1">
      <c r="BP344992" s="90"/>
    </row>
    <row r="344993" spans="68:68" customFormat="1">
      <c r="BP344993" s="90"/>
    </row>
    <row r="344994" spans="68:68" customFormat="1">
      <c r="BP344994" s="90"/>
    </row>
    <row r="344995" spans="68:68" customFormat="1">
      <c r="BP344995" s="90"/>
    </row>
    <row r="344996" spans="68:68" customFormat="1">
      <c r="BP344996" s="90"/>
    </row>
    <row r="344997" spans="68:68" customFormat="1">
      <c r="BP344997" s="90"/>
    </row>
    <row r="344998" spans="68:68" customFormat="1">
      <c r="BP344998" s="90"/>
    </row>
    <row r="344999" spans="68:68" customFormat="1">
      <c r="BP344999" s="90"/>
    </row>
    <row r="345000" spans="68:68" customFormat="1">
      <c r="BP345000" s="90"/>
    </row>
    <row r="345001" spans="68:68" customFormat="1">
      <c r="BP345001" s="90"/>
    </row>
    <row r="345002" spans="68:68" customFormat="1">
      <c r="BP345002" s="90"/>
    </row>
    <row r="345003" spans="68:68" customFormat="1">
      <c r="BP345003" s="90"/>
    </row>
    <row r="345004" spans="68:68" customFormat="1">
      <c r="BP345004" s="90"/>
    </row>
    <row r="345005" spans="68:68" customFormat="1">
      <c r="BP345005" s="90"/>
    </row>
    <row r="345006" spans="68:68" customFormat="1">
      <c r="BP345006" s="90"/>
    </row>
    <row r="345007" spans="68:68" customFormat="1">
      <c r="BP345007" s="90"/>
    </row>
    <row r="345008" spans="68:68" customFormat="1">
      <c r="BP345008" s="90"/>
    </row>
    <row r="345009" spans="68:68" customFormat="1">
      <c r="BP345009" s="90"/>
    </row>
    <row r="345010" spans="68:68" customFormat="1">
      <c r="BP345010" s="90"/>
    </row>
    <row r="345011" spans="68:68" customFormat="1">
      <c r="BP345011" s="90"/>
    </row>
    <row r="345012" spans="68:68" customFormat="1">
      <c r="BP345012" s="90"/>
    </row>
    <row r="345013" spans="68:68" customFormat="1">
      <c r="BP345013" s="90"/>
    </row>
    <row r="345014" spans="68:68" customFormat="1">
      <c r="BP345014" s="90"/>
    </row>
    <row r="345015" spans="68:68" customFormat="1">
      <c r="BP345015" s="90"/>
    </row>
    <row r="345016" spans="68:68" customFormat="1">
      <c r="BP345016" s="90"/>
    </row>
    <row r="345017" spans="68:68" customFormat="1">
      <c r="BP345017" s="90"/>
    </row>
    <row r="345018" spans="68:68" customFormat="1">
      <c r="BP345018" s="90"/>
    </row>
    <row r="345019" spans="68:68" customFormat="1">
      <c r="BP345019" s="90"/>
    </row>
    <row r="345020" spans="68:68" customFormat="1">
      <c r="BP345020" s="90"/>
    </row>
    <row r="345021" spans="68:68" customFormat="1">
      <c r="BP345021" s="90"/>
    </row>
    <row r="345022" spans="68:68" customFormat="1">
      <c r="BP345022" s="90"/>
    </row>
    <row r="345023" spans="68:68" customFormat="1">
      <c r="BP345023" s="90"/>
    </row>
    <row r="345024" spans="68:68" customFormat="1">
      <c r="BP345024" s="90"/>
    </row>
    <row r="345025" spans="68:68" customFormat="1">
      <c r="BP345025" s="90"/>
    </row>
    <row r="345026" spans="68:68" customFormat="1">
      <c r="BP345026" s="90"/>
    </row>
    <row r="345027" spans="68:68" customFormat="1">
      <c r="BP345027" s="90"/>
    </row>
    <row r="345028" spans="68:68" customFormat="1">
      <c r="BP345028" s="90"/>
    </row>
    <row r="345029" spans="68:68" customFormat="1">
      <c r="BP345029" s="90"/>
    </row>
    <row r="345030" spans="68:68" customFormat="1">
      <c r="BP345030" s="90"/>
    </row>
    <row r="345031" spans="68:68" customFormat="1">
      <c r="BP345031" s="90"/>
    </row>
    <row r="345032" spans="68:68" customFormat="1">
      <c r="BP345032" s="90"/>
    </row>
    <row r="345033" spans="68:68" customFormat="1">
      <c r="BP345033" s="90"/>
    </row>
    <row r="345034" spans="68:68" customFormat="1">
      <c r="BP345034" s="90"/>
    </row>
    <row r="345035" spans="68:68" customFormat="1">
      <c r="BP345035" s="90"/>
    </row>
    <row r="345036" spans="68:68" customFormat="1">
      <c r="BP345036" s="90"/>
    </row>
    <row r="345037" spans="68:68" customFormat="1">
      <c r="BP345037" s="90"/>
    </row>
    <row r="345038" spans="68:68" customFormat="1">
      <c r="BP345038" s="90"/>
    </row>
    <row r="345039" spans="68:68" customFormat="1">
      <c r="BP345039" s="90"/>
    </row>
    <row r="345040" spans="68:68" customFormat="1">
      <c r="BP345040" s="90"/>
    </row>
    <row r="345041" spans="68:68" customFormat="1">
      <c r="BP345041" s="90"/>
    </row>
    <row r="345042" spans="68:68" customFormat="1">
      <c r="BP345042" s="90"/>
    </row>
    <row r="345043" spans="68:68" customFormat="1">
      <c r="BP345043" s="90"/>
    </row>
    <row r="345044" spans="68:68" customFormat="1">
      <c r="BP345044" s="90"/>
    </row>
    <row r="345045" spans="68:68" customFormat="1">
      <c r="BP345045" s="90"/>
    </row>
    <row r="345046" spans="68:68" customFormat="1">
      <c r="BP345046" s="90"/>
    </row>
    <row r="345047" spans="68:68" customFormat="1">
      <c r="BP345047" s="90"/>
    </row>
    <row r="345048" spans="68:68" customFormat="1">
      <c r="BP345048" s="90"/>
    </row>
    <row r="345049" spans="68:68" customFormat="1">
      <c r="BP345049" s="90"/>
    </row>
    <row r="345050" spans="68:68" customFormat="1">
      <c r="BP345050" s="90"/>
    </row>
    <row r="345051" spans="68:68" customFormat="1">
      <c r="BP345051" s="90"/>
    </row>
    <row r="345052" spans="68:68" customFormat="1">
      <c r="BP345052" s="90"/>
    </row>
    <row r="345053" spans="68:68" customFormat="1">
      <c r="BP345053" s="90"/>
    </row>
    <row r="345054" spans="68:68" customFormat="1">
      <c r="BP345054" s="90"/>
    </row>
    <row r="345055" spans="68:68" customFormat="1">
      <c r="BP345055" s="90"/>
    </row>
    <row r="345056" spans="68:68" customFormat="1">
      <c r="BP345056" s="90"/>
    </row>
    <row r="345057" spans="68:68" customFormat="1">
      <c r="BP345057" s="90"/>
    </row>
    <row r="345058" spans="68:68" customFormat="1">
      <c r="BP345058" s="90"/>
    </row>
    <row r="345059" spans="68:68" customFormat="1">
      <c r="BP345059" s="90"/>
    </row>
    <row r="345060" spans="68:68" customFormat="1">
      <c r="BP345060" s="90"/>
    </row>
    <row r="345061" spans="68:68" customFormat="1">
      <c r="BP345061" s="90"/>
    </row>
    <row r="345062" spans="68:68" customFormat="1">
      <c r="BP345062" s="90"/>
    </row>
    <row r="345063" spans="68:68" customFormat="1">
      <c r="BP345063" s="90"/>
    </row>
    <row r="345064" spans="68:68" customFormat="1">
      <c r="BP345064" s="90"/>
    </row>
    <row r="345065" spans="68:68" customFormat="1">
      <c r="BP345065" s="90"/>
    </row>
    <row r="345066" spans="68:68" customFormat="1">
      <c r="BP345066" s="90"/>
    </row>
    <row r="345067" spans="68:68" customFormat="1">
      <c r="BP345067" s="90"/>
    </row>
    <row r="345068" spans="68:68" customFormat="1">
      <c r="BP345068" s="90"/>
    </row>
    <row r="345069" spans="68:68" customFormat="1">
      <c r="BP345069" s="90"/>
    </row>
    <row r="345070" spans="68:68" customFormat="1">
      <c r="BP345070" s="90"/>
    </row>
    <row r="345071" spans="68:68" customFormat="1">
      <c r="BP345071" s="90"/>
    </row>
    <row r="345072" spans="68:68" customFormat="1">
      <c r="BP345072" s="90"/>
    </row>
    <row r="345073" spans="68:68" customFormat="1">
      <c r="BP345073" s="90"/>
    </row>
    <row r="345074" spans="68:68" customFormat="1">
      <c r="BP345074" s="90"/>
    </row>
    <row r="345075" spans="68:68" customFormat="1">
      <c r="BP345075" s="90"/>
    </row>
    <row r="345076" spans="68:68" customFormat="1">
      <c r="BP345076" s="90"/>
    </row>
    <row r="345077" spans="68:68" customFormat="1">
      <c r="BP345077" s="90"/>
    </row>
    <row r="345078" spans="68:68" customFormat="1">
      <c r="BP345078" s="90"/>
    </row>
    <row r="345079" spans="68:68" customFormat="1">
      <c r="BP345079" s="90"/>
    </row>
    <row r="345080" spans="68:68" customFormat="1">
      <c r="BP345080" s="90"/>
    </row>
    <row r="345081" spans="68:68" customFormat="1">
      <c r="BP345081" s="90"/>
    </row>
    <row r="345082" spans="68:68" customFormat="1">
      <c r="BP345082" s="90"/>
    </row>
    <row r="345083" spans="68:68" customFormat="1">
      <c r="BP345083" s="90"/>
    </row>
    <row r="345084" spans="68:68" customFormat="1">
      <c r="BP345084" s="90"/>
    </row>
    <row r="345085" spans="68:68" customFormat="1">
      <c r="BP345085" s="90"/>
    </row>
    <row r="345086" spans="68:68" customFormat="1">
      <c r="BP345086" s="90"/>
    </row>
    <row r="345087" spans="68:68" customFormat="1">
      <c r="BP345087" s="90"/>
    </row>
    <row r="345088" spans="68:68" customFormat="1">
      <c r="BP345088" s="90"/>
    </row>
    <row r="345089" spans="68:68" customFormat="1">
      <c r="BP345089" s="90"/>
    </row>
    <row r="345090" spans="68:68" customFormat="1">
      <c r="BP345090" s="90"/>
    </row>
    <row r="345091" spans="68:68" customFormat="1">
      <c r="BP345091" s="90"/>
    </row>
    <row r="345092" spans="68:68" customFormat="1">
      <c r="BP345092" s="90"/>
    </row>
    <row r="345093" spans="68:68" customFormat="1">
      <c r="BP345093" s="90"/>
    </row>
    <row r="345094" spans="68:68" customFormat="1">
      <c r="BP345094" s="90"/>
    </row>
    <row r="345095" spans="68:68" customFormat="1">
      <c r="BP345095" s="90"/>
    </row>
    <row r="345096" spans="68:68" customFormat="1">
      <c r="BP345096" s="90"/>
    </row>
    <row r="345097" spans="68:68" customFormat="1">
      <c r="BP345097" s="90"/>
    </row>
    <row r="345098" spans="68:68" customFormat="1">
      <c r="BP345098" s="90"/>
    </row>
    <row r="345099" spans="68:68" customFormat="1">
      <c r="BP345099" s="90"/>
    </row>
    <row r="345100" spans="68:68" customFormat="1">
      <c r="BP345100" s="90"/>
    </row>
    <row r="345101" spans="68:68" customFormat="1">
      <c r="BP345101" s="90"/>
    </row>
    <row r="345102" spans="68:68" customFormat="1">
      <c r="BP345102" s="90"/>
    </row>
    <row r="345103" spans="68:68" customFormat="1">
      <c r="BP345103" s="90"/>
    </row>
    <row r="345104" spans="68:68" customFormat="1">
      <c r="BP345104" s="90"/>
    </row>
    <row r="345105" spans="68:68" customFormat="1">
      <c r="BP345105" s="90"/>
    </row>
    <row r="345106" spans="68:68" customFormat="1">
      <c r="BP345106" s="90"/>
    </row>
    <row r="345107" spans="68:68" customFormat="1">
      <c r="BP345107" s="90"/>
    </row>
    <row r="345108" spans="68:68" customFormat="1">
      <c r="BP345108" s="90"/>
    </row>
    <row r="345109" spans="68:68" customFormat="1">
      <c r="BP345109" s="90"/>
    </row>
    <row r="345110" spans="68:68" customFormat="1">
      <c r="BP345110" s="90"/>
    </row>
    <row r="345111" spans="68:68" customFormat="1">
      <c r="BP345111" s="90"/>
    </row>
    <row r="345112" spans="68:68" customFormat="1">
      <c r="BP345112" s="90"/>
    </row>
    <row r="345113" spans="68:68" customFormat="1">
      <c r="BP345113" s="90"/>
    </row>
    <row r="345114" spans="68:68" customFormat="1">
      <c r="BP345114" s="90"/>
    </row>
    <row r="345115" spans="68:68" customFormat="1">
      <c r="BP345115" s="90"/>
    </row>
    <row r="345116" spans="68:68" customFormat="1">
      <c r="BP345116" s="90"/>
    </row>
    <row r="345117" spans="68:68" customFormat="1">
      <c r="BP345117" s="90"/>
    </row>
    <row r="345118" spans="68:68" customFormat="1">
      <c r="BP345118" s="90"/>
    </row>
    <row r="345119" spans="68:68" customFormat="1">
      <c r="BP345119" s="90"/>
    </row>
    <row r="345120" spans="68:68" customFormat="1">
      <c r="BP345120" s="90"/>
    </row>
    <row r="345121" spans="68:68" customFormat="1">
      <c r="BP345121" s="90"/>
    </row>
    <row r="345122" spans="68:68" customFormat="1">
      <c r="BP345122" s="90"/>
    </row>
    <row r="345123" spans="68:68" customFormat="1">
      <c r="BP345123" s="90"/>
    </row>
    <row r="345124" spans="68:68" customFormat="1">
      <c r="BP345124" s="90"/>
    </row>
    <row r="345125" spans="68:68" customFormat="1">
      <c r="BP345125" s="90"/>
    </row>
    <row r="345126" spans="68:68" customFormat="1">
      <c r="BP345126" s="90"/>
    </row>
    <row r="345127" spans="68:68" customFormat="1">
      <c r="BP345127" s="90"/>
    </row>
    <row r="345128" spans="68:68" customFormat="1">
      <c r="BP345128" s="90"/>
    </row>
    <row r="345129" spans="68:68" customFormat="1">
      <c r="BP345129" s="90"/>
    </row>
    <row r="345130" spans="68:68" customFormat="1">
      <c r="BP345130" s="90"/>
    </row>
    <row r="345131" spans="68:68" customFormat="1">
      <c r="BP345131" s="90"/>
    </row>
    <row r="345132" spans="68:68" customFormat="1">
      <c r="BP345132" s="90"/>
    </row>
    <row r="345133" spans="68:68" customFormat="1">
      <c r="BP345133" s="90"/>
    </row>
    <row r="345134" spans="68:68" customFormat="1">
      <c r="BP345134" s="90"/>
    </row>
    <row r="345135" spans="68:68" customFormat="1">
      <c r="BP345135" s="90"/>
    </row>
    <row r="345136" spans="68:68" customFormat="1">
      <c r="BP345136" s="90"/>
    </row>
    <row r="345137" spans="68:68" customFormat="1">
      <c r="BP345137" s="90"/>
    </row>
    <row r="345138" spans="68:68" customFormat="1">
      <c r="BP345138" s="90"/>
    </row>
    <row r="345139" spans="68:68" customFormat="1">
      <c r="BP345139" s="90"/>
    </row>
    <row r="345140" spans="68:68" customFormat="1">
      <c r="BP345140" s="90"/>
    </row>
    <row r="345141" spans="68:68" customFormat="1">
      <c r="BP345141" s="90"/>
    </row>
    <row r="345142" spans="68:68" customFormat="1">
      <c r="BP345142" s="90"/>
    </row>
    <row r="345143" spans="68:68" customFormat="1">
      <c r="BP345143" s="90"/>
    </row>
    <row r="345144" spans="68:68" customFormat="1">
      <c r="BP345144" s="90"/>
    </row>
    <row r="345145" spans="68:68" customFormat="1">
      <c r="BP345145" s="90"/>
    </row>
    <row r="345146" spans="68:68" customFormat="1">
      <c r="BP345146" s="90"/>
    </row>
    <row r="345147" spans="68:68" customFormat="1">
      <c r="BP345147" s="90"/>
    </row>
    <row r="345148" spans="68:68" customFormat="1">
      <c r="BP345148" s="90"/>
    </row>
    <row r="345149" spans="68:68" customFormat="1">
      <c r="BP345149" s="90"/>
    </row>
    <row r="345150" spans="68:68" customFormat="1">
      <c r="BP345150" s="90"/>
    </row>
    <row r="345151" spans="68:68" customFormat="1">
      <c r="BP345151" s="90"/>
    </row>
    <row r="345152" spans="68:68" customFormat="1">
      <c r="BP345152" s="90"/>
    </row>
    <row r="345153" spans="68:68" customFormat="1">
      <c r="BP345153" s="90"/>
    </row>
    <row r="345154" spans="68:68" customFormat="1">
      <c r="BP345154" s="90"/>
    </row>
    <row r="345155" spans="68:68" customFormat="1">
      <c r="BP345155" s="90"/>
    </row>
    <row r="345156" spans="68:68" customFormat="1">
      <c r="BP345156" s="90"/>
    </row>
    <row r="345157" spans="68:68" customFormat="1">
      <c r="BP345157" s="90"/>
    </row>
    <row r="345158" spans="68:68" customFormat="1">
      <c r="BP345158" s="90"/>
    </row>
    <row r="345159" spans="68:68" customFormat="1">
      <c r="BP345159" s="90"/>
    </row>
    <row r="345160" spans="68:68" customFormat="1">
      <c r="BP345160" s="90"/>
    </row>
    <row r="345161" spans="68:68" customFormat="1">
      <c r="BP345161" s="90"/>
    </row>
    <row r="345162" spans="68:68" customFormat="1">
      <c r="BP345162" s="90"/>
    </row>
    <row r="345163" spans="68:68" customFormat="1">
      <c r="BP345163" s="90"/>
    </row>
    <row r="345164" spans="68:68" customFormat="1">
      <c r="BP345164" s="90"/>
    </row>
    <row r="345165" spans="68:68" customFormat="1">
      <c r="BP345165" s="90"/>
    </row>
    <row r="345166" spans="68:68" customFormat="1">
      <c r="BP345166" s="90"/>
    </row>
    <row r="345167" spans="68:68" customFormat="1">
      <c r="BP345167" s="90"/>
    </row>
    <row r="345168" spans="68:68" customFormat="1">
      <c r="BP345168" s="90"/>
    </row>
    <row r="345169" spans="68:68" customFormat="1">
      <c r="BP345169" s="90"/>
    </row>
    <row r="345170" spans="68:68" customFormat="1">
      <c r="BP345170" s="90"/>
    </row>
    <row r="345171" spans="68:68" customFormat="1">
      <c r="BP345171" s="90"/>
    </row>
    <row r="345172" spans="68:68" customFormat="1">
      <c r="BP345172" s="90"/>
    </row>
    <row r="345173" spans="68:68" customFormat="1">
      <c r="BP345173" s="90"/>
    </row>
    <row r="345174" spans="68:68" customFormat="1">
      <c r="BP345174" s="90"/>
    </row>
    <row r="345175" spans="68:68" customFormat="1">
      <c r="BP345175" s="90"/>
    </row>
    <row r="345176" spans="68:68" customFormat="1">
      <c r="BP345176" s="90"/>
    </row>
    <row r="345177" spans="68:68" customFormat="1">
      <c r="BP345177" s="90"/>
    </row>
    <row r="345178" spans="68:68" customFormat="1">
      <c r="BP345178" s="90"/>
    </row>
    <row r="345179" spans="68:68" customFormat="1">
      <c r="BP345179" s="90"/>
    </row>
    <row r="345180" spans="68:68" customFormat="1">
      <c r="BP345180" s="90"/>
    </row>
    <row r="345181" spans="68:68" customFormat="1">
      <c r="BP345181" s="90"/>
    </row>
    <row r="345182" spans="68:68" customFormat="1">
      <c r="BP345182" s="90"/>
    </row>
    <row r="345183" spans="68:68" customFormat="1">
      <c r="BP345183" s="90"/>
    </row>
    <row r="345184" spans="68:68" customFormat="1">
      <c r="BP345184" s="90"/>
    </row>
    <row r="345185" spans="68:68" customFormat="1">
      <c r="BP345185" s="90"/>
    </row>
    <row r="345186" spans="68:68" customFormat="1">
      <c r="BP345186" s="90"/>
    </row>
    <row r="345187" spans="68:68" customFormat="1">
      <c r="BP345187" s="90"/>
    </row>
    <row r="345188" spans="68:68" customFormat="1">
      <c r="BP345188" s="90"/>
    </row>
    <row r="345189" spans="68:68" customFormat="1">
      <c r="BP345189" s="90"/>
    </row>
    <row r="345190" spans="68:68" customFormat="1">
      <c r="BP345190" s="90"/>
    </row>
    <row r="345191" spans="68:68" customFormat="1">
      <c r="BP345191" s="90"/>
    </row>
    <row r="345192" spans="68:68" customFormat="1">
      <c r="BP345192" s="90"/>
    </row>
    <row r="345193" spans="68:68" customFormat="1">
      <c r="BP345193" s="90"/>
    </row>
    <row r="345194" spans="68:68" customFormat="1">
      <c r="BP345194" s="90"/>
    </row>
    <row r="345195" spans="68:68" customFormat="1">
      <c r="BP345195" s="90"/>
    </row>
    <row r="345196" spans="68:68" customFormat="1">
      <c r="BP345196" s="90"/>
    </row>
    <row r="345197" spans="68:68" customFormat="1">
      <c r="BP345197" s="90"/>
    </row>
    <row r="345198" spans="68:68" customFormat="1">
      <c r="BP345198" s="90"/>
    </row>
    <row r="345199" spans="68:68" customFormat="1">
      <c r="BP345199" s="90"/>
    </row>
    <row r="345200" spans="68:68" customFormat="1">
      <c r="BP345200" s="90"/>
    </row>
    <row r="345201" spans="68:68" customFormat="1">
      <c r="BP345201" s="90"/>
    </row>
    <row r="345202" spans="68:68" customFormat="1">
      <c r="BP345202" s="90"/>
    </row>
    <row r="345203" spans="68:68" customFormat="1">
      <c r="BP345203" s="90"/>
    </row>
    <row r="345204" spans="68:68" customFormat="1">
      <c r="BP345204" s="90"/>
    </row>
    <row r="345205" spans="68:68" customFormat="1">
      <c r="BP345205" s="90"/>
    </row>
    <row r="345206" spans="68:68" customFormat="1">
      <c r="BP345206" s="90"/>
    </row>
    <row r="345207" spans="68:68" customFormat="1">
      <c r="BP345207" s="90"/>
    </row>
    <row r="345208" spans="68:68" customFormat="1">
      <c r="BP345208" s="90"/>
    </row>
    <row r="345209" spans="68:68" customFormat="1">
      <c r="BP345209" s="90"/>
    </row>
    <row r="345210" spans="68:68" customFormat="1">
      <c r="BP345210" s="90"/>
    </row>
    <row r="345211" spans="68:68" customFormat="1">
      <c r="BP345211" s="90"/>
    </row>
    <row r="345212" spans="68:68" customFormat="1">
      <c r="BP345212" s="90"/>
    </row>
    <row r="345213" spans="68:68" customFormat="1">
      <c r="BP345213" s="90"/>
    </row>
    <row r="345214" spans="68:68" customFormat="1">
      <c r="BP345214" s="90"/>
    </row>
    <row r="345215" spans="68:68" customFormat="1">
      <c r="BP345215" s="90"/>
    </row>
    <row r="345216" spans="68:68" customFormat="1">
      <c r="BP345216" s="90"/>
    </row>
    <row r="345217" spans="68:68" customFormat="1">
      <c r="BP345217" s="90"/>
    </row>
    <row r="345218" spans="68:68" customFormat="1">
      <c r="BP345218" s="90"/>
    </row>
    <row r="345219" spans="68:68" customFormat="1">
      <c r="BP345219" s="90"/>
    </row>
    <row r="345220" spans="68:68" customFormat="1">
      <c r="BP345220" s="90"/>
    </row>
    <row r="345221" spans="68:68" customFormat="1">
      <c r="BP345221" s="90"/>
    </row>
    <row r="345222" spans="68:68" customFormat="1">
      <c r="BP345222" s="90"/>
    </row>
    <row r="345223" spans="68:68" customFormat="1">
      <c r="BP345223" s="90"/>
    </row>
    <row r="345224" spans="68:68" customFormat="1">
      <c r="BP345224" s="90"/>
    </row>
    <row r="345225" spans="68:68" customFormat="1">
      <c r="BP345225" s="90"/>
    </row>
    <row r="345226" spans="68:68" customFormat="1">
      <c r="BP345226" s="90"/>
    </row>
    <row r="345227" spans="68:68" customFormat="1">
      <c r="BP345227" s="90"/>
    </row>
    <row r="345228" spans="68:68" customFormat="1">
      <c r="BP345228" s="90"/>
    </row>
    <row r="345229" spans="68:68" customFormat="1">
      <c r="BP345229" s="90"/>
    </row>
    <row r="345230" spans="68:68" customFormat="1">
      <c r="BP345230" s="90"/>
    </row>
    <row r="345231" spans="68:68" customFormat="1">
      <c r="BP345231" s="90"/>
    </row>
    <row r="345232" spans="68:68" customFormat="1">
      <c r="BP345232" s="90"/>
    </row>
    <row r="345233" spans="68:68" customFormat="1">
      <c r="BP345233" s="90"/>
    </row>
    <row r="345234" spans="68:68" customFormat="1">
      <c r="BP345234" s="90"/>
    </row>
    <row r="345235" spans="68:68" customFormat="1">
      <c r="BP345235" s="90"/>
    </row>
    <row r="345236" spans="68:68" customFormat="1">
      <c r="BP345236" s="90"/>
    </row>
    <row r="345237" spans="68:68" customFormat="1">
      <c r="BP345237" s="90"/>
    </row>
    <row r="345238" spans="68:68" customFormat="1">
      <c r="BP345238" s="90"/>
    </row>
    <row r="345239" spans="68:68" customFormat="1">
      <c r="BP345239" s="90"/>
    </row>
    <row r="345240" spans="68:68" customFormat="1">
      <c r="BP345240" s="90"/>
    </row>
    <row r="345241" spans="68:68" customFormat="1">
      <c r="BP345241" s="90"/>
    </row>
    <row r="345242" spans="68:68" customFormat="1">
      <c r="BP345242" s="90"/>
    </row>
    <row r="345243" spans="68:68" customFormat="1">
      <c r="BP345243" s="90"/>
    </row>
    <row r="345244" spans="68:68" customFormat="1">
      <c r="BP345244" s="90"/>
    </row>
    <row r="345245" spans="68:68" customFormat="1">
      <c r="BP345245" s="90"/>
    </row>
    <row r="345246" spans="68:68" customFormat="1">
      <c r="BP345246" s="90"/>
    </row>
    <row r="345247" spans="68:68" customFormat="1">
      <c r="BP345247" s="90"/>
    </row>
    <row r="345248" spans="68:68" customFormat="1">
      <c r="BP345248" s="90"/>
    </row>
    <row r="345249" spans="68:68" customFormat="1">
      <c r="BP345249" s="90"/>
    </row>
    <row r="345250" spans="68:68" customFormat="1">
      <c r="BP345250" s="90"/>
    </row>
    <row r="345251" spans="68:68" customFormat="1">
      <c r="BP345251" s="90"/>
    </row>
    <row r="345252" spans="68:68" customFormat="1">
      <c r="BP345252" s="90"/>
    </row>
    <row r="345253" spans="68:68" customFormat="1">
      <c r="BP345253" s="90"/>
    </row>
    <row r="345254" spans="68:68" customFormat="1">
      <c r="BP345254" s="90"/>
    </row>
    <row r="345255" spans="68:68" customFormat="1">
      <c r="BP345255" s="90"/>
    </row>
    <row r="345256" spans="68:68" customFormat="1">
      <c r="BP345256" s="90"/>
    </row>
    <row r="345257" spans="68:68" customFormat="1">
      <c r="BP345257" s="90"/>
    </row>
    <row r="345258" spans="68:68" customFormat="1">
      <c r="BP345258" s="90"/>
    </row>
    <row r="345259" spans="68:68" customFormat="1">
      <c r="BP345259" s="90"/>
    </row>
    <row r="345260" spans="68:68" customFormat="1">
      <c r="BP345260" s="90"/>
    </row>
    <row r="345261" spans="68:68" customFormat="1">
      <c r="BP345261" s="90"/>
    </row>
    <row r="345262" spans="68:68" customFormat="1">
      <c r="BP345262" s="90"/>
    </row>
    <row r="345263" spans="68:68" customFormat="1">
      <c r="BP345263" s="90"/>
    </row>
    <row r="345264" spans="68:68" customFormat="1">
      <c r="BP345264" s="90"/>
    </row>
    <row r="345265" spans="68:68" customFormat="1">
      <c r="BP345265" s="90"/>
    </row>
    <row r="345266" spans="68:68" customFormat="1">
      <c r="BP345266" s="90"/>
    </row>
    <row r="345267" spans="68:68" customFormat="1">
      <c r="BP345267" s="90"/>
    </row>
    <row r="345268" spans="68:68" customFormat="1">
      <c r="BP345268" s="90"/>
    </row>
    <row r="345269" spans="68:68" customFormat="1">
      <c r="BP345269" s="90"/>
    </row>
    <row r="345270" spans="68:68" customFormat="1">
      <c r="BP345270" s="90"/>
    </row>
    <row r="345271" spans="68:68" customFormat="1">
      <c r="BP345271" s="90"/>
    </row>
    <row r="345272" spans="68:68" customFormat="1">
      <c r="BP345272" s="90"/>
    </row>
    <row r="345273" spans="68:68" customFormat="1">
      <c r="BP345273" s="90"/>
    </row>
    <row r="345274" spans="68:68" customFormat="1">
      <c r="BP345274" s="90"/>
    </row>
    <row r="345275" spans="68:68" customFormat="1">
      <c r="BP345275" s="90"/>
    </row>
    <row r="345276" spans="68:68" customFormat="1">
      <c r="BP345276" s="90"/>
    </row>
    <row r="345277" spans="68:68" customFormat="1">
      <c r="BP345277" s="90"/>
    </row>
    <row r="345278" spans="68:68" customFormat="1">
      <c r="BP345278" s="90"/>
    </row>
    <row r="345279" spans="68:68" customFormat="1">
      <c r="BP345279" s="90"/>
    </row>
    <row r="345280" spans="68:68" customFormat="1">
      <c r="BP345280" s="90"/>
    </row>
    <row r="345281" spans="68:68" customFormat="1">
      <c r="BP345281" s="90"/>
    </row>
    <row r="345282" spans="68:68" customFormat="1">
      <c r="BP345282" s="90"/>
    </row>
    <row r="345283" spans="68:68" customFormat="1">
      <c r="BP345283" s="90"/>
    </row>
    <row r="345284" spans="68:68" customFormat="1">
      <c r="BP345284" s="90"/>
    </row>
    <row r="345285" spans="68:68" customFormat="1">
      <c r="BP345285" s="90"/>
    </row>
    <row r="345286" spans="68:68" customFormat="1">
      <c r="BP345286" s="90"/>
    </row>
    <row r="345287" spans="68:68" customFormat="1">
      <c r="BP345287" s="90"/>
    </row>
    <row r="345288" spans="68:68" customFormat="1">
      <c r="BP345288" s="90"/>
    </row>
    <row r="345289" spans="68:68" customFormat="1">
      <c r="BP345289" s="90"/>
    </row>
    <row r="345290" spans="68:68" customFormat="1">
      <c r="BP345290" s="90"/>
    </row>
    <row r="345291" spans="68:68" customFormat="1">
      <c r="BP345291" s="90"/>
    </row>
    <row r="345292" spans="68:68" customFormat="1">
      <c r="BP345292" s="90"/>
    </row>
    <row r="345293" spans="68:68" customFormat="1">
      <c r="BP345293" s="90"/>
    </row>
    <row r="345294" spans="68:68" customFormat="1">
      <c r="BP345294" s="90"/>
    </row>
    <row r="345295" spans="68:68" customFormat="1">
      <c r="BP345295" s="90"/>
    </row>
    <row r="345296" spans="68:68" customFormat="1">
      <c r="BP345296" s="90"/>
    </row>
    <row r="345297" spans="68:68" customFormat="1">
      <c r="BP345297" s="90"/>
    </row>
    <row r="345298" spans="68:68" customFormat="1">
      <c r="BP345298" s="90"/>
    </row>
    <row r="345299" spans="68:68" customFormat="1">
      <c r="BP345299" s="90"/>
    </row>
    <row r="345300" spans="68:68" customFormat="1">
      <c r="BP345300" s="90"/>
    </row>
    <row r="345301" spans="68:68" customFormat="1">
      <c r="BP345301" s="90"/>
    </row>
    <row r="345302" spans="68:68" customFormat="1">
      <c r="BP345302" s="90"/>
    </row>
    <row r="345303" spans="68:68" customFormat="1">
      <c r="BP345303" s="90"/>
    </row>
    <row r="345304" spans="68:68" customFormat="1">
      <c r="BP345304" s="90"/>
    </row>
    <row r="345305" spans="68:68" customFormat="1">
      <c r="BP345305" s="90"/>
    </row>
    <row r="345306" spans="68:68" customFormat="1">
      <c r="BP345306" s="90"/>
    </row>
    <row r="345307" spans="68:68" customFormat="1">
      <c r="BP345307" s="90"/>
    </row>
    <row r="345308" spans="68:68" customFormat="1">
      <c r="BP345308" s="90"/>
    </row>
    <row r="345309" spans="68:68" customFormat="1">
      <c r="BP345309" s="90"/>
    </row>
    <row r="345310" spans="68:68" customFormat="1">
      <c r="BP345310" s="90"/>
    </row>
    <row r="345311" spans="68:68" customFormat="1">
      <c r="BP345311" s="90"/>
    </row>
    <row r="345312" spans="68:68" customFormat="1">
      <c r="BP345312" s="90"/>
    </row>
    <row r="345313" spans="68:68" customFormat="1">
      <c r="BP345313" s="90"/>
    </row>
    <row r="345314" spans="68:68" customFormat="1">
      <c r="BP345314" s="90"/>
    </row>
    <row r="345315" spans="68:68" customFormat="1">
      <c r="BP345315" s="90"/>
    </row>
    <row r="345316" spans="68:68" customFormat="1">
      <c r="BP345316" s="90"/>
    </row>
    <row r="345317" spans="68:68" customFormat="1">
      <c r="BP345317" s="90"/>
    </row>
    <row r="345318" spans="68:68" customFormat="1">
      <c r="BP345318" s="90"/>
    </row>
    <row r="345319" spans="68:68" customFormat="1">
      <c r="BP345319" s="90"/>
    </row>
    <row r="345320" spans="68:68" customFormat="1">
      <c r="BP345320" s="90"/>
    </row>
    <row r="345321" spans="68:68" customFormat="1">
      <c r="BP345321" s="90"/>
    </row>
    <row r="345322" spans="68:68" customFormat="1">
      <c r="BP345322" s="90"/>
    </row>
    <row r="345323" spans="68:68" customFormat="1">
      <c r="BP345323" s="90"/>
    </row>
    <row r="345324" spans="68:68" customFormat="1">
      <c r="BP345324" s="90"/>
    </row>
    <row r="345325" spans="68:68" customFormat="1">
      <c r="BP345325" s="90"/>
    </row>
    <row r="345326" spans="68:68" customFormat="1">
      <c r="BP345326" s="90"/>
    </row>
    <row r="345327" spans="68:68" customFormat="1">
      <c r="BP345327" s="90"/>
    </row>
    <row r="345328" spans="68:68" customFormat="1">
      <c r="BP345328" s="90"/>
    </row>
    <row r="345329" spans="68:68" customFormat="1">
      <c r="BP345329" s="90"/>
    </row>
    <row r="345330" spans="68:68" customFormat="1">
      <c r="BP345330" s="90"/>
    </row>
    <row r="345331" spans="68:68" customFormat="1">
      <c r="BP345331" s="90"/>
    </row>
    <row r="345332" spans="68:68" customFormat="1">
      <c r="BP345332" s="90"/>
    </row>
    <row r="345333" spans="68:68" customFormat="1">
      <c r="BP345333" s="90"/>
    </row>
    <row r="345334" spans="68:68" customFormat="1">
      <c r="BP345334" s="90"/>
    </row>
    <row r="345335" spans="68:68" customFormat="1">
      <c r="BP345335" s="90"/>
    </row>
    <row r="345336" spans="68:68" customFormat="1">
      <c r="BP345336" s="90"/>
    </row>
    <row r="345337" spans="68:68" customFormat="1">
      <c r="BP345337" s="90"/>
    </row>
    <row r="345338" spans="68:68" customFormat="1">
      <c r="BP345338" s="90"/>
    </row>
    <row r="345339" spans="68:68" customFormat="1">
      <c r="BP345339" s="90"/>
    </row>
    <row r="345340" spans="68:68" customFormat="1">
      <c r="BP345340" s="90"/>
    </row>
    <row r="345341" spans="68:68" customFormat="1">
      <c r="BP345341" s="90"/>
    </row>
    <row r="345342" spans="68:68" customFormat="1">
      <c r="BP345342" s="90"/>
    </row>
    <row r="345343" spans="68:68" customFormat="1">
      <c r="BP345343" s="90"/>
    </row>
    <row r="345344" spans="68:68" customFormat="1">
      <c r="BP345344" s="90"/>
    </row>
    <row r="345345" spans="68:68" customFormat="1">
      <c r="BP345345" s="90"/>
    </row>
    <row r="345346" spans="68:68" customFormat="1">
      <c r="BP345346" s="90"/>
    </row>
    <row r="345347" spans="68:68" customFormat="1">
      <c r="BP345347" s="90"/>
    </row>
    <row r="345348" spans="68:68" customFormat="1">
      <c r="BP345348" s="90"/>
    </row>
    <row r="345349" spans="68:68" customFormat="1">
      <c r="BP345349" s="90"/>
    </row>
    <row r="345350" spans="68:68" customFormat="1">
      <c r="BP345350" s="90"/>
    </row>
    <row r="345351" spans="68:68" customFormat="1">
      <c r="BP345351" s="90"/>
    </row>
    <row r="345352" spans="68:68" customFormat="1">
      <c r="BP345352" s="90"/>
    </row>
    <row r="345353" spans="68:68" customFormat="1">
      <c r="BP345353" s="90"/>
    </row>
    <row r="345354" spans="68:68" customFormat="1">
      <c r="BP345354" s="90"/>
    </row>
    <row r="345355" spans="68:68" customFormat="1">
      <c r="BP345355" s="90"/>
    </row>
    <row r="345356" spans="68:68" customFormat="1">
      <c r="BP345356" s="90"/>
    </row>
    <row r="345357" spans="68:68" customFormat="1">
      <c r="BP345357" s="90"/>
    </row>
    <row r="345358" spans="68:68" customFormat="1">
      <c r="BP345358" s="90"/>
    </row>
    <row r="345359" spans="68:68" customFormat="1">
      <c r="BP345359" s="90"/>
    </row>
    <row r="345360" spans="68:68" customFormat="1">
      <c r="BP345360" s="90"/>
    </row>
    <row r="345361" spans="68:68" customFormat="1">
      <c r="BP345361" s="90"/>
    </row>
    <row r="345362" spans="68:68" customFormat="1">
      <c r="BP345362" s="90"/>
    </row>
    <row r="345363" spans="68:68" customFormat="1">
      <c r="BP345363" s="90"/>
    </row>
    <row r="345364" spans="68:68" customFormat="1">
      <c r="BP345364" s="90"/>
    </row>
    <row r="345365" spans="68:68" customFormat="1">
      <c r="BP345365" s="90"/>
    </row>
    <row r="345366" spans="68:68" customFormat="1">
      <c r="BP345366" s="90"/>
    </row>
    <row r="345367" spans="68:68" customFormat="1">
      <c r="BP345367" s="90"/>
    </row>
    <row r="345368" spans="68:68" customFormat="1">
      <c r="BP345368" s="90"/>
    </row>
    <row r="345369" spans="68:68" customFormat="1">
      <c r="BP345369" s="90"/>
    </row>
    <row r="345370" spans="68:68" customFormat="1">
      <c r="BP345370" s="90"/>
    </row>
    <row r="345371" spans="68:68" customFormat="1">
      <c r="BP345371" s="90"/>
    </row>
    <row r="345372" spans="68:68" customFormat="1">
      <c r="BP345372" s="90"/>
    </row>
    <row r="345373" spans="68:68" customFormat="1">
      <c r="BP345373" s="90"/>
    </row>
    <row r="345374" spans="68:68" customFormat="1">
      <c r="BP345374" s="90"/>
    </row>
    <row r="345375" spans="68:68" customFormat="1">
      <c r="BP345375" s="90"/>
    </row>
    <row r="345376" spans="68:68" customFormat="1">
      <c r="BP345376" s="90"/>
    </row>
    <row r="345377" spans="68:68" customFormat="1">
      <c r="BP345377" s="90"/>
    </row>
    <row r="345378" spans="68:68" customFormat="1">
      <c r="BP345378" s="90"/>
    </row>
    <row r="345379" spans="68:68" customFormat="1">
      <c r="BP345379" s="90"/>
    </row>
    <row r="345380" spans="68:68" customFormat="1">
      <c r="BP345380" s="90"/>
    </row>
    <row r="345381" spans="68:68" customFormat="1">
      <c r="BP345381" s="90"/>
    </row>
    <row r="345382" spans="68:68" customFormat="1">
      <c r="BP345382" s="90"/>
    </row>
    <row r="345383" spans="68:68" customFormat="1">
      <c r="BP345383" s="90"/>
    </row>
    <row r="345384" spans="68:68" customFormat="1">
      <c r="BP345384" s="90"/>
    </row>
    <row r="345385" spans="68:68" customFormat="1">
      <c r="BP345385" s="90"/>
    </row>
    <row r="345386" spans="68:68" customFormat="1">
      <c r="BP345386" s="90"/>
    </row>
    <row r="345387" spans="68:68" customFormat="1">
      <c r="BP345387" s="90"/>
    </row>
    <row r="345388" spans="68:68" customFormat="1">
      <c r="BP345388" s="90"/>
    </row>
    <row r="345389" spans="68:68" customFormat="1">
      <c r="BP345389" s="90"/>
    </row>
    <row r="345390" spans="68:68" customFormat="1">
      <c r="BP345390" s="90"/>
    </row>
    <row r="345391" spans="68:68" customFormat="1">
      <c r="BP345391" s="90"/>
    </row>
    <row r="345392" spans="68:68" customFormat="1">
      <c r="BP345392" s="90"/>
    </row>
    <row r="345393" spans="68:68" customFormat="1">
      <c r="BP345393" s="90"/>
    </row>
    <row r="345394" spans="68:68" customFormat="1">
      <c r="BP345394" s="90"/>
    </row>
    <row r="345395" spans="68:68" customFormat="1">
      <c r="BP345395" s="90"/>
    </row>
    <row r="345396" spans="68:68" customFormat="1">
      <c r="BP345396" s="90"/>
    </row>
    <row r="345397" spans="68:68" customFormat="1">
      <c r="BP345397" s="90"/>
    </row>
    <row r="345398" spans="68:68" customFormat="1">
      <c r="BP345398" s="90"/>
    </row>
    <row r="345399" spans="68:68" customFormat="1">
      <c r="BP345399" s="90"/>
    </row>
    <row r="345400" spans="68:68" customFormat="1">
      <c r="BP345400" s="90"/>
    </row>
    <row r="345401" spans="68:68" customFormat="1">
      <c r="BP345401" s="90"/>
    </row>
    <row r="345402" spans="68:68" customFormat="1">
      <c r="BP345402" s="90"/>
    </row>
    <row r="345403" spans="68:68" customFormat="1">
      <c r="BP345403" s="90"/>
    </row>
    <row r="345404" spans="68:68" customFormat="1">
      <c r="BP345404" s="90"/>
    </row>
    <row r="345405" spans="68:68" customFormat="1">
      <c r="BP345405" s="90"/>
    </row>
    <row r="345406" spans="68:68" customFormat="1">
      <c r="BP345406" s="90"/>
    </row>
    <row r="345407" spans="68:68" customFormat="1">
      <c r="BP345407" s="90"/>
    </row>
    <row r="345408" spans="68:68" customFormat="1">
      <c r="BP345408" s="90"/>
    </row>
    <row r="345409" spans="68:68" customFormat="1">
      <c r="BP345409" s="90"/>
    </row>
    <row r="345410" spans="68:68" customFormat="1">
      <c r="BP345410" s="90"/>
    </row>
    <row r="345411" spans="68:68" customFormat="1">
      <c r="BP345411" s="90"/>
    </row>
    <row r="345412" spans="68:68" customFormat="1">
      <c r="BP345412" s="90"/>
    </row>
    <row r="345413" spans="68:68" customFormat="1">
      <c r="BP345413" s="90"/>
    </row>
    <row r="345414" spans="68:68" customFormat="1">
      <c r="BP345414" s="90"/>
    </row>
    <row r="345415" spans="68:68" customFormat="1">
      <c r="BP345415" s="90"/>
    </row>
    <row r="345416" spans="68:68" customFormat="1">
      <c r="BP345416" s="90"/>
    </row>
    <row r="345417" spans="68:68" customFormat="1">
      <c r="BP345417" s="90"/>
    </row>
    <row r="345418" spans="68:68" customFormat="1">
      <c r="BP345418" s="90"/>
    </row>
    <row r="345419" spans="68:68" customFormat="1">
      <c r="BP345419" s="90"/>
    </row>
    <row r="345420" spans="68:68" customFormat="1">
      <c r="BP345420" s="90"/>
    </row>
    <row r="345421" spans="68:68" customFormat="1">
      <c r="BP345421" s="90"/>
    </row>
    <row r="345422" spans="68:68" customFormat="1">
      <c r="BP345422" s="90"/>
    </row>
    <row r="345423" spans="68:68" customFormat="1">
      <c r="BP345423" s="90"/>
    </row>
    <row r="345424" spans="68:68" customFormat="1">
      <c r="BP345424" s="90"/>
    </row>
    <row r="345425" spans="68:68" customFormat="1">
      <c r="BP345425" s="90"/>
    </row>
    <row r="345426" spans="68:68" customFormat="1">
      <c r="BP345426" s="90"/>
    </row>
    <row r="345427" spans="68:68" customFormat="1">
      <c r="BP345427" s="90"/>
    </row>
    <row r="345428" spans="68:68" customFormat="1">
      <c r="BP345428" s="90"/>
    </row>
    <row r="345429" spans="68:68" customFormat="1">
      <c r="BP345429" s="90"/>
    </row>
    <row r="345430" spans="68:68" customFormat="1">
      <c r="BP345430" s="90"/>
    </row>
    <row r="345431" spans="68:68" customFormat="1">
      <c r="BP345431" s="90"/>
    </row>
    <row r="345432" spans="68:68" customFormat="1">
      <c r="BP345432" s="90"/>
    </row>
    <row r="345433" spans="68:68" customFormat="1">
      <c r="BP345433" s="90"/>
    </row>
    <row r="345434" spans="68:68" customFormat="1">
      <c r="BP345434" s="90"/>
    </row>
    <row r="345435" spans="68:68" customFormat="1">
      <c r="BP345435" s="90"/>
    </row>
    <row r="345436" spans="68:68" customFormat="1">
      <c r="BP345436" s="90"/>
    </row>
    <row r="345437" spans="68:68" customFormat="1">
      <c r="BP345437" s="90"/>
    </row>
    <row r="345438" spans="68:68" customFormat="1">
      <c r="BP345438" s="90"/>
    </row>
    <row r="345439" spans="68:68" customFormat="1">
      <c r="BP345439" s="90"/>
    </row>
    <row r="345440" spans="68:68" customFormat="1">
      <c r="BP345440" s="90"/>
    </row>
    <row r="345441" spans="68:68" customFormat="1">
      <c r="BP345441" s="90"/>
    </row>
    <row r="345442" spans="68:68" customFormat="1">
      <c r="BP345442" s="90"/>
    </row>
    <row r="345443" spans="68:68" customFormat="1">
      <c r="BP345443" s="90"/>
    </row>
    <row r="345444" spans="68:68" customFormat="1">
      <c r="BP345444" s="90"/>
    </row>
    <row r="345445" spans="68:68" customFormat="1">
      <c r="BP345445" s="90"/>
    </row>
    <row r="345446" spans="68:68" customFormat="1">
      <c r="BP345446" s="90"/>
    </row>
    <row r="345447" spans="68:68" customFormat="1">
      <c r="BP345447" s="90"/>
    </row>
    <row r="345448" spans="68:68" customFormat="1">
      <c r="BP345448" s="90"/>
    </row>
    <row r="345449" spans="68:68" customFormat="1">
      <c r="BP345449" s="90"/>
    </row>
    <row r="345450" spans="68:68" customFormat="1">
      <c r="BP345450" s="90"/>
    </row>
    <row r="345451" spans="68:68" customFormat="1">
      <c r="BP345451" s="90"/>
    </row>
    <row r="345452" spans="68:68" customFormat="1">
      <c r="BP345452" s="90"/>
    </row>
    <row r="345453" spans="68:68" customFormat="1">
      <c r="BP345453" s="90"/>
    </row>
    <row r="345454" spans="68:68" customFormat="1">
      <c r="BP345454" s="90"/>
    </row>
    <row r="345455" spans="68:68" customFormat="1">
      <c r="BP345455" s="90"/>
    </row>
    <row r="345456" spans="68:68" customFormat="1">
      <c r="BP345456" s="90"/>
    </row>
    <row r="345457" spans="68:68" customFormat="1">
      <c r="BP345457" s="90"/>
    </row>
    <row r="345458" spans="68:68" customFormat="1">
      <c r="BP345458" s="90"/>
    </row>
    <row r="345459" spans="68:68" customFormat="1">
      <c r="BP345459" s="90"/>
    </row>
    <row r="345460" spans="68:68" customFormat="1">
      <c r="BP345460" s="90"/>
    </row>
    <row r="345461" spans="68:68" customFormat="1">
      <c r="BP345461" s="90"/>
    </row>
    <row r="345462" spans="68:68" customFormat="1">
      <c r="BP345462" s="90"/>
    </row>
    <row r="345463" spans="68:68" customFormat="1">
      <c r="BP345463" s="90"/>
    </row>
    <row r="345464" spans="68:68" customFormat="1">
      <c r="BP345464" s="90"/>
    </row>
    <row r="345465" spans="68:68" customFormat="1">
      <c r="BP345465" s="90"/>
    </row>
    <row r="345466" spans="68:68" customFormat="1">
      <c r="BP345466" s="90"/>
    </row>
    <row r="345467" spans="68:68" customFormat="1">
      <c r="BP345467" s="90"/>
    </row>
    <row r="345468" spans="68:68" customFormat="1">
      <c r="BP345468" s="90"/>
    </row>
    <row r="345469" spans="68:68" customFormat="1">
      <c r="BP345469" s="90"/>
    </row>
    <row r="345470" spans="68:68" customFormat="1">
      <c r="BP345470" s="90"/>
    </row>
    <row r="345471" spans="68:68" customFormat="1">
      <c r="BP345471" s="90"/>
    </row>
    <row r="345472" spans="68:68" customFormat="1">
      <c r="BP345472" s="90"/>
    </row>
    <row r="345473" spans="68:68" customFormat="1">
      <c r="BP345473" s="90"/>
    </row>
    <row r="345474" spans="68:68" customFormat="1">
      <c r="BP345474" s="90"/>
    </row>
    <row r="345475" spans="68:68" customFormat="1">
      <c r="BP345475" s="90"/>
    </row>
    <row r="345476" spans="68:68" customFormat="1">
      <c r="BP345476" s="90"/>
    </row>
    <row r="345477" spans="68:68" customFormat="1">
      <c r="BP345477" s="90"/>
    </row>
    <row r="345478" spans="68:68" customFormat="1">
      <c r="BP345478" s="90"/>
    </row>
    <row r="345479" spans="68:68" customFormat="1">
      <c r="BP345479" s="90"/>
    </row>
    <row r="345480" spans="68:68" customFormat="1">
      <c r="BP345480" s="90"/>
    </row>
    <row r="345481" spans="68:68" customFormat="1">
      <c r="BP345481" s="90"/>
    </row>
    <row r="345482" spans="68:68" customFormat="1">
      <c r="BP345482" s="90"/>
    </row>
    <row r="345483" spans="68:68" customFormat="1">
      <c r="BP345483" s="90"/>
    </row>
    <row r="345484" spans="68:68" customFormat="1">
      <c r="BP345484" s="90"/>
    </row>
    <row r="345485" spans="68:68" customFormat="1">
      <c r="BP345485" s="90"/>
    </row>
    <row r="345486" spans="68:68" customFormat="1">
      <c r="BP345486" s="90"/>
    </row>
    <row r="345487" spans="68:68" customFormat="1">
      <c r="BP345487" s="90"/>
    </row>
    <row r="345488" spans="68:68" customFormat="1">
      <c r="BP345488" s="90"/>
    </row>
    <row r="345489" spans="68:68" customFormat="1">
      <c r="BP345489" s="90"/>
    </row>
    <row r="345490" spans="68:68" customFormat="1">
      <c r="BP345490" s="90"/>
    </row>
    <row r="345491" spans="68:68" customFormat="1">
      <c r="BP345491" s="90"/>
    </row>
    <row r="345492" spans="68:68" customFormat="1">
      <c r="BP345492" s="90"/>
    </row>
    <row r="345493" spans="68:68" customFormat="1">
      <c r="BP345493" s="90"/>
    </row>
    <row r="345494" spans="68:68" customFormat="1">
      <c r="BP345494" s="90"/>
    </row>
    <row r="345495" spans="68:68" customFormat="1">
      <c r="BP345495" s="90"/>
    </row>
    <row r="345496" spans="68:68" customFormat="1">
      <c r="BP345496" s="90"/>
    </row>
    <row r="345497" spans="68:68" customFormat="1">
      <c r="BP345497" s="90"/>
    </row>
    <row r="345498" spans="68:68" customFormat="1">
      <c r="BP345498" s="90"/>
    </row>
    <row r="345499" spans="68:68" customFormat="1">
      <c r="BP345499" s="90"/>
    </row>
    <row r="345500" spans="68:68" customFormat="1">
      <c r="BP345500" s="90"/>
    </row>
    <row r="345501" spans="68:68" customFormat="1">
      <c r="BP345501" s="90"/>
    </row>
    <row r="345502" spans="68:68" customFormat="1">
      <c r="BP345502" s="90"/>
    </row>
    <row r="345503" spans="68:68" customFormat="1">
      <c r="BP345503" s="90"/>
    </row>
    <row r="345504" spans="68:68" customFormat="1">
      <c r="BP345504" s="90"/>
    </row>
    <row r="345505" spans="68:68" customFormat="1">
      <c r="BP345505" s="90"/>
    </row>
    <row r="345506" spans="68:68" customFormat="1">
      <c r="BP345506" s="90"/>
    </row>
    <row r="345507" spans="68:68" customFormat="1">
      <c r="BP345507" s="90"/>
    </row>
    <row r="345508" spans="68:68" customFormat="1">
      <c r="BP345508" s="90"/>
    </row>
    <row r="345509" spans="68:68" customFormat="1">
      <c r="BP345509" s="90"/>
    </row>
    <row r="345510" spans="68:68" customFormat="1">
      <c r="BP345510" s="90"/>
    </row>
    <row r="345511" spans="68:68" customFormat="1">
      <c r="BP345511" s="90"/>
    </row>
    <row r="345512" spans="68:68" customFormat="1">
      <c r="BP345512" s="90"/>
    </row>
    <row r="345513" spans="68:68" customFormat="1">
      <c r="BP345513" s="90"/>
    </row>
    <row r="345514" spans="68:68" customFormat="1">
      <c r="BP345514" s="90"/>
    </row>
    <row r="345515" spans="68:68" customFormat="1">
      <c r="BP345515" s="90"/>
    </row>
    <row r="345516" spans="68:68" customFormat="1">
      <c r="BP345516" s="90"/>
    </row>
    <row r="345517" spans="68:68" customFormat="1">
      <c r="BP345517" s="90"/>
    </row>
    <row r="345518" spans="68:68" customFormat="1">
      <c r="BP345518" s="90"/>
    </row>
    <row r="345519" spans="68:68" customFormat="1">
      <c r="BP345519" s="90"/>
    </row>
    <row r="345520" spans="68:68" customFormat="1">
      <c r="BP345520" s="90"/>
    </row>
    <row r="345521" spans="68:68" customFormat="1">
      <c r="BP345521" s="90"/>
    </row>
    <row r="345522" spans="68:68" customFormat="1">
      <c r="BP345522" s="90"/>
    </row>
    <row r="345523" spans="68:68" customFormat="1">
      <c r="BP345523" s="90"/>
    </row>
    <row r="345524" spans="68:68" customFormat="1">
      <c r="BP345524" s="90"/>
    </row>
    <row r="345525" spans="68:68" customFormat="1">
      <c r="BP345525" s="90"/>
    </row>
    <row r="345526" spans="68:68" customFormat="1">
      <c r="BP345526" s="90"/>
    </row>
    <row r="345527" spans="68:68" customFormat="1">
      <c r="BP345527" s="90"/>
    </row>
    <row r="345528" spans="68:68" customFormat="1">
      <c r="BP345528" s="90"/>
    </row>
    <row r="345529" spans="68:68" customFormat="1">
      <c r="BP345529" s="90"/>
    </row>
    <row r="345530" spans="68:68" customFormat="1">
      <c r="BP345530" s="90"/>
    </row>
    <row r="345531" spans="68:68" customFormat="1">
      <c r="BP345531" s="90"/>
    </row>
    <row r="345532" spans="68:68" customFormat="1">
      <c r="BP345532" s="90"/>
    </row>
    <row r="345533" spans="68:68" customFormat="1">
      <c r="BP345533" s="90"/>
    </row>
    <row r="345534" spans="68:68" customFormat="1">
      <c r="BP345534" s="90"/>
    </row>
    <row r="345535" spans="68:68" customFormat="1">
      <c r="BP345535" s="90"/>
    </row>
    <row r="345536" spans="68:68" customFormat="1">
      <c r="BP345536" s="90"/>
    </row>
    <row r="345537" spans="68:68" customFormat="1">
      <c r="BP345537" s="90"/>
    </row>
    <row r="345538" spans="68:68" customFormat="1">
      <c r="BP345538" s="90"/>
    </row>
    <row r="345539" spans="68:68" customFormat="1">
      <c r="BP345539" s="90"/>
    </row>
    <row r="345540" spans="68:68" customFormat="1">
      <c r="BP345540" s="90"/>
    </row>
    <row r="345541" spans="68:68" customFormat="1">
      <c r="BP345541" s="90"/>
    </row>
    <row r="345542" spans="68:68" customFormat="1">
      <c r="BP345542" s="90"/>
    </row>
    <row r="345543" spans="68:68" customFormat="1">
      <c r="BP345543" s="90"/>
    </row>
    <row r="345544" spans="68:68" customFormat="1">
      <c r="BP345544" s="90"/>
    </row>
    <row r="345545" spans="68:68" customFormat="1">
      <c r="BP345545" s="90"/>
    </row>
    <row r="345546" spans="68:68" customFormat="1">
      <c r="BP345546" s="90"/>
    </row>
    <row r="345547" spans="68:68" customFormat="1">
      <c r="BP345547" s="90"/>
    </row>
    <row r="345548" spans="68:68" customFormat="1">
      <c r="BP345548" s="90"/>
    </row>
    <row r="345549" spans="68:68" customFormat="1">
      <c r="BP345549" s="90"/>
    </row>
    <row r="345550" spans="68:68" customFormat="1">
      <c r="BP345550" s="90"/>
    </row>
    <row r="345551" spans="68:68" customFormat="1">
      <c r="BP345551" s="90"/>
    </row>
    <row r="345552" spans="68:68" customFormat="1">
      <c r="BP345552" s="90"/>
    </row>
    <row r="345553" spans="68:68" customFormat="1">
      <c r="BP345553" s="90"/>
    </row>
    <row r="345554" spans="68:68" customFormat="1">
      <c r="BP345554" s="90"/>
    </row>
    <row r="345555" spans="68:68" customFormat="1">
      <c r="BP345555" s="90"/>
    </row>
    <row r="345556" spans="68:68" customFormat="1">
      <c r="BP345556" s="90"/>
    </row>
    <row r="345557" spans="68:68" customFormat="1">
      <c r="BP345557" s="90"/>
    </row>
    <row r="345558" spans="68:68" customFormat="1">
      <c r="BP345558" s="90"/>
    </row>
    <row r="345559" spans="68:68" customFormat="1">
      <c r="BP345559" s="90"/>
    </row>
    <row r="345560" spans="68:68" customFormat="1">
      <c r="BP345560" s="90"/>
    </row>
    <row r="345561" spans="68:68" customFormat="1">
      <c r="BP345561" s="90"/>
    </row>
    <row r="345562" spans="68:68" customFormat="1">
      <c r="BP345562" s="90"/>
    </row>
    <row r="345563" spans="68:68" customFormat="1">
      <c r="BP345563" s="90"/>
    </row>
    <row r="345564" spans="68:68" customFormat="1">
      <c r="BP345564" s="90"/>
    </row>
    <row r="345565" spans="68:68" customFormat="1">
      <c r="BP345565" s="90"/>
    </row>
    <row r="345566" spans="68:68" customFormat="1">
      <c r="BP345566" s="90"/>
    </row>
    <row r="345567" spans="68:68" customFormat="1">
      <c r="BP345567" s="90"/>
    </row>
    <row r="345568" spans="68:68" customFormat="1">
      <c r="BP345568" s="90"/>
    </row>
    <row r="345569" spans="68:68" customFormat="1">
      <c r="BP345569" s="90"/>
    </row>
    <row r="345570" spans="68:68" customFormat="1">
      <c r="BP345570" s="90"/>
    </row>
    <row r="345571" spans="68:68" customFormat="1">
      <c r="BP345571" s="90"/>
    </row>
    <row r="345572" spans="68:68" customFormat="1">
      <c r="BP345572" s="90"/>
    </row>
    <row r="345573" spans="68:68" customFormat="1">
      <c r="BP345573" s="90"/>
    </row>
    <row r="345574" spans="68:68" customFormat="1">
      <c r="BP345574" s="90"/>
    </row>
    <row r="345575" spans="68:68" customFormat="1">
      <c r="BP345575" s="90"/>
    </row>
    <row r="345576" spans="68:68" customFormat="1">
      <c r="BP345576" s="90"/>
    </row>
    <row r="345577" spans="68:68" customFormat="1">
      <c r="BP345577" s="90"/>
    </row>
    <row r="345578" spans="68:68" customFormat="1">
      <c r="BP345578" s="90"/>
    </row>
    <row r="345579" spans="68:68" customFormat="1">
      <c r="BP345579" s="90"/>
    </row>
    <row r="345580" spans="68:68" customFormat="1">
      <c r="BP345580" s="90"/>
    </row>
    <row r="345581" spans="68:68" customFormat="1">
      <c r="BP345581" s="90"/>
    </row>
    <row r="345582" spans="68:68" customFormat="1">
      <c r="BP345582" s="90"/>
    </row>
    <row r="345583" spans="68:68" customFormat="1">
      <c r="BP345583" s="90"/>
    </row>
    <row r="345584" spans="68:68" customFormat="1">
      <c r="BP345584" s="90"/>
    </row>
    <row r="345585" spans="68:68" customFormat="1">
      <c r="BP345585" s="90"/>
    </row>
    <row r="345586" spans="68:68" customFormat="1">
      <c r="BP345586" s="90"/>
    </row>
    <row r="345587" spans="68:68" customFormat="1">
      <c r="BP345587" s="90"/>
    </row>
    <row r="345588" spans="68:68" customFormat="1">
      <c r="BP345588" s="90"/>
    </row>
    <row r="345589" spans="68:68" customFormat="1">
      <c r="BP345589" s="90"/>
    </row>
    <row r="345590" spans="68:68" customFormat="1">
      <c r="BP345590" s="90"/>
    </row>
    <row r="345591" spans="68:68" customFormat="1">
      <c r="BP345591" s="90"/>
    </row>
    <row r="345592" spans="68:68" customFormat="1">
      <c r="BP345592" s="90"/>
    </row>
    <row r="345593" spans="68:68" customFormat="1">
      <c r="BP345593" s="90"/>
    </row>
    <row r="345594" spans="68:68" customFormat="1">
      <c r="BP345594" s="90"/>
    </row>
    <row r="345595" spans="68:68" customFormat="1">
      <c r="BP345595" s="90"/>
    </row>
    <row r="345596" spans="68:68" customFormat="1">
      <c r="BP345596" s="90"/>
    </row>
    <row r="345597" spans="68:68" customFormat="1">
      <c r="BP345597" s="90"/>
    </row>
    <row r="345598" spans="68:68" customFormat="1">
      <c r="BP345598" s="90"/>
    </row>
    <row r="345599" spans="68:68" customFormat="1">
      <c r="BP345599" s="90"/>
    </row>
    <row r="345600" spans="68:68" customFormat="1">
      <c r="BP345600" s="90"/>
    </row>
    <row r="345601" spans="68:68" customFormat="1">
      <c r="BP345601" s="90"/>
    </row>
    <row r="345602" spans="68:68" customFormat="1">
      <c r="BP345602" s="90"/>
    </row>
    <row r="345603" spans="68:68" customFormat="1">
      <c r="BP345603" s="90"/>
    </row>
    <row r="345604" spans="68:68" customFormat="1">
      <c r="BP345604" s="90"/>
    </row>
    <row r="345605" spans="68:68" customFormat="1">
      <c r="BP345605" s="90"/>
    </row>
    <row r="345606" spans="68:68" customFormat="1">
      <c r="BP345606" s="90"/>
    </row>
    <row r="345607" spans="68:68" customFormat="1">
      <c r="BP345607" s="90"/>
    </row>
    <row r="345608" spans="68:68" customFormat="1">
      <c r="BP345608" s="90"/>
    </row>
    <row r="345609" spans="68:68" customFormat="1">
      <c r="BP345609" s="90"/>
    </row>
    <row r="345610" spans="68:68" customFormat="1">
      <c r="BP345610" s="90"/>
    </row>
    <row r="345611" spans="68:68" customFormat="1">
      <c r="BP345611" s="90"/>
    </row>
    <row r="345612" spans="68:68" customFormat="1">
      <c r="BP345612" s="90"/>
    </row>
    <row r="345613" spans="68:68" customFormat="1">
      <c r="BP345613" s="90"/>
    </row>
    <row r="345614" spans="68:68" customFormat="1">
      <c r="BP345614" s="90"/>
    </row>
    <row r="345615" spans="68:68" customFormat="1">
      <c r="BP345615" s="90"/>
    </row>
    <row r="345616" spans="68:68" customFormat="1">
      <c r="BP345616" s="90"/>
    </row>
    <row r="345617" spans="68:68" customFormat="1">
      <c r="BP345617" s="90"/>
    </row>
    <row r="345618" spans="68:68" customFormat="1">
      <c r="BP345618" s="90"/>
    </row>
    <row r="345619" spans="68:68" customFormat="1">
      <c r="BP345619" s="90"/>
    </row>
    <row r="345620" spans="68:68" customFormat="1">
      <c r="BP345620" s="90"/>
    </row>
    <row r="345621" spans="68:68" customFormat="1">
      <c r="BP345621" s="90"/>
    </row>
    <row r="345622" spans="68:68" customFormat="1">
      <c r="BP345622" s="90"/>
    </row>
    <row r="345623" spans="68:68" customFormat="1">
      <c r="BP345623" s="90"/>
    </row>
    <row r="345624" spans="68:68" customFormat="1">
      <c r="BP345624" s="90"/>
    </row>
    <row r="345625" spans="68:68" customFormat="1">
      <c r="BP345625" s="90"/>
    </row>
    <row r="345626" spans="68:68" customFormat="1">
      <c r="BP345626" s="90"/>
    </row>
    <row r="345627" spans="68:68" customFormat="1">
      <c r="BP345627" s="90"/>
    </row>
    <row r="345628" spans="68:68" customFormat="1">
      <c r="BP345628" s="90"/>
    </row>
    <row r="345629" spans="68:68" customFormat="1">
      <c r="BP345629" s="90"/>
    </row>
    <row r="345630" spans="68:68" customFormat="1">
      <c r="BP345630" s="90"/>
    </row>
    <row r="345631" spans="68:68" customFormat="1">
      <c r="BP345631" s="90"/>
    </row>
    <row r="345632" spans="68:68" customFormat="1">
      <c r="BP345632" s="90"/>
    </row>
    <row r="345633" spans="68:68" customFormat="1">
      <c r="BP345633" s="90"/>
    </row>
    <row r="345634" spans="68:68" customFormat="1">
      <c r="BP345634" s="90"/>
    </row>
    <row r="345635" spans="68:68" customFormat="1">
      <c r="BP345635" s="90"/>
    </row>
    <row r="345636" spans="68:68" customFormat="1">
      <c r="BP345636" s="90"/>
    </row>
    <row r="345637" spans="68:68" customFormat="1">
      <c r="BP345637" s="90"/>
    </row>
    <row r="345638" spans="68:68" customFormat="1">
      <c r="BP345638" s="90"/>
    </row>
    <row r="345639" spans="68:68" customFormat="1">
      <c r="BP345639" s="90"/>
    </row>
    <row r="345640" spans="68:68" customFormat="1">
      <c r="BP345640" s="90"/>
    </row>
    <row r="345641" spans="68:68" customFormat="1">
      <c r="BP345641" s="90"/>
    </row>
    <row r="345642" spans="68:68" customFormat="1">
      <c r="BP345642" s="90"/>
    </row>
    <row r="345643" spans="68:68" customFormat="1">
      <c r="BP345643" s="90"/>
    </row>
    <row r="345644" spans="68:68" customFormat="1">
      <c r="BP345644" s="90"/>
    </row>
    <row r="345645" spans="68:68" customFormat="1">
      <c r="BP345645" s="90"/>
    </row>
    <row r="345646" spans="68:68" customFormat="1">
      <c r="BP345646" s="90"/>
    </row>
    <row r="345647" spans="68:68" customFormat="1">
      <c r="BP345647" s="90"/>
    </row>
    <row r="345648" spans="68:68" customFormat="1">
      <c r="BP345648" s="90"/>
    </row>
    <row r="345649" spans="68:68" customFormat="1">
      <c r="BP345649" s="90"/>
    </row>
    <row r="345650" spans="68:68" customFormat="1">
      <c r="BP345650" s="90"/>
    </row>
    <row r="345651" spans="68:68" customFormat="1">
      <c r="BP345651" s="90"/>
    </row>
    <row r="345652" spans="68:68" customFormat="1">
      <c r="BP345652" s="90"/>
    </row>
    <row r="345653" spans="68:68" customFormat="1">
      <c r="BP345653" s="90"/>
    </row>
    <row r="345654" spans="68:68" customFormat="1">
      <c r="BP345654" s="90"/>
    </row>
    <row r="345655" spans="68:68" customFormat="1">
      <c r="BP345655" s="90"/>
    </row>
    <row r="345656" spans="68:68" customFormat="1">
      <c r="BP345656" s="90"/>
    </row>
    <row r="345657" spans="68:68" customFormat="1">
      <c r="BP345657" s="90"/>
    </row>
    <row r="345658" spans="68:68" customFormat="1">
      <c r="BP345658" s="90"/>
    </row>
    <row r="345659" spans="68:68" customFormat="1">
      <c r="BP345659" s="90"/>
    </row>
    <row r="345660" spans="68:68" customFormat="1">
      <c r="BP345660" s="90"/>
    </row>
    <row r="345661" spans="68:68" customFormat="1">
      <c r="BP345661" s="90"/>
    </row>
    <row r="345662" spans="68:68" customFormat="1">
      <c r="BP345662" s="90"/>
    </row>
    <row r="345663" spans="68:68" customFormat="1">
      <c r="BP345663" s="90"/>
    </row>
    <row r="345664" spans="68:68" customFormat="1">
      <c r="BP345664" s="90"/>
    </row>
    <row r="345665" spans="68:68" customFormat="1">
      <c r="BP345665" s="90"/>
    </row>
    <row r="345666" spans="68:68" customFormat="1">
      <c r="BP345666" s="90"/>
    </row>
    <row r="345667" spans="68:68" customFormat="1">
      <c r="BP345667" s="90"/>
    </row>
    <row r="345668" spans="68:68" customFormat="1">
      <c r="BP345668" s="90"/>
    </row>
    <row r="345669" spans="68:68" customFormat="1">
      <c r="BP345669" s="90"/>
    </row>
    <row r="345670" spans="68:68" customFormat="1">
      <c r="BP345670" s="90"/>
    </row>
    <row r="345671" spans="68:68" customFormat="1">
      <c r="BP345671" s="90"/>
    </row>
    <row r="345672" spans="68:68" customFormat="1">
      <c r="BP345672" s="90"/>
    </row>
    <row r="345673" spans="68:68" customFormat="1">
      <c r="BP345673" s="90"/>
    </row>
    <row r="345674" spans="68:68" customFormat="1">
      <c r="BP345674" s="90"/>
    </row>
    <row r="345675" spans="68:68" customFormat="1">
      <c r="BP345675" s="90"/>
    </row>
    <row r="345676" spans="68:68" customFormat="1">
      <c r="BP345676" s="90"/>
    </row>
    <row r="345677" spans="68:68" customFormat="1">
      <c r="BP345677" s="90"/>
    </row>
    <row r="345678" spans="68:68" customFormat="1">
      <c r="BP345678" s="90"/>
    </row>
    <row r="345679" spans="68:68" customFormat="1">
      <c r="BP345679" s="90"/>
    </row>
    <row r="345680" spans="68:68" customFormat="1">
      <c r="BP345680" s="90"/>
    </row>
    <row r="345681" spans="68:68" customFormat="1">
      <c r="BP345681" s="90"/>
    </row>
    <row r="345682" spans="68:68" customFormat="1">
      <c r="BP345682" s="90"/>
    </row>
    <row r="345683" spans="68:68" customFormat="1">
      <c r="BP345683" s="90"/>
    </row>
    <row r="345684" spans="68:68" customFormat="1">
      <c r="BP345684" s="90"/>
    </row>
    <row r="345685" spans="68:68" customFormat="1">
      <c r="BP345685" s="90"/>
    </row>
    <row r="345686" spans="68:68" customFormat="1">
      <c r="BP345686" s="90"/>
    </row>
    <row r="345687" spans="68:68" customFormat="1">
      <c r="BP345687" s="90"/>
    </row>
    <row r="345688" spans="68:68" customFormat="1">
      <c r="BP345688" s="90"/>
    </row>
    <row r="345689" spans="68:68" customFormat="1">
      <c r="BP345689" s="90"/>
    </row>
    <row r="345690" spans="68:68" customFormat="1">
      <c r="BP345690" s="90"/>
    </row>
    <row r="345691" spans="68:68" customFormat="1">
      <c r="BP345691" s="90"/>
    </row>
    <row r="345692" spans="68:68" customFormat="1">
      <c r="BP345692" s="90"/>
    </row>
    <row r="345693" spans="68:68" customFormat="1">
      <c r="BP345693" s="90"/>
    </row>
    <row r="345694" spans="68:68" customFormat="1">
      <c r="BP345694" s="90"/>
    </row>
    <row r="345695" spans="68:68" customFormat="1">
      <c r="BP345695" s="90"/>
    </row>
    <row r="345696" spans="68:68" customFormat="1">
      <c r="BP345696" s="90"/>
    </row>
    <row r="345697" spans="68:68" customFormat="1">
      <c r="BP345697" s="90"/>
    </row>
    <row r="345698" spans="68:68" customFormat="1">
      <c r="BP345698" s="90"/>
    </row>
    <row r="345699" spans="68:68" customFormat="1">
      <c r="BP345699" s="90"/>
    </row>
    <row r="345700" spans="68:68" customFormat="1">
      <c r="BP345700" s="90"/>
    </row>
    <row r="345701" spans="68:68" customFormat="1">
      <c r="BP345701" s="90"/>
    </row>
    <row r="345702" spans="68:68" customFormat="1">
      <c r="BP345702" s="90"/>
    </row>
    <row r="345703" spans="68:68" customFormat="1">
      <c r="BP345703" s="90"/>
    </row>
    <row r="345704" spans="68:68" customFormat="1">
      <c r="BP345704" s="90"/>
    </row>
    <row r="345705" spans="68:68" customFormat="1">
      <c r="BP345705" s="90"/>
    </row>
    <row r="345706" spans="68:68" customFormat="1">
      <c r="BP345706" s="90"/>
    </row>
    <row r="345707" spans="68:68" customFormat="1">
      <c r="BP345707" s="90"/>
    </row>
    <row r="345708" spans="68:68" customFormat="1">
      <c r="BP345708" s="90"/>
    </row>
    <row r="345709" spans="68:68" customFormat="1">
      <c r="BP345709" s="90"/>
    </row>
    <row r="345710" spans="68:68" customFormat="1">
      <c r="BP345710" s="90"/>
    </row>
    <row r="345711" spans="68:68" customFormat="1">
      <c r="BP345711" s="90"/>
    </row>
    <row r="345712" spans="68:68" customFormat="1">
      <c r="BP345712" s="90"/>
    </row>
    <row r="345713" spans="68:68" customFormat="1">
      <c r="BP345713" s="90"/>
    </row>
    <row r="345714" spans="68:68" customFormat="1">
      <c r="BP345714" s="90"/>
    </row>
    <row r="345715" spans="68:68" customFormat="1">
      <c r="BP345715" s="90"/>
    </row>
    <row r="345716" spans="68:68" customFormat="1">
      <c r="BP345716" s="90"/>
    </row>
    <row r="345717" spans="68:68" customFormat="1">
      <c r="BP345717" s="90"/>
    </row>
    <row r="345718" spans="68:68" customFormat="1">
      <c r="BP345718" s="90"/>
    </row>
    <row r="345719" spans="68:68" customFormat="1">
      <c r="BP345719" s="90"/>
    </row>
    <row r="345720" spans="68:68" customFormat="1">
      <c r="BP345720" s="90"/>
    </row>
    <row r="345721" spans="68:68" customFormat="1">
      <c r="BP345721" s="90"/>
    </row>
    <row r="345722" spans="68:68" customFormat="1">
      <c r="BP345722" s="90"/>
    </row>
    <row r="345723" spans="68:68" customFormat="1">
      <c r="BP345723" s="90"/>
    </row>
    <row r="345724" spans="68:68" customFormat="1">
      <c r="BP345724" s="90"/>
    </row>
    <row r="345725" spans="68:68" customFormat="1">
      <c r="BP345725" s="90"/>
    </row>
    <row r="345726" spans="68:68" customFormat="1">
      <c r="BP345726" s="90"/>
    </row>
    <row r="345727" spans="68:68" customFormat="1">
      <c r="BP345727" s="90"/>
    </row>
    <row r="345728" spans="68:68" customFormat="1">
      <c r="BP345728" s="90"/>
    </row>
    <row r="345729" spans="68:68" customFormat="1">
      <c r="BP345729" s="90"/>
    </row>
    <row r="345730" spans="68:68" customFormat="1">
      <c r="BP345730" s="90"/>
    </row>
    <row r="345731" spans="68:68" customFormat="1">
      <c r="BP345731" s="90"/>
    </row>
    <row r="345732" spans="68:68" customFormat="1">
      <c r="BP345732" s="90"/>
    </row>
    <row r="345733" spans="68:68" customFormat="1">
      <c r="BP345733" s="90"/>
    </row>
    <row r="345734" spans="68:68" customFormat="1">
      <c r="BP345734" s="90"/>
    </row>
    <row r="345735" spans="68:68" customFormat="1">
      <c r="BP345735" s="90"/>
    </row>
    <row r="345736" spans="68:68" customFormat="1">
      <c r="BP345736" s="90"/>
    </row>
    <row r="345737" spans="68:68" customFormat="1">
      <c r="BP345737" s="90"/>
    </row>
    <row r="345738" spans="68:68" customFormat="1">
      <c r="BP345738" s="90"/>
    </row>
    <row r="345739" spans="68:68" customFormat="1">
      <c r="BP345739" s="90"/>
    </row>
    <row r="345740" spans="68:68" customFormat="1">
      <c r="BP345740" s="90"/>
    </row>
    <row r="345741" spans="68:68" customFormat="1">
      <c r="BP345741" s="90"/>
    </row>
    <row r="345742" spans="68:68" customFormat="1">
      <c r="BP345742" s="90"/>
    </row>
    <row r="345743" spans="68:68" customFormat="1">
      <c r="BP345743" s="90"/>
    </row>
    <row r="345744" spans="68:68" customFormat="1">
      <c r="BP345744" s="90"/>
    </row>
    <row r="345745" spans="68:68" customFormat="1">
      <c r="BP345745" s="90"/>
    </row>
    <row r="345746" spans="68:68" customFormat="1">
      <c r="BP345746" s="90"/>
    </row>
    <row r="345747" spans="68:68" customFormat="1">
      <c r="BP345747" s="90"/>
    </row>
    <row r="345748" spans="68:68" customFormat="1">
      <c r="BP345748" s="90"/>
    </row>
    <row r="345749" spans="68:68" customFormat="1">
      <c r="BP345749" s="90"/>
    </row>
    <row r="345750" spans="68:68" customFormat="1">
      <c r="BP345750" s="90"/>
    </row>
    <row r="345751" spans="68:68" customFormat="1">
      <c r="BP345751" s="90"/>
    </row>
    <row r="345752" spans="68:68" customFormat="1">
      <c r="BP345752" s="90"/>
    </row>
    <row r="345753" spans="68:68" customFormat="1">
      <c r="BP345753" s="90"/>
    </row>
    <row r="345754" spans="68:68" customFormat="1">
      <c r="BP345754" s="90"/>
    </row>
    <row r="345755" spans="68:68" customFormat="1">
      <c r="BP345755" s="90"/>
    </row>
    <row r="345756" spans="68:68" customFormat="1">
      <c r="BP345756" s="90"/>
    </row>
    <row r="345757" spans="68:68" customFormat="1">
      <c r="BP345757" s="90"/>
    </row>
    <row r="345758" spans="68:68" customFormat="1">
      <c r="BP345758" s="90"/>
    </row>
    <row r="345759" spans="68:68" customFormat="1">
      <c r="BP345759" s="90"/>
    </row>
    <row r="345760" spans="68:68" customFormat="1">
      <c r="BP345760" s="90"/>
    </row>
    <row r="345761" spans="68:68" customFormat="1">
      <c r="BP345761" s="90"/>
    </row>
    <row r="345762" spans="68:68" customFormat="1">
      <c r="BP345762" s="90"/>
    </row>
    <row r="345763" spans="68:68" customFormat="1">
      <c r="BP345763" s="90"/>
    </row>
    <row r="345764" spans="68:68" customFormat="1">
      <c r="BP345764" s="90"/>
    </row>
    <row r="345765" spans="68:68" customFormat="1">
      <c r="BP345765" s="90"/>
    </row>
    <row r="345766" spans="68:68" customFormat="1">
      <c r="BP345766" s="90"/>
    </row>
    <row r="345767" spans="68:68" customFormat="1">
      <c r="BP345767" s="90"/>
    </row>
    <row r="345768" spans="68:68" customFormat="1">
      <c r="BP345768" s="90"/>
    </row>
    <row r="345769" spans="68:68" customFormat="1">
      <c r="BP345769" s="90"/>
    </row>
    <row r="345770" spans="68:68" customFormat="1">
      <c r="BP345770" s="90"/>
    </row>
    <row r="345771" spans="68:68" customFormat="1">
      <c r="BP345771" s="90"/>
    </row>
    <row r="345772" spans="68:68" customFormat="1">
      <c r="BP345772" s="90"/>
    </row>
    <row r="345773" spans="68:68" customFormat="1">
      <c r="BP345773" s="90"/>
    </row>
    <row r="345774" spans="68:68" customFormat="1">
      <c r="BP345774" s="90"/>
    </row>
    <row r="345775" spans="68:68" customFormat="1">
      <c r="BP345775" s="90"/>
    </row>
    <row r="345776" spans="68:68" customFormat="1">
      <c r="BP345776" s="90"/>
    </row>
    <row r="345777" spans="68:68" customFormat="1">
      <c r="BP345777" s="90"/>
    </row>
    <row r="345778" spans="68:68" customFormat="1">
      <c r="BP345778" s="90"/>
    </row>
    <row r="345779" spans="68:68" customFormat="1">
      <c r="BP345779" s="90"/>
    </row>
    <row r="345780" spans="68:68" customFormat="1">
      <c r="BP345780" s="90"/>
    </row>
    <row r="345781" spans="68:68" customFormat="1">
      <c r="BP345781" s="90"/>
    </row>
    <row r="345782" spans="68:68" customFormat="1">
      <c r="BP345782" s="90"/>
    </row>
    <row r="345783" spans="68:68" customFormat="1">
      <c r="BP345783" s="90"/>
    </row>
    <row r="345784" spans="68:68" customFormat="1">
      <c r="BP345784" s="90"/>
    </row>
    <row r="345785" spans="68:68" customFormat="1">
      <c r="BP345785" s="90"/>
    </row>
    <row r="345786" spans="68:68" customFormat="1">
      <c r="BP345786" s="90"/>
    </row>
    <row r="345787" spans="68:68" customFormat="1">
      <c r="BP345787" s="90"/>
    </row>
    <row r="345788" spans="68:68" customFormat="1">
      <c r="BP345788" s="90"/>
    </row>
    <row r="345789" spans="68:68" customFormat="1">
      <c r="BP345789" s="90"/>
    </row>
    <row r="345790" spans="68:68" customFormat="1">
      <c r="BP345790" s="90"/>
    </row>
    <row r="345791" spans="68:68" customFormat="1">
      <c r="BP345791" s="90"/>
    </row>
    <row r="345792" spans="68:68" customFormat="1">
      <c r="BP345792" s="90"/>
    </row>
    <row r="345793" spans="68:68" customFormat="1">
      <c r="BP345793" s="90"/>
    </row>
    <row r="345794" spans="68:68" customFormat="1">
      <c r="BP345794" s="90"/>
    </row>
    <row r="345795" spans="68:68" customFormat="1">
      <c r="BP345795" s="90"/>
    </row>
    <row r="345796" spans="68:68" customFormat="1">
      <c r="BP345796" s="90"/>
    </row>
    <row r="345797" spans="68:68" customFormat="1">
      <c r="BP345797" s="90"/>
    </row>
    <row r="345798" spans="68:68" customFormat="1">
      <c r="BP345798" s="90"/>
    </row>
    <row r="345799" spans="68:68" customFormat="1">
      <c r="BP345799" s="90"/>
    </row>
    <row r="345800" spans="68:68" customFormat="1">
      <c r="BP345800" s="90"/>
    </row>
    <row r="345801" spans="68:68" customFormat="1">
      <c r="BP345801" s="90"/>
    </row>
    <row r="345802" spans="68:68" customFormat="1">
      <c r="BP345802" s="90"/>
    </row>
    <row r="345803" spans="68:68" customFormat="1">
      <c r="BP345803" s="90"/>
    </row>
    <row r="345804" spans="68:68" customFormat="1">
      <c r="BP345804" s="90"/>
    </row>
    <row r="345805" spans="68:68" customFormat="1">
      <c r="BP345805" s="90"/>
    </row>
    <row r="345806" spans="68:68" customFormat="1">
      <c r="BP345806" s="90"/>
    </row>
    <row r="345807" spans="68:68" customFormat="1">
      <c r="BP345807" s="90"/>
    </row>
    <row r="345808" spans="68:68" customFormat="1">
      <c r="BP345808" s="90"/>
    </row>
    <row r="345809" spans="68:68" customFormat="1">
      <c r="BP345809" s="90"/>
    </row>
    <row r="345810" spans="68:68" customFormat="1">
      <c r="BP345810" s="90"/>
    </row>
    <row r="345811" spans="68:68" customFormat="1">
      <c r="BP345811" s="90"/>
    </row>
    <row r="345812" spans="68:68" customFormat="1">
      <c r="BP345812" s="90"/>
    </row>
    <row r="345813" spans="68:68" customFormat="1">
      <c r="BP345813" s="90"/>
    </row>
    <row r="345814" spans="68:68" customFormat="1">
      <c r="BP345814" s="90"/>
    </row>
    <row r="345815" spans="68:68" customFormat="1">
      <c r="BP345815" s="90"/>
    </row>
    <row r="345816" spans="68:68" customFormat="1">
      <c r="BP345816" s="90"/>
    </row>
    <row r="345817" spans="68:68" customFormat="1">
      <c r="BP345817" s="90"/>
    </row>
    <row r="345818" spans="68:68" customFormat="1">
      <c r="BP345818" s="90"/>
    </row>
    <row r="345819" spans="68:68" customFormat="1">
      <c r="BP345819" s="90"/>
    </row>
    <row r="345820" spans="68:68" customFormat="1">
      <c r="BP345820" s="90"/>
    </row>
    <row r="345821" spans="68:68" customFormat="1">
      <c r="BP345821" s="90"/>
    </row>
    <row r="345822" spans="68:68" customFormat="1">
      <c r="BP345822" s="90"/>
    </row>
    <row r="345823" spans="68:68" customFormat="1">
      <c r="BP345823" s="90"/>
    </row>
    <row r="345824" spans="68:68" customFormat="1">
      <c r="BP345824" s="90"/>
    </row>
    <row r="345825" spans="68:68" customFormat="1">
      <c r="BP345825" s="90"/>
    </row>
    <row r="345826" spans="68:68" customFormat="1">
      <c r="BP345826" s="90"/>
    </row>
    <row r="345827" spans="68:68" customFormat="1">
      <c r="BP345827" s="90"/>
    </row>
    <row r="345828" spans="68:68" customFormat="1">
      <c r="BP345828" s="90"/>
    </row>
    <row r="345829" spans="68:68" customFormat="1">
      <c r="BP345829" s="90"/>
    </row>
    <row r="345830" spans="68:68" customFormat="1">
      <c r="BP345830" s="90"/>
    </row>
    <row r="345831" spans="68:68" customFormat="1">
      <c r="BP345831" s="90"/>
    </row>
    <row r="345832" spans="68:68" customFormat="1">
      <c r="BP345832" s="90"/>
    </row>
    <row r="345833" spans="68:68" customFormat="1">
      <c r="BP345833" s="90"/>
    </row>
    <row r="345834" spans="68:68" customFormat="1">
      <c r="BP345834" s="90"/>
    </row>
    <row r="345835" spans="68:68" customFormat="1">
      <c r="BP345835" s="90"/>
    </row>
    <row r="345836" spans="68:68" customFormat="1">
      <c r="BP345836" s="90"/>
    </row>
    <row r="345837" spans="68:68" customFormat="1">
      <c r="BP345837" s="90"/>
    </row>
    <row r="345838" spans="68:68" customFormat="1">
      <c r="BP345838" s="90"/>
    </row>
    <row r="345839" spans="68:68" customFormat="1">
      <c r="BP345839" s="90"/>
    </row>
    <row r="345840" spans="68:68" customFormat="1">
      <c r="BP345840" s="90"/>
    </row>
    <row r="345841" spans="68:68" customFormat="1">
      <c r="BP345841" s="90"/>
    </row>
    <row r="345842" spans="68:68" customFormat="1">
      <c r="BP345842" s="90"/>
    </row>
    <row r="345843" spans="68:68" customFormat="1">
      <c r="BP345843" s="90"/>
    </row>
    <row r="345844" spans="68:68" customFormat="1">
      <c r="BP345844" s="90"/>
    </row>
    <row r="345845" spans="68:68" customFormat="1">
      <c r="BP345845" s="90"/>
    </row>
    <row r="345846" spans="68:68" customFormat="1">
      <c r="BP345846" s="90"/>
    </row>
    <row r="345847" spans="68:68" customFormat="1">
      <c r="BP345847" s="90"/>
    </row>
    <row r="345848" spans="68:68" customFormat="1">
      <c r="BP345848" s="90"/>
    </row>
    <row r="345849" spans="68:68" customFormat="1">
      <c r="BP345849" s="90"/>
    </row>
    <row r="345850" spans="68:68" customFormat="1">
      <c r="BP345850" s="90"/>
    </row>
    <row r="345851" spans="68:68" customFormat="1">
      <c r="BP345851" s="90"/>
    </row>
    <row r="345852" spans="68:68" customFormat="1">
      <c r="BP345852" s="90"/>
    </row>
    <row r="345853" spans="68:68" customFormat="1">
      <c r="BP345853" s="90"/>
    </row>
    <row r="345854" spans="68:68" customFormat="1">
      <c r="BP345854" s="90"/>
    </row>
    <row r="345855" spans="68:68" customFormat="1">
      <c r="BP345855" s="90"/>
    </row>
    <row r="345856" spans="68:68" customFormat="1">
      <c r="BP345856" s="90"/>
    </row>
    <row r="345857" spans="68:68" customFormat="1">
      <c r="BP345857" s="90"/>
    </row>
    <row r="345858" spans="68:68" customFormat="1">
      <c r="BP345858" s="90"/>
    </row>
    <row r="345859" spans="68:68" customFormat="1">
      <c r="BP345859" s="90"/>
    </row>
    <row r="345860" spans="68:68" customFormat="1">
      <c r="BP345860" s="90"/>
    </row>
    <row r="345861" spans="68:68" customFormat="1">
      <c r="BP345861" s="90"/>
    </row>
    <row r="345862" spans="68:68" customFormat="1">
      <c r="BP345862" s="90"/>
    </row>
    <row r="345863" spans="68:68" customFormat="1">
      <c r="BP345863" s="90"/>
    </row>
    <row r="345864" spans="68:68" customFormat="1">
      <c r="BP345864" s="90"/>
    </row>
    <row r="345865" spans="68:68" customFormat="1">
      <c r="BP345865" s="90"/>
    </row>
    <row r="345866" spans="68:68" customFormat="1">
      <c r="BP345866" s="90"/>
    </row>
    <row r="345867" spans="68:68" customFormat="1">
      <c r="BP345867" s="90"/>
    </row>
    <row r="345868" spans="68:68" customFormat="1">
      <c r="BP345868" s="90"/>
    </row>
    <row r="345869" spans="68:68" customFormat="1">
      <c r="BP345869" s="90"/>
    </row>
    <row r="345870" spans="68:68" customFormat="1">
      <c r="BP345870" s="90"/>
    </row>
    <row r="345871" spans="68:68" customFormat="1">
      <c r="BP345871" s="90"/>
    </row>
    <row r="345872" spans="68:68" customFormat="1">
      <c r="BP345872" s="90"/>
    </row>
    <row r="345873" spans="68:68" customFormat="1">
      <c r="BP345873" s="90"/>
    </row>
    <row r="345874" spans="68:68" customFormat="1">
      <c r="BP345874" s="90"/>
    </row>
    <row r="345875" spans="68:68" customFormat="1">
      <c r="BP345875" s="90"/>
    </row>
    <row r="345876" spans="68:68" customFormat="1">
      <c r="BP345876" s="90"/>
    </row>
    <row r="345877" spans="68:68" customFormat="1">
      <c r="BP345877" s="90"/>
    </row>
    <row r="345878" spans="68:68" customFormat="1">
      <c r="BP345878" s="90"/>
    </row>
    <row r="345879" spans="68:68" customFormat="1">
      <c r="BP345879" s="90"/>
    </row>
    <row r="345880" spans="68:68" customFormat="1">
      <c r="BP345880" s="90"/>
    </row>
    <row r="345881" spans="68:68" customFormat="1">
      <c r="BP345881" s="90"/>
    </row>
    <row r="345882" spans="68:68" customFormat="1">
      <c r="BP345882" s="90"/>
    </row>
    <row r="345883" spans="68:68" customFormat="1">
      <c r="BP345883" s="90"/>
    </row>
    <row r="345884" spans="68:68" customFormat="1">
      <c r="BP345884" s="90"/>
    </row>
    <row r="345885" spans="68:68" customFormat="1">
      <c r="BP345885" s="90"/>
    </row>
    <row r="345886" spans="68:68" customFormat="1">
      <c r="BP345886" s="90"/>
    </row>
    <row r="345887" spans="68:68" customFormat="1">
      <c r="BP345887" s="90"/>
    </row>
    <row r="345888" spans="68:68" customFormat="1">
      <c r="BP345888" s="90"/>
    </row>
    <row r="345889" spans="68:68" customFormat="1">
      <c r="BP345889" s="90"/>
    </row>
    <row r="345890" spans="68:68" customFormat="1">
      <c r="BP345890" s="90"/>
    </row>
    <row r="345891" spans="68:68" customFormat="1">
      <c r="BP345891" s="90"/>
    </row>
    <row r="345892" spans="68:68" customFormat="1">
      <c r="BP345892" s="90"/>
    </row>
    <row r="345893" spans="68:68" customFormat="1">
      <c r="BP345893" s="90"/>
    </row>
    <row r="345894" spans="68:68" customFormat="1">
      <c r="BP345894" s="90"/>
    </row>
    <row r="345895" spans="68:68" customFormat="1">
      <c r="BP345895" s="90"/>
    </row>
    <row r="345896" spans="68:68" customFormat="1">
      <c r="BP345896" s="90"/>
    </row>
    <row r="345897" spans="68:68" customFormat="1">
      <c r="BP345897" s="90"/>
    </row>
    <row r="345898" spans="68:68" customFormat="1">
      <c r="BP345898" s="90"/>
    </row>
    <row r="345899" spans="68:68" customFormat="1">
      <c r="BP345899" s="90"/>
    </row>
    <row r="345900" spans="68:68" customFormat="1">
      <c r="BP345900" s="90"/>
    </row>
    <row r="345901" spans="68:68" customFormat="1">
      <c r="BP345901" s="90"/>
    </row>
    <row r="345902" spans="68:68" customFormat="1">
      <c r="BP345902" s="90"/>
    </row>
    <row r="345903" spans="68:68" customFormat="1">
      <c r="BP345903" s="90"/>
    </row>
    <row r="345904" spans="68:68" customFormat="1">
      <c r="BP345904" s="90"/>
    </row>
    <row r="345905" spans="68:68" customFormat="1">
      <c r="BP345905" s="90"/>
    </row>
    <row r="345906" spans="68:68" customFormat="1">
      <c r="BP345906" s="90"/>
    </row>
    <row r="345907" spans="68:68" customFormat="1">
      <c r="BP345907" s="90"/>
    </row>
    <row r="345908" spans="68:68" customFormat="1">
      <c r="BP345908" s="90"/>
    </row>
    <row r="345909" spans="68:68" customFormat="1">
      <c r="BP345909" s="90"/>
    </row>
    <row r="345910" spans="68:68" customFormat="1">
      <c r="BP345910" s="90"/>
    </row>
    <row r="345911" spans="68:68" customFormat="1">
      <c r="BP345911" s="90"/>
    </row>
    <row r="345912" spans="68:68" customFormat="1">
      <c r="BP345912" s="90"/>
    </row>
    <row r="345913" spans="68:68" customFormat="1">
      <c r="BP345913" s="90"/>
    </row>
    <row r="345914" spans="68:68" customFormat="1">
      <c r="BP345914" s="90"/>
    </row>
    <row r="345915" spans="68:68" customFormat="1">
      <c r="BP345915" s="90"/>
    </row>
    <row r="345916" spans="68:68" customFormat="1">
      <c r="BP345916" s="90"/>
    </row>
    <row r="345917" spans="68:68" customFormat="1">
      <c r="BP345917" s="90"/>
    </row>
    <row r="345918" spans="68:68" customFormat="1">
      <c r="BP345918" s="90"/>
    </row>
    <row r="345919" spans="68:68" customFormat="1">
      <c r="BP345919" s="90"/>
    </row>
    <row r="345920" spans="68:68" customFormat="1">
      <c r="BP345920" s="90"/>
    </row>
    <row r="345921" spans="68:68" customFormat="1">
      <c r="BP345921" s="90"/>
    </row>
    <row r="345922" spans="68:68" customFormat="1">
      <c r="BP345922" s="90"/>
    </row>
    <row r="345923" spans="68:68" customFormat="1">
      <c r="BP345923" s="90"/>
    </row>
    <row r="345924" spans="68:68" customFormat="1">
      <c r="BP345924" s="90"/>
    </row>
    <row r="345925" spans="68:68" customFormat="1">
      <c r="BP345925" s="90"/>
    </row>
    <row r="345926" spans="68:68" customFormat="1">
      <c r="BP345926" s="90"/>
    </row>
    <row r="345927" spans="68:68" customFormat="1">
      <c r="BP345927" s="90"/>
    </row>
    <row r="345928" spans="68:68" customFormat="1">
      <c r="BP345928" s="90"/>
    </row>
    <row r="345929" spans="68:68" customFormat="1">
      <c r="BP345929" s="90"/>
    </row>
    <row r="345930" spans="68:68" customFormat="1">
      <c r="BP345930" s="90"/>
    </row>
    <row r="345931" spans="68:68" customFormat="1">
      <c r="BP345931" s="90"/>
    </row>
    <row r="345932" spans="68:68" customFormat="1">
      <c r="BP345932" s="90"/>
    </row>
    <row r="345933" spans="68:68" customFormat="1">
      <c r="BP345933" s="90"/>
    </row>
    <row r="345934" spans="68:68" customFormat="1">
      <c r="BP345934" s="90"/>
    </row>
    <row r="345935" spans="68:68" customFormat="1">
      <c r="BP345935" s="90"/>
    </row>
    <row r="345936" spans="68:68" customFormat="1">
      <c r="BP345936" s="90"/>
    </row>
    <row r="345937" spans="68:68" customFormat="1">
      <c r="BP345937" s="90"/>
    </row>
    <row r="345938" spans="68:68" customFormat="1">
      <c r="BP345938" s="90"/>
    </row>
    <row r="345939" spans="68:68" customFormat="1">
      <c r="BP345939" s="90"/>
    </row>
    <row r="345940" spans="68:68" customFormat="1">
      <c r="BP345940" s="90"/>
    </row>
    <row r="345941" spans="68:68" customFormat="1">
      <c r="BP345941" s="90"/>
    </row>
    <row r="345942" spans="68:68" customFormat="1">
      <c r="BP345942" s="90"/>
    </row>
    <row r="345943" spans="68:68" customFormat="1">
      <c r="BP345943" s="90"/>
    </row>
    <row r="345944" spans="68:68" customFormat="1">
      <c r="BP345944" s="90"/>
    </row>
    <row r="345945" spans="68:68" customFormat="1">
      <c r="BP345945" s="90"/>
    </row>
    <row r="345946" spans="68:68" customFormat="1">
      <c r="BP345946" s="90"/>
    </row>
    <row r="345947" spans="68:68" customFormat="1">
      <c r="BP345947" s="90"/>
    </row>
    <row r="345948" spans="68:68" customFormat="1">
      <c r="BP345948" s="90"/>
    </row>
    <row r="345949" spans="68:68" customFormat="1">
      <c r="BP345949" s="90"/>
    </row>
    <row r="345950" spans="68:68" customFormat="1">
      <c r="BP345950" s="90"/>
    </row>
    <row r="345951" spans="68:68" customFormat="1">
      <c r="BP345951" s="90"/>
    </row>
    <row r="345952" spans="68:68" customFormat="1">
      <c r="BP345952" s="90"/>
    </row>
    <row r="345953" spans="68:68" customFormat="1">
      <c r="BP345953" s="90"/>
    </row>
    <row r="345954" spans="68:68" customFormat="1">
      <c r="BP345954" s="90"/>
    </row>
    <row r="345955" spans="68:68" customFormat="1">
      <c r="BP345955" s="90"/>
    </row>
    <row r="345956" spans="68:68" customFormat="1">
      <c r="BP345956" s="90"/>
    </row>
    <row r="345957" spans="68:68" customFormat="1">
      <c r="BP345957" s="90"/>
    </row>
    <row r="345958" spans="68:68" customFormat="1">
      <c r="BP345958" s="90"/>
    </row>
    <row r="345959" spans="68:68" customFormat="1">
      <c r="BP345959" s="90"/>
    </row>
    <row r="345960" spans="68:68" customFormat="1">
      <c r="BP345960" s="90"/>
    </row>
    <row r="345961" spans="68:68" customFormat="1">
      <c r="BP345961" s="90"/>
    </row>
    <row r="345962" spans="68:68" customFormat="1">
      <c r="BP345962" s="90"/>
    </row>
    <row r="345963" spans="68:68" customFormat="1">
      <c r="BP345963" s="90"/>
    </row>
    <row r="345964" spans="68:68" customFormat="1">
      <c r="BP345964" s="90"/>
    </row>
    <row r="345965" spans="68:68" customFormat="1">
      <c r="BP345965" s="90"/>
    </row>
    <row r="345966" spans="68:68" customFormat="1">
      <c r="BP345966" s="90"/>
    </row>
    <row r="345967" spans="68:68" customFormat="1">
      <c r="BP345967" s="90"/>
    </row>
    <row r="345968" spans="68:68" customFormat="1">
      <c r="BP345968" s="90"/>
    </row>
    <row r="345969" spans="68:68" customFormat="1">
      <c r="BP345969" s="90"/>
    </row>
    <row r="345970" spans="68:68" customFormat="1">
      <c r="BP345970" s="90"/>
    </row>
    <row r="345971" spans="68:68" customFormat="1">
      <c r="BP345971" s="90"/>
    </row>
    <row r="345972" spans="68:68" customFormat="1">
      <c r="BP345972" s="90"/>
    </row>
    <row r="345973" spans="68:68" customFormat="1">
      <c r="BP345973" s="90"/>
    </row>
    <row r="345974" spans="68:68" customFormat="1">
      <c r="BP345974" s="90"/>
    </row>
    <row r="345975" spans="68:68" customFormat="1">
      <c r="BP345975" s="90"/>
    </row>
    <row r="345976" spans="68:68" customFormat="1">
      <c r="BP345976" s="90"/>
    </row>
    <row r="345977" spans="68:68" customFormat="1">
      <c r="BP345977" s="90"/>
    </row>
    <row r="345978" spans="68:68" customFormat="1">
      <c r="BP345978" s="90"/>
    </row>
    <row r="345979" spans="68:68" customFormat="1">
      <c r="BP345979" s="90"/>
    </row>
    <row r="345980" spans="68:68" customFormat="1">
      <c r="BP345980" s="90"/>
    </row>
    <row r="345981" spans="68:68" customFormat="1">
      <c r="BP345981" s="90"/>
    </row>
    <row r="345982" spans="68:68" customFormat="1">
      <c r="BP345982" s="90"/>
    </row>
    <row r="345983" spans="68:68" customFormat="1">
      <c r="BP345983" s="90"/>
    </row>
    <row r="345984" spans="68:68" customFormat="1">
      <c r="BP345984" s="90"/>
    </row>
    <row r="345985" spans="68:68" customFormat="1">
      <c r="BP345985" s="90"/>
    </row>
    <row r="345986" spans="68:68" customFormat="1">
      <c r="BP345986" s="90"/>
    </row>
    <row r="345987" spans="68:68" customFormat="1">
      <c r="BP345987" s="90"/>
    </row>
    <row r="345988" spans="68:68" customFormat="1">
      <c r="BP345988" s="90"/>
    </row>
    <row r="345989" spans="68:68" customFormat="1">
      <c r="BP345989" s="90"/>
    </row>
    <row r="345990" spans="68:68" customFormat="1">
      <c r="BP345990" s="90"/>
    </row>
    <row r="345991" spans="68:68" customFormat="1">
      <c r="BP345991" s="90"/>
    </row>
    <row r="345992" spans="68:68" customFormat="1">
      <c r="BP345992" s="90"/>
    </row>
    <row r="345993" spans="68:68" customFormat="1">
      <c r="BP345993" s="90"/>
    </row>
    <row r="345994" spans="68:68" customFormat="1">
      <c r="BP345994" s="90"/>
    </row>
    <row r="345995" spans="68:68" customFormat="1">
      <c r="BP345995" s="90"/>
    </row>
    <row r="345996" spans="68:68" customFormat="1">
      <c r="BP345996" s="90"/>
    </row>
    <row r="345997" spans="68:68" customFormat="1">
      <c r="BP345997" s="90"/>
    </row>
    <row r="345998" spans="68:68" customFormat="1">
      <c r="BP345998" s="90"/>
    </row>
    <row r="345999" spans="68:68" customFormat="1">
      <c r="BP345999" s="90"/>
    </row>
    <row r="346000" spans="68:68" customFormat="1">
      <c r="BP346000" s="90"/>
    </row>
    <row r="346001" spans="68:68" customFormat="1">
      <c r="BP346001" s="90"/>
    </row>
    <row r="346002" spans="68:68" customFormat="1">
      <c r="BP346002" s="90"/>
    </row>
    <row r="346003" spans="68:68" customFormat="1">
      <c r="BP346003" s="90"/>
    </row>
    <row r="346004" spans="68:68" customFormat="1">
      <c r="BP346004" s="90"/>
    </row>
    <row r="346005" spans="68:68" customFormat="1">
      <c r="BP346005" s="90"/>
    </row>
    <row r="346006" spans="68:68" customFormat="1">
      <c r="BP346006" s="90"/>
    </row>
    <row r="346007" spans="68:68" customFormat="1">
      <c r="BP346007" s="90"/>
    </row>
    <row r="346008" spans="68:68" customFormat="1">
      <c r="BP346008" s="90"/>
    </row>
    <row r="346009" spans="68:68" customFormat="1">
      <c r="BP346009" s="90"/>
    </row>
    <row r="346010" spans="68:68" customFormat="1">
      <c r="BP346010" s="90"/>
    </row>
    <row r="346011" spans="68:68" customFormat="1">
      <c r="BP346011" s="90"/>
    </row>
    <row r="346012" spans="68:68" customFormat="1">
      <c r="BP346012" s="90"/>
    </row>
    <row r="346013" spans="68:68" customFormat="1">
      <c r="BP346013" s="90"/>
    </row>
    <row r="346014" spans="68:68" customFormat="1">
      <c r="BP346014" s="90"/>
    </row>
    <row r="346015" spans="68:68" customFormat="1">
      <c r="BP346015" s="90"/>
    </row>
    <row r="346016" spans="68:68" customFormat="1">
      <c r="BP346016" s="90"/>
    </row>
    <row r="346017" spans="68:68" customFormat="1">
      <c r="BP346017" s="90"/>
    </row>
    <row r="346018" spans="68:68" customFormat="1">
      <c r="BP346018" s="90"/>
    </row>
    <row r="346019" spans="68:68" customFormat="1">
      <c r="BP346019" s="90"/>
    </row>
    <row r="346020" spans="68:68" customFormat="1">
      <c r="BP346020" s="90"/>
    </row>
    <row r="346021" spans="68:68" customFormat="1">
      <c r="BP346021" s="90"/>
    </row>
    <row r="346022" spans="68:68" customFormat="1">
      <c r="BP346022" s="90"/>
    </row>
    <row r="346023" spans="68:68" customFormat="1">
      <c r="BP346023" s="90"/>
    </row>
    <row r="346024" spans="68:68" customFormat="1">
      <c r="BP346024" s="90"/>
    </row>
    <row r="346025" spans="68:68" customFormat="1">
      <c r="BP346025" s="90"/>
    </row>
    <row r="346026" spans="68:68" customFormat="1">
      <c r="BP346026" s="90"/>
    </row>
    <row r="346027" spans="68:68" customFormat="1">
      <c r="BP346027" s="90"/>
    </row>
    <row r="346028" spans="68:68" customFormat="1">
      <c r="BP346028" s="90"/>
    </row>
    <row r="346029" spans="68:68" customFormat="1">
      <c r="BP346029" s="90"/>
    </row>
    <row r="346030" spans="68:68" customFormat="1">
      <c r="BP346030" s="90"/>
    </row>
    <row r="346031" spans="68:68" customFormat="1">
      <c r="BP346031" s="90"/>
    </row>
    <row r="346032" spans="68:68" customFormat="1">
      <c r="BP346032" s="90"/>
    </row>
    <row r="346033" spans="68:68" customFormat="1">
      <c r="BP346033" s="90"/>
    </row>
    <row r="346034" spans="68:68" customFormat="1">
      <c r="BP346034" s="90"/>
    </row>
    <row r="346035" spans="68:68" customFormat="1">
      <c r="BP346035" s="90"/>
    </row>
    <row r="346036" spans="68:68" customFormat="1">
      <c r="BP346036" s="90"/>
    </row>
    <row r="346037" spans="68:68" customFormat="1">
      <c r="BP346037" s="90"/>
    </row>
    <row r="346038" spans="68:68" customFormat="1">
      <c r="BP346038" s="90"/>
    </row>
    <row r="346039" spans="68:68" customFormat="1">
      <c r="BP346039" s="90"/>
    </row>
    <row r="346040" spans="68:68" customFormat="1">
      <c r="BP346040" s="90"/>
    </row>
    <row r="346041" spans="68:68" customFormat="1">
      <c r="BP346041" s="90"/>
    </row>
    <row r="346042" spans="68:68" customFormat="1">
      <c r="BP346042" s="90"/>
    </row>
    <row r="346043" spans="68:68" customFormat="1">
      <c r="BP346043" s="90"/>
    </row>
    <row r="346044" spans="68:68" customFormat="1">
      <c r="BP346044" s="90"/>
    </row>
    <row r="346045" spans="68:68" customFormat="1">
      <c r="BP346045" s="90"/>
    </row>
    <row r="346046" spans="68:68" customFormat="1">
      <c r="BP346046" s="90"/>
    </row>
    <row r="346047" spans="68:68" customFormat="1">
      <c r="BP346047" s="90"/>
    </row>
    <row r="346048" spans="68:68" customFormat="1">
      <c r="BP346048" s="90"/>
    </row>
    <row r="346049" spans="68:68" customFormat="1">
      <c r="BP346049" s="90"/>
    </row>
    <row r="346050" spans="68:68" customFormat="1">
      <c r="BP346050" s="90"/>
    </row>
    <row r="346051" spans="68:68" customFormat="1">
      <c r="BP346051" s="90"/>
    </row>
    <row r="346052" spans="68:68" customFormat="1">
      <c r="BP346052" s="90"/>
    </row>
    <row r="346053" spans="68:68" customFormat="1">
      <c r="BP346053" s="90"/>
    </row>
    <row r="346054" spans="68:68" customFormat="1">
      <c r="BP346054" s="90"/>
    </row>
    <row r="346055" spans="68:68" customFormat="1">
      <c r="BP346055" s="90"/>
    </row>
    <row r="346056" spans="68:68" customFormat="1">
      <c r="BP346056" s="90"/>
    </row>
    <row r="346057" spans="68:68" customFormat="1">
      <c r="BP346057" s="90"/>
    </row>
    <row r="346058" spans="68:68" customFormat="1">
      <c r="BP346058" s="90"/>
    </row>
    <row r="346059" spans="68:68" customFormat="1">
      <c r="BP346059" s="90"/>
    </row>
    <row r="346060" spans="68:68" customFormat="1">
      <c r="BP346060" s="90"/>
    </row>
    <row r="346061" spans="68:68" customFormat="1">
      <c r="BP346061" s="90"/>
    </row>
    <row r="346062" spans="68:68" customFormat="1">
      <c r="BP346062" s="90"/>
    </row>
    <row r="346063" spans="68:68" customFormat="1">
      <c r="BP346063" s="90"/>
    </row>
    <row r="346064" spans="68:68" customFormat="1">
      <c r="BP346064" s="90"/>
    </row>
    <row r="346065" spans="68:68" customFormat="1">
      <c r="BP346065" s="90"/>
    </row>
    <row r="346066" spans="68:68" customFormat="1">
      <c r="BP346066" s="90"/>
    </row>
    <row r="346067" spans="68:68" customFormat="1">
      <c r="BP346067" s="90"/>
    </row>
    <row r="346068" spans="68:68" customFormat="1">
      <c r="BP346068" s="90"/>
    </row>
    <row r="346069" spans="68:68" customFormat="1">
      <c r="BP346069" s="90"/>
    </row>
    <row r="346070" spans="68:68" customFormat="1">
      <c r="BP346070" s="90"/>
    </row>
    <row r="346071" spans="68:68" customFormat="1">
      <c r="BP346071" s="90"/>
    </row>
    <row r="346072" spans="68:68" customFormat="1">
      <c r="BP346072" s="90"/>
    </row>
    <row r="346073" spans="68:68" customFormat="1">
      <c r="BP346073" s="90"/>
    </row>
    <row r="346074" spans="68:68" customFormat="1">
      <c r="BP346074" s="90"/>
    </row>
    <row r="346075" spans="68:68" customFormat="1">
      <c r="BP346075" s="90"/>
    </row>
    <row r="346076" spans="68:68" customFormat="1">
      <c r="BP346076" s="90"/>
    </row>
    <row r="346077" spans="68:68" customFormat="1">
      <c r="BP346077" s="90"/>
    </row>
    <row r="346078" spans="68:68" customFormat="1">
      <c r="BP346078" s="90"/>
    </row>
    <row r="346079" spans="68:68" customFormat="1">
      <c r="BP346079" s="90"/>
    </row>
    <row r="346080" spans="68:68" customFormat="1">
      <c r="BP346080" s="90"/>
    </row>
    <row r="346081" spans="68:68" customFormat="1">
      <c r="BP346081" s="90"/>
    </row>
    <row r="346082" spans="68:68" customFormat="1">
      <c r="BP346082" s="90"/>
    </row>
    <row r="346083" spans="68:68" customFormat="1">
      <c r="BP346083" s="90"/>
    </row>
    <row r="346084" spans="68:68" customFormat="1">
      <c r="BP346084" s="90"/>
    </row>
    <row r="346085" spans="68:68" customFormat="1">
      <c r="BP346085" s="90"/>
    </row>
    <row r="346086" spans="68:68" customFormat="1">
      <c r="BP346086" s="90"/>
    </row>
    <row r="346087" spans="68:68" customFormat="1">
      <c r="BP346087" s="90"/>
    </row>
    <row r="346088" spans="68:68" customFormat="1">
      <c r="BP346088" s="90"/>
    </row>
    <row r="346089" spans="68:68" customFormat="1">
      <c r="BP346089" s="90"/>
    </row>
    <row r="346090" spans="68:68" customFormat="1">
      <c r="BP346090" s="90"/>
    </row>
    <row r="346091" spans="68:68" customFormat="1">
      <c r="BP346091" s="90"/>
    </row>
    <row r="346092" spans="68:68" customFormat="1">
      <c r="BP346092" s="90"/>
    </row>
    <row r="346093" spans="68:68" customFormat="1">
      <c r="BP346093" s="90"/>
    </row>
    <row r="346094" spans="68:68" customFormat="1">
      <c r="BP346094" s="90"/>
    </row>
    <row r="346095" spans="68:68" customFormat="1">
      <c r="BP346095" s="90"/>
    </row>
    <row r="346096" spans="68:68" customFormat="1">
      <c r="BP346096" s="90"/>
    </row>
    <row r="346097" spans="68:68" customFormat="1">
      <c r="BP346097" s="90"/>
    </row>
    <row r="346098" spans="68:68" customFormat="1">
      <c r="BP346098" s="90"/>
    </row>
    <row r="346099" spans="68:68" customFormat="1">
      <c r="BP346099" s="90"/>
    </row>
    <row r="346100" spans="68:68" customFormat="1">
      <c r="BP346100" s="90"/>
    </row>
    <row r="346101" spans="68:68" customFormat="1">
      <c r="BP346101" s="90"/>
    </row>
    <row r="346102" spans="68:68" customFormat="1">
      <c r="BP346102" s="90"/>
    </row>
    <row r="346103" spans="68:68" customFormat="1">
      <c r="BP346103" s="90"/>
    </row>
    <row r="346104" spans="68:68" customFormat="1">
      <c r="BP346104" s="90"/>
    </row>
    <row r="346105" spans="68:68" customFormat="1">
      <c r="BP346105" s="90"/>
    </row>
    <row r="346106" spans="68:68" customFormat="1">
      <c r="BP346106" s="90"/>
    </row>
    <row r="346107" spans="68:68" customFormat="1">
      <c r="BP346107" s="90"/>
    </row>
    <row r="346108" spans="68:68" customFormat="1">
      <c r="BP346108" s="90"/>
    </row>
    <row r="346109" spans="68:68" customFormat="1">
      <c r="BP346109" s="90"/>
    </row>
    <row r="346110" spans="68:68" customFormat="1">
      <c r="BP346110" s="90"/>
    </row>
    <row r="346111" spans="68:68" customFormat="1">
      <c r="BP346111" s="90"/>
    </row>
    <row r="346112" spans="68:68" customFormat="1">
      <c r="BP346112" s="90"/>
    </row>
    <row r="346113" spans="68:68" customFormat="1">
      <c r="BP346113" s="90"/>
    </row>
    <row r="346114" spans="68:68" customFormat="1">
      <c r="BP346114" s="90"/>
    </row>
    <row r="346115" spans="68:68" customFormat="1">
      <c r="BP346115" s="90"/>
    </row>
    <row r="346116" spans="68:68" customFormat="1">
      <c r="BP346116" s="90"/>
    </row>
    <row r="346117" spans="68:68" customFormat="1">
      <c r="BP346117" s="90"/>
    </row>
    <row r="346118" spans="68:68" customFormat="1">
      <c r="BP346118" s="90"/>
    </row>
    <row r="346119" spans="68:68" customFormat="1">
      <c r="BP346119" s="90"/>
    </row>
    <row r="346120" spans="68:68" customFormat="1">
      <c r="BP346120" s="90"/>
    </row>
    <row r="346121" spans="68:68" customFormat="1">
      <c r="BP346121" s="90"/>
    </row>
    <row r="346122" spans="68:68" customFormat="1">
      <c r="BP346122" s="90"/>
    </row>
    <row r="346123" spans="68:68" customFormat="1">
      <c r="BP346123" s="90"/>
    </row>
    <row r="346124" spans="68:68" customFormat="1">
      <c r="BP346124" s="90"/>
    </row>
    <row r="346125" spans="68:68" customFormat="1">
      <c r="BP346125" s="90"/>
    </row>
    <row r="346126" spans="68:68" customFormat="1">
      <c r="BP346126" s="90"/>
    </row>
    <row r="346127" spans="68:68" customFormat="1">
      <c r="BP346127" s="90"/>
    </row>
    <row r="346128" spans="68:68" customFormat="1">
      <c r="BP346128" s="90"/>
    </row>
    <row r="346129" spans="68:68" customFormat="1">
      <c r="BP346129" s="90"/>
    </row>
    <row r="346130" spans="68:68" customFormat="1">
      <c r="BP346130" s="90"/>
    </row>
    <row r="346131" spans="68:68" customFormat="1">
      <c r="BP346131" s="90"/>
    </row>
    <row r="346132" spans="68:68" customFormat="1">
      <c r="BP346132" s="90"/>
    </row>
    <row r="346133" spans="68:68" customFormat="1">
      <c r="BP346133" s="90"/>
    </row>
    <row r="346134" spans="68:68" customFormat="1">
      <c r="BP346134" s="90"/>
    </row>
    <row r="346135" spans="68:68" customFormat="1">
      <c r="BP346135" s="90"/>
    </row>
    <row r="346136" spans="68:68" customFormat="1">
      <c r="BP346136" s="90"/>
    </row>
    <row r="346137" spans="68:68" customFormat="1">
      <c r="BP346137" s="90"/>
    </row>
    <row r="346138" spans="68:68" customFormat="1">
      <c r="BP346138" s="90"/>
    </row>
    <row r="346139" spans="68:68" customFormat="1">
      <c r="BP346139" s="90"/>
    </row>
    <row r="346140" spans="68:68" customFormat="1">
      <c r="BP346140" s="90"/>
    </row>
    <row r="346141" spans="68:68" customFormat="1">
      <c r="BP346141" s="90"/>
    </row>
    <row r="346142" spans="68:68" customFormat="1">
      <c r="BP346142" s="90"/>
    </row>
    <row r="346143" spans="68:68" customFormat="1">
      <c r="BP346143" s="90"/>
    </row>
    <row r="346144" spans="68:68" customFormat="1">
      <c r="BP346144" s="90"/>
    </row>
    <row r="346145" spans="68:68" customFormat="1">
      <c r="BP346145" s="90"/>
    </row>
    <row r="346146" spans="68:68" customFormat="1">
      <c r="BP346146" s="90"/>
    </row>
    <row r="346147" spans="68:68" customFormat="1">
      <c r="BP346147" s="90"/>
    </row>
    <row r="346148" spans="68:68" customFormat="1">
      <c r="BP346148" s="90"/>
    </row>
    <row r="346149" spans="68:68" customFormat="1">
      <c r="BP346149" s="90"/>
    </row>
    <row r="346150" spans="68:68" customFormat="1">
      <c r="BP346150" s="90"/>
    </row>
    <row r="346151" spans="68:68" customFormat="1">
      <c r="BP346151" s="90"/>
    </row>
    <row r="346152" spans="68:68" customFormat="1">
      <c r="BP346152" s="90"/>
    </row>
    <row r="346153" spans="68:68" customFormat="1">
      <c r="BP346153" s="90"/>
    </row>
    <row r="346154" spans="68:68" customFormat="1">
      <c r="BP346154" s="90"/>
    </row>
    <row r="346155" spans="68:68" customFormat="1">
      <c r="BP346155" s="90"/>
    </row>
    <row r="346156" spans="68:68" customFormat="1">
      <c r="BP346156" s="90"/>
    </row>
    <row r="346157" spans="68:68" customFormat="1">
      <c r="BP346157" s="90"/>
    </row>
    <row r="346158" spans="68:68" customFormat="1">
      <c r="BP346158" s="90"/>
    </row>
    <row r="346159" spans="68:68" customFormat="1">
      <c r="BP346159" s="90"/>
    </row>
    <row r="346160" spans="68:68" customFormat="1">
      <c r="BP346160" s="90"/>
    </row>
    <row r="346161" spans="68:68" customFormat="1">
      <c r="BP346161" s="90"/>
    </row>
    <row r="346162" spans="68:68" customFormat="1">
      <c r="BP346162" s="90"/>
    </row>
    <row r="346163" spans="68:68" customFormat="1">
      <c r="BP346163" s="90"/>
    </row>
    <row r="346164" spans="68:68" customFormat="1">
      <c r="BP346164" s="90"/>
    </row>
    <row r="346165" spans="68:68" customFormat="1">
      <c r="BP346165" s="90"/>
    </row>
    <row r="346166" spans="68:68" customFormat="1">
      <c r="BP346166" s="90"/>
    </row>
    <row r="346167" spans="68:68" customFormat="1">
      <c r="BP346167" s="90"/>
    </row>
    <row r="346168" spans="68:68" customFormat="1">
      <c r="BP346168" s="90"/>
    </row>
    <row r="346169" spans="68:68" customFormat="1">
      <c r="BP346169" s="90"/>
    </row>
    <row r="346170" spans="68:68" customFormat="1">
      <c r="BP346170" s="90"/>
    </row>
    <row r="346171" spans="68:68" customFormat="1">
      <c r="BP346171" s="90"/>
    </row>
    <row r="346172" spans="68:68" customFormat="1">
      <c r="BP346172" s="90"/>
    </row>
    <row r="346173" spans="68:68" customFormat="1">
      <c r="BP346173" s="90"/>
    </row>
    <row r="346174" spans="68:68" customFormat="1">
      <c r="BP346174" s="90"/>
    </row>
    <row r="346175" spans="68:68" customFormat="1">
      <c r="BP346175" s="90"/>
    </row>
    <row r="346176" spans="68:68" customFormat="1">
      <c r="BP346176" s="90"/>
    </row>
    <row r="346177" spans="68:68" customFormat="1">
      <c r="BP346177" s="90"/>
    </row>
    <row r="346178" spans="68:68" customFormat="1">
      <c r="BP346178" s="90"/>
    </row>
    <row r="346179" spans="68:68" customFormat="1">
      <c r="BP346179" s="90"/>
    </row>
    <row r="346180" spans="68:68" customFormat="1">
      <c r="BP346180" s="90"/>
    </row>
    <row r="346181" spans="68:68" customFormat="1">
      <c r="BP346181" s="90"/>
    </row>
    <row r="346182" spans="68:68" customFormat="1">
      <c r="BP346182" s="90"/>
    </row>
    <row r="346183" spans="68:68" customFormat="1">
      <c r="BP346183" s="90"/>
    </row>
    <row r="346184" spans="68:68" customFormat="1">
      <c r="BP346184" s="90"/>
    </row>
    <row r="346185" spans="68:68" customFormat="1">
      <c r="BP346185" s="90"/>
    </row>
    <row r="346186" spans="68:68" customFormat="1">
      <c r="BP346186" s="90"/>
    </row>
    <row r="346187" spans="68:68" customFormat="1">
      <c r="BP346187" s="90"/>
    </row>
    <row r="346188" spans="68:68" customFormat="1">
      <c r="BP346188" s="90"/>
    </row>
    <row r="346189" spans="68:68" customFormat="1">
      <c r="BP346189" s="90"/>
    </row>
    <row r="346190" spans="68:68" customFormat="1">
      <c r="BP346190" s="90"/>
    </row>
    <row r="346191" spans="68:68" customFormat="1">
      <c r="BP346191" s="90"/>
    </row>
    <row r="346192" spans="68:68" customFormat="1">
      <c r="BP346192" s="90"/>
    </row>
    <row r="346193" spans="68:68" customFormat="1">
      <c r="BP346193" s="90"/>
    </row>
    <row r="346194" spans="68:68" customFormat="1">
      <c r="BP346194" s="90"/>
    </row>
    <row r="346195" spans="68:68" customFormat="1">
      <c r="BP346195" s="90"/>
    </row>
    <row r="346196" spans="68:68" customFormat="1">
      <c r="BP346196" s="90"/>
    </row>
    <row r="346197" spans="68:68" customFormat="1">
      <c r="BP346197" s="90"/>
    </row>
    <row r="346198" spans="68:68" customFormat="1">
      <c r="BP346198" s="90"/>
    </row>
    <row r="346199" spans="68:68" customFormat="1">
      <c r="BP346199" s="90"/>
    </row>
    <row r="346200" spans="68:68" customFormat="1">
      <c r="BP346200" s="90"/>
    </row>
    <row r="346201" spans="68:68" customFormat="1">
      <c r="BP346201" s="90"/>
    </row>
    <row r="346202" spans="68:68" customFormat="1">
      <c r="BP346202" s="90"/>
    </row>
    <row r="346203" spans="68:68" customFormat="1">
      <c r="BP346203" s="90"/>
    </row>
    <row r="346204" spans="68:68" customFormat="1">
      <c r="BP346204" s="90"/>
    </row>
    <row r="346205" spans="68:68" customFormat="1">
      <c r="BP346205" s="90"/>
    </row>
    <row r="346206" spans="68:68" customFormat="1">
      <c r="BP346206" s="90"/>
    </row>
    <row r="346207" spans="68:68" customFormat="1">
      <c r="BP346207" s="90"/>
    </row>
    <row r="346208" spans="68:68" customFormat="1">
      <c r="BP346208" s="90"/>
    </row>
    <row r="346209" spans="68:68" customFormat="1">
      <c r="BP346209" s="90"/>
    </row>
    <row r="346210" spans="68:68" customFormat="1">
      <c r="BP346210" s="90"/>
    </row>
    <row r="346211" spans="68:68" customFormat="1">
      <c r="BP346211" s="90"/>
    </row>
    <row r="346212" spans="68:68" customFormat="1">
      <c r="BP346212" s="90"/>
    </row>
    <row r="346213" spans="68:68" customFormat="1">
      <c r="BP346213" s="90"/>
    </row>
    <row r="346214" spans="68:68" customFormat="1">
      <c r="BP346214" s="90"/>
    </row>
    <row r="346215" spans="68:68" customFormat="1">
      <c r="BP346215" s="90"/>
    </row>
    <row r="346216" spans="68:68" customFormat="1">
      <c r="BP346216" s="90"/>
    </row>
    <row r="346217" spans="68:68" customFormat="1">
      <c r="BP346217" s="90"/>
    </row>
    <row r="346218" spans="68:68" customFormat="1">
      <c r="BP346218" s="90"/>
    </row>
    <row r="346219" spans="68:68" customFormat="1">
      <c r="BP346219" s="90"/>
    </row>
    <row r="346220" spans="68:68" customFormat="1">
      <c r="BP346220" s="90"/>
    </row>
    <row r="346221" spans="68:68" customFormat="1">
      <c r="BP346221" s="90"/>
    </row>
    <row r="346222" spans="68:68" customFormat="1">
      <c r="BP346222" s="90"/>
    </row>
    <row r="346223" spans="68:68" customFormat="1">
      <c r="BP346223" s="90"/>
    </row>
    <row r="346224" spans="68:68" customFormat="1">
      <c r="BP346224" s="90"/>
    </row>
    <row r="346225" spans="68:68" customFormat="1">
      <c r="BP346225" s="90"/>
    </row>
    <row r="346226" spans="68:68" customFormat="1">
      <c r="BP346226" s="90"/>
    </row>
    <row r="346227" spans="68:68" customFormat="1">
      <c r="BP346227" s="90"/>
    </row>
    <row r="346228" spans="68:68" customFormat="1">
      <c r="BP346228" s="90"/>
    </row>
    <row r="346229" spans="68:68" customFormat="1">
      <c r="BP346229" s="90"/>
    </row>
    <row r="346230" spans="68:68" customFormat="1">
      <c r="BP346230" s="90"/>
    </row>
    <row r="346231" spans="68:68" customFormat="1">
      <c r="BP346231" s="90"/>
    </row>
    <row r="346232" spans="68:68" customFormat="1">
      <c r="BP346232" s="90"/>
    </row>
    <row r="346233" spans="68:68" customFormat="1">
      <c r="BP346233" s="90"/>
    </row>
    <row r="346234" spans="68:68" customFormat="1">
      <c r="BP346234" s="90"/>
    </row>
    <row r="346235" spans="68:68" customFormat="1">
      <c r="BP346235" s="90"/>
    </row>
    <row r="346236" spans="68:68" customFormat="1">
      <c r="BP346236" s="90"/>
    </row>
    <row r="346237" spans="68:68" customFormat="1">
      <c r="BP346237" s="90"/>
    </row>
    <row r="346238" spans="68:68" customFormat="1">
      <c r="BP346238" s="90"/>
    </row>
    <row r="346239" spans="68:68" customFormat="1">
      <c r="BP346239" s="90"/>
    </row>
    <row r="346240" spans="68:68" customFormat="1">
      <c r="BP346240" s="90"/>
    </row>
    <row r="346241" spans="68:68" customFormat="1">
      <c r="BP346241" s="90"/>
    </row>
    <row r="346242" spans="68:68" customFormat="1">
      <c r="BP346242" s="90"/>
    </row>
    <row r="346243" spans="68:68" customFormat="1">
      <c r="BP346243" s="90"/>
    </row>
    <row r="346244" spans="68:68" customFormat="1">
      <c r="BP346244" s="90"/>
    </row>
    <row r="346245" spans="68:68" customFormat="1">
      <c r="BP346245" s="90"/>
    </row>
    <row r="346246" spans="68:68" customFormat="1">
      <c r="BP346246" s="90"/>
    </row>
    <row r="346247" spans="68:68" customFormat="1">
      <c r="BP346247" s="90"/>
    </row>
    <row r="346248" spans="68:68" customFormat="1">
      <c r="BP346248" s="90"/>
    </row>
    <row r="346249" spans="68:68" customFormat="1">
      <c r="BP346249" s="90"/>
    </row>
    <row r="346250" spans="68:68" customFormat="1">
      <c r="BP346250" s="90"/>
    </row>
    <row r="346251" spans="68:68" customFormat="1">
      <c r="BP346251" s="90"/>
    </row>
    <row r="346252" spans="68:68" customFormat="1">
      <c r="BP346252" s="90"/>
    </row>
    <row r="346253" spans="68:68" customFormat="1">
      <c r="BP346253" s="90"/>
    </row>
    <row r="346254" spans="68:68" customFormat="1">
      <c r="BP346254" s="90"/>
    </row>
    <row r="346255" spans="68:68" customFormat="1">
      <c r="BP346255" s="90"/>
    </row>
    <row r="346256" spans="68:68" customFormat="1">
      <c r="BP346256" s="90"/>
    </row>
    <row r="346257" spans="68:68" customFormat="1">
      <c r="BP346257" s="90"/>
    </row>
    <row r="346258" spans="68:68" customFormat="1">
      <c r="BP346258" s="90"/>
    </row>
    <row r="346259" spans="68:68" customFormat="1">
      <c r="BP346259" s="90"/>
    </row>
    <row r="346260" spans="68:68" customFormat="1">
      <c r="BP346260" s="90"/>
    </row>
    <row r="346261" spans="68:68" customFormat="1">
      <c r="BP346261" s="90"/>
    </row>
    <row r="346262" spans="68:68" customFormat="1">
      <c r="BP346262" s="90"/>
    </row>
    <row r="346263" spans="68:68" customFormat="1">
      <c r="BP346263" s="90"/>
    </row>
    <row r="346264" spans="68:68" customFormat="1">
      <c r="BP346264" s="90"/>
    </row>
    <row r="346265" spans="68:68" customFormat="1">
      <c r="BP346265" s="90"/>
    </row>
    <row r="346266" spans="68:68" customFormat="1">
      <c r="BP346266" s="90"/>
    </row>
    <row r="346267" spans="68:68" customFormat="1">
      <c r="BP346267" s="90"/>
    </row>
    <row r="346268" spans="68:68" customFormat="1">
      <c r="BP346268" s="90"/>
    </row>
    <row r="346269" spans="68:68" customFormat="1">
      <c r="BP346269" s="90"/>
    </row>
    <row r="346270" spans="68:68" customFormat="1">
      <c r="BP346270" s="90"/>
    </row>
    <row r="346271" spans="68:68" customFormat="1">
      <c r="BP346271" s="90"/>
    </row>
    <row r="346272" spans="68:68" customFormat="1">
      <c r="BP346272" s="90"/>
    </row>
    <row r="346273" spans="68:68" customFormat="1">
      <c r="BP346273" s="90"/>
    </row>
    <row r="346274" spans="68:68" customFormat="1">
      <c r="BP346274" s="90"/>
    </row>
    <row r="346275" spans="68:68" customFormat="1">
      <c r="BP346275" s="90"/>
    </row>
    <row r="346276" spans="68:68" customFormat="1">
      <c r="BP346276" s="90"/>
    </row>
    <row r="346277" spans="68:68" customFormat="1">
      <c r="BP346277" s="90"/>
    </row>
    <row r="346278" spans="68:68" customFormat="1">
      <c r="BP346278" s="90"/>
    </row>
    <row r="346279" spans="68:68" customFormat="1">
      <c r="BP346279" s="90"/>
    </row>
    <row r="346280" spans="68:68" customFormat="1">
      <c r="BP346280" s="90"/>
    </row>
    <row r="346281" spans="68:68" customFormat="1">
      <c r="BP346281" s="90"/>
    </row>
    <row r="346282" spans="68:68" customFormat="1">
      <c r="BP346282" s="90"/>
    </row>
    <row r="346283" spans="68:68" customFormat="1">
      <c r="BP346283" s="90"/>
    </row>
    <row r="346284" spans="68:68" customFormat="1">
      <c r="BP346284" s="90"/>
    </row>
    <row r="346285" spans="68:68" customFormat="1">
      <c r="BP346285" s="90"/>
    </row>
    <row r="346286" spans="68:68" customFormat="1">
      <c r="BP346286" s="90"/>
    </row>
    <row r="346287" spans="68:68" customFormat="1">
      <c r="BP346287" s="90"/>
    </row>
    <row r="346288" spans="68:68" customFormat="1">
      <c r="BP346288" s="90"/>
    </row>
    <row r="346289" spans="68:68" customFormat="1">
      <c r="BP346289" s="90"/>
    </row>
    <row r="346290" spans="68:68" customFormat="1">
      <c r="BP346290" s="90"/>
    </row>
    <row r="346291" spans="68:68" customFormat="1">
      <c r="BP346291" s="90"/>
    </row>
    <row r="346292" spans="68:68" customFormat="1">
      <c r="BP346292" s="90"/>
    </row>
    <row r="346293" spans="68:68" customFormat="1">
      <c r="BP346293" s="90"/>
    </row>
    <row r="346294" spans="68:68" customFormat="1">
      <c r="BP346294" s="90"/>
    </row>
    <row r="346295" spans="68:68" customFormat="1">
      <c r="BP346295" s="90"/>
    </row>
    <row r="346296" spans="68:68" customFormat="1">
      <c r="BP346296" s="90"/>
    </row>
    <row r="346297" spans="68:68" customFormat="1">
      <c r="BP346297" s="90"/>
    </row>
    <row r="346298" spans="68:68" customFormat="1">
      <c r="BP346298" s="90"/>
    </row>
    <row r="346299" spans="68:68" customFormat="1">
      <c r="BP346299" s="90"/>
    </row>
    <row r="346300" spans="68:68" customFormat="1">
      <c r="BP346300" s="90"/>
    </row>
    <row r="346301" spans="68:68" customFormat="1">
      <c r="BP346301" s="90"/>
    </row>
    <row r="346302" spans="68:68" customFormat="1">
      <c r="BP346302" s="90"/>
    </row>
    <row r="346303" spans="68:68" customFormat="1">
      <c r="BP346303" s="90"/>
    </row>
    <row r="346304" spans="68:68" customFormat="1">
      <c r="BP346304" s="90"/>
    </row>
    <row r="346305" spans="68:68" customFormat="1">
      <c r="BP346305" s="90"/>
    </row>
    <row r="346306" spans="68:68" customFormat="1">
      <c r="BP346306" s="90"/>
    </row>
    <row r="346307" spans="68:68" customFormat="1">
      <c r="BP346307" s="90"/>
    </row>
    <row r="346308" spans="68:68" customFormat="1">
      <c r="BP346308" s="90"/>
    </row>
    <row r="346309" spans="68:68" customFormat="1">
      <c r="BP346309" s="90"/>
    </row>
    <row r="346310" spans="68:68" customFormat="1">
      <c r="BP346310" s="90"/>
    </row>
    <row r="346311" spans="68:68" customFormat="1">
      <c r="BP346311" s="90"/>
    </row>
    <row r="346312" spans="68:68" customFormat="1">
      <c r="BP346312" s="90"/>
    </row>
    <row r="346313" spans="68:68" customFormat="1">
      <c r="BP346313" s="90"/>
    </row>
    <row r="346314" spans="68:68" customFormat="1">
      <c r="BP346314" s="90"/>
    </row>
    <row r="346315" spans="68:68" customFormat="1">
      <c r="BP346315" s="90"/>
    </row>
    <row r="346316" spans="68:68" customFormat="1">
      <c r="BP346316" s="90"/>
    </row>
    <row r="346317" spans="68:68" customFormat="1">
      <c r="BP346317" s="90"/>
    </row>
    <row r="346318" spans="68:68" customFormat="1">
      <c r="BP346318" s="90"/>
    </row>
    <row r="346319" spans="68:68" customFormat="1">
      <c r="BP346319" s="90"/>
    </row>
    <row r="346320" spans="68:68" customFormat="1">
      <c r="BP346320" s="90"/>
    </row>
    <row r="346321" spans="68:68" customFormat="1">
      <c r="BP346321" s="90"/>
    </row>
    <row r="346322" spans="68:68" customFormat="1">
      <c r="BP346322" s="90"/>
    </row>
    <row r="346323" spans="68:68" customFormat="1">
      <c r="BP346323" s="90"/>
    </row>
    <row r="346324" spans="68:68" customFormat="1">
      <c r="BP346324" s="90"/>
    </row>
    <row r="346325" spans="68:68" customFormat="1">
      <c r="BP346325" s="90"/>
    </row>
    <row r="346326" spans="68:68" customFormat="1">
      <c r="BP346326" s="90"/>
    </row>
    <row r="346327" spans="68:68" customFormat="1">
      <c r="BP346327" s="90"/>
    </row>
    <row r="346328" spans="68:68" customFormat="1">
      <c r="BP346328" s="90"/>
    </row>
    <row r="346329" spans="68:68" customFormat="1">
      <c r="BP346329" s="90"/>
    </row>
    <row r="346330" spans="68:68" customFormat="1">
      <c r="BP346330" s="90"/>
    </row>
    <row r="346331" spans="68:68" customFormat="1">
      <c r="BP346331" s="90"/>
    </row>
    <row r="346332" spans="68:68" customFormat="1">
      <c r="BP346332" s="90"/>
    </row>
    <row r="346333" spans="68:68" customFormat="1">
      <c r="BP346333" s="90"/>
    </row>
    <row r="346334" spans="68:68" customFormat="1">
      <c r="BP346334" s="90"/>
    </row>
    <row r="346335" spans="68:68" customFormat="1">
      <c r="BP346335" s="90"/>
    </row>
    <row r="346336" spans="68:68" customFormat="1">
      <c r="BP346336" s="90"/>
    </row>
    <row r="346337" spans="68:68" customFormat="1">
      <c r="BP346337" s="90"/>
    </row>
    <row r="346338" spans="68:68" customFormat="1">
      <c r="BP346338" s="90"/>
    </row>
    <row r="346339" spans="68:68" customFormat="1">
      <c r="BP346339" s="90"/>
    </row>
    <row r="346340" spans="68:68" customFormat="1">
      <c r="BP346340" s="90"/>
    </row>
    <row r="346341" spans="68:68" customFormat="1">
      <c r="BP346341" s="90"/>
    </row>
    <row r="346342" spans="68:68" customFormat="1">
      <c r="BP346342" s="90"/>
    </row>
    <row r="346343" spans="68:68" customFormat="1">
      <c r="BP346343" s="90"/>
    </row>
    <row r="346344" spans="68:68" customFormat="1">
      <c r="BP346344" s="90"/>
    </row>
    <row r="346345" spans="68:68" customFormat="1">
      <c r="BP346345" s="90"/>
    </row>
    <row r="346346" spans="68:68" customFormat="1">
      <c r="BP346346" s="90"/>
    </row>
    <row r="346347" spans="68:68" customFormat="1">
      <c r="BP346347" s="90"/>
    </row>
    <row r="346348" spans="68:68" customFormat="1">
      <c r="BP346348" s="90"/>
    </row>
    <row r="346349" spans="68:68" customFormat="1">
      <c r="BP346349" s="90"/>
    </row>
    <row r="346350" spans="68:68" customFormat="1">
      <c r="BP346350" s="90"/>
    </row>
    <row r="346351" spans="68:68" customFormat="1">
      <c r="BP346351" s="90"/>
    </row>
    <row r="346352" spans="68:68" customFormat="1">
      <c r="BP346352" s="90"/>
    </row>
    <row r="346353" spans="68:68" customFormat="1">
      <c r="BP346353" s="90"/>
    </row>
    <row r="346354" spans="68:68" customFormat="1">
      <c r="BP346354" s="90"/>
    </row>
    <row r="346355" spans="68:68" customFormat="1">
      <c r="BP346355" s="90"/>
    </row>
    <row r="346356" spans="68:68" customFormat="1">
      <c r="BP346356" s="90"/>
    </row>
    <row r="346357" spans="68:68" customFormat="1">
      <c r="BP346357" s="90"/>
    </row>
    <row r="346358" spans="68:68" customFormat="1">
      <c r="BP346358" s="90"/>
    </row>
    <row r="346359" spans="68:68" customFormat="1">
      <c r="BP346359" s="90"/>
    </row>
    <row r="346360" spans="68:68" customFormat="1">
      <c r="BP346360" s="90"/>
    </row>
    <row r="346361" spans="68:68" customFormat="1">
      <c r="BP346361" s="90"/>
    </row>
    <row r="346362" spans="68:68" customFormat="1">
      <c r="BP346362" s="90"/>
    </row>
    <row r="346363" spans="68:68" customFormat="1">
      <c r="BP346363" s="90"/>
    </row>
    <row r="346364" spans="68:68" customFormat="1">
      <c r="BP346364" s="90"/>
    </row>
    <row r="346365" spans="68:68" customFormat="1">
      <c r="BP346365" s="90"/>
    </row>
    <row r="346366" spans="68:68" customFormat="1">
      <c r="BP346366" s="90"/>
    </row>
    <row r="346367" spans="68:68" customFormat="1">
      <c r="BP346367" s="90"/>
    </row>
    <row r="346368" spans="68:68" customFormat="1">
      <c r="BP346368" s="90"/>
    </row>
    <row r="346369" spans="68:68" customFormat="1">
      <c r="BP346369" s="90"/>
    </row>
    <row r="346370" spans="68:68" customFormat="1">
      <c r="BP346370" s="90"/>
    </row>
    <row r="346371" spans="68:68" customFormat="1">
      <c r="BP346371" s="90"/>
    </row>
    <row r="346372" spans="68:68" customFormat="1">
      <c r="BP346372" s="90"/>
    </row>
    <row r="346373" spans="68:68" customFormat="1">
      <c r="BP346373" s="90"/>
    </row>
    <row r="346374" spans="68:68" customFormat="1">
      <c r="BP346374" s="90"/>
    </row>
    <row r="346375" spans="68:68" customFormat="1">
      <c r="BP346375" s="90"/>
    </row>
    <row r="346376" spans="68:68" customFormat="1">
      <c r="BP346376" s="90"/>
    </row>
    <row r="346377" spans="68:68" customFormat="1">
      <c r="BP346377" s="90"/>
    </row>
    <row r="346378" spans="68:68" customFormat="1">
      <c r="BP346378" s="90"/>
    </row>
    <row r="346379" spans="68:68" customFormat="1">
      <c r="BP346379" s="90"/>
    </row>
    <row r="346380" spans="68:68" customFormat="1">
      <c r="BP346380" s="90"/>
    </row>
    <row r="346381" spans="68:68" customFormat="1">
      <c r="BP346381" s="90"/>
    </row>
    <row r="346382" spans="68:68" customFormat="1">
      <c r="BP346382" s="90"/>
    </row>
    <row r="346383" spans="68:68" customFormat="1">
      <c r="BP346383" s="90"/>
    </row>
    <row r="346384" spans="68:68" customFormat="1">
      <c r="BP346384" s="90"/>
    </row>
    <row r="346385" spans="68:68" customFormat="1">
      <c r="BP346385" s="90"/>
    </row>
    <row r="346386" spans="68:68" customFormat="1">
      <c r="BP346386" s="90"/>
    </row>
    <row r="346387" spans="68:68" customFormat="1">
      <c r="BP346387" s="90"/>
    </row>
    <row r="346388" spans="68:68" customFormat="1">
      <c r="BP346388" s="90"/>
    </row>
    <row r="346389" spans="68:68" customFormat="1">
      <c r="BP346389" s="90"/>
    </row>
    <row r="346390" spans="68:68" customFormat="1">
      <c r="BP346390" s="90"/>
    </row>
    <row r="346391" spans="68:68" customFormat="1">
      <c r="BP346391" s="90"/>
    </row>
    <row r="346392" spans="68:68" customFormat="1">
      <c r="BP346392" s="90"/>
    </row>
    <row r="346393" spans="68:68" customFormat="1">
      <c r="BP346393" s="90"/>
    </row>
    <row r="346394" spans="68:68" customFormat="1">
      <c r="BP346394" s="90"/>
    </row>
    <row r="346395" spans="68:68" customFormat="1">
      <c r="BP346395" s="90"/>
    </row>
    <row r="346396" spans="68:68" customFormat="1">
      <c r="BP346396" s="90"/>
    </row>
    <row r="346397" spans="68:68" customFormat="1">
      <c r="BP346397" s="90"/>
    </row>
    <row r="346398" spans="68:68" customFormat="1">
      <c r="BP346398" s="90"/>
    </row>
    <row r="346399" spans="68:68" customFormat="1">
      <c r="BP346399" s="90"/>
    </row>
    <row r="346400" spans="68:68" customFormat="1">
      <c r="BP346400" s="90"/>
    </row>
    <row r="346401" spans="68:68" customFormat="1">
      <c r="BP346401" s="90"/>
    </row>
    <row r="346402" spans="68:68" customFormat="1">
      <c r="BP346402" s="90"/>
    </row>
    <row r="346403" spans="68:68" customFormat="1">
      <c r="BP346403" s="90"/>
    </row>
    <row r="346404" spans="68:68" customFormat="1">
      <c r="BP346404" s="90"/>
    </row>
    <row r="346405" spans="68:68" customFormat="1">
      <c r="BP346405" s="90"/>
    </row>
    <row r="346406" spans="68:68" customFormat="1">
      <c r="BP346406" s="90"/>
    </row>
    <row r="346407" spans="68:68" customFormat="1">
      <c r="BP346407" s="90"/>
    </row>
    <row r="346408" spans="68:68" customFormat="1">
      <c r="BP346408" s="90"/>
    </row>
    <row r="346409" spans="68:68" customFormat="1">
      <c r="BP346409" s="90"/>
    </row>
    <row r="346410" spans="68:68" customFormat="1">
      <c r="BP346410" s="90"/>
    </row>
    <row r="346411" spans="68:68" customFormat="1">
      <c r="BP346411" s="90"/>
    </row>
    <row r="346412" spans="68:68" customFormat="1">
      <c r="BP346412" s="90"/>
    </row>
    <row r="346413" spans="68:68" customFormat="1">
      <c r="BP346413" s="90"/>
    </row>
    <row r="346414" spans="68:68" customFormat="1">
      <c r="BP346414" s="90"/>
    </row>
    <row r="346415" spans="68:68" customFormat="1">
      <c r="BP346415" s="90"/>
    </row>
    <row r="346416" spans="68:68" customFormat="1">
      <c r="BP346416" s="90"/>
    </row>
    <row r="346417" spans="68:68" customFormat="1">
      <c r="BP346417" s="90"/>
    </row>
    <row r="346418" spans="68:68" customFormat="1">
      <c r="BP346418" s="90"/>
    </row>
    <row r="346419" spans="68:68" customFormat="1">
      <c r="BP346419" s="90"/>
    </row>
    <row r="346420" spans="68:68" customFormat="1">
      <c r="BP346420" s="90"/>
    </row>
    <row r="346421" spans="68:68" customFormat="1">
      <c r="BP346421" s="90"/>
    </row>
    <row r="346422" spans="68:68" customFormat="1">
      <c r="BP346422" s="90"/>
    </row>
    <row r="346423" spans="68:68" customFormat="1">
      <c r="BP346423" s="90"/>
    </row>
    <row r="346424" spans="68:68" customFormat="1">
      <c r="BP346424" s="90"/>
    </row>
    <row r="346425" spans="68:68" customFormat="1">
      <c r="BP346425" s="90"/>
    </row>
    <row r="346426" spans="68:68" customFormat="1">
      <c r="BP346426" s="90"/>
    </row>
    <row r="346427" spans="68:68" customFormat="1">
      <c r="BP346427" s="90"/>
    </row>
    <row r="346428" spans="68:68" customFormat="1">
      <c r="BP346428" s="90"/>
    </row>
    <row r="346429" spans="68:68" customFormat="1">
      <c r="BP346429" s="90"/>
    </row>
    <row r="346430" spans="68:68" customFormat="1">
      <c r="BP346430" s="90"/>
    </row>
    <row r="346431" spans="68:68" customFormat="1">
      <c r="BP346431" s="90"/>
    </row>
    <row r="346432" spans="68:68" customFormat="1">
      <c r="BP346432" s="90"/>
    </row>
    <row r="346433" spans="68:68" customFormat="1">
      <c r="BP346433" s="90"/>
    </row>
    <row r="346434" spans="68:68" customFormat="1">
      <c r="BP346434" s="90"/>
    </row>
    <row r="346435" spans="68:68" customFormat="1">
      <c r="BP346435" s="90"/>
    </row>
    <row r="346436" spans="68:68" customFormat="1">
      <c r="BP346436" s="90"/>
    </row>
    <row r="346437" spans="68:68" customFormat="1">
      <c r="BP346437" s="90"/>
    </row>
    <row r="346438" spans="68:68" customFormat="1">
      <c r="BP346438" s="90"/>
    </row>
    <row r="346439" spans="68:68" customFormat="1">
      <c r="BP346439" s="90"/>
    </row>
    <row r="346440" spans="68:68" customFormat="1">
      <c r="BP346440" s="90"/>
    </row>
    <row r="346441" spans="68:68" customFormat="1">
      <c r="BP346441" s="90"/>
    </row>
    <row r="346442" spans="68:68" customFormat="1">
      <c r="BP346442" s="90"/>
    </row>
    <row r="346443" spans="68:68" customFormat="1">
      <c r="BP346443" s="90"/>
    </row>
    <row r="346444" spans="68:68" customFormat="1">
      <c r="BP346444" s="90"/>
    </row>
    <row r="346445" spans="68:68" customFormat="1">
      <c r="BP346445" s="90"/>
    </row>
    <row r="346446" spans="68:68" customFormat="1">
      <c r="BP346446" s="90"/>
    </row>
    <row r="346447" spans="68:68" customFormat="1">
      <c r="BP346447" s="90"/>
    </row>
    <row r="346448" spans="68:68" customFormat="1">
      <c r="BP346448" s="90"/>
    </row>
    <row r="346449" spans="68:68" customFormat="1">
      <c r="BP346449" s="90"/>
    </row>
    <row r="346450" spans="68:68" customFormat="1">
      <c r="BP346450" s="90"/>
    </row>
    <row r="346451" spans="68:68" customFormat="1">
      <c r="BP346451" s="90"/>
    </row>
    <row r="346452" spans="68:68" customFormat="1">
      <c r="BP346452" s="90"/>
    </row>
    <row r="346453" spans="68:68" customFormat="1">
      <c r="BP346453" s="90"/>
    </row>
    <row r="346454" spans="68:68" customFormat="1">
      <c r="BP346454" s="90"/>
    </row>
    <row r="346455" spans="68:68" customFormat="1">
      <c r="BP346455" s="90"/>
    </row>
    <row r="346456" spans="68:68" customFormat="1">
      <c r="BP346456" s="90"/>
    </row>
    <row r="346457" spans="68:68" customFormat="1">
      <c r="BP346457" s="90"/>
    </row>
    <row r="346458" spans="68:68" customFormat="1">
      <c r="BP346458" s="90"/>
    </row>
    <row r="346459" spans="68:68" customFormat="1">
      <c r="BP346459" s="90"/>
    </row>
    <row r="346460" spans="68:68" customFormat="1">
      <c r="BP346460" s="90"/>
    </row>
    <row r="346461" spans="68:68" customFormat="1">
      <c r="BP346461" s="90"/>
    </row>
    <row r="346462" spans="68:68" customFormat="1">
      <c r="BP346462" s="90"/>
    </row>
    <row r="346463" spans="68:68" customFormat="1">
      <c r="BP346463" s="90"/>
    </row>
    <row r="346464" spans="68:68" customFormat="1">
      <c r="BP346464" s="90"/>
    </row>
    <row r="346465" spans="68:68" customFormat="1">
      <c r="BP346465" s="90"/>
    </row>
    <row r="346466" spans="68:68" customFormat="1">
      <c r="BP346466" s="90"/>
    </row>
    <row r="346467" spans="68:68" customFormat="1">
      <c r="BP346467" s="90"/>
    </row>
    <row r="346468" spans="68:68" customFormat="1">
      <c r="BP346468" s="90"/>
    </row>
    <row r="346469" spans="68:68" customFormat="1">
      <c r="BP346469" s="90"/>
    </row>
    <row r="346470" spans="68:68" customFormat="1">
      <c r="BP346470" s="90"/>
    </row>
    <row r="346471" spans="68:68" customFormat="1">
      <c r="BP346471" s="90"/>
    </row>
    <row r="346472" spans="68:68" customFormat="1">
      <c r="BP346472" s="90"/>
    </row>
    <row r="346473" spans="68:68" customFormat="1">
      <c r="BP346473" s="90"/>
    </row>
    <row r="346474" spans="68:68" customFormat="1">
      <c r="BP346474" s="90"/>
    </row>
    <row r="346475" spans="68:68" customFormat="1">
      <c r="BP346475" s="90"/>
    </row>
    <row r="346476" spans="68:68" customFormat="1">
      <c r="BP346476" s="90"/>
    </row>
    <row r="346477" spans="68:68" customFormat="1">
      <c r="BP346477" s="90"/>
    </row>
    <row r="346478" spans="68:68" customFormat="1">
      <c r="BP346478" s="90"/>
    </row>
    <row r="346479" spans="68:68" customFormat="1">
      <c r="BP346479" s="90"/>
    </row>
    <row r="346480" spans="68:68" customFormat="1">
      <c r="BP346480" s="90"/>
    </row>
    <row r="346481" spans="68:68" customFormat="1">
      <c r="BP346481" s="90"/>
    </row>
    <row r="346482" spans="68:68" customFormat="1">
      <c r="BP346482" s="90"/>
    </row>
    <row r="346483" spans="68:68" customFormat="1">
      <c r="BP346483" s="90"/>
    </row>
    <row r="346484" spans="68:68" customFormat="1">
      <c r="BP346484" s="90"/>
    </row>
    <row r="346485" spans="68:68" customFormat="1">
      <c r="BP346485" s="90"/>
    </row>
    <row r="346486" spans="68:68" customFormat="1">
      <c r="BP346486" s="90"/>
    </row>
    <row r="346487" spans="68:68" customFormat="1">
      <c r="BP346487" s="90"/>
    </row>
    <row r="346488" spans="68:68" customFormat="1">
      <c r="BP346488" s="90"/>
    </row>
    <row r="346489" spans="68:68" customFormat="1">
      <c r="BP346489" s="90"/>
    </row>
    <row r="346490" spans="68:68" customFormat="1">
      <c r="BP346490" s="90"/>
    </row>
    <row r="346491" spans="68:68" customFormat="1">
      <c r="BP346491" s="90"/>
    </row>
    <row r="346492" spans="68:68" customFormat="1">
      <c r="BP346492" s="90"/>
    </row>
    <row r="346493" spans="68:68" customFormat="1">
      <c r="BP346493" s="90"/>
    </row>
    <row r="346494" spans="68:68" customFormat="1">
      <c r="BP346494" s="90"/>
    </row>
    <row r="346495" spans="68:68" customFormat="1">
      <c r="BP346495" s="90"/>
    </row>
    <row r="346496" spans="68:68" customFormat="1">
      <c r="BP346496" s="90"/>
    </row>
    <row r="346497" spans="68:68" customFormat="1">
      <c r="BP346497" s="90"/>
    </row>
    <row r="346498" spans="68:68" customFormat="1">
      <c r="BP346498" s="90"/>
    </row>
    <row r="346499" spans="68:68" customFormat="1">
      <c r="BP346499" s="90"/>
    </row>
    <row r="346500" spans="68:68" customFormat="1">
      <c r="BP346500" s="90"/>
    </row>
    <row r="346501" spans="68:68" customFormat="1">
      <c r="BP346501" s="90"/>
    </row>
    <row r="346502" spans="68:68" customFormat="1">
      <c r="BP346502" s="90"/>
    </row>
    <row r="346503" spans="68:68" customFormat="1">
      <c r="BP346503" s="90"/>
    </row>
    <row r="346504" spans="68:68" customFormat="1">
      <c r="BP346504" s="90"/>
    </row>
    <row r="346505" spans="68:68" customFormat="1">
      <c r="BP346505" s="90"/>
    </row>
    <row r="346506" spans="68:68" customFormat="1">
      <c r="BP346506" s="90"/>
    </row>
    <row r="346507" spans="68:68" customFormat="1">
      <c r="BP346507" s="90"/>
    </row>
    <row r="346508" spans="68:68" customFormat="1">
      <c r="BP346508" s="90"/>
    </row>
    <row r="346509" spans="68:68" customFormat="1">
      <c r="BP346509" s="90"/>
    </row>
    <row r="346510" spans="68:68" customFormat="1">
      <c r="BP346510" s="90"/>
    </row>
    <row r="346511" spans="68:68" customFormat="1">
      <c r="BP346511" s="90"/>
    </row>
    <row r="346512" spans="68:68" customFormat="1">
      <c r="BP346512" s="90"/>
    </row>
    <row r="346513" spans="68:68" customFormat="1">
      <c r="BP346513" s="90"/>
    </row>
    <row r="346514" spans="68:68" customFormat="1">
      <c r="BP346514" s="90"/>
    </row>
    <row r="346515" spans="68:68" customFormat="1">
      <c r="BP346515" s="90"/>
    </row>
    <row r="346516" spans="68:68" customFormat="1">
      <c r="BP346516" s="90"/>
    </row>
    <row r="346517" spans="68:68" customFormat="1">
      <c r="BP346517" s="90"/>
    </row>
    <row r="346518" spans="68:68" customFormat="1">
      <c r="BP346518" s="90"/>
    </row>
    <row r="346519" spans="68:68" customFormat="1">
      <c r="BP346519" s="90"/>
    </row>
    <row r="346520" spans="68:68" customFormat="1">
      <c r="BP346520" s="90"/>
    </row>
    <row r="346521" spans="68:68" customFormat="1">
      <c r="BP346521" s="90"/>
    </row>
    <row r="346522" spans="68:68" customFormat="1">
      <c r="BP346522" s="90"/>
    </row>
    <row r="346523" spans="68:68" customFormat="1">
      <c r="BP346523" s="90"/>
    </row>
    <row r="346524" spans="68:68" customFormat="1">
      <c r="BP346524" s="90"/>
    </row>
    <row r="346525" spans="68:68" customFormat="1">
      <c r="BP346525" s="90"/>
    </row>
    <row r="346526" spans="68:68" customFormat="1">
      <c r="BP346526" s="90"/>
    </row>
    <row r="346527" spans="68:68" customFormat="1">
      <c r="BP346527" s="90"/>
    </row>
    <row r="346528" spans="68:68" customFormat="1">
      <c r="BP346528" s="90"/>
    </row>
    <row r="346529" spans="68:68" customFormat="1">
      <c r="BP346529" s="90"/>
    </row>
    <row r="346530" spans="68:68" customFormat="1">
      <c r="BP346530" s="90"/>
    </row>
    <row r="346531" spans="68:68" customFormat="1">
      <c r="BP346531" s="90"/>
    </row>
    <row r="346532" spans="68:68" customFormat="1">
      <c r="BP346532" s="90"/>
    </row>
    <row r="346533" spans="68:68" customFormat="1">
      <c r="BP346533" s="90"/>
    </row>
    <row r="346534" spans="68:68" customFormat="1">
      <c r="BP346534" s="90"/>
    </row>
    <row r="346535" spans="68:68" customFormat="1">
      <c r="BP346535" s="90"/>
    </row>
    <row r="346536" spans="68:68" customFormat="1">
      <c r="BP346536" s="90"/>
    </row>
    <row r="346537" spans="68:68" customFormat="1">
      <c r="BP346537" s="90"/>
    </row>
    <row r="346538" spans="68:68" customFormat="1">
      <c r="BP346538" s="90"/>
    </row>
    <row r="346539" spans="68:68" customFormat="1">
      <c r="BP346539" s="90"/>
    </row>
    <row r="346540" spans="68:68" customFormat="1">
      <c r="BP346540" s="90"/>
    </row>
    <row r="346541" spans="68:68" customFormat="1">
      <c r="BP346541" s="90"/>
    </row>
    <row r="346542" spans="68:68" customFormat="1">
      <c r="BP346542" s="90"/>
    </row>
    <row r="346543" spans="68:68" customFormat="1">
      <c r="BP346543" s="90"/>
    </row>
    <row r="346544" spans="68:68" customFormat="1">
      <c r="BP346544" s="90"/>
    </row>
    <row r="346545" spans="68:68" customFormat="1">
      <c r="BP346545" s="90"/>
    </row>
    <row r="346546" spans="68:68" customFormat="1">
      <c r="BP346546" s="90"/>
    </row>
    <row r="346547" spans="68:68" customFormat="1">
      <c r="BP346547" s="90"/>
    </row>
    <row r="346548" spans="68:68" customFormat="1">
      <c r="BP346548" s="90"/>
    </row>
    <row r="346549" spans="68:68" customFormat="1">
      <c r="BP346549" s="90"/>
    </row>
    <row r="346550" spans="68:68" customFormat="1">
      <c r="BP346550" s="90"/>
    </row>
    <row r="346551" spans="68:68" customFormat="1">
      <c r="BP346551" s="90"/>
    </row>
    <row r="346552" spans="68:68" customFormat="1">
      <c r="BP346552" s="90"/>
    </row>
    <row r="346553" spans="68:68" customFormat="1">
      <c r="BP346553" s="90"/>
    </row>
    <row r="346554" spans="68:68" customFormat="1">
      <c r="BP346554" s="90"/>
    </row>
    <row r="346555" spans="68:68" customFormat="1">
      <c r="BP346555" s="90"/>
    </row>
    <row r="346556" spans="68:68" customFormat="1">
      <c r="BP346556" s="90"/>
    </row>
    <row r="346557" spans="68:68" customFormat="1">
      <c r="BP346557" s="90"/>
    </row>
    <row r="346558" spans="68:68" customFormat="1">
      <c r="BP346558" s="90"/>
    </row>
    <row r="346559" spans="68:68" customFormat="1">
      <c r="BP346559" s="90"/>
    </row>
    <row r="346560" spans="68:68" customFormat="1">
      <c r="BP346560" s="90"/>
    </row>
    <row r="346561" spans="68:68" customFormat="1">
      <c r="BP346561" s="90"/>
    </row>
    <row r="346562" spans="68:68" customFormat="1">
      <c r="BP346562" s="90"/>
    </row>
    <row r="346563" spans="68:68" customFormat="1">
      <c r="BP346563" s="90"/>
    </row>
    <row r="346564" spans="68:68" customFormat="1">
      <c r="BP346564" s="90"/>
    </row>
    <row r="346565" spans="68:68" customFormat="1">
      <c r="BP346565" s="90"/>
    </row>
    <row r="346566" spans="68:68" customFormat="1">
      <c r="BP346566" s="90"/>
    </row>
    <row r="346567" spans="68:68" customFormat="1">
      <c r="BP346567" s="90"/>
    </row>
    <row r="346568" spans="68:68" customFormat="1">
      <c r="BP346568" s="90"/>
    </row>
    <row r="346569" spans="68:68" customFormat="1">
      <c r="BP346569" s="90"/>
    </row>
    <row r="346570" spans="68:68" customFormat="1">
      <c r="BP346570" s="90"/>
    </row>
    <row r="346571" spans="68:68" customFormat="1">
      <c r="BP346571" s="90"/>
    </row>
    <row r="346572" spans="68:68" customFormat="1">
      <c r="BP346572" s="90"/>
    </row>
    <row r="346573" spans="68:68" customFormat="1">
      <c r="BP346573" s="90"/>
    </row>
    <row r="346574" spans="68:68" customFormat="1">
      <c r="BP346574" s="90"/>
    </row>
    <row r="346575" spans="68:68" customFormat="1">
      <c r="BP346575" s="90"/>
    </row>
    <row r="346576" spans="68:68" customFormat="1">
      <c r="BP346576" s="90"/>
    </row>
    <row r="346577" spans="68:68" customFormat="1">
      <c r="BP346577" s="90"/>
    </row>
    <row r="346578" spans="68:68" customFormat="1">
      <c r="BP346578" s="90"/>
    </row>
    <row r="346579" spans="68:68" customFormat="1">
      <c r="BP346579" s="90"/>
    </row>
    <row r="346580" spans="68:68" customFormat="1">
      <c r="BP346580" s="90"/>
    </row>
    <row r="346581" spans="68:68" customFormat="1">
      <c r="BP346581" s="90"/>
    </row>
    <row r="346582" spans="68:68" customFormat="1">
      <c r="BP346582" s="90"/>
    </row>
    <row r="346583" spans="68:68" customFormat="1">
      <c r="BP346583" s="90"/>
    </row>
    <row r="346584" spans="68:68" customFormat="1">
      <c r="BP346584" s="90"/>
    </row>
    <row r="346585" spans="68:68" customFormat="1">
      <c r="BP346585" s="90"/>
    </row>
    <row r="346586" spans="68:68" customFormat="1">
      <c r="BP346586" s="90"/>
    </row>
    <row r="346587" spans="68:68" customFormat="1">
      <c r="BP346587" s="90"/>
    </row>
    <row r="346588" spans="68:68" customFormat="1">
      <c r="BP346588" s="90"/>
    </row>
    <row r="346589" spans="68:68" customFormat="1">
      <c r="BP346589" s="90"/>
    </row>
    <row r="346590" spans="68:68" customFormat="1">
      <c r="BP346590" s="90"/>
    </row>
    <row r="346591" spans="68:68" customFormat="1">
      <c r="BP346591" s="90"/>
    </row>
    <row r="346592" spans="68:68" customFormat="1">
      <c r="BP346592" s="90"/>
    </row>
    <row r="346593" spans="68:68" customFormat="1">
      <c r="BP346593" s="90"/>
    </row>
    <row r="346594" spans="68:68" customFormat="1">
      <c r="BP346594" s="90"/>
    </row>
    <row r="346595" spans="68:68" customFormat="1">
      <c r="BP346595" s="90"/>
    </row>
    <row r="346596" spans="68:68" customFormat="1">
      <c r="BP346596" s="90"/>
    </row>
    <row r="346597" spans="68:68" customFormat="1">
      <c r="BP346597" s="90"/>
    </row>
    <row r="346598" spans="68:68" customFormat="1">
      <c r="BP346598" s="90"/>
    </row>
    <row r="346599" spans="68:68" customFormat="1">
      <c r="BP346599" s="90"/>
    </row>
    <row r="346600" spans="68:68" customFormat="1">
      <c r="BP346600" s="90"/>
    </row>
    <row r="346601" spans="68:68" customFormat="1">
      <c r="BP346601" s="90"/>
    </row>
    <row r="346602" spans="68:68" customFormat="1">
      <c r="BP346602" s="90"/>
    </row>
    <row r="346603" spans="68:68" customFormat="1">
      <c r="BP346603" s="90"/>
    </row>
    <row r="346604" spans="68:68" customFormat="1">
      <c r="BP346604" s="90"/>
    </row>
    <row r="346605" spans="68:68" customFormat="1">
      <c r="BP346605" s="90"/>
    </row>
    <row r="346606" spans="68:68" customFormat="1">
      <c r="BP346606" s="90"/>
    </row>
    <row r="346607" spans="68:68" customFormat="1">
      <c r="BP346607" s="90"/>
    </row>
    <row r="346608" spans="68:68" customFormat="1">
      <c r="BP346608" s="90"/>
    </row>
    <row r="346609" spans="68:68" customFormat="1">
      <c r="BP346609" s="90"/>
    </row>
    <row r="346610" spans="68:68" customFormat="1">
      <c r="BP346610" s="90"/>
    </row>
    <row r="346611" spans="68:68" customFormat="1">
      <c r="BP346611" s="90"/>
    </row>
    <row r="346612" spans="68:68" customFormat="1">
      <c r="BP346612" s="90"/>
    </row>
    <row r="346613" spans="68:68" customFormat="1">
      <c r="BP346613" s="90"/>
    </row>
    <row r="346614" spans="68:68" customFormat="1">
      <c r="BP346614" s="90"/>
    </row>
    <row r="346615" spans="68:68" customFormat="1">
      <c r="BP346615" s="90"/>
    </row>
    <row r="346616" spans="68:68" customFormat="1">
      <c r="BP346616" s="90"/>
    </row>
    <row r="346617" spans="68:68" customFormat="1">
      <c r="BP346617" s="90"/>
    </row>
    <row r="346618" spans="68:68" customFormat="1">
      <c r="BP346618" s="90"/>
    </row>
    <row r="346619" spans="68:68" customFormat="1">
      <c r="BP346619" s="90"/>
    </row>
    <row r="346620" spans="68:68" customFormat="1">
      <c r="BP346620" s="90"/>
    </row>
    <row r="346621" spans="68:68" customFormat="1">
      <c r="BP346621" s="90"/>
    </row>
    <row r="346622" spans="68:68" customFormat="1">
      <c r="BP346622" s="90"/>
    </row>
    <row r="346623" spans="68:68" customFormat="1">
      <c r="BP346623" s="90"/>
    </row>
    <row r="346624" spans="68:68" customFormat="1">
      <c r="BP346624" s="90"/>
    </row>
    <row r="346625" spans="68:68" customFormat="1">
      <c r="BP346625" s="90"/>
    </row>
    <row r="346626" spans="68:68" customFormat="1">
      <c r="BP346626" s="90"/>
    </row>
    <row r="346627" spans="68:68" customFormat="1">
      <c r="BP346627" s="90"/>
    </row>
    <row r="346628" spans="68:68" customFormat="1">
      <c r="BP346628" s="90"/>
    </row>
    <row r="346629" spans="68:68" customFormat="1">
      <c r="BP346629" s="90"/>
    </row>
    <row r="346630" spans="68:68" customFormat="1">
      <c r="BP346630" s="90"/>
    </row>
    <row r="346631" spans="68:68" customFormat="1">
      <c r="BP346631" s="90"/>
    </row>
    <row r="346632" spans="68:68" customFormat="1">
      <c r="BP346632" s="90"/>
    </row>
    <row r="346633" spans="68:68" customFormat="1">
      <c r="BP346633" s="90"/>
    </row>
    <row r="346634" spans="68:68" customFormat="1">
      <c r="BP346634" s="90"/>
    </row>
    <row r="346635" spans="68:68" customFormat="1">
      <c r="BP346635" s="90"/>
    </row>
    <row r="346636" spans="68:68" customFormat="1">
      <c r="BP346636" s="90"/>
    </row>
    <row r="346637" spans="68:68" customFormat="1">
      <c r="BP346637" s="90"/>
    </row>
    <row r="346638" spans="68:68" customFormat="1">
      <c r="BP346638" s="90"/>
    </row>
    <row r="346639" spans="68:68" customFormat="1">
      <c r="BP346639" s="90"/>
    </row>
    <row r="346640" spans="68:68" customFormat="1">
      <c r="BP346640" s="90"/>
    </row>
    <row r="346641" spans="68:68" customFormat="1">
      <c r="BP346641" s="90"/>
    </row>
    <row r="346642" spans="68:68" customFormat="1">
      <c r="BP346642" s="90"/>
    </row>
    <row r="346643" spans="68:68" customFormat="1">
      <c r="BP346643" s="90"/>
    </row>
    <row r="346644" spans="68:68" customFormat="1">
      <c r="BP346644" s="90"/>
    </row>
    <row r="346645" spans="68:68" customFormat="1">
      <c r="BP346645" s="90"/>
    </row>
    <row r="346646" spans="68:68" customFormat="1">
      <c r="BP346646" s="90"/>
    </row>
    <row r="346647" spans="68:68" customFormat="1">
      <c r="BP346647" s="90"/>
    </row>
    <row r="346648" spans="68:68" customFormat="1">
      <c r="BP346648" s="90"/>
    </row>
    <row r="346649" spans="68:68" customFormat="1">
      <c r="BP346649" s="90"/>
    </row>
    <row r="346650" spans="68:68" customFormat="1">
      <c r="BP346650" s="90"/>
    </row>
    <row r="346651" spans="68:68" customFormat="1">
      <c r="BP346651" s="90"/>
    </row>
    <row r="346652" spans="68:68" customFormat="1">
      <c r="BP346652" s="90"/>
    </row>
    <row r="346653" spans="68:68" customFormat="1">
      <c r="BP346653" s="90"/>
    </row>
    <row r="346654" spans="68:68" customFormat="1">
      <c r="BP346654" s="90"/>
    </row>
    <row r="346655" spans="68:68" customFormat="1">
      <c r="BP346655" s="90"/>
    </row>
    <row r="346656" spans="68:68" customFormat="1">
      <c r="BP346656" s="90"/>
    </row>
    <row r="346657" spans="68:68" customFormat="1">
      <c r="BP346657" s="90"/>
    </row>
    <row r="346658" spans="68:68" customFormat="1">
      <c r="BP346658" s="90"/>
    </row>
    <row r="346659" spans="68:68" customFormat="1">
      <c r="BP346659" s="90"/>
    </row>
    <row r="346660" spans="68:68" customFormat="1">
      <c r="BP346660" s="90"/>
    </row>
    <row r="346661" spans="68:68" customFormat="1">
      <c r="BP346661" s="90"/>
    </row>
    <row r="346662" spans="68:68" customFormat="1">
      <c r="BP346662" s="90"/>
    </row>
    <row r="346663" spans="68:68" customFormat="1">
      <c r="BP346663" s="90"/>
    </row>
    <row r="346664" spans="68:68" customFormat="1">
      <c r="BP346664" s="90"/>
    </row>
    <row r="346665" spans="68:68" customFormat="1">
      <c r="BP346665" s="90"/>
    </row>
    <row r="346666" spans="68:68" customFormat="1">
      <c r="BP346666" s="90"/>
    </row>
    <row r="346667" spans="68:68" customFormat="1">
      <c r="BP346667" s="90"/>
    </row>
    <row r="346668" spans="68:68" customFormat="1">
      <c r="BP346668" s="90"/>
    </row>
    <row r="346669" spans="68:68" customFormat="1">
      <c r="BP346669" s="90"/>
    </row>
    <row r="346670" spans="68:68" customFormat="1">
      <c r="BP346670" s="90"/>
    </row>
    <row r="346671" spans="68:68" customFormat="1">
      <c r="BP346671" s="90"/>
    </row>
    <row r="346672" spans="68:68" customFormat="1">
      <c r="BP346672" s="90"/>
    </row>
    <row r="346673" spans="68:68" customFormat="1">
      <c r="BP346673" s="90"/>
    </row>
    <row r="346674" spans="68:68" customFormat="1">
      <c r="BP346674" s="90"/>
    </row>
    <row r="346675" spans="68:68" customFormat="1">
      <c r="BP346675" s="90"/>
    </row>
    <row r="346676" spans="68:68" customFormat="1">
      <c r="BP346676" s="90"/>
    </row>
    <row r="346677" spans="68:68" customFormat="1">
      <c r="BP346677" s="90"/>
    </row>
    <row r="346678" spans="68:68" customFormat="1">
      <c r="BP346678" s="90"/>
    </row>
    <row r="346679" spans="68:68" customFormat="1">
      <c r="BP346679" s="90"/>
    </row>
    <row r="346680" spans="68:68" customFormat="1">
      <c r="BP346680" s="90"/>
    </row>
    <row r="346681" spans="68:68" customFormat="1">
      <c r="BP346681" s="90"/>
    </row>
    <row r="346682" spans="68:68" customFormat="1">
      <c r="BP346682" s="90"/>
    </row>
    <row r="346683" spans="68:68" customFormat="1">
      <c r="BP346683" s="90"/>
    </row>
    <row r="346684" spans="68:68" customFormat="1">
      <c r="BP346684" s="90"/>
    </row>
    <row r="346685" spans="68:68" customFormat="1">
      <c r="BP346685" s="90"/>
    </row>
    <row r="346686" spans="68:68" customFormat="1">
      <c r="BP346686" s="90"/>
    </row>
    <row r="346687" spans="68:68" customFormat="1">
      <c r="BP346687" s="90"/>
    </row>
    <row r="346688" spans="68:68" customFormat="1">
      <c r="BP346688" s="90"/>
    </row>
    <row r="346689" spans="68:68" customFormat="1">
      <c r="BP346689" s="90"/>
    </row>
    <row r="346690" spans="68:68" customFormat="1">
      <c r="BP346690" s="90"/>
    </row>
    <row r="346691" spans="68:68" customFormat="1">
      <c r="BP346691" s="90"/>
    </row>
    <row r="346692" spans="68:68" customFormat="1">
      <c r="BP346692" s="90"/>
    </row>
    <row r="346693" spans="68:68" customFormat="1">
      <c r="BP346693" s="90"/>
    </row>
    <row r="346694" spans="68:68" customFormat="1">
      <c r="BP346694" s="90"/>
    </row>
    <row r="346695" spans="68:68" customFormat="1">
      <c r="BP346695" s="90"/>
    </row>
    <row r="346696" spans="68:68" customFormat="1">
      <c r="BP346696" s="90"/>
    </row>
    <row r="346697" spans="68:68" customFormat="1">
      <c r="BP346697" s="90"/>
    </row>
    <row r="346698" spans="68:68" customFormat="1">
      <c r="BP346698" s="90"/>
    </row>
    <row r="346699" spans="68:68" customFormat="1">
      <c r="BP346699" s="90"/>
    </row>
    <row r="346700" spans="68:68" customFormat="1">
      <c r="BP346700" s="90"/>
    </row>
    <row r="346701" spans="68:68" customFormat="1">
      <c r="BP346701" s="90"/>
    </row>
    <row r="346702" spans="68:68" customFormat="1">
      <c r="BP346702" s="90"/>
    </row>
    <row r="346703" spans="68:68" customFormat="1">
      <c r="BP346703" s="90"/>
    </row>
    <row r="346704" spans="68:68" customFormat="1">
      <c r="BP346704" s="90"/>
    </row>
    <row r="346705" spans="68:68" customFormat="1">
      <c r="BP346705" s="90"/>
    </row>
    <row r="346706" spans="68:68" customFormat="1">
      <c r="BP346706" s="90"/>
    </row>
    <row r="346707" spans="68:68" customFormat="1">
      <c r="BP346707" s="90"/>
    </row>
    <row r="346708" spans="68:68" customFormat="1">
      <c r="BP346708" s="90"/>
    </row>
    <row r="346709" spans="68:68" customFormat="1">
      <c r="BP346709" s="90"/>
    </row>
    <row r="346710" spans="68:68" customFormat="1">
      <c r="BP346710" s="90"/>
    </row>
    <row r="346711" spans="68:68" customFormat="1">
      <c r="BP346711" s="90"/>
    </row>
    <row r="346712" spans="68:68" customFormat="1">
      <c r="BP346712" s="90"/>
    </row>
    <row r="346713" spans="68:68" customFormat="1">
      <c r="BP346713" s="90"/>
    </row>
    <row r="346714" spans="68:68" customFormat="1">
      <c r="BP346714" s="90"/>
    </row>
    <row r="346715" spans="68:68" customFormat="1">
      <c r="BP346715" s="90"/>
    </row>
    <row r="346716" spans="68:68" customFormat="1">
      <c r="BP346716" s="90"/>
    </row>
    <row r="346717" spans="68:68" customFormat="1">
      <c r="BP346717" s="90"/>
    </row>
    <row r="346718" spans="68:68" customFormat="1">
      <c r="BP346718" s="90"/>
    </row>
    <row r="346719" spans="68:68" customFormat="1">
      <c r="BP346719" s="90"/>
    </row>
    <row r="346720" spans="68:68" customFormat="1">
      <c r="BP346720" s="90"/>
    </row>
    <row r="346721" spans="68:68" customFormat="1">
      <c r="BP346721" s="90"/>
    </row>
    <row r="346722" spans="68:68" customFormat="1">
      <c r="BP346722" s="90"/>
    </row>
    <row r="346723" spans="68:68" customFormat="1">
      <c r="BP346723" s="90"/>
    </row>
    <row r="346724" spans="68:68" customFormat="1">
      <c r="BP346724" s="90"/>
    </row>
    <row r="346725" spans="68:68" customFormat="1">
      <c r="BP346725" s="90"/>
    </row>
    <row r="346726" spans="68:68" customFormat="1">
      <c r="BP346726" s="90"/>
    </row>
    <row r="346727" spans="68:68" customFormat="1">
      <c r="BP346727" s="90"/>
    </row>
    <row r="346728" spans="68:68" customFormat="1">
      <c r="BP346728" s="90"/>
    </row>
    <row r="346729" spans="68:68" customFormat="1">
      <c r="BP346729" s="90"/>
    </row>
    <row r="346730" spans="68:68" customFormat="1">
      <c r="BP346730" s="90"/>
    </row>
    <row r="346731" spans="68:68" customFormat="1">
      <c r="BP346731" s="90"/>
    </row>
    <row r="346732" spans="68:68" customFormat="1">
      <c r="BP346732" s="90"/>
    </row>
    <row r="346733" spans="68:68" customFormat="1">
      <c r="BP346733" s="90"/>
    </row>
    <row r="346734" spans="68:68" customFormat="1">
      <c r="BP346734" s="90"/>
    </row>
    <row r="346735" spans="68:68" customFormat="1">
      <c r="BP346735" s="90"/>
    </row>
    <row r="346736" spans="68:68" customFormat="1">
      <c r="BP346736" s="90"/>
    </row>
    <row r="346737" spans="68:68" customFormat="1">
      <c r="BP346737" s="90"/>
    </row>
    <row r="346738" spans="68:68" customFormat="1">
      <c r="BP346738" s="90"/>
    </row>
    <row r="346739" spans="68:68" customFormat="1">
      <c r="BP346739" s="90"/>
    </row>
    <row r="346740" spans="68:68" customFormat="1">
      <c r="BP346740" s="90"/>
    </row>
    <row r="346741" spans="68:68" customFormat="1">
      <c r="BP346741" s="90"/>
    </row>
    <row r="346742" spans="68:68" customFormat="1">
      <c r="BP346742" s="90"/>
    </row>
    <row r="346743" spans="68:68" customFormat="1">
      <c r="BP346743" s="90"/>
    </row>
    <row r="346744" spans="68:68" customFormat="1">
      <c r="BP346744" s="90"/>
    </row>
    <row r="346745" spans="68:68" customFormat="1">
      <c r="BP346745" s="90"/>
    </row>
    <row r="346746" spans="68:68" customFormat="1">
      <c r="BP346746" s="90"/>
    </row>
    <row r="346747" spans="68:68" customFormat="1">
      <c r="BP346747" s="90"/>
    </row>
    <row r="346748" spans="68:68" customFormat="1">
      <c r="BP346748" s="90"/>
    </row>
    <row r="346749" spans="68:68" customFormat="1">
      <c r="BP346749" s="90"/>
    </row>
    <row r="346750" spans="68:68" customFormat="1">
      <c r="BP346750" s="90"/>
    </row>
    <row r="346751" spans="68:68" customFormat="1">
      <c r="BP346751" s="90"/>
    </row>
    <row r="346752" spans="68:68" customFormat="1">
      <c r="BP346752" s="90"/>
    </row>
    <row r="346753" spans="68:68" customFormat="1">
      <c r="BP346753" s="90"/>
    </row>
    <row r="346754" spans="68:68" customFormat="1">
      <c r="BP346754" s="90"/>
    </row>
    <row r="346755" spans="68:68" customFormat="1">
      <c r="BP346755" s="90"/>
    </row>
    <row r="346756" spans="68:68" customFormat="1">
      <c r="BP346756" s="90"/>
    </row>
    <row r="346757" spans="68:68" customFormat="1">
      <c r="BP346757" s="90"/>
    </row>
    <row r="346758" spans="68:68" customFormat="1">
      <c r="BP346758" s="90"/>
    </row>
    <row r="346759" spans="68:68" customFormat="1">
      <c r="BP346759" s="90"/>
    </row>
    <row r="346760" spans="68:68" customFormat="1">
      <c r="BP346760" s="90"/>
    </row>
    <row r="346761" spans="68:68" customFormat="1">
      <c r="BP346761" s="90"/>
    </row>
    <row r="346762" spans="68:68" customFormat="1">
      <c r="BP346762" s="90"/>
    </row>
    <row r="346763" spans="68:68" customFormat="1">
      <c r="BP346763" s="90"/>
    </row>
    <row r="346764" spans="68:68" customFormat="1">
      <c r="BP346764" s="90"/>
    </row>
    <row r="346765" spans="68:68" customFormat="1">
      <c r="BP346765" s="90"/>
    </row>
    <row r="346766" spans="68:68" customFormat="1">
      <c r="BP346766" s="90"/>
    </row>
    <row r="346767" spans="68:68" customFormat="1">
      <c r="BP346767" s="90"/>
    </row>
    <row r="346768" spans="68:68" customFormat="1">
      <c r="BP346768" s="90"/>
    </row>
    <row r="346769" spans="68:68" customFormat="1">
      <c r="BP346769" s="90"/>
    </row>
    <row r="346770" spans="68:68" customFormat="1">
      <c r="BP346770" s="90"/>
    </row>
    <row r="346771" spans="68:68" customFormat="1">
      <c r="BP346771" s="90"/>
    </row>
    <row r="346772" spans="68:68" customFormat="1">
      <c r="BP346772" s="90"/>
    </row>
    <row r="346773" spans="68:68" customFormat="1">
      <c r="BP346773" s="90"/>
    </row>
    <row r="346774" spans="68:68" customFormat="1">
      <c r="BP346774" s="90"/>
    </row>
    <row r="346775" spans="68:68" customFormat="1">
      <c r="BP346775" s="90"/>
    </row>
    <row r="346776" spans="68:68" customFormat="1">
      <c r="BP346776" s="90"/>
    </row>
    <row r="346777" spans="68:68" customFormat="1">
      <c r="BP346777" s="90"/>
    </row>
    <row r="346778" spans="68:68" customFormat="1">
      <c r="BP346778" s="90"/>
    </row>
    <row r="346779" spans="68:68" customFormat="1">
      <c r="BP346779" s="90"/>
    </row>
    <row r="346780" spans="68:68" customFormat="1">
      <c r="BP346780" s="90"/>
    </row>
    <row r="346781" spans="68:68" customFormat="1">
      <c r="BP346781" s="90"/>
    </row>
    <row r="346782" spans="68:68" customFormat="1">
      <c r="BP346782" s="90"/>
    </row>
    <row r="346783" spans="68:68" customFormat="1">
      <c r="BP346783" s="90"/>
    </row>
    <row r="346784" spans="68:68" customFormat="1">
      <c r="BP346784" s="90"/>
    </row>
    <row r="346785" spans="68:68" customFormat="1">
      <c r="BP346785" s="90"/>
    </row>
    <row r="346786" spans="68:68" customFormat="1">
      <c r="BP346786" s="90"/>
    </row>
    <row r="346787" spans="68:68" customFormat="1">
      <c r="BP346787" s="90"/>
    </row>
    <row r="346788" spans="68:68" customFormat="1">
      <c r="BP346788" s="90"/>
    </row>
    <row r="346789" spans="68:68" customFormat="1">
      <c r="BP346789" s="90"/>
    </row>
    <row r="346790" spans="68:68" customFormat="1">
      <c r="BP346790" s="90"/>
    </row>
    <row r="346791" spans="68:68" customFormat="1">
      <c r="BP346791" s="90"/>
    </row>
    <row r="346792" spans="68:68" customFormat="1">
      <c r="BP346792" s="90"/>
    </row>
    <row r="346793" spans="68:68" customFormat="1">
      <c r="BP346793" s="90"/>
    </row>
    <row r="346794" spans="68:68" customFormat="1">
      <c r="BP346794" s="90"/>
    </row>
    <row r="346795" spans="68:68" customFormat="1">
      <c r="BP346795" s="90"/>
    </row>
    <row r="346796" spans="68:68" customFormat="1">
      <c r="BP346796" s="90"/>
    </row>
    <row r="346797" spans="68:68" customFormat="1">
      <c r="BP346797" s="90"/>
    </row>
    <row r="346798" spans="68:68" customFormat="1">
      <c r="BP346798" s="90"/>
    </row>
    <row r="346799" spans="68:68" customFormat="1">
      <c r="BP346799" s="90"/>
    </row>
    <row r="346800" spans="68:68" customFormat="1">
      <c r="BP346800" s="90"/>
    </row>
    <row r="346801" spans="68:68" customFormat="1">
      <c r="BP346801" s="90"/>
    </row>
    <row r="346802" spans="68:68" customFormat="1">
      <c r="BP346802" s="90"/>
    </row>
    <row r="346803" spans="68:68" customFormat="1">
      <c r="BP346803" s="90"/>
    </row>
    <row r="346804" spans="68:68" customFormat="1">
      <c r="BP346804" s="90"/>
    </row>
    <row r="346805" spans="68:68" customFormat="1">
      <c r="BP346805" s="90"/>
    </row>
    <row r="346806" spans="68:68" customFormat="1">
      <c r="BP346806" s="90"/>
    </row>
    <row r="346807" spans="68:68" customFormat="1">
      <c r="BP346807" s="90"/>
    </row>
    <row r="346808" spans="68:68" customFormat="1">
      <c r="BP346808" s="90"/>
    </row>
    <row r="346809" spans="68:68" customFormat="1">
      <c r="BP346809" s="90"/>
    </row>
    <row r="346810" spans="68:68" customFormat="1">
      <c r="BP346810" s="90"/>
    </row>
    <row r="346811" spans="68:68" customFormat="1">
      <c r="BP346811" s="90"/>
    </row>
    <row r="346812" spans="68:68" customFormat="1">
      <c r="BP346812" s="90"/>
    </row>
    <row r="346813" spans="68:68" customFormat="1">
      <c r="BP346813" s="90"/>
    </row>
    <row r="346814" spans="68:68" customFormat="1">
      <c r="BP346814" s="90"/>
    </row>
    <row r="346815" spans="68:68" customFormat="1">
      <c r="BP346815" s="90"/>
    </row>
    <row r="346816" spans="68:68" customFormat="1">
      <c r="BP346816" s="90"/>
    </row>
    <row r="346817" spans="68:68" customFormat="1">
      <c r="BP346817" s="90"/>
    </row>
    <row r="346818" spans="68:68" customFormat="1">
      <c r="BP346818" s="90"/>
    </row>
    <row r="346819" spans="68:68" customFormat="1">
      <c r="BP346819" s="90"/>
    </row>
    <row r="346820" spans="68:68" customFormat="1">
      <c r="BP346820" s="90"/>
    </row>
    <row r="346821" spans="68:68" customFormat="1">
      <c r="BP346821" s="90"/>
    </row>
    <row r="346822" spans="68:68" customFormat="1">
      <c r="BP346822" s="90"/>
    </row>
    <row r="346823" spans="68:68" customFormat="1">
      <c r="BP346823" s="90"/>
    </row>
    <row r="346824" spans="68:68" customFormat="1">
      <c r="BP346824" s="90"/>
    </row>
    <row r="346825" spans="68:68" customFormat="1">
      <c r="BP346825" s="90"/>
    </row>
    <row r="346826" spans="68:68" customFormat="1">
      <c r="BP346826" s="90"/>
    </row>
    <row r="346827" spans="68:68" customFormat="1">
      <c r="BP346827" s="90"/>
    </row>
    <row r="346828" spans="68:68" customFormat="1">
      <c r="BP346828" s="90"/>
    </row>
    <row r="346829" spans="68:68" customFormat="1">
      <c r="BP346829" s="90"/>
    </row>
    <row r="346830" spans="68:68" customFormat="1">
      <c r="BP346830" s="90"/>
    </row>
    <row r="346831" spans="68:68" customFormat="1">
      <c r="BP346831" s="90"/>
    </row>
    <row r="346832" spans="68:68" customFormat="1">
      <c r="BP346832" s="90"/>
    </row>
    <row r="346833" spans="68:68" customFormat="1">
      <c r="BP346833" s="90"/>
    </row>
    <row r="346834" spans="68:68" customFormat="1">
      <c r="BP346834" s="90"/>
    </row>
    <row r="346835" spans="68:68" customFormat="1">
      <c r="BP346835" s="90"/>
    </row>
    <row r="346836" spans="68:68" customFormat="1">
      <c r="BP346836" s="90"/>
    </row>
    <row r="346837" spans="68:68" customFormat="1">
      <c r="BP346837" s="90"/>
    </row>
    <row r="346838" spans="68:68" customFormat="1">
      <c r="BP346838" s="90"/>
    </row>
    <row r="346839" spans="68:68" customFormat="1">
      <c r="BP346839" s="90"/>
    </row>
    <row r="346840" spans="68:68" customFormat="1">
      <c r="BP346840" s="90"/>
    </row>
    <row r="346841" spans="68:68" customFormat="1">
      <c r="BP346841" s="90"/>
    </row>
    <row r="346842" spans="68:68" customFormat="1">
      <c r="BP346842" s="90"/>
    </row>
    <row r="346843" spans="68:68" customFormat="1">
      <c r="BP346843" s="90"/>
    </row>
    <row r="346844" spans="68:68" customFormat="1">
      <c r="BP346844" s="90"/>
    </row>
    <row r="346845" spans="68:68" customFormat="1">
      <c r="BP346845" s="90"/>
    </row>
    <row r="346846" spans="68:68" customFormat="1">
      <c r="BP346846" s="90"/>
    </row>
    <row r="346847" spans="68:68" customFormat="1">
      <c r="BP346847" s="90"/>
    </row>
    <row r="346848" spans="68:68" customFormat="1">
      <c r="BP346848" s="90"/>
    </row>
    <row r="346849" spans="68:68" customFormat="1">
      <c r="BP346849" s="90"/>
    </row>
    <row r="346850" spans="68:68" customFormat="1">
      <c r="BP346850" s="90"/>
    </row>
    <row r="346851" spans="68:68" customFormat="1">
      <c r="BP346851" s="90"/>
    </row>
    <row r="346852" spans="68:68" customFormat="1">
      <c r="BP346852" s="90"/>
    </row>
    <row r="346853" spans="68:68" customFormat="1">
      <c r="BP346853" s="90"/>
    </row>
    <row r="346854" spans="68:68" customFormat="1">
      <c r="BP346854" s="90"/>
    </row>
    <row r="346855" spans="68:68" customFormat="1">
      <c r="BP346855" s="90"/>
    </row>
    <row r="346856" spans="68:68" customFormat="1">
      <c r="BP346856" s="90"/>
    </row>
    <row r="346857" spans="68:68" customFormat="1">
      <c r="BP346857" s="90"/>
    </row>
    <row r="346858" spans="68:68" customFormat="1">
      <c r="BP346858" s="90"/>
    </row>
    <row r="346859" spans="68:68" customFormat="1">
      <c r="BP346859" s="90"/>
    </row>
    <row r="346860" spans="68:68" customFormat="1">
      <c r="BP346860" s="90"/>
    </row>
    <row r="346861" spans="68:68" customFormat="1">
      <c r="BP346861" s="90"/>
    </row>
    <row r="346862" spans="68:68" customFormat="1">
      <c r="BP346862" s="90"/>
    </row>
    <row r="346863" spans="68:68" customFormat="1">
      <c r="BP346863" s="90"/>
    </row>
    <row r="346864" spans="68:68" customFormat="1">
      <c r="BP346864" s="90"/>
    </row>
    <row r="346865" spans="68:68" customFormat="1">
      <c r="BP346865" s="90"/>
    </row>
    <row r="346866" spans="68:68" customFormat="1">
      <c r="BP346866" s="90"/>
    </row>
    <row r="346867" spans="68:68" customFormat="1">
      <c r="BP346867" s="90"/>
    </row>
    <row r="346868" spans="68:68" customFormat="1">
      <c r="BP346868" s="90"/>
    </row>
    <row r="346869" spans="68:68" customFormat="1">
      <c r="BP346869" s="90"/>
    </row>
    <row r="346870" spans="68:68" customFormat="1">
      <c r="BP346870" s="90"/>
    </row>
    <row r="346871" spans="68:68" customFormat="1">
      <c r="BP346871" s="90"/>
    </row>
    <row r="346872" spans="68:68" customFormat="1">
      <c r="BP346872" s="90"/>
    </row>
    <row r="346873" spans="68:68" customFormat="1">
      <c r="BP346873" s="90"/>
    </row>
    <row r="346874" spans="68:68" customFormat="1">
      <c r="BP346874" s="90"/>
    </row>
    <row r="346875" spans="68:68" customFormat="1">
      <c r="BP346875" s="90"/>
    </row>
    <row r="346876" spans="68:68" customFormat="1">
      <c r="BP346876" s="90"/>
    </row>
    <row r="346877" spans="68:68" customFormat="1">
      <c r="BP346877" s="90"/>
    </row>
    <row r="346878" spans="68:68" customFormat="1">
      <c r="BP346878" s="90"/>
    </row>
    <row r="346879" spans="68:68" customFormat="1">
      <c r="BP346879" s="90"/>
    </row>
    <row r="346880" spans="68:68" customFormat="1">
      <c r="BP346880" s="90"/>
    </row>
    <row r="346881" spans="68:68" customFormat="1">
      <c r="BP346881" s="90"/>
    </row>
    <row r="346882" spans="68:68" customFormat="1">
      <c r="BP346882" s="90"/>
    </row>
    <row r="346883" spans="68:68" customFormat="1">
      <c r="BP346883" s="90"/>
    </row>
    <row r="346884" spans="68:68" customFormat="1">
      <c r="BP346884" s="90"/>
    </row>
    <row r="346885" spans="68:68" customFormat="1">
      <c r="BP346885" s="90"/>
    </row>
    <row r="346886" spans="68:68" customFormat="1">
      <c r="BP346886" s="90"/>
    </row>
    <row r="346887" spans="68:68" customFormat="1">
      <c r="BP346887" s="90"/>
    </row>
    <row r="346888" spans="68:68" customFormat="1">
      <c r="BP346888" s="90"/>
    </row>
    <row r="346889" spans="68:68" customFormat="1">
      <c r="BP346889" s="90"/>
    </row>
    <row r="346890" spans="68:68" customFormat="1">
      <c r="BP346890" s="90"/>
    </row>
    <row r="346891" spans="68:68" customFormat="1">
      <c r="BP346891" s="90"/>
    </row>
    <row r="346892" spans="68:68" customFormat="1">
      <c r="BP346892" s="90"/>
    </row>
    <row r="346893" spans="68:68" customFormat="1">
      <c r="BP346893" s="90"/>
    </row>
    <row r="346894" spans="68:68" customFormat="1">
      <c r="BP346894" s="90"/>
    </row>
    <row r="346895" spans="68:68" customFormat="1">
      <c r="BP346895" s="90"/>
    </row>
    <row r="346896" spans="68:68" customFormat="1">
      <c r="BP346896" s="90"/>
    </row>
    <row r="346897" spans="68:68" customFormat="1">
      <c r="BP346897" s="90"/>
    </row>
    <row r="346898" spans="68:68" customFormat="1">
      <c r="BP346898" s="90"/>
    </row>
    <row r="346899" spans="68:68" customFormat="1">
      <c r="BP346899" s="90"/>
    </row>
    <row r="346900" spans="68:68" customFormat="1">
      <c r="BP346900" s="90"/>
    </row>
    <row r="346901" spans="68:68" customFormat="1">
      <c r="BP346901" s="90"/>
    </row>
    <row r="346902" spans="68:68" customFormat="1">
      <c r="BP346902" s="90"/>
    </row>
    <row r="346903" spans="68:68" customFormat="1">
      <c r="BP346903" s="90"/>
    </row>
    <row r="346904" spans="68:68" customFormat="1">
      <c r="BP346904" s="90"/>
    </row>
    <row r="346905" spans="68:68" customFormat="1">
      <c r="BP346905" s="90"/>
    </row>
    <row r="346906" spans="68:68" customFormat="1">
      <c r="BP346906" s="90"/>
    </row>
    <row r="346907" spans="68:68" customFormat="1">
      <c r="BP346907" s="90"/>
    </row>
    <row r="346908" spans="68:68" customFormat="1">
      <c r="BP346908" s="90"/>
    </row>
    <row r="346909" spans="68:68" customFormat="1">
      <c r="BP346909" s="90"/>
    </row>
    <row r="346910" spans="68:68" customFormat="1">
      <c r="BP346910" s="90"/>
    </row>
    <row r="346911" spans="68:68" customFormat="1">
      <c r="BP346911" s="90"/>
    </row>
    <row r="346912" spans="68:68" customFormat="1">
      <c r="BP346912" s="90"/>
    </row>
    <row r="346913" spans="68:68" customFormat="1">
      <c r="BP346913" s="90"/>
    </row>
    <row r="346914" spans="68:68" customFormat="1">
      <c r="BP346914" s="90"/>
    </row>
    <row r="346915" spans="68:68" customFormat="1">
      <c r="BP346915" s="90"/>
    </row>
    <row r="346916" spans="68:68" customFormat="1">
      <c r="BP346916" s="90"/>
    </row>
    <row r="346917" spans="68:68" customFormat="1">
      <c r="BP346917" s="90"/>
    </row>
    <row r="346918" spans="68:68" customFormat="1">
      <c r="BP346918" s="90"/>
    </row>
    <row r="346919" spans="68:68" customFormat="1">
      <c r="BP346919" s="90"/>
    </row>
    <row r="346920" spans="68:68" customFormat="1">
      <c r="BP346920" s="90"/>
    </row>
    <row r="346921" spans="68:68" customFormat="1">
      <c r="BP346921" s="90"/>
    </row>
    <row r="346922" spans="68:68" customFormat="1">
      <c r="BP346922" s="90"/>
    </row>
    <row r="346923" spans="68:68" customFormat="1">
      <c r="BP346923" s="90"/>
    </row>
    <row r="346924" spans="68:68" customFormat="1">
      <c r="BP346924" s="90"/>
    </row>
    <row r="346925" spans="68:68" customFormat="1">
      <c r="BP346925" s="90"/>
    </row>
    <row r="346926" spans="68:68" customFormat="1">
      <c r="BP346926" s="90"/>
    </row>
    <row r="346927" spans="68:68" customFormat="1">
      <c r="BP346927" s="90"/>
    </row>
    <row r="346928" spans="68:68" customFormat="1">
      <c r="BP346928" s="90"/>
    </row>
    <row r="346929" spans="68:68" customFormat="1">
      <c r="BP346929" s="90"/>
    </row>
    <row r="346930" spans="68:68" customFormat="1">
      <c r="BP346930" s="90"/>
    </row>
    <row r="346931" spans="68:68" customFormat="1">
      <c r="BP346931" s="90"/>
    </row>
    <row r="346932" spans="68:68" customFormat="1">
      <c r="BP346932" s="90"/>
    </row>
    <row r="346933" spans="68:68" customFormat="1">
      <c r="BP346933" s="90"/>
    </row>
    <row r="346934" spans="68:68" customFormat="1">
      <c r="BP346934" s="90"/>
    </row>
    <row r="346935" spans="68:68" customFormat="1">
      <c r="BP346935" s="90"/>
    </row>
    <row r="346936" spans="68:68" customFormat="1">
      <c r="BP346936" s="90"/>
    </row>
    <row r="346937" spans="68:68" customFormat="1">
      <c r="BP346937" s="90"/>
    </row>
    <row r="346938" spans="68:68" customFormat="1">
      <c r="BP346938" s="90"/>
    </row>
    <row r="346939" spans="68:68" customFormat="1">
      <c r="BP346939" s="90"/>
    </row>
    <row r="346940" spans="68:68" customFormat="1">
      <c r="BP346940" s="90"/>
    </row>
    <row r="346941" spans="68:68" customFormat="1">
      <c r="BP346941" s="90"/>
    </row>
    <row r="346942" spans="68:68" customFormat="1">
      <c r="BP346942" s="90"/>
    </row>
    <row r="346943" spans="68:68" customFormat="1">
      <c r="BP346943" s="90"/>
    </row>
    <row r="346944" spans="68:68" customFormat="1">
      <c r="BP346944" s="90"/>
    </row>
    <row r="346945" spans="68:68" customFormat="1">
      <c r="BP346945" s="90"/>
    </row>
    <row r="346946" spans="68:68" customFormat="1">
      <c r="BP346946" s="90"/>
    </row>
    <row r="346947" spans="68:68" customFormat="1">
      <c r="BP346947" s="90"/>
    </row>
    <row r="346948" spans="68:68" customFormat="1">
      <c r="BP346948" s="90"/>
    </row>
    <row r="346949" spans="68:68" customFormat="1">
      <c r="BP346949" s="90"/>
    </row>
    <row r="346950" spans="68:68" customFormat="1">
      <c r="BP346950" s="90"/>
    </row>
    <row r="346951" spans="68:68" customFormat="1">
      <c r="BP346951" s="90"/>
    </row>
    <row r="346952" spans="68:68" customFormat="1">
      <c r="BP346952" s="90"/>
    </row>
    <row r="346953" spans="68:68" customFormat="1">
      <c r="BP346953" s="90"/>
    </row>
    <row r="346954" spans="68:68" customFormat="1">
      <c r="BP346954" s="90"/>
    </row>
    <row r="346955" spans="68:68" customFormat="1">
      <c r="BP346955" s="90"/>
    </row>
    <row r="346956" spans="68:68" customFormat="1">
      <c r="BP346956" s="90"/>
    </row>
    <row r="346957" spans="68:68" customFormat="1">
      <c r="BP346957" s="90"/>
    </row>
    <row r="346958" spans="68:68" customFormat="1">
      <c r="BP346958" s="90"/>
    </row>
    <row r="346959" spans="68:68" customFormat="1">
      <c r="BP346959" s="90"/>
    </row>
    <row r="346960" spans="68:68" customFormat="1">
      <c r="BP346960" s="90"/>
    </row>
    <row r="346961" spans="68:68" customFormat="1">
      <c r="BP346961" s="90"/>
    </row>
    <row r="346962" spans="68:68" customFormat="1">
      <c r="BP346962" s="90"/>
    </row>
    <row r="346963" spans="68:68" customFormat="1">
      <c r="BP346963" s="90"/>
    </row>
    <row r="346964" spans="68:68" customFormat="1">
      <c r="BP346964" s="90"/>
    </row>
    <row r="346965" spans="68:68" customFormat="1">
      <c r="BP346965" s="90"/>
    </row>
    <row r="346966" spans="68:68" customFormat="1">
      <c r="BP346966" s="90"/>
    </row>
    <row r="346967" spans="68:68" customFormat="1">
      <c r="BP346967" s="90"/>
    </row>
    <row r="346968" spans="68:68" customFormat="1">
      <c r="BP346968" s="90"/>
    </row>
    <row r="346969" spans="68:68" customFormat="1">
      <c r="BP346969" s="90"/>
    </row>
    <row r="346970" spans="68:68" customFormat="1">
      <c r="BP346970" s="90"/>
    </row>
    <row r="346971" spans="68:68" customFormat="1">
      <c r="BP346971" s="90"/>
    </row>
    <row r="346972" spans="68:68" customFormat="1">
      <c r="BP346972" s="90"/>
    </row>
    <row r="346973" spans="68:68" customFormat="1">
      <c r="BP346973" s="90"/>
    </row>
    <row r="346974" spans="68:68" customFormat="1">
      <c r="BP346974" s="90"/>
    </row>
    <row r="346975" spans="68:68" customFormat="1">
      <c r="BP346975" s="90"/>
    </row>
    <row r="346976" spans="68:68" customFormat="1">
      <c r="BP346976" s="90"/>
    </row>
    <row r="346977" spans="68:68" customFormat="1">
      <c r="BP346977" s="90"/>
    </row>
    <row r="346978" spans="68:68" customFormat="1">
      <c r="BP346978" s="90"/>
    </row>
    <row r="346979" spans="68:68" customFormat="1">
      <c r="BP346979" s="90"/>
    </row>
    <row r="346980" spans="68:68" customFormat="1">
      <c r="BP346980" s="90"/>
    </row>
    <row r="346981" spans="68:68" customFormat="1">
      <c r="BP346981" s="90"/>
    </row>
    <row r="346982" spans="68:68" customFormat="1">
      <c r="BP346982" s="90"/>
    </row>
    <row r="346983" spans="68:68" customFormat="1">
      <c r="BP346983" s="90"/>
    </row>
    <row r="346984" spans="68:68" customFormat="1">
      <c r="BP346984" s="90"/>
    </row>
    <row r="346985" spans="68:68" customFormat="1">
      <c r="BP346985" s="90"/>
    </row>
    <row r="346986" spans="68:68" customFormat="1">
      <c r="BP346986" s="90"/>
    </row>
    <row r="346987" spans="68:68" customFormat="1">
      <c r="BP346987" s="90"/>
    </row>
    <row r="346988" spans="68:68" customFormat="1">
      <c r="BP346988" s="90"/>
    </row>
    <row r="346989" spans="68:68" customFormat="1">
      <c r="BP346989" s="90"/>
    </row>
    <row r="346990" spans="68:68" customFormat="1">
      <c r="BP346990" s="90"/>
    </row>
    <row r="346991" spans="68:68" customFormat="1">
      <c r="BP346991" s="90"/>
    </row>
    <row r="346992" spans="68:68" customFormat="1">
      <c r="BP346992" s="90"/>
    </row>
    <row r="346993" spans="68:68" customFormat="1">
      <c r="BP346993" s="90"/>
    </row>
    <row r="346994" spans="68:68" customFormat="1">
      <c r="BP346994" s="90"/>
    </row>
    <row r="346995" spans="68:68" customFormat="1">
      <c r="BP346995" s="90"/>
    </row>
    <row r="346996" spans="68:68" customFormat="1">
      <c r="BP346996" s="90"/>
    </row>
    <row r="346997" spans="68:68" customFormat="1">
      <c r="BP346997" s="90"/>
    </row>
    <row r="346998" spans="68:68" customFormat="1">
      <c r="BP346998" s="90"/>
    </row>
    <row r="346999" spans="68:68" customFormat="1">
      <c r="BP346999" s="90"/>
    </row>
    <row r="347000" spans="68:68" customFormat="1">
      <c r="BP347000" s="90"/>
    </row>
    <row r="347001" spans="68:68" customFormat="1">
      <c r="BP347001" s="90"/>
    </row>
    <row r="347002" spans="68:68" customFormat="1">
      <c r="BP347002" s="90"/>
    </row>
    <row r="347003" spans="68:68" customFormat="1">
      <c r="BP347003" s="90"/>
    </row>
    <row r="347004" spans="68:68" customFormat="1">
      <c r="BP347004" s="90"/>
    </row>
    <row r="347005" spans="68:68" customFormat="1">
      <c r="BP347005" s="90"/>
    </row>
    <row r="347006" spans="68:68" customFormat="1">
      <c r="BP347006" s="90"/>
    </row>
    <row r="347007" spans="68:68" customFormat="1">
      <c r="BP347007" s="90"/>
    </row>
    <row r="347008" spans="68:68" customFormat="1">
      <c r="BP347008" s="90"/>
    </row>
    <row r="347009" spans="68:68" customFormat="1">
      <c r="BP347009" s="90"/>
    </row>
    <row r="347010" spans="68:68" customFormat="1">
      <c r="BP347010" s="90"/>
    </row>
    <row r="347011" spans="68:68" customFormat="1">
      <c r="BP347011" s="90"/>
    </row>
    <row r="347012" spans="68:68" customFormat="1">
      <c r="BP347012" s="90"/>
    </row>
    <row r="347013" spans="68:68" customFormat="1">
      <c r="BP347013" s="90"/>
    </row>
    <row r="347014" spans="68:68" customFormat="1">
      <c r="BP347014" s="90"/>
    </row>
    <row r="347015" spans="68:68" customFormat="1">
      <c r="BP347015" s="90"/>
    </row>
    <row r="347016" spans="68:68" customFormat="1">
      <c r="BP347016" s="90"/>
    </row>
    <row r="347017" spans="68:68" customFormat="1">
      <c r="BP347017" s="90"/>
    </row>
    <row r="347018" spans="68:68" customFormat="1">
      <c r="BP347018" s="90"/>
    </row>
    <row r="347019" spans="68:68" customFormat="1">
      <c r="BP347019" s="90"/>
    </row>
    <row r="347020" spans="68:68" customFormat="1">
      <c r="BP347020" s="90"/>
    </row>
    <row r="347021" spans="68:68" customFormat="1">
      <c r="BP347021" s="90"/>
    </row>
    <row r="347022" spans="68:68" customFormat="1">
      <c r="BP347022" s="90"/>
    </row>
    <row r="347023" spans="68:68" customFormat="1">
      <c r="BP347023" s="90"/>
    </row>
    <row r="347024" spans="68:68" customFormat="1">
      <c r="BP347024" s="90"/>
    </row>
    <row r="347025" spans="68:68" customFormat="1">
      <c r="BP347025" s="90"/>
    </row>
    <row r="347026" spans="68:68" customFormat="1">
      <c r="BP347026" s="90"/>
    </row>
    <row r="347027" spans="68:68" customFormat="1">
      <c r="BP347027" s="90"/>
    </row>
    <row r="347028" spans="68:68" customFormat="1">
      <c r="BP347028" s="90"/>
    </row>
    <row r="347029" spans="68:68" customFormat="1">
      <c r="BP347029" s="90"/>
    </row>
    <row r="347030" spans="68:68" customFormat="1">
      <c r="BP347030" s="90"/>
    </row>
    <row r="347031" spans="68:68" customFormat="1">
      <c r="BP347031" s="90"/>
    </row>
    <row r="347032" spans="68:68" customFormat="1">
      <c r="BP347032" s="90"/>
    </row>
    <row r="347033" spans="68:68" customFormat="1">
      <c r="BP347033" s="90"/>
    </row>
    <row r="347034" spans="68:68" customFormat="1">
      <c r="BP347034" s="90"/>
    </row>
    <row r="347035" spans="68:68" customFormat="1">
      <c r="BP347035" s="90"/>
    </row>
    <row r="347036" spans="68:68" customFormat="1">
      <c r="BP347036" s="90"/>
    </row>
    <row r="347037" spans="68:68" customFormat="1">
      <c r="BP347037" s="90"/>
    </row>
    <row r="347038" spans="68:68" customFormat="1">
      <c r="BP347038" s="90"/>
    </row>
    <row r="347039" spans="68:68" customFormat="1">
      <c r="BP347039" s="90"/>
    </row>
    <row r="347040" spans="68:68" customFormat="1">
      <c r="BP347040" s="90"/>
    </row>
    <row r="347041" spans="68:68" customFormat="1">
      <c r="BP347041" s="90"/>
    </row>
    <row r="347042" spans="68:68" customFormat="1">
      <c r="BP347042" s="90"/>
    </row>
    <row r="347043" spans="68:68" customFormat="1">
      <c r="BP347043" s="90"/>
    </row>
    <row r="347044" spans="68:68" customFormat="1">
      <c r="BP347044" s="90"/>
    </row>
    <row r="347045" spans="68:68" customFormat="1">
      <c r="BP347045" s="90"/>
    </row>
    <row r="347046" spans="68:68" customFormat="1">
      <c r="BP347046" s="90"/>
    </row>
    <row r="347047" spans="68:68" customFormat="1">
      <c r="BP347047" s="90"/>
    </row>
    <row r="347048" spans="68:68" customFormat="1">
      <c r="BP347048" s="90"/>
    </row>
    <row r="347049" spans="68:68" customFormat="1">
      <c r="BP347049" s="90"/>
    </row>
    <row r="347050" spans="68:68" customFormat="1">
      <c r="BP347050" s="90"/>
    </row>
    <row r="347051" spans="68:68" customFormat="1">
      <c r="BP347051" s="90"/>
    </row>
    <row r="347052" spans="68:68" customFormat="1">
      <c r="BP347052" s="90"/>
    </row>
    <row r="347053" spans="68:68" customFormat="1">
      <c r="BP347053" s="90"/>
    </row>
    <row r="347054" spans="68:68" customFormat="1">
      <c r="BP347054" s="90"/>
    </row>
    <row r="347055" spans="68:68" customFormat="1">
      <c r="BP347055" s="90"/>
    </row>
    <row r="347056" spans="68:68" customFormat="1">
      <c r="BP347056" s="90"/>
    </row>
    <row r="347057" spans="68:68" customFormat="1">
      <c r="BP347057" s="90"/>
    </row>
    <row r="347058" spans="68:68" customFormat="1">
      <c r="BP347058" s="90"/>
    </row>
    <row r="347059" spans="68:68" customFormat="1">
      <c r="BP347059" s="90"/>
    </row>
    <row r="347060" spans="68:68" customFormat="1">
      <c r="BP347060" s="90"/>
    </row>
    <row r="347061" spans="68:68" customFormat="1">
      <c r="BP347061" s="90"/>
    </row>
    <row r="347062" spans="68:68" customFormat="1">
      <c r="BP347062" s="90"/>
    </row>
    <row r="347063" spans="68:68" customFormat="1">
      <c r="BP347063" s="90"/>
    </row>
    <row r="347064" spans="68:68" customFormat="1">
      <c r="BP347064" s="90"/>
    </row>
    <row r="347065" spans="68:68" customFormat="1">
      <c r="BP347065" s="90"/>
    </row>
    <row r="347066" spans="68:68" customFormat="1">
      <c r="BP347066" s="90"/>
    </row>
    <row r="347067" spans="68:68" customFormat="1">
      <c r="BP347067" s="90"/>
    </row>
    <row r="347068" spans="68:68" customFormat="1">
      <c r="BP347068" s="90"/>
    </row>
    <row r="347069" spans="68:68" customFormat="1">
      <c r="BP347069" s="90"/>
    </row>
    <row r="347070" spans="68:68" customFormat="1">
      <c r="BP347070" s="90"/>
    </row>
    <row r="347071" spans="68:68" customFormat="1">
      <c r="BP347071" s="90"/>
    </row>
    <row r="347072" spans="68:68" customFormat="1">
      <c r="BP347072" s="90"/>
    </row>
    <row r="347073" spans="68:68" customFormat="1">
      <c r="BP347073" s="90"/>
    </row>
    <row r="347074" spans="68:68" customFormat="1">
      <c r="BP347074" s="90"/>
    </row>
    <row r="347075" spans="68:68" customFormat="1">
      <c r="BP347075" s="90"/>
    </row>
    <row r="347076" spans="68:68" customFormat="1">
      <c r="BP347076" s="90"/>
    </row>
    <row r="347077" spans="68:68" customFormat="1">
      <c r="BP347077" s="90"/>
    </row>
    <row r="347078" spans="68:68" customFormat="1">
      <c r="BP347078" s="90"/>
    </row>
    <row r="347079" spans="68:68" customFormat="1">
      <c r="BP347079" s="90"/>
    </row>
    <row r="347080" spans="68:68" customFormat="1">
      <c r="BP347080" s="90"/>
    </row>
    <row r="347081" spans="68:68" customFormat="1">
      <c r="BP347081" s="90"/>
    </row>
    <row r="347082" spans="68:68" customFormat="1">
      <c r="BP347082" s="90"/>
    </row>
    <row r="347083" spans="68:68" customFormat="1">
      <c r="BP347083" s="90"/>
    </row>
    <row r="347084" spans="68:68" customFormat="1">
      <c r="BP347084" s="90"/>
    </row>
    <row r="347085" spans="68:68" customFormat="1">
      <c r="BP347085" s="90"/>
    </row>
    <row r="347086" spans="68:68" customFormat="1">
      <c r="BP347086" s="90"/>
    </row>
    <row r="347087" spans="68:68" customFormat="1">
      <c r="BP347087" s="90"/>
    </row>
    <row r="347088" spans="68:68" customFormat="1">
      <c r="BP347088" s="90"/>
    </row>
    <row r="347089" spans="68:68" customFormat="1">
      <c r="BP347089" s="90"/>
    </row>
    <row r="347090" spans="68:68" customFormat="1">
      <c r="BP347090" s="90"/>
    </row>
    <row r="347091" spans="68:68" customFormat="1">
      <c r="BP347091" s="90"/>
    </row>
    <row r="347092" spans="68:68" customFormat="1">
      <c r="BP347092" s="90"/>
    </row>
    <row r="347093" spans="68:68" customFormat="1">
      <c r="BP347093" s="90"/>
    </row>
    <row r="347094" spans="68:68" customFormat="1">
      <c r="BP347094" s="90"/>
    </row>
    <row r="347095" spans="68:68" customFormat="1">
      <c r="BP347095" s="90"/>
    </row>
    <row r="347096" spans="68:68" customFormat="1">
      <c r="BP347096" s="90"/>
    </row>
    <row r="347097" spans="68:68" customFormat="1">
      <c r="BP347097" s="90"/>
    </row>
    <row r="347098" spans="68:68" customFormat="1">
      <c r="BP347098" s="90"/>
    </row>
    <row r="347099" spans="68:68" customFormat="1">
      <c r="BP347099" s="90"/>
    </row>
    <row r="347100" spans="68:68" customFormat="1">
      <c r="BP347100" s="90"/>
    </row>
    <row r="347101" spans="68:68" customFormat="1">
      <c r="BP347101" s="90"/>
    </row>
    <row r="347102" spans="68:68" customFormat="1">
      <c r="BP347102" s="90"/>
    </row>
    <row r="347103" spans="68:68" customFormat="1">
      <c r="BP347103" s="90"/>
    </row>
    <row r="347104" spans="68:68" customFormat="1">
      <c r="BP347104" s="90"/>
    </row>
    <row r="347105" spans="68:68" customFormat="1">
      <c r="BP347105" s="90"/>
    </row>
    <row r="347106" spans="68:68" customFormat="1">
      <c r="BP347106" s="90"/>
    </row>
    <row r="347107" spans="68:68" customFormat="1">
      <c r="BP347107" s="90"/>
    </row>
    <row r="347108" spans="68:68" customFormat="1">
      <c r="BP347108" s="90"/>
    </row>
    <row r="347109" spans="68:68" customFormat="1">
      <c r="BP347109" s="90"/>
    </row>
    <row r="347110" spans="68:68" customFormat="1">
      <c r="BP347110" s="90"/>
    </row>
    <row r="347111" spans="68:68" customFormat="1">
      <c r="BP347111" s="90"/>
    </row>
    <row r="347112" spans="68:68" customFormat="1">
      <c r="BP347112" s="90"/>
    </row>
    <row r="347113" spans="68:68" customFormat="1">
      <c r="BP347113" s="90"/>
    </row>
    <row r="347114" spans="68:68" customFormat="1">
      <c r="BP347114" s="90"/>
    </row>
    <row r="347115" spans="68:68" customFormat="1">
      <c r="BP347115" s="90"/>
    </row>
    <row r="347116" spans="68:68" customFormat="1">
      <c r="BP347116" s="90"/>
    </row>
    <row r="347117" spans="68:68" customFormat="1">
      <c r="BP347117" s="90"/>
    </row>
    <row r="347118" spans="68:68" customFormat="1">
      <c r="BP347118" s="90"/>
    </row>
    <row r="347119" spans="68:68" customFormat="1">
      <c r="BP347119" s="90"/>
    </row>
    <row r="347120" spans="68:68" customFormat="1">
      <c r="BP347120" s="90"/>
    </row>
    <row r="347121" spans="68:68" customFormat="1">
      <c r="BP347121" s="90"/>
    </row>
    <row r="347122" spans="68:68" customFormat="1">
      <c r="BP347122" s="90"/>
    </row>
    <row r="347123" spans="68:68" customFormat="1">
      <c r="BP347123" s="90"/>
    </row>
    <row r="347124" spans="68:68" customFormat="1">
      <c r="BP347124" s="90"/>
    </row>
    <row r="347125" spans="68:68" customFormat="1">
      <c r="BP347125" s="90"/>
    </row>
    <row r="347126" spans="68:68" customFormat="1">
      <c r="BP347126" s="90"/>
    </row>
    <row r="347127" spans="68:68" customFormat="1">
      <c r="BP347127" s="90"/>
    </row>
    <row r="347128" spans="68:68" customFormat="1">
      <c r="BP347128" s="90"/>
    </row>
    <row r="347129" spans="68:68" customFormat="1">
      <c r="BP347129" s="90"/>
    </row>
    <row r="347130" spans="68:68" customFormat="1">
      <c r="BP347130" s="90"/>
    </row>
    <row r="347131" spans="68:68" customFormat="1">
      <c r="BP347131" s="90"/>
    </row>
    <row r="347132" spans="68:68" customFormat="1">
      <c r="BP347132" s="90"/>
    </row>
    <row r="347133" spans="68:68" customFormat="1">
      <c r="BP347133" s="90"/>
    </row>
    <row r="347134" spans="68:68" customFormat="1">
      <c r="BP347134" s="90"/>
    </row>
    <row r="347135" spans="68:68" customFormat="1">
      <c r="BP347135" s="90"/>
    </row>
    <row r="347136" spans="68:68" customFormat="1">
      <c r="BP347136" s="90"/>
    </row>
    <row r="347137" spans="68:68" customFormat="1">
      <c r="BP347137" s="90"/>
    </row>
    <row r="347138" spans="68:68" customFormat="1">
      <c r="BP347138" s="90"/>
    </row>
    <row r="347139" spans="68:68" customFormat="1">
      <c r="BP347139" s="90"/>
    </row>
    <row r="347140" spans="68:68" customFormat="1">
      <c r="BP347140" s="90"/>
    </row>
    <row r="347141" spans="68:68" customFormat="1">
      <c r="BP347141" s="90"/>
    </row>
    <row r="347142" spans="68:68" customFormat="1">
      <c r="BP347142" s="90"/>
    </row>
    <row r="347143" spans="68:68" customFormat="1">
      <c r="BP347143" s="90"/>
    </row>
    <row r="347144" spans="68:68" customFormat="1">
      <c r="BP347144" s="90"/>
    </row>
    <row r="347145" spans="68:68" customFormat="1">
      <c r="BP347145" s="90"/>
    </row>
    <row r="347146" spans="68:68" customFormat="1">
      <c r="BP347146" s="90"/>
    </row>
    <row r="347147" spans="68:68" customFormat="1">
      <c r="BP347147" s="90"/>
    </row>
    <row r="347148" spans="68:68" customFormat="1">
      <c r="BP347148" s="90"/>
    </row>
    <row r="347149" spans="68:68" customFormat="1">
      <c r="BP347149" s="90"/>
    </row>
    <row r="347150" spans="68:68" customFormat="1">
      <c r="BP347150" s="90"/>
    </row>
    <row r="347151" spans="68:68" customFormat="1">
      <c r="BP347151" s="90"/>
    </row>
    <row r="347152" spans="68:68" customFormat="1">
      <c r="BP347152" s="90"/>
    </row>
    <row r="347153" spans="68:68" customFormat="1">
      <c r="BP347153" s="90"/>
    </row>
    <row r="347154" spans="68:68" customFormat="1">
      <c r="BP347154" s="90"/>
    </row>
    <row r="347155" spans="68:68" customFormat="1">
      <c r="BP347155" s="90"/>
    </row>
    <row r="347156" spans="68:68" customFormat="1">
      <c r="BP347156" s="90"/>
    </row>
    <row r="347157" spans="68:68" customFormat="1">
      <c r="BP347157" s="90"/>
    </row>
    <row r="347158" spans="68:68" customFormat="1">
      <c r="BP347158" s="90"/>
    </row>
    <row r="347159" spans="68:68" customFormat="1">
      <c r="BP347159" s="90"/>
    </row>
    <row r="347160" spans="68:68" customFormat="1">
      <c r="BP347160" s="90"/>
    </row>
    <row r="347161" spans="68:68" customFormat="1">
      <c r="BP347161" s="90"/>
    </row>
    <row r="347162" spans="68:68" customFormat="1">
      <c r="BP347162" s="90"/>
    </row>
    <row r="347163" spans="68:68" customFormat="1">
      <c r="BP347163" s="90"/>
    </row>
    <row r="347164" spans="68:68" customFormat="1">
      <c r="BP347164" s="90"/>
    </row>
    <row r="347165" spans="68:68" customFormat="1">
      <c r="BP347165" s="90"/>
    </row>
    <row r="347166" spans="68:68" customFormat="1">
      <c r="BP347166" s="90"/>
    </row>
    <row r="347167" spans="68:68" customFormat="1">
      <c r="BP347167" s="90"/>
    </row>
    <row r="347168" spans="68:68" customFormat="1">
      <c r="BP347168" s="90"/>
    </row>
    <row r="347169" spans="68:68" customFormat="1">
      <c r="BP347169" s="90"/>
    </row>
    <row r="347170" spans="68:68" customFormat="1">
      <c r="BP347170" s="90"/>
    </row>
    <row r="347171" spans="68:68" customFormat="1">
      <c r="BP347171" s="90"/>
    </row>
    <row r="347172" spans="68:68" customFormat="1">
      <c r="BP347172" s="90"/>
    </row>
    <row r="347173" spans="68:68" customFormat="1">
      <c r="BP347173" s="90"/>
    </row>
    <row r="347174" spans="68:68" customFormat="1">
      <c r="BP347174" s="90"/>
    </row>
    <row r="347175" spans="68:68" customFormat="1">
      <c r="BP347175" s="90"/>
    </row>
    <row r="347176" spans="68:68" customFormat="1">
      <c r="BP347176" s="90"/>
    </row>
    <row r="347177" spans="68:68" customFormat="1">
      <c r="BP347177" s="90"/>
    </row>
    <row r="347178" spans="68:68" customFormat="1">
      <c r="BP347178" s="90"/>
    </row>
    <row r="347179" spans="68:68" customFormat="1">
      <c r="BP347179" s="90"/>
    </row>
    <row r="347180" spans="68:68" customFormat="1">
      <c r="BP347180" s="90"/>
    </row>
    <row r="347181" spans="68:68" customFormat="1">
      <c r="BP347181" s="90"/>
    </row>
    <row r="347182" spans="68:68" customFormat="1">
      <c r="BP347182" s="90"/>
    </row>
    <row r="347183" spans="68:68" customFormat="1">
      <c r="BP347183" s="90"/>
    </row>
    <row r="347184" spans="68:68" customFormat="1">
      <c r="BP347184" s="90"/>
    </row>
    <row r="347185" spans="68:68" customFormat="1">
      <c r="BP347185" s="90"/>
    </row>
    <row r="347186" spans="68:68" customFormat="1">
      <c r="BP347186" s="90"/>
    </row>
    <row r="347187" spans="68:68" customFormat="1">
      <c r="BP347187" s="90"/>
    </row>
    <row r="347188" spans="68:68" customFormat="1">
      <c r="BP347188" s="90"/>
    </row>
    <row r="347189" spans="68:68" customFormat="1">
      <c r="BP347189" s="90"/>
    </row>
    <row r="347190" spans="68:68" customFormat="1">
      <c r="BP347190" s="90"/>
    </row>
    <row r="347191" spans="68:68" customFormat="1">
      <c r="BP347191" s="90"/>
    </row>
    <row r="347192" spans="68:68" customFormat="1">
      <c r="BP347192" s="90"/>
    </row>
    <row r="347193" spans="68:68" customFormat="1">
      <c r="BP347193" s="90"/>
    </row>
    <row r="347194" spans="68:68" customFormat="1">
      <c r="BP347194" s="90"/>
    </row>
    <row r="347195" spans="68:68" customFormat="1">
      <c r="BP347195" s="90"/>
    </row>
    <row r="347196" spans="68:68" customFormat="1">
      <c r="BP347196" s="90"/>
    </row>
    <row r="347197" spans="68:68" customFormat="1">
      <c r="BP347197" s="90"/>
    </row>
    <row r="347198" spans="68:68" customFormat="1">
      <c r="BP347198" s="90"/>
    </row>
    <row r="347199" spans="68:68" customFormat="1">
      <c r="BP347199" s="90"/>
    </row>
    <row r="347200" spans="68:68" customFormat="1">
      <c r="BP347200" s="90"/>
    </row>
    <row r="347201" spans="68:68" customFormat="1">
      <c r="BP347201" s="90"/>
    </row>
    <row r="347202" spans="68:68" customFormat="1">
      <c r="BP347202" s="90"/>
    </row>
    <row r="347203" spans="68:68" customFormat="1">
      <c r="BP347203" s="90"/>
    </row>
    <row r="347204" spans="68:68" customFormat="1">
      <c r="BP347204" s="90"/>
    </row>
    <row r="347205" spans="68:68" customFormat="1">
      <c r="BP347205" s="90"/>
    </row>
    <row r="347206" spans="68:68" customFormat="1">
      <c r="BP347206" s="90"/>
    </row>
    <row r="347207" spans="68:68" customFormat="1">
      <c r="BP347207" s="90"/>
    </row>
    <row r="347208" spans="68:68" customFormat="1">
      <c r="BP347208" s="90"/>
    </row>
    <row r="347209" spans="68:68" customFormat="1">
      <c r="BP347209" s="90"/>
    </row>
    <row r="347210" spans="68:68" customFormat="1">
      <c r="BP347210" s="90"/>
    </row>
    <row r="347211" spans="68:68" customFormat="1">
      <c r="BP347211" s="90"/>
    </row>
    <row r="347212" spans="68:68" customFormat="1">
      <c r="BP347212" s="90"/>
    </row>
    <row r="347213" spans="68:68" customFormat="1">
      <c r="BP347213" s="90"/>
    </row>
    <row r="347214" spans="68:68" customFormat="1">
      <c r="BP347214" s="90"/>
    </row>
    <row r="347215" spans="68:68" customFormat="1">
      <c r="BP347215" s="90"/>
    </row>
    <row r="347216" spans="68:68" customFormat="1">
      <c r="BP347216" s="90"/>
    </row>
    <row r="347217" spans="68:68" customFormat="1">
      <c r="BP347217" s="90"/>
    </row>
    <row r="347218" spans="68:68" customFormat="1">
      <c r="BP347218" s="90"/>
    </row>
    <row r="347219" spans="68:68" customFormat="1">
      <c r="BP347219" s="90"/>
    </row>
    <row r="347220" spans="68:68" customFormat="1">
      <c r="BP347220" s="90"/>
    </row>
    <row r="347221" spans="68:68" customFormat="1">
      <c r="BP347221" s="90"/>
    </row>
    <row r="347222" spans="68:68" customFormat="1">
      <c r="BP347222" s="90"/>
    </row>
    <row r="347223" spans="68:68" customFormat="1">
      <c r="BP347223" s="90"/>
    </row>
    <row r="347224" spans="68:68" customFormat="1">
      <c r="BP347224" s="90"/>
    </row>
    <row r="347225" spans="68:68" customFormat="1">
      <c r="BP347225" s="90"/>
    </row>
    <row r="347226" spans="68:68" customFormat="1">
      <c r="BP347226" s="90"/>
    </row>
    <row r="347227" spans="68:68" customFormat="1">
      <c r="BP347227" s="90"/>
    </row>
    <row r="347228" spans="68:68" customFormat="1">
      <c r="BP347228" s="90"/>
    </row>
    <row r="347229" spans="68:68" customFormat="1">
      <c r="BP347229" s="90"/>
    </row>
    <row r="347230" spans="68:68" customFormat="1">
      <c r="BP347230" s="90"/>
    </row>
    <row r="347231" spans="68:68" customFormat="1">
      <c r="BP347231" s="90"/>
    </row>
    <row r="347232" spans="68:68" customFormat="1">
      <c r="BP347232" s="90"/>
    </row>
    <row r="347233" spans="68:68" customFormat="1">
      <c r="BP347233" s="90"/>
    </row>
    <row r="347234" spans="68:68" customFormat="1">
      <c r="BP347234" s="90"/>
    </row>
    <row r="347235" spans="68:68" customFormat="1">
      <c r="BP347235" s="90"/>
    </row>
    <row r="347236" spans="68:68" customFormat="1">
      <c r="BP347236" s="90"/>
    </row>
    <row r="347237" spans="68:68" customFormat="1">
      <c r="BP347237" s="90"/>
    </row>
    <row r="347238" spans="68:68" customFormat="1">
      <c r="BP347238" s="90"/>
    </row>
    <row r="347239" spans="68:68" customFormat="1">
      <c r="BP347239" s="90"/>
    </row>
    <row r="347240" spans="68:68" customFormat="1">
      <c r="BP347240" s="90"/>
    </row>
    <row r="347241" spans="68:68" customFormat="1">
      <c r="BP347241" s="90"/>
    </row>
    <row r="347242" spans="68:68" customFormat="1">
      <c r="BP347242" s="90"/>
    </row>
    <row r="347243" spans="68:68" customFormat="1">
      <c r="BP347243" s="90"/>
    </row>
    <row r="347244" spans="68:68" customFormat="1">
      <c r="BP347244" s="90"/>
    </row>
    <row r="347245" spans="68:68" customFormat="1">
      <c r="BP347245" s="90"/>
    </row>
    <row r="347246" spans="68:68" customFormat="1">
      <c r="BP347246" s="90"/>
    </row>
    <row r="347247" spans="68:68" customFormat="1">
      <c r="BP347247" s="90"/>
    </row>
    <row r="347248" spans="68:68" customFormat="1">
      <c r="BP347248" s="90"/>
    </row>
    <row r="347249" spans="68:68" customFormat="1">
      <c r="BP347249" s="90"/>
    </row>
    <row r="347250" spans="68:68" customFormat="1">
      <c r="BP347250" s="90"/>
    </row>
    <row r="347251" spans="68:68" customFormat="1">
      <c r="BP347251" s="90"/>
    </row>
    <row r="347252" spans="68:68" customFormat="1">
      <c r="BP347252" s="90"/>
    </row>
    <row r="347253" spans="68:68" customFormat="1">
      <c r="BP347253" s="90"/>
    </row>
    <row r="347254" spans="68:68" customFormat="1">
      <c r="BP347254" s="90"/>
    </row>
    <row r="347255" spans="68:68" customFormat="1">
      <c r="BP347255" s="90"/>
    </row>
    <row r="347256" spans="68:68" customFormat="1">
      <c r="BP347256" s="90"/>
    </row>
    <row r="347257" spans="68:68" customFormat="1">
      <c r="BP347257" s="90"/>
    </row>
    <row r="347258" spans="68:68" customFormat="1">
      <c r="BP347258" s="90"/>
    </row>
    <row r="347259" spans="68:68" customFormat="1">
      <c r="BP347259" s="90"/>
    </row>
    <row r="347260" spans="68:68" customFormat="1">
      <c r="BP347260" s="90"/>
    </row>
    <row r="347261" spans="68:68" customFormat="1">
      <c r="BP347261" s="90"/>
    </row>
    <row r="347262" spans="68:68" customFormat="1">
      <c r="BP347262" s="90"/>
    </row>
    <row r="347263" spans="68:68" customFormat="1">
      <c r="BP347263" s="90"/>
    </row>
    <row r="347264" spans="68:68" customFormat="1">
      <c r="BP347264" s="90"/>
    </row>
    <row r="347265" spans="68:68" customFormat="1">
      <c r="BP347265" s="90"/>
    </row>
    <row r="347266" spans="68:68" customFormat="1">
      <c r="BP347266" s="90"/>
    </row>
    <row r="347267" spans="68:68" customFormat="1">
      <c r="BP347267" s="90"/>
    </row>
    <row r="347268" spans="68:68" customFormat="1">
      <c r="BP347268" s="90"/>
    </row>
    <row r="347269" spans="68:68" customFormat="1">
      <c r="BP347269" s="90"/>
    </row>
    <row r="347270" spans="68:68" customFormat="1">
      <c r="BP347270" s="90"/>
    </row>
    <row r="347271" spans="68:68" customFormat="1">
      <c r="BP347271" s="90"/>
    </row>
    <row r="347272" spans="68:68" customFormat="1">
      <c r="BP347272" s="90"/>
    </row>
    <row r="347273" spans="68:68" customFormat="1">
      <c r="BP347273" s="90"/>
    </row>
    <row r="347274" spans="68:68" customFormat="1">
      <c r="BP347274" s="90"/>
    </row>
    <row r="347275" spans="68:68" customFormat="1">
      <c r="BP347275" s="90"/>
    </row>
    <row r="347276" spans="68:68" customFormat="1">
      <c r="BP347276" s="90"/>
    </row>
    <row r="347277" spans="68:68" customFormat="1">
      <c r="BP347277" s="90"/>
    </row>
    <row r="347278" spans="68:68" customFormat="1">
      <c r="BP347278" s="90"/>
    </row>
    <row r="347279" spans="68:68" customFormat="1">
      <c r="BP347279" s="90"/>
    </row>
    <row r="347280" spans="68:68" customFormat="1">
      <c r="BP347280" s="90"/>
    </row>
    <row r="347281" spans="68:68" customFormat="1">
      <c r="BP347281" s="90"/>
    </row>
    <row r="347282" spans="68:68" customFormat="1">
      <c r="BP347282" s="90"/>
    </row>
    <row r="347283" spans="68:68" customFormat="1">
      <c r="BP347283" s="90"/>
    </row>
    <row r="347284" spans="68:68" customFormat="1">
      <c r="BP347284" s="90"/>
    </row>
    <row r="347285" spans="68:68" customFormat="1">
      <c r="BP347285" s="90"/>
    </row>
    <row r="347286" spans="68:68" customFormat="1">
      <c r="BP347286" s="90"/>
    </row>
    <row r="347287" spans="68:68" customFormat="1">
      <c r="BP347287" s="90"/>
    </row>
    <row r="347288" spans="68:68" customFormat="1">
      <c r="BP347288" s="90"/>
    </row>
    <row r="347289" spans="68:68" customFormat="1">
      <c r="BP347289" s="90"/>
    </row>
    <row r="347290" spans="68:68" customFormat="1">
      <c r="BP347290" s="90"/>
    </row>
    <row r="347291" spans="68:68" customFormat="1">
      <c r="BP347291" s="90"/>
    </row>
    <row r="347292" spans="68:68" customFormat="1">
      <c r="BP347292" s="90"/>
    </row>
    <row r="347293" spans="68:68" customFormat="1">
      <c r="BP347293" s="90"/>
    </row>
    <row r="347294" spans="68:68" customFormat="1">
      <c r="BP347294" s="90"/>
    </row>
    <row r="347295" spans="68:68" customFormat="1">
      <c r="BP347295" s="90"/>
    </row>
    <row r="347296" spans="68:68" customFormat="1">
      <c r="BP347296" s="90"/>
    </row>
    <row r="347297" spans="68:68" customFormat="1">
      <c r="BP347297" s="90"/>
    </row>
    <row r="347298" spans="68:68" customFormat="1">
      <c r="BP347298" s="90"/>
    </row>
    <row r="347299" spans="68:68" customFormat="1">
      <c r="BP347299" s="90"/>
    </row>
    <row r="347300" spans="68:68" customFormat="1">
      <c r="BP347300" s="90"/>
    </row>
    <row r="347301" spans="68:68" customFormat="1">
      <c r="BP347301" s="90"/>
    </row>
    <row r="347302" spans="68:68" customFormat="1">
      <c r="BP347302" s="90"/>
    </row>
    <row r="347303" spans="68:68" customFormat="1">
      <c r="BP347303" s="90"/>
    </row>
    <row r="347304" spans="68:68" customFormat="1">
      <c r="BP347304" s="90"/>
    </row>
    <row r="347305" spans="68:68" customFormat="1">
      <c r="BP347305" s="90"/>
    </row>
    <row r="347306" spans="68:68" customFormat="1">
      <c r="BP347306" s="90"/>
    </row>
    <row r="347307" spans="68:68" customFormat="1">
      <c r="BP347307" s="90"/>
    </row>
    <row r="347308" spans="68:68" customFormat="1">
      <c r="BP347308" s="90"/>
    </row>
    <row r="347309" spans="68:68" customFormat="1">
      <c r="BP347309" s="90"/>
    </row>
    <row r="347310" spans="68:68" customFormat="1">
      <c r="BP347310" s="90"/>
    </row>
    <row r="347311" spans="68:68" customFormat="1">
      <c r="BP347311" s="90"/>
    </row>
    <row r="347312" spans="68:68" customFormat="1">
      <c r="BP347312" s="90"/>
    </row>
    <row r="347313" spans="68:68" customFormat="1">
      <c r="BP347313" s="90"/>
    </row>
    <row r="347314" spans="68:68" customFormat="1">
      <c r="BP347314" s="90"/>
    </row>
    <row r="347315" spans="68:68" customFormat="1">
      <c r="BP347315" s="90"/>
    </row>
    <row r="347316" spans="68:68" customFormat="1">
      <c r="BP347316" s="90"/>
    </row>
    <row r="347317" spans="68:68" customFormat="1">
      <c r="BP347317" s="90"/>
    </row>
    <row r="347318" spans="68:68" customFormat="1">
      <c r="BP347318" s="90"/>
    </row>
    <row r="347319" spans="68:68" customFormat="1">
      <c r="BP347319" s="90"/>
    </row>
    <row r="347320" spans="68:68" customFormat="1">
      <c r="BP347320" s="90"/>
    </row>
    <row r="347321" spans="68:68" customFormat="1">
      <c r="BP347321" s="90"/>
    </row>
    <row r="347322" spans="68:68" customFormat="1">
      <c r="BP347322" s="90"/>
    </row>
    <row r="347323" spans="68:68" customFormat="1">
      <c r="BP347323" s="90"/>
    </row>
    <row r="347324" spans="68:68" customFormat="1">
      <c r="BP347324" s="90"/>
    </row>
    <row r="347325" spans="68:68" customFormat="1">
      <c r="BP347325" s="90"/>
    </row>
    <row r="347326" spans="68:68" customFormat="1">
      <c r="BP347326" s="90"/>
    </row>
    <row r="347327" spans="68:68" customFormat="1">
      <c r="BP347327" s="90"/>
    </row>
    <row r="347328" spans="68:68" customFormat="1">
      <c r="BP347328" s="90"/>
    </row>
    <row r="347329" spans="68:68" customFormat="1">
      <c r="BP347329" s="90"/>
    </row>
    <row r="347330" spans="68:68" customFormat="1">
      <c r="BP347330" s="90"/>
    </row>
    <row r="347331" spans="68:68" customFormat="1">
      <c r="BP347331" s="90"/>
    </row>
    <row r="347332" spans="68:68" customFormat="1">
      <c r="BP347332" s="90"/>
    </row>
    <row r="347333" spans="68:68" customFormat="1">
      <c r="BP347333" s="90"/>
    </row>
    <row r="347334" spans="68:68" customFormat="1">
      <c r="BP347334" s="90"/>
    </row>
    <row r="347335" spans="68:68" customFormat="1">
      <c r="BP347335" s="90"/>
    </row>
    <row r="347336" spans="68:68" customFormat="1">
      <c r="BP347336" s="90"/>
    </row>
    <row r="347337" spans="68:68" customFormat="1">
      <c r="BP347337" s="90"/>
    </row>
    <row r="347338" spans="68:68" customFormat="1">
      <c r="BP347338" s="90"/>
    </row>
    <row r="347339" spans="68:68" customFormat="1">
      <c r="BP347339" s="90"/>
    </row>
    <row r="347340" spans="68:68" customFormat="1">
      <c r="BP347340" s="90"/>
    </row>
    <row r="347341" spans="68:68" customFormat="1">
      <c r="BP347341" s="90"/>
    </row>
    <row r="347342" spans="68:68" customFormat="1">
      <c r="BP347342" s="90"/>
    </row>
    <row r="347343" spans="68:68" customFormat="1">
      <c r="BP347343" s="90"/>
    </row>
    <row r="347344" spans="68:68" customFormat="1">
      <c r="BP347344" s="90"/>
    </row>
    <row r="347345" spans="68:68" customFormat="1">
      <c r="BP347345" s="90"/>
    </row>
    <row r="347346" spans="68:68" customFormat="1">
      <c r="BP347346" s="90"/>
    </row>
    <row r="347347" spans="68:68" customFormat="1">
      <c r="BP347347" s="90"/>
    </row>
    <row r="347348" spans="68:68" customFormat="1">
      <c r="BP347348" s="90"/>
    </row>
    <row r="347349" spans="68:68" customFormat="1">
      <c r="BP347349" s="90"/>
    </row>
    <row r="347350" spans="68:68" customFormat="1">
      <c r="BP347350" s="90"/>
    </row>
    <row r="347351" spans="68:68" customFormat="1">
      <c r="BP347351" s="90"/>
    </row>
    <row r="347352" spans="68:68" customFormat="1">
      <c r="BP347352" s="90"/>
    </row>
    <row r="347353" spans="68:68" customFormat="1">
      <c r="BP347353" s="90"/>
    </row>
    <row r="347354" spans="68:68" customFormat="1">
      <c r="BP347354" s="90"/>
    </row>
    <row r="347355" spans="68:68" customFormat="1">
      <c r="BP347355" s="90"/>
    </row>
    <row r="347356" spans="68:68" customFormat="1">
      <c r="BP347356" s="90"/>
    </row>
    <row r="347357" spans="68:68" customFormat="1">
      <c r="BP347357" s="90"/>
    </row>
    <row r="347358" spans="68:68" customFormat="1">
      <c r="BP347358" s="90"/>
    </row>
    <row r="347359" spans="68:68" customFormat="1">
      <c r="BP347359" s="90"/>
    </row>
    <row r="347360" spans="68:68" customFormat="1">
      <c r="BP347360" s="90"/>
    </row>
    <row r="347361" spans="68:68" customFormat="1">
      <c r="BP347361" s="90"/>
    </row>
    <row r="347362" spans="68:68" customFormat="1">
      <c r="BP347362" s="90"/>
    </row>
    <row r="347363" spans="68:68" customFormat="1">
      <c r="BP347363" s="90"/>
    </row>
    <row r="347364" spans="68:68" customFormat="1">
      <c r="BP347364" s="90"/>
    </row>
    <row r="347365" spans="68:68" customFormat="1">
      <c r="BP347365" s="90"/>
    </row>
    <row r="347366" spans="68:68" customFormat="1">
      <c r="BP347366" s="90"/>
    </row>
    <row r="347367" spans="68:68" customFormat="1">
      <c r="BP347367" s="90"/>
    </row>
    <row r="347368" spans="68:68" customFormat="1">
      <c r="BP347368" s="90"/>
    </row>
    <row r="347369" spans="68:68" customFormat="1">
      <c r="BP347369" s="90"/>
    </row>
    <row r="347370" spans="68:68" customFormat="1">
      <c r="BP347370" s="90"/>
    </row>
    <row r="347371" spans="68:68" customFormat="1">
      <c r="BP347371" s="90"/>
    </row>
    <row r="347372" spans="68:68" customFormat="1">
      <c r="BP347372" s="90"/>
    </row>
    <row r="347373" spans="68:68" customFormat="1">
      <c r="BP347373" s="90"/>
    </row>
    <row r="347374" spans="68:68" customFormat="1">
      <c r="BP347374" s="90"/>
    </row>
    <row r="347375" spans="68:68" customFormat="1">
      <c r="BP347375" s="90"/>
    </row>
    <row r="347376" spans="68:68" customFormat="1">
      <c r="BP347376" s="90"/>
    </row>
    <row r="347377" spans="68:68" customFormat="1">
      <c r="BP347377" s="90"/>
    </row>
    <row r="347378" spans="68:68" customFormat="1">
      <c r="BP347378" s="90"/>
    </row>
    <row r="347379" spans="68:68" customFormat="1">
      <c r="BP347379" s="90"/>
    </row>
    <row r="347380" spans="68:68" customFormat="1">
      <c r="BP347380" s="90"/>
    </row>
    <row r="347381" spans="68:68" customFormat="1">
      <c r="BP347381" s="90"/>
    </row>
    <row r="347382" spans="68:68" customFormat="1">
      <c r="BP347382" s="90"/>
    </row>
    <row r="347383" spans="68:68" customFormat="1">
      <c r="BP347383" s="90"/>
    </row>
    <row r="347384" spans="68:68" customFormat="1">
      <c r="BP347384" s="90"/>
    </row>
    <row r="347385" spans="68:68" customFormat="1">
      <c r="BP347385" s="90"/>
    </row>
    <row r="347386" spans="68:68" customFormat="1">
      <c r="BP347386" s="90"/>
    </row>
    <row r="347387" spans="68:68" customFormat="1">
      <c r="BP347387" s="90"/>
    </row>
    <row r="347388" spans="68:68" customFormat="1">
      <c r="BP347388" s="90"/>
    </row>
    <row r="347389" spans="68:68" customFormat="1">
      <c r="BP347389" s="90"/>
    </row>
    <row r="347390" spans="68:68" customFormat="1">
      <c r="BP347390" s="90"/>
    </row>
    <row r="347391" spans="68:68" customFormat="1">
      <c r="BP347391" s="90"/>
    </row>
    <row r="347392" spans="68:68" customFormat="1">
      <c r="BP347392" s="90"/>
    </row>
    <row r="347393" spans="68:68" customFormat="1">
      <c r="BP347393" s="90"/>
    </row>
    <row r="347394" spans="68:68" customFormat="1">
      <c r="BP347394" s="90"/>
    </row>
    <row r="347395" spans="68:68" customFormat="1">
      <c r="BP347395" s="90"/>
    </row>
    <row r="347396" spans="68:68" customFormat="1">
      <c r="BP347396" s="90"/>
    </row>
    <row r="347397" spans="68:68" customFormat="1">
      <c r="BP347397" s="90"/>
    </row>
    <row r="347398" spans="68:68" customFormat="1">
      <c r="BP347398" s="90"/>
    </row>
    <row r="347399" spans="68:68" customFormat="1">
      <c r="BP347399" s="90"/>
    </row>
    <row r="347400" spans="68:68" customFormat="1">
      <c r="BP347400" s="90"/>
    </row>
    <row r="347401" spans="68:68" customFormat="1">
      <c r="BP347401" s="90"/>
    </row>
    <row r="347402" spans="68:68" customFormat="1">
      <c r="BP347402" s="90"/>
    </row>
    <row r="347403" spans="68:68" customFormat="1">
      <c r="BP347403" s="90"/>
    </row>
    <row r="347404" spans="68:68" customFormat="1">
      <c r="BP347404" s="90"/>
    </row>
    <row r="347405" spans="68:68" customFormat="1">
      <c r="BP347405" s="90"/>
    </row>
    <row r="347406" spans="68:68" customFormat="1">
      <c r="BP347406" s="90"/>
    </row>
    <row r="347407" spans="68:68" customFormat="1">
      <c r="BP347407" s="90"/>
    </row>
    <row r="347408" spans="68:68" customFormat="1">
      <c r="BP347408" s="90"/>
    </row>
    <row r="347409" spans="68:68" customFormat="1">
      <c r="BP347409" s="90"/>
    </row>
    <row r="347410" spans="68:68" customFormat="1">
      <c r="BP347410" s="90"/>
    </row>
    <row r="347411" spans="68:68" customFormat="1">
      <c r="BP347411" s="90"/>
    </row>
    <row r="347412" spans="68:68" customFormat="1">
      <c r="BP347412" s="90"/>
    </row>
    <row r="347413" spans="68:68" customFormat="1">
      <c r="BP347413" s="90"/>
    </row>
    <row r="347414" spans="68:68" customFormat="1">
      <c r="BP347414" s="90"/>
    </row>
    <row r="347415" spans="68:68" customFormat="1">
      <c r="BP347415" s="90"/>
    </row>
    <row r="347416" spans="68:68" customFormat="1">
      <c r="BP347416" s="90"/>
    </row>
    <row r="347417" spans="68:68" customFormat="1">
      <c r="BP347417" s="90"/>
    </row>
    <row r="347418" spans="68:68" customFormat="1">
      <c r="BP347418" s="90"/>
    </row>
    <row r="347419" spans="68:68" customFormat="1">
      <c r="BP347419" s="90"/>
    </row>
    <row r="347420" spans="68:68" customFormat="1">
      <c r="BP347420" s="90"/>
    </row>
    <row r="347421" spans="68:68" customFormat="1">
      <c r="BP347421" s="90"/>
    </row>
    <row r="347422" spans="68:68" customFormat="1">
      <c r="BP347422" s="90"/>
    </row>
    <row r="347423" spans="68:68" customFormat="1">
      <c r="BP347423" s="90"/>
    </row>
    <row r="347424" spans="68:68" customFormat="1">
      <c r="BP347424" s="90"/>
    </row>
    <row r="347425" spans="68:68" customFormat="1">
      <c r="BP347425" s="90"/>
    </row>
    <row r="347426" spans="68:68" customFormat="1">
      <c r="BP347426" s="90"/>
    </row>
    <row r="347427" spans="68:68" customFormat="1">
      <c r="BP347427" s="90"/>
    </row>
    <row r="347428" spans="68:68" customFormat="1">
      <c r="BP347428" s="90"/>
    </row>
    <row r="347429" spans="68:68" customFormat="1">
      <c r="BP347429" s="90"/>
    </row>
    <row r="347430" spans="68:68" customFormat="1">
      <c r="BP347430" s="90"/>
    </row>
    <row r="347431" spans="68:68" customFormat="1">
      <c r="BP347431" s="90"/>
    </row>
    <row r="347432" spans="68:68" customFormat="1">
      <c r="BP347432" s="90"/>
    </row>
    <row r="347433" spans="68:68" customFormat="1">
      <c r="BP347433" s="90"/>
    </row>
    <row r="347434" spans="68:68" customFormat="1">
      <c r="BP347434" s="90"/>
    </row>
    <row r="347435" spans="68:68" customFormat="1">
      <c r="BP347435" s="90"/>
    </row>
    <row r="347436" spans="68:68" customFormat="1">
      <c r="BP347436" s="90"/>
    </row>
    <row r="347437" spans="68:68" customFormat="1">
      <c r="BP347437" s="90"/>
    </row>
    <row r="347438" spans="68:68" customFormat="1">
      <c r="BP347438" s="90"/>
    </row>
    <row r="347439" spans="68:68" customFormat="1">
      <c r="BP347439" s="90"/>
    </row>
    <row r="347440" spans="68:68" customFormat="1">
      <c r="BP347440" s="90"/>
    </row>
    <row r="347441" spans="68:68" customFormat="1">
      <c r="BP347441" s="90"/>
    </row>
    <row r="347442" spans="68:68" customFormat="1">
      <c r="BP347442" s="90"/>
    </row>
    <row r="347443" spans="68:68" customFormat="1">
      <c r="BP347443" s="90"/>
    </row>
    <row r="347444" spans="68:68" customFormat="1">
      <c r="BP347444" s="90"/>
    </row>
    <row r="347445" spans="68:68" customFormat="1">
      <c r="BP347445" s="90"/>
    </row>
    <row r="347446" spans="68:68" customFormat="1">
      <c r="BP347446" s="90"/>
    </row>
    <row r="347447" spans="68:68" customFormat="1">
      <c r="BP347447" s="90"/>
    </row>
    <row r="347448" spans="68:68" customFormat="1">
      <c r="BP347448" s="90"/>
    </row>
    <row r="347449" spans="68:68" customFormat="1">
      <c r="BP347449" s="90"/>
    </row>
    <row r="347450" spans="68:68" customFormat="1">
      <c r="BP347450" s="90"/>
    </row>
    <row r="347451" spans="68:68" customFormat="1">
      <c r="BP347451" s="90"/>
    </row>
    <row r="347452" spans="68:68" customFormat="1">
      <c r="BP347452" s="90"/>
    </row>
    <row r="347453" spans="68:68" customFormat="1">
      <c r="BP347453" s="90"/>
    </row>
    <row r="347454" spans="68:68" customFormat="1">
      <c r="BP347454" s="90"/>
    </row>
    <row r="347455" spans="68:68" customFormat="1">
      <c r="BP347455" s="90"/>
    </row>
    <row r="347456" spans="68:68" customFormat="1">
      <c r="BP347456" s="90"/>
    </row>
    <row r="347457" spans="68:68" customFormat="1">
      <c r="BP347457" s="90"/>
    </row>
    <row r="347458" spans="68:68" customFormat="1">
      <c r="BP347458" s="90"/>
    </row>
    <row r="347459" spans="68:68" customFormat="1">
      <c r="BP347459" s="90"/>
    </row>
    <row r="347460" spans="68:68" customFormat="1">
      <c r="BP347460" s="90"/>
    </row>
    <row r="347461" spans="68:68" customFormat="1">
      <c r="BP347461" s="90"/>
    </row>
    <row r="347462" spans="68:68" customFormat="1">
      <c r="BP347462" s="90"/>
    </row>
    <row r="347463" spans="68:68" customFormat="1">
      <c r="BP347463" s="90"/>
    </row>
    <row r="347464" spans="68:68" customFormat="1">
      <c r="BP347464" s="90"/>
    </row>
    <row r="347465" spans="68:68" customFormat="1">
      <c r="BP347465" s="90"/>
    </row>
    <row r="347466" spans="68:68" customFormat="1">
      <c r="BP347466" s="90"/>
    </row>
    <row r="347467" spans="68:68" customFormat="1">
      <c r="BP347467" s="90"/>
    </row>
    <row r="347468" spans="68:68" customFormat="1">
      <c r="BP347468" s="90"/>
    </row>
    <row r="347469" spans="68:68" customFormat="1">
      <c r="BP347469" s="90"/>
    </row>
    <row r="347470" spans="68:68" customFormat="1">
      <c r="BP347470" s="90"/>
    </row>
    <row r="347471" spans="68:68" customFormat="1">
      <c r="BP347471" s="90"/>
    </row>
    <row r="347472" spans="68:68" customFormat="1">
      <c r="BP347472" s="90"/>
    </row>
    <row r="347473" spans="68:68" customFormat="1">
      <c r="BP347473" s="90"/>
    </row>
    <row r="347474" spans="68:68" customFormat="1">
      <c r="BP347474" s="90"/>
    </row>
    <row r="347475" spans="68:68" customFormat="1">
      <c r="BP347475" s="90"/>
    </row>
    <row r="347476" spans="68:68" customFormat="1">
      <c r="BP347476" s="90"/>
    </row>
    <row r="347477" spans="68:68" customFormat="1">
      <c r="BP347477" s="90"/>
    </row>
    <row r="347478" spans="68:68" customFormat="1">
      <c r="BP347478" s="90"/>
    </row>
    <row r="347479" spans="68:68" customFormat="1">
      <c r="BP347479" s="90"/>
    </row>
    <row r="347480" spans="68:68" customFormat="1">
      <c r="BP347480" s="90"/>
    </row>
    <row r="347481" spans="68:68" customFormat="1">
      <c r="BP347481" s="90"/>
    </row>
    <row r="347482" spans="68:68" customFormat="1">
      <c r="BP347482" s="90"/>
    </row>
    <row r="347483" spans="68:68" customFormat="1">
      <c r="BP347483" s="90"/>
    </row>
    <row r="347484" spans="68:68" customFormat="1">
      <c r="BP347484" s="90"/>
    </row>
    <row r="347485" spans="68:68" customFormat="1">
      <c r="BP347485" s="90"/>
    </row>
    <row r="347486" spans="68:68" customFormat="1">
      <c r="BP347486" s="90"/>
    </row>
    <row r="347487" spans="68:68" customFormat="1">
      <c r="BP347487" s="90"/>
    </row>
    <row r="347488" spans="68:68" customFormat="1">
      <c r="BP347488" s="90"/>
    </row>
    <row r="347489" spans="68:68" customFormat="1">
      <c r="BP347489" s="90"/>
    </row>
    <row r="347490" spans="68:68" customFormat="1">
      <c r="BP347490" s="90"/>
    </row>
    <row r="347491" spans="68:68" customFormat="1">
      <c r="BP347491" s="90"/>
    </row>
    <row r="347492" spans="68:68" customFormat="1">
      <c r="BP347492" s="90"/>
    </row>
    <row r="347493" spans="68:68" customFormat="1">
      <c r="BP347493" s="90"/>
    </row>
    <row r="347494" spans="68:68" customFormat="1">
      <c r="BP347494" s="90"/>
    </row>
    <row r="347495" spans="68:68" customFormat="1">
      <c r="BP347495" s="90"/>
    </row>
    <row r="347496" spans="68:68" customFormat="1">
      <c r="BP347496" s="90"/>
    </row>
    <row r="347497" spans="68:68" customFormat="1">
      <c r="BP347497" s="90"/>
    </row>
    <row r="347498" spans="68:68" customFormat="1">
      <c r="BP347498" s="90"/>
    </row>
    <row r="347499" spans="68:68" customFormat="1">
      <c r="BP347499" s="90"/>
    </row>
    <row r="347500" spans="68:68" customFormat="1">
      <c r="BP347500" s="90"/>
    </row>
    <row r="347501" spans="68:68" customFormat="1">
      <c r="BP347501" s="90"/>
    </row>
    <row r="347502" spans="68:68" customFormat="1">
      <c r="BP347502" s="90"/>
    </row>
    <row r="347503" spans="68:68" customFormat="1">
      <c r="BP347503" s="90"/>
    </row>
    <row r="347504" spans="68:68" customFormat="1">
      <c r="BP347504" s="90"/>
    </row>
    <row r="347505" spans="68:68" customFormat="1">
      <c r="BP347505" s="90"/>
    </row>
    <row r="347506" spans="68:68" customFormat="1">
      <c r="BP347506" s="90"/>
    </row>
    <row r="347507" spans="68:68" customFormat="1">
      <c r="BP347507" s="90"/>
    </row>
    <row r="347508" spans="68:68" customFormat="1">
      <c r="BP347508" s="90"/>
    </row>
    <row r="347509" spans="68:68" customFormat="1">
      <c r="BP347509" s="90"/>
    </row>
    <row r="347510" spans="68:68" customFormat="1">
      <c r="BP347510" s="90"/>
    </row>
    <row r="347511" spans="68:68" customFormat="1">
      <c r="BP347511" s="90"/>
    </row>
    <row r="347512" spans="68:68" customFormat="1">
      <c r="BP347512" s="90"/>
    </row>
    <row r="347513" spans="68:68" customFormat="1">
      <c r="BP347513" s="90"/>
    </row>
    <row r="347514" spans="68:68" customFormat="1">
      <c r="BP347514" s="90"/>
    </row>
    <row r="347515" spans="68:68" customFormat="1">
      <c r="BP347515" s="90"/>
    </row>
    <row r="347516" spans="68:68" customFormat="1">
      <c r="BP347516" s="90"/>
    </row>
    <row r="347517" spans="68:68" customFormat="1">
      <c r="BP347517" s="90"/>
    </row>
    <row r="347518" spans="68:68" customFormat="1">
      <c r="BP347518" s="90"/>
    </row>
    <row r="347519" spans="68:68" customFormat="1">
      <c r="BP347519" s="90"/>
    </row>
    <row r="347520" spans="68:68" customFormat="1">
      <c r="BP347520" s="90"/>
    </row>
    <row r="347521" spans="68:68" customFormat="1">
      <c r="BP347521" s="90"/>
    </row>
    <row r="347522" spans="68:68" customFormat="1">
      <c r="BP347522" s="90"/>
    </row>
    <row r="347523" spans="68:68" customFormat="1">
      <c r="BP347523" s="90"/>
    </row>
    <row r="347524" spans="68:68" customFormat="1">
      <c r="BP347524" s="90"/>
    </row>
    <row r="347525" spans="68:68" customFormat="1">
      <c r="BP347525" s="90"/>
    </row>
    <row r="347526" spans="68:68" customFormat="1">
      <c r="BP347526" s="90"/>
    </row>
    <row r="347527" spans="68:68" customFormat="1">
      <c r="BP347527" s="90"/>
    </row>
    <row r="347528" spans="68:68" customFormat="1">
      <c r="BP347528" s="90"/>
    </row>
    <row r="347529" spans="68:68" customFormat="1">
      <c r="BP347529" s="90"/>
    </row>
    <row r="347530" spans="68:68" customFormat="1">
      <c r="BP347530" s="90"/>
    </row>
    <row r="347531" spans="68:68" customFormat="1">
      <c r="BP347531" s="90"/>
    </row>
    <row r="347532" spans="68:68" customFormat="1">
      <c r="BP347532" s="90"/>
    </row>
    <row r="347533" spans="68:68" customFormat="1">
      <c r="BP347533" s="90"/>
    </row>
    <row r="347534" spans="68:68" customFormat="1">
      <c r="BP347534" s="90"/>
    </row>
    <row r="347535" spans="68:68" customFormat="1">
      <c r="BP347535" s="90"/>
    </row>
    <row r="347536" spans="68:68" customFormat="1">
      <c r="BP347536" s="90"/>
    </row>
    <row r="347537" spans="68:68" customFormat="1">
      <c r="BP347537" s="90"/>
    </row>
    <row r="347538" spans="68:68" customFormat="1">
      <c r="BP347538" s="90"/>
    </row>
    <row r="347539" spans="68:68" customFormat="1">
      <c r="BP347539" s="90"/>
    </row>
    <row r="347540" spans="68:68" customFormat="1">
      <c r="BP347540" s="90"/>
    </row>
    <row r="347541" spans="68:68" customFormat="1">
      <c r="BP347541" s="90"/>
    </row>
    <row r="347542" spans="68:68" customFormat="1">
      <c r="BP347542" s="90"/>
    </row>
    <row r="347543" spans="68:68" customFormat="1">
      <c r="BP347543" s="90"/>
    </row>
    <row r="347544" spans="68:68" customFormat="1">
      <c r="BP347544" s="90"/>
    </row>
    <row r="347545" spans="68:68" customFormat="1">
      <c r="BP347545" s="90"/>
    </row>
    <row r="347546" spans="68:68" customFormat="1">
      <c r="BP347546" s="90"/>
    </row>
    <row r="347547" spans="68:68" customFormat="1">
      <c r="BP347547" s="90"/>
    </row>
    <row r="347548" spans="68:68" customFormat="1">
      <c r="BP347548" s="90"/>
    </row>
    <row r="347549" spans="68:68" customFormat="1">
      <c r="BP347549" s="90"/>
    </row>
    <row r="347550" spans="68:68" customFormat="1">
      <c r="BP347550" s="90"/>
    </row>
    <row r="347551" spans="68:68" customFormat="1">
      <c r="BP347551" s="90"/>
    </row>
    <row r="347552" spans="68:68" customFormat="1">
      <c r="BP347552" s="90"/>
    </row>
    <row r="347553" spans="68:68" customFormat="1">
      <c r="BP347553" s="90"/>
    </row>
    <row r="347554" spans="68:68" customFormat="1">
      <c r="BP347554" s="90"/>
    </row>
    <row r="347555" spans="68:68" customFormat="1">
      <c r="BP347555" s="90"/>
    </row>
    <row r="347556" spans="68:68" customFormat="1">
      <c r="BP347556" s="90"/>
    </row>
    <row r="347557" spans="68:68" customFormat="1">
      <c r="BP347557" s="90"/>
    </row>
    <row r="347558" spans="68:68" customFormat="1">
      <c r="BP347558" s="90"/>
    </row>
    <row r="347559" spans="68:68" customFormat="1">
      <c r="BP347559" s="90"/>
    </row>
    <row r="347560" spans="68:68" customFormat="1">
      <c r="BP347560" s="90"/>
    </row>
    <row r="347561" spans="68:68" customFormat="1">
      <c r="BP347561" s="90"/>
    </row>
    <row r="347562" spans="68:68" customFormat="1">
      <c r="BP347562" s="90"/>
    </row>
    <row r="347563" spans="68:68" customFormat="1">
      <c r="BP347563" s="90"/>
    </row>
    <row r="347564" spans="68:68" customFormat="1">
      <c r="BP347564" s="90"/>
    </row>
    <row r="347565" spans="68:68" customFormat="1">
      <c r="BP347565" s="90"/>
    </row>
    <row r="347566" spans="68:68" customFormat="1">
      <c r="BP347566" s="90"/>
    </row>
    <row r="347567" spans="68:68" customFormat="1">
      <c r="BP347567" s="90"/>
    </row>
    <row r="347568" spans="68:68" customFormat="1">
      <c r="BP347568" s="90"/>
    </row>
    <row r="347569" spans="68:68" customFormat="1">
      <c r="BP347569" s="90"/>
    </row>
    <row r="347570" spans="68:68" customFormat="1">
      <c r="BP347570" s="90"/>
    </row>
    <row r="347571" spans="68:68" customFormat="1">
      <c r="BP347571" s="90"/>
    </row>
    <row r="347572" spans="68:68" customFormat="1">
      <c r="BP347572" s="90"/>
    </row>
    <row r="347573" spans="68:68" customFormat="1">
      <c r="BP347573" s="90"/>
    </row>
    <row r="347574" spans="68:68" customFormat="1">
      <c r="BP347574" s="90"/>
    </row>
    <row r="347575" spans="68:68" customFormat="1">
      <c r="BP347575" s="90"/>
    </row>
    <row r="347576" spans="68:68" customFormat="1">
      <c r="BP347576" s="90"/>
    </row>
    <row r="347577" spans="68:68" customFormat="1">
      <c r="BP347577" s="90"/>
    </row>
    <row r="347578" spans="68:68" customFormat="1">
      <c r="BP347578" s="90"/>
    </row>
    <row r="347579" spans="68:68" customFormat="1">
      <c r="BP347579" s="90"/>
    </row>
    <row r="347580" spans="68:68" customFormat="1">
      <c r="BP347580" s="90"/>
    </row>
    <row r="347581" spans="68:68" customFormat="1">
      <c r="BP347581" s="90"/>
    </row>
    <row r="347582" spans="68:68" customFormat="1">
      <c r="BP347582" s="90"/>
    </row>
    <row r="347583" spans="68:68" customFormat="1">
      <c r="BP347583" s="90"/>
    </row>
    <row r="347584" spans="68:68" customFormat="1">
      <c r="BP347584" s="90"/>
    </row>
    <row r="347585" spans="68:68" customFormat="1">
      <c r="BP347585" s="90"/>
    </row>
    <row r="347586" spans="68:68" customFormat="1">
      <c r="BP347586" s="90"/>
    </row>
    <row r="347587" spans="68:68" customFormat="1">
      <c r="BP347587" s="90"/>
    </row>
    <row r="347588" spans="68:68" customFormat="1">
      <c r="BP347588" s="90"/>
    </row>
    <row r="347589" spans="68:68" customFormat="1">
      <c r="BP347589" s="90"/>
    </row>
    <row r="347590" spans="68:68" customFormat="1">
      <c r="BP347590" s="90"/>
    </row>
    <row r="347591" spans="68:68" customFormat="1">
      <c r="BP347591" s="90"/>
    </row>
    <row r="347592" spans="68:68" customFormat="1">
      <c r="BP347592" s="90"/>
    </row>
    <row r="347593" spans="68:68" customFormat="1">
      <c r="BP347593" s="90"/>
    </row>
    <row r="347594" spans="68:68" customFormat="1">
      <c r="BP347594" s="90"/>
    </row>
    <row r="347595" spans="68:68" customFormat="1">
      <c r="BP347595" s="90"/>
    </row>
    <row r="347596" spans="68:68" customFormat="1">
      <c r="BP347596" s="90"/>
    </row>
    <row r="347597" spans="68:68" customFormat="1">
      <c r="BP347597" s="90"/>
    </row>
    <row r="347598" spans="68:68" customFormat="1">
      <c r="BP347598" s="90"/>
    </row>
    <row r="347599" spans="68:68" customFormat="1">
      <c r="BP347599" s="90"/>
    </row>
    <row r="347600" spans="68:68" customFormat="1">
      <c r="BP347600" s="90"/>
    </row>
    <row r="347601" spans="68:68" customFormat="1">
      <c r="BP347601" s="90"/>
    </row>
    <row r="347602" spans="68:68" customFormat="1">
      <c r="BP347602" s="90"/>
    </row>
    <row r="347603" spans="68:68" customFormat="1">
      <c r="BP347603" s="90"/>
    </row>
    <row r="347604" spans="68:68" customFormat="1">
      <c r="BP347604" s="90"/>
    </row>
    <row r="347605" spans="68:68" customFormat="1">
      <c r="BP347605" s="90"/>
    </row>
    <row r="347606" spans="68:68" customFormat="1">
      <c r="BP347606" s="90"/>
    </row>
    <row r="347607" spans="68:68" customFormat="1">
      <c r="BP347607" s="90"/>
    </row>
    <row r="347608" spans="68:68" customFormat="1">
      <c r="BP347608" s="90"/>
    </row>
    <row r="347609" spans="68:68" customFormat="1">
      <c r="BP347609" s="90"/>
    </row>
    <row r="347610" spans="68:68" customFormat="1">
      <c r="BP347610" s="90"/>
    </row>
    <row r="347611" spans="68:68" customFormat="1">
      <c r="BP347611" s="90"/>
    </row>
    <row r="347612" spans="68:68" customFormat="1">
      <c r="BP347612" s="90"/>
    </row>
    <row r="347613" spans="68:68" customFormat="1">
      <c r="BP347613" s="90"/>
    </row>
    <row r="347614" spans="68:68" customFormat="1">
      <c r="BP347614" s="90"/>
    </row>
    <row r="347615" spans="68:68" customFormat="1">
      <c r="BP347615" s="90"/>
    </row>
    <row r="347616" spans="68:68" customFormat="1">
      <c r="BP347616" s="90"/>
    </row>
    <row r="347617" spans="68:68" customFormat="1">
      <c r="BP347617" s="90"/>
    </row>
    <row r="347618" spans="68:68" customFormat="1">
      <c r="BP347618" s="90"/>
    </row>
    <row r="347619" spans="68:68" customFormat="1">
      <c r="BP347619" s="90"/>
    </row>
    <row r="347620" spans="68:68" customFormat="1">
      <c r="BP347620" s="90"/>
    </row>
    <row r="347621" spans="68:68" customFormat="1">
      <c r="BP347621" s="90"/>
    </row>
    <row r="347622" spans="68:68" customFormat="1">
      <c r="BP347622" s="90"/>
    </row>
    <row r="347623" spans="68:68" customFormat="1">
      <c r="BP347623" s="90"/>
    </row>
    <row r="347624" spans="68:68" customFormat="1">
      <c r="BP347624" s="90"/>
    </row>
    <row r="347625" spans="68:68" customFormat="1">
      <c r="BP347625" s="90"/>
    </row>
    <row r="347626" spans="68:68" customFormat="1">
      <c r="BP347626" s="90"/>
    </row>
    <row r="347627" spans="68:68" customFormat="1">
      <c r="BP347627" s="90"/>
    </row>
    <row r="347628" spans="68:68" customFormat="1">
      <c r="BP347628" s="90"/>
    </row>
    <row r="347629" spans="68:68" customFormat="1">
      <c r="BP347629" s="90"/>
    </row>
    <row r="347630" spans="68:68" customFormat="1">
      <c r="BP347630" s="90"/>
    </row>
    <row r="347631" spans="68:68" customFormat="1">
      <c r="BP347631" s="90"/>
    </row>
    <row r="347632" spans="68:68" customFormat="1">
      <c r="BP347632" s="90"/>
    </row>
    <row r="347633" spans="68:68" customFormat="1">
      <c r="BP347633" s="90"/>
    </row>
    <row r="347634" spans="68:68" customFormat="1">
      <c r="BP347634" s="90"/>
    </row>
    <row r="347635" spans="68:68" customFormat="1">
      <c r="BP347635" s="90"/>
    </row>
    <row r="347636" spans="68:68" customFormat="1">
      <c r="BP347636" s="90"/>
    </row>
    <row r="347637" spans="68:68" customFormat="1">
      <c r="BP347637" s="90"/>
    </row>
    <row r="347638" spans="68:68" customFormat="1">
      <c r="BP347638" s="90"/>
    </row>
    <row r="347639" spans="68:68" customFormat="1">
      <c r="BP347639" s="90"/>
    </row>
    <row r="347640" spans="68:68" customFormat="1">
      <c r="BP347640" s="90"/>
    </row>
    <row r="347641" spans="68:68" customFormat="1">
      <c r="BP347641" s="90"/>
    </row>
    <row r="347642" spans="68:68" customFormat="1">
      <c r="BP347642" s="90"/>
    </row>
    <row r="347643" spans="68:68" customFormat="1">
      <c r="BP347643" s="90"/>
    </row>
    <row r="347644" spans="68:68" customFormat="1">
      <c r="BP347644" s="90"/>
    </row>
    <row r="347645" spans="68:68" customFormat="1">
      <c r="BP347645" s="90"/>
    </row>
    <row r="347646" spans="68:68" customFormat="1">
      <c r="BP347646" s="90"/>
    </row>
    <row r="347647" spans="68:68" customFormat="1">
      <c r="BP347647" s="90"/>
    </row>
    <row r="347648" spans="68:68" customFormat="1">
      <c r="BP347648" s="90"/>
    </row>
    <row r="347649" spans="68:68" customFormat="1">
      <c r="BP347649" s="90"/>
    </row>
    <row r="347650" spans="68:68" customFormat="1">
      <c r="BP347650" s="90"/>
    </row>
    <row r="347651" spans="68:68" customFormat="1">
      <c r="BP347651" s="90"/>
    </row>
    <row r="347652" spans="68:68" customFormat="1">
      <c r="BP347652" s="90"/>
    </row>
    <row r="347653" spans="68:68" customFormat="1">
      <c r="BP347653" s="90"/>
    </row>
    <row r="347654" spans="68:68" customFormat="1">
      <c r="BP347654" s="90"/>
    </row>
    <row r="347655" spans="68:68" customFormat="1">
      <c r="BP347655" s="90"/>
    </row>
    <row r="347656" spans="68:68" customFormat="1">
      <c r="BP347656" s="90"/>
    </row>
    <row r="347657" spans="68:68" customFormat="1">
      <c r="BP347657" s="90"/>
    </row>
    <row r="347658" spans="68:68" customFormat="1">
      <c r="BP347658" s="90"/>
    </row>
    <row r="347659" spans="68:68" customFormat="1">
      <c r="BP347659" s="90"/>
    </row>
    <row r="347660" spans="68:68" customFormat="1">
      <c r="BP347660" s="90"/>
    </row>
    <row r="347661" spans="68:68" customFormat="1">
      <c r="BP347661" s="90"/>
    </row>
    <row r="347662" spans="68:68" customFormat="1">
      <c r="BP347662" s="90"/>
    </row>
    <row r="347663" spans="68:68" customFormat="1">
      <c r="BP347663" s="90"/>
    </row>
    <row r="347664" spans="68:68" customFormat="1">
      <c r="BP347664" s="90"/>
    </row>
    <row r="347665" spans="68:68" customFormat="1">
      <c r="BP347665" s="90"/>
    </row>
    <row r="347666" spans="68:68" customFormat="1">
      <c r="BP347666" s="90"/>
    </row>
    <row r="347667" spans="68:68" customFormat="1">
      <c r="BP347667" s="90"/>
    </row>
    <row r="347668" spans="68:68" customFormat="1">
      <c r="BP347668" s="90"/>
    </row>
    <row r="347669" spans="68:68" customFormat="1">
      <c r="BP347669" s="90"/>
    </row>
    <row r="347670" spans="68:68" customFormat="1">
      <c r="BP347670" s="90"/>
    </row>
    <row r="347671" spans="68:68" customFormat="1">
      <c r="BP347671" s="90"/>
    </row>
    <row r="347672" spans="68:68" customFormat="1">
      <c r="BP347672" s="90"/>
    </row>
    <row r="347673" spans="68:68" customFormat="1">
      <c r="BP347673" s="90"/>
    </row>
    <row r="347674" spans="68:68" customFormat="1">
      <c r="BP347674" s="90"/>
    </row>
    <row r="347675" spans="68:68" customFormat="1">
      <c r="BP347675" s="90"/>
    </row>
    <row r="347676" spans="68:68" customFormat="1">
      <c r="BP347676" s="90"/>
    </row>
    <row r="347677" spans="68:68" customFormat="1">
      <c r="BP347677" s="90"/>
    </row>
    <row r="347678" spans="68:68" customFormat="1">
      <c r="BP347678" s="90"/>
    </row>
    <row r="347679" spans="68:68" customFormat="1">
      <c r="BP347679" s="90"/>
    </row>
    <row r="347680" spans="68:68" customFormat="1">
      <c r="BP347680" s="90"/>
    </row>
    <row r="347681" spans="68:68" customFormat="1">
      <c r="BP347681" s="90"/>
    </row>
    <row r="347682" spans="68:68" customFormat="1">
      <c r="BP347682" s="90"/>
    </row>
    <row r="347683" spans="68:68" customFormat="1">
      <c r="BP347683" s="90"/>
    </row>
    <row r="347684" spans="68:68" customFormat="1">
      <c r="BP347684" s="90"/>
    </row>
    <row r="347685" spans="68:68" customFormat="1">
      <c r="BP347685" s="90"/>
    </row>
    <row r="347686" spans="68:68" customFormat="1">
      <c r="BP347686" s="90"/>
    </row>
    <row r="347687" spans="68:68" customFormat="1">
      <c r="BP347687" s="90"/>
    </row>
    <row r="347688" spans="68:68" customFormat="1">
      <c r="BP347688" s="90"/>
    </row>
    <row r="347689" spans="68:68" customFormat="1">
      <c r="BP347689" s="90"/>
    </row>
    <row r="347690" spans="68:68" customFormat="1">
      <c r="BP347690" s="90"/>
    </row>
    <row r="347691" spans="68:68" customFormat="1">
      <c r="BP347691" s="90"/>
    </row>
    <row r="347692" spans="68:68" customFormat="1">
      <c r="BP347692" s="90"/>
    </row>
    <row r="347693" spans="68:68" customFormat="1">
      <c r="BP347693" s="90"/>
    </row>
    <row r="347694" spans="68:68" customFormat="1">
      <c r="BP347694" s="90"/>
    </row>
    <row r="347695" spans="68:68" customFormat="1">
      <c r="BP347695" s="90"/>
    </row>
    <row r="347696" spans="68:68" customFormat="1">
      <c r="BP347696" s="90"/>
    </row>
    <row r="347697" spans="68:68" customFormat="1">
      <c r="BP347697" s="90"/>
    </row>
    <row r="347698" spans="68:68" customFormat="1">
      <c r="BP347698" s="90"/>
    </row>
    <row r="347699" spans="68:68" customFormat="1">
      <c r="BP347699" s="90"/>
    </row>
    <row r="347700" spans="68:68" customFormat="1">
      <c r="BP347700" s="90"/>
    </row>
    <row r="347701" spans="68:68" customFormat="1">
      <c r="BP347701" s="90"/>
    </row>
    <row r="347702" spans="68:68" customFormat="1">
      <c r="BP347702" s="90"/>
    </row>
    <row r="347703" spans="68:68" customFormat="1">
      <c r="BP347703" s="90"/>
    </row>
    <row r="347704" spans="68:68" customFormat="1">
      <c r="BP347704" s="90"/>
    </row>
    <row r="347705" spans="68:68" customFormat="1">
      <c r="BP347705" s="90"/>
    </row>
    <row r="347706" spans="68:68" customFormat="1">
      <c r="BP347706" s="90"/>
    </row>
    <row r="347707" spans="68:68" customFormat="1">
      <c r="BP347707" s="90"/>
    </row>
    <row r="347708" spans="68:68" customFormat="1">
      <c r="BP347708" s="90"/>
    </row>
    <row r="347709" spans="68:68" customFormat="1">
      <c r="BP347709" s="90"/>
    </row>
    <row r="347710" spans="68:68" customFormat="1">
      <c r="BP347710" s="90"/>
    </row>
    <row r="347711" spans="68:68" customFormat="1">
      <c r="BP347711" s="90"/>
    </row>
    <row r="347712" spans="68:68" customFormat="1">
      <c r="BP347712" s="90"/>
    </row>
    <row r="347713" spans="68:68" customFormat="1">
      <c r="BP347713" s="90"/>
    </row>
    <row r="347714" spans="68:68" customFormat="1">
      <c r="BP347714" s="90"/>
    </row>
    <row r="347715" spans="68:68" customFormat="1">
      <c r="BP347715" s="90"/>
    </row>
    <row r="347716" spans="68:68" customFormat="1">
      <c r="BP347716" s="90"/>
    </row>
    <row r="347717" spans="68:68" customFormat="1">
      <c r="BP347717" s="90"/>
    </row>
    <row r="347718" spans="68:68" customFormat="1">
      <c r="BP347718" s="90"/>
    </row>
    <row r="347719" spans="68:68" customFormat="1">
      <c r="BP347719" s="90"/>
    </row>
    <row r="347720" spans="68:68" customFormat="1">
      <c r="BP347720" s="90"/>
    </row>
    <row r="347721" spans="68:68" customFormat="1">
      <c r="BP347721" s="90"/>
    </row>
    <row r="347722" spans="68:68" customFormat="1">
      <c r="BP347722" s="90"/>
    </row>
    <row r="347723" spans="68:68" customFormat="1">
      <c r="BP347723" s="90"/>
    </row>
    <row r="347724" spans="68:68" customFormat="1">
      <c r="BP347724" s="90"/>
    </row>
    <row r="347725" spans="68:68" customFormat="1">
      <c r="BP347725" s="90"/>
    </row>
    <row r="347726" spans="68:68" customFormat="1">
      <c r="BP347726" s="90"/>
    </row>
    <row r="347727" spans="68:68" customFormat="1">
      <c r="BP347727" s="90"/>
    </row>
    <row r="347728" spans="68:68" customFormat="1">
      <c r="BP347728" s="90"/>
    </row>
    <row r="347729" spans="68:68" customFormat="1">
      <c r="BP347729" s="90"/>
    </row>
    <row r="347730" spans="68:68" customFormat="1">
      <c r="BP347730" s="90"/>
    </row>
    <row r="347731" spans="68:68" customFormat="1">
      <c r="BP347731" s="90"/>
    </row>
    <row r="347732" spans="68:68" customFormat="1">
      <c r="BP347732" s="90"/>
    </row>
    <row r="347733" spans="68:68" customFormat="1">
      <c r="BP347733" s="90"/>
    </row>
    <row r="347734" spans="68:68" customFormat="1">
      <c r="BP347734" s="90"/>
    </row>
    <row r="347735" spans="68:68" customFormat="1">
      <c r="BP347735" s="90"/>
    </row>
    <row r="347736" spans="68:68" customFormat="1">
      <c r="BP347736" s="90"/>
    </row>
    <row r="347737" spans="68:68" customFormat="1">
      <c r="BP347737" s="90"/>
    </row>
    <row r="347738" spans="68:68" customFormat="1">
      <c r="BP347738" s="90"/>
    </row>
    <row r="347739" spans="68:68" customFormat="1">
      <c r="BP347739" s="90"/>
    </row>
    <row r="347740" spans="68:68" customFormat="1">
      <c r="BP347740" s="90"/>
    </row>
    <row r="347741" spans="68:68" customFormat="1">
      <c r="BP347741" s="90"/>
    </row>
    <row r="347742" spans="68:68" customFormat="1">
      <c r="BP347742" s="90"/>
    </row>
    <row r="347743" spans="68:68" customFormat="1">
      <c r="BP347743" s="90"/>
    </row>
    <row r="347744" spans="68:68" customFormat="1">
      <c r="BP347744" s="90"/>
    </row>
    <row r="347745" spans="68:68" customFormat="1">
      <c r="BP347745" s="90"/>
    </row>
    <row r="347746" spans="68:68" customFormat="1">
      <c r="BP347746" s="90"/>
    </row>
    <row r="347747" spans="68:68" customFormat="1">
      <c r="BP347747" s="90"/>
    </row>
    <row r="347748" spans="68:68" customFormat="1">
      <c r="BP347748" s="90"/>
    </row>
    <row r="347749" spans="68:68" customFormat="1">
      <c r="BP347749" s="90"/>
    </row>
    <row r="347750" spans="68:68" customFormat="1">
      <c r="BP347750" s="90"/>
    </row>
    <row r="347751" spans="68:68" customFormat="1">
      <c r="BP347751" s="90"/>
    </row>
    <row r="347752" spans="68:68" customFormat="1">
      <c r="BP347752" s="90"/>
    </row>
    <row r="347753" spans="68:68" customFormat="1">
      <c r="BP347753" s="90"/>
    </row>
    <row r="347754" spans="68:68" customFormat="1">
      <c r="BP347754" s="90"/>
    </row>
    <row r="347755" spans="68:68" customFormat="1">
      <c r="BP347755" s="90"/>
    </row>
    <row r="347756" spans="68:68" customFormat="1">
      <c r="BP347756" s="90"/>
    </row>
    <row r="347757" spans="68:68" customFormat="1">
      <c r="BP347757" s="90"/>
    </row>
    <row r="347758" spans="68:68" customFormat="1">
      <c r="BP347758" s="90"/>
    </row>
    <row r="347759" spans="68:68" customFormat="1">
      <c r="BP347759" s="90"/>
    </row>
    <row r="347760" spans="68:68" customFormat="1">
      <c r="BP347760" s="90"/>
    </row>
    <row r="347761" spans="68:68" customFormat="1">
      <c r="BP347761" s="90"/>
    </row>
    <row r="347762" spans="68:68" customFormat="1">
      <c r="BP347762" s="90"/>
    </row>
    <row r="347763" spans="68:68" customFormat="1">
      <c r="BP347763" s="90"/>
    </row>
    <row r="347764" spans="68:68" customFormat="1">
      <c r="BP347764" s="90"/>
    </row>
    <row r="347765" spans="68:68" customFormat="1">
      <c r="BP347765" s="90"/>
    </row>
    <row r="347766" spans="68:68" customFormat="1">
      <c r="BP347766" s="90"/>
    </row>
    <row r="347767" spans="68:68" customFormat="1">
      <c r="BP347767" s="90"/>
    </row>
    <row r="347768" spans="68:68" customFormat="1">
      <c r="BP347768" s="90"/>
    </row>
    <row r="347769" spans="68:68" customFormat="1">
      <c r="BP347769" s="90"/>
    </row>
    <row r="347770" spans="68:68" customFormat="1">
      <c r="BP347770" s="90"/>
    </row>
    <row r="347771" spans="68:68" customFormat="1">
      <c r="BP347771" s="90"/>
    </row>
    <row r="347772" spans="68:68" customFormat="1">
      <c r="BP347772" s="90"/>
    </row>
    <row r="347773" spans="68:68" customFormat="1">
      <c r="BP347773" s="90"/>
    </row>
    <row r="347774" spans="68:68" customFormat="1">
      <c r="BP347774" s="90"/>
    </row>
    <row r="347775" spans="68:68" customFormat="1">
      <c r="BP347775" s="90"/>
    </row>
    <row r="347776" spans="68:68" customFormat="1">
      <c r="BP347776" s="90"/>
    </row>
    <row r="347777" spans="68:68" customFormat="1">
      <c r="BP347777" s="90"/>
    </row>
    <row r="347778" spans="68:68" customFormat="1">
      <c r="BP347778" s="90"/>
    </row>
    <row r="347779" spans="68:68" customFormat="1">
      <c r="BP347779" s="90"/>
    </row>
    <row r="347780" spans="68:68" customFormat="1">
      <c r="BP347780" s="90"/>
    </row>
    <row r="347781" spans="68:68" customFormat="1">
      <c r="BP347781" s="90"/>
    </row>
    <row r="347782" spans="68:68" customFormat="1">
      <c r="BP347782" s="90"/>
    </row>
    <row r="347783" spans="68:68" customFormat="1">
      <c r="BP347783" s="90"/>
    </row>
    <row r="347784" spans="68:68" customFormat="1">
      <c r="BP347784" s="90"/>
    </row>
    <row r="347785" spans="68:68" customFormat="1">
      <c r="BP347785" s="90"/>
    </row>
    <row r="347786" spans="68:68" customFormat="1">
      <c r="BP347786" s="90"/>
    </row>
    <row r="347787" spans="68:68" customFormat="1">
      <c r="BP347787" s="90"/>
    </row>
    <row r="347788" spans="68:68" customFormat="1">
      <c r="BP347788" s="90"/>
    </row>
    <row r="347789" spans="68:68" customFormat="1">
      <c r="BP347789" s="90"/>
    </row>
    <row r="347790" spans="68:68" customFormat="1">
      <c r="BP347790" s="90"/>
    </row>
    <row r="347791" spans="68:68" customFormat="1">
      <c r="BP347791" s="90"/>
    </row>
    <row r="347792" spans="68:68" customFormat="1">
      <c r="BP347792" s="90"/>
    </row>
    <row r="347793" spans="68:68" customFormat="1">
      <c r="BP347793" s="90"/>
    </row>
    <row r="347794" spans="68:68" customFormat="1">
      <c r="BP347794" s="90"/>
    </row>
    <row r="347795" spans="68:68" customFormat="1">
      <c r="BP347795" s="90"/>
    </row>
    <row r="347796" spans="68:68" customFormat="1">
      <c r="BP347796" s="90"/>
    </row>
    <row r="347797" spans="68:68" customFormat="1">
      <c r="BP347797" s="90"/>
    </row>
    <row r="347798" spans="68:68" customFormat="1">
      <c r="BP347798" s="90"/>
    </row>
    <row r="347799" spans="68:68" customFormat="1">
      <c r="BP347799" s="90"/>
    </row>
    <row r="347800" spans="68:68" customFormat="1">
      <c r="BP347800" s="90"/>
    </row>
    <row r="347801" spans="68:68" customFormat="1">
      <c r="BP347801" s="90"/>
    </row>
    <row r="347802" spans="68:68" customFormat="1">
      <c r="BP347802" s="90"/>
    </row>
    <row r="347803" spans="68:68" customFormat="1">
      <c r="BP347803" s="90"/>
    </row>
    <row r="347804" spans="68:68" customFormat="1">
      <c r="BP347804" s="90"/>
    </row>
    <row r="347805" spans="68:68" customFormat="1">
      <c r="BP347805" s="90"/>
    </row>
    <row r="347806" spans="68:68" customFormat="1">
      <c r="BP347806" s="90"/>
    </row>
    <row r="347807" spans="68:68" customFormat="1">
      <c r="BP347807" s="90"/>
    </row>
    <row r="347808" spans="68:68" customFormat="1">
      <c r="BP347808" s="90"/>
    </row>
    <row r="347809" spans="68:68" customFormat="1">
      <c r="BP347809" s="90"/>
    </row>
    <row r="347810" spans="68:68" customFormat="1">
      <c r="BP347810" s="90"/>
    </row>
    <row r="347811" spans="68:68" customFormat="1">
      <c r="BP347811" s="90"/>
    </row>
    <row r="347812" spans="68:68" customFormat="1">
      <c r="BP347812" s="90"/>
    </row>
    <row r="347813" spans="68:68" customFormat="1">
      <c r="BP347813" s="90"/>
    </row>
    <row r="347814" spans="68:68" customFormat="1">
      <c r="BP347814" s="90"/>
    </row>
    <row r="347815" spans="68:68" customFormat="1">
      <c r="BP347815" s="90"/>
    </row>
    <row r="347816" spans="68:68" customFormat="1">
      <c r="BP347816" s="90"/>
    </row>
    <row r="347817" spans="68:68" customFormat="1">
      <c r="BP347817" s="90"/>
    </row>
    <row r="347818" spans="68:68" customFormat="1">
      <c r="BP347818" s="90"/>
    </row>
    <row r="347819" spans="68:68" customFormat="1">
      <c r="BP347819" s="90"/>
    </row>
    <row r="347820" spans="68:68" customFormat="1">
      <c r="BP347820" s="90"/>
    </row>
    <row r="347821" spans="68:68" customFormat="1">
      <c r="BP347821" s="90"/>
    </row>
    <row r="347822" spans="68:68" customFormat="1">
      <c r="BP347822" s="90"/>
    </row>
    <row r="347823" spans="68:68" customFormat="1">
      <c r="BP347823" s="90"/>
    </row>
    <row r="347824" spans="68:68" customFormat="1">
      <c r="BP347824" s="90"/>
    </row>
    <row r="347825" spans="68:68" customFormat="1">
      <c r="BP347825" s="90"/>
    </row>
    <row r="347826" spans="68:68" customFormat="1">
      <c r="BP347826" s="90"/>
    </row>
    <row r="347827" spans="68:68" customFormat="1">
      <c r="BP347827" s="90"/>
    </row>
    <row r="347828" spans="68:68" customFormat="1">
      <c r="BP347828" s="90"/>
    </row>
    <row r="347829" spans="68:68" customFormat="1">
      <c r="BP347829" s="90"/>
    </row>
    <row r="347830" spans="68:68" customFormat="1">
      <c r="BP347830" s="90"/>
    </row>
    <row r="347831" spans="68:68" customFormat="1">
      <c r="BP347831" s="90"/>
    </row>
    <row r="347832" spans="68:68" customFormat="1">
      <c r="BP347832" s="90"/>
    </row>
    <row r="347833" spans="68:68" customFormat="1">
      <c r="BP347833" s="90"/>
    </row>
    <row r="347834" spans="68:68" customFormat="1">
      <c r="BP347834" s="90"/>
    </row>
    <row r="347835" spans="68:68" customFormat="1">
      <c r="BP347835" s="90"/>
    </row>
    <row r="347836" spans="68:68" customFormat="1">
      <c r="BP347836" s="90"/>
    </row>
    <row r="347837" spans="68:68" customFormat="1">
      <c r="BP347837" s="90"/>
    </row>
    <row r="347838" spans="68:68" customFormat="1">
      <c r="BP347838" s="90"/>
    </row>
    <row r="347839" spans="68:68" customFormat="1">
      <c r="BP347839" s="90"/>
    </row>
    <row r="347840" spans="68:68" customFormat="1">
      <c r="BP347840" s="90"/>
    </row>
    <row r="347841" spans="68:68" customFormat="1">
      <c r="BP347841" s="90"/>
    </row>
    <row r="347842" spans="68:68" customFormat="1">
      <c r="BP347842" s="90"/>
    </row>
    <row r="347843" spans="68:68" customFormat="1">
      <c r="BP347843" s="90"/>
    </row>
    <row r="347844" spans="68:68" customFormat="1">
      <c r="BP347844" s="90"/>
    </row>
    <row r="347845" spans="68:68" customFormat="1">
      <c r="BP347845" s="90"/>
    </row>
    <row r="347846" spans="68:68" customFormat="1">
      <c r="BP347846" s="90"/>
    </row>
    <row r="347847" spans="68:68" customFormat="1">
      <c r="BP347847" s="90"/>
    </row>
    <row r="347848" spans="68:68" customFormat="1">
      <c r="BP347848" s="90"/>
    </row>
    <row r="347849" spans="68:68" customFormat="1">
      <c r="BP347849" s="90"/>
    </row>
    <row r="347850" spans="68:68" customFormat="1">
      <c r="BP347850" s="90"/>
    </row>
    <row r="347851" spans="68:68" customFormat="1">
      <c r="BP347851" s="90"/>
    </row>
    <row r="347852" spans="68:68" customFormat="1">
      <c r="BP347852" s="90"/>
    </row>
    <row r="347853" spans="68:68" customFormat="1">
      <c r="BP347853" s="90"/>
    </row>
    <row r="347854" spans="68:68" customFormat="1">
      <c r="BP347854" s="90"/>
    </row>
    <row r="347855" spans="68:68" customFormat="1">
      <c r="BP347855" s="90"/>
    </row>
    <row r="347856" spans="68:68" customFormat="1">
      <c r="BP347856" s="90"/>
    </row>
    <row r="347857" spans="68:68" customFormat="1">
      <c r="BP347857" s="90"/>
    </row>
    <row r="347858" spans="68:68" customFormat="1">
      <c r="BP347858" s="90"/>
    </row>
    <row r="347859" spans="68:68" customFormat="1">
      <c r="BP347859" s="90"/>
    </row>
    <row r="347860" spans="68:68" customFormat="1">
      <c r="BP347860" s="90"/>
    </row>
    <row r="347861" spans="68:68" customFormat="1">
      <c r="BP347861" s="90"/>
    </row>
    <row r="347862" spans="68:68" customFormat="1">
      <c r="BP347862" s="90"/>
    </row>
    <row r="347863" spans="68:68" customFormat="1">
      <c r="BP347863" s="90"/>
    </row>
    <row r="347864" spans="68:68" customFormat="1">
      <c r="BP347864" s="90"/>
    </row>
    <row r="347865" spans="68:68" customFormat="1">
      <c r="BP347865" s="90"/>
    </row>
    <row r="347866" spans="68:68" customFormat="1">
      <c r="BP347866" s="90"/>
    </row>
    <row r="347867" spans="68:68" customFormat="1">
      <c r="BP347867" s="90"/>
    </row>
    <row r="347868" spans="68:68" customFormat="1">
      <c r="BP347868" s="90"/>
    </row>
    <row r="347869" spans="68:68" customFormat="1">
      <c r="BP347869" s="90"/>
    </row>
    <row r="347870" spans="68:68" customFormat="1">
      <c r="BP347870" s="90"/>
    </row>
    <row r="347871" spans="68:68" customFormat="1">
      <c r="BP347871" s="90"/>
    </row>
    <row r="347872" spans="68:68" customFormat="1">
      <c r="BP347872" s="90"/>
    </row>
    <row r="347873" spans="68:68" customFormat="1">
      <c r="BP347873" s="90"/>
    </row>
    <row r="347874" spans="68:68" customFormat="1">
      <c r="BP347874" s="90"/>
    </row>
    <row r="347875" spans="68:68" customFormat="1">
      <c r="BP347875" s="90"/>
    </row>
    <row r="347876" spans="68:68" customFormat="1">
      <c r="BP347876" s="90"/>
    </row>
    <row r="347877" spans="68:68" customFormat="1">
      <c r="BP347877" s="90"/>
    </row>
    <row r="347878" spans="68:68" customFormat="1">
      <c r="BP347878" s="90"/>
    </row>
    <row r="347879" spans="68:68" customFormat="1">
      <c r="BP347879" s="90"/>
    </row>
    <row r="347880" spans="68:68" customFormat="1">
      <c r="BP347880" s="90"/>
    </row>
    <row r="347881" spans="68:68" customFormat="1">
      <c r="BP347881" s="90"/>
    </row>
    <row r="347882" spans="68:68" customFormat="1">
      <c r="BP347882" s="90"/>
    </row>
    <row r="347883" spans="68:68" customFormat="1">
      <c r="BP347883" s="90"/>
    </row>
    <row r="347884" spans="68:68" customFormat="1">
      <c r="BP347884" s="90"/>
    </row>
    <row r="347885" spans="68:68" customFormat="1">
      <c r="BP347885" s="90"/>
    </row>
    <row r="347886" spans="68:68" customFormat="1">
      <c r="BP347886" s="90"/>
    </row>
    <row r="347887" spans="68:68" customFormat="1">
      <c r="BP347887" s="90"/>
    </row>
    <row r="347888" spans="68:68" customFormat="1">
      <c r="BP347888" s="90"/>
    </row>
    <row r="347889" spans="68:68" customFormat="1">
      <c r="BP347889" s="90"/>
    </row>
    <row r="347890" spans="68:68" customFormat="1">
      <c r="BP347890" s="90"/>
    </row>
    <row r="347891" spans="68:68" customFormat="1">
      <c r="BP347891" s="90"/>
    </row>
    <row r="347892" spans="68:68" customFormat="1">
      <c r="BP347892" s="90"/>
    </row>
    <row r="347893" spans="68:68" customFormat="1">
      <c r="BP347893" s="90"/>
    </row>
    <row r="347894" spans="68:68" customFormat="1">
      <c r="BP347894" s="90"/>
    </row>
    <row r="347895" spans="68:68" customFormat="1">
      <c r="BP347895" s="90"/>
    </row>
    <row r="347896" spans="68:68" customFormat="1">
      <c r="BP347896" s="90"/>
    </row>
    <row r="347897" spans="68:68" customFormat="1">
      <c r="BP347897" s="90"/>
    </row>
    <row r="347898" spans="68:68" customFormat="1">
      <c r="BP347898" s="90"/>
    </row>
    <row r="347899" spans="68:68" customFormat="1">
      <c r="BP347899" s="90"/>
    </row>
    <row r="347900" spans="68:68" customFormat="1">
      <c r="BP347900" s="90"/>
    </row>
    <row r="347901" spans="68:68" customFormat="1">
      <c r="BP347901" s="90"/>
    </row>
    <row r="347902" spans="68:68" customFormat="1">
      <c r="BP347902" s="90"/>
    </row>
    <row r="347903" spans="68:68" customFormat="1">
      <c r="BP347903" s="90"/>
    </row>
    <row r="347904" spans="68:68" customFormat="1">
      <c r="BP347904" s="90"/>
    </row>
    <row r="347905" spans="68:68" customFormat="1">
      <c r="BP347905" s="90"/>
    </row>
    <row r="347906" spans="68:68" customFormat="1">
      <c r="BP347906" s="90"/>
    </row>
    <row r="347907" spans="68:68" customFormat="1">
      <c r="BP347907" s="90"/>
    </row>
    <row r="347908" spans="68:68" customFormat="1">
      <c r="BP347908" s="90"/>
    </row>
    <row r="347909" spans="68:68" customFormat="1">
      <c r="BP347909" s="90"/>
    </row>
    <row r="347910" spans="68:68" customFormat="1">
      <c r="BP347910" s="90"/>
    </row>
    <row r="347911" spans="68:68" customFormat="1">
      <c r="BP347911" s="90"/>
    </row>
    <row r="347912" spans="68:68" customFormat="1">
      <c r="BP347912" s="90"/>
    </row>
    <row r="347913" spans="68:68" customFormat="1">
      <c r="BP347913" s="90"/>
    </row>
    <row r="347914" spans="68:68" customFormat="1">
      <c r="BP347914" s="90"/>
    </row>
    <row r="347915" spans="68:68" customFormat="1">
      <c r="BP347915" s="90"/>
    </row>
    <row r="347916" spans="68:68" customFormat="1">
      <c r="BP347916" s="90"/>
    </row>
    <row r="347917" spans="68:68" customFormat="1">
      <c r="BP347917" s="90"/>
    </row>
    <row r="347918" spans="68:68" customFormat="1">
      <c r="BP347918" s="90"/>
    </row>
    <row r="347919" spans="68:68" customFormat="1">
      <c r="BP347919" s="90"/>
    </row>
    <row r="347920" spans="68:68" customFormat="1">
      <c r="BP347920" s="90"/>
    </row>
    <row r="347921" spans="68:68" customFormat="1">
      <c r="BP347921" s="90"/>
    </row>
    <row r="347922" spans="68:68" customFormat="1">
      <c r="BP347922" s="90"/>
    </row>
    <row r="347923" spans="68:68" customFormat="1">
      <c r="BP347923" s="90"/>
    </row>
    <row r="347924" spans="68:68" customFormat="1">
      <c r="BP347924" s="90"/>
    </row>
    <row r="347925" spans="68:68" customFormat="1">
      <c r="BP347925" s="90"/>
    </row>
    <row r="347926" spans="68:68" customFormat="1">
      <c r="BP347926" s="90"/>
    </row>
    <row r="347927" spans="68:68" customFormat="1">
      <c r="BP347927" s="90"/>
    </row>
    <row r="347928" spans="68:68" customFormat="1">
      <c r="BP347928" s="90"/>
    </row>
    <row r="347929" spans="68:68" customFormat="1">
      <c r="BP347929" s="90"/>
    </row>
    <row r="347930" spans="68:68" customFormat="1">
      <c r="BP347930" s="90"/>
    </row>
    <row r="347931" spans="68:68" customFormat="1">
      <c r="BP347931" s="90"/>
    </row>
    <row r="347932" spans="68:68" customFormat="1">
      <c r="BP347932" s="90"/>
    </row>
    <row r="347933" spans="68:68" customFormat="1">
      <c r="BP347933" s="90"/>
    </row>
    <row r="347934" spans="68:68" customFormat="1">
      <c r="BP347934" s="90"/>
    </row>
    <row r="347935" spans="68:68" customFormat="1">
      <c r="BP347935" s="90"/>
    </row>
    <row r="347936" spans="68:68" customFormat="1">
      <c r="BP347936" s="90"/>
    </row>
    <row r="347937" spans="68:68" customFormat="1">
      <c r="BP347937" s="90"/>
    </row>
    <row r="347938" spans="68:68" customFormat="1">
      <c r="BP347938" s="90"/>
    </row>
    <row r="347939" spans="68:68" customFormat="1">
      <c r="BP347939" s="90"/>
    </row>
    <row r="347940" spans="68:68" customFormat="1">
      <c r="BP347940" s="90"/>
    </row>
    <row r="347941" spans="68:68" customFormat="1">
      <c r="BP347941" s="90"/>
    </row>
    <row r="347942" spans="68:68" customFormat="1">
      <c r="BP347942" s="90"/>
    </row>
    <row r="347943" spans="68:68" customFormat="1">
      <c r="BP347943" s="90"/>
    </row>
    <row r="347944" spans="68:68" customFormat="1">
      <c r="BP347944" s="90"/>
    </row>
    <row r="347945" spans="68:68" customFormat="1">
      <c r="BP347945" s="90"/>
    </row>
    <row r="347946" spans="68:68" customFormat="1">
      <c r="BP347946" s="90"/>
    </row>
    <row r="347947" spans="68:68" customFormat="1">
      <c r="BP347947" s="90"/>
    </row>
    <row r="347948" spans="68:68" customFormat="1">
      <c r="BP347948" s="90"/>
    </row>
    <row r="347949" spans="68:68" customFormat="1">
      <c r="BP347949" s="90"/>
    </row>
    <row r="347950" spans="68:68" customFormat="1">
      <c r="BP347950" s="90"/>
    </row>
    <row r="347951" spans="68:68" customFormat="1">
      <c r="BP347951" s="90"/>
    </row>
    <row r="347952" spans="68:68" customFormat="1">
      <c r="BP347952" s="90"/>
    </row>
    <row r="347953" spans="68:68" customFormat="1">
      <c r="BP347953" s="90"/>
    </row>
    <row r="347954" spans="68:68" customFormat="1">
      <c r="BP347954" s="90"/>
    </row>
    <row r="347955" spans="68:68" customFormat="1">
      <c r="BP347955" s="90"/>
    </row>
    <row r="347956" spans="68:68" customFormat="1">
      <c r="BP347956" s="90"/>
    </row>
    <row r="347957" spans="68:68" customFormat="1">
      <c r="BP347957" s="90"/>
    </row>
    <row r="347958" spans="68:68" customFormat="1">
      <c r="BP347958" s="90"/>
    </row>
    <row r="347959" spans="68:68" customFormat="1">
      <c r="BP347959" s="90"/>
    </row>
    <row r="347960" spans="68:68" customFormat="1">
      <c r="BP347960" s="90"/>
    </row>
    <row r="347961" spans="68:68" customFormat="1">
      <c r="BP347961" s="90"/>
    </row>
    <row r="347962" spans="68:68" customFormat="1">
      <c r="BP347962" s="90"/>
    </row>
    <row r="347963" spans="68:68" customFormat="1">
      <c r="BP347963" s="90"/>
    </row>
    <row r="347964" spans="68:68" customFormat="1">
      <c r="BP347964" s="90"/>
    </row>
    <row r="347965" spans="68:68" customFormat="1">
      <c r="BP347965" s="90"/>
    </row>
    <row r="347966" spans="68:68" customFormat="1">
      <c r="BP347966" s="90"/>
    </row>
    <row r="347967" spans="68:68" customFormat="1">
      <c r="BP347967" s="90"/>
    </row>
    <row r="347968" spans="68:68" customFormat="1">
      <c r="BP347968" s="90"/>
    </row>
    <row r="347969" spans="68:68" customFormat="1">
      <c r="BP347969" s="90"/>
    </row>
    <row r="347970" spans="68:68" customFormat="1">
      <c r="BP347970" s="90"/>
    </row>
    <row r="347971" spans="68:68" customFormat="1">
      <c r="BP347971" s="90"/>
    </row>
    <row r="347972" spans="68:68" customFormat="1">
      <c r="BP347972" s="90"/>
    </row>
    <row r="347973" spans="68:68" customFormat="1">
      <c r="BP347973" s="90"/>
    </row>
    <row r="347974" spans="68:68" customFormat="1">
      <c r="BP347974" s="90"/>
    </row>
    <row r="347975" spans="68:68" customFormat="1">
      <c r="BP347975" s="90"/>
    </row>
    <row r="347976" spans="68:68" customFormat="1">
      <c r="BP347976" s="90"/>
    </row>
    <row r="347977" spans="68:68" customFormat="1">
      <c r="BP347977" s="90"/>
    </row>
    <row r="347978" spans="68:68" customFormat="1">
      <c r="BP347978" s="90"/>
    </row>
    <row r="347979" spans="68:68" customFormat="1">
      <c r="BP347979" s="90"/>
    </row>
    <row r="347980" spans="68:68" customFormat="1">
      <c r="BP347980" s="90"/>
    </row>
    <row r="347981" spans="68:68" customFormat="1">
      <c r="BP347981" s="90"/>
    </row>
    <row r="347982" spans="68:68" customFormat="1">
      <c r="BP347982" s="90"/>
    </row>
    <row r="347983" spans="68:68" customFormat="1">
      <c r="BP347983" s="90"/>
    </row>
    <row r="347984" spans="68:68" customFormat="1">
      <c r="BP347984" s="90"/>
    </row>
    <row r="347985" spans="68:68" customFormat="1">
      <c r="BP347985" s="90"/>
    </row>
    <row r="347986" spans="68:68" customFormat="1">
      <c r="BP347986" s="90"/>
    </row>
    <row r="347987" spans="68:68" customFormat="1">
      <c r="BP347987" s="90"/>
    </row>
    <row r="347988" spans="68:68" customFormat="1">
      <c r="BP347988" s="90"/>
    </row>
    <row r="347989" spans="68:68" customFormat="1">
      <c r="BP347989" s="90"/>
    </row>
    <row r="347990" spans="68:68" customFormat="1">
      <c r="BP347990" s="90"/>
    </row>
    <row r="347991" spans="68:68" customFormat="1">
      <c r="BP347991" s="90"/>
    </row>
    <row r="347992" spans="68:68" customFormat="1">
      <c r="BP347992" s="90"/>
    </row>
    <row r="347993" spans="68:68" customFormat="1">
      <c r="BP347993" s="90"/>
    </row>
    <row r="347994" spans="68:68" customFormat="1">
      <c r="BP347994" s="90"/>
    </row>
    <row r="347995" spans="68:68" customFormat="1">
      <c r="BP347995" s="90"/>
    </row>
    <row r="347996" spans="68:68" customFormat="1">
      <c r="BP347996" s="90"/>
    </row>
    <row r="347997" spans="68:68" customFormat="1">
      <c r="BP347997" s="90"/>
    </row>
    <row r="347998" spans="68:68" customFormat="1">
      <c r="BP347998" s="90"/>
    </row>
    <row r="347999" spans="68:68" customFormat="1">
      <c r="BP347999" s="90"/>
    </row>
    <row r="348000" spans="68:68" customFormat="1">
      <c r="BP348000" s="90"/>
    </row>
    <row r="348001" spans="68:68" customFormat="1">
      <c r="BP348001" s="90"/>
    </row>
    <row r="348002" spans="68:68" customFormat="1">
      <c r="BP348002" s="90"/>
    </row>
    <row r="348003" spans="68:68" customFormat="1">
      <c r="BP348003" s="90"/>
    </row>
    <row r="348004" spans="68:68" customFormat="1">
      <c r="BP348004" s="90"/>
    </row>
    <row r="348005" spans="68:68" customFormat="1">
      <c r="BP348005" s="90"/>
    </row>
    <row r="348006" spans="68:68" customFormat="1">
      <c r="BP348006" s="90"/>
    </row>
    <row r="348007" spans="68:68" customFormat="1">
      <c r="BP348007" s="90"/>
    </row>
    <row r="348008" spans="68:68" customFormat="1">
      <c r="BP348008" s="90"/>
    </row>
    <row r="348009" spans="68:68" customFormat="1">
      <c r="BP348009" s="90"/>
    </row>
    <row r="348010" spans="68:68" customFormat="1">
      <c r="BP348010" s="90"/>
    </row>
    <row r="348011" spans="68:68" customFormat="1">
      <c r="BP348011" s="90"/>
    </row>
    <row r="348012" spans="68:68" customFormat="1">
      <c r="BP348012" s="90"/>
    </row>
    <row r="348013" spans="68:68" customFormat="1">
      <c r="BP348013" s="90"/>
    </row>
    <row r="348014" spans="68:68" customFormat="1">
      <c r="BP348014" s="90"/>
    </row>
    <row r="348015" spans="68:68" customFormat="1">
      <c r="BP348015" s="90"/>
    </row>
    <row r="348016" spans="68:68" customFormat="1">
      <c r="BP348016" s="90"/>
    </row>
    <row r="348017" spans="68:68" customFormat="1">
      <c r="BP348017" s="90"/>
    </row>
    <row r="348018" spans="68:68" customFormat="1">
      <c r="BP348018" s="90"/>
    </row>
    <row r="348019" spans="68:68" customFormat="1">
      <c r="BP348019" s="90"/>
    </row>
    <row r="348020" spans="68:68" customFormat="1">
      <c r="BP348020" s="90"/>
    </row>
    <row r="348021" spans="68:68" customFormat="1">
      <c r="BP348021" s="90"/>
    </row>
    <row r="348022" spans="68:68" customFormat="1">
      <c r="BP348022" s="90"/>
    </row>
    <row r="348023" spans="68:68" customFormat="1">
      <c r="BP348023" s="90"/>
    </row>
    <row r="348024" spans="68:68" customFormat="1">
      <c r="BP348024" s="90"/>
    </row>
    <row r="348025" spans="68:68" customFormat="1">
      <c r="BP348025" s="90"/>
    </row>
    <row r="348026" spans="68:68" customFormat="1">
      <c r="BP348026" s="90"/>
    </row>
    <row r="348027" spans="68:68" customFormat="1">
      <c r="BP348027" s="90"/>
    </row>
    <row r="348028" spans="68:68" customFormat="1">
      <c r="BP348028" s="90"/>
    </row>
    <row r="348029" spans="68:68" customFormat="1">
      <c r="BP348029" s="90"/>
    </row>
    <row r="348030" spans="68:68" customFormat="1">
      <c r="BP348030" s="90"/>
    </row>
    <row r="348031" spans="68:68" customFormat="1">
      <c r="BP348031" s="90"/>
    </row>
    <row r="348032" spans="68:68" customFormat="1">
      <c r="BP348032" s="90"/>
    </row>
    <row r="348033" spans="68:68" customFormat="1">
      <c r="BP348033" s="90"/>
    </row>
    <row r="348034" spans="68:68" customFormat="1">
      <c r="BP348034" s="90"/>
    </row>
    <row r="348035" spans="68:68" customFormat="1">
      <c r="BP348035" s="90"/>
    </row>
    <row r="348036" spans="68:68" customFormat="1">
      <c r="BP348036" s="90"/>
    </row>
    <row r="348037" spans="68:68" customFormat="1">
      <c r="BP348037" s="90"/>
    </row>
    <row r="348038" spans="68:68" customFormat="1">
      <c r="BP348038" s="90"/>
    </row>
    <row r="348039" spans="68:68" customFormat="1">
      <c r="BP348039" s="90"/>
    </row>
    <row r="348040" spans="68:68" customFormat="1">
      <c r="BP348040" s="90"/>
    </row>
    <row r="348041" spans="68:68" customFormat="1">
      <c r="BP348041" s="90"/>
    </row>
    <row r="348042" spans="68:68" customFormat="1">
      <c r="BP348042" s="90"/>
    </row>
    <row r="348043" spans="68:68" customFormat="1">
      <c r="BP348043" s="90"/>
    </row>
    <row r="348044" spans="68:68" customFormat="1">
      <c r="BP348044" s="90"/>
    </row>
    <row r="348045" spans="68:68" customFormat="1">
      <c r="BP348045" s="90"/>
    </row>
    <row r="348046" spans="68:68" customFormat="1">
      <c r="BP348046" s="90"/>
    </row>
    <row r="348047" spans="68:68" customFormat="1">
      <c r="BP348047" s="90"/>
    </row>
    <row r="348048" spans="68:68" customFormat="1">
      <c r="BP348048" s="90"/>
    </row>
    <row r="348049" spans="68:68" customFormat="1">
      <c r="BP348049" s="90"/>
    </row>
    <row r="348050" spans="68:68" customFormat="1">
      <c r="BP348050" s="90"/>
    </row>
    <row r="348051" spans="68:68" customFormat="1">
      <c r="BP348051" s="90"/>
    </row>
    <row r="348052" spans="68:68" customFormat="1">
      <c r="BP348052" s="90"/>
    </row>
    <row r="348053" spans="68:68" customFormat="1">
      <c r="BP348053" s="90"/>
    </row>
    <row r="348054" spans="68:68" customFormat="1">
      <c r="BP348054" s="90"/>
    </row>
    <row r="348055" spans="68:68" customFormat="1">
      <c r="BP348055" s="90"/>
    </row>
    <row r="348056" spans="68:68" customFormat="1">
      <c r="BP348056" s="90"/>
    </row>
    <row r="348057" spans="68:68" customFormat="1">
      <c r="BP348057" s="90"/>
    </row>
    <row r="348058" spans="68:68" customFormat="1">
      <c r="BP348058" s="90"/>
    </row>
    <row r="348059" spans="68:68" customFormat="1">
      <c r="BP348059" s="90"/>
    </row>
    <row r="348060" spans="68:68" customFormat="1">
      <c r="BP348060" s="90"/>
    </row>
    <row r="348061" spans="68:68" customFormat="1">
      <c r="BP348061" s="90"/>
    </row>
    <row r="348062" spans="68:68" customFormat="1">
      <c r="BP348062" s="90"/>
    </row>
    <row r="348063" spans="68:68" customFormat="1">
      <c r="BP348063" s="90"/>
    </row>
    <row r="348064" spans="68:68" customFormat="1">
      <c r="BP348064" s="90"/>
    </row>
    <row r="348065" spans="68:68" customFormat="1">
      <c r="BP348065" s="90"/>
    </row>
    <row r="348066" spans="68:68" customFormat="1">
      <c r="BP348066" s="90"/>
    </row>
    <row r="348067" spans="68:68" customFormat="1">
      <c r="BP348067" s="90"/>
    </row>
    <row r="348068" spans="68:68" customFormat="1">
      <c r="BP348068" s="90"/>
    </row>
    <row r="348069" spans="68:68" customFormat="1">
      <c r="BP348069" s="90"/>
    </row>
    <row r="348070" spans="68:68" customFormat="1">
      <c r="BP348070" s="90"/>
    </row>
    <row r="348071" spans="68:68" customFormat="1">
      <c r="BP348071" s="90"/>
    </row>
    <row r="348072" spans="68:68" customFormat="1">
      <c r="BP348072" s="90"/>
    </row>
    <row r="348073" spans="68:68" customFormat="1">
      <c r="BP348073" s="90"/>
    </row>
    <row r="348074" spans="68:68" customFormat="1">
      <c r="BP348074" s="90"/>
    </row>
    <row r="348075" spans="68:68" customFormat="1">
      <c r="BP348075" s="90"/>
    </row>
    <row r="348076" spans="68:68" customFormat="1">
      <c r="BP348076" s="90"/>
    </row>
    <row r="348077" spans="68:68" customFormat="1">
      <c r="BP348077" s="90"/>
    </row>
    <row r="348078" spans="68:68" customFormat="1">
      <c r="BP348078" s="90"/>
    </row>
    <row r="348079" spans="68:68" customFormat="1">
      <c r="BP348079" s="90"/>
    </row>
    <row r="348080" spans="68:68" customFormat="1">
      <c r="BP348080" s="90"/>
    </row>
    <row r="348081" spans="68:68" customFormat="1">
      <c r="BP348081" s="90"/>
    </row>
    <row r="348082" spans="68:68" customFormat="1">
      <c r="BP348082" s="90"/>
    </row>
    <row r="348083" spans="68:68" customFormat="1">
      <c r="BP348083" s="90"/>
    </row>
    <row r="348084" spans="68:68" customFormat="1">
      <c r="BP348084" s="90"/>
    </row>
    <row r="348085" spans="68:68" customFormat="1">
      <c r="BP348085" s="90"/>
    </row>
    <row r="348086" spans="68:68" customFormat="1">
      <c r="BP348086" s="90"/>
    </row>
    <row r="348087" spans="68:68" customFormat="1">
      <c r="BP348087" s="90"/>
    </row>
    <row r="348088" spans="68:68" customFormat="1">
      <c r="BP348088" s="90"/>
    </row>
    <row r="348089" spans="68:68" customFormat="1">
      <c r="BP348089" s="90"/>
    </row>
    <row r="348090" spans="68:68" customFormat="1">
      <c r="BP348090" s="90"/>
    </row>
    <row r="348091" spans="68:68" customFormat="1">
      <c r="BP348091" s="90"/>
    </row>
    <row r="348092" spans="68:68" customFormat="1">
      <c r="BP348092" s="90"/>
    </row>
    <row r="348093" spans="68:68" customFormat="1">
      <c r="BP348093" s="90"/>
    </row>
    <row r="348094" spans="68:68" customFormat="1">
      <c r="BP348094" s="90"/>
    </row>
    <row r="348095" spans="68:68" customFormat="1">
      <c r="BP348095" s="90"/>
    </row>
    <row r="348096" spans="68:68" customFormat="1">
      <c r="BP348096" s="90"/>
    </row>
    <row r="348097" spans="68:68" customFormat="1">
      <c r="BP348097" s="90"/>
    </row>
    <row r="348098" spans="68:68" customFormat="1">
      <c r="BP348098" s="90"/>
    </row>
    <row r="348099" spans="68:68" customFormat="1">
      <c r="BP348099" s="90"/>
    </row>
    <row r="348100" spans="68:68" customFormat="1">
      <c r="BP348100" s="90"/>
    </row>
    <row r="348101" spans="68:68" customFormat="1">
      <c r="BP348101" s="90"/>
    </row>
    <row r="348102" spans="68:68" customFormat="1">
      <c r="BP348102" s="90"/>
    </row>
    <row r="348103" spans="68:68" customFormat="1">
      <c r="BP348103" s="90"/>
    </row>
    <row r="348104" spans="68:68" customFormat="1">
      <c r="BP348104" s="90"/>
    </row>
    <row r="348105" spans="68:68" customFormat="1">
      <c r="BP348105" s="90"/>
    </row>
    <row r="348106" spans="68:68" customFormat="1">
      <c r="BP348106" s="90"/>
    </row>
    <row r="348107" spans="68:68" customFormat="1">
      <c r="BP348107" s="90"/>
    </row>
    <row r="348108" spans="68:68" customFormat="1">
      <c r="BP348108" s="90"/>
    </row>
    <row r="348109" spans="68:68" customFormat="1">
      <c r="BP348109" s="90"/>
    </row>
    <row r="348110" spans="68:68" customFormat="1">
      <c r="BP348110" s="90"/>
    </row>
    <row r="348111" spans="68:68" customFormat="1">
      <c r="BP348111" s="90"/>
    </row>
    <row r="348112" spans="68:68" customFormat="1">
      <c r="BP348112" s="90"/>
    </row>
    <row r="348113" spans="68:68" customFormat="1">
      <c r="BP348113" s="90"/>
    </row>
    <row r="348114" spans="68:68" customFormat="1">
      <c r="BP348114" s="90"/>
    </row>
    <row r="348115" spans="68:68" customFormat="1">
      <c r="BP348115" s="90"/>
    </row>
    <row r="348116" spans="68:68" customFormat="1">
      <c r="BP348116" s="90"/>
    </row>
    <row r="348117" spans="68:68" customFormat="1">
      <c r="BP348117" s="90"/>
    </row>
    <row r="348118" spans="68:68" customFormat="1">
      <c r="BP348118" s="90"/>
    </row>
    <row r="348119" spans="68:68" customFormat="1">
      <c r="BP348119" s="90"/>
    </row>
    <row r="348120" spans="68:68" customFormat="1">
      <c r="BP348120" s="90"/>
    </row>
    <row r="348121" spans="68:68" customFormat="1">
      <c r="BP348121" s="90"/>
    </row>
    <row r="348122" spans="68:68" customFormat="1">
      <c r="BP348122" s="90"/>
    </row>
    <row r="348123" spans="68:68" customFormat="1">
      <c r="BP348123" s="90"/>
    </row>
    <row r="348124" spans="68:68" customFormat="1">
      <c r="BP348124" s="90"/>
    </row>
    <row r="348125" spans="68:68" customFormat="1">
      <c r="BP348125" s="90"/>
    </row>
    <row r="348126" spans="68:68" customFormat="1">
      <c r="BP348126" s="90"/>
    </row>
    <row r="348127" spans="68:68" customFormat="1">
      <c r="BP348127" s="90"/>
    </row>
    <row r="348128" spans="68:68" customFormat="1">
      <c r="BP348128" s="90"/>
    </row>
    <row r="348129" spans="68:68" customFormat="1">
      <c r="BP348129" s="90"/>
    </row>
    <row r="348130" spans="68:68" customFormat="1">
      <c r="BP348130" s="90"/>
    </row>
    <row r="348131" spans="68:68" customFormat="1">
      <c r="BP348131" s="90"/>
    </row>
    <row r="348132" spans="68:68" customFormat="1">
      <c r="BP348132" s="90"/>
    </row>
    <row r="348133" spans="68:68" customFormat="1">
      <c r="BP348133" s="90"/>
    </row>
    <row r="348134" spans="68:68" customFormat="1">
      <c r="BP348134" s="90"/>
    </row>
    <row r="348135" spans="68:68" customFormat="1">
      <c r="BP348135" s="90"/>
    </row>
    <row r="348136" spans="68:68" customFormat="1">
      <c r="BP348136" s="90"/>
    </row>
    <row r="348137" spans="68:68" customFormat="1">
      <c r="BP348137" s="90"/>
    </row>
    <row r="348138" spans="68:68" customFormat="1">
      <c r="BP348138" s="90"/>
    </row>
    <row r="348139" spans="68:68" customFormat="1">
      <c r="BP348139" s="90"/>
    </row>
    <row r="348140" spans="68:68" customFormat="1">
      <c r="BP348140" s="90"/>
    </row>
    <row r="348141" spans="68:68" customFormat="1">
      <c r="BP348141" s="90"/>
    </row>
    <row r="348142" spans="68:68" customFormat="1">
      <c r="BP348142" s="90"/>
    </row>
    <row r="348143" spans="68:68" customFormat="1">
      <c r="BP348143" s="90"/>
    </row>
    <row r="348144" spans="68:68" customFormat="1">
      <c r="BP348144" s="90"/>
    </row>
    <row r="348145" spans="68:68" customFormat="1">
      <c r="BP348145" s="90"/>
    </row>
    <row r="348146" spans="68:68" customFormat="1">
      <c r="BP348146" s="90"/>
    </row>
    <row r="348147" spans="68:68" customFormat="1">
      <c r="BP348147" s="90"/>
    </row>
    <row r="348148" spans="68:68" customFormat="1">
      <c r="BP348148" s="90"/>
    </row>
    <row r="348149" spans="68:68" customFormat="1">
      <c r="BP348149" s="90"/>
    </row>
    <row r="348150" spans="68:68" customFormat="1">
      <c r="BP348150" s="90"/>
    </row>
    <row r="348151" spans="68:68" customFormat="1">
      <c r="BP348151" s="90"/>
    </row>
    <row r="348152" spans="68:68" customFormat="1">
      <c r="BP348152" s="90"/>
    </row>
    <row r="348153" spans="68:68" customFormat="1">
      <c r="BP348153" s="90"/>
    </row>
    <row r="348154" spans="68:68" customFormat="1">
      <c r="BP348154" s="90"/>
    </row>
    <row r="348155" spans="68:68" customFormat="1">
      <c r="BP348155" s="90"/>
    </row>
    <row r="348156" spans="68:68" customFormat="1">
      <c r="BP348156" s="90"/>
    </row>
    <row r="348157" spans="68:68" customFormat="1">
      <c r="BP348157" s="90"/>
    </row>
    <row r="348158" spans="68:68" customFormat="1">
      <c r="BP348158" s="90"/>
    </row>
    <row r="348159" spans="68:68" customFormat="1">
      <c r="BP348159" s="90"/>
    </row>
    <row r="348160" spans="68:68" customFormat="1">
      <c r="BP348160" s="90"/>
    </row>
    <row r="348161" spans="68:68" customFormat="1">
      <c r="BP348161" s="90"/>
    </row>
    <row r="348162" spans="68:68" customFormat="1">
      <c r="BP348162" s="90"/>
    </row>
    <row r="348163" spans="68:68" customFormat="1">
      <c r="BP348163" s="90"/>
    </row>
    <row r="348164" spans="68:68" customFormat="1">
      <c r="BP348164" s="90"/>
    </row>
    <row r="348165" spans="68:68" customFormat="1">
      <c r="BP348165" s="90"/>
    </row>
    <row r="348166" spans="68:68" customFormat="1">
      <c r="BP348166" s="90"/>
    </row>
    <row r="348167" spans="68:68" customFormat="1">
      <c r="BP348167" s="90"/>
    </row>
    <row r="348168" spans="68:68" customFormat="1">
      <c r="BP348168" s="90"/>
    </row>
    <row r="348169" spans="68:68" customFormat="1">
      <c r="BP348169" s="90"/>
    </row>
    <row r="348170" spans="68:68" customFormat="1">
      <c r="BP348170" s="90"/>
    </row>
    <row r="348171" spans="68:68" customFormat="1">
      <c r="BP348171" s="90"/>
    </row>
    <row r="348172" spans="68:68" customFormat="1">
      <c r="BP348172" s="90"/>
    </row>
    <row r="348173" spans="68:68" customFormat="1">
      <c r="BP348173" s="90"/>
    </row>
    <row r="348174" spans="68:68" customFormat="1">
      <c r="BP348174" s="90"/>
    </row>
    <row r="348175" spans="68:68" customFormat="1">
      <c r="BP348175" s="90"/>
    </row>
    <row r="348176" spans="68:68" customFormat="1">
      <c r="BP348176" s="90"/>
    </row>
    <row r="348177" spans="68:68" customFormat="1">
      <c r="BP348177" s="90"/>
    </row>
    <row r="348178" spans="68:68" customFormat="1">
      <c r="BP348178" s="90"/>
    </row>
    <row r="348179" spans="68:68" customFormat="1">
      <c r="BP348179" s="90"/>
    </row>
    <row r="348180" spans="68:68" customFormat="1">
      <c r="BP348180" s="90"/>
    </row>
    <row r="348181" spans="68:68" customFormat="1">
      <c r="BP348181" s="90"/>
    </row>
    <row r="348182" spans="68:68" customFormat="1">
      <c r="BP348182" s="90"/>
    </row>
    <row r="348183" spans="68:68" customFormat="1">
      <c r="BP348183" s="90"/>
    </row>
    <row r="348184" spans="68:68" customFormat="1">
      <c r="BP348184" s="90"/>
    </row>
    <row r="348185" spans="68:68" customFormat="1">
      <c r="BP348185" s="90"/>
    </row>
    <row r="348186" spans="68:68" customFormat="1">
      <c r="BP348186" s="90"/>
    </row>
    <row r="348187" spans="68:68" customFormat="1">
      <c r="BP348187" s="90"/>
    </row>
    <row r="348188" spans="68:68" customFormat="1">
      <c r="BP348188" s="90"/>
    </row>
    <row r="348189" spans="68:68" customFormat="1">
      <c r="BP348189" s="90"/>
    </row>
    <row r="348190" spans="68:68" customFormat="1">
      <c r="BP348190" s="90"/>
    </row>
    <row r="348191" spans="68:68" customFormat="1">
      <c r="BP348191" s="90"/>
    </row>
    <row r="348192" spans="68:68" customFormat="1">
      <c r="BP348192" s="90"/>
    </row>
    <row r="348193" spans="68:68" customFormat="1">
      <c r="BP348193" s="90"/>
    </row>
    <row r="348194" spans="68:68" customFormat="1">
      <c r="BP348194" s="90"/>
    </row>
    <row r="348195" spans="68:68" customFormat="1">
      <c r="BP348195" s="90"/>
    </row>
    <row r="348196" spans="68:68" customFormat="1">
      <c r="BP348196" s="90"/>
    </row>
    <row r="348197" spans="68:68" customFormat="1">
      <c r="BP348197" s="90"/>
    </row>
    <row r="348198" spans="68:68" customFormat="1">
      <c r="BP348198" s="90"/>
    </row>
    <row r="348199" spans="68:68" customFormat="1">
      <c r="BP348199" s="90"/>
    </row>
    <row r="348200" spans="68:68" customFormat="1">
      <c r="BP348200" s="90"/>
    </row>
    <row r="348201" spans="68:68" customFormat="1">
      <c r="BP348201" s="90"/>
    </row>
    <row r="348202" spans="68:68" customFormat="1">
      <c r="BP348202" s="90"/>
    </row>
    <row r="348203" spans="68:68" customFormat="1">
      <c r="BP348203" s="90"/>
    </row>
    <row r="348204" spans="68:68" customFormat="1">
      <c r="BP348204" s="90"/>
    </row>
    <row r="348205" spans="68:68" customFormat="1">
      <c r="BP348205" s="90"/>
    </row>
    <row r="348206" spans="68:68" customFormat="1">
      <c r="BP348206" s="90"/>
    </row>
    <row r="348207" spans="68:68" customFormat="1">
      <c r="BP348207" s="90"/>
    </row>
    <row r="348208" spans="68:68" customFormat="1">
      <c r="BP348208" s="90"/>
    </row>
    <row r="348209" spans="68:68" customFormat="1">
      <c r="BP348209" s="90"/>
    </row>
    <row r="348210" spans="68:68" customFormat="1">
      <c r="BP348210" s="90"/>
    </row>
    <row r="348211" spans="68:68" customFormat="1">
      <c r="BP348211" s="90"/>
    </row>
    <row r="348212" spans="68:68" customFormat="1">
      <c r="BP348212" s="90"/>
    </row>
    <row r="348213" spans="68:68" customFormat="1">
      <c r="BP348213" s="90"/>
    </row>
    <row r="348214" spans="68:68" customFormat="1">
      <c r="BP348214" s="90"/>
    </row>
    <row r="348215" spans="68:68" customFormat="1">
      <c r="BP348215" s="90"/>
    </row>
    <row r="348216" spans="68:68" customFormat="1">
      <c r="BP348216" s="90"/>
    </row>
    <row r="348217" spans="68:68" customFormat="1">
      <c r="BP348217" s="90"/>
    </row>
    <row r="348218" spans="68:68" customFormat="1">
      <c r="BP348218" s="90"/>
    </row>
    <row r="348219" spans="68:68" customFormat="1">
      <c r="BP348219" s="90"/>
    </row>
    <row r="348220" spans="68:68" customFormat="1">
      <c r="BP348220" s="90"/>
    </row>
    <row r="348221" spans="68:68" customFormat="1">
      <c r="BP348221" s="90"/>
    </row>
    <row r="348222" spans="68:68" customFormat="1">
      <c r="BP348222" s="90"/>
    </row>
    <row r="348223" spans="68:68" customFormat="1">
      <c r="BP348223" s="90"/>
    </row>
    <row r="348224" spans="68:68" customFormat="1">
      <c r="BP348224" s="90"/>
    </row>
    <row r="348225" spans="68:68" customFormat="1">
      <c r="BP348225" s="90"/>
    </row>
    <row r="348226" spans="68:68" customFormat="1">
      <c r="BP348226" s="90"/>
    </row>
    <row r="348227" spans="68:68" customFormat="1">
      <c r="BP348227" s="90"/>
    </row>
    <row r="348228" spans="68:68" customFormat="1">
      <c r="BP348228" s="90"/>
    </row>
    <row r="348229" spans="68:68" customFormat="1">
      <c r="BP348229" s="90"/>
    </row>
    <row r="348230" spans="68:68" customFormat="1">
      <c r="BP348230" s="90"/>
    </row>
    <row r="348231" spans="68:68" customFormat="1">
      <c r="BP348231" s="90"/>
    </row>
    <row r="348232" spans="68:68" customFormat="1">
      <c r="BP348232" s="90"/>
    </row>
    <row r="348233" spans="68:68" customFormat="1">
      <c r="BP348233" s="90"/>
    </row>
    <row r="348234" spans="68:68" customFormat="1">
      <c r="BP348234" s="90"/>
    </row>
    <row r="348235" spans="68:68" customFormat="1">
      <c r="BP348235" s="90"/>
    </row>
    <row r="348236" spans="68:68" customFormat="1">
      <c r="BP348236" s="90"/>
    </row>
    <row r="348237" spans="68:68" customFormat="1">
      <c r="BP348237" s="90"/>
    </row>
    <row r="348238" spans="68:68" customFormat="1">
      <c r="BP348238" s="90"/>
    </row>
    <row r="348239" spans="68:68" customFormat="1">
      <c r="BP348239" s="90"/>
    </row>
    <row r="348240" spans="68:68" customFormat="1">
      <c r="BP348240" s="90"/>
    </row>
    <row r="348241" spans="68:68" customFormat="1">
      <c r="BP348241" s="90"/>
    </row>
    <row r="348242" spans="68:68" customFormat="1">
      <c r="BP348242" s="90"/>
    </row>
    <row r="348243" spans="68:68" customFormat="1">
      <c r="BP348243" s="90"/>
    </row>
    <row r="348244" spans="68:68" customFormat="1">
      <c r="BP348244" s="90"/>
    </row>
    <row r="348245" spans="68:68" customFormat="1">
      <c r="BP348245" s="90"/>
    </row>
    <row r="348246" spans="68:68" customFormat="1">
      <c r="BP348246" s="90"/>
    </row>
    <row r="348247" spans="68:68" customFormat="1">
      <c r="BP348247" s="90"/>
    </row>
    <row r="348248" spans="68:68" customFormat="1">
      <c r="BP348248" s="90"/>
    </row>
    <row r="348249" spans="68:68" customFormat="1">
      <c r="BP348249" s="90"/>
    </row>
    <row r="348250" spans="68:68" customFormat="1">
      <c r="BP348250" s="90"/>
    </row>
    <row r="348251" spans="68:68" customFormat="1">
      <c r="BP348251" s="90"/>
    </row>
    <row r="348252" spans="68:68" customFormat="1">
      <c r="BP348252" s="90"/>
    </row>
    <row r="348253" spans="68:68" customFormat="1">
      <c r="BP348253" s="90"/>
    </row>
    <row r="348254" spans="68:68" customFormat="1">
      <c r="BP348254" s="90"/>
    </row>
    <row r="348255" spans="68:68" customFormat="1">
      <c r="BP348255" s="90"/>
    </row>
    <row r="348256" spans="68:68" customFormat="1">
      <c r="BP348256" s="90"/>
    </row>
    <row r="348257" spans="68:68" customFormat="1">
      <c r="BP348257" s="90"/>
    </row>
    <row r="348258" spans="68:68" customFormat="1">
      <c r="BP348258" s="90"/>
    </row>
    <row r="348259" spans="68:68" customFormat="1">
      <c r="BP348259" s="90"/>
    </row>
    <row r="348260" spans="68:68" customFormat="1">
      <c r="BP348260" s="90"/>
    </row>
    <row r="348261" spans="68:68" customFormat="1">
      <c r="BP348261" s="90"/>
    </row>
    <row r="348262" spans="68:68" customFormat="1">
      <c r="BP348262" s="90"/>
    </row>
    <row r="348263" spans="68:68" customFormat="1">
      <c r="BP348263" s="90"/>
    </row>
    <row r="348264" spans="68:68" customFormat="1">
      <c r="BP348264" s="90"/>
    </row>
    <row r="348265" spans="68:68" customFormat="1">
      <c r="BP348265" s="90"/>
    </row>
    <row r="348266" spans="68:68" customFormat="1">
      <c r="BP348266" s="90"/>
    </row>
    <row r="348267" spans="68:68" customFormat="1">
      <c r="BP348267" s="90"/>
    </row>
    <row r="348268" spans="68:68" customFormat="1">
      <c r="BP348268" s="90"/>
    </row>
    <row r="348269" spans="68:68" customFormat="1">
      <c r="BP348269" s="90"/>
    </row>
    <row r="348270" spans="68:68" customFormat="1">
      <c r="BP348270" s="90"/>
    </row>
    <row r="348271" spans="68:68" customFormat="1">
      <c r="BP348271" s="90"/>
    </row>
    <row r="348272" spans="68:68" customFormat="1">
      <c r="BP348272" s="90"/>
    </row>
    <row r="348273" spans="68:68" customFormat="1">
      <c r="BP348273" s="90"/>
    </row>
    <row r="348274" spans="68:68" customFormat="1">
      <c r="BP348274" s="90"/>
    </row>
    <row r="348275" spans="68:68" customFormat="1">
      <c r="BP348275" s="90"/>
    </row>
    <row r="348276" spans="68:68" customFormat="1">
      <c r="BP348276" s="90"/>
    </row>
    <row r="348277" spans="68:68" customFormat="1">
      <c r="BP348277" s="90"/>
    </row>
    <row r="348278" spans="68:68" customFormat="1">
      <c r="BP348278" s="90"/>
    </row>
    <row r="348279" spans="68:68" customFormat="1">
      <c r="BP348279" s="90"/>
    </row>
    <row r="348280" spans="68:68" customFormat="1">
      <c r="BP348280" s="90"/>
    </row>
    <row r="348281" spans="68:68" customFormat="1">
      <c r="BP348281" s="90"/>
    </row>
    <row r="348282" spans="68:68" customFormat="1">
      <c r="BP348282" s="90"/>
    </row>
    <row r="348283" spans="68:68" customFormat="1">
      <c r="BP348283" s="90"/>
    </row>
    <row r="348284" spans="68:68" customFormat="1">
      <c r="BP348284" s="90"/>
    </row>
    <row r="348285" spans="68:68" customFormat="1">
      <c r="BP348285" s="90"/>
    </row>
    <row r="348286" spans="68:68" customFormat="1">
      <c r="BP348286" s="90"/>
    </row>
    <row r="348287" spans="68:68" customFormat="1">
      <c r="BP348287" s="90"/>
    </row>
    <row r="348288" spans="68:68" customFormat="1">
      <c r="BP348288" s="90"/>
    </row>
    <row r="348289" spans="68:68" customFormat="1">
      <c r="BP348289" s="90"/>
    </row>
    <row r="348290" spans="68:68" customFormat="1">
      <c r="BP348290" s="90"/>
    </row>
    <row r="348291" spans="68:68" customFormat="1">
      <c r="BP348291" s="90"/>
    </row>
    <row r="348292" spans="68:68" customFormat="1">
      <c r="BP348292" s="90"/>
    </row>
    <row r="348293" spans="68:68" customFormat="1">
      <c r="BP348293" s="90"/>
    </row>
    <row r="348294" spans="68:68" customFormat="1">
      <c r="BP348294" s="90"/>
    </row>
    <row r="348295" spans="68:68" customFormat="1">
      <c r="BP348295" s="90"/>
    </row>
    <row r="348296" spans="68:68" customFormat="1">
      <c r="BP348296" s="90"/>
    </row>
    <row r="348297" spans="68:68" customFormat="1">
      <c r="BP348297" s="90"/>
    </row>
    <row r="348298" spans="68:68" customFormat="1">
      <c r="BP348298" s="90"/>
    </row>
    <row r="348299" spans="68:68" customFormat="1">
      <c r="BP348299" s="90"/>
    </row>
    <row r="348300" spans="68:68" customFormat="1">
      <c r="BP348300" s="90"/>
    </row>
    <row r="348301" spans="68:68" customFormat="1">
      <c r="BP348301" s="90"/>
    </row>
    <row r="348302" spans="68:68" customFormat="1">
      <c r="BP348302" s="90"/>
    </row>
    <row r="348303" spans="68:68" customFormat="1">
      <c r="BP348303" s="90"/>
    </row>
    <row r="348304" spans="68:68" customFormat="1">
      <c r="BP348304" s="90"/>
    </row>
    <row r="348305" spans="68:68" customFormat="1">
      <c r="BP348305" s="90"/>
    </row>
    <row r="348306" spans="68:68" customFormat="1">
      <c r="BP348306" s="90"/>
    </row>
    <row r="348307" spans="68:68" customFormat="1">
      <c r="BP348307" s="90"/>
    </row>
    <row r="348308" spans="68:68" customFormat="1">
      <c r="BP348308" s="90"/>
    </row>
    <row r="348309" spans="68:68" customFormat="1">
      <c r="BP348309" s="90"/>
    </row>
    <row r="348310" spans="68:68" customFormat="1">
      <c r="BP348310" s="90"/>
    </row>
    <row r="348311" spans="68:68" customFormat="1">
      <c r="BP348311" s="90"/>
    </row>
    <row r="348312" spans="68:68" customFormat="1">
      <c r="BP348312" s="90"/>
    </row>
    <row r="348313" spans="68:68" customFormat="1">
      <c r="BP348313" s="90"/>
    </row>
    <row r="348314" spans="68:68" customFormat="1">
      <c r="BP348314" s="90"/>
    </row>
    <row r="348315" spans="68:68" customFormat="1">
      <c r="BP348315" s="90"/>
    </row>
    <row r="348316" spans="68:68" customFormat="1">
      <c r="BP348316" s="90"/>
    </row>
    <row r="348317" spans="68:68" customFormat="1">
      <c r="BP348317" s="90"/>
    </row>
    <row r="348318" spans="68:68" customFormat="1">
      <c r="BP348318" s="90"/>
    </row>
    <row r="348319" spans="68:68" customFormat="1">
      <c r="BP348319" s="90"/>
    </row>
    <row r="348320" spans="68:68" customFormat="1">
      <c r="BP348320" s="90"/>
    </row>
    <row r="348321" spans="68:68" customFormat="1">
      <c r="BP348321" s="90"/>
    </row>
    <row r="348322" spans="68:68" customFormat="1">
      <c r="BP348322" s="90"/>
    </row>
    <row r="348323" spans="68:68" customFormat="1">
      <c r="BP348323" s="90"/>
    </row>
    <row r="348324" spans="68:68" customFormat="1">
      <c r="BP348324" s="90"/>
    </row>
    <row r="348325" spans="68:68" customFormat="1">
      <c r="BP348325" s="90"/>
    </row>
    <row r="348326" spans="68:68" customFormat="1">
      <c r="BP348326" s="90"/>
    </row>
    <row r="348327" spans="68:68" customFormat="1">
      <c r="BP348327" s="90"/>
    </row>
    <row r="348328" spans="68:68" customFormat="1">
      <c r="BP348328" s="90"/>
    </row>
    <row r="348329" spans="68:68" customFormat="1">
      <c r="BP348329" s="90"/>
    </row>
    <row r="348330" spans="68:68" customFormat="1">
      <c r="BP348330" s="90"/>
    </row>
    <row r="348331" spans="68:68" customFormat="1">
      <c r="BP348331" s="90"/>
    </row>
    <row r="348332" spans="68:68" customFormat="1">
      <c r="BP348332" s="90"/>
    </row>
    <row r="348333" spans="68:68" customFormat="1">
      <c r="BP348333" s="90"/>
    </row>
    <row r="348334" spans="68:68" customFormat="1">
      <c r="BP348334" s="90"/>
    </row>
    <row r="348335" spans="68:68" customFormat="1">
      <c r="BP348335" s="90"/>
    </row>
    <row r="348336" spans="68:68" customFormat="1">
      <c r="BP348336" s="90"/>
    </row>
    <row r="348337" spans="68:68" customFormat="1">
      <c r="BP348337" s="90"/>
    </row>
    <row r="348338" spans="68:68" customFormat="1">
      <c r="BP348338" s="90"/>
    </row>
    <row r="348339" spans="68:68" customFormat="1">
      <c r="BP348339" s="90"/>
    </row>
    <row r="348340" spans="68:68" customFormat="1">
      <c r="BP348340" s="90"/>
    </row>
    <row r="348341" spans="68:68" customFormat="1">
      <c r="BP348341" s="90"/>
    </row>
    <row r="348342" spans="68:68" customFormat="1">
      <c r="BP348342" s="90"/>
    </row>
    <row r="348343" spans="68:68" customFormat="1">
      <c r="BP348343" s="90"/>
    </row>
    <row r="348344" spans="68:68" customFormat="1">
      <c r="BP348344" s="90"/>
    </row>
    <row r="348345" spans="68:68" customFormat="1">
      <c r="BP348345" s="90"/>
    </row>
    <row r="348346" spans="68:68" customFormat="1">
      <c r="BP348346" s="90"/>
    </row>
    <row r="348347" spans="68:68" customFormat="1">
      <c r="BP348347" s="90"/>
    </row>
    <row r="348348" spans="68:68" customFormat="1">
      <c r="BP348348" s="90"/>
    </row>
    <row r="348349" spans="68:68" customFormat="1">
      <c r="BP348349" s="90"/>
    </row>
    <row r="348350" spans="68:68" customFormat="1">
      <c r="BP348350" s="90"/>
    </row>
    <row r="348351" spans="68:68" customFormat="1">
      <c r="BP348351" s="90"/>
    </row>
    <row r="348352" spans="68:68" customFormat="1">
      <c r="BP348352" s="90"/>
    </row>
    <row r="348353" spans="68:68" customFormat="1">
      <c r="BP348353" s="90"/>
    </row>
    <row r="348354" spans="68:68" customFormat="1">
      <c r="BP348354" s="90"/>
    </row>
    <row r="348355" spans="68:68" customFormat="1">
      <c r="BP348355" s="90"/>
    </row>
    <row r="348356" spans="68:68" customFormat="1">
      <c r="BP348356" s="90"/>
    </row>
    <row r="348357" spans="68:68" customFormat="1">
      <c r="BP348357" s="90"/>
    </row>
    <row r="348358" spans="68:68" customFormat="1">
      <c r="BP348358" s="90"/>
    </row>
    <row r="348359" spans="68:68" customFormat="1">
      <c r="BP348359" s="90"/>
    </row>
    <row r="348360" spans="68:68" customFormat="1">
      <c r="BP348360" s="90"/>
    </row>
    <row r="348361" spans="68:68" customFormat="1">
      <c r="BP348361" s="90"/>
    </row>
    <row r="348362" spans="68:68" customFormat="1">
      <c r="BP348362" s="90"/>
    </row>
    <row r="348363" spans="68:68" customFormat="1">
      <c r="BP348363" s="90"/>
    </row>
    <row r="348364" spans="68:68" customFormat="1">
      <c r="BP348364" s="90"/>
    </row>
    <row r="348365" spans="68:68" customFormat="1">
      <c r="BP348365" s="90"/>
    </row>
    <row r="348366" spans="68:68" customFormat="1">
      <c r="BP348366" s="90"/>
    </row>
    <row r="348367" spans="68:68" customFormat="1">
      <c r="BP348367" s="90"/>
    </row>
    <row r="348368" spans="68:68" customFormat="1">
      <c r="BP348368" s="90"/>
    </row>
    <row r="348369" spans="68:68" customFormat="1">
      <c r="BP348369" s="90"/>
    </row>
    <row r="348370" spans="68:68" customFormat="1">
      <c r="BP348370" s="90"/>
    </row>
    <row r="348371" spans="68:68" customFormat="1">
      <c r="BP348371" s="90"/>
    </row>
    <row r="348372" spans="68:68" customFormat="1">
      <c r="BP348372" s="90"/>
    </row>
    <row r="348373" spans="68:68" customFormat="1">
      <c r="BP348373" s="90"/>
    </row>
    <row r="348374" spans="68:68" customFormat="1">
      <c r="BP348374" s="90"/>
    </row>
    <row r="348375" spans="68:68" customFormat="1">
      <c r="BP348375" s="90"/>
    </row>
    <row r="348376" spans="68:68" customFormat="1">
      <c r="BP348376" s="90"/>
    </row>
    <row r="348377" spans="68:68" customFormat="1">
      <c r="BP348377" s="90"/>
    </row>
    <row r="348378" spans="68:68" customFormat="1">
      <c r="BP348378" s="90"/>
    </row>
    <row r="348379" spans="68:68" customFormat="1">
      <c r="BP348379" s="90"/>
    </row>
    <row r="348380" spans="68:68" customFormat="1">
      <c r="BP348380" s="90"/>
    </row>
    <row r="348381" spans="68:68" customFormat="1">
      <c r="BP348381" s="90"/>
    </row>
    <row r="348382" spans="68:68" customFormat="1">
      <c r="BP348382" s="90"/>
    </row>
    <row r="348383" spans="68:68" customFormat="1">
      <c r="BP348383" s="90"/>
    </row>
    <row r="348384" spans="68:68" customFormat="1">
      <c r="BP348384" s="90"/>
    </row>
    <row r="348385" spans="68:68" customFormat="1">
      <c r="BP348385" s="90"/>
    </row>
    <row r="348386" spans="68:68" customFormat="1">
      <c r="BP348386" s="90"/>
    </row>
    <row r="348387" spans="68:68" customFormat="1">
      <c r="BP348387" s="90"/>
    </row>
    <row r="348388" spans="68:68" customFormat="1">
      <c r="BP348388" s="90"/>
    </row>
    <row r="348389" spans="68:68" customFormat="1">
      <c r="BP348389" s="90"/>
    </row>
    <row r="348390" spans="68:68" customFormat="1">
      <c r="BP348390" s="90"/>
    </row>
    <row r="348391" spans="68:68" customFormat="1">
      <c r="BP348391" s="90"/>
    </row>
    <row r="348392" spans="68:68" customFormat="1">
      <c r="BP348392" s="90"/>
    </row>
    <row r="348393" spans="68:68" customFormat="1">
      <c r="BP348393" s="90"/>
    </row>
    <row r="348394" spans="68:68" customFormat="1">
      <c r="BP348394" s="90"/>
    </row>
    <row r="348395" spans="68:68" customFormat="1">
      <c r="BP348395" s="90"/>
    </row>
    <row r="348396" spans="68:68" customFormat="1">
      <c r="BP348396" s="90"/>
    </row>
    <row r="348397" spans="68:68" customFormat="1">
      <c r="BP348397" s="90"/>
    </row>
    <row r="348398" spans="68:68" customFormat="1">
      <c r="BP348398" s="90"/>
    </row>
    <row r="348399" spans="68:68" customFormat="1">
      <c r="BP348399" s="90"/>
    </row>
    <row r="348400" spans="68:68" customFormat="1">
      <c r="BP348400" s="90"/>
    </row>
    <row r="348401" spans="68:68" customFormat="1">
      <c r="BP348401" s="90"/>
    </row>
    <row r="348402" spans="68:68" customFormat="1">
      <c r="BP348402" s="90"/>
    </row>
    <row r="348403" spans="68:68" customFormat="1">
      <c r="BP348403" s="90"/>
    </row>
    <row r="348404" spans="68:68" customFormat="1">
      <c r="BP348404" s="90"/>
    </row>
    <row r="348405" spans="68:68" customFormat="1">
      <c r="BP348405" s="90"/>
    </row>
    <row r="348406" spans="68:68" customFormat="1">
      <c r="BP348406" s="90"/>
    </row>
    <row r="348407" spans="68:68" customFormat="1">
      <c r="BP348407" s="90"/>
    </row>
    <row r="348408" spans="68:68" customFormat="1">
      <c r="BP348408" s="90"/>
    </row>
    <row r="348409" spans="68:68" customFormat="1">
      <c r="BP348409" s="90"/>
    </row>
    <row r="348410" spans="68:68" customFormat="1">
      <c r="BP348410" s="90"/>
    </row>
    <row r="348411" spans="68:68" customFormat="1">
      <c r="BP348411" s="90"/>
    </row>
    <row r="348412" spans="68:68" customFormat="1">
      <c r="BP348412" s="90"/>
    </row>
    <row r="348413" spans="68:68" customFormat="1">
      <c r="BP348413" s="90"/>
    </row>
    <row r="348414" spans="68:68" customFormat="1">
      <c r="BP348414" s="90"/>
    </row>
    <row r="348415" spans="68:68" customFormat="1">
      <c r="BP348415" s="90"/>
    </row>
    <row r="348416" spans="68:68" customFormat="1">
      <c r="BP348416" s="90"/>
    </row>
    <row r="348417" spans="68:68" customFormat="1">
      <c r="BP348417" s="90"/>
    </row>
    <row r="348418" spans="68:68" customFormat="1">
      <c r="BP348418" s="90"/>
    </row>
    <row r="348419" spans="68:68" customFormat="1">
      <c r="BP348419" s="90"/>
    </row>
    <row r="348420" spans="68:68" customFormat="1">
      <c r="BP348420" s="90"/>
    </row>
    <row r="348421" spans="68:68" customFormat="1">
      <c r="BP348421" s="90"/>
    </row>
    <row r="348422" spans="68:68" customFormat="1">
      <c r="BP348422" s="90"/>
    </row>
    <row r="348423" spans="68:68" customFormat="1">
      <c r="BP348423" s="90"/>
    </row>
    <row r="348424" spans="68:68" customFormat="1">
      <c r="BP348424" s="90"/>
    </row>
    <row r="348425" spans="68:68" customFormat="1">
      <c r="BP348425" s="90"/>
    </row>
    <row r="348426" spans="68:68" customFormat="1">
      <c r="BP348426" s="90"/>
    </row>
    <row r="348427" spans="68:68" customFormat="1">
      <c r="BP348427" s="90"/>
    </row>
    <row r="348428" spans="68:68" customFormat="1">
      <c r="BP348428" s="90"/>
    </row>
    <row r="348429" spans="68:68" customFormat="1">
      <c r="BP348429" s="90"/>
    </row>
    <row r="348430" spans="68:68" customFormat="1">
      <c r="BP348430" s="90"/>
    </row>
    <row r="348431" spans="68:68" customFormat="1">
      <c r="BP348431" s="90"/>
    </row>
    <row r="348432" spans="68:68" customFormat="1">
      <c r="BP348432" s="90"/>
    </row>
    <row r="348433" spans="68:68" customFormat="1">
      <c r="BP348433" s="90"/>
    </row>
    <row r="348434" spans="68:68" customFormat="1">
      <c r="BP348434" s="90"/>
    </row>
    <row r="348435" spans="68:68" customFormat="1">
      <c r="BP348435" s="90"/>
    </row>
    <row r="348436" spans="68:68" customFormat="1">
      <c r="BP348436" s="90"/>
    </row>
    <row r="348437" spans="68:68" customFormat="1">
      <c r="BP348437" s="90"/>
    </row>
    <row r="348438" spans="68:68" customFormat="1">
      <c r="BP348438" s="90"/>
    </row>
    <row r="348439" spans="68:68" customFormat="1">
      <c r="BP348439" s="90"/>
    </row>
    <row r="348440" spans="68:68" customFormat="1">
      <c r="BP348440" s="90"/>
    </row>
    <row r="348441" spans="68:68" customFormat="1">
      <c r="BP348441" s="90"/>
    </row>
    <row r="348442" spans="68:68" customFormat="1">
      <c r="BP348442" s="90"/>
    </row>
    <row r="348443" spans="68:68" customFormat="1">
      <c r="BP348443" s="90"/>
    </row>
    <row r="348444" spans="68:68" customFormat="1">
      <c r="BP348444" s="90"/>
    </row>
    <row r="348445" spans="68:68" customFormat="1">
      <c r="BP348445" s="90"/>
    </row>
    <row r="348446" spans="68:68" customFormat="1">
      <c r="BP348446" s="90"/>
    </row>
    <row r="348447" spans="68:68" customFormat="1">
      <c r="BP348447" s="90"/>
    </row>
    <row r="348448" spans="68:68" customFormat="1">
      <c r="BP348448" s="90"/>
    </row>
    <row r="348449" spans="68:68" customFormat="1">
      <c r="BP348449" s="90"/>
    </row>
    <row r="348450" spans="68:68" customFormat="1">
      <c r="BP348450" s="90"/>
    </row>
    <row r="348451" spans="68:68" customFormat="1">
      <c r="BP348451" s="90"/>
    </row>
    <row r="348452" spans="68:68" customFormat="1">
      <c r="BP348452" s="90"/>
    </row>
    <row r="348453" spans="68:68" customFormat="1">
      <c r="BP348453" s="90"/>
    </row>
    <row r="348454" spans="68:68" customFormat="1">
      <c r="BP348454" s="90"/>
    </row>
    <row r="348455" spans="68:68" customFormat="1">
      <c r="BP348455" s="90"/>
    </row>
    <row r="348456" spans="68:68" customFormat="1">
      <c r="BP348456" s="90"/>
    </row>
    <row r="348457" spans="68:68" customFormat="1">
      <c r="BP348457" s="90"/>
    </row>
    <row r="348458" spans="68:68" customFormat="1">
      <c r="BP348458" s="90"/>
    </row>
    <row r="348459" spans="68:68" customFormat="1">
      <c r="BP348459" s="90"/>
    </row>
    <row r="348460" spans="68:68" customFormat="1">
      <c r="BP348460" s="90"/>
    </row>
    <row r="348461" spans="68:68" customFormat="1">
      <c r="BP348461" s="90"/>
    </row>
    <row r="348462" spans="68:68" customFormat="1">
      <c r="BP348462" s="90"/>
    </row>
    <row r="348463" spans="68:68" customFormat="1">
      <c r="BP348463" s="90"/>
    </row>
    <row r="348464" spans="68:68" customFormat="1">
      <c r="BP348464" s="90"/>
    </row>
    <row r="348465" spans="68:68" customFormat="1">
      <c r="BP348465" s="90"/>
    </row>
    <row r="348466" spans="68:68" customFormat="1">
      <c r="BP348466" s="90"/>
    </row>
    <row r="348467" spans="68:68" customFormat="1">
      <c r="BP348467" s="90"/>
    </row>
    <row r="348468" spans="68:68" customFormat="1">
      <c r="BP348468" s="90"/>
    </row>
    <row r="348469" spans="68:68" customFormat="1">
      <c r="BP348469" s="90"/>
    </row>
    <row r="348470" spans="68:68" customFormat="1">
      <c r="BP348470" s="90"/>
    </row>
    <row r="348471" spans="68:68" customFormat="1">
      <c r="BP348471" s="90"/>
    </row>
    <row r="348472" spans="68:68" customFormat="1">
      <c r="BP348472" s="90"/>
    </row>
    <row r="348473" spans="68:68" customFormat="1">
      <c r="BP348473" s="90"/>
    </row>
    <row r="348474" spans="68:68" customFormat="1">
      <c r="BP348474" s="90"/>
    </row>
    <row r="348475" spans="68:68" customFormat="1">
      <c r="BP348475" s="90"/>
    </row>
    <row r="348476" spans="68:68" customFormat="1">
      <c r="BP348476" s="90"/>
    </row>
    <row r="348477" spans="68:68" customFormat="1">
      <c r="BP348477" s="90"/>
    </row>
    <row r="348478" spans="68:68" customFormat="1">
      <c r="BP348478" s="90"/>
    </row>
    <row r="348479" spans="68:68" customFormat="1">
      <c r="BP348479" s="90"/>
    </row>
    <row r="348480" spans="68:68" customFormat="1">
      <c r="BP348480" s="90"/>
    </row>
    <row r="348481" spans="68:68" customFormat="1">
      <c r="BP348481" s="90"/>
    </row>
    <row r="348482" spans="68:68" customFormat="1">
      <c r="BP348482" s="90"/>
    </row>
    <row r="348483" spans="68:68" customFormat="1">
      <c r="BP348483" s="90"/>
    </row>
    <row r="348484" spans="68:68" customFormat="1">
      <c r="BP348484" s="90"/>
    </row>
    <row r="348485" spans="68:68" customFormat="1">
      <c r="BP348485" s="90"/>
    </row>
    <row r="348486" spans="68:68" customFormat="1">
      <c r="BP348486" s="90"/>
    </row>
    <row r="348487" spans="68:68" customFormat="1">
      <c r="BP348487" s="90"/>
    </row>
    <row r="348488" spans="68:68" customFormat="1">
      <c r="BP348488" s="90"/>
    </row>
    <row r="348489" spans="68:68" customFormat="1">
      <c r="BP348489" s="90"/>
    </row>
    <row r="348490" spans="68:68" customFormat="1">
      <c r="BP348490" s="90"/>
    </row>
    <row r="348491" spans="68:68" customFormat="1">
      <c r="BP348491" s="90"/>
    </row>
    <row r="348492" spans="68:68" customFormat="1">
      <c r="BP348492" s="90"/>
    </row>
    <row r="348493" spans="68:68" customFormat="1">
      <c r="BP348493" s="90"/>
    </row>
    <row r="348494" spans="68:68" customFormat="1">
      <c r="BP348494" s="90"/>
    </row>
    <row r="348495" spans="68:68" customFormat="1">
      <c r="BP348495" s="90"/>
    </row>
    <row r="348496" spans="68:68" customFormat="1">
      <c r="BP348496" s="90"/>
    </row>
    <row r="348497" spans="68:68" customFormat="1">
      <c r="BP348497" s="90"/>
    </row>
    <row r="348498" spans="68:68" customFormat="1">
      <c r="BP348498" s="90"/>
    </row>
    <row r="348499" spans="68:68" customFormat="1">
      <c r="BP348499" s="90"/>
    </row>
    <row r="348500" spans="68:68" customFormat="1">
      <c r="BP348500" s="90"/>
    </row>
    <row r="348501" spans="68:68" customFormat="1">
      <c r="BP348501" s="90"/>
    </row>
    <row r="348502" spans="68:68" customFormat="1">
      <c r="BP348502" s="90"/>
    </row>
    <row r="348503" spans="68:68" customFormat="1">
      <c r="BP348503" s="90"/>
    </row>
    <row r="348504" spans="68:68" customFormat="1">
      <c r="BP348504" s="90"/>
    </row>
    <row r="348505" spans="68:68" customFormat="1">
      <c r="BP348505" s="90"/>
    </row>
    <row r="348506" spans="68:68" customFormat="1">
      <c r="BP348506" s="90"/>
    </row>
    <row r="348507" spans="68:68" customFormat="1">
      <c r="BP348507" s="90"/>
    </row>
    <row r="348508" spans="68:68" customFormat="1">
      <c r="BP348508" s="90"/>
    </row>
    <row r="348509" spans="68:68" customFormat="1">
      <c r="BP348509" s="90"/>
    </row>
    <row r="348510" spans="68:68" customFormat="1">
      <c r="BP348510" s="90"/>
    </row>
    <row r="348511" spans="68:68" customFormat="1">
      <c r="BP348511" s="90"/>
    </row>
    <row r="348512" spans="68:68" customFormat="1">
      <c r="BP348512" s="90"/>
    </row>
    <row r="348513" spans="68:68" customFormat="1">
      <c r="BP348513" s="90"/>
    </row>
    <row r="348514" spans="68:68" customFormat="1">
      <c r="BP348514" s="90"/>
    </row>
    <row r="348515" spans="68:68" customFormat="1">
      <c r="BP348515" s="90"/>
    </row>
    <row r="348516" spans="68:68" customFormat="1">
      <c r="BP348516" s="90"/>
    </row>
    <row r="348517" spans="68:68" customFormat="1">
      <c r="BP348517" s="90"/>
    </row>
    <row r="348518" spans="68:68" customFormat="1">
      <c r="BP348518" s="90"/>
    </row>
    <row r="348519" spans="68:68" customFormat="1">
      <c r="BP348519" s="90"/>
    </row>
    <row r="348520" spans="68:68" customFormat="1">
      <c r="BP348520" s="90"/>
    </row>
    <row r="348521" spans="68:68" customFormat="1">
      <c r="BP348521" s="90"/>
    </row>
    <row r="348522" spans="68:68" customFormat="1">
      <c r="BP348522" s="90"/>
    </row>
    <row r="348523" spans="68:68" customFormat="1">
      <c r="BP348523" s="90"/>
    </row>
    <row r="348524" spans="68:68" customFormat="1">
      <c r="BP348524" s="90"/>
    </row>
    <row r="348525" spans="68:68" customFormat="1">
      <c r="BP348525" s="90"/>
    </row>
    <row r="348526" spans="68:68" customFormat="1">
      <c r="BP348526" s="90"/>
    </row>
    <row r="348527" spans="68:68" customFormat="1">
      <c r="BP348527" s="90"/>
    </row>
    <row r="348528" spans="68:68" customFormat="1">
      <c r="BP348528" s="90"/>
    </row>
    <row r="348529" spans="68:68" customFormat="1">
      <c r="BP348529" s="90"/>
    </row>
    <row r="348530" spans="68:68" customFormat="1">
      <c r="BP348530" s="90"/>
    </row>
    <row r="348531" spans="68:68" customFormat="1">
      <c r="BP348531" s="90"/>
    </row>
    <row r="348532" spans="68:68" customFormat="1">
      <c r="BP348532" s="90"/>
    </row>
    <row r="348533" spans="68:68" customFormat="1">
      <c r="BP348533" s="90"/>
    </row>
    <row r="348534" spans="68:68" customFormat="1">
      <c r="BP348534" s="90"/>
    </row>
    <row r="348535" spans="68:68" customFormat="1">
      <c r="BP348535" s="90"/>
    </row>
    <row r="348536" spans="68:68" customFormat="1">
      <c r="BP348536" s="90"/>
    </row>
    <row r="348537" spans="68:68" customFormat="1">
      <c r="BP348537" s="90"/>
    </row>
    <row r="348538" spans="68:68" customFormat="1">
      <c r="BP348538" s="90"/>
    </row>
    <row r="348539" spans="68:68" customFormat="1">
      <c r="BP348539" s="90"/>
    </row>
    <row r="348540" spans="68:68" customFormat="1">
      <c r="BP348540" s="90"/>
    </row>
    <row r="348541" spans="68:68" customFormat="1">
      <c r="BP348541" s="90"/>
    </row>
    <row r="348542" spans="68:68" customFormat="1">
      <c r="BP348542" s="90"/>
    </row>
    <row r="348543" spans="68:68" customFormat="1">
      <c r="BP348543" s="90"/>
    </row>
    <row r="348544" spans="68:68" customFormat="1">
      <c r="BP348544" s="90"/>
    </row>
    <row r="348545" spans="68:68" customFormat="1">
      <c r="BP348545" s="90"/>
    </row>
    <row r="348546" spans="68:68" customFormat="1">
      <c r="BP348546" s="90"/>
    </row>
    <row r="348547" spans="68:68" customFormat="1">
      <c r="BP348547" s="90"/>
    </row>
    <row r="348548" spans="68:68" customFormat="1">
      <c r="BP348548" s="90"/>
    </row>
    <row r="348549" spans="68:68" customFormat="1">
      <c r="BP348549" s="90"/>
    </row>
    <row r="348550" spans="68:68" customFormat="1">
      <c r="BP348550" s="90"/>
    </row>
    <row r="348551" spans="68:68" customFormat="1">
      <c r="BP348551" s="90"/>
    </row>
    <row r="348552" spans="68:68" customFormat="1">
      <c r="BP348552" s="90"/>
    </row>
    <row r="348553" spans="68:68" customFormat="1">
      <c r="BP348553" s="90"/>
    </row>
    <row r="348554" spans="68:68" customFormat="1">
      <c r="BP348554" s="90"/>
    </row>
    <row r="348555" spans="68:68" customFormat="1">
      <c r="BP348555" s="90"/>
    </row>
    <row r="348556" spans="68:68" customFormat="1">
      <c r="BP348556" s="90"/>
    </row>
    <row r="348557" spans="68:68" customFormat="1">
      <c r="BP348557" s="90"/>
    </row>
    <row r="348558" spans="68:68" customFormat="1">
      <c r="BP348558" s="90"/>
    </row>
    <row r="348559" spans="68:68" customFormat="1">
      <c r="BP348559" s="90"/>
    </row>
    <row r="348560" spans="68:68" customFormat="1">
      <c r="BP348560" s="90"/>
    </row>
    <row r="348561" spans="68:68" customFormat="1">
      <c r="BP348561" s="90"/>
    </row>
    <row r="348562" spans="68:68" customFormat="1">
      <c r="BP348562" s="90"/>
    </row>
    <row r="348563" spans="68:68" customFormat="1">
      <c r="BP348563" s="90"/>
    </row>
    <row r="348564" spans="68:68" customFormat="1">
      <c r="BP348564" s="90"/>
    </row>
    <row r="348565" spans="68:68" customFormat="1">
      <c r="BP348565" s="90"/>
    </row>
    <row r="348566" spans="68:68" customFormat="1">
      <c r="BP348566" s="90"/>
    </row>
    <row r="348567" spans="68:68" customFormat="1">
      <c r="BP348567" s="90"/>
    </row>
    <row r="348568" spans="68:68" customFormat="1">
      <c r="BP348568" s="90"/>
    </row>
    <row r="348569" spans="68:68" customFormat="1">
      <c r="BP348569" s="90"/>
    </row>
    <row r="348570" spans="68:68" customFormat="1">
      <c r="BP348570" s="90"/>
    </row>
    <row r="348571" spans="68:68" customFormat="1">
      <c r="BP348571" s="90"/>
    </row>
    <row r="348572" spans="68:68" customFormat="1">
      <c r="BP348572" s="90"/>
    </row>
    <row r="348573" spans="68:68" customFormat="1">
      <c r="BP348573" s="90"/>
    </row>
    <row r="348574" spans="68:68" customFormat="1">
      <c r="BP348574" s="90"/>
    </row>
    <row r="348575" spans="68:68" customFormat="1">
      <c r="BP348575" s="90"/>
    </row>
    <row r="348576" spans="68:68" customFormat="1">
      <c r="BP348576" s="90"/>
    </row>
    <row r="348577" spans="68:68" customFormat="1">
      <c r="BP348577" s="90"/>
    </row>
    <row r="348578" spans="68:68" customFormat="1">
      <c r="BP348578" s="90"/>
    </row>
    <row r="348579" spans="68:68" customFormat="1">
      <c r="BP348579" s="90"/>
    </row>
    <row r="348580" spans="68:68" customFormat="1">
      <c r="BP348580" s="90"/>
    </row>
    <row r="348581" spans="68:68" customFormat="1">
      <c r="BP348581" s="90"/>
    </row>
    <row r="348582" spans="68:68" customFormat="1">
      <c r="BP348582" s="90"/>
    </row>
    <row r="348583" spans="68:68" customFormat="1">
      <c r="BP348583" s="90"/>
    </row>
    <row r="348584" spans="68:68" customFormat="1">
      <c r="BP348584" s="90"/>
    </row>
    <row r="348585" spans="68:68" customFormat="1">
      <c r="BP348585" s="90"/>
    </row>
    <row r="348586" spans="68:68" customFormat="1">
      <c r="BP348586" s="90"/>
    </row>
    <row r="348587" spans="68:68" customFormat="1">
      <c r="BP348587" s="90"/>
    </row>
    <row r="348588" spans="68:68" customFormat="1">
      <c r="BP348588" s="90"/>
    </row>
    <row r="348589" spans="68:68" customFormat="1">
      <c r="BP348589" s="90"/>
    </row>
    <row r="348590" spans="68:68" customFormat="1">
      <c r="BP348590" s="90"/>
    </row>
    <row r="348591" spans="68:68" customFormat="1">
      <c r="BP348591" s="90"/>
    </row>
    <row r="348592" spans="68:68" customFormat="1">
      <c r="BP348592" s="90"/>
    </row>
    <row r="348593" spans="68:68" customFormat="1">
      <c r="BP348593" s="90"/>
    </row>
    <row r="348594" spans="68:68" customFormat="1">
      <c r="BP348594" s="90"/>
    </row>
    <row r="348595" spans="68:68" customFormat="1">
      <c r="BP348595" s="90"/>
    </row>
    <row r="348596" spans="68:68" customFormat="1">
      <c r="BP348596" s="90"/>
    </row>
    <row r="348597" spans="68:68" customFormat="1">
      <c r="BP348597" s="90"/>
    </row>
    <row r="348598" spans="68:68" customFormat="1">
      <c r="BP348598" s="90"/>
    </row>
    <row r="348599" spans="68:68" customFormat="1">
      <c r="BP348599" s="90"/>
    </row>
    <row r="348600" spans="68:68" customFormat="1">
      <c r="BP348600" s="90"/>
    </row>
    <row r="348601" spans="68:68" customFormat="1">
      <c r="BP348601" s="90"/>
    </row>
    <row r="348602" spans="68:68" customFormat="1">
      <c r="BP348602" s="90"/>
    </row>
    <row r="348603" spans="68:68" customFormat="1">
      <c r="BP348603" s="90"/>
    </row>
    <row r="348604" spans="68:68" customFormat="1">
      <c r="BP348604" s="90"/>
    </row>
    <row r="348605" spans="68:68" customFormat="1">
      <c r="BP348605" s="90"/>
    </row>
    <row r="348606" spans="68:68" customFormat="1">
      <c r="BP348606" s="90"/>
    </row>
    <row r="348607" spans="68:68" customFormat="1">
      <c r="BP348607" s="90"/>
    </row>
    <row r="348608" spans="68:68" customFormat="1">
      <c r="BP348608" s="90"/>
    </row>
    <row r="348609" spans="68:68" customFormat="1">
      <c r="BP348609" s="90"/>
    </row>
    <row r="348610" spans="68:68" customFormat="1">
      <c r="BP348610" s="90"/>
    </row>
    <row r="348611" spans="68:68" customFormat="1">
      <c r="BP348611" s="90"/>
    </row>
    <row r="348612" spans="68:68" customFormat="1">
      <c r="BP348612" s="90"/>
    </row>
    <row r="348613" spans="68:68" customFormat="1">
      <c r="BP348613" s="90"/>
    </row>
    <row r="348614" spans="68:68" customFormat="1">
      <c r="BP348614" s="90"/>
    </row>
    <row r="348615" spans="68:68" customFormat="1">
      <c r="BP348615" s="90"/>
    </row>
    <row r="348616" spans="68:68" customFormat="1">
      <c r="BP348616" s="90"/>
    </row>
    <row r="348617" spans="68:68" customFormat="1">
      <c r="BP348617" s="90"/>
    </row>
    <row r="348618" spans="68:68" customFormat="1">
      <c r="BP348618" s="90"/>
    </row>
    <row r="348619" spans="68:68" customFormat="1">
      <c r="BP348619" s="90"/>
    </row>
    <row r="348620" spans="68:68" customFormat="1">
      <c r="BP348620" s="90"/>
    </row>
    <row r="348621" spans="68:68" customFormat="1">
      <c r="BP348621" s="90"/>
    </row>
    <row r="348622" spans="68:68" customFormat="1">
      <c r="BP348622" s="90"/>
    </row>
    <row r="348623" spans="68:68" customFormat="1">
      <c r="BP348623" s="90"/>
    </row>
    <row r="348624" spans="68:68" customFormat="1">
      <c r="BP348624" s="90"/>
    </row>
    <row r="348625" spans="68:68" customFormat="1">
      <c r="BP348625" s="90"/>
    </row>
    <row r="348626" spans="68:68" customFormat="1">
      <c r="BP348626" s="90"/>
    </row>
    <row r="348627" spans="68:68" customFormat="1">
      <c r="BP348627" s="90"/>
    </row>
    <row r="348628" spans="68:68" customFormat="1">
      <c r="BP348628" s="90"/>
    </row>
    <row r="348629" spans="68:68" customFormat="1">
      <c r="BP348629" s="90"/>
    </row>
    <row r="348630" spans="68:68" customFormat="1">
      <c r="BP348630" s="90"/>
    </row>
    <row r="348631" spans="68:68" customFormat="1">
      <c r="BP348631" s="90"/>
    </row>
    <row r="348632" spans="68:68" customFormat="1">
      <c r="BP348632" s="90"/>
    </row>
    <row r="348633" spans="68:68" customFormat="1">
      <c r="BP348633" s="90"/>
    </row>
    <row r="348634" spans="68:68" customFormat="1">
      <c r="BP348634" s="90"/>
    </row>
    <row r="348635" spans="68:68" customFormat="1">
      <c r="BP348635" s="90"/>
    </row>
    <row r="348636" spans="68:68" customFormat="1">
      <c r="BP348636" s="90"/>
    </row>
    <row r="348637" spans="68:68" customFormat="1">
      <c r="BP348637" s="90"/>
    </row>
    <row r="348638" spans="68:68" customFormat="1">
      <c r="BP348638" s="90"/>
    </row>
    <row r="348639" spans="68:68" customFormat="1">
      <c r="BP348639" s="90"/>
    </row>
    <row r="348640" spans="68:68" customFormat="1">
      <c r="BP348640" s="90"/>
    </row>
    <row r="348641" spans="68:68" customFormat="1">
      <c r="BP348641" s="90"/>
    </row>
    <row r="348642" spans="68:68" customFormat="1">
      <c r="BP348642" s="90"/>
    </row>
    <row r="348643" spans="68:68" customFormat="1">
      <c r="BP348643" s="90"/>
    </row>
    <row r="348644" spans="68:68" customFormat="1">
      <c r="BP348644" s="90"/>
    </row>
    <row r="348645" spans="68:68" customFormat="1">
      <c r="BP348645" s="90"/>
    </row>
    <row r="348646" spans="68:68" customFormat="1">
      <c r="BP348646" s="90"/>
    </row>
    <row r="348647" spans="68:68" customFormat="1">
      <c r="BP348647" s="90"/>
    </row>
    <row r="348648" spans="68:68" customFormat="1">
      <c r="BP348648" s="90"/>
    </row>
    <row r="348649" spans="68:68" customFormat="1">
      <c r="BP348649" s="90"/>
    </row>
    <row r="348650" spans="68:68" customFormat="1">
      <c r="BP348650" s="90"/>
    </row>
    <row r="348651" spans="68:68" customFormat="1">
      <c r="BP348651" s="90"/>
    </row>
    <row r="348652" spans="68:68" customFormat="1">
      <c r="BP348652" s="90"/>
    </row>
    <row r="348653" spans="68:68" customFormat="1">
      <c r="BP348653" s="90"/>
    </row>
    <row r="348654" spans="68:68" customFormat="1">
      <c r="BP348654" s="90"/>
    </row>
    <row r="348655" spans="68:68" customFormat="1">
      <c r="BP348655" s="90"/>
    </row>
    <row r="348656" spans="68:68" customFormat="1">
      <c r="BP348656" s="90"/>
    </row>
    <row r="348657" spans="68:68" customFormat="1">
      <c r="BP348657" s="90"/>
    </row>
    <row r="348658" spans="68:68" customFormat="1">
      <c r="BP348658" s="90"/>
    </row>
    <row r="348659" spans="68:68" customFormat="1">
      <c r="BP348659" s="90"/>
    </row>
    <row r="348660" spans="68:68" customFormat="1">
      <c r="BP348660" s="90"/>
    </row>
    <row r="348661" spans="68:68" customFormat="1">
      <c r="BP348661" s="90"/>
    </row>
    <row r="348662" spans="68:68" customFormat="1">
      <c r="BP348662" s="90"/>
    </row>
    <row r="348663" spans="68:68" customFormat="1">
      <c r="BP348663" s="90"/>
    </row>
    <row r="348664" spans="68:68" customFormat="1">
      <c r="BP348664" s="90"/>
    </row>
    <row r="348665" spans="68:68" customFormat="1">
      <c r="BP348665" s="90"/>
    </row>
    <row r="348666" spans="68:68" customFormat="1">
      <c r="BP348666" s="90"/>
    </row>
    <row r="348667" spans="68:68" customFormat="1">
      <c r="BP348667" s="90"/>
    </row>
    <row r="348668" spans="68:68" customFormat="1">
      <c r="BP348668" s="90"/>
    </row>
    <row r="348669" spans="68:68" customFormat="1">
      <c r="BP348669" s="90"/>
    </row>
    <row r="348670" spans="68:68" customFormat="1">
      <c r="BP348670" s="90"/>
    </row>
    <row r="348671" spans="68:68" customFormat="1">
      <c r="BP348671" s="90"/>
    </row>
    <row r="348672" spans="68:68" customFormat="1">
      <c r="BP348672" s="90"/>
    </row>
    <row r="348673" spans="68:68" customFormat="1">
      <c r="BP348673" s="90"/>
    </row>
    <row r="348674" spans="68:68" customFormat="1">
      <c r="BP348674" s="90"/>
    </row>
    <row r="348675" spans="68:68" customFormat="1">
      <c r="BP348675" s="90"/>
    </row>
    <row r="348676" spans="68:68" customFormat="1">
      <c r="BP348676" s="90"/>
    </row>
    <row r="348677" spans="68:68" customFormat="1">
      <c r="BP348677" s="90"/>
    </row>
    <row r="348678" spans="68:68" customFormat="1">
      <c r="BP348678" s="90"/>
    </row>
    <row r="348679" spans="68:68" customFormat="1">
      <c r="BP348679" s="90"/>
    </row>
    <row r="348680" spans="68:68" customFormat="1">
      <c r="BP348680" s="90"/>
    </row>
    <row r="348681" spans="68:68" customFormat="1">
      <c r="BP348681" s="90"/>
    </row>
    <row r="348682" spans="68:68" customFormat="1">
      <c r="BP348682" s="90"/>
    </row>
    <row r="348683" spans="68:68" customFormat="1">
      <c r="BP348683" s="90"/>
    </row>
    <row r="348684" spans="68:68" customFormat="1">
      <c r="BP348684" s="90"/>
    </row>
    <row r="348685" spans="68:68" customFormat="1">
      <c r="BP348685" s="90"/>
    </row>
    <row r="348686" spans="68:68" customFormat="1">
      <c r="BP348686" s="90"/>
    </row>
    <row r="348687" spans="68:68" customFormat="1">
      <c r="BP348687" s="90"/>
    </row>
    <row r="348688" spans="68:68" customFormat="1">
      <c r="BP348688" s="90"/>
    </row>
    <row r="348689" spans="68:68" customFormat="1">
      <c r="BP348689" s="90"/>
    </row>
    <row r="348690" spans="68:68" customFormat="1">
      <c r="BP348690" s="90"/>
    </row>
    <row r="348691" spans="68:68" customFormat="1">
      <c r="BP348691" s="90"/>
    </row>
    <row r="348692" spans="68:68" customFormat="1">
      <c r="BP348692" s="90"/>
    </row>
    <row r="348693" spans="68:68" customFormat="1">
      <c r="BP348693" s="90"/>
    </row>
    <row r="348694" spans="68:68" customFormat="1">
      <c r="BP348694" s="90"/>
    </row>
    <row r="348695" spans="68:68" customFormat="1">
      <c r="BP348695" s="90"/>
    </row>
    <row r="348696" spans="68:68" customFormat="1">
      <c r="BP348696" s="90"/>
    </row>
    <row r="348697" spans="68:68" customFormat="1">
      <c r="BP348697" s="90"/>
    </row>
    <row r="348698" spans="68:68" customFormat="1">
      <c r="BP348698" s="90"/>
    </row>
    <row r="348699" spans="68:68" customFormat="1">
      <c r="BP348699" s="90"/>
    </row>
    <row r="348700" spans="68:68" customFormat="1">
      <c r="BP348700" s="90"/>
    </row>
    <row r="348701" spans="68:68" customFormat="1">
      <c r="BP348701" s="90"/>
    </row>
    <row r="348702" spans="68:68" customFormat="1">
      <c r="BP348702" s="90"/>
    </row>
    <row r="348703" spans="68:68" customFormat="1">
      <c r="BP348703" s="90"/>
    </row>
    <row r="348704" spans="68:68" customFormat="1">
      <c r="BP348704" s="90"/>
    </row>
    <row r="348705" spans="68:68" customFormat="1">
      <c r="BP348705" s="90"/>
    </row>
    <row r="348706" spans="68:68" customFormat="1">
      <c r="BP348706" s="90"/>
    </row>
    <row r="348707" spans="68:68" customFormat="1">
      <c r="BP348707" s="90"/>
    </row>
    <row r="348708" spans="68:68" customFormat="1">
      <c r="BP348708" s="90"/>
    </row>
    <row r="348709" spans="68:68" customFormat="1">
      <c r="BP348709" s="90"/>
    </row>
    <row r="348710" spans="68:68" customFormat="1">
      <c r="BP348710" s="90"/>
    </row>
    <row r="348711" spans="68:68" customFormat="1">
      <c r="BP348711" s="90"/>
    </row>
    <row r="348712" spans="68:68" customFormat="1">
      <c r="BP348712" s="90"/>
    </row>
    <row r="348713" spans="68:68" customFormat="1">
      <c r="BP348713" s="90"/>
    </row>
    <row r="348714" spans="68:68" customFormat="1">
      <c r="BP348714" s="90"/>
    </row>
    <row r="348715" spans="68:68" customFormat="1">
      <c r="BP348715" s="90"/>
    </row>
    <row r="348716" spans="68:68" customFormat="1">
      <c r="BP348716" s="90"/>
    </row>
    <row r="348717" spans="68:68" customFormat="1">
      <c r="BP348717" s="90"/>
    </row>
    <row r="348718" spans="68:68" customFormat="1">
      <c r="BP348718" s="90"/>
    </row>
    <row r="348719" spans="68:68" customFormat="1">
      <c r="BP348719" s="90"/>
    </row>
    <row r="348720" spans="68:68" customFormat="1">
      <c r="BP348720" s="90"/>
    </row>
    <row r="348721" spans="68:68" customFormat="1">
      <c r="BP348721" s="90"/>
    </row>
    <row r="348722" spans="68:68" customFormat="1">
      <c r="BP348722" s="90"/>
    </row>
    <row r="348723" spans="68:68" customFormat="1">
      <c r="BP348723" s="90"/>
    </row>
    <row r="348724" spans="68:68" customFormat="1">
      <c r="BP348724" s="90"/>
    </row>
    <row r="348725" spans="68:68" customFormat="1">
      <c r="BP348725" s="90"/>
    </row>
    <row r="348726" spans="68:68" customFormat="1">
      <c r="BP348726" s="90"/>
    </row>
    <row r="348727" spans="68:68" customFormat="1">
      <c r="BP348727" s="90"/>
    </row>
    <row r="348728" spans="68:68" customFormat="1">
      <c r="BP348728" s="90"/>
    </row>
    <row r="348729" spans="68:68" customFormat="1">
      <c r="BP348729" s="90"/>
    </row>
    <row r="348730" spans="68:68" customFormat="1">
      <c r="BP348730" s="90"/>
    </row>
    <row r="348731" spans="68:68" customFormat="1">
      <c r="BP348731" s="90"/>
    </row>
    <row r="348732" spans="68:68" customFormat="1">
      <c r="BP348732" s="90"/>
    </row>
    <row r="348733" spans="68:68" customFormat="1">
      <c r="BP348733" s="90"/>
    </row>
    <row r="348734" spans="68:68" customFormat="1">
      <c r="BP348734" s="90"/>
    </row>
    <row r="348735" spans="68:68" customFormat="1">
      <c r="BP348735" s="90"/>
    </row>
    <row r="348736" spans="68:68" customFormat="1">
      <c r="BP348736" s="90"/>
    </row>
    <row r="348737" spans="68:68" customFormat="1">
      <c r="BP348737" s="90"/>
    </row>
    <row r="348738" spans="68:68" customFormat="1">
      <c r="BP348738" s="90"/>
    </row>
    <row r="348739" spans="68:68" customFormat="1">
      <c r="BP348739" s="90"/>
    </row>
    <row r="348740" spans="68:68" customFormat="1">
      <c r="BP348740" s="90"/>
    </row>
    <row r="348741" spans="68:68" customFormat="1">
      <c r="BP348741" s="90"/>
    </row>
    <row r="348742" spans="68:68" customFormat="1">
      <c r="BP348742" s="90"/>
    </row>
    <row r="348743" spans="68:68" customFormat="1">
      <c r="BP348743" s="90"/>
    </row>
    <row r="348744" spans="68:68" customFormat="1">
      <c r="BP348744" s="90"/>
    </row>
    <row r="348745" spans="68:68" customFormat="1">
      <c r="BP348745" s="90"/>
    </row>
    <row r="348746" spans="68:68" customFormat="1">
      <c r="BP348746" s="90"/>
    </row>
    <row r="348747" spans="68:68" customFormat="1">
      <c r="BP348747" s="90"/>
    </row>
    <row r="348748" spans="68:68" customFormat="1">
      <c r="BP348748" s="90"/>
    </row>
    <row r="348749" spans="68:68" customFormat="1">
      <c r="BP348749" s="90"/>
    </row>
    <row r="348750" spans="68:68" customFormat="1">
      <c r="BP348750" s="90"/>
    </row>
    <row r="348751" spans="68:68" customFormat="1">
      <c r="BP348751" s="90"/>
    </row>
    <row r="348752" spans="68:68" customFormat="1">
      <c r="BP348752" s="90"/>
    </row>
    <row r="348753" spans="68:68" customFormat="1">
      <c r="BP348753" s="90"/>
    </row>
    <row r="348754" spans="68:68" customFormat="1">
      <c r="BP348754" s="90"/>
    </row>
    <row r="348755" spans="68:68" customFormat="1">
      <c r="BP348755" s="90"/>
    </row>
    <row r="348756" spans="68:68" customFormat="1">
      <c r="BP348756" s="90"/>
    </row>
    <row r="348757" spans="68:68" customFormat="1">
      <c r="BP348757" s="90"/>
    </row>
    <row r="348758" spans="68:68" customFormat="1">
      <c r="BP348758" s="90"/>
    </row>
    <row r="348759" spans="68:68" customFormat="1">
      <c r="BP348759" s="90"/>
    </row>
    <row r="348760" spans="68:68" customFormat="1">
      <c r="BP348760" s="90"/>
    </row>
    <row r="348761" spans="68:68" customFormat="1">
      <c r="BP348761" s="90"/>
    </row>
    <row r="348762" spans="68:68" customFormat="1">
      <c r="BP348762" s="90"/>
    </row>
    <row r="348763" spans="68:68" customFormat="1">
      <c r="BP348763" s="90"/>
    </row>
    <row r="348764" spans="68:68" customFormat="1">
      <c r="BP348764" s="90"/>
    </row>
    <row r="348765" spans="68:68" customFormat="1">
      <c r="BP348765" s="90"/>
    </row>
    <row r="348766" spans="68:68" customFormat="1">
      <c r="BP348766" s="90"/>
    </row>
    <row r="348767" spans="68:68" customFormat="1">
      <c r="BP348767" s="90"/>
    </row>
    <row r="348768" spans="68:68" customFormat="1">
      <c r="BP348768" s="90"/>
    </row>
    <row r="348769" spans="68:68" customFormat="1">
      <c r="BP348769" s="90"/>
    </row>
    <row r="348770" spans="68:68" customFormat="1">
      <c r="BP348770" s="90"/>
    </row>
    <row r="348771" spans="68:68" customFormat="1">
      <c r="BP348771" s="90"/>
    </row>
    <row r="348772" spans="68:68" customFormat="1">
      <c r="BP348772" s="90"/>
    </row>
    <row r="348773" spans="68:68" customFormat="1">
      <c r="BP348773" s="90"/>
    </row>
    <row r="348774" spans="68:68" customFormat="1">
      <c r="BP348774" s="90"/>
    </row>
    <row r="348775" spans="68:68" customFormat="1">
      <c r="BP348775" s="90"/>
    </row>
    <row r="348776" spans="68:68" customFormat="1">
      <c r="BP348776" s="90"/>
    </row>
    <row r="348777" spans="68:68" customFormat="1">
      <c r="BP348777" s="90"/>
    </row>
    <row r="348778" spans="68:68" customFormat="1">
      <c r="BP348778" s="90"/>
    </row>
    <row r="348779" spans="68:68" customFormat="1">
      <c r="BP348779" s="90"/>
    </row>
    <row r="348780" spans="68:68" customFormat="1">
      <c r="BP348780" s="90"/>
    </row>
    <row r="348781" spans="68:68" customFormat="1">
      <c r="BP348781" s="90"/>
    </row>
    <row r="348782" spans="68:68" customFormat="1">
      <c r="BP348782" s="90"/>
    </row>
    <row r="348783" spans="68:68" customFormat="1">
      <c r="BP348783" s="90"/>
    </row>
    <row r="348784" spans="68:68" customFormat="1">
      <c r="BP348784" s="90"/>
    </row>
    <row r="348785" spans="68:68" customFormat="1">
      <c r="BP348785" s="90"/>
    </row>
    <row r="348786" spans="68:68" customFormat="1">
      <c r="BP348786" s="90"/>
    </row>
    <row r="348787" spans="68:68" customFormat="1">
      <c r="BP348787" s="90"/>
    </row>
    <row r="348788" spans="68:68" customFormat="1">
      <c r="BP348788" s="90"/>
    </row>
    <row r="348789" spans="68:68" customFormat="1">
      <c r="BP348789" s="90"/>
    </row>
    <row r="348790" spans="68:68" customFormat="1">
      <c r="BP348790" s="90"/>
    </row>
    <row r="348791" spans="68:68" customFormat="1">
      <c r="BP348791" s="90"/>
    </row>
    <row r="348792" spans="68:68" customFormat="1">
      <c r="BP348792" s="90"/>
    </row>
    <row r="348793" spans="68:68" customFormat="1">
      <c r="BP348793" s="90"/>
    </row>
    <row r="348794" spans="68:68" customFormat="1">
      <c r="BP348794" s="90"/>
    </row>
    <row r="348795" spans="68:68" customFormat="1">
      <c r="BP348795" s="90"/>
    </row>
    <row r="348796" spans="68:68" customFormat="1">
      <c r="BP348796" s="90"/>
    </row>
    <row r="348797" spans="68:68" customFormat="1">
      <c r="BP348797" s="90"/>
    </row>
    <row r="348798" spans="68:68" customFormat="1">
      <c r="BP348798" s="90"/>
    </row>
    <row r="348799" spans="68:68" customFormat="1">
      <c r="BP348799" s="90"/>
    </row>
    <row r="348800" spans="68:68" customFormat="1">
      <c r="BP348800" s="90"/>
    </row>
    <row r="348801" spans="68:68" customFormat="1">
      <c r="BP348801" s="90"/>
    </row>
    <row r="348802" spans="68:68" customFormat="1">
      <c r="BP348802" s="90"/>
    </row>
    <row r="348803" spans="68:68" customFormat="1">
      <c r="BP348803" s="90"/>
    </row>
    <row r="348804" spans="68:68" customFormat="1">
      <c r="BP348804" s="90"/>
    </row>
    <row r="348805" spans="68:68" customFormat="1">
      <c r="BP348805" s="90"/>
    </row>
    <row r="348806" spans="68:68" customFormat="1">
      <c r="BP348806" s="90"/>
    </row>
    <row r="348807" spans="68:68" customFormat="1">
      <c r="BP348807" s="90"/>
    </row>
    <row r="348808" spans="68:68" customFormat="1">
      <c r="BP348808" s="90"/>
    </row>
    <row r="348809" spans="68:68" customFormat="1">
      <c r="BP348809" s="90"/>
    </row>
    <row r="348810" spans="68:68" customFormat="1">
      <c r="BP348810" s="90"/>
    </row>
    <row r="348811" spans="68:68" customFormat="1">
      <c r="BP348811" s="90"/>
    </row>
    <row r="348812" spans="68:68" customFormat="1">
      <c r="BP348812" s="90"/>
    </row>
    <row r="348813" spans="68:68" customFormat="1">
      <c r="BP348813" s="90"/>
    </row>
    <row r="348814" spans="68:68" customFormat="1">
      <c r="BP348814" s="90"/>
    </row>
    <row r="348815" spans="68:68" customFormat="1">
      <c r="BP348815" s="90"/>
    </row>
    <row r="348816" spans="68:68" customFormat="1">
      <c r="BP348816" s="90"/>
    </row>
    <row r="348817" spans="68:68" customFormat="1">
      <c r="BP348817" s="90"/>
    </row>
    <row r="348818" spans="68:68" customFormat="1">
      <c r="BP348818" s="90"/>
    </row>
    <row r="348819" spans="68:68" customFormat="1">
      <c r="BP348819" s="90"/>
    </row>
    <row r="348820" spans="68:68" customFormat="1">
      <c r="BP348820" s="90"/>
    </row>
    <row r="348821" spans="68:68" customFormat="1">
      <c r="BP348821" s="90"/>
    </row>
    <row r="348822" spans="68:68" customFormat="1">
      <c r="BP348822" s="90"/>
    </row>
    <row r="348823" spans="68:68" customFormat="1">
      <c r="BP348823" s="90"/>
    </row>
    <row r="348824" spans="68:68" customFormat="1">
      <c r="BP348824" s="90"/>
    </row>
    <row r="348825" spans="68:68" customFormat="1">
      <c r="BP348825" s="90"/>
    </row>
    <row r="348826" spans="68:68" customFormat="1">
      <c r="BP348826" s="90"/>
    </row>
    <row r="348827" spans="68:68" customFormat="1">
      <c r="BP348827" s="90"/>
    </row>
    <row r="348828" spans="68:68" customFormat="1">
      <c r="BP348828" s="90"/>
    </row>
    <row r="348829" spans="68:68" customFormat="1">
      <c r="BP348829" s="90"/>
    </row>
    <row r="348830" spans="68:68" customFormat="1">
      <c r="BP348830" s="90"/>
    </row>
    <row r="348831" spans="68:68" customFormat="1">
      <c r="BP348831" s="90"/>
    </row>
    <row r="348832" spans="68:68" customFormat="1">
      <c r="BP348832" s="90"/>
    </row>
    <row r="348833" spans="68:68" customFormat="1">
      <c r="BP348833" s="90"/>
    </row>
    <row r="348834" spans="68:68" customFormat="1">
      <c r="BP348834" s="90"/>
    </row>
    <row r="348835" spans="68:68" customFormat="1">
      <c r="BP348835" s="90"/>
    </row>
    <row r="348836" spans="68:68" customFormat="1">
      <c r="BP348836" s="90"/>
    </row>
    <row r="348837" spans="68:68" customFormat="1">
      <c r="BP348837" s="90"/>
    </row>
    <row r="348838" spans="68:68" customFormat="1">
      <c r="BP348838" s="90"/>
    </row>
    <row r="348839" spans="68:68" customFormat="1">
      <c r="BP348839" s="90"/>
    </row>
    <row r="348840" spans="68:68" customFormat="1">
      <c r="BP348840" s="90"/>
    </row>
    <row r="348841" spans="68:68" customFormat="1">
      <c r="BP348841" s="90"/>
    </row>
    <row r="348842" spans="68:68" customFormat="1">
      <c r="BP348842" s="90"/>
    </row>
    <row r="348843" spans="68:68" customFormat="1">
      <c r="BP348843" s="90"/>
    </row>
    <row r="348844" spans="68:68" customFormat="1">
      <c r="BP348844" s="90"/>
    </row>
    <row r="348845" spans="68:68" customFormat="1">
      <c r="BP348845" s="90"/>
    </row>
    <row r="348846" spans="68:68" customFormat="1">
      <c r="BP348846" s="90"/>
    </row>
    <row r="348847" spans="68:68" customFormat="1">
      <c r="BP348847" s="90"/>
    </row>
    <row r="348848" spans="68:68" customFormat="1">
      <c r="BP348848" s="90"/>
    </row>
    <row r="348849" spans="68:68" customFormat="1">
      <c r="BP348849" s="90"/>
    </row>
    <row r="348850" spans="68:68" customFormat="1">
      <c r="BP348850" s="90"/>
    </row>
    <row r="348851" spans="68:68" customFormat="1">
      <c r="BP348851" s="90"/>
    </row>
    <row r="348852" spans="68:68" customFormat="1">
      <c r="BP348852" s="90"/>
    </row>
    <row r="348853" spans="68:68" customFormat="1">
      <c r="BP348853" s="90"/>
    </row>
    <row r="348854" spans="68:68" customFormat="1">
      <c r="BP348854" s="90"/>
    </row>
    <row r="348855" spans="68:68" customFormat="1">
      <c r="BP348855" s="90"/>
    </row>
    <row r="348856" spans="68:68" customFormat="1">
      <c r="BP348856" s="90"/>
    </row>
    <row r="348857" spans="68:68" customFormat="1">
      <c r="BP348857" s="90"/>
    </row>
    <row r="348858" spans="68:68" customFormat="1">
      <c r="BP348858" s="90"/>
    </row>
    <row r="348859" spans="68:68" customFormat="1">
      <c r="BP348859" s="90"/>
    </row>
    <row r="348860" spans="68:68" customFormat="1">
      <c r="BP348860" s="90"/>
    </row>
    <row r="348861" spans="68:68" customFormat="1">
      <c r="BP348861" s="90"/>
    </row>
    <row r="348862" spans="68:68" customFormat="1">
      <c r="BP348862" s="90"/>
    </row>
    <row r="348863" spans="68:68" customFormat="1">
      <c r="BP348863" s="90"/>
    </row>
    <row r="348864" spans="68:68" customFormat="1">
      <c r="BP348864" s="90"/>
    </row>
    <row r="348865" spans="68:68" customFormat="1">
      <c r="BP348865" s="90"/>
    </row>
    <row r="348866" spans="68:68" customFormat="1">
      <c r="BP348866" s="90"/>
    </row>
    <row r="348867" spans="68:68" customFormat="1">
      <c r="BP348867" s="90"/>
    </row>
    <row r="348868" spans="68:68" customFormat="1">
      <c r="BP348868" s="90"/>
    </row>
    <row r="348869" spans="68:68" customFormat="1">
      <c r="BP348869" s="90"/>
    </row>
    <row r="348870" spans="68:68" customFormat="1">
      <c r="BP348870" s="90"/>
    </row>
    <row r="348871" spans="68:68" customFormat="1">
      <c r="BP348871" s="90"/>
    </row>
    <row r="348872" spans="68:68" customFormat="1">
      <c r="BP348872" s="90"/>
    </row>
    <row r="348873" spans="68:68" customFormat="1">
      <c r="BP348873" s="90"/>
    </row>
    <row r="348874" spans="68:68" customFormat="1">
      <c r="BP348874" s="90"/>
    </row>
    <row r="348875" spans="68:68" customFormat="1">
      <c r="BP348875" s="90"/>
    </row>
    <row r="348876" spans="68:68" customFormat="1">
      <c r="BP348876" s="90"/>
    </row>
    <row r="348877" spans="68:68" customFormat="1">
      <c r="BP348877" s="90"/>
    </row>
    <row r="348878" spans="68:68" customFormat="1">
      <c r="BP348878" s="90"/>
    </row>
    <row r="348879" spans="68:68" customFormat="1">
      <c r="BP348879" s="90"/>
    </row>
    <row r="348880" spans="68:68" customFormat="1">
      <c r="BP348880" s="90"/>
    </row>
    <row r="348881" spans="68:68" customFormat="1">
      <c r="BP348881" s="90"/>
    </row>
    <row r="348882" spans="68:68" customFormat="1">
      <c r="BP348882" s="90"/>
    </row>
    <row r="348883" spans="68:68" customFormat="1">
      <c r="BP348883" s="90"/>
    </row>
    <row r="348884" spans="68:68" customFormat="1">
      <c r="BP348884" s="90"/>
    </row>
    <row r="348885" spans="68:68" customFormat="1">
      <c r="BP348885" s="90"/>
    </row>
    <row r="348886" spans="68:68" customFormat="1">
      <c r="BP348886" s="90"/>
    </row>
    <row r="348887" spans="68:68" customFormat="1">
      <c r="BP348887" s="90"/>
    </row>
    <row r="348888" spans="68:68" customFormat="1">
      <c r="BP348888" s="90"/>
    </row>
    <row r="348889" spans="68:68" customFormat="1">
      <c r="BP348889" s="90"/>
    </row>
    <row r="348890" spans="68:68" customFormat="1">
      <c r="BP348890" s="90"/>
    </row>
    <row r="348891" spans="68:68" customFormat="1">
      <c r="BP348891" s="90"/>
    </row>
    <row r="348892" spans="68:68" customFormat="1">
      <c r="BP348892" s="90"/>
    </row>
    <row r="348893" spans="68:68" customFormat="1">
      <c r="BP348893" s="90"/>
    </row>
    <row r="348894" spans="68:68" customFormat="1">
      <c r="BP348894" s="90"/>
    </row>
    <row r="348895" spans="68:68" customFormat="1">
      <c r="BP348895" s="90"/>
    </row>
    <row r="348896" spans="68:68" customFormat="1">
      <c r="BP348896" s="90"/>
    </row>
    <row r="348897" spans="68:68" customFormat="1">
      <c r="BP348897" s="90"/>
    </row>
    <row r="348898" spans="68:68" customFormat="1">
      <c r="BP348898" s="90"/>
    </row>
    <row r="348899" spans="68:68" customFormat="1">
      <c r="BP348899" s="90"/>
    </row>
    <row r="348900" spans="68:68" customFormat="1">
      <c r="BP348900" s="90"/>
    </row>
    <row r="348901" spans="68:68" customFormat="1">
      <c r="BP348901" s="90"/>
    </row>
    <row r="348902" spans="68:68" customFormat="1">
      <c r="BP348902" s="90"/>
    </row>
    <row r="348903" spans="68:68" customFormat="1">
      <c r="BP348903" s="90"/>
    </row>
    <row r="348904" spans="68:68" customFormat="1">
      <c r="BP348904" s="90"/>
    </row>
    <row r="348905" spans="68:68" customFormat="1">
      <c r="BP348905" s="90"/>
    </row>
    <row r="348906" spans="68:68" customFormat="1">
      <c r="BP348906" s="90"/>
    </row>
    <row r="348907" spans="68:68" customFormat="1">
      <c r="BP348907" s="90"/>
    </row>
    <row r="348908" spans="68:68" customFormat="1">
      <c r="BP348908" s="90"/>
    </row>
    <row r="348909" spans="68:68" customFormat="1">
      <c r="BP348909" s="90"/>
    </row>
    <row r="348910" spans="68:68" customFormat="1">
      <c r="BP348910" s="90"/>
    </row>
    <row r="348911" spans="68:68" customFormat="1">
      <c r="BP348911" s="90"/>
    </row>
    <row r="348912" spans="68:68" customFormat="1">
      <c r="BP348912" s="90"/>
    </row>
    <row r="348913" spans="68:68" customFormat="1">
      <c r="BP348913" s="90"/>
    </row>
    <row r="348914" spans="68:68" customFormat="1">
      <c r="BP348914" s="90"/>
    </row>
    <row r="348915" spans="68:68" customFormat="1">
      <c r="BP348915" s="90"/>
    </row>
    <row r="348916" spans="68:68" customFormat="1">
      <c r="BP348916" s="90"/>
    </row>
    <row r="348917" spans="68:68" customFormat="1">
      <c r="BP348917" s="90"/>
    </row>
    <row r="348918" spans="68:68" customFormat="1">
      <c r="BP348918" s="90"/>
    </row>
    <row r="348919" spans="68:68" customFormat="1">
      <c r="BP348919" s="90"/>
    </row>
    <row r="348920" spans="68:68" customFormat="1">
      <c r="BP348920" s="90"/>
    </row>
    <row r="348921" spans="68:68" customFormat="1">
      <c r="BP348921" s="90"/>
    </row>
    <row r="348922" spans="68:68" customFormat="1">
      <c r="BP348922" s="90"/>
    </row>
    <row r="348923" spans="68:68" customFormat="1">
      <c r="BP348923" s="90"/>
    </row>
    <row r="348924" spans="68:68" customFormat="1">
      <c r="BP348924" s="90"/>
    </row>
    <row r="348925" spans="68:68" customFormat="1">
      <c r="BP348925" s="90"/>
    </row>
    <row r="348926" spans="68:68" customFormat="1">
      <c r="BP348926" s="90"/>
    </row>
    <row r="348927" spans="68:68" customFormat="1">
      <c r="BP348927" s="90"/>
    </row>
    <row r="348928" spans="68:68" customFormat="1">
      <c r="BP348928" s="90"/>
    </row>
    <row r="348929" spans="68:68" customFormat="1">
      <c r="BP348929" s="90"/>
    </row>
    <row r="348930" spans="68:68" customFormat="1">
      <c r="BP348930" s="90"/>
    </row>
    <row r="348931" spans="68:68" customFormat="1">
      <c r="BP348931" s="90"/>
    </row>
    <row r="348932" spans="68:68" customFormat="1">
      <c r="BP348932" s="90"/>
    </row>
    <row r="348933" spans="68:68" customFormat="1">
      <c r="BP348933" s="90"/>
    </row>
    <row r="348934" spans="68:68" customFormat="1">
      <c r="BP348934" s="90"/>
    </row>
    <row r="348935" spans="68:68" customFormat="1">
      <c r="BP348935" s="90"/>
    </row>
    <row r="348936" spans="68:68" customFormat="1">
      <c r="BP348936" s="90"/>
    </row>
    <row r="348937" spans="68:68" customFormat="1">
      <c r="BP348937" s="90"/>
    </row>
    <row r="348938" spans="68:68" customFormat="1">
      <c r="BP348938" s="90"/>
    </row>
    <row r="348939" spans="68:68" customFormat="1">
      <c r="BP348939" s="90"/>
    </row>
    <row r="348940" spans="68:68" customFormat="1">
      <c r="BP348940" s="90"/>
    </row>
    <row r="348941" spans="68:68" customFormat="1">
      <c r="BP348941" s="90"/>
    </row>
    <row r="348942" spans="68:68" customFormat="1">
      <c r="BP348942" s="90"/>
    </row>
    <row r="348943" spans="68:68" customFormat="1">
      <c r="BP348943" s="90"/>
    </row>
    <row r="348944" spans="68:68" customFormat="1">
      <c r="BP348944" s="90"/>
    </row>
    <row r="348945" spans="68:68" customFormat="1">
      <c r="BP348945" s="90"/>
    </row>
    <row r="348946" spans="68:68" customFormat="1">
      <c r="BP348946" s="90"/>
    </row>
    <row r="348947" spans="68:68" customFormat="1">
      <c r="BP348947" s="90"/>
    </row>
    <row r="348948" spans="68:68" customFormat="1">
      <c r="BP348948" s="90"/>
    </row>
    <row r="348949" spans="68:68" customFormat="1">
      <c r="BP348949" s="90"/>
    </row>
    <row r="348950" spans="68:68" customFormat="1">
      <c r="BP348950" s="90"/>
    </row>
    <row r="348951" spans="68:68" customFormat="1">
      <c r="BP348951" s="90"/>
    </row>
    <row r="348952" spans="68:68" customFormat="1">
      <c r="BP348952" s="90"/>
    </row>
    <row r="348953" spans="68:68" customFormat="1">
      <c r="BP348953" s="90"/>
    </row>
    <row r="348954" spans="68:68" customFormat="1">
      <c r="BP348954" s="90"/>
    </row>
    <row r="348955" spans="68:68" customFormat="1">
      <c r="BP348955" s="90"/>
    </row>
    <row r="348956" spans="68:68" customFormat="1">
      <c r="BP348956" s="90"/>
    </row>
    <row r="348957" spans="68:68" customFormat="1">
      <c r="BP348957" s="90"/>
    </row>
    <row r="348958" spans="68:68" customFormat="1">
      <c r="BP348958" s="90"/>
    </row>
    <row r="348959" spans="68:68" customFormat="1">
      <c r="BP348959" s="90"/>
    </row>
    <row r="348960" spans="68:68" customFormat="1">
      <c r="BP348960" s="90"/>
    </row>
    <row r="348961" spans="68:68" customFormat="1">
      <c r="BP348961" s="90"/>
    </row>
    <row r="348962" spans="68:68" customFormat="1">
      <c r="BP348962" s="90"/>
    </row>
    <row r="348963" spans="68:68" customFormat="1">
      <c r="BP348963" s="90"/>
    </row>
    <row r="348964" spans="68:68" customFormat="1">
      <c r="BP348964" s="90"/>
    </row>
    <row r="348965" spans="68:68" customFormat="1">
      <c r="BP348965" s="90"/>
    </row>
    <row r="348966" spans="68:68" customFormat="1">
      <c r="BP348966" s="90"/>
    </row>
    <row r="348967" spans="68:68" customFormat="1">
      <c r="BP348967" s="90"/>
    </row>
    <row r="348968" spans="68:68" customFormat="1">
      <c r="BP348968" s="90"/>
    </row>
    <row r="348969" spans="68:68" customFormat="1">
      <c r="BP348969" s="90"/>
    </row>
    <row r="348970" spans="68:68" customFormat="1">
      <c r="BP348970" s="90"/>
    </row>
    <row r="348971" spans="68:68" customFormat="1">
      <c r="BP348971" s="90"/>
    </row>
    <row r="348972" spans="68:68" customFormat="1">
      <c r="BP348972" s="90"/>
    </row>
    <row r="348973" spans="68:68" customFormat="1">
      <c r="BP348973" s="90"/>
    </row>
    <row r="348974" spans="68:68" customFormat="1">
      <c r="BP348974" s="90"/>
    </row>
    <row r="348975" spans="68:68" customFormat="1">
      <c r="BP348975" s="90"/>
    </row>
    <row r="348976" spans="68:68" customFormat="1">
      <c r="BP348976" s="90"/>
    </row>
    <row r="348977" spans="68:68" customFormat="1">
      <c r="BP348977" s="90"/>
    </row>
    <row r="348978" spans="68:68" customFormat="1">
      <c r="BP348978" s="90"/>
    </row>
    <row r="348979" spans="68:68" customFormat="1">
      <c r="BP348979" s="90"/>
    </row>
    <row r="348980" spans="68:68" customFormat="1">
      <c r="BP348980" s="90"/>
    </row>
    <row r="348981" spans="68:68" customFormat="1">
      <c r="BP348981" s="90"/>
    </row>
    <row r="348982" spans="68:68" customFormat="1">
      <c r="BP348982" s="90"/>
    </row>
    <row r="348983" spans="68:68" customFormat="1">
      <c r="BP348983" s="90"/>
    </row>
    <row r="348984" spans="68:68" customFormat="1">
      <c r="BP348984" s="90"/>
    </row>
    <row r="348985" spans="68:68" customFormat="1">
      <c r="BP348985" s="90"/>
    </row>
    <row r="348986" spans="68:68" customFormat="1">
      <c r="BP348986" s="90"/>
    </row>
    <row r="348987" spans="68:68" customFormat="1">
      <c r="BP348987" s="90"/>
    </row>
    <row r="348988" spans="68:68" customFormat="1">
      <c r="BP348988" s="90"/>
    </row>
    <row r="348989" spans="68:68" customFormat="1">
      <c r="BP348989" s="90"/>
    </row>
    <row r="348990" spans="68:68" customFormat="1">
      <c r="BP348990" s="90"/>
    </row>
    <row r="348991" spans="68:68" customFormat="1">
      <c r="BP348991" s="90"/>
    </row>
    <row r="348992" spans="68:68" customFormat="1">
      <c r="BP348992" s="90"/>
    </row>
    <row r="348993" spans="68:68" customFormat="1">
      <c r="BP348993" s="90"/>
    </row>
    <row r="348994" spans="68:68" customFormat="1">
      <c r="BP348994" s="90"/>
    </row>
    <row r="348995" spans="68:68" customFormat="1">
      <c r="BP348995" s="90"/>
    </row>
    <row r="348996" spans="68:68" customFormat="1">
      <c r="BP348996" s="90"/>
    </row>
    <row r="348997" spans="68:68" customFormat="1">
      <c r="BP348997" s="90"/>
    </row>
    <row r="348998" spans="68:68" customFormat="1">
      <c r="BP348998" s="90"/>
    </row>
    <row r="348999" spans="68:68" customFormat="1">
      <c r="BP348999" s="90"/>
    </row>
    <row r="349000" spans="68:68" customFormat="1">
      <c r="BP349000" s="90"/>
    </row>
    <row r="349001" spans="68:68" customFormat="1">
      <c r="BP349001" s="90"/>
    </row>
    <row r="349002" spans="68:68" customFormat="1">
      <c r="BP349002" s="90"/>
    </row>
    <row r="349003" spans="68:68" customFormat="1">
      <c r="BP349003" s="90"/>
    </row>
    <row r="349004" spans="68:68" customFormat="1">
      <c r="BP349004" s="90"/>
    </row>
    <row r="349005" spans="68:68" customFormat="1">
      <c r="BP349005" s="90"/>
    </row>
    <row r="349006" spans="68:68" customFormat="1">
      <c r="BP349006" s="90"/>
    </row>
    <row r="349007" spans="68:68" customFormat="1">
      <c r="BP349007" s="90"/>
    </row>
    <row r="349008" spans="68:68" customFormat="1">
      <c r="BP349008" s="90"/>
    </row>
    <row r="349009" spans="68:68" customFormat="1">
      <c r="BP349009" s="90"/>
    </row>
    <row r="349010" spans="68:68" customFormat="1">
      <c r="BP349010" s="90"/>
    </row>
    <row r="349011" spans="68:68" customFormat="1">
      <c r="BP349011" s="90"/>
    </row>
    <row r="349012" spans="68:68" customFormat="1">
      <c r="BP349012" s="90"/>
    </row>
    <row r="349013" spans="68:68" customFormat="1">
      <c r="BP349013" s="90"/>
    </row>
    <row r="349014" spans="68:68" customFormat="1">
      <c r="BP349014" s="90"/>
    </row>
    <row r="349015" spans="68:68" customFormat="1">
      <c r="BP349015" s="90"/>
    </row>
    <row r="349016" spans="68:68" customFormat="1">
      <c r="BP349016" s="90"/>
    </row>
    <row r="349017" spans="68:68" customFormat="1">
      <c r="BP349017" s="90"/>
    </row>
    <row r="349018" spans="68:68" customFormat="1">
      <c r="BP349018" s="90"/>
    </row>
    <row r="349019" spans="68:68" customFormat="1">
      <c r="BP349019" s="90"/>
    </row>
    <row r="349020" spans="68:68" customFormat="1">
      <c r="BP349020" s="90"/>
    </row>
    <row r="349021" spans="68:68" customFormat="1">
      <c r="BP349021" s="90"/>
    </row>
    <row r="349022" spans="68:68" customFormat="1">
      <c r="BP349022" s="90"/>
    </row>
    <row r="349023" spans="68:68" customFormat="1">
      <c r="BP349023" s="90"/>
    </row>
    <row r="349024" spans="68:68" customFormat="1">
      <c r="BP349024" s="90"/>
    </row>
    <row r="349025" spans="68:68" customFormat="1">
      <c r="BP349025" s="90"/>
    </row>
    <row r="349026" spans="68:68" customFormat="1">
      <c r="BP349026" s="90"/>
    </row>
    <row r="349027" spans="68:68" customFormat="1">
      <c r="BP349027" s="90"/>
    </row>
    <row r="349028" spans="68:68" customFormat="1">
      <c r="BP349028" s="90"/>
    </row>
    <row r="349029" spans="68:68" customFormat="1">
      <c r="BP349029" s="90"/>
    </row>
    <row r="349030" spans="68:68" customFormat="1">
      <c r="BP349030" s="90"/>
    </row>
    <row r="349031" spans="68:68" customFormat="1">
      <c r="BP349031" s="90"/>
    </row>
    <row r="349032" spans="68:68" customFormat="1">
      <c r="BP349032" s="90"/>
    </row>
    <row r="349033" spans="68:68" customFormat="1">
      <c r="BP349033" s="90"/>
    </row>
    <row r="349034" spans="68:68" customFormat="1">
      <c r="BP349034" s="90"/>
    </row>
    <row r="349035" spans="68:68" customFormat="1">
      <c r="BP349035" s="90"/>
    </row>
    <row r="349036" spans="68:68" customFormat="1">
      <c r="BP349036" s="90"/>
    </row>
    <row r="349037" spans="68:68" customFormat="1">
      <c r="BP349037" s="90"/>
    </row>
    <row r="349038" spans="68:68" customFormat="1">
      <c r="BP349038" s="90"/>
    </row>
    <row r="349039" spans="68:68" customFormat="1">
      <c r="BP349039" s="90"/>
    </row>
    <row r="349040" spans="68:68" customFormat="1">
      <c r="BP349040" s="90"/>
    </row>
    <row r="349041" spans="68:68" customFormat="1">
      <c r="BP349041" s="90"/>
    </row>
    <row r="349042" spans="68:68" customFormat="1">
      <c r="BP349042" s="90"/>
    </row>
    <row r="349043" spans="68:68" customFormat="1">
      <c r="BP349043" s="90"/>
    </row>
    <row r="349044" spans="68:68" customFormat="1">
      <c r="BP349044" s="90"/>
    </row>
    <row r="349045" spans="68:68" customFormat="1">
      <c r="BP349045" s="90"/>
    </row>
    <row r="349046" spans="68:68" customFormat="1">
      <c r="BP349046" s="90"/>
    </row>
    <row r="349047" spans="68:68" customFormat="1">
      <c r="BP349047" s="90"/>
    </row>
    <row r="349048" spans="68:68" customFormat="1">
      <c r="BP349048" s="90"/>
    </row>
    <row r="349049" spans="68:68" customFormat="1">
      <c r="BP349049" s="90"/>
    </row>
    <row r="349050" spans="68:68" customFormat="1">
      <c r="BP349050" s="90"/>
    </row>
    <row r="349051" spans="68:68" customFormat="1">
      <c r="BP349051" s="90"/>
    </row>
    <row r="349052" spans="68:68" customFormat="1">
      <c r="BP349052" s="90"/>
    </row>
    <row r="349053" spans="68:68" customFormat="1">
      <c r="BP349053" s="90"/>
    </row>
    <row r="349054" spans="68:68" customFormat="1">
      <c r="BP349054" s="90"/>
    </row>
    <row r="349055" spans="68:68" customFormat="1">
      <c r="BP349055" s="90"/>
    </row>
    <row r="349056" spans="68:68" customFormat="1">
      <c r="BP349056" s="90"/>
    </row>
    <row r="349057" spans="68:68" customFormat="1">
      <c r="BP349057" s="90"/>
    </row>
    <row r="349058" spans="68:68" customFormat="1">
      <c r="BP349058" s="90"/>
    </row>
    <row r="349059" spans="68:68" customFormat="1">
      <c r="BP349059" s="90"/>
    </row>
    <row r="349060" spans="68:68" customFormat="1">
      <c r="BP349060" s="90"/>
    </row>
    <row r="349061" spans="68:68" customFormat="1">
      <c r="BP349061" s="90"/>
    </row>
    <row r="349062" spans="68:68" customFormat="1">
      <c r="BP349062" s="90"/>
    </row>
    <row r="349063" spans="68:68" customFormat="1">
      <c r="BP349063" s="90"/>
    </row>
    <row r="349064" spans="68:68" customFormat="1">
      <c r="BP349064" s="90"/>
    </row>
    <row r="349065" spans="68:68" customFormat="1">
      <c r="BP349065" s="90"/>
    </row>
    <row r="349066" spans="68:68" customFormat="1">
      <c r="BP349066" s="90"/>
    </row>
    <row r="349067" spans="68:68" customFormat="1">
      <c r="BP349067" s="90"/>
    </row>
    <row r="349068" spans="68:68" customFormat="1">
      <c r="BP349068" s="90"/>
    </row>
    <row r="349069" spans="68:68" customFormat="1">
      <c r="BP349069" s="90"/>
    </row>
    <row r="349070" spans="68:68" customFormat="1">
      <c r="BP349070" s="90"/>
    </row>
    <row r="349071" spans="68:68" customFormat="1">
      <c r="BP349071" s="90"/>
    </row>
    <row r="349072" spans="68:68" customFormat="1">
      <c r="BP349072" s="90"/>
    </row>
    <row r="349073" spans="68:68" customFormat="1">
      <c r="BP349073" s="90"/>
    </row>
    <row r="349074" spans="68:68" customFormat="1">
      <c r="BP349074" s="90"/>
    </row>
    <row r="349075" spans="68:68" customFormat="1">
      <c r="BP349075" s="90"/>
    </row>
    <row r="349076" spans="68:68" customFormat="1">
      <c r="BP349076" s="90"/>
    </row>
    <row r="349077" spans="68:68" customFormat="1">
      <c r="BP349077" s="90"/>
    </row>
    <row r="349078" spans="68:68" customFormat="1">
      <c r="BP349078" s="90"/>
    </row>
    <row r="349079" spans="68:68" customFormat="1">
      <c r="BP349079" s="90"/>
    </row>
    <row r="349080" spans="68:68" customFormat="1">
      <c r="BP349080" s="90"/>
    </row>
    <row r="349081" spans="68:68" customFormat="1">
      <c r="BP349081" s="90"/>
    </row>
    <row r="349082" spans="68:68" customFormat="1">
      <c r="BP349082" s="90"/>
    </row>
    <row r="349083" spans="68:68" customFormat="1">
      <c r="BP349083" s="90"/>
    </row>
    <row r="349084" spans="68:68" customFormat="1">
      <c r="BP349084" s="90"/>
    </row>
    <row r="349085" spans="68:68" customFormat="1">
      <c r="BP349085" s="90"/>
    </row>
    <row r="349086" spans="68:68" customFormat="1">
      <c r="BP349086" s="90"/>
    </row>
    <row r="349087" spans="68:68" customFormat="1">
      <c r="BP349087" s="90"/>
    </row>
    <row r="349088" spans="68:68" customFormat="1">
      <c r="BP349088" s="90"/>
    </row>
    <row r="349089" spans="68:68" customFormat="1">
      <c r="BP349089" s="90"/>
    </row>
    <row r="349090" spans="68:68" customFormat="1">
      <c r="BP349090" s="90"/>
    </row>
    <row r="349091" spans="68:68" customFormat="1">
      <c r="BP349091" s="90"/>
    </row>
    <row r="349092" spans="68:68" customFormat="1">
      <c r="BP349092" s="90"/>
    </row>
    <row r="349093" spans="68:68" customFormat="1">
      <c r="BP349093" s="90"/>
    </row>
    <row r="349094" spans="68:68" customFormat="1">
      <c r="BP349094" s="90"/>
    </row>
    <row r="349095" spans="68:68" customFormat="1">
      <c r="BP349095" s="90"/>
    </row>
    <row r="349096" spans="68:68" customFormat="1">
      <c r="BP349096" s="90"/>
    </row>
    <row r="349097" spans="68:68" customFormat="1">
      <c r="BP349097" s="90"/>
    </row>
    <row r="349098" spans="68:68" customFormat="1">
      <c r="BP349098" s="90"/>
    </row>
    <row r="349099" spans="68:68" customFormat="1">
      <c r="BP349099" s="90"/>
    </row>
    <row r="349100" spans="68:68" customFormat="1">
      <c r="BP349100" s="90"/>
    </row>
    <row r="349101" spans="68:68" customFormat="1">
      <c r="BP349101" s="90"/>
    </row>
    <row r="349102" spans="68:68" customFormat="1">
      <c r="BP349102" s="90"/>
    </row>
    <row r="349103" spans="68:68" customFormat="1">
      <c r="BP349103" s="90"/>
    </row>
    <row r="349104" spans="68:68" customFormat="1">
      <c r="BP349104" s="90"/>
    </row>
    <row r="349105" spans="68:68" customFormat="1">
      <c r="BP349105" s="90"/>
    </row>
    <row r="349106" spans="68:68" customFormat="1">
      <c r="BP349106" s="90"/>
    </row>
    <row r="349107" spans="68:68" customFormat="1">
      <c r="BP349107" s="90"/>
    </row>
    <row r="349108" spans="68:68" customFormat="1">
      <c r="BP349108" s="90"/>
    </row>
    <row r="349109" spans="68:68" customFormat="1">
      <c r="BP349109" s="90"/>
    </row>
    <row r="349110" spans="68:68" customFormat="1">
      <c r="BP349110" s="90"/>
    </row>
    <row r="349111" spans="68:68" customFormat="1">
      <c r="BP349111" s="90"/>
    </row>
    <row r="349112" spans="68:68" customFormat="1">
      <c r="BP349112" s="90"/>
    </row>
    <row r="349113" spans="68:68" customFormat="1">
      <c r="BP349113" s="90"/>
    </row>
    <row r="349114" spans="68:68" customFormat="1">
      <c r="BP349114" s="90"/>
    </row>
    <row r="349115" spans="68:68" customFormat="1">
      <c r="BP349115" s="90"/>
    </row>
    <row r="349116" spans="68:68" customFormat="1">
      <c r="BP349116" s="90"/>
    </row>
    <row r="349117" spans="68:68" customFormat="1">
      <c r="BP349117" s="90"/>
    </row>
    <row r="349118" spans="68:68" customFormat="1">
      <c r="BP349118" s="90"/>
    </row>
    <row r="349119" spans="68:68" customFormat="1">
      <c r="BP349119" s="90"/>
    </row>
    <row r="349120" spans="68:68" customFormat="1">
      <c r="BP349120" s="90"/>
    </row>
    <row r="349121" spans="68:68" customFormat="1">
      <c r="BP349121" s="90"/>
    </row>
    <row r="349122" spans="68:68" customFormat="1">
      <c r="BP349122" s="90"/>
    </row>
    <row r="349123" spans="68:68" customFormat="1">
      <c r="BP349123" s="90"/>
    </row>
    <row r="349124" spans="68:68" customFormat="1">
      <c r="BP349124" s="90"/>
    </row>
    <row r="349125" spans="68:68" customFormat="1">
      <c r="BP349125" s="90"/>
    </row>
    <row r="349126" spans="68:68" customFormat="1">
      <c r="BP349126" s="90"/>
    </row>
    <row r="349127" spans="68:68" customFormat="1">
      <c r="BP349127" s="90"/>
    </row>
    <row r="349128" spans="68:68" customFormat="1">
      <c r="BP349128" s="90"/>
    </row>
    <row r="349129" spans="68:68" customFormat="1">
      <c r="BP349129" s="90"/>
    </row>
    <row r="349130" spans="68:68" customFormat="1">
      <c r="BP349130" s="90"/>
    </row>
    <row r="349131" spans="68:68" customFormat="1">
      <c r="BP349131" s="90"/>
    </row>
    <row r="349132" spans="68:68" customFormat="1">
      <c r="BP349132" s="90"/>
    </row>
    <row r="349133" spans="68:68" customFormat="1">
      <c r="BP349133" s="90"/>
    </row>
    <row r="349134" spans="68:68" customFormat="1">
      <c r="BP349134" s="90"/>
    </row>
    <row r="349135" spans="68:68" customFormat="1">
      <c r="BP349135" s="90"/>
    </row>
    <row r="349136" spans="68:68" customFormat="1">
      <c r="BP349136" s="90"/>
    </row>
    <row r="349137" spans="68:68" customFormat="1">
      <c r="BP349137" s="90"/>
    </row>
    <row r="349138" spans="68:68" customFormat="1">
      <c r="BP349138" s="90"/>
    </row>
    <row r="349139" spans="68:68" customFormat="1">
      <c r="BP349139" s="90"/>
    </row>
    <row r="349140" spans="68:68" customFormat="1">
      <c r="BP349140" s="90"/>
    </row>
    <row r="349141" spans="68:68" customFormat="1">
      <c r="BP349141" s="90"/>
    </row>
    <row r="349142" spans="68:68" customFormat="1">
      <c r="BP349142" s="90"/>
    </row>
    <row r="349143" spans="68:68" customFormat="1">
      <c r="BP349143" s="90"/>
    </row>
    <row r="349144" spans="68:68" customFormat="1">
      <c r="BP349144" s="90"/>
    </row>
    <row r="349145" spans="68:68" customFormat="1">
      <c r="BP349145" s="90"/>
    </row>
    <row r="349146" spans="68:68" customFormat="1">
      <c r="BP349146" s="90"/>
    </row>
    <row r="349147" spans="68:68" customFormat="1">
      <c r="BP349147" s="90"/>
    </row>
    <row r="349148" spans="68:68" customFormat="1">
      <c r="BP349148" s="90"/>
    </row>
    <row r="349149" spans="68:68" customFormat="1">
      <c r="BP349149" s="90"/>
    </row>
    <row r="349150" spans="68:68" customFormat="1">
      <c r="BP349150" s="90"/>
    </row>
    <row r="349151" spans="68:68" customFormat="1">
      <c r="BP349151" s="90"/>
    </row>
    <row r="349152" spans="68:68" customFormat="1">
      <c r="BP349152" s="90"/>
    </row>
    <row r="349153" spans="68:68" customFormat="1">
      <c r="BP349153" s="90"/>
    </row>
    <row r="349154" spans="68:68" customFormat="1">
      <c r="BP349154" s="90"/>
    </row>
    <row r="349155" spans="68:68" customFormat="1">
      <c r="BP349155" s="90"/>
    </row>
    <row r="349156" spans="68:68" customFormat="1">
      <c r="BP349156" s="90"/>
    </row>
    <row r="349157" spans="68:68" customFormat="1">
      <c r="BP349157" s="90"/>
    </row>
    <row r="349158" spans="68:68" customFormat="1">
      <c r="BP349158" s="90"/>
    </row>
    <row r="349159" spans="68:68" customFormat="1">
      <c r="BP349159" s="90"/>
    </row>
    <row r="349160" spans="68:68" customFormat="1">
      <c r="BP349160" s="90"/>
    </row>
    <row r="349161" spans="68:68" customFormat="1">
      <c r="BP349161" s="90"/>
    </row>
    <row r="349162" spans="68:68" customFormat="1">
      <c r="BP349162" s="90"/>
    </row>
    <row r="349163" spans="68:68" customFormat="1">
      <c r="BP349163" s="90"/>
    </row>
    <row r="349164" spans="68:68" customFormat="1">
      <c r="BP349164" s="90"/>
    </row>
    <row r="349165" spans="68:68" customFormat="1">
      <c r="BP349165" s="90"/>
    </row>
    <row r="349166" spans="68:68" customFormat="1">
      <c r="BP349166" s="90"/>
    </row>
    <row r="349167" spans="68:68" customFormat="1">
      <c r="BP349167" s="90"/>
    </row>
    <row r="349168" spans="68:68" customFormat="1">
      <c r="BP349168" s="90"/>
    </row>
    <row r="349169" spans="68:68" customFormat="1">
      <c r="BP349169" s="90"/>
    </row>
    <row r="349170" spans="68:68" customFormat="1">
      <c r="BP349170" s="90"/>
    </row>
    <row r="349171" spans="68:68" customFormat="1">
      <c r="BP349171" s="90"/>
    </row>
    <row r="349172" spans="68:68" customFormat="1">
      <c r="BP349172" s="90"/>
    </row>
    <row r="349173" spans="68:68" customFormat="1">
      <c r="BP349173" s="90"/>
    </row>
    <row r="349174" spans="68:68" customFormat="1">
      <c r="BP349174" s="90"/>
    </row>
    <row r="349175" spans="68:68" customFormat="1">
      <c r="BP349175" s="90"/>
    </row>
    <row r="349176" spans="68:68" customFormat="1">
      <c r="BP349176" s="90"/>
    </row>
    <row r="349177" spans="68:68" customFormat="1">
      <c r="BP349177" s="90"/>
    </row>
    <row r="349178" spans="68:68" customFormat="1">
      <c r="BP349178" s="90"/>
    </row>
    <row r="349179" spans="68:68" customFormat="1">
      <c r="BP349179" s="90"/>
    </row>
    <row r="349180" spans="68:68" customFormat="1">
      <c r="BP349180" s="90"/>
    </row>
    <row r="349181" spans="68:68" customFormat="1">
      <c r="BP349181" s="90"/>
    </row>
    <row r="349182" spans="68:68" customFormat="1">
      <c r="BP349182" s="90"/>
    </row>
    <row r="349183" spans="68:68" customFormat="1">
      <c r="BP349183" s="90"/>
    </row>
    <row r="349184" spans="68:68" customFormat="1">
      <c r="BP349184" s="90"/>
    </row>
    <row r="349185" spans="68:68" customFormat="1">
      <c r="BP349185" s="90"/>
    </row>
    <row r="349186" spans="68:68" customFormat="1">
      <c r="BP349186" s="90"/>
    </row>
    <row r="349187" spans="68:68" customFormat="1">
      <c r="BP349187" s="90"/>
    </row>
    <row r="349188" spans="68:68" customFormat="1">
      <c r="BP349188" s="90"/>
    </row>
    <row r="349189" spans="68:68" customFormat="1">
      <c r="BP349189" s="90"/>
    </row>
    <row r="349190" spans="68:68" customFormat="1">
      <c r="BP349190" s="90"/>
    </row>
    <row r="349191" spans="68:68" customFormat="1">
      <c r="BP349191" s="90"/>
    </row>
    <row r="349192" spans="68:68" customFormat="1">
      <c r="BP349192" s="90"/>
    </row>
    <row r="349193" spans="68:68" customFormat="1">
      <c r="BP349193" s="90"/>
    </row>
    <row r="349194" spans="68:68" customFormat="1">
      <c r="BP349194" s="90"/>
    </row>
    <row r="349195" spans="68:68" customFormat="1">
      <c r="BP349195" s="90"/>
    </row>
    <row r="349196" spans="68:68" customFormat="1">
      <c r="BP349196" s="90"/>
    </row>
    <row r="349197" spans="68:68" customFormat="1">
      <c r="BP349197" s="90"/>
    </row>
    <row r="349198" spans="68:68" customFormat="1">
      <c r="BP349198" s="90"/>
    </row>
    <row r="349199" spans="68:68" customFormat="1">
      <c r="BP349199" s="90"/>
    </row>
    <row r="349200" spans="68:68" customFormat="1">
      <c r="BP349200" s="90"/>
    </row>
    <row r="349201" spans="68:68" customFormat="1">
      <c r="BP349201" s="90"/>
    </row>
    <row r="349202" spans="68:68" customFormat="1">
      <c r="BP349202" s="90"/>
    </row>
    <row r="349203" spans="68:68" customFormat="1">
      <c r="BP349203" s="90"/>
    </row>
    <row r="349204" spans="68:68" customFormat="1">
      <c r="BP349204" s="90"/>
    </row>
    <row r="349205" spans="68:68" customFormat="1">
      <c r="BP349205" s="90"/>
    </row>
    <row r="349206" spans="68:68" customFormat="1">
      <c r="BP349206" s="90"/>
    </row>
    <row r="349207" spans="68:68" customFormat="1">
      <c r="BP349207" s="90"/>
    </row>
    <row r="349208" spans="68:68" customFormat="1">
      <c r="BP349208" s="90"/>
    </row>
    <row r="349209" spans="68:68" customFormat="1">
      <c r="BP349209" s="90"/>
    </row>
    <row r="349210" spans="68:68" customFormat="1">
      <c r="BP349210" s="90"/>
    </row>
    <row r="349211" spans="68:68" customFormat="1">
      <c r="BP349211" s="90"/>
    </row>
    <row r="349212" spans="68:68" customFormat="1">
      <c r="BP349212" s="90"/>
    </row>
    <row r="349213" spans="68:68" customFormat="1">
      <c r="BP349213" s="90"/>
    </row>
    <row r="349214" spans="68:68" customFormat="1">
      <c r="BP349214" s="90"/>
    </row>
    <row r="349215" spans="68:68" customFormat="1">
      <c r="BP349215" s="90"/>
    </row>
    <row r="349216" spans="68:68" customFormat="1">
      <c r="BP349216" s="90"/>
    </row>
    <row r="349217" spans="68:68" customFormat="1">
      <c r="BP349217" s="90"/>
    </row>
    <row r="349218" spans="68:68" customFormat="1">
      <c r="BP349218" s="90"/>
    </row>
    <row r="349219" spans="68:68" customFormat="1">
      <c r="BP349219" s="90"/>
    </row>
    <row r="349220" spans="68:68" customFormat="1">
      <c r="BP349220" s="90"/>
    </row>
    <row r="349221" spans="68:68" customFormat="1">
      <c r="BP349221" s="90"/>
    </row>
    <row r="349222" spans="68:68" customFormat="1">
      <c r="BP349222" s="90"/>
    </row>
    <row r="349223" spans="68:68" customFormat="1">
      <c r="BP349223" s="90"/>
    </row>
    <row r="349224" spans="68:68" customFormat="1">
      <c r="BP349224" s="90"/>
    </row>
    <row r="349225" spans="68:68" customFormat="1">
      <c r="BP349225" s="90"/>
    </row>
    <row r="349226" spans="68:68" customFormat="1">
      <c r="BP349226" s="90"/>
    </row>
    <row r="349227" spans="68:68" customFormat="1">
      <c r="BP349227" s="90"/>
    </row>
    <row r="349228" spans="68:68" customFormat="1">
      <c r="BP349228" s="90"/>
    </row>
    <row r="349229" spans="68:68" customFormat="1">
      <c r="BP349229" s="90"/>
    </row>
    <row r="349230" spans="68:68" customFormat="1">
      <c r="BP349230" s="90"/>
    </row>
    <row r="349231" spans="68:68" customFormat="1">
      <c r="BP349231" s="90"/>
    </row>
    <row r="349232" spans="68:68" customFormat="1">
      <c r="BP349232" s="90"/>
    </row>
    <row r="349233" spans="68:68" customFormat="1">
      <c r="BP349233" s="90"/>
    </row>
    <row r="349234" spans="68:68" customFormat="1">
      <c r="BP349234" s="90"/>
    </row>
    <row r="349235" spans="68:68" customFormat="1">
      <c r="BP349235" s="90"/>
    </row>
    <row r="349236" spans="68:68" customFormat="1">
      <c r="BP349236" s="90"/>
    </row>
    <row r="349237" spans="68:68" customFormat="1">
      <c r="BP349237" s="90"/>
    </row>
    <row r="349238" spans="68:68" customFormat="1">
      <c r="BP349238" s="90"/>
    </row>
    <row r="349239" spans="68:68" customFormat="1">
      <c r="BP349239" s="90"/>
    </row>
    <row r="349240" spans="68:68" customFormat="1">
      <c r="BP349240" s="90"/>
    </row>
    <row r="349241" spans="68:68" customFormat="1">
      <c r="BP349241" s="90"/>
    </row>
    <row r="349242" spans="68:68" customFormat="1">
      <c r="BP349242" s="90"/>
    </row>
    <row r="349243" spans="68:68" customFormat="1">
      <c r="BP349243" s="90"/>
    </row>
    <row r="349244" spans="68:68" customFormat="1">
      <c r="BP349244" s="90"/>
    </row>
    <row r="349245" spans="68:68" customFormat="1">
      <c r="BP349245" s="90"/>
    </row>
    <row r="349246" spans="68:68" customFormat="1">
      <c r="BP349246" s="90"/>
    </row>
    <row r="349247" spans="68:68" customFormat="1">
      <c r="BP349247" s="90"/>
    </row>
    <row r="349248" spans="68:68" customFormat="1">
      <c r="BP349248" s="90"/>
    </row>
    <row r="349249" spans="68:68" customFormat="1">
      <c r="BP349249" s="90"/>
    </row>
    <row r="349250" spans="68:68" customFormat="1">
      <c r="BP349250" s="90"/>
    </row>
    <row r="349251" spans="68:68" customFormat="1">
      <c r="BP349251" s="90"/>
    </row>
    <row r="349252" spans="68:68" customFormat="1">
      <c r="BP349252" s="90"/>
    </row>
    <row r="349253" spans="68:68" customFormat="1">
      <c r="BP349253" s="90"/>
    </row>
    <row r="349254" spans="68:68" customFormat="1">
      <c r="BP349254" s="90"/>
    </row>
    <row r="349255" spans="68:68" customFormat="1">
      <c r="BP349255" s="90"/>
    </row>
    <row r="349256" spans="68:68" customFormat="1">
      <c r="BP349256" s="90"/>
    </row>
    <row r="349257" spans="68:68" customFormat="1">
      <c r="BP349257" s="90"/>
    </row>
    <row r="349258" spans="68:68" customFormat="1">
      <c r="BP349258" s="90"/>
    </row>
    <row r="349259" spans="68:68" customFormat="1">
      <c r="BP349259" s="90"/>
    </row>
    <row r="349260" spans="68:68" customFormat="1">
      <c r="BP349260" s="90"/>
    </row>
    <row r="349261" spans="68:68" customFormat="1">
      <c r="BP349261" s="90"/>
    </row>
    <row r="349262" spans="68:68" customFormat="1">
      <c r="BP349262" s="90"/>
    </row>
    <row r="349263" spans="68:68" customFormat="1">
      <c r="BP349263" s="90"/>
    </row>
    <row r="349264" spans="68:68" customFormat="1">
      <c r="BP349264" s="90"/>
    </row>
    <row r="349265" spans="68:68" customFormat="1">
      <c r="BP349265" s="90"/>
    </row>
    <row r="349266" spans="68:68" customFormat="1">
      <c r="BP349266" s="90"/>
    </row>
    <row r="349267" spans="68:68" customFormat="1">
      <c r="BP349267" s="90"/>
    </row>
    <row r="349268" spans="68:68" customFormat="1">
      <c r="BP349268" s="90"/>
    </row>
    <row r="349269" spans="68:68" customFormat="1">
      <c r="BP349269" s="90"/>
    </row>
    <row r="349270" spans="68:68" customFormat="1">
      <c r="BP349270" s="90"/>
    </row>
    <row r="349271" spans="68:68" customFormat="1">
      <c r="BP349271" s="90"/>
    </row>
    <row r="349272" spans="68:68" customFormat="1">
      <c r="BP349272" s="90"/>
    </row>
    <row r="349273" spans="68:68" customFormat="1">
      <c r="BP349273" s="90"/>
    </row>
    <row r="349274" spans="68:68" customFormat="1">
      <c r="BP349274" s="90"/>
    </row>
    <row r="349275" spans="68:68" customFormat="1">
      <c r="BP349275" s="90"/>
    </row>
    <row r="349276" spans="68:68" customFormat="1">
      <c r="BP349276" s="90"/>
    </row>
    <row r="349277" spans="68:68" customFormat="1">
      <c r="BP349277" s="90"/>
    </row>
    <row r="349278" spans="68:68" customFormat="1">
      <c r="BP349278" s="90"/>
    </row>
    <row r="349279" spans="68:68" customFormat="1">
      <c r="BP349279" s="90"/>
    </row>
    <row r="349280" spans="68:68" customFormat="1">
      <c r="BP349280" s="90"/>
    </row>
    <row r="349281" spans="68:68" customFormat="1">
      <c r="BP349281" s="90"/>
    </row>
    <row r="349282" spans="68:68" customFormat="1">
      <c r="BP349282" s="90"/>
    </row>
    <row r="349283" spans="68:68" customFormat="1">
      <c r="BP349283" s="90"/>
    </row>
    <row r="349284" spans="68:68" customFormat="1">
      <c r="BP349284" s="90"/>
    </row>
    <row r="349285" spans="68:68" customFormat="1">
      <c r="BP349285" s="90"/>
    </row>
    <row r="349286" spans="68:68" customFormat="1">
      <c r="BP349286" s="90"/>
    </row>
    <row r="349287" spans="68:68" customFormat="1">
      <c r="BP349287" s="90"/>
    </row>
    <row r="349288" spans="68:68" customFormat="1">
      <c r="BP349288" s="90"/>
    </row>
    <row r="349289" spans="68:68" customFormat="1">
      <c r="BP349289" s="90"/>
    </row>
    <row r="349290" spans="68:68" customFormat="1">
      <c r="BP349290" s="90"/>
    </row>
    <row r="349291" spans="68:68" customFormat="1">
      <c r="BP349291" s="90"/>
    </row>
    <row r="349292" spans="68:68" customFormat="1">
      <c r="BP349292" s="90"/>
    </row>
    <row r="349293" spans="68:68" customFormat="1">
      <c r="BP349293" s="90"/>
    </row>
    <row r="349294" spans="68:68" customFormat="1">
      <c r="BP349294" s="90"/>
    </row>
    <row r="349295" spans="68:68" customFormat="1">
      <c r="BP349295" s="90"/>
    </row>
    <row r="349296" spans="68:68" customFormat="1">
      <c r="BP349296" s="90"/>
    </row>
    <row r="349297" spans="68:68" customFormat="1">
      <c r="BP349297" s="90"/>
    </row>
    <row r="349298" spans="68:68" customFormat="1">
      <c r="BP349298" s="90"/>
    </row>
    <row r="349299" spans="68:68" customFormat="1">
      <c r="BP349299" s="90"/>
    </row>
    <row r="349300" spans="68:68" customFormat="1">
      <c r="BP349300" s="90"/>
    </row>
    <row r="349301" spans="68:68" customFormat="1">
      <c r="BP349301" s="90"/>
    </row>
    <row r="349302" spans="68:68" customFormat="1">
      <c r="BP349302" s="90"/>
    </row>
    <row r="349303" spans="68:68" customFormat="1">
      <c r="BP349303" s="90"/>
    </row>
    <row r="349304" spans="68:68" customFormat="1">
      <c r="BP349304" s="90"/>
    </row>
    <row r="349305" spans="68:68" customFormat="1">
      <c r="BP349305" s="90"/>
    </row>
    <row r="349306" spans="68:68" customFormat="1">
      <c r="BP349306" s="90"/>
    </row>
    <row r="349307" spans="68:68" customFormat="1">
      <c r="BP349307" s="90"/>
    </row>
    <row r="349308" spans="68:68" customFormat="1">
      <c r="BP349308" s="90"/>
    </row>
    <row r="349309" spans="68:68" customFormat="1">
      <c r="BP349309" s="90"/>
    </row>
    <row r="349310" spans="68:68" customFormat="1">
      <c r="BP349310" s="90"/>
    </row>
    <row r="349311" spans="68:68" customFormat="1">
      <c r="BP349311" s="90"/>
    </row>
    <row r="349312" spans="68:68" customFormat="1">
      <c r="BP349312" s="90"/>
    </row>
    <row r="349313" spans="68:68" customFormat="1">
      <c r="BP349313" s="90"/>
    </row>
    <row r="349314" spans="68:68" customFormat="1">
      <c r="BP349314" s="90"/>
    </row>
    <row r="349315" spans="68:68" customFormat="1">
      <c r="BP349315" s="90"/>
    </row>
    <row r="349316" spans="68:68" customFormat="1">
      <c r="BP349316" s="90"/>
    </row>
    <row r="349317" spans="68:68" customFormat="1">
      <c r="BP349317" s="90"/>
    </row>
    <row r="349318" spans="68:68" customFormat="1">
      <c r="BP349318" s="90"/>
    </row>
    <row r="349319" spans="68:68" customFormat="1">
      <c r="BP349319" s="90"/>
    </row>
    <row r="349320" spans="68:68" customFormat="1">
      <c r="BP349320" s="90"/>
    </row>
    <row r="349321" spans="68:68" customFormat="1">
      <c r="BP349321" s="90"/>
    </row>
    <row r="349322" spans="68:68" customFormat="1">
      <c r="BP349322" s="90"/>
    </row>
    <row r="349323" spans="68:68" customFormat="1">
      <c r="BP349323" s="90"/>
    </row>
    <row r="349324" spans="68:68" customFormat="1">
      <c r="BP349324" s="90"/>
    </row>
    <row r="349325" spans="68:68" customFormat="1">
      <c r="BP349325" s="90"/>
    </row>
    <row r="349326" spans="68:68" customFormat="1">
      <c r="BP349326" s="90"/>
    </row>
    <row r="349327" spans="68:68" customFormat="1">
      <c r="BP349327" s="90"/>
    </row>
    <row r="349328" spans="68:68" customFormat="1">
      <c r="BP349328" s="90"/>
    </row>
    <row r="349329" spans="68:68" customFormat="1">
      <c r="BP349329" s="90"/>
    </row>
    <row r="349330" spans="68:68" customFormat="1">
      <c r="BP349330" s="90"/>
    </row>
    <row r="349331" spans="68:68" customFormat="1">
      <c r="BP349331" s="90"/>
    </row>
    <row r="349332" spans="68:68" customFormat="1">
      <c r="BP349332" s="90"/>
    </row>
    <row r="349333" spans="68:68" customFormat="1">
      <c r="BP349333" s="90"/>
    </row>
    <row r="349334" spans="68:68" customFormat="1">
      <c r="BP349334" s="90"/>
    </row>
    <row r="349335" spans="68:68" customFormat="1">
      <c r="BP349335" s="90"/>
    </row>
    <row r="349336" spans="68:68" customFormat="1">
      <c r="BP349336" s="90"/>
    </row>
    <row r="349337" spans="68:68" customFormat="1">
      <c r="BP349337" s="90"/>
    </row>
    <row r="349338" spans="68:68" customFormat="1">
      <c r="BP349338" s="90"/>
    </row>
    <row r="349339" spans="68:68" customFormat="1">
      <c r="BP349339" s="90"/>
    </row>
    <row r="349340" spans="68:68" customFormat="1">
      <c r="BP349340" s="90"/>
    </row>
    <row r="349341" spans="68:68" customFormat="1">
      <c r="BP349341" s="90"/>
    </row>
    <row r="349342" spans="68:68" customFormat="1">
      <c r="BP349342" s="90"/>
    </row>
    <row r="349343" spans="68:68" customFormat="1">
      <c r="BP349343" s="90"/>
    </row>
    <row r="349344" spans="68:68" customFormat="1">
      <c r="BP349344" s="90"/>
    </row>
    <row r="349345" spans="68:68" customFormat="1">
      <c r="BP349345" s="90"/>
    </row>
    <row r="349346" spans="68:68" customFormat="1">
      <c r="BP349346" s="90"/>
    </row>
    <row r="349347" spans="68:68" customFormat="1">
      <c r="BP349347" s="90"/>
    </row>
    <row r="349348" spans="68:68" customFormat="1">
      <c r="BP349348" s="90"/>
    </row>
    <row r="349349" spans="68:68" customFormat="1">
      <c r="BP349349" s="90"/>
    </row>
    <row r="349350" spans="68:68" customFormat="1">
      <c r="BP349350" s="90"/>
    </row>
    <row r="349351" spans="68:68" customFormat="1">
      <c r="BP349351" s="90"/>
    </row>
    <row r="349352" spans="68:68" customFormat="1">
      <c r="BP349352" s="90"/>
    </row>
    <row r="349353" spans="68:68" customFormat="1">
      <c r="BP349353" s="90"/>
    </row>
    <row r="349354" spans="68:68" customFormat="1">
      <c r="BP349354" s="90"/>
    </row>
    <row r="349355" spans="68:68" customFormat="1">
      <c r="BP349355" s="90"/>
    </row>
    <row r="349356" spans="68:68" customFormat="1">
      <c r="BP349356" s="90"/>
    </row>
    <row r="349357" spans="68:68" customFormat="1">
      <c r="BP349357" s="90"/>
    </row>
    <row r="349358" spans="68:68" customFormat="1">
      <c r="BP349358" s="90"/>
    </row>
    <row r="349359" spans="68:68" customFormat="1">
      <c r="BP349359" s="90"/>
    </row>
    <row r="349360" spans="68:68" customFormat="1">
      <c r="BP349360" s="90"/>
    </row>
    <row r="349361" spans="68:68" customFormat="1">
      <c r="BP349361" s="90"/>
    </row>
    <row r="349362" spans="68:68" customFormat="1">
      <c r="BP349362" s="90"/>
    </row>
    <row r="349363" spans="68:68" customFormat="1">
      <c r="BP349363" s="90"/>
    </row>
    <row r="349364" spans="68:68" customFormat="1">
      <c r="BP349364" s="90"/>
    </row>
    <row r="349365" spans="68:68" customFormat="1">
      <c r="BP349365" s="90"/>
    </row>
    <row r="349366" spans="68:68" customFormat="1">
      <c r="BP349366" s="90"/>
    </row>
    <row r="349367" spans="68:68" customFormat="1">
      <c r="BP349367" s="90"/>
    </row>
    <row r="349368" spans="68:68" customFormat="1">
      <c r="BP349368" s="90"/>
    </row>
    <row r="349369" spans="68:68" customFormat="1">
      <c r="BP349369" s="90"/>
    </row>
    <row r="349370" spans="68:68" customFormat="1">
      <c r="BP349370" s="90"/>
    </row>
    <row r="349371" spans="68:68" customFormat="1">
      <c r="BP349371" s="90"/>
    </row>
    <row r="349372" spans="68:68" customFormat="1">
      <c r="BP349372" s="90"/>
    </row>
    <row r="349373" spans="68:68" customFormat="1">
      <c r="BP349373" s="90"/>
    </row>
    <row r="349374" spans="68:68" customFormat="1">
      <c r="BP349374" s="90"/>
    </row>
    <row r="349375" spans="68:68" customFormat="1">
      <c r="BP349375" s="90"/>
    </row>
    <row r="349376" spans="68:68" customFormat="1">
      <c r="BP349376" s="90"/>
    </row>
    <row r="349377" spans="68:68" customFormat="1">
      <c r="BP349377" s="90"/>
    </row>
    <row r="349378" spans="68:68" customFormat="1">
      <c r="BP349378" s="90"/>
    </row>
    <row r="349379" spans="68:68" customFormat="1">
      <c r="BP349379" s="90"/>
    </row>
    <row r="349380" spans="68:68" customFormat="1">
      <c r="BP349380" s="90"/>
    </row>
    <row r="349381" spans="68:68" customFormat="1">
      <c r="BP349381" s="90"/>
    </row>
    <row r="349382" spans="68:68" customFormat="1">
      <c r="BP349382" s="90"/>
    </row>
    <row r="349383" spans="68:68" customFormat="1">
      <c r="BP349383" s="90"/>
    </row>
    <row r="349384" spans="68:68" customFormat="1">
      <c r="BP349384" s="90"/>
    </row>
    <row r="349385" spans="68:68" customFormat="1">
      <c r="BP349385" s="90"/>
    </row>
    <row r="349386" spans="68:68" customFormat="1">
      <c r="BP349386" s="90"/>
    </row>
    <row r="349387" spans="68:68" customFormat="1">
      <c r="BP349387" s="90"/>
    </row>
    <row r="349388" spans="68:68" customFormat="1">
      <c r="BP349388" s="90"/>
    </row>
    <row r="349389" spans="68:68" customFormat="1">
      <c r="BP349389" s="90"/>
    </row>
    <row r="349390" spans="68:68" customFormat="1">
      <c r="BP349390" s="90"/>
    </row>
    <row r="349391" spans="68:68" customFormat="1">
      <c r="BP349391" s="90"/>
    </row>
    <row r="349392" spans="68:68" customFormat="1">
      <c r="BP349392" s="90"/>
    </row>
    <row r="349393" spans="68:68" customFormat="1">
      <c r="BP349393" s="90"/>
    </row>
    <row r="349394" spans="68:68" customFormat="1">
      <c r="BP349394" s="90"/>
    </row>
    <row r="349395" spans="68:68" customFormat="1">
      <c r="BP349395" s="90"/>
    </row>
    <row r="349396" spans="68:68" customFormat="1">
      <c r="BP349396" s="90"/>
    </row>
    <row r="349397" spans="68:68" customFormat="1">
      <c r="BP349397" s="90"/>
    </row>
    <row r="349398" spans="68:68" customFormat="1">
      <c r="BP349398" s="90"/>
    </row>
    <row r="349399" spans="68:68" customFormat="1">
      <c r="BP349399" s="90"/>
    </row>
    <row r="349400" spans="68:68" customFormat="1">
      <c r="BP349400" s="90"/>
    </row>
    <row r="349401" spans="68:68" customFormat="1">
      <c r="BP349401" s="90"/>
    </row>
    <row r="349402" spans="68:68" customFormat="1">
      <c r="BP349402" s="90"/>
    </row>
    <row r="349403" spans="68:68" customFormat="1">
      <c r="BP349403" s="90"/>
    </row>
    <row r="349404" spans="68:68" customFormat="1">
      <c r="BP349404" s="90"/>
    </row>
    <row r="349405" spans="68:68" customFormat="1">
      <c r="BP349405" s="90"/>
    </row>
    <row r="349406" spans="68:68" customFormat="1">
      <c r="BP349406" s="90"/>
    </row>
    <row r="349407" spans="68:68" customFormat="1">
      <c r="BP349407" s="90"/>
    </row>
    <row r="349408" spans="68:68" customFormat="1">
      <c r="BP349408" s="90"/>
    </row>
    <row r="349409" spans="68:68" customFormat="1">
      <c r="BP349409" s="90"/>
    </row>
    <row r="349410" spans="68:68" customFormat="1">
      <c r="BP349410" s="90"/>
    </row>
    <row r="349411" spans="68:68" customFormat="1">
      <c r="BP349411" s="90"/>
    </row>
    <row r="349412" spans="68:68" customFormat="1">
      <c r="BP349412" s="90"/>
    </row>
    <row r="349413" spans="68:68" customFormat="1">
      <c r="BP349413" s="90"/>
    </row>
    <row r="349414" spans="68:68" customFormat="1">
      <c r="BP349414" s="90"/>
    </row>
    <row r="349415" spans="68:68" customFormat="1">
      <c r="BP349415" s="90"/>
    </row>
    <row r="349416" spans="68:68" customFormat="1">
      <c r="BP349416" s="90"/>
    </row>
    <row r="349417" spans="68:68" customFormat="1">
      <c r="BP349417" s="90"/>
    </row>
    <row r="349418" spans="68:68" customFormat="1">
      <c r="BP349418" s="90"/>
    </row>
    <row r="349419" spans="68:68" customFormat="1">
      <c r="BP349419" s="90"/>
    </row>
    <row r="349420" spans="68:68" customFormat="1">
      <c r="BP349420" s="90"/>
    </row>
    <row r="349421" spans="68:68" customFormat="1">
      <c r="BP349421" s="90"/>
    </row>
    <row r="349422" spans="68:68" customFormat="1">
      <c r="BP349422" s="90"/>
    </row>
    <row r="349423" spans="68:68" customFormat="1">
      <c r="BP349423" s="90"/>
    </row>
    <row r="349424" spans="68:68" customFormat="1">
      <c r="BP349424" s="90"/>
    </row>
    <row r="349425" spans="68:68" customFormat="1">
      <c r="BP349425" s="90"/>
    </row>
    <row r="349426" spans="68:68" customFormat="1">
      <c r="BP349426" s="90"/>
    </row>
    <row r="349427" spans="68:68" customFormat="1">
      <c r="BP349427" s="90"/>
    </row>
    <row r="349428" spans="68:68" customFormat="1">
      <c r="BP349428" s="90"/>
    </row>
    <row r="349429" spans="68:68" customFormat="1">
      <c r="BP349429" s="90"/>
    </row>
    <row r="349430" spans="68:68" customFormat="1">
      <c r="BP349430" s="90"/>
    </row>
    <row r="349431" spans="68:68" customFormat="1">
      <c r="BP349431" s="90"/>
    </row>
    <row r="349432" spans="68:68" customFormat="1">
      <c r="BP349432" s="90"/>
    </row>
    <row r="349433" spans="68:68" customFormat="1">
      <c r="BP349433" s="90"/>
    </row>
    <row r="349434" spans="68:68" customFormat="1">
      <c r="BP349434" s="90"/>
    </row>
    <row r="349435" spans="68:68" customFormat="1">
      <c r="BP349435" s="90"/>
    </row>
    <row r="349436" spans="68:68" customFormat="1">
      <c r="BP349436" s="90"/>
    </row>
    <row r="349437" spans="68:68" customFormat="1">
      <c r="BP349437" s="90"/>
    </row>
    <row r="349438" spans="68:68" customFormat="1">
      <c r="BP349438" s="90"/>
    </row>
    <row r="349439" spans="68:68" customFormat="1">
      <c r="BP349439" s="90"/>
    </row>
    <row r="349440" spans="68:68" customFormat="1">
      <c r="BP349440" s="90"/>
    </row>
    <row r="349441" spans="68:68" customFormat="1">
      <c r="BP349441" s="90"/>
    </row>
    <row r="349442" spans="68:68" customFormat="1">
      <c r="BP349442" s="90"/>
    </row>
    <row r="349443" spans="68:68" customFormat="1">
      <c r="BP349443" s="90"/>
    </row>
    <row r="349444" spans="68:68" customFormat="1">
      <c r="BP349444" s="90"/>
    </row>
    <row r="349445" spans="68:68" customFormat="1">
      <c r="BP349445" s="90"/>
    </row>
    <row r="349446" spans="68:68" customFormat="1">
      <c r="BP349446" s="90"/>
    </row>
    <row r="349447" spans="68:68" customFormat="1">
      <c r="BP349447" s="90"/>
    </row>
    <row r="349448" spans="68:68" customFormat="1">
      <c r="BP349448" s="90"/>
    </row>
    <row r="349449" spans="68:68" customFormat="1">
      <c r="BP349449" s="90"/>
    </row>
    <row r="349450" spans="68:68" customFormat="1">
      <c r="BP349450" s="90"/>
    </row>
    <row r="349451" spans="68:68" customFormat="1">
      <c r="BP349451" s="90"/>
    </row>
    <row r="349452" spans="68:68" customFormat="1">
      <c r="BP349452" s="90"/>
    </row>
    <row r="349453" spans="68:68" customFormat="1">
      <c r="BP349453" s="90"/>
    </row>
    <row r="349454" spans="68:68" customFormat="1">
      <c r="BP349454" s="90"/>
    </row>
    <row r="349455" spans="68:68" customFormat="1">
      <c r="BP349455" s="90"/>
    </row>
    <row r="349456" spans="68:68" customFormat="1">
      <c r="BP349456" s="90"/>
    </row>
    <row r="349457" spans="68:68" customFormat="1">
      <c r="BP349457" s="90"/>
    </row>
    <row r="349458" spans="68:68" customFormat="1">
      <c r="BP349458" s="90"/>
    </row>
    <row r="349459" spans="68:68" customFormat="1">
      <c r="BP349459" s="90"/>
    </row>
    <row r="349460" spans="68:68" customFormat="1">
      <c r="BP349460" s="90"/>
    </row>
    <row r="349461" spans="68:68" customFormat="1">
      <c r="BP349461" s="90"/>
    </row>
    <row r="349462" spans="68:68" customFormat="1">
      <c r="BP349462" s="90"/>
    </row>
    <row r="349463" spans="68:68" customFormat="1">
      <c r="BP349463" s="90"/>
    </row>
    <row r="349464" spans="68:68" customFormat="1">
      <c r="BP349464" s="90"/>
    </row>
    <row r="349465" spans="68:68" customFormat="1">
      <c r="BP349465" s="90"/>
    </row>
    <row r="349466" spans="68:68" customFormat="1">
      <c r="BP349466" s="90"/>
    </row>
    <row r="349467" spans="68:68" customFormat="1">
      <c r="BP349467" s="90"/>
    </row>
    <row r="349468" spans="68:68" customFormat="1">
      <c r="BP349468" s="90"/>
    </row>
    <row r="349469" spans="68:68" customFormat="1">
      <c r="BP349469" s="90"/>
    </row>
    <row r="349470" spans="68:68" customFormat="1">
      <c r="BP349470" s="90"/>
    </row>
    <row r="349471" spans="68:68" customFormat="1">
      <c r="BP349471" s="90"/>
    </row>
    <row r="349472" spans="68:68" customFormat="1">
      <c r="BP349472" s="90"/>
    </row>
    <row r="349473" spans="68:68" customFormat="1">
      <c r="BP349473" s="90"/>
    </row>
    <row r="349474" spans="68:68" customFormat="1">
      <c r="BP349474" s="90"/>
    </row>
    <row r="349475" spans="68:68" customFormat="1">
      <c r="BP349475" s="90"/>
    </row>
    <row r="349476" spans="68:68" customFormat="1">
      <c r="BP349476" s="90"/>
    </row>
    <row r="349477" spans="68:68" customFormat="1">
      <c r="BP349477" s="90"/>
    </row>
    <row r="349478" spans="68:68" customFormat="1">
      <c r="BP349478" s="90"/>
    </row>
    <row r="349479" spans="68:68" customFormat="1">
      <c r="BP349479" s="90"/>
    </row>
    <row r="349480" spans="68:68" customFormat="1">
      <c r="BP349480" s="90"/>
    </row>
    <row r="349481" spans="68:68" customFormat="1">
      <c r="BP349481" s="90"/>
    </row>
    <row r="349482" spans="68:68" customFormat="1">
      <c r="BP349482" s="90"/>
    </row>
    <row r="349483" spans="68:68" customFormat="1">
      <c r="BP349483" s="90"/>
    </row>
    <row r="349484" spans="68:68" customFormat="1">
      <c r="BP349484" s="90"/>
    </row>
    <row r="349485" spans="68:68" customFormat="1">
      <c r="BP349485" s="90"/>
    </row>
    <row r="349486" spans="68:68" customFormat="1">
      <c r="BP349486" s="90"/>
    </row>
    <row r="349487" spans="68:68" customFormat="1">
      <c r="BP349487" s="90"/>
    </row>
    <row r="349488" spans="68:68" customFormat="1">
      <c r="BP349488" s="90"/>
    </row>
    <row r="349489" spans="68:68" customFormat="1">
      <c r="BP349489" s="90"/>
    </row>
    <row r="349490" spans="68:68" customFormat="1">
      <c r="BP349490" s="90"/>
    </row>
    <row r="349491" spans="68:68" customFormat="1">
      <c r="BP349491" s="90"/>
    </row>
    <row r="349492" spans="68:68" customFormat="1">
      <c r="BP349492" s="90"/>
    </row>
    <row r="349493" spans="68:68" customFormat="1">
      <c r="BP349493" s="90"/>
    </row>
    <row r="349494" spans="68:68" customFormat="1">
      <c r="BP349494" s="90"/>
    </row>
    <row r="349495" spans="68:68" customFormat="1">
      <c r="BP349495" s="90"/>
    </row>
    <row r="349496" spans="68:68" customFormat="1">
      <c r="BP349496" s="90"/>
    </row>
    <row r="349497" spans="68:68" customFormat="1">
      <c r="BP349497" s="90"/>
    </row>
    <row r="349498" spans="68:68" customFormat="1">
      <c r="BP349498" s="90"/>
    </row>
    <row r="349499" spans="68:68" customFormat="1">
      <c r="BP349499" s="90"/>
    </row>
    <row r="349500" spans="68:68" customFormat="1">
      <c r="BP349500" s="90"/>
    </row>
    <row r="349501" spans="68:68" customFormat="1">
      <c r="BP349501" s="90"/>
    </row>
    <row r="349502" spans="68:68" customFormat="1">
      <c r="BP349502" s="90"/>
    </row>
    <row r="349503" spans="68:68" customFormat="1">
      <c r="BP349503" s="90"/>
    </row>
    <row r="349504" spans="68:68" customFormat="1">
      <c r="BP349504" s="90"/>
    </row>
    <row r="349505" spans="68:68" customFormat="1">
      <c r="BP349505" s="90"/>
    </row>
    <row r="349506" spans="68:68" customFormat="1">
      <c r="BP349506" s="90"/>
    </row>
    <row r="349507" spans="68:68" customFormat="1">
      <c r="BP349507" s="90"/>
    </row>
    <row r="349508" spans="68:68" customFormat="1">
      <c r="BP349508" s="90"/>
    </row>
    <row r="349509" spans="68:68" customFormat="1">
      <c r="BP349509" s="90"/>
    </row>
    <row r="349510" spans="68:68" customFormat="1">
      <c r="BP349510" s="90"/>
    </row>
    <row r="349511" spans="68:68" customFormat="1">
      <c r="BP349511" s="90"/>
    </row>
    <row r="349512" spans="68:68" customFormat="1">
      <c r="BP349512" s="90"/>
    </row>
    <row r="349513" spans="68:68" customFormat="1">
      <c r="BP349513" s="90"/>
    </row>
    <row r="349514" spans="68:68" customFormat="1">
      <c r="BP349514" s="90"/>
    </row>
    <row r="349515" spans="68:68" customFormat="1">
      <c r="BP349515" s="90"/>
    </row>
    <row r="349516" spans="68:68" customFormat="1">
      <c r="BP349516" s="90"/>
    </row>
    <row r="349517" spans="68:68" customFormat="1">
      <c r="BP349517" s="90"/>
    </row>
    <row r="349518" spans="68:68" customFormat="1">
      <c r="BP349518" s="90"/>
    </row>
    <row r="349519" spans="68:68" customFormat="1">
      <c r="BP349519" s="90"/>
    </row>
    <row r="349520" spans="68:68" customFormat="1">
      <c r="BP349520" s="90"/>
    </row>
    <row r="349521" spans="68:68" customFormat="1">
      <c r="BP349521" s="90"/>
    </row>
    <row r="349522" spans="68:68" customFormat="1">
      <c r="BP349522" s="90"/>
    </row>
    <row r="349523" spans="68:68" customFormat="1">
      <c r="BP349523" s="90"/>
    </row>
    <row r="349524" spans="68:68" customFormat="1">
      <c r="BP349524" s="90"/>
    </row>
    <row r="349525" spans="68:68" customFormat="1">
      <c r="BP349525" s="90"/>
    </row>
    <row r="349526" spans="68:68" customFormat="1">
      <c r="BP349526" s="90"/>
    </row>
    <row r="349527" spans="68:68" customFormat="1">
      <c r="BP349527" s="90"/>
    </row>
    <row r="349528" spans="68:68" customFormat="1">
      <c r="BP349528" s="90"/>
    </row>
    <row r="349529" spans="68:68" customFormat="1">
      <c r="BP349529" s="90"/>
    </row>
    <row r="349530" spans="68:68" customFormat="1">
      <c r="BP349530" s="90"/>
    </row>
    <row r="349531" spans="68:68" customFormat="1">
      <c r="BP349531" s="90"/>
    </row>
    <row r="349532" spans="68:68" customFormat="1">
      <c r="BP349532" s="90"/>
    </row>
    <row r="349533" spans="68:68" customFormat="1">
      <c r="BP349533" s="90"/>
    </row>
    <row r="349534" spans="68:68" customFormat="1">
      <c r="BP349534" s="90"/>
    </row>
    <row r="349535" spans="68:68" customFormat="1">
      <c r="BP349535" s="90"/>
    </row>
    <row r="349536" spans="68:68" customFormat="1">
      <c r="BP349536" s="90"/>
    </row>
    <row r="349537" spans="68:68" customFormat="1">
      <c r="BP349537" s="90"/>
    </row>
    <row r="349538" spans="68:68" customFormat="1">
      <c r="BP349538" s="90"/>
    </row>
    <row r="349539" spans="68:68" customFormat="1">
      <c r="BP349539" s="90"/>
    </row>
    <row r="349540" spans="68:68" customFormat="1">
      <c r="BP349540" s="90"/>
    </row>
    <row r="349541" spans="68:68" customFormat="1">
      <c r="BP349541" s="90"/>
    </row>
    <row r="349542" spans="68:68" customFormat="1">
      <c r="BP349542" s="90"/>
    </row>
    <row r="349543" spans="68:68" customFormat="1">
      <c r="BP349543" s="90"/>
    </row>
    <row r="349544" spans="68:68" customFormat="1">
      <c r="BP349544" s="90"/>
    </row>
    <row r="349545" spans="68:68" customFormat="1">
      <c r="BP349545" s="90"/>
    </row>
    <row r="349546" spans="68:68" customFormat="1">
      <c r="BP349546" s="90"/>
    </row>
    <row r="349547" spans="68:68" customFormat="1">
      <c r="BP349547" s="90"/>
    </row>
    <row r="349548" spans="68:68" customFormat="1">
      <c r="BP349548" s="90"/>
    </row>
    <row r="349549" spans="68:68" customFormat="1">
      <c r="BP349549" s="90"/>
    </row>
    <row r="349550" spans="68:68" customFormat="1">
      <c r="BP349550" s="90"/>
    </row>
    <row r="349551" spans="68:68" customFormat="1">
      <c r="BP349551" s="90"/>
    </row>
    <row r="349552" spans="68:68" customFormat="1">
      <c r="BP349552" s="90"/>
    </row>
    <row r="349553" spans="68:68" customFormat="1">
      <c r="BP349553" s="90"/>
    </row>
    <row r="349554" spans="68:68" customFormat="1">
      <c r="BP349554" s="90"/>
    </row>
    <row r="349555" spans="68:68" customFormat="1">
      <c r="BP349555" s="90"/>
    </row>
    <row r="349556" spans="68:68" customFormat="1">
      <c r="BP349556" s="90"/>
    </row>
    <row r="349557" spans="68:68" customFormat="1">
      <c r="BP349557" s="90"/>
    </row>
    <row r="349558" spans="68:68" customFormat="1">
      <c r="BP349558" s="90"/>
    </row>
    <row r="349559" spans="68:68" customFormat="1">
      <c r="BP349559" s="90"/>
    </row>
    <row r="349560" spans="68:68" customFormat="1">
      <c r="BP349560" s="90"/>
    </row>
    <row r="349561" spans="68:68" customFormat="1">
      <c r="BP349561" s="90"/>
    </row>
    <row r="349562" spans="68:68" customFormat="1">
      <c r="BP349562" s="90"/>
    </row>
    <row r="349563" spans="68:68" customFormat="1">
      <c r="BP349563" s="90"/>
    </row>
    <row r="349564" spans="68:68" customFormat="1">
      <c r="BP349564" s="90"/>
    </row>
    <row r="349565" spans="68:68" customFormat="1">
      <c r="BP349565" s="90"/>
    </row>
    <row r="349566" spans="68:68" customFormat="1">
      <c r="BP349566" s="90"/>
    </row>
    <row r="349567" spans="68:68" customFormat="1">
      <c r="BP349567" s="90"/>
    </row>
    <row r="349568" spans="68:68" customFormat="1">
      <c r="BP349568" s="90"/>
    </row>
    <row r="349569" spans="68:68" customFormat="1">
      <c r="BP349569" s="90"/>
    </row>
    <row r="349570" spans="68:68" customFormat="1">
      <c r="BP349570" s="90"/>
    </row>
    <row r="349571" spans="68:68" customFormat="1">
      <c r="BP349571" s="90"/>
    </row>
    <row r="349572" spans="68:68" customFormat="1">
      <c r="BP349572" s="90"/>
    </row>
    <row r="349573" spans="68:68" customFormat="1">
      <c r="BP349573" s="90"/>
    </row>
    <row r="349574" spans="68:68" customFormat="1">
      <c r="BP349574" s="90"/>
    </row>
    <row r="349575" spans="68:68" customFormat="1">
      <c r="BP349575" s="90"/>
    </row>
    <row r="349576" spans="68:68" customFormat="1">
      <c r="BP349576" s="90"/>
    </row>
    <row r="349577" spans="68:68" customFormat="1">
      <c r="BP349577" s="90"/>
    </row>
    <row r="349578" spans="68:68" customFormat="1">
      <c r="BP349578" s="90"/>
    </row>
    <row r="349579" spans="68:68" customFormat="1">
      <c r="BP349579" s="90"/>
    </row>
    <row r="349580" spans="68:68" customFormat="1">
      <c r="BP349580" s="90"/>
    </row>
    <row r="349581" spans="68:68" customFormat="1">
      <c r="BP349581" s="90"/>
    </row>
    <row r="349582" spans="68:68" customFormat="1">
      <c r="BP349582" s="90"/>
    </row>
    <row r="349583" spans="68:68" customFormat="1">
      <c r="BP349583" s="90"/>
    </row>
    <row r="349584" spans="68:68" customFormat="1">
      <c r="BP349584" s="90"/>
    </row>
    <row r="349585" spans="68:68" customFormat="1">
      <c r="BP349585" s="90"/>
    </row>
    <row r="349586" spans="68:68" customFormat="1">
      <c r="BP349586" s="90"/>
    </row>
    <row r="349587" spans="68:68" customFormat="1">
      <c r="BP349587" s="90"/>
    </row>
    <row r="349588" spans="68:68" customFormat="1">
      <c r="BP349588" s="90"/>
    </row>
    <row r="349589" spans="68:68" customFormat="1">
      <c r="BP349589" s="90"/>
    </row>
    <row r="349590" spans="68:68" customFormat="1">
      <c r="BP349590" s="90"/>
    </row>
    <row r="349591" spans="68:68" customFormat="1">
      <c r="BP349591" s="90"/>
    </row>
    <row r="349592" spans="68:68" customFormat="1">
      <c r="BP349592" s="90"/>
    </row>
    <row r="349593" spans="68:68" customFormat="1">
      <c r="BP349593" s="90"/>
    </row>
    <row r="349594" spans="68:68" customFormat="1">
      <c r="BP349594" s="90"/>
    </row>
    <row r="349595" spans="68:68" customFormat="1">
      <c r="BP349595" s="90"/>
    </row>
    <row r="349596" spans="68:68" customFormat="1">
      <c r="BP349596" s="90"/>
    </row>
    <row r="349597" spans="68:68" customFormat="1">
      <c r="BP349597" s="90"/>
    </row>
    <row r="349598" spans="68:68" customFormat="1">
      <c r="BP349598" s="90"/>
    </row>
    <row r="349599" spans="68:68" customFormat="1">
      <c r="BP349599" s="90"/>
    </row>
    <row r="349600" spans="68:68" customFormat="1">
      <c r="BP349600" s="90"/>
    </row>
    <row r="349601" spans="68:68" customFormat="1">
      <c r="BP349601" s="90"/>
    </row>
    <row r="349602" spans="68:68" customFormat="1">
      <c r="BP349602" s="90"/>
    </row>
    <row r="349603" spans="68:68" customFormat="1">
      <c r="BP349603" s="90"/>
    </row>
    <row r="349604" spans="68:68" customFormat="1">
      <c r="BP349604" s="90"/>
    </row>
    <row r="349605" spans="68:68" customFormat="1">
      <c r="BP349605" s="90"/>
    </row>
    <row r="349606" spans="68:68" customFormat="1">
      <c r="BP349606" s="90"/>
    </row>
    <row r="349607" spans="68:68" customFormat="1">
      <c r="BP349607" s="90"/>
    </row>
    <row r="349608" spans="68:68" customFormat="1">
      <c r="BP349608" s="90"/>
    </row>
    <row r="349609" spans="68:68" customFormat="1">
      <c r="BP349609" s="90"/>
    </row>
    <row r="349610" spans="68:68" customFormat="1">
      <c r="BP349610" s="90"/>
    </row>
    <row r="349611" spans="68:68" customFormat="1">
      <c r="BP349611" s="90"/>
    </row>
    <row r="349612" spans="68:68" customFormat="1">
      <c r="BP349612" s="90"/>
    </row>
    <row r="349613" spans="68:68" customFormat="1">
      <c r="BP349613" s="90"/>
    </row>
    <row r="349614" spans="68:68" customFormat="1">
      <c r="BP349614" s="90"/>
    </row>
    <row r="349615" spans="68:68" customFormat="1">
      <c r="BP349615" s="90"/>
    </row>
    <row r="349616" spans="68:68" customFormat="1">
      <c r="BP349616" s="90"/>
    </row>
    <row r="349617" spans="68:68" customFormat="1">
      <c r="BP349617" s="90"/>
    </row>
    <row r="349618" spans="68:68" customFormat="1">
      <c r="BP349618" s="90"/>
    </row>
    <row r="349619" spans="68:68" customFormat="1">
      <c r="BP349619" s="90"/>
    </row>
    <row r="349620" spans="68:68" customFormat="1">
      <c r="BP349620" s="90"/>
    </row>
    <row r="349621" spans="68:68" customFormat="1">
      <c r="BP349621" s="90"/>
    </row>
    <row r="349622" spans="68:68" customFormat="1">
      <c r="BP349622" s="90"/>
    </row>
    <row r="349623" spans="68:68" customFormat="1">
      <c r="BP349623" s="90"/>
    </row>
    <row r="349624" spans="68:68" customFormat="1">
      <c r="BP349624" s="90"/>
    </row>
    <row r="349625" spans="68:68" customFormat="1">
      <c r="BP349625" s="90"/>
    </row>
    <row r="349626" spans="68:68" customFormat="1">
      <c r="BP349626" s="90"/>
    </row>
    <row r="349627" spans="68:68" customFormat="1">
      <c r="BP349627" s="90"/>
    </row>
    <row r="349628" spans="68:68" customFormat="1">
      <c r="BP349628" s="90"/>
    </row>
    <row r="349629" spans="68:68" customFormat="1">
      <c r="BP349629" s="90"/>
    </row>
    <row r="349630" spans="68:68" customFormat="1">
      <c r="BP349630" s="90"/>
    </row>
    <row r="349631" spans="68:68" customFormat="1">
      <c r="BP349631" s="90"/>
    </row>
    <row r="349632" spans="68:68" customFormat="1">
      <c r="BP349632" s="90"/>
    </row>
    <row r="349633" spans="68:68" customFormat="1">
      <c r="BP349633" s="90"/>
    </row>
    <row r="349634" spans="68:68" customFormat="1">
      <c r="BP349634" s="90"/>
    </row>
    <row r="349635" spans="68:68" customFormat="1">
      <c r="BP349635" s="90"/>
    </row>
    <row r="349636" spans="68:68" customFormat="1">
      <c r="BP349636" s="90"/>
    </row>
    <row r="349637" spans="68:68" customFormat="1">
      <c r="BP349637" s="90"/>
    </row>
    <row r="349638" spans="68:68" customFormat="1">
      <c r="BP349638" s="90"/>
    </row>
    <row r="349639" spans="68:68" customFormat="1">
      <c r="BP349639" s="90"/>
    </row>
    <row r="349640" spans="68:68" customFormat="1">
      <c r="BP349640" s="90"/>
    </row>
    <row r="349641" spans="68:68" customFormat="1">
      <c r="BP349641" s="90"/>
    </row>
    <row r="349642" spans="68:68" customFormat="1">
      <c r="BP349642" s="90"/>
    </row>
    <row r="349643" spans="68:68" customFormat="1">
      <c r="BP349643" s="90"/>
    </row>
    <row r="349644" spans="68:68" customFormat="1">
      <c r="BP349644" s="90"/>
    </row>
    <row r="349645" spans="68:68" customFormat="1">
      <c r="BP349645" s="90"/>
    </row>
    <row r="349646" spans="68:68" customFormat="1">
      <c r="BP349646" s="90"/>
    </row>
    <row r="349647" spans="68:68" customFormat="1">
      <c r="BP349647" s="90"/>
    </row>
    <row r="349648" spans="68:68" customFormat="1">
      <c r="BP349648" s="90"/>
    </row>
    <row r="349649" spans="68:68" customFormat="1">
      <c r="BP349649" s="90"/>
    </row>
    <row r="349650" spans="68:68" customFormat="1">
      <c r="BP349650" s="90"/>
    </row>
    <row r="349651" spans="68:68" customFormat="1">
      <c r="BP349651" s="90"/>
    </row>
    <row r="349652" spans="68:68" customFormat="1">
      <c r="BP349652" s="90"/>
    </row>
    <row r="349653" spans="68:68" customFormat="1">
      <c r="BP349653" s="90"/>
    </row>
    <row r="349654" spans="68:68" customFormat="1">
      <c r="BP349654" s="90"/>
    </row>
    <row r="349655" spans="68:68" customFormat="1">
      <c r="BP349655" s="90"/>
    </row>
    <row r="349656" spans="68:68" customFormat="1">
      <c r="BP349656" s="90"/>
    </row>
    <row r="349657" spans="68:68" customFormat="1">
      <c r="BP349657" s="90"/>
    </row>
    <row r="349658" spans="68:68" customFormat="1">
      <c r="BP349658" s="90"/>
    </row>
    <row r="349659" spans="68:68" customFormat="1">
      <c r="BP349659" s="90"/>
    </row>
    <row r="349660" spans="68:68" customFormat="1">
      <c r="BP349660" s="90"/>
    </row>
    <row r="349661" spans="68:68" customFormat="1">
      <c r="BP349661" s="90"/>
    </row>
    <row r="349662" spans="68:68" customFormat="1">
      <c r="BP349662" s="90"/>
    </row>
    <row r="349663" spans="68:68" customFormat="1">
      <c r="BP349663" s="90"/>
    </row>
    <row r="349664" spans="68:68" customFormat="1">
      <c r="BP349664" s="90"/>
    </row>
    <row r="349665" spans="68:68" customFormat="1">
      <c r="BP349665" s="90"/>
    </row>
    <row r="349666" spans="68:68" customFormat="1">
      <c r="BP349666" s="90"/>
    </row>
    <row r="349667" spans="68:68" customFormat="1">
      <c r="BP349667" s="90"/>
    </row>
    <row r="349668" spans="68:68" customFormat="1">
      <c r="BP349668" s="90"/>
    </row>
    <row r="349669" spans="68:68" customFormat="1">
      <c r="BP349669" s="90"/>
    </row>
    <row r="349670" spans="68:68" customFormat="1">
      <c r="BP349670" s="90"/>
    </row>
    <row r="349671" spans="68:68" customFormat="1">
      <c r="BP349671" s="90"/>
    </row>
    <row r="349672" spans="68:68" customFormat="1">
      <c r="BP349672" s="90"/>
    </row>
    <row r="349673" spans="68:68" customFormat="1">
      <c r="BP349673" s="90"/>
    </row>
    <row r="349674" spans="68:68" customFormat="1">
      <c r="BP349674" s="90"/>
    </row>
    <row r="349675" spans="68:68" customFormat="1">
      <c r="BP349675" s="90"/>
    </row>
    <row r="349676" spans="68:68" customFormat="1">
      <c r="BP349676" s="90"/>
    </row>
    <row r="349677" spans="68:68" customFormat="1">
      <c r="BP349677" s="90"/>
    </row>
    <row r="349678" spans="68:68" customFormat="1">
      <c r="BP349678" s="90"/>
    </row>
    <row r="349679" spans="68:68" customFormat="1">
      <c r="BP349679" s="90"/>
    </row>
    <row r="349680" spans="68:68" customFormat="1">
      <c r="BP349680" s="90"/>
    </row>
    <row r="349681" spans="68:68" customFormat="1">
      <c r="BP349681" s="90"/>
    </row>
    <row r="349682" spans="68:68" customFormat="1">
      <c r="BP349682" s="90"/>
    </row>
    <row r="349683" spans="68:68" customFormat="1">
      <c r="BP349683" s="90"/>
    </row>
    <row r="349684" spans="68:68" customFormat="1">
      <c r="BP349684" s="90"/>
    </row>
    <row r="349685" spans="68:68" customFormat="1">
      <c r="BP349685" s="90"/>
    </row>
    <row r="349686" spans="68:68" customFormat="1">
      <c r="BP349686" s="90"/>
    </row>
    <row r="349687" spans="68:68" customFormat="1">
      <c r="BP349687" s="90"/>
    </row>
    <row r="349688" spans="68:68" customFormat="1">
      <c r="BP349688" s="90"/>
    </row>
    <row r="349689" spans="68:68" customFormat="1">
      <c r="BP349689" s="90"/>
    </row>
    <row r="349690" spans="68:68" customFormat="1">
      <c r="BP349690" s="90"/>
    </row>
    <row r="349691" spans="68:68" customFormat="1">
      <c r="BP349691" s="90"/>
    </row>
    <row r="349692" spans="68:68" customFormat="1">
      <c r="BP349692" s="90"/>
    </row>
    <row r="349693" spans="68:68" customFormat="1">
      <c r="BP349693" s="90"/>
    </row>
    <row r="349694" spans="68:68" customFormat="1">
      <c r="BP349694" s="90"/>
    </row>
    <row r="349695" spans="68:68" customFormat="1">
      <c r="BP349695" s="90"/>
    </row>
    <row r="349696" spans="68:68" customFormat="1">
      <c r="BP349696" s="90"/>
    </row>
    <row r="349697" spans="68:68" customFormat="1">
      <c r="BP349697" s="90"/>
    </row>
    <row r="349698" spans="68:68" customFormat="1">
      <c r="BP349698" s="90"/>
    </row>
    <row r="349699" spans="68:68" customFormat="1">
      <c r="BP349699" s="90"/>
    </row>
    <row r="349700" spans="68:68" customFormat="1">
      <c r="BP349700" s="90"/>
    </row>
    <row r="349701" spans="68:68" customFormat="1">
      <c r="BP349701" s="90"/>
    </row>
    <row r="349702" spans="68:68" customFormat="1">
      <c r="BP349702" s="90"/>
    </row>
    <row r="349703" spans="68:68" customFormat="1">
      <c r="BP349703" s="90"/>
    </row>
    <row r="349704" spans="68:68" customFormat="1">
      <c r="BP349704" s="90"/>
    </row>
    <row r="349705" spans="68:68" customFormat="1">
      <c r="BP349705" s="90"/>
    </row>
    <row r="349706" spans="68:68" customFormat="1">
      <c r="BP349706" s="90"/>
    </row>
    <row r="349707" spans="68:68" customFormat="1">
      <c r="BP349707" s="90"/>
    </row>
    <row r="349708" spans="68:68" customFormat="1">
      <c r="BP349708" s="90"/>
    </row>
    <row r="349709" spans="68:68" customFormat="1">
      <c r="BP349709" s="90"/>
    </row>
    <row r="349710" spans="68:68" customFormat="1">
      <c r="BP349710" s="90"/>
    </row>
    <row r="349711" spans="68:68" customFormat="1">
      <c r="BP349711" s="90"/>
    </row>
    <row r="349712" spans="68:68" customFormat="1">
      <c r="BP349712" s="90"/>
    </row>
    <row r="349713" spans="68:68" customFormat="1">
      <c r="BP349713" s="90"/>
    </row>
    <row r="349714" spans="68:68" customFormat="1">
      <c r="BP349714" s="90"/>
    </row>
    <row r="349715" spans="68:68" customFormat="1">
      <c r="BP349715" s="90"/>
    </row>
    <row r="349716" spans="68:68" customFormat="1">
      <c r="BP349716" s="90"/>
    </row>
    <row r="349717" spans="68:68" customFormat="1">
      <c r="BP349717" s="90"/>
    </row>
    <row r="349718" spans="68:68" customFormat="1">
      <c r="BP349718" s="90"/>
    </row>
    <row r="349719" spans="68:68" customFormat="1">
      <c r="BP349719" s="90"/>
    </row>
    <row r="349720" spans="68:68" customFormat="1">
      <c r="BP349720" s="90"/>
    </row>
    <row r="349721" spans="68:68" customFormat="1">
      <c r="BP349721" s="90"/>
    </row>
    <row r="349722" spans="68:68" customFormat="1">
      <c r="BP349722" s="90"/>
    </row>
    <row r="349723" spans="68:68" customFormat="1">
      <c r="BP349723" s="90"/>
    </row>
    <row r="349724" spans="68:68" customFormat="1">
      <c r="BP349724" s="90"/>
    </row>
    <row r="349725" spans="68:68" customFormat="1">
      <c r="BP349725" s="90"/>
    </row>
    <row r="349726" spans="68:68" customFormat="1">
      <c r="BP349726" s="90"/>
    </row>
    <row r="349727" spans="68:68" customFormat="1">
      <c r="BP349727" s="90"/>
    </row>
    <row r="349728" spans="68:68" customFormat="1">
      <c r="BP349728" s="90"/>
    </row>
    <row r="349729" spans="68:68" customFormat="1">
      <c r="BP349729" s="90"/>
    </row>
    <row r="349730" spans="68:68" customFormat="1">
      <c r="BP349730" s="90"/>
    </row>
    <row r="349731" spans="68:68" customFormat="1">
      <c r="BP349731" s="90"/>
    </row>
    <row r="349732" spans="68:68" customFormat="1">
      <c r="BP349732" s="90"/>
    </row>
    <row r="349733" spans="68:68" customFormat="1">
      <c r="BP349733" s="90"/>
    </row>
    <row r="349734" spans="68:68" customFormat="1">
      <c r="BP349734" s="90"/>
    </row>
    <row r="349735" spans="68:68" customFormat="1">
      <c r="BP349735" s="90"/>
    </row>
    <row r="349736" spans="68:68" customFormat="1">
      <c r="BP349736" s="90"/>
    </row>
    <row r="349737" spans="68:68" customFormat="1">
      <c r="BP349737" s="90"/>
    </row>
    <row r="349738" spans="68:68" customFormat="1">
      <c r="BP349738" s="90"/>
    </row>
    <row r="349739" spans="68:68" customFormat="1">
      <c r="BP349739" s="90"/>
    </row>
    <row r="349740" spans="68:68" customFormat="1">
      <c r="BP349740" s="90"/>
    </row>
    <row r="349741" spans="68:68" customFormat="1">
      <c r="BP349741" s="90"/>
    </row>
    <row r="349742" spans="68:68" customFormat="1">
      <c r="BP349742" s="90"/>
    </row>
    <row r="349743" spans="68:68" customFormat="1">
      <c r="BP349743" s="90"/>
    </row>
    <row r="349744" spans="68:68" customFormat="1">
      <c r="BP349744" s="90"/>
    </row>
    <row r="349745" spans="68:68" customFormat="1">
      <c r="BP349745" s="90"/>
    </row>
    <row r="349746" spans="68:68" customFormat="1">
      <c r="BP349746" s="90"/>
    </row>
    <row r="349747" spans="68:68" customFormat="1">
      <c r="BP349747" s="90"/>
    </row>
    <row r="349748" spans="68:68" customFormat="1">
      <c r="BP349748" s="90"/>
    </row>
    <row r="349749" spans="68:68" customFormat="1">
      <c r="BP349749" s="90"/>
    </row>
    <row r="349750" spans="68:68" customFormat="1">
      <c r="BP349750" s="90"/>
    </row>
    <row r="349751" spans="68:68" customFormat="1">
      <c r="BP349751" s="90"/>
    </row>
    <row r="349752" spans="68:68" customFormat="1">
      <c r="BP349752" s="90"/>
    </row>
    <row r="349753" spans="68:68" customFormat="1">
      <c r="BP349753" s="90"/>
    </row>
    <row r="349754" spans="68:68" customFormat="1">
      <c r="BP349754" s="90"/>
    </row>
    <row r="349755" spans="68:68" customFormat="1">
      <c r="BP349755" s="90"/>
    </row>
    <row r="349756" spans="68:68" customFormat="1">
      <c r="BP349756" s="90"/>
    </row>
    <row r="349757" spans="68:68" customFormat="1">
      <c r="BP349757" s="90"/>
    </row>
    <row r="349758" spans="68:68" customFormat="1">
      <c r="BP349758" s="90"/>
    </row>
    <row r="349759" spans="68:68" customFormat="1">
      <c r="BP349759" s="90"/>
    </row>
    <row r="349760" spans="68:68" customFormat="1">
      <c r="BP349760" s="90"/>
    </row>
    <row r="349761" spans="68:68" customFormat="1">
      <c r="BP349761" s="90"/>
    </row>
    <row r="349762" spans="68:68" customFormat="1">
      <c r="BP349762" s="90"/>
    </row>
    <row r="349763" spans="68:68" customFormat="1">
      <c r="BP349763" s="90"/>
    </row>
    <row r="349764" spans="68:68" customFormat="1">
      <c r="BP349764" s="90"/>
    </row>
    <row r="349765" spans="68:68" customFormat="1">
      <c r="BP349765" s="90"/>
    </row>
    <row r="349766" spans="68:68" customFormat="1">
      <c r="BP349766" s="90"/>
    </row>
    <row r="349767" spans="68:68" customFormat="1">
      <c r="BP349767" s="90"/>
    </row>
    <row r="349768" spans="68:68" customFormat="1">
      <c r="BP349768" s="90"/>
    </row>
    <row r="349769" spans="68:68" customFormat="1">
      <c r="BP349769" s="90"/>
    </row>
    <row r="349770" spans="68:68" customFormat="1">
      <c r="BP349770" s="90"/>
    </row>
    <row r="349771" spans="68:68" customFormat="1">
      <c r="BP349771" s="90"/>
    </row>
    <row r="349772" spans="68:68" customFormat="1">
      <c r="BP349772" s="90"/>
    </row>
    <row r="349773" spans="68:68" customFormat="1">
      <c r="BP349773" s="90"/>
    </row>
    <row r="349774" spans="68:68" customFormat="1">
      <c r="BP349774" s="90"/>
    </row>
    <row r="349775" spans="68:68" customFormat="1">
      <c r="BP349775" s="90"/>
    </row>
    <row r="349776" spans="68:68" customFormat="1">
      <c r="BP349776" s="90"/>
    </row>
    <row r="349777" spans="68:68" customFormat="1">
      <c r="BP349777" s="90"/>
    </row>
    <row r="349778" spans="68:68" customFormat="1">
      <c r="BP349778" s="90"/>
    </row>
    <row r="349779" spans="68:68" customFormat="1">
      <c r="BP349779" s="90"/>
    </row>
    <row r="349780" spans="68:68" customFormat="1">
      <c r="BP349780" s="90"/>
    </row>
    <row r="349781" spans="68:68" customFormat="1">
      <c r="BP349781" s="90"/>
    </row>
    <row r="349782" spans="68:68" customFormat="1">
      <c r="BP349782" s="90"/>
    </row>
    <row r="349783" spans="68:68" customFormat="1">
      <c r="BP349783" s="90"/>
    </row>
    <row r="349784" spans="68:68" customFormat="1">
      <c r="BP349784" s="90"/>
    </row>
    <row r="349785" spans="68:68" customFormat="1">
      <c r="BP349785" s="90"/>
    </row>
    <row r="349786" spans="68:68" customFormat="1">
      <c r="BP349786" s="90"/>
    </row>
    <row r="349787" spans="68:68" customFormat="1">
      <c r="BP349787" s="90"/>
    </row>
    <row r="349788" spans="68:68" customFormat="1">
      <c r="BP349788" s="90"/>
    </row>
    <row r="349789" spans="68:68" customFormat="1">
      <c r="BP349789" s="90"/>
    </row>
    <row r="349790" spans="68:68" customFormat="1">
      <c r="BP349790" s="90"/>
    </row>
    <row r="349791" spans="68:68" customFormat="1">
      <c r="BP349791" s="90"/>
    </row>
    <row r="349792" spans="68:68" customFormat="1">
      <c r="BP349792" s="90"/>
    </row>
    <row r="349793" spans="68:68" customFormat="1">
      <c r="BP349793" s="90"/>
    </row>
    <row r="349794" spans="68:68" customFormat="1">
      <c r="BP349794" s="90"/>
    </row>
    <row r="349795" spans="68:68" customFormat="1">
      <c r="BP349795" s="90"/>
    </row>
    <row r="349796" spans="68:68" customFormat="1">
      <c r="BP349796" s="90"/>
    </row>
    <row r="349797" spans="68:68" customFormat="1">
      <c r="BP349797" s="90"/>
    </row>
    <row r="349798" spans="68:68" customFormat="1">
      <c r="BP349798" s="90"/>
    </row>
    <row r="349799" spans="68:68" customFormat="1">
      <c r="BP349799" s="90"/>
    </row>
    <row r="349800" spans="68:68" customFormat="1">
      <c r="BP349800" s="90"/>
    </row>
    <row r="349801" spans="68:68" customFormat="1">
      <c r="BP349801" s="90"/>
    </row>
    <row r="349802" spans="68:68" customFormat="1">
      <c r="BP349802" s="90"/>
    </row>
    <row r="349803" spans="68:68" customFormat="1">
      <c r="BP349803" s="90"/>
    </row>
    <row r="349804" spans="68:68" customFormat="1">
      <c r="BP349804" s="90"/>
    </row>
    <row r="349805" spans="68:68" customFormat="1">
      <c r="BP349805" s="90"/>
    </row>
    <row r="349806" spans="68:68" customFormat="1">
      <c r="BP349806" s="90"/>
    </row>
    <row r="349807" spans="68:68" customFormat="1">
      <c r="BP349807" s="90"/>
    </row>
    <row r="349808" spans="68:68" customFormat="1">
      <c r="BP349808" s="90"/>
    </row>
    <row r="349809" spans="68:68" customFormat="1">
      <c r="BP349809" s="90"/>
    </row>
    <row r="349810" spans="68:68" customFormat="1">
      <c r="BP349810" s="90"/>
    </row>
    <row r="349811" spans="68:68" customFormat="1">
      <c r="BP349811" s="90"/>
    </row>
    <row r="349812" spans="68:68" customFormat="1">
      <c r="BP349812" s="90"/>
    </row>
    <row r="349813" spans="68:68" customFormat="1">
      <c r="BP349813" s="90"/>
    </row>
    <row r="349814" spans="68:68" customFormat="1">
      <c r="BP349814" s="90"/>
    </row>
    <row r="349815" spans="68:68" customFormat="1">
      <c r="BP349815" s="90"/>
    </row>
    <row r="349816" spans="68:68" customFormat="1">
      <c r="BP349816" s="90"/>
    </row>
    <row r="349817" spans="68:68" customFormat="1">
      <c r="BP349817" s="90"/>
    </row>
    <row r="349818" spans="68:68" customFormat="1">
      <c r="BP349818" s="90"/>
    </row>
    <row r="349819" spans="68:68" customFormat="1">
      <c r="BP349819" s="90"/>
    </row>
    <row r="349820" spans="68:68" customFormat="1">
      <c r="BP349820" s="90"/>
    </row>
    <row r="349821" spans="68:68" customFormat="1">
      <c r="BP349821" s="90"/>
    </row>
    <row r="349822" spans="68:68" customFormat="1">
      <c r="BP349822" s="90"/>
    </row>
    <row r="349823" spans="68:68" customFormat="1">
      <c r="BP349823" s="90"/>
    </row>
    <row r="349824" spans="68:68" customFormat="1">
      <c r="BP349824" s="90"/>
    </row>
    <row r="349825" spans="68:68" customFormat="1">
      <c r="BP349825" s="90"/>
    </row>
    <row r="349826" spans="68:68" customFormat="1">
      <c r="BP349826" s="90"/>
    </row>
    <row r="349827" spans="68:68" customFormat="1">
      <c r="BP349827" s="90"/>
    </row>
    <row r="349828" spans="68:68" customFormat="1">
      <c r="BP349828" s="90"/>
    </row>
    <row r="349829" spans="68:68" customFormat="1">
      <c r="BP349829" s="90"/>
    </row>
    <row r="349830" spans="68:68" customFormat="1">
      <c r="BP349830" s="90"/>
    </row>
    <row r="349831" spans="68:68" customFormat="1">
      <c r="BP349831" s="90"/>
    </row>
    <row r="349832" spans="68:68" customFormat="1">
      <c r="BP349832" s="90"/>
    </row>
    <row r="349833" spans="68:68" customFormat="1">
      <c r="BP349833" s="90"/>
    </row>
    <row r="349834" spans="68:68" customFormat="1">
      <c r="BP349834" s="90"/>
    </row>
    <row r="349835" spans="68:68" customFormat="1">
      <c r="BP349835" s="90"/>
    </row>
    <row r="349836" spans="68:68" customFormat="1">
      <c r="BP349836" s="90"/>
    </row>
    <row r="349837" spans="68:68" customFormat="1">
      <c r="BP349837" s="90"/>
    </row>
    <row r="349838" spans="68:68" customFormat="1">
      <c r="BP349838" s="90"/>
    </row>
    <row r="349839" spans="68:68" customFormat="1">
      <c r="BP349839" s="90"/>
    </row>
    <row r="349840" spans="68:68" customFormat="1">
      <c r="BP349840" s="90"/>
    </row>
    <row r="349841" spans="68:68" customFormat="1">
      <c r="BP349841" s="90"/>
    </row>
    <row r="349842" spans="68:68" customFormat="1">
      <c r="BP349842" s="90"/>
    </row>
    <row r="349843" spans="68:68" customFormat="1">
      <c r="BP349843" s="90"/>
    </row>
    <row r="349844" spans="68:68" customFormat="1">
      <c r="BP349844" s="90"/>
    </row>
    <row r="349845" spans="68:68" customFormat="1">
      <c r="BP349845" s="90"/>
    </row>
    <row r="349846" spans="68:68" customFormat="1">
      <c r="BP349846" s="90"/>
    </row>
    <row r="349847" spans="68:68" customFormat="1">
      <c r="BP349847" s="90"/>
    </row>
    <row r="349848" spans="68:68" customFormat="1">
      <c r="BP349848" s="90"/>
    </row>
    <row r="349849" spans="68:68" customFormat="1">
      <c r="BP349849" s="90"/>
    </row>
    <row r="349850" spans="68:68" customFormat="1">
      <c r="BP349850" s="90"/>
    </row>
    <row r="349851" spans="68:68" customFormat="1">
      <c r="BP349851" s="90"/>
    </row>
    <row r="349852" spans="68:68" customFormat="1">
      <c r="BP349852" s="90"/>
    </row>
    <row r="349853" spans="68:68" customFormat="1">
      <c r="BP349853" s="90"/>
    </row>
    <row r="349854" spans="68:68" customFormat="1">
      <c r="BP349854" s="90"/>
    </row>
    <row r="349855" spans="68:68" customFormat="1">
      <c r="BP349855" s="90"/>
    </row>
    <row r="349856" spans="68:68" customFormat="1">
      <c r="BP349856" s="90"/>
    </row>
    <row r="349857" spans="68:68" customFormat="1">
      <c r="BP349857" s="90"/>
    </row>
    <row r="349858" spans="68:68" customFormat="1">
      <c r="BP349858" s="90"/>
    </row>
    <row r="349859" spans="68:68" customFormat="1">
      <c r="BP349859" s="90"/>
    </row>
    <row r="349860" spans="68:68" customFormat="1">
      <c r="BP349860" s="90"/>
    </row>
    <row r="349861" spans="68:68" customFormat="1">
      <c r="BP349861" s="90"/>
    </row>
    <row r="349862" spans="68:68" customFormat="1">
      <c r="BP349862" s="90"/>
    </row>
    <row r="349863" spans="68:68" customFormat="1">
      <c r="BP349863" s="90"/>
    </row>
    <row r="349864" spans="68:68" customFormat="1">
      <c r="BP349864" s="90"/>
    </row>
    <row r="349865" spans="68:68" customFormat="1">
      <c r="BP349865" s="90"/>
    </row>
    <row r="349866" spans="68:68" customFormat="1">
      <c r="BP349866" s="90"/>
    </row>
    <row r="349867" spans="68:68" customFormat="1">
      <c r="BP349867" s="90"/>
    </row>
    <row r="349868" spans="68:68" customFormat="1">
      <c r="BP349868" s="90"/>
    </row>
    <row r="349869" spans="68:68" customFormat="1">
      <c r="BP349869" s="90"/>
    </row>
    <row r="349870" spans="68:68" customFormat="1">
      <c r="BP349870" s="90"/>
    </row>
    <row r="349871" spans="68:68" customFormat="1">
      <c r="BP349871" s="90"/>
    </row>
    <row r="349872" spans="68:68" customFormat="1">
      <c r="BP349872" s="90"/>
    </row>
    <row r="349873" spans="68:68" customFormat="1">
      <c r="BP349873" s="90"/>
    </row>
    <row r="349874" spans="68:68" customFormat="1">
      <c r="BP349874" s="90"/>
    </row>
    <row r="349875" spans="68:68" customFormat="1">
      <c r="BP349875" s="90"/>
    </row>
    <row r="349876" spans="68:68" customFormat="1">
      <c r="BP349876" s="90"/>
    </row>
    <row r="349877" spans="68:68" customFormat="1">
      <c r="BP349877" s="90"/>
    </row>
    <row r="349878" spans="68:68" customFormat="1">
      <c r="BP349878" s="90"/>
    </row>
    <row r="349879" spans="68:68" customFormat="1">
      <c r="BP349879" s="90"/>
    </row>
    <row r="349880" spans="68:68" customFormat="1">
      <c r="BP349880" s="90"/>
    </row>
    <row r="349881" spans="68:68" customFormat="1">
      <c r="BP349881" s="90"/>
    </row>
    <row r="349882" spans="68:68" customFormat="1">
      <c r="BP349882" s="90"/>
    </row>
    <row r="349883" spans="68:68" customFormat="1">
      <c r="BP349883" s="90"/>
    </row>
    <row r="349884" spans="68:68" customFormat="1">
      <c r="BP349884" s="90"/>
    </row>
    <row r="349885" spans="68:68" customFormat="1">
      <c r="BP349885" s="90"/>
    </row>
    <row r="349886" spans="68:68" customFormat="1">
      <c r="BP349886" s="90"/>
    </row>
    <row r="349887" spans="68:68" customFormat="1">
      <c r="BP349887" s="90"/>
    </row>
    <row r="349888" spans="68:68" customFormat="1">
      <c r="BP349888" s="90"/>
    </row>
    <row r="349889" spans="68:68" customFormat="1">
      <c r="BP349889" s="90"/>
    </row>
    <row r="349890" spans="68:68" customFormat="1">
      <c r="BP349890" s="90"/>
    </row>
    <row r="349891" spans="68:68" customFormat="1">
      <c r="BP349891" s="90"/>
    </row>
    <row r="349892" spans="68:68" customFormat="1">
      <c r="BP349892" s="90"/>
    </row>
    <row r="349893" spans="68:68" customFormat="1">
      <c r="BP349893" s="90"/>
    </row>
    <row r="349894" spans="68:68" customFormat="1">
      <c r="BP349894" s="90"/>
    </row>
    <row r="349895" spans="68:68" customFormat="1">
      <c r="BP349895" s="90"/>
    </row>
    <row r="349896" spans="68:68" customFormat="1">
      <c r="BP349896" s="90"/>
    </row>
    <row r="349897" spans="68:68" customFormat="1">
      <c r="BP349897" s="90"/>
    </row>
    <row r="349898" spans="68:68" customFormat="1">
      <c r="BP349898" s="90"/>
    </row>
    <row r="349899" spans="68:68" customFormat="1">
      <c r="BP349899" s="90"/>
    </row>
    <row r="349900" spans="68:68" customFormat="1">
      <c r="BP349900" s="90"/>
    </row>
    <row r="349901" spans="68:68" customFormat="1">
      <c r="BP349901" s="90"/>
    </row>
    <row r="349902" spans="68:68" customFormat="1">
      <c r="BP349902" s="90"/>
    </row>
    <row r="349903" spans="68:68" customFormat="1">
      <c r="BP349903" s="90"/>
    </row>
    <row r="349904" spans="68:68" customFormat="1">
      <c r="BP349904" s="90"/>
    </row>
    <row r="349905" spans="68:68" customFormat="1">
      <c r="BP349905" s="90"/>
    </row>
    <row r="349906" spans="68:68" customFormat="1">
      <c r="BP349906" s="90"/>
    </row>
    <row r="349907" spans="68:68" customFormat="1">
      <c r="BP349907" s="90"/>
    </row>
    <row r="349908" spans="68:68" customFormat="1">
      <c r="BP349908" s="90"/>
    </row>
    <row r="349909" spans="68:68" customFormat="1">
      <c r="BP349909" s="90"/>
    </row>
    <row r="349910" spans="68:68" customFormat="1">
      <c r="BP349910" s="90"/>
    </row>
    <row r="349911" spans="68:68" customFormat="1">
      <c r="BP349911" s="90"/>
    </row>
    <row r="349912" spans="68:68" customFormat="1">
      <c r="BP349912" s="90"/>
    </row>
    <row r="349913" spans="68:68" customFormat="1">
      <c r="BP349913" s="90"/>
    </row>
    <row r="349914" spans="68:68" customFormat="1">
      <c r="BP349914" s="90"/>
    </row>
    <row r="349915" spans="68:68" customFormat="1">
      <c r="BP349915" s="90"/>
    </row>
    <row r="349916" spans="68:68" customFormat="1">
      <c r="BP349916" s="90"/>
    </row>
    <row r="349917" spans="68:68" customFormat="1">
      <c r="BP349917" s="90"/>
    </row>
    <row r="349918" spans="68:68" customFormat="1">
      <c r="BP349918" s="90"/>
    </row>
    <row r="349919" spans="68:68" customFormat="1">
      <c r="BP349919" s="90"/>
    </row>
    <row r="349920" spans="68:68" customFormat="1">
      <c r="BP349920" s="90"/>
    </row>
    <row r="349921" spans="68:68" customFormat="1">
      <c r="BP349921" s="90"/>
    </row>
    <row r="349922" spans="68:68" customFormat="1">
      <c r="BP349922" s="90"/>
    </row>
    <row r="349923" spans="68:68" customFormat="1">
      <c r="BP349923" s="90"/>
    </row>
    <row r="349924" spans="68:68" customFormat="1">
      <c r="BP349924" s="90"/>
    </row>
    <row r="349925" spans="68:68" customFormat="1">
      <c r="BP349925" s="90"/>
    </row>
    <row r="349926" spans="68:68" customFormat="1">
      <c r="BP349926" s="90"/>
    </row>
    <row r="349927" spans="68:68" customFormat="1">
      <c r="BP349927" s="90"/>
    </row>
    <row r="349928" spans="68:68" customFormat="1">
      <c r="BP349928" s="90"/>
    </row>
    <row r="349929" spans="68:68" customFormat="1">
      <c r="BP349929" s="90"/>
    </row>
    <row r="349930" spans="68:68" customFormat="1">
      <c r="BP349930" s="90"/>
    </row>
    <row r="349931" spans="68:68" customFormat="1">
      <c r="BP349931" s="90"/>
    </row>
    <row r="349932" spans="68:68" customFormat="1">
      <c r="BP349932" s="90"/>
    </row>
    <row r="349933" spans="68:68" customFormat="1">
      <c r="BP349933" s="90"/>
    </row>
    <row r="349934" spans="68:68" customFormat="1">
      <c r="BP349934" s="90"/>
    </row>
    <row r="349935" spans="68:68" customFormat="1">
      <c r="BP349935" s="90"/>
    </row>
    <row r="349936" spans="68:68" customFormat="1">
      <c r="BP349936" s="90"/>
    </row>
    <row r="349937" spans="68:68" customFormat="1">
      <c r="BP349937" s="90"/>
    </row>
    <row r="349938" spans="68:68" customFormat="1">
      <c r="BP349938" s="90"/>
    </row>
    <row r="349939" spans="68:68" customFormat="1">
      <c r="BP349939" s="90"/>
    </row>
    <row r="349940" spans="68:68" customFormat="1">
      <c r="BP349940" s="90"/>
    </row>
    <row r="349941" spans="68:68" customFormat="1">
      <c r="BP349941" s="90"/>
    </row>
    <row r="349942" spans="68:68" customFormat="1">
      <c r="BP349942" s="90"/>
    </row>
    <row r="349943" spans="68:68" customFormat="1">
      <c r="BP349943" s="90"/>
    </row>
    <row r="349944" spans="68:68" customFormat="1">
      <c r="BP349944" s="90"/>
    </row>
    <row r="349945" spans="68:68" customFormat="1">
      <c r="BP349945" s="90"/>
    </row>
    <row r="349946" spans="68:68" customFormat="1">
      <c r="BP349946" s="90"/>
    </row>
    <row r="349947" spans="68:68" customFormat="1">
      <c r="BP349947" s="90"/>
    </row>
    <row r="349948" spans="68:68" customFormat="1">
      <c r="BP349948" s="90"/>
    </row>
    <row r="349949" spans="68:68" customFormat="1">
      <c r="BP349949" s="90"/>
    </row>
    <row r="349950" spans="68:68" customFormat="1">
      <c r="BP349950" s="90"/>
    </row>
    <row r="349951" spans="68:68" customFormat="1">
      <c r="BP349951" s="90"/>
    </row>
    <row r="349952" spans="68:68" customFormat="1">
      <c r="BP349952" s="90"/>
    </row>
    <row r="349953" spans="68:68" customFormat="1">
      <c r="BP349953" s="90"/>
    </row>
    <row r="349954" spans="68:68" customFormat="1">
      <c r="BP349954" s="90"/>
    </row>
    <row r="349955" spans="68:68" customFormat="1">
      <c r="BP349955" s="90"/>
    </row>
    <row r="349956" spans="68:68" customFormat="1">
      <c r="BP349956" s="90"/>
    </row>
    <row r="349957" spans="68:68" customFormat="1">
      <c r="BP349957" s="90"/>
    </row>
    <row r="349958" spans="68:68" customFormat="1">
      <c r="BP349958" s="90"/>
    </row>
    <row r="349959" spans="68:68" customFormat="1">
      <c r="BP349959" s="90"/>
    </row>
    <row r="349960" spans="68:68" customFormat="1">
      <c r="BP349960" s="90"/>
    </row>
    <row r="349961" spans="68:68" customFormat="1">
      <c r="BP349961" s="90"/>
    </row>
    <row r="349962" spans="68:68" customFormat="1">
      <c r="BP349962" s="90"/>
    </row>
    <row r="349963" spans="68:68" customFormat="1">
      <c r="BP349963" s="90"/>
    </row>
    <row r="349964" spans="68:68" customFormat="1">
      <c r="BP349964" s="90"/>
    </row>
    <row r="349965" spans="68:68" customFormat="1">
      <c r="BP349965" s="90"/>
    </row>
    <row r="349966" spans="68:68" customFormat="1">
      <c r="BP349966" s="90"/>
    </row>
    <row r="349967" spans="68:68" customFormat="1">
      <c r="BP349967" s="90"/>
    </row>
    <row r="349968" spans="68:68" customFormat="1">
      <c r="BP349968" s="90"/>
    </row>
    <row r="349969" spans="68:68" customFormat="1">
      <c r="BP349969" s="90"/>
    </row>
    <row r="349970" spans="68:68" customFormat="1">
      <c r="BP349970" s="90"/>
    </row>
    <row r="349971" spans="68:68" customFormat="1">
      <c r="BP349971" s="90"/>
    </row>
    <row r="349972" spans="68:68" customFormat="1">
      <c r="BP349972" s="90"/>
    </row>
    <row r="349973" spans="68:68" customFormat="1">
      <c r="BP349973" s="90"/>
    </row>
    <row r="349974" spans="68:68" customFormat="1">
      <c r="BP349974" s="90"/>
    </row>
    <row r="349975" spans="68:68" customFormat="1">
      <c r="BP349975" s="90"/>
    </row>
    <row r="349976" spans="68:68" customFormat="1">
      <c r="BP349976" s="90"/>
    </row>
    <row r="349977" spans="68:68" customFormat="1">
      <c r="BP349977" s="90"/>
    </row>
    <row r="349978" spans="68:68" customFormat="1">
      <c r="BP349978" s="90"/>
    </row>
    <row r="349979" spans="68:68" customFormat="1">
      <c r="BP349979" s="90"/>
    </row>
    <row r="349980" spans="68:68" customFormat="1">
      <c r="BP349980" s="90"/>
    </row>
    <row r="349981" spans="68:68" customFormat="1">
      <c r="BP349981" s="90"/>
    </row>
    <row r="349982" spans="68:68" customFormat="1">
      <c r="BP349982" s="90"/>
    </row>
    <row r="349983" spans="68:68" customFormat="1">
      <c r="BP349983" s="90"/>
    </row>
    <row r="349984" spans="68:68" customFormat="1">
      <c r="BP349984" s="90"/>
    </row>
    <row r="349985" spans="68:68" customFormat="1">
      <c r="BP349985" s="90"/>
    </row>
    <row r="349986" spans="68:68" customFormat="1">
      <c r="BP349986" s="90"/>
    </row>
    <row r="349987" spans="68:68" customFormat="1">
      <c r="BP349987" s="90"/>
    </row>
    <row r="349988" spans="68:68" customFormat="1">
      <c r="BP349988" s="90"/>
    </row>
    <row r="349989" spans="68:68" customFormat="1">
      <c r="BP349989" s="90"/>
    </row>
    <row r="349990" spans="68:68" customFormat="1">
      <c r="BP349990" s="90"/>
    </row>
    <row r="349991" spans="68:68" customFormat="1">
      <c r="BP349991" s="90"/>
    </row>
    <row r="349992" spans="68:68" customFormat="1">
      <c r="BP349992" s="90"/>
    </row>
    <row r="349993" spans="68:68" customFormat="1">
      <c r="BP349993" s="90"/>
    </row>
    <row r="349994" spans="68:68" customFormat="1">
      <c r="BP349994" s="90"/>
    </row>
    <row r="349995" spans="68:68" customFormat="1">
      <c r="BP349995" s="90"/>
    </row>
    <row r="349996" spans="68:68" customFormat="1">
      <c r="BP349996" s="90"/>
    </row>
    <row r="349997" spans="68:68" customFormat="1">
      <c r="BP349997" s="90"/>
    </row>
    <row r="349998" spans="68:68" customFormat="1">
      <c r="BP349998" s="90"/>
    </row>
    <row r="349999" spans="68:68" customFormat="1">
      <c r="BP349999" s="90"/>
    </row>
    <row r="350000" spans="68:68" customFormat="1">
      <c r="BP350000" s="90"/>
    </row>
    <row r="350001" spans="68:68" customFormat="1">
      <c r="BP350001" s="90"/>
    </row>
    <row r="350002" spans="68:68" customFormat="1">
      <c r="BP350002" s="90"/>
    </row>
    <row r="350003" spans="68:68" customFormat="1">
      <c r="BP350003" s="90"/>
    </row>
    <row r="350004" spans="68:68" customFormat="1">
      <c r="BP350004" s="90"/>
    </row>
    <row r="350005" spans="68:68" customFormat="1">
      <c r="BP350005" s="90"/>
    </row>
    <row r="350006" spans="68:68" customFormat="1">
      <c r="BP350006" s="90"/>
    </row>
    <row r="350007" spans="68:68" customFormat="1">
      <c r="BP350007" s="90"/>
    </row>
    <row r="350008" spans="68:68" customFormat="1">
      <c r="BP350008" s="90"/>
    </row>
    <row r="350009" spans="68:68" customFormat="1">
      <c r="BP350009" s="90"/>
    </row>
    <row r="350010" spans="68:68" customFormat="1">
      <c r="BP350010" s="90"/>
    </row>
    <row r="350011" spans="68:68" customFormat="1">
      <c r="BP350011" s="90"/>
    </row>
    <row r="350012" spans="68:68" customFormat="1">
      <c r="BP350012" s="90"/>
    </row>
    <row r="350013" spans="68:68" customFormat="1">
      <c r="BP350013" s="90"/>
    </row>
    <row r="350014" spans="68:68" customFormat="1">
      <c r="BP350014" s="90"/>
    </row>
    <row r="350015" spans="68:68" customFormat="1">
      <c r="BP350015" s="90"/>
    </row>
    <row r="350016" spans="68:68" customFormat="1">
      <c r="BP350016" s="90"/>
    </row>
    <row r="350017" spans="68:68" customFormat="1">
      <c r="BP350017" s="90"/>
    </row>
    <row r="350018" spans="68:68" customFormat="1">
      <c r="BP350018" s="90"/>
    </row>
    <row r="350019" spans="68:68" customFormat="1">
      <c r="BP350019" s="90"/>
    </row>
    <row r="350020" spans="68:68" customFormat="1">
      <c r="BP350020" s="90"/>
    </row>
    <row r="350021" spans="68:68" customFormat="1">
      <c r="BP350021" s="90"/>
    </row>
    <row r="350022" spans="68:68" customFormat="1">
      <c r="BP350022" s="90"/>
    </row>
    <row r="350023" spans="68:68" customFormat="1">
      <c r="BP350023" s="90"/>
    </row>
    <row r="350024" spans="68:68" customFormat="1">
      <c r="BP350024" s="90"/>
    </row>
    <row r="350025" spans="68:68" customFormat="1">
      <c r="BP350025" s="90"/>
    </row>
    <row r="350026" spans="68:68" customFormat="1">
      <c r="BP350026" s="90"/>
    </row>
    <row r="350027" spans="68:68" customFormat="1">
      <c r="BP350027" s="90"/>
    </row>
    <row r="350028" spans="68:68" customFormat="1">
      <c r="BP350028" s="90"/>
    </row>
    <row r="350029" spans="68:68" customFormat="1">
      <c r="BP350029" s="90"/>
    </row>
    <row r="350030" spans="68:68" customFormat="1">
      <c r="BP350030" s="90"/>
    </row>
    <row r="350031" spans="68:68" customFormat="1">
      <c r="BP350031" s="90"/>
    </row>
    <row r="350032" spans="68:68" customFormat="1">
      <c r="BP350032" s="90"/>
    </row>
    <row r="350033" spans="68:68" customFormat="1">
      <c r="BP350033" s="90"/>
    </row>
    <row r="350034" spans="68:68" customFormat="1">
      <c r="BP350034" s="90"/>
    </row>
    <row r="350035" spans="68:68" customFormat="1">
      <c r="BP350035" s="90"/>
    </row>
    <row r="350036" spans="68:68" customFormat="1">
      <c r="BP350036" s="90"/>
    </row>
    <row r="350037" spans="68:68" customFormat="1">
      <c r="BP350037" s="90"/>
    </row>
    <row r="350038" spans="68:68" customFormat="1">
      <c r="BP350038" s="90"/>
    </row>
    <row r="350039" spans="68:68" customFormat="1">
      <c r="BP350039" s="90"/>
    </row>
    <row r="350040" spans="68:68" customFormat="1">
      <c r="BP350040" s="90"/>
    </row>
    <row r="350041" spans="68:68" customFormat="1">
      <c r="BP350041" s="90"/>
    </row>
    <row r="350042" spans="68:68" customFormat="1">
      <c r="BP350042" s="90"/>
    </row>
    <row r="350043" spans="68:68" customFormat="1">
      <c r="BP350043" s="90"/>
    </row>
    <row r="350044" spans="68:68" customFormat="1">
      <c r="BP350044" s="90"/>
    </row>
    <row r="350045" spans="68:68" customFormat="1">
      <c r="BP350045" s="90"/>
    </row>
    <row r="350046" spans="68:68" customFormat="1">
      <c r="BP350046" s="90"/>
    </row>
    <row r="350047" spans="68:68" customFormat="1">
      <c r="BP350047" s="90"/>
    </row>
    <row r="350048" spans="68:68" customFormat="1">
      <c r="BP350048" s="90"/>
    </row>
    <row r="350049" spans="68:68" customFormat="1">
      <c r="BP350049" s="90"/>
    </row>
    <row r="350050" spans="68:68" customFormat="1">
      <c r="BP350050" s="90"/>
    </row>
    <row r="350051" spans="68:68" customFormat="1">
      <c r="BP350051" s="90"/>
    </row>
    <row r="350052" spans="68:68" customFormat="1">
      <c r="BP350052" s="90"/>
    </row>
    <row r="350053" spans="68:68" customFormat="1">
      <c r="BP350053" s="90"/>
    </row>
    <row r="350054" spans="68:68" customFormat="1">
      <c r="BP350054" s="90"/>
    </row>
    <row r="350055" spans="68:68" customFormat="1">
      <c r="BP350055" s="90"/>
    </row>
    <row r="350056" spans="68:68" customFormat="1">
      <c r="BP350056" s="90"/>
    </row>
    <row r="350057" spans="68:68" customFormat="1">
      <c r="BP350057" s="90"/>
    </row>
    <row r="350058" spans="68:68" customFormat="1">
      <c r="BP350058" s="90"/>
    </row>
    <row r="350059" spans="68:68" customFormat="1">
      <c r="BP350059" s="90"/>
    </row>
    <row r="350060" spans="68:68" customFormat="1">
      <c r="BP350060" s="90"/>
    </row>
    <row r="350061" spans="68:68" customFormat="1">
      <c r="BP350061" s="90"/>
    </row>
    <row r="350062" spans="68:68" customFormat="1">
      <c r="BP350062" s="90"/>
    </row>
    <row r="350063" spans="68:68" customFormat="1">
      <c r="BP350063" s="90"/>
    </row>
    <row r="350064" spans="68:68" customFormat="1">
      <c r="BP350064" s="90"/>
    </row>
    <row r="350065" spans="68:68" customFormat="1">
      <c r="BP350065" s="90"/>
    </row>
    <row r="350066" spans="68:68" customFormat="1">
      <c r="BP350066" s="90"/>
    </row>
    <row r="350067" spans="68:68" customFormat="1">
      <c r="BP350067" s="90"/>
    </row>
    <row r="350068" spans="68:68" customFormat="1">
      <c r="BP350068" s="90"/>
    </row>
    <row r="350069" spans="68:68" customFormat="1">
      <c r="BP350069" s="90"/>
    </row>
    <row r="350070" spans="68:68" customFormat="1">
      <c r="BP350070" s="90"/>
    </row>
    <row r="350071" spans="68:68" customFormat="1">
      <c r="BP350071" s="90"/>
    </row>
    <row r="350072" spans="68:68" customFormat="1">
      <c r="BP350072" s="90"/>
    </row>
    <row r="350073" spans="68:68" customFormat="1">
      <c r="BP350073" s="90"/>
    </row>
    <row r="350074" spans="68:68" customFormat="1">
      <c r="BP350074" s="90"/>
    </row>
    <row r="350075" spans="68:68" customFormat="1">
      <c r="BP350075" s="90"/>
    </row>
    <row r="350076" spans="68:68" customFormat="1">
      <c r="BP350076" s="90"/>
    </row>
    <row r="350077" spans="68:68" customFormat="1">
      <c r="BP350077" s="90"/>
    </row>
    <row r="350078" spans="68:68" customFormat="1">
      <c r="BP350078" s="90"/>
    </row>
    <row r="350079" spans="68:68" customFormat="1">
      <c r="BP350079" s="90"/>
    </row>
    <row r="350080" spans="68:68" customFormat="1">
      <c r="BP350080" s="90"/>
    </row>
    <row r="350081" spans="68:68" customFormat="1">
      <c r="BP350081" s="90"/>
    </row>
    <row r="350082" spans="68:68" customFormat="1">
      <c r="BP350082" s="90"/>
    </row>
    <row r="350083" spans="68:68" customFormat="1">
      <c r="BP350083" s="90"/>
    </row>
    <row r="350084" spans="68:68" customFormat="1">
      <c r="BP350084" s="90"/>
    </row>
    <row r="350085" spans="68:68" customFormat="1">
      <c r="BP350085" s="90"/>
    </row>
    <row r="350086" spans="68:68" customFormat="1">
      <c r="BP350086" s="90"/>
    </row>
    <row r="350087" spans="68:68" customFormat="1">
      <c r="BP350087" s="90"/>
    </row>
    <row r="350088" spans="68:68" customFormat="1">
      <c r="BP350088" s="90"/>
    </row>
    <row r="350089" spans="68:68" customFormat="1">
      <c r="BP350089" s="90"/>
    </row>
    <row r="350090" spans="68:68" customFormat="1">
      <c r="BP350090" s="90"/>
    </row>
    <row r="350091" spans="68:68" customFormat="1">
      <c r="BP350091" s="90"/>
    </row>
    <row r="350092" spans="68:68" customFormat="1">
      <c r="BP350092" s="90"/>
    </row>
    <row r="350093" spans="68:68" customFormat="1">
      <c r="BP350093" s="90"/>
    </row>
    <row r="350094" spans="68:68" customFormat="1">
      <c r="BP350094" s="90"/>
    </row>
    <row r="350095" spans="68:68" customFormat="1">
      <c r="BP350095" s="90"/>
    </row>
    <row r="350096" spans="68:68" customFormat="1">
      <c r="BP350096" s="90"/>
    </row>
    <row r="350097" spans="68:68" customFormat="1">
      <c r="BP350097" s="90"/>
    </row>
    <row r="350098" spans="68:68" customFormat="1">
      <c r="BP350098" s="90"/>
    </row>
    <row r="350099" spans="68:68" customFormat="1">
      <c r="BP350099" s="90"/>
    </row>
    <row r="350100" spans="68:68" customFormat="1">
      <c r="BP350100" s="90"/>
    </row>
    <row r="350101" spans="68:68" customFormat="1">
      <c r="BP350101" s="90"/>
    </row>
    <row r="350102" spans="68:68" customFormat="1">
      <c r="BP350102" s="90"/>
    </row>
    <row r="350103" spans="68:68" customFormat="1">
      <c r="BP350103" s="90"/>
    </row>
    <row r="350104" spans="68:68" customFormat="1">
      <c r="BP350104" s="90"/>
    </row>
    <row r="350105" spans="68:68" customFormat="1">
      <c r="BP350105" s="90"/>
    </row>
    <row r="350106" spans="68:68" customFormat="1">
      <c r="BP350106" s="90"/>
    </row>
    <row r="350107" spans="68:68" customFormat="1">
      <c r="BP350107" s="90"/>
    </row>
    <row r="350108" spans="68:68" customFormat="1">
      <c r="BP350108" s="90"/>
    </row>
    <row r="350109" spans="68:68" customFormat="1">
      <c r="BP350109" s="90"/>
    </row>
    <row r="350110" spans="68:68" customFormat="1">
      <c r="BP350110" s="90"/>
    </row>
    <row r="350111" spans="68:68" customFormat="1">
      <c r="BP350111" s="90"/>
    </row>
    <row r="350112" spans="68:68" customFormat="1">
      <c r="BP350112" s="90"/>
    </row>
    <row r="350113" spans="68:68" customFormat="1">
      <c r="BP350113" s="90"/>
    </row>
    <row r="350114" spans="68:68" customFormat="1">
      <c r="BP350114" s="90"/>
    </row>
    <row r="350115" spans="68:68" customFormat="1">
      <c r="BP350115" s="90"/>
    </row>
    <row r="350116" spans="68:68" customFormat="1">
      <c r="BP350116" s="90"/>
    </row>
    <row r="350117" spans="68:68" customFormat="1">
      <c r="BP350117" s="90"/>
    </row>
    <row r="350118" spans="68:68" customFormat="1">
      <c r="BP350118" s="90"/>
    </row>
    <row r="350119" spans="68:68" customFormat="1">
      <c r="BP350119" s="90"/>
    </row>
    <row r="350120" spans="68:68" customFormat="1">
      <c r="BP350120" s="90"/>
    </row>
    <row r="350121" spans="68:68" customFormat="1">
      <c r="BP350121" s="90"/>
    </row>
    <row r="350122" spans="68:68" customFormat="1">
      <c r="BP350122" s="90"/>
    </row>
    <row r="350123" spans="68:68" customFormat="1">
      <c r="BP350123" s="90"/>
    </row>
    <row r="350124" spans="68:68" customFormat="1">
      <c r="BP350124" s="90"/>
    </row>
    <row r="350125" spans="68:68" customFormat="1">
      <c r="BP350125" s="90"/>
    </row>
    <row r="350126" spans="68:68" customFormat="1">
      <c r="BP350126" s="90"/>
    </row>
    <row r="350127" spans="68:68" customFormat="1">
      <c r="BP350127" s="90"/>
    </row>
    <row r="350128" spans="68:68" customFormat="1">
      <c r="BP350128" s="90"/>
    </row>
    <row r="350129" spans="68:68" customFormat="1">
      <c r="BP350129" s="90"/>
    </row>
    <row r="350130" spans="68:68" customFormat="1">
      <c r="BP350130" s="90"/>
    </row>
    <row r="350131" spans="68:68" customFormat="1">
      <c r="BP350131" s="90"/>
    </row>
    <row r="350132" spans="68:68" customFormat="1">
      <c r="BP350132" s="90"/>
    </row>
    <row r="350133" spans="68:68" customFormat="1">
      <c r="BP350133" s="90"/>
    </row>
    <row r="350134" spans="68:68" customFormat="1">
      <c r="BP350134" s="90"/>
    </row>
    <row r="350135" spans="68:68" customFormat="1">
      <c r="BP350135" s="90"/>
    </row>
    <row r="350136" spans="68:68" customFormat="1">
      <c r="BP350136" s="90"/>
    </row>
    <row r="350137" spans="68:68" customFormat="1">
      <c r="BP350137" s="90"/>
    </row>
    <row r="350138" spans="68:68" customFormat="1">
      <c r="BP350138" s="90"/>
    </row>
    <row r="350139" spans="68:68" customFormat="1">
      <c r="BP350139" s="90"/>
    </row>
    <row r="350140" spans="68:68" customFormat="1">
      <c r="BP350140" s="90"/>
    </row>
    <row r="350141" spans="68:68" customFormat="1">
      <c r="BP350141" s="90"/>
    </row>
    <row r="350142" spans="68:68" customFormat="1">
      <c r="BP350142" s="90"/>
    </row>
    <row r="350143" spans="68:68" customFormat="1">
      <c r="BP350143" s="90"/>
    </row>
    <row r="350144" spans="68:68" customFormat="1">
      <c r="BP350144" s="90"/>
    </row>
    <row r="350145" spans="68:68" customFormat="1">
      <c r="BP350145" s="90"/>
    </row>
    <row r="350146" spans="68:68" customFormat="1">
      <c r="BP350146" s="90"/>
    </row>
    <row r="350147" spans="68:68" customFormat="1">
      <c r="BP350147" s="90"/>
    </row>
    <row r="350148" spans="68:68" customFormat="1">
      <c r="BP350148" s="90"/>
    </row>
    <row r="350149" spans="68:68" customFormat="1">
      <c r="BP350149" s="90"/>
    </row>
    <row r="350150" spans="68:68" customFormat="1">
      <c r="BP350150" s="90"/>
    </row>
    <row r="350151" spans="68:68" customFormat="1">
      <c r="BP350151" s="90"/>
    </row>
    <row r="350152" spans="68:68" customFormat="1">
      <c r="BP350152" s="90"/>
    </row>
    <row r="350153" spans="68:68" customFormat="1">
      <c r="BP350153" s="90"/>
    </row>
    <row r="350154" spans="68:68" customFormat="1">
      <c r="BP350154" s="90"/>
    </row>
    <row r="350155" spans="68:68" customFormat="1">
      <c r="BP350155" s="90"/>
    </row>
    <row r="350156" spans="68:68" customFormat="1">
      <c r="BP350156" s="90"/>
    </row>
    <row r="350157" spans="68:68" customFormat="1">
      <c r="BP350157" s="90"/>
    </row>
    <row r="350158" spans="68:68" customFormat="1">
      <c r="BP350158" s="90"/>
    </row>
    <row r="350159" spans="68:68" customFormat="1">
      <c r="BP350159" s="90"/>
    </row>
    <row r="350160" spans="68:68" customFormat="1">
      <c r="BP350160" s="90"/>
    </row>
    <row r="350161" spans="68:68" customFormat="1">
      <c r="BP350161" s="90"/>
    </row>
    <row r="350162" spans="68:68" customFormat="1">
      <c r="BP350162" s="90"/>
    </row>
    <row r="350163" spans="68:68" customFormat="1">
      <c r="BP350163" s="90"/>
    </row>
    <row r="350164" spans="68:68" customFormat="1">
      <c r="BP350164" s="90"/>
    </row>
    <row r="350165" spans="68:68" customFormat="1">
      <c r="BP350165" s="90"/>
    </row>
    <row r="350166" spans="68:68" customFormat="1">
      <c r="BP350166" s="90"/>
    </row>
    <row r="350167" spans="68:68" customFormat="1">
      <c r="BP350167" s="90"/>
    </row>
    <row r="350168" spans="68:68" customFormat="1">
      <c r="BP350168" s="90"/>
    </row>
    <row r="350169" spans="68:68" customFormat="1">
      <c r="BP350169" s="90"/>
    </row>
    <row r="350170" spans="68:68" customFormat="1">
      <c r="BP350170" s="90"/>
    </row>
    <row r="350171" spans="68:68" customFormat="1">
      <c r="BP350171" s="90"/>
    </row>
    <row r="350172" spans="68:68" customFormat="1">
      <c r="BP350172" s="90"/>
    </row>
    <row r="350173" spans="68:68" customFormat="1">
      <c r="BP350173" s="90"/>
    </row>
    <row r="350174" spans="68:68" customFormat="1">
      <c r="BP350174" s="90"/>
    </row>
    <row r="350175" spans="68:68" customFormat="1">
      <c r="BP350175" s="90"/>
    </row>
    <row r="350176" spans="68:68" customFormat="1">
      <c r="BP350176" s="90"/>
    </row>
    <row r="350177" spans="68:68" customFormat="1">
      <c r="BP350177" s="90"/>
    </row>
    <row r="350178" spans="68:68" customFormat="1">
      <c r="BP350178" s="90"/>
    </row>
    <row r="350179" spans="68:68" customFormat="1">
      <c r="BP350179" s="90"/>
    </row>
    <row r="350180" spans="68:68" customFormat="1">
      <c r="BP350180" s="90"/>
    </row>
    <row r="350181" spans="68:68" customFormat="1">
      <c r="BP350181" s="90"/>
    </row>
    <row r="350182" spans="68:68" customFormat="1">
      <c r="BP350182" s="90"/>
    </row>
    <row r="350183" spans="68:68" customFormat="1">
      <c r="BP350183" s="90"/>
    </row>
    <row r="350184" spans="68:68" customFormat="1">
      <c r="BP350184" s="90"/>
    </row>
    <row r="350185" spans="68:68" customFormat="1">
      <c r="BP350185" s="90"/>
    </row>
    <row r="350186" spans="68:68" customFormat="1">
      <c r="BP350186" s="90"/>
    </row>
    <row r="350187" spans="68:68" customFormat="1">
      <c r="BP350187" s="90"/>
    </row>
    <row r="350188" spans="68:68" customFormat="1">
      <c r="BP350188" s="90"/>
    </row>
    <row r="350189" spans="68:68" customFormat="1">
      <c r="BP350189" s="90"/>
    </row>
    <row r="350190" spans="68:68" customFormat="1">
      <c r="BP350190" s="90"/>
    </row>
    <row r="350191" spans="68:68" customFormat="1">
      <c r="BP350191" s="90"/>
    </row>
    <row r="350192" spans="68:68" customFormat="1">
      <c r="BP350192" s="90"/>
    </row>
    <row r="350193" spans="68:68" customFormat="1">
      <c r="BP350193" s="90"/>
    </row>
    <row r="350194" spans="68:68" customFormat="1">
      <c r="BP350194" s="90"/>
    </row>
    <row r="350195" spans="68:68" customFormat="1">
      <c r="BP350195" s="90"/>
    </row>
    <row r="350196" spans="68:68" customFormat="1">
      <c r="BP350196" s="90"/>
    </row>
    <row r="350197" spans="68:68" customFormat="1">
      <c r="BP350197" s="90"/>
    </row>
    <row r="350198" spans="68:68" customFormat="1">
      <c r="BP350198" s="90"/>
    </row>
    <row r="350199" spans="68:68" customFormat="1">
      <c r="BP350199" s="90"/>
    </row>
    <row r="350200" spans="68:68" customFormat="1">
      <c r="BP350200" s="90"/>
    </row>
    <row r="350201" spans="68:68" customFormat="1">
      <c r="BP350201" s="90"/>
    </row>
    <row r="350202" spans="68:68" customFormat="1">
      <c r="BP350202" s="90"/>
    </row>
    <row r="350203" spans="68:68" customFormat="1">
      <c r="BP350203" s="90"/>
    </row>
    <row r="350204" spans="68:68" customFormat="1">
      <c r="BP350204" s="90"/>
    </row>
    <row r="350205" spans="68:68" customFormat="1">
      <c r="BP350205" s="90"/>
    </row>
    <row r="350206" spans="68:68" customFormat="1">
      <c r="BP350206" s="90"/>
    </row>
    <row r="350207" spans="68:68" customFormat="1">
      <c r="BP350207" s="90"/>
    </row>
    <row r="350208" spans="68:68" customFormat="1">
      <c r="BP350208" s="90"/>
    </row>
    <row r="350209" spans="68:68" customFormat="1">
      <c r="BP350209" s="90"/>
    </row>
    <row r="350210" spans="68:68" customFormat="1">
      <c r="BP350210" s="90"/>
    </row>
    <row r="350211" spans="68:68" customFormat="1">
      <c r="BP350211" s="90"/>
    </row>
    <row r="350212" spans="68:68" customFormat="1">
      <c r="BP350212" s="90"/>
    </row>
    <row r="350213" spans="68:68" customFormat="1">
      <c r="BP350213" s="90"/>
    </row>
    <row r="350214" spans="68:68" customFormat="1">
      <c r="BP350214" s="90"/>
    </row>
    <row r="350215" spans="68:68" customFormat="1">
      <c r="BP350215" s="90"/>
    </row>
    <row r="350216" spans="68:68" customFormat="1">
      <c r="BP350216" s="90"/>
    </row>
    <row r="350217" spans="68:68" customFormat="1">
      <c r="BP350217" s="90"/>
    </row>
    <row r="350218" spans="68:68" customFormat="1">
      <c r="BP350218" s="90"/>
    </row>
    <row r="350219" spans="68:68" customFormat="1">
      <c r="BP350219" s="90"/>
    </row>
    <row r="350220" spans="68:68" customFormat="1">
      <c r="BP350220" s="90"/>
    </row>
    <row r="350221" spans="68:68" customFormat="1">
      <c r="BP350221" s="90"/>
    </row>
    <row r="350222" spans="68:68" customFormat="1">
      <c r="BP350222" s="90"/>
    </row>
    <row r="350223" spans="68:68" customFormat="1">
      <c r="BP350223" s="90"/>
    </row>
    <row r="350224" spans="68:68" customFormat="1">
      <c r="BP350224" s="90"/>
    </row>
    <row r="350225" spans="68:68" customFormat="1">
      <c r="BP350225" s="90"/>
    </row>
    <row r="350226" spans="68:68" customFormat="1">
      <c r="BP350226" s="90"/>
    </row>
    <row r="350227" spans="68:68" customFormat="1">
      <c r="BP350227" s="90"/>
    </row>
    <row r="350228" spans="68:68" customFormat="1">
      <c r="BP350228" s="90"/>
    </row>
    <row r="350229" spans="68:68" customFormat="1">
      <c r="BP350229" s="90"/>
    </row>
    <row r="350230" spans="68:68" customFormat="1">
      <c r="BP350230" s="90"/>
    </row>
    <row r="350231" spans="68:68" customFormat="1">
      <c r="BP350231" s="90"/>
    </row>
    <row r="350232" spans="68:68" customFormat="1">
      <c r="BP350232" s="90"/>
    </row>
    <row r="350233" spans="68:68" customFormat="1">
      <c r="BP350233" s="90"/>
    </row>
    <row r="350234" spans="68:68" customFormat="1">
      <c r="BP350234" s="90"/>
    </row>
    <row r="350235" spans="68:68" customFormat="1">
      <c r="BP350235" s="90"/>
    </row>
    <row r="350236" spans="68:68" customFormat="1">
      <c r="BP350236" s="90"/>
    </row>
    <row r="350237" spans="68:68" customFormat="1">
      <c r="BP350237" s="90"/>
    </row>
    <row r="350238" spans="68:68" customFormat="1">
      <c r="BP350238" s="90"/>
    </row>
    <row r="350239" spans="68:68" customFormat="1">
      <c r="BP350239" s="90"/>
    </row>
    <row r="350240" spans="68:68" customFormat="1">
      <c r="BP350240" s="90"/>
    </row>
    <row r="350241" spans="68:68" customFormat="1">
      <c r="BP350241" s="90"/>
    </row>
    <row r="350242" spans="68:68" customFormat="1">
      <c r="BP350242" s="90"/>
    </row>
    <row r="350243" spans="68:68" customFormat="1">
      <c r="BP350243" s="90"/>
    </row>
    <row r="350244" spans="68:68" customFormat="1">
      <c r="BP350244" s="90"/>
    </row>
    <row r="350245" spans="68:68" customFormat="1">
      <c r="BP350245" s="90"/>
    </row>
    <row r="350246" spans="68:68" customFormat="1">
      <c r="BP350246" s="90"/>
    </row>
    <row r="350247" spans="68:68" customFormat="1">
      <c r="BP350247" s="90"/>
    </row>
    <row r="350248" spans="68:68" customFormat="1">
      <c r="BP350248" s="90"/>
    </row>
    <row r="350249" spans="68:68" customFormat="1">
      <c r="BP350249" s="90"/>
    </row>
    <row r="350250" spans="68:68" customFormat="1">
      <c r="BP350250" s="90"/>
    </row>
    <row r="350251" spans="68:68" customFormat="1">
      <c r="BP350251" s="90"/>
    </row>
    <row r="350252" spans="68:68" customFormat="1">
      <c r="BP350252" s="90"/>
    </row>
    <row r="350253" spans="68:68" customFormat="1">
      <c r="BP350253" s="90"/>
    </row>
    <row r="350254" spans="68:68" customFormat="1">
      <c r="BP350254" s="90"/>
    </row>
    <row r="350255" spans="68:68" customFormat="1">
      <c r="BP350255" s="90"/>
    </row>
    <row r="350256" spans="68:68" customFormat="1">
      <c r="BP350256" s="90"/>
    </row>
    <row r="350257" spans="68:68" customFormat="1">
      <c r="BP350257" s="90"/>
    </row>
    <row r="350258" spans="68:68" customFormat="1">
      <c r="BP350258" s="90"/>
    </row>
    <row r="350259" spans="68:68" customFormat="1">
      <c r="BP350259" s="90"/>
    </row>
    <row r="350260" spans="68:68" customFormat="1">
      <c r="BP350260" s="90"/>
    </row>
    <row r="350261" spans="68:68" customFormat="1">
      <c r="BP350261" s="90"/>
    </row>
    <row r="350262" spans="68:68" customFormat="1">
      <c r="BP350262" s="90"/>
    </row>
    <row r="350263" spans="68:68" customFormat="1">
      <c r="BP350263" s="90"/>
    </row>
    <row r="350264" spans="68:68" customFormat="1">
      <c r="BP350264" s="90"/>
    </row>
    <row r="350265" spans="68:68" customFormat="1">
      <c r="BP350265" s="90"/>
    </row>
    <row r="350266" spans="68:68" customFormat="1">
      <c r="BP350266" s="90"/>
    </row>
    <row r="350267" spans="68:68" customFormat="1">
      <c r="BP350267" s="90"/>
    </row>
    <row r="350268" spans="68:68" customFormat="1">
      <c r="BP350268" s="90"/>
    </row>
    <row r="350269" spans="68:68" customFormat="1">
      <c r="BP350269" s="90"/>
    </row>
    <row r="350270" spans="68:68" customFormat="1">
      <c r="BP350270" s="90"/>
    </row>
    <row r="350271" spans="68:68" customFormat="1">
      <c r="BP350271" s="90"/>
    </row>
    <row r="350272" spans="68:68" customFormat="1">
      <c r="BP350272" s="90"/>
    </row>
    <row r="350273" spans="68:68" customFormat="1">
      <c r="BP350273" s="90"/>
    </row>
    <row r="350274" spans="68:68" customFormat="1">
      <c r="BP350274" s="90"/>
    </row>
    <row r="350275" spans="68:68" customFormat="1">
      <c r="BP350275" s="90"/>
    </row>
    <row r="350276" spans="68:68" customFormat="1">
      <c r="BP350276" s="90"/>
    </row>
    <row r="350277" spans="68:68" customFormat="1">
      <c r="BP350277" s="90"/>
    </row>
    <row r="350278" spans="68:68" customFormat="1">
      <c r="BP350278" s="90"/>
    </row>
    <row r="350279" spans="68:68" customFormat="1">
      <c r="BP350279" s="90"/>
    </row>
    <row r="350280" spans="68:68" customFormat="1">
      <c r="BP350280" s="90"/>
    </row>
    <row r="350281" spans="68:68" customFormat="1">
      <c r="BP350281" s="90"/>
    </row>
    <row r="350282" spans="68:68" customFormat="1">
      <c r="BP350282" s="90"/>
    </row>
    <row r="350283" spans="68:68" customFormat="1">
      <c r="BP350283" s="90"/>
    </row>
    <row r="350284" spans="68:68" customFormat="1">
      <c r="BP350284" s="90"/>
    </row>
    <row r="350285" spans="68:68" customFormat="1">
      <c r="BP350285" s="90"/>
    </row>
    <row r="350286" spans="68:68" customFormat="1">
      <c r="BP350286" s="90"/>
    </row>
    <row r="350287" spans="68:68" customFormat="1">
      <c r="BP350287" s="90"/>
    </row>
    <row r="350288" spans="68:68" customFormat="1">
      <c r="BP350288" s="90"/>
    </row>
    <row r="350289" spans="68:68" customFormat="1">
      <c r="BP350289" s="90"/>
    </row>
    <row r="350290" spans="68:68" customFormat="1">
      <c r="BP350290" s="90"/>
    </row>
    <row r="350291" spans="68:68" customFormat="1">
      <c r="BP350291" s="90"/>
    </row>
    <row r="350292" spans="68:68" customFormat="1">
      <c r="BP350292" s="90"/>
    </row>
    <row r="350293" spans="68:68" customFormat="1">
      <c r="BP350293" s="90"/>
    </row>
    <row r="350294" spans="68:68" customFormat="1">
      <c r="BP350294" s="90"/>
    </row>
    <row r="350295" spans="68:68" customFormat="1">
      <c r="BP350295" s="90"/>
    </row>
    <row r="350296" spans="68:68" customFormat="1">
      <c r="BP350296" s="90"/>
    </row>
    <row r="350297" spans="68:68" customFormat="1">
      <c r="BP350297" s="90"/>
    </row>
    <row r="350298" spans="68:68" customFormat="1">
      <c r="BP350298" s="90"/>
    </row>
    <row r="350299" spans="68:68" customFormat="1">
      <c r="BP350299" s="90"/>
    </row>
    <row r="350300" spans="68:68" customFormat="1">
      <c r="BP350300" s="90"/>
    </row>
    <row r="350301" spans="68:68" customFormat="1">
      <c r="BP350301" s="90"/>
    </row>
    <row r="350302" spans="68:68" customFormat="1">
      <c r="BP350302" s="90"/>
    </row>
    <row r="350303" spans="68:68" customFormat="1">
      <c r="BP350303" s="90"/>
    </row>
    <row r="350304" spans="68:68" customFormat="1">
      <c r="BP350304" s="90"/>
    </row>
    <row r="350305" spans="68:68" customFormat="1">
      <c r="BP350305" s="90"/>
    </row>
    <row r="350306" spans="68:68" customFormat="1">
      <c r="BP350306" s="90"/>
    </row>
    <row r="350307" spans="68:68" customFormat="1">
      <c r="BP350307" s="90"/>
    </row>
    <row r="350308" spans="68:68" customFormat="1">
      <c r="BP350308" s="90"/>
    </row>
    <row r="350309" spans="68:68" customFormat="1">
      <c r="BP350309" s="90"/>
    </row>
    <row r="350310" spans="68:68" customFormat="1">
      <c r="BP350310" s="90"/>
    </row>
    <row r="350311" spans="68:68" customFormat="1">
      <c r="BP350311" s="90"/>
    </row>
    <row r="350312" spans="68:68" customFormat="1">
      <c r="BP350312" s="90"/>
    </row>
    <row r="350313" spans="68:68" customFormat="1">
      <c r="BP350313" s="90"/>
    </row>
    <row r="350314" spans="68:68" customFormat="1">
      <c r="BP350314" s="90"/>
    </row>
    <row r="350315" spans="68:68" customFormat="1">
      <c r="BP350315" s="90"/>
    </row>
    <row r="350316" spans="68:68" customFormat="1">
      <c r="BP350316" s="90"/>
    </row>
    <row r="350317" spans="68:68" customFormat="1">
      <c r="BP350317" s="90"/>
    </row>
    <row r="350318" spans="68:68" customFormat="1">
      <c r="BP350318" s="90"/>
    </row>
    <row r="350319" spans="68:68" customFormat="1">
      <c r="BP350319" s="90"/>
    </row>
    <row r="350320" spans="68:68" customFormat="1">
      <c r="BP350320" s="90"/>
    </row>
    <row r="350321" spans="68:68" customFormat="1">
      <c r="BP350321" s="90"/>
    </row>
    <row r="350322" spans="68:68" customFormat="1">
      <c r="BP350322" s="90"/>
    </row>
    <row r="350323" spans="68:68" customFormat="1">
      <c r="BP350323" s="90"/>
    </row>
    <row r="350324" spans="68:68" customFormat="1">
      <c r="BP350324" s="90"/>
    </row>
    <row r="350325" spans="68:68" customFormat="1">
      <c r="BP350325" s="90"/>
    </row>
    <row r="350326" spans="68:68" customFormat="1">
      <c r="BP350326" s="90"/>
    </row>
    <row r="350327" spans="68:68" customFormat="1">
      <c r="BP350327" s="90"/>
    </row>
    <row r="350328" spans="68:68" customFormat="1">
      <c r="BP350328" s="90"/>
    </row>
    <row r="350329" spans="68:68" customFormat="1">
      <c r="BP350329" s="90"/>
    </row>
    <row r="350330" spans="68:68" customFormat="1">
      <c r="BP350330" s="90"/>
    </row>
    <row r="350331" spans="68:68" customFormat="1">
      <c r="BP350331" s="90"/>
    </row>
    <row r="350332" spans="68:68" customFormat="1">
      <c r="BP350332" s="90"/>
    </row>
    <row r="350333" spans="68:68" customFormat="1">
      <c r="BP350333" s="90"/>
    </row>
    <row r="350334" spans="68:68" customFormat="1">
      <c r="BP350334" s="90"/>
    </row>
    <row r="350335" spans="68:68" customFormat="1">
      <c r="BP350335" s="90"/>
    </row>
    <row r="350336" spans="68:68" customFormat="1">
      <c r="BP350336" s="90"/>
    </row>
    <row r="350337" spans="68:68" customFormat="1">
      <c r="BP350337" s="90"/>
    </row>
    <row r="350338" spans="68:68" customFormat="1">
      <c r="BP350338" s="90"/>
    </row>
    <row r="350339" spans="68:68" customFormat="1">
      <c r="BP350339" s="90"/>
    </row>
    <row r="350340" spans="68:68" customFormat="1">
      <c r="BP350340" s="90"/>
    </row>
    <row r="350341" spans="68:68" customFormat="1">
      <c r="BP350341" s="90"/>
    </row>
    <row r="350342" spans="68:68" customFormat="1">
      <c r="BP350342" s="90"/>
    </row>
    <row r="350343" spans="68:68" customFormat="1">
      <c r="BP350343" s="90"/>
    </row>
    <row r="350344" spans="68:68" customFormat="1">
      <c r="BP350344" s="90"/>
    </row>
    <row r="350345" spans="68:68" customFormat="1">
      <c r="BP350345" s="90"/>
    </row>
    <row r="350346" spans="68:68" customFormat="1">
      <c r="BP350346" s="90"/>
    </row>
    <row r="350347" spans="68:68" customFormat="1">
      <c r="BP350347" s="90"/>
    </row>
    <row r="350348" spans="68:68" customFormat="1">
      <c r="BP350348" s="90"/>
    </row>
    <row r="350349" spans="68:68" customFormat="1">
      <c r="BP350349" s="90"/>
    </row>
    <row r="350350" spans="68:68" customFormat="1">
      <c r="BP350350" s="90"/>
    </row>
    <row r="350351" spans="68:68" customFormat="1">
      <c r="BP350351" s="90"/>
    </row>
    <row r="350352" spans="68:68" customFormat="1">
      <c r="BP350352" s="90"/>
    </row>
    <row r="350353" spans="68:68" customFormat="1">
      <c r="BP350353" s="90"/>
    </row>
    <row r="350354" spans="68:68" customFormat="1">
      <c r="BP350354" s="90"/>
    </row>
    <row r="350355" spans="68:68" customFormat="1">
      <c r="BP350355" s="90"/>
    </row>
    <row r="350356" spans="68:68" customFormat="1">
      <c r="BP350356" s="90"/>
    </row>
    <row r="350357" spans="68:68" customFormat="1">
      <c r="BP350357" s="90"/>
    </row>
    <row r="350358" spans="68:68" customFormat="1">
      <c r="BP350358" s="90"/>
    </row>
    <row r="350359" spans="68:68" customFormat="1">
      <c r="BP350359" s="90"/>
    </row>
    <row r="350360" spans="68:68" customFormat="1">
      <c r="BP350360" s="90"/>
    </row>
    <row r="350361" spans="68:68" customFormat="1">
      <c r="BP350361" s="90"/>
    </row>
    <row r="350362" spans="68:68" customFormat="1">
      <c r="BP350362" s="90"/>
    </row>
    <row r="350363" spans="68:68" customFormat="1">
      <c r="BP350363" s="90"/>
    </row>
    <row r="350364" spans="68:68" customFormat="1">
      <c r="BP350364" s="90"/>
    </row>
    <row r="350365" spans="68:68" customFormat="1">
      <c r="BP350365" s="90"/>
    </row>
    <row r="350366" spans="68:68" customFormat="1">
      <c r="BP350366" s="90"/>
    </row>
    <row r="350367" spans="68:68" customFormat="1">
      <c r="BP350367" s="90"/>
    </row>
    <row r="350368" spans="68:68" customFormat="1">
      <c r="BP350368" s="90"/>
    </row>
    <row r="350369" spans="68:68" customFormat="1">
      <c r="BP350369" s="90"/>
    </row>
    <row r="350370" spans="68:68" customFormat="1">
      <c r="BP350370" s="90"/>
    </row>
    <row r="350371" spans="68:68" customFormat="1">
      <c r="BP350371" s="90"/>
    </row>
    <row r="350372" spans="68:68" customFormat="1">
      <c r="BP350372" s="90"/>
    </row>
    <row r="350373" spans="68:68" customFormat="1">
      <c r="BP350373" s="90"/>
    </row>
    <row r="350374" spans="68:68" customFormat="1">
      <c r="BP350374" s="90"/>
    </row>
    <row r="350375" spans="68:68" customFormat="1">
      <c r="BP350375" s="90"/>
    </row>
    <row r="350376" spans="68:68" customFormat="1">
      <c r="BP350376" s="90"/>
    </row>
    <row r="350377" spans="68:68" customFormat="1">
      <c r="BP350377" s="90"/>
    </row>
    <row r="350378" spans="68:68" customFormat="1">
      <c r="BP350378" s="90"/>
    </row>
    <row r="350379" spans="68:68" customFormat="1">
      <c r="BP350379" s="90"/>
    </row>
    <row r="350380" spans="68:68" customFormat="1">
      <c r="BP350380" s="90"/>
    </row>
    <row r="350381" spans="68:68" customFormat="1">
      <c r="BP350381" s="90"/>
    </row>
    <row r="350382" spans="68:68" customFormat="1">
      <c r="BP350382" s="90"/>
    </row>
    <row r="350383" spans="68:68" customFormat="1">
      <c r="BP350383" s="90"/>
    </row>
    <row r="350384" spans="68:68" customFormat="1">
      <c r="BP350384" s="90"/>
    </row>
    <row r="350385" spans="68:68" customFormat="1">
      <c r="BP350385" s="90"/>
    </row>
    <row r="350386" spans="68:68" customFormat="1">
      <c r="BP350386" s="90"/>
    </row>
    <row r="350387" spans="68:68" customFormat="1">
      <c r="BP350387" s="90"/>
    </row>
    <row r="350388" spans="68:68" customFormat="1">
      <c r="BP350388" s="90"/>
    </row>
    <row r="350389" spans="68:68" customFormat="1">
      <c r="BP350389" s="90"/>
    </row>
    <row r="350390" spans="68:68" customFormat="1">
      <c r="BP350390" s="90"/>
    </row>
    <row r="350391" spans="68:68" customFormat="1">
      <c r="BP350391" s="90"/>
    </row>
    <row r="350392" spans="68:68" customFormat="1">
      <c r="BP350392" s="90"/>
    </row>
    <row r="350393" spans="68:68" customFormat="1">
      <c r="BP350393" s="90"/>
    </row>
    <row r="350394" spans="68:68" customFormat="1">
      <c r="BP350394" s="90"/>
    </row>
    <row r="350395" spans="68:68" customFormat="1">
      <c r="BP350395" s="90"/>
    </row>
    <row r="350396" spans="68:68" customFormat="1">
      <c r="BP350396" s="90"/>
    </row>
    <row r="350397" spans="68:68" customFormat="1">
      <c r="BP350397" s="90"/>
    </row>
    <row r="350398" spans="68:68" customFormat="1">
      <c r="BP350398" s="90"/>
    </row>
    <row r="350399" spans="68:68" customFormat="1">
      <c r="BP350399" s="90"/>
    </row>
    <row r="350400" spans="68:68" customFormat="1">
      <c r="BP350400" s="90"/>
    </row>
    <row r="350401" spans="68:68" customFormat="1">
      <c r="BP350401" s="90"/>
    </row>
    <row r="350402" spans="68:68" customFormat="1">
      <c r="BP350402" s="90"/>
    </row>
    <row r="350403" spans="68:68" customFormat="1">
      <c r="BP350403" s="90"/>
    </row>
    <row r="350404" spans="68:68" customFormat="1">
      <c r="BP350404" s="90"/>
    </row>
    <row r="350405" spans="68:68" customFormat="1">
      <c r="BP350405" s="90"/>
    </row>
    <row r="350406" spans="68:68" customFormat="1">
      <c r="BP350406" s="90"/>
    </row>
    <row r="350407" spans="68:68" customFormat="1">
      <c r="BP350407" s="90"/>
    </row>
    <row r="350408" spans="68:68" customFormat="1">
      <c r="BP350408" s="90"/>
    </row>
    <row r="350409" spans="68:68" customFormat="1">
      <c r="BP350409" s="90"/>
    </row>
    <row r="350410" spans="68:68" customFormat="1">
      <c r="BP350410" s="90"/>
    </row>
    <row r="350411" spans="68:68" customFormat="1">
      <c r="BP350411" s="90"/>
    </row>
    <row r="350412" spans="68:68" customFormat="1">
      <c r="BP350412" s="90"/>
    </row>
    <row r="350413" spans="68:68" customFormat="1">
      <c r="BP350413" s="90"/>
    </row>
    <row r="350414" spans="68:68" customFormat="1">
      <c r="BP350414" s="90"/>
    </row>
    <row r="350415" spans="68:68" customFormat="1">
      <c r="BP350415" s="90"/>
    </row>
    <row r="350416" spans="68:68" customFormat="1">
      <c r="BP350416" s="90"/>
    </row>
    <row r="350417" spans="68:68" customFormat="1">
      <c r="BP350417" s="90"/>
    </row>
    <row r="350418" spans="68:68" customFormat="1">
      <c r="BP350418" s="90"/>
    </row>
    <row r="350419" spans="68:68" customFormat="1">
      <c r="BP350419" s="90"/>
    </row>
    <row r="350420" spans="68:68" customFormat="1">
      <c r="BP350420" s="90"/>
    </row>
    <row r="350421" spans="68:68" customFormat="1">
      <c r="BP350421" s="90"/>
    </row>
    <row r="350422" spans="68:68" customFormat="1">
      <c r="BP350422" s="90"/>
    </row>
    <row r="350423" spans="68:68" customFormat="1">
      <c r="BP350423" s="90"/>
    </row>
    <row r="350424" spans="68:68" customFormat="1">
      <c r="BP350424" s="90"/>
    </row>
    <row r="350425" spans="68:68" customFormat="1">
      <c r="BP350425" s="90"/>
    </row>
    <row r="350426" spans="68:68" customFormat="1">
      <c r="BP350426" s="90"/>
    </row>
    <row r="350427" spans="68:68" customFormat="1">
      <c r="BP350427" s="90"/>
    </row>
    <row r="350428" spans="68:68" customFormat="1">
      <c r="BP350428" s="90"/>
    </row>
    <row r="350429" spans="68:68" customFormat="1">
      <c r="BP350429" s="90"/>
    </row>
    <row r="350430" spans="68:68" customFormat="1">
      <c r="BP350430" s="90"/>
    </row>
    <row r="350431" spans="68:68" customFormat="1">
      <c r="BP350431" s="90"/>
    </row>
    <row r="350432" spans="68:68" customFormat="1">
      <c r="BP350432" s="90"/>
    </row>
    <row r="350433" spans="68:68" customFormat="1">
      <c r="BP350433" s="90"/>
    </row>
    <row r="350434" spans="68:68" customFormat="1">
      <c r="BP350434" s="90"/>
    </row>
    <row r="350435" spans="68:68" customFormat="1">
      <c r="BP350435" s="90"/>
    </row>
    <row r="350436" spans="68:68" customFormat="1">
      <c r="BP350436" s="90"/>
    </row>
    <row r="350437" spans="68:68" customFormat="1">
      <c r="BP350437" s="90"/>
    </row>
    <row r="350438" spans="68:68" customFormat="1">
      <c r="BP350438" s="90"/>
    </row>
    <row r="350439" spans="68:68" customFormat="1">
      <c r="BP350439" s="90"/>
    </row>
    <row r="350440" spans="68:68" customFormat="1">
      <c r="BP350440" s="90"/>
    </row>
    <row r="350441" spans="68:68" customFormat="1">
      <c r="BP350441" s="90"/>
    </row>
    <row r="350442" spans="68:68" customFormat="1">
      <c r="BP350442" s="90"/>
    </row>
    <row r="350443" spans="68:68" customFormat="1">
      <c r="BP350443" s="90"/>
    </row>
    <row r="350444" spans="68:68" customFormat="1">
      <c r="BP350444" s="90"/>
    </row>
    <row r="350445" spans="68:68" customFormat="1">
      <c r="BP350445" s="90"/>
    </row>
    <row r="350446" spans="68:68" customFormat="1">
      <c r="BP350446" s="90"/>
    </row>
    <row r="350447" spans="68:68" customFormat="1">
      <c r="BP350447" s="90"/>
    </row>
    <row r="350448" spans="68:68" customFormat="1">
      <c r="BP350448" s="90"/>
    </row>
    <row r="350449" spans="68:68" customFormat="1">
      <c r="BP350449" s="90"/>
    </row>
    <row r="350450" spans="68:68" customFormat="1">
      <c r="BP350450" s="90"/>
    </row>
    <row r="350451" spans="68:68" customFormat="1">
      <c r="BP350451" s="90"/>
    </row>
    <row r="350452" spans="68:68" customFormat="1">
      <c r="BP350452" s="90"/>
    </row>
    <row r="350453" spans="68:68" customFormat="1">
      <c r="BP350453" s="90"/>
    </row>
    <row r="350454" spans="68:68" customFormat="1">
      <c r="BP350454" s="90"/>
    </row>
    <row r="350455" spans="68:68" customFormat="1">
      <c r="BP350455" s="90"/>
    </row>
    <row r="350456" spans="68:68" customFormat="1">
      <c r="BP350456" s="90"/>
    </row>
    <row r="350457" spans="68:68" customFormat="1">
      <c r="BP350457" s="90"/>
    </row>
    <row r="350458" spans="68:68" customFormat="1">
      <c r="BP350458" s="90"/>
    </row>
    <row r="350459" spans="68:68" customFormat="1">
      <c r="BP350459" s="90"/>
    </row>
    <row r="350460" spans="68:68" customFormat="1">
      <c r="BP350460" s="90"/>
    </row>
    <row r="350461" spans="68:68" customFormat="1">
      <c r="BP350461" s="90"/>
    </row>
    <row r="350462" spans="68:68" customFormat="1">
      <c r="BP350462" s="90"/>
    </row>
    <row r="350463" spans="68:68" customFormat="1">
      <c r="BP350463" s="90"/>
    </row>
    <row r="350464" spans="68:68" customFormat="1">
      <c r="BP350464" s="90"/>
    </row>
    <row r="350465" spans="68:68" customFormat="1">
      <c r="BP350465" s="90"/>
    </row>
    <row r="350466" spans="68:68" customFormat="1">
      <c r="BP350466" s="90"/>
    </row>
    <row r="350467" spans="68:68" customFormat="1">
      <c r="BP350467" s="90"/>
    </row>
    <row r="350468" spans="68:68" customFormat="1">
      <c r="BP350468" s="90"/>
    </row>
    <row r="350469" spans="68:68" customFormat="1">
      <c r="BP350469" s="90"/>
    </row>
    <row r="350470" spans="68:68" customFormat="1">
      <c r="BP350470" s="90"/>
    </row>
    <row r="350471" spans="68:68" customFormat="1">
      <c r="BP350471" s="90"/>
    </row>
    <row r="350472" spans="68:68" customFormat="1">
      <c r="BP350472" s="90"/>
    </row>
    <row r="350473" spans="68:68" customFormat="1">
      <c r="BP350473" s="90"/>
    </row>
    <row r="350474" spans="68:68" customFormat="1">
      <c r="BP350474" s="90"/>
    </row>
    <row r="350475" spans="68:68" customFormat="1">
      <c r="BP350475" s="90"/>
    </row>
    <row r="350476" spans="68:68" customFormat="1">
      <c r="BP350476" s="90"/>
    </row>
    <row r="350477" spans="68:68" customFormat="1">
      <c r="BP350477" s="90"/>
    </row>
    <row r="350478" spans="68:68" customFormat="1">
      <c r="BP350478" s="90"/>
    </row>
    <row r="350479" spans="68:68" customFormat="1">
      <c r="BP350479" s="90"/>
    </row>
    <row r="350480" spans="68:68" customFormat="1">
      <c r="BP350480" s="90"/>
    </row>
    <row r="350481" spans="68:68" customFormat="1">
      <c r="BP350481" s="90"/>
    </row>
    <row r="350482" spans="68:68" customFormat="1">
      <c r="BP350482" s="90"/>
    </row>
    <row r="350483" spans="68:68" customFormat="1">
      <c r="BP350483" s="90"/>
    </row>
    <row r="350484" spans="68:68" customFormat="1">
      <c r="BP350484" s="90"/>
    </row>
    <row r="350485" spans="68:68" customFormat="1">
      <c r="BP350485" s="90"/>
    </row>
    <row r="350486" spans="68:68" customFormat="1">
      <c r="BP350486" s="90"/>
    </row>
    <row r="350487" spans="68:68" customFormat="1">
      <c r="BP350487" s="90"/>
    </row>
    <row r="350488" spans="68:68" customFormat="1">
      <c r="BP350488" s="90"/>
    </row>
    <row r="350489" spans="68:68" customFormat="1">
      <c r="BP350489" s="90"/>
    </row>
    <row r="350490" spans="68:68" customFormat="1">
      <c r="BP350490" s="90"/>
    </row>
    <row r="350491" spans="68:68" customFormat="1">
      <c r="BP350491" s="90"/>
    </row>
    <row r="350492" spans="68:68" customFormat="1">
      <c r="BP350492" s="90"/>
    </row>
    <row r="350493" spans="68:68" customFormat="1">
      <c r="BP350493" s="90"/>
    </row>
    <row r="350494" spans="68:68" customFormat="1">
      <c r="BP350494" s="90"/>
    </row>
    <row r="350495" spans="68:68" customFormat="1">
      <c r="BP350495" s="90"/>
    </row>
    <row r="350496" spans="68:68" customFormat="1">
      <c r="BP350496" s="90"/>
    </row>
    <row r="350497" spans="68:68" customFormat="1">
      <c r="BP350497" s="90"/>
    </row>
    <row r="350498" spans="68:68" customFormat="1">
      <c r="BP350498" s="90"/>
    </row>
    <row r="350499" spans="68:68" customFormat="1">
      <c r="BP350499" s="90"/>
    </row>
    <row r="350500" spans="68:68" customFormat="1">
      <c r="BP350500" s="90"/>
    </row>
    <row r="350501" spans="68:68" customFormat="1">
      <c r="BP350501" s="90"/>
    </row>
    <row r="350502" spans="68:68" customFormat="1">
      <c r="BP350502" s="90"/>
    </row>
    <row r="350503" spans="68:68" customFormat="1">
      <c r="BP350503" s="90"/>
    </row>
    <row r="350504" spans="68:68" customFormat="1">
      <c r="BP350504" s="90"/>
    </row>
    <row r="350505" spans="68:68" customFormat="1">
      <c r="BP350505" s="90"/>
    </row>
    <row r="350506" spans="68:68" customFormat="1">
      <c r="BP350506" s="90"/>
    </row>
    <row r="350507" spans="68:68" customFormat="1">
      <c r="BP350507" s="90"/>
    </row>
    <row r="350508" spans="68:68" customFormat="1">
      <c r="BP350508" s="90"/>
    </row>
    <row r="350509" spans="68:68" customFormat="1">
      <c r="BP350509" s="90"/>
    </row>
    <row r="350510" spans="68:68" customFormat="1">
      <c r="BP350510" s="90"/>
    </row>
    <row r="350511" spans="68:68" customFormat="1">
      <c r="BP350511" s="90"/>
    </row>
    <row r="350512" spans="68:68" customFormat="1">
      <c r="BP350512" s="90"/>
    </row>
    <row r="350513" spans="68:68" customFormat="1">
      <c r="BP350513" s="90"/>
    </row>
    <row r="350514" spans="68:68" customFormat="1">
      <c r="BP350514" s="90"/>
    </row>
    <row r="350515" spans="68:68" customFormat="1">
      <c r="BP350515" s="90"/>
    </row>
    <row r="350516" spans="68:68" customFormat="1">
      <c r="BP350516" s="90"/>
    </row>
    <row r="350517" spans="68:68" customFormat="1">
      <c r="BP350517" s="90"/>
    </row>
    <row r="350518" spans="68:68" customFormat="1">
      <c r="BP350518" s="90"/>
    </row>
    <row r="350519" spans="68:68" customFormat="1">
      <c r="BP350519" s="90"/>
    </row>
    <row r="350520" spans="68:68" customFormat="1">
      <c r="BP350520" s="90"/>
    </row>
    <row r="350521" spans="68:68" customFormat="1">
      <c r="BP350521" s="90"/>
    </row>
    <row r="350522" spans="68:68" customFormat="1">
      <c r="BP350522" s="90"/>
    </row>
    <row r="350523" spans="68:68" customFormat="1">
      <c r="BP350523" s="90"/>
    </row>
    <row r="350524" spans="68:68" customFormat="1">
      <c r="BP350524" s="90"/>
    </row>
    <row r="350525" spans="68:68" customFormat="1">
      <c r="BP350525" s="90"/>
    </row>
    <row r="350526" spans="68:68" customFormat="1">
      <c r="BP350526" s="90"/>
    </row>
    <row r="350527" spans="68:68" customFormat="1">
      <c r="BP350527" s="90"/>
    </row>
    <row r="350528" spans="68:68" customFormat="1">
      <c r="BP350528" s="90"/>
    </row>
    <row r="350529" spans="68:68" customFormat="1">
      <c r="BP350529" s="90"/>
    </row>
    <row r="350530" spans="68:68" customFormat="1">
      <c r="BP350530" s="90"/>
    </row>
    <row r="350531" spans="68:68" customFormat="1">
      <c r="BP350531" s="90"/>
    </row>
    <row r="350532" spans="68:68" customFormat="1">
      <c r="BP350532" s="90"/>
    </row>
    <row r="350533" spans="68:68" customFormat="1">
      <c r="BP350533" s="90"/>
    </row>
    <row r="350534" spans="68:68" customFormat="1">
      <c r="BP350534" s="90"/>
    </row>
    <row r="350535" spans="68:68" customFormat="1">
      <c r="BP350535" s="90"/>
    </row>
    <row r="350536" spans="68:68" customFormat="1">
      <c r="BP350536" s="90"/>
    </row>
    <row r="350537" spans="68:68" customFormat="1">
      <c r="BP350537" s="90"/>
    </row>
    <row r="350538" spans="68:68" customFormat="1">
      <c r="BP350538" s="90"/>
    </row>
    <row r="350539" spans="68:68" customFormat="1">
      <c r="BP350539" s="90"/>
    </row>
    <row r="350540" spans="68:68" customFormat="1">
      <c r="BP350540" s="90"/>
    </row>
    <row r="350541" spans="68:68" customFormat="1">
      <c r="BP350541" s="90"/>
    </row>
    <row r="350542" spans="68:68" customFormat="1">
      <c r="BP350542" s="90"/>
    </row>
    <row r="350543" spans="68:68" customFormat="1">
      <c r="BP350543" s="90"/>
    </row>
    <row r="350544" spans="68:68" customFormat="1">
      <c r="BP350544" s="90"/>
    </row>
    <row r="350545" spans="68:68" customFormat="1">
      <c r="BP350545" s="90"/>
    </row>
    <row r="350546" spans="68:68" customFormat="1">
      <c r="BP350546" s="90"/>
    </row>
    <row r="350547" spans="68:68" customFormat="1">
      <c r="BP350547" s="90"/>
    </row>
    <row r="350548" spans="68:68" customFormat="1">
      <c r="BP350548" s="90"/>
    </row>
    <row r="350549" spans="68:68" customFormat="1">
      <c r="BP350549" s="90"/>
    </row>
    <row r="350550" spans="68:68" customFormat="1">
      <c r="BP350550" s="90"/>
    </row>
    <row r="350551" spans="68:68" customFormat="1">
      <c r="BP350551" s="90"/>
    </row>
    <row r="350552" spans="68:68" customFormat="1">
      <c r="BP350552" s="90"/>
    </row>
    <row r="350553" spans="68:68" customFormat="1">
      <c r="BP350553" s="90"/>
    </row>
    <row r="350554" spans="68:68" customFormat="1">
      <c r="BP350554" s="90"/>
    </row>
    <row r="350555" spans="68:68" customFormat="1">
      <c r="BP350555" s="90"/>
    </row>
    <row r="350556" spans="68:68" customFormat="1">
      <c r="BP350556" s="90"/>
    </row>
    <row r="350557" spans="68:68" customFormat="1">
      <c r="BP350557" s="90"/>
    </row>
    <row r="350558" spans="68:68" customFormat="1">
      <c r="BP350558" s="90"/>
    </row>
    <row r="350559" spans="68:68" customFormat="1">
      <c r="BP350559" s="90"/>
    </row>
    <row r="350560" spans="68:68" customFormat="1">
      <c r="BP350560" s="90"/>
    </row>
    <row r="350561" spans="68:68" customFormat="1">
      <c r="BP350561" s="90"/>
    </row>
    <row r="350562" spans="68:68" customFormat="1">
      <c r="BP350562" s="90"/>
    </row>
    <row r="350563" spans="68:68" customFormat="1">
      <c r="BP350563" s="90"/>
    </row>
    <row r="350564" spans="68:68" customFormat="1">
      <c r="BP350564" s="90"/>
    </row>
    <row r="350565" spans="68:68" customFormat="1">
      <c r="BP350565" s="90"/>
    </row>
    <row r="350566" spans="68:68" customFormat="1">
      <c r="BP350566" s="90"/>
    </row>
    <row r="350567" spans="68:68" customFormat="1">
      <c r="BP350567" s="90"/>
    </row>
    <row r="350568" spans="68:68" customFormat="1">
      <c r="BP350568" s="90"/>
    </row>
    <row r="350569" spans="68:68" customFormat="1">
      <c r="BP350569" s="90"/>
    </row>
    <row r="350570" spans="68:68" customFormat="1">
      <c r="BP350570" s="90"/>
    </row>
    <row r="350571" spans="68:68" customFormat="1">
      <c r="BP350571" s="90"/>
    </row>
    <row r="350572" spans="68:68" customFormat="1">
      <c r="BP350572" s="90"/>
    </row>
    <row r="350573" spans="68:68" customFormat="1">
      <c r="BP350573" s="90"/>
    </row>
    <row r="350574" spans="68:68" customFormat="1">
      <c r="BP350574" s="90"/>
    </row>
    <row r="350575" spans="68:68" customFormat="1">
      <c r="BP350575" s="90"/>
    </row>
    <row r="350576" spans="68:68" customFormat="1">
      <c r="BP350576" s="90"/>
    </row>
    <row r="350577" spans="68:68" customFormat="1">
      <c r="BP350577" s="90"/>
    </row>
    <row r="350578" spans="68:68" customFormat="1">
      <c r="BP350578" s="90"/>
    </row>
    <row r="350579" spans="68:68" customFormat="1">
      <c r="BP350579" s="90"/>
    </row>
    <row r="350580" spans="68:68" customFormat="1">
      <c r="BP350580" s="90"/>
    </row>
    <row r="350581" spans="68:68" customFormat="1">
      <c r="BP350581" s="90"/>
    </row>
    <row r="350582" spans="68:68" customFormat="1">
      <c r="BP350582" s="90"/>
    </row>
    <row r="350583" spans="68:68" customFormat="1">
      <c r="BP350583" s="90"/>
    </row>
    <row r="350584" spans="68:68" customFormat="1">
      <c r="BP350584" s="90"/>
    </row>
    <row r="350585" spans="68:68" customFormat="1">
      <c r="BP350585" s="90"/>
    </row>
    <row r="350586" spans="68:68" customFormat="1">
      <c r="BP350586" s="90"/>
    </row>
    <row r="350587" spans="68:68" customFormat="1">
      <c r="BP350587" s="90"/>
    </row>
    <row r="350588" spans="68:68" customFormat="1">
      <c r="BP350588" s="90"/>
    </row>
    <row r="350589" spans="68:68" customFormat="1">
      <c r="BP350589" s="90"/>
    </row>
    <row r="350590" spans="68:68" customFormat="1">
      <c r="BP350590" s="90"/>
    </row>
    <row r="350591" spans="68:68" customFormat="1">
      <c r="BP350591" s="90"/>
    </row>
    <row r="350592" spans="68:68" customFormat="1">
      <c r="BP350592" s="90"/>
    </row>
    <row r="350593" spans="68:68" customFormat="1">
      <c r="BP350593" s="90"/>
    </row>
    <row r="350594" spans="68:68" customFormat="1">
      <c r="BP350594" s="90"/>
    </row>
    <row r="350595" spans="68:68" customFormat="1">
      <c r="BP350595" s="90"/>
    </row>
    <row r="350596" spans="68:68" customFormat="1">
      <c r="BP350596" s="90"/>
    </row>
    <row r="350597" spans="68:68" customFormat="1">
      <c r="BP350597" s="90"/>
    </row>
    <row r="350598" spans="68:68" customFormat="1">
      <c r="BP350598" s="90"/>
    </row>
    <row r="350599" spans="68:68" customFormat="1">
      <c r="BP350599" s="90"/>
    </row>
    <row r="350600" spans="68:68" customFormat="1">
      <c r="BP350600" s="90"/>
    </row>
    <row r="350601" spans="68:68" customFormat="1">
      <c r="BP350601" s="90"/>
    </row>
    <row r="350602" spans="68:68" customFormat="1">
      <c r="BP350602" s="90"/>
    </row>
    <row r="350603" spans="68:68" customFormat="1">
      <c r="BP350603" s="90"/>
    </row>
    <row r="350604" spans="68:68" customFormat="1">
      <c r="BP350604" s="90"/>
    </row>
    <row r="350605" spans="68:68" customFormat="1">
      <c r="BP350605" s="90"/>
    </row>
    <row r="350606" spans="68:68" customFormat="1">
      <c r="BP350606" s="90"/>
    </row>
    <row r="350607" spans="68:68" customFormat="1">
      <c r="BP350607" s="90"/>
    </row>
    <row r="350608" spans="68:68" customFormat="1">
      <c r="BP350608" s="90"/>
    </row>
    <row r="350609" spans="68:68" customFormat="1">
      <c r="BP350609" s="90"/>
    </row>
    <row r="350610" spans="68:68" customFormat="1">
      <c r="BP350610" s="90"/>
    </row>
    <row r="350611" spans="68:68" customFormat="1">
      <c r="BP350611" s="90"/>
    </row>
    <row r="350612" spans="68:68" customFormat="1">
      <c r="BP350612" s="90"/>
    </row>
    <row r="350613" spans="68:68" customFormat="1">
      <c r="BP350613" s="90"/>
    </row>
    <row r="350614" spans="68:68" customFormat="1">
      <c r="BP350614" s="90"/>
    </row>
    <row r="350615" spans="68:68" customFormat="1">
      <c r="BP350615" s="90"/>
    </row>
    <row r="350616" spans="68:68" customFormat="1">
      <c r="BP350616" s="90"/>
    </row>
    <row r="350617" spans="68:68" customFormat="1">
      <c r="BP350617" s="90"/>
    </row>
    <row r="350618" spans="68:68" customFormat="1">
      <c r="BP350618" s="90"/>
    </row>
    <row r="350619" spans="68:68" customFormat="1">
      <c r="BP350619" s="90"/>
    </row>
    <row r="350620" spans="68:68" customFormat="1">
      <c r="BP350620" s="90"/>
    </row>
    <row r="350621" spans="68:68" customFormat="1">
      <c r="BP350621" s="90"/>
    </row>
    <row r="350622" spans="68:68" customFormat="1">
      <c r="BP350622" s="90"/>
    </row>
    <row r="350623" spans="68:68" customFormat="1">
      <c r="BP350623" s="90"/>
    </row>
    <row r="350624" spans="68:68" customFormat="1">
      <c r="BP350624" s="90"/>
    </row>
    <row r="350625" spans="68:68" customFormat="1">
      <c r="BP350625" s="90"/>
    </row>
    <row r="350626" spans="68:68" customFormat="1">
      <c r="BP350626" s="90"/>
    </row>
    <row r="350627" spans="68:68" customFormat="1">
      <c r="BP350627" s="90"/>
    </row>
    <row r="350628" spans="68:68" customFormat="1">
      <c r="BP350628" s="90"/>
    </row>
    <row r="350629" spans="68:68" customFormat="1">
      <c r="BP350629" s="90"/>
    </row>
    <row r="350630" spans="68:68" customFormat="1">
      <c r="BP350630" s="90"/>
    </row>
    <row r="350631" spans="68:68" customFormat="1">
      <c r="BP350631" s="90"/>
    </row>
    <row r="350632" spans="68:68" customFormat="1">
      <c r="BP350632" s="90"/>
    </row>
    <row r="350633" spans="68:68" customFormat="1">
      <c r="BP350633" s="90"/>
    </row>
    <row r="350634" spans="68:68" customFormat="1">
      <c r="BP350634" s="90"/>
    </row>
    <row r="350635" spans="68:68" customFormat="1">
      <c r="BP350635" s="90"/>
    </row>
    <row r="350636" spans="68:68" customFormat="1">
      <c r="BP350636" s="90"/>
    </row>
    <row r="350637" spans="68:68" customFormat="1">
      <c r="BP350637" s="90"/>
    </row>
    <row r="350638" spans="68:68" customFormat="1">
      <c r="BP350638" s="90"/>
    </row>
    <row r="350639" spans="68:68" customFormat="1">
      <c r="BP350639" s="90"/>
    </row>
    <row r="350640" spans="68:68" customFormat="1">
      <c r="BP350640" s="90"/>
    </row>
    <row r="350641" spans="68:68" customFormat="1">
      <c r="BP350641" s="90"/>
    </row>
    <row r="350642" spans="68:68" customFormat="1">
      <c r="BP350642" s="90"/>
    </row>
    <row r="350643" spans="68:68" customFormat="1">
      <c r="BP350643" s="90"/>
    </row>
    <row r="350644" spans="68:68" customFormat="1">
      <c r="BP350644" s="90"/>
    </row>
    <row r="350645" spans="68:68" customFormat="1">
      <c r="BP350645" s="90"/>
    </row>
    <row r="350646" spans="68:68" customFormat="1">
      <c r="BP350646" s="90"/>
    </row>
    <row r="350647" spans="68:68" customFormat="1">
      <c r="BP350647" s="90"/>
    </row>
    <row r="350648" spans="68:68" customFormat="1">
      <c r="BP350648" s="90"/>
    </row>
    <row r="350649" spans="68:68" customFormat="1">
      <c r="BP350649" s="90"/>
    </row>
    <row r="350650" spans="68:68" customFormat="1">
      <c r="BP350650" s="90"/>
    </row>
    <row r="350651" spans="68:68" customFormat="1">
      <c r="BP350651" s="90"/>
    </row>
    <row r="350652" spans="68:68" customFormat="1">
      <c r="BP350652" s="90"/>
    </row>
    <row r="350653" spans="68:68" customFormat="1">
      <c r="BP350653" s="90"/>
    </row>
    <row r="350654" spans="68:68" customFormat="1">
      <c r="BP350654" s="90"/>
    </row>
    <row r="350655" spans="68:68" customFormat="1">
      <c r="BP350655" s="90"/>
    </row>
    <row r="350656" spans="68:68" customFormat="1">
      <c r="BP350656" s="90"/>
    </row>
    <row r="350657" spans="68:68" customFormat="1">
      <c r="BP350657" s="90"/>
    </row>
    <row r="350658" spans="68:68" customFormat="1">
      <c r="BP350658" s="90"/>
    </row>
    <row r="350659" spans="68:68" customFormat="1">
      <c r="BP350659" s="90"/>
    </row>
    <row r="350660" spans="68:68" customFormat="1">
      <c r="BP350660" s="90"/>
    </row>
    <row r="350661" spans="68:68" customFormat="1">
      <c r="BP350661" s="90"/>
    </row>
    <row r="350662" spans="68:68" customFormat="1">
      <c r="BP350662" s="90"/>
    </row>
    <row r="350663" spans="68:68" customFormat="1">
      <c r="BP350663" s="90"/>
    </row>
    <row r="350664" spans="68:68" customFormat="1">
      <c r="BP350664" s="90"/>
    </row>
    <row r="350665" spans="68:68" customFormat="1">
      <c r="BP350665" s="90"/>
    </row>
    <row r="350666" spans="68:68" customFormat="1">
      <c r="BP350666" s="90"/>
    </row>
    <row r="350667" spans="68:68" customFormat="1">
      <c r="BP350667" s="90"/>
    </row>
    <row r="350668" spans="68:68" customFormat="1">
      <c r="BP350668" s="90"/>
    </row>
    <row r="350669" spans="68:68" customFormat="1">
      <c r="BP350669" s="90"/>
    </row>
    <row r="350670" spans="68:68" customFormat="1">
      <c r="BP350670" s="90"/>
    </row>
    <row r="350671" spans="68:68" customFormat="1">
      <c r="BP350671" s="90"/>
    </row>
    <row r="350672" spans="68:68" customFormat="1">
      <c r="BP350672" s="90"/>
    </row>
    <row r="350673" spans="68:68" customFormat="1">
      <c r="BP350673" s="90"/>
    </row>
    <row r="350674" spans="68:68" customFormat="1">
      <c r="BP350674" s="90"/>
    </row>
    <row r="350675" spans="68:68" customFormat="1">
      <c r="BP350675" s="90"/>
    </row>
    <row r="350676" spans="68:68" customFormat="1">
      <c r="BP350676" s="90"/>
    </row>
    <row r="350677" spans="68:68" customFormat="1">
      <c r="BP350677" s="90"/>
    </row>
    <row r="350678" spans="68:68" customFormat="1">
      <c r="BP350678" s="90"/>
    </row>
    <row r="350679" spans="68:68" customFormat="1">
      <c r="BP350679" s="90"/>
    </row>
    <row r="350680" spans="68:68" customFormat="1">
      <c r="BP350680" s="90"/>
    </row>
    <row r="350681" spans="68:68" customFormat="1">
      <c r="BP350681" s="90"/>
    </row>
    <row r="350682" spans="68:68" customFormat="1">
      <c r="BP350682" s="90"/>
    </row>
    <row r="350683" spans="68:68" customFormat="1">
      <c r="BP350683" s="90"/>
    </row>
    <row r="350684" spans="68:68" customFormat="1">
      <c r="BP350684" s="90"/>
    </row>
    <row r="350685" spans="68:68" customFormat="1">
      <c r="BP350685" s="90"/>
    </row>
    <row r="350686" spans="68:68" customFormat="1">
      <c r="BP350686" s="90"/>
    </row>
    <row r="350687" spans="68:68" customFormat="1">
      <c r="BP350687" s="90"/>
    </row>
    <row r="350688" spans="68:68" customFormat="1">
      <c r="BP350688" s="90"/>
    </row>
    <row r="350689" spans="68:68" customFormat="1">
      <c r="BP350689" s="90"/>
    </row>
    <row r="350690" spans="68:68" customFormat="1">
      <c r="BP350690" s="90"/>
    </row>
    <row r="350691" spans="68:68" customFormat="1">
      <c r="BP350691" s="90"/>
    </row>
    <row r="350692" spans="68:68" customFormat="1">
      <c r="BP350692" s="90"/>
    </row>
    <row r="350693" spans="68:68" customFormat="1">
      <c r="BP350693" s="90"/>
    </row>
    <row r="350694" spans="68:68" customFormat="1">
      <c r="BP350694" s="90"/>
    </row>
    <row r="350695" spans="68:68" customFormat="1">
      <c r="BP350695" s="90"/>
    </row>
    <row r="350696" spans="68:68" customFormat="1">
      <c r="BP350696" s="90"/>
    </row>
    <row r="350697" spans="68:68" customFormat="1">
      <c r="BP350697" s="90"/>
    </row>
    <row r="350698" spans="68:68" customFormat="1">
      <c r="BP350698" s="90"/>
    </row>
    <row r="350699" spans="68:68" customFormat="1">
      <c r="BP350699" s="90"/>
    </row>
    <row r="350700" spans="68:68" customFormat="1">
      <c r="BP350700" s="90"/>
    </row>
    <row r="350701" spans="68:68" customFormat="1">
      <c r="BP350701" s="90"/>
    </row>
    <row r="350702" spans="68:68" customFormat="1">
      <c r="BP350702" s="90"/>
    </row>
    <row r="350703" spans="68:68" customFormat="1">
      <c r="BP350703" s="90"/>
    </row>
    <row r="350704" spans="68:68" customFormat="1">
      <c r="BP350704" s="90"/>
    </row>
    <row r="350705" spans="68:68" customFormat="1">
      <c r="BP350705" s="90"/>
    </row>
    <row r="350706" spans="68:68" customFormat="1">
      <c r="BP350706" s="90"/>
    </row>
    <row r="350707" spans="68:68" customFormat="1">
      <c r="BP350707" s="90"/>
    </row>
    <row r="350708" spans="68:68" customFormat="1">
      <c r="BP350708" s="90"/>
    </row>
    <row r="350709" spans="68:68" customFormat="1">
      <c r="BP350709" s="90"/>
    </row>
    <row r="350710" spans="68:68" customFormat="1">
      <c r="BP350710" s="90"/>
    </row>
    <row r="350711" spans="68:68" customFormat="1">
      <c r="BP350711" s="90"/>
    </row>
    <row r="350712" spans="68:68" customFormat="1">
      <c r="BP350712" s="90"/>
    </row>
    <row r="350713" spans="68:68" customFormat="1">
      <c r="BP350713" s="90"/>
    </row>
    <row r="350714" spans="68:68" customFormat="1">
      <c r="BP350714" s="90"/>
    </row>
    <row r="350715" spans="68:68" customFormat="1">
      <c r="BP350715" s="90"/>
    </row>
    <row r="350716" spans="68:68" customFormat="1">
      <c r="BP350716" s="90"/>
    </row>
    <row r="350717" spans="68:68" customFormat="1">
      <c r="BP350717" s="90"/>
    </row>
    <row r="350718" spans="68:68" customFormat="1">
      <c r="BP350718" s="90"/>
    </row>
    <row r="350719" spans="68:68" customFormat="1">
      <c r="BP350719" s="90"/>
    </row>
    <row r="350720" spans="68:68" customFormat="1">
      <c r="BP350720" s="90"/>
    </row>
    <row r="350721" spans="68:68" customFormat="1">
      <c r="BP350721" s="90"/>
    </row>
    <row r="350722" spans="68:68" customFormat="1">
      <c r="BP350722" s="90"/>
    </row>
    <row r="350723" spans="68:68" customFormat="1">
      <c r="BP350723" s="90"/>
    </row>
    <row r="350724" spans="68:68" customFormat="1">
      <c r="BP350724" s="90"/>
    </row>
    <row r="350725" spans="68:68" customFormat="1">
      <c r="BP350725" s="90"/>
    </row>
    <row r="350726" spans="68:68" customFormat="1">
      <c r="BP350726" s="90"/>
    </row>
    <row r="350727" spans="68:68" customFormat="1">
      <c r="BP350727" s="90"/>
    </row>
    <row r="350728" spans="68:68" customFormat="1">
      <c r="BP350728" s="90"/>
    </row>
    <row r="350729" spans="68:68" customFormat="1">
      <c r="BP350729" s="90"/>
    </row>
    <row r="350730" spans="68:68" customFormat="1">
      <c r="BP350730" s="90"/>
    </row>
    <row r="350731" spans="68:68" customFormat="1">
      <c r="BP350731" s="90"/>
    </row>
    <row r="350732" spans="68:68" customFormat="1">
      <c r="BP350732" s="90"/>
    </row>
    <row r="350733" spans="68:68" customFormat="1">
      <c r="BP350733" s="90"/>
    </row>
    <row r="350734" spans="68:68" customFormat="1">
      <c r="BP350734" s="90"/>
    </row>
    <row r="350735" spans="68:68" customFormat="1">
      <c r="BP350735" s="90"/>
    </row>
    <row r="350736" spans="68:68" customFormat="1">
      <c r="BP350736" s="90"/>
    </row>
    <row r="350737" spans="68:68" customFormat="1">
      <c r="BP350737" s="90"/>
    </row>
    <row r="350738" spans="68:68" customFormat="1">
      <c r="BP350738" s="90"/>
    </row>
    <row r="350739" spans="68:68" customFormat="1">
      <c r="BP350739" s="90"/>
    </row>
    <row r="350740" spans="68:68" customFormat="1">
      <c r="BP350740" s="90"/>
    </row>
    <row r="350741" spans="68:68" customFormat="1">
      <c r="BP350741" s="90"/>
    </row>
    <row r="350742" spans="68:68" customFormat="1">
      <c r="BP350742" s="90"/>
    </row>
    <row r="350743" spans="68:68" customFormat="1">
      <c r="BP350743" s="90"/>
    </row>
    <row r="350744" spans="68:68" customFormat="1">
      <c r="BP350744" s="90"/>
    </row>
    <row r="350745" spans="68:68" customFormat="1">
      <c r="BP350745" s="90"/>
    </row>
    <row r="350746" spans="68:68" customFormat="1">
      <c r="BP350746" s="90"/>
    </row>
    <row r="350747" spans="68:68" customFormat="1">
      <c r="BP350747" s="90"/>
    </row>
    <row r="350748" spans="68:68" customFormat="1">
      <c r="BP350748" s="90"/>
    </row>
    <row r="350749" spans="68:68" customFormat="1">
      <c r="BP350749" s="90"/>
    </row>
    <row r="350750" spans="68:68" customFormat="1">
      <c r="BP350750" s="90"/>
    </row>
    <row r="350751" spans="68:68" customFormat="1">
      <c r="BP350751" s="90"/>
    </row>
    <row r="350752" spans="68:68" customFormat="1">
      <c r="BP350752" s="90"/>
    </row>
    <row r="350753" spans="68:68" customFormat="1">
      <c r="BP350753" s="90"/>
    </row>
    <row r="350754" spans="68:68" customFormat="1">
      <c r="BP350754" s="90"/>
    </row>
    <row r="350755" spans="68:68" customFormat="1">
      <c r="BP350755" s="90"/>
    </row>
    <row r="350756" spans="68:68" customFormat="1">
      <c r="BP350756" s="90"/>
    </row>
    <row r="350757" spans="68:68" customFormat="1">
      <c r="BP350757" s="90"/>
    </row>
    <row r="350758" spans="68:68" customFormat="1">
      <c r="BP350758" s="90"/>
    </row>
    <row r="350759" spans="68:68" customFormat="1">
      <c r="BP350759" s="90"/>
    </row>
    <row r="350760" spans="68:68" customFormat="1">
      <c r="BP350760" s="90"/>
    </row>
    <row r="350761" spans="68:68" customFormat="1">
      <c r="BP350761" s="90"/>
    </row>
    <row r="350762" spans="68:68" customFormat="1">
      <c r="BP350762" s="90"/>
    </row>
    <row r="350763" spans="68:68" customFormat="1">
      <c r="BP350763" s="90"/>
    </row>
    <row r="350764" spans="68:68" customFormat="1">
      <c r="BP350764" s="90"/>
    </row>
    <row r="350765" spans="68:68" customFormat="1">
      <c r="BP350765" s="90"/>
    </row>
    <row r="350766" spans="68:68" customFormat="1">
      <c r="BP350766" s="90"/>
    </row>
    <row r="350767" spans="68:68" customFormat="1">
      <c r="BP350767" s="90"/>
    </row>
    <row r="350768" spans="68:68" customFormat="1">
      <c r="BP350768" s="90"/>
    </row>
    <row r="350769" spans="68:68" customFormat="1">
      <c r="BP350769" s="90"/>
    </row>
    <row r="350770" spans="68:68" customFormat="1">
      <c r="BP350770" s="90"/>
    </row>
    <row r="350771" spans="68:68" customFormat="1">
      <c r="BP350771" s="90"/>
    </row>
    <row r="350772" spans="68:68" customFormat="1">
      <c r="BP350772" s="90"/>
    </row>
    <row r="350773" spans="68:68" customFormat="1">
      <c r="BP350773" s="90"/>
    </row>
    <row r="350774" spans="68:68" customFormat="1">
      <c r="BP350774" s="90"/>
    </row>
    <row r="350775" spans="68:68" customFormat="1">
      <c r="BP350775" s="90"/>
    </row>
    <row r="350776" spans="68:68" customFormat="1">
      <c r="BP350776" s="90"/>
    </row>
    <row r="350777" spans="68:68" customFormat="1">
      <c r="BP350777" s="90"/>
    </row>
    <row r="350778" spans="68:68" customFormat="1">
      <c r="BP350778" s="90"/>
    </row>
    <row r="350779" spans="68:68" customFormat="1">
      <c r="BP350779" s="90"/>
    </row>
    <row r="350780" spans="68:68" customFormat="1">
      <c r="BP350780" s="90"/>
    </row>
    <row r="350781" spans="68:68" customFormat="1">
      <c r="BP350781" s="90"/>
    </row>
    <row r="350782" spans="68:68" customFormat="1">
      <c r="BP350782" s="90"/>
    </row>
    <row r="350783" spans="68:68" customFormat="1">
      <c r="BP350783" s="90"/>
    </row>
    <row r="350784" spans="68:68" customFormat="1">
      <c r="BP350784" s="90"/>
    </row>
    <row r="350785" spans="68:68" customFormat="1">
      <c r="BP350785" s="90"/>
    </row>
    <row r="350786" spans="68:68" customFormat="1">
      <c r="BP350786" s="90"/>
    </row>
    <row r="350787" spans="68:68" customFormat="1">
      <c r="BP350787" s="90"/>
    </row>
    <row r="350788" spans="68:68" customFormat="1">
      <c r="BP350788" s="90"/>
    </row>
    <row r="350789" spans="68:68" customFormat="1">
      <c r="BP350789" s="90"/>
    </row>
    <row r="350790" spans="68:68" customFormat="1">
      <c r="BP350790" s="90"/>
    </row>
    <row r="350791" spans="68:68" customFormat="1">
      <c r="BP350791" s="90"/>
    </row>
    <row r="350792" spans="68:68" customFormat="1">
      <c r="BP350792" s="90"/>
    </row>
    <row r="350793" spans="68:68" customFormat="1">
      <c r="BP350793" s="90"/>
    </row>
    <row r="350794" spans="68:68" customFormat="1">
      <c r="BP350794" s="90"/>
    </row>
    <row r="350795" spans="68:68" customFormat="1">
      <c r="BP350795" s="90"/>
    </row>
    <row r="350796" spans="68:68" customFormat="1">
      <c r="BP350796" s="90"/>
    </row>
    <row r="350797" spans="68:68" customFormat="1">
      <c r="BP350797" s="90"/>
    </row>
    <row r="350798" spans="68:68" customFormat="1">
      <c r="BP350798" s="90"/>
    </row>
    <row r="350799" spans="68:68" customFormat="1">
      <c r="BP350799" s="90"/>
    </row>
    <row r="350800" spans="68:68" customFormat="1">
      <c r="BP350800" s="90"/>
    </row>
    <row r="350801" spans="68:68" customFormat="1">
      <c r="BP350801" s="90"/>
    </row>
    <row r="350802" spans="68:68" customFormat="1">
      <c r="BP350802" s="90"/>
    </row>
    <row r="350803" spans="68:68" customFormat="1">
      <c r="BP350803" s="90"/>
    </row>
    <row r="350804" spans="68:68" customFormat="1">
      <c r="BP350804" s="90"/>
    </row>
    <row r="350805" spans="68:68" customFormat="1">
      <c r="BP350805" s="90"/>
    </row>
    <row r="350806" spans="68:68" customFormat="1">
      <c r="BP350806" s="90"/>
    </row>
    <row r="350807" spans="68:68" customFormat="1">
      <c r="BP350807" s="90"/>
    </row>
    <row r="350808" spans="68:68" customFormat="1">
      <c r="BP350808" s="90"/>
    </row>
    <row r="350809" spans="68:68" customFormat="1">
      <c r="BP350809" s="90"/>
    </row>
    <row r="350810" spans="68:68" customFormat="1">
      <c r="BP350810" s="90"/>
    </row>
    <row r="350811" spans="68:68" customFormat="1">
      <c r="BP350811" s="90"/>
    </row>
    <row r="350812" spans="68:68" customFormat="1">
      <c r="BP350812" s="90"/>
    </row>
    <row r="350813" spans="68:68" customFormat="1">
      <c r="BP350813" s="90"/>
    </row>
    <row r="350814" spans="68:68" customFormat="1">
      <c r="BP350814" s="90"/>
    </row>
    <row r="350815" spans="68:68" customFormat="1">
      <c r="BP350815" s="90"/>
    </row>
    <row r="350816" spans="68:68" customFormat="1">
      <c r="BP350816" s="90"/>
    </row>
    <row r="350817" spans="68:68" customFormat="1">
      <c r="BP350817" s="90"/>
    </row>
    <row r="350818" spans="68:68" customFormat="1">
      <c r="BP350818" s="90"/>
    </row>
    <row r="350819" spans="68:68" customFormat="1">
      <c r="BP350819" s="90"/>
    </row>
    <row r="350820" spans="68:68" customFormat="1">
      <c r="BP350820" s="90"/>
    </row>
    <row r="350821" spans="68:68" customFormat="1">
      <c r="BP350821" s="90"/>
    </row>
    <row r="350822" spans="68:68" customFormat="1">
      <c r="BP350822" s="90"/>
    </row>
    <row r="350823" spans="68:68" customFormat="1">
      <c r="BP350823" s="90"/>
    </row>
    <row r="350824" spans="68:68" customFormat="1">
      <c r="BP350824" s="90"/>
    </row>
    <row r="350825" spans="68:68" customFormat="1">
      <c r="BP350825" s="90"/>
    </row>
    <row r="350826" spans="68:68" customFormat="1">
      <c r="BP350826" s="90"/>
    </row>
    <row r="350827" spans="68:68" customFormat="1">
      <c r="BP350827" s="90"/>
    </row>
    <row r="350828" spans="68:68" customFormat="1">
      <c r="BP350828" s="90"/>
    </row>
    <row r="350829" spans="68:68" customFormat="1">
      <c r="BP350829" s="90"/>
    </row>
    <row r="350830" spans="68:68" customFormat="1">
      <c r="BP350830" s="90"/>
    </row>
    <row r="350831" spans="68:68" customFormat="1">
      <c r="BP350831" s="90"/>
    </row>
    <row r="350832" spans="68:68" customFormat="1">
      <c r="BP350832" s="90"/>
    </row>
    <row r="350833" spans="68:68" customFormat="1">
      <c r="BP350833" s="90"/>
    </row>
    <row r="350834" spans="68:68" customFormat="1">
      <c r="BP350834" s="90"/>
    </row>
    <row r="350835" spans="68:68" customFormat="1">
      <c r="BP350835" s="90"/>
    </row>
    <row r="350836" spans="68:68" customFormat="1">
      <c r="BP350836" s="90"/>
    </row>
    <row r="350837" spans="68:68" customFormat="1">
      <c r="BP350837" s="90"/>
    </row>
    <row r="350838" spans="68:68" customFormat="1">
      <c r="BP350838" s="90"/>
    </row>
    <row r="350839" spans="68:68" customFormat="1">
      <c r="BP350839" s="90"/>
    </row>
    <row r="350840" spans="68:68" customFormat="1">
      <c r="BP350840" s="90"/>
    </row>
    <row r="350841" spans="68:68" customFormat="1">
      <c r="BP350841" s="90"/>
    </row>
    <row r="350842" spans="68:68" customFormat="1">
      <c r="BP350842" s="90"/>
    </row>
    <row r="350843" spans="68:68" customFormat="1">
      <c r="BP350843" s="90"/>
    </row>
    <row r="350844" spans="68:68" customFormat="1">
      <c r="BP350844" s="90"/>
    </row>
    <row r="350845" spans="68:68" customFormat="1">
      <c r="BP350845" s="90"/>
    </row>
    <row r="350846" spans="68:68" customFormat="1">
      <c r="BP350846" s="90"/>
    </row>
    <row r="350847" spans="68:68" customFormat="1">
      <c r="BP350847" s="90"/>
    </row>
    <row r="350848" spans="68:68" customFormat="1">
      <c r="BP350848" s="90"/>
    </row>
    <row r="350849" spans="68:68" customFormat="1">
      <c r="BP350849" s="90"/>
    </row>
    <row r="350850" spans="68:68" customFormat="1">
      <c r="BP350850" s="90"/>
    </row>
    <row r="350851" spans="68:68" customFormat="1">
      <c r="BP350851" s="90"/>
    </row>
    <row r="350852" spans="68:68" customFormat="1">
      <c r="BP350852" s="90"/>
    </row>
    <row r="350853" spans="68:68" customFormat="1">
      <c r="BP350853" s="90"/>
    </row>
    <row r="350854" spans="68:68" customFormat="1">
      <c r="BP350854" s="90"/>
    </row>
    <row r="350855" spans="68:68" customFormat="1">
      <c r="BP350855" s="90"/>
    </row>
    <row r="350856" spans="68:68" customFormat="1">
      <c r="BP350856" s="90"/>
    </row>
    <row r="350857" spans="68:68" customFormat="1">
      <c r="BP350857" s="90"/>
    </row>
    <row r="350858" spans="68:68" customFormat="1">
      <c r="BP350858" s="90"/>
    </row>
    <row r="350859" spans="68:68" customFormat="1">
      <c r="BP350859" s="90"/>
    </row>
    <row r="350860" spans="68:68" customFormat="1">
      <c r="BP350860" s="90"/>
    </row>
    <row r="350861" spans="68:68" customFormat="1">
      <c r="BP350861" s="90"/>
    </row>
    <row r="350862" spans="68:68" customFormat="1">
      <c r="BP350862" s="90"/>
    </row>
    <row r="350863" spans="68:68" customFormat="1">
      <c r="BP350863" s="90"/>
    </row>
    <row r="350864" spans="68:68" customFormat="1">
      <c r="BP350864" s="90"/>
    </row>
    <row r="350865" spans="68:68" customFormat="1">
      <c r="BP350865" s="90"/>
    </row>
    <row r="350866" spans="68:68" customFormat="1">
      <c r="BP350866" s="90"/>
    </row>
    <row r="350867" spans="68:68" customFormat="1">
      <c r="BP350867" s="90"/>
    </row>
    <row r="350868" spans="68:68" customFormat="1">
      <c r="BP350868" s="90"/>
    </row>
    <row r="350869" spans="68:68" customFormat="1">
      <c r="BP350869" s="90"/>
    </row>
    <row r="350870" spans="68:68" customFormat="1">
      <c r="BP350870" s="90"/>
    </row>
    <row r="350871" spans="68:68" customFormat="1">
      <c r="BP350871" s="90"/>
    </row>
    <row r="350872" spans="68:68" customFormat="1">
      <c r="BP350872" s="90"/>
    </row>
    <row r="350873" spans="68:68" customFormat="1">
      <c r="BP350873" s="90"/>
    </row>
    <row r="350874" spans="68:68" customFormat="1">
      <c r="BP350874" s="90"/>
    </row>
    <row r="350875" spans="68:68" customFormat="1">
      <c r="BP350875" s="90"/>
    </row>
    <row r="350876" spans="68:68" customFormat="1">
      <c r="BP350876" s="90"/>
    </row>
    <row r="350877" spans="68:68" customFormat="1">
      <c r="BP350877" s="90"/>
    </row>
    <row r="350878" spans="68:68" customFormat="1">
      <c r="BP350878" s="90"/>
    </row>
    <row r="350879" spans="68:68" customFormat="1">
      <c r="BP350879" s="90"/>
    </row>
    <row r="350880" spans="68:68" customFormat="1">
      <c r="BP350880" s="90"/>
    </row>
    <row r="350881" spans="68:68" customFormat="1">
      <c r="BP350881" s="90"/>
    </row>
    <row r="350882" spans="68:68" customFormat="1">
      <c r="BP350882" s="90"/>
    </row>
    <row r="350883" spans="68:68" customFormat="1">
      <c r="BP350883" s="90"/>
    </row>
    <row r="350884" spans="68:68" customFormat="1">
      <c r="BP350884" s="90"/>
    </row>
    <row r="350885" spans="68:68" customFormat="1">
      <c r="BP350885" s="90"/>
    </row>
    <row r="350886" spans="68:68" customFormat="1">
      <c r="BP350886" s="90"/>
    </row>
    <row r="350887" spans="68:68" customFormat="1">
      <c r="BP350887" s="90"/>
    </row>
    <row r="350888" spans="68:68" customFormat="1">
      <c r="BP350888" s="90"/>
    </row>
    <row r="350889" spans="68:68" customFormat="1">
      <c r="BP350889" s="90"/>
    </row>
    <row r="350890" spans="68:68" customFormat="1">
      <c r="BP350890" s="90"/>
    </row>
    <row r="350891" spans="68:68" customFormat="1">
      <c r="BP350891" s="90"/>
    </row>
    <row r="350892" spans="68:68" customFormat="1">
      <c r="BP350892" s="90"/>
    </row>
    <row r="350893" spans="68:68" customFormat="1">
      <c r="BP350893" s="90"/>
    </row>
    <row r="350894" spans="68:68" customFormat="1">
      <c r="BP350894" s="90"/>
    </row>
    <row r="350895" spans="68:68" customFormat="1">
      <c r="BP350895" s="90"/>
    </row>
    <row r="350896" spans="68:68" customFormat="1">
      <c r="BP350896" s="90"/>
    </row>
    <row r="350897" spans="68:68" customFormat="1">
      <c r="BP350897" s="90"/>
    </row>
    <row r="350898" spans="68:68" customFormat="1">
      <c r="BP350898" s="90"/>
    </row>
    <row r="350899" spans="68:68" customFormat="1">
      <c r="BP350899" s="90"/>
    </row>
    <row r="350900" spans="68:68" customFormat="1">
      <c r="BP350900" s="90"/>
    </row>
    <row r="350901" spans="68:68" customFormat="1">
      <c r="BP350901" s="90"/>
    </row>
    <row r="350902" spans="68:68" customFormat="1">
      <c r="BP350902" s="90"/>
    </row>
    <row r="350903" spans="68:68" customFormat="1">
      <c r="BP350903" s="90"/>
    </row>
    <row r="350904" spans="68:68" customFormat="1">
      <c r="BP350904" s="90"/>
    </row>
    <row r="350905" spans="68:68" customFormat="1">
      <c r="BP350905" s="90"/>
    </row>
    <row r="350906" spans="68:68" customFormat="1">
      <c r="BP350906" s="90"/>
    </row>
    <row r="350907" spans="68:68" customFormat="1">
      <c r="BP350907" s="90"/>
    </row>
    <row r="350908" spans="68:68" customFormat="1">
      <c r="BP350908" s="90"/>
    </row>
    <row r="350909" spans="68:68" customFormat="1">
      <c r="BP350909" s="90"/>
    </row>
    <row r="350910" spans="68:68" customFormat="1">
      <c r="BP350910" s="90"/>
    </row>
    <row r="350911" spans="68:68" customFormat="1">
      <c r="BP350911" s="90"/>
    </row>
    <row r="350912" spans="68:68" customFormat="1">
      <c r="BP350912" s="90"/>
    </row>
    <row r="350913" spans="68:68" customFormat="1">
      <c r="BP350913" s="90"/>
    </row>
    <row r="350914" spans="68:68" customFormat="1">
      <c r="BP350914" s="90"/>
    </row>
    <row r="350915" spans="68:68" customFormat="1">
      <c r="BP350915" s="90"/>
    </row>
    <row r="350916" spans="68:68" customFormat="1">
      <c r="BP350916" s="90"/>
    </row>
    <row r="350917" spans="68:68" customFormat="1">
      <c r="BP350917" s="90"/>
    </row>
    <row r="350918" spans="68:68" customFormat="1">
      <c r="BP350918" s="90"/>
    </row>
    <row r="350919" spans="68:68" customFormat="1">
      <c r="BP350919" s="90"/>
    </row>
    <row r="350920" spans="68:68" customFormat="1">
      <c r="BP350920" s="90"/>
    </row>
    <row r="350921" spans="68:68" customFormat="1">
      <c r="BP350921" s="90"/>
    </row>
    <row r="350922" spans="68:68" customFormat="1">
      <c r="BP350922" s="90"/>
    </row>
    <row r="350923" spans="68:68" customFormat="1">
      <c r="BP350923" s="90"/>
    </row>
    <row r="350924" spans="68:68" customFormat="1">
      <c r="BP350924" s="90"/>
    </row>
    <row r="350925" spans="68:68" customFormat="1">
      <c r="BP350925" s="90"/>
    </row>
    <row r="350926" spans="68:68" customFormat="1">
      <c r="BP350926" s="90"/>
    </row>
    <row r="350927" spans="68:68" customFormat="1">
      <c r="BP350927" s="90"/>
    </row>
    <row r="350928" spans="68:68" customFormat="1">
      <c r="BP350928" s="90"/>
    </row>
    <row r="350929" spans="68:68" customFormat="1">
      <c r="BP350929" s="90"/>
    </row>
    <row r="350930" spans="68:68" customFormat="1">
      <c r="BP350930" s="90"/>
    </row>
    <row r="350931" spans="68:68" customFormat="1">
      <c r="BP350931" s="90"/>
    </row>
    <row r="350932" spans="68:68" customFormat="1">
      <c r="BP350932" s="90"/>
    </row>
    <row r="350933" spans="68:68" customFormat="1">
      <c r="BP350933" s="90"/>
    </row>
    <row r="350934" spans="68:68" customFormat="1">
      <c r="BP350934" s="90"/>
    </row>
    <row r="350935" spans="68:68" customFormat="1">
      <c r="BP350935" s="90"/>
    </row>
    <row r="350936" spans="68:68" customFormat="1">
      <c r="BP350936" s="90"/>
    </row>
    <row r="350937" spans="68:68" customFormat="1">
      <c r="BP350937" s="90"/>
    </row>
    <row r="350938" spans="68:68" customFormat="1">
      <c r="BP350938" s="90"/>
    </row>
    <row r="350939" spans="68:68" customFormat="1">
      <c r="BP350939" s="90"/>
    </row>
    <row r="350940" spans="68:68" customFormat="1">
      <c r="BP350940" s="90"/>
    </row>
    <row r="350941" spans="68:68" customFormat="1">
      <c r="BP350941" s="90"/>
    </row>
    <row r="350942" spans="68:68" customFormat="1">
      <c r="BP350942" s="90"/>
    </row>
    <row r="350943" spans="68:68" customFormat="1">
      <c r="BP350943" s="90"/>
    </row>
    <row r="350944" spans="68:68" customFormat="1">
      <c r="BP350944" s="90"/>
    </row>
    <row r="350945" spans="68:68" customFormat="1">
      <c r="BP350945" s="90"/>
    </row>
    <row r="350946" spans="68:68" customFormat="1">
      <c r="BP350946" s="90"/>
    </row>
    <row r="350947" spans="68:68" customFormat="1">
      <c r="BP350947" s="90"/>
    </row>
    <row r="350948" spans="68:68" customFormat="1">
      <c r="BP350948" s="90"/>
    </row>
    <row r="350949" spans="68:68" customFormat="1">
      <c r="BP350949" s="90"/>
    </row>
    <row r="350950" spans="68:68" customFormat="1">
      <c r="BP350950" s="90"/>
    </row>
    <row r="350951" spans="68:68" customFormat="1">
      <c r="BP350951" s="90"/>
    </row>
    <row r="350952" spans="68:68" customFormat="1">
      <c r="BP350952" s="90"/>
    </row>
    <row r="350953" spans="68:68" customFormat="1">
      <c r="BP350953" s="90"/>
    </row>
    <row r="350954" spans="68:68" customFormat="1">
      <c r="BP350954" s="90"/>
    </row>
    <row r="350955" spans="68:68" customFormat="1">
      <c r="BP350955" s="90"/>
    </row>
    <row r="350956" spans="68:68" customFormat="1">
      <c r="BP350956" s="90"/>
    </row>
    <row r="350957" spans="68:68" customFormat="1">
      <c r="BP350957" s="90"/>
    </row>
    <row r="350958" spans="68:68" customFormat="1">
      <c r="BP350958" s="90"/>
    </row>
    <row r="350959" spans="68:68" customFormat="1">
      <c r="BP350959" s="90"/>
    </row>
    <row r="350960" spans="68:68" customFormat="1">
      <c r="BP350960" s="90"/>
    </row>
    <row r="350961" spans="68:68" customFormat="1">
      <c r="BP350961" s="90"/>
    </row>
    <row r="350962" spans="68:68" customFormat="1">
      <c r="BP350962" s="90"/>
    </row>
    <row r="350963" spans="68:68" customFormat="1">
      <c r="BP350963" s="90"/>
    </row>
    <row r="350964" spans="68:68" customFormat="1">
      <c r="BP350964" s="90"/>
    </row>
    <row r="350965" spans="68:68" customFormat="1">
      <c r="BP350965" s="90"/>
    </row>
    <row r="350966" spans="68:68" customFormat="1">
      <c r="BP350966" s="90"/>
    </row>
    <row r="350967" spans="68:68" customFormat="1">
      <c r="BP350967" s="90"/>
    </row>
    <row r="350968" spans="68:68" customFormat="1">
      <c r="BP350968" s="90"/>
    </row>
    <row r="350969" spans="68:68" customFormat="1">
      <c r="BP350969" s="90"/>
    </row>
    <row r="350970" spans="68:68" customFormat="1">
      <c r="BP350970" s="90"/>
    </row>
    <row r="350971" spans="68:68" customFormat="1">
      <c r="BP350971" s="90"/>
    </row>
    <row r="350972" spans="68:68" customFormat="1">
      <c r="BP350972" s="90"/>
    </row>
    <row r="350973" spans="68:68" customFormat="1">
      <c r="BP350973" s="90"/>
    </row>
    <row r="350974" spans="68:68" customFormat="1">
      <c r="BP350974" s="90"/>
    </row>
    <row r="350975" spans="68:68" customFormat="1">
      <c r="BP350975" s="90"/>
    </row>
    <row r="350976" spans="68:68" customFormat="1">
      <c r="BP350976" s="90"/>
    </row>
    <row r="350977" spans="68:68" customFormat="1">
      <c r="BP350977" s="90"/>
    </row>
    <row r="350978" spans="68:68" customFormat="1">
      <c r="BP350978" s="90"/>
    </row>
    <row r="350979" spans="68:68" customFormat="1">
      <c r="BP350979" s="90"/>
    </row>
    <row r="350980" spans="68:68" customFormat="1">
      <c r="BP350980" s="90"/>
    </row>
    <row r="350981" spans="68:68" customFormat="1">
      <c r="BP350981" s="90"/>
    </row>
    <row r="350982" spans="68:68" customFormat="1">
      <c r="BP350982" s="90"/>
    </row>
    <row r="350983" spans="68:68" customFormat="1">
      <c r="BP350983" s="90"/>
    </row>
    <row r="350984" spans="68:68" customFormat="1">
      <c r="BP350984" s="90"/>
    </row>
    <row r="350985" spans="68:68" customFormat="1">
      <c r="BP350985" s="90"/>
    </row>
    <row r="350986" spans="68:68" customFormat="1">
      <c r="BP350986" s="90"/>
    </row>
    <row r="350987" spans="68:68" customFormat="1">
      <c r="BP350987" s="90"/>
    </row>
    <row r="350988" spans="68:68" customFormat="1">
      <c r="BP350988" s="90"/>
    </row>
    <row r="350989" spans="68:68" customFormat="1">
      <c r="BP350989" s="90"/>
    </row>
    <row r="350990" spans="68:68" customFormat="1">
      <c r="BP350990" s="90"/>
    </row>
    <row r="350991" spans="68:68" customFormat="1">
      <c r="BP350991" s="90"/>
    </row>
    <row r="350992" spans="68:68" customFormat="1">
      <c r="BP350992" s="90"/>
    </row>
    <row r="350993" spans="68:68" customFormat="1">
      <c r="BP350993" s="90"/>
    </row>
    <row r="350994" spans="68:68" customFormat="1">
      <c r="BP350994" s="90"/>
    </row>
    <row r="350995" spans="68:68" customFormat="1">
      <c r="BP350995" s="90"/>
    </row>
    <row r="350996" spans="68:68" customFormat="1">
      <c r="BP350996" s="90"/>
    </row>
    <row r="350997" spans="68:68" customFormat="1">
      <c r="BP350997" s="90"/>
    </row>
    <row r="350998" spans="68:68" customFormat="1">
      <c r="BP350998" s="90"/>
    </row>
    <row r="350999" spans="68:68" customFormat="1">
      <c r="BP350999" s="90"/>
    </row>
    <row r="351000" spans="68:68" customFormat="1">
      <c r="BP351000" s="90"/>
    </row>
    <row r="351001" spans="68:68" customFormat="1">
      <c r="BP351001" s="90"/>
    </row>
    <row r="351002" spans="68:68" customFormat="1">
      <c r="BP351002" s="90"/>
    </row>
    <row r="351003" spans="68:68" customFormat="1">
      <c r="BP351003" s="90"/>
    </row>
    <row r="351004" spans="68:68" customFormat="1">
      <c r="BP351004" s="90"/>
    </row>
    <row r="351005" spans="68:68" customFormat="1">
      <c r="BP351005" s="90"/>
    </row>
    <row r="351006" spans="68:68" customFormat="1">
      <c r="BP351006" s="90"/>
    </row>
    <row r="351007" spans="68:68" customFormat="1">
      <c r="BP351007" s="90"/>
    </row>
    <row r="351008" spans="68:68" customFormat="1">
      <c r="BP351008" s="90"/>
    </row>
    <row r="351009" spans="68:68" customFormat="1">
      <c r="BP351009" s="90"/>
    </row>
    <row r="351010" spans="68:68" customFormat="1">
      <c r="BP351010" s="90"/>
    </row>
    <row r="351011" spans="68:68" customFormat="1">
      <c r="BP351011" s="90"/>
    </row>
    <row r="351012" spans="68:68" customFormat="1">
      <c r="BP351012" s="90"/>
    </row>
    <row r="351013" spans="68:68" customFormat="1">
      <c r="BP351013" s="90"/>
    </row>
    <row r="351014" spans="68:68" customFormat="1">
      <c r="BP351014" s="90"/>
    </row>
    <row r="351015" spans="68:68" customFormat="1">
      <c r="BP351015" s="90"/>
    </row>
    <row r="351016" spans="68:68" customFormat="1">
      <c r="BP351016" s="90"/>
    </row>
    <row r="351017" spans="68:68" customFormat="1">
      <c r="BP351017" s="90"/>
    </row>
    <row r="351018" spans="68:68" customFormat="1">
      <c r="BP351018" s="90"/>
    </row>
    <row r="351019" spans="68:68" customFormat="1">
      <c r="BP351019" s="90"/>
    </row>
    <row r="351020" spans="68:68" customFormat="1">
      <c r="BP351020" s="90"/>
    </row>
    <row r="351021" spans="68:68" customFormat="1">
      <c r="BP351021" s="90"/>
    </row>
    <row r="351022" spans="68:68" customFormat="1">
      <c r="BP351022" s="90"/>
    </row>
    <row r="351023" spans="68:68" customFormat="1">
      <c r="BP351023" s="90"/>
    </row>
    <row r="351024" spans="68:68" customFormat="1">
      <c r="BP351024" s="90"/>
    </row>
    <row r="351025" spans="68:68" customFormat="1">
      <c r="BP351025" s="90"/>
    </row>
    <row r="351026" spans="68:68" customFormat="1">
      <c r="BP351026" s="90"/>
    </row>
    <row r="351027" spans="68:68" customFormat="1">
      <c r="BP351027" s="90"/>
    </row>
    <row r="351028" spans="68:68" customFormat="1">
      <c r="BP351028" s="90"/>
    </row>
    <row r="351029" spans="68:68" customFormat="1">
      <c r="BP351029" s="90"/>
    </row>
    <row r="351030" spans="68:68" customFormat="1">
      <c r="BP351030" s="90"/>
    </row>
    <row r="351031" spans="68:68" customFormat="1">
      <c r="BP351031" s="90"/>
    </row>
    <row r="351032" spans="68:68" customFormat="1">
      <c r="BP351032" s="90"/>
    </row>
    <row r="351033" spans="68:68" customFormat="1">
      <c r="BP351033" s="90"/>
    </row>
    <row r="351034" spans="68:68" customFormat="1">
      <c r="BP351034" s="90"/>
    </row>
    <row r="351035" spans="68:68" customFormat="1">
      <c r="BP351035" s="90"/>
    </row>
    <row r="351036" spans="68:68" customFormat="1">
      <c r="BP351036" s="90"/>
    </row>
    <row r="351037" spans="68:68" customFormat="1">
      <c r="BP351037" s="90"/>
    </row>
    <row r="351038" spans="68:68" customFormat="1">
      <c r="BP351038" s="90"/>
    </row>
    <row r="351039" spans="68:68" customFormat="1">
      <c r="BP351039" s="90"/>
    </row>
    <row r="351040" spans="68:68" customFormat="1">
      <c r="BP351040" s="90"/>
    </row>
    <row r="351041" spans="68:68" customFormat="1">
      <c r="BP351041" s="90"/>
    </row>
    <row r="351042" spans="68:68" customFormat="1">
      <c r="BP351042" s="90"/>
    </row>
    <row r="351043" spans="68:68" customFormat="1">
      <c r="BP351043" s="90"/>
    </row>
    <row r="351044" spans="68:68" customFormat="1">
      <c r="BP351044" s="90"/>
    </row>
    <row r="351045" spans="68:68" customFormat="1">
      <c r="BP351045" s="90"/>
    </row>
    <row r="351046" spans="68:68" customFormat="1">
      <c r="BP351046" s="90"/>
    </row>
    <row r="351047" spans="68:68" customFormat="1">
      <c r="BP351047" s="90"/>
    </row>
    <row r="351048" spans="68:68" customFormat="1">
      <c r="BP351048" s="90"/>
    </row>
    <row r="351049" spans="68:68" customFormat="1">
      <c r="BP351049" s="90"/>
    </row>
    <row r="351050" spans="68:68" customFormat="1">
      <c r="BP351050" s="90"/>
    </row>
    <row r="351051" spans="68:68" customFormat="1">
      <c r="BP351051" s="90"/>
    </row>
    <row r="351052" spans="68:68" customFormat="1">
      <c r="BP351052" s="90"/>
    </row>
    <row r="351053" spans="68:68" customFormat="1">
      <c r="BP351053" s="90"/>
    </row>
    <row r="351054" spans="68:68" customFormat="1">
      <c r="BP351054" s="90"/>
    </row>
    <row r="351055" spans="68:68" customFormat="1">
      <c r="BP351055" s="90"/>
    </row>
    <row r="351056" spans="68:68" customFormat="1">
      <c r="BP351056" s="90"/>
    </row>
    <row r="351057" spans="68:68" customFormat="1">
      <c r="BP351057" s="90"/>
    </row>
    <row r="351058" spans="68:68" customFormat="1">
      <c r="BP351058" s="90"/>
    </row>
    <row r="351059" spans="68:68" customFormat="1">
      <c r="BP351059" s="90"/>
    </row>
    <row r="351060" spans="68:68" customFormat="1">
      <c r="BP351060" s="90"/>
    </row>
    <row r="351061" spans="68:68" customFormat="1">
      <c r="BP351061" s="90"/>
    </row>
    <row r="351062" spans="68:68" customFormat="1">
      <c r="BP351062" s="90"/>
    </row>
    <row r="351063" spans="68:68" customFormat="1">
      <c r="BP351063" s="90"/>
    </row>
    <row r="351064" spans="68:68" customFormat="1">
      <c r="BP351064" s="90"/>
    </row>
    <row r="351065" spans="68:68" customFormat="1">
      <c r="BP351065" s="90"/>
    </row>
    <row r="351066" spans="68:68" customFormat="1">
      <c r="BP351066" s="90"/>
    </row>
    <row r="351067" spans="68:68" customFormat="1">
      <c r="BP351067" s="90"/>
    </row>
    <row r="351068" spans="68:68" customFormat="1">
      <c r="BP351068" s="90"/>
    </row>
    <row r="351069" spans="68:68" customFormat="1">
      <c r="BP351069" s="90"/>
    </row>
    <row r="351070" spans="68:68" customFormat="1">
      <c r="BP351070" s="90"/>
    </row>
    <row r="351071" spans="68:68" customFormat="1">
      <c r="BP351071" s="90"/>
    </row>
    <row r="351072" spans="68:68" customFormat="1">
      <c r="BP351072" s="90"/>
    </row>
    <row r="351073" spans="68:68" customFormat="1">
      <c r="BP351073" s="90"/>
    </row>
    <row r="351074" spans="68:68" customFormat="1">
      <c r="BP351074" s="90"/>
    </row>
    <row r="351075" spans="68:68" customFormat="1">
      <c r="BP351075" s="90"/>
    </row>
    <row r="351076" spans="68:68" customFormat="1">
      <c r="BP351076" s="90"/>
    </row>
    <row r="351077" spans="68:68" customFormat="1">
      <c r="BP351077" s="90"/>
    </row>
    <row r="351078" spans="68:68" customFormat="1">
      <c r="BP351078" s="90"/>
    </row>
    <row r="351079" spans="68:68" customFormat="1">
      <c r="BP351079" s="90"/>
    </row>
    <row r="351080" spans="68:68" customFormat="1">
      <c r="BP351080" s="90"/>
    </row>
    <row r="351081" spans="68:68" customFormat="1">
      <c r="BP351081" s="90"/>
    </row>
    <row r="351082" spans="68:68" customFormat="1">
      <c r="BP351082" s="90"/>
    </row>
    <row r="351083" spans="68:68" customFormat="1">
      <c r="BP351083" s="90"/>
    </row>
    <row r="351084" spans="68:68" customFormat="1">
      <c r="BP351084" s="90"/>
    </row>
    <row r="351085" spans="68:68" customFormat="1">
      <c r="BP351085" s="90"/>
    </row>
    <row r="351086" spans="68:68" customFormat="1">
      <c r="BP351086" s="90"/>
    </row>
    <row r="351087" spans="68:68" customFormat="1">
      <c r="BP351087" s="90"/>
    </row>
    <row r="351088" spans="68:68" customFormat="1">
      <c r="BP351088" s="90"/>
    </row>
    <row r="351089" spans="68:68" customFormat="1">
      <c r="BP351089" s="90"/>
    </row>
    <row r="351090" spans="68:68" customFormat="1">
      <c r="BP351090" s="90"/>
    </row>
    <row r="351091" spans="68:68" customFormat="1">
      <c r="BP351091" s="90"/>
    </row>
    <row r="351092" spans="68:68" customFormat="1">
      <c r="BP351092" s="90"/>
    </row>
    <row r="351093" spans="68:68" customFormat="1">
      <c r="BP351093" s="90"/>
    </row>
    <row r="351094" spans="68:68" customFormat="1">
      <c r="BP351094" s="90"/>
    </row>
    <row r="351095" spans="68:68" customFormat="1">
      <c r="BP351095" s="90"/>
    </row>
    <row r="351096" spans="68:68" customFormat="1">
      <c r="BP351096" s="90"/>
    </row>
    <row r="351097" spans="68:68" customFormat="1">
      <c r="BP351097" s="90"/>
    </row>
    <row r="351098" spans="68:68" customFormat="1">
      <c r="BP351098" s="90"/>
    </row>
    <row r="351099" spans="68:68" customFormat="1">
      <c r="BP351099" s="90"/>
    </row>
    <row r="351100" spans="68:68" customFormat="1">
      <c r="BP351100" s="90"/>
    </row>
    <row r="351101" spans="68:68" customFormat="1">
      <c r="BP351101" s="90"/>
    </row>
    <row r="351102" spans="68:68" customFormat="1">
      <c r="BP351102" s="90"/>
    </row>
    <row r="351103" spans="68:68" customFormat="1">
      <c r="BP351103" s="90"/>
    </row>
    <row r="351104" spans="68:68" customFormat="1">
      <c r="BP351104" s="90"/>
    </row>
    <row r="351105" spans="68:68" customFormat="1">
      <c r="BP351105" s="90"/>
    </row>
    <row r="351106" spans="68:68" customFormat="1">
      <c r="BP351106" s="90"/>
    </row>
    <row r="351107" spans="68:68" customFormat="1">
      <c r="BP351107" s="90"/>
    </row>
    <row r="351108" spans="68:68" customFormat="1">
      <c r="BP351108" s="90"/>
    </row>
    <row r="351109" spans="68:68" customFormat="1">
      <c r="BP351109" s="90"/>
    </row>
    <row r="351110" spans="68:68" customFormat="1">
      <c r="BP351110" s="90"/>
    </row>
    <row r="351111" spans="68:68" customFormat="1">
      <c r="BP351111" s="90"/>
    </row>
    <row r="351112" spans="68:68" customFormat="1">
      <c r="BP351112" s="90"/>
    </row>
    <row r="351113" spans="68:68" customFormat="1">
      <c r="BP351113" s="90"/>
    </row>
    <row r="351114" spans="68:68" customFormat="1">
      <c r="BP351114" s="90"/>
    </row>
    <row r="351115" spans="68:68" customFormat="1">
      <c r="BP351115" s="90"/>
    </row>
    <row r="351116" spans="68:68" customFormat="1">
      <c r="BP351116" s="90"/>
    </row>
    <row r="351117" spans="68:68" customFormat="1">
      <c r="BP351117" s="90"/>
    </row>
    <row r="351118" spans="68:68" customFormat="1">
      <c r="BP351118" s="90"/>
    </row>
    <row r="351119" spans="68:68" customFormat="1">
      <c r="BP351119" s="90"/>
    </row>
    <row r="351120" spans="68:68" customFormat="1">
      <c r="BP351120" s="90"/>
    </row>
    <row r="351121" spans="68:68" customFormat="1">
      <c r="BP351121" s="90"/>
    </row>
    <row r="351122" spans="68:68" customFormat="1">
      <c r="BP351122" s="90"/>
    </row>
    <row r="351123" spans="68:68" customFormat="1">
      <c r="BP351123" s="90"/>
    </row>
    <row r="351124" spans="68:68" customFormat="1">
      <c r="BP351124" s="90"/>
    </row>
    <row r="351125" spans="68:68" customFormat="1">
      <c r="BP351125" s="90"/>
    </row>
    <row r="351126" spans="68:68" customFormat="1">
      <c r="BP351126" s="90"/>
    </row>
    <row r="351127" spans="68:68" customFormat="1">
      <c r="BP351127" s="90"/>
    </row>
    <row r="351128" spans="68:68" customFormat="1">
      <c r="BP351128" s="90"/>
    </row>
    <row r="351129" spans="68:68" customFormat="1">
      <c r="BP351129" s="90"/>
    </row>
    <row r="351130" spans="68:68" customFormat="1">
      <c r="BP351130" s="90"/>
    </row>
    <row r="351131" spans="68:68" customFormat="1">
      <c r="BP351131" s="90"/>
    </row>
    <row r="351132" spans="68:68" customFormat="1">
      <c r="BP351132" s="90"/>
    </row>
    <row r="351133" spans="68:68" customFormat="1">
      <c r="BP351133" s="90"/>
    </row>
    <row r="351134" spans="68:68" customFormat="1">
      <c r="BP351134" s="90"/>
    </row>
    <row r="351135" spans="68:68" customFormat="1">
      <c r="BP351135" s="90"/>
    </row>
    <row r="351136" spans="68:68" customFormat="1">
      <c r="BP351136" s="90"/>
    </row>
    <row r="351137" spans="68:68" customFormat="1">
      <c r="BP351137" s="90"/>
    </row>
    <row r="351138" spans="68:68" customFormat="1">
      <c r="BP351138" s="90"/>
    </row>
    <row r="351139" spans="68:68" customFormat="1">
      <c r="BP351139" s="90"/>
    </row>
    <row r="351140" spans="68:68" customFormat="1">
      <c r="BP351140" s="90"/>
    </row>
    <row r="351141" spans="68:68" customFormat="1">
      <c r="BP351141" s="90"/>
    </row>
    <row r="351142" spans="68:68" customFormat="1">
      <c r="BP351142" s="90"/>
    </row>
    <row r="351143" spans="68:68" customFormat="1">
      <c r="BP351143" s="90"/>
    </row>
    <row r="351144" spans="68:68" customFormat="1">
      <c r="BP351144" s="90"/>
    </row>
    <row r="351145" spans="68:68" customFormat="1">
      <c r="BP351145" s="90"/>
    </row>
    <row r="351146" spans="68:68" customFormat="1">
      <c r="BP351146" s="90"/>
    </row>
    <row r="351147" spans="68:68" customFormat="1">
      <c r="BP351147" s="90"/>
    </row>
    <row r="351148" spans="68:68" customFormat="1">
      <c r="BP351148" s="90"/>
    </row>
    <row r="351149" spans="68:68" customFormat="1">
      <c r="BP351149" s="90"/>
    </row>
    <row r="351150" spans="68:68" customFormat="1">
      <c r="BP351150" s="90"/>
    </row>
    <row r="351151" spans="68:68" customFormat="1">
      <c r="BP351151" s="90"/>
    </row>
    <row r="351152" spans="68:68" customFormat="1">
      <c r="BP351152" s="90"/>
    </row>
    <row r="351153" spans="68:68" customFormat="1">
      <c r="BP351153" s="90"/>
    </row>
    <row r="351154" spans="68:68" customFormat="1">
      <c r="BP351154" s="90"/>
    </row>
    <row r="351155" spans="68:68" customFormat="1">
      <c r="BP351155" s="90"/>
    </row>
    <row r="351156" spans="68:68" customFormat="1">
      <c r="BP351156" s="90"/>
    </row>
    <row r="351157" spans="68:68" customFormat="1">
      <c r="BP351157" s="90"/>
    </row>
    <row r="351158" spans="68:68" customFormat="1">
      <c r="BP351158" s="90"/>
    </row>
    <row r="351159" spans="68:68" customFormat="1">
      <c r="BP351159" s="90"/>
    </row>
    <row r="351160" spans="68:68" customFormat="1">
      <c r="BP351160" s="90"/>
    </row>
    <row r="351161" spans="68:68" customFormat="1">
      <c r="BP351161" s="90"/>
    </row>
    <row r="351162" spans="68:68" customFormat="1">
      <c r="BP351162" s="90"/>
    </row>
    <row r="351163" spans="68:68" customFormat="1">
      <c r="BP351163" s="90"/>
    </row>
    <row r="351164" spans="68:68" customFormat="1">
      <c r="BP351164" s="90"/>
    </row>
    <row r="351165" spans="68:68" customFormat="1">
      <c r="BP351165" s="90"/>
    </row>
    <row r="351166" spans="68:68" customFormat="1">
      <c r="BP351166" s="90"/>
    </row>
    <row r="351167" spans="68:68" customFormat="1">
      <c r="BP351167" s="90"/>
    </row>
    <row r="351168" spans="68:68" customFormat="1">
      <c r="BP351168" s="90"/>
    </row>
    <row r="351169" spans="68:68" customFormat="1">
      <c r="BP351169" s="90"/>
    </row>
    <row r="351170" spans="68:68" customFormat="1">
      <c r="BP351170" s="90"/>
    </row>
    <row r="351171" spans="68:68" customFormat="1">
      <c r="BP351171" s="90"/>
    </row>
    <row r="351172" spans="68:68" customFormat="1">
      <c r="BP351172" s="90"/>
    </row>
    <row r="351173" spans="68:68" customFormat="1">
      <c r="BP351173" s="90"/>
    </row>
    <row r="351174" spans="68:68" customFormat="1">
      <c r="BP351174" s="90"/>
    </row>
    <row r="351175" spans="68:68" customFormat="1">
      <c r="BP351175" s="90"/>
    </row>
    <row r="351176" spans="68:68" customFormat="1">
      <c r="BP351176" s="90"/>
    </row>
    <row r="351177" spans="68:68" customFormat="1">
      <c r="BP351177" s="90"/>
    </row>
    <row r="351178" spans="68:68" customFormat="1">
      <c r="BP351178" s="90"/>
    </row>
    <row r="351179" spans="68:68" customFormat="1">
      <c r="BP351179" s="90"/>
    </row>
    <row r="351180" spans="68:68" customFormat="1">
      <c r="BP351180" s="90"/>
    </row>
    <row r="351181" spans="68:68" customFormat="1">
      <c r="BP351181" s="90"/>
    </row>
    <row r="351182" spans="68:68" customFormat="1">
      <c r="BP351182" s="90"/>
    </row>
    <row r="351183" spans="68:68" customFormat="1">
      <c r="BP351183" s="90"/>
    </row>
    <row r="351184" spans="68:68" customFormat="1">
      <c r="BP351184" s="90"/>
    </row>
    <row r="351185" spans="68:68" customFormat="1">
      <c r="BP351185" s="90"/>
    </row>
    <row r="351186" spans="68:68" customFormat="1">
      <c r="BP351186" s="90"/>
    </row>
    <row r="351187" spans="68:68" customFormat="1">
      <c r="BP351187" s="90"/>
    </row>
    <row r="351188" spans="68:68" customFormat="1">
      <c r="BP351188" s="90"/>
    </row>
    <row r="351189" spans="68:68" customFormat="1">
      <c r="BP351189" s="90"/>
    </row>
    <row r="351190" spans="68:68" customFormat="1">
      <c r="BP351190" s="90"/>
    </row>
    <row r="351191" spans="68:68" customFormat="1">
      <c r="BP351191" s="90"/>
    </row>
    <row r="351192" spans="68:68" customFormat="1">
      <c r="BP351192" s="90"/>
    </row>
    <row r="351193" spans="68:68" customFormat="1">
      <c r="BP351193" s="90"/>
    </row>
    <row r="351194" spans="68:68" customFormat="1">
      <c r="BP351194" s="90"/>
    </row>
    <row r="351195" spans="68:68" customFormat="1">
      <c r="BP351195" s="90"/>
    </row>
    <row r="351196" spans="68:68" customFormat="1">
      <c r="BP351196" s="90"/>
    </row>
    <row r="351197" spans="68:68" customFormat="1">
      <c r="BP351197" s="90"/>
    </row>
    <row r="351198" spans="68:68" customFormat="1">
      <c r="BP351198" s="90"/>
    </row>
    <row r="351199" spans="68:68" customFormat="1">
      <c r="BP351199" s="90"/>
    </row>
    <row r="351200" spans="68:68" customFormat="1">
      <c r="BP351200" s="90"/>
    </row>
    <row r="351201" spans="68:68" customFormat="1">
      <c r="BP351201" s="90"/>
    </row>
    <row r="351202" spans="68:68" customFormat="1">
      <c r="BP351202" s="90"/>
    </row>
    <row r="351203" spans="68:68" customFormat="1">
      <c r="BP351203" s="90"/>
    </row>
    <row r="351204" spans="68:68" customFormat="1">
      <c r="BP351204" s="90"/>
    </row>
    <row r="351205" spans="68:68" customFormat="1">
      <c r="BP351205" s="90"/>
    </row>
    <row r="351206" spans="68:68" customFormat="1">
      <c r="BP351206" s="90"/>
    </row>
    <row r="351207" spans="68:68" customFormat="1">
      <c r="BP351207" s="90"/>
    </row>
    <row r="351208" spans="68:68" customFormat="1">
      <c r="BP351208" s="90"/>
    </row>
    <row r="351209" spans="68:68" customFormat="1">
      <c r="BP351209" s="90"/>
    </row>
    <row r="351210" spans="68:68" customFormat="1">
      <c r="BP351210" s="90"/>
    </row>
    <row r="351211" spans="68:68" customFormat="1">
      <c r="BP351211" s="90"/>
    </row>
    <row r="351212" spans="68:68" customFormat="1">
      <c r="BP351212" s="90"/>
    </row>
    <row r="351213" spans="68:68" customFormat="1">
      <c r="BP351213" s="90"/>
    </row>
    <row r="351214" spans="68:68" customFormat="1">
      <c r="BP351214" s="90"/>
    </row>
    <row r="351215" spans="68:68" customFormat="1">
      <c r="BP351215" s="90"/>
    </row>
    <row r="351216" spans="68:68" customFormat="1">
      <c r="BP351216" s="90"/>
    </row>
    <row r="351217" spans="68:68" customFormat="1">
      <c r="BP351217" s="90"/>
    </row>
    <row r="351218" spans="68:68" customFormat="1">
      <c r="BP351218" s="90"/>
    </row>
    <row r="351219" spans="68:68" customFormat="1">
      <c r="BP351219" s="90"/>
    </row>
    <row r="351220" spans="68:68" customFormat="1">
      <c r="BP351220" s="90"/>
    </row>
    <row r="351221" spans="68:68" customFormat="1">
      <c r="BP351221" s="90"/>
    </row>
    <row r="351222" spans="68:68" customFormat="1">
      <c r="BP351222" s="90"/>
    </row>
    <row r="351223" spans="68:68" customFormat="1">
      <c r="BP351223" s="90"/>
    </row>
    <row r="351224" spans="68:68" customFormat="1">
      <c r="BP351224" s="90"/>
    </row>
    <row r="351225" spans="68:68" customFormat="1">
      <c r="BP351225" s="90"/>
    </row>
    <row r="351226" spans="68:68" customFormat="1">
      <c r="BP351226" s="90"/>
    </row>
    <row r="351227" spans="68:68" customFormat="1">
      <c r="BP351227" s="90"/>
    </row>
    <row r="351228" spans="68:68" customFormat="1">
      <c r="BP351228" s="90"/>
    </row>
    <row r="351229" spans="68:68" customFormat="1">
      <c r="BP351229" s="90"/>
    </row>
    <row r="351230" spans="68:68" customFormat="1">
      <c r="BP351230" s="90"/>
    </row>
    <row r="351231" spans="68:68" customFormat="1">
      <c r="BP351231" s="90"/>
    </row>
    <row r="351232" spans="68:68" customFormat="1">
      <c r="BP351232" s="90"/>
    </row>
    <row r="351233" spans="68:68" customFormat="1">
      <c r="BP351233" s="90"/>
    </row>
    <row r="351234" spans="68:68" customFormat="1">
      <c r="BP351234" s="90"/>
    </row>
    <row r="351235" spans="68:68" customFormat="1">
      <c r="BP351235" s="90"/>
    </row>
    <row r="351236" spans="68:68" customFormat="1">
      <c r="BP351236" s="90"/>
    </row>
    <row r="351237" spans="68:68" customFormat="1">
      <c r="BP351237" s="90"/>
    </row>
    <row r="351238" spans="68:68" customFormat="1">
      <c r="BP351238" s="90"/>
    </row>
    <row r="351239" spans="68:68" customFormat="1">
      <c r="BP351239" s="90"/>
    </row>
    <row r="351240" spans="68:68" customFormat="1">
      <c r="BP351240" s="90"/>
    </row>
    <row r="351241" spans="68:68" customFormat="1">
      <c r="BP351241" s="90"/>
    </row>
    <row r="351242" spans="68:68" customFormat="1">
      <c r="BP351242" s="90"/>
    </row>
    <row r="351243" spans="68:68" customFormat="1">
      <c r="BP351243" s="90"/>
    </row>
    <row r="351244" spans="68:68" customFormat="1">
      <c r="BP351244" s="90"/>
    </row>
    <row r="351245" spans="68:68" customFormat="1">
      <c r="BP351245" s="90"/>
    </row>
    <row r="351246" spans="68:68" customFormat="1">
      <c r="BP351246" s="90"/>
    </row>
    <row r="351247" spans="68:68" customFormat="1">
      <c r="BP351247" s="90"/>
    </row>
    <row r="351248" spans="68:68" customFormat="1">
      <c r="BP351248" s="90"/>
    </row>
    <row r="351249" spans="68:68" customFormat="1">
      <c r="BP351249" s="90"/>
    </row>
    <row r="351250" spans="68:68" customFormat="1">
      <c r="BP351250" s="90"/>
    </row>
    <row r="351251" spans="68:68" customFormat="1">
      <c r="BP351251" s="90"/>
    </row>
    <row r="351252" spans="68:68" customFormat="1">
      <c r="BP351252" s="90"/>
    </row>
    <row r="351253" spans="68:68" customFormat="1">
      <c r="BP351253" s="90"/>
    </row>
    <row r="351254" spans="68:68" customFormat="1">
      <c r="BP351254" s="90"/>
    </row>
    <row r="351255" spans="68:68" customFormat="1">
      <c r="BP351255" s="90"/>
    </row>
    <row r="351256" spans="68:68" customFormat="1">
      <c r="BP351256" s="90"/>
    </row>
    <row r="351257" spans="68:68" customFormat="1">
      <c r="BP351257" s="90"/>
    </row>
    <row r="351258" spans="68:68" customFormat="1">
      <c r="BP351258" s="90"/>
    </row>
    <row r="351259" spans="68:68" customFormat="1">
      <c r="BP351259" s="90"/>
    </row>
    <row r="351260" spans="68:68" customFormat="1">
      <c r="BP351260" s="90"/>
    </row>
    <row r="351261" spans="68:68" customFormat="1">
      <c r="BP351261" s="90"/>
    </row>
    <row r="351262" spans="68:68" customFormat="1">
      <c r="BP351262" s="90"/>
    </row>
    <row r="351263" spans="68:68" customFormat="1">
      <c r="BP351263" s="90"/>
    </row>
    <row r="351264" spans="68:68" customFormat="1">
      <c r="BP351264" s="90"/>
    </row>
    <row r="351265" spans="68:68" customFormat="1">
      <c r="BP351265" s="90"/>
    </row>
    <row r="351266" spans="68:68" customFormat="1">
      <c r="BP351266" s="90"/>
    </row>
    <row r="351267" spans="68:68" customFormat="1">
      <c r="BP351267" s="90"/>
    </row>
    <row r="351268" spans="68:68" customFormat="1">
      <c r="BP351268" s="90"/>
    </row>
    <row r="351269" spans="68:68" customFormat="1">
      <c r="BP351269" s="90"/>
    </row>
    <row r="351270" spans="68:68" customFormat="1">
      <c r="BP351270" s="90"/>
    </row>
    <row r="351271" spans="68:68" customFormat="1">
      <c r="BP351271" s="90"/>
    </row>
    <row r="351272" spans="68:68" customFormat="1">
      <c r="BP351272" s="90"/>
    </row>
    <row r="351273" spans="68:68" customFormat="1">
      <c r="BP351273" s="90"/>
    </row>
    <row r="351274" spans="68:68" customFormat="1">
      <c r="BP351274" s="90"/>
    </row>
    <row r="351275" spans="68:68" customFormat="1">
      <c r="BP351275" s="90"/>
    </row>
    <row r="351276" spans="68:68" customFormat="1">
      <c r="BP351276" s="90"/>
    </row>
    <row r="351277" spans="68:68" customFormat="1">
      <c r="BP351277" s="90"/>
    </row>
    <row r="351278" spans="68:68" customFormat="1">
      <c r="BP351278" s="90"/>
    </row>
    <row r="351279" spans="68:68" customFormat="1">
      <c r="BP351279" s="90"/>
    </row>
    <row r="351280" spans="68:68" customFormat="1">
      <c r="BP351280" s="90"/>
    </row>
    <row r="351281" spans="68:68" customFormat="1">
      <c r="BP351281" s="90"/>
    </row>
    <row r="351282" spans="68:68" customFormat="1">
      <c r="BP351282" s="90"/>
    </row>
    <row r="351283" spans="68:68" customFormat="1">
      <c r="BP351283" s="90"/>
    </row>
    <row r="351284" spans="68:68" customFormat="1">
      <c r="BP351284" s="90"/>
    </row>
    <row r="351285" spans="68:68" customFormat="1">
      <c r="BP351285" s="90"/>
    </row>
    <row r="351286" spans="68:68" customFormat="1">
      <c r="BP351286" s="90"/>
    </row>
    <row r="351287" spans="68:68" customFormat="1">
      <c r="BP351287" s="90"/>
    </row>
    <row r="351288" spans="68:68" customFormat="1">
      <c r="BP351288" s="90"/>
    </row>
    <row r="351289" spans="68:68" customFormat="1">
      <c r="BP351289" s="90"/>
    </row>
    <row r="351290" spans="68:68" customFormat="1">
      <c r="BP351290" s="90"/>
    </row>
    <row r="351291" spans="68:68" customFormat="1">
      <c r="BP351291" s="90"/>
    </row>
    <row r="351292" spans="68:68" customFormat="1">
      <c r="BP351292" s="90"/>
    </row>
    <row r="351293" spans="68:68" customFormat="1">
      <c r="BP351293" s="90"/>
    </row>
    <row r="351294" spans="68:68" customFormat="1">
      <c r="BP351294" s="90"/>
    </row>
    <row r="351295" spans="68:68" customFormat="1">
      <c r="BP351295" s="90"/>
    </row>
    <row r="351296" spans="68:68" customFormat="1">
      <c r="BP351296" s="90"/>
    </row>
    <row r="351297" spans="68:68" customFormat="1">
      <c r="BP351297" s="90"/>
    </row>
    <row r="351298" spans="68:68" customFormat="1">
      <c r="BP351298" s="90"/>
    </row>
    <row r="351299" spans="68:68" customFormat="1">
      <c r="BP351299" s="90"/>
    </row>
    <row r="351300" spans="68:68" customFormat="1">
      <c r="BP351300" s="90"/>
    </row>
    <row r="351301" spans="68:68" customFormat="1">
      <c r="BP351301" s="90"/>
    </row>
    <row r="351302" spans="68:68" customFormat="1">
      <c r="BP351302" s="90"/>
    </row>
    <row r="351303" spans="68:68" customFormat="1">
      <c r="BP351303" s="90"/>
    </row>
    <row r="351304" spans="68:68" customFormat="1">
      <c r="BP351304" s="90"/>
    </row>
    <row r="351305" spans="68:68" customFormat="1">
      <c r="BP351305" s="90"/>
    </row>
    <row r="351306" spans="68:68" customFormat="1">
      <c r="BP351306" s="90"/>
    </row>
    <row r="351307" spans="68:68" customFormat="1">
      <c r="BP351307" s="90"/>
    </row>
    <row r="351308" spans="68:68" customFormat="1">
      <c r="BP351308" s="90"/>
    </row>
    <row r="351309" spans="68:68" customFormat="1">
      <c r="BP351309" s="90"/>
    </row>
    <row r="351310" spans="68:68" customFormat="1">
      <c r="BP351310" s="90"/>
    </row>
    <row r="351311" spans="68:68" customFormat="1">
      <c r="BP351311" s="90"/>
    </row>
    <row r="351312" spans="68:68" customFormat="1">
      <c r="BP351312" s="90"/>
    </row>
    <row r="351313" spans="68:68" customFormat="1">
      <c r="BP351313" s="90"/>
    </row>
    <row r="351314" spans="68:68" customFormat="1">
      <c r="BP351314" s="90"/>
    </row>
    <row r="351315" spans="68:68" customFormat="1">
      <c r="BP351315" s="90"/>
    </row>
    <row r="351316" spans="68:68" customFormat="1">
      <c r="BP351316" s="90"/>
    </row>
    <row r="351317" spans="68:68" customFormat="1">
      <c r="BP351317" s="90"/>
    </row>
    <row r="351318" spans="68:68" customFormat="1">
      <c r="BP351318" s="90"/>
    </row>
    <row r="351319" spans="68:68" customFormat="1">
      <c r="BP351319" s="90"/>
    </row>
    <row r="351320" spans="68:68" customFormat="1">
      <c r="BP351320" s="90"/>
    </row>
    <row r="351321" spans="68:68" customFormat="1">
      <c r="BP351321" s="90"/>
    </row>
    <row r="351322" spans="68:68" customFormat="1">
      <c r="BP351322" s="90"/>
    </row>
    <row r="351323" spans="68:68" customFormat="1">
      <c r="BP351323" s="90"/>
    </row>
    <row r="351324" spans="68:68" customFormat="1">
      <c r="BP351324" s="90"/>
    </row>
    <row r="351325" spans="68:68" customFormat="1">
      <c r="BP351325" s="90"/>
    </row>
    <row r="351326" spans="68:68" customFormat="1">
      <c r="BP351326" s="90"/>
    </row>
    <row r="351327" spans="68:68" customFormat="1">
      <c r="BP351327" s="90"/>
    </row>
    <row r="351328" spans="68:68" customFormat="1">
      <c r="BP351328" s="90"/>
    </row>
    <row r="351329" spans="68:68" customFormat="1">
      <c r="BP351329" s="90"/>
    </row>
    <row r="351330" spans="68:68" customFormat="1">
      <c r="BP351330" s="90"/>
    </row>
    <row r="351331" spans="68:68" customFormat="1">
      <c r="BP351331" s="90"/>
    </row>
    <row r="351332" spans="68:68" customFormat="1">
      <c r="BP351332" s="90"/>
    </row>
    <row r="351333" spans="68:68" customFormat="1">
      <c r="BP351333" s="90"/>
    </row>
    <row r="351334" spans="68:68" customFormat="1">
      <c r="BP351334" s="90"/>
    </row>
    <row r="351335" spans="68:68" customFormat="1">
      <c r="BP351335" s="90"/>
    </row>
    <row r="351336" spans="68:68" customFormat="1">
      <c r="BP351336" s="90"/>
    </row>
    <row r="351337" spans="68:68" customFormat="1">
      <c r="BP351337" s="90"/>
    </row>
    <row r="351338" spans="68:68" customFormat="1">
      <c r="BP351338" s="90"/>
    </row>
    <row r="351339" spans="68:68" customFormat="1">
      <c r="BP351339" s="90"/>
    </row>
    <row r="351340" spans="68:68" customFormat="1">
      <c r="BP351340" s="90"/>
    </row>
    <row r="351341" spans="68:68" customFormat="1">
      <c r="BP351341" s="90"/>
    </row>
    <row r="351342" spans="68:68" customFormat="1">
      <c r="BP351342" s="90"/>
    </row>
    <row r="351343" spans="68:68" customFormat="1">
      <c r="BP351343" s="90"/>
    </row>
    <row r="351344" spans="68:68" customFormat="1">
      <c r="BP351344" s="90"/>
    </row>
    <row r="351345" spans="68:68" customFormat="1">
      <c r="BP351345" s="90"/>
    </row>
    <row r="351346" spans="68:68" customFormat="1">
      <c r="BP351346" s="90"/>
    </row>
    <row r="351347" spans="68:68" customFormat="1">
      <c r="BP351347" s="90"/>
    </row>
    <row r="351348" spans="68:68" customFormat="1">
      <c r="BP351348" s="90"/>
    </row>
    <row r="351349" spans="68:68" customFormat="1">
      <c r="BP351349" s="90"/>
    </row>
    <row r="351350" spans="68:68" customFormat="1">
      <c r="BP351350" s="90"/>
    </row>
    <row r="351351" spans="68:68" customFormat="1">
      <c r="BP351351" s="90"/>
    </row>
    <row r="351352" spans="68:68" customFormat="1">
      <c r="BP351352" s="90"/>
    </row>
    <row r="351353" spans="68:68" customFormat="1">
      <c r="BP351353" s="90"/>
    </row>
    <row r="351354" spans="68:68" customFormat="1">
      <c r="BP351354" s="90"/>
    </row>
    <row r="351355" spans="68:68" customFormat="1">
      <c r="BP351355" s="90"/>
    </row>
    <row r="351356" spans="68:68" customFormat="1">
      <c r="BP351356" s="90"/>
    </row>
    <row r="351357" spans="68:68" customFormat="1">
      <c r="BP351357" s="90"/>
    </row>
    <row r="351358" spans="68:68" customFormat="1">
      <c r="BP351358" s="90"/>
    </row>
    <row r="351359" spans="68:68" customFormat="1">
      <c r="BP351359" s="90"/>
    </row>
    <row r="351360" spans="68:68" customFormat="1">
      <c r="BP351360" s="90"/>
    </row>
    <row r="351361" spans="68:68" customFormat="1">
      <c r="BP351361" s="90"/>
    </row>
    <row r="351362" spans="68:68" customFormat="1">
      <c r="BP351362" s="90"/>
    </row>
    <row r="351363" spans="68:68" customFormat="1">
      <c r="BP351363" s="90"/>
    </row>
    <row r="351364" spans="68:68" customFormat="1">
      <c r="BP351364" s="90"/>
    </row>
    <row r="351365" spans="68:68" customFormat="1">
      <c r="BP351365" s="90"/>
    </row>
    <row r="351366" spans="68:68" customFormat="1">
      <c r="BP351366" s="90"/>
    </row>
    <row r="351367" spans="68:68" customFormat="1">
      <c r="BP351367" s="90"/>
    </row>
    <row r="351368" spans="68:68" customFormat="1">
      <c r="BP351368" s="90"/>
    </row>
    <row r="351369" spans="68:68" customFormat="1">
      <c r="BP351369" s="90"/>
    </row>
    <row r="351370" spans="68:68" customFormat="1">
      <c r="BP351370" s="90"/>
    </row>
    <row r="351371" spans="68:68" customFormat="1">
      <c r="BP351371" s="90"/>
    </row>
    <row r="351372" spans="68:68" customFormat="1">
      <c r="BP351372" s="90"/>
    </row>
    <row r="351373" spans="68:68" customFormat="1">
      <c r="BP351373" s="90"/>
    </row>
    <row r="351374" spans="68:68" customFormat="1">
      <c r="BP351374" s="90"/>
    </row>
    <row r="351375" spans="68:68" customFormat="1">
      <c r="BP351375" s="90"/>
    </row>
    <row r="351376" spans="68:68" customFormat="1">
      <c r="BP351376" s="90"/>
    </row>
    <row r="351377" spans="68:68" customFormat="1">
      <c r="BP351377" s="90"/>
    </row>
    <row r="351378" spans="68:68" customFormat="1">
      <c r="BP351378" s="90"/>
    </row>
    <row r="351379" spans="68:68" customFormat="1">
      <c r="BP351379" s="90"/>
    </row>
    <row r="351380" spans="68:68" customFormat="1">
      <c r="BP351380" s="90"/>
    </row>
    <row r="351381" spans="68:68" customFormat="1">
      <c r="BP351381" s="90"/>
    </row>
    <row r="351382" spans="68:68" customFormat="1">
      <c r="BP351382" s="90"/>
    </row>
    <row r="351383" spans="68:68" customFormat="1">
      <c r="BP351383" s="90"/>
    </row>
    <row r="351384" spans="68:68" customFormat="1">
      <c r="BP351384" s="90"/>
    </row>
    <row r="351385" spans="68:68" customFormat="1">
      <c r="BP351385" s="90"/>
    </row>
    <row r="351386" spans="68:68" customFormat="1">
      <c r="BP351386" s="90"/>
    </row>
    <row r="351387" spans="68:68" customFormat="1">
      <c r="BP351387" s="90"/>
    </row>
    <row r="351388" spans="68:68" customFormat="1">
      <c r="BP351388" s="90"/>
    </row>
    <row r="351389" spans="68:68" customFormat="1">
      <c r="BP351389" s="90"/>
    </row>
    <row r="351390" spans="68:68" customFormat="1">
      <c r="BP351390" s="90"/>
    </row>
    <row r="351391" spans="68:68" customFormat="1">
      <c r="BP351391" s="90"/>
    </row>
    <row r="351392" spans="68:68" customFormat="1">
      <c r="BP351392" s="90"/>
    </row>
    <row r="351393" spans="68:68" customFormat="1">
      <c r="BP351393" s="90"/>
    </row>
    <row r="351394" spans="68:68" customFormat="1">
      <c r="BP351394" s="90"/>
    </row>
    <row r="351395" spans="68:68" customFormat="1">
      <c r="BP351395" s="90"/>
    </row>
    <row r="351396" spans="68:68" customFormat="1">
      <c r="BP351396" s="90"/>
    </row>
    <row r="351397" spans="68:68" customFormat="1">
      <c r="BP351397" s="90"/>
    </row>
    <row r="351398" spans="68:68" customFormat="1">
      <c r="BP351398" s="90"/>
    </row>
    <row r="351399" spans="68:68" customFormat="1">
      <c r="BP351399" s="90"/>
    </row>
    <row r="351400" spans="68:68" customFormat="1">
      <c r="BP351400" s="90"/>
    </row>
    <row r="351401" spans="68:68" customFormat="1">
      <c r="BP351401" s="90"/>
    </row>
    <row r="351402" spans="68:68" customFormat="1">
      <c r="BP351402" s="90"/>
    </row>
    <row r="351403" spans="68:68" customFormat="1">
      <c r="BP351403" s="90"/>
    </row>
    <row r="351404" spans="68:68" customFormat="1">
      <c r="BP351404" s="90"/>
    </row>
    <row r="351405" spans="68:68" customFormat="1">
      <c r="BP351405" s="90"/>
    </row>
    <row r="351406" spans="68:68" customFormat="1">
      <c r="BP351406" s="90"/>
    </row>
    <row r="351407" spans="68:68" customFormat="1">
      <c r="BP351407" s="90"/>
    </row>
    <row r="351408" spans="68:68" customFormat="1">
      <c r="BP351408" s="90"/>
    </row>
    <row r="351409" spans="68:68" customFormat="1">
      <c r="BP351409" s="90"/>
    </row>
    <row r="351410" spans="68:68" customFormat="1">
      <c r="BP351410" s="90"/>
    </row>
    <row r="351411" spans="68:68" customFormat="1">
      <c r="BP351411" s="90"/>
    </row>
    <row r="351412" spans="68:68" customFormat="1">
      <c r="BP351412" s="90"/>
    </row>
    <row r="351413" spans="68:68" customFormat="1">
      <c r="BP351413" s="90"/>
    </row>
    <row r="351414" spans="68:68" customFormat="1">
      <c r="BP351414" s="90"/>
    </row>
    <row r="351415" spans="68:68" customFormat="1">
      <c r="BP351415" s="90"/>
    </row>
    <row r="351416" spans="68:68" customFormat="1">
      <c r="BP351416" s="90"/>
    </row>
    <row r="351417" spans="68:68" customFormat="1">
      <c r="BP351417" s="90"/>
    </row>
    <row r="351418" spans="68:68" customFormat="1">
      <c r="BP351418" s="90"/>
    </row>
    <row r="351419" spans="68:68" customFormat="1">
      <c r="BP351419" s="90"/>
    </row>
    <row r="351420" spans="68:68" customFormat="1">
      <c r="BP351420" s="90"/>
    </row>
    <row r="351421" spans="68:68" customFormat="1">
      <c r="BP351421" s="90"/>
    </row>
    <row r="351422" spans="68:68" customFormat="1">
      <c r="BP351422" s="90"/>
    </row>
    <row r="351423" spans="68:68" customFormat="1">
      <c r="BP351423" s="90"/>
    </row>
    <row r="351424" spans="68:68" customFormat="1">
      <c r="BP351424" s="90"/>
    </row>
    <row r="351425" spans="68:68" customFormat="1">
      <c r="BP351425" s="90"/>
    </row>
    <row r="351426" spans="68:68" customFormat="1">
      <c r="BP351426" s="90"/>
    </row>
    <row r="351427" spans="68:68" customFormat="1">
      <c r="BP351427" s="90"/>
    </row>
    <row r="351428" spans="68:68" customFormat="1">
      <c r="BP351428" s="90"/>
    </row>
    <row r="351429" spans="68:68" customFormat="1">
      <c r="BP351429" s="90"/>
    </row>
    <row r="351430" spans="68:68" customFormat="1">
      <c r="BP351430" s="90"/>
    </row>
    <row r="351431" spans="68:68" customFormat="1">
      <c r="BP351431" s="90"/>
    </row>
    <row r="351432" spans="68:68" customFormat="1">
      <c r="BP351432" s="90"/>
    </row>
    <row r="351433" spans="68:68" customFormat="1">
      <c r="BP351433" s="90"/>
    </row>
    <row r="351434" spans="68:68" customFormat="1">
      <c r="BP351434" s="90"/>
    </row>
    <row r="351435" spans="68:68" customFormat="1">
      <c r="BP351435" s="90"/>
    </row>
    <row r="351436" spans="68:68" customFormat="1">
      <c r="BP351436" s="90"/>
    </row>
    <row r="351437" spans="68:68" customFormat="1">
      <c r="BP351437" s="90"/>
    </row>
    <row r="351438" spans="68:68" customFormat="1">
      <c r="BP351438" s="90"/>
    </row>
    <row r="351439" spans="68:68" customFormat="1">
      <c r="BP351439" s="90"/>
    </row>
    <row r="351440" spans="68:68" customFormat="1">
      <c r="BP351440" s="90"/>
    </row>
    <row r="351441" spans="68:68" customFormat="1">
      <c r="BP351441" s="90"/>
    </row>
    <row r="351442" spans="68:68" customFormat="1">
      <c r="BP351442" s="90"/>
    </row>
    <row r="351443" spans="68:68" customFormat="1">
      <c r="BP351443" s="90"/>
    </row>
    <row r="351444" spans="68:68" customFormat="1">
      <c r="BP351444" s="90"/>
    </row>
    <row r="351445" spans="68:68" customFormat="1">
      <c r="BP351445" s="90"/>
    </row>
    <row r="351446" spans="68:68" customFormat="1">
      <c r="BP351446" s="90"/>
    </row>
    <row r="351447" spans="68:68" customFormat="1">
      <c r="BP351447" s="90"/>
    </row>
    <row r="351448" spans="68:68" customFormat="1">
      <c r="BP351448" s="90"/>
    </row>
    <row r="351449" spans="68:68" customFormat="1">
      <c r="BP351449" s="90"/>
    </row>
    <row r="351450" spans="68:68" customFormat="1">
      <c r="BP351450" s="90"/>
    </row>
    <row r="351451" spans="68:68" customFormat="1">
      <c r="BP351451" s="90"/>
    </row>
    <row r="351452" spans="68:68" customFormat="1">
      <c r="BP351452" s="90"/>
    </row>
    <row r="351453" spans="68:68" customFormat="1">
      <c r="BP351453" s="90"/>
    </row>
    <row r="351454" spans="68:68" customFormat="1">
      <c r="BP351454" s="90"/>
    </row>
    <row r="351455" spans="68:68" customFormat="1">
      <c r="BP351455" s="90"/>
    </row>
    <row r="351456" spans="68:68" customFormat="1">
      <c r="BP351456" s="90"/>
    </row>
    <row r="351457" spans="68:68" customFormat="1">
      <c r="BP351457" s="90"/>
    </row>
    <row r="351458" spans="68:68" customFormat="1">
      <c r="BP351458" s="90"/>
    </row>
    <row r="351459" spans="68:68" customFormat="1">
      <c r="BP351459" s="90"/>
    </row>
    <row r="351460" spans="68:68" customFormat="1">
      <c r="BP351460" s="90"/>
    </row>
    <row r="351461" spans="68:68" customFormat="1">
      <c r="BP351461" s="90"/>
    </row>
    <row r="351462" spans="68:68" customFormat="1">
      <c r="BP351462" s="90"/>
    </row>
    <row r="351463" spans="68:68" customFormat="1">
      <c r="BP351463" s="90"/>
    </row>
    <row r="351464" spans="68:68" customFormat="1">
      <c r="BP351464" s="90"/>
    </row>
    <row r="351465" spans="68:68" customFormat="1">
      <c r="BP351465" s="90"/>
    </row>
    <row r="351466" spans="68:68" customFormat="1">
      <c r="BP351466" s="90"/>
    </row>
    <row r="351467" spans="68:68" customFormat="1">
      <c r="BP351467" s="90"/>
    </row>
    <row r="351468" spans="68:68" customFormat="1">
      <c r="BP351468" s="90"/>
    </row>
    <row r="351469" spans="68:68" customFormat="1">
      <c r="BP351469" s="90"/>
    </row>
    <row r="351470" spans="68:68" customFormat="1">
      <c r="BP351470" s="90"/>
    </row>
    <row r="351471" spans="68:68" customFormat="1">
      <c r="BP351471" s="90"/>
    </row>
    <row r="351472" spans="68:68" customFormat="1">
      <c r="BP351472" s="90"/>
    </row>
    <row r="351473" spans="68:68" customFormat="1">
      <c r="BP351473" s="90"/>
    </row>
    <row r="351474" spans="68:68" customFormat="1">
      <c r="BP351474" s="90"/>
    </row>
    <row r="351475" spans="68:68" customFormat="1">
      <c r="BP351475" s="90"/>
    </row>
    <row r="351476" spans="68:68" customFormat="1">
      <c r="BP351476" s="90"/>
    </row>
    <row r="351477" spans="68:68" customFormat="1">
      <c r="BP351477" s="90"/>
    </row>
    <row r="351478" spans="68:68" customFormat="1">
      <c r="BP351478" s="90"/>
    </row>
    <row r="351479" spans="68:68" customFormat="1">
      <c r="BP351479" s="90"/>
    </row>
    <row r="351480" spans="68:68" customFormat="1">
      <c r="BP351480" s="90"/>
    </row>
    <row r="351481" spans="68:68" customFormat="1">
      <c r="BP351481" s="90"/>
    </row>
    <row r="351482" spans="68:68" customFormat="1">
      <c r="BP351482" s="90"/>
    </row>
    <row r="351483" spans="68:68" customFormat="1">
      <c r="BP351483" s="90"/>
    </row>
    <row r="351484" spans="68:68" customFormat="1">
      <c r="BP351484" s="90"/>
    </row>
    <row r="351485" spans="68:68" customFormat="1">
      <c r="BP351485" s="90"/>
    </row>
    <row r="351486" spans="68:68" customFormat="1">
      <c r="BP351486" s="90"/>
    </row>
    <row r="351487" spans="68:68" customFormat="1">
      <c r="BP351487" s="90"/>
    </row>
    <row r="351488" spans="68:68" customFormat="1">
      <c r="BP351488" s="90"/>
    </row>
    <row r="351489" spans="68:68" customFormat="1">
      <c r="BP351489" s="90"/>
    </row>
    <row r="351490" spans="68:68" customFormat="1">
      <c r="BP351490" s="90"/>
    </row>
    <row r="351491" spans="68:68" customFormat="1">
      <c r="BP351491" s="90"/>
    </row>
    <row r="351492" spans="68:68" customFormat="1">
      <c r="BP351492" s="90"/>
    </row>
    <row r="351493" spans="68:68" customFormat="1">
      <c r="BP351493" s="90"/>
    </row>
    <row r="351494" spans="68:68" customFormat="1">
      <c r="BP351494" s="90"/>
    </row>
    <row r="351495" spans="68:68" customFormat="1">
      <c r="BP351495" s="90"/>
    </row>
    <row r="351496" spans="68:68" customFormat="1">
      <c r="BP351496" s="90"/>
    </row>
    <row r="351497" spans="68:68" customFormat="1">
      <c r="BP351497" s="90"/>
    </row>
    <row r="351498" spans="68:68" customFormat="1">
      <c r="BP351498" s="90"/>
    </row>
    <row r="351499" spans="68:68" customFormat="1">
      <c r="BP351499" s="90"/>
    </row>
    <row r="351500" spans="68:68" customFormat="1">
      <c r="BP351500" s="90"/>
    </row>
    <row r="351501" spans="68:68" customFormat="1">
      <c r="BP351501" s="90"/>
    </row>
    <row r="351502" spans="68:68" customFormat="1">
      <c r="BP351502" s="90"/>
    </row>
    <row r="351503" spans="68:68" customFormat="1">
      <c r="BP351503" s="90"/>
    </row>
    <row r="351504" spans="68:68" customFormat="1">
      <c r="BP351504" s="90"/>
    </row>
    <row r="351505" spans="68:68" customFormat="1">
      <c r="BP351505" s="90"/>
    </row>
    <row r="351506" spans="68:68" customFormat="1">
      <c r="BP351506" s="90"/>
    </row>
    <row r="351507" spans="68:68" customFormat="1">
      <c r="BP351507" s="90"/>
    </row>
    <row r="351508" spans="68:68" customFormat="1">
      <c r="BP351508" s="90"/>
    </row>
    <row r="351509" spans="68:68" customFormat="1">
      <c r="BP351509" s="90"/>
    </row>
    <row r="351510" spans="68:68" customFormat="1">
      <c r="BP351510" s="90"/>
    </row>
    <row r="351511" spans="68:68" customFormat="1">
      <c r="BP351511" s="90"/>
    </row>
    <row r="351512" spans="68:68" customFormat="1">
      <c r="BP351512" s="90"/>
    </row>
    <row r="351513" spans="68:68" customFormat="1">
      <c r="BP351513" s="90"/>
    </row>
    <row r="351514" spans="68:68" customFormat="1">
      <c r="BP351514" s="90"/>
    </row>
    <row r="351515" spans="68:68" customFormat="1">
      <c r="BP351515" s="90"/>
    </row>
    <row r="351516" spans="68:68" customFormat="1">
      <c r="BP351516" s="90"/>
    </row>
    <row r="351517" spans="68:68" customFormat="1">
      <c r="BP351517" s="90"/>
    </row>
    <row r="351518" spans="68:68" customFormat="1">
      <c r="BP351518" s="90"/>
    </row>
    <row r="351519" spans="68:68" customFormat="1">
      <c r="BP351519" s="90"/>
    </row>
    <row r="351520" spans="68:68" customFormat="1">
      <c r="BP351520" s="90"/>
    </row>
    <row r="351521" spans="68:68" customFormat="1">
      <c r="BP351521" s="90"/>
    </row>
    <row r="351522" spans="68:68" customFormat="1">
      <c r="BP351522" s="90"/>
    </row>
    <row r="351523" spans="68:68" customFormat="1">
      <c r="BP351523" s="90"/>
    </row>
    <row r="351524" spans="68:68" customFormat="1">
      <c r="BP351524" s="90"/>
    </row>
    <row r="351525" spans="68:68" customFormat="1">
      <c r="BP351525" s="90"/>
    </row>
    <row r="351526" spans="68:68" customFormat="1">
      <c r="BP351526" s="90"/>
    </row>
    <row r="351527" spans="68:68" customFormat="1">
      <c r="BP351527" s="90"/>
    </row>
    <row r="351528" spans="68:68" customFormat="1">
      <c r="BP351528" s="90"/>
    </row>
    <row r="351529" spans="68:68" customFormat="1">
      <c r="BP351529" s="90"/>
    </row>
    <row r="351530" spans="68:68" customFormat="1">
      <c r="BP351530" s="90"/>
    </row>
    <row r="351531" spans="68:68" customFormat="1">
      <c r="BP351531" s="90"/>
    </row>
    <row r="351532" spans="68:68" customFormat="1">
      <c r="BP351532" s="90"/>
    </row>
    <row r="351533" spans="68:68" customFormat="1">
      <c r="BP351533" s="90"/>
    </row>
    <row r="351534" spans="68:68" customFormat="1">
      <c r="BP351534" s="90"/>
    </row>
    <row r="351535" spans="68:68" customFormat="1">
      <c r="BP351535" s="90"/>
    </row>
    <row r="351536" spans="68:68" customFormat="1">
      <c r="BP351536" s="90"/>
    </row>
    <row r="351537" spans="68:68" customFormat="1">
      <c r="BP351537" s="90"/>
    </row>
    <row r="351538" spans="68:68" customFormat="1">
      <c r="BP351538" s="90"/>
    </row>
    <row r="351539" spans="68:68" customFormat="1">
      <c r="BP351539" s="90"/>
    </row>
    <row r="351540" spans="68:68" customFormat="1">
      <c r="BP351540" s="90"/>
    </row>
    <row r="351541" spans="68:68" customFormat="1">
      <c r="BP351541" s="90"/>
    </row>
    <row r="351542" spans="68:68" customFormat="1">
      <c r="BP351542" s="90"/>
    </row>
    <row r="351543" spans="68:68" customFormat="1">
      <c r="BP351543" s="90"/>
    </row>
    <row r="351544" spans="68:68" customFormat="1">
      <c r="BP351544" s="90"/>
    </row>
    <row r="351545" spans="68:68" customFormat="1">
      <c r="BP351545" s="90"/>
    </row>
    <row r="351546" spans="68:68" customFormat="1">
      <c r="BP351546" s="90"/>
    </row>
    <row r="351547" spans="68:68" customFormat="1">
      <c r="BP351547" s="90"/>
    </row>
    <row r="351548" spans="68:68" customFormat="1">
      <c r="BP351548" s="90"/>
    </row>
    <row r="351549" spans="68:68" customFormat="1">
      <c r="BP351549" s="90"/>
    </row>
    <row r="351550" spans="68:68" customFormat="1">
      <c r="BP351550" s="90"/>
    </row>
    <row r="351551" spans="68:68" customFormat="1">
      <c r="BP351551" s="90"/>
    </row>
    <row r="351552" spans="68:68" customFormat="1">
      <c r="BP351552" s="90"/>
    </row>
    <row r="351553" spans="68:68" customFormat="1">
      <c r="BP351553" s="90"/>
    </row>
    <row r="351554" spans="68:68" customFormat="1">
      <c r="BP351554" s="90"/>
    </row>
    <row r="351555" spans="68:68" customFormat="1">
      <c r="BP351555" s="90"/>
    </row>
    <row r="351556" spans="68:68" customFormat="1">
      <c r="BP351556" s="90"/>
    </row>
    <row r="351557" spans="68:68" customFormat="1">
      <c r="BP351557" s="90"/>
    </row>
    <row r="351558" spans="68:68" customFormat="1">
      <c r="BP351558" s="90"/>
    </row>
    <row r="351559" spans="68:68" customFormat="1">
      <c r="BP351559" s="90"/>
    </row>
    <row r="351560" spans="68:68" customFormat="1">
      <c r="BP351560" s="90"/>
    </row>
    <row r="351561" spans="68:68" customFormat="1">
      <c r="BP351561" s="90"/>
    </row>
    <row r="351562" spans="68:68" customFormat="1">
      <c r="BP351562" s="90"/>
    </row>
    <row r="351563" spans="68:68" customFormat="1">
      <c r="BP351563" s="90"/>
    </row>
    <row r="351564" spans="68:68" customFormat="1">
      <c r="BP351564" s="90"/>
    </row>
    <row r="351565" spans="68:68" customFormat="1">
      <c r="BP351565" s="90"/>
    </row>
    <row r="351566" spans="68:68" customFormat="1">
      <c r="BP351566" s="90"/>
    </row>
    <row r="351567" spans="68:68" customFormat="1">
      <c r="BP351567" s="90"/>
    </row>
    <row r="351568" spans="68:68" customFormat="1">
      <c r="BP351568" s="90"/>
    </row>
    <row r="351569" spans="68:68" customFormat="1">
      <c r="BP351569" s="90"/>
    </row>
    <row r="351570" spans="68:68" customFormat="1">
      <c r="BP351570" s="90"/>
    </row>
    <row r="351571" spans="68:68" customFormat="1">
      <c r="BP351571" s="90"/>
    </row>
    <row r="351572" spans="68:68" customFormat="1">
      <c r="BP351572" s="90"/>
    </row>
    <row r="351573" spans="68:68" customFormat="1">
      <c r="BP351573" s="90"/>
    </row>
    <row r="351574" spans="68:68" customFormat="1">
      <c r="BP351574" s="90"/>
    </row>
    <row r="351575" spans="68:68" customFormat="1">
      <c r="BP351575" s="90"/>
    </row>
    <row r="351576" spans="68:68" customFormat="1">
      <c r="BP351576" s="90"/>
    </row>
    <row r="351577" spans="68:68" customFormat="1">
      <c r="BP351577" s="90"/>
    </row>
    <row r="351578" spans="68:68" customFormat="1">
      <c r="BP351578" s="90"/>
    </row>
    <row r="351579" spans="68:68" customFormat="1">
      <c r="BP351579" s="90"/>
    </row>
    <row r="351580" spans="68:68" customFormat="1">
      <c r="BP351580" s="90"/>
    </row>
    <row r="351581" spans="68:68" customFormat="1">
      <c r="BP351581" s="90"/>
    </row>
    <row r="351582" spans="68:68" customFormat="1">
      <c r="BP351582" s="90"/>
    </row>
    <row r="351583" spans="68:68" customFormat="1">
      <c r="BP351583" s="90"/>
    </row>
    <row r="351584" spans="68:68" customFormat="1">
      <c r="BP351584" s="90"/>
    </row>
    <row r="351585" spans="68:68" customFormat="1">
      <c r="BP351585" s="90"/>
    </row>
    <row r="351586" spans="68:68" customFormat="1">
      <c r="BP351586" s="90"/>
    </row>
    <row r="351587" spans="68:68" customFormat="1">
      <c r="BP351587" s="90"/>
    </row>
    <row r="351588" spans="68:68" customFormat="1">
      <c r="BP351588" s="90"/>
    </row>
    <row r="351589" spans="68:68" customFormat="1">
      <c r="BP351589" s="90"/>
    </row>
    <row r="351590" spans="68:68" customFormat="1">
      <c r="BP351590" s="90"/>
    </row>
    <row r="351591" spans="68:68" customFormat="1">
      <c r="BP351591" s="90"/>
    </row>
    <row r="351592" spans="68:68" customFormat="1">
      <c r="BP351592" s="90"/>
    </row>
    <row r="351593" spans="68:68" customFormat="1">
      <c r="BP351593" s="90"/>
    </row>
    <row r="351594" spans="68:68" customFormat="1">
      <c r="BP351594" s="90"/>
    </row>
    <row r="351595" spans="68:68" customFormat="1">
      <c r="BP351595" s="90"/>
    </row>
    <row r="351596" spans="68:68" customFormat="1">
      <c r="BP351596" s="90"/>
    </row>
    <row r="351597" spans="68:68" customFormat="1">
      <c r="BP351597" s="90"/>
    </row>
    <row r="351598" spans="68:68" customFormat="1">
      <c r="BP351598" s="90"/>
    </row>
    <row r="351599" spans="68:68" customFormat="1">
      <c r="BP351599" s="90"/>
    </row>
    <row r="351600" spans="68:68" customFormat="1">
      <c r="BP351600" s="90"/>
    </row>
    <row r="351601" spans="68:68" customFormat="1">
      <c r="BP351601" s="90"/>
    </row>
    <row r="351602" spans="68:68" customFormat="1">
      <c r="BP351602" s="90"/>
    </row>
    <row r="351603" spans="68:68" customFormat="1">
      <c r="BP351603" s="90"/>
    </row>
    <row r="351604" spans="68:68" customFormat="1">
      <c r="BP351604" s="90"/>
    </row>
    <row r="351605" spans="68:68" customFormat="1">
      <c r="BP351605" s="90"/>
    </row>
    <row r="351606" spans="68:68" customFormat="1">
      <c r="BP351606" s="90"/>
    </row>
    <row r="351607" spans="68:68" customFormat="1">
      <c r="BP351607" s="90"/>
    </row>
    <row r="351608" spans="68:68" customFormat="1">
      <c r="BP351608" s="90"/>
    </row>
    <row r="351609" spans="68:68" customFormat="1">
      <c r="BP351609" s="90"/>
    </row>
    <row r="351610" spans="68:68" customFormat="1">
      <c r="BP351610" s="90"/>
    </row>
    <row r="351611" spans="68:68" customFormat="1">
      <c r="BP351611" s="90"/>
    </row>
    <row r="351612" spans="68:68" customFormat="1">
      <c r="BP351612" s="90"/>
    </row>
    <row r="351613" spans="68:68" customFormat="1">
      <c r="BP351613" s="90"/>
    </row>
    <row r="351614" spans="68:68" customFormat="1">
      <c r="BP351614" s="90"/>
    </row>
    <row r="351615" spans="68:68" customFormat="1">
      <c r="BP351615" s="90"/>
    </row>
    <row r="351616" spans="68:68" customFormat="1">
      <c r="BP351616" s="90"/>
    </row>
    <row r="351617" spans="68:68" customFormat="1">
      <c r="BP351617" s="90"/>
    </row>
    <row r="351618" spans="68:68" customFormat="1">
      <c r="BP351618" s="90"/>
    </row>
    <row r="351619" spans="68:68" customFormat="1">
      <c r="BP351619" s="90"/>
    </row>
    <row r="351620" spans="68:68" customFormat="1">
      <c r="BP351620" s="90"/>
    </row>
    <row r="351621" spans="68:68" customFormat="1">
      <c r="BP351621" s="90"/>
    </row>
    <row r="351622" spans="68:68" customFormat="1">
      <c r="BP351622" s="90"/>
    </row>
    <row r="351623" spans="68:68" customFormat="1">
      <c r="BP351623" s="90"/>
    </row>
    <row r="351624" spans="68:68" customFormat="1">
      <c r="BP351624" s="90"/>
    </row>
    <row r="351625" spans="68:68" customFormat="1">
      <c r="BP351625" s="90"/>
    </row>
    <row r="351626" spans="68:68" customFormat="1">
      <c r="BP351626" s="90"/>
    </row>
    <row r="351627" spans="68:68" customFormat="1">
      <c r="BP351627" s="90"/>
    </row>
    <row r="351628" spans="68:68" customFormat="1">
      <c r="BP351628" s="90"/>
    </row>
    <row r="351629" spans="68:68" customFormat="1">
      <c r="BP351629" s="90"/>
    </row>
    <row r="351630" spans="68:68" customFormat="1">
      <c r="BP351630" s="90"/>
    </row>
    <row r="351631" spans="68:68" customFormat="1">
      <c r="BP351631" s="90"/>
    </row>
    <row r="351632" spans="68:68" customFormat="1">
      <c r="BP351632" s="90"/>
    </row>
    <row r="351633" spans="68:68" customFormat="1">
      <c r="BP351633" s="90"/>
    </row>
    <row r="351634" spans="68:68" customFormat="1">
      <c r="BP351634" s="90"/>
    </row>
    <row r="351635" spans="68:68" customFormat="1">
      <c r="BP351635" s="90"/>
    </row>
    <row r="351636" spans="68:68" customFormat="1">
      <c r="BP351636" s="90"/>
    </row>
    <row r="351637" spans="68:68" customFormat="1">
      <c r="BP351637" s="90"/>
    </row>
    <row r="351638" spans="68:68" customFormat="1">
      <c r="BP351638" s="90"/>
    </row>
    <row r="351639" spans="68:68" customFormat="1">
      <c r="BP351639" s="90"/>
    </row>
    <row r="351640" spans="68:68" customFormat="1">
      <c r="BP351640" s="90"/>
    </row>
    <row r="351641" spans="68:68" customFormat="1">
      <c r="BP351641" s="90"/>
    </row>
    <row r="351642" spans="68:68" customFormat="1">
      <c r="BP351642" s="90"/>
    </row>
    <row r="351643" spans="68:68" customFormat="1">
      <c r="BP351643" s="90"/>
    </row>
    <row r="351644" spans="68:68" customFormat="1">
      <c r="BP351644" s="90"/>
    </row>
    <row r="351645" spans="68:68" customFormat="1">
      <c r="BP351645" s="90"/>
    </row>
    <row r="351646" spans="68:68" customFormat="1">
      <c r="BP351646" s="90"/>
    </row>
    <row r="351647" spans="68:68" customFormat="1">
      <c r="BP351647" s="90"/>
    </row>
    <row r="351648" spans="68:68" customFormat="1">
      <c r="BP351648" s="90"/>
    </row>
    <row r="351649" spans="68:68" customFormat="1">
      <c r="BP351649" s="90"/>
    </row>
    <row r="351650" spans="68:68" customFormat="1">
      <c r="BP351650" s="90"/>
    </row>
    <row r="351651" spans="68:68" customFormat="1">
      <c r="BP351651" s="90"/>
    </row>
    <row r="351652" spans="68:68" customFormat="1">
      <c r="BP351652" s="90"/>
    </row>
    <row r="351653" spans="68:68" customFormat="1">
      <c r="BP351653" s="90"/>
    </row>
    <row r="351654" spans="68:68" customFormat="1">
      <c r="BP351654" s="90"/>
    </row>
    <row r="351655" spans="68:68" customFormat="1">
      <c r="BP351655" s="90"/>
    </row>
    <row r="351656" spans="68:68" customFormat="1">
      <c r="BP351656" s="90"/>
    </row>
    <row r="351657" spans="68:68" customFormat="1">
      <c r="BP351657" s="90"/>
    </row>
    <row r="351658" spans="68:68" customFormat="1">
      <c r="BP351658" s="90"/>
    </row>
    <row r="351659" spans="68:68" customFormat="1">
      <c r="BP351659" s="90"/>
    </row>
    <row r="351660" spans="68:68" customFormat="1">
      <c r="BP351660" s="90"/>
    </row>
    <row r="351661" spans="68:68" customFormat="1">
      <c r="BP351661" s="90"/>
    </row>
    <row r="351662" spans="68:68" customFormat="1">
      <c r="BP351662" s="90"/>
    </row>
    <row r="351663" spans="68:68" customFormat="1">
      <c r="BP351663" s="90"/>
    </row>
    <row r="351664" spans="68:68" customFormat="1">
      <c r="BP351664" s="90"/>
    </row>
    <row r="351665" spans="68:68" customFormat="1">
      <c r="BP351665" s="90"/>
    </row>
    <row r="351666" spans="68:68" customFormat="1">
      <c r="BP351666" s="90"/>
    </row>
    <row r="351667" spans="68:68" customFormat="1">
      <c r="BP351667" s="90"/>
    </row>
    <row r="351668" spans="68:68" customFormat="1">
      <c r="BP351668" s="90"/>
    </row>
    <row r="351669" spans="68:68" customFormat="1">
      <c r="BP351669" s="90"/>
    </row>
    <row r="351670" spans="68:68" customFormat="1">
      <c r="BP351670" s="90"/>
    </row>
    <row r="351671" spans="68:68" customFormat="1">
      <c r="BP351671" s="90"/>
    </row>
    <row r="351672" spans="68:68" customFormat="1">
      <c r="BP351672" s="90"/>
    </row>
    <row r="351673" spans="68:68" customFormat="1">
      <c r="BP351673" s="90"/>
    </row>
    <row r="351674" spans="68:68" customFormat="1">
      <c r="BP351674" s="90"/>
    </row>
    <row r="351675" spans="68:68" customFormat="1">
      <c r="BP351675" s="90"/>
    </row>
    <row r="351676" spans="68:68" customFormat="1">
      <c r="BP351676" s="90"/>
    </row>
    <row r="351677" spans="68:68" customFormat="1">
      <c r="BP351677" s="90"/>
    </row>
    <row r="351678" spans="68:68" customFormat="1">
      <c r="BP351678" s="90"/>
    </row>
    <row r="351679" spans="68:68" customFormat="1">
      <c r="BP351679" s="90"/>
    </row>
    <row r="351680" spans="68:68" customFormat="1">
      <c r="BP351680" s="90"/>
    </row>
    <row r="351681" spans="68:68" customFormat="1">
      <c r="BP351681" s="90"/>
    </row>
    <row r="351682" spans="68:68" customFormat="1">
      <c r="BP351682" s="90"/>
    </row>
    <row r="351683" spans="68:68" customFormat="1">
      <c r="BP351683" s="90"/>
    </row>
    <row r="351684" spans="68:68" customFormat="1">
      <c r="BP351684" s="90"/>
    </row>
    <row r="351685" spans="68:68" customFormat="1">
      <c r="BP351685" s="90"/>
    </row>
    <row r="351686" spans="68:68" customFormat="1">
      <c r="BP351686" s="90"/>
    </row>
    <row r="351687" spans="68:68" customFormat="1">
      <c r="BP351687" s="90"/>
    </row>
    <row r="351688" spans="68:68" customFormat="1">
      <c r="BP351688" s="90"/>
    </row>
    <row r="351689" spans="68:68" customFormat="1">
      <c r="BP351689" s="90"/>
    </row>
    <row r="351690" spans="68:68" customFormat="1">
      <c r="BP351690" s="90"/>
    </row>
    <row r="351691" spans="68:68" customFormat="1">
      <c r="BP351691" s="90"/>
    </row>
    <row r="351692" spans="68:68" customFormat="1">
      <c r="BP351692" s="90"/>
    </row>
    <row r="351693" spans="68:68" customFormat="1">
      <c r="BP351693" s="90"/>
    </row>
    <row r="351694" spans="68:68" customFormat="1">
      <c r="BP351694" s="90"/>
    </row>
    <row r="351695" spans="68:68" customFormat="1">
      <c r="BP351695" s="90"/>
    </row>
    <row r="351696" spans="68:68" customFormat="1">
      <c r="BP351696" s="90"/>
    </row>
    <row r="351697" spans="68:68" customFormat="1">
      <c r="BP351697" s="90"/>
    </row>
    <row r="351698" spans="68:68" customFormat="1">
      <c r="BP351698" s="90"/>
    </row>
    <row r="351699" spans="68:68" customFormat="1">
      <c r="BP351699" s="90"/>
    </row>
    <row r="351700" spans="68:68" customFormat="1">
      <c r="BP351700" s="90"/>
    </row>
    <row r="351701" spans="68:68" customFormat="1">
      <c r="BP351701" s="90"/>
    </row>
    <row r="351702" spans="68:68" customFormat="1">
      <c r="BP351702" s="90"/>
    </row>
    <row r="351703" spans="68:68" customFormat="1">
      <c r="BP351703" s="90"/>
    </row>
    <row r="351704" spans="68:68" customFormat="1">
      <c r="BP351704" s="90"/>
    </row>
    <row r="351705" spans="68:68" customFormat="1">
      <c r="BP351705" s="90"/>
    </row>
    <row r="351706" spans="68:68" customFormat="1">
      <c r="BP351706" s="90"/>
    </row>
    <row r="351707" spans="68:68" customFormat="1">
      <c r="BP351707" s="90"/>
    </row>
    <row r="351708" spans="68:68" customFormat="1">
      <c r="BP351708" s="90"/>
    </row>
    <row r="351709" spans="68:68" customFormat="1">
      <c r="BP351709" s="90"/>
    </row>
    <row r="351710" spans="68:68" customFormat="1">
      <c r="BP351710" s="90"/>
    </row>
    <row r="351711" spans="68:68" customFormat="1">
      <c r="BP351711" s="90"/>
    </row>
    <row r="351712" spans="68:68" customFormat="1">
      <c r="BP351712" s="90"/>
    </row>
    <row r="351713" spans="68:68" customFormat="1">
      <c r="BP351713" s="90"/>
    </row>
    <row r="351714" spans="68:68" customFormat="1">
      <c r="BP351714" s="90"/>
    </row>
    <row r="351715" spans="68:68" customFormat="1">
      <c r="BP351715" s="90"/>
    </row>
    <row r="351716" spans="68:68" customFormat="1">
      <c r="BP351716" s="90"/>
    </row>
    <row r="351717" spans="68:68" customFormat="1">
      <c r="BP351717" s="90"/>
    </row>
    <row r="351718" spans="68:68" customFormat="1">
      <c r="BP351718" s="90"/>
    </row>
    <row r="351719" spans="68:68" customFormat="1">
      <c r="BP351719" s="90"/>
    </row>
    <row r="351720" spans="68:68" customFormat="1">
      <c r="BP351720" s="90"/>
    </row>
    <row r="351721" spans="68:68" customFormat="1">
      <c r="BP351721" s="90"/>
    </row>
    <row r="351722" spans="68:68" customFormat="1">
      <c r="BP351722" s="90"/>
    </row>
    <row r="351723" spans="68:68" customFormat="1">
      <c r="BP351723" s="90"/>
    </row>
    <row r="351724" spans="68:68" customFormat="1">
      <c r="BP351724" s="90"/>
    </row>
    <row r="351725" spans="68:68" customFormat="1">
      <c r="BP351725" s="90"/>
    </row>
    <row r="351726" spans="68:68" customFormat="1">
      <c r="BP351726" s="90"/>
    </row>
    <row r="351727" spans="68:68" customFormat="1">
      <c r="BP351727" s="90"/>
    </row>
    <row r="351728" spans="68:68" customFormat="1">
      <c r="BP351728" s="90"/>
    </row>
    <row r="351729" spans="68:68" customFormat="1">
      <c r="BP351729" s="90"/>
    </row>
    <row r="351730" spans="68:68" customFormat="1">
      <c r="BP351730" s="90"/>
    </row>
    <row r="351731" spans="68:68" customFormat="1">
      <c r="BP351731" s="90"/>
    </row>
    <row r="351732" spans="68:68" customFormat="1">
      <c r="BP351732" s="90"/>
    </row>
    <row r="351733" spans="68:68" customFormat="1">
      <c r="BP351733" s="90"/>
    </row>
    <row r="351734" spans="68:68" customFormat="1">
      <c r="BP351734" s="90"/>
    </row>
    <row r="351735" spans="68:68" customFormat="1">
      <c r="BP351735" s="90"/>
    </row>
    <row r="351736" spans="68:68" customFormat="1">
      <c r="BP351736" s="90"/>
    </row>
    <row r="351737" spans="68:68" customFormat="1">
      <c r="BP351737" s="90"/>
    </row>
    <row r="351738" spans="68:68" customFormat="1">
      <c r="BP351738" s="90"/>
    </row>
    <row r="351739" spans="68:68" customFormat="1">
      <c r="BP351739" s="90"/>
    </row>
    <row r="351740" spans="68:68" customFormat="1">
      <c r="BP351740" s="90"/>
    </row>
    <row r="351741" spans="68:68" customFormat="1">
      <c r="BP351741" s="90"/>
    </row>
    <row r="351742" spans="68:68" customFormat="1">
      <c r="BP351742" s="90"/>
    </row>
    <row r="351743" spans="68:68" customFormat="1">
      <c r="BP351743" s="90"/>
    </row>
    <row r="351744" spans="68:68" customFormat="1">
      <c r="BP351744" s="90"/>
    </row>
    <row r="351745" spans="68:68" customFormat="1">
      <c r="BP351745" s="90"/>
    </row>
    <row r="351746" spans="68:68" customFormat="1">
      <c r="BP351746" s="90"/>
    </row>
    <row r="351747" spans="68:68" customFormat="1">
      <c r="BP351747" s="90"/>
    </row>
    <row r="351748" spans="68:68" customFormat="1">
      <c r="BP351748" s="90"/>
    </row>
    <row r="351749" spans="68:68" customFormat="1">
      <c r="BP351749" s="90"/>
    </row>
    <row r="351750" spans="68:68" customFormat="1">
      <c r="BP351750" s="90"/>
    </row>
    <row r="351751" spans="68:68" customFormat="1">
      <c r="BP351751" s="90"/>
    </row>
    <row r="351752" spans="68:68" customFormat="1">
      <c r="BP351752" s="90"/>
    </row>
    <row r="351753" spans="68:68" customFormat="1">
      <c r="BP351753" s="90"/>
    </row>
    <row r="351754" spans="68:68" customFormat="1">
      <c r="BP351754" s="90"/>
    </row>
    <row r="351755" spans="68:68" customFormat="1">
      <c r="BP351755" s="90"/>
    </row>
    <row r="351756" spans="68:68" customFormat="1">
      <c r="BP351756" s="90"/>
    </row>
    <row r="351757" spans="68:68" customFormat="1">
      <c r="BP351757" s="90"/>
    </row>
    <row r="351758" spans="68:68" customFormat="1">
      <c r="BP351758" s="90"/>
    </row>
    <row r="351759" spans="68:68" customFormat="1">
      <c r="BP351759" s="90"/>
    </row>
    <row r="351760" spans="68:68" customFormat="1">
      <c r="BP351760" s="90"/>
    </row>
    <row r="351761" spans="68:68" customFormat="1">
      <c r="BP351761" s="90"/>
    </row>
    <row r="351762" spans="68:68" customFormat="1">
      <c r="BP351762" s="90"/>
    </row>
    <row r="351763" spans="68:68" customFormat="1">
      <c r="BP351763" s="90"/>
    </row>
    <row r="351764" spans="68:68" customFormat="1">
      <c r="BP351764" s="90"/>
    </row>
    <row r="351765" spans="68:68" customFormat="1">
      <c r="BP351765" s="90"/>
    </row>
    <row r="351766" spans="68:68" customFormat="1">
      <c r="BP351766" s="90"/>
    </row>
    <row r="351767" spans="68:68" customFormat="1">
      <c r="BP351767" s="90"/>
    </row>
    <row r="351768" spans="68:68" customFormat="1">
      <c r="BP351768" s="90"/>
    </row>
    <row r="351769" spans="68:68" customFormat="1">
      <c r="BP351769" s="90"/>
    </row>
    <row r="351770" spans="68:68" customFormat="1">
      <c r="BP351770" s="90"/>
    </row>
    <row r="351771" spans="68:68" customFormat="1">
      <c r="BP351771" s="90"/>
    </row>
    <row r="351772" spans="68:68" customFormat="1">
      <c r="BP351772" s="90"/>
    </row>
    <row r="351773" spans="68:68" customFormat="1">
      <c r="BP351773" s="90"/>
    </row>
    <row r="351774" spans="68:68" customFormat="1">
      <c r="BP351774" s="90"/>
    </row>
    <row r="351775" spans="68:68" customFormat="1">
      <c r="BP351775" s="90"/>
    </row>
    <row r="351776" spans="68:68" customFormat="1">
      <c r="BP351776" s="90"/>
    </row>
    <row r="351777" spans="68:68" customFormat="1">
      <c r="BP351777" s="90"/>
    </row>
    <row r="351778" spans="68:68" customFormat="1">
      <c r="BP351778" s="90"/>
    </row>
    <row r="351779" spans="68:68" customFormat="1">
      <c r="BP351779" s="90"/>
    </row>
    <row r="351780" spans="68:68" customFormat="1">
      <c r="BP351780" s="90"/>
    </row>
    <row r="351781" spans="68:68" customFormat="1">
      <c r="BP351781" s="90"/>
    </row>
    <row r="351782" spans="68:68" customFormat="1">
      <c r="BP351782" s="90"/>
    </row>
    <row r="351783" spans="68:68" customFormat="1">
      <c r="BP351783" s="90"/>
    </row>
    <row r="351784" spans="68:68" customFormat="1">
      <c r="BP351784" s="90"/>
    </row>
    <row r="351785" spans="68:68" customFormat="1">
      <c r="BP351785" s="90"/>
    </row>
    <row r="351786" spans="68:68" customFormat="1">
      <c r="BP351786" s="90"/>
    </row>
    <row r="351787" spans="68:68" customFormat="1">
      <c r="BP351787" s="90"/>
    </row>
    <row r="351788" spans="68:68" customFormat="1">
      <c r="BP351788" s="90"/>
    </row>
    <row r="351789" spans="68:68" customFormat="1">
      <c r="BP351789" s="90"/>
    </row>
    <row r="351790" spans="68:68" customFormat="1">
      <c r="BP351790" s="90"/>
    </row>
    <row r="351791" spans="68:68" customFormat="1">
      <c r="BP351791" s="90"/>
    </row>
    <row r="351792" spans="68:68" customFormat="1">
      <c r="BP351792" s="90"/>
    </row>
    <row r="351793" spans="68:68" customFormat="1">
      <c r="BP351793" s="90"/>
    </row>
    <row r="351794" spans="68:68" customFormat="1">
      <c r="BP351794" s="90"/>
    </row>
    <row r="351795" spans="68:68" customFormat="1">
      <c r="BP351795" s="90"/>
    </row>
    <row r="351796" spans="68:68" customFormat="1">
      <c r="BP351796" s="90"/>
    </row>
    <row r="351797" spans="68:68" customFormat="1">
      <c r="BP351797" s="90"/>
    </row>
    <row r="351798" spans="68:68" customFormat="1">
      <c r="BP351798" s="90"/>
    </row>
    <row r="351799" spans="68:68" customFormat="1">
      <c r="BP351799" s="90"/>
    </row>
    <row r="351800" spans="68:68" customFormat="1">
      <c r="BP351800" s="90"/>
    </row>
    <row r="351801" spans="68:68" customFormat="1">
      <c r="BP351801" s="90"/>
    </row>
    <row r="351802" spans="68:68" customFormat="1">
      <c r="BP351802" s="90"/>
    </row>
    <row r="351803" spans="68:68" customFormat="1">
      <c r="BP351803" s="90"/>
    </row>
    <row r="351804" spans="68:68" customFormat="1">
      <c r="BP351804" s="90"/>
    </row>
    <row r="351805" spans="68:68" customFormat="1">
      <c r="BP351805" s="90"/>
    </row>
    <row r="351806" spans="68:68" customFormat="1">
      <c r="BP351806" s="90"/>
    </row>
    <row r="351807" spans="68:68" customFormat="1">
      <c r="BP351807" s="90"/>
    </row>
    <row r="351808" spans="68:68" customFormat="1">
      <c r="BP351808" s="90"/>
    </row>
    <row r="351809" spans="68:68" customFormat="1">
      <c r="BP351809" s="90"/>
    </row>
    <row r="351810" spans="68:68" customFormat="1">
      <c r="BP351810" s="90"/>
    </row>
    <row r="351811" spans="68:68" customFormat="1">
      <c r="BP351811" s="90"/>
    </row>
    <row r="351812" spans="68:68" customFormat="1">
      <c r="BP351812" s="90"/>
    </row>
    <row r="351813" spans="68:68" customFormat="1">
      <c r="BP351813" s="90"/>
    </row>
    <row r="351814" spans="68:68" customFormat="1">
      <c r="BP351814" s="90"/>
    </row>
    <row r="351815" spans="68:68" customFormat="1">
      <c r="BP351815" s="90"/>
    </row>
    <row r="351816" spans="68:68" customFormat="1">
      <c r="BP351816" s="90"/>
    </row>
    <row r="351817" spans="68:68" customFormat="1">
      <c r="BP351817" s="90"/>
    </row>
    <row r="351818" spans="68:68" customFormat="1">
      <c r="BP351818" s="90"/>
    </row>
    <row r="351819" spans="68:68" customFormat="1">
      <c r="BP351819" s="90"/>
    </row>
    <row r="351820" spans="68:68" customFormat="1">
      <c r="BP351820" s="90"/>
    </row>
    <row r="351821" spans="68:68" customFormat="1">
      <c r="BP351821" s="90"/>
    </row>
    <row r="351822" spans="68:68" customFormat="1">
      <c r="BP351822" s="90"/>
    </row>
    <row r="351823" spans="68:68" customFormat="1">
      <c r="BP351823" s="90"/>
    </row>
    <row r="351824" spans="68:68" customFormat="1">
      <c r="BP351824" s="90"/>
    </row>
    <row r="351825" spans="68:68" customFormat="1">
      <c r="BP351825" s="90"/>
    </row>
    <row r="351826" spans="68:68" customFormat="1">
      <c r="BP351826" s="90"/>
    </row>
    <row r="351827" spans="68:68" customFormat="1">
      <c r="BP351827" s="90"/>
    </row>
    <row r="351828" spans="68:68" customFormat="1">
      <c r="BP351828" s="90"/>
    </row>
    <row r="351829" spans="68:68" customFormat="1">
      <c r="BP351829" s="90"/>
    </row>
    <row r="351830" spans="68:68" customFormat="1">
      <c r="BP351830" s="90"/>
    </row>
    <row r="351831" spans="68:68" customFormat="1">
      <c r="BP351831" s="90"/>
    </row>
    <row r="351832" spans="68:68" customFormat="1">
      <c r="BP351832" s="90"/>
    </row>
    <row r="351833" spans="68:68" customFormat="1">
      <c r="BP351833" s="90"/>
    </row>
    <row r="351834" spans="68:68" customFormat="1">
      <c r="BP351834" s="90"/>
    </row>
    <row r="351835" spans="68:68" customFormat="1">
      <c r="BP351835" s="90"/>
    </row>
    <row r="351836" spans="68:68" customFormat="1">
      <c r="BP351836" s="90"/>
    </row>
    <row r="351837" spans="68:68" customFormat="1">
      <c r="BP351837" s="90"/>
    </row>
    <row r="351838" spans="68:68" customFormat="1">
      <c r="BP351838" s="90"/>
    </row>
    <row r="351839" spans="68:68" customFormat="1">
      <c r="BP351839" s="90"/>
    </row>
    <row r="351840" spans="68:68" customFormat="1">
      <c r="BP351840" s="90"/>
    </row>
    <row r="351841" spans="68:68" customFormat="1">
      <c r="BP351841" s="90"/>
    </row>
    <row r="351842" spans="68:68" customFormat="1">
      <c r="BP351842" s="90"/>
    </row>
    <row r="351843" spans="68:68" customFormat="1">
      <c r="BP351843" s="90"/>
    </row>
    <row r="351844" spans="68:68" customFormat="1">
      <c r="BP351844" s="90"/>
    </row>
    <row r="351845" spans="68:68" customFormat="1">
      <c r="BP351845" s="90"/>
    </row>
    <row r="351846" spans="68:68" customFormat="1">
      <c r="BP351846" s="90"/>
    </row>
    <row r="351847" spans="68:68" customFormat="1">
      <c r="BP351847" s="90"/>
    </row>
    <row r="351848" spans="68:68" customFormat="1">
      <c r="BP351848" s="90"/>
    </row>
    <row r="351849" spans="68:68" customFormat="1">
      <c r="BP351849" s="90"/>
    </row>
    <row r="351850" spans="68:68" customFormat="1">
      <c r="BP351850" s="90"/>
    </row>
    <row r="351851" spans="68:68" customFormat="1">
      <c r="BP351851" s="90"/>
    </row>
    <row r="351852" spans="68:68" customFormat="1">
      <c r="BP351852" s="90"/>
    </row>
    <row r="351853" spans="68:68" customFormat="1">
      <c r="BP351853" s="90"/>
    </row>
    <row r="351854" spans="68:68" customFormat="1">
      <c r="BP351854" s="90"/>
    </row>
    <row r="351855" spans="68:68" customFormat="1">
      <c r="BP351855" s="90"/>
    </row>
    <row r="351856" spans="68:68" customFormat="1">
      <c r="BP351856" s="90"/>
    </row>
    <row r="351857" spans="68:68" customFormat="1">
      <c r="BP351857" s="90"/>
    </row>
    <row r="351858" spans="68:68" customFormat="1">
      <c r="BP351858" s="90"/>
    </row>
    <row r="351859" spans="68:68" customFormat="1">
      <c r="BP351859" s="90"/>
    </row>
    <row r="351860" spans="68:68" customFormat="1">
      <c r="BP351860" s="90"/>
    </row>
    <row r="351861" spans="68:68" customFormat="1">
      <c r="BP351861" s="90"/>
    </row>
    <row r="351862" spans="68:68" customFormat="1">
      <c r="BP351862" s="90"/>
    </row>
    <row r="351863" spans="68:68" customFormat="1">
      <c r="BP351863" s="90"/>
    </row>
    <row r="351864" spans="68:68" customFormat="1">
      <c r="BP351864" s="90"/>
    </row>
    <row r="351865" spans="68:68" customFormat="1">
      <c r="BP351865" s="90"/>
    </row>
    <row r="351866" spans="68:68" customFormat="1">
      <c r="BP351866" s="90"/>
    </row>
    <row r="351867" spans="68:68" customFormat="1">
      <c r="BP351867" s="90"/>
    </row>
    <row r="351868" spans="68:68" customFormat="1">
      <c r="BP351868" s="90"/>
    </row>
    <row r="351869" spans="68:68" customFormat="1">
      <c r="BP351869" s="90"/>
    </row>
    <row r="351870" spans="68:68" customFormat="1">
      <c r="BP351870" s="90"/>
    </row>
    <row r="351871" spans="68:68" customFormat="1">
      <c r="BP351871" s="90"/>
    </row>
    <row r="351872" spans="68:68" customFormat="1">
      <c r="BP351872" s="90"/>
    </row>
    <row r="351873" spans="68:68" customFormat="1">
      <c r="BP351873" s="90"/>
    </row>
    <row r="351874" spans="68:68" customFormat="1">
      <c r="BP351874" s="90"/>
    </row>
    <row r="351875" spans="68:68" customFormat="1">
      <c r="BP351875" s="90"/>
    </row>
    <row r="351876" spans="68:68" customFormat="1">
      <c r="BP351876" s="90"/>
    </row>
    <row r="351877" spans="68:68" customFormat="1">
      <c r="BP351877" s="90"/>
    </row>
    <row r="351878" spans="68:68" customFormat="1">
      <c r="BP351878" s="90"/>
    </row>
    <row r="351879" spans="68:68" customFormat="1">
      <c r="BP351879" s="90"/>
    </row>
    <row r="351880" spans="68:68" customFormat="1">
      <c r="BP351880" s="90"/>
    </row>
    <row r="351881" spans="68:68" customFormat="1">
      <c r="BP351881" s="90"/>
    </row>
    <row r="351882" spans="68:68" customFormat="1">
      <c r="BP351882" s="90"/>
    </row>
    <row r="351883" spans="68:68" customFormat="1">
      <c r="BP351883" s="90"/>
    </row>
    <row r="351884" spans="68:68" customFormat="1">
      <c r="BP351884" s="90"/>
    </row>
    <row r="351885" spans="68:68" customFormat="1">
      <c r="BP351885" s="90"/>
    </row>
    <row r="351886" spans="68:68" customFormat="1">
      <c r="BP351886" s="90"/>
    </row>
    <row r="351887" spans="68:68" customFormat="1">
      <c r="BP351887" s="90"/>
    </row>
    <row r="351888" spans="68:68" customFormat="1">
      <c r="BP351888" s="90"/>
    </row>
    <row r="351889" spans="68:68" customFormat="1">
      <c r="BP351889" s="90"/>
    </row>
    <row r="351890" spans="68:68" customFormat="1">
      <c r="BP351890" s="90"/>
    </row>
    <row r="351891" spans="68:68" customFormat="1">
      <c r="BP351891" s="90"/>
    </row>
    <row r="351892" spans="68:68" customFormat="1">
      <c r="BP351892" s="90"/>
    </row>
    <row r="351893" spans="68:68" customFormat="1">
      <c r="BP351893" s="90"/>
    </row>
    <row r="351894" spans="68:68" customFormat="1">
      <c r="BP351894" s="90"/>
    </row>
    <row r="351895" spans="68:68" customFormat="1">
      <c r="BP351895" s="90"/>
    </row>
    <row r="351896" spans="68:68" customFormat="1">
      <c r="BP351896" s="90"/>
    </row>
    <row r="351897" spans="68:68" customFormat="1">
      <c r="BP351897" s="90"/>
    </row>
    <row r="351898" spans="68:68" customFormat="1">
      <c r="BP351898" s="90"/>
    </row>
    <row r="351899" spans="68:68" customFormat="1">
      <c r="BP351899" s="90"/>
    </row>
    <row r="351900" spans="68:68" customFormat="1">
      <c r="BP351900" s="90"/>
    </row>
    <row r="351901" spans="68:68" customFormat="1">
      <c r="BP351901" s="90"/>
    </row>
    <row r="351902" spans="68:68" customFormat="1">
      <c r="BP351902" s="90"/>
    </row>
    <row r="351903" spans="68:68" customFormat="1">
      <c r="BP351903" s="90"/>
    </row>
    <row r="351904" spans="68:68" customFormat="1">
      <c r="BP351904" s="90"/>
    </row>
    <row r="351905" spans="68:68" customFormat="1">
      <c r="BP351905" s="90"/>
    </row>
    <row r="351906" spans="68:68" customFormat="1">
      <c r="BP351906" s="90"/>
    </row>
    <row r="351907" spans="68:68" customFormat="1">
      <c r="BP351907" s="90"/>
    </row>
    <row r="351908" spans="68:68" customFormat="1">
      <c r="BP351908" s="90"/>
    </row>
    <row r="351909" spans="68:68" customFormat="1">
      <c r="BP351909" s="90"/>
    </row>
    <row r="351910" spans="68:68" customFormat="1">
      <c r="BP351910" s="90"/>
    </row>
    <row r="351911" spans="68:68" customFormat="1">
      <c r="BP351911" s="90"/>
    </row>
    <row r="351912" spans="68:68" customFormat="1">
      <c r="BP351912" s="90"/>
    </row>
    <row r="351913" spans="68:68" customFormat="1">
      <c r="BP351913" s="90"/>
    </row>
    <row r="351914" spans="68:68" customFormat="1">
      <c r="BP351914" s="90"/>
    </row>
    <row r="351915" spans="68:68" customFormat="1">
      <c r="BP351915" s="90"/>
    </row>
    <row r="351916" spans="68:68" customFormat="1">
      <c r="BP351916" s="90"/>
    </row>
    <row r="351917" spans="68:68" customFormat="1">
      <c r="BP351917" s="90"/>
    </row>
    <row r="351918" spans="68:68" customFormat="1">
      <c r="BP351918" s="90"/>
    </row>
    <row r="351919" spans="68:68" customFormat="1">
      <c r="BP351919" s="90"/>
    </row>
    <row r="351920" spans="68:68" customFormat="1">
      <c r="BP351920" s="90"/>
    </row>
    <row r="351921" spans="68:68" customFormat="1">
      <c r="BP351921" s="90"/>
    </row>
    <row r="351922" spans="68:68" customFormat="1">
      <c r="BP351922" s="90"/>
    </row>
    <row r="351923" spans="68:68" customFormat="1">
      <c r="BP351923" s="90"/>
    </row>
    <row r="351924" spans="68:68" customFormat="1">
      <c r="BP351924" s="90"/>
    </row>
    <row r="351925" spans="68:68" customFormat="1">
      <c r="BP351925" s="90"/>
    </row>
    <row r="351926" spans="68:68" customFormat="1">
      <c r="BP351926" s="90"/>
    </row>
    <row r="351927" spans="68:68" customFormat="1">
      <c r="BP351927" s="90"/>
    </row>
    <row r="351928" spans="68:68" customFormat="1">
      <c r="BP351928" s="90"/>
    </row>
    <row r="351929" spans="68:68" customFormat="1">
      <c r="BP351929" s="90"/>
    </row>
    <row r="351930" spans="68:68" customFormat="1">
      <c r="BP351930" s="90"/>
    </row>
    <row r="351931" spans="68:68" customFormat="1">
      <c r="BP351931" s="90"/>
    </row>
    <row r="351932" spans="68:68" customFormat="1">
      <c r="BP351932" s="90"/>
    </row>
    <row r="351933" spans="68:68" customFormat="1">
      <c r="BP351933" s="90"/>
    </row>
    <row r="351934" spans="68:68" customFormat="1">
      <c r="BP351934" s="90"/>
    </row>
    <row r="351935" spans="68:68" customFormat="1">
      <c r="BP351935" s="90"/>
    </row>
    <row r="351936" spans="68:68" customFormat="1">
      <c r="BP351936" s="90"/>
    </row>
    <row r="351937" spans="68:68" customFormat="1">
      <c r="BP351937" s="90"/>
    </row>
    <row r="351938" spans="68:68" customFormat="1">
      <c r="BP351938" s="90"/>
    </row>
    <row r="351939" spans="68:68" customFormat="1">
      <c r="BP351939" s="90"/>
    </row>
    <row r="351940" spans="68:68" customFormat="1">
      <c r="BP351940" s="90"/>
    </row>
    <row r="351941" spans="68:68" customFormat="1">
      <c r="BP351941" s="90"/>
    </row>
    <row r="351942" spans="68:68" customFormat="1">
      <c r="BP351942" s="90"/>
    </row>
    <row r="351943" spans="68:68" customFormat="1">
      <c r="BP351943" s="90"/>
    </row>
    <row r="351944" spans="68:68" customFormat="1">
      <c r="BP351944" s="90"/>
    </row>
    <row r="351945" spans="68:68" customFormat="1">
      <c r="BP351945" s="90"/>
    </row>
    <row r="351946" spans="68:68" customFormat="1">
      <c r="BP351946" s="90"/>
    </row>
    <row r="351947" spans="68:68" customFormat="1">
      <c r="BP351947" s="90"/>
    </row>
    <row r="351948" spans="68:68" customFormat="1">
      <c r="BP351948" s="90"/>
    </row>
    <row r="351949" spans="68:68" customFormat="1">
      <c r="BP351949" s="90"/>
    </row>
    <row r="351950" spans="68:68" customFormat="1">
      <c r="BP351950" s="90"/>
    </row>
    <row r="351951" spans="68:68" customFormat="1">
      <c r="BP351951" s="90"/>
    </row>
    <row r="351952" spans="68:68" customFormat="1">
      <c r="BP351952" s="90"/>
    </row>
    <row r="351953" spans="68:68" customFormat="1">
      <c r="BP351953" s="90"/>
    </row>
    <row r="351954" spans="68:68" customFormat="1">
      <c r="BP351954" s="90"/>
    </row>
    <row r="351955" spans="68:68" customFormat="1">
      <c r="BP351955" s="90"/>
    </row>
    <row r="351956" spans="68:68" customFormat="1">
      <c r="BP351956" s="90"/>
    </row>
    <row r="351957" spans="68:68" customFormat="1">
      <c r="BP351957" s="90"/>
    </row>
    <row r="351958" spans="68:68" customFormat="1">
      <c r="BP351958" s="90"/>
    </row>
    <row r="351959" spans="68:68" customFormat="1">
      <c r="BP351959" s="90"/>
    </row>
    <row r="351960" spans="68:68" customFormat="1">
      <c r="BP351960" s="90"/>
    </row>
    <row r="351961" spans="68:68" customFormat="1">
      <c r="BP351961" s="90"/>
    </row>
    <row r="351962" spans="68:68" customFormat="1">
      <c r="BP351962" s="90"/>
    </row>
    <row r="351963" spans="68:68" customFormat="1">
      <c r="BP351963" s="90"/>
    </row>
    <row r="351964" spans="68:68" customFormat="1">
      <c r="BP351964" s="90"/>
    </row>
    <row r="351965" spans="68:68" customFormat="1">
      <c r="BP351965" s="90"/>
    </row>
    <row r="351966" spans="68:68" customFormat="1">
      <c r="BP351966" s="90"/>
    </row>
    <row r="351967" spans="68:68" customFormat="1">
      <c r="BP351967" s="90"/>
    </row>
    <row r="351968" spans="68:68" customFormat="1">
      <c r="BP351968" s="90"/>
    </row>
    <row r="351969" spans="68:68" customFormat="1">
      <c r="BP351969" s="90"/>
    </row>
    <row r="351970" spans="68:68" customFormat="1">
      <c r="BP351970" s="90"/>
    </row>
    <row r="351971" spans="68:68" customFormat="1">
      <c r="BP351971" s="90"/>
    </row>
    <row r="351972" spans="68:68" customFormat="1">
      <c r="BP351972" s="90"/>
    </row>
    <row r="351973" spans="68:68" customFormat="1">
      <c r="BP351973" s="90"/>
    </row>
    <row r="351974" spans="68:68" customFormat="1">
      <c r="BP351974" s="90"/>
    </row>
    <row r="351975" spans="68:68" customFormat="1">
      <c r="BP351975" s="90"/>
    </row>
    <row r="351976" spans="68:68" customFormat="1">
      <c r="BP351976" s="90"/>
    </row>
    <row r="351977" spans="68:68" customFormat="1">
      <c r="BP351977" s="90"/>
    </row>
    <row r="351978" spans="68:68" customFormat="1">
      <c r="BP351978" s="90"/>
    </row>
    <row r="351979" spans="68:68" customFormat="1">
      <c r="BP351979" s="90"/>
    </row>
    <row r="351980" spans="68:68" customFormat="1">
      <c r="BP351980" s="90"/>
    </row>
    <row r="351981" spans="68:68" customFormat="1">
      <c r="BP351981" s="90"/>
    </row>
    <row r="351982" spans="68:68" customFormat="1">
      <c r="BP351982" s="90"/>
    </row>
    <row r="351983" spans="68:68" customFormat="1">
      <c r="BP351983" s="90"/>
    </row>
    <row r="351984" spans="68:68" customFormat="1">
      <c r="BP351984" s="90"/>
    </row>
    <row r="351985" spans="68:68" customFormat="1">
      <c r="BP351985" s="90"/>
    </row>
    <row r="351986" spans="68:68" customFormat="1">
      <c r="BP351986" s="90"/>
    </row>
    <row r="351987" spans="68:68" customFormat="1">
      <c r="BP351987" s="90"/>
    </row>
    <row r="351988" spans="68:68" customFormat="1">
      <c r="BP351988" s="90"/>
    </row>
    <row r="351989" spans="68:68" customFormat="1">
      <c r="BP351989" s="90"/>
    </row>
    <row r="351990" spans="68:68" customFormat="1">
      <c r="BP351990" s="90"/>
    </row>
    <row r="351991" spans="68:68" customFormat="1">
      <c r="BP351991" s="90"/>
    </row>
    <row r="351992" spans="68:68" customFormat="1">
      <c r="BP351992" s="90"/>
    </row>
    <row r="351993" spans="68:68" customFormat="1">
      <c r="BP351993" s="90"/>
    </row>
    <row r="351994" spans="68:68" customFormat="1">
      <c r="BP351994" s="90"/>
    </row>
    <row r="351995" spans="68:68" customFormat="1">
      <c r="BP351995" s="90"/>
    </row>
    <row r="351996" spans="68:68" customFormat="1">
      <c r="BP351996" s="90"/>
    </row>
    <row r="351997" spans="68:68" customFormat="1">
      <c r="BP351997" s="90"/>
    </row>
    <row r="351998" spans="68:68" customFormat="1">
      <c r="BP351998" s="90"/>
    </row>
    <row r="351999" spans="68:68" customFormat="1">
      <c r="BP351999" s="90"/>
    </row>
    <row r="352000" spans="68:68" customFormat="1">
      <c r="BP352000" s="90"/>
    </row>
    <row r="352001" spans="68:68" customFormat="1">
      <c r="BP352001" s="90"/>
    </row>
    <row r="352002" spans="68:68" customFormat="1">
      <c r="BP352002" s="90"/>
    </row>
    <row r="352003" spans="68:68" customFormat="1">
      <c r="BP352003" s="90"/>
    </row>
    <row r="352004" spans="68:68" customFormat="1">
      <c r="BP352004" s="90"/>
    </row>
    <row r="352005" spans="68:68" customFormat="1">
      <c r="BP352005" s="90"/>
    </row>
    <row r="352006" spans="68:68" customFormat="1">
      <c r="BP352006" s="90"/>
    </row>
    <row r="352007" spans="68:68" customFormat="1">
      <c r="BP352007" s="90"/>
    </row>
    <row r="352008" spans="68:68" customFormat="1">
      <c r="BP352008" s="90"/>
    </row>
    <row r="352009" spans="68:68" customFormat="1">
      <c r="BP352009" s="90"/>
    </row>
    <row r="352010" spans="68:68" customFormat="1">
      <c r="BP352010" s="90"/>
    </row>
    <row r="352011" spans="68:68" customFormat="1">
      <c r="BP352011" s="90"/>
    </row>
    <row r="352012" spans="68:68" customFormat="1">
      <c r="BP352012" s="90"/>
    </row>
    <row r="352013" spans="68:68" customFormat="1">
      <c r="BP352013" s="90"/>
    </row>
    <row r="352014" spans="68:68" customFormat="1">
      <c r="BP352014" s="90"/>
    </row>
    <row r="352015" spans="68:68" customFormat="1">
      <c r="BP352015" s="90"/>
    </row>
    <row r="352016" spans="68:68" customFormat="1">
      <c r="BP352016" s="90"/>
    </row>
    <row r="352017" spans="68:68" customFormat="1">
      <c r="BP352017" s="90"/>
    </row>
    <row r="352018" spans="68:68" customFormat="1">
      <c r="BP352018" s="90"/>
    </row>
    <row r="352019" spans="68:68" customFormat="1">
      <c r="BP352019" s="90"/>
    </row>
    <row r="352020" spans="68:68" customFormat="1">
      <c r="BP352020" s="90"/>
    </row>
    <row r="352021" spans="68:68" customFormat="1">
      <c r="BP352021" s="90"/>
    </row>
    <row r="352022" spans="68:68" customFormat="1">
      <c r="BP352022" s="90"/>
    </row>
    <row r="352023" spans="68:68" customFormat="1">
      <c r="BP352023" s="90"/>
    </row>
    <row r="352024" spans="68:68" customFormat="1">
      <c r="BP352024" s="90"/>
    </row>
    <row r="352025" spans="68:68" customFormat="1">
      <c r="BP352025" s="90"/>
    </row>
    <row r="352026" spans="68:68" customFormat="1">
      <c r="BP352026" s="90"/>
    </row>
    <row r="352027" spans="68:68" customFormat="1">
      <c r="BP352027" s="90"/>
    </row>
    <row r="352028" spans="68:68" customFormat="1">
      <c r="BP352028" s="90"/>
    </row>
    <row r="352029" spans="68:68" customFormat="1">
      <c r="BP352029" s="90"/>
    </row>
    <row r="352030" spans="68:68" customFormat="1">
      <c r="BP352030" s="90"/>
    </row>
    <row r="352031" spans="68:68" customFormat="1">
      <c r="BP352031" s="90"/>
    </row>
    <row r="352032" spans="68:68" customFormat="1">
      <c r="BP352032" s="90"/>
    </row>
    <row r="352033" spans="68:68" customFormat="1">
      <c r="BP352033" s="90"/>
    </row>
    <row r="352034" spans="68:68" customFormat="1">
      <c r="BP352034" s="90"/>
    </row>
    <row r="352035" spans="68:68" customFormat="1">
      <c r="BP352035" s="90"/>
    </row>
    <row r="352036" spans="68:68" customFormat="1">
      <c r="BP352036" s="90"/>
    </row>
    <row r="352037" spans="68:68" customFormat="1">
      <c r="BP352037" s="90"/>
    </row>
    <row r="352038" spans="68:68" customFormat="1">
      <c r="BP352038" s="90"/>
    </row>
    <row r="352039" spans="68:68" customFormat="1">
      <c r="BP352039" s="90"/>
    </row>
    <row r="352040" spans="68:68" customFormat="1">
      <c r="BP352040" s="90"/>
    </row>
    <row r="352041" spans="68:68" customFormat="1">
      <c r="BP352041" s="90"/>
    </row>
    <row r="352042" spans="68:68" customFormat="1">
      <c r="BP352042" s="90"/>
    </row>
    <row r="352043" spans="68:68" customFormat="1">
      <c r="BP352043" s="90"/>
    </row>
    <row r="352044" spans="68:68" customFormat="1">
      <c r="BP352044" s="90"/>
    </row>
    <row r="352045" spans="68:68" customFormat="1">
      <c r="BP352045" s="90"/>
    </row>
    <row r="352046" spans="68:68" customFormat="1">
      <c r="BP352046" s="90"/>
    </row>
    <row r="352047" spans="68:68" customFormat="1">
      <c r="BP352047" s="90"/>
    </row>
    <row r="352048" spans="68:68" customFormat="1">
      <c r="BP352048" s="90"/>
    </row>
    <row r="352049" spans="68:68" customFormat="1">
      <c r="BP352049" s="90"/>
    </row>
    <row r="352050" spans="68:68" customFormat="1">
      <c r="BP352050" s="90"/>
    </row>
    <row r="352051" spans="68:68" customFormat="1">
      <c r="BP352051" s="90"/>
    </row>
    <row r="352052" spans="68:68" customFormat="1">
      <c r="BP352052" s="90"/>
    </row>
    <row r="352053" spans="68:68" customFormat="1">
      <c r="BP352053" s="90"/>
    </row>
    <row r="352054" spans="68:68" customFormat="1">
      <c r="BP352054" s="90"/>
    </row>
    <row r="352055" spans="68:68" customFormat="1">
      <c r="BP352055" s="90"/>
    </row>
    <row r="352056" spans="68:68" customFormat="1">
      <c r="BP352056" s="90"/>
    </row>
    <row r="352057" spans="68:68" customFormat="1">
      <c r="BP352057" s="90"/>
    </row>
    <row r="352058" spans="68:68" customFormat="1">
      <c r="BP352058" s="90"/>
    </row>
    <row r="352059" spans="68:68" customFormat="1">
      <c r="BP352059" s="90"/>
    </row>
    <row r="352060" spans="68:68" customFormat="1">
      <c r="BP352060" s="90"/>
    </row>
    <row r="352061" spans="68:68" customFormat="1">
      <c r="BP352061" s="90"/>
    </row>
    <row r="352062" spans="68:68" customFormat="1">
      <c r="BP352062" s="90"/>
    </row>
    <row r="352063" spans="68:68" customFormat="1">
      <c r="BP352063" s="90"/>
    </row>
    <row r="352064" spans="68:68" customFormat="1">
      <c r="BP352064" s="90"/>
    </row>
    <row r="352065" spans="68:68" customFormat="1">
      <c r="BP352065" s="90"/>
    </row>
    <row r="352066" spans="68:68" customFormat="1">
      <c r="BP352066" s="90"/>
    </row>
    <row r="352067" spans="68:68" customFormat="1">
      <c r="BP352067" s="90"/>
    </row>
    <row r="352068" spans="68:68" customFormat="1">
      <c r="BP352068" s="90"/>
    </row>
    <row r="352069" spans="68:68" customFormat="1">
      <c r="BP352069" s="90"/>
    </row>
    <row r="352070" spans="68:68" customFormat="1">
      <c r="BP352070" s="90"/>
    </row>
    <row r="352071" spans="68:68" customFormat="1">
      <c r="BP352071" s="90"/>
    </row>
    <row r="352072" spans="68:68" customFormat="1">
      <c r="BP352072" s="90"/>
    </row>
    <row r="352073" spans="68:68" customFormat="1">
      <c r="BP352073" s="90"/>
    </row>
    <row r="352074" spans="68:68" customFormat="1">
      <c r="BP352074" s="90"/>
    </row>
    <row r="352075" spans="68:68" customFormat="1">
      <c r="BP352075" s="90"/>
    </row>
    <row r="352076" spans="68:68" customFormat="1">
      <c r="BP352076" s="90"/>
    </row>
    <row r="352077" spans="68:68" customFormat="1">
      <c r="BP352077" s="90"/>
    </row>
    <row r="352078" spans="68:68" customFormat="1">
      <c r="BP352078" s="90"/>
    </row>
    <row r="352079" spans="68:68" customFormat="1">
      <c r="BP352079" s="90"/>
    </row>
    <row r="352080" spans="68:68" customFormat="1">
      <c r="BP352080" s="90"/>
    </row>
    <row r="352081" spans="68:68" customFormat="1">
      <c r="BP352081" s="90"/>
    </row>
    <row r="352082" spans="68:68" customFormat="1">
      <c r="BP352082" s="90"/>
    </row>
    <row r="352083" spans="68:68" customFormat="1">
      <c r="BP352083" s="90"/>
    </row>
    <row r="352084" spans="68:68" customFormat="1">
      <c r="BP352084" s="90"/>
    </row>
    <row r="352085" spans="68:68" customFormat="1">
      <c r="BP352085" s="90"/>
    </row>
    <row r="352086" spans="68:68" customFormat="1">
      <c r="BP352086" s="90"/>
    </row>
    <row r="352087" spans="68:68" customFormat="1">
      <c r="BP352087" s="90"/>
    </row>
    <row r="352088" spans="68:68" customFormat="1">
      <c r="BP352088" s="90"/>
    </row>
    <row r="352089" spans="68:68" customFormat="1">
      <c r="BP352089" s="90"/>
    </row>
    <row r="352090" spans="68:68" customFormat="1">
      <c r="BP352090" s="90"/>
    </row>
    <row r="352091" spans="68:68" customFormat="1">
      <c r="BP352091" s="90"/>
    </row>
    <row r="352092" spans="68:68" customFormat="1">
      <c r="BP352092" s="90"/>
    </row>
    <row r="352093" spans="68:68" customFormat="1">
      <c r="BP352093" s="90"/>
    </row>
    <row r="352094" spans="68:68" customFormat="1">
      <c r="BP352094" s="90"/>
    </row>
    <row r="352095" spans="68:68" customFormat="1">
      <c r="BP352095" s="90"/>
    </row>
    <row r="352096" spans="68:68" customFormat="1">
      <c r="BP352096" s="90"/>
    </row>
    <row r="352097" spans="68:68" customFormat="1">
      <c r="BP352097" s="90"/>
    </row>
    <row r="352098" spans="68:68" customFormat="1">
      <c r="BP352098" s="90"/>
    </row>
    <row r="352099" spans="68:68" customFormat="1">
      <c r="BP352099" s="90"/>
    </row>
    <row r="352100" spans="68:68" customFormat="1">
      <c r="BP352100" s="90"/>
    </row>
    <row r="352101" spans="68:68" customFormat="1">
      <c r="BP352101" s="90"/>
    </row>
    <row r="352102" spans="68:68" customFormat="1">
      <c r="BP352102" s="90"/>
    </row>
    <row r="352103" spans="68:68" customFormat="1">
      <c r="BP352103" s="90"/>
    </row>
    <row r="352104" spans="68:68" customFormat="1">
      <c r="BP352104" s="90"/>
    </row>
    <row r="352105" spans="68:68" customFormat="1">
      <c r="BP352105" s="90"/>
    </row>
    <row r="352106" spans="68:68" customFormat="1">
      <c r="BP352106" s="90"/>
    </row>
    <row r="352107" spans="68:68" customFormat="1">
      <c r="BP352107" s="90"/>
    </row>
    <row r="352108" spans="68:68" customFormat="1">
      <c r="BP352108" s="90"/>
    </row>
    <row r="352109" spans="68:68" customFormat="1">
      <c r="BP352109" s="90"/>
    </row>
    <row r="352110" spans="68:68" customFormat="1">
      <c r="BP352110" s="90"/>
    </row>
    <row r="352111" spans="68:68" customFormat="1">
      <c r="BP352111" s="90"/>
    </row>
    <row r="352112" spans="68:68" customFormat="1">
      <c r="BP352112" s="90"/>
    </row>
    <row r="352113" spans="68:68" customFormat="1">
      <c r="BP352113" s="90"/>
    </row>
    <row r="352114" spans="68:68" customFormat="1">
      <c r="BP352114" s="90"/>
    </row>
    <row r="352115" spans="68:68" customFormat="1">
      <c r="BP352115" s="90"/>
    </row>
    <row r="352116" spans="68:68" customFormat="1">
      <c r="BP352116" s="90"/>
    </row>
    <row r="352117" spans="68:68" customFormat="1">
      <c r="BP352117" s="90"/>
    </row>
    <row r="352118" spans="68:68" customFormat="1">
      <c r="BP352118" s="90"/>
    </row>
    <row r="352119" spans="68:68" customFormat="1">
      <c r="BP352119" s="90"/>
    </row>
    <row r="352120" spans="68:68" customFormat="1">
      <c r="BP352120" s="90"/>
    </row>
    <row r="352121" spans="68:68" customFormat="1">
      <c r="BP352121" s="90"/>
    </row>
    <row r="352122" spans="68:68" customFormat="1">
      <c r="BP352122" s="90"/>
    </row>
    <row r="352123" spans="68:68" customFormat="1">
      <c r="BP352123" s="90"/>
    </row>
    <row r="352124" spans="68:68" customFormat="1">
      <c r="BP352124" s="90"/>
    </row>
    <row r="352125" spans="68:68" customFormat="1">
      <c r="BP352125" s="90"/>
    </row>
    <row r="352126" spans="68:68" customFormat="1">
      <c r="BP352126" s="90"/>
    </row>
    <row r="352127" spans="68:68" customFormat="1">
      <c r="BP352127" s="90"/>
    </row>
    <row r="352128" spans="68:68" customFormat="1">
      <c r="BP352128" s="90"/>
    </row>
    <row r="352129" spans="68:68" customFormat="1">
      <c r="BP352129" s="90"/>
    </row>
    <row r="352130" spans="68:68" customFormat="1">
      <c r="BP352130" s="90"/>
    </row>
    <row r="352131" spans="68:68" customFormat="1">
      <c r="BP352131" s="90"/>
    </row>
    <row r="352132" spans="68:68" customFormat="1">
      <c r="BP352132" s="90"/>
    </row>
    <row r="352133" spans="68:68" customFormat="1">
      <c r="BP352133" s="90"/>
    </row>
    <row r="352134" spans="68:68" customFormat="1">
      <c r="BP352134" s="90"/>
    </row>
    <row r="352135" spans="68:68" customFormat="1">
      <c r="BP352135" s="90"/>
    </row>
    <row r="352136" spans="68:68" customFormat="1">
      <c r="BP352136" s="90"/>
    </row>
    <row r="352137" spans="68:68" customFormat="1">
      <c r="BP352137" s="90"/>
    </row>
    <row r="352138" spans="68:68" customFormat="1">
      <c r="BP352138" s="90"/>
    </row>
    <row r="352139" spans="68:68" customFormat="1">
      <c r="BP352139" s="90"/>
    </row>
    <row r="352140" spans="68:68" customFormat="1">
      <c r="BP352140" s="90"/>
    </row>
    <row r="352141" spans="68:68" customFormat="1">
      <c r="BP352141" s="90"/>
    </row>
    <row r="352142" spans="68:68" customFormat="1">
      <c r="BP352142" s="90"/>
    </row>
    <row r="352143" spans="68:68" customFormat="1">
      <c r="BP352143" s="90"/>
    </row>
    <row r="352144" spans="68:68" customFormat="1">
      <c r="BP352144" s="90"/>
    </row>
    <row r="352145" spans="68:68" customFormat="1">
      <c r="BP352145" s="90"/>
    </row>
    <row r="352146" spans="68:68" customFormat="1">
      <c r="BP352146" s="90"/>
    </row>
    <row r="352147" spans="68:68" customFormat="1">
      <c r="BP352147" s="90"/>
    </row>
    <row r="352148" spans="68:68" customFormat="1">
      <c r="BP352148" s="90"/>
    </row>
    <row r="352149" spans="68:68" customFormat="1">
      <c r="BP352149" s="90"/>
    </row>
    <row r="352150" spans="68:68" customFormat="1">
      <c r="BP352150" s="90"/>
    </row>
    <row r="352151" spans="68:68" customFormat="1">
      <c r="BP352151" s="90"/>
    </row>
    <row r="352152" spans="68:68" customFormat="1">
      <c r="BP352152" s="90"/>
    </row>
    <row r="352153" spans="68:68" customFormat="1">
      <c r="BP352153" s="90"/>
    </row>
    <row r="352154" spans="68:68" customFormat="1">
      <c r="BP352154" s="90"/>
    </row>
    <row r="352155" spans="68:68" customFormat="1">
      <c r="BP352155" s="90"/>
    </row>
    <row r="352156" spans="68:68" customFormat="1">
      <c r="BP352156" s="90"/>
    </row>
    <row r="352157" spans="68:68" customFormat="1">
      <c r="BP352157" s="90"/>
    </row>
    <row r="352158" spans="68:68" customFormat="1">
      <c r="BP352158" s="90"/>
    </row>
    <row r="352159" spans="68:68" customFormat="1">
      <c r="BP352159" s="90"/>
    </row>
    <row r="352160" spans="68:68" customFormat="1">
      <c r="BP352160" s="90"/>
    </row>
    <row r="352161" spans="68:68" customFormat="1">
      <c r="BP352161" s="90"/>
    </row>
    <row r="352162" spans="68:68" customFormat="1">
      <c r="BP352162" s="90"/>
    </row>
    <row r="352163" spans="68:68" customFormat="1">
      <c r="BP352163" s="90"/>
    </row>
    <row r="352164" spans="68:68" customFormat="1">
      <c r="BP352164" s="90"/>
    </row>
    <row r="352165" spans="68:68" customFormat="1">
      <c r="BP352165" s="90"/>
    </row>
    <row r="352166" spans="68:68" customFormat="1">
      <c r="BP352166" s="90"/>
    </row>
    <row r="352167" spans="68:68" customFormat="1">
      <c r="BP352167" s="90"/>
    </row>
    <row r="352168" spans="68:68" customFormat="1">
      <c r="BP352168" s="90"/>
    </row>
    <row r="352169" spans="68:68" customFormat="1">
      <c r="BP352169" s="90"/>
    </row>
    <row r="352170" spans="68:68" customFormat="1">
      <c r="BP352170" s="90"/>
    </row>
    <row r="352171" spans="68:68" customFormat="1">
      <c r="BP352171" s="90"/>
    </row>
    <row r="352172" spans="68:68" customFormat="1">
      <c r="BP352172" s="90"/>
    </row>
    <row r="352173" spans="68:68" customFormat="1">
      <c r="BP352173" s="90"/>
    </row>
    <row r="352174" spans="68:68" customFormat="1">
      <c r="BP352174" s="90"/>
    </row>
    <row r="352175" spans="68:68" customFormat="1">
      <c r="BP352175" s="90"/>
    </row>
    <row r="352176" spans="68:68" customFormat="1">
      <c r="BP352176" s="90"/>
    </row>
    <row r="352177" spans="68:68" customFormat="1">
      <c r="BP352177" s="90"/>
    </row>
    <row r="352178" spans="68:68" customFormat="1">
      <c r="BP352178" s="90"/>
    </row>
    <row r="352179" spans="68:68" customFormat="1">
      <c r="BP352179" s="90"/>
    </row>
    <row r="352180" spans="68:68" customFormat="1">
      <c r="BP352180" s="90"/>
    </row>
    <row r="352181" spans="68:68" customFormat="1">
      <c r="BP352181" s="90"/>
    </row>
    <row r="352182" spans="68:68" customFormat="1">
      <c r="BP352182" s="90"/>
    </row>
    <row r="352183" spans="68:68" customFormat="1">
      <c r="BP352183" s="90"/>
    </row>
    <row r="352184" spans="68:68" customFormat="1">
      <c r="BP352184" s="90"/>
    </row>
    <row r="352185" spans="68:68" customFormat="1">
      <c r="BP352185" s="90"/>
    </row>
    <row r="352186" spans="68:68" customFormat="1">
      <c r="BP352186" s="90"/>
    </row>
    <row r="352187" spans="68:68" customFormat="1">
      <c r="BP352187" s="90"/>
    </row>
    <row r="352188" spans="68:68" customFormat="1">
      <c r="BP352188" s="90"/>
    </row>
    <row r="352189" spans="68:68" customFormat="1">
      <c r="BP352189" s="90"/>
    </row>
    <row r="352190" spans="68:68" customFormat="1">
      <c r="BP352190" s="90"/>
    </row>
    <row r="352191" spans="68:68" customFormat="1">
      <c r="BP352191" s="90"/>
    </row>
    <row r="352192" spans="68:68" customFormat="1">
      <c r="BP352192" s="90"/>
    </row>
    <row r="352193" spans="68:68" customFormat="1">
      <c r="BP352193" s="90"/>
    </row>
    <row r="352194" spans="68:68" customFormat="1">
      <c r="BP352194" s="90"/>
    </row>
    <row r="352195" spans="68:68" customFormat="1">
      <c r="BP352195" s="90"/>
    </row>
    <row r="352196" spans="68:68" customFormat="1">
      <c r="BP352196" s="90"/>
    </row>
    <row r="352197" spans="68:68" customFormat="1">
      <c r="BP352197" s="90"/>
    </row>
    <row r="352198" spans="68:68" customFormat="1">
      <c r="BP352198" s="90"/>
    </row>
    <row r="352199" spans="68:68" customFormat="1">
      <c r="BP352199" s="90"/>
    </row>
    <row r="352200" spans="68:68" customFormat="1">
      <c r="BP352200" s="90"/>
    </row>
    <row r="352201" spans="68:68" customFormat="1">
      <c r="BP352201" s="90"/>
    </row>
    <row r="352202" spans="68:68" customFormat="1">
      <c r="BP352202" s="90"/>
    </row>
    <row r="352203" spans="68:68" customFormat="1">
      <c r="BP352203" s="90"/>
    </row>
    <row r="352204" spans="68:68" customFormat="1">
      <c r="BP352204" s="90"/>
    </row>
    <row r="352205" spans="68:68" customFormat="1">
      <c r="BP352205" s="90"/>
    </row>
    <row r="352206" spans="68:68" customFormat="1">
      <c r="BP352206" s="90"/>
    </row>
    <row r="352207" spans="68:68" customFormat="1">
      <c r="BP352207" s="90"/>
    </row>
    <row r="352208" spans="68:68" customFormat="1">
      <c r="BP352208" s="90"/>
    </row>
    <row r="352209" spans="68:68" customFormat="1">
      <c r="BP352209" s="90"/>
    </row>
    <row r="352210" spans="68:68" customFormat="1">
      <c r="BP352210" s="90"/>
    </row>
    <row r="352211" spans="68:68" customFormat="1">
      <c r="BP352211" s="90"/>
    </row>
    <row r="352212" spans="68:68" customFormat="1">
      <c r="BP352212" s="90"/>
    </row>
    <row r="352213" spans="68:68" customFormat="1">
      <c r="BP352213" s="90"/>
    </row>
    <row r="352214" spans="68:68" customFormat="1">
      <c r="BP352214" s="90"/>
    </row>
    <row r="352215" spans="68:68" customFormat="1">
      <c r="BP352215" s="90"/>
    </row>
    <row r="352216" spans="68:68" customFormat="1">
      <c r="BP352216" s="90"/>
    </row>
    <row r="352217" spans="68:68" customFormat="1">
      <c r="BP352217" s="90"/>
    </row>
    <row r="352218" spans="68:68" customFormat="1">
      <c r="BP352218" s="90"/>
    </row>
    <row r="352219" spans="68:68" customFormat="1">
      <c r="BP352219" s="90"/>
    </row>
    <row r="352220" spans="68:68" customFormat="1">
      <c r="BP352220" s="90"/>
    </row>
    <row r="352221" spans="68:68" customFormat="1">
      <c r="BP352221" s="90"/>
    </row>
    <row r="352222" spans="68:68" customFormat="1">
      <c r="BP352222" s="90"/>
    </row>
    <row r="352223" spans="68:68" customFormat="1">
      <c r="BP352223" s="90"/>
    </row>
    <row r="352224" spans="68:68" customFormat="1">
      <c r="BP352224" s="90"/>
    </row>
    <row r="352225" spans="68:68" customFormat="1">
      <c r="BP352225" s="90"/>
    </row>
    <row r="352226" spans="68:68" customFormat="1">
      <c r="BP352226" s="90"/>
    </row>
    <row r="352227" spans="68:68" customFormat="1">
      <c r="BP352227" s="90"/>
    </row>
    <row r="352228" spans="68:68" customFormat="1">
      <c r="BP352228" s="90"/>
    </row>
    <row r="352229" spans="68:68" customFormat="1">
      <c r="BP352229" s="90"/>
    </row>
    <row r="352230" spans="68:68" customFormat="1">
      <c r="BP352230" s="90"/>
    </row>
    <row r="352231" spans="68:68" customFormat="1">
      <c r="BP352231" s="90"/>
    </row>
    <row r="352232" spans="68:68" customFormat="1">
      <c r="BP352232" s="90"/>
    </row>
    <row r="352233" spans="68:68" customFormat="1">
      <c r="BP352233" s="90"/>
    </row>
    <row r="352234" spans="68:68" customFormat="1">
      <c r="BP352234" s="90"/>
    </row>
    <row r="352235" spans="68:68" customFormat="1">
      <c r="BP352235" s="90"/>
    </row>
    <row r="352236" spans="68:68" customFormat="1">
      <c r="BP352236" s="90"/>
    </row>
    <row r="352237" spans="68:68" customFormat="1">
      <c r="BP352237" s="90"/>
    </row>
    <row r="352238" spans="68:68" customFormat="1">
      <c r="BP352238" s="90"/>
    </row>
    <row r="352239" spans="68:68" customFormat="1">
      <c r="BP352239" s="90"/>
    </row>
    <row r="352240" spans="68:68" customFormat="1">
      <c r="BP352240" s="90"/>
    </row>
    <row r="352241" spans="68:68" customFormat="1">
      <c r="BP352241" s="90"/>
    </row>
    <row r="352242" spans="68:68" customFormat="1">
      <c r="BP352242" s="90"/>
    </row>
    <row r="352243" spans="68:68" customFormat="1">
      <c r="BP352243" s="90"/>
    </row>
    <row r="352244" spans="68:68" customFormat="1">
      <c r="BP352244" s="90"/>
    </row>
    <row r="352245" spans="68:68" customFormat="1">
      <c r="BP352245" s="90"/>
    </row>
    <row r="352246" spans="68:68" customFormat="1">
      <c r="BP352246" s="90"/>
    </row>
    <row r="352247" spans="68:68" customFormat="1">
      <c r="BP352247" s="90"/>
    </row>
    <row r="352248" spans="68:68" customFormat="1">
      <c r="BP352248" s="90"/>
    </row>
    <row r="352249" spans="68:68" customFormat="1">
      <c r="BP352249" s="90"/>
    </row>
    <row r="352250" spans="68:68" customFormat="1">
      <c r="BP352250" s="90"/>
    </row>
    <row r="352251" spans="68:68" customFormat="1">
      <c r="BP352251" s="90"/>
    </row>
    <row r="352252" spans="68:68" customFormat="1">
      <c r="BP352252" s="90"/>
    </row>
    <row r="352253" spans="68:68" customFormat="1">
      <c r="BP352253" s="90"/>
    </row>
    <row r="352254" spans="68:68" customFormat="1">
      <c r="BP352254" s="90"/>
    </row>
    <row r="352255" spans="68:68" customFormat="1">
      <c r="BP352255" s="90"/>
    </row>
    <row r="352256" spans="68:68" customFormat="1">
      <c r="BP352256" s="90"/>
    </row>
    <row r="352257" spans="68:68" customFormat="1">
      <c r="BP352257" s="90"/>
    </row>
    <row r="352258" spans="68:68" customFormat="1">
      <c r="BP352258" s="90"/>
    </row>
    <row r="352259" spans="68:68" customFormat="1">
      <c r="BP352259" s="90"/>
    </row>
    <row r="352260" spans="68:68" customFormat="1">
      <c r="BP352260" s="90"/>
    </row>
    <row r="352261" spans="68:68" customFormat="1">
      <c r="BP352261" s="90"/>
    </row>
    <row r="352262" spans="68:68" customFormat="1">
      <c r="BP352262" s="90"/>
    </row>
    <row r="352263" spans="68:68" customFormat="1">
      <c r="BP352263" s="90"/>
    </row>
    <row r="352264" spans="68:68" customFormat="1">
      <c r="BP352264" s="90"/>
    </row>
    <row r="352265" spans="68:68" customFormat="1">
      <c r="BP352265" s="90"/>
    </row>
    <row r="352266" spans="68:68" customFormat="1">
      <c r="BP352266" s="90"/>
    </row>
    <row r="352267" spans="68:68" customFormat="1">
      <c r="BP352267" s="90"/>
    </row>
    <row r="352268" spans="68:68" customFormat="1">
      <c r="BP352268" s="90"/>
    </row>
    <row r="352269" spans="68:68" customFormat="1">
      <c r="BP352269" s="90"/>
    </row>
    <row r="352270" spans="68:68" customFormat="1">
      <c r="BP352270" s="90"/>
    </row>
    <row r="352271" spans="68:68" customFormat="1">
      <c r="BP352271" s="90"/>
    </row>
    <row r="352272" spans="68:68" customFormat="1">
      <c r="BP352272" s="90"/>
    </row>
    <row r="352273" spans="68:68" customFormat="1">
      <c r="BP352273" s="90"/>
    </row>
    <row r="352274" spans="68:68" customFormat="1">
      <c r="BP352274" s="90"/>
    </row>
    <row r="352275" spans="68:68" customFormat="1">
      <c r="BP352275" s="90"/>
    </row>
    <row r="352276" spans="68:68" customFormat="1">
      <c r="BP352276" s="90"/>
    </row>
    <row r="352277" spans="68:68" customFormat="1">
      <c r="BP352277" s="90"/>
    </row>
    <row r="352278" spans="68:68" customFormat="1">
      <c r="BP352278" s="90"/>
    </row>
    <row r="352279" spans="68:68" customFormat="1">
      <c r="BP352279" s="90"/>
    </row>
    <row r="352280" spans="68:68" customFormat="1">
      <c r="BP352280" s="90"/>
    </row>
    <row r="352281" spans="68:68" customFormat="1">
      <c r="BP352281" s="90"/>
    </row>
    <row r="352282" spans="68:68" customFormat="1">
      <c r="BP352282" s="90"/>
    </row>
    <row r="352283" spans="68:68" customFormat="1">
      <c r="BP352283" s="90"/>
    </row>
    <row r="352284" spans="68:68" customFormat="1">
      <c r="BP352284" s="90"/>
    </row>
    <row r="352285" spans="68:68" customFormat="1">
      <c r="BP352285" s="90"/>
    </row>
    <row r="352286" spans="68:68" customFormat="1">
      <c r="BP352286" s="90"/>
    </row>
    <row r="352287" spans="68:68" customFormat="1">
      <c r="BP352287" s="90"/>
    </row>
    <row r="352288" spans="68:68" customFormat="1">
      <c r="BP352288" s="90"/>
    </row>
    <row r="352289" spans="68:68" customFormat="1">
      <c r="BP352289" s="90"/>
    </row>
    <row r="352290" spans="68:68" customFormat="1">
      <c r="BP352290" s="90"/>
    </row>
    <row r="352291" spans="68:68" customFormat="1">
      <c r="BP352291" s="90"/>
    </row>
    <row r="352292" spans="68:68" customFormat="1">
      <c r="BP352292" s="90"/>
    </row>
    <row r="352293" spans="68:68" customFormat="1">
      <c r="BP352293" s="90"/>
    </row>
    <row r="352294" spans="68:68" customFormat="1">
      <c r="BP352294" s="90"/>
    </row>
    <row r="352295" spans="68:68" customFormat="1">
      <c r="BP352295" s="90"/>
    </row>
    <row r="352296" spans="68:68" customFormat="1">
      <c r="BP352296" s="90"/>
    </row>
    <row r="352297" spans="68:68" customFormat="1">
      <c r="BP352297" s="90"/>
    </row>
    <row r="352298" spans="68:68" customFormat="1">
      <c r="BP352298" s="90"/>
    </row>
    <row r="352299" spans="68:68" customFormat="1">
      <c r="BP352299" s="90"/>
    </row>
    <row r="352300" spans="68:68" customFormat="1">
      <c r="BP352300" s="90"/>
    </row>
    <row r="352301" spans="68:68" customFormat="1">
      <c r="BP352301" s="90"/>
    </row>
    <row r="352302" spans="68:68" customFormat="1">
      <c r="BP352302" s="90"/>
    </row>
    <row r="352303" spans="68:68" customFormat="1">
      <c r="BP352303" s="90"/>
    </row>
    <row r="352304" spans="68:68" customFormat="1">
      <c r="BP352304" s="90"/>
    </row>
    <row r="352305" spans="68:68" customFormat="1">
      <c r="BP352305" s="90"/>
    </row>
    <row r="352306" spans="68:68" customFormat="1">
      <c r="BP352306" s="90"/>
    </row>
    <row r="352307" spans="68:68" customFormat="1">
      <c r="BP352307" s="90"/>
    </row>
    <row r="352308" spans="68:68" customFormat="1">
      <c r="BP352308" s="90"/>
    </row>
    <row r="352309" spans="68:68" customFormat="1">
      <c r="BP352309" s="90"/>
    </row>
    <row r="352310" spans="68:68" customFormat="1">
      <c r="BP352310" s="90"/>
    </row>
    <row r="352311" spans="68:68" customFormat="1">
      <c r="BP352311" s="90"/>
    </row>
    <row r="352312" spans="68:68" customFormat="1">
      <c r="BP352312" s="90"/>
    </row>
    <row r="352313" spans="68:68" customFormat="1">
      <c r="BP352313" s="90"/>
    </row>
    <row r="352314" spans="68:68" customFormat="1">
      <c r="BP352314" s="90"/>
    </row>
    <row r="352315" spans="68:68" customFormat="1">
      <c r="BP352315" s="90"/>
    </row>
    <row r="352316" spans="68:68" customFormat="1">
      <c r="BP352316" s="90"/>
    </row>
    <row r="352317" spans="68:68" customFormat="1">
      <c r="BP352317" s="90"/>
    </row>
    <row r="352318" spans="68:68" customFormat="1">
      <c r="BP352318" s="90"/>
    </row>
    <row r="352319" spans="68:68" customFormat="1">
      <c r="BP352319" s="90"/>
    </row>
    <row r="352320" spans="68:68" customFormat="1">
      <c r="BP352320" s="90"/>
    </row>
    <row r="352321" spans="68:68" customFormat="1">
      <c r="BP352321" s="90"/>
    </row>
    <row r="352322" spans="68:68" customFormat="1">
      <c r="BP352322" s="90"/>
    </row>
    <row r="352323" spans="68:68" customFormat="1">
      <c r="BP352323" s="90"/>
    </row>
    <row r="352324" spans="68:68" customFormat="1">
      <c r="BP352324" s="90"/>
    </row>
    <row r="352325" spans="68:68" customFormat="1">
      <c r="BP352325" s="90"/>
    </row>
    <row r="352326" spans="68:68" customFormat="1">
      <c r="BP352326" s="90"/>
    </row>
    <row r="352327" spans="68:68" customFormat="1">
      <c r="BP352327" s="90"/>
    </row>
    <row r="352328" spans="68:68" customFormat="1">
      <c r="BP352328" s="90"/>
    </row>
    <row r="352329" spans="68:68" customFormat="1">
      <c r="BP352329" s="90"/>
    </row>
    <row r="352330" spans="68:68" customFormat="1">
      <c r="BP352330" s="90"/>
    </row>
    <row r="352331" spans="68:68" customFormat="1">
      <c r="BP352331" s="90"/>
    </row>
    <row r="352332" spans="68:68" customFormat="1">
      <c r="BP352332" s="90"/>
    </row>
    <row r="352333" spans="68:68" customFormat="1">
      <c r="BP352333" s="90"/>
    </row>
    <row r="352334" spans="68:68" customFormat="1">
      <c r="BP352334" s="90"/>
    </row>
    <row r="352335" spans="68:68" customFormat="1">
      <c r="BP352335" s="90"/>
    </row>
    <row r="352336" spans="68:68" customFormat="1">
      <c r="BP352336" s="90"/>
    </row>
    <row r="352337" spans="68:68" customFormat="1">
      <c r="BP352337" s="90"/>
    </row>
    <row r="352338" spans="68:68" customFormat="1">
      <c r="BP352338" s="90"/>
    </row>
    <row r="352339" spans="68:68" customFormat="1">
      <c r="BP352339" s="90"/>
    </row>
    <row r="352340" spans="68:68" customFormat="1">
      <c r="BP352340" s="90"/>
    </row>
    <row r="352341" spans="68:68" customFormat="1">
      <c r="BP352341" s="90"/>
    </row>
    <row r="352342" spans="68:68" customFormat="1">
      <c r="BP352342" s="90"/>
    </row>
    <row r="352343" spans="68:68" customFormat="1">
      <c r="BP352343" s="90"/>
    </row>
    <row r="352344" spans="68:68" customFormat="1">
      <c r="BP352344" s="90"/>
    </row>
    <row r="352345" spans="68:68" customFormat="1">
      <c r="BP352345" s="90"/>
    </row>
    <row r="352346" spans="68:68" customFormat="1">
      <c r="BP352346" s="90"/>
    </row>
    <row r="352347" spans="68:68" customFormat="1">
      <c r="BP352347" s="90"/>
    </row>
    <row r="352348" spans="68:68" customFormat="1">
      <c r="BP352348" s="90"/>
    </row>
    <row r="352349" spans="68:68" customFormat="1">
      <c r="BP352349" s="90"/>
    </row>
    <row r="352350" spans="68:68" customFormat="1">
      <c r="BP352350" s="90"/>
    </row>
    <row r="352351" spans="68:68" customFormat="1">
      <c r="BP352351" s="90"/>
    </row>
    <row r="352352" spans="68:68" customFormat="1">
      <c r="BP352352" s="90"/>
    </row>
    <row r="352353" spans="68:68" customFormat="1">
      <c r="BP352353" s="90"/>
    </row>
    <row r="352354" spans="68:68" customFormat="1">
      <c r="BP352354" s="90"/>
    </row>
    <row r="352355" spans="68:68" customFormat="1">
      <c r="BP352355" s="90"/>
    </row>
    <row r="352356" spans="68:68" customFormat="1">
      <c r="BP352356" s="90"/>
    </row>
    <row r="352357" spans="68:68" customFormat="1">
      <c r="BP352357" s="90"/>
    </row>
    <row r="352358" spans="68:68" customFormat="1">
      <c r="BP352358" s="90"/>
    </row>
    <row r="352359" spans="68:68" customFormat="1">
      <c r="BP352359" s="90"/>
    </row>
    <row r="352360" spans="68:68" customFormat="1">
      <c r="BP352360" s="90"/>
    </row>
    <row r="352361" spans="68:68" customFormat="1">
      <c r="BP352361" s="90"/>
    </row>
    <row r="352362" spans="68:68" customFormat="1">
      <c r="BP352362" s="90"/>
    </row>
    <row r="352363" spans="68:68" customFormat="1">
      <c r="BP352363" s="90"/>
    </row>
    <row r="352364" spans="68:68" customFormat="1">
      <c r="BP352364" s="90"/>
    </row>
    <row r="352365" spans="68:68" customFormat="1">
      <c r="BP352365" s="90"/>
    </row>
    <row r="352366" spans="68:68" customFormat="1">
      <c r="BP352366" s="90"/>
    </row>
    <row r="352367" spans="68:68" customFormat="1">
      <c r="BP352367" s="90"/>
    </row>
    <row r="352368" spans="68:68" customFormat="1">
      <c r="BP352368" s="90"/>
    </row>
    <row r="352369" spans="68:68" customFormat="1">
      <c r="BP352369" s="90"/>
    </row>
    <row r="352370" spans="68:68" customFormat="1">
      <c r="BP352370" s="90"/>
    </row>
    <row r="352371" spans="68:68" customFormat="1">
      <c r="BP352371" s="90"/>
    </row>
    <row r="352372" spans="68:68" customFormat="1">
      <c r="BP352372" s="90"/>
    </row>
    <row r="352373" spans="68:68" customFormat="1">
      <c r="BP352373" s="90"/>
    </row>
    <row r="352374" spans="68:68" customFormat="1">
      <c r="BP352374" s="90"/>
    </row>
    <row r="352375" spans="68:68" customFormat="1">
      <c r="BP352375" s="90"/>
    </row>
    <row r="352376" spans="68:68" customFormat="1">
      <c r="BP352376" s="90"/>
    </row>
    <row r="352377" spans="68:68" customFormat="1">
      <c r="BP352377" s="90"/>
    </row>
    <row r="352378" spans="68:68" customFormat="1">
      <c r="BP352378" s="90"/>
    </row>
    <row r="352379" spans="68:68" customFormat="1">
      <c r="BP352379" s="90"/>
    </row>
    <row r="352380" spans="68:68" customFormat="1">
      <c r="BP352380" s="90"/>
    </row>
    <row r="352381" spans="68:68" customFormat="1">
      <c r="BP352381" s="90"/>
    </row>
    <row r="352382" spans="68:68" customFormat="1">
      <c r="BP352382" s="90"/>
    </row>
    <row r="352383" spans="68:68" customFormat="1">
      <c r="BP352383" s="90"/>
    </row>
    <row r="352384" spans="68:68" customFormat="1">
      <c r="BP352384" s="90"/>
    </row>
    <row r="352385" spans="68:68" customFormat="1">
      <c r="BP352385" s="90"/>
    </row>
    <row r="352386" spans="68:68" customFormat="1">
      <c r="BP352386" s="90"/>
    </row>
    <row r="352387" spans="68:68" customFormat="1">
      <c r="BP352387" s="90"/>
    </row>
    <row r="352388" spans="68:68" customFormat="1">
      <c r="BP352388" s="90"/>
    </row>
    <row r="352389" spans="68:68" customFormat="1">
      <c r="BP352389" s="90"/>
    </row>
    <row r="352390" spans="68:68" customFormat="1">
      <c r="BP352390" s="90"/>
    </row>
    <row r="352391" spans="68:68" customFormat="1">
      <c r="BP352391" s="90"/>
    </row>
    <row r="352392" spans="68:68" customFormat="1">
      <c r="BP352392" s="90"/>
    </row>
    <row r="352393" spans="68:68" customFormat="1">
      <c r="BP352393" s="90"/>
    </row>
    <row r="352394" spans="68:68" customFormat="1">
      <c r="BP352394" s="90"/>
    </row>
    <row r="352395" spans="68:68" customFormat="1">
      <c r="BP352395" s="90"/>
    </row>
    <row r="352396" spans="68:68" customFormat="1">
      <c r="BP352396" s="90"/>
    </row>
    <row r="352397" spans="68:68" customFormat="1">
      <c r="BP352397" s="90"/>
    </row>
    <row r="352398" spans="68:68" customFormat="1">
      <c r="BP352398" s="90"/>
    </row>
    <row r="352399" spans="68:68" customFormat="1">
      <c r="BP352399" s="90"/>
    </row>
    <row r="352400" spans="68:68" customFormat="1">
      <c r="BP352400" s="90"/>
    </row>
    <row r="352401" spans="68:68" customFormat="1">
      <c r="BP352401" s="90"/>
    </row>
    <row r="352402" spans="68:68" customFormat="1">
      <c r="BP352402" s="90"/>
    </row>
    <row r="352403" spans="68:68" customFormat="1">
      <c r="BP352403" s="90"/>
    </row>
    <row r="352404" spans="68:68" customFormat="1">
      <c r="BP352404" s="90"/>
    </row>
    <row r="352405" spans="68:68" customFormat="1">
      <c r="BP352405" s="90"/>
    </row>
    <row r="352406" spans="68:68" customFormat="1">
      <c r="BP352406" s="90"/>
    </row>
    <row r="352407" spans="68:68" customFormat="1">
      <c r="BP352407" s="90"/>
    </row>
    <row r="352408" spans="68:68" customFormat="1">
      <c r="BP352408" s="90"/>
    </row>
    <row r="352409" spans="68:68" customFormat="1">
      <c r="BP352409" s="90"/>
    </row>
    <row r="352410" spans="68:68" customFormat="1">
      <c r="BP352410" s="90"/>
    </row>
    <row r="352411" spans="68:68" customFormat="1">
      <c r="BP352411" s="90"/>
    </row>
    <row r="352412" spans="68:68" customFormat="1">
      <c r="BP352412" s="90"/>
    </row>
    <row r="352413" spans="68:68" customFormat="1">
      <c r="BP352413" s="90"/>
    </row>
    <row r="352414" spans="68:68" customFormat="1">
      <c r="BP352414" s="90"/>
    </row>
    <row r="352415" spans="68:68" customFormat="1">
      <c r="BP352415" s="90"/>
    </row>
    <row r="352416" spans="68:68" customFormat="1">
      <c r="BP352416" s="90"/>
    </row>
    <row r="352417" spans="68:68" customFormat="1">
      <c r="BP352417" s="90"/>
    </row>
    <row r="352418" spans="68:68" customFormat="1">
      <c r="BP352418" s="90"/>
    </row>
    <row r="352419" spans="68:68" customFormat="1">
      <c r="BP352419" s="90"/>
    </row>
    <row r="352420" spans="68:68" customFormat="1">
      <c r="BP352420" s="90"/>
    </row>
    <row r="352421" spans="68:68" customFormat="1">
      <c r="BP352421" s="90"/>
    </row>
    <row r="352422" spans="68:68" customFormat="1">
      <c r="BP352422" s="90"/>
    </row>
    <row r="352423" spans="68:68" customFormat="1">
      <c r="BP352423" s="90"/>
    </row>
    <row r="352424" spans="68:68" customFormat="1">
      <c r="BP352424" s="90"/>
    </row>
    <row r="352425" spans="68:68" customFormat="1">
      <c r="BP352425" s="90"/>
    </row>
    <row r="352426" spans="68:68" customFormat="1">
      <c r="BP352426" s="90"/>
    </row>
    <row r="352427" spans="68:68" customFormat="1">
      <c r="BP352427" s="90"/>
    </row>
    <row r="352428" spans="68:68" customFormat="1">
      <c r="BP352428" s="90"/>
    </row>
    <row r="352429" spans="68:68" customFormat="1">
      <c r="BP352429" s="90"/>
    </row>
    <row r="352430" spans="68:68" customFormat="1">
      <c r="BP352430" s="90"/>
    </row>
    <row r="352431" spans="68:68" customFormat="1">
      <c r="BP352431" s="90"/>
    </row>
    <row r="352432" spans="68:68" customFormat="1">
      <c r="BP352432" s="90"/>
    </row>
    <row r="352433" spans="68:68" customFormat="1">
      <c r="BP352433" s="90"/>
    </row>
    <row r="352434" spans="68:68" customFormat="1">
      <c r="BP352434" s="90"/>
    </row>
    <row r="352435" spans="68:68" customFormat="1">
      <c r="BP352435" s="90"/>
    </row>
    <row r="352436" spans="68:68" customFormat="1">
      <c r="BP352436" s="90"/>
    </row>
    <row r="352437" spans="68:68" customFormat="1">
      <c r="BP352437" s="90"/>
    </row>
    <row r="352438" spans="68:68" customFormat="1">
      <c r="BP352438" s="90"/>
    </row>
    <row r="352439" spans="68:68" customFormat="1">
      <c r="BP352439" s="90"/>
    </row>
    <row r="352440" spans="68:68" customFormat="1">
      <c r="BP352440" s="90"/>
    </row>
    <row r="352441" spans="68:68" customFormat="1">
      <c r="BP352441" s="90"/>
    </row>
    <row r="352442" spans="68:68" customFormat="1">
      <c r="BP352442" s="90"/>
    </row>
    <row r="352443" spans="68:68" customFormat="1">
      <c r="BP352443" s="90"/>
    </row>
    <row r="352444" spans="68:68" customFormat="1">
      <c r="BP352444" s="90"/>
    </row>
    <row r="352445" spans="68:68" customFormat="1">
      <c r="BP352445" s="90"/>
    </row>
    <row r="352446" spans="68:68" customFormat="1">
      <c r="BP352446" s="90"/>
    </row>
    <row r="352447" spans="68:68" customFormat="1">
      <c r="BP352447" s="90"/>
    </row>
    <row r="352448" spans="68:68" customFormat="1">
      <c r="BP352448" s="90"/>
    </row>
    <row r="352449" spans="68:68" customFormat="1">
      <c r="BP352449" s="90"/>
    </row>
    <row r="352450" spans="68:68" customFormat="1">
      <c r="BP352450" s="90"/>
    </row>
    <row r="352451" spans="68:68" customFormat="1">
      <c r="BP352451" s="90"/>
    </row>
    <row r="352452" spans="68:68" customFormat="1">
      <c r="BP352452" s="90"/>
    </row>
    <row r="352453" spans="68:68" customFormat="1">
      <c r="BP352453" s="90"/>
    </row>
    <row r="352454" spans="68:68" customFormat="1">
      <c r="BP352454" s="90"/>
    </row>
    <row r="352455" spans="68:68" customFormat="1">
      <c r="BP352455" s="90"/>
    </row>
    <row r="352456" spans="68:68" customFormat="1">
      <c r="BP352456" s="90"/>
    </row>
    <row r="352457" spans="68:68" customFormat="1">
      <c r="BP352457" s="90"/>
    </row>
    <row r="352458" spans="68:68" customFormat="1">
      <c r="BP352458" s="90"/>
    </row>
    <row r="352459" spans="68:68" customFormat="1">
      <c r="BP352459" s="90"/>
    </row>
    <row r="352460" spans="68:68" customFormat="1">
      <c r="BP352460" s="90"/>
    </row>
    <row r="352461" spans="68:68" customFormat="1">
      <c r="BP352461" s="90"/>
    </row>
    <row r="352462" spans="68:68" customFormat="1">
      <c r="BP352462" s="90"/>
    </row>
    <row r="352463" spans="68:68" customFormat="1">
      <c r="BP352463" s="90"/>
    </row>
    <row r="352464" spans="68:68" customFormat="1">
      <c r="BP352464" s="90"/>
    </row>
    <row r="352465" spans="68:68" customFormat="1">
      <c r="BP352465" s="90"/>
    </row>
    <row r="352466" spans="68:68" customFormat="1">
      <c r="BP352466" s="90"/>
    </row>
    <row r="352467" spans="68:68" customFormat="1">
      <c r="BP352467" s="90"/>
    </row>
    <row r="352468" spans="68:68" customFormat="1">
      <c r="BP352468" s="90"/>
    </row>
    <row r="352469" spans="68:68" customFormat="1">
      <c r="BP352469" s="90"/>
    </row>
    <row r="352470" spans="68:68" customFormat="1">
      <c r="BP352470" s="90"/>
    </row>
    <row r="352471" spans="68:68" customFormat="1">
      <c r="BP352471" s="90"/>
    </row>
    <row r="352472" spans="68:68" customFormat="1">
      <c r="BP352472" s="90"/>
    </row>
    <row r="352473" spans="68:68" customFormat="1">
      <c r="BP352473" s="90"/>
    </row>
    <row r="352474" spans="68:68" customFormat="1">
      <c r="BP352474" s="90"/>
    </row>
    <row r="352475" spans="68:68" customFormat="1">
      <c r="BP352475" s="90"/>
    </row>
    <row r="352476" spans="68:68" customFormat="1">
      <c r="BP352476" s="90"/>
    </row>
    <row r="352477" spans="68:68" customFormat="1">
      <c r="BP352477" s="90"/>
    </row>
    <row r="352478" spans="68:68" customFormat="1">
      <c r="BP352478" s="90"/>
    </row>
    <row r="352479" spans="68:68" customFormat="1">
      <c r="BP352479" s="90"/>
    </row>
    <row r="352480" spans="68:68" customFormat="1">
      <c r="BP352480" s="90"/>
    </row>
    <row r="352481" spans="68:68" customFormat="1">
      <c r="BP352481" s="90"/>
    </row>
    <row r="352482" spans="68:68" customFormat="1">
      <c r="BP352482" s="90"/>
    </row>
    <row r="352483" spans="68:68" customFormat="1">
      <c r="BP352483" s="90"/>
    </row>
    <row r="352484" spans="68:68" customFormat="1">
      <c r="BP352484" s="90"/>
    </row>
    <row r="352485" spans="68:68" customFormat="1">
      <c r="BP352485" s="90"/>
    </row>
    <row r="352486" spans="68:68" customFormat="1">
      <c r="BP352486" s="90"/>
    </row>
    <row r="352487" spans="68:68" customFormat="1">
      <c r="BP352487" s="90"/>
    </row>
    <row r="352488" spans="68:68" customFormat="1">
      <c r="BP352488" s="90"/>
    </row>
    <row r="352489" spans="68:68" customFormat="1">
      <c r="BP352489" s="90"/>
    </row>
    <row r="352490" spans="68:68" customFormat="1">
      <c r="BP352490" s="90"/>
    </row>
    <row r="352491" spans="68:68" customFormat="1">
      <c r="BP352491" s="90"/>
    </row>
    <row r="352492" spans="68:68" customFormat="1">
      <c r="BP352492" s="90"/>
    </row>
    <row r="352493" spans="68:68" customFormat="1">
      <c r="BP352493" s="90"/>
    </row>
    <row r="352494" spans="68:68" customFormat="1">
      <c r="BP352494" s="90"/>
    </row>
    <row r="352495" spans="68:68" customFormat="1">
      <c r="BP352495" s="90"/>
    </row>
    <row r="352496" spans="68:68" customFormat="1">
      <c r="BP352496" s="90"/>
    </row>
    <row r="352497" spans="68:68" customFormat="1">
      <c r="BP352497" s="90"/>
    </row>
    <row r="352498" spans="68:68" customFormat="1">
      <c r="BP352498" s="90"/>
    </row>
    <row r="352499" spans="68:68" customFormat="1">
      <c r="BP352499" s="90"/>
    </row>
    <row r="352500" spans="68:68" customFormat="1">
      <c r="BP352500" s="90"/>
    </row>
    <row r="352501" spans="68:68" customFormat="1">
      <c r="BP352501" s="90"/>
    </row>
    <row r="352502" spans="68:68" customFormat="1">
      <c r="BP352502" s="90"/>
    </row>
    <row r="352503" spans="68:68" customFormat="1">
      <c r="BP352503" s="90"/>
    </row>
    <row r="352504" spans="68:68" customFormat="1">
      <c r="BP352504" s="90"/>
    </row>
    <row r="352505" spans="68:68" customFormat="1">
      <c r="BP352505" s="90"/>
    </row>
    <row r="352506" spans="68:68" customFormat="1">
      <c r="BP352506" s="90"/>
    </row>
    <row r="352507" spans="68:68" customFormat="1">
      <c r="BP352507" s="90"/>
    </row>
    <row r="352508" spans="68:68" customFormat="1">
      <c r="BP352508" s="90"/>
    </row>
    <row r="352509" spans="68:68" customFormat="1">
      <c r="BP352509" s="90"/>
    </row>
    <row r="352510" spans="68:68" customFormat="1">
      <c r="BP352510" s="90"/>
    </row>
    <row r="352511" spans="68:68" customFormat="1">
      <c r="BP352511" s="90"/>
    </row>
    <row r="352512" spans="68:68" customFormat="1">
      <c r="BP352512" s="90"/>
    </row>
    <row r="352513" spans="68:68" customFormat="1">
      <c r="BP352513" s="90"/>
    </row>
    <row r="352514" spans="68:68" customFormat="1">
      <c r="BP352514" s="90"/>
    </row>
    <row r="352515" spans="68:68" customFormat="1">
      <c r="BP352515" s="90"/>
    </row>
    <row r="352516" spans="68:68" customFormat="1">
      <c r="BP352516" s="90"/>
    </row>
    <row r="352517" spans="68:68" customFormat="1">
      <c r="BP352517" s="90"/>
    </row>
    <row r="352518" spans="68:68" customFormat="1">
      <c r="BP352518" s="90"/>
    </row>
    <row r="352519" spans="68:68" customFormat="1">
      <c r="BP352519" s="90"/>
    </row>
    <row r="352520" spans="68:68" customFormat="1">
      <c r="BP352520" s="90"/>
    </row>
    <row r="352521" spans="68:68" customFormat="1">
      <c r="BP352521" s="90"/>
    </row>
    <row r="352522" spans="68:68" customFormat="1">
      <c r="BP352522" s="90"/>
    </row>
    <row r="352523" spans="68:68" customFormat="1">
      <c r="BP352523" s="90"/>
    </row>
    <row r="352524" spans="68:68" customFormat="1">
      <c r="BP352524" s="90"/>
    </row>
    <row r="352525" spans="68:68" customFormat="1">
      <c r="BP352525" s="90"/>
    </row>
    <row r="352526" spans="68:68" customFormat="1">
      <c r="BP352526" s="90"/>
    </row>
    <row r="352527" spans="68:68" customFormat="1">
      <c r="BP352527" s="90"/>
    </row>
    <row r="352528" spans="68:68" customFormat="1">
      <c r="BP352528" s="90"/>
    </row>
    <row r="352529" spans="68:68" customFormat="1">
      <c r="BP352529" s="90"/>
    </row>
    <row r="352530" spans="68:68" customFormat="1">
      <c r="BP352530" s="90"/>
    </row>
    <row r="352531" spans="68:68" customFormat="1">
      <c r="BP352531" s="90"/>
    </row>
    <row r="352532" spans="68:68" customFormat="1">
      <c r="BP352532" s="90"/>
    </row>
    <row r="352533" spans="68:68" customFormat="1">
      <c r="BP352533" s="90"/>
    </row>
    <row r="352534" spans="68:68" customFormat="1">
      <c r="BP352534" s="90"/>
    </row>
    <row r="352535" spans="68:68" customFormat="1">
      <c r="BP352535" s="90"/>
    </row>
    <row r="352536" spans="68:68" customFormat="1">
      <c r="BP352536" s="90"/>
    </row>
    <row r="352537" spans="68:68" customFormat="1">
      <c r="BP352537" s="90"/>
    </row>
    <row r="352538" spans="68:68" customFormat="1">
      <c r="BP352538" s="90"/>
    </row>
    <row r="352539" spans="68:68" customFormat="1">
      <c r="BP352539" s="90"/>
    </row>
    <row r="352540" spans="68:68" customFormat="1">
      <c r="BP352540" s="90"/>
    </row>
    <row r="352541" spans="68:68" customFormat="1">
      <c r="BP352541" s="90"/>
    </row>
    <row r="352542" spans="68:68" customFormat="1">
      <c r="BP352542" s="90"/>
    </row>
    <row r="352543" spans="68:68" customFormat="1">
      <c r="BP352543" s="90"/>
    </row>
    <row r="352544" spans="68:68" customFormat="1">
      <c r="BP352544" s="90"/>
    </row>
    <row r="352545" spans="68:68" customFormat="1">
      <c r="BP352545" s="90"/>
    </row>
    <row r="352546" spans="68:68" customFormat="1">
      <c r="BP352546" s="90"/>
    </row>
    <row r="352547" spans="68:68" customFormat="1">
      <c r="BP352547" s="90"/>
    </row>
    <row r="352548" spans="68:68" customFormat="1">
      <c r="BP352548" s="90"/>
    </row>
    <row r="352549" spans="68:68" customFormat="1">
      <c r="BP352549" s="90"/>
    </row>
    <row r="352550" spans="68:68" customFormat="1">
      <c r="BP352550" s="90"/>
    </row>
    <row r="352551" spans="68:68" customFormat="1">
      <c r="BP352551" s="90"/>
    </row>
    <row r="352552" spans="68:68" customFormat="1">
      <c r="BP352552" s="90"/>
    </row>
    <row r="352553" spans="68:68" customFormat="1">
      <c r="BP352553" s="90"/>
    </row>
    <row r="352554" spans="68:68" customFormat="1">
      <c r="BP352554" s="90"/>
    </row>
    <row r="352555" spans="68:68" customFormat="1">
      <c r="BP352555" s="90"/>
    </row>
    <row r="352556" spans="68:68" customFormat="1">
      <c r="BP352556" s="90"/>
    </row>
    <row r="352557" spans="68:68" customFormat="1">
      <c r="BP352557" s="90"/>
    </row>
    <row r="352558" spans="68:68" customFormat="1">
      <c r="BP352558" s="90"/>
    </row>
    <row r="352559" spans="68:68" customFormat="1">
      <c r="BP352559" s="90"/>
    </row>
    <row r="352560" spans="68:68" customFormat="1">
      <c r="BP352560" s="90"/>
    </row>
    <row r="352561" spans="68:68" customFormat="1">
      <c r="BP352561" s="90"/>
    </row>
    <row r="352562" spans="68:68" customFormat="1">
      <c r="BP352562" s="90"/>
    </row>
    <row r="352563" spans="68:68" customFormat="1">
      <c r="BP352563" s="90"/>
    </row>
    <row r="352564" spans="68:68" customFormat="1">
      <c r="BP352564" s="90"/>
    </row>
    <row r="352565" spans="68:68" customFormat="1">
      <c r="BP352565" s="90"/>
    </row>
    <row r="352566" spans="68:68" customFormat="1">
      <c r="BP352566" s="90"/>
    </row>
    <row r="352567" spans="68:68" customFormat="1">
      <c r="BP352567" s="90"/>
    </row>
    <row r="352568" spans="68:68" customFormat="1">
      <c r="BP352568" s="90"/>
    </row>
    <row r="352569" spans="68:68" customFormat="1">
      <c r="BP352569" s="90"/>
    </row>
    <row r="352570" spans="68:68" customFormat="1">
      <c r="BP352570" s="90"/>
    </row>
    <row r="352571" spans="68:68" customFormat="1">
      <c r="BP352571" s="90"/>
    </row>
    <row r="352572" spans="68:68" customFormat="1">
      <c r="BP352572" s="90"/>
    </row>
    <row r="352573" spans="68:68" customFormat="1">
      <c r="BP352573" s="90"/>
    </row>
    <row r="352574" spans="68:68" customFormat="1">
      <c r="BP352574" s="90"/>
    </row>
    <row r="352575" spans="68:68" customFormat="1">
      <c r="BP352575" s="90"/>
    </row>
    <row r="352576" spans="68:68" customFormat="1">
      <c r="BP352576" s="90"/>
    </row>
    <row r="352577" spans="68:68" customFormat="1">
      <c r="BP352577" s="90"/>
    </row>
    <row r="352578" spans="68:68" customFormat="1">
      <c r="BP352578" s="90"/>
    </row>
    <row r="352579" spans="68:68" customFormat="1">
      <c r="BP352579" s="90"/>
    </row>
    <row r="352580" spans="68:68" customFormat="1">
      <c r="BP352580" s="90"/>
    </row>
    <row r="352581" spans="68:68" customFormat="1">
      <c r="BP352581" s="90"/>
    </row>
    <row r="352582" spans="68:68" customFormat="1">
      <c r="BP352582" s="90"/>
    </row>
    <row r="352583" spans="68:68" customFormat="1">
      <c r="BP352583" s="90"/>
    </row>
    <row r="352584" spans="68:68" customFormat="1">
      <c r="BP352584" s="90"/>
    </row>
    <row r="352585" spans="68:68" customFormat="1">
      <c r="BP352585" s="90"/>
    </row>
    <row r="352586" spans="68:68" customFormat="1">
      <c r="BP352586" s="90"/>
    </row>
    <row r="352587" spans="68:68" customFormat="1">
      <c r="BP352587" s="90"/>
    </row>
    <row r="352588" spans="68:68" customFormat="1">
      <c r="BP352588" s="90"/>
    </row>
    <row r="352589" spans="68:68" customFormat="1">
      <c r="BP352589" s="90"/>
    </row>
    <row r="352590" spans="68:68" customFormat="1">
      <c r="BP352590" s="90"/>
    </row>
    <row r="352591" spans="68:68" customFormat="1">
      <c r="BP352591" s="90"/>
    </row>
    <row r="352592" spans="68:68" customFormat="1">
      <c r="BP352592" s="90"/>
    </row>
    <row r="352593" spans="68:68" customFormat="1">
      <c r="BP352593" s="90"/>
    </row>
    <row r="352594" spans="68:68" customFormat="1">
      <c r="BP352594" s="90"/>
    </row>
    <row r="352595" spans="68:68" customFormat="1">
      <c r="BP352595" s="90"/>
    </row>
    <row r="352596" spans="68:68" customFormat="1">
      <c r="BP352596" s="90"/>
    </row>
    <row r="352597" spans="68:68" customFormat="1">
      <c r="BP352597" s="90"/>
    </row>
    <row r="352598" spans="68:68" customFormat="1">
      <c r="BP352598" s="90"/>
    </row>
    <row r="352599" spans="68:68" customFormat="1">
      <c r="BP352599" s="90"/>
    </row>
    <row r="352600" spans="68:68" customFormat="1">
      <c r="BP352600" s="90"/>
    </row>
    <row r="352601" spans="68:68" customFormat="1">
      <c r="BP352601" s="90"/>
    </row>
    <row r="352602" spans="68:68" customFormat="1">
      <c r="BP352602" s="90"/>
    </row>
    <row r="352603" spans="68:68" customFormat="1">
      <c r="BP352603" s="90"/>
    </row>
    <row r="352604" spans="68:68" customFormat="1">
      <c r="BP352604" s="90"/>
    </row>
    <row r="352605" spans="68:68" customFormat="1">
      <c r="BP352605" s="90"/>
    </row>
    <row r="352606" spans="68:68" customFormat="1">
      <c r="BP352606" s="90"/>
    </row>
    <row r="352607" spans="68:68" customFormat="1">
      <c r="BP352607" s="90"/>
    </row>
    <row r="352608" spans="68:68" customFormat="1">
      <c r="BP352608" s="90"/>
    </row>
    <row r="352609" spans="68:68" customFormat="1">
      <c r="BP352609" s="90"/>
    </row>
    <row r="352610" spans="68:68" customFormat="1">
      <c r="BP352610" s="90"/>
    </row>
    <row r="352611" spans="68:68" customFormat="1">
      <c r="BP352611" s="90"/>
    </row>
    <row r="352612" spans="68:68" customFormat="1">
      <c r="BP352612" s="90"/>
    </row>
    <row r="352613" spans="68:68" customFormat="1">
      <c r="BP352613" s="90"/>
    </row>
    <row r="352614" spans="68:68" customFormat="1">
      <c r="BP352614" s="90"/>
    </row>
    <row r="352615" spans="68:68" customFormat="1">
      <c r="BP352615" s="90"/>
    </row>
    <row r="352616" spans="68:68" customFormat="1">
      <c r="BP352616" s="90"/>
    </row>
    <row r="352617" spans="68:68" customFormat="1">
      <c r="BP352617" s="90"/>
    </row>
    <row r="352618" spans="68:68" customFormat="1">
      <c r="BP352618" s="90"/>
    </row>
    <row r="352619" spans="68:68" customFormat="1">
      <c r="BP352619" s="90"/>
    </row>
    <row r="352620" spans="68:68" customFormat="1">
      <c r="BP352620" s="90"/>
    </row>
    <row r="352621" spans="68:68" customFormat="1">
      <c r="BP352621" s="90"/>
    </row>
    <row r="352622" spans="68:68" customFormat="1">
      <c r="BP352622" s="90"/>
    </row>
    <row r="352623" spans="68:68" customFormat="1">
      <c r="BP352623" s="90"/>
    </row>
    <row r="352624" spans="68:68" customFormat="1">
      <c r="BP352624" s="90"/>
    </row>
    <row r="352625" spans="68:68" customFormat="1">
      <c r="BP352625" s="90"/>
    </row>
    <row r="352626" spans="68:68" customFormat="1">
      <c r="BP352626" s="90"/>
    </row>
    <row r="352627" spans="68:68" customFormat="1">
      <c r="BP352627" s="90"/>
    </row>
    <row r="352628" spans="68:68" customFormat="1">
      <c r="BP352628" s="90"/>
    </row>
    <row r="352629" spans="68:68" customFormat="1">
      <c r="BP352629" s="90"/>
    </row>
    <row r="352630" spans="68:68" customFormat="1">
      <c r="BP352630" s="90"/>
    </row>
    <row r="352631" spans="68:68" customFormat="1">
      <c r="BP352631" s="90"/>
    </row>
    <row r="352632" spans="68:68" customFormat="1">
      <c r="BP352632" s="90"/>
    </row>
    <row r="352633" spans="68:68" customFormat="1">
      <c r="BP352633" s="90"/>
    </row>
    <row r="352634" spans="68:68" customFormat="1">
      <c r="BP352634" s="90"/>
    </row>
    <row r="352635" spans="68:68" customFormat="1">
      <c r="BP352635" s="90"/>
    </row>
    <row r="352636" spans="68:68" customFormat="1">
      <c r="BP352636" s="90"/>
    </row>
    <row r="352637" spans="68:68" customFormat="1">
      <c r="BP352637" s="90"/>
    </row>
    <row r="352638" spans="68:68" customFormat="1">
      <c r="BP352638" s="90"/>
    </row>
    <row r="352639" spans="68:68" customFormat="1">
      <c r="BP352639" s="90"/>
    </row>
    <row r="352640" spans="68:68" customFormat="1">
      <c r="BP352640" s="90"/>
    </row>
    <row r="352641" spans="68:68" customFormat="1">
      <c r="BP352641" s="90"/>
    </row>
    <row r="352642" spans="68:68" customFormat="1">
      <c r="BP352642" s="90"/>
    </row>
    <row r="352643" spans="68:68" customFormat="1">
      <c r="BP352643" s="90"/>
    </row>
    <row r="352644" spans="68:68" customFormat="1">
      <c r="BP352644" s="90"/>
    </row>
    <row r="352645" spans="68:68" customFormat="1">
      <c r="BP352645" s="90"/>
    </row>
    <row r="352646" spans="68:68" customFormat="1">
      <c r="BP352646" s="90"/>
    </row>
    <row r="352647" spans="68:68" customFormat="1">
      <c r="BP352647" s="90"/>
    </row>
    <row r="352648" spans="68:68" customFormat="1">
      <c r="BP352648" s="90"/>
    </row>
    <row r="352649" spans="68:68" customFormat="1">
      <c r="BP352649" s="90"/>
    </row>
    <row r="352650" spans="68:68" customFormat="1">
      <c r="BP352650" s="90"/>
    </row>
    <row r="352651" spans="68:68" customFormat="1">
      <c r="BP352651" s="90"/>
    </row>
    <row r="352652" spans="68:68" customFormat="1">
      <c r="BP352652" s="90"/>
    </row>
    <row r="352653" spans="68:68" customFormat="1">
      <c r="BP352653" s="90"/>
    </row>
    <row r="352654" spans="68:68" customFormat="1">
      <c r="BP352654" s="90"/>
    </row>
    <row r="352655" spans="68:68" customFormat="1">
      <c r="BP352655" s="90"/>
    </row>
    <row r="352656" spans="68:68" customFormat="1">
      <c r="BP352656" s="90"/>
    </row>
    <row r="352657" spans="68:68" customFormat="1">
      <c r="BP352657" s="90"/>
    </row>
    <row r="352658" spans="68:68" customFormat="1">
      <c r="BP352658" s="90"/>
    </row>
    <row r="352659" spans="68:68" customFormat="1">
      <c r="BP352659" s="90"/>
    </row>
    <row r="352660" spans="68:68" customFormat="1">
      <c r="BP352660" s="90"/>
    </row>
    <row r="352661" spans="68:68" customFormat="1">
      <c r="BP352661" s="90"/>
    </row>
    <row r="352662" spans="68:68" customFormat="1">
      <c r="BP352662" s="90"/>
    </row>
    <row r="352663" spans="68:68" customFormat="1">
      <c r="BP352663" s="90"/>
    </row>
    <row r="352664" spans="68:68" customFormat="1">
      <c r="BP352664" s="90"/>
    </row>
    <row r="352665" spans="68:68" customFormat="1">
      <c r="BP352665" s="90"/>
    </row>
    <row r="352666" spans="68:68" customFormat="1">
      <c r="BP352666" s="90"/>
    </row>
    <row r="352667" spans="68:68" customFormat="1">
      <c r="BP352667" s="90"/>
    </row>
    <row r="352668" spans="68:68" customFormat="1">
      <c r="BP352668" s="90"/>
    </row>
    <row r="352669" spans="68:68" customFormat="1">
      <c r="BP352669" s="90"/>
    </row>
    <row r="352670" spans="68:68" customFormat="1">
      <c r="BP352670" s="90"/>
    </row>
    <row r="352671" spans="68:68" customFormat="1">
      <c r="BP352671" s="90"/>
    </row>
    <row r="352672" spans="68:68" customFormat="1">
      <c r="BP352672" s="90"/>
    </row>
    <row r="352673" spans="68:68" customFormat="1">
      <c r="BP352673" s="90"/>
    </row>
    <row r="352674" spans="68:68" customFormat="1">
      <c r="BP352674" s="90"/>
    </row>
    <row r="352675" spans="68:68" customFormat="1">
      <c r="BP352675" s="90"/>
    </row>
    <row r="352676" spans="68:68" customFormat="1">
      <c r="BP352676" s="90"/>
    </row>
    <row r="352677" spans="68:68" customFormat="1">
      <c r="BP352677" s="90"/>
    </row>
    <row r="352678" spans="68:68" customFormat="1">
      <c r="BP352678" s="90"/>
    </row>
    <row r="352679" spans="68:68" customFormat="1">
      <c r="BP352679" s="90"/>
    </row>
    <row r="352680" spans="68:68" customFormat="1">
      <c r="BP352680" s="90"/>
    </row>
    <row r="352681" spans="68:68" customFormat="1">
      <c r="BP352681" s="90"/>
    </row>
    <row r="352682" spans="68:68" customFormat="1">
      <c r="BP352682" s="90"/>
    </row>
    <row r="352683" spans="68:68" customFormat="1">
      <c r="BP352683" s="90"/>
    </row>
    <row r="352684" spans="68:68" customFormat="1">
      <c r="BP352684" s="90"/>
    </row>
    <row r="352685" spans="68:68" customFormat="1">
      <c r="BP352685" s="90"/>
    </row>
    <row r="352686" spans="68:68" customFormat="1">
      <c r="BP352686" s="90"/>
    </row>
    <row r="352687" spans="68:68" customFormat="1">
      <c r="BP352687" s="90"/>
    </row>
    <row r="352688" spans="68:68" customFormat="1">
      <c r="BP352688" s="90"/>
    </row>
    <row r="352689" spans="68:68" customFormat="1">
      <c r="BP352689" s="90"/>
    </row>
    <row r="352690" spans="68:68" customFormat="1">
      <c r="BP352690" s="90"/>
    </row>
    <row r="352691" spans="68:68" customFormat="1">
      <c r="BP352691" s="90"/>
    </row>
    <row r="352692" spans="68:68" customFormat="1">
      <c r="BP352692" s="90"/>
    </row>
    <row r="352693" spans="68:68" customFormat="1">
      <c r="BP352693" s="90"/>
    </row>
    <row r="352694" spans="68:68" customFormat="1">
      <c r="BP352694" s="90"/>
    </row>
    <row r="352695" spans="68:68" customFormat="1">
      <c r="BP352695" s="90"/>
    </row>
    <row r="352696" spans="68:68" customFormat="1">
      <c r="BP352696" s="90"/>
    </row>
    <row r="352697" spans="68:68" customFormat="1">
      <c r="BP352697" s="90"/>
    </row>
    <row r="352698" spans="68:68" customFormat="1">
      <c r="BP352698" s="90"/>
    </row>
    <row r="352699" spans="68:68" customFormat="1">
      <c r="BP352699" s="90"/>
    </row>
    <row r="352700" spans="68:68" customFormat="1">
      <c r="BP352700" s="90"/>
    </row>
    <row r="352701" spans="68:68" customFormat="1">
      <c r="BP352701" s="90"/>
    </row>
    <row r="352702" spans="68:68" customFormat="1">
      <c r="BP352702" s="90"/>
    </row>
    <row r="352703" spans="68:68" customFormat="1">
      <c r="BP352703" s="90"/>
    </row>
    <row r="352704" spans="68:68" customFormat="1">
      <c r="BP352704" s="90"/>
    </row>
    <row r="352705" spans="68:68" customFormat="1">
      <c r="BP352705" s="90"/>
    </row>
    <row r="352706" spans="68:68" customFormat="1">
      <c r="BP352706" s="90"/>
    </row>
    <row r="352707" spans="68:68" customFormat="1">
      <c r="BP352707" s="90"/>
    </row>
    <row r="352708" spans="68:68" customFormat="1">
      <c r="BP352708" s="90"/>
    </row>
    <row r="352709" spans="68:68" customFormat="1">
      <c r="BP352709" s="90"/>
    </row>
    <row r="352710" spans="68:68" customFormat="1">
      <c r="BP352710" s="90"/>
    </row>
    <row r="352711" spans="68:68" customFormat="1">
      <c r="BP352711" s="90"/>
    </row>
    <row r="352712" spans="68:68" customFormat="1">
      <c r="BP352712" s="90"/>
    </row>
    <row r="352713" spans="68:68" customFormat="1">
      <c r="BP352713" s="90"/>
    </row>
    <row r="352714" spans="68:68" customFormat="1">
      <c r="BP352714" s="90"/>
    </row>
    <row r="352715" spans="68:68" customFormat="1">
      <c r="BP352715" s="90"/>
    </row>
    <row r="352716" spans="68:68" customFormat="1">
      <c r="BP352716" s="90"/>
    </row>
    <row r="352717" spans="68:68" customFormat="1">
      <c r="BP352717" s="90"/>
    </row>
    <row r="352718" spans="68:68" customFormat="1">
      <c r="BP352718" s="90"/>
    </row>
    <row r="352719" spans="68:68" customFormat="1">
      <c r="BP352719" s="90"/>
    </row>
    <row r="352720" spans="68:68" customFormat="1">
      <c r="BP352720" s="90"/>
    </row>
    <row r="352721" spans="68:68" customFormat="1">
      <c r="BP352721" s="90"/>
    </row>
    <row r="352722" spans="68:68" customFormat="1">
      <c r="BP352722" s="90"/>
    </row>
    <row r="352723" spans="68:68" customFormat="1">
      <c r="BP352723" s="90"/>
    </row>
    <row r="352724" spans="68:68" customFormat="1">
      <c r="BP352724" s="90"/>
    </row>
    <row r="352725" spans="68:68" customFormat="1">
      <c r="BP352725" s="90"/>
    </row>
    <row r="352726" spans="68:68" customFormat="1">
      <c r="BP352726" s="90"/>
    </row>
    <row r="352727" spans="68:68" customFormat="1">
      <c r="BP352727" s="90"/>
    </row>
    <row r="352728" spans="68:68" customFormat="1">
      <c r="BP352728" s="90"/>
    </row>
    <row r="352729" spans="68:68" customFormat="1">
      <c r="BP352729" s="90"/>
    </row>
    <row r="352730" spans="68:68" customFormat="1">
      <c r="BP352730" s="90"/>
    </row>
    <row r="352731" spans="68:68" customFormat="1">
      <c r="BP352731" s="90"/>
    </row>
    <row r="352732" spans="68:68" customFormat="1">
      <c r="BP352732" s="90"/>
    </row>
    <row r="352733" spans="68:68" customFormat="1">
      <c r="BP352733" s="90"/>
    </row>
    <row r="352734" spans="68:68" customFormat="1">
      <c r="BP352734" s="90"/>
    </row>
    <row r="352735" spans="68:68" customFormat="1">
      <c r="BP352735" s="90"/>
    </row>
    <row r="352736" spans="68:68" customFormat="1">
      <c r="BP352736" s="90"/>
    </row>
    <row r="352737" spans="68:68" customFormat="1">
      <c r="BP352737" s="90"/>
    </row>
    <row r="352738" spans="68:68" customFormat="1">
      <c r="BP352738" s="90"/>
    </row>
    <row r="352739" spans="68:68" customFormat="1">
      <c r="BP352739" s="90"/>
    </row>
    <row r="352740" spans="68:68" customFormat="1">
      <c r="BP352740" s="90"/>
    </row>
    <row r="352741" spans="68:68" customFormat="1">
      <c r="BP352741" s="90"/>
    </row>
    <row r="352742" spans="68:68" customFormat="1">
      <c r="BP352742" s="90"/>
    </row>
    <row r="352743" spans="68:68" customFormat="1">
      <c r="BP352743" s="90"/>
    </row>
    <row r="352744" spans="68:68" customFormat="1">
      <c r="BP352744" s="90"/>
    </row>
    <row r="352745" spans="68:68" customFormat="1">
      <c r="BP352745" s="90"/>
    </row>
    <row r="352746" spans="68:68" customFormat="1">
      <c r="BP352746" s="90"/>
    </row>
    <row r="352747" spans="68:68" customFormat="1">
      <c r="BP352747" s="90"/>
    </row>
    <row r="352748" spans="68:68" customFormat="1">
      <c r="BP352748" s="90"/>
    </row>
    <row r="352749" spans="68:68" customFormat="1">
      <c r="BP352749" s="90"/>
    </row>
    <row r="352750" spans="68:68" customFormat="1">
      <c r="BP352750" s="90"/>
    </row>
    <row r="352751" spans="68:68" customFormat="1">
      <c r="BP352751" s="90"/>
    </row>
    <row r="352752" spans="68:68" customFormat="1">
      <c r="BP352752" s="90"/>
    </row>
    <row r="352753" spans="68:68" customFormat="1">
      <c r="BP352753" s="90"/>
    </row>
    <row r="352754" spans="68:68" customFormat="1">
      <c r="BP352754" s="90"/>
    </row>
    <row r="352755" spans="68:68" customFormat="1">
      <c r="BP352755" s="90"/>
    </row>
    <row r="352756" spans="68:68" customFormat="1">
      <c r="BP352756" s="90"/>
    </row>
    <row r="352757" spans="68:68" customFormat="1">
      <c r="BP352757" s="90"/>
    </row>
    <row r="352758" spans="68:68" customFormat="1">
      <c r="BP352758" s="90"/>
    </row>
    <row r="352759" spans="68:68" customFormat="1">
      <c r="BP352759" s="90"/>
    </row>
    <row r="352760" spans="68:68" customFormat="1">
      <c r="BP352760" s="90"/>
    </row>
    <row r="352761" spans="68:68" customFormat="1">
      <c r="BP352761" s="90"/>
    </row>
    <row r="352762" spans="68:68" customFormat="1">
      <c r="BP352762" s="90"/>
    </row>
    <row r="352763" spans="68:68" customFormat="1">
      <c r="BP352763" s="90"/>
    </row>
    <row r="352764" spans="68:68" customFormat="1">
      <c r="BP352764" s="90"/>
    </row>
    <row r="352765" spans="68:68" customFormat="1">
      <c r="BP352765" s="90"/>
    </row>
    <row r="352766" spans="68:68" customFormat="1">
      <c r="BP352766" s="90"/>
    </row>
    <row r="352767" spans="68:68" customFormat="1">
      <c r="BP352767" s="90"/>
    </row>
    <row r="352768" spans="68:68" customFormat="1">
      <c r="BP352768" s="90"/>
    </row>
    <row r="352769" spans="68:68" customFormat="1">
      <c r="BP352769" s="90"/>
    </row>
    <row r="352770" spans="68:68" customFormat="1">
      <c r="BP352770" s="90"/>
    </row>
    <row r="352771" spans="68:68" customFormat="1">
      <c r="BP352771" s="90"/>
    </row>
    <row r="352772" spans="68:68" customFormat="1">
      <c r="BP352772" s="90"/>
    </row>
    <row r="352773" spans="68:68" customFormat="1">
      <c r="BP352773" s="90"/>
    </row>
    <row r="352774" spans="68:68" customFormat="1">
      <c r="BP352774" s="90"/>
    </row>
    <row r="352775" spans="68:68" customFormat="1">
      <c r="BP352775" s="90"/>
    </row>
    <row r="352776" spans="68:68" customFormat="1">
      <c r="BP352776" s="90"/>
    </row>
    <row r="352777" spans="68:68" customFormat="1">
      <c r="BP352777" s="90"/>
    </row>
    <row r="352778" spans="68:68" customFormat="1">
      <c r="BP352778" s="90"/>
    </row>
    <row r="352779" spans="68:68" customFormat="1">
      <c r="BP352779" s="90"/>
    </row>
    <row r="352780" spans="68:68" customFormat="1">
      <c r="BP352780" s="90"/>
    </row>
    <row r="352781" spans="68:68" customFormat="1">
      <c r="BP352781" s="90"/>
    </row>
    <row r="352782" spans="68:68" customFormat="1">
      <c r="BP352782" s="90"/>
    </row>
    <row r="352783" spans="68:68" customFormat="1">
      <c r="BP352783" s="90"/>
    </row>
    <row r="352784" spans="68:68" customFormat="1">
      <c r="BP352784" s="90"/>
    </row>
    <row r="352785" spans="68:68" customFormat="1">
      <c r="BP352785" s="90"/>
    </row>
    <row r="352786" spans="68:68" customFormat="1">
      <c r="BP352786" s="90"/>
    </row>
    <row r="352787" spans="68:68" customFormat="1">
      <c r="BP352787" s="90"/>
    </row>
    <row r="352788" spans="68:68" customFormat="1">
      <c r="BP352788" s="90"/>
    </row>
    <row r="352789" spans="68:68" customFormat="1">
      <c r="BP352789" s="90"/>
    </row>
    <row r="352790" spans="68:68" customFormat="1">
      <c r="BP352790" s="90"/>
    </row>
    <row r="352791" spans="68:68" customFormat="1">
      <c r="BP352791" s="90"/>
    </row>
    <row r="352792" spans="68:68" customFormat="1">
      <c r="BP352792" s="90"/>
    </row>
    <row r="352793" spans="68:68" customFormat="1">
      <c r="BP352793" s="90"/>
    </row>
    <row r="352794" spans="68:68" customFormat="1">
      <c r="BP352794" s="90"/>
    </row>
    <row r="352795" spans="68:68" customFormat="1">
      <c r="BP352795" s="90"/>
    </row>
    <row r="352796" spans="68:68" customFormat="1">
      <c r="BP352796" s="90"/>
    </row>
    <row r="352797" spans="68:68" customFormat="1">
      <c r="BP352797" s="90"/>
    </row>
    <row r="352798" spans="68:68" customFormat="1">
      <c r="BP352798" s="90"/>
    </row>
    <row r="352799" spans="68:68" customFormat="1">
      <c r="BP352799" s="90"/>
    </row>
    <row r="352800" spans="68:68" customFormat="1">
      <c r="BP352800" s="90"/>
    </row>
    <row r="352801" spans="68:68" customFormat="1">
      <c r="BP352801" s="90"/>
    </row>
    <row r="352802" spans="68:68" customFormat="1">
      <c r="BP352802" s="90"/>
    </row>
    <row r="352803" spans="68:68" customFormat="1">
      <c r="BP352803" s="90"/>
    </row>
    <row r="352804" spans="68:68" customFormat="1">
      <c r="BP352804" s="90"/>
    </row>
    <row r="352805" spans="68:68" customFormat="1">
      <c r="BP352805" s="90"/>
    </row>
    <row r="352806" spans="68:68" customFormat="1">
      <c r="BP352806" s="90"/>
    </row>
    <row r="352807" spans="68:68" customFormat="1">
      <c r="BP352807" s="90"/>
    </row>
    <row r="352808" spans="68:68" customFormat="1">
      <c r="BP352808" s="90"/>
    </row>
    <row r="352809" spans="68:68" customFormat="1">
      <c r="BP352809" s="90"/>
    </row>
    <row r="352810" spans="68:68" customFormat="1">
      <c r="BP352810" s="90"/>
    </row>
    <row r="352811" spans="68:68" customFormat="1">
      <c r="BP352811" s="90"/>
    </row>
    <row r="352812" spans="68:68" customFormat="1">
      <c r="BP352812" s="90"/>
    </row>
    <row r="352813" spans="68:68" customFormat="1">
      <c r="BP352813" s="90"/>
    </row>
    <row r="352814" spans="68:68" customFormat="1">
      <c r="BP352814" s="90"/>
    </row>
    <row r="352815" spans="68:68" customFormat="1">
      <c r="BP352815" s="90"/>
    </row>
    <row r="352816" spans="68:68" customFormat="1">
      <c r="BP352816" s="90"/>
    </row>
    <row r="352817" spans="68:68" customFormat="1">
      <c r="BP352817" s="90"/>
    </row>
    <row r="352818" spans="68:68" customFormat="1">
      <c r="BP352818" s="90"/>
    </row>
    <row r="352819" spans="68:68" customFormat="1">
      <c r="BP352819" s="90"/>
    </row>
    <row r="352820" spans="68:68" customFormat="1">
      <c r="BP352820" s="90"/>
    </row>
    <row r="352821" spans="68:68" customFormat="1">
      <c r="BP352821" s="90"/>
    </row>
    <row r="352822" spans="68:68" customFormat="1">
      <c r="BP352822" s="90"/>
    </row>
    <row r="352823" spans="68:68" customFormat="1">
      <c r="BP352823" s="90"/>
    </row>
    <row r="352824" spans="68:68" customFormat="1">
      <c r="BP352824" s="90"/>
    </row>
    <row r="352825" spans="68:68" customFormat="1">
      <c r="BP352825" s="90"/>
    </row>
    <row r="352826" spans="68:68" customFormat="1">
      <c r="BP352826" s="90"/>
    </row>
    <row r="352827" spans="68:68" customFormat="1">
      <c r="BP352827" s="90"/>
    </row>
    <row r="352828" spans="68:68" customFormat="1">
      <c r="BP352828" s="90"/>
    </row>
    <row r="352829" spans="68:68" customFormat="1">
      <c r="BP352829" s="90"/>
    </row>
    <row r="352830" spans="68:68" customFormat="1">
      <c r="BP352830" s="90"/>
    </row>
    <row r="352831" spans="68:68" customFormat="1">
      <c r="BP352831" s="90"/>
    </row>
    <row r="352832" spans="68:68" customFormat="1">
      <c r="BP352832" s="90"/>
    </row>
    <row r="352833" spans="68:68" customFormat="1">
      <c r="BP352833" s="90"/>
    </row>
    <row r="352834" spans="68:68" customFormat="1">
      <c r="BP352834" s="90"/>
    </row>
    <row r="352835" spans="68:68" customFormat="1">
      <c r="BP352835" s="90"/>
    </row>
    <row r="352836" spans="68:68" customFormat="1">
      <c r="BP352836" s="90"/>
    </row>
    <row r="352837" spans="68:68" customFormat="1">
      <c r="BP352837" s="90"/>
    </row>
    <row r="352838" spans="68:68" customFormat="1">
      <c r="BP352838" s="90"/>
    </row>
    <row r="352839" spans="68:68" customFormat="1">
      <c r="BP352839" s="90"/>
    </row>
    <row r="352840" spans="68:68" customFormat="1">
      <c r="BP352840" s="90"/>
    </row>
    <row r="352841" spans="68:68" customFormat="1">
      <c r="BP352841" s="90"/>
    </row>
    <row r="352842" spans="68:68" customFormat="1">
      <c r="BP352842" s="90"/>
    </row>
    <row r="352843" spans="68:68" customFormat="1">
      <c r="BP352843" s="90"/>
    </row>
    <row r="352844" spans="68:68" customFormat="1">
      <c r="BP352844" s="90"/>
    </row>
    <row r="352845" spans="68:68" customFormat="1">
      <c r="BP352845" s="90"/>
    </row>
    <row r="352846" spans="68:68" customFormat="1">
      <c r="BP352846" s="90"/>
    </row>
    <row r="352847" spans="68:68" customFormat="1">
      <c r="BP352847" s="90"/>
    </row>
    <row r="352848" spans="68:68" customFormat="1">
      <c r="BP352848" s="90"/>
    </row>
    <row r="352849" spans="68:68" customFormat="1">
      <c r="BP352849" s="90"/>
    </row>
    <row r="352850" spans="68:68" customFormat="1">
      <c r="BP352850" s="90"/>
    </row>
    <row r="352851" spans="68:68" customFormat="1">
      <c r="BP352851" s="90"/>
    </row>
    <row r="352852" spans="68:68" customFormat="1">
      <c r="BP352852" s="90"/>
    </row>
    <row r="352853" spans="68:68" customFormat="1">
      <c r="BP352853" s="90"/>
    </row>
    <row r="352854" spans="68:68" customFormat="1">
      <c r="BP352854" s="90"/>
    </row>
    <row r="352855" spans="68:68" customFormat="1">
      <c r="BP352855" s="90"/>
    </row>
    <row r="352856" spans="68:68" customFormat="1">
      <c r="BP352856" s="90"/>
    </row>
    <row r="352857" spans="68:68" customFormat="1">
      <c r="BP352857" s="90"/>
    </row>
    <row r="352858" spans="68:68" customFormat="1">
      <c r="BP352858" s="90"/>
    </row>
    <row r="352859" spans="68:68" customFormat="1">
      <c r="BP352859" s="90"/>
    </row>
    <row r="352860" spans="68:68" customFormat="1">
      <c r="BP352860" s="90"/>
    </row>
    <row r="352861" spans="68:68" customFormat="1">
      <c r="BP352861" s="90"/>
    </row>
    <row r="352862" spans="68:68" customFormat="1">
      <c r="BP352862" s="90"/>
    </row>
    <row r="352863" spans="68:68" customFormat="1">
      <c r="BP352863" s="90"/>
    </row>
    <row r="352864" spans="68:68" customFormat="1">
      <c r="BP352864" s="90"/>
    </row>
    <row r="352865" spans="68:68" customFormat="1">
      <c r="BP352865" s="90"/>
    </row>
    <row r="352866" spans="68:68" customFormat="1">
      <c r="BP352866" s="90"/>
    </row>
    <row r="352867" spans="68:68" customFormat="1">
      <c r="BP352867" s="90"/>
    </row>
    <row r="352868" spans="68:68" customFormat="1">
      <c r="BP352868" s="90"/>
    </row>
    <row r="352869" spans="68:68" customFormat="1">
      <c r="BP352869" s="90"/>
    </row>
    <row r="352870" spans="68:68" customFormat="1">
      <c r="BP352870" s="90"/>
    </row>
    <row r="352871" spans="68:68" customFormat="1">
      <c r="BP352871" s="90"/>
    </row>
    <row r="352872" spans="68:68" customFormat="1">
      <c r="BP352872" s="90"/>
    </row>
    <row r="352873" spans="68:68" customFormat="1">
      <c r="BP352873" s="90"/>
    </row>
    <row r="352874" spans="68:68" customFormat="1">
      <c r="BP352874" s="90"/>
    </row>
    <row r="352875" spans="68:68" customFormat="1">
      <c r="BP352875" s="90"/>
    </row>
    <row r="352876" spans="68:68" customFormat="1">
      <c r="BP352876" s="90"/>
    </row>
    <row r="352877" spans="68:68" customFormat="1">
      <c r="BP352877" s="90"/>
    </row>
    <row r="352878" spans="68:68" customFormat="1">
      <c r="BP352878" s="90"/>
    </row>
    <row r="352879" spans="68:68" customFormat="1">
      <c r="BP352879" s="90"/>
    </row>
    <row r="352880" spans="68:68" customFormat="1">
      <c r="BP352880" s="90"/>
    </row>
    <row r="352881" spans="68:68" customFormat="1">
      <c r="BP352881" s="90"/>
    </row>
    <row r="352882" spans="68:68" customFormat="1">
      <c r="BP352882" s="90"/>
    </row>
    <row r="352883" spans="68:68" customFormat="1">
      <c r="BP352883" s="90"/>
    </row>
    <row r="352884" spans="68:68" customFormat="1">
      <c r="BP352884" s="90"/>
    </row>
    <row r="352885" spans="68:68" customFormat="1">
      <c r="BP352885" s="90"/>
    </row>
    <row r="352886" spans="68:68" customFormat="1">
      <c r="BP352886" s="90"/>
    </row>
    <row r="352887" spans="68:68" customFormat="1">
      <c r="BP352887" s="90"/>
    </row>
    <row r="352888" spans="68:68" customFormat="1">
      <c r="BP352888" s="90"/>
    </row>
    <row r="352889" spans="68:68" customFormat="1">
      <c r="BP352889" s="90"/>
    </row>
    <row r="352890" spans="68:68" customFormat="1">
      <c r="BP352890" s="90"/>
    </row>
    <row r="352891" spans="68:68" customFormat="1">
      <c r="BP352891" s="90"/>
    </row>
    <row r="352892" spans="68:68" customFormat="1">
      <c r="BP352892" s="90"/>
    </row>
    <row r="352893" spans="68:68" customFormat="1">
      <c r="BP352893" s="90"/>
    </row>
    <row r="352894" spans="68:68" customFormat="1">
      <c r="BP352894" s="90"/>
    </row>
    <row r="352895" spans="68:68" customFormat="1">
      <c r="BP352895" s="90"/>
    </row>
    <row r="352896" spans="68:68" customFormat="1">
      <c r="BP352896" s="90"/>
    </row>
    <row r="352897" spans="68:68" customFormat="1">
      <c r="BP352897" s="90"/>
    </row>
    <row r="352898" spans="68:68" customFormat="1">
      <c r="BP352898" s="90"/>
    </row>
    <row r="352899" spans="68:68" customFormat="1">
      <c r="BP352899" s="90"/>
    </row>
    <row r="352900" spans="68:68" customFormat="1">
      <c r="BP352900" s="90"/>
    </row>
    <row r="352901" spans="68:68" customFormat="1">
      <c r="BP352901" s="90"/>
    </row>
    <row r="352902" spans="68:68" customFormat="1">
      <c r="BP352902" s="90"/>
    </row>
    <row r="352903" spans="68:68" customFormat="1">
      <c r="BP352903" s="90"/>
    </row>
    <row r="352904" spans="68:68" customFormat="1">
      <c r="BP352904" s="90"/>
    </row>
    <row r="352905" spans="68:68" customFormat="1">
      <c r="BP352905" s="90"/>
    </row>
    <row r="352906" spans="68:68" customFormat="1">
      <c r="BP352906" s="90"/>
    </row>
    <row r="352907" spans="68:68" customFormat="1">
      <c r="BP352907" s="90"/>
    </row>
    <row r="352908" spans="68:68" customFormat="1">
      <c r="BP352908" s="90"/>
    </row>
    <row r="352909" spans="68:68" customFormat="1">
      <c r="BP352909" s="90"/>
    </row>
    <row r="352910" spans="68:68" customFormat="1">
      <c r="BP352910" s="90"/>
    </row>
    <row r="352911" spans="68:68" customFormat="1">
      <c r="BP352911" s="90"/>
    </row>
    <row r="352912" spans="68:68" customFormat="1">
      <c r="BP352912" s="90"/>
    </row>
    <row r="352913" spans="68:68" customFormat="1">
      <c r="BP352913" s="90"/>
    </row>
    <row r="352914" spans="68:68" customFormat="1">
      <c r="BP352914" s="90"/>
    </row>
    <row r="352915" spans="68:68" customFormat="1">
      <c r="BP352915" s="90"/>
    </row>
    <row r="352916" spans="68:68" customFormat="1">
      <c r="BP352916" s="90"/>
    </row>
    <row r="352917" spans="68:68" customFormat="1">
      <c r="BP352917" s="90"/>
    </row>
    <row r="352918" spans="68:68" customFormat="1">
      <c r="BP352918" s="90"/>
    </row>
    <row r="352919" spans="68:68" customFormat="1">
      <c r="BP352919" s="90"/>
    </row>
    <row r="352920" spans="68:68" customFormat="1">
      <c r="BP352920" s="90"/>
    </row>
    <row r="352921" spans="68:68" customFormat="1">
      <c r="BP352921" s="90"/>
    </row>
    <row r="352922" spans="68:68" customFormat="1">
      <c r="BP352922" s="90"/>
    </row>
    <row r="352923" spans="68:68" customFormat="1">
      <c r="BP352923" s="90"/>
    </row>
    <row r="352924" spans="68:68" customFormat="1">
      <c r="BP352924" s="90"/>
    </row>
    <row r="352925" spans="68:68" customFormat="1">
      <c r="BP352925" s="90"/>
    </row>
    <row r="352926" spans="68:68" customFormat="1">
      <c r="BP352926" s="90"/>
    </row>
    <row r="352927" spans="68:68" customFormat="1">
      <c r="BP352927" s="90"/>
    </row>
    <row r="352928" spans="68:68" customFormat="1">
      <c r="BP352928" s="90"/>
    </row>
    <row r="352929" spans="68:68" customFormat="1">
      <c r="BP352929" s="90"/>
    </row>
    <row r="352930" spans="68:68" customFormat="1">
      <c r="BP352930" s="90"/>
    </row>
    <row r="352931" spans="68:68" customFormat="1">
      <c r="BP352931" s="90"/>
    </row>
    <row r="352932" spans="68:68" customFormat="1">
      <c r="BP352932" s="90"/>
    </row>
    <row r="352933" spans="68:68" customFormat="1">
      <c r="BP352933" s="90"/>
    </row>
    <row r="352934" spans="68:68" customFormat="1">
      <c r="BP352934" s="90"/>
    </row>
    <row r="352935" spans="68:68" customFormat="1">
      <c r="BP352935" s="90"/>
    </row>
    <row r="352936" spans="68:68" customFormat="1">
      <c r="BP352936" s="90"/>
    </row>
    <row r="352937" spans="68:68" customFormat="1">
      <c r="BP352937" s="90"/>
    </row>
    <row r="352938" spans="68:68" customFormat="1">
      <c r="BP352938" s="90"/>
    </row>
    <row r="352939" spans="68:68" customFormat="1">
      <c r="BP352939" s="90"/>
    </row>
    <row r="352940" spans="68:68" customFormat="1">
      <c r="BP352940" s="90"/>
    </row>
    <row r="352941" spans="68:68" customFormat="1">
      <c r="BP352941" s="90"/>
    </row>
    <row r="352942" spans="68:68" customFormat="1">
      <c r="BP352942" s="90"/>
    </row>
    <row r="352943" spans="68:68" customFormat="1">
      <c r="BP352943" s="90"/>
    </row>
    <row r="352944" spans="68:68" customFormat="1">
      <c r="BP352944" s="90"/>
    </row>
    <row r="352945" spans="68:68" customFormat="1">
      <c r="BP352945" s="90"/>
    </row>
    <row r="352946" spans="68:68" customFormat="1">
      <c r="BP352946" s="90"/>
    </row>
    <row r="352947" spans="68:68" customFormat="1">
      <c r="BP352947" s="90"/>
    </row>
    <row r="352948" spans="68:68" customFormat="1">
      <c r="BP352948" s="90"/>
    </row>
    <row r="352949" spans="68:68" customFormat="1">
      <c r="BP352949" s="90"/>
    </row>
    <row r="352950" spans="68:68" customFormat="1">
      <c r="BP352950" s="90"/>
    </row>
    <row r="352951" spans="68:68" customFormat="1">
      <c r="BP352951" s="90"/>
    </row>
    <row r="352952" spans="68:68" customFormat="1">
      <c r="BP352952" s="90"/>
    </row>
    <row r="352953" spans="68:68" customFormat="1">
      <c r="BP352953" s="90"/>
    </row>
    <row r="352954" spans="68:68" customFormat="1">
      <c r="BP352954" s="90"/>
    </row>
    <row r="352955" spans="68:68" customFormat="1">
      <c r="BP352955" s="90"/>
    </row>
    <row r="352956" spans="68:68" customFormat="1">
      <c r="BP352956" s="90"/>
    </row>
    <row r="352957" spans="68:68" customFormat="1">
      <c r="BP352957" s="90"/>
    </row>
    <row r="352958" spans="68:68" customFormat="1">
      <c r="BP352958" s="90"/>
    </row>
    <row r="352959" spans="68:68" customFormat="1">
      <c r="BP352959" s="90"/>
    </row>
    <row r="352960" spans="68:68" customFormat="1">
      <c r="BP352960" s="90"/>
    </row>
    <row r="352961" spans="68:68" customFormat="1">
      <c r="BP352961" s="90"/>
    </row>
    <row r="352962" spans="68:68" customFormat="1">
      <c r="BP352962" s="90"/>
    </row>
    <row r="352963" spans="68:68" customFormat="1">
      <c r="BP352963" s="90"/>
    </row>
    <row r="352964" spans="68:68" customFormat="1">
      <c r="BP352964" s="90"/>
    </row>
    <row r="352965" spans="68:68" customFormat="1">
      <c r="BP352965" s="90"/>
    </row>
    <row r="352966" spans="68:68" customFormat="1">
      <c r="BP352966" s="90"/>
    </row>
    <row r="352967" spans="68:68" customFormat="1">
      <c r="BP352967" s="90"/>
    </row>
    <row r="352968" spans="68:68" customFormat="1">
      <c r="BP352968" s="90"/>
    </row>
    <row r="352969" spans="68:68" customFormat="1">
      <c r="BP352969" s="90"/>
    </row>
    <row r="352970" spans="68:68" customFormat="1">
      <c r="BP352970" s="90"/>
    </row>
    <row r="352971" spans="68:68" customFormat="1">
      <c r="BP352971" s="90"/>
    </row>
    <row r="352972" spans="68:68" customFormat="1">
      <c r="BP352972" s="90"/>
    </row>
    <row r="352973" spans="68:68" customFormat="1">
      <c r="BP352973" s="90"/>
    </row>
    <row r="352974" spans="68:68" customFormat="1">
      <c r="BP352974" s="90"/>
    </row>
    <row r="352975" spans="68:68" customFormat="1">
      <c r="BP352975" s="90"/>
    </row>
    <row r="352976" spans="68:68" customFormat="1">
      <c r="BP352976" s="90"/>
    </row>
    <row r="352977" spans="68:68" customFormat="1">
      <c r="BP352977" s="90"/>
    </row>
    <row r="352978" spans="68:68" customFormat="1">
      <c r="BP352978" s="90"/>
    </row>
    <row r="352979" spans="68:68" customFormat="1">
      <c r="BP352979" s="90"/>
    </row>
    <row r="352980" spans="68:68" customFormat="1">
      <c r="BP352980" s="90"/>
    </row>
    <row r="352981" spans="68:68" customFormat="1">
      <c r="BP352981" s="90"/>
    </row>
    <row r="352982" spans="68:68" customFormat="1">
      <c r="BP352982" s="90"/>
    </row>
    <row r="352983" spans="68:68" customFormat="1">
      <c r="BP352983" s="90"/>
    </row>
    <row r="352984" spans="68:68" customFormat="1">
      <c r="BP352984" s="90"/>
    </row>
    <row r="352985" spans="68:68" customFormat="1">
      <c r="BP352985" s="90"/>
    </row>
    <row r="352986" spans="68:68" customFormat="1">
      <c r="BP352986" s="90"/>
    </row>
    <row r="352987" spans="68:68" customFormat="1">
      <c r="BP352987" s="90"/>
    </row>
    <row r="352988" spans="68:68" customFormat="1">
      <c r="BP352988" s="90"/>
    </row>
    <row r="352989" spans="68:68" customFormat="1">
      <c r="BP352989" s="90"/>
    </row>
    <row r="352990" spans="68:68" customFormat="1">
      <c r="BP352990" s="90"/>
    </row>
    <row r="352991" spans="68:68" customFormat="1">
      <c r="BP352991" s="90"/>
    </row>
    <row r="352992" spans="68:68" customFormat="1">
      <c r="BP352992" s="90"/>
    </row>
    <row r="352993" spans="68:68" customFormat="1">
      <c r="BP352993" s="90"/>
    </row>
    <row r="352994" spans="68:68" customFormat="1">
      <c r="BP352994" s="90"/>
    </row>
    <row r="352995" spans="68:68" customFormat="1">
      <c r="BP352995" s="90"/>
    </row>
    <row r="352996" spans="68:68" customFormat="1">
      <c r="BP352996" s="90"/>
    </row>
    <row r="352997" spans="68:68" customFormat="1">
      <c r="BP352997" s="90"/>
    </row>
    <row r="352998" spans="68:68" customFormat="1">
      <c r="BP352998" s="90"/>
    </row>
    <row r="352999" spans="68:68" customFormat="1">
      <c r="BP352999" s="90"/>
    </row>
    <row r="353000" spans="68:68" customFormat="1">
      <c r="BP353000" s="90"/>
    </row>
    <row r="353001" spans="68:68" customFormat="1">
      <c r="BP353001" s="90"/>
    </row>
    <row r="353002" spans="68:68" customFormat="1">
      <c r="BP353002" s="90"/>
    </row>
    <row r="353003" spans="68:68" customFormat="1">
      <c r="BP353003" s="90"/>
    </row>
    <row r="353004" spans="68:68" customFormat="1">
      <c r="BP353004" s="90"/>
    </row>
    <row r="353005" spans="68:68" customFormat="1">
      <c r="BP353005" s="90"/>
    </row>
    <row r="353006" spans="68:68" customFormat="1">
      <c r="BP353006" s="90"/>
    </row>
    <row r="353007" spans="68:68" customFormat="1">
      <c r="BP353007" s="90"/>
    </row>
    <row r="353008" spans="68:68" customFormat="1">
      <c r="BP353008" s="90"/>
    </row>
    <row r="353009" spans="68:68" customFormat="1">
      <c r="BP353009" s="90"/>
    </row>
    <row r="353010" spans="68:68" customFormat="1">
      <c r="BP353010" s="90"/>
    </row>
    <row r="353011" spans="68:68" customFormat="1">
      <c r="BP353011" s="90"/>
    </row>
    <row r="353012" spans="68:68" customFormat="1">
      <c r="BP353012" s="90"/>
    </row>
    <row r="353013" spans="68:68" customFormat="1">
      <c r="BP353013" s="90"/>
    </row>
    <row r="353014" spans="68:68" customFormat="1">
      <c r="BP353014" s="90"/>
    </row>
    <row r="353015" spans="68:68" customFormat="1">
      <c r="BP353015" s="90"/>
    </row>
    <row r="353016" spans="68:68" customFormat="1">
      <c r="BP353016" s="90"/>
    </row>
    <row r="353017" spans="68:68" customFormat="1">
      <c r="BP353017" s="90"/>
    </row>
    <row r="353018" spans="68:68" customFormat="1">
      <c r="BP353018" s="90"/>
    </row>
    <row r="353019" spans="68:68" customFormat="1">
      <c r="BP353019" s="90"/>
    </row>
    <row r="353020" spans="68:68" customFormat="1">
      <c r="BP353020" s="90"/>
    </row>
    <row r="353021" spans="68:68" customFormat="1">
      <c r="BP353021" s="90"/>
    </row>
    <row r="353022" spans="68:68" customFormat="1">
      <c r="BP353022" s="90"/>
    </row>
    <row r="353023" spans="68:68" customFormat="1">
      <c r="BP353023" s="90"/>
    </row>
    <row r="353024" spans="68:68" customFormat="1">
      <c r="BP353024" s="90"/>
    </row>
    <row r="353025" spans="68:68" customFormat="1">
      <c r="BP353025" s="90"/>
    </row>
    <row r="353026" spans="68:68" customFormat="1">
      <c r="BP353026" s="90"/>
    </row>
    <row r="353027" spans="68:68" customFormat="1">
      <c r="BP353027" s="90"/>
    </row>
    <row r="353028" spans="68:68" customFormat="1">
      <c r="BP353028" s="90"/>
    </row>
    <row r="353029" spans="68:68" customFormat="1">
      <c r="BP353029" s="90"/>
    </row>
    <row r="353030" spans="68:68" customFormat="1">
      <c r="BP353030" s="90"/>
    </row>
    <row r="353031" spans="68:68" customFormat="1">
      <c r="BP353031" s="90"/>
    </row>
    <row r="353032" spans="68:68" customFormat="1">
      <c r="BP353032" s="90"/>
    </row>
    <row r="353033" spans="68:68" customFormat="1">
      <c r="BP353033" s="90"/>
    </row>
    <row r="353034" spans="68:68" customFormat="1">
      <c r="BP353034" s="90"/>
    </row>
    <row r="353035" spans="68:68" customFormat="1">
      <c r="BP353035" s="90"/>
    </row>
    <row r="353036" spans="68:68" customFormat="1">
      <c r="BP353036" s="90"/>
    </row>
    <row r="353037" spans="68:68" customFormat="1">
      <c r="BP353037" s="90"/>
    </row>
    <row r="353038" spans="68:68" customFormat="1">
      <c r="BP353038" s="90"/>
    </row>
    <row r="353039" spans="68:68" customFormat="1">
      <c r="BP353039" s="90"/>
    </row>
    <row r="353040" spans="68:68" customFormat="1">
      <c r="BP353040" s="90"/>
    </row>
    <row r="353041" spans="68:68" customFormat="1">
      <c r="BP353041" s="90"/>
    </row>
    <row r="353042" spans="68:68" customFormat="1">
      <c r="BP353042" s="90"/>
    </row>
    <row r="353043" spans="68:68" customFormat="1">
      <c r="BP353043" s="90"/>
    </row>
    <row r="353044" spans="68:68" customFormat="1">
      <c r="BP353044" s="90"/>
    </row>
    <row r="353045" spans="68:68" customFormat="1">
      <c r="BP353045" s="90"/>
    </row>
    <row r="353046" spans="68:68" customFormat="1">
      <c r="BP353046" s="90"/>
    </row>
    <row r="353047" spans="68:68" customFormat="1">
      <c r="BP353047" s="90"/>
    </row>
    <row r="353048" spans="68:68" customFormat="1">
      <c r="BP353048" s="90"/>
    </row>
    <row r="353049" spans="68:68" customFormat="1">
      <c r="BP353049" s="90"/>
    </row>
    <row r="353050" spans="68:68" customFormat="1">
      <c r="BP353050" s="90"/>
    </row>
    <row r="353051" spans="68:68" customFormat="1">
      <c r="BP353051" s="90"/>
    </row>
    <row r="353052" spans="68:68" customFormat="1">
      <c r="BP353052" s="90"/>
    </row>
    <row r="353053" spans="68:68" customFormat="1">
      <c r="BP353053" s="90"/>
    </row>
    <row r="353054" spans="68:68" customFormat="1">
      <c r="BP353054" s="90"/>
    </row>
    <row r="353055" spans="68:68" customFormat="1">
      <c r="BP353055" s="90"/>
    </row>
    <row r="353056" spans="68:68" customFormat="1">
      <c r="BP353056" s="90"/>
    </row>
    <row r="353057" spans="68:68" customFormat="1">
      <c r="BP353057" s="90"/>
    </row>
    <row r="353058" spans="68:68" customFormat="1">
      <c r="BP353058" s="90"/>
    </row>
    <row r="353059" spans="68:68" customFormat="1">
      <c r="BP353059" s="90"/>
    </row>
    <row r="353060" spans="68:68" customFormat="1">
      <c r="BP353060" s="90"/>
    </row>
    <row r="353061" spans="68:68" customFormat="1">
      <c r="BP353061" s="90"/>
    </row>
    <row r="353062" spans="68:68" customFormat="1">
      <c r="BP353062" s="90"/>
    </row>
    <row r="353063" spans="68:68" customFormat="1">
      <c r="BP353063" s="90"/>
    </row>
    <row r="353064" spans="68:68" customFormat="1">
      <c r="BP353064" s="90"/>
    </row>
    <row r="353065" spans="68:68" customFormat="1">
      <c r="BP353065" s="90"/>
    </row>
    <row r="353066" spans="68:68" customFormat="1">
      <c r="BP353066" s="90"/>
    </row>
    <row r="353067" spans="68:68" customFormat="1">
      <c r="BP353067" s="90"/>
    </row>
    <row r="353068" spans="68:68" customFormat="1">
      <c r="BP353068" s="90"/>
    </row>
    <row r="353069" spans="68:68" customFormat="1">
      <c r="BP353069" s="90"/>
    </row>
    <row r="353070" spans="68:68" customFormat="1">
      <c r="BP353070" s="90"/>
    </row>
    <row r="353071" spans="68:68" customFormat="1">
      <c r="BP353071" s="90"/>
    </row>
    <row r="353072" spans="68:68" customFormat="1">
      <c r="BP353072" s="90"/>
    </row>
    <row r="353073" spans="68:68" customFormat="1">
      <c r="BP353073" s="90"/>
    </row>
    <row r="353074" spans="68:68" customFormat="1">
      <c r="BP353074" s="90"/>
    </row>
    <row r="353075" spans="68:68" customFormat="1">
      <c r="BP353075" s="90"/>
    </row>
    <row r="353076" spans="68:68" customFormat="1">
      <c r="BP353076" s="90"/>
    </row>
    <row r="353077" spans="68:68" customFormat="1">
      <c r="BP353077" s="90"/>
    </row>
    <row r="353078" spans="68:68" customFormat="1">
      <c r="BP353078" s="90"/>
    </row>
    <row r="353079" spans="68:68" customFormat="1">
      <c r="BP353079" s="90"/>
    </row>
    <row r="353080" spans="68:68" customFormat="1">
      <c r="BP353080" s="90"/>
    </row>
    <row r="353081" spans="68:68" customFormat="1">
      <c r="BP353081" s="90"/>
    </row>
    <row r="353082" spans="68:68" customFormat="1">
      <c r="BP353082" s="90"/>
    </row>
    <row r="353083" spans="68:68" customFormat="1">
      <c r="BP353083" s="90"/>
    </row>
    <row r="353084" spans="68:68" customFormat="1">
      <c r="BP353084" s="90"/>
    </row>
    <row r="353085" spans="68:68" customFormat="1">
      <c r="BP353085" s="90"/>
    </row>
    <row r="353086" spans="68:68" customFormat="1">
      <c r="BP353086" s="90"/>
    </row>
    <row r="353087" spans="68:68" customFormat="1">
      <c r="BP353087" s="90"/>
    </row>
    <row r="353088" spans="68:68" customFormat="1">
      <c r="BP353088" s="90"/>
    </row>
    <row r="353089" spans="68:68" customFormat="1">
      <c r="BP353089" s="90"/>
    </row>
    <row r="353090" spans="68:68" customFormat="1">
      <c r="BP353090" s="90"/>
    </row>
    <row r="353091" spans="68:68" customFormat="1">
      <c r="BP353091" s="90"/>
    </row>
    <row r="353092" spans="68:68" customFormat="1">
      <c r="BP353092" s="90"/>
    </row>
    <row r="353093" spans="68:68" customFormat="1">
      <c r="BP353093" s="90"/>
    </row>
    <row r="353094" spans="68:68" customFormat="1">
      <c r="BP353094" s="90"/>
    </row>
    <row r="353095" spans="68:68" customFormat="1">
      <c r="BP353095" s="90"/>
    </row>
    <row r="353096" spans="68:68" customFormat="1">
      <c r="BP353096" s="90"/>
    </row>
    <row r="353097" spans="68:68" customFormat="1">
      <c r="BP353097" s="90"/>
    </row>
    <row r="353098" spans="68:68" customFormat="1">
      <c r="BP353098" s="90"/>
    </row>
    <row r="353099" spans="68:68" customFormat="1">
      <c r="BP353099" s="90"/>
    </row>
    <row r="353100" spans="68:68" customFormat="1">
      <c r="BP353100" s="90"/>
    </row>
    <row r="353101" spans="68:68" customFormat="1">
      <c r="BP353101" s="90"/>
    </row>
    <row r="353102" spans="68:68" customFormat="1">
      <c r="BP353102" s="90"/>
    </row>
    <row r="353103" spans="68:68" customFormat="1">
      <c r="BP353103" s="90"/>
    </row>
    <row r="353104" spans="68:68" customFormat="1">
      <c r="BP353104" s="90"/>
    </row>
    <row r="353105" spans="68:68" customFormat="1">
      <c r="BP353105" s="90"/>
    </row>
    <row r="353106" spans="68:68" customFormat="1">
      <c r="BP353106" s="90"/>
    </row>
    <row r="353107" spans="68:68" customFormat="1">
      <c r="BP353107" s="90"/>
    </row>
    <row r="353108" spans="68:68" customFormat="1">
      <c r="BP353108" s="90"/>
    </row>
    <row r="353109" spans="68:68" customFormat="1">
      <c r="BP353109" s="90"/>
    </row>
    <row r="353110" spans="68:68" customFormat="1">
      <c r="BP353110" s="90"/>
    </row>
    <row r="353111" spans="68:68" customFormat="1">
      <c r="BP353111" s="90"/>
    </row>
    <row r="353112" spans="68:68" customFormat="1">
      <c r="BP353112" s="90"/>
    </row>
    <row r="353113" spans="68:68" customFormat="1">
      <c r="BP353113" s="90"/>
    </row>
    <row r="353114" spans="68:68" customFormat="1">
      <c r="BP353114" s="90"/>
    </row>
    <row r="353115" spans="68:68" customFormat="1">
      <c r="BP353115" s="90"/>
    </row>
    <row r="353116" spans="68:68" customFormat="1">
      <c r="BP353116" s="90"/>
    </row>
    <row r="353117" spans="68:68" customFormat="1">
      <c r="BP353117" s="90"/>
    </row>
    <row r="353118" spans="68:68" customFormat="1">
      <c r="BP353118" s="90"/>
    </row>
    <row r="353119" spans="68:68" customFormat="1">
      <c r="BP353119" s="90"/>
    </row>
    <row r="353120" spans="68:68" customFormat="1">
      <c r="BP353120" s="90"/>
    </row>
    <row r="353121" spans="68:68" customFormat="1">
      <c r="BP353121" s="90"/>
    </row>
    <row r="353122" spans="68:68" customFormat="1">
      <c r="BP353122" s="90"/>
    </row>
    <row r="353123" spans="68:68" customFormat="1">
      <c r="BP353123" s="90"/>
    </row>
    <row r="353124" spans="68:68" customFormat="1">
      <c r="BP353124" s="90"/>
    </row>
    <row r="353125" spans="68:68" customFormat="1">
      <c r="BP353125" s="90"/>
    </row>
    <row r="353126" spans="68:68" customFormat="1">
      <c r="BP353126" s="90"/>
    </row>
    <row r="353127" spans="68:68" customFormat="1">
      <c r="BP353127" s="90"/>
    </row>
    <row r="353128" spans="68:68" customFormat="1">
      <c r="BP353128" s="90"/>
    </row>
    <row r="353129" spans="68:68" customFormat="1">
      <c r="BP353129" s="90"/>
    </row>
    <row r="353130" spans="68:68" customFormat="1">
      <c r="BP353130" s="90"/>
    </row>
    <row r="353131" spans="68:68" customFormat="1">
      <c r="BP353131" s="90"/>
    </row>
    <row r="353132" spans="68:68" customFormat="1">
      <c r="BP353132" s="90"/>
    </row>
    <row r="353133" spans="68:68" customFormat="1">
      <c r="BP353133" s="90"/>
    </row>
    <row r="353134" spans="68:68" customFormat="1">
      <c r="BP353134" s="90"/>
    </row>
    <row r="353135" spans="68:68" customFormat="1">
      <c r="BP353135" s="90"/>
    </row>
    <row r="353136" spans="68:68" customFormat="1">
      <c r="BP353136" s="90"/>
    </row>
    <row r="353137" spans="68:68" customFormat="1">
      <c r="BP353137" s="90"/>
    </row>
    <row r="353138" spans="68:68" customFormat="1">
      <c r="BP353138" s="90"/>
    </row>
    <row r="353139" spans="68:68" customFormat="1">
      <c r="BP353139" s="90"/>
    </row>
    <row r="353140" spans="68:68" customFormat="1">
      <c r="BP353140" s="90"/>
    </row>
    <row r="353141" spans="68:68" customFormat="1">
      <c r="BP353141" s="90"/>
    </row>
    <row r="353142" spans="68:68" customFormat="1">
      <c r="BP353142" s="90"/>
    </row>
    <row r="353143" spans="68:68" customFormat="1">
      <c r="BP353143" s="90"/>
    </row>
    <row r="353144" spans="68:68" customFormat="1">
      <c r="BP353144" s="90"/>
    </row>
    <row r="353145" spans="68:68" customFormat="1">
      <c r="BP353145" s="90"/>
    </row>
    <row r="353146" spans="68:68" customFormat="1">
      <c r="BP353146" s="90"/>
    </row>
    <row r="353147" spans="68:68" customFormat="1">
      <c r="BP353147" s="90"/>
    </row>
    <row r="353148" spans="68:68" customFormat="1">
      <c r="BP353148" s="90"/>
    </row>
    <row r="353149" spans="68:68" customFormat="1">
      <c r="BP353149" s="90"/>
    </row>
    <row r="353150" spans="68:68" customFormat="1">
      <c r="BP353150" s="90"/>
    </row>
    <row r="353151" spans="68:68" customFormat="1">
      <c r="BP353151" s="90"/>
    </row>
    <row r="353152" spans="68:68" customFormat="1">
      <c r="BP353152" s="90"/>
    </row>
    <row r="353153" spans="68:68" customFormat="1">
      <c r="BP353153" s="90"/>
    </row>
    <row r="353154" spans="68:68" customFormat="1">
      <c r="BP353154" s="90"/>
    </row>
    <row r="353155" spans="68:68" customFormat="1">
      <c r="BP353155" s="90"/>
    </row>
    <row r="353156" spans="68:68" customFormat="1">
      <c r="BP353156" s="90"/>
    </row>
    <row r="353157" spans="68:68" customFormat="1">
      <c r="BP353157" s="90"/>
    </row>
    <row r="353158" spans="68:68" customFormat="1">
      <c r="BP353158" s="90"/>
    </row>
    <row r="353159" spans="68:68" customFormat="1">
      <c r="BP353159" s="90"/>
    </row>
    <row r="353160" spans="68:68" customFormat="1">
      <c r="BP353160" s="90"/>
    </row>
    <row r="353161" spans="68:68" customFormat="1">
      <c r="BP353161" s="90"/>
    </row>
    <row r="353162" spans="68:68" customFormat="1">
      <c r="BP353162" s="90"/>
    </row>
    <row r="353163" spans="68:68" customFormat="1">
      <c r="BP353163" s="90"/>
    </row>
    <row r="353164" spans="68:68" customFormat="1">
      <c r="BP353164" s="90"/>
    </row>
    <row r="353165" spans="68:68" customFormat="1">
      <c r="BP353165" s="90"/>
    </row>
    <row r="353166" spans="68:68" customFormat="1">
      <c r="BP353166" s="90"/>
    </row>
    <row r="353167" spans="68:68" customFormat="1">
      <c r="BP353167" s="90"/>
    </row>
    <row r="353168" spans="68:68" customFormat="1">
      <c r="BP353168" s="90"/>
    </row>
    <row r="353169" spans="68:68" customFormat="1">
      <c r="BP353169" s="90"/>
    </row>
    <row r="353170" spans="68:68" customFormat="1">
      <c r="BP353170" s="90"/>
    </row>
    <row r="353171" spans="68:68" customFormat="1">
      <c r="BP353171" s="90"/>
    </row>
    <row r="353172" spans="68:68" customFormat="1">
      <c r="BP353172" s="90"/>
    </row>
    <row r="353173" spans="68:68" customFormat="1">
      <c r="BP353173" s="90"/>
    </row>
    <row r="353174" spans="68:68" customFormat="1">
      <c r="BP353174" s="90"/>
    </row>
    <row r="353175" spans="68:68" customFormat="1">
      <c r="BP353175" s="90"/>
    </row>
    <row r="353176" spans="68:68" customFormat="1">
      <c r="BP353176" s="90"/>
    </row>
    <row r="353177" spans="68:68" customFormat="1">
      <c r="BP353177" s="90"/>
    </row>
    <row r="353178" spans="68:68" customFormat="1">
      <c r="BP353178" s="90"/>
    </row>
    <row r="353179" spans="68:68" customFormat="1">
      <c r="BP353179" s="90"/>
    </row>
    <row r="353180" spans="68:68" customFormat="1">
      <c r="BP353180" s="90"/>
    </row>
    <row r="353181" spans="68:68" customFormat="1">
      <c r="BP353181" s="90"/>
    </row>
    <row r="353182" spans="68:68" customFormat="1">
      <c r="BP353182" s="90"/>
    </row>
    <row r="353183" spans="68:68" customFormat="1">
      <c r="BP353183" s="90"/>
    </row>
    <row r="353184" spans="68:68" customFormat="1">
      <c r="BP353184" s="90"/>
    </row>
    <row r="353185" spans="68:68" customFormat="1">
      <c r="BP353185" s="90"/>
    </row>
    <row r="353186" spans="68:68" customFormat="1">
      <c r="BP353186" s="90"/>
    </row>
    <row r="353187" spans="68:68" customFormat="1">
      <c r="BP353187" s="90"/>
    </row>
    <row r="353188" spans="68:68" customFormat="1">
      <c r="BP353188" s="90"/>
    </row>
    <row r="353189" spans="68:68" customFormat="1">
      <c r="BP353189" s="90"/>
    </row>
    <row r="353190" spans="68:68" customFormat="1">
      <c r="BP353190" s="90"/>
    </row>
    <row r="353191" spans="68:68" customFormat="1">
      <c r="BP353191" s="90"/>
    </row>
    <row r="353192" spans="68:68" customFormat="1">
      <c r="BP353192" s="90"/>
    </row>
    <row r="353193" spans="68:68" customFormat="1">
      <c r="BP353193" s="90"/>
    </row>
    <row r="353194" spans="68:68" customFormat="1">
      <c r="BP353194" s="90"/>
    </row>
    <row r="353195" spans="68:68" customFormat="1">
      <c r="BP353195" s="90"/>
    </row>
    <row r="353196" spans="68:68" customFormat="1">
      <c r="BP353196" s="90"/>
    </row>
    <row r="353197" spans="68:68" customFormat="1">
      <c r="BP353197" s="90"/>
    </row>
    <row r="353198" spans="68:68" customFormat="1">
      <c r="BP353198" s="90"/>
    </row>
    <row r="353199" spans="68:68" customFormat="1">
      <c r="BP353199" s="90"/>
    </row>
    <row r="353200" spans="68:68" customFormat="1">
      <c r="BP353200" s="90"/>
    </row>
    <row r="353201" spans="68:68" customFormat="1">
      <c r="BP353201" s="90"/>
    </row>
    <row r="353202" spans="68:68" customFormat="1">
      <c r="BP353202" s="90"/>
    </row>
    <row r="353203" spans="68:68" customFormat="1">
      <c r="BP353203" s="90"/>
    </row>
    <row r="353204" spans="68:68" customFormat="1">
      <c r="BP353204" s="90"/>
    </row>
    <row r="353205" spans="68:68" customFormat="1">
      <c r="BP353205" s="90"/>
    </row>
    <row r="353206" spans="68:68" customFormat="1">
      <c r="BP353206" s="90"/>
    </row>
    <row r="353207" spans="68:68" customFormat="1">
      <c r="BP353207" s="90"/>
    </row>
    <row r="353208" spans="68:68" customFormat="1">
      <c r="BP353208" s="90"/>
    </row>
    <row r="353209" spans="68:68" customFormat="1">
      <c r="BP353209" s="90"/>
    </row>
    <row r="353210" spans="68:68" customFormat="1">
      <c r="BP353210" s="90"/>
    </row>
    <row r="353211" spans="68:68" customFormat="1">
      <c r="BP353211" s="90"/>
    </row>
    <row r="353212" spans="68:68" customFormat="1">
      <c r="BP353212" s="90"/>
    </row>
    <row r="353213" spans="68:68" customFormat="1">
      <c r="BP353213" s="90"/>
    </row>
    <row r="353214" spans="68:68" customFormat="1">
      <c r="BP353214" s="90"/>
    </row>
    <row r="353215" spans="68:68" customFormat="1">
      <c r="BP353215" s="90"/>
    </row>
    <row r="353216" spans="68:68" customFormat="1">
      <c r="BP353216" s="90"/>
    </row>
    <row r="353217" spans="68:68" customFormat="1">
      <c r="BP353217" s="90"/>
    </row>
    <row r="353218" spans="68:68" customFormat="1">
      <c r="BP353218" s="90"/>
    </row>
    <row r="353219" spans="68:68" customFormat="1">
      <c r="BP353219" s="90"/>
    </row>
    <row r="353220" spans="68:68" customFormat="1">
      <c r="BP353220" s="90"/>
    </row>
    <row r="353221" spans="68:68" customFormat="1">
      <c r="BP353221" s="90"/>
    </row>
    <row r="353222" spans="68:68" customFormat="1">
      <c r="BP353222" s="90"/>
    </row>
    <row r="353223" spans="68:68" customFormat="1">
      <c r="BP353223" s="90"/>
    </row>
    <row r="353224" spans="68:68" customFormat="1">
      <c r="BP353224" s="90"/>
    </row>
    <row r="353225" spans="68:68" customFormat="1">
      <c r="BP353225" s="90"/>
    </row>
    <row r="353226" spans="68:68" customFormat="1">
      <c r="BP353226" s="90"/>
    </row>
    <row r="353227" spans="68:68" customFormat="1">
      <c r="BP353227" s="90"/>
    </row>
    <row r="353228" spans="68:68" customFormat="1">
      <c r="BP353228" s="90"/>
    </row>
    <row r="353229" spans="68:68" customFormat="1">
      <c r="BP353229" s="90"/>
    </row>
    <row r="353230" spans="68:68" customFormat="1">
      <c r="BP353230" s="90"/>
    </row>
    <row r="353231" spans="68:68" customFormat="1">
      <c r="BP353231" s="90"/>
    </row>
    <row r="353232" spans="68:68" customFormat="1">
      <c r="BP353232" s="90"/>
    </row>
    <row r="353233" spans="68:68" customFormat="1">
      <c r="BP353233" s="90"/>
    </row>
    <row r="353234" spans="68:68" customFormat="1">
      <c r="BP353234" s="90"/>
    </row>
    <row r="353235" spans="68:68" customFormat="1">
      <c r="BP353235" s="90"/>
    </row>
    <row r="353236" spans="68:68" customFormat="1">
      <c r="BP353236" s="90"/>
    </row>
    <row r="353237" spans="68:68" customFormat="1">
      <c r="BP353237" s="90"/>
    </row>
    <row r="353238" spans="68:68" customFormat="1">
      <c r="BP353238" s="90"/>
    </row>
    <row r="353239" spans="68:68" customFormat="1">
      <c r="BP353239" s="90"/>
    </row>
    <row r="353240" spans="68:68" customFormat="1">
      <c r="BP353240" s="90"/>
    </row>
    <row r="353241" spans="68:68" customFormat="1">
      <c r="BP353241" s="90"/>
    </row>
    <row r="353242" spans="68:68" customFormat="1">
      <c r="BP353242" s="90"/>
    </row>
    <row r="353243" spans="68:68" customFormat="1">
      <c r="BP353243" s="90"/>
    </row>
    <row r="353244" spans="68:68" customFormat="1">
      <c r="BP353244" s="90"/>
    </row>
    <row r="353245" spans="68:68" customFormat="1">
      <c r="BP353245" s="90"/>
    </row>
    <row r="353246" spans="68:68" customFormat="1">
      <c r="BP353246" s="90"/>
    </row>
    <row r="353247" spans="68:68" customFormat="1">
      <c r="BP353247" s="90"/>
    </row>
    <row r="353248" spans="68:68" customFormat="1">
      <c r="BP353248" s="90"/>
    </row>
    <row r="353249" spans="68:68" customFormat="1">
      <c r="BP353249" s="90"/>
    </row>
    <row r="353250" spans="68:68" customFormat="1">
      <c r="BP353250" s="90"/>
    </row>
    <row r="353251" spans="68:68" customFormat="1">
      <c r="BP353251" s="90"/>
    </row>
    <row r="353252" spans="68:68" customFormat="1">
      <c r="BP353252" s="90"/>
    </row>
    <row r="353253" spans="68:68" customFormat="1">
      <c r="BP353253" s="90"/>
    </row>
    <row r="353254" spans="68:68" customFormat="1">
      <c r="BP353254" s="90"/>
    </row>
    <row r="353255" spans="68:68" customFormat="1">
      <c r="BP353255" s="90"/>
    </row>
    <row r="353256" spans="68:68" customFormat="1">
      <c r="BP353256" s="90"/>
    </row>
    <row r="353257" spans="68:68" customFormat="1">
      <c r="BP353257" s="90"/>
    </row>
    <row r="353258" spans="68:68" customFormat="1">
      <c r="BP353258" s="90"/>
    </row>
    <row r="353259" spans="68:68" customFormat="1">
      <c r="BP353259" s="90"/>
    </row>
    <row r="353260" spans="68:68" customFormat="1">
      <c r="BP353260" s="90"/>
    </row>
    <row r="353261" spans="68:68" customFormat="1">
      <c r="BP353261" s="90"/>
    </row>
    <row r="353262" spans="68:68" customFormat="1">
      <c r="BP353262" s="90"/>
    </row>
    <row r="353263" spans="68:68" customFormat="1">
      <c r="BP353263" s="90"/>
    </row>
    <row r="353264" spans="68:68" customFormat="1">
      <c r="BP353264" s="90"/>
    </row>
    <row r="353265" spans="68:68" customFormat="1">
      <c r="BP353265" s="90"/>
    </row>
    <row r="353266" spans="68:68" customFormat="1">
      <c r="BP353266" s="90"/>
    </row>
    <row r="353267" spans="68:68" customFormat="1">
      <c r="BP353267" s="90"/>
    </row>
    <row r="353268" spans="68:68" customFormat="1">
      <c r="BP353268" s="90"/>
    </row>
    <row r="353269" spans="68:68" customFormat="1">
      <c r="BP353269" s="90"/>
    </row>
    <row r="353270" spans="68:68" customFormat="1">
      <c r="BP353270" s="90"/>
    </row>
    <row r="353271" spans="68:68" customFormat="1">
      <c r="BP353271" s="90"/>
    </row>
    <row r="353272" spans="68:68" customFormat="1">
      <c r="BP353272" s="90"/>
    </row>
    <row r="353273" spans="68:68" customFormat="1">
      <c r="BP353273" s="90"/>
    </row>
    <row r="353274" spans="68:68" customFormat="1">
      <c r="BP353274" s="90"/>
    </row>
    <row r="353275" spans="68:68" customFormat="1">
      <c r="BP353275" s="90"/>
    </row>
    <row r="353276" spans="68:68" customFormat="1">
      <c r="BP353276" s="90"/>
    </row>
    <row r="353277" spans="68:68" customFormat="1">
      <c r="BP353277" s="90"/>
    </row>
    <row r="353278" spans="68:68" customFormat="1">
      <c r="BP353278" s="90"/>
    </row>
    <row r="353279" spans="68:68" customFormat="1">
      <c r="BP353279" s="90"/>
    </row>
    <row r="353280" spans="68:68" customFormat="1">
      <c r="BP353280" s="90"/>
    </row>
    <row r="353281" spans="68:68" customFormat="1">
      <c r="BP353281" s="90"/>
    </row>
    <row r="353282" spans="68:68" customFormat="1">
      <c r="BP353282" s="90"/>
    </row>
    <row r="353283" spans="68:68" customFormat="1">
      <c r="BP353283" s="90"/>
    </row>
    <row r="353284" spans="68:68" customFormat="1">
      <c r="BP353284" s="90"/>
    </row>
    <row r="353285" spans="68:68" customFormat="1">
      <c r="BP353285" s="90"/>
    </row>
    <row r="353286" spans="68:68" customFormat="1">
      <c r="BP353286" s="90"/>
    </row>
    <row r="353287" spans="68:68" customFormat="1">
      <c r="BP353287" s="90"/>
    </row>
    <row r="353288" spans="68:68" customFormat="1">
      <c r="BP353288" s="90"/>
    </row>
    <row r="353289" spans="68:68" customFormat="1">
      <c r="BP353289" s="90"/>
    </row>
    <row r="353290" spans="68:68" customFormat="1">
      <c r="BP353290" s="90"/>
    </row>
    <row r="353291" spans="68:68" customFormat="1">
      <c r="BP353291" s="90"/>
    </row>
    <row r="353292" spans="68:68" customFormat="1">
      <c r="BP353292" s="90"/>
    </row>
    <row r="353293" spans="68:68" customFormat="1">
      <c r="BP353293" s="90"/>
    </row>
    <row r="353294" spans="68:68" customFormat="1">
      <c r="BP353294" s="90"/>
    </row>
    <row r="353295" spans="68:68" customFormat="1">
      <c r="BP353295" s="90"/>
    </row>
    <row r="353296" spans="68:68" customFormat="1">
      <c r="BP353296" s="90"/>
    </row>
    <row r="353297" spans="68:68" customFormat="1">
      <c r="BP353297" s="90"/>
    </row>
    <row r="353298" spans="68:68" customFormat="1">
      <c r="BP353298" s="90"/>
    </row>
    <row r="353299" spans="68:68" customFormat="1">
      <c r="BP353299" s="90"/>
    </row>
    <row r="353300" spans="68:68" customFormat="1">
      <c r="BP353300" s="90"/>
    </row>
    <row r="353301" spans="68:68" customFormat="1">
      <c r="BP353301" s="90"/>
    </row>
    <row r="353302" spans="68:68" customFormat="1">
      <c r="BP353302" s="90"/>
    </row>
    <row r="353303" spans="68:68" customFormat="1">
      <c r="BP353303" s="90"/>
    </row>
    <row r="353304" spans="68:68" customFormat="1">
      <c r="BP353304" s="90"/>
    </row>
    <row r="353305" spans="68:68" customFormat="1">
      <c r="BP353305" s="90"/>
    </row>
    <row r="353306" spans="68:68" customFormat="1">
      <c r="BP353306" s="90"/>
    </row>
    <row r="353307" spans="68:68" customFormat="1">
      <c r="BP353307" s="90"/>
    </row>
    <row r="353308" spans="68:68" customFormat="1">
      <c r="BP353308" s="90"/>
    </row>
    <row r="353309" spans="68:68" customFormat="1">
      <c r="BP353309" s="90"/>
    </row>
    <row r="353310" spans="68:68" customFormat="1">
      <c r="BP353310" s="90"/>
    </row>
    <row r="353311" spans="68:68" customFormat="1">
      <c r="BP353311" s="90"/>
    </row>
    <row r="353312" spans="68:68" customFormat="1">
      <c r="BP353312" s="90"/>
    </row>
    <row r="353313" spans="68:68" customFormat="1">
      <c r="BP353313" s="90"/>
    </row>
    <row r="353314" spans="68:68" customFormat="1">
      <c r="BP353314" s="90"/>
    </row>
    <row r="353315" spans="68:68" customFormat="1">
      <c r="BP353315" s="90"/>
    </row>
    <row r="353316" spans="68:68" customFormat="1">
      <c r="BP353316" s="90"/>
    </row>
    <row r="353317" spans="68:68" customFormat="1">
      <c r="BP353317" s="90"/>
    </row>
    <row r="353318" spans="68:68" customFormat="1">
      <c r="BP353318" s="90"/>
    </row>
    <row r="353319" spans="68:68" customFormat="1">
      <c r="BP353319" s="90"/>
    </row>
    <row r="353320" spans="68:68" customFormat="1">
      <c r="BP353320" s="90"/>
    </row>
    <row r="353321" spans="68:68" customFormat="1">
      <c r="BP353321" s="90"/>
    </row>
    <row r="353322" spans="68:68" customFormat="1">
      <c r="BP353322" s="90"/>
    </row>
    <row r="353323" spans="68:68" customFormat="1">
      <c r="BP353323" s="90"/>
    </row>
    <row r="353324" spans="68:68" customFormat="1">
      <c r="BP353324" s="90"/>
    </row>
    <row r="353325" spans="68:68" customFormat="1">
      <c r="BP353325" s="90"/>
    </row>
    <row r="353326" spans="68:68" customFormat="1">
      <c r="BP353326" s="90"/>
    </row>
    <row r="353327" spans="68:68" customFormat="1">
      <c r="BP353327" s="90"/>
    </row>
    <row r="353328" spans="68:68" customFormat="1">
      <c r="BP353328" s="90"/>
    </row>
    <row r="353329" spans="68:68" customFormat="1">
      <c r="BP353329" s="90"/>
    </row>
    <row r="353330" spans="68:68" customFormat="1">
      <c r="BP353330" s="90"/>
    </row>
    <row r="353331" spans="68:68" customFormat="1">
      <c r="BP353331" s="90"/>
    </row>
    <row r="353332" spans="68:68" customFormat="1">
      <c r="BP353332" s="90"/>
    </row>
    <row r="353333" spans="68:68" customFormat="1">
      <c r="BP353333" s="90"/>
    </row>
    <row r="353334" spans="68:68" customFormat="1">
      <c r="BP353334" s="90"/>
    </row>
    <row r="353335" spans="68:68" customFormat="1">
      <c r="BP353335" s="90"/>
    </row>
    <row r="353336" spans="68:68" customFormat="1">
      <c r="BP353336" s="90"/>
    </row>
    <row r="353337" spans="68:68" customFormat="1">
      <c r="BP353337" s="90"/>
    </row>
    <row r="353338" spans="68:68" customFormat="1">
      <c r="BP353338" s="90"/>
    </row>
    <row r="353339" spans="68:68" customFormat="1">
      <c r="BP353339" s="90"/>
    </row>
    <row r="353340" spans="68:68" customFormat="1">
      <c r="BP353340" s="90"/>
    </row>
    <row r="353341" spans="68:68" customFormat="1">
      <c r="BP353341" s="90"/>
    </row>
    <row r="353342" spans="68:68" customFormat="1">
      <c r="BP353342" s="90"/>
    </row>
    <row r="353343" spans="68:68" customFormat="1">
      <c r="BP353343" s="90"/>
    </row>
    <row r="353344" spans="68:68" customFormat="1">
      <c r="BP353344" s="90"/>
    </row>
    <row r="353345" spans="68:68" customFormat="1">
      <c r="BP353345" s="90"/>
    </row>
    <row r="353346" spans="68:68" customFormat="1">
      <c r="BP353346" s="90"/>
    </row>
    <row r="353347" spans="68:68" customFormat="1">
      <c r="BP353347" s="90"/>
    </row>
    <row r="353348" spans="68:68" customFormat="1">
      <c r="BP353348" s="90"/>
    </row>
    <row r="353349" spans="68:68" customFormat="1">
      <c r="BP353349" s="90"/>
    </row>
    <row r="353350" spans="68:68" customFormat="1">
      <c r="BP353350" s="90"/>
    </row>
    <row r="353351" spans="68:68" customFormat="1">
      <c r="BP353351" s="90"/>
    </row>
    <row r="353352" spans="68:68" customFormat="1">
      <c r="BP353352" s="90"/>
    </row>
    <row r="353353" spans="68:68" customFormat="1">
      <c r="BP353353" s="90"/>
    </row>
    <row r="353354" spans="68:68" customFormat="1">
      <c r="BP353354" s="90"/>
    </row>
    <row r="353355" spans="68:68" customFormat="1">
      <c r="BP353355" s="90"/>
    </row>
    <row r="353356" spans="68:68" customFormat="1">
      <c r="BP353356" s="90"/>
    </row>
    <row r="353357" spans="68:68" customFormat="1">
      <c r="BP353357" s="90"/>
    </row>
    <row r="353358" spans="68:68" customFormat="1">
      <c r="BP353358" s="90"/>
    </row>
    <row r="353359" spans="68:68" customFormat="1">
      <c r="BP353359" s="90"/>
    </row>
    <row r="353360" spans="68:68" customFormat="1">
      <c r="BP353360" s="90"/>
    </row>
    <row r="353361" spans="68:68" customFormat="1">
      <c r="BP353361" s="90"/>
    </row>
    <row r="353362" spans="68:68" customFormat="1">
      <c r="BP353362" s="90"/>
    </row>
    <row r="353363" spans="68:68" customFormat="1">
      <c r="BP353363" s="90"/>
    </row>
    <row r="353364" spans="68:68" customFormat="1">
      <c r="BP353364" s="90"/>
    </row>
    <row r="353365" spans="68:68" customFormat="1">
      <c r="BP353365" s="90"/>
    </row>
    <row r="353366" spans="68:68" customFormat="1">
      <c r="BP353366" s="90"/>
    </row>
    <row r="353367" spans="68:68" customFormat="1">
      <c r="BP353367" s="90"/>
    </row>
    <row r="353368" spans="68:68" customFormat="1">
      <c r="BP353368" s="90"/>
    </row>
    <row r="353369" spans="68:68" customFormat="1">
      <c r="BP353369" s="90"/>
    </row>
    <row r="353370" spans="68:68" customFormat="1">
      <c r="BP353370" s="90"/>
    </row>
    <row r="353371" spans="68:68" customFormat="1">
      <c r="BP353371" s="90"/>
    </row>
    <row r="353372" spans="68:68" customFormat="1">
      <c r="BP353372" s="90"/>
    </row>
    <row r="353373" spans="68:68" customFormat="1">
      <c r="BP353373" s="90"/>
    </row>
    <row r="353374" spans="68:68" customFormat="1">
      <c r="BP353374" s="90"/>
    </row>
    <row r="353375" spans="68:68" customFormat="1">
      <c r="BP353375" s="90"/>
    </row>
    <row r="353376" spans="68:68" customFormat="1">
      <c r="BP353376" s="90"/>
    </row>
    <row r="353377" spans="68:68" customFormat="1">
      <c r="BP353377" s="90"/>
    </row>
    <row r="353378" spans="68:68" customFormat="1">
      <c r="BP353378" s="90"/>
    </row>
    <row r="353379" spans="68:68" customFormat="1">
      <c r="BP353379" s="90"/>
    </row>
    <row r="353380" spans="68:68" customFormat="1">
      <c r="BP353380" s="90"/>
    </row>
    <row r="353381" spans="68:68" customFormat="1">
      <c r="BP353381" s="90"/>
    </row>
    <row r="353382" spans="68:68" customFormat="1">
      <c r="BP353382" s="90"/>
    </row>
    <row r="353383" spans="68:68" customFormat="1">
      <c r="BP353383" s="90"/>
    </row>
    <row r="353384" spans="68:68" customFormat="1">
      <c r="BP353384" s="90"/>
    </row>
    <row r="353385" spans="68:68" customFormat="1">
      <c r="BP353385" s="90"/>
    </row>
    <row r="353386" spans="68:68" customFormat="1">
      <c r="BP353386" s="90"/>
    </row>
    <row r="353387" spans="68:68" customFormat="1">
      <c r="BP353387" s="90"/>
    </row>
    <row r="353388" spans="68:68" customFormat="1">
      <c r="BP353388" s="90"/>
    </row>
    <row r="353389" spans="68:68" customFormat="1">
      <c r="BP353389" s="90"/>
    </row>
    <row r="353390" spans="68:68" customFormat="1">
      <c r="BP353390" s="90"/>
    </row>
    <row r="353391" spans="68:68" customFormat="1">
      <c r="BP353391" s="90"/>
    </row>
    <row r="353392" spans="68:68" customFormat="1">
      <c r="BP353392" s="90"/>
    </row>
    <row r="353393" spans="68:68" customFormat="1">
      <c r="BP353393" s="90"/>
    </row>
    <row r="353394" spans="68:68" customFormat="1">
      <c r="BP353394" s="90"/>
    </row>
    <row r="353395" spans="68:68" customFormat="1">
      <c r="BP353395" s="90"/>
    </row>
    <row r="353396" spans="68:68" customFormat="1">
      <c r="BP353396" s="90"/>
    </row>
    <row r="353397" spans="68:68" customFormat="1">
      <c r="BP353397" s="90"/>
    </row>
    <row r="353398" spans="68:68" customFormat="1">
      <c r="BP353398" s="90"/>
    </row>
    <row r="353399" spans="68:68" customFormat="1">
      <c r="BP353399" s="90"/>
    </row>
    <row r="353400" spans="68:68" customFormat="1">
      <c r="BP353400" s="90"/>
    </row>
    <row r="353401" spans="68:68" customFormat="1">
      <c r="BP353401" s="90"/>
    </row>
    <row r="353402" spans="68:68" customFormat="1">
      <c r="BP353402" s="90"/>
    </row>
    <row r="353403" spans="68:68" customFormat="1">
      <c r="BP353403" s="90"/>
    </row>
    <row r="353404" spans="68:68" customFormat="1">
      <c r="BP353404" s="90"/>
    </row>
    <row r="353405" spans="68:68" customFormat="1">
      <c r="BP353405" s="90"/>
    </row>
    <row r="353406" spans="68:68" customFormat="1">
      <c r="BP353406" s="90"/>
    </row>
    <row r="353407" spans="68:68" customFormat="1">
      <c r="BP353407" s="90"/>
    </row>
    <row r="353408" spans="68:68" customFormat="1">
      <c r="BP353408" s="90"/>
    </row>
    <row r="353409" spans="68:68" customFormat="1">
      <c r="BP353409" s="90"/>
    </row>
    <row r="353410" spans="68:68" customFormat="1">
      <c r="BP353410" s="90"/>
    </row>
    <row r="353411" spans="68:68" customFormat="1">
      <c r="BP353411" s="90"/>
    </row>
    <row r="353412" spans="68:68" customFormat="1">
      <c r="BP353412" s="90"/>
    </row>
    <row r="353413" spans="68:68" customFormat="1">
      <c r="BP353413" s="90"/>
    </row>
    <row r="353414" spans="68:68" customFormat="1">
      <c r="BP353414" s="90"/>
    </row>
    <row r="353415" spans="68:68" customFormat="1">
      <c r="BP353415" s="90"/>
    </row>
    <row r="353416" spans="68:68" customFormat="1">
      <c r="BP353416" s="90"/>
    </row>
    <row r="353417" spans="68:68" customFormat="1">
      <c r="BP353417" s="90"/>
    </row>
    <row r="353418" spans="68:68" customFormat="1">
      <c r="BP353418" s="90"/>
    </row>
    <row r="353419" spans="68:68" customFormat="1">
      <c r="BP353419" s="90"/>
    </row>
    <row r="353420" spans="68:68" customFormat="1">
      <c r="BP353420" s="90"/>
    </row>
    <row r="353421" spans="68:68" customFormat="1">
      <c r="BP353421" s="90"/>
    </row>
    <row r="353422" spans="68:68" customFormat="1">
      <c r="BP353422" s="90"/>
    </row>
    <row r="353423" spans="68:68" customFormat="1">
      <c r="BP353423" s="90"/>
    </row>
    <row r="353424" spans="68:68" customFormat="1">
      <c r="BP353424" s="90"/>
    </row>
    <row r="353425" spans="68:68" customFormat="1">
      <c r="BP353425" s="90"/>
    </row>
    <row r="353426" spans="68:68" customFormat="1">
      <c r="BP353426" s="90"/>
    </row>
    <row r="353427" spans="68:68" customFormat="1">
      <c r="BP353427" s="90"/>
    </row>
    <row r="353428" spans="68:68" customFormat="1">
      <c r="BP353428" s="90"/>
    </row>
    <row r="353429" spans="68:68" customFormat="1">
      <c r="BP353429" s="90"/>
    </row>
    <row r="353430" spans="68:68" customFormat="1">
      <c r="BP353430" s="90"/>
    </row>
    <row r="353431" spans="68:68" customFormat="1">
      <c r="BP353431" s="90"/>
    </row>
    <row r="353432" spans="68:68" customFormat="1">
      <c r="BP353432" s="90"/>
    </row>
    <row r="353433" spans="68:68" customFormat="1">
      <c r="BP353433" s="90"/>
    </row>
    <row r="353434" spans="68:68" customFormat="1">
      <c r="BP353434" s="90"/>
    </row>
    <row r="353435" spans="68:68" customFormat="1">
      <c r="BP353435" s="90"/>
    </row>
    <row r="353436" spans="68:68" customFormat="1">
      <c r="BP353436" s="90"/>
    </row>
    <row r="353437" spans="68:68" customFormat="1">
      <c r="BP353437" s="90"/>
    </row>
    <row r="353438" spans="68:68" customFormat="1">
      <c r="BP353438" s="90"/>
    </row>
    <row r="353439" spans="68:68" customFormat="1">
      <c r="BP353439" s="90"/>
    </row>
    <row r="353440" spans="68:68" customFormat="1">
      <c r="BP353440" s="90"/>
    </row>
    <row r="353441" spans="68:68" customFormat="1">
      <c r="BP353441" s="90"/>
    </row>
    <row r="353442" spans="68:68" customFormat="1">
      <c r="BP353442" s="90"/>
    </row>
    <row r="353443" spans="68:68" customFormat="1">
      <c r="BP353443" s="90"/>
    </row>
    <row r="353444" spans="68:68" customFormat="1">
      <c r="BP353444" s="90"/>
    </row>
    <row r="353445" spans="68:68" customFormat="1">
      <c r="BP353445" s="90"/>
    </row>
    <row r="353446" spans="68:68" customFormat="1">
      <c r="BP353446" s="90"/>
    </row>
    <row r="353447" spans="68:68" customFormat="1">
      <c r="BP353447" s="90"/>
    </row>
    <row r="353448" spans="68:68" customFormat="1">
      <c r="BP353448" s="90"/>
    </row>
    <row r="353449" spans="68:68" customFormat="1">
      <c r="BP353449" s="90"/>
    </row>
    <row r="353450" spans="68:68" customFormat="1">
      <c r="BP353450" s="90"/>
    </row>
    <row r="353451" spans="68:68" customFormat="1">
      <c r="BP353451" s="90"/>
    </row>
    <row r="353452" spans="68:68" customFormat="1">
      <c r="BP353452" s="90"/>
    </row>
    <row r="353453" spans="68:68" customFormat="1">
      <c r="BP353453" s="90"/>
    </row>
    <row r="353454" spans="68:68" customFormat="1">
      <c r="BP353454" s="90"/>
    </row>
    <row r="353455" spans="68:68" customFormat="1">
      <c r="BP353455" s="90"/>
    </row>
    <row r="353456" spans="68:68" customFormat="1">
      <c r="BP353456" s="90"/>
    </row>
    <row r="353457" spans="68:68" customFormat="1">
      <c r="BP353457" s="90"/>
    </row>
    <row r="353458" spans="68:68" customFormat="1">
      <c r="BP353458" s="90"/>
    </row>
    <row r="353459" spans="68:68" customFormat="1">
      <c r="BP353459" s="90"/>
    </row>
    <row r="353460" spans="68:68" customFormat="1">
      <c r="BP353460" s="90"/>
    </row>
    <row r="353461" spans="68:68" customFormat="1">
      <c r="BP353461" s="90"/>
    </row>
    <row r="353462" spans="68:68" customFormat="1">
      <c r="BP353462" s="90"/>
    </row>
    <row r="353463" spans="68:68" customFormat="1">
      <c r="BP353463" s="90"/>
    </row>
    <row r="353464" spans="68:68" customFormat="1">
      <c r="BP353464" s="90"/>
    </row>
    <row r="353465" spans="68:68" customFormat="1">
      <c r="BP353465" s="90"/>
    </row>
    <row r="353466" spans="68:68" customFormat="1">
      <c r="BP353466" s="90"/>
    </row>
    <row r="353467" spans="68:68" customFormat="1">
      <c r="BP353467" s="90"/>
    </row>
    <row r="353468" spans="68:68" customFormat="1">
      <c r="BP353468" s="90"/>
    </row>
    <row r="353469" spans="68:68" customFormat="1">
      <c r="BP353469" s="90"/>
    </row>
    <row r="353470" spans="68:68" customFormat="1">
      <c r="BP353470" s="90"/>
    </row>
    <row r="353471" spans="68:68" customFormat="1">
      <c r="BP353471" s="90"/>
    </row>
    <row r="353472" spans="68:68" customFormat="1">
      <c r="BP353472" s="90"/>
    </row>
    <row r="353473" spans="68:68" customFormat="1">
      <c r="BP353473" s="90"/>
    </row>
    <row r="353474" spans="68:68" customFormat="1">
      <c r="BP353474" s="90"/>
    </row>
    <row r="353475" spans="68:68" customFormat="1">
      <c r="BP353475" s="90"/>
    </row>
    <row r="353476" spans="68:68" customFormat="1">
      <c r="BP353476" s="90"/>
    </row>
    <row r="353477" spans="68:68" customFormat="1">
      <c r="BP353477" s="90"/>
    </row>
    <row r="353478" spans="68:68" customFormat="1">
      <c r="BP353478" s="90"/>
    </row>
    <row r="353479" spans="68:68" customFormat="1">
      <c r="BP353479" s="90"/>
    </row>
    <row r="353480" spans="68:68" customFormat="1">
      <c r="BP353480" s="90"/>
    </row>
    <row r="353481" spans="68:68" customFormat="1">
      <c r="BP353481" s="90"/>
    </row>
    <row r="353482" spans="68:68" customFormat="1">
      <c r="BP353482" s="90"/>
    </row>
    <row r="353483" spans="68:68" customFormat="1">
      <c r="BP353483" s="90"/>
    </row>
    <row r="353484" spans="68:68" customFormat="1">
      <c r="BP353484" s="90"/>
    </row>
    <row r="353485" spans="68:68" customFormat="1">
      <c r="BP353485" s="90"/>
    </row>
    <row r="353486" spans="68:68" customFormat="1">
      <c r="BP353486" s="90"/>
    </row>
    <row r="353487" spans="68:68" customFormat="1">
      <c r="BP353487" s="90"/>
    </row>
    <row r="353488" spans="68:68" customFormat="1">
      <c r="BP353488" s="90"/>
    </row>
    <row r="353489" spans="68:68" customFormat="1">
      <c r="BP353489" s="90"/>
    </row>
    <row r="353490" spans="68:68" customFormat="1">
      <c r="BP353490" s="90"/>
    </row>
    <row r="353491" spans="68:68" customFormat="1">
      <c r="BP353491" s="90"/>
    </row>
    <row r="353492" spans="68:68" customFormat="1">
      <c r="BP353492" s="90"/>
    </row>
    <row r="353493" spans="68:68" customFormat="1">
      <c r="BP353493" s="90"/>
    </row>
    <row r="353494" spans="68:68" customFormat="1">
      <c r="BP353494" s="90"/>
    </row>
    <row r="353495" spans="68:68" customFormat="1">
      <c r="BP353495" s="90"/>
    </row>
    <row r="353496" spans="68:68" customFormat="1">
      <c r="BP353496" s="90"/>
    </row>
    <row r="353497" spans="68:68" customFormat="1">
      <c r="BP353497" s="90"/>
    </row>
    <row r="353498" spans="68:68" customFormat="1">
      <c r="BP353498" s="90"/>
    </row>
    <row r="353499" spans="68:68" customFormat="1">
      <c r="BP353499" s="90"/>
    </row>
    <row r="353500" spans="68:68" customFormat="1">
      <c r="BP353500" s="90"/>
    </row>
    <row r="353501" spans="68:68" customFormat="1">
      <c r="BP353501" s="90"/>
    </row>
    <row r="353502" spans="68:68" customFormat="1">
      <c r="BP353502" s="90"/>
    </row>
    <row r="353503" spans="68:68" customFormat="1">
      <c r="BP353503" s="90"/>
    </row>
    <row r="353504" spans="68:68" customFormat="1">
      <c r="BP353504" s="90"/>
    </row>
    <row r="353505" spans="68:68" customFormat="1">
      <c r="BP353505" s="90"/>
    </row>
    <row r="353506" spans="68:68" customFormat="1">
      <c r="BP353506" s="90"/>
    </row>
    <row r="353507" spans="68:68" customFormat="1">
      <c r="BP353507" s="90"/>
    </row>
    <row r="353508" spans="68:68" customFormat="1">
      <c r="BP353508" s="90"/>
    </row>
    <row r="353509" spans="68:68" customFormat="1">
      <c r="BP353509" s="90"/>
    </row>
    <row r="353510" spans="68:68" customFormat="1">
      <c r="BP353510" s="90"/>
    </row>
    <row r="353511" spans="68:68" customFormat="1">
      <c r="BP353511" s="90"/>
    </row>
    <row r="353512" spans="68:68" customFormat="1">
      <c r="BP353512" s="90"/>
    </row>
    <row r="353513" spans="68:68" customFormat="1">
      <c r="BP353513" s="90"/>
    </row>
    <row r="353514" spans="68:68" customFormat="1">
      <c r="BP353514" s="90"/>
    </row>
    <row r="353515" spans="68:68" customFormat="1">
      <c r="BP353515" s="90"/>
    </row>
    <row r="353516" spans="68:68" customFormat="1">
      <c r="BP353516" s="90"/>
    </row>
    <row r="353517" spans="68:68" customFormat="1">
      <c r="BP353517" s="90"/>
    </row>
    <row r="353518" spans="68:68" customFormat="1">
      <c r="BP353518" s="90"/>
    </row>
    <row r="353519" spans="68:68" customFormat="1">
      <c r="BP353519" s="90"/>
    </row>
    <row r="353520" spans="68:68" customFormat="1">
      <c r="BP353520" s="90"/>
    </row>
    <row r="353521" spans="68:68" customFormat="1">
      <c r="BP353521" s="90"/>
    </row>
    <row r="353522" spans="68:68" customFormat="1">
      <c r="BP353522" s="90"/>
    </row>
    <row r="353523" spans="68:68" customFormat="1">
      <c r="BP353523" s="90"/>
    </row>
    <row r="353524" spans="68:68" customFormat="1">
      <c r="BP353524" s="90"/>
    </row>
    <row r="353525" spans="68:68" customFormat="1">
      <c r="BP353525" s="90"/>
    </row>
    <row r="353526" spans="68:68" customFormat="1">
      <c r="BP353526" s="90"/>
    </row>
    <row r="353527" spans="68:68" customFormat="1">
      <c r="BP353527" s="90"/>
    </row>
    <row r="353528" spans="68:68" customFormat="1">
      <c r="BP353528" s="90"/>
    </row>
    <row r="353529" spans="68:68" customFormat="1">
      <c r="BP353529" s="90"/>
    </row>
    <row r="353530" spans="68:68" customFormat="1">
      <c r="BP353530" s="90"/>
    </row>
    <row r="353531" spans="68:68" customFormat="1">
      <c r="BP353531" s="90"/>
    </row>
    <row r="353532" spans="68:68" customFormat="1">
      <c r="BP353532" s="90"/>
    </row>
    <row r="353533" spans="68:68" customFormat="1">
      <c r="BP353533" s="90"/>
    </row>
    <row r="353534" spans="68:68" customFormat="1">
      <c r="BP353534" s="90"/>
    </row>
    <row r="353535" spans="68:68" customFormat="1">
      <c r="BP353535" s="90"/>
    </row>
    <row r="353536" spans="68:68" customFormat="1">
      <c r="BP353536" s="90"/>
    </row>
    <row r="353537" spans="68:68" customFormat="1">
      <c r="BP353537" s="90"/>
    </row>
    <row r="353538" spans="68:68" customFormat="1">
      <c r="BP353538" s="90"/>
    </row>
    <row r="353539" spans="68:68" customFormat="1">
      <c r="BP353539" s="90"/>
    </row>
    <row r="353540" spans="68:68" customFormat="1">
      <c r="BP353540" s="90"/>
    </row>
    <row r="353541" spans="68:68" customFormat="1">
      <c r="BP353541" s="90"/>
    </row>
    <row r="353542" spans="68:68" customFormat="1">
      <c r="BP353542" s="90"/>
    </row>
    <row r="353543" spans="68:68" customFormat="1">
      <c r="BP353543" s="90"/>
    </row>
    <row r="353544" spans="68:68" customFormat="1">
      <c r="BP353544" s="90"/>
    </row>
    <row r="353545" spans="68:68" customFormat="1">
      <c r="BP353545" s="90"/>
    </row>
    <row r="353546" spans="68:68" customFormat="1">
      <c r="BP353546" s="90"/>
    </row>
    <row r="353547" spans="68:68" customFormat="1">
      <c r="BP353547" s="90"/>
    </row>
    <row r="353548" spans="68:68" customFormat="1">
      <c r="BP353548" s="90"/>
    </row>
    <row r="353549" spans="68:68" customFormat="1">
      <c r="BP353549" s="90"/>
    </row>
    <row r="353550" spans="68:68" customFormat="1">
      <c r="BP353550" s="90"/>
    </row>
    <row r="353551" spans="68:68" customFormat="1">
      <c r="BP353551" s="90"/>
    </row>
    <row r="353552" spans="68:68" customFormat="1">
      <c r="BP353552" s="90"/>
    </row>
    <row r="353553" spans="68:68" customFormat="1">
      <c r="BP353553" s="90"/>
    </row>
    <row r="353554" spans="68:68" customFormat="1">
      <c r="BP353554" s="90"/>
    </row>
    <row r="353555" spans="68:68" customFormat="1">
      <c r="BP353555" s="90"/>
    </row>
    <row r="353556" spans="68:68" customFormat="1">
      <c r="BP353556" s="90"/>
    </row>
    <row r="353557" spans="68:68" customFormat="1">
      <c r="BP353557" s="90"/>
    </row>
    <row r="353558" spans="68:68" customFormat="1">
      <c r="BP353558" s="90"/>
    </row>
    <row r="353559" spans="68:68" customFormat="1">
      <c r="BP353559" s="90"/>
    </row>
    <row r="353560" spans="68:68" customFormat="1">
      <c r="BP353560" s="90"/>
    </row>
    <row r="353561" spans="68:68" customFormat="1">
      <c r="BP353561" s="90"/>
    </row>
    <row r="353562" spans="68:68" customFormat="1">
      <c r="BP353562" s="90"/>
    </row>
    <row r="353563" spans="68:68" customFormat="1">
      <c r="BP353563" s="90"/>
    </row>
    <row r="353564" spans="68:68" customFormat="1">
      <c r="BP353564" s="90"/>
    </row>
    <row r="353565" spans="68:68" customFormat="1">
      <c r="BP353565" s="90"/>
    </row>
    <row r="353566" spans="68:68" customFormat="1">
      <c r="BP353566" s="90"/>
    </row>
    <row r="353567" spans="68:68" customFormat="1">
      <c r="BP353567" s="90"/>
    </row>
    <row r="353568" spans="68:68" customFormat="1">
      <c r="BP353568" s="90"/>
    </row>
    <row r="353569" spans="68:68" customFormat="1">
      <c r="BP353569" s="90"/>
    </row>
    <row r="353570" spans="68:68" customFormat="1">
      <c r="BP353570" s="90"/>
    </row>
    <row r="353571" spans="68:68" customFormat="1">
      <c r="BP353571" s="90"/>
    </row>
    <row r="353572" spans="68:68" customFormat="1">
      <c r="BP353572" s="90"/>
    </row>
    <row r="353573" spans="68:68" customFormat="1">
      <c r="BP353573" s="90"/>
    </row>
    <row r="353574" spans="68:68" customFormat="1">
      <c r="BP353574" s="90"/>
    </row>
    <row r="353575" spans="68:68" customFormat="1">
      <c r="BP353575" s="90"/>
    </row>
    <row r="353576" spans="68:68" customFormat="1">
      <c r="BP353576" s="90"/>
    </row>
    <row r="353577" spans="68:68" customFormat="1">
      <c r="BP353577" s="90"/>
    </row>
    <row r="353578" spans="68:68" customFormat="1">
      <c r="BP353578" s="90"/>
    </row>
    <row r="353579" spans="68:68" customFormat="1">
      <c r="BP353579" s="90"/>
    </row>
    <row r="353580" spans="68:68" customFormat="1">
      <c r="BP353580" s="90"/>
    </row>
    <row r="353581" spans="68:68" customFormat="1">
      <c r="BP353581" s="90"/>
    </row>
    <row r="353582" spans="68:68" customFormat="1">
      <c r="BP353582" s="90"/>
    </row>
    <row r="353583" spans="68:68" customFormat="1">
      <c r="BP353583" s="90"/>
    </row>
    <row r="353584" spans="68:68" customFormat="1">
      <c r="BP353584" s="90"/>
    </row>
    <row r="353585" spans="68:68" customFormat="1">
      <c r="BP353585" s="90"/>
    </row>
    <row r="353586" spans="68:68" customFormat="1">
      <c r="BP353586" s="90"/>
    </row>
    <row r="353587" spans="68:68" customFormat="1">
      <c r="BP353587" s="90"/>
    </row>
    <row r="353588" spans="68:68" customFormat="1">
      <c r="BP353588" s="90"/>
    </row>
    <row r="353589" spans="68:68" customFormat="1">
      <c r="BP353589" s="90"/>
    </row>
    <row r="353590" spans="68:68" customFormat="1">
      <c r="BP353590" s="90"/>
    </row>
    <row r="353591" spans="68:68" customFormat="1">
      <c r="BP353591" s="90"/>
    </row>
    <row r="353592" spans="68:68" customFormat="1">
      <c r="BP353592" s="90"/>
    </row>
    <row r="353593" spans="68:68" customFormat="1">
      <c r="BP353593" s="90"/>
    </row>
    <row r="353594" spans="68:68" customFormat="1">
      <c r="BP353594" s="90"/>
    </row>
    <row r="353595" spans="68:68" customFormat="1">
      <c r="BP353595" s="90"/>
    </row>
    <row r="353596" spans="68:68" customFormat="1">
      <c r="BP353596" s="90"/>
    </row>
    <row r="353597" spans="68:68" customFormat="1">
      <c r="BP353597" s="90"/>
    </row>
    <row r="353598" spans="68:68" customFormat="1">
      <c r="BP353598" s="90"/>
    </row>
    <row r="353599" spans="68:68" customFormat="1">
      <c r="BP353599" s="90"/>
    </row>
    <row r="353600" spans="68:68" customFormat="1">
      <c r="BP353600" s="90"/>
    </row>
    <row r="353601" spans="68:68" customFormat="1">
      <c r="BP353601" s="90"/>
    </row>
    <row r="353602" spans="68:68" customFormat="1">
      <c r="BP353602" s="90"/>
    </row>
    <row r="353603" spans="68:68" customFormat="1">
      <c r="BP353603" s="90"/>
    </row>
    <row r="353604" spans="68:68" customFormat="1">
      <c r="BP353604" s="90"/>
    </row>
    <row r="353605" spans="68:68" customFormat="1">
      <c r="BP353605" s="90"/>
    </row>
    <row r="353606" spans="68:68" customFormat="1">
      <c r="BP353606" s="90"/>
    </row>
    <row r="353607" spans="68:68" customFormat="1">
      <c r="BP353607" s="90"/>
    </row>
    <row r="353608" spans="68:68" customFormat="1">
      <c r="BP353608" s="90"/>
    </row>
    <row r="353609" spans="68:68" customFormat="1">
      <c r="BP353609" s="90"/>
    </row>
    <row r="353610" spans="68:68" customFormat="1">
      <c r="BP353610" s="90"/>
    </row>
    <row r="353611" spans="68:68" customFormat="1">
      <c r="BP353611" s="90"/>
    </row>
    <row r="353612" spans="68:68" customFormat="1">
      <c r="BP353612" s="90"/>
    </row>
    <row r="353613" spans="68:68" customFormat="1">
      <c r="BP353613" s="90"/>
    </row>
    <row r="353614" spans="68:68" customFormat="1">
      <c r="BP353614" s="90"/>
    </row>
    <row r="353615" spans="68:68" customFormat="1">
      <c r="BP353615" s="90"/>
    </row>
    <row r="353616" spans="68:68" customFormat="1">
      <c r="BP353616" s="90"/>
    </row>
    <row r="353617" spans="68:68" customFormat="1">
      <c r="BP353617" s="90"/>
    </row>
    <row r="353618" spans="68:68" customFormat="1">
      <c r="BP353618" s="90"/>
    </row>
    <row r="353619" spans="68:68" customFormat="1">
      <c r="BP353619" s="90"/>
    </row>
    <row r="353620" spans="68:68" customFormat="1">
      <c r="BP353620" s="90"/>
    </row>
    <row r="353621" spans="68:68" customFormat="1">
      <c r="BP353621" s="90"/>
    </row>
    <row r="353622" spans="68:68" customFormat="1">
      <c r="BP353622" s="90"/>
    </row>
    <row r="353623" spans="68:68" customFormat="1">
      <c r="BP353623" s="90"/>
    </row>
    <row r="353624" spans="68:68" customFormat="1">
      <c r="BP353624" s="90"/>
    </row>
    <row r="353625" spans="68:68" customFormat="1">
      <c r="BP353625" s="90"/>
    </row>
    <row r="353626" spans="68:68" customFormat="1">
      <c r="BP353626" s="90"/>
    </row>
    <row r="353627" spans="68:68" customFormat="1">
      <c r="BP353627" s="90"/>
    </row>
    <row r="353628" spans="68:68" customFormat="1">
      <c r="BP353628" s="90"/>
    </row>
    <row r="353629" spans="68:68" customFormat="1">
      <c r="BP353629" s="90"/>
    </row>
    <row r="353630" spans="68:68" customFormat="1">
      <c r="BP353630" s="90"/>
    </row>
    <row r="353631" spans="68:68" customFormat="1">
      <c r="BP353631" s="90"/>
    </row>
    <row r="353632" spans="68:68" customFormat="1">
      <c r="BP353632" s="90"/>
    </row>
    <row r="353633" spans="68:68" customFormat="1">
      <c r="BP353633" s="90"/>
    </row>
    <row r="353634" spans="68:68" customFormat="1">
      <c r="BP353634" s="90"/>
    </row>
    <row r="353635" spans="68:68" customFormat="1">
      <c r="BP353635" s="90"/>
    </row>
    <row r="353636" spans="68:68" customFormat="1">
      <c r="BP353636" s="90"/>
    </row>
    <row r="353637" spans="68:68" customFormat="1">
      <c r="BP353637" s="90"/>
    </row>
    <row r="353638" spans="68:68" customFormat="1">
      <c r="BP353638" s="90"/>
    </row>
    <row r="353639" spans="68:68" customFormat="1">
      <c r="BP353639" s="90"/>
    </row>
    <row r="353640" spans="68:68" customFormat="1">
      <c r="BP353640" s="90"/>
    </row>
    <row r="353641" spans="68:68" customFormat="1">
      <c r="BP353641" s="90"/>
    </row>
    <row r="353642" spans="68:68" customFormat="1">
      <c r="BP353642" s="90"/>
    </row>
    <row r="353643" spans="68:68" customFormat="1">
      <c r="BP353643" s="90"/>
    </row>
    <row r="353644" spans="68:68" customFormat="1">
      <c r="BP353644" s="90"/>
    </row>
    <row r="353645" spans="68:68" customFormat="1">
      <c r="BP353645" s="90"/>
    </row>
    <row r="353646" spans="68:68" customFormat="1">
      <c r="BP353646" s="90"/>
    </row>
    <row r="353647" spans="68:68" customFormat="1">
      <c r="BP353647" s="90"/>
    </row>
    <row r="353648" spans="68:68" customFormat="1">
      <c r="BP353648" s="90"/>
    </row>
    <row r="353649" spans="68:68" customFormat="1">
      <c r="BP353649" s="90"/>
    </row>
    <row r="353650" spans="68:68" customFormat="1">
      <c r="BP353650" s="90"/>
    </row>
    <row r="353651" spans="68:68" customFormat="1">
      <c r="BP353651" s="90"/>
    </row>
    <row r="353652" spans="68:68" customFormat="1">
      <c r="BP353652" s="90"/>
    </row>
    <row r="353653" spans="68:68" customFormat="1">
      <c r="BP353653" s="90"/>
    </row>
    <row r="353654" spans="68:68" customFormat="1">
      <c r="BP353654" s="90"/>
    </row>
    <row r="353655" spans="68:68" customFormat="1">
      <c r="BP353655" s="90"/>
    </row>
    <row r="353656" spans="68:68" customFormat="1">
      <c r="BP353656" s="90"/>
    </row>
    <row r="353657" spans="68:68" customFormat="1">
      <c r="BP353657" s="90"/>
    </row>
    <row r="353658" spans="68:68" customFormat="1">
      <c r="BP353658" s="90"/>
    </row>
    <row r="353659" spans="68:68" customFormat="1">
      <c r="BP353659" s="90"/>
    </row>
    <row r="353660" spans="68:68" customFormat="1">
      <c r="BP353660" s="90"/>
    </row>
    <row r="353661" spans="68:68" customFormat="1">
      <c r="BP353661" s="90"/>
    </row>
    <row r="353662" spans="68:68" customFormat="1">
      <c r="BP353662" s="90"/>
    </row>
    <row r="353663" spans="68:68" customFormat="1">
      <c r="BP353663" s="90"/>
    </row>
    <row r="353664" spans="68:68" customFormat="1">
      <c r="BP353664" s="90"/>
    </row>
    <row r="353665" spans="68:68" customFormat="1">
      <c r="BP353665" s="90"/>
    </row>
    <row r="353666" spans="68:68" customFormat="1">
      <c r="BP353666" s="90"/>
    </row>
    <row r="353667" spans="68:68" customFormat="1">
      <c r="BP353667" s="90"/>
    </row>
    <row r="353668" spans="68:68" customFormat="1">
      <c r="BP353668" s="90"/>
    </row>
    <row r="353669" spans="68:68" customFormat="1">
      <c r="BP353669" s="90"/>
    </row>
    <row r="353670" spans="68:68" customFormat="1">
      <c r="BP353670" s="90"/>
    </row>
    <row r="353671" spans="68:68" customFormat="1">
      <c r="BP353671" s="90"/>
    </row>
    <row r="353672" spans="68:68" customFormat="1">
      <c r="BP353672" s="90"/>
    </row>
    <row r="353673" spans="68:68" customFormat="1">
      <c r="BP353673" s="90"/>
    </row>
    <row r="353674" spans="68:68" customFormat="1">
      <c r="BP353674" s="90"/>
    </row>
    <row r="353675" spans="68:68" customFormat="1">
      <c r="BP353675" s="90"/>
    </row>
    <row r="353676" spans="68:68" customFormat="1">
      <c r="BP353676" s="90"/>
    </row>
    <row r="353677" spans="68:68" customFormat="1">
      <c r="BP353677" s="90"/>
    </row>
    <row r="353678" spans="68:68" customFormat="1">
      <c r="BP353678" s="90"/>
    </row>
    <row r="353679" spans="68:68" customFormat="1">
      <c r="BP353679" s="90"/>
    </row>
    <row r="353680" spans="68:68" customFormat="1">
      <c r="BP353680" s="90"/>
    </row>
    <row r="353681" spans="68:68" customFormat="1">
      <c r="BP353681" s="90"/>
    </row>
    <row r="353682" spans="68:68" customFormat="1">
      <c r="BP353682" s="90"/>
    </row>
    <row r="353683" spans="68:68" customFormat="1">
      <c r="BP353683" s="90"/>
    </row>
    <row r="353684" spans="68:68" customFormat="1">
      <c r="BP353684" s="90"/>
    </row>
    <row r="353685" spans="68:68" customFormat="1">
      <c r="BP353685" s="90"/>
    </row>
    <row r="353686" spans="68:68" customFormat="1">
      <c r="BP353686" s="90"/>
    </row>
    <row r="353687" spans="68:68" customFormat="1">
      <c r="BP353687" s="90"/>
    </row>
    <row r="353688" spans="68:68" customFormat="1">
      <c r="BP353688" s="90"/>
    </row>
    <row r="353689" spans="68:68" customFormat="1">
      <c r="BP353689" s="90"/>
    </row>
    <row r="353690" spans="68:68" customFormat="1">
      <c r="BP353690" s="90"/>
    </row>
    <row r="353691" spans="68:68" customFormat="1">
      <c r="BP353691" s="90"/>
    </row>
    <row r="353692" spans="68:68" customFormat="1">
      <c r="BP353692" s="90"/>
    </row>
    <row r="353693" spans="68:68" customFormat="1">
      <c r="BP353693" s="90"/>
    </row>
    <row r="353694" spans="68:68" customFormat="1">
      <c r="BP353694" s="90"/>
    </row>
    <row r="353695" spans="68:68" customFormat="1">
      <c r="BP353695" s="90"/>
    </row>
    <row r="353696" spans="68:68" customFormat="1">
      <c r="BP353696" s="90"/>
    </row>
    <row r="353697" spans="68:68" customFormat="1">
      <c r="BP353697" s="90"/>
    </row>
    <row r="353698" spans="68:68" customFormat="1">
      <c r="BP353698" s="90"/>
    </row>
    <row r="353699" spans="68:68" customFormat="1">
      <c r="BP353699" s="90"/>
    </row>
    <row r="353700" spans="68:68" customFormat="1">
      <c r="BP353700" s="90"/>
    </row>
    <row r="353701" spans="68:68" customFormat="1">
      <c r="BP353701" s="90"/>
    </row>
    <row r="353702" spans="68:68" customFormat="1">
      <c r="BP353702" s="90"/>
    </row>
    <row r="353703" spans="68:68" customFormat="1">
      <c r="BP353703" s="90"/>
    </row>
    <row r="353704" spans="68:68" customFormat="1">
      <c r="BP353704" s="90"/>
    </row>
    <row r="353705" spans="68:68" customFormat="1">
      <c r="BP353705" s="90"/>
    </row>
    <row r="353706" spans="68:68" customFormat="1">
      <c r="BP353706" s="90"/>
    </row>
    <row r="353707" spans="68:68" customFormat="1">
      <c r="BP353707" s="90"/>
    </row>
    <row r="353708" spans="68:68" customFormat="1">
      <c r="BP353708" s="90"/>
    </row>
    <row r="353709" spans="68:68" customFormat="1">
      <c r="BP353709" s="90"/>
    </row>
    <row r="353710" spans="68:68" customFormat="1">
      <c r="BP353710" s="90"/>
    </row>
    <row r="353711" spans="68:68" customFormat="1">
      <c r="BP353711" s="90"/>
    </row>
    <row r="353712" spans="68:68" customFormat="1">
      <c r="BP353712" s="90"/>
    </row>
    <row r="353713" spans="68:68" customFormat="1">
      <c r="BP353713" s="90"/>
    </row>
    <row r="353714" spans="68:68" customFormat="1">
      <c r="BP353714" s="90"/>
    </row>
    <row r="353715" spans="68:68" customFormat="1">
      <c r="BP353715" s="90"/>
    </row>
    <row r="353716" spans="68:68" customFormat="1">
      <c r="BP353716" s="90"/>
    </row>
    <row r="353717" spans="68:68" customFormat="1">
      <c r="BP353717" s="90"/>
    </row>
    <row r="353718" spans="68:68" customFormat="1">
      <c r="BP353718" s="90"/>
    </row>
    <row r="353719" spans="68:68" customFormat="1">
      <c r="BP353719" s="90"/>
    </row>
    <row r="353720" spans="68:68" customFormat="1">
      <c r="BP353720" s="90"/>
    </row>
    <row r="353721" spans="68:68" customFormat="1">
      <c r="BP353721" s="90"/>
    </row>
    <row r="353722" spans="68:68" customFormat="1">
      <c r="BP353722" s="90"/>
    </row>
    <row r="353723" spans="68:68" customFormat="1">
      <c r="BP353723" s="90"/>
    </row>
    <row r="353724" spans="68:68" customFormat="1">
      <c r="BP353724" s="90"/>
    </row>
    <row r="353725" spans="68:68" customFormat="1">
      <c r="BP353725" s="90"/>
    </row>
    <row r="353726" spans="68:68" customFormat="1">
      <c r="BP353726" s="90"/>
    </row>
    <row r="353727" spans="68:68" customFormat="1">
      <c r="BP353727" s="90"/>
    </row>
    <row r="353728" spans="68:68" customFormat="1">
      <c r="BP353728" s="90"/>
    </row>
    <row r="353729" spans="68:68" customFormat="1">
      <c r="BP353729" s="90"/>
    </row>
    <row r="353730" spans="68:68" customFormat="1">
      <c r="BP353730" s="90"/>
    </row>
    <row r="353731" spans="68:68" customFormat="1">
      <c r="BP353731" s="90"/>
    </row>
    <row r="353732" spans="68:68" customFormat="1">
      <c r="BP353732" s="90"/>
    </row>
    <row r="353733" spans="68:68" customFormat="1">
      <c r="BP353733" s="90"/>
    </row>
    <row r="353734" spans="68:68" customFormat="1">
      <c r="BP353734" s="90"/>
    </row>
    <row r="353735" spans="68:68" customFormat="1">
      <c r="BP353735" s="90"/>
    </row>
    <row r="353736" spans="68:68" customFormat="1">
      <c r="BP353736" s="90"/>
    </row>
    <row r="353737" spans="68:68" customFormat="1">
      <c r="BP353737" s="90"/>
    </row>
    <row r="353738" spans="68:68" customFormat="1">
      <c r="BP353738" s="90"/>
    </row>
    <row r="353739" spans="68:68" customFormat="1">
      <c r="BP353739" s="90"/>
    </row>
    <row r="353740" spans="68:68" customFormat="1">
      <c r="BP353740" s="90"/>
    </row>
    <row r="353741" spans="68:68" customFormat="1">
      <c r="BP353741" s="90"/>
    </row>
    <row r="353742" spans="68:68" customFormat="1">
      <c r="BP353742" s="90"/>
    </row>
    <row r="353743" spans="68:68" customFormat="1">
      <c r="BP353743" s="90"/>
    </row>
    <row r="353744" spans="68:68" customFormat="1">
      <c r="BP353744" s="90"/>
    </row>
    <row r="353745" spans="68:68" customFormat="1">
      <c r="BP353745" s="90"/>
    </row>
    <row r="353746" spans="68:68" customFormat="1">
      <c r="BP353746" s="90"/>
    </row>
    <row r="353747" spans="68:68" customFormat="1">
      <c r="BP353747" s="90"/>
    </row>
    <row r="353748" spans="68:68" customFormat="1">
      <c r="BP353748" s="90"/>
    </row>
    <row r="353749" spans="68:68" customFormat="1">
      <c r="BP353749" s="90"/>
    </row>
    <row r="353750" spans="68:68" customFormat="1">
      <c r="BP353750" s="90"/>
    </row>
    <row r="353751" spans="68:68" customFormat="1">
      <c r="BP353751" s="90"/>
    </row>
    <row r="353752" spans="68:68" customFormat="1">
      <c r="BP353752" s="90"/>
    </row>
    <row r="353753" spans="68:68" customFormat="1">
      <c r="BP353753" s="90"/>
    </row>
    <row r="353754" spans="68:68" customFormat="1">
      <c r="BP353754" s="90"/>
    </row>
    <row r="353755" spans="68:68" customFormat="1">
      <c r="BP353755" s="90"/>
    </row>
    <row r="353756" spans="68:68" customFormat="1">
      <c r="BP353756" s="90"/>
    </row>
    <row r="353757" spans="68:68" customFormat="1">
      <c r="BP353757" s="90"/>
    </row>
    <row r="353758" spans="68:68" customFormat="1">
      <c r="BP353758" s="90"/>
    </row>
    <row r="353759" spans="68:68" customFormat="1">
      <c r="BP353759" s="90"/>
    </row>
    <row r="353760" spans="68:68" customFormat="1">
      <c r="BP353760" s="90"/>
    </row>
    <row r="353761" spans="68:68" customFormat="1">
      <c r="BP353761" s="90"/>
    </row>
    <row r="353762" spans="68:68" customFormat="1">
      <c r="BP353762" s="90"/>
    </row>
    <row r="353763" spans="68:68" customFormat="1">
      <c r="BP353763" s="90"/>
    </row>
    <row r="353764" spans="68:68" customFormat="1">
      <c r="BP353764" s="90"/>
    </row>
    <row r="353765" spans="68:68" customFormat="1">
      <c r="BP353765" s="90"/>
    </row>
    <row r="353766" spans="68:68" customFormat="1">
      <c r="BP353766" s="90"/>
    </row>
    <row r="353767" spans="68:68" customFormat="1">
      <c r="BP353767" s="90"/>
    </row>
    <row r="353768" spans="68:68" customFormat="1">
      <c r="BP353768" s="90"/>
    </row>
    <row r="353769" spans="68:68" customFormat="1">
      <c r="BP353769" s="90"/>
    </row>
    <row r="353770" spans="68:68" customFormat="1">
      <c r="BP353770" s="90"/>
    </row>
    <row r="353771" spans="68:68" customFormat="1">
      <c r="BP353771" s="90"/>
    </row>
    <row r="353772" spans="68:68" customFormat="1">
      <c r="BP353772" s="90"/>
    </row>
    <row r="353773" spans="68:68" customFormat="1">
      <c r="BP353773" s="90"/>
    </row>
    <row r="353774" spans="68:68" customFormat="1">
      <c r="BP353774" s="90"/>
    </row>
    <row r="353775" spans="68:68" customFormat="1">
      <c r="BP353775" s="90"/>
    </row>
    <row r="353776" spans="68:68" customFormat="1">
      <c r="BP353776" s="90"/>
    </row>
    <row r="353777" spans="68:68" customFormat="1">
      <c r="BP353777" s="90"/>
    </row>
    <row r="353778" spans="68:68" customFormat="1">
      <c r="BP353778" s="90"/>
    </row>
    <row r="353779" spans="68:68" customFormat="1">
      <c r="BP353779" s="90"/>
    </row>
    <row r="353780" spans="68:68" customFormat="1">
      <c r="BP353780" s="90"/>
    </row>
    <row r="353781" spans="68:68" customFormat="1">
      <c r="BP353781" s="90"/>
    </row>
    <row r="353782" spans="68:68" customFormat="1">
      <c r="BP353782" s="90"/>
    </row>
    <row r="353783" spans="68:68" customFormat="1">
      <c r="BP353783" s="90"/>
    </row>
    <row r="353784" spans="68:68" customFormat="1">
      <c r="BP353784" s="90"/>
    </row>
    <row r="353785" spans="68:68" customFormat="1">
      <c r="BP353785" s="90"/>
    </row>
    <row r="353786" spans="68:68" customFormat="1">
      <c r="BP353786" s="90"/>
    </row>
    <row r="353787" spans="68:68" customFormat="1">
      <c r="BP353787" s="90"/>
    </row>
    <row r="353788" spans="68:68" customFormat="1">
      <c r="BP353788" s="90"/>
    </row>
    <row r="353789" spans="68:68" customFormat="1">
      <c r="BP353789" s="90"/>
    </row>
    <row r="353790" spans="68:68" customFormat="1">
      <c r="BP353790" s="90"/>
    </row>
    <row r="353791" spans="68:68" customFormat="1">
      <c r="BP353791" s="90"/>
    </row>
    <row r="353792" spans="68:68" customFormat="1">
      <c r="BP353792" s="90"/>
    </row>
    <row r="353793" spans="68:68" customFormat="1">
      <c r="BP353793" s="90"/>
    </row>
    <row r="353794" spans="68:68" customFormat="1">
      <c r="BP353794" s="90"/>
    </row>
    <row r="353795" spans="68:68" customFormat="1">
      <c r="BP353795" s="90"/>
    </row>
    <row r="353796" spans="68:68" customFormat="1">
      <c r="BP353796" s="90"/>
    </row>
    <row r="353797" spans="68:68" customFormat="1">
      <c r="BP353797" s="90"/>
    </row>
    <row r="353798" spans="68:68" customFormat="1">
      <c r="BP353798" s="90"/>
    </row>
    <row r="353799" spans="68:68" customFormat="1">
      <c r="BP353799" s="90"/>
    </row>
    <row r="353800" spans="68:68" customFormat="1">
      <c r="BP353800" s="90"/>
    </row>
    <row r="353801" spans="68:68" customFormat="1">
      <c r="BP353801" s="90"/>
    </row>
    <row r="353802" spans="68:68" customFormat="1">
      <c r="BP353802" s="90"/>
    </row>
    <row r="353803" spans="68:68" customFormat="1">
      <c r="BP353803" s="90"/>
    </row>
    <row r="353804" spans="68:68" customFormat="1">
      <c r="BP353804" s="90"/>
    </row>
    <row r="353805" spans="68:68" customFormat="1">
      <c r="BP353805" s="90"/>
    </row>
    <row r="353806" spans="68:68" customFormat="1">
      <c r="BP353806" s="90"/>
    </row>
    <row r="353807" spans="68:68" customFormat="1">
      <c r="BP353807" s="90"/>
    </row>
    <row r="353808" spans="68:68" customFormat="1">
      <c r="BP353808" s="90"/>
    </row>
    <row r="353809" spans="68:68" customFormat="1">
      <c r="BP353809" s="90"/>
    </row>
    <row r="353810" spans="68:68" customFormat="1">
      <c r="BP353810" s="90"/>
    </row>
    <row r="353811" spans="68:68" customFormat="1">
      <c r="BP353811" s="90"/>
    </row>
    <row r="353812" spans="68:68" customFormat="1">
      <c r="BP353812" s="90"/>
    </row>
    <row r="353813" spans="68:68" customFormat="1">
      <c r="BP353813" s="90"/>
    </row>
    <row r="353814" spans="68:68" customFormat="1">
      <c r="BP353814" s="90"/>
    </row>
    <row r="353815" spans="68:68" customFormat="1">
      <c r="BP353815" s="90"/>
    </row>
    <row r="353816" spans="68:68" customFormat="1">
      <c r="BP353816" s="90"/>
    </row>
    <row r="353817" spans="68:68" customFormat="1">
      <c r="BP353817" s="90"/>
    </row>
    <row r="353818" spans="68:68" customFormat="1">
      <c r="BP353818" s="90"/>
    </row>
    <row r="353819" spans="68:68" customFormat="1">
      <c r="BP353819" s="90"/>
    </row>
    <row r="353820" spans="68:68" customFormat="1">
      <c r="BP353820" s="90"/>
    </row>
    <row r="353821" spans="68:68" customFormat="1">
      <c r="BP353821" s="90"/>
    </row>
    <row r="353822" spans="68:68" customFormat="1">
      <c r="BP353822" s="90"/>
    </row>
    <row r="353823" spans="68:68" customFormat="1">
      <c r="BP353823" s="90"/>
    </row>
    <row r="353824" spans="68:68" customFormat="1">
      <c r="BP353824" s="90"/>
    </row>
    <row r="353825" spans="68:68" customFormat="1">
      <c r="BP353825" s="90"/>
    </row>
    <row r="353826" spans="68:68" customFormat="1">
      <c r="BP353826" s="90"/>
    </row>
    <row r="353827" spans="68:68" customFormat="1">
      <c r="BP353827" s="90"/>
    </row>
    <row r="353828" spans="68:68" customFormat="1">
      <c r="BP353828" s="90"/>
    </row>
    <row r="353829" spans="68:68" customFormat="1">
      <c r="BP353829" s="90"/>
    </row>
    <row r="353830" spans="68:68" customFormat="1">
      <c r="BP353830" s="90"/>
    </row>
    <row r="353831" spans="68:68" customFormat="1">
      <c r="BP353831" s="90"/>
    </row>
    <row r="353832" spans="68:68" customFormat="1">
      <c r="BP353832" s="90"/>
    </row>
    <row r="353833" spans="68:68" customFormat="1">
      <c r="BP353833" s="90"/>
    </row>
    <row r="353834" spans="68:68" customFormat="1">
      <c r="BP353834" s="90"/>
    </row>
    <row r="353835" spans="68:68" customFormat="1">
      <c r="BP353835" s="90"/>
    </row>
    <row r="353836" spans="68:68" customFormat="1">
      <c r="BP353836" s="90"/>
    </row>
    <row r="353837" spans="68:68" customFormat="1">
      <c r="BP353837" s="90"/>
    </row>
    <row r="353838" spans="68:68" customFormat="1">
      <c r="BP353838" s="90"/>
    </row>
    <row r="353839" spans="68:68" customFormat="1">
      <c r="BP353839" s="90"/>
    </row>
    <row r="353840" spans="68:68" customFormat="1">
      <c r="BP353840" s="90"/>
    </row>
    <row r="353841" spans="68:68" customFormat="1">
      <c r="BP353841" s="90"/>
    </row>
    <row r="353842" spans="68:68" customFormat="1">
      <c r="BP353842" s="90"/>
    </row>
    <row r="353843" spans="68:68" customFormat="1">
      <c r="BP353843" s="90"/>
    </row>
    <row r="353844" spans="68:68" customFormat="1">
      <c r="BP353844" s="90"/>
    </row>
    <row r="353845" spans="68:68" customFormat="1">
      <c r="BP353845" s="90"/>
    </row>
    <row r="353846" spans="68:68" customFormat="1">
      <c r="BP353846" s="90"/>
    </row>
    <row r="353847" spans="68:68" customFormat="1">
      <c r="BP353847" s="90"/>
    </row>
    <row r="353848" spans="68:68" customFormat="1">
      <c r="BP353848" s="90"/>
    </row>
    <row r="353849" spans="68:68" customFormat="1">
      <c r="BP353849" s="90"/>
    </row>
    <row r="353850" spans="68:68" customFormat="1">
      <c r="BP353850" s="90"/>
    </row>
    <row r="353851" spans="68:68" customFormat="1">
      <c r="BP353851" s="90"/>
    </row>
    <row r="353852" spans="68:68" customFormat="1">
      <c r="BP353852" s="90"/>
    </row>
    <row r="353853" spans="68:68" customFormat="1">
      <c r="BP353853" s="90"/>
    </row>
    <row r="353854" spans="68:68" customFormat="1">
      <c r="BP353854" s="90"/>
    </row>
    <row r="353855" spans="68:68" customFormat="1">
      <c r="BP353855" s="90"/>
    </row>
    <row r="353856" spans="68:68" customFormat="1">
      <c r="BP353856" s="90"/>
    </row>
    <row r="353857" spans="68:68" customFormat="1">
      <c r="BP353857" s="90"/>
    </row>
    <row r="353858" spans="68:68" customFormat="1">
      <c r="BP353858" s="90"/>
    </row>
    <row r="353859" spans="68:68" customFormat="1">
      <c r="BP353859" s="90"/>
    </row>
    <row r="353860" spans="68:68" customFormat="1">
      <c r="BP353860" s="90"/>
    </row>
    <row r="353861" spans="68:68" customFormat="1">
      <c r="BP353861" s="90"/>
    </row>
    <row r="353862" spans="68:68" customFormat="1">
      <c r="BP353862" s="90"/>
    </row>
    <row r="353863" spans="68:68" customFormat="1">
      <c r="BP353863" s="90"/>
    </row>
    <row r="353864" spans="68:68" customFormat="1">
      <c r="BP353864" s="90"/>
    </row>
    <row r="353865" spans="68:68" customFormat="1">
      <c r="BP353865" s="90"/>
    </row>
    <row r="353866" spans="68:68" customFormat="1">
      <c r="BP353866" s="90"/>
    </row>
    <row r="353867" spans="68:68" customFormat="1">
      <c r="BP353867" s="90"/>
    </row>
    <row r="353868" spans="68:68" customFormat="1">
      <c r="BP353868" s="90"/>
    </row>
    <row r="353869" spans="68:68" customFormat="1">
      <c r="BP353869" s="90"/>
    </row>
    <row r="353870" spans="68:68" customFormat="1">
      <c r="BP353870" s="90"/>
    </row>
    <row r="353871" spans="68:68" customFormat="1">
      <c r="BP353871" s="90"/>
    </row>
    <row r="353872" spans="68:68" customFormat="1">
      <c r="BP353872" s="90"/>
    </row>
    <row r="353873" spans="68:68" customFormat="1">
      <c r="BP353873" s="90"/>
    </row>
    <row r="353874" spans="68:68" customFormat="1">
      <c r="BP353874" s="90"/>
    </row>
    <row r="353875" spans="68:68" customFormat="1">
      <c r="BP353875" s="90"/>
    </row>
    <row r="353876" spans="68:68" customFormat="1">
      <c r="BP353876" s="90"/>
    </row>
    <row r="353877" spans="68:68" customFormat="1">
      <c r="BP353877" s="90"/>
    </row>
    <row r="353878" spans="68:68" customFormat="1">
      <c r="BP353878" s="90"/>
    </row>
    <row r="353879" spans="68:68" customFormat="1">
      <c r="BP353879" s="90"/>
    </row>
    <row r="353880" spans="68:68" customFormat="1">
      <c r="BP353880" s="90"/>
    </row>
    <row r="353881" spans="68:68" customFormat="1">
      <c r="BP353881" s="90"/>
    </row>
    <row r="353882" spans="68:68" customFormat="1">
      <c r="BP353882" s="90"/>
    </row>
    <row r="353883" spans="68:68" customFormat="1">
      <c r="BP353883" s="90"/>
    </row>
    <row r="353884" spans="68:68" customFormat="1">
      <c r="BP353884" s="90"/>
    </row>
    <row r="353885" spans="68:68" customFormat="1">
      <c r="BP353885" s="90"/>
    </row>
    <row r="353886" spans="68:68" customFormat="1">
      <c r="BP353886" s="90"/>
    </row>
    <row r="353887" spans="68:68" customFormat="1">
      <c r="BP353887" s="90"/>
    </row>
    <row r="353888" spans="68:68" customFormat="1">
      <c r="BP353888" s="90"/>
    </row>
    <row r="353889" spans="68:68" customFormat="1">
      <c r="BP353889" s="90"/>
    </row>
    <row r="353890" spans="68:68" customFormat="1">
      <c r="BP353890" s="90"/>
    </row>
    <row r="353891" spans="68:68" customFormat="1">
      <c r="BP353891" s="90"/>
    </row>
    <row r="353892" spans="68:68" customFormat="1">
      <c r="BP353892" s="90"/>
    </row>
    <row r="353893" spans="68:68" customFormat="1">
      <c r="BP353893" s="90"/>
    </row>
    <row r="353894" spans="68:68" customFormat="1">
      <c r="BP353894" s="90"/>
    </row>
    <row r="353895" spans="68:68" customFormat="1">
      <c r="BP353895" s="90"/>
    </row>
    <row r="353896" spans="68:68" customFormat="1">
      <c r="BP353896" s="90"/>
    </row>
    <row r="353897" spans="68:68" customFormat="1">
      <c r="BP353897" s="90"/>
    </row>
    <row r="353898" spans="68:68" customFormat="1">
      <c r="BP353898" s="90"/>
    </row>
    <row r="353899" spans="68:68" customFormat="1">
      <c r="BP353899" s="90"/>
    </row>
    <row r="353900" spans="68:68" customFormat="1">
      <c r="BP353900" s="90"/>
    </row>
    <row r="353901" spans="68:68" customFormat="1">
      <c r="BP353901" s="90"/>
    </row>
    <row r="353902" spans="68:68" customFormat="1">
      <c r="BP353902" s="90"/>
    </row>
    <row r="353903" spans="68:68" customFormat="1">
      <c r="BP353903" s="90"/>
    </row>
    <row r="353904" spans="68:68" customFormat="1">
      <c r="BP353904" s="90"/>
    </row>
    <row r="353905" spans="68:68" customFormat="1">
      <c r="BP353905" s="90"/>
    </row>
    <row r="353906" spans="68:68" customFormat="1">
      <c r="BP353906" s="90"/>
    </row>
    <row r="353907" spans="68:68" customFormat="1">
      <c r="BP353907" s="90"/>
    </row>
    <row r="353908" spans="68:68" customFormat="1">
      <c r="BP353908" s="90"/>
    </row>
    <row r="353909" spans="68:68" customFormat="1">
      <c r="BP353909" s="90"/>
    </row>
    <row r="353910" spans="68:68" customFormat="1">
      <c r="BP353910" s="90"/>
    </row>
    <row r="353911" spans="68:68" customFormat="1">
      <c r="BP353911" s="90"/>
    </row>
    <row r="353912" spans="68:68" customFormat="1">
      <c r="BP353912" s="90"/>
    </row>
    <row r="353913" spans="68:68" customFormat="1">
      <c r="BP353913" s="90"/>
    </row>
    <row r="353914" spans="68:68" customFormat="1">
      <c r="BP353914" s="90"/>
    </row>
    <row r="353915" spans="68:68" customFormat="1">
      <c r="BP353915" s="90"/>
    </row>
    <row r="353916" spans="68:68" customFormat="1">
      <c r="BP353916" s="90"/>
    </row>
    <row r="353917" spans="68:68" customFormat="1">
      <c r="BP353917" s="90"/>
    </row>
    <row r="353918" spans="68:68" customFormat="1">
      <c r="BP353918" s="90"/>
    </row>
    <row r="353919" spans="68:68" customFormat="1">
      <c r="BP353919" s="90"/>
    </row>
    <row r="353920" spans="68:68" customFormat="1">
      <c r="BP353920" s="90"/>
    </row>
    <row r="353921" spans="68:68" customFormat="1">
      <c r="BP353921" s="90"/>
    </row>
    <row r="353922" spans="68:68" customFormat="1">
      <c r="BP353922" s="90"/>
    </row>
    <row r="353923" spans="68:68" customFormat="1">
      <c r="BP353923" s="90"/>
    </row>
    <row r="353924" spans="68:68" customFormat="1">
      <c r="BP353924" s="90"/>
    </row>
    <row r="353925" spans="68:68" customFormat="1">
      <c r="BP353925" s="90"/>
    </row>
    <row r="353926" spans="68:68" customFormat="1">
      <c r="BP353926" s="90"/>
    </row>
    <row r="353927" spans="68:68" customFormat="1">
      <c r="BP353927" s="90"/>
    </row>
    <row r="353928" spans="68:68" customFormat="1">
      <c r="BP353928" s="90"/>
    </row>
    <row r="353929" spans="68:68" customFormat="1">
      <c r="BP353929" s="90"/>
    </row>
    <row r="353930" spans="68:68" customFormat="1">
      <c r="BP353930" s="90"/>
    </row>
    <row r="353931" spans="68:68" customFormat="1">
      <c r="BP353931" s="90"/>
    </row>
    <row r="353932" spans="68:68" customFormat="1">
      <c r="BP353932" s="90"/>
    </row>
    <row r="353933" spans="68:68" customFormat="1">
      <c r="BP353933" s="90"/>
    </row>
    <row r="353934" spans="68:68" customFormat="1">
      <c r="BP353934" s="90"/>
    </row>
    <row r="353935" spans="68:68" customFormat="1">
      <c r="BP353935" s="90"/>
    </row>
    <row r="353936" spans="68:68" customFormat="1">
      <c r="BP353936" s="90"/>
    </row>
    <row r="353937" spans="68:68" customFormat="1">
      <c r="BP353937" s="90"/>
    </row>
    <row r="353938" spans="68:68" customFormat="1">
      <c r="BP353938" s="90"/>
    </row>
    <row r="353939" spans="68:68" customFormat="1">
      <c r="BP353939" s="90"/>
    </row>
    <row r="353940" spans="68:68" customFormat="1">
      <c r="BP353940" s="90"/>
    </row>
    <row r="353941" spans="68:68" customFormat="1">
      <c r="BP353941" s="90"/>
    </row>
    <row r="353942" spans="68:68" customFormat="1">
      <c r="BP353942" s="90"/>
    </row>
    <row r="353943" spans="68:68" customFormat="1">
      <c r="BP353943" s="90"/>
    </row>
    <row r="353944" spans="68:68" customFormat="1">
      <c r="BP353944" s="90"/>
    </row>
    <row r="353945" spans="68:68" customFormat="1">
      <c r="BP353945" s="90"/>
    </row>
    <row r="353946" spans="68:68" customFormat="1">
      <c r="BP353946" s="90"/>
    </row>
    <row r="353947" spans="68:68" customFormat="1">
      <c r="BP353947" s="90"/>
    </row>
    <row r="353948" spans="68:68" customFormat="1">
      <c r="BP353948" s="90"/>
    </row>
    <row r="353949" spans="68:68" customFormat="1">
      <c r="BP353949" s="90"/>
    </row>
    <row r="353950" spans="68:68" customFormat="1">
      <c r="BP353950" s="90"/>
    </row>
    <row r="353951" spans="68:68" customFormat="1">
      <c r="BP353951" s="90"/>
    </row>
    <row r="353952" spans="68:68" customFormat="1">
      <c r="BP353952" s="90"/>
    </row>
    <row r="353953" spans="68:68" customFormat="1">
      <c r="BP353953" s="90"/>
    </row>
    <row r="353954" spans="68:68" customFormat="1">
      <c r="BP353954" s="90"/>
    </row>
    <row r="353955" spans="68:68" customFormat="1">
      <c r="BP353955" s="90"/>
    </row>
    <row r="353956" spans="68:68" customFormat="1">
      <c r="BP353956" s="90"/>
    </row>
    <row r="353957" spans="68:68" customFormat="1">
      <c r="BP353957" s="90"/>
    </row>
    <row r="353958" spans="68:68" customFormat="1">
      <c r="BP353958" s="90"/>
    </row>
    <row r="353959" spans="68:68" customFormat="1">
      <c r="BP353959" s="90"/>
    </row>
    <row r="353960" spans="68:68" customFormat="1">
      <c r="BP353960" s="90"/>
    </row>
    <row r="353961" spans="68:68" customFormat="1">
      <c r="BP353961" s="90"/>
    </row>
    <row r="353962" spans="68:68" customFormat="1">
      <c r="BP353962" s="90"/>
    </row>
    <row r="353963" spans="68:68" customFormat="1">
      <c r="BP353963" s="90"/>
    </row>
    <row r="353964" spans="68:68" customFormat="1">
      <c r="BP353964" s="90"/>
    </row>
    <row r="353965" spans="68:68" customFormat="1">
      <c r="BP353965" s="90"/>
    </row>
    <row r="353966" spans="68:68" customFormat="1">
      <c r="BP353966" s="90"/>
    </row>
    <row r="353967" spans="68:68" customFormat="1">
      <c r="BP353967" s="90"/>
    </row>
    <row r="353968" spans="68:68" customFormat="1">
      <c r="BP353968" s="90"/>
    </row>
    <row r="353969" spans="68:68" customFormat="1">
      <c r="BP353969" s="90"/>
    </row>
    <row r="353970" spans="68:68" customFormat="1">
      <c r="BP353970" s="90"/>
    </row>
    <row r="353971" spans="68:68" customFormat="1">
      <c r="BP353971" s="90"/>
    </row>
    <row r="353972" spans="68:68" customFormat="1">
      <c r="BP353972" s="90"/>
    </row>
    <row r="353973" spans="68:68" customFormat="1">
      <c r="BP353973" s="90"/>
    </row>
    <row r="353974" spans="68:68" customFormat="1">
      <c r="BP353974" s="90"/>
    </row>
    <row r="353975" spans="68:68" customFormat="1">
      <c r="BP353975" s="90"/>
    </row>
    <row r="353976" spans="68:68" customFormat="1">
      <c r="BP353976" s="90"/>
    </row>
    <row r="353977" spans="68:68" customFormat="1">
      <c r="BP353977" s="90"/>
    </row>
    <row r="353978" spans="68:68" customFormat="1">
      <c r="BP353978" s="90"/>
    </row>
    <row r="353979" spans="68:68" customFormat="1">
      <c r="BP353979" s="90"/>
    </row>
    <row r="353980" spans="68:68" customFormat="1">
      <c r="BP353980" s="90"/>
    </row>
    <row r="353981" spans="68:68" customFormat="1">
      <c r="BP353981" s="90"/>
    </row>
    <row r="353982" spans="68:68" customFormat="1">
      <c r="BP353982" s="90"/>
    </row>
    <row r="353983" spans="68:68" customFormat="1">
      <c r="BP353983" s="90"/>
    </row>
    <row r="353984" spans="68:68" customFormat="1">
      <c r="BP353984" s="90"/>
    </row>
    <row r="353985" spans="68:68" customFormat="1">
      <c r="BP353985" s="90"/>
    </row>
    <row r="353986" spans="68:68" customFormat="1">
      <c r="BP353986" s="90"/>
    </row>
    <row r="353987" spans="68:68" customFormat="1">
      <c r="BP353987" s="90"/>
    </row>
    <row r="353988" spans="68:68" customFormat="1">
      <c r="BP353988" s="90"/>
    </row>
    <row r="353989" spans="68:68" customFormat="1">
      <c r="BP353989" s="90"/>
    </row>
    <row r="353990" spans="68:68" customFormat="1">
      <c r="BP353990" s="90"/>
    </row>
    <row r="353991" spans="68:68" customFormat="1">
      <c r="BP353991" s="90"/>
    </row>
    <row r="353992" spans="68:68" customFormat="1">
      <c r="BP353992" s="90"/>
    </row>
    <row r="353993" spans="68:68" customFormat="1">
      <c r="BP353993" s="90"/>
    </row>
    <row r="353994" spans="68:68" customFormat="1">
      <c r="BP353994" s="90"/>
    </row>
    <row r="353995" spans="68:68" customFormat="1">
      <c r="BP353995" s="90"/>
    </row>
    <row r="353996" spans="68:68" customFormat="1">
      <c r="BP353996" s="90"/>
    </row>
    <row r="353997" spans="68:68" customFormat="1">
      <c r="BP353997" s="90"/>
    </row>
    <row r="353998" spans="68:68" customFormat="1">
      <c r="BP353998" s="90"/>
    </row>
    <row r="353999" spans="68:68" customFormat="1">
      <c r="BP353999" s="90"/>
    </row>
    <row r="354000" spans="68:68" customFormat="1">
      <c r="BP354000" s="90"/>
    </row>
    <row r="354001" spans="68:68" customFormat="1">
      <c r="BP354001" s="90"/>
    </row>
    <row r="354002" spans="68:68" customFormat="1">
      <c r="BP354002" s="90"/>
    </row>
    <row r="354003" spans="68:68" customFormat="1">
      <c r="BP354003" s="90"/>
    </row>
    <row r="354004" spans="68:68" customFormat="1">
      <c r="BP354004" s="90"/>
    </row>
    <row r="354005" spans="68:68" customFormat="1">
      <c r="BP354005" s="90"/>
    </row>
    <row r="354006" spans="68:68" customFormat="1">
      <c r="BP354006" s="90"/>
    </row>
    <row r="354007" spans="68:68" customFormat="1">
      <c r="BP354007" s="90"/>
    </row>
    <row r="354008" spans="68:68" customFormat="1">
      <c r="BP354008" s="90"/>
    </row>
    <row r="354009" spans="68:68" customFormat="1">
      <c r="BP354009" s="90"/>
    </row>
    <row r="354010" spans="68:68" customFormat="1">
      <c r="BP354010" s="90"/>
    </row>
    <row r="354011" spans="68:68" customFormat="1">
      <c r="BP354011" s="90"/>
    </row>
    <row r="354012" spans="68:68" customFormat="1">
      <c r="BP354012" s="90"/>
    </row>
    <row r="354013" spans="68:68" customFormat="1">
      <c r="BP354013" s="90"/>
    </row>
    <row r="354014" spans="68:68" customFormat="1">
      <c r="BP354014" s="90"/>
    </row>
    <row r="354015" spans="68:68" customFormat="1">
      <c r="BP354015" s="90"/>
    </row>
    <row r="354016" spans="68:68" customFormat="1">
      <c r="BP354016" s="90"/>
    </row>
    <row r="354017" spans="68:68" customFormat="1">
      <c r="BP354017" s="90"/>
    </row>
    <row r="354018" spans="68:68" customFormat="1">
      <c r="BP354018" s="90"/>
    </row>
    <row r="354019" spans="68:68" customFormat="1">
      <c r="BP354019" s="90"/>
    </row>
    <row r="354020" spans="68:68" customFormat="1">
      <c r="BP354020" s="90"/>
    </row>
    <row r="354021" spans="68:68" customFormat="1">
      <c r="BP354021" s="90"/>
    </row>
    <row r="354022" spans="68:68" customFormat="1">
      <c r="BP354022" s="90"/>
    </row>
    <row r="354023" spans="68:68" customFormat="1">
      <c r="BP354023" s="90"/>
    </row>
    <row r="354024" spans="68:68" customFormat="1">
      <c r="BP354024" s="90"/>
    </row>
    <row r="354025" spans="68:68" customFormat="1">
      <c r="BP354025" s="90"/>
    </row>
    <row r="354026" spans="68:68" customFormat="1">
      <c r="BP354026" s="90"/>
    </row>
    <row r="354027" spans="68:68" customFormat="1">
      <c r="BP354027" s="90"/>
    </row>
    <row r="354028" spans="68:68" customFormat="1">
      <c r="BP354028" s="90"/>
    </row>
    <row r="354029" spans="68:68" customFormat="1">
      <c r="BP354029" s="90"/>
    </row>
    <row r="354030" spans="68:68" customFormat="1">
      <c r="BP354030" s="90"/>
    </row>
    <row r="354031" spans="68:68" customFormat="1">
      <c r="BP354031" s="90"/>
    </row>
    <row r="354032" spans="68:68" customFormat="1">
      <c r="BP354032" s="90"/>
    </row>
    <row r="354033" spans="68:68" customFormat="1">
      <c r="BP354033" s="90"/>
    </row>
    <row r="354034" spans="68:68" customFormat="1">
      <c r="BP354034" s="90"/>
    </row>
    <row r="354035" spans="68:68" customFormat="1">
      <c r="BP354035" s="90"/>
    </row>
    <row r="354036" spans="68:68" customFormat="1">
      <c r="BP354036" s="90"/>
    </row>
    <row r="354037" spans="68:68" customFormat="1">
      <c r="BP354037" s="90"/>
    </row>
    <row r="354038" spans="68:68" customFormat="1">
      <c r="BP354038" s="90"/>
    </row>
    <row r="354039" spans="68:68" customFormat="1">
      <c r="BP354039" s="90"/>
    </row>
    <row r="354040" spans="68:68" customFormat="1">
      <c r="BP354040" s="90"/>
    </row>
    <row r="354041" spans="68:68" customFormat="1">
      <c r="BP354041" s="90"/>
    </row>
    <row r="354042" spans="68:68" customFormat="1">
      <c r="BP354042" s="90"/>
    </row>
    <row r="354043" spans="68:68" customFormat="1">
      <c r="BP354043" s="90"/>
    </row>
    <row r="354044" spans="68:68" customFormat="1">
      <c r="BP354044" s="90"/>
    </row>
    <row r="354045" spans="68:68" customFormat="1">
      <c r="BP354045" s="90"/>
    </row>
    <row r="354046" spans="68:68" customFormat="1">
      <c r="BP354046" s="90"/>
    </row>
    <row r="354047" spans="68:68" customFormat="1">
      <c r="BP354047" s="90"/>
    </row>
    <row r="354048" spans="68:68" customFormat="1">
      <c r="BP354048" s="90"/>
    </row>
    <row r="354049" spans="68:68" customFormat="1">
      <c r="BP354049" s="90"/>
    </row>
    <row r="354050" spans="68:68" customFormat="1">
      <c r="BP354050" s="90"/>
    </row>
    <row r="354051" spans="68:68" customFormat="1">
      <c r="BP354051" s="90"/>
    </row>
    <row r="354052" spans="68:68" customFormat="1">
      <c r="BP354052" s="90"/>
    </row>
    <row r="354053" spans="68:68" customFormat="1">
      <c r="BP354053" s="90"/>
    </row>
    <row r="354054" spans="68:68" customFormat="1">
      <c r="BP354054" s="90"/>
    </row>
    <row r="354055" spans="68:68" customFormat="1">
      <c r="BP354055" s="90"/>
    </row>
    <row r="354056" spans="68:68" customFormat="1">
      <c r="BP354056" s="90"/>
    </row>
    <row r="354057" spans="68:68" customFormat="1">
      <c r="BP354057" s="90"/>
    </row>
    <row r="354058" spans="68:68" customFormat="1">
      <c r="BP354058" s="90"/>
    </row>
    <row r="354059" spans="68:68" customFormat="1">
      <c r="BP354059" s="90"/>
    </row>
    <row r="354060" spans="68:68" customFormat="1">
      <c r="BP354060" s="90"/>
    </row>
    <row r="354061" spans="68:68" customFormat="1">
      <c r="BP354061" s="90"/>
    </row>
    <row r="354062" spans="68:68" customFormat="1">
      <c r="BP354062" s="90"/>
    </row>
    <row r="354063" spans="68:68" customFormat="1">
      <c r="BP354063" s="90"/>
    </row>
    <row r="354064" spans="68:68" customFormat="1">
      <c r="BP354064" s="90"/>
    </row>
    <row r="354065" spans="68:68" customFormat="1">
      <c r="BP354065" s="90"/>
    </row>
    <row r="354066" spans="68:68" customFormat="1">
      <c r="BP354066" s="90"/>
    </row>
    <row r="354067" spans="68:68" customFormat="1">
      <c r="BP354067" s="90"/>
    </row>
    <row r="354068" spans="68:68" customFormat="1">
      <c r="BP354068" s="90"/>
    </row>
    <row r="354069" spans="68:68" customFormat="1">
      <c r="BP354069" s="90"/>
    </row>
    <row r="354070" spans="68:68" customFormat="1">
      <c r="BP354070" s="90"/>
    </row>
    <row r="354071" spans="68:68" customFormat="1">
      <c r="BP354071" s="90"/>
    </row>
    <row r="354072" spans="68:68" customFormat="1">
      <c r="BP354072" s="90"/>
    </row>
    <row r="354073" spans="68:68" customFormat="1">
      <c r="BP354073" s="90"/>
    </row>
    <row r="354074" spans="68:68" customFormat="1">
      <c r="BP354074" s="90"/>
    </row>
    <row r="354075" spans="68:68" customFormat="1">
      <c r="BP354075" s="90"/>
    </row>
    <row r="354076" spans="68:68" customFormat="1">
      <c r="BP354076" s="90"/>
    </row>
    <row r="354077" spans="68:68" customFormat="1">
      <c r="BP354077" s="90"/>
    </row>
    <row r="354078" spans="68:68" customFormat="1">
      <c r="BP354078" s="90"/>
    </row>
    <row r="354079" spans="68:68" customFormat="1">
      <c r="BP354079" s="90"/>
    </row>
    <row r="354080" spans="68:68" customFormat="1">
      <c r="BP354080" s="90"/>
    </row>
    <row r="354081" spans="68:68" customFormat="1">
      <c r="BP354081" s="90"/>
    </row>
    <row r="354082" spans="68:68" customFormat="1">
      <c r="BP354082" s="90"/>
    </row>
    <row r="354083" spans="68:68" customFormat="1">
      <c r="BP354083" s="90"/>
    </row>
    <row r="354084" spans="68:68" customFormat="1">
      <c r="BP354084" s="90"/>
    </row>
    <row r="354085" spans="68:68" customFormat="1">
      <c r="BP354085" s="90"/>
    </row>
    <row r="354086" spans="68:68" customFormat="1">
      <c r="BP354086" s="90"/>
    </row>
    <row r="354087" spans="68:68" customFormat="1">
      <c r="BP354087" s="90"/>
    </row>
    <row r="354088" spans="68:68" customFormat="1">
      <c r="BP354088" s="90"/>
    </row>
    <row r="354089" spans="68:68" customFormat="1">
      <c r="BP354089" s="90"/>
    </row>
    <row r="354090" spans="68:68" customFormat="1">
      <c r="BP354090" s="90"/>
    </row>
    <row r="354091" spans="68:68" customFormat="1">
      <c r="BP354091" s="90"/>
    </row>
    <row r="354092" spans="68:68" customFormat="1">
      <c r="BP354092" s="90"/>
    </row>
    <row r="354093" spans="68:68" customFormat="1">
      <c r="BP354093" s="90"/>
    </row>
    <row r="354094" spans="68:68" customFormat="1">
      <c r="BP354094" s="90"/>
    </row>
    <row r="354095" spans="68:68" customFormat="1">
      <c r="BP354095" s="90"/>
    </row>
    <row r="354096" spans="68:68" customFormat="1">
      <c r="BP354096" s="90"/>
    </row>
    <row r="354097" spans="68:68" customFormat="1">
      <c r="BP354097" s="90"/>
    </row>
    <row r="354098" spans="68:68" customFormat="1">
      <c r="BP354098" s="90"/>
    </row>
    <row r="354099" spans="68:68" customFormat="1">
      <c r="BP354099" s="90"/>
    </row>
    <row r="354100" spans="68:68" customFormat="1">
      <c r="BP354100" s="90"/>
    </row>
    <row r="354101" spans="68:68" customFormat="1">
      <c r="BP354101" s="90"/>
    </row>
    <row r="354102" spans="68:68" customFormat="1">
      <c r="BP354102" s="90"/>
    </row>
    <row r="354103" spans="68:68" customFormat="1">
      <c r="BP354103" s="90"/>
    </row>
    <row r="354104" spans="68:68" customFormat="1">
      <c r="BP354104" s="90"/>
    </row>
    <row r="354105" spans="68:68" customFormat="1">
      <c r="BP354105" s="90"/>
    </row>
    <row r="354106" spans="68:68" customFormat="1">
      <c r="BP354106" s="90"/>
    </row>
    <row r="354107" spans="68:68" customFormat="1">
      <c r="BP354107" s="90"/>
    </row>
    <row r="354108" spans="68:68" customFormat="1">
      <c r="BP354108" s="90"/>
    </row>
    <row r="354109" spans="68:68" customFormat="1">
      <c r="BP354109" s="90"/>
    </row>
    <row r="354110" spans="68:68" customFormat="1">
      <c r="BP354110" s="90"/>
    </row>
    <row r="354111" spans="68:68" customFormat="1">
      <c r="BP354111" s="90"/>
    </row>
    <row r="354112" spans="68:68" customFormat="1">
      <c r="BP354112" s="90"/>
    </row>
    <row r="354113" spans="68:68" customFormat="1">
      <c r="BP354113" s="90"/>
    </row>
    <row r="354114" spans="68:68" customFormat="1">
      <c r="BP354114" s="90"/>
    </row>
    <row r="354115" spans="68:68" customFormat="1">
      <c r="BP354115" s="90"/>
    </row>
    <row r="354116" spans="68:68" customFormat="1">
      <c r="BP354116" s="90"/>
    </row>
    <row r="354117" spans="68:68" customFormat="1">
      <c r="BP354117" s="90"/>
    </row>
    <row r="354118" spans="68:68" customFormat="1">
      <c r="BP354118" s="90"/>
    </row>
    <row r="354119" spans="68:68" customFormat="1">
      <c r="BP354119" s="90"/>
    </row>
    <row r="354120" spans="68:68" customFormat="1">
      <c r="BP354120" s="90"/>
    </row>
    <row r="354121" spans="68:68" customFormat="1">
      <c r="BP354121" s="90"/>
    </row>
    <row r="354122" spans="68:68" customFormat="1">
      <c r="BP354122" s="90"/>
    </row>
    <row r="354123" spans="68:68" customFormat="1">
      <c r="BP354123" s="90"/>
    </row>
    <row r="354124" spans="68:68" customFormat="1">
      <c r="BP354124" s="90"/>
    </row>
    <row r="354125" spans="68:68" customFormat="1">
      <c r="BP354125" s="90"/>
    </row>
    <row r="354126" spans="68:68" customFormat="1">
      <c r="BP354126" s="90"/>
    </row>
    <row r="354127" spans="68:68" customFormat="1">
      <c r="BP354127" s="90"/>
    </row>
    <row r="354128" spans="68:68" customFormat="1">
      <c r="BP354128" s="90"/>
    </row>
    <row r="354129" spans="68:68" customFormat="1">
      <c r="BP354129" s="90"/>
    </row>
    <row r="354130" spans="68:68" customFormat="1">
      <c r="BP354130" s="90"/>
    </row>
    <row r="354131" spans="68:68" customFormat="1">
      <c r="BP354131" s="90"/>
    </row>
    <row r="354132" spans="68:68" customFormat="1">
      <c r="BP354132" s="90"/>
    </row>
    <row r="354133" spans="68:68" customFormat="1">
      <c r="BP354133" s="90"/>
    </row>
    <row r="354134" spans="68:68" customFormat="1">
      <c r="BP354134" s="90"/>
    </row>
    <row r="354135" spans="68:68" customFormat="1">
      <c r="BP354135" s="90"/>
    </row>
    <row r="354136" spans="68:68" customFormat="1">
      <c r="BP354136" s="90"/>
    </row>
    <row r="354137" spans="68:68" customFormat="1">
      <c r="BP354137" s="90"/>
    </row>
    <row r="354138" spans="68:68" customFormat="1">
      <c r="BP354138" s="90"/>
    </row>
    <row r="354139" spans="68:68" customFormat="1">
      <c r="BP354139" s="90"/>
    </row>
    <row r="354140" spans="68:68" customFormat="1">
      <c r="BP354140" s="90"/>
    </row>
    <row r="354141" spans="68:68" customFormat="1">
      <c r="BP354141" s="90"/>
    </row>
    <row r="354142" spans="68:68" customFormat="1">
      <c r="BP354142" s="90"/>
    </row>
    <row r="354143" spans="68:68" customFormat="1">
      <c r="BP354143" s="90"/>
    </row>
    <row r="354144" spans="68:68" customFormat="1">
      <c r="BP354144" s="90"/>
    </row>
    <row r="354145" spans="68:68" customFormat="1">
      <c r="BP354145" s="90"/>
    </row>
    <row r="354146" spans="68:68" customFormat="1">
      <c r="BP354146" s="90"/>
    </row>
    <row r="354147" spans="68:68" customFormat="1">
      <c r="BP354147" s="90"/>
    </row>
    <row r="354148" spans="68:68" customFormat="1">
      <c r="BP354148" s="90"/>
    </row>
    <row r="354149" spans="68:68" customFormat="1">
      <c r="BP354149" s="90"/>
    </row>
    <row r="354150" spans="68:68" customFormat="1">
      <c r="BP354150" s="90"/>
    </row>
    <row r="354151" spans="68:68" customFormat="1">
      <c r="BP354151" s="90"/>
    </row>
    <row r="354152" spans="68:68" customFormat="1">
      <c r="BP354152" s="90"/>
    </row>
    <row r="354153" spans="68:68" customFormat="1">
      <c r="BP354153" s="90"/>
    </row>
    <row r="354154" spans="68:68" customFormat="1">
      <c r="BP354154" s="90"/>
    </row>
    <row r="354155" spans="68:68" customFormat="1">
      <c r="BP354155" s="90"/>
    </row>
    <row r="354156" spans="68:68" customFormat="1">
      <c r="BP354156" s="90"/>
    </row>
    <row r="354157" spans="68:68" customFormat="1">
      <c r="BP354157" s="90"/>
    </row>
    <row r="354158" spans="68:68" customFormat="1">
      <c r="BP354158" s="90"/>
    </row>
    <row r="354159" spans="68:68" customFormat="1">
      <c r="BP354159" s="90"/>
    </row>
    <row r="354160" spans="68:68" customFormat="1">
      <c r="BP354160" s="90"/>
    </row>
    <row r="354161" spans="68:68" customFormat="1">
      <c r="BP354161" s="90"/>
    </row>
    <row r="354162" spans="68:68" customFormat="1">
      <c r="BP354162" s="90"/>
    </row>
    <row r="354163" spans="68:68" customFormat="1">
      <c r="BP354163" s="90"/>
    </row>
    <row r="354164" spans="68:68" customFormat="1">
      <c r="BP354164" s="90"/>
    </row>
    <row r="354165" spans="68:68" customFormat="1">
      <c r="BP354165" s="90"/>
    </row>
    <row r="354166" spans="68:68" customFormat="1">
      <c r="BP354166" s="90"/>
    </row>
    <row r="354167" spans="68:68" customFormat="1">
      <c r="BP354167" s="90"/>
    </row>
    <row r="354168" spans="68:68" customFormat="1">
      <c r="BP354168" s="90"/>
    </row>
    <row r="354169" spans="68:68" customFormat="1">
      <c r="BP354169" s="90"/>
    </row>
    <row r="354170" spans="68:68" customFormat="1">
      <c r="BP354170" s="90"/>
    </row>
    <row r="354171" spans="68:68" customFormat="1">
      <c r="BP354171" s="90"/>
    </row>
    <row r="354172" spans="68:68" customFormat="1">
      <c r="BP354172" s="90"/>
    </row>
    <row r="354173" spans="68:68" customFormat="1">
      <c r="BP354173" s="90"/>
    </row>
    <row r="354174" spans="68:68" customFormat="1">
      <c r="BP354174" s="90"/>
    </row>
    <row r="354175" spans="68:68" customFormat="1">
      <c r="BP354175" s="90"/>
    </row>
    <row r="354176" spans="68:68" customFormat="1">
      <c r="BP354176" s="90"/>
    </row>
    <row r="354177" spans="68:68" customFormat="1">
      <c r="BP354177" s="90"/>
    </row>
    <row r="354178" spans="68:68" customFormat="1">
      <c r="BP354178" s="90"/>
    </row>
    <row r="354179" spans="68:68" customFormat="1">
      <c r="BP354179" s="90"/>
    </row>
    <row r="354180" spans="68:68" customFormat="1">
      <c r="BP354180" s="90"/>
    </row>
    <row r="354181" spans="68:68" customFormat="1">
      <c r="BP354181" s="90"/>
    </row>
    <row r="354182" spans="68:68" customFormat="1">
      <c r="BP354182" s="90"/>
    </row>
    <row r="354183" spans="68:68" customFormat="1">
      <c r="BP354183" s="90"/>
    </row>
    <row r="354184" spans="68:68" customFormat="1">
      <c r="BP354184" s="90"/>
    </row>
    <row r="354185" spans="68:68" customFormat="1">
      <c r="BP354185" s="90"/>
    </row>
    <row r="354186" spans="68:68" customFormat="1">
      <c r="BP354186" s="90"/>
    </row>
    <row r="354187" spans="68:68" customFormat="1">
      <c r="BP354187" s="90"/>
    </row>
    <row r="354188" spans="68:68" customFormat="1">
      <c r="BP354188" s="90"/>
    </row>
    <row r="354189" spans="68:68" customFormat="1">
      <c r="BP354189" s="90"/>
    </row>
    <row r="354190" spans="68:68" customFormat="1">
      <c r="BP354190" s="90"/>
    </row>
    <row r="354191" spans="68:68" customFormat="1">
      <c r="BP354191" s="90"/>
    </row>
    <row r="354192" spans="68:68" customFormat="1">
      <c r="BP354192" s="90"/>
    </row>
    <row r="354193" spans="68:68" customFormat="1">
      <c r="BP354193" s="90"/>
    </row>
    <row r="354194" spans="68:68" customFormat="1">
      <c r="BP354194" s="90"/>
    </row>
    <row r="354195" spans="68:68" customFormat="1">
      <c r="BP354195" s="90"/>
    </row>
    <row r="354196" spans="68:68" customFormat="1">
      <c r="BP354196" s="90"/>
    </row>
    <row r="354197" spans="68:68" customFormat="1">
      <c r="BP354197" s="90"/>
    </row>
    <row r="354198" spans="68:68" customFormat="1">
      <c r="BP354198" s="90"/>
    </row>
    <row r="354199" spans="68:68" customFormat="1">
      <c r="BP354199" s="90"/>
    </row>
    <row r="354200" spans="68:68" customFormat="1">
      <c r="BP354200" s="90"/>
    </row>
    <row r="354201" spans="68:68" customFormat="1">
      <c r="BP354201" s="90"/>
    </row>
    <row r="354202" spans="68:68" customFormat="1">
      <c r="BP354202" s="90"/>
    </row>
    <row r="354203" spans="68:68" customFormat="1">
      <c r="BP354203" s="90"/>
    </row>
    <row r="354204" spans="68:68" customFormat="1">
      <c r="BP354204" s="90"/>
    </row>
    <row r="354205" spans="68:68" customFormat="1">
      <c r="BP354205" s="90"/>
    </row>
    <row r="354206" spans="68:68" customFormat="1">
      <c r="BP354206" s="90"/>
    </row>
    <row r="354207" spans="68:68" customFormat="1">
      <c r="BP354207" s="90"/>
    </row>
    <row r="354208" spans="68:68" customFormat="1">
      <c r="BP354208" s="90"/>
    </row>
    <row r="354209" spans="68:68" customFormat="1">
      <c r="BP354209" s="90"/>
    </row>
    <row r="354210" spans="68:68" customFormat="1">
      <c r="BP354210" s="90"/>
    </row>
    <row r="354211" spans="68:68" customFormat="1">
      <c r="BP354211" s="90"/>
    </row>
    <row r="354212" spans="68:68" customFormat="1">
      <c r="BP354212" s="90"/>
    </row>
    <row r="354213" spans="68:68" customFormat="1">
      <c r="BP354213" s="90"/>
    </row>
    <row r="354214" spans="68:68" customFormat="1">
      <c r="BP354214" s="90"/>
    </row>
    <row r="354215" spans="68:68" customFormat="1">
      <c r="BP354215" s="90"/>
    </row>
    <row r="354216" spans="68:68" customFormat="1">
      <c r="BP354216" s="90"/>
    </row>
    <row r="354217" spans="68:68" customFormat="1">
      <c r="BP354217" s="90"/>
    </row>
    <row r="354218" spans="68:68" customFormat="1">
      <c r="BP354218" s="90"/>
    </row>
    <row r="354219" spans="68:68" customFormat="1">
      <c r="BP354219" s="90"/>
    </row>
    <row r="354220" spans="68:68" customFormat="1">
      <c r="BP354220" s="90"/>
    </row>
    <row r="354221" spans="68:68" customFormat="1">
      <c r="BP354221" s="90"/>
    </row>
    <row r="354222" spans="68:68" customFormat="1">
      <c r="BP354222" s="90"/>
    </row>
    <row r="354223" spans="68:68" customFormat="1">
      <c r="BP354223" s="90"/>
    </row>
    <row r="354224" spans="68:68" customFormat="1">
      <c r="BP354224" s="90"/>
    </row>
    <row r="354225" spans="68:68" customFormat="1">
      <c r="BP354225" s="90"/>
    </row>
    <row r="354226" spans="68:68" customFormat="1">
      <c r="BP354226" s="90"/>
    </row>
    <row r="354227" spans="68:68" customFormat="1">
      <c r="BP354227" s="90"/>
    </row>
    <row r="354228" spans="68:68" customFormat="1">
      <c r="BP354228" s="90"/>
    </row>
    <row r="354229" spans="68:68" customFormat="1">
      <c r="BP354229" s="90"/>
    </row>
    <row r="354230" spans="68:68" customFormat="1">
      <c r="BP354230" s="90"/>
    </row>
    <row r="354231" spans="68:68" customFormat="1">
      <c r="BP354231" s="90"/>
    </row>
    <row r="354232" spans="68:68" customFormat="1">
      <c r="BP354232" s="90"/>
    </row>
    <row r="354233" spans="68:68" customFormat="1">
      <c r="BP354233" s="90"/>
    </row>
    <row r="354234" spans="68:68" customFormat="1">
      <c r="BP354234" s="90"/>
    </row>
    <row r="354235" spans="68:68" customFormat="1">
      <c r="BP354235" s="90"/>
    </row>
    <row r="354236" spans="68:68" customFormat="1">
      <c r="BP354236" s="90"/>
    </row>
    <row r="354237" spans="68:68" customFormat="1">
      <c r="BP354237" s="90"/>
    </row>
    <row r="354238" spans="68:68" customFormat="1">
      <c r="BP354238" s="90"/>
    </row>
    <row r="354239" spans="68:68" customFormat="1">
      <c r="BP354239" s="90"/>
    </row>
    <row r="354240" spans="68:68" customFormat="1">
      <c r="BP354240" s="90"/>
    </row>
    <row r="354241" spans="68:68" customFormat="1">
      <c r="BP354241" s="90"/>
    </row>
    <row r="354242" spans="68:68" customFormat="1">
      <c r="BP354242" s="90"/>
    </row>
    <row r="354243" spans="68:68" customFormat="1">
      <c r="BP354243" s="90"/>
    </row>
    <row r="354244" spans="68:68" customFormat="1">
      <c r="BP354244" s="90"/>
    </row>
    <row r="354245" spans="68:68" customFormat="1">
      <c r="BP354245" s="90"/>
    </row>
    <row r="354246" spans="68:68" customFormat="1">
      <c r="BP354246" s="90"/>
    </row>
    <row r="354247" spans="68:68" customFormat="1">
      <c r="BP354247" s="90"/>
    </row>
    <row r="354248" spans="68:68" customFormat="1">
      <c r="BP354248" s="90"/>
    </row>
    <row r="354249" spans="68:68" customFormat="1">
      <c r="BP354249" s="90"/>
    </row>
    <row r="354250" spans="68:68" customFormat="1">
      <c r="BP354250" s="90"/>
    </row>
    <row r="354251" spans="68:68" customFormat="1">
      <c r="BP354251" s="90"/>
    </row>
    <row r="354252" spans="68:68" customFormat="1">
      <c r="BP354252" s="90"/>
    </row>
    <row r="354253" spans="68:68" customFormat="1">
      <c r="BP354253" s="90"/>
    </row>
    <row r="354254" spans="68:68" customFormat="1">
      <c r="BP354254" s="90"/>
    </row>
    <row r="354255" spans="68:68" customFormat="1">
      <c r="BP354255" s="90"/>
    </row>
    <row r="354256" spans="68:68" customFormat="1">
      <c r="BP354256" s="90"/>
    </row>
    <row r="354257" spans="68:68" customFormat="1">
      <c r="BP354257" s="90"/>
    </row>
    <row r="354258" spans="68:68" customFormat="1">
      <c r="BP354258" s="90"/>
    </row>
    <row r="354259" spans="68:68" customFormat="1">
      <c r="BP354259" s="90"/>
    </row>
    <row r="354260" spans="68:68" customFormat="1">
      <c r="BP354260" s="90"/>
    </row>
    <row r="354261" spans="68:68" customFormat="1">
      <c r="BP354261" s="90"/>
    </row>
    <row r="354262" spans="68:68" customFormat="1">
      <c r="BP354262" s="90"/>
    </row>
    <row r="354263" spans="68:68" customFormat="1">
      <c r="BP354263" s="90"/>
    </row>
    <row r="354264" spans="68:68" customFormat="1">
      <c r="BP354264" s="90"/>
    </row>
    <row r="354265" spans="68:68" customFormat="1">
      <c r="BP354265" s="90"/>
    </row>
    <row r="354266" spans="68:68" customFormat="1">
      <c r="BP354266" s="90"/>
    </row>
    <row r="354267" spans="68:68" customFormat="1">
      <c r="BP354267" s="90"/>
    </row>
    <row r="354268" spans="68:68" customFormat="1">
      <c r="BP354268" s="90"/>
    </row>
    <row r="354269" spans="68:68" customFormat="1">
      <c r="BP354269" s="90"/>
    </row>
    <row r="354270" spans="68:68" customFormat="1">
      <c r="BP354270" s="90"/>
    </row>
    <row r="354271" spans="68:68" customFormat="1">
      <c r="BP354271" s="90"/>
    </row>
    <row r="354272" spans="68:68" customFormat="1">
      <c r="BP354272" s="90"/>
    </row>
    <row r="354273" spans="68:68" customFormat="1">
      <c r="BP354273" s="90"/>
    </row>
    <row r="354274" spans="68:68" customFormat="1">
      <c r="BP354274" s="90"/>
    </row>
    <row r="354275" spans="68:68" customFormat="1">
      <c r="BP354275" s="90"/>
    </row>
    <row r="354276" spans="68:68" customFormat="1">
      <c r="BP354276" s="90"/>
    </row>
    <row r="354277" spans="68:68" customFormat="1">
      <c r="BP354277" s="90"/>
    </row>
    <row r="354278" spans="68:68" customFormat="1">
      <c r="BP354278" s="90"/>
    </row>
    <row r="354279" spans="68:68" customFormat="1">
      <c r="BP354279" s="90"/>
    </row>
    <row r="354280" spans="68:68" customFormat="1">
      <c r="BP354280" s="90"/>
    </row>
    <row r="354281" spans="68:68" customFormat="1">
      <c r="BP354281" s="90"/>
    </row>
    <row r="354282" spans="68:68" customFormat="1">
      <c r="BP354282" s="90"/>
    </row>
    <row r="354283" spans="68:68" customFormat="1">
      <c r="BP354283" s="90"/>
    </row>
    <row r="354284" spans="68:68" customFormat="1">
      <c r="BP354284" s="90"/>
    </row>
    <row r="354285" spans="68:68" customFormat="1">
      <c r="BP354285" s="90"/>
    </row>
    <row r="354286" spans="68:68" customFormat="1">
      <c r="BP354286" s="90"/>
    </row>
    <row r="354287" spans="68:68" customFormat="1">
      <c r="BP354287" s="90"/>
    </row>
    <row r="354288" spans="68:68" customFormat="1">
      <c r="BP354288" s="90"/>
    </row>
    <row r="354289" spans="68:68" customFormat="1">
      <c r="BP354289" s="90"/>
    </row>
    <row r="354290" spans="68:68" customFormat="1">
      <c r="BP354290" s="90"/>
    </row>
    <row r="354291" spans="68:68" customFormat="1">
      <c r="BP354291" s="90"/>
    </row>
    <row r="354292" spans="68:68" customFormat="1">
      <c r="BP354292" s="90"/>
    </row>
    <row r="354293" spans="68:68" customFormat="1">
      <c r="BP354293" s="90"/>
    </row>
    <row r="354294" spans="68:68" customFormat="1">
      <c r="BP354294" s="90"/>
    </row>
    <row r="354295" spans="68:68" customFormat="1">
      <c r="BP354295" s="90"/>
    </row>
    <row r="354296" spans="68:68" customFormat="1">
      <c r="BP354296" s="90"/>
    </row>
    <row r="354297" spans="68:68" customFormat="1">
      <c r="BP354297" s="90"/>
    </row>
    <row r="354298" spans="68:68" customFormat="1">
      <c r="BP354298" s="90"/>
    </row>
    <row r="354299" spans="68:68" customFormat="1">
      <c r="BP354299" s="90"/>
    </row>
    <row r="354300" spans="68:68" customFormat="1">
      <c r="BP354300" s="90"/>
    </row>
    <row r="354301" spans="68:68" customFormat="1">
      <c r="BP354301" s="90"/>
    </row>
    <row r="354302" spans="68:68" customFormat="1">
      <c r="BP354302" s="90"/>
    </row>
    <row r="354303" spans="68:68" customFormat="1">
      <c r="BP354303" s="90"/>
    </row>
    <row r="354304" spans="68:68" customFormat="1">
      <c r="BP354304" s="90"/>
    </row>
    <row r="354305" spans="68:68" customFormat="1">
      <c r="BP354305" s="90"/>
    </row>
    <row r="354306" spans="68:68" customFormat="1">
      <c r="BP354306" s="90"/>
    </row>
    <row r="354307" spans="68:68" customFormat="1">
      <c r="BP354307" s="90"/>
    </row>
    <row r="354308" spans="68:68" customFormat="1">
      <c r="BP354308" s="90"/>
    </row>
    <row r="354309" spans="68:68" customFormat="1">
      <c r="BP354309" s="90"/>
    </row>
    <row r="354310" spans="68:68" customFormat="1">
      <c r="BP354310" s="90"/>
    </row>
    <row r="354311" spans="68:68" customFormat="1">
      <c r="BP354311" s="90"/>
    </row>
    <row r="354312" spans="68:68" customFormat="1">
      <c r="BP354312" s="90"/>
    </row>
    <row r="354313" spans="68:68" customFormat="1">
      <c r="BP354313" s="90"/>
    </row>
    <row r="354314" spans="68:68" customFormat="1">
      <c r="BP354314" s="90"/>
    </row>
    <row r="354315" spans="68:68" customFormat="1">
      <c r="BP354315" s="90"/>
    </row>
    <row r="354316" spans="68:68" customFormat="1">
      <c r="BP354316" s="90"/>
    </row>
    <row r="354317" spans="68:68" customFormat="1">
      <c r="BP354317" s="90"/>
    </row>
    <row r="354318" spans="68:68" customFormat="1">
      <c r="BP354318" s="90"/>
    </row>
    <row r="354319" spans="68:68" customFormat="1">
      <c r="BP354319" s="90"/>
    </row>
    <row r="354320" spans="68:68" customFormat="1">
      <c r="BP354320" s="90"/>
    </row>
    <row r="354321" spans="68:68" customFormat="1">
      <c r="BP354321" s="90"/>
    </row>
    <row r="354322" spans="68:68" customFormat="1">
      <c r="BP354322" s="90"/>
    </row>
    <row r="354323" spans="68:68" customFormat="1">
      <c r="BP354323" s="90"/>
    </row>
    <row r="354324" spans="68:68" customFormat="1">
      <c r="BP354324" s="90"/>
    </row>
    <row r="354325" spans="68:68" customFormat="1">
      <c r="BP354325" s="90"/>
    </row>
    <row r="354326" spans="68:68" customFormat="1">
      <c r="BP354326" s="90"/>
    </row>
    <row r="354327" spans="68:68" customFormat="1">
      <c r="BP354327" s="90"/>
    </row>
    <row r="354328" spans="68:68" customFormat="1">
      <c r="BP354328" s="90"/>
    </row>
    <row r="354329" spans="68:68" customFormat="1">
      <c r="BP354329" s="90"/>
    </row>
    <row r="354330" spans="68:68" customFormat="1">
      <c r="BP354330" s="90"/>
    </row>
    <row r="354331" spans="68:68" customFormat="1">
      <c r="BP354331" s="90"/>
    </row>
    <row r="354332" spans="68:68" customFormat="1">
      <c r="BP354332" s="90"/>
    </row>
    <row r="354333" spans="68:68" customFormat="1">
      <c r="BP354333" s="90"/>
    </row>
    <row r="354334" spans="68:68" customFormat="1">
      <c r="BP354334" s="90"/>
    </row>
    <row r="354335" spans="68:68" customFormat="1">
      <c r="BP354335" s="90"/>
    </row>
    <row r="354336" spans="68:68" customFormat="1">
      <c r="BP354336" s="90"/>
    </row>
    <row r="354337" spans="68:68" customFormat="1">
      <c r="BP354337" s="90"/>
    </row>
    <row r="354338" spans="68:68" customFormat="1">
      <c r="BP354338" s="90"/>
    </row>
    <row r="354339" spans="68:68" customFormat="1">
      <c r="BP354339" s="90"/>
    </row>
    <row r="354340" spans="68:68" customFormat="1">
      <c r="BP354340" s="90"/>
    </row>
    <row r="354341" spans="68:68" customFormat="1">
      <c r="BP354341" s="90"/>
    </row>
    <row r="354342" spans="68:68" customFormat="1">
      <c r="BP354342" s="90"/>
    </row>
    <row r="354343" spans="68:68" customFormat="1">
      <c r="BP354343" s="90"/>
    </row>
    <row r="354344" spans="68:68" customFormat="1">
      <c r="BP354344" s="90"/>
    </row>
    <row r="354345" spans="68:68" customFormat="1">
      <c r="BP354345" s="90"/>
    </row>
    <row r="354346" spans="68:68" customFormat="1">
      <c r="BP354346" s="90"/>
    </row>
    <row r="354347" spans="68:68" customFormat="1">
      <c r="BP354347" s="90"/>
    </row>
    <row r="354348" spans="68:68" customFormat="1">
      <c r="BP354348" s="90"/>
    </row>
    <row r="354349" spans="68:68" customFormat="1">
      <c r="BP354349" s="90"/>
    </row>
    <row r="354350" spans="68:68" customFormat="1">
      <c r="BP354350" s="90"/>
    </row>
    <row r="354351" spans="68:68" customFormat="1">
      <c r="BP354351" s="90"/>
    </row>
    <row r="354352" spans="68:68" customFormat="1">
      <c r="BP354352" s="90"/>
    </row>
    <row r="354353" spans="68:68" customFormat="1">
      <c r="BP354353" s="90"/>
    </row>
    <row r="354354" spans="68:68" customFormat="1">
      <c r="BP354354" s="90"/>
    </row>
    <row r="354355" spans="68:68" customFormat="1">
      <c r="BP354355" s="90"/>
    </row>
    <row r="354356" spans="68:68" customFormat="1">
      <c r="BP354356" s="90"/>
    </row>
    <row r="354357" spans="68:68" customFormat="1">
      <c r="BP354357" s="90"/>
    </row>
    <row r="354358" spans="68:68" customFormat="1">
      <c r="BP354358" s="90"/>
    </row>
    <row r="354359" spans="68:68" customFormat="1">
      <c r="BP354359" s="90"/>
    </row>
    <row r="354360" spans="68:68" customFormat="1">
      <c r="BP354360" s="90"/>
    </row>
    <row r="354361" spans="68:68" customFormat="1">
      <c r="BP354361" s="90"/>
    </row>
    <row r="354362" spans="68:68" customFormat="1">
      <c r="BP354362" s="90"/>
    </row>
    <row r="354363" spans="68:68" customFormat="1">
      <c r="BP354363" s="90"/>
    </row>
    <row r="354364" spans="68:68" customFormat="1">
      <c r="BP354364" s="90"/>
    </row>
    <row r="354365" spans="68:68" customFormat="1">
      <c r="BP354365" s="90"/>
    </row>
    <row r="354366" spans="68:68" customFormat="1">
      <c r="BP354366" s="90"/>
    </row>
    <row r="354367" spans="68:68" customFormat="1">
      <c r="BP354367" s="90"/>
    </row>
    <row r="354368" spans="68:68" customFormat="1">
      <c r="BP354368" s="90"/>
    </row>
    <row r="354369" spans="68:68" customFormat="1">
      <c r="BP354369" s="90"/>
    </row>
    <row r="354370" spans="68:68" customFormat="1">
      <c r="BP354370" s="90"/>
    </row>
    <row r="354371" spans="68:68" customFormat="1">
      <c r="BP354371" s="90"/>
    </row>
    <row r="354372" spans="68:68" customFormat="1">
      <c r="BP354372" s="90"/>
    </row>
    <row r="354373" spans="68:68" customFormat="1">
      <c r="BP354373" s="90"/>
    </row>
    <row r="354374" spans="68:68" customFormat="1">
      <c r="BP354374" s="90"/>
    </row>
    <row r="354375" spans="68:68" customFormat="1">
      <c r="BP354375" s="90"/>
    </row>
    <row r="354376" spans="68:68" customFormat="1">
      <c r="BP354376" s="90"/>
    </row>
    <row r="354377" spans="68:68" customFormat="1">
      <c r="BP354377" s="90"/>
    </row>
    <row r="354378" spans="68:68" customFormat="1">
      <c r="BP354378" s="90"/>
    </row>
    <row r="354379" spans="68:68" customFormat="1">
      <c r="BP354379" s="90"/>
    </row>
    <row r="354380" spans="68:68" customFormat="1">
      <c r="BP354380" s="90"/>
    </row>
    <row r="354381" spans="68:68" customFormat="1">
      <c r="BP354381" s="90"/>
    </row>
    <row r="354382" spans="68:68" customFormat="1">
      <c r="BP354382" s="90"/>
    </row>
    <row r="354383" spans="68:68" customFormat="1">
      <c r="BP354383" s="90"/>
    </row>
    <row r="354384" spans="68:68" customFormat="1">
      <c r="BP354384" s="90"/>
    </row>
    <row r="354385" spans="68:68" customFormat="1">
      <c r="BP354385" s="90"/>
    </row>
    <row r="354386" spans="68:68" customFormat="1">
      <c r="BP354386" s="90"/>
    </row>
    <row r="354387" spans="68:68" customFormat="1">
      <c r="BP354387" s="90"/>
    </row>
    <row r="354388" spans="68:68" customFormat="1">
      <c r="BP354388" s="90"/>
    </row>
    <row r="354389" spans="68:68" customFormat="1">
      <c r="BP354389" s="90"/>
    </row>
    <row r="354390" spans="68:68" customFormat="1">
      <c r="BP354390" s="90"/>
    </row>
    <row r="354391" spans="68:68" customFormat="1">
      <c r="BP354391" s="90"/>
    </row>
    <row r="354392" spans="68:68" customFormat="1">
      <c r="BP354392" s="90"/>
    </row>
    <row r="354393" spans="68:68" customFormat="1">
      <c r="BP354393" s="90"/>
    </row>
    <row r="354394" spans="68:68" customFormat="1">
      <c r="BP354394" s="90"/>
    </row>
    <row r="354395" spans="68:68" customFormat="1">
      <c r="BP354395" s="90"/>
    </row>
    <row r="354396" spans="68:68" customFormat="1">
      <c r="BP354396" s="90"/>
    </row>
    <row r="354397" spans="68:68" customFormat="1">
      <c r="BP354397" s="90"/>
    </row>
    <row r="354398" spans="68:68" customFormat="1">
      <c r="BP354398" s="90"/>
    </row>
    <row r="354399" spans="68:68" customFormat="1">
      <c r="BP354399" s="90"/>
    </row>
    <row r="354400" spans="68:68" customFormat="1">
      <c r="BP354400" s="90"/>
    </row>
    <row r="354401" spans="68:68" customFormat="1">
      <c r="BP354401" s="90"/>
    </row>
    <row r="354402" spans="68:68" customFormat="1">
      <c r="BP354402" s="90"/>
    </row>
    <row r="354403" spans="68:68" customFormat="1">
      <c r="BP354403" s="90"/>
    </row>
    <row r="354404" spans="68:68" customFormat="1">
      <c r="BP354404" s="90"/>
    </row>
    <row r="354405" spans="68:68" customFormat="1">
      <c r="BP354405" s="90"/>
    </row>
    <row r="354406" spans="68:68" customFormat="1">
      <c r="BP354406" s="90"/>
    </row>
    <row r="354407" spans="68:68" customFormat="1">
      <c r="BP354407" s="90"/>
    </row>
    <row r="354408" spans="68:68" customFormat="1">
      <c r="BP354408" s="90"/>
    </row>
    <row r="354409" spans="68:68" customFormat="1">
      <c r="BP354409" s="90"/>
    </row>
    <row r="354410" spans="68:68" customFormat="1">
      <c r="BP354410" s="90"/>
    </row>
    <row r="354411" spans="68:68" customFormat="1">
      <c r="BP354411" s="90"/>
    </row>
    <row r="354412" spans="68:68" customFormat="1">
      <c r="BP354412" s="90"/>
    </row>
    <row r="354413" spans="68:68" customFormat="1">
      <c r="BP354413" s="90"/>
    </row>
    <row r="354414" spans="68:68" customFormat="1">
      <c r="BP354414" s="90"/>
    </row>
    <row r="354415" spans="68:68" customFormat="1">
      <c r="BP354415" s="90"/>
    </row>
    <row r="354416" spans="68:68" customFormat="1">
      <c r="BP354416" s="90"/>
    </row>
    <row r="354417" spans="68:68" customFormat="1">
      <c r="BP354417" s="90"/>
    </row>
    <row r="354418" spans="68:68" customFormat="1">
      <c r="BP354418" s="90"/>
    </row>
    <row r="354419" spans="68:68" customFormat="1">
      <c r="BP354419" s="90"/>
    </row>
    <row r="354420" spans="68:68" customFormat="1">
      <c r="BP354420" s="90"/>
    </row>
    <row r="354421" spans="68:68" customFormat="1">
      <c r="BP354421" s="90"/>
    </row>
    <row r="354422" spans="68:68" customFormat="1">
      <c r="BP354422" s="90"/>
    </row>
    <row r="354423" spans="68:68" customFormat="1">
      <c r="BP354423" s="90"/>
    </row>
    <row r="354424" spans="68:68" customFormat="1">
      <c r="BP354424" s="90"/>
    </row>
    <row r="354425" spans="68:68" customFormat="1">
      <c r="BP354425" s="90"/>
    </row>
    <row r="354426" spans="68:68" customFormat="1">
      <c r="BP354426" s="90"/>
    </row>
    <row r="354427" spans="68:68" customFormat="1">
      <c r="BP354427" s="90"/>
    </row>
    <row r="354428" spans="68:68" customFormat="1">
      <c r="BP354428" s="90"/>
    </row>
    <row r="354429" spans="68:68" customFormat="1">
      <c r="BP354429" s="90"/>
    </row>
    <row r="354430" spans="68:68" customFormat="1">
      <c r="BP354430" s="90"/>
    </row>
    <row r="354431" spans="68:68" customFormat="1">
      <c r="BP354431" s="90"/>
    </row>
    <row r="354432" spans="68:68" customFormat="1">
      <c r="BP354432" s="90"/>
    </row>
    <row r="354433" spans="68:68" customFormat="1">
      <c r="BP354433" s="90"/>
    </row>
    <row r="354434" spans="68:68" customFormat="1">
      <c r="BP354434" s="90"/>
    </row>
    <row r="354435" spans="68:68" customFormat="1">
      <c r="BP354435" s="90"/>
    </row>
    <row r="354436" spans="68:68" customFormat="1">
      <c r="BP354436" s="90"/>
    </row>
    <row r="354437" spans="68:68" customFormat="1">
      <c r="BP354437" s="90"/>
    </row>
    <row r="354438" spans="68:68" customFormat="1">
      <c r="BP354438" s="90"/>
    </row>
    <row r="354439" spans="68:68" customFormat="1">
      <c r="BP354439" s="90"/>
    </row>
    <row r="354440" spans="68:68" customFormat="1">
      <c r="BP354440" s="90"/>
    </row>
    <row r="354441" spans="68:68" customFormat="1">
      <c r="BP354441" s="90"/>
    </row>
    <row r="354442" spans="68:68" customFormat="1">
      <c r="BP354442" s="90"/>
    </row>
    <row r="354443" spans="68:68" customFormat="1">
      <c r="BP354443" s="90"/>
    </row>
    <row r="354444" spans="68:68" customFormat="1">
      <c r="BP354444" s="90"/>
    </row>
    <row r="354445" spans="68:68" customFormat="1">
      <c r="BP354445" s="90"/>
    </row>
    <row r="354446" spans="68:68" customFormat="1">
      <c r="BP354446" s="90"/>
    </row>
    <row r="354447" spans="68:68" customFormat="1">
      <c r="BP354447" s="90"/>
    </row>
    <row r="354448" spans="68:68" customFormat="1">
      <c r="BP354448" s="90"/>
    </row>
    <row r="354449" spans="68:68" customFormat="1">
      <c r="BP354449" s="90"/>
    </row>
    <row r="354450" spans="68:68" customFormat="1">
      <c r="BP354450" s="90"/>
    </row>
    <row r="354451" spans="68:68" customFormat="1">
      <c r="BP354451" s="90"/>
    </row>
    <row r="354452" spans="68:68" customFormat="1">
      <c r="BP354452" s="90"/>
    </row>
    <row r="354453" spans="68:68" customFormat="1">
      <c r="BP354453" s="90"/>
    </row>
    <row r="354454" spans="68:68" customFormat="1">
      <c r="BP354454" s="90"/>
    </row>
    <row r="354455" spans="68:68" customFormat="1">
      <c r="BP354455" s="90"/>
    </row>
    <row r="354456" spans="68:68" customFormat="1">
      <c r="BP354456" s="90"/>
    </row>
    <row r="354457" spans="68:68" customFormat="1">
      <c r="BP354457" s="90"/>
    </row>
    <row r="354458" spans="68:68" customFormat="1">
      <c r="BP354458" s="90"/>
    </row>
    <row r="354459" spans="68:68" customFormat="1">
      <c r="BP354459" s="90"/>
    </row>
    <row r="354460" spans="68:68" customFormat="1">
      <c r="BP354460" s="90"/>
    </row>
    <row r="354461" spans="68:68" customFormat="1">
      <c r="BP354461" s="90"/>
    </row>
    <row r="354462" spans="68:68" customFormat="1">
      <c r="BP354462" s="90"/>
    </row>
    <row r="354463" spans="68:68" customFormat="1">
      <c r="BP354463" s="90"/>
    </row>
    <row r="354464" spans="68:68" customFormat="1">
      <c r="BP354464" s="90"/>
    </row>
    <row r="354465" spans="68:68" customFormat="1">
      <c r="BP354465" s="90"/>
    </row>
    <row r="354466" spans="68:68" customFormat="1">
      <c r="BP354466" s="90"/>
    </row>
    <row r="354467" spans="68:68" customFormat="1">
      <c r="BP354467" s="90"/>
    </row>
    <row r="354468" spans="68:68" customFormat="1">
      <c r="BP354468" s="90"/>
    </row>
    <row r="354469" spans="68:68" customFormat="1">
      <c r="BP354469" s="90"/>
    </row>
    <row r="354470" spans="68:68" customFormat="1">
      <c r="BP354470" s="90"/>
    </row>
    <row r="354471" spans="68:68" customFormat="1">
      <c r="BP354471" s="90"/>
    </row>
    <row r="354472" spans="68:68" customFormat="1">
      <c r="BP354472" s="90"/>
    </row>
    <row r="354473" spans="68:68" customFormat="1">
      <c r="BP354473" s="90"/>
    </row>
    <row r="354474" spans="68:68" customFormat="1">
      <c r="BP354474" s="90"/>
    </row>
    <row r="354475" spans="68:68" customFormat="1">
      <c r="BP354475" s="90"/>
    </row>
    <row r="354476" spans="68:68" customFormat="1">
      <c r="BP354476" s="90"/>
    </row>
    <row r="354477" spans="68:68" customFormat="1">
      <c r="BP354477" s="90"/>
    </row>
    <row r="354478" spans="68:68" customFormat="1">
      <c r="BP354478" s="90"/>
    </row>
    <row r="354479" spans="68:68" customFormat="1">
      <c r="BP354479" s="90"/>
    </row>
    <row r="354480" spans="68:68" customFormat="1">
      <c r="BP354480" s="90"/>
    </row>
    <row r="354481" spans="68:68" customFormat="1">
      <c r="BP354481" s="90"/>
    </row>
    <row r="354482" spans="68:68" customFormat="1">
      <c r="BP354482" s="90"/>
    </row>
    <row r="354483" spans="68:68" customFormat="1">
      <c r="BP354483" s="90"/>
    </row>
    <row r="354484" spans="68:68" customFormat="1">
      <c r="BP354484" s="90"/>
    </row>
    <row r="354485" spans="68:68" customFormat="1">
      <c r="BP354485" s="90"/>
    </row>
    <row r="354486" spans="68:68" customFormat="1">
      <c r="BP354486" s="90"/>
    </row>
    <row r="354487" spans="68:68" customFormat="1">
      <c r="BP354487" s="90"/>
    </row>
    <row r="354488" spans="68:68" customFormat="1">
      <c r="BP354488" s="90"/>
    </row>
    <row r="354489" spans="68:68" customFormat="1">
      <c r="BP354489" s="90"/>
    </row>
    <row r="354490" spans="68:68" customFormat="1">
      <c r="BP354490" s="90"/>
    </row>
    <row r="354491" spans="68:68" customFormat="1">
      <c r="BP354491" s="90"/>
    </row>
    <row r="354492" spans="68:68" customFormat="1">
      <c r="BP354492" s="90"/>
    </row>
    <row r="354493" spans="68:68" customFormat="1">
      <c r="BP354493" s="90"/>
    </row>
    <row r="354494" spans="68:68" customFormat="1">
      <c r="BP354494" s="90"/>
    </row>
    <row r="354495" spans="68:68" customFormat="1">
      <c r="BP354495" s="90"/>
    </row>
    <row r="354496" spans="68:68" customFormat="1">
      <c r="BP354496" s="90"/>
    </row>
    <row r="354497" spans="68:68" customFormat="1">
      <c r="BP354497" s="90"/>
    </row>
    <row r="354498" spans="68:68" customFormat="1">
      <c r="BP354498" s="90"/>
    </row>
    <row r="354499" spans="68:68" customFormat="1">
      <c r="BP354499" s="90"/>
    </row>
    <row r="354500" spans="68:68" customFormat="1">
      <c r="BP354500" s="90"/>
    </row>
    <row r="354501" spans="68:68" customFormat="1">
      <c r="BP354501" s="90"/>
    </row>
    <row r="354502" spans="68:68" customFormat="1">
      <c r="BP354502" s="90"/>
    </row>
    <row r="354503" spans="68:68" customFormat="1">
      <c r="BP354503" s="90"/>
    </row>
    <row r="354504" spans="68:68" customFormat="1">
      <c r="BP354504" s="90"/>
    </row>
    <row r="354505" spans="68:68" customFormat="1">
      <c r="BP354505" s="90"/>
    </row>
    <row r="354506" spans="68:68" customFormat="1">
      <c r="BP354506" s="90"/>
    </row>
    <row r="354507" spans="68:68" customFormat="1">
      <c r="BP354507" s="90"/>
    </row>
    <row r="354508" spans="68:68" customFormat="1">
      <c r="BP354508" s="90"/>
    </row>
    <row r="354509" spans="68:68" customFormat="1">
      <c r="BP354509" s="90"/>
    </row>
    <row r="354510" spans="68:68" customFormat="1">
      <c r="BP354510" s="90"/>
    </row>
    <row r="354511" spans="68:68" customFormat="1">
      <c r="BP354511" s="90"/>
    </row>
    <row r="354512" spans="68:68" customFormat="1">
      <c r="BP354512" s="90"/>
    </row>
    <row r="354513" spans="68:68" customFormat="1">
      <c r="BP354513" s="90"/>
    </row>
    <row r="354514" spans="68:68" customFormat="1">
      <c r="BP354514" s="90"/>
    </row>
    <row r="354515" spans="68:68" customFormat="1">
      <c r="BP354515" s="90"/>
    </row>
    <row r="354516" spans="68:68" customFormat="1">
      <c r="BP354516" s="90"/>
    </row>
    <row r="354517" spans="68:68" customFormat="1">
      <c r="BP354517" s="90"/>
    </row>
    <row r="354518" spans="68:68" customFormat="1">
      <c r="BP354518" s="90"/>
    </row>
    <row r="354519" spans="68:68" customFormat="1">
      <c r="BP354519" s="90"/>
    </row>
    <row r="354520" spans="68:68" customFormat="1">
      <c r="BP354520" s="90"/>
    </row>
    <row r="354521" spans="68:68" customFormat="1">
      <c r="BP354521" s="90"/>
    </row>
    <row r="354522" spans="68:68" customFormat="1">
      <c r="BP354522" s="90"/>
    </row>
    <row r="354523" spans="68:68" customFormat="1">
      <c r="BP354523" s="90"/>
    </row>
    <row r="354524" spans="68:68" customFormat="1">
      <c r="BP354524" s="90"/>
    </row>
    <row r="354525" spans="68:68" customFormat="1">
      <c r="BP354525" s="90"/>
    </row>
    <row r="354526" spans="68:68" customFormat="1">
      <c r="BP354526" s="90"/>
    </row>
    <row r="354527" spans="68:68" customFormat="1">
      <c r="BP354527" s="90"/>
    </row>
    <row r="354528" spans="68:68" customFormat="1">
      <c r="BP354528" s="90"/>
    </row>
    <row r="354529" spans="68:68" customFormat="1">
      <c r="BP354529" s="90"/>
    </row>
    <row r="354530" spans="68:68" customFormat="1">
      <c r="BP354530" s="90"/>
    </row>
    <row r="354531" spans="68:68" customFormat="1">
      <c r="BP354531" s="90"/>
    </row>
    <row r="354532" spans="68:68" customFormat="1">
      <c r="BP354532" s="90"/>
    </row>
    <row r="354533" spans="68:68" customFormat="1">
      <c r="BP354533" s="90"/>
    </row>
    <row r="354534" spans="68:68" customFormat="1">
      <c r="BP354534" s="90"/>
    </row>
    <row r="354535" spans="68:68" customFormat="1">
      <c r="BP354535" s="90"/>
    </row>
    <row r="354536" spans="68:68" customFormat="1">
      <c r="BP354536" s="90"/>
    </row>
    <row r="354537" spans="68:68" customFormat="1">
      <c r="BP354537" s="90"/>
    </row>
    <row r="354538" spans="68:68" customFormat="1">
      <c r="BP354538" s="90"/>
    </row>
    <row r="354539" spans="68:68" customFormat="1">
      <c r="BP354539" s="90"/>
    </row>
    <row r="354540" spans="68:68" customFormat="1">
      <c r="BP354540" s="90"/>
    </row>
    <row r="354541" spans="68:68" customFormat="1">
      <c r="BP354541" s="90"/>
    </row>
    <row r="354542" spans="68:68" customFormat="1">
      <c r="BP354542" s="90"/>
    </row>
    <row r="354543" spans="68:68" customFormat="1">
      <c r="BP354543" s="90"/>
    </row>
    <row r="354544" spans="68:68" customFormat="1">
      <c r="BP354544" s="90"/>
    </row>
    <row r="354545" spans="68:68" customFormat="1">
      <c r="BP354545" s="90"/>
    </row>
    <row r="354546" spans="68:68" customFormat="1">
      <c r="BP354546" s="90"/>
    </row>
    <row r="354547" spans="68:68" customFormat="1">
      <c r="BP354547" s="90"/>
    </row>
    <row r="354548" spans="68:68" customFormat="1">
      <c r="BP354548" s="90"/>
    </row>
    <row r="354549" spans="68:68" customFormat="1">
      <c r="BP354549" s="90"/>
    </row>
    <row r="354550" spans="68:68" customFormat="1">
      <c r="BP354550" s="90"/>
    </row>
    <row r="354551" spans="68:68" customFormat="1">
      <c r="BP354551" s="90"/>
    </row>
    <row r="354552" spans="68:68" customFormat="1">
      <c r="BP354552" s="90"/>
    </row>
    <row r="354553" spans="68:68" customFormat="1">
      <c r="BP354553" s="90"/>
    </row>
    <row r="354554" spans="68:68" customFormat="1">
      <c r="BP354554" s="90"/>
    </row>
    <row r="354555" spans="68:68" customFormat="1">
      <c r="BP354555" s="90"/>
    </row>
    <row r="354556" spans="68:68" customFormat="1">
      <c r="BP354556" s="90"/>
    </row>
    <row r="354557" spans="68:68" customFormat="1">
      <c r="BP354557" s="90"/>
    </row>
    <row r="354558" spans="68:68" customFormat="1">
      <c r="BP354558" s="90"/>
    </row>
    <row r="354559" spans="68:68" customFormat="1">
      <c r="BP354559" s="90"/>
    </row>
    <row r="354560" spans="68:68" customFormat="1">
      <c r="BP354560" s="90"/>
    </row>
    <row r="354561" spans="68:68" customFormat="1">
      <c r="BP354561" s="90"/>
    </row>
    <row r="354562" spans="68:68" customFormat="1">
      <c r="BP354562" s="90"/>
    </row>
    <row r="354563" spans="68:68" customFormat="1">
      <c r="BP354563" s="90"/>
    </row>
    <row r="354564" spans="68:68" customFormat="1">
      <c r="BP354564" s="90"/>
    </row>
    <row r="354565" spans="68:68" customFormat="1">
      <c r="BP354565" s="90"/>
    </row>
    <row r="354566" spans="68:68" customFormat="1">
      <c r="BP354566" s="90"/>
    </row>
    <row r="354567" spans="68:68" customFormat="1">
      <c r="BP354567" s="90"/>
    </row>
    <row r="354568" spans="68:68" customFormat="1">
      <c r="BP354568" s="90"/>
    </row>
    <row r="354569" spans="68:68" customFormat="1">
      <c r="BP354569" s="90"/>
    </row>
    <row r="354570" spans="68:68" customFormat="1">
      <c r="BP354570" s="90"/>
    </row>
    <row r="354571" spans="68:68" customFormat="1">
      <c r="BP354571" s="90"/>
    </row>
    <row r="354572" spans="68:68" customFormat="1">
      <c r="BP354572" s="90"/>
    </row>
    <row r="354573" spans="68:68" customFormat="1">
      <c r="BP354573" s="90"/>
    </row>
    <row r="354574" spans="68:68" customFormat="1">
      <c r="BP354574" s="90"/>
    </row>
    <row r="354575" spans="68:68" customFormat="1">
      <c r="BP354575" s="90"/>
    </row>
    <row r="354576" spans="68:68" customFormat="1">
      <c r="BP354576" s="90"/>
    </row>
    <row r="354577" spans="68:68" customFormat="1">
      <c r="BP354577" s="90"/>
    </row>
    <row r="354578" spans="68:68" customFormat="1">
      <c r="BP354578" s="90"/>
    </row>
    <row r="354579" spans="68:68" customFormat="1">
      <c r="BP354579" s="90"/>
    </row>
    <row r="354580" spans="68:68" customFormat="1">
      <c r="BP354580" s="90"/>
    </row>
    <row r="354581" spans="68:68" customFormat="1">
      <c r="BP354581" s="90"/>
    </row>
    <row r="354582" spans="68:68" customFormat="1">
      <c r="BP354582" s="90"/>
    </row>
    <row r="354583" spans="68:68" customFormat="1">
      <c r="BP354583" s="90"/>
    </row>
    <row r="354584" spans="68:68" customFormat="1">
      <c r="BP354584" s="90"/>
    </row>
    <row r="354585" spans="68:68" customFormat="1">
      <c r="BP354585" s="90"/>
    </row>
    <row r="354586" spans="68:68" customFormat="1">
      <c r="BP354586" s="90"/>
    </row>
    <row r="354587" spans="68:68" customFormat="1">
      <c r="BP354587" s="90"/>
    </row>
    <row r="354588" spans="68:68" customFormat="1">
      <c r="BP354588" s="90"/>
    </row>
    <row r="354589" spans="68:68" customFormat="1">
      <c r="BP354589" s="90"/>
    </row>
    <row r="354590" spans="68:68" customFormat="1">
      <c r="BP354590" s="90"/>
    </row>
    <row r="354591" spans="68:68" customFormat="1">
      <c r="BP354591" s="90"/>
    </row>
    <row r="354592" spans="68:68" customFormat="1">
      <c r="BP354592" s="90"/>
    </row>
    <row r="354593" spans="68:68" customFormat="1">
      <c r="BP354593" s="90"/>
    </row>
    <row r="354594" spans="68:68" customFormat="1">
      <c r="BP354594" s="90"/>
    </row>
    <row r="354595" spans="68:68" customFormat="1">
      <c r="BP354595" s="90"/>
    </row>
    <row r="354596" spans="68:68" customFormat="1">
      <c r="BP354596" s="90"/>
    </row>
    <row r="354597" spans="68:68" customFormat="1">
      <c r="BP354597" s="90"/>
    </row>
    <row r="354598" spans="68:68" customFormat="1">
      <c r="BP354598" s="90"/>
    </row>
    <row r="354599" spans="68:68" customFormat="1">
      <c r="BP354599" s="90"/>
    </row>
    <row r="354600" spans="68:68" customFormat="1">
      <c r="BP354600" s="90"/>
    </row>
    <row r="354601" spans="68:68" customFormat="1">
      <c r="BP354601" s="90"/>
    </row>
    <row r="354602" spans="68:68" customFormat="1">
      <c r="BP354602" s="90"/>
    </row>
    <row r="354603" spans="68:68" customFormat="1">
      <c r="BP354603" s="90"/>
    </row>
    <row r="354604" spans="68:68" customFormat="1">
      <c r="BP354604" s="90"/>
    </row>
    <row r="354605" spans="68:68" customFormat="1">
      <c r="BP354605" s="90"/>
    </row>
    <row r="354606" spans="68:68" customFormat="1">
      <c r="BP354606" s="90"/>
    </row>
    <row r="354607" spans="68:68" customFormat="1">
      <c r="BP354607" s="90"/>
    </row>
    <row r="354608" spans="68:68" customFormat="1">
      <c r="BP354608" s="90"/>
    </row>
    <row r="354609" spans="68:68" customFormat="1">
      <c r="BP354609" s="90"/>
    </row>
    <row r="354610" spans="68:68" customFormat="1">
      <c r="BP354610" s="90"/>
    </row>
    <row r="354611" spans="68:68" customFormat="1">
      <c r="BP354611" s="90"/>
    </row>
    <row r="354612" spans="68:68" customFormat="1">
      <c r="BP354612" s="90"/>
    </row>
    <row r="354613" spans="68:68" customFormat="1">
      <c r="BP354613" s="90"/>
    </row>
    <row r="354614" spans="68:68" customFormat="1">
      <c r="BP354614" s="90"/>
    </row>
    <row r="354615" spans="68:68" customFormat="1">
      <c r="BP354615" s="90"/>
    </row>
    <row r="354616" spans="68:68" customFormat="1">
      <c r="BP354616" s="90"/>
    </row>
    <row r="354617" spans="68:68" customFormat="1">
      <c r="BP354617" s="90"/>
    </row>
    <row r="354618" spans="68:68" customFormat="1">
      <c r="BP354618" s="90"/>
    </row>
    <row r="354619" spans="68:68" customFormat="1">
      <c r="BP354619" s="90"/>
    </row>
    <row r="354620" spans="68:68" customFormat="1">
      <c r="BP354620" s="90"/>
    </row>
    <row r="354621" spans="68:68" customFormat="1">
      <c r="BP354621" s="90"/>
    </row>
    <row r="354622" spans="68:68" customFormat="1">
      <c r="BP354622" s="90"/>
    </row>
    <row r="354623" spans="68:68" customFormat="1">
      <c r="BP354623" s="90"/>
    </row>
    <row r="354624" spans="68:68" customFormat="1">
      <c r="BP354624" s="90"/>
    </row>
    <row r="354625" spans="68:68" customFormat="1">
      <c r="BP354625" s="90"/>
    </row>
    <row r="354626" spans="68:68" customFormat="1">
      <c r="BP354626" s="90"/>
    </row>
    <row r="354627" spans="68:68" customFormat="1">
      <c r="BP354627" s="90"/>
    </row>
    <row r="354628" spans="68:68" customFormat="1">
      <c r="BP354628" s="90"/>
    </row>
    <row r="354629" spans="68:68" customFormat="1">
      <c r="BP354629" s="90"/>
    </row>
    <row r="354630" spans="68:68" customFormat="1">
      <c r="BP354630" s="90"/>
    </row>
    <row r="354631" spans="68:68" customFormat="1">
      <c r="BP354631" s="90"/>
    </row>
    <row r="354632" spans="68:68" customFormat="1">
      <c r="BP354632" s="90"/>
    </row>
    <row r="354633" spans="68:68" customFormat="1">
      <c r="BP354633" s="90"/>
    </row>
    <row r="354634" spans="68:68" customFormat="1">
      <c r="BP354634" s="90"/>
    </row>
    <row r="354635" spans="68:68" customFormat="1">
      <c r="BP354635" s="90"/>
    </row>
    <row r="354636" spans="68:68" customFormat="1">
      <c r="BP354636" s="90"/>
    </row>
    <row r="354637" spans="68:68" customFormat="1">
      <c r="BP354637" s="90"/>
    </row>
    <row r="354638" spans="68:68" customFormat="1">
      <c r="BP354638" s="90"/>
    </row>
    <row r="354639" spans="68:68" customFormat="1">
      <c r="BP354639" s="90"/>
    </row>
    <row r="354640" spans="68:68" customFormat="1">
      <c r="BP354640" s="90"/>
    </row>
    <row r="354641" spans="68:68" customFormat="1">
      <c r="BP354641" s="90"/>
    </row>
    <row r="354642" spans="68:68" customFormat="1">
      <c r="BP354642" s="90"/>
    </row>
    <row r="354643" spans="68:68" customFormat="1">
      <c r="BP354643" s="90"/>
    </row>
    <row r="354644" spans="68:68" customFormat="1">
      <c r="BP354644" s="90"/>
    </row>
    <row r="354645" spans="68:68" customFormat="1">
      <c r="BP354645" s="90"/>
    </row>
    <row r="354646" spans="68:68" customFormat="1">
      <c r="BP354646" s="90"/>
    </row>
    <row r="354647" spans="68:68" customFormat="1">
      <c r="BP354647" s="90"/>
    </row>
    <row r="354648" spans="68:68" customFormat="1">
      <c r="BP354648" s="90"/>
    </row>
    <row r="354649" spans="68:68" customFormat="1">
      <c r="BP354649" s="90"/>
    </row>
    <row r="354650" spans="68:68" customFormat="1">
      <c r="BP354650" s="90"/>
    </row>
    <row r="354651" spans="68:68" customFormat="1">
      <c r="BP354651" s="90"/>
    </row>
    <row r="354652" spans="68:68" customFormat="1">
      <c r="BP354652" s="90"/>
    </row>
    <row r="354653" spans="68:68" customFormat="1">
      <c r="BP354653" s="90"/>
    </row>
    <row r="354654" spans="68:68" customFormat="1">
      <c r="BP354654" s="90"/>
    </row>
    <row r="354655" spans="68:68" customFormat="1">
      <c r="BP354655" s="90"/>
    </row>
    <row r="354656" spans="68:68" customFormat="1">
      <c r="BP354656" s="90"/>
    </row>
    <row r="354657" spans="68:68" customFormat="1">
      <c r="BP354657" s="90"/>
    </row>
    <row r="354658" spans="68:68" customFormat="1">
      <c r="BP354658" s="90"/>
    </row>
    <row r="354659" spans="68:68" customFormat="1">
      <c r="BP354659" s="90"/>
    </row>
    <row r="354660" spans="68:68" customFormat="1">
      <c r="BP354660" s="90"/>
    </row>
    <row r="354661" spans="68:68" customFormat="1">
      <c r="BP354661" s="90"/>
    </row>
    <row r="354662" spans="68:68" customFormat="1">
      <c r="BP354662" s="90"/>
    </row>
    <row r="354663" spans="68:68" customFormat="1">
      <c r="BP354663" s="90"/>
    </row>
    <row r="354664" spans="68:68" customFormat="1">
      <c r="BP354664" s="90"/>
    </row>
    <row r="354665" spans="68:68" customFormat="1">
      <c r="BP354665" s="90"/>
    </row>
    <row r="354666" spans="68:68" customFormat="1">
      <c r="BP354666" s="90"/>
    </row>
    <row r="354667" spans="68:68" customFormat="1">
      <c r="BP354667" s="90"/>
    </row>
    <row r="354668" spans="68:68" customFormat="1">
      <c r="BP354668" s="90"/>
    </row>
    <row r="354669" spans="68:68" customFormat="1">
      <c r="BP354669" s="90"/>
    </row>
    <row r="354670" spans="68:68" customFormat="1">
      <c r="BP354670" s="90"/>
    </row>
    <row r="354671" spans="68:68" customFormat="1">
      <c r="BP354671" s="90"/>
    </row>
    <row r="354672" spans="68:68" customFormat="1">
      <c r="BP354672" s="90"/>
    </row>
    <row r="354673" spans="68:68" customFormat="1">
      <c r="BP354673" s="90"/>
    </row>
    <row r="354674" spans="68:68" customFormat="1">
      <c r="BP354674" s="90"/>
    </row>
    <row r="354675" spans="68:68" customFormat="1">
      <c r="BP354675" s="90"/>
    </row>
    <row r="354676" spans="68:68" customFormat="1">
      <c r="BP354676" s="90"/>
    </row>
    <row r="354677" spans="68:68" customFormat="1">
      <c r="BP354677" s="90"/>
    </row>
    <row r="354678" spans="68:68" customFormat="1">
      <c r="BP354678" s="90"/>
    </row>
    <row r="354679" spans="68:68" customFormat="1">
      <c r="BP354679" s="90"/>
    </row>
    <row r="354680" spans="68:68" customFormat="1">
      <c r="BP354680" s="90"/>
    </row>
    <row r="354681" spans="68:68" customFormat="1">
      <c r="BP354681" s="90"/>
    </row>
    <row r="354682" spans="68:68" customFormat="1">
      <c r="BP354682" s="90"/>
    </row>
    <row r="354683" spans="68:68" customFormat="1">
      <c r="BP354683" s="90"/>
    </row>
    <row r="354684" spans="68:68" customFormat="1">
      <c r="BP354684" s="90"/>
    </row>
    <row r="354685" spans="68:68" customFormat="1">
      <c r="BP354685" s="90"/>
    </row>
    <row r="354686" spans="68:68" customFormat="1">
      <c r="BP354686" s="90"/>
    </row>
    <row r="354687" spans="68:68" customFormat="1">
      <c r="BP354687" s="90"/>
    </row>
    <row r="354688" spans="68:68" customFormat="1">
      <c r="BP354688" s="90"/>
    </row>
    <row r="354689" spans="68:68" customFormat="1">
      <c r="BP354689" s="90"/>
    </row>
    <row r="354690" spans="68:68" customFormat="1">
      <c r="BP354690" s="90"/>
    </row>
    <row r="354691" spans="68:68" customFormat="1">
      <c r="BP354691" s="90"/>
    </row>
    <row r="354692" spans="68:68" customFormat="1">
      <c r="BP354692" s="90"/>
    </row>
    <row r="354693" spans="68:68" customFormat="1">
      <c r="BP354693" s="90"/>
    </row>
    <row r="354694" spans="68:68" customFormat="1">
      <c r="BP354694" s="90"/>
    </row>
    <row r="354695" spans="68:68" customFormat="1">
      <c r="BP354695" s="90"/>
    </row>
    <row r="354696" spans="68:68" customFormat="1">
      <c r="BP354696" s="90"/>
    </row>
    <row r="354697" spans="68:68" customFormat="1">
      <c r="BP354697" s="90"/>
    </row>
    <row r="354698" spans="68:68" customFormat="1">
      <c r="BP354698" s="90"/>
    </row>
    <row r="354699" spans="68:68" customFormat="1">
      <c r="BP354699" s="90"/>
    </row>
    <row r="354700" spans="68:68" customFormat="1">
      <c r="BP354700" s="90"/>
    </row>
    <row r="354701" spans="68:68" customFormat="1">
      <c r="BP354701" s="90"/>
    </row>
    <row r="354702" spans="68:68" customFormat="1">
      <c r="BP354702" s="90"/>
    </row>
    <row r="354703" spans="68:68" customFormat="1">
      <c r="BP354703" s="90"/>
    </row>
    <row r="354704" spans="68:68" customFormat="1">
      <c r="BP354704" s="90"/>
    </row>
    <row r="354705" spans="68:68" customFormat="1">
      <c r="BP354705" s="90"/>
    </row>
    <row r="354706" spans="68:68" customFormat="1">
      <c r="BP354706" s="90"/>
    </row>
    <row r="354707" spans="68:68" customFormat="1">
      <c r="BP354707" s="90"/>
    </row>
    <row r="354708" spans="68:68" customFormat="1">
      <c r="BP354708" s="90"/>
    </row>
    <row r="354709" spans="68:68" customFormat="1">
      <c r="BP354709" s="90"/>
    </row>
    <row r="354710" spans="68:68" customFormat="1">
      <c r="BP354710" s="90"/>
    </row>
    <row r="354711" spans="68:68" customFormat="1">
      <c r="BP354711" s="90"/>
    </row>
    <row r="354712" spans="68:68" customFormat="1">
      <c r="BP354712" s="90"/>
    </row>
    <row r="354713" spans="68:68" customFormat="1">
      <c r="BP354713" s="90"/>
    </row>
    <row r="354714" spans="68:68" customFormat="1">
      <c r="BP354714" s="90"/>
    </row>
    <row r="354715" spans="68:68" customFormat="1">
      <c r="BP354715" s="90"/>
    </row>
    <row r="354716" spans="68:68" customFormat="1">
      <c r="BP354716" s="90"/>
    </row>
    <row r="354717" spans="68:68" customFormat="1">
      <c r="BP354717" s="90"/>
    </row>
    <row r="354718" spans="68:68" customFormat="1">
      <c r="BP354718" s="90"/>
    </row>
    <row r="354719" spans="68:68" customFormat="1">
      <c r="BP354719" s="90"/>
    </row>
    <row r="354720" spans="68:68" customFormat="1">
      <c r="BP354720" s="90"/>
    </row>
    <row r="354721" spans="68:68" customFormat="1">
      <c r="BP354721" s="90"/>
    </row>
    <row r="354722" spans="68:68" customFormat="1">
      <c r="BP354722" s="90"/>
    </row>
    <row r="354723" spans="68:68" customFormat="1">
      <c r="BP354723" s="90"/>
    </row>
    <row r="354724" spans="68:68" customFormat="1">
      <c r="BP354724" s="90"/>
    </row>
    <row r="354725" spans="68:68" customFormat="1">
      <c r="BP354725" s="90"/>
    </row>
    <row r="354726" spans="68:68" customFormat="1">
      <c r="BP354726" s="90"/>
    </row>
    <row r="354727" spans="68:68" customFormat="1">
      <c r="BP354727" s="90"/>
    </row>
    <row r="354728" spans="68:68" customFormat="1">
      <c r="BP354728" s="90"/>
    </row>
    <row r="354729" spans="68:68" customFormat="1">
      <c r="BP354729" s="90"/>
    </row>
    <row r="354730" spans="68:68" customFormat="1">
      <c r="BP354730" s="90"/>
    </row>
    <row r="354731" spans="68:68" customFormat="1">
      <c r="BP354731" s="90"/>
    </row>
    <row r="354732" spans="68:68" customFormat="1">
      <c r="BP354732" s="90"/>
    </row>
    <row r="354733" spans="68:68" customFormat="1">
      <c r="BP354733" s="90"/>
    </row>
    <row r="354734" spans="68:68" customFormat="1">
      <c r="BP354734" s="90"/>
    </row>
    <row r="354735" spans="68:68" customFormat="1">
      <c r="BP354735" s="90"/>
    </row>
    <row r="354736" spans="68:68" customFormat="1">
      <c r="BP354736" s="90"/>
    </row>
    <row r="354737" spans="68:68" customFormat="1">
      <c r="BP354737" s="90"/>
    </row>
    <row r="354738" spans="68:68" customFormat="1">
      <c r="BP354738" s="90"/>
    </row>
    <row r="354739" spans="68:68" customFormat="1">
      <c r="BP354739" s="90"/>
    </row>
    <row r="354740" spans="68:68" customFormat="1">
      <c r="BP354740" s="90"/>
    </row>
    <row r="354741" spans="68:68" customFormat="1">
      <c r="BP354741" s="90"/>
    </row>
    <row r="354742" spans="68:68" customFormat="1">
      <c r="BP354742" s="90"/>
    </row>
    <row r="354743" spans="68:68" customFormat="1">
      <c r="BP354743" s="90"/>
    </row>
    <row r="354744" spans="68:68" customFormat="1">
      <c r="BP354744" s="90"/>
    </row>
    <row r="354745" spans="68:68" customFormat="1">
      <c r="BP354745" s="90"/>
    </row>
    <row r="354746" spans="68:68" customFormat="1">
      <c r="BP354746" s="90"/>
    </row>
    <row r="354747" spans="68:68" customFormat="1">
      <c r="BP354747" s="90"/>
    </row>
    <row r="354748" spans="68:68" customFormat="1">
      <c r="BP354748" s="90"/>
    </row>
    <row r="354749" spans="68:68" customFormat="1">
      <c r="BP354749" s="90"/>
    </row>
    <row r="354750" spans="68:68" customFormat="1">
      <c r="BP354750" s="90"/>
    </row>
    <row r="354751" spans="68:68" customFormat="1">
      <c r="BP354751" s="90"/>
    </row>
    <row r="354752" spans="68:68" customFormat="1">
      <c r="BP354752" s="90"/>
    </row>
    <row r="354753" spans="68:68" customFormat="1">
      <c r="BP354753" s="90"/>
    </row>
    <row r="354754" spans="68:68" customFormat="1">
      <c r="BP354754" s="90"/>
    </row>
    <row r="354755" spans="68:68" customFormat="1">
      <c r="BP354755" s="90"/>
    </row>
    <row r="354756" spans="68:68" customFormat="1">
      <c r="BP354756" s="90"/>
    </row>
    <row r="354757" spans="68:68" customFormat="1">
      <c r="BP354757" s="90"/>
    </row>
    <row r="354758" spans="68:68" customFormat="1">
      <c r="BP354758" s="90"/>
    </row>
    <row r="354759" spans="68:68" customFormat="1">
      <c r="BP354759" s="90"/>
    </row>
    <row r="354760" spans="68:68" customFormat="1">
      <c r="BP354760" s="90"/>
    </row>
    <row r="354761" spans="68:68" customFormat="1">
      <c r="BP354761" s="90"/>
    </row>
    <row r="354762" spans="68:68" customFormat="1">
      <c r="BP354762" s="90"/>
    </row>
    <row r="354763" spans="68:68" customFormat="1">
      <c r="BP354763" s="90"/>
    </row>
    <row r="354764" spans="68:68" customFormat="1">
      <c r="BP354764" s="90"/>
    </row>
    <row r="354765" spans="68:68" customFormat="1">
      <c r="BP354765" s="90"/>
    </row>
    <row r="354766" spans="68:68" customFormat="1">
      <c r="BP354766" s="90"/>
    </row>
    <row r="354767" spans="68:68" customFormat="1">
      <c r="BP354767" s="90"/>
    </row>
    <row r="354768" spans="68:68" customFormat="1">
      <c r="BP354768" s="90"/>
    </row>
    <row r="354769" spans="68:68" customFormat="1">
      <c r="BP354769" s="90"/>
    </row>
    <row r="354770" spans="68:68" customFormat="1">
      <c r="BP354770" s="90"/>
    </row>
    <row r="354771" spans="68:68" customFormat="1">
      <c r="BP354771" s="90"/>
    </row>
    <row r="354772" spans="68:68" customFormat="1">
      <c r="BP354772" s="90"/>
    </row>
    <row r="354773" spans="68:68" customFormat="1">
      <c r="BP354773" s="90"/>
    </row>
    <row r="354774" spans="68:68" customFormat="1">
      <c r="BP354774" s="90"/>
    </row>
    <row r="354775" spans="68:68" customFormat="1">
      <c r="BP354775" s="90"/>
    </row>
    <row r="354776" spans="68:68" customFormat="1">
      <c r="BP354776" s="90"/>
    </row>
    <row r="354777" spans="68:68" customFormat="1">
      <c r="BP354777" s="90"/>
    </row>
    <row r="354778" spans="68:68" customFormat="1">
      <c r="BP354778" s="90"/>
    </row>
    <row r="354779" spans="68:68" customFormat="1">
      <c r="BP354779" s="90"/>
    </row>
    <row r="354780" spans="68:68" customFormat="1">
      <c r="BP354780" s="90"/>
    </row>
    <row r="354781" spans="68:68" customFormat="1">
      <c r="BP354781" s="90"/>
    </row>
    <row r="354782" spans="68:68" customFormat="1">
      <c r="BP354782" s="90"/>
    </row>
    <row r="354783" spans="68:68" customFormat="1">
      <c r="BP354783" s="90"/>
    </row>
    <row r="354784" spans="68:68" customFormat="1">
      <c r="BP354784" s="90"/>
    </row>
    <row r="354785" spans="68:68" customFormat="1">
      <c r="BP354785" s="90"/>
    </row>
    <row r="354786" spans="68:68" customFormat="1">
      <c r="BP354786" s="90"/>
    </row>
    <row r="354787" spans="68:68" customFormat="1">
      <c r="BP354787" s="90"/>
    </row>
    <row r="354788" spans="68:68" customFormat="1">
      <c r="BP354788" s="90"/>
    </row>
    <row r="354789" spans="68:68" customFormat="1">
      <c r="BP354789" s="90"/>
    </row>
    <row r="354790" spans="68:68" customFormat="1">
      <c r="BP354790" s="90"/>
    </row>
    <row r="354791" spans="68:68" customFormat="1">
      <c r="BP354791" s="90"/>
    </row>
    <row r="354792" spans="68:68" customFormat="1">
      <c r="BP354792" s="90"/>
    </row>
    <row r="354793" spans="68:68" customFormat="1">
      <c r="BP354793" s="90"/>
    </row>
    <row r="354794" spans="68:68" customFormat="1">
      <c r="BP354794" s="90"/>
    </row>
    <row r="354795" spans="68:68" customFormat="1">
      <c r="BP354795" s="90"/>
    </row>
    <row r="354796" spans="68:68" customFormat="1">
      <c r="BP354796" s="90"/>
    </row>
    <row r="354797" spans="68:68" customFormat="1">
      <c r="BP354797" s="90"/>
    </row>
    <row r="354798" spans="68:68" customFormat="1">
      <c r="BP354798" s="90"/>
    </row>
    <row r="354799" spans="68:68" customFormat="1">
      <c r="BP354799" s="90"/>
    </row>
    <row r="354800" spans="68:68" customFormat="1">
      <c r="BP354800" s="90"/>
    </row>
    <row r="354801" spans="68:68" customFormat="1">
      <c r="BP354801" s="90"/>
    </row>
    <row r="354802" spans="68:68" customFormat="1">
      <c r="BP354802" s="90"/>
    </row>
    <row r="354803" spans="68:68" customFormat="1">
      <c r="BP354803" s="90"/>
    </row>
    <row r="354804" spans="68:68" customFormat="1">
      <c r="BP354804" s="90"/>
    </row>
    <row r="354805" spans="68:68" customFormat="1">
      <c r="BP354805" s="90"/>
    </row>
    <row r="354806" spans="68:68" customFormat="1">
      <c r="BP354806" s="90"/>
    </row>
    <row r="354807" spans="68:68" customFormat="1">
      <c r="BP354807" s="90"/>
    </row>
    <row r="354808" spans="68:68" customFormat="1">
      <c r="BP354808" s="90"/>
    </row>
    <row r="354809" spans="68:68" customFormat="1">
      <c r="BP354809" s="90"/>
    </row>
    <row r="354810" spans="68:68" customFormat="1">
      <c r="BP354810" s="90"/>
    </row>
    <row r="354811" spans="68:68" customFormat="1">
      <c r="BP354811" s="90"/>
    </row>
    <row r="354812" spans="68:68" customFormat="1">
      <c r="BP354812" s="90"/>
    </row>
    <row r="354813" spans="68:68" customFormat="1">
      <c r="BP354813" s="90"/>
    </row>
    <row r="354814" spans="68:68" customFormat="1">
      <c r="BP354814" s="90"/>
    </row>
    <row r="354815" spans="68:68" customFormat="1">
      <c r="BP354815" s="90"/>
    </row>
    <row r="354816" spans="68:68" customFormat="1">
      <c r="BP354816" s="90"/>
    </row>
    <row r="354817" spans="68:68" customFormat="1">
      <c r="BP354817" s="90"/>
    </row>
    <row r="354818" spans="68:68" customFormat="1">
      <c r="BP354818" s="90"/>
    </row>
    <row r="354819" spans="68:68" customFormat="1">
      <c r="BP354819" s="90"/>
    </row>
    <row r="354820" spans="68:68" customFormat="1">
      <c r="BP354820" s="90"/>
    </row>
    <row r="354821" spans="68:68" customFormat="1">
      <c r="BP354821" s="90"/>
    </row>
    <row r="354822" spans="68:68" customFormat="1">
      <c r="BP354822" s="90"/>
    </row>
    <row r="354823" spans="68:68" customFormat="1">
      <c r="BP354823" s="90"/>
    </row>
    <row r="354824" spans="68:68" customFormat="1">
      <c r="BP354824" s="90"/>
    </row>
    <row r="354825" spans="68:68" customFormat="1">
      <c r="BP354825" s="90"/>
    </row>
    <row r="354826" spans="68:68" customFormat="1">
      <c r="BP354826" s="90"/>
    </row>
    <row r="354827" spans="68:68" customFormat="1">
      <c r="BP354827" s="90"/>
    </row>
    <row r="354828" spans="68:68" customFormat="1">
      <c r="BP354828" s="90"/>
    </row>
    <row r="354829" spans="68:68" customFormat="1">
      <c r="BP354829" s="90"/>
    </row>
    <row r="354830" spans="68:68" customFormat="1">
      <c r="BP354830" s="90"/>
    </row>
    <row r="354831" spans="68:68" customFormat="1">
      <c r="BP354831" s="90"/>
    </row>
    <row r="354832" spans="68:68" customFormat="1">
      <c r="BP354832" s="90"/>
    </row>
    <row r="354833" spans="68:68" customFormat="1">
      <c r="BP354833" s="90"/>
    </row>
    <row r="354834" spans="68:68" customFormat="1">
      <c r="BP354834" s="90"/>
    </row>
    <row r="354835" spans="68:68" customFormat="1">
      <c r="BP354835" s="90"/>
    </row>
    <row r="354836" spans="68:68" customFormat="1">
      <c r="BP354836" s="90"/>
    </row>
    <row r="354837" spans="68:68" customFormat="1">
      <c r="BP354837" s="90"/>
    </row>
    <row r="354838" spans="68:68" customFormat="1">
      <c r="BP354838" s="90"/>
    </row>
    <row r="354839" spans="68:68" customFormat="1">
      <c r="BP354839" s="90"/>
    </row>
    <row r="354840" spans="68:68" customFormat="1">
      <c r="BP354840" s="90"/>
    </row>
    <row r="354841" spans="68:68" customFormat="1">
      <c r="BP354841" s="90"/>
    </row>
    <row r="354842" spans="68:68" customFormat="1">
      <c r="BP354842" s="90"/>
    </row>
    <row r="354843" spans="68:68" customFormat="1">
      <c r="BP354843" s="90"/>
    </row>
    <row r="354844" spans="68:68" customFormat="1">
      <c r="BP354844" s="90"/>
    </row>
    <row r="354845" spans="68:68" customFormat="1">
      <c r="BP354845" s="90"/>
    </row>
    <row r="354846" spans="68:68" customFormat="1">
      <c r="BP354846" s="90"/>
    </row>
    <row r="354847" spans="68:68" customFormat="1">
      <c r="BP354847" s="90"/>
    </row>
    <row r="354848" spans="68:68" customFormat="1">
      <c r="BP354848" s="90"/>
    </row>
    <row r="354849" spans="68:68" customFormat="1">
      <c r="BP354849" s="90"/>
    </row>
    <row r="354850" spans="68:68" customFormat="1">
      <c r="BP354850" s="90"/>
    </row>
    <row r="354851" spans="68:68" customFormat="1">
      <c r="BP354851" s="90"/>
    </row>
    <row r="354852" spans="68:68" customFormat="1">
      <c r="BP354852" s="90"/>
    </row>
    <row r="354853" spans="68:68" customFormat="1">
      <c r="BP354853" s="90"/>
    </row>
    <row r="354854" spans="68:68" customFormat="1">
      <c r="BP354854" s="90"/>
    </row>
    <row r="354855" spans="68:68" customFormat="1">
      <c r="BP354855" s="90"/>
    </row>
    <row r="354856" spans="68:68" customFormat="1">
      <c r="BP354856" s="90"/>
    </row>
    <row r="354857" spans="68:68" customFormat="1">
      <c r="BP354857" s="90"/>
    </row>
    <row r="354858" spans="68:68" customFormat="1">
      <c r="BP354858" s="90"/>
    </row>
    <row r="354859" spans="68:68" customFormat="1">
      <c r="BP354859" s="90"/>
    </row>
    <row r="354860" spans="68:68" customFormat="1">
      <c r="BP354860" s="90"/>
    </row>
    <row r="354861" spans="68:68" customFormat="1">
      <c r="BP354861" s="90"/>
    </row>
    <row r="354862" spans="68:68" customFormat="1">
      <c r="BP354862" s="90"/>
    </row>
    <row r="354863" spans="68:68" customFormat="1">
      <c r="BP354863" s="90"/>
    </row>
    <row r="354864" spans="68:68" customFormat="1">
      <c r="BP354864" s="90"/>
    </row>
    <row r="354865" spans="68:68" customFormat="1">
      <c r="BP354865" s="90"/>
    </row>
    <row r="354866" spans="68:68" customFormat="1">
      <c r="BP354866" s="90"/>
    </row>
    <row r="354867" spans="68:68" customFormat="1">
      <c r="BP354867" s="90"/>
    </row>
    <row r="354868" spans="68:68" customFormat="1">
      <c r="BP354868" s="90"/>
    </row>
    <row r="354869" spans="68:68" customFormat="1">
      <c r="BP354869" s="90"/>
    </row>
    <row r="354870" spans="68:68" customFormat="1">
      <c r="BP354870" s="90"/>
    </row>
    <row r="354871" spans="68:68" customFormat="1">
      <c r="BP354871" s="90"/>
    </row>
    <row r="354872" spans="68:68" customFormat="1">
      <c r="BP354872" s="90"/>
    </row>
    <row r="354873" spans="68:68" customFormat="1">
      <c r="BP354873" s="90"/>
    </row>
    <row r="354874" spans="68:68" customFormat="1">
      <c r="BP354874" s="90"/>
    </row>
    <row r="354875" spans="68:68" customFormat="1">
      <c r="BP354875" s="90"/>
    </row>
    <row r="354876" spans="68:68" customFormat="1">
      <c r="BP354876" s="90"/>
    </row>
    <row r="354877" spans="68:68" customFormat="1">
      <c r="BP354877" s="90"/>
    </row>
    <row r="354878" spans="68:68" customFormat="1">
      <c r="BP354878" s="90"/>
    </row>
    <row r="354879" spans="68:68" customFormat="1">
      <c r="BP354879" s="90"/>
    </row>
    <row r="354880" spans="68:68" customFormat="1">
      <c r="BP354880" s="90"/>
    </row>
    <row r="354881" spans="68:68" customFormat="1">
      <c r="BP354881" s="90"/>
    </row>
    <row r="354882" spans="68:68" customFormat="1">
      <c r="BP354882" s="90"/>
    </row>
    <row r="354883" spans="68:68" customFormat="1">
      <c r="BP354883" s="90"/>
    </row>
    <row r="354884" spans="68:68" customFormat="1">
      <c r="BP354884" s="90"/>
    </row>
    <row r="354885" spans="68:68" customFormat="1">
      <c r="BP354885" s="90"/>
    </row>
    <row r="354886" spans="68:68" customFormat="1">
      <c r="BP354886" s="90"/>
    </row>
    <row r="354887" spans="68:68" customFormat="1">
      <c r="BP354887" s="90"/>
    </row>
    <row r="354888" spans="68:68" customFormat="1">
      <c r="BP354888" s="90"/>
    </row>
    <row r="354889" spans="68:68" customFormat="1">
      <c r="BP354889" s="90"/>
    </row>
    <row r="354890" spans="68:68" customFormat="1">
      <c r="BP354890" s="90"/>
    </row>
    <row r="354891" spans="68:68" customFormat="1">
      <c r="BP354891" s="90"/>
    </row>
    <row r="354892" spans="68:68" customFormat="1">
      <c r="BP354892" s="90"/>
    </row>
    <row r="354893" spans="68:68" customFormat="1">
      <c r="BP354893" s="90"/>
    </row>
    <row r="354894" spans="68:68" customFormat="1">
      <c r="BP354894" s="90"/>
    </row>
    <row r="354895" spans="68:68" customFormat="1">
      <c r="BP354895" s="90"/>
    </row>
    <row r="354896" spans="68:68" customFormat="1">
      <c r="BP354896" s="90"/>
    </row>
    <row r="354897" spans="68:68" customFormat="1">
      <c r="BP354897" s="90"/>
    </row>
    <row r="354898" spans="68:68" customFormat="1">
      <c r="BP354898" s="90"/>
    </row>
    <row r="354899" spans="68:68" customFormat="1">
      <c r="BP354899" s="90"/>
    </row>
    <row r="354900" spans="68:68" customFormat="1">
      <c r="BP354900" s="90"/>
    </row>
    <row r="354901" spans="68:68" customFormat="1">
      <c r="BP354901" s="90"/>
    </row>
    <row r="354902" spans="68:68" customFormat="1">
      <c r="BP354902" s="90"/>
    </row>
    <row r="354903" spans="68:68" customFormat="1">
      <c r="BP354903" s="90"/>
    </row>
    <row r="354904" spans="68:68" customFormat="1">
      <c r="BP354904" s="90"/>
    </row>
    <row r="354905" spans="68:68" customFormat="1">
      <c r="BP354905" s="90"/>
    </row>
    <row r="354906" spans="68:68" customFormat="1">
      <c r="BP354906" s="90"/>
    </row>
    <row r="354907" spans="68:68" customFormat="1">
      <c r="BP354907" s="90"/>
    </row>
    <row r="354908" spans="68:68" customFormat="1">
      <c r="BP354908" s="90"/>
    </row>
    <row r="354909" spans="68:68" customFormat="1">
      <c r="BP354909" s="90"/>
    </row>
    <row r="354910" spans="68:68" customFormat="1">
      <c r="BP354910" s="90"/>
    </row>
    <row r="354911" spans="68:68" customFormat="1">
      <c r="BP354911" s="90"/>
    </row>
    <row r="354912" spans="68:68" customFormat="1">
      <c r="BP354912" s="90"/>
    </row>
    <row r="354913" spans="68:68" customFormat="1">
      <c r="BP354913" s="90"/>
    </row>
    <row r="354914" spans="68:68" customFormat="1">
      <c r="BP354914" s="90"/>
    </row>
    <row r="354915" spans="68:68" customFormat="1">
      <c r="BP354915" s="90"/>
    </row>
    <row r="354916" spans="68:68" customFormat="1">
      <c r="BP354916" s="90"/>
    </row>
    <row r="354917" spans="68:68" customFormat="1">
      <c r="BP354917" s="90"/>
    </row>
    <row r="354918" spans="68:68" customFormat="1">
      <c r="BP354918" s="90"/>
    </row>
    <row r="354919" spans="68:68" customFormat="1">
      <c r="BP354919" s="90"/>
    </row>
    <row r="354920" spans="68:68" customFormat="1">
      <c r="BP354920" s="90"/>
    </row>
    <row r="354921" spans="68:68" customFormat="1">
      <c r="BP354921" s="90"/>
    </row>
    <row r="354922" spans="68:68" customFormat="1">
      <c r="BP354922" s="90"/>
    </row>
    <row r="354923" spans="68:68" customFormat="1">
      <c r="BP354923" s="90"/>
    </row>
    <row r="354924" spans="68:68" customFormat="1">
      <c r="BP354924" s="90"/>
    </row>
    <row r="354925" spans="68:68" customFormat="1">
      <c r="BP354925" s="90"/>
    </row>
    <row r="354926" spans="68:68" customFormat="1">
      <c r="BP354926" s="90"/>
    </row>
    <row r="354927" spans="68:68" customFormat="1">
      <c r="BP354927" s="90"/>
    </row>
    <row r="354928" spans="68:68" customFormat="1">
      <c r="BP354928" s="90"/>
    </row>
    <row r="354929" spans="68:68" customFormat="1">
      <c r="BP354929" s="90"/>
    </row>
    <row r="354930" spans="68:68" customFormat="1">
      <c r="BP354930" s="90"/>
    </row>
    <row r="354931" spans="68:68" customFormat="1">
      <c r="BP354931" s="90"/>
    </row>
    <row r="354932" spans="68:68" customFormat="1">
      <c r="BP354932" s="90"/>
    </row>
    <row r="354933" spans="68:68" customFormat="1">
      <c r="BP354933" s="90"/>
    </row>
    <row r="354934" spans="68:68" customFormat="1">
      <c r="BP354934" s="90"/>
    </row>
    <row r="354935" spans="68:68" customFormat="1">
      <c r="BP354935" s="90"/>
    </row>
    <row r="354936" spans="68:68" customFormat="1">
      <c r="BP354936" s="90"/>
    </row>
    <row r="354937" spans="68:68" customFormat="1">
      <c r="BP354937" s="90"/>
    </row>
    <row r="354938" spans="68:68" customFormat="1">
      <c r="BP354938" s="90"/>
    </row>
    <row r="354939" spans="68:68" customFormat="1">
      <c r="BP354939" s="90"/>
    </row>
    <row r="354940" spans="68:68" customFormat="1">
      <c r="BP354940" s="90"/>
    </row>
    <row r="354941" spans="68:68" customFormat="1">
      <c r="BP354941" s="90"/>
    </row>
    <row r="354942" spans="68:68" customFormat="1">
      <c r="BP354942" s="90"/>
    </row>
    <row r="354943" spans="68:68" customFormat="1">
      <c r="BP354943" s="90"/>
    </row>
    <row r="354944" spans="68:68" customFormat="1">
      <c r="BP354944" s="90"/>
    </row>
    <row r="354945" spans="68:68" customFormat="1">
      <c r="BP354945" s="90"/>
    </row>
    <row r="354946" spans="68:68" customFormat="1">
      <c r="BP354946" s="90"/>
    </row>
    <row r="354947" spans="68:68" customFormat="1">
      <c r="BP354947" s="90"/>
    </row>
    <row r="354948" spans="68:68" customFormat="1">
      <c r="BP354948" s="90"/>
    </row>
    <row r="354949" spans="68:68" customFormat="1">
      <c r="BP354949" s="90"/>
    </row>
    <row r="354950" spans="68:68" customFormat="1">
      <c r="BP354950" s="90"/>
    </row>
    <row r="354951" spans="68:68" customFormat="1">
      <c r="BP354951" s="90"/>
    </row>
    <row r="354952" spans="68:68" customFormat="1">
      <c r="BP354952" s="90"/>
    </row>
    <row r="354953" spans="68:68" customFormat="1">
      <c r="BP354953" s="90"/>
    </row>
    <row r="354954" spans="68:68" customFormat="1">
      <c r="BP354954" s="90"/>
    </row>
    <row r="354955" spans="68:68" customFormat="1">
      <c r="BP354955" s="90"/>
    </row>
    <row r="354956" spans="68:68" customFormat="1">
      <c r="BP354956" s="90"/>
    </row>
    <row r="354957" spans="68:68" customFormat="1">
      <c r="BP354957" s="90"/>
    </row>
    <row r="354958" spans="68:68" customFormat="1">
      <c r="BP354958" s="90"/>
    </row>
    <row r="354959" spans="68:68" customFormat="1">
      <c r="BP354959" s="90"/>
    </row>
    <row r="354960" spans="68:68" customFormat="1">
      <c r="BP354960" s="90"/>
    </row>
    <row r="354961" spans="68:68" customFormat="1">
      <c r="BP354961" s="90"/>
    </row>
    <row r="354962" spans="68:68" customFormat="1">
      <c r="BP354962" s="90"/>
    </row>
    <row r="354963" spans="68:68" customFormat="1">
      <c r="BP354963" s="90"/>
    </row>
    <row r="354964" spans="68:68" customFormat="1">
      <c r="BP354964" s="90"/>
    </row>
    <row r="354965" spans="68:68" customFormat="1">
      <c r="BP354965" s="90"/>
    </row>
    <row r="354966" spans="68:68" customFormat="1">
      <c r="BP354966" s="90"/>
    </row>
    <row r="354967" spans="68:68" customFormat="1">
      <c r="BP354967" s="90"/>
    </row>
    <row r="354968" spans="68:68" customFormat="1">
      <c r="BP354968" s="90"/>
    </row>
    <row r="354969" spans="68:68" customFormat="1">
      <c r="BP354969" s="90"/>
    </row>
    <row r="354970" spans="68:68" customFormat="1">
      <c r="BP354970" s="90"/>
    </row>
    <row r="354971" spans="68:68" customFormat="1">
      <c r="BP354971" s="90"/>
    </row>
    <row r="354972" spans="68:68" customFormat="1">
      <c r="BP354972" s="90"/>
    </row>
    <row r="354973" spans="68:68" customFormat="1">
      <c r="BP354973" s="90"/>
    </row>
    <row r="354974" spans="68:68" customFormat="1">
      <c r="BP354974" s="90"/>
    </row>
    <row r="354975" spans="68:68" customFormat="1">
      <c r="BP354975" s="90"/>
    </row>
    <row r="354976" spans="68:68" customFormat="1">
      <c r="BP354976" s="90"/>
    </row>
    <row r="354977" spans="68:68" customFormat="1">
      <c r="BP354977" s="90"/>
    </row>
    <row r="354978" spans="68:68" customFormat="1">
      <c r="BP354978" s="90"/>
    </row>
    <row r="354979" spans="68:68" customFormat="1">
      <c r="BP354979" s="90"/>
    </row>
    <row r="354980" spans="68:68" customFormat="1">
      <c r="BP354980" s="90"/>
    </row>
    <row r="354981" spans="68:68" customFormat="1">
      <c r="BP354981" s="90"/>
    </row>
    <row r="354982" spans="68:68" customFormat="1">
      <c r="BP354982" s="90"/>
    </row>
    <row r="354983" spans="68:68" customFormat="1">
      <c r="BP354983" s="90"/>
    </row>
    <row r="354984" spans="68:68" customFormat="1">
      <c r="BP354984" s="90"/>
    </row>
    <row r="354985" spans="68:68" customFormat="1">
      <c r="BP354985" s="90"/>
    </row>
    <row r="354986" spans="68:68" customFormat="1">
      <c r="BP354986" s="90"/>
    </row>
    <row r="354987" spans="68:68" customFormat="1">
      <c r="BP354987" s="90"/>
    </row>
    <row r="354988" spans="68:68" customFormat="1">
      <c r="BP354988" s="90"/>
    </row>
    <row r="354989" spans="68:68" customFormat="1">
      <c r="BP354989" s="90"/>
    </row>
    <row r="354990" spans="68:68" customFormat="1">
      <c r="BP354990" s="90"/>
    </row>
    <row r="354991" spans="68:68" customFormat="1">
      <c r="BP354991" s="90"/>
    </row>
    <row r="354992" spans="68:68" customFormat="1">
      <c r="BP354992" s="90"/>
    </row>
    <row r="354993" spans="68:68" customFormat="1">
      <c r="BP354993" s="90"/>
    </row>
    <row r="354994" spans="68:68" customFormat="1">
      <c r="BP354994" s="90"/>
    </row>
    <row r="354995" spans="68:68" customFormat="1">
      <c r="BP354995" s="90"/>
    </row>
    <row r="354996" spans="68:68" customFormat="1">
      <c r="BP354996" s="90"/>
    </row>
    <row r="354997" spans="68:68" customFormat="1">
      <c r="BP354997" s="90"/>
    </row>
    <row r="354998" spans="68:68" customFormat="1">
      <c r="BP354998" s="90"/>
    </row>
    <row r="354999" spans="68:68" customFormat="1">
      <c r="BP354999" s="90"/>
    </row>
    <row r="355000" spans="68:68" customFormat="1">
      <c r="BP355000" s="90"/>
    </row>
    <row r="355001" spans="68:68" customFormat="1">
      <c r="BP355001" s="90"/>
    </row>
    <row r="355002" spans="68:68" customFormat="1">
      <c r="BP355002" s="90"/>
    </row>
    <row r="355003" spans="68:68" customFormat="1">
      <c r="BP355003" s="90"/>
    </row>
    <row r="355004" spans="68:68" customFormat="1">
      <c r="BP355004" s="90"/>
    </row>
    <row r="355005" spans="68:68" customFormat="1">
      <c r="BP355005" s="90"/>
    </row>
    <row r="355006" spans="68:68" customFormat="1">
      <c r="BP355006" s="90"/>
    </row>
    <row r="355007" spans="68:68" customFormat="1">
      <c r="BP355007" s="90"/>
    </row>
    <row r="355008" spans="68:68" customFormat="1">
      <c r="BP355008" s="90"/>
    </row>
    <row r="355009" spans="68:68" customFormat="1">
      <c r="BP355009" s="90"/>
    </row>
    <row r="355010" spans="68:68" customFormat="1">
      <c r="BP355010" s="90"/>
    </row>
    <row r="355011" spans="68:68" customFormat="1">
      <c r="BP355011" s="90"/>
    </row>
    <row r="355012" spans="68:68" customFormat="1">
      <c r="BP355012" s="90"/>
    </row>
    <row r="355013" spans="68:68" customFormat="1">
      <c r="BP355013" s="90"/>
    </row>
    <row r="355014" spans="68:68" customFormat="1">
      <c r="BP355014" s="90"/>
    </row>
    <row r="355015" spans="68:68" customFormat="1">
      <c r="BP355015" s="90"/>
    </row>
    <row r="355016" spans="68:68" customFormat="1">
      <c r="BP355016" s="90"/>
    </row>
    <row r="355017" spans="68:68" customFormat="1">
      <c r="BP355017" s="90"/>
    </row>
    <row r="355018" spans="68:68" customFormat="1">
      <c r="BP355018" s="90"/>
    </row>
    <row r="355019" spans="68:68" customFormat="1">
      <c r="BP355019" s="90"/>
    </row>
    <row r="355020" spans="68:68" customFormat="1">
      <c r="BP355020" s="90"/>
    </row>
    <row r="355021" spans="68:68" customFormat="1">
      <c r="BP355021" s="90"/>
    </row>
    <row r="355022" spans="68:68" customFormat="1">
      <c r="BP355022" s="90"/>
    </row>
    <row r="355023" spans="68:68" customFormat="1">
      <c r="BP355023" s="90"/>
    </row>
    <row r="355024" spans="68:68" customFormat="1">
      <c r="BP355024" s="90"/>
    </row>
    <row r="355025" spans="68:68" customFormat="1">
      <c r="BP355025" s="90"/>
    </row>
    <row r="355026" spans="68:68" customFormat="1">
      <c r="BP355026" s="90"/>
    </row>
    <row r="355027" spans="68:68" customFormat="1">
      <c r="BP355027" s="90"/>
    </row>
    <row r="355028" spans="68:68" customFormat="1">
      <c r="BP355028" s="90"/>
    </row>
    <row r="355029" spans="68:68" customFormat="1">
      <c r="BP355029" s="90"/>
    </row>
    <row r="355030" spans="68:68" customFormat="1">
      <c r="BP355030" s="90"/>
    </row>
    <row r="355031" spans="68:68" customFormat="1">
      <c r="BP355031" s="90"/>
    </row>
    <row r="355032" spans="68:68" customFormat="1">
      <c r="BP355032" s="90"/>
    </row>
    <row r="355033" spans="68:68" customFormat="1">
      <c r="BP355033" s="90"/>
    </row>
    <row r="355034" spans="68:68" customFormat="1">
      <c r="BP355034" s="90"/>
    </row>
    <row r="355035" spans="68:68" customFormat="1">
      <c r="BP355035" s="90"/>
    </row>
    <row r="355036" spans="68:68" customFormat="1">
      <c r="BP355036" s="90"/>
    </row>
    <row r="355037" spans="68:68" customFormat="1">
      <c r="BP355037" s="90"/>
    </row>
    <row r="355038" spans="68:68" customFormat="1">
      <c r="BP355038" s="90"/>
    </row>
    <row r="355039" spans="68:68" customFormat="1">
      <c r="BP355039" s="90"/>
    </row>
    <row r="355040" spans="68:68" customFormat="1">
      <c r="BP355040" s="90"/>
    </row>
    <row r="355041" spans="68:68" customFormat="1">
      <c r="BP355041" s="90"/>
    </row>
    <row r="355042" spans="68:68" customFormat="1">
      <c r="BP355042" s="90"/>
    </row>
    <row r="355043" spans="68:68" customFormat="1">
      <c r="BP355043" s="90"/>
    </row>
    <row r="355044" spans="68:68" customFormat="1">
      <c r="BP355044" s="90"/>
    </row>
    <row r="355045" spans="68:68" customFormat="1">
      <c r="BP355045" s="90"/>
    </row>
    <row r="355046" spans="68:68" customFormat="1">
      <c r="BP355046" s="90"/>
    </row>
    <row r="355047" spans="68:68" customFormat="1">
      <c r="BP355047" s="90"/>
    </row>
    <row r="355048" spans="68:68" customFormat="1">
      <c r="BP355048" s="90"/>
    </row>
    <row r="355049" spans="68:68" customFormat="1">
      <c r="BP355049" s="90"/>
    </row>
    <row r="355050" spans="68:68" customFormat="1">
      <c r="BP355050" s="90"/>
    </row>
    <row r="355051" spans="68:68" customFormat="1">
      <c r="BP355051" s="90"/>
    </row>
    <row r="355052" spans="68:68" customFormat="1">
      <c r="BP355052" s="90"/>
    </row>
    <row r="355053" spans="68:68" customFormat="1">
      <c r="BP355053" s="90"/>
    </row>
    <row r="355054" spans="68:68" customFormat="1">
      <c r="BP355054" s="90"/>
    </row>
    <row r="355055" spans="68:68" customFormat="1">
      <c r="BP355055" s="90"/>
    </row>
    <row r="355056" spans="68:68" customFormat="1">
      <c r="BP355056" s="90"/>
    </row>
    <row r="355057" spans="68:68" customFormat="1">
      <c r="BP355057" s="90"/>
    </row>
    <row r="355058" spans="68:68" customFormat="1">
      <c r="BP355058" s="90"/>
    </row>
    <row r="355059" spans="68:68" customFormat="1">
      <c r="BP355059" s="90"/>
    </row>
    <row r="355060" spans="68:68" customFormat="1">
      <c r="BP355060" s="90"/>
    </row>
    <row r="355061" spans="68:68" customFormat="1">
      <c r="BP355061" s="90"/>
    </row>
    <row r="355062" spans="68:68" customFormat="1">
      <c r="BP355062" s="90"/>
    </row>
    <row r="355063" spans="68:68" customFormat="1">
      <c r="BP355063" s="90"/>
    </row>
    <row r="355064" spans="68:68" customFormat="1">
      <c r="BP355064" s="90"/>
    </row>
    <row r="355065" spans="68:68" customFormat="1">
      <c r="BP355065" s="90"/>
    </row>
    <row r="355066" spans="68:68" customFormat="1">
      <c r="BP355066" s="90"/>
    </row>
    <row r="355067" spans="68:68" customFormat="1">
      <c r="BP355067" s="90"/>
    </row>
    <row r="355068" spans="68:68" customFormat="1">
      <c r="BP355068" s="90"/>
    </row>
    <row r="355069" spans="68:68" customFormat="1">
      <c r="BP355069" s="90"/>
    </row>
    <row r="355070" spans="68:68" customFormat="1">
      <c r="BP355070" s="90"/>
    </row>
    <row r="355071" spans="68:68" customFormat="1">
      <c r="BP355071" s="90"/>
    </row>
    <row r="355072" spans="68:68" customFormat="1">
      <c r="BP355072" s="90"/>
    </row>
    <row r="355073" spans="68:68" customFormat="1">
      <c r="BP355073" s="90"/>
    </row>
    <row r="355074" spans="68:68" customFormat="1">
      <c r="BP355074" s="90"/>
    </row>
    <row r="355075" spans="68:68" customFormat="1">
      <c r="BP355075" s="90"/>
    </row>
    <row r="355076" spans="68:68" customFormat="1">
      <c r="BP355076" s="90"/>
    </row>
    <row r="355077" spans="68:68" customFormat="1">
      <c r="BP355077" s="90"/>
    </row>
    <row r="355078" spans="68:68" customFormat="1">
      <c r="BP355078" s="90"/>
    </row>
    <row r="355079" spans="68:68" customFormat="1">
      <c r="BP355079" s="90"/>
    </row>
    <row r="355080" spans="68:68" customFormat="1">
      <c r="BP355080" s="90"/>
    </row>
    <row r="355081" spans="68:68" customFormat="1">
      <c r="BP355081" s="90"/>
    </row>
    <row r="355082" spans="68:68" customFormat="1">
      <c r="BP355082" s="90"/>
    </row>
    <row r="355083" spans="68:68" customFormat="1">
      <c r="BP355083" s="90"/>
    </row>
    <row r="355084" spans="68:68" customFormat="1">
      <c r="BP355084" s="90"/>
    </row>
    <row r="355085" spans="68:68" customFormat="1">
      <c r="BP355085" s="90"/>
    </row>
    <row r="355086" spans="68:68" customFormat="1">
      <c r="BP355086" s="90"/>
    </row>
    <row r="355087" spans="68:68" customFormat="1">
      <c r="BP355087" s="90"/>
    </row>
    <row r="355088" spans="68:68" customFormat="1">
      <c r="BP355088" s="90"/>
    </row>
    <row r="355089" spans="68:68" customFormat="1">
      <c r="BP355089" s="90"/>
    </row>
    <row r="355090" spans="68:68" customFormat="1">
      <c r="BP355090" s="90"/>
    </row>
    <row r="355091" spans="68:68" customFormat="1">
      <c r="BP355091" s="90"/>
    </row>
    <row r="355092" spans="68:68" customFormat="1">
      <c r="BP355092" s="90"/>
    </row>
    <row r="355093" spans="68:68" customFormat="1">
      <c r="BP355093" s="90"/>
    </row>
    <row r="355094" spans="68:68" customFormat="1">
      <c r="BP355094" s="90"/>
    </row>
    <row r="355095" spans="68:68" customFormat="1">
      <c r="BP355095" s="90"/>
    </row>
    <row r="355096" spans="68:68" customFormat="1">
      <c r="BP355096" s="90"/>
    </row>
    <row r="355097" spans="68:68" customFormat="1">
      <c r="BP355097" s="90"/>
    </row>
    <row r="355098" spans="68:68" customFormat="1">
      <c r="BP355098" s="90"/>
    </row>
    <row r="355099" spans="68:68" customFormat="1">
      <c r="BP355099" s="90"/>
    </row>
    <row r="355100" spans="68:68" customFormat="1">
      <c r="BP355100" s="90"/>
    </row>
    <row r="355101" spans="68:68" customFormat="1">
      <c r="BP355101" s="90"/>
    </row>
    <row r="355102" spans="68:68" customFormat="1">
      <c r="BP355102" s="90"/>
    </row>
    <row r="355103" spans="68:68" customFormat="1">
      <c r="BP355103" s="90"/>
    </row>
    <row r="355104" spans="68:68" customFormat="1">
      <c r="BP355104" s="90"/>
    </row>
    <row r="355105" spans="68:68" customFormat="1">
      <c r="BP355105" s="90"/>
    </row>
    <row r="355106" spans="68:68" customFormat="1">
      <c r="BP355106" s="90"/>
    </row>
    <row r="355107" spans="68:68" customFormat="1">
      <c r="BP355107" s="90"/>
    </row>
    <row r="355108" spans="68:68" customFormat="1">
      <c r="BP355108" s="90"/>
    </row>
    <row r="355109" spans="68:68" customFormat="1">
      <c r="BP355109" s="90"/>
    </row>
    <row r="355110" spans="68:68" customFormat="1">
      <c r="BP355110" s="90"/>
    </row>
    <row r="355111" spans="68:68" customFormat="1">
      <c r="BP355111" s="90"/>
    </row>
    <row r="355112" spans="68:68" customFormat="1">
      <c r="BP355112" s="90"/>
    </row>
    <row r="355113" spans="68:68" customFormat="1">
      <c r="BP355113" s="90"/>
    </row>
    <row r="355114" spans="68:68" customFormat="1">
      <c r="BP355114" s="90"/>
    </row>
    <row r="355115" spans="68:68" customFormat="1">
      <c r="BP355115" s="90"/>
    </row>
    <row r="355116" spans="68:68" customFormat="1">
      <c r="BP355116" s="90"/>
    </row>
    <row r="355117" spans="68:68" customFormat="1">
      <c r="BP355117" s="90"/>
    </row>
    <row r="355118" spans="68:68" customFormat="1">
      <c r="BP355118" s="90"/>
    </row>
    <row r="355119" spans="68:68" customFormat="1">
      <c r="BP355119" s="90"/>
    </row>
    <row r="355120" spans="68:68" customFormat="1">
      <c r="BP355120" s="90"/>
    </row>
    <row r="355121" spans="68:68" customFormat="1">
      <c r="BP355121" s="90"/>
    </row>
    <row r="355122" spans="68:68" customFormat="1">
      <c r="BP355122" s="90"/>
    </row>
    <row r="355123" spans="68:68" customFormat="1">
      <c r="BP355123" s="90"/>
    </row>
    <row r="355124" spans="68:68" customFormat="1">
      <c r="BP355124" s="90"/>
    </row>
    <row r="355125" spans="68:68" customFormat="1">
      <c r="BP355125" s="90"/>
    </row>
    <row r="355126" spans="68:68" customFormat="1">
      <c r="BP355126" s="90"/>
    </row>
    <row r="355127" spans="68:68" customFormat="1">
      <c r="BP355127" s="90"/>
    </row>
    <row r="355128" spans="68:68" customFormat="1">
      <c r="BP355128" s="90"/>
    </row>
    <row r="355129" spans="68:68" customFormat="1">
      <c r="BP355129" s="90"/>
    </row>
    <row r="355130" spans="68:68" customFormat="1">
      <c r="BP355130" s="90"/>
    </row>
    <row r="355131" spans="68:68" customFormat="1">
      <c r="BP355131" s="90"/>
    </row>
    <row r="355132" spans="68:68" customFormat="1">
      <c r="BP355132" s="90"/>
    </row>
    <row r="355133" spans="68:68" customFormat="1">
      <c r="BP355133" s="90"/>
    </row>
    <row r="355134" spans="68:68" customFormat="1">
      <c r="BP355134" s="90"/>
    </row>
    <row r="355135" spans="68:68" customFormat="1">
      <c r="BP355135" s="90"/>
    </row>
    <row r="355136" spans="68:68" customFormat="1">
      <c r="BP355136" s="90"/>
    </row>
    <row r="355137" spans="68:68" customFormat="1">
      <c r="BP355137" s="90"/>
    </row>
    <row r="355138" spans="68:68" customFormat="1">
      <c r="BP355138" s="90"/>
    </row>
    <row r="355139" spans="68:68" customFormat="1">
      <c r="BP355139" s="90"/>
    </row>
    <row r="355140" spans="68:68" customFormat="1">
      <c r="BP355140" s="90"/>
    </row>
    <row r="355141" spans="68:68" customFormat="1">
      <c r="BP355141" s="90"/>
    </row>
    <row r="355142" spans="68:68" customFormat="1">
      <c r="BP355142" s="90"/>
    </row>
    <row r="355143" spans="68:68" customFormat="1">
      <c r="BP355143" s="90"/>
    </row>
    <row r="355144" spans="68:68" customFormat="1">
      <c r="BP355144" s="90"/>
    </row>
    <row r="355145" spans="68:68" customFormat="1">
      <c r="BP355145" s="90"/>
    </row>
    <row r="355146" spans="68:68" customFormat="1">
      <c r="BP355146" s="90"/>
    </row>
    <row r="355147" spans="68:68" customFormat="1">
      <c r="BP355147" s="90"/>
    </row>
    <row r="355148" spans="68:68" customFormat="1">
      <c r="BP355148" s="90"/>
    </row>
    <row r="355149" spans="68:68" customFormat="1">
      <c r="BP355149" s="90"/>
    </row>
    <row r="355150" spans="68:68" customFormat="1">
      <c r="BP355150" s="90"/>
    </row>
    <row r="355151" spans="68:68" customFormat="1">
      <c r="BP355151" s="90"/>
    </row>
    <row r="355152" spans="68:68" customFormat="1">
      <c r="BP355152" s="90"/>
    </row>
    <row r="355153" spans="68:68" customFormat="1">
      <c r="BP355153" s="90"/>
    </row>
    <row r="355154" spans="68:68" customFormat="1">
      <c r="BP355154" s="90"/>
    </row>
    <row r="355155" spans="68:68" customFormat="1">
      <c r="BP355155" s="90"/>
    </row>
    <row r="355156" spans="68:68" customFormat="1">
      <c r="BP355156" s="90"/>
    </row>
    <row r="355157" spans="68:68" customFormat="1">
      <c r="BP355157" s="90"/>
    </row>
    <row r="355158" spans="68:68" customFormat="1">
      <c r="BP355158" s="90"/>
    </row>
    <row r="355159" spans="68:68" customFormat="1">
      <c r="BP355159" s="90"/>
    </row>
    <row r="355160" spans="68:68" customFormat="1">
      <c r="BP355160" s="90"/>
    </row>
    <row r="355161" spans="68:68" customFormat="1">
      <c r="BP355161" s="90"/>
    </row>
    <row r="355162" spans="68:68" customFormat="1">
      <c r="BP355162" s="90"/>
    </row>
    <row r="355163" spans="68:68" customFormat="1">
      <c r="BP355163" s="90"/>
    </row>
    <row r="355164" spans="68:68" customFormat="1">
      <c r="BP355164" s="90"/>
    </row>
    <row r="355165" spans="68:68" customFormat="1">
      <c r="BP355165" s="90"/>
    </row>
    <row r="355166" spans="68:68" customFormat="1">
      <c r="BP355166" s="90"/>
    </row>
    <row r="355167" spans="68:68" customFormat="1">
      <c r="BP355167" s="90"/>
    </row>
    <row r="355168" spans="68:68" customFormat="1">
      <c r="BP355168" s="90"/>
    </row>
    <row r="355169" spans="68:68" customFormat="1">
      <c r="BP355169" s="90"/>
    </row>
    <row r="355170" spans="68:68" customFormat="1">
      <c r="BP355170" s="90"/>
    </row>
    <row r="355171" spans="68:68" customFormat="1">
      <c r="BP355171" s="90"/>
    </row>
    <row r="355172" spans="68:68" customFormat="1">
      <c r="BP355172" s="90"/>
    </row>
    <row r="355173" spans="68:68" customFormat="1">
      <c r="BP355173" s="90"/>
    </row>
    <row r="355174" spans="68:68" customFormat="1">
      <c r="BP355174" s="90"/>
    </row>
    <row r="355175" spans="68:68" customFormat="1">
      <c r="BP355175" s="90"/>
    </row>
    <row r="355176" spans="68:68" customFormat="1">
      <c r="BP355176" s="90"/>
    </row>
    <row r="355177" spans="68:68" customFormat="1">
      <c r="BP355177" s="90"/>
    </row>
    <row r="355178" spans="68:68" customFormat="1">
      <c r="BP355178" s="90"/>
    </row>
    <row r="355179" spans="68:68" customFormat="1">
      <c r="BP355179" s="90"/>
    </row>
    <row r="355180" spans="68:68" customFormat="1">
      <c r="BP355180" s="90"/>
    </row>
    <row r="355181" spans="68:68" customFormat="1">
      <c r="BP355181" s="90"/>
    </row>
    <row r="355182" spans="68:68" customFormat="1">
      <c r="BP355182" s="90"/>
    </row>
    <row r="355183" spans="68:68" customFormat="1">
      <c r="BP355183" s="90"/>
    </row>
    <row r="355184" spans="68:68" customFormat="1">
      <c r="BP355184" s="90"/>
    </row>
    <row r="355185" spans="68:68" customFormat="1">
      <c r="BP355185" s="90"/>
    </row>
    <row r="355186" spans="68:68" customFormat="1">
      <c r="BP355186" s="90"/>
    </row>
    <row r="355187" spans="68:68" customFormat="1">
      <c r="BP355187" s="90"/>
    </row>
    <row r="355188" spans="68:68" customFormat="1">
      <c r="BP355188" s="90"/>
    </row>
    <row r="355189" spans="68:68" customFormat="1">
      <c r="BP355189" s="90"/>
    </row>
    <row r="355190" spans="68:68" customFormat="1">
      <c r="BP355190" s="90"/>
    </row>
    <row r="355191" spans="68:68" customFormat="1">
      <c r="BP355191" s="90"/>
    </row>
    <row r="355192" spans="68:68" customFormat="1">
      <c r="BP355192" s="90"/>
    </row>
    <row r="355193" spans="68:68" customFormat="1">
      <c r="BP355193" s="90"/>
    </row>
    <row r="355194" spans="68:68" customFormat="1">
      <c r="BP355194" s="90"/>
    </row>
    <row r="355195" spans="68:68" customFormat="1">
      <c r="BP355195" s="90"/>
    </row>
    <row r="355196" spans="68:68" customFormat="1">
      <c r="BP355196" s="90"/>
    </row>
    <row r="355197" spans="68:68" customFormat="1">
      <c r="BP355197" s="90"/>
    </row>
    <row r="355198" spans="68:68" customFormat="1">
      <c r="BP355198" s="90"/>
    </row>
    <row r="355199" spans="68:68" customFormat="1">
      <c r="BP355199" s="90"/>
    </row>
    <row r="355200" spans="68:68" customFormat="1">
      <c r="BP355200" s="90"/>
    </row>
    <row r="355201" spans="68:68" customFormat="1">
      <c r="BP355201" s="90"/>
    </row>
    <row r="355202" spans="68:68" customFormat="1">
      <c r="BP355202" s="90"/>
    </row>
    <row r="355203" spans="68:68" customFormat="1">
      <c r="BP355203" s="90"/>
    </row>
    <row r="355204" spans="68:68" customFormat="1">
      <c r="BP355204" s="90"/>
    </row>
    <row r="355205" spans="68:68" customFormat="1">
      <c r="BP355205" s="90"/>
    </row>
    <row r="355206" spans="68:68" customFormat="1">
      <c r="BP355206" s="90"/>
    </row>
    <row r="355207" spans="68:68" customFormat="1">
      <c r="BP355207" s="90"/>
    </row>
    <row r="355208" spans="68:68" customFormat="1">
      <c r="BP355208" s="90"/>
    </row>
    <row r="355209" spans="68:68" customFormat="1">
      <c r="BP355209" s="90"/>
    </row>
    <row r="355210" spans="68:68" customFormat="1">
      <c r="BP355210" s="90"/>
    </row>
    <row r="355211" spans="68:68" customFormat="1">
      <c r="BP355211" s="90"/>
    </row>
    <row r="355212" spans="68:68" customFormat="1">
      <c r="BP355212" s="90"/>
    </row>
    <row r="355213" spans="68:68" customFormat="1">
      <c r="BP355213" s="90"/>
    </row>
    <row r="355214" spans="68:68" customFormat="1">
      <c r="BP355214" s="90"/>
    </row>
    <row r="355215" spans="68:68" customFormat="1">
      <c r="BP355215" s="90"/>
    </row>
    <row r="355216" spans="68:68" customFormat="1">
      <c r="BP355216" s="90"/>
    </row>
    <row r="355217" spans="68:68" customFormat="1">
      <c r="BP355217" s="90"/>
    </row>
    <row r="355218" spans="68:68" customFormat="1">
      <c r="BP355218" s="90"/>
    </row>
    <row r="355219" spans="68:68" customFormat="1">
      <c r="BP355219" s="90"/>
    </row>
    <row r="355220" spans="68:68" customFormat="1">
      <c r="BP355220" s="90"/>
    </row>
    <row r="355221" spans="68:68" customFormat="1">
      <c r="BP355221" s="90"/>
    </row>
    <row r="355222" spans="68:68" customFormat="1">
      <c r="BP355222" s="90"/>
    </row>
    <row r="355223" spans="68:68" customFormat="1">
      <c r="BP355223" s="90"/>
    </row>
    <row r="355224" spans="68:68" customFormat="1">
      <c r="BP355224" s="90"/>
    </row>
    <row r="355225" spans="68:68" customFormat="1">
      <c r="BP355225" s="90"/>
    </row>
    <row r="355226" spans="68:68" customFormat="1">
      <c r="BP355226" s="90"/>
    </row>
    <row r="355227" spans="68:68" customFormat="1">
      <c r="BP355227" s="90"/>
    </row>
    <row r="355228" spans="68:68" customFormat="1">
      <c r="BP355228" s="90"/>
    </row>
    <row r="355229" spans="68:68" customFormat="1">
      <c r="BP355229" s="90"/>
    </row>
    <row r="355230" spans="68:68" customFormat="1">
      <c r="BP355230" s="90"/>
    </row>
    <row r="355231" spans="68:68" customFormat="1">
      <c r="BP355231" s="90"/>
    </row>
    <row r="355232" spans="68:68" customFormat="1">
      <c r="BP355232" s="90"/>
    </row>
    <row r="355233" spans="68:68" customFormat="1">
      <c r="BP355233" s="90"/>
    </row>
    <row r="355234" spans="68:68" customFormat="1">
      <c r="BP355234" s="90"/>
    </row>
    <row r="355235" spans="68:68" customFormat="1">
      <c r="BP355235" s="90"/>
    </row>
    <row r="355236" spans="68:68" customFormat="1">
      <c r="BP355236" s="90"/>
    </row>
    <row r="355237" spans="68:68" customFormat="1">
      <c r="BP355237" s="90"/>
    </row>
    <row r="355238" spans="68:68" customFormat="1">
      <c r="BP355238" s="90"/>
    </row>
    <row r="355239" spans="68:68" customFormat="1">
      <c r="BP355239" s="90"/>
    </row>
    <row r="355240" spans="68:68" customFormat="1">
      <c r="BP355240" s="90"/>
    </row>
    <row r="355241" spans="68:68" customFormat="1">
      <c r="BP355241" s="90"/>
    </row>
    <row r="355242" spans="68:68" customFormat="1">
      <c r="BP355242" s="90"/>
    </row>
    <row r="355243" spans="68:68" customFormat="1">
      <c r="BP355243" s="90"/>
    </row>
    <row r="355244" spans="68:68" customFormat="1">
      <c r="BP355244" s="90"/>
    </row>
    <row r="355245" spans="68:68" customFormat="1">
      <c r="BP355245" s="90"/>
    </row>
    <row r="355246" spans="68:68" customFormat="1">
      <c r="BP355246" s="90"/>
    </row>
    <row r="355247" spans="68:68" customFormat="1">
      <c r="BP355247" s="90"/>
    </row>
    <row r="355248" spans="68:68" customFormat="1">
      <c r="BP355248" s="90"/>
    </row>
    <row r="355249" spans="68:68" customFormat="1">
      <c r="BP355249" s="90"/>
    </row>
    <row r="355250" spans="68:68" customFormat="1">
      <c r="BP355250" s="90"/>
    </row>
    <row r="355251" spans="68:68" customFormat="1">
      <c r="BP355251" s="90"/>
    </row>
    <row r="355252" spans="68:68" customFormat="1">
      <c r="BP355252" s="90"/>
    </row>
    <row r="355253" spans="68:68" customFormat="1">
      <c r="BP355253" s="90"/>
    </row>
    <row r="355254" spans="68:68" customFormat="1">
      <c r="BP355254" s="90"/>
    </row>
    <row r="355255" spans="68:68" customFormat="1">
      <c r="BP355255" s="90"/>
    </row>
    <row r="355256" spans="68:68" customFormat="1">
      <c r="BP355256" s="90"/>
    </row>
    <row r="355257" spans="68:68" customFormat="1">
      <c r="BP355257" s="90"/>
    </row>
    <row r="355258" spans="68:68" customFormat="1">
      <c r="BP355258" s="90"/>
    </row>
    <row r="355259" spans="68:68" customFormat="1">
      <c r="BP355259" s="90"/>
    </row>
    <row r="355260" spans="68:68" customFormat="1">
      <c r="BP355260" s="90"/>
    </row>
    <row r="355261" spans="68:68" customFormat="1">
      <c r="BP355261" s="90"/>
    </row>
    <row r="355262" spans="68:68" customFormat="1">
      <c r="BP355262" s="90"/>
    </row>
    <row r="355263" spans="68:68" customFormat="1">
      <c r="BP355263" s="90"/>
    </row>
    <row r="355264" spans="68:68" customFormat="1">
      <c r="BP355264" s="90"/>
    </row>
    <row r="355265" spans="68:68" customFormat="1">
      <c r="BP355265" s="90"/>
    </row>
    <row r="355266" spans="68:68" customFormat="1">
      <c r="BP355266" s="90"/>
    </row>
    <row r="355267" spans="68:68" customFormat="1">
      <c r="BP355267" s="90"/>
    </row>
    <row r="355268" spans="68:68" customFormat="1">
      <c r="BP355268" s="90"/>
    </row>
    <row r="355269" spans="68:68" customFormat="1">
      <c r="BP355269" s="90"/>
    </row>
    <row r="355270" spans="68:68" customFormat="1">
      <c r="BP355270" s="90"/>
    </row>
    <row r="355271" spans="68:68" customFormat="1">
      <c r="BP355271" s="90"/>
    </row>
    <row r="355272" spans="68:68" customFormat="1">
      <c r="BP355272" s="90"/>
    </row>
    <row r="355273" spans="68:68" customFormat="1">
      <c r="BP355273" s="90"/>
    </row>
    <row r="355274" spans="68:68" customFormat="1">
      <c r="BP355274" s="90"/>
    </row>
    <row r="355275" spans="68:68" customFormat="1">
      <c r="BP355275" s="90"/>
    </row>
    <row r="355276" spans="68:68" customFormat="1">
      <c r="BP355276" s="90"/>
    </row>
    <row r="355277" spans="68:68" customFormat="1">
      <c r="BP355277" s="90"/>
    </row>
    <row r="355278" spans="68:68" customFormat="1">
      <c r="BP355278" s="90"/>
    </row>
    <row r="355279" spans="68:68" customFormat="1">
      <c r="BP355279" s="90"/>
    </row>
    <row r="355280" spans="68:68" customFormat="1">
      <c r="BP355280" s="90"/>
    </row>
    <row r="355281" spans="68:68" customFormat="1">
      <c r="BP355281" s="90"/>
    </row>
    <row r="355282" spans="68:68" customFormat="1">
      <c r="BP355282" s="90"/>
    </row>
    <row r="355283" spans="68:68" customFormat="1">
      <c r="BP355283" s="90"/>
    </row>
    <row r="355284" spans="68:68" customFormat="1">
      <c r="BP355284" s="90"/>
    </row>
    <row r="355285" spans="68:68" customFormat="1">
      <c r="BP355285" s="90"/>
    </row>
    <row r="355286" spans="68:68" customFormat="1">
      <c r="BP355286" s="90"/>
    </row>
    <row r="355287" spans="68:68" customFormat="1">
      <c r="BP355287" s="90"/>
    </row>
    <row r="355288" spans="68:68" customFormat="1">
      <c r="BP355288" s="90"/>
    </row>
    <row r="355289" spans="68:68" customFormat="1">
      <c r="BP355289" s="90"/>
    </row>
    <row r="355290" spans="68:68" customFormat="1">
      <c r="BP355290" s="90"/>
    </row>
    <row r="355291" spans="68:68" customFormat="1">
      <c r="BP355291" s="90"/>
    </row>
    <row r="355292" spans="68:68" customFormat="1">
      <c r="BP355292" s="90"/>
    </row>
    <row r="355293" spans="68:68" customFormat="1">
      <c r="BP355293" s="90"/>
    </row>
    <row r="355294" spans="68:68" customFormat="1">
      <c r="BP355294" s="90"/>
    </row>
    <row r="355295" spans="68:68" customFormat="1">
      <c r="BP355295" s="90"/>
    </row>
    <row r="355296" spans="68:68" customFormat="1">
      <c r="BP355296" s="90"/>
    </row>
    <row r="355297" spans="68:68" customFormat="1">
      <c r="BP355297" s="90"/>
    </row>
    <row r="355298" spans="68:68" customFormat="1">
      <c r="BP355298" s="90"/>
    </row>
    <row r="355299" spans="68:68" customFormat="1">
      <c r="BP355299" s="90"/>
    </row>
    <row r="355300" spans="68:68" customFormat="1">
      <c r="BP355300" s="90"/>
    </row>
    <row r="355301" spans="68:68" customFormat="1">
      <c r="BP355301" s="90"/>
    </row>
    <row r="355302" spans="68:68" customFormat="1">
      <c r="BP355302" s="90"/>
    </row>
    <row r="355303" spans="68:68" customFormat="1">
      <c r="BP355303" s="90"/>
    </row>
    <row r="355304" spans="68:68" customFormat="1">
      <c r="BP355304" s="90"/>
    </row>
    <row r="355305" spans="68:68" customFormat="1">
      <c r="BP355305" s="90"/>
    </row>
    <row r="355306" spans="68:68" customFormat="1">
      <c r="BP355306" s="90"/>
    </row>
    <row r="355307" spans="68:68" customFormat="1">
      <c r="BP355307" s="90"/>
    </row>
    <row r="355308" spans="68:68" customFormat="1">
      <c r="BP355308" s="90"/>
    </row>
    <row r="355309" spans="68:68" customFormat="1">
      <c r="BP355309" s="90"/>
    </row>
    <row r="355310" spans="68:68" customFormat="1">
      <c r="BP355310" s="90"/>
    </row>
    <row r="355311" spans="68:68" customFormat="1">
      <c r="BP355311" s="90"/>
    </row>
    <row r="355312" spans="68:68" customFormat="1">
      <c r="BP355312" s="90"/>
    </row>
    <row r="355313" spans="68:68" customFormat="1">
      <c r="BP355313" s="90"/>
    </row>
    <row r="355314" spans="68:68" customFormat="1">
      <c r="BP355314" s="90"/>
    </row>
    <row r="355315" spans="68:68" customFormat="1">
      <c r="BP355315" s="90"/>
    </row>
    <row r="355316" spans="68:68" customFormat="1">
      <c r="BP355316" s="90"/>
    </row>
    <row r="355317" spans="68:68" customFormat="1">
      <c r="BP355317" s="90"/>
    </row>
    <row r="355318" spans="68:68" customFormat="1">
      <c r="BP355318" s="90"/>
    </row>
    <row r="355319" spans="68:68" customFormat="1">
      <c r="BP355319" s="90"/>
    </row>
    <row r="355320" spans="68:68" customFormat="1">
      <c r="BP355320" s="90"/>
    </row>
    <row r="355321" spans="68:68" customFormat="1">
      <c r="BP355321" s="90"/>
    </row>
    <row r="355322" spans="68:68" customFormat="1">
      <c r="BP355322" s="90"/>
    </row>
    <row r="355323" spans="68:68" customFormat="1">
      <c r="BP355323" s="90"/>
    </row>
    <row r="355324" spans="68:68" customFormat="1">
      <c r="BP355324" s="90"/>
    </row>
    <row r="355325" spans="68:68" customFormat="1">
      <c r="BP355325" s="90"/>
    </row>
    <row r="355326" spans="68:68" customFormat="1">
      <c r="BP355326" s="90"/>
    </row>
    <row r="355327" spans="68:68" customFormat="1">
      <c r="BP355327" s="90"/>
    </row>
    <row r="355328" spans="68:68" customFormat="1">
      <c r="BP355328" s="90"/>
    </row>
    <row r="355329" spans="68:68" customFormat="1">
      <c r="BP355329" s="90"/>
    </row>
    <row r="355330" spans="68:68" customFormat="1">
      <c r="BP355330" s="90"/>
    </row>
    <row r="355331" spans="68:68" customFormat="1">
      <c r="BP355331" s="90"/>
    </row>
    <row r="355332" spans="68:68" customFormat="1">
      <c r="BP355332" s="90"/>
    </row>
    <row r="355333" spans="68:68" customFormat="1">
      <c r="BP355333" s="90"/>
    </row>
    <row r="355334" spans="68:68" customFormat="1">
      <c r="BP355334" s="90"/>
    </row>
    <row r="355335" spans="68:68" customFormat="1">
      <c r="BP355335" s="90"/>
    </row>
    <row r="355336" spans="68:68" customFormat="1">
      <c r="BP355336" s="90"/>
    </row>
    <row r="355337" spans="68:68" customFormat="1">
      <c r="BP355337" s="90"/>
    </row>
    <row r="355338" spans="68:68" customFormat="1">
      <c r="BP355338" s="90"/>
    </row>
    <row r="355339" spans="68:68" customFormat="1">
      <c r="BP355339" s="90"/>
    </row>
    <row r="355340" spans="68:68" customFormat="1">
      <c r="BP355340" s="90"/>
    </row>
    <row r="355341" spans="68:68" customFormat="1">
      <c r="BP355341" s="90"/>
    </row>
    <row r="355342" spans="68:68" customFormat="1">
      <c r="BP355342" s="90"/>
    </row>
    <row r="355343" spans="68:68" customFormat="1">
      <c r="BP355343" s="90"/>
    </row>
    <row r="355344" spans="68:68" customFormat="1">
      <c r="BP355344" s="90"/>
    </row>
    <row r="355345" spans="68:68" customFormat="1">
      <c r="BP355345" s="90"/>
    </row>
    <row r="355346" spans="68:68" customFormat="1">
      <c r="BP355346" s="90"/>
    </row>
    <row r="355347" spans="68:68" customFormat="1">
      <c r="BP355347" s="90"/>
    </row>
    <row r="355348" spans="68:68" customFormat="1">
      <c r="BP355348" s="90"/>
    </row>
    <row r="355349" spans="68:68" customFormat="1">
      <c r="BP355349" s="90"/>
    </row>
    <row r="355350" spans="68:68" customFormat="1">
      <c r="BP355350" s="90"/>
    </row>
    <row r="355351" spans="68:68" customFormat="1">
      <c r="BP355351" s="90"/>
    </row>
    <row r="355352" spans="68:68" customFormat="1">
      <c r="BP355352" s="90"/>
    </row>
    <row r="355353" spans="68:68" customFormat="1">
      <c r="BP355353" s="90"/>
    </row>
    <row r="355354" spans="68:68" customFormat="1">
      <c r="BP355354" s="90"/>
    </row>
    <row r="355355" spans="68:68" customFormat="1">
      <c r="BP355355" s="90"/>
    </row>
    <row r="355356" spans="68:68" customFormat="1">
      <c r="BP355356" s="90"/>
    </row>
    <row r="355357" spans="68:68" customFormat="1">
      <c r="BP355357" s="90"/>
    </row>
    <row r="355358" spans="68:68" customFormat="1">
      <c r="BP355358" s="90"/>
    </row>
    <row r="355359" spans="68:68" customFormat="1">
      <c r="BP355359" s="90"/>
    </row>
    <row r="355360" spans="68:68" customFormat="1">
      <c r="BP355360" s="90"/>
    </row>
    <row r="355361" spans="68:68" customFormat="1">
      <c r="BP355361" s="90"/>
    </row>
    <row r="355362" spans="68:68" customFormat="1">
      <c r="BP355362" s="90"/>
    </row>
    <row r="355363" spans="68:68" customFormat="1">
      <c r="BP355363" s="90"/>
    </row>
    <row r="355364" spans="68:68" customFormat="1">
      <c r="BP355364" s="90"/>
    </row>
    <row r="355365" spans="68:68" customFormat="1">
      <c r="BP355365" s="90"/>
    </row>
    <row r="355366" spans="68:68" customFormat="1">
      <c r="BP355366" s="90"/>
    </row>
    <row r="355367" spans="68:68" customFormat="1">
      <c r="BP355367" s="90"/>
    </row>
    <row r="355368" spans="68:68" customFormat="1">
      <c r="BP355368" s="90"/>
    </row>
    <row r="355369" spans="68:68" customFormat="1">
      <c r="BP355369" s="90"/>
    </row>
    <row r="355370" spans="68:68" customFormat="1">
      <c r="BP355370" s="90"/>
    </row>
    <row r="355371" spans="68:68" customFormat="1">
      <c r="BP355371" s="90"/>
    </row>
    <row r="355372" spans="68:68" customFormat="1">
      <c r="BP355372" s="90"/>
    </row>
    <row r="355373" spans="68:68" customFormat="1">
      <c r="BP355373" s="90"/>
    </row>
    <row r="355374" spans="68:68" customFormat="1">
      <c r="BP355374" s="90"/>
    </row>
    <row r="355375" spans="68:68" customFormat="1">
      <c r="BP355375" s="90"/>
    </row>
    <row r="355376" spans="68:68" customFormat="1">
      <c r="BP355376" s="90"/>
    </row>
    <row r="355377" spans="68:68" customFormat="1">
      <c r="BP355377" s="90"/>
    </row>
    <row r="355378" spans="68:68" customFormat="1">
      <c r="BP355378" s="90"/>
    </row>
    <row r="355379" spans="68:68" customFormat="1">
      <c r="BP355379" s="90"/>
    </row>
    <row r="355380" spans="68:68" customFormat="1">
      <c r="BP355380" s="90"/>
    </row>
    <row r="355381" spans="68:68" customFormat="1">
      <c r="BP355381" s="90"/>
    </row>
    <row r="355382" spans="68:68" customFormat="1">
      <c r="BP355382" s="90"/>
    </row>
    <row r="355383" spans="68:68" customFormat="1">
      <c r="BP355383" s="90"/>
    </row>
    <row r="355384" spans="68:68" customFormat="1">
      <c r="BP355384" s="90"/>
    </row>
    <row r="355385" spans="68:68" customFormat="1">
      <c r="BP355385" s="90"/>
    </row>
    <row r="355386" spans="68:68" customFormat="1">
      <c r="BP355386" s="90"/>
    </row>
    <row r="355387" spans="68:68" customFormat="1">
      <c r="BP355387" s="90"/>
    </row>
    <row r="355388" spans="68:68" customFormat="1">
      <c r="BP355388" s="90"/>
    </row>
    <row r="355389" spans="68:68" customFormat="1">
      <c r="BP355389" s="90"/>
    </row>
    <row r="355390" spans="68:68" customFormat="1">
      <c r="BP355390" s="90"/>
    </row>
    <row r="355391" spans="68:68" customFormat="1">
      <c r="BP355391" s="90"/>
    </row>
    <row r="355392" spans="68:68" customFormat="1">
      <c r="BP355392" s="90"/>
    </row>
    <row r="355393" spans="68:68" customFormat="1">
      <c r="BP355393" s="90"/>
    </row>
    <row r="355394" spans="68:68" customFormat="1">
      <c r="BP355394" s="90"/>
    </row>
    <row r="355395" spans="68:68" customFormat="1">
      <c r="BP355395" s="90"/>
    </row>
    <row r="355396" spans="68:68" customFormat="1">
      <c r="BP355396" s="90"/>
    </row>
    <row r="355397" spans="68:68" customFormat="1">
      <c r="BP355397" s="90"/>
    </row>
    <row r="355398" spans="68:68" customFormat="1">
      <c r="BP355398" s="90"/>
    </row>
    <row r="355399" spans="68:68" customFormat="1">
      <c r="BP355399" s="90"/>
    </row>
    <row r="355400" spans="68:68" customFormat="1">
      <c r="BP355400" s="90"/>
    </row>
    <row r="355401" spans="68:68" customFormat="1">
      <c r="BP355401" s="90"/>
    </row>
    <row r="355402" spans="68:68" customFormat="1">
      <c r="BP355402" s="90"/>
    </row>
    <row r="355403" spans="68:68" customFormat="1">
      <c r="BP355403" s="90"/>
    </row>
    <row r="355404" spans="68:68" customFormat="1">
      <c r="BP355404" s="90"/>
    </row>
    <row r="355405" spans="68:68" customFormat="1">
      <c r="BP355405" s="90"/>
    </row>
    <row r="355406" spans="68:68" customFormat="1">
      <c r="BP355406" s="90"/>
    </row>
    <row r="355407" spans="68:68" customFormat="1">
      <c r="BP355407" s="90"/>
    </row>
    <row r="355408" spans="68:68" customFormat="1">
      <c r="BP355408" s="90"/>
    </row>
    <row r="355409" spans="68:68" customFormat="1">
      <c r="BP355409" s="90"/>
    </row>
    <row r="355410" spans="68:68" customFormat="1">
      <c r="BP355410" s="90"/>
    </row>
    <row r="355411" spans="68:68" customFormat="1">
      <c r="BP355411" s="90"/>
    </row>
    <row r="355412" spans="68:68" customFormat="1">
      <c r="BP355412" s="90"/>
    </row>
    <row r="355413" spans="68:68" customFormat="1">
      <c r="BP355413" s="90"/>
    </row>
    <row r="355414" spans="68:68" customFormat="1">
      <c r="BP355414" s="90"/>
    </row>
    <row r="355415" spans="68:68" customFormat="1">
      <c r="BP355415" s="90"/>
    </row>
    <row r="355416" spans="68:68" customFormat="1">
      <c r="BP355416" s="90"/>
    </row>
    <row r="355417" spans="68:68" customFormat="1">
      <c r="BP355417" s="90"/>
    </row>
    <row r="355418" spans="68:68" customFormat="1">
      <c r="BP355418" s="90"/>
    </row>
    <row r="355419" spans="68:68" customFormat="1">
      <c r="BP355419" s="90"/>
    </row>
    <row r="355420" spans="68:68" customFormat="1">
      <c r="BP355420" s="90"/>
    </row>
    <row r="355421" spans="68:68" customFormat="1">
      <c r="BP355421" s="90"/>
    </row>
    <row r="355422" spans="68:68" customFormat="1">
      <c r="BP355422" s="90"/>
    </row>
    <row r="355423" spans="68:68" customFormat="1">
      <c r="BP355423" s="90"/>
    </row>
    <row r="355424" spans="68:68" customFormat="1">
      <c r="BP355424" s="90"/>
    </row>
    <row r="355425" spans="68:68" customFormat="1">
      <c r="BP355425" s="90"/>
    </row>
    <row r="355426" spans="68:68" customFormat="1">
      <c r="BP355426" s="90"/>
    </row>
    <row r="355427" spans="68:68" customFormat="1">
      <c r="BP355427" s="90"/>
    </row>
    <row r="355428" spans="68:68" customFormat="1">
      <c r="BP355428" s="90"/>
    </row>
    <row r="355429" spans="68:68" customFormat="1">
      <c r="BP355429" s="90"/>
    </row>
    <row r="355430" spans="68:68" customFormat="1">
      <c r="BP355430" s="90"/>
    </row>
    <row r="355431" spans="68:68" customFormat="1">
      <c r="BP355431" s="90"/>
    </row>
    <row r="355432" spans="68:68" customFormat="1">
      <c r="BP355432" s="90"/>
    </row>
    <row r="355433" spans="68:68" customFormat="1">
      <c r="BP355433" s="90"/>
    </row>
    <row r="355434" spans="68:68" customFormat="1">
      <c r="BP355434" s="90"/>
    </row>
    <row r="355435" spans="68:68" customFormat="1">
      <c r="BP355435" s="90"/>
    </row>
    <row r="355436" spans="68:68" customFormat="1">
      <c r="BP355436" s="90"/>
    </row>
    <row r="355437" spans="68:68" customFormat="1">
      <c r="BP355437" s="90"/>
    </row>
    <row r="355438" spans="68:68" customFormat="1">
      <c r="BP355438" s="90"/>
    </row>
    <row r="355439" spans="68:68" customFormat="1">
      <c r="BP355439" s="90"/>
    </row>
    <row r="355440" spans="68:68" customFormat="1">
      <c r="BP355440" s="90"/>
    </row>
    <row r="355441" spans="68:68" customFormat="1">
      <c r="BP355441" s="90"/>
    </row>
    <row r="355442" spans="68:68" customFormat="1">
      <c r="BP355442" s="90"/>
    </row>
    <row r="355443" spans="68:68" customFormat="1">
      <c r="BP355443" s="90"/>
    </row>
    <row r="355444" spans="68:68" customFormat="1">
      <c r="BP355444" s="90"/>
    </row>
    <row r="355445" spans="68:68" customFormat="1">
      <c r="BP355445" s="90"/>
    </row>
    <row r="355446" spans="68:68" customFormat="1">
      <c r="BP355446" s="90"/>
    </row>
    <row r="355447" spans="68:68" customFormat="1">
      <c r="BP355447" s="90"/>
    </row>
    <row r="355448" spans="68:68" customFormat="1">
      <c r="BP355448" s="90"/>
    </row>
    <row r="355449" spans="68:68" customFormat="1">
      <c r="BP355449" s="90"/>
    </row>
    <row r="355450" spans="68:68" customFormat="1">
      <c r="BP355450" s="90"/>
    </row>
    <row r="355451" spans="68:68" customFormat="1">
      <c r="BP355451" s="90"/>
    </row>
    <row r="355452" spans="68:68" customFormat="1">
      <c r="BP355452" s="90"/>
    </row>
    <row r="355453" spans="68:68" customFormat="1">
      <c r="BP355453" s="90"/>
    </row>
    <row r="355454" spans="68:68" customFormat="1">
      <c r="BP355454" s="90"/>
    </row>
    <row r="355455" spans="68:68" customFormat="1">
      <c r="BP355455" s="90"/>
    </row>
    <row r="355456" spans="68:68" customFormat="1">
      <c r="BP355456" s="90"/>
    </row>
    <row r="355457" spans="68:68" customFormat="1">
      <c r="BP355457" s="90"/>
    </row>
    <row r="355458" spans="68:68" customFormat="1">
      <c r="BP355458" s="90"/>
    </row>
    <row r="355459" spans="68:68" customFormat="1">
      <c r="BP355459" s="90"/>
    </row>
    <row r="355460" spans="68:68" customFormat="1">
      <c r="BP355460" s="90"/>
    </row>
    <row r="355461" spans="68:68" customFormat="1">
      <c r="BP355461" s="90"/>
    </row>
    <row r="355462" spans="68:68" customFormat="1">
      <c r="BP355462" s="90"/>
    </row>
    <row r="355463" spans="68:68" customFormat="1">
      <c r="BP355463" s="90"/>
    </row>
    <row r="355464" spans="68:68" customFormat="1">
      <c r="BP355464" s="90"/>
    </row>
    <row r="355465" spans="68:68" customFormat="1">
      <c r="BP355465" s="90"/>
    </row>
    <row r="355466" spans="68:68" customFormat="1">
      <c r="BP355466" s="90"/>
    </row>
    <row r="355467" spans="68:68" customFormat="1">
      <c r="BP355467" s="90"/>
    </row>
    <row r="355468" spans="68:68" customFormat="1">
      <c r="BP355468" s="90"/>
    </row>
    <row r="355469" spans="68:68" customFormat="1">
      <c r="BP355469" s="90"/>
    </row>
    <row r="355470" spans="68:68" customFormat="1">
      <c r="BP355470" s="90"/>
    </row>
    <row r="355471" spans="68:68" customFormat="1">
      <c r="BP355471" s="90"/>
    </row>
    <row r="355472" spans="68:68" customFormat="1">
      <c r="BP355472" s="90"/>
    </row>
    <row r="355473" spans="68:68" customFormat="1">
      <c r="BP355473" s="90"/>
    </row>
    <row r="355474" spans="68:68" customFormat="1">
      <c r="BP355474" s="90"/>
    </row>
    <row r="355475" spans="68:68" customFormat="1">
      <c r="BP355475" s="90"/>
    </row>
    <row r="355476" spans="68:68" customFormat="1">
      <c r="BP355476" s="90"/>
    </row>
    <row r="355477" spans="68:68" customFormat="1">
      <c r="BP355477" s="90"/>
    </row>
    <row r="355478" spans="68:68" customFormat="1">
      <c r="BP355478" s="90"/>
    </row>
    <row r="355479" spans="68:68" customFormat="1">
      <c r="BP355479" s="90"/>
    </row>
    <row r="355480" spans="68:68" customFormat="1">
      <c r="BP355480" s="90"/>
    </row>
    <row r="355481" spans="68:68" customFormat="1">
      <c r="BP355481" s="90"/>
    </row>
    <row r="355482" spans="68:68" customFormat="1">
      <c r="BP355482" s="90"/>
    </row>
    <row r="355483" spans="68:68" customFormat="1">
      <c r="BP355483" s="90"/>
    </row>
    <row r="355484" spans="68:68" customFormat="1">
      <c r="BP355484" s="90"/>
    </row>
    <row r="355485" spans="68:68" customFormat="1">
      <c r="BP355485" s="90"/>
    </row>
    <row r="355486" spans="68:68" customFormat="1">
      <c r="BP355486" s="90"/>
    </row>
    <row r="355487" spans="68:68" customFormat="1">
      <c r="BP355487" s="90"/>
    </row>
    <row r="355488" spans="68:68" customFormat="1">
      <c r="BP355488" s="90"/>
    </row>
    <row r="355489" spans="68:68" customFormat="1">
      <c r="BP355489" s="90"/>
    </row>
    <row r="355490" spans="68:68" customFormat="1">
      <c r="BP355490" s="90"/>
    </row>
    <row r="355491" spans="68:68" customFormat="1">
      <c r="BP355491" s="90"/>
    </row>
    <row r="355492" spans="68:68" customFormat="1">
      <c r="BP355492" s="90"/>
    </row>
    <row r="355493" spans="68:68" customFormat="1">
      <c r="BP355493" s="90"/>
    </row>
    <row r="355494" spans="68:68" customFormat="1">
      <c r="BP355494" s="90"/>
    </row>
    <row r="355495" spans="68:68" customFormat="1">
      <c r="BP355495" s="90"/>
    </row>
    <row r="355496" spans="68:68" customFormat="1">
      <c r="BP355496" s="90"/>
    </row>
    <row r="355497" spans="68:68" customFormat="1">
      <c r="BP355497" s="90"/>
    </row>
    <row r="355498" spans="68:68" customFormat="1">
      <c r="BP355498" s="90"/>
    </row>
    <row r="355499" spans="68:68" customFormat="1">
      <c r="BP355499" s="90"/>
    </row>
    <row r="355500" spans="68:68" customFormat="1">
      <c r="BP355500" s="90"/>
    </row>
    <row r="355501" spans="68:68" customFormat="1">
      <c r="BP355501" s="90"/>
    </row>
    <row r="355502" spans="68:68" customFormat="1">
      <c r="BP355502" s="90"/>
    </row>
    <row r="355503" spans="68:68" customFormat="1">
      <c r="BP355503" s="90"/>
    </row>
    <row r="355504" spans="68:68" customFormat="1">
      <c r="BP355504" s="90"/>
    </row>
    <row r="355505" spans="68:68" customFormat="1">
      <c r="BP355505" s="90"/>
    </row>
    <row r="355506" spans="68:68" customFormat="1">
      <c r="BP355506" s="90"/>
    </row>
    <row r="355507" spans="68:68" customFormat="1">
      <c r="BP355507" s="90"/>
    </row>
    <row r="355508" spans="68:68" customFormat="1">
      <c r="BP355508" s="90"/>
    </row>
    <row r="355509" spans="68:68" customFormat="1">
      <c r="BP355509" s="90"/>
    </row>
    <row r="355510" spans="68:68" customFormat="1">
      <c r="BP355510" s="90"/>
    </row>
    <row r="355511" spans="68:68" customFormat="1">
      <c r="BP355511" s="90"/>
    </row>
    <row r="355512" spans="68:68" customFormat="1">
      <c r="BP355512" s="90"/>
    </row>
    <row r="355513" spans="68:68" customFormat="1">
      <c r="BP355513" s="90"/>
    </row>
    <row r="355514" spans="68:68" customFormat="1">
      <c r="BP355514" s="90"/>
    </row>
    <row r="355515" spans="68:68" customFormat="1">
      <c r="BP355515" s="90"/>
    </row>
    <row r="355516" spans="68:68" customFormat="1">
      <c r="BP355516" s="90"/>
    </row>
    <row r="355517" spans="68:68" customFormat="1">
      <c r="BP355517" s="90"/>
    </row>
    <row r="355518" spans="68:68" customFormat="1">
      <c r="BP355518" s="90"/>
    </row>
    <row r="355519" spans="68:68" customFormat="1">
      <c r="BP355519" s="90"/>
    </row>
    <row r="355520" spans="68:68" customFormat="1">
      <c r="BP355520" s="90"/>
    </row>
    <row r="355521" spans="68:68" customFormat="1">
      <c r="BP355521" s="90"/>
    </row>
    <row r="355522" spans="68:68" customFormat="1">
      <c r="BP355522" s="90"/>
    </row>
    <row r="355523" spans="68:68" customFormat="1">
      <c r="BP355523" s="90"/>
    </row>
    <row r="355524" spans="68:68" customFormat="1">
      <c r="BP355524" s="90"/>
    </row>
    <row r="355525" spans="68:68" customFormat="1">
      <c r="BP355525" s="90"/>
    </row>
    <row r="355526" spans="68:68" customFormat="1">
      <c r="BP355526" s="90"/>
    </row>
    <row r="355527" spans="68:68" customFormat="1">
      <c r="BP355527" s="90"/>
    </row>
    <row r="355528" spans="68:68" customFormat="1">
      <c r="BP355528" s="90"/>
    </row>
    <row r="355529" spans="68:68" customFormat="1">
      <c r="BP355529" s="90"/>
    </row>
    <row r="355530" spans="68:68" customFormat="1">
      <c r="BP355530" s="90"/>
    </row>
    <row r="355531" spans="68:68" customFormat="1">
      <c r="BP355531" s="90"/>
    </row>
    <row r="355532" spans="68:68" customFormat="1">
      <c r="BP355532" s="90"/>
    </row>
    <row r="355533" spans="68:68" customFormat="1">
      <c r="BP355533" s="90"/>
    </row>
    <row r="355534" spans="68:68" customFormat="1">
      <c r="BP355534" s="90"/>
    </row>
    <row r="355535" spans="68:68" customFormat="1">
      <c r="BP355535" s="90"/>
    </row>
    <row r="355536" spans="68:68" customFormat="1">
      <c r="BP355536" s="90"/>
    </row>
    <row r="355537" spans="68:68" customFormat="1">
      <c r="BP355537" s="90"/>
    </row>
    <row r="355538" spans="68:68" customFormat="1">
      <c r="BP355538" s="90"/>
    </row>
    <row r="355539" spans="68:68" customFormat="1">
      <c r="BP355539" s="90"/>
    </row>
    <row r="355540" spans="68:68" customFormat="1">
      <c r="BP355540" s="90"/>
    </row>
    <row r="355541" spans="68:68" customFormat="1">
      <c r="BP355541" s="90"/>
    </row>
    <row r="355542" spans="68:68" customFormat="1">
      <c r="BP355542" s="90"/>
    </row>
    <row r="355543" spans="68:68" customFormat="1">
      <c r="BP355543" s="90"/>
    </row>
    <row r="355544" spans="68:68" customFormat="1">
      <c r="BP355544" s="90"/>
    </row>
    <row r="355545" spans="68:68" customFormat="1">
      <c r="BP355545" s="90"/>
    </row>
    <row r="355546" spans="68:68" customFormat="1">
      <c r="BP355546" s="90"/>
    </row>
    <row r="355547" spans="68:68" customFormat="1">
      <c r="BP355547" s="90"/>
    </row>
    <row r="355548" spans="68:68" customFormat="1">
      <c r="BP355548" s="90"/>
    </row>
    <row r="355549" spans="68:68" customFormat="1">
      <c r="BP355549" s="90"/>
    </row>
    <row r="355550" spans="68:68" customFormat="1">
      <c r="BP355550" s="90"/>
    </row>
    <row r="355551" spans="68:68" customFormat="1">
      <c r="BP355551" s="90"/>
    </row>
    <row r="355552" spans="68:68" customFormat="1">
      <c r="BP355552" s="90"/>
    </row>
    <row r="355553" spans="68:68" customFormat="1">
      <c r="BP355553" s="90"/>
    </row>
    <row r="355554" spans="68:68" customFormat="1">
      <c r="BP355554" s="90"/>
    </row>
    <row r="355555" spans="68:68" customFormat="1">
      <c r="BP355555" s="90"/>
    </row>
    <row r="355556" spans="68:68" customFormat="1">
      <c r="BP355556" s="90"/>
    </row>
    <row r="355557" spans="68:68" customFormat="1">
      <c r="BP355557" s="90"/>
    </row>
    <row r="355558" spans="68:68" customFormat="1">
      <c r="BP355558" s="90"/>
    </row>
    <row r="355559" spans="68:68" customFormat="1">
      <c r="BP355559" s="90"/>
    </row>
    <row r="355560" spans="68:68" customFormat="1">
      <c r="BP355560" s="90"/>
    </row>
    <row r="355561" spans="68:68" customFormat="1">
      <c r="BP355561" s="90"/>
    </row>
    <row r="355562" spans="68:68" customFormat="1">
      <c r="BP355562" s="90"/>
    </row>
    <row r="355563" spans="68:68" customFormat="1">
      <c r="BP355563" s="90"/>
    </row>
    <row r="355564" spans="68:68" customFormat="1">
      <c r="BP355564" s="90"/>
    </row>
    <row r="355565" spans="68:68" customFormat="1">
      <c r="BP355565" s="90"/>
    </row>
    <row r="355566" spans="68:68" customFormat="1">
      <c r="BP355566" s="90"/>
    </row>
    <row r="355567" spans="68:68" customFormat="1">
      <c r="BP355567" s="90"/>
    </row>
    <row r="355568" spans="68:68" customFormat="1">
      <c r="BP355568" s="90"/>
    </row>
    <row r="355569" spans="68:68" customFormat="1">
      <c r="BP355569" s="90"/>
    </row>
    <row r="355570" spans="68:68" customFormat="1">
      <c r="BP355570" s="90"/>
    </row>
    <row r="355571" spans="68:68" customFormat="1">
      <c r="BP355571" s="90"/>
    </row>
    <row r="355572" spans="68:68" customFormat="1">
      <c r="BP355572" s="90"/>
    </row>
    <row r="355573" spans="68:68" customFormat="1">
      <c r="BP355573" s="90"/>
    </row>
    <row r="355574" spans="68:68" customFormat="1">
      <c r="BP355574" s="90"/>
    </row>
    <row r="355575" spans="68:68" customFormat="1">
      <c r="BP355575" s="90"/>
    </row>
    <row r="355576" spans="68:68" customFormat="1">
      <c r="BP355576" s="90"/>
    </row>
    <row r="355577" spans="68:68" customFormat="1">
      <c r="BP355577" s="90"/>
    </row>
    <row r="355578" spans="68:68" customFormat="1">
      <c r="BP355578" s="90"/>
    </row>
    <row r="355579" spans="68:68" customFormat="1">
      <c r="BP355579" s="90"/>
    </row>
    <row r="355580" spans="68:68" customFormat="1">
      <c r="BP355580" s="90"/>
    </row>
    <row r="355581" spans="68:68" customFormat="1">
      <c r="BP355581" s="90"/>
    </row>
    <row r="355582" spans="68:68" customFormat="1">
      <c r="BP355582" s="90"/>
    </row>
    <row r="355583" spans="68:68" customFormat="1">
      <c r="BP355583" s="90"/>
    </row>
    <row r="355584" spans="68:68" customFormat="1">
      <c r="BP355584" s="90"/>
    </row>
    <row r="355585" spans="68:68" customFormat="1">
      <c r="BP355585" s="90"/>
    </row>
    <row r="355586" spans="68:68" customFormat="1">
      <c r="BP355586" s="90"/>
    </row>
    <row r="355587" spans="68:68" customFormat="1">
      <c r="BP355587" s="90"/>
    </row>
    <row r="355588" spans="68:68" customFormat="1">
      <c r="BP355588" s="90"/>
    </row>
    <row r="355589" spans="68:68" customFormat="1">
      <c r="BP355589" s="90"/>
    </row>
    <row r="355590" spans="68:68" customFormat="1">
      <c r="BP355590" s="90"/>
    </row>
    <row r="355591" spans="68:68" customFormat="1">
      <c r="BP355591" s="90"/>
    </row>
    <row r="355592" spans="68:68" customFormat="1">
      <c r="BP355592" s="90"/>
    </row>
    <row r="355593" spans="68:68" customFormat="1">
      <c r="BP355593" s="90"/>
    </row>
    <row r="355594" spans="68:68" customFormat="1">
      <c r="BP355594" s="90"/>
    </row>
    <row r="355595" spans="68:68" customFormat="1">
      <c r="BP355595" s="90"/>
    </row>
    <row r="355596" spans="68:68" customFormat="1">
      <c r="BP355596" s="90"/>
    </row>
    <row r="355597" spans="68:68" customFormat="1">
      <c r="BP355597" s="90"/>
    </row>
    <row r="355598" spans="68:68" customFormat="1">
      <c r="BP355598" s="90"/>
    </row>
    <row r="355599" spans="68:68" customFormat="1">
      <c r="BP355599" s="90"/>
    </row>
    <row r="355600" spans="68:68" customFormat="1">
      <c r="BP355600" s="90"/>
    </row>
    <row r="355601" spans="68:68" customFormat="1">
      <c r="BP355601" s="90"/>
    </row>
    <row r="355602" spans="68:68" customFormat="1">
      <c r="BP355602" s="90"/>
    </row>
    <row r="355603" spans="68:68" customFormat="1">
      <c r="BP355603" s="90"/>
    </row>
    <row r="355604" spans="68:68" customFormat="1">
      <c r="BP355604" s="90"/>
    </row>
    <row r="355605" spans="68:68" customFormat="1">
      <c r="BP355605" s="90"/>
    </row>
    <row r="355606" spans="68:68" customFormat="1">
      <c r="BP355606" s="90"/>
    </row>
    <row r="355607" spans="68:68" customFormat="1">
      <c r="BP355607" s="90"/>
    </row>
    <row r="355608" spans="68:68" customFormat="1">
      <c r="BP355608" s="90"/>
    </row>
    <row r="355609" spans="68:68" customFormat="1">
      <c r="BP355609" s="90"/>
    </row>
    <row r="355610" spans="68:68" customFormat="1">
      <c r="BP355610" s="90"/>
    </row>
    <row r="355611" spans="68:68" customFormat="1">
      <c r="BP355611" s="90"/>
    </row>
    <row r="355612" spans="68:68" customFormat="1">
      <c r="BP355612" s="90"/>
    </row>
    <row r="355613" spans="68:68" customFormat="1">
      <c r="BP355613" s="90"/>
    </row>
    <row r="355614" spans="68:68" customFormat="1">
      <c r="BP355614" s="90"/>
    </row>
    <row r="355615" spans="68:68" customFormat="1">
      <c r="BP355615" s="90"/>
    </row>
    <row r="355616" spans="68:68" customFormat="1">
      <c r="BP355616" s="90"/>
    </row>
    <row r="355617" spans="68:68" customFormat="1">
      <c r="BP355617" s="90"/>
    </row>
    <row r="355618" spans="68:68" customFormat="1">
      <c r="BP355618" s="90"/>
    </row>
    <row r="355619" spans="68:68" customFormat="1">
      <c r="BP355619" s="90"/>
    </row>
    <row r="355620" spans="68:68" customFormat="1">
      <c r="BP355620" s="90"/>
    </row>
    <row r="355621" spans="68:68" customFormat="1">
      <c r="BP355621" s="90"/>
    </row>
    <row r="355622" spans="68:68" customFormat="1">
      <c r="BP355622" s="90"/>
    </row>
    <row r="355623" spans="68:68" customFormat="1">
      <c r="BP355623" s="90"/>
    </row>
    <row r="355624" spans="68:68" customFormat="1">
      <c r="BP355624" s="90"/>
    </row>
    <row r="355625" spans="68:68" customFormat="1">
      <c r="BP355625" s="90"/>
    </row>
    <row r="355626" spans="68:68" customFormat="1">
      <c r="BP355626" s="90"/>
    </row>
    <row r="355627" spans="68:68" customFormat="1">
      <c r="BP355627" s="90"/>
    </row>
    <row r="355628" spans="68:68" customFormat="1">
      <c r="BP355628" s="90"/>
    </row>
    <row r="355629" spans="68:68" customFormat="1">
      <c r="BP355629" s="90"/>
    </row>
    <row r="355630" spans="68:68" customFormat="1">
      <c r="BP355630" s="90"/>
    </row>
    <row r="355631" spans="68:68" customFormat="1">
      <c r="BP355631" s="90"/>
    </row>
    <row r="355632" spans="68:68" customFormat="1">
      <c r="BP355632" s="90"/>
    </row>
    <row r="355633" spans="68:68" customFormat="1">
      <c r="BP355633" s="90"/>
    </row>
    <row r="355634" spans="68:68" customFormat="1">
      <c r="BP355634" s="90"/>
    </row>
    <row r="355635" spans="68:68" customFormat="1">
      <c r="BP355635" s="90"/>
    </row>
    <row r="355636" spans="68:68" customFormat="1">
      <c r="BP355636" s="90"/>
    </row>
    <row r="355637" spans="68:68" customFormat="1">
      <c r="BP355637" s="90"/>
    </row>
    <row r="355638" spans="68:68" customFormat="1">
      <c r="BP355638" s="90"/>
    </row>
    <row r="355639" spans="68:68" customFormat="1">
      <c r="BP355639" s="90"/>
    </row>
    <row r="355640" spans="68:68" customFormat="1">
      <c r="BP355640" s="90"/>
    </row>
    <row r="355641" spans="68:68" customFormat="1">
      <c r="BP355641" s="90"/>
    </row>
    <row r="355642" spans="68:68" customFormat="1">
      <c r="BP355642" s="90"/>
    </row>
    <row r="355643" spans="68:68" customFormat="1">
      <c r="BP355643" s="90"/>
    </row>
    <row r="355644" spans="68:68" customFormat="1">
      <c r="BP355644" s="90"/>
    </row>
    <row r="355645" spans="68:68" customFormat="1">
      <c r="BP355645" s="90"/>
    </row>
    <row r="355646" spans="68:68" customFormat="1">
      <c r="BP355646" s="90"/>
    </row>
    <row r="355647" spans="68:68" customFormat="1">
      <c r="BP355647" s="90"/>
    </row>
    <row r="355648" spans="68:68" customFormat="1">
      <c r="BP355648" s="90"/>
    </row>
    <row r="355649" spans="68:68" customFormat="1">
      <c r="BP355649" s="90"/>
    </row>
    <row r="355650" spans="68:68" customFormat="1">
      <c r="BP355650" s="90"/>
    </row>
    <row r="355651" spans="68:68" customFormat="1">
      <c r="BP355651" s="90"/>
    </row>
    <row r="355652" spans="68:68" customFormat="1">
      <c r="BP355652" s="90"/>
    </row>
    <row r="355653" spans="68:68" customFormat="1">
      <c r="BP355653" s="90"/>
    </row>
    <row r="355654" spans="68:68" customFormat="1">
      <c r="BP355654" s="90"/>
    </row>
    <row r="355655" spans="68:68" customFormat="1">
      <c r="BP355655" s="90"/>
    </row>
    <row r="355656" spans="68:68" customFormat="1">
      <c r="BP355656" s="90"/>
    </row>
    <row r="355657" spans="68:68" customFormat="1">
      <c r="BP355657" s="90"/>
    </row>
    <row r="355658" spans="68:68" customFormat="1">
      <c r="BP355658" s="90"/>
    </row>
    <row r="355659" spans="68:68" customFormat="1">
      <c r="BP355659" s="90"/>
    </row>
    <row r="355660" spans="68:68" customFormat="1">
      <c r="BP355660" s="90"/>
    </row>
    <row r="355661" spans="68:68" customFormat="1">
      <c r="BP355661" s="90"/>
    </row>
    <row r="355662" spans="68:68" customFormat="1">
      <c r="BP355662" s="90"/>
    </row>
    <row r="355663" spans="68:68" customFormat="1">
      <c r="BP355663" s="90"/>
    </row>
    <row r="355664" spans="68:68" customFormat="1">
      <c r="BP355664" s="90"/>
    </row>
    <row r="355665" spans="68:68" customFormat="1">
      <c r="BP355665" s="90"/>
    </row>
    <row r="355666" spans="68:68" customFormat="1">
      <c r="BP355666" s="90"/>
    </row>
    <row r="355667" spans="68:68" customFormat="1">
      <c r="BP355667" s="90"/>
    </row>
    <row r="355668" spans="68:68" customFormat="1">
      <c r="BP355668" s="90"/>
    </row>
    <row r="355669" spans="68:68" customFormat="1">
      <c r="BP355669" s="90"/>
    </row>
    <row r="355670" spans="68:68" customFormat="1">
      <c r="BP355670" s="90"/>
    </row>
    <row r="355671" spans="68:68" customFormat="1">
      <c r="BP355671" s="90"/>
    </row>
    <row r="355672" spans="68:68" customFormat="1">
      <c r="BP355672" s="90"/>
    </row>
    <row r="355673" spans="68:68" customFormat="1">
      <c r="BP355673" s="90"/>
    </row>
    <row r="355674" spans="68:68" customFormat="1">
      <c r="BP355674" s="90"/>
    </row>
    <row r="355675" spans="68:68" customFormat="1">
      <c r="BP355675" s="90"/>
    </row>
    <row r="355676" spans="68:68" customFormat="1">
      <c r="BP355676" s="90"/>
    </row>
    <row r="355677" spans="68:68" customFormat="1">
      <c r="BP355677" s="90"/>
    </row>
    <row r="355678" spans="68:68" customFormat="1">
      <c r="BP355678" s="90"/>
    </row>
    <row r="355679" spans="68:68" customFormat="1">
      <c r="BP355679" s="90"/>
    </row>
    <row r="355680" spans="68:68" customFormat="1">
      <c r="BP355680" s="90"/>
    </row>
    <row r="355681" spans="68:68" customFormat="1">
      <c r="BP355681" s="90"/>
    </row>
    <row r="355682" spans="68:68" customFormat="1">
      <c r="BP355682" s="90"/>
    </row>
    <row r="355683" spans="68:68" customFormat="1">
      <c r="BP355683" s="90"/>
    </row>
    <row r="355684" spans="68:68" customFormat="1">
      <c r="BP355684" s="90"/>
    </row>
    <row r="355685" spans="68:68" customFormat="1">
      <c r="BP355685" s="90"/>
    </row>
    <row r="355686" spans="68:68" customFormat="1">
      <c r="BP355686" s="90"/>
    </row>
    <row r="355687" spans="68:68" customFormat="1">
      <c r="BP355687" s="90"/>
    </row>
    <row r="355688" spans="68:68" customFormat="1">
      <c r="BP355688" s="90"/>
    </row>
    <row r="355689" spans="68:68" customFormat="1">
      <c r="BP355689" s="90"/>
    </row>
    <row r="355690" spans="68:68" customFormat="1">
      <c r="BP355690" s="90"/>
    </row>
    <row r="355691" spans="68:68" customFormat="1">
      <c r="BP355691" s="90"/>
    </row>
    <row r="355692" spans="68:68" customFormat="1">
      <c r="BP355692" s="90"/>
    </row>
    <row r="355693" spans="68:68" customFormat="1">
      <c r="BP355693" s="90"/>
    </row>
    <row r="355694" spans="68:68" customFormat="1">
      <c r="BP355694" s="90"/>
    </row>
    <row r="355695" spans="68:68" customFormat="1">
      <c r="BP355695" s="90"/>
    </row>
    <row r="355696" spans="68:68" customFormat="1">
      <c r="BP355696" s="90"/>
    </row>
    <row r="355697" spans="68:68" customFormat="1">
      <c r="BP355697" s="90"/>
    </row>
    <row r="355698" spans="68:68" customFormat="1">
      <c r="BP355698" s="90"/>
    </row>
    <row r="355699" spans="68:68" customFormat="1">
      <c r="BP355699" s="90"/>
    </row>
    <row r="355700" spans="68:68" customFormat="1">
      <c r="BP355700" s="90"/>
    </row>
    <row r="355701" spans="68:68" customFormat="1">
      <c r="BP355701" s="90"/>
    </row>
    <row r="355702" spans="68:68" customFormat="1">
      <c r="BP355702" s="90"/>
    </row>
    <row r="355703" spans="68:68" customFormat="1">
      <c r="BP355703" s="90"/>
    </row>
    <row r="355704" spans="68:68" customFormat="1">
      <c r="BP355704" s="90"/>
    </row>
    <row r="355705" spans="68:68" customFormat="1">
      <c r="BP355705" s="90"/>
    </row>
    <row r="355706" spans="68:68" customFormat="1">
      <c r="BP355706" s="90"/>
    </row>
    <row r="355707" spans="68:68" customFormat="1">
      <c r="BP355707" s="90"/>
    </row>
    <row r="355708" spans="68:68" customFormat="1">
      <c r="BP355708" s="90"/>
    </row>
    <row r="355709" spans="68:68" customFormat="1">
      <c r="BP355709" s="90"/>
    </row>
    <row r="355710" spans="68:68" customFormat="1">
      <c r="BP355710" s="90"/>
    </row>
    <row r="355711" spans="68:68" customFormat="1">
      <c r="BP355711" s="90"/>
    </row>
    <row r="355712" spans="68:68" customFormat="1">
      <c r="BP355712" s="90"/>
    </row>
    <row r="355713" spans="68:68" customFormat="1">
      <c r="BP355713" s="90"/>
    </row>
    <row r="355714" spans="68:68" customFormat="1">
      <c r="BP355714" s="90"/>
    </row>
    <row r="355715" spans="68:68" customFormat="1">
      <c r="BP355715" s="90"/>
    </row>
    <row r="355716" spans="68:68" customFormat="1">
      <c r="BP355716" s="90"/>
    </row>
    <row r="355717" spans="68:68" customFormat="1">
      <c r="BP355717" s="90"/>
    </row>
    <row r="355718" spans="68:68" customFormat="1">
      <c r="BP355718" s="90"/>
    </row>
    <row r="355719" spans="68:68" customFormat="1">
      <c r="BP355719" s="90"/>
    </row>
    <row r="355720" spans="68:68" customFormat="1">
      <c r="BP355720" s="90"/>
    </row>
    <row r="355721" spans="68:68" customFormat="1">
      <c r="BP355721" s="90"/>
    </row>
    <row r="355722" spans="68:68" customFormat="1">
      <c r="BP355722" s="90"/>
    </row>
    <row r="355723" spans="68:68" customFormat="1">
      <c r="BP355723" s="90"/>
    </row>
    <row r="355724" spans="68:68" customFormat="1">
      <c r="BP355724" s="90"/>
    </row>
    <row r="355725" spans="68:68" customFormat="1">
      <c r="BP355725" s="90"/>
    </row>
    <row r="355726" spans="68:68" customFormat="1">
      <c r="BP355726" s="90"/>
    </row>
    <row r="355727" spans="68:68" customFormat="1">
      <c r="BP355727" s="90"/>
    </row>
    <row r="355728" spans="68:68" customFormat="1">
      <c r="BP355728" s="90"/>
    </row>
    <row r="355729" spans="68:68" customFormat="1">
      <c r="BP355729" s="90"/>
    </row>
    <row r="355730" spans="68:68" customFormat="1">
      <c r="BP355730" s="90"/>
    </row>
    <row r="355731" spans="68:68" customFormat="1">
      <c r="BP355731" s="90"/>
    </row>
    <row r="355732" spans="68:68" customFormat="1">
      <c r="BP355732" s="90"/>
    </row>
    <row r="355733" spans="68:68" customFormat="1">
      <c r="BP355733" s="90"/>
    </row>
    <row r="355734" spans="68:68" customFormat="1">
      <c r="BP355734" s="90"/>
    </row>
    <row r="355735" spans="68:68" customFormat="1">
      <c r="BP355735" s="90"/>
    </row>
    <row r="355736" spans="68:68" customFormat="1">
      <c r="BP355736" s="90"/>
    </row>
    <row r="355737" spans="68:68" customFormat="1">
      <c r="BP355737" s="90"/>
    </row>
    <row r="355738" spans="68:68" customFormat="1">
      <c r="BP355738" s="90"/>
    </row>
    <row r="355739" spans="68:68" customFormat="1">
      <c r="BP355739" s="90"/>
    </row>
    <row r="355740" spans="68:68" customFormat="1">
      <c r="BP355740" s="90"/>
    </row>
    <row r="355741" spans="68:68" customFormat="1">
      <c r="BP355741" s="90"/>
    </row>
    <row r="355742" spans="68:68" customFormat="1">
      <c r="BP355742" s="90"/>
    </row>
    <row r="355743" spans="68:68" customFormat="1">
      <c r="BP355743" s="90"/>
    </row>
    <row r="355744" spans="68:68" customFormat="1">
      <c r="BP355744" s="90"/>
    </row>
    <row r="355745" spans="68:68" customFormat="1">
      <c r="BP355745" s="90"/>
    </row>
    <row r="355746" spans="68:68" customFormat="1">
      <c r="BP355746" s="90"/>
    </row>
    <row r="355747" spans="68:68" customFormat="1">
      <c r="BP355747" s="90"/>
    </row>
    <row r="355748" spans="68:68" customFormat="1">
      <c r="BP355748" s="90"/>
    </row>
    <row r="355749" spans="68:68" customFormat="1">
      <c r="BP355749" s="90"/>
    </row>
    <row r="355750" spans="68:68" customFormat="1">
      <c r="BP355750" s="90"/>
    </row>
    <row r="355751" spans="68:68" customFormat="1">
      <c r="BP355751" s="90"/>
    </row>
    <row r="355752" spans="68:68" customFormat="1">
      <c r="BP355752" s="90"/>
    </row>
    <row r="355753" spans="68:68" customFormat="1">
      <c r="BP355753" s="90"/>
    </row>
    <row r="355754" spans="68:68" customFormat="1">
      <c r="BP355754" s="90"/>
    </row>
    <row r="355755" spans="68:68" customFormat="1">
      <c r="BP355755" s="90"/>
    </row>
    <row r="355756" spans="68:68" customFormat="1">
      <c r="BP355756" s="90"/>
    </row>
    <row r="355757" spans="68:68" customFormat="1">
      <c r="BP355757" s="90"/>
    </row>
    <row r="355758" spans="68:68" customFormat="1">
      <c r="BP355758" s="90"/>
    </row>
    <row r="355759" spans="68:68" customFormat="1">
      <c r="BP355759" s="90"/>
    </row>
    <row r="355760" spans="68:68" customFormat="1">
      <c r="BP355760" s="90"/>
    </row>
    <row r="355761" spans="68:68" customFormat="1">
      <c r="BP355761" s="90"/>
    </row>
    <row r="355762" spans="68:68" customFormat="1">
      <c r="BP355762" s="90"/>
    </row>
    <row r="355763" spans="68:68" customFormat="1">
      <c r="BP355763" s="90"/>
    </row>
    <row r="355764" spans="68:68" customFormat="1">
      <c r="BP355764" s="90"/>
    </row>
    <row r="355765" spans="68:68" customFormat="1">
      <c r="BP355765" s="90"/>
    </row>
    <row r="355766" spans="68:68" customFormat="1">
      <c r="BP355766" s="90"/>
    </row>
    <row r="355767" spans="68:68" customFormat="1">
      <c r="BP355767" s="90"/>
    </row>
    <row r="355768" spans="68:68" customFormat="1">
      <c r="BP355768" s="90"/>
    </row>
    <row r="355769" spans="68:68" customFormat="1">
      <c r="BP355769" s="90"/>
    </row>
    <row r="355770" spans="68:68" customFormat="1">
      <c r="BP355770" s="90"/>
    </row>
    <row r="355771" spans="68:68" customFormat="1">
      <c r="BP355771" s="90"/>
    </row>
    <row r="355772" spans="68:68" customFormat="1">
      <c r="BP355772" s="90"/>
    </row>
    <row r="355773" spans="68:68" customFormat="1">
      <c r="BP355773" s="90"/>
    </row>
    <row r="355774" spans="68:68" customFormat="1">
      <c r="BP355774" s="90"/>
    </row>
    <row r="355775" spans="68:68" customFormat="1">
      <c r="BP355775" s="90"/>
    </row>
    <row r="355776" spans="68:68" customFormat="1">
      <c r="BP355776" s="90"/>
    </row>
    <row r="355777" spans="68:68" customFormat="1">
      <c r="BP355777" s="90"/>
    </row>
    <row r="355778" spans="68:68" customFormat="1">
      <c r="BP355778" s="90"/>
    </row>
    <row r="355779" spans="68:68" customFormat="1">
      <c r="BP355779" s="90"/>
    </row>
    <row r="355780" spans="68:68" customFormat="1">
      <c r="BP355780" s="90"/>
    </row>
    <row r="355781" spans="68:68" customFormat="1">
      <c r="BP355781" s="90"/>
    </row>
    <row r="355782" spans="68:68" customFormat="1">
      <c r="BP355782" s="90"/>
    </row>
    <row r="355783" spans="68:68" customFormat="1">
      <c r="BP355783" s="90"/>
    </row>
    <row r="355784" spans="68:68" customFormat="1">
      <c r="BP355784" s="90"/>
    </row>
    <row r="355785" spans="68:68" customFormat="1">
      <c r="BP355785" s="90"/>
    </row>
    <row r="355786" spans="68:68" customFormat="1">
      <c r="BP355786" s="90"/>
    </row>
    <row r="355787" spans="68:68" customFormat="1">
      <c r="BP355787" s="90"/>
    </row>
    <row r="355788" spans="68:68" customFormat="1">
      <c r="BP355788" s="90"/>
    </row>
    <row r="355789" spans="68:68" customFormat="1">
      <c r="BP355789" s="90"/>
    </row>
    <row r="355790" spans="68:68" customFormat="1">
      <c r="BP355790" s="90"/>
    </row>
    <row r="355791" spans="68:68" customFormat="1">
      <c r="BP355791" s="90"/>
    </row>
    <row r="355792" spans="68:68" customFormat="1">
      <c r="BP355792" s="90"/>
    </row>
    <row r="355793" spans="68:68" customFormat="1">
      <c r="BP355793" s="90"/>
    </row>
    <row r="355794" spans="68:68" customFormat="1">
      <c r="BP355794" s="90"/>
    </row>
    <row r="355795" spans="68:68" customFormat="1">
      <c r="BP355795" s="90"/>
    </row>
    <row r="355796" spans="68:68" customFormat="1">
      <c r="BP355796" s="90"/>
    </row>
    <row r="355797" spans="68:68" customFormat="1">
      <c r="BP355797" s="90"/>
    </row>
    <row r="355798" spans="68:68" customFormat="1">
      <c r="BP355798" s="90"/>
    </row>
    <row r="355799" spans="68:68" customFormat="1">
      <c r="BP355799" s="90"/>
    </row>
    <row r="355800" spans="68:68" customFormat="1">
      <c r="BP355800" s="90"/>
    </row>
    <row r="355801" spans="68:68" customFormat="1">
      <c r="BP355801" s="90"/>
    </row>
    <row r="355802" spans="68:68" customFormat="1">
      <c r="BP355802" s="90"/>
    </row>
    <row r="355803" spans="68:68" customFormat="1">
      <c r="BP355803" s="90"/>
    </row>
    <row r="355804" spans="68:68" customFormat="1">
      <c r="BP355804" s="90"/>
    </row>
    <row r="355805" spans="68:68" customFormat="1">
      <c r="BP355805" s="90"/>
    </row>
    <row r="355806" spans="68:68" customFormat="1">
      <c r="BP355806" s="90"/>
    </row>
    <row r="355807" spans="68:68" customFormat="1">
      <c r="BP355807" s="90"/>
    </row>
    <row r="355808" spans="68:68" customFormat="1">
      <c r="BP355808" s="90"/>
    </row>
    <row r="355809" spans="68:68" customFormat="1">
      <c r="BP355809" s="90"/>
    </row>
    <row r="355810" spans="68:68" customFormat="1">
      <c r="BP355810" s="90"/>
    </row>
    <row r="355811" spans="68:68" customFormat="1">
      <c r="BP355811" s="90"/>
    </row>
    <row r="355812" spans="68:68" customFormat="1">
      <c r="BP355812" s="90"/>
    </row>
    <row r="355813" spans="68:68" customFormat="1">
      <c r="BP355813" s="90"/>
    </row>
    <row r="355814" spans="68:68" customFormat="1">
      <c r="BP355814" s="90"/>
    </row>
    <row r="355815" spans="68:68" customFormat="1">
      <c r="BP355815" s="90"/>
    </row>
    <row r="355816" spans="68:68" customFormat="1">
      <c r="BP355816" s="90"/>
    </row>
    <row r="355817" spans="68:68" customFormat="1">
      <c r="BP355817" s="90"/>
    </row>
    <row r="355818" spans="68:68" customFormat="1">
      <c r="BP355818" s="90"/>
    </row>
    <row r="355819" spans="68:68" customFormat="1">
      <c r="BP355819" s="90"/>
    </row>
    <row r="355820" spans="68:68" customFormat="1">
      <c r="BP355820" s="90"/>
    </row>
    <row r="355821" spans="68:68" customFormat="1">
      <c r="BP355821" s="90"/>
    </row>
    <row r="355822" spans="68:68" customFormat="1">
      <c r="BP355822" s="90"/>
    </row>
    <row r="355823" spans="68:68" customFormat="1">
      <c r="BP355823" s="90"/>
    </row>
    <row r="355824" spans="68:68" customFormat="1">
      <c r="BP355824" s="90"/>
    </row>
    <row r="355825" spans="68:68" customFormat="1">
      <c r="BP355825" s="90"/>
    </row>
    <row r="355826" spans="68:68" customFormat="1">
      <c r="BP355826" s="90"/>
    </row>
    <row r="355827" spans="68:68" customFormat="1">
      <c r="BP355827" s="90"/>
    </row>
    <row r="355828" spans="68:68" customFormat="1">
      <c r="BP355828" s="90"/>
    </row>
    <row r="355829" spans="68:68" customFormat="1">
      <c r="BP355829" s="90"/>
    </row>
    <row r="355830" spans="68:68" customFormat="1">
      <c r="BP355830" s="90"/>
    </row>
    <row r="355831" spans="68:68" customFormat="1">
      <c r="BP355831" s="90"/>
    </row>
    <row r="355832" spans="68:68" customFormat="1">
      <c r="BP355832" s="90"/>
    </row>
    <row r="355833" spans="68:68" customFormat="1">
      <c r="BP355833" s="90"/>
    </row>
    <row r="355834" spans="68:68" customFormat="1">
      <c r="BP355834" s="90"/>
    </row>
    <row r="355835" spans="68:68" customFormat="1">
      <c r="BP355835" s="90"/>
    </row>
    <row r="355836" spans="68:68" customFormat="1">
      <c r="BP355836" s="90"/>
    </row>
    <row r="355837" spans="68:68" customFormat="1">
      <c r="BP355837" s="90"/>
    </row>
    <row r="355838" spans="68:68" customFormat="1">
      <c r="BP355838" s="90"/>
    </row>
    <row r="355839" spans="68:68" customFormat="1">
      <c r="BP355839" s="90"/>
    </row>
    <row r="355840" spans="68:68" customFormat="1">
      <c r="BP355840" s="90"/>
    </row>
    <row r="355841" spans="68:68" customFormat="1">
      <c r="BP355841" s="90"/>
    </row>
    <row r="355842" spans="68:68" customFormat="1">
      <c r="BP355842" s="90"/>
    </row>
    <row r="355843" spans="68:68" customFormat="1">
      <c r="BP355843" s="90"/>
    </row>
    <row r="355844" spans="68:68" customFormat="1">
      <c r="BP355844" s="90"/>
    </row>
    <row r="355845" spans="68:68" customFormat="1">
      <c r="BP355845" s="90"/>
    </row>
    <row r="355846" spans="68:68" customFormat="1">
      <c r="BP355846" s="90"/>
    </row>
    <row r="355847" spans="68:68" customFormat="1">
      <c r="BP355847" s="90"/>
    </row>
    <row r="355848" spans="68:68" customFormat="1">
      <c r="BP355848" s="90"/>
    </row>
    <row r="355849" spans="68:68" customFormat="1">
      <c r="BP355849" s="90"/>
    </row>
    <row r="355850" spans="68:68" customFormat="1">
      <c r="BP355850" s="90"/>
    </row>
    <row r="355851" spans="68:68" customFormat="1">
      <c r="BP355851" s="90"/>
    </row>
    <row r="355852" spans="68:68" customFormat="1">
      <c r="BP355852" s="90"/>
    </row>
    <row r="355853" spans="68:68" customFormat="1">
      <c r="BP355853" s="90"/>
    </row>
    <row r="355854" spans="68:68" customFormat="1">
      <c r="BP355854" s="90"/>
    </row>
    <row r="355855" spans="68:68" customFormat="1">
      <c r="BP355855" s="90"/>
    </row>
    <row r="355856" spans="68:68" customFormat="1">
      <c r="BP355856" s="90"/>
    </row>
    <row r="355857" spans="68:68" customFormat="1">
      <c r="BP355857" s="90"/>
    </row>
    <row r="355858" spans="68:68" customFormat="1">
      <c r="BP355858" s="90"/>
    </row>
    <row r="355859" spans="68:68" customFormat="1">
      <c r="BP355859" s="90"/>
    </row>
    <row r="355860" spans="68:68" customFormat="1">
      <c r="BP355860" s="90"/>
    </row>
    <row r="355861" spans="68:68" customFormat="1">
      <c r="BP355861" s="90"/>
    </row>
    <row r="355862" spans="68:68" customFormat="1">
      <c r="BP355862" s="90"/>
    </row>
    <row r="355863" spans="68:68" customFormat="1">
      <c r="BP355863" s="90"/>
    </row>
    <row r="355864" spans="68:68" customFormat="1">
      <c r="BP355864" s="90"/>
    </row>
    <row r="355865" spans="68:68" customFormat="1">
      <c r="BP355865" s="90"/>
    </row>
    <row r="355866" spans="68:68" customFormat="1">
      <c r="BP355866" s="90"/>
    </row>
    <row r="355867" spans="68:68" customFormat="1">
      <c r="BP355867" s="90"/>
    </row>
    <row r="355868" spans="68:68" customFormat="1">
      <c r="BP355868" s="90"/>
    </row>
    <row r="355869" spans="68:68" customFormat="1">
      <c r="BP355869" s="90"/>
    </row>
    <row r="355870" spans="68:68" customFormat="1">
      <c r="BP355870" s="90"/>
    </row>
    <row r="355871" spans="68:68" customFormat="1">
      <c r="BP355871" s="90"/>
    </row>
    <row r="355872" spans="68:68" customFormat="1">
      <c r="BP355872" s="90"/>
    </row>
    <row r="355873" spans="68:68" customFormat="1">
      <c r="BP355873" s="90"/>
    </row>
    <row r="355874" spans="68:68" customFormat="1">
      <c r="BP355874" s="90"/>
    </row>
    <row r="355875" spans="68:68" customFormat="1">
      <c r="BP355875" s="90"/>
    </row>
    <row r="355876" spans="68:68" customFormat="1">
      <c r="BP355876" s="90"/>
    </row>
    <row r="355877" spans="68:68" customFormat="1">
      <c r="BP355877" s="90"/>
    </row>
    <row r="355878" spans="68:68" customFormat="1">
      <c r="BP355878" s="90"/>
    </row>
    <row r="355879" spans="68:68" customFormat="1">
      <c r="BP355879" s="90"/>
    </row>
    <row r="355880" spans="68:68" customFormat="1">
      <c r="BP355880" s="90"/>
    </row>
    <row r="355881" spans="68:68" customFormat="1">
      <c r="BP355881" s="90"/>
    </row>
    <row r="355882" spans="68:68" customFormat="1">
      <c r="BP355882" s="90"/>
    </row>
    <row r="355883" spans="68:68" customFormat="1">
      <c r="BP355883" s="90"/>
    </row>
    <row r="355884" spans="68:68" customFormat="1">
      <c r="BP355884" s="90"/>
    </row>
    <row r="355885" spans="68:68" customFormat="1">
      <c r="BP355885" s="90"/>
    </row>
    <row r="355886" spans="68:68" customFormat="1">
      <c r="BP355886" s="90"/>
    </row>
    <row r="355887" spans="68:68" customFormat="1">
      <c r="BP355887" s="90"/>
    </row>
    <row r="355888" spans="68:68" customFormat="1">
      <c r="BP355888" s="90"/>
    </row>
    <row r="355889" spans="68:68" customFormat="1">
      <c r="BP355889" s="90"/>
    </row>
    <row r="355890" spans="68:68" customFormat="1">
      <c r="BP355890" s="90"/>
    </row>
    <row r="355891" spans="68:68" customFormat="1">
      <c r="BP355891" s="90"/>
    </row>
    <row r="355892" spans="68:68" customFormat="1">
      <c r="BP355892" s="90"/>
    </row>
    <row r="355893" spans="68:68" customFormat="1">
      <c r="BP355893" s="90"/>
    </row>
    <row r="355894" spans="68:68" customFormat="1">
      <c r="BP355894" s="90"/>
    </row>
    <row r="355895" spans="68:68" customFormat="1">
      <c r="BP355895" s="90"/>
    </row>
    <row r="355896" spans="68:68" customFormat="1">
      <c r="BP355896" s="90"/>
    </row>
    <row r="355897" spans="68:68" customFormat="1">
      <c r="BP355897" s="90"/>
    </row>
    <row r="355898" spans="68:68" customFormat="1">
      <c r="BP355898" s="90"/>
    </row>
    <row r="355899" spans="68:68" customFormat="1">
      <c r="BP355899" s="90"/>
    </row>
    <row r="355900" spans="68:68" customFormat="1">
      <c r="BP355900" s="90"/>
    </row>
    <row r="355901" spans="68:68" customFormat="1">
      <c r="BP355901" s="90"/>
    </row>
    <row r="355902" spans="68:68" customFormat="1">
      <c r="BP355902" s="90"/>
    </row>
    <row r="355903" spans="68:68" customFormat="1">
      <c r="BP355903" s="90"/>
    </row>
    <row r="355904" spans="68:68" customFormat="1">
      <c r="BP355904" s="90"/>
    </row>
    <row r="355905" spans="68:68" customFormat="1">
      <c r="BP355905" s="90"/>
    </row>
    <row r="355906" spans="68:68" customFormat="1">
      <c r="BP355906" s="90"/>
    </row>
    <row r="355907" spans="68:68" customFormat="1">
      <c r="BP355907" s="90"/>
    </row>
    <row r="355908" spans="68:68" customFormat="1">
      <c r="BP355908" s="90"/>
    </row>
    <row r="355909" spans="68:68" customFormat="1">
      <c r="BP355909" s="90"/>
    </row>
    <row r="355910" spans="68:68" customFormat="1">
      <c r="BP355910" s="90"/>
    </row>
    <row r="355911" spans="68:68" customFormat="1">
      <c r="BP355911" s="90"/>
    </row>
    <row r="355912" spans="68:68" customFormat="1">
      <c r="BP355912" s="90"/>
    </row>
    <row r="355913" spans="68:68" customFormat="1">
      <c r="BP355913" s="90"/>
    </row>
    <row r="355914" spans="68:68" customFormat="1">
      <c r="BP355914" s="90"/>
    </row>
    <row r="355915" spans="68:68" customFormat="1">
      <c r="BP355915" s="90"/>
    </row>
    <row r="355916" spans="68:68" customFormat="1">
      <c r="BP355916" s="90"/>
    </row>
    <row r="355917" spans="68:68" customFormat="1">
      <c r="BP355917" s="90"/>
    </row>
    <row r="355918" spans="68:68" customFormat="1">
      <c r="BP355918" s="90"/>
    </row>
    <row r="355919" spans="68:68" customFormat="1">
      <c r="BP355919" s="90"/>
    </row>
    <row r="355920" spans="68:68" customFormat="1">
      <c r="BP355920" s="90"/>
    </row>
    <row r="355921" spans="68:68" customFormat="1">
      <c r="BP355921" s="90"/>
    </row>
    <row r="355922" spans="68:68" customFormat="1">
      <c r="BP355922" s="90"/>
    </row>
    <row r="355923" spans="68:68" customFormat="1">
      <c r="BP355923" s="90"/>
    </row>
    <row r="355924" spans="68:68" customFormat="1">
      <c r="BP355924" s="90"/>
    </row>
    <row r="355925" spans="68:68" customFormat="1">
      <c r="BP355925" s="90"/>
    </row>
    <row r="355926" spans="68:68" customFormat="1">
      <c r="BP355926" s="90"/>
    </row>
    <row r="355927" spans="68:68" customFormat="1">
      <c r="BP355927" s="90"/>
    </row>
    <row r="355928" spans="68:68" customFormat="1">
      <c r="BP355928" s="90"/>
    </row>
    <row r="355929" spans="68:68" customFormat="1">
      <c r="BP355929" s="90"/>
    </row>
    <row r="355930" spans="68:68" customFormat="1">
      <c r="BP355930" s="90"/>
    </row>
    <row r="355931" spans="68:68" customFormat="1">
      <c r="BP355931" s="90"/>
    </row>
    <row r="355932" spans="68:68" customFormat="1">
      <c r="BP355932" s="90"/>
    </row>
    <row r="355933" spans="68:68" customFormat="1">
      <c r="BP355933" s="90"/>
    </row>
    <row r="355934" spans="68:68" customFormat="1">
      <c r="BP355934" s="90"/>
    </row>
    <row r="355935" spans="68:68" customFormat="1">
      <c r="BP355935" s="90"/>
    </row>
    <row r="355936" spans="68:68" customFormat="1">
      <c r="BP355936" s="90"/>
    </row>
    <row r="355937" spans="68:68" customFormat="1">
      <c r="BP355937" s="90"/>
    </row>
    <row r="355938" spans="68:68" customFormat="1">
      <c r="BP355938" s="90"/>
    </row>
    <row r="355939" spans="68:68" customFormat="1">
      <c r="BP355939" s="90"/>
    </row>
    <row r="355940" spans="68:68" customFormat="1">
      <c r="BP355940" s="90"/>
    </row>
    <row r="355941" spans="68:68" customFormat="1">
      <c r="BP355941" s="90"/>
    </row>
    <row r="355942" spans="68:68" customFormat="1">
      <c r="BP355942" s="90"/>
    </row>
    <row r="355943" spans="68:68" customFormat="1">
      <c r="BP355943" s="90"/>
    </row>
    <row r="355944" spans="68:68" customFormat="1">
      <c r="BP355944" s="90"/>
    </row>
    <row r="355945" spans="68:68" customFormat="1">
      <c r="BP355945" s="90"/>
    </row>
    <row r="355946" spans="68:68" customFormat="1">
      <c r="BP355946" s="90"/>
    </row>
    <row r="355947" spans="68:68" customFormat="1">
      <c r="BP355947" s="90"/>
    </row>
    <row r="355948" spans="68:68" customFormat="1">
      <c r="BP355948" s="90"/>
    </row>
    <row r="355949" spans="68:68" customFormat="1">
      <c r="BP355949" s="90"/>
    </row>
    <row r="355950" spans="68:68" customFormat="1">
      <c r="BP355950" s="90"/>
    </row>
    <row r="355951" spans="68:68" customFormat="1">
      <c r="BP355951" s="90"/>
    </row>
    <row r="355952" spans="68:68" customFormat="1">
      <c r="BP355952" s="90"/>
    </row>
    <row r="355953" spans="68:68" customFormat="1">
      <c r="BP355953" s="90"/>
    </row>
    <row r="355954" spans="68:68" customFormat="1">
      <c r="BP355954" s="90"/>
    </row>
    <row r="355955" spans="68:68" customFormat="1">
      <c r="BP355955" s="90"/>
    </row>
    <row r="355956" spans="68:68" customFormat="1">
      <c r="BP355956" s="90"/>
    </row>
    <row r="355957" spans="68:68" customFormat="1">
      <c r="BP355957" s="90"/>
    </row>
    <row r="355958" spans="68:68" customFormat="1">
      <c r="BP355958" s="90"/>
    </row>
    <row r="355959" spans="68:68" customFormat="1">
      <c r="BP355959" s="90"/>
    </row>
    <row r="355960" spans="68:68" customFormat="1">
      <c r="BP355960" s="90"/>
    </row>
    <row r="355961" spans="68:68" customFormat="1">
      <c r="BP355961" s="90"/>
    </row>
    <row r="355962" spans="68:68" customFormat="1">
      <c r="BP355962" s="90"/>
    </row>
    <row r="355963" spans="68:68" customFormat="1">
      <c r="BP355963" s="90"/>
    </row>
    <row r="355964" spans="68:68" customFormat="1">
      <c r="BP355964" s="90"/>
    </row>
    <row r="355965" spans="68:68" customFormat="1">
      <c r="BP355965" s="90"/>
    </row>
    <row r="355966" spans="68:68" customFormat="1">
      <c r="BP355966" s="90"/>
    </row>
    <row r="355967" spans="68:68" customFormat="1">
      <c r="BP355967" s="90"/>
    </row>
    <row r="355968" spans="68:68" customFormat="1">
      <c r="BP355968" s="90"/>
    </row>
    <row r="355969" spans="68:68" customFormat="1">
      <c r="BP355969" s="90"/>
    </row>
    <row r="355970" spans="68:68" customFormat="1">
      <c r="BP355970" s="90"/>
    </row>
    <row r="355971" spans="68:68" customFormat="1">
      <c r="BP355971" s="90"/>
    </row>
    <row r="355972" spans="68:68" customFormat="1">
      <c r="BP355972" s="90"/>
    </row>
    <row r="355973" spans="68:68" customFormat="1">
      <c r="BP355973" s="90"/>
    </row>
    <row r="355974" spans="68:68" customFormat="1">
      <c r="BP355974" s="90"/>
    </row>
    <row r="355975" spans="68:68" customFormat="1">
      <c r="BP355975" s="90"/>
    </row>
    <row r="355976" spans="68:68" customFormat="1">
      <c r="BP355976" s="90"/>
    </row>
    <row r="355977" spans="68:68" customFormat="1">
      <c r="BP355977" s="90"/>
    </row>
    <row r="355978" spans="68:68" customFormat="1">
      <c r="BP355978" s="90"/>
    </row>
    <row r="355979" spans="68:68" customFormat="1">
      <c r="BP355979" s="90"/>
    </row>
    <row r="355980" spans="68:68" customFormat="1">
      <c r="BP355980" s="90"/>
    </row>
    <row r="355981" spans="68:68" customFormat="1">
      <c r="BP355981" s="90"/>
    </row>
    <row r="355982" spans="68:68" customFormat="1">
      <c r="BP355982" s="90"/>
    </row>
    <row r="355983" spans="68:68" customFormat="1">
      <c r="BP355983" s="90"/>
    </row>
    <row r="355984" spans="68:68" customFormat="1">
      <c r="BP355984" s="90"/>
    </row>
    <row r="355985" spans="68:68" customFormat="1">
      <c r="BP355985" s="90"/>
    </row>
    <row r="355986" spans="68:68" customFormat="1">
      <c r="BP355986" s="90"/>
    </row>
    <row r="355987" spans="68:68" customFormat="1">
      <c r="BP355987" s="90"/>
    </row>
    <row r="355988" spans="68:68" customFormat="1">
      <c r="BP355988" s="90"/>
    </row>
    <row r="355989" spans="68:68" customFormat="1">
      <c r="BP355989" s="90"/>
    </row>
    <row r="355990" spans="68:68" customFormat="1">
      <c r="BP355990" s="90"/>
    </row>
    <row r="355991" spans="68:68" customFormat="1">
      <c r="BP355991" s="90"/>
    </row>
    <row r="355992" spans="68:68" customFormat="1">
      <c r="BP355992" s="90"/>
    </row>
    <row r="355993" spans="68:68" customFormat="1">
      <c r="BP355993" s="90"/>
    </row>
    <row r="355994" spans="68:68" customFormat="1">
      <c r="BP355994" s="90"/>
    </row>
    <row r="355995" spans="68:68" customFormat="1">
      <c r="BP355995" s="90"/>
    </row>
    <row r="355996" spans="68:68" customFormat="1">
      <c r="BP355996" s="90"/>
    </row>
    <row r="355997" spans="68:68" customFormat="1">
      <c r="BP355997" s="90"/>
    </row>
    <row r="355998" spans="68:68" customFormat="1">
      <c r="BP355998" s="90"/>
    </row>
    <row r="355999" spans="68:68" customFormat="1">
      <c r="BP355999" s="90"/>
    </row>
    <row r="356000" spans="68:68" customFormat="1">
      <c r="BP356000" s="90"/>
    </row>
    <row r="356001" spans="68:68" customFormat="1">
      <c r="BP356001" s="90"/>
    </row>
    <row r="356002" spans="68:68" customFormat="1">
      <c r="BP356002" s="90"/>
    </row>
    <row r="356003" spans="68:68" customFormat="1">
      <c r="BP356003" s="90"/>
    </row>
    <row r="356004" spans="68:68" customFormat="1">
      <c r="BP356004" s="90"/>
    </row>
    <row r="356005" spans="68:68" customFormat="1">
      <c r="BP356005" s="90"/>
    </row>
    <row r="356006" spans="68:68" customFormat="1">
      <c r="BP356006" s="90"/>
    </row>
    <row r="356007" spans="68:68" customFormat="1">
      <c r="BP356007" s="90"/>
    </row>
    <row r="356008" spans="68:68" customFormat="1">
      <c r="BP356008" s="90"/>
    </row>
    <row r="356009" spans="68:68" customFormat="1">
      <c r="BP356009" s="90"/>
    </row>
    <row r="356010" spans="68:68" customFormat="1">
      <c r="BP356010" s="90"/>
    </row>
    <row r="356011" spans="68:68" customFormat="1">
      <c r="BP356011" s="90"/>
    </row>
    <row r="356012" spans="68:68" customFormat="1">
      <c r="BP356012" s="90"/>
    </row>
    <row r="356013" spans="68:68" customFormat="1">
      <c r="BP356013" s="90"/>
    </row>
    <row r="356014" spans="68:68" customFormat="1">
      <c r="BP356014" s="90"/>
    </row>
    <row r="356015" spans="68:68" customFormat="1">
      <c r="BP356015" s="90"/>
    </row>
    <row r="356016" spans="68:68" customFormat="1">
      <c r="BP356016" s="90"/>
    </row>
    <row r="356017" spans="68:68" customFormat="1">
      <c r="BP356017" s="90"/>
    </row>
    <row r="356018" spans="68:68" customFormat="1">
      <c r="BP356018" s="90"/>
    </row>
    <row r="356019" spans="68:68" customFormat="1">
      <c r="BP356019" s="90"/>
    </row>
    <row r="356020" spans="68:68" customFormat="1">
      <c r="BP356020" s="90"/>
    </row>
    <row r="356021" spans="68:68" customFormat="1">
      <c r="BP356021" s="90"/>
    </row>
    <row r="356022" spans="68:68" customFormat="1">
      <c r="BP356022" s="90"/>
    </row>
    <row r="356023" spans="68:68" customFormat="1">
      <c r="BP356023" s="90"/>
    </row>
    <row r="356024" spans="68:68" customFormat="1">
      <c r="BP356024" s="90"/>
    </row>
    <row r="356025" spans="68:68" customFormat="1">
      <c r="BP356025" s="90"/>
    </row>
    <row r="356026" spans="68:68" customFormat="1">
      <c r="BP356026" s="90"/>
    </row>
    <row r="356027" spans="68:68" customFormat="1">
      <c r="BP356027" s="90"/>
    </row>
    <row r="356028" spans="68:68" customFormat="1">
      <c r="BP356028" s="90"/>
    </row>
    <row r="356029" spans="68:68" customFormat="1">
      <c r="BP356029" s="90"/>
    </row>
    <row r="356030" spans="68:68" customFormat="1">
      <c r="BP356030" s="90"/>
    </row>
    <row r="356031" spans="68:68" customFormat="1">
      <c r="BP356031" s="90"/>
    </row>
    <row r="356032" spans="68:68" customFormat="1">
      <c r="BP356032" s="90"/>
    </row>
    <row r="356033" spans="68:68" customFormat="1">
      <c r="BP356033" s="90"/>
    </row>
    <row r="356034" spans="68:68" customFormat="1">
      <c r="BP356034" s="90"/>
    </row>
    <row r="356035" spans="68:68" customFormat="1">
      <c r="BP356035" s="90"/>
    </row>
    <row r="356036" spans="68:68" customFormat="1">
      <c r="BP356036" s="90"/>
    </row>
    <row r="356037" spans="68:68" customFormat="1">
      <c r="BP356037" s="90"/>
    </row>
    <row r="356038" spans="68:68" customFormat="1">
      <c r="BP356038" s="90"/>
    </row>
    <row r="356039" spans="68:68" customFormat="1">
      <c r="BP356039" s="90"/>
    </row>
    <row r="356040" spans="68:68" customFormat="1">
      <c r="BP356040" s="90"/>
    </row>
    <row r="356041" spans="68:68" customFormat="1">
      <c r="BP356041" s="90"/>
    </row>
    <row r="356042" spans="68:68" customFormat="1">
      <c r="BP356042" s="90"/>
    </row>
    <row r="356043" spans="68:68" customFormat="1">
      <c r="BP356043" s="90"/>
    </row>
    <row r="356044" spans="68:68" customFormat="1">
      <c r="BP356044" s="90"/>
    </row>
    <row r="356045" spans="68:68" customFormat="1">
      <c r="BP356045" s="90"/>
    </row>
    <row r="356046" spans="68:68" customFormat="1">
      <c r="BP356046" s="90"/>
    </row>
    <row r="356047" spans="68:68" customFormat="1">
      <c r="BP356047" s="90"/>
    </row>
    <row r="356048" spans="68:68" customFormat="1">
      <c r="BP356048" s="90"/>
    </row>
    <row r="356049" spans="68:68" customFormat="1">
      <c r="BP356049" s="90"/>
    </row>
    <row r="356050" spans="68:68" customFormat="1">
      <c r="BP356050" s="90"/>
    </row>
    <row r="356051" spans="68:68" customFormat="1">
      <c r="BP356051" s="90"/>
    </row>
    <row r="356052" spans="68:68" customFormat="1">
      <c r="BP356052" s="90"/>
    </row>
    <row r="356053" spans="68:68" customFormat="1">
      <c r="BP356053" s="90"/>
    </row>
    <row r="356054" spans="68:68" customFormat="1">
      <c r="BP356054" s="90"/>
    </row>
    <row r="356055" spans="68:68" customFormat="1">
      <c r="BP356055" s="90"/>
    </row>
    <row r="356056" spans="68:68" customFormat="1">
      <c r="BP356056" s="90"/>
    </row>
    <row r="356057" spans="68:68" customFormat="1">
      <c r="BP356057" s="90"/>
    </row>
    <row r="356058" spans="68:68" customFormat="1">
      <c r="BP356058" s="90"/>
    </row>
    <row r="356059" spans="68:68" customFormat="1">
      <c r="BP356059" s="90"/>
    </row>
    <row r="356060" spans="68:68" customFormat="1">
      <c r="BP356060" s="90"/>
    </row>
    <row r="356061" spans="68:68" customFormat="1">
      <c r="BP356061" s="90"/>
    </row>
    <row r="356062" spans="68:68" customFormat="1">
      <c r="BP356062" s="90"/>
    </row>
    <row r="356063" spans="68:68" customFormat="1">
      <c r="BP356063" s="90"/>
    </row>
    <row r="356064" spans="68:68" customFormat="1">
      <c r="BP356064" s="90"/>
    </row>
    <row r="356065" spans="68:68" customFormat="1">
      <c r="BP356065" s="90"/>
    </row>
    <row r="356066" spans="68:68" customFormat="1">
      <c r="BP356066" s="90"/>
    </row>
    <row r="356067" spans="68:68" customFormat="1">
      <c r="BP356067" s="90"/>
    </row>
    <row r="356068" spans="68:68" customFormat="1">
      <c r="BP356068" s="90"/>
    </row>
    <row r="356069" spans="68:68" customFormat="1">
      <c r="BP356069" s="90"/>
    </row>
    <row r="356070" spans="68:68" customFormat="1">
      <c r="BP356070" s="90"/>
    </row>
    <row r="356071" spans="68:68" customFormat="1">
      <c r="BP356071" s="90"/>
    </row>
    <row r="356072" spans="68:68" customFormat="1">
      <c r="BP356072" s="90"/>
    </row>
    <row r="356073" spans="68:68" customFormat="1">
      <c r="BP356073" s="90"/>
    </row>
    <row r="356074" spans="68:68" customFormat="1">
      <c r="BP356074" s="90"/>
    </row>
    <row r="356075" spans="68:68" customFormat="1">
      <c r="BP356075" s="90"/>
    </row>
    <row r="356076" spans="68:68" customFormat="1">
      <c r="BP356076" s="90"/>
    </row>
    <row r="356077" spans="68:68" customFormat="1">
      <c r="BP356077" s="90"/>
    </row>
    <row r="356078" spans="68:68" customFormat="1">
      <c r="BP356078" s="90"/>
    </row>
    <row r="356079" spans="68:68" customFormat="1">
      <c r="BP356079" s="90"/>
    </row>
    <row r="356080" spans="68:68" customFormat="1">
      <c r="BP356080" s="90"/>
    </row>
    <row r="356081" spans="68:68" customFormat="1">
      <c r="BP356081" s="90"/>
    </row>
    <row r="356082" spans="68:68" customFormat="1">
      <c r="BP356082" s="90"/>
    </row>
    <row r="356083" spans="68:68" customFormat="1">
      <c r="BP356083" s="90"/>
    </row>
    <row r="356084" spans="68:68" customFormat="1">
      <c r="BP356084" s="90"/>
    </row>
    <row r="356085" spans="68:68" customFormat="1">
      <c r="BP356085" s="90"/>
    </row>
    <row r="356086" spans="68:68" customFormat="1">
      <c r="BP356086" s="90"/>
    </row>
    <row r="356087" spans="68:68" customFormat="1">
      <c r="BP356087" s="90"/>
    </row>
    <row r="356088" spans="68:68" customFormat="1">
      <c r="BP356088" s="90"/>
    </row>
    <row r="356089" spans="68:68" customFormat="1">
      <c r="BP356089" s="90"/>
    </row>
    <row r="356090" spans="68:68" customFormat="1">
      <c r="BP356090" s="90"/>
    </row>
    <row r="356091" spans="68:68" customFormat="1">
      <c r="BP356091" s="90"/>
    </row>
    <row r="356092" spans="68:68" customFormat="1">
      <c r="BP356092" s="90"/>
    </row>
    <row r="356093" spans="68:68" customFormat="1">
      <c r="BP356093" s="90"/>
    </row>
    <row r="356094" spans="68:68" customFormat="1">
      <c r="BP356094" s="90"/>
    </row>
    <row r="356095" spans="68:68" customFormat="1">
      <c r="BP356095" s="90"/>
    </row>
    <row r="356096" spans="68:68" customFormat="1">
      <c r="BP356096" s="90"/>
    </row>
    <row r="356097" spans="68:68" customFormat="1">
      <c r="BP356097" s="90"/>
    </row>
    <row r="356098" spans="68:68" customFormat="1">
      <c r="BP356098" s="90"/>
    </row>
    <row r="356099" spans="68:68" customFormat="1">
      <c r="BP356099" s="90"/>
    </row>
    <row r="356100" spans="68:68" customFormat="1">
      <c r="BP356100" s="90"/>
    </row>
    <row r="356101" spans="68:68" customFormat="1">
      <c r="BP356101" s="90"/>
    </row>
    <row r="356102" spans="68:68" customFormat="1">
      <c r="BP356102" s="90"/>
    </row>
    <row r="356103" spans="68:68" customFormat="1">
      <c r="BP356103" s="90"/>
    </row>
    <row r="356104" spans="68:68" customFormat="1">
      <c r="BP356104" s="90"/>
    </row>
    <row r="356105" spans="68:68" customFormat="1">
      <c r="BP356105" s="90"/>
    </row>
    <row r="356106" spans="68:68" customFormat="1">
      <c r="BP356106" s="90"/>
    </row>
    <row r="356107" spans="68:68" customFormat="1">
      <c r="BP356107" s="90"/>
    </row>
    <row r="356108" spans="68:68" customFormat="1">
      <c r="BP356108" s="90"/>
    </row>
    <row r="356109" spans="68:68" customFormat="1">
      <c r="BP356109" s="90"/>
    </row>
    <row r="356110" spans="68:68" customFormat="1">
      <c r="BP356110" s="90"/>
    </row>
    <row r="356111" spans="68:68" customFormat="1">
      <c r="BP356111" s="90"/>
    </row>
    <row r="356112" spans="68:68" customFormat="1">
      <c r="BP356112" s="90"/>
    </row>
    <row r="356113" spans="68:68" customFormat="1">
      <c r="BP356113" s="90"/>
    </row>
    <row r="356114" spans="68:68" customFormat="1">
      <c r="BP356114" s="90"/>
    </row>
    <row r="356115" spans="68:68" customFormat="1">
      <c r="BP356115" s="90"/>
    </row>
    <row r="356116" spans="68:68" customFormat="1">
      <c r="BP356116" s="90"/>
    </row>
    <row r="356117" spans="68:68" customFormat="1">
      <c r="BP356117" s="90"/>
    </row>
    <row r="356118" spans="68:68" customFormat="1">
      <c r="BP356118" s="90"/>
    </row>
    <row r="356119" spans="68:68" customFormat="1">
      <c r="BP356119" s="90"/>
    </row>
    <row r="356120" spans="68:68" customFormat="1">
      <c r="BP356120" s="90"/>
    </row>
    <row r="356121" spans="68:68" customFormat="1">
      <c r="BP356121" s="90"/>
    </row>
    <row r="356122" spans="68:68" customFormat="1">
      <c r="BP356122" s="90"/>
    </row>
    <row r="356123" spans="68:68" customFormat="1">
      <c r="BP356123" s="90"/>
    </row>
    <row r="356124" spans="68:68" customFormat="1">
      <c r="BP356124" s="90"/>
    </row>
    <row r="356125" spans="68:68" customFormat="1">
      <c r="BP356125" s="90"/>
    </row>
    <row r="356126" spans="68:68" customFormat="1">
      <c r="BP356126" s="90"/>
    </row>
    <row r="356127" spans="68:68" customFormat="1">
      <c r="BP356127" s="90"/>
    </row>
    <row r="356128" spans="68:68" customFormat="1">
      <c r="BP356128" s="90"/>
    </row>
    <row r="356129" spans="68:68" customFormat="1">
      <c r="BP356129" s="90"/>
    </row>
    <row r="356130" spans="68:68" customFormat="1">
      <c r="BP356130" s="90"/>
    </row>
    <row r="356131" spans="68:68" customFormat="1">
      <c r="BP356131" s="90"/>
    </row>
    <row r="356132" spans="68:68" customFormat="1">
      <c r="BP356132" s="90"/>
    </row>
    <row r="356133" spans="68:68" customFormat="1">
      <c r="BP356133" s="90"/>
    </row>
    <row r="356134" spans="68:68" customFormat="1">
      <c r="BP356134" s="90"/>
    </row>
    <row r="356135" spans="68:68" customFormat="1">
      <c r="BP356135" s="90"/>
    </row>
    <row r="356136" spans="68:68" customFormat="1">
      <c r="BP356136" s="90"/>
    </row>
    <row r="356137" spans="68:68" customFormat="1">
      <c r="BP356137" s="90"/>
    </row>
    <row r="356138" spans="68:68" customFormat="1">
      <c r="BP356138" s="90"/>
    </row>
    <row r="356139" spans="68:68" customFormat="1">
      <c r="BP356139" s="90"/>
    </row>
    <row r="356140" spans="68:68" customFormat="1">
      <c r="BP356140" s="90"/>
    </row>
    <row r="356141" spans="68:68" customFormat="1">
      <c r="BP356141" s="90"/>
    </row>
    <row r="356142" spans="68:68" customFormat="1">
      <c r="BP356142" s="90"/>
    </row>
    <row r="356143" spans="68:68" customFormat="1">
      <c r="BP356143" s="90"/>
    </row>
    <row r="356144" spans="68:68" customFormat="1">
      <c r="BP356144" s="90"/>
    </row>
    <row r="356145" spans="68:68" customFormat="1">
      <c r="BP356145" s="90"/>
    </row>
    <row r="356146" spans="68:68" customFormat="1">
      <c r="BP356146" s="90"/>
    </row>
    <row r="356147" spans="68:68" customFormat="1">
      <c r="BP356147" s="90"/>
    </row>
    <row r="356148" spans="68:68" customFormat="1">
      <c r="BP356148" s="90"/>
    </row>
    <row r="356149" spans="68:68" customFormat="1">
      <c r="BP356149" s="90"/>
    </row>
    <row r="356150" spans="68:68" customFormat="1">
      <c r="BP356150" s="90"/>
    </row>
    <row r="356151" spans="68:68" customFormat="1">
      <c r="BP356151" s="90"/>
    </row>
    <row r="356152" spans="68:68" customFormat="1">
      <c r="BP356152" s="90"/>
    </row>
    <row r="356153" spans="68:68" customFormat="1">
      <c r="BP356153" s="90"/>
    </row>
    <row r="356154" spans="68:68" customFormat="1">
      <c r="BP356154" s="90"/>
    </row>
    <row r="356155" spans="68:68" customFormat="1">
      <c r="BP356155" s="90"/>
    </row>
    <row r="356156" spans="68:68" customFormat="1">
      <c r="BP356156" s="90"/>
    </row>
    <row r="356157" spans="68:68" customFormat="1">
      <c r="BP356157" s="90"/>
    </row>
    <row r="356158" spans="68:68" customFormat="1">
      <c r="BP356158" s="90"/>
    </row>
    <row r="356159" spans="68:68" customFormat="1">
      <c r="BP356159" s="90"/>
    </row>
    <row r="356160" spans="68:68" customFormat="1">
      <c r="BP356160" s="90"/>
    </row>
    <row r="356161" spans="68:68" customFormat="1">
      <c r="BP356161" s="90"/>
    </row>
    <row r="356162" spans="68:68" customFormat="1">
      <c r="BP356162" s="90"/>
    </row>
    <row r="356163" spans="68:68" customFormat="1">
      <c r="BP356163" s="90"/>
    </row>
    <row r="356164" spans="68:68" customFormat="1">
      <c r="BP356164" s="90"/>
    </row>
    <row r="356165" spans="68:68" customFormat="1">
      <c r="BP356165" s="90"/>
    </row>
    <row r="356166" spans="68:68" customFormat="1">
      <c r="BP356166" s="90"/>
    </row>
    <row r="356167" spans="68:68" customFormat="1">
      <c r="BP356167" s="90"/>
    </row>
    <row r="356168" spans="68:68" customFormat="1">
      <c r="BP356168" s="90"/>
    </row>
    <row r="356169" spans="68:68" customFormat="1">
      <c r="BP356169" s="90"/>
    </row>
    <row r="356170" spans="68:68" customFormat="1">
      <c r="BP356170" s="90"/>
    </row>
    <row r="356171" spans="68:68" customFormat="1">
      <c r="BP356171" s="90"/>
    </row>
    <row r="356172" spans="68:68" customFormat="1">
      <c r="BP356172" s="90"/>
    </row>
    <row r="356173" spans="68:68" customFormat="1">
      <c r="BP356173" s="90"/>
    </row>
    <row r="356174" spans="68:68" customFormat="1">
      <c r="BP356174" s="90"/>
    </row>
    <row r="356175" spans="68:68" customFormat="1">
      <c r="BP356175" s="90"/>
    </row>
    <row r="356176" spans="68:68" customFormat="1">
      <c r="BP356176" s="90"/>
    </row>
    <row r="356177" spans="68:68" customFormat="1">
      <c r="BP356177" s="90"/>
    </row>
    <row r="356178" spans="68:68" customFormat="1">
      <c r="BP356178" s="90"/>
    </row>
    <row r="356179" spans="68:68" customFormat="1">
      <c r="BP356179" s="90"/>
    </row>
    <row r="356180" spans="68:68" customFormat="1">
      <c r="BP356180" s="90"/>
    </row>
    <row r="356181" spans="68:68" customFormat="1">
      <c r="BP356181" s="90"/>
    </row>
    <row r="356182" spans="68:68" customFormat="1">
      <c r="BP356182" s="90"/>
    </row>
    <row r="356183" spans="68:68" customFormat="1">
      <c r="BP356183" s="90"/>
    </row>
    <row r="356184" spans="68:68" customFormat="1">
      <c r="BP356184" s="90"/>
    </row>
    <row r="356185" spans="68:68" customFormat="1">
      <c r="BP356185" s="90"/>
    </row>
    <row r="356186" spans="68:68" customFormat="1">
      <c r="BP356186" s="90"/>
    </row>
    <row r="356187" spans="68:68" customFormat="1">
      <c r="BP356187" s="90"/>
    </row>
    <row r="356188" spans="68:68" customFormat="1">
      <c r="BP356188" s="90"/>
    </row>
    <row r="356189" spans="68:68" customFormat="1">
      <c r="BP356189" s="90"/>
    </row>
    <row r="356190" spans="68:68" customFormat="1">
      <c r="BP356190" s="90"/>
    </row>
    <row r="356191" spans="68:68" customFormat="1">
      <c r="BP356191" s="90"/>
    </row>
    <row r="356192" spans="68:68" customFormat="1">
      <c r="BP356192" s="90"/>
    </row>
    <row r="356193" spans="68:68" customFormat="1">
      <c r="BP356193" s="90"/>
    </row>
    <row r="356194" spans="68:68" customFormat="1">
      <c r="BP356194" s="90"/>
    </row>
    <row r="356195" spans="68:68" customFormat="1">
      <c r="BP356195" s="90"/>
    </row>
    <row r="356196" spans="68:68" customFormat="1">
      <c r="BP356196" s="90"/>
    </row>
    <row r="356197" spans="68:68" customFormat="1">
      <c r="BP356197" s="90"/>
    </row>
    <row r="356198" spans="68:68" customFormat="1">
      <c r="BP356198" s="90"/>
    </row>
    <row r="356199" spans="68:68" customFormat="1">
      <c r="BP356199" s="90"/>
    </row>
    <row r="356200" spans="68:68" customFormat="1">
      <c r="BP356200" s="90"/>
    </row>
    <row r="356201" spans="68:68" customFormat="1">
      <c r="BP356201" s="90"/>
    </row>
    <row r="356202" spans="68:68" customFormat="1">
      <c r="BP356202" s="90"/>
    </row>
    <row r="356203" spans="68:68" customFormat="1">
      <c r="BP356203" s="90"/>
    </row>
    <row r="356204" spans="68:68" customFormat="1">
      <c r="BP356204" s="90"/>
    </row>
    <row r="356205" spans="68:68" customFormat="1">
      <c r="BP356205" s="90"/>
    </row>
    <row r="356206" spans="68:68" customFormat="1">
      <c r="BP356206" s="90"/>
    </row>
    <row r="356207" spans="68:68" customFormat="1">
      <c r="BP356207" s="90"/>
    </row>
    <row r="356208" spans="68:68" customFormat="1">
      <c r="BP356208" s="90"/>
    </row>
    <row r="356209" spans="68:68" customFormat="1">
      <c r="BP356209" s="90"/>
    </row>
    <row r="356210" spans="68:68" customFormat="1">
      <c r="BP356210" s="90"/>
    </row>
    <row r="356211" spans="68:68" customFormat="1">
      <c r="BP356211" s="90"/>
    </row>
    <row r="356212" spans="68:68" customFormat="1">
      <c r="BP356212" s="90"/>
    </row>
    <row r="356213" spans="68:68" customFormat="1">
      <c r="BP356213" s="90"/>
    </row>
    <row r="356214" spans="68:68" customFormat="1">
      <c r="BP356214" s="90"/>
    </row>
    <row r="356215" spans="68:68" customFormat="1">
      <c r="BP356215" s="90"/>
    </row>
    <row r="356216" spans="68:68" customFormat="1">
      <c r="BP356216" s="90"/>
    </row>
    <row r="356217" spans="68:68" customFormat="1">
      <c r="BP356217" s="90"/>
    </row>
    <row r="356218" spans="68:68" customFormat="1">
      <c r="BP356218" s="90"/>
    </row>
    <row r="356219" spans="68:68" customFormat="1">
      <c r="BP356219" s="90"/>
    </row>
    <row r="356220" spans="68:68" customFormat="1">
      <c r="BP356220" s="90"/>
    </row>
    <row r="356221" spans="68:68" customFormat="1">
      <c r="BP356221" s="90"/>
    </row>
    <row r="356222" spans="68:68" customFormat="1">
      <c r="BP356222" s="90"/>
    </row>
    <row r="356223" spans="68:68" customFormat="1">
      <c r="BP356223" s="90"/>
    </row>
    <row r="356224" spans="68:68" customFormat="1">
      <c r="BP356224" s="90"/>
    </row>
    <row r="356225" spans="68:68" customFormat="1">
      <c r="BP356225" s="90"/>
    </row>
    <row r="356226" spans="68:68" customFormat="1">
      <c r="BP356226" s="90"/>
    </row>
    <row r="356227" spans="68:68" customFormat="1">
      <c r="BP356227" s="90"/>
    </row>
    <row r="356228" spans="68:68" customFormat="1">
      <c r="BP356228" s="90"/>
    </row>
    <row r="356229" spans="68:68" customFormat="1">
      <c r="BP356229" s="90"/>
    </row>
    <row r="356230" spans="68:68" customFormat="1">
      <c r="BP356230" s="90"/>
    </row>
    <row r="356231" spans="68:68" customFormat="1">
      <c r="BP356231" s="90"/>
    </row>
    <row r="356232" spans="68:68" customFormat="1">
      <c r="BP356232" s="90"/>
    </row>
    <row r="356233" spans="68:68" customFormat="1">
      <c r="BP356233" s="90"/>
    </row>
    <row r="356234" spans="68:68" customFormat="1">
      <c r="BP356234" s="90"/>
    </row>
    <row r="356235" spans="68:68" customFormat="1">
      <c r="BP356235" s="90"/>
    </row>
    <row r="356236" spans="68:68" customFormat="1">
      <c r="BP356236" s="90"/>
    </row>
    <row r="356237" spans="68:68" customFormat="1">
      <c r="BP356237" s="90"/>
    </row>
    <row r="356238" spans="68:68" customFormat="1">
      <c r="BP356238" s="90"/>
    </row>
    <row r="356239" spans="68:68" customFormat="1">
      <c r="BP356239" s="90"/>
    </row>
    <row r="356240" spans="68:68" customFormat="1">
      <c r="BP356240" s="90"/>
    </row>
    <row r="356241" spans="68:68" customFormat="1">
      <c r="BP356241" s="90"/>
    </row>
    <row r="356242" spans="68:68" customFormat="1">
      <c r="BP356242" s="90"/>
    </row>
    <row r="356243" spans="68:68" customFormat="1">
      <c r="BP356243" s="90"/>
    </row>
    <row r="356244" spans="68:68" customFormat="1">
      <c r="BP356244" s="90"/>
    </row>
    <row r="356245" spans="68:68" customFormat="1">
      <c r="BP356245" s="90"/>
    </row>
    <row r="356246" spans="68:68" customFormat="1">
      <c r="BP356246" s="90"/>
    </row>
    <row r="356247" spans="68:68" customFormat="1">
      <c r="BP356247" s="90"/>
    </row>
    <row r="356248" spans="68:68" customFormat="1">
      <c r="BP356248" s="90"/>
    </row>
    <row r="356249" spans="68:68" customFormat="1">
      <c r="BP356249" s="90"/>
    </row>
    <row r="356250" spans="68:68" customFormat="1">
      <c r="BP356250" s="90"/>
    </row>
    <row r="356251" spans="68:68" customFormat="1">
      <c r="BP356251" s="90"/>
    </row>
    <row r="356252" spans="68:68" customFormat="1">
      <c r="BP356252" s="90"/>
    </row>
    <row r="356253" spans="68:68" customFormat="1">
      <c r="BP356253" s="90"/>
    </row>
    <row r="356254" spans="68:68" customFormat="1">
      <c r="BP356254" s="90"/>
    </row>
    <row r="356255" spans="68:68" customFormat="1">
      <c r="BP356255" s="90"/>
    </row>
    <row r="356256" spans="68:68" customFormat="1">
      <c r="BP356256" s="90"/>
    </row>
    <row r="356257" spans="68:68" customFormat="1">
      <c r="BP356257" s="90"/>
    </row>
    <row r="356258" spans="68:68" customFormat="1">
      <c r="BP356258" s="90"/>
    </row>
    <row r="356259" spans="68:68" customFormat="1">
      <c r="BP356259" s="90"/>
    </row>
    <row r="356260" spans="68:68" customFormat="1">
      <c r="BP356260" s="90"/>
    </row>
    <row r="356261" spans="68:68" customFormat="1">
      <c r="BP356261" s="90"/>
    </row>
    <row r="356262" spans="68:68" customFormat="1">
      <c r="BP356262" s="90"/>
    </row>
    <row r="356263" spans="68:68" customFormat="1">
      <c r="BP356263" s="90"/>
    </row>
    <row r="356264" spans="68:68" customFormat="1">
      <c r="BP356264" s="90"/>
    </row>
    <row r="356265" spans="68:68" customFormat="1">
      <c r="BP356265" s="90"/>
    </row>
    <row r="356266" spans="68:68" customFormat="1">
      <c r="BP356266" s="90"/>
    </row>
    <row r="356267" spans="68:68" customFormat="1">
      <c r="BP356267" s="90"/>
    </row>
    <row r="356268" spans="68:68" customFormat="1">
      <c r="BP356268" s="90"/>
    </row>
    <row r="356269" spans="68:68" customFormat="1">
      <c r="BP356269" s="90"/>
    </row>
    <row r="356270" spans="68:68" customFormat="1">
      <c r="BP356270" s="90"/>
    </row>
    <row r="356271" spans="68:68" customFormat="1">
      <c r="BP356271" s="90"/>
    </row>
    <row r="356272" spans="68:68" customFormat="1">
      <c r="BP356272" s="90"/>
    </row>
    <row r="356273" spans="68:68" customFormat="1">
      <c r="BP356273" s="90"/>
    </row>
    <row r="356274" spans="68:68" customFormat="1">
      <c r="BP356274" s="90"/>
    </row>
    <row r="356275" spans="68:68" customFormat="1">
      <c r="BP356275" s="90"/>
    </row>
    <row r="356276" spans="68:68" customFormat="1">
      <c r="BP356276" s="90"/>
    </row>
    <row r="356277" spans="68:68" customFormat="1">
      <c r="BP356277" s="90"/>
    </row>
    <row r="356278" spans="68:68" customFormat="1">
      <c r="BP356278" s="90"/>
    </row>
    <row r="356279" spans="68:68" customFormat="1">
      <c r="BP356279" s="90"/>
    </row>
    <row r="356280" spans="68:68" customFormat="1">
      <c r="BP356280" s="90"/>
    </row>
    <row r="356281" spans="68:68" customFormat="1">
      <c r="BP356281" s="90"/>
    </row>
    <row r="356282" spans="68:68" customFormat="1">
      <c r="BP356282" s="90"/>
    </row>
    <row r="356283" spans="68:68" customFormat="1">
      <c r="BP356283" s="90"/>
    </row>
    <row r="356284" spans="68:68" customFormat="1">
      <c r="BP356284" s="90"/>
    </row>
    <row r="356285" spans="68:68" customFormat="1">
      <c r="BP356285" s="90"/>
    </row>
    <row r="356286" spans="68:68" customFormat="1">
      <c r="BP356286" s="90"/>
    </row>
    <row r="356287" spans="68:68" customFormat="1">
      <c r="BP356287" s="90"/>
    </row>
    <row r="356288" spans="68:68" customFormat="1">
      <c r="BP356288" s="90"/>
    </row>
    <row r="356289" spans="68:68" customFormat="1">
      <c r="BP356289" s="90"/>
    </row>
    <row r="356290" spans="68:68" customFormat="1">
      <c r="BP356290" s="90"/>
    </row>
    <row r="356291" spans="68:68" customFormat="1">
      <c r="BP356291" s="90"/>
    </row>
    <row r="356292" spans="68:68" customFormat="1">
      <c r="BP356292" s="90"/>
    </row>
    <row r="356293" spans="68:68" customFormat="1">
      <c r="BP356293" s="90"/>
    </row>
    <row r="356294" spans="68:68" customFormat="1">
      <c r="BP356294" s="90"/>
    </row>
    <row r="356295" spans="68:68" customFormat="1">
      <c r="BP356295" s="90"/>
    </row>
    <row r="356296" spans="68:68" customFormat="1">
      <c r="BP356296" s="90"/>
    </row>
    <row r="356297" spans="68:68" customFormat="1">
      <c r="BP356297" s="90"/>
    </row>
    <row r="356298" spans="68:68" customFormat="1">
      <c r="BP356298" s="90"/>
    </row>
    <row r="356299" spans="68:68" customFormat="1">
      <c r="BP356299" s="90"/>
    </row>
    <row r="356300" spans="68:68" customFormat="1">
      <c r="BP356300" s="90"/>
    </row>
    <row r="356301" spans="68:68" customFormat="1">
      <c r="BP356301" s="90"/>
    </row>
    <row r="356302" spans="68:68" customFormat="1">
      <c r="BP356302" s="90"/>
    </row>
    <row r="356303" spans="68:68" customFormat="1">
      <c r="BP356303" s="90"/>
    </row>
    <row r="356304" spans="68:68" customFormat="1">
      <c r="BP356304" s="90"/>
    </row>
    <row r="356305" spans="68:68" customFormat="1">
      <c r="BP356305" s="90"/>
    </row>
    <row r="356306" spans="68:68" customFormat="1">
      <c r="BP356306" s="90"/>
    </row>
    <row r="356307" spans="68:68" customFormat="1">
      <c r="BP356307" s="90"/>
    </row>
    <row r="356308" spans="68:68" customFormat="1">
      <c r="BP356308" s="90"/>
    </row>
    <row r="356309" spans="68:68" customFormat="1">
      <c r="BP356309" s="90"/>
    </row>
    <row r="356310" spans="68:68" customFormat="1">
      <c r="BP356310" s="90"/>
    </row>
    <row r="356311" spans="68:68" customFormat="1">
      <c r="BP356311" s="90"/>
    </row>
    <row r="356312" spans="68:68" customFormat="1">
      <c r="BP356312" s="90"/>
    </row>
    <row r="356313" spans="68:68" customFormat="1">
      <c r="BP356313" s="90"/>
    </row>
    <row r="356314" spans="68:68" customFormat="1">
      <c r="BP356314" s="90"/>
    </row>
    <row r="356315" spans="68:68" customFormat="1">
      <c r="BP356315" s="90"/>
    </row>
    <row r="356316" spans="68:68" customFormat="1">
      <c r="BP356316" s="90"/>
    </row>
    <row r="356317" spans="68:68" customFormat="1">
      <c r="BP356317" s="90"/>
    </row>
    <row r="356318" spans="68:68" customFormat="1">
      <c r="BP356318" s="90"/>
    </row>
    <row r="356319" spans="68:68" customFormat="1">
      <c r="BP356319" s="90"/>
    </row>
    <row r="356320" spans="68:68" customFormat="1">
      <c r="BP356320" s="90"/>
    </row>
    <row r="356321" spans="68:68" customFormat="1">
      <c r="BP356321" s="90"/>
    </row>
    <row r="356322" spans="68:68" customFormat="1">
      <c r="BP356322" s="90"/>
    </row>
    <row r="356323" spans="68:68" customFormat="1">
      <c r="BP356323" s="90"/>
    </row>
    <row r="356324" spans="68:68" customFormat="1">
      <c r="BP356324" s="90"/>
    </row>
    <row r="356325" spans="68:68" customFormat="1">
      <c r="BP356325" s="90"/>
    </row>
    <row r="356326" spans="68:68" customFormat="1">
      <c r="BP356326" s="90"/>
    </row>
    <row r="356327" spans="68:68" customFormat="1">
      <c r="BP356327" s="90"/>
    </row>
    <row r="356328" spans="68:68" customFormat="1">
      <c r="BP356328" s="90"/>
    </row>
    <row r="356329" spans="68:68" customFormat="1">
      <c r="BP356329" s="90"/>
    </row>
    <row r="356330" spans="68:68" customFormat="1">
      <c r="BP356330" s="90"/>
    </row>
    <row r="356331" spans="68:68" customFormat="1">
      <c r="BP356331" s="90"/>
    </row>
    <row r="356332" spans="68:68" customFormat="1">
      <c r="BP356332" s="90"/>
    </row>
    <row r="356333" spans="68:68" customFormat="1">
      <c r="BP356333" s="90"/>
    </row>
    <row r="356334" spans="68:68" customFormat="1">
      <c r="BP356334" s="90"/>
    </row>
    <row r="356335" spans="68:68" customFormat="1">
      <c r="BP356335" s="90"/>
    </row>
    <row r="356336" spans="68:68" customFormat="1">
      <c r="BP356336" s="90"/>
    </row>
    <row r="356337" spans="68:68" customFormat="1">
      <c r="BP356337" s="90"/>
    </row>
    <row r="356338" spans="68:68" customFormat="1">
      <c r="BP356338" s="90"/>
    </row>
    <row r="356339" spans="68:68" customFormat="1">
      <c r="BP356339" s="90"/>
    </row>
    <row r="356340" spans="68:68" customFormat="1">
      <c r="BP356340" s="90"/>
    </row>
    <row r="356341" spans="68:68" customFormat="1">
      <c r="BP356341" s="90"/>
    </row>
    <row r="356342" spans="68:68" customFormat="1">
      <c r="BP356342" s="90"/>
    </row>
    <row r="356343" spans="68:68" customFormat="1">
      <c r="BP356343" s="90"/>
    </row>
    <row r="356344" spans="68:68" customFormat="1">
      <c r="BP356344" s="90"/>
    </row>
    <row r="356345" spans="68:68" customFormat="1">
      <c r="BP356345" s="90"/>
    </row>
    <row r="356346" spans="68:68" customFormat="1">
      <c r="BP356346" s="90"/>
    </row>
    <row r="356347" spans="68:68" customFormat="1">
      <c r="BP356347" s="90"/>
    </row>
    <row r="356348" spans="68:68" customFormat="1">
      <c r="BP356348" s="90"/>
    </row>
    <row r="356349" spans="68:68" customFormat="1">
      <c r="BP356349" s="90"/>
    </row>
    <row r="356350" spans="68:68" customFormat="1">
      <c r="BP356350" s="90"/>
    </row>
    <row r="356351" spans="68:68" customFormat="1">
      <c r="BP356351" s="90"/>
    </row>
    <row r="356352" spans="68:68" customFormat="1">
      <c r="BP356352" s="90"/>
    </row>
    <row r="356353" spans="68:68" customFormat="1">
      <c r="BP356353" s="90"/>
    </row>
    <row r="356354" spans="68:68" customFormat="1">
      <c r="BP356354" s="90"/>
    </row>
    <row r="356355" spans="68:68" customFormat="1">
      <c r="BP356355" s="90"/>
    </row>
    <row r="356356" spans="68:68" customFormat="1">
      <c r="BP356356" s="90"/>
    </row>
    <row r="356357" spans="68:68" customFormat="1">
      <c r="BP356357" s="90"/>
    </row>
    <row r="356358" spans="68:68" customFormat="1">
      <c r="BP356358" s="90"/>
    </row>
    <row r="356359" spans="68:68" customFormat="1">
      <c r="BP356359" s="90"/>
    </row>
    <row r="356360" spans="68:68" customFormat="1">
      <c r="BP356360" s="90"/>
    </row>
    <row r="356361" spans="68:68" customFormat="1">
      <c r="BP356361" s="90"/>
    </row>
    <row r="356362" spans="68:68" customFormat="1">
      <c r="BP356362" s="90"/>
    </row>
    <row r="356363" spans="68:68" customFormat="1">
      <c r="BP356363" s="90"/>
    </row>
    <row r="356364" spans="68:68" customFormat="1">
      <c r="BP356364" s="90"/>
    </row>
    <row r="356365" spans="68:68" customFormat="1">
      <c r="BP356365" s="90"/>
    </row>
    <row r="356366" spans="68:68" customFormat="1">
      <c r="BP356366" s="90"/>
    </row>
    <row r="356367" spans="68:68" customFormat="1">
      <c r="BP356367" s="90"/>
    </row>
    <row r="356368" spans="68:68" customFormat="1">
      <c r="BP356368" s="90"/>
    </row>
    <row r="356369" spans="68:68" customFormat="1">
      <c r="BP356369" s="90"/>
    </row>
    <row r="356370" spans="68:68" customFormat="1">
      <c r="BP356370" s="90"/>
    </row>
    <row r="356371" spans="68:68" customFormat="1">
      <c r="BP356371" s="90"/>
    </row>
    <row r="356372" spans="68:68" customFormat="1">
      <c r="BP356372" s="90"/>
    </row>
    <row r="356373" spans="68:68" customFormat="1">
      <c r="BP356373" s="90"/>
    </row>
    <row r="356374" spans="68:68" customFormat="1">
      <c r="BP356374" s="90"/>
    </row>
    <row r="356375" spans="68:68" customFormat="1">
      <c r="BP356375" s="90"/>
    </row>
    <row r="356376" spans="68:68" customFormat="1">
      <c r="BP356376" s="90"/>
    </row>
    <row r="356377" spans="68:68" customFormat="1">
      <c r="BP356377" s="90"/>
    </row>
    <row r="356378" spans="68:68" customFormat="1">
      <c r="BP356378" s="90"/>
    </row>
    <row r="356379" spans="68:68" customFormat="1">
      <c r="BP356379" s="90"/>
    </row>
    <row r="356380" spans="68:68" customFormat="1">
      <c r="BP356380" s="90"/>
    </row>
    <row r="356381" spans="68:68" customFormat="1">
      <c r="BP356381" s="90"/>
    </row>
    <row r="356382" spans="68:68" customFormat="1">
      <c r="BP356382" s="90"/>
    </row>
    <row r="356383" spans="68:68" customFormat="1">
      <c r="BP356383" s="90"/>
    </row>
    <row r="356384" spans="68:68" customFormat="1">
      <c r="BP356384" s="90"/>
    </row>
    <row r="356385" spans="68:68" customFormat="1">
      <c r="BP356385" s="90"/>
    </row>
    <row r="356386" spans="68:68" customFormat="1">
      <c r="BP356386" s="90"/>
    </row>
    <row r="356387" spans="68:68" customFormat="1">
      <c r="BP356387" s="90"/>
    </row>
    <row r="356388" spans="68:68" customFormat="1">
      <c r="BP356388" s="90"/>
    </row>
    <row r="356389" spans="68:68" customFormat="1">
      <c r="BP356389" s="90"/>
    </row>
    <row r="356390" spans="68:68" customFormat="1">
      <c r="BP356390" s="90"/>
    </row>
    <row r="356391" spans="68:68" customFormat="1">
      <c r="BP356391" s="90"/>
    </row>
    <row r="356392" spans="68:68" customFormat="1">
      <c r="BP356392" s="90"/>
    </row>
    <row r="356393" spans="68:68" customFormat="1">
      <c r="BP356393" s="90"/>
    </row>
    <row r="356394" spans="68:68" customFormat="1">
      <c r="BP356394" s="90"/>
    </row>
    <row r="356395" spans="68:68" customFormat="1">
      <c r="BP356395" s="90"/>
    </row>
    <row r="356396" spans="68:68" customFormat="1">
      <c r="BP356396" s="90"/>
    </row>
    <row r="356397" spans="68:68" customFormat="1">
      <c r="BP356397" s="90"/>
    </row>
    <row r="356398" spans="68:68" customFormat="1">
      <c r="BP356398" s="90"/>
    </row>
    <row r="356399" spans="68:68" customFormat="1">
      <c r="BP356399" s="90"/>
    </row>
    <row r="356400" spans="68:68" customFormat="1">
      <c r="BP356400" s="90"/>
    </row>
    <row r="356401" spans="68:68" customFormat="1">
      <c r="BP356401" s="90"/>
    </row>
    <row r="356402" spans="68:68" customFormat="1">
      <c r="BP356402" s="90"/>
    </row>
    <row r="356403" spans="68:68" customFormat="1">
      <c r="BP356403" s="90"/>
    </row>
    <row r="356404" spans="68:68" customFormat="1">
      <c r="BP356404" s="90"/>
    </row>
    <row r="356405" spans="68:68" customFormat="1">
      <c r="BP356405" s="90"/>
    </row>
    <row r="356406" spans="68:68" customFormat="1">
      <c r="BP356406" s="90"/>
    </row>
    <row r="356407" spans="68:68" customFormat="1">
      <c r="BP356407" s="90"/>
    </row>
    <row r="356408" spans="68:68" customFormat="1">
      <c r="BP356408" s="90"/>
    </row>
    <row r="356409" spans="68:68" customFormat="1">
      <c r="BP356409" s="90"/>
    </row>
    <row r="356410" spans="68:68" customFormat="1">
      <c r="BP356410" s="90"/>
    </row>
    <row r="356411" spans="68:68" customFormat="1">
      <c r="BP356411" s="90"/>
    </row>
    <row r="356412" spans="68:68" customFormat="1">
      <c r="BP356412" s="90"/>
    </row>
    <row r="356413" spans="68:68" customFormat="1">
      <c r="BP356413" s="90"/>
    </row>
    <row r="356414" spans="68:68" customFormat="1">
      <c r="BP356414" s="90"/>
    </row>
    <row r="356415" spans="68:68" customFormat="1">
      <c r="BP356415" s="90"/>
    </row>
    <row r="356416" spans="68:68" customFormat="1">
      <c r="BP356416" s="90"/>
    </row>
    <row r="356417" spans="68:68" customFormat="1">
      <c r="BP356417" s="90"/>
    </row>
    <row r="356418" spans="68:68" customFormat="1">
      <c r="BP356418" s="90"/>
    </row>
    <row r="356419" spans="68:68" customFormat="1">
      <c r="BP356419" s="90"/>
    </row>
    <row r="356420" spans="68:68" customFormat="1">
      <c r="BP356420" s="90"/>
    </row>
    <row r="356421" spans="68:68" customFormat="1">
      <c r="BP356421" s="90"/>
    </row>
    <row r="356422" spans="68:68" customFormat="1">
      <c r="BP356422" s="90"/>
    </row>
    <row r="356423" spans="68:68" customFormat="1">
      <c r="BP356423" s="90"/>
    </row>
    <row r="356424" spans="68:68" customFormat="1">
      <c r="BP356424" s="90"/>
    </row>
    <row r="356425" spans="68:68" customFormat="1">
      <c r="BP356425" s="90"/>
    </row>
    <row r="356426" spans="68:68" customFormat="1">
      <c r="BP356426" s="90"/>
    </row>
    <row r="356427" spans="68:68" customFormat="1">
      <c r="BP356427" s="90"/>
    </row>
    <row r="356428" spans="68:68" customFormat="1">
      <c r="BP356428" s="90"/>
    </row>
    <row r="356429" spans="68:68" customFormat="1">
      <c r="BP356429" s="90"/>
    </row>
    <row r="356430" spans="68:68" customFormat="1">
      <c r="BP356430" s="90"/>
    </row>
    <row r="356431" spans="68:68" customFormat="1">
      <c r="BP356431" s="90"/>
    </row>
    <row r="356432" spans="68:68" customFormat="1">
      <c r="BP356432" s="90"/>
    </row>
    <row r="356433" spans="68:68" customFormat="1">
      <c r="BP356433" s="90"/>
    </row>
    <row r="356434" spans="68:68" customFormat="1">
      <c r="BP356434" s="90"/>
    </row>
    <row r="356435" spans="68:68" customFormat="1">
      <c r="BP356435" s="90"/>
    </row>
    <row r="356436" spans="68:68" customFormat="1">
      <c r="BP356436" s="90"/>
    </row>
    <row r="356437" spans="68:68" customFormat="1">
      <c r="BP356437" s="90"/>
    </row>
    <row r="356438" spans="68:68" customFormat="1">
      <c r="BP356438" s="90"/>
    </row>
    <row r="356439" spans="68:68" customFormat="1">
      <c r="BP356439" s="90"/>
    </row>
    <row r="356440" spans="68:68" customFormat="1">
      <c r="BP356440" s="90"/>
    </row>
    <row r="356441" spans="68:68" customFormat="1">
      <c r="BP356441" s="90"/>
    </row>
    <row r="356442" spans="68:68" customFormat="1">
      <c r="BP356442" s="90"/>
    </row>
    <row r="356443" spans="68:68" customFormat="1">
      <c r="BP356443" s="90"/>
    </row>
    <row r="356444" spans="68:68" customFormat="1">
      <c r="BP356444" s="90"/>
    </row>
    <row r="356445" spans="68:68" customFormat="1">
      <c r="BP356445" s="90"/>
    </row>
    <row r="356446" spans="68:68" customFormat="1">
      <c r="BP356446" s="90"/>
    </row>
    <row r="356447" spans="68:68" customFormat="1">
      <c r="BP356447" s="90"/>
    </row>
    <row r="356448" spans="68:68" customFormat="1">
      <c r="BP356448" s="90"/>
    </row>
    <row r="356449" spans="68:68" customFormat="1">
      <c r="BP356449" s="90"/>
    </row>
    <row r="356450" spans="68:68" customFormat="1">
      <c r="BP356450" s="90"/>
    </row>
    <row r="356451" spans="68:68" customFormat="1">
      <c r="BP356451" s="90"/>
    </row>
    <row r="356452" spans="68:68" customFormat="1">
      <c r="BP356452" s="90"/>
    </row>
    <row r="356453" spans="68:68" customFormat="1">
      <c r="BP356453" s="90"/>
    </row>
    <row r="356454" spans="68:68" customFormat="1">
      <c r="BP356454" s="90"/>
    </row>
    <row r="356455" spans="68:68" customFormat="1">
      <c r="BP356455" s="90"/>
    </row>
    <row r="356456" spans="68:68" customFormat="1">
      <c r="BP356456" s="90"/>
    </row>
    <row r="356457" spans="68:68" customFormat="1">
      <c r="BP356457" s="90"/>
    </row>
    <row r="356458" spans="68:68" customFormat="1">
      <c r="BP356458" s="90"/>
    </row>
    <row r="356459" spans="68:68" customFormat="1">
      <c r="BP356459" s="90"/>
    </row>
    <row r="356460" spans="68:68" customFormat="1">
      <c r="BP356460" s="90"/>
    </row>
    <row r="356461" spans="68:68" customFormat="1">
      <c r="BP356461" s="90"/>
    </row>
    <row r="356462" spans="68:68" customFormat="1">
      <c r="BP356462" s="90"/>
    </row>
    <row r="356463" spans="68:68" customFormat="1">
      <c r="BP356463" s="90"/>
    </row>
    <row r="356464" spans="68:68" customFormat="1">
      <c r="BP356464" s="90"/>
    </row>
    <row r="356465" spans="68:68" customFormat="1">
      <c r="BP356465" s="90"/>
    </row>
    <row r="356466" spans="68:68" customFormat="1">
      <c r="BP356466" s="90"/>
    </row>
    <row r="356467" spans="68:68" customFormat="1">
      <c r="BP356467" s="90"/>
    </row>
    <row r="356468" spans="68:68" customFormat="1">
      <c r="BP356468" s="90"/>
    </row>
    <row r="356469" spans="68:68" customFormat="1">
      <c r="BP356469" s="90"/>
    </row>
    <row r="356470" spans="68:68" customFormat="1">
      <c r="BP356470" s="90"/>
    </row>
    <row r="356471" spans="68:68" customFormat="1">
      <c r="BP356471" s="90"/>
    </row>
    <row r="356472" spans="68:68" customFormat="1">
      <c r="BP356472" s="90"/>
    </row>
    <row r="356473" spans="68:68" customFormat="1">
      <c r="BP356473" s="90"/>
    </row>
    <row r="356474" spans="68:68" customFormat="1">
      <c r="BP356474" s="90"/>
    </row>
    <row r="356475" spans="68:68" customFormat="1">
      <c r="BP356475" s="90"/>
    </row>
    <row r="356476" spans="68:68" customFormat="1">
      <c r="BP356476" s="90"/>
    </row>
    <row r="356477" spans="68:68" customFormat="1">
      <c r="BP356477" s="90"/>
    </row>
    <row r="356478" spans="68:68" customFormat="1">
      <c r="BP356478" s="90"/>
    </row>
    <row r="356479" spans="68:68" customFormat="1">
      <c r="BP356479" s="90"/>
    </row>
    <row r="356480" spans="68:68" customFormat="1">
      <c r="BP356480" s="90"/>
    </row>
    <row r="356481" spans="68:68" customFormat="1">
      <c r="BP356481" s="90"/>
    </row>
    <row r="356482" spans="68:68" customFormat="1">
      <c r="BP356482" s="90"/>
    </row>
    <row r="356483" spans="68:68" customFormat="1">
      <c r="BP356483" s="90"/>
    </row>
    <row r="356484" spans="68:68" customFormat="1">
      <c r="BP356484" s="90"/>
    </row>
    <row r="356485" spans="68:68" customFormat="1">
      <c r="BP356485" s="90"/>
    </row>
    <row r="356486" spans="68:68" customFormat="1">
      <c r="BP356486" s="90"/>
    </row>
    <row r="356487" spans="68:68" customFormat="1">
      <c r="BP356487" s="90"/>
    </row>
    <row r="356488" spans="68:68" customFormat="1">
      <c r="BP356488" s="90"/>
    </row>
    <row r="356489" spans="68:68" customFormat="1">
      <c r="BP356489" s="90"/>
    </row>
    <row r="356490" spans="68:68" customFormat="1">
      <c r="BP356490" s="90"/>
    </row>
    <row r="356491" spans="68:68" customFormat="1">
      <c r="BP356491" s="90"/>
    </row>
    <row r="356492" spans="68:68" customFormat="1">
      <c r="BP356492" s="90"/>
    </row>
    <row r="356493" spans="68:68" customFormat="1">
      <c r="BP356493" s="90"/>
    </row>
    <row r="356494" spans="68:68" customFormat="1">
      <c r="BP356494" s="90"/>
    </row>
    <row r="356495" spans="68:68" customFormat="1">
      <c r="BP356495" s="90"/>
    </row>
    <row r="356496" spans="68:68" customFormat="1">
      <c r="BP356496" s="90"/>
    </row>
    <row r="356497" spans="68:68" customFormat="1">
      <c r="BP356497" s="90"/>
    </row>
    <row r="356498" spans="68:68" customFormat="1">
      <c r="BP356498" s="90"/>
    </row>
    <row r="356499" spans="68:68" customFormat="1">
      <c r="BP356499" s="90"/>
    </row>
    <row r="356500" spans="68:68" customFormat="1">
      <c r="BP356500" s="90"/>
    </row>
    <row r="356501" spans="68:68" customFormat="1">
      <c r="BP356501" s="90"/>
    </row>
    <row r="356502" spans="68:68" customFormat="1">
      <c r="BP356502" s="90"/>
    </row>
    <row r="356503" spans="68:68" customFormat="1">
      <c r="BP356503" s="90"/>
    </row>
    <row r="356504" spans="68:68" customFormat="1">
      <c r="BP356504" s="90"/>
    </row>
    <row r="356505" spans="68:68" customFormat="1">
      <c r="BP356505" s="90"/>
    </row>
    <row r="356506" spans="68:68" customFormat="1">
      <c r="BP356506" s="90"/>
    </row>
    <row r="356507" spans="68:68" customFormat="1">
      <c r="BP356507" s="90"/>
    </row>
    <row r="356508" spans="68:68" customFormat="1">
      <c r="BP356508" s="90"/>
    </row>
    <row r="356509" spans="68:68" customFormat="1">
      <c r="BP356509" s="90"/>
    </row>
    <row r="356510" spans="68:68" customFormat="1">
      <c r="BP356510" s="90"/>
    </row>
    <row r="356511" spans="68:68" customFormat="1">
      <c r="BP356511" s="90"/>
    </row>
    <row r="356512" spans="68:68" customFormat="1">
      <c r="BP356512" s="90"/>
    </row>
    <row r="356513" spans="68:68" customFormat="1">
      <c r="BP356513" s="90"/>
    </row>
    <row r="356514" spans="68:68" customFormat="1">
      <c r="BP356514" s="90"/>
    </row>
    <row r="356515" spans="68:68" customFormat="1">
      <c r="BP356515" s="90"/>
    </row>
    <row r="356516" spans="68:68" customFormat="1">
      <c r="BP356516" s="90"/>
    </row>
    <row r="356517" spans="68:68" customFormat="1">
      <c r="BP356517" s="90"/>
    </row>
    <row r="356518" spans="68:68" customFormat="1">
      <c r="BP356518" s="90"/>
    </row>
    <row r="356519" spans="68:68" customFormat="1">
      <c r="BP356519" s="90"/>
    </row>
    <row r="356520" spans="68:68" customFormat="1">
      <c r="BP356520" s="90"/>
    </row>
    <row r="356521" spans="68:68" customFormat="1">
      <c r="BP356521" s="90"/>
    </row>
    <row r="356522" spans="68:68" customFormat="1">
      <c r="BP356522" s="90"/>
    </row>
    <row r="356523" spans="68:68" customFormat="1">
      <c r="BP356523" s="90"/>
    </row>
    <row r="356524" spans="68:68" customFormat="1">
      <c r="BP356524" s="90"/>
    </row>
    <row r="356525" spans="68:68" customFormat="1">
      <c r="BP356525" s="90"/>
    </row>
    <row r="356526" spans="68:68" customFormat="1">
      <c r="BP356526" s="90"/>
    </row>
    <row r="356527" spans="68:68" customFormat="1">
      <c r="BP356527" s="90"/>
    </row>
    <row r="356528" spans="68:68" customFormat="1">
      <c r="BP356528" s="90"/>
    </row>
    <row r="356529" spans="68:68" customFormat="1">
      <c r="BP356529" s="90"/>
    </row>
    <row r="356530" spans="68:68" customFormat="1">
      <c r="BP356530" s="90"/>
    </row>
    <row r="356531" spans="68:68" customFormat="1">
      <c r="BP356531" s="90"/>
    </row>
    <row r="356532" spans="68:68" customFormat="1">
      <c r="BP356532" s="90"/>
    </row>
    <row r="356533" spans="68:68" customFormat="1">
      <c r="BP356533" s="90"/>
    </row>
    <row r="356534" spans="68:68" customFormat="1">
      <c r="BP356534" s="90"/>
    </row>
    <row r="356535" spans="68:68" customFormat="1">
      <c r="BP356535" s="90"/>
    </row>
    <row r="356536" spans="68:68" customFormat="1">
      <c r="BP356536" s="90"/>
    </row>
    <row r="356537" spans="68:68" customFormat="1">
      <c r="BP356537" s="90"/>
    </row>
    <row r="356538" spans="68:68" customFormat="1">
      <c r="BP356538" s="90"/>
    </row>
    <row r="356539" spans="68:68" customFormat="1">
      <c r="BP356539" s="90"/>
    </row>
    <row r="356540" spans="68:68" customFormat="1">
      <c r="BP356540" s="90"/>
    </row>
    <row r="356541" spans="68:68" customFormat="1">
      <c r="BP356541" s="90"/>
    </row>
    <row r="356542" spans="68:68" customFormat="1">
      <c r="BP356542" s="90"/>
    </row>
    <row r="356543" spans="68:68" customFormat="1">
      <c r="BP356543" s="90"/>
    </row>
    <row r="356544" spans="68:68" customFormat="1">
      <c r="BP356544" s="90"/>
    </row>
    <row r="356545" spans="68:68" customFormat="1">
      <c r="BP356545" s="90"/>
    </row>
    <row r="356546" spans="68:68" customFormat="1">
      <c r="BP356546" s="90"/>
    </row>
    <row r="356547" spans="68:68" customFormat="1">
      <c r="BP356547" s="90"/>
    </row>
    <row r="356548" spans="68:68" customFormat="1">
      <c r="BP356548" s="90"/>
    </row>
    <row r="356549" spans="68:68" customFormat="1">
      <c r="BP356549" s="90"/>
    </row>
    <row r="356550" spans="68:68" customFormat="1">
      <c r="BP356550" s="90"/>
    </row>
    <row r="356551" spans="68:68" customFormat="1">
      <c r="BP356551" s="90"/>
    </row>
    <row r="356552" spans="68:68" customFormat="1">
      <c r="BP356552" s="90"/>
    </row>
    <row r="356553" spans="68:68" customFormat="1">
      <c r="BP356553" s="90"/>
    </row>
    <row r="356554" spans="68:68" customFormat="1">
      <c r="BP356554" s="90"/>
    </row>
    <row r="356555" spans="68:68" customFormat="1">
      <c r="BP356555" s="90"/>
    </row>
    <row r="356556" spans="68:68" customFormat="1">
      <c r="BP356556" s="90"/>
    </row>
    <row r="356557" spans="68:68" customFormat="1">
      <c r="BP356557" s="90"/>
    </row>
    <row r="356558" spans="68:68" customFormat="1">
      <c r="BP356558" s="90"/>
    </row>
    <row r="356559" spans="68:68" customFormat="1">
      <c r="BP356559" s="90"/>
    </row>
    <row r="356560" spans="68:68" customFormat="1">
      <c r="BP356560" s="90"/>
    </row>
    <row r="356561" spans="68:68" customFormat="1">
      <c r="BP356561" s="90"/>
    </row>
    <row r="356562" spans="68:68" customFormat="1">
      <c r="BP356562" s="90"/>
    </row>
    <row r="356563" spans="68:68" customFormat="1">
      <c r="BP356563" s="90"/>
    </row>
    <row r="356564" spans="68:68" customFormat="1">
      <c r="BP356564" s="90"/>
    </row>
    <row r="356565" spans="68:68" customFormat="1">
      <c r="BP356565" s="90"/>
    </row>
    <row r="356566" spans="68:68" customFormat="1">
      <c r="BP356566" s="90"/>
    </row>
    <row r="356567" spans="68:68" customFormat="1">
      <c r="BP356567" s="90"/>
    </row>
    <row r="356568" spans="68:68" customFormat="1">
      <c r="BP356568" s="90"/>
    </row>
    <row r="356569" spans="68:68" customFormat="1">
      <c r="BP356569" s="90"/>
    </row>
    <row r="356570" spans="68:68" customFormat="1">
      <c r="BP356570" s="90"/>
    </row>
    <row r="356571" spans="68:68" customFormat="1">
      <c r="BP356571" s="90"/>
    </row>
    <row r="356572" spans="68:68" customFormat="1">
      <c r="BP356572" s="90"/>
    </row>
    <row r="356573" spans="68:68" customFormat="1">
      <c r="BP356573" s="90"/>
    </row>
    <row r="356574" spans="68:68" customFormat="1">
      <c r="BP356574" s="90"/>
    </row>
    <row r="356575" spans="68:68" customFormat="1">
      <c r="BP356575" s="90"/>
    </row>
    <row r="356576" spans="68:68" customFormat="1">
      <c r="BP356576" s="90"/>
    </row>
    <row r="356577" spans="68:68" customFormat="1">
      <c r="BP356577" s="90"/>
    </row>
    <row r="356578" spans="68:68" customFormat="1">
      <c r="BP356578" s="90"/>
    </row>
    <row r="356579" spans="68:68" customFormat="1">
      <c r="BP356579" s="90"/>
    </row>
    <row r="356580" spans="68:68" customFormat="1">
      <c r="BP356580" s="90"/>
    </row>
    <row r="356581" spans="68:68" customFormat="1">
      <c r="BP356581" s="90"/>
    </row>
    <row r="356582" spans="68:68" customFormat="1">
      <c r="BP356582" s="90"/>
    </row>
    <row r="356583" spans="68:68" customFormat="1">
      <c r="BP356583" s="90"/>
    </row>
    <row r="356584" spans="68:68" customFormat="1">
      <c r="BP356584" s="90"/>
    </row>
    <row r="356585" spans="68:68" customFormat="1">
      <c r="BP356585" s="90"/>
    </row>
    <row r="356586" spans="68:68" customFormat="1">
      <c r="BP356586" s="90"/>
    </row>
    <row r="356587" spans="68:68" customFormat="1">
      <c r="BP356587" s="90"/>
    </row>
    <row r="356588" spans="68:68" customFormat="1">
      <c r="BP356588" s="90"/>
    </row>
    <row r="356589" spans="68:68" customFormat="1">
      <c r="BP356589" s="90"/>
    </row>
    <row r="356590" spans="68:68" customFormat="1">
      <c r="BP356590" s="90"/>
    </row>
    <row r="356591" spans="68:68" customFormat="1">
      <c r="BP356591" s="90"/>
    </row>
    <row r="356592" spans="68:68" customFormat="1">
      <c r="BP356592" s="90"/>
    </row>
    <row r="356593" spans="68:68" customFormat="1">
      <c r="BP356593" s="90"/>
    </row>
    <row r="356594" spans="68:68" customFormat="1">
      <c r="BP356594" s="90"/>
    </row>
    <row r="356595" spans="68:68" customFormat="1">
      <c r="BP356595" s="90"/>
    </row>
    <row r="356596" spans="68:68" customFormat="1">
      <c r="BP356596" s="90"/>
    </row>
    <row r="356597" spans="68:68" customFormat="1">
      <c r="BP356597" s="90"/>
    </row>
    <row r="356598" spans="68:68" customFormat="1">
      <c r="BP356598" s="90"/>
    </row>
    <row r="356599" spans="68:68" customFormat="1">
      <c r="BP356599" s="90"/>
    </row>
    <row r="356600" spans="68:68" customFormat="1">
      <c r="BP356600" s="90"/>
    </row>
    <row r="356601" spans="68:68" customFormat="1">
      <c r="BP356601" s="90"/>
    </row>
    <row r="356602" spans="68:68" customFormat="1">
      <c r="BP356602" s="90"/>
    </row>
    <row r="356603" spans="68:68" customFormat="1">
      <c r="BP356603" s="90"/>
    </row>
    <row r="356604" spans="68:68" customFormat="1">
      <c r="BP356604" s="90"/>
    </row>
    <row r="356605" spans="68:68" customFormat="1">
      <c r="BP356605" s="90"/>
    </row>
    <row r="356606" spans="68:68" customFormat="1">
      <c r="BP356606" s="90"/>
    </row>
    <row r="356607" spans="68:68" customFormat="1">
      <c r="BP356607" s="90"/>
    </row>
    <row r="356608" spans="68:68" customFormat="1">
      <c r="BP356608" s="90"/>
    </row>
    <row r="356609" spans="68:68" customFormat="1">
      <c r="BP356609" s="90"/>
    </row>
    <row r="356610" spans="68:68" customFormat="1">
      <c r="BP356610" s="90"/>
    </row>
    <row r="356611" spans="68:68" customFormat="1">
      <c r="BP356611" s="90"/>
    </row>
    <row r="356612" spans="68:68" customFormat="1">
      <c r="BP356612" s="90"/>
    </row>
    <row r="356613" spans="68:68" customFormat="1">
      <c r="BP356613" s="90"/>
    </row>
    <row r="356614" spans="68:68" customFormat="1">
      <c r="BP356614" s="90"/>
    </row>
    <row r="356615" spans="68:68" customFormat="1">
      <c r="BP356615" s="90"/>
    </row>
    <row r="356616" spans="68:68" customFormat="1">
      <c r="BP356616" s="90"/>
    </row>
    <row r="356617" spans="68:68" customFormat="1">
      <c r="BP356617" s="90"/>
    </row>
    <row r="356618" spans="68:68" customFormat="1">
      <c r="BP356618" s="90"/>
    </row>
    <row r="356619" spans="68:68" customFormat="1">
      <c r="BP356619" s="90"/>
    </row>
    <row r="356620" spans="68:68" customFormat="1">
      <c r="BP356620" s="90"/>
    </row>
    <row r="356621" spans="68:68" customFormat="1">
      <c r="BP356621" s="90"/>
    </row>
    <row r="356622" spans="68:68" customFormat="1">
      <c r="BP356622" s="90"/>
    </row>
    <row r="356623" spans="68:68" customFormat="1">
      <c r="BP356623" s="90"/>
    </row>
    <row r="356624" spans="68:68" customFormat="1">
      <c r="BP356624" s="90"/>
    </row>
    <row r="356625" spans="68:68" customFormat="1">
      <c r="BP356625" s="90"/>
    </row>
    <row r="356626" spans="68:68" customFormat="1">
      <c r="BP356626" s="90"/>
    </row>
    <row r="356627" spans="68:68" customFormat="1">
      <c r="BP356627" s="90"/>
    </row>
    <row r="356628" spans="68:68" customFormat="1">
      <c r="BP356628" s="90"/>
    </row>
    <row r="356629" spans="68:68" customFormat="1">
      <c r="BP356629" s="90"/>
    </row>
    <row r="356630" spans="68:68" customFormat="1">
      <c r="BP356630" s="90"/>
    </row>
    <row r="356631" spans="68:68" customFormat="1">
      <c r="BP356631" s="90"/>
    </row>
    <row r="356632" spans="68:68" customFormat="1">
      <c r="BP356632" s="90"/>
    </row>
    <row r="356633" spans="68:68" customFormat="1">
      <c r="BP356633" s="90"/>
    </row>
    <row r="356634" spans="68:68" customFormat="1">
      <c r="BP356634" s="90"/>
    </row>
    <row r="356635" spans="68:68" customFormat="1">
      <c r="BP356635" s="90"/>
    </row>
    <row r="356636" spans="68:68" customFormat="1">
      <c r="BP356636" s="90"/>
    </row>
    <row r="356637" spans="68:68" customFormat="1">
      <c r="BP356637" s="90"/>
    </row>
    <row r="356638" spans="68:68" customFormat="1">
      <c r="BP356638" s="90"/>
    </row>
    <row r="356639" spans="68:68" customFormat="1">
      <c r="BP356639" s="90"/>
    </row>
    <row r="356640" spans="68:68" customFormat="1">
      <c r="BP356640" s="90"/>
    </row>
    <row r="356641" spans="68:68" customFormat="1">
      <c r="BP356641" s="90"/>
    </row>
    <row r="356642" spans="68:68" customFormat="1">
      <c r="BP356642" s="90"/>
    </row>
    <row r="356643" spans="68:68" customFormat="1">
      <c r="BP356643" s="90"/>
    </row>
    <row r="356644" spans="68:68" customFormat="1">
      <c r="BP356644" s="90"/>
    </row>
    <row r="356645" spans="68:68" customFormat="1">
      <c r="BP356645" s="90"/>
    </row>
    <row r="356646" spans="68:68" customFormat="1">
      <c r="BP356646" s="90"/>
    </row>
    <row r="356647" spans="68:68" customFormat="1">
      <c r="BP356647" s="90"/>
    </row>
    <row r="356648" spans="68:68" customFormat="1">
      <c r="BP356648" s="90"/>
    </row>
    <row r="356649" spans="68:68" customFormat="1">
      <c r="BP356649" s="90"/>
    </row>
    <row r="356650" spans="68:68" customFormat="1">
      <c r="BP356650" s="90"/>
    </row>
    <row r="356651" spans="68:68" customFormat="1">
      <c r="BP356651" s="90"/>
    </row>
    <row r="356652" spans="68:68" customFormat="1">
      <c r="BP356652" s="90"/>
    </row>
    <row r="356653" spans="68:68" customFormat="1">
      <c r="BP356653" s="90"/>
    </row>
    <row r="356654" spans="68:68" customFormat="1">
      <c r="BP356654" s="90"/>
    </row>
    <row r="356655" spans="68:68" customFormat="1">
      <c r="BP356655" s="90"/>
    </row>
    <row r="356656" spans="68:68" customFormat="1">
      <c r="BP356656" s="90"/>
    </row>
    <row r="356657" spans="68:68" customFormat="1">
      <c r="BP356657" s="90"/>
    </row>
    <row r="356658" spans="68:68" customFormat="1">
      <c r="BP356658" s="90"/>
    </row>
    <row r="356659" spans="68:68" customFormat="1">
      <c r="BP356659" s="90"/>
    </row>
    <row r="356660" spans="68:68" customFormat="1">
      <c r="BP356660" s="90"/>
    </row>
    <row r="356661" spans="68:68" customFormat="1">
      <c r="BP356661" s="90"/>
    </row>
    <row r="356662" spans="68:68" customFormat="1">
      <c r="BP356662" s="90"/>
    </row>
    <row r="356663" spans="68:68" customFormat="1">
      <c r="BP356663" s="90"/>
    </row>
    <row r="356664" spans="68:68" customFormat="1">
      <c r="BP356664" s="90"/>
    </row>
    <row r="356665" spans="68:68" customFormat="1">
      <c r="BP356665" s="90"/>
    </row>
    <row r="356666" spans="68:68" customFormat="1">
      <c r="BP356666" s="90"/>
    </row>
    <row r="356667" spans="68:68" customFormat="1">
      <c r="BP356667" s="90"/>
    </row>
    <row r="356668" spans="68:68" customFormat="1">
      <c r="BP356668" s="90"/>
    </row>
    <row r="356669" spans="68:68" customFormat="1">
      <c r="BP356669" s="90"/>
    </row>
    <row r="356670" spans="68:68" customFormat="1">
      <c r="BP356670" s="90"/>
    </row>
    <row r="356671" spans="68:68" customFormat="1">
      <c r="BP356671" s="90"/>
    </row>
    <row r="356672" spans="68:68" customFormat="1">
      <c r="BP356672" s="90"/>
    </row>
    <row r="356673" spans="68:68" customFormat="1">
      <c r="BP356673" s="90"/>
    </row>
    <row r="356674" spans="68:68" customFormat="1">
      <c r="BP356674" s="90"/>
    </row>
    <row r="356675" spans="68:68" customFormat="1">
      <c r="BP356675" s="90"/>
    </row>
    <row r="356676" spans="68:68" customFormat="1">
      <c r="BP356676" s="90"/>
    </row>
    <row r="356677" spans="68:68" customFormat="1">
      <c r="BP356677" s="90"/>
    </row>
    <row r="356678" spans="68:68" customFormat="1">
      <c r="BP356678" s="90"/>
    </row>
    <row r="356679" spans="68:68" customFormat="1">
      <c r="BP356679" s="90"/>
    </row>
    <row r="356680" spans="68:68" customFormat="1">
      <c r="BP356680" s="90"/>
    </row>
    <row r="356681" spans="68:68" customFormat="1">
      <c r="BP356681" s="90"/>
    </row>
    <row r="356682" spans="68:68" customFormat="1">
      <c r="BP356682" s="90"/>
    </row>
    <row r="356683" spans="68:68" customFormat="1">
      <c r="BP356683" s="90"/>
    </row>
    <row r="356684" spans="68:68" customFormat="1">
      <c r="BP356684" s="90"/>
    </row>
    <row r="356685" spans="68:68" customFormat="1">
      <c r="BP356685" s="90"/>
    </row>
    <row r="356686" spans="68:68" customFormat="1">
      <c r="BP356686" s="90"/>
    </row>
    <row r="356687" spans="68:68" customFormat="1">
      <c r="BP356687" s="90"/>
    </row>
    <row r="356688" spans="68:68" customFormat="1">
      <c r="BP356688" s="90"/>
    </row>
    <row r="356689" spans="68:68" customFormat="1">
      <c r="BP356689" s="90"/>
    </row>
    <row r="356690" spans="68:68" customFormat="1">
      <c r="BP356690" s="90"/>
    </row>
    <row r="356691" spans="68:68" customFormat="1">
      <c r="BP356691" s="90"/>
    </row>
    <row r="356692" spans="68:68" customFormat="1">
      <c r="BP356692" s="90"/>
    </row>
    <row r="356693" spans="68:68" customFormat="1">
      <c r="BP356693" s="90"/>
    </row>
    <row r="356694" spans="68:68" customFormat="1">
      <c r="BP356694" s="90"/>
    </row>
    <row r="356695" spans="68:68" customFormat="1">
      <c r="BP356695" s="90"/>
    </row>
    <row r="356696" spans="68:68" customFormat="1">
      <c r="BP356696" s="90"/>
    </row>
    <row r="356697" spans="68:68" customFormat="1">
      <c r="BP356697" s="90"/>
    </row>
    <row r="356698" spans="68:68" customFormat="1">
      <c r="BP356698" s="90"/>
    </row>
    <row r="356699" spans="68:68" customFormat="1">
      <c r="BP356699" s="90"/>
    </row>
    <row r="356700" spans="68:68" customFormat="1">
      <c r="BP356700" s="90"/>
    </row>
    <row r="356701" spans="68:68" customFormat="1">
      <c r="BP356701" s="90"/>
    </row>
    <row r="356702" spans="68:68" customFormat="1">
      <c r="BP356702" s="90"/>
    </row>
    <row r="356703" spans="68:68" customFormat="1">
      <c r="BP356703" s="90"/>
    </row>
    <row r="356704" spans="68:68" customFormat="1">
      <c r="BP356704" s="90"/>
    </row>
    <row r="356705" spans="68:68" customFormat="1">
      <c r="BP356705" s="90"/>
    </row>
    <row r="356706" spans="68:68" customFormat="1">
      <c r="BP356706" s="90"/>
    </row>
    <row r="356707" spans="68:68" customFormat="1">
      <c r="BP356707" s="90"/>
    </row>
    <row r="356708" spans="68:68" customFormat="1">
      <c r="BP356708" s="90"/>
    </row>
    <row r="356709" spans="68:68" customFormat="1">
      <c r="BP356709" s="90"/>
    </row>
    <row r="356710" spans="68:68" customFormat="1">
      <c r="BP356710" s="90"/>
    </row>
    <row r="356711" spans="68:68" customFormat="1">
      <c r="BP356711" s="90"/>
    </row>
    <row r="356712" spans="68:68" customFormat="1">
      <c r="BP356712" s="90"/>
    </row>
    <row r="356713" spans="68:68" customFormat="1">
      <c r="BP356713" s="90"/>
    </row>
    <row r="356714" spans="68:68" customFormat="1">
      <c r="BP356714" s="90"/>
    </row>
    <row r="356715" spans="68:68" customFormat="1">
      <c r="BP356715" s="90"/>
    </row>
    <row r="356716" spans="68:68" customFormat="1">
      <c r="BP356716" s="90"/>
    </row>
    <row r="356717" spans="68:68" customFormat="1">
      <c r="BP356717" s="90"/>
    </row>
    <row r="356718" spans="68:68" customFormat="1">
      <c r="BP356718" s="90"/>
    </row>
    <row r="356719" spans="68:68" customFormat="1">
      <c r="BP356719" s="90"/>
    </row>
    <row r="356720" spans="68:68" customFormat="1">
      <c r="BP356720" s="90"/>
    </row>
    <row r="356721" spans="68:68" customFormat="1">
      <c r="BP356721" s="90"/>
    </row>
    <row r="356722" spans="68:68" customFormat="1">
      <c r="BP356722" s="90"/>
    </row>
    <row r="356723" spans="68:68" customFormat="1">
      <c r="BP356723" s="90"/>
    </row>
    <row r="356724" spans="68:68" customFormat="1">
      <c r="BP356724" s="90"/>
    </row>
    <row r="356725" spans="68:68" customFormat="1">
      <c r="BP356725" s="90"/>
    </row>
    <row r="356726" spans="68:68" customFormat="1">
      <c r="BP356726" s="90"/>
    </row>
    <row r="356727" spans="68:68" customFormat="1">
      <c r="BP356727" s="90"/>
    </row>
    <row r="356728" spans="68:68" customFormat="1">
      <c r="BP356728" s="90"/>
    </row>
    <row r="356729" spans="68:68" customFormat="1">
      <c r="BP356729" s="90"/>
    </row>
    <row r="356730" spans="68:68" customFormat="1">
      <c r="BP356730" s="90"/>
    </row>
    <row r="356731" spans="68:68" customFormat="1">
      <c r="BP356731" s="90"/>
    </row>
    <row r="356732" spans="68:68" customFormat="1">
      <c r="BP356732" s="90"/>
    </row>
    <row r="356733" spans="68:68" customFormat="1">
      <c r="BP356733" s="90"/>
    </row>
    <row r="356734" spans="68:68" customFormat="1">
      <c r="BP356734" s="90"/>
    </row>
    <row r="356735" spans="68:68" customFormat="1">
      <c r="BP356735" s="90"/>
    </row>
    <row r="356736" spans="68:68" customFormat="1">
      <c r="BP356736" s="90"/>
    </row>
    <row r="356737" spans="68:68" customFormat="1">
      <c r="BP356737" s="90"/>
    </row>
    <row r="356738" spans="68:68" customFormat="1">
      <c r="BP356738" s="90"/>
    </row>
    <row r="356739" spans="68:68" customFormat="1">
      <c r="BP356739" s="90"/>
    </row>
    <row r="356740" spans="68:68" customFormat="1">
      <c r="BP356740" s="90"/>
    </row>
    <row r="356741" spans="68:68" customFormat="1">
      <c r="BP356741" s="90"/>
    </row>
    <row r="356742" spans="68:68" customFormat="1">
      <c r="BP356742" s="90"/>
    </row>
    <row r="356743" spans="68:68" customFormat="1">
      <c r="BP356743" s="90"/>
    </row>
    <row r="356744" spans="68:68" customFormat="1">
      <c r="BP356744" s="90"/>
    </row>
    <row r="356745" spans="68:68" customFormat="1">
      <c r="BP356745" s="90"/>
    </row>
    <row r="356746" spans="68:68" customFormat="1">
      <c r="BP356746" s="90"/>
    </row>
    <row r="356747" spans="68:68" customFormat="1">
      <c r="BP356747" s="90"/>
    </row>
    <row r="356748" spans="68:68" customFormat="1">
      <c r="BP356748" s="90"/>
    </row>
    <row r="356749" spans="68:68" customFormat="1">
      <c r="BP356749" s="90"/>
    </row>
    <row r="356750" spans="68:68" customFormat="1">
      <c r="BP356750" s="90"/>
    </row>
    <row r="356751" spans="68:68" customFormat="1">
      <c r="BP356751" s="90"/>
    </row>
    <row r="356752" spans="68:68" customFormat="1">
      <c r="BP356752" s="90"/>
    </row>
    <row r="356753" spans="68:68" customFormat="1">
      <c r="BP356753" s="90"/>
    </row>
    <row r="356754" spans="68:68" customFormat="1">
      <c r="BP356754" s="90"/>
    </row>
    <row r="356755" spans="68:68" customFormat="1">
      <c r="BP356755" s="90"/>
    </row>
    <row r="356756" spans="68:68" customFormat="1">
      <c r="BP356756" s="90"/>
    </row>
    <row r="356757" spans="68:68" customFormat="1">
      <c r="BP356757" s="90"/>
    </row>
    <row r="356758" spans="68:68" customFormat="1">
      <c r="BP356758" s="90"/>
    </row>
    <row r="356759" spans="68:68" customFormat="1">
      <c r="BP356759" s="90"/>
    </row>
    <row r="356760" spans="68:68" customFormat="1">
      <c r="BP356760" s="90"/>
    </row>
    <row r="356761" spans="68:68" customFormat="1">
      <c r="BP356761" s="90"/>
    </row>
    <row r="356762" spans="68:68" customFormat="1">
      <c r="BP356762" s="90"/>
    </row>
    <row r="356763" spans="68:68" customFormat="1">
      <c r="BP356763" s="90"/>
    </row>
    <row r="356764" spans="68:68" customFormat="1">
      <c r="BP356764" s="90"/>
    </row>
    <row r="356765" spans="68:68" customFormat="1">
      <c r="BP356765" s="90"/>
    </row>
    <row r="356766" spans="68:68" customFormat="1">
      <c r="BP356766" s="90"/>
    </row>
    <row r="356767" spans="68:68" customFormat="1">
      <c r="BP356767" s="90"/>
    </row>
    <row r="356768" spans="68:68" customFormat="1">
      <c r="BP356768" s="90"/>
    </row>
    <row r="356769" spans="68:68" customFormat="1">
      <c r="BP356769" s="90"/>
    </row>
    <row r="356770" spans="68:68" customFormat="1">
      <c r="BP356770" s="90"/>
    </row>
    <row r="356771" spans="68:68" customFormat="1">
      <c r="BP356771" s="90"/>
    </row>
    <row r="356772" spans="68:68" customFormat="1">
      <c r="BP356772" s="90"/>
    </row>
    <row r="356773" spans="68:68" customFormat="1">
      <c r="BP356773" s="90"/>
    </row>
    <row r="356774" spans="68:68" customFormat="1">
      <c r="BP356774" s="90"/>
    </row>
    <row r="356775" spans="68:68" customFormat="1">
      <c r="BP356775" s="90"/>
    </row>
    <row r="356776" spans="68:68" customFormat="1">
      <c r="BP356776" s="90"/>
    </row>
    <row r="356777" spans="68:68" customFormat="1">
      <c r="BP356777" s="90"/>
    </row>
    <row r="356778" spans="68:68" customFormat="1">
      <c r="BP356778" s="90"/>
    </row>
    <row r="356779" spans="68:68" customFormat="1">
      <c r="BP356779" s="90"/>
    </row>
    <row r="356780" spans="68:68" customFormat="1">
      <c r="BP356780" s="90"/>
    </row>
    <row r="356781" spans="68:68" customFormat="1">
      <c r="BP356781" s="90"/>
    </row>
    <row r="356782" spans="68:68" customFormat="1">
      <c r="BP356782" s="90"/>
    </row>
    <row r="356783" spans="68:68" customFormat="1">
      <c r="BP356783" s="90"/>
    </row>
    <row r="356784" spans="68:68" customFormat="1">
      <c r="BP356784" s="90"/>
    </row>
    <row r="356785" spans="68:68" customFormat="1">
      <c r="BP356785" s="90"/>
    </row>
    <row r="356786" spans="68:68" customFormat="1">
      <c r="BP356786" s="90"/>
    </row>
    <row r="356787" spans="68:68" customFormat="1">
      <c r="BP356787" s="90"/>
    </row>
    <row r="356788" spans="68:68" customFormat="1">
      <c r="BP356788" s="90"/>
    </row>
    <row r="356789" spans="68:68" customFormat="1">
      <c r="BP356789" s="90"/>
    </row>
    <row r="356790" spans="68:68" customFormat="1">
      <c r="BP356790" s="90"/>
    </row>
    <row r="356791" spans="68:68" customFormat="1">
      <c r="BP356791" s="90"/>
    </row>
    <row r="356792" spans="68:68" customFormat="1">
      <c r="BP356792" s="90"/>
    </row>
    <row r="356793" spans="68:68" customFormat="1">
      <c r="BP356793" s="90"/>
    </row>
    <row r="356794" spans="68:68" customFormat="1">
      <c r="BP356794" s="90"/>
    </row>
    <row r="356795" spans="68:68" customFormat="1">
      <c r="BP356795" s="90"/>
    </row>
    <row r="356796" spans="68:68" customFormat="1">
      <c r="BP356796" s="90"/>
    </row>
    <row r="356797" spans="68:68" customFormat="1">
      <c r="BP356797" s="90"/>
    </row>
    <row r="356798" spans="68:68" customFormat="1">
      <c r="BP356798" s="90"/>
    </row>
    <row r="356799" spans="68:68" customFormat="1">
      <c r="BP356799" s="90"/>
    </row>
    <row r="356800" spans="68:68" customFormat="1">
      <c r="BP356800" s="90"/>
    </row>
    <row r="356801" spans="68:68" customFormat="1">
      <c r="BP356801" s="90"/>
    </row>
    <row r="356802" spans="68:68" customFormat="1">
      <c r="BP356802" s="90"/>
    </row>
    <row r="356803" spans="68:68" customFormat="1">
      <c r="BP356803" s="90"/>
    </row>
    <row r="356804" spans="68:68" customFormat="1">
      <c r="BP356804" s="90"/>
    </row>
    <row r="356805" spans="68:68" customFormat="1">
      <c r="BP356805" s="90"/>
    </row>
    <row r="356806" spans="68:68" customFormat="1">
      <c r="BP356806" s="90"/>
    </row>
    <row r="356807" spans="68:68" customFormat="1">
      <c r="BP356807" s="90"/>
    </row>
    <row r="356808" spans="68:68" customFormat="1">
      <c r="BP356808" s="90"/>
    </row>
    <row r="356809" spans="68:68" customFormat="1">
      <c r="BP356809" s="90"/>
    </row>
    <row r="356810" spans="68:68" customFormat="1">
      <c r="BP356810" s="90"/>
    </row>
    <row r="356811" spans="68:68" customFormat="1">
      <c r="BP356811" s="90"/>
    </row>
    <row r="356812" spans="68:68" customFormat="1">
      <c r="BP356812" s="90"/>
    </row>
    <row r="356813" spans="68:68" customFormat="1">
      <c r="BP356813" s="90"/>
    </row>
    <row r="356814" spans="68:68" customFormat="1">
      <c r="BP356814" s="90"/>
    </row>
    <row r="356815" spans="68:68" customFormat="1">
      <c r="BP356815" s="90"/>
    </row>
    <row r="356816" spans="68:68" customFormat="1">
      <c r="BP356816" s="90"/>
    </row>
    <row r="356817" spans="68:68" customFormat="1">
      <c r="BP356817" s="90"/>
    </row>
    <row r="356818" spans="68:68" customFormat="1">
      <c r="BP356818" s="90"/>
    </row>
    <row r="356819" spans="68:68" customFormat="1">
      <c r="BP356819" s="90"/>
    </row>
    <row r="356820" spans="68:68" customFormat="1">
      <c r="BP356820" s="90"/>
    </row>
    <row r="356821" spans="68:68" customFormat="1">
      <c r="BP356821" s="90"/>
    </row>
    <row r="356822" spans="68:68" customFormat="1">
      <c r="BP356822" s="90"/>
    </row>
    <row r="356823" spans="68:68" customFormat="1">
      <c r="BP356823" s="90"/>
    </row>
    <row r="356824" spans="68:68" customFormat="1">
      <c r="BP356824" s="90"/>
    </row>
    <row r="356825" spans="68:68" customFormat="1">
      <c r="BP356825" s="90"/>
    </row>
    <row r="356826" spans="68:68" customFormat="1">
      <c r="BP356826" s="90"/>
    </row>
    <row r="356827" spans="68:68" customFormat="1">
      <c r="BP356827" s="90"/>
    </row>
    <row r="356828" spans="68:68" customFormat="1">
      <c r="BP356828" s="90"/>
    </row>
    <row r="356829" spans="68:68" customFormat="1">
      <c r="BP356829" s="90"/>
    </row>
    <row r="356830" spans="68:68" customFormat="1">
      <c r="BP356830" s="90"/>
    </row>
    <row r="356831" spans="68:68" customFormat="1">
      <c r="BP356831" s="90"/>
    </row>
    <row r="356832" spans="68:68" customFormat="1">
      <c r="BP356832" s="90"/>
    </row>
    <row r="356833" spans="68:68" customFormat="1">
      <c r="BP356833" s="90"/>
    </row>
    <row r="356834" spans="68:68" customFormat="1">
      <c r="BP356834" s="90"/>
    </row>
    <row r="356835" spans="68:68" customFormat="1">
      <c r="BP356835" s="90"/>
    </row>
    <row r="356836" spans="68:68" customFormat="1">
      <c r="BP356836" s="90"/>
    </row>
    <row r="356837" spans="68:68" customFormat="1">
      <c r="BP356837" s="90"/>
    </row>
    <row r="356838" spans="68:68" customFormat="1">
      <c r="BP356838" s="90"/>
    </row>
    <row r="356839" spans="68:68" customFormat="1">
      <c r="BP356839" s="90"/>
    </row>
    <row r="356840" spans="68:68" customFormat="1">
      <c r="BP356840" s="90"/>
    </row>
    <row r="356841" spans="68:68" customFormat="1">
      <c r="BP356841" s="90"/>
    </row>
    <row r="356842" spans="68:68" customFormat="1">
      <c r="BP356842" s="90"/>
    </row>
    <row r="356843" spans="68:68" customFormat="1">
      <c r="BP356843" s="90"/>
    </row>
    <row r="356844" spans="68:68" customFormat="1">
      <c r="BP356844" s="90"/>
    </row>
    <row r="356845" spans="68:68" customFormat="1">
      <c r="BP356845" s="90"/>
    </row>
    <row r="356846" spans="68:68" customFormat="1">
      <c r="BP356846" s="90"/>
    </row>
    <row r="356847" spans="68:68" customFormat="1">
      <c r="BP356847" s="90"/>
    </row>
    <row r="356848" spans="68:68" customFormat="1">
      <c r="BP356848" s="90"/>
    </row>
    <row r="356849" spans="68:68" customFormat="1">
      <c r="BP356849" s="90"/>
    </row>
    <row r="356850" spans="68:68" customFormat="1">
      <c r="BP356850" s="90"/>
    </row>
    <row r="356851" spans="68:68" customFormat="1">
      <c r="BP356851" s="90"/>
    </row>
    <row r="356852" spans="68:68" customFormat="1">
      <c r="BP356852" s="90"/>
    </row>
    <row r="356853" spans="68:68" customFormat="1">
      <c r="BP356853" s="90"/>
    </row>
    <row r="356854" spans="68:68" customFormat="1">
      <c r="BP356854" s="90"/>
    </row>
    <row r="356855" spans="68:68" customFormat="1">
      <c r="BP356855" s="90"/>
    </row>
    <row r="356856" spans="68:68" customFormat="1">
      <c r="BP356856" s="90"/>
    </row>
    <row r="356857" spans="68:68" customFormat="1">
      <c r="BP356857" s="90"/>
    </row>
    <row r="356858" spans="68:68" customFormat="1">
      <c r="BP356858" s="90"/>
    </row>
    <row r="356859" spans="68:68" customFormat="1">
      <c r="BP356859" s="90"/>
    </row>
    <row r="356860" spans="68:68" customFormat="1">
      <c r="BP356860" s="90"/>
    </row>
    <row r="356861" spans="68:68" customFormat="1">
      <c r="BP356861" s="90"/>
    </row>
    <row r="356862" spans="68:68" customFormat="1">
      <c r="BP356862" s="90"/>
    </row>
    <row r="356863" spans="68:68" customFormat="1">
      <c r="BP356863" s="90"/>
    </row>
    <row r="356864" spans="68:68" customFormat="1">
      <c r="BP356864" s="90"/>
    </row>
    <row r="356865" spans="68:68" customFormat="1">
      <c r="BP356865" s="90"/>
    </row>
    <row r="356866" spans="68:68" customFormat="1">
      <c r="BP356866" s="90"/>
    </row>
    <row r="356867" spans="68:68" customFormat="1">
      <c r="BP356867" s="90"/>
    </row>
    <row r="356868" spans="68:68" customFormat="1">
      <c r="BP356868" s="90"/>
    </row>
    <row r="356869" spans="68:68" customFormat="1">
      <c r="BP356869" s="90"/>
    </row>
    <row r="356870" spans="68:68" customFormat="1">
      <c r="BP356870" s="90"/>
    </row>
    <row r="356871" spans="68:68" customFormat="1">
      <c r="BP356871" s="90"/>
    </row>
    <row r="356872" spans="68:68" customFormat="1">
      <c r="BP356872" s="90"/>
    </row>
    <row r="356873" spans="68:68" customFormat="1">
      <c r="BP356873" s="90"/>
    </row>
    <row r="356874" spans="68:68" customFormat="1">
      <c r="BP356874" s="90"/>
    </row>
    <row r="356875" spans="68:68" customFormat="1">
      <c r="BP356875" s="90"/>
    </row>
    <row r="356876" spans="68:68" customFormat="1">
      <c r="BP356876" s="90"/>
    </row>
    <row r="356877" spans="68:68" customFormat="1">
      <c r="BP356877" s="90"/>
    </row>
    <row r="356878" spans="68:68" customFormat="1">
      <c r="BP356878" s="90"/>
    </row>
    <row r="356879" spans="68:68" customFormat="1">
      <c r="BP356879" s="90"/>
    </row>
    <row r="356880" spans="68:68" customFormat="1">
      <c r="BP356880" s="90"/>
    </row>
    <row r="356881" spans="68:68" customFormat="1">
      <c r="BP356881" s="90"/>
    </row>
    <row r="356882" spans="68:68" customFormat="1">
      <c r="BP356882" s="90"/>
    </row>
    <row r="356883" spans="68:68" customFormat="1">
      <c r="BP356883" s="90"/>
    </row>
    <row r="356884" spans="68:68" customFormat="1">
      <c r="BP356884" s="90"/>
    </row>
    <row r="356885" spans="68:68" customFormat="1">
      <c r="BP356885" s="90"/>
    </row>
    <row r="356886" spans="68:68" customFormat="1">
      <c r="BP356886" s="90"/>
    </row>
    <row r="356887" spans="68:68" customFormat="1">
      <c r="BP356887" s="90"/>
    </row>
    <row r="356888" spans="68:68" customFormat="1">
      <c r="BP356888" s="90"/>
    </row>
    <row r="356889" spans="68:68" customFormat="1">
      <c r="BP356889" s="90"/>
    </row>
    <row r="356890" spans="68:68" customFormat="1">
      <c r="BP356890" s="90"/>
    </row>
    <row r="356891" spans="68:68" customFormat="1">
      <c r="BP356891" s="90"/>
    </row>
    <row r="356892" spans="68:68" customFormat="1">
      <c r="BP356892" s="90"/>
    </row>
    <row r="356893" spans="68:68" customFormat="1">
      <c r="BP356893" s="90"/>
    </row>
    <row r="356894" spans="68:68" customFormat="1">
      <c r="BP356894" s="90"/>
    </row>
    <row r="356895" spans="68:68" customFormat="1">
      <c r="BP356895" s="90"/>
    </row>
    <row r="356896" spans="68:68" customFormat="1">
      <c r="BP356896" s="90"/>
    </row>
    <row r="356897" spans="68:68" customFormat="1">
      <c r="BP356897" s="90"/>
    </row>
    <row r="356898" spans="68:68" customFormat="1">
      <c r="BP356898" s="90"/>
    </row>
    <row r="356899" spans="68:68" customFormat="1">
      <c r="BP356899" s="90"/>
    </row>
    <row r="356900" spans="68:68" customFormat="1">
      <c r="BP356900" s="90"/>
    </row>
    <row r="356901" spans="68:68" customFormat="1">
      <c r="BP356901" s="90"/>
    </row>
    <row r="356902" spans="68:68" customFormat="1">
      <c r="BP356902" s="90"/>
    </row>
    <row r="356903" spans="68:68" customFormat="1">
      <c r="BP356903" s="90"/>
    </row>
    <row r="356904" spans="68:68" customFormat="1">
      <c r="BP356904" s="90"/>
    </row>
    <row r="356905" spans="68:68" customFormat="1">
      <c r="BP356905" s="90"/>
    </row>
    <row r="356906" spans="68:68" customFormat="1">
      <c r="BP356906" s="90"/>
    </row>
    <row r="356907" spans="68:68" customFormat="1">
      <c r="BP356907" s="90"/>
    </row>
    <row r="356908" spans="68:68" customFormat="1">
      <c r="BP356908" s="90"/>
    </row>
    <row r="356909" spans="68:68" customFormat="1">
      <c r="BP356909" s="90"/>
    </row>
    <row r="356910" spans="68:68" customFormat="1">
      <c r="BP356910" s="90"/>
    </row>
    <row r="356911" spans="68:68" customFormat="1">
      <c r="BP356911" s="90"/>
    </row>
    <row r="356912" spans="68:68" customFormat="1">
      <c r="BP356912" s="90"/>
    </row>
    <row r="356913" spans="68:68" customFormat="1">
      <c r="BP356913" s="90"/>
    </row>
    <row r="356914" spans="68:68" customFormat="1">
      <c r="BP356914" s="90"/>
    </row>
    <row r="356915" spans="68:68" customFormat="1">
      <c r="BP356915" s="90"/>
    </row>
    <row r="356916" spans="68:68" customFormat="1">
      <c r="BP356916" s="90"/>
    </row>
    <row r="356917" spans="68:68" customFormat="1">
      <c r="BP356917" s="90"/>
    </row>
    <row r="356918" spans="68:68" customFormat="1">
      <c r="BP356918" s="90"/>
    </row>
    <row r="356919" spans="68:68" customFormat="1">
      <c r="BP356919" s="90"/>
    </row>
    <row r="356920" spans="68:68" customFormat="1">
      <c r="BP356920" s="90"/>
    </row>
    <row r="356921" spans="68:68" customFormat="1">
      <c r="BP356921" s="90"/>
    </row>
    <row r="356922" spans="68:68" customFormat="1">
      <c r="BP356922" s="90"/>
    </row>
    <row r="356923" spans="68:68" customFormat="1">
      <c r="BP356923" s="90"/>
    </row>
    <row r="356924" spans="68:68" customFormat="1">
      <c r="BP356924" s="90"/>
    </row>
    <row r="356925" spans="68:68" customFormat="1">
      <c r="BP356925" s="90"/>
    </row>
    <row r="356926" spans="68:68" customFormat="1">
      <c r="BP356926" s="90"/>
    </row>
    <row r="356927" spans="68:68" customFormat="1">
      <c r="BP356927" s="90"/>
    </row>
    <row r="356928" spans="68:68" customFormat="1">
      <c r="BP356928" s="90"/>
    </row>
    <row r="356929" spans="68:68" customFormat="1">
      <c r="BP356929" s="90"/>
    </row>
    <row r="356930" spans="68:68" customFormat="1">
      <c r="BP356930" s="90"/>
    </row>
    <row r="356931" spans="68:68" customFormat="1">
      <c r="BP356931" s="90"/>
    </row>
    <row r="356932" spans="68:68" customFormat="1">
      <c r="BP356932" s="90"/>
    </row>
    <row r="356933" spans="68:68" customFormat="1">
      <c r="BP356933" s="90"/>
    </row>
    <row r="356934" spans="68:68" customFormat="1">
      <c r="BP356934" s="90"/>
    </row>
    <row r="356935" spans="68:68" customFormat="1">
      <c r="BP356935" s="90"/>
    </row>
    <row r="356936" spans="68:68" customFormat="1">
      <c r="BP356936" s="90"/>
    </row>
    <row r="356937" spans="68:68" customFormat="1">
      <c r="BP356937" s="90"/>
    </row>
    <row r="356938" spans="68:68" customFormat="1">
      <c r="BP356938" s="90"/>
    </row>
    <row r="356939" spans="68:68" customFormat="1">
      <c r="BP356939" s="90"/>
    </row>
    <row r="356940" spans="68:68" customFormat="1">
      <c r="BP356940" s="90"/>
    </row>
    <row r="356941" spans="68:68" customFormat="1">
      <c r="BP356941" s="90"/>
    </row>
    <row r="356942" spans="68:68" customFormat="1">
      <c r="BP356942" s="90"/>
    </row>
    <row r="356943" spans="68:68" customFormat="1">
      <c r="BP356943" s="90"/>
    </row>
    <row r="356944" spans="68:68" customFormat="1">
      <c r="BP356944" s="90"/>
    </row>
    <row r="356945" spans="68:68" customFormat="1">
      <c r="BP356945" s="90"/>
    </row>
    <row r="356946" spans="68:68" customFormat="1">
      <c r="BP356946" s="90"/>
    </row>
    <row r="356947" spans="68:68" customFormat="1">
      <c r="BP356947" s="90"/>
    </row>
    <row r="356948" spans="68:68" customFormat="1">
      <c r="BP356948" s="90"/>
    </row>
    <row r="356949" spans="68:68" customFormat="1">
      <c r="BP356949" s="90"/>
    </row>
    <row r="356950" spans="68:68" customFormat="1">
      <c r="BP356950" s="90"/>
    </row>
    <row r="356951" spans="68:68" customFormat="1">
      <c r="BP356951" s="90"/>
    </row>
    <row r="356952" spans="68:68" customFormat="1">
      <c r="BP356952" s="90"/>
    </row>
    <row r="356953" spans="68:68" customFormat="1">
      <c r="BP356953" s="90"/>
    </row>
    <row r="356954" spans="68:68" customFormat="1">
      <c r="BP356954" s="90"/>
    </row>
    <row r="356955" spans="68:68" customFormat="1">
      <c r="BP356955" s="90"/>
    </row>
    <row r="356956" spans="68:68" customFormat="1">
      <c r="BP356956" s="90"/>
    </row>
    <row r="356957" spans="68:68" customFormat="1">
      <c r="BP356957" s="90"/>
    </row>
    <row r="356958" spans="68:68" customFormat="1">
      <c r="BP356958" s="90"/>
    </row>
    <row r="356959" spans="68:68" customFormat="1">
      <c r="BP356959" s="90"/>
    </row>
    <row r="356960" spans="68:68" customFormat="1">
      <c r="BP356960" s="90"/>
    </row>
    <row r="356961" spans="68:68" customFormat="1">
      <c r="BP356961" s="90"/>
    </row>
    <row r="356962" spans="68:68" customFormat="1">
      <c r="BP356962" s="90"/>
    </row>
    <row r="356963" spans="68:68" customFormat="1">
      <c r="BP356963" s="90"/>
    </row>
    <row r="356964" spans="68:68" customFormat="1">
      <c r="BP356964" s="90"/>
    </row>
    <row r="356965" spans="68:68" customFormat="1">
      <c r="BP356965" s="90"/>
    </row>
    <row r="356966" spans="68:68" customFormat="1">
      <c r="BP356966" s="90"/>
    </row>
    <row r="356967" spans="68:68" customFormat="1">
      <c r="BP356967" s="90"/>
    </row>
    <row r="356968" spans="68:68" customFormat="1">
      <c r="BP356968" s="90"/>
    </row>
    <row r="356969" spans="68:68" customFormat="1">
      <c r="BP356969" s="90"/>
    </row>
    <row r="356970" spans="68:68" customFormat="1">
      <c r="BP356970" s="90"/>
    </row>
    <row r="356971" spans="68:68" customFormat="1">
      <c r="BP356971" s="90"/>
    </row>
    <row r="356972" spans="68:68" customFormat="1">
      <c r="BP356972" s="90"/>
    </row>
    <row r="356973" spans="68:68" customFormat="1">
      <c r="BP356973" s="90"/>
    </row>
    <row r="356974" spans="68:68" customFormat="1">
      <c r="BP356974" s="90"/>
    </row>
    <row r="356975" spans="68:68" customFormat="1">
      <c r="BP356975" s="90"/>
    </row>
    <row r="356976" spans="68:68" customFormat="1">
      <c r="BP356976" s="90"/>
    </row>
    <row r="356977" spans="68:68" customFormat="1">
      <c r="BP356977" s="90"/>
    </row>
    <row r="356978" spans="68:68" customFormat="1">
      <c r="BP356978" s="90"/>
    </row>
    <row r="356979" spans="68:68" customFormat="1">
      <c r="BP356979" s="90"/>
    </row>
    <row r="356980" spans="68:68" customFormat="1">
      <c r="BP356980" s="90"/>
    </row>
    <row r="356981" spans="68:68" customFormat="1">
      <c r="BP356981" s="90"/>
    </row>
    <row r="356982" spans="68:68" customFormat="1">
      <c r="BP356982" s="90"/>
    </row>
    <row r="356983" spans="68:68" customFormat="1">
      <c r="BP356983" s="90"/>
    </row>
    <row r="356984" spans="68:68" customFormat="1">
      <c r="BP356984" s="90"/>
    </row>
    <row r="356985" spans="68:68" customFormat="1">
      <c r="BP356985" s="90"/>
    </row>
    <row r="356986" spans="68:68" customFormat="1">
      <c r="BP356986" s="90"/>
    </row>
    <row r="356987" spans="68:68" customFormat="1">
      <c r="BP356987" s="90"/>
    </row>
    <row r="356988" spans="68:68" customFormat="1">
      <c r="BP356988" s="90"/>
    </row>
    <row r="356989" spans="68:68" customFormat="1">
      <c r="BP356989" s="90"/>
    </row>
    <row r="356990" spans="68:68" customFormat="1">
      <c r="BP356990" s="90"/>
    </row>
    <row r="356991" spans="68:68" customFormat="1">
      <c r="BP356991" s="90"/>
    </row>
    <row r="356992" spans="68:68" customFormat="1">
      <c r="BP356992" s="90"/>
    </row>
    <row r="356993" spans="68:68" customFormat="1">
      <c r="BP356993" s="90"/>
    </row>
    <row r="356994" spans="68:68" customFormat="1">
      <c r="BP356994" s="90"/>
    </row>
    <row r="356995" spans="68:68" customFormat="1">
      <c r="BP356995" s="90"/>
    </row>
    <row r="356996" spans="68:68" customFormat="1">
      <c r="BP356996" s="90"/>
    </row>
    <row r="356997" spans="68:68" customFormat="1">
      <c r="BP356997" s="90"/>
    </row>
    <row r="356998" spans="68:68" customFormat="1">
      <c r="BP356998" s="90"/>
    </row>
    <row r="356999" spans="68:68" customFormat="1">
      <c r="BP356999" s="90"/>
    </row>
    <row r="357000" spans="68:68" customFormat="1">
      <c r="BP357000" s="90"/>
    </row>
    <row r="357001" spans="68:68" customFormat="1">
      <c r="BP357001" s="90"/>
    </row>
    <row r="357002" spans="68:68" customFormat="1">
      <c r="BP357002" s="90"/>
    </row>
    <row r="357003" spans="68:68" customFormat="1">
      <c r="BP357003" s="90"/>
    </row>
    <row r="357004" spans="68:68" customFormat="1">
      <c r="BP357004" s="90"/>
    </row>
    <row r="357005" spans="68:68" customFormat="1">
      <c r="BP357005" s="90"/>
    </row>
    <row r="357006" spans="68:68" customFormat="1">
      <c r="BP357006" s="90"/>
    </row>
    <row r="357007" spans="68:68" customFormat="1">
      <c r="BP357007" s="90"/>
    </row>
    <row r="357008" spans="68:68" customFormat="1">
      <c r="BP357008" s="90"/>
    </row>
    <row r="357009" spans="68:68" customFormat="1">
      <c r="BP357009" s="90"/>
    </row>
    <row r="357010" spans="68:68" customFormat="1">
      <c r="BP357010" s="90"/>
    </row>
    <row r="357011" spans="68:68" customFormat="1">
      <c r="BP357011" s="90"/>
    </row>
    <row r="357012" spans="68:68" customFormat="1">
      <c r="BP357012" s="90"/>
    </row>
    <row r="357013" spans="68:68" customFormat="1">
      <c r="BP357013" s="90"/>
    </row>
    <row r="357014" spans="68:68" customFormat="1">
      <c r="BP357014" s="90"/>
    </row>
    <row r="357015" spans="68:68" customFormat="1">
      <c r="BP357015" s="90"/>
    </row>
    <row r="357016" spans="68:68" customFormat="1">
      <c r="BP357016" s="90"/>
    </row>
    <row r="357017" spans="68:68" customFormat="1">
      <c r="BP357017" s="90"/>
    </row>
    <row r="357018" spans="68:68" customFormat="1">
      <c r="BP357018" s="90"/>
    </row>
    <row r="357019" spans="68:68" customFormat="1">
      <c r="BP357019" s="90"/>
    </row>
    <row r="357020" spans="68:68" customFormat="1">
      <c r="BP357020" s="90"/>
    </row>
    <row r="357021" spans="68:68" customFormat="1">
      <c r="BP357021" s="90"/>
    </row>
    <row r="357022" spans="68:68" customFormat="1">
      <c r="BP357022" s="90"/>
    </row>
    <row r="357023" spans="68:68" customFormat="1">
      <c r="BP357023" s="90"/>
    </row>
    <row r="357024" spans="68:68" customFormat="1">
      <c r="BP357024" s="90"/>
    </row>
    <row r="357025" spans="68:68" customFormat="1">
      <c r="BP357025" s="90"/>
    </row>
    <row r="357026" spans="68:68" customFormat="1">
      <c r="BP357026" s="90"/>
    </row>
    <row r="357027" spans="68:68" customFormat="1">
      <c r="BP357027" s="90"/>
    </row>
    <row r="357028" spans="68:68" customFormat="1">
      <c r="BP357028" s="90"/>
    </row>
    <row r="357029" spans="68:68" customFormat="1">
      <c r="BP357029" s="90"/>
    </row>
    <row r="357030" spans="68:68" customFormat="1">
      <c r="BP357030" s="90"/>
    </row>
    <row r="357031" spans="68:68" customFormat="1">
      <c r="BP357031" s="90"/>
    </row>
    <row r="357032" spans="68:68" customFormat="1">
      <c r="BP357032" s="90"/>
    </row>
    <row r="357033" spans="68:68" customFormat="1">
      <c r="BP357033" s="90"/>
    </row>
    <row r="357034" spans="68:68" customFormat="1">
      <c r="BP357034" s="90"/>
    </row>
    <row r="357035" spans="68:68" customFormat="1">
      <c r="BP357035" s="90"/>
    </row>
    <row r="357036" spans="68:68" customFormat="1">
      <c r="BP357036" s="90"/>
    </row>
    <row r="357037" spans="68:68" customFormat="1">
      <c r="BP357037" s="90"/>
    </row>
    <row r="357038" spans="68:68" customFormat="1">
      <c r="BP357038" s="90"/>
    </row>
    <row r="357039" spans="68:68" customFormat="1">
      <c r="BP357039" s="90"/>
    </row>
    <row r="357040" spans="68:68" customFormat="1">
      <c r="BP357040" s="90"/>
    </row>
    <row r="357041" spans="68:68" customFormat="1">
      <c r="BP357041" s="90"/>
    </row>
    <row r="357042" spans="68:68" customFormat="1">
      <c r="BP357042" s="90"/>
    </row>
    <row r="357043" spans="68:68" customFormat="1">
      <c r="BP357043" s="90"/>
    </row>
    <row r="357044" spans="68:68" customFormat="1">
      <c r="BP357044" s="90"/>
    </row>
    <row r="357045" spans="68:68" customFormat="1">
      <c r="BP357045" s="90"/>
    </row>
    <row r="357046" spans="68:68" customFormat="1">
      <c r="BP357046" s="90"/>
    </row>
    <row r="357047" spans="68:68" customFormat="1">
      <c r="BP357047" s="90"/>
    </row>
    <row r="357048" spans="68:68" customFormat="1">
      <c r="BP357048" s="90"/>
    </row>
    <row r="357049" spans="68:68" customFormat="1">
      <c r="BP357049" s="90"/>
    </row>
    <row r="357050" spans="68:68" customFormat="1">
      <c r="BP357050" s="90"/>
    </row>
    <row r="357051" spans="68:68" customFormat="1">
      <c r="BP357051" s="90"/>
    </row>
    <row r="357052" spans="68:68" customFormat="1">
      <c r="BP357052" s="90"/>
    </row>
    <row r="357053" spans="68:68" customFormat="1">
      <c r="BP357053" s="90"/>
    </row>
    <row r="357054" spans="68:68" customFormat="1">
      <c r="BP357054" s="90"/>
    </row>
    <row r="357055" spans="68:68" customFormat="1">
      <c r="BP357055" s="90"/>
    </row>
    <row r="357056" spans="68:68" customFormat="1">
      <c r="BP357056" s="90"/>
    </row>
    <row r="357057" spans="68:68" customFormat="1">
      <c r="BP357057" s="90"/>
    </row>
    <row r="357058" spans="68:68" customFormat="1">
      <c r="BP357058" s="90"/>
    </row>
    <row r="357059" spans="68:68" customFormat="1">
      <c r="BP357059" s="90"/>
    </row>
    <row r="357060" spans="68:68" customFormat="1">
      <c r="BP357060" s="90"/>
    </row>
    <row r="357061" spans="68:68" customFormat="1">
      <c r="BP357061" s="90"/>
    </row>
    <row r="357062" spans="68:68" customFormat="1">
      <c r="BP357062" s="90"/>
    </row>
    <row r="357063" spans="68:68" customFormat="1">
      <c r="BP357063" s="90"/>
    </row>
    <row r="357064" spans="68:68" customFormat="1">
      <c r="BP357064" s="90"/>
    </row>
    <row r="357065" spans="68:68" customFormat="1">
      <c r="BP357065" s="90"/>
    </row>
    <row r="357066" spans="68:68" customFormat="1">
      <c r="BP357066" s="90"/>
    </row>
    <row r="357067" spans="68:68" customFormat="1">
      <c r="BP357067" s="90"/>
    </row>
    <row r="357068" spans="68:68" customFormat="1">
      <c r="BP357068" s="90"/>
    </row>
    <row r="357069" spans="68:68" customFormat="1">
      <c r="BP357069" s="90"/>
    </row>
    <row r="357070" spans="68:68" customFormat="1">
      <c r="BP357070" s="90"/>
    </row>
    <row r="357071" spans="68:68" customFormat="1">
      <c r="BP357071" s="90"/>
    </row>
    <row r="357072" spans="68:68" customFormat="1">
      <c r="BP357072" s="90"/>
    </row>
    <row r="357073" spans="68:68" customFormat="1">
      <c r="BP357073" s="90"/>
    </row>
    <row r="357074" spans="68:68" customFormat="1">
      <c r="BP357074" s="90"/>
    </row>
    <row r="357075" spans="68:68" customFormat="1">
      <c r="BP357075" s="90"/>
    </row>
    <row r="357076" spans="68:68" customFormat="1">
      <c r="BP357076" s="90"/>
    </row>
    <row r="357077" spans="68:68" customFormat="1">
      <c r="BP357077" s="90"/>
    </row>
    <row r="357078" spans="68:68" customFormat="1">
      <c r="BP357078" s="90"/>
    </row>
    <row r="357079" spans="68:68" customFormat="1">
      <c r="BP357079" s="90"/>
    </row>
    <row r="357080" spans="68:68" customFormat="1">
      <c r="BP357080" s="90"/>
    </row>
    <row r="357081" spans="68:68" customFormat="1">
      <c r="BP357081" s="90"/>
    </row>
    <row r="357082" spans="68:68" customFormat="1">
      <c r="BP357082" s="90"/>
    </row>
    <row r="357083" spans="68:68" customFormat="1">
      <c r="BP357083" s="90"/>
    </row>
    <row r="357084" spans="68:68" customFormat="1">
      <c r="BP357084" s="90"/>
    </row>
    <row r="357085" spans="68:68" customFormat="1">
      <c r="BP357085" s="90"/>
    </row>
    <row r="357086" spans="68:68" customFormat="1">
      <c r="BP357086" s="90"/>
    </row>
    <row r="357087" spans="68:68" customFormat="1">
      <c r="BP357087" s="90"/>
    </row>
    <row r="357088" spans="68:68" customFormat="1">
      <c r="BP357088" s="90"/>
    </row>
    <row r="357089" spans="68:68" customFormat="1">
      <c r="BP357089" s="90"/>
    </row>
    <row r="357090" spans="68:68" customFormat="1">
      <c r="BP357090" s="90"/>
    </row>
    <row r="357091" spans="68:68" customFormat="1">
      <c r="BP357091" s="90"/>
    </row>
    <row r="357092" spans="68:68" customFormat="1">
      <c r="BP357092" s="90"/>
    </row>
    <row r="357093" spans="68:68" customFormat="1">
      <c r="BP357093" s="90"/>
    </row>
    <row r="357094" spans="68:68" customFormat="1">
      <c r="BP357094" s="90"/>
    </row>
    <row r="357095" spans="68:68" customFormat="1">
      <c r="BP357095" s="90"/>
    </row>
    <row r="357096" spans="68:68" customFormat="1">
      <c r="BP357096" s="90"/>
    </row>
    <row r="357097" spans="68:68" customFormat="1">
      <c r="BP357097" s="90"/>
    </row>
    <row r="357098" spans="68:68" customFormat="1">
      <c r="BP357098" s="90"/>
    </row>
    <row r="357099" spans="68:68" customFormat="1">
      <c r="BP357099" s="90"/>
    </row>
    <row r="357100" spans="68:68" customFormat="1">
      <c r="BP357100" s="90"/>
    </row>
    <row r="357101" spans="68:68" customFormat="1">
      <c r="BP357101" s="90"/>
    </row>
    <row r="357102" spans="68:68" customFormat="1">
      <c r="BP357102" s="90"/>
    </row>
    <row r="357103" spans="68:68" customFormat="1">
      <c r="BP357103" s="90"/>
    </row>
    <row r="357104" spans="68:68" customFormat="1">
      <c r="BP357104" s="90"/>
    </row>
    <row r="357105" spans="68:68" customFormat="1">
      <c r="BP357105" s="90"/>
    </row>
    <row r="357106" spans="68:68" customFormat="1">
      <c r="BP357106" s="90"/>
    </row>
    <row r="357107" spans="68:68" customFormat="1">
      <c r="BP357107" s="90"/>
    </row>
    <row r="357108" spans="68:68" customFormat="1">
      <c r="BP357108" s="90"/>
    </row>
    <row r="357109" spans="68:68" customFormat="1">
      <c r="BP357109" s="90"/>
    </row>
    <row r="357110" spans="68:68" customFormat="1">
      <c r="BP357110" s="90"/>
    </row>
    <row r="357111" spans="68:68" customFormat="1">
      <c r="BP357111" s="90"/>
    </row>
    <row r="357112" spans="68:68" customFormat="1">
      <c r="BP357112" s="90"/>
    </row>
    <row r="357113" spans="68:68" customFormat="1">
      <c r="BP357113" s="90"/>
    </row>
    <row r="357114" spans="68:68" customFormat="1">
      <c r="BP357114" s="90"/>
    </row>
    <row r="357115" spans="68:68" customFormat="1">
      <c r="BP357115" s="90"/>
    </row>
    <row r="357116" spans="68:68" customFormat="1">
      <c r="BP357116" s="90"/>
    </row>
    <row r="357117" spans="68:68" customFormat="1">
      <c r="BP357117" s="90"/>
    </row>
    <row r="357118" spans="68:68" customFormat="1">
      <c r="BP357118" s="90"/>
    </row>
    <row r="357119" spans="68:68" customFormat="1">
      <c r="BP357119" s="90"/>
    </row>
    <row r="357120" spans="68:68" customFormat="1">
      <c r="BP357120" s="90"/>
    </row>
    <row r="357121" spans="68:68" customFormat="1">
      <c r="BP357121" s="90"/>
    </row>
    <row r="357122" spans="68:68" customFormat="1">
      <c r="BP357122" s="90"/>
    </row>
    <row r="357123" spans="68:68" customFormat="1">
      <c r="BP357123" s="90"/>
    </row>
    <row r="357124" spans="68:68" customFormat="1">
      <c r="BP357124" s="90"/>
    </row>
    <row r="357125" spans="68:68" customFormat="1">
      <c r="BP357125" s="90"/>
    </row>
    <row r="357126" spans="68:68" customFormat="1">
      <c r="BP357126" s="90"/>
    </row>
    <row r="357127" spans="68:68" customFormat="1">
      <c r="BP357127" s="90"/>
    </row>
    <row r="357128" spans="68:68" customFormat="1">
      <c r="BP357128" s="90"/>
    </row>
    <row r="357129" spans="68:68" customFormat="1">
      <c r="BP357129" s="90"/>
    </row>
    <row r="357130" spans="68:68" customFormat="1">
      <c r="BP357130" s="90"/>
    </row>
    <row r="357131" spans="68:68" customFormat="1">
      <c r="BP357131" s="90"/>
    </row>
    <row r="357132" spans="68:68" customFormat="1">
      <c r="BP357132" s="90"/>
    </row>
    <row r="357133" spans="68:68" customFormat="1">
      <c r="BP357133" s="90"/>
    </row>
    <row r="357134" spans="68:68" customFormat="1">
      <c r="BP357134" s="90"/>
    </row>
    <row r="357135" spans="68:68" customFormat="1">
      <c r="BP357135" s="90"/>
    </row>
    <row r="357136" spans="68:68" customFormat="1">
      <c r="BP357136" s="90"/>
    </row>
    <row r="357137" spans="68:68" customFormat="1">
      <c r="BP357137" s="90"/>
    </row>
    <row r="357138" spans="68:68" customFormat="1">
      <c r="BP357138" s="90"/>
    </row>
    <row r="357139" spans="68:68" customFormat="1">
      <c r="BP357139" s="90"/>
    </row>
    <row r="357140" spans="68:68" customFormat="1">
      <c r="BP357140" s="90"/>
    </row>
    <row r="357141" spans="68:68" customFormat="1">
      <c r="BP357141" s="90"/>
    </row>
    <row r="357142" spans="68:68" customFormat="1">
      <c r="BP357142" s="90"/>
    </row>
    <row r="357143" spans="68:68" customFormat="1">
      <c r="BP357143" s="90"/>
    </row>
    <row r="357144" spans="68:68" customFormat="1">
      <c r="BP357144" s="90"/>
    </row>
    <row r="357145" spans="68:68" customFormat="1">
      <c r="BP357145" s="90"/>
    </row>
    <row r="357146" spans="68:68" customFormat="1">
      <c r="BP357146" s="90"/>
    </row>
    <row r="357147" spans="68:68" customFormat="1">
      <c r="BP357147" s="90"/>
    </row>
    <row r="357148" spans="68:68" customFormat="1">
      <c r="BP357148" s="90"/>
    </row>
    <row r="357149" spans="68:68" customFormat="1">
      <c r="BP357149" s="90"/>
    </row>
    <row r="357150" spans="68:68" customFormat="1">
      <c r="BP357150" s="90"/>
    </row>
    <row r="357151" spans="68:68" customFormat="1">
      <c r="BP357151" s="90"/>
    </row>
    <row r="357152" spans="68:68" customFormat="1">
      <c r="BP357152" s="90"/>
    </row>
    <row r="357153" spans="68:68" customFormat="1">
      <c r="BP357153" s="90"/>
    </row>
    <row r="357154" spans="68:68" customFormat="1">
      <c r="BP357154" s="90"/>
    </row>
    <row r="357155" spans="68:68" customFormat="1">
      <c r="BP357155" s="90"/>
    </row>
    <row r="357156" spans="68:68" customFormat="1">
      <c r="BP357156" s="90"/>
    </row>
    <row r="357157" spans="68:68" customFormat="1">
      <c r="BP357157" s="90"/>
    </row>
    <row r="357158" spans="68:68" customFormat="1">
      <c r="BP357158" s="90"/>
    </row>
    <row r="357159" spans="68:68" customFormat="1">
      <c r="BP357159" s="90"/>
    </row>
    <row r="357160" spans="68:68" customFormat="1">
      <c r="BP357160" s="90"/>
    </row>
    <row r="357161" spans="68:68" customFormat="1">
      <c r="BP357161" s="90"/>
    </row>
    <row r="357162" spans="68:68" customFormat="1">
      <c r="BP357162" s="90"/>
    </row>
    <row r="357163" spans="68:68" customFormat="1">
      <c r="BP357163" s="90"/>
    </row>
    <row r="357164" spans="68:68" customFormat="1">
      <c r="BP357164" s="90"/>
    </row>
    <row r="357165" spans="68:68" customFormat="1">
      <c r="BP357165" s="90"/>
    </row>
    <row r="357166" spans="68:68" customFormat="1">
      <c r="BP357166" s="90"/>
    </row>
    <row r="357167" spans="68:68" customFormat="1">
      <c r="BP357167" s="90"/>
    </row>
    <row r="357168" spans="68:68" customFormat="1">
      <c r="BP357168" s="90"/>
    </row>
    <row r="357169" spans="68:68" customFormat="1">
      <c r="BP357169" s="90"/>
    </row>
    <row r="357170" spans="68:68" customFormat="1">
      <c r="BP357170" s="90"/>
    </row>
    <row r="357171" spans="68:68" customFormat="1">
      <c r="BP357171" s="90"/>
    </row>
    <row r="357172" spans="68:68" customFormat="1">
      <c r="BP357172" s="90"/>
    </row>
    <row r="357173" spans="68:68" customFormat="1">
      <c r="BP357173" s="90"/>
    </row>
    <row r="357174" spans="68:68" customFormat="1">
      <c r="BP357174" s="90"/>
    </row>
    <row r="357175" spans="68:68" customFormat="1">
      <c r="BP357175" s="90"/>
    </row>
    <row r="357176" spans="68:68" customFormat="1">
      <c r="BP357176" s="90"/>
    </row>
    <row r="357177" spans="68:68" customFormat="1">
      <c r="BP357177" s="90"/>
    </row>
    <row r="357178" spans="68:68" customFormat="1">
      <c r="BP357178" s="90"/>
    </row>
    <row r="357179" spans="68:68" customFormat="1">
      <c r="BP357179" s="90"/>
    </row>
    <row r="357180" spans="68:68" customFormat="1">
      <c r="BP357180" s="90"/>
    </row>
    <row r="357181" spans="68:68" customFormat="1">
      <c r="BP357181" s="90"/>
    </row>
    <row r="357182" spans="68:68" customFormat="1">
      <c r="BP357182" s="90"/>
    </row>
    <row r="357183" spans="68:68" customFormat="1">
      <c r="BP357183" s="90"/>
    </row>
    <row r="357184" spans="68:68" customFormat="1">
      <c r="BP357184" s="90"/>
    </row>
    <row r="357185" spans="68:68" customFormat="1">
      <c r="BP357185" s="90"/>
    </row>
    <row r="357186" spans="68:68" customFormat="1">
      <c r="BP357186" s="90"/>
    </row>
    <row r="357187" spans="68:68" customFormat="1">
      <c r="BP357187" s="90"/>
    </row>
    <row r="357188" spans="68:68" customFormat="1">
      <c r="BP357188" s="90"/>
    </row>
    <row r="357189" spans="68:68" customFormat="1">
      <c r="BP357189" s="90"/>
    </row>
    <row r="357190" spans="68:68" customFormat="1">
      <c r="BP357190" s="90"/>
    </row>
    <row r="357191" spans="68:68" customFormat="1">
      <c r="BP357191" s="90"/>
    </row>
    <row r="357192" spans="68:68" customFormat="1">
      <c r="BP357192" s="90"/>
    </row>
    <row r="357193" spans="68:68" customFormat="1">
      <c r="BP357193" s="90"/>
    </row>
    <row r="357194" spans="68:68" customFormat="1">
      <c r="BP357194" s="90"/>
    </row>
    <row r="357195" spans="68:68" customFormat="1">
      <c r="BP357195" s="90"/>
    </row>
    <row r="357196" spans="68:68" customFormat="1">
      <c r="BP357196" s="90"/>
    </row>
    <row r="357197" spans="68:68" customFormat="1">
      <c r="BP357197" s="90"/>
    </row>
    <row r="357198" spans="68:68" customFormat="1">
      <c r="BP357198" s="90"/>
    </row>
    <row r="357199" spans="68:68" customFormat="1">
      <c r="BP357199" s="90"/>
    </row>
    <row r="357200" spans="68:68" customFormat="1">
      <c r="BP357200" s="90"/>
    </row>
    <row r="357201" spans="68:68" customFormat="1">
      <c r="BP357201" s="90"/>
    </row>
    <row r="357202" spans="68:68" customFormat="1">
      <c r="BP357202" s="90"/>
    </row>
    <row r="357203" spans="68:68" customFormat="1">
      <c r="BP357203" s="90"/>
    </row>
    <row r="357204" spans="68:68" customFormat="1">
      <c r="BP357204" s="90"/>
    </row>
    <row r="357205" spans="68:68" customFormat="1">
      <c r="BP357205" s="90"/>
    </row>
    <row r="357206" spans="68:68" customFormat="1">
      <c r="BP357206" s="90"/>
    </row>
    <row r="357207" spans="68:68" customFormat="1">
      <c r="BP357207" s="90"/>
    </row>
    <row r="357208" spans="68:68" customFormat="1">
      <c r="BP357208" s="90"/>
    </row>
    <row r="357209" spans="68:68" customFormat="1">
      <c r="BP357209" s="90"/>
    </row>
    <row r="357210" spans="68:68" customFormat="1">
      <c r="BP357210" s="90"/>
    </row>
    <row r="357211" spans="68:68" customFormat="1">
      <c r="BP357211" s="90"/>
    </row>
    <row r="357212" spans="68:68" customFormat="1">
      <c r="BP357212" s="90"/>
    </row>
    <row r="357213" spans="68:68" customFormat="1">
      <c r="BP357213" s="90"/>
    </row>
    <row r="357214" spans="68:68" customFormat="1">
      <c r="BP357214" s="90"/>
    </row>
    <row r="357215" spans="68:68" customFormat="1">
      <c r="BP357215" s="90"/>
    </row>
    <row r="357216" spans="68:68" customFormat="1">
      <c r="BP357216" s="90"/>
    </row>
    <row r="357217" spans="68:68" customFormat="1">
      <c r="BP357217" s="90"/>
    </row>
    <row r="357218" spans="68:68" customFormat="1">
      <c r="BP357218" s="90"/>
    </row>
    <row r="357219" spans="68:68" customFormat="1">
      <c r="BP357219" s="90"/>
    </row>
    <row r="357220" spans="68:68" customFormat="1">
      <c r="BP357220" s="90"/>
    </row>
    <row r="357221" spans="68:68" customFormat="1">
      <c r="BP357221" s="90"/>
    </row>
    <row r="357222" spans="68:68" customFormat="1">
      <c r="BP357222" s="90"/>
    </row>
    <row r="357223" spans="68:68" customFormat="1">
      <c r="BP357223" s="90"/>
    </row>
    <row r="357224" spans="68:68" customFormat="1">
      <c r="BP357224" s="90"/>
    </row>
    <row r="357225" spans="68:68" customFormat="1">
      <c r="BP357225" s="90"/>
    </row>
    <row r="357226" spans="68:68" customFormat="1">
      <c r="BP357226" s="90"/>
    </row>
    <row r="357227" spans="68:68" customFormat="1">
      <c r="BP357227" s="90"/>
    </row>
    <row r="357228" spans="68:68" customFormat="1">
      <c r="BP357228" s="90"/>
    </row>
    <row r="357229" spans="68:68" customFormat="1">
      <c r="BP357229" s="90"/>
    </row>
    <row r="357230" spans="68:68" customFormat="1">
      <c r="BP357230" s="90"/>
    </row>
    <row r="357231" spans="68:68" customFormat="1">
      <c r="BP357231" s="90"/>
    </row>
    <row r="357232" spans="68:68" customFormat="1">
      <c r="BP357232" s="90"/>
    </row>
    <row r="357233" spans="68:68" customFormat="1">
      <c r="BP357233" s="90"/>
    </row>
    <row r="357234" spans="68:68" customFormat="1">
      <c r="BP357234" s="90"/>
    </row>
    <row r="357235" spans="68:68" customFormat="1">
      <c r="BP357235" s="90"/>
    </row>
    <row r="357236" spans="68:68" customFormat="1">
      <c r="BP357236" s="90"/>
    </row>
    <row r="357237" spans="68:68" customFormat="1">
      <c r="BP357237" s="90"/>
    </row>
    <row r="357238" spans="68:68" customFormat="1">
      <c r="BP357238" s="90"/>
    </row>
    <row r="357239" spans="68:68" customFormat="1">
      <c r="BP357239" s="90"/>
    </row>
    <row r="357240" spans="68:68" customFormat="1">
      <c r="BP357240" s="90"/>
    </row>
    <row r="357241" spans="68:68" customFormat="1">
      <c r="BP357241" s="90"/>
    </row>
    <row r="357242" spans="68:68" customFormat="1">
      <c r="BP357242" s="90"/>
    </row>
    <row r="357243" spans="68:68" customFormat="1">
      <c r="BP357243" s="90"/>
    </row>
    <row r="357244" spans="68:68" customFormat="1">
      <c r="BP357244" s="90"/>
    </row>
    <row r="357245" spans="68:68" customFormat="1">
      <c r="BP357245" s="90"/>
    </row>
    <row r="357246" spans="68:68" customFormat="1">
      <c r="BP357246" s="90"/>
    </row>
    <row r="357247" spans="68:68" customFormat="1">
      <c r="BP357247" s="90"/>
    </row>
    <row r="357248" spans="68:68" customFormat="1">
      <c r="BP357248" s="90"/>
    </row>
    <row r="357249" spans="68:68" customFormat="1">
      <c r="BP357249" s="90"/>
    </row>
    <row r="357250" spans="68:68" customFormat="1">
      <c r="BP357250" s="90"/>
    </row>
    <row r="357251" spans="68:68" customFormat="1">
      <c r="BP357251" s="90"/>
    </row>
    <row r="357252" spans="68:68" customFormat="1">
      <c r="BP357252" s="90"/>
    </row>
    <row r="357253" spans="68:68" customFormat="1">
      <c r="BP357253" s="90"/>
    </row>
    <row r="357254" spans="68:68" customFormat="1">
      <c r="BP357254" s="90"/>
    </row>
    <row r="357255" spans="68:68" customFormat="1">
      <c r="BP357255" s="90"/>
    </row>
    <row r="357256" spans="68:68" customFormat="1">
      <c r="BP357256" s="90"/>
    </row>
    <row r="357257" spans="68:68" customFormat="1">
      <c r="BP357257" s="90"/>
    </row>
    <row r="357258" spans="68:68" customFormat="1">
      <c r="BP357258" s="90"/>
    </row>
    <row r="357259" spans="68:68" customFormat="1">
      <c r="BP357259" s="90"/>
    </row>
    <row r="357260" spans="68:68" customFormat="1">
      <c r="BP357260" s="90"/>
    </row>
    <row r="357261" spans="68:68" customFormat="1">
      <c r="BP357261" s="90"/>
    </row>
    <row r="357262" spans="68:68" customFormat="1">
      <c r="BP357262" s="90"/>
    </row>
    <row r="357263" spans="68:68" customFormat="1">
      <c r="BP357263" s="90"/>
    </row>
    <row r="357264" spans="68:68" customFormat="1">
      <c r="BP357264" s="90"/>
    </row>
    <row r="357265" spans="68:68" customFormat="1">
      <c r="BP357265" s="90"/>
    </row>
    <row r="357266" spans="68:68" customFormat="1">
      <c r="BP357266" s="90"/>
    </row>
    <row r="357267" spans="68:68" customFormat="1">
      <c r="BP357267" s="90"/>
    </row>
    <row r="357268" spans="68:68" customFormat="1">
      <c r="BP357268" s="90"/>
    </row>
    <row r="357269" spans="68:68" customFormat="1">
      <c r="BP357269" s="90"/>
    </row>
    <row r="357270" spans="68:68" customFormat="1">
      <c r="BP357270" s="90"/>
    </row>
    <row r="357271" spans="68:68" customFormat="1">
      <c r="BP357271" s="90"/>
    </row>
    <row r="357272" spans="68:68" customFormat="1">
      <c r="BP357272" s="90"/>
    </row>
    <row r="357273" spans="68:68" customFormat="1">
      <c r="BP357273" s="90"/>
    </row>
    <row r="357274" spans="68:68" customFormat="1">
      <c r="BP357274" s="90"/>
    </row>
    <row r="357275" spans="68:68" customFormat="1">
      <c r="BP357275" s="90"/>
    </row>
    <row r="357276" spans="68:68" customFormat="1">
      <c r="BP357276" s="90"/>
    </row>
    <row r="357277" spans="68:68" customFormat="1">
      <c r="BP357277" s="90"/>
    </row>
    <row r="357278" spans="68:68" customFormat="1">
      <c r="BP357278" s="90"/>
    </row>
    <row r="357279" spans="68:68" customFormat="1">
      <c r="BP357279" s="90"/>
    </row>
    <row r="357280" spans="68:68" customFormat="1">
      <c r="BP357280" s="90"/>
    </row>
    <row r="357281" spans="68:68" customFormat="1">
      <c r="BP357281" s="90"/>
    </row>
    <row r="357282" spans="68:68" customFormat="1">
      <c r="BP357282" s="90"/>
    </row>
    <row r="357283" spans="68:68" customFormat="1">
      <c r="BP357283" s="90"/>
    </row>
    <row r="357284" spans="68:68" customFormat="1">
      <c r="BP357284" s="90"/>
    </row>
    <row r="357285" spans="68:68" customFormat="1">
      <c r="BP357285" s="90"/>
    </row>
    <row r="357286" spans="68:68" customFormat="1">
      <c r="BP357286" s="90"/>
    </row>
    <row r="357287" spans="68:68" customFormat="1">
      <c r="BP357287" s="90"/>
    </row>
    <row r="357288" spans="68:68" customFormat="1">
      <c r="BP357288" s="90"/>
    </row>
    <row r="357289" spans="68:68" customFormat="1">
      <c r="BP357289" s="90"/>
    </row>
    <row r="357290" spans="68:68" customFormat="1">
      <c r="BP357290" s="90"/>
    </row>
    <row r="357291" spans="68:68" customFormat="1">
      <c r="BP357291" s="90"/>
    </row>
    <row r="357292" spans="68:68" customFormat="1">
      <c r="BP357292" s="90"/>
    </row>
    <row r="357293" spans="68:68" customFormat="1">
      <c r="BP357293" s="90"/>
    </row>
    <row r="357294" spans="68:68" customFormat="1">
      <c r="BP357294" s="90"/>
    </row>
    <row r="357295" spans="68:68" customFormat="1">
      <c r="BP357295" s="90"/>
    </row>
    <row r="357296" spans="68:68" customFormat="1">
      <c r="BP357296" s="90"/>
    </row>
    <row r="357297" spans="68:68" customFormat="1">
      <c r="BP357297" s="90"/>
    </row>
    <row r="357298" spans="68:68" customFormat="1">
      <c r="BP357298" s="90"/>
    </row>
    <row r="357299" spans="68:68" customFormat="1">
      <c r="BP357299" s="90"/>
    </row>
    <row r="357300" spans="68:68" customFormat="1">
      <c r="BP357300" s="90"/>
    </row>
    <row r="357301" spans="68:68" customFormat="1">
      <c r="BP357301" s="90"/>
    </row>
    <row r="357302" spans="68:68" customFormat="1">
      <c r="BP357302" s="90"/>
    </row>
    <row r="357303" spans="68:68" customFormat="1">
      <c r="BP357303" s="90"/>
    </row>
    <row r="357304" spans="68:68" customFormat="1">
      <c r="BP357304" s="90"/>
    </row>
    <row r="357305" spans="68:68" customFormat="1">
      <c r="BP357305" s="90"/>
    </row>
    <row r="357306" spans="68:68" customFormat="1">
      <c r="BP357306" s="90"/>
    </row>
    <row r="357307" spans="68:68" customFormat="1">
      <c r="BP357307" s="90"/>
    </row>
    <row r="357308" spans="68:68" customFormat="1">
      <c r="BP357308" s="90"/>
    </row>
    <row r="357309" spans="68:68" customFormat="1">
      <c r="BP357309" s="90"/>
    </row>
    <row r="357310" spans="68:68" customFormat="1">
      <c r="BP357310" s="90"/>
    </row>
    <row r="357311" spans="68:68" customFormat="1">
      <c r="BP357311" s="90"/>
    </row>
    <row r="357312" spans="68:68" customFormat="1">
      <c r="BP357312" s="90"/>
    </row>
    <row r="357313" spans="68:68" customFormat="1">
      <c r="BP357313" s="90"/>
    </row>
    <row r="357314" spans="68:68" customFormat="1">
      <c r="BP357314" s="90"/>
    </row>
    <row r="357315" spans="68:68" customFormat="1">
      <c r="BP357315" s="90"/>
    </row>
    <row r="357316" spans="68:68" customFormat="1">
      <c r="BP357316" s="90"/>
    </row>
    <row r="357317" spans="68:68" customFormat="1">
      <c r="BP357317" s="90"/>
    </row>
    <row r="357318" spans="68:68" customFormat="1">
      <c r="BP357318" s="90"/>
    </row>
    <row r="357319" spans="68:68" customFormat="1">
      <c r="BP357319" s="90"/>
    </row>
    <row r="357320" spans="68:68" customFormat="1">
      <c r="BP357320" s="90"/>
    </row>
    <row r="357321" spans="68:68" customFormat="1">
      <c r="BP357321" s="90"/>
    </row>
    <row r="357322" spans="68:68" customFormat="1">
      <c r="BP357322" s="90"/>
    </row>
    <row r="357323" spans="68:68" customFormat="1">
      <c r="BP357323" s="90"/>
    </row>
    <row r="357324" spans="68:68" customFormat="1">
      <c r="BP357324" s="90"/>
    </row>
    <row r="357325" spans="68:68" customFormat="1">
      <c r="BP357325" s="90"/>
    </row>
    <row r="357326" spans="68:68" customFormat="1">
      <c r="BP357326" s="90"/>
    </row>
    <row r="357327" spans="68:68" customFormat="1">
      <c r="BP357327" s="90"/>
    </row>
    <row r="357328" spans="68:68" customFormat="1">
      <c r="BP357328" s="90"/>
    </row>
    <row r="357329" spans="68:68" customFormat="1">
      <c r="BP357329" s="90"/>
    </row>
    <row r="357330" spans="68:68" customFormat="1">
      <c r="BP357330" s="90"/>
    </row>
    <row r="357331" spans="68:68" customFormat="1">
      <c r="BP357331" s="90"/>
    </row>
    <row r="357332" spans="68:68" customFormat="1">
      <c r="BP357332" s="90"/>
    </row>
    <row r="357333" spans="68:68" customFormat="1">
      <c r="BP357333" s="90"/>
    </row>
    <row r="357334" spans="68:68" customFormat="1">
      <c r="BP357334" s="90"/>
    </row>
    <row r="357335" spans="68:68" customFormat="1">
      <c r="BP357335" s="90"/>
    </row>
    <row r="357336" spans="68:68" customFormat="1">
      <c r="BP357336" s="90"/>
    </row>
    <row r="357337" spans="68:68" customFormat="1">
      <c r="BP357337" s="90"/>
    </row>
    <row r="357338" spans="68:68" customFormat="1">
      <c r="BP357338" s="90"/>
    </row>
    <row r="357339" spans="68:68" customFormat="1">
      <c r="BP357339" s="90"/>
    </row>
    <row r="357340" spans="68:68" customFormat="1">
      <c r="BP357340" s="90"/>
    </row>
    <row r="357341" spans="68:68" customFormat="1">
      <c r="BP357341" s="90"/>
    </row>
    <row r="357342" spans="68:68" customFormat="1">
      <c r="BP357342" s="90"/>
    </row>
    <row r="357343" spans="68:68" customFormat="1">
      <c r="BP357343" s="90"/>
    </row>
    <row r="357344" spans="68:68" customFormat="1">
      <c r="BP357344" s="90"/>
    </row>
    <row r="357345" spans="68:68" customFormat="1">
      <c r="BP357345" s="90"/>
    </row>
    <row r="357346" spans="68:68" customFormat="1">
      <c r="BP357346" s="90"/>
    </row>
    <row r="357347" spans="68:68" customFormat="1">
      <c r="BP357347" s="90"/>
    </row>
    <row r="357348" spans="68:68" customFormat="1">
      <c r="BP357348" s="90"/>
    </row>
    <row r="357349" spans="68:68" customFormat="1">
      <c r="BP357349" s="90"/>
    </row>
    <row r="357350" spans="68:68" customFormat="1">
      <c r="BP357350" s="90"/>
    </row>
    <row r="357351" spans="68:68" customFormat="1">
      <c r="BP357351" s="90"/>
    </row>
    <row r="357352" spans="68:68" customFormat="1">
      <c r="BP357352" s="90"/>
    </row>
    <row r="357353" spans="68:68" customFormat="1">
      <c r="BP357353" s="90"/>
    </row>
    <row r="357354" spans="68:68" customFormat="1">
      <c r="BP357354" s="90"/>
    </row>
    <row r="357355" spans="68:68" customFormat="1">
      <c r="BP357355" s="90"/>
    </row>
    <row r="357356" spans="68:68" customFormat="1">
      <c r="BP357356" s="90"/>
    </row>
    <row r="357357" spans="68:68" customFormat="1">
      <c r="BP357357" s="90"/>
    </row>
    <row r="357358" spans="68:68" customFormat="1">
      <c r="BP357358" s="90"/>
    </row>
    <row r="357359" spans="68:68" customFormat="1">
      <c r="BP357359" s="90"/>
    </row>
    <row r="357360" spans="68:68" customFormat="1">
      <c r="BP357360" s="90"/>
    </row>
    <row r="357361" spans="68:68" customFormat="1">
      <c r="BP357361" s="90"/>
    </row>
    <row r="357362" spans="68:68" customFormat="1">
      <c r="BP357362" s="90"/>
    </row>
    <row r="357363" spans="68:68" customFormat="1">
      <c r="BP357363" s="90"/>
    </row>
    <row r="357364" spans="68:68" customFormat="1">
      <c r="BP357364" s="90"/>
    </row>
    <row r="357365" spans="68:68" customFormat="1">
      <c r="BP357365" s="90"/>
    </row>
    <row r="357366" spans="68:68" customFormat="1">
      <c r="BP357366" s="90"/>
    </row>
    <row r="357367" spans="68:68" customFormat="1">
      <c r="BP357367" s="90"/>
    </row>
    <row r="357368" spans="68:68" customFormat="1">
      <c r="BP357368" s="90"/>
    </row>
    <row r="357369" spans="68:68" customFormat="1">
      <c r="BP357369" s="90"/>
    </row>
    <row r="357370" spans="68:68" customFormat="1">
      <c r="BP357370" s="90"/>
    </row>
    <row r="357371" spans="68:68" customFormat="1">
      <c r="BP357371" s="90"/>
    </row>
    <row r="357372" spans="68:68" customFormat="1">
      <c r="BP357372" s="90"/>
    </row>
    <row r="357373" spans="68:68" customFormat="1">
      <c r="BP357373" s="90"/>
    </row>
    <row r="357374" spans="68:68" customFormat="1">
      <c r="BP357374" s="90"/>
    </row>
    <row r="357375" spans="68:68" customFormat="1">
      <c r="BP357375" s="90"/>
    </row>
    <row r="357376" spans="68:68" customFormat="1">
      <c r="BP357376" s="90"/>
    </row>
    <row r="357377" spans="68:68" customFormat="1">
      <c r="BP357377" s="90"/>
    </row>
    <row r="357378" spans="68:68" customFormat="1">
      <c r="BP357378" s="90"/>
    </row>
    <row r="357379" spans="68:68" customFormat="1">
      <c r="BP357379" s="90"/>
    </row>
    <row r="357380" spans="68:68" customFormat="1">
      <c r="BP357380" s="90"/>
    </row>
    <row r="357381" spans="68:68" customFormat="1">
      <c r="BP357381" s="90"/>
    </row>
    <row r="357382" spans="68:68" customFormat="1">
      <c r="BP357382" s="90"/>
    </row>
    <row r="357383" spans="68:68" customFormat="1">
      <c r="BP357383" s="90"/>
    </row>
    <row r="357384" spans="68:68" customFormat="1">
      <c r="BP357384" s="90"/>
    </row>
    <row r="357385" spans="68:68" customFormat="1">
      <c r="BP357385" s="90"/>
    </row>
    <row r="357386" spans="68:68" customFormat="1">
      <c r="BP357386" s="90"/>
    </row>
    <row r="357387" spans="68:68" customFormat="1">
      <c r="BP357387" s="90"/>
    </row>
    <row r="357388" spans="68:68" customFormat="1">
      <c r="BP357388" s="90"/>
    </row>
    <row r="357389" spans="68:68" customFormat="1">
      <c r="BP357389" s="90"/>
    </row>
    <row r="357390" spans="68:68" customFormat="1">
      <c r="BP357390" s="90"/>
    </row>
    <row r="357391" spans="68:68" customFormat="1">
      <c r="BP357391" s="90"/>
    </row>
    <row r="357392" spans="68:68" customFormat="1">
      <c r="BP357392" s="90"/>
    </row>
    <row r="357393" spans="68:68" customFormat="1">
      <c r="BP357393" s="90"/>
    </row>
    <row r="357394" spans="68:68" customFormat="1">
      <c r="BP357394" s="90"/>
    </row>
    <row r="357395" spans="68:68" customFormat="1">
      <c r="BP357395" s="90"/>
    </row>
    <row r="357396" spans="68:68" customFormat="1">
      <c r="BP357396" s="90"/>
    </row>
    <row r="357397" spans="68:68" customFormat="1">
      <c r="BP357397" s="90"/>
    </row>
    <row r="357398" spans="68:68" customFormat="1">
      <c r="BP357398" s="90"/>
    </row>
    <row r="357399" spans="68:68" customFormat="1">
      <c r="BP357399" s="90"/>
    </row>
    <row r="357400" spans="68:68" customFormat="1">
      <c r="BP357400" s="90"/>
    </row>
    <row r="357401" spans="68:68" customFormat="1">
      <c r="BP357401" s="90"/>
    </row>
    <row r="357402" spans="68:68" customFormat="1">
      <c r="BP357402" s="90"/>
    </row>
    <row r="357403" spans="68:68" customFormat="1">
      <c r="BP357403" s="90"/>
    </row>
    <row r="357404" spans="68:68" customFormat="1">
      <c r="BP357404" s="90"/>
    </row>
    <row r="357405" spans="68:68" customFormat="1">
      <c r="BP357405" s="90"/>
    </row>
    <row r="357406" spans="68:68" customFormat="1">
      <c r="BP357406" s="90"/>
    </row>
    <row r="357407" spans="68:68" customFormat="1">
      <c r="BP357407" s="90"/>
    </row>
    <row r="357408" spans="68:68" customFormat="1">
      <c r="BP357408" s="90"/>
    </row>
    <row r="357409" spans="68:68" customFormat="1">
      <c r="BP357409" s="90"/>
    </row>
    <row r="357410" spans="68:68" customFormat="1">
      <c r="BP357410" s="90"/>
    </row>
    <row r="357411" spans="68:68" customFormat="1">
      <c r="BP357411" s="90"/>
    </row>
    <row r="357412" spans="68:68" customFormat="1">
      <c r="BP357412" s="90"/>
    </row>
    <row r="357413" spans="68:68" customFormat="1">
      <c r="BP357413" s="90"/>
    </row>
    <row r="357414" spans="68:68" customFormat="1">
      <c r="BP357414" s="90"/>
    </row>
    <row r="357415" spans="68:68" customFormat="1">
      <c r="BP357415" s="90"/>
    </row>
    <row r="357416" spans="68:68" customFormat="1">
      <c r="BP357416" s="90"/>
    </row>
    <row r="357417" spans="68:68" customFormat="1">
      <c r="BP357417" s="90"/>
    </row>
    <row r="357418" spans="68:68" customFormat="1">
      <c r="BP357418" s="90"/>
    </row>
    <row r="357419" spans="68:68" customFormat="1">
      <c r="BP357419" s="90"/>
    </row>
    <row r="357420" spans="68:68" customFormat="1">
      <c r="BP357420" s="90"/>
    </row>
    <row r="357421" spans="68:68" customFormat="1">
      <c r="BP357421" s="90"/>
    </row>
    <row r="357422" spans="68:68" customFormat="1">
      <c r="BP357422" s="90"/>
    </row>
    <row r="357423" spans="68:68" customFormat="1">
      <c r="BP357423" s="90"/>
    </row>
    <row r="357424" spans="68:68" customFormat="1">
      <c r="BP357424" s="90"/>
    </row>
    <row r="357425" spans="68:68" customFormat="1">
      <c r="BP357425" s="90"/>
    </row>
    <row r="357426" spans="68:68" customFormat="1">
      <c r="BP357426" s="90"/>
    </row>
    <row r="357427" spans="68:68" customFormat="1">
      <c r="BP357427" s="90"/>
    </row>
    <row r="357428" spans="68:68" customFormat="1">
      <c r="BP357428" s="90"/>
    </row>
    <row r="357429" spans="68:68" customFormat="1">
      <c r="BP357429" s="90"/>
    </row>
    <row r="357430" spans="68:68" customFormat="1">
      <c r="BP357430" s="90"/>
    </row>
    <row r="357431" spans="68:68" customFormat="1">
      <c r="BP357431" s="90"/>
    </row>
    <row r="357432" spans="68:68" customFormat="1">
      <c r="BP357432" s="90"/>
    </row>
    <row r="357433" spans="68:68" customFormat="1">
      <c r="BP357433" s="90"/>
    </row>
    <row r="357434" spans="68:68" customFormat="1">
      <c r="BP357434" s="90"/>
    </row>
    <row r="357435" spans="68:68" customFormat="1">
      <c r="BP357435" s="90"/>
    </row>
    <row r="357436" spans="68:68" customFormat="1">
      <c r="BP357436" s="90"/>
    </row>
    <row r="357437" spans="68:68" customFormat="1">
      <c r="BP357437" s="90"/>
    </row>
    <row r="357438" spans="68:68" customFormat="1">
      <c r="BP357438" s="90"/>
    </row>
    <row r="357439" spans="68:68" customFormat="1">
      <c r="BP357439" s="90"/>
    </row>
    <row r="357440" spans="68:68" customFormat="1">
      <c r="BP357440" s="90"/>
    </row>
    <row r="357441" spans="68:68" customFormat="1">
      <c r="BP357441" s="90"/>
    </row>
    <row r="357442" spans="68:68" customFormat="1">
      <c r="BP357442" s="90"/>
    </row>
    <row r="357443" spans="68:68" customFormat="1">
      <c r="BP357443" s="90"/>
    </row>
    <row r="357444" spans="68:68" customFormat="1">
      <c r="BP357444" s="90"/>
    </row>
    <row r="357445" spans="68:68" customFormat="1">
      <c r="BP357445" s="90"/>
    </row>
    <row r="357446" spans="68:68" customFormat="1">
      <c r="BP357446" s="90"/>
    </row>
    <row r="357447" spans="68:68" customFormat="1">
      <c r="BP357447" s="90"/>
    </row>
    <row r="357448" spans="68:68" customFormat="1">
      <c r="BP357448" s="90"/>
    </row>
    <row r="357449" spans="68:68" customFormat="1">
      <c r="BP357449" s="90"/>
    </row>
    <row r="357450" spans="68:68" customFormat="1">
      <c r="BP357450" s="90"/>
    </row>
    <row r="357451" spans="68:68" customFormat="1">
      <c r="BP357451" s="90"/>
    </row>
    <row r="357452" spans="68:68" customFormat="1">
      <c r="BP357452" s="90"/>
    </row>
    <row r="357453" spans="68:68" customFormat="1">
      <c r="BP357453" s="90"/>
    </row>
    <row r="357454" spans="68:68" customFormat="1">
      <c r="BP357454" s="90"/>
    </row>
    <row r="357455" spans="68:68" customFormat="1">
      <c r="BP357455" s="90"/>
    </row>
    <row r="357456" spans="68:68" customFormat="1">
      <c r="BP357456" s="90"/>
    </row>
    <row r="357457" spans="68:68" customFormat="1">
      <c r="BP357457" s="90"/>
    </row>
    <row r="357458" spans="68:68" customFormat="1">
      <c r="BP357458" s="90"/>
    </row>
    <row r="357459" spans="68:68" customFormat="1">
      <c r="BP357459" s="90"/>
    </row>
    <row r="357460" spans="68:68" customFormat="1">
      <c r="BP357460" s="90"/>
    </row>
    <row r="357461" spans="68:68" customFormat="1">
      <c r="BP357461" s="90"/>
    </row>
    <row r="357462" spans="68:68" customFormat="1">
      <c r="BP357462" s="90"/>
    </row>
    <row r="357463" spans="68:68" customFormat="1">
      <c r="BP357463" s="90"/>
    </row>
    <row r="357464" spans="68:68" customFormat="1">
      <c r="BP357464" s="90"/>
    </row>
    <row r="357465" spans="68:68" customFormat="1">
      <c r="BP357465" s="90"/>
    </row>
    <row r="357466" spans="68:68" customFormat="1">
      <c r="BP357466" s="90"/>
    </row>
    <row r="357467" spans="68:68" customFormat="1">
      <c r="BP357467" s="90"/>
    </row>
    <row r="357468" spans="68:68" customFormat="1">
      <c r="BP357468" s="90"/>
    </row>
    <row r="357469" spans="68:68" customFormat="1">
      <c r="BP357469" s="90"/>
    </row>
    <row r="357470" spans="68:68" customFormat="1">
      <c r="BP357470" s="90"/>
    </row>
    <row r="357471" spans="68:68" customFormat="1">
      <c r="BP357471" s="90"/>
    </row>
    <row r="357472" spans="68:68" customFormat="1">
      <c r="BP357472" s="90"/>
    </row>
    <row r="357473" spans="68:68" customFormat="1">
      <c r="BP357473" s="90"/>
    </row>
    <row r="357474" spans="68:68" customFormat="1">
      <c r="BP357474" s="90"/>
    </row>
    <row r="357475" spans="68:68" customFormat="1">
      <c r="BP357475" s="90"/>
    </row>
    <row r="357476" spans="68:68" customFormat="1">
      <c r="BP357476" s="90"/>
    </row>
    <row r="357477" spans="68:68" customFormat="1">
      <c r="BP357477" s="90"/>
    </row>
    <row r="357478" spans="68:68" customFormat="1">
      <c r="BP357478" s="90"/>
    </row>
    <row r="357479" spans="68:68" customFormat="1">
      <c r="BP357479" s="90"/>
    </row>
    <row r="357480" spans="68:68" customFormat="1">
      <c r="BP357480" s="90"/>
    </row>
    <row r="357481" spans="68:68" customFormat="1">
      <c r="BP357481" s="90"/>
    </row>
    <row r="357482" spans="68:68" customFormat="1">
      <c r="BP357482" s="90"/>
    </row>
    <row r="357483" spans="68:68" customFormat="1">
      <c r="BP357483" s="90"/>
    </row>
    <row r="357484" spans="68:68" customFormat="1">
      <c r="BP357484" s="90"/>
    </row>
    <row r="357485" spans="68:68" customFormat="1">
      <c r="BP357485" s="90"/>
    </row>
    <row r="357486" spans="68:68" customFormat="1">
      <c r="BP357486" s="90"/>
    </row>
    <row r="357487" spans="68:68" customFormat="1">
      <c r="BP357487" s="90"/>
    </row>
    <row r="357488" spans="68:68" customFormat="1">
      <c r="BP357488" s="90"/>
    </row>
    <row r="357489" spans="68:68" customFormat="1">
      <c r="BP357489" s="90"/>
    </row>
    <row r="357490" spans="68:68" customFormat="1">
      <c r="BP357490" s="90"/>
    </row>
    <row r="357491" spans="68:68" customFormat="1">
      <c r="BP357491" s="90"/>
    </row>
    <row r="357492" spans="68:68" customFormat="1">
      <c r="BP357492" s="90"/>
    </row>
    <row r="357493" spans="68:68" customFormat="1">
      <c r="BP357493" s="90"/>
    </row>
    <row r="357494" spans="68:68" customFormat="1">
      <c r="BP357494" s="90"/>
    </row>
    <row r="357495" spans="68:68" customFormat="1">
      <c r="BP357495" s="90"/>
    </row>
    <row r="357496" spans="68:68" customFormat="1">
      <c r="BP357496" s="90"/>
    </row>
    <row r="357497" spans="68:68" customFormat="1">
      <c r="BP357497" s="90"/>
    </row>
    <row r="357498" spans="68:68" customFormat="1">
      <c r="BP357498" s="90"/>
    </row>
    <row r="357499" spans="68:68" customFormat="1">
      <c r="BP357499" s="90"/>
    </row>
    <row r="357500" spans="68:68" customFormat="1">
      <c r="BP357500" s="90"/>
    </row>
    <row r="357501" spans="68:68" customFormat="1">
      <c r="BP357501" s="90"/>
    </row>
    <row r="357502" spans="68:68" customFormat="1">
      <c r="BP357502" s="90"/>
    </row>
    <row r="357503" spans="68:68" customFormat="1">
      <c r="BP357503" s="90"/>
    </row>
    <row r="357504" spans="68:68" customFormat="1">
      <c r="BP357504" s="90"/>
    </row>
    <row r="357505" spans="68:68" customFormat="1">
      <c r="BP357505" s="90"/>
    </row>
    <row r="357506" spans="68:68" customFormat="1">
      <c r="BP357506" s="90"/>
    </row>
    <row r="357507" spans="68:68" customFormat="1">
      <c r="BP357507" s="90"/>
    </row>
    <row r="357508" spans="68:68" customFormat="1">
      <c r="BP357508" s="90"/>
    </row>
    <row r="357509" spans="68:68" customFormat="1">
      <c r="BP357509" s="90"/>
    </row>
    <row r="357510" spans="68:68" customFormat="1">
      <c r="BP357510" s="90"/>
    </row>
    <row r="357511" spans="68:68" customFormat="1">
      <c r="BP357511" s="90"/>
    </row>
    <row r="357512" spans="68:68" customFormat="1">
      <c r="BP357512" s="90"/>
    </row>
    <row r="357513" spans="68:68" customFormat="1">
      <c r="BP357513" s="90"/>
    </row>
    <row r="357514" spans="68:68" customFormat="1">
      <c r="BP357514" s="90"/>
    </row>
    <row r="357515" spans="68:68" customFormat="1">
      <c r="BP357515" s="90"/>
    </row>
    <row r="357516" spans="68:68" customFormat="1">
      <c r="BP357516" s="90"/>
    </row>
    <row r="357517" spans="68:68" customFormat="1">
      <c r="BP357517" s="90"/>
    </row>
    <row r="357518" spans="68:68" customFormat="1">
      <c r="BP357518" s="90"/>
    </row>
    <row r="357519" spans="68:68" customFormat="1">
      <c r="BP357519" s="90"/>
    </row>
    <row r="357520" spans="68:68" customFormat="1">
      <c r="BP357520" s="90"/>
    </row>
    <row r="357521" spans="68:68" customFormat="1">
      <c r="BP357521" s="90"/>
    </row>
    <row r="357522" spans="68:68" customFormat="1">
      <c r="BP357522" s="90"/>
    </row>
    <row r="357523" spans="68:68" customFormat="1">
      <c r="BP357523" s="90"/>
    </row>
    <row r="357524" spans="68:68" customFormat="1">
      <c r="BP357524" s="90"/>
    </row>
    <row r="357525" spans="68:68" customFormat="1">
      <c r="BP357525" s="90"/>
    </row>
    <row r="357526" spans="68:68" customFormat="1">
      <c r="BP357526" s="90"/>
    </row>
    <row r="357527" spans="68:68" customFormat="1">
      <c r="BP357527" s="90"/>
    </row>
    <row r="357528" spans="68:68" customFormat="1">
      <c r="BP357528" s="90"/>
    </row>
    <row r="357529" spans="68:68" customFormat="1">
      <c r="BP357529" s="90"/>
    </row>
    <row r="357530" spans="68:68" customFormat="1">
      <c r="BP357530" s="90"/>
    </row>
    <row r="357531" spans="68:68" customFormat="1">
      <c r="BP357531" s="90"/>
    </row>
    <row r="357532" spans="68:68" customFormat="1">
      <c r="BP357532" s="90"/>
    </row>
    <row r="357533" spans="68:68" customFormat="1">
      <c r="BP357533" s="90"/>
    </row>
    <row r="357534" spans="68:68" customFormat="1">
      <c r="BP357534" s="90"/>
    </row>
    <row r="357535" spans="68:68" customFormat="1">
      <c r="BP357535" s="90"/>
    </row>
    <row r="357536" spans="68:68" customFormat="1">
      <c r="BP357536" s="90"/>
    </row>
    <row r="357537" spans="68:68" customFormat="1">
      <c r="BP357537" s="90"/>
    </row>
    <row r="357538" spans="68:68" customFormat="1">
      <c r="BP357538" s="90"/>
    </row>
    <row r="357539" spans="68:68" customFormat="1">
      <c r="BP357539" s="90"/>
    </row>
    <row r="357540" spans="68:68" customFormat="1">
      <c r="BP357540" s="90"/>
    </row>
    <row r="357541" spans="68:68" customFormat="1">
      <c r="BP357541" s="90"/>
    </row>
    <row r="357542" spans="68:68" customFormat="1">
      <c r="BP357542" s="90"/>
    </row>
    <row r="357543" spans="68:68" customFormat="1">
      <c r="BP357543" s="90"/>
    </row>
    <row r="357544" spans="68:68" customFormat="1">
      <c r="BP357544" s="90"/>
    </row>
    <row r="357545" spans="68:68" customFormat="1">
      <c r="BP357545" s="90"/>
    </row>
    <row r="357546" spans="68:68" customFormat="1">
      <c r="BP357546" s="90"/>
    </row>
    <row r="357547" spans="68:68" customFormat="1">
      <c r="BP357547" s="90"/>
    </row>
    <row r="357548" spans="68:68" customFormat="1">
      <c r="BP357548" s="90"/>
    </row>
    <row r="357549" spans="68:68" customFormat="1">
      <c r="BP357549" s="90"/>
    </row>
    <row r="357550" spans="68:68" customFormat="1">
      <c r="BP357550" s="90"/>
    </row>
    <row r="357551" spans="68:68" customFormat="1">
      <c r="BP357551" s="90"/>
    </row>
    <row r="357552" spans="68:68" customFormat="1">
      <c r="BP357552" s="90"/>
    </row>
    <row r="357553" spans="68:68" customFormat="1">
      <c r="BP357553" s="90"/>
    </row>
    <row r="357554" spans="68:68" customFormat="1">
      <c r="BP357554" s="90"/>
    </row>
    <row r="357555" spans="68:68" customFormat="1">
      <c r="BP357555" s="90"/>
    </row>
    <row r="357556" spans="68:68" customFormat="1">
      <c r="BP357556" s="90"/>
    </row>
    <row r="357557" spans="68:68" customFormat="1">
      <c r="BP357557" s="90"/>
    </row>
    <row r="357558" spans="68:68" customFormat="1">
      <c r="BP357558" s="90"/>
    </row>
    <row r="357559" spans="68:68" customFormat="1">
      <c r="BP357559" s="90"/>
    </row>
    <row r="357560" spans="68:68" customFormat="1">
      <c r="BP357560" s="90"/>
    </row>
    <row r="357561" spans="68:68" customFormat="1">
      <c r="BP357561" s="90"/>
    </row>
    <row r="357562" spans="68:68" customFormat="1">
      <c r="BP357562" s="90"/>
    </row>
    <row r="357563" spans="68:68" customFormat="1">
      <c r="BP357563" s="90"/>
    </row>
    <row r="357564" spans="68:68" customFormat="1">
      <c r="BP357564" s="90"/>
    </row>
    <row r="357565" spans="68:68" customFormat="1">
      <c r="BP357565" s="90"/>
    </row>
    <row r="357566" spans="68:68" customFormat="1">
      <c r="BP357566" s="90"/>
    </row>
    <row r="357567" spans="68:68" customFormat="1">
      <c r="BP357567" s="90"/>
    </row>
    <row r="357568" spans="68:68" customFormat="1">
      <c r="BP357568" s="90"/>
    </row>
    <row r="357569" spans="68:68" customFormat="1">
      <c r="BP357569" s="90"/>
    </row>
    <row r="357570" spans="68:68" customFormat="1">
      <c r="BP357570" s="90"/>
    </row>
    <row r="357571" spans="68:68" customFormat="1">
      <c r="BP357571" s="90"/>
    </row>
    <row r="357572" spans="68:68" customFormat="1">
      <c r="BP357572" s="90"/>
    </row>
    <row r="357573" spans="68:68" customFormat="1">
      <c r="BP357573" s="90"/>
    </row>
    <row r="357574" spans="68:68" customFormat="1">
      <c r="BP357574" s="90"/>
    </row>
    <row r="357575" spans="68:68" customFormat="1">
      <c r="BP357575" s="90"/>
    </row>
    <row r="357576" spans="68:68" customFormat="1">
      <c r="BP357576" s="90"/>
    </row>
    <row r="357577" spans="68:68" customFormat="1">
      <c r="BP357577" s="90"/>
    </row>
    <row r="357578" spans="68:68" customFormat="1">
      <c r="BP357578" s="90"/>
    </row>
    <row r="357579" spans="68:68" customFormat="1">
      <c r="BP357579" s="90"/>
    </row>
    <row r="357580" spans="68:68" customFormat="1">
      <c r="BP357580" s="90"/>
    </row>
    <row r="357581" spans="68:68" customFormat="1">
      <c r="BP357581" s="90"/>
    </row>
    <row r="357582" spans="68:68" customFormat="1">
      <c r="BP357582" s="90"/>
    </row>
    <row r="357583" spans="68:68" customFormat="1">
      <c r="BP357583" s="90"/>
    </row>
    <row r="357584" spans="68:68" customFormat="1">
      <c r="BP357584" s="90"/>
    </row>
    <row r="357585" spans="68:68" customFormat="1">
      <c r="BP357585" s="90"/>
    </row>
    <row r="357586" spans="68:68" customFormat="1">
      <c r="BP357586" s="90"/>
    </row>
    <row r="357587" spans="68:68" customFormat="1">
      <c r="BP357587" s="90"/>
    </row>
    <row r="357588" spans="68:68" customFormat="1">
      <c r="BP357588" s="90"/>
    </row>
    <row r="357589" spans="68:68" customFormat="1">
      <c r="BP357589" s="90"/>
    </row>
    <row r="357590" spans="68:68" customFormat="1">
      <c r="BP357590" s="90"/>
    </row>
    <row r="357591" spans="68:68" customFormat="1">
      <c r="BP357591" s="90"/>
    </row>
    <row r="357592" spans="68:68" customFormat="1">
      <c r="BP357592" s="90"/>
    </row>
    <row r="357593" spans="68:68" customFormat="1">
      <c r="BP357593" s="90"/>
    </row>
    <row r="357594" spans="68:68" customFormat="1">
      <c r="BP357594" s="90"/>
    </row>
    <row r="357595" spans="68:68" customFormat="1">
      <c r="BP357595" s="90"/>
    </row>
    <row r="357596" spans="68:68" customFormat="1">
      <c r="BP357596" s="90"/>
    </row>
    <row r="357597" spans="68:68" customFormat="1">
      <c r="BP357597" s="90"/>
    </row>
    <row r="357598" spans="68:68" customFormat="1">
      <c r="BP357598" s="90"/>
    </row>
    <row r="357599" spans="68:68" customFormat="1">
      <c r="BP357599" s="90"/>
    </row>
    <row r="357600" spans="68:68" customFormat="1">
      <c r="BP357600" s="90"/>
    </row>
    <row r="357601" spans="68:68" customFormat="1">
      <c r="BP357601" s="90"/>
    </row>
    <row r="357602" spans="68:68" customFormat="1">
      <c r="BP357602" s="90"/>
    </row>
    <row r="357603" spans="68:68" customFormat="1">
      <c r="BP357603" s="90"/>
    </row>
    <row r="357604" spans="68:68" customFormat="1">
      <c r="BP357604" s="90"/>
    </row>
    <row r="357605" spans="68:68" customFormat="1">
      <c r="BP357605" s="90"/>
    </row>
    <row r="357606" spans="68:68" customFormat="1">
      <c r="BP357606" s="90"/>
    </row>
    <row r="357607" spans="68:68" customFormat="1">
      <c r="BP357607" s="90"/>
    </row>
    <row r="357608" spans="68:68" customFormat="1">
      <c r="BP357608" s="90"/>
    </row>
    <row r="357609" spans="68:68" customFormat="1">
      <c r="BP357609" s="90"/>
    </row>
    <row r="357610" spans="68:68" customFormat="1">
      <c r="BP357610" s="90"/>
    </row>
    <row r="357611" spans="68:68" customFormat="1">
      <c r="BP357611" s="90"/>
    </row>
    <row r="357612" spans="68:68" customFormat="1">
      <c r="BP357612" s="90"/>
    </row>
    <row r="357613" spans="68:68" customFormat="1">
      <c r="BP357613" s="90"/>
    </row>
    <row r="357614" spans="68:68" customFormat="1">
      <c r="BP357614" s="90"/>
    </row>
    <row r="357615" spans="68:68" customFormat="1">
      <c r="BP357615" s="90"/>
    </row>
    <row r="357616" spans="68:68" customFormat="1">
      <c r="BP357616" s="90"/>
    </row>
    <row r="357617" spans="68:68" customFormat="1">
      <c r="BP357617" s="90"/>
    </row>
    <row r="357618" spans="68:68" customFormat="1">
      <c r="BP357618" s="90"/>
    </row>
    <row r="357619" spans="68:68" customFormat="1">
      <c r="BP357619" s="90"/>
    </row>
    <row r="357620" spans="68:68" customFormat="1">
      <c r="BP357620" s="90"/>
    </row>
    <row r="357621" spans="68:68" customFormat="1">
      <c r="BP357621" s="90"/>
    </row>
    <row r="357622" spans="68:68" customFormat="1">
      <c r="BP357622" s="90"/>
    </row>
    <row r="357623" spans="68:68" customFormat="1">
      <c r="BP357623" s="90"/>
    </row>
    <row r="357624" spans="68:68" customFormat="1">
      <c r="BP357624" s="90"/>
    </row>
    <row r="357625" spans="68:68" customFormat="1">
      <c r="BP357625" s="90"/>
    </row>
    <row r="357626" spans="68:68" customFormat="1">
      <c r="BP357626" s="90"/>
    </row>
    <row r="357627" spans="68:68" customFormat="1">
      <c r="BP357627" s="90"/>
    </row>
    <row r="357628" spans="68:68" customFormat="1">
      <c r="BP357628" s="90"/>
    </row>
    <row r="357629" spans="68:68" customFormat="1">
      <c r="BP357629" s="90"/>
    </row>
    <row r="357630" spans="68:68" customFormat="1">
      <c r="BP357630" s="90"/>
    </row>
    <row r="357631" spans="68:68" customFormat="1">
      <c r="BP357631" s="90"/>
    </row>
    <row r="357632" spans="68:68" customFormat="1">
      <c r="BP357632" s="90"/>
    </row>
    <row r="357633" spans="68:68" customFormat="1">
      <c r="BP357633" s="90"/>
    </row>
    <row r="357634" spans="68:68" customFormat="1">
      <c r="BP357634" s="90"/>
    </row>
    <row r="357635" spans="68:68" customFormat="1">
      <c r="BP357635" s="90"/>
    </row>
    <row r="357636" spans="68:68" customFormat="1">
      <c r="BP357636" s="90"/>
    </row>
    <row r="357637" spans="68:68" customFormat="1">
      <c r="BP357637" s="90"/>
    </row>
    <row r="357638" spans="68:68" customFormat="1">
      <c r="BP357638" s="90"/>
    </row>
    <row r="357639" spans="68:68" customFormat="1">
      <c r="BP357639" s="90"/>
    </row>
    <row r="357640" spans="68:68" customFormat="1">
      <c r="BP357640" s="90"/>
    </row>
    <row r="357641" spans="68:68" customFormat="1">
      <c r="BP357641" s="90"/>
    </row>
    <row r="357642" spans="68:68" customFormat="1">
      <c r="BP357642" s="90"/>
    </row>
    <row r="357643" spans="68:68" customFormat="1">
      <c r="BP357643" s="90"/>
    </row>
    <row r="357644" spans="68:68" customFormat="1">
      <c r="BP357644" s="90"/>
    </row>
    <row r="357645" spans="68:68" customFormat="1">
      <c r="BP357645" s="90"/>
    </row>
    <row r="357646" spans="68:68" customFormat="1">
      <c r="BP357646" s="90"/>
    </row>
    <row r="357647" spans="68:68" customFormat="1">
      <c r="BP357647" s="90"/>
    </row>
    <row r="357648" spans="68:68" customFormat="1">
      <c r="BP357648" s="90"/>
    </row>
    <row r="357649" spans="68:68" customFormat="1">
      <c r="BP357649" s="90"/>
    </row>
    <row r="357650" spans="68:68" customFormat="1">
      <c r="BP357650" s="90"/>
    </row>
    <row r="357651" spans="68:68" customFormat="1">
      <c r="BP357651" s="90"/>
    </row>
    <row r="357652" spans="68:68" customFormat="1">
      <c r="BP357652" s="90"/>
    </row>
    <row r="357653" spans="68:68" customFormat="1">
      <c r="BP357653" s="90"/>
    </row>
    <row r="357654" spans="68:68" customFormat="1">
      <c r="BP357654" s="90"/>
    </row>
    <row r="357655" spans="68:68" customFormat="1">
      <c r="BP357655" s="90"/>
    </row>
    <row r="357656" spans="68:68" customFormat="1">
      <c r="BP357656" s="90"/>
    </row>
    <row r="357657" spans="68:68" customFormat="1">
      <c r="BP357657" s="90"/>
    </row>
    <row r="357658" spans="68:68" customFormat="1">
      <c r="BP357658" s="90"/>
    </row>
    <row r="357659" spans="68:68" customFormat="1">
      <c r="BP357659" s="90"/>
    </row>
    <row r="357660" spans="68:68" customFormat="1">
      <c r="BP357660" s="90"/>
    </row>
    <row r="357661" spans="68:68" customFormat="1">
      <c r="BP357661" s="90"/>
    </row>
    <row r="357662" spans="68:68" customFormat="1">
      <c r="BP357662" s="90"/>
    </row>
    <row r="357663" spans="68:68" customFormat="1">
      <c r="BP357663" s="90"/>
    </row>
    <row r="357664" spans="68:68" customFormat="1">
      <c r="BP357664" s="90"/>
    </row>
    <row r="357665" spans="68:68" customFormat="1">
      <c r="BP357665" s="90"/>
    </row>
    <row r="357666" spans="68:68" customFormat="1">
      <c r="BP357666" s="90"/>
    </row>
    <row r="357667" spans="68:68" customFormat="1">
      <c r="BP357667" s="90"/>
    </row>
    <row r="357668" spans="68:68" customFormat="1">
      <c r="BP357668" s="90"/>
    </row>
    <row r="357669" spans="68:68" customFormat="1">
      <c r="BP357669" s="90"/>
    </row>
    <row r="357670" spans="68:68" customFormat="1">
      <c r="BP357670" s="90"/>
    </row>
    <row r="357671" spans="68:68" customFormat="1">
      <c r="BP357671" s="90"/>
    </row>
    <row r="357672" spans="68:68" customFormat="1">
      <c r="BP357672" s="90"/>
    </row>
    <row r="357673" spans="68:68" customFormat="1">
      <c r="BP357673" s="90"/>
    </row>
    <row r="357674" spans="68:68" customFormat="1">
      <c r="BP357674" s="90"/>
    </row>
    <row r="357675" spans="68:68" customFormat="1">
      <c r="BP357675" s="90"/>
    </row>
    <row r="357676" spans="68:68" customFormat="1">
      <c r="BP357676" s="90"/>
    </row>
    <row r="357677" spans="68:68" customFormat="1">
      <c r="BP357677" s="90"/>
    </row>
    <row r="357678" spans="68:68" customFormat="1">
      <c r="BP357678" s="90"/>
    </row>
    <row r="357679" spans="68:68" customFormat="1">
      <c r="BP357679" s="90"/>
    </row>
    <row r="357680" spans="68:68" customFormat="1">
      <c r="BP357680" s="90"/>
    </row>
    <row r="357681" spans="68:68" customFormat="1">
      <c r="BP357681" s="90"/>
    </row>
    <row r="357682" spans="68:68" customFormat="1">
      <c r="BP357682" s="90"/>
    </row>
    <row r="357683" spans="68:68" customFormat="1">
      <c r="BP357683" s="90"/>
    </row>
    <row r="357684" spans="68:68" customFormat="1">
      <c r="BP357684" s="90"/>
    </row>
    <row r="357685" spans="68:68" customFormat="1">
      <c r="BP357685" s="90"/>
    </row>
    <row r="357686" spans="68:68" customFormat="1">
      <c r="BP357686" s="90"/>
    </row>
    <row r="357687" spans="68:68" customFormat="1">
      <c r="BP357687" s="90"/>
    </row>
    <row r="357688" spans="68:68" customFormat="1">
      <c r="BP357688" s="90"/>
    </row>
    <row r="357689" spans="68:68" customFormat="1">
      <c r="BP357689" s="90"/>
    </row>
    <row r="357690" spans="68:68" customFormat="1">
      <c r="BP357690" s="90"/>
    </row>
    <row r="357691" spans="68:68" customFormat="1">
      <c r="BP357691" s="90"/>
    </row>
    <row r="357692" spans="68:68" customFormat="1">
      <c r="BP357692" s="90"/>
    </row>
    <row r="357693" spans="68:68" customFormat="1">
      <c r="BP357693" s="90"/>
    </row>
    <row r="357694" spans="68:68" customFormat="1">
      <c r="BP357694" s="90"/>
    </row>
    <row r="357695" spans="68:68" customFormat="1">
      <c r="BP357695" s="90"/>
    </row>
    <row r="357696" spans="68:68" customFormat="1">
      <c r="BP357696" s="90"/>
    </row>
    <row r="357697" spans="68:68" customFormat="1">
      <c r="BP357697" s="90"/>
    </row>
    <row r="357698" spans="68:68" customFormat="1">
      <c r="BP357698" s="90"/>
    </row>
    <row r="357699" spans="68:68" customFormat="1">
      <c r="BP357699" s="90"/>
    </row>
    <row r="357700" spans="68:68" customFormat="1">
      <c r="BP357700" s="90"/>
    </row>
    <row r="357701" spans="68:68" customFormat="1">
      <c r="BP357701" s="90"/>
    </row>
    <row r="357702" spans="68:68" customFormat="1">
      <c r="BP357702" s="90"/>
    </row>
    <row r="357703" spans="68:68" customFormat="1">
      <c r="BP357703" s="90"/>
    </row>
    <row r="357704" spans="68:68" customFormat="1">
      <c r="BP357704" s="90"/>
    </row>
    <row r="357705" spans="68:68" customFormat="1">
      <c r="BP357705" s="90"/>
    </row>
    <row r="357706" spans="68:68" customFormat="1">
      <c r="BP357706" s="90"/>
    </row>
    <row r="357707" spans="68:68" customFormat="1">
      <c r="BP357707" s="90"/>
    </row>
    <row r="357708" spans="68:68" customFormat="1">
      <c r="BP357708" s="90"/>
    </row>
    <row r="357709" spans="68:68" customFormat="1">
      <c r="BP357709" s="90"/>
    </row>
    <row r="357710" spans="68:68" customFormat="1">
      <c r="BP357710" s="90"/>
    </row>
    <row r="357711" spans="68:68" customFormat="1">
      <c r="BP357711" s="90"/>
    </row>
    <row r="357712" spans="68:68" customFormat="1">
      <c r="BP357712" s="90"/>
    </row>
    <row r="357713" spans="68:68" customFormat="1">
      <c r="BP357713" s="90"/>
    </row>
    <row r="357714" spans="68:68" customFormat="1">
      <c r="BP357714" s="90"/>
    </row>
    <row r="357715" spans="68:68" customFormat="1">
      <c r="BP357715" s="90"/>
    </row>
    <row r="357716" spans="68:68" customFormat="1">
      <c r="BP357716" s="90"/>
    </row>
    <row r="357717" spans="68:68" customFormat="1">
      <c r="BP357717" s="90"/>
    </row>
    <row r="357718" spans="68:68" customFormat="1">
      <c r="BP357718" s="90"/>
    </row>
    <row r="357719" spans="68:68" customFormat="1">
      <c r="BP357719" s="90"/>
    </row>
    <row r="357720" spans="68:68" customFormat="1">
      <c r="BP357720" s="90"/>
    </row>
    <row r="357721" spans="68:68" customFormat="1">
      <c r="BP357721" s="90"/>
    </row>
    <row r="357722" spans="68:68" customFormat="1">
      <c r="BP357722" s="90"/>
    </row>
    <row r="357723" spans="68:68" customFormat="1">
      <c r="BP357723" s="90"/>
    </row>
    <row r="357724" spans="68:68" customFormat="1">
      <c r="BP357724" s="90"/>
    </row>
    <row r="357725" spans="68:68" customFormat="1">
      <c r="BP357725" s="90"/>
    </row>
    <row r="357726" spans="68:68" customFormat="1">
      <c r="BP357726" s="90"/>
    </row>
    <row r="357727" spans="68:68" customFormat="1">
      <c r="BP357727" s="90"/>
    </row>
    <row r="357728" spans="68:68" customFormat="1">
      <c r="BP357728" s="90"/>
    </row>
    <row r="357729" spans="68:68" customFormat="1">
      <c r="BP357729" s="90"/>
    </row>
    <row r="357730" spans="68:68" customFormat="1">
      <c r="BP357730" s="90"/>
    </row>
    <row r="357731" spans="68:68" customFormat="1">
      <c r="BP357731" s="90"/>
    </row>
    <row r="357732" spans="68:68" customFormat="1">
      <c r="BP357732" s="90"/>
    </row>
    <row r="357733" spans="68:68" customFormat="1">
      <c r="BP357733" s="90"/>
    </row>
    <row r="357734" spans="68:68" customFormat="1">
      <c r="BP357734" s="90"/>
    </row>
    <row r="357735" spans="68:68" customFormat="1">
      <c r="BP357735" s="90"/>
    </row>
    <row r="357736" spans="68:68" customFormat="1">
      <c r="BP357736" s="90"/>
    </row>
    <row r="357737" spans="68:68" customFormat="1">
      <c r="BP357737" s="90"/>
    </row>
    <row r="357738" spans="68:68" customFormat="1">
      <c r="BP357738" s="90"/>
    </row>
    <row r="357739" spans="68:68" customFormat="1">
      <c r="BP357739" s="90"/>
    </row>
    <row r="357740" spans="68:68" customFormat="1">
      <c r="BP357740" s="90"/>
    </row>
    <row r="357741" spans="68:68" customFormat="1">
      <c r="BP357741" s="90"/>
    </row>
    <row r="357742" spans="68:68" customFormat="1">
      <c r="BP357742" s="90"/>
    </row>
    <row r="357743" spans="68:68" customFormat="1">
      <c r="BP357743" s="90"/>
    </row>
    <row r="357744" spans="68:68" customFormat="1">
      <c r="BP357744" s="90"/>
    </row>
    <row r="357745" spans="68:68" customFormat="1">
      <c r="BP357745" s="90"/>
    </row>
    <row r="357746" spans="68:68" customFormat="1">
      <c r="BP357746" s="90"/>
    </row>
    <row r="357747" spans="68:68" customFormat="1">
      <c r="BP357747" s="90"/>
    </row>
    <row r="357748" spans="68:68" customFormat="1">
      <c r="BP357748" s="90"/>
    </row>
    <row r="357749" spans="68:68" customFormat="1">
      <c r="BP357749" s="90"/>
    </row>
    <row r="357750" spans="68:68" customFormat="1">
      <c r="BP357750" s="90"/>
    </row>
    <row r="357751" spans="68:68" customFormat="1">
      <c r="BP357751" s="90"/>
    </row>
    <row r="357752" spans="68:68" customFormat="1">
      <c r="BP357752" s="90"/>
    </row>
    <row r="357753" spans="68:68" customFormat="1">
      <c r="BP357753" s="90"/>
    </row>
    <row r="357754" spans="68:68" customFormat="1">
      <c r="BP357754" s="90"/>
    </row>
    <row r="357755" spans="68:68" customFormat="1">
      <c r="BP357755" s="90"/>
    </row>
    <row r="357756" spans="68:68" customFormat="1">
      <c r="BP357756" s="90"/>
    </row>
    <row r="357757" spans="68:68" customFormat="1">
      <c r="BP357757" s="90"/>
    </row>
    <row r="357758" spans="68:68" customFormat="1">
      <c r="BP357758" s="90"/>
    </row>
    <row r="357759" spans="68:68" customFormat="1">
      <c r="BP357759" s="90"/>
    </row>
    <row r="357760" spans="68:68" customFormat="1">
      <c r="BP357760" s="90"/>
    </row>
    <row r="357761" spans="68:68" customFormat="1">
      <c r="BP357761" s="90"/>
    </row>
    <row r="357762" spans="68:68" customFormat="1">
      <c r="BP357762" s="90"/>
    </row>
    <row r="357763" spans="68:68" customFormat="1">
      <c r="BP357763" s="90"/>
    </row>
    <row r="357764" spans="68:68" customFormat="1">
      <c r="BP357764" s="90"/>
    </row>
    <row r="357765" spans="68:68" customFormat="1">
      <c r="BP357765" s="90"/>
    </row>
    <row r="357766" spans="68:68" customFormat="1">
      <c r="BP357766" s="90"/>
    </row>
    <row r="357767" spans="68:68" customFormat="1">
      <c r="BP357767" s="90"/>
    </row>
    <row r="357768" spans="68:68" customFormat="1">
      <c r="BP357768" s="90"/>
    </row>
    <row r="357769" spans="68:68" customFormat="1">
      <c r="BP357769" s="90"/>
    </row>
    <row r="357770" spans="68:68" customFormat="1">
      <c r="BP357770" s="90"/>
    </row>
    <row r="357771" spans="68:68" customFormat="1">
      <c r="BP357771" s="90"/>
    </row>
    <row r="357772" spans="68:68" customFormat="1">
      <c r="BP357772" s="90"/>
    </row>
    <row r="357773" spans="68:68" customFormat="1">
      <c r="BP357773" s="90"/>
    </row>
    <row r="357774" spans="68:68" customFormat="1">
      <c r="BP357774" s="90"/>
    </row>
    <row r="357775" spans="68:68" customFormat="1">
      <c r="BP357775" s="90"/>
    </row>
    <row r="357776" spans="68:68" customFormat="1">
      <c r="BP357776" s="90"/>
    </row>
    <row r="357777" spans="68:68" customFormat="1">
      <c r="BP357777" s="90"/>
    </row>
    <row r="357778" spans="68:68" customFormat="1">
      <c r="BP357778" s="90"/>
    </row>
    <row r="357779" spans="68:68" customFormat="1">
      <c r="BP357779" s="90"/>
    </row>
    <row r="357780" spans="68:68" customFormat="1">
      <c r="BP357780" s="90"/>
    </row>
    <row r="357781" spans="68:68" customFormat="1">
      <c r="BP357781" s="90"/>
    </row>
    <row r="357782" spans="68:68" customFormat="1">
      <c r="BP357782" s="90"/>
    </row>
    <row r="357783" spans="68:68" customFormat="1">
      <c r="BP357783" s="90"/>
    </row>
    <row r="357784" spans="68:68" customFormat="1">
      <c r="BP357784" s="90"/>
    </row>
    <row r="357785" spans="68:68" customFormat="1">
      <c r="BP357785" s="90"/>
    </row>
    <row r="357786" spans="68:68" customFormat="1">
      <c r="BP357786" s="90"/>
    </row>
    <row r="357787" spans="68:68" customFormat="1">
      <c r="BP357787" s="90"/>
    </row>
    <row r="357788" spans="68:68" customFormat="1">
      <c r="BP357788" s="90"/>
    </row>
    <row r="357789" spans="68:68" customFormat="1">
      <c r="BP357789" s="90"/>
    </row>
    <row r="357790" spans="68:68" customFormat="1">
      <c r="BP357790" s="90"/>
    </row>
    <row r="357791" spans="68:68" customFormat="1">
      <c r="BP357791" s="90"/>
    </row>
    <row r="357792" spans="68:68" customFormat="1">
      <c r="BP357792" s="90"/>
    </row>
    <row r="357793" spans="68:68" customFormat="1">
      <c r="BP357793" s="90"/>
    </row>
    <row r="357794" spans="68:68" customFormat="1">
      <c r="BP357794" s="90"/>
    </row>
    <row r="357795" spans="68:68" customFormat="1">
      <c r="BP357795" s="90"/>
    </row>
    <row r="357796" spans="68:68" customFormat="1">
      <c r="BP357796" s="90"/>
    </row>
    <row r="357797" spans="68:68" customFormat="1">
      <c r="BP357797" s="90"/>
    </row>
    <row r="357798" spans="68:68" customFormat="1">
      <c r="BP357798" s="90"/>
    </row>
    <row r="357799" spans="68:68" customFormat="1">
      <c r="BP357799" s="90"/>
    </row>
    <row r="357800" spans="68:68" customFormat="1">
      <c r="BP357800" s="90"/>
    </row>
    <row r="357801" spans="68:68" customFormat="1">
      <c r="BP357801" s="90"/>
    </row>
    <row r="357802" spans="68:68" customFormat="1">
      <c r="BP357802" s="90"/>
    </row>
    <row r="357803" spans="68:68" customFormat="1">
      <c r="BP357803" s="90"/>
    </row>
    <row r="357804" spans="68:68" customFormat="1">
      <c r="BP357804" s="90"/>
    </row>
    <row r="357805" spans="68:68" customFormat="1">
      <c r="BP357805" s="90"/>
    </row>
    <row r="357806" spans="68:68" customFormat="1">
      <c r="BP357806" s="90"/>
    </row>
    <row r="357807" spans="68:68" customFormat="1">
      <c r="BP357807" s="90"/>
    </row>
    <row r="357808" spans="68:68" customFormat="1">
      <c r="BP357808" s="90"/>
    </row>
    <row r="357809" spans="68:68" customFormat="1">
      <c r="BP357809" s="90"/>
    </row>
    <row r="357810" spans="68:68" customFormat="1">
      <c r="BP357810" s="90"/>
    </row>
    <row r="357811" spans="68:68" customFormat="1">
      <c r="BP357811" s="90"/>
    </row>
    <row r="357812" spans="68:68" customFormat="1">
      <c r="BP357812" s="90"/>
    </row>
    <row r="357813" spans="68:68" customFormat="1">
      <c r="BP357813" s="90"/>
    </row>
    <row r="357814" spans="68:68" customFormat="1">
      <c r="BP357814" s="90"/>
    </row>
    <row r="357815" spans="68:68" customFormat="1">
      <c r="BP357815" s="90"/>
    </row>
    <row r="357816" spans="68:68" customFormat="1">
      <c r="BP357816" s="90"/>
    </row>
    <row r="357817" spans="68:68" customFormat="1">
      <c r="BP357817" s="90"/>
    </row>
    <row r="357818" spans="68:68" customFormat="1">
      <c r="BP357818" s="90"/>
    </row>
    <row r="357819" spans="68:68" customFormat="1">
      <c r="BP357819" s="90"/>
    </row>
    <row r="357820" spans="68:68" customFormat="1">
      <c r="BP357820" s="90"/>
    </row>
    <row r="357821" spans="68:68" customFormat="1">
      <c r="BP357821" s="90"/>
    </row>
    <row r="357822" spans="68:68" customFormat="1">
      <c r="BP357822" s="90"/>
    </row>
    <row r="357823" spans="68:68" customFormat="1">
      <c r="BP357823" s="90"/>
    </row>
    <row r="357824" spans="68:68" customFormat="1">
      <c r="BP357824" s="90"/>
    </row>
    <row r="357825" spans="68:68" customFormat="1">
      <c r="BP357825" s="90"/>
    </row>
    <row r="357826" spans="68:68" customFormat="1">
      <c r="BP357826" s="90"/>
    </row>
    <row r="357827" spans="68:68" customFormat="1">
      <c r="BP357827" s="90"/>
    </row>
    <row r="357828" spans="68:68" customFormat="1">
      <c r="BP357828" s="90"/>
    </row>
    <row r="357829" spans="68:68" customFormat="1">
      <c r="BP357829" s="90"/>
    </row>
    <row r="357830" spans="68:68" customFormat="1">
      <c r="BP357830" s="90"/>
    </row>
    <row r="357831" spans="68:68" customFormat="1">
      <c r="BP357831" s="90"/>
    </row>
    <row r="357832" spans="68:68" customFormat="1">
      <c r="BP357832" s="90"/>
    </row>
    <row r="357833" spans="68:68" customFormat="1">
      <c r="BP357833" s="90"/>
    </row>
    <row r="357834" spans="68:68" customFormat="1">
      <c r="BP357834" s="90"/>
    </row>
    <row r="357835" spans="68:68" customFormat="1">
      <c r="BP357835" s="90"/>
    </row>
    <row r="357836" spans="68:68" customFormat="1">
      <c r="BP357836" s="90"/>
    </row>
    <row r="357837" spans="68:68" customFormat="1">
      <c r="BP357837" s="90"/>
    </row>
    <row r="357838" spans="68:68" customFormat="1">
      <c r="BP357838" s="90"/>
    </row>
    <row r="357839" spans="68:68" customFormat="1">
      <c r="BP357839" s="90"/>
    </row>
    <row r="357840" spans="68:68" customFormat="1">
      <c r="BP357840" s="90"/>
    </row>
    <row r="357841" spans="68:68" customFormat="1">
      <c r="BP357841" s="90"/>
    </row>
    <row r="357842" spans="68:68" customFormat="1">
      <c r="BP357842" s="90"/>
    </row>
    <row r="357843" spans="68:68" customFormat="1">
      <c r="BP357843" s="90"/>
    </row>
    <row r="357844" spans="68:68" customFormat="1">
      <c r="BP357844" s="90"/>
    </row>
    <row r="357845" spans="68:68" customFormat="1">
      <c r="BP357845" s="90"/>
    </row>
    <row r="357846" spans="68:68" customFormat="1">
      <c r="BP357846" s="90"/>
    </row>
    <row r="357847" spans="68:68" customFormat="1">
      <c r="BP357847" s="90"/>
    </row>
    <row r="357848" spans="68:68" customFormat="1">
      <c r="BP357848" s="90"/>
    </row>
    <row r="357849" spans="68:68" customFormat="1">
      <c r="BP357849" s="90"/>
    </row>
    <row r="357850" spans="68:68" customFormat="1">
      <c r="BP357850" s="90"/>
    </row>
    <row r="357851" spans="68:68" customFormat="1">
      <c r="BP357851" s="90"/>
    </row>
    <row r="357852" spans="68:68" customFormat="1">
      <c r="BP357852" s="90"/>
    </row>
    <row r="357853" spans="68:68" customFormat="1">
      <c r="BP357853" s="90"/>
    </row>
    <row r="357854" spans="68:68" customFormat="1">
      <c r="BP357854" s="90"/>
    </row>
    <row r="357855" spans="68:68" customFormat="1">
      <c r="BP357855" s="90"/>
    </row>
    <row r="357856" spans="68:68" customFormat="1">
      <c r="BP357856" s="90"/>
    </row>
    <row r="357857" spans="68:68" customFormat="1">
      <c r="BP357857" s="90"/>
    </row>
    <row r="357858" spans="68:68" customFormat="1">
      <c r="BP357858" s="90"/>
    </row>
    <row r="357859" spans="68:68" customFormat="1">
      <c r="BP357859" s="90"/>
    </row>
    <row r="357860" spans="68:68" customFormat="1">
      <c r="BP357860" s="90"/>
    </row>
    <row r="357861" spans="68:68" customFormat="1">
      <c r="BP357861" s="90"/>
    </row>
    <row r="357862" spans="68:68" customFormat="1">
      <c r="BP357862" s="90"/>
    </row>
    <row r="357863" spans="68:68" customFormat="1">
      <c r="BP357863" s="90"/>
    </row>
    <row r="357864" spans="68:68" customFormat="1">
      <c r="BP357864" s="90"/>
    </row>
    <row r="357865" spans="68:68" customFormat="1">
      <c r="BP357865" s="90"/>
    </row>
    <row r="357866" spans="68:68" customFormat="1">
      <c r="BP357866" s="90"/>
    </row>
    <row r="357867" spans="68:68" customFormat="1">
      <c r="BP357867" s="90"/>
    </row>
    <row r="357868" spans="68:68" customFormat="1">
      <c r="BP357868" s="90"/>
    </row>
    <row r="357869" spans="68:68" customFormat="1">
      <c r="BP357869" s="90"/>
    </row>
    <row r="357870" spans="68:68" customFormat="1">
      <c r="BP357870" s="90"/>
    </row>
    <row r="357871" spans="68:68" customFormat="1">
      <c r="BP357871" s="90"/>
    </row>
    <row r="357872" spans="68:68" customFormat="1">
      <c r="BP357872" s="90"/>
    </row>
    <row r="357873" spans="68:68" customFormat="1">
      <c r="BP357873" s="90"/>
    </row>
    <row r="357874" spans="68:68" customFormat="1">
      <c r="BP357874" s="90"/>
    </row>
    <row r="357875" spans="68:68" customFormat="1">
      <c r="BP357875" s="90"/>
    </row>
    <row r="357876" spans="68:68" customFormat="1">
      <c r="BP357876" s="90"/>
    </row>
    <row r="357877" spans="68:68" customFormat="1">
      <c r="BP357877" s="90"/>
    </row>
    <row r="357878" spans="68:68" customFormat="1">
      <c r="BP357878" s="90"/>
    </row>
    <row r="357879" spans="68:68" customFormat="1">
      <c r="BP357879" s="90"/>
    </row>
    <row r="357880" spans="68:68" customFormat="1">
      <c r="BP357880" s="90"/>
    </row>
    <row r="357881" spans="68:68" customFormat="1">
      <c r="BP357881" s="90"/>
    </row>
    <row r="357882" spans="68:68" customFormat="1">
      <c r="BP357882" s="90"/>
    </row>
    <row r="357883" spans="68:68" customFormat="1">
      <c r="BP357883" s="90"/>
    </row>
    <row r="357884" spans="68:68" customFormat="1">
      <c r="BP357884" s="90"/>
    </row>
    <row r="357885" spans="68:68" customFormat="1">
      <c r="BP357885" s="90"/>
    </row>
    <row r="357886" spans="68:68" customFormat="1">
      <c r="BP357886" s="90"/>
    </row>
    <row r="357887" spans="68:68" customFormat="1">
      <c r="BP357887" s="90"/>
    </row>
    <row r="357888" spans="68:68" customFormat="1">
      <c r="BP357888" s="90"/>
    </row>
    <row r="357889" spans="68:68" customFormat="1">
      <c r="BP357889" s="90"/>
    </row>
    <row r="357890" spans="68:68" customFormat="1">
      <c r="BP357890" s="90"/>
    </row>
    <row r="357891" spans="68:68" customFormat="1">
      <c r="BP357891" s="90"/>
    </row>
    <row r="357892" spans="68:68" customFormat="1">
      <c r="BP357892" s="90"/>
    </row>
    <row r="357893" spans="68:68" customFormat="1">
      <c r="BP357893" s="90"/>
    </row>
    <row r="357894" spans="68:68" customFormat="1">
      <c r="BP357894" s="90"/>
    </row>
    <row r="357895" spans="68:68" customFormat="1">
      <c r="BP357895" s="90"/>
    </row>
    <row r="357896" spans="68:68" customFormat="1">
      <c r="BP357896" s="90"/>
    </row>
    <row r="357897" spans="68:68" customFormat="1">
      <c r="BP357897" s="90"/>
    </row>
    <row r="357898" spans="68:68" customFormat="1">
      <c r="BP357898" s="90"/>
    </row>
    <row r="357899" spans="68:68" customFormat="1">
      <c r="BP357899" s="90"/>
    </row>
    <row r="357900" spans="68:68" customFormat="1">
      <c r="BP357900" s="90"/>
    </row>
    <row r="357901" spans="68:68" customFormat="1">
      <c r="BP357901" s="90"/>
    </row>
    <row r="357902" spans="68:68" customFormat="1">
      <c r="BP357902" s="90"/>
    </row>
    <row r="357903" spans="68:68" customFormat="1">
      <c r="BP357903" s="90"/>
    </row>
    <row r="357904" spans="68:68" customFormat="1">
      <c r="BP357904" s="90"/>
    </row>
    <row r="357905" spans="68:68" customFormat="1">
      <c r="BP357905" s="90"/>
    </row>
    <row r="357906" spans="68:68" customFormat="1">
      <c r="BP357906" s="90"/>
    </row>
    <row r="357907" spans="68:68" customFormat="1">
      <c r="BP357907" s="90"/>
    </row>
    <row r="357908" spans="68:68" customFormat="1">
      <c r="BP357908" s="90"/>
    </row>
    <row r="357909" spans="68:68" customFormat="1">
      <c r="BP357909" s="90"/>
    </row>
    <row r="357910" spans="68:68" customFormat="1">
      <c r="BP357910" s="90"/>
    </row>
    <row r="357911" spans="68:68" customFormat="1">
      <c r="BP357911" s="90"/>
    </row>
    <row r="357912" spans="68:68" customFormat="1">
      <c r="BP357912" s="90"/>
    </row>
    <row r="357913" spans="68:68" customFormat="1">
      <c r="BP357913" s="90"/>
    </row>
    <row r="357914" spans="68:68" customFormat="1">
      <c r="BP357914" s="90"/>
    </row>
    <row r="357915" spans="68:68" customFormat="1">
      <c r="BP357915" s="90"/>
    </row>
    <row r="357916" spans="68:68" customFormat="1">
      <c r="BP357916" s="90"/>
    </row>
    <row r="357917" spans="68:68" customFormat="1">
      <c r="BP357917" s="90"/>
    </row>
    <row r="357918" spans="68:68" customFormat="1">
      <c r="BP357918" s="90"/>
    </row>
    <row r="357919" spans="68:68" customFormat="1">
      <c r="BP357919" s="90"/>
    </row>
    <row r="357920" spans="68:68" customFormat="1">
      <c r="BP357920" s="90"/>
    </row>
    <row r="357921" spans="68:68" customFormat="1">
      <c r="BP357921" s="90"/>
    </row>
    <row r="357922" spans="68:68" customFormat="1">
      <c r="BP357922" s="90"/>
    </row>
    <row r="357923" spans="68:68" customFormat="1">
      <c r="BP357923" s="90"/>
    </row>
    <row r="357924" spans="68:68" customFormat="1">
      <c r="BP357924" s="90"/>
    </row>
    <row r="357925" spans="68:68" customFormat="1">
      <c r="BP357925" s="90"/>
    </row>
    <row r="357926" spans="68:68" customFormat="1">
      <c r="BP357926" s="90"/>
    </row>
    <row r="357927" spans="68:68" customFormat="1">
      <c r="BP357927" s="90"/>
    </row>
    <row r="357928" spans="68:68" customFormat="1">
      <c r="BP357928" s="90"/>
    </row>
    <row r="357929" spans="68:68" customFormat="1">
      <c r="BP357929" s="90"/>
    </row>
    <row r="357930" spans="68:68" customFormat="1">
      <c r="BP357930" s="90"/>
    </row>
    <row r="357931" spans="68:68" customFormat="1">
      <c r="BP357931" s="90"/>
    </row>
    <row r="357932" spans="68:68" customFormat="1">
      <c r="BP357932" s="90"/>
    </row>
    <row r="357933" spans="68:68" customFormat="1">
      <c r="BP357933" s="90"/>
    </row>
    <row r="357934" spans="68:68" customFormat="1">
      <c r="BP357934" s="90"/>
    </row>
    <row r="357935" spans="68:68" customFormat="1">
      <c r="BP357935" s="90"/>
    </row>
    <row r="357936" spans="68:68" customFormat="1">
      <c r="BP357936" s="90"/>
    </row>
    <row r="357937" spans="68:68" customFormat="1">
      <c r="BP357937" s="90"/>
    </row>
    <row r="357938" spans="68:68" customFormat="1">
      <c r="BP357938" s="90"/>
    </row>
    <row r="357939" spans="68:68" customFormat="1">
      <c r="BP357939" s="90"/>
    </row>
    <row r="357940" spans="68:68" customFormat="1">
      <c r="BP357940" s="90"/>
    </row>
    <row r="357941" spans="68:68" customFormat="1">
      <c r="BP357941" s="90"/>
    </row>
    <row r="357942" spans="68:68" customFormat="1">
      <c r="BP357942" s="90"/>
    </row>
    <row r="357943" spans="68:68" customFormat="1">
      <c r="BP357943" s="90"/>
    </row>
    <row r="357944" spans="68:68" customFormat="1">
      <c r="BP357944" s="90"/>
    </row>
    <row r="357945" spans="68:68" customFormat="1">
      <c r="BP357945" s="90"/>
    </row>
    <row r="357946" spans="68:68" customFormat="1">
      <c r="BP357946" s="90"/>
    </row>
    <row r="357947" spans="68:68" customFormat="1">
      <c r="BP357947" s="90"/>
    </row>
    <row r="357948" spans="68:68" customFormat="1">
      <c r="BP357948" s="90"/>
    </row>
    <row r="357949" spans="68:68" customFormat="1">
      <c r="BP357949" s="90"/>
    </row>
    <row r="357950" spans="68:68" customFormat="1">
      <c r="BP357950" s="90"/>
    </row>
    <row r="357951" spans="68:68" customFormat="1">
      <c r="BP357951" s="90"/>
    </row>
    <row r="357952" spans="68:68" customFormat="1">
      <c r="BP357952" s="90"/>
    </row>
    <row r="357953" spans="68:68" customFormat="1">
      <c r="BP357953" s="90"/>
    </row>
    <row r="357954" spans="68:68" customFormat="1">
      <c r="BP357954" s="90"/>
    </row>
    <row r="357955" spans="68:68" customFormat="1">
      <c r="BP357955" s="90"/>
    </row>
    <row r="357956" spans="68:68" customFormat="1">
      <c r="BP357956" s="90"/>
    </row>
    <row r="357957" spans="68:68" customFormat="1">
      <c r="BP357957" s="90"/>
    </row>
    <row r="357958" spans="68:68" customFormat="1">
      <c r="BP357958" s="90"/>
    </row>
    <row r="357959" spans="68:68" customFormat="1">
      <c r="BP357959" s="90"/>
    </row>
    <row r="357960" spans="68:68" customFormat="1">
      <c r="BP357960" s="90"/>
    </row>
    <row r="357961" spans="68:68" customFormat="1">
      <c r="BP357961" s="90"/>
    </row>
    <row r="357962" spans="68:68" customFormat="1">
      <c r="BP357962" s="90"/>
    </row>
    <row r="357963" spans="68:68" customFormat="1">
      <c r="BP357963" s="90"/>
    </row>
    <row r="357964" spans="68:68" customFormat="1">
      <c r="BP357964" s="90"/>
    </row>
    <row r="357965" spans="68:68" customFormat="1">
      <c r="BP357965" s="90"/>
    </row>
    <row r="357966" spans="68:68" customFormat="1">
      <c r="BP357966" s="90"/>
    </row>
    <row r="357967" spans="68:68" customFormat="1">
      <c r="BP357967" s="90"/>
    </row>
    <row r="357968" spans="68:68" customFormat="1">
      <c r="BP357968" s="90"/>
    </row>
    <row r="357969" spans="68:68" customFormat="1">
      <c r="BP357969" s="90"/>
    </row>
    <row r="357970" spans="68:68" customFormat="1">
      <c r="BP357970" s="90"/>
    </row>
    <row r="357971" spans="68:68" customFormat="1">
      <c r="BP357971" s="90"/>
    </row>
    <row r="357972" spans="68:68" customFormat="1">
      <c r="BP357972" s="90"/>
    </row>
    <row r="357973" spans="68:68" customFormat="1">
      <c r="BP357973" s="90"/>
    </row>
    <row r="357974" spans="68:68" customFormat="1">
      <c r="BP357974" s="90"/>
    </row>
    <row r="357975" spans="68:68" customFormat="1">
      <c r="BP357975" s="90"/>
    </row>
    <row r="357976" spans="68:68" customFormat="1">
      <c r="BP357976" s="90"/>
    </row>
    <row r="357977" spans="68:68" customFormat="1">
      <c r="BP357977" s="90"/>
    </row>
    <row r="357978" spans="68:68" customFormat="1">
      <c r="BP357978" s="90"/>
    </row>
    <row r="357979" spans="68:68" customFormat="1">
      <c r="BP357979" s="90"/>
    </row>
    <row r="357980" spans="68:68" customFormat="1">
      <c r="BP357980" s="90"/>
    </row>
    <row r="357981" spans="68:68" customFormat="1">
      <c r="BP357981" s="90"/>
    </row>
    <row r="357982" spans="68:68" customFormat="1">
      <c r="BP357982" s="90"/>
    </row>
    <row r="357983" spans="68:68" customFormat="1">
      <c r="BP357983" s="90"/>
    </row>
    <row r="357984" spans="68:68" customFormat="1">
      <c r="BP357984" s="90"/>
    </row>
    <row r="357985" spans="68:68" customFormat="1">
      <c r="BP357985" s="90"/>
    </row>
    <row r="357986" spans="68:68" customFormat="1">
      <c r="BP357986" s="90"/>
    </row>
    <row r="357987" spans="68:68" customFormat="1">
      <c r="BP357987" s="90"/>
    </row>
    <row r="357988" spans="68:68" customFormat="1">
      <c r="BP357988" s="90"/>
    </row>
    <row r="357989" spans="68:68" customFormat="1">
      <c r="BP357989" s="90"/>
    </row>
    <row r="357990" spans="68:68" customFormat="1">
      <c r="BP357990" s="90"/>
    </row>
    <row r="357991" spans="68:68" customFormat="1">
      <c r="BP357991" s="90"/>
    </row>
    <row r="357992" spans="68:68" customFormat="1">
      <c r="BP357992" s="90"/>
    </row>
    <row r="357993" spans="68:68" customFormat="1">
      <c r="BP357993" s="90"/>
    </row>
    <row r="357994" spans="68:68" customFormat="1">
      <c r="BP357994" s="90"/>
    </row>
    <row r="357995" spans="68:68" customFormat="1">
      <c r="BP357995" s="90"/>
    </row>
    <row r="357996" spans="68:68" customFormat="1">
      <c r="BP357996" s="90"/>
    </row>
    <row r="357997" spans="68:68" customFormat="1">
      <c r="BP357997" s="90"/>
    </row>
    <row r="357998" spans="68:68" customFormat="1">
      <c r="BP357998" s="90"/>
    </row>
    <row r="357999" spans="68:68" customFormat="1">
      <c r="BP357999" s="90"/>
    </row>
    <row r="358000" spans="68:68" customFormat="1">
      <c r="BP358000" s="90"/>
    </row>
    <row r="358001" spans="68:68" customFormat="1">
      <c r="BP358001" s="90"/>
    </row>
    <row r="358002" spans="68:68" customFormat="1">
      <c r="BP358002" s="90"/>
    </row>
    <row r="358003" spans="68:68" customFormat="1">
      <c r="BP358003" s="90"/>
    </row>
    <row r="358004" spans="68:68" customFormat="1">
      <c r="BP358004" s="90"/>
    </row>
    <row r="358005" spans="68:68" customFormat="1">
      <c r="BP358005" s="90"/>
    </row>
    <row r="358006" spans="68:68" customFormat="1">
      <c r="BP358006" s="90"/>
    </row>
    <row r="358007" spans="68:68" customFormat="1">
      <c r="BP358007" s="90"/>
    </row>
    <row r="358008" spans="68:68" customFormat="1">
      <c r="BP358008" s="90"/>
    </row>
    <row r="358009" spans="68:68" customFormat="1">
      <c r="BP358009" s="90"/>
    </row>
    <row r="358010" spans="68:68" customFormat="1">
      <c r="BP358010" s="90"/>
    </row>
    <row r="358011" spans="68:68" customFormat="1">
      <c r="BP358011" s="90"/>
    </row>
    <row r="358012" spans="68:68" customFormat="1">
      <c r="BP358012" s="90"/>
    </row>
    <row r="358013" spans="68:68" customFormat="1">
      <c r="BP358013" s="90"/>
    </row>
    <row r="358014" spans="68:68" customFormat="1">
      <c r="BP358014" s="90"/>
    </row>
    <row r="358015" spans="68:68" customFormat="1">
      <c r="BP358015" s="90"/>
    </row>
    <row r="358016" spans="68:68" customFormat="1">
      <c r="BP358016" s="90"/>
    </row>
    <row r="358017" spans="68:68" customFormat="1">
      <c r="BP358017" s="90"/>
    </row>
    <row r="358018" spans="68:68" customFormat="1">
      <c r="BP358018" s="90"/>
    </row>
    <row r="358019" spans="68:68" customFormat="1">
      <c r="BP358019" s="90"/>
    </row>
    <row r="358020" spans="68:68" customFormat="1">
      <c r="BP358020" s="90"/>
    </row>
    <row r="358021" spans="68:68" customFormat="1">
      <c r="BP358021" s="90"/>
    </row>
    <row r="358022" spans="68:68" customFormat="1">
      <c r="BP358022" s="90"/>
    </row>
    <row r="358023" spans="68:68" customFormat="1">
      <c r="BP358023" s="90"/>
    </row>
    <row r="358024" spans="68:68" customFormat="1">
      <c r="BP358024" s="90"/>
    </row>
    <row r="358025" spans="68:68" customFormat="1">
      <c r="BP358025" s="90"/>
    </row>
    <row r="358026" spans="68:68" customFormat="1">
      <c r="BP358026" s="90"/>
    </row>
    <row r="358027" spans="68:68" customFormat="1">
      <c r="BP358027" s="90"/>
    </row>
    <row r="358028" spans="68:68" customFormat="1">
      <c r="BP358028" s="90"/>
    </row>
    <row r="358029" spans="68:68" customFormat="1">
      <c r="BP358029" s="90"/>
    </row>
    <row r="358030" spans="68:68" customFormat="1">
      <c r="BP358030" s="90"/>
    </row>
    <row r="358031" spans="68:68" customFormat="1">
      <c r="BP358031" s="90"/>
    </row>
    <row r="358032" spans="68:68" customFormat="1">
      <c r="BP358032" s="90"/>
    </row>
    <row r="358033" spans="68:68" customFormat="1">
      <c r="BP358033" s="90"/>
    </row>
    <row r="358034" spans="68:68" customFormat="1">
      <c r="BP358034" s="90"/>
    </row>
    <row r="358035" spans="68:68" customFormat="1">
      <c r="BP358035" s="90"/>
    </row>
    <row r="358036" spans="68:68" customFormat="1">
      <c r="BP358036" s="90"/>
    </row>
    <row r="358037" spans="68:68" customFormat="1">
      <c r="BP358037" s="90"/>
    </row>
    <row r="358038" spans="68:68" customFormat="1">
      <c r="BP358038" s="90"/>
    </row>
    <row r="358039" spans="68:68" customFormat="1">
      <c r="BP358039" s="90"/>
    </row>
    <row r="358040" spans="68:68" customFormat="1">
      <c r="BP358040" s="90"/>
    </row>
    <row r="358041" spans="68:68" customFormat="1">
      <c r="BP358041" s="90"/>
    </row>
    <row r="358042" spans="68:68" customFormat="1">
      <c r="BP358042" s="90"/>
    </row>
    <row r="358043" spans="68:68" customFormat="1">
      <c r="BP358043" s="90"/>
    </row>
    <row r="358044" spans="68:68" customFormat="1">
      <c r="BP358044" s="90"/>
    </row>
    <row r="358045" spans="68:68" customFormat="1">
      <c r="BP358045" s="90"/>
    </row>
    <row r="358046" spans="68:68" customFormat="1">
      <c r="BP358046" s="90"/>
    </row>
    <row r="358047" spans="68:68" customFormat="1">
      <c r="BP358047" s="90"/>
    </row>
    <row r="358048" spans="68:68" customFormat="1">
      <c r="BP358048" s="90"/>
    </row>
    <row r="358049" spans="68:68" customFormat="1">
      <c r="BP358049" s="90"/>
    </row>
    <row r="358050" spans="68:68" customFormat="1">
      <c r="BP358050" s="90"/>
    </row>
    <row r="358051" spans="68:68" customFormat="1">
      <c r="BP358051" s="90"/>
    </row>
    <row r="358052" spans="68:68" customFormat="1">
      <c r="BP358052" s="90"/>
    </row>
    <row r="358053" spans="68:68" customFormat="1">
      <c r="BP358053" s="90"/>
    </row>
    <row r="358054" spans="68:68" customFormat="1">
      <c r="BP358054" s="90"/>
    </row>
    <row r="358055" spans="68:68" customFormat="1">
      <c r="BP358055" s="90"/>
    </row>
    <row r="358056" spans="68:68" customFormat="1">
      <c r="BP358056" s="90"/>
    </row>
    <row r="358057" spans="68:68" customFormat="1">
      <c r="BP358057" s="90"/>
    </row>
    <row r="358058" spans="68:68" customFormat="1">
      <c r="BP358058" s="90"/>
    </row>
    <row r="358059" spans="68:68" customFormat="1">
      <c r="BP358059" s="90"/>
    </row>
    <row r="358060" spans="68:68" customFormat="1">
      <c r="BP358060" s="90"/>
    </row>
    <row r="358061" spans="68:68" customFormat="1">
      <c r="BP358061" s="90"/>
    </row>
    <row r="358062" spans="68:68" customFormat="1">
      <c r="BP358062" s="90"/>
    </row>
    <row r="358063" spans="68:68" customFormat="1">
      <c r="BP358063" s="90"/>
    </row>
    <row r="358064" spans="68:68" customFormat="1">
      <c r="BP358064" s="90"/>
    </row>
    <row r="358065" spans="68:68" customFormat="1">
      <c r="BP358065" s="90"/>
    </row>
    <row r="358066" spans="68:68" customFormat="1">
      <c r="BP358066" s="90"/>
    </row>
    <row r="358067" spans="68:68" customFormat="1">
      <c r="BP358067" s="90"/>
    </row>
    <row r="358068" spans="68:68" customFormat="1">
      <c r="BP358068" s="90"/>
    </row>
    <row r="358069" spans="68:68" customFormat="1">
      <c r="BP358069" s="90"/>
    </row>
    <row r="358070" spans="68:68" customFormat="1">
      <c r="BP358070" s="90"/>
    </row>
    <row r="358071" spans="68:68" customFormat="1">
      <c r="BP358071" s="90"/>
    </row>
    <row r="358072" spans="68:68" customFormat="1">
      <c r="BP358072" s="90"/>
    </row>
    <row r="358073" spans="68:68" customFormat="1">
      <c r="BP358073" s="90"/>
    </row>
    <row r="358074" spans="68:68" customFormat="1">
      <c r="BP358074" s="90"/>
    </row>
    <row r="358075" spans="68:68" customFormat="1">
      <c r="BP358075" s="90"/>
    </row>
    <row r="358076" spans="68:68" customFormat="1">
      <c r="BP358076" s="90"/>
    </row>
    <row r="358077" spans="68:68" customFormat="1">
      <c r="BP358077" s="90"/>
    </row>
    <row r="358078" spans="68:68" customFormat="1">
      <c r="BP358078" s="90"/>
    </row>
    <row r="358079" spans="68:68" customFormat="1">
      <c r="BP358079" s="90"/>
    </row>
    <row r="358080" spans="68:68" customFormat="1">
      <c r="BP358080" s="90"/>
    </row>
    <row r="358081" spans="68:68" customFormat="1">
      <c r="BP358081" s="90"/>
    </row>
    <row r="358082" spans="68:68" customFormat="1">
      <c r="BP358082" s="90"/>
    </row>
    <row r="358083" spans="68:68" customFormat="1">
      <c r="BP358083" s="90"/>
    </row>
    <row r="358084" spans="68:68" customFormat="1">
      <c r="BP358084" s="90"/>
    </row>
    <row r="358085" spans="68:68" customFormat="1">
      <c r="BP358085" s="90"/>
    </row>
    <row r="358086" spans="68:68" customFormat="1">
      <c r="BP358086" s="90"/>
    </row>
    <row r="358087" spans="68:68" customFormat="1">
      <c r="BP358087" s="90"/>
    </row>
    <row r="358088" spans="68:68" customFormat="1">
      <c r="BP358088" s="90"/>
    </row>
    <row r="358089" spans="68:68" customFormat="1">
      <c r="BP358089" s="90"/>
    </row>
    <row r="358090" spans="68:68" customFormat="1">
      <c r="BP358090" s="90"/>
    </row>
    <row r="358091" spans="68:68" customFormat="1">
      <c r="BP358091" s="90"/>
    </row>
    <row r="358092" spans="68:68" customFormat="1">
      <c r="BP358092" s="90"/>
    </row>
    <row r="358093" spans="68:68" customFormat="1">
      <c r="BP358093" s="90"/>
    </row>
    <row r="358094" spans="68:68" customFormat="1">
      <c r="BP358094" s="90"/>
    </row>
    <row r="358095" spans="68:68" customFormat="1">
      <c r="BP358095" s="90"/>
    </row>
    <row r="358096" spans="68:68" customFormat="1">
      <c r="BP358096" s="90"/>
    </row>
    <row r="358097" spans="68:68" customFormat="1">
      <c r="BP358097" s="90"/>
    </row>
    <row r="358098" spans="68:68" customFormat="1">
      <c r="BP358098" s="90"/>
    </row>
    <row r="358099" spans="68:68" customFormat="1">
      <c r="BP358099" s="90"/>
    </row>
    <row r="358100" spans="68:68" customFormat="1">
      <c r="BP358100" s="90"/>
    </row>
    <row r="358101" spans="68:68" customFormat="1">
      <c r="BP358101" s="90"/>
    </row>
    <row r="358102" spans="68:68" customFormat="1">
      <c r="BP358102" s="90"/>
    </row>
    <row r="358103" spans="68:68" customFormat="1">
      <c r="BP358103" s="90"/>
    </row>
    <row r="358104" spans="68:68" customFormat="1">
      <c r="BP358104" s="90"/>
    </row>
    <row r="358105" spans="68:68" customFormat="1">
      <c r="BP358105" s="90"/>
    </row>
    <row r="358106" spans="68:68" customFormat="1">
      <c r="BP358106" s="90"/>
    </row>
    <row r="358107" spans="68:68" customFormat="1">
      <c r="BP358107" s="90"/>
    </row>
    <row r="358108" spans="68:68" customFormat="1">
      <c r="BP358108" s="90"/>
    </row>
    <row r="358109" spans="68:68" customFormat="1">
      <c r="BP358109" s="90"/>
    </row>
    <row r="358110" spans="68:68" customFormat="1">
      <c r="BP358110" s="90"/>
    </row>
    <row r="358111" spans="68:68" customFormat="1">
      <c r="BP358111" s="90"/>
    </row>
    <row r="358112" spans="68:68" customFormat="1">
      <c r="BP358112" s="90"/>
    </row>
    <row r="358113" spans="68:68" customFormat="1">
      <c r="BP358113" s="90"/>
    </row>
    <row r="358114" spans="68:68" customFormat="1">
      <c r="BP358114" s="90"/>
    </row>
    <row r="358115" spans="68:68" customFormat="1">
      <c r="BP358115" s="90"/>
    </row>
    <row r="358116" spans="68:68" customFormat="1">
      <c r="BP358116" s="90"/>
    </row>
    <row r="358117" spans="68:68" customFormat="1">
      <c r="BP358117" s="90"/>
    </row>
    <row r="358118" spans="68:68" customFormat="1">
      <c r="BP358118" s="90"/>
    </row>
    <row r="358119" spans="68:68" customFormat="1">
      <c r="BP358119" s="90"/>
    </row>
    <row r="358120" spans="68:68" customFormat="1">
      <c r="BP358120" s="90"/>
    </row>
    <row r="358121" spans="68:68" customFormat="1">
      <c r="BP358121" s="90"/>
    </row>
    <row r="358122" spans="68:68" customFormat="1">
      <c r="BP358122" s="90"/>
    </row>
    <row r="358123" spans="68:68" customFormat="1">
      <c r="BP358123" s="90"/>
    </row>
    <row r="358124" spans="68:68" customFormat="1">
      <c r="BP358124" s="90"/>
    </row>
    <row r="358125" spans="68:68" customFormat="1">
      <c r="BP358125" s="90"/>
    </row>
    <row r="358126" spans="68:68" customFormat="1">
      <c r="BP358126" s="90"/>
    </row>
    <row r="358127" spans="68:68" customFormat="1">
      <c r="BP358127" s="90"/>
    </row>
    <row r="358128" spans="68:68" customFormat="1">
      <c r="BP358128" s="90"/>
    </row>
    <row r="358129" spans="68:68" customFormat="1">
      <c r="BP358129" s="90"/>
    </row>
    <row r="358130" spans="68:68" customFormat="1">
      <c r="BP358130" s="90"/>
    </row>
    <row r="358131" spans="68:68" customFormat="1">
      <c r="BP358131" s="90"/>
    </row>
    <row r="358132" spans="68:68" customFormat="1">
      <c r="BP358132" s="90"/>
    </row>
    <row r="358133" spans="68:68" customFormat="1">
      <c r="BP358133" s="90"/>
    </row>
    <row r="358134" spans="68:68" customFormat="1">
      <c r="BP358134" s="90"/>
    </row>
    <row r="358135" spans="68:68" customFormat="1">
      <c r="BP358135" s="90"/>
    </row>
    <row r="358136" spans="68:68" customFormat="1">
      <c r="BP358136" s="90"/>
    </row>
    <row r="358137" spans="68:68" customFormat="1">
      <c r="BP358137" s="90"/>
    </row>
    <row r="358138" spans="68:68" customFormat="1">
      <c r="BP358138" s="90"/>
    </row>
    <row r="358139" spans="68:68" customFormat="1">
      <c r="BP358139" s="90"/>
    </row>
    <row r="358140" spans="68:68" customFormat="1">
      <c r="BP358140" s="90"/>
    </row>
    <row r="358141" spans="68:68" customFormat="1">
      <c r="BP358141" s="90"/>
    </row>
    <row r="358142" spans="68:68" customFormat="1">
      <c r="BP358142" s="90"/>
    </row>
    <row r="358143" spans="68:68" customFormat="1">
      <c r="BP358143" s="90"/>
    </row>
    <row r="358144" spans="68:68" customFormat="1">
      <c r="BP358144" s="90"/>
    </row>
    <row r="358145" spans="68:68" customFormat="1">
      <c r="BP358145" s="90"/>
    </row>
    <row r="358146" spans="68:68" customFormat="1">
      <c r="BP358146" s="90"/>
    </row>
    <row r="358147" spans="68:68" customFormat="1">
      <c r="BP358147" s="90"/>
    </row>
    <row r="358148" spans="68:68" customFormat="1">
      <c r="BP358148" s="90"/>
    </row>
    <row r="358149" spans="68:68" customFormat="1">
      <c r="BP358149" s="90"/>
    </row>
    <row r="358150" spans="68:68" customFormat="1">
      <c r="BP358150" s="90"/>
    </row>
    <row r="358151" spans="68:68" customFormat="1">
      <c r="BP358151" s="90"/>
    </row>
    <row r="358152" spans="68:68" customFormat="1">
      <c r="BP358152" s="90"/>
    </row>
    <row r="358153" spans="68:68" customFormat="1">
      <c r="BP358153" s="90"/>
    </row>
    <row r="358154" spans="68:68" customFormat="1">
      <c r="BP358154" s="90"/>
    </row>
    <row r="358155" spans="68:68" customFormat="1">
      <c r="BP358155" s="90"/>
    </row>
    <row r="358156" spans="68:68" customFormat="1">
      <c r="BP358156" s="90"/>
    </row>
    <row r="358157" spans="68:68" customFormat="1">
      <c r="BP358157" s="90"/>
    </row>
    <row r="358158" spans="68:68" customFormat="1">
      <c r="BP358158" s="90"/>
    </row>
    <row r="358159" spans="68:68" customFormat="1">
      <c r="BP358159" s="90"/>
    </row>
    <row r="358160" spans="68:68" customFormat="1">
      <c r="BP358160" s="90"/>
    </row>
    <row r="358161" spans="68:68" customFormat="1">
      <c r="BP358161" s="90"/>
    </row>
    <row r="358162" spans="68:68" customFormat="1">
      <c r="BP358162" s="90"/>
    </row>
    <row r="358163" spans="68:68" customFormat="1">
      <c r="BP358163" s="90"/>
    </row>
    <row r="358164" spans="68:68" customFormat="1">
      <c r="BP358164" s="90"/>
    </row>
    <row r="358165" spans="68:68" customFormat="1">
      <c r="BP358165" s="90"/>
    </row>
    <row r="358166" spans="68:68" customFormat="1">
      <c r="BP358166" s="90"/>
    </row>
    <row r="358167" spans="68:68" customFormat="1">
      <c r="BP358167" s="90"/>
    </row>
    <row r="358168" spans="68:68" customFormat="1">
      <c r="BP358168" s="90"/>
    </row>
    <row r="358169" spans="68:68" customFormat="1">
      <c r="BP358169" s="90"/>
    </row>
    <row r="358170" spans="68:68" customFormat="1">
      <c r="BP358170" s="90"/>
    </row>
    <row r="358171" spans="68:68" customFormat="1">
      <c r="BP358171" s="90"/>
    </row>
    <row r="358172" spans="68:68" customFormat="1">
      <c r="BP358172" s="90"/>
    </row>
    <row r="358173" spans="68:68" customFormat="1">
      <c r="BP358173" s="90"/>
    </row>
    <row r="358174" spans="68:68" customFormat="1">
      <c r="BP358174" s="90"/>
    </row>
    <row r="358175" spans="68:68" customFormat="1">
      <c r="BP358175" s="90"/>
    </row>
    <row r="358176" spans="68:68" customFormat="1">
      <c r="BP358176" s="90"/>
    </row>
    <row r="358177" spans="68:68" customFormat="1">
      <c r="BP358177" s="90"/>
    </row>
    <row r="358178" spans="68:68" customFormat="1">
      <c r="BP358178" s="90"/>
    </row>
    <row r="358179" spans="68:68" customFormat="1">
      <c r="BP358179" s="90"/>
    </row>
    <row r="358180" spans="68:68" customFormat="1">
      <c r="BP358180" s="90"/>
    </row>
    <row r="358181" spans="68:68" customFormat="1">
      <c r="BP358181" s="90"/>
    </row>
    <row r="358182" spans="68:68" customFormat="1">
      <c r="BP358182" s="90"/>
    </row>
    <row r="358183" spans="68:68" customFormat="1">
      <c r="BP358183" s="90"/>
    </row>
    <row r="358184" spans="68:68" customFormat="1">
      <c r="BP358184" s="90"/>
    </row>
    <row r="358185" spans="68:68" customFormat="1">
      <c r="BP358185" s="90"/>
    </row>
    <row r="358186" spans="68:68" customFormat="1">
      <c r="BP358186" s="90"/>
    </row>
    <row r="358187" spans="68:68" customFormat="1">
      <c r="BP358187" s="90"/>
    </row>
    <row r="358188" spans="68:68" customFormat="1">
      <c r="BP358188" s="90"/>
    </row>
    <row r="358189" spans="68:68" customFormat="1">
      <c r="BP358189" s="90"/>
    </row>
    <row r="358190" spans="68:68" customFormat="1">
      <c r="BP358190" s="90"/>
    </row>
    <row r="358191" spans="68:68" customFormat="1">
      <c r="BP358191" s="90"/>
    </row>
    <row r="358192" spans="68:68" customFormat="1">
      <c r="BP358192" s="90"/>
    </row>
    <row r="358193" spans="68:68" customFormat="1">
      <c r="BP358193" s="90"/>
    </row>
    <row r="358194" spans="68:68" customFormat="1">
      <c r="BP358194" s="90"/>
    </row>
    <row r="358195" spans="68:68" customFormat="1">
      <c r="BP358195" s="90"/>
    </row>
    <row r="358196" spans="68:68" customFormat="1">
      <c r="BP358196" s="90"/>
    </row>
    <row r="358197" spans="68:68" customFormat="1">
      <c r="BP358197" s="90"/>
    </row>
    <row r="358198" spans="68:68" customFormat="1">
      <c r="BP358198" s="90"/>
    </row>
    <row r="358199" spans="68:68" customFormat="1">
      <c r="BP358199" s="90"/>
    </row>
    <row r="358200" spans="68:68" customFormat="1">
      <c r="BP358200" s="90"/>
    </row>
    <row r="358201" spans="68:68" customFormat="1">
      <c r="BP358201" s="90"/>
    </row>
    <row r="358202" spans="68:68" customFormat="1">
      <c r="BP358202" s="90"/>
    </row>
    <row r="358203" spans="68:68" customFormat="1">
      <c r="BP358203" s="90"/>
    </row>
    <row r="358204" spans="68:68" customFormat="1">
      <c r="BP358204" s="90"/>
    </row>
    <row r="358205" spans="68:68" customFormat="1">
      <c r="BP358205" s="90"/>
    </row>
    <row r="358206" spans="68:68" customFormat="1">
      <c r="BP358206" s="90"/>
    </row>
    <row r="358207" spans="68:68" customFormat="1">
      <c r="BP358207" s="90"/>
    </row>
    <row r="358208" spans="68:68" customFormat="1">
      <c r="BP358208" s="90"/>
    </row>
    <row r="358209" spans="68:68" customFormat="1">
      <c r="BP358209" s="90"/>
    </row>
    <row r="358210" spans="68:68" customFormat="1">
      <c r="BP358210" s="90"/>
    </row>
    <row r="358211" spans="68:68" customFormat="1">
      <c r="BP358211" s="90"/>
    </row>
    <row r="358212" spans="68:68" customFormat="1">
      <c r="BP358212" s="90"/>
    </row>
    <row r="358213" spans="68:68" customFormat="1">
      <c r="BP358213" s="90"/>
    </row>
    <row r="358214" spans="68:68" customFormat="1">
      <c r="BP358214" s="90"/>
    </row>
    <row r="358215" spans="68:68" customFormat="1">
      <c r="BP358215" s="90"/>
    </row>
    <row r="358216" spans="68:68" customFormat="1">
      <c r="BP358216" s="90"/>
    </row>
    <row r="358217" spans="68:68" customFormat="1">
      <c r="BP358217" s="90"/>
    </row>
    <row r="358218" spans="68:68" customFormat="1">
      <c r="BP358218" s="90"/>
    </row>
    <row r="358219" spans="68:68" customFormat="1">
      <c r="BP358219" s="90"/>
    </row>
    <row r="358220" spans="68:68" customFormat="1">
      <c r="BP358220" s="90"/>
    </row>
    <row r="358221" spans="68:68" customFormat="1">
      <c r="BP358221" s="90"/>
    </row>
    <row r="358222" spans="68:68" customFormat="1">
      <c r="BP358222" s="90"/>
    </row>
    <row r="358223" spans="68:68" customFormat="1">
      <c r="BP358223" s="90"/>
    </row>
    <row r="358224" spans="68:68" customFormat="1">
      <c r="BP358224" s="90"/>
    </row>
    <row r="358225" spans="68:68" customFormat="1">
      <c r="BP358225" s="90"/>
    </row>
    <row r="358226" spans="68:68" customFormat="1">
      <c r="BP358226" s="90"/>
    </row>
    <row r="358227" spans="68:68" customFormat="1">
      <c r="BP358227" s="90"/>
    </row>
    <row r="358228" spans="68:68" customFormat="1">
      <c r="BP358228" s="90"/>
    </row>
    <row r="358229" spans="68:68" customFormat="1">
      <c r="BP358229" s="90"/>
    </row>
    <row r="358230" spans="68:68" customFormat="1">
      <c r="BP358230" s="90"/>
    </row>
    <row r="358231" spans="68:68" customFormat="1">
      <c r="BP358231" s="90"/>
    </row>
    <row r="358232" spans="68:68" customFormat="1">
      <c r="BP358232" s="90"/>
    </row>
    <row r="358233" spans="68:68" customFormat="1">
      <c r="BP358233" s="90"/>
    </row>
    <row r="358234" spans="68:68" customFormat="1">
      <c r="BP358234" s="90"/>
    </row>
    <row r="358235" spans="68:68" customFormat="1">
      <c r="BP358235" s="90"/>
    </row>
    <row r="358236" spans="68:68" customFormat="1">
      <c r="BP358236" s="90"/>
    </row>
    <row r="358237" spans="68:68" customFormat="1">
      <c r="BP358237" s="90"/>
    </row>
    <row r="358238" spans="68:68" customFormat="1">
      <c r="BP358238" s="90"/>
    </row>
    <row r="358239" spans="68:68" customFormat="1">
      <c r="BP358239" s="90"/>
    </row>
    <row r="358240" spans="68:68" customFormat="1">
      <c r="BP358240" s="90"/>
    </row>
    <row r="358241" spans="68:68" customFormat="1">
      <c r="BP358241" s="90"/>
    </row>
    <row r="358242" spans="68:68" customFormat="1">
      <c r="BP358242" s="90"/>
    </row>
    <row r="358243" spans="68:68" customFormat="1">
      <c r="BP358243" s="90"/>
    </row>
    <row r="358244" spans="68:68" customFormat="1">
      <c r="BP358244" s="90"/>
    </row>
    <row r="358245" spans="68:68" customFormat="1">
      <c r="BP358245" s="90"/>
    </row>
    <row r="358246" spans="68:68" customFormat="1">
      <c r="BP358246" s="90"/>
    </row>
    <row r="358247" spans="68:68" customFormat="1">
      <c r="BP358247" s="90"/>
    </row>
    <row r="358248" spans="68:68" customFormat="1">
      <c r="BP358248" s="90"/>
    </row>
    <row r="358249" spans="68:68" customFormat="1">
      <c r="BP358249" s="90"/>
    </row>
    <row r="358250" spans="68:68" customFormat="1">
      <c r="BP358250" s="90"/>
    </row>
    <row r="358251" spans="68:68" customFormat="1">
      <c r="BP358251" s="90"/>
    </row>
    <row r="358252" spans="68:68" customFormat="1">
      <c r="BP358252" s="90"/>
    </row>
    <row r="358253" spans="68:68" customFormat="1">
      <c r="BP358253" s="90"/>
    </row>
    <row r="358254" spans="68:68" customFormat="1">
      <c r="BP358254" s="90"/>
    </row>
    <row r="358255" spans="68:68" customFormat="1">
      <c r="BP358255" s="90"/>
    </row>
    <row r="358256" spans="68:68" customFormat="1">
      <c r="BP358256" s="90"/>
    </row>
    <row r="358257" spans="68:68" customFormat="1">
      <c r="BP358257" s="90"/>
    </row>
    <row r="358258" spans="68:68" customFormat="1">
      <c r="BP358258" s="90"/>
    </row>
    <row r="358259" spans="68:68" customFormat="1">
      <c r="BP358259" s="90"/>
    </row>
    <row r="358260" spans="68:68" customFormat="1">
      <c r="BP358260" s="90"/>
    </row>
    <row r="358261" spans="68:68" customFormat="1">
      <c r="BP358261" s="90"/>
    </row>
    <row r="358262" spans="68:68" customFormat="1">
      <c r="BP358262" s="90"/>
    </row>
    <row r="358263" spans="68:68" customFormat="1">
      <c r="BP358263" s="90"/>
    </row>
    <row r="358264" spans="68:68" customFormat="1">
      <c r="BP358264" s="90"/>
    </row>
    <row r="358265" spans="68:68" customFormat="1">
      <c r="BP358265" s="90"/>
    </row>
    <row r="358266" spans="68:68" customFormat="1">
      <c r="BP358266" s="90"/>
    </row>
    <row r="358267" spans="68:68" customFormat="1">
      <c r="BP358267" s="90"/>
    </row>
    <row r="358268" spans="68:68" customFormat="1">
      <c r="BP358268" s="90"/>
    </row>
    <row r="358269" spans="68:68" customFormat="1">
      <c r="BP358269" s="90"/>
    </row>
    <row r="358270" spans="68:68" customFormat="1">
      <c r="BP358270" s="90"/>
    </row>
    <row r="358271" spans="68:68" customFormat="1">
      <c r="BP358271" s="90"/>
    </row>
    <row r="358272" spans="68:68" customFormat="1">
      <c r="BP358272" s="90"/>
    </row>
    <row r="358273" spans="68:68" customFormat="1">
      <c r="BP358273" s="90"/>
    </row>
    <row r="358274" spans="68:68" customFormat="1">
      <c r="BP358274" s="90"/>
    </row>
    <row r="358275" spans="68:68" customFormat="1">
      <c r="BP358275" s="90"/>
    </row>
    <row r="358276" spans="68:68" customFormat="1">
      <c r="BP358276" s="90"/>
    </row>
    <row r="358277" spans="68:68" customFormat="1">
      <c r="BP358277" s="90"/>
    </row>
    <row r="358278" spans="68:68" customFormat="1">
      <c r="BP358278" s="90"/>
    </row>
    <row r="358279" spans="68:68" customFormat="1">
      <c r="BP358279" s="90"/>
    </row>
    <row r="358280" spans="68:68" customFormat="1">
      <c r="BP358280" s="90"/>
    </row>
    <row r="358281" spans="68:68" customFormat="1">
      <c r="BP358281" s="90"/>
    </row>
    <row r="358282" spans="68:68" customFormat="1">
      <c r="BP358282" s="90"/>
    </row>
    <row r="358283" spans="68:68" customFormat="1">
      <c r="BP358283" s="90"/>
    </row>
    <row r="358284" spans="68:68" customFormat="1">
      <c r="BP358284" s="90"/>
    </row>
    <row r="358285" spans="68:68" customFormat="1">
      <c r="BP358285" s="90"/>
    </row>
    <row r="358286" spans="68:68" customFormat="1">
      <c r="BP358286" s="90"/>
    </row>
    <row r="358287" spans="68:68" customFormat="1">
      <c r="BP358287" s="90"/>
    </row>
    <row r="358288" spans="68:68" customFormat="1">
      <c r="BP358288" s="90"/>
    </row>
    <row r="358289" spans="68:68" customFormat="1">
      <c r="BP358289" s="90"/>
    </row>
    <row r="358290" spans="68:68" customFormat="1">
      <c r="BP358290" s="90"/>
    </row>
    <row r="358291" spans="68:68" customFormat="1">
      <c r="BP358291" s="90"/>
    </row>
    <row r="358292" spans="68:68" customFormat="1">
      <c r="BP358292" s="90"/>
    </row>
    <row r="358293" spans="68:68" customFormat="1">
      <c r="BP358293" s="90"/>
    </row>
    <row r="358294" spans="68:68" customFormat="1">
      <c r="BP358294" s="90"/>
    </row>
    <row r="358295" spans="68:68" customFormat="1">
      <c r="BP358295" s="90"/>
    </row>
    <row r="358296" spans="68:68" customFormat="1">
      <c r="BP358296" s="90"/>
    </row>
    <row r="358297" spans="68:68" customFormat="1">
      <c r="BP358297" s="90"/>
    </row>
    <row r="358298" spans="68:68" customFormat="1">
      <c r="BP358298" s="90"/>
    </row>
    <row r="358299" spans="68:68" customFormat="1">
      <c r="BP358299" s="90"/>
    </row>
    <row r="358300" spans="68:68" customFormat="1">
      <c r="BP358300" s="90"/>
    </row>
    <row r="358301" spans="68:68" customFormat="1">
      <c r="BP358301" s="90"/>
    </row>
    <row r="358302" spans="68:68" customFormat="1">
      <c r="BP358302" s="90"/>
    </row>
    <row r="358303" spans="68:68" customFormat="1">
      <c r="BP358303" s="90"/>
    </row>
    <row r="358304" spans="68:68" customFormat="1">
      <c r="BP358304" s="90"/>
    </row>
    <row r="358305" spans="68:68" customFormat="1">
      <c r="BP358305" s="90"/>
    </row>
    <row r="358306" spans="68:68" customFormat="1">
      <c r="BP358306" s="90"/>
    </row>
    <row r="358307" spans="68:68" customFormat="1">
      <c r="BP358307" s="90"/>
    </row>
    <row r="358308" spans="68:68" customFormat="1">
      <c r="BP358308" s="90"/>
    </row>
    <row r="358309" spans="68:68" customFormat="1">
      <c r="BP358309" s="90"/>
    </row>
    <row r="358310" spans="68:68" customFormat="1">
      <c r="BP358310" s="90"/>
    </row>
    <row r="358311" spans="68:68" customFormat="1">
      <c r="BP358311" s="90"/>
    </row>
    <row r="358312" spans="68:68" customFormat="1">
      <c r="BP358312" s="90"/>
    </row>
    <row r="358313" spans="68:68" customFormat="1">
      <c r="BP358313" s="90"/>
    </row>
    <row r="358314" spans="68:68" customFormat="1">
      <c r="BP358314" s="90"/>
    </row>
    <row r="358315" spans="68:68" customFormat="1">
      <c r="BP358315" s="90"/>
    </row>
    <row r="358316" spans="68:68" customFormat="1">
      <c r="BP358316" s="90"/>
    </row>
    <row r="358317" spans="68:68" customFormat="1">
      <c r="BP358317" s="90"/>
    </row>
    <row r="358318" spans="68:68" customFormat="1">
      <c r="BP358318" s="90"/>
    </row>
    <row r="358319" spans="68:68" customFormat="1">
      <c r="BP358319" s="90"/>
    </row>
    <row r="358320" spans="68:68" customFormat="1">
      <c r="BP358320" s="90"/>
    </row>
    <row r="358321" spans="68:68" customFormat="1">
      <c r="BP358321" s="90"/>
    </row>
    <row r="358322" spans="68:68" customFormat="1">
      <c r="BP358322" s="90"/>
    </row>
    <row r="358323" spans="68:68" customFormat="1">
      <c r="BP358323" s="90"/>
    </row>
    <row r="358324" spans="68:68" customFormat="1">
      <c r="BP358324" s="90"/>
    </row>
    <row r="358325" spans="68:68" customFormat="1">
      <c r="BP358325" s="90"/>
    </row>
    <row r="358326" spans="68:68" customFormat="1">
      <c r="BP358326" s="90"/>
    </row>
    <row r="358327" spans="68:68" customFormat="1">
      <c r="BP358327" s="90"/>
    </row>
    <row r="358328" spans="68:68" customFormat="1">
      <c r="BP358328" s="90"/>
    </row>
    <row r="358329" spans="68:68" customFormat="1">
      <c r="BP358329" s="90"/>
    </row>
    <row r="358330" spans="68:68" customFormat="1">
      <c r="BP358330" s="90"/>
    </row>
    <row r="358331" spans="68:68" customFormat="1">
      <c r="BP358331" s="90"/>
    </row>
    <row r="358332" spans="68:68" customFormat="1">
      <c r="BP358332" s="90"/>
    </row>
    <row r="358333" spans="68:68" customFormat="1">
      <c r="BP358333" s="90"/>
    </row>
    <row r="358334" spans="68:68" customFormat="1">
      <c r="BP358334" s="90"/>
    </row>
    <row r="358335" spans="68:68" customFormat="1">
      <c r="BP358335" s="90"/>
    </row>
    <row r="358336" spans="68:68" customFormat="1">
      <c r="BP358336" s="90"/>
    </row>
    <row r="358337" spans="68:68" customFormat="1">
      <c r="BP358337" s="90"/>
    </row>
    <row r="358338" spans="68:68" customFormat="1">
      <c r="BP358338" s="90"/>
    </row>
    <row r="358339" spans="68:68" customFormat="1">
      <c r="BP358339" s="90"/>
    </row>
    <row r="358340" spans="68:68" customFormat="1">
      <c r="BP358340" s="90"/>
    </row>
    <row r="358341" spans="68:68" customFormat="1">
      <c r="BP358341" s="90"/>
    </row>
    <row r="358342" spans="68:68" customFormat="1">
      <c r="BP358342" s="90"/>
    </row>
    <row r="358343" spans="68:68" customFormat="1">
      <c r="BP358343" s="90"/>
    </row>
    <row r="358344" spans="68:68" customFormat="1">
      <c r="BP358344" s="90"/>
    </row>
    <row r="358345" spans="68:68" customFormat="1">
      <c r="BP358345" s="90"/>
    </row>
    <row r="358346" spans="68:68" customFormat="1">
      <c r="BP358346" s="90"/>
    </row>
    <row r="358347" spans="68:68" customFormat="1">
      <c r="BP358347" s="90"/>
    </row>
    <row r="358348" spans="68:68" customFormat="1">
      <c r="BP358348" s="90"/>
    </row>
    <row r="358349" spans="68:68" customFormat="1">
      <c r="BP358349" s="90"/>
    </row>
    <row r="358350" spans="68:68" customFormat="1">
      <c r="BP358350" s="90"/>
    </row>
    <row r="358351" spans="68:68" customFormat="1">
      <c r="BP358351" s="90"/>
    </row>
    <row r="358352" spans="68:68" customFormat="1">
      <c r="BP358352" s="90"/>
    </row>
    <row r="358353" spans="68:68" customFormat="1">
      <c r="BP358353" s="90"/>
    </row>
    <row r="358354" spans="68:68" customFormat="1">
      <c r="BP358354" s="90"/>
    </row>
    <row r="358355" spans="68:68" customFormat="1">
      <c r="BP358355" s="90"/>
    </row>
    <row r="358356" spans="68:68" customFormat="1">
      <c r="BP358356" s="90"/>
    </row>
    <row r="358357" spans="68:68" customFormat="1">
      <c r="BP358357" s="90"/>
    </row>
    <row r="358358" spans="68:68" customFormat="1">
      <c r="BP358358" s="90"/>
    </row>
    <row r="358359" spans="68:68" customFormat="1">
      <c r="BP358359" s="90"/>
    </row>
    <row r="358360" spans="68:68" customFormat="1">
      <c r="BP358360" s="90"/>
    </row>
    <row r="358361" spans="68:68" customFormat="1">
      <c r="BP358361" s="90"/>
    </row>
    <row r="358362" spans="68:68" customFormat="1">
      <c r="BP358362" s="90"/>
    </row>
    <row r="358363" spans="68:68" customFormat="1">
      <c r="BP358363" s="90"/>
    </row>
    <row r="358364" spans="68:68" customFormat="1">
      <c r="BP358364" s="90"/>
    </row>
    <row r="358365" spans="68:68" customFormat="1">
      <c r="BP358365" s="90"/>
    </row>
    <row r="358366" spans="68:68" customFormat="1">
      <c r="BP358366" s="90"/>
    </row>
    <row r="358367" spans="68:68" customFormat="1">
      <c r="BP358367" s="90"/>
    </row>
    <row r="358368" spans="68:68" customFormat="1">
      <c r="BP358368" s="90"/>
    </row>
    <row r="358369" spans="68:68" customFormat="1">
      <c r="BP358369" s="90"/>
    </row>
    <row r="358370" spans="68:68" customFormat="1">
      <c r="BP358370" s="90"/>
    </row>
    <row r="358371" spans="68:68" customFormat="1">
      <c r="BP358371" s="90"/>
    </row>
    <row r="358372" spans="68:68" customFormat="1">
      <c r="BP358372" s="90"/>
    </row>
    <row r="358373" spans="68:68" customFormat="1">
      <c r="BP358373" s="90"/>
    </row>
    <row r="358374" spans="68:68" customFormat="1">
      <c r="BP358374" s="90"/>
    </row>
    <row r="358375" spans="68:68" customFormat="1">
      <c r="BP358375" s="90"/>
    </row>
    <row r="358376" spans="68:68" customFormat="1">
      <c r="BP358376" s="90"/>
    </row>
    <row r="358377" spans="68:68" customFormat="1">
      <c r="BP358377" s="90"/>
    </row>
    <row r="358378" spans="68:68" customFormat="1">
      <c r="BP358378" s="90"/>
    </row>
    <row r="358379" spans="68:68" customFormat="1">
      <c r="BP358379" s="90"/>
    </row>
    <row r="358380" spans="68:68" customFormat="1">
      <c r="BP358380" s="90"/>
    </row>
    <row r="358381" spans="68:68" customFormat="1">
      <c r="BP358381" s="90"/>
    </row>
    <row r="358382" spans="68:68" customFormat="1">
      <c r="BP358382" s="90"/>
    </row>
    <row r="358383" spans="68:68" customFormat="1">
      <c r="BP358383" s="90"/>
    </row>
    <row r="358384" spans="68:68" customFormat="1">
      <c r="BP358384" s="90"/>
    </row>
    <row r="358385" spans="68:68" customFormat="1">
      <c r="BP358385" s="90"/>
    </row>
    <row r="358386" spans="68:68" customFormat="1">
      <c r="BP358386" s="90"/>
    </row>
    <row r="358387" spans="68:68" customFormat="1">
      <c r="BP358387" s="90"/>
    </row>
    <row r="358388" spans="68:68" customFormat="1">
      <c r="BP358388" s="90"/>
    </row>
    <row r="358389" spans="68:68" customFormat="1">
      <c r="BP358389" s="90"/>
    </row>
    <row r="358390" spans="68:68" customFormat="1">
      <c r="BP358390" s="90"/>
    </row>
    <row r="358391" spans="68:68" customFormat="1">
      <c r="BP358391" s="90"/>
    </row>
    <row r="358392" spans="68:68" customFormat="1">
      <c r="BP358392" s="90"/>
    </row>
    <row r="358393" spans="68:68" customFormat="1">
      <c r="BP358393" s="90"/>
    </row>
    <row r="358394" spans="68:68" customFormat="1">
      <c r="BP358394" s="90"/>
    </row>
    <row r="358395" spans="68:68" customFormat="1">
      <c r="BP358395" s="90"/>
    </row>
    <row r="358396" spans="68:68" customFormat="1">
      <c r="BP358396" s="90"/>
    </row>
    <row r="358397" spans="68:68" customFormat="1">
      <c r="BP358397" s="90"/>
    </row>
    <row r="358398" spans="68:68" customFormat="1">
      <c r="BP358398" s="90"/>
    </row>
    <row r="358399" spans="68:68" customFormat="1">
      <c r="BP358399" s="90"/>
    </row>
    <row r="358400" spans="68:68" customFormat="1">
      <c r="BP358400" s="90"/>
    </row>
    <row r="358401" spans="68:68" customFormat="1">
      <c r="BP358401" s="90"/>
    </row>
    <row r="358402" spans="68:68" customFormat="1">
      <c r="BP358402" s="90"/>
    </row>
    <row r="358403" spans="68:68" customFormat="1">
      <c r="BP358403" s="90"/>
    </row>
    <row r="358404" spans="68:68" customFormat="1">
      <c r="BP358404" s="90"/>
    </row>
    <row r="358405" spans="68:68" customFormat="1">
      <c r="BP358405" s="90"/>
    </row>
    <row r="358406" spans="68:68" customFormat="1">
      <c r="BP358406" s="90"/>
    </row>
    <row r="358407" spans="68:68" customFormat="1">
      <c r="BP358407" s="90"/>
    </row>
    <row r="358408" spans="68:68" customFormat="1">
      <c r="BP358408" s="90"/>
    </row>
    <row r="358409" spans="68:68" customFormat="1">
      <c r="BP358409" s="90"/>
    </row>
    <row r="358410" spans="68:68" customFormat="1">
      <c r="BP358410" s="90"/>
    </row>
    <row r="358411" spans="68:68" customFormat="1">
      <c r="BP358411" s="90"/>
    </row>
    <row r="358412" spans="68:68" customFormat="1">
      <c r="BP358412" s="90"/>
    </row>
    <row r="358413" spans="68:68" customFormat="1">
      <c r="BP358413" s="90"/>
    </row>
    <row r="358414" spans="68:68" customFormat="1">
      <c r="BP358414" s="90"/>
    </row>
    <row r="358415" spans="68:68" customFormat="1">
      <c r="BP358415" s="90"/>
    </row>
    <row r="358416" spans="68:68" customFormat="1">
      <c r="BP358416" s="90"/>
    </row>
    <row r="358417" spans="68:68" customFormat="1">
      <c r="BP358417" s="90"/>
    </row>
    <row r="358418" spans="68:68" customFormat="1">
      <c r="BP358418" s="90"/>
    </row>
    <row r="358419" spans="68:68" customFormat="1">
      <c r="BP358419" s="90"/>
    </row>
    <row r="358420" spans="68:68" customFormat="1">
      <c r="BP358420" s="90"/>
    </row>
    <row r="358421" spans="68:68" customFormat="1">
      <c r="BP358421" s="90"/>
    </row>
    <row r="358422" spans="68:68" customFormat="1">
      <c r="BP358422" s="90"/>
    </row>
    <row r="358423" spans="68:68" customFormat="1">
      <c r="BP358423" s="90"/>
    </row>
    <row r="358424" spans="68:68" customFormat="1">
      <c r="BP358424" s="90"/>
    </row>
    <row r="358425" spans="68:68" customFormat="1">
      <c r="BP358425" s="90"/>
    </row>
    <row r="358426" spans="68:68" customFormat="1">
      <c r="BP358426" s="90"/>
    </row>
    <row r="358427" spans="68:68" customFormat="1">
      <c r="BP358427" s="90"/>
    </row>
    <row r="358428" spans="68:68" customFormat="1">
      <c r="BP358428" s="90"/>
    </row>
    <row r="358429" spans="68:68" customFormat="1">
      <c r="BP358429" s="90"/>
    </row>
    <row r="358430" spans="68:68" customFormat="1">
      <c r="BP358430" s="90"/>
    </row>
    <row r="358431" spans="68:68" customFormat="1">
      <c r="BP358431" s="90"/>
    </row>
    <row r="358432" spans="68:68" customFormat="1">
      <c r="BP358432" s="90"/>
    </row>
    <row r="358433" spans="68:68" customFormat="1">
      <c r="BP358433" s="90"/>
    </row>
    <row r="358434" spans="68:68" customFormat="1">
      <c r="BP358434" s="90"/>
    </row>
    <row r="358435" spans="68:68" customFormat="1">
      <c r="BP358435" s="90"/>
    </row>
    <row r="358436" spans="68:68" customFormat="1">
      <c r="BP358436" s="90"/>
    </row>
    <row r="358437" spans="68:68" customFormat="1">
      <c r="BP358437" s="90"/>
    </row>
    <row r="358438" spans="68:68" customFormat="1">
      <c r="BP358438" s="90"/>
    </row>
    <row r="358439" spans="68:68" customFormat="1">
      <c r="BP358439" s="90"/>
    </row>
    <row r="358440" spans="68:68" customFormat="1">
      <c r="BP358440" s="90"/>
    </row>
    <row r="358441" spans="68:68" customFormat="1">
      <c r="BP358441" s="90"/>
    </row>
    <row r="358442" spans="68:68" customFormat="1">
      <c r="BP358442" s="90"/>
    </row>
    <row r="358443" spans="68:68" customFormat="1">
      <c r="BP358443" s="90"/>
    </row>
    <row r="358444" spans="68:68" customFormat="1">
      <c r="BP358444" s="90"/>
    </row>
    <row r="358445" spans="68:68" customFormat="1">
      <c r="BP358445" s="90"/>
    </row>
    <row r="358446" spans="68:68" customFormat="1">
      <c r="BP358446" s="90"/>
    </row>
    <row r="358447" spans="68:68" customFormat="1">
      <c r="BP358447" s="90"/>
    </row>
    <row r="358448" spans="68:68" customFormat="1">
      <c r="BP358448" s="90"/>
    </row>
    <row r="358449" spans="68:68" customFormat="1">
      <c r="BP358449" s="90"/>
    </row>
    <row r="358450" spans="68:68" customFormat="1">
      <c r="BP358450" s="90"/>
    </row>
    <row r="358451" spans="68:68" customFormat="1">
      <c r="BP358451" s="90"/>
    </row>
    <row r="358452" spans="68:68" customFormat="1">
      <c r="BP358452" s="90"/>
    </row>
    <row r="358453" spans="68:68" customFormat="1">
      <c r="BP358453" s="90"/>
    </row>
    <row r="358454" spans="68:68" customFormat="1">
      <c r="BP358454" s="90"/>
    </row>
    <row r="358455" spans="68:68" customFormat="1">
      <c r="BP358455" s="90"/>
    </row>
    <row r="358456" spans="68:68" customFormat="1">
      <c r="BP358456" s="90"/>
    </row>
    <row r="358457" spans="68:68" customFormat="1">
      <c r="BP358457" s="90"/>
    </row>
    <row r="358458" spans="68:68" customFormat="1">
      <c r="BP358458" s="90"/>
    </row>
    <row r="358459" spans="68:68" customFormat="1">
      <c r="BP358459" s="90"/>
    </row>
    <row r="358460" spans="68:68" customFormat="1">
      <c r="BP358460" s="90"/>
    </row>
    <row r="358461" spans="68:68" customFormat="1">
      <c r="BP358461" s="90"/>
    </row>
    <row r="358462" spans="68:68" customFormat="1">
      <c r="BP358462" s="90"/>
    </row>
    <row r="358463" spans="68:68" customFormat="1">
      <c r="BP358463" s="90"/>
    </row>
    <row r="358464" spans="68:68" customFormat="1">
      <c r="BP358464" s="90"/>
    </row>
    <row r="358465" spans="68:68" customFormat="1">
      <c r="BP358465" s="90"/>
    </row>
    <row r="358466" spans="68:68" customFormat="1">
      <c r="BP358466" s="90"/>
    </row>
    <row r="358467" spans="68:68" customFormat="1">
      <c r="BP358467" s="90"/>
    </row>
    <row r="358468" spans="68:68" customFormat="1">
      <c r="BP358468" s="90"/>
    </row>
    <row r="358469" spans="68:68" customFormat="1">
      <c r="BP358469" s="90"/>
    </row>
    <row r="358470" spans="68:68" customFormat="1">
      <c r="BP358470" s="90"/>
    </row>
    <row r="358471" spans="68:68" customFormat="1">
      <c r="BP358471" s="90"/>
    </row>
    <row r="358472" spans="68:68" customFormat="1">
      <c r="BP358472" s="90"/>
    </row>
    <row r="358473" spans="68:68" customFormat="1">
      <c r="BP358473" s="90"/>
    </row>
    <row r="358474" spans="68:68" customFormat="1">
      <c r="BP358474" s="90"/>
    </row>
    <row r="358475" spans="68:68" customFormat="1">
      <c r="BP358475" s="90"/>
    </row>
    <row r="358476" spans="68:68" customFormat="1">
      <c r="BP358476" s="90"/>
    </row>
    <row r="358477" spans="68:68" customFormat="1">
      <c r="BP358477" s="90"/>
    </row>
    <row r="358478" spans="68:68" customFormat="1">
      <c r="BP358478" s="90"/>
    </row>
    <row r="358479" spans="68:68" customFormat="1">
      <c r="BP358479" s="90"/>
    </row>
    <row r="358480" spans="68:68" customFormat="1">
      <c r="BP358480" s="90"/>
    </row>
    <row r="358481" spans="68:68" customFormat="1">
      <c r="BP358481" s="90"/>
    </row>
    <row r="358482" spans="68:68" customFormat="1">
      <c r="BP358482" s="90"/>
    </row>
    <row r="358483" spans="68:68" customFormat="1">
      <c r="BP358483" s="90"/>
    </row>
    <row r="358484" spans="68:68" customFormat="1">
      <c r="BP358484" s="90"/>
    </row>
    <row r="358485" spans="68:68" customFormat="1">
      <c r="BP358485" s="90"/>
    </row>
    <row r="358486" spans="68:68" customFormat="1">
      <c r="BP358486" s="90"/>
    </row>
    <row r="358487" spans="68:68" customFormat="1">
      <c r="BP358487" s="90"/>
    </row>
    <row r="358488" spans="68:68" customFormat="1">
      <c r="BP358488" s="90"/>
    </row>
    <row r="358489" spans="68:68" customFormat="1">
      <c r="BP358489" s="90"/>
    </row>
    <row r="358490" spans="68:68" customFormat="1">
      <c r="BP358490" s="90"/>
    </row>
    <row r="358491" spans="68:68" customFormat="1">
      <c r="BP358491" s="90"/>
    </row>
    <row r="358492" spans="68:68" customFormat="1">
      <c r="BP358492" s="90"/>
    </row>
    <row r="358493" spans="68:68" customFormat="1">
      <c r="BP358493" s="90"/>
    </row>
    <row r="358494" spans="68:68" customFormat="1">
      <c r="BP358494" s="90"/>
    </row>
    <row r="358495" spans="68:68" customFormat="1">
      <c r="BP358495" s="90"/>
    </row>
    <row r="358496" spans="68:68" customFormat="1">
      <c r="BP358496" s="90"/>
    </row>
    <row r="358497" spans="68:68" customFormat="1">
      <c r="BP358497" s="90"/>
    </row>
    <row r="358498" spans="68:68" customFormat="1">
      <c r="BP358498" s="90"/>
    </row>
    <row r="358499" spans="68:68" customFormat="1">
      <c r="BP358499" s="90"/>
    </row>
    <row r="358500" spans="68:68" customFormat="1">
      <c r="BP358500" s="90"/>
    </row>
    <row r="358501" spans="68:68" customFormat="1">
      <c r="BP358501" s="90"/>
    </row>
    <row r="358502" spans="68:68" customFormat="1">
      <c r="BP358502" s="90"/>
    </row>
    <row r="358503" spans="68:68" customFormat="1">
      <c r="BP358503" s="90"/>
    </row>
    <row r="358504" spans="68:68" customFormat="1">
      <c r="BP358504" s="90"/>
    </row>
    <row r="358505" spans="68:68" customFormat="1">
      <c r="BP358505" s="90"/>
    </row>
    <row r="358506" spans="68:68" customFormat="1">
      <c r="BP358506" s="90"/>
    </row>
    <row r="358507" spans="68:68" customFormat="1">
      <c r="BP358507" s="90"/>
    </row>
    <row r="358508" spans="68:68" customFormat="1">
      <c r="BP358508" s="90"/>
    </row>
    <row r="358509" spans="68:68" customFormat="1">
      <c r="BP358509" s="90"/>
    </row>
    <row r="358510" spans="68:68" customFormat="1">
      <c r="BP358510" s="90"/>
    </row>
    <row r="358511" spans="68:68" customFormat="1">
      <c r="BP358511" s="90"/>
    </row>
    <row r="358512" spans="68:68" customFormat="1">
      <c r="BP358512" s="90"/>
    </row>
    <row r="358513" spans="68:68" customFormat="1">
      <c r="BP358513" s="90"/>
    </row>
    <row r="358514" spans="68:68" customFormat="1">
      <c r="BP358514" s="90"/>
    </row>
    <row r="358515" spans="68:68" customFormat="1">
      <c r="BP358515" s="90"/>
    </row>
    <row r="358516" spans="68:68" customFormat="1">
      <c r="BP358516" s="90"/>
    </row>
    <row r="358517" spans="68:68" customFormat="1">
      <c r="BP358517" s="90"/>
    </row>
    <row r="358518" spans="68:68" customFormat="1">
      <c r="BP358518" s="90"/>
    </row>
    <row r="358519" spans="68:68" customFormat="1">
      <c r="BP358519" s="90"/>
    </row>
    <row r="358520" spans="68:68" customFormat="1">
      <c r="BP358520" s="90"/>
    </row>
    <row r="358521" spans="68:68" customFormat="1">
      <c r="BP358521" s="90"/>
    </row>
    <row r="358522" spans="68:68" customFormat="1">
      <c r="BP358522" s="90"/>
    </row>
    <row r="358523" spans="68:68" customFormat="1">
      <c r="BP358523" s="90"/>
    </row>
    <row r="358524" spans="68:68" customFormat="1">
      <c r="BP358524" s="90"/>
    </row>
    <row r="358525" spans="68:68" customFormat="1">
      <c r="BP358525" s="90"/>
    </row>
    <row r="358526" spans="68:68" customFormat="1">
      <c r="BP358526" s="90"/>
    </row>
    <row r="358527" spans="68:68" customFormat="1">
      <c r="BP358527" s="90"/>
    </row>
    <row r="358528" spans="68:68" customFormat="1">
      <c r="BP358528" s="90"/>
    </row>
    <row r="358529" spans="68:68" customFormat="1">
      <c r="BP358529" s="90"/>
    </row>
    <row r="358530" spans="68:68" customFormat="1">
      <c r="BP358530" s="90"/>
    </row>
    <row r="358531" spans="68:68" customFormat="1">
      <c r="BP358531" s="90"/>
    </row>
    <row r="358532" spans="68:68" customFormat="1">
      <c r="BP358532" s="90"/>
    </row>
    <row r="358533" spans="68:68" customFormat="1">
      <c r="BP358533" s="90"/>
    </row>
    <row r="358534" spans="68:68" customFormat="1">
      <c r="BP358534" s="90"/>
    </row>
    <row r="358535" spans="68:68" customFormat="1">
      <c r="BP358535" s="90"/>
    </row>
    <row r="358536" spans="68:68" customFormat="1">
      <c r="BP358536" s="90"/>
    </row>
    <row r="358537" spans="68:68" customFormat="1">
      <c r="BP358537" s="90"/>
    </row>
    <row r="358538" spans="68:68" customFormat="1">
      <c r="BP358538" s="90"/>
    </row>
    <row r="358539" spans="68:68" customFormat="1">
      <c r="BP358539" s="90"/>
    </row>
    <row r="358540" spans="68:68" customFormat="1">
      <c r="BP358540" s="90"/>
    </row>
    <row r="358541" spans="68:68" customFormat="1">
      <c r="BP358541" s="90"/>
    </row>
    <row r="358542" spans="68:68" customFormat="1">
      <c r="BP358542" s="90"/>
    </row>
    <row r="358543" spans="68:68" customFormat="1">
      <c r="BP358543" s="90"/>
    </row>
    <row r="358544" spans="68:68" customFormat="1">
      <c r="BP358544" s="90"/>
    </row>
    <row r="358545" spans="68:68" customFormat="1">
      <c r="BP358545" s="90"/>
    </row>
    <row r="358546" spans="68:68" customFormat="1">
      <c r="BP358546" s="90"/>
    </row>
    <row r="358547" spans="68:68" customFormat="1">
      <c r="BP358547" s="90"/>
    </row>
    <row r="358548" spans="68:68" customFormat="1">
      <c r="BP358548" s="90"/>
    </row>
    <row r="358549" spans="68:68" customFormat="1">
      <c r="BP358549" s="90"/>
    </row>
    <row r="358550" spans="68:68" customFormat="1">
      <c r="BP358550" s="90"/>
    </row>
    <row r="358551" spans="68:68" customFormat="1">
      <c r="BP358551" s="90"/>
    </row>
    <row r="358552" spans="68:68" customFormat="1">
      <c r="BP358552" s="90"/>
    </row>
    <row r="358553" spans="68:68" customFormat="1">
      <c r="BP358553" s="90"/>
    </row>
    <row r="358554" spans="68:68" customFormat="1">
      <c r="BP358554" s="90"/>
    </row>
    <row r="358555" spans="68:68" customFormat="1">
      <c r="BP358555" s="90"/>
    </row>
    <row r="358556" spans="68:68" customFormat="1">
      <c r="BP358556" s="90"/>
    </row>
    <row r="358557" spans="68:68" customFormat="1">
      <c r="BP358557" s="90"/>
    </row>
    <row r="358558" spans="68:68" customFormat="1">
      <c r="BP358558" s="90"/>
    </row>
    <row r="358559" spans="68:68" customFormat="1">
      <c r="BP358559" s="90"/>
    </row>
    <row r="358560" spans="68:68" customFormat="1">
      <c r="BP358560" s="90"/>
    </row>
    <row r="358561" spans="68:68" customFormat="1">
      <c r="BP358561" s="90"/>
    </row>
    <row r="358562" spans="68:68" customFormat="1">
      <c r="BP358562" s="90"/>
    </row>
    <row r="358563" spans="68:68" customFormat="1">
      <c r="BP358563" s="90"/>
    </row>
    <row r="358564" spans="68:68" customFormat="1">
      <c r="BP358564" s="90"/>
    </row>
    <row r="358565" spans="68:68" customFormat="1">
      <c r="BP358565" s="90"/>
    </row>
    <row r="358566" spans="68:68" customFormat="1">
      <c r="BP358566" s="90"/>
    </row>
    <row r="358567" spans="68:68" customFormat="1">
      <c r="BP358567" s="90"/>
    </row>
    <row r="358568" spans="68:68" customFormat="1">
      <c r="BP358568" s="90"/>
    </row>
    <row r="358569" spans="68:68" customFormat="1">
      <c r="BP358569" s="90"/>
    </row>
    <row r="358570" spans="68:68" customFormat="1">
      <c r="BP358570" s="90"/>
    </row>
    <row r="358571" spans="68:68" customFormat="1">
      <c r="BP358571" s="90"/>
    </row>
    <row r="358572" spans="68:68" customFormat="1">
      <c r="BP358572" s="90"/>
    </row>
    <row r="358573" spans="68:68" customFormat="1">
      <c r="BP358573" s="90"/>
    </row>
    <row r="358574" spans="68:68" customFormat="1">
      <c r="BP358574" s="90"/>
    </row>
    <row r="358575" spans="68:68" customFormat="1">
      <c r="BP358575" s="90"/>
    </row>
    <row r="358576" spans="68:68" customFormat="1">
      <c r="BP358576" s="90"/>
    </row>
    <row r="358577" spans="68:68" customFormat="1">
      <c r="BP358577" s="90"/>
    </row>
    <row r="358578" spans="68:68" customFormat="1">
      <c r="BP358578" s="90"/>
    </row>
    <row r="358579" spans="68:68" customFormat="1">
      <c r="BP358579" s="90"/>
    </row>
    <row r="358580" spans="68:68" customFormat="1">
      <c r="BP358580" s="90"/>
    </row>
    <row r="358581" spans="68:68" customFormat="1">
      <c r="BP358581" s="90"/>
    </row>
    <row r="358582" spans="68:68" customFormat="1">
      <c r="BP358582" s="90"/>
    </row>
    <row r="358583" spans="68:68" customFormat="1">
      <c r="BP358583" s="90"/>
    </row>
    <row r="358584" spans="68:68" customFormat="1">
      <c r="BP358584" s="90"/>
    </row>
    <row r="358585" spans="68:68" customFormat="1">
      <c r="BP358585" s="90"/>
    </row>
    <row r="358586" spans="68:68" customFormat="1">
      <c r="BP358586" s="90"/>
    </row>
    <row r="358587" spans="68:68" customFormat="1">
      <c r="BP358587" s="90"/>
    </row>
    <row r="358588" spans="68:68" customFormat="1">
      <c r="BP358588" s="90"/>
    </row>
    <row r="358589" spans="68:68" customFormat="1">
      <c r="BP358589" s="90"/>
    </row>
    <row r="358590" spans="68:68" customFormat="1">
      <c r="BP358590" s="90"/>
    </row>
    <row r="358591" spans="68:68" customFormat="1">
      <c r="BP358591" s="90"/>
    </row>
    <row r="358592" spans="68:68" customFormat="1">
      <c r="BP358592" s="90"/>
    </row>
    <row r="358593" spans="68:68" customFormat="1">
      <c r="BP358593" s="90"/>
    </row>
    <row r="358594" spans="68:68" customFormat="1">
      <c r="BP358594" s="90"/>
    </row>
    <row r="358595" spans="68:68" customFormat="1">
      <c r="BP358595" s="90"/>
    </row>
    <row r="358596" spans="68:68" customFormat="1">
      <c r="BP358596" s="90"/>
    </row>
    <row r="358597" spans="68:68" customFormat="1">
      <c r="BP358597" s="90"/>
    </row>
    <row r="358598" spans="68:68" customFormat="1">
      <c r="BP358598" s="90"/>
    </row>
    <row r="358599" spans="68:68" customFormat="1">
      <c r="BP358599" s="90"/>
    </row>
    <row r="358600" spans="68:68" customFormat="1">
      <c r="BP358600" s="90"/>
    </row>
    <row r="358601" spans="68:68" customFormat="1">
      <c r="BP358601" s="90"/>
    </row>
    <row r="358602" spans="68:68" customFormat="1">
      <c r="BP358602" s="90"/>
    </row>
    <row r="358603" spans="68:68" customFormat="1">
      <c r="BP358603" s="90"/>
    </row>
    <row r="358604" spans="68:68" customFormat="1">
      <c r="BP358604" s="90"/>
    </row>
    <row r="358605" spans="68:68" customFormat="1">
      <c r="BP358605" s="90"/>
    </row>
    <row r="358606" spans="68:68" customFormat="1">
      <c r="BP358606" s="90"/>
    </row>
    <row r="358607" spans="68:68" customFormat="1">
      <c r="BP358607" s="90"/>
    </row>
    <row r="358608" spans="68:68" customFormat="1">
      <c r="BP358608" s="90"/>
    </row>
    <row r="358609" spans="68:68" customFormat="1">
      <c r="BP358609" s="90"/>
    </row>
    <row r="358610" spans="68:68" customFormat="1">
      <c r="BP358610" s="90"/>
    </row>
    <row r="358611" spans="68:68" customFormat="1">
      <c r="BP358611" s="90"/>
    </row>
    <row r="358612" spans="68:68" customFormat="1">
      <c r="BP358612" s="90"/>
    </row>
    <row r="358613" spans="68:68" customFormat="1">
      <c r="BP358613" s="90"/>
    </row>
    <row r="358614" spans="68:68" customFormat="1">
      <c r="BP358614" s="90"/>
    </row>
    <row r="358615" spans="68:68" customFormat="1">
      <c r="BP358615" s="90"/>
    </row>
    <row r="358616" spans="68:68" customFormat="1">
      <c r="BP358616" s="90"/>
    </row>
    <row r="358617" spans="68:68" customFormat="1">
      <c r="BP358617" s="90"/>
    </row>
    <row r="358618" spans="68:68" customFormat="1">
      <c r="BP358618" s="90"/>
    </row>
    <row r="358619" spans="68:68" customFormat="1">
      <c r="BP358619" s="90"/>
    </row>
    <row r="358620" spans="68:68" customFormat="1">
      <c r="BP358620" s="90"/>
    </row>
    <row r="358621" spans="68:68" customFormat="1">
      <c r="BP358621" s="90"/>
    </row>
    <row r="358622" spans="68:68" customFormat="1">
      <c r="BP358622" s="90"/>
    </row>
    <row r="358623" spans="68:68" customFormat="1">
      <c r="BP358623" s="90"/>
    </row>
    <row r="358624" spans="68:68" customFormat="1">
      <c r="BP358624" s="90"/>
    </row>
    <row r="358625" spans="68:68" customFormat="1">
      <c r="BP358625" s="90"/>
    </row>
    <row r="358626" spans="68:68" customFormat="1">
      <c r="BP358626" s="90"/>
    </row>
    <row r="358627" spans="68:68" customFormat="1">
      <c r="BP358627" s="90"/>
    </row>
    <row r="358628" spans="68:68" customFormat="1">
      <c r="BP358628" s="90"/>
    </row>
    <row r="358629" spans="68:68" customFormat="1">
      <c r="BP358629" s="90"/>
    </row>
    <row r="358630" spans="68:68" customFormat="1">
      <c r="BP358630" s="90"/>
    </row>
    <row r="358631" spans="68:68" customFormat="1">
      <c r="BP358631" s="90"/>
    </row>
    <row r="358632" spans="68:68" customFormat="1">
      <c r="BP358632" s="90"/>
    </row>
    <row r="358633" spans="68:68" customFormat="1">
      <c r="BP358633" s="90"/>
    </row>
    <row r="358634" spans="68:68" customFormat="1">
      <c r="BP358634" s="90"/>
    </row>
    <row r="358635" spans="68:68" customFormat="1">
      <c r="BP358635" s="90"/>
    </row>
    <row r="358636" spans="68:68" customFormat="1">
      <c r="BP358636" s="90"/>
    </row>
    <row r="358637" spans="68:68" customFormat="1">
      <c r="BP358637" s="90"/>
    </row>
    <row r="358638" spans="68:68" customFormat="1">
      <c r="BP358638" s="90"/>
    </row>
    <row r="358639" spans="68:68" customFormat="1">
      <c r="BP358639" s="90"/>
    </row>
    <row r="358640" spans="68:68" customFormat="1">
      <c r="BP358640" s="90"/>
    </row>
    <row r="358641" spans="68:68" customFormat="1">
      <c r="BP358641" s="90"/>
    </row>
    <row r="358642" spans="68:68" customFormat="1">
      <c r="BP358642" s="90"/>
    </row>
    <row r="358643" spans="68:68" customFormat="1">
      <c r="BP358643" s="90"/>
    </row>
    <row r="358644" spans="68:68" customFormat="1">
      <c r="BP358644" s="90"/>
    </row>
    <row r="358645" spans="68:68" customFormat="1">
      <c r="BP358645" s="90"/>
    </row>
    <row r="358646" spans="68:68" customFormat="1">
      <c r="BP358646" s="90"/>
    </row>
    <row r="358647" spans="68:68" customFormat="1">
      <c r="BP358647" s="90"/>
    </row>
    <row r="358648" spans="68:68" customFormat="1">
      <c r="BP358648" s="90"/>
    </row>
    <row r="358649" spans="68:68" customFormat="1">
      <c r="BP358649" s="90"/>
    </row>
    <row r="358650" spans="68:68" customFormat="1">
      <c r="BP358650" s="90"/>
    </row>
    <row r="358651" spans="68:68" customFormat="1">
      <c r="BP358651" s="90"/>
    </row>
    <row r="358652" spans="68:68" customFormat="1">
      <c r="BP358652" s="90"/>
    </row>
    <row r="358653" spans="68:68" customFormat="1">
      <c r="BP358653" s="90"/>
    </row>
    <row r="358654" spans="68:68" customFormat="1">
      <c r="BP358654" s="90"/>
    </row>
    <row r="358655" spans="68:68" customFormat="1">
      <c r="BP358655" s="90"/>
    </row>
    <row r="358656" spans="68:68" customFormat="1">
      <c r="BP358656" s="90"/>
    </row>
    <row r="358657" spans="68:68" customFormat="1">
      <c r="BP358657" s="90"/>
    </row>
    <row r="358658" spans="68:68" customFormat="1">
      <c r="BP358658" s="90"/>
    </row>
    <row r="358659" spans="68:68" customFormat="1">
      <c r="BP358659" s="90"/>
    </row>
    <row r="358660" spans="68:68" customFormat="1">
      <c r="BP358660" s="90"/>
    </row>
    <row r="358661" spans="68:68" customFormat="1">
      <c r="BP358661" s="90"/>
    </row>
    <row r="358662" spans="68:68" customFormat="1">
      <c r="BP358662" s="90"/>
    </row>
    <row r="358663" spans="68:68" customFormat="1">
      <c r="BP358663" s="90"/>
    </row>
    <row r="358664" spans="68:68" customFormat="1">
      <c r="BP358664" s="90"/>
    </row>
    <row r="358665" spans="68:68" customFormat="1">
      <c r="BP358665" s="90"/>
    </row>
    <row r="358666" spans="68:68" customFormat="1">
      <c r="BP358666" s="90"/>
    </row>
    <row r="358667" spans="68:68" customFormat="1">
      <c r="BP358667" s="90"/>
    </row>
    <row r="358668" spans="68:68" customFormat="1">
      <c r="BP358668" s="90"/>
    </row>
    <row r="358669" spans="68:68" customFormat="1">
      <c r="BP358669" s="90"/>
    </row>
    <row r="358670" spans="68:68" customFormat="1">
      <c r="BP358670" s="90"/>
    </row>
    <row r="358671" spans="68:68" customFormat="1">
      <c r="BP358671" s="90"/>
    </row>
    <row r="358672" spans="68:68" customFormat="1">
      <c r="BP358672" s="90"/>
    </row>
    <row r="358673" spans="68:68" customFormat="1">
      <c r="BP358673" s="90"/>
    </row>
    <row r="358674" spans="68:68" customFormat="1">
      <c r="BP358674" s="90"/>
    </row>
    <row r="358675" spans="68:68" customFormat="1">
      <c r="BP358675" s="90"/>
    </row>
    <row r="358676" spans="68:68" customFormat="1">
      <c r="BP358676" s="90"/>
    </row>
    <row r="358677" spans="68:68" customFormat="1">
      <c r="BP358677" s="90"/>
    </row>
    <row r="358678" spans="68:68" customFormat="1">
      <c r="BP358678" s="90"/>
    </row>
    <row r="358679" spans="68:68" customFormat="1">
      <c r="BP358679" s="90"/>
    </row>
    <row r="358680" spans="68:68" customFormat="1">
      <c r="BP358680" s="90"/>
    </row>
    <row r="358681" spans="68:68" customFormat="1">
      <c r="BP358681" s="90"/>
    </row>
    <row r="358682" spans="68:68" customFormat="1">
      <c r="BP358682" s="90"/>
    </row>
    <row r="358683" spans="68:68" customFormat="1">
      <c r="BP358683" s="90"/>
    </row>
    <row r="358684" spans="68:68" customFormat="1">
      <c r="BP358684" s="90"/>
    </row>
    <row r="358685" spans="68:68" customFormat="1">
      <c r="BP358685" s="90"/>
    </row>
    <row r="358686" spans="68:68" customFormat="1">
      <c r="BP358686" s="90"/>
    </row>
    <row r="358687" spans="68:68" customFormat="1">
      <c r="BP358687" s="90"/>
    </row>
    <row r="358688" spans="68:68" customFormat="1">
      <c r="BP358688" s="90"/>
    </row>
    <row r="358689" spans="68:68" customFormat="1">
      <c r="BP358689" s="90"/>
    </row>
    <row r="358690" spans="68:68" customFormat="1">
      <c r="BP358690" s="90"/>
    </row>
    <row r="358691" spans="68:68" customFormat="1">
      <c r="BP358691" s="90"/>
    </row>
    <row r="358692" spans="68:68" customFormat="1">
      <c r="BP358692" s="90"/>
    </row>
    <row r="358693" spans="68:68" customFormat="1">
      <c r="BP358693" s="90"/>
    </row>
    <row r="358694" spans="68:68" customFormat="1">
      <c r="BP358694" s="90"/>
    </row>
    <row r="358695" spans="68:68" customFormat="1">
      <c r="BP358695" s="90"/>
    </row>
    <row r="358696" spans="68:68" customFormat="1">
      <c r="BP358696" s="90"/>
    </row>
    <row r="358697" spans="68:68" customFormat="1">
      <c r="BP358697" s="90"/>
    </row>
    <row r="358698" spans="68:68" customFormat="1">
      <c r="BP358698" s="90"/>
    </row>
    <row r="358699" spans="68:68" customFormat="1">
      <c r="BP358699" s="90"/>
    </row>
    <row r="358700" spans="68:68" customFormat="1">
      <c r="BP358700" s="90"/>
    </row>
    <row r="358701" spans="68:68" customFormat="1">
      <c r="BP358701" s="90"/>
    </row>
    <row r="358702" spans="68:68" customFormat="1">
      <c r="BP358702" s="90"/>
    </row>
    <row r="358703" spans="68:68" customFormat="1">
      <c r="BP358703" s="90"/>
    </row>
    <row r="358704" spans="68:68" customFormat="1">
      <c r="BP358704" s="90"/>
    </row>
    <row r="358705" spans="68:68" customFormat="1">
      <c r="BP358705" s="90"/>
    </row>
    <row r="358706" spans="68:68" customFormat="1">
      <c r="BP358706" s="90"/>
    </row>
    <row r="358707" spans="68:68" customFormat="1">
      <c r="BP358707" s="90"/>
    </row>
    <row r="358708" spans="68:68" customFormat="1">
      <c r="BP358708" s="90"/>
    </row>
    <row r="358709" spans="68:68" customFormat="1">
      <c r="BP358709" s="90"/>
    </row>
    <row r="358710" spans="68:68" customFormat="1">
      <c r="BP358710" s="90"/>
    </row>
    <row r="358711" spans="68:68" customFormat="1">
      <c r="BP358711" s="90"/>
    </row>
    <row r="358712" spans="68:68" customFormat="1">
      <c r="BP358712" s="90"/>
    </row>
    <row r="358713" spans="68:68" customFormat="1">
      <c r="BP358713" s="90"/>
    </row>
    <row r="358714" spans="68:68" customFormat="1">
      <c r="BP358714" s="90"/>
    </row>
    <row r="358715" spans="68:68" customFormat="1">
      <c r="BP358715" s="90"/>
    </row>
    <row r="358716" spans="68:68" customFormat="1">
      <c r="BP358716" s="90"/>
    </row>
    <row r="358717" spans="68:68" customFormat="1">
      <c r="BP358717" s="90"/>
    </row>
    <row r="358718" spans="68:68" customFormat="1">
      <c r="BP358718" s="90"/>
    </row>
    <row r="358719" spans="68:68" customFormat="1">
      <c r="BP358719" s="90"/>
    </row>
    <row r="358720" spans="68:68" customFormat="1">
      <c r="BP358720" s="90"/>
    </row>
    <row r="358721" spans="68:68" customFormat="1">
      <c r="BP358721" s="90"/>
    </row>
    <row r="358722" spans="68:68" customFormat="1">
      <c r="BP358722" s="90"/>
    </row>
    <row r="358723" spans="68:68" customFormat="1">
      <c r="BP358723" s="90"/>
    </row>
    <row r="358724" spans="68:68" customFormat="1">
      <c r="BP358724" s="90"/>
    </row>
    <row r="358725" spans="68:68" customFormat="1">
      <c r="BP358725" s="90"/>
    </row>
    <row r="358726" spans="68:68" customFormat="1">
      <c r="BP358726" s="90"/>
    </row>
    <row r="358727" spans="68:68" customFormat="1">
      <c r="BP358727" s="90"/>
    </row>
    <row r="358728" spans="68:68" customFormat="1">
      <c r="BP358728" s="90"/>
    </row>
    <row r="358729" spans="68:68" customFormat="1">
      <c r="BP358729" s="90"/>
    </row>
    <row r="358730" spans="68:68" customFormat="1">
      <c r="BP358730" s="90"/>
    </row>
    <row r="358731" spans="68:68" customFormat="1">
      <c r="BP358731" s="90"/>
    </row>
    <row r="358732" spans="68:68" customFormat="1">
      <c r="BP358732" s="90"/>
    </row>
    <row r="358733" spans="68:68" customFormat="1">
      <c r="BP358733" s="90"/>
    </row>
    <row r="358734" spans="68:68" customFormat="1">
      <c r="BP358734" s="90"/>
    </row>
    <row r="358735" spans="68:68" customFormat="1">
      <c r="BP358735" s="90"/>
    </row>
    <row r="358736" spans="68:68" customFormat="1">
      <c r="BP358736" s="90"/>
    </row>
    <row r="358737" spans="68:68" customFormat="1">
      <c r="BP358737" s="90"/>
    </row>
    <row r="358738" spans="68:68" customFormat="1">
      <c r="BP358738" s="90"/>
    </row>
    <row r="358739" spans="68:68" customFormat="1">
      <c r="BP358739" s="90"/>
    </row>
    <row r="358740" spans="68:68" customFormat="1">
      <c r="BP358740" s="90"/>
    </row>
    <row r="358741" spans="68:68" customFormat="1">
      <c r="BP358741" s="90"/>
    </row>
    <row r="358742" spans="68:68" customFormat="1">
      <c r="BP358742" s="90"/>
    </row>
    <row r="358743" spans="68:68" customFormat="1">
      <c r="BP358743" s="90"/>
    </row>
    <row r="358744" spans="68:68" customFormat="1">
      <c r="BP358744" s="90"/>
    </row>
    <row r="358745" spans="68:68" customFormat="1">
      <c r="BP358745" s="90"/>
    </row>
    <row r="358746" spans="68:68" customFormat="1">
      <c r="BP358746" s="90"/>
    </row>
    <row r="358747" spans="68:68" customFormat="1">
      <c r="BP358747" s="90"/>
    </row>
    <row r="358748" spans="68:68" customFormat="1">
      <c r="BP358748" s="90"/>
    </row>
    <row r="358749" spans="68:68" customFormat="1">
      <c r="BP358749" s="90"/>
    </row>
    <row r="358750" spans="68:68" customFormat="1">
      <c r="BP358750" s="90"/>
    </row>
    <row r="358751" spans="68:68" customFormat="1">
      <c r="BP358751" s="90"/>
    </row>
    <row r="358752" spans="68:68" customFormat="1">
      <c r="BP358752" s="90"/>
    </row>
    <row r="358753" spans="68:68" customFormat="1">
      <c r="BP358753" s="90"/>
    </row>
    <row r="358754" spans="68:68" customFormat="1">
      <c r="BP358754" s="90"/>
    </row>
    <row r="358755" spans="68:68" customFormat="1">
      <c r="BP358755" s="90"/>
    </row>
    <row r="358756" spans="68:68" customFormat="1">
      <c r="BP358756" s="90"/>
    </row>
    <row r="358757" spans="68:68" customFormat="1">
      <c r="BP358757" s="90"/>
    </row>
    <row r="358758" spans="68:68" customFormat="1">
      <c r="BP358758" s="90"/>
    </row>
    <row r="358759" spans="68:68" customFormat="1">
      <c r="BP358759" s="90"/>
    </row>
    <row r="358760" spans="68:68" customFormat="1">
      <c r="BP358760" s="90"/>
    </row>
    <row r="358761" spans="68:68" customFormat="1">
      <c r="BP358761" s="90"/>
    </row>
    <row r="358762" spans="68:68" customFormat="1">
      <c r="BP358762" s="90"/>
    </row>
    <row r="358763" spans="68:68" customFormat="1">
      <c r="BP358763" s="90"/>
    </row>
    <row r="358764" spans="68:68" customFormat="1">
      <c r="BP358764" s="90"/>
    </row>
    <row r="358765" spans="68:68" customFormat="1">
      <c r="BP358765" s="90"/>
    </row>
    <row r="358766" spans="68:68" customFormat="1">
      <c r="BP358766" s="90"/>
    </row>
    <row r="358767" spans="68:68" customFormat="1">
      <c r="BP358767" s="90"/>
    </row>
    <row r="358768" spans="68:68" customFormat="1">
      <c r="BP358768" s="90"/>
    </row>
    <row r="358769" spans="68:68" customFormat="1">
      <c r="BP358769" s="90"/>
    </row>
    <row r="358770" spans="68:68" customFormat="1">
      <c r="BP358770" s="90"/>
    </row>
    <row r="358771" spans="68:68" customFormat="1">
      <c r="BP358771" s="90"/>
    </row>
    <row r="358772" spans="68:68" customFormat="1">
      <c r="BP358772" s="90"/>
    </row>
    <row r="358773" spans="68:68" customFormat="1">
      <c r="BP358773" s="90"/>
    </row>
    <row r="358774" spans="68:68" customFormat="1">
      <c r="BP358774" s="90"/>
    </row>
    <row r="358775" spans="68:68" customFormat="1">
      <c r="BP358775" s="90"/>
    </row>
    <row r="358776" spans="68:68" customFormat="1">
      <c r="BP358776" s="90"/>
    </row>
    <row r="358777" spans="68:68" customFormat="1">
      <c r="BP358777" s="90"/>
    </row>
    <row r="358778" spans="68:68" customFormat="1">
      <c r="BP358778" s="90"/>
    </row>
    <row r="358779" spans="68:68" customFormat="1">
      <c r="BP358779" s="90"/>
    </row>
    <row r="358780" spans="68:68" customFormat="1">
      <c r="BP358780" s="90"/>
    </row>
    <row r="358781" spans="68:68" customFormat="1">
      <c r="BP358781" s="90"/>
    </row>
    <row r="358782" spans="68:68" customFormat="1">
      <c r="BP358782" s="90"/>
    </row>
    <row r="358783" spans="68:68" customFormat="1">
      <c r="BP358783" s="90"/>
    </row>
    <row r="358784" spans="68:68" customFormat="1">
      <c r="BP358784" s="90"/>
    </row>
    <row r="358785" spans="68:68" customFormat="1">
      <c r="BP358785" s="90"/>
    </row>
    <row r="358786" spans="68:68" customFormat="1">
      <c r="BP358786" s="90"/>
    </row>
    <row r="358787" spans="68:68" customFormat="1">
      <c r="BP358787" s="90"/>
    </row>
    <row r="358788" spans="68:68" customFormat="1">
      <c r="BP358788" s="90"/>
    </row>
    <row r="358789" spans="68:68" customFormat="1">
      <c r="BP358789" s="90"/>
    </row>
    <row r="358790" spans="68:68" customFormat="1">
      <c r="BP358790" s="90"/>
    </row>
    <row r="358791" spans="68:68" customFormat="1">
      <c r="BP358791" s="90"/>
    </row>
    <row r="358792" spans="68:68" customFormat="1">
      <c r="BP358792" s="90"/>
    </row>
    <row r="358793" spans="68:68" customFormat="1">
      <c r="BP358793" s="90"/>
    </row>
    <row r="358794" spans="68:68" customFormat="1">
      <c r="BP358794" s="90"/>
    </row>
    <row r="358795" spans="68:68" customFormat="1">
      <c r="BP358795" s="90"/>
    </row>
    <row r="358796" spans="68:68" customFormat="1">
      <c r="BP358796" s="90"/>
    </row>
    <row r="358797" spans="68:68" customFormat="1">
      <c r="BP358797" s="90"/>
    </row>
    <row r="358798" spans="68:68" customFormat="1">
      <c r="BP358798" s="90"/>
    </row>
    <row r="358799" spans="68:68" customFormat="1">
      <c r="BP358799" s="90"/>
    </row>
    <row r="358800" spans="68:68" customFormat="1">
      <c r="BP358800" s="90"/>
    </row>
    <row r="358801" spans="68:68" customFormat="1">
      <c r="BP358801" s="90"/>
    </row>
    <row r="358802" spans="68:68" customFormat="1">
      <c r="BP358802" s="90"/>
    </row>
    <row r="358803" spans="68:68" customFormat="1">
      <c r="BP358803" s="90"/>
    </row>
    <row r="358804" spans="68:68" customFormat="1">
      <c r="BP358804" s="90"/>
    </row>
    <row r="358805" spans="68:68" customFormat="1">
      <c r="BP358805" s="90"/>
    </row>
    <row r="358806" spans="68:68" customFormat="1">
      <c r="BP358806" s="90"/>
    </row>
    <row r="358807" spans="68:68" customFormat="1">
      <c r="BP358807" s="90"/>
    </row>
    <row r="358808" spans="68:68" customFormat="1">
      <c r="BP358808" s="90"/>
    </row>
    <row r="358809" spans="68:68" customFormat="1">
      <c r="BP358809" s="90"/>
    </row>
    <row r="358810" spans="68:68" customFormat="1">
      <c r="BP358810" s="90"/>
    </row>
    <row r="358811" spans="68:68" customFormat="1">
      <c r="BP358811" s="90"/>
    </row>
    <row r="358812" spans="68:68" customFormat="1">
      <c r="BP358812" s="90"/>
    </row>
    <row r="358813" spans="68:68" customFormat="1">
      <c r="BP358813" s="90"/>
    </row>
    <row r="358814" spans="68:68" customFormat="1">
      <c r="BP358814" s="90"/>
    </row>
    <row r="358815" spans="68:68" customFormat="1">
      <c r="BP358815" s="90"/>
    </row>
    <row r="358816" spans="68:68" customFormat="1">
      <c r="BP358816" s="90"/>
    </row>
    <row r="358817" spans="68:68" customFormat="1">
      <c r="BP358817" s="90"/>
    </row>
    <row r="358818" spans="68:68" customFormat="1">
      <c r="BP358818" s="90"/>
    </row>
    <row r="358819" spans="68:68" customFormat="1">
      <c r="BP358819" s="90"/>
    </row>
    <row r="358820" spans="68:68" customFormat="1">
      <c r="BP358820" s="90"/>
    </row>
    <row r="358821" spans="68:68" customFormat="1">
      <c r="BP358821" s="90"/>
    </row>
    <row r="358822" spans="68:68" customFormat="1">
      <c r="BP358822" s="90"/>
    </row>
    <row r="358823" spans="68:68" customFormat="1">
      <c r="BP358823" s="90"/>
    </row>
    <row r="358824" spans="68:68" customFormat="1">
      <c r="BP358824" s="90"/>
    </row>
    <row r="358825" spans="68:68" customFormat="1">
      <c r="BP358825" s="90"/>
    </row>
    <row r="358826" spans="68:68" customFormat="1">
      <c r="BP358826" s="90"/>
    </row>
    <row r="358827" spans="68:68" customFormat="1">
      <c r="BP358827" s="90"/>
    </row>
    <row r="358828" spans="68:68" customFormat="1">
      <c r="BP358828" s="90"/>
    </row>
    <row r="358829" spans="68:68" customFormat="1">
      <c r="BP358829" s="90"/>
    </row>
    <row r="358830" spans="68:68" customFormat="1">
      <c r="BP358830" s="90"/>
    </row>
    <row r="358831" spans="68:68" customFormat="1">
      <c r="BP358831" s="90"/>
    </row>
    <row r="358832" spans="68:68" customFormat="1">
      <c r="BP358832" s="90"/>
    </row>
    <row r="358833" spans="68:68" customFormat="1">
      <c r="BP358833" s="90"/>
    </row>
    <row r="358834" spans="68:68" customFormat="1">
      <c r="BP358834" s="90"/>
    </row>
    <row r="358835" spans="68:68" customFormat="1">
      <c r="BP358835" s="90"/>
    </row>
    <row r="358836" spans="68:68" customFormat="1">
      <c r="BP358836" s="90"/>
    </row>
    <row r="358837" spans="68:68" customFormat="1">
      <c r="BP358837" s="90"/>
    </row>
    <row r="358838" spans="68:68" customFormat="1">
      <c r="BP358838" s="90"/>
    </row>
    <row r="358839" spans="68:68" customFormat="1">
      <c r="BP358839" s="90"/>
    </row>
    <row r="358840" spans="68:68" customFormat="1">
      <c r="BP358840" s="90"/>
    </row>
    <row r="358841" spans="68:68" customFormat="1">
      <c r="BP358841" s="90"/>
    </row>
    <row r="358842" spans="68:68" customFormat="1">
      <c r="BP358842" s="90"/>
    </row>
    <row r="358843" spans="68:68" customFormat="1">
      <c r="BP358843" s="90"/>
    </row>
    <row r="358844" spans="68:68" customFormat="1">
      <c r="BP358844" s="90"/>
    </row>
    <row r="358845" spans="68:68" customFormat="1">
      <c r="BP358845" s="90"/>
    </row>
    <row r="358846" spans="68:68" customFormat="1">
      <c r="BP358846" s="90"/>
    </row>
    <row r="358847" spans="68:68" customFormat="1">
      <c r="BP358847" s="90"/>
    </row>
    <row r="358848" spans="68:68" customFormat="1">
      <c r="BP358848" s="90"/>
    </row>
    <row r="358849" spans="68:68" customFormat="1">
      <c r="BP358849" s="90"/>
    </row>
    <row r="358850" spans="68:68" customFormat="1">
      <c r="BP358850" s="90"/>
    </row>
    <row r="358851" spans="68:68" customFormat="1">
      <c r="BP358851" s="90"/>
    </row>
    <row r="358852" spans="68:68" customFormat="1">
      <c r="BP358852" s="90"/>
    </row>
    <row r="358853" spans="68:68" customFormat="1">
      <c r="BP358853" s="90"/>
    </row>
    <row r="358854" spans="68:68" customFormat="1">
      <c r="BP358854" s="90"/>
    </row>
    <row r="358855" spans="68:68" customFormat="1">
      <c r="BP358855" s="90"/>
    </row>
    <row r="358856" spans="68:68" customFormat="1">
      <c r="BP358856" s="90"/>
    </row>
    <row r="358857" spans="68:68" customFormat="1">
      <c r="BP358857" s="90"/>
    </row>
    <row r="358858" spans="68:68" customFormat="1">
      <c r="BP358858" s="90"/>
    </row>
    <row r="358859" spans="68:68" customFormat="1">
      <c r="BP358859" s="90"/>
    </row>
    <row r="358860" spans="68:68" customFormat="1">
      <c r="BP358860" s="90"/>
    </row>
    <row r="358861" spans="68:68" customFormat="1">
      <c r="BP358861" s="90"/>
    </row>
    <row r="358862" spans="68:68" customFormat="1">
      <c r="BP358862" s="90"/>
    </row>
    <row r="358863" spans="68:68" customFormat="1">
      <c r="BP358863" s="90"/>
    </row>
    <row r="358864" spans="68:68" customFormat="1">
      <c r="BP358864" s="90"/>
    </row>
    <row r="358865" spans="68:68" customFormat="1">
      <c r="BP358865" s="90"/>
    </row>
    <row r="358866" spans="68:68" customFormat="1">
      <c r="BP358866" s="90"/>
    </row>
    <row r="358867" spans="68:68" customFormat="1">
      <c r="BP358867" s="90"/>
    </row>
    <row r="358868" spans="68:68" customFormat="1">
      <c r="BP358868" s="90"/>
    </row>
    <row r="358869" spans="68:68" customFormat="1">
      <c r="BP358869" s="90"/>
    </row>
    <row r="358870" spans="68:68" customFormat="1">
      <c r="BP358870" s="90"/>
    </row>
    <row r="358871" spans="68:68" customFormat="1">
      <c r="BP358871" s="90"/>
    </row>
    <row r="358872" spans="68:68" customFormat="1">
      <c r="BP358872" s="90"/>
    </row>
    <row r="358873" spans="68:68" customFormat="1">
      <c r="BP358873" s="90"/>
    </row>
    <row r="358874" spans="68:68" customFormat="1">
      <c r="BP358874" s="90"/>
    </row>
    <row r="358875" spans="68:68" customFormat="1">
      <c r="BP358875" s="90"/>
    </row>
    <row r="358876" spans="68:68" customFormat="1">
      <c r="BP358876" s="90"/>
    </row>
    <row r="358877" spans="68:68" customFormat="1">
      <c r="BP358877" s="90"/>
    </row>
    <row r="358878" spans="68:68" customFormat="1">
      <c r="BP358878" s="90"/>
    </row>
    <row r="358879" spans="68:68" customFormat="1">
      <c r="BP358879" s="90"/>
    </row>
    <row r="358880" spans="68:68" customFormat="1">
      <c r="BP358880" s="90"/>
    </row>
    <row r="358881" spans="68:68" customFormat="1">
      <c r="BP358881" s="90"/>
    </row>
    <row r="358882" spans="68:68" customFormat="1">
      <c r="BP358882" s="90"/>
    </row>
    <row r="358883" spans="68:68" customFormat="1">
      <c r="BP358883" s="90"/>
    </row>
    <row r="358884" spans="68:68" customFormat="1">
      <c r="BP358884" s="90"/>
    </row>
    <row r="358885" spans="68:68" customFormat="1">
      <c r="BP358885" s="90"/>
    </row>
    <row r="358886" spans="68:68" customFormat="1">
      <c r="BP358886" s="90"/>
    </row>
    <row r="358887" spans="68:68" customFormat="1">
      <c r="BP358887" s="90"/>
    </row>
    <row r="358888" spans="68:68" customFormat="1">
      <c r="BP358888" s="90"/>
    </row>
    <row r="358889" spans="68:68" customFormat="1">
      <c r="BP358889" s="90"/>
    </row>
    <row r="358890" spans="68:68" customFormat="1">
      <c r="BP358890" s="90"/>
    </row>
    <row r="358891" spans="68:68" customFormat="1">
      <c r="BP358891" s="90"/>
    </row>
    <row r="358892" spans="68:68" customFormat="1">
      <c r="BP358892" s="90"/>
    </row>
    <row r="358893" spans="68:68" customFormat="1">
      <c r="BP358893" s="90"/>
    </row>
    <row r="358894" spans="68:68" customFormat="1">
      <c r="BP358894" s="90"/>
    </row>
    <row r="358895" spans="68:68" customFormat="1">
      <c r="BP358895" s="90"/>
    </row>
    <row r="358896" spans="68:68" customFormat="1">
      <c r="BP358896" s="90"/>
    </row>
    <row r="358897" spans="68:68" customFormat="1">
      <c r="BP358897" s="90"/>
    </row>
    <row r="358898" spans="68:68" customFormat="1">
      <c r="BP358898" s="90"/>
    </row>
    <row r="358899" spans="68:68" customFormat="1">
      <c r="BP358899" s="90"/>
    </row>
    <row r="358900" spans="68:68" customFormat="1">
      <c r="BP358900" s="90"/>
    </row>
    <row r="358901" spans="68:68" customFormat="1">
      <c r="BP358901" s="90"/>
    </row>
    <row r="358902" spans="68:68" customFormat="1">
      <c r="BP358902" s="90"/>
    </row>
    <row r="358903" spans="68:68" customFormat="1">
      <c r="BP358903" s="90"/>
    </row>
    <row r="358904" spans="68:68" customFormat="1">
      <c r="BP358904" s="90"/>
    </row>
    <row r="358905" spans="68:68" customFormat="1">
      <c r="BP358905" s="90"/>
    </row>
    <row r="358906" spans="68:68" customFormat="1">
      <c r="BP358906" s="90"/>
    </row>
    <row r="358907" spans="68:68" customFormat="1">
      <c r="BP358907" s="90"/>
    </row>
    <row r="358908" spans="68:68" customFormat="1">
      <c r="BP358908" s="90"/>
    </row>
    <row r="358909" spans="68:68" customFormat="1">
      <c r="BP358909" s="90"/>
    </row>
    <row r="358910" spans="68:68" customFormat="1">
      <c r="BP358910" s="90"/>
    </row>
    <row r="358911" spans="68:68" customFormat="1">
      <c r="BP358911" s="90"/>
    </row>
    <row r="358912" spans="68:68" customFormat="1">
      <c r="BP358912" s="90"/>
    </row>
    <row r="358913" spans="68:68" customFormat="1">
      <c r="BP358913" s="90"/>
    </row>
    <row r="358914" spans="68:68" customFormat="1">
      <c r="BP358914" s="90"/>
    </row>
    <row r="358915" spans="68:68" customFormat="1">
      <c r="BP358915" s="90"/>
    </row>
    <row r="358916" spans="68:68" customFormat="1">
      <c r="BP358916" s="90"/>
    </row>
    <row r="358917" spans="68:68" customFormat="1">
      <c r="BP358917" s="90"/>
    </row>
    <row r="358918" spans="68:68" customFormat="1">
      <c r="BP358918" s="90"/>
    </row>
    <row r="358919" spans="68:68" customFormat="1">
      <c r="BP358919" s="90"/>
    </row>
    <row r="358920" spans="68:68" customFormat="1">
      <c r="BP358920" s="90"/>
    </row>
    <row r="358921" spans="68:68" customFormat="1">
      <c r="BP358921" s="90"/>
    </row>
    <row r="358922" spans="68:68" customFormat="1">
      <c r="BP358922" s="90"/>
    </row>
    <row r="358923" spans="68:68" customFormat="1">
      <c r="BP358923" s="90"/>
    </row>
    <row r="358924" spans="68:68" customFormat="1">
      <c r="BP358924" s="90"/>
    </row>
    <row r="358925" spans="68:68" customFormat="1">
      <c r="BP358925" s="90"/>
    </row>
    <row r="358926" spans="68:68" customFormat="1">
      <c r="BP358926" s="90"/>
    </row>
    <row r="358927" spans="68:68" customFormat="1">
      <c r="BP358927" s="90"/>
    </row>
    <row r="358928" spans="68:68" customFormat="1">
      <c r="BP358928" s="90"/>
    </row>
    <row r="358929" spans="68:68" customFormat="1">
      <c r="BP358929" s="90"/>
    </row>
    <row r="358930" spans="68:68" customFormat="1">
      <c r="BP358930" s="90"/>
    </row>
    <row r="358931" spans="68:68" customFormat="1">
      <c r="BP358931" s="90"/>
    </row>
    <row r="358932" spans="68:68" customFormat="1">
      <c r="BP358932" s="90"/>
    </row>
    <row r="358933" spans="68:68" customFormat="1">
      <c r="BP358933" s="90"/>
    </row>
    <row r="358934" spans="68:68" customFormat="1">
      <c r="BP358934" s="90"/>
    </row>
    <row r="358935" spans="68:68" customFormat="1">
      <c r="BP358935" s="90"/>
    </row>
    <row r="358936" spans="68:68" customFormat="1">
      <c r="BP358936" s="90"/>
    </row>
    <row r="358937" spans="68:68" customFormat="1">
      <c r="BP358937" s="90"/>
    </row>
    <row r="358938" spans="68:68" customFormat="1">
      <c r="BP358938" s="90"/>
    </row>
    <row r="358939" spans="68:68" customFormat="1">
      <c r="BP358939" s="90"/>
    </row>
    <row r="358940" spans="68:68" customFormat="1">
      <c r="BP358940" s="90"/>
    </row>
    <row r="358941" spans="68:68" customFormat="1">
      <c r="BP358941" s="90"/>
    </row>
    <row r="358942" spans="68:68" customFormat="1">
      <c r="BP358942" s="90"/>
    </row>
    <row r="358943" spans="68:68" customFormat="1">
      <c r="BP358943" s="90"/>
    </row>
    <row r="358944" spans="68:68" customFormat="1">
      <c r="BP358944" s="90"/>
    </row>
    <row r="358945" spans="68:68" customFormat="1">
      <c r="BP358945" s="90"/>
    </row>
    <row r="358946" spans="68:68" customFormat="1">
      <c r="BP358946" s="90"/>
    </row>
    <row r="358947" spans="68:68" customFormat="1">
      <c r="BP358947" s="90"/>
    </row>
    <row r="358948" spans="68:68" customFormat="1">
      <c r="BP358948" s="90"/>
    </row>
    <row r="358949" spans="68:68" customFormat="1">
      <c r="BP358949" s="90"/>
    </row>
    <row r="358950" spans="68:68" customFormat="1">
      <c r="BP358950" s="90"/>
    </row>
    <row r="358951" spans="68:68" customFormat="1">
      <c r="BP358951" s="90"/>
    </row>
    <row r="358952" spans="68:68" customFormat="1">
      <c r="BP358952" s="90"/>
    </row>
    <row r="358953" spans="68:68" customFormat="1">
      <c r="BP358953" s="90"/>
    </row>
    <row r="358954" spans="68:68" customFormat="1">
      <c r="BP358954" s="90"/>
    </row>
    <row r="358955" spans="68:68" customFormat="1">
      <c r="BP358955" s="90"/>
    </row>
    <row r="358956" spans="68:68" customFormat="1">
      <c r="BP358956" s="90"/>
    </row>
    <row r="358957" spans="68:68" customFormat="1">
      <c r="BP358957" s="90"/>
    </row>
    <row r="358958" spans="68:68" customFormat="1">
      <c r="BP358958" s="90"/>
    </row>
    <row r="358959" spans="68:68" customFormat="1">
      <c r="BP358959" s="90"/>
    </row>
    <row r="358960" spans="68:68" customFormat="1">
      <c r="BP358960" s="90"/>
    </row>
    <row r="358961" spans="68:68" customFormat="1">
      <c r="BP358961" s="90"/>
    </row>
    <row r="358962" spans="68:68" customFormat="1">
      <c r="BP358962" s="90"/>
    </row>
    <row r="358963" spans="68:68" customFormat="1">
      <c r="BP358963" s="90"/>
    </row>
    <row r="358964" spans="68:68" customFormat="1">
      <c r="BP358964" s="90"/>
    </row>
    <row r="358965" spans="68:68" customFormat="1">
      <c r="BP358965" s="90"/>
    </row>
    <row r="358966" spans="68:68" customFormat="1">
      <c r="BP358966" s="90"/>
    </row>
    <row r="358967" spans="68:68" customFormat="1">
      <c r="BP358967" s="90"/>
    </row>
    <row r="358968" spans="68:68" customFormat="1">
      <c r="BP358968" s="90"/>
    </row>
    <row r="358969" spans="68:68" customFormat="1">
      <c r="BP358969" s="90"/>
    </row>
    <row r="358970" spans="68:68" customFormat="1">
      <c r="BP358970" s="90"/>
    </row>
    <row r="358971" spans="68:68" customFormat="1">
      <c r="BP358971" s="90"/>
    </row>
    <row r="358972" spans="68:68" customFormat="1">
      <c r="BP358972" s="90"/>
    </row>
    <row r="358973" spans="68:68" customFormat="1">
      <c r="BP358973" s="90"/>
    </row>
    <row r="358974" spans="68:68" customFormat="1">
      <c r="BP358974" s="90"/>
    </row>
    <row r="358975" spans="68:68" customFormat="1">
      <c r="BP358975" s="90"/>
    </row>
    <row r="358976" spans="68:68" customFormat="1">
      <c r="BP358976" s="90"/>
    </row>
    <row r="358977" spans="68:68" customFormat="1">
      <c r="BP358977" s="90"/>
    </row>
    <row r="358978" spans="68:68" customFormat="1">
      <c r="BP358978" s="90"/>
    </row>
    <row r="358979" spans="68:68" customFormat="1">
      <c r="BP358979" s="90"/>
    </row>
    <row r="358980" spans="68:68" customFormat="1">
      <c r="BP358980" s="90"/>
    </row>
    <row r="358981" spans="68:68" customFormat="1">
      <c r="BP358981" s="90"/>
    </row>
    <row r="358982" spans="68:68" customFormat="1">
      <c r="BP358982" s="90"/>
    </row>
    <row r="358983" spans="68:68" customFormat="1">
      <c r="BP358983" s="90"/>
    </row>
    <row r="358984" spans="68:68" customFormat="1">
      <c r="BP358984" s="90"/>
    </row>
    <row r="358985" spans="68:68" customFormat="1">
      <c r="BP358985" s="90"/>
    </row>
    <row r="358986" spans="68:68" customFormat="1">
      <c r="BP358986" s="90"/>
    </row>
    <row r="358987" spans="68:68" customFormat="1">
      <c r="BP358987" s="90"/>
    </row>
    <row r="358988" spans="68:68" customFormat="1">
      <c r="BP358988" s="90"/>
    </row>
    <row r="358989" spans="68:68" customFormat="1">
      <c r="BP358989" s="90"/>
    </row>
    <row r="358990" spans="68:68" customFormat="1">
      <c r="BP358990" s="90"/>
    </row>
    <row r="358991" spans="68:68" customFormat="1">
      <c r="BP358991" s="90"/>
    </row>
    <row r="358992" spans="68:68" customFormat="1">
      <c r="BP358992" s="90"/>
    </row>
    <row r="358993" spans="68:68" customFormat="1">
      <c r="BP358993" s="90"/>
    </row>
    <row r="358994" spans="68:68" customFormat="1">
      <c r="BP358994" s="90"/>
    </row>
    <row r="358995" spans="68:68" customFormat="1">
      <c r="BP358995" s="90"/>
    </row>
    <row r="358996" spans="68:68" customFormat="1">
      <c r="BP358996" s="90"/>
    </row>
    <row r="358997" spans="68:68" customFormat="1">
      <c r="BP358997" s="90"/>
    </row>
    <row r="358998" spans="68:68" customFormat="1">
      <c r="BP358998" s="90"/>
    </row>
    <row r="358999" spans="68:68" customFormat="1">
      <c r="BP358999" s="90"/>
    </row>
    <row r="359000" spans="68:68" customFormat="1">
      <c r="BP359000" s="90"/>
    </row>
    <row r="359001" spans="68:68" customFormat="1">
      <c r="BP359001" s="90"/>
    </row>
    <row r="359002" spans="68:68" customFormat="1">
      <c r="BP359002" s="90"/>
    </row>
    <row r="359003" spans="68:68" customFormat="1">
      <c r="BP359003" s="90"/>
    </row>
    <row r="359004" spans="68:68" customFormat="1">
      <c r="BP359004" s="90"/>
    </row>
    <row r="359005" spans="68:68" customFormat="1">
      <c r="BP359005" s="90"/>
    </row>
    <row r="359006" spans="68:68" customFormat="1">
      <c r="BP359006" s="90"/>
    </row>
    <row r="359007" spans="68:68" customFormat="1">
      <c r="BP359007" s="90"/>
    </row>
    <row r="359008" spans="68:68" customFormat="1">
      <c r="BP359008" s="90"/>
    </row>
    <row r="359009" spans="68:68" customFormat="1">
      <c r="BP359009" s="90"/>
    </row>
    <row r="359010" spans="68:68" customFormat="1">
      <c r="BP359010" s="90"/>
    </row>
    <row r="359011" spans="68:68" customFormat="1">
      <c r="BP359011" s="90"/>
    </row>
    <row r="359012" spans="68:68" customFormat="1">
      <c r="BP359012" s="90"/>
    </row>
    <row r="359013" spans="68:68" customFormat="1">
      <c r="BP359013" s="90"/>
    </row>
    <row r="359014" spans="68:68" customFormat="1">
      <c r="BP359014" s="90"/>
    </row>
    <row r="359015" spans="68:68" customFormat="1">
      <c r="BP359015" s="90"/>
    </row>
    <row r="359016" spans="68:68" customFormat="1">
      <c r="BP359016" s="90"/>
    </row>
    <row r="359017" spans="68:68" customFormat="1">
      <c r="BP359017" s="90"/>
    </row>
    <row r="359018" spans="68:68" customFormat="1">
      <c r="BP359018" s="90"/>
    </row>
    <row r="359019" spans="68:68" customFormat="1">
      <c r="BP359019" s="90"/>
    </row>
    <row r="359020" spans="68:68" customFormat="1">
      <c r="BP359020" s="90"/>
    </row>
    <row r="359021" spans="68:68" customFormat="1">
      <c r="BP359021" s="90"/>
    </row>
    <row r="359022" spans="68:68" customFormat="1">
      <c r="BP359022" s="90"/>
    </row>
    <row r="359023" spans="68:68" customFormat="1">
      <c r="BP359023" s="90"/>
    </row>
    <row r="359024" spans="68:68" customFormat="1">
      <c r="BP359024" s="90"/>
    </row>
    <row r="359025" spans="68:68" customFormat="1">
      <c r="BP359025" s="90"/>
    </row>
    <row r="359026" spans="68:68" customFormat="1">
      <c r="BP359026" s="90"/>
    </row>
    <row r="359027" spans="68:68" customFormat="1">
      <c r="BP359027" s="90"/>
    </row>
    <row r="359028" spans="68:68" customFormat="1">
      <c r="BP359028" s="90"/>
    </row>
    <row r="359029" spans="68:68" customFormat="1">
      <c r="BP359029" s="90"/>
    </row>
    <row r="359030" spans="68:68" customFormat="1">
      <c r="BP359030" s="90"/>
    </row>
    <row r="359031" spans="68:68" customFormat="1">
      <c r="BP359031" s="90"/>
    </row>
    <row r="359032" spans="68:68" customFormat="1">
      <c r="BP359032" s="90"/>
    </row>
    <row r="359033" spans="68:68" customFormat="1">
      <c r="BP359033" s="90"/>
    </row>
    <row r="359034" spans="68:68" customFormat="1">
      <c r="BP359034" s="90"/>
    </row>
    <row r="359035" spans="68:68" customFormat="1">
      <c r="BP359035" s="90"/>
    </row>
    <row r="359036" spans="68:68" customFormat="1">
      <c r="BP359036" s="90"/>
    </row>
    <row r="359037" spans="68:68" customFormat="1">
      <c r="BP359037" s="90"/>
    </row>
    <row r="359038" spans="68:68" customFormat="1">
      <c r="BP359038" s="90"/>
    </row>
    <row r="359039" spans="68:68" customFormat="1">
      <c r="BP359039" s="90"/>
    </row>
    <row r="359040" spans="68:68" customFormat="1">
      <c r="BP359040" s="90"/>
    </row>
    <row r="359041" spans="68:68" customFormat="1">
      <c r="BP359041" s="90"/>
    </row>
    <row r="359042" spans="68:68" customFormat="1">
      <c r="BP359042" s="90"/>
    </row>
    <row r="359043" spans="68:68" customFormat="1">
      <c r="BP359043" s="90"/>
    </row>
    <row r="359044" spans="68:68" customFormat="1">
      <c r="BP359044" s="90"/>
    </row>
    <row r="359045" spans="68:68" customFormat="1">
      <c r="BP359045" s="90"/>
    </row>
    <row r="359046" spans="68:68" customFormat="1">
      <c r="BP359046" s="90"/>
    </row>
    <row r="359047" spans="68:68" customFormat="1">
      <c r="BP359047" s="90"/>
    </row>
    <row r="359048" spans="68:68" customFormat="1">
      <c r="BP359048" s="90"/>
    </row>
    <row r="359049" spans="68:68" customFormat="1">
      <c r="BP359049" s="90"/>
    </row>
    <row r="359050" spans="68:68" customFormat="1">
      <c r="BP359050" s="90"/>
    </row>
    <row r="359051" spans="68:68" customFormat="1">
      <c r="BP359051" s="90"/>
    </row>
    <row r="359052" spans="68:68" customFormat="1">
      <c r="BP359052" s="90"/>
    </row>
    <row r="359053" spans="68:68" customFormat="1">
      <c r="BP359053" s="90"/>
    </row>
    <row r="359054" spans="68:68" customFormat="1">
      <c r="BP359054" s="90"/>
    </row>
    <row r="359055" spans="68:68" customFormat="1">
      <c r="BP359055" s="90"/>
    </row>
    <row r="359056" spans="68:68" customFormat="1">
      <c r="BP359056" s="90"/>
    </row>
    <row r="359057" spans="68:68" customFormat="1">
      <c r="BP359057" s="90"/>
    </row>
    <row r="359058" spans="68:68" customFormat="1">
      <c r="BP359058" s="90"/>
    </row>
    <row r="359059" spans="68:68" customFormat="1">
      <c r="BP359059" s="90"/>
    </row>
    <row r="359060" spans="68:68" customFormat="1">
      <c r="BP359060" s="90"/>
    </row>
    <row r="359061" spans="68:68" customFormat="1">
      <c r="BP359061" s="90"/>
    </row>
    <row r="359062" spans="68:68" customFormat="1">
      <c r="BP359062" s="90"/>
    </row>
    <row r="359063" spans="68:68" customFormat="1">
      <c r="BP359063" s="90"/>
    </row>
    <row r="359064" spans="68:68" customFormat="1">
      <c r="BP359064" s="90"/>
    </row>
    <row r="359065" spans="68:68" customFormat="1">
      <c r="BP359065" s="90"/>
    </row>
    <row r="359066" spans="68:68" customFormat="1">
      <c r="BP359066" s="90"/>
    </row>
    <row r="359067" spans="68:68" customFormat="1">
      <c r="BP359067" s="90"/>
    </row>
    <row r="359068" spans="68:68" customFormat="1">
      <c r="BP359068" s="90"/>
    </row>
    <row r="359069" spans="68:68" customFormat="1">
      <c r="BP359069" s="90"/>
    </row>
    <row r="359070" spans="68:68" customFormat="1">
      <c r="BP359070" s="90"/>
    </row>
    <row r="359071" spans="68:68" customFormat="1">
      <c r="BP359071" s="90"/>
    </row>
    <row r="359072" spans="68:68" customFormat="1">
      <c r="BP359072" s="90"/>
    </row>
    <row r="359073" spans="68:68" customFormat="1">
      <c r="BP359073" s="90"/>
    </row>
    <row r="359074" spans="68:68" customFormat="1">
      <c r="BP359074" s="90"/>
    </row>
    <row r="359075" spans="68:68" customFormat="1">
      <c r="BP359075" s="90"/>
    </row>
    <row r="359076" spans="68:68" customFormat="1">
      <c r="BP359076" s="90"/>
    </row>
    <row r="359077" spans="68:68" customFormat="1">
      <c r="BP359077" s="90"/>
    </row>
    <row r="359078" spans="68:68" customFormat="1">
      <c r="BP359078" s="90"/>
    </row>
    <row r="359079" spans="68:68" customFormat="1">
      <c r="BP359079" s="90"/>
    </row>
    <row r="359080" spans="68:68" customFormat="1">
      <c r="BP359080" s="90"/>
    </row>
    <row r="359081" spans="68:68" customFormat="1">
      <c r="BP359081" s="90"/>
    </row>
    <row r="359082" spans="68:68" customFormat="1">
      <c r="BP359082" s="90"/>
    </row>
    <row r="359083" spans="68:68" customFormat="1">
      <c r="BP359083" s="90"/>
    </row>
    <row r="359084" spans="68:68" customFormat="1">
      <c r="BP359084" s="90"/>
    </row>
    <row r="359085" spans="68:68" customFormat="1">
      <c r="BP359085" s="90"/>
    </row>
    <row r="359086" spans="68:68" customFormat="1">
      <c r="BP359086" s="90"/>
    </row>
    <row r="359087" spans="68:68" customFormat="1">
      <c r="BP359087" s="90"/>
    </row>
    <row r="359088" spans="68:68" customFormat="1">
      <c r="BP359088" s="90"/>
    </row>
    <row r="359089" spans="68:68" customFormat="1">
      <c r="BP359089" s="90"/>
    </row>
    <row r="359090" spans="68:68" customFormat="1">
      <c r="BP359090" s="90"/>
    </row>
    <row r="359091" spans="68:68" customFormat="1">
      <c r="BP359091" s="90"/>
    </row>
    <row r="359092" spans="68:68" customFormat="1">
      <c r="BP359092" s="90"/>
    </row>
    <row r="359093" spans="68:68" customFormat="1">
      <c r="BP359093" s="90"/>
    </row>
    <row r="359094" spans="68:68" customFormat="1">
      <c r="BP359094" s="90"/>
    </row>
    <row r="359095" spans="68:68" customFormat="1">
      <c r="BP359095" s="90"/>
    </row>
    <row r="359096" spans="68:68" customFormat="1">
      <c r="BP359096" s="90"/>
    </row>
    <row r="359097" spans="68:68" customFormat="1">
      <c r="BP359097" s="90"/>
    </row>
    <row r="359098" spans="68:68" customFormat="1">
      <c r="BP359098" s="90"/>
    </row>
    <row r="359099" spans="68:68" customFormat="1">
      <c r="BP359099" s="90"/>
    </row>
    <row r="359100" spans="68:68" customFormat="1">
      <c r="BP359100" s="90"/>
    </row>
    <row r="359101" spans="68:68" customFormat="1">
      <c r="BP359101" s="90"/>
    </row>
    <row r="359102" spans="68:68" customFormat="1">
      <c r="BP359102" s="90"/>
    </row>
    <row r="359103" spans="68:68" customFormat="1">
      <c r="BP359103" s="90"/>
    </row>
    <row r="359104" spans="68:68" customFormat="1">
      <c r="BP359104" s="90"/>
    </row>
    <row r="359105" spans="68:68" customFormat="1">
      <c r="BP359105" s="90"/>
    </row>
    <row r="359106" spans="68:68" customFormat="1">
      <c r="BP359106" s="90"/>
    </row>
    <row r="359107" spans="68:68" customFormat="1">
      <c r="BP359107" s="90"/>
    </row>
    <row r="359108" spans="68:68" customFormat="1">
      <c r="BP359108" s="90"/>
    </row>
    <row r="359109" spans="68:68" customFormat="1">
      <c r="BP359109" s="90"/>
    </row>
    <row r="359110" spans="68:68" customFormat="1">
      <c r="BP359110" s="90"/>
    </row>
    <row r="359111" spans="68:68" customFormat="1">
      <c r="BP359111" s="90"/>
    </row>
    <row r="359112" spans="68:68" customFormat="1">
      <c r="BP359112" s="90"/>
    </row>
    <row r="359113" spans="68:68" customFormat="1">
      <c r="BP359113" s="90"/>
    </row>
    <row r="359114" spans="68:68" customFormat="1">
      <c r="BP359114" s="90"/>
    </row>
    <row r="359115" spans="68:68" customFormat="1">
      <c r="BP359115" s="90"/>
    </row>
    <row r="359116" spans="68:68" customFormat="1">
      <c r="BP359116" s="90"/>
    </row>
    <row r="359117" spans="68:68" customFormat="1">
      <c r="BP359117" s="90"/>
    </row>
    <row r="359118" spans="68:68" customFormat="1">
      <c r="BP359118" s="90"/>
    </row>
    <row r="359119" spans="68:68" customFormat="1">
      <c r="BP359119" s="90"/>
    </row>
    <row r="359120" spans="68:68" customFormat="1">
      <c r="BP359120" s="90"/>
    </row>
    <row r="359121" spans="68:68" customFormat="1">
      <c r="BP359121" s="90"/>
    </row>
    <row r="359122" spans="68:68" customFormat="1">
      <c r="BP359122" s="90"/>
    </row>
    <row r="359123" spans="68:68" customFormat="1">
      <c r="BP359123" s="90"/>
    </row>
    <row r="359124" spans="68:68" customFormat="1">
      <c r="BP359124" s="90"/>
    </row>
    <row r="359125" spans="68:68" customFormat="1">
      <c r="BP359125" s="90"/>
    </row>
    <row r="359126" spans="68:68" customFormat="1">
      <c r="BP359126" s="90"/>
    </row>
    <row r="359127" spans="68:68" customFormat="1">
      <c r="BP359127" s="90"/>
    </row>
    <row r="359128" spans="68:68" customFormat="1">
      <c r="BP359128" s="90"/>
    </row>
    <row r="359129" spans="68:68" customFormat="1">
      <c r="BP359129" s="90"/>
    </row>
    <row r="359130" spans="68:68" customFormat="1">
      <c r="BP359130" s="90"/>
    </row>
    <row r="359131" spans="68:68" customFormat="1">
      <c r="BP359131" s="90"/>
    </row>
    <row r="359132" spans="68:68" customFormat="1">
      <c r="BP359132" s="90"/>
    </row>
    <row r="359133" spans="68:68" customFormat="1">
      <c r="BP359133" s="90"/>
    </row>
    <row r="359134" spans="68:68" customFormat="1">
      <c r="BP359134" s="90"/>
    </row>
    <row r="359135" spans="68:68" customFormat="1">
      <c r="BP359135" s="90"/>
    </row>
    <row r="359136" spans="68:68" customFormat="1">
      <c r="BP359136" s="90"/>
    </row>
    <row r="359137" spans="68:68" customFormat="1">
      <c r="BP359137" s="90"/>
    </row>
    <row r="359138" spans="68:68" customFormat="1">
      <c r="BP359138" s="90"/>
    </row>
    <row r="359139" spans="68:68" customFormat="1">
      <c r="BP359139" s="90"/>
    </row>
    <row r="359140" spans="68:68" customFormat="1">
      <c r="BP359140" s="90"/>
    </row>
    <row r="359141" spans="68:68" customFormat="1">
      <c r="BP359141" s="90"/>
    </row>
    <row r="359142" spans="68:68" customFormat="1">
      <c r="BP359142" s="90"/>
    </row>
    <row r="359143" spans="68:68" customFormat="1">
      <c r="BP359143" s="90"/>
    </row>
    <row r="359144" spans="68:68" customFormat="1">
      <c r="BP359144" s="90"/>
    </row>
    <row r="359145" spans="68:68" customFormat="1">
      <c r="BP359145" s="90"/>
    </row>
    <row r="359146" spans="68:68" customFormat="1">
      <c r="BP359146" s="90"/>
    </row>
    <row r="359147" spans="68:68" customFormat="1">
      <c r="BP359147" s="90"/>
    </row>
    <row r="359148" spans="68:68" customFormat="1">
      <c r="BP359148" s="90"/>
    </row>
    <row r="359149" spans="68:68" customFormat="1">
      <c r="BP359149" s="90"/>
    </row>
    <row r="359150" spans="68:68" customFormat="1">
      <c r="BP359150" s="90"/>
    </row>
    <row r="359151" spans="68:68" customFormat="1">
      <c r="BP359151" s="90"/>
    </row>
    <row r="359152" spans="68:68" customFormat="1">
      <c r="BP359152" s="90"/>
    </row>
    <row r="359153" spans="68:68" customFormat="1">
      <c r="BP359153" s="90"/>
    </row>
    <row r="359154" spans="68:68" customFormat="1">
      <c r="BP359154" s="90"/>
    </row>
    <row r="359155" spans="68:68" customFormat="1">
      <c r="BP359155" s="90"/>
    </row>
    <row r="359156" spans="68:68" customFormat="1">
      <c r="BP359156" s="90"/>
    </row>
    <row r="359157" spans="68:68" customFormat="1">
      <c r="BP359157" s="90"/>
    </row>
    <row r="359158" spans="68:68" customFormat="1">
      <c r="BP359158" s="90"/>
    </row>
    <row r="359159" spans="68:68" customFormat="1">
      <c r="BP359159" s="90"/>
    </row>
    <row r="359160" spans="68:68" customFormat="1">
      <c r="BP359160" s="90"/>
    </row>
    <row r="359161" spans="68:68" customFormat="1">
      <c r="BP359161" s="90"/>
    </row>
    <row r="359162" spans="68:68" customFormat="1">
      <c r="BP359162" s="90"/>
    </row>
    <row r="359163" spans="68:68" customFormat="1">
      <c r="BP359163" s="90"/>
    </row>
    <row r="359164" spans="68:68" customFormat="1">
      <c r="BP359164" s="90"/>
    </row>
    <row r="359165" spans="68:68" customFormat="1">
      <c r="BP359165" s="90"/>
    </row>
    <row r="359166" spans="68:68" customFormat="1">
      <c r="BP359166" s="90"/>
    </row>
    <row r="359167" spans="68:68" customFormat="1">
      <c r="BP359167" s="90"/>
    </row>
    <row r="359168" spans="68:68" customFormat="1">
      <c r="BP359168" s="90"/>
    </row>
    <row r="359169" spans="68:68" customFormat="1">
      <c r="BP359169" s="90"/>
    </row>
    <row r="359170" spans="68:68" customFormat="1">
      <c r="BP359170" s="90"/>
    </row>
    <row r="359171" spans="68:68" customFormat="1">
      <c r="BP359171" s="90"/>
    </row>
    <row r="359172" spans="68:68" customFormat="1">
      <c r="BP359172" s="90"/>
    </row>
    <row r="359173" spans="68:68" customFormat="1">
      <c r="BP359173" s="90"/>
    </row>
    <row r="359174" spans="68:68" customFormat="1">
      <c r="BP359174" s="90"/>
    </row>
    <row r="359175" spans="68:68" customFormat="1">
      <c r="BP359175" s="90"/>
    </row>
    <row r="359176" spans="68:68" customFormat="1">
      <c r="BP359176" s="90"/>
    </row>
    <row r="359177" spans="68:68" customFormat="1">
      <c r="BP359177" s="90"/>
    </row>
    <row r="359178" spans="68:68" customFormat="1">
      <c r="BP359178" s="90"/>
    </row>
    <row r="359179" spans="68:68" customFormat="1">
      <c r="BP359179" s="90"/>
    </row>
    <row r="359180" spans="68:68" customFormat="1">
      <c r="BP359180" s="90"/>
    </row>
    <row r="359181" spans="68:68" customFormat="1">
      <c r="BP359181" s="90"/>
    </row>
    <row r="359182" spans="68:68" customFormat="1">
      <c r="BP359182" s="90"/>
    </row>
    <row r="359183" spans="68:68" customFormat="1">
      <c r="BP359183" s="90"/>
    </row>
    <row r="359184" spans="68:68" customFormat="1">
      <c r="BP359184" s="90"/>
    </row>
    <row r="359185" spans="68:68" customFormat="1">
      <c r="BP359185" s="90"/>
    </row>
    <row r="359186" spans="68:68" customFormat="1">
      <c r="BP359186" s="90"/>
    </row>
    <row r="359187" spans="68:68" customFormat="1">
      <c r="BP359187" s="90"/>
    </row>
    <row r="359188" spans="68:68" customFormat="1">
      <c r="BP359188" s="90"/>
    </row>
    <row r="359189" spans="68:68" customFormat="1">
      <c r="BP359189" s="90"/>
    </row>
    <row r="359190" spans="68:68" customFormat="1">
      <c r="BP359190" s="90"/>
    </row>
    <row r="359191" spans="68:68" customFormat="1">
      <c r="BP359191" s="90"/>
    </row>
    <row r="359192" spans="68:68" customFormat="1">
      <c r="BP359192" s="90"/>
    </row>
    <row r="359193" spans="68:68" customFormat="1">
      <c r="BP359193" s="90"/>
    </row>
    <row r="359194" spans="68:68" customFormat="1">
      <c r="BP359194" s="90"/>
    </row>
    <row r="359195" spans="68:68" customFormat="1">
      <c r="BP359195" s="90"/>
    </row>
    <row r="359196" spans="68:68" customFormat="1">
      <c r="BP359196" s="90"/>
    </row>
    <row r="359197" spans="68:68" customFormat="1">
      <c r="BP359197" s="90"/>
    </row>
    <row r="359198" spans="68:68" customFormat="1">
      <c r="BP359198" s="90"/>
    </row>
    <row r="359199" spans="68:68" customFormat="1">
      <c r="BP359199" s="90"/>
    </row>
    <row r="359200" spans="68:68" customFormat="1">
      <c r="BP359200" s="90"/>
    </row>
    <row r="359201" spans="68:68" customFormat="1">
      <c r="BP359201" s="90"/>
    </row>
    <row r="359202" spans="68:68" customFormat="1">
      <c r="BP359202" s="90"/>
    </row>
    <row r="359203" spans="68:68" customFormat="1">
      <c r="BP359203" s="90"/>
    </row>
    <row r="359204" spans="68:68" customFormat="1">
      <c r="BP359204" s="90"/>
    </row>
    <row r="359205" spans="68:68" customFormat="1">
      <c r="BP359205" s="90"/>
    </row>
    <row r="359206" spans="68:68" customFormat="1">
      <c r="BP359206" s="90"/>
    </row>
    <row r="359207" spans="68:68" customFormat="1">
      <c r="BP359207" s="90"/>
    </row>
    <row r="359208" spans="68:68" customFormat="1">
      <c r="BP359208" s="90"/>
    </row>
    <row r="359209" spans="68:68" customFormat="1">
      <c r="BP359209" s="90"/>
    </row>
    <row r="359210" spans="68:68" customFormat="1">
      <c r="BP359210" s="90"/>
    </row>
    <row r="359211" spans="68:68" customFormat="1">
      <c r="BP359211" s="90"/>
    </row>
    <row r="359212" spans="68:68" customFormat="1">
      <c r="BP359212" s="90"/>
    </row>
    <row r="359213" spans="68:68" customFormat="1">
      <c r="BP359213" s="90"/>
    </row>
    <row r="359214" spans="68:68" customFormat="1">
      <c r="BP359214" s="90"/>
    </row>
    <row r="359215" spans="68:68" customFormat="1">
      <c r="BP359215" s="90"/>
    </row>
    <row r="359216" spans="68:68" customFormat="1">
      <c r="BP359216" s="90"/>
    </row>
    <row r="359217" spans="68:68" customFormat="1">
      <c r="BP359217" s="90"/>
    </row>
    <row r="359218" spans="68:68" customFormat="1">
      <c r="BP359218" s="90"/>
    </row>
    <row r="359219" spans="68:68" customFormat="1">
      <c r="BP359219" s="90"/>
    </row>
    <row r="359220" spans="68:68" customFormat="1">
      <c r="BP359220" s="90"/>
    </row>
    <row r="359221" spans="68:68" customFormat="1">
      <c r="BP359221" s="90"/>
    </row>
    <row r="359222" spans="68:68" customFormat="1">
      <c r="BP359222" s="90"/>
    </row>
    <row r="359223" spans="68:68" customFormat="1">
      <c r="BP359223" s="90"/>
    </row>
    <row r="359224" spans="68:68" customFormat="1">
      <c r="BP359224" s="90"/>
    </row>
    <row r="359225" spans="68:68" customFormat="1">
      <c r="BP359225" s="90"/>
    </row>
    <row r="359226" spans="68:68" customFormat="1">
      <c r="BP359226" s="90"/>
    </row>
    <row r="359227" spans="68:68" customFormat="1">
      <c r="BP359227" s="90"/>
    </row>
    <row r="359228" spans="68:68" customFormat="1">
      <c r="BP359228" s="90"/>
    </row>
    <row r="359229" spans="68:68" customFormat="1">
      <c r="BP359229" s="90"/>
    </row>
    <row r="359230" spans="68:68" customFormat="1">
      <c r="BP359230" s="90"/>
    </row>
    <row r="359231" spans="68:68" customFormat="1">
      <c r="BP359231" s="90"/>
    </row>
    <row r="359232" spans="68:68" customFormat="1">
      <c r="BP359232" s="90"/>
    </row>
    <row r="359233" spans="68:68" customFormat="1">
      <c r="BP359233" s="90"/>
    </row>
    <row r="359234" spans="68:68" customFormat="1">
      <c r="BP359234" s="90"/>
    </row>
    <row r="359235" spans="68:68" customFormat="1">
      <c r="BP359235" s="90"/>
    </row>
    <row r="359236" spans="68:68" customFormat="1">
      <c r="BP359236" s="90"/>
    </row>
    <row r="359237" spans="68:68" customFormat="1">
      <c r="BP359237" s="90"/>
    </row>
    <row r="359238" spans="68:68" customFormat="1">
      <c r="BP359238" s="90"/>
    </row>
    <row r="359239" spans="68:68" customFormat="1">
      <c r="BP359239" s="90"/>
    </row>
    <row r="359240" spans="68:68" customFormat="1">
      <c r="BP359240" s="90"/>
    </row>
    <row r="359241" spans="68:68" customFormat="1">
      <c r="BP359241" s="90"/>
    </row>
    <row r="359242" spans="68:68" customFormat="1">
      <c r="BP359242" s="90"/>
    </row>
    <row r="359243" spans="68:68" customFormat="1">
      <c r="BP359243" s="90"/>
    </row>
    <row r="359244" spans="68:68" customFormat="1">
      <c r="BP359244" s="90"/>
    </row>
    <row r="359245" spans="68:68" customFormat="1">
      <c r="BP359245" s="90"/>
    </row>
    <row r="359246" spans="68:68" customFormat="1">
      <c r="BP359246" s="90"/>
    </row>
    <row r="359247" spans="68:68" customFormat="1">
      <c r="BP359247" s="90"/>
    </row>
    <row r="359248" spans="68:68" customFormat="1">
      <c r="BP359248" s="90"/>
    </row>
    <row r="359249" spans="68:68" customFormat="1">
      <c r="BP359249" s="90"/>
    </row>
    <row r="359250" spans="68:68" customFormat="1">
      <c r="BP359250" s="90"/>
    </row>
    <row r="359251" spans="68:68" customFormat="1">
      <c r="BP359251" s="90"/>
    </row>
    <row r="359252" spans="68:68" customFormat="1">
      <c r="BP359252" s="90"/>
    </row>
    <row r="359253" spans="68:68" customFormat="1">
      <c r="BP359253" s="90"/>
    </row>
    <row r="359254" spans="68:68" customFormat="1">
      <c r="BP359254" s="90"/>
    </row>
    <row r="359255" spans="68:68" customFormat="1">
      <c r="BP359255" s="90"/>
    </row>
    <row r="359256" spans="68:68" customFormat="1">
      <c r="BP359256" s="90"/>
    </row>
    <row r="359257" spans="68:68" customFormat="1">
      <c r="BP359257" s="90"/>
    </row>
    <row r="359258" spans="68:68" customFormat="1">
      <c r="BP359258" s="90"/>
    </row>
    <row r="359259" spans="68:68" customFormat="1">
      <c r="BP359259" s="90"/>
    </row>
    <row r="359260" spans="68:68" customFormat="1">
      <c r="BP359260" s="90"/>
    </row>
    <row r="359261" spans="68:68" customFormat="1">
      <c r="BP359261" s="90"/>
    </row>
    <row r="359262" spans="68:68" customFormat="1">
      <c r="BP359262" s="90"/>
    </row>
    <row r="359263" spans="68:68" customFormat="1">
      <c r="BP359263" s="90"/>
    </row>
    <row r="359264" spans="68:68" customFormat="1">
      <c r="BP359264" s="90"/>
    </row>
    <row r="359265" spans="68:68" customFormat="1">
      <c r="BP359265" s="90"/>
    </row>
    <row r="359266" spans="68:68" customFormat="1">
      <c r="BP359266" s="90"/>
    </row>
    <row r="359267" spans="68:68" customFormat="1">
      <c r="BP359267" s="90"/>
    </row>
    <row r="359268" spans="68:68" customFormat="1">
      <c r="BP359268" s="90"/>
    </row>
    <row r="359269" spans="68:68" customFormat="1">
      <c r="BP359269" s="90"/>
    </row>
    <row r="359270" spans="68:68" customFormat="1">
      <c r="BP359270" s="90"/>
    </row>
    <row r="359271" spans="68:68" customFormat="1">
      <c r="BP359271" s="90"/>
    </row>
    <row r="359272" spans="68:68" customFormat="1">
      <c r="BP359272" s="90"/>
    </row>
    <row r="359273" spans="68:68" customFormat="1">
      <c r="BP359273" s="90"/>
    </row>
    <row r="359274" spans="68:68" customFormat="1">
      <c r="BP359274" s="90"/>
    </row>
    <row r="359275" spans="68:68" customFormat="1">
      <c r="BP359275" s="90"/>
    </row>
    <row r="359276" spans="68:68" customFormat="1">
      <c r="BP359276" s="90"/>
    </row>
    <row r="359277" spans="68:68" customFormat="1">
      <c r="BP359277" s="90"/>
    </row>
    <row r="359278" spans="68:68" customFormat="1">
      <c r="BP359278" s="90"/>
    </row>
    <row r="359279" spans="68:68" customFormat="1">
      <c r="BP359279" s="90"/>
    </row>
    <row r="359280" spans="68:68" customFormat="1">
      <c r="BP359280" s="90"/>
    </row>
    <row r="359281" spans="68:68" customFormat="1">
      <c r="BP359281" s="90"/>
    </row>
    <row r="359282" spans="68:68" customFormat="1">
      <c r="BP359282" s="90"/>
    </row>
    <row r="359283" spans="68:68" customFormat="1">
      <c r="BP359283" s="90"/>
    </row>
    <row r="359284" spans="68:68" customFormat="1">
      <c r="BP359284" s="90"/>
    </row>
    <row r="359285" spans="68:68" customFormat="1">
      <c r="BP359285" s="90"/>
    </row>
    <row r="359286" spans="68:68" customFormat="1">
      <c r="BP359286" s="90"/>
    </row>
    <row r="359287" spans="68:68" customFormat="1">
      <c r="BP359287" s="90"/>
    </row>
    <row r="359288" spans="68:68" customFormat="1">
      <c r="BP359288" s="90"/>
    </row>
    <row r="359289" spans="68:68" customFormat="1">
      <c r="BP359289" s="90"/>
    </row>
    <row r="359290" spans="68:68" customFormat="1">
      <c r="BP359290" s="90"/>
    </row>
    <row r="359291" spans="68:68" customFormat="1">
      <c r="BP359291" s="90"/>
    </row>
    <row r="359292" spans="68:68" customFormat="1">
      <c r="BP359292" s="90"/>
    </row>
    <row r="359293" spans="68:68" customFormat="1">
      <c r="BP359293" s="90"/>
    </row>
    <row r="359294" spans="68:68" customFormat="1">
      <c r="BP359294" s="90"/>
    </row>
    <row r="359295" spans="68:68" customFormat="1">
      <c r="BP359295" s="90"/>
    </row>
    <row r="359296" spans="68:68" customFormat="1">
      <c r="BP359296" s="90"/>
    </row>
    <row r="359297" spans="68:68" customFormat="1">
      <c r="BP359297" s="90"/>
    </row>
    <row r="359298" spans="68:68" customFormat="1">
      <c r="BP359298" s="90"/>
    </row>
    <row r="359299" spans="68:68" customFormat="1">
      <c r="BP359299" s="90"/>
    </row>
    <row r="359300" spans="68:68" customFormat="1">
      <c r="BP359300" s="90"/>
    </row>
    <row r="359301" spans="68:68" customFormat="1">
      <c r="BP359301" s="90"/>
    </row>
    <row r="359302" spans="68:68" customFormat="1">
      <c r="BP359302" s="90"/>
    </row>
    <row r="359303" spans="68:68" customFormat="1">
      <c r="BP359303" s="90"/>
    </row>
    <row r="359304" spans="68:68" customFormat="1">
      <c r="BP359304" s="90"/>
    </row>
    <row r="359305" spans="68:68" customFormat="1">
      <c r="BP359305" s="90"/>
    </row>
    <row r="359306" spans="68:68" customFormat="1">
      <c r="BP359306" s="90"/>
    </row>
    <row r="359307" spans="68:68" customFormat="1">
      <c r="BP359307" s="90"/>
    </row>
    <row r="359308" spans="68:68" customFormat="1">
      <c r="BP359308" s="90"/>
    </row>
    <row r="359309" spans="68:68" customFormat="1">
      <c r="BP359309" s="90"/>
    </row>
    <row r="359310" spans="68:68" customFormat="1">
      <c r="BP359310" s="90"/>
    </row>
    <row r="359311" spans="68:68" customFormat="1">
      <c r="BP359311" s="90"/>
    </row>
    <row r="359312" spans="68:68" customFormat="1">
      <c r="BP359312" s="90"/>
    </row>
    <row r="359313" spans="68:68" customFormat="1">
      <c r="BP359313" s="90"/>
    </row>
    <row r="359314" spans="68:68" customFormat="1">
      <c r="BP359314" s="90"/>
    </row>
    <row r="359315" spans="68:68" customFormat="1">
      <c r="BP359315" s="90"/>
    </row>
    <row r="359316" spans="68:68" customFormat="1">
      <c r="BP359316" s="90"/>
    </row>
    <row r="359317" spans="68:68" customFormat="1">
      <c r="BP359317" s="90"/>
    </row>
    <row r="359318" spans="68:68" customFormat="1">
      <c r="BP359318" s="90"/>
    </row>
    <row r="359319" spans="68:68" customFormat="1">
      <c r="BP359319" s="90"/>
    </row>
    <row r="359320" spans="68:68" customFormat="1">
      <c r="BP359320" s="90"/>
    </row>
    <row r="359321" spans="68:68" customFormat="1">
      <c r="BP359321" s="90"/>
    </row>
    <row r="359322" spans="68:68" customFormat="1">
      <c r="BP359322" s="90"/>
    </row>
    <row r="359323" spans="68:68" customFormat="1">
      <c r="BP359323" s="90"/>
    </row>
    <row r="359324" spans="68:68" customFormat="1">
      <c r="BP359324" s="90"/>
    </row>
    <row r="359325" spans="68:68" customFormat="1">
      <c r="BP359325" s="90"/>
    </row>
    <row r="359326" spans="68:68" customFormat="1">
      <c r="BP359326" s="90"/>
    </row>
    <row r="359327" spans="68:68" customFormat="1">
      <c r="BP359327" s="90"/>
    </row>
    <row r="359328" spans="68:68" customFormat="1">
      <c r="BP359328" s="90"/>
    </row>
    <row r="359329" spans="68:68" customFormat="1">
      <c r="BP359329" s="90"/>
    </row>
    <row r="359330" spans="68:68" customFormat="1">
      <c r="BP359330" s="90"/>
    </row>
    <row r="359331" spans="68:68" customFormat="1">
      <c r="BP359331" s="90"/>
    </row>
    <row r="359332" spans="68:68" customFormat="1">
      <c r="BP359332" s="90"/>
    </row>
    <row r="359333" spans="68:68" customFormat="1">
      <c r="BP359333" s="90"/>
    </row>
    <row r="359334" spans="68:68" customFormat="1">
      <c r="BP359334" s="90"/>
    </row>
    <row r="359335" spans="68:68" customFormat="1">
      <c r="BP359335" s="90"/>
    </row>
    <row r="359336" spans="68:68" customFormat="1">
      <c r="BP359336" s="90"/>
    </row>
    <row r="359337" spans="68:68" customFormat="1">
      <c r="BP359337" s="90"/>
    </row>
    <row r="359338" spans="68:68" customFormat="1">
      <c r="BP359338" s="90"/>
    </row>
    <row r="359339" spans="68:68" customFormat="1">
      <c r="BP359339" s="90"/>
    </row>
    <row r="359340" spans="68:68" customFormat="1">
      <c r="BP359340" s="90"/>
    </row>
    <row r="359341" spans="68:68" customFormat="1">
      <c r="BP359341" s="90"/>
    </row>
    <row r="359342" spans="68:68" customFormat="1">
      <c r="BP359342" s="90"/>
    </row>
    <row r="359343" spans="68:68" customFormat="1">
      <c r="BP359343" s="90"/>
    </row>
    <row r="359344" spans="68:68" customFormat="1">
      <c r="BP359344" s="90"/>
    </row>
    <row r="359345" spans="68:68" customFormat="1">
      <c r="BP359345" s="90"/>
    </row>
    <row r="359346" spans="68:68" customFormat="1">
      <c r="BP359346" s="90"/>
    </row>
    <row r="359347" spans="68:68" customFormat="1">
      <c r="BP359347" s="90"/>
    </row>
    <row r="359348" spans="68:68" customFormat="1">
      <c r="BP359348" s="90"/>
    </row>
    <row r="359349" spans="68:68" customFormat="1">
      <c r="BP359349" s="90"/>
    </row>
    <row r="359350" spans="68:68" customFormat="1">
      <c r="BP359350" s="90"/>
    </row>
    <row r="359351" spans="68:68" customFormat="1">
      <c r="BP359351" s="90"/>
    </row>
    <row r="359352" spans="68:68" customFormat="1">
      <c r="BP359352" s="90"/>
    </row>
    <row r="359353" spans="68:68" customFormat="1">
      <c r="BP359353" s="90"/>
    </row>
    <row r="359354" spans="68:68" customFormat="1">
      <c r="BP359354" s="90"/>
    </row>
    <row r="359355" spans="68:68" customFormat="1">
      <c r="BP359355" s="90"/>
    </row>
    <row r="359356" spans="68:68" customFormat="1">
      <c r="BP359356" s="90"/>
    </row>
    <row r="359357" spans="68:68" customFormat="1">
      <c r="BP359357" s="90"/>
    </row>
    <row r="359358" spans="68:68" customFormat="1">
      <c r="BP359358" s="90"/>
    </row>
    <row r="359359" spans="68:68" customFormat="1">
      <c r="BP359359" s="90"/>
    </row>
    <row r="359360" spans="68:68" customFormat="1">
      <c r="BP359360" s="90"/>
    </row>
    <row r="359361" spans="68:68" customFormat="1">
      <c r="BP359361" s="90"/>
    </row>
    <row r="359362" spans="68:68" customFormat="1">
      <c r="BP359362" s="90"/>
    </row>
    <row r="359363" spans="68:68" customFormat="1">
      <c r="BP359363" s="90"/>
    </row>
    <row r="359364" spans="68:68" customFormat="1">
      <c r="BP359364" s="90"/>
    </row>
    <row r="359365" spans="68:68" customFormat="1">
      <c r="BP359365" s="90"/>
    </row>
    <row r="359366" spans="68:68" customFormat="1">
      <c r="BP359366" s="90"/>
    </row>
    <row r="359367" spans="68:68" customFormat="1">
      <c r="BP359367" s="90"/>
    </row>
    <row r="359368" spans="68:68" customFormat="1">
      <c r="BP359368" s="90"/>
    </row>
    <row r="359369" spans="68:68" customFormat="1">
      <c r="BP359369" s="90"/>
    </row>
    <row r="359370" spans="68:68" customFormat="1">
      <c r="BP359370" s="90"/>
    </row>
    <row r="359371" spans="68:68" customFormat="1">
      <c r="BP359371" s="90"/>
    </row>
    <row r="359372" spans="68:68" customFormat="1">
      <c r="BP359372" s="90"/>
    </row>
    <row r="359373" spans="68:68" customFormat="1">
      <c r="BP359373" s="90"/>
    </row>
    <row r="359374" spans="68:68" customFormat="1">
      <c r="BP359374" s="90"/>
    </row>
    <row r="359375" spans="68:68" customFormat="1">
      <c r="BP359375" s="90"/>
    </row>
    <row r="359376" spans="68:68" customFormat="1">
      <c r="BP359376" s="90"/>
    </row>
    <row r="359377" spans="68:68" customFormat="1">
      <c r="BP359377" s="90"/>
    </row>
    <row r="359378" spans="68:68" customFormat="1">
      <c r="BP359378" s="90"/>
    </row>
    <row r="359379" spans="68:68" customFormat="1">
      <c r="BP359379" s="90"/>
    </row>
    <row r="359380" spans="68:68" customFormat="1">
      <c r="BP359380" s="90"/>
    </row>
    <row r="359381" spans="68:68" customFormat="1">
      <c r="BP359381" s="90"/>
    </row>
    <row r="359382" spans="68:68" customFormat="1">
      <c r="BP359382" s="90"/>
    </row>
    <row r="359383" spans="68:68" customFormat="1">
      <c r="BP359383" s="90"/>
    </row>
    <row r="359384" spans="68:68" customFormat="1">
      <c r="BP359384" s="90"/>
    </row>
    <row r="359385" spans="68:68" customFormat="1">
      <c r="BP359385" s="90"/>
    </row>
    <row r="359386" spans="68:68" customFormat="1">
      <c r="BP359386" s="90"/>
    </row>
    <row r="359387" spans="68:68" customFormat="1">
      <c r="BP359387" s="90"/>
    </row>
    <row r="359388" spans="68:68" customFormat="1">
      <c r="BP359388" s="90"/>
    </row>
    <row r="359389" spans="68:68" customFormat="1">
      <c r="BP359389" s="90"/>
    </row>
    <row r="359390" spans="68:68" customFormat="1">
      <c r="BP359390" s="90"/>
    </row>
    <row r="359391" spans="68:68" customFormat="1">
      <c r="BP359391" s="90"/>
    </row>
    <row r="359392" spans="68:68" customFormat="1">
      <c r="BP359392" s="90"/>
    </row>
    <row r="359393" spans="68:68" customFormat="1">
      <c r="BP359393" s="90"/>
    </row>
    <row r="359394" spans="68:68" customFormat="1">
      <c r="BP359394" s="90"/>
    </row>
    <row r="359395" spans="68:68" customFormat="1">
      <c r="BP359395" s="90"/>
    </row>
    <row r="359396" spans="68:68" customFormat="1">
      <c r="BP359396" s="90"/>
    </row>
    <row r="359397" spans="68:68" customFormat="1">
      <c r="BP359397" s="90"/>
    </row>
    <row r="359398" spans="68:68" customFormat="1">
      <c r="BP359398" s="90"/>
    </row>
    <row r="359399" spans="68:68" customFormat="1">
      <c r="BP359399" s="90"/>
    </row>
    <row r="359400" spans="68:68" customFormat="1">
      <c r="BP359400" s="90"/>
    </row>
    <row r="359401" spans="68:68" customFormat="1">
      <c r="BP359401" s="90"/>
    </row>
    <row r="359402" spans="68:68" customFormat="1">
      <c r="BP359402" s="90"/>
    </row>
    <row r="359403" spans="68:68" customFormat="1">
      <c r="BP359403" s="90"/>
    </row>
    <row r="359404" spans="68:68" customFormat="1">
      <c r="BP359404" s="90"/>
    </row>
    <row r="359405" spans="68:68" customFormat="1">
      <c r="BP359405" s="90"/>
    </row>
    <row r="359406" spans="68:68" customFormat="1">
      <c r="BP359406" s="90"/>
    </row>
    <row r="359407" spans="68:68" customFormat="1">
      <c r="BP359407" s="90"/>
    </row>
    <row r="359408" spans="68:68" customFormat="1">
      <c r="BP359408" s="90"/>
    </row>
    <row r="359409" spans="68:68" customFormat="1">
      <c r="BP359409" s="90"/>
    </row>
    <row r="359410" spans="68:68" customFormat="1">
      <c r="BP359410" s="90"/>
    </row>
    <row r="359411" spans="68:68" customFormat="1">
      <c r="BP359411" s="90"/>
    </row>
    <row r="359412" spans="68:68" customFormat="1">
      <c r="BP359412" s="90"/>
    </row>
    <row r="359413" spans="68:68" customFormat="1">
      <c r="BP359413" s="90"/>
    </row>
    <row r="359414" spans="68:68" customFormat="1">
      <c r="BP359414" s="90"/>
    </row>
    <row r="359415" spans="68:68" customFormat="1">
      <c r="BP359415" s="90"/>
    </row>
    <row r="359416" spans="68:68" customFormat="1">
      <c r="BP359416" s="90"/>
    </row>
    <row r="359417" spans="68:68" customFormat="1">
      <c r="BP359417" s="90"/>
    </row>
    <row r="359418" spans="68:68" customFormat="1">
      <c r="BP359418" s="90"/>
    </row>
    <row r="359419" spans="68:68" customFormat="1">
      <c r="BP359419" s="90"/>
    </row>
    <row r="359420" spans="68:68" customFormat="1">
      <c r="BP359420" s="90"/>
    </row>
    <row r="359421" spans="68:68" customFormat="1">
      <c r="BP359421" s="90"/>
    </row>
    <row r="359422" spans="68:68" customFormat="1">
      <c r="BP359422" s="90"/>
    </row>
    <row r="359423" spans="68:68" customFormat="1">
      <c r="BP359423" s="90"/>
    </row>
    <row r="359424" spans="68:68" customFormat="1">
      <c r="BP359424" s="90"/>
    </row>
    <row r="359425" spans="68:68" customFormat="1">
      <c r="BP359425" s="90"/>
    </row>
    <row r="359426" spans="68:68" customFormat="1">
      <c r="BP359426" s="90"/>
    </row>
    <row r="359427" spans="68:68" customFormat="1">
      <c r="BP359427" s="90"/>
    </row>
    <row r="359428" spans="68:68" customFormat="1">
      <c r="BP359428" s="90"/>
    </row>
    <row r="359429" spans="68:68" customFormat="1">
      <c r="BP359429" s="90"/>
    </row>
    <row r="359430" spans="68:68" customFormat="1">
      <c r="BP359430" s="90"/>
    </row>
    <row r="359431" spans="68:68" customFormat="1">
      <c r="BP359431" s="90"/>
    </row>
    <row r="359432" spans="68:68" customFormat="1">
      <c r="BP359432" s="90"/>
    </row>
    <row r="359433" spans="68:68" customFormat="1">
      <c r="BP359433" s="90"/>
    </row>
    <row r="359434" spans="68:68" customFormat="1">
      <c r="BP359434" s="90"/>
    </row>
    <row r="359435" spans="68:68" customFormat="1">
      <c r="BP359435" s="90"/>
    </row>
    <row r="359436" spans="68:68" customFormat="1">
      <c r="BP359436" s="90"/>
    </row>
    <row r="359437" spans="68:68" customFormat="1">
      <c r="BP359437" s="90"/>
    </row>
    <row r="359438" spans="68:68" customFormat="1">
      <c r="BP359438" s="90"/>
    </row>
    <row r="359439" spans="68:68" customFormat="1">
      <c r="BP359439" s="90"/>
    </row>
    <row r="359440" spans="68:68" customFormat="1">
      <c r="BP359440" s="90"/>
    </row>
    <row r="359441" spans="68:68" customFormat="1">
      <c r="BP359441" s="90"/>
    </row>
    <row r="359442" spans="68:68" customFormat="1">
      <c r="BP359442" s="90"/>
    </row>
    <row r="359443" spans="68:68" customFormat="1">
      <c r="BP359443" s="90"/>
    </row>
    <row r="359444" spans="68:68" customFormat="1">
      <c r="BP359444" s="90"/>
    </row>
    <row r="359445" spans="68:68" customFormat="1">
      <c r="BP359445" s="90"/>
    </row>
    <row r="359446" spans="68:68" customFormat="1">
      <c r="BP359446" s="90"/>
    </row>
    <row r="359447" spans="68:68" customFormat="1">
      <c r="BP359447" s="90"/>
    </row>
    <row r="359448" spans="68:68" customFormat="1">
      <c r="BP359448" s="90"/>
    </row>
    <row r="359449" spans="68:68" customFormat="1">
      <c r="BP359449" s="90"/>
    </row>
    <row r="359450" spans="68:68" customFormat="1">
      <c r="BP359450" s="90"/>
    </row>
    <row r="359451" spans="68:68" customFormat="1">
      <c r="BP359451" s="90"/>
    </row>
    <row r="359452" spans="68:68" customFormat="1">
      <c r="BP359452" s="90"/>
    </row>
    <row r="359453" spans="68:68" customFormat="1">
      <c r="BP359453" s="90"/>
    </row>
    <row r="359454" spans="68:68" customFormat="1">
      <c r="BP359454" s="90"/>
    </row>
    <row r="359455" spans="68:68" customFormat="1">
      <c r="BP359455" s="90"/>
    </row>
    <row r="359456" spans="68:68" customFormat="1">
      <c r="BP359456" s="90"/>
    </row>
    <row r="359457" spans="68:68" customFormat="1">
      <c r="BP359457" s="90"/>
    </row>
    <row r="359458" spans="68:68" customFormat="1">
      <c r="BP359458" s="90"/>
    </row>
    <row r="359459" spans="68:68" customFormat="1">
      <c r="BP359459" s="90"/>
    </row>
    <row r="359460" spans="68:68" customFormat="1">
      <c r="BP359460" s="90"/>
    </row>
    <row r="359461" spans="68:68" customFormat="1">
      <c r="BP359461" s="90"/>
    </row>
    <row r="359462" spans="68:68" customFormat="1">
      <c r="BP359462" s="90"/>
    </row>
    <row r="359463" spans="68:68" customFormat="1">
      <c r="BP359463" s="90"/>
    </row>
    <row r="359464" spans="68:68" customFormat="1">
      <c r="BP359464" s="90"/>
    </row>
    <row r="359465" spans="68:68" customFormat="1">
      <c r="BP359465" s="90"/>
    </row>
    <row r="359466" spans="68:68" customFormat="1">
      <c r="BP359466" s="90"/>
    </row>
    <row r="359467" spans="68:68" customFormat="1">
      <c r="BP359467" s="90"/>
    </row>
    <row r="359468" spans="68:68" customFormat="1">
      <c r="BP359468" s="90"/>
    </row>
    <row r="359469" spans="68:68" customFormat="1">
      <c r="BP359469" s="90"/>
    </row>
    <row r="359470" spans="68:68" customFormat="1">
      <c r="BP359470" s="90"/>
    </row>
    <row r="359471" spans="68:68" customFormat="1">
      <c r="BP359471" s="90"/>
    </row>
    <row r="359472" spans="68:68" customFormat="1">
      <c r="BP359472" s="90"/>
    </row>
    <row r="359473" spans="68:68" customFormat="1">
      <c r="BP359473" s="90"/>
    </row>
    <row r="359474" spans="68:68" customFormat="1">
      <c r="BP359474" s="90"/>
    </row>
    <row r="359475" spans="68:68" customFormat="1">
      <c r="BP359475" s="90"/>
    </row>
    <row r="359476" spans="68:68" customFormat="1">
      <c r="BP359476" s="90"/>
    </row>
    <row r="359477" spans="68:68" customFormat="1">
      <c r="BP359477" s="90"/>
    </row>
    <row r="359478" spans="68:68" customFormat="1">
      <c r="BP359478" s="90"/>
    </row>
    <row r="359479" spans="68:68" customFormat="1">
      <c r="BP359479" s="90"/>
    </row>
    <row r="359480" spans="68:68" customFormat="1">
      <c r="BP359480" s="90"/>
    </row>
    <row r="359481" spans="68:68" customFormat="1">
      <c r="BP359481" s="90"/>
    </row>
    <row r="359482" spans="68:68" customFormat="1">
      <c r="BP359482" s="90"/>
    </row>
    <row r="359483" spans="68:68" customFormat="1">
      <c r="BP359483" s="90"/>
    </row>
    <row r="359484" spans="68:68" customFormat="1">
      <c r="BP359484" s="90"/>
    </row>
    <row r="359485" spans="68:68" customFormat="1">
      <c r="BP359485" s="90"/>
    </row>
    <row r="359486" spans="68:68" customFormat="1">
      <c r="BP359486" s="90"/>
    </row>
    <row r="359487" spans="68:68" customFormat="1">
      <c r="BP359487" s="90"/>
    </row>
    <row r="359488" spans="68:68" customFormat="1">
      <c r="BP359488" s="90"/>
    </row>
    <row r="359489" spans="68:68" customFormat="1">
      <c r="BP359489" s="90"/>
    </row>
    <row r="359490" spans="68:68" customFormat="1">
      <c r="BP359490" s="90"/>
    </row>
    <row r="359491" spans="68:68" customFormat="1">
      <c r="BP359491" s="90"/>
    </row>
    <row r="359492" spans="68:68" customFormat="1">
      <c r="BP359492" s="90"/>
    </row>
    <row r="359493" spans="68:68" customFormat="1">
      <c r="BP359493" s="90"/>
    </row>
    <row r="359494" spans="68:68" customFormat="1">
      <c r="BP359494" s="90"/>
    </row>
    <row r="359495" spans="68:68" customFormat="1">
      <c r="BP359495" s="90"/>
    </row>
    <row r="359496" spans="68:68" customFormat="1">
      <c r="BP359496" s="90"/>
    </row>
    <row r="359497" spans="68:68" customFormat="1">
      <c r="BP359497" s="90"/>
    </row>
    <row r="359498" spans="68:68" customFormat="1">
      <c r="BP359498" s="90"/>
    </row>
    <row r="359499" spans="68:68" customFormat="1">
      <c r="BP359499" s="90"/>
    </row>
    <row r="359500" spans="68:68" customFormat="1">
      <c r="BP359500" s="90"/>
    </row>
    <row r="359501" spans="68:68" customFormat="1">
      <c r="BP359501" s="90"/>
    </row>
    <row r="359502" spans="68:68" customFormat="1">
      <c r="BP359502" s="90"/>
    </row>
    <row r="359503" spans="68:68" customFormat="1">
      <c r="BP359503" s="90"/>
    </row>
    <row r="359504" spans="68:68" customFormat="1">
      <c r="BP359504" s="90"/>
    </row>
    <row r="359505" spans="68:68" customFormat="1">
      <c r="BP359505" s="90"/>
    </row>
    <row r="359506" spans="68:68" customFormat="1">
      <c r="BP359506" s="90"/>
    </row>
    <row r="359507" spans="68:68" customFormat="1">
      <c r="BP359507" s="90"/>
    </row>
    <row r="359508" spans="68:68" customFormat="1">
      <c r="BP359508" s="90"/>
    </row>
    <row r="359509" spans="68:68" customFormat="1">
      <c r="BP359509" s="90"/>
    </row>
    <row r="359510" spans="68:68" customFormat="1">
      <c r="BP359510" s="90"/>
    </row>
    <row r="359511" spans="68:68" customFormat="1">
      <c r="BP359511" s="90"/>
    </row>
    <row r="359512" spans="68:68" customFormat="1">
      <c r="BP359512" s="90"/>
    </row>
    <row r="359513" spans="68:68" customFormat="1">
      <c r="BP359513" s="90"/>
    </row>
    <row r="359514" spans="68:68" customFormat="1">
      <c r="BP359514" s="90"/>
    </row>
    <row r="359515" spans="68:68" customFormat="1">
      <c r="BP359515" s="90"/>
    </row>
    <row r="359516" spans="68:68" customFormat="1">
      <c r="BP359516" s="90"/>
    </row>
    <row r="359517" spans="68:68" customFormat="1">
      <c r="BP359517" s="90"/>
    </row>
    <row r="359518" spans="68:68" customFormat="1">
      <c r="BP359518" s="90"/>
    </row>
    <row r="359519" spans="68:68" customFormat="1">
      <c r="BP359519" s="90"/>
    </row>
    <row r="359520" spans="68:68" customFormat="1">
      <c r="BP359520" s="90"/>
    </row>
    <row r="359521" spans="68:68" customFormat="1">
      <c r="BP359521" s="90"/>
    </row>
    <row r="359522" spans="68:68" customFormat="1">
      <c r="BP359522" s="90"/>
    </row>
    <row r="359523" spans="68:68" customFormat="1">
      <c r="BP359523" s="90"/>
    </row>
    <row r="359524" spans="68:68" customFormat="1">
      <c r="BP359524" s="90"/>
    </row>
    <row r="359525" spans="68:68" customFormat="1">
      <c r="BP359525" s="90"/>
    </row>
    <row r="359526" spans="68:68" customFormat="1">
      <c r="BP359526" s="90"/>
    </row>
    <row r="359527" spans="68:68" customFormat="1">
      <c r="BP359527" s="90"/>
    </row>
    <row r="359528" spans="68:68" customFormat="1">
      <c r="BP359528" s="90"/>
    </row>
    <row r="359529" spans="68:68" customFormat="1">
      <c r="BP359529" s="90"/>
    </row>
    <row r="359530" spans="68:68" customFormat="1">
      <c r="BP359530" s="90"/>
    </row>
    <row r="359531" spans="68:68" customFormat="1">
      <c r="BP359531" s="90"/>
    </row>
    <row r="359532" spans="68:68" customFormat="1">
      <c r="BP359532" s="90"/>
    </row>
    <row r="359533" spans="68:68" customFormat="1">
      <c r="BP359533" s="90"/>
    </row>
    <row r="359534" spans="68:68" customFormat="1">
      <c r="BP359534" s="90"/>
    </row>
    <row r="359535" spans="68:68" customFormat="1">
      <c r="BP359535" s="90"/>
    </row>
    <row r="359536" spans="68:68" customFormat="1">
      <c r="BP359536" s="90"/>
    </row>
    <row r="359537" spans="68:68" customFormat="1">
      <c r="BP359537" s="90"/>
    </row>
    <row r="359538" spans="68:68" customFormat="1">
      <c r="BP359538" s="90"/>
    </row>
    <row r="359539" spans="68:68" customFormat="1">
      <c r="BP359539" s="90"/>
    </row>
    <row r="359540" spans="68:68" customFormat="1">
      <c r="BP359540" s="90"/>
    </row>
    <row r="359541" spans="68:68" customFormat="1">
      <c r="BP359541" s="90"/>
    </row>
    <row r="359542" spans="68:68" customFormat="1">
      <c r="BP359542" s="90"/>
    </row>
    <row r="359543" spans="68:68" customFormat="1">
      <c r="BP359543" s="90"/>
    </row>
    <row r="359544" spans="68:68" customFormat="1">
      <c r="BP359544" s="90"/>
    </row>
    <row r="359545" spans="68:68" customFormat="1">
      <c r="BP359545" s="90"/>
    </row>
    <row r="359546" spans="68:68" customFormat="1">
      <c r="BP359546" s="90"/>
    </row>
    <row r="359547" spans="68:68" customFormat="1">
      <c r="BP359547" s="90"/>
    </row>
    <row r="359548" spans="68:68" customFormat="1">
      <c r="BP359548" s="90"/>
    </row>
    <row r="359549" spans="68:68" customFormat="1">
      <c r="BP359549" s="90"/>
    </row>
    <row r="359550" spans="68:68" customFormat="1">
      <c r="BP359550" s="90"/>
    </row>
    <row r="359551" spans="68:68" customFormat="1">
      <c r="BP359551" s="90"/>
    </row>
    <row r="359552" spans="68:68" customFormat="1">
      <c r="BP359552" s="90"/>
    </row>
    <row r="359553" spans="68:68" customFormat="1">
      <c r="BP359553" s="90"/>
    </row>
    <row r="359554" spans="68:68" customFormat="1">
      <c r="BP359554" s="90"/>
    </row>
    <row r="359555" spans="68:68" customFormat="1">
      <c r="BP359555" s="90"/>
    </row>
    <row r="359556" spans="68:68" customFormat="1">
      <c r="BP359556" s="90"/>
    </row>
    <row r="359557" spans="68:68" customFormat="1">
      <c r="BP359557" s="90"/>
    </row>
    <row r="359558" spans="68:68" customFormat="1">
      <c r="BP359558" s="90"/>
    </row>
    <row r="359559" spans="68:68" customFormat="1">
      <c r="BP359559" s="90"/>
    </row>
    <row r="359560" spans="68:68" customFormat="1">
      <c r="BP359560" s="90"/>
    </row>
    <row r="359561" spans="68:68" customFormat="1">
      <c r="BP359561" s="90"/>
    </row>
    <row r="359562" spans="68:68" customFormat="1">
      <c r="BP359562" s="90"/>
    </row>
    <row r="359563" spans="68:68" customFormat="1">
      <c r="BP359563" s="90"/>
    </row>
    <row r="359564" spans="68:68" customFormat="1">
      <c r="BP359564" s="90"/>
    </row>
    <row r="359565" spans="68:68" customFormat="1">
      <c r="BP359565" s="90"/>
    </row>
    <row r="359566" spans="68:68" customFormat="1">
      <c r="BP359566" s="90"/>
    </row>
    <row r="359567" spans="68:68" customFormat="1">
      <c r="BP359567" s="90"/>
    </row>
    <row r="359568" spans="68:68" customFormat="1">
      <c r="BP359568" s="90"/>
    </row>
    <row r="359569" spans="68:68" customFormat="1">
      <c r="BP359569" s="90"/>
    </row>
    <row r="359570" spans="68:68" customFormat="1">
      <c r="BP359570" s="90"/>
    </row>
    <row r="359571" spans="68:68" customFormat="1">
      <c r="BP359571" s="90"/>
    </row>
    <row r="359572" spans="68:68" customFormat="1">
      <c r="BP359572" s="90"/>
    </row>
    <row r="359573" spans="68:68" customFormat="1">
      <c r="BP359573" s="90"/>
    </row>
    <row r="359574" spans="68:68" customFormat="1">
      <c r="BP359574" s="90"/>
    </row>
    <row r="359575" spans="68:68" customFormat="1">
      <c r="BP359575" s="90"/>
    </row>
    <row r="359576" spans="68:68" customFormat="1">
      <c r="BP359576" s="90"/>
    </row>
    <row r="359577" spans="68:68" customFormat="1">
      <c r="BP359577" s="90"/>
    </row>
    <row r="359578" spans="68:68" customFormat="1">
      <c r="BP359578" s="90"/>
    </row>
    <row r="359579" spans="68:68" customFormat="1">
      <c r="BP359579" s="90"/>
    </row>
    <row r="359580" spans="68:68" customFormat="1">
      <c r="BP359580" s="90"/>
    </row>
    <row r="359581" spans="68:68" customFormat="1">
      <c r="BP359581" s="90"/>
    </row>
    <row r="359582" spans="68:68" customFormat="1">
      <c r="BP359582" s="90"/>
    </row>
    <row r="359583" spans="68:68" customFormat="1">
      <c r="BP359583" s="90"/>
    </row>
    <row r="359584" spans="68:68" customFormat="1">
      <c r="BP359584" s="90"/>
    </row>
    <row r="359585" spans="68:68" customFormat="1">
      <c r="BP359585" s="90"/>
    </row>
    <row r="359586" spans="68:68" customFormat="1">
      <c r="BP359586" s="90"/>
    </row>
    <row r="359587" spans="68:68" customFormat="1">
      <c r="BP359587" s="90"/>
    </row>
    <row r="359588" spans="68:68" customFormat="1">
      <c r="BP359588" s="90"/>
    </row>
    <row r="359589" spans="68:68" customFormat="1">
      <c r="BP359589" s="90"/>
    </row>
    <row r="359590" spans="68:68" customFormat="1">
      <c r="BP359590" s="90"/>
    </row>
    <row r="359591" spans="68:68" customFormat="1">
      <c r="BP359591" s="90"/>
    </row>
    <row r="359592" spans="68:68" customFormat="1">
      <c r="BP359592" s="90"/>
    </row>
    <row r="359593" spans="68:68" customFormat="1">
      <c r="BP359593" s="90"/>
    </row>
    <row r="359594" spans="68:68" customFormat="1">
      <c r="BP359594" s="90"/>
    </row>
    <row r="359595" spans="68:68" customFormat="1">
      <c r="BP359595" s="90"/>
    </row>
    <row r="359596" spans="68:68" customFormat="1">
      <c r="BP359596" s="90"/>
    </row>
    <row r="359597" spans="68:68" customFormat="1">
      <c r="BP359597" s="90"/>
    </row>
    <row r="359598" spans="68:68" customFormat="1">
      <c r="BP359598" s="90"/>
    </row>
    <row r="359599" spans="68:68" customFormat="1">
      <c r="BP359599" s="90"/>
    </row>
    <row r="359600" spans="68:68" customFormat="1">
      <c r="BP359600" s="90"/>
    </row>
    <row r="359601" spans="68:68" customFormat="1">
      <c r="BP359601" s="90"/>
    </row>
    <row r="359602" spans="68:68" customFormat="1">
      <c r="BP359602" s="90"/>
    </row>
    <row r="359603" spans="68:68" customFormat="1">
      <c r="BP359603" s="90"/>
    </row>
    <row r="359604" spans="68:68" customFormat="1">
      <c r="BP359604" s="90"/>
    </row>
    <row r="359605" spans="68:68" customFormat="1">
      <c r="BP359605" s="90"/>
    </row>
    <row r="359606" spans="68:68" customFormat="1">
      <c r="BP359606" s="90"/>
    </row>
    <row r="359607" spans="68:68" customFormat="1">
      <c r="BP359607" s="90"/>
    </row>
    <row r="359608" spans="68:68" customFormat="1">
      <c r="BP359608" s="90"/>
    </row>
    <row r="359609" spans="68:68" customFormat="1">
      <c r="BP359609" s="90"/>
    </row>
    <row r="359610" spans="68:68" customFormat="1">
      <c r="BP359610" s="90"/>
    </row>
    <row r="359611" spans="68:68" customFormat="1">
      <c r="BP359611" s="90"/>
    </row>
    <row r="359612" spans="68:68" customFormat="1">
      <c r="BP359612" s="90"/>
    </row>
    <row r="359613" spans="68:68" customFormat="1">
      <c r="BP359613" s="90"/>
    </row>
    <row r="359614" spans="68:68" customFormat="1">
      <c r="BP359614" s="90"/>
    </row>
    <row r="359615" spans="68:68" customFormat="1">
      <c r="BP359615" s="90"/>
    </row>
    <row r="359616" spans="68:68" customFormat="1">
      <c r="BP359616" s="90"/>
    </row>
    <row r="359617" spans="68:68" customFormat="1">
      <c r="BP359617" s="90"/>
    </row>
    <row r="359618" spans="68:68" customFormat="1">
      <c r="BP359618" s="90"/>
    </row>
    <row r="359619" spans="68:68" customFormat="1">
      <c r="BP359619" s="90"/>
    </row>
    <row r="359620" spans="68:68" customFormat="1">
      <c r="BP359620" s="90"/>
    </row>
    <row r="359621" spans="68:68" customFormat="1">
      <c r="BP359621" s="90"/>
    </row>
    <row r="359622" spans="68:68" customFormat="1">
      <c r="BP359622" s="90"/>
    </row>
    <row r="359623" spans="68:68" customFormat="1">
      <c r="BP359623" s="90"/>
    </row>
    <row r="359624" spans="68:68" customFormat="1">
      <c r="BP359624" s="90"/>
    </row>
    <row r="359625" spans="68:68" customFormat="1">
      <c r="BP359625" s="90"/>
    </row>
    <row r="359626" spans="68:68" customFormat="1">
      <c r="BP359626" s="90"/>
    </row>
    <row r="359627" spans="68:68" customFormat="1">
      <c r="BP359627" s="90"/>
    </row>
    <row r="359628" spans="68:68" customFormat="1">
      <c r="BP359628" s="90"/>
    </row>
    <row r="359629" spans="68:68" customFormat="1">
      <c r="BP359629" s="90"/>
    </row>
    <row r="359630" spans="68:68" customFormat="1">
      <c r="BP359630" s="90"/>
    </row>
    <row r="359631" spans="68:68" customFormat="1">
      <c r="BP359631" s="90"/>
    </row>
    <row r="359632" spans="68:68" customFormat="1">
      <c r="BP359632" s="90"/>
    </row>
    <row r="359633" spans="68:68" customFormat="1">
      <c r="BP359633" s="90"/>
    </row>
    <row r="359634" spans="68:68" customFormat="1">
      <c r="BP359634" s="90"/>
    </row>
    <row r="359635" spans="68:68" customFormat="1">
      <c r="BP359635" s="90"/>
    </row>
    <row r="359636" spans="68:68" customFormat="1">
      <c r="BP359636" s="90"/>
    </row>
    <row r="359637" spans="68:68" customFormat="1">
      <c r="BP359637" s="90"/>
    </row>
    <row r="359638" spans="68:68" customFormat="1">
      <c r="BP359638" s="90"/>
    </row>
    <row r="359639" spans="68:68" customFormat="1">
      <c r="BP359639" s="90"/>
    </row>
    <row r="359640" spans="68:68" customFormat="1">
      <c r="BP359640" s="90"/>
    </row>
    <row r="359641" spans="68:68" customFormat="1">
      <c r="BP359641" s="90"/>
    </row>
    <row r="359642" spans="68:68" customFormat="1">
      <c r="BP359642" s="90"/>
    </row>
    <row r="359643" spans="68:68" customFormat="1">
      <c r="BP359643" s="90"/>
    </row>
    <row r="359644" spans="68:68" customFormat="1">
      <c r="BP359644" s="90"/>
    </row>
    <row r="359645" spans="68:68" customFormat="1">
      <c r="BP359645" s="90"/>
    </row>
    <row r="359646" spans="68:68" customFormat="1">
      <c r="BP359646" s="90"/>
    </row>
    <row r="359647" spans="68:68" customFormat="1">
      <c r="BP359647" s="90"/>
    </row>
    <row r="359648" spans="68:68" customFormat="1">
      <c r="BP359648" s="90"/>
    </row>
    <row r="359649" spans="68:68" customFormat="1">
      <c r="BP359649" s="90"/>
    </row>
    <row r="359650" spans="68:68" customFormat="1">
      <c r="BP359650" s="90"/>
    </row>
    <row r="359651" spans="68:68" customFormat="1">
      <c r="BP359651" s="90"/>
    </row>
    <row r="359652" spans="68:68" customFormat="1">
      <c r="BP359652" s="90"/>
    </row>
    <row r="359653" spans="68:68" customFormat="1">
      <c r="BP359653" s="90"/>
    </row>
    <row r="359654" spans="68:68" customFormat="1">
      <c r="BP359654" s="90"/>
    </row>
    <row r="359655" spans="68:68" customFormat="1">
      <c r="BP359655" s="90"/>
    </row>
    <row r="359656" spans="68:68" customFormat="1">
      <c r="BP359656" s="90"/>
    </row>
    <row r="359657" spans="68:68" customFormat="1">
      <c r="BP359657" s="90"/>
    </row>
    <row r="359658" spans="68:68" customFormat="1">
      <c r="BP359658" s="90"/>
    </row>
    <row r="359659" spans="68:68" customFormat="1">
      <c r="BP359659" s="90"/>
    </row>
    <row r="359660" spans="68:68" customFormat="1">
      <c r="BP359660" s="90"/>
    </row>
    <row r="359661" spans="68:68" customFormat="1">
      <c r="BP359661" s="90"/>
    </row>
    <row r="359662" spans="68:68" customFormat="1">
      <c r="BP359662" s="90"/>
    </row>
    <row r="359663" spans="68:68" customFormat="1">
      <c r="BP359663" s="90"/>
    </row>
    <row r="359664" spans="68:68" customFormat="1">
      <c r="BP359664" s="90"/>
    </row>
    <row r="359665" spans="68:68" customFormat="1">
      <c r="BP359665" s="90"/>
    </row>
    <row r="359666" spans="68:68" customFormat="1">
      <c r="BP359666" s="90"/>
    </row>
    <row r="359667" spans="68:68" customFormat="1">
      <c r="BP359667" s="90"/>
    </row>
    <row r="359668" spans="68:68" customFormat="1">
      <c r="BP359668" s="90"/>
    </row>
    <row r="359669" spans="68:68" customFormat="1">
      <c r="BP359669" s="90"/>
    </row>
    <row r="359670" spans="68:68" customFormat="1">
      <c r="BP359670" s="90"/>
    </row>
    <row r="359671" spans="68:68" customFormat="1">
      <c r="BP359671" s="90"/>
    </row>
    <row r="359672" spans="68:68" customFormat="1">
      <c r="BP359672" s="90"/>
    </row>
    <row r="359673" spans="68:68" customFormat="1">
      <c r="BP359673" s="90"/>
    </row>
    <row r="359674" spans="68:68" customFormat="1">
      <c r="BP359674" s="90"/>
    </row>
    <row r="359675" spans="68:68" customFormat="1">
      <c r="BP359675" s="90"/>
    </row>
    <row r="359676" spans="68:68" customFormat="1">
      <c r="BP359676" s="90"/>
    </row>
    <row r="359677" spans="68:68" customFormat="1">
      <c r="BP359677" s="90"/>
    </row>
    <row r="359678" spans="68:68" customFormat="1">
      <c r="BP359678" s="90"/>
    </row>
    <row r="359679" spans="68:68" customFormat="1">
      <c r="BP359679" s="90"/>
    </row>
    <row r="359680" spans="68:68" customFormat="1">
      <c r="BP359680" s="90"/>
    </row>
    <row r="359681" spans="68:68" customFormat="1">
      <c r="BP359681" s="90"/>
    </row>
    <row r="359682" spans="68:68" customFormat="1">
      <c r="BP359682" s="90"/>
    </row>
    <row r="359683" spans="68:68" customFormat="1">
      <c r="BP359683" s="90"/>
    </row>
    <row r="359684" spans="68:68" customFormat="1">
      <c r="BP359684" s="90"/>
    </row>
    <row r="359685" spans="68:68" customFormat="1">
      <c r="BP359685" s="90"/>
    </row>
    <row r="359686" spans="68:68" customFormat="1">
      <c r="BP359686" s="90"/>
    </row>
    <row r="359687" spans="68:68" customFormat="1">
      <c r="BP359687" s="90"/>
    </row>
    <row r="359688" spans="68:68" customFormat="1">
      <c r="BP359688" s="90"/>
    </row>
    <row r="359689" spans="68:68" customFormat="1">
      <c r="BP359689" s="90"/>
    </row>
    <row r="359690" spans="68:68" customFormat="1">
      <c r="BP359690" s="90"/>
    </row>
    <row r="359691" spans="68:68" customFormat="1">
      <c r="BP359691" s="90"/>
    </row>
    <row r="359692" spans="68:68" customFormat="1">
      <c r="BP359692" s="90"/>
    </row>
    <row r="359693" spans="68:68" customFormat="1">
      <c r="BP359693" s="90"/>
    </row>
    <row r="359694" spans="68:68" customFormat="1">
      <c r="BP359694" s="90"/>
    </row>
    <row r="359695" spans="68:68" customFormat="1">
      <c r="BP359695" s="90"/>
    </row>
    <row r="359696" spans="68:68" customFormat="1">
      <c r="BP359696" s="90"/>
    </row>
    <row r="359697" spans="68:68" customFormat="1">
      <c r="BP359697" s="90"/>
    </row>
    <row r="359698" spans="68:68" customFormat="1">
      <c r="BP359698" s="90"/>
    </row>
    <row r="359699" spans="68:68" customFormat="1">
      <c r="BP359699" s="90"/>
    </row>
    <row r="359700" spans="68:68" customFormat="1">
      <c r="BP359700" s="90"/>
    </row>
    <row r="359701" spans="68:68" customFormat="1">
      <c r="BP359701" s="90"/>
    </row>
    <row r="359702" spans="68:68" customFormat="1">
      <c r="BP359702" s="90"/>
    </row>
    <row r="359703" spans="68:68" customFormat="1">
      <c r="BP359703" s="90"/>
    </row>
    <row r="359704" spans="68:68" customFormat="1">
      <c r="BP359704" s="90"/>
    </row>
    <row r="359705" spans="68:68" customFormat="1">
      <c r="BP359705" s="90"/>
    </row>
    <row r="359706" spans="68:68" customFormat="1">
      <c r="BP359706" s="90"/>
    </row>
    <row r="359707" spans="68:68" customFormat="1">
      <c r="BP359707" s="90"/>
    </row>
    <row r="359708" spans="68:68" customFormat="1">
      <c r="BP359708" s="90"/>
    </row>
    <row r="359709" spans="68:68" customFormat="1">
      <c r="BP359709" s="90"/>
    </row>
    <row r="359710" spans="68:68" customFormat="1">
      <c r="BP359710" s="90"/>
    </row>
    <row r="359711" spans="68:68" customFormat="1">
      <c r="BP359711" s="90"/>
    </row>
    <row r="359712" spans="68:68" customFormat="1">
      <c r="BP359712" s="90"/>
    </row>
    <row r="359713" spans="68:68" customFormat="1">
      <c r="BP359713" s="90"/>
    </row>
    <row r="359714" spans="68:68" customFormat="1">
      <c r="BP359714" s="90"/>
    </row>
    <row r="359715" spans="68:68" customFormat="1">
      <c r="BP359715" s="90"/>
    </row>
    <row r="359716" spans="68:68" customFormat="1">
      <c r="BP359716" s="90"/>
    </row>
    <row r="359717" spans="68:68" customFormat="1">
      <c r="BP359717" s="90"/>
    </row>
    <row r="359718" spans="68:68" customFormat="1">
      <c r="BP359718" s="90"/>
    </row>
    <row r="359719" spans="68:68" customFormat="1">
      <c r="BP359719" s="90"/>
    </row>
    <row r="359720" spans="68:68" customFormat="1">
      <c r="BP359720" s="90"/>
    </row>
    <row r="359721" spans="68:68" customFormat="1">
      <c r="BP359721" s="90"/>
    </row>
    <row r="359722" spans="68:68" customFormat="1">
      <c r="BP359722" s="90"/>
    </row>
    <row r="359723" spans="68:68" customFormat="1">
      <c r="BP359723" s="90"/>
    </row>
    <row r="359724" spans="68:68" customFormat="1">
      <c r="BP359724" s="90"/>
    </row>
    <row r="359725" spans="68:68" customFormat="1">
      <c r="BP359725" s="90"/>
    </row>
    <row r="359726" spans="68:68" customFormat="1">
      <c r="BP359726" s="90"/>
    </row>
    <row r="359727" spans="68:68" customFormat="1">
      <c r="BP359727" s="90"/>
    </row>
    <row r="359728" spans="68:68" customFormat="1">
      <c r="BP359728" s="90"/>
    </row>
    <row r="359729" spans="68:68" customFormat="1">
      <c r="BP359729" s="90"/>
    </row>
    <row r="359730" spans="68:68" customFormat="1">
      <c r="BP359730" s="90"/>
    </row>
    <row r="359731" spans="68:68" customFormat="1">
      <c r="BP359731" s="90"/>
    </row>
    <row r="359732" spans="68:68" customFormat="1">
      <c r="BP359732" s="90"/>
    </row>
    <row r="359733" spans="68:68" customFormat="1">
      <c r="BP359733" s="90"/>
    </row>
    <row r="359734" spans="68:68" customFormat="1">
      <c r="BP359734" s="90"/>
    </row>
    <row r="359735" spans="68:68" customFormat="1">
      <c r="BP359735" s="90"/>
    </row>
    <row r="359736" spans="68:68" customFormat="1">
      <c r="BP359736" s="90"/>
    </row>
    <row r="359737" spans="68:68" customFormat="1">
      <c r="BP359737" s="90"/>
    </row>
    <row r="359738" spans="68:68" customFormat="1">
      <c r="BP359738" s="90"/>
    </row>
    <row r="359739" spans="68:68" customFormat="1">
      <c r="BP359739" s="90"/>
    </row>
    <row r="359740" spans="68:68" customFormat="1">
      <c r="BP359740" s="90"/>
    </row>
    <row r="359741" spans="68:68" customFormat="1">
      <c r="BP359741" s="90"/>
    </row>
    <row r="359742" spans="68:68" customFormat="1">
      <c r="BP359742" s="90"/>
    </row>
    <row r="359743" spans="68:68" customFormat="1">
      <c r="BP359743" s="90"/>
    </row>
    <row r="359744" spans="68:68" customFormat="1">
      <c r="BP359744" s="90"/>
    </row>
    <row r="359745" spans="68:68" customFormat="1">
      <c r="BP359745" s="90"/>
    </row>
    <row r="359746" spans="68:68" customFormat="1">
      <c r="BP359746" s="90"/>
    </row>
    <row r="359747" spans="68:68" customFormat="1">
      <c r="BP359747" s="90"/>
    </row>
    <row r="359748" spans="68:68" customFormat="1">
      <c r="BP359748" s="90"/>
    </row>
    <row r="359749" spans="68:68" customFormat="1">
      <c r="BP359749" s="90"/>
    </row>
    <row r="359750" spans="68:68" customFormat="1">
      <c r="BP359750" s="90"/>
    </row>
    <row r="359751" spans="68:68" customFormat="1">
      <c r="BP359751" s="90"/>
    </row>
    <row r="359752" spans="68:68" customFormat="1">
      <c r="BP359752" s="90"/>
    </row>
    <row r="359753" spans="68:68" customFormat="1">
      <c r="BP359753" s="90"/>
    </row>
    <row r="359754" spans="68:68" customFormat="1">
      <c r="BP359754" s="90"/>
    </row>
    <row r="359755" spans="68:68" customFormat="1">
      <c r="BP359755" s="90"/>
    </row>
    <row r="359756" spans="68:68" customFormat="1">
      <c r="BP359756" s="90"/>
    </row>
    <row r="359757" spans="68:68" customFormat="1">
      <c r="BP359757" s="90"/>
    </row>
    <row r="359758" spans="68:68" customFormat="1">
      <c r="BP359758" s="90"/>
    </row>
    <row r="359759" spans="68:68" customFormat="1">
      <c r="BP359759" s="90"/>
    </row>
    <row r="359760" spans="68:68" customFormat="1">
      <c r="BP359760" s="90"/>
    </row>
    <row r="359761" spans="68:68" customFormat="1">
      <c r="BP359761" s="90"/>
    </row>
    <row r="359762" spans="68:68" customFormat="1">
      <c r="BP359762" s="90"/>
    </row>
    <row r="359763" spans="68:68" customFormat="1">
      <c r="BP359763" s="90"/>
    </row>
    <row r="359764" spans="68:68" customFormat="1">
      <c r="BP359764" s="90"/>
    </row>
    <row r="359765" spans="68:68" customFormat="1">
      <c r="BP359765" s="90"/>
    </row>
    <row r="359766" spans="68:68" customFormat="1">
      <c r="BP359766" s="90"/>
    </row>
    <row r="359767" spans="68:68" customFormat="1">
      <c r="BP359767" s="90"/>
    </row>
    <row r="359768" spans="68:68" customFormat="1">
      <c r="BP359768" s="90"/>
    </row>
    <row r="359769" spans="68:68" customFormat="1">
      <c r="BP359769" s="90"/>
    </row>
    <row r="359770" spans="68:68" customFormat="1">
      <c r="BP359770" s="90"/>
    </row>
    <row r="359771" spans="68:68" customFormat="1">
      <c r="BP359771" s="90"/>
    </row>
    <row r="359772" spans="68:68" customFormat="1">
      <c r="BP359772" s="90"/>
    </row>
    <row r="359773" spans="68:68" customFormat="1">
      <c r="BP359773" s="90"/>
    </row>
    <row r="359774" spans="68:68" customFormat="1">
      <c r="BP359774" s="90"/>
    </row>
    <row r="359775" spans="68:68" customFormat="1">
      <c r="BP359775" s="90"/>
    </row>
    <row r="359776" spans="68:68" customFormat="1">
      <c r="BP359776" s="90"/>
    </row>
    <row r="359777" spans="68:68" customFormat="1">
      <c r="BP359777" s="90"/>
    </row>
    <row r="359778" spans="68:68" customFormat="1">
      <c r="BP359778" s="90"/>
    </row>
    <row r="359779" spans="68:68" customFormat="1">
      <c r="BP359779" s="90"/>
    </row>
    <row r="359780" spans="68:68" customFormat="1">
      <c r="BP359780" s="90"/>
    </row>
    <row r="359781" spans="68:68" customFormat="1">
      <c r="BP359781" s="90"/>
    </row>
    <row r="359782" spans="68:68" customFormat="1">
      <c r="BP359782" s="90"/>
    </row>
    <row r="359783" spans="68:68" customFormat="1">
      <c r="BP359783" s="90"/>
    </row>
    <row r="359784" spans="68:68" customFormat="1">
      <c r="BP359784" s="90"/>
    </row>
    <row r="359785" spans="68:68" customFormat="1">
      <c r="BP359785" s="90"/>
    </row>
    <row r="359786" spans="68:68" customFormat="1">
      <c r="BP359786" s="90"/>
    </row>
    <row r="359787" spans="68:68" customFormat="1">
      <c r="BP359787" s="90"/>
    </row>
    <row r="359788" spans="68:68" customFormat="1">
      <c r="BP359788" s="90"/>
    </row>
    <row r="359789" spans="68:68" customFormat="1">
      <c r="BP359789" s="90"/>
    </row>
    <row r="359790" spans="68:68" customFormat="1">
      <c r="BP359790" s="90"/>
    </row>
    <row r="359791" spans="68:68" customFormat="1">
      <c r="BP359791" s="90"/>
    </row>
    <row r="359792" spans="68:68" customFormat="1">
      <c r="BP359792" s="90"/>
    </row>
    <row r="359793" spans="68:68" customFormat="1">
      <c r="BP359793" s="90"/>
    </row>
    <row r="359794" spans="68:68" customFormat="1">
      <c r="BP359794" s="90"/>
    </row>
    <row r="359795" spans="68:68" customFormat="1">
      <c r="BP359795" s="90"/>
    </row>
    <row r="359796" spans="68:68" customFormat="1">
      <c r="BP359796" s="90"/>
    </row>
    <row r="359797" spans="68:68" customFormat="1">
      <c r="BP359797" s="90"/>
    </row>
    <row r="359798" spans="68:68" customFormat="1">
      <c r="BP359798" s="90"/>
    </row>
    <row r="359799" spans="68:68" customFormat="1">
      <c r="BP359799" s="90"/>
    </row>
    <row r="359800" spans="68:68" customFormat="1">
      <c r="BP359800" s="90"/>
    </row>
    <row r="359801" spans="68:68" customFormat="1">
      <c r="BP359801" s="90"/>
    </row>
    <row r="359802" spans="68:68" customFormat="1">
      <c r="BP359802" s="90"/>
    </row>
    <row r="359803" spans="68:68" customFormat="1">
      <c r="BP359803" s="90"/>
    </row>
    <row r="359804" spans="68:68" customFormat="1">
      <c r="BP359804" s="90"/>
    </row>
    <row r="359805" spans="68:68" customFormat="1">
      <c r="BP359805" s="90"/>
    </row>
    <row r="359806" spans="68:68" customFormat="1">
      <c r="BP359806" s="90"/>
    </row>
    <row r="359807" spans="68:68" customFormat="1">
      <c r="BP359807" s="90"/>
    </row>
    <row r="359808" spans="68:68" customFormat="1">
      <c r="BP359808" s="90"/>
    </row>
    <row r="359809" spans="68:68" customFormat="1">
      <c r="BP359809" s="90"/>
    </row>
    <row r="359810" spans="68:68" customFormat="1">
      <c r="BP359810" s="90"/>
    </row>
    <row r="359811" spans="68:68" customFormat="1">
      <c r="BP359811" s="90"/>
    </row>
    <row r="359812" spans="68:68" customFormat="1">
      <c r="BP359812" s="90"/>
    </row>
    <row r="359813" spans="68:68" customFormat="1">
      <c r="BP359813" s="90"/>
    </row>
    <row r="359814" spans="68:68" customFormat="1">
      <c r="BP359814" s="90"/>
    </row>
    <row r="359815" spans="68:68" customFormat="1">
      <c r="BP359815" s="90"/>
    </row>
    <row r="359816" spans="68:68" customFormat="1">
      <c r="BP359816" s="90"/>
    </row>
    <row r="359817" spans="68:68" customFormat="1">
      <c r="BP359817" s="90"/>
    </row>
    <row r="359818" spans="68:68" customFormat="1">
      <c r="BP359818" s="90"/>
    </row>
    <row r="359819" spans="68:68" customFormat="1">
      <c r="BP359819" s="90"/>
    </row>
    <row r="359820" spans="68:68" customFormat="1">
      <c r="BP359820" s="90"/>
    </row>
    <row r="359821" spans="68:68" customFormat="1">
      <c r="BP359821" s="90"/>
    </row>
    <row r="359822" spans="68:68" customFormat="1">
      <c r="BP359822" s="90"/>
    </row>
    <row r="359823" spans="68:68" customFormat="1">
      <c r="BP359823" s="90"/>
    </row>
    <row r="359824" spans="68:68" customFormat="1">
      <c r="BP359824" s="90"/>
    </row>
    <row r="359825" spans="68:68" customFormat="1">
      <c r="BP359825" s="90"/>
    </row>
    <row r="359826" spans="68:68" customFormat="1">
      <c r="BP359826" s="90"/>
    </row>
    <row r="359827" spans="68:68" customFormat="1">
      <c r="BP359827" s="90"/>
    </row>
    <row r="359828" spans="68:68" customFormat="1">
      <c r="BP359828" s="90"/>
    </row>
    <row r="359829" spans="68:68" customFormat="1">
      <c r="BP359829" s="90"/>
    </row>
    <row r="359830" spans="68:68" customFormat="1">
      <c r="BP359830" s="90"/>
    </row>
    <row r="359831" spans="68:68" customFormat="1">
      <c r="BP359831" s="90"/>
    </row>
    <row r="359832" spans="68:68" customFormat="1">
      <c r="BP359832" s="90"/>
    </row>
    <row r="359833" spans="68:68" customFormat="1">
      <c r="BP359833" s="90"/>
    </row>
    <row r="359834" spans="68:68" customFormat="1">
      <c r="BP359834" s="90"/>
    </row>
    <row r="359835" spans="68:68" customFormat="1">
      <c r="BP359835" s="90"/>
    </row>
    <row r="359836" spans="68:68" customFormat="1">
      <c r="BP359836" s="90"/>
    </row>
    <row r="359837" spans="68:68" customFormat="1">
      <c r="BP359837" s="90"/>
    </row>
    <row r="359838" spans="68:68" customFormat="1">
      <c r="BP359838" s="90"/>
    </row>
    <row r="359839" spans="68:68" customFormat="1">
      <c r="BP359839" s="90"/>
    </row>
    <row r="359840" spans="68:68" customFormat="1">
      <c r="BP359840" s="90"/>
    </row>
    <row r="359841" spans="68:68" customFormat="1">
      <c r="BP359841" s="90"/>
    </row>
    <row r="359842" spans="68:68" customFormat="1">
      <c r="BP359842" s="90"/>
    </row>
    <row r="359843" spans="68:68" customFormat="1">
      <c r="BP359843" s="90"/>
    </row>
    <row r="359844" spans="68:68" customFormat="1">
      <c r="BP359844" s="90"/>
    </row>
    <row r="359845" spans="68:68" customFormat="1">
      <c r="BP359845" s="90"/>
    </row>
    <row r="359846" spans="68:68" customFormat="1">
      <c r="BP359846" s="90"/>
    </row>
    <row r="359847" spans="68:68" customFormat="1">
      <c r="BP359847" s="90"/>
    </row>
    <row r="359848" spans="68:68" customFormat="1">
      <c r="BP359848" s="90"/>
    </row>
    <row r="359849" spans="68:68" customFormat="1">
      <c r="BP359849" s="90"/>
    </row>
    <row r="359850" spans="68:68" customFormat="1">
      <c r="BP359850" s="90"/>
    </row>
    <row r="359851" spans="68:68" customFormat="1">
      <c r="BP359851" s="90"/>
    </row>
    <row r="359852" spans="68:68" customFormat="1">
      <c r="BP359852" s="90"/>
    </row>
    <row r="359853" spans="68:68" customFormat="1">
      <c r="BP359853" s="90"/>
    </row>
    <row r="359854" spans="68:68" customFormat="1">
      <c r="BP359854" s="90"/>
    </row>
    <row r="359855" spans="68:68" customFormat="1">
      <c r="BP359855" s="90"/>
    </row>
    <row r="359856" spans="68:68" customFormat="1">
      <c r="BP359856" s="90"/>
    </row>
    <row r="359857" spans="68:68" customFormat="1">
      <c r="BP359857" s="90"/>
    </row>
    <row r="359858" spans="68:68" customFormat="1">
      <c r="BP359858" s="90"/>
    </row>
    <row r="359859" spans="68:68" customFormat="1">
      <c r="BP359859" s="90"/>
    </row>
    <row r="359860" spans="68:68" customFormat="1">
      <c r="BP359860" s="90"/>
    </row>
    <row r="359861" spans="68:68" customFormat="1">
      <c r="BP359861" s="90"/>
    </row>
    <row r="359862" spans="68:68" customFormat="1">
      <c r="BP359862" s="90"/>
    </row>
    <row r="359863" spans="68:68" customFormat="1">
      <c r="BP359863" s="90"/>
    </row>
    <row r="359864" spans="68:68" customFormat="1">
      <c r="BP359864" s="90"/>
    </row>
    <row r="359865" spans="68:68" customFormat="1">
      <c r="BP359865" s="90"/>
    </row>
    <row r="359866" spans="68:68" customFormat="1">
      <c r="BP359866" s="90"/>
    </row>
    <row r="359867" spans="68:68" customFormat="1">
      <c r="BP359867" s="90"/>
    </row>
    <row r="359868" spans="68:68" customFormat="1">
      <c r="BP359868" s="90"/>
    </row>
    <row r="359869" spans="68:68" customFormat="1">
      <c r="BP359869" s="90"/>
    </row>
    <row r="359870" spans="68:68" customFormat="1">
      <c r="BP359870" s="90"/>
    </row>
    <row r="359871" spans="68:68" customFormat="1">
      <c r="BP359871" s="90"/>
    </row>
    <row r="359872" spans="68:68" customFormat="1">
      <c r="BP359872" s="90"/>
    </row>
    <row r="359873" spans="68:68" customFormat="1">
      <c r="BP359873" s="90"/>
    </row>
    <row r="359874" spans="68:68" customFormat="1">
      <c r="BP359874" s="90"/>
    </row>
    <row r="359875" spans="68:68" customFormat="1">
      <c r="BP359875" s="90"/>
    </row>
    <row r="359876" spans="68:68" customFormat="1">
      <c r="BP359876" s="90"/>
    </row>
    <row r="359877" spans="68:68" customFormat="1">
      <c r="BP359877" s="90"/>
    </row>
    <row r="359878" spans="68:68" customFormat="1">
      <c r="BP359878" s="90"/>
    </row>
    <row r="359879" spans="68:68" customFormat="1">
      <c r="BP359879" s="90"/>
    </row>
    <row r="359880" spans="68:68" customFormat="1">
      <c r="BP359880" s="90"/>
    </row>
    <row r="359881" spans="68:68" customFormat="1">
      <c r="BP359881" s="90"/>
    </row>
    <row r="359882" spans="68:68" customFormat="1">
      <c r="BP359882" s="90"/>
    </row>
    <row r="359883" spans="68:68" customFormat="1">
      <c r="BP359883" s="90"/>
    </row>
    <row r="359884" spans="68:68" customFormat="1">
      <c r="BP359884" s="90"/>
    </row>
    <row r="359885" spans="68:68" customFormat="1">
      <c r="BP359885" s="90"/>
    </row>
    <row r="359886" spans="68:68" customFormat="1">
      <c r="BP359886" s="90"/>
    </row>
    <row r="359887" spans="68:68" customFormat="1">
      <c r="BP359887" s="90"/>
    </row>
    <row r="359888" spans="68:68" customFormat="1">
      <c r="BP359888" s="90"/>
    </row>
    <row r="359889" spans="68:68" customFormat="1">
      <c r="BP359889" s="90"/>
    </row>
    <row r="359890" spans="68:68" customFormat="1">
      <c r="BP359890" s="90"/>
    </row>
    <row r="359891" spans="68:68" customFormat="1">
      <c r="BP359891" s="90"/>
    </row>
    <row r="359892" spans="68:68" customFormat="1">
      <c r="BP359892" s="90"/>
    </row>
    <row r="359893" spans="68:68" customFormat="1">
      <c r="BP359893" s="90"/>
    </row>
    <row r="359894" spans="68:68" customFormat="1">
      <c r="BP359894" s="90"/>
    </row>
    <row r="359895" spans="68:68" customFormat="1">
      <c r="BP359895" s="90"/>
    </row>
    <row r="359896" spans="68:68" customFormat="1">
      <c r="BP359896" s="90"/>
    </row>
    <row r="359897" spans="68:68" customFormat="1">
      <c r="BP359897" s="90"/>
    </row>
    <row r="359898" spans="68:68" customFormat="1">
      <c r="BP359898" s="90"/>
    </row>
    <row r="359899" spans="68:68" customFormat="1">
      <c r="BP359899" s="90"/>
    </row>
    <row r="359900" spans="68:68" customFormat="1">
      <c r="BP359900" s="90"/>
    </row>
    <row r="359901" spans="68:68" customFormat="1">
      <c r="BP359901" s="90"/>
    </row>
    <row r="359902" spans="68:68" customFormat="1">
      <c r="BP359902" s="90"/>
    </row>
    <row r="359903" spans="68:68" customFormat="1">
      <c r="BP359903" s="90"/>
    </row>
    <row r="359904" spans="68:68" customFormat="1">
      <c r="BP359904" s="90"/>
    </row>
    <row r="359905" spans="68:68" customFormat="1">
      <c r="BP359905" s="90"/>
    </row>
    <row r="359906" spans="68:68" customFormat="1">
      <c r="BP359906" s="90"/>
    </row>
    <row r="359907" spans="68:68" customFormat="1">
      <c r="BP359907" s="90"/>
    </row>
    <row r="359908" spans="68:68" customFormat="1">
      <c r="BP359908" s="90"/>
    </row>
    <row r="359909" spans="68:68" customFormat="1">
      <c r="BP359909" s="90"/>
    </row>
    <row r="359910" spans="68:68" customFormat="1">
      <c r="BP359910" s="90"/>
    </row>
    <row r="359911" spans="68:68" customFormat="1">
      <c r="BP359911" s="90"/>
    </row>
    <row r="359912" spans="68:68" customFormat="1">
      <c r="BP359912" s="90"/>
    </row>
    <row r="359913" spans="68:68" customFormat="1">
      <c r="BP359913" s="90"/>
    </row>
    <row r="359914" spans="68:68" customFormat="1">
      <c r="BP359914" s="90"/>
    </row>
    <row r="359915" spans="68:68" customFormat="1">
      <c r="BP359915" s="90"/>
    </row>
    <row r="359916" spans="68:68" customFormat="1">
      <c r="BP359916" s="90"/>
    </row>
    <row r="359917" spans="68:68" customFormat="1">
      <c r="BP359917" s="90"/>
    </row>
    <row r="359918" spans="68:68" customFormat="1">
      <c r="BP359918" s="90"/>
    </row>
    <row r="359919" spans="68:68" customFormat="1">
      <c r="BP359919" s="90"/>
    </row>
    <row r="359920" spans="68:68" customFormat="1">
      <c r="BP359920" s="90"/>
    </row>
    <row r="359921" spans="68:68" customFormat="1">
      <c r="BP359921" s="90"/>
    </row>
    <row r="359922" spans="68:68" customFormat="1">
      <c r="BP359922" s="90"/>
    </row>
    <row r="359923" spans="68:68" customFormat="1">
      <c r="BP359923" s="90"/>
    </row>
    <row r="359924" spans="68:68" customFormat="1">
      <c r="BP359924" s="90"/>
    </row>
    <row r="359925" spans="68:68" customFormat="1">
      <c r="BP359925" s="90"/>
    </row>
    <row r="359926" spans="68:68" customFormat="1">
      <c r="BP359926" s="90"/>
    </row>
    <row r="359927" spans="68:68" customFormat="1">
      <c r="BP359927" s="90"/>
    </row>
    <row r="359928" spans="68:68" customFormat="1">
      <c r="BP359928" s="90"/>
    </row>
    <row r="359929" spans="68:68" customFormat="1">
      <c r="BP359929" s="90"/>
    </row>
    <row r="359930" spans="68:68" customFormat="1">
      <c r="BP359930" s="90"/>
    </row>
    <row r="359931" spans="68:68" customFormat="1">
      <c r="BP359931" s="90"/>
    </row>
    <row r="359932" spans="68:68" customFormat="1">
      <c r="BP359932" s="90"/>
    </row>
    <row r="359933" spans="68:68" customFormat="1">
      <c r="BP359933" s="90"/>
    </row>
    <row r="359934" spans="68:68" customFormat="1">
      <c r="BP359934" s="90"/>
    </row>
    <row r="359935" spans="68:68" customFormat="1">
      <c r="BP359935" s="90"/>
    </row>
    <row r="359936" spans="68:68" customFormat="1">
      <c r="BP359936" s="90"/>
    </row>
    <row r="359937" spans="68:68" customFormat="1">
      <c r="BP359937" s="90"/>
    </row>
    <row r="359938" spans="68:68" customFormat="1">
      <c r="BP359938" s="90"/>
    </row>
    <row r="359939" spans="68:68" customFormat="1">
      <c r="BP359939" s="90"/>
    </row>
    <row r="359940" spans="68:68" customFormat="1">
      <c r="BP359940" s="90"/>
    </row>
    <row r="359941" spans="68:68" customFormat="1">
      <c r="BP359941" s="90"/>
    </row>
    <row r="359942" spans="68:68" customFormat="1">
      <c r="BP359942" s="90"/>
    </row>
    <row r="359943" spans="68:68" customFormat="1">
      <c r="BP359943" s="90"/>
    </row>
    <row r="359944" spans="68:68" customFormat="1">
      <c r="BP359944" s="90"/>
    </row>
    <row r="359945" spans="68:68" customFormat="1">
      <c r="BP359945" s="90"/>
    </row>
    <row r="359946" spans="68:68" customFormat="1">
      <c r="BP359946" s="90"/>
    </row>
    <row r="359947" spans="68:68" customFormat="1">
      <c r="BP359947" s="90"/>
    </row>
    <row r="359948" spans="68:68" customFormat="1">
      <c r="BP359948" s="90"/>
    </row>
    <row r="359949" spans="68:68" customFormat="1">
      <c r="BP359949" s="90"/>
    </row>
    <row r="359950" spans="68:68" customFormat="1">
      <c r="BP359950" s="90"/>
    </row>
    <row r="359951" spans="68:68" customFormat="1">
      <c r="BP359951" s="90"/>
    </row>
    <row r="359952" spans="68:68" customFormat="1">
      <c r="BP359952" s="90"/>
    </row>
    <row r="359953" spans="68:68" customFormat="1">
      <c r="BP359953" s="90"/>
    </row>
    <row r="359954" spans="68:68" customFormat="1">
      <c r="BP359954" s="90"/>
    </row>
    <row r="359955" spans="68:68" customFormat="1">
      <c r="BP359955" s="90"/>
    </row>
    <row r="359956" spans="68:68" customFormat="1">
      <c r="BP359956" s="90"/>
    </row>
    <row r="359957" spans="68:68" customFormat="1">
      <c r="BP359957" s="90"/>
    </row>
    <row r="359958" spans="68:68" customFormat="1">
      <c r="BP359958" s="90"/>
    </row>
    <row r="359959" spans="68:68" customFormat="1">
      <c r="BP359959" s="90"/>
    </row>
    <row r="359960" spans="68:68" customFormat="1">
      <c r="BP359960" s="90"/>
    </row>
    <row r="359961" spans="68:68" customFormat="1">
      <c r="BP359961" s="90"/>
    </row>
    <row r="359962" spans="68:68" customFormat="1">
      <c r="BP359962" s="90"/>
    </row>
    <row r="359963" spans="68:68" customFormat="1">
      <c r="BP359963" s="90"/>
    </row>
    <row r="359964" spans="68:68" customFormat="1">
      <c r="BP359964" s="90"/>
    </row>
    <row r="359965" spans="68:68" customFormat="1">
      <c r="BP359965" s="90"/>
    </row>
    <row r="359966" spans="68:68" customFormat="1">
      <c r="BP359966" s="90"/>
    </row>
    <row r="359967" spans="68:68" customFormat="1">
      <c r="BP359967" s="90"/>
    </row>
    <row r="359968" spans="68:68" customFormat="1">
      <c r="BP359968" s="90"/>
    </row>
    <row r="359969" spans="68:68" customFormat="1">
      <c r="BP359969" s="90"/>
    </row>
    <row r="359970" spans="68:68" customFormat="1">
      <c r="BP359970" s="90"/>
    </row>
    <row r="359971" spans="68:68" customFormat="1">
      <c r="BP359971" s="90"/>
    </row>
    <row r="359972" spans="68:68" customFormat="1">
      <c r="BP359972" s="90"/>
    </row>
    <row r="359973" spans="68:68" customFormat="1">
      <c r="BP359973" s="90"/>
    </row>
    <row r="359974" spans="68:68" customFormat="1">
      <c r="BP359974" s="90"/>
    </row>
    <row r="359975" spans="68:68" customFormat="1">
      <c r="BP359975" s="90"/>
    </row>
    <row r="359976" spans="68:68" customFormat="1">
      <c r="BP359976" s="90"/>
    </row>
    <row r="359977" spans="68:68" customFormat="1">
      <c r="BP359977" s="90"/>
    </row>
    <row r="359978" spans="68:68" customFormat="1">
      <c r="BP359978" s="90"/>
    </row>
    <row r="359979" spans="68:68" customFormat="1">
      <c r="BP359979" s="90"/>
    </row>
    <row r="359980" spans="68:68" customFormat="1">
      <c r="BP359980" s="90"/>
    </row>
    <row r="359981" spans="68:68" customFormat="1">
      <c r="BP359981" s="90"/>
    </row>
    <row r="359982" spans="68:68" customFormat="1">
      <c r="BP359982" s="90"/>
    </row>
    <row r="359983" spans="68:68" customFormat="1">
      <c r="BP359983" s="90"/>
    </row>
    <row r="359984" spans="68:68" customFormat="1">
      <c r="BP359984" s="90"/>
    </row>
    <row r="359985" spans="68:68" customFormat="1">
      <c r="BP359985" s="90"/>
    </row>
    <row r="359986" spans="68:68" customFormat="1">
      <c r="BP359986" s="90"/>
    </row>
    <row r="359987" spans="68:68" customFormat="1">
      <c r="BP359987" s="90"/>
    </row>
    <row r="359988" spans="68:68" customFormat="1">
      <c r="BP359988" s="90"/>
    </row>
    <row r="359989" spans="68:68" customFormat="1">
      <c r="BP359989" s="90"/>
    </row>
    <row r="359990" spans="68:68" customFormat="1">
      <c r="BP359990" s="90"/>
    </row>
    <row r="359991" spans="68:68" customFormat="1">
      <c r="BP359991" s="90"/>
    </row>
    <row r="359992" spans="68:68" customFormat="1">
      <c r="BP359992" s="90"/>
    </row>
    <row r="359993" spans="68:68" customFormat="1">
      <c r="BP359993" s="90"/>
    </row>
    <row r="359994" spans="68:68" customFormat="1">
      <c r="BP359994" s="90"/>
    </row>
    <row r="359995" spans="68:68" customFormat="1">
      <c r="BP359995" s="90"/>
    </row>
    <row r="359996" spans="68:68" customFormat="1">
      <c r="BP359996" s="90"/>
    </row>
    <row r="359997" spans="68:68" customFormat="1">
      <c r="BP359997" s="90"/>
    </row>
    <row r="359998" spans="68:68" customFormat="1">
      <c r="BP359998" s="90"/>
    </row>
    <row r="359999" spans="68:68" customFormat="1">
      <c r="BP359999" s="90"/>
    </row>
    <row r="360000" spans="68:68" customFormat="1">
      <c r="BP360000" s="90"/>
    </row>
    <row r="360001" spans="68:68" customFormat="1">
      <c r="BP360001" s="90"/>
    </row>
    <row r="360002" spans="68:68" customFormat="1">
      <c r="BP360002" s="90"/>
    </row>
    <row r="360003" spans="68:68" customFormat="1">
      <c r="BP360003" s="90"/>
    </row>
    <row r="360004" spans="68:68" customFormat="1">
      <c r="BP360004" s="90"/>
    </row>
    <row r="360005" spans="68:68" customFormat="1">
      <c r="BP360005" s="90"/>
    </row>
    <row r="360006" spans="68:68" customFormat="1">
      <c r="BP360006" s="90"/>
    </row>
    <row r="360007" spans="68:68" customFormat="1">
      <c r="BP360007" s="90"/>
    </row>
    <row r="360008" spans="68:68" customFormat="1">
      <c r="BP360008" s="90"/>
    </row>
    <row r="360009" spans="68:68" customFormat="1">
      <c r="BP360009" s="90"/>
    </row>
    <row r="360010" spans="68:68" customFormat="1">
      <c r="BP360010" s="90"/>
    </row>
    <row r="360011" spans="68:68" customFormat="1">
      <c r="BP360011" s="90"/>
    </row>
    <row r="360012" spans="68:68" customFormat="1">
      <c r="BP360012" s="90"/>
    </row>
    <row r="360013" spans="68:68" customFormat="1">
      <c r="BP360013" s="90"/>
    </row>
    <row r="360014" spans="68:68" customFormat="1">
      <c r="BP360014" s="90"/>
    </row>
    <row r="360015" spans="68:68" customFormat="1">
      <c r="BP360015" s="90"/>
    </row>
    <row r="360016" spans="68:68" customFormat="1">
      <c r="BP360016" s="90"/>
    </row>
    <row r="360017" spans="68:68" customFormat="1">
      <c r="BP360017" s="90"/>
    </row>
    <row r="360018" spans="68:68" customFormat="1">
      <c r="BP360018" s="90"/>
    </row>
    <row r="360019" spans="68:68" customFormat="1">
      <c r="BP360019" s="90"/>
    </row>
    <row r="360020" spans="68:68" customFormat="1">
      <c r="BP360020" s="90"/>
    </row>
    <row r="360021" spans="68:68" customFormat="1">
      <c r="BP360021" s="90"/>
    </row>
    <row r="360022" spans="68:68" customFormat="1">
      <c r="BP360022" s="90"/>
    </row>
    <row r="360023" spans="68:68" customFormat="1">
      <c r="BP360023" s="90"/>
    </row>
    <row r="360024" spans="68:68" customFormat="1">
      <c r="BP360024" s="90"/>
    </row>
    <row r="360025" spans="68:68" customFormat="1">
      <c r="BP360025" s="90"/>
    </row>
    <row r="360026" spans="68:68" customFormat="1">
      <c r="BP360026" s="90"/>
    </row>
    <row r="360027" spans="68:68" customFormat="1">
      <c r="BP360027" s="90"/>
    </row>
    <row r="360028" spans="68:68" customFormat="1">
      <c r="BP360028" s="90"/>
    </row>
    <row r="360029" spans="68:68" customFormat="1">
      <c r="BP360029" s="90"/>
    </row>
    <row r="360030" spans="68:68" customFormat="1">
      <c r="BP360030" s="90"/>
    </row>
    <row r="360031" spans="68:68" customFormat="1">
      <c r="BP360031" s="90"/>
    </row>
    <row r="360032" spans="68:68" customFormat="1">
      <c r="BP360032" s="90"/>
    </row>
    <row r="360033" spans="68:68" customFormat="1">
      <c r="BP360033" s="90"/>
    </row>
    <row r="360034" spans="68:68" customFormat="1">
      <c r="BP360034" s="90"/>
    </row>
    <row r="360035" spans="68:68" customFormat="1">
      <c r="BP360035" s="90"/>
    </row>
    <row r="360036" spans="68:68" customFormat="1">
      <c r="BP360036" s="90"/>
    </row>
    <row r="360037" spans="68:68" customFormat="1">
      <c r="BP360037" s="90"/>
    </row>
    <row r="360038" spans="68:68" customFormat="1">
      <c r="BP360038" s="90"/>
    </row>
    <row r="360039" spans="68:68" customFormat="1">
      <c r="BP360039" s="90"/>
    </row>
    <row r="360040" spans="68:68" customFormat="1">
      <c r="BP360040" s="90"/>
    </row>
    <row r="360041" spans="68:68" customFormat="1">
      <c r="BP360041" s="90"/>
    </row>
    <row r="360042" spans="68:68" customFormat="1">
      <c r="BP360042" s="90"/>
    </row>
    <row r="360043" spans="68:68" customFormat="1">
      <c r="BP360043" s="90"/>
    </row>
    <row r="360044" spans="68:68" customFormat="1">
      <c r="BP360044" s="90"/>
    </row>
    <row r="360045" spans="68:68" customFormat="1">
      <c r="BP360045" s="90"/>
    </row>
    <row r="360046" spans="68:68" customFormat="1">
      <c r="BP360046" s="90"/>
    </row>
    <row r="360047" spans="68:68" customFormat="1">
      <c r="BP360047" s="90"/>
    </row>
    <row r="360048" spans="68:68" customFormat="1">
      <c r="BP360048" s="90"/>
    </row>
    <row r="360049" spans="68:68" customFormat="1">
      <c r="BP360049" s="90"/>
    </row>
    <row r="360050" spans="68:68" customFormat="1">
      <c r="BP360050" s="90"/>
    </row>
    <row r="360051" spans="68:68" customFormat="1">
      <c r="BP360051" s="90"/>
    </row>
    <row r="360052" spans="68:68" customFormat="1">
      <c r="BP360052" s="90"/>
    </row>
    <row r="360053" spans="68:68" customFormat="1">
      <c r="BP360053" s="90"/>
    </row>
    <row r="360054" spans="68:68" customFormat="1">
      <c r="BP360054" s="90"/>
    </row>
    <row r="360055" spans="68:68" customFormat="1">
      <c r="BP360055" s="90"/>
    </row>
    <row r="360056" spans="68:68" customFormat="1">
      <c r="BP360056" s="90"/>
    </row>
    <row r="360057" spans="68:68" customFormat="1">
      <c r="BP360057" s="90"/>
    </row>
    <row r="360058" spans="68:68" customFormat="1">
      <c r="BP360058" s="90"/>
    </row>
    <row r="360059" spans="68:68" customFormat="1">
      <c r="BP360059" s="90"/>
    </row>
    <row r="360060" spans="68:68" customFormat="1">
      <c r="BP360060" s="90"/>
    </row>
    <row r="360061" spans="68:68" customFormat="1">
      <c r="BP360061" s="90"/>
    </row>
    <row r="360062" spans="68:68" customFormat="1">
      <c r="BP360062" s="90"/>
    </row>
    <row r="360063" spans="68:68" customFormat="1">
      <c r="BP360063" s="90"/>
    </row>
    <row r="360064" spans="68:68" customFormat="1">
      <c r="BP360064" s="90"/>
    </row>
    <row r="360065" spans="68:68" customFormat="1">
      <c r="BP360065" s="90"/>
    </row>
    <row r="360066" spans="68:68" customFormat="1">
      <c r="BP360066" s="90"/>
    </row>
    <row r="360067" spans="68:68" customFormat="1">
      <c r="BP360067" s="90"/>
    </row>
    <row r="360068" spans="68:68" customFormat="1">
      <c r="BP360068" s="90"/>
    </row>
    <row r="360069" spans="68:68" customFormat="1">
      <c r="BP360069" s="90"/>
    </row>
    <row r="360070" spans="68:68" customFormat="1">
      <c r="BP360070" s="90"/>
    </row>
    <row r="360071" spans="68:68" customFormat="1">
      <c r="BP360071" s="90"/>
    </row>
    <row r="360072" spans="68:68" customFormat="1">
      <c r="BP360072" s="90"/>
    </row>
    <row r="360073" spans="68:68" customFormat="1">
      <c r="BP360073" s="90"/>
    </row>
    <row r="360074" spans="68:68" customFormat="1">
      <c r="BP360074" s="90"/>
    </row>
    <row r="360075" spans="68:68" customFormat="1">
      <c r="BP360075" s="90"/>
    </row>
    <row r="360076" spans="68:68" customFormat="1">
      <c r="BP360076" s="90"/>
    </row>
    <row r="360077" spans="68:68" customFormat="1">
      <c r="BP360077" s="90"/>
    </row>
    <row r="360078" spans="68:68" customFormat="1">
      <c r="BP360078" s="90"/>
    </row>
    <row r="360079" spans="68:68" customFormat="1">
      <c r="BP360079" s="90"/>
    </row>
    <row r="360080" spans="68:68" customFormat="1">
      <c r="BP360080" s="90"/>
    </row>
    <row r="360081" spans="68:68" customFormat="1">
      <c r="BP360081" s="90"/>
    </row>
    <row r="360082" spans="68:68" customFormat="1">
      <c r="BP360082" s="90"/>
    </row>
    <row r="360083" spans="68:68" customFormat="1">
      <c r="BP360083" s="90"/>
    </row>
    <row r="360084" spans="68:68" customFormat="1">
      <c r="BP360084" s="90"/>
    </row>
    <row r="360085" spans="68:68" customFormat="1">
      <c r="BP360085" s="90"/>
    </row>
    <row r="360086" spans="68:68" customFormat="1">
      <c r="BP360086" s="90"/>
    </row>
    <row r="360087" spans="68:68" customFormat="1">
      <c r="BP360087" s="90"/>
    </row>
    <row r="360088" spans="68:68" customFormat="1">
      <c r="BP360088" s="90"/>
    </row>
    <row r="360089" spans="68:68" customFormat="1">
      <c r="BP360089" s="90"/>
    </row>
    <row r="360090" spans="68:68" customFormat="1">
      <c r="BP360090" s="90"/>
    </row>
    <row r="360091" spans="68:68" customFormat="1">
      <c r="BP360091" s="90"/>
    </row>
    <row r="360092" spans="68:68" customFormat="1">
      <c r="BP360092" s="90"/>
    </row>
    <row r="360093" spans="68:68" customFormat="1">
      <c r="BP360093" s="90"/>
    </row>
    <row r="360094" spans="68:68" customFormat="1">
      <c r="BP360094" s="90"/>
    </row>
    <row r="360095" spans="68:68" customFormat="1">
      <c r="BP360095" s="90"/>
    </row>
    <row r="360096" spans="68:68" customFormat="1">
      <c r="BP360096" s="90"/>
    </row>
    <row r="360097" spans="68:68" customFormat="1">
      <c r="BP360097" s="90"/>
    </row>
    <row r="360098" spans="68:68" customFormat="1">
      <c r="BP360098" s="90"/>
    </row>
    <row r="360099" spans="68:68" customFormat="1">
      <c r="BP360099" s="90"/>
    </row>
    <row r="360100" spans="68:68" customFormat="1">
      <c r="BP360100" s="90"/>
    </row>
    <row r="360101" spans="68:68" customFormat="1">
      <c r="BP360101" s="90"/>
    </row>
    <row r="360102" spans="68:68" customFormat="1">
      <c r="BP360102" s="90"/>
    </row>
    <row r="360103" spans="68:68" customFormat="1">
      <c r="BP360103" s="90"/>
    </row>
    <row r="360104" spans="68:68" customFormat="1">
      <c r="BP360104" s="90"/>
    </row>
    <row r="360105" spans="68:68" customFormat="1">
      <c r="BP360105" s="90"/>
    </row>
    <row r="360106" spans="68:68" customFormat="1">
      <c r="BP360106" s="90"/>
    </row>
    <row r="360107" spans="68:68" customFormat="1">
      <c r="BP360107" s="90"/>
    </row>
    <row r="360108" spans="68:68" customFormat="1">
      <c r="BP360108" s="90"/>
    </row>
    <row r="360109" spans="68:68" customFormat="1">
      <c r="BP360109" s="90"/>
    </row>
    <row r="360110" spans="68:68" customFormat="1">
      <c r="BP360110" s="90"/>
    </row>
    <row r="360111" spans="68:68" customFormat="1">
      <c r="BP360111" s="90"/>
    </row>
    <row r="360112" spans="68:68" customFormat="1">
      <c r="BP360112" s="90"/>
    </row>
    <row r="360113" spans="68:68" customFormat="1">
      <c r="BP360113" s="90"/>
    </row>
    <row r="360114" spans="68:68" customFormat="1">
      <c r="BP360114" s="90"/>
    </row>
    <row r="360115" spans="68:68" customFormat="1">
      <c r="BP360115" s="90"/>
    </row>
    <row r="360116" spans="68:68" customFormat="1">
      <c r="BP360116" s="90"/>
    </row>
    <row r="360117" spans="68:68" customFormat="1">
      <c r="BP360117" s="90"/>
    </row>
    <row r="360118" spans="68:68" customFormat="1">
      <c r="BP360118" s="90"/>
    </row>
    <row r="360119" spans="68:68" customFormat="1">
      <c r="BP360119" s="90"/>
    </row>
    <row r="360120" spans="68:68" customFormat="1">
      <c r="BP360120" s="90"/>
    </row>
    <row r="360121" spans="68:68" customFormat="1">
      <c r="BP360121" s="90"/>
    </row>
    <row r="360122" spans="68:68" customFormat="1">
      <c r="BP360122" s="90"/>
    </row>
    <row r="360123" spans="68:68" customFormat="1">
      <c r="BP360123" s="90"/>
    </row>
    <row r="360124" spans="68:68" customFormat="1">
      <c r="BP360124" s="90"/>
    </row>
    <row r="360125" spans="68:68" customFormat="1">
      <c r="BP360125" s="90"/>
    </row>
    <row r="360126" spans="68:68" customFormat="1">
      <c r="BP360126" s="90"/>
    </row>
    <row r="360127" spans="68:68" customFormat="1">
      <c r="BP360127" s="90"/>
    </row>
    <row r="360128" spans="68:68" customFormat="1">
      <c r="BP360128" s="90"/>
    </row>
    <row r="360129" spans="68:68" customFormat="1">
      <c r="BP360129" s="90"/>
    </row>
    <row r="360130" spans="68:68" customFormat="1">
      <c r="BP360130" s="90"/>
    </row>
    <row r="360131" spans="68:68" customFormat="1">
      <c r="BP360131" s="90"/>
    </row>
    <row r="360132" spans="68:68" customFormat="1">
      <c r="BP360132" s="90"/>
    </row>
    <row r="360133" spans="68:68" customFormat="1">
      <c r="BP360133" s="90"/>
    </row>
    <row r="360134" spans="68:68" customFormat="1">
      <c r="BP360134" s="90"/>
    </row>
    <row r="360135" spans="68:68" customFormat="1">
      <c r="BP360135" s="90"/>
    </row>
    <row r="360136" spans="68:68" customFormat="1">
      <c r="BP360136" s="90"/>
    </row>
    <row r="360137" spans="68:68" customFormat="1">
      <c r="BP360137" s="90"/>
    </row>
    <row r="360138" spans="68:68" customFormat="1">
      <c r="BP360138" s="90"/>
    </row>
    <row r="360139" spans="68:68" customFormat="1">
      <c r="BP360139" s="90"/>
    </row>
    <row r="360140" spans="68:68" customFormat="1">
      <c r="BP360140" s="90"/>
    </row>
    <row r="360141" spans="68:68" customFormat="1">
      <c r="BP360141" s="90"/>
    </row>
    <row r="360142" spans="68:68" customFormat="1">
      <c r="BP360142" s="90"/>
    </row>
    <row r="360143" spans="68:68" customFormat="1">
      <c r="BP360143" s="90"/>
    </row>
    <row r="360144" spans="68:68" customFormat="1">
      <c r="BP360144" s="90"/>
    </row>
    <row r="360145" spans="68:68" customFormat="1">
      <c r="BP360145" s="90"/>
    </row>
    <row r="360146" spans="68:68" customFormat="1">
      <c r="BP360146" s="90"/>
    </row>
    <row r="360147" spans="68:68" customFormat="1">
      <c r="BP360147" s="90"/>
    </row>
    <row r="360148" spans="68:68" customFormat="1">
      <c r="BP360148" s="90"/>
    </row>
    <row r="360149" spans="68:68" customFormat="1">
      <c r="BP360149" s="90"/>
    </row>
    <row r="360150" spans="68:68" customFormat="1">
      <c r="BP360150" s="90"/>
    </row>
    <row r="360151" spans="68:68" customFormat="1">
      <c r="BP360151" s="90"/>
    </row>
    <row r="360152" spans="68:68" customFormat="1">
      <c r="BP360152" s="90"/>
    </row>
    <row r="360153" spans="68:68" customFormat="1">
      <c r="BP360153" s="90"/>
    </row>
    <row r="360154" spans="68:68" customFormat="1">
      <c r="BP360154" s="90"/>
    </row>
    <row r="360155" spans="68:68" customFormat="1">
      <c r="BP360155" s="90"/>
    </row>
    <row r="360156" spans="68:68" customFormat="1">
      <c r="BP360156" s="90"/>
    </row>
    <row r="360157" spans="68:68" customFormat="1">
      <c r="BP360157" s="90"/>
    </row>
    <row r="360158" spans="68:68" customFormat="1">
      <c r="BP360158" s="90"/>
    </row>
    <row r="360159" spans="68:68" customFormat="1">
      <c r="BP360159" s="90"/>
    </row>
    <row r="360160" spans="68:68" customFormat="1">
      <c r="BP360160" s="90"/>
    </row>
    <row r="360161" spans="68:68" customFormat="1">
      <c r="BP360161" s="90"/>
    </row>
    <row r="360162" spans="68:68" customFormat="1">
      <c r="BP360162" s="90"/>
    </row>
    <row r="360163" spans="68:68" customFormat="1">
      <c r="BP360163" s="90"/>
    </row>
    <row r="360164" spans="68:68" customFormat="1">
      <c r="BP360164" s="90"/>
    </row>
    <row r="360165" spans="68:68" customFormat="1">
      <c r="BP360165" s="90"/>
    </row>
    <row r="360166" spans="68:68" customFormat="1">
      <c r="BP360166" s="90"/>
    </row>
    <row r="360167" spans="68:68" customFormat="1">
      <c r="BP360167" s="90"/>
    </row>
    <row r="360168" spans="68:68" customFormat="1">
      <c r="BP360168" s="90"/>
    </row>
    <row r="360169" spans="68:68" customFormat="1">
      <c r="BP360169" s="90"/>
    </row>
    <row r="360170" spans="68:68" customFormat="1">
      <c r="BP360170" s="90"/>
    </row>
    <row r="360171" spans="68:68" customFormat="1">
      <c r="BP360171" s="90"/>
    </row>
    <row r="360172" spans="68:68" customFormat="1">
      <c r="BP360172" s="90"/>
    </row>
    <row r="360173" spans="68:68" customFormat="1">
      <c r="BP360173" s="90"/>
    </row>
    <row r="360174" spans="68:68" customFormat="1">
      <c r="BP360174" s="90"/>
    </row>
    <row r="360175" spans="68:68" customFormat="1">
      <c r="BP360175" s="90"/>
    </row>
    <row r="360176" spans="68:68" customFormat="1">
      <c r="BP360176" s="90"/>
    </row>
    <row r="360177" spans="68:68" customFormat="1">
      <c r="BP360177" s="90"/>
    </row>
    <row r="360178" spans="68:68" customFormat="1">
      <c r="BP360178" s="90"/>
    </row>
    <row r="360179" spans="68:68" customFormat="1">
      <c r="BP360179" s="90"/>
    </row>
    <row r="360180" spans="68:68" customFormat="1">
      <c r="BP360180" s="90"/>
    </row>
    <row r="360181" spans="68:68" customFormat="1">
      <c r="BP360181" s="90"/>
    </row>
    <row r="360182" spans="68:68" customFormat="1">
      <c r="BP360182" s="90"/>
    </row>
    <row r="360183" spans="68:68" customFormat="1">
      <c r="BP360183" s="90"/>
    </row>
    <row r="360184" spans="68:68" customFormat="1">
      <c r="BP360184" s="90"/>
    </row>
    <row r="360185" spans="68:68" customFormat="1">
      <c r="BP360185" s="90"/>
    </row>
    <row r="360186" spans="68:68" customFormat="1">
      <c r="BP360186" s="90"/>
    </row>
    <row r="360187" spans="68:68" customFormat="1">
      <c r="BP360187" s="90"/>
    </row>
    <row r="360188" spans="68:68" customFormat="1">
      <c r="BP360188" s="90"/>
    </row>
    <row r="360189" spans="68:68" customFormat="1">
      <c r="BP360189" s="90"/>
    </row>
    <row r="360190" spans="68:68" customFormat="1">
      <c r="BP360190" s="90"/>
    </row>
    <row r="360191" spans="68:68" customFormat="1">
      <c r="BP360191" s="90"/>
    </row>
    <row r="360192" spans="68:68" customFormat="1">
      <c r="BP360192" s="90"/>
    </row>
    <row r="360193" spans="68:68" customFormat="1">
      <c r="BP360193" s="90"/>
    </row>
    <row r="360194" spans="68:68" customFormat="1">
      <c r="BP360194" s="90"/>
    </row>
    <row r="360195" spans="68:68" customFormat="1">
      <c r="BP360195" s="90"/>
    </row>
    <row r="360196" spans="68:68" customFormat="1">
      <c r="BP360196" s="90"/>
    </row>
    <row r="360197" spans="68:68" customFormat="1">
      <c r="BP360197" s="90"/>
    </row>
    <row r="360198" spans="68:68" customFormat="1">
      <c r="BP360198" s="90"/>
    </row>
    <row r="360199" spans="68:68" customFormat="1">
      <c r="BP360199" s="90"/>
    </row>
    <row r="360200" spans="68:68" customFormat="1">
      <c r="BP360200" s="90"/>
    </row>
    <row r="360201" spans="68:68" customFormat="1">
      <c r="BP360201" s="90"/>
    </row>
    <row r="360202" spans="68:68" customFormat="1">
      <c r="BP360202" s="90"/>
    </row>
    <row r="360203" spans="68:68" customFormat="1">
      <c r="BP360203" s="90"/>
    </row>
    <row r="360204" spans="68:68" customFormat="1">
      <c r="BP360204" s="90"/>
    </row>
    <row r="360205" spans="68:68" customFormat="1">
      <c r="BP360205" s="90"/>
    </row>
    <row r="360206" spans="68:68" customFormat="1">
      <c r="BP360206" s="90"/>
    </row>
    <row r="360207" spans="68:68" customFormat="1">
      <c r="BP360207" s="90"/>
    </row>
    <row r="360208" spans="68:68" customFormat="1">
      <c r="BP360208" s="90"/>
    </row>
    <row r="360209" spans="68:68" customFormat="1">
      <c r="BP360209" s="90"/>
    </row>
    <row r="360210" spans="68:68" customFormat="1">
      <c r="BP360210" s="90"/>
    </row>
    <row r="360211" spans="68:68" customFormat="1">
      <c r="BP360211" s="90"/>
    </row>
    <row r="360212" spans="68:68" customFormat="1">
      <c r="BP360212" s="90"/>
    </row>
    <row r="360213" spans="68:68" customFormat="1">
      <c r="BP360213" s="90"/>
    </row>
    <row r="360214" spans="68:68" customFormat="1">
      <c r="BP360214" s="90"/>
    </row>
    <row r="360215" spans="68:68" customFormat="1">
      <c r="BP360215" s="90"/>
    </row>
    <row r="360216" spans="68:68" customFormat="1">
      <c r="BP360216" s="90"/>
    </row>
    <row r="360217" spans="68:68" customFormat="1">
      <c r="BP360217" s="90"/>
    </row>
    <row r="360218" spans="68:68" customFormat="1">
      <c r="BP360218" s="90"/>
    </row>
    <row r="360219" spans="68:68" customFormat="1">
      <c r="BP360219" s="90"/>
    </row>
    <row r="360220" spans="68:68" customFormat="1">
      <c r="BP360220" s="90"/>
    </row>
    <row r="360221" spans="68:68" customFormat="1">
      <c r="BP360221" s="90"/>
    </row>
    <row r="360222" spans="68:68" customFormat="1">
      <c r="BP360222" s="90"/>
    </row>
    <row r="360223" spans="68:68" customFormat="1">
      <c r="BP360223" s="90"/>
    </row>
    <row r="360224" spans="68:68" customFormat="1">
      <c r="BP360224" s="90"/>
    </row>
    <row r="360225" spans="68:68" customFormat="1">
      <c r="BP360225" s="90"/>
    </row>
    <row r="360226" spans="68:68" customFormat="1">
      <c r="BP360226" s="90"/>
    </row>
    <row r="360227" spans="68:68" customFormat="1">
      <c r="BP360227" s="90"/>
    </row>
    <row r="360228" spans="68:68" customFormat="1">
      <c r="BP360228" s="90"/>
    </row>
    <row r="360229" spans="68:68" customFormat="1">
      <c r="BP360229" s="90"/>
    </row>
    <row r="360230" spans="68:68" customFormat="1">
      <c r="BP360230" s="90"/>
    </row>
    <row r="360231" spans="68:68" customFormat="1">
      <c r="BP360231" s="90"/>
    </row>
    <row r="360232" spans="68:68" customFormat="1">
      <c r="BP360232" s="90"/>
    </row>
    <row r="360233" spans="68:68" customFormat="1">
      <c r="BP360233" s="90"/>
    </row>
    <row r="360234" spans="68:68" customFormat="1">
      <c r="BP360234" s="90"/>
    </row>
    <row r="360235" spans="68:68" customFormat="1">
      <c r="BP360235" s="90"/>
    </row>
    <row r="360236" spans="68:68" customFormat="1">
      <c r="BP360236" s="90"/>
    </row>
    <row r="360237" spans="68:68" customFormat="1">
      <c r="BP360237" s="90"/>
    </row>
    <row r="360238" spans="68:68" customFormat="1">
      <c r="BP360238" s="90"/>
    </row>
    <row r="360239" spans="68:68" customFormat="1">
      <c r="BP360239" s="90"/>
    </row>
    <row r="360240" spans="68:68" customFormat="1">
      <c r="BP360240" s="90"/>
    </row>
    <row r="360241" spans="68:68" customFormat="1">
      <c r="BP360241" s="90"/>
    </row>
    <row r="360242" spans="68:68" customFormat="1">
      <c r="BP360242" s="90"/>
    </row>
    <row r="360243" spans="68:68" customFormat="1">
      <c r="BP360243" s="90"/>
    </row>
    <row r="360244" spans="68:68" customFormat="1">
      <c r="BP360244" s="90"/>
    </row>
    <row r="360245" spans="68:68" customFormat="1">
      <c r="BP360245" s="90"/>
    </row>
    <row r="360246" spans="68:68" customFormat="1">
      <c r="BP360246" s="90"/>
    </row>
    <row r="360247" spans="68:68" customFormat="1">
      <c r="BP360247" s="90"/>
    </row>
    <row r="360248" spans="68:68" customFormat="1">
      <c r="BP360248" s="90"/>
    </row>
    <row r="360249" spans="68:68" customFormat="1">
      <c r="BP360249" s="90"/>
    </row>
    <row r="360250" spans="68:68" customFormat="1">
      <c r="BP360250" s="90"/>
    </row>
    <row r="360251" spans="68:68" customFormat="1">
      <c r="BP360251" s="90"/>
    </row>
    <row r="360252" spans="68:68" customFormat="1">
      <c r="BP360252" s="90"/>
    </row>
    <row r="360253" spans="68:68" customFormat="1">
      <c r="BP360253" s="90"/>
    </row>
    <row r="360254" spans="68:68" customFormat="1">
      <c r="BP360254" s="90"/>
    </row>
    <row r="360255" spans="68:68" customFormat="1">
      <c r="BP360255" s="90"/>
    </row>
    <row r="360256" spans="68:68" customFormat="1">
      <c r="BP360256" s="90"/>
    </row>
    <row r="360257" spans="68:68" customFormat="1">
      <c r="BP360257" s="90"/>
    </row>
    <row r="360258" spans="68:68" customFormat="1">
      <c r="BP360258" s="90"/>
    </row>
    <row r="360259" spans="68:68" customFormat="1">
      <c r="BP360259" s="90"/>
    </row>
    <row r="360260" spans="68:68" customFormat="1">
      <c r="BP360260" s="90"/>
    </row>
    <row r="360261" spans="68:68" customFormat="1">
      <c r="BP360261" s="90"/>
    </row>
    <row r="360262" spans="68:68" customFormat="1">
      <c r="BP360262" s="90"/>
    </row>
    <row r="360263" spans="68:68" customFormat="1">
      <c r="BP360263" s="90"/>
    </row>
    <row r="360264" spans="68:68" customFormat="1">
      <c r="BP360264" s="90"/>
    </row>
    <row r="360265" spans="68:68" customFormat="1">
      <c r="BP360265" s="90"/>
    </row>
    <row r="360266" spans="68:68" customFormat="1">
      <c r="BP360266" s="90"/>
    </row>
    <row r="360267" spans="68:68" customFormat="1">
      <c r="BP360267" s="90"/>
    </row>
    <row r="360268" spans="68:68" customFormat="1">
      <c r="BP360268" s="90"/>
    </row>
    <row r="360269" spans="68:68" customFormat="1">
      <c r="BP360269" s="90"/>
    </row>
    <row r="360270" spans="68:68" customFormat="1">
      <c r="BP360270" s="90"/>
    </row>
    <row r="360271" spans="68:68" customFormat="1">
      <c r="BP360271" s="90"/>
    </row>
    <row r="360272" spans="68:68" customFormat="1">
      <c r="BP360272" s="90"/>
    </row>
    <row r="360273" spans="68:68" customFormat="1">
      <c r="BP360273" s="90"/>
    </row>
    <row r="360274" spans="68:68" customFormat="1">
      <c r="BP360274" s="90"/>
    </row>
    <row r="360275" spans="68:68" customFormat="1">
      <c r="BP360275" s="90"/>
    </row>
    <row r="360276" spans="68:68" customFormat="1">
      <c r="BP360276" s="90"/>
    </row>
    <row r="360277" spans="68:68" customFormat="1">
      <c r="BP360277" s="90"/>
    </row>
    <row r="360278" spans="68:68" customFormat="1">
      <c r="BP360278" s="90"/>
    </row>
    <row r="360279" spans="68:68" customFormat="1">
      <c r="BP360279" s="90"/>
    </row>
    <row r="360280" spans="68:68" customFormat="1">
      <c r="BP360280" s="90"/>
    </row>
    <row r="360281" spans="68:68" customFormat="1">
      <c r="BP360281" s="90"/>
    </row>
    <row r="360282" spans="68:68" customFormat="1">
      <c r="BP360282" s="90"/>
    </row>
    <row r="360283" spans="68:68" customFormat="1">
      <c r="BP360283" s="90"/>
    </row>
    <row r="360284" spans="68:68" customFormat="1">
      <c r="BP360284" s="90"/>
    </row>
    <row r="360285" spans="68:68" customFormat="1">
      <c r="BP360285" s="90"/>
    </row>
    <row r="360286" spans="68:68" customFormat="1">
      <c r="BP360286" s="90"/>
    </row>
    <row r="360287" spans="68:68" customFormat="1">
      <c r="BP360287" s="90"/>
    </row>
    <row r="360288" spans="68:68" customFormat="1">
      <c r="BP360288" s="90"/>
    </row>
    <row r="360289" spans="68:68" customFormat="1">
      <c r="BP360289" s="90"/>
    </row>
    <row r="360290" spans="68:68" customFormat="1">
      <c r="BP360290" s="90"/>
    </row>
    <row r="360291" spans="68:68" customFormat="1">
      <c r="BP360291" s="90"/>
    </row>
    <row r="360292" spans="68:68" customFormat="1">
      <c r="BP360292" s="90"/>
    </row>
    <row r="360293" spans="68:68" customFormat="1">
      <c r="BP360293" s="90"/>
    </row>
    <row r="360294" spans="68:68" customFormat="1">
      <c r="BP360294" s="90"/>
    </row>
    <row r="360295" spans="68:68" customFormat="1">
      <c r="BP360295" s="90"/>
    </row>
    <row r="360296" spans="68:68" customFormat="1">
      <c r="BP360296" s="90"/>
    </row>
    <row r="360297" spans="68:68" customFormat="1">
      <c r="BP360297" s="90"/>
    </row>
    <row r="360298" spans="68:68" customFormat="1">
      <c r="BP360298" s="90"/>
    </row>
    <row r="360299" spans="68:68" customFormat="1">
      <c r="BP360299" s="90"/>
    </row>
    <row r="360300" spans="68:68" customFormat="1">
      <c r="BP360300" s="90"/>
    </row>
    <row r="360301" spans="68:68" customFormat="1">
      <c r="BP360301" s="90"/>
    </row>
    <row r="360302" spans="68:68" customFormat="1">
      <c r="BP360302" s="90"/>
    </row>
    <row r="360303" spans="68:68" customFormat="1">
      <c r="BP360303" s="90"/>
    </row>
    <row r="360304" spans="68:68" customFormat="1">
      <c r="BP360304" s="90"/>
    </row>
    <row r="360305" spans="68:68" customFormat="1">
      <c r="BP360305" s="90"/>
    </row>
    <row r="360306" spans="68:68" customFormat="1">
      <c r="BP360306" s="90"/>
    </row>
    <row r="360307" spans="68:68" customFormat="1">
      <c r="BP360307" s="90"/>
    </row>
    <row r="360308" spans="68:68" customFormat="1">
      <c r="BP360308" s="90"/>
    </row>
    <row r="360309" spans="68:68" customFormat="1">
      <c r="BP360309" s="90"/>
    </row>
    <row r="360310" spans="68:68" customFormat="1">
      <c r="BP360310" s="90"/>
    </row>
    <row r="360311" spans="68:68" customFormat="1">
      <c r="BP360311" s="90"/>
    </row>
    <row r="360312" spans="68:68" customFormat="1">
      <c r="BP360312" s="90"/>
    </row>
    <row r="360313" spans="68:68" customFormat="1">
      <c r="BP360313" s="90"/>
    </row>
    <row r="360314" spans="68:68" customFormat="1">
      <c r="BP360314" s="90"/>
    </row>
    <row r="360315" spans="68:68" customFormat="1">
      <c r="BP360315" s="90"/>
    </row>
    <row r="360316" spans="68:68" customFormat="1">
      <c r="BP360316" s="90"/>
    </row>
    <row r="360317" spans="68:68" customFormat="1">
      <c r="BP360317" s="90"/>
    </row>
    <row r="360318" spans="68:68" customFormat="1">
      <c r="BP360318" s="90"/>
    </row>
    <row r="360319" spans="68:68" customFormat="1">
      <c r="BP360319" s="90"/>
    </row>
    <row r="360320" spans="68:68" customFormat="1">
      <c r="BP360320" s="90"/>
    </row>
    <row r="360321" spans="68:68" customFormat="1">
      <c r="BP360321" s="90"/>
    </row>
    <row r="360322" spans="68:68" customFormat="1">
      <c r="BP360322" s="90"/>
    </row>
    <row r="360323" spans="68:68" customFormat="1">
      <c r="BP360323" s="90"/>
    </row>
    <row r="360324" spans="68:68" customFormat="1">
      <c r="BP360324" s="90"/>
    </row>
    <row r="360325" spans="68:68" customFormat="1">
      <c r="BP360325" s="90"/>
    </row>
    <row r="360326" spans="68:68" customFormat="1">
      <c r="BP360326" s="90"/>
    </row>
    <row r="360327" spans="68:68" customFormat="1">
      <c r="BP360327" s="90"/>
    </row>
    <row r="360328" spans="68:68" customFormat="1">
      <c r="BP360328" s="90"/>
    </row>
    <row r="360329" spans="68:68" customFormat="1">
      <c r="BP360329" s="90"/>
    </row>
    <row r="360330" spans="68:68" customFormat="1">
      <c r="BP360330" s="90"/>
    </row>
    <row r="360331" spans="68:68" customFormat="1">
      <c r="BP360331" s="90"/>
    </row>
    <row r="360332" spans="68:68" customFormat="1">
      <c r="BP360332" s="90"/>
    </row>
    <row r="360333" spans="68:68" customFormat="1">
      <c r="BP360333" s="90"/>
    </row>
    <row r="360334" spans="68:68" customFormat="1">
      <c r="BP360334" s="90"/>
    </row>
    <row r="360335" spans="68:68" customFormat="1">
      <c r="BP360335" s="90"/>
    </row>
    <row r="360336" spans="68:68" customFormat="1">
      <c r="BP360336" s="90"/>
    </row>
    <row r="360337" spans="68:68" customFormat="1">
      <c r="BP360337" s="90"/>
    </row>
    <row r="360338" spans="68:68" customFormat="1">
      <c r="BP360338" s="90"/>
    </row>
    <row r="360339" spans="68:68" customFormat="1">
      <c r="BP360339" s="90"/>
    </row>
    <row r="360340" spans="68:68" customFormat="1">
      <c r="BP360340" s="90"/>
    </row>
    <row r="360341" spans="68:68" customFormat="1">
      <c r="BP360341" s="90"/>
    </row>
    <row r="360342" spans="68:68" customFormat="1">
      <c r="BP360342" s="90"/>
    </row>
    <row r="360343" spans="68:68" customFormat="1">
      <c r="BP360343" s="90"/>
    </row>
    <row r="360344" spans="68:68" customFormat="1">
      <c r="BP360344" s="90"/>
    </row>
    <row r="360345" spans="68:68" customFormat="1">
      <c r="BP360345" s="90"/>
    </row>
    <row r="360346" spans="68:68" customFormat="1">
      <c r="BP360346" s="90"/>
    </row>
    <row r="360347" spans="68:68" customFormat="1">
      <c r="BP360347" s="90"/>
    </row>
    <row r="360348" spans="68:68" customFormat="1">
      <c r="BP360348" s="90"/>
    </row>
    <row r="360349" spans="68:68" customFormat="1">
      <c r="BP360349" s="90"/>
    </row>
    <row r="360350" spans="68:68" customFormat="1">
      <c r="BP360350" s="90"/>
    </row>
    <row r="360351" spans="68:68" customFormat="1">
      <c r="BP360351" s="90"/>
    </row>
    <row r="360352" spans="68:68" customFormat="1">
      <c r="BP360352" s="90"/>
    </row>
    <row r="360353" spans="68:68" customFormat="1">
      <c r="BP360353" s="90"/>
    </row>
    <row r="360354" spans="68:68" customFormat="1">
      <c r="BP360354" s="90"/>
    </row>
    <row r="360355" spans="68:68" customFormat="1">
      <c r="BP360355" s="90"/>
    </row>
    <row r="360356" spans="68:68" customFormat="1">
      <c r="BP360356" s="90"/>
    </row>
    <row r="360357" spans="68:68" customFormat="1">
      <c r="BP360357" s="90"/>
    </row>
    <row r="360358" spans="68:68" customFormat="1">
      <c r="BP360358" s="90"/>
    </row>
    <row r="360359" spans="68:68" customFormat="1">
      <c r="BP360359" s="90"/>
    </row>
    <row r="360360" spans="68:68" customFormat="1">
      <c r="BP360360" s="90"/>
    </row>
    <row r="360361" spans="68:68" customFormat="1">
      <c r="BP360361" s="90"/>
    </row>
    <row r="360362" spans="68:68" customFormat="1">
      <c r="BP360362" s="90"/>
    </row>
    <row r="360363" spans="68:68" customFormat="1">
      <c r="BP360363" s="90"/>
    </row>
    <row r="360364" spans="68:68" customFormat="1">
      <c r="BP360364" s="90"/>
    </row>
    <row r="360365" spans="68:68" customFormat="1">
      <c r="BP360365" s="90"/>
    </row>
    <row r="360366" spans="68:68" customFormat="1">
      <c r="BP360366" s="90"/>
    </row>
    <row r="360367" spans="68:68" customFormat="1">
      <c r="BP360367" s="90"/>
    </row>
    <row r="360368" spans="68:68" customFormat="1">
      <c r="BP360368" s="90"/>
    </row>
    <row r="360369" spans="68:68" customFormat="1">
      <c r="BP360369" s="90"/>
    </row>
    <row r="360370" spans="68:68" customFormat="1">
      <c r="BP360370" s="90"/>
    </row>
    <row r="360371" spans="68:68" customFormat="1">
      <c r="BP360371" s="90"/>
    </row>
    <row r="360372" spans="68:68" customFormat="1">
      <c r="BP360372" s="90"/>
    </row>
    <row r="360373" spans="68:68" customFormat="1">
      <c r="BP360373" s="90"/>
    </row>
    <row r="360374" spans="68:68" customFormat="1">
      <c r="BP360374" s="90"/>
    </row>
    <row r="360375" spans="68:68" customFormat="1">
      <c r="BP360375" s="90"/>
    </row>
    <row r="360376" spans="68:68" customFormat="1">
      <c r="BP360376" s="90"/>
    </row>
    <row r="360377" spans="68:68" customFormat="1">
      <c r="BP360377" s="90"/>
    </row>
    <row r="360378" spans="68:68" customFormat="1">
      <c r="BP360378" s="90"/>
    </row>
    <row r="360379" spans="68:68" customFormat="1">
      <c r="BP360379" s="90"/>
    </row>
    <row r="360380" spans="68:68" customFormat="1">
      <c r="BP360380" s="90"/>
    </row>
    <row r="360381" spans="68:68" customFormat="1">
      <c r="BP360381" s="90"/>
    </row>
    <row r="360382" spans="68:68" customFormat="1">
      <c r="BP360382" s="90"/>
    </row>
    <row r="360383" spans="68:68" customFormat="1">
      <c r="BP360383" s="90"/>
    </row>
    <row r="360384" spans="68:68" customFormat="1">
      <c r="BP360384" s="90"/>
    </row>
    <row r="360385" spans="68:68" customFormat="1">
      <c r="BP360385" s="90"/>
    </row>
    <row r="360386" spans="68:68" customFormat="1">
      <c r="BP360386" s="90"/>
    </row>
    <row r="360387" spans="68:68" customFormat="1">
      <c r="BP360387" s="90"/>
    </row>
    <row r="360388" spans="68:68" customFormat="1">
      <c r="BP360388" s="90"/>
    </row>
    <row r="360389" spans="68:68" customFormat="1">
      <c r="BP360389" s="90"/>
    </row>
    <row r="360390" spans="68:68" customFormat="1">
      <c r="BP360390" s="90"/>
    </row>
    <row r="360391" spans="68:68" customFormat="1">
      <c r="BP360391" s="90"/>
    </row>
    <row r="360392" spans="68:68" customFormat="1">
      <c r="BP360392" s="90"/>
    </row>
    <row r="360393" spans="68:68" customFormat="1">
      <c r="BP360393" s="90"/>
    </row>
    <row r="360394" spans="68:68" customFormat="1">
      <c r="BP360394" s="90"/>
    </row>
    <row r="360395" spans="68:68" customFormat="1">
      <c r="BP360395" s="90"/>
    </row>
    <row r="360396" spans="68:68" customFormat="1">
      <c r="BP360396" s="90"/>
    </row>
    <row r="360397" spans="68:68" customFormat="1">
      <c r="BP360397" s="90"/>
    </row>
    <row r="360398" spans="68:68" customFormat="1">
      <c r="BP360398" s="90"/>
    </row>
    <row r="360399" spans="68:68" customFormat="1">
      <c r="BP360399" s="90"/>
    </row>
    <row r="360400" spans="68:68" customFormat="1">
      <c r="BP360400" s="90"/>
    </row>
    <row r="360401" spans="68:68" customFormat="1">
      <c r="BP360401" s="90"/>
    </row>
    <row r="360402" spans="68:68" customFormat="1">
      <c r="BP360402" s="90"/>
    </row>
    <row r="360403" spans="68:68" customFormat="1">
      <c r="BP360403" s="90"/>
    </row>
    <row r="360404" spans="68:68" customFormat="1">
      <c r="BP360404" s="90"/>
    </row>
    <row r="360405" spans="68:68" customFormat="1">
      <c r="BP360405" s="90"/>
    </row>
    <row r="360406" spans="68:68" customFormat="1">
      <c r="BP360406" s="90"/>
    </row>
    <row r="360407" spans="68:68" customFormat="1">
      <c r="BP360407" s="90"/>
    </row>
    <row r="360408" spans="68:68" customFormat="1">
      <c r="BP360408" s="90"/>
    </row>
    <row r="360409" spans="68:68" customFormat="1">
      <c r="BP360409" s="90"/>
    </row>
    <row r="360410" spans="68:68" customFormat="1">
      <c r="BP360410" s="90"/>
    </row>
    <row r="360411" spans="68:68" customFormat="1">
      <c r="BP360411" s="90"/>
    </row>
    <row r="360412" spans="68:68" customFormat="1">
      <c r="BP360412" s="90"/>
    </row>
    <row r="360413" spans="68:68" customFormat="1">
      <c r="BP360413" s="90"/>
    </row>
    <row r="360414" spans="68:68" customFormat="1">
      <c r="BP360414" s="90"/>
    </row>
    <row r="360415" spans="68:68" customFormat="1">
      <c r="BP360415" s="90"/>
    </row>
    <row r="360416" spans="68:68" customFormat="1">
      <c r="BP360416" s="90"/>
    </row>
    <row r="360417" spans="68:68" customFormat="1">
      <c r="BP360417" s="90"/>
    </row>
    <row r="360418" spans="68:68" customFormat="1">
      <c r="BP360418" s="90"/>
    </row>
    <row r="360419" spans="68:68" customFormat="1">
      <c r="BP360419" s="90"/>
    </row>
    <row r="360420" spans="68:68" customFormat="1">
      <c r="BP360420" s="90"/>
    </row>
    <row r="360421" spans="68:68" customFormat="1">
      <c r="BP360421" s="90"/>
    </row>
    <row r="360422" spans="68:68" customFormat="1">
      <c r="BP360422" s="90"/>
    </row>
    <row r="360423" spans="68:68" customFormat="1">
      <c r="BP360423" s="90"/>
    </row>
    <row r="360424" spans="68:68" customFormat="1">
      <c r="BP360424" s="90"/>
    </row>
    <row r="360425" spans="68:68" customFormat="1">
      <c r="BP360425" s="90"/>
    </row>
    <row r="360426" spans="68:68" customFormat="1">
      <c r="BP360426" s="90"/>
    </row>
    <row r="360427" spans="68:68" customFormat="1">
      <c r="BP360427" s="90"/>
    </row>
    <row r="360428" spans="68:68" customFormat="1">
      <c r="BP360428" s="90"/>
    </row>
    <row r="360429" spans="68:68" customFormat="1">
      <c r="BP360429" s="90"/>
    </row>
    <row r="360430" spans="68:68" customFormat="1">
      <c r="BP360430" s="90"/>
    </row>
    <row r="360431" spans="68:68" customFormat="1">
      <c r="BP360431" s="90"/>
    </row>
    <row r="360432" spans="68:68" customFormat="1">
      <c r="BP360432" s="90"/>
    </row>
    <row r="360433" spans="68:68" customFormat="1">
      <c r="BP360433" s="90"/>
    </row>
    <row r="360434" spans="68:68" customFormat="1">
      <c r="BP360434" s="90"/>
    </row>
    <row r="360435" spans="68:68" customFormat="1">
      <c r="BP360435" s="90"/>
    </row>
    <row r="360436" spans="68:68" customFormat="1">
      <c r="BP360436" s="90"/>
    </row>
    <row r="360437" spans="68:68" customFormat="1">
      <c r="BP360437" s="90"/>
    </row>
    <row r="360438" spans="68:68" customFormat="1">
      <c r="BP360438" s="90"/>
    </row>
    <row r="360439" spans="68:68" customFormat="1">
      <c r="BP360439" s="90"/>
    </row>
    <row r="360440" spans="68:68" customFormat="1">
      <c r="BP360440" s="90"/>
    </row>
    <row r="360441" spans="68:68" customFormat="1">
      <c r="BP360441" s="90"/>
    </row>
    <row r="360442" spans="68:68" customFormat="1">
      <c r="BP360442" s="90"/>
    </row>
    <row r="360443" spans="68:68" customFormat="1">
      <c r="BP360443" s="90"/>
    </row>
    <row r="360444" spans="68:68" customFormat="1">
      <c r="BP360444" s="90"/>
    </row>
    <row r="360445" spans="68:68" customFormat="1">
      <c r="BP360445" s="90"/>
    </row>
    <row r="360446" spans="68:68" customFormat="1">
      <c r="BP360446" s="90"/>
    </row>
    <row r="360447" spans="68:68" customFormat="1">
      <c r="BP360447" s="90"/>
    </row>
    <row r="360448" spans="68:68" customFormat="1">
      <c r="BP360448" s="90"/>
    </row>
    <row r="360449" spans="68:68" customFormat="1">
      <c r="BP360449" s="90"/>
    </row>
    <row r="360450" spans="68:68" customFormat="1">
      <c r="BP360450" s="90"/>
    </row>
    <row r="360451" spans="68:68" customFormat="1">
      <c r="BP360451" s="90"/>
    </row>
    <row r="360452" spans="68:68" customFormat="1">
      <c r="BP360452" s="90"/>
    </row>
    <row r="360453" spans="68:68" customFormat="1">
      <c r="BP360453" s="90"/>
    </row>
    <row r="360454" spans="68:68" customFormat="1">
      <c r="BP360454" s="90"/>
    </row>
    <row r="360455" spans="68:68" customFormat="1">
      <c r="BP360455" s="90"/>
    </row>
    <row r="360456" spans="68:68" customFormat="1">
      <c r="BP360456" s="90"/>
    </row>
    <row r="360457" spans="68:68" customFormat="1">
      <c r="BP360457" s="90"/>
    </row>
    <row r="360458" spans="68:68" customFormat="1">
      <c r="BP360458" s="90"/>
    </row>
    <row r="360459" spans="68:68" customFormat="1">
      <c r="BP360459" s="90"/>
    </row>
    <row r="360460" spans="68:68" customFormat="1">
      <c r="BP360460" s="90"/>
    </row>
    <row r="360461" spans="68:68" customFormat="1">
      <c r="BP360461" s="90"/>
    </row>
    <row r="360462" spans="68:68" customFormat="1">
      <c r="BP360462" s="90"/>
    </row>
    <row r="360463" spans="68:68" customFormat="1">
      <c r="BP360463" s="90"/>
    </row>
    <row r="360464" spans="68:68" customFormat="1">
      <c r="BP360464" s="90"/>
    </row>
    <row r="360465" spans="68:68" customFormat="1">
      <c r="BP360465" s="90"/>
    </row>
    <row r="360466" spans="68:68" customFormat="1">
      <c r="BP360466" s="90"/>
    </row>
    <row r="360467" spans="68:68" customFormat="1">
      <c r="BP360467" s="90"/>
    </row>
    <row r="360468" spans="68:68" customFormat="1">
      <c r="BP360468" s="90"/>
    </row>
    <row r="360469" spans="68:68" customFormat="1">
      <c r="BP360469" s="90"/>
    </row>
    <row r="360470" spans="68:68" customFormat="1">
      <c r="BP360470" s="90"/>
    </row>
    <row r="360471" spans="68:68" customFormat="1">
      <c r="BP360471" s="90"/>
    </row>
    <row r="360472" spans="68:68" customFormat="1">
      <c r="BP360472" s="90"/>
    </row>
    <row r="360473" spans="68:68" customFormat="1">
      <c r="BP360473" s="90"/>
    </row>
    <row r="360474" spans="68:68" customFormat="1">
      <c r="BP360474" s="90"/>
    </row>
    <row r="360475" spans="68:68" customFormat="1">
      <c r="BP360475" s="90"/>
    </row>
    <row r="360476" spans="68:68" customFormat="1">
      <c r="BP360476" s="90"/>
    </row>
    <row r="360477" spans="68:68" customFormat="1">
      <c r="BP360477" s="90"/>
    </row>
    <row r="360478" spans="68:68" customFormat="1">
      <c r="BP360478" s="90"/>
    </row>
    <row r="360479" spans="68:68" customFormat="1">
      <c r="BP360479" s="90"/>
    </row>
    <row r="360480" spans="68:68" customFormat="1">
      <c r="BP360480" s="90"/>
    </row>
    <row r="360481" spans="68:68" customFormat="1">
      <c r="BP360481" s="90"/>
    </row>
    <row r="360482" spans="68:68" customFormat="1">
      <c r="BP360482" s="90"/>
    </row>
    <row r="360483" spans="68:68" customFormat="1">
      <c r="BP360483" s="90"/>
    </row>
    <row r="360484" spans="68:68" customFormat="1">
      <c r="BP360484" s="90"/>
    </row>
    <row r="360485" spans="68:68" customFormat="1">
      <c r="BP360485" s="90"/>
    </row>
    <row r="360486" spans="68:68" customFormat="1">
      <c r="BP360486" s="90"/>
    </row>
    <row r="360487" spans="68:68" customFormat="1">
      <c r="BP360487" s="90"/>
    </row>
    <row r="360488" spans="68:68" customFormat="1">
      <c r="BP360488" s="90"/>
    </row>
    <row r="360489" spans="68:68" customFormat="1">
      <c r="BP360489" s="90"/>
    </row>
    <row r="360490" spans="68:68" customFormat="1">
      <c r="BP360490" s="90"/>
    </row>
    <row r="360491" spans="68:68" customFormat="1">
      <c r="BP360491" s="90"/>
    </row>
    <row r="360492" spans="68:68" customFormat="1">
      <c r="BP360492" s="90"/>
    </row>
    <row r="360493" spans="68:68" customFormat="1">
      <c r="BP360493" s="90"/>
    </row>
    <row r="360494" spans="68:68" customFormat="1">
      <c r="BP360494" s="90"/>
    </row>
    <row r="360495" spans="68:68" customFormat="1">
      <c r="BP360495" s="90"/>
    </row>
    <row r="360496" spans="68:68" customFormat="1">
      <c r="BP360496" s="90"/>
    </row>
    <row r="360497" spans="68:68" customFormat="1">
      <c r="BP360497" s="90"/>
    </row>
    <row r="360498" spans="68:68" customFormat="1">
      <c r="BP360498" s="90"/>
    </row>
    <row r="360499" spans="68:68" customFormat="1">
      <c r="BP360499" s="90"/>
    </row>
    <row r="360500" spans="68:68" customFormat="1">
      <c r="BP360500" s="90"/>
    </row>
    <row r="360501" spans="68:68" customFormat="1">
      <c r="BP360501" s="90"/>
    </row>
    <row r="360502" spans="68:68" customFormat="1">
      <c r="BP360502" s="90"/>
    </row>
    <row r="360503" spans="68:68" customFormat="1">
      <c r="BP360503" s="90"/>
    </row>
    <row r="360504" spans="68:68" customFormat="1">
      <c r="BP360504" s="90"/>
    </row>
    <row r="360505" spans="68:68" customFormat="1">
      <c r="BP360505" s="90"/>
    </row>
    <row r="360506" spans="68:68" customFormat="1">
      <c r="BP360506" s="90"/>
    </row>
    <row r="360507" spans="68:68" customFormat="1">
      <c r="BP360507" s="90"/>
    </row>
    <row r="360508" spans="68:68" customFormat="1">
      <c r="BP360508" s="90"/>
    </row>
    <row r="360509" spans="68:68" customFormat="1">
      <c r="BP360509" s="90"/>
    </row>
    <row r="360510" spans="68:68" customFormat="1">
      <c r="BP360510" s="90"/>
    </row>
    <row r="360511" spans="68:68" customFormat="1">
      <c r="BP360511" s="90"/>
    </row>
    <row r="360512" spans="68:68" customFormat="1">
      <c r="BP360512" s="90"/>
    </row>
    <row r="360513" spans="68:68" customFormat="1">
      <c r="BP360513" s="90"/>
    </row>
    <row r="360514" spans="68:68" customFormat="1">
      <c r="BP360514" s="90"/>
    </row>
    <row r="360515" spans="68:68" customFormat="1">
      <c r="BP360515" s="90"/>
    </row>
    <row r="360516" spans="68:68" customFormat="1">
      <c r="BP360516" s="90"/>
    </row>
    <row r="360517" spans="68:68" customFormat="1">
      <c r="BP360517" s="90"/>
    </row>
    <row r="360518" spans="68:68" customFormat="1">
      <c r="BP360518" s="90"/>
    </row>
    <row r="360519" spans="68:68" customFormat="1">
      <c r="BP360519" s="90"/>
    </row>
    <row r="360520" spans="68:68" customFormat="1">
      <c r="BP360520" s="90"/>
    </row>
    <row r="360521" spans="68:68" customFormat="1">
      <c r="BP360521" s="90"/>
    </row>
    <row r="360522" spans="68:68" customFormat="1">
      <c r="BP360522" s="90"/>
    </row>
    <row r="360523" spans="68:68" customFormat="1">
      <c r="BP360523" s="90"/>
    </row>
    <row r="360524" spans="68:68" customFormat="1">
      <c r="BP360524" s="90"/>
    </row>
    <row r="360525" spans="68:68" customFormat="1">
      <c r="BP360525" s="90"/>
    </row>
    <row r="360526" spans="68:68" customFormat="1">
      <c r="BP360526" s="90"/>
    </row>
    <row r="360527" spans="68:68" customFormat="1">
      <c r="BP360527" s="90"/>
    </row>
    <row r="360528" spans="68:68" customFormat="1">
      <c r="BP360528" s="90"/>
    </row>
    <row r="360529" spans="68:68" customFormat="1">
      <c r="BP360529" s="90"/>
    </row>
    <row r="360530" spans="68:68" customFormat="1">
      <c r="BP360530" s="90"/>
    </row>
    <row r="360531" spans="68:68" customFormat="1">
      <c r="BP360531" s="90"/>
    </row>
    <row r="360532" spans="68:68" customFormat="1">
      <c r="BP360532" s="90"/>
    </row>
    <row r="360533" spans="68:68" customFormat="1">
      <c r="BP360533" s="90"/>
    </row>
    <row r="360534" spans="68:68" customFormat="1">
      <c r="BP360534" s="90"/>
    </row>
    <row r="360535" spans="68:68" customFormat="1">
      <c r="BP360535" s="90"/>
    </row>
    <row r="360536" spans="68:68" customFormat="1">
      <c r="BP360536" s="90"/>
    </row>
    <row r="360537" spans="68:68" customFormat="1">
      <c r="BP360537" s="90"/>
    </row>
    <row r="360538" spans="68:68" customFormat="1">
      <c r="BP360538" s="90"/>
    </row>
    <row r="360539" spans="68:68" customFormat="1">
      <c r="BP360539" s="90"/>
    </row>
    <row r="360540" spans="68:68" customFormat="1">
      <c r="BP360540" s="90"/>
    </row>
    <row r="360541" spans="68:68" customFormat="1">
      <c r="BP360541" s="90"/>
    </row>
    <row r="360542" spans="68:68" customFormat="1">
      <c r="BP360542" s="90"/>
    </row>
    <row r="360543" spans="68:68" customFormat="1">
      <c r="BP360543" s="90"/>
    </row>
    <row r="360544" spans="68:68" customFormat="1">
      <c r="BP360544" s="90"/>
    </row>
    <row r="360545" spans="68:68" customFormat="1">
      <c r="BP360545" s="90"/>
    </row>
    <row r="360546" spans="68:68" customFormat="1">
      <c r="BP360546" s="90"/>
    </row>
    <row r="360547" spans="68:68" customFormat="1">
      <c r="BP360547" s="90"/>
    </row>
    <row r="360548" spans="68:68" customFormat="1">
      <c r="BP360548" s="90"/>
    </row>
    <row r="360549" spans="68:68" customFormat="1">
      <c r="BP360549" s="90"/>
    </row>
    <row r="360550" spans="68:68" customFormat="1">
      <c r="BP360550" s="90"/>
    </row>
    <row r="360551" spans="68:68" customFormat="1">
      <c r="BP360551" s="90"/>
    </row>
    <row r="360552" spans="68:68" customFormat="1">
      <c r="BP360552" s="90"/>
    </row>
    <row r="360553" spans="68:68" customFormat="1">
      <c r="BP360553" s="90"/>
    </row>
    <row r="360554" spans="68:68" customFormat="1">
      <c r="BP360554" s="90"/>
    </row>
    <row r="360555" spans="68:68" customFormat="1">
      <c r="BP360555" s="90"/>
    </row>
    <row r="360556" spans="68:68" customFormat="1">
      <c r="BP360556" s="90"/>
    </row>
    <row r="360557" spans="68:68" customFormat="1">
      <c r="BP360557" s="90"/>
    </row>
    <row r="360558" spans="68:68" customFormat="1">
      <c r="BP360558" s="90"/>
    </row>
    <row r="360559" spans="68:68" customFormat="1">
      <c r="BP360559" s="90"/>
    </row>
    <row r="360560" spans="68:68" customFormat="1">
      <c r="BP360560" s="90"/>
    </row>
    <row r="360561" spans="68:68" customFormat="1">
      <c r="BP360561" s="90"/>
    </row>
    <row r="360562" spans="68:68" customFormat="1">
      <c r="BP360562" s="90"/>
    </row>
    <row r="360563" spans="68:68" customFormat="1">
      <c r="BP360563" s="90"/>
    </row>
    <row r="360564" spans="68:68" customFormat="1">
      <c r="BP360564" s="90"/>
    </row>
    <row r="360565" spans="68:68" customFormat="1">
      <c r="BP360565" s="90"/>
    </row>
    <row r="360566" spans="68:68" customFormat="1">
      <c r="BP360566" s="90"/>
    </row>
    <row r="360567" spans="68:68" customFormat="1">
      <c r="BP360567" s="90"/>
    </row>
    <row r="360568" spans="68:68" customFormat="1">
      <c r="BP360568" s="90"/>
    </row>
    <row r="360569" spans="68:68" customFormat="1">
      <c r="BP360569" s="90"/>
    </row>
    <row r="360570" spans="68:68" customFormat="1">
      <c r="BP360570" s="90"/>
    </row>
    <row r="360571" spans="68:68" customFormat="1">
      <c r="BP360571" s="90"/>
    </row>
    <row r="360572" spans="68:68" customFormat="1">
      <c r="BP360572" s="90"/>
    </row>
    <row r="360573" spans="68:68" customFormat="1">
      <c r="BP360573" s="90"/>
    </row>
    <row r="360574" spans="68:68" customFormat="1">
      <c r="BP360574" s="90"/>
    </row>
    <row r="360575" spans="68:68" customFormat="1">
      <c r="BP360575" s="90"/>
    </row>
    <row r="360576" spans="68:68" customFormat="1">
      <c r="BP360576" s="90"/>
    </row>
    <row r="360577" spans="68:68" customFormat="1">
      <c r="BP360577" s="90"/>
    </row>
    <row r="360578" spans="68:68" customFormat="1">
      <c r="BP360578" s="90"/>
    </row>
    <row r="360579" spans="68:68" customFormat="1">
      <c r="BP360579" s="90"/>
    </row>
    <row r="360580" spans="68:68" customFormat="1">
      <c r="BP360580" s="90"/>
    </row>
    <row r="360581" spans="68:68" customFormat="1">
      <c r="BP360581" s="90"/>
    </row>
    <row r="360582" spans="68:68" customFormat="1">
      <c r="BP360582" s="90"/>
    </row>
    <row r="360583" spans="68:68" customFormat="1">
      <c r="BP360583" s="90"/>
    </row>
    <row r="360584" spans="68:68" customFormat="1">
      <c r="BP360584" s="90"/>
    </row>
    <row r="360585" spans="68:68" customFormat="1">
      <c r="BP360585" s="90"/>
    </row>
    <row r="360586" spans="68:68" customFormat="1">
      <c r="BP360586" s="90"/>
    </row>
    <row r="360587" spans="68:68" customFormat="1">
      <c r="BP360587" s="90"/>
    </row>
    <row r="360588" spans="68:68" customFormat="1">
      <c r="BP360588" s="90"/>
    </row>
    <row r="360589" spans="68:68" customFormat="1">
      <c r="BP360589" s="90"/>
    </row>
    <row r="360590" spans="68:68" customFormat="1">
      <c r="BP360590" s="90"/>
    </row>
    <row r="360591" spans="68:68" customFormat="1">
      <c r="BP360591" s="90"/>
    </row>
    <row r="360592" spans="68:68" customFormat="1">
      <c r="BP360592" s="90"/>
    </row>
    <row r="360593" spans="68:68" customFormat="1">
      <c r="BP360593" s="90"/>
    </row>
    <row r="360594" spans="68:68" customFormat="1">
      <c r="BP360594" s="90"/>
    </row>
    <row r="360595" spans="68:68" customFormat="1">
      <c r="BP360595" s="90"/>
    </row>
    <row r="360596" spans="68:68" customFormat="1">
      <c r="BP360596" s="90"/>
    </row>
    <row r="360597" spans="68:68" customFormat="1">
      <c r="BP360597" s="90"/>
    </row>
    <row r="360598" spans="68:68" customFormat="1">
      <c r="BP360598" s="90"/>
    </row>
    <row r="360599" spans="68:68" customFormat="1">
      <c r="BP360599" s="90"/>
    </row>
    <row r="360600" spans="68:68" customFormat="1">
      <c r="BP360600" s="90"/>
    </row>
    <row r="360601" spans="68:68" customFormat="1">
      <c r="BP360601" s="90"/>
    </row>
    <row r="360602" spans="68:68" customFormat="1">
      <c r="BP360602" s="90"/>
    </row>
    <row r="360603" spans="68:68" customFormat="1">
      <c r="BP360603" s="90"/>
    </row>
    <row r="360604" spans="68:68" customFormat="1">
      <c r="BP360604" s="90"/>
    </row>
    <row r="360605" spans="68:68" customFormat="1">
      <c r="BP360605" s="90"/>
    </row>
    <row r="360606" spans="68:68" customFormat="1">
      <c r="BP360606" s="90"/>
    </row>
    <row r="360607" spans="68:68" customFormat="1">
      <c r="BP360607" s="90"/>
    </row>
    <row r="360608" spans="68:68" customFormat="1">
      <c r="BP360608" s="90"/>
    </row>
    <row r="360609" spans="68:68" customFormat="1">
      <c r="BP360609" s="90"/>
    </row>
    <row r="360610" spans="68:68" customFormat="1">
      <c r="BP360610" s="90"/>
    </row>
    <row r="360611" spans="68:68" customFormat="1">
      <c r="BP360611" s="90"/>
    </row>
    <row r="360612" spans="68:68" customFormat="1">
      <c r="BP360612" s="90"/>
    </row>
    <row r="360613" spans="68:68" customFormat="1">
      <c r="BP360613" s="90"/>
    </row>
    <row r="360614" spans="68:68" customFormat="1">
      <c r="BP360614" s="90"/>
    </row>
    <row r="360615" spans="68:68" customFormat="1">
      <c r="BP360615" s="90"/>
    </row>
    <row r="360616" spans="68:68" customFormat="1">
      <c r="BP360616" s="90"/>
    </row>
    <row r="360617" spans="68:68" customFormat="1">
      <c r="BP360617" s="90"/>
    </row>
    <row r="360618" spans="68:68" customFormat="1">
      <c r="BP360618" s="90"/>
    </row>
    <row r="360619" spans="68:68" customFormat="1">
      <c r="BP360619" s="90"/>
    </row>
    <row r="360620" spans="68:68" customFormat="1">
      <c r="BP360620" s="90"/>
    </row>
    <row r="360621" spans="68:68" customFormat="1">
      <c r="BP360621" s="90"/>
    </row>
    <row r="360622" spans="68:68" customFormat="1">
      <c r="BP360622" s="90"/>
    </row>
    <row r="360623" spans="68:68" customFormat="1">
      <c r="BP360623" s="90"/>
    </row>
    <row r="360624" spans="68:68" customFormat="1">
      <c r="BP360624" s="90"/>
    </row>
    <row r="360625" spans="68:68" customFormat="1">
      <c r="BP360625" s="90"/>
    </row>
    <row r="360626" spans="68:68" customFormat="1">
      <c r="BP360626" s="90"/>
    </row>
    <row r="360627" spans="68:68" customFormat="1">
      <c r="BP360627" s="90"/>
    </row>
    <row r="360628" spans="68:68" customFormat="1">
      <c r="BP360628" s="90"/>
    </row>
    <row r="360629" spans="68:68" customFormat="1">
      <c r="BP360629" s="90"/>
    </row>
    <row r="360630" spans="68:68" customFormat="1">
      <c r="BP360630" s="90"/>
    </row>
    <row r="360631" spans="68:68" customFormat="1">
      <c r="BP360631" s="90"/>
    </row>
    <row r="360632" spans="68:68" customFormat="1">
      <c r="BP360632" s="90"/>
    </row>
    <row r="360633" spans="68:68" customFormat="1">
      <c r="BP360633" s="90"/>
    </row>
    <row r="360634" spans="68:68" customFormat="1">
      <c r="BP360634" s="90"/>
    </row>
    <row r="360635" spans="68:68" customFormat="1">
      <c r="BP360635" s="90"/>
    </row>
    <row r="360636" spans="68:68" customFormat="1">
      <c r="BP360636" s="90"/>
    </row>
    <row r="360637" spans="68:68" customFormat="1">
      <c r="BP360637" s="90"/>
    </row>
    <row r="360638" spans="68:68" customFormat="1">
      <c r="BP360638" s="90"/>
    </row>
    <row r="360639" spans="68:68" customFormat="1">
      <c r="BP360639" s="90"/>
    </row>
    <row r="360640" spans="68:68" customFormat="1">
      <c r="BP360640" s="90"/>
    </row>
    <row r="360641" spans="68:68" customFormat="1">
      <c r="BP360641" s="90"/>
    </row>
    <row r="360642" spans="68:68" customFormat="1">
      <c r="BP360642" s="90"/>
    </row>
    <row r="360643" spans="68:68" customFormat="1">
      <c r="BP360643" s="90"/>
    </row>
    <row r="360644" spans="68:68" customFormat="1">
      <c r="BP360644" s="90"/>
    </row>
    <row r="360645" spans="68:68" customFormat="1">
      <c r="BP360645" s="90"/>
    </row>
    <row r="360646" spans="68:68" customFormat="1">
      <c r="BP360646" s="90"/>
    </row>
    <row r="360647" spans="68:68" customFormat="1">
      <c r="BP360647" s="90"/>
    </row>
    <row r="360648" spans="68:68" customFormat="1">
      <c r="BP360648" s="90"/>
    </row>
    <row r="360649" spans="68:68" customFormat="1">
      <c r="BP360649" s="90"/>
    </row>
    <row r="360650" spans="68:68" customFormat="1">
      <c r="BP360650" s="90"/>
    </row>
    <row r="360651" spans="68:68" customFormat="1">
      <c r="BP360651" s="90"/>
    </row>
    <row r="360652" spans="68:68" customFormat="1">
      <c r="BP360652" s="90"/>
    </row>
    <row r="360653" spans="68:68" customFormat="1">
      <c r="BP360653" s="90"/>
    </row>
    <row r="360654" spans="68:68" customFormat="1">
      <c r="BP360654" s="90"/>
    </row>
    <row r="360655" spans="68:68" customFormat="1">
      <c r="BP360655" s="90"/>
    </row>
    <row r="360656" spans="68:68" customFormat="1">
      <c r="BP360656" s="90"/>
    </row>
    <row r="360657" spans="68:68" customFormat="1">
      <c r="BP360657" s="90"/>
    </row>
    <row r="360658" spans="68:68" customFormat="1">
      <c r="BP360658" s="90"/>
    </row>
    <row r="360659" spans="68:68" customFormat="1">
      <c r="BP360659" s="90"/>
    </row>
    <row r="360660" spans="68:68" customFormat="1">
      <c r="BP360660" s="90"/>
    </row>
    <row r="360661" spans="68:68" customFormat="1">
      <c r="BP360661" s="90"/>
    </row>
    <row r="360662" spans="68:68" customFormat="1">
      <c r="BP360662" s="90"/>
    </row>
    <row r="360663" spans="68:68" customFormat="1">
      <c r="BP360663" s="90"/>
    </row>
    <row r="360664" spans="68:68" customFormat="1">
      <c r="BP360664" s="90"/>
    </row>
    <row r="360665" spans="68:68" customFormat="1">
      <c r="BP360665" s="90"/>
    </row>
    <row r="360666" spans="68:68" customFormat="1">
      <c r="BP360666" s="90"/>
    </row>
    <row r="360667" spans="68:68" customFormat="1">
      <c r="BP360667" s="90"/>
    </row>
    <row r="360668" spans="68:68" customFormat="1">
      <c r="BP360668" s="90"/>
    </row>
    <row r="360669" spans="68:68" customFormat="1">
      <c r="BP360669" s="90"/>
    </row>
    <row r="360670" spans="68:68" customFormat="1">
      <c r="BP360670" s="90"/>
    </row>
    <row r="360671" spans="68:68" customFormat="1">
      <c r="BP360671" s="90"/>
    </row>
    <row r="360672" spans="68:68" customFormat="1">
      <c r="BP360672" s="90"/>
    </row>
    <row r="360673" spans="68:68" customFormat="1">
      <c r="BP360673" s="90"/>
    </row>
    <row r="360674" spans="68:68" customFormat="1">
      <c r="BP360674" s="90"/>
    </row>
    <row r="360675" spans="68:68" customFormat="1">
      <c r="BP360675" s="90"/>
    </row>
    <row r="360676" spans="68:68" customFormat="1">
      <c r="BP360676" s="90"/>
    </row>
    <row r="360677" spans="68:68" customFormat="1">
      <c r="BP360677" s="90"/>
    </row>
    <row r="360678" spans="68:68" customFormat="1">
      <c r="BP360678" s="90"/>
    </row>
    <row r="360679" spans="68:68" customFormat="1">
      <c r="BP360679" s="90"/>
    </row>
    <row r="360680" spans="68:68" customFormat="1">
      <c r="BP360680" s="90"/>
    </row>
    <row r="360681" spans="68:68" customFormat="1">
      <c r="BP360681" s="90"/>
    </row>
    <row r="360682" spans="68:68" customFormat="1">
      <c r="BP360682" s="90"/>
    </row>
    <row r="360683" spans="68:68" customFormat="1">
      <c r="BP360683" s="90"/>
    </row>
    <row r="360684" spans="68:68" customFormat="1">
      <c r="BP360684" s="90"/>
    </row>
    <row r="360685" spans="68:68" customFormat="1">
      <c r="BP360685" s="90"/>
    </row>
    <row r="360686" spans="68:68" customFormat="1">
      <c r="BP360686" s="90"/>
    </row>
    <row r="360687" spans="68:68" customFormat="1">
      <c r="BP360687" s="90"/>
    </row>
    <row r="360688" spans="68:68" customFormat="1">
      <c r="BP360688" s="90"/>
    </row>
    <row r="360689" spans="68:68" customFormat="1">
      <c r="BP360689" s="90"/>
    </row>
    <row r="360690" spans="68:68" customFormat="1">
      <c r="BP360690" s="90"/>
    </row>
    <row r="360691" spans="68:68" customFormat="1">
      <c r="BP360691" s="90"/>
    </row>
    <row r="360692" spans="68:68" customFormat="1">
      <c r="BP360692" s="90"/>
    </row>
    <row r="360693" spans="68:68" customFormat="1">
      <c r="BP360693" s="90"/>
    </row>
    <row r="360694" spans="68:68" customFormat="1">
      <c r="BP360694" s="90"/>
    </row>
    <row r="360695" spans="68:68" customFormat="1">
      <c r="BP360695" s="90"/>
    </row>
    <row r="360696" spans="68:68" customFormat="1">
      <c r="BP360696" s="90"/>
    </row>
    <row r="360697" spans="68:68" customFormat="1">
      <c r="BP360697" s="90"/>
    </row>
    <row r="360698" spans="68:68" customFormat="1">
      <c r="BP360698" s="90"/>
    </row>
    <row r="360699" spans="68:68" customFormat="1">
      <c r="BP360699" s="90"/>
    </row>
    <row r="360700" spans="68:68" customFormat="1">
      <c r="BP360700" s="90"/>
    </row>
    <row r="360701" spans="68:68" customFormat="1">
      <c r="BP360701" s="90"/>
    </row>
    <row r="360702" spans="68:68" customFormat="1">
      <c r="BP360702" s="90"/>
    </row>
    <row r="360703" spans="68:68" customFormat="1">
      <c r="BP360703" s="90"/>
    </row>
    <row r="360704" spans="68:68" customFormat="1">
      <c r="BP360704" s="90"/>
    </row>
    <row r="360705" spans="68:68" customFormat="1">
      <c r="BP360705" s="90"/>
    </row>
    <row r="360706" spans="68:68" customFormat="1">
      <c r="BP360706" s="90"/>
    </row>
    <row r="360707" spans="68:68" customFormat="1">
      <c r="BP360707" s="90"/>
    </row>
    <row r="360708" spans="68:68" customFormat="1">
      <c r="BP360708" s="90"/>
    </row>
    <row r="360709" spans="68:68" customFormat="1">
      <c r="BP360709" s="90"/>
    </row>
    <row r="360710" spans="68:68" customFormat="1">
      <c r="BP360710" s="90"/>
    </row>
    <row r="360711" spans="68:68" customFormat="1">
      <c r="BP360711" s="90"/>
    </row>
    <row r="360712" spans="68:68" customFormat="1">
      <c r="BP360712" s="90"/>
    </row>
    <row r="360713" spans="68:68" customFormat="1">
      <c r="BP360713" s="90"/>
    </row>
    <row r="360714" spans="68:68" customFormat="1">
      <c r="BP360714" s="90"/>
    </row>
    <row r="360715" spans="68:68" customFormat="1">
      <c r="BP360715" s="90"/>
    </row>
    <row r="360716" spans="68:68" customFormat="1">
      <c r="BP360716" s="90"/>
    </row>
    <row r="360717" spans="68:68" customFormat="1">
      <c r="BP360717" s="90"/>
    </row>
    <row r="360718" spans="68:68" customFormat="1">
      <c r="BP360718" s="90"/>
    </row>
    <row r="360719" spans="68:68" customFormat="1">
      <c r="BP360719" s="90"/>
    </row>
    <row r="360720" spans="68:68" customFormat="1">
      <c r="BP360720" s="90"/>
    </row>
    <row r="360721" spans="68:68" customFormat="1">
      <c r="BP360721" s="90"/>
    </row>
    <row r="360722" spans="68:68" customFormat="1">
      <c r="BP360722" s="90"/>
    </row>
    <row r="360723" spans="68:68" customFormat="1">
      <c r="BP360723" s="90"/>
    </row>
    <row r="360724" spans="68:68" customFormat="1">
      <c r="BP360724" s="90"/>
    </row>
    <row r="360725" spans="68:68" customFormat="1">
      <c r="BP360725" s="90"/>
    </row>
    <row r="360726" spans="68:68" customFormat="1">
      <c r="BP360726" s="90"/>
    </row>
    <row r="360727" spans="68:68" customFormat="1">
      <c r="BP360727" s="90"/>
    </row>
    <row r="360728" spans="68:68" customFormat="1">
      <c r="BP360728" s="90"/>
    </row>
    <row r="360729" spans="68:68" customFormat="1">
      <c r="BP360729" s="90"/>
    </row>
    <row r="360730" spans="68:68" customFormat="1">
      <c r="BP360730" s="90"/>
    </row>
    <row r="360731" spans="68:68" customFormat="1">
      <c r="BP360731" s="90"/>
    </row>
    <row r="360732" spans="68:68" customFormat="1">
      <c r="BP360732" s="90"/>
    </row>
    <row r="360733" spans="68:68" customFormat="1">
      <c r="BP360733" s="90"/>
    </row>
    <row r="360734" spans="68:68" customFormat="1">
      <c r="BP360734" s="90"/>
    </row>
    <row r="360735" spans="68:68" customFormat="1">
      <c r="BP360735" s="90"/>
    </row>
    <row r="360736" spans="68:68" customFormat="1">
      <c r="BP360736" s="90"/>
    </row>
    <row r="360737" spans="68:68" customFormat="1">
      <c r="BP360737" s="90"/>
    </row>
    <row r="360738" spans="68:68" customFormat="1">
      <c r="BP360738" s="90"/>
    </row>
    <row r="360739" spans="68:68" customFormat="1">
      <c r="BP360739" s="90"/>
    </row>
    <row r="360740" spans="68:68" customFormat="1">
      <c r="BP360740" s="90"/>
    </row>
    <row r="360741" spans="68:68" customFormat="1">
      <c r="BP360741" s="90"/>
    </row>
    <row r="360742" spans="68:68" customFormat="1">
      <c r="BP360742" s="90"/>
    </row>
    <row r="360743" spans="68:68" customFormat="1">
      <c r="BP360743" s="90"/>
    </row>
    <row r="360744" spans="68:68" customFormat="1">
      <c r="BP360744" s="90"/>
    </row>
    <row r="360745" spans="68:68" customFormat="1">
      <c r="BP360745" s="90"/>
    </row>
    <row r="360746" spans="68:68" customFormat="1">
      <c r="BP360746" s="90"/>
    </row>
    <row r="360747" spans="68:68" customFormat="1">
      <c r="BP360747" s="90"/>
    </row>
    <row r="360748" spans="68:68" customFormat="1">
      <c r="BP360748" s="90"/>
    </row>
    <row r="360749" spans="68:68" customFormat="1">
      <c r="BP360749" s="90"/>
    </row>
    <row r="360750" spans="68:68" customFormat="1">
      <c r="BP360750" s="90"/>
    </row>
    <row r="360751" spans="68:68" customFormat="1">
      <c r="BP360751" s="90"/>
    </row>
    <row r="360752" spans="68:68" customFormat="1">
      <c r="BP360752" s="90"/>
    </row>
    <row r="360753" spans="68:68" customFormat="1">
      <c r="BP360753" s="90"/>
    </row>
    <row r="360754" spans="68:68" customFormat="1">
      <c r="BP360754" s="90"/>
    </row>
    <row r="360755" spans="68:68" customFormat="1">
      <c r="BP360755" s="90"/>
    </row>
    <row r="360756" spans="68:68" customFormat="1">
      <c r="BP360756" s="90"/>
    </row>
    <row r="360757" spans="68:68" customFormat="1">
      <c r="BP360757" s="90"/>
    </row>
    <row r="360758" spans="68:68" customFormat="1">
      <c r="BP360758" s="90"/>
    </row>
    <row r="360759" spans="68:68" customFormat="1">
      <c r="BP360759" s="90"/>
    </row>
    <row r="360760" spans="68:68" customFormat="1">
      <c r="BP360760" s="90"/>
    </row>
    <row r="360761" spans="68:68" customFormat="1">
      <c r="BP360761" s="90"/>
    </row>
    <row r="360762" spans="68:68" customFormat="1">
      <c r="BP360762" s="90"/>
    </row>
    <row r="360763" spans="68:68" customFormat="1">
      <c r="BP360763" s="90"/>
    </row>
    <row r="360764" spans="68:68" customFormat="1">
      <c r="BP360764" s="90"/>
    </row>
    <row r="360765" spans="68:68" customFormat="1">
      <c r="BP360765" s="90"/>
    </row>
    <row r="360766" spans="68:68" customFormat="1">
      <c r="BP360766" s="90"/>
    </row>
    <row r="360767" spans="68:68" customFormat="1">
      <c r="BP360767" s="90"/>
    </row>
    <row r="360768" spans="68:68" customFormat="1">
      <c r="BP360768" s="90"/>
    </row>
    <row r="360769" spans="68:68" customFormat="1">
      <c r="BP360769" s="90"/>
    </row>
    <row r="360770" spans="68:68" customFormat="1">
      <c r="BP360770" s="90"/>
    </row>
    <row r="360771" spans="68:68" customFormat="1">
      <c r="BP360771" s="90"/>
    </row>
    <row r="360772" spans="68:68" customFormat="1">
      <c r="BP360772" s="90"/>
    </row>
    <row r="360773" spans="68:68" customFormat="1">
      <c r="BP360773" s="90"/>
    </row>
    <row r="360774" spans="68:68" customFormat="1">
      <c r="BP360774" s="90"/>
    </row>
    <row r="360775" spans="68:68" customFormat="1">
      <c r="BP360775" s="90"/>
    </row>
    <row r="360776" spans="68:68" customFormat="1">
      <c r="BP360776" s="90"/>
    </row>
    <row r="360777" spans="68:68" customFormat="1">
      <c r="BP360777" s="90"/>
    </row>
    <row r="360778" spans="68:68" customFormat="1">
      <c r="BP360778" s="90"/>
    </row>
    <row r="360779" spans="68:68" customFormat="1">
      <c r="BP360779" s="90"/>
    </row>
    <row r="360780" spans="68:68" customFormat="1">
      <c r="BP360780" s="90"/>
    </row>
    <row r="360781" spans="68:68" customFormat="1">
      <c r="BP360781" s="90"/>
    </row>
    <row r="360782" spans="68:68" customFormat="1">
      <c r="BP360782" s="90"/>
    </row>
    <row r="360783" spans="68:68" customFormat="1">
      <c r="BP360783" s="90"/>
    </row>
    <row r="360784" spans="68:68" customFormat="1">
      <c r="BP360784" s="90"/>
    </row>
    <row r="360785" spans="68:68" customFormat="1">
      <c r="BP360785" s="90"/>
    </row>
    <row r="360786" spans="68:68" customFormat="1">
      <c r="BP360786" s="90"/>
    </row>
    <row r="360787" spans="68:68" customFormat="1">
      <c r="BP360787" s="90"/>
    </row>
    <row r="360788" spans="68:68" customFormat="1">
      <c r="BP360788" s="90"/>
    </row>
    <row r="360789" spans="68:68" customFormat="1">
      <c r="BP360789" s="90"/>
    </row>
    <row r="360790" spans="68:68" customFormat="1">
      <c r="BP360790" s="90"/>
    </row>
    <row r="360791" spans="68:68" customFormat="1">
      <c r="BP360791" s="90"/>
    </row>
    <row r="360792" spans="68:68" customFormat="1">
      <c r="BP360792" s="90"/>
    </row>
    <row r="360793" spans="68:68" customFormat="1">
      <c r="BP360793" s="90"/>
    </row>
    <row r="360794" spans="68:68" customFormat="1">
      <c r="BP360794" s="90"/>
    </row>
    <row r="360795" spans="68:68" customFormat="1">
      <c r="BP360795" s="90"/>
    </row>
    <row r="360796" spans="68:68" customFormat="1">
      <c r="BP360796" s="90"/>
    </row>
    <row r="360797" spans="68:68" customFormat="1">
      <c r="BP360797" s="90"/>
    </row>
    <row r="360798" spans="68:68" customFormat="1">
      <c r="BP360798" s="90"/>
    </row>
    <row r="360799" spans="68:68" customFormat="1">
      <c r="BP360799" s="90"/>
    </row>
    <row r="360800" spans="68:68" customFormat="1">
      <c r="BP360800" s="90"/>
    </row>
    <row r="360801" spans="68:68" customFormat="1">
      <c r="BP360801" s="90"/>
    </row>
    <row r="360802" spans="68:68" customFormat="1">
      <c r="BP360802" s="90"/>
    </row>
    <row r="360803" spans="68:68" customFormat="1">
      <c r="BP360803" s="90"/>
    </row>
    <row r="360804" spans="68:68" customFormat="1">
      <c r="BP360804" s="90"/>
    </row>
    <row r="360805" spans="68:68" customFormat="1">
      <c r="BP360805" s="90"/>
    </row>
    <row r="360806" spans="68:68" customFormat="1">
      <c r="BP360806" s="90"/>
    </row>
    <row r="360807" spans="68:68" customFormat="1">
      <c r="BP360807" s="90"/>
    </row>
    <row r="360808" spans="68:68" customFormat="1">
      <c r="BP360808" s="90"/>
    </row>
    <row r="360809" spans="68:68" customFormat="1">
      <c r="BP360809" s="90"/>
    </row>
    <row r="360810" spans="68:68" customFormat="1">
      <c r="BP360810" s="90"/>
    </row>
    <row r="360811" spans="68:68" customFormat="1">
      <c r="BP360811" s="90"/>
    </row>
    <row r="360812" spans="68:68" customFormat="1">
      <c r="BP360812" s="90"/>
    </row>
    <row r="360813" spans="68:68" customFormat="1">
      <c r="BP360813" s="90"/>
    </row>
    <row r="360814" spans="68:68" customFormat="1">
      <c r="BP360814" s="90"/>
    </row>
    <row r="360815" spans="68:68" customFormat="1">
      <c r="BP360815" s="90"/>
    </row>
    <row r="360816" spans="68:68" customFormat="1">
      <c r="BP360816" s="90"/>
    </row>
    <row r="360817" spans="68:68" customFormat="1">
      <c r="BP360817" s="90"/>
    </row>
    <row r="360818" spans="68:68" customFormat="1">
      <c r="BP360818" s="90"/>
    </row>
    <row r="360819" spans="68:68" customFormat="1">
      <c r="BP360819" s="90"/>
    </row>
    <row r="360820" spans="68:68" customFormat="1">
      <c r="BP360820" s="90"/>
    </row>
    <row r="360821" spans="68:68" customFormat="1">
      <c r="BP360821" s="90"/>
    </row>
    <row r="360822" spans="68:68" customFormat="1">
      <c r="BP360822" s="90"/>
    </row>
    <row r="360823" spans="68:68" customFormat="1">
      <c r="BP360823" s="90"/>
    </row>
    <row r="360824" spans="68:68" customFormat="1">
      <c r="BP360824" s="90"/>
    </row>
    <row r="360825" spans="68:68" customFormat="1">
      <c r="BP360825" s="90"/>
    </row>
    <row r="360826" spans="68:68" customFormat="1">
      <c r="BP360826" s="90"/>
    </row>
    <row r="360827" spans="68:68" customFormat="1">
      <c r="BP360827" s="90"/>
    </row>
    <row r="360828" spans="68:68" customFormat="1">
      <c r="BP360828" s="90"/>
    </row>
    <row r="360829" spans="68:68" customFormat="1">
      <c r="BP360829" s="90"/>
    </row>
    <row r="360830" spans="68:68" customFormat="1">
      <c r="BP360830" s="90"/>
    </row>
    <row r="360831" spans="68:68" customFormat="1">
      <c r="BP360831" s="90"/>
    </row>
    <row r="360832" spans="68:68" customFormat="1">
      <c r="BP360832" s="90"/>
    </row>
    <row r="360833" spans="68:68" customFormat="1">
      <c r="BP360833" s="90"/>
    </row>
    <row r="360834" spans="68:68" customFormat="1">
      <c r="BP360834" s="90"/>
    </row>
    <row r="360835" spans="68:68" customFormat="1">
      <c r="BP360835" s="90"/>
    </row>
    <row r="360836" spans="68:68" customFormat="1">
      <c r="BP360836" s="90"/>
    </row>
    <row r="360837" spans="68:68" customFormat="1">
      <c r="BP360837" s="90"/>
    </row>
    <row r="360838" spans="68:68" customFormat="1">
      <c r="BP360838" s="90"/>
    </row>
    <row r="360839" spans="68:68" customFormat="1">
      <c r="BP360839" s="90"/>
    </row>
    <row r="360840" spans="68:68" customFormat="1">
      <c r="BP360840" s="90"/>
    </row>
    <row r="360841" spans="68:68" customFormat="1">
      <c r="BP360841" s="90"/>
    </row>
    <row r="360842" spans="68:68" customFormat="1">
      <c r="BP360842" s="90"/>
    </row>
    <row r="360843" spans="68:68" customFormat="1">
      <c r="BP360843" s="90"/>
    </row>
    <row r="360844" spans="68:68" customFormat="1">
      <c r="BP360844" s="90"/>
    </row>
    <row r="360845" spans="68:68" customFormat="1">
      <c r="BP360845" s="90"/>
    </row>
    <row r="360846" spans="68:68" customFormat="1">
      <c r="BP360846" s="90"/>
    </row>
    <row r="360847" spans="68:68" customFormat="1">
      <c r="BP360847" s="90"/>
    </row>
    <row r="360848" spans="68:68" customFormat="1">
      <c r="BP360848" s="90"/>
    </row>
    <row r="360849" spans="68:68" customFormat="1">
      <c r="BP360849" s="90"/>
    </row>
    <row r="360850" spans="68:68" customFormat="1">
      <c r="BP360850" s="90"/>
    </row>
    <row r="360851" spans="68:68" customFormat="1">
      <c r="BP360851" s="90"/>
    </row>
    <row r="360852" spans="68:68" customFormat="1">
      <c r="BP360852" s="90"/>
    </row>
    <row r="360853" spans="68:68" customFormat="1">
      <c r="BP360853" s="90"/>
    </row>
    <row r="360854" spans="68:68" customFormat="1">
      <c r="BP360854" s="90"/>
    </row>
    <row r="360855" spans="68:68" customFormat="1">
      <c r="BP360855" s="90"/>
    </row>
    <row r="360856" spans="68:68" customFormat="1">
      <c r="BP360856" s="90"/>
    </row>
    <row r="360857" spans="68:68" customFormat="1">
      <c r="BP360857" s="90"/>
    </row>
    <row r="360858" spans="68:68" customFormat="1">
      <c r="BP360858" s="90"/>
    </row>
    <row r="360859" spans="68:68" customFormat="1">
      <c r="BP360859" s="90"/>
    </row>
    <row r="360860" spans="68:68" customFormat="1">
      <c r="BP360860" s="90"/>
    </row>
    <row r="360861" spans="68:68" customFormat="1">
      <c r="BP360861" s="90"/>
    </row>
    <row r="360862" spans="68:68" customFormat="1">
      <c r="BP360862" s="90"/>
    </row>
    <row r="360863" spans="68:68" customFormat="1">
      <c r="BP360863" s="90"/>
    </row>
    <row r="360864" spans="68:68" customFormat="1">
      <c r="BP360864" s="90"/>
    </row>
    <row r="360865" spans="68:68" customFormat="1">
      <c r="BP360865" s="90"/>
    </row>
    <row r="360866" spans="68:68" customFormat="1">
      <c r="BP360866" s="90"/>
    </row>
    <row r="360867" spans="68:68" customFormat="1">
      <c r="BP360867" s="90"/>
    </row>
    <row r="360868" spans="68:68" customFormat="1">
      <c r="BP360868" s="90"/>
    </row>
    <row r="360869" spans="68:68" customFormat="1">
      <c r="BP360869" s="90"/>
    </row>
    <row r="360870" spans="68:68" customFormat="1">
      <c r="BP360870" s="90"/>
    </row>
    <row r="360871" spans="68:68" customFormat="1">
      <c r="BP360871" s="90"/>
    </row>
    <row r="360872" spans="68:68" customFormat="1">
      <c r="BP360872" s="90"/>
    </row>
    <row r="360873" spans="68:68" customFormat="1">
      <c r="BP360873" s="90"/>
    </row>
    <row r="360874" spans="68:68" customFormat="1">
      <c r="BP360874" s="90"/>
    </row>
    <row r="360875" spans="68:68" customFormat="1">
      <c r="BP360875" s="90"/>
    </row>
    <row r="360876" spans="68:68" customFormat="1">
      <c r="BP360876" s="90"/>
    </row>
    <row r="360877" spans="68:68" customFormat="1">
      <c r="BP360877" s="90"/>
    </row>
    <row r="360878" spans="68:68" customFormat="1">
      <c r="BP360878" s="90"/>
    </row>
    <row r="360879" spans="68:68" customFormat="1">
      <c r="BP360879" s="90"/>
    </row>
    <row r="360880" spans="68:68" customFormat="1">
      <c r="BP360880" s="90"/>
    </row>
    <row r="360881" spans="68:68" customFormat="1">
      <c r="BP360881" s="90"/>
    </row>
    <row r="360882" spans="68:68" customFormat="1">
      <c r="BP360882" s="90"/>
    </row>
    <row r="360883" spans="68:68" customFormat="1">
      <c r="BP360883" s="90"/>
    </row>
    <row r="360884" spans="68:68" customFormat="1">
      <c r="BP360884" s="90"/>
    </row>
    <row r="360885" spans="68:68" customFormat="1">
      <c r="BP360885" s="90"/>
    </row>
    <row r="360886" spans="68:68" customFormat="1">
      <c r="BP360886" s="90"/>
    </row>
    <row r="360887" spans="68:68" customFormat="1">
      <c r="BP360887" s="90"/>
    </row>
    <row r="360888" spans="68:68" customFormat="1">
      <c r="BP360888" s="90"/>
    </row>
    <row r="360889" spans="68:68" customFormat="1">
      <c r="BP360889" s="90"/>
    </row>
    <row r="360890" spans="68:68" customFormat="1">
      <c r="BP360890" s="90"/>
    </row>
    <row r="360891" spans="68:68" customFormat="1">
      <c r="BP360891" s="90"/>
    </row>
    <row r="360892" spans="68:68" customFormat="1">
      <c r="BP360892" s="90"/>
    </row>
    <row r="360893" spans="68:68" customFormat="1">
      <c r="BP360893" s="90"/>
    </row>
    <row r="360894" spans="68:68" customFormat="1">
      <c r="BP360894" s="90"/>
    </row>
    <row r="360895" spans="68:68" customFormat="1">
      <c r="BP360895" s="90"/>
    </row>
    <row r="360896" spans="68:68" customFormat="1">
      <c r="BP360896" s="90"/>
    </row>
    <row r="360897" spans="68:68" customFormat="1">
      <c r="BP360897" s="90"/>
    </row>
    <row r="360898" spans="68:68" customFormat="1">
      <c r="BP360898" s="90"/>
    </row>
    <row r="360899" spans="68:68" customFormat="1">
      <c r="BP360899" s="90"/>
    </row>
    <row r="360900" spans="68:68" customFormat="1">
      <c r="BP360900" s="90"/>
    </row>
    <row r="360901" spans="68:68" customFormat="1">
      <c r="BP360901" s="90"/>
    </row>
    <row r="360902" spans="68:68" customFormat="1">
      <c r="BP360902" s="90"/>
    </row>
    <row r="360903" spans="68:68" customFormat="1">
      <c r="BP360903" s="90"/>
    </row>
    <row r="360904" spans="68:68" customFormat="1">
      <c r="BP360904" s="90"/>
    </row>
    <row r="360905" spans="68:68" customFormat="1">
      <c r="BP360905" s="90"/>
    </row>
    <row r="360906" spans="68:68" customFormat="1">
      <c r="BP360906" s="90"/>
    </row>
    <row r="360907" spans="68:68" customFormat="1">
      <c r="BP360907" s="90"/>
    </row>
    <row r="360908" spans="68:68" customFormat="1">
      <c r="BP360908" s="90"/>
    </row>
    <row r="360909" spans="68:68" customFormat="1">
      <c r="BP360909" s="90"/>
    </row>
    <row r="360910" spans="68:68" customFormat="1">
      <c r="BP360910" s="90"/>
    </row>
    <row r="360911" spans="68:68" customFormat="1">
      <c r="BP360911" s="90"/>
    </row>
    <row r="360912" spans="68:68" customFormat="1">
      <c r="BP360912" s="90"/>
    </row>
    <row r="360913" spans="68:68" customFormat="1">
      <c r="BP360913" s="90"/>
    </row>
    <row r="360914" spans="68:68" customFormat="1">
      <c r="BP360914" s="90"/>
    </row>
    <row r="360915" spans="68:68" customFormat="1">
      <c r="BP360915" s="90"/>
    </row>
    <row r="360916" spans="68:68" customFormat="1">
      <c r="BP360916" s="90"/>
    </row>
    <row r="360917" spans="68:68" customFormat="1">
      <c r="BP360917" s="90"/>
    </row>
    <row r="360918" spans="68:68" customFormat="1">
      <c r="BP360918" s="90"/>
    </row>
    <row r="360919" spans="68:68" customFormat="1">
      <c r="BP360919" s="90"/>
    </row>
    <row r="360920" spans="68:68" customFormat="1">
      <c r="BP360920" s="90"/>
    </row>
    <row r="360921" spans="68:68" customFormat="1">
      <c r="BP360921" s="90"/>
    </row>
    <row r="360922" spans="68:68" customFormat="1">
      <c r="BP360922" s="90"/>
    </row>
    <row r="360923" spans="68:68" customFormat="1">
      <c r="BP360923" s="90"/>
    </row>
    <row r="360924" spans="68:68" customFormat="1">
      <c r="BP360924" s="90"/>
    </row>
    <row r="360925" spans="68:68" customFormat="1">
      <c r="BP360925" s="90"/>
    </row>
    <row r="360926" spans="68:68" customFormat="1">
      <c r="BP360926" s="90"/>
    </row>
    <row r="360927" spans="68:68" customFormat="1">
      <c r="BP360927" s="90"/>
    </row>
    <row r="360928" spans="68:68" customFormat="1">
      <c r="BP360928" s="90"/>
    </row>
    <row r="360929" spans="68:68" customFormat="1">
      <c r="BP360929" s="90"/>
    </row>
    <row r="360930" spans="68:68" customFormat="1">
      <c r="BP360930" s="90"/>
    </row>
    <row r="360931" spans="68:68" customFormat="1">
      <c r="BP360931" s="90"/>
    </row>
    <row r="360932" spans="68:68" customFormat="1">
      <c r="BP360932" s="90"/>
    </row>
    <row r="360933" spans="68:68" customFormat="1">
      <c r="BP360933" s="90"/>
    </row>
    <row r="360934" spans="68:68" customFormat="1">
      <c r="BP360934" s="90"/>
    </row>
    <row r="360935" spans="68:68" customFormat="1">
      <c r="BP360935" s="90"/>
    </row>
    <row r="360936" spans="68:68" customFormat="1">
      <c r="BP360936" s="90"/>
    </row>
    <row r="360937" spans="68:68" customFormat="1">
      <c r="BP360937" s="90"/>
    </row>
    <row r="360938" spans="68:68" customFormat="1">
      <c r="BP360938" s="90"/>
    </row>
    <row r="360939" spans="68:68" customFormat="1">
      <c r="BP360939" s="90"/>
    </row>
    <row r="360940" spans="68:68" customFormat="1">
      <c r="BP360940" s="90"/>
    </row>
    <row r="360941" spans="68:68" customFormat="1">
      <c r="BP360941" s="90"/>
    </row>
    <row r="360942" spans="68:68" customFormat="1">
      <c r="BP360942" s="90"/>
    </row>
    <row r="360943" spans="68:68" customFormat="1">
      <c r="BP360943" s="90"/>
    </row>
    <row r="360944" spans="68:68" customFormat="1">
      <c r="BP360944" s="90"/>
    </row>
    <row r="360945" spans="68:68" customFormat="1">
      <c r="BP360945" s="90"/>
    </row>
    <row r="360946" spans="68:68" customFormat="1">
      <c r="BP360946" s="90"/>
    </row>
    <row r="360947" spans="68:68" customFormat="1">
      <c r="BP360947" s="90"/>
    </row>
    <row r="360948" spans="68:68" customFormat="1">
      <c r="BP360948" s="90"/>
    </row>
    <row r="360949" spans="68:68" customFormat="1">
      <c r="BP360949" s="90"/>
    </row>
    <row r="360950" spans="68:68" customFormat="1">
      <c r="BP360950" s="90"/>
    </row>
    <row r="360951" spans="68:68" customFormat="1">
      <c r="BP360951" s="90"/>
    </row>
    <row r="360952" spans="68:68" customFormat="1">
      <c r="BP360952" s="90"/>
    </row>
    <row r="360953" spans="68:68" customFormat="1">
      <c r="BP360953" s="90"/>
    </row>
    <row r="360954" spans="68:68" customFormat="1">
      <c r="BP360954" s="90"/>
    </row>
    <row r="360955" spans="68:68" customFormat="1">
      <c r="BP360955" s="90"/>
    </row>
    <row r="360956" spans="68:68" customFormat="1">
      <c r="BP360956" s="90"/>
    </row>
    <row r="360957" spans="68:68" customFormat="1">
      <c r="BP360957" s="90"/>
    </row>
    <row r="360958" spans="68:68" customFormat="1">
      <c r="BP360958" s="90"/>
    </row>
    <row r="360959" spans="68:68" customFormat="1">
      <c r="BP360959" s="90"/>
    </row>
    <row r="360960" spans="68:68" customFormat="1">
      <c r="BP360960" s="90"/>
    </row>
    <row r="360961" spans="68:68" customFormat="1">
      <c r="BP360961" s="90"/>
    </row>
    <row r="360962" spans="68:68" customFormat="1">
      <c r="BP360962" s="90"/>
    </row>
    <row r="360963" spans="68:68" customFormat="1">
      <c r="BP360963" s="90"/>
    </row>
    <row r="360964" spans="68:68" customFormat="1">
      <c r="BP360964" s="90"/>
    </row>
    <row r="360965" spans="68:68" customFormat="1">
      <c r="BP360965" s="90"/>
    </row>
    <row r="360966" spans="68:68" customFormat="1">
      <c r="BP360966" s="90"/>
    </row>
    <row r="360967" spans="68:68" customFormat="1">
      <c r="BP360967" s="90"/>
    </row>
    <row r="360968" spans="68:68" customFormat="1">
      <c r="BP360968" s="90"/>
    </row>
    <row r="360969" spans="68:68" customFormat="1">
      <c r="BP360969" s="90"/>
    </row>
    <row r="360970" spans="68:68" customFormat="1">
      <c r="BP360970" s="90"/>
    </row>
    <row r="360971" spans="68:68" customFormat="1">
      <c r="BP360971" s="90"/>
    </row>
    <row r="360972" spans="68:68" customFormat="1">
      <c r="BP360972" s="90"/>
    </row>
    <row r="360973" spans="68:68" customFormat="1">
      <c r="BP360973" s="90"/>
    </row>
    <row r="360974" spans="68:68" customFormat="1">
      <c r="BP360974" s="90"/>
    </row>
    <row r="360975" spans="68:68" customFormat="1">
      <c r="BP360975" s="90"/>
    </row>
    <row r="360976" spans="68:68" customFormat="1">
      <c r="BP360976" s="90"/>
    </row>
    <row r="360977" spans="68:68" customFormat="1">
      <c r="BP360977" s="90"/>
    </row>
    <row r="360978" spans="68:68" customFormat="1">
      <c r="BP360978" s="90"/>
    </row>
    <row r="360979" spans="68:68" customFormat="1">
      <c r="BP360979" s="90"/>
    </row>
    <row r="360980" spans="68:68" customFormat="1">
      <c r="BP360980" s="90"/>
    </row>
    <row r="360981" spans="68:68" customFormat="1">
      <c r="BP360981" s="90"/>
    </row>
    <row r="360982" spans="68:68" customFormat="1">
      <c r="BP360982" s="90"/>
    </row>
    <row r="360983" spans="68:68" customFormat="1">
      <c r="BP360983" s="90"/>
    </row>
    <row r="360984" spans="68:68" customFormat="1">
      <c r="BP360984" s="90"/>
    </row>
    <row r="360985" spans="68:68" customFormat="1">
      <c r="BP360985" s="90"/>
    </row>
    <row r="360986" spans="68:68" customFormat="1">
      <c r="BP360986" s="90"/>
    </row>
    <row r="360987" spans="68:68" customFormat="1">
      <c r="BP360987" s="90"/>
    </row>
    <row r="360988" spans="68:68" customFormat="1">
      <c r="BP360988" s="90"/>
    </row>
    <row r="360989" spans="68:68" customFormat="1">
      <c r="BP360989" s="90"/>
    </row>
    <row r="360990" spans="68:68" customFormat="1">
      <c r="BP360990" s="90"/>
    </row>
    <row r="360991" spans="68:68" customFormat="1">
      <c r="BP360991" s="90"/>
    </row>
    <row r="360992" spans="68:68" customFormat="1">
      <c r="BP360992" s="90"/>
    </row>
    <row r="360993" spans="68:68" customFormat="1">
      <c r="BP360993" s="90"/>
    </row>
    <row r="360994" spans="68:68" customFormat="1">
      <c r="BP360994" s="90"/>
    </row>
    <row r="360995" spans="68:68" customFormat="1">
      <c r="BP360995" s="90"/>
    </row>
    <row r="360996" spans="68:68" customFormat="1">
      <c r="BP360996" s="90"/>
    </row>
    <row r="360997" spans="68:68" customFormat="1">
      <c r="BP360997" s="90"/>
    </row>
    <row r="360998" spans="68:68" customFormat="1">
      <c r="BP360998" s="90"/>
    </row>
    <row r="360999" spans="68:68" customFormat="1">
      <c r="BP360999" s="90"/>
    </row>
    <row r="361000" spans="68:68" customFormat="1">
      <c r="BP361000" s="90"/>
    </row>
    <row r="361001" spans="68:68" customFormat="1">
      <c r="BP361001" s="90"/>
    </row>
    <row r="361002" spans="68:68" customFormat="1">
      <c r="BP361002" s="90"/>
    </row>
    <row r="361003" spans="68:68" customFormat="1">
      <c r="BP361003" s="90"/>
    </row>
    <row r="361004" spans="68:68" customFormat="1">
      <c r="BP361004" s="90"/>
    </row>
    <row r="361005" spans="68:68" customFormat="1">
      <c r="BP361005" s="90"/>
    </row>
    <row r="361006" spans="68:68" customFormat="1">
      <c r="BP361006" s="90"/>
    </row>
    <row r="361007" spans="68:68" customFormat="1">
      <c r="BP361007" s="90"/>
    </row>
    <row r="361008" spans="68:68" customFormat="1">
      <c r="BP361008" s="90"/>
    </row>
    <row r="361009" spans="68:68" customFormat="1">
      <c r="BP361009" s="90"/>
    </row>
    <row r="361010" spans="68:68" customFormat="1">
      <c r="BP361010" s="90"/>
    </row>
    <row r="361011" spans="68:68" customFormat="1">
      <c r="BP361011" s="90"/>
    </row>
    <row r="361012" spans="68:68" customFormat="1">
      <c r="BP361012" s="90"/>
    </row>
    <row r="361013" spans="68:68" customFormat="1">
      <c r="BP361013" s="90"/>
    </row>
    <row r="361014" spans="68:68" customFormat="1">
      <c r="BP361014" s="90"/>
    </row>
    <row r="361015" spans="68:68" customFormat="1">
      <c r="BP361015" s="90"/>
    </row>
    <row r="361016" spans="68:68" customFormat="1">
      <c r="BP361016" s="90"/>
    </row>
    <row r="361017" spans="68:68" customFormat="1">
      <c r="BP361017" s="90"/>
    </row>
    <row r="361018" spans="68:68" customFormat="1">
      <c r="BP361018" s="90"/>
    </row>
    <row r="361019" spans="68:68" customFormat="1">
      <c r="BP361019" s="90"/>
    </row>
    <row r="361020" spans="68:68" customFormat="1">
      <c r="BP361020" s="90"/>
    </row>
    <row r="361021" spans="68:68" customFormat="1">
      <c r="BP361021" s="90"/>
    </row>
    <row r="361022" spans="68:68" customFormat="1">
      <c r="BP361022" s="90"/>
    </row>
    <row r="361023" spans="68:68" customFormat="1">
      <c r="BP361023" s="90"/>
    </row>
    <row r="361024" spans="68:68" customFormat="1">
      <c r="BP361024" s="90"/>
    </row>
    <row r="361025" spans="68:68" customFormat="1">
      <c r="BP361025" s="90"/>
    </row>
    <row r="361026" spans="68:68" customFormat="1">
      <c r="BP361026" s="90"/>
    </row>
    <row r="361027" spans="68:68" customFormat="1">
      <c r="BP361027" s="90"/>
    </row>
    <row r="361028" spans="68:68" customFormat="1">
      <c r="BP361028" s="90"/>
    </row>
    <row r="361029" spans="68:68" customFormat="1">
      <c r="BP361029" s="90"/>
    </row>
    <row r="361030" spans="68:68" customFormat="1">
      <c r="BP361030" s="90"/>
    </row>
    <row r="361031" spans="68:68" customFormat="1">
      <c r="BP361031" s="90"/>
    </row>
    <row r="361032" spans="68:68" customFormat="1">
      <c r="BP361032" s="90"/>
    </row>
    <row r="361033" spans="68:68" customFormat="1">
      <c r="BP361033" s="90"/>
    </row>
    <row r="361034" spans="68:68" customFormat="1">
      <c r="BP361034" s="90"/>
    </row>
    <row r="361035" spans="68:68" customFormat="1">
      <c r="BP361035" s="90"/>
    </row>
    <row r="361036" spans="68:68" customFormat="1">
      <c r="BP361036" s="90"/>
    </row>
    <row r="361037" spans="68:68" customFormat="1">
      <c r="BP361037" s="90"/>
    </row>
    <row r="361038" spans="68:68" customFormat="1">
      <c r="BP361038" s="90"/>
    </row>
    <row r="361039" spans="68:68" customFormat="1">
      <c r="BP361039" s="90"/>
    </row>
    <row r="361040" spans="68:68" customFormat="1">
      <c r="BP361040" s="90"/>
    </row>
    <row r="361041" spans="68:68" customFormat="1">
      <c r="BP361041" s="90"/>
    </row>
    <row r="361042" spans="68:68" customFormat="1">
      <c r="BP361042" s="90"/>
    </row>
    <row r="361043" spans="68:68" customFormat="1">
      <c r="BP361043" s="90"/>
    </row>
    <row r="361044" spans="68:68" customFormat="1">
      <c r="BP361044" s="90"/>
    </row>
    <row r="361045" spans="68:68" customFormat="1">
      <c r="BP361045" s="90"/>
    </row>
    <row r="361046" spans="68:68" customFormat="1">
      <c r="BP361046" s="90"/>
    </row>
    <row r="361047" spans="68:68" customFormat="1">
      <c r="BP361047" s="90"/>
    </row>
    <row r="361048" spans="68:68" customFormat="1">
      <c r="BP361048" s="90"/>
    </row>
    <row r="361049" spans="68:68" customFormat="1">
      <c r="BP361049" s="90"/>
    </row>
    <row r="361050" spans="68:68" customFormat="1">
      <c r="BP361050" s="90"/>
    </row>
    <row r="361051" spans="68:68" customFormat="1">
      <c r="BP361051" s="90"/>
    </row>
    <row r="361052" spans="68:68" customFormat="1">
      <c r="BP361052" s="90"/>
    </row>
    <row r="361053" spans="68:68" customFormat="1">
      <c r="BP361053" s="90"/>
    </row>
    <row r="361054" spans="68:68" customFormat="1">
      <c r="BP361054" s="90"/>
    </row>
    <row r="361055" spans="68:68" customFormat="1">
      <c r="BP361055" s="90"/>
    </row>
    <row r="361056" spans="68:68" customFormat="1">
      <c r="BP361056" s="90"/>
    </row>
    <row r="361057" spans="68:68" customFormat="1">
      <c r="BP361057" s="90"/>
    </row>
    <row r="361058" spans="68:68" customFormat="1">
      <c r="BP361058" s="90"/>
    </row>
    <row r="361059" spans="68:68" customFormat="1">
      <c r="BP361059" s="90"/>
    </row>
    <row r="361060" spans="68:68" customFormat="1">
      <c r="BP361060" s="90"/>
    </row>
    <row r="361061" spans="68:68" customFormat="1">
      <c r="BP361061" s="90"/>
    </row>
    <row r="361062" spans="68:68" customFormat="1">
      <c r="BP361062" s="90"/>
    </row>
    <row r="361063" spans="68:68" customFormat="1">
      <c r="BP361063" s="90"/>
    </row>
    <row r="361064" spans="68:68" customFormat="1">
      <c r="BP361064" s="90"/>
    </row>
    <row r="361065" spans="68:68" customFormat="1">
      <c r="BP361065" s="90"/>
    </row>
    <row r="361066" spans="68:68" customFormat="1">
      <c r="BP361066" s="90"/>
    </row>
    <row r="361067" spans="68:68" customFormat="1">
      <c r="BP361067" s="90"/>
    </row>
    <row r="361068" spans="68:68" customFormat="1">
      <c r="BP361068" s="90"/>
    </row>
    <row r="361069" spans="68:68" customFormat="1">
      <c r="BP361069" s="90"/>
    </row>
    <row r="361070" spans="68:68" customFormat="1">
      <c r="BP361070" s="90"/>
    </row>
    <row r="361071" spans="68:68" customFormat="1">
      <c r="BP361071" s="90"/>
    </row>
    <row r="361072" spans="68:68" customFormat="1">
      <c r="BP361072" s="90"/>
    </row>
    <row r="361073" spans="68:68" customFormat="1">
      <c r="BP361073" s="90"/>
    </row>
    <row r="361074" spans="68:68" customFormat="1">
      <c r="BP361074" s="90"/>
    </row>
    <row r="361075" spans="68:68" customFormat="1">
      <c r="BP361075" s="90"/>
    </row>
    <row r="361076" spans="68:68" customFormat="1">
      <c r="BP361076" s="90"/>
    </row>
    <row r="361077" spans="68:68" customFormat="1">
      <c r="BP361077" s="90"/>
    </row>
    <row r="361078" spans="68:68" customFormat="1">
      <c r="BP361078" s="90"/>
    </row>
    <row r="361079" spans="68:68" customFormat="1">
      <c r="BP361079" s="90"/>
    </row>
    <row r="361080" spans="68:68" customFormat="1">
      <c r="BP361080" s="90"/>
    </row>
    <row r="361081" spans="68:68" customFormat="1">
      <c r="BP361081" s="90"/>
    </row>
    <row r="361082" spans="68:68" customFormat="1">
      <c r="BP361082" s="90"/>
    </row>
    <row r="361083" spans="68:68" customFormat="1">
      <c r="BP361083" s="90"/>
    </row>
    <row r="361084" spans="68:68" customFormat="1">
      <c r="BP361084" s="90"/>
    </row>
    <row r="361085" spans="68:68" customFormat="1">
      <c r="BP361085" s="90"/>
    </row>
    <row r="361086" spans="68:68" customFormat="1">
      <c r="BP361086" s="90"/>
    </row>
    <row r="361087" spans="68:68" customFormat="1">
      <c r="BP361087" s="90"/>
    </row>
    <row r="361088" spans="68:68" customFormat="1">
      <c r="BP361088" s="90"/>
    </row>
    <row r="361089" spans="68:68" customFormat="1">
      <c r="BP361089" s="90"/>
    </row>
    <row r="361090" spans="68:68" customFormat="1">
      <c r="BP361090" s="90"/>
    </row>
    <row r="361091" spans="68:68" customFormat="1">
      <c r="BP361091" s="90"/>
    </row>
    <row r="361092" spans="68:68" customFormat="1">
      <c r="BP361092" s="90"/>
    </row>
    <row r="361093" spans="68:68" customFormat="1">
      <c r="BP361093" s="90"/>
    </row>
    <row r="361094" spans="68:68" customFormat="1">
      <c r="BP361094" s="90"/>
    </row>
    <row r="361095" spans="68:68" customFormat="1">
      <c r="BP361095" s="90"/>
    </row>
    <row r="361096" spans="68:68" customFormat="1">
      <c r="BP361096" s="90"/>
    </row>
    <row r="361097" spans="68:68" customFormat="1">
      <c r="BP361097" s="90"/>
    </row>
    <row r="361098" spans="68:68" customFormat="1">
      <c r="BP361098" s="90"/>
    </row>
    <row r="361099" spans="68:68" customFormat="1">
      <c r="BP361099" s="90"/>
    </row>
    <row r="361100" spans="68:68" customFormat="1">
      <c r="BP361100" s="90"/>
    </row>
    <row r="361101" spans="68:68" customFormat="1">
      <c r="BP361101" s="90"/>
    </row>
    <row r="361102" spans="68:68" customFormat="1">
      <c r="BP361102" s="90"/>
    </row>
    <row r="361103" spans="68:68" customFormat="1">
      <c r="BP361103" s="90"/>
    </row>
    <row r="361104" spans="68:68" customFormat="1">
      <c r="BP361104" s="90"/>
    </row>
    <row r="361105" spans="68:68" customFormat="1">
      <c r="BP361105" s="90"/>
    </row>
    <row r="361106" spans="68:68" customFormat="1">
      <c r="BP361106" s="90"/>
    </row>
    <row r="361107" spans="68:68" customFormat="1">
      <c r="BP361107" s="90"/>
    </row>
    <row r="361108" spans="68:68" customFormat="1">
      <c r="BP361108" s="90"/>
    </row>
    <row r="361109" spans="68:68" customFormat="1">
      <c r="BP361109" s="90"/>
    </row>
    <row r="361110" spans="68:68" customFormat="1">
      <c r="BP361110" s="90"/>
    </row>
    <row r="361111" spans="68:68" customFormat="1">
      <c r="BP361111" s="90"/>
    </row>
    <row r="361112" spans="68:68" customFormat="1">
      <c r="BP361112" s="90"/>
    </row>
    <row r="361113" spans="68:68" customFormat="1">
      <c r="BP361113" s="90"/>
    </row>
    <row r="361114" spans="68:68" customFormat="1">
      <c r="BP361114" s="90"/>
    </row>
    <row r="361115" spans="68:68" customFormat="1">
      <c r="BP361115" s="90"/>
    </row>
    <row r="361116" spans="68:68" customFormat="1">
      <c r="BP361116" s="90"/>
    </row>
    <row r="361117" spans="68:68" customFormat="1">
      <c r="BP361117" s="90"/>
    </row>
    <row r="361118" spans="68:68" customFormat="1">
      <c r="BP361118" s="90"/>
    </row>
    <row r="361119" spans="68:68" customFormat="1">
      <c r="BP361119" s="90"/>
    </row>
    <row r="361120" spans="68:68" customFormat="1">
      <c r="BP361120" s="90"/>
    </row>
    <row r="361121" spans="68:68" customFormat="1">
      <c r="BP361121" s="90"/>
    </row>
    <row r="361122" spans="68:68" customFormat="1">
      <c r="BP361122" s="90"/>
    </row>
    <row r="361123" spans="68:68" customFormat="1">
      <c r="BP361123" s="90"/>
    </row>
    <row r="361124" spans="68:68" customFormat="1">
      <c r="BP361124" s="90"/>
    </row>
    <row r="361125" spans="68:68" customFormat="1">
      <c r="BP361125" s="90"/>
    </row>
    <row r="361126" spans="68:68" customFormat="1">
      <c r="BP361126" s="90"/>
    </row>
    <row r="361127" spans="68:68" customFormat="1">
      <c r="BP361127" s="90"/>
    </row>
    <row r="361128" spans="68:68" customFormat="1">
      <c r="BP361128" s="90"/>
    </row>
    <row r="361129" spans="68:68" customFormat="1">
      <c r="BP361129" s="90"/>
    </row>
    <row r="361130" spans="68:68" customFormat="1">
      <c r="BP361130" s="90"/>
    </row>
    <row r="361131" spans="68:68" customFormat="1">
      <c r="BP361131" s="90"/>
    </row>
    <row r="361132" spans="68:68" customFormat="1">
      <c r="BP361132" s="90"/>
    </row>
    <row r="361133" spans="68:68" customFormat="1">
      <c r="BP361133" s="90"/>
    </row>
    <row r="361134" spans="68:68" customFormat="1">
      <c r="BP361134" s="90"/>
    </row>
    <row r="361135" spans="68:68" customFormat="1">
      <c r="BP361135" s="90"/>
    </row>
    <row r="361136" spans="68:68" customFormat="1">
      <c r="BP361136" s="90"/>
    </row>
    <row r="361137" spans="68:68" customFormat="1">
      <c r="BP361137" s="90"/>
    </row>
    <row r="361138" spans="68:68" customFormat="1">
      <c r="BP361138" s="90"/>
    </row>
    <row r="361139" spans="68:68" customFormat="1">
      <c r="BP361139" s="90"/>
    </row>
    <row r="361140" spans="68:68" customFormat="1">
      <c r="BP361140" s="90"/>
    </row>
    <row r="361141" spans="68:68" customFormat="1">
      <c r="BP361141" s="90"/>
    </row>
    <row r="361142" spans="68:68" customFormat="1">
      <c r="BP361142" s="90"/>
    </row>
    <row r="361143" spans="68:68" customFormat="1">
      <c r="BP361143" s="90"/>
    </row>
    <row r="361144" spans="68:68" customFormat="1">
      <c r="BP361144" s="90"/>
    </row>
    <row r="361145" spans="68:68" customFormat="1">
      <c r="BP361145" s="90"/>
    </row>
    <row r="361146" spans="68:68" customFormat="1">
      <c r="BP361146" s="90"/>
    </row>
    <row r="361147" spans="68:68" customFormat="1">
      <c r="BP361147" s="90"/>
    </row>
    <row r="361148" spans="68:68" customFormat="1">
      <c r="BP361148" s="90"/>
    </row>
    <row r="361149" spans="68:68" customFormat="1">
      <c r="BP361149" s="90"/>
    </row>
    <row r="361150" spans="68:68" customFormat="1">
      <c r="BP361150" s="90"/>
    </row>
    <row r="361151" spans="68:68" customFormat="1">
      <c r="BP361151" s="90"/>
    </row>
    <row r="361152" spans="68:68" customFormat="1">
      <c r="BP361152" s="90"/>
    </row>
    <row r="361153" spans="68:68" customFormat="1">
      <c r="BP361153" s="90"/>
    </row>
    <row r="361154" spans="68:68" customFormat="1">
      <c r="BP361154" s="90"/>
    </row>
    <row r="361155" spans="68:68" customFormat="1">
      <c r="BP361155" s="90"/>
    </row>
    <row r="361156" spans="68:68" customFormat="1">
      <c r="BP361156" s="90"/>
    </row>
    <row r="361157" spans="68:68" customFormat="1">
      <c r="BP361157" s="90"/>
    </row>
    <row r="361158" spans="68:68" customFormat="1">
      <c r="BP361158" s="90"/>
    </row>
    <row r="361159" spans="68:68" customFormat="1">
      <c r="BP361159" s="90"/>
    </row>
    <row r="361160" spans="68:68" customFormat="1">
      <c r="BP361160" s="90"/>
    </row>
    <row r="361161" spans="68:68" customFormat="1">
      <c r="BP361161" s="90"/>
    </row>
    <row r="361162" spans="68:68" customFormat="1">
      <c r="BP361162" s="90"/>
    </row>
    <row r="361163" spans="68:68" customFormat="1">
      <c r="BP361163" s="90"/>
    </row>
    <row r="361164" spans="68:68" customFormat="1">
      <c r="BP361164" s="90"/>
    </row>
    <row r="361165" spans="68:68" customFormat="1">
      <c r="BP361165" s="90"/>
    </row>
    <row r="361166" spans="68:68" customFormat="1">
      <c r="BP361166" s="90"/>
    </row>
    <row r="361167" spans="68:68" customFormat="1">
      <c r="BP361167" s="90"/>
    </row>
    <row r="361168" spans="68:68" customFormat="1">
      <c r="BP361168" s="90"/>
    </row>
    <row r="361169" spans="68:68" customFormat="1">
      <c r="BP361169" s="90"/>
    </row>
    <row r="361170" spans="68:68" customFormat="1">
      <c r="BP361170" s="90"/>
    </row>
    <row r="361171" spans="68:68" customFormat="1">
      <c r="BP361171" s="90"/>
    </row>
    <row r="361172" spans="68:68" customFormat="1">
      <c r="BP361172" s="90"/>
    </row>
    <row r="361173" spans="68:68" customFormat="1">
      <c r="BP361173" s="90"/>
    </row>
    <row r="361174" spans="68:68" customFormat="1">
      <c r="BP361174" s="90"/>
    </row>
    <row r="361175" spans="68:68" customFormat="1">
      <c r="BP361175" s="90"/>
    </row>
    <row r="361176" spans="68:68" customFormat="1">
      <c r="BP361176" s="90"/>
    </row>
    <row r="361177" spans="68:68" customFormat="1">
      <c r="BP361177" s="90"/>
    </row>
    <row r="361178" spans="68:68" customFormat="1">
      <c r="BP361178" s="90"/>
    </row>
    <row r="361179" spans="68:68" customFormat="1">
      <c r="BP361179" s="90"/>
    </row>
    <row r="361180" spans="68:68" customFormat="1">
      <c r="BP361180" s="90"/>
    </row>
    <row r="361181" spans="68:68" customFormat="1">
      <c r="BP361181" s="90"/>
    </row>
    <row r="361182" spans="68:68" customFormat="1">
      <c r="BP361182" s="90"/>
    </row>
    <row r="361183" spans="68:68" customFormat="1">
      <c r="BP361183" s="90"/>
    </row>
    <row r="361184" spans="68:68" customFormat="1">
      <c r="BP361184" s="90"/>
    </row>
    <row r="361185" spans="68:68" customFormat="1">
      <c r="BP361185" s="90"/>
    </row>
    <row r="361186" spans="68:68" customFormat="1">
      <c r="BP361186" s="90"/>
    </row>
    <row r="361187" spans="68:68" customFormat="1">
      <c r="BP361187" s="90"/>
    </row>
    <row r="361188" spans="68:68" customFormat="1">
      <c r="BP361188" s="90"/>
    </row>
    <row r="361189" spans="68:68" customFormat="1">
      <c r="BP361189" s="90"/>
    </row>
    <row r="361190" spans="68:68" customFormat="1">
      <c r="BP361190" s="90"/>
    </row>
    <row r="361191" spans="68:68" customFormat="1">
      <c r="BP361191" s="90"/>
    </row>
    <row r="361192" spans="68:68" customFormat="1">
      <c r="BP361192" s="90"/>
    </row>
    <row r="361193" spans="68:68" customFormat="1">
      <c r="BP361193" s="90"/>
    </row>
    <row r="361194" spans="68:68" customFormat="1">
      <c r="BP361194" s="90"/>
    </row>
    <row r="361195" spans="68:68" customFormat="1">
      <c r="BP361195" s="90"/>
    </row>
    <row r="361196" spans="68:68" customFormat="1">
      <c r="BP361196" s="90"/>
    </row>
    <row r="361197" spans="68:68" customFormat="1">
      <c r="BP361197" s="90"/>
    </row>
    <row r="361198" spans="68:68" customFormat="1">
      <c r="BP361198" s="90"/>
    </row>
    <row r="361199" spans="68:68" customFormat="1">
      <c r="BP361199" s="90"/>
    </row>
    <row r="361200" spans="68:68" customFormat="1">
      <c r="BP361200" s="90"/>
    </row>
    <row r="361201" spans="68:68" customFormat="1">
      <c r="BP361201" s="90"/>
    </row>
    <row r="361202" spans="68:68" customFormat="1">
      <c r="BP361202" s="90"/>
    </row>
    <row r="361203" spans="68:68" customFormat="1">
      <c r="BP361203" s="90"/>
    </row>
    <row r="361204" spans="68:68" customFormat="1">
      <c r="BP361204" s="90"/>
    </row>
    <row r="361205" spans="68:68" customFormat="1">
      <c r="BP361205" s="90"/>
    </row>
    <row r="361206" spans="68:68" customFormat="1">
      <c r="BP361206" s="90"/>
    </row>
    <row r="361207" spans="68:68" customFormat="1">
      <c r="BP361207" s="90"/>
    </row>
    <row r="361208" spans="68:68" customFormat="1">
      <c r="BP361208" s="90"/>
    </row>
    <row r="361209" spans="68:68" customFormat="1">
      <c r="BP361209" s="90"/>
    </row>
    <row r="361210" spans="68:68" customFormat="1">
      <c r="BP361210" s="90"/>
    </row>
    <row r="361211" spans="68:68" customFormat="1">
      <c r="BP361211" s="90"/>
    </row>
    <row r="361212" spans="68:68" customFormat="1">
      <c r="BP361212" s="90"/>
    </row>
    <row r="361213" spans="68:68" customFormat="1">
      <c r="BP361213" s="90"/>
    </row>
    <row r="361214" spans="68:68" customFormat="1">
      <c r="BP361214" s="90"/>
    </row>
    <row r="361215" spans="68:68" customFormat="1">
      <c r="BP361215" s="90"/>
    </row>
    <row r="361216" spans="68:68" customFormat="1">
      <c r="BP361216" s="90"/>
    </row>
    <row r="361217" spans="68:68" customFormat="1">
      <c r="BP361217" s="90"/>
    </row>
    <row r="361218" spans="68:68" customFormat="1">
      <c r="BP361218" s="90"/>
    </row>
    <row r="361219" spans="68:68" customFormat="1">
      <c r="BP361219" s="90"/>
    </row>
    <row r="361220" spans="68:68" customFormat="1">
      <c r="BP361220" s="90"/>
    </row>
    <row r="361221" spans="68:68" customFormat="1">
      <c r="BP361221" s="90"/>
    </row>
    <row r="361222" spans="68:68" customFormat="1">
      <c r="BP361222" s="90"/>
    </row>
    <row r="361223" spans="68:68" customFormat="1">
      <c r="BP361223" s="90"/>
    </row>
    <row r="361224" spans="68:68" customFormat="1">
      <c r="BP361224" s="90"/>
    </row>
    <row r="361225" spans="68:68" customFormat="1">
      <c r="BP361225" s="90"/>
    </row>
    <row r="361226" spans="68:68" customFormat="1">
      <c r="BP361226" s="90"/>
    </row>
    <row r="361227" spans="68:68" customFormat="1">
      <c r="BP361227" s="90"/>
    </row>
    <row r="361228" spans="68:68" customFormat="1">
      <c r="BP361228" s="90"/>
    </row>
    <row r="361229" spans="68:68" customFormat="1">
      <c r="BP361229" s="90"/>
    </row>
    <row r="361230" spans="68:68" customFormat="1">
      <c r="BP361230" s="90"/>
    </row>
    <row r="361231" spans="68:68" customFormat="1">
      <c r="BP361231" s="90"/>
    </row>
    <row r="361232" spans="68:68" customFormat="1">
      <c r="BP361232" s="90"/>
    </row>
    <row r="361233" spans="68:68" customFormat="1">
      <c r="BP361233" s="90"/>
    </row>
    <row r="361234" spans="68:68" customFormat="1">
      <c r="BP361234" s="90"/>
    </row>
    <row r="361235" spans="68:68" customFormat="1">
      <c r="BP361235" s="90"/>
    </row>
    <row r="361236" spans="68:68" customFormat="1">
      <c r="BP361236" s="90"/>
    </row>
    <row r="361237" spans="68:68" customFormat="1">
      <c r="BP361237" s="90"/>
    </row>
    <row r="361238" spans="68:68" customFormat="1">
      <c r="BP361238" s="90"/>
    </row>
    <row r="361239" spans="68:68" customFormat="1">
      <c r="BP361239" s="90"/>
    </row>
    <row r="361240" spans="68:68" customFormat="1">
      <c r="BP361240" s="90"/>
    </row>
    <row r="361241" spans="68:68" customFormat="1">
      <c r="BP361241" s="90"/>
    </row>
    <row r="361242" spans="68:68" customFormat="1">
      <c r="BP361242" s="90"/>
    </row>
    <row r="361243" spans="68:68" customFormat="1">
      <c r="BP361243" s="90"/>
    </row>
    <row r="361244" spans="68:68" customFormat="1">
      <c r="BP361244" s="90"/>
    </row>
    <row r="361245" spans="68:68" customFormat="1">
      <c r="BP361245" s="90"/>
    </row>
    <row r="361246" spans="68:68" customFormat="1">
      <c r="BP361246" s="90"/>
    </row>
    <row r="361247" spans="68:68" customFormat="1">
      <c r="BP361247" s="90"/>
    </row>
    <row r="361248" spans="68:68" customFormat="1">
      <c r="BP361248" s="90"/>
    </row>
    <row r="361249" spans="68:68" customFormat="1">
      <c r="BP361249" s="90"/>
    </row>
    <row r="361250" spans="68:68" customFormat="1">
      <c r="BP361250" s="90"/>
    </row>
    <row r="361251" spans="68:68" customFormat="1">
      <c r="BP361251" s="90"/>
    </row>
    <row r="361252" spans="68:68" customFormat="1">
      <c r="BP361252" s="90"/>
    </row>
    <row r="361253" spans="68:68" customFormat="1">
      <c r="BP361253" s="90"/>
    </row>
    <row r="361254" spans="68:68" customFormat="1">
      <c r="BP361254" s="90"/>
    </row>
    <row r="361255" spans="68:68" customFormat="1">
      <c r="BP361255" s="90"/>
    </row>
    <row r="361256" spans="68:68" customFormat="1">
      <c r="BP361256" s="90"/>
    </row>
    <row r="361257" spans="68:68" customFormat="1">
      <c r="BP361257" s="90"/>
    </row>
    <row r="361258" spans="68:68" customFormat="1">
      <c r="BP361258" s="90"/>
    </row>
    <row r="361259" spans="68:68" customFormat="1">
      <c r="BP361259" s="90"/>
    </row>
    <row r="361260" spans="68:68" customFormat="1">
      <c r="BP361260" s="90"/>
    </row>
    <row r="361261" spans="68:68" customFormat="1">
      <c r="BP361261" s="90"/>
    </row>
    <row r="361262" spans="68:68" customFormat="1">
      <c r="BP361262" s="90"/>
    </row>
    <row r="361263" spans="68:68" customFormat="1">
      <c r="BP361263" s="90"/>
    </row>
    <row r="361264" spans="68:68" customFormat="1">
      <c r="BP361264" s="90"/>
    </row>
    <row r="361265" spans="68:68" customFormat="1">
      <c r="BP361265" s="90"/>
    </row>
    <row r="361266" spans="68:68" customFormat="1">
      <c r="BP361266" s="90"/>
    </row>
    <row r="361267" spans="68:68" customFormat="1">
      <c r="BP361267" s="90"/>
    </row>
    <row r="361268" spans="68:68" customFormat="1">
      <c r="BP361268" s="90"/>
    </row>
    <row r="361269" spans="68:68" customFormat="1">
      <c r="BP361269" s="90"/>
    </row>
    <row r="361270" spans="68:68" customFormat="1">
      <c r="BP361270" s="90"/>
    </row>
    <row r="361271" spans="68:68" customFormat="1">
      <c r="BP361271" s="90"/>
    </row>
    <row r="361272" spans="68:68" customFormat="1">
      <c r="BP361272" s="90"/>
    </row>
    <row r="361273" spans="68:68" customFormat="1">
      <c r="BP361273" s="90"/>
    </row>
    <row r="361274" spans="68:68" customFormat="1">
      <c r="BP361274" s="90"/>
    </row>
    <row r="361275" spans="68:68" customFormat="1">
      <c r="BP361275" s="90"/>
    </row>
    <row r="361276" spans="68:68" customFormat="1">
      <c r="BP361276" s="90"/>
    </row>
    <row r="361277" spans="68:68" customFormat="1">
      <c r="BP361277" s="90"/>
    </row>
    <row r="361278" spans="68:68" customFormat="1">
      <c r="BP361278" s="90"/>
    </row>
    <row r="361279" spans="68:68" customFormat="1">
      <c r="BP361279" s="90"/>
    </row>
    <row r="361280" spans="68:68" customFormat="1">
      <c r="BP361280" s="90"/>
    </row>
    <row r="361281" spans="68:68" customFormat="1">
      <c r="BP361281" s="90"/>
    </row>
    <row r="361282" spans="68:68" customFormat="1">
      <c r="BP361282" s="90"/>
    </row>
    <row r="361283" spans="68:68" customFormat="1">
      <c r="BP361283" s="90"/>
    </row>
    <row r="361284" spans="68:68" customFormat="1">
      <c r="BP361284" s="90"/>
    </row>
    <row r="361285" spans="68:68" customFormat="1">
      <c r="BP361285" s="90"/>
    </row>
    <row r="361286" spans="68:68" customFormat="1">
      <c r="BP361286" s="90"/>
    </row>
    <row r="361287" spans="68:68" customFormat="1">
      <c r="BP361287" s="90"/>
    </row>
    <row r="361288" spans="68:68" customFormat="1">
      <c r="BP361288" s="90"/>
    </row>
    <row r="361289" spans="68:68" customFormat="1">
      <c r="BP361289" s="90"/>
    </row>
    <row r="361290" spans="68:68" customFormat="1">
      <c r="BP361290" s="90"/>
    </row>
    <row r="361291" spans="68:68" customFormat="1">
      <c r="BP361291" s="90"/>
    </row>
    <row r="361292" spans="68:68" customFormat="1">
      <c r="BP361292" s="90"/>
    </row>
    <row r="361293" spans="68:68" customFormat="1">
      <c r="BP361293" s="90"/>
    </row>
    <row r="361294" spans="68:68" customFormat="1">
      <c r="BP361294" s="90"/>
    </row>
    <row r="361295" spans="68:68" customFormat="1">
      <c r="BP361295" s="90"/>
    </row>
    <row r="361296" spans="68:68" customFormat="1">
      <c r="BP361296" s="90"/>
    </row>
    <row r="361297" spans="68:68" customFormat="1">
      <c r="BP361297" s="90"/>
    </row>
    <row r="361298" spans="68:68" customFormat="1">
      <c r="BP361298" s="90"/>
    </row>
    <row r="361299" spans="68:68" customFormat="1">
      <c r="BP361299" s="90"/>
    </row>
    <row r="361300" spans="68:68" customFormat="1">
      <c r="BP361300" s="90"/>
    </row>
    <row r="361301" spans="68:68" customFormat="1">
      <c r="BP361301" s="90"/>
    </row>
    <row r="361302" spans="68:68" customFormat="1">
      <c r="BP361302" s="90"/>
    </row>
    <row r="361303" spans="68:68" customFormat="1">
      <c r="BP361303" s="90"/>
    </row>
    <row r="361304" spans="68:68" customFormat="1">
      <c r="BP361304" s="90"/>
    </row>
    <row r="361305" spans="68:68" customFormat="1">
      <c r="BP361305" s="90"/>
    </row>
    <row r="361306" spans="68:68" customFormat="1">
      <c r="BP361306" s="90"/>
    </row>
    <row r="361307" spans="68:68" customFormat="1">
      <c r="BP361307" s="90"/>
    </row>
    <row r="361308" spans="68:68" customFormat="1">
      <c r="BP361308" s="90"/>
    </row>
    <row r="361309" spans="68:68" customFormat="1">
      <c r="BP361309" s="90"/>
    </row>
    <row r="361310" spans="68:68" customFormat="1">
      <c r="BP361310" s="90"/>
    </row>
    <row r="361311" spans="68:68" customFormat="1">
      <c r="BP361311" s="90"/>
    </row>
    <row r="361312" spans="68:68" customFormat="1">
      <c r="BP361312" s="90"/>
    </row>
    <row r="361313" spans="68:68" customFormat="1">
      <c r="BP361313" s="90"/>
    </row>
    <row r="361314" spans="68:68" customFormat="1">
      <c r="BP361314" s="90"/>
    </row>
    <row r="361315" spans="68:68" customFormat="1">
      <c r="BP361315" s="90"/>
    </row>
    <row r="361316" spans="68:68" customFormat="1">
      <c r="BP361316" s="90"/>
    </row>
    <row r="361317" spans="68:68" customFormat="1">
      <c r="BP361317" s="90"/>
    </row>
    <row r="361318" spans="68:68" customFormat="1">
      <c r="BP361318" s="90"/>
    </row>
    <row r="361319" spans="68:68" customFormat="1">
      <c r="BP361319" s="90"/>
    </row>
    <row r="361320" spans="68:68" customFormat="1">
      <c r="BP361320" s="90"/>
    </row>
    <row r="361321" spans="68:68" customFormat="1">
      <c r="BP361321" s="90"/>
    </row>
    <row r="361322" spans="68:68" customFormat="1">
      <c r="BP361322" s="90"/>
    </row>
    <row r="361323" spans="68:68" customFormat="1">
      <c r="BP361323" s="90"/>
    </row>
    <row r="361324" spans="68:68" customFormat="1">
      <c r="BP361324" s="90"/>
    </row>
    <row r="361325" spans="68:68" customFormat="1">
      <c r="BP361325" s="90"/>
    </row>
    <row r="361326" spans="68:68" customFormat="1">
      <c r="BP361326" s="90"/>
    </row>
    <row r="361327" spans="68:68" customFormat="1">
      <c r="BP361327" s="90"/>
    </row>
    <row r="361328" spans="68:68" customFormat="1">
      <c r="BP361328" s="90"/>
    </row>
    <row r="361329" spans="68:68" customFormat="1">
      <c r="BP361329" s="90"/>
    </row>
    <row r="361330" spans="68:68" customFormat="1">
      <c r="BP361330" s="90"/>
    </row>
    <row r="361331" spans="68:68" customFormat="1">
      <c r="BP361331" s="90"/>
    </row>
    <row r="361332" spans="68:68" customFormat="1">
      <c r="BP361332" s="90"/>
    </row>
    <row r="361333" spans="68:68" customFormat="1">
      <c r="BP361333" s="90"/>
    </row>
    <row r="361334" spans="68:68" customFormat="1">
      <c r="BP361334" s="90"/>
    </row>
    <row r="361335" spans="68:68" customFormat="1">
      <c r="BP361335" s="90"/>
    </row>
    <row r="361336" spans="68:68" customFormat="1">
      <c r="BP361336" s="90"/>
    </row>
    <row r="361337" spans="68:68" customFormat="1">
      <c r="BP361337" s="90"/>
    </row>
    <row r="361338" spans="68:68" customFormat="1">
      <c r="BP361338" s="90"/>
    </row>
    <row r="361339" spans="68:68" customFormat="1">
      <c r="BP361339" s="90"/>
    </row>
    <row r="361340" spans="68:68" customFormat="1">
      <c r="BP361340" s="90"/>
    </row>
    <row r="361341" spans="68:68" customFormat="1">
      <c r="BP361341" s="90"/>
    </row>
    <row r="361342" spans="68:68" customFormat="1">
      <c r="BP361342" s="90"/>
    </row>
    <row r="361343" spans="68:68" customFormat="1">
      <c r="BP361343" s="90"/>
    </row>
    <row r="361344" spans="68:68" customFormat="1">
      <c r="BP361344" s="90"/>
    </row>
    <row r="361345" spans="68:68" customFormat="1">
      <c r="BP361345" s="90"/>
    </row>
    <row r="361346" spans="68:68" customFormat="1">
      <c r="BP361346" s="90"/>
    </row>
    <row r="361347" spans="68:68" customFormat="1">
      <c r="BP361347" s="90"/>
    </row>
    <row r="361348" spans="68:68" customFormat="1">
      <c r="BP361348" s="90"/>
    </row>
    <row r="361349" spans="68:68" customFormat="1">
      <c r="BP361349" s="90"/>
    </row>
    <row r="361350" spans="68:68" customFormat="1">
      <c r="BP361350" s="90"/>
    </row>
    <row r="361351" spans="68:68" customFormat="1">
      <c r="BP361351" s="90"/>
    </row>
    <row r="361352" spans="68:68" customFormat="1">
      <c r="BP361352" s="90"/>
    </row>
    <row r="361353" spans="68:68" customFormat="1">
      <c r="BP361353" s="90"/>
    </row>
    <row r="361354" spans="68:68" customFormat="1">
      <c r="BP361354" s="90"/>
    </row>
    <row r="361355" spans="68:68" customFormat="1">
      <c r="BP361355" s="90"/>
    </row>
    <row r="361356" spans="68:68" customFormat="1">
      <c r="BP361356" s="90"/>
    </row>
    <row r="361357" spans="68:68" customFormat="1">
      <c r="BP361357" s="90"/>
    </row>
    <row r="361358" spans="68:68" customFormat="1">
      <c r="BP361358" s="90"/>
    </row>
    <row r="361359" spans="68:68" customFormat="1">
      <c r="BP361359" s="90"/>
    </row>
    <row r="361360" spans="68:68" customFormat="1">
      <c r="BP361360" s="90"/>
    </row>
    <row r="361361" spans="68:68" customFormat="1">
      <c r="BP361361" s="90"/>
    </row>
    <row r="361362" spans="68:68" customFormat="1">
      <c r="BP361362" s="90"/>
    </row>
    <row r="361363" spans="68:68" customFormat="1">
      <c r="BP361363" s="90"/>
    </row>
    <row r="361364" spans="68:68" customFormat="1">
      <c r="BP361364" s="90"/>
    </row>
    <row r="361365" spans="68:68" customFormat="1">
      <c r="BP361365" s="90"/>
    </row>
    <row r="361366" spans="68:68" customFormat="1">
      <c r="BP361366" s="90"/>
    </row>
    <row r="361367" spans="68:68" customFormat="1">
      <c r="BP361367" s="90"/>
    </row>
    <row r="361368" spans="68:68" customFormat="1">
      <c r="BP361368" s="90"/>
    </row>
    <row r="361369" spans="68:68" customFormat="1">
      <c r="BP361369" s="90"/>
    </row>
    <row r="361370" spans="68:68" customFormat="1">
      <c r="BP361370" s="90"/>
    </row>
    <row r="361371" spans="68:68" customFormat="1">
      <c r="BP361371" s="90"/>
    </row>
    <row r="361372" spans="68:68" customFormat="1">
      <c r="BP361372" s="90"/>
    </row>
    <row r="361373" spans="68:68" customFormat="1">
      <c r="BP361373" s="90"/>
    </row>
    <row r="361374" spans="68:68" customFormat="1">
      <c r="BP361374" s="90"/>
    </row>
    <row r="361375" spans="68:68" customFormat="1">
      <c r="BP361375" s="90"/>
    </row>
    <row r="361376" spans="68:68" customFormat="1">
      <c r="BP361376" s="90"/>
    </row>
    <row r="361377" spans="68:68" customFormat="1">
      <c r="BP361377" s="90"/>
    </row>
    <row r="361378" spans="68:68" customFormat="1">
      <c r="BP361378" s="90"/>
    </row>
    <row r="361379" spans="68:68" customFormat="1">
      <c r="BP361379" s="90"/>
    </row>
    <row r="361380" spans="68:68" customFormat="1">
      <c r="BP361380" s="90"/>
    </row>
    <row r="361381" spans="68:68" customFormat="1">
      <c r="BP361381" s="90"/>
    </row>
    <row r="361382" spans="68:68" customFormat="1">
      <c r="BP361382" s="90"/>
    </row>
    <row r="361383" spans="68:68" customFormat="1">
      <c r="BP361383" s="90"/>
    </row>
    <row r="361384" spans="68:68" customFormat="1">
      <c r="BP361384" s="90"/>
    </row>
    <row r="361385" spans="68:68" customFormat="1">
      <c r="BP361385" s="90"/>
    </row>
    <row r="361386" spans="68:68" customFormat="1">
      <c r="BP361386" s="90"/>
    </row>
    <row r="361387" spans="68:68" customFormat="1">
      <c r="BP361387" s="90"/>
    </row>
    <row r="361388" spans="68:68" customFormat="1">
      <c r="BP361388" s="90"/>
    </row>
    <row r="361389" spans="68:68" customFormat="1">
      <c r="BP361389" s="90"/>
    </row>
    <row r="361390" spans="68:68" customFormat="1">
      <c r="BP361390" s="90"/>
    </row>
    <row r="361391" spans="68:68" customFormat="1">
      <c r="BP361391" s="90"/>
    </row>
    <row r="361392" spans="68:68" customFormat="1">
      <c r="BP361392" s="90"/>
    </row>
    <row r="361393" spans="68:68" customFormat="1">
      <c r="BP361393" s="90"/>
    </row>
    <row r="361394" spans="68:68" customFormat="1">
      <c r="BP361394" s="90"/>
    </row>
    <row r="361395" spans="68:68" customFormat="1">
      <c r="BP361395" s="90"/>
    </row>
    <row r="361396" spans="68:68" customFormat="1">
      <c r="BP361396" s="90"/>
    </row>
    <row r="361397" spans="68:68" customFormat="1">
      <c r="BP361397" s="90"/>
    </row>
    <row r="361398" spans="68:68" customFormat="1">
      <c r="BP361398" s="90"/>
    </row>
    <row r="361399" spans="68:68" customFormat="1">
      <c r="BP361399" s="90"/>
    </row>
    <row r="361400" spans="68:68" customFormat="1">
      <c r="BP361400" s="90"/>
    </row>
    <row r="361401" spans="68:68" customFormat="1">
      <c r="BP361401" s="90"/>
    </row>
    <row r="361402" spans="68:68" customFormat="1">
      <c r="BP361402" s="90"/>
    </row>
    <row r="361403" spans="68:68" customFormat="1">
      <c r="BP361403" s="90"/>
    </row>
    <row r="361404" spans="68:68" customFormat="1">
      <c r="BP361404" s="90"/>
    </row>
    <row r="361405" spans="68:68" customFormat="1">
      <c r="BP361405" s="90"/>
    </row>
    <row r="361406" spans="68:68" customFormat="1">
      <c r="BP361406" s="90"/>
    </row>
    <row r="361407" spans="68:68" customFormat="1">
      <c r="BP361407" s="90"/>
    </row>
    <row r="361408" spans="68:68" customFormat="1">
      <c r="BP361408" s="90"/>
    </row>
    <row r="361409" spans="68:68" customFormat="1">
      <c r="BP361409" s="90"/>
    </row>
    <row r="361410" spans="68:68" customFormat="1">
      <c r="BP361410" s="90"/>
    </row>
    <row r="361411" spans="68:68" customFormat="1">
      <c r="BP361411" s="90"/>
    </row>
    <row r="361412" spans="68:68" customFormat="1">
      <c r="BP361412" s="90"/>
    </row>
    <row r="361413" spans="68:68" customFormat="1">
      <c r="BP361413" s="90"/>
    </row>
    <row r="361414" spans="68:68" customFormat="1">
      <c r="BP361414" s="90"/>
    </row>
    <row r="361415" spans="68:68" customFormat="1">
      <c r="BP361415" s="90"/>
    </row>
    <row r="361416" spans="68:68" customFormat="1">
      <c r="BP361416" s="90"/>
    </row>
    <row r="361417" spans="68:68" customFormat="1">
      <c r="BP361417" s="90"/>
    </row>
    <row r="361418" spans="68:68" customFormat="1">
      <c r="BP361418" s="90"/>
    </row>
    <row r="361419" spans="68:68" customFormat="1">
      <c r="BP361419" s="90"/>
    </row>
    <row r="361420" spans="68:68" customFormat="1">
      <c r="BP361420" s="90"/>
    </row>
    <row r="361421" spans="68:68" customFormat="1">
      <c r="BP361421" s="90"/>
    </row>
    <row r="361422" spans="68:68" customFormat="1">
      <c r="BP361422" s="90"/>
    </row>
    <row r="361423" spans="68:68" customFormat="1">
      <c r="BP361423" s="90"/>
    </row>
    <row r="361424" spans="68:68" customFormat="1">
      <c r="BP361424" s="90"/>
    </row>
    <row r="361425" spans="68:68" customFormat="1">
      <c r="BP361425" s="90"/>
    </row>
    <row r="361426" spans="68:68" customFormat="1">
      <c r="BP361426" s="90"/>
    </row>
    <row r="361427" spans="68:68" customFormat="1">
      <c r="BP361427" s="90"/>
    </row>
    <row r="361428" spans="68:68" customFormat="1">
      <c r="BP361428" s="90"/>
    </row>
    <row r="361429" spans="68:68" customFormat="1">
      <c r="BP361429" s="90"/>
    </row>
    <row r="361430" spans="68:68" customFormat="1">
      <c r="BP361430" s="90"/>
    </row>
    <row r="361431" spans="68:68" customFormat="1">
      <c r="BP361431" s="90"/>
    </row>
    <row r="361432" spans="68:68" customFormat="1">
      <c r="BP361432" s="90"/>
    </row>
    <row r="361433" spans="68:68" customFormat="1">
      <c r="BP361433" s="90"/>
    </row>
    <row r="361434" spans="68:68" customFormat="1">
      <c r="BP361434" s="90"/>
    </row>
    <row r="361435" spans="68:68" customFormat="1">
      <c r="BP361435" s="90"/>
    </row>
    <row r="361436" spans="68:68" customFormat="1">
      <c r="BP361436" s="90"/>
    </row>
    <row r="361437" spans="68:68" customFormat="1">
      <c r="BP361437" s="90"/>
    </row>
    <row r="361438" spans="68:68" customFormat="1">
      <c r="BP361438" s="90"/>
    </row>
    <row r="361439" spans="68:68" customFormat="1">
      <c r="BP361439" s="90"/>
    </row>
    <row r="361440" spans="68:68" customFormat="1">
      <c r="BP361440" s="90"/>
    </row>
    <row r="361441" spans="68:68" customFormat="1">
      <c r="BP361441" s="90"/>
    </row>
    <row r="361442" spans="68:68" customFormat="1">
      <c r="BP361442" s="90"/>
    </row>
    <row r="361443" spans="68:68" customFormat="1">
      <c r="BP361443" s="90"/>
    </row>
    <row r="361444" spans="68:68" customFormat="1">
      <c r="BP361444" s="90"/>
    </row>
    <row r="361445" spans="68:68" customFormat="1">
      <c r="BP361445" s="90"/>
    </row>
    <row r="361446" spans="68:68" customFormat="1">
      <c r="BP361446" s="90"/>
    </row>
    <row r="361447" spans="68:68" customFormat="1">
      <c r="BP361447" s="90"/>
    </row>
    <row r="361448" spans="68:68" customFormat="1">
      <c r="BP361448" s="90"/>
    </row>
    <row r="361449" spans="68:68" customFormat="1">
      <c r="BP361449" s="90"/>
    </row>
    <row r="361450" spans="68:68" customFormat="1">
      <c r="BP361450" s="90"/>
    </row>
    <row r="361451" spans="68:68" customFormat="1">
      <c r="BP361451" s="90"/>
    </row>
    <row r="361452" spans="68:68" customFormat="1">
      <c r="BP361452" s="90"/>
    </row>
    <row r="361453" spans="68:68" customFormat="1">
      <c r="BP361453" s="90"/>
    </row>
    <row r="361454" spans="68:68" customFormat="1">
      <c r="BP361454" s="90"/>
    </row>
    <row r="361455" spans="68:68" customFormat="1">
      <c r="BP361455" s="90"/>
    </row>
    <row r="361456" spans="68:68" customFormat="1">
      <c r="BP361456" s="90"/>
    </row>
    <row r="361457" spans="68:68" customFormat="1">
      <c r="BP361457" s="90"/>
    </row>
    <row r="361458" spans="68:68" customFormat="1">
      <c r="BP361458" s="90"/>
    </row>
    <row r="361459" spans="68:68" customFormat="1">
      <c r="BP361459" s="90"/>
    </row>
    <row r="361460" spans="68:68" customFormat="1">
      <c r="BP361460" s="90"/>
    </row>
    <row r="361461" spans="68:68" customFormat="1">
      <c r="BP361461" s="90"/>
    </row>
    <row r="361462" spans="68:68" customFormat="1">
      <c r="BP361462" s="90"/>
    </row>
    <row r="361463" spans="68:68" customFormat="1">
      <c r="BP361463" s="90"/>
    </row>
    <row r="361464" spans="68:68" customFormat="1">
      <c r="BP361464" s="90"/>
    </row>
    <row r="361465" spans="68:68" customFormat="1">
      <c r="BP361465" s="90"/>
    </row>
    <row r="361466" spans="68:68" customFormat="1">
      <c r="BP361466" s="90"/>
    </row>
    <row r="361467" spans="68:68" customFormat="1">
      <c r="BP361467" s="90"/>
    </row>
    <row r="361468" spans="68:68" customFormat="1">
      <c r="BP361468" s="90"/>
    </row>
    <row r="361469" spans="68:68" customFormat="1">
      <c r="BP361469" s="90"/>
    </row>
    <row r="361470" spans="68:68" customFormat="1">
      <c r="BP361470" s="90"/>
    </row>
    <row r="361471" spans="68:68" customFormat="1">
      <c r="BP361471" s="90"/>
    </row>
    <row r="361472" spans="68:68" customFormat="1">
      <c r="BP361472" s="90"/>
    </row>
    <row r="361473" spans="68:68" customFormat="1">
      <c r="BP361473" s="90"/>
    </row>
    <row r="361474" spans="68:68" customFormat="1">
      <c r="BP361474" s="90"/>
    </row>
    <row r="361475" spans="68:68" customFormat="1">
      <c r="BP361475" s="90"/>
    </row>
    <row r="361476" spans="68:68" customFormat="1">
      <c r="BP361476" s="90"/>
    </row>
    <row r="361477" spans="68:68" customFormat="1">
      <c r="BP361477" s="90"/>
    </row>
    <row r="361478" spans="68:68" customFormat="1">
      <c r="BP361478" s="90"/>
    </row>
    <row r="361479" spans="68:68" customFormat="1">
      <c r="BP361479" s="90"/>
    </row>
    <row r="361480" spans="68:68" customFormat="1">
      <c r="BP361480" s="90"/>
    </row>
    <row r="361481" spans="68:68" customFormat="1">
      <c r="BP361481" s="90"/>
    </row>
    <row r="361482" spans="68:68" customFormat="1">
      <c r="BP361482" s="90"/>
    </row>
    <row r="361483" spans="68:68" customFormat="1">
      <c r="BP361483" s="90"/>
    </row>
    <row r="361484" spans="68:68" customFormat="1">
      <c r="BP361484" s="90"/>
    </row>
    <row r="361485" spans="68:68" customFormat="1">
      <c r="BP361485" s="90"/>
    </row>
    <row r="361486" spans="68:68" customFormat="1">
      <c r="BP361486" s="90"/>
    </row>
    <row r="361487" spans="68:68" customFormat="1">
      <c r="BP361487" s="90"/>
    </row>
    <row r="361488" spans="68:68" customFormat="1">
      <c r="BP361488" s="90"/>
    </row>
    <row r="361489" spans="68:68" customFormat="1">
      <c r="BP361489" s="90"/>
    </row>
    <row r="361490" spans="68:68" customFormat="1">
      <c r="BP361490" s="90"/>
    </row>
    <row r="361491" spans="68:68" customFormat="1">
      <c r="BP361491" s="90"/>
    </row>
    <row r="361492" spans="68:68" customFormat="1">
      <c r="BP361492" s="90"/>
    </row>
    <row r="361493" spans="68:68" customFormat="1">
      <c r="BP361493" s="90"/>
    </row>
    <row r="361494" spans="68:68" customFormat="1">
      <c r="BP361494" s="90"/>
    </row>
    <row r="361495" spans="68:68" customFormat="1">
      <c r="BP361495" s="90"/>
    </row>
    <row r="361496" spans="68:68" customFormat="1">
      <c r="BP361496" s="90"/>
    </row>
    <row r="361497" spans="68:68" customFormat="1">
      <c r="BP361497" s="90"/>
    </row>
    <row r="361498" spans="68:68" customFormat="1">
      <c r="BP361498" s="90"/>
    </row>
    <row r="361499" spans="68:68" customFormat="1">
      <c r="BP361499" s="90"/>
    </row>
    <row r="361500" spans="68:68" customFormat="1">
      <c r="BP361500" s="90"/>
    </row>
    <row r="361501" spans="68:68" customFormat="1">
      <c r="BP361501" s="90"/>
    </row>
    <row r="361502" spans="68:68" customFormat="1">
      <c r="BP361502" s="90"/>
    </row>
    <row r="361503" spans="68:68" customFormat="1">
      <c r="BP361503" s="90"/>
    </row>
    <row r="361504" spans="68:68" customFormat="1">
      <c r="BP361504" s="90"/>
    </row>
    <row r="361505" spans="68:68" customFormat="1">
      <c r="BP361505" s="90"/>
    </row>
    <row r="361506" spans="68:68" customFormat="1">
      <c r="BP361506" s="90"/>
    </row>
    <row r="361507" spans="68:68" customFormat="1">
      <c r="BP361507" s="90"/>
    </row>
    <row r="361508" spans="68:68" customFormat="1">
      <c r="BP361508" s="90"/>
    </row>
    <row r="361509" spans="68:68" customFormat="1">
      <c r="BP361509" s="90"/>
    </row>
    <row r="361510" spans="68:68" customFormat="1">
      <c r="BP361510" s="90"/>
    </row>
    <row r="361511" spans="68:68" customFormat="1">
      <c r="BP361511" s="90"/>
    </row>
    <row r="361512" spans="68:68" customFormat="1">
      <c r="BP361512" s="90"/>
    </row>
    <row r="361513" spans="68:68" customFormat="1">
      <c r="BP361513" s="90"/>
    </row>
    <row r="361514" spans="68:68" customFormat="1">
      <c r="BP361514" s="90"/>
    </row>
    <row r="361515" spans="68:68" customFormat="1">
      <c r="BP361515" s="90"/>
    </row>
    <row r="361516" spans="68:68" customFormat="1">
      <c r="BP361516" s="90"/>
    </row>
    <row r="361517" spans="68:68" customFormat="1">
      <c r="BP361517" s="90"/>
    </row>
    <row r="361518" spans="68:68" customFormat="1">
      <c r="BP361518" s="90"/>
    </row>
    <row r="361519" spans="68:68" customFormat="1">
      <c r="BP361519" s="90"/>
    </row>
    <row r="361520" spans="68:68" customFormat="1">
      <c r="BP361520" s="90"/>
    </row>
    <row r="361521" spans="68:68" customFormat="1">
      <c r="BP361521" s="90"/>
    </row>
    <row r="361522" spans="68:68" customFormat="1">
      <c r="BP361522" s="90"/>
    </row>
    <row r="361523" spans="68:68" customFormat="1">
      <c r="BP361523" s="90"/>
    </row>
    <row r="361524" spans="68:68" customFormat="1">
      <c r="BP361524" s="90"/>
    </row>
    <row r="361525" spans="68:68" customFormat="1">
      <c r="BP361525" s="90"/>
    </row>
    <row r="361526" spans="68:68" customFormat="1">
      <c r="BP361526" s="90"/>
    </row>
    <row r="361527" spans="68:68" customFormat="1">
      <c r="BP361527" s="90"/>
    </row>
    <row r="361528" spans="68:68" customFormat="1">
      <c r="BP361528" s="90"/>
    </row>
    <row r="361529" spans="68:68" customFormat="1">
      <c r="BP361529" s="90"/>
    </row>
    <row r="361530" spans="68:68" customFormat="1">
      <c r="BP361530" s="90"/>
    </row>
    <row r="361531" spans="68:68" customFormat="1">
      <c r="BP361531" s="90"/>
    </row>
    <row r="361532" spans="68:68" customFormat="1">
      <c r="BP361532" s="90"/>
    </row>
    <row r="361533" spans="68:68" customFormat="1">
      <c r="BP361533" s="90"/>
    </row>
    <row r="361534" spans="68:68" customFormat="1">
      <c r="BP361534" s="90"/>
    </row>
    <row r="361535" spans="68:68" customFormat="1">
      <c r="BP361535" s="90"/>
    </row>
    <row r="361536" spans="68:68" customFormat="1">
      <c r="BP361536" s="90"/>
    </row>
    <row r="361537" spans="68:68" customFormat="1">
      <c r="BP361537" s="90"/>
    </row>
    <row r="361538" spans="68:68" customFormat="1">
      <c r="BP361538" s="90"/>
    </row>
    <row r="361539" spans="68:68" customFormat="1">
      <c r="BP361539" s="90"/>
    </row>
    <row r="361540" spans="68:68" customFormat="1">
      <c r="BP361540" s="90"/>
    </row>
    <row r="361541" spans="68:68" customFormat="1">
      <c r="BP361541" s="90"/>
    </row>
    <row r="361542" spans="68:68" customFormat="1">
      <c r="BP361542" s="90"/>
    </row>
    <row r="361543" spans="68:68" customFormat="1">
      <c r="BP361543" s="90"/>
    </row>
    <row r="361544" spans="68:68" customFormat="1">
      <c r="BP361544" s="90"/>
    </row>
    <row r="361545" spans="68:68" customFormat="1">
      <c r="BP361545" s="90"/>
    </row>
    <row r="361546" spans="68:68" customFormat="1">
      <c r="BP361546" s="90"/>
    </row>
    <row r="361547" spans="68:68" customFormat="1">
      <c r="BP361547" s="90"/>
    </row>
    <row r="361548" spans="68:68" customFormat="1">
      <c r="BP361548" s="90"/>
    </row>
    <row r="361549" spans="68:68" customFormat="1">
      <c r="BP361549" s="90"/>
    </row>
    <row r="361550" spans="68:68" customFormat="1">
      <c r="BP361550" s="90"/>
    </row>
    <row r="361551" spans="68:68" customFormat="1">
      <c r="BP361551" s="90"/>
    </row>
    <row r="361552" spans="68:68" customFormat="1">
      <c r="BP361552" s="90"/>
    </row>
    <row r="361553" spans="68:68" customFormat="1">
      <c r="BP361553" s="90"/>
    </row>
    <row r="361554" spans="68:68" customFormat="1">
      <c r="BP361554" s="90"/>
    </row>
    <row r="361555" spans="68:68" customFormat="1">
      <c r="BP361555" s="90"/>
    </row>
    <row r="361556" spans="68:68" customFormat="1">
      <c r="BP361556" s="90"/>
    </row>
    <row r="361557" spans="68:68" customFormat="1">
      <c r="BP361557" s="90"/>
    </row>
    <row r="361558" spans="68:68" customFormat="1">
      <c r="BP361558" s="90"/>
    </row>
    <row r="361559" spans="68:68" customFormat="1">
      <c r="BP361559" s="90"/>
    </row>
    <row r="361560" spans="68:68" customFormat="1">
      <c r="BP361560" s="90"/>
    </row>
    <row r="361561" spans="68:68" customFormat="1">
      <c r="BP361561" s="90"/>
    </row>
    <row r="361562" spans="68:68" customFormat="1">
      <c r="BP361562" s="90"/>
    </row>
    <row r="361563" spans="68:68" customFormat="1">
      <c r="BP361563" s="90"/>
    </row>
    <row r="361564" spans="68:68" customFormat="1">
      <c r="BP361564" s="90"/>
    </row>
    <row r="361565" spans="68:68" customFormat="1">
      <c r="BP361565" s="90"/>
    </row>
    <row r="361566" spans="68:68" customFormat="1">
      <c r="BP361566" s="90"/>
    </row>
    <row r="361567" spans="68:68" customFormat="1">
      <c r="BP361567" s="90"/>
    </row>
    <row r="361568" spans="68:68" customFormat="1">
      <c r="BP361568" s="90"/>
    </row>
    <row r="361569" spans="68:68" customFormat="1">
      <c r="BP361569" s="90"/>
    </row>
    <row r="361570" spans="68:68" customFormat="1">
      <c r="BP361570" s="90"/>
    </row>
    <row r="361571" spans="68:68" customFormat="1">
      <c r="BP361571" s="90"/>
    </row>
    <row r="361572" spans="68:68" customFormat="1">
      <c r="BP361572" s="90"/>
    </row>
    <row r="361573" spans="68:68" customFormat="1">
      <c r="BP361573" s="90"/>
    </row>
    <row r="361574" spans="68:68" customFormat="1">
      <c r="BP361574" s="90"/>
    </row>
    <row r="361575" spans="68:68" customFormat="1">
      <c r="BP361575" s="90"/>
    </row>
    <row r="361576" spans="68:68" customFormat="1">
      <c r="BP361576" s="90"/>
    </row>
    <row r="361577" spans="68:68" customFormat="1">
      <c r="BP361577" s="90"/>
    </row>
    <row r="361578" spans="68:68" customFormat="1">
      <c r="BP361578" s="90"/>
    </row>
    <row r="361579" spans="68:68" customFormat="1">
      <c r="BP361579" s="90"/>
    </row>
    <row r="361580" spans="68:68" customFormat="1">
      <c r="BP361580" s="90"/>
    </row>
    <row r="361581" spans="68:68" customFormat="1">
      <c r="BP361581" s="90"/>
    </row>
    <row r="361582" spans="68:68" customFormat="1">
      <c r="BP361582" s="90"/>
    </row>
    <row r="361583" spans="68:68" customFormat="1">
      <c r="BP361583" s="90"/>
    </row>
    <row r="361584" spans="68:68" customFormat="1">
      <c r="BP361584" s="90"/>
    </row>
    <row r="361585" spans="68:68" customFormat="1">
      <c r="BP361585" s="90"/>
    </row>
    <row r="361586" spans="68:68" customFormat="1">
      <c r="BP361586" s="90"/>
    </row>
    <row r="361587" spans="68:68" customFormat="1">
      <c r="BP361587" s="90"/>
    </row>
    <row r="361588" spans="68:68" customFormat="1">
      <c r="BP361588" s="90"/>
    </row>
    <row r="361589" spans="68:68" customFormat="1">
      <c r="BP361589" s="90"/>
    </row>
    <row r="361590" spans="68:68" customFormat="1">
      <c r="BP361590" s="90"/>
    </row>
    <row r="361591" spans="68:68" customFormat="1">
      <c r="BP361591" s="90"/>
    </row>
    <row r="361592" spans="68:68" customFormat="1">
      <c r="BP361592" s="90"/>
    </row>
    <row r="361593" spans="68:68" customFormat="1">
      <c r="BP361593" s="90"/>
    </row>
    <row r="361594" spans="68:68" customFormat="1">
      <c r="BP361594" s="90"/>
    </row>
    <row r="361595" spans="68:68" customFormat="1">
      <c r="BP361595" s="90"/>
    </row>
    <row r="361596" spans="68:68" customFormat="1">
      <c r="BP361596" s="90"/>
    </row>
    <row r="361597" spans="68:68" customFormat="1">
      <c r="BP361597" s="90"/>
    </row>
    <row r="361598" spans="68:68" customFormat="1">
      <c r="BP361598" s="90"/>
    </row>
    <row r="361599" spans="68:68" customFormat="1">
      <c r="BP361599" s="90"/>
    </row>
    <row r="361600" spans="68:68" customFormat="1">
      <c r="BP361600" s="90"/>
    </row>
    <row r="361601" spans="68:68" customFormat="1">
      <c r="BP361601" s="90"/>
    </row>
    <row r="361602" spans="68:68" customFormat="1">
      <c r="BP361602" s="90"/>
    </row>
    <row r="361603" spans="68:68" customFormat="1">
      <c r="BP361603" s="90"/>
    </row>
    <row r="361604" spans="68:68" customFormat="1">
      <c r="BP361604" s="90"/>
    </row>
    <row r="361605" spans="68:68" customFormat="1">
      <c r="BP361605" s="90"/>
    </row>
    <row r="361606" spans="68:68" customFormat="1">
      <c r="BP361606" s="90"/>
    </row>
    <row r="361607" spans="68:68" customFormat="1">
      <c r="BP361607" s="90"/>
    </row>
    <row r="361608" spans="68:68" customFormat="1">
      <c r="BP361608" s="90"/>
    </row>
    <row r="361609" spans="68:68" customFormat="1">
      <c r="BP361609" s="90"/>
    </row>
    <row r="361610" spans="68:68" customFormat="1">
      <c r="BP361610" s="90"/>
    </row>
    <row r="361611" spans="68:68" customFormat="1">
      <c r="BP361611" s="90"/>
    </row>
    <row r="361612" spans="68:68" customFormat="1">
      <c r="BP361612" s="90"/>
    </row>
    <row r="361613" spans="68:68" customFormat="1">
      <c r="BP361613" s="90"/>
    </row>
    <row r="361614" spans="68:68" customFormat="1">
      <c r="BP361614" s="90"/>
    </row>
    <row r="361615" spans="68:68" customFormat="1">
      <c r="BP361615" s="90"/>
    </row>
    <row r="361616" spans="68:68" customFormat="1">
      <c r="BP361616" s="90"/>
    </row>
    <row r="361617" spans="68:68" customFormat="1">
      <c r="BP361617" s="90"/>
    </row>
    <row r="361618" spans="68:68" customFormat="1">
      <c r="BP361618" s="90"/>
    </row>
    <row r="361619" spans="68:68" customFormat="1">
      <c r="BP361619" s="90"/>
    </row>
    <row r="361620" spans="68:68" customFormat="1">
      <c r="BP361620" s="90"/>
    </row>
    <row r="361621" spans="68:68" customFormat="1">
      <c r="BP361621" s="90"/>
    </row>
    <row r="361622" spans="68:68" customFormat="1">
      <c r="BP361622" s="90"/>
    </row>
    <row r="361623" spans="68:68" customFormat="1">
      <c r="BP361623" s="90"/>
    </row>
    <row r="361624" spans="68:68" customFormat="1">
      <c r="BP361624" s="90"/>
    </row>
    <row r="361625" spans="68:68" customFormat="1">
      <c r="BP361625" s="90"/>
    </row>
    <row r="361626" spans="68:68" customFormat="1">
      <c r="BP361626" s="90"/>
    </row>
    <row r="361627" spans="68:68" customFormat="1">
      <c r="BP361627" s="90"/>
    </row>
    <row r="361628" spans="68:68" customFormat="1">
      <c r="BP361628" s="90"/>
    </row>
    <row r="361629" spans="68:68" customFormat="1">
      <c r="BP361629" s="90"/>
    </row>
    <row r="361630" spans="68:68" customFormat="1">
      <c r="BP361630" s="90"/>
    </row>
    <row r="361631" spans="68:68" customFormat="1">
      <c r="BP361631" s="90"/>
    </row>
    <row r="361632" spans="68:68" customFormat="1">
      <c r="BP361632" s="90"/>
    </row>
    <row r="361633" spans="68:68" customFormat="1">
      <c r="BP361633" s="90"/>
    </row>
    <row r="361634" spans="68:68" customFormat="1">
      <c r="BP361634" s="90"/>
    </row>
    <row r="361635" spans="68:68" customFormat="1">
      <c r="BP361635" s="90"/>
    </row>
    <row r="361636" spans="68:68" customFormat="1">
      <c r="BP361636" s="90"/>
    </row>
    <row r="361637" spans="68:68" customFormat="1">
      <c r="BP361637" s="90"/>
    </row>
    <row r="361638" spans="68:68" customFormat="1">
      <c r="BP361638" s="90"/>
    </row>
    <row r="361639" spans="68:68" customFormat="1">
      <c r="BP361639" s="90"/>
    </row>
    <row r="361640" spans="68:68" customFormat="1">
      <c r="BP361640" s="90"/>
    </row>
    <row r="361641" spans="68:68" customFormat="1">
      <c r="BP361641" s="90"/>
    </row>
    <row r="361642" spans="68:68" customFormat="1">
      <c r="BP361642" s="90"/>
    </row>
    <row r="361643" spans="68:68" customFormat="1">
      <c r="BP361643" s="90"/>
    </row>
    <row r="361644" spans="68:68" customFormat="1">
      <c r="BP361644" s="90"/>
    </row>
    <row r="361645" spans="68:68" customFormat="1">
      <c r="BP361645" s="90"/>
    </row>
    <row r="361646" spans="68:68" customFormat="1">
      <c r="BP361646" s="90"/>
    </row>
    <row r="361647" spans="68:68" customFormat="1">
      <c r="BP361647" s="90"/>
    </row>
    <row r="361648" spans="68:68" customFormat="1">
      <c r="BP361648" s="90"/>
    </row>
    <row r="361649" spans="68:68" customFormat="1">
      <c r="BP361649" s="90"/>
    </row>
    <row r="361650" spans="68:68" customFormat="1">
      <c r="BP361650" s="90"/>
    </row>
    <row r="361651" spans="68:68" customFormat="1">
      <c r="BP361651" s="90"/>
    </row>
    <row r="361652" spans="68:68" customFormat="1">
      <c r="BP361652" s="90"/>
    </row>
    <row r="361653" spans="68:68" customFormat="1">
      <c r="BP361653" s="90"/>
    </row>
    <row r="361654" spans="68:68" customFormat="1">
      <c r="BP361654" s="90"/>
    </row>
    <row r="361655" spans="68:68" customFormat="1">
      <c r="BP361655" s="90"/>
    </row>
    <row r="361656" spans="68:68" customFormat="1">
      <c r="BP361656" s="90"/>
    </row>
    <row r="361657" spans="68:68" customFormat="1">
      <c r="BP361657" s="90"/>
    </row>
    <row r="361658" spans="68:68" customFormat="1">
      <c r="BP361658" s="90"/>
    </row>
    <row r="361659" spans="68:68" customFormat="1">
      <c r="BP361659" s="90"/>
    </row>
    <row r="361660" spans="68:68" customFormat="1">
      <c r="BP361660" s="90"/>
    </row>
    <row r="361661" spans="68:68" customFormat="1">
      <c r="BP361661" s="90"/>
    </row>
    <row r="361662" spans="68:68" customFormat="1">
      <c r="BP361662" s="90"/>
    </row>
    <row r="361663" spans="68:68" customFormat="1">
      <c r="BP361663" s="90"/>
    </row>
    <row r="361664" spans="68:68" customFormat="1">
      <c r="BP361664" s="90"/>
    </row>
    <row r="361665" spans="68:68" customFormat="1">
      <c r="BP361665" s="90"/>
    </row>
    <row r="361666" spans="68:68" customFormat="1">
      <c r="BP361666" s="90"/>
    </row>
    <row r="361667" spans="68:68" customFormat="1">
      <c r="BP361667" s="90"/>
    </row>
    <row r="361668" spans="68:68" customFormat="1">
      <c r="BP361668" s="90"/>
    </row>
    <row r="361669" spans="68:68" customFormat="1">
      <c r="BP361669" s="90"/>
    </row>
    <row r="361670" spans="68:68" customFormat="1">
      <c r="BP361670" s="90"/>
    </row>
    <row r="361671" spans="68:68" customFormat="1">
      <c r="BP361671" s="90"/>
    </row>
    <row r="361672" spans="68:68" customFormat="1">
      <c r="BP361672" s="90"/>
    </row>
    <row r="361673" spans="68:68" customFormat="1">
      <c r="BP361673" s="90"/>
    </row>
    <row r="361674" spans="68:68" customFormat="1">
      <c r="BP361674" s="90"/>
    </row>
    <row r="361675" spans="68:68" customFormat="1">
      <c r="BP361675" s="90"/>
    </row>
    <row r="361676" spans="68:68" customFormat="1">
      <c r="BP361676" s="90"/>
    </row>
    <row r="361677" spans="68:68" customFormat="1">
      <c r="BP361677" s="90"/>
    </row>
    <row r="361678" spans="68:68" customFormat="1">
      <c r="BP361678" s="90"/>
    </row>
    <row r="361679" spans="68:68" customFormat="1">
      <c r="BP361679" s="90"/>
    </row>
    <row r="361680" spans="68:68" customFormat="1">
      <c r="BP361680" s="90"/>
    </row>
    <row r="361681" spans="68:68" customFormat="1">
      <c r="BP361681" s="90"/>
    </row>
    <row r="361682" spans="68:68" customFormat="1">
      <c r="BP361682" s="90"/>
    </row>
    <row r="361683" spans="68:68" customFormat="1">
      <c r="BP361683" s="90"/>
    </row>
    <row r="361684" spans="68:68" customFormat="1">
      <c r="BP361684" s="90"/>
    </row>
    <row r="361685" spans="68:68" customFormat="1">
      <c r="BP361685" s="90"/>
    </row>
    <row r="361686" spans="68:68" customFormat="1">
      <c r="BP361686" s="90"/>
    </row>
    <row r="361687" spans="68:68" customFormat="1">
      <c r="BP361687" s="90"/>
    </row>
    <row r="361688" spans="68:68" customFormat="1">
      <c r="BP361688" s="90"/>
    </row>
    <row r="361689" spans="68:68" customFormat="1">
      <c r="BP361689" s="90"/>
    </row>
    <row r="361690" spans="68:68" customFormat="1">
      <c r="BP361690" s="90"/>
    </row>
    <row r="361691" spans="68:68" customFormat="1">
      <c r="BP361691" s="90"/>
    </row>
    <row r="361692" spans="68:68" customFormat="1">
      <c r="BP361692" s="90"/>
    </row>
    <row r="361693" spans="68:68" customFormat="1">
      <c r="BP361693" s="90"/>
    </row>
    <row r="361694" spans="68:68" customFormat="1">
      <c r="BP361694" s="90"/>
    </row>
    <row r="361695" spans="68:68" customFormat="1">
      <c r="BP361695" s="90"/>
    </row>
    <row r="361696" spans="68:68" customFormat="1">
      <c r="BP361696" s="90"/>
    </row>
    <row r="361697" spans="68:68" customFormat="1">
      <c r="BP361697" s="90"/>
    </row>
    <row r="361698" spans="68:68" customFormat="1">
      <c r="BP361698" s="90"/>
    </row>
    <row r="361699" spans="68:68" customFormat="1">
      <c r="BP361699" s="90"/>
    </row>
    <row r="361700" spans="68:68" customFormat="1">
      <c r="BP361700" s="90"/>
    </row>
    <row r="361701" spans="68:68" customFormat="1">
      <c r="BP361701" s="90"/>
    </row>
    <row r="361702" spans="68:68" customFormat="1">
      <c r="BP361702" s="90"/>
    </row>
    <row r="361703" spans="68:68" customFormat="1">
      <c r="BP361703" s="90"/>
    </row>
    <row r="361704" spans="68:68" customFormat="1">
      <c r="BP361704" s="90"/>
    </row>
    <row r="361705" spans="68:68" customFormat="1">
      <c r="BP361705" s="90"/>
    </row>
    <row r="361706" spans="68:68" customFormat="1">
      <c r="BP361706" s="90"/>
    </row>
    <row r="361707" spans="68:68" customFormat="1">
      <c r="BP361707" s="90"/>
    </row>
    <row r="361708" spans="68:68" customFormat="1">
      <c r="BP361708" s="90"/>
    </row>
    <row r="361709" spans="68:68" customFormat="1">
      <c r="BP361709" s="90"/>
    </row>
    <row r="361710" spans="68:68" customFormat="1">
      <c r="BP361710" s="90"/>
    </row>
    <row r="361711" spans="68:68" customFormat="1">
      <c r="BP361711" s="90"/>
    </row>
    <row r="361712" spans="68:68" customFormat="1">
      <c r="BP361712" s="90"/>
    </row>
    <row r="361713" spans="68:68" customFormat="1">
      <c r="BP361713" s="90"/>
    </row>
    <row r="361714" spans="68:68" customFormat="1">
      <c r="BP361714" s="90"/>
    </row>
    <row r="361715" spans="68:68" customFormat="1">
      <c r="BP361715" s="90"/>
    </row>
    <row r="361716" spans="68:68" customFormat="1">
      <c r="BP361716" s="90"/>
    </row>
    <row r="361717" spans="68:68" customFormat="1">
      <c r="BP361717" s="90"/>
    </row>
    <row r="361718" spans="68:68" customFormat="1">
      <c r="BP361718" s="90"/>
    </row>
    <row r="361719" spans="68:68" customFormat="1">
      <c r="BP361719" s="90"/>
    </row>
    <row r="361720" spans="68:68" customFormat="1">
      <c r="BP361720" s="90"/>
    </row>
    <row r="361721" spans="68:68" customFormat="1">
      <c r="BP361721" s="90"/>
    </row>
    <row r="361722" spans="68:68" customFormat="1">
      <c r="BP361722" s="90"/>
    </row>
    <row r="361723" spans="68:68" customFormat="1">
      <c r="BP361723" s="90"/>
    </row>
    <row r="361724" spans="68:68" customFormat="1">
      <c r="BP361724" s="90"/>
    </row>
    <row r="361725" spans="68:68" customFormat="1">
      <c r="BP361725" s="90"/>
    </row>
    <row r="361726" spans="68:68" customFormat="1">
      <c r="BP361726" s="90"/>
    </row>
    <row r="361727" spans="68:68" customFormat="1">
      <c r="BP361727" s="90"/>
    </row>
    <row r="361728" spans="68:68" customFormat="1">
      <c r="BP361728" s="90"/>
    </row>
    <row r="361729" spans="68:68" customFormat="1">
      <c r="BP361729" s="90"/>
    </row>
    <row r="361730" spans="68:68" customFormat="1">
      <c r="BP361730" s="90"/>
    </row>
    <row r="361731" spans="68:68" customFormat="1">
      <c r="BP361731" s="90"/>
    </row>
    <row r="361732" spans="68:68" customFormat="1">
      <c r="BP361732" s="90"/>
    </row>
    <row r="361733" spans="68:68" customFormat="1">
      <c r="BP361733" s="90"/>
    </row>
    <row r="361734" spans="68:68" customFormat="1">
      <c r="BP361734" s="90"/>
    </row>
    <row r="361735" spans="68:68" customFormat="1">
      <c r="BP361735" s="90"/>
    </row>
    <row r="361736" spans="68:68" customFormat="1">
      <c r="BP361736" s="90"/>
    </row>
    <row r="361737" spans="68:68" customFormat="1">
      <c r="BP361737" s="90"/>
    </row>
    <row r="361738" spans="68:68" customFormat="1">
      <c r="BP361738" s="90"/>
    </row>
    <row r="361739" spans="68:68" customFormat="1">
      <c r="BP361739" s="90"/>
    </row>
    <row r="361740" spans="68:68" customFormat="1">
      <c r="BP361740" s="90"/>
    </row>
    <row r="361741" spans="68:68" customFormat="1">
      <c r="BP361741" s="90"/>
    </row>
    <row r="361742" spans="68:68" customFormat="1">
      <c r="BP361742" s="90"/>
    </row>
    <row r="361743" spans="68:68" customFormat="1">
      <c r="BP361743" s="90"/>
    </row>
    <row r="361744" spans="68:68" customFormat="1">
      <c r="BP361744" s="90"/>
    </row>
    <row r="361745" spans="68:68" customFormat="1">
      <c r="BP361745" s="90"/>
    </row>
    <row r="361746" spans="68:68" customFormat="1">
      <c r="BP361746" s="90"/>
    </row>
    <row r="361747" spans="68:68" customFormat="1">
      <c r="BP361747" s="90"/>
    </row>
    <row r="361748" spans="68:68" customFormat="1">
      <c r="BP361748" s="90"/>
    </row>
    <row r="361749" spans="68:68" customFormat="1">
      <c r="BP361749" s="90"/>
    </row>
    <row r="361750" spans="68:68" customFormat="1">
      <c r="BP361750" s="90"/>
    </row>
    <row r="361751" spans="68:68" customFormat="1">
      <c r="BP361751" s="90"/>
    </row>
    <row r="361752" spans="68:68" customFormat="1">
      <c r="BP361752" s="90"/>
    </row>
    <row r="361753" spans="68:68" customFormat="1">
      <c r="BP361753" s="90"/>
    </row>
    <row r="361754" spans="68:68" customFormat="1">
      <c r="BP361754" s="90"/>
    </row>
    <row r="361755" spans="68:68" customFormat="1">
      <c r="BP361755" s="90"/>
    </row>
    <row r="361756" spans="68:68" customFormat="1">
      <c r="BP361756" s="90"/>
    </row>
    <row r="361757" spans="68:68" customFormat="1">
      <c r="BP361757" s="90"/>
    </row>
    <row r="361758" spans="68:68" customFormat="1">
      <c r="BP361758" s="90"/>
    </row>
    <row r="361759" spans="68:68" customFormat="1">
      <c r="BP361759" s="90"/>
    </row>
    <row r="361760" spans="68:68" customFormat="1">
      <c r="BP361760" s="90"/>
    </row>
    <row r="361761" spans="68:68" customFormat="1">
      <c r="BP361761" s="90"/>
    </row>
    <row r="361762" spans="68:68" customFormat="1">
      <c r="BP361762" s="90"/>
    </row>
    <row r="361763" spans="68:68" customFormat="1">
      <c r="BP361763" s="90"/>
    </row>
    <row r="361764" spans="68:68" customFormat="1">
      <c r="BP361764" s="90"/>
    </row>
    <row r="361765" spans="68:68" customFormat="1">
      <c r="BP361765" s="90"/>
    </row>
    <row r="361766" spans="68:68" customFormat="1">
      <c r="BP361766" s="90"/>
    </row>
    <row r="361767" spans="68:68" customFormat="1">
      <c r="BP361767" s="90"/>
    </row>
    <row r="361768" spans="68:68" customFormat="1">
      <c r="BP361768" s="90"/>
    </row>
    <row r="361769" spans="68:68" customFormat="1">
      <c r="BP361769" s="90"/>
    </row>
    <row r="361770" spans="68:68" customFormat="1">
      <c r="BP361770" s="90"/>
    </row>
    <row r="361771" spans="68:68" customFormat="1">
      <c r="BP361771" s="90"/>
    </row>
    <row r="361772" spans="68:68" customFormat="1">
      <c r="BP361772" s="90"/>
    </row>
    <row r="361773" spans="68:68" customFormat="1">
      <c r="BP361773" s="90"/>
    </row>
    <row r="361774" spans="68:68" customFormat="1">
      <c r="BP361774" s="90"/>
    </row>
    <row r="361775" spans="68:68" customFormat="1">
      <c r="BP361775" s="90"/>
    </row>
    <row r="361776" spans="68:68" customFormat="1">
      <c r="BP361776" s="90"/>
    </row>
    <row r="361777" spans="68:68" customFormat="1">
      <c r="BP361777" s="90"/>
    </row>
    <row r="361778" spans="68:68" customFormat="1">
      <c r="BP361778" s="90"/>
    </row>
    <row r="361779" spans="68:68" customFormat="1">
      <c r="BP361779" s="90"/>
    </row>
    <row r="361780" spans="68:68" customFormat="1">
      <c r="BP361780" s="90"/>
    </row>
    <row r="361781" spans="68:68" customFormat="1">
      <c r="BP361781" s="90"/>
    </row>
    <row r="361782" spans="68:68" customFormat="1">
      <c r="BP361782" s="90"/>
    </row>
    <row r="361783" spans="68:68" customFormat="1">
      <c r="BP361783" s="90"/>
    </row>
    <row r="361784" spans="68:68" customFormat="1">
      <c r="BP361784" s="90"/>
    </row>
    <row r="361785" spans="68:68" customFormat="1">
      <c r="BP361785" s="90"/>
    </row>
    <row r="361786" spans="68:68" customFormat="1">
      <c r="BP361786" s="90"/>
    </row>
    <row r="361787" spans="68:68" customFormat="1">
      <c r="BP361787" s="90"/>
    </row>
    <row r="361788" spans="68:68" customFormat="1">
      <c r="BP361788" s="90"/>
    </row>
    <row r="361789" spans="68:68" customFormat="1">
      <c r="BP361789" s="90"/>
    </row>
    <row r="361790" spans="68:68" customFormat="1">
      <c r="BP361790" s="90"/>
    </row>
    <row r="361791" spans="68:68" customFormat="1">
      <c r="BP361791" s="90"/>
    </row>
    <row r="361792" spans="68:68" customFormat="1">
      <c r="BP361792" s="90"/>
    </row>
    <row r="361793" spans="68:68" customFormat="1">
      <c r="BP361793" s="90"/>
    </row>
    <row r="361794" spans="68:68" customFormat="1">
      <c r="BP361794" s="90"/>
    </row>
    <row r="361795" spans="68:68" customFormat="1">
      <c r="BP361795" s="90"/>
    </row>
    <row r="361796" spans="68:68" customFormat="1">
      <c r="BP361796" s="90"/>
    </row>
    <row r="361797" spans="68:68" customFormat="1">
      <c r="BP361797" s="90"/>
    </row>
    <row r="361798" spans="68:68" customFormat="1">
      <c r="BP361798" s="90"/>
    </row>
    <row r="361799" spans="68:68" customFormat="1">
      <c r="BP361799" s="90"/>
    </row>
    <row r="361800" spans="68:68" customFormat="1">
      <c r="BP361800" s="90"/>
    </row>
    <row r="361801" spans="68:68" customFormat="1">
      <c r="BP361801" s="90"/>
    </row>
    <row r="361802" spans="68:68" customFormat="1">
      <c r="BP361802" s="90"/>
    </row>
    <row r="361803" spans="68:68" customFormat="1">
      <c r="BP361803" s="90"/>
    </row>
    <row r="361804" spans="68:68" customFormat="1">
      <c r="BP361804" s="90"/>
    </row>
    <row r="361805" spans="68:68" customFormat="1">
      <c r="BP361805" s="90"/>
    </row>
    <row r="361806" spans="68:68" customFormat="1">
      <c r="BP361806" s="90"/>
    </row>
    <row r="361807" spans="68:68" customFormat="1">
      <c r="BP361807" s="90"/>
    </row>
    <row r="361808" spans="68:68" customFormat="1">
      <c r="BP361808" s="90"/>
    </row>
    <row r="361809" spans="68:68" customFormat="1">
      <c r="BP361809" s="90"/>
    </row>
    <row r="361810" spans="68:68" customFormat="1">
      <c r="BP361810" s="90"/>
    </row>
    <row r="361811" spans="68:68" customFormat="1">
      <c r="BP361811" s="90"/>
    </row>
    <row r="361812" spans="68:68" customFormat="1">
      <c r="BP361812" s="90"/>
    </row>
    <row r="361813" spans="68:68" customFormat="1">
      <c r="BP361813" s="90"/>
    </row>
    <row r="361814" spans="68:68" customFormat="1">
      <c r="BP361814" s="90"/>
    </row>
    <row r="361815" spans="68:68" customFormat="1">
      <c r="BP361815" s="90"/>
    </row>
    <row r="361816" spans="68:68" customFormat="1">
      <c r="BP361816" s="90"/>
    </row>
    <row r="361817" spans="68:68" customFormat="1">
      <c r="BP361817" s="90"/>
    </row>
    <row r="361818" spans="68:68" customFormat="1">
      <c r="BP361818" s="90"/>
    </row>
    <row r="361819" spans="68:68" customFormat="1">
      <c r="BP361819" s="90"/>
    </row>
    <row r="361820" spans="68:68" customFormat="1">
      <c r="BP361820" s="90"/>
    </row>
    <row r="361821" spans="68:68" customFormat="1">
      <c r="BP361821" s="90"/>
    </row>
    <row r="361822" spans="68:68" customFormat="1">
      <c r="BP361822" s="90"/>
    </row>
    <row r="361823" spans="68:68" customFormat="1">
      <c r="BP361823" s="90"/>
    </row>
    <row r="361824" spans="68:68" customFormat="1">
      <c r="BP361824" s="90"/>
    </row>
    <row r="361825" spans="68:68" customFormat="1">
      <c r="BP361825" s="90"/>
    </row>
    <row r="361826" spans="68:68" customFormat="1">
      <c r="BP361826" s="90"/>
    </row>
    <row r="361827" spans="68:68" customFormat="1">
      <c r="BP361827" s="90"/>
    </row>
    <row r="361828" spans="68:68" customFormat="1">
      <c r="BP361828" s="90"/>
    </row>
    <row r="361829" spans="68:68" customFormat="1">
      <c r="BP361829" s="90"/>
    </row>
    <row r="361830" spans="68:68" customFormat="1">
      <c r="BP361830" s="90"/>
    </row>
    <row r="361831" spans="68:68" customFormat="1">
      <c r="BP361831" s="90"/>
    </row>
    <row r="361832" spans="68:68" customFormat="1">
      <c r="BP361832" s="90"/>
    </row>
    <row r="361833" spans="68:68" customFormat="1">
      <c r="BP361833" s="90"/>
    </row>
    <row r="361834" spans="68:68" customFormat="1">
      <c r="BP361834" s="90"/>
    </row>
    <row r="361835" spans="68:68" customFormat="1">
      <c r="BP361835" s="90"/>
    </row>
    <row r="361836" spans="68:68" customFormat="1">
      <c r="BP361836" s="90"/>
    </row>
    <row r="361837" spans="68:68" customFormat="1">
      <c r="BP361837" s="90"/>
    </row>
    <row r="361838" spans="68:68" customFormat="1">
      <c r="BP361838" s="90"/>
    </row>
    <row r="361839" spans="68:68" customFormat="1">
      <c r="BP361839" s="90"/>
    </row>
    <row r="361840" spans="68:68" customFormat="1">
      <c r="BP361840" s="90"/>
    </row>
    <row r="361841" spans="68:68" customFormat="1">
      <c r="BP361841" s="90"/>
    </row>
    <row r="361842" spans="68:68" customFormat="1">
      <c r="BP361842" s="90"/>
    </row>
    <row r="361843" spans="68:68" customFormat="1">
      <c r="BP361843" s="90"/>
    </row>
    <row r="361844" spans="68:68" customFormat="1">
      <c r="BP361844" s="90"/>
    </row>
    <row r="361845" spans="68:68" customFormat="1">
      <c r="BP361845" s="90"/>
    </row>
    <row r="361846" spans="68:68" customFormat="1">
      <c r="BP361846" s="90"/>
    </row>
    <row r="361847" spans="68:68" customFormat="1">
      <c r="BP361847" s="90"/>
    </row>
    <row r="361848" spans="68:68" customFormat="1">
      <c r="BP361848" s="90"/>
    </row>
    <row r="361849" spans="68:68" customFormat="1">
      <c r="BP361849" s="90"/>
    </row>
    <row r="361850" spans="68:68" customFormat="1">
      <c r="BP361850" s="90"/>
    </row>
    <row r="361851" spans="68:68" customFormat="1">
      <c r="BP361851" s="90"/>
    </row>
    <row r="361852" spans="68:68" customFormat="1">
      <c r="BP361852" s="90"/>
    </row>
    <row r="361853" spans="68:68" customFormat="1">
      <c r="BP361853" s="90"/>
    </row>
    <row r="361854" spans="68:68" customFormat="1">
      <c r="BP361854" s="90"/>
    </row>
    <row r="361855" spans="68:68" customFormat="1">
      <c r="BP361855" s="90"/>
    </row>
    <row r="361856" spans="68:68" customFormat="1">
      <c r="BP361856" s="90"/>
    </row>
    <row r="361857" spans="68:68" customFormat="1">
      <c r="BP361857" s="90"/>
    </row>
    <row r="361858" spans="68:68" customFormat="1">
      <c r="BP361858" s="90"/>
    </row>
    <row r="361859" spans="68:68" customFormat="1">
      <c r="BP361859" s="90"/>
    </row>
    <row r="361860" spans="68:68" customFormat="1">
      <c r="BP361860" s="90"/>
    </row>
    <row r="361861" spans="68:68" customFormat="1">
      <c r="BP361861" s="90"/>
    </row>
    <row r="361862" spans="68:68" customFormat="1">
      <c r="BP361862" s="90"/>
    </row>
    <row r="361863" spans="68:68" customFormat="1">
      <c r="BP361863" s="90"/>
    </row>
    <row r="361864" spans="68:68" customFormat="1">
      <c r="BP361864" s="90"/>
    </row>
    <row r="361865" spans="68:68" customFormat="1">
      <c r="BP361865" s="90"/>
    </row>
    <row r="361866" spans="68:68" customFormat="1">
      <c r="BP361866" s="90"/>
    </row>
    <row r="361867" spans="68:68" customFormat="1">
      <c r="BP361867" s="90"/>
    </row>
    <row r="361868" spans="68:68" customFormat="1">
      <c r="BP361868" s="90"/>
    </row>
    <row r="361869" spans="68:68" customFormat="1">
      <c r="BP361869" s="90"/>
    </row>
    <row r="361870" spans="68:68" customFormat="1">
      <c r="BP361870" s="90"/>
    </row>
    <row r="361871" spans="68:68" customFormat="1">
      <c r="BP361871" s="90"/>
    </row>
    <row r="361872" spans="68:68" customFormat="1">
      <c r="BP361872" s="90"/>
    </row>
    <row r="361873" spans="68:68" customFormat="1">
      <c r="BP361873" s="90"/>
    </row>
    <row r="361874" spans="68:68" customFormat="1">
      <c r="BP361874" s="90"/>
    </row>
    <row r="361875" spans="68:68" customFormat="1">
      <c r="BP361875" s="90"/>
    </row>
    <row r="361876" spans="68:68" customFormat="1">
      <c r="BP361876" s="90"/>
    </row>
    <row r="361877" spans="68:68" customFormat="1">
      <c r="BP361877" s="90"/>
    </row>
    <row r="361878" spans="68:68" customFormat="1">
      <c r="BP361878" s="90"/>
    </row>
    <row r="361879" spans="68:68" customFormat="1">
      <c r="BP361879" s="90"/>
    </row>
    <row r="361880" spans="68:68" customFormat="1">
      <c r="BP361880" s="90"/>
    </row>
    <row r="361881" spans="68:68" customFormat="1">
      <c r="BP361881" s="90"/>
    </row>
    <row r="361882" spans="68:68" customFormat="1">
      <c r="BP361882" s="90"/>
    </row>
    <row r="361883" spans="68:68" customFormat="1">
      <c r="BP361883" s="90"/>
    </row>
    <row r="361884" spans="68:68" customFormat="1">
      <c r="BP361884" s="90"/>
    </row>
    <row r="361885" spans="68:68" customFormat="1">
      <c r="BP361885" s="90"/>
    </row>
    <row r="361886" spans="68:68" customFormat="1">
      <c r="BP361886" s="90"/>
    </row>
    <row r="361887" spans="68:68" customFormat="1">
      <c r="BP361887" s="90"/>
    </row>
    <row r="361888" spans="68:68" customFormat="1">
      <c r="BP361888" s="90"/>
    </row>
    <row r="361889" spans="68:68" customFormat="1">
      <c r="BP361889" s="90"/>
    </row>
    <row r="361890" spans="68:68" customFormat="1">
      <c r="BP361890" s="90"/>
    </row>
    <row r="361891" spans="68:68" customFormat="1">
      <c r="BP361891" s="90"/>
    </row>
    <row r="361892" spans="68:68" customFormat="1">
      <c r="BP361892" s="90"/>
    </row>
    <row r="361893" spans="68:68" customFormat="1">
      <c r="BP361893" s="90"/>
    </row>
    <row r="361894" spans="68:68" customFormat="1">
      <c r="BP361894" s="90"/>
    </row>
    <row r="361895" spans="68:68" customFormat="1">
      <c r="BP361895" s="90"/>
    </row>
    <row r="361896" spans="68:68" customFormat="1">
      <c r="BP361896" s="90"/>
    </row>
    <row r="361897" spans="68:68" customFormat="1">
      <c r="BP361897" s="90"/>
    </row>
    <row r="361898" spans="68:68" customFormat="1">
      <c r="BP361898" s="90"/>
    </row>
    <row r="361899" spans="68:68" customFormat="1">
      <c r="BP361899" s="90"/>
    </row>
    <row r="361900" spans="68:68" customFormat="1">
      <c r="BP361900" s="90"/>
    </row>
    <row r="361901" spans="68:68" customFormat="1">
      <c r="BP361901" s="90"/>
    </row>
    <row r="361902" spans="68:68" customFormat="1">
      <c r="BP361902" s="90"/>
    </row>
    <row r="361903" spans="68:68" customFormat="1">
      <c r="BP361903" s="90"/>
    </row>
    <row r="361904" spans="68:68" customFormat="1">
      <c r="BP361904" s="90"/>
    </row>
    <row r="361905" spans="68:68" customFormat="1">
      <c r="BP361905" s="90"/>
    </row>
    <row r="361906" spans="68:68" customFormat="1">
      <c r="BP361906" s="90"/>
    </row>
    <row r="361907" spans="68:68" customFormat="1">
      <c r="BP361907" s="90"/>
    </row>
    <row r="361908" spans="68:68" customFormat="1">
      <c r="BP361908" s="90"/>
    </row>
    <row r="361909" spans="68:68" customFormat="1">
      <c r="BP361909" s="90"/>
    </row>
    <row r="361910" spans="68:68" customFormat="1">
      <c r="BP361910" s="90"/>
    </row>
    <row r="361911" spans="68:68" customFormat="1">
      <c r="BP361911" s="90"/>
    </row>
    <row r="361912" spans="68:68" customFormat="1">
      <c r="BP361912" s="90"/>
    </row>
    <row r="361913" spans="68:68" customFormat="1">
      <c r="BP361913" s="90"/>
    </row>
    <row r="361914" spans="68:68" customFormat="1">
      <c r="BP361914" s="90"/>
    </row>
    <row r="361915" spans="68:68" customFormat="1">
      <c r="BP361915" s="90"/>
    </row>
    <row r="361916" spans="68:68" customFormat="1">
      <c r="BP361916" s="90"/>
    </row>
    <row r="361917" spans="68:68" customFormat="1">
      <c r="BP361917" s="90"/>
    </row>
    <row r="361918" spans="68:68" customFormat="1">
      <c r="BP361918" s="90"/>
    </row>
    <row r="361919" spans="68:68" customFormat="1">
      <c r="BP361919" s="90"/>
    </row>
    <row r="361920" spans="68:68" customFormat="1">
      <c r="BP361920" s="90"/>
    </row>
    <row r="361921" spans="68:68" customFormat="1">
      <c r="BP361921" s="90"/>
    </row>
    <row r="361922" spans="68:68" customFormat="1">
      <c r="BP361922" s="90"/>
    </row>
    <row r="361923" spans="68:68" customFormat="1">
      <c r="BP361923" s="90"/>
    </row>
    <row r="361924" spans="68:68" customFormat="1">
      <c r="BP361924" s="90"/>
    </row>
    <row r="361925" spans="68:68" customFormat="1">
      <c r="BP361925" s="90"/>
    </row>
    <row r="361926" spans="68:68" customFormat="1">
      <c r="BP361926" s="90"/>
    </row>
    <row r="361927" spans="68:68" customFormat="1">
      <c r="BP361927" s="90"/>
    </row>
    <row r="361928" spans="68:68" customFormat="1">
      <c r="BP361928" s="90"/>
    </row>
    <row r="361929" spans="68:68" customFormat="1">
      <c r="BP361929" s="90"/>
    </row>
    <row r="361930" spans="68:68" customFormat="1">
      <c r="BP361930" s="90"/>
    </row>
    <row r="361931" spans="68:68" customFormat="1">
      <c r="BP361931" s="90"/>
    </row>
    <row r="361932" spans="68:68" customFormat="1">
      <c r="BP361932" s="90"/>
    </row>
    <row r="361933" spans="68:68" customFormat="1">
      <c r="BP361933" s="90"/>
    </row>
    <row r="361934" spans="68:68" customFormat="1">
      <c r="BP361934" s="90"/>
    </row>
    <row r="361935" spans="68:68" customFormat="1">
      <c r="BP361935" s="90"/>
    </row>
    <row r="361936" spans="68:68" customFormat="1">
      <c r="BP361936" s="90"/>
    </row>
    <row r="361937" spans="68:68" customFormat="1">
      <c r="BP361937" s="90"/>
    </row>
    <row r="361938" spans="68:68" customFormat="1">
      <c r="BP361938" s="90"/>
    </row>
    <row r="361939" spans="68:68" customFormat="1">
      <c r="BP361939" s="90"/>
    </row>
    <row r="361940" spans="68:68" customFormat="1">
      <c r="BP361940" s="90"/>
    </row>
    <row r="361941" spans="68:68" customFormat="1">
      <c r="BP361941" s="90"/>
    </row>
    <row r="361942" spans="68:68" customFormat="1">
      <c r="BP361942" s="90"/>
    </row>
    <row r="361943" spans="68:68" customFormat="1">
      <c r="BP361943" s="90"/>
    </row>
    <row r="361944" spans="68:68" customFormat="1">
      <c r="BP361944" s="90"/>
    </row>
    <row r="361945" spans="68:68" customFormat="1">
      <c r="BP361945" s="90"/>
    </row>
    <row r="361946" spans="68:68" customFormat="1">
      <c r="BP361946" s="90"/>
    </row>
    <row r="361947" spans="68:68" customFormat="1">
      <c r="BP361947" s="90"/>
    </row>
    <row r="361948" spans="68:68" customFormat="1">
      <c r="BP361948" s="90"/>
    </row>
    <row r="361949" spans="68:68" customFormat="1">
      <c r="BP361949" s="90"/>
    </row>
    <row r="361950" spans="68:68" customFormat="1">
      <c r="BP361950" s="90"/>
    </row>
    <row r="361951" spans="68:68" customFormat="1">
      <c r="BP361951" s="90"/>
    </row>
    <row r="361952" spans="68:68" customFormat="1">
      <c r="BP361952" s="90"/>
    </row>
    <row r="361953" spans="68:68" customFormat="1">
      <c r="BP361953" s="90"/>
    </row>
    <row r="361954" spans="68:68" customFormat="1">
      <c r="BP361954" s="90"/>
    </row>
    <row r="361955" spans="68:68" customFormat="1">
      <c r="BP361955" s="90"/>
    </row>
    <row r="361956" spans="68:68" customFormat="1">
      <c r="BP361956" s="90"/>
    </row>
    <row r="361957" spans="68:68" customFormat="1">
      <c r="BP361957" s="90"/>
    </row>
    <row r="361958" spans="68:68" customFormat="1">
      <c r="BP361958" s="90"/>
    </row>
    <row r="361959" spans="68:68" customFormat="1">
      <c r="BP361959" s="90"/>
    </row>
    <row r="361960" spans="68:68" customFormat="1">
      <c r="BP361960" s="90"/>
    </row>
    <row r="361961" spans="68:68" customFormat="1">
      <c r="BP361961" s="90"/>
    </row>
    <row r="361962" spans="68:68" customFormat="1">
      <c r="BP361962" s="90"/>
    </row>
    <row r="361963" spans="68:68" customFormat="1">
      <c r="BP361963" s="90"/>
    </row>
    <row r="361964" spans="68:68" customFormat="1">
      <c r="BP361964" s="90"/>
    </row>
    <row r="361965" spans="68:68" customFormat="1">
      <c r="BP361965" s="90"/>
    </row>
    <row r="361966" spans="68:68" customFormat="1">
      <c r="BP361966" s="90"/>
    </row>
    <row r="361967" spans="68:68" customFormat="1">
      <c r="BP361967" s="90"/>
    </row>
    <row r="361968" spans="68:68" customFormat="1">
      <c r="BP361968" s="90"/>
    </row>
    <row r="361969" spans="68:68" customFormat="1">
      <c r="BP361969" s="90"/>
    </row>
    <row r="361970" spans="68:68" customFormat="1">
      <c r="BP361970" s="90"/>
    </row>
    <row r="361971" spans="68:68" customFormat="1">
      <c r="BP361971" s="90"/>
    </row>
    <row r="361972" spans="68:68" customFormat="1">
      <c r="BP361972" s="90"/>
    </row>
    <row r="361973" spans="68:68" customFormat="1">
      <c r="BP361973" s="90"/>
    </row>
    <row r="361974" spans="68:68" customFormat="1">
      <c r="BP361974" s="90"/>
    </row>
    <row r="361975" spans="68:68" customFormat="1">
      <c r="BP361975" s="90"/>
    </row>
    <row r="361976" spans="68:68" customFormat="1">
      <c r="BP361976" s="90"/>
    </row>
    <row r="361977" spans="68:68" customFormat="1">
      <c r="BP361977" s="90"/>
    </row>
    <row r="361978" spans="68:68" customFormat="1">
      <c r="BP361978" s="90"/>
    </row>
    <row r="361979" spans="68:68" customFormat="1">
      <c r="BP361979" s="90"/>
    </row>
    <row r="361980" spans="68:68" customFormat="1">
      <c r="BP361980" s="90"/>
    </row>
    <row r="361981" spans="68:68" customFormat="1">
      <c r="BP361981" s="90"/>
    </row>
    <row r="361982" spans="68:68" customFormat="1">
      <c r="BP361982" s="90"/>
    </row>
    <row r="361983" spans="68:68" customFormat="1">
      <c r="BP361983" s="90"/>
    </row>
    <row r="361984" spans="68:68" customFormat="1">
      <c r="BP361984" s="90"/>
    </row>
    <row r="361985" spans="68:68" customFormat="1">
      <c r="BP361985" s="90"/>
    </row>
    <row r="361986" spans="68:68" customFormat="1">
      <c r="BP361986" s="90"/>
    </row>
    <row r="361987" spans="68:68" customFormat="1">
      <c r="BP361987" s="90"/>
    </row>
    <row r="361988" spans="68:68" customFormat="1">
      <c r="BP361988" s="90"/>
    </row>
    <row r="361989" spans="68:68" customFormat="1">
      <c r="BP361989" s="90"/>
    </row>
    <row r="361990" spans="68:68" customFormat="1">
      <c r="BP361990" s="90"/>
    </row>
    <row r="361991" spans="68:68" customFormat="1">
      <c r="BP361991" s="90"/>
    </row>
    <row r="361992" spans="68:68" customFormat="1">
      <c r="BP361992" s="90"/>
    </row>
    <row r="361993" spans="68:68" customFormat="1">
      <c r="BP361993" s="90"/>
    </row>
    <row r="361994" spans="68:68" customFormat="1">
      <c r="BP361994" s="90"/>
    </row>
    <row r="361995" spans="68:68" customFormat="1">
      <c r="BP361995" s="90"/>
    </row>
    <row r="361996" spans="68:68" customFormat="1">
      <c r="BP361996" s="90"/>
    </row>
    <row r="361997" spans="68:68" customFormat="1">
      <c r="BP361997" s="90"/>
    </row>
    <row r="361998" spans="68:68" customFormat="1">
      <c r="BP361998" s="90"/>
    </row>
    <row r="361999" spans="68:68" customFormat="1">
      <c r="BP361999" s="90"/>
    </row>
    <row r="362000" spans="68:68" customFormat="1">
      <c r="BP362000" s="90"/>
    </row>
    <row r="362001" spans="68:68" customFormat="1">
      <c r="BP362001" s="90"/>
    </row>
    <row r="362002" spans="68:68" customFormat="1">
      <c r="BP362002" s="90"/>
    </row>
    <row r="362003" spans="68:68" customFormat="1">
      <c r="BP362003" s="90"/>
    </row>
    <row r="362004" spans="68:68" customFormat="1">
      <c r="BP362004" s="90"/>
    </row>
    <row r="362005" spans="68:68" customFormat="1">
      <c r="BP362005" s="90"/>
    </row>
    <row r="362006" spans="68:68" customFormat="1">
      <c r="BP362006" s="90"/>
    </row>
    <row r="362007" spans="68:68" customFormat="1">
      <c r="BP362007" s="90"/>
    </row>
    <row r="362008" spans="68:68" customFormat="1">
      <c r="BP362008" s="90"/>
    </row>
    <row r="362009" spans="68:68" customFormat="1">
      <c r="BP362009" s="90"/>
    </row>
    <row r="362010" spans="68:68" customFormat="1">
      <c r="BP362010" s="90"/>
    </row>
    <row r="362011" spans="68:68" customFormat="1">
      <c r="BP362011" s="90"/>
    </row>
    <row r="362012" spans="68:68" customFormat="1">
      <c r="BP362012" s="90"/>
    </row>
    <row r="362013" spans="68:68" customFormat="1">
      <c r="BP362013" s="90"/>
    </row>
    <row r="362014" spans="68:68" customFormat="1">
      <c r="BP362014" s="90"/>
    </row>
    <row r="362015" spans="68:68" customFormat="1">
      <c r="BP362015" s="90"/>
    </row>
    <row r="362016" spans="68:68" customFormat="1">
      <c r="BP362016" s="90"/>
    </row>
    <row r="362017" spans="68:68" customFormat="1">
      <c r="BP362017" s="90"/>
    </row>
    <row r="362018" spans="68:68" customFormat="1">
      <c r="BP362018" s="90"/>
    </row>
    <row r="362019" spans="68:68" customFormat="1">
      <c r="BP362019" s="90"/>
    </row>
    <row r="362020" spans="68:68" customFormat="1">
      <c r="BP362020" s="90"/>
    </row>
    <row r="362021" spans="68:68" customFormat="1">
      <c r="BP362021" s="90"/>
    </row>
    <row r="362022" spans="68:68" customFormat="1">
      <c r="BP362022" s="90"/>
    </row>
    <row r="362023" spans="68:68" customFormat="1">
      <c r="BP362023" s="90"/>
    </row>
    <row r="362024" spans="68:68" customFormat="1">
      <c r="BP362024" s="90"/>
    </row>
    <row r="362025" spans="68:68" customFormat="1">
      <c r="BP362025" s="90"/>
    </row>
    <row r="362026" spans="68:68" customFormat="1">
      <c r="BP362026" s="90"/>
    </row>
    <row r="362027" spans="68:68" customFormat="1">
      <c r="BP362027" s="90"/>
    </row>
    <row r="362028" spans="68:68" customFormat="1">
      <c r="BP362028" s="90"/>
    </row>
    <row r="362029" spans="68:68" customFormat="1">
      <c r="BP362029" s="90"/>
    </row>
    <row r="362030" spans="68:68" customFormat="1">
      <c r="BP362030" s="90"/>
    </row>
    <row r="362031" spans="68:68" customFormat="1">
      <c r="BP362031" s="90"/>
    </row>
    <row r="362032" spans="68:68" customFormat="1">
      <c r="BP362032" s="90"/>
    </row>
    <row r="362033" spans="68:68" customFormat="1">
      <c r="BP362033" s="90"/>
    </row>
    <row r="362034" spans="68:68" customFormat="1">
      <c r="BP362034" s="90"/>
    </row>
    <row r="362035" spans="68:68" customFormat="1">
      <c r="BP362035" s="90"/>
    </row>
    <row r="362036" spans="68:68" customFormat="1">
      <c r="BP362036" s="90"/>
    </row>
    <row r="362037" spans="68:68" customFormat="1">
      <c r="BP362037" s="90"/>
    </row>
    <row r="362038" spans="68:68" customFormat="1">
      <c r="BP362038" s="90"/>
    </row>
    <row r="362039" spans="68:68" customFormat="1">
      <c r="BP362039" s="90"/>
    </row>
    <row r="362040" spans="68:68" customFormat="1">
      <c r="BP362040" s="90"/>
    </row>
    <row r="362041" spans="68:68" customFormat="1">
      <c r="BP362041" s="90"/>
    </row>
    <row r="362042" spans="68:68" customFormat="1">
      <c r="BP362042" s="90"/>
    </row>
    <row r="362043" spans="68:68" customFormat="1">
      <c r="BP362043" s="90"/>
    </row>
    <row r="362044" spans="68:68" customFormat="1">
      <c r="BP362044" s="90"/>
    </row>
    <row r="362045" spans="68:68" customFormat="1">
      <c r="BP362045" s="90"/>
    </row>
    <row r="362046" spans="68:68" customFormat="1">
      <c r="BP362046" s="90"/>
    </row>
    <row r="362047" spans="68:68" customFormat="1">
      <c r="BP362047" s="90"/>
    </row>
    <row r="362048" spans="68:68" customFormat="1">
      <c r="BP362048" s="90"/>
    </row>
    <row r="362049" spans="68:68" customFormat="1">
      <c r="BP362049" s="90"/>
    </row>
    <row r="362050" spans="68:68" customFormat="1">
      <c r="BP362050" s="90"/>
    </row>
    <row r="362051" spans="68:68" customFormat="1">
      <c r="BP362051" s="90"/>
    </row>
    <row r="362052" spans="68:68" customFormat="1">
      <c r="BP362052" s="90"/>
    </row>
    <row r="362053" spans="68:68" customFormat="1">
      <c r="BP362053" s="90"/>
    </row>
    <row r="362054" spans="68:68" customFormat="1">
      <c r="BP362054" s="90"/>
    </row>
    <row r="362055" spans="68:68" customFormat="1">
      <c r="BP362055" s="90"/>
    </row>
    <row r="362056" spans="68:68" customFormat="1">
      <c r="BP362056" s="90"/>
    </row>
    <row r="362057" spans="68:68" customFormat="1">
      <c r="BP362057" s="90"/>
    </row>
    <row r="362058" spans="68:68" customFormat="1">
      <c r="BP362058" s="90"/>
    </row>
    <row r="362059" spans="68:68" customFormat="1">
      <c r="BP362059" s="90"/>
    </row>
    <row r="362060" spans="68:68" customFormat="1">
      <c r="BP362060" s="90"/>
    </row>
    <row r="362061" spans="68:68" customFormat="1">
      <c r="BP362061" s="90"/>
    </row>
    <row r="362062" spans="68:68" customFormat="1">
      <c r="BP362062" s="90"/>
    </row>
    <row r="362063" spans="68:68" customFormat="1">
      <c r="BP362063" s="90"/>
    </row>
    <row r="362064" spans="68:68" customFormat="1">
      <c r="BP362064" s="90"/>
    </row>
    <row r="362065" spans="68:68" customFormat="1">
      <c r="BP362065" s="90"/>
    </row>
    <row r="362066" spans="68:68" customFormat="1">
      <c r="BP362066" s="90"/>
    </row>
    <row r="362067" spans="68:68" customFormat="1">
      <c r="BP362067" s="90"/>
    </row>
    <row r="362068" spans="68:68" customFormat="1">
      <c r="BP362068" s="90"/>
    </row>
    <row r="362069" spans="68:68" customFormat="1">
      <c r="BP362069" s="90"/>
    </row>
    <row r="362070" spans="68:68" customFormat="1">
      <c r="BP362070" s="90"/>
    </row>
    <row r="362071" spans="68:68" customFormat="1">
      <c r="BP362071" s="90"/>
    </row>
    <row r="362072" spans="68:68" customFormat="1">
      <c r="BP362072" s="90"/>
    </row>
    <row r="362073" spans="68:68" customFormat="1">
      <c r="BP362073" s="90"/>
    </row>
    <row r="362074" spans="68:68" customFormat="1">
      <c r="BP362074" s="90"/>
    </row>
    <row r="362075" spans="68:68" customFormat="1">
      <c r="BP362075" s="90"/>
    </row>
    <row r="362076" spans="68:68" customFormat="1">
      <c r="BP362076" s="90"/>
    </row>
    <row r="362077" spans="68:68" customFormat="1">
      <c r="BP362077" s="90"/>
    </row>
    <row r="362078" spans="68:68" customFormat="1">
      <c r="BP362078" s="90"/>
    </row>
    <row r="362079" spans="68:68" customFormat="1">
      <c r="BP362079" s="90"/>
    </row>
    <row r="362080" spans="68:68" customFormat="1">
      <c r="BP362080" s="90"/>
    </row>
    <row r="362081" spans="68:68" customFormat="1">
      <c r="BP362081" s="90"/>
    </row>
    <row r="362082" spans="68:68" customFormat="1">
      <c r="BP362082" s="90"/>
    </row>
    <row r="362083" spans="68:68" customFormat="1">
      <c r="BP362083" s="90"/>
    </row>
    <row r="362084" spans="68:68" customFormat="1">
      <c r="BP362084" s="90"/>
    </row>
    <row r="362085" spans="68:68" customFormat="1">
      <c r="BP362085" s="90"/>
    </row>
    <row r="362086" spans="68:68" customFormat="1">
      <c r="BP362086" s="90"/>
    </row>
    <row r="362087" spans="68:68" customFormat="1">
      <c r="BP362087" s="90"/>
    </row>
    <row r="362088" spans="68:68" customFormat="1">
      <c r="BP362088" s="90"/>
    </row>
    <row r="362089" spans="68:68" customFormat="1">
      <c r="BP362089" s="90"/>
    </row>
    <row r="362090" spans="68:68" customFormat="1">
      <c r="BP362090" s="90"/>
    </row>
    <row r="362091" spans="68:68" customFormat="1">
      <c r="BP362091" s="90"/>
    </row>
    <row r="362092" spans="68:68" customFormat="1">
      <c r="BP362092" s="90"/>
    </row>
    <row r="362093" spans="68:68" customFormat="1">
      <c r="BP362093" s="90"/>
    </row>
    <row r="362094" spans="68:68" customFormat="1">
      <c r="BP362094" s="90"/>
    </row>
    <row r="362095" spans="68:68" customFormat="1">
      <c r="BP362095" s="90"/>
    </row>
    <row r="362096" spans="68:68" customFormat="1">
      <c r="BP362096" s="90"/>
    </row>
    <row r="362097" spans="68:68" customFormat="1">
      <c r="BP362097" s="90"/>
    </row>
    <row r="362098" spans="68:68" customFormat="1">
      <c r="BP362098" s="90"/>
    </row>
    <row r="362099" spans="68:68" customFormat="1">
      <c r="BP362099" s="90"/>
    </row>
    <row r="362100" spans="68:68" customFormat="1">
      <c r="BP362100" s="90"/>
    </row>
    <row r="362101" spans="68:68" customFormat="1">
      <c r="BP362101" s="90"/>
    </row>
    <row r="362102" spans="68:68" customFormat="1">
      <c r="BP362102" s="90"/>
    </row>
    <row r="362103" spans="68:68" customFormat="1">
      <c r="BP362103" s="90"/>
    </row>
    <row r="362104" spans="68:68" customFormat="1">
      <c r="BP362104" s="90"/>
    </row>
    <row r="362105" spans="68:68" customFormat="1">
      <c r="BP362105" s="90"/>
    </row>
    <row r="362106" spans="68:68" customFormat="1">
      <c r="BP362106" s="90"/>
    </row>
    <row r="362107" spans="68:68" customFormat="1">
      <c r="BP362107" s="90"/>
    </row>
    <row r="362108" spans="68:68" customFormat="1">
      <c r="BP362108" s="90"/>
    </row>
    <row r="362109" spans="68:68" customFormat="1">
      <c r="BP362109" s="90"/>
    </row>
    <row r="362110" spans="68:68" customFormat="1">
      <c r="BP362110" s="90"/>
    </row>
    <row r="362111" spans="68:68" customFormat="1">
      <c r="BP362111" s="90"/>
    </row>
    <row r="362112" spans="68:68" customFormat="1">
      <c r="BP362112" s="90"/>
    </row>
    <row r="362113" spans="68:68" customFormat="1">
      <c r="BP362113" s="90"/>
    </row>
    <row r="362114" spans="68:68" customFormat="1">
      <c r="BP362114" s="90"/>
    </row>
    <row r="362115" spans="68:68" customFormat="1">
      <c r="BP362115" s="90"/>
    </row>
    <row r="362116" spans="68:68" customFormat="1">
      <c r="BP362116" s="90"/>
    </row>
    <row r="362117" spans="68:68" customFormat="1">
      <c r="BP362117" s="90"/>
    </row>
    <row r="362118" spans="68:68" customFormat="1">
      <c r="BP362118" s="90"/>
    </row>
    <row r="362119" spans="68:68" customFormat="1">
      <c r="BP362119" s="90"/>
    </row>
    <row r="362120" spans="68:68" customFormat="1">
      <c r="BP362120" s="90"/>
    </row>
    <row r="362121" spans="68:68" customFormat="1">
      <c r="BP362121" s="90"/>
    </row>
    <row r="362122" spans="68:68" customFormat="1">
      <c r="BP362122" s="90"/>
    </row>
    <row r="362123" spans="68:68" customFormat="1">
      <c r="BP362123" s="90"/>
    </row>
    <row r="362124" spans="68:68" customFormat="1">
      <c r="BP362124" s="90"/>
    </row>
    <row r="362125" spans="68:68" customFormat="1">
      <c r="BP362125" s="90"/>
    </row>
    <row r="362126" spans="68:68" customFormat="1">
      <c r="BP362126" s="90"/>
    </row>
    <row r="362127" spans="68:68" customFormat="1">
      <c r="BP362127" s="90"/>
    </row>
    <row r="362128" spans="68:68" customFormat="1">
      <c r="BP362128" s="90"/>
    </row>
    <row r="362129" spans="68:68" customFormat="1">
      <c r="BP362129" s="90"/>
    </row>
    <row r="362130" spans="68:68" customFormat="1">
      <c r="BP362130" s="90"/>
    </row>
    <row r="362131" spans="68:68" customFormat="1">
      <c r="BP362131" s="90"/>
    </row>
    <row r="362132" spans="68:68" customFormat="1">
      <c r="BP362132" s="90"/>
    </row>
    <row r="362133" spans="68:68" customFormat="1">
      <c r="BP362133" s="90"/>
    </row>
    <row r="362134" spans="68:68" customFormat="1">
      <c r="BP362134" s="90"/>
    </row>
    <row r="362135" spans="68:68" customFormat="1">
      <c r="BP362135" s="90"/>
    </row>
    <row r="362136" spans="68:68" customFormat="1">
      <c r="BP362136" s="90"/>
    </row>
    <row r="362137" spans="68:68" customFormat="1">
      <c r="BP362137" s="90"/>
    </row>
    <row r="362138" spans="68:68" customFormat="1">
      <c r="BP362138" s="90"/>
    </row>
    <row r="362139" spans="68:68" customFormat="1">
      <c r="BP362139" s="90"/>
    </row>
    <row r="362140" spans="68:68" customFormat="1">
      <c r="BP362140" s="90"/>
    </row>
    <row r="362141" spans="68:68" customFormat="1">
      <c r="BP362141" s="90"/>
    </row>
    <row r="362142" spans="68:68" customFormat="1">
      <c r="BP362142" s="90"/>
    </row>
    <row r="362143" spans="68:68" customFormat="1">
      <c r="BP362143" s="90"/>
    </row>
    <row r="362144" spans="68:68" customFormat="1">
      <c r="BP362144" s="90"/>
    </row>
    <row r="362145" spans="68:68" customFormat="1">
      <c r="BP362145" s="90"/>
    </row>
    <row r="362146" spans="68:68" customFormat="1">
      <c r="BP362146" s="90"/>
    </row>
    <row r="362147" spans="68:68" customFormat="1">
      <c r="BP362147" s="90"/>
    </row>
    <row r="362148" spans="68:68" customFormat="1">
      <c r="BP362148" s="90"/>
    </row>
    <row r="362149" spans="68:68" customFormat="1">
      <c r="BP362149" s="90"/>
    </row>
    <row r="362150" spans="68:68" customFormat="1">
      <c r="BP362150" s="90"/>
    </row>
    <row r="362151" spans="68:68" customFormat="1">
      <c r="BP362151" s="90"/>
    </row>
    <row r="362152" spans="68:68" customFormat="1">
      <c r="BP362152" s="90"/>
    </row>
    <row r="362153" spans="68:68" customFormat="1">
      <c r="BP362153" s="90"/>
    </row>
    <row r="362154" spans="68:68" customFormat="1">
      <c r="BP362154" s="90"/>
    </row>
    <row r="362155" spans="68:68" customFormat="1">
      <c r="BP362155" s="90"/>
    </row>
    <row r="362156" spans="68:68" customFormat="1">
      <c r="BP362156" s="90"/>
    </row>
    <row r="362157" spans="68:68" customFormat="1">
      <c r="BP362157" s="90"/>
    </row>
    <row r="362158" spans="68:68" customFormat="1">
      <c r="BP362158" s="90"/>
    </row>
    <row r="362159" spans="68:68" customFormat="1">
      <c r="BP362159" s="90"/>
    </row>
    <row r="362160" spans="68:68" customFormat="1">
      <c r="BP362160" s="90"/>
    </row>
    <row r="362161" spans="68:68" customFormat="1">
      <c r="BP362161" s="90"/>
    </row>
    <row r="362162" spans="68:68" customFormat="1">
      <c r="BP362162" s="90"/>
    </row>
    <row r="362163" spans="68:68" customFormat="1">
      <c r="BP362163" s="90"/>
    </row>
    <row r="362164" spans="68:68" customFormat="1">
      <c r="BP362164" s="90"/>
    </row>
    <row r="362165" spans="68:68" customFormat="1">
      <c r="BP362165" s="90"/>
    </row>
    <row r="362166" spans="68:68" customFormat="1">
      <c r="BP362166" s="90"/>
    </row>
    <row r="362167" spans="68:68" customFormat="1">
      <c r="BP362167" s="90"/>
    </row>
    <row r="362168" spans="68:68" customFormat="1">
      <c r="BP362168" s="90"/>
    </row>
    <row r="362169" spans="68:68" customFormat="1">
      <c r="BP362169" s="90"/>
    </row>
    <row r="362170" spans="68:68" customFormat="1">
      <c r="BP362170" s="90"/>
    </row>
    <row r="362171" spans="68:68" customFormat="1">
      <c r="BP362171" s="90"/>
    </row>
    <row r="362172" spans="68:68" customFormat="1">
      <c r="BP362172" s="90"/>
    </row>
    <row r="362173" spans="68:68" customFormat="1">
      <c r="BP362173" s="90"/>
    </row>
    <row r="362174" spans="68:68" customFormat="1">
      <c r="BP362174" s="90"/>
    </row>
    <row r="362175" spans="68:68" customFormat="1">
      <c r="BP362175" s="90"/>
    </row>
    <row r="362176" spans="68:68" customFormat="1">
      <c r="BP362176" s="90"/>
    </row>
    <row r="362177" spans="68:68" customFormat="1">
      <c r="BP362177" s="90"/>
    </row>
    <row r="362178" spans="68:68" customFormat="1">
      <c r="BP362178" s="90"/>
    </row>
    <row r="362179" spans="68:68" customFormat="1">
      <c r="BP362179" s="90"/>
    </row>
    <row r="362180" spans="68:68" customFormat="1">
      <c r="BP362180" s="90"/>
    </row>
    <row r="362181" spans="68:68" customFormat="1">
      <c r="BP362181" s="90"/>
    </row>
    <row r="362182" spans="68:68" customFormat="1">
      <c r="BP362182" s="90"/>
    </row>
    <row r="362183" spans="68:68" customFormat="1">
      <c r="BP362183" s="90"/>
    </row>
    <row r="362184" spans="68:68" customFormat="1">
      <c r="BP362184" s="90"/>
    </row>
    <row r="362185" spans="68:68" customFormat="1">
      <c r="BP362185" s="90"/>
    </row>
    <row r="362186" spans="68:68" customFormat="1">
      <c r="BP362186" s="90"/>
    </row>
    <row r="362187" spans="68:68" customFormat="1">
      <c r="BP362187" s="90"/>
    </row>
    <row r="362188" spans="68:68" customFormat="1">
      <c r="BP362188" s="90"/>
    </row>
    <row r="362189" spans="68:68" customFormat="1">
      <c r="BP362189" s="90"/>
    </row>
    <row r="362190" spans="68:68" customFormat="1">
      <c r="BP362190" s="90"/>
    </row>
    <row r="362191" spans="68:68" customFormat="1">
      <c r="BP362191" s="90"/>
    </row>
    <row r="362192" spans="68:68" customFormat="1">
      <c r="BP362192" s="90"/>
    </row>
    <row r="362193" spans="68:68" customFormat="1">
      <c r="BP362193" s="90"/>
    </row>
    <row r="362194" spans="68:68" customFormat="1">
      <c r="BP362194" s="90"/>
    </row>
    <row r="362195" spans="68:68" customFormat="1">
      <c r="BP362195" s="90"/>
    </row>
    <row r="362196" spans="68:68" customFormat="1">
      <c r="BP362196" s="90"/>
    </row>
    <row r="362197" spans="68:68" customFormat="1">
      <c r="BP362197" s="90"/>
    </row>
    <row r="362198" spans="68:68" customFormat="1">
      <c r="BP362198" s="90"/>
    </row>
    <row r="362199" spans="68:68" customFormat="1">
      <c r="BP362199" s="90"/>
    </row>
    <row r="362200" spans="68:68" customFormat="1">
      <c r="BP362200" s="90"/>
    </row>
    <row r="362201" spans="68:68" customFormat="1">
      <c r="BP362201" s="90"/>
    </row>
    <row r="362202" spans="68:68" customFormat="1">
      <c r="BP362202" s="90"/>
    </row>
    <row r="362203" spans="68:68" customFormat="1">
      <c r="BP362203" s="90"/>
    </row>
    <row r="362204" spans="68:68" customFormat="1">
      <c r="BP362204" s="90"/>
    </row>
    <row r="362205" spans="68:68" customFormat="1">
      <c r="BP362205" s="90"/>
    </row>
    <row r="362206" spans="68:68" customFormat="1">
      <c r="BP362206" s="90"/>
    </row>
    <row r="362207" spans="68:68" customFormat="1">
      <c r="BP362207" s="90"/>
    </row>
    <row r="362208" spans="68:68" customFormat="1">
      <c r="BP362208" s="90"/>
    </row>
    <row r="362209" spans="68:68" customFormat="1">
      <c r="BP362209" s="90"/>
    </row>
    <row r="362210" spans="68:68" customFormat="1">
      <c r="BP362210" s="90"/>
    </row>
    <row r="362211" spans="68:68" customFormat="1">
      <c r="BP362211" s="90"/>
    </row>
    <row r="362212" spans="68:68" customFormat="1">
      <c r="BP362212" s="90"/>
    </row>
    <row r="362213" spans="68:68" customFormat="1">
      <c r="BP362213" s="90"/>
    </row>
    <row r="362214" spans="68:68" customFormat="1">
      <c r="BP362214" s="90"/>
    </row>
    <row r="362215" spans="68:68" customFormat="1">
      <c r="BP362215" s="90"/>
    </row>
    <row r="362216" spans="68:68" customFormat="1">
      <c r="BP362216" s="90"/>
    </row>
    <row r="362217" spans="68:68" customFormat="1">
      <c r="BP362217" s="90"/>
    </row>
    <row r="362218" spans="68:68" customFormat="1">
      <c r="BP362218" s="90"/>
    </row>
    <row r="362219" spans="68:68" customFormat="1">
      <c r="BP362219" s="90"/>
    </row>
    <row r="362220" spans="68:68" customFormat="1">
      <c r="BP362220" s="90"/>
    </row>
    <row r="362221" spans="68:68" customFormat="1">
      <c r="BP362221" s="90"/>
    </row>
    <row r="362222" spans="68:68" customFormat="1">
      <c r="BP362222" s="90"/>
    </row>
    <row r="362223" spans="68:68" customFormat="1">
      <c r="BP362223" s="90"/>
    </row>
    <row r="362224" spans="68:68" customFormat="1">
      <c r="BP362224" s="90"/>
    </row>
    <row r="362225" spans="68:68" customFormat="1">
      <c r="BP362225" s="90"/>
    </row>
    <row r="362226" spans="68:68" customFormat="1">
      <c r="BP362226" s="90"/>
    </row>
    <row r="362227" spans="68:68" customFormat="1">
      <c r="BP362227" s="90"/>
    </row>
    <row r="362228" spans="68:68" customFormat="1">
      <c r="BP362228" s="90"/>
    </row>
    <row r="362229" spans="68:68" customFormat="1">
      <c r="BP362229" s="90"/>
    </row>
    <row r="362230" spans="68:68" customFormat="1">
      <c r="BP362230" s="90"/>
    </row>
    <row r="362231" spans="68:68" customFormat="1">
      <c r="BP362231" s="90"/>
    </row>
    <row r="362232" spans="68:68" customFormat="1">
      <c r="BP362232" s="90"/>
    </row>
    <row r="362233" spans="68:68" customFormat="1">
      <c r="BP362233" s="90"/>
    </row>
    <row r="362234" spans="68:68" customFormat="1">
      <c r="BP362234" s="90"/>
    </row>
    <row r="362235" spans="68:68" customFormat="1">
      <c r="BP362235" s="90"/>
    </row>
    <row r="362236" spans="68:68" customFormat="1">
      <c r="BP362236" s="90"/>
    </row>
    <row r="362237" spans="68:68" customFormat="1">
      <c r="BP362237" s="90"/>
    </row>
    <row r="362238" spans="68:68" customFormat="1">
      <c r="BP362238" s="90"/>
    </row>
    <row r="362239" spans="68:68" customFormat="1">
      <c r="BP362239" s="90"/>
    </row>
    <row r="362240" spans="68:68" customFormat="1">
      <c r="BP362240" s="90"/>
    </row>
    <row r="362241" spans="68:68" customFormat="1">
      <c r="BP362241" s="90"/>
    </row>
    <row r="362242" spans="68:68" customFormat="1">
      <c r="BP362242" s="90"/>
    </row>
    <row r="362243" spans="68:68" customFormat="1">
      <c r="BP362243" s="90"/>
    </row>
    <row r="362244" spans="68:68" customFormat="1">
      <c r="BP362244" s="90"/>
    </row>
    <row r="362245" spans="68:68" customFormat="1">
      <c r="BP362245" s="90"/>
    </row>
    <row r="362246" spans="68:68" customFormat="1">
      <c r="BP362246" s="90"/>
    </row>
    <row r="362247" spans="68:68" customFormat="1">
      <c r="BP362247" s="90"/>
    </row>
    <row r="362248" spans="68:68" customFormat="1">
      <c r="BP362248" s="90"/>
    </row>
    <row r="362249" spans="68:68" customFormat="1">
      <c r="BP362249" s="90"/>
    </row>
    <row r="362250" spans="68:68" customFormat="1">
      <c r="BP362250" s="90"/>
    </row>
    <row r="362251" spans="68:68" customFormat="1">
      <c r="BP362251" s="90"/>
    </row>
    <row r="362252" spans="68:68" customFormat="1">
      <c r="BP362252" s="90"/>
    </row>
    <row r="362253" spans="68:68" customFormat="1">
      <c r="BP362253" s="90"/>
    </row>
    <row r="362254" spans="68:68" customFormat="1">
      <c r="BP362254" s="90"/>
    </row>
    <row r="362255" spans="68:68" customFormat="1">
      <c r="BP362255" s="90"/>
    </row>
    <row r="362256" spans="68:68" customFormat="1">
      <c r="BP362256" s="90"/>
    </row>
    <row r="362257" spans="68:68" customFormat="1">
      <c r="BP362257" s="90"/>
    </row>
    <row r="362258" spans="68:68" customFormat="1">
      <c r="BP362258" s="90"/>
    </row>
    <row r="362259" spans="68:68" customFormat="1">
      <c r="BP362259" s="90"/>
    </row>
    <row r="362260" spans="68:68" customFormat="1">
      <c r="BP362260" s="90"/>
    </row>
    <row r="362261" spans="68:68" customFormat="1">
      <c r="BP362261" s="90"/>
    </row>
    <row r="362262" spans="68:68" customFormat="1">
      <c r="BP362262" s="90"/>
    </row>
    <row r="362263" spans="68:68" customFormat="1">
      <c r="BP362263" s="90"/>
    </row>
    <row r="362264" spans="68:68" customFormat="1">
      <c r="BP362264" s="90"/>
    </row>
    <row r="362265" spans="68:68" customFormat="1">
      <c r="BP362265" s="90"/>
    </row>
    <row r="362266" spans="68:68" customFormat="1">
      <c r="BP362266" s="90"/>
    </row>
    <row r="362267" spans="68:68" customFormat="1">
      <c r="BP362267" s="90"/>
    </row>
    <row r="362268" spans="68:68" customFormat="1">
      <c r="BP362268" s="90"/>
    </row>
    <row r="362269" spans="68:68" customFormat="1">
      <c r="BP362269" s="90"/>
    </row>
    <row r="362270" spans="68:68" customFormat="1">
      <c r="BP362270" s="90"/>
    </row>
    <row r="362271" spans="68:68" customFormat="1">
      <c r="BP362271" s="90"/>
    </row>
    <row r="362272" spans="68:68" customFormat="1">
      <c r="BP362272" s="90"/>
    </row>
    <row r="362273" spans="68:68" customFormat="1">
      <c r="BP362273" s="90"/>
    </row>
    <row r="362274" spans="68:68" customFormat="1">
      <c r="BP362274" s="90"/>
    </row>
    <row r="362275" spans="68:68" customFormat="1">
      <c r="BP362275" s="90"/>
    </row>
    <row r="362276" spans="68:68" customFormat="1">
      <c r="BP362276" s="90"/>
    </row>
    <row r="362277" spans="68:68" customFormat="1">
      <c r="BP362277" s="90"/>
    </row>
    <row r="362278" spans="68:68" customFormat="1">
      <c r="BP362278" s="90"/>
    </row>
    <row r="362279" spans="68:68" customFormat="1">
      <c r="BP362279" s="90"/>
    </row>
    <row r="362280" spans="68:68" customFormat="1">
      <c r="BP362280" s="90"/>
    </row>
    <row r="362281" spans="68:68" customFormat="1">
      <c r="BP362281" s="90"/>
    </row>
    <row r="362282" spans="68:68" customFormat="1">
      <c r="BP362282" s="90"/>
    </row>
    <row r="362283" spans="68:68" customFormat="1">
      <c r="BP362283" s="90"/>
    </row>
    <row r="362284" spans="68:68" customFormat="1">
      <c r="BP362284" s="90"/>
    </row>
    <row r="362285" spans="68:68" customFormat="1">
      <c r="BP362285" s="90"/>
    </row>
    <row r="362286" spans="68:68" customFormat="1">
      <c r="BP362286" s="90"/>
    </row>
    <row r="362287" spans="68:68" customFormat="1">
      <c r="BP362287" s="90"/>
    </row>
    <row r="362288" spans="68:68" customFormat="1">
      <c r="BP362288" s="90"/>
    </row>
    <row r="362289" spans="68:68" customFormat="1">
      <c r="BP362289" s="90"/>
    </row>
    <row r="362290" spans="68:68" customFormat="1">
      <c r="BP362290" s="90"/>
    </row>
    <row r="362291" spans="68:68" customFormat="1">
      <c r="BP362291" s="90"/>
    </row>
    <row r="362292" spans="68:68" customFormat="1">
      <c r="BP362292" s="90"/>
    </row>
    <row r="362293" spans="68:68" customFormat="1">
      <c r="BP362293" s="90"/>
    </row>
    <row r="362294" spans="68:68" customFormat="1">
      <c r="BP362294" s="90"/>
    </row>
    <row r="362295" spans="68:68" customFormat="1">
      <c r="BP362295" s="90"/>
    </row>
    <row r="362296" spans="68:68" customFormat="1">
      <c r="BP362296" s="90"/>
    </row>
    <row r="362297" spans="68:68" customFormat="1">
      <c r="BP362297" s="90"/>
    </row>
    <row r="362298" spans="68:68" customFormat="1">
      <c r="BP362298" s="90"/>
    </row>
    <row r="362299" spans="68:68" customFormat="1">
      <c r="BP362299" s="90"/>
    </row>
    <row r="362300" spans="68:68" customFormat="1">
      <c r="BP362300" s="90"/>
    </row>
    <row r="362301" spans="68:68" customFormat="1">
      <c r="BP362301" s="90"/>
    </row>
    <row r="362302" spans="68:68" customFormat="1">
      <c r="BP362302" s="90"/>
    </row>
    <row r="362303" spans="68:68" customFormat="1">
      <c r="BP362303" s="90"/>
    </row>
    <row r="362304" spans="68:68" customFormat="1">
      <c r="BP362304" s="90"/>
    </row>
    <row r="362305" spans="68:68" customFormat="1">
      <c r="BP362305" s="90"/>
    </row>
    <row r="362306" spans="68:68" customFormat="1">
      <c r="BP362306" s="90"/>
    </row>
    <row r="362307" spans="68:68" customFormat="1">
      <c r="BP362307" s="90"/>
    </row>
    <row r="362308" spans="68:68" customFormat="1">
      <c r="BP362308" s="90"/>
    </row>
    <row r="362309" spans="68:68" customFormat="1">
      <c r="BP362309" s="90"/>
    </row>
    <row r="362310" spans="68:68" customFormat="1">
      <c r="BP362310" s="90"/>
    </row>
    <row r="362311" spans="68:68" customFormat="1">
      <c r="BP362311" s="90"/>
    </row>
    <row r="362312" spans="68:68" customFormat="1">
      <c r="BP362312" s="90"/>
    </row>
    <row r="362313" spans="68:68" customFormat="1">
      <c r="BP362313" s="90"/>
    </row>
    <row r="362314" spans="68:68" customFormat="1">
      <c r="BP362314" s="90"/>
    </row>
    <row r="362315" spans="68:68" customFormat="1">
      <c r="BP362315" s="90"/>
    </row>
    <row r="362316" spans="68:68" customFormat="1">
      <c r="BP362316" s="90"/>
    </row>
    <row r="362317" spans="68:68" customFormat="1">
      <c r="BP362317" s="90"/>
    </row>
    <row r="362318" spans="68:68" customFormat="1">
      <c r="BP362318" s="90"/>
    </row>
    <row r="362319" spans="68:68" customFormat="1">
      <c r="BP362319" s="90"/>
    </row>
    <row r="362320" spans="68:68" customFormat="1">
      <c r="BP362320" s="90"/>
    </row>
    <row r="362321" spans="68:68" customFormat="1">
      <c r="BP362321" s="90"/>
    </row>
    <row r="362322" spans="68:68" customFormat="1">
      <c r="BP362322" s="90"/>
    </row>
    <row r="362323" spans="68:68" customFormat="1">
      <c r="BP362323" s="90"/>
    </row>
    <row r="362324" spans="68:68" customFormat="1">
      <c r="BP362324" s="90"/>
    </row>
    <row r="362325" spans="68:68" customFormat="1">
      <c r="BP362325" s="90"/>
    </row>
    <row r="362326" spans="68:68" customFormat="1">
      <c r="BP362326" s="90"/>
    </row>
    <row r="362327" spans="68:68" customFormat="1">
      <c r="BP362327" s="90"/>
    </row>
    <row r="362328" spans="68:68" customFormat="1">
      <c r="BP362328" s="90"/>
    </row>
    <row r="362329" spans="68:68" customFormat="1">
      <c r="BP362329" s="90"/>
    </row>
    <row r="362330" spans="68:68" customFormat="1">
      <c r="BP362330" s="90"/>
    </row>
    <row r="362331" spans="68:68" customFormat="1">
      <c r="BP362331" s="90"/>
    </row>
    <row r="362332" spans="68:68" customFormat="1">
      <c r="BP362332" s="90"/>
    </row>
    <row r="362333" spans="68:68" customFormat="1">
      <c r="BP362333" s="90"/>
    </row>
    <row r="362334" spans="68:68" customFormat="1">
      <c r="BP362334" s="90"/>
    </row>
    <row r="362335" spans="68:68" customFormat="1">
      <c r="BP362335" s="90"/>
    </row>
    <row r="362336" spans="68:68" customFormat="1">
      <c r="BP362336" s="90"/>
    </row>
    <row r="362337" spans="68:68" customFormat="1">
      <c r="BP362337" s="90"/>
    </row>
    <row r="362338" spans="68:68" customFormat="1">
      <c r="BP362338" s="90"/>
    </row>
    <row r="362339" spans="68:68" customFormat="1">
      <c r="BP362339" s="90"/>
    </row>
    <row r="362340" spans="68:68" customFormat="1">
      <c r="BP362340" s="90"/>
    </row>
    <row r="362341" spans="68:68" customFormat="1">
      <c r="BP362341" s="90"/>
    </row>
    <row r="362342" spans="68:68" customFormat="1">
      <c r="BP362342" s="90"/>
    </row>
    <row r="362343" spans="68:68" customFormat="1">
      <c r="BP362343" s="90"/>
    </row>
    <row r="362344" spans="68:68" customFormat="1">
      <c r="BP362344" s="90"/>
    </row>
    <row r="362345" spans="68:68" customFormat="1">
      <c r="BP362345" s="90"/>
    </row>
    <row r="362346" spans="68:68" customFormat="1">
      <c r="BP362346" s="90"/>
    </row>
    <row r="362347" spans="68:68" customFormat="1">
      <c r="BP362347" s="90"/>
    </row>
    <row r="362348" spans="68:68" customFormat="1">
      <c r="BP362348" s="90"/>
    </row>
    <row r="362349" spans="68:68" customFormat="1">
      <c r="BP362349" s="90"/>
    </row>
    <row r="362350" spans="68:68" customFormat="1">
      <c r="BP362350" s="90"/>
    </row>
    <row r="362351" spans="68:68" customFormat="1">
      <c r="BP362351" s="90"/>
    </row>
    <row r="362352" spans="68:68" customFormat="1">
      <c r="BP362352" s="90"/>
    </row>
    <row r="362353" spans="68:68" customFormat="1">
      <c r="BP362353" s="90"/>
    </row>
    <row r="362354" spans="68:68" customFormat="1">
      <c r="BP362354" s="90"/>
    </row>
    <row r="362355" spans="68:68" customFormat="1">
      <c r="BP362355" s="90"/>
    </row>
    <row r="362356" spans="68:68" customFormat="1">
      <c r="BP362356" s="90"/>
    </row>
    <row r="362357" spans="68:68" customFormat="1">
      <c r="BP362357" s="90"/>
    </row>
    <row r="362358" spans="68:68" customFormat="1">
      <c r="BP362358" s="90"/>
    </row>
    <row r="362359" spans="68:68" customFormat="1">
      <c r="BP362359" s="90"/>
    </row>
    <row r="362360" spans="68:68" customFormat="1">
      <c r="BP362360" s="90"/>
    </row>
    <row r="362361" spans="68:68" customFormat="1">
      <c r="BP362361" s="90"/>
    </row>
    <row r="362362" spans="68:68" customFormat="1">
      <c r="BP362362" s="90"/>
    </row>
    <row r="362363" spans="68:68" customFormat="1">
      <c r="BP362363" s="90"/>
    </row>
    <row r="362364" spans="68:68" customFormat="1">
      <c r="BP362364" s="90"/>
    </row>
    <row r="362365" spans="68:68" customFormat="1">
      <c r="BP362365" s="90"/>
    </row>
    <row r="362366" spans="68:68" customFormat="1">
      <c r="BP362366" s="90"/>
    </row>
    <row r="362367" spans="68:68" customFormat="1">
      <c r="BP362367" s="90"/>
    </row>
    <row r="362368" spans="68:68" customFormat="1">
      <c r="BP362368" s="90"/>
    </row>
    <row r="362369" spans="68:68" customFormat="1">
      <c r="BP362369" s="90"/>
    </row>
    <row r="362370" spans="68:68" customFormat="1">
      <c r="BP362370" s="90"/>
    </row>
    <row r="362371" spans="68:68" customFormat="1">
      <c r="BP362371" s="90"/>
    </row>
    <row r="362372" spans="68:68" customFormat="1">
      <c r="BP362372" s="90"/>
    </row>
    <row r="362373" spans="68:68" customFormat="1">
      <c r="BP362373" s="90"/>
    </row>
    <row r="362374" spans="68:68" customFormat="1">
      <c r="BP362374" s="90"/>
    </row>
    <row r="362375" spans="68:68" customFormat="1">
      <c r="BP362375" s="90"/>
    </row>
    <row r="362376" spans="68:68" customFormat="1">
      <c r="BP362376" s="90"/>
    </row>
    <row r="362377" spans="68:68" customFormat="1">
      <c r="BP362377" s="90"/>
    </row>
    <row r="362378" spans="68:68" customFormat="1">
      <c r="BP362378" s="90"/>
    </row>
    <row r="362379" spans="68:68" customFormat="1">
      <c r="BP362379" s="90"/>
    </row>
    <row r="362380" spans="68:68" customFormat="1">
      <c r="BP362380" s="90"/>
    </row>
    <row r="362381" spans="68:68" customFormat="1">
      <c r="BP362381" s="90"/>
    </row>
    <row r="362382" spans="68:68" customFormat="1">
      <c r="BP362382" s="90"/>
    </row>
    <row r="362383" spans="68:68" customFormat="1">
      <c r="BP362383" s="90"/>
    </row>
    <row r="362384" spans="68:68" customFormat="1">
      <c r="BP362384" s="90"/>
    </row>
    <row r="362385" spans="68:68" customFormat="1">
      <c r="BP362385" s="90"/>
    </row>
    <row r="362386" spans="68:68" customFormat="1">
      <c r="BP362386" s="90"/>
    </row>
    <row r="362387" spans="68:68" customFormat="1">
      <c r="BP362387" s="90"/>
    </row>
    <row r="362388" spans="68:68" customFormat="1">
      <c r="BP362388" s="90"/>
    </row>
    <row r="362389" spans="68:68" customFormat="1">
      <c r="BP362389" s="90"/>
    </row>
    <row r="362390" spans="68:68" customFormat="1">
      <c r="BP362390" s="90"/>
    </row>
    <row r="362391" spans="68:68" customFormat="1">
      <c r="BP362391" s="90"/>
    </row>
    <row r="362392" spans="68:68" customFormat="1">
      <c r="BP362392" s="90"/>
    </row>
    <row r="362393" spans="68:68" customFormat="1">
      <c r="BP362393" s="90"/>
    </row>
    <row r="362394" spans="68:68" customFormat="1">
      <c r="BP362394" s="90"/>
    </row>
    <row r="362395" spans="68:68" customFormat="1">
      <c r="BP362395" s="90"/>
    </row>
    <row r="362396" spans="68:68" customFormat="1">
      <c r="BP362396" s="90"/>
    </row>
    <row r="362397" spans="68:68" customFormat="1">
      <c r="BP362397" s="90"/>
    </row>
    <row r="362398" spans="68:68" customFormat="1">
      <c r="BP362398" s="90"/>
    </row>
    <row r="362399" spans="68:68" customFormat="1">
      <c r="BP362399" s="90"/>
    </row>
    <row r="362400" spans="68:68" customFormat="1">
      <c r="BP362400" s="90"/>
    </row>
    <row r="362401" spans="68:68" customFormat="1">
      <c r="BP362401" s="90"/>
    </row>
    <row r="362402" spans="68:68" customFormat="1">
      <c r="BP362402" s="90"/>
    </row>
    <row r="362403" spans="68:68" customFormat="1">
      <c r="BP362403" s="90"/>
    </row>
    <row r="362404" spans="68:68" customFormat="1">
      <c r="BP362404" s="90"/>
    </row>
    <row r="362405" spans="68:68" customFormat="1">
      <c r="BP362405" s="90"/>
    </row>
    <row r="362406" spans="68:68" customFormat="1">
      <c r="BP362406" s="90"/>
    </row>
    <row r="362407" spans="68:68" customFormat="1">
      <c r="BP362407" s="90"/>
    </row>
    <row r="362408" spans="68:68" customFormat="1">
      <c r="BP362408" s="90"/>
    </row>
    <row r="362409" spans="68:68" customFormat="1">
      <c r="BP362409" s="90"/>
    </row>
    <row r="362410" spans="68:68" customFormat="1">
      <c r="BP362410" s="90"/>
    </row>
    <row r="362411" spans="68:68" customFormat="1">
      <c r="BP362411" s="90"/>
    </row>
    <row r="362412" spans="68:68" customFormat="1">
      <c r="BP362412" s="90"/>
    </row>
    <row r="362413" spans="68:68" customFormat="1">
      <c r="BP362413" s="90"/>
    </row>
    <row r="362414" spans="68:68" customFormat="1">
      <c r="BP362414" s="90"/>
    </row>
    <row r="362415" spans="68:68" customFormat="1">
      <c r="BP362415" s="90"/>
    </row>
    <row r="362416" spans="68:68" customFormat="1">
      <c r="BP362416" s="90"/>
    </row>
    <row r="362417" spans="68:68" customFormat="1">
      <c r="BP362417" s="90"/>
    </row>
    <row r="362418" spans="68:68" customFormat="1">
      <c r="BP362418" s="90"/>
    </row>
    <row r="362419" spans="68:68" customFormat="1">
      <c r="BP362419" s="90"/>
    </row>
    <row r="362420" spans="68:68" customFormat="1">
      <c r="BP362420" s="90"/>
    </row>
    <row r="362421" spans="68:68" customFormat="1">
      <c r="BP362421" s="90"/>
    </row>
    <row r="362422" spans="68:68" customFormat="1">
      <c r="BP362422" s="90"/>
    </row>
    <row r="362423" spans="68:68" customFormat="1">
      <c r="BP362423" s="90"/>
    </row>
    <row r="362424" spans="68:68" customFormat="1">
      <c r="BP362424" s="90"/>
    </row>
    <row r="362425" spans="68:68" customFormat="1">
      <c r="BP362425" s="90"/>
    </row>
    <row r="362426" spans="68:68" customFormat="1">
      <c r="BP362426" s="90"/>
    </row>
    <row r="362427" spans="68:68" customFormat="1">
      <c r="BP362427" s="90"/>
    </row>
    <row r="362428" spans="68:68" customFormat="1">
      <c r="BP362428" s="90"/>
    </row>
    <row r="362429" spans="68:68" customFormat="1">
      <c r="BP362429" s="90"/>
    </row>
    <row r="362430" spans="68:68" customFormat="1">
      <c r="BP362430" s="90"/>
    </row>
    <row r="362431" spans="68:68" customFormat="1">
      <c r="BP362431" s="90"/>
    </row>
    <row r="362432" spans="68:68" customFormat="1">
      <c r="BP362432" s="90"/>
    </row>
    <row r="362433" spans="68:68" customFormat="1">
      <c r="BP362433" s="90"/>
    </row>
    <row r="362434" spans="68:68" customFormat="1">
      <c r="BP362434" s="90"/>
    </row>
    <row r="362435" spans="68:68" customFormat="1">
      <c r="BP362435" s="90"/>
    </row>
    <row r="362436" spans="68:68" customFormat="1">
      <c r="BP362436" s="90"/>
    </row>
    <row r="362437" spans="68:68" customFormat="1">
      <c r="BP362437" s="90"/>
    </row>
    <row r="362438" spans="68:68" customFormat="1">
      <c r="BP362438" s="90"/>
    </row>
    <row r="362439" spans="68:68" customFormat="1">
      <c r="BP362439" s="90"/>
    </row>
    <row r="362440" spans="68:68" customFormat="1">
      <c r="BP362440" s="90"/>
    </row>
    <row r="362441" spans="68:68" customFormat="1">
      <c r="BP362441" s="90"/>
    </row>
    <row r="362442" spans="68:68" customFormat="1">
      <c r="BP362442" s="90"/>
    </row>
    <row r="362443" spans="68:68" customFormat="1">
      <c r="BP362443" s="90"/>
    </row>
    <row r="362444" spans="68:68" customFormat="1">
      <c r="BP362444" s="90"/>
    </row>
    <row r="362445" spans="68:68" customFormat="1">
      <c r="BP362445" s="90"/>
    </row>
    <row r="362446" spans="68:68" customFormat="1">
      <c r="BP362446" s="90"/>
    </row>
    <row r="362447" spans="68:68" customFormat="1">
      <c r="BP362447" s="90"/>
    </row>
    <row r="362448" spans="68:68" customFormat="1">
      <c r="BP362448" s="90"/>
    </row>
    <row r="362449" spans="68:68" customFormat="1">
      <c r="BP362449" s="90"/>
    </row>
    <row r="362450" spans="68:68" customFormat="1">
      <c r="BP362450" s="90"/>
    </row>
    <row r="362451" spans="68:68" customFormat="1">
      <c r="BP362451" s="90"/>
    </row>
    <row r="362452" spans="68:68" customFormat="1">
      <c r="BP362452" s="90"/>
    </row>
    <row r="362453" spans="68:68" customFormat="1">
      <c r="BP362453" s="90"/>
    </row>
    <row r="362454" spans="68:68" customFormat="1">
      <c r="BP362454" s="90"/>
    </row>
    <row r="362455" spans="68:68" customFormat="1">
      <c r="BP362455" s="90"/>
    </row>
    <row r="362456" spans="68:68" customFormat="1">
      <c r="BP362456" s="90"/>
    </row>
    <row r="362457" spans="68:68" customFormat="1">
      <c r="BP362457" s="90"/>
    </row>
    <row r="362458" spans="68:68" customFormat="1">
      <c r="BP362458" s="90"/>
    </row>
    <row r="362459" spans="68:68" customFormat="1">
      <c r="BP362459" s="90"/>
    </row>
    <row r="362460" spans="68:68" customFormat="1">
      <c r="BP362460" s="90"/>
    </row>
    <row r="362461" spans="68:68" customFormat="1">
      <c r="BP362461" s="90"/>
    </row>
    <row r="362462" spans="68:68" customFormat="1">
      <c r="BP362462" s="90"/>
    </row>
    <row r="362463" spans="68:68" customFormat="1">
      <c r="BP362463" s="90"/>
    </row>
    <row r="362464" spans="68:68" customFormat="1">
      <c r="BP362464" s="90"/>
    </row>
    <row r="362465" spans="68:68" customFormat="1">
      <c r="BP362465" s="90"/>
    </row>
    <row r="362466" spans="68:68" customFormat="1">
      <c r="BP362466" s="90"/>
    </row>
    <row r="362467" spans="68:68" customFormat="1">
      <c r="BP362467" s="90"/>
    </row>
    <row r="362468" spans="68:68" customFormat="1">
      <c r="BP362468" s="90"/>
    </row>
    <row r="362469" spans="68:68" customFormat="1">
      <c r="BP362469" s="90"/>
    </row>
    <row r="362470" spans="68:68" customFormat="1">
      <c r="BP362470" s="90"/>
    </row>
    <row r="362471" spans="68:68" customFormat="1">
      <c r="BP362471" s="90"/>
    </row>
    <row r="362472" spans="68:68" customFormat="1">
      <c r="BP362472" s="90"/>
    </row>
    <row r="362473" spans="68:68" customFormat="1">
      <c r="BP362473" s="90"/>
    </row>
    <row r="362474" spans="68:68" customFormat="1">
      <c r="BP362474" s="90"/>
    </row>
    <row r="362475" spans="68:68" customFormat="1">
      <c r="BP362475" s="90"/>
    </row>
    <row r="362476" spans="68:68" customFormat="1">
      <c r="BP362476" s="90"/>
    </row>
    <row r="362477" spans="68:68" customFormat="1">
      <c r="BP362477" s="90"/>
    </row>
    <row r="362478" spans="68:68" customFormat="1">
      <c r="BP362478" s="90"/>
    </row>
    <row r="362479" spans="68:68" customFormat="1">
      <c r="BP362479" s="90"/>
    </row>
    <row r="362480" spans="68:68" customFormat="1">
      <c r="BP362480" s="90"/>
    </row>
    <row r="362481" spans="68:68" customFormat="1">
      <c r="BP362481" s="90"/>
    </row>
    <row r="362482" spans="68:68" customFormat="1">
      <c r="BP362482" s="90"/>
    </row>
    <row r="362483" spans="68:68" customFormat="1">
      <c r="BP362483" s="90"/>
    </row>
    <row r="362484" spans="68:68" customFormat="1">
      <c r="BP362484" s="90"/>
    </row>
    <row r="362485" spans="68:68" customFormat="1">
      <c r="BP362485" s="90"/>
    </row>
    <row r="362486" spans="68:68" customFormat="1">
      <c r="BP362486" s="90"/>
    </row>
    <row r="362487" spans="68:68" customFormat="1">
      <c r="BP362487" s="90"/>
    </row>
    <row r="362488" spans="68:68" customFormat="1">
      <c r="BP362488" s="90"/>
    </row>
    <row r="362489" spans="68:68" customFormat="1">
      <c r="BP362489" s="90"/>
    </row>
    <row r="362490" spans="68:68" customFormat="1">
      <c r="BP362490" s="90"/>
    </row>
    <row r="362491" spans="68:68" customFormat="1">
      <c r="BP362491" s="90"/>
    </row>
    <row r="362492" spans="68:68" customFormat="1">
      <c r="BP362492" s="90"/>
    </row>
    <row r="362493" spans="68:68" customFormat="1">
      <c r="BP362493" s="90"/>
    </row>
    <row r="362494" spans="68:68" customFormat="1">
      <c r="BP362494" s="90"/>
    </row>
    <row r="362495" spans="68:68" customFormat="1">
      <c r="BP362495" s="90"/>
    </row>
    <row r="362496" spans="68:68" customFormat="1">
      <c r="BP362496" s="90"/>
    </row>
    <row r="362497" spans="68:68" customFormat="1">
      <c r="BP362497" s="90"/>
    </row>
    <row r="362498" spans="68:68" customFormat="1">
      <c r="BP362498" s="90"/>
    </row>
    <row r="362499" spans="68:68" customFormat="1">
      <c r="BP362499" s="90"/>
    </row>
    <row r="362500" spans="68:68" customFormat="1">
      <c r="BP362500" s="90"/>
    </row>
    <row r="362501" spans="68:68" customFormat="1">
      <c r="BP362501" s="90"/>
    </row>
    <row r="362502" spans="68:68" customFormat="1">
      <c r="BP362502" s="90"/>
    </row>
    <row r="362503" spans="68:68" customFormat="1">
      <c r="BP362503" s="90"/>
    </row>
    <row r="362504" spans="68:68" customFormat="1">
      <c r="BP362504" s="90"/>
    </row>
    <row r="362505" spans="68:68" customFormat="1">
      <c r="BP362505" s="90"/>
    </row>
    <row r="362506" spans="68:68" customFormat="1">
      <c r="BP362506" s="90"/>
    </row>
    <row r="362507" spans="68:68" customFormat="1">
      <c r="BP362507" s="90"/>
    </row>
    <row r="362508" spans="68:68" customFormat="1">
      <c r="BP362508" s="90"/>
    </row>
    <row r="362509" spans="68:68" customFormat="1">
      <c r="BP362509" s="90"/>
    </row>
    <row r="362510" spans="68:68" customFormat="1">
      <c r="BP362510" s="90"/>
    </row>
    <row r="362511" spans="68:68" customFormat="1">
      <c r="BP362511" s="90"/>
    </row>
    <row r="362512" spans="68:68" customFormat="1">
      <c r="BP362512" s="90"/>
    </row>
    <row r="362513" spans="68:68" customFormat="1">
      <c r="BP362513" s="90"/>
    </row>
    <row r="362514" spans="68:68" customFormat="1">
      <c r="BP362514" s="90"/>
    </row>
    <row r="362515" spans="68:68" customFormat="1">
      <c r="BP362515" s="90"/>
    </row>
    <row r="362516" spans="68:68" customFormat="1">
      <c r="BP362516" s="90"/>
    </row>
    <row r="362517" spans="68:68" customFormat="1">
      <c r="BP362517" s="90"/>
    </row>
    <row r="362518" spans="68:68" customFormat="1">
      <c r="BP362518" s="90"/>
    </row>
    <row r="362519" spans="68:68" customFormat="1">
      <c r="BP362519" s="90"/>
    </row>
    <row r="362520" spans="68:68" customFormat="1">
      <c r="BP362520" s="90"/>
    </row>
    <row r="362521" spans="68:68" customFormat="1">
      <c r="BP362521" s="90"/>
    </row>
    <row r="362522" spans="68:68" customFormat="1">
      <c r="BP362522" s="90"/>
    </row>
    <row r="362523" spans="68:68" customFormat="1">
      <c r="BP362523" s="90"/>
    </row>
    <row r="362524" spans="68:68" customFormat="1">
      <c r="BP362524" s="90"/>
    </row>
    <row r="362525" spans="68:68" customFormat="1">
      <c r="BP362525" s="90"/>
    </row>
    <row r="362526" spans="68:68" customFormat="1">
      <c r="BP362526" s="90"/>
    </row>
    <row r="362527" spans="68:68" customFormat="1">
      <c r="BP362527" s="90"/>
    </row>
    <row r="362528" spans="68:68" customFormat="1">
      <c r="BP362528" s="90"/>
    </row>
    <row r="362529" spans="68:68" customFormat="1">
      <c r="BP362529" s="90"/>
    </row>
    <row r="362530" spans="68:68" customFormat="1">
      <c r="BP362530" s="90"/>
    </row>
    <row r="362531" spans="68:68" customFormat="1">
      <c r="BP362531" s="90"/>
    </row>
    <row r="362532" spans="68:68" customFormat="1">
      <c r="BP362532" s="90"/>
    </row>
    <row r="362533" spans="68:68" customFormat="1">
      <c r="BP362533" s="90"/>
    </row>
    <row r="362534" spans="68:68" customFormat="1">
      <c r="BP362534" s="90"/>
    </row>
    <row r="362535" spans="68:68" customFormat="1">
      <c r="BP362535" s="90"/>
    </row>
    <row r="362536" spans="68:68" customFormat="1">
      <c r="BP362536" s="90"/>
    </row>
    <row r="362537" spans="68:68" customFormat="1">
      <c r="BP362537" s="90"/>
    </row>
    <row r="362538" spans="68:68" customFormat="1">
      <c r="BP362538" s="90"/>
    </row>
    <row r="362539" spans="68:68" customFormat="1">
      <c r="BP362539" s="90"/>
    </row>
    <row r="362540" spans="68:68" customFormat="1">
      <c r="BP362540" s="90"/>
    </row>
    <row r="362541" spans="68:68" customFormat="1">
      <c r="BP362541" s="90"/>
    </row>
    <row r="362542" spans="68:68" customFormat="1">
      <c r="BP362542" s="90"/>
    </row>
    <row r="362543" spans="68:68" customFormat="1">
      <c r="BP362543" s="90"/>
    </row>
    <row r="362544" spans="68:68" customFormat="1">
      <c r="BP362544" s="90"/>
    </row>
    <row r="362545" spans="68:68" customFormat="1">
      <c r="BP362545" s="90"/>
    </row>
    <row r="362546" spans="68:68" customFormat="1">
      <c r="BP362546" s="90"/>
    </row>
    <row r="362547" spans="68:68" customFormat="1">
      <c r="BP362547" s="90"/>
    </row>
    <row r="362548" spans="68:68" customFormat="1">
      <c r="BP362548" s="90"/>
    </row>
    <row r="362549" spans="68:68" customFormat="1">
      <c r="BP362549" s="90"/>
    </row>
    <row r="362550" spans="68:68" customFormat="1">
      <c r="BP362550" s="90"/>
    </row>
    <row r="362551" spans="68:68" customFormat="1">
      <c r="BP362551" s="90"/>
    </row>
    <row r="362552" spans="68:68" customFormat="1">
      <c r="BP362552" s="90"/>
    </row>
    <row r="362553" spans="68:68" customFormat="1">
      <c r="BP362553" s="90"/>
    </row>
    <row r="362554" spans="68:68" customFormat="1">
      <c r="BP362554" s="90"/>
    </row>
    <row r="362555" spans="68:68" customFormat="1">
      <c r="BP362555" s="90"/>
    </row>
    <row r="362556" spans="68:68" customFormat="1">
      <c r="BP362556" s="90"/>
    </row>
    <row r="362557" spans="68:68" customFormat="1">
      <c r="BP362557" s="90"/>
    </row>
    <row r="362558" spans="68:68" customFormat="1">
      <c r="BP362558" s="90"/>
    </row>
    <row r="362559" spans="68:68" customFormat="1">
      <c r="BP362559" s="90"/>
    </row>
    <row r="362560" spans="68:68" customFormat="1">
      <c r="BP362560" s="90"/>
    </row>
    <row r="362561" spans="68:68" customFormat="1">
      <c r="BP362561" s="90"/>
    </row>
    <row r="362562" spans="68:68" customFormat="1">
      <c r="BP362562" s="90"/>
    </row>
    <row r="362563" spans="68:68" customFormat="1">
      <c r="BP362563" s="90"/>
    </row>
    <row r="362564" spans="68:68" customFormat="1">
      <c r="BP362564" s="90"/>
    </row>
    <row r="362565" spans="68:68" customFormat="1">
      <c r="BP362565" s="90"/>
    </row>
    <row r="362566" spans="68:68" customFormat="1">
      <c r="BP362566" s="90"/>
    </row>
    <row r="362567" spans="68:68" customFormat="1">
      <c r="BP362567" s="90"/>
    </row>
    <row r="362568" spans="68:68" customFormat="1">
      <c r="BP362568" s="90"/>
    </row>
    <row r="362569" spans="68:68" customFormat="1">
      <c r="BP362569" s="90"/>
    </row>
    <row r="362570" spans="68:68" customFormat="1">
      <c r="BP362570" s="90"/>
    </row>
    <row r="362571" spans="68:68" customFormat="1">
      <c r="BP362571" s="90"/>
    </row>
    <row r="362572" spans="68:68" customFormat="1">
      <c r="BP362572" s="90"/>
    </row>
    <row r="362573" spans="68:68" customFormat="1">
      <c r="BP362573" s="90"/>
    </row>
    <row r="362574" spans="68:68" customFormat="1">
      <c r="BP362574" s="90"/>
    </row>
    <row r="362575" spans="68:68" customFormat="1">
      <c r="BP362575" s="90"/>
    </row>
    <row r="362576" spans="68:68" customFormat="1">
      <c r="BP362576" s="90"/>
    </row>
    <row r="362577" spans="68:68" customFormat="1">
      <c r="BP362577" s="90"/>
    </row>
    <row r="362578" spans="68:68" customFormat="1">
      <c r="BP362578" s="90"/>
    </row>
    <row r="362579" spans="68:68" customFormat="1">
      <c r="BP362579" s="90"/>
    </row>
    <row r="362580" spans="68:68" customFormat="1">
      <c r="BP362580" s="90"/>
    </row>
    <row r="362581" spans="68:68" customFormat="1">
      <c r="BP362581" s="90"/>
    </row>
    <row r="362582" spans="68:68" customFormat="1">
      <c r="BP362582" s="90"/>
    </row>
    <row r="362583" spans="68:68" customFormat="1">
      <c r="BP362583" s="90"/>
    </row>
    <row r="362584" spans="68:68" customFormat="1">
      <c r="BP362584" s="90"/>
    </row>
    <row r="362585" spans="68:68" customFormat="1">
      <c r="BP362585" s="90"/>
    </row>
    <row r="362586" spans="68:68" customFormat="1">
      <c r="BP362586" s="90"/>
    </row>
    <row r="362587" spans="68:68" customFormat="1">
      <c r="BP362587" s="90"/>
    </row>
    <row r="362588" spans="68:68" customFormat="1">
      <c r="BP362588" s="90"/>
    </row>
    <row r="362589" spans="68:68" customFormat="1">
      <c r="BP362589" s="90"/>
    </row>
    <row r="362590" spans="68:68" customFormat="1">
      <c r="BP362590" s="90"/>
    </row>
    <row r="362591" spans="68:68" customFormat="1">
      <c r="BP362591" s="90"/>
    </row>
    <row r="362592" spans="68:68" customFormat="1">
      <c r="BP362592" s="90"/>
    </row>
    <row r="362593" spans="68:68" customFormat="1">
      <c r="BP362593" s="90"/>
    </row>
    <row r="362594" spans="68:68" customFormat="1">
      <c r="BP362594" s="90"/>
    </row>
    <row r="362595" spans="68:68" customFormat="1">
      <c r="BP362595" s="90"/>
    </row>
    <row r="362596" spans="68:68" customFormat="1">
      <c r="BP362596" s="90"/>
    </row>
    <row r="362597" spans="68:68" customFormat="1">
      <c r="BP362597" s="90"/>
    </row>
    <row r="362598" spans="68:68" customFormat="1">
      <c r="BP362598" s="90"/>
    </row>
    <row r="362599" spans="68:68" customFormat="1">
      <c r="BP362599" s="90"/>
    </row>
    <row r="362600" spans="68:68" customFormat="1">
      <c r="BP362600" s="90"/>
    </row>
    <row r="362601" spans="68:68" customFormat="1">
      <c r="BP362601" s="90"/>
    </row>
    <row r="362602" spans="68:68" customFormat="1">
      <c r="BP362602" s="90"/>
    </row>
    <row r="362603" spans="68:68" customFormat="1">
      <c r="BP362603" s="90"/>
    </row>
    <row r="362604" spans="68:68" customFormat="1">
      <c r="BP362604" s="90"/>
    </row>
    <row r="362605" spans="68:68" customFormat="1">
      <c r="BP362605" s="90"/>
    </row>
    <row r="362606" spans="68:68" customFormat="1">
      <c r="BP362606" s="90"/>
    </row>
    <row r="362607" spans="68:68" customFormat="1">
      <c r="BP362607" s="90"/>
    </row>
    <row r="362608" spans="68:68" customFormat="1">
      <c r="BP362608" s="90"/>
    </row>
    <row r="362609" spans="68:68" customFormat="1">
      <c r="BP362609" s="90"/>
    </row>
    <row r="362610" spans="68:68" customFormat="1">
      <c r="BP362610" s="90"/>
    </row>
    <row r="362611" spans="68:68" customFormat="1">
      <c r="BP362611" s="90"/>
    </row>
    <row r="362612" spans="68:68" customFormat="1">
      <c r="BP362612" s="90"/>
    </row>
    <row r="362613" spans="68:68" customFormat="1">
      <c r="BP362613" s="90"/>
    </row>
    <row r="362614" spans="68:68" customFormat="1">
      <c r="BP362614" s="90"/>
    </row>
    <row r="362615" spans="68:68" customFormat="1">
      <c r="BP362615" s="90"/>
    </row>
    <row r="362616" spans="68:68" customFormat="1">
      <c r="BP362616" s="90"/>
    </row>
    <row r="362617" spans="68:68" customFormat="1">
      <c r="BP362617" s="90"/>
    </row>
    <row r="362618" spans="68:68" customFormat="1">
      <c r="BP362618" s="90"/>
    </row>
    <row r="362619" spans="68:68" customFormat="1">
      <c r="BP362619" s="90"/>
    </row>
    <row r="362620" spans="68:68" customFormat="1">
      <c r="BP362620" s="90"/>
    </row>
    <row r="362621" spans="68:68" customFormat="1">
      <c r="BP362621" s="90"/>
    </row>
    <row r="362622" spans="68:68" customFormat="1">
      <c r="BP362622" s="90"/>
    </row>
    <row r="362623" spans="68:68" customFormat="1">
      <c r="BP362623" s="90"/>
    </row>
    <row r="362624" spans="68:68" customFormat="1">
      <c r="BP362624" s="90"/>
    </row>
    <row r="362625" spans="68:68" customFormat="1">
      <c r="BP362625" s="90"/>
    </row>
    <row r="362626" spans="68:68" customFormat="1">
      <c r="BP362626" s="90"/>
    </row>
    <row r="362627" spans="68:68" customFormat="1">
      <c r="BP362627" s="90"/>
    </row>
    <row r="362628" spans="68:68" customFormat="1">
      <c r="BP362628" s="90"/>
    </row>
    <row r="362629" spans="68:68" customFormat="1">
      <c r="BP362629" s="90"/>
    </row>
    <row r="362630" spans="68:68" customFormat="1">
      <c r="BP362630" s="90"/>
    </row>
    <row r="362631" spans="68:68" customFormat="1">
      <c r="BP362631" s="90"/>
    </row>
    <row r="362632" spans="68:68" customFormat="1">
      <c r="BP362632" s="90"/>
    </row>
    <row r="362633" spans="68:68" customFormat="1">
      <c r="BP362633" s="90"/>
    </row>
    <row r="362634" spans="68:68" customFormat="1">
      <c r="BP362634" s="90"/>
    </row>
    <row r="362635" spans="68:68" customFormat="1">
      <c r="BP362635" s="90"/>
    </row>
    <row r="362636" spans="68:68" customFormat="1">
      <c r="BP362636" s="90"/>
    </row>
    <row r="362637" spans="68:68" customFormat="1">
      <c r="BP362637" s="90"/>
    </row>
    <row r="362638" spans="68:68" customFormat="1">
      <c r="BP362638" s="90"/>
    </row>
    <row r="362639" spans="68:68" customFormat="1">
      <c r="BP362639" s="90"/>
    </row>
    <row r="362640" spans="68:68" customFormat="1">
      <c r="BP362640" s="90"/>
    </row>
    <row r="362641" spans="68:68" customFormat="1">
      <c r="BP362641" s="90"/>
    </row>
    <row r="362642" spans="68:68" customFormat="1">
      <c r="BP362642" s="90"/>
    </row>
    <row r="362643" spans="68:68" customFormat="1">
      <c r="BP362643" s="90"/>
    </row>
    <row r="362644" spans="68:68" customFormat="1">
      <c r="BP362644" s="90"/>
    </row>
    <row r="362645" spans="68:68" customFormat="1">
      <c r="BP362645" s="90"/>
    </row>
    <row r="362646" spans="68:68" customFormat="1">
      <c r="BP362646" s="90"/>
    </row>
    <row r="362647" spans="68:68" customFormat="1">
      <c r="BP362647" s="90"/>
    </row>
    <row r="362648" spans="68:68" customFormat="1">
      <c r="BP362648" s="90"/>
    </row>
    <row r="362649" spans="68:68" customFormat="1">
      <c r="BP362649" s="90"/>
    </row>
    <row r="362650" spans="68:68" customFormat="1">
      <c r="BP362650" s="90"/>
    </row>
    <row r="362651" spans="68:68" customFormat="1">
      <c r="BP362651" s="90"/>
    </row>
    <row r="362652" spans="68:68" customFormat="1">
      <c r="BP362652" s="90"/>
    </row>
    <row r="362653" spans="68:68" customFormat="1">
      <c r="BP362653" s="90"/>
    </row>
    <row r="362654" spans="68:68" customFormat="1">
      <c r="BP362654" s="90"/>
    </row>
    <row r="362655" spans="68:68" customFormat="1">
      <c r="BP362655" s="90"/>
    </row>
    <row r="362656" spans="68:68" customFormat="1">
      <c r="BP362656" s="90"/>
    </row>
    <row r="362657" spans="68:68" customFormat="1">
      <c r="BP362657" s="90"/>
    </row>
    <row r="362658" spans="68:68" customFormat="1">
      <c r="BP362658" s="90"/>
    </row>
    <row r="362659" spans="68:68" customFormat="1">
      <c r="BP362659" s="90"/>
    </row>
    <row r="362660" spans="68:68" customFormat="1">
      <c r="BP362660" s="90"/>
    </row>
    <row r="362661" spans="68:68" customFormat="1">
      <c r="BP362661" s="90"/>
    </row>
    <row r="362662" spans="68:68" customFormat="1">
      <c r="BP362662" s="90"/>
    </row>
    <row r="362663" spans="68:68" customFormat="1">
      <c r="BP362663" s="90"/>
    </row>
    <row r="362664" spans="68:68" customFormat="1">
      <c r="BP362664" s="90"/>
    </row>
    <row r="362665" spans="68:68" customFormat="1">
      <c r="BP362665" s="90"/>
    </row>
    <row r="362666" spans="68:68" customFormat="1">
      <c r="BP362666" s="90"/>
    </row>
    <row r="362667" spans="68:68" customFormat="1">
      <c r="BP362667" s="90"/>
    </row>
    <row r="362668" spans="68:68" customFormat="1">
      <c r="BP362668" s="90"/>
    </row>
    <row r="362669" spans="68:68" customFormat="1">
      <c r="BP362669" s="90"/>
    </row>
    <row r="362670" spans="68:68" customFormat="1">
      <c r="BP362670" s="90"/>
    </row>
    <row r="362671" spans="68:68" customFormat="1">
      <c r="BP362671" s="90"/>
    </row>
    <row r="362672" spans="68:68" customFormat="1">
      <c r="BP362672" s="90"/>
    </row>
    <row r="362673" spans="68:68" customFormat="1">
      <c r="BP362673" s="90"/>
    </row>
    <row r="362674" spans="68:68" customFormat="1">
      <c r="BP362674" s="90"/>
    </row>
    <row r="362675" spans="68:68" customFormat="1">
      <c r="BP362675" s="90"/>
    </row>
    <row r="362676" spans="68:68" customFormat="1">
      <c r="BP362676" s="90"/>
    </row>
    <row r="362677" spans="68:68" customFormat="1">
      <c r="BP362677" s="90"/>
    </row>
    <row r="362678" spans="68:68" customFormat="1">
      <c r="BP362678" s="90"/>
    </row>
    <row r="362679" spans="68:68" customFormat="1">
      <c r="BP362679" s="90"/>
    </row>
    <row r="362680" spans="68:68" customFormat="1">
      <c r="BP362680" s="90"/>
    </row>
    <row r="362681" spans="68:68" customFormat="1">
      <c r="BP362681" s="90"/>
    </row>
    <row r="362682" spans="68:68" customFormat="1">
      <c r="BP362682" s="90"/>
    </row>
    <row r="362683" spans="68:68" customFormat="1">
      <c r="BP362683" s="90"/>
    </row>
    <row r="362684" spans="68:68" customFormat="1">
      <c r="BP362684" s="90"/>
    </row>
    <row r="362685" spans="68:68" customFormat="1">
      <c r="BP362685" s="90"/>
    </row>
    <row r="362686" spans="68:68" customFormat="1">
      <c r="BP362686" s="90"/>
    </row>
    <row r="362687" spans="68:68" customFormat="1">
      <c r="BP362687" s="90"/>
    </row>
    <row r="362688" spans="68:68" customFormat="1">
      <c r="BP362688" s="90"/>
    </row>
    <row r="362689" spans="68:68" customFormat="1">
      <c r="BP362689" s="90"/>
    </row>
    <row r="362690" spans="68:68" customFormat="1">
      <c r="BP362690" s="90"/>
    </row>
    <row r="362691" spans="68:68" customFormat="1">
      <c r="BP362691" s="90"/>
    </row>
    <row r="362692" spans="68:68" customFormat="1">
      <c r="BP362692" s="90"/>
    </row>
    <row r="362693" spans="68:68" customFormat="1">
      <c r="BP362693" s="90"/>
    </row>
    <row r="362694" spans="68:68" customFormat="1">
      <c r="BP362694" s="90"/>
    </row>
    <row r="362695" spans="68:68" customFormat="1">
      <c r="BP362695" s="90"/>
    </row>
    <row r="362696" spans="68:68" customFormat="1">
      <c r="BP362696" s="90"/>
    </row>
    <row r="362697" spans="68:68" customFormat="1">
      <c r="BP362697" s="90"/>
    </row>
    <row r="362698" spans="68:68" customFormat="1">
      <c r="BP362698" s="90"/>
    </row>
    <row r="362699" spans="68:68" customFormat="1">
      <c r="BP362699" s="90"/>
    </row>
    <row r="362700" spans="68:68" customFormat="1">
      <c r="BP362700" s="90"/>
    </row>
    <row r="362701" spans="68:68" customFormat="1">
      <c r="BP362701" s="90"/>
    </row>
    <row r="362702" spans="68:68" customFormat="1">
      <c r="BP362702" s="90"/>
    </row>
    <row r="362703" spans="68:68" customFormat="1">
      <c r="BP362703" s="90"/>
    </row>
    <row r="362704" spans="68:68" customFormat="1">
      <c r="BP362704" s="90"/>
    </row>
    <row r="362705" spans="68:68" customFormat="1">
      <c r="BP362705" s="90"/>
    </row>
    <row r="362706" spans="68:68" customFormat="1">
      <c r="BP362706" s="90"/>
    </row>
    <row r="362707" spans="68:68" customFormat="1">
      <c r="BP362707" s="90"/>
    </row>
    <row r="362708" spans="68:68" customFormat="1">
      <c r="BP362708" s="90"/>
    </row>
    <row r="362709" spans="68:68" customFormat="1">
      <c r="BP362709" s="90"/>
    </row>
    <row r="362710" spans="68:68" customFormat="1">
      <c r="BP362710" s="90"/>
    </row>
    <row r="362711" spans="68:68" customFormat="1">
      <c r="BP362711" s="90"/>
    </row>
    <row r="362712" spans="68:68" customFormat="1">
      <c r="BP362712" s="90"/>
    </row>
    <row r="362713" spans="68:68" customFormat="1">
      <c r="BP362713" s="90"/>
    </row>
    <row r="362714" spans="68:68" customFormat="1">
      <c r="BP362714" s="90"/>
    </row>
    <row r="362715" spans="68:68" customFormat="1">
      <c r="BP362715" s="90"/>
    </row>
    <row r="362716" spans="68:68" customFormat="1">
      <c r="BP362716" s="90"/>
    </row>
    <row r="362717" spans="68:68" customFormat="1">
      <c r="BP362717" s="90"/>
    </row>
    <row r="362718" spans="68:68" customFormat="1">
      <c r="BP362718" s="90"/>
    </row>
    <row r="362719" spans="68:68" customFormat="1">
      <c r="BP362719" s="90"/>
    </row>
    <row r="362720" spans="68:68" customFormat="1">
      <c r="BP362720" s="90"/>
    </row>
    <row r="362721" spans="68:68" customFormat="1">
      <c r="BP362721" s="90"/>
    </row>
    <row r="362722" spans="68:68" customFormat="1">
      <c r="BP362722" s="90"/>
    </row>
    <row r="362723" spans="68:68" customFormat="1">
      <c r="BP362723" s="90"/>
    </row>
    <row r="362724" spans="68:68" customFormat="1">
      <c r="BP362724" s="90"/>
    </row>
    <row r="362725" spans="68:68" customFormat="1">
      <c r="BP362725" s="90"/>
    </row>
    <row r="362726" spans="68:68" customFormat="1">
      <c r="BP362726" s="90"/>
    </row>
    <row r="362727" spans="68:68" customFormat="1">
      <c r="BP362727" s="90"/>
    </row>
    <row r="362728" spans="68:68" customFormat="1">
      <c r="BP362728" s="90"/>
    </row>
    <row r="362729" spans="68:68" customFormat="1">
      <c r="BP362729" s="90"/>
    </row>
    <row r="362730" spans="68:68" customFormat="1">
      <c r="BP362730" s="90"/>
    </row>
    <row r="362731" spans="68:68" customFormat="1">
      <c r="BP362731" s="90"/>
    </row>
    <row r="362732" spans="68:68" customFormat="1">
      <c r="BP362732" s="90"/>
    </row>
    <row r="362733" spans="68:68" customFormat="1">
      <c r="BP362733" s="90"/>
    </row>
    <row r="362734" spans="68:68" customFormat="1">
      <c r="BP362734" s="90"/>
    </row>
    <row r="362735" spans="68:68" customFormat="1">
      <c r="BP362735" s="90"/>
    </row>
    <row r="362736" spans="68:68" customFormat="1">
      <c r="BP362736" s="90"/>
    </row>
    <row r="362737" spans="68:68" customFormat="1">
      <c r="BP362737" s="90"/>
    </row>
    <row r="362738" spans="68:68" customFormat="1">
      <c r="BP362738" s="90"/>
    </row>
    <row r="362739" spans="68:68" customFormat="1">
      <c r="BP362739" s="90"/>
    </row>
    <row r="362740" spans="68:68" customFormat="1">
      <c r="BP362740" s="90"/>
    </row>
    <row r="362741" spans="68:68" customFormat="1">
      <c r="BP362741" s="90"/>
    </row>
    <row r="362742" spans="68:68" customFormat="1">
      <c r="BP362742" s="90"/>
    </row>
    <row r="362743" spans="68:68" customFormat="1">
      <c r="BP362743" s="90"/>
    </row>
    <row r="362744" spans="68:68" customFormat="1">
      <c r="BP362744" s="90"/>
    </row>
    <row r="362745" spans="68:68" customFormat="1">
      <c r="BP362745" s="90"/>
    </row>
    <row r="362746" spans="68:68" customFormat="1">
      <c r="BP362746" s="90"/>
    </row>
    <row r="362747" spans="68:68" customFormat="1">
      <c r="BP362747" s="90"/>
    </row>
    <row r="362748" spans="68:68" customFormat="1">
      <c r="BP362748" s="90"/>
    </row>
    <row r="362749" spans="68:68" customFormat="1">
      <c r="BP362749" s="90"/>
    </row>
    <row r="362750" spans="68:68" customFormat="1">
      <c r="BP362750" s="90"/>
    </row>
    <row r="362751" spans="68:68" customFormat="1">
      <c r="BP362751" s="90"/>
    </row>
    <row r="362752" spans="68:68" customFormat="1">
      <c r="BP362752" s="90"/>
    </row>
    <row r="362753" spans="68:68" customFormat="1">
      <c r="BP362753" s="90"/>
    </row>
    <row r="362754" spans="68:68" customFormat="1">
      <c r="BP362754" s="90"/>
    </row>
    <row r="362755" spans="68:68" customFormat="1">
      <c r="BP362755" s="90"/>
    </row>
    <row r="362756" spans="68:68" customFormat="1">
      <c r="BP362756" s="90"/>
    </row>
    <row r="362757" spans="68:68" customFormat="1">
      <c r="BP362757" s="90"/>
    </row>
    <row r="362758" spans="68:68" customFormat="1">
      <c r="BP362758" s="90"/>
    </row>
    <row r="362759" spans="68:68" customFormat="1">
      <c r="BP362759" s="90"/>
    </row>
    <row r="362760" spans="68:68" customFormat="1">
      <c r="BP362760" s="90"/>
    </row>
    <row r="362761" spans="68:68" customFormat="1">
      <c r="BP362761" s="90"/>
    </row>
    <row r="362762" spans="68:68" customFormat="1">
      <c r="BP362762" s="90"/>
    </row>
    <row r="362763" spans="68:68" customFormat="1">
      <c r="BP362763" s="90"/>
    </row>
    <row r="362764" spans="68:68" customFormat="1">
      <c r="BP362764" s="90"/>
    </row>
    <row r="362765" spans="68:68" customFormat="1">
      <c r="BP362765" s="90"/>
    </row>
    <row r="362766" spans="68:68" customFormat="1">
      <c r="BP362766" s="90"/>
    </row>
    <row r="362767" spans="68:68" customFormat="1">
      <c r="BP362767" s="90"/>
    </row>
    <row r="362768" spans="68:68" customFormat="1">
      <c r="BP362768" s="90"/>
    </row>
    <row r="362769" spans="68:68" customFormat="1">
      <c r="BP362769" s="90"/>
    </row>
    <row r="362770" spans="68:68" customFormat="1">
      <c r="BP362770" s="90"/>
    </row>
    <row r="362771" spans="68:68" customFormat="1">
      <c r="BP362771" s="90"/>
    </row>
    <row r="362772" spans="68:68" customFormat="1">
      <c r="BP362772" s="90"/>
    </row>
    <row r="362773" spans="68:68" customFormat="1">
      <c r="BP362773" s="90"/>
    </row>
    <row r="362774" spans="68:68" customFormat="1">
      <c r="BP362774" s="90"/>
    </row>
    <row r="362775" spans="68:68" customFormat="1">
      <c r="BP362775" s="90"/>
    </row>
    <row r="362776" spans="68:68" customFormat="1">
      <c r="BP362776" s="90"/>
    </row>
    <row r="362777" spans="68:68" customFormat="1">
      <c r="BP362777" s="90"/>
    </row>
    <row r="362778" spans="68:68" customFormat="1">
      <c r="BP362778" s="90"/>
    </row>
    <row r="362779" spans="68:68" customFormat="1">
      <c r="BP362779" s="90"/>
    </row>
    <row r="362780" spans="68:68" customFormat="1">
      <c r="BP362780" s="90"/>
    </row>
    <row r="362781" spans="68:68" customFormat="1">
      <c r="BP362781" s="90"/>
    </row>
    <row r="362782" spans="68:68" customFormat="1">
      <c r="BP362782" s="90"/>
    </row>
    <row r="362783" spans="68:68" customFormat="1">
      <c r="BP362783" s="90"/>
    </row>
    <row r="362784" spans="68:68" customFormat="1">
      <c r="BP362784" s="90"/>
    </row>
    <row r="362785" spans="68:68" customFormat="1">
      <c r="BP362785" s="90"/>
    </row>
    <row r="362786" spans="68:68" customFormat="1">
      <c r="BP362786" s="90"/>
    </row>
    <row r="362787" spans="68:68" customFormat="1">
      <c r="BP362787" s="90"/>
    </row>
    <row r="362788" spans="68:68" customFormat="1">
      <c r="BP362788" s="90"/>
    </row>
    <row r="362789" spans="68:68" customFormat="1">
      <c r="BP362789" s="90"/>
    </row>
    <row r="362790" spans="68:68" customFormat="1">
      <c r="BP362790" s="90"/>
    </row>
    <row r="362791" spans="68:68" customFormat="1">
      <c r="BP362791" s="90"/>
    </row>
    <row r="362792" spans="68:68" customFormat="1">
      <c r="BP362792" s="90"/>
    </row>
    <row r="362793" spans="68:68" customFormat="1">
      <c r="BP362793" s="90"/>
    </row>
    <row r="362794" spans="68:68" customFormat="1">
      <c r="BP362794" s="90"/>
    </row>
    <row r="362795" spans="68:68" customFormat="1">
      <c r="BP362795" s="90"/>
    </row>
    <row r="362796" spans="68:68" customFormat="1">
      <c r="BP362796" s="90"/>
    </row>
    <row r="362797" spans="68:68" customFormat="1">
      <c r="BP362797" s="90"/>
    </row>
    <row r="362798" spans="68:68" customFormat="1">
      <c r="BP362798" s="90"/>
    </row>
    <row r="362799" spans="68:68" customFormat="1">
      <c r="BP362799" s="90"/>
    </row>
    <row r="362800" spans="68:68" customFormat="1">
      <c r="BP362800" s="90"/>
    </row>
    <row r="362801" spans="68:68" customFormat="1">
      <c r="BP362801" s="90"/>
    </row>
    <row r="362802" spans="68:68" customFormat="1">
      <c r="BP362802" s="90"/>
    </row>
    <row r="362803" spans="68:68" customFormat="1">
      <c r="BP362803" s="90"/>
    </row>
    <row r="362804" spans="68:68" customFormat="1">
      <c r="BP362804" s="90"/>
    </row>
    <row r="362805" spans="68:68" customFormat="1">
      <c r="BP362805" s="90"/>
    </row>
    <row r="362806" spans="68:68" customFormat="1">
      <c r="BP362806" s="90"/>
    </row>
    <row r="362807" spans="68:68" customFormat="1">
      <c r="BP362807" s="90"/>
    </row>
    <row r="362808" spans="68:68" customFormat="1">
      <c r="BP362808" s="90"/>
    </row>
    <row r="362809" spans="68:68" customFormat="1">
      <c r="BP362809" s="90"/>
    </row>
    <row r="362810" spans="68:68" customFormat="1">
      <c r="BP362810" s="90"/>
    </row>
    <row r="362811" spans="68:68" customFormat="1">
      <c r="BP362811" s="90"/>
    </row>
    <row r="362812" spans="68:68" customFormat="1">
      <c r="BP362812" s="90"/>
    </row>
    <row r="362813" spans="68:68" customFormat="1">
      <c r="BP362813" s="90"/>
    </row>
    <row r="362814" spans="68:68" customFormat="1">
      <c r="BP362814" s="90"/>
    </row>
    <row r="362815" spans="68:68" customFormat="1">
      <c r="BP362815" s="90"/>
    </row>
    <row r="362816" spans="68:68" customFormat="1">
      <c r="BP362816" s="90"/>
    </row>
    <row r="362817" spans="68:68" customFormat="1">
      <c r="BP362817" s="90"/>
    </row>
    <row r="362818" spans="68:68" customFormat="1">
      <c r="BP362818" s="90"/>
    </row>
    <row r="362819" spans="68:68" customFormat="1">
      <c r="BP362819" s="90"/>
    </row>
    <row r="362820" spans="68:68" customFormat="1">
      <c r="BP362820" s="90"/>
    </row>
    <row r="362821" spans="68:68" customFormat="1">
      <c r="BP362821" s="90"/>
    </row>
    <row r="362822" spans="68:68" customFormat="1">
      <c r="BP362822" s="90"/>
    </row>
    <row r="362823" spans="68:68" customFormat="1">
      <c r="BP362823" s="90"/>
    </row>
    <row r="362824" spans="68:68" customFormat="1">
      <c r="BP362824" s="90"/>
    </row>
    <row r="362825" spans="68:68" customFormat="1">
      <c r="BP362825" s="90"/>
    </row>
    <row r="362826" spans="68:68" customFormat="1">
      <c r="BP362826" s="90"/>
    </row>
    <row r="362827" spans="68:68" customFormat="1">
      <c r="BP362827" s="90"/>
    </row>
    <row r="362828" spans="68:68" customFormat="1">
      <c r="BP362828" s="90"/>
    </row>
    <row r="362829" spans="68:68" customFormat="1">
      <c r="BP362829" s="90"/>
    </row>
    <row r="362830" spans="68:68" customFormat="1">
      <c r="BP362830" s="90"/>
    </row>
    <row r="362831" spans="68:68" customFormat="1">
      <c r="BP362831" s="90"/>
    </row>
    <row r="362832" spans="68:68" customFormat="1">
      <c r="BP362832" s="90"/>
    </row>
    <row r="362833" spans="68:68" customFormat="1">
      <c r="BP362833" s="90"/>
    </row>
    <row r="362834" spans="68:68" customFormat="1">
      <c r="BP362834" s="90"/>
    </row>
    <row r="362835" spans="68:68" customFormat="1">
      <c r="BP362835" s="90"/>
    </row>
    <row r="362836" spans="68:68" customFormat="1">
      <c r="BP362836" s="90"/>
    </row>
    <row r="362837" spans="68:68" customFormat="1">
      <c r="BP362837" s="90"/>
    </row>
    <row r="362838" spans="68:68" customFormat="1">
      <c r="BP362838" s="90"/>
    </row>
    <row r="362839" spans="68:68" customFormat="1">
      <c r="BP362839" s="90"/>
    </row>
    <row r="362840" spans="68:68" customFormat="1">
      <c r="BP362840" s="90"/>
    </row>
    <row r="362841" spans="68:68" customFormat="1">
      <c r="BP362841" s="90"/>
    </row>
    <row r="362842" spans="68:68" customFormat="1">
      <c r="BP362842" s="90"/>
    </row>
    <row r="362843" spans="68:68" customFormat="1">
      <c r="BP362843" s="90"/>
    </row>
    <row r="362844" spans="68:68" customFormat="1">
      <c r="BP362844" s="90"/>
    </row>
    <row r="362845" spans="68:68" customFormat="1">
      <c r="BP362845" s="90"/>
    </row>
    <row r="362846" spans="68:68" customFormat="1">
      <c r="BP362846" s="90"/>
    </row>
    <row r="362847" spans="68:68" customFormat="1">
      <c r="BP362847" s="90"/>
    </row>
    <row r="362848" spans="68:68" customFormat="1">
      <c r="BP362848" s="90"/>
    </row>
    <row r="362849" spans="68:68" customFormat="1">
      <c r="BP362849" s="90"/>
    </row>
    <row r="362850" spans="68:68" customFormat="1">
      <c r="BP362850" s="90"/>
    </row>
    <row r="362851" spans="68:68" customFormat="1">
      <c r="BP362851" s="90"/>
    </row>
    <row r="362852" spans="68:68" customFormat="1">
      <c r="BP362852" s="90"/>
    </row>
    <row r="362853" spans="68:68" customFormat="1">
      <c r="BP362853" s="90"/>
    </row>
    <row r="362854" spans="68:68" customFormat="1">
      <c r="BP362854" s="90"/>
    </row>
    <row r="362855" spans="68:68" customFormat="1">
      <c r="BP362855" s="90"/>
    </row>
    <row r="362856" spans="68:68" customFormat="1">
      <c r="BP362856" s="90"/>
    </row>
    <row r="362857" spans="68:68" customFormat="1">
      <c r="BP362857" s="90"/>
    </row>
    <row r="362858" spans="68:68" customFormat="1">
      <c r="BP362858" s="90"/>
    </row>
    <row r="362859" spans="68:68" customFormat="1">
      <c r="BP362859" s="90"/>
    </row>
    <row r="362860" spans="68:68" customFormat="1">
      <c r="BP362860" s="90"/>
    </row>
    <row r="362861" spans="68:68" customFormat="1">
      <c r="BP362861" s="90"/>
    </row>
    <row r="362862" spans="68:68" customFormat="1">
      <c r="BP362862" s="90"/>
    </row>
    <row r="362863" spans="68:68" customFormat="1">
      <c r="BP362863" s="90"/>
    </row>
    <row r="362864" spans="68:68" customFormat="1">
      <c r="BP362864" s="90"/>
    </row>
    <row r="362865" spans="68:68" customFormat="1">
      <c r="BP362865" s="90"/>
    </row>
    <row r="362866" spans="68:68" customFormat="1">
      <c r="BP362866" s="90"/>
    </row>
    <row r="362867" spans="68:68" customFormat="1">
      <c r="BP362867" s="90"/>
    </row>
    <row r="362868" spans="68:68" customFormat="1">
      <c r="BP362868" s="90"/>
    </row>
    <row r="362869" spans="68:68" customFormat="1">
      <c r="BP362869" s="90"/>
    </row>
    <row r="362870" spans="68:68" customFormat="1">
      <c r="BP362870" s="90"/>
    </row>
    <row r="362871" spans="68:68" customFormat="1">
      <c r="BP362871" s="90"/>
    </row>
    <row r="362872" spans="68:68" customFormat="1">
      <c r="BP362872" s="90"/>
    </row>
    <row r="362873" spans="68:68" customFormat="1">
      <c r="BP362873" s="90"/>
    </row>
    <row r="362874" spans="68:68" customFormat="1">
      <c r="BP362874" s="90"/>
    </row>
    <row r="362875" spans="68:68" customFormat="1">
      <c r="BP362875" s="90"/>
    </row>
    <row r="362876" spans="68:68" customFormat="1">
      <c r="BP362876" s="90"/>
    </row>
    <row r="362877" spans="68:68" customFormat="1">
      <c r="BP362877" s="90"/>
    </row>
    <row r="362878" spans="68:68" customFormat="1">
      <c r="BP362878" s="90"/>
    </row>
    <row r="362879" spans="68:68" customFormat="1">
      <c r="BP362879" s="90"/>
    </row>
    <row r="362880" spans="68:68" customFormat="1">
      <c r="BP362880" s="90"/>
    </row>
    <row r="362881" spans="68:68" customFormat="1">
      <c r="BP362881" s="90"/>
    </row>
    <row r="362882" spans="68:68" customFormat="1">
      <c r="BP362882" s="90"/>
    </row>
    <row r="362883" spans="68:68" customFormat="1">
      <c r="BP362883" s="90"/>
    </row>
    <row r="362884" spans="68:68" customFormat="1">
      <c r="BP362884" s="90"/>
    </row>
    <row r="362885" spans="68:68" customFormat="1">
      <c r="BP362885" s="90"/>
    </row>
    <row r="362886" spans="68:68" customFormat="1">
      <c r="BP362886" s="90"/>
    </row>
    <row r="362887" spans="68:68" customFormat="1">
      <c r="BP362887" s="90"/>
    </row>
    <row r="362888" spans="68:68" customFormat="1">
      <c r="BP362888" s="90"/>
    </row>
    <row r="362889" spans="68:68" customFormat="1">
      <c r="BP362889" s="90"/>
    </row>
    <row r="362890" spans="68:68" customFormat="1">
      <c r="BP362890" s="90"/>
    </row>
    <row r="362891" spans="68:68" customFormat="1">
      <c r="BP362891" s="90"/>
    </row>
    <row r="362892" spans="68:68" customFormat="1">
      <c r="BP362892" s="90"/>
    </row>
    <row r="362893" spans="68:68" customFormat="1">
      <c r="BP362893" s="90"/>
    </row>
    <row r="362894" spans="68:68" customFormat="1">
      <c r="BP362894" s="90"/>
    </row>
    <row r="362895" spans="68:68" customFormat="1">
      <c r="BP362895" s="90"/>
    </row>
    <row r="362896" spans="68:68" customFormat="1">
      <c r="BP362896" s="90"/>
    </row>
    <row r="362897" spans="68:68" customFormat="1">
      <c r="BP362897" s="90"/>
    </row>
    <row r="362898" spans="68:68" customFormat="1">
      <c r="BP362898" s="90"/>
    </row>
    <row r="362899" spans="68:68" customFormat="1">
      <c r="BP362899" s="90"/>
    </row>
    <row r="362900" spans="68:68" customFormat="1">
      <c r="BP362900" s="90"/>
    </row>
    <row r="362901" spans="68:68" customFormat="1">
      <c r="BP362901" s="90"/>
    </row>
    <row r="362902" spans="68:68" customFormat="1">
      <c r="BP362902" s="90"/>
    </row>
    <row r="362903" spans="68:68" customFormat="1">
      <c r="BP362903" s="90"/>
    </row>
    <row r="362904" spans="68:68" customFormat="1">
      <c r="BP362904" s="90"/>
    </row>
    <row r="362905" spans="68:68" customFormat="1">
      <c r="BP362905" s="90"/>
    </row>
    <row r="362906" spans="68:68" customFormat="1">
      <c r="BP362906" s="90"/>
    </row>
    <row r="362907" spans="68:68" customFormat="1">
      <c r="BP362907" s="90"/>
    </row>
    <row r="362908" spans="68:68" customFormat="1">
      <c r="BP362908" s="90"/>
    </row>
    <row r="362909" spans="68:68" customFormat="1">
      <c r="BP362909" s="90"/>
    </row>
    <row r="362910" spans="68:68" customFormat="1">
      <c r="BP362910" s="90"/>
    </row>
    <row r="362911" spans="68:68" customFormat="1">
      <c r="BP362911" s="90"/>
    </row>
    <row r="362912" spans="68:68" customFormat="1">
      <c r="BP362912" s="90"/>
    </row>
    <row r="362913" spans="68:68" customFormat="1">
      <c r="BP362913" s="90"/>
    </row>
    <row r="362914" spans="68:68" customFormat="1">
      <c r="BP362914" s="90"/>
    </row>
    <row r="362915" spans="68:68" customFormat="1">
      <c r="BP362915" s="90"/>
    </row>
    <row r="362916" spans="68:68" customFormat="1">
      <c r="BP362916" s="90"/>
    </row>
    <row r="362917" spans="68:68" customFormat="1">
      <c r="BP362917" s="90"/>
    </row>
    <row r="362918" spans="68:68" customFormat="1">
      <c r="BP362918" s="90"/>
    </row>
    <row r="362919" spans="68:68" customFormat="1">
      <c r="BP362919" s="90"/>
    </row>
    <row r="362920" spans="68:68" customFormat="1">
      <c r="BP362920" s="90"/>
    </row>
    <row r="362921" spans="68:68" customFormat="1">
      <c r="BP362921" s="90"/>
    </row>
    <row r="362922" spans="68:68" customFormat="1">
      <c r="BP362922" s="90"/>
    </row>
    <row r="362923" spans="68:68" customFormat="1">
      <c r="BP362923" s="90"/>
    </row>
    <row r="362924" spans="68:68" customFormat="1">
      <c r="BP362924" s="90"/>
    </row>
    <row r="362925" spans="68:68" customFormat="1">
      <c r="BP362925" s="90"/>
    </row>
    <row r="362926" spans="68:68" customFormat="1">
      <c r="BP362926" s="90"/>
    </row>
    <row r="362927" spans="68:68" customFormat="1">
      <c r="BP362927" s="90"/>
    </row>
    <row r="362928" spans="68:68" customFormat="1">
      <c r="BP362928" s="90"/>
    </row>
    <row r="362929" spans="68:68" customFormat="1">
      <c r="BP362929" s="90"/>
    </row>
    <row r="362930" spans="68:68" customFormat="1">
      <c r="BP362930" s="90"/>
    </row>
    <row r="362931" spans="68:68" customFormat="1">
      <c r="BP362931" s="90"/>
    </row>
    <row r="362932" spans="68:68" customFormat="1">
      <c r="BP362932" s="90"/>
    </row>
    <row r="362933" spans="68:68" customFormat="1">
      <c r="BP362933" s="90"/>
    </row>
    <row r="362934" spans="68:68" customFormat="1">
      <c r="BP362934" s="90"/>
    </row>
    <row r="362935" spans="68:68" customFormat="1">
      <c r="BP362935" s="90"/>
    </row>
    <row r="362936" spans="68:68" customFormat="1">
      <c r="BP362936" s="90"/>
    </row>
    <row r="362937" spans="68:68" customFormat="1">
      <c r="BP362937" s="90"/>
    </row>
    <row r="362938" spans="68:68" customFormat="1">
      <c r="BP362938" s="90"/>
    </row>
    <row r="362939" spans="68:68" customFormat="1">
      <c r="BP362939" s="90"/>
    </row>
    <row r="362940" spans="68:68" customFormat="1">
      <c r="BP362940" s="90"/>
    </row>
    <row r="362941" spans="68:68" customFormat="1">
      <c r="BP362941" s="90"/>
    </row>
    <row r="362942" spans="68:68" customFormat="1">
      <c r="BP362942" s="90"/>
    </row>
    <row r="362943" spans="68:68" customFormat="1">
      <c r="BP362943" s="90"/>
    </row>
    <row r="362944" spans="68:68" customFormat="1">
      <c r="BP362944" s="90"/>
    </row>
    <row r="362945" spans="68:68" customFormat="1">
      <c r="BP362945" s="90"/>
    </row>
    <row r="362946" spans="68:68" customFormat="1">
      <c r="BP362946" s="90"/>
    </row>
    <row r="362947" spans="68:68" customFormat="1">
      <c r="BP362947" s="90"/>
    </row>
    <row r="362948" spans="68:68" customFormat="1">
      <c r="BP362948" s="90"/>
    </row>
    <row r="362949" spans="68:68" customFormat="1">
      <c r="BP362949" s="90"/>
    </row>
    <row r="362950" spans="68:68" customFormat="1">
      <c r="BP362950" s="90"/>
    </row>
    <row r="362951" spans="68:68" customFormat="1">
      <c r="BP362951" s="90"/>
    </row>
    <row r="362952" spans="68:68" customFormat="1">
      <c r="BP362952" s="90"/>
    </row>
    <row r="362953" spans="68:68" customFormat="1">
      <c r="BP362953" s="90"/>
    </row>
    <row r="362954" spans="68:68" customFormat="1">
      <c r="BP362954" s="90"/>
    </row>
    <row r="362955" spans="68:68" customFormat="1">
      <c r="BP362955" s="90"/>
    </row>
    <row r="362956" spans="68:68" customFormat="1">
      <c r="BP362956" s="90"/>
    </row>
    <row r="362957" spans="68:68" customFormat="1">
      <c r="BP362957" s="90"/>
    </row>
    <row r="362958" spans="68:68" customFormat="1">
      <c r="BP362958" s="90"/>
    </row>
    <row r="362959" spans="68:68" customFormat="1">
      <c r="BP362959" s="90"/>
    </row>
    <row r="362960" spans="68:68" customFormat="1">
      <c r="BP362960" s="90"/>
    </row>
    <row r="362961" spans="68:68" customFormat="1">
      <c r="BP362961" s="90"/>
    </row>
    <row r="362962" spans="68:68" customFormat="1">
      <c r="BP362962" s="90"/>
    </row>
    <row r="362963" spans="68:68" customFormat="1">
      <c r="BP362963" s="90"/>
    </row>
    <row r="362964" spans="68:68" customFormat="1">
      <c r="BP362964" s="90"/>
    </row>
    <row r="362965" spans="68:68" customFormat="1">
      <c r="BP362965" s="90"/>
    </row>
    <row r="362966" spans="68:68" customFormat="1">
      <c r="BP362966" s="90"/>
    </row>
    <row r="362967" spans="68:68" customFormat="1">
      <c r="BP362967" s="90"/>
    </row>
    <row r="362968" spans="68:68" customFormat="1">
      <c r="BP362968" s="90"/>
    </row>
    <row r="362969" spans="68:68" customFormat="1">
      <c r="BP362969" s="90"/>
    </row>
    <row r="362970" spans="68:68" customFormat="1">
      <c r="BP362970" s="90"/>
    </row>
    <row r="362971" spans="68:68" customFormat="1">
      <c r="BP362971" s="90"/>
    </row>
    <row r="362972" spans="68:68" customFormat="1">
      <c r="BP362972" s="90"/>
    </row>
    <row r="362973" spans="68:68" customFormat="1">
      <c r="BP362973" s="90"/>
    </row>
    <row r="362974" spans="68:68" customFormat="1">
      <c r="BP362974" s="90"/>
    </row>
    <row r="362975" spans="68:68" customFormat="1">
      <c r="BP362975" s="90"/>
    </row>
    <row r="362976" spans="68:68" customFormat="1">
      <c r="BP362976" s="90"/>
    </row>
    <row r="362977" spans="68:68" customFormat="1">
      <c r="BP362977" s="90"/>
    </row>
    <row r="362978" spans="68:68" customFormat="1">
      <c r="BP362978" s="90"/>
    </row>
    <row r="362979" spans="68:68" customFormat="1">
      <c r="BP362979" s="90"/>
    </row>
    <row r="362980" spans="68:68" customFormat="1">
      <c r="BP362980" s="90"/>
    </row>
    <row r="362981" spans="68:68" customFormat="1">
      <c r="BP362981" s="90"/>
    </row>
    <row r="362982" spans="68:68" customFormat="1">
      <c r="BP362982" s="90"/>
    </row>
    <row r="362983" spans="68:68" customFormat="1">
      <c r="BP362983" s="90"/>
    </row>
    <row r="362984" spans="68:68" customFormat="1">
      <c r="BP362984" s="90"/>
    </row>
    <row r="362985" spans="68:68" customFormat="1">
      <c r="BP362985" s="90"/>
    </row>
    <row r="362986" spans="68:68" customFormat="1">
      <c r="BP362986" s="90"/>
    </row>
    <row r="362987" spans="68:68" customFormat="1">
      <c r="BP362987" s="90"/>
    </row>
    <row r="362988" spans="68:68" customFormat="1">
      <c r="BP362988" s="90"/>
    </row>
    <row r="362989" spans="68:68" customFormat="1">
      <c r="BP362989" s="90"/>
    </row>
    <row r="362990" spans="68:68" customFormat="1">
      <c r="BP362990" s="90"/>
    </row>
    <row r="362991" spans="68:68" customFormat="1">
      <c r="BP362991" s="90"/>
    </row>
    <row r="362992" spans="68:68" customFormat="1">
      <c r="BP362992" s="90"/>
    </row>
    <row r="362993" spans="68:68" customFormat="1">
      <c r="BP362993" s="90"/>
    </row>
    <row r="362994" spans="68:68" customFormat="1">
      <c r="BP362994" s="90"/>
    </row>
    <row r="362995" spans="68:68" customFormat="1">
      <c r="BP362995" s="90"/>
    </row>
    <row r="362996" spans="68:68" customFormat="1">
      <c r="BP362996" s="90"/>
    </row>
    <row r="362997" spans="68:68" customFormat="1">
      <c r="BP362997" s="90"/>
    </row>
    <row r="362998" spans="68:68" customFormat="1">
      <c r="BP362998" s="90"/>
    </row>
    <row r="362999" spans="68:68" customFormat="1">
      <c r="BP362999" s="90"/>
    </row>
    <row r="363000" spans="68:68" customFormat="1">
      <c r="BP363000" s="90"/>
    </row>
    <row r="363001" spans="68:68" customFormat="1">
      <c r="BP363001" s="90"/>
    </row>
    <row r="363002" spans="68:68" customFormat="1">
      <c r="BP363002" s="90"/>
    </row>
    <row r="363003" spans="68:68" customFormat="1">
      <c r="BP363003" s="90"/>
    </row>
    <row r="363004" spans="68:68" customFormat="1">
      <c r="BP363004" s="90"/>
    </row>
    <row r="363005" spans="68:68" customFormat="1">
      <c r="BP363005" s="90"/>
    </row>
    <row r="363006" spans="68:68" customFormat="1">
      <c r="BP363006" s="90"/>
    </row>
    <row r="363007" spans="68:68" customFormat="1">
      <c r="BP363007" s="90"/>
    </row>
    <row r="363008" spans="68:68" customFormat="1">
      <c r="BP363008" s="90"/>
    </row>
    <row r="363009" spans="68:68" customFormat="1">
      <c r="BP363009" s="90"/>
    </row>
    <row r="363010" spans="68:68" customFormat="1">
      <c r="BP363010" s="90"/>
    </row>
    <row r="363011" spans="68:68" customFormat="1">
      <c r="BP363011" s="90"/>
    </row>
    <row r="363012" spans="68:68" customFormat="1">
      <c r="BP363012" s="90"/>
    </row>
    <row r="363013" spans="68:68" customFormat="1">
      <c r="BP363013" s="90"/>
    </row>
    <row r="363014" spans="68:68" customFormat="1">
      <c r="BP363014" s="90"/>
    </row>
    <row r="363015" spans="68:68" customFormat="1">
      <c r="BP363015" s="90"/>
    </row>
    <row r="363016" spans="68:68" customFormat="1">
      <c r="BP363016" s="90"/>
    </row>
    <row r="363017" spans="68:68" customFormat="1">
      <c r="BP363017" s="90"/>
    </row>
    <row r="363018" spans="68:68" customFormat="1">
      <c r="BP363018" s="90"/>
    </row>
    <row r="363019" spans="68:68" customFormat="1">
      <c r="BP363019" s="90"/>
    </row>
    <row r="363020" spans="68:68" customFormat="1">
      <c r="BP363020" s="90"/>
    </row>
    <row r="363021" spans="68:68" customFormat="1">
      <c r="BP363021" s="90"/>
    </row>
    <row r="363022" spans="68:68" customFormat="1">
      <c r="BP363022" s="90"/>
    </row>
    <row r="363023" spans="68:68" customFormat="1">
      <c r="BP363023" s="90"/>
    </row>
    <row r="363024" spans="68:68" customFormat="1">
      <c r="BP363024" s="90"/>
    </row>
    <row r="363025" spans="68:68" customFormat="1">
      <c r="BP363025" s="90"/>
    </row>
    <row r="363026" spans="68:68" customFormat="1">
      <c r="BP363026" s="90"/>
    </row>
    <row r="363027" spans="68:68" customFormat="1">
      <c r="BP363027" s="90"/>
    </row>
    <row r="363028" spans="68:68" customFormat="1">
      <c r="BP363028" s="90"/>
    </row>
    <row r="363029" spans="68:68" customFormat="1">
      <c r="BP363029" s="90"/>
    </row>
    <row r="363030" spans="68:68" customFormat="1">
      <c r="BP363030" s="90"/>
    </row>
    <row r="363031" spans="68:68" customFormat="1">
      <c r="BP363031" s="90"/>
    </row>
    <row r="363032" spans="68:68" customFormat="1">
      <c r="BP363032" s="90"/>
    </row>
    <row r="363033" spans="68:68" customFormat="1">
      <c r="BP363033" s="90"/>
    </row>
    <row r="363034" spans="68:68" customFormat="1">
      <c r="BP363034" s="90"/>
    </row>
    <row r="363035" spans="68:68" customFormat="1">
      <c r="BP363035" s="90"/>
    </row>
    <row r="363036" spans="68:68" customFormat="1">
      <c r="BP363036" s="90"/>
    </row>
    <row r="363037" spans="68:68" customFormat="1">
      <c r="BP363037" s="90"/>
    </row>
    <row r="363038" spans="68:68" customFormat="1">
      <c r="BP363038" s="90"/>
    </row>
    <row r="363039" spans="68:68" customFormat="1">
      <c r="BP363039" s="90"/>
    </row>
    <row r="363040" spans="68:68" customFormat="1">
      <c r="BP363040" s="90"/>
    </row>
    <row r="363041" spans="68:68" customFormat="1">
      <c r="BP363041" s="90"/>
    </row>
    <row r="363042" spans="68:68" customFormat="1">
      <c r="BP363042" s="90"/>
    </row>
    <row r="363043" spans="68:68" customFormat="1">
      <c r="BP363043" s="90"/>
    </row>
    <row r="363044" spans="68:68" customFormat="1">
      <c r="BP363044" s="90"/>
    </row>
    <row r="363045" spans="68:68" customFormat="1">
      <c r="BP363045" s="90"/>
    </row>
    <row r="363046" spans="68:68" customFormat="1">
      <c r="BP363046" s="90"/>
    </row>
    <row r="363047" spans="68:68" customFormat="1">
      <c r="BP363047" s="90"/>
    </row>
    <row r="363048" spans="68:68" customFormat="1">
      <c r="BP363048" s="90"/>
    </row>
    <row r="363049" spans="68:68" customFormat="1">
      <c r="BP363049" s="90"/>
    </row>
    <row r="363050" spans="68:68" customFormat="1">
      <c r="BP363050" s="90"/>
    </row>
    <row r="363051" spans="68:68" customFormat="1">
      <c r="BP363051" s="90"/>
    </row>
    <row r="363052" spans="68:68" customFormat="1">
      <c r="BP363052" s="90"/>
    </row>
    <row r="363053" spans="68:68" customFormat="1">
      <c r="BP363053" s="90"/>
    </row>
    <row r="363054" spans="68:68" customFormat="1">
      <c r="BP363054" s="90"/>
    </row>
    <row r="363055" spans="68:68" customFormat="1">
      <c r="BP363055" s="90"/>
    </row>
    <row r="363056" spans="68:68" customFormat="1">
      <c r="BP363056" s="90"/>
    </row>
    <row r="363057" spans="68:68" customFormat="1">
      <c r="BP363057" s="90"/>
    </row>
    <row r="363058" spans="68:68" customFormat="1">
      <c r="BP363058" s="90"/>
    </row>
    <row r="363059" spans="68:68" customFormat="1">
      <c r="BP363059" s="90"/>
    </row>
    <row r="363060" spans="68:68" customFormat="1">
      <c r="BP363060" s="90"/>
    </row>
    <row r="363061" spans="68:68" customFormat="1">
      <c r="BP363061" s="90"/>
    </row>
    <row r="363062" spans="68:68" customFormat="1">
      <c r="BP363062" s="90"/>
    </row>
    <row r="363063" spans="68:68" customFormat="1">
      <c r="BP363063" s="90"/>
    </row>
    <row r="363064" spans="68:68" customFormat="1">
      <c r="BP363064" s="90"/>
    </row>
    <row r="363065" spans="68:68" customFormat="1">
      <c r="BP363065" s="90"/>
    </row>
    <row r="363066" spans="68:68" customFormat="1">
      <c r="BP363066" s="90"/>
    </row>
    <row r="363067" spans="68:68" customFormat="1">
      <c r="BP363067" s="90"/>
    </row>
    <row r="363068" spans="68:68" customFormat="1">
      <c r="BP363068" s="90"/>
    </row>
    <row r="363069" spans="68:68" customFormat="1">
      <c r="BP363069" s="90"/>
    </row>
    <row r="363070" spans="68:68" customFormat="1">
      <c r="BP363070" s="90"/>
    </row>
    <row r="363071" spans="68:68" customFormat="1">
      <c r="BP363071" s="90"/>
    </row>
    <row r="363072" spans="68:68" customFormat="1">
      <c r="BP363072" s="90"/>
    </row>
    <row r="363073" spans="68:68" customFormat="1">
      <c r="BP363073" s="90"/>
    </row>
    <row r="363074" spans="68:68" customFormat="1">
      <c r="BP363074" s="90"/>
    </row>
    <row r="363075" spans="68:68" customFormat="1">
      <c r="BP363075" s="90"/>
    </row>
    <row r="363076" spans="68:68" customFormat="1">
      <c r="BP363076" s="90"/>
    </row>
    <row r="363077" spans="68:68" customFormat="1">
      <c r="BP363077" s="90"/>
    </row>
    <row r="363078" spans="68:68" customFormat="1">
      <c r="BP363078" s="90"/>
    </row>
    <row r="363079" spans="68:68" customFormat="1">
      <c r="BP363079" s="90"/>
    </row>
    <row r="363080" spans="68:68" customFormat="1">
      <c r="BP363080" s="90"/>
    </row>
    <row r="363081" spans="68:68" customFormat="1">
      <c r="BP363081" s="90"/>
    </row>
    <row r="363082" spans="68:68" customFormat="1">
      <c r="BP363082" s="90"/>
    </row>
    <row r="363083" spans="68:68" customFormat="1">
      <c r="BP363083" s="90"/>
    </row>
    <row r="363084" spans="68:68" customFormat="1">
      <c r="BP363084" s="90"/>
    </row>
    <row r="363085" spans="68:68" customFormat="1">
      <c r="BP363085" s="90"/>
    </row>
    <row r="363086" spans="68:68" customFormat="1">
      <c r="BP363086" s="90"/>
    </row>
    <row r="363087" spans="68:68" customFormat="1">
      <c r="BP363087" s="90"/>
    </row>
    <row r="363088" spans="68:68" customFormat="1">
      <c r="BP363088" s="90"/>
    </row>
    <row r="363089" spans="68:68" customFormat="1">
      <c r="BP363089" s="90"/>
    </row>
    <row r="363090" spans="68:68" customFormat="1">
      <c r="BP363090" s="90"/>
    </row>
    <row r="363091" spans="68:68" customFormat="1">
      <c r="BP363091" s="90"/>
    </row>
    <row r="363092" spans="68:68" customFormat="1">
      <c r="BP363092" s="90"/>
    </row>
    <row r="363093" spans="68:68" customFormat="1">
      <c r="BP363093" s="90"/>
    </row>
    <row r="363094" spans="68:68" customFormat="1">
      <c r="BP363094" s="90"/>
    </row>
    <row r="363095" spans="68:68" customFormat="1">
      <c r="BP363095" s="90"/>
    </row>
    <row r="363096" spans="68:68" customFormat="1">
      <c r="BP363096" s="90"/>
    </row>
    <row r="363097" spans="68:68" customFormat="1">
      <c r="BP363097" s="90"/>
    </row>
    <row r="363098" spans="68:68" customFormat="1">
      <c r="BP363098" s="90"/>
    </row>
    <row r="363099" spans="68:68" customFormat="1">
      <c r="BP363099" s="90"/>
    </row>
    <row r="363100" spans="68:68" customFormat="1">
      <c r="BP363100" s="90"/>
    </row>
    <row r="363101" spans="68:68" customFormat="1">
      <c r="BP363101" s="90"/>
    </row>
    <row r="363102" spans="68:68" customFormat="1">
      <c r="BP363102" s="90"/>
    </row>
    <row r="363103" spans="68:68" customFormat="1">
      <c r="BP363103" s="90"/>
    </row>
    <row r="363104" spans="68:68" customFormat="1">
      <c r="BP363104" s="90"/>
    </row>
    <row r="363105" spans="68:68" customFormat="1">
      <c r="BP363105" s="90"/>
    </row>
    <row r="363106" spans="68:68" customFormat="1">
      <c r="BP363106" s="90"/>
    </row>
    <row r="363107" spans="68:68" customFormat="1">
      <c r="BP363107" s="90"/>
    </row>
    <row r="363108" spans="68:68" customFormat="1">
      <c r="BP363108" s="90"/>
    </row>
    <row r="363109" spans="68:68" customFormat="1">
      <c r="BP363109" s="90"/>
    </row>
    <row r="363110" spans="68:68" customFormat="1">
      <c r="BP363110" s="90"/>
    </row>
    <row r="363111" spans="68:68" customFormat="1">
      <c r="BP363111" s="90"/>
    </row>
    <row r="363112" spans="68:68" customFormat="1">
      <c r="BP363112" s="90"/>
    </row>
    <row r="363113" spans="68:68" customFormat="1">
      <c r="BP363113" s="90"/>
    </row>
    <row r="363114" spans="68:68" customFormat="1">
      <c r="BP363114" s="90"/>
    </row>
    <row r="363115" spans="68:68" customFormat="1">
      <c r="BP363115" s="90"/>
    </row>
    <row r="363116" spans="68:68" customFormat="1">
      <c r="BP363116" s="90"/>
    </row>
    <row r="363117" spans="68:68" customFormat="1">
      <c r="BP363117" s="90"/>
    </row>
    <row r="363118" spans="68:68" customFormat="1">
      <c r="BP363118" s="90"/>
    </row>
    <row r="363119" spans="68:68" customFormat="1">
      <c r="BP363119" s="90"/>
    </row>
    <row r="363120" spans="68:68" customFormat="1">
      <c r="BP363120" s="90"/>
    </row>
    <row r="363121" spans="68:68" customFormat="1">
      <c r="BP363121" s="90"/>
    </row>
    <row r="363122" spans="68:68" customFormat="1">
      <c r="BP363122" s="90"/>
    </row>
    <row r="363123" spans="68:68" customFormat="1">
      <c r="BP363123" s="90"/>
    </row>
    <row r="363124" spans="68:68" customFormat="1">
      <c r="BP363124" s="90"/>
    </row>
    <row r="363125" spans="68:68" customFormat="1">
      <c r="BP363125" s="90"/>
    </row>
    <row r="363126" spans="68:68" customFormat="1">
      <c r="BP363126" s="90"/>
    </row>
    <row r="363127" spans="68:68" customFormat="1">
      <c r="BP363127" s="90"/>
    </row>
    <row r="363128" spans="68:68" customFormat="1">
      <c r="BP363128" s="90"/>
    </row>
    <row r="363129" spans="68:68" customFormat="1">
      <c r="BP363129" s="90"/>
    </row>
    <row r="363130" spans="68:68" customFormat="1">
      <c r="BP363130" s="90"/>
    </row>
    <row r="363131" spans="68:68" customFormat="1">
      <c r="BP363131" s="90"/>
    </row>
    <row r="363132" spans="68:68" customFormat="1">
      <c r="BP363132" s="90"/>
    </row>
    <row r="363133" spans="68:68" customFormat="1">
      <c r="BP363133" s="90"/>
    </row>
    <row r="363134" spans="68:68" customFormat="1">
      <c r="BP363134" s="90"/>
    </row>
    <row r="363135" spans="68:68" customFormat="1">
      <c r="BP363135" s="90"/>
    </row>
    <row r="363136" spans="68:68" customFormat="1">
      <c r="BP363136" s="90"/>
    </row>
    <row r="363137" spans="68:68" customFormat="1">
      <c r="BP363137" s="90"/>
    </row>
    <row r="363138" spans="68:68" customFormat="1">
      <c r="BP363138" s="90"/>
    </row>
    <row r="363139" spans="68:68" customFormat="1">
      <c r="BP363139" s="90"/>
    </row>
    <row r="363140" spans="68:68" customFormat="1">
      <c r="BP363140" s="90"/>
    </row>
    <row r="363141" spans="68:68" customFormat="1">
      <c r="BP363141" s="90"/>
    </row>
    <row r="363142" spans="68:68" customFormat="1">
      <c r="BP363142" s="90"/>
    </row>
    <row r="363143" spans="68:68" customFormat="1">
      <c r="BP363143" s="90"/>
    </row>
    <row r="363144" spans="68:68" customFormat="1">
      <c r="BP363144" s="90"/>
    </row>
    <row r="363145" spans="68:68" customFormat="1">
      <c r="BP363145" s="90"/>
    </row>
    <row r="363146" spans="68:68" customFormat="1">
      <c r="BP363146" s="90"/>
    </row>
    <row r="363147" spans="68:68" customFormat="1">
      <c r="BP363147" s="90"/>
    </row>
    <row r="363148" spans="68:68" customFormat="1">
      <c r="BP363148" s="90"/>
    </row>
    <row r="363149" spans="68:68" customFormat="1">
      <c r="BP363149" s="90"/>
    </row>
    <row r="363150" spans="68:68" customFormat="1">
      <c r="BP363150" s="90"/>
    </row>
    <row r="363151" spans="68:68" customFormat="1">
      <c r="BP363151" s="90"/>
    </row>
    <row r="363152" spans="68:68" customFormat="1">
      <c r="BP363152" s="90"/>
    </row>
    <row r="363153" spans="68:68" customFormat="1">
      <c r="BP363153" s="90"/>
    </row>
    <row r="363154" spans="68:68" customFormat="1">
      <c r="BP363154" s="90"/>
    </row>
    <row r="363155" spans="68:68" customFormat="1">
      <c r="BP363155" s="90"/>
    </row>
    <row r="363156" spans="68:68" customFormat="1">
      <c r="BP363156" s="90"/>
    </row>
    <row r="363157" spans="68:68" customFormat="1">
      <c r="BP363157" s="90"/>
    </row>
    <row r="363158" spans="68:68" customFormat="1">
      <c r="BP363158" s="90"/>
    </row>
    <row r="363159" spans="68:68" customFormat="1">
      <c r="BP363159" s="90"/>
    </row>
    <row r="363160" spans="68:68" customFormat="1">
      <c r="BP363160" s="90"/>
    </row>
    <row r="363161" spans="68:68" customFormat="1">
      <c r="BP363161" s="90"/>
    </row>
    <row r="363162" spans="68:68" customFormat="1">
      <c r="BP363162" s="90"/>
    </row>
    <row r="363163" spans="68:68" customFormat="1">
      <c r="BP363163" s="90"/>
    </row>
    <row r="363164" spans="68:68" customFormat="1">
      <c r="BP363164" s="90"/>
    </row>
    <row r="363165" spans="68:68" customFormat="1">
      <c r="BP363165" s="90"/>
    </row>
    <row r="363166" spans="68:68" customFormat="1">
      <c r="BP363166" s="90"/>
    </row>
    <row r="363167" spans="68:68" customFormat="1">
      <c r="BP363167" s="90"/>
    </row>
    <row r="363168" spans="68:68" customFormat="1">
      <c r="BP363168" s="90"/>
    </row>
    <row r="363169" spans="68:68" customFormat="1">
      <c r="BP363169" s="90"/>
    </row>
    <row r="363170" spans="68:68" customFormat="1">
      <c r="BP363170" s="90"/>
    </row>
    <row r="363171" spans="68:68" customFormat="1">
      <c r="BP363171" s="90"/>
    </row>
    <row r="363172" spans="68:68" customFormat="1">
      <c r="BP363172" s="90"/>
    </row>
    <row r="363173" spans="68:68" customFormat="1">
      <c r="BP363173" s="90"/>
    </row>
    <row r="363174" spans="68:68" customFormat="1">
      <c r="BP363174" s="90"/>
    </row>
    <row r="363175" spans="68:68" customFormat="1">
      <c r="BP363175" s="90"/>
    </row>
    <row r="363176" spans="68:68" customFormat="1">
      <c r="BP363176" s="90"/>
    </row>
    <row r="363177" spans="68:68" customFormat="1">
      <c r="BP363177" s="90"/>
    </row>
    <row r="363178" spans="68:68" customFormat="1">
      <c r="BP363178" s="90"/>
    </row>
    <row r="363179" spans="68:68" customFormat="1">
      <c r="BP363179" s="90"/>
    </row>
    <row r="363180" spans="68:68" customFormat="1">
      <c r="BP363180" s="90"/>
    </row>
    <row r="363181" spans="68:68" customFormat="1">
      <c r="BP363181" s="90"/>
    </row>
    <row r="363182" spans="68:68" customFormat="1">
      <c r="BP363182" s="90"/>
    </row>
    <row r="363183" spans="68:68" customFormat="1">
      <c r="BP363183" s="90"/>
    </row>
    <row r="363184" spans="68:68" customFormat="1">
      <c r="BP363184" s="90"/>
    </row>
    <row r="363185" spans="68:68" customFormat="1">
      <c r="BP363185" s="90"/>
    </row>
    <row r="363186" spans="68:68" customFormat="1">
      <c r="BP363186" s="90"/>
    </row>
    <row r="363187" spans="68:68" customFormat="1">
      <c r="BP363187" s="90"/>
    </row>
    <row r="363188" spans="68:68" customFormat="1">
      <c r="BP363188" s="90"/>
    </row>
    <row r="363189" spans="68:68" customFormat="1">
      <c r="BP363189" s="90"/>
    </row>
    <row r="363190" spans="68:68" customFormat="1">
      <c r="BP363190" s="90"/>
    </row>
    <row r="363191" spans="68:68" customFormat="1">
      <c r="BP363191" s="90"/>
    </row>
    <row r="363192" spans="68:68" customFormat="1">
      <c r="BP363192" s="90"/>
    </row>
    <row r="363193" spans="68:68" customFormat="1">
      <c r="BP363193" s="90"/>
    </row>
    <row r="363194" spans="68:68" customFormat="1">
      <c r="BP363194" s="90"/>
    </row>
    <row r="363195" spans="68:68" customFormat="1">
      <c r="BP363195" s="90"/>
    </row>
    <row r="363196" spans="68:68" customFormat="1">
      <c r="BP363196" s="90"/>
    </row>
    <row r="363197" spans="68:68" customFormat="1">
      <c r="BP363197" s="90"/>
    </row>
    <row r="363198" spans="68:68" customFormat="1">
      <c r="BP363198" s="90"/>
    </row>
    <row r="363199" spans="68:68" customFormat="1">
      <c r="BP363199" s="90"/>
    </row>
    <row r="363200" spans="68:68" customFormat="1">
      <c r="BP363200" s="90"/>
    </row>
    <row r="363201" spans="68:68" customFormat="1">
      <c r="BP363201" s="90"/>
    </row>
    <row r="363202" spans="68:68" customFormat="1">
      <c r="BP363202" s="90"/>
    </row>
    <row r="363203" spans="68:68" customFormat="1">
      <c r="BP363203" s="90"/>
    </row>
    <row r="363204" spans="68:68" customFormat="1">
      <c r="BP363204" s="90"/>
    </row>
    <row r="363205" spans="68:68" customFormat="1">
      <c r="BP363205" s="90"/>
    </row>
    <row r="363206" spans="68:68" customFormat="1">
      <c r="BP363206" s="90"/>
    </row>
    <row r="363207" spans="68:68" customFormat="1">
      <c r="BP363207" s="90"/>
    </row>
    <row r="363208" spans="68:68" customFormat="1">
      <c r="BP363208" s="90"/>
    </row>
    <row r="363209" spans="68:68" customFormat="1">
      <c r="BP363209" s="90"/>
    </row>
    <row r="363210" spans="68:68" customFormat="1">
      <c r="BP363210" s="90"/>
    </row>
    <row r="363211" spans="68:68" customFormat="1">
      <c r="BP363211" s="90"/>
    </row>
    <row r="363212" spans="68:68" customFormat="1">
      <c r="BP363212" s="90"/>
    </row>
    <row r="363213" spans="68:68" customFormat="1">
      <c r="BP363213" s="90"/>
    </row>
    <row r="363214" spans="68:68" customFormat="1">
      <c r="BP363214" s="90"/>
    </row>
    <row r="363215" spans="68:68" customFormat="1">
      <c r="BP363215" s="90"/>
    </row>
    <row r="363216" spans="68:68" customFormat="1">
      <c r="BP363216" s="90"/>
    </row>
    <row r="363217" spans="68:68" customFormat="1">
      <c r="BP363217" s="90"/>
    </row>
    <row r="363218" spans="68:68" customFormat="1">
      <c r="BP363218" s="90"/>
    </row>
    <row r="363219" spans="68:68" customFormat="1">
      <c r="BP363219" s="90"/>
    </row>
    <row r="363220" spans="68:68" customFormat="1">
      <c r="BP363220" s="90"/>
    </row>
    <row r="363221" spans="68:68" customFormat="1">
      <c r="BP363221" s="90"/>
    </row>
    <row r="363222" spans="68:68" customFormat="1">
      <c r="BP363222" s="90"/>
    </row>
    <row r="363223" spans="68:68" customFormat="1">
      <c r="BP363223" s="90"/>
    </row>
    <row r="363224" spans="68:68" customFormat="1">
      <c r="BP363224" s="90"/>
    </row>
    <row r="363225" spans="68:68" customFormat="1">
      <c r="BP363225" s="90"/>
    </row>
    <row r="363226" spans="68:68" customFormat="1">
      <c r="BP363226" s="90"/>
    </row>
    <row r="363227" spans="68:68" customFormat="1">
      <c r="BP363227" s="90"/>
    </row>
    <row r="363228" spans="68:68" customFormat="1">
      <c r="BP363228" s="90"/>
    </row>
    <row r="363229" spans="68:68" customFormat="1">
      <c r="BP363229" s="90"/>
    </row>
    <row r="363230" spans="68:68" customFormat="1">
      <c r="BP363230" s="90"/>
    </row>
    <row r="363231" spans="68:68" customFormat="1">
      <c r="BP363231" s="90"/>
    </row>
    <row r="363232" spans="68:68" customFormat="1">
      <c r="BP363232" s="90"/>
    </row>
    <row r="363233" spans="68:68" customFormat="1">
      <c r="BP363233" s="90"/>
    </row>
    <row r="363234" spans="68:68" customFormat="1">
      <c r="BP363234" s="90"/>
    </row>
    <row r="363235" spans="68:68" customFormat="1">
      <c r="BP363235" s="90"/>
    </row>
    <row r="363236" spans="68:68" customFormat="1">
      <c r="BP363236" s="90"/>
    </row>
    <row r="363237" spans="68:68" customFormat="1">
      <c r="BP363237" s="90"/>
    </row>
    <row r="363238" spans="68:68" customFormat="1">
      <c r="BP363238" s="90"/>
    </row>
    <row r="363239" spans="68:68" customFormat="1">
      <c r="BP363239" s="90"/>
    </row>
    <row r="363240" spans="68:68" customFormat="1">
      <c r="BP363240" s="90"/>
    </row>
    <row r="363241" spans="68:68" customFormat="1">
      <c r="BP363241" s="90"/>
    </row>
    <row r="363242" spans="68:68" customFormat="1">
      <c r="BP363242" s="90"/>
    </row>
    <row r="363243" spans="68:68" customFormat="1">
      <c r="BP363243" s="90"/>
    </row>
    <row r="363244" spans="68:68" customFormat="1">
      <c r="BP363244" s="90"/>
    </row>
    <row r="363245" spans="68:68" customFormat="1">
      <c r="BP363245" s="90"/>
    </row>
    <row r="363246" spans="68:68" customFormat="1">
      <c r="BP363246" s="90"/>
    </row>
    <row r="363247" spans="68:68" customFormat="1">
      <c r="BP363247" s="90"/>
    </row>
    <row r="363248" spans="68:68" customFormat="1">
      <c r="BP363248" s="90"/>
    </row>
    <row r="363249" spans="68:68" customFormat="1">
      <c r="BP363249" s="90"/>
    </row>
    <row r="363250" spans="68:68" customFormat="1">
      <c r="BP363250" s="90"/>
    </row>
    <row r="363251" spans="68:68" customFormat="1">
      <c r="BP363251" s="90"/>
    </row>
    <row r="363252" spans="68:68" customFormat="1">
      <c r="BP363252" s="90"/>
    </row>
    <row r="363253" spans="68:68" customFormat="1">
      <c r="BP363253" s="90"/>
    </row>
    <row r="363254" spans="68:68" customFormat="1">
      <c r="BP363254" s="90"/>
    </row>
    <row r="363255" spans="68:68" customFormat="1">
      <c r="BP363255" s="90"/>
    </row>
    <row r="363256" spans="68:68" customFormat="1">
      <c r="BP363256" s="90"/>
    </row>
    <row r="363257" spans="68:68" customFormat="1">
      <c r="BP363257" s="90"/>
    </row>
    <row r="363258" spans="68:68" customFormat="1">
      <c r="BP363258" s="90"/>
    </row>
    <row r="363259" spans="68:68" customFormat="1">
      <c r="BP363259" s="90"/>
    </row>
    <row r="363260" spans="68:68" customFormat="1">
      <c r="BP363260" s="90"/>
    </row>
    <row r="363261" spans="68:68" customFormat="1">
      <c r="BP363261" s="90"/>
    </row>
    <row r="363262" spans="68:68" customFormat="1">
      <c r="BP363262" s="90"/>
    </row>
    <row r="363263" spans="68:68" customFormat="1">
      <c r="BP363263" s="90"/>
    </row>
    <row r="363264" spans="68:68" customFormat="1">
      <c r="BP363264" s="90"/>
    </row>
    <row r="363265" spans="68:68" customFormat="1">
      <c r="BP363265" s="90"/>
    </row>
    <row r="363266" spans="68:68" customFormat="1">
      <c r="BP363266" s="90"/>
    </row>
    <row r="363267" spans="68:68" customFormat="1">
      <c r="BP363267" s="90"/>
    </row>
    <row r="363268" spans="68:68" customFormat="1">
      <c r="BP363268" s="90"/>
    </row>
    <row r="363269" spans="68:68" customFormat="1">
      <c r="BP363269" s="90"/>
    </row>
    <row r="363270" spans="68:68" customFormat="1">
      <c r="BP363270" s="90"/>
    </row>
    <row r="363271" spans="68:68" customFormat="1">
      <c r="BP363271" s="90"/>
    </row>
    <row r="363272" spans="68:68" customFormat="1">
      <c r="BP363272" s="90"/>
    </row>
    <row r="363273" spans="68:68" customFormat="1">
      <c r="BP363273" s="90"/>
    </row>
    <row r="363274" spans="68:68" customFormat="1">
      <c r="BP363274" s="90"/>
    </row>
    <row r="363275" spans="68:68" customFormat="1">
      <c r="BP363275" s="90"/>
    </row>
    <row r="363276" spans="68:68" customFormat="1">
      <c r="BP363276" s="90"/>
    </row>
    <row r="363277" spans="68:68" customFormat="1">
      <c r="BP363277" s="90"/>
    </row>
    <row r="363278" spans="68:68" customFormat="1">
      <c r="BP363278" s="90"/>
    </row>
    <row r="363279" spans="68:68" customFormat="1">
      <c r="BP363279" s="90"/>
    </row>
    <row r="363280" spans="68:68" customFormat="1">
      <c r="BP363280" s="90"/>
    </row>
    <row r="363281" spans="68:68" customFormat="1">
      <c r="BP363281" s="90"/>
    </row>
    <row r="363282" spans="68:68" customFormat="1">
      <c r="BP363282" s="90"/>
    </row>
    <row r="363283" spans="68:68" customFormat="1">
      <c r="BP363283" s="90"/>
    </row>
    <row r="363284" spans="68:68" customFormat="1">
      <c r="BP363284" s="90"/>
    </row>
    <row r="363285" spans="68:68" customFormat="1">
      <c r="BP363285" s="90"/>
    </row>
    <row r="363286" spans="68:68" customFormat="1">
      <c r="BP363286" s="90"/>
    </row>
    <row r="363287" spans="68:68" customFormat="1">
      <c r="BP363287" s="90"/>
    </row>
    <row r="363288" spans="68:68" customFormat="1">
      <c r="BP363288" s="90"/>
    </row>
    <row r="363289" spans="68:68" customFormat="1">
      <c r="BP363289" s="90"/>
    </row>
    <row r="363290" spans="68:68" customFormat="1">
      <c r="BP363290" s="90"/>
    </row>
    <row r="363291" spans="68:68" customFormat="1">
      <c r="BP363291" s="90"/>
    </row>
    <row r="363292" spans="68:68" customFormat="1">
      <c r="BP363292" s="90"/>
    </row>
    <row r="363293" spans="68:68" customFormat="1">
      <c r="BP363293" s="90"/>
    </row>
    <row r="363294" spans="68:68" customFormat="1">
      <c r="BP363294" s="90"/>
    </row>
    <row r="363295" spans="68:68" customFormat="1">
      <c r="BP363295" s="90"/>
    </row>
    <row r="363296" spans="68:68" customFormat="1">
      <c r="BP363296" s="90"/>
    </row>
    <row r="363297" spans="68:68" customFormat="1">
      <c r="BP363297" s="90"/>
    </row>
    <row r="363298" spans="68:68" customFormat="1">
      <c r="BP363298" s="90"/>
    </row>
    <row r="363299" spans="68:68" customFormat="1">
      <c r="BP363299" s="90"/>
    </row>
    <row r="363300" spans="68:68" customFormat="1">
      <c r="BP363300" s="90"/>
    </row>
    <row r="363301" spans="68:68" customFormat="1">
      <c r="BP363301" s="90"/>
    </row>
    <row r="363302" spans="68:68" customFormat="1">
      <c r="BP363302" s="90"/>
    </row>
    <row r="363303" spans="68:68" customFormat="1">
      <c r="BP363303" s="90"/>
    </row>
    <row r="363304" spans="68:68" customFormat="1">
      <c r="BP363304" s="90"/>
    </row>
    <row r="363305" spans="68:68" customFormat="1">
      <c r="BP363305" s="90"/>
    </row>
    <row r="363306" spans="68:68" customFormat="1">
      <c r="BP363306" s="90"/>
    </row>
    <row r="363307" spans="68:68" customFormat="1">
      <c r="BP363307" s="90"/>
    </row>
    <row r="363308" spans="68:68" customFormat="1">
      <c r="BP363308" s="90"/>
    </row>
    <row r="363309" spans="68:68" customFormat="1">
      <c r="BP363309" s="90"/>
    </row>
    <row r="363310" spans="68:68" customFormat="1">
      <c r="BP363310" s="90"/>
    </row>
    <row r="363311" spans="68:68" customFormat="1">
      <c r="BP363311" s="90"/>
    </row>
    <row r="363312" spans="68:68" customFormat="1">
      <c r="BP363312" s="90"/>
    </row>
    <row r="363313" spans="68:68" customFormat="1">
      <c r="BP363313" s="90"/>
    </row>
    <row r="363314" spans="68:68" customFormat="1">
      <c r="BP363314" s="90"/>
    </row>
    <row r="363315" spans="68:68" customFormat="1">
      <c r="BP363315" s="90"/>
    </row>
    <row r="363316" spans="68:68" customFormat="1">
      <c r="BP363316" s="90"/>
    </row>
    <row r="363317" spans="68:68" customFormat="1">
      <c r="BP363317" s="90"/>
    </row>
    <row r="363318" spans="68:68" customFormat="1">
      <c r="BP363318" s="90"/>
    </row>
    <row r="363319" spans="68:68" customFormat="1">
      <c r="BP363319" s="90"/>
    </row>
    <row r="363320" spans="68:68" customFormat="1">
      <c r="BP363320" s="90"/>
    </row>
    <row r="363321" spans="68:68" customFormat="1">
      <c r="BP363321" s="90"/>
    </row>
    <row r="363322" spans="68:68" customFormat="1">
      <c r="BP363322" s="90"/>
    </row>
    <row r="363323" spans="68:68" customFormat="1">
      <c r="BP363323" s="90"/>
    </row>
    <row r="363324" spans="68:68" customFormat="1">
      <c r="BP363324" s="90"/>
    </row>
    <row r="363325" spans="68:68" customFormat="1">
      <c r="BP363325" s="90"/>
    </row>
    <row r="363326" spans="68:68" customFormat="1">
      <c r="BP363326" s="90"/>
    </row>
    <row r="363327" spans="68:68" customFormat="1">
      <c r="BP363327" s="90"/>
    </row>
    <row r="363328" spans="68:68" customFormat="1">
      <c r="BP363328" s="90"/>
    </row>
    <row r="363329" spans="68:68" customFormat="1">
      <c r="BP363329" s="90"/>
    </row>
    <row r="363330" spans="68:68" customFormat="1">
      <c r="BP363330" s="90"/>
    </row>
    <row r="363331" spans="68:68" customFormat="1">
      <c r="BP363331" s="90"/>
    </row>
    <row r="363332" spans="68:68" customFormat="1">
      <c r="BP363332" s="90"/>
    </row>
    <row r="363333" spans="68:68" customFormat="1">
      <c r="BP363333" s="90"/>
    </row>
    <row r="363334" spans="68:68" customFormat="1">
      <c r="BP363334" s="90"/>
    </row>
    <row r="363335" spans="68:68" customFormat="1">
      <c r="BP363335" s="90"/>
    </row>
    <row r="363336" spans="68:68" customFormat="1">
      <c r="BP363336" s="90"/>
    </row>
    <row r="363337" spans="68:68" customFormat="1">
      <c r="BP363337" s="90"/>
    </row>
    <row r="363338" spans="68:68" customFormat="1">
      <c r="BP363338" s="90"/>
    </row>
    <row r="363339" spans="68:68" customFormat="1">
      <c r="BP363339" s="90"/>
    </row>
    <row r="363340" spans="68:68" customFormat="1">
      <c r="BP363340" s="90"/>
    </row>
    <row r="363341" spans="68:68" customFormat="1">
      <c r="BP363341" s="90"/>
    </row>
    <row r="363342" spans="68:68" customFormat="1">
      <c r="BP363342" s="90"/>
    </row>
    <row r="363343" spans="68:68" customFormat="1">
      <c r="BP363343" s="90"/>
    </row>
    <row r="363344" spans="68:68" customFormat="1">
      <c r="BP363344" s="90"/>
    </row>
    <row r="363345" spans="68:68" customFormat="1">
      <c r="BP363345" s="90"/>
    </row>
    <row r="363346" spans="68:68" customFormat="1">
      <c r="BP363346" s="90"/>
    </row>
    <row r="363347" spans="68:68" customFormat="1">
      <c r="BP363347" s="90"/>
    </row>
    <row r="363348" spans="68:68" customFormat="1">
      <c r="BP363348" s="90"/>
    </row>
    <row r="363349" spans="68:68" customFormat="1">
      <c r="BP363349" s="90"/>
    </row>
    <row r="363350" spans="68:68" customFormat="1">
      <c r="BP363350" s="90"/>
    </row>
    <row r="363351" spans="68:68" customFormat="1">
      <c r="BP363351" s="90"/>
    </row>
    <row r="363352" spans="68:68" customFormat="1">
      <c r="BP363352" s="90"/>
    </row>
    <row r="363353" spans="68:68" customFormat="1">
      <c r="BP363353" s="90"/>
    </row>
    <row r="363354" spans="68:68" customFormat="1">
      <c r="BP363354" s="90"/>
    </row>
    <row r="363355" spans="68:68" customFormat="1">
      <c r="BP363355" s="90"/>
    </row>
    <row r="363356" spans="68:68" customFormat="1">
      <c r="BP363356" s="90"/>
    </row>
    <row r="363357" spans="68:68" customFormat="1">
      <c r="BP363357" s="90"/>
    </row>
    <row r="363358" spans="68:68" customFormat="1">
      <c r="BP363358" s="90"/>
    </row>
    <row r="363359" spans="68:68" customFormat="1">
      <c r="BP363359" s="90"/>
    </row>
    <row r="363360" spans="68:68" customFormat="1">
      <c r="BP363360" s="90"/>
    </row>
    <row r="363361" spans="68:68" customFormat="1">
      <c r="BP363361" s="90"/>
    </row>
    <row r="363362" spans="68:68" customFormat="1">
      <c r="BP363362" s="90"/>
    </row>
    <row r="363363" spans="68:68" customFormat="1">
      <c r="BP363363" s="90"/>
    </row>
    <row r="363364" spans="68:68" customFormat="1">
      <c r="BP363364" s="90"/>
    </row>
    <row r="363365" spans="68:68" customFormat="1">
      <c r="BP363365" s="90"/>
    </row>
    <row r="363366" spans="68:68" customFormat="1">
      <c r="BP363366" s="90"/>
    </row>
    <row r="363367" spans="68:68" customFormat="1">
      <c r="BP363367" s="90"/>
    </row>
    <row r="363368" spans="68:68" customFormat="1">
      <c r="BP363368" s="90"/>
    </row>
    <row r="363369" spans="68:68" customFormat="1">
      <c r="BP363369" s="90"/>
    </row>
    <row r="363370" spans="68:68" customFormat="1">
      <c r="BP363370" s="90"/>
    </row>
    <row r="363371" spans="68:68" customFormat="1">
      <c r="BP363371" s="90"/>
    </row>
    <row r="363372" spans="68:68" customFormat="1">
      <c r="BP363372" s="90"/>
    </row>
    <row r="363373" spans="68:68" customFormat="1">
      <c r="BP363373" s="90"/>
    </row>
    <row r="363374" spans="68:68" customFormat="1">
      <c r="BP363374" s="90"/>
    </row>
    <row r="363375" spans="68:68" customFormat="1">
      <c r="BP363375" s="90"/>
    </row>
    <row r="363376" spans="68:68" customFormat="1">
      <c r="BP363376" s="90"/>
    </row>
    <row r="363377" spans="68:68" customFormat="1">
      <c r="BP363377" s="90"/>
    </row>
    <row r="363378" spans="68:68" customFormat="1">
      <c r="BP363378" s="90"/>
    </row>
    <row r="363379" spans="68:68" customFormat="1">
      <c r="BP363379" s="90"/>
    </row>
    <row r="363380" spans="68:68" customFormat="1">
      <c r="BP363380" s="90"/>
    </row>
    <row r="363381" spans="68:68" customFormat="1">
      <c r="BP363381" s="90"/>
    </row>
    <row r="363382" spans="68:68" customFormat="1">
      <c r="BP363382" s="90"/>
    </row>
    <row r="363383" spans="68:68" customFormat="1">
      <c r="BP363383" s="90"/>
    </row>
    <row r="363384" spans="68:68" customFormat="1">
      <c r="BP363384" s="90"/>
    </row>
    <row r="363385" spans="68:68" customFormat="1">
      <c r="BP363385" s="90"/>
    </row>
    <row r="363386" spans="68:68" customFormat="1">
      <c r="BP363386" s="90"/>
    </row>
    <row r="363387" spans="68:68" customFormat="1">
      <c r="BP363387" s="90"/>
    </row>
    <row r="363388" spans="68:68" customFormat="1">
      <c r="BP363388" s="90"/>
    </row>
    <row r="363389" spans="68:68" customFormat="1">
      <c r="BP363389" s="90"/>
    </row>
    <row r="363390" spans="68:68" customFormat="1">
      <c r="BP363390" s="90"/>
    </row>
    <row r="363391" spans="68:68" customFormat="1">
      <c r="BP363391" s="90"/>
    </row>
    <row r="363392" spans="68:68" customFormat="1">
      <c r="BP363392" s="90"/>
    </row>
    <row r="363393" spans="68:68" customFormat="1">
      <c r="BP363393" s="90"/>
    </row>
    <row r="363394" spans="68:68" customFormat="1">
      <c r="BP363394" s="90"/>
    </row>
    <row r="363395" spans="68:68" customFormat="1">
      <c r="BP363395" s="90"/>
    </row>
    <row r="363396" spans="68:68" customFormat="1">
      <c r="BP363396" s="90"/>
    </row>
    <row r="363397" spans="68:68" customFormat="1">
      <c r="BP363397" s="90"/>
    </row>
    <row r="363398" spans="68:68" customFormat="1">
      <c r="BP363398" s="90"/>
    </row>
    <row r="363399" spans="68:68" customFormat="1">
      <c r="BP363399" s="90"/>
    </row>
    <row r="363400" spans="68:68" customFormat="1">
      <c r="BP363400" s="90"/>
    </row>
    <row r="363401" spans="68:68" customFormat="1">
      <c r="BP363401" s="90"/>
    </row>
    <row r="363402" spans="68:68" customFormat="1">
      <c r="BP363402" s="90"/>
    </row>
    <row r="363403" spans="68:68" customFormat="1">
      <c r="BP363403" s="90"/>
    </row>
    <row r="363404" spans="68:68" customFormat="1">
      <c r="BP363404" s="90"/>
    </row>
    <row r="363405" spans="68:68" customFormat="1">
      <c r="BP363405" s="90"/>
    </row>
    <row r="363406" spans="68:68" customFormat="1">
      <c r="BP363406" s="90"/>
    </row>
    <row r="363407" spans="68:68" customFormat="1">
      <c r="BP363407" s="90"/>
    </row>
    <row r="363408" spans="68:68" customFormat="1">
      <c r="BP363408" s="90"/>
    </row>
    <row r="363409" spans="68:68" customFormat="1">
      <c r="BP363409" s="90"/>
    </row>
    <row r="363410" spans="68:68" customFormat="1">
      <c r="BP363410" s="90"/>
    </row>
    <row r="363411" spans="68:68" customFormat="1">
      <c r="BP363411" s="90"/>
    </row>
    <row r="363412" spans="68:68" customFormat="1">
      <c r="BP363412" s="90"/>
    </row>
    <row r="363413" spans="68:68" customFormat="1">
      <c r="BP363413" s="90"/>
    </row>
    <row r="363414" spans="68:68" customFormat="1">
      <c r="BP363414" s="90"/>
    </row>
    <row r="363415" spans="68:68" customFormat="1">
      <c r="BP363415" s="90"/>
    </row>
    <row r="363416" spans="68:68" customFormat="1">
      <c r="BP363416" s="90"/>
    </row>
    <row r="363417" spans="68:68" customFormat="1">
      <c r="BP363417" s="90"/>
    </row>
    <row r="363418" spans="68:68" customFormat="1">
      <c r="BP363418" s="90"/>
    </row>
    <row r="363419" spans="68:68" customFormat="1">
      <c r="BP363419" s="90"/>
    </row>
    <row r="363420" spans="68:68" customFormat="1">
      <c r="BP363420" s="90"/>
    </row>
    <row r="363421" spans="68:68" customFormat="1">
      <c r="BP363421" s="90"/>
    </row>
    <row r="363422" spans="68:68" customFormat="1">
      <c r="BP363422" s="90"/>
    </row>
    <row r="363423" spans="68:68" customFormat="1">
      <c r="BP363423" s="90"/>
    </row>
    <row r="363424" spans="68:68" customFormat="1">
      <c r="BP363424" s="90"/>
    </row>
    <row r="363425" spans="68:68" customFormat="1">
      <c r="BP363425" s="90"/>
    </row>
    <row r="363426" spans="68:68" customFormat="1">
      <c r="BP363426" s="90"/>
    </row>
    <row r="363427" spans="68:68" customFormat="1">
      <c r="BP363427" s="90"/>
    </row>
    <row r="363428" spans="68:68" customFormat="1">
      <c r="BP363428" s="90"/>
    </row>
    <row r="363429" spans="68:68" customFormat="1">
      <c r="BP363429" s="90"/>
    </row>
    <row r="363430" spans="68:68" customFormat="1">
      <c r="BP363430" s="90"/>
    </row>
    <row r="363431" spans="68:68" customFormat="1">
      <c r="BP363431" s="90"/>
    </row>
    <row r="363432" spans="68:68" customFormat="1">
      <c r="BP363432" s="90"/>
    </row>
    <row r="363433" spans="68:68" customFormat="1">
      <c r="BP363433" s="90"/>
    </row>
    <row r="363434" spans="68:68" customFormat="1">
      <c r="BP363434" s="90"/>
    </row>
    <row r="363435" spans="68:68" customFormat="1">
      <c r="BP363435" s="90"/>
    </row>
    <row r="363436" spans="68:68" customFormat="1">
      <c r="BP363436" s="90"/>
    </row>
    <row r="363437" spans="68:68" customFormat="1">
      <c r="BP363437" s="90"/>
    </row>
    <row r="363438" spans="68:68" customFormat="1">
      <c r="BP363438" s="90"/>
    </row>
    <row r="363439" spans="68:68" customFormat="1">
      <c r="BP363439" s="90"/>
    </row>
    <row r="363440" spans="68:68" customFormat="1">
      <c r="BP363440" s="90"/>
    </row>
    <row r="363441" spans="68:68" customFormat="1">
      <c r="BP363441" s="90"/>
    </row>
    <row r="363442" spans="68:68" customFormat="1">
      <c r="BP363442" s="90"/>
    </row>
    <row r="363443" spans="68:68" customFormat="1">
      <c r="BP363443" s="90"/>
    </row>
    <row r="363444" spans="68:68" customFormat="1">
      <c r="BP363444" s="90"/>
    </row>
    <row r="363445" spans="68:68" customFormat="1">
      <c r="BP363445" s="90"/>
    </row>
    <row r="363446" spans="68:68" customFormat="1">
      <c r="BP363446" s="90"/>
    </row>
    <row r="363447" spans="68:68" customFormat="1">
      <c r="BP363447" s="90"/>
    </row>
    <row r="363448" spans="68:68" customFormat="1">
      <c r="BP363448" s="90"/>
    </row>
    <row r="363449" spans="68:68" customFormat="1">
      <c r="BP363449" s="90"/>
    </row>
    <row r="363450" spans="68:68" customFormat="1">
      <c r="BP363450" s="90"/>
    </row>
    <row r="363451" spans="68:68" customFormat="1">
      <c r="BP363451" s="90"/>
    </row>
    <row r="363452" spans="68:68" customFormat="1">
      <c r="BP363452" s="90"/>
    </row>
    <row r="363453" spans="68:68" customFormat="1">
      <c r="BP363453" s="90"/>
    </row>
    <row r="363454" spans="68:68" customFormat="1">
      <c r="BP363454" s="90"/>
    </row>
    <row r="363455" spans="68:68" customFormat="1">
      <c r="BP363455" s="90"/>
    </row>
    <row r="363456" spans="68:68" customFormat="1">
      <c r="BP363456" s="90"/>
    </row>
    <row r="363457" spans="68:68" customFormat="1">
      <c r="BP363457" s="90"/>
    </row>
    <row r="363458" spans="68:68" customFormat="1">
      <c r="BP363458" s="90"/>
    </row>
    <row r="363459" spans="68:68" customFormat="1">
      <c r="BP363459" s="90"/>
    </row>
    <row r="363460" spans="68:68" customFormat="1">
      <c r="BP363460" s="90"/>
    </row>
    <row r="363461" spans="68:68" customFormat="1">
      <c r="BP363461" s="90"/>
    </row>
    <row r="363462" spans="68:68" customFormat="1">
      <c r="BP363462" s="90"/>
    </row>
    <row r="363463" spans="68:68" customFormat="1">
      <c r="BP363463" s="90"/>
    </row>
    <row r="363464" spans="68:68" customFormat="1">
      <c r="BP363464" s="90"/>
    </row>
    <row r="363465" spans="68:68" customFormat="1">
      <c r="BP363465" s="90"/>
    </row>
    <row r="363466" spans="68:68" customFormat="1">
      <c r="BP363466" s="90"/>
    </row>
    <row r="363467" spans="68:68" customFormat="1">
      <c r="BP363467" s="90"/>
    </row>
    <row r="363468" spans="68:68" customFormat="1">
      <c r="BP363468" s="90"/>
    </row>
    <row r="363469" spans="68:68" customFormat="1">
      <c r="BP363469" s="90"/>
    </row>
    <row r="363470" spans="68:68" customFormat="1">
      <c r="BP363470" s="90"/>
    </row>
    <row r="363471" spans="68:68" customFormat="1">
      <c r="BP363471" s="90"/>
    </row>
    <row r="363472" spans="68:68" customFormat="1">
      <c r="BP363472" s="90"/>
    </row>
    <row r="363473" spans="68:68" customFormat="1">
      <c r="BP363473" s="90"/>
    </row>
    <row r="363474" spans="68:68" customFormat="1">
      <c r="BP363474" s="90"/>
    </row>
    <row r="363475" spans="68:68" customFormat="1">
      <c r="BP363475" s="90"/>
    </row>
    <row r="363476" spans="68:68" customFormat="1">
      <c r="BP363476" s="90"/>
    </row>
    <row r="363477" spans="68:68" customFormat="1">
      <c r="BP363477" s="90"/>
    </row>
    <row r="363478" spans="68:68" customFormat="1">
      <c r="BP363478" s="90"/>
    </row>
    <row r="363479" spans="68:68" customFormat="1">
      <c r="BP363479" s="90"/>
    </row>
    <row r="363480" spans="68:68" customFormat="1">
      <c r="BP363480" s="90"/>
    </row>
    <row r="363481" spans="68:68" customFormat="1">
      <c r="BP363481" s="90"/>
    </row>
    <row r="363482" spans="68:68" customFormat="1">
      <c r="BP363482" s="90"/>
    </row>
    <row r="363483" spans="68:68" customFormat="1">
      <c r="BP363483" s="90"/>
    </row>
    <row r="363484" spans="68:68" customFormat="1">
      <c r="BP363484" s="90"/>
    </row>
    <row r="363485" spans="68:68" customFormat="1">
      <c r="BP363485" s="90"/>
    </row>
    <row r="363486" spans="68:68" customFormat="1">
      <c r="BP363486" s="90"/>
    </row>
    <row r="363487" spans="68:68" customFormat="1">
      <c r="BP363487" s="90"/>
    </row>
    <row r="363488" spans="68:68" customFormat="1">
      <c r="BP363488" s="90"/>
    </row>
    <row r="363489" spans="68:68" customFormat="1">
      <c r="BP363489" s="90"/>
    </row>
    <row r="363490" spans="68:68" customFormat="1">
      <c r="BP363490" s="90"/>
    </row>
    <row r="363491" spans="68:68" customFormat="1">
      <c r="BP363491" s="90"/>
    </row>
    <row r="363492" spans="68:68" customFormat="1">
      <c r="BP363492" s="90"/>
    </row>
    <row r="363493" spans="68:68" customFormat="1">
      <c r="BP363493" s="90"/>
    </row>
    <row r="363494" spans="68:68" customFormat="1">
      <c r="BP363494" s="90"/>
    </row>
    <row r="363495" spans="68:68" customFormat="1">
      <c r="BP363495" s="90"/>
    </row>
    <row r="363496" spans="68:68" customFormat="1">
      <c r="BP363496" s="90"/>
    </row>
    <row r="363497" spans="68:68" customFormat="1">
      <c r="BP363497" s="90"/>
    </row>
    <row r="363498" spans="68:68" customFormat="1">
      <c r="BP363498" s="90"/>
    </row>
    <row r="363499" spans="68:68" customFormat="1">
      <c r="BP363499" s="90"/>
    </row>
    <row r="363500" spans="68:68" customFormat="1">
      <c r="BP363500" s="90"/>
    </row>
    <row r="363501" spans="68:68" customFormat="1">
      <c r="BP363501" s="90"/>
    </row>
    <row r="363502" spans="68:68" customFormat="1">
      <c r="BP363502" s="90"/>
    </row>
    <row r="363503" spans="68:68" customFormat="1">
      <c r="BP363503" s="90"/>
    </row>
    <row r="363504" spans="68:68" customFormat="1">
      <c r="BP363504" s="90"/>
    </row>
    <row r="363505" spans="68:68" customFormat="1">
      <c r="BP363505" s="90"/>
    </row>
    <row r="363506" spans="68:68" customFormat="1">
      <c r="BP363506" s="90"/>
    </row>
    <row r="363507" spans="68:68" customFormat="1">
      <c r="BP363507" s="90"/>
    </row>
    <row r="363508" spans="68:68" customFormat="1">
      <c r="BP363508" s="90"/>
    </row>
    <row r="363509" spans="68:68" customFormat="1">
      <c r="BP363509" s="90"/>
    </row>
    <row r="363510" spans="68:68" customFormat="1">
      <c r="BP363510" s="90"/>
    </row>
    <row r="363511" spans="68:68" customFormat="1">
      <c r="BP363511" s="90"/>
    </row>
    <row r="363512" spans="68:68" customFormat="1">
      <c r="BP363512" s="90"/>
    </row>
    <row r="363513" spans="68:68" customFormat="1">
      <c r="BP363513" s="90"/>
    </row>
    <row r="363514" spans="68:68" customFormat="1">
      <c r="BP363514" s="90"/>
    </row>
    <row r="363515" spans="68:68" customFormat="1">
      <c r="BP363515" s="90"/>
    </row>
    <row r="363516" spans="68:68" customFormat="1">
      <c r="BP363516" s="90"/>
    </row>
    <row r="363517" spans="68:68" customFormat="1">
      <c r="BP363517" s="90"/>
    </row>
    <row r="363518" spans="68:68" customFormat="1">
      <c r="BP363518" s="90"/>
    </row>
    <row r="363519" spans="68:68" customFormat="1">
      <c r="BP363519" s="90"/>
    </row>
    <row r="363520" spans="68:68" customFormat="1">
      <c r="BP363520" s="90"/>
    </row>
    <row r="363521" spans="68:68" customFormat="1">
      <c r="BP363521" s="90"/>
    </row>
    <row r="363522" spans="68:68" customFormat="1">
      <c r="BP363522" s="90"/>
    </row>
    <row r="363523" spans="68:68" customFormat="1">
      <c r="BP363523" s="90"/>
    </row>
    <row r="363524" spans="68:68" customFormat="1">
      <c r="BP363524" s="90"/>
    </row>
    <row r="363525" spans="68:68" customFormat="1">
      <c r="BP363525" s="90"/>
    </row>
    <row r="363526" spans="68:68" customFormat="1">
      <c r="BP363526" s="90"/>
    </row>
    <row r="363527" spans="68:68" customFormat="1">
      <c r="BP363527" s="90"/>
    </row>
    <row r="363528" spans="68:68" customFormat="1">
      <c r="BP363528" s="90"/>
    </row>
    <row r="363529" spans="68:68" customFormat="1">
      <c r="BP363529" s="90"/>
    </row>
    <row r="363530" spans="68:68" customFormat="1">
      <c r="BP363530" s="90"/>
    </row>
    <row r="363531" spans="68:68" customFormat="1">
      <c r="BP363531" s="90"/>
    </row>
    <row r="363532" spans="68:68" customFormat="1">
      <c r="BP363532" s="90"/>
    </row>
    <row r="363533" spans="68:68" customFormat="1">
      <c r="BP363533" s="90"/>
    </row>
    <row r="363534" spans="68:68" customFormat="1">
      <c r="BP363534" s="90"/>
    </row>
    <row r="363535" spans="68:68" customFormat="1">
      <c r="BP363535" s="90"/>
    </row>
    <row r="363536" spans="68:68" customFormat="1">
      <c r="BP363536" s="90"/>
    </row>
    <row r="363537" spans="68:68" customFormat="1">
      <c r="BP363537" s="90"/>
    </row>
    <row r="363538" spans="68:68" customFormat="1">
      <c r="BP363538" s="90"/>
    </row>
    <row r="363539" spans="68:68" customFormat="1">
      <c r="BP363539" s="90"/>
    </row>
    <row r="363540" spans="68:68" customFormat="1">
      <c r="BP363540" s="90"/>
    </row>
    <row r="363541" spans="68:68" customFormat="1">
      <c r="BP363541" s="90"/>
    </row>
    <row r="363542" spans="68:68" customFormat="1">
      <c r="BP363542" s="90"/>
    </row>
    <row r="363543" spans="68:68" customFormat="1">
      <c r="BP363543" s="90"/>
    </row>
    <row r="363544" spans="68:68" customFormat="1">
      <c r="BP363544" s="90"/>
    </row>
    <row r="363545" spans="68:68" customFormat="1">
      <c r="BP363545" s="90"/>
    </row>
    <row r="363546" spans="68:68" customFormat="1">
      <c r="BP363546" s="90"/>
    </row>
    <row r="363547" spans="68:68" customFormat="1">
      <c r="BP363547" s="90"/>
    </row>
    <row r="363548" spans="68:68" customFormat="1">
      <c r="BP363548" s="90"/>
    </row>
    <row r="363549" spans="68:68" customFormat="1">
      <c r="BP363549" s="90"/>
    </row>
    <row r="363550" spans="68:68" customFormat="1">
      <c r="BP363550" s="90"/>
    </row>
    <row r="363551" spans="68:68" customFormat="1">
      <c r="BP363551" s="90"/>
    </row>
    <row r="363552" spans="68:68" customFormat="1">
      <c r="BP363552" s="90"/>
    </row>
    <row r="363553" spans="68:68" customFormat="1">
      <c r="BP363553" s="90"/>
    </row>
    <row r="363554" spans="68:68" customFormat="1">
      <c r="BP363554" s="90"/>
    </row>
    <row r="363555" spans="68:68" customFormat="1">
      <c r="BP363555" s="90"/>
    </row>
    <row r="363556" spans="68:68" customFormat="1">
      <c r="BP363556" s="90"/>
    </row>
    <row r="363557" spans="68:68" customFormat="1">
      <c r="BP363557" s="90"/>
    </row>
    <row r="363558" spans="68:68" customFormat="1">
      <c r="BP363558" s="90"/>
    </row>
    <row r="363559" spans="68:68" customFormat="1">
      <c r="BP363559" s="90"/>
    </row>
    <row r="363560" spans="68:68" customFormat="1">
      <c r="BP363560" s="90"/>
    </row>
    <row r="363561" spans="68:68" customFormat="1">
      <c r="BP363561" s="90"/>
    </row>
    <row r="363562" spans="68:68" customFormat="1">
      <c r="BP363562" s="90"/>
    </row>
    <row r="363563" spans="68:68" customFormat="1">
      <c r="BP363563" s="90"/>
    </row>
    <row r="363564" spans="68:68" customFormat="1">
      <c r="BP363564" s="90"/>
    </row>
    <row r="363565" spans="68:68" customFormat="1">
      <c r="BP363565" s="90"/>
    </row>
    <row r="363566" spans="68:68" customFormat="1">
      <c r="BP363566" s="90"/>
    </row>
    <row r="363567" spans="68:68" customFormat="1">
      <c r="BP363567" s="90"/>
    </row>
    <row r="363568" spans="68:68" customFormat="1">
      <c r="BP363568" s="90"/>
    </row>
    <row r="363569" spans="68:68" customFormat="1">
      <c r="BP363569" s="90"/>
    </row>
    <row r="363570" spans="68:68" customFormat="1">
      <c r="BP363570" s="90"/>
    </row>
    <row r="363571" spans="68:68" customFormat="1">
      <c r="BP363571" s="90"/>
    </row>
    <row r="363572" spans="68:68" customFormat="1">
      <c r="BP363572" s="90"/>
    </row>
    <row r="363573" spans="68:68" customFormat="1">
      <c r="BP363573" s="90"/>
    </row>
    <row r="363574" spans="68:68" customFormat="1">
      <c r="BP363574" s="90"/>
    </row>
    <row r="363575" spans="68:68" customFormat="1">
      <c r="BP363575" s="90"/>
    </row>
    <row r="363576" spans="68:68" customFormat="1">
      <c r="BP363576" s="90"/>
    </row>
    <row r="363577" spans="68:68" customFormat="1">
      <c r="BP363577" s="90"/>
    </row>
    <row r="363578" spans="68:68" customFormat="1">
      <c r="BP363578" s="90"/>
    </row>
    <row r="363579" spans="68:68" customFormat="1">
      <c r="BP363579" s="90"/>
    </row>
    <row r="363580" spans="68:68" customFormat="1">
      <c r="BP363580" s="90"/>
    </row>
    <row r="363581" spans="68:68" customFormat="1">
      <c r="BP363581" s="90"/>
    </row>
    <row r="363582" spans="68:68" customFormat="1">
      <c r="BP363582" s="90"/>
    </row>
    <row r="363583" spans="68:68" customFormat="1">
      <c r="BP363583" s="90"/>
    </row>
    <row r="363584" spans="68:68" customFormat="1">
      <c r="BP363584" s="90"/>
    </row>
    <row r="363585" spans="68:68" customFormat="1">
      <c r="BP363585" s="90"/>
    </row>
    <row r="363586" spans="68:68" customFormat="1">
      <c r="BP363586" s="90"/>
    </row>
    <row r="363587" spans="68:68" customFormat="1">
      <c r="BP363587" s="90"/>
    </row>
    <row r="363588" spans="68:68" customFormat="1">
      <c r="BP363588" s="90"/>
    </row>
    <row r="363589" spans="68:68" customFormat="1">
      <c r="BP363589" s="90"/>
    </row>
    <row r="363590" spans="68:68" customFormat="1">
      <c r="BP363590" s="90"/>
    </row>
    <row r="363591" spans="68:68" customFormat="1">
      <c r="BP363591" s="90"/>
    </row>
    <row r="363592" spans="68:68" customFormat="1">
      <c r="BP363592" s="90"/>
    </row>
    <row r="363593" spans="68:68" customFormat="1">
      <c r="BP363593" s="90"/>
    </row>
    <row r="363594" spans="68:68" customFormat="1">
      <c r="BP363594" s="90"/>
    </row>
    <row r="363595" spans="68:68" customFormat="1">
      <c r="BP363595" s="90"/>
    </row>
    <row r="363596" spans="68:68" customFormat="1">
      <c r="BP363596" s="90"/>
    </row>
    <row r="363597" spans="68:68" customFormat="1">
      <c r="BP363597" s="90"/>
    </row>
    <row r="363598" spans="68:68" customFormat="1">
      <c r="BP363598" s="90"/>
    </row>
    <row r="363599" spans="68:68" customFormat="1">
      <c r="BP363599" s="90"/>
    </row>
    <row r="363600" spans="68:68" customFormat="1">
      <c r="BP363600" s="90"/>
    </row>
    <row r="363601" spans="68:68" customFormat="1">
      <c r="BP363601" s="90"/>
    </row>
    <row r="363602" spans="68:68" customFormat="1">
      <c r="BP363602" s="90"/>
    </row>
    <row r="363603" spans="68:68" customFormat="1">
      <c r="BP363603" s="90"/>
    </row>
    <row r="363604" spans="68:68" customFormat="1">
      <c r="BP363604" s="90"/>
    </row>
    <row r="363605" spans="68:68" customFormat="1">
      <c r="BP363605" s="90"/>
    </row>
    <row r="363606" spans="68:68" customFormat="1">
      <c r="BP363606" s="90"/>
    </row>
    <row r="363607" spans="68:68" customFormat="1">
      <c r="BP363607" s="90"/>
    </row>
    <row r="363608" spans="68:68" customFormat="1">
      <c r="BP363608" s="90"/>
    </row>
    <row r="363609" spans="68:68" customFormat="1">
      <c r="BP363609" s="90"/>
    </row>
    <row r="363610" spans="68:68" customFormat="1">
      <c r="BP363610" s="90"/>
    </row>
    <row r="363611" spans="68:68" customFormat="1">
      <c r="BP363611" s="90"/>
    </row>
    <row r="363612" spans="68:68" customFormat="1">
      <c r="BP363612" s="90"/>
    </row>
    <row r="363613" spans="68:68" customFormat="1">
      <c r="BP363613" s="90"/>
    </row>
    <row r="363614" spans="68:68" customFormat="1">
      <c r="BP363614" s="90"/>
    </row>
    <row r="363615" spans="68:68" customFormat="1">
      <c r="BP363615" s="90"/>
    </row>
    <row r="363616" spans="68:68" customFormat="1">
      <c r="BP363616" s="90"/>
    </row>
    <row r="363617" spans="68:68" customFormat="1">
      <c r="BP363617" s="90"/>
    </row>
    <row r="363618" spans="68:68" customFormat="1">
      <c r="BP363618" s="90"/>
    </row>
    <row r="363619" spans="68:68" customFormat="1">
      <c r="BP363619" s="90"/>
    </row>
    <row r="363620" spans="68:68" customFormat="1">
      <c r="BP363620" s="90"/>
    </row>
    <row r="363621" spans="68:68" customFormat="1">
      <c r="BP363621" s="90"/>
    </row>
    <row r="363622" spans="68:68" customFormat="1">
      <c r="BP363622" s="90"/>
    </row>
    <row r="363623" spans="68:68" customFormat="1">
      <c r="BP363623" s="90"/>
    </row>
    <row r="363624" spans="68:68" customFormat="1">
      <c r="BP363624" s="90"/>
    </row>
    <row r="363625" spans="68:68" customFormat="1">
      <c r="BP363625" s="90"/>
    </row>
    <row r="363626" spans="68:68" customFormat="1">
      <c r="BP363626" s="90"/>
    </row>
    <row r="363627" spans="68:68" customFormat="1">
      <c r="BP363627" s="90"/>
    </row>
    <row r="363628" spans="68:68" customFormat="1">
      <c r="BP363628" s="90"/>
    </row>
    <row r="363629" spans="68:68" customFormat="1">
      <c r="BP363629" s="90"/>
    </row>
    <row r="363630" spans="68:68" customFormat="1">
      <c r="BP363630" s="90"/>
    </row>
    <row r="363631" spans="68:68" customFormat="1">
      <c r="BP363631" s="90"/>
    </row>
    <row r="363632" spans="68:68" customFormat="1">
      <c r="BP363632" s="90"/>
    </row>
    <row r="363633" spans="68:68" customFormat="1">
      <c r="BP363633" s="90"/>
    </row>
    <row r="363634" spans="68:68" customFormat="1">
      <c r="BP363634" s="90"/>
    </row>
    <row r="363635" spans="68:68" customFormat="1">
      <c r="BP363635" s="90"/>
    </row>
    <row r="363636" spans="68:68" customFormat="1">
      <c r="BP363636" s="90"/>
    </row>
    <row r="363637" spans="68:68" customFormat="1">
      <c r="BP363637" s="90"/>
    </row>
    <row r="363638" spans="68:68" customFormat="1">
      <c r="BP363638" s="90"/>
    </row>
    <row r="363639" spans="68:68" customFormat="1">
      <c r="BP363639" s="90"/>
    </row>
    <row r="363640" spans="68:68" customFormat="1">
      <c r="BP363640" s="90"/>
    </row>
    <row r="363641" spans="68:68" customFormat="1">
      <c r="BP363641" s="90"/>
    </row>
    <row r="363642" spans="68:68" customFormat="1">
      <c r="BP363642" s="90"/>
    </row>
    <row r="363643" spans="68:68" customFormat="1">
      <c r="BP363643" s="90"/>
    </row>
    <row r="363644" spans="68:68" customFormat="1">
      <c r="BP363644" s="90"/>
    </row>
    <row r="363645" spans="68:68" customFormat="1">
      <c r="BP363645" s="90"/>
    </row>
    <row r="363646" spans="68:68" customFormat="1">
      <c r="BP363646" s="90"/>
    </row>
    <row r="363647" spans="68:68" customFormat="1">
      <c r="BP363647" s="90"/>
    </row>
    <row r="363648" spans="68:68" customFormat="1">
      <c r="BP363648" s="90"/>
    </row>
    <row r="363649" spans="68:68" customFormat="1">
      <c r="BP363649" s="90"/>
    </row>
    <row r="363650" spans="68:68" customFormat="1">
      <c r="BP363650" s="90"/>
    </row>
    <row r="363651" spans="68:68" customFormat="1">
      <c r="BP363651" s="90"/>
    </row>
    <row r="363652" spans="68:68" customFormat="1">
      <c r="BP363652" s="90"/>
    </row>
    <row r="363653" spans="68:68" customFormat="1">
      <c r="BP363653" s="90"/>
    </row>
    <row r="363654" spans="68:68" customFormat="1">
      <c r="BP363654" s="90"/>
    </row>
    <row r="363655" spans="68:68" customFormat="1">
      <c r="BP363655" s="90"/>
    </row>
    <row r="363656" spans="68:68" customFormat="1">
      <c r="BP363656" s="90"/>
    </row>
    <row r="363657" spans="68:68" customFormat="1">
      <c r="BP363657" s="90"/>
    </row>
    <row r="363658" spans="68:68" customFormat="1">
      <c r="BP363658" s="90"/>
    </row>
    <row r="363659" spans="68:68" customFormat="1">
      <c r="BP363659" s="90"/>
    </row>
    <row r="363660" spans="68:68" customFormat="1">
      <c r="BP363660" s="90"/>
    </row>
    <row r="363661" spans="68:68" customFormat="1">
      <c r="BP363661" s="90"/>
    </row>
    <row r="363662" spans="68:68" customFormat="1">
      <c r="BP363662" s="90"/>
    </row>
    <row r="363663" spans="68:68" customFormat="1">
      <c r="BP363663" s="90"/>
    </row>
    <row r="363664" spans="68:68" customFormat="1">
      <c r="BP363664" s="90"/>
    </row>
    <row r="363665" spans="68:68" customFormat="1">
      <c r="BP363665" s="90"/>
    </row>
    <row r="363666" spans="68:68" customFormat="1">
      <c r="BP363666" s="90"/>
    </row>
    <row r="363667" spans="68:68" customFormat="1">
      <c r="BP363667" s="90"/>
    </row>
    <row r="363668" spans="68:68" customFormat="1">
      <c r="BP363668" s="90"/>
    </row>
    <row r="363669" spans="68:68" customFormat="1">
      <c r="BP363669" s="90"/>
    </row>
    <row r="363670" spans="68:68" customFormat="1">
      <c r="BP363670" s="90"/>
    </row>
    <row r="363671" spans="68:68" customFormat="1">
      <c r="BP363671" s="90"/>
    </row>
    <row r="363672" spans="68:68" customFormat="1">
      <c r="BP363672" s="90"/>
    </row>
    <row r="363673" spans="68:68" customFormat="1">
      <c r="BP363673" s="90"/>
    </row>
    <row r="363674" spans="68:68" customFormat="1">
      <c r="BP363674" s="90"/>
    </row>
    <row r="363675" spans="68:68" customFormat="1">
      <c r="BP363675" s="90"/>
    </row>
    <row r="363676" spans="68:68" customFormat="1">
      <c r="BP363676" s="90"/>
    </row>
    <row r="363677" spans="68:68" customFormat="1">
      <c r="BP363677" s="90"/>
    </row>
    <row r="363678" spans="68:68" customFormat="1">
      <c r="BP363678" s="90"/>
    </row>
    <row r="363679" spans="68:68" customFormat="1">
      <c r="BP363679" s="90"/>
    </row>
    <row r="363680" spans="68:68" customFormat="1">
      <c r="BP363680" s="90"/>
    </row>
    <row r="363681" spans="68:68" customFormat="1">
      <c r="BP363681" s="90"/>
    </row>
    <row r="363682" spans="68:68" customFormat="1">
      <c r="BP363682" s="90"/>
    </row>
    <row r="363683" spans="68:68" customFormat="1">
      <c r="BP363683" s="90"/>
    </row>
    <row r="363684" spans="68:68" customFormat="1">
      <c r="BP363684" s="90"/>
    </row>
    <row r="363685" spans="68:68" customFormat="1">
      <c r="BP363685" s="90"/>
    </row>
    <row r="363686" spans="68:68" customFormat="1">
      <c r="BP363686" s="90"/>
    </row>
    <row r="363687" spans="68:68" customFormat="1">
      <c r="BP363687" s="90"/>
    </row>
    <row r="363688" spans="68:68" customFormat="1">
      <c r="BP363688" s="90"/>
    </row>
    <row r="363689" spans="68:68" customFormat="1">
      <c r="BP363689" s="90"/>
    </row>
    <row r="363690" spans="68:68" customFormat="1">
      <c r="BP363690" s="90"/>
    </row>
    <row r="363691" spans="68:68" customFormat="1">
      <c r="BP363691" s="90"/>
    </row>
    <row r="363692" spans="68:68" customFormat="1">
      <c r="BP363692" s="90"/>
    </row>
    <row r="363693" spans="68:68" customFormat="1">
      <c r="BP363693" s="90"/>
    </row>
    <row r="363694" spans="68:68" customFormat="1">
      <c r="BP363694" s="90"/>
    </row>
    <row r="363695" spans="68:68" customFormat="1">
      <c r="BP363695" s="90"/>
    </row>
    <row r="363696" spans="68:68" customFormat="1">
      <c r="BP363696" s="90"/>
    </row>
    <row r="363697" spans="68:68" customFormat="1">
      <c r="BP363697" s="90"/>
    </row>
    <row r="363698" spans="68:68" customFormat="1">
      <c r="BP363698" s="90"/>
    </row>
    <row r="363699" spans="68:68" customFormat="1">
      <c r="BP363699" s="90"/>
    </row>
    <row r="363700" spans="68:68" customFormat="1">
      <c r="BP363700" s="90"/>
    </row>
    <row r="363701" spans="68:68" customFormat="1">
      <c r="BP363701" s="90"/>
    </row>
    <row r="363702" spans="68:68" customFormat="1">
      <c r="BP363702" s="90"/>
    </row>
    <row r="363703" spans="68:68" customFormat="1">
      <c r="BP363703" s="90"/>
    </row>
    <row r="363704" spans="68:68" customFormat="1">
      <c r="BP363704" s="90"/>
    </row>
    <row r="363705" spans="68:68" customFormat="1">
      <c r="BP363705" s="90"/>
    </row>
    <row r="363706" spans="68:68" customFormat="1">
      <c r="BP363706" s="90"/>
    </row>
    <row r="363707" spans="68:68" customFormat="1">
      <c r="BP363707" s="90"/>
    </row>
    <row r="363708" spans="68:68" customFormat="1">
      <c r="BP363708" s="90"/>
    </row>
    <row r="363709" spans="68:68" customFormat="1">
      <c r="BP363709" s="90"/>
    </row>
    <row r="363710" spans="68:68" customFormat="1">
      <c r="BP363710" s="90"/>
    </row>
    <row r="363711" spans="68:68" customFormat="1">
      <c r="BP363711" s="90"/>
    </row>
    <row r="363712" spans="68:68" customFormat="1">
      <c r="BP363712" s="90"/>
    </row>
    <row r="363713" spans="68:68" customFormat="1">
      <c r="BP363713" s="90"/>
    </row>
    <row r="363714" spans="68:68" customFormat="1">
      <c r="BP363714" s="90"/>
    </row>
    <row r="363715" spans="68:68" customFormat="1">
      <c r="BP363715" s="90"/>
    </row>
    <row r="363716" spans="68:68" customFormat="1">
      <c r="BP363716" s="90"/>
    </row>
    <row r="363717" spans="68:68" customFormat="1">
      <c r="BP363717" s="90"/>
    </row>
    <row r="363718" spans="68:68" customFormat="1">
      <c r="BP363718" s="90"/>
    </row>
    <row r="363719" spans="68:68" customFormat="1">
      <c r="BP363719" s="90"/>
    </row>
    <row r="363720" spans="68:68" customFormat="1">
      <c r="BP363720" s="90"/>
    </row>
    <row r="363721" spans="68:68" customFormat="1">
      <c r="BP363721" s="90"/>
    </row>
    <row r="363722" spans="68:68" customFormat="1">
      <c r="BP363722" s="90"/>
    </row>
    <row r="363723" spans="68:68" customFormat="1">
      <c r="BP363723" s="90"/>
    </row>
    <row r="363724" spans="68:68" customFormat="1">
      <c r="BP363724" s="90"/>
    </row>
    <row r="363725" spans="68:68" customFormat="1">
      <c r="BP363725" s="90"/>
    </row>
    <row r="363726" spans="68:68" customFormat="1">
      <c r="BP363726" s="90"/>
    </row>
    <row r="363727" spans="68:68" customFormat="1">
      <c r="BP363727" s="90"/>
    </row>
    <row r="363728" spans="68:68" customFormat="1">
      <c r="BP363728" s="90"/>
    </row>
    <row r="363729" spans="68:68" customFormat="1">
      <c r="BP363729" s="90"/>
    </row>
    <row r="363730" spans="68:68" customFormat="1">
      <c r="BP363730" s="90"/>
    </row>
    <row r="363731" spans="68:68" customFormat="1">
      <c r="BP363731" s="90"/>
    </row>
    <row r="363732" spans="68:68" customFormat="1">
      <c r="BP363732" s="90"/>
    </row>
    <row r="363733" spans="68:68" customFormat="1">
      <c r="BP363733" s="90"/>
    </row>
    <row r="363734" spans="68:68" customFormat="1">
      <c r="BP363734" s="90"/>
    </row>
    <row r="363735" spans="68:68" customFormat="1">
      <c r="BP363735" s="90"/>
    </row>
    <row r="363736" spans="68:68" customFormat="1">
      <c r="BP363736" s="90"/>
    </row>
    <row r="363737" spans="68:68" customFormat="1">
      <c r="BP363737" s="90"/>
    </row>
    <row r="363738" spans="68:68" customFormat="1">
      <c r="BP363738" s="90"/>
    </row>
    <row r="363739" spans="68:68" customFormat="1">
      <c r="BP363739" s="90"/>
    </row>
    <row r="363740" spans="68:68" customFormat="1">
      <c r="BP363740" s="90"/>
    </row>
    <row r="363741" spans="68:68" customFormat="1">
      <c r="BP363741" s="90"/>
    </row>
    <row r="363742" spans="68:68" customFormat="1">
      <c r="BP363742" s="90"/>
    </row>
    <row r="363743" spans="68:68" customFormat="1">
      <c r="BP363743" s="90"/>
    </row>
    <row r="363744" spans="68:68" customFormat="1">
      <c r="BP363744" s="90"/>
    </row>
    <row r="363745" spans="68:68" customFormat="1">
      <c r="BP363745" s="90"/>
    </row>
    <row r="363746" spans="68:68" customFormat="1">
      <c r="BP363746" s="90"/>
    </row>
    <row r="363747" spans="68:68" customFormat="1">
      <c r="BP363747" s="90"/>
    </row>
    <row r="363748" spans="68:68" customFormat="1">
      <c r="BP363748" s="90"/>
    </row>
    <row r="363749" spans="68:68" customFormat="1">
      <c r="BP363749" s="90"/>
    </row>
    <row r="363750" spans="68:68" customFormat="1">
      <c r="BP363750" s="90"/>
    </row>
    <row r="363751" spans="68:68" customFormat="1">
      <c r="BP363751" s="90"/>
    </row>
    <row r="363752" spans="68:68" customFormat="1">
      <c r="BP363752" s="90"/>
    </row>
    <row r="363753" spans="68:68" customFormat="1">
      <c r="BP363753" s="90"/>
    </row>
    <row r="363754" spans="68:68" customFormat="1">
      <c r="BP363754" s="90"/>
    </row>
    <row r="363755" spans="68:68" customFormat="1">
      <c r="BP363755" s="90"/>
    </row>
    <row r="363756" spans="68:68" customFormat="1">
      <c r="BP363756" s="90"/>
    </row>
    <row r="363757" spans="68:68" customFormat="1">
      <c r="BP363757" s="90"/>
    </row>
    <row r="363758" spans="68:68" customFormat="1">
      <c r="BP363758" s="90"/>
    </row>
    <row r="363759" spans="68:68" customFormat="1">
      <c r="BP363759" s="90"/>
    </row>
    <row r="363760" spans="68:68" customFormat="1">
      <c r="BP363760" s="90"/>
    </row>
    <row r="363761" spans="68:68" customFormat="1">
      <c r="BP363761" s="90"/>
    </row>
    <row r="363762" spans="68:68" customFormat="1">
      <c r="BP363762" s="90"/>
    </row>
    <row r="363763" spans="68:68" customFormat="1">
      <c r="BP363763" s="90"/>
    </row>
    <row r="363764" spans="68:68" customFormat="1">
      <c r="BP363764" s="90"/>
    </row>
    <row r="363765" spans="68:68" customFormat="1">
      <c r="BP363765" s="90"/>
    </row>
    <row r="363766" spans="68:68" customFormat="1">
      <c r="BP363766" s="90"/>
    </row>
    <row r="363767" spans="68:68" customFormat="1">
      <c r="BP363767" s="90"/>
    </row>
    <row r="363768" spans="68:68" customFormat="1">
      <c r="BP363768" s="90"/>
    </row>
    <row r="363769" spans="68:68" customFormat="1">
      <c r="BP363769" s="90"/>
    </row>
    <row r="363770" spans="68:68" customFormat="1">
      <c r="BP363770" s="90"/>
    </row>
    <row r="363771" spans="68:68" customFormat="1">
      <c r="BP363771" s="90"/>
    </row>
    <row r="363772" spans="68:68" customFormat="1">
      <c r="BP363772" s="90"/>
    </row>
    <row r="363773" spans="68:68" customFormat="1">
      <c r="BP363773" s="90"/>
    </row>
    <row r="363774" spans="68:68" customFormat="1">
      <c r="BP363774" s="90"/>
    </row>
    <row r="363775" spans="68:68" customFormat="1">
      <c r="BP363775" s="90"/>
    </row>
    <row r="363776" spans="68:68" customFormat="1">
      <c r="BP363776" s="90"/>
    </row>
    <row r="363777" spans="68:68" customFormat="1">
      <c r="BP363777" s="90"/>
    </row>
    <row r="363778" spans="68:68" customFormat="1">
      <c r="BP363778" s="90"/>
    </row>
    <row r="363779" spans="68:68" customFormat="1">
      <c r="BP363779" s="90"/>
    </row>
    <row r="363780" spans="68:68" customFormat="1">
      <c r="BP363780" s="90"/>
    </row>
    <row r="363781" spans="68:68" customFormat="1">
      <c r="BP363781" s="90"/>
    </row>
    <row r="363782" spans="68:68" customFormat="1">
      <c r="BP363782" s="90"/>
    </row>
    <row r="363783" spans="68:68" customFormat="1">
      <c r="BP363783" s="90"/>
    </row>
    <row r="363784" spans="68:68" customFormat="1">
      <c r="BP363784" s="90"/>
    </row>
    <row r="363785" spans="68:68" customFormat="1">
      <c r="BP363785" s="90"/>
    </row>
    <row r="363786" spans="68:68" customFormat="1">
      <c r="BP363786" s="90"/>
    </row>
    <row r="363787" spans="68:68" customFormat="1">
      <c r="BP363787" s="90"/>
    </row>
    <row r="363788" spans="68:68" customFormat="1">
      <c r="BP363788" s="90"/>
    </row>
    <row r="363789" spans="68:68" customFormat="1">
      <c r="BP363789" s="90"/>
    </row>
    <row r="363790" spans="68:68" customFormat="1">
      <c r="BP363790" s="90"/>
    </row>
    <row r="363791" spans="68:68" customFormat="1">
      <c r="BP363791" s="90"/>
    </row>
    <row r="363792" spans="68:68" customFormat="1">
      <c r="BP363792" s="90"/>
    </row>
    <row r="363793" spans="68:68" customFormat="1">
      <c r="BP363793" s="90"/>
    </row>
    <row r="363794" spans="68:68" customFormat="1">
      <c r="BP363794" s="90"/>
    </row>
    <row r="363795" spans="68:68" customFormat="1">
      <c r="BP363795" s="90"/>
    </row>
    <row r="363796" spans="68:68" customFormat="1">
      <c r="BP363796" s="90"/>
    </row>
    <row r="363797" spans="68:68" customFormat="1">
      <c r="BP363797" s="90"/>
    </row>
    <row r="363798" spans="68:68" customFormat="1">
      <c r="BP363798" s="90"/>
    </row>
    <row r="363799" spans="68:68" customFormat="1">
      <c r="BP363799" s="90"/>
    </row>
    <row r="363800" spans="68:68" customFormat="1">
      <c r="BP363800" s="90"/>
    </row>
    <row r="363801" spans="68:68" customFormat="1">
      <c r="BP363801" s="90"/>
    </row>
    <row r="363802" spans="68:68" customFormat="1">
      <c r="BP363802" s="90"/>
    </row>
    <row r="363803" spans="68:68" customFormat="1">
      <c r="BP363803" s="90"/>
    </row>
    <row r="363804" spans="68:68" customFormat="1">
      <c r="BP363804" s="90"/>
    </row>
    <row r="363805" spans="68:68" customFormat="1">
      <c r="BP363805" s="90"/>
    </row>
    <row r="363806" spans="68:68" customFormat="1">
      <c r="BP363806" s="90"/>
    </row>
    <row r="363807" spans="68:68" customFormat="1">
      <c r="BP363807" s="90"/>
    </row>
    <row r="363808" spans="68:68" customFormat="1">
      <c r="BP363808" s="90"/>
    </row>
    <row r="363809" spans="68:68" customFormat="1">
      <c r="BP363809" s="90"/>
    </row>
    <row r="363810" spans="68:68" customFormat="1">
      <c r="BP363810" s="90"/>
    </row>
    <row r="363811" spans="68:68" customFormat="1">
      <c r="BP363811" s="90"/>
    </row>
    <row r="363812" spans="68:68" customFormat="1">
      <c r="BP363812" s="90"/>
    </row>
    <row r="363813" spans="68:68" customFormat="1">
      <c r="BP363813" s="90"/>
    </row>
    <row r="363814" spans="68:68" customFormat="1">
      <c r="BP363814" s="90"/>
    </row>
    <row r="363815" spans="68:68" customFormat="1">
      <c r="BP363815" s="90"/>
    </row>
    <row r="363816" spans="68:68" customFormat="1">
      <c r="BP363816" s="90"/>
    </row>
    <row r="363817" spans="68:68" customFormat="1">
      <c r="BP363817" s="90"/>
    </row>
    <row r="363818" spans="68:68" customFormat="1">
      <c r="BP363818" s="90"/>
    </row>
    <row r="363819" spans="68:68" customFormat="1">
      <c r="BP363819" s="90"/>
    </row>
    <row r="363820" spans="68:68" customFormat="1">
      <c r="BP363820" s="90"/>
    </row>
    <row r="363821" spans="68:68" customFormat="1">
      <c r="BP363821" s="90"/>
    </row>
    <row r="363822" spans="68:68" customFormat="1">
      <c r="BP363822" s="90"/>
    </row>
    <row r="363823" spans="68:68" customFormat="1">
      <c r="BP363823" s="90"/>
    </row>
    <row r="363824" spans="68:68" customFormat="1">
      <c r="BP363824" s="90"/>
    </row>
    <row r="363825" spans="68:68" customFormat="1">
      <c r="BP363825" s="90"/>
    </row>
    <row r="363826" spans="68:68" customFormat="1">
      <c r="BP363826" s="90"/>
    </row>
    <row r="363827" spans="68:68" customFormat="1">
      <c r="BP363827" s="90"/>
    </row>
    <row r="363828" spans="68:68" customFormat="1">
      <c r="BP363828" s="90"/>
    </row>
    <row r="363829" spans="68:68" customFormat="1">
      <c r="BP363829" s="90"/>
    </row>
    <row r="363830" spans="68:68" customFormat="1">
      <c r="BP363830" s="90"/>
    </row>
    <row r="363831" spans="68:68" customFormat="1">
      <c r="BP363831" s="90"/>
    </row>
    <row r="363832" spans="68:68" customFormat="1">
      <c r="BP363832" s="90"/>
    </row>
    <row r="363833" spans="68:68" customFormat="1">
      <c r="BP363833" s="90"/>
    </row>
    <row r="363834" spans="68:68" customFormat="1">
      <c r="BP363834" s="90"/>
    </row>
    <row r="363835" spans="68:68" customFormat="1">
      <c r="BP363835" s="90"/>
    </row>
    <row r="363836" spans="68:68" customFormat="1">
      <c r="BP363836" s="90"/>
    </row>
    <row r="363837" spans="68:68" customFormat="1">
      <c r="BP363837" s="90"/>
    </row>
    <row r="363838" spans="68:68" customFormat="1">
      <c r="BP363838" s="90"/>
    </row>
    <row r="363839" spans="68:68" customFormat="1">
      <c r="BP363839" s="90"/>
    </row>
    <row r="363840" spans="68:68" customFormat="1">
      <c r="BP363840" s="90"/>
    </row>
    <row r="363841" spans="68:68" customFormat="1">
      <c r="BP363841" s="90"/>
    </row>
    <row r="363842" spans="68:68" customFormat="1">
      <c r="BP363842" s="90"/>
    </row>
    <row r="363843" spans="68:68" customFormat="1">
      <c r="BP363843" s="90"/>
    </row>
    <row r="363844" spans="68:68" customFormat="1">
      <c r="BP363844" s="90"/>
    </row>
    <row r="363845" spans="68:68" customFormat="1">
      <c r="BP363845" s="90"/>
    </row>
    <row r="363846" spans="68:68" customFormat="1">
      <c r="BP363846" s="90"/>
    </row>
    <row r="363847" spans="68:68" customFormat="1">
      <c r="BP363847" s="90"/>
    </row>
    <row r="363848" spans="68:68" customFormat="1">
      <c r="BP363848" s="90"/>
    </row>
    <row r="363849" spans="68:68" customFormat="1">
      <c r="BP363849" s="90"/>
    </row>
    <row r="363850" spans="68:68" customFormat="1">
      <c r="BP363850" s="90"/>
    </row>
    <row r="363851" spans="68:68" customFormat="1">
      <c r="BP363851" s="90"/>
    </row>
    <row r="363852" spans="68:68" customFormat="1">
      <c r="BP363852" s="90"/>
    </row>
    <row r="363853" spans="68:68" customFormat="1">
      <c r="BP363853" s="90"/>
    </row>
    <row r="363854" spans="68:68" customFormat="1">
      <c r="BP363854" s="90"/>
    </row>
    <row r="363855" spans="68:68" customFormat="1">
      <c r="BP363855" s="90"/>
    </row>
    <row r="363856" spans="68:68" customFormat="1">
      <c r="BP363856" s="90"/>
    </row>
    <row r="363857" spans="68:68" customFormat="1">
      <c r="BP363857" s="90"/>
    </row>
    <row r="363858" spans="68:68" customFormat="1">
      <c r="BP363858" s="90"/>
    </row>
    <row r="363859" spans="68:68" customFormat="1">
      <c r="BP363859" s="90"/>
    </row>
    <row r="363860" spans="68:68" customFormat="1">
      <c r="BP363860" s="90"/>
    </row>
    <row r="363861" spans="68:68" customFormat="1">
      <c r="BP363861" s="90"/>
    </row>
    <row r="363862" spans="68:68" customFormat="1">
      <c r="BP363862" s="90"/>
    </row>
    <row r="363863" spans="68:68" customFormat="1">
      <c r="BP363863" s="90"/>
    </row>
    <row r="363864" spans="68:68" customFormat="1">
      <c r="BP363864" s="90"/>
    </row>
    <row r="363865" spans="68:68" customFormat="1">
      <c r="BP363865" s="90"/>
    </row>
    <row r="363866" spans="68:68" customFormat="1">
      <c r="BP363866" s="90"/>
    </row>
    <row r="363867" spans="68:68" customFormat="1">
      <c r="BP363867" s="90"/>
    </row>
    <row r="363868" spans="68:68" customFormat="1">
      <c r="BP363868" s="90"/>
    </row>
    <row r="363869" spans="68:68" customFormat="1">
      <c r="BP363869" s="90"/>
    </row>
    <row r="363870" spans="68:68" customFormat="1">
      <c r="BP363870" s="90"/>
    </row>
    <row r="363871" spans="68:68" customFormat="1">
      <c r="BP363871" s="90"/>
    </row>
    <row r="363872" spans="68:68" customFormat="1">
      <c r="BP363872" s="90"/>
    </row>
    <row r="363873" spans="68:68" customFormat="1">
      <c r="BP363873" s="90"/>
    </row>
    <row r="363874" spans="68:68" customFormat="1">
      <c r="BP363874" s="90"/>
    </row>
    <row r="363875" spans="68:68" customFormat="1">
      <c r="BP363875" s="90"/>
    </row>
    <row r="363876" spans="68:68" customFormat="1">
      <c r="BP363876" s="90"/>
    </row>
    <row r="363877" spans="68:68" customFormat="1">
      <c r="BP363877" s="90"/>
    </row>
    <row r="363878" spans="68:68" customFormat="1">
      <c r="BP363878" s="90"/>
    </row>
    <row r="363879" spans="68:68" customFormat="1">
      <c r="BP363879" s="90"/>
    </row>
    <row r="363880" spans="68:68" customFormat="1">
      <c r="BP363880" s="90"/>
    </row>
    <row r="363881" spans="68:68" customFormat="1">
      <c r="BP363881" s="90"/>
    </row>
    <row r="363882" spans="68:68" customFormat="1">
      <c r="BP363882" s="90"/>
    </row>
    <row r="363883" spans="68:68" customFormat="1">
      <c r="BP363883" s="90"/>
    </row>
    <row r="363884" spans="68:68" customFormat="1">
      <c r="BP363884" s="90"/>
    </row>
    <row r="363885" spans="68:68" customFormat="1">
      <c r="BP363885" s="90"/>
    </row>
    <row r="363886" spans="68:68" customFormat="1">
      <c r="BP363886" s="90"/>
    </row>
    <row r="363887" spans="68:68" customFormat="1">
      <c r="BP363887" s="90"/>
    </row>
    <row r="363888" spans="68:68" customFormat="1">
      <c r="BP363888" s="90"/>
    </row>
    <row r="363889" spans="68:68" customFormat="1">
      <c r="BP363889" s="90"/>
    </row>
    <row r="363890" spans="68:68" customFormat="1">
      <c r="BP363890" s="90"/>
    </row>
    <row r="363891" spans="68:68" customFormat="1">
      <c r="BP363891" s="90"/>
    </row>
    <row r="363892" spans="68:68" customFormat="1">
      <c r="BP363892" s="90"/>
    </row>
    <row r="363893" spans="68:68" customFormat="1">
      <c r="BP363893" s="90"/>
    </row>
    <row r="363894" spans="68:68" customFormat="1">
      <c r="BP363894" s="90"/>
    </row>
    <row r="363895" spans="68:68" customFormat="1">
      <c r="BP363895" s="90"/>
    </row>
    <row r="363896" spans="68:68" customFormat="1">
      <c r="BP363896" s="90"/>
    </row>
    <row r="363897" spans="68:68" customFormat="1">
      <c r="BP363897" s="90"/>
    </row>
    <row r="363898" spans="68:68" customFormat="1">
      <c r="BP363898" s="90"/>
    </row>
    <row r="363899" spans="68:68" customFormat="1">
      <c r="BP363899" s="90"/>
    </row>
    <row r="363900" spans="68:68" customFormat="1">
      <c r="BP363900" s="90"/>
    </row>
    <row r="363901" spans="68:68" customFormat="1">
      <c r="BP363901" s="90"/>
    </row>
    <row r="363902" spans="68:68" customFormat="1">
      <c r="BP363902" s="90"/>
    </row>
    <row r="363903" spans="68:68" customFormat="1">
      <c r="BP363903" s="90"/>
    </row>
    <row r="363904" spans="68:68" customFormat="1">
      <c r="BP363904" s="90"/>
    </row>
    <row r="363905" spans="68:68" customFormat="1">
      <c r="BP363905" s="90"/>
    </row>
    <row r="363906" spans="68:68" customFormat="1">
      <c r="BP363906" s="90"/>
    </row>
    <row r="363907" spans="68:68" customFormat="1">
      <c r="BP363907" s="90"/>
    </row>
    <row r="363908" spans="68:68" customFormat="1">
      <c r="BP363908" s="90"/>
    </row>
    <row r="363909" spans="68:68" customFormat="1">
      <c r="BP363909" s="90"/>
    </row>
    <row r="363910" spans="68:68" customFormat="1">
      <c r="BP363910" s="90"/>
    </row>
    <row r="363911" spans="68:68" customFormat="1">
      <c r="BP363911" s="90"/>
    </row>
    <row r="363912" spans="68:68" customFormat="1">
      <c r="BP363912" s="90"/>
    </row>
    <row r="363913" spans="68:68" customFormat="1">
      <c r="BP363913" s="90"/>
    </row>
    <row r="363914" spans="68:68" customFormat="1">
      <c r="BP363914" s="90"/>
    </row>
    <row r="363915" spans="68:68" customFormat="1">
      <c r="BP363915" s="90"/>
    </row>
    <row r="363916" spans="68:68" customFormat="1">
      <c r="BP363916" s="90"/>
    </row>
    <row r="363917" spans="68:68" customFormat="1">
      <c r="BP363917" s="90"/>
    </row>
    <row r="363918" spans="68:68" customFormat="1">
      <c r="BP363918" s="90"/>
    </row>
    <row r="363919" spans="68:68" customFormat="1">
      <c r="BP363919" s="90"/>
    </row>
    <row r="363920" spans="68:68" customFormat="1">
      <c r="BP363920" s="90"/>
    </row>
    <row r="363921" spans="68:68" customFormat="1">
      <c r="BP363921" s="90"/>
    </row>
    <row r="363922" spans="68:68" customFormat="1">
      <c r="BP363922" s="90"/>
    </row>
    <row r="363923" spans="68:68" customFormat="1">
      <c r="BP363923" s="90"/>
    </row>
    <row r="363924" spans="68:68" customFormat="1">
      <c r="BP363924" s="90"/>
    </row>
    <row r="363925" spans="68:68" customFormat="1">
      <c r="BP363925" s="90"/>
    </row>
    <row r="363926" spans="68:68" customFormat="1">
      <c r="BP363926" s="90"/>
    </row>
    <row r="363927" spans="68:68" customFormat="1">
      <c r="BP363927" s="90"/>
    </row>
    <row r="363928" spans="68:68" customFormat="1">
      <c r="BP363928" s="90"/>
    </row>
    <row r="363929" spans="68:68" customFormat="1">
      <c r="BP363929" s="90"/>
    </row>
    <row r="363930" spans="68:68" customFormat="1">
      <c r="BP363930" s="90"/>
    </row>
    <row r="363931" spans="68:68" customFormat="1">
      <c r="BP363931" s="90"/>
    </row>
    <row r="363932" spans="68:68" customFormat="1">
      <c r="BP363932" s="90"/>
    </row>
    <row r="363933" spans="68:68" customFormat="1">
      <c r="BP363933" s="90"/>
    </row>
    <row r="363934" spans="68:68" customFormat="1">
      <c r="BP363934" s="90"/>
    </row>
    <row r="363935" spans="68:68" customFormat="1">
      <c r="BP363935" s="90"/>
    </row>
    <row r="363936" spans="68:68" customFormat="1">
      <c r="BP363936" s="90"/>
    </row>
    <row r="363937" spans="68:68" customFormat="1">
      <c r="BP363937" s="90"/>
    </row>
    <row r="363938" spans="68:68" customFormat="1">
      <c r="BP363938" s="90"/>
    </row>
    <row r="363939" spans="68:68" customFormat="1">
      <c r="BP363939" s="90"/>
    </row>
    <row r="363940" spans="68:68" customFormat="1">
      <c r="BP363940" s="90"/>
    </row>
    <row r="363941" spans="68:68" customFormat="1">
      <c r="BP363941" s="90"/>
    </row>
    <row r="363942" spans="68:68" customFormat="1">
      <c r="BP363942" s="90"/>
    </row>
    <row r="363943" spans="68:68" customFormat="1">
      <c r="BP363943" s="90"/>
    </row>
    <row r="363944" spans="68:68" customFormat="1">
      <c r="BP363944" s="90"/>
    </row>
    <row r="363945" spans="68:68" customFormat="1">
      <c r="BP363945" s="90"/>
    </row>
    <row r="363946" spans="68:68" customFormat="1">
      <c r="BP363946" s="90"/>
    </row>
    <row r="363947" spans="68:68" customFormat="1">
      <c r="BP363947" s="90"/>
    </row>
    <row r="363948" spans="68:68" customFormat="1">
      <c r="BP363948" s="90"/>
    </row>
    <row r="363949" spans="68:68" customFormat="1">
      <c r="BP363949" s="90"/>
    </row>
    <row r="363950" spans="68:68" customFormat="1">
      <c r="BP363950" s="90"/>
    </row>
    <row r="363951" spans="68:68" customFormat="1">
      <c r="BP363951" s="90"/>
    </row>
    <row r="363952" spans="68:68" customFormat="1">
      <c r="BP363952" s="90"/>
    </row>
    <row r="363953" spans="68:68" customFormat="1">
      <c r="BP363953" s="90"/>
    </row>
    <row r="363954" spans="68:68" customFormat="1">
      <c r="BP363954" s="90"/>
    </row>
    <row r="363955" spans="68:68" customFormat="1">
      <c r="BP363955" s="90"/>
    </row>
    <row r="363956" spans="68:68" customFormat="1">
      <c r="BP363956" s="90"/>
    </row>
    <row r="363957" spans="68:68" customFormat="1">
      <c r="BP363957" s="90"/>
    </row>
    <row r="363958" spans="68:68" customFormat="1">
      <c r="BP363958" s="90"/>
    </row>
    <row r="363959" spans="68:68" customFormat="1">
      <c r="BP363959" s="90"/>
    </row>
    <row r="363960" spans="68:68" customFormat="1">
      <c r="BP363960" s="90"/>
    </row>
    <row r="363961" spans="68:68" customFormat="1">
      <c r="BP363961" s="90"/>
    </row>
    <row r="363962" spans="68:68" customFormat="1">
      <c r="BP363962" s="90"/>
    </row>
    <row r="363963" spans="68:68" customFormat="1">
      <c r="BP363963" s="90"/>
    </row>
    <row r="363964" spans="68:68" customFormat="1">
      <c r="BP363964" s="90"/>
    </row>
    <row r="363965" spans="68:68" customFormat="1">
      <c r="BP363965" s="90"/>
    </row>
    <row r="363966" spans="68:68" customFormat="1">
      <c r="BP363966" s="90"/>
    </row>
    <row r="363967" spans="68:68" customFormat="1">
      <c r="BP363967" s="90"/>
    </row>
    <row r="363968" spans="68:68" customFormat="1">
      <c r="BP363968" s="90"/>
    </row>
    <row r="363969" spans="68:68" customFormat="1">
      <c r="BP363969" s="90"/>
    </row>
    <row r="363970" spans="68:68" customFormat="1">
      <c r="BP363970" s="90"/>
    </row>
    <row r="363971" spans="68:68" customFormat="1">
      <c r="BP363971" s="90"/>
    </row>
    <row r="363972" spans="68:68" customFormat="1">
      <c r="BP363972" s="90"/>
    </row>
    <row r="363973" spans="68:68" customFormat="1">
      <c r="BP363973" s="90"/>
    </row>
    <row r="363974" spans="68:68" customFormat="1">
      <c r="BP363974" s="90"/>
    </row>
    <row r="363975" spans="68:68" customFormat="1">
      <c r="BP363975" s="90"/>
    </row>
    <row r="363976" spans="68:68" customFormat="1">
      <c r="BP363976" s="90"/>
    </row>
    <row r="363977" spans="68:68" customFormat="1">
      <c r="BP363977" s="90"/>
    </row>
    <row r="363978" spans="68:68" customFormat="1">
      <c r="BP363978" s="90"/>
    </row>
    <row r="363979" spans="68:68" customFormat="1">
      <c r="BP363979" s="90"/>
    </row>
    <row r="363980" spans="68:68" customFormat="1">
      <c r="BP363980" s="90"/>
    </row>
    <row r="363981" spans="68:68" customFormat="1">
      <c r="BP363981" s="90"/>
    </row>
    <row r="363982" spans="68:68" customFormat="1">
      <c r="BP363982" s="90"/>
    </row>
    <row r="363983" spans="68:68" customFormat="1">
      <c r="BP363983" s="90"/>
    </row>
    <row r="363984" spans="68:68" customFormat="1">
      <c r="BP363984" s="90"/>
    </row>
    <row r="363985" spans="68:68" customFormat="1">
      <c r="BP363985" s="90"/>
    </row>
    <row r="363986" spans="68:68" customFormat="1">
      <c r="BP363986" s="90"/>
    </row>
    <row r="363987" spans="68:68" customFormat="1">
      <c r="BP363987" s="90"/>
    </row>
    <row r="363988" spans="68:68" customFormat="1">
      <c r="BP363988" s="90"/>
    </row>
    <row r="363989" spans="68:68" customFormat="1">
      <c r="BP363989" s="90"/>
    </row>
    <row r="363990" spans="68:68" customFormat="1">
      <c r="BP363990" s="90"/>
    </row>
    <row r="363991" spans="68:68" customFormat="1">
      <c r="BP363991" s="90"/>
    </row>
    <row r="363992" spans="68:68" customFormat="1">
      <c r="BP363992" s="90"/>
    </row>
    <row r="363993" spans="68:68" customFormat="1">
      <c r="BP363993" s="90"/>
    </row>
    <row r="363994" spans="68:68" customFormat="1">
      <c r="BP363994" s="90"/>
    </row>
    <row r="363995" spans="68:68" customFormat="1">
      <c r="BP363995" s="90"/>
    </row>
    <row r="363996" spans="68:68" customFormat="1">
      <c r="BP363996" s="90"/>
    </row>
    <row r="363997" spans="68:68" customFormat="1">
      <c r="BP363997" s="90"/>
    </row>
    <row r="363998" spans="68:68" customFormat="1">
      <c r="BP363998" s="90"/>
    </row>
    <row r="363999" spans="68:68" customFormat="1">
      <c r="BP363999" s="90"/>
    </row>
    <row r="364000" spans="68:68" customFormat="1">
      <c r="BP364000" s="90"/>
    </row>
    <row r="364001" spans="68:68" customFormat="1">
      <c r="BP364001" s="90"/>
    </row>
    <row r="364002" spans="68:68" customFormat="1">
      <c r="BP364002" s="90"/>
    </row>
    <row r="364003" spans="68:68" customFormat="1">
      <c r="BP364003" s="90"/>
    </row>
    <row r="364004" spans="68:68" customFormat="1">
      <c r="BP364004" s="90"/>
    </row>
    <row r="364005" spans="68:68" customFormat="1">
      <c r="BP364005" s="90"/>
    </row>
    <row r="364006" spans="68:68" customFormat="1">
      <c r="BP364006" s="90"/>
    </row>
    <row r="364007" spans="68:68" customFormat="1">
      <c r="BP364007" s="90"/>
    </row>
    <row r="364008" spans="68:68" customFormat="1">
      <c r="BP364008" s="90"/>
    </row>
    <row r="364009" spans="68:68" customFormat="1">
      <c r="BP364009" s="90"/>
    </row>
    <row r="364010" spans="68:68" customFormat="1">
      <c r="BP364010" s="90"/>
    </row>
    <row r="364011" spans="68:68" customFormat="1">
      <c r="BP364011" s="90"/>
    </row>
    <row r="364012" spans="68:68" customFormat="1">
      <c r="BP364012" s="90"/>
    </row>
    <row r="364013" spans="68:68" customFormat="1">
      <c r="BP364013" s="90"/>
    </row>
    <row r="364014" spans="68:68" customFormat="1">
      <c r="BP364014" s="90"/>
    </row>
    <row r="364015" spans="68:68" customFormat="1">
      <c r="BP364015" s="90"/>
    </row>
    <row r="364016" spans="68:68" customFormat="1">
      <c r="BP364016" s="90"/>
    </row>
    <row r="364017" spans="68:68" customFormat="1">
      <c r="BP364017" s="90"/>
    </row>
    <row r="364018" spans="68:68" customFormat="1">
      <c r="BP364018" s="90"/>
    </row>
    <row r="364019" spans="68:68" customFormat="1">
      <c r="BP364019" s="90"/>
    </row>
    <row r="364020" spans="68:68" customFormat="1">
      <c r="BP364020" s="90"/>
    </row>
    <row r="364021" spans="68:68" customFormat="1">
      <c r="BP364021" s="90"/>
    </row>
    <row r="364022" spans="68:68" customFormat="1">
      <c r="BP364022" s="90"/>
    </row>
    <row r="364023" spans="68:68" customFormat="1">
      <c r="BP364023" s="90"/>
    </row>
    <row r="364024" spans="68:68" customFormat="1">
      <c r="BP364024" s="90"/>
    </row>
    <row r="364025" spans="68:68" customFormat="1">
      <c r="BP364025" s="90"/>
    </row>
    <row r="364026" spans="68:68" customFormat="1">
      <c r="BP364026" s="90"/>
    </row>
    <row r="364027" spans="68:68" customFormat="1">
      <c r="BP364027" s="90"/>
    </row>
    <row r="364028" spans="68:68" customFormat="1">
      <c r="BP364028" s="90"/>
    </row>
    <row r="364029" spans="68:68" customFormat="1">
      <c r="BP364029" s="90"/>
    </row>
    <row r="364030" spans="68:68" customFormat="1">
      <c r="BP364030" s="90"/>
    </row>
    <row r="364031" spans="68:68" customFormat="1">
      <c r="BP364031" s="90"/>
    </row>
    <row r="364032" spans="68:68" customFormat="1">
      <c r="BP364032" s="90"/>
    </row>
    <row r="364033" spans="68:68" customFormat="1">
      <c r="BP364033" s="90"/>
    </row>
    <row r="364034" spans="68:68" customFormat="1">
      <c r="BP364034" s="90"/>
    </row>
    <row r="364035" spans="68:68" customFormat="1">
      <c r="BP364035" s="90"/>
    </row>
    <row r="364036" spans="68:68" customFormat="1">
      <c r="BP364036" s="90"/>
    </row>
    <row r="364037" spans="68:68" customFormat="1">
      <c r="BP364037" s="90"/>
    </row>
    <row r="364038" spans="68:68" customFormat="1">
      <c r="BP364038" s="90"/>
    </row>
    <row r="364039" spans="68:68" customFormat="1">
      <c r="BP364039" s="90"/>
    </row>
    <row r="364040" spans="68:68" customFormat="1">
      <c r="BP364040" s="90"/>
    </row>
    <row r="364041" spans="68:68" customFormat="1">
      <c r="BP364041" s="90"/>
    </row>
    <row r="364042" spans="68:68" customFormat="1">
      <c r="BP364042" s="90"/>
    </row>
    <row r="364043" spans="68:68" customFormat="1">
      <c r="BP364043" s="90"/>
    </row>
    <row r="364044" spans="68:68" customFormat="1">
      <c r="BP364044" s="90"/>
    </row>
    <row r="364045" spans="68:68" customFormat="1">
      <c r="BP364045" s="90"/>
    </row>
    <row r="364046" spans="68:68" customFormat="1">
      <c r="BP364046" s="90"/>
    </row>
    <row r="364047" spans="68:68" customFormat="1">
      <c r="BP364047" s="90"/>
    </row>
    <row r="364048" spans="68:68" customFormat="1">
      <c r="BP364048" s="90"/>
    </row>
    <row r="364049" spans="68:68" customFormat="1">
      <c r="BP364049" s="90"/>
    </row>
    <row r="364050" spans="68:68" customFormat="1">
      <c r="BP364050" s="90"/>
    </row>
    <row r="364051" spans="68:68" customFormat="1">
      <c r="BP364051" s="90"/>
    </row>
    <row r="364052" spans="68:68" customFormat="1">
      <c r="BP364052" s="90"/>
    </row>
    <row r="364053" spans="68:68" customFormat="1">
      <c r="BP364053" s="90"/>
    </row>
    <row r="364054" spans="68:68" customFormat="1">
      <c r="BP364054" s="90"/>
    </row>
    <row r="364055" spans="68:68" customFormat="1">
      <c r="BP364055" s="90"/>
    </row>
    <row r="364056" spans="68:68" customFormat="1">
      <c r="BP364056" s="90"/>
    </row>
    <row r="364057" spans="68:68" customFormat="1">
      <c r="BP364057" s="90"/>
    </row>
    <row r="364058" spans="68:68" customFormat="1">
      <c r="BP364058" s="90"/>
    </row>
    <row r="364059" spans="68:68" customFormat="1">
      <c r="BP364059" s="90"/>
    </row>
    <row r="364060" spans="68:68" customFormat="1">
      <c r="BP364060" s="90"/>
    </row>
    <row r="364061" spans="68:68" customFormat="1">
      <c r="BP364061" s="90"/>
    </row>
    <row r="364062" spans="68:68" customFormat="1">
      <c r="BP364062" s="90"/>
    </row>
    <row r="364063" spans="68:68" customFormat="1">
      <c r="BP364063" s="90"/>
    </row>
    <row r="364064" spans="68:68" customFormat="1">
      <c r="BP364064" s="90"/>
    </row>
    <row r="364065" spans="68:68" customFormat="1">
      <c r="BP364065" s="90"/>
    </row>
    <row r="364066" spans="68:68" customFormat="1">
      <c r="BP364066" s="90"/>
    </row>
    <row r="364067" spans="68:68" customFormat="1">
      <c r="BP364067" s="90"/>
    </row>
    <row r="364068" spans="68:68" customFormat="1">
      <c r="BP364068" s="90"/>
    </row>
    <row r="364069" spans="68:68" customFormat="1">
      <c r="BP364069" s="90"/>
    </row>
    <row r="364070" spans="68:68" customFormat="1">
      <c r="BP364070" s="90"/>
    </row>
    <row r="364071" spans="68:68" customFormat="1">
      <c r="BP364071" s="90"/>
    </row>
    <row r="364072" spans="68:68" customFormat="1">
      <c r="BP364072" s="90"/>
    </row>
    <row r="364073" spans="68:68" customFormat="1">
      <c r="BP364073" s="90"/>
    </row>
    <row r="364074" spans="68:68" customFormat="1">
      <c r="BP364074" s="90"/>
    </row>
    <row r="364075" spans="68:68" customFormat="1">
      <c r="BP364075" s="90"/>
    </row>
    <row r="364076" spans="68:68" customFormat="1">
      <c r="BP364076" s="90"/>
    </row>
    <row r="364077" spans="68:68" customFormat="1">
      <c r="BP364077" s="90"/>
    </row>
    <row r="364078" spans="68:68" customFormat="1">
      <c r="BP364078" s="90"/>
    </row>
    <row r="364079" spans="68:68" customFormat="1">
      <c r="BP364079" s="90"/>
    </row>
    <row r="364080" spans="68:68" customFormat="1">
      <c r="BP364080" s="90"/>
    </row>
    <row r="364081" spans="68:68" customFormat="1">
      <c r="BP364081" s="90"/>
    </row>
    <row r="364082" spans="68:68" customFormat="1">
      <c r="BP364082" s="90"/>
    </row>
    <row r="364083" spans="68:68" customFormat="1">
      <c r="BP364083" s="90"/>
    </row>
    <row r="364084" spans="68:68" customFormat="1">
      <c r="BP364084" s="90"/>
    </row>
    <row r="364085" spans="68:68" customFormat="1">
      <c r="BP364085" s="90"/>
    </row>
    <row r="364086" spans="68:68" customFormat="1">
      <c r="BP364086" s="90"/>
    </row>
    <row r="364087" spans="68:68" customFormat="1">
      <c r="BP364087" s="90"/>
    </row>
    <row r="364088" spans="68:68" customFormat="1">
      <c r="BP364088" s="90"/>
    </row>
    <row r="364089" spans="68:68" customFormat="1">
      <c r="BP364089" s="90"/>
    </row>
    <row r="364090" spans="68:68" customFormat="1">
      <c r="BP364090" s="90"/>
    </row>
    <row r="364091" spans="68:68" customFormat="1">
      <c r="BP364091" s="90"/>
    </row>
    <row r="364092" spans="68:68" customFormat="1">
      <c r="BP364092" s="90"/>
    </row>
    <row r="364093" spans="68:68" customFormat="1">
      <c r="BP364093" s="90"/>
    </row>
    <row r="364094" spans="68:68" customFormat="1">
      <c r="BP364094" s="90"/>
    </row>
    <row r="364095" spans="68:68" customFormat="1">
      <c r="BP364095" s="90"/>
    </row>
    <row r="364096" spans="68:68" customFormat="1">
      <c r="BP364096" s="90"/>
    </row>
    <row r="364097" spans="68:68" customFormat="1">
      <c r="BP364097" s="90"/>
    </row>
    <row r="364098" spans="68:68" customFormat="1">
      <c r="BP364098" s="90"/>
    </row>
    <row r="364099" spans="68:68" customFormat="1">
      <c r="BP364099" s="90"/>
    </row>
    <row r="364100" spans="68:68" customFormat="1">
      <c r="BP364100" s="90"/>
    </row>
    <row r="364101" spans="68:68" customFormat="1">
      <c r="BP364101" s="90"/>
    </row>
    <row r="364102" spans="68:68" customFormat="1">
      <c r="BP364102" s="90"/>
    </row>
    <row r="364103" spans="68:68" customFormat="1">
      <c r="BP364103" s="90"/>
    </row>
    <row r="364104" spans="68:68" customFormat="1">
      <c r="BP364104" s="90"/>
    </row>
    <row r="364105" spans="68:68" customFormat="1">
      <c r="BP364105" s="90"/>
    </row>
    <row r="364106" spans="68:68" customFormat="1">
      <c r="BP364106" s="90"/>
    </row>
    <row r="364107" spans="68:68" customFormat="1">
      <c r="BP364107" s="90"/>
    </row>
    <row r="364108" spans="68:68" customFormat="1">
      <c r="BP364108" s="90"/>
    </row>
    <row r="364109" spans="68:68" customFormat="1">
      <c r="BP364109" s="90"/>
    </row>
    <row r="364110" spans="68:68" customFormat="1">
      <c r="BP364110" s="90"/>
    </row>
    <row r="364111" spans="68:68" customFormat="1">
      <c r="BP364111" s="90"/>
    </row>
    <row r="364112" spans="68:68" customFormat="1">
      <c r="BP364112" s="90"/>
    </row>
    <row r="364113" spans="68:68" customFormat="1">
      <c r="BP364113" s="90"/>
    </row>
    <row r="364114" spans="68:68" customFormat="1">
      <c r="BP364114" s="90"/>
    </row>
    <row r="364115" spans="68:68" customFormat="1">
      <c r="BP364115" s="90"/>
    </row>
    <row r="364116" spans="68:68" customFormat="1">
      <c r="BP364116" s="90"/>
    </row>
    <row r="364117" spans="68:68" customFormat="1">
      <c r="BP364117" s="90"/>
    </row>
    <row r="364118" spans="68:68" customFormat="1">
      <c r="BP364118" s="90"/>
    </row>
    <row r="364119" spans="68:68" customFormat="1">
      <c r="BP364119" s="90"/>
    </row>
    <row r="364120" spans="68:68" customFormat="1">
      <c r="BP364120" s="90"/>
    </row>
    <row r="364121" spans="68:68" customFormat="1">
      <c r="BP364121" s="90"/>
    </row>
    <row r="364122" spans="68:68" customFormat="1">
      <c r="BP364122" s="90"/>
    </row>
    <row r="364123" spans="68:68" customFormat="1">
      <c r="BP364123" s="90"/>
    </row>
    <row r="364124" spans="68:68" customFormat="1">
      <c r="BP364124" s="90"/>
    </row>
    <row r="364125" spans="68:68" customFormat="1">
      <c r="BP364125" s="90"/>
    </row>
    <row r="364126" spans="68:68" customFormat="1">
      <c r="BP364126" s="90"/>
    </row>
    <row r="364127" spans="68:68" customFormat="1">
      <c r="BP364127" s="90"/>
    </row>
    <row r="364128" spans="68:68" customFormat="1">
      <c r="BP364128" s="90"/>
    </row>
    <row r="364129" spans="68:68" customFormat="1">
      <c r="BP364129" s="90"/>
    </row>
    <row r="364130" spans="68:68" customFormat="1">
      <c r="BP364130" s="90"/>
    </row>
    <row r="364131" spans="68:68" customFormat="1">
      <c r="BP364131" s="90"/>
    </row>
    <row r="364132" spans="68:68" customFormat="1">
      <c r="BP364132" s="90"/>
    </row>
    <row r="364133" spans="68:68" customFormat="1">
      <c r="BP364133" s="90"/>
    </row>
    <row r="364134" spans="68:68" customFormat="1">
      <c r="BP364134" s="90"/>
    </row>
    <row r="364135" spans="68:68" customFormat="1">
      <c r="BP364135" s="90"/>
    </row>
    <row r="364136" spans="68:68" customFormat="1">
      <c r="BP364136" s="90"/>
    </row>
    <row r="364137" spans="68:68" customFormat="1">
      <c r="BP364137" s="90"/>
    </row>
    <row r="364138" spans="68:68" customFormat="1">
      <c r="BP364138" s="90"/>
    </row>
    <row r="364139" spans="68:68" customFormat="1">
      <c r="BP364139" s="90"/>
    </row>
    <row r="364140" spans="68:68" customFormat="1">
      <c r="BP364140" s="90"/>
    </row>
    <row r="364141" spans="68:68" customFormat="1">
      <c r="BP364141" s="90"/>
    </row>
    <row r="364142" spans="68:68" customFormat="1">
      <c r="BP364142" s="90"/>
    </row>
    <row r="364143" spans="68:68" customFormat="1">
      <c r="BP364143" s="90"/>
    </row>
    <row r="364144" spans="68:68" customFormat="1">
      <c r="BP364144" s="90"/>
    </row>
    <row r="364145" spans="68:68" customFormat="1">
      <c r="BP364145" s="90"/>
    </row>
    <row r="364146" spans="68:68" customFormat="1">
      <c r="BP364146" s="90"/>
    </row>
    <row r="364147" spans="68:68" customFormat="1">
      <c r="BP364147" s="90"/>
    </row>
    <row r="364148" spans="68:68" customFormat="1">
      <c r="BP364148" s="90"/>
    </row>
    <row r="364149" spans="68:68" customFormat="1">
      <c r="BP364149" s="90"/>
    </row>
    <row r="364150" spans="68:68" customFormat="1">
      <c r="BP364150" s="90"/>
    </row>
    <row r="364151" spans="68:68" customFormat="1">
      <c r="BP364151" s="90"/>
    </row>
    <row r="364152" spans="68:68" customFormat="1">
      <c r="BP364152" s="90"/>
    </row>
    <row r="364153" spans="68:68" customFormat="1">
      <c r="BP364153" s="90"/>
    </row>
    <row r="364154" spans="68:68" customFormat="1">
      <c r="BP364154" s="90"/>
    </row>
    <row r="364155" spans="68:68" customFormat="1">
      <c r="BP364155" s="90"/>
    </row>
    <row r="364156" spans="68:68" customFormat="1">
      <c r="BP364156" s="90"/>
    </row>
    <row r="364157" spans="68:68" customFormat="1">
      <c r="BP364157" s="90"/>
    </row>
    <row r="364158" spans="68:68" customFormat="1">
      <c r="BP364158" s="90"/>
    </row>
    <row r="364159" spans="68:68" customFormat="1">
      <c r="BP364159" s="90"/>
    </row>
    <row r="364160" spans="68:68" customFormat="1">
      <c r="BP364160" s="90"/>
    </row>
    <row r="364161" spans="68:68" customFormat="1">
      <c r="BP364161" s="90"/>
    </row>
    <row r="364162" spans="68:68" customFormat="1">
      <c r="BP364162" s="90"/>
    </row>
    <row r="364163" spans="68:68" customFormat="1">
      <c r="BP364163" s="90"/>
    </row>
    <row r="364164" spans="68:68" customFormat="1">
      <c r="BP364164" s="90"/>
    </row>
    <row r="364165" spans="68:68" customFormat="1">
      <c r="BP364165" s="90"/>
    </row>
    <row r="364166" spans="68:68" customFormat="1">
      <c r="BP364166" s="90"/>
    </row>
    <row r="364167" spans="68:68" customFormat="1">
      <c r="BP364167" s="90"/>
    </row>
    <row r="364168" spans="68:68" customFormat="1">
      <c r="BP364168" s="90"/>
    </row>
    <row r="364169" spans="68:68" customFormat="1">
      <c r="BP364169" s="90"/>
    </row>
    <row r="364170" spans="68:68" customFormat="1">
      <c r="BP364170" s="90"/>
    </row>
    <row r="364171" spans="68:68" customFormat="1">
      <c r="BP364171" s="90"/>
    </row>
    <row r="364172" spans="68:68" customFormat="1">
      <c r="BP364172" s="90"/>
    </row>
    <row r="364173" spans="68:68" customFormat="1">
      <c r="BP364173" s="90"/>
    </row>
    <row r="364174" spans="68:68" customFormat="1">
      <c r="BP364174" s="90"/>
    </row>
    <row r="364175" spans="68:68" customFormat="1">
      <c r="BP364175" s="90"/>
    </row>
    <row r="364176" spans="68:68" customFormat="1">
      <c r="BP364176" s="90"/>
    </row>
    <row r="364177" spans="68:68" customFormat="1">
      <c r="BP364177" s="90"/>
    </row>
    <row r="364178" spans="68:68" customFormat="1">
      <c r="BP364178" s="90"/>
    </row>
    <row r="364179" spans="68:68" customFormat="1">
      <c r="BP364179" s="90"/>
    </row>
    <row r="364180" spans="68:68" customFormat="1">
      <c r="BP364180" s="90"/>
    </row>
    <row r="364181" spans="68:68" customFormat="1">
      <c r="BP364181" s="90"/>
    </row>
    <row r="364182" spans="68:68" customFormat="1">
      <c r="BP364182" s="90"/>
    </row>
    <row r="364183" spans="68:68" customFormat="1">
      <c r="BP364183" s="90"/>
    </row>
    <row r="364184" spans="68:68" customFormat="1">
      <c r="BP364184" s="90"/>
    </row>
    <row r="364185" spans="68:68" customFormat="1">
      <c r="BP364185" s="90"/>
    </row>
    <row r="364186" spans="68:68" customFormat="1">
      <c r="BP364186" s="90"/>
    </row>
    <row r="364187" spans="68:68" customFormat="1">
      <c r="BP364187" s="90"/>
    </row>
    <row r="364188" spans="68:68" customFormat="1">
      <c r="BP364188" s="90"/>
    </row>
    <row r="364189" spans="68:68" customFormat="1">
      <c r="BP364189" s="90"/>
    </row>
    <row r="364190" spans="68:68" customFormat="1">
      <c r="BP364190" s="90"/>
    </row>
    <row r="364191" spans="68:68" customFormat="1">
      <c r="BP364191" s="90"/>
    </row>
    <row r="364192" spans="68:68" customFormat="1">
      <c r="BP364192" s="90"/>
    </row>
    <row r="364193" spans="68:68" customFormat="1">
      <c r="BP364193" s="90"/>
    </row>
    <row r="364194" spans="68:68" customFormat="1">
      <c r="BP364194" s="90"/>
    </row>
    <row r="364195" spans="68:68" customFormat="1">
      <c r="BP364195" s="90"/>
    </row>
    <row r="364196" spans="68:68" customFormat="1">
      <c r="BP364196" s="90"/>
    </row>
    <row r="364197" spans="68:68" customFormat="1">
      <c r="BP364197" s="90"/>
    </row>
    <row r="364198" spans="68:68" customFormat="1">
      <c r="BP364198" s="90"/>
    </row>
    <row r="364199" spans="68:68" customFormat="1">
      <c r="BP364199" s="90"/>
    </row>
    <row r="364200" spans="68:68" customFormat="1">
      <c r="BP364200" s="90"/>
    </row>
    <row r="364201" spans="68:68" customFormat="1">
      <c r="BP364201" s="90"/>
    </row>
    <row r="364202" spans="68:68" customFormat="1">
      <c r="BP364202" s="90"/>
    </row>
    <row r="364203" spans="68:68" customFormat="1">
      <c r="BP364203" s="90"/>
    </row>
    <row r="364204" spans="68:68" customFormat="1">
      <c r="BP364204" s="90"/>
    </row>
    <row r="364205" spans="68:68" customFormat="1">
      <c r="BP364205" s="90"/>
    </row>
    <row r="364206" spans="68:68" customFormat="1">
      <c r="BP364206" s="90"/>
    </row>
    <row r="364207" spans="68:68" customFormat="1">
      <c r="BP364207" s="90"/>
    </row>
    <row r="364208" spans="68:68" customFormat="1">
      <c r="BP364208" s="90"/>
    </row>
    <row r="364209" spans="68:68" customFormat="1">
      <c r="BP364209" s="90"/>
    </row>
    <row r="364210" spans="68:68" customFormat="1">
      <c r="BP364210" s="90"/>
    </row>
    <row r="364211" spans="68:68" customFormat="1">
      <c r="BP364211" s="90"/>
    </row>
    <row r="364212" spans="68:68" customFormat="1">
      <c r="BP364212" s="90"/>
    </row>
    <row r="364213" spans="68:68" customFormat="1">
      <c r="BP364213" s="90"/>
    </row>
    <row r="364214" spans="68:68" customFormat="1">
      <c r="BP364214" s="90"/>
    </row>
    <row r="364215" spans="68:68" customFormat="1">
      <c r="BP364215" s="90"/>
    </row>
    <row r="364216" spans="68:68" customFormat="1">
      <c r="BP364216" s="90"/>
    </row>
    <row r="364217" spans="68:68" customFormat="1">
      <c r="BP364217" s="90"/>
    </row>
    <row r="364218" spans="68:68" customFormat="1">
      <c r="BP364218" s="90"/>
    </row>
    <row r="364219" spans="68:68" customFormat="1">
      <c r="BP364219" s="90"/>
    </row>
    <row r="364220" spans="68:68" customFormat="1">
      <c r="BP364220" s="90"/>
    </row>
    <row r="364221" spans="68:68" customFormat="1">
      <c r="BP364221" s="90"/>
    </row>
    <row r="364222" spans="68:68" customFormat="1">
      <c r="BP364222" s="90"/>
    </row>
    <row r="364223" spans="68:68" customFormat="1">
      <c r="BP364223" s="90"/>
    </row>
    <row r="364224" spans="68:68" customFormat="1">
      <c r="BP364224" s="90"/>
    </row>
    <row r="364225" spans="68:68" customFormat="1">
      <c r="BP364225" s="90"/>
    </row>
    <row r="364226" spans="68:68" customFormat="1">
      <c r="BP364226" s="90"/>
    </row>
    <row r="364227" spans="68:68" customFormat="1">
      <c r="BP364227" s="90"/>
    </row>
    <row r="364228" spans="68:68" customFormat="1">
      <c r="BP364228" s="90"/>
    </row>
    <row r="364229" spans="68:68" customFormat="1">
      <c r="BP364229" s="90"/>
    </row>
    <row r="364230" spans="68:68" customFormat="1">
      <c r="BP364230" s="90"/>
    </row>
    <row r="364231" spans="68:68" customFormat="1">
      <c r="BP364231" s="90"/>
    </row>
    <row r="364232" spans="68:68" customFormat="1">
      <c r="BP364232" s="90"/>
    </row>
    <row r="364233" spans="68:68" customFormat="1">
      <c r="BP364233" s="90"/>
    </row>
    <row r="364234" spans="68:68" customFormat="1">
      <c r="BP364234" s="90"/>
    </row>
    <row r="364235" spans="68:68" customFormat="1">
      <c r="BP364235" s="90"/>
    </row>
    <row r="364236" spans="68:68" customFormat="1">
      <c r="BP364236" s="90"/>
    </row>
    <row r="364237" spans="68:68" customFormat="1">
      <c r="BP364237" s="90"/>
    </row>
    <row r="364238" spans="68:68" customFormat="1">
      <c r="BP364238" s="90"/>
    </row>
    <row r="364239" spans="68:68" customFormat="1">
      <c r="BP364239" s="90"/>
    </row>
    <row r="364240" spans="68:68" customFormat="1">
      <c r="BP364240" s="90"/>
    </row>
    <row r="364241" spans="68:68" customFormat="1">
      <c r="BP364241" s="90"/>
    </row>
    <row r="364242" spans="68:68" customFormat="1">
      <c r="BP364242" s="90"/>
    </row>
    <row r="364243" spans="68:68" customFormat="1">
      <c r="BP364243" s="90"/>
    </row>
    <row r="364244" spans="68:68" customFormat="1">
      <c r="BP364244" s="90"/>
    </row>
    <row r="364245" spans="68:68" customFormat="1">
      <c r="BP364245" s="90"/>
    </row>
    <row r="364246" spans="68:68" customFormat="1">
      <c r="BP364246" s="90"/>
    </row>
    <row r="364247" spans="68:68" customFormat="1">
      <c r="BP364247" s="90"/>
    </row>
    <row r="364248" spans="68:68" customFormat="1">
      <c r="BP364248" s="90"/>
    </row>
    <row r="364249" spans="68:68" customFormat="1">
      <c r="BP364249" s="90"/>
    </row>
    <row r="364250" spans="68:68" customFormat="1">
      <c r="BP364250" s="90"/>
    </row>
    <row r="364251" spans="68:68" customFormat="1">
      <c r="BP364251" s="90"/>
    </row>
    <row r="364252" spans="68:68" customFormat="1">
      <c r="BP364252" s="90"/>
    </row>
    <row r="364253" spans="68:68" customFormat="1">
      <c r="BP364253" s="90"/>
    </row>
    <row r="364254" spans="68:68" customFormat="1">
      <c r="BP364254" s="90"/>
    </row>
    <row r="364255" spans="68:68" customFormat="1">
      <c r="BP364255" s="90"/>
    </row>
    <row r="364256" spans="68:68" customFormat="1">
      <c r="BP364256" s="90"/>
    </row>
    <row r="364257" spans="68:68" customFormat="1">
      <c r="BP364257" s="90"/>
    </row>
    <row r="364258" spans="68:68" customFormat="1">
      <c r="BP364258" s="90"/>
    </row>
    <row r="364259" spans="68:68" customFormat="1">
      <c r="BP364259" s="90"/>
    </row>
    <row r="364260" spans="68:68" customFormat="1">
      <c r="BP364260" s="90"/>
    </row>
    <row r="364261" spans="68:68" customFormat="1">
      <c r="BP364261" s="90"/>
    </row>
    <row r="364262" spans="68:68" customFormat="1">
      <c r="BP364262" s="90"/>
    </row>
    <row r="364263" spans="68:68" customFormat="1">
      <c r="BP364263" s="90"/>
    </row>
    <row r="364264" spans="68:68" customFormat="1">
      <c r="BP364264" s="90"/>
    </row>
    <row r="364265" spans="68:68" customFormat="1">
      <c r="BP364265" s="90"/>
    </row>
    <row r="364266" spans="68:68" customFormat="1">
      <c r="BP364266" s="90"/>
    </row>
    <row r="364267" spans="68:68" customFormat="1">
      <c r="BP364267" s="90"/>
    </row>
    <row r="364268" spans="68:68" customFormat="1">
      <c r="BP364268" s="90"/>
    </row>
    <row r="364269" spans="68:68" customFormat="1">
      <c r="BP364269" s="90"/>
    </row>
    <row r="364270" spans="68:68" customFormat="1">
      <c r="BP364270" s="90"/>
    </row>
    <row r="364271" spans="68:68" customFormat="1">
      <c r="BP364271" s="90"/>
    </row>
    <row r="364272" spans="68:68" customFormat="1">
      <c r="BP364272" s="90"/>
    </row>
    <row r="364273" spans="68:68" customFormat="1">
      <c r="BP364273" s="90"/>
    </row>
    <row r="364274" spans="68:68" customFormat="1">
      <c r="BP364274" s="90"/>
    </row>
    <row r="364275" spans="68:68" customFormat="1">
      <c r="BP364275" s="90"/>
    </row>
    <row r="364276" spans="68:68" customFormat="1">
      <c r="BP364276" s="90"/>
    </row>
    <row r="364277" spans="68:68" customFormat="1">
      <c r="BP364277" s="90"/>
    </row>
    <row r="364278" spans="68:68" customFormat="1">
      <c r="BP364278" s="90"/>
    </row>
    <row r="364279" spans="68:68" customFormat="1">
      <c r="BP364279" s="90"/>
    </row>
    <row r="364280" spans="68:68" customFormat="1">
      <c r="BP364280" s="90"/>
    </row>
    <row r="364281" spans="68:68" customFormat="1">
      <c r="BP364281" s="90"/>
    </row>
    <row r="364282" spans="68:68" customFormat="1">
      <c r="BP364282" s="90"/>
    </row>
    <row r="364283" spans="68:68" customFormat="1">
      <c r="BP364283" s="90"/>
    </row>
    <row r="364284" spans="68:68" customFormat="1">
      <c r="BP364284" s="90"/>
    </row>
    <row r="364285" spans="68:68" customFormat="1">
      <c r="BP364285" s="90"/>
    </row>
    <row r="364286" spans="68:68" customFormat="1">
      <c r="BP364286" s="90"/>
    </row>
    <row r="364287" spans="68:68" customFormat="1">
      <c r="BP364287" s="90"/>
    </row>
    <row r="364288" spans="68:68" customFormat="1">
      <c r="BP364288" s="90"/>
    </row>
    <row r="364289" spans="68:68" customFormat="1">
      <c r="BP364289" s="90"/>
    </row>
    <row r="364290" spans="68:68" customFormat="1">
      <c r="BP364290" s="90"/>
    </row>
    <row r="364291" spans="68:68" customFormat="1">
      <c r="BP364291" s="90"/>
    </row>
    <row r="364292" spans="68:68" customFormat="1">
      <c r="BP364292" s="90"/>
    </row>
    <row r="364293" spans="68:68" customFormat="1">
      <c r="BP364293" s="90"/>
    </row>
    <row r="364294" spans="68:68" customFormat="1">
      <c r="BP364294" s="90"/>
    </row>
    <row r="364295" spans="68:68" customFormat="1">
      <c r="BP364295" s="90"/>
    </row>
    <row r="364296" spans="68:68" customFormat="1">
      <c r="BP364296" s="90"/>
    </row>
    <row r="364297" spans="68:68" customFormat="1">
      <c r="BP364297" s="90"/>
    </row>
    <row r="364298" spans="68:68" customFormat="1">
      <c r="BP364298" s="90"/>
    </row>
    <row r="364299" spans="68:68" customFormat="1">
      <c r="BP364299" s="90"/>
    </row>
    <row r="364300" spans="68:68" customFormat="1">
      <c r="BP364300" s="90"/>
    </row>
    <row r="364301" spans="68:68" customFormat="1">
      <c r="BP364301" s="90"/>
    </row>
    <row r="364302" spans="68:68" customFormat="1">
      <c r="BP364302" s="90"/>
    </row>
    <row r="364303" spans="68:68" customFormat="1">
      <c r="BP364303" s="90"/>
    </row>
    <row r="364304" spans="68:68" customFormat="1">
      <c r="BP364304" s="90"/>
    </row>
    <row r="364305" spans="68:68" customFormat="1">
      <c r="BP364305" s="90"/>
    </row>
    <row r="364306" spans="68:68" customFormat="1">
      <c r="BP364306" s="90"/>
    </row>
    <row r="364307" spans="68:68" customFormat="1">
      <c r="BP364307" s="90"/>
    </row>
    <row r="364308" spans="68:68" customFormat="1">
      <c r="BP364308" s="90"/>
    </row>
    <row r="364309" spans="68:68" customFormat="1">
      <c r="BP364309" s="90"/>
    </row>
    <row r="364310" spans="68:68" customFormat="1">
      <c r="BP364310" s="90"/>
    </row>
    <row r="364311" spans="68:68" customFormat="1">
      <c r="BP364311" s="90"/>
    </row>
    <row r="364312" spans="68:68" customFormat="1">
      <c r="BP364312" s="90"/>
    </row>
    <row r="364313" spans="68:68" customFormat="1">
      <c r="BP364313" s="90"/>
    </row>
    <row r="364314" spans="68:68" customFormat="1">
      <c r="BP364314" s="90"/>
    </row>
    <row r="364315" spans="68:68" customFormat="1">
      <c r="BP364315" s="90"/>
    </row>
    <row r="364316" spans="68:68" customFormat="1">
      <c r="BP364316" s="90"/>
    </row>
    <row r="364317" spans="68:68" customFormat="1">
      <c r="BP364317" s="90"/>
    </row>
    <row r="364318" spans="68:68" customFormat="1">
      <c r="BP364318" s="90"/>
    </row>
    <row r="364319" spans="68:68" customFormat="1">
      <c r="BP364319" s="90"/>
    </row>
    <row r="364320" spans="68:68" customFormat="1">
      <c r="BP364320" s="90"/>
    </row>
    <row r="364321" spans="68:68" customFormat="1">
      <c r="BP364321" s="90"/>
    </row>
    <row r="364322" spans="68:68" customFormat="1">
      <c r="BP364322" s="90"/>
    </row>
    <row r="364323" spans="68:68" customFormat="1">
      <c r="BP364323" s="90"/>
    </row>
    <row r="364324" spans="68:68" customFormat="1">
      <c r="BP364324" s="90"/>
    </row>
    <row r="364325" spans="68:68" customFormat="1">
      <c r="BP364325" s="90"/>
    </row>
    <row r="364326" spans="68:68" customFormat="1">
      <c r="BP364326" s="90"/>
    </row>
    <row r="364327" spans="68:68" customFormat="1">
      <c r="BP364327" s="90"/>
    </row>
    <row r="364328" spans="68:68" customFormat="1">
      <c r="BP364328" s="90"/>
    </row>
    <row r="364329" spans="68:68" customFormat="1">
      <c r="BP364329" s="90"/>
    </row>
    <row r="364330" spans="68:68" customFormat="1">
      <c r="BP364330" s="90"/>
    </row>
    <row r="364331" spans="68:68" customFormat="1">
      <c r="BP364331" s="90"/>
    </row>
    <row r="364332" spans="68:68" customFormat="1">
      <c r="BP364332" s="90"/>
    </row>
    <row r="364333" spans="68:68" customFormat="1">
      <c r="BP364333" s="90"/>
    </row>
    <row r="364334" spans="68:68" customFormat="1">
      <c r="BP364334" s="90"/>
    </row>
    <row r="364335" spans="68:68" customFormat="1">
      <c r="BP364335" s="90"/>
    </row>
    <row r="364336" spans="68:68" customFormat="1">
      <c r="BP364336" s="90"/>
    </row>
    <row r="364337" spans="68:68" customFormat="1">
      <c r="BP364337" s="90"/>
    </row>
    <row r="364338" spans="68:68" customFormat="1">
      <c r="BP364338" s="90"/>
    </row>
    <row r="364339" spans="68:68" customFormat="1">
      <c r="BP364339" s="90"/>
    </row>
    <row r="364340" spans="68:68" customFormat="1">
      <c r="BP364340" s="90"/>
    </row>
    <row r="364341" spans="68:68" customFormat="1">
      <c r="BP364341" s="90"/>
    </row>
    <row r="364342" spans="68:68" customFormat="1">
      <c r="BP364342" s="90"/>
    </row>
    <row r="364343" spans="68:68" customFormat="1">
      <c r="BP364343" s="90"/>
    </row>
    <row r="364344" spans="68:68" customFormat="1">
      <c r="BP364344" s="90"/>
    </row>
    <row r="364345" spans="68:68" customFormat="1">
      <c r="BP364345" s="90"/>
    </row>
    <row r="364346" spans="68:68" customFormat="1">
      <c r="BP364346" s="90"/>
    </row>
    <row r="364347" spans="68:68" customFormat="1">
      <c r="BP364347" s="90"/>
    </row>
    <row r="364348" spans="68:68" customFormat="1">
      <c r="BP364348" s="90"/>
    </row>
    <row r="364349" spans="68:68" customFormat="1">
      <c r="BP364349" s="90"/>
    </row>
    <row r="364350" spans="68:68" customFormat="1">
      <c r="BP364350" s="90"/>
    </row>
    <row r="364351" spans="68:68" customFormat="1">
      <c r="BP364351" s="90"/>
    </row>
    <row r="364352" spans="68:68" customFormat="1">
      <c r="BP364352" s="90"/>
    </row>
    <row r="364353" spans="68:68" customFormat="1">
      <c r="BP364353" s="90"/>
    </row>
    <row r="364354" spans="68:68" customFormat="1">
      <c r="BP364354" s="90"/>
    </row>
    <row r="364355" spans="68:68" customFormat="1">
      <c r="BP364355" s="90"/>
    </row>
    <row r="364356" spans="68:68" customFormat="1">
      <c r="BP364356" s="90"/>
    </row>
    <row r="364357" spans="68:68" customFormat="1">
      <c r="BP364357" s="90"/>
    </row>
    <row r="364358" spans="68:68" customFormat="1">
      <c r="BP364358" s="90"/>
    </row>
    <row r="364359" spans="68:68" customFormat="1">
      <c r="BP364359" s="90"/>
    </row>
    <row r="364360" spans="68:68" customFormat="1">
      <c r="BP364360" s="90"/>
    </row>
    <row r="364361" spans="68:68" customFormat="1">
      <c r="BP364361" s="90"/>
    </row>
    <row r="364362" spans="68:68" customFormat="1">
      <c r="BP364362" s="90"/>
    </row>
    <row r="364363" spans="68:68" customFormat="1">
      <c r="BP364363" s="90"/>
    </row>
    <row r="364364" spans="68:68" customFormat="1">
      <c r="BP364364" s="90"/>
    </row>
    <row r="364365" spans="68:68" customFormat="1">
      <c r="BP364365" s="90"/>
    </row>
    <row r="364366" spans="68:68" customFormat="1">
      <c r="BP364366" s="90"/>
    </row>
    <row r="364367" spans="68:68" customFormat="1">
      <c r="BP364367" s="90"/>
    </row>
    <row r="364368" spans="68:68" customFormat="1">
      <c r="BP364368" s="90"/>
    </row>
    <row r="364369" spans="68:68" customFormat="1">
      <c r="BP364369" s="90"/>
    </row>
    <row r="364370" spans="68:68" customFormat="1">
      <c r="BP364370" s="90"/>
    </row>
    <row r="364371" spans="68:68" customFormat="1">
      <c r="BP364371" s="90"/>
    </row>
    <row r="364372" spans="68:68" customFormat="1">
      <c r="BP364372" s="90"/>
    </row>
    <row r="364373" spans="68:68" customFormat="1">
      <c r="BP364373" s="90"/>
    </row>
    <row r="364374" spans="68:68" customFormat="1">
      <c r="BP364374" s="90"/>
    </row>
    <row r="364375" spans="68:68" customFormat="1">
      <c r="BP364375" s="90"/>
    </row>
    <row r="364376" spans="68:68" customFormat="1">
      <c r="BP364376" s="90"/>
    </row>
    <row r="364377" spans="68:68" customFormat="1">
      <c r="BP364377" s="90"/>
    </row>
    <row r="364378" spans="68:68" customFormat="1">
      <c r="BP364378" s="90"/>
    </row>
    <row r="364379" spans="68:68" customFormat="1">
      <c r="BP364379" s="90"/>
    </row>
    <row r="364380" spans="68:68" customFormat="1">
      <c r="BP364380" s="90"/>
    </row>
    <row r="364381" spans="68:68" customFormat="1">
      <c r="BP364381" s="90"/>
    </row>
    <row r="364382" spans="68:68" customFormat="1">
      <c r="BP364382" s="90"/>
    </row>
    <row r="364383" spans="68:68" customFormat="1">
      <c r="BP364383" s="90"/>
    </row>
    <row r="364384" spans="68:68" customFormat="1">
      <c r="BP364384" s="90"/>
    </row>
    <row r="364385" spans="68:68" customFormat="1">
      <c r="BP364385" s="90"/>
    </row>
    <row r="364386" spans="68:68" customFormat="1">
      <c r="BP364386" s="90"/>
    </row>
    <row r="364387" spans="68:68" customFormat="1">
      <c r="BP364387" s="90"/>
    </row>
    <row r="364388" spans="68:68" customFormat="1">
      <c r="BP364388" s="90"/>
    </row>
    <row r="364389" spans="68:68" customFormat="1">
      <c r="BP364389" s="90"/>
    </row>
    <row r="364390" spans="68:68" customFormat="1">
      <c r="BP364390" s="90"/>
    </row>
    <row r="364391" spans="68:68" customFormat="1">
      <c r="BP364391" s="90"/>
    </row>
    <row r="364392" spans="68:68" customFormat="1">
      <c r="BP364392" s="90"/>
    </row>
    <row r="364393" spans="68:68" customFormat="1">
      <c r="BP364393" s="90"/>
    </row>
    <row r="364394" spans="68:68" customFormat="1">
      <c r="BP364394" s="90"/>
    </row>
    <row r="364395" spans="68:68" customFormat="1">
      <c r="BP364395" s="90"/>
    </row>
    <row r="364396" spans="68:68" customFormat="1">
      <c r="BP364396" s="90"/>
    </row>
    <row r="364397" spans="68:68" customFormat="1">
      <c r="BP364397" s="90"/>
    </row>
    <row r="364398" spans="68:68" customFormat="1">
      <c r="BP364398" s="90"/>
    </row>
    <row r="364399" spans="68:68" customFormat="1">
      <c r="BP364399" s="90"/>
    </row>
    <row r="364400" spans="68:68" customFormat="1">
      <c r="BP364400" s="90"/>
    </row>
    <row r="364401" spans="68:68" customFormat="1">
      <c r="BP364401" s="90"/>
    </row>
    <row r="364402" spans="68:68" customFormat="1">
      <c r="BP364402" s="90"/>
    </row>
    <row r="364403" spans="68:68" customFormat="1">
      <c r="BP364403" s="90"/>
    </row>
    <row r="364404" spans="68:68" customFormat="1">
      <c r="BP364404" s="90"/>
    </row>
    <row r="364405" spans="68:68" customFormat="1">
      <c r="BP364405" s="90"/>
    </row>
    <row r="364406" spans="68:68" customFormat="1">
      <c r="BP364406" s="90"/>
    </row>
    <row r="364407" spans="68:68" customFormat="1">
      <c r="BP364407" s="90"/>
    </row>
    <row r="364408" spans="68:68" customFormat="1">
      <c r="BP364408" s="90"/>
    </row>
    <row r="364409" spans="68:68" customFormat="1">
      <c r="BP364409" s="90"/>
    </row>
    <row r="364410" spans="68:68" customFormat="1">
      <c r="BP364410" s="90"/>
    </row>
    <row r="364411" spans="68:68" customFormat="1">
      <c r="BP364411" s="90"/>
    </row>
    <row r="364412" spans="68:68" customFormat="1">
      <c r="BP364412" s="90"/>
    </row>
    <row r="364413" spans="68:68" customFormat="1">
      <c r="BP364413" s="90"/>
    </row>
    <row r="364414" spans="68:68" customFormat="1">
      <c r="BP364414" s="90"/>
    </row>
    <row r="364415" spans="68:68" customFormat="1">
      <c r="BP364415" s="90"/>
    </row>
    <row r="364416" spans="68:68" customFormat="1">
      <c r="BP364416" s="90"/>
    </row>
    <row r="364417" spans="68:68" customFormat="1">
      <c r="BP364417" s="90"/>
    </row>
    <row r="364418" spans="68:68" customFormat="1">
      <c r="BP364418" s="90"/>
    </row>
    <row r="364419" spans="68:68" customFormat="1">
      <c r="BP364419" s="90"/>
    </row>
    <row r="364420" spans="68:68" customFormat="1">
      <c r="BP364420" s="90"/>
    </row>
    <row r="364421" spans="68:68" customFormat="1">
      <c r="BP364421" s="90"/>
    </row>
    <row r="364422" spans="68:68" customFormat="1">
      <c r="BP364422" s="90"/>
    </row>
    <row r="364423" spans="68:68" customFormat="1">
      <c r="BP364423" s="90"/>
    </row>
    <row r="364424" spans="68:68" customFormat="1">
      <c r="BP364424" s="90"/>
    </row>
    <row r="364425" spans="68:68" customFormat="1">
      <c r="BP364425" s="90"/>
    </row>
    <row r="364426" spans="68:68" customFormat="1">
      <c r="BP364426" s="90"/>
    </row>
    <row r="364427" spans="68:68" customFormat="1">
      <c r="BP364427" s="90"/>
    </row>
    <row r="364428" spans="68:68" customFormat="1">
      <c r="BP364428" s="90"/>
    </row>
    <row r="364429" spans="68:68" customFormat="1">
      <c r="BP364429" s="90"/>
    </row>
    <row r="364430" spans="68:68" customFormat="1">
      <c r="BP364430" s="90"/>
    </row>
    <row r="364431" spans="68:68" customFormat="1">
      <c r="BP364431" s="90"/>
    </row>
    <row r="364432" spans="68:68" customFormat="1">
      <c r="BP364432" s="90"/>
    </row>
    <row r="364433" spans="68:68" customFormat="1">
      <c r="BP364433" s="90"/>
    </row>
    <row r="364434" spans="68:68" customFormat="1">
      <c r="BP364434" s="90"/>
    </row>
    <row r="364435" spans="68:68" customFormat="1">
      <c r="BP364435" s="90"/>
    </row>
    <row r="364436" spans="68:68" customFormat="1">
      <c r="BP364436" s="90"/>
    </row>
    <row r="364437" spans="68:68" customFormat="1">
      <c r="BP364437" s="90"/>
    </row>
    <row r="364438" spans="68:68" customFormat="1">
      <c r="BP364438" s="90"/>
    </row>
    <row r="364439" spans="68:68" customFormat="1">
      <c r="BP364439" s="90"/>
    </row>
    <row r="364440" spans="68:68" customFormat="1">
      <c r="BP364440" s="90"/>
    </row>
    <row r="364441" spans="68:68" customFormat="1">
      <c r="BP364441" s="90"/>
    </row>
    <row r="364442" spans="68:68" customFormat="1">
      <c r="BP364442" s="90"/>
    </row>
    <row r="364443" spans="68:68" customFormat="1">
      <c r="BP364443" s="90"/>
    </row>
    <row r="364444" spans="68:68" customFormat="1">
      <c r="BP364444" s="90"/>
    </row>
    <row r="364445" spans="68:68" customFormat="1">
      <c r="BP364445" s="90"/>
    </row>
    <row r="364446" spans="68:68" customFormat="1">
      <c r="BP364446" s="90"/>
    </row>
    <row r="364447" spans="68:68" customFormat="1">
      <c r="BP364447" s="90"/>
    </row>
    <row r="364448" spans="68:68" customFormat="1">
      <c r="BP364448" s="90"/>
    </row>
    <row r="364449" spans="68:68" customFormat="1">
      <c r="BP364449" s="90"/>
    </row>
    <row r="364450" spans="68:68" customFormat="1">
      <c r="BP364450" s="90"/>
    </row>
    <row r="364451" spans="68:68" customFormat="1">
      <c r="BP364451" s="90"/>
    </row>
    <row r="364452" spans="68:68" customFormat="1">
      <c r="BP364452" s="90"/>
    </row>
    <row r="364453" spans="68:68" customFormat="1">
      <c r="BP364453" s="90"/>
    </row>
    <row r="364454" spans="68:68" customFormat="1">
      <c r="BP364454" s="90"/>
    </row>
    <row r="364455" spans="68:68" customFormat="1">
      <c r="BP364455" s="90"/>
    </row>
    <row r="364456" spans="68:68" customFormat="1">
      <c r="BP364456" s="90"/>
    </row>
    <row r="364457" spans="68:68" customFormat="1">
      <c r="BP364457" s="90"/>
    </row>
    <row r="364458" spans="68:68" customFormat="1">
      <c r="BP364458" s="90"/>
    </row>
    <row r="364459" spans="68:68" customFormat="1">
      <c r="BP364459" s="90"/>
    </row>
    <row r="364460" spans="68:68" customFormat="1">
      <c r="BP364460" s="90"/>
    </row>
    <row r="364461" spans="68:68" customFormat="1">
      <c r="BP364461" s="90"/>
    </row>
    <row r="364462" spans="68:68" customFormat="1">
      <c r="BP364462" s="90"/>
    </row>
    <row r="364463" spans="68:68" customFormat="1">
      <c r="BP364463" s="90"/>
    </row>
    <row r="364464" spans="68:68" customFormat="1">
      <c r="BP364464" s="90"/>
    </row>
    <row r="364465" spans="68:68" customFormat="1">
      <c r="BP364465" s="90"/>
    </row>
    <row r="364466" spans="68:68" customFormat="1">
      <c r="BP364466" s="90"/>
    </row>
    <row r="364467" spans="68:68" customFormat="1">
      <c r="BP364467" s="90"/>
    </row>
    <row r="364468" spans="68:68" customFormat="1">
      <c r="BP364468" s="90"/>
    </row>
    <row r="364469" spans="68:68" customFormat="1">
      <c r="BP364469" s="90"/>
    </row>
    <row r="364470" spans="68:68" customFormat="1">
      <c r="BP364470" s="90"/>
    </row>
    <row r="364471" spans="68:68" customFormat="1">
      <c r="BP364471" s="90"/>
    </row>
    <row r="364472" spans="68:68" customFormat="1">
      <c r="BP364472" s="90"/>
    </row>
    <row r="364473" spans="68:68" customFormat="1">
      <c r="BP364473" s="90"/>
    </row>
    <row r="364474" spans="68:68" customFormat="1">
      <c r="BP364474" s="90"/>
    </row>
    <row r="364475" spans="68:68" customFormat="1">
      <c r="BP364475" s="90"/>
    </row>
    <row r="364476" spans="68:68" customFormat="1">
      <c r="BP364476" s="90"/>
    </row>
    <row r="364477" spans="68:68" customFormat="1">
      <c r="BP364477" s="90"/>
    </row>
    <row r="364478" spans="68:68" customFormat="1">
      <c r="BP364478" s="90"/>
    </row>
    <row r="364479" spans="68:68" customFormat="1">
      <c r="BP364479" s="90"/>
    </row>
    <row r="364480" spans="68:68" customFormat="1">
      <c r="BP364480" s="90"/>
    </row>
    <row r="364481" spans="68:68" customFormat="1">
      <c r="BP364481" s="90"/>
    </row>
    <row r="364482" spans="68:68" customFormat="1">
      <c r="BP364482" s="90"/>
    </row>
    <row r="364483" spans="68:68" customFormat="1">
      <c r="BP364483" s="90"/>
    </row>
    <row r="364484" spans="68:68" customFormat="1">
      <c r="BP364484" s="90"/>
    </row>
    <row r="364485" spans="68:68" customFormat="1">
      <c r="BP364485" s="90"/>
    </row>
    <row r="364486" spans="68:68" customFormat="1">
      <c r="BP364486" s="90"/>
    </row>
    <row r="364487" spans="68:68" customFormat="1">
      <c r="BP364487" s="90"/>
    </row>
    <row r="364488" spans="68:68" customFormat="1">
      <c r="BP364488" s="90"/>
    </row>
    <row r="364489" spans="68:68" customFormat="1">
      <c r="BP364489" s="90"/>
    </row>
    <row r="364490" spans="68:68" customFormat="1">
      <c r="BP364490" s="90"/>
    </row>
    <row r="364491" spans="68:68" customFormat="1">
      <c r="BP364491" s="90"/>
    </row>
    <row r="364492" spans="68:68" customFormat="1">
      <c r="BP364492" s="90"/>
    </row>
    <row r="364493" spans="68:68" customFormat="1">
      <c r="BP364493" s="90"/>
    </row>
    <row r="364494" spans="68:68" customFormat="1">
      <c r="BP364494" s="90"/>
    </row>
    <row r="364495" spans="68:68" customFormat="1">
      <c r="BP364495" s="90"/>
    </row>
    <row r="364496" spans="68:68" customFormat="1">
      <c r="BP364496" s="90"/>
    </row>
    <row r="364497" spans="68:68" customFormat="1">
      <c r="BP364497" s="90"/>
    </row>
    <row r="364498" spans="68:68" customFormat="1">
      <c r="BP364498" s="90"/>
    </row>
    <row r="364499" spans="68:68" customFormat="1">
      <c r="BP364499" s="90"/>
    </row>
    <row r="364500" spans="68:68" customFormat="1">
      <c r="BP364500" s="90"/>
    </row>
    <row r="364501" spans="68:68" customFormat="1">
      <c r="BP364501" s="90"/>
    </row>
    <row r="364502" spans="68:68" customFormat="1">
      <c r="BP364502" s="90"/>
    </row>
    <row r="364503" spans="68:68" customFormat="1">
      <c r="BP364503" s="90"/>
    </row>
    <row r="364504" spans="68:68" customFormat="1">
      <c r="BP364504" s="90"/>
    </row>
    <row r="364505" spans="68:68" customFormat="1">
      <c r="BP364505" s="90"/>
    </row>
    <row r="364506" spans="68:68" customFormat="1">
      <c r="BP364506" s="90"/>
    </row>
    <row r="364507" spans="68:68" customFormat="1">
      <c r="BP364507" s="90"/>
    </row>
    <row r="364508" spans="68:68" customFormat="1">
      <c r="BP364508" s="90"/>
    </row>
    <row r="364509" spans="68:68" customFormat="1">
      <c r="BP364509" s="90"/>
    </row>
    <row r="364510" spans="68:68" customFormat="1">
      <c r="BP364510" s="90"/>
    </row>
    <row r="364511" spans="68:68" customFormat="1">
      <c r="BP364511" s="90"/>
    </row>
    <row r="364512" spans="68:68" customFormat="1">
      <c r="BP364512" s="90"/>
    </row>
    <row r="364513" spans="68:68" customFormat="1">
      <c r="BP364513" s="90"/>
    </row>
    <row r="364514" spans="68:68" customFormat="1">
      <c r="BP364514" s="90"/>
    </row>
    <row r="364515" spans="68:68" customFormat="1">
      <c r="BP364515" s="90"/>
    </row>
    <row r="364516" spans="68:68" customFormat="1">
      <c r="BP364516" s="90"/>
    </row>
    <row r="364517" spans="68:68" customFormat="1">
      <c r="BP364517" s="90"/>
    </row>
    <row r="364518" spans="68:68" customFormat="1">
      <c r="BP364518" s="90"/>
    </row>
    <row r="364519" spans="68:68" customFormat="1">
      <c r="BP364519" s="90"/>
    </row>
    <row r="364520" spans="68:68" customFormat="1">
      <c r="BP364520" s="90"/>
    </row>
    <row r="364521" spans="68:68" customFormat="1">
      <c r="BP364521" s="90"/>
    </row>
    <row r="364522" spans="68:68" customFormat="1">
      <c r="BP364522" s="90"/>
    </row>
    <row r="364523" spans="68:68" customFormat="1">
      <c r="BP364523" s="90"/>
    </row>
    <row r="364524" spans="68:68" customFormat="1">
      <c r="BP364524" s="90"/>
    </row>
    <row r="364525" spans="68:68" customFormat="1">
      <c r="BP364525" s="90"/>
    </row>
    <row r="364526" spans="68:68" customFormat="1">
      <c r="BP364526" s="90"/>
    </row>
    <row r="364527" spans="68:68" customFormat="1">
      <c r="BP364527" s="90"/>
    </row>
    <row r="364528" spans="68:68" customFormat="1">
      <c r="BP364528" s="90"/>
    </row>
    <row r="364529" spans="68:68" customFormat="1">
      <c r="BP364529" s="90"/>
    </row>
    <row r="364530" spans="68:68" customFormat="1">
      <c r="BP364530" s="90"/>
    </row>
    <row r="364531" spans="68:68" customFormat="1">
      <c r="BP364531" s="90"/>
    </row>
    <row r="364532" spans="68:68" customFormat="1">
      <c r="BP364532" s="90"/>
    </row>
    <row r="364533" spans="68:68" customFormat="1">
      <c r="BP364533" s="90"/>
    </row>
    <row r="364534" spans="68:68" customFormat="1">
      <c r="BP364534" s="90"/>
    </row>
    <row r="364535" spans="68:68" customFormat="1">
      <c r="BP364535" s="90"/>
    </row>
    <row r="364536" spans="68:68" customFormat="1">
      <c r="BP364536" s="90"/>
    </row>
    <row r="364537" spans="68:68" customFormat="1">
      <c r="BP364537" s="90"/>
    </row>
    <row r="364538" spans="68:68" customFormat="1">
      <c r="BP364538" s="90"/>
    </row>
    <row r="364539" spans="68:68" customFormat="1">
      <c r="BP364539" s="90"/>
    </row>
    <row r="364540" spans="68:68" customFormat="1">
      <c r="BP364540" s="90"/>
    </row>
    <row r="364541" spans="68:68" customFormat="1">
      <c r="BP364541" s="90"/>
    </row>
    <row r="364542" spans="68:68" customFormat="1">
      <c r="BP364542" s="90"/>
    </row>
    <row r="364543" spans="68:68" customFormat="1">
      <c r="BP364543" s="90"/>
    </row>
    <row r="364544" spans="68:68" customFormat="1">
      <c r="BP364544" s="90"/>
    </row>
    <row r="364545" spans="68:68" customFormat="1">
      <c r="BP364545" s="90"/>
    </row>
    <row r="364546" spans="68:68" customFormat="1">
      <c r="BP364546" s="90"/>
    </row>
    <row r="364547" spans="68:68" customFormat="1">
      <c r="BP364547" s="90"/>
    </row>
    <row r="364548" spans="68:68" customFormat="1">
      <c r="BP364548" s="90"/>
    </row>
    <row r="364549" spans="68:68" customFormat="1">
      <c r="BP364549" s="90"/>
    </row>
    <row r="364550" spans="68:68" customFormat="1">
      <c r="BP364550" s="90"/>
    </row>
    <row r="364551" spans="68:68" customFormat="1">
      <c r="BP364551" s="90"/>
    </row>
    <row r="364552" spans="68:68" customFormat="1">
      <c r="BP364552" s="90"/>
    </row>
    <row r="364553" spans="68:68" customFormat="1">
      <c r="BP364553" s="90"/>
    </row>
    <row r="364554" spans="68:68" customFormat="1">
      <c r="BP364554" s="90"/>
    </row>
    <row r="364555" spans="68:68" customFormat="1">
      <c r="BP364555" s="90"/>
    </row>
    <row r="364556" spans="68:68" customFormat="1">
      <c r="BP364556" s="90"/>
    </row>
    <row r="364557" spans="68:68" customFormat="1">
      <c r="BP364557" s="90"/>
    </row>
    <row r="364558" spans="68:68" customFormat="1">
      <c r="BP364558" s="90"/>
    </row>
    <row r="364559" spans="68:68" customFormat="1">
      <c r="BP364559" s="90"/>
    </row>
    <row r="364560" spans="68:68" customFormat="1">
      <c r="BP364560" s="90"/>
    </row>
    <row r="364561" spans="68:68" customFormat="1">
      <c r="BP364561" s="90"/>
    </row>
    <row r="364562" spans="68:68" customFormat="1">
      <c r="BP364562" s="90"/>
    </row>
    <row r="364563" spans="68:68" customFormat="1">
      <c r="BP364563" s="90"/>
    </row>
    <row r="364564" spans="68:68" customFormat="1">
      <c r="BP364564" s="90"/>
    </row>
    <row r="364565" spans="68:68" customFormat="1">
      <c r="BP364565" s="90"/>
    </row>
    <row r="364566" spans="68:68" customFormat="1">
      <c r="BP364566" s="90"/>
    </row>
    <row r="364567" spans="68:68" customFormat="1">
      <c r="BP364567" s="90"/>
    </row>
    <row r="364568" spans="68:68" customFormat="1">
      <c r="BP364568" s="90"/>
    </row>
    <row r="364569" spans="68:68" customFormat="1">
      <c r="BP364569" s="90"/>
    </row>
    <row r="364570" spans="68:68" customFormat="1">
      <c r="BP364570" s="90"/>
    </row>
    <row r="364571" spans="68:68" customFormat="1">
      <c r="BP364571" s="90"/>
    </row>
    <row r="364572" spans="68:68" customFormat="1">
      <c r="BP364572" s="90"/>
    </row>
    <row r="364573" spans="68:68" customFormat="1">
      <c r="BP364573" s="90"/>
    </row>
    <row r="364574" spans="68:68" customFormat="1">
      <c r="BP364574" s="90"/>
    </row>
    <row r="364575" spans="68:68" customFormat="1">
      <c r="BP364575" s="90"/>
    </row>
    <row r="364576" spans="68:68" customFormat="1">
      <c r="BP364576" s="90"/>
    </row>
    <row r="364577" spans="68:68" customFormat="1">
      <c r="BP364577" s="90"/>
    </row>
    <row r="364578" spans="68:68" customFormat="1">
      <c r="BP364578" s="90"/>
    </row>
    <row r="364579" spans="68:68" customFormat="1">
      <c r="BP364579" s="90"/>
    </row>
    <row r="364580" spans="68:68" customFormat="1">
      <c r="BP364580" s="90"/>
    </row>
    <row r="364581" spans="68:68" customFormat="1">
      <c r="BP364581" s="90"/>
    </row>
    <row r="364582" spans="68:68" customFormat="1">
      <c r="BP364582" s="90"/>
    </row>
    <row r="364583" spans="68:68" customFormat="1">
      <c r="BP364583" s="90"/>
    </row>
    <row r="364584" spans="68:68" customFormat="1">
      <c r="BP364584" s="90"/>
    </row>
    <row r="364585" spans="68:68" customFormat="1">
      <c r="BP364585" s="90"/>
    </row>
    <row r="364586" spans="68:68" customFormat="1">
      <c r="BP364586" s="90"/>
    </row>
    <row r="364587" spans="68:68" customFormat="1">
      <c r="BP364587" s="90"/>
    </row>
    <row r="364588" spans="68:68" customFormat="1">
      <c r="BP364588" s="90"/>
    </row>
    <row r="364589" spans="68:68" customFormat="1">
      <c r="BP364589" s="90"/>
    </row>
    <row r="364590" spans="68:68" customFormat="1">
      <c r="BP364590" s="90"/>
    </row>
    <row r="364591" spans="68:68" customFormat="1">
      <c r="BP364591" s="90"/>
    </row>
    <row r="364592" spans="68:68" customFormat="1">
      <c r="BP364592" s="90"/>
    </row>
    <row r="364593" spans="68:68" customFormat="1">
      <c r="BP364593" s="90"/>
    </row>
    <row r="364594" spans="68:68" customFormat="1">
      <c r="BP364594" s="90"/>
    </row>
    <row r="364595" spans="68:68" customFormat="1">
      <c r="BP364595" s="90"/>
    </row>
    <row r="364596" spans="68:68" customFormat="1">
      <c r="BP364596" s="90"/>
    </row>
    <row r="364597" spans="68:68" customFormat="1">
      <c r="BP364597" s="90"/>
    </row>
    <row r="364598" spans="68:68" customFormat="1">
      <c r="BP364598" s="90"/>
    </row>
    <row r="364599" spans="68:68" customFormat="1">
      <c r="BP364599" s="90"/>
    </row>
    <row r="364600" spans="68:68" customFormat="1">
      <c r="BP364600" s="90"/>
    </row>
    <row r="364601" spans="68:68" customFormat="1">
      <c r="BP364601" s="90"/>
    </row>
    <row r="364602" spans="68:68" customFormat="1">
      <c r="BP364602" s="90"/>
    </row>
    <row r="364603" spans="68:68" customFormat="1">
      <c r="BP364603" s="90"/>
    </row>
    <row r="364604" spans="68:68" customFormat="1">
      <c r="BP364604" s="90"/>
    </row>
    <row r="364605" spans="68:68" customFormat="1">
      <c r="BP364605" s="90"/>
    </row>
    <row r="364606" spans="68:68" customFormat="1">
      <c r="BP364606" s="90"/>
    </row>
    <row r="364607" spans="68:68" customFormat="1">
      <c r="BP364607" s="90"/>
    </row>
    <row r="364608" spans="68:68" customFormat="1">
      <c r="BP364608" s="90"/>
    </row>
    <row r="364609" spans="68:68" customFormat="1">
      <c r="BP364609" s="90"/>
    </row>
    <row r="364610" spans="68:68" customFormat="1">
      <c r="BP364610" s="90"/>
    </row>
    <row r="364611" spans="68:68" customFormat="1">
      <c r="BP364611" s="90"/>
    </row>
    <row r="364612" spans="68:68" customFormat="1">
      <c r="BP364612" s="90"/>
    </row>
    <row r="364613" spans="68:68" customFormat="1">
      <c r="BP364613" s="90"/>
    </row>
    <row r="364614" spans="68:68" customFormat="1">
      <c r="BP364614" s="90"/>
    </row>
    <row r="364615" spans="68:68" customFormat="1">
      <c r="BP364615" s="90"/>
    </row>
    <row r="364616" spans="68:68" customFormat="1">
      <c r="BP364616" s="90"/>
    </row>
    <row r="364617" spans="68:68" customFormat="1">
      <c r="BP364617" s="90"/>
    </row>
    <row r="364618" spans="68:68" customFormat="1">
      <c r="BP364618" s="90"/>
    </row>
    <row r="364619" spans="68:68" customFormat="1">
      <c r="BP364619" s="90"/>
    </row>
    <row r="364620" spans="68:68" customFormat="1">
      <c r="BP364620" s="90"/>
    </row>
    <row r="364621" spans="68:68" customFormat="1">
      <c r="BP364621" s="90"/>
    </row>
    <row r="364622" spans="68:68" customFormat="1">
      <c r="BP364622" s="90"/>
    </row>
    <row r="364623" spans="68:68" customFormat="1">
      <c r="BP364623" s="90"/>
    </row>
    <row r="364624" spans="68:68" customFormat="1">
      <c r="BP364624" s="90"/>
    </row>
    <row r="364625" spans="68:68" customFormat="1">
      <c r="BP364625" s="90"/>
    </row>
    <row r="364626" spans="68:68" customFormat="1">
      <c r="BP364626" s="90"/>
    </row>
    <row r="364627" spans="68:68" customFormat="1">
      <c r="BP364627" s="90"/>
    </row>
    <row r="364628" spans="68:68" customFormat="1">
      <c r="BP364628" s="90"/>
    </row>
    <row r="364629" spans="68:68" customFormat="1">
      <c r="BP364629" s="90"/>
    </row>
    <row r="364630" spans="68:68" customFormat="1">
      <c r="BP364630" s="90"/>
    </row>
    <row r="364631" spans="68:68" customFormat="1">
      <c r="BP364631" s="90"/>
    </row>
    <row r="364632" spans="68:68" customFormat="1">
      <c r="BP364632" s="90"/>
    </row>
    <row r="364633" spans="68:68" customFormat="1">
      <c r="BP364633" s="90"/>
    </row>
    <row r="364634" spans="68:68" customFormat="1">
      <c r="BP364634" s="90"/>
    </row>
    <row r="364635" spans="68:68" customFormat="1">
      <c r="BP364635" s="90"/>
    </row>
    <row r="364636" spans="68:68" customFormat="1">
      <c r="BP364636" s="90"/>
    </row>
    <row r="364637" spans="68:68" customFormat="1">
      <c r="BP364637" s="90"/>
    </row>
    <row r="364638" spans="68:68" customFormat="1">
      <c r="BP364638" s="90"/>
    </row>
    <row r="364639" spans="68:68" customFormat="1">
      <c r="BP364639" s="90"/>
    </row>
    <row r="364640" spans="68:68" customFormat="1">
      <c r="BP364640" s="90"/>
    </row>
    <row r="364641" spans="68:68" customFormat="1">
      <c r="BP364641" s="90"/>
    </row>
    <row r="364642" spans="68:68" customFormat="1">
      <c r="BP364642" s="90"/>
    </row>
    <row r="364643" spans="68:68" customFormat="1">
      <c r="BP364643" s="90"/>
    </row>
    <row r="364644" spans="68:68" customFormat="1">
      <c r="BP364644" s="90"/>
    </row>
    <row r="364645" spans="68:68" customFormat="1">
      <c r="BP364645" s="90"/>
    </row>
    <row r="364646" spans="68:68" customFormat="1">
      <c r="BP364646" s="90"/>
    </row>
    <row r="364647" spans="68:68" customFormat="1">
      <c r="BP364647" s="90"/>
    </row>
    <row r="364648" spans="68:68" customFormat="1">
      <c r="BP364648" s="90"/>
    </row>
    <row r="364649" spans="68:68" customFormat="1">
      <c r="BP364649" s="90"/>
    </row>
    <row r="364650" spans="68:68" customFormat="1">
      <c r="BP364650" s="90"/>
    </row>
    <row r="364651" spans="68:68" customFormat="1">
      <c r="BP364651" s="90"/>
    </row>
    <row r="364652" spans="68:68" customFormat="1">
      <c r="BP364652" s="90"/>
    </row>
    <row r="364653" spans="68:68" customFormat="1">
      <c r="BP364653" s="90"/>
    </row>
    <row r="364654" spans="68:68" customFormat="1">
      <c r="BP364654" s="90"/>
    </row>
    <row r="364655" spans="68:68" customFormat="1">
      <c r="BP364655" s="90"/>
    </row>
    <row r="364656" spans="68:68" customFormat="1">
      <c r="BP364656" s="90"/>
    </row>
    <row r="364657" spans="68:68" customFormat="1">
      <c r="BP364657" s="90"/>
    </row>
    <row r="364658" spans="68:68" customFormat="1">
      <c r="BP364658" s="90"/>
    </row>
    <row r="364659" spans="68:68" customFormat="1">
      <c r="BP364659" s="90"/>
    </row>
    <row r="364660" spans="68:68" customFormat="1">
      <c r="BP364660" s="90"/>
    </row>
    <row r="364661" spans="68:68" customFormat="1">
      <c r="BP364661" s="90"/>
    </row>
    <row r="364662" spans="68:68" customFormat="1">
      <c r="BP364662" s="90"/>
    </row>
    <row r="364663" spans="68:68" customFormat="1">
      <c r="BP364663" s="90"/>
    </row>
    <row r="364664" spans="68:68" customFormat="1">
      <c r="BP364664" s="90"/>
    </row>
    <row r="364665" spans="68:68" customFormat="1">
      <c r="BP364665" s="90"/>
    </row>
    <row r="364666" spans="68:68" customFormat="1">
      <c r="BP364666" s="90"/>
    </row>
    <row r="364667" spans="68:68" customFormat="1">
      <c r="BP364667" s="90"/>
    </row>
    <row r="364668" spans="68:68" customFormat="1">
      <c r="BP364668" s="90"/>
    </row>
    <row r="364669" spans="68:68" customFormat="1">
      <c r="BP364669" s="90"/>
    </row>
    <row r="364670" spans="68:68" customFormat="1">
      <c r="BP364670" s="90"/>
    </row>
    <row r="364671" spans="68:68" customFormat="1">
      <c r="BP364671" s="90"/>
    </row>
    <row r="364672" spans="68:68" customFormat="1">
      <c r="BP364672" s="90"/>
    </row>
    <row r="364673" spans="68:68" customFormat="1">
      <c r="BP364673" s="90"/>
    </row>
    <row r="364674" spans="68:68" customFormat="1">
      <c r="BP364674" s="90"/>
    </row>
    <row r="364675" spans="68:68" customFormat="1">
      <c r="BP364675" s="90"/>
    </row>
    <row r="364676" spans="68:68" customFormat="1">
      <c r="BP364676" s="90"/>
    </row>
    <row r="364677" spans="68:68" customFormat="1">
      <c r="BP364677" s="90"/>
    </row>
    <row r="364678" spans="68:68" customFormat="1">
      <c r="BP364678" s="90"/>
    </row>
    <row r="364679" spans="68:68" customFormat="1">
      <c r="BP364679" s="90"/>
    </row>
    <row r="364680" spans="68:68" customFormat="1">
      <c r="BP364680" s="90"/>
    </row>
    <row r="364681" spans="68:68" customFormat="1">
      <c r="BP364681" s="90"/>
    </row>
    <row r="364682" spans="68:68" customFormat="1">
      <c r="BP364682" s="90"/>
    </row>
    <row r="364683" spans="68:68" customFormat="1">
      <c r="BP364683" s="90"/>
    </row>
    <row r="364684" spans="68:68" customFormat="1">
      <c r="BP364684" s="90"/>
    </row>
    <row r="364685" spans="68:68" customFormat="1">
      <c r="BP364685" s="90"/>
    </row>
    <row r="364686" spans="68:68" customFormat="1">
      <c r="BP364686" s="90"/>
    </row>
    <row r="364687" spans="68:68" customFormat="1">
      <c r="BP364687" s="90"/>
    </row>
    <row r="364688" spans="68:68" customFormat="1">
      <c r="BP364688" s="90"/>
    </row>
    <row r="364689" spans="68:68" customFormat="1">
      <c r="BP364689" s="90"/>
    </row>
    <row r="364690" spans="68:68" customFormat="1">
      <c r="BP364690" s="90"/>
    </row>
    <row r="364691" spans="68:68" customFormat="1">
      <c r="BP364691" s="90"/>
    </row>
    <row r="364692" spans="68:68" customFormat="1">
      <c r="BP364692" s="90"/>
    </row>
    <row r="364693" spans="68:68" customFormat="1">
      <c r="BP364693" s="90"/>
    </row>
    <row r="364694" spans="68:68" customFormat="1">
      <c r="BP364694" s="90"/>
    </row>
    <row r="364695" spans="68:68" customFormat="1">
      <c r="BP364695" s="90"/>
    </row>
    <row r="364696" spans="68:68" customFormat="1">
      <c r="BP364696" s="90"/>
    </row>
    <row r="364697" spans="68:68" customFormat="1">
      <c r="BP364697" s="90"/>
    </row>
    <row r="364698" spans="68:68" customFormat="1">
      <c r="BP364698" s="90"/>
    </row>
    <row r="364699" spans="68:68" customFormat="1">
      <c r="BP364699" s="90"/>
    </row>
    <row r="364700" spans="68:68" customFormat="1">
      <c r="BP364700" s="90"/>
    </row>
    <row r="364701" spans="68:68" customFormat="1">
      <c r="BP364701" s="90"/>
    </row>
    <row r="364702" spans="68:68" customFormat="1">
      <c r="BP364702" s="90"/>
    </row>
    <row r="364703" spans="68:68" customFormat="1">
      <c r="BP364703" s="90"/>
    </row>
    <row r="364704" spans="68:68" customFormat="1">
      <c r="BP364704" s="90"/>
    </row>
    <row r="364705" spans="68:68" customFormat="1">
      <c r="BP364705" s="90"/>
    </row>
    <row r="364706" spans="68:68" customFormat="1">
      <c r="BP364706" s="90"/>
    </row>
    <row r="364707" spans="68:68" customFormat="1">
      <c r="BP364707" s="90"/>
    </row>
    <row r="364708" spans="68:68" customFormat="1">
      <c r="BP364708" s="90"/>
    </row>
    <row r="364709" spans="68:68" customFormat="1">
      <c r="BP364709" s="90"/>
    </row>
    <row r="364710" spans="68:68" customFormat="1">
      <c r="BP364710" s="90"/>
    </row>
    <row r="364711" spans="68:68" customFormat="1">
      <c r="BP364711" s="90"/>
    </row>
    <row r="364712" spans="68:68" customFormat="1">
      <c r="BP364712" s="90"/>
    </row>
    <row r="364713" spans="68:68" customFormat="1">
      <c r="BP364713" s="90"/>
    </row>
    <row r="364714" spans="68:68" customFormat="1">
      <c r="BP364714" s="90"/>
    </row>
    <row r="364715" spans="68:68" customFormat="1">
      <c r="BP364715" s="90"/>
    </row>
    <row r="364716" spans="68:68" customFormat="1">
      <c r="BP364716" s="90"/>
    </row>
    <row r="364717" spans="68:68" customFormat="1">
      <c r="BP364717" s="90"/>
    </row>
    <row r="364718" spans="68:68" customFormat="1">
      <c r="BP364718" s="90"/>
    </row>
    <row r="364719" spans="68:68" customFormat="1">
      <c r="BP364719" s="90"/>
    </row>
    <row r="364720" spans="68:68" customFormat="1">
      <c r="BP364720" s="90"/>
    </row>
    <row r="364721" spans="68:68" customFormat="1">
      <c r="BP364721" s="90"/>
    </row>
    <row r="364722" spans="68:68" customFormat="1">
      <c r="BP364722" s="90"/>
    </row>
    <row r="364723" spans="68:68" customFormat="1">
      <c r="BP364723" s="90"/>
    </row>
    <row r="364724" spans="68:68" customFormat="1">
      <c r="BP364724" s="90"/>
    </row>
    <row r="364725" spans="68:68" customFormat="1">
      <c r="BP364725" s="90"/>
    </row>
    <row r="364726" spans="68:68" customFormat="1">
      <c r="BP364726" s="90"/>
    </row>
    <row r="364727" spans="68:68" customFormat="1">
      <c r="BP364727" s="90"/>
    </row>
    <row r="364728" spans="68:68" customFormat="1">
      <c r="BP364728" s="90"/>
    </row>
    <row r="364729" spans="68:68" customFormat="1">
      <c r="BP364729" s="90"/>
    </row>
    <row r="364730" spans="68:68" customFormat="1">
      <c r="BP364730" s="90"/>
    </row>
    <row r="364731" spans="68:68" customFormat="1">
      <c r="BP364731" s="90"/>
    </row>
    <row r="364732" spans="68:68" customFormat="1">
      <c r="BP364732" s="90"/>
    </row>
    <row r="364733" spans="68:68" customFormat="1">
      <c r="BP364733" s="90"/>
    </row>
    <row r="364734" spans="68:68" customFormat="1">
      <c r="BP364734" s="90"/>
    </row>
    <row r="364735" spans="68:68" customFormat="1">
      <c r="BP364735" s="90"/>
    </row>
    <row r="364736" spans="68:68" customFormat="1">
      <c r="BP364736" s="90"/>
    </row>
    <row r="364737" spans="68:68" customFormat="1">
      <c r="BP364737" s="90"/>
    </row>
    <row r="364738" spans="68:68" customFormat="1">
      <c r="BP364738" s="90"/>
    </row>
    <row r="364739" spans="68:68" customFormat="1">
      <c r="BP364739" s="90"/>
    </row>
    <row r="364740" spans="68:68" customFormat="1">
      <c r="BP364740" s="90"/>
    </row>
    <row r="364741" spans="68:68" customFormat="1">
      <c r="BP364741" s="90"/>
    </row>
    <row r="364742" spans="68:68" customFormat="1">
      <c r="BP364742" s="90"/>
    </row>
    <row r="364743" spans="68:68" customFormat="1">
      <c r="BP364743" s="90"/>
    </row>
    <row r="364744" spans="68:68" customFormat="1">
      <c r="BP364744" s="90"/>
    </row>
    <row r="364745" spans="68:68" customFormat="1">
      <c r="BP364745" s="90"/>
    </row>
    <row r="364746" spans="68:68" customFormat="1">
      <c r="BP364746" s="90"/>
    </row>
    <row r="364747" spans="68:68" customFormat="1">
      <c r="BP364747" s="90"/>
    </row>
    <row r="364748" spans="68:68" customFormat="1">
      <c r="BP364748" s="90"/>
    </row>
    <row r="364749" spans="68:68" customFormat="1">
      <c r="BP364749" s="90"/>
    </row>
    <row r="364750" spans="68:68" customFormat="1">
      <c r="BP364750" s="90"/>
    </row>
    <row r="364751" spans="68:68" customFormat="1">
      <c r="BP364751" s="90"/>
    </row>
    <row r="364752" spans="68:68" customFormat="1">
      <c r="BP364752" s="90"/>
    </row>
    <row r="364753" spans="68:68" customFormat="1">
      <c r="BP364753" s="90"/>
    </row>
    <row r="364754" spans="68:68" customFormat="1">
      <c r="BP364754" s="90"/>
    </row>
    <row r="364755" spans="68:68" customFormat="1">
      <c r="BP364755" s="90"/>
    </row>
    <row r="364756" spans="68:68" customFormat="1">
      <c r="BP364756" s="90"/>
    </row>
    <row r="364757" spans="68:68" customFormat="1">
      <c r="BP364757" s="90"/>
    </row>
    <row r="364758" spans="68:68" customFormat="1">
      <c r="BP364758" s="90"/>
    </row>
    <row r="364759" spans="68:68" customFormat="1">
      <c r="BP364759" s="90"/>
    </row>
    <row r="364760" spans="68:68" customFormat="1">
      <c r="BP364760" s="90"/>
    </row>
    <row r="364761" spans="68:68" customFormat="1">
      <c r="BP364761" s="90"/>
    </row>
    <row r="364762" spans="68:68" customFormat="1">
      <c r="BP364762" s="90"/>
    </row>
    <row r="364763" spans="68:68" customFormat="1">
      <c r="BP364763" s="90"/>
    </row>
    <row r="364764" spans="68:68" customFormat="1">
      <c r="BP364764" s="90"/>
    </row>
    <row r="364765" spans="68:68" customFormat="1">
      <c r="BP364765" s="90"/>
    </row>
    <row r="364766" spans="68:68" customFormat="1">
      <c r="BP364766" s="90"/>
    </row>
    <row r="364767" spans="68:68" customFormat="1">
      <c r="BP364767" s="90"/>
    </row>
    <row r="364768" spans="68:68" customFormat="1">
      <c r="BP364768" s="90"/>
    </row>
    <row r="364769" spans="68:68" customFormat="1">
      <c r="BP364769" s="90"/>
    </row>
    <row r="364770" spans="68:68" customFormat="1">
      <c r="BP364770" s="90"/>
    </row>
    <row r="364771" spans="68:68" customFormat="1">
      <c r="BP364771" s="90"/>
    </row>
    <row r="364772" spans="68:68" customFormat="1">
      <c r="BP364772" s="90"/>
    </row>
    <row r="364773" spans="68:68" customFormat="1">
      <c r="BP364773" s="90"/>
    </row>
    <row r="364774" spans="68:68" customFormat="1">
      <c r="BP364774" s="90"/>
    </row>
    <row r="364775" spans="68:68" customFormat="1">
      <c r="BP364775" s="90"/>
    </row>
    <row r="364776" spans="68:68" customFormat="1">
      <c r="BP364776" s="90"/>
    </row>
    <row r="364777" spans="68:68" customFormat="1">
      <c r="BP364777" s="90"/>
    </row>
    <row r="364778" spans="68:68" customFormat="1">
      <c r="BP364778" s="90"/>
    </row>
    <row r="364779" spans="68:68" customFormat="1">
      <c r="BP364779" s="90"/>
    </row>
    <row r="364780" spans="68:68" customFormat="1">
      <c r="BP364780" s="90"/>
    </row>
    <row r="364781" spans="68:68" customFormat="1">
      <c r="BP364781" s="90"/>
    </row>
    <row r="364782" spans="68:68" customFormat="1">
      <c r="BP364782" s="90"/>
    </row>
    <row r="364783" spans="68:68" customFormat="1">
      <c r="BP364783" s="90"/>
    </row>
    <row r="364784" spans="68:68" customFormat="1">
      <c r="BP364784" s="90"/>
    </row>
    <row r="364785" spans="68:68" customFormat="1">
      <c r="BP364785" s="90"/>
    </row>
    <row r="364786" spans="68:68" customFormat="1">
      <c r="BP364786" s="90"/>
    </row>
    <row r="364787" spans="68:68" customFormat="1">
      <c r="BP364787" s="90"/>
    </row>
    <row r="364788" spans="68:68" customFormat="1">
      <c r="BP364788" s="90"/>
    </row>
    <row r="364789" spans="68:68" customFormat="1">
      <c r="BP364789" s="90"/>
    </row>
    <row r="364790" spans="68:68" customFormat="1">
      <c r="BP364790" s="90"/>
    </row>
    <row r="364791" spans="68:68" customFormat="1">
      <c r="BP364791" s="90"/>
    </row>
    <row r="364792" spans="68:68" customFormat="1">
      <c r="BP364792" s="90"/>
    </row>
    <row r="364793" spans="68:68" customFormat="1">
      <c r="BP364793" s="90"/>
    </row>
    <row r="364794" spans="68:68" customFormat="1">
      <c r="BP364794" s="90"/>
    </row>
    <row r="364795" spans="68:68" customFormat="1">
      <c r="BP364795" s="90"/>
    </row>
    <row r="364796" spans="68:68" customFormat="1">
      <c r="BP364796" s="90"/>
    </row>
    <row r="364797" spans="68:68" customFormat="1">
      <c r="BP364797" s="90"/>
    </row>
    <row r="364798" spans="68:68" customFormat="1">
      <c r="BP364798" s="90"/>
    </row>
    <row r="364799" spans="68:68" customFormat="1">
      <c r="BP364799" s="90"/>
    </row>
    <row r="364800" spans="68:68" customFormat="1">
      <c r="BP364800" s="90"/>
    </row>
    <row r="364801" spans="68:68" customFormat="1">
      <c r="BP364801" s="90"/>
    </row>
    <row r="364802" spans="68:68" customFormat="1">
      <c r="BP364802" s="90"/>
    </row>
    <row r="364803" spans="68:68" customFormat="1">
      <c r="BP364803" s="90"/>
    </row>
    <row r="364804" spans="68:68" customFormat="1">
      <c r="BP364804" s="90"/>
    </row>
    <row r="364805" spans="68:68" customFormat="1">
      <c r="BP364805" s="90"/>
    </row>
    <row r="364806" spans="68:68" customFormat="1">
      <c r="BP364806" s="90"/>
    </row>
    <row r="364807" spans="68:68" customFormat="1">
      <c r="BP364807" s="90"/>
    </row>
    <row r="364808" spans="68:68" customFormat="1">
      <c r="BP364808" s="90"/>
    </row>
    <row r="364809" spans="68:68" customFormat="1">
      <c r="BP364809" s="90"/>
    </row>
    <row r="364810" spans="68:68" customFormat="1">
      <c r="BP364810" s="90"/>
    </row>
    <row r="364811" spans="68:68" customFormat="1">
      <c r="BP364811" s="90"/>
    </row>
    <row r="364812" spans="68:68" customFormat="1">
      <c r="BP364812" s="90"/>
    </row>
    <row r="364813" spans="68:68" customFormat="1">
      <c r="BP364813" s="90"/>
    </row>
    <row r="364814" spans="68:68" customFormat="1">
      <c r="BP364814" s="90"/>
    </row>
    <row r="364815" spans="68:68" customFormat="1">
      <c r="BP364815" s="90"/>
    </row>
    <row r="364816" spans="68:68" customFormat="1">
      <c r="BP364816" s="90"/>
    </row>
    <row r="364817" spans="68:68" customFormat="1">
      <c r="BP364817" s="90"/>
    </row>
    <row r="364818" spans="68:68" customFormat="1">
      <c r="BP364818" s="90"/>
    </row>
    <row r="364819" spans="68:68" customFormat="1">
      <c r="BP364819" s="90"/>
    </row>
    <row r="364820" spans="68:68" customFormat="1">
      <c r="BP364820" s="90"/>
    </row>
    <row r="364821" spans="68:68" customFormat="1">
      <c r="BP364821" s="90"/>
    </row>
    <row r="364822" spans="68:68" customFormat="1">
      <c r="BP364822" s="90"/>
    </row>
    <row r="364823" spans="68:68" customFormat="1">
      <c r="BP364823" s="90"/>
    </row>
    <row r="364824" spans="68:68" customFormat="1">
      <c r="BP364824" s="90"/>
    </row>
    <row r="364825" spans="68:68" customFormat="1">
      <c r="BP364825" s="90"/>
    </row>
    <row r="364826" spans="68:68" customFormat="1">
      <c r="BP364826" s="90"/>
    </row>
    <row r="364827" spans="68:68" customFormat="1">
      <c r="BP364827" s="90"/>
    </row>
    <row r="364828" spans="68:68" customFormat="1">
      <c r="BP364828" s="90"/>
    </row>
    <row r="364829" spans="68:68" customFormat="1">
      <c r="BP364829" s="90"/>
    </row>
    <row r="364830" spans="68:68" customFormat="1">
      <c r="BP364830" s="90"/>
    </row>
    <row r="364831" spans="68:68" customFormat="1">
      <c r="BP364831" s="90"/>
    </row>
    <row r="364832" spans="68:68" customFormat="1">
      <c r="BP364832" s="90"/>
    </row>
    <row r="364833" spans="68:68" customFormat="1">
      <c r="BP364833" s="90"/>
    </row>
    <row r="364834" spans="68:68" customFormat="1">
      <c r="BP364834" s="90"/>
    </row>
    <row r="364835" spans="68:68" customFormat="1">
      <c r="BP364835" s="90"/>
    </row>
    <row r="364836" spans="68:68" customFormat="1">
      <c r="BP364836" s="90"/>
    </row>
    <row r="364837" spans="68:68" customFormat="1">
      <c r="BP364837" s="90"/>
    </row>
    <row r="364838" spans="68:68" customFormat="1">
      <c r="BP364838" s="90"/>
    </row>
    <row r="364839" spans="68:68" customFormat="1">
      <c r="BP364839" s="90"/>
    </row>
    <row r="364840" spans="68:68" customFormat="1">
      <c r="BP364840" s="90"/>
    </row>
    <row r="364841" spans="68:68" customFormat="1">
      <c r="BP364841" s="90"/>
    </row>
    <row r="364842" spans="68:68" customFormat="1">
      <c r="BP364842" s="90"/>
    </row>
    <row r="364843" spans="68:68" customFormat="1">
      <c r="BP364843" s="90"/>
    </row>
    <row r="364844" spans="68:68" customFormat="1">
      <c r="BP364844" s="90"/>
    </row>
    <row r="364845" spans="68:68" customFormat="1">
      <c r="BP364845" s="90"/>
    </row>
    <row r="364846" spans="68:68" customFormat="1">
      <c r="BP364846" s="90"/>
    </row>
    <row r="364847" spans="68:68" customFormat="1">
      <c r="BP364847" s="90"/>
    </row>
    <row r="364848" spans="68:68" customFormat="1">
      <c r="BP364848" s="90"/>
    </row>
    <row r="364849" spans="68:68" customFormat="1">
      <c r="BP364849" s="90"/>
    </row>
    <row r="364850" spans="68:68" customFormat="1">
      <c r="BP364850" s="90"/>
    </row>
    <row r="364851" spans="68:68" customFormat="1">
      <c r="BP364851" s="90"/>
    </row>
    <row r="364852" spans="68:68" customFormat="1">
      <c r="BP364852" s="90"/>
    </row>
    <row r="364853" spans="68:68" customFormat="1">
      <c r="BP364853" s="90"/>
    </row>
    <row r="364854" spans="68:68" customFormat="1">
      <c r="BP364854" s="90"/>
    </row>
    <row r="364855" spans="68:68" customFormat="1">
      <c r="BP364855" s="90"/>
    </row>
    <row r="364856" spans="68:68" customFormat="1">
      <c r="BP364856" s="90"/>
    </row>
    <row r="364857" spans="68:68" customFormat="1">
      <c r="BP364857" s="90"/>
    </row>
    <row r="364858" spans="68:68" customFormat="1">
      <c r="BP364858" s="90"/>
    </row>
    <row r="364859" spans="68:68" customFormat="1">
      <c r="BP364859" s="90"/>
    </row>
    <row r="364860" spans="68:68" customFormat="1">
      <c r="BP364860" s="90"/>
    </row>
    <row r="364861" spans="68:68" customFormat="1">
      <c r="BP364861" s="90"/>
    </row>
    <row r="364862" spans="68:68" customFormat="1">
      <c r="BP364862" s="90"/>
    </row>
    <row r="364863" spans="68:68" customFormat="1">
      <c r="BP364863" s="90"/>
    </row>
    <row r="364864" spans="68:68" customFormat="1">
      <c r="BP364864" s="90"/>
    </row>
    <row r="364865" spans="68:68" customFormat="1">
      <c r="BP364865" s="90"/>
    </row>
    <row r="364866" spans="68:68" customFormat="1">
      <c r="BP364866" s="90"/>
    </row>
    <row r="364867" spans="68:68" customFormat="1">
      <c r="BP364867" s="90"/>
    </row>
    <row r="364868" spans="68:68" customFormat="1">
      <c r="BP364868" s="90"/>
    </row>
    <row r="364869" spans="68:68" customFormat="1">
      <c r="BP364869" s="90"/>
    </row>
    <row r="364870" spans="68:68" customFormat="1">
      <c r="BP364870" s="90"/>
    </row>
    <row r="364871" spans="68:68" customFormat="1">
      <c r="BP364871" s="90"/>
    </row>
    <row r="364872" spans="68:68" customFormat="1">
      <c r="BP364872" s="90"/>
    </row>
    <row r="364873" spans="68:68" customFormat="1">
      <c r="BP364873" s="90"/>
    </row>
    <row r="364874" spans="68:68" customFormat="1">
      <c r="BP364874" s="90"/>
    </row>
    <row r="364875" spans="68:68" customFormat="1">
      <c r="BP364875" s="90"/>
    </row>
    <row r="364876" spans="68:68" customFormat="1">
      <c r="BP364876" s="90"/>
    </row>
    <row r="364877" spans="68:68" customFormat="1">
      <c r="BP364877" s="90"/>
    </row>
    <row r="364878" spans="68:68" customFormat="1">
      <c r="BP364878" s="90"/>
    </row>
    <row r="364879" spans="68:68" customFormat="1">
      <c r="BP364879" s="90"/>
    </row>
    <row r="364880" spans="68:68" customFormat="1">
      <c r="BP364880" s="90"/>
    </row>
    <row r="364881" spans="68:68" customFormat="1">
      <c r="BP364881" s="90"/>
    </row>
    <row r="364882" spans="68:68" customFormat="1">
      <c r="BP364882" s="90"/>
    </row>
    <row r="364883" spans="68:68" customFormat="1">
      <c r="BP364883" s="90"/>
    </row>
    <row r="364884" spans="68:68" customFormat="1">
      <c r="BP364884" s="90"/>
    </row>
    <row r="364885" spans="68:68" customFormat="1">
      <c r="BP364885" s="90"/>
    </row>
    <row r="364886" spans="68:68" customFormat="1">
      <c r="BP364886" s="90"/>
    </row>
    <row r="364887" spans="68:68" customFormat="1">
      <c r="BP364887" s="90"/>
    </row>
    <row r="364888" spans="68:68" customFormat="1">
      <c r="BP364888" s="90"/>
    </row>
    <row r="364889" spans="68:68" customFormat="1">
      <c r="BP364889" s="90"/>
    </row>
    <row r="364890" spans="68:68" customFormat="1">
      <c r="BP364890" s="90"/>
    </row>
    <row r="364891" spans="68:68" customFormat="1">
      <c r="BP364891" s="90"/>
    </row>
    <row r="364892" spans="68:68" customFormat="1">
      <c r="BP364892" s="90"/>
    </row>
    <row r="364893" spans="68:68" customFormat="1">
      <c r="BP364893" s="90"/>
    </row>
    <row r="364894" spans="68:68" customFormat="1">
      <c r="BP364894" s="90"/>
    </row>
    <row r="364895" spans="68:68" customFormat="1">
      <c r="BP364895" s="90"/>
    </row>
    <row r="364896" spans="68:68" customFormat="1">
      <c r="BP364896" s="90"/>
    </row>
    <row r="364897" spans="68:68" customFormat="1">
      <c r="BP364897" s="90"/>
    </row>
    <row r="364898" spans="68:68" customFormat="1">
      <c r="BP364898" s="90"/>
    </row>
    <row r="364899" spans="68:68" customFormat="1">
      <c r="BP364899" s="90"/>
    </row>
    <row r="364900" spans="68:68" customFormat="1">
      <c r="BP364900" s="90"/>
    </row>
    <row r="364901" spans="68:68" customFormat="1">
      <c r="BP364901" s="90"/>
    </row>
    <row r="364902" spans="68:68" customFormat="1">
      <c r="BP364902" s="90"/>
    </row>
    <row r="364903" spans="68:68" customFormat="1">
      <c r="BP364903" s="90"/>
    </row>
    <row r="364904" spans="68:68" customFormat="1">
      <c r="BP364904" s="90"/>
    </row>
    <row r="364905" spans="68:68" customFormat="1">
      <c r="BP364905" s="90"/>
    </row>
    <row r="364906" spans="68:68" customFormat="1">
      <c r="BP364906" s="90"/>
    </row>
    <row r="364907" spans="68:68" customFormat="1">
      <c r="BP364907" s="90"/>
    </row>
    <row r="364908" spans="68:68" customFormat="1">
      <c r="BP364908" s="90"/>
    </row>
    <row r="364909" spans="68:68" customFormat="1">
      <c r="BP364909" s="90"/>
    </row>
    <row r="364910" spans="68:68" customFormat="1">
      <c r="BP364910" s="90"/>
    </row>
    <row r="364911" spans="68:68" customFormat="1">
      <c r="BP364911" s="90"/>
    </row>
    <row r="364912" spans="68:68" customFormat="1">
      <c r="BP364912" s="90"/>
    </row>
    <row r="364913" spans="68:68" customFormat="1">
      <c r="BP364913" s="90"/>
    </row>
    <row r="364914" spans="68:68" customFormat="1">
      <c r="BP364914" s="90"/>
    </row>
    <row r="364915" spans="68:68" customFormat="1">
      <c r="BP364915" s="90"/>
    </row>
    <row r="364916" spans="68:68" customFormat="1">
      <c r="BP364916" s="90"/>
    </row>
    <row r="364917" spans="68:68" customFormat="1">
      <c r="BP364917" s="90"/>
    </row>
    <row r="364918" spans="68:68" customFormat="1">
      <c r="BP364918" s="90"/>
    </row>
    <row r="364919" spans="68:68" customFormat="1">
      <c r="BP364919" s="90"/>
    </row>
    <row r="364920" spans="68:68" customFormat="1">
      <c r="BP364920" s="90"/>
    </row>
    <row r="364921" spans="68:68" customFormat="1">
      <c r="BP364921" s="90"/>
    </row>
    <row r="364922" spans="68:68" customFormat="1">
      <c r="BP364922" s="90"/>
    </row>
    <row r="364923" spans="68:68" customFormat="1">
      <c r="BP364923" s="90"/>
    </row>
    <row r="364924" spans="68:68" customFormat="1">
      <c r="BP364924" s="90"/>
    </row>
    <row r="364925" spans="68:68" customFormat="1">
      <c r="BP364925" s="90"/>
    </row>
    <row r="364926" spans="68:68" customFormat="1">
      <c r="BP364926" s="90"/>
    </row>
    <row r="364927" spans="68:68" customFormat="1">
      <c r="BP364927" s="90"/>
    </row>
    <row r="364928" spans="68:68" customFormat="1">
      <c r="BP364928" s="90"/>
    </row>
    <row r="364929" spans="68:68" customFormat="1">
      <c r="BP364929" s="90"/>
    </row>
    <row r="364930" spans="68:68" customFormat="1">
      <c r="BP364930" s="90"/>
    </row>
    <row r="364931" spans="68:68" customFormat="1">
      <c r="BP364931" s="90"/>
    </row>
    <row r="364932" spans="68:68" customFormat="1">
      <c r="BP364932" s="90"/>
    </row>
    <row r="364933" spans="68:68" customFormat="1">
      <c r="BP364933" s="90"/>
    </row>
    <row r="364934" spans="68:68" customFormat="1">
      <c r="BP364934" s="90"/>
    </row>
    <row r="364935" spans="68:68" customFormat="1">
      <c r="BP364935" s="90"/>
    </row>
    <row r="364936" spans="68:68" customFormat="1">
      <c r="BP364936" s="90"/>
    </row>
    <row r="364937" spans="68:68" customFormat="1">
      <c r="BP364937" s="90"/>
    </row>
    <row r="364938" spans="68:68" customFormat="1">
      <c r="BP364938" s="90"/>
    </row>
    <row r="364939" spans="68:68" customFormat="1">
      <c r="BP364939" s="90"/>
    </row>
    <row r="364940" spans="68:68" customFormat="1">
      <c r="BP364940" s="90"/>
    </row>
    <row r="364941" spans="68:68" customFormat="1">
      <c r="BP364941" s="90"/>
    </row>
    <row r="364942" spans="68:68" customFormat="1">
      <c r="BP364942" s="90"/>
    </row>
    <row r="364943" spans="68:68" customFormat="1">
      <c r="BP364943" s="90"/>
    </row>
    <row r="364944" spans="68:68" customFormat="1">
      <c r="BP364944" s="90"/>
    </row>
    <row r="364945" spans="68:68" customFormat="1">
      <c r="BP364945" s="90"/>
    </row>
    <row r="364946" spans="68:68" customFormat="1">
      <c r="BP364946" s="90"/>
    </row>
    <row r="364947" spans="68:68" customFormat="1">
      <c r="BP364947" s="90"/>
    </row>
    <row r="364948" spans="68:68" customFormat="1">
      <c r="BP364948" s="90"/>
    </row>
    <row r="364949" spans="68:68" customFormat="1">
      <c r="BP364949" s="90"/>
    </row>
    <row r="364950" spans="68:68" customFormat="1">
      <c r="BP364950" s="90"/>
    </row>
    <row r="364951" spans="68:68" customFormat="1">
      <c r="BP364951" s="90"/>
    </row>
    <row r="364952" spans="68:68" customFormat="1">
      <c r="BP364952" s="90"/>
    </row>
    <row r="364953" spans="68:68" customFormat="1">
      <c r="BP364953" s="90"/>
    </row>
    <row r="364954" spans="68:68" customFormat="1">
      <c r="BP364954" s="90"/>
    </row>
    <row r="364955" spans="68:68" customFormat="1">
      <c r="BP364955" s="90"/>
    </row>
    <row r="364956" spans="68:68" customFormat="1">
      <c r="BP364956" s="90"/>
    </row>
    <row r="364957" spans="68:68" customFormat="1">
      <c r="BP364957" s="90"/>
    </row>
    <row r="364958" spans="68:68" customFormat="1">
      <c r="BP364958" s="90"/>
    </row>
    <row r="364959" spans="68:68" customFormat="1">
      <c r="BP364959" s="90"/>
    </row>
    <row r="364960" spans="68:68" customFormat="1">
      <c r="BP364960" s="90"/>
    </row>
    <row r="364961" spans="68:68" customFormat="1">
      <c r="BP364961" s="90"/>
    </row>
    <row r="364962" spans="68:68" customFormat="1">
      <c r="BP364962" s="90"/>
    </row>
    <row r="364963" spans="68:68" customFormat="1">
      <c r="BP364963" s="90"/>
    </row>
    <row r="364964" spans="68:68" customFormat="1">
      <c r="BP364964" s="90"/>
    </row>
    <row r="364965" spans="68:68" customFormat="1">
      <c r="BP364965" s="90"/>
    </row>
    <row r="364966" spans="68:68" customFormat="1">
      <c r="BP364966" s="90"/>
    </row>
    <row r="364967" spans="68:68" customFormat="1">
      <c r="BP364967" s="90"/>
    </row>
    <row r="364968" spans="68:68" customFormat="1">
      <c r="BP364968" s="90"/>
    </row>
    <row r="364969" spans="68:68" customFormat="1">
      <c r="BP364969" s="90"/>
    </row>
    <row r="364970" spans="68:68" customFormat="1">
      <c r="BP364970" s="90"/>
    </row>
    <row r="364971" spans="68:68" customFormat="1">
      <c r="BP364971" s="90"/>
    </row>
    <row r="364972" spans="68:68" customFormat="1">
      <c r="BP364972" s="90"/>
    </row>
    <row r="364973" spans="68:68" customFormat="1">
      <c r="BP364973" s="90"/>
    </row>
    <row r="364974" spans="68:68" customFormat="1">
      <c r="BP364974" s="90"/>
    </row>
    <row r="364975" spans="68:68" customFormat="1">
      <c r="BP364975" s="90"/>
    </row>
    <row r="364976" spans="68:68" customFormat="1">
      <c r="BP364976" s="90"/>
    </row>
    <row r="364977" spans="68:68" customFormat="1">
      <c r="BP364977" s="90"/>
    </row>
    <row r="364978" spans="68:68" customFormat="1">
      <c r="BP364978" s="90"/>
    </row>
    <row r="364979" spans="68:68" customFormat="1">
      <c r="BP364979" s="90"/>
    </row>
    <row r="364980" spans="68:68" customFormat="1">
      <c r="BP364980" s="90"/>
    </row>
    <row r="364981" spans="68:68" customFormat="1">
      <c r="BP364981" s="90"/>
    </row>
    <row r="364982" spans="68:68" customFormat="1">
      <c r="BP364982" s="90"/>
    </row>
    <row r="364983" spans="68:68" customFormat="1">
      <c r="BP364983" s="90"/>
    </row>
    <row r="364984" spans="68:68" customFormat="1">
      <c r="BP364984" s="90"/>
    </row>
    <row r="364985" spans="68:68" customFormat="1">
      <c r="BP364985" s="90"/>
    </row>
    <row r="364986" spans="68:68" customFormat="1">
      <c r="BP364986" s="90"/>
    </row>
    <row r="364987" spans="68:68" customFormat="1">
      <c r="BP364987" s="90"/>
    </row>
    <row r="364988" spans="68:68" customFormat="1">
      <c r="BP364988" s="90"/>
    </row>
    <row r="364989" spans="68:68" customFormat="1">
      <c r="BP364989" s="90"/>
    </row>
    <row r="364990" spans="68:68" customFormat="1">
      <c r="BP364990" s="90"/>
    </row>
    <row r="364991" spans="68:68" customFormat="1">
      <c r="BP364991" s="90"/>
    </row>
    <row r="364992" spans="68:68" customFormat="1">
      <c r="BP364992" s="90"/>
    </row>
    <row r="364993" spans="68:68" customFormat="1">
      <c r="BP364993" s="90"/>
    </row>
    <row r="364994" spans="68:68" customFormat="1">
      <c r="BP364994" s="90"/>
    </row>
    <row r="364995" spans="68:68" customFormat="1">
      <c r="BP364995" s="90"/>
    </row>
    <row r="364996" spans="68:68" customFormat="1">
      <c r="BP364996" s="90"/>
    </row>
    <row r="364997" spans="68:68" customFormat="1">
      <c r="BP364997" s="90"/>
    </row>
    <row r="364998" spans="68:68" customFormat="1">
      <c r="BP364998" s="90"/>
    </row>
    <row r="364999" spans="68:68" customFormat="1">
      <c r="BP364999" s="90"/>
    </row>
    <row r="365000" spans="68:68" customFormat="1">
      <c r="BP365000" s="90"/>
    </row>
    <row r="365001" spans="68:68" customFormat="1">
      <c r="BP365001" s="90"/>
    </row>
    <row r="365002" spans="68:68" customFormat="1">
      <c r="BP365002" s="90"/>
    </row>
    <row r="365003" spans="68:68" customFormat="1">
      <c r="BP365003" s="90"/>
    </row>
    <row r="365004" spans="68:68" customFormat="1">
      <c r="BP365004" s="90"/>
    </row>
    <row r="365005" spans="68:68" customFormat="1">
      <c r="BP365005" s="90"/>
    </row>
    <row r="365006" spans="68:68" customFormat="1">
      <c r="BP365006" s="90"/>
    </row>
    <row r="365007" spans="68:68" customFormat="1">
      <c r="BP365007" s="90"/>
    </row>
    <row r="365008" spans="68:68" customFormat="1">
      <c r="BP365008" s="90"/>
    </row>
    <row r="365009" spans="68:68" customFormat="1">
      <c r="BP365009" s="90"/>
    </row>
    <row r="365010" spans="68:68" customFormat="1">
      <c r="BP365010" s="90"/>
    </row>
    <row r="365011" spans="68:68" customFormat="1">
      <c r="BP365011" s="90"/>
    </row>
    <row r="365012" spans="68:68" customFormat="1">
      <c r="BP365012" s="90"/>
    </row>
    <row r="365013" spans="68:68" customFormat="1">
      <c r="BP365013" s="90"/>
    </row>
    <row r="365014" spans="68:68" customFormat="1">
      <c r="BP365014" s="90"/>
    </row>
    <row r="365015" spans="68:68" customFormat="1">
      <c r="BP365015" s="90"/>
    </row>
    <row r="365016" spans="68:68" customFormat="1">
      <c r="BP365016" s="90"/>
    </row>
    <row r="365017" spans="68:68" customFormat="1">
      <c r="BP365017" s="90"/>
    </row>
    <row r="365018" spans="68:68" customFormat="1">
      <c r="BP365018" s="90"/>
    </row>
    <row r="365019" spans="68:68" customFormat="1">
      <c r="BP365019" s="90"/>
    </row>
    <row r="365020" spans="68:68" customFormat="1">
      <c r="BP365020" s="90"/>
    </row>
    <row r="365021" spans="68:68" customFormat="1">
      <c r="BP365021" s="90"/>
    </row>
    <row r="365022" spans="68:68" customFormat="1">
      <c r="BP365022" s="90"/>
    </row>
    <row r="365023" spans="68:68" customFormat="1">
      <c r="BP365023" s="90"/>
    </row>
    <row r="365024" spans="68:68" customFormat="1">
      <c r="BP365024" s="90"/>
    </row>
    <row r="365025" spans="68:68" customFormat="1">
      <c r="BP365025" s="90"/>
    </row>
    <row r="365026" spans="68:68" customFormat="1">
      <c r="BP365026" s="90"/>
    </row>
    <row r="365027" spans="68:68" customFormat="1">
      <c r="BP365027" s="90"/>
    </row>
    <row r="365028" spans="68:68" customFormat="1">
      <c r="BP365028" s="90"/>
    </row>
    <row r="365029" spans="68:68" customFormat="1">
      <c r="BP365029" s="90"/>
    </row>
    <row r="365030" spans="68:68" customFormat="1">
      <c r="BP365030" s="90"/>
    </row>
    <row r="365031" spans="68:68" customFormat="1">
      <c r="BP365031" s="90"/>
    </row>
    <row r="365032" spans="68:68" customFormat="1">
      <c r="BP365032" s="90"/>
    </row>
    <row r="365033" spans="68:68" customFormat="1">
      <c r="BP365033" s="90"/>
    </row>
    <row r="365034" spans="68:68" customFormat="1">
      <c r="BP365034" s="90"/>
    </row>
    <row r="365035" spans="68:68" customFormat="1">
      <c r="BP365035" s="90"/>
    </row>
    <row r="365036" spans="68:68" customFormat="1">
      <c r="BP365036" s="90"/>
    </row>
    <row r="365037" spans="68:68" customFormat="1">
      <c r="BP365037" s="90"/>
    </row>
    <row r="365038" spans="68:68" customFormat="1">
      <c r="BP365038" s="90"/>
    </row>
    <row r="365039" spans="68:68" customFormat="1">
      <c r="BP365039" s="90"/>
    </row>
    <row r="365040" spans="68:68" customFormat="1">
      <c r="BP365040" s="90"/>
    </row>
    <row r="365041" spans="68:68" customFormat="1">
      <c r="BP365041" s="90"/>
    </row>
    <row r="365042" spans="68:68" customFormat="1">
      <c r="BP365042" s="90"/>
    </row>
    <row r="365043" spans="68:68" customFormat="1">
      <c r="BP365043" s="90"/>
    </row>
    <row r="365044" spans="68:68" customFormat="1">
      <c r="BP365044" s="90"/>
    </row>
    <row r="365045" spans="68:68" customFormat="1">
      <c r="BP365045" s="90"/>
    </row>
    <row r="365046" spans="68:68" customFormat="1">
      <c r="BP365046" s="90"/>
    </row>
    <row r="365047" spans="68:68" customFormat="1">
      <c r="BP365047" s="90"/>
    </row>
    <row r="365048" spans="68:68" customFormat="1">
      <c r="BP365048" s="90"/>
    </row>
    <row r="365049" spans="68:68" customFormat="1">
      <c r="BP365049" s="90"/>
    </row>
    <row r="365050" spans="68:68" customFormat="1">
      <c r="BP365050" s="90"/>
    </row>
    <row r="365051" spans="68:68" customFormat="1">
      <c r="BP365051" s="90"/>
    </row>
    <row r="365052" spans="68:68" customFormat="1">
      <c r="BP365052" s="90"/>
    </row>
    <row r="365053" spans="68:68" customFormat="1">
      <c r="BP365053" s="90"/>
    </row>
    <row r="365054" spans="68:68" customFormat="1">
      <c r="BP365054" s="90"/>
    </row>
    <row r="365055" spans="68:68" customFormat="1">
      <c r="BP365055" s="90"/>
    </row>
    <row r="365056" spans="68:68" customFormat="1">
      <c r="BP365056" s="90"/>
    </row>
    <row r="365057" spans="68:68" customFormat="1">
      <c r="BP365057" s="90"/>
    </row>
    <row r="365058" spans="68:68" customFormat="1">
      <c r="BP365058" s="90"/>
    </row>
    <row r="365059" spans="68:68" customFormat="1">
      <c r="BP365059" s="90"/>
    </row>
    <row r="365060" spans="68:68" customFormat="1">
      <c r="BP365060" s="90"/>
    </row>
    <row r="365061" spans="68:68" customFormat="1">
      <c r="BP365061" s="90"/>
    </row>
    <row r="365062" spans="68:68" customFormat="1">
      <c r="BP365062" s="90"/>
    </row>
    <row r="365063" spans="68:68" customFormat="1">
      <c r="BP365063" s="90"/>
    </row>
    <row r="365064" spans="68:68" customFormat="1">
      <c r="BP365064" s="90"/>
    </row>
    <row r="365065" spans="68:68" customFormat="1">
      <c r="BP365065" s="90"/>
    </row>
    <row r="365066" spans="68:68" customFormat="1">
      <c r="BP365066" s="90"/>
    </row>
    <row r="365067" spans="68:68" customFormat="1">
      <c r="BP365067" s="90"/>
    </row>
    <row r="365068" spans="68:68" customFormat="1">
      <c r="BP365068" s="90"/>
    </row>
    <row r="365069" spans="68:68" customFormat="1">
      <c r="BP365069" s="90"/>
    </row>
    <row r="365070" spans="68:68" customFormat="1">
      <c r="BP365070" s="90"/>
    </row>
    <row r="365071" spans="68:68" customFormat="1">
      <c r="BP365071" s="90"/>
    </row>
    <row r="365072" spans="68:68" customFormat="1">
      <c r="BP365072" s="90"/>
    </row>
    <row r="365073" spans="68:68" customFormat="1">
      <c r="BP365073" s="90"/>
    </row>
    <row r="365074" spans="68:68" customFormat="1">
      <c r="BP365074" s="90"/>
    </row>
    <row r="365075" spans="68:68" customFormat="1">
      <c r="BP365075" s="90"/>
    </row>
    <row r="365076" spans="68:68" customFormat="1">
      <c r="BP365076" s="90"/>
    </row>
    <row r="365077" spans="68:68" customFormat="1">
      <c r="BP365077" s="90"/>
    </row>
    <row r="365078" spans="68:68" customFormat="1">
      <c r="BP365078" s="90"/>
    </row>
    <row r="365079" spans="68:68" customFormat="1">
      <c r="BP365079" s="90"/>
    </row>
    <row r="365080" spans="68:68" customFormat="1">
      <c r="BP365080" s="90"/>
    </row>
    <row r="365081" spans="68:68" customFormat="1">
      <c r="BP365081" s="90"/>
    </row>
    <row r="365082" spans="68:68" customFormat="1">
      <c r="BP365082" s="90"/>
    </row>
    <row r="365083" spans="68:68" customFormat="1">
      <c r="BP365083" s="90"/>
    </row>
    <row r="365084" spans="68:68" customFormat="1">
      <c r="BP365084" s="90"/>
    </row>
    <row r="365085" spans="68:68" customFormat="1">
      <c r="BP365085" s="90"/>
    </row>
    <row r="365086" spans="68:68" customFormat="1">
      <c r="BP365086" s="90"/>
    </row>
    <row r="365087" spans="68:68" customFormat="1">
      <c r="BP365087" s="90"/>
    </row>
    <row r="365088" spans="68:68" customFormat="1">
      <c r="BP365088" s="90"/>
    </row>
    <row r="365089" spans="68:68" customFormat="1">
      <c r="BP365089" s="90"/>
    </row>
    <row r="365090" spans="68:68" customFormat="1">
      <c r="BP365090" s="90"/>
    </row>
    <row r="365091" spans="68:68" customFormat="1">
      <c r="BP365091" s="90"/>
    </row>
    <row r="365092" spans="68:68" customFormat="1">
      <c r="BP365092" s="90"/>
    </row>
    <row r="365093" spans="68:68" customFormat="1">
      <c r="BP365093" s="90"/>
    </row>
    <row r="365094" spans="68:68" customFormat="1">
      <c r="BP365094" s="90"/>
    </row>
    <row r="365095" spans="68:68" customFormat="1">
      <c r="BP365095" s="90"/>
    </row>
    <row r="365096" spans="68:68" customFormat="1">
      <c r="BP365096" s="90"/>
    </row>
    <row r="365097" spans="68:68" customFormat="1">
      <c r="BP365097" s="90"/>
    </row>
    <row r="365098" spans="68:68" customFormat="1">
      <c r="BP365098" s="90"/>
    </row>
    <row r="365099" spans="68:68" customFormat="1">
      <c r="BP365099" s="90"/>
    </row>
    <row r="365100" spans="68:68" customFormat="1">
      <c r="BP365100" s="90"/>
    </row>
    <row r="365101" spans="68:68" customFormat="1">
      <c r="BP365101" s="90"/>
    </row>
    <row r="365102" spans="68:68" customFormat="1">
      <c r="BP365102" s="90"/>
    </row>
    <row r="365103" spans="68:68" customFormat="1">
      <c r="BP365103" s="90"/>
    </row>
    <row r="365104" spans="68:68" customFormat="1">
      <c r="BP365104" s="90"/>
    </row>
    <row r="365105" spans="68:68" customFormat="1">
      <c r="BP365105" s="90"/>
    </row>
    <row r="365106" spans="68:68" customFormat="1">
      <c r="BP365106" s="90"/>
    </row>
    <row r="365107" spans="68:68" customFormat="1">
      <c r="BP365107" s="90"/>
    </row>
    <row r="365108" spans="68:68" customFormat="1">
      <c r="BP365108" s="90"/>
    </row>
    <row r="365109" spans="68:68" customFormat="1">
      <c r="BP365109" s="90"/>
    </row>
    <row r="365110" spans="68:68" customFormat="1">
      <c r="BP365110" s="90"/>
    </row>
    <row r="365111" spans="68:68" customFormat="1">
      <c r="BP365111" s="90"/>
    </row>
    <row r="365112" spans="68:68" customFormat="1">
      <c r="BP365112" s="90"/>
    </row>
    <row r="365113" spans="68:68" customFormat="1">
      <c r="BP365113" s="90"/>
    </row>
    <row r="365114" spans="68:68" customFormat="1">
      <c r="BP365114" s="90"/>
    </row>
    <row r="365115" spans="68:68" customFormat="1">
      <c r="BP365115" s="90"/>
    </row>
    <row r="365116" spans="68:68" customFormat="1">
      <c r="BP365116" s="90"/>
    </row>
    <row r="365117" spans="68:68" customFormat="1">
      <c r="BP365117" s="90"/>
    </row>
    <row r="365118" spans="68:68" customFormat="1">
      <c r="BP365118" s="90"/>
    </row>
    <row r="365119" spans="68:68" customFormat="1">
      <c r="BP365119" s="90"/>
    </row>
    <row r="365120" spans="68:68" customFormat="1">
      <c r="BP365120" s="90"/>
    </row>
    <row r="365121" spans="68:68" customFormat="1">
      <c r="BP365121" s="90"/>
    </row>
    <row r="365122" spans="68:68" customFormat="1">
      <c r="BP365122" s="90"/>
    </row>
    <row r="365123" spans="68:68" customFormat="1">
      <c r="BP365123" s="90"/>
    </row>
    <row r="365124" spans="68:68" customFormat="1">
      <c r="BP365124" s="90"/>
    </row>
    <row r="365125" spans="68:68" customFormat="1">
      <c r="BP365125" s="90"/>
    </row>
    <row r="365126" spans="68:68" customFormat="1">
      <c r="BP365126" s="90"/>
    </row>
    <row r="365127" spans="68:68" customFormat="1">
      <c r="BP365127" s="90"/>
    </row>
    <row r="365128" spans="68:68" customFormat="1">
      <c r="BP365128" s="90"/>
    </row>
    <row r="365129" spans="68:68" customFormat="1">
      <c r="BP365129" s="90"/>
    </row>
    <row r="365130" spans="68:68" customFormat="1">
      <c r="BP365130" s="90"/>
    </row>
    <row r="365131" spans="68:68" customFormat="1">
      <c r="BP365131" s="90"/>
    </row>
    <row r="365132" spans="68:68" customFormat="1">
      <c r="BP365132" s="90"/>
    </row>
    <row r="365133" spans="68:68" customFormat="1">
      <c r="BP365133" s="90"/>
    </row>
    <row r="365134" spans="68:68" customFormat="1">
      <c r="BP365134" s="90"/>
    </row>
    <row r="365135" spans="68:68" customFormat="1">
      <c r="BP365135" s="90"/>
    </row>
    <row r="365136" spans="68:68" customFormat="1">
      <c r="BP365136" s="90"/>
    </row>
    <row r="365137" spans="68:68" customFormat="1">
      <c r="BP365137" s="90"/>
    </row>
    <row r="365138" spans="68:68" customFormat="1">
      <c r="BP365138" s="90"/>
    </row>
    <row r="365139" spans="68:68" customFormat="1">
      <c r="BP365139" s="90"/>
    </row>
    <row r="365140" spans="68:68" customFormat="1">
      <c r="BP365140" s="90"/>
    </row>
    <row r="365141" spans="68:68" customFormat="1">
      <c r="BP365141" s="90"/>
    </row>
    <row r="365142" spans="68:68" customFormat="1">
      <c r="BP365142" s="90"/>
    </row>
    <row r="365143" spans="68:68" customFormat="1">
      <c r="BP365143" s="90"/>
    </row>
    <row r="365144" spans="68:68" customFormat="1">
      <c r="BP365144" s="90"/>
    </row>
    <row r="365145" spans="68:68" customFormat="1">
      <c r="BP365145" s="90"/>
    </row>
    <row r="365146" spans="68:68" customFormat="1">
      <c r="BP365146" s="90"/>
    </row>
    <row r="365147" spans="68:68" customFormat="1">
      <c r="BP365147" s="90"/>
    </row>
    <row r="365148" spans="68:68" customFormat="1">
      <c r="BP365148" s="90"/>
    </row>
    <row r="365149" spans="68:68" customFormat="1">
      <c r="BP365149" s="90"/>
    </row>
    <row r="365150" spans="68:68" customFormat="1">
      <c r="BP365150" s="90"/>
    </row>
    <row r="365151" spans="68:68" customFormat="1">
      <c r="BP365151" s="90"/>
    </row>
    <row r="365152" spans="68:68" customFormat="1">
      <c r="BP365152" s="90"/>
    </row>
    <row r="365153" spans="68:68" customFormat="1">
      <c r="BP365153" s="90"/>
    </row>
    <row r="365154" spans="68:68" customFormat="1">
      <c r="BP365154" s="90"/>
    </row>
    <row r="365155" spans="68:68" customFormat="1">
      <c r="BP365155" s="90"/>
    </row>
    <row r="365156" spans="68:68" customFormat="1">
      <c r="BP365156" s="90"/>
    </row>
    <row r="365157" spans="68:68" customFormat="1">
      <c r="BP365157" s="90"/>
    </row>
    <row r="365158" spans="68:68" customFormat="1">
      <c r="BP365158" s="90"/>
    </row>
    <row r="365159" spans="68:68" customFormat="1">
      <c r="BP365159" s="90"/>
    </row>
    <row r="365160" spans="68:68" customFormat="1">
      <c r="BP365160" s="90"/>
    </row>
    <row r="365161" spans="68:68" customFormat="1">
      <c r="BP365161" s="90"/>
    </row>
    <row r="365162" spans="68:68" customFormat="1">
      <c r="BP365162" s="90"/>
    </row>
    <row r="365163" spans="68:68" customFormat="1">
      <c r="BP365163" s="90"/>
    </row>
    <row r="365164" spans="68:68" customFormat="1">
      <c r="BP365164" s="90"/>
    </row>
    <row r="365165" spans="68:68" customFormat="1">
      <c r="BP365165" s="90"/>
    </row>
    <row r="365166" spans="68:68" customFormat="1">
      <c r="BP365166" s="90"/>
    </row>
    <row r="365167" spans="68:68" customFormat="1">
      <c r="BP365167" s="90"/>
    </row>
    <row r="365168" spans="68:68" customFormat="1">
      <c r="BP365168" s="90"/>
    </row>
    <row r="365169" spans="68:68" customFormat="1">
      <c r="BP365169" s="90"/>
    </row>
    <row r="365170" spans="68:68" customFormat="1">
      <c r="BP365170" s="90"/>
    </row>
    <row r="365171" spans="68:68" customFormat="1">
      <c r="BP365171" s="90"/>
    </row>
    <row r="365172" spans="68:68" customFormat="1">
      <c r="BP365172" s="90"/>
    </row>
    <row r="365173" spans="68:68" customFormat="1">
      <c r="BP365173" s="90"/>
    </row>
    <row r="365174" spans="68:68" customFormat="1">
      <c r="BP365174" s="90"/>
    </row>
    <row r="365175" spans="68:68" customFormat="1">
      <c r="BP365175" s="90"/>
    </row>
    <row r="365176" spans="68:68" customFormat="1">
      <c r="BP365176" s="90"/>
    </row>
    <row r="365177" spans="68:68" customFormat="1">
      <c r="BP365177" s="90"/>
    </row>
    <row r="365178" spans="68:68" customFormat="1">
      <c r="BP365178" s="90"/>
    </row>
    <row r="365179" spans="68:68" customFormat="1">
      <c r="BP365179" s="90"/>
    </row>
    <row r="365180" spans="68:68" customFormat="1">
      <c r="BP365180" s="90"/>
    </row>
    <row r="365181" spans="68:68" customFormat="1">
      <c r="BP365181" s="90"/>
    </row>
    <row r="365182" spans="68:68" customFormat="1">
      <c r="BP365182" s="90"/>
    </row>
    <row r="365183" spans="68:68" customFormat="1">
      <c r="BP365183" s="90"/>
    </row>
    <row r="365184" spans="68:68" customFormat="1">
      <c r="BP365184" s="90"/>
    </row>
    <row r="365185" spans="68:68" customFormat="1">
      <c r="BP365185" s="90"/>
    </row>
    <row r="365186" spans="68:68" customFormat="1">
      <c r="BP365186" s="90"/>
    </row>
    <row r="365187" spans="68:68" customFormat="1">
      <c r="BP365187" s="90"/>
    </row>
    <row r="365188" spans="68:68" customFormat="1">
      <c r="BP365188" s="90"/>
    </row>
    <row r="365189" spans="68:68" customFormat="1">
      <c r="BP365189" s="90"/>
    </row>
    <row r="365190" spans="68:68" customFormat="1">
      <c r="BP365190" s="90"/>
    </row>
    <row r="365191" spans="68:68" customFormat="1">
      <c r="BP365191" s="90"/>
    </row>
    <row r="365192" spans="68:68" customFormat="1">
      <c r="BP365192" s="90"/>
    </row>
    <row r="365193" spans="68:68" customFormat="1">
      <c r="BP365193" s="90"/>
    </row>
    <row r="365194" spans="68:68" customFormat="1">
      <c r="BP365194" s="90"/>
    </row>
    <row r="365195" spans="68:68" customFormat="1">
      <c r="BP365195" s="90"/>
    </row>
    <row r="365196" spans="68:68" customFormat="1">
      <c r="BP365196" s="90"/>
    </row>
    <row r="365197" spans="68:68" customFormat="1">
      <c r="BP365197" s="90"/>
    </row>
    <row r="365198" spans="68:68" customFormat="1">
      <c r="BP365198" s="90"/>
    </row>
    <row r="365199" spans="68:68" customFormat="1">
      <c r="BP365199" s="90"/>
    </row>
    <row r="365200" spans="68:68" customFormat="1">
      <c r="BP365200" s="90"/>
    </row>
    <row r="365201" spans="68:68" customFormat="1">
      <c r="BP365201" s="90"/>
    </row>
    <row r="365202" spans="68:68" customFormat="1">
      <c r="BP365202" s="90"/>
    </row>
    <row r="365203" spans="68:68" customFormat="1">
      <c r="BP365203" s="90"/>
    </row>
    <row r="365204" spans="68:68" customFormat="1">
      <c r="BP365204" s="90"/>
    </row>
    <row r="365205" spans="68:68" customFormat="1">
      <c r="BP365205" s="90"/>
    </row>
    <row r="365206" spans="68:68" customFormat="1">
      <c r="BP365206" s="90"/>
    </row>
    <row r="365207" spans="68:68" customFormat="1">
      <c r="BP365207" s="90"/>
    </row>
    <row r="365208" spans="68:68" customFormat="1">
      <c r="BP365208" s="90"/>
    </row>
    <row r="365209" spans="68:68" customFormat="1">
      <c r="BP365209" s="90"/>
    </row>
    <row r="365210" spans="68:68" customFormat="1">
      <c r="BP365210" s="90"/>
    </row>
    <row r="365211" spans="68:68" customFormat="1">
      <c r="BP365211" s="90"/>
    </row>
    <row r="365212" spans="68:68" customFormat="1">
      <c r="BP365212" s="90"/>
    </row>
    <row r="365213" spans="68:68" customFormat="1">
      <c r="BP365213" s="90"/>
    </row>
    <row r="365214" spans="68:68" customFormat="1">
      <c r="BP365214" s="90"/>
    </row>
    <row r="365215" spans="68:68" customFormat="1">
      <c r="BP365215" s="90"/>
    </row>
    <row r="365216" spans="68:68" customFormat="1">
      <c r="BP365216" s="90"/>
    </row>
    <row r="365217" spans="68:68" customFormat="1">
      <c r="BP365217" s="90"/>
    </row>
    <row r="365218" spans="68:68" customFormat="1">
      <c r="BP365218" s="90"/>
    </row>
    <row r="365219" spans="68:68" customFormat="1">
      <c r="BP365219" s="90"/>
    </row>
    <row r="365220" spans="68:68" customFormat="1">
      <c r="BP365220" s="90"/>
    </row>
    <row r="365221" spans="68:68" customFormat="1">
      <c r="BP365221" s="90"/>
    </row>
    <row r="365222" spans="68:68" customFormat="1">
      <c r="BP365222" s="90"/>
    </row>
    <row r="365223" spans="68:68" customFormat="1">
      <c r="BP365223" s="90"/>
    </row>
    <row r="365224" spans="68:68" customFormat="1">
      <c r="BP365224" s="90"/>
    </row>
    <row r="365225" spans="68:68" customFormat="1">
      <c r="BP365225" s="90"/>
    </row>
    <row r="365226" spans="68:68" customFormat="1">
      <c r="BP365226" s="90"/>
    </row>
    <row r="365227" spans="68:68" customFormat="1">
      <c r="BP365227" s="90"/>
    </row>
    <row r="365228" spans="68:68" customFormat="1">
      <c r="BP365228" s="90"/>
    </row>
    <row r="365229" spans="68:68" customFormat="1">
      <c r="BP365229" s="90"/>
    </row>
    <row r="365230" spans="68:68" customFormat="1">
      <c r="BP365230" s="90"/>
    </row>
    <row r="365231" spans="68:68" customFormat="1">
      <c r="BP365231" s="90"/>
    </row>
    <row r="365232" spans="68:68" customFormat="1">
      <c r="BP365232" s="90"/>
    </row>
    <row r="365233" spans="68:68" customFormat="1">
      <c r="BP365233" s="90"/>
    </row>
    <row r="365234" spans="68:68" customFormat="1">
      <c r="BP365234" s="90"/>
    </row>
    <row r="365235" spans="68:68" customFormat="1">
      <c r="BP365235" s="90"/>
    </row>
    <row r="365236" spans="68:68" customFormat="1">
      <c r="BP365236" s="90"/>
    </row>
    <row r="365237" spans="68:68" customFormat="1">
      <c r="BP365237" s="90"/>
    </row>
    <row r="365238" spans="68:68" customFormat="1">
      <c r="BP365238" s="90"/>
    </row>
    <row r="365239" spans="68:68" customFormat="1">
      <c r="BP365239" s="90"/>
    </row>
    <row r="365240" spans="68:68" customFormat="1">
      <c r="BP365240" s="90"/>
    </row>
    <row r="365241" spans="68:68" customFormat="1">
      <c r="BP365241" s="90"/>
    </row>
    <row r="365242" spans="68:68" customFormat="1">
      <c r="BP365242" s="90"/>
    </row>
    <row r="365243" spans="68:68" customFormat="1">
      <c r="BP365243" s="90"/>
    </row>
    <row r="365244" spans="68:68" customFormat="1">
      <c r="BP365244" s="90"/>
    </row>
    <row r="365245" spans="68:68" customFormat="1">
      <c r="BP365245" s="90"/>
    </row>
    <row r="365246" spans="68:68" customFormat="1">
      <c r="BP365246" s="90"/>
    </row>
    <row r="365247" spans="68:68" customFormat="1">
      <c r="BP365247" s="90"/>
    </row>
    <row r="365248" spans="68:68" customFormat="1">
      <c r="BP365248" s="90"/>
    </row>
    <row r="365249" spans="68:68" customFormat="1">
      <c r="BP365249" s="90"/>
    </row>
    <row r="365250" spans="68:68" customFormat="1">
      <c r="BP365250" s="90"/>
    </row>
    <row r="365251" spans="68:68" customFormat="1">
      <c r="BP365251" s="90"/>
    </row>
    <row r="365252" spans="68:68" customFormat="1">
      <c r="BP365252" s="90"/>
    </row>
    <row r="365253" spans="68:68" customFormat="1">
      <c r="BP365253" s="90"/>
    </row>
    <row r="365254" spans="68:68" customFormat="1">
      <c r="BP365254" s="90"/>
    </row>
    <row r="365255" spans="68:68" customFormat="1">
      <c r="BP365255" s="90"/>
    </row>
    <row r="365256" spans="68:68" customFormat="1">
      <c r="BP365256" s="90"/>
    </row>
    <row r="365257" spans="68:68" customFormat="1">
      <c r="BP365257" s="90"/>
    </row>
    <row r="365258" spans="68:68" customFormat="1">
      <c r="BP365258" s="90"/>
    </row>
    <row r="365259" spans="68:68" customFormat="1">
      <c r="BP365259" s="90"/>
    </row>
    <row r="365260" spans="68:68" customFormat="1">
      <c r="BP365260" s="90"/>
    </row>
    <row r="365261" spans="68:68" customFormat="1">
      <c r="BP365261" s="90"/>
    </row>
    <row r="365262" spans="68:68" customFormat="1">
      <c r="BP365262" s="90"/>
    </row>
    <row r="365263" spans="68:68" customFormat="1">
      <c r="BP365263" s="90"/>
    </row>
    <row r="365264" spans="68:68" customFormat="1">
      <c r="BP365264" s="90"/>
    </row>
    <row r="365265" spans="68:68" customFormat="1">
      <c r="BP365265" s="90"/>
    </row>
    <row r="365266" spans="68:68" customFormat="1">
      <c r="BP365266" s="90"/>
    </row>
    <row r="365267" spans="68:68" customFormat="1">
      <c r="BP365267" s="90"/>
    </row>
    <row r="365268" spans="68:68" customFormat="1">
      <c r="BP365268" s="90"/>
    </row>
    <row r="365269" spans="68:68" customFormat="1">
      <c r="BP365269" s="90"/>
    </row>
    <row r="365270" spans="68:68" customFormat="1">
      <c r="BP365270" s="90"/>
    </row>
    <row r="365271" spans="68:68" customFormat="1">
      <c r="BP365271" s="90"/>
    </row>
    <row r="365272" spans="68:68" customFormat="1">
      <c r="BP365272" s="90"/>
    </row>
    <row r="365273" spans="68:68" customFormat="1">
      <c r="BP365273" s="90"/>
    </row>
    <row r="365274" spans="68:68" customFormat="1">
      <c r="BP365274" s="90"/>
    </row>
    <row r="365275" spans="68:68" customFormat="1">
      <c r="BP365275" s="90"/>
    </row>
    <row r="365276" spans="68:68" customFormat="1">
      <c r="BP365276" s="90"/>
    </row>
    <row r="365277" spans="68:68" customFormat="1">
      <c r="BP365277" s="90"/>
    </row>
    <row r="365278" spans="68:68" customFormat="1">
      <c r="BP365278" s="90"/>
    </row>
    <row r="365279" spans="68:68" customFormat="1">
      <c r="BP365279" s="90"/>
    </row>
    <row r="365280" spans="68:68" customFormat="1">
      <c r="BP365280" s="90"/>
    </row>
    <row r="365281" spans="68:68" customFormat="1">
      <c r="BP365281" s="90"/>
    </row>
    <row r="365282" spans="68:68" customFormat="1">
      <c r="BP365282" s="90"/>
    </row>
    <row r="365283" spans="68:68" customFormat="1">
      <c r="BP365283" s="90"/>
    </row>
    <row r="365284" spans="68:68" customFormat="1">
      <c r="BP365284" s="90"/>
    </row>
    <row r="365285" spans="68:68" customFormat="1">
      <c r="BP365285" s="90"/>
    </row>
    <row r="365286" spans="68:68" customFormat="1">
      <c r="BP365286" s="90"/>
    </row>
    <row r="365287" spans="68:68" customFormat="1">
      <c r="BP365287" s="90"/>
    </row>
    <row r="365288" spans="68:68" customFormat="1">
      <c r="BP365288" s="90"/>
    </row>
    <row r="365289" spans="68:68" customFormat="1">
      <c r="BP365289" s="90"/>
    </row>
    <row r="365290" spans="68:68" customFormat="1">
      <c r="BP365290" s="90"/>
    </row>
    <row r="365291" spans="68:68" customFormat="1">
      <c r="BP365291" s="90"/>
    </row>
    <row r="365292" spans="68:68" customFormat="1">
      <c r="BP365292" s="90"/>
    </row>
    <row r="365293" spans="68:68" customFormat="1">
      <c r="BP365293" s="90"/>
    </row>
    <row r="365294" spans="68:68" customFormat="1">
      <c r="BP365294" s="90"/>
    </row>
    <row r="365295" spans="68:68" customFormat="1">
      <c r="BP365295" s="90"/>
    </row>
    <row r="365296" spans="68:68" customFormat="1">
      <c r="BP365296" s="90"/>
    </row>
    <row r="365297" spans="68:68" customFormat="1">
      <c r="BP365297" s="90"/>
    </row>
    <row r="365298" spans="68:68" customFormat="1">
      <c r="BP365298" s="90"/>
    </row>
    <row r="365299" spans="68:68" customFormat="1">
      <c r="BP365299" s="90"/>
    </row>
    <row r="365300" spans="68:68" customFormat="1">
      <c r="BP365300" s="90"/>
    </row>
    <row r="365301" spans="68:68" customFormat="1">
      <c r="BP365301" s="90"/>
    </row>
    <row r="365302" spans="68:68" customFormat="1">
      <c r="BP365302" s="90"/>
    </row>
    <row r="365303" spans="68:68" customFormat="1">
      <c r="BP365303" s="90"/>
    </row>
    <row r="365304" spans="68:68" customFormat="1">
      <c r="BP365304" s="90"/>
    </row>
    <row r="365305" spans="68:68" customFormat="1">
      <c r="BP365305" s="90"/>
    </row>
    <row r="365306" spans="68:68" customFormat="1">
      <c r="BP365306" s="90"/>
    </row>
    <row r="365307" spans="68:68" customFormat="1">
      <c r="BP365307" s="90"/>
    </row>
    <row r="365308" spans="68:68" customFormat="1">
      <c r="BP365308" s="90"/>
    </row>
    <row r="365309" spans="68:68" customFormat="1">
      <c r="BP365309" s="90"/>
    </row>
    <row r="365310" spans="68:68" customFormat="1">
      <c r="BP365310" s="90"/>
    </row>
    <row r="365311" spans="68:68" customFormat="1">
      <c r="BP365311" s="90"/>
    </row>
    <row r="365312" spans="68:68" customFormat="1">
      <c r="BP365312" s="90"/>
    </row>
    <row r="365313" spans="68:68" customFormat="1">
      <c r="BP365313" s="90"/>
    </row>
    <row r="365314" spans="68:68" customFormat="1">
      <c r="BP365314" s="90"/>
    </row>
    <row r="365315" spans="68:68" customFormat="1">
      <c r="BP365315" s="90"/>
    </row>
    <row r="365316" spans="68:68" customFormat="1">
      <c r="BP365316" s="90"/>
    </row>
    <row r="365317" spans="68:68" customFormat="1">
      <c r="BP365317" s="90"/>
    </row>
    <row r="365318" spans="68:68" customFormat="1">
      <c r="BP365318" s="90"/>
    </row>
    <row r="365319" spans="68:68" customFormat="1">
      <c r="BP365319" s="90"/>
    </row>
    <row r="365320" spans="68:68" customFormat="1">
      <c r="BP365320" s="90"/>
    </row>
    <row r="365321" spans="68:68" customFormat="1">
      <c r="BP365321" s="90"/>
    </row>
    <row r="365322" spans="68:68" customFormat="1">
      <c r="BP365322" s="90"/>
    </row>
    <row r="365323" spans="68:68" customFormat="1">
      <c r="BP365323" s="90"/>
    </row>
    <row r="365324" spans="68:68" customFormat="1">
      <c r="BP365324" s="90"/>
    </row>
    <row r="365325" spans="68:68" customFormat="1">
      <c r="BP365325" s="90"/>
    </row>
    <row r="365326" spans="68:68" customFormat="1">
      <c r="BP365326" s="90"/>
    </row>
    <row r="365327" spans="68:68" customFormat="1">
      <c r="BP365327" s="90"/>
    </row>
    <row r="365328" spans="68:68" customFormat="1">
      <c r="BP365328" s="90"/>
    </row>
    <row r="365329" spans="68:68" customFormat="1">
      <c r="BP365329" s="90"/>
    </row>
    <row r="365330" spans="68:68" customFormat="1">
      <c r="BP365330" s="90"/>
    </row>
    <row r="365331" spans="68:68" customFormat="1">
      <c r="BP365331" s="90"/>
    </row>
    <row r="365332" spans="68:68" customFormat="1">
      <c r="BP365332" s="90"/>
    </row>
    <row r="365333" spans="68:68" customFormat="1">
      <c r="BP365333" s="90"/>
    </row>
    <row r="365334" spans="68:68" customFormat="1">
      <c r="BP365334" s="90"/>
    </row>
    <row r="365335" spans="68:68" customFormat="1">
      <c r="BP365335" s="90"/>
    </row>
    <row r="365336" spans="68:68" customFormat="1">
      <c r="BP365336" s="90"/>
    </row>
    <row r="365337" spans="68:68" customFormat="1">
      <c r="BP365337" s="90"/>
    </row>
    <row r="365338" spans="68:68" customFormat="1">
      <c r="BP365338" s="90"/>
    </row>
    <row r="365339" spans="68:68" customFormat="1">
      <c r="BP365339" s="90"/>
    </row>
    <row r="365340" spans="68:68" customFormat="1">
      <c r="BP365340" s="90"/>
    </row>
    <row r="365341" spans="68:68" customFormat="1">
      <c r="BP365341" s="90"/>
    </row>
    <row r="365342" spans="68:68" customFormat="1">
      <c r="BP365342" s="90"/>
    </row>
    <row r="365343" spans="68:68" customFormat="1">
      <c r="BP365343" s="90"/>
    </row>
    <row r="365344" spans="68:68" customFormat="1">
      <c r="BP365344" s="90"/>
    </row>
    <row r="365345" spans="68:68" customFormat="1">
      <c r="BP365345" s="90"/>
    </row>
    <row r="365346" spans="68:68" customFormat="1">
      <c r="BP365346" s="90"/>
    </row>
    <row r="365347" spans="68:68" customFormat="1">
      <c r="BP365347" s="90"/>
    </row>
    <row r="365348" spans="68:68" customFormat="1">
      <c r="BP365348" s="90"/>
    </row>
    <row r="365349" spans="68:68" customFormat="1">
      <c r="BP365349" s="90"/>
    </row>
    <row r="365350" spans="68:68" customFormat="1">
      <c r="BP365350" s="90"/>
    </row>
    <row r="365351" spans="68:68" customFormat="1">
      <c r="BP365351" s="90"/>
    </row>
    <row r="365352" spans="68:68" customFormat="1">
      <c r="BP365352" s="90"/>
    </row>
    <row r="365353" spans="68:68" customFormat="1">
      <c r="BP365353" s="90"/>
    </row>
    <row r="365354" spans="68:68" customFormat="1">
      <c r="BP365354" s="90"/>
    </row>
    <row r="365355" spans="68:68" customFormat="1">
      <c r="BP365355" s="90"/>
    </row>
    <row r="365356" spans="68:68" customFormat="1">
      <c r="BP365356" s="90"/>
    </row>
    <row r="365357" spans="68:68" customFormat="1">
      <c r="BP365357" s="90"/>
    </row>
    <row r="365358" spans="68:68" customFormat="1">
      <c r="BP365358" s="90"/>
    </row>
    <row r="365359" spans="68:68" customFormat="1">
      <c r="BP365359" s="90"/>
    </row>
    <row r="365360" spans="68:68" customFormat="1">
      <c r="BP365360" s="90"/>
    </row>
    <row r="365361" spans="68:68" customFormat="1">
      <c r="BP365361" s="90"/>
    </row>
    <row r="365362" spans="68:68" customFormat="1">
      <c r="BP365362" s="90"/>
    </row>
    <row r="365363" spans="68:68" customFormat="1">
      <c r="BP365363" s="90"/>
    </row>
    <row r="365364" spans="68:68" customFormat="1">
      <c r="BP365364" s="90"/>
    </row>
    <row r="365365" spans="68:68" customFormat="1">
      <c r="BP365365" s="90"/>
    </row>
    <row r="365366" spans="68:68" customFormat="1">
      <c r="BP365366" s="90"/>
    </row>
    <row r="365367" spans="68:68" customFormat="1">
      <c r="BP365367" s="90"/>
    </row>
    <row r="365368" spans="68:68" customFormat="1">
      <c r="BP365368" s="90"/>
    </row>
    <row r="365369" spans="68:68" customFormat="1">
      <c r="BP365369" s="90"/>
    </row>
    <row r="365370" spans="68:68" customFormat="1">
      <c r="BP365370" s="90"/>
    </row>
    <row r="365371" spans="68:68" customFormat="1">
      <c r="BP365371" s="90"/>
    </row>
    <row r="365372" spans="68:68" customFormat="1">
      <c r="BP365372" s="90"/>
    </row>
    <row r="365373" spans="68:68" customFormat="1">
      <c r="BP365373" s="90"/>
    </row>
    <row r="365374" spans="68:68" customFormat="1">
      <c r="BP365374" s="90"/>
    </row>
    <row r="365375" spans="68:68" customFormat="1">
      <c r="BP365375" s="90"/>
    </row>
    <row r="365376" spans="68:68" customFormat="1">
      <c r="BP365376" s="90"/>
    </row>
    <row r="365377" spans="68:68" customFormat="1">
      <c r="BP365377" s="90"/>
    </row>
    <row r="365378" spans="68:68" customFormat="1">
      <c r="BP365378" s="90"/>
    </row>
    <row r="365379" spans="68:68" customFormat="1">
      <c r="BP365379" s="90"/>
    </row>
    <row r="365380" spans="68:68" customFormat="1">
      <c r="BP365380" s="90"/>
    </row>
    <row r="365381" spans="68:68" customFormat="1">
      <c r="BP365381" s="90"/>
    </row>
    <row r="365382" spans="68:68" customFormat="1">
      <c r="BP365382" s="90"/>
    </row>
    <row r="365383" spans="68:68" customFormat="1">
      <c r="BP365383" s="90"/>
    </row>
    <row r="365384" spans="68:68" customFormat="1">
      <c r="BP365384" s="90"/>
    </row>
    <row r="365385" spans="68:68" customFormat="1">
      <c r="BP365385" s="90"/>
    </row>
    <row r="365386" spans="68:68" customFormat="1">
      <c r="BP365386" s="90"/>
    </row>
    <row r="365387" spans="68:68" customFormat="1">
      <c r="BP365387" s="90"/>
    </row>
    <row r="365388" spans="68:68" customFormat="1">
      <c r="BP365388" s="90"/>
    </row>
    <row r="365389" spans="68:68" customFormat="1">
      <c r="BP365389" s="90"/>
    </row>
    <row r="365390" spans="68:68" customFormat="1">
      <c r="BP365390" s="90"/>
    </row>
    <row r="365391" spans="68:68" customFormat="1">
      <c r="BP365391" s="90"/>
    </row>
    <row r="365392" spans="68:68" customFormat="1">
      <c r="BP365392" s="90"/>
    </row>
    <row r="365393" spans="68:68" customFormat="1">
      <c r="BP365393" s="90"/>
    </row>
    <row r="365394" spans="68:68" customFormat="1">
      <c r="BP365394" s="90"/>
    </row>
    <row r="365395" spans="68:68" customFormat="1">
      <c r="BP365395" s="90"/>
    </row>
    <row r="365396" spans="68:68" customFormat="1">
      <c r="BP365396" s="90"/>
    </row>
    <row r="365397" spans="68:68" customFormat="1">
      <c r="BP365397" s="90"/>
    </row>
    <row r="365398" spans="68:68" customFormat="1">
      <c r="BP365398" s="90"/>
    </row>
    <row r="365399" spans="68:68" customFormat="1">
      <c r="BP365399" s="90"/>
    </row>
    <row r="365400" spans="68:68" customFormat="1">
      <c r="BP365400" s="90"/>
    </row>
    <row r="365401" spans="68:68" customFormat="1">
      <c r="BP365401" s="90"/>
    </row>
    <row r="365402" spans="68:68" customFormat="1">
      <c r="BP365402" s="90"/>
    </row>
    <row r="365403" spans="68:68" customFormat="1">
      <c r="BP365403" s="90"/>
    </row>
    <row r="365404" spans="68:68" customFormat="1">
      <c r="BP365404" s="90"/>
    </row>
    <row r="365405" spans="68:68" customFormat="1">
      <c r="BP365405" s="90"/>
    </row>
    <row r="365406" spans="68:68" customFormat="1">
      <c r="BP365406" s="90"/>
    </row>
    <row r="365407" spans="68:68" customFormat="1">
      <c r="BP365407" s="90"/>
    </row>
    <row r="365408" spans="68:68" customFormat="1">
      <c r="BP365408" s="90"/>
    </row>
    <row r="365409" spans="68:68" customFormat="1">
      <c r="BP365409" s="90"/>
    </row>
    <row r="365410" spans="68:68" customFormat="1">
      <c r="BP365410" s="90"/>
    </row>
    <row r="365411" spans="68:68" customFormat="1">
      <c r="BP365411" s="90"/>
    </row>
    <row r="365412" spans="68:68" customFormat="1">
      <c r="BP365412" s="90"/>
    </row>
    <row r="365413" spans="68:68" customFormat="1">
      <c r="BP365413" s="90"/>
    </row>
    <row r="365414" spans="68:68" customFormat="1">
      <c r="BP365414" s="90"/>
    </row>
    <row r="365415" spans="68:68" customFormat="1">
      <c r="BP365415" s="90"/>
    </row>
    <row r="365416" spans="68:68" customFormat="1">
      <c r="BP365416" s="90"/>
    </row>
    <row r="365417" spans="68:68" customFormat="1">
      <c r="BP365417" s="90"/>
    </row>
    <row r="365418" spans="68:68" customFormat="1">
      <c r="BP365418" s="90"/>
    </row>
    <row r="365419" spans="68:68" customFormat="1">
      <c r="BP365419" s="90"/>
    </row>
    <row r="365420" spans="68:68" customFormat="1">
      <c r="BP365420" s="90"/>
    </row>
    <row r="365421" spans="68:68" customFormat="1">
      <c r="BP365421" s="90"/>
    </row>
    <row r="365422" spans="68:68" customFormat="1">
      <c r="BP365422" s="90"/>
    </row>
    <row r="365423" spans="68:68" customFormat="1">
      <c r="BP365423" s="90"/>
    </row>
    <row r="365424" spans="68:68" customFormat="1">
      <c r="BP365424" s="90"/>
    </row>
    <row r="365425" spans="68:68" customFormat="1">
      <c r="BP365425" s="90"/>
    </row>
    <row r="365426" spans="68:68" customFormat="1">
      <c r="BP365426" s="90"/>
    </row>
    <row r="365427" spans="68:68" customFormat="1">
      <c r="BP365427" s="90"/>
    </row>
    <row r="365428" spans="68:68" customFormat="1">
      <c r="BP365428" s="90"/>
    </row>
    <row r="365429" spans="68:68" customFormat="1">
      <c r="BP365429" s="90"/>
    </row>
    <row r="365430" spans="68:68" customFormat="1">
      <c r="BP365430" s="90"/>
    </row>
    <row r="365431" spans="68:68" customFormat="1">
      <c r="BP365431" s="90"/>
    </row>
    <row r="365432" spans="68:68" customFormat="1">
      <c r="BP365432" s="90"/>
    </row>
    <row r="365433" spans="68:68" customFormat="1">
      <c r="BP365433" s="90"/>
    </row>
    <row r="365434" spans="68:68" customFormat="1">
      <c r="BP365434" s="90"/>
    </row>
    <row r="365435" spans="68:68" customFormat="1">
      <c r="BP365435" s="90"/>
    </row>
    <row r="365436" spans="68:68" customFormat="1">
      <c r="BP365436" s="90"/>
    </row>
    <row r="365437" spans="68:68" customFormat="1">
      <c r="BP365437" s="90"/>
    </row>
    <row r="365438" spans="68:68" customFormat="1">
      <c r="BP365438" s="90"/>
    </row>
    <row r="365439" spans="68:68" customFormat="1">
      <c r="BP365439" s="90"/>
    </row>
    <row r="365440" spans="68:68" customFormat="1">
      <c r="BP365440" s="90"/>
    </row>
    <row r="365441" spans="68:68" customFormat="1">
      <c r="BP365441" s="90"/>
    </row>
    <row r="365442" spans="68:68" customFormat="1">
      <c r="BP365442" s="90"/>
    </row>
    <row r="365443" spans="68:68" customFormat="1">
      <c r="BP365443" s="90"/>
    </row>
    <row r="365444" spans="68:68" customFormat="1">
      <c r="BP365444" s="90"/>
    </row>
    <row r="365445" spans="68:68" customFormat="1">
      <c r="BP365445" s="90"/>
    </row>
    <row r="365446" spans="68:68" customFormat="1">
      <c r="BP365446" s="90"/>
    </row>
    <row r="365447" spans="68:68" customFormat="1">
      <c r="BP365447" s="90"/>
    </row>
    <row r="365448" spans="68:68" customFormat="1">
      <c r="BP365448" s="90"/>
    </row>
    <row r="365449" spans="68:68" customFormat="1">
      <c r="BP365449" s="90"/>
    </row>
    <row r="365450" spans="68:68" customFormat="1">
      <c r="BP365450" s="90"/>
    </row>
    <row r="365451" spans="68:68" customFormat="1">
      <c r="BP365451" s="90"/>
    </row>
    <row r="365452" spans="68:68" customFormat="1">
      <c r="BP365452" s="90"/>
    </row>
    <row r="365453" spans="68:68" customFormat="1">
      <c r="BP365453" s="90"/>
    </row>
    <row r="365454" spans="68:68" customFormat="1">
      <c r="BP365454" s="90"/>
    </row>
    <row r="365455" spans="68:68" customFormat="1">
      <c r="BP365455" s="90"/>
    </row>
    <row r="365456" spans="68:68" customFormat="1">
      <c r="BP365456" s="90"/>
    </row>
    <row r="365457" spans="68:68" customFormat="1">
      <c r="BP365457" s="90"/>
    </row>
    <row r="365458" spans="68:68" customFormat="1">
      <c r="BP365458" s="90"/>
    </row>
    <row r="365459" spans="68:68" customFormat="1">
      <c r="BP365459" s="90"/>
    </row>
    <row r="365460" spans="68:68" customFormat="1">
      <c r="BP365460" s="90"/>
    </row>
    <row r="365461" spans="68:68" customFormat="1">
      <c r="BP365461" s="90"/>
    </row>
    <row r="365462" spans="68:68" customFormat="1">
      <c r="BP365462" s="90"/>
    </row>
    <row r="365463" spans="68:68" customFormat="1">
      <c r="BP365463" s="90"/>
    </row>
    <row r="365464" spans="68:68" customFormat="1">
      <c r="BP365464" s="90"/>
    </row>
    <row r="365465" spans="68:68" customFormat="1">
      <c r="BP365465" s="90"/>
    </row>
    <row r="365466" spans="68:68" customFormat="1">
      <c r="BP365466" s="90"/>
    </row>
    <row r="365467" spans="68:68" customFormat="1">
      <c r="BP365467" s="90"/>
    </row>
    <row r="365468" spans="68:68" customFormat="1">
      <c r="BP365468" s="90"/>
    </row>
    <row r="365469" spans="68:68" customFormat="1">
      <c r="BP365469" s="90"/>
    </row>
    <row r="365470" spans="68:68" customFormat="1">
      <c r="BP365470" s="90"/>
    </row>
    <row r="365471" spans="68:68" customFormat="1">
      <c r="BP365471" s="90"/>
    </row>
    <row r="365472" spans="68:68" customFormat="1">
      <c r="BP365472" s="90"/>
    </row>
    <row r="365473" spans="68:68" customFormat="1">
      <c r="BP365473" s="90"/>
    </row>
    <row r="365474" spans="68:68" customFormat="1">
      <c r="BP365474" s="90"/>
    </row>
    <row r="365475" spans="68:68" customFormat="1">
      <c r="BP365475" s="90"/>
    </row>
    <row r="365476" spans="68:68" customFormat="1">
      <c r="BP365476" s="90"/>
    </row>
    <row r="365477" spans="68:68" customFormat="1">
      <c r="BP365477" s="90"/>
    </row>
    <row r="365478" spans="68:68" customFormat="1">
      <c r="BP365478" s="90"/>
    </row>
    <row r="365479" spans="68:68" customFormat="1">
      <c r="BP365479" s="90"/>
    </row>
    <row r="365480" spans="68:68" customFormat="1">
      <c r="BP365480" s="90"/>
    </row>
    <row r="365481" spans="68:68" customFormat="1">
      <c r="BP365481" s="90"/>
    </row>
    <row r="365482" spans="68:68" customFormat="1">
      <c r="BP365482" s="90"/>
    </row>
    <row r="365483" spans="68:68" customFormat="1">
      <c r="BP365483" s="90"/>
    </row>
    <row r="365484" spans="68:68" customFormat="1">
      <c r="BP365484" s="90"/>
    </row>
    <row r="365485" spans="68:68" customFormat="1">
      <c r="BP365485" s="90"/>
    </row>
    <row r="365486" spans="68:68" customFormat="1">
      <c r="BP365486" s="90"/>
    </row>
    <row r="365487" spans="68:68" customFormat="1">
      <c r="BP365487" s="90"/>
    </row>
    <row r="365488" spans="68:68" customFormat="1">
      <c r="BP365488" s="90"/>
    </row>
    <row r="365489" spans="68:68" customFormat="1">
      <c r="BP365489" s="90"/>
    </row>
    <row r="365490" spans="68:68" customFormat="1">
      <c r="BP365490" s="90"/>
    </row>
    <row r="365491" spans="68:68" customFormat="1">
      <c r="BP365491" s="90"/>
    </row>
    <row r="365492" spans="68:68" customFormat="1">
      <c r="BP365492" s="90"/>
    </row>
    <row r="365493" spans="68:68" customFormat="1">
      <c r="BP365493" s="90"/>
    </row>
    <row r="365494" spans="68:68" customFormat="1">
      <c r="BP365494" s="90"/>
    </row>
    <row r="365495" spans="68:68" customFormat="1">
      <c r="BP365495" s="90"/>
    </row>
    <row r="365496" spans="68:68" customFormat="1">
      <c r="BP365496" s="90"/>
    </row>
    <row r="365497" spans="68:68" customFormat="1">
      <c r="BP365497" s="90"/>
    </row>
    <row r="365498" spans="68:68" customFormat="1">
      <c r="BP365498" s="90"/>
    </row>
    <row r="365499" spans="68:68" customFormat="1">
      <c r="BP365499" s="90"/>
    </row>
    <row r="365500" spans="68:68" customFormat="1">
      <c r="BP365500" s="90"/>
    </row>
    <row r="365501" spans="68:68" customFormat="1">
      <c r="BP365501" s="90"/>
    </row>
    <row r="365502" spans="68:68" customFormat="1">
      <c r="BP365502" s="90"/>
    </row>
    <row r="365503" spans="68:68" customFormat="1">
      <c r="BP365503" s="90"/>
    </row>
    <row r="365504" spans="68:68" customFormat="1">
      <c r="BP365504" s="90"/>
    </row>
    <row r="365505" spans="68:68" customFormat="1">
      <c r="BP365505" s="90"/>
    </row>
    <row r="365506" spans="68:68" customFormat="1">
      <c r="BP365506" s="90"/>
    </row>
    <row r="365507" spans="68:68" customFormat="1">
      <c r="BP365507" s="90"/>
    </row>
    <row r="365508" spans="68:68" customFormat="1">
      <c r="BP365508" s="90"/>
    </row>
    <row r="365509" spans="68:68" customFormat="1">
      <c r="BP365509" s="90"/>
    </row>
    <row r="365510" spans="68:68" customFormat="1">
      <c r="BP365510" s="90"/>
    </row>
    <row r="365511" spans="68:68" customFormat="1">
      <c r="BP365511" s="90"/>
    </row>
    <row r="365512" spans="68:68" customFormat="1">
      <c r="BP365512" s="90"/>
    </row>
    <row r="365513" spans="68:68" customFormat="1">
      <c r="BP365513" s="90"/>
    </row>
    <row r="365514" spans="68:68" customFormat="1">
      <c r="BP365514" s="90"/>
    </row>
    <row r="365515" spans="68:68" customFormat="1">
      <c r="BP365515" s="90"/>
    </row>
    <row r="365516" spans="68:68" customFormat="1">
      <c r="BP365516" s="90"/>
    </row>
    <row r="365517" spans="68:68" customFormat="1">
      <c r="BP365517" s="90"/>
    </row>
    <row r="365518" spans="68:68" customFormat="1">
      <c r="BP365518" s="90"/>
    </row>
    <row r="365519" spans="68:68" customFormat="1">
      <c r="BP365519" s="90"/>
    </row>
    <row r="365520" spans="68:68" customFormat="1">
      <c r="BP365520" s="90"/>
    </row>
    <row r="365521" spans="68:68" customFormat="1">
      <c r="BP365521" s="90"/>
    </row>
    <row r="365522" spans="68:68" customFormat="1">
      <c r="BP365522" s="90"/>
    </row>
    <row r="365523" spans="68:68" customFormat="1">
      <c r="BP365523" s="90"/>
    </row>
    <row r="365524" spans="68:68" customFormat="1">
      <c r="BP365524" s="90"/>
    </row>
    <row r="365525" spans="68:68" customFormat="1">
      <c r="BP365525" s="90"/>
    </row>
    <row r="365526" spans="68:68" customFormat="1">
      <c r="BP365526" s="90"/>
    </row>
    <row r="365527" spans="68:68" customFormat="1">
      <c r="BP365527" s="90"/>
    </row>
    <row r="365528" spans="68:68" customFormat="1">
      <c r="BP365528" s="90"/>
    </row>
    <row r="365529" spans="68:68" customFormat="1">
      <c r="BP365529" s="90"/>
    </row>
    <row r="365530" spans="68:68" customFormat="1">
      <c r="BP365530" s="90"/>
    </row>
    <row r="365531" spans="68:68" customFormat="1">
      <c r="BP365531" s="90"/>
    </row>
    <row r="365532" spans="68:68" customFormat="1">
      <c r="BP365532" s="90"/>
    </row>
    <row r="365533" spans="68:68" customFormat="1">
      <c r="BP365533" s="90"/>
    </row>
    <row r="365534" spans="68:68" customFormat="1">
      <c r="BP365534" s="90"/>
    </row>
    <row r="365535" spans="68:68" customFormat="1">
      <c r="BP365535" s="90"/>
    </row>
    <row r="365536" spans="68:68" customFormat="1">
      <c r="BP365536" s="90"/>
    </row>
    <row r="365537" spans="68:68" customFormat="1">
      <c r="BP365537" s="90"/>
    </row>
    <row r="365538" spans="68:68" customFormat="1">
      <c r="BP365538" s="90"/>
    </row>
    <row r="365539" spans="68:68" customFormat="1">
      <c r="BP365539" s="90"/>
    </row>
    <row r="365540" spans="68:68" customFormat="1">
      <c r="BP365540" s="90"/>
    </row>
    <row r="365541" spans="68:68" customFormat="1">
      <c r="BP365541" s="90"/>
    </row>
    <row r="365542" spans="68:68" customFormat="1">
      <c r="BP365542" s="90"/>
    </row>
    <row r="365543" spans="68:68" customFormat="1">
      <c r="BP365543" s="90"/>
    </row>
    <row r="365544" spans="68:68" customFormat="1">
      <c r="BP365544" s="90"/>
    </row>
    <row r="365545" spans="68:68" customFormat="1">
      <c r="BP365545" s="90"/>
    </row>
    <row r="365546" spans="68:68" customFormat="1">
      <c r="BP365546" s="90"/>
    </row>
    <row r="365547" spans="68:68" customFormat="1">
      <c r="BP365547" s="90"/>
    </row>
    <row r="365548" spans="68:68" customFormat="1">
      <c r="BP365548" s="90"/>
    </row>
    <row r="365549" spans="68:68" customFormat="1">
      <c r="BP365549" s="90"/>
    </row>
    <row r="365550" spans="68:68" customFormat="1">
      <c r="BP365550" s="90"/>
    </row>
    <row r="365551" spans="68:68" customFormat="1">
      <c r="BP365551" s="90"/>
    </row>
    <row r="365552" spans="68:68" customFormat="1">
      <c r="BP365552" s="90"/>
    </row>
    <row r="365553" spans="68:68" customFormat="1">
      <c r="BP365553" s="90"/>
    </row>
    <row r="365554" spans="68:68" customFormat="1">
      <c r="BP365554" s="90"/>
    </row>
    <row r="365555" spans="68:68" customFormat="1">
      <c r="BP365555" s="90"/>
    </row>
    <row r="365556" spans="68:68" customFormat="1">
      <c r="BP365556" s="90"/>
    </row>
    <row r="365557" spans="68:68" customFormat="1">
      <c r="BP365557" s="90"/>
    </row>
    <row r="365558" spans="68:68" customFormat="1">
      <c r="BP365558" s="90"/>
    </row>
    <row r="365559" spans="68:68" customFormat="1">
      <c r="BP365559" s="90"/>
    </row>
    <row r="365560" spans="68:68" customFormat="1">
      <c r="BP365560" s="90"/>
    </row>
    <row r="365561" spans="68:68" customFormat="1">
      <c r="BP365561" s="90"/>
    </row>
    <row r="365562" spans="68:68" customFormat="1">
      <c r="BP365562" s="90"/>
    </row>
    <row r="365563" spans="68:68" customFormat="1">
      <c r="BP365563" s="90"/>
    </row>
    <row r="365564" spans="68:68" customFormat="1">
      <c r="BP365564" s="90"/>
    </row>
    <row r="365565" spans="68:68" customFormat="1">
      <c r="BP365565" s="90"/>
    </row>
    <row r="365566" spans="68:68" customFormat="1">
      <c r="BP365566" s="90"/>
    </row>
    <row r="365567" spans="68:68" customFormat="1">
      <c r="BP365567" s="90"/>
    </row>
    <row r="365568" spans="68:68" customFormat="1">
      <c r="BP365568" s="90"/>
    </row>
    <row r="365569" spans="68:68" customFormat="1">
      <c r="BP365569" s="90"/>
    </row>
    <row r="365570" spans="68:68" customFormat="1">
      <c r="BP365570" s="90"/>
    </row>
    <row r="365571" spans="68:68" customFormat="1">
      <c r="BP365571" s="90"/>
    </row>
    <row r="365572" spans="68:68" customFormat="1">
      <c r="BP365572" s="90"/>
    </row>
    <row r="365573" spans="68:68" customFormat="1">
      <c r="BP365573" s="90"/>
    </row>
    <row r="365574" spans="68:68" customFormat="1">
      <c r="BP365574" s="90"/>
    </row>
    <row r="365575" spans="68:68" customFormat="1">
      <c r="BP365575" s="90"/>
    </row>
    <row r="365576" spans="68:68" customFormat="1">
      <c r="BP365576" s="90"/>
    </row>
    <row r="365577" spans="68:68" customFormat="1">
      <c r="BP365577" s="90"/>
    </row>
    <row r="365578" spans="68:68" customFormat="1">
      <c r="BP365578" s="90"/>
    </row>
    <row r="365579" spans="68:68" customFormat="1">
      <c r="BP365579" s="90"/>
    </row>
    <row r="365580" spans="68:68" customFormat="1">
      <c r="BP365580" s="90"/>
    </row>
    <row r="365581" spans="68:68" customFormat="1">
      <c r="BP365581" s="90"/>
    </row>
    <row r="365582" spans="68:68" customFormat="1">
      <c r="BP365582" s="90"/>
    </row>
    <row r="365583" spans="68:68" customFormat="1">
      <c r="BP365583" s="90"/>
    </row>
    <row r="365584" spans="68:68" customFormat="1">
      <c r="BP365584" s="90"/>
    </row>
    <row r="365585" spans="68:68" customFormat="1">
      <c r="BP365585" s="90"/>
    </row>
    <row r="365586" spans="68:68" customFormat="1">
      <c r="BP365586" s="90"/>
    </row>
    <row r="365587" spans="68:68" customFormat="1">
      <c r="BP365587" s="90"/>
    </row>
    <row r="365588" spans="68:68" customFormat="1">
      <c r="BP365588" s="90"/>
    </row>
    <row r="365589" spans="68:68" customFormat="1">
      <c r="BP365589" s="90"/>
    </row>
    <row r="365590" spans="68:68" customFormat="1">
      <c r="BP365590" s="90"/>
    </row>
    <row r="365591" spans="68:68" customFormat="1">
      <c r="BP365591" s="90"/>
    </row>
    <row r="365592" spans="68:68" customFormat="1">
      <c r="BP365592" s="90"/>
    </row>
    <row r="365593" spans="68:68" customFormat="1">
      <c r="BP365593" s="90"/>
    </row>
    <row r="365594" spans="68:68" customFormat="1">
      <c r="BP365594" s="90"/>
    </row>
    <row r="365595" spans="68:68" customFormat="1">
      <c r="BP365595" s="90"/>
    </row>
    <row r="365596" spans="68:68" customFormat="1">
      <c r="BP365596" s="90"/>
    </row>
    <row r="365597" spans="68:68" customFormat="1">
      <c r="BP365597" s="90"/>
    </row>
    <row r="365598" spans="68:68" customFormat="1">
      <c r="BP365598" s="90"/>
    </row>
    <row r="365599" spans="68:68" customFormat="1">
      <c r="BP365599" s="90"/>
    </row>
    <row r="365600" spans="68:68" customFormat="1">
      <c r="BP365600" s="90"/>
    </row>
    <row r="365601" spans="68:68" customFormat="1">
      <c r="BP365601" s="90"/>
    </row>
    <row r="365602" spans="68:68" customFormat="1">
      <c r="BP365602" s="90"/>
    </row>
    <row r="365603" spans="68:68" customFormat="1">
      <c r="BP365603" s="90"/>
    </row>
    <row r="365604" spans="68:68" customFormat="1">
      <c r="BP365604" s="90"/>
    </row>
    <row r="365605" spans="68:68" customFormat="1">
      <c r="BP365605" s="90"/>
    </row>
    <row r="365606" spans="68:68" customFormat="1">
      <c r="BP365606" s="90"/>
    </row>
    <row r="365607" spans="68:68" customFormat="1">
      <c r="BP365607" s="90"/>
    </row>
    <row r="365608" spans="68:68" customFormat="1">
      <c r="BP365608" s="90"/>
    </row>
    <row r="365609" spans="68:68" customFormat="1">
      <c r="BP365609" s="90"/>
    </row>
    <row r="365610" spans="68:68" customFormat="1">
      <c r="BP365610" s="90"/>
    </row>
    <row r="365611" spans="68:68" customFormat="1">
      <c r="BP365611" s="90"/>
    </row>
    <row r="365612" spans="68:68" customFormat="1">
      <c r="BP365612" s="90"/>
    </row>
    <row r="365613" spans="68:68" customFormat="1">
      <c r="BP365613" s="90"/>
    </row>
    <row r="365614" spans="68:68" customFormat="1">
      <c r="BP365614" s="90"/>
    </row>
    <row r="365615" spans="68:68" customFormat="1">
      <c r="BP365615" s="90"/>
    </row>
    <row r="365616" spans="68:68" customFormat="1">
      <c r="BP365616" s="90"/>
    </row>
    <row r="365617" spans="68:68" customFormat="1">
      <c r="BP365617" s="90"/>
    </row>
    <row r="365618" spans="68:68" customFormat="1">
      <c r="BP365618" s="90"/>
    </row>
    <row r="365619" spans="68:68" customFormat="1">
      <c r="BP365619" s="90"/>
    </row>
    <row r="365620" spans="68:68" customFormat="1">
      <c r="BP365620" s="90"/>
    </row>
    <row r="365621" spans="68:68" customFormat="1">
      <c r="BP365621" s="90"/>
    </row>
    <row r="365622" spans="68:68" customFormat="1">
      <c r="BP365622" s="90"/>
    </row>
    <row r="365623" spans="68:68" customFormat="1">
      <c r="BP365623" s="90"/>
    </row>
    <row r="365624" spans="68:68" customFormat="1">
      <c r="BP365624" s="90"/>
    </row>
    <row r="365625" spans="68:68" customFormat="1">
      <c r="BP365625" s="90"/>
    </row>
    <row r="365626" spans="68:68" customFormat="1">
      <c r="BP365626" s="90"/>
    </row>
    <row r="365627" spans="68:68" customFormat="1">
      <c r="BP365627" s="90"/>
    </row>
    <row r="365628" spans="68:68" customFormat="1">
      <c r="BP365628" s="90"/>
    </row>
    <row r="365629" spans="68:68" customFormat="1">
      <c r="BP365629" s="90"/>
    </row>
    <row r="365630" spans="68:68" customFormat="1">
      <c r="BP365630" s="90"/>
    </row>
    <row r="365631" spans="68:68" customFormat="1">
      <c r="BP365631" s="90"/>
    </row>
    <row r="365632" spans="68:68" customFormat="1">
      <c r="BP365632" s="90"/>
    </row>
    <row r="365633" spans="68:68" customFormat="1">
      <c r="BP365633" s="90"/>
    </row>
    <row r="365634" spans="68:68" customFormat="1">
      <c r="BP365634" s="90"/>
    </row>
    <row r="365635" spans="68:68" customFormat="1">
      <c r="BP365635" s="90"/>
    </row>
    <row r="365636" spans="68:68" customFormat="1">
      <c r="BP365636" s="90"/>
    </row>
    <row r="365637" spans="68:68" customFormat="1">
      <c r="BP365637" s="90"/>
    </row>
    <row r="365638" spans="68:68" customFormat="1">
      <c r="BP365638" s="90"/>
    </row>
    <row r="365639" spans="68:68" customFormat="1">
      <c r="BP365639" s="90"/>
    </row>
    <row r="365640" spans="68:68" customFormat="1">
      <c r="BP365640" s="90"/>
    </row>
    <row r="365641" spans="68:68" customFormat="1">
      <c r="BP365641" s="90"/>
    </row>
    <row r="365642" spans="68:68" customFormat="1">
      <c r="BP365642" s="90"/>
    </row>
    <row r="365643" spans="68:68" customFormat="1">
      <c r="BP365643" s="90"/>
    </row>
    <row r="365644" spans="68:68" customFormat="1">
      <c r="BP365644" s="90"/>
    </row>
    <row r="365645" spans="68:68" customFormat="1">
      <c r="BP365645" s="90"/>
    </row>
    <row r="365646" spans="68:68" customFormat="1">
      <c r="BP365646" s="90"/>
    </row>
    <row r="365647" spans="68:68" customFormat="1">
      <c r="BP365647" s="90"/>
    </row>
    <row r="365648" spans="68:68" customFormat="1">
      <c r="BP365648" s="90"/>
    </row>
    <row r="365649" spans="68:68" customFormat="1">
      <c r="BP365649" s="90"/>
    </row>
    <row r="365650" spans="68:68" customFormat="1">
      <c r="BP365650" s="90"/>
    </row>
    <row r="365651" spans="68:68" customFormat="1">
      <c r="BP365651" s="90"/>
    </row>
    <row r="365652" spans="68:68" customFormat="1">
      <c r="BP365652" s="90"/>
    </row>
    <row r="365653" spans="68:68" customFormat="1">
      <c r="BP365653" s="90"/>
    </row>
    <row r="365654" spans="68:68" customFormat="1">
      <c r="BP365654" s="90"/>
    </row>
    <row r="365655" spans="68:68" customFormat="1">
      <c r="BP365655" s="90"/>
    </row>
    <row r="365656" spans="68:68" customFormat="1">
      <c r="BP365656" s="90"/>
    </row>
    <row r="365657" spans="68:68" customFormat="1">
      <c r="BP365657" s="90"/>
    </row>
    <row r="365658" spans="68:68" customFormat="1">
      <c r="BP365658" s="90"/>
    </row>
    <row r="365659" spans="68:68" customFormat="1">
      <c r="BP365659" s="90"/>
    </row>
    <row r="365660" spans="68:68" customFormat="1">
      <c r="BP365660" s="90"/>
    </row>
    <row r="365661" spans="68:68" customFormat="1">
      <c r="BP365661" s="90"/>
    </row>
    <row r="365662" spans="68:68" customFormat="1">
      <c r="BP365662" s="90"/>
    </row>
    <row r="365663" spans="68:68" customFormat="1">
      <c r="BP365663" s="90"/>
    </row>
    <row r="365664" spans="68:68" customFormat="1">
      <c r="BP365664" s="90"/>
    </row>
    <row r="365665" spans="68:68" customFormat="1">
      <c r="BP365665" s="90"/>
    </row>
    <row r="365666" spans="68:68" customFormat="1">
      <c r="BP365666" s="90"/>
    </row>
    <row r="365667" spans="68:68" customFormat="1">
      <c r="BP365667" s="90"/>
    </row>
    <row r="365668" spans="68:68" customFormat="1">
      <c r="BP365668" s="90"/>
    </row>
    <row r="365669" spans="68:68" customFormat="1">
      <c r="BP365669" s="90"/>
    </row>
    <row r="365670" spans="68:68" customFormat="1">
      <c r="BP365670" s="90"/>
    </row>
    <row r="365671" spans="68:68" customFormat="1">
      <c r="BP365671" s="90"/>
    </row>
    <row r="365672" spans="68:68" customFormat="1">
      <c r="BP365672" s="90"/>
    </row>
    <row r="365673" spans="68:68" customFormat="1">
      <c r="BP365673" s="90"/>
    </row>
    <row r="365674" spans="68:68" customFormat="1">
      <c r="BP365674" s="90"/>
    </row>
    <row r="365675" spans="68:68" customFormat="1">
      <c r="BP365675" s="90"/>
    </row>
    <row r="365676" spans="68:68" customFormat="1">
      <c r="BP365676" s="90"/>
    </row>
    <row r="365677" spans="68:68" customFormat="1">
      <c r="BP365677" s="90"/>
    </row>
    <row r="365678" spans="68:68" customFormat="1">
      <c r="BP365678" s="90"/>
    </row>
    <row r="365679" spans="68:68" customFormat="1">
      <c r="BP365679" s="90"/>
    </row>
    <row r="365680" spans="68:68" customFormat="1">
      <c r="BP365680" s="90"/>
    </row>
    <row r="365681" spans="68:68" customFormat="1">
      <c r="BP365681" s="90"/>
    </row>
    <row r="365682" spans="68:68" customFormat="1">
      <c r="BP365682" s="90"/>
    </row>
    <row r="365683" spans="68:68" customFormat="1">
      <c r="BP365683" s="90"/>
    </row>
    <row r="365684" spans="68:68" customFormat="1">
      <c r="BP365684" s="90"/>
    </row>
    <row r="365685" spans="68:68" customFormat="1">
      <c r="BP365685" s="90"/>
    </row>
    <row r="365686" spans="68:68" customFormat="1">
      <c r="BP365686" s="90"/>
    </row>
    <row r="365687" spans="68:68" customFormat="1">
      <c r="BP365687" s="90"/>
    </row>
    <row r="365688" spans="68:68" customFormat="1">
      <c r="BP365688" s="90"/>
    </row>
    <row r="365689" spans="68:68" customFormat="1">
      <c r="BP365689" s="90"/>
    </row>
    <row r="365690" spans="68:68" customFormat="1">
      <c r="BP365690" s="90"/>
    </row>
    <row r="365691" spans="68:68" customFormat="1">
      <c r="BP365691" s="90"/>
    </row>
    <row r="365692" spans="68:68" customFormat="1">
      <c r="BP365692" s="90"/>
    </row>
    <row r="365693" spans="68:68" customFormat="1">
      <c r="BP365693" s="90"/>
    </row>
    <row r="365694" spans="68:68" customFormat="1">
      <c r="BP365694" s="90"/>
    </row>
    <row r="365695" spans="68:68" customFormat="1">
      <c r="BP365695" s="90"/>
    </row>
    <row r="365696" spans="68:68" customFormat="1">
      <c r="BP365696" s="90"/>
    </row>
    <row r="365697" spans="68:68" customFormat="1">
      <c r="BP365697" s="90"/>
    </row>
    <row r="365698" spans="68:68" customFormat="1">
      <c r="BP365698" s="90"/>
    </row>
    <row r="365699" spans="68:68" customFormat="1">
      <c r="BP365699" s="90"/>
    </row>
    <row r="365700" spans="68:68" customFormat="1">
      <c r="BP365700" s="90"/>
    </row>
    <row r="365701" spans="68:68" customFormat="1">
      <c r="BP365701" s="90"/>
    </row>
    <row r="365702" spans="68:68" customFormat="1">
      <c r="BP365702" s="90"/>
    </row>
    <row r="365703" spans="68:68" customFormat="1">
      <c r="BP365703" s="90"/>
    </row>
    <row r="365704" spans="68:68" customFormat="1">
      <c r="BP365704" s="90"/>
    </row>
    <row r="365705" spans="68:68" customFormat="1">
      <c r="BP365705" s="90"/>
    </row>
    <row r="365706" spans="68:68" customFormat="1">
      <c r="BP365706" s="90"/>
    </row>
    <row r="365707" spans="68:68" customFormat="1">
      <c r="BP365707" s="90"/>
    </row>
    <row r="365708" spans="68:68" customFormat="1">
      <c r="BP365708" s="90"/>
    </row>
    <row r="365709" spans="68:68" customFormat="1">
      <c r="BP365709" s="90"/>
    </row>
    <row r="365710" spans="68:68" customFormat="1">
      <c r="BP365710" s="90"/>
    </row>
    <row r="365711" spans="68:68" customFormat="1">
      <c r="BP365711" s="90"/>
    </row>
    <row r="365712" spans="68:68" customFormat="1">
      <c r="BP365712" s="90"/>
    </row>
    <row r="365713" spans="68:68" customFormat="1">
      <c r="BP365713" s="90"/>
    </row>
    <row r="365714" spans="68:68" customFormat="1">
      <c r="BP365714" s="90"/>
    </row>
    <row r="365715" spans="68:68" customFormat="1">
      <c r="BP365715" s="90"/>
    </row>
    <row r="365716" spans="68:68" customFormat="1">
      <c r="BP365716" s="90"/>
    </row>
    <row r="365717" spans="68:68" customFormat="1">
      <c r="BP365717" s="90"/>
    </row>
    <row r="365718" spans="68:68" customFormat="1">
      <c r="BP365718" s="90"/>
    </row>
    <row r="365719" spans="68:68" customFormat="1">
      <c r="BP365719" s="90"/>
    </row>
    <row r="365720" spans="68:68" customFormat="1">
      <c r="BP365720" s="90"/>
    </row>
    <row r="365721" spans="68:68" customFormat="1">
      <c r="BP365721" s="90"/>
    </row>
    <row r="365722" spans="68:68" customFormat="1">
      <c r="BP365722" s="90"/>
    </row>
    <row r="365723" spans="68:68" customFormat="1">
      <c r="BP365723" s="90"/>
    </row>
    <row r="365724" spans="68:68" customFormat="1">
      <c r="BP365724" s="90"/>
    </row>
    <row r="365725" spans="68:68" customFormat="1">
      <c r="BP365725" s="90"/>
    </row>
    <row r="365726" spans="68:68" customFormat="1">
      <c r="BP365726" s="90"/>
    </row>
    <row r="365727" spans="68:68" customFormat="1">
      <c r="BP365727" s="90"/>
    </row>
    <row r="365728" spans="68:68" customFormat="1">
      <c r="BP365728" s="90"/>
    </row>
    <row r="365729" spans="68:68" customFormat="1">
      <c r="BP365729" s="90"/>
    </row>
    <row r="365730" spans="68:68" customFormat="1">
      <c r="BP365730" s="90"/>
    </row>
    <row r="365731" spans="68:68" customFormat="1">
      <c r="BP365731" s="90"/>
    </row>
    <row r="365732" spans="68:68" customFormat="1">
      <c r="BP365732" s="90"/>
    </row>
    <row r="365733" spans="68:68" customFormat="1">
      <c r="BP365733" s="90"/>
    </row>
    <row r="365734" spans="68:68" customFormat="1">
      <c r="BP365734" s="90"/>
    </row>
    <row r="365735" spans="68:68" customFormat="1">
      <c r="BP365735" s="90"/>
    </row>
    <row r="365736" spans="68:68" customFormat="1">
      <c r="BP365736" s="90"/>
    </row>
    <row r="365737" spans="68:68" customFormat="1">
      <c r="BP365737" s="90"/>
    </row>
    <row r="365738" spans="68:68" customFormat="1">
      <c r="BP365738" s="90"/>
    </row>
    <row r="365739" spans="68:68" customFormat="1">
      <c r="BP365739" s="90"/>
    </row>
    <row r="365740" spans="68:68" customFormat="1">
      <c r="BP365740" s="90"/>
    </row>
    <row r="365741" spans="68:68" customFormat="1">
      <c r="BP365741" s="90"/>
    </row>
    <row r="365742" spans="68:68" customFormat="1">
      <c r="BP365742" s="90"/>
    </row>
    <row r="365743" spans="68:68" customFormat="1">
      <c r="BP365743" s="90"/>
    </row>
    <row r="365744" spans="68:68" customFormat="1">
      <c r="BP365744" s="90"/>
    </row>
    <row r="365745" spans="68:68" customFormat="1">
      <c r="BP365745" s="90"/>
    </row>
    <row r="365746" spans="68:68" customFormat="1">
      <c r="BP365746" s="90"/>
    </row>
    <row r="365747" spans="68:68" customFormat="1">
      <c r="BP365747" s="90"/>
    </row>
    <row r="365748" spans="68:68" customFormat="1">
      <c r="BP365748" s="90"/>
    </row>
    <row r="365749" spans="68:68" customFormat="1">
      <c r="BP365749" s="90"/>
    </row>
    <row r="365750" spans="68:68" customFormat="1">
      <c r="BP365750" s="90"/>
    </row>
    <row r="365751" spans="68:68" customFormat="1">
      <c r="BP365751" s="90"/>
    </row>
    <row r="365752" spans="68:68" customFormat="1">
      <c r="BP365752" s="90"/>
    </row>
    <row r="365753" spans="68:68" customFormat="1">
      <c r="BP365753" s="90"/>
    </row>
    <row r="365754" spans="68:68" customFormat="1">
      <c r="BP365754" s="90"/>
    </row>
    <row r="365755" spans="68:68" customFormat="1">
      <c r="BP365755" s="90"/>
    </row>
    <row r="365756" spans="68:68" customFormat="1">
      <c r="BP365756" s="90"/>
    </row>
    <row r="365757" spans="68:68" customFormat="1">
      <c r="BP365757" s="90"/>
    </row>
    <row r="365758" spans="68:68" customFormat="1">
      <c r="BP365758" s="90"/>
    </row>
    <row r="365759" spans="68:68" customFormat="1">
      <c r="BP365759" s="90"/>
    </row>
    <row r="365760" spans="68:68" customFormat="1">
      <c r="BP365760" s="90"/>
    </row>
    <row r="365761" spans="68:68" customFormat="1">
      <c r="BP365761" s="90"/>
    </row>
    <row r="365762" spans="68:68" customFormat="1">
      <c r="BP365762" s="90"/>
    </row>
    <row r="365763" spans="68:68" customFormat="1">
      <c r="BP365763" s="90"/>
    </row>
    <row r="365764" spans="68:68" customFormat="1">
      <c r="BP365764" s="90"/>
    </row>
    <row r="365765" spans="68:68" customFormat="1">
      <c r="BP365765" s="90"/>
    </row>
    <row r="365766" spans="68:68" customFormat="1">
      <c r="BP365766" s="90"/>
    </row>
    <row r="365767" spans="68:68" customFormat="1">
      <c r="BP365767" s="90"/>
    </row>
    <row r="365768" spans="68:68" customFormat="1">
      <c r="BP365768" s="90"/>
    </row>
    <row r="365769" spans="68:68" customFormat="1">
      <c r="BP365769" s="90"/>
    </row>
    <row r="365770" spans="68:68" customFormat="1">
      <c r="BP365770" s="90"/>
    </row>
    <row r="365771" spans="68:68" customFormat="1">
      <c r="BP365771" s="90"/>
    </row>
    <row r="365772" spans="68:68" customFormat="1">
      <c r="BP365772" s="90"/>
    </row>
    <row r="365773" spans="68:68" customFormat="1">
      <c r="BP365773" s="90"/>
    </row>
    <row r="365774" spans="68:68" customFormat="1">
      <c r="BP365774" s="90"/>
    </row>
    <row r="365775" spans="68:68" customFormat="1">
      <c r="BP365775" s="90"/>
    </row>
    <row r="365776" spans="68:68" customFormat="1">
      <c r="BP365776" s="90"/>
    </row>
    <row r="365777" spans="68:68" customFormat="1">
      <c r="BP365777" s="90"/>
    </row>
    <row r="365778" spans="68:68" customFormat="1">
      <c r="BP365778" s="90"/>
    </row>
    <row r="365779" spans="68:68" customFormat="1">
      <c r="BP365779" s="90"/>
    </row>
    <row r="365780" spans="68:68" customFormat="1">
      <c r="BP365780" s="90"/>
    </row>
    <row r="365781" spans="68:68" customFormat="1">
      <c r="BP365781" s="90"/>
    </row>
    <row r="365782" spans="68:68" customFormat="1">
      <c r="BP365782" s="90"/>
    </row>
    <row r="365783" spans="68:68" customFormat="1">
      <c r="BP365783" s="90"/>
    </row>
    <row r="365784" spans="68:68" customFormat="1">
      <c r="BP365784" s="90"/>
    </row>
    <row r="365785" spans="68:68" customFormat="1">
      <c r="BP365785" s="90"/>
    </row>
    <row r="365786" spans="68:68" customFormat="1">
      <c r="BP365786" s="90"/>
    </row>
    <row r="365787" spans="68:68" customFormat="1">
      <c r="BP365787" s="90"/>
    </row>
    <row r="365788" spans="68:68" customFormat="1">
      <c r="BP365788" s="90"/>
    </row>
    <row r="365789" spans="68:68" customFormat="1">
      <c r="BP365789" s="90"/>
    </row>
    <row r="365790" spans="68:68" customFormat="1">
      <c r="BP365790" s="90"/>
    </row>
    <row r="365791" spans="68:68" customFormat="1">
      <c r="BP365791" s="90"/>
    </row>
    <row r="365792" spans="68:68" customFormat="1">
      <c r="BP365792" s="90"/>
    </row>
    <row r="365793" spans="68:68" customFormat="1">
      <c r="BP365793" s="90"/>
    </row>
    <row r="365794" spans="68:68" customFormat="1">
      <c r="BP365794" s="90"/>
    </row>
    <row r="365795" spans="68:68" customFormat="1">
      <c r="BP365795" s="90"/>
    </row>
    <row r="365796" spans="68:68" customFormat="1">
      <c r="BP365796" s="90"/>
    </row>
    <row r="365797" spans="68:68" customFormat="1">
      <c r="BP365797" s="90"/>
    </row>
    <row r="365798" spans="68:68" customFormat="1">
      <c r="BP365798" s="90"/>
    </row>
    <row r="365799" spans="68:68" customFormat="1">
      <c r="BP365799" s="90"/>
    </row>
    <row r="365800" spans="68:68" customFormat="1">
      <c r="BP365800" s="90"/>
    </row>
    <row r="365801" spans="68:68" customFormat="1">
      <c r="BP365801" s="90"/>
    </row>
    <row r="365802" spans="68:68" customFormat="1">
      <c r="BP365802" s="90"/>
    </row>
    <row r="365803" spans="68:68" customFormat="1">
      <c r="BP365803" s="90"/>
    </row>
    <row r="365804" spans="68:68" customFormat="1">
      <c r="BP365804" s="90"/>
    </row>
    <row r="365805" spans="68:68" customFormat="1">
      <c r="BP365805" s="90"/>
    </row>
    <row r="365806" spans="68:68" customFormat="1">
      <c r="BP365806" s="90"/>
    </row>
    <row r="365807" spans="68:68" customFormat="1">
      <c r="BP365807" s="90"/>
    </row>
    <row r="365808" spans="68:68" customFormat="1">
      <c r="BP365808" s="90"/>
    </row>
    <row r="365809" spans="68:68" customFormat="1">
      <c r="BP365809" s="90"/>
    </row>
    <row r="365810" spans="68:68" customFormat="1">
      <c r="BP365810" s="90"/>
    </row>
    <row r="365811" spans="68:68" customFormat="1">
      <c r="BP365811" s="90"/>
    </row>
    <row r="365812" spans="68:68" customFormat="1">
      <c r="BP365812" s="90"/>
    </row>
    <row r="365813" spans="68:68" customFormat="1">
      <c r="BP365813" s="90"/>
    </row>
    <row r="365814" spans="68:68" customFormat="1">
      <c r="BP365814" s="90"/>
    </row>
    <row r="365815" spans="68:68" customFormat="1">
      <c r="BP365815" s="90"/>
    </row>
    <row r="365816" spans="68:68" customFormat="1">
      <c r="BP365816" s="90"/>
    </row>
    <row r="365817" spans="68:68" customFormat="1">
      <c r="BP365817" s="90"/>
    </row>
    <row r="365818" spans="68:68" customFormat="1">
      <c r="BP365818" s="90"/>
    </row>
    <row r="365819" spans="68:68" customFormat="1">
      <c r="BP365819" s="90"/>
    </row>
    <row r="365820" spans="68:68" customFormat="1">
      <c r="BP365820" s="90"/>
    </row>
    <row r="365821" spans="68:68" customFormat="1">
      <c r="BP365821" s="90"/>
    </row>
    <row r="365822" spans="68:68" customFormat="1">
      <c r="BP365822" s="90"/>
    </row>
    <row r="365823" spans="68:68" customFormat="1">
      <c r="BP365823" s="90"/>
    </row>
    <row r="365824" spans="68:68" customFormat="1">
      <c r="BP365824" s="90"/>
    </row>
    <row r="365825" spans="68:68" customFormat="1">
      <c r="BP365825" s="90"/>
    </row>
    <row r="365826" spans="68:68" customFormat="1">
      <c r="BP365826" s="90"/>
    </row>
    <row r="365827" spans="68:68" customFormat="1">
      <c r="BP365827" s="90"/>
    </row>
    <row r="365828" spans="68:68" customFormat="1">
      <c r="BP365828" s="90"/>
    </row>
    <row r="365829" spans="68:68" customFormat="1">
      <c r="BP365829" s="90"/>
    </row>
    <row r="365830" spans="68:68" customFormat="1">
      <c r="BP365830" s="90"/>
    </row>
    <row r="365831" spans="68:68" customFormat="1">
      <c r="BP365831" s="90"/>
    </row>
    <row r="365832" spans="68:68" customFormat="1">
      <c r="BP365832" s="90"/>
    </row>
    <row r="365833" spans="68:68" customFormat="1">
      <c r="BP365833" s="90"/>
    </row>
    <row r="365834" spans="68:68" customFormat="1">
      <c r="BP365834" s="90"/>
    </row>
    <row r="365835" spans="68:68" customFormat="1">
      <c r="BP365835" s="90"/>
    </row>
    <row r="365836" spans="68:68" customFormat="1">
      <c r="BP365836" s="90"/>
    </row>
    <row r="365837" spans="68:68" customFormat="1">
      <c r="BP365837" s="90"/>
    </row>
    <row r="365838" spans="68:68" customFormat="1">
      <c r="BP365838" s="90"/>
    </row>
    <row r="365839" spans="68:68" customFormat="1">
      <c r="BP365839" s="90"/>
    </row>
    <row r="365840" spans="68:68" customFormat="1">
      <c r="BP365840" s="90"/>
    </row>
    <row r="365841" spans="68:68" customFormat="1">
      <c r="BP365841" s="90"/>
    </row>
    <row r="365842" spans="68:68" customFormat="1">
      <c r="BP365842" s="90"/>
    </row>
    <row r="365843" spans="68:68" customFormat="1">
      <c r="BP365843" s="90"/>
    </row>
    <row r="365844" spans="68:68" customFormat="1">
      <c r="BP365844" s="90"/>
    </row>
    <row r="365845" spans="68:68" customFormat="1">
      <c r="BP365845" s="90"/>
    </row>
    <row r="365846" spans="68:68" customFormat="1">
      <c r="BP365846" s="90"/>
    </row>
    <row r="365847" spans="68:68" customFormat="1">
      <c r="BP365847" s="90"/>
    </row>
    <row r="365848" spans="68:68" customFormat="1">
      <c r="BP365848" s="90"/>
    </row>
    <row r="365849" spans="68:68" customFormat="1">
      <c r="BP365849" s="90"/>
    </row>
    <row r="365850" spans="68:68" customFormat="1">
      <c r="BP365850" s="90"/>
    </row>
    <row r="365851" spans="68:68" customFormat="1">
      <c r="BP365851" s="90"/>
    </row>
    <row r="365852" spans="68:68" customFormat="1">
      <c r="BP365852" s="90"/>
    </row>
    <row r="365853" spans="68:68" customFormat="1">
      <c r="BP365853" s="90"/>
    </row>
    <row r="365854" spans="68:68" customFormat="1">
      <c r="BP365854" s="90"/>
    </row>
    <row r="365855" spans="68:68" customFormat="1">
      <c r="BP365855" s="90"/>
    </row>
    <row r="365856" spans="68:68" customFormat="1">
      <c r="BP365856" s="90"/>
    </row>
    <row r="365857" spans="68:68" customFormat="1">
      <c r="BP365857" s="90"/>
    </row>
    <row r="365858" spans="68:68" customFormat="1">
      <c r="BP365858" s="90"/>
    </row>
    <row r="365859" spans="68:68" customFormat="1">
      <c r="BP365859" s="90"/>
    </row>
    <row r="365860" spans="68:68" customFormat="1">
      <c r="BP365860" s="90"/>
    </row>
    <row r="365861" spans="68:68" customFormat="1">
      <c r="BP365861" s="90"/>
    </row>
    <row r="365862" spans="68:68" customFormat="1">
      <c r="BP365862" s="90"/>
    </row>
    <row r="365863" spans="68:68" customFormat="1">
      <c r="BP365863" s="90"/>
    </row>
    <row r="365864" spans="68:68" customFormat="1">
      <c r="BP365864" s="90"/>
    </row>
    <row r="365865" spans="68:68" customFormat="1">
      <c r="BP365865" s="90"/>
    </row>
    <row r="365866" spans="68:68" customFormat="1">
      <c r="BP365866" s="90"/>
    </row>
    <row r="365867" spans="68:68" customFormat="1">
      <c r="BP365867" s="90"/>
    </row>
    <row r="365868" spans="68:68" customFormat="1">
      <c r="BP365868" s="90"/>
    </row>
    <row r="365869" spans="68:68" customFormat="1">
      <c r="BP365869" s="90"/>
    </row>
    <row r="365870" spans="68:68" customFormat="1">
      <c r="BP365870" s="90"/>
    </row>
    <row r="365871" spans="68:68" customFormat="1">
      <c r="BP365871" s="90"/>
    </row>
    <row r="365872" spans="68:68" customFormat="1">
      <c r="BP365872" s="90"/>
    </row>
    <row r="365873" spans="68:68" customFormat="1">
      <c r="BP365873" s="90"/>
    </row>
    <row r="365874" spans="68:68" customFormat="1">
      <c r="BP365874" s="90"/>
    </row>
    <row r="365875" spans="68:68" customFormat="1">
      <c r="BP365875" s="90"/>
    </row>
    <row r="365876" spans="68:68" customFormat="1">
      <c r="BP365876" s="90"/>
    </row>
    <row r="365877" spans="68:68" customFormat="1">
      <c r="BP365877" s="90"/>
    </row>
    <row r="365878" spans="68:68" customFormat="1">
      <c r="BP365878" s="90"/>
    </row>
    <row r="365879" spans="68:68" customFormat="1">
      <c r="BP365879" s="90"/>
    </row>
    <row r="365880" spans="68:68" customFormat="1">
      <c r="BP365880" s="90"/>
    </row>
    <row r="365881" spans="68:68" customFormat="1">
      <c r="BP365881" s="90"/>
    </row>
    <row r="365882" spans="68:68" customFormat="1">
      <c r="BP365882" s="90"/>
    </row>
    <row r="365883" spans="68:68" customFormat="1">
      <c r="BP365883" s="90"/>
    </row>
    <row r="365884" spans="68:68" customFormat="1">
      <c r="BP365884" s="90"/>
    </row>
    <row r="365885" spans="68:68" customFormat="1">
      <c r="BP365885" s="90"/>
    </row>
    <row r="365886" spans="68:68" customFormat="1">
      <c r="BP365886" s="90"/>
    </row>
    <row r="365887" spans="68:68" customFormat="1">
      <c r="BP365887" s="90"/>
    </row>
    <row r="365888" spans="68:68" customFormat="1">
      <c r="BP365888" s="90"/>
    </row>
    <row r="365889" spans="68:68" customFormat="1">
      <c r="BP365889" s="90"/>
    </row>
    <row r="365890" spans="68:68" customFormat="1">
      <c r="BP365890" s="90"/>
    </row>
    <row r="365891" spans="68:68" customFormat="1">
      <c r="BP365891" s="90"/>
    </row>
    <row r="365892" spans="68:68" customFormat="1">
      <c r="BP365892" s="90"/>
    </row>
    <row r="365893" spans="68:68" customFormat="1">
      <c r="BP365893" s="90"/>
    </row>
    <row r="365894" spans="68:68" customFormat="1">
      <c r="BP365894" s="90"/>
    </row>
    <row r="365895" spans="68:68" customFormat="1">
      <c r="BP365895" s="90"/>
    </row>
    <row r="365896" spans="68:68" customFormat="1">
      <c r="BP365896" s="90"/>
    </row>
    <row r="365897" spans="68:68" customFormat="1">
      <c r="BP365897" s="90"/>
    </row>
    <row r="365898" spans="68:68" customFormat="1">
      <c r="BP365898" s="90"/>
    </row>
    <row r="365899" spans="68:68" customFormat="1">
      <c r="BP365899" s="90"/>
    </row>
    <row r="365900" spans="68:68" customFormat="1">
      <c r="BP365900" s="90"/>
    </row>
    <row r="365901" spans="68:68" customFormat="1">
      <c r="BP365901" s="90"/>
    </row>
    <row r="365902" spans="68:68" customFormat="1">
      <c r="BP365902" s="90"/>
    </row>
    <row r="365903" spans="68:68" customFormat="1">
      <c r="BP365903" s="90"/>
    </row>
    <row r="365904" spans="68:68" customFormat="1">
      <c r="BP365904" s="90"/>
    </row>
    <row r="365905" spans="68:68" customFormat="1">
      <c r="BP365905" s="90"/>
    </row>
    <row r="365906" spans="68:68" customFormat="1">
      <c r="BP365906" s="90"/>
    </row>
    <row r="365907" spans="68:68" customFormat="1">
      <c r="BP365907" s="90"/>
    </row>
    <row r="365908" spans="68:68" customFormat="1">
      <c r="BP365908" s="90"/>
    </row>
    <row r="365909" spans="68:68" customFormat="1">
      <c r="BP365909" s="90"/>
    </row>
    <row r="365910" spans="68:68" customFormat="1">
      <c r="BP365910" s="90"/>
    </row>
    <row r="365911" spans="68:68" customFormat="1">
      <c r="BP365911" s="90"/>
    </row>
    <row r="365912" spans="68:68" customFormat="1">
      <c r="BP365912" s="90"/>
    </row>
    <row r="365913" spans="68:68" customFormat="1">
      <c r="BP365913" s="90"/>
    </row>
    <row r="365914" spans="68:68" customFormat="1">
      <c r="BP365914" s="90"/>
    </row>
    <row r="365915" spans="68:68" customFormat="1">
      <c r="BP365915" s="90"/>
    </row>
    <row r="365916" spans="68:68" customFormat="1">
      <c r="BP365916" s="90"/>
    </row>
    <row r="365917" spans="68:68" customFormat="1">
      <c r="BP365917" s="90"/>
    </row>
    <row r="365918" spans="68:68" customFormat="1">
      <c r="BP365918" s="90"/>
    </row>
    <row r="365919" spans="68:68" customFormat="1">
      <c r="BP365919" s="90"/>
    </row>
    <row r="365920" spans="68:68" customFormat="1">
      <c r="BP365920" s="90"/>
    </row>
    <row r="365921" spans="68:68" customFormat="1">
      <c r="BP365921" s="90"/>
    </row>
    <row r="365922" spans="68:68" customFormat="1">
      <c r="BP365922" s="90"/>
    </row>
    <row r="365923" spans="68:68" customFormat="1">
      <c r="BP365923" s="90"/>
    </row>
    <row r="365924" spans="68:68" customFormat="1">
      <c r="BP365924" s="90"/>
    </row>
    <row r="365925" spans="68:68" customFormat="1">
      <c r="BP365925" s="90"/>
    </row>
    <row r="365926" spans="68:68" customFormat="1">
      <c r="BP365926" s="90"/>
    </row>
    <row r="365927" spans="68:68" customFormat="1">
      <c r="BP365927" s="90"/>
    </row>
    <row r="365928" spans="68:68" customFormat="1">
      <c r="BP365928" s="90"/>
    </row>
    <row r="365929" spans="68:68" customFormat="1">
      <c r="BP365929" s="90"/>
    </row>
    <row r="365930" spans="68:68" customFormat="1">
      <c r="BP365930" s="90"/>
    </row>
    <row r="365931" spans="68:68" customFormat="1">
      <c r="BP365931" s="90"/>
    </row>
    <row r="365932" spans="68:68" customFormat="1">
      <c r="BP365932" s="90"/>
    </row>
    <row r="365933" spans="68:68" customFormat="1">
      <c r="BP365933" s="90"/>
    </row>
    <row r="365934" spans="68:68" customFormat="1">
      <c r="BP365934" s="90"/>
    </row>
    <row r="365935" spans="68:68" customFormat="1">
      <c r="BP365935" s="90"/>
    </row>
    <row r="365936" spans="68:68" customFormat="1">
      <c r="BP365936" s="90"/>
    </row>
    <row r="365937" spans="68:68" customFormat="1">
      <c r="BP365937" s="90"/>
    </row>
    <row r="365938" spans="68:68" customFormat="1">
      <c r="BP365938" s="90"/>
    </row>
    <row r="365939" spans="68:68" customFormat="1">
      <c r="BP365939" s="90"/>
    </row>
    <row r="365940" spans="68:68" customFormat="1">
      <c r="BP365940" s="90"/>
    </row>
    <row r="365941" spans="68:68" customFormat="1">
      <c r="BP365941" s="90"/>
    </row>
    <row r="365942" spans="68:68" customFormat="1">
      <c r="BP365942" s="90"/>
    </row>
    <row r="365943" spans="68:68" customFormat="1">
      <c r="BP365943" s="90"/>
    </row>
    <row r="365944" spans="68:68" customFormat="1">
      <c r="BP365944" s="90"/>
    </row>
    <row r="365945" spans="68:68" customFormat="1">
      <c r="BP365945" s="90"/>
    </row>
    <row r="365946" spans="68:68" customFormat="1">
      <c r="BP365946" s="90"/>
    </row>
    <row r="365947" spans="68:68" customFormat="1">
      <c r="BP365947" s="90"/>
    </row>
    <row r="365948" spans="68:68" customFormat="1">
      <c r="BP365948" s="90"/>
    </row>
    <row r="365949" spans="68:68" customFormat="1">
      <c r="BP365949" s="90"/>
    </row>
    <row r="365950" spans="68:68" customFormat="1">
      <c r="BP365950" s="90"/>
    </row>
    <row r="365951" spans="68:68" customFormat="1">
      <c r="BP365951" s="90"/>
    </row>
    <row r="365952" spans="68:68" customFormat="1">
      <c r="BP365952" s="90"/>
    </row>
    <row r="365953" spans="68:68" customFormat="1">
      <c r="BP365953" s="90"/>
    </row>
    <row r="365954" spans="68:68" customFormat="1">
      <c r="BP365954" s="90"/>
    </row>
    <row r="365955" spans="68:68" customFormat="1">
      <c r="BP365955" s="90"/>
    </row>
    <row r="365956" spans="68:68" customFormat="1">
      <c r="BP365956" s="90"/>
    </row>
    <row r="365957" spans="68:68" customFormat="1">
      <c r="BP365957" s="90"/>
    </row>
    <row r="365958" spans="68:68" customFormat="1">
      <c r="BP365958" s="90"/>
    </row>
    <row r="365959" spans="68:68" customFormat="1">
      <c r="BP365959" s="90"/>
    </row>
    <row r="365960" spans="68:68" customFormat="1">
      <c r="BP365960" s="90"/>
    </row>
    <row r="365961" spans="68:68" customFormat="1">
      <c r="BP365961" s="90"/>
    </row>
    <row r="365962" spans="68:68" customFormat="1">
      <c r="BP365962" s="90"/>
    </row>
    <row r="365963" spans="68:68" customFormat="1">
      <c r="BP365963" s="90"/>
    </row>
    <row r="365964" spans="68:68" customFormat="1">
      <c r="BP365964" s="90"/>
    </row>
    <row r="365965" spans="68:68" customFormat="1">
      <c r="BP365965" s="90"/>
    </row>
    <row r="365966" spans="68:68" customFormat="1">
      <c r="BP365966" s="90"/>
    </row>
    <row r="365967" spans="68:68" customFormat="1">
      <c r="BP365967" s="90"/>
    </row>
    <row r="365968" spans="68:68" customFormat="1">
      <c r="BP365968" s="90"/>
    </row>
    <row r="365969" spans="68:68" customFormat="1">
      <c r="BP365969" s="90"/>
    </row>
    <row r="365970" spans="68:68" customFormat="1">
      <c r="BP365970" s="90"/>
    </row>
    <row r="365971" spans="68:68" customFormat="1">
      <c r="BP365971" s="90"/>
    </row>
    <row r="365972" spans="68:68" customFormat="1">
      <c r="BP365972" s="90"/>
    </row>
    <row r="365973" spans="68:68" customFormat="1">
      <c r="BP365973" s="90"/>
    </row>
    <row r="365974" spans="68:68" customFormat="1">
      <c r="BP365974" s="90"/>
    </row>
    <row r="365975" spans="68:68" customFormat="1">
      <c r="BP365975" s="90"/>
    </row>
    <row r="365976" spans="68:68" customFormat="1">
      <c r="BP365976" s="90"/>
    </row>
    <row r="365977" spans="68:68" customFormat="1">
      <c r="BP365977" s="90"/>
    </row>
    <row r="365978" spans="68:68" customFormat="1">
      <c r="BP365978" s="90"/>
    </row>
    <row r="365979" spans="68:68" customFormat="1">
      <c r="BP365979" s="90"/>
    </row>
    <row r="365980" spans="68:68" customFormat="1">
      <c r="BP365980" s="90"/>
    </row>
    <row r="365981" spans="68:68" customFormat="1">
      <c r="BP365981" s="90"/>
    </row>
    <row r="365982" spans="68:68" customFormat="1">
      <c r="BP365982" s="90"/>
    </row>
    <row r="365983" spans="68:68" customFormat="1">
      <c r="BP365983" s="90"/>
    </row>
    <row r="365984" spans="68:68" customFormat="1">
      <c r="BP365984" s="90"/>
    </row>
    <row r="365985" spans="68:68" customFormat="1">
      <c r="BP365985" s="90"/>
    </row>
    <row r="365986" spans="68:68" customFormat="1">
      <c r="BP365986" s="90"/>
    </row>
    <row r="365987" spans="68:68" customFormat="1">
      <c r="BP365987" s="90"/>
    </row>
    <row r="365988" spans="68:68" customFormat="1">
      <c r="BP365988" s="90"/>
    </row>
    <row r="365989" spans="68:68" customFormat="1">
      <c r="BP365989" s="90"/>
    </row>
    <row r="365990" spans="68:68" customFormat="1">
      <c r="BP365990" s="90"/>
    </row>
    <row r="365991" spans="68:68" customFormat="1">
      <c r="BP365991" s="90"/>
    </row>
    <row r="365992" spans="68:68" customFormat="1">
      <c r="BP365992" s="90"/>
    </row>
    <row r="365993" spans="68:68" customFormat="1">
      <c r="BP365993" s="90"/>
    </row>
    <row r="365994" spans="68:68" customFormat="1">
      <c r="BP365994" s="90"/>
    </row>
    <row r="365995" spans="68:68" customFormat="1">
      <c r="BP365995" s="90"/>
    </row>
    <row r="365996" spans="68:68" customFormat="1">
      <c r="BP365996" s="90"/>
    </row>
    <row r="365997" spans="68:68" customFormat="1">
      <c r="BP365997" s="90"/>
    </row>
    <row r="365998" spans="68:68" customFormat="1">
      <c r="BP365998" s="90"/>
    </row>
    <row r="365999" spans="68:68" customFormat="1">
      <c r="BP365999" s="90"/>
    </row>
    <row r="366000" spans="68:68" customFormat="1">
      <c r="BP366000" s="90"/>
    </row>
    <row r="366001" spans="68:68" customFormat="1">
      <c r="BP366001" s="90"/>
    </row>
    <row r="366002" spans="68:68" customFormat="1">
      <c r="BP366002" s="90"/>
    </row>
    <row r="366003" spans="68:68" customFormat="1">
      <c r="BP366003" s="90"/>
    </row>
    <row r="366004" spans="68:68" customFormat="1">
      <c r="BP366004" s="90"/>
    </row>
    <row r="366005" spans="68:68" customFormat="1">
      <c r="BP366005" s="90"/>
    </row>
    <row r="366006" spans="68:68" customFormat="1">
      <c r="BP366006" s="90"/>
    </row>
    <row r="366007" spans="68:68" customFormat="1">
      <c r="BP366007" s="90"/>
    </row>
    <row r="366008" spans="68:68" customFormat="1">
      <c r="BP366008" s="90"/>
    </row>
    <row r="366009" spans="68:68" customFormat="1">
      <c r="BP366009" s="90"/>
    </row>
    <row r="366010" spans="68:68" customFormat="1">
      <c r="BP366010" s="90"/>
    </row>
    <row r="366011" spans="68:68" customFormat="1">
      <c r="BP366011" s="90"/>
    </row>
    <row r="366012" spans="68:68" customFormat="1">
      <c r="BP366012" s="90"/>
    </row>
    <row r="366013" spans="68:68" customFormat="1">
      <c r="BP366013" s="90"/>
    </row>
    <row r="366014" spans="68:68" customFormat="1">
      <c r="BP366014" s="90"/>
    </row>
    <row r="366015" spans="68:68" customFormat="1">
      <c r="BP366015" s="90"/>
    </row>
    <row r="366016" spans="68:68" customFormat="1">
      <c r="BP366016" s="90"/>
    </row>
    <row r="366017" spans="68:68" customFormat="1">
      <c r="BP366017" s="90"/>
    </row>
    <row r="366018" spans="68:68" customFormat="1">
      <c r="BP366018" s="90"/>
    </row>
    <row r="366019" spans="68:68" customFormat="1">
      <c r="BP366019" s="90"/>
    </row>
    <row r="366020" spans="68:68" customFormat="1">
      <c r="BP366020" s="90"/>
    </row>
    <row r="366021" spans="68:68" customFormat="1">
      <c r="BP366021" s="90"/>
    </row>
    <row r="366022" spans="68:68" customFormat="1">
      <c r="BP366022" s="90"/>
    </row>
    <row r="366023" spans="68:68" customFormat="1">
      <c r="BP366023" s="90"/>
    </row>
    <row r="366024" spans="68:68" customFormat="1">
      <c r="BP366024" s="90"/>
    </row>
    <row r="366025" spans="68:68" customFormat="1">
      <c r="BP366025" s="90"/>
    </row>
    <row r="366026" spans="68:68" customFormat="1">
      <c r="BP366026" s="90"/>
    </row>
    <row r="366027" spans="68:68" customFormat="1">
      <c r="BP366027" s="90"/>
    </row>
    <row r="366028" spans="68:68" customFormat="1">
      <c r="BP366028" s="90"/>
    </row>
    <row r="366029" spans="68:68" customFormat="1">
      <c r="BP366029" s="90"/>
    </row>
    <row r="366030" spans="68:68" customFormat="1">
      <c r="BP366030" s="90"/>
    </row>
    <row r="366031" spans="68:68" customFormat="1">
      <c r="BP366031" s="90"/>
    </row>
    <row r="366032" spans="68:68" customFormat="1">
      <c r="BP366032" s="90"/>
    </row>
    <row r="366033" spans="68:68" customFormat="1">
      <c r="BP366033" s="90"/>
    </row>
    <row r="366034" spans="68:68" customFormat="1">
      <c r="BP366034" s="90"/>
    </row>
    <row r="366035" spans="68:68" customFormat="1">
      <c r="BP366035" s="90"/>
    </row>
    <row r="366036" spans="68:68" customFormat="1">
      <c r="BP366036" s="90"/>
    </row>
    <row r="366037" spans="68:68" customFormat="1">
      <c r="BP366037" s="90"/>
    </row>
    <row r="366038" spans="68:68" customFormat="1">
      <c r="BP366038" s="90"/>
    </row>
    <row r="366039" spans="68:68" customFormat="1">
      <c r="BP366039" s="90"/>
    </row>
    <row r="366040" spans="68:68" customFormat="1">
      <c r="BP366040" s="90"/>
    </row>
    <row r="366041" spans="68:68" customFormat="1">
      <c r="BP366041" s="90"/>
    </row>
    <row r="366042" spans="68:68" customFormat="1">
      <c r="BP366042" s="90"/>
    </row>
    <row r="366043" spans="68:68" customFormat="1">
      <c r="BP366043" s="90"/>
    </row>
    <row r="366044" spans="68:68" customFormat="1">
      <c r="BP366044" s="90"/>
    </row>
    <row r="366045" spans="68:68" customFormat="1">
      <c r="BP366045" s="90"/>
    </row>
    <row r="366046" spans="68:68" customFormat="1">
      <c r="BP366046" s="90"/>
    </row>
    <row r="366047" spans="68:68" customFormat="1">
      <c r="BP366047" s="90"/>
    </row>
    <row r="366048" spans="68:68" customFormat="1">
      <c r="BP366048" s="90"/>
    </row>
    <row r="366049" spans="68:68" customFormat="1">
      <c r="BP366049" s="90"/>
    </row>
    <row r="366050" spans="68:68" customFormat="1">
      <c r="BP366050" s="90"/>
    </row>
    <row r="366051" spans="68:68" customFormat="1">
      <c r="BP366051" s="90"/>
    </row>
    <row r="366052" spans="68:68" customFormat="1">
      <c r="BP366052" s="90"/>
    </row>
    <row r="366053" spans="68:68" customFormat="1">
      <c r="BP366053" s="90"/>
    </row>
    <row r="366054" spans="68:68" customFormat="1">
      <c r="BP366054" s="90"/>
    </row>
    <row r="366055" spans="68:68" customFormat="1">
      <c r="BP366055" s="90"/>
    </row>
    <row r="366056" spans="68:68" customFormat="1">
      <c r="BP366056" s="90"/>
    </row>
    <row r="366057" spans="68:68" customFormat="1">
      <c r="BP366057" s="90"/>
    </row>
    <row r="366058" spans="68:68" customFormat="1">
      <c r="BP366058" s="90"/>
    </row>
    <row r="366059" spans="68:68" customFormat="1">
      <c r="BP366059" s="90"/>
    </row>
    <row r="366060" spans="68:68" customFormat="1">
      <c r="BP366060" s="90"/>
    </row>
    <row r="366061" spans="68:68" customFormat="1">
      <c r="BP366061" s="90"/>
    </row>
    <row r="366062" spans="68:68" customFormat="1">
      <c r="BP366062" s="90"/>
    </row>
    <row r="366063" spans="68:68" customFormat="1">
      <c r="BP366063" s="90"/>
    </row>
    <row r="366064" spans="68:68" customFormat="1">
      <c r="BP366064" s="90"/>
    </row>
    <row r="366065" spans="68:68" customFormat="1">
      <c r="BP366065" s="90"/>
    </row>
    <row r="366066" spans="68:68" customFormat="1">
      <c r="BP366066" s="90"/>
    </row>
    <row r="366067" spans="68:68" customFormat="1">
      <c r="BP366067" s="90"/>
    </row>
    <row r="366068" spans="68:68" customFormat="1">
      <c r="BP366068" s="90"/>
    </row>
    <row r="366069" spans="68:68" customFormat="1">
      <c r="BP366069" s="90"/>
    </row>
    <row r="366070" spans="68:68" customFormat="1">
      <c r="BP366070" s="90"/>
    </row>
    <row r="366071" spans="68:68" customFormat="1">
      <c r="BP366071" s="90"/>
    </row>
    <row r="366072" spans="68:68" customFormat="1">
      <c r="BP366072" s="90"/>
    </row>
    <row r="366073" spans="68:68" customFormat="1">
      <c r="BP366073" s="90"/>
    </row>
    <row r="366074" spans="68:68" customFormat="1">
      <c r="BP366074" s="90"/>
    </row>
    <row r="366075" spans="68:68" customFormat="1">
      <c r="BP366075" s="90"/>
    </row>
    <row r="366076" spans="68:68" customFormat="1">
      <c r="BP366076" s="90"/>
    </row>
    <row r="366077" spans="68:68" customFormat="1">
      <c r="BP366077" s="90"/>
    </row>
    <row r="366078" spans="68:68" customFormat="1">
      <c r="BP366078" s="90"/>
    </row>
    <row r="366079" spans="68:68" customFormat="1">
      <c r="BP366079" s="90"/>
    </row>
    <row r="366080" spans="68:68" customFormat="1">
      <c r="BP366080" s="90"/>
    </row>
    <row r="366081" spans="68:68" customFormat="1">
      <c r="BP366081" s="90"/>
    </row>
    <row r="366082" spans="68:68" customFormat="1">
      <c r="BP366082" s="90"/>
    </row>
    <row r="366083" spans="68:68" customFormat="1">
      <c r="BP366083" s="90"/>
    </row>
    <row r="366084" spans="68:68" customFormat="1">
      <c r="BP366084" s="90"/>
    </row>
    <row r="366085" spans="68:68" customFormat="1">
      <c r="BP366085" s="90"/>
    </row>
    <row r="366086" spans="68:68" customFormat="1">
      <c r="BP366086" s="90"/>
    </row>
    <row r="366087" spans="68:68" customFormat="1">
      <c r="BP366087" s="90"/>
    </row>
    <row r="366088" spans="68:68" customFormat="1">
      <c r="BP366088" s="90"/>
    </row>
    <row r="366089" spans="68:68" customFormat="1">
      <c r="BP366089" s="90"/>
    </row>
    <row r="366090" spans="68:68" customFormat="1">
      <c r="BP366090" s="90"/>
    </row>
    <row r="366091" spans="68:68" customFormat="1">
      <c r="BP366091" s="90"/>
    </row>
    <row r="366092" spans="68:68" customFormat="1">
      <c r="BP366092" s="90"/>
    </row>
    <row r="366093" spans="68:68" customFormat="1">
      <c r="BP366093" s="90"/>
    </row>
    <row r="366094" spans="68:68" customFormat="1">
      <c r="BP366094" s="90"/>
    </row>
    <row r="366095" spans="68:68" customFormat="1">
      <c r="BP366095" s="90"/>
    </row>
    <row r="366096" spans="68:68" customFormat="1">
      <c r="BP366096" s="90"/>
    </row>
    <row r="366097" spans="68:68" customFormat="1">
      <c r="BP366097" s="90"/>
    </row>
    <row r="366098" spans="68:68" customFormat="1">
      <c r="BP366098" s="90"/>
    </row>
    <row r="366099" spans="68:68" customFormat="1">
      <c r="BP366099" s="90"/>
    </row>
    <row r="366100" spans="68:68" customFormat="1">
      <c r="BP366100" s="90"/>
    </row>
    <row r="366101" spans="68:68" customFormat="1">
      <c r="BP366101" s="90"/>
    </row>
    <row r="366102" spans="68:68" customFormat="1">
      <c r="BP366102" s="90"/>
    </row>
    <row r="366103" spans="68:68" customFormat="1">
      <c r="BP366103" s="90"/>
    </row>
    <row r="366104" spans="68:68" customFormat="1">
      <c r="BP366104" s="90"/>
    </row>
    <row r="366105" spans="68:68" customFormat="1">
      <c r="BP366105" s="90"/>
    </row>
    <row r="366106" spans="68:68" customFormat="1">
      <c r="BP366106" s="90"/>
    </row>
    <row r="366107" spans="68:68" customFormat="1">
      <c r="BP366107" s="90"/>
    </row>
    <row r="366108" spans="68:68" customFormat="1">
      <c r="BP366108" s="90"/>
    </row>
    <row r="366109" spans="68:68" customFormat="1">
      <c r="BP366109" s="90"/>
    </row>
    <row r="366110" spans="68:68" customFormat="1">
      <c r="BP366110" s="90"/>
    </row>
    <row r="366111" spans="68:68" customFormat="1">
      <c r="BP366111" s="90"/>
    </row>
    <row r="366112" spans="68:68" customFormat="1">
      <c r="BP366112" s="90"/>
    </row>
    <row r="366113" spans="68:68" customFormat="1">
      <c r="BP366113" s="90"/>
    </row>
    <row r="366114" spans="68:68" customFormat="1">
      <c r="BP366114" s="90"/>
    </row>
    <row r="366115" spans="68:68" customFormat="1">
      <c r="BP366115" s="90"/>
    </row>
    <row r="366116" spans="68:68" customFormat="1">
      <c r="BP366116" s="90"/>
    </row>
    <row r="366117" spans="68:68" customFormat="1">
      <c r="BP366117" s="90"/>
    </row>
    <row r="366118" spans="68:68" customFormat="1">
      <c r="BP366118" s="90"/>
    </row>
    <row r="366119" spans="68:68" customFormat="1">
      <c r="BP366119" s="90"/>
    </row>
    <row r="366120" spans="68:68" customFormat="1">
      <c r="BP366120" s="90"/>
    </row>
    <row r="366121" spans="68:68" customFormat="1">
      <c r="BP366121" s="90"/>
    </row>
    <row r="366122" spans="68:68" customFormat="1">
      <c r="BP366122" s="90"/>
    </row>
    <row r="366123" spans="68:68" customFormat="1">
      <c r="BP366123" s="90"/>
    </row>
    <row r="366124" spans="68:68" customFormat="1">
      <c r="BP366124" s="90"/>
    </row>
    <row r="366125" spans="68:68" customFormat="1">
      <c r="BP366125" s="90"/>
    </row>
    <row r="366126" spans="68:68" customFormat="1">
      <c r="BP366126" s="90"/>
    </row>
    <row r="366127" spans="68:68" customFormat="1">
      <c r="BP366127" s="90"/>
    </row>
    <row r="366128" spans="68:68" customFormat="1">
      <c r="BP366128" s="90"/>
    </row>
    <row r="366129" spans="68:68" customFormat="1">
      <c r="BP366129" s="90"/>
    </row>
    <row r="366130" spans="68:68" customFormat="1">
      <c r="BP366130" s="90"/>
    </row>
    <row r="366131" spans="68:68" customFormat="1">
      <c r="BP366131" s="90"/>
    </row>
    <row r="366132" spans="68:68" customFormat="1">
      <c r="BP366132" s="90"/>
    </row>
    <row r="366133" spans="68:68" customFormat="1">
      <c r="BP366133" s="90"/>
    </row>
    <row r="366134" spans="68:68" customFormat="1">
      <c r="BP366134" s="90"/>
    </row>
    <row r="366135" spans="68:68" customFormat="1">
      <c r="BP366135" s="90"/>
    </row>
    <row r="366136" spans="68:68" customFormat="1">
      <c r="BP366136" s="90"/>
    </row>
    <row r="366137" spans="68:68" customFormat="1">
      <c r="BP366137" s="90"/>
    </row>
    <row r="366138" spans="68:68" customFormat="1">
      <c r="BP366138" s="90"/>
    </row>
    <row r="366139" spans="68:68" customFormat="1">
      <c r="BP366139" s="90"/>
    </row>
    <row r="366140" spans="68:68" customFormat="1">
      <c r="BP366140" s="90"/>
    </row>
    <row r="366141" spans="68:68" customFormat="1">
      <c r="BP366141" s="90"/>
    </row>
    <row r="366142" spans="68:68" customFormat="1">
      <c r="BP366142" s="90"/>
    </row>
    <row r="366143" spans="68:68" customFormat="1">
      <c r="BP366143" s="90"/>
    </row>
    <row r="366144" spans="68:68" customFormat="1">
      <c r="BP366144" s="90"/>
    </row>
    <row r="366145" spans="68:68" customFormat="1">
      <c r="BP366145" s="90"/>
    </row>
    <row r="366146" spans="68:68" customFormat="1">
      <c r="BP366146" s="90"/>
    </row>
    <row r="366147" spans="68:68" customFormat="1">
      <c r="BP366147" s="90"/>
    </row>
    <row r="366148" spans="68:68" customFormat="1">
      <c r="BP366148" s="90"/>
    </row>
    <row r="366149" spans="68:68" customFormat="1">
      <c r="BP366149" s="90"/>
    </row>
    <row r="366150" spans="68:68" customFormat="1">
      <c r="BP366150" s="90"/>
    </row>
    <row r="366151" spans="68:68" customFormat="1">
      <c r="BP366151" s="90"/>
    </row>
    <row r="366152" spans="68:68" customFormat="1">
      <c r="BP366152" s="90"/>
    </row>
    <row r="366153" spans="68:68" customFormat="1">
      <c r="BP366153" s="90"/>
    </row>
    <row r="366154" spans="68:68" customFormat="1">
      <c r="BP366154" s="90"/>
    </row>
    <row r="366155" spans="68:68" customFormat="1">
      <c r="BP366155" s="90"/>
    </row>
    <row r="366156" spans="68:68" customFormat="1">
      <c r="BP366156" s="90"/>
    </row>
    <row r="366157" spans="68:68" customFormat="1">
      <c r="BP366157" s="90"/>
    </row>
    <row r="366158" spans="68:68" customFormat="1">
      <c r="BP366158" s="90"/>
    </row>
    <row r="366159" spans="68:68" customFormat="1">
      <c r="BP366159" s="90"/>
    </row>
    <row r="366160" spans="68:68" customFormat="1">
      <c r="BP366160" s="90"/>
    </row>
    <row r="366161" spans="68:68" customFormat="1">
      <c r="BP366161" s="90"/>
    </row>
    <row r="366162" spans="68:68" customFormat="1">
      <c r="BP366162" s="90"/>
    </row>
    <row r="366163" spans="68:68" customFormat="1">
      <c r="BP366163" s="90"/>
    </row>
    <row r="366164" spans="68:68" customFormat="1">
      <c r="BP366164" s="90"/>
    </row>
    <row r="366165" spans="68:68" customFormat="1">
      <c r="BP366165" s="90"/>
    </row>
    <row r="366166" spans="68:68" customFormat="1">
      <c r="BP366166" s="90"/>
    </row>
    <row r="366167" spans="68:68" customFormat="1">
      <c r="BP366167" s="90"/>
    </row>
    <row r="366168" spans="68:68" customFormat="1">
      <c r="BP366168" s="90"/>
    </row>
    <row r="366169" spans="68:68" customFormat="1">
      <c r="BP366169" s="90"/>
    </row>
    <row r="366170" spans="68:68" customFormat="1">
      <c r="BP366170" s="90"/>
    </row>
    <row r="366171" spans="68:68" customFormat="1">
      <c r="BP366171" s="90"/>
    </row>
    <row r="366172" spans="68:68" customFormat="1">
      <c r="BP366172" s="90"/>
    </row>
    <row r="366173" spans="68:68" customFormat="1">
      <c r="BP366173" s="90"/>
    </row>
    <row r="366174" spans="68:68" customFormat="1">
      <c r="BP366174" s="90"/>
    </row>
    <row r="366175" spans="68:68" customFormat="1">
      <c r="BP366175" s="90"/>
    </row>
    <row r="366176" spans="68:68" customFormat="1">
      <c r="BP366176" s="90"/>
    </row>
    <row r="366177" spans="68:68" customFormat="1">
      <c r="BP366177" s="90"/>
    </row>
    <row r="366178" spans="68:68" customFormat="1">
      <c r="BP366178" s="90"/>
    </row>
    <row r="366179" spans="68:68" customFormat="1">
      <c r="BP366179" s="90"/>
    </row>
    <row r="366180" spans="68:68" customFormat="1">
      <c r="BP366180" s="90"/>
    </row>
    <row r="366181" spans="68:68" customFormat="1">
      <c r="BP366181" s="90"/>
    </row>
    <row r="366182" spans="68:68" customFormat="1">
      <c r="BP366182" s="90"/>
    </row>
    <row r="366183" spans="68:68" customFormat="1">
      <c r="BP366183" s="90"/>
    </row>
    <row r="366184" spans="68:68" customFormat="1">
      <c r="BP366184" s="90"/>
    </row>
    <row r="366185" spans="68:68" customFormat="1">
      <c r="BP366185" s="90"/>
    </row>
    <row r="366186" spans="68:68" customFormat="1">
      <c r="BP366186" s="90"/>
    </row>
    <row r="366187" spans="68:68" customFormat="1">
      <c r="BP366187" s="90"/>
    </row>
    <row r="366188" spans="68:68" customFormat="1">
      <c r="BP366188" s="90"/>
    </row>
    <row r="366189" spans="68:68" customFormat="1">
      <c r="BP366189" s="90"/>
    </row>
    <row r="366190" spans="68:68" customFormat="1">
      <c r="BP366190" s="90"/>
    </row>
    <row r="366191" spans="68:68" customFormat="1">
      <c r="BP366191" s="90"/>
    </row>
    <row r="366192" spans="68:68" customFormat="1">
      <c r="BP366192" s="90"/>
    </row>
    <row r="366193" spans="68:68" customFormat="1">
      <c r="BP366193" s="90"/>
    </row>
    <row r="366194" spans="68:68" customFormat="1">
      <c r="BP366194" s="90"/>
    </row>
    <row r="366195" spans="68:68" customFormat="1">
      <c r="BP366195" s="90"/>
    </row>
    <row r="366196" spans="68:68" customFormat="1">
      <c r="BP366196" s="90"/>
    </row>
    <row r="366197" spans="68:68" customFormat="1">
      <c r="BP366197" s="90"/>
    </row>
    <row r="366198" spans="68:68" customFormat="1">
      <c r="BP366198" s="90"/>
    </row>
    <row r="366199" spans="68:68" customFormat="1">
      <c r="BP366199" s="90"/>
    </row>
    <row r="366200" spans="68:68" customFormat="1">
      <c r="BP366200" s="90"/>
    </row>
    <row r="366201" spans="68:68" customFormat="1">
      <c r="BP366201" s="90"/>
    </row>
    <row r="366202" spans="68:68" customFormat="1">
      <c r="BP366202" s="90"/>
    </row>
    <row r="366203" spans="68:68" customFormat="1">
      <c r="BP366203" s="90"/>
    </row>
    <row r="366204" spans="68:68" customFormat="1">
      <c r="BP366204" s="90"/>
    </row>
    <row r="366205" spans="68:68" customFormat="1">
      <c r="BP366205" s="90"/>
    </row>
    <row r="366206" spans="68:68" customFormat="1">
      <c r="BP366206" s="90"/>
    </row>
    <row r="366207" spans="68:68" customFormat="1">
      <c r="BP366207" s="90"/>
    </row>
    <row r="366208" spans="68:68" customFormat="1">
      <c r="BP366208" s="90"/>
    </row>
    <row r="366209" spans="68:68" customFormat="1">
      <c r="BP366209" s="90"/>
    </row>
    <row r="366210" spans="68:68" customFormat="1">
      <c r="BP366210" s="90"/>
    </row>
    <row r="366211" spans="68:68" customFormat="1">
      <c r="BP366211" s="90"/>
    </row>
    <row r="366212" spans="68:68" customFormat="1">
      <c r="BP366212" s="90"/>
    </row>
    <row r="366213" spans="68:68" customFormat="1">
      <c r="BP366213" s="90"/>
    </row>
    <row r="366214" spans="68:68" customFormat="1">
      <c r="BP366214" s="90"/>
    </row>
    <row r="366215" spans="68:68" customFormat="1">
      <c r="BP366215" s="90"/>
    </row>
    <row r="366216" spans="68:68" customFormat="1">
      <c r="BP366216" s="90"/>
    </row>
    <row r="366217" spans="68:68" customFormat="1">
      <c r="BP366217" s="90"/>
    </row>
    <row r="366218" spans="68:68" customFormat="1">
      <c r="BP366218" s="90"/>
    </row>
    <row r="366219" spans="68:68" customFormat="1">
      <c r="BP366219" s="90"/>
    </row>
    <row r="366220" spans="68:68" customFormat="1">
      <c r="BP366220" s="90"/>
    </row>
    <row r="366221" spans="68:68" customFormat="1">
      <c r="BP366221" s="90"/>
    </row>
    <row r="366222" spans="68:68" customFormat="1">
      <c r="BP366222" s="90"/>
    </row>
    <row r="366223" spans="68:68" customFormat="1">
      <c r="BP366223" s="90"/>
    </row>
    <row r="366224" spans="68:68" customFormat="1">
      <c r="BP366224" s="90"/>
    </row>
    <row r="366225" spans="68:68" customFormat="1">
      <c r="BP366225" s="90"/>
    </row>
    <row r="366226" spans="68:68" customFormat="1">
      <c r="BP366226" s="90"/>
    </row>
    <row r="366227" spans="68:68" customFormat="1">
      <c r="BP366227" s="90"/>
    </row>
    <row r="366228" spans="68:68" customFormat="1">
      <c r="BP366228" s="90"/>
    </row>
    <row r="366229" spans="68:68" customFormat="1">
      <c r="BP366229" s="90"/>
    </row>
    <row r="366230" spans="68:68" customFormat="1">
      <c r="BP366230" s="90"/>
    </row>
    <row r="366231" spans="68:68" customFormat="1">
      <c r="BP366231" s="90"/>
    </row>
    <row r="366232" spans="68:68" customFormat="1">
      <c r="BP366232" s="90"/>
    </row>
    <row r="366233" spans="68:68" customFormat="1">
      <c r="BP366233" s="90"/>
    </row>
    <row r="366234" spans="68:68" customFormat="1">
      <c r="BP366234" s="90"/>
    </row>
    <row r="366235" spans="68:68" customFormat="1">
      <c r="BP366235" s="90"/>
    </row>
    <row r="366236" spans="68:68" customFormat="1">
      <c r="BP366236" s="90"/>
    </row>
    <row r="366237" spans="68:68" customFormat="1">
      <c r="BP366237" s="90"/>
    </row>
    <row r="366238" spans="68:68" customFormat="1">
      <c r="BP366238" s="90"/>
    </row>
    <row r="366239" spans="68:68" customFormat="1">
      <c r="BP366239" s="90"/>
    </row>
    <row r="366240" spans="68:68" customFormat="1">
      <c r="BP366240" s="90"/>
    </row>
    <row r="366241" spans="68:68" customFormat="1">
      <c r="BP366241" s="90"/>
    </row>
    <row r="366242" spans="68:68" customFormat="1">
      <c r="BP366242" s="90"/>
    </row>
    <row r="366243" spans="68:68" customFormat="1">
      <c r="BP366243" s="90"/>
    </row>
    <row r="366244" spans="68:68" customFormat="1">
      <c r="BP366244" s="90"/>
    </row>
    <row r="366245" spans="68:68" customFormat="1">
      <c r="BP366245" s="90"/>
    </row>
    <row r="366246" spans="68:68" customFormat="1">
      <c r="BP366246" s="90"/>
    </row>
    <row r="366247" spans="68:68" customFormat="1">
      <c r="BP366247" s="90"/>
    </row>
    <row r="366248" spans="68:68" customFormat="1">
      <c r="BP366248" s="90"/>
    </row>
    <row r="366249" spans="68:68" customFormat="1">
      <c r="BP366249" s="90"/>
    </row>
    <row r="366250" spans="68:68" customFormat="1">
      <c r="BP366250" s="90"/>
    </row>
    <row r="366251" spans="68:68" customFormat="1">
      <c r="BP366251" s="90"/>
    </row>
    <row r="366252" spans="68:68" customFormat="1">
      <c r="BP366252" s="90"/>
    </row>
    <row r="366253" spans="68:68" customFormat="1">
      <c r="BP366253" s="90"/>
    </row>
    <row r="366254" spans="68:68" customFormat="1">
      <c r="BP366254" s="90"/>
    </row>
    <row r="366255" spans="68:68" customFormat="1">
      <c r="BP366255" s="90"/>
    </row>
    <row r="366256" spans="68:68" customFormat="1">
      <c r="BP366256" s="90"/>
    </row>
    <row r="366257" spans="68:68" customFormat="1">
      <c r="BP366257" s="90"/>
    </row>
    <row r="366258" spans="68:68" customFormat="1">
      <c r="BP366258" s="90"/>
    </row>
    <row r="366259" spans="68:68" customFormat="1">
      <c r="BP366259" s="90"/>
    </row>
    <row r="366260" spans="68:68" customFormat="1">
      <c r="BP366260" s="90"/>
    </row>
    <row r="366261" spans="68:68" customFormat="1">
      <c r="BP366261" s="90"/>
    </row>
    <row r="366262" spans="68:68" customFormat="1">
      <c r="BP366262" s="90"/>
    </row>
    <row r="366263" spans="68:68" customFormat="1">
      <c r="BP366263" s="90"/>
    </row>
    <row r="366264" spans="68:68" customFormat="1">
      <c r="BP366264" s="90"/>
    </row>
    <row r="366265" spans="68:68" customFormat="1">
      <c r="BP366265" s="90"/>
    </row>
    <row r="366266" spans="68:68" customFormat="1">
      <c r="BP366266" s="90"/>
    </row>
    <row r="366267" spans="68:68" customFormat="1">
      <c r="BP366267" s="90"/>
    </row>
    <row r="366268" spans="68:68" customFormat="1">
      <c r="BP366268" s="90"/>
    </row>
    <row r="366269" spans="68:68" customFormat="1">
      <c r="BP366269" s="90"/>
    </row>
    <row r="366270" spans="68:68" customFormat="1">
      <c r="BP366270" s="90"/>
    </row>
    <row r="366271" spans="68:68" customFormat="1">
      <c r="BP366271" s="90"/>
    </row>
    <row r="366272" spans="68:68" customFormat="1">
      <c r="BP366272" s="90"/>
    </row>
    <row r="366273" spans="68:68" customFormat="1">
      <c r="BP366273" s="90"/>
    </row>
    <row r="366274" spans="68:68" customFormat="1">
      <c r="BP366274" s="90"/>
    </row>
    <row r="366275" spans="68:68" customFormat="1">
      <c r="BP366275" s="90"/>
    </row>
    <row r="366276" spans="68:68" customFormat="1">
      <c r="BP366276" s="90"/>
    </row>
    <row r="366277" spans="68:68" customFormat="1">
      <c r="BP366277" s="90"/>
    </row>
    <row r="366278" spans="68:68" customFormat="1">
      <c r="BP366278" s="90"/>
    </row>
    <row r="366279" spans="68:68" customFormat="1">
      <c r="BP366279" s="90"/>
    </row>
    <row r="366280" spans="68:68" customFormat="1">
      <c r="BP366280" s="90"/>
    </row>
    <row r="366281" spans="68:68" customFormat="1">
      <c r="BP366281" s="90"/>
    </row>
    <row r="366282" spans="68:68" customFormat="1">
      <c r="BP366282" s="90"/>
    </row>
    <row r="366283" spans="68:68" customFormat="1">
      <c r="BP366283" s="90"/>
    </row>
    <row r="366284" spans="68:68" customFormat="1">
      <c r="BP366284" s="90"/>
    </row>
    <row r="366285" spans="68:68" customFormat="1">
      <c r="BP366285" s="90"/>
    </row>
    <row r="366286" spans="68:68" customFormat="1">
      <c r="BP366286" s="90"/>
    </row>
    <row r="366287" spans="68:68" customFormat="1">
      <c r="BP366287" s="90"/>
    </row>
    <row r="366288" spans="68:68" customFormat="1">
      <c r="BP366288" s="90"/>
    </row>
    <row r="366289" spans="68:68" customFormat="1">
      <c r="BP366289" s="90"/>
    </row>
    <row r="366290" spans="68:68" customFormat="1">
      <c r="BP366290" s="90"/>
    </row>
    <row r="366291" spans="68:68" customFormat="1">
      <c r="BP366291" s="90"/>
    </row>
    <row r="366292" spans="68:68" customFormat="1">
      <c r="BP366292" s="90"/>
    </row>
    <row r="366293" spans="68:68" customFormat="1">
      <c r="BP366293" s="90"/>
    </row>
    <row r="366294" spans="68:68" customFormat="1">
      <c r="BP366294" s="90"/>
    </row>
    <row r="366295" spans="68:68" customFormat="1">
      <c r="BP366295" s="90"/>
    </row>
    <row r="366296" spans="68:68" customFormat="1">
      <c r="BP366296" s="90"/>
    </row>
    <row r="366297" spans="68:68" customFormat="1">
      <c r="BP366297" s="90"/>
    </row>
    <row r="366298" spans="68:68" customFormat="1">
      <c r="BP366298" s="90"/>
    </row>
    <row r="366299" spans="68:68" customFormat="1">
      <c r="BP366299" s="90"/>
    </row>
    <row r="366300" spans="68:68" customFormat="1">
      <c r="BP366300" s="90"/>
    </row>
    <row r="366301" spans="68:68" customFormat="1">
      <c r="BP366301" s="90"/>
    </row>
    <row r="366302" spans="68:68" customFormat="1">
      <c r="BP366302" s="90"/>
    </row>
    <row r="366303" spans="68:68" customFormat="1">
      <c r="BP366303" s="90"/>
    </row>
    <row r="366304" spans="68:68" customFormat="1">
      <c r="BP366304" s="90"/>
    </row>
    <row r="366305" spans="68:68" customFormat="1">
      <c r="BP366305" s="90"/>
    </row>
    <row r="366306" spans="68:68" customFormat="1">
      <c r="BP366306" s="90"/>
    </row>
    <row r="366307" spans="68:68" customFormat="1">
      <c r="BP366307" s="90"/>
    </row>
    <row r="366308" spans="68:68" customFormat="1">
      <c r="BP366308" s="90"/>
    </row>
    <row r="366309" spans="68:68" customFormat="1">
      <c r="BP366309" s="90"/>
    </row>
    <row r="366310" spans="68:68" customFormat="1">
      <c r="BP366310" s="90"/>
    </row>
    <row r="366311" spans="68:68" customFormat="1">
      <c r="BP366311" s="90"/>
    </row>
    <row r="366312" spans="68:68" customFormat="1">
      <c r="BP366312" s="90"/>
    </row>
    <row r="366313" spans="68:68" customFormat="1">
      <c r="BP366313" s="90"/>
    </row>
    <row r="366314" spans="68:68" customFormat="1">
      <c r="BP366314" s="90"/>
    </row>
    <row r="366315" spans="68:68" customFormat="1">
      <c r="BP366315" s="90"/>
    </row>
    <row r="366316" spans="68:68" customFormat="1">
      <c r="BP366316" s="90"/>
    </row>
    <row r="366317" spans="68:68" customFormat="1">
      <c r="BP366317" s="90"/>
    </row>
    <row r="366318" spans="68:68" customFormat="1">
      <c r="BP366318" s="90"/>
    </row>
    <row r="366319" spans="68:68" customFormat="1">
      <c r="BP366319" s="90"/>
    </row>
    <row r="366320" spans="68:68" customFormat="1">
      <c r="BP366320" s="90"/>
    </row>
    <row r="366321" spans="68:68" customFormat="1">
      <c r="BP366321" s="90"/>
    </row>
    <row r="366322" spans="68:68" customFormat="1">
      <c r="BP366322" s="90"/>
    </row>
    <row r="366323" spans="68:68" customFormat="1">
      <c r="BP366323" s="90"/>
    </row>
    <row r="366324" spans="68:68" customFormat="1">
      <c r="BP366324" s="90"/>
    </row>
    <row r="366325" spans="68:68" customFormat="1">
      <c r="BP366325" s="90"/>
    </row>
    <row r="366326" spans="68:68" customFormat="1">
      <c r="BP366326" s="90"/>
    </row>
    <row r="366327" spans="68:68" customFormat="1">
      <c r="BP366327" s="90"/>
    </row>
    <row r="366328" spans="68:68" customFormat="1">
      <c r="BP366328" s="90"/>
    </row>
    <row r="366329" spans="68:68" customFormat="1">
      <c r="BP366329" s="90"/>
    </row>
    <row r="366330" spans="68:68" customFormat="1">
      <c r="BP366330" s="90"/>
    </row>
    <row r="366331" spans="68:68" customFormat="1">
      <c r="BP366331" s="90"/>
    </row>
    <row r="366332" spans="68:68" customFormat="1">
      <c r="BP366332" s="90"/>
    </row>
    <row r="366333" spans="68:68" customFormat="1">
      <c r="BP366333" s="90"/>
    </row>
    <row r="366334" spans="68:68" customFormat="1">
      <c r="BP366334" s="90"/>
    </row>
    <row r="366335" spans="68:68" customFormat="1">
      <c r="BP366335" s="90"/>
    </row>
    <row r="366336" spans="68:68" customFormat="1">
      <c r="BP366336" s="90"/>
    </row>
    <row r="366337" spans="68:68" customFormat="1">
      <c r="BP366337" s="90"/>
    </row>
    <row r="366338" spans="68:68" customFormat="1">
      <c r="BP366338" s="90"/>
    </row>
    <row r="366339" spans="68:68" customFormat="1">
      <c r="BP366339" s="90"/>
    </row>
    <row r="366340" spans="68:68" customFormat="1">
      <c r="BP366340" s="90"/>
    </row>
    <row r="366341" spans="68:68" customFormat="1">
      <c r="BP366341" s="90"/>
    </row>
    <row r="366342" spans="68:68" customFormat="1">
      <c r="BP366342" s="90"/>
    </row>
    <row r="366343" spans="68:68" customFormat="1">
      <c r="BP366343" s="90"/>
    </row>
    <row r="366344" spans="68:68" customFormat="1">
      <c r="BP366344" s="90"/>
    </row>
    <row r="366345" spans="68:68" customFormat="1">
      <c r="BP366345" s="90"/>
    </row>
    <row r="366346" spans="68:68" customFormat="1">
      <c r="BP366346" s="90"/>
    </row>
    <row r="366347" spans="68:68" customFormat="1">
      <c r="BP366347" s="90"/>
    </row>
    <row r="366348" spans="68:68" customFormat="1">
      <c r="BP366348" s="90"/>
    </row>
    <row r="366349" spans="68:68" customFormat="1">
      <c r="BP366349" s="90"/>
    </row>
    <row r="366350" spans="68:68" customFormat="1">
      <c r="BP366350" s="90"/>
    </row>
    <row r="366351" spans="68:68" customFormat="1">
      <c r="BP366351" s="90"/>
    </row>
    <row r="366352" spans="68:68" customFormat="1">
      <c r="BP366352" s="90"/>
    </row>
    <row r="366353" spans="68:68" customFormat="1">
      <c r="BP366353" s="90"/>
    </row>
    <row r="366354" spans="68:68" customFormat="1">
      <c r="BP366354" s="90"/>
    </row>
    <row r="366355" spans="68:68" customFormat="1">
      <c r="BP366355" s="90"/>
    </row>
    <row r="366356" spans="68:68" customFormat="1">
      <c r="BP366356" s="90"/>
    </row>
    <row r="366357" spans="68:68" customFormat="1">
      <c r="BP366357" s="90"/>
    </row>
    <row r="366358" spans="68:68" customFormat="1">
      <c r="BP366358" s="90"/>
    </row>
    <row r="366359" spans="68:68" customFormat="1">
      <c r="BP366359" s="90"/>
    </row>
    <row r="366360" spans="68:68" customFormat="1">
      <c r="BP366360" s="90"/>
    </row>
    <row r="366361" spans="68:68" customFormat="1">
      <c r="BP366361" s="90"/>
    </row>
    <row r="366362" spans="68:68" customFormat="1">
      <c r="BP366362" s="90"/>
    </row>
    <row r="366363" spans="68:68" customFormat="1">
      <c r="BP366363" s="90"/>
    </row>
    <row r="366364" spans="68:68" customFormat="1">
      <c r="BP366364" s="90"/>
    </row>
    <row r="366365" spans="68:68" customFormat="1">
      <c r="BP366365" s="90"/>
    </row>
    <row r="366366" spans="68:68" customFormat="1">
      <c r="BP366366" s="90"/>
    </row>
    <row r="366367" spans="68:68" customFormat="1">
      <c r="BP366367" s="90"/>
    </row>
    <row r="366368" spans="68:68" customFormat="1">
      <c r="BP366368" s="90"/>
    </row>
    <row r="366369" spans="68:68" customFormat="1">
      <c r="BP366369" s="90"/>
    </row>
    <row r="366370" spans="68:68" customFormat="1">
      <c r="BP366370" s="90"/>
    </row>
    <row r="366371" spans="68:68" customFormat="1">
      <c r="BP366371" s="90"/>
    </row>
    <row r="366372" spans="68:68" customFormat="1">
      <c r="BP366372" s="90"/>
    </row>
    <row r="366373" spans="68:68" customFormat="1">
      <c r="BP366373" s="90"/>
    </row>
    <row r="366374" spans="68:68" customFormat="1">
      <c r="BP366374" s="90"/>
    </row>
    <row r="366375" spans="68:68" customFormat="1">
      <c r="BP366375" s="90"/>
    </row>
    <row r="366376" spans="68:68" customFormat="1">
      <c r="BP366376" s="90"/>
    </row>
    <row r="366377" spans="68:68" customFormat="1">
      <c r="BP366377" s="90"/>
    </row>
    <row r="366378" spans="68:68" customFormat="1">
      <c r="BP366378" s="90"/>
    </row>
    <row r="366379" spans="68:68" customFormat="1">
      <c r="BP366379" s="90"/>
    </row>
    <row r="366380" spans="68:68" customFormat="1">
      <c r="BP366380" s="90"/>
    </row>
    <row r="366381" spans="68:68" customFormat="1">
      <c r="BP366381" s="90"/>
    </row>
    <row r="366382" spans="68:68" customFormat="1">
      <c r="BP366382" s="90"/>
    </row>
    <row r="366383" spans="68:68" customFormat="1">
      <c r="BP366383" s="90"/>
    </row>
    <row r="366384" spans="68:68" customFormat="1">
      <c r="BP366384" s="90"/>
    </row>
    <row r="366385" spans="68:68" customFormat="1">
      <c r="BP366385" s="90"/>
    </row>
    <row r="366386" spans="68:68" customFormat="1">
      <c r="BP366386" s="90"/>
    </row>
    <row r="366387" spans="68:68" customFormat="1">
      <c r="BP366387" s="90"/>
    </row>
    <row r="366388" spans="68:68" customFormat="1">
      <c r="BP366388" s="90"/>
    </row>
    <row r="366389" spans="68:68" customFormat="1">
      <c r="BP366389" s="90"/>
    </row>
    <row r="366390" spans="68:68" customFormat="1">
      <c r="BP366390" s="90"/>
    </row>
    <row r="366391" spans="68:68" customFormat="1">
      <c r="BP366391" s="90"/>
    </row>
    <row r="366392" spans="68:68" customFormat="1">
      <c r="BP366392" s="90"/>
    </row>
    <row r="366393" spans="68:68" customFormat="1">
      <c r="BP366393" s="90"/>
    </row>
    <row r="366394" spans="68:68" customFormat="1">
      <c r="BP366394" s="90"/>
    </row>
    <row r="366395" spans="68:68" customFormat="1">
      <c r="BP366395" s="90"/>
    </row>
    <row r="366396" spans="68:68" customFormat="1">
      <c r="BP366396" s="90"/>
    </row>
    <row r="366397" spans="68:68" customFormat="1">
      <c r="BP366397" s="90"/>
    </row>
    <row r="366398" spans="68:68" customFormat="1">
      <c r="BP366398" s="90"/>
    </row>
    <row r="366399" spans="68:68" customFormat="1">
      <c r="BP366399" s="90"/>
    </row>
    <row r="366400" spans="68:68" customFormat="1">
      <c r="BP366400" s="90"/>
    </row>
    <row r="366401" spans="68:68" customFormat="1">
      <c r="BP366401" s="90"/>
    </row>
    <row r="366402" spans="68:68" customFormat="1">
      <c r="BP366402" s="90"/>
    </row>
    <row r="366403" spans="68:68" customFormat="1">
      <c r="BP366403" s="90"/>
    </row>
    <row r="366404" spans="68:68" customFormat="1">
      <c r="BP366404" s="90"/>
    </row>
    <row r="366405" spans="68:68" customFormat="1">
      <c r="BP366405" s="90"/>
    </row>
    <row r="366406" spans="68:68" customFormat="1">
      <c r="BP366406" s="90"/>
    </row>
    <row r="366407" spans="68:68" customFormat="1">
      <c r="BP366407" s="90"/>
    </row>
    <row r="366408" spans="68:68" customFormat="1">
      <c r="BP366408" s="90"/>
    </row>
    <row r="366409" spans="68:68" customFormat="1">
      <c r="BP366409" s="90"/>
    </row>
    <row r="366410" spans="68:68" customFormat="1">
      <c r="BP366410" s="90"/>
    </row>
    <row r="366411" spans="68:68" customFormat="1">
      <c r="BP366411" s="90"/>
    </row>
    <row r="366412" spans="68:68" customFormat="1">
      <c r="BP366412" s="90"/>
    </row>
    <row r="366413" spans="68:68" customFormat="1">
      <c r="BP366413" s="90"/>
    </row>
    <row r="366414" spans="68:68" customFormat="1">
      <c r="BP366414" s="90"/>
    </row>
    <row r="366415" spans="68:68" customFormat="1">
      <c r="BP366415" s="90"/>
    </row>
    <row r="366416" spans="68:68" customFormat="1">
      <c r="BP366416" s="90"/>
    </row>
    <row r="366417" spans="68:68" customFormat="1">
      <c r="BP366417" s="90"/>
    </row>
    <row r="366418" spans="68:68" customFormat="1">
      <c r="BP366418" s="90"/>
    </row>
    <row r="366419" spans="68:68" customFormat="1">
      <c r="BP366419" s="90"/>
    </row>
    <row r="366420" spans="68:68" customFormat="1">
      <c r="BP366420" s="90"/>
    </row>
    <row r="366421" spans="68:68" customFormat="1">
      <c r="BP366421" s="90"/>
    </row>
    <row r="366422" spans="68:68" customFormat="1">
      <c r="BP366422" s="90"/>
    </row>
    <row r="366423" spans="68:68" customFormat="1">
      <c r="BP366423" s="90"/>
    </row>
    <row r="366424" spans="68:68" customFormat="1">
      <c r="BP366424" s="90"/>
    </row>
    <row r="366425" spans="68:68" customFormat="1">
      <c r="BP366425" s="90"/>
    </row>
    <row r="366426" spans="68:68" customFormat="1">
      <c r="BP366426" s="90"/>
    </row>
    <row r="366427" spans="68:68" customFormat="1">
      <c r="BP366427" s="90"/>
    </row>
    <row r="366428" spans="68:68" customFormat="1">
      <c r="BP366428" s="90"/>
    </row>
    <row r="366429" spans="68:68" customFormat="1">
      <c r="BP366429" s="90"/>
    </row>
    <row r="366430" spans="68:68" customFormat="1">
      <c r="BP366430" s="90"/>
    </row>
    <row r="366431" spans="68:68" customFormat="1">
      <c r="BP366431" s="90"/>
    </row>
    <row r="366432" spans="68:68" customFormat="1">
      <c r="BP366432" s="90"/>
    </row>
    <row r="366433" spans="68:68" customFormat="1">
      <c r="BP366433" s="90"/>
    </row>
    <row r="366434" spans="68:68" customFormat="1">
      <c r="BP366434" s="90"/>
    </row>
    <row r="366435" spans="68:68" customFormat="1">
      <c r="BP366435" s="90"/>
    </row>
    <row r="366436" spans="68:68" customFormat="1">
      <c r="BP366436" s="90"/>
    </row>
    <row r="366437" spans="68:68" customFormat="1">
      <c r="BP366437" s="90"/>
    </row>
    <row r="366438" spans="68:68" customFormat="1">
      <c r="BP366438" s="90"/>
    </row>
    <row r="366439" spans="68:68" customFormat="1">
      <c r="BP366439" s="90"/>
    </row>
    <row r="366440" spans="68:68" customFormat="1">
      <c r="BP366440" s="90"/>
    </row>
    <row r="366441" spans="68:68" customFormat="1">
      <c r="BP366441" s="90"/>
    </row>
    <row r="366442" spans="68:68" customFormat="1">
      <c r="BP366442" s="90"/>
    </row>
    <row r="366443" spans="68:68" customFormat="1">
      <c r="BP366443" s="90"/>
    </row>
    <row r="366444" spans="68:68" customFormat="1">
      <c r="BP366444" s="90"/>
    </row>
    <row r="366445" spans="68:68" customFormat="1">
      <c r="BP366445" s="90"/>
    </row>
    <row r="366446" spans="68:68" customFormat="1">
      <c r="BP366446" s="90"/>
    </row>
    <row r="366447" spans="68:68" customFormat="1">
      <c r="BP366447" s="90"/>
    </row>
    <row r="366448" spans="68:68" customFormat="1">
      <c r="BP366448" s="90"/>
    </row>
    <row r="366449" spans="68:68" customFormat="1">
      <c r="BP366449" s="90"/>
    </row>
    <row r="366450" spans="68:68" customFormat="1">
      <c r="BP366450" s="90"/>
    </row>
    <row r="366451" spans="68:68" customFormat="1">
      <c r="BP366451" s="90"/>
    </row>
    <row r="366452" spans="68:68" customFormat="1">
      <c r="BP366452" s="90"/>
    </row>
    <row r="366453" spans="68:68" customFormat="1">
      <c r="BP366453" s="90"/>
    </row>
    <row r="366454" spans="68:68" customFormat="1">
      <c r="BP366454" s="90"/>
    </row>
    <row r="366455" spans="68:68" customFormat="1">
      <c r="BP366455" s="90"/>
    </row>
    <row r="366456" spans="68:68" customFormat="1">
      <c r="BP366456" s="90"/>
    </row>
    <row r="366457" spans="68:68" customFormat="1">
      <c r="BP366457" s="90"/>
    </row>
    <row r="366458" spans="68:68" customFormat="1">
      <c r="BP366458" s="90"/>
    </row>
    <row r="366459" spans="68:68" customFormat="1">
      <c r="BP366459" s="90"/>
    </row>
    <row r="366460" spans="68:68" customFormat="1">
      <c r="BP366460" s="90"/>
    </row>
    <row r="366461" spans="68:68" customFormat="1">
      <c r="BP366461" s="90"/>
    </row>
    <row r="366462" spans="68:68" customFormat="1">
      <c r="BP366462" s="90"/>
    </row>
    <row r="366463" spans="68:68" customFormat="1">
      <c r="BP366463" s="90"/>
    </row>
    <row r="366464" spans="68:68" customFormat="1">
      <c r="BP366464" s="90"/>
    </row>
    <row r="366465" spans="68:68" customFormat="1">
      <c r="BP366465" s="90"/>
    </row>
    <row r="366466" spans="68:68" customFormat="1">
      <c r="BP366466" s="90"/>
    </row>
    <row r="366467" spans="68:68" customFormat="1">
      <c r="BP366467" s="90"/>
    </row>
    <row r="366468" spans="68:68" customFormat="1">
      <c r="BP366468" s="90"/>
    </row>
    <row r="366469" spans="68:68" customFormat="1">
      <c r="BP366469" s="90"/>
    </row>
    <row r="366470" spans="68:68" customFormat="1">
      <c r="BP366470" s="90"/>
    </row>
    <row r="366471" spans="68:68" customFormat="1">
      <c r="BP366471" s="90"/>
    </row>
    <row r="366472" spans="68:68" customFormat="1">
      <c r="BP366472" s="90"/>
    </row>
    <row r="366473" spans="68:68" customFormat="1">
      <c r="BP366473" s="90"/>
    </row>
    <row r="366474" spans="68:68" customFormat="1">
      <c r="BP366474" s="90"/>
    </row>
    <row r="366475" spans="68:68" customFormat="1">
      <c r="BP366475" s="90"/>
    </row>
    <row r="366476" spans="68:68" customFormat="1">
      <c r="BP366476" s="90"/>
    </row>
    <row r="366477" spans="68:68" customFormat="1">
      <c r="BP366477" s="90"/>
    </row>
    <row r="366478" spans="68:68" customFormat="1">
      <c r="BP366478" s="90"/>
    </row>
    <row r="366479" spans="68:68" customFormat="1">
      <c r="BP366479" s="90"/>
    </row>
    <row r="366480" spans="68:68" customFormat="1">
      <c r="BP366480" s="90"/>
    </row>
    <row r="366481" spans="68:68" customFormat="1">
      <c r="BP366481" s="90"/>
    </row>
    <row r="366482" spans="68:68" customFormat="1">
      <c r="BP366482" s="90"/>
    </row>
    <row r="366483" spans="68:68" customFormat="1">
      <c r="BP366483" s="90"/>
    </row>
    <row r="366484" spans="68:68" customFormat="1">
      <c r="BP366484" s="90"/>
    </row>
    <row r="366485" spans="68:68" customFormat="1">
      <c r="BP366485" s="90"/>
    </row>
    <row r="366486" spans="68:68" customFormat="1">
      <c r="BP366486" s="90"/>
    </row>
    <row r="366487" spans="68:68" customFormat="1">
      <c r="BP366487" s="90"/>
    </row>
    <row r="366488" spans="68:68" customFormat="1">
      <c r="BP366488" s="90"/>
    </row>
    <row r="366489" spans="68:68" customFormat="1">
      <c r="BP366489" s="90"/>
    </row>
    <row r="366490" spans="68:68" customFormat="1">
      <c r="BP366490" s="90"/>
    </row>
    <row r="366491" spans="68:68" customFormat="1">
      <c r="BP366491" s="90"/>
    </row>
    <row r="366492" spans="68:68" customFormat="1">
      <c r="BP366492" s="90"/>
    </row>
    <row r="366493" spans="68:68" customFormat="1">
      <c r="BP366493" s="90"/>
    </row>
    <row r="366494" spans="68:68" customFormat="1">
      <c r="BP366494" s="90"/>
    </row>
    <row r="366495" spans="68:68" customFormat="1">
      <c r="BP366495" s="90"/>
    </row>
    <row r="366496" spans="68:68" customFormat="1">
      <c r="BP366496" s="90"/>
    </row>
    <row r="366497" spans="68:68" customFormat="1">
      <c r="BP366497" s="90"/>
    </row>
    <row r="366498" spans="68:68" customFormat="1">
      <c r="BP366498" s="90"/>
    </row>
    <row r="366499" spans="68:68" customFormat="1">
      <c r="BP366499" s="90"/>
    </row>
    <row r="366500" spans="68:68" customFormat="1">
      <c r="BP366500" s="90"/>
    </row>
    <row r="366501" spans="68:68" customFormat="1">
      <c r="BP366501" s="90"/>
    </row>
    <row r="366502" spans="68:68" customFormat="1">
      <c r="BP366502" s="90"/>
    </row>
    <row r="366503" spans="68:68" customFormat="1">
      <c r="BP366503" s="90"/>
    </row>
    <row r="366504" spans="68:68" customFormat="1">
      <c r="BP366504" s="90"/>
    </row>
    <row r="366505" spans="68:68" customFormat="1">
      <c r="BP366505" s="90"/>
    </row>
    <row r="366506" spans="68:68" customFormat="1">
      <c r="BP366506" s="90"/>
    </row>
    <row r="366507" spans="68:68" customFormat="1">
      <c r="BP366507" s="90"/>
    </row>
    <row r="366508" spans="68:68" customFormat="1">
      <c r="BP366508" s="90"/>
    </row>
    <row r="366509" spans="68:68" customFormat="1">
      <c r="BP366509" s="90"/>
    </row>
    <row r="366510" spans="68:68" customFormat="1">
      <c r="BP366510" s="90"/>
    </row>
    <row r="366511" spans="68:68" customFormat="1">
      <c r="BP366511" s="90"/>
    </row>
    <row r="366512" spans="68:68" customFormat="1">
      <c r="BP366512" s="90"/>
    </row>
    <row r="366513" spans="68:68" customFormat="1">
      <c r="BP366513" s="90"/>
    </row>
    <row r="366514" spans="68:68" customFormat="1">
      <c r="BP366514" s="90"/>
    </row>
    <row r="366515" spans="68:68" customFormat="1">
      <c r="BP366515" s="90"/>
    </row>
    <row r="366516" spans="68:68" customFormat="1">
      <c r="BP366516" s="90"/>
    </row>
    <row r="366517" spans="68:68" customFormat="1">
      <c r="BP366517" s="90"/>
    </row>
    <row r="366518" spans="68:68" customFormat="1">
      <c r="BP366518" s="90"/>
    </row>
    <row r="366519" spans="68:68" customFormat="1">
      <c r="BP366519" s="90"/>
    </row>
    <row r="366520" spans="68:68" customFormat="1">
      <c r="BP366520" s="90"/>
    </row>
    <row r="366521" spans="68:68" customFormat="1">
      <c r="BP366521" s="90"/>
    </row>
    <row r="366522" spans="68:68" customFormat="1">
      <c r="BP366522" s="90"/>
    </row>
    <row r="366523" spans="68:68" customFormat="1">
      <c r="BP366523" s="90"/>
    </row>
    <row r="366524" spans="68:68" customFormat="1">
      <c r="BP366524" s="90"/>
    </row>
    <row r="366525" spans="68:68" customFormat="1">
      <c r="BP366525" s="90"/>
    </row>
    <row r="366526" spans="68:68" customFormat="1">
      <c r="BP366526" s="90"/>
    </row>
    <row r="366527" spans="68:68" customFormat="1">
      <c r="BP366527" s="90"/>
    </row>
    <row r="366528" spans="68:68" customFormat="1">
      <c r="BP366528" s="90"/>
    </row>
    <row r="366529" spans="68:68" customFormat="1">
      <c r="BP366529" s="90"/>
    </row>
    <row r="366530" spans="68:68" customFormat="1">
      <c r="BP366530" s="90"/>
    </row>
    <row r="366531" spans="68:68" customFormat="1">
      <c r="BP366531" s="90"/>
    </row>
    <row r="366532" spans="68:68" customFormat="1">
      <c r="BP366532" s="90"/>
    </row>
    <row r="366533" spans="68:68" customFormat="1">
      <c r="BP366533" s="90"/>
    </row>
    <row r="366534" spans="68:68" customFormat="1">
      <c r="BP366534" s="90"/>
    </row>
    <row r="366535" spans="68:68" customFormat="1">
      <c r="BP366535" s="90"/>
    </row>
    <row r="366536" spans="68:68" customFormat="1">
      <c r="BP366536" s="90"/>
    </row>
    <row r="366537" spans="68:68" customFormat="1">
      <c r="BP366537" s="90"/>
    </row>
    <row r="366538" spans="68:68" customFormat="1">
      <c r="BP366538" s="90"/>
    </row>
    <row r="366539" spans="68:68" customFormat="1">
      <c r="BP366539" s="90"/>
    </row>
    <row r="366540" spans="68:68" customFormat="1">
      <c r="BP366540" s="90"/>
    </row>
    <row r="366541" spans="68:68" customFormat="1">
      <c r="BP366541" s="90"/>
    </row>
    <row r="366542" spans="68:68" customFormat="1">
      <c r="BP366542" s="90"/>
    </row>
    <row r="366543" spans="68:68" customFormat="1">
      <c r="BP366543" s="90"/>
    </row>
    <row r="366544" spans="68:68" customFormat="1">
      <c r="BP366544" s="90"/>
    </row>
    <row r="366545" spans="68:68" customFormat="1">
      <c r="BP366545" s="90"/>
    </row>
    <row r="366546" spans="68:68" customFormat="1">
      <c r="BP366546" s="90"/>
    </row>
    <row r="366547" spans="68:68" customFormat="1">
      <c r="BP366547" s="90"/>
    </row>
    <row r="366548" spans="68:68" customFormat="1">
      <c r="BP366548" s="90"/>
    </row>
    <row r="366549" spans="68:68" customFormat="1">
      <c r="BP366549" s="90"/>
    </row>
    <row r="366550" spans="68:68" customFormat="1">
      <c r="BP366550" s="90"/>
    </row>
    <row r="366551" spans="68:68" customFormat="1">
      <c r="BP366551" s="90"/>
    </row>
    <row r="366552" spans="68:68" customFormat="1">
      <c r="BP366552" s="90"/>
    </row>
    <row r="366553" spans="68:68" customFormat="1">
      <c r="BP366553" s="90"/>
    </row>
    <row r="366554" spans="68:68" customFormat="1">
      <c r="BP366554" s="90"/>
    </row>
    <row r="366555" spans="68:68" customFormat="1">
      <c r="BP366555" s="90"/>
    </row>
    <row r="366556" spans="68:68" customFormat="1">
      <c r="BP366556" s="90"/>
    </row>
    <row r="366557" spans="68:68" customFormat="1">
      <c r="BP366557" s="90"/>
    </row>
    <row r="366558" spans="68:68" customFormat="1">
      <c r="BP366558" s="90"/>
    </row>
    <row r="366559" spans="68:68" customFormat="1">
      <c r="BP366559" s="90"/>
    </row>
    <row r="366560" spans="68:68" customFormat="1">
      <c r="BP366560" s="90"/>
    </row>
    <row r="366561" spans="68:68" customFormat="1">
      <c r="BP366561" s="90"/>
    </row>
    <row r="366562" spans="68:68" customFormat="1">
      <c r="BP366562" s="90"/>
    </row>
    <row r="366563" spans="68:68" customFormat="1">
      <c r="BP366563" s="90"/>
    </row>
    <row r="366564" spans="68:68" customFormat="1">
      <c r="BP366564" s="90"/>
    </row>
    <row r="366565" spans="68:68" customFormat="1">
      <c r="BP366565" s="90"/>
    </row>
    <row r="366566" spans="68:68" customFormat="1">
      <c r="BP366566" s="90"/>
    </row>
    <row r="366567" spans="68:68" customFormat="1">
      <c r="BP366567" s="90"/>
    </row>
    <row r="366568" spans="68:68" customFormat="1">
      <c r="BP366568" s="90"/>
    </row>
    <row r="366569" spans="68:68" customFormat="1">
      <c r="BP366569" s="90"/>
    </row>
    <row r="366570" spans="68:68" customFormat="1">
      <c r="BP366570" s="90"/>
    </row>
    <row r="366571" spans="68:68" customFormat="1">
      <c r="BP366571" s="90"/>
    </row>
    <row r="366572" spans="68:68" customFormat="1">
      <c r="BP366572" s="90"/>
    </row>
    <row r="366573" spans="68:68" customFormat="1">
      <c r="BP366573" s="90"/>
    </row>
    <row r="366574" spans="68:68" customFormat="1">
      <c r="BP366574" s="90"/>
    </row>
    <row r="366575" spans="68:68" customFormat="1">
      <c r="BP366575" s="90"/>
    </row>
    <row r="366576" spans="68:68" customFormat="1">
      <c r="BP366576" s="90"/>
    </row>
    <row r="366577" spans="68:68" customFormat="1">
      <c r="BP366577" s="90"/>
    </row>
    <row r="366578" spans="68:68" customFormat="1">
      <c r="BP366578" s="90"/>
    </row>
    <row r="366579" spans="68:68" customFormat="1">
      <c r="BP366579" s="90"/>
    </row>
    <row r="366580" spans="68:68" customFormat="1">
      <c r="BP366580" s="90"/>
    </row>
    <row r="366581" spans="68:68" customFormat="1">
      <c r="BP366581" s="90"/>
    </row>
    <row r="366582" spans="68:68" customFormat="1">
      <c r="BP366582" s="90"/>
    </row>
    <row r="366583" spans="68:68" customFormat="1">
      <c r="BP366583" s="90"/>
    </row>
    <row r="366584" spans="68:68" customFormat="1">
      <c r="BP366584" s="90"/>
    </row>
    <row r="366585" spans="68:68" customFormat="1">
      <c r="BP366585" s="90"/>
    </row>
    <row r="366586" spans="68:68" customFormat="1">
      <c r="BP366586" s="90"/>
    </row>
    <row r="366587" spans="68:68" customFormat="1">
      <c r="BP366587" s="90"/>
    </row>
    <row r="366588" spans="68:68" customFormat="1">
      <c r="BP366588" s="90"/>
    </row>
    <row r="366589" spans="68:68" customFormat="1">
      <c r="BP366589" s="90"/>
    </row>
    <row r="366590" spans="68:68" customFormat="1">
      <c r="BP366590" s="90"/>
    </row>
    <row r="366591" spans="68:68" customFormat="1">
      <c r="BP366591" s="90"/>
    </row>
    <row r="366592" spans="68:68" customFormat="1">
      <c r="BP366592" s="90"/>
    </row>
    <row r="366593" spans="68:68" customFormat="1">
      <c r="BP366593" s="90"/>
    </row>
    <row r="366594" spans="68:68" customFormat="1">
      <c r="BP366594" s="90"/>
    </row>
    <row r="366595" spans="68:68" customFormat="1">
      <c r="BP366595" s="90"/>
    </row>
    <row r="366596" spans="68:68" customFormat="1">
      <c r="BP366596" s="90"/>
    </row>
    <row r="366597" spans="68:68" customFormat="1">
      <c r="BP366597" s="90"/>
    </row>
    <row r="366598" spans="68:68" customFormat="1">
      <c r="BP366598" s="90"/>
    </row>
    <row r="366599" spans="68:68" customFormat="1">
      <c r="BP366599" s="90"/>
    </row>
    <row r="366600" spans="68:68" customFormat="1">
      <c r="BP366600" s="90"/>
    </row>
    <row r="366601" spans="68:68" customFormat="1">
      <c r="BP366601" s="90"/>
    </row>
    <row r="366602" spans="68:68" customFormat="1">
      <c r="BP366602" s="90"/>
    </row>
    <row r="366603" spans="68:68" customFormat="1">
      <c r="BP366603" s="90"/>
    </row>
    <row r="366604" spans="68:68" customFormat="1">
      <c r="BP366604" s="90"/>
    </row>
    <row r="366605" spans="68:68" customFormat="1">
      <c r="BP366605" s="90"/>
    </row>
    <row r="366606" spans="68:68" customFormat="1">
      <c r="BP366606" s="90"/>
    </row>
    <row r="366607" spans="68:68" customFormat="1">
      <c r="BP366607" s="90"/>
    </row>
    <row r="366608" spans="68:68" customFormat="1">
      <c r="BP366608" s="90"/>
    </row>
    <row r="366609" spans="68:68" customFormat="1">
      <c r="BP366609" s="90"/>
    </row>
    <row r="366610" spans="68:68" customFormat="1">
      <c r="BP366610" s="90"/>
    </row>
    <row r="366611" spans="68:68" customFormat="1">
      <c r="BP366611" s="90"/>
    </row>
    <row r="366612" spans="68:68" customFormat="1">
      <c r="BP366612" s="90"/>
    </row>
    <row r="366613" spans="68:68" customFormat="1">
      <c r="BP366613" s="90"/>
    </row>
    <row r="366614" spans="68:68" customFormat="1">
      <c r="BP366614" s="90"/>
    </row>
    <row r="366615" spans="68:68" customFormat="1">
      <c r="BP366615" s="90"/>
    </row>
    <row r="366616" spans="68:68" customFormat="1">
      <c r="BP366616" s="90"/>
    </row>
    <row r="366617" spans="68:68" customFormat="1">
      <c r="BP366617" s="90"/>
    </row>
    <row r="366618" spans="68:68" customFormat="1">
      <c r="BP366618" s="90"/>
    </row>
    <row r="366619" spans="68:68" customFormat="1">
      <c r="BP366619" s="90"/>
    </row>
    <row r="366620" spans="68:68" customFormat="1">
      <c r="BP366620" s="90"/>
    </row>
    <row r="366621" spans="68:68" customFormat="1">
      <c r="BP366621" s="90"/>
    </row>
    <row r="366622" spans="68:68" customFormat="1">
      <c r="BP366622" s="90"/>
    </row>
    <row r="366623" spans="68:68" customFormat="1">
      <c r="BP366623" s="90"/>
    </row>
    <row r="366624" spans="68:68" customFormat="1">
      <c r="BP366624" s="90"/>
    </row>
    <row r="366625" spans="68:68" customFormat="1">
      <c r="BP366625" s="90"/>
    </row>
    <row r="366626" spans="68:68" customFormat="1">
      <c r="BP366626" s="90"/>
    </row>
    <row r="366627" spans="68:68" customFormat="1">
      <c r="BP366627" s="90"/>
    </row>
    <row r="366628" spans="68:68" customFormat="1">
      <c r="BP366628" s="90"/>
    </row>
    <row r="366629" spans="68:68" customFormat="1">
      <c r="BP366629" s="90"/>
    </row>
    <row r="366630" spans="68:68" customFormat="1">
      <c r="BP366630" s="90"/>
    </row>
    <row r="366631" spans="68:68" customFormat="1">
      <c r="BP366631" s="90"/>
    </row>
    <row r="366632" spans="68:68" customFormat="1">
      <c r="BP366632" s="90"/>
    </row>
    <row r="366633" spans="68:68" customFormat="1">
      <c r="BP366633" s="90"/>
    </row>
    <row r="366634" spans="68:68" customFormat="1">
      <c r="BP366634" s="90"/>
    </row>
    <row r="366635" spans="68:68" customFormat="1">
      <c r="BP366635" s="90"/>
    </row>
    <row r="366636" spans="68:68" customFormat="1">
      <c r="BP366636" s="90"/>
    </row>
    <row r="366637" spans="68:68" customFormat="1">
      <c r="BP366637" s="90"/>
    </row>
    <row r="366638" spans="68:68" customFormat="1">
      <c r="BP366638" s="90"/>
    </row>
    <row r="366639" spans="68:68" customFormat="1">
      <c r="BP366639" s="90"/>
    </row>
    <row r="366640" spans="68:68" customFormat="1">
      <c r="BP366640" s="90"/>
    </row>
    <row r="366641" spans="68:68" customFormat="1">
      <c r="BP366641" s="90"/>
    </row>
    <row r="366642" spans="68:68" customFormat="1">
      <c r="BP366642" s="90"/>
    </row>
    <row r="366643" spans="68:68" customFormat="1">
      <c r="BP366643" s="90"/>
    </row>
    <row r="366644" spans="68:68" customFormat="1">
      <c r="BP366644" s="90"/>
    </row>
    <row r="366645" spans="68:68" customFormat="1">
      <c r="BP366645" s="90"/>
    </row>
    <row r="366646" spans="68:68" customFormat="1">
      <c r="BP366646" s="90"/>
    </row>
    <row r="366647" spans="68:68" customFormat="1">
      <c r="BP366647" s="90"/>
    </row>
    <row r="366648" spans="68:68" customFormat="1">
      <c r="BP366648" s="90"/>
    </row>
    <row r="366649" spans="68:68" customFormat="1">
      <c r="BP366649" s="90"/>
    </row>
    <row r="366650" spans="68:68" customFormat="1">
      <c r="BP366650" s="90"/>
    </row>
    <row r="366651" spans="68:68" customFormat="1">
      <c r="BP366651" s="90"/>
    </row>
    <row r="366652" spans="68:68" customFormat="1">
      <c r="BP366652" s="90"/>
    </row>
    <row r="366653" spans="68:68" customFormat="1">
      <c r="BP366653" s="90"/>
    </row>
    <row r="366654" spans="68:68" customFormat="1">
      <c r="BP366654" s="90"/>
    </row>
    <row r="366655" spans="68:68" customFormat="1">
      <c r="BP366655" s="90"/>
    </row>
    <row r="366656" spans="68:68" customFormat="1">
      <c r="BP366656" s="90"/>
    </row>
    <row r="366657" spans="68:68" customFormat="1">
      <c r="BP366657" s="90"/>
    </row>
    <row r="366658" spans="68:68" customFormat="1">
      <c r="BP366658" s="90"/>
    </row>
    <row r="366659" spans="68:68" customFormat="1">
      <c r="BP366659" s="90"/>
    </row>
    <row r="366660" spans="68:68" customFormat="1">
      <c r="BP366660" s="90"/>
    </row>
    <row r="366661" spans="68:68" customFormat="1">
      <c r="BP366661" s="90"/>
    </row>
    <row r="366662" spans="68:68" customFormat="1">
      <c r="BP366662" s="90"/>
    </row>
    <row r="366663" spans="68:68" customFormat="1">
      <c r="BP366663" s="90"/>
    </row>
    <row r="366664" spans="68:68" customFormat="1">
      <c r="BP366664" s="90"/>
    </row>
    <row r="366665" spans="68:68" customFormat="1">
      <c r="BP366665" s="90"/>
    </row>
    <row r="366666" spans="68:68" customFormat="1">
      <c r="BP366666" s="90"/>
    </row>
    <row r="366667" spans="68:68" customFormat="1">
      <c r="BP366667" s="90"/>
    </row>
    <row r="366668" spans="68:68" customFormat="1">
      <c r="BP366668" s="90"/>
    </row>
    <row r="366669" spans="68:68" customFormat="1">
      <c r="BP366669" s="90"/>
    </row>
    <row r="366670" spans="68:68" customFormat="1">
      <c r="BP366670" s="90"/>
    </row>
    <row r="366671" spans="68:68" customFormat="1">
      <c r="BP366671" s="90"/>
    </row>
    <row r="366672" spans="68:68" customFormat="1">
      <c r="BP366672" s="90"/>
    </row>
    <row r="366673" spans="68:68" customFormat="1">
      <c r="BP366673" s="90"/>
    </row>
    <row r="366674" spans="68:68" customFormat="1">
      <c r="BP366674" s="90"/>
    </row>
    <row r="366675" spans="68:68" customFormat="1">
      <c r="BP366675" s="90"/>
    </row>
    <row r="366676" spans="68:68" customFormat="1">
      <c r="BP366676" s="90"/>
    </row>
    <row r="366677" spans="68:68" customFormat="1">
      <c r="BP366677" s="90"/>
    </row>
    <row r="366678" spans="68:68" customFormat="1">
      <c r="BP366678" s="90"/>
    </row>
    <row r="366679" spans="68:68" customFormat="1">
      <c r="BP366679" s="90"/>
    </row>
    <row r="366680" spans="68:68" customFormat="1">
      <c r="BP366680" s="90"/>
    </row>
    <row r="366681" spans="68:68" customFormat="1">
      <c r="BP366681" s="90"/>
    </row>
    <row r="366682" spans="68:68" customFormat="1">
      <c r="BP366682" s="90"/>
    </row>
    <row r="366683" spans="68:68" customFormat="1">
      <c r="BP366683" s="90"/>
    </row>
    <row r="366684" spans="68:68" customFormat="1">
      <c r="BP366684" s="90"/>
    </row>
    <row r="366685" spans="68:68" customFormat="1">
      <c r="BP366685" s="90"/>
    </row>
    <row r="366686" spans="68:68" customFormat="1">
      <c r="BP366686" s="90"/>
    </row>
    <row r="366687" spans="68:68" customFormat="1">
      <c r="BP366687" s="90"/>
    </row>
    <row r="366688" spans="68:68" customFormat="1">
      <c r="BP366688" s="90"/>
    </row>
    <row r="366689" spans="68:68" customFormat="1">
      <c r="BP366689" s="90"/>
    </row>
    <row r="366690" spans="68:68" customFormat="1">
      <c r="BP366690" s="90"/>
    </row>
    <row r="366691" spans="68:68" customFormat="1">
      <c r="BP366691" s="90"/>
    </row>
    <row r="366692" spans="68:68" customFormat="1">
      <c r="BP366692" s="90"/>
    </row>
    <row r="366693" spans="68:68" customFormat="1">
      <c r="BP366693" s="90"/>
    </row>
    <row r="366694" spans="68:68" customFormat="1">
      <c r="BP366694" s="90"/>
    </row>
    <row r="366695" spans="68:68" customFormat="1">
      <c r="BP366695" s="90"/>
    </row>
    <row r="366696" spans="68:68" customFormat="1">
      <c r="BP366696" s="90"/>
    </row>
    <row r="366697" spans="68:68" customFormat="1">
      <c r="BP366697" s="90"/>
    </row>
    <row r="366698" spans="68:68" customFormat="1">
      <c r="BP366698" s="90"/>
    </row>
    <row r="366699" spans="68:68" customFormat="1">
      <c r="BP366699" s="90"/>
    </row>
    <row r="366700" spans="68:68" customFormat="1">
      <c r="BP366700" s="90"/>
    </row>
    <row r="366701" spans="68:68" customFormat="1">
      <c r="BP366701" s="90"/>
    </row>
    <row r="366702" spans="68:68" customFormat="1">
      <c r="BP366702" s="90"/>
    </row>
    <row r="366703" spans="68:68" customFormat="1">
      <c r="BP366703" s="90"/>
    </row>
    <row r="366704" spans="68:68" customFormat="1">
      <c r="BP366704" s="90"/>
    </row>
    <row r="366705" spans="68:68" customFormat="1">
      <c r="BP366705" s="90"/>
    </row>
    <row r="366706" spans="68:68" customFormat="1">
      <c r="BP366706" s="90"/>
    </row>
    <row r="366707" spans="68:68" customFormat="1">
      <c r="BP366707" s="90"/>
    </row>
    <row r="366708" spans="68:68" customFormat="1">
      <c r="BP366708" s="90"/>
    </row>
    <row r="366709" spans="68:68" customFormat="1">
      <c r="BP366709" s="90"/>
    </row>
    <row r="366710" spans="68:68" customFormat="1">
      <c r="BP366710" s="90"/>
    </row>
    <row r="366711" spans="68:68" customFormat="1">
      <c r="BP366711" s="90"/>
    </row>
    <row r="366712" spans="68:68" customFormat="1">
      <c r="BP366712" s="90"/>
    </row>
    <row r="366713" spans="68:68" customFormat="1">
      <c r="BP366713" s="90"/>
    </row>
    <row r="366714" spans="68:68" customFormat="1">
      <c r="BP366714" s="90"/>
    </row>
    <row r="366715" spans="68:68" customFormat="1">
      <c r="BP366715" s="90"/>
    </row>
    <row r="366716" spans="68:68" customFormat="1">
      <c r="BP366716" s="90"/>
    </row>
    <row r="366717" spans="68:68" customFormat="1">
      <c r="BP366717" s="90"/>
    </row>
    <row r="366718" spans="68:68" customFormat="1">
      <c r="BP366718" s="90"/>
    </row>
    <row r="366719" spans="68:68" customFormat="1">
      <c r="BP366719" s="90"/>
    </row>
    <row r="366720" spans="68:68" customFormat="1">
      <c r="BP366720" s="90"/>
    </row>
    <row r="366721" spans="68:68" customFormat="1">
      <c r="BP366721" s="90"/>
    </row>
    <row r="366722" spans="68:68" customFormat="1">
      <c r="BP366722" s="90"/>
    </row>
    <row r="366723" spans="68:68" customFormat="1">
      <c r="BP366723" s="90"/>
    </row>
    <row r="366724" spans="68:68" customFormat="1">
      <c r="BP366724" s="90"/>
    </row>
    <row r="366725" spans="68:68" customFormat="1">
      <c r="BP366725" s="90"/>
    </row>
    <row r="366726" spans="68:68" customFormat="1">
      <c r="BP366726" s="90"/>
    </row>
    <row r="366727" spans="68:68" customFormat="1">
      <c r="BP366727" s="90"/>
    </row>
    <row r="366728" spans="68:68" customFormat="1">
      <c r="BP366728" s="90"/>
    </row>
    <row r="366729" spans="68:68" customFormat="1">
      <c r="BP366729" s="90"/>
    </row>
    <row r="366730" spans="68:68" customFormat="1">
      <c r="BP366730" s="90"/>
    </row>
    <row r="366731" spans="68:68" customFormat="1">
      <c r="BP366731" s="90"/>
    </row>
    <row r="366732" spans="68:68" customFormat="1">
      <c r="BP366732" s="90"/>
    </row>
    <row r="366733" spans="68:68" customFormat="1">
      <c r="BP366733" s="90"/>
    </row>
    <row r="366734" spans="68:68" customFormat="1">
      <c r="BP366734" s="90"/>
    </row>
    <row r="366735" spans="68:68" customFormat="1">
      <c r="BP366735" s="90"/>
    </row>
    <row r="366736" spans="68:68" customFormat="1">
      <c r="BP366736" s="90"/>
    </row>
    <row r="366737" spans="68:68" customFormat="1">
      <c r="BP366737" s="90"/>
    </row>
    <row r="366738" spans="68:68" customFormat="1">
      <c r="BP366738" s="90"/>
    </row>
    <row r="366739" spans="68:68" customFormat="1">
      <c r="BP366739" s="90"/>
    </row>
    <row r="366740" spans="68:68" customFormat="1">
      <c r="BP366740" s="90"/>
    </row>
    <row r="366741" spans="68:68" customFormat="1">
      <c r="BP366741" s="90"/>
    </row>
    <row r="366742" spans="68:68" customFormat="1">
      <c r="BP366742" s="90"/>
    </row>
    <row r="366743" spans="68:68" customFormat="1">
      <c r="BP366743" s="90"/>
    </row>
    <row r="366744" spans="68:68" customFormat="1">
      <c r="BP366744" s="90"/>
    </row>
    <row r="366745" spans="68:68" customFormat="1">
      <c r="BP366745" s="90"/>
    </row>
    <row r="366746" spans="68:68" customFormat="1">
      <c r="BP366746" s="90"/>
    </row>
    <row r="366747" spans="68:68" customFormat="1">
      <c r="BP366747" s="90"/>
    </row>
    <row r="366748" spans="68:68" customFormat="1">
      <c r="BP366748" s="90"/>
    </row>
    <row r="366749" spans="68:68" customFormat="1">
      <c r="BP366749" s="90"/>
    </row>
    <row r="366750" spans="68:68" customFormat="1">
      <c r="BP366750" s="90"/>
    </row>
    <row r="366751" spans="68:68" customFormat="1">
      <c r="BP366751" s="90"/>
    </row>
    <row r="366752" spans="68:68" customFormat="1">
      <c r="BP366752" s="90"/>
    </row>
    <row r="366753" spans="68:68" customFormat="1">
      <c r="BP366753" s="90"/>
    </row>
    <row r="366754" spans="68:68" customFormat="1">
      <c r="BP366754" s="90"/>
    </row>
    <row r="366755" spans="68:68" customFormat="1">
      <c r="BP366755" s="90"/>
    </row>
    <row r="366756" spans="68:68" customFormat="1">
      <c r="BP366756" s="90"/>
    </row>
    <row r="366757" spans="68:68" customFormat="1">
      <c r="BP366757" s="90"/>
    </row>
    <row r="366758" spans="68:68" customFormat="1">
      <c r="BP366758" s="90"/>
    </row>
    <row r="366759" spans="68:68" customFormat="1">
      <c r="BP366759" s="90"/>
    </row>
    <row r="366760" spans="68:68" customFormat="1">
      <c r="BP366760" s="90"/>
    </row>
    <row r="366761" spans="68:68" customFormat="1">
      <c r="BP366761" s="90"/>
    </row>
    <row r="366762" spans="68:68" customFormat="1">
      <c r="BP366762" s="90"/>
    </row>
    <row r="366763" spans="68:68" customFormat="1">
      <c r="BP366763" s="90"/>
    </row>
    <row r="366764" spans="68:68" customFormat="1">
      <c r="BP366764" s="90"/>
    </row>
    <row r="366765" spans="68:68" customFormat="1">
      <c r="BP366765" s="90"/>
    </row>
    <row r="366766" spans="68:68" customFormat="1">
      <c r="BP366766" s="90"/>
    </row>
    <row r="366767" spans="68:68" customFormat="1">
      <c r="BP366767" s="90"/>
    </row>
    <row r="366768" spans="68:68" customFormat="1">
      <c r="BP366768" s="90"/>
    </row>
    <row r="366769" spans="68:68" customFormat="1">
      <c r="BP366769" s="90"/>
    </row>
    <row r="366770" spans="68:68" customFormat="1">
      <c r="BP366770" s="90"/>
    </row>
    <row r="366771" spans="68:68" customFormat="1">
      <c r="BP366771" s="90"/>
    </row>
    <row r="366772" spans="68:68" customFormat="1">
      <c r="BP366772" s="90"/>
    </row>
    <row r="366773" spans="68:68" customFormat="1">
      <c r="BP366773" s="90"/>
    </row>
    <row r="366774" spans="68:68" customFormat="1">
      <c r="BP366774" s="90"/>
    </row>
    <row r="366775" spans="68:68" customFormat="1">
      <c r="BP366775" s="90"/>
    </row>
    <row r="366776" spans="68:68" customFormat="1">
      <c r="BP366776" s="90"/>
    </row>
    <row r="366777" spans="68:68" customFormat="1">
      <c r="BP366777" s="90"/>
    </row>
    <row r="366778" spans="68:68" customFormat="1">
      <c r="BP366778" s="90"/>
    </row>
    <row r="366779" spans="68:68" customFormat="1">
      <c r="BP366779" s="90"/>
    </row>
    <row r="366780" spans="68:68" customFormat="1">
      <c r="BP366780" s="90"/>
    </row>
    <row r="366781" spans="68:68" customFormat="1">
      <c r="BP366781" s="90"/>
    </row>
    <row r="366782" spans="68:68" customFormat="1">
      <c r="BP366782" s="90"/>
    </row>
    <row r="366783" spans="68:68" customFormat="1">
      <c r="BP366783" s="90"/>
    </row>
    <row r="366784" spans="68:68" customFormat="1">
      <c r="BP366784" s="90"/>
    </row>
    <row r="366785" spans="68:68" customFormat="1">
      <c r="BP366785" s="90"/>
    </row>
    <row r="366786" spans="68:68" customFormat="1">
      <c r="BP366786" s="90"/>
    </row>
    <row r="366787" spans="68:68" customFormat="1">
      <c r="BP366787" s="90"/>
    </row>
    <row r="366788" spans="68:68" customFormat="1">
      <c r="BP366788" s="90"/>
    </row>
    <row r="366789" spans="68:68" customFormat="1">
      <c r="BP366789" s="90"/>
    </row>
    <row r="366790" spans="68:68" customFormat="1">
      <c r="BP366790" s="90"/>
    </row>
    <row r="366791" spans="68:68" customFormat="1">
      <c r="BP366791" s="90"/>
    </row>
    <row r="366792" spans="68:68" customFormat="1">
      <c r="BP366792" s="90"/>
    </row>
    <row r="366793" spans="68:68" customFormat="1">
      <c r="BP366793" s="90"/>
    </row>
    <row r="366794" spans="68:68" customFormat="1">
      <c r="BP366794" s="90"/>
    </row>
    <row r="366795" spans="68:68" customFormat="1">
      <c r="BP366795" s="90"/>
    </row>
    <row r="366796" spans="68:68" customFormat="1">
      <c r="BP366796" s="90"/>
    </row>
    <row r="366797" spans="68:68" customFormat="1">
      <c r="BP366797" s="90"/>
    </row>
    <row r="366798" spans="68:68" customFormat="1">
      <c r="BP366798" s="90"/>
    </row>
    <row r="366799" spans="68:68" customFormat="1">
      <c r="BP366799" s="90"/>
    </row>
    <row r="366800" spans="68:68" customFormat="1">
      <c r="BP366800" s="90"/>
    </row>
    <row r="366801" spans="68:68" customFormat="1">
      <c r="BP366801" s="90"/>
    </row>
    <row r="366802" spans="68:68" customFormat="1">
      <c r="BP366802" s="90"/>
    </row>
    <row r="366803" spans="68:68" customFormat="1">
      <c r="BP366803" s="90"/>
    </row>
    <row r="366804" spans="68:68" customFormat="1">
      <c r="BP366804" s="90"/>
    </row>
    <row r="366805" spans="68:68" customFormat="1">
      <c r="BP366805" s="90"/>
    </row>
    <row r="366806" spans="68:68" customFormat="1">
      <c r="BP366806" s="90"/>
    </row>
    <row r="366807" spans="68:68" customFormat="1">
      <c r="BP366807" s="90"/>
    </row>
    <row r="366808" spans="68:68" customFormat="1">
      <c r="BP366808" s="90"/>
    </row>
    <row r="366809" spans="68:68" customFormat="1">
      <c r="BP366809" s="90"/>
    </row>
    <row r="366810" spans="68:68" customFormat="1">
      <c r="BP366810" s="90"/>
    </row>
    <row r="366811" spans="68:68" customFormat="1">
      <c r="BP366811" s="90"/>
    </row>
    <row r="366812" spans="68:68" customFormat="1">
      <c r="BP366812" s="90"/>
    </row>
    <row r="366813" spans="68:68" customFormat="1">
      <c r="BP366813" s="90"/>
    </row>
    <row r="366814" spans="68:68" customFormat="1">
      <c r="BP366814" s="90"/>
    </row>
    <row r="366815" spans="68:68" customFormat="1">
      <c r="BP366815" s="90"/>
    </row>
    <row r="366816" spans="68:68" customFormat="1">
      <c r="BP366816" s="90"/>
    </row>
    <row r="366817" spans="68:68" customFormat="1">
      <c r="BP366817" s="90"/>
    </row>
    <row r="366818" spans="68:68" customFormat="1">
      <c r="BP366818" s="90"/>
    </row>
    <row r="366819" spans="68:68" customFormat="1">
      <c r="BP366819" s="90"/>
    </row>
    <row r="366820" spans="68:68" customFormat="1">
      <c r="BP366820" s="90"/>
    </row>
    <row r="366821" spans="68:68" customFormat="1">
      <c r="BP366821" s="90"/>
    </row>
    <row r="366822" spans="68:68" customFormat="1">
      <c r="BP366822" s="90"/>
    </row>
    <row r="366823" spans="68:68" customFormat="1">
      <c r="BP366823" s="90"/>
    </row>
    <row r="366824" spans="68:68" customFormat="1">
      <c r="BP366824" s="90"/>
    </row>
    <row r="366825" spans="68:68" customFormat="1">
      <c r="BP366825" s="90"/>
    </row>
    <row r="366826" spans="68:68" customFormat="1">
      <c r="BP366826" s="90"/>
    </row>
    <row r="366827" spans="68:68" customFormat="1">
      <c r="BP366827" s="90"/>
    </row>
    <row r="366828" spans="68:68" customFormat="1">
      <c r="BP366828" s="90"/>
    </row>
    <row r="366829" spans="68:68" customFormat="1">
      <c r="BP366829" s="90"/>
    </row>
    <row r="366830" spans="68:68" customFormat="1">
      <c r="BP366830" s="90"/>
    </row>
    <row r="366831" spans="68:68" customFormat="1">
      <c r="BP366831" s="90"/>
    </row>
    <row r="366832" spans="68:68" customFormat="1">
      <c r="BP366832" s="90"/>
    </row>
    <row r="366833" spans="68:68" customFormat="1">
      <c r="BP366833" s="90"/>
    </row>
    <row r="366834" spans="68:68" customFormat="1">
      <c r="BP366834" s="90"/>
    </row>
    <row r="366835" spans="68:68" customFormat="1">
      <c r="BP366835" s="90"/>
    </row>
    <row r="366836" spans="68:68" customFormat="1">
      <c r="BP366836" s="90"/>
    </row>
    <row r="366837" spans="68:68" customFormat="1">
      <c r="BP366837" s="90"/>
    </row>
    <row r="366838" spans="68:68" customFormat="1">
      <c r="BP366838" s="90"/>
    </row>
    <row r="366839" spans="68:68" customFormat="1">
      <c r="BP366839" s="90"/>
    </row>
    <row r="366840" spans="68:68" customFormat="1">
      <c r="BP366840" s="90"/>
    </row>
    <row r="366841" spans="68:68" customFormat="1">
      <c r="BP366841" s="90"/>
    </row>
    <row r="366842" spans="68:68" customFormat="1">
      <c r="BP366842" s="90"/>
    </row>
    <row r="366843" spans="68:68" customFormat="1">
      <c r="BP366843" s="90"/>
    </row>
    <row r="366844" spans="68:68" customFormat="1">
      <c r="BP366844" s="90"/>
    </row>
    <row r="366845" spans="68:68" customFormat="1">
      <c r="BP366845" s="90"/>
    </row>
    <row r="366846" spans="68:68" customFormat="1">
      <c r="BP366846" s="90"/>
    </row>
    <row r="366847" spans="68:68" customFormat="1">
      <c r="BP366847" s="90"/>
    </row>
    <row r="366848" spans="68:68" customFormat="1">
      <c r="BP366848" s="90"/>
    </row>
    <row r="366849" spans="68:68" customFormat="1">
      <c r="BP366849" s="90"/>
    </row>
    <row r="366850" spans="68:68" customFormat="1">
      <c r="BP366850" s="90"/>
    </row>
    <row r="366851" spans="68:68" customFormat="1">
      <c r="BP366851" s="90"/>
    </row>
    <row r="366852" spans="68:68" customFormat="1">
      <c r="BP366852" s="90"/>
    </row>
    <row r="366853" spans="68:68" customFormat="1">
      <c r="BP366853" s="90"/>
    </row>
    <row r="366854" spans="68:68" customFormat="1">
      <c r="BP366854" s="90"/>
    </row>
    <row r="366855" spans="68:68" customFormat="1">
      <c r="BP366855" s="90"/>
    </row>
    <row r="366856" spans="68:68" customFormat="1">
      <c r="BP366856" s="90"/>
    </row>
    <row r="366857" spans="68:68" customFormat="1">
      <c r="BP366857" s="90"/>
    </row>
    <row r="366858" spans="68:68" customFormat="1">
      <c r="BP366858" s="90"/>
    </row>
    <row r="366859" spans="68:68" customFormat="1">
      <c r="BP366859" s="90"/>
    </row>
    <row r="366860" spans="68:68" customFormat="1">
      <c r="BP366860" s="90"/>
    </row>
    <row r="366861" spans="68:68" customFormat="1">
      <c r="BP366861" s="90"/>
    </row>
    <row r="366862" spans="68:68" customFormat="1">
      <c r="BP366862" s="90"/>
    </row>
    <row r="366863" spans="68:68" customFormat="1">
      <c r="BP366863" s="90"/>
    </row>
    <row r="366864" spans="68:68" customFormat="1">
      <c r="BP366864" s="90"/>
    </row>
    <row r="366865" spans="68:68" customFormat="1">
      <c r="BP366865" s="90"/>
    </row>
    <row r="366866" spans="68:68" customFormat="1">
      <c r="BP366866" s="90"/>
    </row>
    <row r="366867" spans="68:68" customFormat="1">
      <c r="BP366867" s="90"/>
    </row>
    <row r="366868" spans="68:68" customFormat="1">
      <c r="BP366868" s="90"/>
    </row>
    <row r="366869" spans="68:68" customFormat="1">
      <c r="BP366869" s="90"/>
    </row>
    <row r="366870" spans="68:68" customFormat="1">
      <c r="BP366870" s="90"/>
    </row>
    <row r="366871" spans="68:68" customFormat="1">
      <c r="BP366871" s="90"/>
    </row>
    <row r="366872" spans="68:68" customFormat="1">
      <c r="BP366872" s="90"/>
    </row>
    <row r="366873" spans="68:68" customFormat="1">
      <c r="BP366873" s="90"/>
    </row>
    <row r="366874" spans="68:68" customFormat="1">
      <c r="BP366874" s="90"/>
    </row>
    <row r="366875" spans="68:68" customFormat="1">
      <c r="BP366875" s="90"/>
    </row>
    <row r="366876" spans="68:68" customFormat="1">
      <c r="BP366876" s="90"/>
    </row>
    <row r="366877" spans="68:68" customFormat="1">
      <c r="BP366877" s="90"/>
    </row>
    <row r="366878" spans="68:68" customFormat="1">
      <c r="BP366878" s="90"/>
    </row>
    <row r="366879" spans="68:68" customFormat="1">
      <c r="BP366879" s="90"/>
    </row>
    <row r="366880" spans="68:68" customFormat="1">
      <c r="BP366880" s="90"/>
    </row>
    <row r="366881" spans="68:68" customFormat="1">
      <c r="BP366881" s="90"/>
    </row>
    <row r="366882" spans="68:68" customFormat="1">
      <c r="BP366882" s="90"/>
    </row>
    <row r="366883" spans="68:68" customFormat="1">
      <c r="BP366883" s="90"/>
    </row>
    <row r="366884" spans="68:68" customFormat="1">
      <c r="BP366884" s="90"/>
    </row>
    <row r="366885" spans="68:68" customFormat="1">
      <c r="BP366885" s="90"/>
    </row>
    <row r="366886" spans="68:68" customFormat="1">
      <c r="BP366886" s="90"/>
    </row>
    <row r="366887" spans="68:68" customFormat="1">
      <c r="BP366887" s="90"/>
    </row>
    <row r="366888" spans="68:68" customFormat="1">
      <c r="BP366888" s="90"/>
    </row>
    <row r="366889" spans="68:68" customFormat="1">
      <c r="BP366889" s="90"/>
    </row>
    <row r="366890" spans="68:68" customFormat="1">
      <c r="BP366890" s="90"/>
    </row>
    <row r="366891" spans="68:68" customFormat="1">
      <c r="BP366891" s="90"/>
    </row>
    <row r="366892" spans="68:68" customFormat="1">
      <c r="BP366892" s="90"/>
    </row>
    <row r="366893" spans="68:68" customFormat="1">
      <c r="BP366893" s="90"/>
    </row>
    <row r="366894" spans="68:68" customFormat="1">
      <c r="BP366894" s="90"/>
    </row>
    <row r="366895" spans="68:68" customFormat="1">
      <c r="BP366895" s="90"/>
    </row>
    <row r="366896" spans="68:68" customFormat="1">
      <c r="BP366896" s="90"/>
    </row>
    <row r="366897" spans="68:68" customFormat="1">
      <c r="BP366897" s="90"/>
    </row>
    <row r="366898" spans="68:68" customFormat="1">
      <c r="BP366898" s="90"/>
    </row>
    <row r="366899" spans="68:68" customFormat="1">
      <c r="BP366899" s="90"/>
    </row>
    <row r="366900" spans="68:68" customFormat="1">
      <c r="BP366900" s="90"/>
    </row>
    <row r="366901" spans="68:68" customFormat="1">
      <c r="BP366901" s="90"/>
    </row>
    <row r="366902" spans="68:68" customFormat="1">
      <c r="BP366902" s="90"/>
    </row>
    <row r="366903" spans="68:68" customFormat="1">
      <c r="BP366903" s="90"/>
    </row>
    <row r="366904" spans="68:68" customFormat="1">
      <c r="BP366904" s="90"/>
    </row>
    <row r="366905" spans="68:68" customFormat="1">
      <c r="BP366905" s="90"/>
    </row>
    <row r="366906" spans="68:68" customFormat="1">
      <c r="BP366906" s="90"/>
    </row>
    <row r="366907" spans="68:68" customFormat="1">
      <c r="BP366907" s="90"/>
    </row>
    <row r="366908" spans="68:68" customFormat="1">
      <c r="BP366908" s="90"/>
    </row>
    <row r="366909" spans="68:68" customFormat="1">
      <c r="BP366909" s="90"/>
    </row>
    <row r="366910" spans="68:68" customFormat="1">
      <c r="BP366910" s="90"/>
    </row>
    <row r="366911" spans="68:68" customFormat="1">
      <c r="BP366911" s="90"/>
    </row>
    <row r="366912" spans="68:68" customFormat="1">
      <c r="BP366912" s="90"/>
    </row>
    <row r="366913" spans="68:68" customFormat="1">
      <c r="BP366913" s="90"/>
    </row>
    <row r="366914" spans="68:68" customFormat="1">
      <c r="BP366914" s="90"/>
    </row>
    <row r="366915" spans="68:68" customFormat="1">
      <c r="BP366915" s="90"/>
    </row>
    <row r="366916" spans="68:68" customFormat="1">
      <c r="BP366916" s="90"/>
    </row>
    <row r="366917" spans="68:68" customFormat="1">
      <c r="BP366917" s="90"/>
    </row>
    <row r="366918" spans="68:68" customFormat="1">
      <c r="BP366918" s="90"/>
    </row>
    <row r="366919" spans="68:68" customFormat="1">
      <c r="BP366919" s="90"/>
    </row>
    <row r="366920" spans="68:68" customFormat="1">
      <c r="BP366920" s="90"/>
    </row>
    <row r="366921" spans="68:68" customFormat="1">
      <c r="BP366921" s="90"/>
    </row>
    <row r="366922" spans="68:68" customFormat="1">
      <c r="BP366922" s="90"/>
    </row>
    <row r="366923" spans="68:68" customFormat="1">
      <c r="BP366923" s="90"/>
    </row>
    <row r="366924" spans="68:68" customFormat="1">
      <c r="BP366924" s="90"/>
    </row>
    <row r="366925" spans="68:68" customFormat="1">
      <c r="BP366925" s="90"/>
    </row>
    <row r="366926" spans="68:68" customFormat="1">
      <c r="BP366926" s="90"/>
    </row>
    <row r="366927" spans="68:68" customFormat="1">
      <c r="BP366927" s="90"/>
    </row>
    <row r="366928" spans="68:68" customFormat="1">
      <c r="BP366928" s="90"/>
    </row>
    <row r="366929" spans="68:68" customFormat="1">
      <c r="BP366929" s="90"/>
    </row>
    <row r="366930" spans="68:68" customFormat="1">
      <c r="BP366930" s="90"/>
    </row>
    <row r="366931" spans="68:68" customFormat="1">
      <c r="BP366931" s="90"/>
    </row>
    <row r="366932" spans="68:68" customFormat="1">
      <c r="BP366932" s="90"/>
    </row>
    <row r="366933" spans="68:68" customFormat="1">
      <c r="BP366933" s="90"/>
    </row>
    <row r="366934" spans="68:68" customFormat="1">
      <c r="BP366934" s="90"/>
    </row>
    <row r="366935" spans="68:68" customFormat="1">
      <c r="BP366935" s="90"/>
    </row>
    <row r="366936" spans="68:68" customFormat="1">
      <c r="BP366936" s="90"/>
    </row>
    <row r="366937" spans="68:68" customFormat="1">
      <c r="BP366937" s="90"/>
    </row>
    <row r="366938" spans="68:68" customFormat="1">
      <c r="BP366938" s="90"/>
    </row>
    <row r="366939" spans="68:68" customFormat="1">
      <c r="BP366939" s="90"/>
    </row>
    <row r="366940" spans="68:68" customFormat="1">
      <c r="BP366940" s="90"/>
    </row>
    <row r="366941" spans="68:68" customFormat="1">
      <c r="BP366941" s="90"/>
    </row>
    <row r="366942" spans="68:68" customFormat="1">
      <c r="BP366942" s="90"/>
    </row>
    <row r="366943" spans="68:68" customFormat="1">
      <c r="BP366943" s="90"/>
    </row>
    <row r="366944" spans="68:68" customFormat="1">
      <c r="BP366944" s="90"/>
    </row>
    <row r="366945" spans="68:68" customFormat="1">
      <c r="BP366945" s="90"/>
    </row>
    <row r="366946" spans="68:68" customFormat="1">
      <c r="BP366946" s="90"/>
    </row>
    <row r="366947" spans="68:68" customFormat="1">
      <c r="BP366947" s="90"/>
    </row>
    <row r="366948" spans="68:68" customFormat="1">
      <c r="BP366948" s="90"/>
    </row>
    <row r="366949" spans="68:68" customFormat="1">
      <c r="BP366949" s="90"/>
    </row>
    <row r="366950" spans="68:68" customFormat="1">
      <c r="BP366950" s="90"/>
    </row>
    <row r="366951" spans="68:68" customFormat="1">
      <c r="BP366951" s="90"/>
    </row>
    <row r="366952" spans="68:68" customFormat="1">
      <c r="BP366952" s="90"/>
    </row>
    <row r="366953" spans="68:68" customFormat="1">
      <c r="BP366953" s="90"/>
    </row>
    <row r="366954" spans="68:68" customFormat="1">
      <c r="BP366954" s="90"/>
    </row>
    <row r="366955" spans="68:68" customFormat="1">
      <c r="BP366955" s="90"/>
    </row>
    <row r="366956" spans="68:68" customFormat="1">
      <c r="BP366956" s="90"/>
    </row>
    <row r="366957" spans="68:68" customFormat="1">
      <c r="BP366957" s="90"/>
    </row>
    <row r="366958" spans="68:68" customFormat="1">
      <c r="BP366958" s="90"/>
    </row>
    <row r="366959" spans="68:68" customFormat="1">
      <c r="BP366959" s="90"/>
    </row>
    <row r="366960" spans="68:68" customFormat="1">
      <c r="BP366960" s="90"/>
    </row>
    <row r="366961" spans="68:68" customFormat="1">
      <c r="BP366961" s="90"/>
    </row>
    <row r="366962" spans="68:68" customFormat="1">
      <c r="BP366962" s="90"/>
    </row>
    <row r="366963" spans="68:68" customFormat="1">
      <c r="BP366963" s="90"/>
    </row>
    <row r="366964" spans="68:68" customFormat="1">
      <c r="BP366964" s="90"/>
    </row>
    <row r="366965" spans="68:68" customFormat="1">
      <c r="BP366965" s="90"/>
    </row>
    <row r="366966" spans="68:68" customFormat="1">
      <c r="BP366966" s="90"/>
    </row>
    <row r="366967" spans="68:68" customFormat="1">
      <c r="BP366967" s="90"/>
    </row>
    <row r="366968" spans="68:68" customFormat="1">
      <c r="BP366968" s="90"/>
    </row>
    <row r="366969" spans="68:68" customFormat="1">
      <c r="BP366969" s="90"/>
    </row>
    <row r="366970" spans="68:68" customFormat="1">
      <c r="BP366970" s="90"/>
    </row>
    <row r="366971" spans="68:68" customFormat="1">
      <c r="BP366971" s="90"/>
    </row>
    <row r="366972" spans="68:68" customFormat="1">
      <c r="BP366972" s="90"/>
    </row>
    <row r="366973" spans="68:68" customFormat="1">
      <c r="BP366973" s="90"/>
    </row>
    <row r="366974" spans="68:68" customFormat="1">
      <c r="BP366974" s="90"/>
    </row>
    <row r="366975" spans="68:68" customFormat="1">
      <c r="BP366975" s="90"/>
    </row>
    <row r="366976" spans="68:68" customFormat="1">
      <c r="BP366976" s="90"/>
    </row>
    <row r="366977" spans="68:68" customFormat="1">
      <c r="BP366977" s="90"/>
    </row>
    <row r="366978" spans="68:68" customFormat="1">
      <c r="BP366978" s="90"/>
    </row>
    <row r="366979" spans="68:68" customFormat="1">
      <c r="BP366979" s="90"/>
    </row>
    <row r="366980" spans="68:68" customFormat="1">
      <c r="BP366980" s="90"/>
    </row>
    <row r="366981" spans="68:68" customFormat="1">
      <c r="BP366981" s="90"/>
    </row>
    <row r="366982" spans="68:68" customFormat="1">
      <c r="BP366982" s="90"/>
    </row>
    <row r="366983" spans="68:68" customFormat="1">
      <c r="BP366983" s="90"/>
    </row>
    <row r="366984" spans="68:68" customFormat="1">
      <c r="BP366984" s="90"/>
    </row>
    <row r="366985" spans="68:68" customFormat="1">
      <c r="BP366985" s="90"/>
    </row>
    <row r="366986" spans="68:68" customFormat="1">
      <c r="BP366986" s="90"/>
    </row>
    <row r="366987" spans="68:68" customFormat="1">
      <c r="BP366987" s="90"/>
    </row>
    <row r="366988" spans="68:68" customFormat="1">
      <c r="BP366988" s="90"/>
    </row>
    <row r="366989" spans="68:68" customFormat="1">
      <c r="BP366989" s="90"/>
    </row>
    <row r="366990" spans="68:68" customFormat="1">
      <c r="BP366990" s="90"/>
    </row>
    <row r="366991" spans="68:68" customFormat="1">
      <c r="BP366991" s="90"/>
    </row>
    <row r="366992" spans="68:68" customFormat="1">
      <c r="BP366992" s="90"/>
    </row>
    <row r="366993" spans="68:68" customFormat="1">
      <c r="BP366993" s="90"/>
    </row>
    <row r="366994" spans="68:68" customFormat="1">
      <c r="BP366994" s="90"/>
    </row>
    <row r="366995" spans="68:68" customFormat="1">
      <c r="BP366995" s="90"/>
    </row>
    <row r="366996" spans="68:68" customFormat="1">
      <c r="BP366996" s="90"/>
    </row>
    <row r="366997" spans="68:68" customFormat="1">
      <c r="BP366997" s="90"/>
    </row>
    <row r="366998" spans="68:68" customFormat="1">
      <c r="BP366998" s="90"/>
    </row>
    <row r="366999" spans="68:68" customFormat="1">
      <c r="BP366999" s="90"/>
    </row>
    <row r="367000" spans="68:68" customFormat="1">
      <c r="BP367000" s="90"/>
    </row>
    <row r="367001" spans="68:68" customFormat="1">
      <c r="BP367001" s="90"/>
    </row>
    <row r="367002" spans="68:68" customFormat="1">
      <c r="BP367002" s="90"/>
    </row>
    <row r="367003" spans="68:68" customFormat="1">
      <c r="BP367003" s="90"/>
    </row>
    <row r="367004" spans="68:68" customFormat="1">
      <c r="BP367004" s="90"/>
    </row>
    <row r="367005" spans="68:68" customFormat="1">
      <c r="BP367005" s="90"/>
    </row>
    <row r="367006" spans="68:68" customFormat="1">
      <c r="BP367006" s="90"/>
    </row>
    <row r="367007" spans="68:68" customFormat="1">
      <c r="BP367007" s="90"/>
    </row>
    <row r="367008" spans="68:68" customFormat="1">
      <c r="BP367008" s="90"/>
    </row>
    <row r="367009" spans="68:68" customFormat="1">
      <c r="BP367009" s="90"/>
    </row>
    <row r="367010" spans="68:68" customFormat="1">
      <c r="BP367010" s="90"/>
    </row>
    <row r="367011" spans="68:68" customFormat="1">
      <c r="BP367011" s="90"/>
    </row>
    <row r="367012" spans="68:68" customFormat="1">
      <c r="BP367012" s="90"/>
    </row>
    <row r="367013" spans="68:68" customFormat="1">
      <c r="BP367013" s="90"/>
    </row>
    <row r="367014" spans="68:68" customFormat="1">
      <c r="BP367014" s="90"/>
    </row>
    <row r="367015" spans="68:68" customFormat="1">
      <c r="BP367015" s="90"/>
    </row>
    <row r="367016" spans="68:68" customFormat="1">
      <c r="BP367016" s="90"/>
    </row>
    <row r="367017" spans="68:68" customFormat="1">
      <c r="BP367017" s="90"/>
    </row>
    <row r="367018" spans="68:68" customFormat="1">
      <c r="BP367018" s="90"/>
    </row>
    <row r="367019" spans="68:68" customFormat="1">
      <c r="BP367019" s="90"/>
    </row>
    <row r="367020" spans="68:68" customFormat="1">
      <c r="BP367020" s="90"/>
    </row>
    <row r="367021" spans="68:68" customFormat="1">
      <c r="BP367021" s="90"/>
    </row>
    <row r="367022" spans="68:68" customFormat="1">
      <c r="BP367022" s="90"/>
    </row>
    <row r="367023" spans="68:68" customFormat="1">
      <c r="BP367023" s="90"/>
    </row>
    <row r="367024" spans="68:68" customFormat="1">
      <c r="BP367024" s="90"/>
    </row>
    <row r="367025" spans="68:68" customFormat="1">
      <c r="BP367025" s="90"/>
    </row>
    <row r="367026" spans="68:68" customFormat="1">
      <c r="BP367026" s="90"/>
    </row>
    <row r="367027" spans="68:68" customFormat="1">
      <c r="BP367027" s="90"/>
    </row>
    <row r="367028" spans="68:68" customFormat="1">
      <c r="BP367028" s="90"/>
    </row>
    <row r="367029" spans="68:68" customFormat="1">
      <c r="BP367029" s="90"/>
    </row>
    <row r="367030" spans="68:68" customFormat="1">
      <c r="BP367030" s="90"/>
    </row>
    <row r="367031" spans="68:68" customFormat="1">
      <c r="BP367031" s="90"/>
    </row>
    <row r="367032" spans="68:68" customFormat="1">
      <c r="BP367032" s="90"/>
    </row>
    <row r="367033" spans="68:68" customFormat="1">
      <c r="BP367033" s="90"/>
    </row>
    <row r="367034" spans="68:68" customFormat="1">
      <c r="BP367034" s="90"/>
    </row>
    <row r="367035" spans="68:68" customFormat="1">
      <c r="BP367035" s="90"/>
    </row>
    <row r="367036" spans="68:68" customFormat="1">
      <c r="BP367036" s="90"/>
    </row>
    <row r="367037" spans="68:68" customFormat="1">
      <c r="BP367037" s="90"/>
    </row>
    <row r="367038" spans="68:68" customFormat="1">
      <c r="BP367038" s="90"/>
    </row>
    <row r="367039" spans="68:68" customFormat="1">
      <c r="BP367039" s="90"/>
    </row>
    <row r="367040" spans="68:68" customFormat="1">
      <c r="BP367040" s="90"/>
    </row>
    <row r="367041" spans="68:68" customFormat="1">
      <c r="BP367041" s="90"/>
    </row>
    <row r="367042" spans="68:68" customFormat="1">
      <c r="BP367042" s="90"/>
    </row>
    <row r="367043" spans="68:68" customFormat="1">
      <c r="BP367043" s="90"/>
    </row>
    <row r="367044" spans="68:68" customFormat="1">
      <c r="BP367044" s="90"/>
    </row>
    <row r="367045" spans="68:68" customFormat="1">
      <c r="BP367045" s="90"/>
    </row>
    <row r="367046" spans="68:68" customFormat="1">
      <c r="BP367046" s="90"/>
    </row>
    <row r="367047" spans="68:68" customFormat="1">
      <c r="BP367047" s="90"/>
    </row>
    <row r="367048" spans="68:68" customFormat="1">
      <c r="BP367048" s="90"/>
    </row>
    <row r="367049" spans="68:68" customFormat="1">
      <c r="BP367049" s="90"/>
    </row>
    <row r="367050" spans="68:68" customFormat="1">
      <c r="BP367050" s="90"/>
    </row>
    <row r="367051" spans="68:68" customFormat="1">
      <c r="BP367051" s="90"/>
    </row>
    <row r="367052" spans="68:68" customFormat="1">
      <c r="BP367052" s="90"/>
    </row>
    <row r="367053" spans="68:68" customFormat="1">
      <c r="BP367053" s="90"/>
    </row>
    <row r="367054" spans="68:68" customFormat="1">
      <c r="BP367054" s="90"/>
    </row>
    <row r="367055" spans="68:68" customFormat="1">
      <c r="BP367055" s="90"/>
    </row>
    <row r="367056" spans="68:68" customFormat="1">
      <c r="BP367056" s="90"/>
    </row>
    <row r="367057" spans="68:68" customFormat="1">
      <c r="BP367057" s="90"/>
    </row>
    <row r="367058" spans="68:68" customFormat="1">
      <c r="BP367058" s="90"/>
    </row>
    <row r="367059" spans="68:68" customFormat="1">
      <c r="BP367059" s="90"/>
    </row>
    <row r="367060" spans="68:68" customFormat="1">
      <c r="BP367060" s="90"/>
    </row>
    <row r="367061" spans="68:68" customFormat="1">
      <c r="BP367061" s="90"/>
    </row>
    <row r="367062" spans="68:68" customFormat="1">
      <c r="BP367062" s="90"/>
    </row>
    <row r="367063" spans="68:68" customFormat="1">
      <c r="BP367063" s="90"/>
    </row>
    <row r="367064" spans="68:68" customFormat="1">
      <c r="BP367064" s="90"/>
    </row>
    <row r="367065" spans="68:68" customFormat="1">
      <c r="BP367065" s="90"/>
    </row>
    <row r="367066" spans="68:68" customFormat="1">
      <c r="BP367066" s="90"/>
    </row>
    <row r="367067" spans="68:68" customFormat="1">
      <c r="BP367067" s="90"/>
    </row>
    <row r="367068" spans="68:68" customFormat="1">
      <c r="BP367068" s="90"/>
    </row>
    <row r="367069" spans="68:68" customFormat="1">
      <c r="BP367069" s="90"/>
    </row>
    <row r="367070" spans="68:68" customFormat="1">
      <c r="BP367070" s="90"/>
    </row>
    <row r="367071" spans="68:68" customFormat="1">
      <c r="BP367071" s="90"/>
    </row>
    <row r="367072" spans="68:68" customFormat="1">
      <c r="BP367072" s="90"/>
    </row>
    <row r="367073" spans="68:68" customFormat="1">
      <c r="BP367073" s="90"/>
    </row>
    <row r="367074" spans="68:68" customFormat="1">
      <c r="BP367074" s="90"/>
    </row>
    <row r="367075" spans="68:68" customFormat="1">
      <c r="BP367075" s="90"/>
    </row>
    <row r="367076" spans="68:68" customFormat="1">
      <c r="BP367076" s="90"/>
    </row>
    <row r="367077" spans="68:68" customFormat="1">
      <c r="BP367077" s="90"/>
    </row>
    <row r="367078" spans="68:68" customFormat="1">
      <c r="BP367078" s="90"/>
    </row>
    <row r="367079" spans="68:68" customFormat="1">
      <c r="BP367079" s="90"/>
    </row>
    <row r="367080" spans="68:68" customFormat="1">
      <c r="BP367080" s="90"/>
    </row>
    <row r="367081" spans="68:68" customFormat="1">
      <c r="BP367081" s="90"/>
    </row>
    <row r="367082" spans="68:68" customFormat="1">
      <c r="BP367082" s="90"/>
    </row>
    <row r="367083" spans="68:68" customFormat="1">
      <c r="BP367083" s="90"/>
    </row>
    <row r="367084" spans="68:68" customFormat="1">
      <c r="BP367084" s="90"/>
    </row>
    <row r="367085" spans="68:68" customFormat="1">
      <c r="BP367085" s="90"/>
    </row>
    <row r="367086" spans="68:68" customFormat="1">
      <c r="BP367086" s="90"/>
    </row>
    <row r="367087" spans="68:68" customFormat="1">
      <c r="BP367087" s="90"/>
    </row>
    <row r="367088" spans="68:68" customFormat="1">
      <c r="BP367088" s="90"/>
    </row>
    <row r="367089" spans="68:68" customFormat="1">
      <c r="BP367089" s="90"/>
    </row>
    <row r="367090" spans="68:68" customFormat="1">
      <c r="BP367090" s="90"/>
    </row>
    <row r="367091" spans="68:68" customFormat="1">
      <c r="BP367091" s="90"/>
    </row>
    <row r="367092" spans="68:68" customFormat="1">
      <c r="BP367092" s="90"/>
    </row>
    <row r="367093" spans="68:68" customFormat="1">
      <c r="BP367093" s="90"/>
    </row>
    <row r="367094" spans="68:68" customFormat="1">
      <c r="BP367094" s="90"/>
    </row>
    <row r="367095" spans="68:68" customFormat="1">
      <c r="BP367095" s="90"/>
    </row>
    <row r="367096" spans="68:68" customFormat="1">
      <c r="BP367096" s="90"/>
    </row>
    <row r="367097" spans="68:68" customFormat="1">
      <c r="BP367097" s="90"/>
    </row>
    <row r="367098" spans="68:68" customFormat="1">
      <c r="BP367098" s="90"/>
    </row>
    <row r="367099" spans="68:68" customFormat="1">
      <c r="BP367099" s="90"/>
    </row>
    <row r="367100" spans="68:68" customFormat="1">
      <c r="BP367100" s="90"/>
    </row>
    <row r="367101" spans="68:68" customFormat="1">
      <c r="BP367101" s="90"/>
    </row>
    <row r="367102" spans="68:68" customFormat="1">
      <c r="BP367102" s="90"/>
    </row>
    <row r="367103" spans="68:68" customFormat="1">
      <c r="BP367103" s="90"/>
    </row>
    <row r="367104" spans="68:68" customFormat="1">
      <c r="BP367104" s="90"/>
    </row>
    <row r="367105" spans="68:68" customFormat="1">
      <c r="BP367105" s="90"/>
    </row>
    <row r="367106" spans="68:68" customFormat="1">
      <c r="BP367106" s="90"/>
    </row>
    <row r="367107" spans="68:68" customFormat="1">
      <c r="BP367107" s="90"/>
    </row>
    <row r="367108" spans="68:68" customFormat="1">
      <c r="BP367108" s="90"/>
    </row>
    <row r="367109" spans="68:68" customFormat="1">
      <c r="BP367109" s="90"/>
    </row>
    <row r="367110" spans="68:68" customFormat="1">
      <c r="BP367110" s="90"/>
    </row>
    <row r="367111" spans="68:68" customFormat="1">
      <c r="BP367111" s="90"/>
    </row>
    <row r="367112" spans="68:68" customFormat="1">
      <c r="BP367112" s="90"/>
    </row>
    <row r="367113" spans="68:68" customFormat="1">
      <c r="BP367113" s="90"/>
    </row>
    <row r="367114" spans="68:68" customFormat="1">
      <c r="BP367114" s="90"/>
    </row>
    <row r="367115" spans="68:68" customFormat="1">
      <c r="BP367115" s="90"/>
    </row>
    <row r="367116" spans="68:68" customFormat="1">
      <c r="BP367116" s="90"/>
    </row>
    <row r="367117" spans="68:68" customFormat="1">
      <c r="BP367117" s="90"/>
    </row>
    <row r="367118" spans="68:68" customFormat="1">
      <c r="BP367118" s="90"/>
    </row>
    <row r="367119" spans="68:68" customFormat="1">
      <c r="BP367119" s="90"/>
    </row>
    <row r="367120" spans="68:68" customFormat="1">
      <c r="BP367120" s="90"/>
    </row>
    <row r="367121" spans="68:68" customFormat="1">
      <c r="BP367121" s="90"/>
    </row>
    <row r="367122" spans="68:68" customFormat="1">
      <c r="BP367122" s="90"/>
    </row>
    <row r="367123" spans="68:68" customFormat="1">
      <c r="BP367123" s="90"/>
    </row>
    <row r="367124" spans="68:68" customFormat="1">
      <c r="BP367124" s="90"/>
    </row>
    <row r="367125" spans="68:68" customFormat="1">
      <c r="BP367125" s="90"/>
    </row>
    <row r="367126" spans="68:68" customFormat="1">
      <c r="BP367126" s="90"/>
    </row>
    <row r="367127" spans="68:68" customFormat="1">
      <c r="BP367127" s="90"/>
    </row>
    <row r="367128" spans="68:68" customFormat="1">
      <c r="BP367128" s="90"/>
    </row>
    <row r="367129" spans="68:68" customFormat="1">
      <c r="BP367129" s="90"/>
    </row>
    <row r="367130" spans="68:68" customFormat="1">
      <c r="BP367130" s="90"/>
    </row>
    <row r="367131" spans="68:68" customFormat="1">
      <c r="BP367131" s="90"/>
    </row>
    <row r="367132" spans="68:68" customFormat="1">
      <c r="BP367132" s="90"/>
    </row>
    <row r="367133" spans="68:68" customFormat="1">
      <c r="BP367133" s="90"/>
    </row>
    <row r="367134" spans="68:68" customFormat="1">
      <c r="BP367134" s="90"/>
    </row>
    <row r="367135" spans="68:68" customFormat="1">
      <c r="BP367135" s="90"/>
    </row>
    <row r="367136" spans="68:68" customFormat="1">
      <c r="BP367136" s="90"/>
    </row>
    <row r="367137" spans="68:68" customFormat="1">
      <c r="BP367137" s="90"/>
    </row>
    <row r="367138" spans="68:68" customFormat="1">
      <c r="BP367138" s="90"/>
    </row>
    <row r="367139" spans="68:68" customFormat="1">
      <c r="BP367139" s="90"/>
    </row>
    <row r="367140" spans="68:68" customFormat="1">
      <c r="BP367140" s="90"/>
    </row>
    <row r="367141" spans="68:68" customFormat="1">
      <c r="BP367141" s="90"/>
    </row>
    <row r="367142" spans="68:68" customFormat="1">
      <c r="BP367142" s="90"/>
    </row>
    <row r="367143" spans="68:68" customFormat="1">
      <c r="BP367143" s="90"/>
    </row>
    <row r="367144" spans="68:68" customFormat="1">
      <c r="BP367144" s="90"/>
    </row>
    <row r="367145" spans="68:68" customFormat="1">
      <c r="BP367145" s="90"/>
    </row>
    <row r="367146" spans="68:68" customFormat="1">
      <c r="BP367146" s="90"/>
    </row>
    <row r="367147" spans="68:68" customFormat="1">
      <c r="BP367147" s="90"/>
    </row>
    <row r="367148" spans="68:68" customFormat="1">
      <c r="BP367148" s="90"/>
    </row>
    <row r="367149" spans="68:68" customFormat="1">
      <c r="BP367149" s="90"/>
    </row>
    <row r="367150" spans="68:68" customFormat="1">
      <c r="BP367150" s="90"/>
    </row>
    <row r="367151" spans="68:68" customFormat="1">
      <c r="BP367151" s="90"/>
    </row>
    <row r="367152" spans="68:68" customFormat="1">
      <c r="BP367152" s="90"/>
    </row>
    <row r="367153" spans="68:68" customFormat="1">
      <c r="BP367153" s="90"/>
    </row>
    <row r="367154" spans="68:68" customFormat="1">
      <c r="BP367154" s="90"/>
    </row>
    <row r="367155" spans="68:68" customFormat="1">
      <c r="BP367155" s="90"/>
    </row>
    <row r="367156" spans="68:68" customFormat="1">
      <c r="BP367156" s="90"/>
    </row>
    <row r="367157" spans="68:68" customFormat="1">
      <c r="BP367157" s="90"/>
    </row>
    <row r="367158" spans="68:68" customFormat="1">
      <c r="BP367158" s="90"/>
    </row>
    <row r="367159" spans="68:68" customFormat="1">
      <c r="BP367159" s="90"/>
    </row>
    <row r="367160" spans="68:68" customFormat="1">
      <c r="BP367160" s="90"/>
    </row>
    <row r="367161" spans="68:68" customFormat="1">
      <c r="BP367161" s="90"/>
    </row>
    <row r="367162" spans="68:68" customFormat="1">
      <c r="BP367162" s="90"/>
    </row>
    <row r="367163" spans="68:68" customFormat="1">
      <c r="BP367163" s="90"/>
    </row>
    <row r="367164" spans="68:68" customFormat="1">
      <c r="BP367164" s="90"/>
    </row>
    <row r="367165" spans="68:68" customFormat="1">
      <c r="BP367165" s="90"/>
    </row>
    <row r="367166" spans="68:68" customFormat="1">
      <c r="BP367166" s="90"/>
    </row>
    <row r="367167" spans="68:68" customFormat="1">
      <c r="BP367167" s="90"/>
    </row>
    <row r="367168" spans="68:68" customFormat="1">
      <c r="BP367168" s="90"/>
    </row>
    <row r="367169" spans="68:68" customFormat="1">
      <c r="BP367169" s="90"/>
    </row>
    <row r="367170" spans="68:68" customFormat="1">
      <c r="BP367170" s="90"/>
    </row>
    <row r="367171" spans="68:68" customFormat="1">
      <c r="BP367171" s="90"/>
    </row>
    <row r="367172" spans="68:68" customFormat="1">
      <c r="BP367172" s="90"/>
    </row>
    <row r="367173" spans="68:68" customFormat="1">
      <c r="BP367173" s="90"/>
    </row>
    <row r="367174" spans="68:68" customFormat="1">
      <c r="BP367174" s="90"/>
    </row>
    <row r="367175" spans="68:68" customFormat="1">
      <c r="BP367175" s="90"/>
    </row>
    <row r="367176" spans="68:68" customFormat="1">
      <c r="BP367176" s="90"/>
    </row>
    <row r="367177" spans="68:68" customFormat="1">
      <c r="BP367177" s="90"/>
    </row>
    <row r="367178" spans="68:68" customFormat="1">
      <c r="BP367178" s="90"/>
    </row>
    <row r="367179" spans="68:68" customFormat="1">
      <c r="BP367179" s="90"/>
    </row>
    <row r="367180" spans="68:68" customFormat="1">
      <c r="BP367180" s="90"/>
    </row>
    <row r="367181" spans="68:68" customFormat="1">
      <c r="BP367181" s="90"/>
    </row>
    <row r="367182" spans="68:68" customFormat="1">
      <c r="BP367182" s="90"/>
    </row>
    <row r="367183" spans="68:68" customFormat="1">
      <c r="BP367183" s="90"/>
    </row>
    <row r="367184" spans="68:68" customFormat="1">
      <c r="BP367184" s="90"/>
    </row>
    <row r="367185" spans="68:68" customFormat="1">
      <c r="BP367185" s="90"/>
    </row>
    <row r="367186" spans="68:68" customFormat="1">
      <c r="BP367186" s="90"/>
    </row>
    <row r="367187" spans="68:68" customFormat="1">
      <c r="BP367187" s="90"/>
    </row>
    <row r="367188" spans="68:68" customFormat="1">
      <c r="BP367188" s="90"/>
    </row>
    <row r="367189" spans="68:68" customFormat="1">
      <c r="BP367189" s="90"/>
    </row>
    <row r="367190" spans="68:68" customFormat="1">
      <c r="BP367190" s="90"/>
    </row>
    <row r="367191" spans="68:68" customFormat="1">
      <c r="BP367191" s="90"/>
    </row>
    <row r="367192" spans="68:68" customFormat="1">
      <c r="BP367192" s="90"/>
    </row>
    <row r="367193" spans="68:68" customFormat="1">
      <c r="BP367193" s="90"/>
    </row>
    <row r="367194" spans="68:68" customFormat="1">
      <c r="BP367194" s="90"/>
    </row>
    <row r="367195" spans="68:68" customFormat="1">
      <c r="BP367195" s="90"/>
    </row>
    <row r="367196" spans="68:68" customFormat="1">
      <c r="BP367196" s="90"/>
    </row>
    <row r="367197" spans="68:68" customFormat="1">
      <c r="BP367197" s="90"/>
    </row>
    <row r="367198" spans="68:68" customFormat="1">
      <c r="BP367198" s="90"/>
    </row>
    <row r="367199" spans="68:68" customFormat="1">
      <c r="BP367199" s="90"/>
    </row>
    <row r="367200" spans="68:68" customFormat="1">
      <c r="BP367200" s="90"/>
    </row>
    <row r="367201" spans="68:68" customFormat="1">
      <c r="BP367201" s="90"/>
    </row>
    <row r="367202" spans="68:68" customFormat="1">
      <c r="BP367202" s="90"/>
    </row>
    <row r="367203" spans="68:68" customFormat="1">
      <c r="BP367203" s="90"/>
    </row>
    <row r="367204" spans="68:68" customFormat="1">
      <c r="BP367204" s="90"/>
    </row>
    <row r="367205" spans="68:68" customFormat="1">
      <c r="BP367205" s="90"/>
    </row>
    <row r="367206" spans="68:68" customFormat="1">
      <c r="BP367206" s="90"/>
    </row>
    <row r="367207" spans="68:68" customFormat="1">
      <c r="BP367207" s="90"/>
    </row>
    <row r="367208" spans="68:68" customFormat="1">
      <c r="BP367208" s="90"/>
    </row>
    <row r="367209" spans="68:68" customFormat="1">
      <c r="BP367209" s="90"/>
    </row>
    <row r="367210" spans="68:68" customFormat="1">
      <c r="BP367210" s="90"/>
    </row>
    <row r="367211" spans="68:68" customFormat="1">
      <c r="BP367211" s="90"/>
    </row>
    <row r="367212" spans="68:68" customFormat="1">
      <c r="BP367212" s="90"/>
    </row>
    <row r="367213" spans="68:68" customFormat="1">
      <c r="BP367213" s="90"/>
    </row>
    <row r="367214" spans="68:68" customFormat="1">
      <c r="BP367214" s="90"/>
    </row>
    <row r="367215" spans="68:68" customFormat="1">
      <c r="BP367215" s="90"/>
    </row>
    <row r="367216" spans="68:68" customFormat="1">
      <c r="BP367216" s="90"/>
    </row>
    <row r="367217" spans="68:68" customFormat="1">
      <c r="BP367217" s="90"/>
    </row>
    <row r="367218" spans="68:68" customFormat="1">
      <c r="BP367218" s="90"/>
    </row>
    <row r="367219" spans="68:68" customFormat="1">
      <c r="BP367219" s="90"/>
    </row>
    <row r="367220" spans="68:68" customFormat="1">
      <c r="BP367220" s="90"/>
    </row>
    <row r="367221" spans="68:68" customFormat="1">
      <c r="BP367221" s="90"/>
    </row>
    <row r="367222" spans="68:68" customFormat="1">
      <c r="BP367222" s="90"/>
    </row>
    <row r="367223" spans="68:68" customFormat="1">
      <c r="BP367223" s="90"/>
    </row>
    <row r="367224" spans="68:68" customFormat="1">
      <c r="BP367224" s="90"/>
    </row>
    <row r="367225" spans="68:68" customFormat="1">
      <c r="BP367225" s="90"/>
    </row>
    <row r="367226" spans="68:68" customFormat="1">
      <c r="BP367226" s="90"/>
    </row>
    <row r="367227" spans="68:68" customFormat="1">
      <c r="BP367227" s="90"/>
    </row>
    <row r="367228" spans="68:68" customFormat="1">
      <c r="BP367228" s="90"/>
    </row>
    <row r="367229" spans="68:68" customFormat="1">
      <c r="BP367229" s="90"/>
    </row>
    <row r="367230" spans="68:68" customFormat="1">
      <c r="BP367230" s="90"/>
    </row>
    <row r="367231" spans="68:68" customFormat="1">
      <c r="BP367231" s="90"/>
    </row>
    <row r="367232" spans="68:68" customFormat="1">
      <c r="BP367232" s="90"/>
    </row>
    <row r="367233" spans="68:68" customFormat="1">
      <c r="BP367233" s="90"/>
    </row>
    <row r="367234" spans="68:68" customFormat="1">
      <c r="BP367234" s="90"/>
    </row>
    <row r="367235" spans="68:68" customFormat="1">
      <c r="BP367235" s="90"/>
    </row>
    <row r="367236" spans="68:68" customFormat="1">
      <c r="BP367236" s="90"/>
    </row>
    <row r="367237" spans="68:68" customFormat="1">
      <c r="BP367237" s="90"/>
    </row>
    <row r="367238" spans="68:68" customFormat="1">
      <c r="BP367238" s="90"/>
    </row>
    <row r="367239" spans="68:68" customFormat="1">
      <c r="BP367239" s="90"/>
    </row>
    <row r="367240" spans="68:68" customFormat="1">
      <c r="BP367240" s="90"/>
    </row>
    <row r="367241" spans="68:68" customFormat="1">
      <c r="BP367241" s="90"/>
    </row>
    <row r="367242" spans="68:68" customFormat="1">
      <c r="BP367242" s="90"/>
    </row>
    <row r="367243" spans="68:68" customFormat="1">
      <c r="BP367243" s="90"/>
    </row>
    <row r="367244" spans="68:68" customFormat="1">
      <c r="BP367244" s="90"/>
    </row>
    <row r="367245" spans="68:68" customFormat="1">
      <c r="BP367245" s="90"/>
    </row>
    <row r="367246" spans="68:68" customFormat="1">
      <c r="BP367246" s="90"/>
    </row>
    <row r="367247" spans="68:68" customFormat="1">
      <c r="BP367247" s="90"/>
    </row>
    <row r="367248" spans="68:68" customFormat="1">
      <c r="BP367248" s="90"/>
    </row>
    <row r="367249" spans="68:68" customFormat="1">
      <c r="BP367249" s="90"/>
    </row>
    <row r="367250" spans="68:68" customFormat="1">
      <c r="BP367250" s="90"/>
    </row>
    <row r="367251" spans="68:68" customFormat="1">
      <c r="BP367251" s="90"/>
    </row>
    <row r="367252" spans="68:68" customFormat="1">
      <c r="BP367252" s="90"/>
    </row>
    <row r="367253" spans="68:68" customFormat="1">
      <c r="BP367253" s="90"/>
    </row>
    <row r="367254" spans="68:68" customFormat="1">
      <c r="BP367254" s="90"/>
    </row>
    <row r="367255" spans="68:68" customFormat="1">
      <c r="BP367255" s="90"/>
    </row>
    <row r="367256" spans="68:68" customFormat="1">
      <c r="BP367256" s="90"/>
    </row>
    <row r="367257" spans="68:68" customFormat="1">
      <c r="BP367257" s="90"/>
    </row>
    <row r="367258" spans="68:68" customFormat="1">
      <c r="BP367258" s="90"/>
    </row>
    <row r="367259" spans="68:68" customFormat="1">
      <c r="BP367259" s="90"/>
    </row>
    <row r="367260" spans="68:68" customFormat="1">
      <c r="BP367260" s="90"/>
    </row>
    <row r="367261" spans="68:68" customFormat="1">
      <c r="BP367261" s="90"/>
    </row>
    <row r="367262" spans="68:68" customFormat="1">
      <c r="BP367262" s="90"/>
    </row>
    <row r="367263" spans="68:68" customFormat="1">
      <c r="BP367263" s="90"/>
    </row>
    <row r="367264" spans="68:68" customFormat="1">
      <c r="BP367264" s="90"/>
    </row>
    <row r="367265" spans="68:68" customFormat="1">
      <c r="BP367265" s="90"/>
    </row>
    <row r="367266" spans="68:68" customFormat="1">
      <c r="BP367266" s="90"/>
    </row>
    <row r="367267" spans="68:68" customFormat="1">
      <c r="BP367267" s="90"/>
    </row>
    <row r="367268" spans="68:68" customFormat="1">
      <c r="BP367268" s="90"/>
    </row>
    <row r="367269" spans="68:68" customFormat="1">
      <c r="BP367269" s="90"/>
    </row>
    <row r="367270" spans="68:68" customFormat="1">
      <c r="BP367270" s="90"/>
    </row>
    <row r="367271" spans="68:68" customFormat="1">
      <c r="BP367271" s="90"/>
    </row>
    <row r="367272" spans="68:68" customFormat="1">
      <c r="BP367272" s="90"/>
    </row>
    <row r="367273" spans="68:68" customFormat="1">
      <c r="BP367273" s="90"/>
    </row>
    <row r="367274" spans="68:68" customFormat="1">
      <c r="BP367274" s="90"/>
    </row>
    <row r="367275" spans="68:68" customFormat="1">
      <c r="BP367275" s="90"/>
    </row>
    <row r="367276" spans="68:68" customFormat="1">
      <c r="BP367276" s="90"/>
    </row>
    <row r="367277" spans="68:68" customFormat="1">
      <c r="BP367277" s="90"/>
    </row>
    <row r="367278" spans="68:68" customFormat="1">
      <c r="BP367278" s="90"/>
    </row>
    <row r="367279" spans="68:68" customFormat="1">
      <c r="BP367279" s="90"/>
    </row>
    <row r="367280" spans="68:68" customFormat="1">
      <c r="BP367280" s="90"/>
    </row>
    <row r="367281" spans="68:68" customFormat="1">
      <c r="BP367281" s="90"/>
    </row>
    <row r="367282" spans="68:68" customFormat="1">
      <c r="BP367282" s="90"/>
    </row>
    <row r="367283" spans="68:68" customFormat="1">
      <c r="BP367283" s="90"/>
    </row>
    <row r="367284" spans="68:68" customFormat="1">
      <c r="BP367284" s="90"/>
    </row>
    <row r="367285" spans="68:68" customFormat="1">
      <c r="BP367285" s="90"/>
    </row>
    <row r="367286" spans="68:68" customFormat="1">
      <c r="BP367286" s="90"/>
    </row>
    <row r="367287" spans="68:68" customFormat="1">
      <c r="BP367287" s="90"/>
    </row>
    <row r="367288" spans="68:68" customFormat="1">
      <c r="BP367288" s="90"/>
    </row>
    <row r="367289" spans="68:68" customFormat="1">
      <c r="BP367289" s="90"/>
    </row>
    <row r="367290" spans="68:68" customFormat="1">
      <c r="BP367290" s="90"/>
    </row>
    <row r="367291" spans="68:68" customFormat="1">
      <c r="BP367291" s="90"/>
    </row>
    <row r="367292" spans="68:68" customFormat="1">
      <c r="BP367292" s="90"/>
    </row>
    <row r="367293" spans="68:68" customFormat="1">
      <c r="BP367293" s="90"/>
    </row>
    <row r="367294" spans="68:68" customFormat="1">
      <c r="BP367294" s="90"/>
    </row>
    <row r="367295" spans="68:68" customFormat="1">
      <c r="BP367295" s="90"/>
    </row>
    <row r="367296" spans="68:68" customFormat="1">
      <c r="BP367296" s="90"/>
    </row>
    <row r="367297" spans="68:68" customFormat="1">
      <c r="BP367297" s="90"/>
    </row>
    <row r="367298" spans="68:68" customFormat="1">
      <c r="BP367298" s="90"/>
    </row>
    <row r="367299" spans="68:68" customFormat="1">
      <c r="BP367299" s="90"/>
    </row>
    <row r="367300" spans="68:68" customFormat="1">
      <c r="BP367300" s="90"/>
    </row>
    <row r="367301" spans="68:68" customFormat="1">
      <c r="BP367301" s="90"/>
    </row>
    <row r="367302" spans="68:68" customFormat="1">
      <c r="BP367302" s="90"/>
    </row>
    <row r="367303" spans="68:68" customFormat="1">
      <c r="BP367303" s="90"/>
    </row>
    <row r="367304" spans="68:68" customFormat="1">
      <c r="BP367304" s="90"/>
    </row>
    <row r="367305" spans="68:68" customFormat="1">
      <c r="BP367305" s="90"/>
    </row>
    <row r="367306" spans="68:68" customFormat="1">
      <c r="BP367306" s="90"/>
    </row>
    <row r="367307" spans="68:68" customFormat="1">
      <c r="BP367307" s="90"/>
    </row>
    <row r="367308" spans="68:68" customFormat="1">
      <c r="BP367308" s="90"/>
    </row>
    <row r="367309" spans="68:68" customFormat="1">
      <c r="BP367309" s="90"/>
    </row>
    <row r="367310" spans="68:68" customFormat="1">
      <c r="BP367310" s="90"/>
    </row>
    <row r="367311" spans="68:68" customFormat="1">
      <c r="BP367311" s="90"/>
    </row>
    <row r="367312" spans="68:68" customFormat="1">
      <c r="BP367312" s="90"/>
    </row>
    <row r="367313" spans="68:68" customFormat="1">
      <c r="BP367313" s="90"/>
    </row>
    <row r="367314" spans="68:68" customFormat="1">
      <c r="BP367314" s="90"/>
    </row>
    <row r="367315" spans="68:68" customFormat="1">
      <c r="BP367315" s="90"/>
    </row>
    <row r="367316" spans="68:68" customFormat="1">
      <c r="BP367316" s="90"/>
    </row>
    <row r="367317" spans="68:68" customFormat="1">
      <c r="BP367317" s="90"/>
    </row>
    <row r="367318" spans="68:68" customFormat="1">
      <c r="BP367318" s="90"/>
    </row>
    <row r="367319" spans="68:68" customFormat="1">
      <c r="BP367319" s="90"/>
    </row>
    <row r="367320" spans="68:68" customFormat="1">
      <c r="BP367320" s="90"/>
    </row>
    <row r="367321" spans="68:68" customFormat="1">
      <c r="BP367321" s="90"/>
    </row>
    <row r="367322" spans="68:68" customFormat="1">
      <c r="BP367322" s="90"/>
    </row>
    <row r="367323" spans="68:68" customFormat="1">
      <c r="BP367323" s="90"/>
    </row>
    <row r="367324" spans="68:68" customFormat="1">
      <c r="BP367324" s="90"/>
    </row>
    <row r="367325" spans="68:68" customFormat="1">
      <c r="BP367325" s="90"/>
    </row>
    <row r="367326" spans="68:68" customFormat="1">
      <c r="BP367326" s="90"/>
    </row>
    <row r="367327" spans="68:68" customFormat="1">
      <c r="BP367327" s="90"/>
    </row>
    <row r="367328" spans="68:68" customFormat="1">
      <c r="BP367328" s="90"/>
    </row>
    <row r="367329" spans="68:68" customFormat="1">
      <c r="BP367329" s="90"/>
    </row>
    <row r="367330" spans="68:68" customFormat="1">
      <c r="BP367330" s="90"/>
    </row>
    <row r="367331" spans="68:68" customFormat="1">
      <c r="BP367331" s="90"/>
    </row>
    <row r="367332" spans="68:68" customFormat="1">
      <c r="BP367332" s="90"/>
    </row>
    <row r="367333" spans="68:68" customFormat="1">
      <c r="BP367333" s="90"/>
    </row>
    <row r="367334" spans="68:68" customFormat="1">
      <c r="BP367334" s="90"/>
    </row>
    <row r="367335" spans="68:68" customFormat="1">
      <c r="BP367335" s="90"/>
    </row>
    <row r="367336" spans="68:68" customFormat="1">
      <c r="BP367336" s="90"/>
    </row>
    <row r="367337" spans="68:68" customFormat="1">
      <c r="BP367337" s="90"/>
    </row>
    <row r="367338" spans="68:68" customFormat="1">
      <c r="BP367338" s="90"/>
    </row>
    <row r="367339" spans="68:68" customFormat="1">
      <c r="BP367339" s="90"/>
    </row>
    <row r="367340" spans="68:68" customFormat="1">
      <c r="BP367340" s="90"/>
    </row>
    <row r="367341" spans="68:68" customFormat="1">
      <c r="BP367341" s="90"/>
    </row>
    <row r="367342" spans="68:68" customFormat="1">
      <c r="BP367342" s="90"/>
    </row>
    <row r="367343" spans="68:68" customFormat="1">
      <c r="BP367343" s="90"/>
    </row>
    <row r="367344" spans="68:68" customFormat="1">
      <c r="BP367344" s="90"/>
    </row>
    <row r="367345" spans="68:68" customFormat="1">
      <c r="BP367345" s="90"/>
    </row>
    <row r="367346" spans="68:68" customFormat="1">
      <c r="BP367346" s="90"/>
    </row>
    <row r="367347" spans="68:68" customFormat="1">
      <c r="BP367347" s="90"/>
    </row>
    <row r="367348" spans="68:68" customFormat="1">
      <c r="BP367348" s="90"/>
    </row>
    <row r="367349" spans="68:68" customFormat="1">
      <c r="BP367349" s="90"/>
    </row>
    <row r="367350" spans="68:68" customFormat="1">
      <c r="BP367350" s="90"/>
    </row>
    <row r="367351" spans="68:68" customFormat="1">
      <c r="BP367351" s="90"/>
    </row>
    <row r="367352" spans="68:68" customFormat="1">
      <c r="BP367352" s="90"/>
    </row>
    <row r="367353" spans="68:68" customFormat="1">
      <c r="BP367353" s="90"/>
    </row>
    <row r="367354" spans="68:68" customFormat="1">
      <c r="BP367354" s="90"/>
    </row>
    <row r="367355" spans="68:68" customFormat="1">
      <c r="BP367355" s="90"/>
    </row>
    <row r="367356" spans="68:68" customFormat="1">
      <c r="BP367356" s="90"/>
    </row>
    <row r="367357" spans="68:68" customFormat="1">
      <c r="BP367357" s="90"/>
    </row>
    <row r="367358" spans="68:68" customFormat="1">
      <c r="BP367358" s="90"/>
    </row>
    <row r="367359" spans="68:68" customFormat="1">
      <c r="BP367359" s="90"/>
    </row>
    <row r="367360" spans="68:68" customFormat="1">
      <c r="BP367360" s="90"/>
    </row>
    <row r="367361" spans="68:68" customFormat="1">
      <c r="BP367361" s="90"/>
    </row>
    <row r="367362" spans="68:68" customFormat="1">
      <c r="BP367362" s="90"/>
    </row>
    <row r="367363" spans="68:68" customFormat="1">
      <c r="BP367363" s="90"/>
    </row>
    <row r="367364" spans="68:68" customFormat="1">
      <c r="BP367364" s="90"/>
    </row>
    <row r="367365" spans="68:68" customFormat="1">
      <c r="BP367365" s="90"/>
    </row>
    <row r="367366" spans="68:68" customFormat="1">
      <c r="BP367366" s="90"/>
    </row>
    <row r="367367" spans="68:68" customFormat="1">
      <c r="BP367367" s="90"/>
    </row>
    <row r="367368" spans="68:68" customFormat="1">
      <c r="BP367368" s="90"/>
    </row>
    <row r="367369" spans="68:68" customFormat="1">
      <c r="BP367369" s="90"/>
    </row>
    <row r="367370" spans="68:68" customFormat="1">
      <c r="BP367370" s="90"/>
    </row>
    <row r="367371" spans="68:68" customFormat="1">
      <c r="BP367371" s="90"/>
    </row>
    <row r="367372" spans="68:68" customFormat="1">
      <c r="BP367372" s="90"/>
    </row>
    <row r="367373" spans="68:68" customFormat="1">
      <c r="BP367373" s="90"/>
    </row>
    <row r="367374" spans="68:68" customFormat="1">
      <c r="BP367374" s="90"/>
    </row>
    <row r="367375" spans="68:68" customFormat="1">
      <c r="BP367375" s="90"/>
    </row>
    <row r="367376" spans="68:68" customFormat="1">
      <c r="BP367376" s="90"/>
    </row>
    <row r="367377" spans="68:68" customFormat="1">
      <c r="BP367377" s="90"/>
    </row>
    <row r="367378" spans="68:68" customFormat="1">
      <c r="BP367378" s="90"/>
    </row>
    <row r="367379" spans="68:68" customFormat="1">
      <c r="BP367379" s="90"/>
    </row>
    <row r="367380" spans="68:68" customFormat="1">
      <c r="BP367380" s="90"/>
    </row>
    <row r="367381" spans="68:68" customFormat="1">
      <c r="BP367381" s="90"/>
    </row>
    <row r="367382" spans="68:68" customFormat="1">
      <c r="BP367382" s="90"/>
    </row>
    <row r="367383" spans="68:68" customFormat="1">
      <c r="BP367383" s="90"/>
    </row>
    <row r="367384" spans="68:68" customFormat="1">
      <c r="BP367384" s="90"/>
    </row>
    <row r="367385" spans="68:68" customFormat="1">
      <c r="BP367385" s="90"/>
    </row>
    <row r="367386" spans="68:68" customFormat="1">
      <c r="BP367386" s="90"/>
    </row>
    <row r="367387" spans="68:68" customFormat="1">
      <c r="BP367387" s="90"/>
    </row>
    <row r="367388" spans="68:68" customFormat="1">
      <c r="BP367388" s="90"/>
    </row>
    <row r="367389" spans="68:68" customFormat="1">
      <c r="BP367389" s="90"/>
    </row>
    <row r="367390" spans="68:68" customFormat="1">
      <c r="BP367390" s="90"/>
    </row>
    <row r="367391" spans="68:68" customFormat="1">
      <c r="BP367391" s="90"/>
    </row>
    <row r="367392" spans="68:68" customFormat="1">
      <c r="BP367392" s="90"/>
    </row>
    <row r="367393" spans="68:68" customFormat="1">
      <c r="BP367393" s="90"/>
    </row>
    <row r="367394" spans="68:68" customFormat="1">
      <c r="BP367394" s="90"/>
    </row>
    <row r="367395" spans="68:68" customFormat="1">
      <c r="BP367395" s="90"/>
    </row>
    <row r="367396" spans="68:68" customFormat="1">
      <c r="BP367396" s="90"/>
    </row>
    <row r="367397" spans="68:68" customFormat="1">
      <c r="BP367397" s="90"/>
    </row>
    <row r="367398" spans="68:68" customFormat="1">
      <c r="BP367398" s="90"/>
    </row>
    <row r="367399" spans="68:68" customFormat="1">
      <c r="BP367399" s="90"/>
    </row>
    <row r="367400" spans="68:68" customFormat="1">
      <c r="BP367400" s="90"/>
    </row>
    <row r="367401" spans="68:68" customFormat="1">
      <c r="BP367401" s="90"/>
    </row>
    <row r="367402" spans="68:68" customFormat="1">
      <c r="BP367402" s="90"/>
    </row>
    <row r="367403" spans="68:68" customFormat="1">
      <c r="BP367403" s="90"/>
    </row>
    <row r="367404" spans="68:68" customFormat="1">
      <c r="BP367404" s="90"/>
    </row>
    <row r="367405" spans="68:68" customFormat="1">
      <c r="BP367405" s="90"/>
    </row>
    <row r="367406" spans="68:68" customFormat="1">
      <c r="BP367406" s="90"/>
    </row>
    <row r="367407" spans="68:68" customFormat="1">
      <c r="BP367407" s="90"/>
    </row>
    <row r="367408" spans="68:68" customFormat="1">
      <c r="BP367408" s="90"/>
    </row>
    <row r="367409" spans="68:68" customFormat="1">
      <c r="BP367409" s="90"/>
    </row>
    <row r="367410" spans="68:68" customFormat="1">
      <c r="BP367410" s="90"/>
    </row>
    <row r="367411" spans="68:68" customFormat="1">
      <c r="BP367411" s="90"/>
    </row>
    <row r="367412" spans="68:68" customFormat="1">
      <c r="BP367412" s="90"/>
    </row>
    <row r="367413" spans="68:68" customFormat="1">
      <c r="BP367413" s="90"/>
    </row>
    <row r="367414" spans="68:68" customFormat="1">
      <c r="BP367414" s="90"/>
    </row>
    <row r="367415" spans="68:68" customFormat="1">
      <c r="BP367415" s="90"/>
    </row>
    <row r="367416" spans="68:68" customFormat="1">
      <c r="BP367416" s="90"/>
    </row>
    <row r="367417" spans="68:68" customFormat="1">
      <c r="BP367417" s="90"/>
    </row>
    <row r="367418" spans="68:68" customFormat="1">
      <c r="BP367418" s="90"/>
    </row>
    <row r="367419" spans="68:68" customFormat="1">
      <c r="BP367419" s="90"/>
    </row>
    <row r="367420" spans="68:68" customFormat="1">
      <c r="BP367420" s="90"/>
    </row>
    <row r="367421" spans="68:68" customFormat="1">
      <c r="BP367421" s="90"/>
    </row>
    <row r="367422" spans="68:68" customFormat="1">
      <c r="BP367422" s="90"/>
    </row>
    <row r="367423" spans="68:68" customFormat="1">
      <c r="BP367423" s="90"/>
    </row>
    <row r="367424" spans="68:68" customFormat="1">
      <c r="BP367424" s="90"/>
    </row>
    <row r="367425" spans="68:68" customFormat="1">
      <c r="BP367425" s="90"/>
    </row>
    <row r="367426" spans="68:68" customFormat="1">
      <c r="BP367426" s="90"/>
    </row>
    <row r="367427" spans="68:68" customFormat="1">
      <c r="BP367427" s="90"/>
    </row>
    <row r="367428" spans="68:68" customFormat="1">
      <c r="BP367428" s="90"/>
    </row>
    <row r="367429" spans="68:68" customFormat="1">
      <c r="BP367429" s="90"/>
    </row>
    <row r="367430" spans="68:68" customFormat="1">
      <c r="BP367430" s="90"/>
    </row>
    <row r="367431" spans="68:68" customFormat="1">
      <c r="BP367431" s="90"/>
    </row>
    <row r="367432" spans="68:68" customFormat="1">
      <c r="BP367432" s="90"/>
    </row>
    <row r="367433" spans="68:68" customFormat="1">
      <c r="BP367433" s="90"/>
    </row>
    <row r="367434" spans="68:68" customFormat="1">
      <c r="BP367434" s="90"/>
    </row>
    <row r="367435" spans="68:68" customFormat="1">
      <c r="BP367435" s="90"/>
    </row>
    <row r="367436" spans="68:68" customFormat="1">
      <c r="BP367436" s="90"/>
    </row>
    <row r="367437" spans="68:68" customFormat="1">
      <c r="BP367437" s="90"/>
    </row>
    <row r="367438" spans="68:68" customFormat="1">
      <c r="BP367438" s="90"/>
    </row>
    <row r="367439" spans="68:68" customFormat="1">
      <c r="BP367439" s="90"/>
    </row>
    <row r="367440" spans="68:68" customFormat="1">
      <c r="BP367440" s="90"/>
    </row>
    <row r="367441" spans="68:68" customFormat="1">
      <c r="BP367441" s="90"/>
    </row>
    <row r="367442" spans="68:68" customFormat="1">
      <c r="BP367442" s="90"/>
    </row>
    <row r="367443" spans="68:68" customFormat="1">
      <c r="BP367443" s="90"/>
    </row>
    <row r="367444" spans="68:68" customFormat="1">
      <c r="BP367444" s="90"/>
    </row>
    <row r="367445" spans="68:68" customFormat="1">
      <c r="BP367445" s="90"/>
    </row>
    <row r="367446" spans="68:68" customFormat="1">
      <c r="BP367446" s="90"/>
    </row>
    <row r="367447" spans="68:68" customFormat="1">
      <c r="BP367447" s="90"/>
    </row>
    <row r="367448" spans="68:68" customFormat="1">
      <c r="BP367448" s="90"/>
    </row>
    <row r="367449" spans="68:68" customFormat="1">
      <c r="BP367449" s="90"/>
    </row>
    <row r="367450" spans="68:68" customFormat="1">
      <c r="BP367450" s="90"/>
    </row>
    <row r="367451" spans="68:68" customFormat="1">
      <c r="BP367451" s="90"/>
    </row>
    <row r="367452" spans="68:68" customFormat="1">
      <c r="BP367452" s="90"/>
    </row>
    <row r="367453" spans="68:68" customFormat="1">
      <c r="BP367453" s="90"/>
    </row>
    <row r="367454" spans="68:68" customFormat="1">
      <c r="BP367454" s="90"/>
    </row>
    <row r="367455" spans="68:68" customFormat="1">
      <c r="BP367455" s="90"/>
    </row>
    <row r="367456" spans="68:68" customFormat="1">
      <c r="BP367456" s="90"/>
    </row>
    <row r="367457" spans="68:68" customFormat="1">
      <c r="BP367457" s="90"/>
    </row>
    <row r="367458" spans="68:68" customFormat="1">
      <c r="BP367458" s="90"/>
    </row>
    <row r="367459" spans="68:68" customFormat="1">
      <c r="BP367459" s="90"/>
    </row>
    <row r="367460" spans="68:68" customFormat="1">
      <c r="BP367460" s="90"/>
    </row>
    <row r="367461" spans="68:68" customFormat="1">
      <c r="BP367461" s="90"/>
    </row>
    <row r="367462" spans="68:68" customFormat="1">
      <c r="BP367462" s="90"/>
    </row>
    <row r="367463" spans="68:68" customFormat="1">
      <c r="BP367463" s="90"/>
    </row>
    <row r="367464" spans="68:68" customFormat="1">
      <c r="BP367464" s="90"/>
    </row>
    <row r="367465" spans="68:68" customFormat="1">
      <c r="BP367465" s="90"/>
    </row>
    <row r="367466" spans="68:68" customFormat="1">
      <c r="BP367466" s="90"/>
    </row>
    <row r="367467" spans="68:68" customFormat="1">
      <c r="BP367467" s="90"/>
    </row>
    <row r="367468" spans="68:68" customFormat="1">
      <c r="BP367468" s="90"/>
    </row>
    <row r="367469" spans="68:68" customFormat="1">
      <c r="BP367469" s="90"/>
    </row>
    <row r="367470" spans="68:68" customFormat="1">
      <c r="BP367470" s="90"/>
    </row>
    <row r="367471" spans="68:68" customFormat="1">
      <c r="BP367471" s="90"/>
    </row>
    <row r="367472" spans="68:68" customFormat="1">
      <c r="BP367472" s="90"/>
    </row>
    <row r="367473" spans="68:68" customFormat="1">
      <c r="BP367473" s="90"/>
    </row>
    <row r="367474" spans="68:68" customFormat="1">
      <c r="BP367474" s="90"/>
    </row>
    <row r="367475" spans="68:68" customFormat="1">
      <c r="BP367475" s="90"/>
    </row>
    <row r="367476" spans="68:68" customFormat="1">
      <c r="BP367476" s="90"/>
    </row>
    <row r="367477" spans="68:68" customFormat="1">
      <c r="BP367477" s="90"/>
    </row>
    <row r="367478" spans="68:68" customFormat="1">
      <c r="BP367478" s="90"/>
    </row>
    <row r="367479" spans="68:68" customFormat="1">
      <c r="BP367479" s="90"/>
    </row>
    <row r="367480" spans="68:68" customFormat="1">
      <c r="BP367480" s="90"/>
    </row>
    <row r="367481" spans="68:68" customFormat="1">
      <c r="BP367481" s="90"/>
    </row>
    <row r="367482" spans="68:68" customFormat="1">
      <c r="BP367482" s="90"/>
    </row>
    <row r="367483" spans="68:68" customFormat="1">
      <c r="BP367483" s="90"/>
    </row>
    <row r="367484" spans="68:68" customFormat="1">
      <c r="BP367484" s="90"/>
    </row>
    <row r="367485" spans="68:68" customFormat="1">
      <c r="BP367485" s="90"/>
    </row>
    <row r="367486" spans="68:68" customFormat="1">
      <c r="BP367486" s="90"/>
    </row>
    <row r="367487" spans="68:68" customFormat="1">
      <c r="BP367487" s="90"/>
    </row>
    <row r="367488" spans="68:68" customFormat="1">
      <c r="BP367488" s="90"/>
    </row>
    <row r="367489" spans="68:68" customFormat="1">
      <c r="BP367489" s="90"/>
    </row>
    <row r="367490" spans="68:68" customFormat="1">
      <c r="BP367490" s="90"/>
    </row>
    <row r="367491" spans="68:68" customFormat="1">
      <c r="BP367491" s="90"/>
    </row>
    <row r="367492" spans="68:68" customFormat="1">
      <c r="BP367492" s="90"/>
    </row>
    <row r="367493" spans="68:68" customFormat="1">
      <c r="BP367493" s="90"/>
    </row>
    <row r="367494" spans="68:68" customFormat="1">
      <c r="BP367494" s="90"/>
    </row>
    <row r="367495" spans="68:68" customFormat="1">
      <c r="BP367495" s="90"/>
    </row>
    <row r="367496" spans="68:68" customFormat="1">
      <c r="BP367496" s="90"/>
    </row>
    <row r="367497" spans="68:68" customFormat="1">
      <c r="BP367497" s="90"/>
    </row>
    <row r="367498" spans="68:68" customFormat="1">
      <c r="BP367498" s="90"/>
    </row>
    <row r="367499" spans="68:68" customFormat="1">
      <c r="BP367499" s="90"/>
    </row>
    <row r="367500" spans="68:68" customFormat="1">
      <c r="BP367500" s="90"/>
    </row>
    <row r="367501" spans="68:68" customFormat="1">
      <c r="BP367501" s="90"/>
    </row>
    <row r="367502" spans="68:68" customFormat="1">
      <c r="BP367502" s="90"/>
    </row>
    <row r="367503" spans="68:68" customFormat="1">
      <c r="BP367503" s="90"/>
    </row>
    <row r="367504" spans="68:68" customFormat="1">
      <c r="BP367504" s="90"/>
    </row>
    <row r="367505" spans="68:68" customFormat="1">
      <c r="BP367505" s="90"/>
    </row>
    <row r="367506" spans="68:68" customFormat="1">
      <c r="BP367506" s="90"/>
    </row>
    <row r="367507" spans="68:68" customFormat="1">
      <c r="BP367507" s="90"/>
    </row>
    <row r="367508" spans="68:68" customFormat="1">
      <c r="BP367508" s="90"/>
    </row>
    <row r="367509" spans="68:68" customFormat="1">
      <c r="BP367509" s="90"/>
    </row>
    <row r="367510" spans="68:68" customFormat="1">
      <c r="BP367510" s="90"/>
    </row>
    <row r="367511" spans="68:68" customFormat="1">
      <c r="BP367511" s="90"/>
    </row>
    <row r="367512" spans="68:68" customFormat="1">
      <c r="BP367512" s="90"/>
    </row>
    <row r="367513" spans="68:68" customFormat="1">
      <c r="BP367513" s="90"/>
    </row>
    <row r="367514" spans="68:68" customFormat="1">
      <c r="BP367514" s="90"/>
    </row>
    <row r="367515" spans="68:68" customFormat="1">
      <c r="BP367515" s="90"/>
    </row>
    <row r="367516" spans="68:68" customFormat="1">
      <c r="BP367516" s="90"/>
    </row>
    <row r="367517" spans="68:68" customFormat="1">
      <c r="BP367517" s="90"/>
    </row>
    <row r="367518" spans="68:68" customFormat="1">
      <c r="BP367518" s="90"/>
    </row>
    <row r="367519" spans="68:68" customFormat="1">
      <c r="BP367519" s="90"/>
    </row>
    <row r="367520" spans="68:68" customFormat="1">
      <c r="BP367520" s="90"/>
    </row>
    <row r="367521" spans="68:68" customFormat="1">
      <c r="BP367521" s="90"/>
    </row>
    <row r="367522" spans="68:68" customFormat="1">
      <c r="BP367522" s="90"/>
    </row>
    <row r="367523" spans="68:68" customFormat="1">
      <c r="BP367523" s="90"/>
    </row>
    <row r="367524" spans="68:68" customFormat="1">
      <c r="BP367524" s="90"/>
    </row>
    <row r="367525" spans="68:68" customFormat="1">
      <c r="BP367525" s="90"/>
    </row>
    <row r="367526" spans="68:68" customFormat="1">
      <c r="BP367526" s="90"/>
    </row>
    <row r="367527" spans="68:68" customFormat="1">
      <c r="BP367527" s="90"/>
    </row>
    <row r="367528" spans="68:68" customFormat="1">
      <c r="BP367528" s="90"/>
    </row>
    <row r="367529" spans="68:68" customFormat="1">
      <c r="BP367529" s="90"/>
    </row>
    <row r="367530" spans="68:68" customFormat="1">
      <c r="BP367530" s="90"/>
    </row>
    <row r="367531" spans="68:68" customFormat="1">
      <c r="BP367531" s="90"/>
    </row>
    <row r="367532" spans="68:68" customFormat="1">
      <c r="BP367532" s="90"/>
    </row>
    <row r="367533" spans="68:68" customFormat="1">
      <c r="BP367533" s="90"/>
    </row>
    <row r="367534" spans="68:68" customFormat="1">
      <c r="BP367534" s="90"/>
    </row>
    <row r="367535" spans="68:68" customFormat="1">
      <c r="BP367535" s="90"/>
    </row>
    <row r="367536" spans="68:68" customFormat="1">
      <c r="BP367536" s="90"/>
    </row>
    <row r="367537" spans="68:68" customFormat="1">
      <c r="BP367537" s="90"/>
    </row>
    <row r="367538" spans="68:68" customFormat="1">
      <c r="BP367538" s="90"/>
    </row>
    <row r="367539" spans="68:68" customFormat="1">
      <c r="BP367539" s="90"/>
    </row>
    <row r="367540" spans="68:68" customFormat="1">
      <c r="BP367540" s="90"/>
    </row>
    <row r="367541" spans="68:68" customFormat="1">
      <c r="BP367541" s="90"/>
    </row>
    <row r="367542" spans="68:68" customFormat="1">
      <c r="BP367542" s="90"/>
    </row>
    <row r="367543" spans="68:68" customFormat="1">
      <c r="BP367543" s="90"/>
    </row>
    <row r="367544" spans="68:68" customFormat="1">
      <c r="BP367544" s="90"/>
    </row>
    <row r="367545" spans="68:68" customFormat="1">
      <c r="BP367545" s="90"/>
    </row>
    <row r="367546" spans="68:68" customFormat="1">
      <c r="BP367546" s="90"/>
    </row>
    <row r="367547" spans="68:68" customFormat="1">
      <c r="BP367547" s="90"/>
    </row>
    <row r="367548" spans="68:68" customFormat="1">
      <c r="BP367548" s="90"/>
    </row>
    <row r="367549" spans="68:68" customFormat="1">
      <c r="BP367549" s="90"/>
    </row>
    <row r="367550" spans="68:68" customFormat="1">
      <c r="BP367550" s="90"/>
    </row>
    <row r="367551" spans="68:68" customFormat="1">
      <c r="BP367551" s="90"/>
    </row>
    <row r="367552" spans="68:68" customFormat="1">
      <c r="BP367552" s="90"/>
    </row>
    <row r="367553" spans="68:68" customFormat="1">
      <c r="BP367553" s="90"/>
    </row>
    <row r="367554" spans="68:68" customFormat="1">
      <c r="BP367554" s="90"/>
    </row>
    <row r="367555" spans="68:68" customFormat="1">
      <c r="BP367555" s="90"/>
    </row>
    <row r="367556" spans="68:68" customFormat="1">
      <c r="BP367556" s="90"/>
    </row>
    <row r="367557" spans="68:68" customFormat="1">
      <c r="BP367557" s="90"/>
    </row>
    <row r="367558" spans="68:68" customFormat="1">
      <c r="BP367558" s="90"/>
    </row>
    <row r="367559" spans="68:68" customFormat="1">
      <c r="BP367559" s="90"/>
    </row>
    <row r="367560" spans="68:68" customFormat="1">
      <c r="BP367560" s="90"/>
    </row>
    <row r="367561" spans="68:68" customFormat="1">
      <c r="BP367561" s="90"/>
    </row>
    <row r="367562" spans="68:68" customFormat="1">
      <c r="BP367562" s="90"/>
    </row>
    <row r="367563" spans="68:68" customFormat="1">
      <c r="BP367563" s="90"/>
    </row>
    <row r="367564" spans="68:68" customFormat="1">
      <c r="BP367564" s="90"/>
    </row>
    <row r="367565" spans="68:68" customFormat="1">
      <c r="BP367565" s="90"/>
    </row>
    <row r="367566" spans="68:68" customFormat="1">
      <c r="BP367566" s="90"/>
    </row>
    <row r="367567" spans="68:68" customFormat="1">
      <c r="BP367567" s="90"/>
    </row>
    <row r="367568" spans="68:68" customFormat="1">
      <c r="BP367568" s="90"/>
    </row>
    <row r="367569" spans="68:68" customFormat="1">
      <c r="BP367569" s="90"/>
    </row>
    <row r="367570" spans="68:68" customFormat="1">
      <c r="BP367570" s="90"/>
    </row>
    <row r="367571" spans="68:68" customFormat="1">
      <c r="BP367571" s="90"/>
    </row>
    <row r="367572" spans="68:68" customFormat="1">
      <c r="BP367572" s="90"/>
    </row>
    <row r="367573" spans="68:68" customFormat="1">
      <c r="BP367573" s="90"/>
    </row>
    <row r="367574" spans="68:68" customFormat="1">
      <c r="BP367574" s="90"/>
    </row>
    <row r="367575" spans="68:68" customFormat="1">
      <c r="BP367575" s="90"/>
    </row>
    <row r="367576" spans="68:68" customFormat="1">
      <c r="BP367576" s="90"/>
    </row>
    <row r="367577" spans="68:68" customFormat="1">
      <c r="BP367577" s="90"/>
    </row>
    <row r="367578" spans="68:68" customFormat="1">
      <c r="BP367578" s="90"/>
    </row>
    <row r="367579" spans="68:68" customFormat="1">
      <c r="BP367579" s="90"/>
    </row>
    <row r="367580" spans="68:68" customFormat="1">
      <c r="BP367580" s="90"/>
    </row>
    <row r="367581" spans="68:68" customFormat="1">
      <c r="BP367581" s="90"/>
    </row>
    <row r="367582" spans="68:68" customFormat="1">
      <c r="BP367582" s="90"/>
    </row>
    <row r="367583" spans="68:68" customFormat="1">
      <c r="BP367583" s="90"/>
    </row>
    <row r="367584" spans="68:68" customFormat="1">
      <c r="BP367584" s="90"/>
    </row>
    <row r="367585" spans="68:68" customFormat="1">
      <c r="BP367585" s="90"/>
    </row>
    <row r="367586" spans="68:68" customFormat="1">
      <c r="BP367586" s="90"/>
    </row>
    <row r="367587" spans="68:68" customFormat="1">
      <c r="BP367587" s="90"/>
    </row>
    <row r="367588" spans="68:68" customFormat="1">
      <c r="BP367588" s="90"/>
    </row>
    <row r="367589" spans="68:68" customFormat="1">
      <c r="BP367589" s="90"/>
    </row>
    <row r="367590" spans="68:68" customFormat="1">
      <c r="BP367590" s="90"/>
    </row>
    <row r="367591" spans="68:68" customFormat="1">
      <c r="BP367591" s="90"/>
    </row>
    <row r="367592" spans="68:68" customFormat="1">
      <c r="BP367592" s="90"/>
    </row>
    <row r="367593" spans="68:68" customFormat="1">
      <c r="BP367593" s="90"/>
    </row>
    <row r="367594" spans="68:68" customFormat="1">
      <c r="BP367594" s="90"/>
    </row>
    <row r="367595" spans="68:68" customFormat="1">
      <c r="BP367595" s="90"/>
    </row>
    <row r="367596" spans="68:68" customFormat="1">
      <c r="BP367596" s="90"/>
    </row>
    <row r="367597" spans="68:68" customFormat="1">
      <c r="BP367597" s="90"/>
    </row>
    <row r="367598" spans="68:68" customFormat="1">
      <c r="BP367598" s="90"/>
    </row>
    <row r="367599" spans="68:68" customFormat="1">
      <c r="BP367599" s="90"/>
    </row>
    <row r="367600" spans="68:68" customFormat="1">
      <c r="BP367600" s="90"/>
    </row>
    <row r="367601" spans="68:68" customFormat="1">
      <c r="BP367601" s="90"/>
    </row>
    <row r="367602" spans="68:68" customFormat="1">
      <c r="BP367602" s="90"/>
    </row>
    <row r="367603" spans="68:68" customFormat="1">
      <c r="BP367603" s="90"/>
    </row>
    <row r="367604" spans="68:68" customFormat="1">
      <c r="BP367604" s="90"/>
    </row>
    <row r="367605" spans="68:68" customFormat="1">
      <c r="BP367605" s="90"/>
    </row>
    <row r="367606" spans="68:68" customFormat="1">
      <c r="BP367606" s="90"/>
    </row>
    <row r="367607" spans="68:68" customFormat="1">
      <c r="BP367607" s="90"/>
    </row>
    <row r="367608" spans="68:68" customFormat="1">
      <c r="BP367608" s="90"/>
    </row>
    <row r="367609" spans="68:68" customFormat="1">
      <c r="BP367609" s="90"/>
    </row>
    <row r="367610" spans="68:68" customFormat="1">
      <c r="BP367610" s="90"/>
    </row>
    <row r="367611" spans="68:68" customFormat="1">
      <c r="BP367611" s="90"/>
    </row>
    <row r="367612" spans="68:68" customFormat="1">
      <c r="BP367612" s="90"/>
    </row>
    <row r="367613" spans="68:68" customFormat="1">
      <c r="BP367613" s="90"/>
    </row>
    <row r="367614" spans="68:68" customFormat="1">
      <c r="BP367614" s="90"/>
    </row>
    <row r="367615" spans="68:68" customFormat="1">
      <c r="BP367615" s="90"/>
    </row>
    <row r="367616" spans="68:68" customFormat="1">
      <c r="BP367616" s="90"/>
    </row>
    <row r="367617" spans="68:68" customFormat="1">
      <c r="BP367617" s="90"/>
    </row>
    <row r="367618" spans="68:68" customFormat="1">
      <c r="BP367618" s="90"/>
    </row>
    <row r="367619" spans="68:68" customFormat="1">
      <c r="BP367619" s="90"/>
    </row>
    <row r="367620" spans="68:68" customFormat="1">
      <c r="BP367620" s="90"/>
    </row>
    <row r="367621" spans="68:68" customFormat="1">
      <c r="BP367621" s="90"/>
    </row>
    <row r="367622" spans="68:68" customFormat="1">
      <c r="BP367622" s="90"/>
    </row>
    <row r="367623" spans="68:68" customFormat="1">
      <c r="BP367623" s="90"/>
    </row>
    <row r="367624" spans="68:68" customFormat="1">
      <c r="BP367624" s="90"/>
    </row>
    <row r="367625" spans="68:68" customFormat="1">
      <c r="BP367625" s="90"/>
    </row>
    <row r="367626" spans="68:68" customFormat="1">
      <c r="BP367626" s="90"/>
    </row>
    <row r="367627" spans="68:68" customFormat="1">
      <c r="BP367627" s="90"/>
    </row>
    <row r="367628" spans="68:68" customFormat="1">
      <c r="BP367628" s="90"/>
    </row>
    <row r="367629" spans="68:68" customFormat="1">
      <c r="BP367629" s="90"/>
    </row>
    <row r="367630" spans="68:68" customFormat="1">
      <c r="BP367630" s="90"/>
    </row>
    <row r="367631" spans="68:68" customFormat="1">
      <c r="BP367631" s="90"/>
    </row>
    <row r="367632" spans="68:68" customFormat="1">
      <c r="BP367632" s="90"/>
    </row>
    <row r="367633" spans="68:68" customFormat="1">
      <c r="BP367633" s="90"/>
    </row>
    <row r="367634" spans="68:68" customFormat="1">
      <c r="BP367634" s="90"/>
    </row>
    <row r="367635" spans="68:68" customFormat="1">
      <c r="BP367635" s="90"/>
    </row>
    <row r="367636" spans="68:68" customFormat="1">
      <c r="BP367636" s="90"/>
    </row>
    <row r="367637" spans="68:68" customFormat="1">
      <c r="BP367637" s="90"/>
    </row>
    <row r="367638" spans="68:68" customFormat="1">
      <c r="BP367638" s="90"/>
    </row>
    <row r="367639" spans="68:68" customFormat="1">
      <c r="BP367639" s="90"/>
    </row>
    <row r="367640" spans="68:68" customFormat="1">
      <c r="BP367640" s="90"/>
    </row>
    <row r="367641" spans="68:68" customFormat="1">
      <c r="BP367641" s="90"/>
    </row>
    <row r="367642" spans="68:68" customFormat="1">
      <c r="BP367642" s="90"/>
    </row>
    <row r="367643" spans="68:68" customFormat="1">
      <c r="BP367643" s="90"/>
    </row>
    <row r="367644" spans="68:68" customFormat="1">
      <c r="BP367644" s="90"/>
    </row>
    <row r="367645" spans="68:68" customFormat="1">
      <c r="BP367645" s="90"/>
    </row>
    <row r="367646" spans="68:68" customFormat="1">
      <c r="BP367646" s="90"/>
    </row>
    <row r="367647" spans="68:68" customFormat="1">
      <c r="BP367647" s="90"/>
    </row>
    <row r="367648" spans="68:68" customFormat="1">
      <c r="BP367648" s="90"/>
    </row>
    <row r="367649" spans="68:68" customFormat="1">
      <c r="BP367649" s="90"/>
    </row>
    <row r="367650" spans="68:68" customFormat="1">
      <c r="BP367650" s="90"/>
    </row>
    <row r="367651" spans="68:68" customFormat="1">
      <c r="BP367651" s="90"/>
    </row>
    <row r="367652" spans="68:68" customFormat="1">
      <c r="BP367652" s="90"/>
    </row>
    <row r="367653" spans="68:68" customFormat="1">
      <c r="BP367653" s="90"/>
    </row>
    <row r="367654" spans="68:68" customFormat="1">
      <c r="BP367654" s="90"/>
    </row>
    <row r="367655" spans="68:68" customFormat="1">
      <c r="BP367655" s="90"/>
    </row>
    <row r="367656" spans="68:68" customFormat="1">
      <c r="BP367656" s="90"/>
    </row>
    <row r="367657" spans="68:68" customFormat="1">
      <c r="BP367657" s="90"/>
    </row>
    <row r="367658" spans="68:68" customFormat="1">
      <c r="BP367658" s="90"/>
    </row>
    <row r="367659" spans="68:68" customFormat="1">
      <c r="BP367659" s="90"/>
    </row>
    <row r="367660" spans="68:68" customFormat="1">
      <c r="BP367660" s="90"/>
    </row>
    <row r="367661" spans="68:68" customFormat="1">
      <c r="BP367661" s="90"/>
    </row>
    <row r="367662" spans="68:68" customFormat="1">
      <c r="BP367662" s="90"/>
    </row>
    <row r="367663" spans="68:68" customFormat="1">
      <c r="BP367663" s="90"/>
    </row>
    <row r="367664" spans="68:68" customFormat="1">
      <c r="BP367664" s="90"/>
    </row>
    <row r="367665" spans="68:68" customFormat="1">
      <c r="BP367665" s="90"/>
    </row>
    <row r="367666" spans="68:68" customFormat="1">
      <c r="BP367666" s="90"/>
    </row>
    <row r="367667" spans="68:68" customFormat="1">
      <c r="BP367667" s="90"/>
    </row>
    <row r="367668" spans="68:68" customFormat="1">
      <c r="BP367668" s="90"/>
    </row>
    <row r="367669" spans="68:68" customFormat="1">
      <c r="BP367669" s="90"/>
    </row>
    <row r="367670" spans="68:68" customFormat="1">
      <c r="BP367670" s="90"/>
    </row>
    <row r="367671" spans="68:68" customFormat="1">
      <c r="BP367671" s="90"/>
    </row>
    <row r="367672" spans="68:68" customFormat="1">
      <c r="BP367672" s="90"/>
    </row>
    <row r="367673" spans="68:68" customFormat="1">
      <c r="BP367673" s="90"/>
    </row>
    <row r="367674" spans="68:68" customFormat="1">
      <c r="BP367674" s="90"/>
    </row>
    <row r="367675" spans="68:68" customFormat="1">
      <c r="BP367675" s="90"/>
    </row>
    <row r="367676" spans="68:68" customFormat="1">
      <c r="BP367676" s="90"/>
    </row>
    <row r="367677" spans="68:68" customFormat="1">
      <c r="BP367677" s="90"/>
    </row>
    <row r="367678" spans="68:68" customFormat="1">
      <c r="BP367678" s="90"/>
    </row>
    <row r="367679" spans="68:68" customFormat="1">
      <c r="BP367679" s="90"/>
    </row>
    <row r="367680" spans="68:68" customFormat="1">
      <c r="BP367680" s="90"/>
    </row>
    <row r="367681" spans="68:68" customFormat="1">
      <c r="BP367681" s="90"/>
    </row>
    <row r="367682" spans="68:68" customFormat="1">
      <c r="BP367682" s="90"/>
    </row>
    <row r="367683" spans="68:68" customFormat="1">
      <c r="BP367683" s="90"/>
    </row>
    <row r="367684" spans="68:68" customFormat="1">
      <c r="BP367684" s="90"/>
    </row>
    <row r="367685" spans="68:68" customFormat="1">
      <c r="BP367685" s="90"/>
    </row>
    <row r="367686" spans="68:68" customFormat="1">
      <c r="BP367686" s="90"/>
    </row>
    <row r="367687" spans="68:68" customFormat="1">
      <c r="BP367687" s="90"/>
    </row>
    <row r="367688" spans="68:68" customFormat="1">
      <c r="BP367688" s="90"/>
    </row>
    <row r="367689" spans="68:68" customFormat="1">
      <c r="BP367689" s="90"/>
    </row>
    <row r="367690" spans="68:68" customFormat="1">
      <c r="BP367690" s="90"/>
    </row>
    <row r="367691" spans="68:68" customFormat="1">
      <c r="BP367691" s="90"/>
    </row>
    <row r="367692" spans="68:68" customFormat="1">
      <c r="BP367692" s="90"/>
    </row>
    <row r="367693" spans="68:68" customFormat="1">
      <c r="BP367693" s="90"/>
    </row>
    <row r="367694" spans="68:68" customFormat="1">
      <c r="BP367694" s="90"/>
    </row>
    <row r="367695" spans="68:68" customFormat="1">
      <c r="BP367695" s="90"/>
    </row>
    <row r="367696" spans="68:68" customFormat="1">
      <c r="BP367696" s="90"/>
    </row>
    <row r="367697" spans="68:68" customFormat="1">
      <c r="BP367697" s="90"/>
    </row>
    <row r="367698" spans="68:68" customFormat="1">
      <c r="BP367698" s="90"/>
    </row>
    <row r="367699" spans="68:68" customFormat="1">
      <c r="BP367699" s="90"/>
    </row>
    <row r="367700" spans="68:68" customFormat="1">
      <c r="BP367700" s="90"/>
    </row>
    <row r="367701" spans="68:68" customFormat="1">
      <c r="BP367701" s="90"/>
    </row>
    <row r="367702" spans="68:68" customFormat="1">
      <c r="BP367702" s="90"/>
    </row>
    <row r="367703" spans="68:68" customFormat="1">
      <c r="BP367703" s="90"/>
    </row>
    <row r="367704" spans="68:68" customFormat="1">
      <c r="BP367704" s="90"/>
    </row>
    <row r="367705" spans="68:68" customFormat="1">
      <c r="BP367705" s="90"/>
    </row>
    <row r="367706" spans="68:68" customFormat="1">
      <c r="BP367706" s="90"/>
    </row>
    <row r="367707" spans="68:68" customFormat="1">
      <c r="BP367707" s="90"/>
    </row>
    <row r="367708" spans="68:68" customFormat="1">
      <c r="BP367708" s="90"/>
    </row>
    <row r="367709" spans="68:68" customFormat="1">
      <c r="BP367709" s="90"/>
    </row>
    <row r="367710" spans="68:68" customFormat="1">
      <c r="BP367710" s="90"/>
    </row>
    <row r="367711" spans="68:68" customFormat="1">
      <c r="BP367711" s="90"/>
    </row>
    <row r="367712" spans="68:68" customFormat="1">
      <c r="BP367712" s="90"/>
    </row>
    <row r="367713" spans="68:68" customFormat="1">
      <c r="BP367713" s="90"/>
    </row>
    <row r="367714" spans="68:68" customFormat="1">
      <c r="BP367714" s="90"/>
    </row>
    <row r="367715" spans="68:68" customFormat="1">
      <c r="BP367715" s="90"/>
    </row>
    <row r="367716" spans="68:68" customFormat="1">
      <c r="BP367716" s="90"/>
    </row>
    <row r="367717" spans="68:68" customFormat="1">
      <c r="BP367717" s="90"/>
    </row>
    <row r="367718" spans="68:68" customFormat="1">
      <c r="BP367718" s="90"/>
    </row>
    <row r="367719" spans="68:68" customFormat="1">
      <c r="BP367719" s="90"/>
    </row>
    <row r="367720" spans="68:68" customFormat="1">
      <c r="BP367720" s="90"/>
    </row>
    <row r="367721" spans="68:68" customFormat="1">
      <c r="BP367721" s="90"/>
    </row>
    <row r="367722" spans="68:68" customFormat="1">
      <c r="BP367722" s="90"/>
    </row>
    <row r="367723" spans="68:68" customFormat="1">
      <c r="BP367723" s="90"/>
    </row>
    <row r="367724" spans="68:68" customFormat="1">
      <c r="BP367724" s="90"/>
    </row>
    <row r="367725" spans="68:68" customFormat="1">
      <c r="BP367725" s="90"/>
    </row>
    <row r="367726" spans="68:68" customFormat="1">
      <c r="BP367726" s="90"/>
    </row>
    <row r="367727" spans="68:68" customFormat="1">
      <c r="BP367727" s="90"/>
    </row>
    <row r="367728" spans="68:68" customFormat="1">
      <c r="BP367728" s="90"/>
    </row>
    <row r="367729" spans="68:68" customFormat="1">
      <c r="BP367729" s="90"/>
    </row>
    <row r="367730" spans="68:68" customFormat="1">
      <c r="BP367730" s="90"/>
    </row>
    <row r="367731" spans="68:68" customFormat="1">
      <c r="BP367731" s="90"/>
    </row>
    <row r="367732" spans="68:68" customFormat="1">
      <c r="BP367732" s="90"/>
    </row>
    <row r="367733" spans="68:68" customFormat="1">
      <c r="BP367733" s="90"/>
    </row>
    <row r="367734" spans="68:68" customFormat="1">
      <c r="BP367734" s="90"/>
    </row>
    <row r="367735" spans="68:68" customFormat="1">
      <c r="BP367735" s="90"/>
    </row>
    <row r="367736" spans="68:68" customFormat="1">
      <c r="BP367736" s="90"/>
    </row>
    <row r="367737" spans="68:68" customFormat="1">
      <c r="BP367737" s="90"/>
    </row>
    <row r="367738" spans="68:68" customFormat="1">
      <c r="BP367738" s="90"/>
    </row>
    <row r="367739" spans="68:68" customFormat="1">
      <c r="BP367739" s="90"/>
    </row>
    <row r="367740" spans="68:68" customFormat="1">
      <c r="BP367740" s="90"/>
    </row>
    <row r="367741" spans="68:68" customFormat="1">
      <c r="BP367741" s="90"/>
    </row>
    <row r="367742" spans="68:68" customFormat="1">
      <c r="BP367742" s="90"/>
    </row>
    <row r="367743" spans="68:68" customFormat="1">
      <c r="BP367743" s="90"/>
    </row>
    <row r="367744" spans="68:68" customFormat="1">
      <c r="BP367744" s="90"/>
    </row>
    <row r="367745" spans="68:68" customFormat="1">
      <c r="BP367745" s="90"/>
    </row>
    <row r="367746" spans="68:68" customFormat="1">
      <c r="BP367746" s="90"/>
    </row>
    <row r="367747" spans="68:68" customFormat="1">
      <c r="BP367747" s="90"/>
    </row>
    <row r="367748" spans="68:68" customFormat="1">
      <c r="BP367748" s="90"/>
    </row>
    <row r="367749" spans="68:68" customFormat="1">
      <c r="BP367749" s="90"/>
    </row>
    <row r="367750" spans="68:68" customFormat="1">
      <c r="BP367750" s="90"/>
    </row>
    <row r="367751" spans="68:68" customFormat="1">
      <c r="BP367751" s="90"/>
    </row>
    <row r="367752" spans="68:68" customFormat="1">
      <c r="BP367752" s="90"/>
    </row>
    <row r="367753" spans="68:68" customFormat="1">
      <c r="BP367753" s="90"/>
    </row>
    <row r="367754" spans="68:68" customFormat="1">
      <c r="BP367754" s="90"/>
    </row>
    <row r="367755" spans="68:68" customFormat="1">
      <c r="BP367755" s="90"/>
    </row>
    <row r="367756" spans="68:68" customFormat="1">
      <c r="BP367756" s="90"/>
    </row>
    <row r="367757" spans="68:68" customFormat="1">
      <c r="BP367757" s="90"/>
    </row>
    <row r="367758" spans="68:68" customFormat="1">
      <c r="BP367758" s="90"/>
    </row>
    <row r="367759" spans="68:68" customFormat="1">
      <c r="BP367759" s="90"/>
    </row>
    <row r="367760" spans="68:68" customFormat="1">
      <c r="BP367760" s="90"/>
    </row>
    <row r="367761" spans="68:68" customFormat="1">
      <c r="BP367761" s="90"/>
    </row>
    <row r="367762" spans="68:68" customFormat="1">
      <c r="BP367762" s="90"/>
    </row>
    <row r="367763" spans="68:68" customFormat="1">
      <c r="BP367763" s="90"/>
    </row>
    <row r="367764" spans="68:68" customFormat="1">
      <c r="BP367764" s="90"/>
    </row>
    <row r="367765" spans="68:68" customFormat="1">
      <c r="BP367765" s="90"/>
    </row>
    <row r="367766" spans="68:68" customFormat="1">
      <c r="BP367766" s="90"/>
    </row>
    <row r="367767" spans="68:68" customFormat="1">
      <c r="BP367767" s="90"/>
    </row>
    <row r="367768" spans="68:68" customFormat="1">
      <c r="BP367768" s="90"/>
    </row>
    <row r="367769" spans="68:68" customFormat="1">
      <c r="BP367769" s="90"/>
    </row>
    <row r="367770" spans="68:68" customFormat="1">
      <c r="BP367770" s="90"/>
    </row>
    <row r="367771" spans="68:68" customFormat="1">
      <c r="BP367771" s="90"/>
    </row>
    <row r="367772" spans="68:68" customFormat="1">
      <c r="BP367772" s="90"/>
    </row>
    <row r="367773" spans="68:68" customFormat="1">
      <c r="BP367773" s="90"/>
    </row>
    <row r="367774" spans="68:68" customFormat="1">
      <c r="BP367774" s="90"/>
    </row>
    <row r="367775" spans="68:68" customFormat="1">
      <c r="BP367775" s="90"/>
    </row>
    <row r="367776" spans="68:68" customFormat="1">
      <c r="BP367776" s="90"/>
    </row>
    <row r="367777" spans="68:68" customFormat="1">
      <c r="BP367777" s="90"/>
    </row>
    <row r="367778" spans="68:68" customFormat="1">
      <c r="BP367778" s="90"/>
    </row>
    <row r="367779" spans="68:68" customFormat="1">
      <c r="BP367779" s="90"/>
    </row>
    <row r="367780" spans="68:68" customFormat="1">
      <c r="BP367780" s="90"/>
    </row>
    <row r="367781" spans="68:68" customFormat="1">
      <c r="BP367781" s="90"/>
    </row>
    <row r="367782" spans="68:68" customFormat="1">
      <c r="BP367782" s="90"/>
    </row>
    <row r="367783" spans="68:68" customFormat="1">
      <c r="BP367783" s="90"/>
    </row>
    <row r="367784" spans="68:68" customFormat="1">
      <c r="BP367784" s="90"/>
    </row>
    <row r="367785" spans="68:68" customFormat="1">
      <c r="BP367785" s="90"/>
    </row>
    <row r="367786" spans="68:68" customFormat="1">
      <c r="BP367786" s="90"/>
    </row>
    <row r="367787" spans="68:68" customFormat="1">
      <c r="BP367787" s="90"/>
    </row>
    <row r="367788" spans="68:68" customFormat="1">
      <c r="BP367788" s="90"/>
    </row>
    <row r="367789" spans="68:68" customFormat="1">
      <c r="BP367789" s="90"/>
    </row>
    <row r="367790" spans="68:68" customFormat="1">
      <c r="BP367790" s="90"/>
    </row>
    <row r="367791" spans="68:68" customFormat="1">
      <c r="BP367791" s="90"/>
    </row>
    <row r="367792" spans="68:68" customFormat="1">
      <c r="BP367792" s="90"/>
    </row>
    <row r="367793" spans="68:68" customFormat="1">
      <c r="BP367793" s="90"/>
    </row>
    <row r="367794" spans="68:68" customFormat="1">
      <c r="BP367794" s="90"/>
    </row>
    <row r="367795" spans="68:68" customFormat="1">
      <c r="BP367795" s="90"/>
    </row>
    <row r="367796" spans="68:68" customFormat="1">
      <c r="BP367796" s="90"/>
    </row>
    <row r="367797" spans="68:68" customFormat="1">
      <c r="BP367797" s="90"/>
    </row>
    <row r="367798" spans="68:68" customFormat="1">
      <c r="BP367798" s="90"/>
    </row>
    <row r="367799" spans="68:68" customFormat="1">
      <c r="BP367799" s="90"/>
    </row>
    <row r="367800" spans="68:68" customFormat="1">
      <c r="BP367800" s="90"/>
    </row>
    <row r="367801" spans="68:68" customFormat="1">
      <c r="BP367801" s="90"/>
    </row>
    <row r="367802" spans="68:68" customFormat="1">
      <c r="BP367802" s="90"/>
    </row>
    <row r="367803" spans="68:68" customFormat="1">
      <c r="BP367803" s="90"/>
    </row>
    <row r="367804" spans="68:68" customFormat="1">
      <c r="BP367804" s="90"/>
    </row>
    <row r="367805" spans="68:68" customFormat="1">
      <c r="BP367805" s="90"/>
    </row>
    <row r="367806" spans="68:68" customFormat="1">
      <c r="BP367806" s="90"/>
    </row>
    <row r="367807" spans="68:68" customFormat="1">
      <c r="BP367807" s="90"/>
    </row>
    <row r="367808" spans="68:68" customFormat="1">
      <c r="BP367808" s="90"/>
    </row>
    <row r="367809" spans="68:68" customFormat="1">
      <c r="BP367809" s="90"/>
    </row>
    <row r="367810" spans="68:68" customFormat="1">
      <c r="BP367810" s="90"/>
    </row>
    <row r="367811" spans="68:68" customFormat="1">
      <c r="BP367811" s="90"/>
    </row>
    <row r="367812" spans="68:68" customFormat="1">
      <c r="BP367812" s="90"/>
    </row>
    <row r="367813" spans="68:68" customFormat="1">
      <c r="BP367813" s="90"/>
    </row>
    <row r="367814" spans="68:68" customFormat="1">
      <c r="BP367814" s="90"/>
    </row>
    <row r="367815" spans="68:68" customFormat="1">
      <c r="BP367815" s="90"/>
    </row>
    <row r="367816" spans="68:68" customFormat="1">
      <c r="BP367816" s="90"/>
    </row>
    <row r="367817" spans="68:68" customFormat="1">
      <c r="BP367817" s="90"/>
    </row>
    <row r="367818" spans="68:68" customFormat="1">
      <c r="BP367818" s="90"/>
    </row>
    <row r="367819" spans="68:68" customFormat="1">
      <c r="BP367819" s="90"/>
    </row>
    <row r="367820" spans="68:68" customFormat="1">
      <c r="BP367820" s="90"/>
    </row>
    <row r="367821" spans="68:68" customFormat="1">
      <c r="BP367821" s="90"/>
    </row>
    <row r="367822" spans="68:68" customFormat="1">
      <c r="BP367822" s="90"/>
    </row>
    <row r="367823" spans="68:68" customFormat="1">
      <c r="BP367823" s="90"/>
    </row>
    <row r="367824" spans="68:68" customFormat="1">
      <c r="BP367824" s="90"/>
    </row>
    <row r="367825" spans="68:68" customFormat="1">
      <c r="BP367825" s="90"/>
    </row>
    <row r="367826" spans="68:68" customFormat="1">
      <c r="BP367826" s="90"/>
    </row>
    <row r="367827" spans="68:68" customFormat="1">
      <c r="BP367827" s="90"/>
    </row>
    <row r="367828" spans="68:68" customFormat="1">
      <c r="BP367828" s="90"/>
    </row>
    <row r="367829" spans="68:68" customFormat="1">
      <c r="BP367829" s="90"/>
    </row>
    <row r="367830" spans="68:68" customFormat="1">
      <c r="BP367830" s="90"/>
    </row>
    <row r="367831" spans="68:68" customFormat="1">
      <c r="BP367831" s="90"/>
    </row>
    <row r="367832" spans="68:68" customFormat="1">
      <c r="BP367832" s="90"/>
    </row>
    <row r="367833" spans="68:68" customFormat="1">
      <c r="BP367833" s="90"/>
    </row>
    <row r="367834" spans="68:68" customFormat="1">
      <c r="BP367834" s="90"/>
    </row>
    <row r="367835" spans="68:68" customFormat="1">
      <c r="BP367835" s="90"/>
    </row>
    <row r="367836" spans="68:68" customFormat="1">
      <c r="BP367836" s="90"/>
    </row>
    <row r="367837" spans="68:68" customFormat="1">
      <c r="BP367837" s="90"/>
    </row>
    <row r="367838" spans="68:68" customFormat="1">
      <c r="BP367838" s="90"/>
    </row>
    <row r="367839" spans="68:68" customFormat="1">
      <c r="BP367839" s="90"/>
    </row>
    <row r="367840" spans="68:68" customFormat="1">
      <c r="BP367840" s="90"/>
    </row>
    <row r="367841" spans="68:68" customFormat="1">
      <c r="BP367841" s="90"/>
    </row>
    <row r="367842" spans="68:68" customFormat="1">
      <c r="BP367842" s="90"/>
    </row>
    <row r="367843" spans="68:68" customFormat="1">
      <c r="BP367843" s="90"/>
    </row>
    <row r="367844" spans="68:68" customFormat="1">
      <c r="BP367844" s="90"/>
    </row>
    <row r="367845" spans="68:68" customFormat="1">
      <c r="BP367845" s="90"/>
    </row>
    <row r="367846" spans="68:68" customFormat="1">
      <c r="BP367846" s="90"/>
    </row>
    <row r="367847" spans="68:68" customFormat="1">
      <c r="BP367847" s="90"/>
    </row>
    <row r="367848" spans="68:68" customFormat="1">
      <c r="BP367848" s="90"/>
    </row>
    <row r="367849" spans="68:68" customFormat="1">
      <c r="BP367849" s="90"/>
    </row>
    <row r="367850" spans="68:68" customFormat="1">
      <c r="BP367850" s="90"/>
    </row>
    <row r="367851" spans="68:68" customFormat="1">
      <c r="BP367851" s="90"/>
    </row>
    <row r="367852" spans="68:68" customFormat="1">
      <c r="BP367852" s="90"/>
    </row>
    <row r="367853" spans="68:68" customFormat="1">
      <c r="BP367853" s="90"/>
    </row>
    <row r="367854" spans="68:68" customFormat="1">
      <c r="BP367854" s="90"/>
    </row>
    <row r="367855" spans="68:68" customFormat="1">
      <c r="BP367855" s="90"/>
    </row>
    <row r="367856" spans="68:68" customFormat="1">
      <c r="BP367856" s="90"/>
    </row>
    <row r="367857" spans="68:68" customFormat="1">
      <c r="BP367857" s="90"/>
    </row>
    <row r="367858" spans="68:68" customFormat="1">
      <c r="BP367858" s="90"/>
    </row>
    <row r="367859" spans="68:68" customFormat="1">
      <c r="BP367859" s="90"/>
    </row>
    <row r="367860" spans="68:68" customFormat="1">
      <c r="BP367860" s="90"/>
    </row>
    <row r="367861" spans="68:68" customFormat="1">
      <c r="BP367861" s="90"/>
    </row>
    <row r="367862" spans="68:68" customFormat="1">
      <c r="BP367862" s="90"/>
    </row>
    <row r="367863" spans="68:68" customFormat="1">
      <c r="BP367863" s="90"/>
    </row>
    <row r="367864" spans="68:68" customFormat="1">
      <c r="BP367864" s="90"/>
    </row>
    <row r="367865" spans="68:68" customFormat="1">
      <c r="BP367865" s="90"/>
    </row>
    <row r="367866" spans="68:68" customFormat="1">
      <c r="BP367866" s="90"/>
    </row>
    <row r="367867" spans="68:68" customFormat="1">
      <c r="BP367867" s="90"/>
    </row>
    <row r="367868" spans="68:68" customFormat="1">
      <c r="BP367868" s="90"/>
    </row>
    <row r="367869" spans="68:68" customFormat="1">
      <c r="BP367869" s="90"/>
    </row>
    <row r="367870" spans="68:68" customFormat="1">
      <c r="BP367870" s="90"/>
    </row>
    <row r="367871" spans="68:68" customFormat="1">
      <c r="BP367871" s="90"/>
    </row>
    <row r="367872" spans="68:68" customFormat="1">
      <c r="BP367872" s="90"/>
    </row>
    <row r="367873" spans="68:68" customFormat="1">
      <c r="BP367873" s="90"/>
    </row>
    <row r="367874" spans="68:68" customFormat="1">
      <c r="BP367874" s="90"/>
    </row>
    <row r="367875" spans="68:68" customFormat="1">
      <c r="BP367875" s="90"/>
    </row>
    <row r="367876" spans="68:68" customFormat="1">
      <c r="BP367876" s="90"/>
    </row>
    <row r="367877" spans="68:68" customFormat="1">
      <c r="BP367877" s="90"/>
    </row>
    <row r="367878" spans="68:68" customFormat="1">
      <c r="BP367878" s="90"/>
    </row>
    <row r="367879" spans="68:68" customFormat="1">
      <c r="BP367879" s="90"/>
    </row>
    <row r="367880" spans="68:68" customFormat="1">
      <c r="BP367880" s="90"/>
    </row>
    <row r="367881" spans="68:68" customFormat="1">
      <c r="BP367881" s="90"/>
    </row>
    <row r="367882" spans="68:68" customFormat="1">
      <c r="BP367882" s="90"/>
    </row>
    <row r="367883" spans="68:68" customFormat="1">
      <c r="BP367883" s="90"/>
    </row>
    <row r="367884" spans="68:68" customFormat="1">
      <c r="BP367884" s="90"/>
    </row>
    <row r="367885" spans="68:68" customFormat="1">
      <c r="BP367885" s="90"/>
    </row>
    <row r="367886" spans="68:68" customFormat="1">
      <c r="BP367886" s="90"/>
    </row>
    <row r="367887" spans="68:68" customFormat="1">
      <c r="BP367887" s="90"/>
    </row>
    <row r="367888" spans="68:68" customFormat="1">
      <c r="BP367888" s="90"/>
    </row>
    <row r="367889" spans="68:68" customFormat="1">
      <c r="BP367889" s="90"/>
    </row>
    <row r="367890" spans="68:68" customFormat="1">
      <c r="BP367890" s="90"/>
    </row>
    <row r="367891" spans="68:68" customFormat="1">
      <c r="BP367891" s="90"/>
    </row>
    <row r="367892" spans="68:68" customFormat="1">
      <c r="BP367892" s="90"/>
    </row>
    <row r="367893" spans="68:68" customFormat="1">
      <c r="BP367893" s="90"/>
    </row>
    <row r="367894" spans="68:68" customFormat="1">
      <c r="BP367894" s="90"/>
    </row>
    <row r="367895" spans="68:68" customFormat="1">
      <c r="BP367895" s="90"/>
    </row>
    <row r="367896" spans="68:68" customFormat="1">
      <c r="BP367896" s="90"/>
    </row>
    <row r="367897" spans="68:68" customFormat="1">
      <c r="BP367897" s="90"/>
    </row>
    <row r="367898" spans="68:68" customFormat="1">
      <c r="BP367898" s="90"/>
    </row>
    <row r="367899" spans="68:68" customFormat="1">
      <c r="BP367899" s="90"/>
    </row>
    <row r="367900" spans="68:68" customFormat="1">
      <c r="BP367900" s="90"/>
    </row>
    <row r="367901" spans="68:68" customFormat="1">
      <c r="BP367901" s="90"/>
    </row>
    <row r="367902" spans="68:68" customFormat="1">
      <c r="BP367902" s="90"/>
    </row>
    <row r="367903" spans="68:68" customFormat="1">
      <c r="BP367903" s="90"/>
    </row>
    <row r="367904" spans="68:68" customFormat="1">
      <c r="BP367904" s="90"/>
    </row>
    <row r="367905" spans="68:68" customFormat="1">
      <c r="BP367905" s="90"/>
    </row>
    <row r="367906" spans="68:68" customFormat="1">
      <c r="BP367906" s="90"/>
    </row>
    <row r="367907" spans="68:68" customFormat="1">
      <c r="BP367907" s="90"/>
    </row>
    <row r="367908" spans="68:68" customFormat="1">
      <c r="BP367908" s="90"/>
    </row>
    <row r="367909" spans="68:68" customFormat="1">
      <c r="BP367909" s="90"/>
    </row>
    <row r="367910" spans="68:68" customFormat="1">
      <c r="BP367910" s="90"/>
    </row>
    <row r="367911" spans="68:68" customFormat="1">
      <c r="BP367911" s="90"/>
    </row>
    <row r="367912" spans="68:68" customFormat="1">
      <c r="BP367912" s="90"/>
    </row>
    <row r="367913" spans="68:68" customFormat="1">
      <c r="BP367913" s="90"/>
    </row>
    <row r="367914" spans="68:68" customFormat="1">
      <c r="BP367914" s="90"/>
    </row>
    <row r="367915" spans="68:68" customFormat="1">
      <c r="BP367915" s="90"/>
    </row>
    <row r="367916" spans="68:68" customFormat="1">
      <c r="BP367916" s="90"/>
    </row>
    <row r="367917" spans="68:68" customFormat="1">
      <c r="BP367917" s="90"/>
    </row>
    <row r="367918" spans="68:68" customFormat="1">
      <c r="BP367918" s="90"/>
    </row>
    <row r="367919" spans="68:68" customFormat="1">
      <c r="BP367919" s="90"/>
    </row>
    <row r="367920" spans="68:68" customFormat="1">
      <c r="BP367920" s="90"/>
    </row>
    <row r="367921" spans="68:68" customFormat="1">
      <c r="BP367921" s="90"/>
    </row>
    <row r="367922" spans="68:68" customFormat="1">
      <c r="BP367922" s="90"/>
    </row>
    <row r="367923" spans="68:68" customFormat="1">
      <c r="BP367923" s="90"/>
    </row>
    <row r="367924" spans="68:68" customFormat="1">
      <c r="BP367924" s="90"/>
    </row>
    <row r="367925" spans="68:68" customFormat="1">
      <c r="BP367925" s="90"/>
    </row>
    <row r="367926" spans="68:68" customFormat="1">
      <c r="BP367926" s="90"/>
    </row>
    <row r="367927" spans="68:68" customFormat="1">
      <c r="BP367927" s="90"/>
    </row>
    <row r="367928" spans="68:68" customFormat="1">
      <c r="BP367928" s="90"/>
    </row>
    <row r="367929" spans="68:68" customFormat="1">
      <c r="BP367929" s="90"/>
    </row>
    <row r="367930" spans="68:68" customFormat="1">
      <c r="BP367930" s="90"/>
    </row>
    <row r="367931" spans="68:68" customFormat="1">
      <c r="BP367931" s="90"/>
    </row>
    <row r="367932" spans="68:68" customFormat="1">
      <c r="BP367932" s="90"/>
    </row>
    <row r="367933" spans="68:68" customFormat="1">
      <c r="BP367933" s="90"/>
    </row>
    <row r="367934" spans="68:68" customFormat="1">
      <c r="BP367934" s="90"/>
    </row>
    <row r="367935" spans="68:68" customFormat="1">
      <c r="BP367935" s="90"/>
    </row>
    <row r="367936" spans="68:68" customFormat="1">
      <c r="BP367936" s="90"/>
    </row>
    <row r="367937" spans="68:68" customFormat="1">
      <c r="BP367937" s="90"/>
    </row>
    <row r="367938" spans="68:68" customFormat="1">
      <c r="BP367938" s="90"/>
    </row>
    <row r="367939" spans="68:68" customFormat="1">
      <c r="BP367939" s="90"/>
    </row>
    <row r="367940" spans="68:68" customFormat="1">
      <c r="BP367940" s="90"/>
    </row>
    <row r="367941" spans="68:68" customFormat="1">
      <c r="BP367941" s="90"/>
    </row>
    <row r="367942" spans="68:68" customFormat="1">
      <c r="BP367942" s="90"/>
    </row>
    <row r="367943" spans="68:68" customFormat="1">
      <c r="BP367943" s="90"/>
    </row>
    <row r="367944" spans="68:68" customFormat="1">
      <c r="BP367944" s="90"/>
    </row>
    <row r="367945" spans="68:68" customFormat="1">
      <c r="BP367945" s="90"/>
    </row>
    <row r="367946" spans="68:68" customFormat="1">
      <c r="BP367946" s="90"/>
    </row>
    <row r="367947" spans="68:68" customFormat="1">
      <c r="BP367947" s="90"/>
    </row>
    <row r="367948" spans="68:68" customFormat="1">
      <c r="BP367948" s="90"/>
    </row>
    <row r="367949" spans="68:68" customFormat="1">
      <c r="BP367949" s="90"/>
    </row>
    <row r="367950" spans="68:68" customFormat="1">
      <c r="BP367950" s="90"/>
    </row>
    <row r="367951" spans="68:68" customFormat="1">
      <c r="BP367951" s="90"/>
    </row>
    <row r="367952" spans="68:68" customFormat="1">
      <c r="BP367952" s="90"/>
    </row>
    <row r="367953" spans="68:68" customFormat="1">
      <c r="BP367953" s="90"/>
    </row>
    <row r="367954" spans="68:68" customFormat="1">
      <c r="BP367954" s="90"/>
    </row>
    <row r="367955" spans="68:68" customFormat="1">
      <c r="BP367955" s="90"/>
    </row>
    <row r="367956" spans="68:68" customFormat="1">
      <c r="BP367956" s="90"/>
    </row>
    <row r="367957" spans="68:68" customFormat="1">
      <c r="BP367957" s="90"/>
    </row>
    <row r="367958" spans="68:68" customFormat="1">
      <c r="BP367958" s="90"/>
    </row>
    <row r="367959" spans="68:68" customFormat="1">
      <c r="BP367959" s="90"/>
    </row>
    <row r="367960" spans="68:68" customFormat="1">
      <c r="BP367960" s="90"/>
    </row>
    <row r="367961" spans="68:68" customFormat="1">
      <c r="BP367961" s="90"/>
    </row>
    <row r="367962" spans="68:68" customFormat="1">
      <c r="BP367962" s="90"/>
    </row>
    <row r="367963" spans="68:68" customFormat="1">
      <c r="BP367963" s="90"/>
    </row>
    <row r="367964" spans="68:68" customFormat="1">
      <c r="BP367964" s="90"/>
    </row>
    <row r="367965" spans="68:68" customFormat="1">
      <c r="BP367965" s="90"/>
    </row>
    <row r="367966" spans="68:68" customFormat="1">
      <c r="BP367966" s="90"/>
    </row>
    <row r="367967" spans="68:68" customFormat="1">
      <c r="BP367967" s="90"/>
    </row>
    <row r="367968" spans="68:68" customFormat="1">
      <c r="BP367968" s="90"/>
    </row>
    <row r="367969" spans="68:68" customFormat="1">
      <c r="BP367969" s="90"/>
    </row>
    <row r="367970" spans="68:68" customFormat="1">
      <c r="BP367970" s="90"/>
    </row>
    <row r="367971" spans="68:68" customFormat="1">
      <c r="BP367971" s="90"/>
    </row>
    <row r="367972" spans="68:68" customFormat="1">
      <c r="BP367972" s="90"/>
    </row>
    <row r="367973" spans="68:68" customFormat="1">
      <c r="BP367973" s="90"/>
    </row>
    <row r="367974" spans="68:68" customFormat="1">
      <c r="BP367974" s="90"/>
    </row>
    <row r="367975" spans="68:68" customFormat="1">
      <c r="BP367975" s="90"/>
    </row>
    <row r="367976" spans="68:68" customFormat="1">
      <c r="BP367976" s="90"/>
    </row>
    <row r="367977" spans="68:68" customFormat="1">
      <c r="BP367977" s="90"/>
    </row>
    <row r="367978" spans="68:68" customFormat="1">
      <c r="BP367978" s="90"/>
    </row>
    <row r="367979" spans="68:68" customFormat="1">
      <c r="BP367979" s="90"/>
    </row>
    <row r="367980" spans="68:68" customFormat="1">
      <c r="BP367980" s="90"/>
    </row>
    <row r="367981" spans="68:68" customFormat="1">
      <c r="BP367981" s="90"/>
    </row>
    <row r="367982" spans="68:68" customFormat="1">
      <c r="BP367982" s="90"/>
    </row>
    <row r="367983" spans="68:68" customFormat="1">
      <c r="BP367983" s="90"/>
    </row>
    <row r="367984" spans="68:68" customFormat="1">
      <c r="BP367984" s="90"/>
    </row>
    <row r="367985" spans="68:68" customFormat="1">
      <c r="BP367985" s="90"/>
    </row>
    <row r="367986" spans="68:68" customFormat="1">
      <c r="BP367986" s="90"/>
    </row>
    <row r="367987" spans="68:68" customFormat="1">
      <c r="BP367987" s="90"/>
    </row>
    <row r="367988" spans="68:68" customFormat="1">
      <c r="BP367988" s="90"/>
    </row>
    <row r="367989" spans="68:68" customFormat="1">
      <c r="BP367989" s="90"/>
    </row>
    <row r="367990" spans="68:68" customFormat="1">
      <c r="BP367990" s="90"/>
    </row>
    <row r="367991" spans="68:68" customFormat="1">
      <c r="BP367991" s="90"/>
    </row>
    <row r="367992" spans="68:68" customFormat="1">
      <c r="BP367992" s="90"/>
    </row>
    <row r="367993" spans="68:68" customFormat="1">
      <c r="BP367993" s="90"/>
    </row>
    <row r="367994" spans="68:68" customFormat="1">
      <c r="BP367994" s="90"/>
    </row>
    <row r="367995" spans="68:68" customFormat="1">
      <c r="BP367995" s="90"/>
    </row>
    <row r="367996" spans="68:68" customFormat="1">
      <c r="BP367996" s="90"/>
    </row>
    <row r="367997" spans="68:68" customFormat="1">
      <c r="BP367997" s="90"/>
    </row>
    <row r="367998" spans="68:68" customFormat="1">
      <c r="BP367998" s="90"/>
    </row>
    <row r="367999" spans="68:68" customFormat="1">
      <c r="BP367999" s="90"/>
    </row>
    <row r="368000" spans="68:68" customFormat="1">
      <c r="BP368000" s="90"/>
    </row>
    <row r="368001" spans="68:68" customFormat="1">
      <c r="BP368001" s="90"/>
    </row>
    <row r="368002" spans="68:68" customFormat="1">
      <c r="BP368002" s="90"/>
    </row>
    <row r="368003" spans="68:68" customFormat="1">
      <c r="BP368003" s="90"/>
    </row>
    <row r="368004" spans="68:68" customFormat="1">
      <c r="BP368004" s="90"/>
    </row>
    <row r="368005" spans="68:68" customFormat="1">
      <c r="BP368005" s="90"/>
    </row>
    <row r="368006" spans="68:68" customFormat="1">
      <c r="BP368006" s="90"/>
    </row>
    <row r="368007" spans="68:68" customFormat="1">
      <c r="BP368007" s="90"/>
    </row>
    <row r="368008" spans="68:68" customFormat="1">
      <c r="BP368008" s="90"/>
    </row>
    <row r="368009" spans="68:68" customFormat="1">
      <c r="BP368009" s="90"/>
    </row>
    <row r="368010" spans="68:68" customFormat="1">
      <c r="BP368010" s="90"/>
    </row>
    <row r="368011" spans="68:68" customFormat="1">
      <c r="BP368011" s="90"/>
    </row>
    <row r="368012" spans="68:68" customFormat="1">
      <c r="BP368012" s="90"/>
    </row>
    <row r="368013" spans="68:68" customFormat="1">
      <c r="BP368013" s="90"/>
    </row>
    <row r="368014" spans="68:68" customFormat="1">
      <c r="BP368014" s="90"/>
    </row>
    <row r="368015" spans="68:68" customFormat="1">
      <c r="BP368015" s="90"/>
    </row>
    <row r="368016" spans="68:68" customFormat="1">
      <c r="BP368016" s="90"/>
    </row>
    <row r="368017" spans="68:68" customFormat="1">
      <c r="BP368017" s="90"/>
    </row>
    <row r="368018" spans="68:68" customFormat="1">
      <c r="BP368018" s="90"/>
    </row>
    <row r="368019" spans="68:68" customFormat="1">
      <c r="BP368019" s="90"/>
    </row>
    <row r="368020" spans="68:68" customFormat="1">
      <c r="BP368020" s="90"/>
    </row>
    <row r="368021" spans="68:68" customFormat="1">
      <c r="BP368021" s="90"/>
    </row>
    <row r="368022" spans="68:68" customFormat="1">
      <c r="BP368022" s="90"/>
    </row>
    <row r="368023" spans="68:68" customFormat="1">
      <c r="BP368023" s="90"/>
    </row>
    <row r="368024" spans="68:68" customFormat="1">
      <c r="BP368024" s="90"/>
    </row>
    <row r="368025" spans="68:68" customFormat="1">
      <c r="BP368025" s="90"/>
    </row>
    <row r="368026" spans="68:68" customFormat="1">
      <c r="BP368026" s="90"/>
    </row>
    <row r="368027" spans="68:68" customFormat="1">
      <c r="BP368027" s="90"/>
    </row>
    <row r="368028" spans="68:68" customFormat="1">
      <c r="BP368028" s="90"/>
    </row>
    <row r="368029" spans="68:68" customFormat="1">
      <c r="BP368029" s="90"/>
    </row>
    <row r="368030" spans="68:68" customFormat="1">
      <c r="BP368030" s="90"/>
    </row>
    <row r="368031" spans="68:68" customFormat="1">
      <c r="BP368031" s="90"/>
    </row>
    <row r="368032" spans="68:68" customFormat="1">
      <c r="BP368032" s="90"/>
    </row>
    <row r="368033" spans="68:68" customFormat="1">
      <c r="BP368033" s="90"/>
    </row>
    <row r="368034" spans="68:68" customFormat="1">
      <c r="BP368034" s="90"/>
    </row>
    <row r="368035" spans="68:68" customFormat="1">
      <c r="BP368035" s="90"/>
    </row>
    <row r="368036" spans="68:68" customFormat="1">
      <c r="BP368036" s="90"/>
    </row>
    <row r="368037" spans="68:68" customFormat="1">
      <c r="BP368037" s="90"/>
    </row>
    <row r="368038" spans="68:68" customFormat="1">
      <c r="BP368038" s="90"/>
    </row>
    <row r="368039" spans="68:68" customFormat="1">
      <c r="BP368039" s="90"/>
    </row>
    <row r="368040" spans="68:68" customFormat="1">
      <c r="BP368040" s="90"/>
    </row>
    <row r="368041" spans="68:68" customFormat="1">
      <c r="BP368041" s="90"/>
    </row>
    <row r="368042" spans="68:68" customFormat="1">
      <c r="BP368042" s="90"/>
    </row>
    <row r="368043" spans="68:68" customFormat="1">
      <c r="BP368043" s="90"/>
    </row>
    <row r="368044" spans="68:68" customFormat="1">
      <c r="BP368044" s="90"/>
    </row>
    <row r="368045" spans="68:68" customFormat="1">
      <c r="BP368045" s="90"/>
    </row>
    <row r="368046" spans="68:68" customFormat="1">
      <c r="BP368046" s="90"/>
    </row>
    <row r="368047" spans="68:68" customFormat="1">
      <c r="BP368047" s="90"/>
    </row>
    <row r="368048" spans="68:68" customFormat="1">
      <c r="BP368048" s="90"/>
    </row>
    <row r="368049" spans="68:68" customFormat="1">
      <c r="BP368049" s="90"/>
    </row>
    <row r="368050" spans="68:68" customFormat="1">
      <c r="BP368050" s="90"/>
    </row>
    <row r="368051" spans="68:68" customFormat="1">
      <c r="BP368051" s="90"/>
    </row>
    <row r="368052" spans="68:68" customFormat="1">
      <c r="BP368052" s="90"/>
    </row>
    <row r="368053" spans="68:68" customFormat="1">
      <c r="BP368053" s="90"/>
    </row>
    <row r="368054" spans="68:68" customFormat="1">
      <c r="BP368054" s="90"/>
    </row>
    <row r="368055" spans="68:68" customFormat="1">
      <c r="BP368055" s="90"/>
    </row>
    <row r="368056" spans="68:68" customFormat="1">
      <c r="BP368056" s="90"/>
    </row>
    <row r="368057" spans="68:68" customFormat="1">
      <c r="BP368057" s="90"/>
    </row>
    <row r="368058" spans="68:68" customFormat="1">
      <c r="BP368058" s="90"/>
    </row>
    <row r="368059" spans="68:68" customFormat="1">
      <c r="BP368059" s="90"/>
    </row>
    <row r="368060" spans="68:68" customFormat="1">
      <c r="BP368060" s="90"/>
    </row>
    <row r="368061" spans="68:68" customFormat="1">
      <c r="BP368061" s="90"/>
    </row>
    <row r="368062" spans="68:68" customFormat="1">
      <c r="BP368062" s="90"/>
    </row>
    <row r="368063" spans="68:68" customFormat="1">
      <c r="BP368063" s="90"/>
    </row>
    <row r="368064" spans="68:68" customFormat="1">
      <c r="BP368064" s="90"/>
    </row>
    <row r="368065" spans="68:68" customFormat="1">
      <c r="BP368065" s="90"/>
    </row>
    <row r="368066" spans="68:68" customFormat="1">
      <c r="BP368066" s="90"/>
    </row>
    <row r="368067" spans="68:68" customFormat="1">
      <c r="BP368067" s="90"/>
    </row>
    <row r="368068" spans="68:68" customFormat="1">
      <c r="BP368068" s="90"/>
    </row>
    <row r="368069" spans="68:68" customFormat="1">
      <c r="BP368069" s="90"/>
    </row>
    <row r="368070" spans="68:68" customFormat="1">
      <c r="BP368070" s="90"/>
    </row>
    <row r="368071" spans="68:68" customFormat="1">
      <c r="BP368071" s="90"/>
    </row>
    <row r="368072" spans="68:68" customFormat="1">
      <c r="BP368072" s="90"/>
    </row>
    <row r="368073" spans="68:68" customFormat="1">
      <c r="BP368073" s="90"/>
    </row>
    <row r="368074" spans="68:68" customFormat="1">
      <c r="BP368074" s="90"/>
    </row>
    <row r="368075" spans="68:68" customFormat="1">
      <c r="BP368075" s="90"/>
    </row>
    <row r="368076" spans="68:68" customFormat="1">
      <c r="BP368076" s="90"/>
    </row>
    <row r="368077" spans="68:68" customFormat="1">
      <c r="BP368077" s="90"/>
    </row>
    <row r="368078" spans="68:68" customFormat="1">
      <c r="BP368078" s="90"/>
    </row>
    <row r="368079" spans="68:68" customFormat="1">
      <c r="BP368079" s="90"/>
    </row>
    <row r="368080" spans="68:68" customFormat="1">
      <c r="BP368080" s="90"/>
    </row>
    <row r="368081" spans="68:68" customFormat="1">
      <c r="BP368081" s="90"/>
    </row>
    <row r="368082" spans="68:68" customFormat="1">
      <c r="BP368082" s="90"/>
    </row>
    <row r="368083" spans="68:68" customFormat="1">
      <c r="BP368083" s="90"/>
    </row>
    <row r="368084" spans="68:68" customFormat="1">
      <c r="BP368084" s="90"/>
    </row>
    <row r="368085" spans="68:68" customFormat="1">
      <c r="BP368085" s="90"/>
    </row>
    <row r="368086" spans="68:68" customFormat="1">
      <c r="BP368086" s="90"/>
    </row>
    <row r="368087" spans="68:68" customFormat="1">
      <c r="BP368087" s="90"/>
    </row>
    <row r="368088" spans="68:68" customFormat="1">
      <c r="BP368088" s="90"/>
    </row>
    <row r="368089" spans="68:68" customFormat="1">
      <c r="BP368089" s="90"/>
    </row>
    <row r="368090" spans="68:68" customFormat="1">
      <c r="BP368090" s="90"/>
    </row>
    <row r="368091" spans="68:68" customFormat="1">
      <c r="BP368091" s="90"/>
    </row>
    <row r="368092" spans="68:68" customFormat="1">
      <c r="BP368092" s="90"/>
    </row>
    <row r="368093" spans="68:68" customFormat="1">
      <c r="BP368093" s="90"/>
    </row>
    <row r="368094" spans="68:68" customFormat="1">
      <c r="BP368094" s="90"/>
    </row>
    <row r="368095" spans="68:68" customFormat="1">
      <c r="BP368095" s="90"/>
    </row>
    <row r="368096" spans="68:68" customFormat="1">
      <c r="BP368096" s="90"/>
    </row>
    <row r="368097" spans="68:68" customFormat="1">
      <c r="BP368097" s="90"/>
    </row>
    <row r="368098" spans="68:68" customFormat="1">
      <c r="BP368098" s="90"/>
    </row>
    <row r="368099" spans="68:68" customFormat="1">
      <c r="BP368099" s="90"/>
    </row>
    <row r="368100" spans="68:68" customFormat="1">
      <c r="BP368100" s="90"/>
    </row>
    <row r="368101" spans="68:68" customFormat="1">
      <c r="BP368101" s="90"/>
    </row>
    <row r="368102" spans="68:68" customFormat="1">
      <c r="BP368102" s="90"/>
    </row>
    <row r="368103" spans="68:68" customFormat="1">
      <c r="BP368103" s="90"/>
    </row>
    <row r="368104" spans="68:68" customFormat="1">
      <c r="BP368104" s="90"/>
    </row>
    <row r="368105" spans="68:68" customFormat="1">
      <c r="BP368105" s="90"/>
    </row>
    <row r="368106" spans="68:68" customFormat="1">
      <c r="BP368106" s="90"/>
    </row>
    <row r="368107" spans="68:68" customFormat="1">
      <c r="BP368107" s="90"/>
    </row>
    <row r="368108" spans="68:68" customFormat="1">
      <c r="BP368108" s="90"/>
    </row>
    <row r="368109" spans="68:68" customFormat="1">
      <c r="BP368109" s="90"/>
    </row>
    <row r="368110" spans="68:68" customFormat="1">
      <c r="BP368110" s="90"/>
    </row>
    <row r="368111" spans="68:68" customFormat="1">
      <c r="BP368111" s="90"/>
    </row>
    <row r="368112" spans="68:68" customFormat="1">
      <c r="BP368112" s="90"/>
    </row>
    <row r="368113" spans="68:68" customFormat="1">
      <c r="BP368113" s="90"/>
    </row>
    <row r="368114" spans="68:68" customFormat="1">
      <c r="BP368114" s="90"/>
    </row>
    <row r="368115" spans="68:68" customFormat="1">
      <c r="BP368115" s="90"/>
    </row>
    <row r="368116" spans="68:68" customFormat="1">
      <c r="BP368116" s="90"/>
    </row>
    <row r="368117" spans="68:68" customFormat="1">
      <c r="BP368117" s="90"/>
    </row>
    <row r="368118" spans="68:68" customFormat="1">
      <c r="BP368118" s="90"/>
    </row>
    <row r="368119" spans="68:68" customFormat="1">
      <c r="BP368119" s="90"/>
    </row>
    <row r="368120" spans="68:68" customFormat="1">
      <c r="BP368120" s="90"/>
    </row>
    <row r="368121" spans="68:68" customFormat="1">
      <c r="BP368121" s="90"/>
    </row>
    <row r="368122" spans="68:68" customFormat="1">
      <c r="BP368122" s="90"/>
    </row>
    <row r="368123" spans="68:68" customFormat="1">
      <c r="BP368123" s="90"/>
    </row>
    <row r="368124" spans="68:68" customFormat="1">
      <c r="BP368124" s="90"/>
    </row>
    <row r="368125" spans="68:68" customFormat="1">
      <c r="BP368125" s="90"/>
    </row>
    <row r="368126" spans="68:68" customFormat="1">
      <c r="BP368126" s="90"/>
    </row>
    <row r="368127" spans="68:68" customFormat="1">
      <c r="BP368127" s="90"/>
    </row>
    <row r="368128" spans="68:68" customFormat="1">
      <c r="BP368128" s="90"/>
    </row>
    <row r="368129" spans="68:68" customFormat="1">
      <c r="BP368129" s="90"/>
    </row>
    <row r="368130" spans="68:68" customFormat="1">
      <c r="BP368130" s="90"/>
    </row>
    <row r="368131" spans="68:68" customFormat="1">
      <c r="BP368131" s="90"/>
    </row>
    <row r="368132" spans="68:68" customFormat="1">
      <c r="BP368132" s="90"/>
    </row>
    <row r="368133" spans="68:68" customFormat="1">
      <c r="BP368133" s="90"/>
    </row>
    <row r="368134" spans="68:68" customFormat="1">
      <c r="BP368134" s="90"/>
    </row>
    <row r="368135" spans="68:68" customFormat="1">
      <c r="BP368135" s="90"/>
    </row>
    <row r="368136" spans="68:68" customFormat="1">
      <c r="BP368136" s="90"/>
    </row>
    <row r="368137" spans="68:68" customFormat="1">
      <c r="BP368137" s="90"/>
    </row>
    <row r="368138" spans="68:68" customFormat="1">
      <c r="BP368138" s="90"/>
    </row>
    <row r="368139" spans="68:68" customFormat="1">
      <c r="BP368139" s="90"/>
    </row>
    <row r="368140" spans="68:68" customFormat="1">
      <c r="BP368140" s="90"/>
    </row>
    <row r="368141" spans="68:68" customFormat="1">
      <c r="BP368141" s="90"/>
    </row>
    <row r="368142" spans="68:68" customFormat="1">
      <c r="BP368142" s="90"/>
    </row>
    <row r="368143" spans="68:68" customFormat="1">
      <c r="BP368143" s="90"/>
    </row>
    <row r="368144" spans="68:68" customFormat="1">
      <c r="BP368144" s="90"/>
    </row>
    <row r="368145" spans="68:68" customFormat="1">
      <c r="BP368145" s="90"/>
    </row>
    <row r="368146" spans="68:68" customFormat="1">
      <c r="BP368146" s="90"/>
    </row>
    <row r="368147" spans="68:68" customFormat="1">
      <c r="BP368147" s="90"/>
    </row>
    <row r="368148" spans="68:68" customFormat="1">
      <c r="BP368148" s="90"/>
    </row>
    <row r="368149" spans="68:68" customFormat="1">
      <c r="BP368149" s="90"/>
    </row>
    <row r="368150" spans="68:68" customFormat="1">
      <c r="BP368150" s="90"/>
    </row>
    <row r="368151" spans="68:68" customFormat="1">
      <c r="BP368151" s="90"/>
    </row>
    <row r="368152" spans="68:68" customFormat="1">
      <c r="BP368152" s="90"/>
    </row>
    <row r="368153" spans="68:68" customFormat="1">
      <c r="BP368153" s="90"/>
    </row>
    <row r="368154" spans="68:68" customFormat="1">
      <c r="BP368154" s="90"/>
    </row>
    <row r="368155" spans="68:68" customFormat="1">
      <c r="BP368155" s="90"/>
    </row>
    <row r="368156" spans="68:68" customFormat="1">
      <c r="BP368156" s="90"/>
    </row>
    <row r="368157" spans="68:68" customFormat="1">
      <c r="BP368157" s="90"/>
    </row>
    <row r="368158" spans="68:68" customFormat="1">
      <c r="BP368158" s="90"/>
    </row>
    <row r="368159" spans="68:68" customFormat="1">
      <c r="BP368159" s="90"/>
    </row>
    <row r="368160" spans="68:68" customFormat="1">
      <c r="BP368160" s="90"/>
    </row>
    <row r="368161" spans="68:68" customFormat="1">
      <c r="BP368161" s="90"/>
    </row>
    <row r="368162" spans="68:68" customFormat="1">
      <c r="BP368162" s="90"/>
    </row>
    <row r="368163" spans="68:68" customFormat="1">
      <c r="BP368163" s="90"/>
    </row>
    <row r="368164" spans="68:68" customFormat="1">
      <c r="BP368164" s="90"/>
    </row>
    <row r="368165" spans="68:68" customFormat="1">
      <c r="BP368165" s="90"/>
    </row>
    <row r="368166" spans="68:68" customFormat="1">
      <c r="BP368166" s="90"/>
    </row>
    <row r="368167" spans="68:68" customFormat="1">
      <c r="BP368167" s="90"/>
    </row>
    <row r="368168" spans="68:68" customFormat="1">
      <c r="BP368168" s="90"/>
    </row>
    <row r="368169" spans="68:68" customFormat="1">
      <c r="BP368169" s="90"/>
    </row>
    <row r="368170" spans="68:68" customFormat="1">
      <c r="BP368170" s="90"/>
    </row>
    <row r="368171" spans="68:68" customFormat="1">
      <c r="BP368171" s="90"/>
    </row>
    <row r="368172" spans="68:68" customFormat="1">
      <c r="BP368172" s="90"/>
    </row>
    <row r="368173" spans="68:68" customFormat="1">
      <c r="BP368173" s="90"/>
    </row>
    <row r="368174" spans="68:68" customFormat="1">
      <c r="BP368174" s="90"/>
    </row>
    <row r="368175" spans="68:68" customFormat="1">
      <c r="BP368175" s="90"/>
    </row>
    <row r="368176" spans="68:68" customFormat="1">
      <c r="BP368176" s="90"/>
    </row>
    <row r="368177" spans="68:68" customFormat="1">
      <c r="BP368177" s="90"/>
    </row>
    <row r="368178" spans="68:68" customFormat="1">
      <c r="BP368178" s="90"/>
    </row>
    <row r="368179" spans="68:68" customFormat="1">
      <c r="BP368179" s="90"/>
    </row>
    <row r="368180" spans="68:68" customFormat="1">
      <c r="BP368180" s="90"/>
    </row>
    <row r="368181" spans="68:68" customFormat="1">
      <c r="BP368181" s="90"/>
    </row>
    <row r="368182" spans="68:68" customFormat="1">
      <c r="BP368182" s="90"/>
    </row>
    <row r="368183" spans="68:68" customFormat="1">
      <c r="BP368183" s="90"/>
    </row>
    <row r="368184" spans="68:68" customFormat="1">
      <c r="BP368184" s="90"/>
    </row>
    <row r="368185" spans="68:68" customFormat="1">
      <c r="BP368185" s="90"/>
    </row>
    <row r="368186" spans="68:68" customFormat="1">
      <c r="BP368186" s="90"/>
    </row>
    <row r="368187" spans="68:68" customFormat="1">
      <c r="BP368187" s="90"/>
    </row>
    <row r="368188" spans="68:68" customFormat="1">
      <c r="BP368188" s="90"/>
    </row>
    <row r="368189" spans="68:68" customFormat="1">
      <c r="BP368189" s="90"/>
    </row>
    <row r="368190" spans="68:68" customFormat="1">
      <c r="BP368190" s="90"/>
    </row>
    <row r="368191" spans="68:68" customFormat="1">
      <c r="BP368191" s="90"/>
    </row>
    <row r="368192" spans="68:68" customFormat="1">
      <c r="BP368192" s="90"/>
    </row>
    <row r="368193" spans="68:68" customFormat="1">
      <c r="BP368193" s="90"/>
    </row>
    <row r="368194" spans="68:68" customFormat="1">
      <c r="BP368194" s="90"/>
    </row>
    <row r="368195" spans="68:68" customFormat="1">
      <c r="BP368195" s="90"/>
    </row>
    <row r="368196" spans="68:68" customFormat="1">
      <c r="BP368196" s="90"/>
    </row>
    <row r="368197" spans="68:68" customFormat="1">
      <c r="BP368197" s="90"/>
    </row>
    <row r="368198" spans="68:68" customFormat="1">
      <c r="BP368198" s="90"/>
    </row>
    <row r="368199" spans="68:68" customFormat="1">
      <c r="BP368199" s="90"/>
    </row>
    <row r="368200" spans="68:68" customFormat="1">
      <c r="BP368200" s="90"/>
    </row>
    <row r="368201" spans="68:68" customFormat="1">
      <c r="BP368201" s="90"/>
    </row>
    <row r="368202" spans="68:68" customFormat="1">
      <c r="BP368202" s="90"/>
    </row>
    <row r="368203" spans="68:68" customFormat="1">
      <c r="BP368203" s="90"/>
    </row>
    <row r="368204" spans="68:68" customFormat="1">
      <c r="BP368204" s="90"/>
    </row>
    <row r="368205" spans="68:68" customFormat="1">
      <c r="BP368205" s="90"/>
    </row>
    <row r="368206" spans="68:68" customFormat="1">
      <c r="BP368206" s="90"/>
    </row>
    <row r="368207" spans="68:68" customFormat="1">
      <c r="BP368207" s="90"/>
    </row>
    <row r="368208" spans="68:68" customFormat="1">
      <c r="BP368208" s="90"/>
    </row>
    <row r="368209" spans="68:68" customFormat="1">
      <c r="BP368209" s="90"/>
    </row>
    <row r="368210" spans="68:68" customFormat="1">
      <c r="BP368210" s="90"/>
    </row>
    <row r="368211" spans="68:68" customFormat="1">
      <c r="BP368211" s="90"/>
    </row>
    <row r="368212" spans="68:68" customFormat="1">
      <c r="BP368212" s="90"/>
    </row>
    <row r="368213" spans="68:68" customFormat="1">
      <c r="BP368213" s="90"/>
    </row>
    <row r="368214" spans="68:68" customFormat="1">
      <c r="BP368214" s="90"/>
    </row>
    <row r="368215" spans="68:68" customFormat="1">
      <c r="BP368215" s="90"/>
    </row>
    <row r="368216" spans="68:68" customFormat="1">
      <c r="BP368216" s="90"/>
    </row>
    <row r="368217" spans="68:68" customFormat="1">
      <c r="BP368217" s="90"/>
    </row>
    <row r="368218" spans="68:68" customFormat="1">
      <c r="BP368218" s="90"/>
    </row>
    <row r="368219" spans="68:68" customFormat="1">
      <c r="BP368219" s="90"/>
    </row>
    <row r="368220" spans="68:68" customFormat="1">
      <c r="BP368220" s="90"/>
    </row>
    <row r="368221" spans="68:68" customFormat="1">
      <c r="BP368221" s="90"/>
    </row>
    <row r="368222" spans="68:68" customFormat="1">
      <c r="BP368222" s="90"/>
    </row>
    <row r="368223" spans="68:68" customFormat="1">
      <c r="BP368223" s="90"/>
    </row>
    <row r="368224" spans="68:68" customFormat="1">
      <c r="BP368224" s="90"/>
    </row>
    <row r="368225" spans="68:68" customFormat="1">
      <c r="BP368225" s="90"/>
    </row>
    <row r="368226" spans="68:68" customFormat="1">
      <c r="BP368226" s="90"/>
    </row>
    <row r="368227" spans="68:68" customFormat="1">
      <c r="BP368227" s="90"/>
    </row>
    <row r="368228" spans="68:68" customFormat="1">
      <c r="BP368228" s="90"/>
    </row>
    <row r="368229" spans="68:68" customFormat="1">
      <c r="BP368229" s="90"/>
    </row>
    <row r="368230" spans="68:68" customFormat="1">
      <c r="BP368230" s="90"/>
    </row>
    <row r="368231" spans="68:68" customFormat="1">
      <c r="BP368231" s="90"/>
    </row>
    <row r="368232" spans="68:68" customFormat="1">
      <c r="BP368232" s="90"/>
    </row>
    <row r="368233" spans="68:68" customFormat="1">
      <c r="BP368233" s="90"/>
    </row>
    <row r="368234" spans="68:68" customFormat="1">
      <c r="BP368234" s="90"/>
    </row>
    <row r="368235" spans="68:68" customFormat="1">
      <c r="BP368235" s="90"/>
    </row>
    <row r="368236" spans="68:68" customFormat="1">
      <c r="BP368236" s="90"/>
    </row>
    <row r="368237" spans="68:68" customFormat="1">
      <c r="BP368237" s="90"/>
    </row>
    <row r="368238" spans="68:68" customFormat="1">
      <c r="BP368238" s="90"/>
    </row>
    <row r="368239" spans="68:68" customFormat="1">
      <c r="BP368239" s="90"/>
    </row>
    <row r="368240" spans="68:68" customFormat="1">
      <c r="BP368240" s="90"/>
    </row>
    <row r="368241" spans="68:68" customFormat="1">
      <c r="BP368241" s="90"/>
    </row>
    <row r="368242" spans="68:68" customFormat="1">
      <c r="BP368242" s="90"/>
    </row>
    <row r="368243" spans="68:68" customFormat="1">
      <c r="BP368243" s="90"/>
    </row>
    <row r="368244" spans="68:68" customFormat="1">
      <c r="BP368244" s="90"/>
    </row>
    <row r="368245" spans="68:68" customFormat="1">
      <c r="BP368245" s="90"/>
    </row>
    <row r="368246" spans="68:68" customFormat="1">
      <c r="BP368246" s="90"/>
    </row>
    <row r="368247" spans="68:68" customFormat="1">
      <c r="BP368247" s="90"/>
    </row>
    <row r="368248" spans="68:68" customFormat="1">
      <c r="BP368248" s="90"/>
    </row>
    <row r="368249" spans="68:68" customFormat="1">
      <c r="BP368249" s="90"/>
    </row>
    <row r="368250" spans="68:68" customFormat="1">
      <c r="BP368250" s="90"/>
    </row>
    <row r="368251" spans="68:68" customFormat="1">
      <c r="BP368251" s="90"/>
    </row>
    <row r="368252" spans="68:68" customFormat="1">
      <c r="BP368252" s="90"/>
    </row>
    <row r="368253" spans="68:68" customFormat="1">
      <c r="BP368253" s="90"/>
    </row>
    <row r="368254" spans="68:68" customFormat="1">
      <c r="BP368254" s="90"/>
    </row>
    <row r="368255" spans="68:68" customFormat="1">
      <c r="BP368255" s="90"/>
    </row>
    <row r="368256" spans="68:68" customFormat="1">
      <c r="BP368256" s="90"/>
    </row>
    <row r="368257" spans="68:68" customFormat="1">
      <c r="BP368257" s="90"/>
    </row>
    <row r="368258" spans="68:68" customFormat="1">
      <c r="BP368258" s="90"/>
    </row>
    <row r="368259" spans="68:68" customFormat="1">
      <c r="BP368259" s="90"/>
    </row>
    <row r="368260" spans="68:68" customFormat="1">
      <c r="BP368260" s="90"/>
    </row>
    <row r="368261" spans="68:68" customFormat="1">
      <c r="BP368261" s="90"/>
    </row>
    <row r="368262" spans="68:68" customFormat="1">
      <c r="BP368262" s="90"/>
    </row>
    <row r="368263" spans="68:68" customFormat="1">
      <c r="BP368263" s="90"/>
    </row>
    <row r="368264" spans="68:68" customFormat="1">
      <c r="BP368264" s="90"/>
    </row>
    <row r="368265" spans="68:68" customFormat="1">
      <c r="BP368265" s="90"/>
    </row>
    <row r="368266" spans="68:68" customFormat="1">
      <c r="BP368266" s="90"/>
    </row>
    <row r="368267" spans="68:68" customFormat="1">
      <c r="BP368267" s="90"/>
    </row>
    <row r="368268" spans="68:68" customFormat="1">
      <c r="BP368268" s="90"/>
    </row>
    <row r="368269" spans="68:68" customFormat="1">
      <c r="BP368269" s="90"/>
    </row>
    <row r="368270" spans="68:68" customFormat="1">
      <c r="BP368270" s="90"/>
    </row>
    <row r="368271" spans="68:68" customFormat="1">
      <c r="BP368271" s="90"/>
    </row>
    <row r="368272" spans="68:68" customFormat="1">
      <c r="BP368272" s="90"/>
    </row>
    <row r="368273" spans="68:68" customFormat="1">
      <c r="BP368273" s="90"/>
    </row>
    <row r="368274" spans="68:68" customFormat="1">
      <c r="BP368274" s="90"/>
    </row>
    <row r="368275" spans="68:68" customFormat="1">
      <c r="BP368275" s="90"/>
    </row>
    <row r="368276" spans="68:68" customFormat="1">
      <c r="BP368276" s="90"/>
    </row>
    <row r="368277" spans="68:68" customFormat="1">
      <c r="BP368277" s="90"/>
    </row>
    <row r="368278" spans="68:68" customFormat="1">
      <c r="BP368278" s="90"/>
    </row>
    <row r="368279" spans="68:68" customFormat="1">
      <c r="BP368279" s="90"/>
    </row>
    <row r="368280" spans="68:68" customFormat="1">
      <c r="BP368280" s="90"/>
    </row>
    <row r="368281" spans="68:68" customFormat="1">
      <c r="BP368281" s="90"/>
    </row>
    <row r="368282" spans="68:68" customFormat="1">
      <c r="BP368282" s="90"/>
    </row>
    <row r="368283" spans="68:68" customFormat="1">
      <c r="BP368283" s="90"/>
    </row>
    <row r="368284" spans="68:68" customFormat="1">
      <c r="BP368284" s="90"/>
    </row>
    <row r="368285" spans="68:68" customFormat="1">
      <c r="BP368285" s="90"/>
    </row>
    <row r="368286" spans="68:68" customFormat="1">
      <c r="BP368286" s="90"/>
    </row>
    <row r="368287" spans="68:68" customFormat="1">
      <c r="BP368287" s="90"/>
    </row>
    <row r="368288" spans="68:68" customFormat="1">
      <c r="BP368288" s="90"/>
    </row>
    <row r="368289" spans="68:68" customFormat="1">
      <c r="BP368289" s="90"/>
    </row>
    <row r="368290" spans="68:68" customFormat="1">
      <c r="BP368290" s="90"/>
    </row>
    <row r="368291" spans="68:68" customFormat="1">
      <c r="BP368291" s="90"/>
    </row>
    <row r="368292" spans="68:68" customFormat="1">
      <c r="BP368292" s="90"/>
    </row>
    <row r="368293" spans="68:68" customFormat="1">
      <c r="BP368293" s="90"/>
    </row>
    <row r="368294" spans="68:68" customFormat="1">
      <c r="BP368294" s="90"/>
    </row>
    <row r="368295" spans="68:68" customFormat="1">
      <c r="BP368295" s="90"/>
    </row>
    <row r="368296" spans="68:68" customFormat="1">
      <c r="BP368296" s="90"/>
    </row>
    <row r="368297" spans="68:68" customFormat="1">
      <c r="BP368297" s="90"/>
    </row>
    <row r="368298" spans="68:68" customFormat="1">
      <c r="BP368298" s="90"/>
    </row>
    <row r="368299" spans="68:68" customFormat="1">
      <c r="BP368299" s="90"/>
    </row>
    <row r="368300" spans="68:68" customFormat="1">
      <c r="BP368300" s="90"/>
    </row>
    <row r="368301" spans="68:68" customFormat="1">
      <c r="BP368301" s="90"/>
    </row>
    <row r="368302" spans="68:68" customFormat="1">
      <c r="BP368302" s="90"/>
    </row>
    <row r="368303" spans="68:68" customFormat="1">
      <c r="BP368303" s="90"/>
    </row>
    <row r="368304" spans="68:68" customFormat="1">
      <c r="BP368304" s="90"/>
    </row>
    <row r="368305" spans="68:68" customFormat="1">
      <c r="BP368305" s="90"/>
    </row>
    <row r="368306" spans="68:68" customFormat="1">
      <c r="BP368306" s="90"/>
    </row>
    <row r="368307" spans="68:68" customFormat="1">
      <c r="BP368307" s="90"/>
    </row>
    <row r="368308" spans="68:68" customFormat="1">
      <c r="BP368308" s="90"/>
    </row>
    <row r="368309" spans="68:68" customFormat="1">
      <c r="BP368309" s="90"/>
    </row>
    <row r="368310" spans="68:68" customFormat="1">
      <c r="BP368310" s="90"/>
    </row>
    <row r="368311" spans="68:68" customFormat="1">
      <c r="BP368311" s="90"/>
    </row>
    <row r="368312" spans="68:68" customFormat="1">
      <c r="BP368312" s="90"/>
    </row>
    <row r="368313" spans="68:68" customFormat="1">
      <c r="BP368313" s="90"/>
    </row>
    <row r="368314" spans="68:68" customFormat="1">
      <c r="BP368314" s="90"/>
    </row>
    <row r="368315" spans="68:68" customFormat="1">
      <c r="BP368315" s="90"/>
    </row>
    <row r="368316" spans="68:68" customFormat="1">
      <c r="BP368316" s="90"/>
    </row>
    <row r="368317" spans="68:68" customFormat="1">
      <c r="BP368317" s="90"/>
    </row>
    <row r="368318" spans="68:68" customFormat="1">
      <c r="BP368318" s="90"/>
    </row>
    <row r="368319" spans="68:68" customFormat="1">
      <c r="BP368319" s="90"/>
    </row>
    <row r="368320" spans="68:68" customFormat="1">
      <c r="BP368320" s="90"/>
    </row>
    <row r="368321" spans="68:68" customFormat="1">
      <c r="BP368321" s="90"/>
    </row>
    <row r="368322" spans="68:68" customFormat="1">
      <c r="BP368322" s="90"/>
    </row>
    <row r="368323" spans="68:68" customFormat="1">
      <c r="BP368323" s="90"/>
    </row>
    <row r="368324" spans="68:68" customFormat="1">
      <c r="BP368324" s="90"/>
    </row>
    <row r="368325" spans="68:68" customFormat="1">
      <c r="BP368325" s="90"/>
    </row>
    <row r="368326" spans="68:68" customFormat="1">
      <c r="BP368326" s="90"/>
    </row>
    <row r="368327" spans="68:68" customFormat="1">
      <c r="BP368327" s="90"/>
    </row>
    <row r="368328" spans="68:68" customFormat="1">
      <c r="BP368328" s="90"/>
    </row>
    <row r="368329" spans="68:68" customFormat="1">
      <c r="BP368329" s="90"/>
    </row>
    <row r="368330" spans="68:68" customFormat="1">
      <c r="BP368330" s="90"/>
    </row>
    <row r="368331" spans="68:68" customFormat="1">
      <c r="BP368331" s="90"/>
    </row>
    <row r="368332" spans="68:68" customFormat="1">
      <c r="BP368332" s="90"/>
    </row>
    <row r="368333" spans="68:68" customFormat="1">
      <c r="BP368333" s="90"/>
    </row>
    <row r="368334" spans="68:68" customFormat="1">
      <c r="BP368334" s="90"/>
    </row>
    <row r="368335" spans="68:68" customFormat="1">
      <c r="BP368335" s="90"/>
    </row>
    <row r="368336" spans="68:68" customFormat="1">
      <c r="BP368336" s="90"/>
    </row>
    <row r="368337" spans="68:68" customFormat="1">
      <c r="BP368337" s="90"/>
    </row>
    <row r="368338" spans="68:68" customFormat="1">
      <c r="BP368338" s="90"/>
    </row>
    <row r="368339" spans="68:68" customFormat="1">
      <c r="BP368339" s="90"/>
    </row>
    <row r="368340" spans="68:68" customFormat="1">
      <c r="BP368340" s="90"/>
    </row>
    <row r="368341" spans="68:68" customFormat="1">
      <c r="BP368341" s="90"/>
    </row>
    <row r="368342" spans="68:68" customFormat="1">
      <c r="BP368342" s="90"/>
    </row>
    <row r="368343" spans="68:68" customFormat="1">
      <c r="BP368343" s="90"/>
    </row>
    <row r="368344" spans="68:68" customFormat="1">
      <c r="BP368344" s="90"/>
    </row>
    <row r="368345" spans="68:68" customFormat="1">
      <c r="BP368345" s="90"/>
    </row>
    <row r="368346" spans="68:68" customFormat="1">
      <c r="BP368346" s="90"/>
    </row>
    <row r="368347" spans="68:68" customFormat="1">
      <c r="BP368347" s="90"/>
    </row>
    <row r="368348" spans="68:68" customFormat="1">
      <c r="BP368348" s="90"/>
    </row>
    <row r="368349" spans="68:68" customFormat="1">
      <c r="BP368349" s="90"/>
    </row>
    <row r="368350" spans="68:68" customFormat="1">
      <c r="BP368350" s="90"/>
    </row>
    <row r="368351" spans="68:68" customFormat="1">
      <c r="BP368351" s="90"/>
    </row>
    <row r="368352" spans="68:68" customFormat="1">
      <c r="BP368352" s="90"/>
    </row>
    <row r="368353" spans="68:68" customFormat="1">
      <c r="BP368353" s="90"/>
    </row>
    <row r="368354" spans="68:68" customFormat="1">
      <c r="BP368354" s="90"/>
    </row>
    <row r="368355" spans="68:68" customFormat="1">
      <c r="BP368355" s="90"/>
    </row>
    <row r="368356" spans="68:68" customFormat="1">
      <c r="BP368356" s="90"/>
    </row>
    <row r="368357" spans="68:68" customFormat="1">
      <c r="BP368357" s="90"/>
    </row>
    <row r="368358" spans="68:68" customFormat="1">
      <c r="BP368358" s="90"/>
    </row>
    <row r="368359" spans="68:68" customFormat="1">
      <c r="BP368359" s="90"/>
    </row>
    <row r="368360" spans="68:68" customFormat="1">
      <c r="BP368360" s="90"/>
    </row>
    <row r="368361" spans="68:68" customFormat="1">
      <c r="BP368361" s="90"/>
    </row>
    <row r="368362" spans="68:68" customFormat="1">
      <c r="BP368362" s="90"/>
    </row>
    <row r="368363" spans="68:68" customFormat="1">
      <c r="BP368363" s="90"/>
    </row>
    <row r="368364" spans="68:68" customFormat="1">
      <c r="BP368364" s="90"/>
    </row>
    <row r="368365" spans="68:68" customFormat="1">
      <c r="BP368365" s="90"/>
    </row>
    <row r="368366" spans="68:68" customFormat="1">
      <c r="BP368366" s="90"/>
    </row>
    <row r="368367" spans="68:68" customFormat="1">
      <c r="BP368367" s="90"/>
    </row>
    <row r="368368" spans="68:68" customFormat="1">
      <c r="BP368368" s="90"/>
    </row>
    <row r="368369" spans="68:68" customFormat="1">
      <c r="BP368369" s="90"/>
    </row>
    <row r="368370" spans="68:68" customFormat="1">
      <c r="BP368370" s="90"/>
    </row>
    <row r="368371" spans="68:68" customFormat="1">
      <c r="BP368371" s="90"/>
    </row>
    <row r="368372" spans="68:68" customFormat="1">
      <c r="BP368372" s="90"/>
    </row>
    <row r="368373" spans="68:68" customFormat="1">
      <c r="BP368373" s="90"/>
    </row>
    <row r="368374" spans="68:68" customFormat="1">
      <c r="BP368374" s="90"/>
    </row>
    <row r="368375" spans="68:68" customFormat="1">
      <c r="BP368375" s="90"/>
    </row>
    <row r="368376" spans="68:68" customFormat="1">
      <c r="BP368376" s="90"/>
    </row>
    <row r="368377" spans="68:68" customFormat="1">
      <c r="BP368377" s="90"/>
    </row>
    <row r="368378" spans="68:68" customFormat="1">
      <c r="BP368378" s="90"/>
    </row>
    <row r="368379" spans="68:68" customFormat="1">
      <c r="BP368379" s="90"/>
    </row>
    <row r="368380" spans="68:68" customFormat="1">
      <c r="BP368380" s="90"/>
    </row>
    <row r="368381" spans="68:68" customFormat="1">
      <c r="BP368381" s="90"/>
    </row>
    <row r="368382" spans="68:68" customFormat="1">
      <c r="BP368382" s="90"/>
    </row>
    <row r="368383" spans="68:68" customFormat="1">
      <c r="BP368383" s="90"/>
    </row>
    <row r="368384" spans="68:68" customFormat="1">
      <c r="BP368384" s="90"/>
    </row>
    <row r="368385" spans="68:68" customFormat="1">
      <c r="BP368385" s="90"/>
    </row>
    <row r="368386" spans="68:68" customFormat="1">
      <c r="BP368386" s="90"/>
    </row>
    <row r="368387" spans="68:68" customFormat="1">
      <c r="BP368387" s="90"/>
    </row>
    <row r="368388" spans="68:68" customFormat="1">
      <c r="BP368388" s="90"/>
    </row>
    <row r="368389" spans="68:68" customFormat="1">
      <c r="BP368389" s="90"/>
    </row>
    <row r="368390" spans="68:68" customFormat="1">
      <c r="BP368390" s="90"/>
    </row>
    <row r="368391" spans="68:68" customFormat="1">
      <c r="BP368391" s="90"/>
    </row>
    <row r="368392" spans="68:68" customFormat="1">
      <c r="BP368392" s="90"/>
    </row>
    <row r="368393" spans="68:68" customFormat="1">
      <c r="BP368393" s="90"/>
    </row>
    <row r="368394" spans="68:68" customFormat="1">
      <c r="BP368394" s="90"/>
    </row>
    <row r="368395" spans="68:68" customFormat="1">
      <c r="BP368395" s="90"/>
    </row>
    <row r="368396" spans="68:68" customFormat="1">
      <c r="BP368396" s="90"/>
    </row>
    <row r="368397" spans="68:68" customFormat="1">
      <c r="BP368397" s="90"/>
    </row>
    <row r="368398" spans="68:68" customFormat="1">
      <c r="BP368398" s="90"/>
    </row>
    <row r="368399" spans="68:68" customFormat="1">
      <c r="BP368399" s="90"/>
    </row>
    <row r="368400" spans="68:68" customFormat="1">
      <c r="BP368400" s="90"/>
    </row>
    <row r="368401" spans="68:68" customFormat="1">
      <c r="BP368401" s="90"/>
    </row>
    <row r="368402" spans="68:68" customFormat="1">
      <c r="BP368402" s="90"/>
    </row>
    <row r="368403" spans="68:68" customFormat="1">
      <c r="BP368403" s="90"/>
    </row>
    <row r="368404" spans="68:68" customFormat="1">
      <c r="BP368404" s="90"/>
    </row>
    <row r="368405" spans="68:68" customFormat="1">
      <c r="BP368405" s="90"/>
    </row>
    <row r="368406" spans="68:68" customFormat="1">
      <c r="BP368406" s="90"/>
    </row>
    <row r="368407" spans="68:68" customFormat="1">
      <c r="BP368407" s="90"/>
    </row>
    <row r="368408" spans="68:68" customFormat="1">
      <c r="BP368408" s="90"/>
    </row>
    <row r="368409" spans="68:68" customFormat="1">
      <c r="BP368409" s="90"/>
    </row>
    <row r="368410" spans="68:68" customFormat="1">
      <c r="BP368410" s="90"/>
    </row>
    <row r="368411" spans="68:68" customFormat="1">
      <c r="BP368411" s="90"/>
    </row>
    <row r="368412" spans="68:68" customFormat="1">
      <c r="BP368412" s="90"/>
    </row>
    <row r="368413" spans="68:68" customFormat="1">
      <c r="BP368413" s="90"/>
    </row>
    <row r="368414" spans="68:68" customFormat="1">
      <c r="BP368414" s="90"/>
    </row>
    <row r="368415" spans="68:68" customFormat="1">
      <c r="BP368415" s="90"/>
    </row>
    <row r="368416" spans="68:68" customFormat="1">
      <c r="BP368416" s="90"/>
    </row>
    <row r="368417" spans="68:68" customFormat="1">
      <c r="BP368417" s="90"/>
    </row>
    <row r="368418" spans="68:68" customFormat="1">
      <c r="BP368418" s="90"/>
    </row>
    <row r="368419" spans="68:68" customFormat="1">
      <c r="BP368419" s="90"/>
    </row>
    <row r="368420" spans="68:68" customFormat="1">
      <c r="BP368420" s="90"/>
    </row>
    <row r="368421" spans="68:68" customFormat="1">
      <c r="BP368421" s="90"/>
    </row>
    <row r="368422" spans="68:68" customFormat="1">
      <c r="BP368422" s="90"/>
    </row>
    <row r="368423" spans="68:68" customFormat="1">
      <c r="BP368423" s="90"/>
    </row>
    <row r="368424" spans="68:68" customFormat="1">
      <c r="BP368424" s="90"/>
    </row>
    <row r="368425" spans="68:68" customFormat="1">
      <c r="BP368425" s="90"/>
    </row>
    <row r="368426" spans="68:68" customFormat="1">
      <c r="BP368426" s="90"/>
    </row>
    <row r="368427" spans="68:68" customFormat="1">
      <c r="BP368427" s="90"/>
    </row>
    <row r="368428" spans="68:68" customFormat="1">
      <c r="BP368428" s="90"/>
    </row>
    <row r="368429" spans="68:68" customFormat="1">
      <c r="BP368429" s="90"/>
    </row>
    <row r="368430" spans="68:68" customFormat="1">
      <c r="BP368430" s="90"/>
    </row>
    <row r="368431" spans="68:68" customFormat="1">
      <c r="BP368431" s="90"/>
    </row>
    <row r="368432" spans="68:68" customFormat="1">
      <c r="BP368432" s="90"/>
    </row>
    <row r="368433" spans="68:68" customFormat="1">
      <c r="BP368433" s="90"/>
    </row>
    <row r="368434" spans="68:68" customFormat="1">
      <c r="BP368434" s="90"/>
    </row>
    <row r="368435" spans="68:68" customFormat="1">
      <c r="BP368435" s="90"/>
    </row>
    <row r="368436" spans="68:68" customFormat="1">
      <c r="BP368436" s="90"/>
    </row>
    <row r="368437" spans="68:68" customFormat="1">
      <c r="BP368437" s="90"/>
    </row>
    <row r="368438" spans="68:68" customFormat="1">
      <c r="BP368438" s="90"/>
    </row>
    <row r="368439" spans="68:68" customFormat="1">
      <c r="BP368439" s="90"/>
    </row>
    <row r="368440" spans="68:68" customFormat="1">
      <c r="BP368440" s="90"/>
    </row>
    <row r="368441" spans="68:68" customFormat="1">
      <c r="BP368441" s="90"/>
    </row>
    <row r="368442" spans="68:68" customFormat="1">
      <c r="BP368442" s="90"/>
    </row>
    <row r="368443" spans="68:68" customFormat="1">
      <c r="BP368443" s="90"/>
    </row>
    <row r="368444" spans="68:68" customFormat="1">
      <c r="BP368444" s="90"/>
    </row>
    <row r="368445" spans="68:68" customFormat="1">
      <c r="BP368445" s="90"/>
    </row>
    <row r="368446" spans="68:68" customFormat="1">
      <c r="BP368446" s="90"/>
    </row>
    <row r="368447" spans="68:68" customFormat="1">
      <c r="BP368447" s="90"/>
    </row>
    <row r="368448" spans="68:68" customFormat="1">
      <c r="BP368448" s="90"/>
    </row>
    <row r="368449" spans="68:68" customFormat="1">
      <c r="BP368449" s="90"/>
    </row>
    <row r="368450" spans="68:68" customFormat="1">
      <c r="BP368450" s="90"/>
    </row>
    <row r="368451" spans="68:68" customFormat="1">
      <c r="BP368451" s="90"/>
    </row>
    <row r="368452" spans="68:68" customFormat="1">
      <c r="BP368452" s="90"/>
    </row>
    <row r="368453" spans="68:68" customFormat="1">
      <c r="BP368453" s="90"/>
    </row>
    <row r="368454" spans="68:68" customFormat="1">
      <c r="BP368454" s="90"/>
    </row>
    <row r="368455" spans="68:68" customFormat="1">
      <c r="BP368455" s="90"/>
    </row>
    <row r="368456" spans="68:68" customFormat="1">
      <c r="BP368456" s="90"/>
    </row>
    <row r="368457" spans="68:68" customFormat="1">
      <c r="BP368457" s="90"/>
    </row>
    <row r="368458" spans="68:68" customFormat="1">
      <c r="BP368458" s="90"/>
    </row>
    <row r="368459" spans="68:68" customFormat="1">
      <c r="BP368459" s="90"/>
    </row>
    <row r="368460" spans="68:68" customFormat="1">
      <c r="BP368460" s="90"/>
    </row>
    <row r="368461" spans="68:68" customFormat="1">
      <c r="BP368461" s="90"/>
    </row>
    <row r="368462" spans="68:68" customFormat="1">
      <c r="BP368462" s="90"/>
    </row>
    <row r="368463" spans="68:68" customFormat="1">
      <c r="BP368463" s="90"/>
    </row>
    <row r="368464" spans="68:68" customFormat="1">
      <c r="BP368464" s="90"/>
    </row>
    <row r="368465" spans="68:68" customFormat="1">
      <c r="BP368465" s="90"/>
    </row>
    <row r="368466" spans="68:68" customFormat="1">
      <c r="BP368466" s="90"/>
    </row>
    <row r="368467" spans="68:68" customFormat="1">
      <c r="BP368467" s="90"/>
    </row>
    <row r="368468" spans="68:68" customFormat="1">
      <c r="BP368468" s="90"/>
    </row>
    <row r="368469" spans="68:68" customFormat="1">
      <c r="BP368469" s="90"/>
    </row>
    <row r="368470" spans="68:68" customFormat="1">
      <c r="BP368470" s="90"/>
    </row>
    <row r="368471" spans="68:68" customFormat="1">
      <c r="BP368471" s="90"/>
    </row>
    <row r="368472" spans="68:68" customFormat="1">
      <c r="BP368472" s="90"/>
    </row>
    <row r="368473" spans="68:68" customFormat="1">
      <c r="BP368473" s="90"/>
    </row>
    <row r="368474" spans="68:68" customFormat="1">
      <c r="BP368474" s="90"/>
    </row>
    <row r="368475" spans="68:68" customFormat="1">
      <c r="BP368475" s="90"/>
    </row>
    <row r="368476" spans="68:68" customFormat="1">
      <c r="BP368476" s="90"/>
    </row>
    <row r="368477" spans="68:68" customFormat="1">
      <c r="BP368477" s="90"/>
    </row>
    <row r="368478" spans="68:68" customFormat="1">
      <c r="BP368478" s="90"/>
    </row>
    <row r="368479" spans="68:68" customFormat="1">
      <c r="BP368479" s="90"/>
    </row>
    <row r="368480" spans="68:68" customFormat="1">
      <c r="BP368480" s="90"/>
    </row>
    <row r="368481" spans="68:68" customFormat="1">
      <c r="BP368481" s="90"/>
    </row>
    <row r="368482" spans="68:68" customFormat="1">
      <c r="BP368482" s="90"/>
    </row>
    <row r="368483" spans="68:68" customFormat="1">
      <c r="BP368483" s="90"/>
    </row>
    <row r="368484" spans="68:68" customFormat="1">
      <c r="BP368484" s="90"/>
    </row>
    <row r="368485" spans="68:68" customFormat="1">
      <c r="BP368485" s="90"/>
    </row>
    <row r="368486" spans="68:68" customFormat="1">
      <c r="BP368486" s="90"/>
    </row>
    <row r="368487" spans="68:68" customFormat="1">
      <c r="BP368487" s="90"/>
    </row>
    <row r="368488" spans="68:68" customFormat="1">
      <c r="BP368488" s="90"/>
    </row>
    <row r="368489" spans="68:68" customFormat="1">
      <c r="BP368489" s="90"/>
    </row>
    <row r="368490" spans="68:68" customFormat="1">
      <c r="BP368490" s="90"/>
    </row>
    <row r="368491" spans="68:68" customFormat="1">
      <c r="BP368491" s="90"/>
    </row>
    <row r="368492" spans="68:68" customFormat="1">
      <c r="BP368492" s="90"/>
    </row>
    <row r="368493" spans="68:68" customFormat="1">
      <c r="BP368493" s="90"/>
    </row>
    <row r="368494" spans="68:68" customFormat="1">
      <c r="BP368494" s="90"/>
    </row>
    <row r="368495" spans="68:68" customFormat="1">
      <c r="BP368495" s="90"/>
    </row>
    <row r="368496" spans="68:68" customFormat="1">
      <c r="BP368496" s="90"/>
    </row>
    <row r="368497" spans="68:68" customFormat="1">
      <c r="BP368497" s="90"/>
    </row>
    <row r="368498" spans="68:68" customFormat="1">
      <c r="BP368498" s="90"/>
    </row>
    <row r="368499" spans="68:68" customFormat="1">
      <c r="BP368499" s="90"/>
    </row>
    <row r="368500" spans="68:68" customFormat="1">
      <c r="BP368500" s="90"/>
    </row>
    <row r="368501" spans="68:68" customFormat="1">
      <c r="BP368501" s="90"/>
    </row>
    <row r="368502" spans="68:68" customFormat="1">
      <c r="BP368502" s="90"/>
    </row>
    <row r="368503" spans="68:68" customFormat="1">
      <c r="BP368503" s="90"/>
    </row>
    <row r="368504" spans="68:68" customFormat="1">
      <c r="BP368504" s="90"/>
    </row>
    <row r="368505" spans="68:68" customFormat="1">
      <c r="BP368505" s="90"/>
    </row>
    <row r="368506" spans="68:68" customFormat="1">
      <c r="BP368506" s="90"/>
    </row>
    <row r="368507" spans="68:68" customFormat="1">
      <c r="BP368507" s="90"/>
    </row>
    <row r="368508" spans="68:68" customFormat="1">
      <c r="BP368508" s="90"/>
    </row>
    <row r="368509" spans="68:68" customFormat="1">
      <c r="BP368509" s="90"/>
    </row>
    <row r="368510" spans="68:68" customFormat="1">
      <c r="BP368510" s="90"/>
    </row>
    <row r="368511" spans="68:68" customFormat="1">
      <c r="BP368511" s="90"/>
    </row>
    <row r="368512" spans="68:68" customFormat="1">
      <c r="BP368512" s="90"/>
    </row>
    <row r="368513" spans="68:68" customFormat="1">
      <c r="BP368513" s="90"/>
    </row>
    <row r="368514" spans="68:68" customFormat="1">
      <c r="BP368514" s="90"/>
    </row>
    <row r="368515" spans="68:68" customFormat="1">
      <c r="BP368515" s="90"/>
    </row>
    <row r="368516" spans="68:68" customFormat="1">
      <c r="BP368516" s="90"/>
    </row>
    <row r="368517" spans="68:68" customFormat="1">
      <c r="BP368517" s="90"/>
    </row>
    <row r="368518" spans="68:68" customFormat="1">
      <c r="BP368518" s="90"/>
    </row>
    <row r="368519" spans="68:68" customFormat="1">
      <c r="BP368519" s="90"/>
    </row>
    <row r="368520" spans="68:68" customFormat="1">
      <c r="BP368520" s="90"/>
    </row>
    <row r="368521" spans="68:68" customFormat="1">
      <c r="BP368521" s="90"/>
    </row>
    <row r="368522" spans="68:68" customFormat="1">
      <c r="BP368522" s="90"/>
    </row>
    <row r="368523" spans="68:68" customFormat="1">
      <c r="BP368523" s="90"/>
    </row>
    <row r="368524" spans="68:68" customFormat="1">
      <c r="BP368524" s="90"/>
    </row>
    <row r="368525" spans="68:68" customFormat="1">
      <c r="BP368525" s="90"/>
    </row>
    <row r="368526" spans="68:68" customFormat="1">
      <c r="BP368526" s="90"/>
    </row>
    <row r="368527" spans="68:68" customFormat="1">
      <c r="BP368527" s="90"/>
    </row>
    <row r="368528" spans="68:68" customFormat="1">
      <c r="BP368528" s="90"/>
    </row>
    <row r="368529" spans="68:68" customFormat="1">
      <c r="BP368529" s="90"/>
    </row>
    <row r="368530" spans="68:68" customFormat="1">
      <c r="BP368530" s="90"/>
    </row>
    <row r="368531" spans="68:68" customFormat="1">
      <c r="BP368531" s="90"/>
    </row>
    <row r="368532" spans="68:68" customFormat="1">
      <c r="BP368532" s="90"/>
    </row>
    <row r="368533" spans="68:68" customFormat="1">
      <c r="BP368533" s="90"/>
    </row>
    <row r="368534" spans="68:68" customFormat="1">
      <c r="BP368534" s="90"/>
    </row>
    <row r="368535" spans="68:68" customFormat="1">
      <c r="BP368535" s="90"/>
    </row>
    <row r="368536" spans="68:68" customFormat="1">
      <c r="BP368536" s="90"/>
    </row>
    <row r="368537" spans="68:68" customFormat="1">
      <c r="BP368537" s="90"/>
    </row>
    <row r="368538" spans="68:68" customFormat="1">
      <c r="BP368538" s="90"/>
    </row>
    <row r="368539" spans="68:68" customFormat="1">
      <c r="BP368539" s="90"/>
    </row>
    <row r="368540" spans="68:68" customFormat="1">
      <c r="BP368540" s="90"/>
    </row>
    <row r="368541" spans="68:68" customFormat="1">
      <c r="BP368541" s="90"/>
    </row>
    <row r="368542" spans="68:68" customFormat="1">
      <c r="BP368542" s="90"/>
    </row>
    <row r="368543" spans="68:68" customFormat="1">
      <c r="BP368543" s="90"/>
    </row>
    <row r="368544" spans="68:68" customFormat="1">
      <c r="BP368544" s="90"/>
    </row>
    <row r="368545" spans="68:68" customFormat="1">
      <c r="BP368545" s="90"/>
    </row>
    <row r="368546" spans="68:68" customFormat="1">
      <c r="BP368546" s="90"/>
    </row>
    <row r="368547" spans="68:68" customFormat="1">
      <c r="BP368547" s="90"/>
    </row>
    <row r="368548" spans="68:68" customFormat="1">
      <c r="BP368548" s="90"/>
    </row>
    <row r="368549" spans="68:68" customFormat="1">
      <c r="BP368549" s="90"/>
    </row>
    <row r="368550" spans="68:68" customFormat="1">
      <c r="BP368550" s="90"/>
    </row>
    <row r="368551" spans="68:68" customFormat="1">
      <c r="BP368551" s="90"/>
    </row>
    <row r="368552" spans="68:68" customFormat="1">
      <c r="BP368552" s="90"/>
    </row>
    <row r="368553" spans="68:68" customFormat="1">
      <c r="BP368553" s="90"/>
    </row>
    <row r="368554" spans="68:68" customFormat="1">
      <c r="BP368554" s="90"/>
    </row>
    <row r="368555" spans="68:68" customFormat="1">
      <c r="BP368555" s="90"/>
    </row>
    <row r="368556" spans="68:68" customFormat="1">
      <c r="BP368556" s="90"/>
    </row>
    <row r="368557" spans="68:68" customFormat="1">
      <c r="BP368557" s="90"/>
    </row>
    <row r="368558" spans="68:68" customFormat="1">
      <c r="BP368558" s="90"/>
    </row>
    <row r="368559" spans="68:68" customFormat="1">
      <c r="BP368559" s="90"/>
    </row>
    <row r="368560" spans="68:68" customFormat="1">
      <c r="BP368560" s="90"/>
    </row>
    <row r="368561" spans="68:68" customFormat="1">
      <c r="BP368561" s="90"/>
    </row>
    <row r="368562" spans="68:68" customFormat="1">
      <c r="BP368562" s="90"/>
    </row>
    <row r="368563" spans="68:68" customFormat="1">
      <c r="BP368563" s="90"/>
    </row>
    <row r="368564" spans="68:68" customFormat="1">
      <c r="BP368564" s="90"/>
    </row>
    <row r="368565" spans="68:68" customFormat="1">
      <c r="BP368565" s="90"/>
    </row>
    <row r="368566" spans="68:68" customFormat="1">
      <c r="BP368566" s="90"/>
    </row>
    <row r="368567" spans="68:68" customFormat="1">
      <c r="BP368567" s="90"/>
    </row>
    <row r="368568" spans="68:68" customFormat="1">
      <c r="BP368568" s="90"/>
    </row>
    <row r="368569" spans="68:68" customFormat="1">
      <c r="BP368569" s="90"/>
    </row>
    <row r="368570" spans="68:68" customFormat="1">
      <c r="BP368570" s="90"/>
    </row>
    <row r="368571" spans="68:68" customFormat="1">
      <c r="BP368571" s="90"/>
    </row>
    <row r="368572" spans="68:68" customFormat="1">
      <c r="BP368572" s="90"/>
    </row>
    <row r="368573" spans="68:68" customFormat="1">
      <c r="BP368573" s="90"/>
    </row>
    <row r="368574" spans="68:68" customFormat="1">
      <c r="BP368574" s="90"/>
    </row>
    <row r="368575" spans="68:68" customFormat="1">
      <c r="BP368575" s="90"/>
    </row>
    <row r="368576" spans="68:68" customFormat="1">
      <c r="BP368576" s="90"/>
    </row>
    <row r="368577" spans="68:68" customFormat="1">
      <c r="BP368577" s="90"/>
    </row>
    <row r="368578" spans="68:68" customFormat="1">
      <c r="BP368578" s="90"/>
    </row>
    <row r="368579" spans="68:68" customFormat="1">
      <c r="BP368579" s="90"/>
    </row>
    <row r="368580" spans="68:68" customFormat="1">
      <c r="BP368580" s="90"/>
    </row>
    <row r="368581" spans="68:68" customFormat="1">
      <c r="BP368581" s="90"/>
    </row>
    <row r="368582" spans="68:68" customFormat="1">
      <c r="BP368582" s="90"/>
    </row>
    <row r="368583" spans="68:68" customFormat="1">
      <c r="BP368583" s="90"/>
    </row>
    <row r="368584" spans="68:68" customFormat="1">
      <c r="BP368584" s="90"/>
    </row>
    <row r="368585" spans="68:68" customFormat="1">
      <c r="BP368585" s="90"/>
    </row>
    <row r="368586" spans="68:68" customFormat="1">
      <c r="BP368586" s="90"/>
    </row>
    <row r="368587" spans="68:68" customFormat="1">
      <c r="BP368587" s="90"/>
    </row>
    <row r="368588" spans="68:68" customFormat="1">
      <c r="BP368588" s="90"/>
    </row>
    <row r="368589" spans="68:68" customFormat="1">
      <c r="BP368589" s="90"/>
    </row>
    <row r="368590" spans="68:68" customFormat="1">
      <c r="BP368590" s="90"/>
    </row>
    <row r="368591" spans="68:68" customFormat="1">
      <c r="BP368591" s="90"/>
    </row>
    <row r="368592" spans="68:68" customFormat="1">
      <c r="BP368592" s="90"/>
    </row>
    <row r="368593" spans="68:68" customFormat="1">
      <c r="BP368593" s="90"/>
    </row>
    <row r="368594" spans="68:68" customFormat="1">
      <c r="BP368594" s="90"/>
    </row>
    <row r="368595" spans="68:68" customFormat="1">
      <c r="BP368595" s="90"/>
    </row>
    <row r="368596" spans="68:68" customFormat="1">
      <c r="BP368596" s="90"/>
    </row>
    <row r="368597" spans="68:68" customFormat="1">
      <c r="BP368597" s="90"/>
    </row>
    <row r="368598" spans="68:68" customFormat="1">
      <c r="BP368598" s="90"/>
    </row>
    <row r="368599" spans="68:68" customFormat="1">
      <c r="BP368599" s="90"/>
    </row>
    <row r="368600" spans="68:68" customFormat="1">
      <c r="BP368600" s="90"/>
    </row>
    <row r="368601" spans="68:68" customFormat="1">
      <c r="BP368601" s="90"/>
    </row>
    <row r="368602" spans="68:68" customFormat="1">
      <c r="BP368602" s="90"/>
    </row>
    <row r="368603" spans="68:68" customFormat="1">
      <c r="BP368603" s="90"/>
    </row>
    <row r="368604" spans="68:68" customFormat="1">
      <c r="BP368604" s="90"/>
    </row>
    <row r="368605" spans="68:68" customFormat="1">
      <c r="BP368605" s="90"/>
    </row>
    <row r="368606" spans="68:68" customFormat="1">
      <c r="BP368606" s="90"/>
    </row>
    <row r="368607" spans="68:68" customFormat="1">
      <c r="BP368607" s="90"/>
    </row>
    <row r="368608" spans="68:68" customFormat="1">
      <c r="BP368608" s="90"/>
    </row>
    <row r="368609" spans="68:68" customFormat="1">
      <c r="BP368609" s="90"/>
    </row>
    <row r="368610" spans="68:68" customFormat="1">
      <c r="BP368610" s="90"/>
    </row>
    <row r="368611" spans="68:68" customFormat="1">
      <c r="BP368611" s="90"/>
    </row>
    <row r="368612" spans="68:68" customFormat="1">
      <c r="BP368612" s="90"/>
    </row>
    <row r="368613" spans="68:68" customFormat="1">
      <c r="BP368613" s="90"/>
    </row>
    <row r="368614" spans="68:68" customFormat="1">
      <c r="BP368614" s="90"/>
    </row>
    <row r="368615" spans="68:68" customFormat="1">
      <c r="BP368615" s="90"/>
    </row>
    <row r="368616" spans="68:68" customFormat="1">
      <c r="BP368616" s="90"/>
    </row>
    <row r="368617" spans="68:68" customFormat="1">
      <c r="BP368617" s="90"/>
    </row>
    <row r="368618" spans="68:68" customFormat="1">
      <c r="BP368618" s="90"/>
    </row>
    <row r="368619" spans="68:68" customFormat="1">
      <c r="BP368619" s="90"/>
    </row>
    <row r="368620" spans="68:68" customFormat="1">
      <c r="BP368620" s="90"/>
    </row>
    <row r="368621" spans="68:68" customFormat="1">
      <c r="BP368621" s="90"/>
    </row>
    <row r="368622" spans="68:68" customFormat="1">
      <c r="BP368622" s="90"/>
    </row>
    <row r="368623" spans="68:68" customFormat="1">
      <c r="BP368623" s="90"/>
    </row>
    <row r="368624" spans="68:68" customFormat="1">
      <c r="BP368624" s="90"/>
    </row>
    <row r="368625" spans="68:68" customFormat="1">
      <c r="BP368625" s="90"/>
    </row>
    <row r="368626" spans="68:68" customFormat="1">
      <c r="BP368626" s="90"/>
    </row>
    <row r="368627" spans="68:68" customFormat="1">
      <c r="BP368627" s="90"/>
    </row>
    <row r="368628" spans="68:68" customFormat="1">
      <c r="BP368628" s="90"/>
    </row>
    <row r="368629" spans="68:68" customFormat="1">
      <c r="BP368629" s="90"/>
    </row>
    <row r="368630" spans="68:68" customFormat="1">
      <c r="BP368630" s="90"/>
    </row>
    <row r="368631" spans="68:68" customFormat="1">
      <c r="BP368631" s="90"/>
    </row>
    <row r="368632" spans="68:68" customFormat="1">
      <c r="BP368632" s="90"/>
    </row>
    <row r="368633" spans="68:68" customFormat="1">
      <c r="BP368633" s="90"/>
    </row>
    <row r="368634" spans="68:68" customFormat="1">
      <c r="BP368634" s="90"/>
    </row>
    <row r="368635" spans="68:68" customFormat="1">
      <c r="BP368635" s="90"/>
    </row>
    <row r="368636" spans="68:68" customFormat="1">
      <c r="BP368636" s="90"/>
    </row>
    <row r="368637" spans="68:68" customFormat="1">
      <c r="BP368637" s="90"/>
    </row>
    <row r="368638" spans="68:68" customFormat="1">
      <c r="BP368638" s="90"/>
    </row>
    <row r="368639" spans="68:68" customFormat="1">
      <c r="BP368639" s="90"/>
    </row>
    <row r="368640" spans="68:68" customFormat="1">
      <c r="BP368640" s="90"/>
    </row>
    <row r="368641" spans="68:68" customFormat="1">
      <c r="BP368641" s="90"/>
    </row>
    <row r="368642" spans="68:68" customFormat="1">
      <c r="BP368642" s="90"/>
    </row>
    <row r="368643" spans="68:68" customFormat="1">
      <c r="BP368643" s="90"/>
    </row>
    <row r="368644" spans="68:68" customFormat="1">
      <c r="BP368644" s="90"/>
    </row>
    <row r="368645" spans="68:68" customFormat="1">
      <c r="BP368645" s="90"/>
    </row>
    <row r="368646" spans="68:68" customFormat="1">
      <c r="BP368646" s="90"/>
    </row>
    <row r="368647" spans="68:68" customFormat="1">
      <c r="BP368647" s="90"/>
    </row>
    <row r="368648" spans="68:68" customFormat="1">
      <c r="BP368648" s="90"/>
    </row>
    <row r="368649" spans="68:68" customFormat="1">
      <c r="BP368649" s="90"/>
    </row>
    <row r="368650" spans="68:68" customFormat="1">
      <c r="BP368650" s="90"/>
    </row>
    <row r="368651" spans="68:68" customFormat="1">
      <c r="BP368651" s="90"/>
    </row>
    <row r="368652" spans="68:68" customFormat="1">
      <c r="BP368652" s="90"/>
    </row>
    <row r="368653" spans="68:68" customFormat="1">
      <c r="BP368653" s="90"/>
    </row>
    <row r="368654" spans="68:68" customFormat="1">
      <c r="BP368654" s="90"/>
    </row>
    <row r="368655" spans="68:68" customFormat="1">
      <c r="BP368655" s="90"/>
    </row>
    <row r="368656" spans="68:68" customFormat="1">
      <c r="BP368656" s="90"/>
    </row>
    <row r="368657" spans="68:68" customFormat="1">
      <c r="BP368657" s="90"/>
    </row>
    <row r="368658" spans="68:68" customFormat="1">
      <c r="BP368658" s="90"/>
    </row>
    <row r="368659" spans="68:68" customFormat="1">
      <c r="BP368659" s="90"/>
    </row>
    <row r="368660" spans="68:68" customFormat="1">
      <c r="BP368660" s="90"/>
    </row>
    <row r="368661" spans="68:68" customFormat="1">
      <c r="BP368661" s="90"/>
    </row>
    <row r="368662" spans="68:68" customFormat="1">
      <c r="BP368662" s="90"/>
    </row>
    <row r="368663" spans="68:68" customFormat="1">
      <c r="BP368663" s="90"/>
    </row>
    <row r="368664" spans="68:68" customFormat="1">
      <c r="BP368664" s="90"/>
    </row>
    <row r="368665" spans="68:68" customFormat="1">
      <c r="BP368665" s="90"/>
    </row>
    <row r="368666" spans="68:68" customFormat="1">
      <c r="BP368666" s="90"/>
    </row>
    <row r="368667" spans="68:68" customFormat="1">
      <c r="BP368667" s="90"/>
    </row>
    <row r="368668" spans="68:68" customFormat="1">
      <c r="BP368668" s="90"/>
    </row>
    <row r="368669" spans="68:68" customFormat="1">
      <c r="BP368669" s="90"/>
    </row>
    <row r="368670" spans="68:68" customFormat="1">
      <c r="BP368670" s="90"/>
    </row>
    <row r="368671" spans="68:68" customFormat="1">
      <c r="BP368671" s="90"/>
    </row>
    <row r="368672" spans="68:68" customFormat="1">
      <c r="BP368672" s="90"/>
    </row>
    <row r="368673" spans="68:68" customFormat="1">
      <c r="BP368673" s="90"/>
    </row>
    <row r="368674" spans="68:68" customFormat="1">
      <c r="BP368674" s="90"/>
    </row>
    <row r="368675" spans="68:68" customFormat="1">
      <c r="BP368675" s="90"/>
    </row>
    <row r="368676" spans="68:68" customFormat="1">
      <c r="BP368676" s="90"/>
    </row>
    <row r="368677" spans="68:68" customFormat="1">
      <c r="BP368677" s="90"/>
    </row>
    <row r="368678" spans="68:68" customFormat="1">
      <c r="BP368678" s="90"/>
    </row>
    <row r="368679" spans="68:68" customFormat="1">
      <c r="BP368679" s="90"/>
    </row>
    <row r="368680" spans="68:68" customFormat="1">
      <c r="BP368680" s="90"/>
    </row>
    <row r="368681" spans="68:68" customFormat="1">
      <c r="BP368681" s="90"/>
    </row>
    <row r="368682" spans="68:68" customFormat="1">
      <c r="BP368682" s="90"/>
    </row>
    <row r="368683" spans="68:68" customFormat="1">
      <c r="BP368683" s="90"/>
    </row>
    <row r="368684" spans="68:68" customFormat="1">
      <c r="BP368684" s="90"/>
    </row>
    <row r="368685" spans="68:68" customFormat="1">
      <c r="BP368685" s="90"/>
    </row>
    <row r="368686" spans="68:68" customFormat="1">
      <c r="BP368686" s="90"/>
    </row>
    <row r="368687" spans="68:68" customFormat="1">
      <c r="BP368687" s="90"/>
    </row>
    <row r="368688" spans="68:68" customFormat="1">
      <c r="BP368688" s="90"/>
    </row>
    <row r="368689" spans="68:68" customFormat="1">
      <c r="BP368689" s="90"/>
    </row>
    <row r="368690" spans="68:68" customFormat="1">
      <c r="BP368690" s="90"/>
    </row>
    <row r="368691" spans="68:68" customFormat="1">
      <c r="BP368691" s="90"/>
    </row>
    <row r="368692" spans="68:68" customFormat="1">
      <c r="BP368692" s="90"/>
    </row>
    <row r="368693" spans="68:68" customFormat="1">
      <c r="BP368693" s="90"/>
    </row>
    <row r="368694" spans="68:68" customFormat="1">
      <c r="BP368694" s="90"/>
    </row>
    <row r="368695" spans="68:68" customFormat="1">
      <c r="BP368695" s="90"/>
    </row>
    <row r="368696" spans="68:68" customFormat="1">
      <c r="BP368696" s="90"/>
    </row>
    <row r="368697" spans="68:68" customFormat="1">
      <c r="BP368697" s="90"/>
    </row>
    <row r="368698" spans="68:68" customFormat="1">
      <c r="BP368698" s="90"/>
    </row>
    <row r="368699" spans="68:68" customFormat="1">
      <c r="BP368699" s="90"/>
    </row>
    <row r="368700" spans="68:68" customFormat="1">
      <c r="BP368700" s="90"/>
    </row>
    <row r="368701" spans="68:68" customFormat="1">
      <c r="BP368701" s="90"/>
    </row>
    <row r="368702" spans="68:68" customFormat="1">
      <c r="BP368702" s="90"/>
    </row>
    <row r="368703" spans="68:68" customFormat="1">
      <c r="BP368703" s="90"/>
    </row>
    <row r="368704" spans="68:68" customFormat="1">
      <c r="BP368704" s="90"/>
    </row>
    <row r="368705" spans="68:68" customFormat="1">
      <c r="BP368705" s="90"/>
    </row>
    <row r="368706" spans="68:68" customFormat="1">
      <c r="BP368706" s="90"/>
    </row>
    <row r="368707" spans="68:68" customFormat="1">
      <c r="BP368707" s="90"/>
    </row>
    <row r="368708" spans="68:68" customFormat="1">
      <c r="BP368708" s="90"/>
    </row>
    <row r="368709" spans="68:68" customFormat="1">
      <c r="BP368709" s="90"/>
    </row>
    <row r="368710" spans="68:68" customFormat="1">
      <c r="BP368710" s="90"/>
    </row>
    <row r="368711" spans="68:68" customFormat="1">
      <c r="BP368711" s="90"/>
    </row>
    <row r="368712" spans="68:68" customFormat="1">
      <c r="BP368712" s="90"/>
    </row>
    <row r="368713" spans="68:68" customFormat="1">
      <c r="BP368713" s="90"/>
    </row>
    <row r="368714" spans="68:68" customFormat="1">
      <c r="BP368714" s="90"/>
    </row>
    <row r="368715" spans="68:68" customFormat="1">
      <c r="BP368715" s="90"/>
    </row>
    <row r="368716" spans="68:68" customFormat="1">
      <c r="BP368716" s="90"/>
    </row>
    <row r="368717" spans="68:68" customFormat="1">
      <c r="BP368717" s="90"/>
    </row>
    <row r="368718" spans="68:68" customFormat="1">
      <c r="BP368718" s="90"/>
    </row>
    <row r="368719" spans="68:68" customFormat="1">
      <c r="BP368719" s="90"/>
    </row>
    <row r="368720" spans="68:68" customFormat="1">
      <c r="BP368720" s="90"/>
    </row>
    <row r="368721" spans="68:68" customFormat="1">
      <c r="BP368721" s="90"/>
    </row>
    <row r="368722" spans="68:68" customFormat="1">
      <c r="BP368722" s="90"/>
    </row>
    <row r="368723" spans="68:68" customFormat="1">
      <c r="BP368723" s="90"/>
    </row>
    <row r="368724" spans="68:68" customFormat="1">
      <c r="BP368724" s="90"/>
    </row>
    <row r="368725" spans="68:68" customFormat="1">
      <c r="BP368725" s="90"/>
    </row>
    <row r="368726" spans="68:68" customFormat="1">
      <c r="BP368726" s="90"/>
    </row>
    <row r="368727" spans="68:68" customFormat="1">
      <c r="BP368727" s="90"/>
    </row>
    <row r="368728" spans="68:68" customFormat="1">
      <c r="BP368728" s="90"/>
    </row>
    <row r="368729" spans="68:68" customFormat="1">
      <c r="BP368729" s="90"/>
    </row>
    <row r="368730" spans="68:68" customFormat="1">
      <c r="BP368730" s="90"/>
    </row>
    <row r="368731" spans="68:68" customFormat="1">
      <c r="BP368731" s="90"/>
    </row>
    <row r="368732" spans="68:68" customFormat="1">
      <c r="BP368732" s="90"/>
    </row>
    <row r="368733" spans="68:68" customFormat="1">
      <c r="BP368733" s="90"/>
    </row>
    <row r="368734" spans="68:68" customFormat="1">
      <c r="BP368734" s="90"/>
    </row>
    <row r="368735" spans="68:68" customFormat="1">
      <c r="BP368735" s="90"/>
    </row>
    <row r="368736" spans="68:68" customFormat="1">
      <c r="BP368736" s="90"/>
    </row>
    <row r="368737" spans="68:68" customFormat="1">
      <c r="BP368737" s="90"/>
    </row>
    <row r="368738" spans="68:68" customFormat="1">
      <c r="BP368738" s="90"/>
    </row>
    <row r="368739" spans="68:68" customFormat="1">
      <c r="BP368739" s="90"/>
    </row>
    <row r="368740" spans="68:68" customFormat="1">
      <c r="BP368740" s="90"/>
    </row>
    <row r="368741" spans="68:68" customFormat="1">
      <c r="BP368741" s="90"/>
    </row>
    <row r="368742" spans="68:68" customFormat="1">
      <c r="BP368742" s="90"/>
    </row>
    <row r="368743" spans="68:68" customFormat="1">
      <c r="BP368743" s="90"/>
    </row>
    <row r="368744" spans="68:68" customFormat="1">
      <c r="BP368744" s="90"/>
    </row>
    <row r="368745" spans="68:68" customFormat="1">
      <c r="BP368745" s="90"/>
    </row>
    <row r="368746" spans="68:68" customFormat="1">
      <c r="BP368746" s="90"/>
    </row>
    <row r="368747" spans="68:68" customFormat="1">
      <c r="BP368747" s="90"/>
    </row>
    <row r="368748" spans="68:68" customFormat="1">
      <c r="BP368748" s="90"/>
    </row>
    <row r="368749" spans="68:68" customFormat="1">
      <c r="BP368749" s="90"/>
    </row>
    <row r="368750" spans="68:68" customFormat="1">
      <c r="BP368750" s="90"/>
    </row>
    <row r="368751" spans="68:68" customFormat="1">
      <c r="BP368751" s="90"/>
    </row>
    <row r="368752" spans="68:68" customFormat="1">
      <c r="BP368752" s="90"/>
    </row>
    <row r="368753" spans="68:68" customFormat="1">
      <c r="BP368753" s="90"/>
    </row>
    <row r="368754" spans="68:68" customFormat="1">
      <c r="BP368754" s="90"/>
    </row>
    <row r="368755" spans="68:68" customFormat="1">
      <c r="BP368755" s="90"/>
    </row>
    <row r="368756" spans="68:68" customFormat="1">
      <c r="BP368756" s="90"/>
    </row>
    <row r="368757" spans="68:68" customFormat="1">
      <c r="BP368757" s="90"/>
    </row>
    <row r="368758" spans="68:68" customFormat="1">
      <c r="BP368758" s="90"/>
    </row>
    <row r="368759" spans="68:68" customFormat="1">
      <c r="BP368759" s="90"/>
    </row>
    <row r="368760" spans="68:68" customFormat="1">
      <c r="BP368760" s="90"/>
    </row>
    <row r="368761" spans="68:68" customFormat="1">
      <c r="BP368761" s="90"/>
    </row>
    <row r="368762" spans="68:68" customFormat="1">
      <c r="BP368762" s="90"/>
    </row>
    <row r="368763" spans="68:68" customFormat="1">
      <c r="BP368763" s="90"/>
    </row>
    <row r="368764" spans="68:68" customFormat="1">
      <c r="BP368764" s="90"/>
    </row>
    <row r="368765" spans="68:68" customFormat="1">
      <c r="BP368765" s="90"/>
    </row>
    <row r="368766" spans="68:68" customFormat="1">
      <c r="BP368766" s="90"/>
    </row>
    <row r="368767" spans="68:68" customFormat="1">
      <c r="BP368767" s="90"/>
    </row>
    <row r="368768" spans="68:68" customFormat="1">
      <c r="BP368768" s="90"/>
    </row>
    <row r="368769" spans="68:68" customFormat="1">
      <c r="BP368769" s="90"/>
    </row>
    <row r="368770" spans="68:68" customFormat="1">
      <c r="BP368770" s="90"/>
    </row>
    <row r="368771" spans="68:68" customFormat="1">
      <c r="BP368771" s="90"/>
    </row>
    <row r="368772" spans="68:68" customFormat="1">
      <c r="BP368772" s="90"/>
    </row>
    <row r="368773" spans="68:68" customFormat="1">
      <c r="BP368773" s="90"/>
    </row>
    <row r="368774" spans="68:68" customFormat="1">
      <c r="BP368774" s="90"/>
    </row>
    <row r="368775" spans="68:68" customFormat="1">
      <c r="BP368775" s="90"/>
    </row>
    <row r="368776" spans="68:68" customFormat="1">
      <c r="BP368776" s="90"/>
    </row>
    <row r="368777" spans="68:68" customFormat="1">
      <c r="BP368777" s="90"/>
    </row>
    <row r="368778" spans="68:68" customFormat="1">
      <c r="BP368778" s="90"/>
    </row>
    <row r="368779" spans="68:68" customFormat="1">
      <c r="BP368779" s="90"/>
    </row>
    <row r="368780" spans="68:68" customFormat="1">
      <c r="BP368780" s="90"/>
    </row>
    <row r="368781" spans="68:68" customFormat="1">
      <c r="BP368781" s="90"/>
    </row>
    <row r="368782" spans="68:68" customFormat="1">
      <c r="BP368782" s="90"/>
    </row>
    <row r="368783" spans="68:68" customFormat="1">
      <c r="BP368783" s="90"/>
    </row>
    <row r="368784" spans="68:68" customFormat="1">
      <c r="BP368784" s="90"/>
    </row>
    <row r="368785" spans="68:68" customFormat="1">
      <c r="BP368785" s="90"/>
    </row>
    <row r="368786" spans="68:68" customFormat="1">
      <c r="BP368786" s="90"/>
    </row>
    <row r="368787" spans="68:68" customFormat="1">
      <c r="BP368787" s="90"/>
    </row>
    <row r="368788" spans="68:68" customFormat="1">
      <c r="BP368788" s="90"/>
    </row>
    <row r="368789" spans="68:68" customFormat="1">
      <c r="BP368789" s="90"/>
    </row>
    <row r="368790" spans="68:68" customFormat="1">
      <c r="BP368790" s="90"/>
    </row>
    <row r="368791" spans="68:68" customFormat="1">
      <c r="BP368791" s="90"/>
    </row>
    <row r="368792" spans="68:68" customFormat="1">
      <c r="BP368792" s="90"/>
    </row>
    <row r="368793" spans="68:68" customFormat="1">
      <c r="BP368793" s="90"/>
    </row>
    <row r="368794" spans="68:68" customFormat="1">
      <c r="BP368794" s="90"/>
    </row>
    <row r="368795" spans="68:68" customFormat="1">
      <c r="BP368795" s="90"/>
    </row>
    <row r="368796" spans="68:68" customFormat="1">
      <c r="BP368796" s="90"/>
    </row>
    <row r="368797" spans="68:68" customFormat="1">
      <c r="BP368797" s="90"/>
    </row>
    <row r="368798" spans="68:68" customFormat="1">
      <c r="BP368798" s="90"/>
    </row>
    <row r="368799" spans="68:68" customFormat="1">
      <c r="BP368799" s="90"/>
    </row>
    <row r="368800" spans="68:68" customFormat="1">
      <c r="BP368800" s="90"/>
    </row>
    <row r="368801" spans="68:68" customFormat="1">
      <c r="BP368801" s="90"/>
    </row>
    <row r="368802" spans="68:68" customFormat="1">
      <c r="BP368802" s="90"/>
    </row>
    <row r="368803" spans="68:68" customFormat="1">
      <c r="BP368803" s="90"/>
    </row>
    <row r="368804" spans="68:68" customFormat="1">
      <c r="BP368804" s="90"/>
    </row>
    <row r="368805" spans="68:68" customFormat="1">
      <c r="BP368805" s="90"/>
    </row>
    <row r="368806" spans="68:68" customFormat="1">
      <c r="BP368806" s="90"/>
    </row>
    <row r="368807" spans="68:68" customFormat="1">
      <c r="BP368807" s="90"/>
    </row>
    <row r="368808" spans="68:68" customFormat="1">
      <c r="BP368808" s="90"/>
    </row>
    <row r="368809" spans="68:68" customFormat="1">
      <c r="BP368809" s="90"/>
    </row>
    <row r="368810" spans="68:68" customFormat="1">
      <c r="BP368810" s="90"/>
    </row>
    <row r="368811" spans="68:68" customFormat="1">
      <c r="BP368811" s="90"/>
    </row>
    <row r="368812" spans="68:68" customFormat="1">
      <c r="BP368812" s="90"/>
    </row>
    <row r="368813" spans="68:68" customFormat="1">
      <c r="BP368813" s="90"/>
    </row>
    <row r="368814" spans="68:68" customFormat="1">
      <c r="BP368814" s="90"/>
    </row>
    <row r="368815" spans="68:68" customFormat="1">
      <c r="BP368815" s="90"/>
    </row>
    <row r="368816" spans="68:68" customFormat="1">
      <c r="BP368816" s="90"/>
    </row>
    <row r="368817" spans="68:68" customFormat="1">
      <c r="BP368817" s="90"/>
    </row>
    <row r="368818" spans="68:68" customFormat="1">
      <c r="BP368818" s="90"/>
    </row>
    <row r="368819" spans="68:68" customFormat="1">
      <c r="BP368819" s="90"/>
    </row>
    <row r="368820" spans="68:68" customFormat="1">
      <c r="BP368820" s="90"/>
    </row>
    <row r="368821" spans="68:68" customFormat="1">
      <c r="BP368821" s="90"/>
    </row>
    <row r="368822" spans="68:68" customFormat="1">
      <c r="BP368822" s="90"/>
    </row>
    <row r="368823" spans="68:68" customFormat="1">
      <c r="BP368823" s="90"/>
    </row>
    <row r="368824" spans="68:68" customFormat="1">
      <c r="BP368824" s="90"/>
    </row>
    <row r="368825" spans="68:68" customFormat="1">
      <c r="BP368825" s="90"/>
    </row>
    <row r="368826" spans="68:68" customFormat="1">
      <c r="BP368826" s="90"/>
    </row>
    <row r="368827" spans="68:68" customFormat="1">
      <c r="BP368827" s="90"/>
    </row>
    <row r="368828" spans="68:68" customFormat="1">
      <c r="BP368828" s="90"/>
    </row>
    <row r="368829" spans="68:68" customFormat="1">
      <c r="BP368829" s="90"/>
    </row>
    <row r="368830" spans="68:68" customFormat="1">
      <c r="BP368830" s="90"/>
    </row>
    <row r="368831" spans="68:68" customFormat="1">
      <c r="BP368831" s="90"/>
    </row>
    <row r="368832" spans="68:68" customFormat="1">
      <c r="BP368832" s="90"/>
    </row>
    <row r="368833" spans="68:68" customFormat="1">
      <c r="BP368833" s="90"/>
    </row>
    <row r="368834" spans="68:68" customFormat="1">
      <c r="BP368834" s="90"/>
    </row>
    <row r="368835" spans="68:68" customFormat="1">
      <c r="BP368835" s="90"/>
    </row>
    <row r="368836" spans="68:68" customFormat="1">
      <c r="BP368836" s="90"/>
    </row>
    <row r="368837" spans="68:68" customFormat="1">
      <c r="BP368837" s="90"/>
    </row>
    <row r="368838" spans="68:68" customFormat="1">
      <c r="BP368838" s="90"/>
    </row>
    <row r="368839" spans="68:68" customFormat="1">
      <c r="BP368839" s="90"/>
    </row>
    <row r="368840" spans="68:68" customFormat="1">
      <c r="BP368840" s="90"/>
    </row>
    <row r="368841" spans="68:68" customFormat="1">
      <c r="BP368841" s="90"/>
    </row>
    <row r="368842" spans="68:68" customFormat="1">
      <c r="BP368842" s="90"/>
    </row>
    <row r="368843" spans="68:68" customFormat="1">
      <c r="BP368843" s="90"/>
    </row>
    <row r="368844" spans="68:68" customFormat="1">
      <c r="BP368844" s="90"/>
    </row>
    <row r="368845" spans="68:68" customFormat="1">
      <c r="BP368845" s="90"/>
    </row>
    <row r="368846" spans="68:68" customFormat="1">
      <c r="BP368846" s="90"/>
    </row>
    <row r="368847" spans="68:68" customFormat="1">
      <c r="BP368847" s="90"/>
    </row>
    <row r="368848" spans="68:68" customFormat="1">
      <c r="BP368848" s="90"/>
    </row>
    <row r="368849" spans="68:68" customFormat="1">
      <c r="BP368849" s="90"/>
    </row>
    <row r="368850" spans="68:68" customFormat="1">
      <c r="BP368850" s="90"/>
    </row>
    <row r="368851" spans="68:68" customFormat="1">
      <c r="BP368851" s="90"/>
    </row>
    <row r="368852" spans="68:68" customFormat="1">
      <c r="BP368852" s="90"/>
    </row>
    <row r="368853" spans="68:68" customFormat="1">
      <c r="BP368853" s="90"/>
    </row>
    <row r="368854" spans="68:68" customFormat="1">
      <c r="BP368854" s="90"/>
    </row>
    <row r="368855" spans="68:68" customFormat="1">
      <c r="BP368855" s="90"/>
    </row>
    <row r="368856" spans="68:68" customFormat="1">
      <c r="BP368856" s="90"/>
    </row>
    <row r="368857" spans="68:68" customFormat="1">
      <c r="BP368857" s="90"/>
    </row>
    <row r="368858" spans="68:68" customFormat="1">
      <c r="BP368858" s="90"/>
    </row>
    <row r="368859" spans="68:68" customFormat="1">
      <c r="BP368859" s="90"/>
    </row>
    <row r="368860" spans="68:68" customFormat="1">
      <c r="BP368860" s="90"/>
    </row>
    <row r="368861" spans="68:68" customFormat="1">
      <c r="BP368861" s="90"/>
    </row>
    <row r="368862" spans="68:68" customFormat="1">
      <c r="BP368862" s="90"/>
    </row>
    <row r="368863" spans="68:68" customFormat="1">
      <c r="BP368863" s="90"/>
    </row>
    <row r="368864" spans="68:68" customFormat="1">
      <c r="BP368864" s="90"/>
    </row>
    <row r="368865" spans="68:68" customFormat="1">
      <c r="BP368865" s="90"/>
    </row>
    <row r="368866" spans="68:68" customFormat="1">
      <c r="BP368866" s="90"/>
    </row>
    <row r="368867" spans="68:68" customFormat="1">
      <c r="BP368867" s="90"/>
    </row>
    <row r="368868" spans="68:68" customFormat="1">
      <c r="BP368868" s="90"/>
    </row>
    <row r="368869" spans="68:68" customFormat="1">
      <c r="BP368869" s="90"/>
    </row>
    <row r="368870" spans="68:68" customFormat="1">
      <c r="BP368870" s="90"/>
    </row>
    <row r="368871" spans="68:68" customFormat="1">
      <c r="BP368871" s="90"/>
    </row>
    <row r="368872" spans="68:68" customFormat="1">
      <c r="BP368872" s="90"/>
    </row>
    <row r="368873" spans="68:68" customFormat="1">
      <c r="BP368873" s="90"/>
    </row>
    <row r="368874" spans="68:68" customFormat="1">
      <c r="BP368874" s="90"/>
    </row>
    <row r="368875" spans="68:68" customFormat="1">
      <c r="BP368875" s="90"/>
    </row>
    <row r="368876" spans="68:68" customFormat="1">
      <c r="BP368876" s="90"/>
    </row>
    <row r="368877" spans="68:68" customFormat="1">
      <c r="BP368877" s="90"/>
    </row>
    <row r="368878" spans="68:68" customFormat="1">
      <c r="BP368878" s="90"/>
    </row>
    <row r="368879" spans="68:68" customFormat="1">
      <c r="BP368879" s="90"/>
    </row>
    <row r="368880" spans="68:68" customFormat="1">
      <c r="BP368880" s="90"/>
    </row>
    <row r="368881" spans="68:68" customFormat="1">
      <c r="BP368881" s="90"/>
    </row>
    <row r="368882" spans="68:68" customFormat="1">
      <c r="BP368882" s="90"/>
    </row>
    <row r="368883" spans="68:68" customFormat="1">
      <c r="BP368883" s="90"/>
    </row>
    <row r="368884" spans="68:68" customFormat="1">
      <c r="BP368884" s="90"/>
    </row>
    <row r="368885" spans="68:68" customFormat="1">
      <c r="BP368885" s="90"/>
    </row>
    <row r="368886" spans="68:68" customFormat="1">
      <c r="BP368886" s="90"/>
    </row>
    <row r="368887" spans="68:68" customFormat="1">
      <c r="BP368887" s="90"/>
    </row>
    <row r="368888" spans="68:68" customFormat="1">
      <c r="BP368888" s="90"/>
    </row>
    <row r="368889" spans="68:68" customFormat="1">
      <c r="BP368889" s="90"/>
    </row>
    <row r="368890" spans="68:68" customFormat="1">
      <c r="BP368890" s="90"/>
    </row>
    <row r="368891" spans="68:68" customFormat="1">
      <c r="BP368891" s="90"/>
    </row>
    <row r="368892" spans="68:68" customFormat="1">
      <c r="BP368892" s="90"/>
    </row>
    <row r="368893" spans="68:68" customFormat="1">
      <c r="BP368893" s="90"/>
    </row>
    <row r="368894" spans="68:68" customFormat="1">
      <c r="BP368894" s="90"/>
    </row>
    <row r="368895" spans="68:68" customFormat="1">
      <c r="BP368895" s="90"/>
    </row>
    <row r="368896" spans="68:68" customFormat="1">
      <c r="BP368896" s="90"/>
    </row>
    <row r="368897" spans="68:68" customFormat="1">
      <c r="BP368897" s="90"/>
    </row>
    <row r="368898" spans="68:68" customFormat="1">
      <c r="BP368898" s="90"/>
    </row>
    <row r="368899" spans="68:68" customFormat="1">
      <c r="BP368899" s="90"/>
    </row>
    <row r="368900" spans="68:68" customFormat="1">
      <c r="BP368900" s="90"/>
    </row>
    <row r="368901" spans="68:68" customFormat="1">
      <c r="BP368901" s="90"/>
    </row>
    <row r="368902" spans="68:68" customFormat="1">
      <c r="BP368902" s="90"/>
    </row>
    <row r="368903" spans="68:68" customFormat="1">
      <c r="BP368903" s="90"/>
    </row>
    <row r="368904" spans="68:68" customFormat="1">
      <c r="BP368904" s="90"/>
    </row>
    <row r="368905" spans="68:68" customFormat="1">
      <c r="BP368905" s="90"/>
    </row>
    <row r="368906" spans="68:68" customFormat="1">
      <c r="BP368906" s="90"/>
    </row>
    <row r="368907" spans="68:68" customFormat="1">
      <c r="BP368907" s="90"/>
    </row>
    <row r="368908" spans="68:68" customFormat="1">
      <c r="BP368908" s="90"/>
    </row>
    <row r="368909" spans="68:68" customFormat="1">
      <c r="BP368909" s="90"/>
    </row>
    <row r="368910" spans="68:68" customFormat="1">
      <c r="BP368910" s="90"/>
    </row>
    <row r="368911" spans="68:68" customFormat="1">
      <c r="BP368911" s="90"/>
    </row>
    <row r="368912" spans="68:68" customFormat="1">
      <c r="BP368912" s="90"/>
    </row>
    <row r="368913" spans="68:68" customFormat="1">
      <c r="BP368913" s="90"/>
    </row>
    <row r="368914" spans="68:68" customFormat="1">
      <c r="BP368914" s="90"/>
    </row>
    <row r="368915" spans="68:68" customFormat="1">
      <c r="BP368915" s="90"/>
    </row>
    <row r="368916" spans="68:68" customFormat="1">
      <c r="BP368916" s="90"/>
    </row>
    <row r="368917" spans="68:68" customFormat="1">
      <c r="BP368917" s="90"/>
    </row>
    <row r="368918" spans="68:68" customFormat="1">
      <c r="BP368918" s="90"/>
    </row>
    <row r="368919" spans="68:68" customFormat="1">
      <c r="BP368919" s="90"/>
    </row>
    <row r="368920" spans="68:68" customFormat="1">
      <c r="BP368920" s="90"/>
    </row>
    <row r="368921" spans="68:68" customFormat="1">
      <c r="BP368921" s="90"/>
    </row>
    <row r="368922" spans="68:68" customFormat="1">
      <c r="BP368922" s="90"/>
    </row>
    <row r="368923" spans="68:68" customFormat="1">
      <c r="BP368923" s="90"/>
    </row>
    <row r="368924" spans="68:68" customFormat="1">
      <c r="BP368924" s="90"/>
    </row>
    <row r="368925" spans="68:68" customFormat="1">
      <c r="BP368925" s="90"/>
    </row>
    <row r="368926" spans="68:68" customFormat="1">
      <c r="BP368926" s="90"/>
    </row>
    <row r="368927" spans="68:68" customFormat="1">
      <c r="BP368927" s="90"/>
    </row>
    <row r="368928" spans="68:68" customFormat="1">
      <c r="BP368928" s="90"/>
    </row>
    <row r="368929" spans="68:68" customFormat="1">
      <c r="BP368929" s="90"/>
    </row>
    <row r="368930" spans="68:68" customFormat="1">
      <c r="BP368930" s="90"/>
    </row>
    <row r="368931" spans="68:68" customFormat="1">
      <c r="BP368931" s="90"/>
    </row>
    <row r="368932" spans="68:68" customFormat="1">
      <c r="BP368932" s="90"/>
    </row>
    <row r="368933" spans="68:68" customFormat="1">
      <c r="BP368933" s="90"/>
    </row>
    <row r="368934" spans="68:68" customFormat="1">
      <c r="BP368934" s="90"/>
    </row>
    <row r="368935" spans="68:68" customFormat="1">
      <c r="BP368935" s="90"/>
    </row>
    <row r="368936" spans="68:68" customFormat="1">
      <c r="BP368936" s="90"/>
    </row>
    <row r="368937" spans="68:68" customFormat="1">
      <c r="BP368937" s="90"/>
    </row>
    <row r="368938" spans="68:68" customFormat="1">
      <c r="BP368938" s="90"/>
    </row>
    <row r="368939" spans="68:68" customFormat="1">
      <c r="BP368939" s="90"/>
    </row>
    <row r="368940" spans="68:68" customFormat="1">
      <c r="BP368940" s="90"/>
    </row>
    <row r="368941" spans="68:68" customFormat="1">
      <c r="BP368941" s="90"/>
    </row>
    <row r="368942" spans="68:68" customFormat="1">
      <c r="BP368942" s="90"/>
    </row>
    <row r="368943" spans="68:68" customFormat="1">
      <c r="BP368943" s="90"/>
    </row>
    <row r="368944" spans="68:68" customFormat="1">
      <c r="BP368944" s="90"/>
    </row>
    <row r="368945" spans="68:68" customFormat="1">
      <c r="BP368945" s="90"/>
    </row>
    <row r="368946" spans="68:68" customFormat="1">
      <c r="BP368946" s="90"/>
    </row>
    <row r="368947" spans="68:68" customFormat="1">
      <c r="BP368947" s="90"/>
    </row>
    <row r="368948" spans="68:68" customFormat="1">
      <c r="BP368948" s="90"/>
    </row>
    <row r="368949" spans="68:68" customFormat="1">
      <c r="BP368949" s="90"/>
    </row>
    <row r="368950" spans="68:68" customFormat="1">
      <c r="BP368950" s="90"/>
    </row>
    <row r="368951" spans="68:68" customFormat="1">
      <c r="BP368951" s="90"/>
    </row>
    <row r="368952" spans="68:68" customFormat="1">
      <c r="BP368952" s="90"/>
    </row>
    <row r="368953" spans="68:68" customFormat="1">
      <c r="BP368953" s="90"/>
    </row>
    <row r="368954" spans="68:68" customFormat="1">
      <c r="BP368954" s="90"/>
    </row>
    <row r="368955" spans="68:68" customFormat="1">
      <c r="BP368955" s="90"/>
    </row>
    <row r="368956" spans="68:68" customFormat="1">
      <c r="BP368956" s="90"/>
    </row>
    <row r="368957" spans="68:68" customFormat="1">
      <c r="BP368957" s="90"/>
    </row>
    <row r="368958" spans="68:68" customFormat="1">
      <c r="BP368958" s="90"/>
    </row>
    <row r="368959" spans="68:68" customFormat="1">
      <c r="BP368959" s="90"/>
    </row>
    <row r="368960" spans="68:68" customFormat="1">
      <c r="BP368960" s="90"/>
    </row>
    <row r="368961" spans="68:68" customFormat="1">
      <c r="BP368961" s="90"/>
    </row>
    <row r="368962" spans="68:68" customFormat="1">
      <c r="BP368962" s="90"/>
    </row>
    <row r="368963" spans="68:68" customFormat="1">
      <c r="BP368963" s="90"/>
    </row>
    <row r="368964" spans="68:68" customFormat="1">
      <c r="BP368964" s="90"/>
    </row>
    <row r="368965" spans="68:68" customFormat="1">
      <c r="BP368965" s="90"/>
    </row>
    <row r="368966" spans="68:68" customFormat="1">
      <c r="BP368966" s="90"/>
    </row>
    <row r="368967" spans="68:68" customFormat="1">
      <c r="BP368967" s="90"/>
    </row>
    <row r="368968" spans="68:68" customFormat="1">
      <c r="BP368968" s="90"/>
    </row>
    <row r="368969" spans="68:68" customFormat="1">
      <c r="BP368969" s="90"/>
    </row>
    <row r="368970" spans="68:68" customFormat="1">
      <c r="BP368970" s="90"/>
    </row>
    <row r="368971" spans="68:68" customFormat="1">
      <c r="BP368971" s="90"/>
    </row>
    <row r="368972" spans="68:68" customFormat="1">
      <c r="BP368972" s="90"/>
    </row>
    <row r="368973" spans="68:68" customFormat="1">
      <c r="BP368973" s="90"/>
    </row>
    <row r="368974" spans="68:68" customFormat="1">
      <c r="BP368974" s="90"/>
    </row>
    <row r="368975" spans="68:68" customFormat="1">
      <c r="BP368975" s="90"/>
    </row>
    <row r="368976" spans="68:68" customFormat="1">
      <c r="BP368976" s="90"/>
    </row>
    <row r="368977" spans="68:68" customFormat="1">
      <c r="BP368977" s="90"/>
    </row>
    <row r="368978" spans="68:68" customFormat="1">
      <c r="BP368978" s="90"/>
    </row>
    <row r="368979" spans="68:68" customFormat="1">
      <c r="BP368979" s="90"/>
    </row>
    <row r="368980" spans="68:68" customFormat="1">
      <c r="BP368980" s="90"/>
    </row>
    <row r="368981" spans="68:68" customFormat="1">
      <c r="BP368981" s="90"/>
    </row>
    <row r="368982" spans="68:68" customFormat="1">
      <c r="BP368982" s="90"/>
    </row>
    <row r="368983" spans="68:68" customFormat="1">
      <c r="BP368983" s="90"/>
    </row>
    <row r="368984" spans="68:68" customFormat="1">
      <c r="BP368984" s="90"/>
    </row>
    <row r="368985" spans="68:68" customFormat="1">
      <c r="BP368985" s="90"/>
    </row>
    <row r="368986" spans="68:68" customFormat="1">
      <c r="BP368986" s="90"/>
    </row>
    <row r="368987" spans="68:68" customFormat="1">
      <c r="BP368987" s="90"/>
    </row>
    <row r="368988" spans="68:68" customFormat="1">
      <c r="BP368988" s="90"/>
    </row>
    <row r="368989" spans="68:68" customFormat="1">
      <c r="BP368989" s="90"/>
    </row>
    <row r="368990" spans="68:68" customFormat="1">
      <c r="BP368990" s="90"/>
    </row>
    <row r="368991" spans="68:68" customFormat="1">
      <c r="BP368991" s="90"/>
    </row>
    <row r="368992" spans="68:68" customFormat="1">
      <c r="BP368992" s="90"/>
    </row>
    <row r="368993" spans="68:68" customFormat="1">
      <c r="BP368993" s="90"/>
    </row>
    <row r="368994" spans="68:68" customFormat="1">
      <c r="BP368994" s="90"/>
    </row>
    <row r="368995" spans="68:68" customFormat="1">
      <c r="BP368995" s="90"/>
    </row>
    <row r="368996" spans="68:68" customFormat="1">
      <c r="BP368996" s="90"/>
    </row>
    <row r="368997" spans="68:68" customFormat="1">
      <c r="BP368997" s="90"/>
    </row>
    <row r="368998" spans="68:68" customFormat="1">
      <c r="BP368998" s="90"/>
    </row>
    <row r="368999" spans="68:68" customFormat="1">
      <c r="BP368999" s="90"/>
    </row>
    <row r="369000" spans="68:68" customFormat="1">
      <c r="BP369000" s="90"/>
    </row>
    <row r="369001" spans="68:68" customFormat="1">
      <c r="BP369001" s="90"/>
    </row>
    <row r="369002" spans="68:68" customFormat="1">
      <c r="BP369002" s="90"/>
    </row>
    <row r="369003" spans="68:68" customFormat="1">
      <c r="BP369003" s="90"/>
    </row>
    <row r="369004" spans="68:68" customFormat="1">
      <c r="BP369004" s="90"/>
    </row>
    <row r="369005" spans="68:68" customFormat="1">
      <c r="BP369005" s="90"/>
    </row>
    <row r="369006" spans="68:68" customFormat="1">
      <c r="BP369006" s="90"/>
    </row>
    <row r="369007" spans="68:68" customFormat="1">
      <c r="BP369007" s="90"/>
    </row>
    <row r="369008" spans="68:68" customFormat="1">
      <c r="BP369008" s="90"/>
    </row>
    <row r="369009" spans="68:68" customFormat="1">
      <c r="BP369009" s="90"/>
    </row>
    <row r="369010" spans="68:68" customFormat="1">
      <c r="BP369010" s="90"/>
    </row>
    <row r="369011" spans="68:68" customFormat="1">
      <c r="BP369011" s="90"/>
    </row>
    <row r="369012" spans="68:68" customFormat="1">
      <c r="BP369012" s="90"/>
    </row>
    <row r="369013" spans="68:68" customFormat="1">
      <c r="BP369013" s="90"/>
    </row>
    <row r="369014" spans="68:68" customFormat="1">
      <c r="BP369014" s="90"/>
    </row>
    <row r="369015" spans="68:68" customFormat="1">
      <c r="BP369015" s="90"/>
    </row>
    <row r="369016" spans="68:68" customFormat="1">
      <c r="BP369016" s="90"/>
    </row>
    <row r="369017" spans="68:68" customFormat="1">
      <c r="BP369017" s="90"/>
    </row>
    <row r="369018" spans="68:68" customFormat="1">
      <c r="BP369018" s="90"/>
    </row>
    <row r="369019" spans="68:68" customFormat="1">
      <c r="BP369019" s="90"/>
    </row>
    <row r="369020" spans="68:68" customFormat="1">
      <c r="BP369020" s="90"/>
    </row>
    <row r="369021" spans="68:68" customFormat="1">
      <c r="BP369021" s="90"/>
    </row>
    <row r="369022" spans="68:68" customFormat="1">
      <c r="BP369022" s="90"/>
    </row>
    <row r="369023" spans="68:68" customFormat="1">
      <c r="BP369023" s="90"/>
    </row>
    <row r="369024" spans="68:68" customFormat="1">
      <c r="BP369024" s="90"/>
    </row>
    <row r="369025" spans="68:68" customFormat="1">
      <c r="BP369025" s="90"/>
    </row>
    <row r="369026" spans="68:68" customFormat="1">
      <c r="BP369026" s="90"/>
    </row>
    <row r="369027" spans="68:68" customFormat="1">
      <c r="BP369027" s="90"/>
    </row>
    <row r="369028" spans="68:68" customFormat="1">
      <c r="BP369028" s="90"/>
    </row>
    <row r="369029" spans="68:68" customFormat="1">
      <c r="BP369029" s="90"/>
    </row>
    <row r="369030" spans="68:68" customFormat="1">
      <c r="BP369030" s="90"/>
    </row>
    <row r="369031" spans="68:68" customFormat="1">
      <c r="BP369031" s="90"/>
    </row>
    <row r="369032" spans="68:68" customFormat="1">
      <c r="BP369032" s="90"/>
    </row>
    <row r="369033" spans="68:68" customFormat="1">
      <c r="BP369033" s="90"/>
    </row>
    <row r="369034" spans="68:68" customFormat="1">
      <c r="BP369034" s="90"/>
    </row>
    <row r="369035" spans="68:68" customFormat="1">
      <c r="BP369035" s="90"/>
    </row>
    <row r="369036" spans="68:68" customFormat="1">
      <c r="BP369036" s="90"/>
    </row>
    <row r="369037" spans="68:68" customFormat="1">
      <c r="BP369037" s="90"/>
    </row>
    <row r="369038" spans="68:68" customFormat="1">
      <c r="BP369038" s="90"/>
    </row>
    <row r="369039" spans="68:68" customFormat="1">
      <c r="BP369039" s="90"/>
    </row>
    <row r="369040" spans="68:68" customFormat="1">
      <c r="BP369040" s="90"/>
    </row>
    <row r="369041" spans="68:68" customFormat="1">
      <c r="BP369041" s="90"/>
    </row>
    <row r="369042" spans="68:68" customFormat="1">
      <c r="BP369042" s="90"/>
    </row>
    <row r="369043" spans="68:68" customFormat="1">
      <c r="BP369043" s="90"/>
    </row>
    <row r="369044" spans="68:68" customFormat="1">
      <c r="BP369044" s="90"/>
    </row>
    <row r="369045" spans="68:68" customFormat="1">
      <c r="BP369045" s="90"/>
    </row>
    <row r="369046" spans="68:68" customFormat="1">
      <c r="BP369046" s="90"/>
    </row>
    <row r="369047" spans="68:68" customFormat="1">
      <c r="BP369047" s="90"/>
    </row>
    <row r="369048" spans="68:68" customFormat="1">
      <c r="BP369048" s="90"/>
    </row>
    <row r="369049" spans="68:68" customFormat="1">
      <c r="BP369049" s="90"/>
    </row>
    <row r="369050" spans="68:68" customFormat="1">
      <c r="BP369050" s="90"/>
    </row>
    <row r="369051" spans="68:68" customFormat="1">
      <c r="BP369051" s="90"/>
    </row>
    <row r="369052" spans="68:68" customFormat="1">
      <c r="BP369052" s="90"/>
    </row>
    <row r="369053" spans="68:68" customFormat="1">
      <c r="BP369053" s="90"/>
    </row>
    <row r="369054" spans="68:68" customFormat="1">
      <c r="BP369054" s="90"/>
    </row>
    <row r="369055" spans="68:68" customFormat="1">
      <c r="BP369055" s="90"/>
    </row>
    <row r="369056" spans="68:68" customFormat="1">
      <c r="BP369056" s="90"/>
    </row>
    <row r="369057" spans="68:68" customFormat="1">
      <c r="BP369057" s="90"/>
    </row>
    <row r="369058" spans="68:68" customFormat="1">
      <c r="BP369058" s="90"/>
    </row>
    <row r="369059" spans="68:68" customFormat="1">
      <c r="BP369059" s="90"/>
    </row>
    <row r="369060" spans="68:68" customFormat="1">
      <c r="BP369060" s="90"/>
    </row>
    <row r="369061" spans="68:68" customFormat="1">
      <c r="BP369061" s="90"/>
    </row>
    <row r="369062" spans="68:68" customFormat="1">
      <c r="BP369062" s="90"/>
    </row>
    <row r="369063" spans="68:68" customFormat="1">
      <c r="BP369063" s="90"/>
    </row>
    <row r="369064" spans="68:68" customFormat="1">
      <c r="BP369064" s="90"/>
    </row>
    <row r="369065" spans="68:68" customFormat="1">
      <c r="BP369065" s="90"/>
    </row>
    <row r="369066" spans="68:68" customFormat="1">
      <c r="BP369066" s="90"/>
    </row>
    <row r="369067" spans="68:68" customFormat="1">
      <c r="BP369067" s="90"/>
    </row>
    <row r="369068" spans="68:68" customFormat="1">
      <c r="BP369068" s="90"/>
    </row>
    <row r="369069" spans="68:68" customFormat="1">
      <c r="BP369069" s="90"/>
    </row>
    <row r="369070" spans="68:68" customFormat="1">
      <c r="BP369070" s="90"/>
    </row>
    <row r="369071" spans="68:68" customFormat="1">
      <c r="BP369071" s="90"/>
    </row>
    <row r="369072" spans="68:68" customFormat="1">
      <c r="BP369072" s="90"/>
    </row>
    <row r="369073" spans="68:68" customFormat="1">
      <c r="BP369073" s="90"/>
    </row>
    <row r="369074" spans="68:68" customFormat="1">
      <c r="BP369074" s="90"/>
    </row>
    <row r="369075" spans="68:68" customFormat="1">
      <c r="BP369075" s="90"/>
    </row>
    <row r="369076" spans="68:68" customFormat="1">
      <c r="BP369076" s="90"/>
    </row>
    <row r="369077" spans="68:68" customFormat="1">
      <c r="BP369077" s="90"/>
    </row>
    <row r="369078" spans="68:68" customFormat="1">
      <c r="BP369078" s="90"/>
    </row>
    <row r="369079" spans="68:68" customFormat="1">
      <c r="BP369079" s="90"/>
    </row>
    <row r="369080" spans="68:68" customFormat="1">
      <c r="BP369080" s="90"/>
    </row>
    <row r="369081" spans="68:68" customFormat="1">
      <c r="BP369081" s="90"/>
    </row>
    <row r="369082" spans="68:68" customFormat="1">
      <c r="BP369082" s="90"/>
    </row>
    <row r="369083" spans="68:68" customFormat="1">
      <c r="BP369083" s="90"/>
    </row>
    <row r="369084" spans="68:68" customFormat="1">
      <c r="BP369084" s="90"/>
    </row>
    <row r="369085" spans="68:68" customFormat="1">
      <c r="BP369085" s="90"/>
    </row>
    <row r="369086" spans="68:68" customFormat="1">
      <c r="BP369086" s="90"/>
    </row>
    <row r="369087" spans="68:68" customFormat="1">
      <c r="BP369087" s="90"/>
    </row>
    <row r="369088" spans="68:68" customFormat="1">
      <c r="BP369088" s="90"/>
    </row>
    <row r="369089" spans="68:68" customFormat="1">
      <c r="BP369089" s="90"/>
    </row>
    <row r="369090" spans="68:68" customFormat="1">
      <c r="BP369090" s="90"/>
    </row>
    <row r="369091" spans="68:68" customFormat="1">
      <c r="BP369091" s="90"/>
    </row>
    <row r="369092" spans="68:68" customFormat="1">
      <c r="BP369092" s="90"/>
    </row>
    <row r="369093" spans="68:68" customFormat="1">
      <c r="BP369093" s="90"/>
    </row>
    <row r="369094" spans="68:68" customFormat="1">
      <c r="BP369094" s="90"/>
    </row>
    <row r="369095" spans="68:68" customFormat="1">
      <c r="BP369095" s="90"/>
    </row>
    <row r="369096" spans="68:68" customFormat="1">
      <c r="BP369096" s="90"/>
    </row>
    <row r="369097" spans="68:68" customFormat="1">
      <c r="BP369097" s="90"/>
    </row>
    <row r="369098" spans="68:68" customFormat="1">
      <c r="BP369098" s="90"/>
    </row>
    <row r="369099" spans="68:68" customFormat="1">
      <c r="BP369099" s="90"/>
    </row>
    <row r="369100" spans="68:68" customFormat="1">
      <c r="BP369100" s="90"/>
    </row>
    <row r="369101" spans="68:68" customFormat="1">
      <c r="BP369101" s="90"/>
    </row>
    <row r="369102" spans="68:68" customFormat="1">
      <c r="BP369102" s="90"/>
    </row>
    <row r="369103" spans="68:68" customFormat="1">
      <c r="BP369103" s="90"/>
    </row>
    <row r="369104" spans="68:68" customFormat="1">
      <c r="BP369104" s="90"/>
    </row>
    <row r="369105" spans="68:68" customFormat="1">
      <c r="BP369105" s="90"/>
    </row>
    <row r="369106" spans="68:68" customFormat="1">
      <c r="BP369106" s="90"/>
    </row>
    <row r="369107" spans="68:68" customFormat="1">
      <c r="BP369107" s="90"/>
    </row>
    <row r="369108" spans="68:68" customFormat="1">
      <c r="BP369108" s="90"/>
    </row>
    <row r="369109" spans="68:68" customFormat="1">
      <c r="BP369109" s="90"/>
    </row>
    <row r="369110" spans="68:68" customFormat="1">
      <c r="BP369110" s="90"/>
    </row>
    <row r="369111" spans="68:68" customFormat="1">
      <c r="BP369111" s="90"/>
    </row>
    <row r="369112" spans="68:68" customFormat="1">
      <c r="BP369112" s="90"/>
    </row>
    <row r="369113" spans="68:68" customFormat="1">
      <c r="BP369113" s="90"/>
    </row>
    <row r="369114" spans="68:68" customFormat="1">
      <c r="BP369114" s="90"/>
    </row>
    <row r="369115" spans="68:68" customFormat="1">
      <c r="BP369115" s="90"/>
    </row>
    <row r="369116" spans="68:68" customFormat="1">
      <c r="BP369116" s="90"/>
    </row>
    <row r="369117" spans="68:68" customFormat="1">
      <c r="BP369117" s="90"/>
    </row>
    <row r="369118" spans="68:68" customFormat="1">
      <c r="BP369118" s="90"/>
    </row>
    <row r="369119" spans="68:68" customFormat="1">
      <c r="BP369119" s="90"/>
    </row>
    <row r="369120" spans="68:68" customFormat="1">
      <c r="BP369120" s="90"/>
    </row>
    <row r="369121" spans="68:68" customFormat="1">
      <c r="BP369121" s="90"/>
    </row>
    <row r="369122" spans="68:68" customFormat="1">
      <c r="BP369122" s="90"/>
    </row>
    <row r="369123" spans="68:68" customFormat="1">
      <c r="BP369123" s="90"/>
    </row>
    <row r="369124" spans="68:68" customFormat="1">
      <c r="BP369124" s="90"/>
    </row>
    <row r="369125" spans="68:68" customFormat="1">
      <c r="BP369125" s="90"/>
    </row>
    <row r="369126" spans="68:68" customFormat="1">
      <c r="BP369126" s="90"/>
    </row>
    <row r="369127" spans="68:68" customFormat="1">
      <c r="BP369127" s="90"/>
    </row>
    <row r="369128" spans="68:68" customFormat="1">
      <c r="BP369128" s="90"/>
    </row>
    <row r="369129" spans="68:68" customFormat="1">
      <c r="BP369129" s="90"/>
    </row>
    <row r="369130" spans="68:68" customFormat="1">
      <c r="BP369130" s="90"/>
    </row>
    <row r="369131" spans="68:68" customFormat="1">
      <c r="BP369131" s="90"/>
    </row>
    <row r="369132" spans="68:68" customFormat="1">
      <c r="BP369132" s="90"/>
    </row>
    <row r="369133" spans="68:68" customFormat="1">
      <c r="BP369133" s="90"/>
    </row>
    <row r="369134" spans="68:68" customFormat="1">
      <c r="BP369134" s="90"/>
    </row>
    <row r="369135" spans="68:68" customFormat="1">
      <c r="BP369135" s="90"/>
    </row>
    <row r="369136" spans="68:68" customFormat="1">
      <c r="BP369136" s="90"/>
    </row>
    <row r="369137" spans="68:68" customFormat="1">
      <c r="BP369137" s="90"/>
    </row>
    <row r="369138" spans="68:68" customFormat="1">
      <c r="BP369138" s="90"/>
    </row>
    <row r="369139" spans="68:68" customFormat="1">
      <c r="BP369139" s="90"/>
    </row>
    <row r="369140" spans="68:68" customFormat="1">
      <c r="BP369140" s="90"/>
    </row>
    <row r="369141" spans="68:68" customFormat="1">
      <c r="BP369141" s="90"/>
    </row>
    <row r="369142" spans="68:68" customFormat="1">
      <c r="BP369142" s="90"/>
    </row>
    <row r="369143" spans="68:68" customFormat="1">
      <c r="BP369143" s="90"/>
    </row>
    <row r="369144" spans="68:68" customFormat="1">
      <c r="BP369144" s="90"/>
    </row>
    <row r="369145" spans="68:68" customFormat="1">
      <c r="BP369145" s="90"/>
    </row>
    <row r="369146" spans="68:68" customFormat="1">
      <c r="BP369146" s="90"/>
    </row>
    <row r="369147" spans="68:68" customFormat="1">
      <c r="BP369147" s="90"/>
    </row>
    <row r="369148" spans="68:68" customFormat="1">
      <c r="BP369148" s="90"/>
    </row>
    <row r="369149" spans="68:68" customFormat="1">
      <c r="BP369149" s="90"/>
    </row>
    <row r="369150" spans="68:68" customFormat="1">
      <c r="BP369150" s="90"/>
    </row>
    <row r="369151" spans="68:68" customFormat="1">
      <c r="BP369151" s="90"/>
    </row>
    <row r="369152" spans="68:68" customFormat="1">
      <c r="BP369152" s="90"/>
    </row>
    <row r="369153" spans="68:68" customFormat="1">
      <c r="BP369153" s="90"/>
    </row>
    <row r="369154" spans="68:68" customFormat="1">
      <c r="BP369154" s="90"/>
    </row>
    <row r="369155" spans="68:68" customFormat="1">
      <c r="BP369155" s="90"/>
    </row>
    <row r="369156" spans="68:68" customFormat="1">
      <c r="BP369156" s="90"/>
    </row>
    <row r="369157" spans="68:68" customFormat="1">
      <c r="BP369157" s="90"/>
    </row>
    <row r="369158" spans="68:68" customFormat="1">
      <c r="BP369158" s="90"/>
    </row>
    <row r="369159" spans="68:68" customFormat="1">
      <c r="BP369159" s="90"/>
    </row>
    <row r="369160" spans="68:68" customFormat="1">
      <c r="BP369160" s="90"/>
    </row>
    <row r="369161" spans="68:68" customFormat="1">
      <c r="BP369161" s="90"/>
    </row>
    <row r="369162" spans="68:68" customFormat="1">
      <c r="BP369162" s="90"/>
    </row>
    <row r="369163" spans="68:68" customFormat="1">
      <c r="BP369163" s="90"/>
    </row>
    <row r="369164" spans="68:68" customFormat="1">
      <c r="BP369164" s="90"/>
    </row>
    <row r="369165" spans="68:68" customFormat="1">
      <c r="BP369165" s="90"/>
    </row>
    <row r="369166" spans="68:68" customFormat="1">
      <c r="BP369166" s="90"/>
    </row>
    <row r="369167" spans="68:68" customFormat="1">
      <c r="BP369167" s="90"/>
    </row>
    <row r="369168" spans="68:68" customFormat="1">
      <c r="BP369168" s="90"/>
    </row>
    <row r="369169" spans="68:68" customFormat="1">
      <c r="BP369169" s="90"/>
    </row>
    <row r="369170" spans="68:68" customFormat="1">
      <c r="BP369170" s="90"/>
    </row>
    <row r="369171" spans="68:68" customFormat="1">
      <c r="BP369171" s="90"/>
    </row>
    <row r="369172" spans="68:68" customFormat="1">
      <c r="BP369172" s="90"/>
    </row>
    <row r="369173" spans="68:68" customFormat="1">
      <c r="BP369173" s="90"/>
    </row>
    <row r="369174" spans="68:68" customFormat="1">
      <c r="BP369174" s="90"/>
    </row>
    <row r="369175" spans="68:68" customFormat="1">
      <c r="BP369175" s="90"/>
    </row>
    <row r="369176" spans="68:68" customFormat="1">
      <c r="BP369176" s="90"/>
    </row>
    <row r="369177" spans="68:68" customFormat="1">
      <c r="BP369177" s="90"/>
    </row>
    <row r="369178" spans="68:68" customFormat="1">
      <c r="BP369178" s="90"/>
    </row>
    <row r="369179" spans="68:68" customFormat="1">
      <c r="BP369179" s="90"/>
    </row>
    <row r="369180" spans="68:68" customFormat="1">
      <c r="BP369180" s="90"/>
    </row>
    <row r="369181" spans="68:68" customFormat="1">
      <c r="BP369181" s="90"/>
    </row>
    <row r="369182" spans="68:68" customFormat="1">
      <c r="BP369182" s="90"/>
    </row>
    <row r="369183" spans="68:68" customFormat="1">
      <c r="BP369183" s="90"/>
    </row>
    <row r="369184" spans="68:68" customFormat="1">
      <c r="BP369184" s="90"/>
    </row>
    <row r="369185" spans="68:68" customFormat="1">
      <c r="BP369185" s="90"/>
    </row>
    <row r="369186" spans="68:68" customFormat="1">
      <c r="BP369186" s="90"/>
    </row>
    <row r="369187" spans="68:68" customFormat="1">
      <c r="BP369187" s="90"/>
    </row>
    <row r="369188" spans="68:68" customFormat="1">
      <c r="BP369188" s="90"/>
    </row>
    <row r="369189" spans="68:68" customFormat="1">
      <c r="BP369189" s="90"/>
    </row>
    <row r="369190" spans="68:68" customFormat="1">
      <c r="BP369190" s="90"/>
    </row>
    <row r="369191" spans="68:68" customFormat="1">
      <c r="BP369191" s="90"/>
    </row>
    <row r="369192" spans="68:68" customFormat="1">
      <c r="BP369192" s="90"/>
    </row>
    <row r="369193" spans="68:68" customFormat="1">
      <c r="BP369193" s="90"/>
    </row>
    <row r="369194" spans="68:68" customFormat="1">
      <c r="BP369194" s="90"/>
    </row>
    <row r="369195" spans="68:68" customFormat="1">
      <c r="BP369195" s="90"/>
    </row>
    <row r="369196" spans="68:68" customFormat="1">
      <c r="BP369196" s="90"/>
    </row>
    <row r="369197" spans="68:68" customFormat="1">
      <c r="BP369197" s="90"/>
    </row>
    <row r="369198" spans="68:68" customFormat="1">
      <c r="BP369198" s="90"/>
    </row>
    <row r="369199" spans="68:68" customFormat="1">
      <c r="BP369199" s="90"/>
    </row>
    <row r="369200" spans="68:68" customFormat="1">
      <c r="BP369200" s="90"/>
    </row>
    <row r="369201" spans="68:68" customFormat="1">
      <c r="BP369201" s="90"/>
    </row>
    <row r="369202" spans="68:68" customFormat="1">
      <c r="BP369202" s="90"/>
    </row>
    <row r="369203" spans="68:68" customFormat="1">
      <c r="BP369203" s="90"/>
    </row>
    <row r="369204" spans="68:68" customFormat="1">
      <c r="BP369204" s="90"/>
    </row>
    <row r="369205" spans="68:68" customFormat="1">
      <c r="BP369205" s="90"/>
    </row>
    <row r="369206" spans="68:68" customFormat="1">
      <c r="BP369206" s="90"/>
    </row>
    <row r="369207" spans="68:68" customFormat="1">
      <c r="BP369207" s="90"/>
    </row>
    <row r="369208" spans="68:68" customFormat="1">
      <c r="BP369208" s="90"/>
    </row>
    <row r="369209" spans="68:68" customFormat="1">
      <c r="BP369209" s="90"/>
    </row>
    <row r="369210" spans="68:68" customFormat="1">
      <c r="BP369210" s="90"/>
    </row>
    <row r="369211" spans="68:68" customFormat="1">
      <c r="BP369211" s="90"/>
    </row>
    <row r="369212" spans="68:68" customFormat="1">
      <c r="BP369212" s="90"/>
    </row>
    <row r="369213" spans="68:68" customFormat="1">
      <c r="BP369213" s="90"/>
    </row>
    <row r="369214" spans="68:68" customFormat="1">
      <c r="BP369214" s="90"/>
    </row>
    <row r="369215" spans="68:68" customFormat="1">
      <c r="BP369215" s="90"/>
    </row>
    <row r="369216" spans="68:68" customFormat="1">
      <c r="BP369216" s="90"/>
    </row>
    <row r="369217" spans="68:68" customFormat="1">
      <c r="BP369217" s="90"/>
    </row>
    <row r="369218" spans="68:68" customFormat="1">
      <c r="BP369218" s="90"/>
    </row>
    <row r="369219" spans="68:68" customFormat="1">
      <c r="BP369219" s="90"/>
    </row>
    <row r="369220" spans="68:68" customFormat="1">
      <c r="BP369220" s="90"/>
    </row>
    <row r="369221" spans="68:68" customFormat="1">
      <c r="BP369221" s="90"/>
    </row>
    <row r="369222" spans="68:68" customFormat="1">
      <c r="BP369222" s="90"/>
    </row>
    <row r="369223" spans="68:68" customFormat="1">
      <c r="BP369223" s="90"/>
    </row>
    <row r="369224" spans="68:68" customFormat="1">
      <c r="BP369224" s="90"/>
    </row>
    <row r="369225" spans="68:68" customFormat="1">
      <c r="BP369225" s="90"/>
    </row>
    <row r="369226" spans="68:68" customFormat="1">
      <c r="BP369226" s="90"/>
    </row>
    <row r="369227" spans="68:68" customFormat="1">
      <c r="BP369227" s="90"/>
    </row>
    <row r="369228" spans="68:68" customFormat="1">
      <c r="BP369228" s="90"/>
    </row>
    <row r="369229" spans="68:68" customFormat="1">
      <c r="BP369229" s="90"/>
    </row>
    <row r="369230" spans="68:68" customFormat="1">
      <c r="BP369230" s="90"/>
    </row>
    <row r="369231" spans="68:68" customFormat="1">
      <c r="BP369231" s="90"/>
    </row>
    <row r="369232" spans="68:68" customFormat="1">
      <c r="BP369232" s="90"/>
    </row>
    <row r="369233" spans="68:68" customFormat="1">
      <c r="BP369233" s="90"/>
    </row>
    <row r="369234" spans="68:68" customFormat="1">
      <c r="BP369234" s="90"/>
    </row>
    <row r="369235" spans="68:68" customFormat="1">
      <c r="BP369235" s="90"/>
    </row>
    <row r="369236" spans="68:68" customFormat="1">
      <c r="BP369236" s="90"/>
    </row>
    <row r="369237" spans="68:68" customFormat="1">
      <c r="BP369237" s="90"/>
    </row>
    <row r="369238" spans="68:68" customFormat="1">
      <c r="BP369238" s="90"/>
    </row>
    <row r="369239" spans="68:68" customFormat="1">
      <c r="BP369239" s="90"/>
    </row>
    <row r="369240" spans="68:68" customFormat="1">
      <c r="BP369240" s="90"/>
    </row>
    <row r="369241" spans="68:68" customFormat="1">
      <c r="BP369241" s="90"/>
    </row>
    <row r="369242" spans="68:68" customFormat="1">
      <c r="BP369242" s="90"/>
    </row>
    <row r="369243" spans="68:68" customFormat="1">
      <c r="BP369243" s="90"/>
    </row>
    <row r="369244" spans="68:68" customFormat="1">
      <c r="BP369244" s="90"/>
    </row>
    <row r="369245" spans="68:68" customFormat="1">
      <c r="BP369245" s="90"/>
    </row>
    <row r="369246" spans="68:68" customFormat="1">
      <c r="BP369246" s="90"/>
    </row>
    <row r="369247" spans="68:68" customFormat="1">
      <c r="BP369247" s="90"/>
    </row>
    <row r="369248" spans="68:68" customFormat="1">
      <c r="BP369248" s="90"/>
    </row>
    <row r="369249" spans="68:68" customFormat="1">
      <c r="BP369249" s="90"/>
    </row>
    <row r="369250" spans="68:68" customFormat="1">
      <c r="BP369250" s="90"/>
    </row>
    <row r="369251" spans="68:68" customFormat="1">
      <c r="BP369251" s="90"/>
    </row>
    <row r="369252" spans="68:68" customFormat="1">
      <c r="BP369252" s="90"/>
    </row>
    <row r="369253" spans="68:68" customFormat="1">
      <c r="BP369253" s="90"/>
    </row>
    <row r="369254" spans="68:68" customFormat="1">
      <c r="BP369254" s="90"/>
    </row>
    <row r="369255" spans="68:68" customFormat="1">
      <c r="BP369255" s="90"/>
    </row>
    <row r="369256" spans="68:68" customFormat="1">
      <c r="BP369256" s="90"/>
    </row>
    <row r="369257" spans="68:68" customFormat="1">
      <c r="BP369257" s="90"/>
    </row>
    <row r="369258" spans="68:68" customFormat="1">
      <c r="BP369258" s="90"/>
    </row>
    <row r="369259" spans="68:68" customFormat="1">
      <c r="BP369259" s="90"/>
    </row>
    <row r="369260" spans="68:68" customFormat="1">
      <c r="BP369260" s="90"/>
    </row>
    <row r="369261" spans="68:68" customFormat="1">
      <c r="BP369261" s="90"/>
    </row>
    <row r="369262" spans="68:68" customFormat="1">
      <c r="BP369262" s="90"/>
    </row>
    <row r="369263" spans="68:68" customFormat="1">
      <c r="BP369263" s="90"/>
    </row>
    <row r="369264" spans="68:68" customFormat="1">
      <c r="BP369264" s="90"/>
    </row>
    <row r="369265" spans="68:68" customFormat="1">
      <c r="BP369265" s="90"/>
    </row>
    <row r="369266" spans="68:68" customFormat="1">
      <c r="BP369266" s="90"/>
    </row>
    <row r="369267" spans="68:68" customFormat="1">
      <c r="BP369267" s="90"/>
    </row>
    <row r="369268" spans="68:68" customFormat="1">
      <c r="BP369268" s="90"/>
    </row>
    <row r="369269" spans="68:68" customFormat="1">
      <c r="BP369269" s="90"/>
    </row>
    <row r="369270" spans="68:68" customFormat="1">
      <c r="BP369270" s="90"/>
    </row>
    <row r="369271" spans="68:68" customFormat="1">
      <c r="BP369271" s="90"/>
    </row>
    <row r="369272" spans="68:68" customFormat="1">
      <c r="BP369272" s="90"/>
    </row>
    <row r="369273" spans="68:68" customFormat="1">
      <c r="BP369273" s="90"/>
    </row>
    <row r="369274" spans="68:68" customFormat="1">
      <c r="BP369274" s="90"/>
    </row>
    <row r="369275" spans="68:68" customFormat="1">
      <c r="BP369275" s="90"/>
    </row>
    <row r="369276" spans="68:68" customFormat="1">
      <c r="BP369276" s="90"/>
    </row>
    <row r="369277" spans="68:68" customFormat="1">
      <c r="BP369277" s="90"/>
    </row>
    <row r="369278" spans="68:68" customFormat="1">
      <c r="BP369278" s="90"/>
    </row>
    <row r="369279" spans="68:68" customFormat="1">
      <c r="BP369279" s="90"/>
    </row>
    <row r="369280" spans="68:68" customFormat="1">
      <c r="BP369280" s="90"/>
    </row>
    <row r="369281" spans="68:68" customFormat="1">
      <c r="BP369281" s="90"/>
    </row>
    <row r="369282" spans="68:68" customFormat="1">
      <c r="BP369282" s="90"/>
    </row>
    <row r="369283" spans="68:68" customFormat="1">
      <c r="BP369283" s="90"/>
    </row>
    <row r="369284" spans="68:68" customFormat="1">
      <c r="BP369284" s="90"/>
    </row>
    <row r="369285" spans="68:68" customFormat="1">
      <c r="BP369285" s="90"/>
    </row>
    <row r="369286" spans="68:68" customFormat="1">
      <c r="BP369286" s="90"/>
    </row>
    <row r="369287" spans="68:68" customFormat="1">
      <c r="BP369287" s="90"/>
    </row>
    <row r="369288" spans="68:68" customFormat="1">
      <c r="BP369288" s="90"/>
    </row>
    <row r="369289" spans="68:68" customFormat="1">
      <c r="BP369289" s="90"/>
    </row>
    <row r="369290" spans="68:68" customFormat="1">
      <c r="BP369290" s="90"/>
    </row>
    <row r="369291" spans="68:68" customFormat="1">
      <c r="BP369291" s="90"/>
    </row>
    <row r="369292" spans="68:68" customFormat="1">
      <c r="BP369292" s="90"/>
    </row>
    <row r="369293" spans="68:68" customFormat="1">
      <c r="BP369293" s="90"/>
    </row>
    <row r="369294" spans="68:68" customFormat="1">
      <c r="BP369294" s="90"/>
    </row>
    <row r="369295" spans="68:68" customFormat="1">
      <c r="BP369295" s="90"/>
    </row>
    <row r="369296" spans="68:68" customFormat="1">
      <c r="BP369296" s="90"/>
    </row>
    <row r="369297" spans="68:68" customFormat="1">
      <c r="BP369297" s="90"/>
    </row>
    <row r="369298" spans="68:68" customFormat="1">
      <c r="BP369298" s="90"/>
    </row>
    <row r="369299" spans="68:68" customFormat="1">
      <c r="BP369299" s="90"/>
    </row>
    <row r="369300" spans="68:68" customFormat="1">
      <c r="BP369300" s="90"/>
    </row>
    <row r="369301" spans="68:68" customFormat="1">
      <c r="BP369301" s="90"/>
    </row>
    <row r="369302" spans="68:68" customFormat="1">
      <c r="BP369302" s="90"/>
    </row>
    <row r="369303" spans="68:68" customFormat="1">
      <c r="BP369303" s="90"/>
    </row>
    <row r="369304" spans="68:68" customFormat="1">
      <c r="BP369304" s="90"/>
    </row>
    <row r="369305" spans="68:68" customFormat="1">
      <c r="BP369305" s="90"/>
    </row>
    <row r="369306" spans="68:68" customFormat="1">
      <c r="BP369306" s="90"/>
    </row>
    <row r="369307" spans="68:68" customFormat="1">
      <c r="BP369307" s="90"/>
    </row>
    <row r="369308" spans="68:68" customFormat="1">
      <c r="BP369308" s="90"/>
    </row>
    <row r="369309" spans="68:68" customFormat="1">
      <c r="BP369309" s="90"/>
    </row>
    <row r="369310" spans="68:68" customFormat="1">
      <c r="BP369310" s="90"/>
    </row>
    <row r="369311" spans="68:68" customFormat="1">
      <c r="BP369311" s="90"/>
    </row>
    <row r="369312" spans="68:68" customFormat="1">
      <c r="BP369312" s="90"/>
    </row>
    <row r="369313" spans="68:68" customFormat="1">
      <c r="BP369313" s="90"/>
    </row>
    <row r="369314" spans="68:68" customFormat="1">
      <c r="BP369314" s="90"/>
    </row>
    <row r="369315" spans="68:68" customFormat="1">
      <c r="BP369315" s="90"/>
    </row>
    <row r="369316" spans="68:68" customFormat="1">
      <c r="BP369316" s="90"/>
    </row>
    <row r="369317" spans="68:68" customFormat="1">
      <c r="BP369317" s="90"/>
    </row>
    <row r="369318" spans="68:68" customFormat="1">
      <c r="BP369318" s="90"/>
    </row>
    <row r="369319" spans="68:68" customFormat="1">
      <c r="BP369319" s="90"/>
    </row>
    <row r="369320" spans="68:68" customFormat="1">
      <c r="BP369320" s="90"/>
    </row>
    <row r="369321" spans="68:68" customFormat="1">
      <c r="BP369321" s="90"/>
    </row>
    <row r="369322" spans="68:68" customFormat="1">
      <c r="BP369322" s="90"/>
    </row>
    <row r="369323" spans="68:68" customFormat="1">
      <c r="BP369323" s="90"/>
    </row>
    <row r="369324" spans="68:68" customFormat="1">
      <c r="BP369324" s="90"/>
    </row>
    <row r="369325" spans="68:68" customFormat="1">
      <c r="BP369325" s="90"/>
    </row>
    <row r="369326" spans="68:68" customFormat="1">
      <c r="BP369326" s="90"/>
    </row>
    <row r="369327" spans="68:68" customFormat="1">
      <c r="BP369327" s="90"/>
    </row>
    <row r="369328" spans="68:68" customFormat="1">
      <c r="BP369328" s="90"/>
    </row>
    <row r="369329" spans="68:68" customFormat="1">
      <c r="BP369329" s="90"/>
    </row>
    <row r="369330" spans="68:68" customFormat="1">
      <c r="BP369330" s="90"/>
    </row>
    <row r="369331" spans="68:68" customFormat="1">
      <c r="BP369331" s="90"/>
    </row>
    <row r="369332" spans="68:68" customFormat="1">
      <c r="BP369332" s="90"/>
    </row>
    <row r="369333" spans="68:68" customFormat="1">
      <c r="BP369333" s="90"/>
    </row>
    <row r="369334" spans="68:68" customFormat="1">
      <c r="BP369334" s="90"/>
    </row>
    <row r="369335" spans="68:68" customFormat="1">
      <c r="BP369335" s="90"/>
    </row>
    <row r="369336" spans="68:68" customFormat="1">
      <c r="BP369336" s="90"/>
    </row>
    <row r="369337" spans="68:68" customFormat="1">
      <c r="BP369337" s="90"/>
    </row>
    <row r="369338" spans="68:68" customFormat="1">
      <c r="BP369338" s="90"/>
    </row>
    <row r="369339" spans="68:68" customFormat="1">
      <c r="BP369339" s="90"/>
    </row>
    <row r="369340" spans="68:68" customFormat="1">
      <c r="BP369340" s="90"/>
    </row>
    <row r="369341" spans="68:68" customFormat="1">
      <c r="BP369341" s="90"/>
    </row>
    <row r="369342" spans="68:68" customFormat="1">
      <c r="BP369342" s="90"/>
    </row>
    <row r="369343" spans="68:68" customFormat="1">
      <c r="BP369343" s="90"/>
    </row>
    <row r="369344" spans="68:68" customFormat="1">
      <c r="BP369344" s="90"/>
    </row>
    <row r="369345" spans="68:68" customFormat="1">
      <c r="BP369345" s="90"/>
    </row>
    <row r="369346" spans="68:68" customFormat="1">
      <c r="BP369346" s="90"/>
    </row>
    <row r="369347" spans="68:68" customFormat="1">
      <c r="BP369347" s="90"/>
    </row>
    <row r="369348" spans="68:68" customFormat="1">
      <c r="BP369348" s="90"/>
    </row>
    <row r="369349" spans="68:68" customFormat="1">
      <c r="BP369349" s="90"/>
    </row>
    <row r="369350" spans="68:68" customFormat="1">
      <c r="BP369350" s="90"/>
    </row>
    <row r="369351" spans="68:68" customFormat="1">
      <c r="BP369351" s="90"/>
    </row>
    <row r="369352" spans="68:68" customFormat="1">
      <c r="BP369352" s="90"/>
    </row>
    <row r="369353" spans="68:68" customFormat="1">
      <c r="BP369353" s="90"/>
    </row>
    <row r="369354" spans="68:68" customFormat="1">
      <c r="BP369354" s="90"/>
    </row>
    <row r="369355" spans="68:68" customFormat="1">
      <c r="BP369355" s="90"/>
    </row>
    <row r="369356" spans="68:68" customFormat="1">
      <c r="BP369356" s="90"/>
    </row>
    <row r="369357" spans="68:68" customFormat="1">
      <c r="BP369357" s="90"/>
    </row>
    <row r="369358" spans="68:68" customFormat="1">
      <c r="BP369358" s="90"/>
    </row>
    <row r="369359" spans="68:68" customFormat="1">
      <c r="BP369359" s="90"/>
    </row>
    <row r="369360" spans="68:68" customFormat="1">
      <c r="BP369360" s="90"/>
    </row>
    <row r="369361" spans="68:68" customFormat="1">
      <c r="BP369361" s="90"/>
    </row>
    <row r="369362" spans="68:68" customFormat="1">
      <c r="BP369362" s="90"/>
    </row>
    <row r="369363" spans="68:68" customFormat="1">
      <c r="BP369363" s="90"/>
    </row>
    <row r="369364" spans="68:68" customFormat="1">
      <c r="BP369364" s="90"/>
    </row>
    <row r="369365" spans="68:68" customFormat="1">
      <c r="BP369365" s="90"/>
    </row>
    <row r="369366" spans="68:68" customFormat="1">
      <c r="BP369366" s="90"/>
    </row>
    <row r="369367" spans="68:68" customFormat="1">
      <c r="BP369367" s="90"/>
    </row>
    <row r="369368" spans="68:68" customFormat="1">
      <c r="BP369368" s="90"/>
    </row>
    <row r="369369" spans="68:68" customFormat="1">
      <c r="BP369369" s="90"/>
    </row>
    <row r="369370" spans="68:68" customFormat="1">
      <c r="BP369370" s="90"/>
    </row>
    <row r="369371" spans="68:68" customFormat="1">
      <c r="BP369371" s="90"/>
    </row>
    <row r="369372" spans="68:68" customFormat="1">
      <c r="BP369372" s="90"/>
    </row>
    <row r="369373" spans="68:68" customFormat="1">
      <c r="BP369373" s="90"/>
    </row>
    <row r="369374" spans="68:68" customFormat="1">
      <c r="BP369374" s="90"/>
    </row>
    <row r="369375" spans="68:68" customFormat="1">
      <c r="BP369375" s="90"/>
    </row>
    <row r="369376" spans="68:68" customFormat="1">
      <c r="BP369376" s="90"/>
    </row>
    <row r="369377" spans="68:68" customFormat="1">
      <c r="BP369377" s="90"/>
    </row>
    <row r="369378" spans="68:68" customFormat="1">
      <c r="BP369378" s="90"/>
    </row>
    <row r="369379" spans="68:68" customFormat="1">
      <c r="BP369379" s="90"/>
    </row>
    <row r="369380" spans="68:68" customFormat="1">
      <c r="BP369380" s="90"/>
    </row>
    <row r="369381" spans="68:68" customFormat="1">
      <c r="BP369381" s="90"/>
    </row>
    <row r="369382" spans="68:68" customFormat="1">
      <c r="BP369382" s="90"/>
    </row>
    <row r="369383" spans="68:68" customFormat="1">
      <c r="BP369383" s="90"/>
    </row>
    <row r="369384" spans="68:68" customFormat="1">
      <c r="BP369384" s="90"/>
    </row>
    <row r="369385" spans="68:68" customFormat="1">
      <c r="BP369385" s="90"/>
    </row>
    <row r="369386" spans="68:68" customFormat="1">
      <c r="BP369386" s="90"/>
    </row>
    <row r="369387" spans="68:68" customFormat="1">
      <c r="BP369387" s="90"/>
    </row>
    <row r="369388" spans="68:68" customFormat="1">
      <c r="BP369388" s="90"/>
    </row>
    <row r="369389" spans="68:68" customFormat="1">
      <c r="BP369389" s="90"/>
    </row>
    <row r="369390" spans="68:68" customFormat="1">
      <c r="BP369390" s="90"/>
    </row>
    <row r="369391" spans="68:68" customFormat="1">
      <c r="BP369391" s="90"/>
    </row>
    <row r="369392" spans="68:68" customFormat="1">
      <c r="BP369392" s="90"/>
    </row>
    <row r="369393" spans="68:68" customFormat="1">
      <c r="BP369393" s="90"/>
    </row>
    <row r="369394" spans="68:68" customFormat="1">
      <c r="BP369394" s="90"/>
    </row>
    <row r="369395" spans="68:68" customFormat="1">
      <c r="BP369395" s="90"/>
    </row>
    <row r="369396" spans="68:68" customFormat="1">
      <c r="BP369396" s="90"/>
    </row>
    <row r="369397" spans="68:68" customFormat="1">
      <c r="BP369397" s="90"/>
    </row>
    <row r="369398" spans="68:68" customFormat="1">
      <c r="BP369398" s="90"/>
    </row>
    <row r="369399" spans="68:68" customFormat="1">
      <c r="BP369399" s="90"/>
    </row>
    <row r="369400" spans="68:68" customFormat="1">
      <c r="BP369400" s="90"/>
    </row>
    <row r="369401" spans="68:68" customFormat="1">
      <c r="BP369401" s="90"/>
    </row>
    <row r="369402" spans="68:68" customFormat="1">
      <c r="BP369402" s="90"/>
    </row>
    <row r="369403" spans="68:68" customFormat="1">
      <c r="BP369403" s="90"/>
    </row>
    <row r="369404" spans="68:68" customFormat="1">
      <c r="BP369404" s="90"/>
    </row>
    <row r="369405" spans="68:68" customFormat="1">
      <c r="BP369405" s="90"/>
    </row>
    <row r="369406" spans="68:68" customFormat="1">
      <c r="BP369406" s="90"/>
    </row>
    <row r="369407" spans="68:68" customFormat="1">
      <c r="BP369407" s="90"/>
    </row>
    <row r="369408" spans="68:68" customFormat="1">
      <c r="BP369408" s="90"/>
    </row>
    <row r="369409" spans="68:68" customFormat="1">
      <c r="BP369409" s="90"/>
    </row>
    <row r="369410" spans="68:68" customFormat="1">
      <c r="BP369410" s="90"/>
    </row>
    <row r="369411" spans="68:68" customFormat="1">
      <c r="BP369411" s="90"/>
    </row>
    <row r="369412" spans="68:68" customFormat="1">
      <c r="BP369412" s="90"/>
    </row>
    <row r="369413" spans="68:68" customFormat="1">
      <c r="BP369413" s="90"/>
    </row>
    <row r="369414" spans="68:68" customFormat="1">
      <c r="BP369414" s="90"/>
    </row>
    <row r="369415" spans="68:68" customFormat="1">
      <c r="BP369415" s="90"/>
    </row>
    <row r="369416" spans="68:68" customFormat="1">
      <c r="BP369416" s="90"/>
    </row>
    <row r="369417" spans="68:68" customFormat="1">
      <c r="BP369417" s="90"/>
    </row>
    <row r="369418" spans="68:68" customFormat="1">
      <c r="BP369418" s="90"/>
    </row>
    <row r="369419" spans="68:68" customFormat="1">
      <c r="BP369419" s="90"/>
    </row>
    <row r="369420" spans="68:68" customFormat="1">
      <c r="BP369420" s="90"/>
    </row>
    <row r="369421" spans="68:68" customFormat="1">
      <c r="BP369421" s="90"/>
    </row>
    <row r="369422" spans="68:68" customFormat="1">
      <c r="BP369422" s="90"/>
    </row>
    <row r="369423" spans="68:68" customFormat="1">
      <c r="BP369423" s="90"/>
    </row>
    <row r="369424" spans="68:68" customFormat="1">
      <c r="BP369424" s="90"/>
    </row>
    <row r="369425" spans="68:68" customFormat="1">
      <c r="BP369425" s="90"/>
    </row>
    <row r="369426" spans="68:68" customFormat="1">
      <c r="BP369426" s="90"/>
    </row>
    <row r="369427" spans="68:68" customFormat="1">
      <c r="BP369427" s="90"/>
    </row>
    <row r="369428" spans="68:68" customFormat="1">
      <c r="BP369428" s="90"/>
    </row>
    <row r="369429" spans="68:68" customFormat="1">
      <c r="BP369429" s="90"/>
    </row>
    <row r="369430" spans="68:68" customFormat="1">
      <c r="BP369430" s="90"/>
    </row>
    <row r="369431" spans="68:68" customFormat="1">
      <c r="BP369431" s="90"/>
    </row>
    <row r="369432" spans="68:68" customFormat="1">
      <c r="BP369432" s="90"/>
    </row>
    <row r="369433" spans="68:68" customFormat="1">
      <c r="BP369433" s="90"/>
    </row>
    <row r="369434" spans="68:68" customFormat="1">
      <c r="BP369434" s="90"/>
    </row>
    <row r="369435" spans="68:68" customFormat="1">
      <c r="BP369435" s="90"/>
    </row>
    <row r="369436" spans="68:68" customFormat="1">
      <c r="BP369436" s="90"/>
    </row>
    <row r="369437" spans="68:68" customFormat="1">
      <c r="BP369437" s="90"/>
    </row>
    <row r="369438" spans="68:68" customFormat="1">
      <c r="BP369438" s="90"/>
    </row>
    <row r="369439" spans="68:68" customFormat="1">
      <c r="BP369439" s="90"/>
    </row>
    <row r="369440" spans="68:68" customFormat="1">
      <c r="BP369440" s="90"/>
    </row>
    <row r="369441" spans="68:68" customFormat="1">
      <c r="BP369441" s="90"/>
    </row>
    <row r="369442" spans="68:68" customFormat="1">
      <c r="BP369442" s="90"/>
    </row>
    <row r="369443" spans="68:68" customFormat="1">
      <c r="BP369443" s="90"/>
    </row>
    <row r="369444" spans="68:68" customFormat="1">
      <c r="BP369444" s="90"/>
    </row>
    <row r="369445" spans="68:68" customFormat="1">
      <c r="BP369445" s="90"/>
    </row>
    <row r="369446" spans="68:68" customFormat="1">
      <c r="BP369446" s="90"/>
    </row>
    <row r="369447" spans="68:68" customFormat="1">
      <c r="BP369447" s="90"/>
    </row>
    <row r="369448" spans="68:68" customFormat="1">
      <c r="BP369448" s="90"/>
    </row>
    <row r="369449" spans="68:68" customFormat="1">
      <c r="BP369449" s="90"/>
    </row>
    <row r="369450" spans="68:68" customFormat="1">
      <c r="BP369450" s="90"/>
    </row>
    <row r="369451" spans="68:68" customFormat="1">
      <c r="BP369451" s="90"/>
    </row>
    <row r="369452" spans="68:68" customFormat="1">
      <c r="BP369452" s="90"/>
    </row>
    <row r="369453" spans="68:68" customFormat="1">
      <c r="BP369453" s="90"/>
    </row>
    <row r="369454" spans="68:68" customFormat="1">
      <c r="BP369454" s="90"/>
    </row>
    <row r="369455" spans="68:68" customFormat="1">
      <c r="BP369455" s="90"/>
    </row>
    <row r="369456" spans="68:68" customFormat="1">
      <c r="BP369456" s="90"/>
    </row>
    <row r="369457" spans="68:68" customFormat="1">
      <c r="BP369457" s="90"/>
    </row>
    <row r="369458" spans="68:68" customFormat="1">
      <c r="BP369458" s="90"/>
    </row>
    <row r="369459" spans="68:68" customFormat="1">
      <c r="BP369459" s="90"/>
    </row>
    <row r="369460" spans="68:68" customFormat="1">
      <c r="BP369460" s="90"/>
    </row>
    <row r="369461" spans="68:68" customFormat="1">
      <c r="BP369461" s="90"/>
    </row>
    <row r="369462" spans="68:68" customFormat="1">
      <c r="BP369462" s="90"/>
    </row>
    <row r="369463" spans="68:68" customFormat="1">
      <c r="BP369463" s="90"/>
    </row>
    <row r="369464" spans="68:68" customFormat="1">
      <c r="BP369464" s="90"/>
    </row>
    <row r="369465" spans="68:68" customFormat="1">
      <c r="BP369465" s="90"/>
    </row>
    <row r="369466" spans="68:68" customFormat="1">
      <c r="BP369466" s="90"/>
    </row>
    <row r="369467" spans="68:68" customFormat="1">
      <c r="BP369467" s="90"/>
    </row>
    <row r="369468" spans="68:68" customFormat="1">
      <c r="BP369468" s="90"/>
    </row>
    <row r="369469" spans="68:68" customFormat="1">
      <c r="BP369469" s="90"/>
    </row>
    <row r="369470" spans="68:68" customFormat="1">
      <c r="BP369470" s="90"/>
    </row>
    <row r="369471" spans="68:68" customFormat="1">
      <c r="BP369471" s="90"/>
    </row>
    <row r="369472" spans="68:68" customFormat="1">
      <c r="BP369472" s="90"/>
    </row>
    <row r="369473" spans="68:68" customFormat="1">
      <c r="BP369473" s="90"/>
    </row>
    <row r="369474" spans="68:68" customFormat="1">
      <c r="BP369474" s="90"/>
    </row>
    <row r="369475" spans="68:68" customFormat="1">
      <c r="BP369475" s="90"/>
    </row>
    <row r="369476" spans="68:68" customFormat="1">
      <c r="BP369476" s="90"/>
    </row>
    <row r="369477" spans="68:68" customFormat="1">
      <c r="BP369477" s="90"/>
    </row>
    <row r="369478" spans="68:68" customFormat="1">
      <c r="BP369478" s="90"/>
    </row>
    <row r="369479" spans="68:68" customFormat="1">
      <c r="BP369479" s="90"/>
    </row>
    <row r="369480" spans="68:68" customFormat="1">
      <c r="BP369480" s="90"/>
    </row>
    <row r="369481" spans="68:68" customFormat="1">
      <c r="BP369481" s="90"/>
    </row>
    <row r="369482" spans="68:68" customFormat="1">
      <c r="BP369482" s="90"/>
    </row>
    <row r="369483" spans="68:68" customFormat="1">
      <c r="BP369483" s="90"/>
    </row>
    <row r="369484" spans="68:68" customFormat="1">
      <c r="BP369484" s="90"/>
    </row>
    <row r="369485" spans="68:68" customFormat="1">
      <c r="BP369485" s="90"/>
    </row>
    <row r="369486" spans="68:68" customFormat="1">
      <c r="BP369486" s="90"/>
    </row>
    <row r="369487" spans="68:68" customFormat="1">
      <c r="BP369487" s="90"/>
    </row>
    <row r="369488" spans="68:68" customFormat="1">
      <c r="BP369488" s="90"/>
    </row>
    <row r="369489" spans="68:68" customFormat="1">
      <c r="BP369489" s="90"/>
    </row>
    <row r="369490" spans="68:68" customFormat="1">
      <c r="BP369490" s="90"/>
    </row>
    <row r="369491" spans="68:68" customFormat="1">
      <c r="BP369491" s="90"/>
    </row>
    <row r="369492" spans="68:68" customFormat="1">
      <c r="BP369492" s="90"/>
    </row>
    <row r="369493" spans="68:68" customFormat="1">
      <c r="BP369493" s="90"/>
    </row>
    <row r="369494" spans="68:68" customFormat="1">
      <c r="BP369494" s="90"/>
    </row>
    <row r="369495" spans="68:68" customFormat="1">
      <c r="BP369495" s="90"/>
    </row>
    <row r="369496" spans="68:68" customFormat="1">
      <c r="BP369496" s="90"/>
    </row>
    <row r="369497" spans="68:68" customFormat="1">
      <c r="BP369497" s="90"/>
    </row>
    <row r="369498" spans="68:68" customFormat="1">
      <c r="BP369498" s="90"/>
    </row>
    <row r="369499" spans="68:68" customFormat="1">
      <c r="BP369499" s="90"/>
    </row>
    <row r="369500" spans="68:68" customFormat="1">
      <c r="BP369500" s="90"/>
    </row>
    <row r="369501" spans="68:68" customFormat="1">
      <c r="BP369501" s="90"/>
    </row>
    <row r="369502" spans="68:68" customFormat="1">
      <c r="BP369502" s="90"/>
    </row>
    <row r="369503" spans="68:68" customFormat="1">
      <c r="BP369503" s="90"/>
    </row>
    <row r="369504" spans="68:68" customFormat="1">
      <c r="BP369504" s="90"/>
    </row>
    <row r="369505" spans="68:68" customFormat="1">
      <c r="BP369505" s="90"/>
    </row>
    <row r="369506" spans="68:68" customFormat="1">
      <c r="BP369506" s="90"/>
    </row>
    <row r="369507" spans="68:68" customFormat="1">
      <c r="BP369507" s="90"/>
    </row>
    <row r="369508" spans="68:68" customFormat="1">
      <c r="BP369508" s="90"/>
    </row>
    <row r="369509" spans="68:68" customFormat="1">
      <c r="BP369509" s="90"/>
    </row>
    <row r="369510" spans="68:68" customFormat="1">
      <c r="BP369510" s="90"/>
    </row>
    <row r="369511" spans="68:68" customFormat="1">
      <c r="BP369511" s="90"/>
    </row>
    <row r="369512" spans="68:68" customFormat="1">
      <c r="BP369512" s="90"/>
    </row>
    <row r="369513" spans="68:68" customFormat="1">
      <c r="BP369513" s="90"/>
    </row>
    <row r="369514" spans="68:68" customFormat="1">
      <c r="BP369514" s="90"/>
    </row>
    <row r="369515" spans="68:68" customFormat="1">
      <c r="BP369515" s="90"/>
    </row>
    <row r="369516" spans="68:68" customFormat="1">
      <c r="BP369516" s="90"/>
    </row>
    <row r="369517" spans="68:68" customFormat="1">
      <c r="BP369517" s="90"/>
    </row>
    <row r="369518" spans="68:68" customFormat="1">
      <c r="BP369518" s="90"/>
    </row>
    <row r="369519" spans="68:68" customFormat="1">
      <c r="BP369519" s="90"/>
    </row>
    <row r="369520" spans="68:68" customFormat="1">
      <c r="BP369520" s="90"/>
    </row>
    <row r="369521" spans="68:68" customFormat="1">
      <c r="BP369521" s="90"/>
    </row>
    <row r="369522" spans="68:68" customFormat="1">
      <c r="BP369522" s="90"/>
    </row>
    <row r="369523" spans="68:68" customFormat="1">
      <c r="BP369523" s="90"/>
    </row>
    <row r="369524" spans="68:68" customFormat="1">
      <c r="BP369524" s="90"/>
    </row>
    <row r="369525" spans="68:68" customFormat="1">
      <c r="BP369525" s="90"/>
    </row>
    <row r="369526" spans="68:68" customFormat="1">
      <c r="BP369526" s="90"/>
    </row>
    <row r="369527" spans="68:68" customFormat="1">
      <c r="BP369527" s="90"/>
    </row>
    <row r="369528" spans="68:68" customFormat="1">
      <c r="BP369528" s="90"/>
    </row>
    <row r="369529" spans="68:68" customFormat="1">
      <c r="BP369529" s="90"/>
    </row>
    <row r="369530" spans="68:68" customFormat="1">
      <c r="BP369530" s="90"/>
    </row>
    <row r="369531" spans="68:68" customFormat="1">
      <c r="BP369531" s="90"/>
    </row>
    <row r="369532" spans="68:68" customFormat="1">
      <c r="BP369532" s="90"/>
    </row>
    <row r="369533" spans="68:68" customFormat="1">
      <c r="BP369533" s="90"/>
    </row>
    <row r="369534" spans="68:68" customFormat="1">
      <c r="BP369534" s="90"/>
    </row>
    <row r="369535" spans="68:68" customFormat="1">
      <c r="BP369535" s="90"/>
    </row>
    <row r="369536" spans="68:68" customFormat="1">
      <c r="BP369536" s="90"/>
    </row>
    <row r="369537" spans="68:68" customFormat="1">
      <c r="BP369537" s="90"/>
    </row>
    <row r="369538" spans="68:68" customFormat="1">
      <c r="BP369538" s="90"/>
    </row>
    <row r="369539" spans="68:68" customFormat="1">
      <c r="BP369539" s="90"/>
    </row>
    <row r="369540" spans="68:68" customFormat="1">
      <c r="BP369540" s="90"/>
    </row>
    <row r="369541" spans="68:68" customFormat="1">
      <c r="BP369541" s="90"/>
    </row>
    <row r="369542" spans="68:68" customFormat="1">
      <c r="BP369542" s="90"/>
    </row>
    <row r="369543" spans="68:68" customFormat="1">
      <c r="BP369543" s="90"/>
    </row>
    <row r="369544" spans="68:68" customFormat="1">
      <c r="BP369544" s="90"/>
    </row>
    <row r="369545" spans="68:68" customFormat="1">
      <c r="BP369545" s="90"/>
    </row>
    <row r="369546" spans="68:68" customFormat="1">
      <c r="BP369546" s="90"/>
    </row>
    <row r="369547" spans="68:68" customFormat="1">
      <c r="BP369547" s="90"/>
    </row>
    <row r="369548" spans="68:68" customFormat="1">
      <c r="BP369548" s="90"/>
    </row>
    <row r="369549" spans="68:68" customFormat="1">
      <c r="BP369549" s="90"/>
    </row>
    <row r="369550" spans="68:68" customFormat="1">
      <c r="BP369550" s="90"/>
    </row>
    <row r="369551" spans="68:68" customFormat="1">
      <c r="BP369551" s="90"/>
    </row>
    <row r="369552" spans="68:68" customFormat="1">
      <c r="BP369552" s="90"/>
    </row>
    <row r="369553" spans="68:68" customFormat="1">
      <c r="BP369553" s="90"/>
    </row>
    <row r="369554" spans="68:68" customFormat="1">
      <c r="BP369554" s="90"/>
    </row>
    <row r="369555" spans="68:68" customFormat="1">
      <c r="BP369555" s="90"/>
    </row>
    <row r="369556" spans="68:68" customFormat="1">
      <c r="BP369556" s="90"/>
    </row>
    <row r="369557" spans="68:68" customFormat="1">
      <c r="BP369557" s="90"/>
    </row>
    <row r="369558" spans="68:68" customFormat="1">
      <c r="BP369558" s="90"/>
    </row>
    <row r="369559" spans="68:68" customFormat="1">
      <c r="BP369559" s="90"/>
    </row>
    <row r="369560" spans="68:68" customFormat="1">
      <c r="BP369560" s="90"/>
    </row>
    <row r="369561" spans="68:68" customFormat="1">
      <c r="BP369561" s="90"/>
    </row>
    <row r="369562" spans="68:68" customFormat="1">
      <c r="BP369562" s="90"/>
    </row>
    <row r="369563" spans="68:68" customFormat="1">
      <c r="BP369563" s="90"/>
    </row>
    <row r="369564" spans="68:68" customFormat="1">
      <c r="BP369564" s="90"/>
    </row>
    <row r="369565" spans="68:68" customFormat="1">
      <c r="BP369565" s="90"/>
    </row>
    <row r="369566" spans="68:68" customFormat="1">
      <c r="BP369566" s="90"/>
    </row>
    <row r="369567" spans="68:68" customFormat="1">
      <c r="BP369567" s="90"/>
    </row>
    <row r="369568" spans="68:68" customFormat="1">
      <c r="BP369568" s="90"/>
    </row>
    <row r="369569" spans="68:68" customFormat="1">
      <c r="BP369569" s="90"/>
    </row>
    <row r="369570" spans="68:68" customFormat="1">
      <c r="BP369570" s="90"/>
    </row>
    <row r="369571" spans="68:68" customFormat="1">
      <c r="BP369571" s="90"/>
    </row>
    <row r="369572" spans="68:68" customFormat="1">
      <c r="BP369572" s="90"/>
    </row>
    <row r="369573" spans="68:68" customFormat="1">
      <c r="BP369573" s="90"/>
    </row>
    <row r="369574" spans="68:68" customFormat="1">
      <c r="BP369574" s="90"/>
    </row>
    <row r="369575" spans="68:68" customFormat="1">
      <c r="BP369575" s="90"/>
    </row>
    <row r="369576" spans="68:68" customFormat="1">
      <c r="BP369576" s="90"/>
    </row>
    <row r="369577" spans="68:68" customFormat="1">
      <c r="BP369577" s="90"/>
    </row>
    <row r="369578" spans="68:68" customFormat="1">
      <c r="BP369578" s="90"/>
    </row>
    <row r="369579" spans="68:68" customFormat="1">
      <c r="BP369579" s="90"/>
    </row>
    <row r="369580" spans="68:68" customFormat="1">
      <c r="BP369580" s="90"/>
    </row>
    <row r="369581" spans="68:68" customFormat="1">
      <c r="BP369581" s="90"/>
    </row>
    <row r="369582" spans="68:68" customFormat="1">
      <c r="BP369582" s="90"/>
    </row>
    <row r="369583" spans="68:68" customFormat="1">
      <c r="BP369583" s="90"/>
    </row>
    <row r="369584" spans="68:68" customFormat="1">
      <c r="BP369584" s="90"/>
    </row>
    <row r="369585" spans="68:68" customFormat="1">
      <c r="BP369585" s="90"/>
    </row>
    <row r="369586" spans="68:68" customFormat="1">
      <c r="BP369586" s="90"/>
    </row>
    <row r="369587" spans="68:68" customFormat="1">
      <c r="BP369587" s="90"/>
    </row>
    <row r="369588" spans="68:68" customFormat="1">
      <c r="BP369588" s="90"/>
    </row>
    <row r="369589" spans="68:68" customFormat="1">
      <c r="BP369589" s="90"/>
    </row>
    <row r="369590" spans="68:68" customFormat="1">
      <c r="BP369590" s="90"/>
    </row>
    <row r="369591" spans="68:68" customFormat="1">
      <c r="BP369591" s="90"/>
    </row>
    <row r="369592" spans="68:68" customFormat="1">
      <c r="BP369592" s="90"/>
    </row>
    <row r="369593" spans="68:68" customFormat="1">
      <c r="BP369593" s="90"/>
    </row>
    <row r="369594" spans="68:68" customFormat="1">
      <c r="BP369594" s="90"/>
    </row>
    <row r="369595" spans="68:68" customFormat="1">
      <c r="BP369595" s="90"/>
    </row>
    <row r="369596" spans="68:68" customFormat="1">
      <c r="BP369596" s="90"/>
    </row>
    <row r="369597" spans="68:68" customFormat="1">
      <c r="BP369597" s="90"/>
    </row>
    <row r="369598" spans="68:68" customFormat="1">
      <c r="BP369598" s="90"/>
    </row>
    <row r="369599" spans="68:68" customFormat="1">
      <c r="BP369599" s="90"/>
    </row>
    <row r="369600" spans="68:68" customFormat="1">
      <c r="BP369600" s="90"/>
    </row>
    <row r="369601" spans="68:68" customFormat="1">
      <c r="BP369601" s="90"/>
    </row>
    <row r="369602" spans="68:68" customFormat="1">
      <c r="BP369602" s="90"/>
    </row>
    <row r="369603" spans="68:68" customFormat="1">
      <c r="BP369603" s="90"/>
    </row>
    <row r="369604" spans="68:68" customFormat="1">
      <c r="BP369604" s="90"/>
    </row>
    <row r="369605" spans="68:68" customFormat="1">
      <c r="BP369605" s="90"/>
    </row>
    <row r="369606" spans="68:68" customFormat="1">
      <c r="BP369606" s="90"/>
    </row>
    <row r="369607" spans="68:68" customFormat="1">
      <c r="BP369607" s="90"/>
    </row>
    <row r="369608" spans="68:68" customFormat="1">
      <c r="BP369608" s="90"/>
    </row>
    <row r="369609" spans="68:68" customFormat="1">
      <c r="BP369609" s="90"/>
    </row>
    <row r="369610" spans="68:68" customFormat="1">
      <c r="BP369610" s="90"/>
    </row>
    <row r="369611" spans="68:68" customFormat="1">
      <c r="BP369611" s="90"/>
    </row>
    <row r="369612" spans="68:68" customFormat="1">
      <c r="BP369612" s="90"/>
    </row>
    <row r="369613" spans="68:68" customFormat="1">
      <c r="BP369613" s="90"/>
    </row>
    <row r="369614" spans="68:68" customFormat="1">
      <c r="BP369614" s="90"/>
    </row>
    <row r="369615" spans="68:68" customFormat="1">
      <c r="BP369615" s="90"/>
    </row>
    <row r="369616" spans="68:68" customFormat="1">
      <c r="BP369616" s="90"/>
    </row>
    <row r="369617" spans="68:68" customFormat="1">
      <c r="BP369617" s="90"/>
    </row>
    <row r="369618" spans="68:68" customFormat="1">
      <c r="BP369618" s="90"/>
    </row>
    <row r="369619" spans="68:68" customFormat="1">
      <c r="BP369619" s="90"/>
    </row>
    <row r="369620" spans="68:68" customFormat="1">
      <c r="BP369620" s="90"/>
    </row>
    <row r="369621" spans="68:68" customFormat="1">
      <c r="BP369621" s="90"/>
    </row>
    <row r="369622" spans="68:68" customFormat="1">
      <c r="BP369622" s="90"/>
    </row>
    <row r="369623" spans="68:68" customFormat="1">
      <c r="BP369623" s="90"/>
    </row>
    <row r="369624" spans="68:68" customFormat="1">
      <c r="BP369624" s="90"/>
    </row>
    <row r="369625" spans="68:68" customFormat="1">
      <c r="BP369625" s="90"/>
    </row>
    <row r="369626" spans="68:68" customFormat="1">
      <c r="BP369626" s="90"/>
    </row>
    <row r="369627" spans="68:68" customFormat="1">
      <c r="BP369627" s="90"/>
    </row>
    <row r="369628" spans="68:68" customFormat="1">
      <c r="BP369628" s="90"/>
    </row>
    <row r="369629" spans="68:68" customFormat="1">
      <c r="BP369629" s="90"/>
    </row>
    <row r="369630" spans="68:68" customFormat="1">
      <c r="BP369630" s="90"/>
    </row>
    <row r="369631" spans="68:68" customFormat="1">
      <c r="BP369631" s="90"/>
    </row>
    <row r="369632" spans="68:68" customFormat="1">
      <c r="BP369632" s="90"/>
    </row>
    <row r="369633" spans="68:68" customFormat="1">
      <c r="BP369633" s="90"/>
    </row>
    <row r="369634" spans="68:68" customFormat="1">
      <c r="BP369634" s="90"/>
    </row>
    <row r="369635" spans="68:68" customFormat="1">
      <c r="BP369635" s="90"/>
    </row>
    <row r="369636" spans="68:68" customFormat="1">
      <c r="BP369636" s="90"/>
    </row>
    <row r="369637" spans="68:68" customFormat="1">
      <c r="BP369637" s="90"/>
    </row>
    <row r="369638" spans="68:68" customFormat="1">
      <c r="BP369638" s="90"/>
    </row>
    <row r="369639" spans="68:68" customFormat="1">
      <c r="BP369639" s="90"/>
    </row>
    <row r="369640" spans="68:68" customFormat="1">
      <c r="BP369640" s="90"/>
    </row>
    <row r="369641" spans="68:68" customFormat="1">
      <c r="BP369641" s="90"/>
    </row>
    <row r="369642" spans="68:68" customFormat="1">
      <c r="BP369642" s="90"/>
    </row>
    <row r="369643" spans="68:68" customFormat="1">
      <c r="BP369643" s="90"/>
    </row>
    <row r="369644" spans="68:68" customFormat="1">
      <c r="BP369644" s="90"/>
    </row>
    <row r="369645" spans="68:68" customFormat="1">
      <c r="BP369645" s="90"/>
    </row>
    <row r="369646" spans="68:68" customFormat="1">
      <c r="BP369646" s="90"/>
    </row>
    <row r="369647" spans="68:68" customFormat="1">
      <c r="BP369647" s="90"/>
    </row>
    <row r="369648" spans="68:68" customFormat="1">
      <c r="BP369648" s="90"/>
    </row>
    <row r="369649" spans="68:68" customFormat="1">
      <c r="BP369649" s="90"/>
    </row>
    <row r="369650" spans="68:68" customFormat="1">
      <c r="BP369650" s="90"/>
    </row>
    <row r="369651" spans="68:68" customFormat="1">
      <c r="BP369651" s="90"/>
    </row>
    <row r="369652" spans="68:68" customFormat="1">
      <c r="BP369652" s="90"/>
    </row>
    <row r="369653" spans="68:68" customFormat="1">
      <c r="BP369653" s="90"/>
    </row>
    <row r="369654" spans="68:68" customFormat="1">
      <c r="BP369654" s="90"/>
    </row>
    <row r="369655" spans="68:68" customFormat="1">
      <c r="BP369655" s="90"/>
    </row>
    <row r="369656" spans="68:68" customFormat="1">
      <c r="BP369656" s="90"/>
    </row>
    <row r="369657" spans="68:68" customFormat="1">
      <c r="BP369657" s="90"/>
    </row>
    <row r="369658" spans="68:68" customFormat="1">
      <c r="BP369658" s="90"/>
    </row>
    <row r="369659" spans="68:68" customFormat="1">
      <c r="BP369659" s="90"/>
    </row>
    <row r="369660" spans="68:68" customFormat="1">
      <c r="BP369660" s="90"/>
    </row>
    <row r="369661" spans="68:68" customFormat="1">
      <c r="BP369661" s="90"/>
    </row>
    <row r="369662" spans="68:68" customFormat="1">
      <c r="BP369662" s="90"/>
    </row>
    <row r="369663" spans="68:68" customFormat="1">
      <c r="BP369663" s="90"/>
    </row>
    <row r="369664" spans="68:68" customFormat="1">
      <c r="BP369664" s="90"/>
    </row>
    <row r="369665" spans="68:68" customFormat="1">
      <c r="BP369665" s="90"/>
    </row>
    <row r="369666" spans="68:68" customFormat="1">
      <c r="BP369666" s="90"/>
    </row>
    <row r="369667" spans="68:68" customFormat="1">
      <c r="BP369667" s="90"/>
    </row>
    <row r="369668" spans="68:68" customFormat="1">
      <c r="BP369668" s="90"/>
    </row>
    <row r="369669" spans="68:68" customFormat="1">
      <c r="BP369669" s="90"/>
    </row>
    <row r="369670" spans="68:68" customFormat="1">
      <c r="BP369670" s="90"/>
    </row>
    <row r="369671" spans="68:68" customFormat="1">
      <c r="BP369671" s="90"/>
    </row>
    <row r="369672" spans="68:68" customFormat="1">
      <c r="BP369672" s="90"/>
    </row>
    <row r="369673" spans="68:68" customFormat="1">
      <c r="BP369673" s="90"/>
    </row>
    <row r="369674" spans="68:68" customFormat="1">
      <c r="BP369674" s="90"/>
    </row>
    <row r="369675" spans="68:68" customFormat="1">
      <c r="BP369675" s="90"/>
    </row>
    <row r="369676" spans="68:68" customFormat="1">
      <c r="BP369676" s="90"/>
    </row>
    <row r="369677" spans="68:68" customFormat="1">
      <c r="BP369677" s="90"/>
    </row>
    <row r="369678" spans="68:68" customFormat="1">
      <c r="BP369678" s="90"/>
    </row>
    <row r="369679" spans="68:68" customFormat="1">
      <c r="BP369679" s="90"/>
    </row>
    <row r="369680" spans="68:68" customFormat="1">
      <c r="BP369680" s="90"/>
    </row>
    <row r="369681" spans="68:68" customFormat="1">
      <c r="BP369681" s="90"/>
    </row>
    <row r="369682" spans="68:68" customFormat="1">
      <c r="BP369682" s="90"/>
    </row>
    <row r="369683" spans="68:68" customFormat="1">
      <c r="BP369683" s="90"/>
    </row>
    <row r="369684" spans="68:68" customFormat="1">
      <c r="BP369684" s="90"/>
    </row>
    <row r="369685" spans="68:68" customFormat="1">
      <c r="BP369685" s="90"/>
    </row>
    <row r="369686" spans="68:68" customFormat="1">
      <c r="BP369686" s="90"/>
    </row>
    <row r="369687" spans="68:68" customFormat="1">
      <c r="BP369687" s="90"/>
    </row>
    <row r="369688" spans="68:68" customFormat="1">
      <c r="BP369688" s="90"/>
    </row>
    <row r="369689" spans="68:68" customFormat="1">
      <c r="BP369689" s="90"/>
    </row>
    <row r="369690" spans="68:68" customFormat="1">
      <c r="BP369690" s="90"/>
    </row>
    <row r="369691" spans="68:68" customFormat="1">
      <c r="BP369691" s="90"/>
    </row>
    <row r="369692" spans="68:68" customFormat="1">
      <c r="BP369692" s="90"/>
    </row>
    <row r="369693" spans="68:68" customFormat="1">
      <c r="BP369693" s="90"/>
    </row>
    <row r="369694" spans="68:68" customFormat="1">
      <c r="BP369694" s="90"/>
    </row>
    <row r="369695" spans="68:68" customFormat="1">
      <c r="BP369695" s="90"/>
    </row>
    <row r="369696" spans="68:68" customFormat="1">
      <c r="BP369696" s="90"/>
    </row>
    <row r="369697" spans="68:68" customFormat="1">
      <c r="BP369697" s="90"/>
    </row>
    <row r="369698" spans="68:68" customFormat="1">
      <c r="BP369698" s="90"/>
    </row>
    <row r="369699" spans="68:68" customFormat="1">
      <c r="BP369699" s="90"/>
    </row>
    <row r="369700" spans="68:68" customFormat="1">
      <c r="BP369700" s="90"/>
    </row>
    <row r="369701" spans="68:68" customFormat="1">
      <c r="BP369701" s="90"/>
    </row>
    <row r="369702" spans="68:68" customFormat="1">
      <c r="BP369702" s="90"/>
    </row>
    <row r="369703" spans="68:68" customFormat="1">
      <c r="BP369703" s="90"/>
    </row>
    <row r="369704" spans="68:68" customFormat="1">
      <c r="BP369704" s="90"/>
    </row>
    <row r="369705" spans="68:68" customFormat="1">
      <c r="BP369705" s="90"/>
    </row>
    <row r="369706" spans="68:68" customFormat="1">
      <c r="BP369706" s="90"/>
    </row>
    <row r="369707" spans="68:68" customFormat="1">
      <c r="BP369707" s="90"/>
    </row>
    <row r="369708" spans="68:68" customFormat="1">
      <c r="BP369708" s="90"/>
    </row>
    <row r="369709" spans="68:68" customFormat="1">
      <c r="BP369709" s="90"/>
    </row>
    <row r="369710" spans="68:68" customFormat="1">
      <c r="BP369710" s="90"/>
    </row>
    <row r="369711" spans="68:68" customFormat="1">
      <c r="BP369711" s="90"/>
    </row>
    <row r="369712" spans="68:68" customFormat="1">
      <c r="BP369712" s="90"/>
    </row>
    <row r="369713" spans="68:68" customFormat="1">
      <c r="BP369713" s="90"/>
    </row>
    <row r="369714" spans="68:68" customFormat="1">
      <c r="BP369714" s="90"/>
    </row>
    <row r="369715" spans="68:68" customFormat="1">
      <c r="BP369715" s="90"/>
    </row>
    <row r="369716" spans="68:68" customFormat="1">
      <c r="BP369716" s="90"/>
    </row>
    <row r="369717" spans="68:68" customFormat="1">
      <c r="BP369717" s="90"/>
    </row>
    <row r="369718" spans="68:68" customFormat="1">
      <c r="BP369718" s="90"/>
    </row>
    <row r="369719" spans="68:68" customFormat="1">
      <c r="BP369719" s="90"/>
    </row>
    <row r="369720" spans="68:68" customFormat="1">
      <c r="BP369720" s="90"/>
    </row>
    <row r="369721" spans="68:68" customFormat="1">
      <c r="BP369721" s="90"/>
    </row>
    <row r="369722" spans="68:68" customFormat="1">
      <c r="BP369722" s="90"/>
    </row>
    <row r="369723" spans="68:68" customFormat="1">
      <c r="BP369723" s="90"/>
    </row>
    <row r="369724" spans="68:68" customFormat="1">
      <c r="BP369724" s="90"/>
    </row>
    <row r="369725" spans="68:68" customFormat="1">
      <c r="BP369725" s="90"/>
    </row>
    <row r="369726" spans="68:68" customFormat="1">
      <c r="BP369726" s="90"/>
    </row>
    <row r="369727" spans="68:68" customFormat="1">
      <c r="BP369727" s="90"/>
    </row>
    <row r="369728" spans="68:68" customFormat="1">
      <c r="BP369728" s="90"/>
    </row>
    <row r="369729" spans="68:68" customFormat="1">
      <c r="BP369729" s="90"/>
    </row>
    <row r="369730" spans="68:68" customFormat="1">
      <c r="BP369730" s="90"/>
    </row>
    <row r="369731" spans="68:68" customFormat="1">
      <c r="BP369731" s="90"/>
    </row>
    <row r="369732" spans="68:68" customFormat="1">
      <c r="BP369732" s="90"/>
    </row>
    <row r="369733" spans="68:68" customFormat="1">
      <c r="BP369733" s="90"/>
    </row>
    <row r="369734" spans="68:68" customFormat="1">
      <c r="BP369734" s="90"/>
    </row>
    <row r="369735" spans="68:68" customFormat="1">
      <c r="BP369735" s="90"/>
    </row>
    <row r="369736" spans="68:68" customFormat="1">
      <c r="BP369736" s="90"/>
    </row>
    <row r="369737" spans="68:68" customFormat="1">
      <c r="BP369737" s="90"/>
    </row>
    <row r="369738" spans="68:68" customFormat="1">
      <c r="BP369738" s="90"/>
    </row>
    <row r="369739" spans="68:68" customFormat="1">
      <c r="BP369739" s="90"/>
    </row>
    <row r="369740" spans="68:68" customFormat="1">
      <c r="BP369740" s="90"/>
    </row>
    <row r="369741" spans="68:68" customFormat="1">
      <c r="BP369741" s="90"/>
    </row>
    <row r="369742" spans="68:68" customFormat="1">
      <c r="BP369742" s="90"/>
    </row>
    <row r="369743" spans="68:68" customFormat="1">
      <c r="BP369743" s="90"/>
    </row>
    <row r="369744" spans="68:68" customFormat="1">
      <c r="BP369744" s="90"/>
    </row>
    <row r="369745" spans="68:68" customFormat="1">
      <c r="BP369745" s="90"/>
    </row>
    <row r="369746" spans="68:68" customFormat="1">
      <c r="BP369746" s="90"/>
    </row>
    <row r="369747" spans="68:68" customFormat="1">
      <c r="BP369747" s="90"/>
    </row>
    <row r="369748" spans="68:68" customFormat="1">
      <c r="BP369748" s="90"/>
    </row>
    <row r="369749" spans="68:68" customFormat="1">
      <c r="BP369749" s="90"/>
    </row>
    <row r="369750" spans="68:68" customFormat="1">
      <c r="BP369750" s="90"/>
    </row>
    <row r="369751" spans="68:68" customFormat="1">
      <c r="BP369751" s="90"/>
    </row>
    <row r="369752" spans="68:68" customFormat="1">
      <c r="BP369752" s="90"/>
    </row>
    <row r="369753" spans="68:68" customFormat="1">
      <c r="BP369753" s="90"/>
    </row>
    <row r="369754" spans="68:68" customFormat="1">
      <c r="BP369754" s="90"/>
    </row>
    <row r="369755" spans="68:68" customFormat="1">
      <c r="BP369755" s="90"/>
    </row>
    <row r="369756" spans="68:68" customFormat="1">
      <c r="BP369756" s="90"/>
    </row>
    <row r="369757" spans="68:68" customFormat="1">
      <c r="BP369757" s="90"/>
    </row>
    <row r="369758" spans="68:68" customFormat="1">
      <c r="BP369758" s="90"/>
    </row>
    <row r="369759" spans="68:68" customFormat="1">
      <c r="BP369759" s="90"/>
    </row>
    <row r="369760" spans="68:68" customFormat="1">
      <c r="BP369760" s="90"/>
    </row>
    <row r="369761" spans="68:68" customFormat="1">
      <c r="BP369761" s="90"/>
    </row>
    <row r="369762" spans="68:68" customFormat="1">
      <c r="BP369762" s="90"/>
    </row>
    <row r="369763" spans="68:68" customFormat="1">
      <c r="BP369763" s="90"/>
    </row>
    <row r="369764" spans="68:68" customFormat="1">
      <c r="BP369764" s="90"/>
    </row>
    <row r="369765" spans="68:68" customFormat="1">
      <c r="BP369765" s="90"/>
    </row>
    <row r="369766" spans="68:68" customFormat="1">
      <c r="BP369766" s="90"/>
    </row>
    <row r="369767" spans="68:68" customFormat="1">
      <c r="BP369767" s="90"/>
    </row>
    <row r="369768" spans="68:68" customFormat="1">
      <c r="BP369768" s="90"/>
    </row>
    <row r="369769" spans="68:68" customFormat="1">
      <c r="BP369769" s="90"/>
    </row>
    <row r="369770" spans="68:68" customFormat="1">
      <c r="BP369770" s="90"/>
    </row>
    <row r="369771" spans="68:68" customFormat="1">
      <c r="BP369771" s="90"/>
    </row>
    <row r="369772" spans="68:68" customFormat="1">
      <c r="BP369772" s="90"/>
    </row>
    <row r="369773" spans="68:68" customFormat="1">
      <c r="BP369773" s="90"/>
    </row>
    <row r="369774" spans="68:68" customFormat="1">
      <c r="BP369774" s="90"/>
    </row>
    <row r="369775" spans="68:68" customFormat="1">
      <c r="BP369775" s="90"/>
    </row>
    <row r="369776" spans="68:68" customFormat="1">
      <c r="BP369776" s="90"/>
    </row>
    <row r="369777" spans="68:68" customFormat="1">
      <c r="BP369777" s="90"/>
    </row>
    <row r="369778" spans="68:68" customFormat="1">
      <c r="BP369778" s="90"/>
    </row>
    <row r="369779" spans="68:68" customFormat="1">
      <c r="BP369779" s="90"/>
    </row>
    <row r="369780" spans="68:68" customFormat="1">
      <c r="BP369780" s="90"/>
    </row>
    <row r="369781" spans="68:68" customFormat="1">
      <c r="BP369781" s="90"/>
    </row>
    <row r="369782" spans="68:68" customFormat="1">
      <c r="BP369782" s="90"/>
    </row>
    <row r="369783" spans="68:68" customFormat="1">
      <c r="BP369783" s="90"/>
    </row>
    <row r="369784" spans="68:68" customFormat="1">
      <c r="BP369784" s="90"/>
    </row>
    <row r="369785" spans="68:68" customFormat="1">
      <c r="BP369785" s="90"/>
    </row>
    <row r="369786" spans="68:68" customFormat="1">
      <c r="BP369786" s="90"/>
    </row>
    <row r="369787" spans="68:68" customFormat="1">
      <c r="BP369787" s="90"/>
    </row>
    <row r="369788" spans="68:68" customFormat="1">
      <c r="BP369788" s="90"/>
    </row>
    <row r="369789" spans="68:68" customFormat="1">
      <c r="BP369789" s="90"/>
    </row>
    <row r="369790" spans="68:68" customFormat="1">
      <c r="BP369790" s="90"/>
    </row>
    <row r="369791" spans="68:68" customFormat="1">
      <c r="BP369791" s="90"/>
    </row>
    <row r="369792" spans="68:68" customFormat="1">
      <c r="BP369792" s="90"/>
    </row>
    <row r="369793" spans="68:68" customFormat="1">
      <c r="BP369793" s="90"/>
    </row>
    <row r="369794" spans="68:68" customFormat="1">
      <c r="BP369794" s="90"/>
    </row>
    <row r="369795" spans="68:68" customFormat="1">
      <c r="BP369795" s="90"/>
    </row>
    <row r="369796" spans="68:68" customFormat="1">
      <c r="BP369796" s="90"/>
    </row>
    <row r="369797" spans="68:68" customFormat="1">
      <c r="BP369797" s="90"/>
    </row>
    <row r="369798" spans="68:68" customFormat="1">
      <c r="BP369798" s="90"/>
    </row>
    <row r="369799" spans="68:68" customFormat="1">
      <c r="BP369799" s="90"/>
    </row>
    <row r="369800" spans="68:68" customFormat="1">
      <c r="BP369800" s="90"/>
    </row>
    <row r="369801" spans="68:68" customFormat="1">
      <c r="BP369801" s="90"/>
    </row>
    <row r="369802" spans="68:68" customFormat="1">
      <c r="BP369802" s="90"/>
    </row>
    <row r="369803" spans="68:68" customFormat="1">
      <c r="BP369803" s="90"/>
    </row>
    <row r="369804" spans="68:68" customFormat="1">
      <c r="BP369804" s="90"/>
    </row>
    <row r="369805" spans="68:68" customFormat="1">
      <c r="BP369805" s="90"/>
    </row>
    <row r="369806" spans="68:68" customFormat="1">
      <c r="BP369806" s="90"/>
    </row>
    <row r="369807" spans="68:68" customFormat="1">
      <c r="BP369807" s="90"/>
    </row>
    <row r="369808" spans="68:68" customFormat="1">
      <c r="BP369808" s="90"/>
    </row>
    <row r="369809" spans="68:68" customFormat="1">
      <c r="BP369809" s="90"/>
    </row>
    <row r="369810" spans="68:68" customFormat="1">
      <c r="BP369810" s="90"/>
    </row>
    <row r="369811" spans="68:68" customFormat="1">
      <c r="BP369811" s="90"/>
    </row>
    <row r="369812" spans="68:68" customFormat="1">
      <c r="BP369812" s="90"/>
    </row>
    <row r="369813" spans="68:68" customFormat="1">
      <c r="BP369813" s="90"/>
    </row>
    <row r="369814" spans="68:68" customFormat="1">
      <c r="BP369814" s="90"/>
    </row>
    <row r="369815" spans="68:68" customFormat="1">
      <c r="BP369815" s="90"/>
    </row>
    <row r="369816" spans="68:68" customFormat="1">
      <c r="BP369816" s="90"/>
    </row>
    <row r="369817" spans="68:68" customFormat="1">
      <c r="BP369817" s="90"/>
    </row>
    <row r="369818" spans="68:68" customFormat="1">
      <c r="BP369818" s="90"/>
    </row>
    <row r="369819" spans="68:68" customFormat="1">
      <c r="BP369819" s="90"/>
    </row>
    <row r="369820" spans="68:68" customFormat="1">
      <c r="BP369820" s="90"/>
    </row>
    <row r="369821" spans="68:68" customFormat="1">
      <c r="BP369821" s="90"/>
    </row>
    <row r="369822" spans="68:68" customFormat="1">
      <c r="BP369822" s="90"/>
    </row>
    <row r="369823" spans="68:68" customFormat="1">
      <c r="BP369823" s="90"/>
    </row>
    <row r="369824" spans="68:68" customFormat="1">
      <c r="BP369824" s="90"/>
    </row>
    <row r="369825" spans="68:68" customFormat="1">
      <c r="BP369825" s="90"/>
    </row>
    <row r="369826" spans="68:68" customFormat="1">
      <c r="BP369826" s="90"/>
    </row>
    <row r="369827" spans="68:68" customFormat="1">
      <c r="BP369827" s="90"/>
    </row>
    <row r="369828" spans="68:68" customFormat="1">
      <c r="BP369828" s="90"/>
    </row>
    <row r="369829" spans="68:68" customFormat="1">
      <c r="BP369829" s="90"/>
    </row>
    <row r="369830" spans="68:68" customFormat="1">
      <c r="BP369830" s="90"/>
    </row>
    <row r="369831" spans="68:68" customFormat="1">
      <c r="BP369831" s="90"/>
    </row>
    <row r="369832" spans="68:68" customFormat="1">
      <c r="BP369832" s="90"/>
    </row>
    <row r="369833" spans="68:68" customFormat="1">
      <c r="BP369833" s="90"/>
    </row>
    <row r="369834" spans="68:68" customFormat="1">
      <c r="BP369834" s="90"/>
    </row>
    <row r="369835" spans="68:68" customFormat="1">
      <c r="BP369835" s="90"/>
    </row>
    <row r="369836" spans="68:68" customFormat="1">
      <c r="BP369836" s="90"/>
    </row>
    <row r="369837" spans="68:68" customFormat="1">
      <c r="BP369837" s="90"/>
    </row>
    <row r="369838" spans="68:68" customFormat="1">
      <c r="BP369838" s="90"/>
    </row>
    <row r="369839" spans="68:68" customFormat="1">
      <c r="BP369839" s="90"/>
    </row>
    <row r="369840" spans="68:68" customFormat="1">
      <c r="BP369840" s="90"/>
    </row>
    <row r="369841" spans="68:68" customFormat="1">
      <c r="BP369841" s="90"/>
    </row>
    <row r="369842" spans="68:68" customFormat="1">
      <c r="BP369842" s="90"/>
    </row>
    <row r="369843" spans="68:68" customFormat="1">
      <c r="BP369843" s="90"/>
    </row>
    <row r="369844" spans="68:68" customFormat="1">
      <c r="BP369844" s="90"/>
    </row>
    <row r="369845" spans="68:68" customFormat="1">
      <c r="BP369845" s="90"/>
    </row>
    <row r="369846" spans="68:68" customFormat="1">
      <c r="BP369846" s="90"/>
    </row>
    <row r="369847" spans="68:68" customFormat="1">
      <c r="BP369847" s="90"/>
    </row>
    <row r="369848" spans="68:68" customFormat="1">
      <c r="BP369848" s="90"/>
    </row>
    <row r="369849" spans="68:68" customFormat="1">
      <c r="BP369849" s="90"/>
    </row>
    <row r="369850" spans="68:68" customFormat="1">
      <c r="BP369850" s="90"/>
    </row>
    <row r="369851" spans="68:68" customFormat="1">
      <c r="BP369851" s="90"/>
    </row>
    <row r="369852" spans="68:68" customFormat="1">
      <c r="BP369852" s="90"/>
    </row>
    <row r="369853" spans="68:68" customFormat="1">
      <c r="BP369853" s="90"/>
    </row>
    <row r="369854" spans="68:68" customFormat="1">
      <c r="BP369854" s="90"/>
    </row>
    <row r="369855" spans="68:68" customFormat="1">
      <c r="BP369855" s="90"/>
    </row>
    <row r="369856" spans="68:68" customFormat="1">
      <c r="BP369856" s="90"/>
    </row>
    <row r="369857" spans="68:68" customFormat="1">
      <c r="BP369857" s="90"/>
    </row>
    <row r="369858" spans="68:68" customFormat="1">
      <c r="BP369858" s="90"/>
    </row>
    <row r="369859" spans="68:68" customFormat="1">
      <c r="BP369859" s="90"/>
    </row>
    <row r="369860" spans="68:68" customFormat="1">
      <c r="BP369860" s="90"/>
    </row>
    <row r="369861" spans="68:68" customFormat="1">
      <c r="BP369861" s="90"/>
    </row>
    <row r="369862" spans="68:68" customFormat="1">
      <c r="BP369862" s="90"/>
    </row>
    <row r="369863" spans="68:68" customFormat="1">
      <c r="BP369863" s="90"/>
    </row>
    <row r="369864" spans="68:68" customFormat="1">
      <c r="BP369864" s="90"/>
    </row>
    <row r="369865" spans="68:68" customFormat="1">
      <c r="BP369865" s="90"/>
    </row>
    <row r="369866" spans="68:68" customFormat="1">
      <c r="BP369866" s="90"/>
    </row>
    <row r="369867" spans="68:68" customFormat="1">
      <c r="BP369867" s="90"/>
    </row>
    <row r="369868" spans="68:68" customFormat="1">
      <c r="BP369868" s="90"/>
    </row>
    <row r="369869" spans="68:68" customFormat="1">
      <c r="BP369869" s="90"/>
    </row>
    <row r="369870" spans="68:68" customFormat="1">
      <c r="BP369870" s="90"/>
    </row>
    <row r="369871" spans="68:68" customFormat="1">
      <c r="BP369871" s="90"/>
    </row>
    <row r="369872" spans="68:68" customFormat="1">
      <c r="BP369872" s="90"/>
    </row>
    <row r="369873" spans="68:68" customFormat="1">
      <c r="BP369873" s="90"/>
    </row>
    <row r="369874" spans="68:68" customFormat="1">
      <c r="BP369874" s="90"/>
    </row>
    <row r="369875" spans="68:68" customFormat="1">
      <c r="BP369875" s="90"/>
    </row>
    <row r="369876" spans="68:68" customFormat="1">
      <c r="BP369876" s="90"/>
    </row>
    <row r="369877" spans="68:68" customFormat="1">
      <c r="BP369877" s="90"/>
    </row>
    <row r="369878" spans="68:68" customFormat="1">
      <c r="BP369878" s="90"/>
    </row>
    <row r="369879" spans="68:68" customFormat="1">
      <c r="BP369879" s="90"/>
    </row>
    <row r="369880" spans="68:68" customFormat="1">
      <c r="BP369880" s="90"/>
    </row>
    <row r="369881" spans="68:68" customFormat="1">
      <c r="BP369881" s="90"/>
    </row>
    <row r="369882" spans="68:68" customFormat="1">
      <c r="BP369882" s="90"/>
    </row>
    <row r="369883" spans="68:68" customFormat="1">
      <c r="BP369883" s="90"/>
    </row>
    <row r="369884" spans="68:68" customFormat="1">
      <c r="BP369884" s="90"/>
    </row>
    <row r="369885" spans="68:68" customFormat="1">
      <c r="BP369885" s="90"/>
    </row>
    <row r="369886" spans="68:68" customFormat="1">
      <c r="BP369886" s="90"/>
    </row>
    <row r="369887" spans="68:68" customFormat="1">
      <c r="BP369887" s="90"/>
    </row>
    <row r="369888" spans="68:68" customFormat="1">
      <c r="BP369888" s="90"/>
    </row>
    <row r="369889" spans="68:68" customFormat="1">
      <c r="BP369889" s="90"/>
    </row>
    <row r="369890" spans="68:68" customFormat="1">
      <c r="BP369890" s="90"/>
    </row>
    <row r="369891" spans="68:68" customFormat="1">
      <c r="BP369891" s="90"/>
    </row>
    <row r="369892" spans="68:68" customFormat="1">
      <c r="BP369892" s="90"/>
    </row>
    <row r="369893" spans="68:68" customFormat="1">
      <c r="BP369893" s="90"/>
    </row>
    <row r="369894" spans="68:68" customFormat="1">
      <c r="BP369894" s="90"/>
    </row>
    <row r="369895" spans="68:68" customFormat="1">
      <c r="BP369895" s="90"/>
    </row>
    <row r="369896" spans="68:68" customFormat="1">
      <c r="BP369896" s="90"/>
    </row>
    <row r="369897" spans="68:68" customFormat="1">
      <c r="BP369897" s="90"/>
    </row>
    <row r="369898" spans="68:68" customFormat="1">
      <c r="BP369898" s="90"/>
    </row>
    <row r="369899" spans="68:68" customFormat="1">
      <c r="BP369899" s="90"/>
    </row>
    <row r="369900" spans="68:68" customFormat="1">
      <c r="BP369900" s="90"/>
    </row>
    <row r="369901" spans="68:68" customFormat="1">
      <c r="BP369901" s="90"/>
    </row>
    <row r="369902" spans="68:68" customFormat="1">
      <c r="BP369902" s="90"/>
    </row>
    <row r="369903" spans="68:68" customFormat="1">
      <c r="BP369903" s="90"/>
    </row>
    <row r="369904" spans="68:68" customFormat="1">
      <c r="BP369904" s="90"/>
    </row>
    <row r="369905" spans="68:68" customFormat="1">
      <c r="BP369905" s="90"/>
    </row>
    <row r="369906" spans="68:68" customFormat="1">
      <c r="BP369906" s="90"/>
    </row>
    <row r="369907" spans="68:68" customFormat="1">
      <c r="BP369907" s="90"/>
    </row>
    <row r="369908" spans="68:68" customFormat="1">
      <c r="BP369908" s="90"/>
    </row>
    <row r="369909" spans="68:68" customFormat="1">
      <c r="BP369909" s="90"/>
    </row>
    <row r="369910" spans="68:68" customFormat="1">
      <c r="BP369910" s="90"/>
    </row>
    <row r="369911" spans="68:68" customFormat="1">
      <c r="BP369911" s="90"/>
    </row>
    <row r="369912" spans="68:68" customFormat="1">
      <c r="BP369912" s="90"/>
    </row>
    <row r="369913" spans="68:68" customFormat="1">
      <c r="BP369913" s="90"/>
    </row>
    <row r="369914" spans="68:68" customFormat="1">
      <c r="BP369914" s="90"/>
    </row>
    <row r="369915" spans="68:68" customFormat="1">
      <c r="BP369915" s="90"/>
    </row>
    <row r="369916" spans="68:68" customFormat="1">
      <c r="BP369916" s="90"/>
    </row>
    <row r="369917" spans="68:68" customFormat="1">
      <c r="BP369917" s="90"/>
    </row>
    <row r="369918" spans="68:68" customFormat="1">
      <c r="BP369918" s="90"/>
    </row>
    <row r="369919" spans="68:68" customFormat="1">
      <c r="BP369919" s="90"/>
    </row>
    <row r="369920" spans="68:68" customFormat="1">
      <c r="BP369920" s="90"/>
    </row>
    <row r="369921" spans="68:68" customFormat="1">
      <c r="BP369921" s="90"/>
    </row>
    <row r="369922" spans="68:68" customFormat="1">
      <c r="BP369922" s="90"/>
    </row>
    <row r="369923" spans="68:68" customFormat="1">
      <c r="BP369923" s="90"/>
    </row>
    <row r="369924" spans="68:68" customFormat="1">
      <c r="BP369924" s="90"/>
    </row>
    <row r="369925" spans="68:68" customFormat="1">
      <c r="BP369925" s="90"/>
    </row>
    <row r="369926" spans="68:68" customFormat="1">
      <c r="BP369926" s="90"/>
    </row>
    <row r="369927" spans="68:68" customFormat="1">
      <c r="BP369927" s="90"/>
    </row>
    <row r="369928" spans="68:68" customFormat="1">
      <c r="BP369928" s="90"/>
    </row>
    <row r="369929" spans="68:68" customFormat="1">
      <c r="BP369929" s="90"/>
    </row>
    <row r="369930" spans="68:68" customFormat="1">
      <c r="BP369930" s="90"/>
    </row>
    <row r="369931" spans="68:68" customFormat="1">
      <c r="BP369931" s="90"/>
    </row>
    <row r="369932" spans="68:68" customFormat="1">
      <c r="BP369932" s="90"/>
    </row>
    <row r="369933" spans="68:68" customFormat="1">
      <c r="BP369933" s="90"/>
    </row>
    <row r="369934" spans="68:68" customFormat="1">
      <c r="BP369934" s="90"/>
    </row>
    <row r="369935" spans="68:68" customFormat="1">
      <c r="BP369935" s="90"/>
    </row>
    <row r="369936" spans="68:68" customFormat="1">
      <c r="BP369936" s="90"/>
    </row>
    <row r="369937" spans="68:68" customFormat="1">
      <c r="BP369937" s="90"/>
    </row>
    <row r="369938" spans="68:68" customFormat="1">
      <c r="BP369938" s="90"/>
    </row>
    <row r="369939" spans="68:68" customFormat="1">
      <c r="BP369939" s="90"/>
    </row>
    <row r="369940" spans="68:68" customFormat="1">
      <c r="BP369940" s="90"/>
    </row>
    <row r="369941" spans="68:68" customFormat="1">
      <c r="BP369941" s="90"/>
    </row>
    <row r="369942" spans="68:68" customFormat="1">
      <c r="BP369942" s="90"/>
    </row>
    <row r="369943" spans="68:68" customFormat="1">
      <c r="BP369943" s="90"/>
    </row>
    <row r="369944" spans="68:68" customFormat="1">
      <c r="BP369944" s="90"/>
    </row>
    <row r="369945" spans="68:68" customFormat="1">
      <c r="BP369945" s="90"/>
    </row>
    <row r="369946" spans="68:68" customFormat="1">
      <c r="BP369946" s="90"/>
    </row>
    <row r="369947" spans="68:68" customFormat="1">
      <c r="BP369947" s="90"/>
    </row>
    <row r="369948" spans="68:68" customFormat="1">
      <c r="BP369948" s="90"/>
    </row>
    <row r="369949" spans="68:68" customFormat="1">
      <c r="BP369949" s="90"/>
    </row>
    <row r="369950" spans="68:68" customFormat="1">
      <c r="BP369950" s="90"/>
    </row>
    <row r="369951" spans="68:68" customFormat="1">
      <c r="BP369951" s="90"/>
    </row>
    <row r="369952" spans="68:68" customFormat="1">
      <c r="BP369952" s="90"/>
    </row>
    <row r="369953" spans="68:68" customFormat="1">
      <c r="BP369953" s="90"/>
    </row>
    <row r="369954" spans="68:68" customFormat="1">
      <c r="BP369954" s="90"/>
    </row>
    <row r="369955" spans="68:68" customFormat="1">
      <c r="BP369955" s="90"/>
    </row>
    <row r="369956" spans="68:68" customFormat="1">
      <c r="BP369956" s="90"/>
    </row>
    <row r="369957" spans="68:68" customFormat="1">
      <c r="BP369957" s="90"/>
    </row>
    <row r="369958" spans="68:68" customFormat="1">
      <c r="BP369958" s="90"/>
    </row>
    <row r="369959" spans="68:68" customFormat="1">
      <c r="BP369959" s="90"/>
    </row>
    <row r="369960" spans="68:68" customFormat="1">
      <c r="BP369960" s="90"/>
    </row>
    <row r="369961" spans="68:68" customFormat="1">
      <c r="BP369961" s="90"/>
    </row>
    <row r="369962" spans="68:68" customFormat="1">
      <c r="BP369962" s="90"/>
    </row>
    <row r="369963" spans="68:68" customFormat="1">
      <c r="BP369963" s="90"/>
    </row>
    <row r="369964" spans="68:68" customFormat="1">
      <c r="BP369964" s="90"/>
    </row>
    <row r="369965" spans="68:68" customFormat="1">
      <c r="BP369965" s="90"/>
    </row>
    <row r="369966" spans="68:68" customFormat="1">
      <c r="BP369966" s="90"/>
    </row>
    <row r="369967" spans="68:68" customFormat="1">
      <c r="BP369967" s="90"/>
    </row>
    <row r="369968" spans="68:68" customFormat="1">
      <c r="BP369968" s="90"/>
    </row>
    <row r="369969" spans="68:68" customFormat="1">
      <c r="BP369969" s="90"/>
    </row>
    <row r="369970" spans="68:68" customFormat="1">
      <c r="BP369970" s="90"/>
    </row>
    <row r="369971" spans="68:68" customFormat="1">
      <c r="BP369971" s="90"/>
    </row>
    <row r="369972" spans="68:68" customFormat="1">
      <c r="BP369972" s="90"/>
    </row>
    <row r="369973" spans="68:68" customFormat="1">
      <c r="BP369973" s="90"/>
    </row>
    <row r="369974" spans="68:68" customFormat="1">
      <c r="BP369974" s="90"/>
    </row>
    <row r="369975" spans="68:68" customFormat="1">
      <c r="BP369975" s="90"/>
    </row>
    <row r="369976" spans="68:68" customFormat="1">
      <c r="BP369976" s="90"/>
    </row>
    <row r="369977" spans="68:68" customFormat="1">
      <c r="BP369977" s="90"/>
    </row>
    <row r="369978" spans="68:68" customFormat="1">
      <c r="BP369978" s="90"/>
    </row>
    <row r="369979" spans="68:68" customFormat="1">
      <c r="BP369979" s="90"/>
    </row>
    <row r="369980" spans="68:68" customFormat="1">
      <c r="BP369980" s="90"/>
    </row>
    <row r="369981" spans="68:68" customFormat="1">
      <c r="BP369981" s="90"/>
    </row>
    <row r="369982" spans="68:68" customFormat="1">
      <c r="BP369982" s="90"/>
    </row>
    <row r="369983" spans="68:68" customFormat="1">
      <c r="BP369983" s="90"/>
    </row>
    <row r="369984" spans="68:68" customFormat="1">
      <c r="BP369984" s="90"/>
    </row>
    <row r="369985" spans="68:68" customFormat="1">
      <c r="BP369985" s="90"/>
    </row>
    <row r="369986" spans="68:68" customFormat="1">
      <c r="BP369986" s="90"/>
    </row>
    <row r="369987" spans="68:68" customFormat="1">
      <c r="BP369987" s="90"/>
    </row>
    <row r="369988" spans="68:68" customFormat="1">
      <c r="BP369988" s="90"/>
    </row>
    <row r="369989" spans="68:68" customFormat="1">
      <c r="BP369989" s="90"/>
    </row>
    <row r="369990" spans="68:68" customFormat="1">
      <c r="BP369990" s="90"/>
    </row>
    <row r="369991" spans="68:68" customFormat="1">
      <c r="BP369991" s="90"/>
    </row>
    <row r="369992" spans="68:68" customFormat="1">
      <c r="BP369992" s="90"/>
    </row>
    <row r="369993" spans="68:68" customFormat="1">
      <c r="BP369993" s="90"/>
    </row>
    <row r="369994" spans="68:68" customFormat="1">
      <c r="BP369994" s="90"/>
    </row>
    <row r="369995" spans="68:68" customFormat="1">
      <c r="BP369995" s="90"/>
    </row>
    <row r="369996" spans="68:68" customFormat="1">
      <c r="BP369996" s="90"/>
    </row>
    <row r="369997" spans="68:68" customFormat="1">
      <c r="BP369997" s="90"/>
    </row>
    <row r="369998" spans="68:68" customFormat="1">
      <c r="BP369998" s="90"/>
    </row>
    <row r="369999" spans="68:68" customFormat="1">
      <c r="BP369999" s="90"/>
    </row>
    <row r="370000" spans="68:68" customFormat="1">
      <c r="BP370000" s="90"/>
    </row>
    <row r="370001" spans="68:68" customFormat="1">
      <c r="BP370001" s="90"/>
    </row>
    <row r="370002" spans="68:68" customFormat="1">
      <c r="BP370002" s="90"/>
    </row>
    <row r="370003" spans="68:68" customFormat="1">
      <c r="BP370003" s="90"/>
    </row>
    <row r="370004" spans="68:68" customFormat="1">
      <c r="BP370004" s="90"/>
    </row>
    <row r="370005" spans="68:68" customFormat="1">
      <c r="BP370005" s="90"/>
    </row>
    <row r="370006" spans="68:68" customFormat="1">
      <c r="BP370006" s="90"/>
    </row>
    <row r="370007" spans="68:68" customFormat="1">
      <c r="BP370007" s="90"/>
    </row>
    <row r="370008" spans="68:68" customFormat="1">
      <c r="BP370008" s="90"/>
    </row>
    <row r="370009" spans="68:68" customFormat="1">
      <c r="BP370009" s="90"/>
    </row>
    <row r="370010" spans="68:68" customFormat="1">
      <c r="BP370010" s="90"/>
    </row>
    <row r="370011" spans="68:68" customFormat="1">
      <c r="BP370011" s="90"/>
    </row>
    <row r="370012" spans="68:68" customFormat="1">
      <c r="BP370012" s="90"/>
    </row>
    <row r="370013" spans="68:68" customFormat="1">
      <c r="BP370013" s="90"/>
    </row>
    <row r="370014" spans="68:68" customFormat="1">
      <c r="BP370014" s="90"/>
    </row>
    <row r="370015" spans="68:68" customFormat="1">
      <c r="BP370015" s="90"/>
    </row>
    <row r="370016" spans="68:68" customFormat="1">
      <c r="BP370016" s="90"/>
    </row>
    <row r="370017" spans="68:68" customFormat="1">
      <c r="BP370017" s="90"/>
    </row>
    <row r="370018" spans="68:68" customFormat="1">
      <c r="BP370018" s="90"/>
    </row>
    <row r="370019" spans="68:68" customFormat="1">
      <c r="BP370019" s="90"/>
    </row>
    <row r="370020" spans="68:68" customFormat="1">
      <c r="BP370020" s="90"/>
    </row>
    <row r="370021" spans="68:68" customFormat="1">
      <c r="BP370021" s="90"/>
    </row>
    <row r="370022" spans="68:68" customFormat="1">
      <c r="BP370022" s="90"/>
    </row>
    <row r="370023" spans="68:68" customFormat="1">
      <c r="BP370023" s="90"/>
    </row>
    <row r="370024" spans="68:68" customFormat="1">
      <c r="BP370024" s="90"/>
    </row>
    <row r="370025" spans="68:68" customFormat="1">
      <c r="BP370025" s="90"/>
    </row>
    <row r="370026" spans="68:68" customFormat="1">
      <c r="BP370026" s="90"/>
    </row>
    <row r="370027" spans="68:68" customFormat="1">
      <c r="BP370027" s="90"/>
    </row>
    <row r="370028" spans="68:68" customFormat="1">
      <c r="BP370028" s="90"/>
    </row>
    <row r="370029" spans="68:68" customFormat="1">
      <c r="BP370029" s="90"/>
    </row>
    <row r="370030" spans="68:68" customFormat="1">
      <c r="BP370030" s="90"/>
    </row>
    <row r="370031" spans="68:68" customFormat="1">
      <c r="BP370031" s="90"/>
    </row>
    <row r="370032" spans="68:68" customFormat="1">
      <c r="BP370032" s="90"/>
    </row>
    <row r="370033" spans="68:68" customFormat="1">
      <c r="BP370033" s="90"/>
    </row>
    <row r="370034" spans="68:68" customFormat="1">
      <c r="BP370034" s="90"/>
    </row>
    <row r="370035" spans="68:68" customFormat="1">
      <c r="BP370035" s="90"/>
    </row>
    <row r="370036" spans="68:68" customFormat="1">
      <c r="BP370036" s="90"/>
    </row>
    <row r="370037" spans="68:68" customFormat="1">
      <c r="BP370037" s="90"/>
    </row>
    <row r="370038" spans="68:68" customFormat="1">
      <c r="BP370038" s="90"/>
    </row>
    <row r="370039" spans="68:68" customFormat="1">
      <c r="BP370039" s="90"/>
    </row>
    <row r="370040" spans="68:68" customFormat="1">
      <c r="BP370040" s="90"/>
    </row>
    <row r="370041" spans="68:68" customFormat="1">
      <c r="BP370041" s="90"/>
    </row>
    <row r="370042" spans="68:68" customFormat="1">
      <c r="BP370042" s="90"/>
    </row>
    <row r="370043" spans="68:68" customFormat="1">
      <c r="BP370043" s="90"/>
    </row>
    <row r="370044" spans="68:68" customFormat="1">
      <c r="BP370044" s="90"/>
    </row>
    <row r="370045" spans="68:68" customFormat="1">
      <c r="BP370045" s="90"/>
    </row>
    <row r="370046" spans="68:68" customFormat="1">
      <c r="BP370046" s="90"/>
    </row>
    <row r="370047" spans="68:68" customFormat="1">
      <c r="BP370047" s="90"/>
    </row>
    <row r="370048" spans="68:68" customFormat="1">
      <c r="BP370048" s="90"/>
    </row>
    <row r="370049" spans="68:68" customFormat="1">
      <c r="BP370049" s="90"/>
    </row>
    <row r="370050" spans="68:68" customFormat="1">
      <c r="BP370050" s="90"/>
    </row>
    <row r="370051" spans="68:68" customFormat="1">
      <c r="BP370051" s="90"/>
    </row>
    <row r="370052" spans="68:68" customFormat="1">
      <c r="BP370052" s="90"/>
    </row>
    <row r="370053" spans="68:68" customFormat="1">
      <c r="BP370053" s="90"/>
    </row>
    <row r="370054" spans="68:68" customFormat="1">
      <c r="BP370054" s="90"/>
    </row>
    <row r="370055" spans="68:68" customFormat="1">
      <c r="BP370055" s="90"/>
    </row>
    <row r="370056" spans="68:68" customFormat="1">
      <c r="BP370056" s="90"/>
    </row>
    <row r="370057" spans="68:68" customFormat="1">
      <c r="BP370057" s="90"/>
    </row>
    <row r="370058" spans="68:68" customFormat="1">
      <c r="BP370058" s="90"/>
    </row>
    <row r="370059" spans="68:68" customFormat="1">
      <c r="BP370059" s="90"/>
    </row>
    <row r="370060" spans="68:68" customFormat="1">
      <c r="BP370060" s="90"/>
    </row>
    <row r="370061" spans="68:68" customFormat="1">
      <c r="BP370061" s="90"/>
    </row>
    <row r="370062" spans="68:68" customFormat="1">
      <c r="BP370062" s="90"/>
    </row>
    <row r="370063" spans="68:68" customFormat="1">
      <c r="BP370063" s="90"/>
    </row>
    <row r="370064" spans="68:68" customFormat="1">
      <c r="BP370064" s="90"/>
    </row>
    <row r="370065" spans="68:68" customFormat="1">
      <c r="BP370065" s="90"/>
    </row>
    <row r="370066" spans="68:68" customFormat="1">
      <c r="BP370066" s="90"/>
    </row>
    <row r="370067" spans="68:68" customFormat="1">
      <c r="BP370067" s="90"/>
    </row>
    <row r="370068" spans="68:68" customFormat="1">
      <c r="BP370068" s="90"/>
    </row>
    <row r="370069" spans="68:68" customFormat="1">
      <c r="BP370069" s="90"/>
    </row>
    <row r="370070" spans="68:68" customFormat="1">
      <c r="BP370070" s="90"/>
    </row>
    <row r="370071" spans="68:68" customFormat="1">
      <c r="BP370071" s="90"/>
    </row>
    <row r="370072" spans="68:68" customFormat="1">
      <c r="BP370072" s="90"/>
    </row>
    <row r="370073" spans="68:68" customFormat="1">
      <c r="BP370073" s="90"/>
    </row>
    <row r="370074" spans="68:68" customFormat="1">
      <c r="BP370074" s="90"/>
    </row>
    <row r="370075" spans="68:68" customFormat="1">
      <c r="BP370075" s="90"/>
    </row>
    <row r="370076" spans="68:68" customFormat="1">
      <c r="BP370076" s="90"/>
    </row>
    <row r="370077" spans="68:68" customFormat="1">
      <c r="BP370077" s="90"/>
    </row>
    <row r="370078" spans="68:68" customFormat="1">
      <c r="BP370078" s="90"/>
    </row>
    <row r="370079" spans="68:68" customFormat="1">
      <c r="BP370079" s="90"/>
    </row>
    <row r="370080" spans="68:68" customFormat="1">
      <c r="BP370080" s="90"/>
    </row>
    <row r="370081" spans="68:68" customFormat="1">
      <c r="BP370081" s="90"/>
    </row>
    <row r="370082" spans="68:68" customFormat="1">
      <c r="BP370082" s="90"/>
    </row>
    <row r="370083" spans="68:68" customFormat="1">
      <c r="BP370083" s="90"/>
    </row>
    <row r="370084" spans="68:68" customFormat="1">
      <c r="BP370084" s="90"/>
    </row>
    <row r="370085" spans="68:68" customFormat="1">
      <c r="BP370085" s="90"/>
    </row>
    <row r="370086" spans="68:68" customFormat="1">
      <c r="BP370086" s="90"/>
    </row>
    <row r="370087" spans="68:68" customFormat="1">
      <c r="BP370087" s="90"/>
    </row>
    <row r="370088" spans="68:68" customFormat="1">
      <c r="BP370088" s="90"/>
    </row>
    <row r="370089" spans="68:68" customFormat="1">
      <c r="BP370089" s="90"/>
    </row>
    <row r="370090" spans="68:68" customFormat="1">
      <c r="BP370090" s="90"/>
    </row>
    <row r="370091" spans="68:68" customFormat="1">
      <c r="BP370091" s="90"/>
    </row>
    <row r="370092" spans="68:68" customFormat="1">
      <c r="BP370092" s="90"/>
    </row>
    <row r="370093" spans="68:68" customFormat="1">
      <c r="BP370093" s="90"/>
    </row>
    <row r="370094" spans="68:68" customFormat="1">
      <c r="BP370094" s="90"/>
    </row>
    <row r="370095" spans="68:68" customFormat="1">
      <c r="BP370095" s="90"/>
    </row>
    <row r="370096" spans="68:68" customFormat="1">
      <c r="BP370096" s="90"/>
    </row>
    <row r="370097" spans="68:68" customFormat="1">
      <c r="BP370097" s="90"/>
    </row>
    <row r="370098" spans="68:68" customFormat="1">
      <c r="BP370098" s="90"/>
    </row>
    <row r="370099" spans="68:68" customFormat="1">
      <c r="BP370099" s="90"/>
    </row>
    <row r="370100" spans="68:68" customFormat="1">
      <c r="BP370100" s="90"/>
    </row>
    <row r="370101" spans="68:68" customFormat="1">
      <c r="BP370101" s="90"/>
    </row>
    <row r="370102" spans="68:68" customFormat="1">
      <c r="BP370102" s="90"/>
    </row>
    <row r="370103" spans="68:68" customFormat="1">
      <c r="BP370103" s="90"/>
    </row>
    <row r="370104" spans="68:68" customFormat="1">
      <c r="BP370104" s="90"/>
    </row>
    <row r="370105" spans="68:68" customFormat="1">
      <c r="BP370105" s="90"/>
    </row>
    <row r="370106" spans="68:68" customFormat="1">
      <c r="BP370106" s="90"/>
    </row>
    <row r="370107" spans="68:68" customFormat="1">
      <c r="BP370107" s="90"/>
    </row>
    <row r="370108" spans="68:68" customFormat="1">
      <c r="BP370108" s="90"/>
    </row>
    <row r="370109" spans="68:68" customFormat="1">
      <c r="BP370109" s="90"/>
    </row>
    <row r="370110" spans="68:68" customFormat="1">
      <c r="BP370110" s="90"/>
    </row>
    <row r="370111" spans="68:68" customFormat="1">
      <c r="BP370111" s="90"/>
    </row>
    <row r="370112" spans="68:68" customFormat="1">
      <c r="BP370112" s="90"/>
    </row>
    <row r="370113" spans="68:68" customFormat="1">
      <c r="BP370113" s="90"/>
    </row>
    <row r="370114" spans="68:68" customFormat="1">
      <c r="BP370114" s="90"/>
    </row>
    <row r="370115" spans="68:68" customFormat="1">
      <c r="BP370115" s="90"/>
    </row>
    <row r="370116" spans="68:68" customFormat="1">
      <c r="BP370116" s="90"/>
    </row>
    <row r="370117" spans="68:68" customFormat="1">
      <c r="BP370117" s="90"/>
    </row>
    <row r="370118" spans="68:68" customFormat="1">
      <c r="BP370118" s="90"/>
    </row>
    <row r="370119" spans="68:68" customFormat="1">
      <c r="BP370119" s="90"/>
    </row>
    <row r="370120" spans="68:68" customFormat="1">
      <c r="BP370120" s="90"/>
    </row>
    <row r="370121" spans="68:68" customFormat="1">
      <c r="BP370121" s="90"/>
    </row>
    <row r="370122" spans="68:68" customFormat="1">
      <c r="BP370122" s="90"/>
    </row>
    <row r="370123" spans="68:68" customFormat="1">
      <c r="BP370123" s="90"/>
    </row>
    <row r="370124" spans="68:68" customFormat="1">
      <c r="BP370124" s="90"/>
    </row>
    <row r="370125" spans="68:68" customFormat="1">
      <c r="BP370125" s="90"/>
    </row>
    <row r="370126" spans="68:68" customFormat="1">
      <c r="BP370126" s="90"/>
    </row>
    <row r="370127" spans="68:68" customFormat="1">
      <c r="BP370127" s="90"/>
    </row>
    <row r="370128" spans="68:68" customFormat="1">
      <c r="BP370128" s="90"/>
    </row>
    <row r="370129" spans="68:68" customFormat="1">
      <c r="BP370129" s="90"/>
    </row>
    <row r="370130" spans="68:68" customFormat="1">
      <c r="BP370130" s="90"/>
    </row>
    <row r="370131" spans="68:68" customFormat="1">
      <c r="BP370131" s="90"/>
    </row>
    <row r="370132" spans="68:68" customFormat="1">
      <c r="BP370132" s="90"/>
    </row>
    <row r="370133" spans="68:68" customFormat="1">
      <c r="BP370133" s="90"/>
    </row>
    <row r="370134" spans="68:68" customFormat="1">
      <c r="BP370134" s="90"/>
    </row>
    <row r="370135" spans="68:68" customFormat="1">
      <c r="BP370135" s="90"/>
    </row>
    <row r="370136" spans="68:68" customFormat="1">
      <c r="BP370136" s="90"/>
    </row>
    <row r="370137" spans="68:68" customFormat="1">
      <c r="BP370137" s="90"/>
    </row>
    <row r="370138" spans="68:68" customFormat="1">
      <c r="BP370138" s="90"/>
    </row>
    <row r="370139" spans="68:68" customFormat="1">
      <c r="BP370139" s="90"/>
    </row>
    <row r="370140" spans="68:68" customFormat="1">
      <c r="BP370140" s="90"/>
    </row>
    <row r="370141" spans="68:68" customFormat="1">
      <c r="BP370141" s="90"/>
    </row>
    <row r="370142" spans="68:68" customFormat="1">
      <c r="BP370142" s="90"/>
    </row>
    <row r="370143" spans="68:68" customFormat="1">
      <c r="BP370143" s="90"/>
    </row>
    <row r="370144" spans="68:68" customFormat="1">
      <c r="BP370144" s="90"/>
    </row>
    <row r="370145" spans="68:68" customFormat="1">
      <c r="BP370145" s="90"/>
    </row>
    <row r="370146" spans="68:68" customFormat="1">
      <c r="BP370146" s="90"/>
    </row>
    <row r="370147" spans="68:68" customFormat="1">
      <c r="BP370147" s="90"/>
    </row>
    <row r="370148" spans="68:68" customFormat="1">
      <c r="BP370148" s="90"/>
    </row>
    <row r="370149" spans="68:68" customFormat="1">
      <c r="BP370149" s="90"/>
    </row>
    <row r="370150" spans="68:68" customFormat="1">
      <c r="BP370150" s="90"/>
    </row>
    <row r="370151" spans="68:68" customFormat="1">
      <c r="BP370151" s="90"/>
    </row>
    <row r="370152" spans="68:68" customFormat="1">
      <c r="BP370152" s="90"/>
    </row>
    <row r="370153" spans="68:68" customFormat="1">
      <c r="BP370153" s="90"/>
    </row>
    <row r="370154" spans="68:68" customFormat="1">
      <c r="BP370154" s="90"/>
    </row>
    <row r="370155" spans="68:68" customFormat="1">
      <c r="BP370155" s="90"/>
    </row>
    <row r="370156" spans="68:68" customFormat="1">
      <c r="BP370156" s="90"/>
    </row>
    <row r="370157" spans="68:68" customFormat="1">
      <c r="BP370157" s="90"/>
    </row>
    <row r="370158" spans="68:68" customFormat="1">
      <c r="BP370158" s="90"/>
    </row>
    <row r="370159" spans="68:68" customFormat="1">
      <c r="BP370159" s="90"/>
    </row>
    <row r="370160" spans="68:68" customFormat="1">
      <c r="BP370160" s="90"/>
    </row>
    <row r="370161" spans="68:68" customFormat="1">
      <c r="BP370161" s="90"/>
    </row>
    <row r="370162" spans="68:68" customFormat="1">
      <c r="BP370162" s="90"/>
    </row>
    <row r="370163" spans="68:68" customFormat="1">
      <c r="BP370163" s="90"/>
    </row>
    <row r="370164" spans="68:68" customFormat="1">
      <c r="BP370164" s="90"/>
    </row>
    <row r="370165" spans="68:68" customFormat="1">
      <c r="BP370165" s="90"/>
    </row>
    <row r="370166" spans="68:68" customFormat="1">
      <c r="BP370166" s="90"/>
    </row>
    <row r="370167" spans="68:68" customFormat="1">
      <c r="BP370167" s="90"/>
    </row>
    <row r="370168" spans="68:68" customFormat="1">
      <c r="BP370168" s="90"/>
    </row>
    <row r="370169" spans="68:68" customFormat="1">
      <c r="BP370169" s="90"/>
    </row>
    <row r="370170" spans="68:68" customFormat="1">
      <c r="BP370170" s="90"/>
    </row>
    <row r="370171" spans="68:68" customFormat="1">
      <c r="BP370171" s="90"/>
    </row>
    <row r="370172" spans="68:68" customFormat="1">
      <c r="BP370172" s="90"/>
    </row>
    <row r="370173" spans="68:68" customFormat="1">
      <c r="BP370173" s="90"/>
    </row>
    <row r="370174" spans="68:68" customFormat="1">
      <c r="BP370174" s="90"/>
    </row>
    <row r="370175" spans="68:68" customFormat="1">
      <c r="BP370175" s="90"/>
    </row>
    <row r="370176" spans="68:68" customFormat="1">
      <c r="BP370176" s="90"/>
    </row>
    <row r="370177" spans="68:68" customFormat="1">
      <c r="BP370177" s="90"/>
    </row>
    <row r="370178" spans="68:68" customFormat="1">
      <c r="BP370178" s="90"/>
    </row>
    <row r="370179" spans="68:68" customFormat="1">
      <c r="BP370179" s="90"/>
    </row>
    <row r="370180" spans="68:68" customFormat="1">
      <c r="BP370180" s="90"/>
    </row>
    <row r="370181" spans="68:68" customFormat="1">
      <c r="BP370181" s="90"/>
    </row>
    <row r="370182" spans="68:68" customFormat="1">
      <c r="BP370182" s="90"/>
    </row>
    <row r="370183" spans="68:68" customFormat="1">
      <c r="BP370183" s="90"/>
    </row>
    <row r="370184" spans="68:68" customFormat="1">
      <c r="BP370184" s="90"/>
    </row>
    <row r="370185" spans="68:68" customFormat="1">
      <c r="BP370185" s="90"/>
    </row>
    <row r="370186" spans="68:68" customFormat="1">
      <c r="BP370186" s="90"/>
    </row>
    <row r="370187" spans="68:68" customFormat="1">
      <c r="BP370187" s="90"/>
    </row>
    <row r="370188" spans="68:68" customFormat="1">
      <c r="BP370188" s="90"/>
    </row>
    <row r="370189" spans="68:68" customFormat="1">
      <c r="BP370189" s="90"/>
    </row>
    <row r="370190" spans="68:68" customFormat="1">
      <c r="BP370190" s="90"/>
    </row>
    <row r="370191" spans="68:68" customFormat="1">
      <c r="BP370191" s="90"/>
    </row>
    <row r="370192" spans="68:68" customFormat="1">
      <c r="BP370192" s="90"/>
    </row>
    <row r="370193" spans="68:68" customFormat="1">
      <c r="BP370193" s="90"/>
    </row>
    <row r="370194" spans="68:68" customFormat="1">
      <c r="BP370194" s="90"/>
    </row>
    <row r="370195" spans="68:68" customFormat="1">
      <c r="BP370195" s="90"/>
    </row>
    <row r="370196" spans="68:68" customFormat="1">
      <c r="BP370196" s="90"/>
    </row>
    <row r="370197" spans="68:68" customFormat="1">
      <c r="BP370197" s="90"/>
    </row>
    <row r="370198" spans="68:68" customFormat="1">
      <c r="BP370198" s="90"/>
    </row>
    <row r="370199" spans="68:68" customFormat="1">
      <c r="BP370199" s="90"/>
    </row>
    <row r="370200" spans="68:68" customFormat="1">
      <c r="BP370200" s="90"/>
    </row>
    <row r="370201" spans="68:68" customFormat="1">
      <c r="BP370201" s="90"/>
    </row>
    <row r="370202" spans="68:68" customFormat="1">
      <c r="BP370202" s="90"/>
    </row>
    <row r="370203" spans="68:68" customFormat="1">
      <c r="BP370203" s="90"/>
    </row>
    <row r="370204" spans="68:68" customFormat="1">
      <c r="BP370204" s="90"/>
    </row>
    <row r="370205" spans="68:68" customFormat="1">
      <c r="BP370205" s="90"/>
    </row>
    <row r="370206" spans="68:68" customFormat="1">
      <c r="BP370206" s="90"/>
    </row>
    <row r="370207" spans="68:68" customFormat="1">
      <c r="BP370207" s="90"/>
    </row>
    <row r="370208" spans="68:68" customFormat="1">
      <c r="BP370208" s="90"/>
    </row>
    <row r="370209" spans="68:68" customFormat="1">
      <c r="BP370209" s="90"/>
    </row>
    <row r="370210" spans="68:68" customFormat="1">
      <c r="BP370210" s="90"/>
    </row>
    <row r="370211" spans="68:68" customFormat="1">
      <c r="BP370211" s="90"/>
    </row>
    <row r="370212" spans="68:68" customFormat="1">
      <c r="BP370212" s="90"/>
    </row>
    <row r="370213" spans="68:68" customFormat="1">
      <c r="BP370213" s="90"/>
    </row>
    <row r="370214" spans="68:68" customFormat="1">
      <c r="BP370214" s="90"/>
    </row>
    <row r="370215" spans="68:68" customFormat="1">
      <c r="BP370215" s="90"/>
    </row>
    <row r="370216" spans="68:68" customFormat="1">
      <c r="BP370216" s="90"/>
    </row>
    <row r="370217" spans="68:68" customFormat="1">
      <c r="BP370217" s="90"/>
    </row>
    <row r="370218" spans="68:68" customFormat="1">
      <c r="BP370218" s="90"/>
    </row>
    <row r="370219" spans="68:68" customFormat="1">
      <c r="BP370219" s="90"/>
    </row>
    <row r="370220" spans="68:68" customFormat="1">
      <c r="BP370220" s="90"/>
    </row>
    <row r="370221" spans="68:68" customFormat="1">
      <c r="BP370221" s="90"/>
    </row>
    <row r="370222" spans="68:68" customFormat="1">
      <c r="BP370222" s="90"/>
    </row>
    <row r="370223" spans="68:68" customFormat="1">
      <c r="BP370223" s="90"/>
    </row>
    <row r="370224" spans="68:68" customFormat="1">
      <c r="BP370224" s="90"/>
    </row>
    <row r="370225" spans="68:68" customFormat="1">
      <c r="BP370225" s="90"/>
    </row>
    <row r="370226" spans="68:68" customFormat="1">
      <c r="BP370226" s="90"/>
    </row>
    <row r="370227" spans="68:68" customFormat="1">
      <c r="BP370227" s="90"/>
    </row>
    <row r="370228" spans="68:68" customFormat="1">
      <c r="BP370228" s="90"/>
    </row>
    <row r="370229" spans="68:68" customFormat="1">
      <c r="BP370229" s="90"/>
    </row>
    <row r="370230" spans="68:68" customFormat="1">
      <c r="BP370230" s="90"/>
    </row>
    <row r="370231" spans="68:68" customFormat="1">
      <c r="BP370231" s="90"/>
    </row>
    <row r="370232" spans="68:68" customFormat="1">
      <c r="BP370232" s="90"/>
    </row>
    <row r="370233" spans="68:68" customFormat="1">
      <c r="BP370233" s="90"/>
    </row>
    <row r="370234" spans="68:68" customFormat="1">
      <c r="BP370234" s="90"/>
    </row>
    <row r="370235" spans="68:68" customFormat="1">
      <c r="BP370235" s="90"/>
    </row>
    <row r="370236" spans="68:68" customFormat="1">
      <c r="BP370236" s="90"/>
    </row>
    <row r="370237" spans="68:68" customFormat="1">
      <c r="BP370237" s="90"/>
    </row>
    <row r="370238" spans="68:68" customFormat="1">
      <c r="BP370238" s="90"/>
    </row>
    <row r="370239" spans="68:68" customFormat="1">
      <c r="BP370239" s="90"/>
    </row>
    <row r="370240" spans="68:68" customFormat="1">
      <c r="BP370240" s="90"/>
    </row>
    <row r="370241" spans="68:68" customFormat="1">
      <c r="BP370241" s="90"/>
    </row>
    <row r="370242" spans="68:68" customFormat="1">
      <c r="BP370242" s="90"/>
    </row>
    <row r="370243" spans="68:68" customFormat="1">
      <c r="BP370243" s="90"/>
    </row>
    <row r="370244" spans="68:68" customFormat="1">
      <c r="BP370244" s="90"/>
    </row>
    <row r="370245" spans="68:68" customFormat="1">
      <c r="BP370245" s="90"/>
    </row>
    <row r="370246" spans="68:68" customFormat="1">
      <c r="BP370246" s="90"/>
    </row>
    <row r="370247" spans="68:68" customFormat="1">
      <c r="BP370247" s="90"/>
    </row>
    <row r="370248" spans="68:68" customFormat="1">
      <c r="BP370248" s="90"/>
    </row>
    <row r="370249" spans="68:68" customFormat="1">
      <c r="BP370249" s="90"/>
    </row>
    <row r="370250" spans="68:68" customFormat="1">
      <c r="BP370250" s="90"/>
    </row>
    <row r="370251" spans="68:68" customFormat="1">
      <c r="BP370251" s="90"/>
    </row>
    <row r="370252" spans="68:68" customFormat="1">
      <c r="BP370252" s="90"/>
    </row>
    <row r="370253" spans="68:68" customFormat="1">
      <c r="BP370253" s="90"/>
    </row>
    <row r="370254" spans="68:68" customFormat="1">
      <c r="BP370254" s="90"/>
    </row>
    <row r="370255" spans="68:68" customFormat="1">
      <c r="BP370255" s="90"/>
    </row>
    <row r="370256" spans="68:68" customFormat="1">
      <c r="BP370256" s="90"/>
    </row>
    <row r="370257" spans="68:68" customFormat="1">
      <c r="BP370257" s="90"/>
    </row>
    <row r="370258" spans="68:68" customFormat="1">
      <c r="BP370258" s="90"/>
    </row>
    <row r="370259" spans="68:68" customFormat="1">
      <c r="BP370259" s="90"/>
    </row>
    <row r="370260" spans="68:68" customFormat="1">
      <c r="BP370260" s="90"/>
    </row>
    <row r="370261" spans="68:68" customFormat="1">
      <c r="BP370261" s="90"/>
    </row>
    <row r="370262" spans="68:68" customFormat="1">
      <c r="BP370262" s="90"/>
    </row>
    <row r="370263" spans="68:68" customFormat="1">
      <c r="BP370263" s="90"/>
    </row>
    <row r="370264" spans="68:68" customFormat="1">
      <c r="BP370264" s="90"/>
    </row>
    <row r="370265" spans="68:68" customFormat="1">
      <c r="BP370265" s="90"/>
    </row>
    <row r="370266" spans="68:68" customFormat="1">
      <c r="BP370266" s="90"/>
    </row>
    <row r="370267" spans="68:68" customFormat="1">
      <c r="BP370267" s="90"/>
    </row>
    <row r="370268" spans="68:68" customFormat="1">
      <c r="BP370268" s="90"/>
    </row>
    <row r="370269" spans="68:68" customFormat="1">
      <c r="BP370269" s="90"/>
    </row>
    <row r="370270" spans="68:68" customFormat="1">
      <c r="BP370270" s="90"/>
    </row>
    <row r="370271" spans="68:68" customFormat="1">
      <c r="BP370271" s="90"/>
    </row>
    <row r="370272" spans="68:68" customFormat="1">
      <c r="BP370272" s="90"/>
    </row>
    <row r="370273" spans="68:68" customFormat="1">
      <c r="BP370273" s="90"/>
    </row>
    <row r="370274" spans="68:68" customFormat="1">
      <c r="BP370274" s="90"/>
    </row>
    <row r="370275" spans="68:68" customFormat="1">
      <c r="BP370275" s="90"/>
    </row>
    <row r="370276" spans="68:68" customFormat="1">
      <c r="BP370276" s="90"/>
    </row>
    <row r="370277" spans="68:68" customFormat="1">
      <c r="BP370277" s="90"/>
    </row>
    <row r="370278" spans="68:68" customFormat="1">
      <c r="BP370278" s="90"/>
    </row>
    <row r="370279" spans="68:68" customFormat="1">
      <c r="BP370279" s="90"/>
    </row>
    <row r="370280" spans="68:68" customFormat="1">
      <c r="BP370280" s="90"/>
    </row>
    <row r="370281" spans="68:68" customFormat="1">
      <c r="BP370281" s="90"/>
    </row>
    <row r="370282" spans="68:68" customFormat="1">
      <c r="BP370282" s="90"/>
    </row>
    <row r="370283" spans="68:68" customFormat="1">
      <c r="BP370283" s="90"/>
    </row>
    <row r="370284" spans="68:68" customFormat="1">
      <c r="BP370284" s="90"/>
    </row>
    <row r="370285" spans="68:68" customFormat="1">
      <c r="BP370285" s="90"/>
    </row>
    <row r="370286" spans="68:68" customFormat="1">
      <c r="BP370286" s="90"/>
    </row>
    <row r="370287" spans="68:68" customFormat="1">
      <c r="BP370287" s="90"/>
    </row>
    <row r="370288" spans="68:68" customFormat="1">
      <c r="BP370288" s="90"/>
    </row>
    <row r="370289" spans="68:68" customFormat="1">
      <c r="BP370289" s="90"/>
    </row>
    <row r="370290" spans="68:68" customFormat="1">
      <c r="BP370290" s="90"/>
    </row>
    <row r="370291" spans="68:68" customFormat="1">
      <c r="BP370291" s="90"/>
    </row>
    <row r="370292" spans="68:68" customFormat="1">
      <c r="BP370292" s="90"/>
    </row>
    <row r="370293" spans="68:68" customFormat="1">
      <c r="BP370293" s="90"/>
    </row>
    <row r="370294" spans="68:68" customFormat="1">
      <c r="BP370294" s="90"/>
    </row>
    <row r="370295" spans="68:68" customFormat="1">
      <c r="BP370295" s="90"/>
    </row>
    <row r="370296" spans="68:68" customFormat="1">
      <c r="BP370296" s="90"/>
    </row>
    <row r="370297" spans="68:68" customFormat="1">
      <c r="BP370297" s="90"/>
    </row>
    <row r="370298" spans="68:68" customFormat="1">
      <c r="BP370298" s="90"/>
    </row>
    <row r="370299" spans="68:68" customFormat="1">
      <c r="BP370299" s="90"/>
    </row>
    <row r="370300" spans="68:68" customFormat="1">
      <c r="BP370300" s="90"/>
    </row>
    <row r="370301" spans="68:68" customFormat="1">
      <c r="BP370301" s="90"/>
    </row>
    <row r="370302" spans="68:68" customFormat="1">
      <c r="BP370302" s="90"/>
    </row>
    <row r="370303" spans="68:68" customFormat="1">
      <c r="BP370303" s="90"/>
    </row>
    <row r="370304" spans="68:68" customFormat="1">
      <c r="BP370304" s="90"/>
    </row>
    <row r="370305" spans="68:68" customFormat="1">
      <c r="BP370305" s="90"/>
    </row>
    <row r="370306" spans="68:68" customFormat="1">
      <c r="BP370306" s="90"/>
    </row>
    <row r="370307" spans="68:68" customFormat="1">
      <c r="BP370307" s="90"/>
    </row>
    <row r="370308" spans="68:68" customFormat="1">
      <c r="BP370308" s="90"/>
    </row>
    <row r="370309" spans="68:68" customFormat="1">
      <c r="BP370309" s="90"/>
    </row>
    <row r="370310" spans="68:68" customFormat="1">
      <c r="BP370310" s="90"/>
    </row>
    <row r="370311" spans="68:68" customFormat="1">
      <c r="BP370311" s="90"/>
    </row>
    <row r="370312" spans="68:68" customFormat="1">
      <c r="BP370312" s="90"/>
    </row>
    <row r="370313" spans="68:68" customFormat="1">
      <c r="BP370313" s="90"/>
    </row>
    <row r="370314" spans="68:68" customFormat="1">
      <c r="BP370314" s="90"/>
    </row>
    <row r="370315" spans="68:68" customFormat="1">
      <c r="BP370315" s="90"/>
    </row>
    <row r="370316" spans="68:68" customFormat="1">
      <c r="BP370316" s="90"/>
    </row>
    <row r="370317" spans="68:68" customFormat="1">
      <c r="BP370317" s="90"/>
    </row>
    <row r="370318" spans="68:68" customFormat="1">
      <c r="BP370318" s="90"/>
    </row>
    <row r="370319" spans="68:68" customFormat="1">
      <c r="BP370319" s="90"/>
    </row>
    <row r="370320" spans="68:68" customFormat="1">
      <c r="BP370320" s="90"/>
    </row>
    <row r="370321" spans="68:68" customFormat="1">
      <c r="BP370321" s="90"/>
    </row>
    <row r="370322" spans="68:68" customFormat="1">
      <c r="BP370322" s="90"/>
    </row>
    <row r="370323" spans="68:68" customFormat="1">
      <c r="BP370323" s="90"/>
    </row>
    <row r="370324" spans="68:68" customFormat="1">
      <c r="BP370324" s="90"/>
    </row>
    <row r="370325" spans="68:68" customFormat="1">
      <c r="BP370325" s="90"/>
    </row>
    <row r="370326" spans="68:68" customFormat="1">
      <c r="BP370326" s="90"/>
    </row>
    <row r="370327" spans="68:68" customFormat="1">
      <c r="BP370327" s="90"/>
    </row>
    <row r="370328" spans="68:68" customFormat="1">
      <c r="BP370328" s="90"/>
    </row>
    <row r="370329" spans="68:68" customFormat="1">
      <c r="BP370329" s="90"/>
    </row>
    <row r="370330" spans="68:68" customFormat="1">
      <c r="BP370330" s="90"/>
    </row>
    <row r="370331" spans="68:68" customFormat="1">
      <c r="BP370331" s="90"/>
    </row>
    <row r="370332" spans="68:68" customFormat="1">
      <c r="BP370332" s="90"/>
    </row>
    <row r="370333" spans="68:68" customFormat="1">
      <c r="BP370333" s="90"/>
    </row>
    <row r="370334" spans="68:68" customFormat="1">
      <c r="BP370334" s="90"/>
    </row>
    <row r="370335" spans="68:68" customFormat="1">
      <c r="BP370335" s="90"/>
    </row>
    <row r="370336" spans="68:68" customFormat="1">
      <c r="BP370336" s="90"/>
    </row>
    <row r="370337" spans="68:68" customFormat="1">
      <c r="BP370337" s="90"/>
    </row>
    <row r="370338" spans="68:68" customFormat="1">
      <c r="BP370338" s="90"/>
    </row>
    <row r="370339" spans="68:68" customFormat="1">
      <c r="BP370339" s="90"/>
    </row>
    <row r="370340" spans="68:68" customFormat="1">
      <c r="BP370340" s="90"/>
    </row>
    <row r="370341" spans="68:68" customFormat="1">
      <c r="BP370341" s="90"/>
    </row>
    <row r="370342" spans="68:68" customFormat="1">
      <c r="BP370342" s="90"/>
    </row>
    <row r="370343" spans="68:68" customFormat="1">
      <c r="BP370343" s="90"/>
    </row>
    <row r="370344" spans="68:68" customFormat="1">
      <c r="BP370344" s="90"/>
    </row>
    <row r="370345" spans="68:68" customFormat="1">
      <c r="BP370345" s="90"/>
    </row>
    <row r="370346" spans="68:68" customFormat="1">
      <c r="BP370346" s="90"/>
    </row>
    <row r="370347" spans="68:68" customFormat="1">
      <c r="BP370347" s="90"/>
    </row>
    <row r="370348" spans="68:68" customFormat="1">
      <c r="BP370348" s="90"/>
    </row>
    <row r="370349" spans="68:68" customFormat="1">
      <c r="BP370349" s="90"/>
    </row>
    <row r="370350" spans="68:68" customFormat="1">
      <c r="BP370350" s="90"/>
    </row>
    <row r="370351" spans="68:68" customFormat="1">
      <c r="BP370351" s="90"/>
    </row>
    <row r="370352" spans="68:68" customFormat="1">
      <c r="BP370352" s="90"/>
    </row>
    <row r="370353" spans="68:68" customFormat="1">
      <c r="BP370353" s="90"/>
    </row>
    <row r="370354" spans="68:68" customFormat="1">
      <c r="BP370354" s="90"/>
    </row>
    <row r="370355" spans="68:68" customFormat="1">
      <c r="BP370355" s="90"/>
    </row>
    <row r="370356" spans="68:68" customFormat="1">
      <c r="BP370356" s="90"/>
    </row>
    <row r="370357" spans="68:68" customFormat="1">
      <c r="BP370357" s="90"/>
    </row>
    <row r="370358" spans="68:68" customFormat="1">
      <c r="BP370358" s="90"/>
    </row>
    <row r="370359" spans="68:68" customFormat="1">
      <c r="BP370359" s="90"/>
    </row>
    <row r="370360" spans="68:68" customFormat="1">
      <c r="BP370360" s="90"/>
    </row>
    <row r="370361" spans="68:68" customFormat="1">
      <c r="BP370361" s="90"/>
    </row>
    <row r="370362" spans="68:68" customFormat="1">
      <c r="BP370362" s="90"/>
    </row>
    <row r="370363" spans="68:68" customFormat="1">
      <c r="BP370363" s="90"/>
    </row>
    <row r="370364" spans="68:68" customFormat="1">
      <c r="BP370364" s="90"/>
    </row>
    <row r="370365" spans="68:68" customFormat="1">
      <c r="BP370365" s="90"/>
    </row>
    <row r="370366" spans="68:68" customFormat="1">
      <c r="BP370366" s="90"/>
    </row>
    <row r="370367" spans="68:68" customFormat="1">
      <c r="BP370367" s="90"/>
    </row>
    <row r="370368" spans="68:68" customFormat="1">
      <c r="BP370368" s="90"/>
    </row>
    <row r="370369" spans="68:68" customFormat="1">
      <c r="BP370369" s="90"/>
    </row>
    <row r="370370" spans="68:68" customFormat="1">
      <c r="BP370370" s="90"/>
    </row>
    <row r="370371" spans="68:68" customFormat="1">
      <c r="BP370371" s="90"/>
    </row>
    <row r="370372" spans="68:68" customFormat="1">
      <c r="BP370372" s="90"/>
    </row>
    <row r="370373" spans="68:68" customFormat="1">
      <c r="BP370373" s="90"/>
    </row>
    <row r="370374" spans="68:68" customFormat="1">
      <c r="BP370374" s="90"/>
    </row>
    <row r="370375" spans="68:68" customFormat="1">
      <c r="BP370375" s="90"/>
    </row>
    <row r="370376" spans="68:68" customFormat="1">
      <c r="BP370376" s="90"/>
    </row>
    <row r="370377" spans="68:68" customFormat="1">
      <c r="BP370377" s="90"/>
    </row>
    <row r="370378" spans="68:68" customFormat="1">
      <c r="BP370378" s="90"/>
    </row>
    <row r="370379" spans="68:68" customFormat="1">
      <c r="BP370379" s="90"/>
    </row>
    <row r="370380" spans="68:68" customFormat="1">
      <c r="BP370380" s="90"/>
    </row>
    <row r="370381" spans="68:68" customFormat="1">
      <c r="BP370381" s="90"/>
    </row>
    <row r="370382" spans="68:68" customFormat="1">
      <c r="BP370382" s="90"/>
    </row>
    <row r="370383" spans="68:68" customFormat="1">
      <c r="BP370383" s="90"/>
    </row>
    <row r="370384" spans="68:68" customFormat="1">
      <c r="BP370384" s="90"/>
    </row>
    <row r="370385" spans="68:68" customFormat="1">
      <c r="BP370385" s="90"/>
    </row>
    <row r="370386" spans="68:68" customFormat="1">
      <c r="BP370386" s="90"/>
    </row>
    <row r="370387" spans="68:68" customFormat="1">
      <c r="BP370387" s="90"/>
    </row>
    <row r="370388" spans="68:68" customFormat="1">
      <c r="BP370388" s="90"/>
    </row>
    <row r="370389" spans="68:68" customFormat="1">
      <c r="BP370389" s="90"/>
    </row>
    <row r="370390" spans="68:68" customFormat="1">
      <c r="BP370390" s="90"/>
    </row>
    <row r="370391" spans="68:68" customFormat="1">
      <c r="BP370391" s="90"/>
    </row>
    <row r="370392" spans="68:68" customFormat="1">
      <c r="BP370392" s="90"/>
    </row>
    <row r="370393" spans="68:68" customFormat="1">
      <c r="BP370393" s="90"/>
    </row>
    <row r="370394" spans="68:68" customFormat="1">
      <c r="BP370394" s="90"/>
    </row>
    <row r="370395" spans="68:68" customFormat="1">
      <c r="BP370395" s="90"/>
    </row>
    <row r="370396" spans="68:68" customFormat="1">
      <c r="BP370396" s="90"/>
    </row>
    <row r="370397" spans="68:68" customFormat="1">
      <c r="BP370397" s="90"/>
    </row>
    <row r="370398" spans="68:68" customFormat="1">
      <c r="BP370398" s="90"/>
    </row>
    <row r="370399" spans="68:68" customFormat="1">
      <c r="BP370399" s="90"/>
    </row>
    <row r="370400" spans="68:68" customFormat="1">
      <c r="BP370400" s="90"/>
    </row>
    <row r="370401" spans="68:68" customFormat="1">
      <c r="BP370401" s="90"/>
    </row>
    <row r="370402" spans="68:68" customFormat="1">
      <c r="BP370402" s="90"/>
    </row>
    <row r="370403" spans="68:68" customFormat="1">
      <c r="BP370403" s="90"/>
    </row>
    <row r="370404" spans="68:68" customFormat="1">
      <c r="BP370404" s="90"/>
    </row>
    <row r="370405" spans="68:68" customFormat="1">
      <c r="BP370405" s="90"/>
    </row>
    <row r="370406" spans="68:68" customFormat="1">
      <c r="BP370406" s="90"/>
    </row>
    <row r="370407" spans="68:68" customFormat="1">
      <c r="BP370407" s="90"/>
    </row>
    <row r="370408" spans="68:68" customFormat="1">
      <c r="BP370408" s="90"/>
    </row>
    <row r="370409" spans="68:68" customFormat="1">
      <c r="BP370409" s="90"/>
    </row>
    <row r="370410" spans="68:68" customFormat="1">
      <c r="BP370410" s="90"/>
    </row>
    <row r="370411" spans="68:68" customFormat="1">
      <c r="BP370411" s="90"/>
    </row>
    <row r="370412" spans="68:68" customFormat="1">
      <c r="BP370412" s="90"/>
    </row>
    <row r="370413" spans="68:68" customFormat="1">
      <c r="BP370413" s="90"/>
    </row>
    <row r="370414" spans="68:68" customFormat="1">
      <c r="BP370414" s="90"/>
    </row>
    <row r="370415" spans="68:68" customFormat="1">
      <c r="BP370415" s="90"/>
    </row>
    <row r="370416" spans="68:68" customFormat="1">
      <c r="BP370416" s="90"/>
    </row>
    <row r="370417" spans="68:68" customFormat="1">
      <c r="BP370417" s="90"/>
    </row>
    <row r="370418" spans="68:68" customFormat="1">
      <c r="BP370418" s="90"/>
    </row>
    <row r="370419" spans="68:68" customFormat="1">
      <c r="BP370419" s="90"/>
    </row>
    <row r="370420" spans="68:68" customFormat="1">
      <c r="BP370420" s="90"/>
    </row>
    <row r="370421" spans="68:68" customFormat="1">
      <c r="BP370421" s="90"/>
    </row>
    <row r="370422" spans="68:68" customFormat="1">
      <c r="BP370422" s="90"/>
    </row>
    <row r="370423" spans="68:68" customFormat="1">
      <c r="BP370423" s="90"/>
    </row>
    <row r="370424" spans="68:68" customFormat="1">
      <c r="BP370424" s="90"/>
    </row>
    <row r="370425" spans="68:68" customFormat="1">
      <c r="BP370425" s="90"/>
    </row>
    <row r="370426" spans="68:68" customFormat="1">
      <c r="BP370426" s="90"/>
    </row>
    <row r="370427" spans="68:68" customFormat="1">
      <c r="BP370427" s="90"/>
    </row>
    <row r="370428" spans="68:68" customFormat="1">
      <c r="BP370428" s="90"/>
    </row>
    <row r="370429" spans="68:68" customFormat="1">
      <c r="BP370429" s="90"/>
    </row>
    <row r="370430" spans="68:68" customFormat="1">
      <c r="BP370430" s="90"/>
    </row>
    <row r="370431" spans="68:68" customFormat="1">
      <c r="BP370431" s="90"/>
    </row>
    <row r="370432" spans="68:68" customFormat="1">
      <c r="BP370432" s="90"/>
    </row>
    <row r="370433" spans="68:68" customFormat="1">
      <c r="BP370433" s="90"/>
    </row>
    <row r="370434" spans="68:68" customFormat="1">
      <c r="BP370434" s="90"/>
    </row>
    <row r="370435" spans="68:68" customFormat="1">
      <c r="BP370435" s="90"/>
    </row>
    <row r="370436" spans="68:68" customFormat="1">
      <c r="BP370436" s="90"/>
    </row>
    <row r="370437" spans="68:68" customFormat="1">
      <c r="BP370437" s="90"/>
    </row>
    <row r="370438" spans="68:68" customFormat="1">
      <c r="BP370438" s="90"/>
    </row>
    <row r="370439" spans="68:68" customFormat="1">
      <c r="BP370439" s="90"/>
    </row>
    <row r="370440" spans="68:68" customFormat="1">
      <c r="BP370440" s="90"/>
    </row>
    <row r="370441" spans="68:68" customFormat="1">
      <c r="BP370441" s="90"/>
    </row>
    <row r="370442" spans="68:68" customFormat="1">
      <c r="BP370442" s="90"/>
    </row>
    <row r="370443" spans="68:68" customFormat="1">
      <c r="BP370443" s="90"/>
    </row>
    <row r="370444" spans="68:68" customFormat="1">
      <c r="BP370444" s="90"/>
    </row>
    <row r="370445" spans="68:68" customFormat="1">
      <c r="BP370445" s="90"/>
    </row>
    <row r="370446" spans="68:68" customFormat="1">
      <c r="BP370446" s="90"/>
    </row>
    <row r="370447" spans="68:68" customFormat="1">
      <c r="BP370447" s="90"/>
    </row>
    <row r="370448" spans="68:68" customFormat="1">
      <c r="BP370448" s="90"/>
    </row>
    <row r="370449" spans="68:68" customFormat="1">
      <c r="BP370449" s="90"/>
    </row>
    <row r="370450" spans="68:68" customFormat="1">
      <c r="BP370450" s="90"/>
    </row>
    <row r="370451" spans="68:68" customFormat="1">
      <c r="BP370451" s="90"/>
    </row>
    <row r="370452" spans="68:68" customFormat="1">
      <c r="BP370452" s="90"/>
    </row>
    <row r="370453" spans="68:68" customFormat="1">
      <c r="BP370453" s="90"/>
    </row>
    <row r="370454" spans="68:68" customFormat="1">
      <c r="BP370454" s="90"/>
    </row>
    <row r="370455" spans="68:68" customFormat="1">
      <c r="BP370455" s="90"/>
    </row>
    <row r="370456" spans="68:68" customFormat="1">
      <c r="BP370456" s="90"/>
    </row>
    <row r="370457" spans="68:68" customFormat="1">
      <c r="BP370457" s="90"/>
    </row>
    <row r="370458" spans="68:68" customFormat="1">
      <c r="BP370458" s="90"/>
    </row>
    <row r="370459" spans="68:68" customFormat="1">
      <c r="BP370459" s="90"/>
    </row>
    <row r="370460" spans="68:68" customFormat="1">
      <c r="BP370460" s="90"/>
    </row>
    <row r="370461" spans="68:68" customFormat="1">
      <c r="BP370461" s="90"/>
    </row>
    <row r="370462" spans="68:68" customFormat="1">
      <c r="BP370462" s="90"/>
    </row>
    <row r="370463" spans="68:68" customFormat="1">
      <c r="BP370463" s="90"/>
    </row>
    <row r="370464" spans="68:68" customFormat="1">
      <c r="BP370464" s="90"/>
    </row>
    <row r="370465" spans="68:68" customFormat="1">
      <c r="BP370465" s="90"/>
    </row>
    <row r="370466" spans="68:68" customFormat="1">
      <c r="BP370466" s="90"/>
    </row>
    <row r="370467" spans="68:68" customFormat="1">
      <c r="BP370467" s="90"/>
    </row>
    <row r="370468" spans="68:68" customFormat="1">
      <c r="BP370468" s="90"/>
    </row>
    <row r="370469" spans="68:68" customFormat="1">
      <c r="BP370469" s="90"/>
    </row>
    <row r="370470" spans="68:68" customFormat="1">
      <c r="BP370470" s="90"/>
    </row>
    <row r="370471" spans="68:68" customFormat="1">
      <c r="BP370471" s="90"/>
    </row>
    <row r="370472" spans="68:68" customFormat="1">
      <c r="BP370472" s="90"/>
    </row>
    <row r="370473" spans="68:68" customFormat="1">
      <c r="BP370473" s="90"/>
    </row>
    <row r="370474" spans="68:68" customFormat="1">
      <c r="BP370474" s="90"/>
    </row>
    <row r="370475" spans="68:68" customFormat="1">
      <c r="BP370475" s="90"/>
    </row>
    <row r="370476" spans="68:68" customFormat="1">
      <c r="BP370476" s="90"/>
    </row>
    <row r="370477" spans="68:68" customFormat="1">
      <c r="BP370477" s="90"/>
    </row>
    <row r="370478" spans="68:68" customFormat="1">
      <c r="BP370478" s="90"/>
    </row>
    <row r="370479" spans="68:68" customFormat="1">
      <c r="BP370479" s="90"/>
    </row>
    <row r="370480" spans="68:68" customFormat="1">
      <c r="BP370480" s="90"/>
    </row>
    <row r="370481" spans="68:68" customFormat="1">
      <c r="BP370481" s="90"/>
    </row>
    <row r="370482" spans="68:68" customFormat="1">
      <c r="BP370482" s="90"/>
    </row>
    <row r="370483" spans="68:68" customFormat="1">
      <c r="BP370483" s="90"/>
    </row>
    <row r="370484" spans="68:68" customFormat="1">
      <c r="BP370484" s="90"/>
    </row>
    <row r="370485" spans="68:68" customFormat="1">
      <c r="BP370485" s="90"/>
    </row>
    <row r="370486" spans="68:68" customFormat="1">
      <c r="BP370486" s="90"/>
    </row>
    <row r="370487" spans="68:68" customFormat="1">
      <c r="BP370487" s="90"/>
    </row>
    <row r="370488" spans="68:68" customFormat="1">
      <c r="BP370488" s="90"/>
    </row>
    <row r="370489" spans="68:68" customFormat="1">
      <c r="BP370489" s="90"/>
    </row>
    <row r="370490" spans="68:68" customFormat="1">
      <c r="BP370490" s="90"/>
    </row>
    <row r="370491" spans="68:68" customFormat="1">
      <c r="BP370491" s="90"/>
    </row>
    <row r="370492" spans="68:68" customFormat="1">
      <c r="BP370492" s="90"/>
    </row>
    <row r="370493" spans="68:68" customFormat="1">
      <c r="BP370493" s="90"/>
    </row>
    <row r="370494" spans="68:68" customFormat="1">
      <c r="BP370494" s="90"/>
    </row>
    <row r="370495" spans="68:68" customFormat="1">
      <c r="BP370495" s="90"/>
    </row>
    <row r="370496" spans="68:68" customFormat="1">
      <c r="BP370496" s="90"/>
    </row>
    <row r="370497" spans="68:68" customFormat="1">
      <c r="BP370497" s="90"/>
    </row>
    <row r="370498" spans="68:68" customFormat="1">
      <c r="BP370498" s="90"/>
    </row>
    <row r="370499" spans="68:68" customFormat="1">
      <c r="BP370499" s="90"/>
    </row>
    <row r="370500" spans="68:68" customFormat="1">
      <c r="BP370500" s="90"/>
    </row>
    <row r="370501" spans="68:68" customFormat="1">
      <c r="BP370501" s="90"/>
    </row>
    <row r="370502" spans="68:68" customFormat="1">
      <c r="BP370502" s="90"/>
    </row>
    <row r="370503" spans="68:68" customFormat="1">
      <c r="BP370503" s="90"/>
    </row>
    <row r="370504" spans="68:68" customFormat="1">
      <c r="BP370504" s="90"/>
    </row>
    <row r="370505" spans="68:68" customFormat="1">
      <c r="BP370505" s="90"/>
    </row>
    <row r="370506" spans="68:68" customFormat="1">
      <c r="BP370506" s="90"/>
    </row>
    <row r="370507" spans="68:68" customFormat="1">
      <c r="BP370507" s="90"/>
    </row>
    <row r="370508" spans="68:68" customFormat="1">
      <c r="BP370508" s="90"/>
    </row>
    <row r="370509" spans="68:68" customFormat="1">
      <c r="BP370509" s="90"/>
    </row>
    <row r="370510" spans="68:68" customFormat="1">
      <c r="BP370510" s="90"/>
    </row>
    <row r="370511" spans="68:68" customFormat="1">
      <c r="BP370511" s="90"/>
    </row>
    <row r="370512" spans="68:68" customFormat="1">
      <c r="BP370512" s="90"/>
    </row>
    <row r="370513" spans="68:68" customFormat="1">
      <c r="BP370513" s="90"/>
    </row>
    <row r="370514" spans="68:68" customFormat="1">
      <c r="BP370514" s="90"/>
    </row>
    <row r="370515" spans="68:68" customFormat="1">
      <c r="BP370515" s="90"/>
    </row>
    <row r="370516" spans="68:68" customFormat="1">
      <c r="BP370516" s="90"/>
    </row>
    <row r="370517" spans="68:68" customFormat="1">
      <c r="BP370517" s="90"/>
    </row>
    <row r="370518" spans="68:68" customFormat="1">
      <c r="BP370518" s="90"/>
    </row>
    <row r="370519" spans="68:68" customFormat="1">
      <c r="BP370519" s="90"/>
    </row>
    <row r="370520" spans="68:68" customFormat="1">
      <c r="BP370520" s="90"/>
    </row>
    <row r="370521" spans="68:68" customFormat="1">
      <c r="BP370521" s="90"/>
    </row>
    <row r="370522" spans="68:68" customFormat="1">
      <c r="BP370522" s="90"/>
    </row>
    <row r="370523" spans="68:68" customFormat="1">
      <c r="BP370523" s="90"/>
    </row>
    <row r="370524" spans="68:68" customFormat="1">
      <c r="BP370524" s="90"/>
    </row>
    <row r="370525" spans="68:68" customFormat="1">
      <c r="BP370525" s="90"/>
    </row>
    <row r="370526" spans="68:68" customFormat="1">
      <c r="BP370526" s="90"/>
    </row>
    <row r="370527" spans="68:68" customFormat="1">
      <c r="BP370527" s="90"/>
    </row>
    <row r="370528" spans="68:68" customFormat="1">
      <c r="BP370528" s="90"/>
    </row>
    <row r="370529" spans="68:68" customFormat="1">
      <c r="BP370529" s="90"/>
    </row>
    <row r="370530" spans="68:68" customFormat="1">
      <c r="BP370530" s="90"/>
    </row>
    <row r="370531" spans="68:68" customFormat="1">
      <c r="BP370531" s="90"/>
    </row>
    <row r="370532" spans="68:68" customFormat="1">
      <c r="BP370532" s="90"/>
    </row>
    <row r="370533" spans="68:68" customFormat="1">
      <c r="BP370533" s="90"/>
    </row>
    <row r="370534" spans="68:68" customFormat="1">
      <c r="BP370534" s="90"/>
    </row>
    <row r="370535" spans="68:68" customFormat="1">
      <c r="BP370535" s="90"/>
    </row>
    <row r="370536" spans="68:68" customFormat="1">
      <c r="BP370536" s="90"/>
    </row>
    <row r="370537" spans="68:68" customFormat="1">
      <c r="BP370537" s="90"/>
    </row>
    <row r="370538" spans="68:68" customFormat="1">
      <c r="BP370538" s="90"/>
    </row>
    <row r="370539" spans="68:68" customFormat="1">
      <c r="BP370539" s="90"/>
    </row>
    <row r="370540" spans="68:68" customFormat="1">
      <c r="BP370540" s="90"/>
    </row>
    <row r="370541" spans="68:68" customFormat="1">
      <c r="BP370541" s="90"/>
    </row>
    <row r="370542" spans="68:68" customFormat="1">
      <c r="BP370542" s="90"/>
    </row>
    <row r="370543" spans="68:68" customFormat="1">
      <c r="BP370543" s="90"/>
    </row>
    <row r="370544" spans="68:68" customFormat="1">
      <c r="BP370544" s="90"/>
    </row>
    <row r="370545" spans="68:68" customFormat="1">
      <c r="BP370545" s="90"/>
    </row>
    <row r="370546" spans="68:68" customFormat="1">
      <c r="BP370546" s="90"/>
    </row>
    <row r="370547" spans="68:68" customFormat="1">
      <c r="BP370547" s="90"/>
    </row>
    <row r="370548" spans="68:68" customFormat="1">
      <c r="BP370548" s="90"/>
    </row>
    <row r="370549" spans="68:68" customFormat="1">
      <c r="BP370549" s="90"/>
    </row>
    <row r="370550" spans="68:68" customFormat="1">
      <c r="BP370550" s="90"/>
    </row>
    <row r="370551" spans="68:68" customFormat="1">
      <c r="BP370551" s="90"/>
    </row>
    <row r="370552" spans="68:68" customFormat="1">
      <c r="BP370552" s="90"/>
    </row>
    <row r="370553" spans="68:68" customFormat="1">
      <c r="BP370553" s="90"/>
    </row>
    <row r="370554" spans="68:68" customFormat="1">
      <c r="BP370554" s="90"/>
    </row>
    <row r="370555" spans="68:68" customFormat="1">
      <c r="BP370555" s="90"/>
    </row>
    <row r="370556" spans="68:68" customFormat="1">
      <c r="BP370556" s="90"/>
    </row>
    <row r="370557" spans="68:68" customFormat="1">
      <c r="BP370557" s="90"/>
    </row>
    <row r="370558" spans="68:68" customFormat="1">
      <c r="BP370558" s="90"/>
    </row>
    <row r="370559" spans="68:68" customFormat="1">
      <c r="BP370559" s="90"/>
    </row>
    <row r="370560" spans="68:68" customFormat="1">
      <c r="BP370560" s="90"/>
    </row>
    <row r="370561" spans="68:68" customFormat="1">
      <c r="BP370561" s="90"/>
    </row>
    <row r="370562" spans="68:68" customFormat="1">
      <c r="BP370562" s="90"/>
    </row>
    <row r="370563" spans="68:68" customFormat="1">
      <c r="BP370563" s="90"/>
    </row>
    <row r="370564" spans="68:68" customFormat="1">
      <c r="BP370564" s="90"/>
    </row>
    <row r="370565" spans="68:68" customFormat="1">
      <c r="BP370565" s="90"/>
    </row>
    <row r="370566" spans="68:68" customFormat="1">
      <c r="BP370566" s="90"/>
    </row>
    <row r="370567" spans="68:68" customFormat="1">
      <c r="BP370567" s="90"/>
    </row>
    <row r="370568" spans="68:68" customFormat="1">
      <c r="BP370568" s="90"/>
    </row>
    <row r="370569" spans="68:68" customFormat="1">
      <c r="BP370569" s="90"/>
    </row>
    <row r="370570" spans="68:68" customFormat="1">
      <c r="BP370570" s="90"/>
    </row>
    <row r="370571" spans="68:68" customFormat="1">
      <c r="BP370571" s="90"/>
    </row>
    <row r="370572" spans="68:68" customFormat="1">
      <c r="BP370572" s="90"/>
    </row>
    <row r="370573" spans="68:68" customFormat="1">
      <c r="BP370573" s="90"/>
    </row>
    <row r="370574" spans="68:68" customFormat="1">
      <c r="BP370574" s="90"/>
    </row>
    <row r="370575" spans="68:68" customFormat="1">
      <c r="BP370575" s="90"/>
    </row>
    <row r="370576" spans="68:68" customFormat="1">
      <c r="BP370576" s="90"/>
    </row>
    <row r="370577" spans="68:68" customFormat="1">
      <c r="BP370577" s="90"/>
    </row>
    <row r="370578" spans="68:68" customFormat="1">
      <c r="BP370578" s="90"/>
    </row>
    <row r="370579" spans="68:68" customFormat="1">
      <c r="BP370579" s="90"/>
    </row>
    <row r="370580" spans="68:68" customFormat="1">
      <c r="BP370580" s="90"/>
    </row>
    <row r="370581" spans="68:68" customFormat="1">
      <c r="BP370581" s="90"/>
    </row>
    <row r="370582" spans="68:68" customFormat="1">
      <c r="BP370582" s="90"/>
    </row>
    <row r="370583" spans="68:68" customFormat="1">
      <c r="BP370583" s="90"/>
    </row>
    <row r="370584" spans="68:68" customFormat="1">
      <c r="BP370584" s="90"/>
    </row>
    <row r="370585" spans="68:68" customFormat="1">
      <c r="BP370585" s="90"/>
    </row>
    <row r="370586" spans="68:68" customFormat="1">
      <c r="BP370586" s="90"/>
    </row>
    <row r="370587" spans="68:68" customFormat="1">
      <c r="BP370587" s="90"/>
    </row>
    <row r="370588" spans="68:68" customFormat="1">
      <c r="BP370588" s="90"/>
    </row>
    <row r="370589" spans="68:68" customFormat="1">
      <c r="BP370589" s="90"/>
    </row>
    <row r="370590" spans="68:68" customFormat="1">
      <c r="BP370590" s="90"/>
    </row>
    <row r="370591" spans="68:68" customFormat="1">
      <c r="BP370591" s="90"/>
    </row>
    <row r="370592" spans="68:68" customFormat="1">
      <c r="BP370592" s="90"/>
    </row>
    <row r="370593" spans="68:68" customFormat="1">
      <c r="BP370593" s="90"/>
    </row>
    <row r="370594" spans="68:68" customFormat="1">
      <c r="BP370594" s="90"/>
    </row>
    <row r="370595" spans="68:68" customFormat="1">
      <c r="BP370595" s="90"/>
    </row>
    <row r="370596" spans="68:68" customFormat="1">
      <c r="BP370596" s="90"/>
    </row>
    <row r="370597" spans="68:68" customFormat="1">
      <c r="BP370597" s="90"/>
    </row>
    <row r="370598" spans="68:68" customFormat="1">
      <c r="BP370598" s="90"/>
    </row>
    <row r="370599" spans="68:68" customFormat="1">
      <c r="BP370599" s="90"/>
    </row>
    <row r="370600" spans="68:68" customFormat="1">
      <c r="BP370600" s="90"/>
    </row>
    <row r="370601" spans="68:68" customFormat="1">
      <c r="BP370601" s="90"/>
    </row>
    <row r="370602" spans="68:68" customFormat="1">
      <c r="BP370602" s="90"/>
    </row>
    <row r="370603" spans="68:68" customFormat="1">
      <c r="BP370603" s="90"/>
    </row>
    <row r="370604" spans="68:68" customFormat="1">
      <c r="BP370604" s="90"/>
    </row>
    <row r="370605" spans="68:68" customFormat="1">
      <c r="BP370605" s="90"/>
    </row>
    <row r="370606" spans="68:68" customFormat="1">
      <c r="BP370606" s="90"/>
    </row>
    <row r="370607" spans="68:68" customFormat="1">
      <c r="BP370607" s="90"/>
    </row>
    <row r="370608" spans="68:68" customFormat="1">
      <c r="BP370608" s="90"/>
    </row>
    <row r="370609" spans="68:68" customFormat="1">
      <c r="BP370609" s="90"/>
    </row>
    <row r="370610" spans="68:68" customFormat="1">
      <c r="BP370610" s="90"/>
    </row>
    <row r="370611" spans="68:68" customFormat="1">
      <c r="BP370611" s="90"/>
    </row>
    <row r="370612" spans="68:68" customFormat="1">
      <c r="BP370612" s="90"/>
    </row>
    <row r="370613" spans="68:68" customFormat="1">
      <c r="BP370613" s="90"/>
    </row>
    <row r="370614" spans="68:68" customFormat="1">
      <c r="BP370614" s="90"/>
    </row>
    <row r="370615" spans="68:68" customFormat="1">
      <c r="BP370615" s="90"/>
    </row>
    <row r="370616" spans="68:68" customFormat="1">
      <c r="BP370616" s="90"/>
    </row>
    <row r="370617" spans="68:68" customFormat="1">
      <c r="BP370617" s="90"/>
    </row>
    <row r="370618" spans="68:68" customFormat="1">
      <c r="BP370618" s="90"/>
    </row>
    <row r="370619" spans="68:68" customFormat="1">
      <c r="BP370619" s="90"/>
    </row>
    <row r="370620" spans="68:68" customFormat="1">
      <c r="BP370620" s="90"/>
    </row>
    <row r="370621" spans="68:68" customFormat="1">
      <c r="BP370621" s="90"/>
    </row>
    <row r="370622" spans="68:68" customFormat="1">
      <c r="BP370622" s="90"/>
    </row>
    <row r="370623" spans="68:68" customFormat="1">
      <c r="BP370623" s="90"/>
    </row>
    <row r="370624" spans="68:68" customFormat="1">
      <c r="BP370624" s="90"/>
    </row>
    <row r="370625" spans="68:68" customFormat="1">
      <c r="BP370625" s="90"/>
    </row>
    <row r="370626" spans="68:68" customFormat="1">
      <c r="BP370626" s="90"/>
    </row>
    <row r="370627" spans="68:68" customFormat="1">
      <c r="BP370627" s="90"/>
    </row>
    <row r="370628" spans="68:68" customFormat="1">
      <c r="BP370628" s="90"/>
    </row>
    <row r="370629" spans="68:68" customFormat="1">
      <c r="BP370629" s="90"/>
    </row>
    <row r="370630" spans="68:68" customFormat="1">
      <c r="BP370630" s="90"/>
    </row>
    <row r="370631" spans="68:68" customFormat="1">
      <c r="BP370631" s="90"/>
    </row>
    <row r="370632" spans="68:68" customFormat="1">
      <c r="BP370632" s="90"/>
    </row>
    <row r="370633" spans="68:68" customFormat="1">
      <c r="BP370633" s="90"/>
    </row>
    <row r="370634" spans="68:68" customFormat="1">
      <c r="BP370634" s="90"/>
    </row>
    <row r="370635" spans="68:68" customFormat="1">
      <c r="BP370635" s="90"/>
    </row>
    <row r="370636" spans="68:68" customFormat="1">
      <c r="BP370636" s="90"/>
    </row>
    <row r="370637" spans="68:68" customFormat="1">
      <c r="BP370637" s="90"/>
    </row>
    <row r="370638" spans="68:68" customFormat="1">
      <c r="BP370638" s="90"/>
    </row>
    <row r="370639" spans="68:68" customFormat="1">
      <c r="BP370639" s="90"/>
    </row>
    <row r="370640" spans="68:68" customFormat="1">
      <c r="BP370640" s="90"/>
    </row>
    <row r="370641" spans="68:68" customFormat="1">
      <c r="BP370641" s="90"/>
    </row>
    <row r="370642" spans="68:68" customFormat="1">
      <c r="BP370642" s="90"/>
    </row>
    <row r="370643" spans="68:68" customFormat="1">
      <c r="BP370643" s="90"/>
    </row>
    <row r="370644" spans="68:68" customFormat="1">
      <c r="BP370644" s="90"/>
    </row>
    <row r="370645" spans="68:68" customFormat="1">
      <c r="BP370645" s="90"/>
    </row>
    <row r="370646" spans="68:68" customFormat="1">
      <c r="BP370646" s="90"/>
    </row>
    <row r="370647" spans="68:68" customFormat="1">
      <c r="BP370647" s="90"/>
    </row>
    <row r="370648" spans="68:68" customFormat="1">
      <c r="BP370648" s="90"/>
    </row>
    <row r="370649" spans="68:68" customFormat="1">
      <c r="BP370649" s="90"/>
    </row>
    <row r="370650" spans="68:68" customFormat="1">
      <c r="BP370650" s="90"/>
    </row>
    <row r="370651" spans="68:68" customFormat="1">
      <c r="BP370651" s="90"/>
    </row>
    <row r="370652" spans="68:68" customFormat="1">
      <c r="BP370652" s="90"/>
    </row>
    <row r="370653" spans="68:68" customFormat="1">
      <c r="BP370653" s="90"/>
    </row>
    <row r="370654" spans="68:68" customFormat="1">
      <c r="BP370654" s="90"/>
    </row>
    <row r="370655" spans="68:68" customFormat="1">
      <c r="BP370655" s="90"/>
    </row>
    <row r="370656" spans="68:68" customFormat="1">
      <c r="BP370656" s="90"/>
    </row>
    <row r="370657" spans="68:68" customFormat="1">
      <c r="BP370657" s="90"/>
    </row>
    <row r="370658" spans="68:68" customFormat="1">
      <c r="BP370658" s="90"/>
    </row>
    <row r="370659" spans="68:68" customFormat="1">
      <c r="BP370659" s="90"/>
    </row>
    <row r="370660" spans="68:68" customFormat="1">
      <c r="BP370660" s="90"/>
    </row>
    <row r="370661" spans="68:68" customFormat="1">
      <c r="BP370661" s="90"/>
    </row>
    <row r="370662" spans="68:68" customFormat="1">
      <c r="BP370662" s="90"/>
    </row>
    <row r="370663" spans="68:68" customFormat="1">
      <c r="BP370663" s="90"/>
    </row>
    <row r="370664" spans="68:68" customFormat="1">
      <c r="BP370664" s="90"/>
    </row>
    <row r="370665" spans="68:68" customFormat="1">
      <c r="BP370665" s="90"/>
    </row>
    <row r="370666" spans="68:68" customFormat="1">
      <c r="BP370666" s="90"/>
    </row>
    <row r="370667" spans="68:68" customFormat="1">
      <c r="BP370667" s="90"/>
    </row>
    <row r="370668" spans="68:68" customFormat="1">
      <c r="BP370668" s="90"/>
    </row>
    <row r="370669" spans="68:68" customFormat="1">
      <c r="BP370669" s="90"/>
    </row>
    <row r="370670" spans="68:68" customFormat="1">
      <c r="BP370670" s="90"/>
    </row>
    <row r="370671" spans="68:68" customFormat="1">
      <c r="BP370671" s="90"/>
    </row>
    <row r="370672" spans="68:68" customFormat="1">
      <c r="BP370672" s="90"/>
    </row>
    <row r="370673" spans="68:68" customFormat="1">
      <c r="BP370673" s="90"/>
    </row>
    <row r="370674" spans="68:68" customFormat="1">
      <c r="BP370674" s="90"/>
    </row>
    <row r="370675" spans="68:68" customFormat="1">
      <c r="BP370675" s="90"/>
    </row>
    <row r="370676" spans="68:68" customFormat="1">
      <c r="BP370676" s="90"/>
    </row>
    <row r="370677" spans="68:68" customFormat="1">
      <c r="BP370677" s="90"/>
    </row>
    <row r="370678" spans="68:68" customFormat="1">
      <c r="BP370678" s="90"/>
    </row>
    <row r="370679" spans="68:68" customFormat="1">
      <c r="BP370679" s="90"/>
    </row>
    <row r="370680" spans="68:68" customFormat="1">
      <c r="BP370680" s="90"/>
    </row>
    <row r="370681" spans="68:68" customFormat="1">
      <c r="BP370681" s="90"/>
    </row>
    <row r="370682" spans="68:68" customFormat="1">
      <c r="BP370682" s="90"/>
    </row>
    <row r="370683" spans="68:68" customFormat="1">
      <c r="BP370683" s="90"/>
    </row>
    <row r="370684" spans="68:68" customFormat="1">
      <c r="BP370684" s="90"/>
    </row>
    <row r="370685" spans="68:68" customFormat="1">
      <c r="BP370685" s="90"/>
    </row>
    <row r="370686" spans="68:68" customFormat="1">
      <c r="BP370686" s="90"/>
    </row>
    <row r="370687" spans="68:68" customFormat="1">
      <c r="BP370687" s="90"/>
    </row>
    <row r="370688" spans="68:68" customFormat="1">
      <c r="BP370688" s="90"/>
    </row>
    <row r="370689" spans="68:68" customFormat="1">
      <c r="BP370689" s="90"/>
    </row>
    <row r="370690" spans="68:68" customFormat="1">
      <c r="BP370690" s="90"/>
    </row>
    <row r="370691" spans="68:68" customFormat="1">
      <c r="BP370691" s="90"/>
    </row>
    <row r="370692" spans="68:68" customFormat="1">
      <c r="BP370692" s="90"/>
    </row>
    <row r="370693" spans="68:68" customFormat="1">
      <c r="BP370693" s="90"/>
    </row>
    <row r="370694" spans="68:68" customFormat="1">
      <c r="BP370694" s="90"/>
    </row>
    <row r="370695" spans="68:68" customFormat="1">
      <c r="BP370695" s="90"/>
    </row>
    <row r="370696" spans="68:68" customFormat="1">
      <c r="BP370696" s="90"/>
    </row>
    <row r="370697" spans="68:68" customFormat="1">
      <c r="BP370697" s="90"/>
    </row>
    <row r="370698" spans="68:68" customFormat="1">
      <c r="BP370698" s="90"/>
    </row>
    <row r="370699" spans="68:68" customFormat="1">
      <c r="BP370699" s="90"/>
    </row>
    <row r="370700" spans="68:68" customFormat="1">
      <c r="BP370700" s="90"/>
    </row>
    <row r="370701" spans="68:68" customFormat="1">
      <c r="BP370701" s="90"/>
    </row>
    <row r="370702" spans="68:68" customFormat="1">
      <c r="BP370702" s="90"/>
    </row>
    <row r="370703" spans="68:68" customFormat="1">
      <c r="BP370703" s="90"/>
    </row>
    <row r="370704" spans="68:68" customFormat="1">
      <c r="BP370704" s="90"/>
    </row>
    <row r="370705" spans="68:68" customFormat="1">
      <c r="BP370705" s="90"/>
    </row>
    <row r="370706" spans="68:68" customFormat="1">
      <c r="BP370706" s="90"/>
    </row>
    <row r="370707" spans="68:68" customFormat="1">
      <c r="BP370707" s="90"/>
    </row>
    <row r="370708" spans="68:68" customFormat="1">
      <c r="BP370708" s="90"/>
    </row>
    <row r="370709" spans="68:68" customFormat="1">
      <c r="BP370709" s="90"/>
    </row>
    <row r="370710" spans="68:68" customFormat="1">
      <c r="BP370710" s="90"/>
    </row>
    <row r="370711" spans="68:68" customFormat="1">
      <c r="BP370711" s="90"/>
    </row>
    <row r="370712" spans="68:68" customFormat="1">
      <c r="BP370712" s="90"/>
    </row>
    <row r="370713" spans="68:68" customFormat="1">
      <c r="BP370713" s="90"/>
    </row>
    <row r="370714" spans="68:68" customFormat="1">
      <c r="BP370714" s="90"/>
    </row>
    <row r="370715" spans="68:68" customFormat="1">
      <c r="BP370715" s="90"/>
    </row>
    <row r="370716" spans="68:68" customFormat="1">
      <c r="BP370716" s="90"/>
    </row>
    <row r="370717" spans="68:68" customFormat="1">
      <c r="BP370717" s="90"/>
    </row>
    <row r="370718" spans="68:68" customFormat="1">
      <c r="BP370718" s="90"/>
    </row>
    <row r="370719" spans="68:68" customFormat="1">
      <c r="BP370719" s="90"/>
    </row>
    <row r="370720" spans="68:68" customFormat="1">
      <c r="BP370720" s="90"/>
    </row>
    <row r="370721" spans="68:68" customFormat="1">
      <c r="BP370721" s="90"/>
    </row>
    <row r="370722" spans="68:68" customFormat="1">
      <c r="BP370722" s="90"/>
    </row>
    <row r="370723" spans="68:68" customFormat="1">
      <c r="BP370723" s="90"/>
    </row>
    <row r="370724" spans="68:68" customFormat="1">
      <c r="BP370724" s="90"/>
    </row>
    <row r="370725" spans="68:68" customFormat="1">
      <c r="BP370725" s="90"/>
    </row>
    <row r="370726" spans="68:68" customFormat="1">
      <c r="BP370726" s="90"/>
    </row>
    <row r="370727" spans="68:68" customFormat="1">
      <c r="BP370727" s="90"/>
    </row>
    <row r="370728" spans="68:68" customFormat="1">
      <c r="BP370728" s="90"/>
    </row>
    <row r="370729" spans="68:68" customFormat="1">
      <c r="BP370729" s="90"/>
    </row>
    <row r="370730" spans="68:68" customFormat="1">
      <c r="BP370730" s="90"/>
    </row>
    <row r="370731" spans="68:68" customFormat="1">
      <c r="BP370731" s="90"/>
    </row>
    <row r="370732" spans="68:68" customFormat="1">
      <c r="BP370732" s="90"/>
    </row>
    <row r="370733" spans="68:68" customFormat="1">
      <c r="BP370733" s="90"/>
    </row>
    <row r="370734" spans="68:68" customFormat="1">
      <c r="BP370734" s="90"/>
    </row>
    <row r="370735" spans="68:68" customFormat="1">
      <c r="BP370735" s="90"/>
    </row>
    <row r="370736" spans="68:68" customFormat="1">
      <c r="BP370736" s="90"/>
    </row>
    <row r="370737" spans="68:68" customFormat="1">
      <c r="BP370737" s="90"/>
    </row>
    <row r="370738" spans="68:68" customFormat="1">
      <c r="BP370738" s="90"/>
    </row>
    <row r="370739" spans="68:68" customFormat="1">
      <c r="BP370739" s="90"/>
    </row>
    <row r="370740" spans="68:68" customFormat="1">
      <c r="BP370740" s="90"/>
    </row>
    <row r="370741" spans="68:68" customFormat="1">
      <c r="BP370741" s="90"/>
    </row>
    <row r="370742" spans="68:68" customFormat="1">
      <c r="BP370742" s="90"/>
    </row>
    <row r="370743" spans="68:68" customFormat="1">
      <c r="BP370743" s="90"/>
    </row>
    <row r="370744" spans="68:68" customFormat="1">
      <c r="BP370744" s="90"/>
    </row>
    <row r="370745" spans="68:68" customFormat="1">
      <c r="BP370745" s="90"/>
    </row>
    <row r="370746" spans="68:68" customFormat="1">
      <c r="BP370746" s="90"/>
    </row>
    <row r="370747" spans="68:68" customFormat="1">
      <c r="BP370747" s="90"/>
    </row>
    <row r="370748" spans="68:68" customFormat="1">
      <c r="BP370748" s="90"/>
    </row>
    <row r="370749" spans="68:68" customFormat="1">
      <c r="BP370749" s="90"/>
    </row>
    <row r="370750" spans="68:68" customFormat="1">
      <c r="BP370750" s="90"/>
    </row>
    <row r="370751" spans="68:68" customFormat="1">
      <c r="BP370751" s="90"/>
    </row>
    <row r="370752" spans="68:68" customFormat="1">
      <c r="BP370752" s="90"/>
    </row>
    <row r="370753" spans="68:68" customFormat="1">
      <c r="BP370753" s="90"/>
    </row>
    <row r="370754" spans="68:68" customFormat="1">
      <c r="BP370754" s="90"/>
    </row>
    <row r="370755" spans="68:68" customFormat="1">
      <c r="BP370755" s="90"/>
    </row>
    <row r="370756" spans="68:68" customFormat="1">
      <c r="BP370756" s="90"/>
    </row>
    <row r="370757" spans="68:68" customFormat="1">
      <c r="BP370757" s="90"/>
    </row>
    <row r="370758" spans="68:68" customFormat="1">
      <c r="BP370758" s="90"/>
    </row>
    <row r="370759" spans="68:68" customFormat="1">
      <c r="BP370759" s="90"/>
    </row>
    <row r="370760" spans="68:68" customFormat="1">
      <c r="BP370760" s="90"/>
    </row>
    <row r="370761" spans="68:68" customFormat="1">
      <c r="BP370761" s="90"/>
    </row>
    <row r="370762" spans="68:68" customFormat="1">
      <c r="BP370762" s="90"/>
    </row>
    <row r="370763" spans="68:68" customFormat="1">
      <c r="BP370763" s="90"/>
    </row>
    <row r="370764" spans="68:68" customFormat="1">
      <c r="BP370764" s="90"/>
    </row>
    <row r="370765" spans="68:68" customFormat="1">
      <c r="BP370765" s="90"/>
    </row>
    <row r="370766" spans="68:68" customFormat="1">
      <c r="BP370766" s="90"/>
    </row>
    <row r="370767" spans="68:68" customFormat="1">
      <c r="BP370767" s="90"/>
    </row>
    <row r="370768" spans="68:68" customFormat="1">
      <c r="BP370768" s="90"/>
    </row>
    <row r="370769" spans="68:68" customFormat="1">
      <c r="BP370769" s="90"/>
    </row>
    <row r="370770" spans="68:68" customFormat="1">
      <c r="BP370770" s="90"/>
    </row>
    <row r="370771" spans="68:68" customFormat="1">
      <c r="BP370771" s="90"/>
    </row>
    <row r="370772" spans="68:68" customFormat="1">
      <c r="BP370772" s="90"/>
    </row>
    <row r="370773" spans="68:68" customFormat="1">
      <c r="BP370773" s="90"/>
    </row>
    <row r="370774" spans="68:68" customFormat="1">
      <c r="BP370774" s="90"/>
    </row>
    <row r="370775" spans="68:68" customFormat="1">
      <c r="BP370775" s="90"/>
    </row>
    <row r="370776" spans="68:68" customFormat="1">
      <c r="BP370776" s="90"/>
    </row>
    <row r="370777" spans="68:68" customFormat="1">
      <c r="BP370777" s="90"/>
    </row>
    <row r="370778" spans="68:68" customFormat="1">
      <c r="BP370778" s="90"/>
    </row>
    <row r="370779" spans="68:68" customFormat="1">
      <c r="BP370779" s="90"/>
    </row>
    <row r="370780" spans="68:68" customFormat="1">
      <c r="BP370780" s="90"/>
    </row>
    <row r="370781" spans="68:68" customFormat="1">
      <c r="BP370781" s="90"/>
    </row>
    <row r="370782" spans="68:68" customFormat="1">
      <c r="BP370782" s="90"/>
    </row>
    <row r="370783" spans="68:68" customFormat="1">
      <c r="BP370783" s="90"/>
    </row>
    <row r="370784" spans="68:68" customFormat="1">
      <c r="BP370784" s="90"/>
    </row>
    <row r="370785" spans="68:68" customFormat="1">
      <c r="BP370785" s="90"/>
    </row>
    <row r="370786" spans="68:68" customFormat="1">
      <c r="BP370786" s="90"/>
    </row>
    <row r="370787" spans="68:68" customFormat="1">
      <c r="BP370787" s="90"/>
    </row>
    <row r="370788" spans="68:68" customFormat="1">
      <c r="BP370788" s="90"/>
    </row>
    <row r="370789" spans="68:68" customFormat="1">
      <c r="BP370789" s="90"/>
    </row>
    <row r="370790" spans="68:68" customFormat="1">
      <c r="BP370790" s="90"/>
    </row>
    <row r="370791" spans="68:68" customFormat="1">
      <c r="BP370791" s="90"/>
    </row>
    <row r="370792" spans="68:68" customFormat="1">
      <c r="BP370792" s="90"/>
    </row>
    <row r="370793" spans="68:68" customFormat="1">
      <c r="BP370793" s="90"/>
    </row>
    <row r="370794" spans="68:68" customFormat="1">
      <c r="BP370794" s="90"/>
    </row>
    <row r="370795" spans="68:68" customFormat="1">
      <c r="BP370795" s="90"/>
    </row>
    <row r="370796" spans="68:68" customFormat="1">
      <c r="BP370796" s="90"/>
    </row>
    <row r="370797" spans="68:68" customFormat="1">
      <c r="BP370797" s="90"/>
    </row>
    <row r="370798" spans="68:68" customFormat="1">
      <c r="BP370798" s="90"/>
    </row>
    <row r="370799" spans="68:68" customFormat="1">
      <c r="BP370799" s="90"/>
    </row>
    <row r="370800" spans="68:68" customFormat="1">
      <c r="BP370800" s="90"/>
    </row>
    <row r="370801" spans="68:68" customFormat="1">
      <c r="BP370801" s="90"/>
    </row>
    <row r="370802" spans="68:68" customFormat="1">
      <c r="BP370802" s="90"/>
    </row>
    <row r="370803" spans="68:68" customFormat="1">
      <c r="BP370803" s="90"/>
    </row>
    <row r="370804" spans="68:68" customFormat="1">
      <c r="BP370804" s="90"/>
    </row>
    <row r="370805" spans="68:68" customFormat="1">
      <c r="BP370805" s="90"/>
    </row>
    <row r="370806" spans="68:68" customFormat="1">
      <c r="BP370806" s="90"/>
    </row>
    <row r="370807" spans="68:68" customFormat="1">
      <c r="BP370807" s="90"/>
    </row>
    <row r="370808" spans="68:68" customFormat="1">
      <c r="BP370808" s="90"/>
    </row>
    <row r="370809" spans="68:68" customFormat="1">
      <c r="BP370809" s="90"/>
    </row>
    <row r="370810" spans="68:68" customFormat="1">
      <c r="BP370810" s="90"/>
    </row>
    <row r="370811" spans="68:68" customFormat="1">
      <c r="BP370811" s="90"/>
    </row>
    <row r="370812" spans="68:68" customFormat="1">
      <c r="BP370812" s="90"/>
    </row>
    <row r="370813" spans="68:68" customFormat="1">
      <c r="BP370813" s="90"/>
    </row>
    <row r="370814" spans="68:68" customFormat="1">
      <c r="BP370814" s="90"/>
    </row>
    <row r="370815" spans="68:68" customFormat="1">
      <c r="BP370815" s="90"/>
    </row>
    <row r="370816" spans="68:68" customFormat="1">
      <c r="BP370816" s="90"/>
    </row>
    <row r="370817" spans="68:68" customFormat="1">
      <c r="BP370817" s="90"/>
    </row>
    <row r="370818" spans="68:68" customFormat="1">
      <c r="BP370818" s="90"/>
    </row>
    <row r="370819" spans="68:68" customFormat="1">
      <c r="BP370819" s="90"/>
    </row>
    <row r="370820" spans="68:68" customFormat="1">
      <c r="BP370820" s="90"/>
    </row>
    <row r="370821" spans="68:68" customFormat="1">
      <c r="BP370821" s="90"/>
    </row>
    <row r="370822" spans="68:68" customFormat="1">
      <c r="BP370822" s="90"/>
    </row>
    <row r="370823" spans="68:68" customFormat="1">
      <c r="BP370823" s="90"/>
    </row>
    <row r="370824" spans="68:68" customFormat="1">
      <c r="BP370824" s="90"/>
    </row>
    <row r="370825" spans="68:68" customFormat="1">
      <c r="BP370825" s="90"/>
    </row>
    <row r="370826" spans="68:68" customFormat="1">
      <c r="BP370826" s="90"/>
    </row>
    <row r="370827" spans="68:68" customFormat="1">
      <c r="BP370827" s="90"/>
    </row>
    <row r="370828" spans="68:68" customFormat="1">
      <c r="BP370828" s="90"/>
    </row>
    <row r="370829" spans="68:68" customFormat="1">
      <c r="BP370829" s="90"/>
    </row>
    <row r="370830" spans="68:68" customFormat="1">
      <c r="BP370830" s="90"/>
    </row>
    <row r="370831" spans="68:68" customFormat="1">
      <c r="BP370831" s="90"/>
    </row>
    <row r="370832" spans="68:68" customFormat="1">
      <c r="BP370832" s="90"/>
    </row>
    <row r="370833" spans="68:68" customFormat="1">
      <c r="BP370833" s="90"/>
    </row>
    <row r="370834" spans="68:68" customFormat="1">
      <c r="BP370834" s="90"/>
    </row>
    <row r="370835" spans="68:68" customFormat="1">
      <c r="BP370835" s="90"/>
    </row>
    <row r="370836" spans="68:68" customFormat="1">
      <c r="BP370836" s="90"/>
    </row>
    <row r="370837" spans="68:68" customFormat="1">
      <c r="BP370837" s="90"/>
    </row>
    <row r="370838" spans="68:68" customFormat="1">
      <c r="BP370838" s="90"/>
    </row>
    <row r="370839" spans="68:68" customFormat="1">
      <c r="BP370839" s="90"/>
    </row>
    <row r="370840" spans="68:68" customFormat="1">
      <c r="BP370840" s="90"/>
    </row>
    <row r="370841" spans="68:68" customFormat="1">
      <c r="BP370841" s="90"/>
    </row>
    <row r="370842" spans="68:68" customFormat="1">
      <c r="BP370842" s="90"/>
    </row>
    <row r="370843" spans="68:68" customFormat="1">
      <c r="BP370843" s="90"/>
    </row>
    <row r="370844" spans="68:68" customFormat="1">
      <c r="BP370844" s="90"/>
    </row>
    <row r="370845" spans="68:68" customFormat="1">
      <c r="BP370845" s="90"/>
    </row>
    <row r="370846" spans="68:68" customFormat="1">
      <c r="BP370846" s="90"/>
    </row>
    <row r="370847" spans="68:68" customFormat="1">
      <c r="BP370847" s="90"/>
    </row>
    <row r="370848" spans="68:68" customFormat="1">
      <c r="BP370848" s="90"/>
    </row>
    <row r="370849" spans="68:68" customFormat="1">
      <c r="BP370849" s="90"/>
    </row>
    <row r="370850" spans="68:68" customFormat="1">
      <c r="BP370850" s="90"/>
    </row>
    <row r="370851" spans="68:68" customFormat="1">
      <c r="BP370851" s="90"/>
    </row>
    <row r="370852" spans="68:68" customFormat="1">
      <c r="BP370852" s="90"/>
    </row>
    <row r="370853" spans="68:68" customFormat="1">
      <c r="BP370853" s="90"/>
    </row>
    <row r="370854" spans="68:68" customFormat="1">
      <c r="BP370854" s="90"/>
    </row>
    <row r="370855" spans="68:68" customFormat="1">
      <c r="BP370855" s="90"/>
    </row>
    <row r="370856" spans="68:68" customFormat="1">
      <c r="BP370856" s="90"/>
    </row>
    <row r="370857" spans="68:68" customFormat="1">
      <c r="BP370857" s="90"/>
    </row>
    <row r="370858" spans="68:68" customFormat="1">
      <c r="BP370858" s="90"/>
    </row>
    <row r="370859" spans="68:68" customFormat="1">
      <c r="BP370859" s="90"/>
    </row>
    <row r="370860" spans="68:68" customFormat="1">
      <c r="BP370860" s="90"/>
    </row>
    <row r="370861" spans="68:68" customFormat="1">
      <c r="BP370861" s="90"/>
    </row>
    <row r="370862" spans="68:68" customFormat="1">
      <c r="BP370862" s="90"/>
    </row>
    <row r="370863" spans="68:68" customFormat="1">
      <c r="BP370863" s="90"/>
    </row>
    <row r="370864" spans="68:68" customFormat="1">
      <c r="BP370864" s="90"/>
    </row>
    <row r="370865" spans="68:68" customFormat="1">
      <c r="BP370865" s="90"/>
    </row>
    <row r="370866" spans="68:68" customFormat="1">
      <c r="BP370866" s="90"/>
    </row>
    <row r="370867" spans="68:68" customFormat="1">
      <c r="BP370867" s="90"/>
    </row>
    <row r="370868" spans="68:68" customFormat="1">
      <c r="BP370868" s="90"/>
    </row>
    <row r="370869" spans="68:68" customFormat="1">
      <c r="BP370869" s="90"/>
    </row>
    <row r="370870" spans="68:68" customFormat="1">
      <c r="BP370870" s="90"/>
    </row>
    <row r="370871" spans="68:68" customFormat="1">
      <c r="BP370871" s="90"/>
    </row>
    <row r="370872" spans="68:68" customFormat="1">
      <c r="BP370872" s="90"/>
    </row>
    <row r="370873" spans="68:68" customFormat="1">
      <c r="BP370873" s="90"/>
    </row>
    <row r="370874" spans="68:68" customFormat="1">
      <c r="BP370874" s="90"/>
    </row>
    <row r="370875" spans="68:68" customFormat="1">
      <c r="BP370875" s="90"/>
    </row>
    <row r="370876" spans="68:68" customFormat="1">
      <c r="BP370876" s="90"/>
    </row>
    <row r="370877" spans="68:68" customFormat="1">
      <c r="BP370877" s="90"/>
    </row>
    <row r="370878" spans="68:68" customFormat="1">
      <c r="BP370878" s="90"/>
    </row>
    <row r="370879" spans="68:68" customFormat="1">
      <c r="BP370879" s="90"/>
    </row>
    <row r="370880" spans="68:68" customFormat="1">
      <c r="BP370880" s="90"/>
    </row>
    <row r="370881" spans="68:68" customFormat="1">
      <c r="BP370881" s="90"/>
    </row>
    <row r="370882" spans="68:68" customFormat="1">
      <c r="BP370882" s="90"/>
    </row>
    <row r="370883" spans="68:68" customFormat="1">
      <c r="BP370883" s="90"/>
    </row>
    <row r="370884" spans="68:68" customFormat="1">
      <c r="BP370884" s="90"/>
    </row>
    <row r="370885" spans="68:68" customFormat="1">
      <c r="BP370885" s="90"/>
    </row>
    <row r="370886" spans="68:68" customFormat="1">
      <c r="BP370886" s="90"/>
    </row>
    <row r="370887" spans="68:68" customFormat="1">
      <c r="BP370887" s="90"/>
    </row>
    <row r="370888" spans="68:68" customFormat="1">
      <c r="BP370888" s="90"/>
    </row>
    <row r="370889" spans="68:68" customFormat="1">
      <c r="BP370889" s="90"/>
    </row>
    <row r="370890" spans="68:68" customFormat="1">
      <c r="BP370890" s="90"/>
    </row>
    <row r="370891" spans="68:68" customFormat="1">
      <c r="BP370891" s="90"/>
    </row>
    <row r="370892" spans="68:68" customFormat="1">
      <c r="BP370892" s="90"/>
    </row>
    <row r="370893" spans="68:68" customFormat="1">
      <c r="BP370893" s="90"/>
    </row>
    <row r="370894" spans="68:68" customFormat="1">
      <c r="BP370894" s="90"/>
    </row>
    <row r="370895" spans="68:68" customFormat="1">
      <c r="BP370895" s="90"/>
    </row>
    <row r="370896" spans="68:68" customFormat="1">
      <c r="BP370896" s="90"/>
    </row>
    <row r="370897" spans="68:68" customFormat="1">
      <c r="BP370897" s="90"/>
    </row>
    <row r="370898" spans="68:68" customFormat="1">
      <c r="BP370898" s="90"/>
    </row>
    <row r="370899" spans="68:68" customFormat="1">
      <c r="BP370899" s="90"/>
    </row>
    <row r="370900" spans="68:68" customFormat="1">
      <c r="BP370900" s="90"/>
    </row>
    <row r="370901" spans="68:68" customFormat="1">
      <c r="BP370901" s="90"/>
    </row>
    <row r="370902" spans="68:68" customFormat="1">
      <c r="BP370902" s="90"/>
    </row>
    <row r="370903" spans="68:68" customFormat="1">
      <c r="BP370903" s="90"/>
    </row>
    <row r="370904" spans="68:68" customFormat="1">
      <c r="BP370904" s="90"/>
    </row>
    <row r="370905" spans="68:68" customFormat="1">
      <c r="BP370905" s="90"/>
    </row>
    <row r="370906" spans="68:68" customFormat="1">
      <c r="BP370906" s="90"/>
    </row>
    <row r="370907" spans="68:68" customFormat="1">
      <c r="BP370907" s="90"/>
    </row>
    <row r="370908" spans="68:68" customFormat="1">
      <c r="BP370908" s="90"/>
    </row>
    <row r="370909" spans="68:68" customFormat="1">
      <c r="BP370909" s="90"/>
    </row>
    <row r="370910" spans="68:68" customFormat="1">
      <c r="BP370910" s="90"/>
    </row>
    <row r="370911" spans="68:68" customFormat="1">
      <c r="BP370911" s="90"/>
    </row>
    <row r="370912" spans="68:68" customFormat="1">
      <c r="BP370912" s="90"/>
    </row>
    <row r="370913" spans="68:68" customFormat="1">
      <c r="BP370913" s="90"/>
    </row>
    <row r="370914" spans="68:68" customFormat="1">
      <c r="BP370914" s="90"/>
    </row>
    <row r="370915" spans="68:68" customFormat="1">
      <c r="BP370915" s="90"/>
    </row>
    <row r="370916" spans="68:68" customFormat="1">
      <c r="BP370916" s="90"/>
    </row>
    <row r="370917" spans="68:68" customFormat="1">
      <c r="BP370917" s="90"/>
    </row>
    <row r="370918" spans="68:68" customFormat="1">
      <c r="BP370918" s="90"/>
    </row>
    <row r="370919" spans="68:68" customFormat="1">
      <c r="BP370919" s="90"/>
    </row>
    <row r="370920" spans="68:68" customFormat="1">
      <c r="BP370920" s="90"/>
    </row>
    <row r="370921" spans="68:68" customFormat="1">
      <c r="BP370921" s="90"/>
    </row>
    <row r="370922" spans="68:68" customFormat="1">
      <c r="BP370922" s="90"/>
    </row>
    <row r="370923" spans="68:68" customFormat="1">
      <c r="BP370923" s="90"/>
    </row>
    <row r="370924" spans="68:68" customFormat="1">
      <c r="BP370924" s="90"/>
    </row>
    <row r="370925" spans="68:68" customFormat="1">
      <c r="BP370925" s="90"/>
    </row>
    <row r="370926" spans="68:68" customFormat="1">
      <c r="BP370926" s="90"/>
    </row>
    <row r="370927" spans="68:68" customFormat="1">
      <c r="BP370927" s="90"/>
    </row>
    <row r="370928" spans="68:68" customFormat="1">
      <c r="BP370928" s="90"/>
    </row>
    <row r="370929" spans="68:68" customFormat="1">
      <c r="BP370929" s="90"/>
    </row>
    <row r="370930" spans="68:68" customFormat="1">
      <c r="BP370930" s="90"/>
    </row>
    <row r="370931" spans="68:68" customFormat="1">
      <c r="BP370931" s="90"/>
    </row>
    <row r="370932" spans="68:68" customFormat="1">
      <c r="BP370932" s="90"/>
    </row>
    <row r="370933" spans="68:68" customFormat="1">
      <c r="BP370933" s="90"/>
    </row>
    <row r="370934" spans="68:68" customFormat="1">
      <c r="BP370934" s="90"/>
    </row>
    <row r="370935" spans="68:68" customFormat="1">
      <c r="BP370935" s="90"/>
    </row>
    <row r="370936" spans="68:68" customFormat="1">
      <c r="BP370936" s="90"/>
    </row>
    <row r="370937" spans="68:68" customFormat="1">
      <c r="BP370937" s="90"/>
    </row>
    <row r="370938" spans="68:68" customFormat="1">
      <c r="BP370938" s="90"/>
    </row>
    <row r="370939" spans="68:68" customFormat="1">
      <c r="BP370939" s="90"/>
    </row>
    <row r="370940" spans="68:68" customFormat="1">
      <c r="BP370940" s="90"/>
    </row>
    <row r="370941" spans="68:68" customFormat="1">
      <c r="BP370941" s="90"/>
    </row>
    <row r="370942" spans="68:68" customFormat="1">
      <c r="BP370942" s="90"/>
    </row>
    <row r="370943" spans="68:68" customFormat="1">
      <c r="BP370943" s="90"/>
    </row>
    <row r="370944" spans="68:68" customFormat="1">
      <c r="BP370944" s="90"/>
    </row>
    <row r="370945" spans="68:68" customFormat="1">
      <c r="BP370945" s="90"/>
    </row>
    <row r="370946" spans="68:68" customFormat="1">
      <c r="BP370946" s="90"/>
    </row>
    <row r="370947" spans="68:68" customFormat="1">
      <c r="BP370947" s="90"/>
    </row>
    <row r="370948" spans="68:68" customFormat="1">
      <c r="BP370948" s="90"/>
    </row>
    <row r="370949" spans="68:68" customFormat="1">
      <c r="BP370949" s="90"/>
    </row>
    <row r="370950" spans="68:68" customFormat="1">
      <c r="BP370950" s="90"/>
    </row>
    <row r="370951" spans="68:68" customFormat="1">
      <c r="BP370951" s="90"/>
    </row>
    <row r="370952" spans="68:68" customFormat="1">
      <c r="BP370952" s="90"/>
    </row>
    <row r="370953" spans="68:68" customFormat="1">
      <c r="BP370953" s="90"/>
    </row>
    <row r="370954" spans="68:68" customFormat="1">
      <c r="BP370954" s="90"/>
    </row>
    <row r="370955" spans="68:68" customFormat="1">
      <c r="BP370955" s="90"/>
    </row>
    <row r="370956" spans="68:68" customFormat="1">
      <c r="BP370956" s="90"/>
    </row>
    <row r="370957" spans="68:68" customFormat="1">
      <c r="BP370957" s="90"/>
    </row>
    <row r="370958" spans="68:68" customFormat="1">
      <c r="BP370958" s="90"/>
    </row>
    <row r="370959" spans="68:68" customFormat="1">
      <c r="BP370959" s="90"/>
    </row>
    <row r="370960" spans="68:68" customFormat="1">
      <c r="BP370960" s="90"/>
    </row>
    <row r="370961" spans="68:68" customFormat="1">
      <c r="BP370961" s="90"/>
    </row>
    <row r="370962" spans="68:68" customFormat="1">
      <c r="BP370962" s="90"/>
    </row>
    <row r="370963" spans="68:68" customFormat="1">
      <c r="BP370963" s="90"/>
    </row>
    <row r="370964" spans="68:68" customFormat="1">
      <c r="BP370964" s="90"/>
    </row>
    <row r="370965" spans="68:68" customFormat="1">
      <c r="BP370965" s="90"/>
    </row>
    <row r="370966" spans="68:68" customFormat="1">
      <c r="BP370966" s="90"/>
    </row>
    <row r="370967" spans="68:68" customFormat="1">
      <c r="BP370967" s="90"/>
    </row>
    <row r="370968" spans="68:68" customFormat="1">
      <c r="BP370968" s="90"/>
    </row>
    <row r="370969" spans="68:68" customFormat="1">
      <c r="BP370969" s="90"/>
    </row>
    <row r="370970" spans="68:68" customFormat="1">
      <c r="BP370970" s="90"/>
    </row>
    <row r="370971" spans="68:68" customFormat="1">
      <c r="BP370971" s="90"/>
    </row>
    <row r="370972" spans="68:68" customFormat="1">
      <c r="BP370972" s="90"/>
    </row>
    <row r="370973" spans="68:68" customFormat="1">
      <c r="BP370973" s="90"/>
    </row>
    <row r="370974" spans="68:68" customFormat="1">
      <c r="BP370974" s="90"/>
    </row>
    <row r="370975" spans="68:68" customFormat="1">
      <c r="BP370975" s="90"/>
    </row>
    <row r="370976" spans="68:68" customFormat="1">
      <c r="BP370976" s="90"/>
    </row>
    <row r="370977" spans="68:68" customFormat="1">
      <c r="BP370977" s="90"/>
    </row>
    <row r="370978" spans="68:68" customFormat="1">
      <c r="BP370978" s="90"/>
    </row>
    <row r="370979" spans="68:68" customFormat="1">
      <c r="BP370979" s="90"/>
    </row>
    <row r="370980" spans="68:68" customFormat="1">
      <c r="BP370980" s="90"/>
    </row>
    <row r="370981" spans="68:68" customFormat="1">
      <c r="BP370981" s="90"/>
    </row>
    <row r="370982" spans="68:68" customFormat="1">
      <c r="BP370982" s="90"/>
    </row>
    <row r="370983" spans="68:68" customFormat="1">
      <c r="BP370983" s="90"/>
    </row>
    <row r="370984" spans="68:68" customFormat="1">
      <c r="BP370984" s="90"/>
    </row>
    <row r="370985" spans="68:68" customFormat="1">
      <c r="BP370985" s="90"/>
    </row>
    <row r="370986" spans="68:68" customFormat="1">
      <c r="BP370986" s="90"/>
    </row>
    <row r="370987" spans="68:68" customFormat="1">
      <c r="BP370987" s="90"/>
    </row>
    <row r="370988" spans="68:68" customFormat="1">
      <c r="BP370988" s="90"/>
    </row>
    <row r="370989" spans="68:68" customFormat="1">
      <c r="BP370989" s="90"/>
    </row>
    <row r="370990" spans="68:68" customFormat="1">
      <c r="BP370990" s="90"/>
    </row>
    <row r="370991" spans="68:68" customFormat="1">
      <c r="BP370991" s="90"/>
    </row>
    <row r="370992" spans="68:68" customFormat="1">
      <c r="BP370992" s="90"/>
    </row>
    <row r="370993" spans="68:68" customFormat="1">
      <c r="BP370993" s="90"/>
    </row>
    <row r="370994" spans="68:68" customFormat="1">
      <c r="BP370994" s="90"/>
    </row>
    <row r="370995" spans="68:68" customFormat="1">
      <c r="BP370995" s="90"/>
    </row>
    <row r="370996" spans="68:68" customFormat="1">
      <c r="BP370996" s="90"/>
    </row>
    <row r="370997" spans="68:68" customFormat="1">
      <c r="BP370997" s="90"/>
    </row>
    <row r="370998" spans="68:68" customFormat="1">
      <c r="BP370998" s="90"/>
    </row>
    <row r="370999" spans="68:68" customFormat="1">
      <c r="BP370999" s="90"/>
    </row>
    <row r="371000" spans="68:68" customFormat="1">
      <c r="BP371000" s="90"/>
    </row>
    <row r="371001" spans="68:68" customFormat="1">
      <c r="BP371001" s="90"/>
    </row>
    <row r="371002" spans="68:68" customFormat="1">
      <c r="BP371002" s="90"/>
    </row>
    <row r="371003" spans="68:68" customFormat="1">
      <c r="BP371003" s="90"/>
    </row>
    <row r="371004" spans="68:68" customFormat="1">
      <c r="BP371004" s="90"/>
    </row>
    <row r="371005" spans="68:68" customFormat="1">
      <c r="BP371005" s="90"/>
    </row>
    <row r="371006" spans="68:68" customFormat="1">
      <c r="BP371006" s="90"/>
    </row>
    <row r="371007" spans="68:68" customFormat="1">
      <c r="BP371007" s="90"/>
    </row>
    <row r="371008" spans="68:68" customFormat="1">
      <c r="BP371008" s="90"/>
    </row>
    <row r="371009" spans="68:68" customFormat="1">
      <c r="BP371009" s="90"/>
    </row>
    <row r="371010" spans="68:68" customFormat="1">
      <c r="BP371010" s="90"/>
    </row>
    <row r="371011" spans="68:68" customFormat="1">
      <c r="BP371011" s="90"/>
    </row>
    <row r="371012" spans="68:68" customFormat="1">
      <c r="BP371012" s="90"/>
    </row>
    <row r="371013" spans="68:68" customFormat="1">
      <c r="BP371013" s="90"/>
    </row>
    <row r="371014" spans="68:68" customFormat="1">
      <c r="BP371014" s="90"/>
    </row>
    <row r="371015" spans="68:68" customFormat="1">
      <c r="BP371015" s="90"/>
    </row>
    <row r="371016" spans="68:68" customFormat="1">
      <c r="BP371016" s="90"/>
    </row>
    <row r="371017" spans="68:68" customFormat="1">
      <c r="BP371017" s="90"/>
    </row>
    <row r="371018" spans="68:68" customFormat="1">
      <c r="BP371018" s="90"/>
    </row>
    <row r="371019" spans="68:68" customFormat="1">
      <c r="BP371019" s="90"/>
    </row>
    <row r="371020" spans="68:68" customFormat="1">
      <c r="BP371020" s="90"/>
    </row>
    <row r="371021" spans="68:68" customFormat="1">
      <c r="BP371021" s="90"/>
    </row>
    <row r="371022" spans="68:68" customFormat="1">
      <c r="BP371022" s="90"/>
    </row>
    <row r="371023" spans="68:68" customFormat="1">
      <c r="BP371023" s="90"/>
    </row>
    <row r="371024" spans="68:68" customFormat="1">
      <c r="BP371024" s="90"/>
    </row>
    <row r="371025" spans="68:68" customFormat="1">
      <c r="BP371025" s="90"/>
    </row>
    <row r="371026" spans="68:68" customFormat="1">
      <c r="BP371026" s="90"/>
    </row>
    <row r="371027" spans="68:68" customFormat="1">
      <c r="BP371027" s="90"/>
    </row>
    <row r="371028" spans="68:68" customFormat="1">
      <c r="BP371028" s="90"/>
    </row>
    <row r="371029" spans="68:68" customFormat="1">
      <c r="BP371029" s="90"/>
    </row>
    <row r="371030" spans="68:68" customFormat="1">
      <c r="BP371030" s="90"/>
    </row>
    <row r="371031" spans="68:68" customFormat="1">
      <c r="BP371031" s="90"/>
    </row>
    <row r="371032" spans="68:68" customFormat="1">
      <c r="BP371032" s="90"/>
    </row>
    <row r="371033" spans="68:68" customFormat="1">
      <c r="BP371033" s="90"/>
    </row>
    <row r="371034" spans="68:68" customFormat="1">
      <c r="BP371034" s="90"/>
    </row>
    <row r="371035" spans="68:68" customFormat="1">
      <c r="BP371035" s="90"/>
    </row>
    <row r="371036" spans="68:68" customFormat="1">
      <c r="BP371036" s="90"/>
    </row>
    <row r="371037" spans="68:68" customFormat="1">
      <c r="BP371037" s="90"/>
    </row>
    <row r="371038" spans="68:68" customFormat="1">
      <c r="BP371038" s="90"/>
    </row>
    <row r="371039" spans="68:68" customFormat="1">
      <c r="BP371039" s="90"/>
    </row>
    <row r="371040" spans="68:68" customFormat="1">
      <c r="BP371040" s="90"/>
    </row>
    <row r="371041" spans="68:68" customFormat="1">
      <c r="BP371041" s="90"/>
    </row>
    <row r="371042" spans="68:68" customFormat="1">
      <c r="BP371042" s="90"/>
    </row>
    <row r="371043" spans="68:68" customFormat="1">
      <c r="BP371043" s="90"/>
    </row>
    <row r="371044" spans="68:68" customFormat="1">
      <c r="BP371044" s="90"/>
    </row>
    <row r="371045" spans="68:68" customFormat="1">
      <c r="BP371045" s="90"/>
    </row>
    <row r="371046" spans="68:68" customFormat="1">
      <c r="BP371046" s="90"/>
    </row>
    <row r="371047" spans="68:68" customFormat="1">
      <c r="BP371047" s="90"/>
    </row>
    <row r="371048" spans="68:68" customFormat="1">
      <c r="BP371048" s="90"/>
    </row>
    <row r="371049" spans="68:68" customFormat="1">
      <c r="BP371049" s="90"/>
    </row>
    <row r="371050" spans="68:68" customFormat="1">
      <c r="BP371050" s="90"/>
    </row>
    <row r="371051" spans="68:68" customFormat="1">
      <c r="BP371051" s="90"/>
    </row>
    <row r="371052" spans="68:68" customFormat="1">
      <c r="BP371052" s="90"/>
    </row>
    <row r="371053" spans="68:68" customFormat="1">
      <c r="BP371053" s="90"/>
    </row>
    <row r="371054" spans="68:68" customFormat="1">
      <c r="BP371054" s="90"/>
    </row>
    <row r="371055" spans="68:68" customFormat="1">
      <c r="BP371055" s="90"/>
    </row>
    <row r="371056" spans="68:68" customFormat="1">
      <c r="BP371056" s="90"/>
    </row>
    <row r="371057" spans="68:68" customFormat="1">
      <c r="BP371057" s="90"/>
    </row>
    <row r="371058" spans="68:68" customFormat="1">
      <c r="BP371058" s="90"/>
    </row>
    <row r="371059" spans="68:68" customFormat="1">
      <c r="BP371059" s="90"/>
    </row>
    <row r="371060" spans="68:68" customFormat="1">
      <c r="BP371060" s="90"/>
    </row>
    <row r="371061" spans="68:68" customFormat="1">
      <c r="BP371061" s="90"/>
    </row>
    <row r="371062" spans="68:68" customFormat="1">
      <c r="BP371062" s="90"/>
    </row>
    <row r="371063" spans="68:68" customFormat="1">
      <c r="BP371063" s="90"/>
    </row>
    <row r="371064" spans="68:68" customFormat="1">
      <c r="BP371064" s="90"/>
    </row>
    <row r="371065" spans="68:68" customFormat="1">
      <c r="BP371065" s="90"/>
    </row>
    <row r="371066" spans="68:68" customFormat="1">
      <c r="BP371066" s="90"/>
    </row>
    <row r="371067" spans="68:68" customFormat="1">
      <c r="BP371067" s="90"/>
    </row>
    <row r="371068" spans="68:68" customFormat="1">
      <c r="BP371068" s="90"/>
    </row>
    <row r="371069" spans="68:68" customFormat="1">
      <c r="BP371069" s="90"/>
    </row>
    <row r="371070" spans="68:68" customFormat="1">
      <c r="BP371070" s="90"/>
    </row>
    <row r="371071" spans="68:68" customFormat="1">
      <c r="BP371071" s="90"/>
    </row>
    <row r="371072" spans="68:68" customFormat="1">
      <c r="BP371072" s="90"/>
    </row>
    <row r="371073" spans="68:68" customFormat="1">
      <c r="BP371073" s="90"/>
    </row>
    <row r="371074" spans="68:68" customFormat="1">
      <c r="BP371074" s="90"/>
    </row>
    <row r="371075" spans="68:68" customFormat="1">
      <c r="BP371075" s="90"/>
    </row>
    <row r="371076" spans="68:68" customFormat="1">
      <c r="BP371076" s="90"/>
    </row>
    <row r="371077" spans="68:68" customFormat="1">
      <c r="BP371077" s="90"/>
    </row>
    <row r="371078" spans="68:68" customFormat="1">
      <c r="BP371078" s="90"/>
    </row>
    <row r="371079" spans="68:68" customFormat="1">
      <c r="BP371079" s="90"/>
    </row>
    <row r="371080" spans="68:68" customFormat="1">
      <c r="BP371080" s="90"/>
    </row>
    <row r="371081" spans="68:68" customFormat="1">
      <c r="BP371081" s="90"/>
    </row>
    <row r="371082" spans="68:68" customFormat="1">
      <c r="BP371082" s="90"/>
    </row>
    <row r="371083" spans="68:68" customFormat="1">
      <c r="BP371083" s="90"/>
    </row>
    <row r="371084" spans="68:68" customFormat="1">
      <c r="BP371084" s="90"/>
    </row>
    <row r="371085" spans="68:68" customFormat="1">
      <c r="BP371085" s="90"/>
    </row>
    <row r="371086" spans="68:68" customFormat="1">
      <c r="BP371086" s="90"/>
    </row>
    <row r="371087" spans="68:68" customFormat="1">
      <c r="BP371087" s="90"/>
    </row>
    <row r="371088" spans="68:68" customFormat="1">
      <c r="BP371088" s="90"/>
    </row>
    <row r="371089" spans="68:68" customFormat="1">
      <c r="BP371089" s="90"/>
    </row>
    <row r="371090" spans="68:68" customFormat="1">
      <c r="BP371090" s="90"/>
    </row>
    <row r="371091" spans="68:68" customFormat="1">
      <c r="BP371091" s="90"/>
    </row>
    <row r="371092" spans="68:68" customFormat="1">
      <c r="BP371092" s="90"/>
    </row>
    <row r="371093" spans="68:68" customFormat="1">
      <c r="BP371093" s="90"/>
    </row>
    <row r="371094" spans="68:68" customFormat="1">
      <c r="BP371094" s="90"/>
    </row>
    <row r="371095" spans="68:68" customFormat="1">
      <c r="BP371095" s="90"/>
    </row>
    <row r="371096" spans="68:68" customFormat="1">
      <c r="BP371096" s="90"/>
    </row>
    <row r="371097" spans="68:68" customFormat="1">
      <c r="BP371097" s="90"/>
    </row>
    <row r="371098" spans="68:68" customFormat="1">
      <c r="BP371098" s="90"/>
    </row>
    <row r="371099" spans="68:68" customFormat="1">
      <c r="BP371099" s="90"/>
    </row>
    <row r="371100" spans="68:68" customFormat="1">
      <c r="BP371100" s="90"/>
    </row>
    <row r="371101" spans="68:68" customFormat="1">
      <c r="BP371101" s="90"/>
    </row>
    <row r="371102" spans="68:68" customFormat="1">
      <c r="BP371102" s="90"/>
    </row>
    <row r="371103" spans="68:68" customFormat="1">
      <c r="BP371103" s="90"/>
    </row>
    <row r="371104" spans="68:68" customFormat="1">
      <c r="BP371104" s="90"/>
    </row>
    <row r="371105" spans="68:68" customFormat="1">
      <c r="BP371105" s="90"/>
    </row>
    <row r="371106" spans="68:68" customFormat="1">
      <c r="BP371106" s="90"/>
    </row>
    <row r="371107" spans="68:68" customFormat="1">
      <c r="BP371107" s="90"/>
    </row>
    <row r="371108" spans="68:68" customFormat="1">
      <c r="BP371108" s="90"/>
    </row>
    <row r="371109" spans="68:68" customFormat="1">
      <c r="BP371109" s="90"/>
    </row>
    <row r="371110" spans="68:68" customFormat="1">
      <c r="BP371110" s="90"/>
    </row>
    <row r="371111" spans="68:68" customFormat="1">
      <c r="BP371111" s="90"/>
    </row>
    <row r="371112" spans="68:68" customFormat="1">
      <c r="BP371112" s="90"/>
    </row>
    <row r="371113" spans="68:68" customFormat="1">
      <c r="BP371113" s="90"/>
    </row>
    <row r="371114" spans="68:68" customFormat="1">
      <c r="BP371114" s="90"/>
    </row>
    <row r="371115" spans="68:68" customFormat="1">
      <c r="BP371115" s="90"/>
    </row>
    <row r="371116" spans="68:68" customFormat="1">
      <c r="BP371116" s="90"/>
    </row>
    <row r="371117" spans="68:68" customFormat="1">
      <c r="BP371117" s="90"/>
    </row>
    <row r="371118" spans="68:68" customFormat="1">
      <c r="BP371118" s="90"/>
    </row>
    <row r="371119" spans="68:68" customFormat="1">
      <c r="BP371119" s="90"/>
    </row>
    <row r="371120" spans="68:68" customFormat="1">
      <c r="BP371120" s="90"/>
    </row>
    <row r="371121" spans="68:68" customFormat="1">
      <c r="BP371121" s="90"/>
    </row>
    <row r="371122" spans="68:68" customFormat="1">
      <c r="BP371122" s="90"/>
    </row>
    <row r="371123" spans="68:68" customFormat="1">
      <c r="BP371123" s="90"/>
    </row>
    <row r="371124" spans="68:68" customFormat="1">
      <c r="BP371124" s="90"/>
    </row>
    <row r="371125" spans="68:68" customFormat="1">
      <c r="BP371125" s="90"/>
    </row>
    <row r="371126" spans="68:68" customFormat="1">
      <c r="BP371126" s="90"/>
    </row>
    <row r="371127" spans="68:68" customFormat="1">
      <c r="BP371127" s="90"/>
    </row>
    <row r="371128" spans="68:68" customFormat="1">
      <c r="BP371128" s="90"/>
    </row>
    <row r="371129" spans="68:68" customFormat="1">
      <c r="BP371129" s="90"/>
    </row>
    <row r="371130" spans="68:68" customFormat="1">
      <c r="BP371130" s="90"/>
    </row>
    <row r="371131" spans="68:68" customFormat="1">
      <c r="BP371131" s="90"/>
    </row>
    <row r="371132" spans="68:68" customFormat="1">
      <c r="BP371132" s="90"/>
    </row>
    <row r="371133" spans="68:68" customFormat="1">
      <c r="BP371133" s="90"/>
    </row>
    <row r="371134" spans="68:68" customFormat="1">
      <c r="BP371134" s="90"/>
    </row>
    <row r="371135" spans="68:68" customFormat="1">
      <c r="BP371135" s="90"/>
    </row>
    <row r="371136" spans="68:68" customFormat="1">
      <c r="BP371136" s="90"/>
    </row>
    <row r="371137" spans="68:68" customFormat="1">
      <c r="BP371137" s="90"/>
    </row>
    <row r="371138" spans="68:68" customFormat="1">
      <c r="BP371138" s="90"/>
    </row>
    <row r="371139" spans="68:68" customFormat="1">
      <c r="BP371139" s="90"/>
    </row>
    <row r="371140" spans="68:68" customFormat="1">
      <c r="BP371140" s="90"/>
    </row>
    <row r="371141" spans="68:68" customFormat="1">
      <c r="BP371141" s="90"/>
    </row>
    <row r="371142" spans="68:68" customFormat="1">
      <c r="BP371142" s="90"/>
    </row>
    <row r="371143" spans="68:68" customFormat="1">
      <c r="BP371143" s="90"/>
    </row>
    <row r="371144" spans="68:68" customFormat="1">
      <c r="BP371144" s="90"/>
    </row>
    <row r="371145" spans="68:68" customFormat="1">
      <c r="BP371145" s="90"/>
    </row>
    <row r="371146" spans="68:68" customFormat="1">
      <c r="BP371146" s="90"/>
    </row>
    <row r="371147" spans="68:68" customFormat="1">
      <c r="BP371147" s="90"/>
    </row>
    <row r="371148" spans="68:68" customFormat="1">
      <c r="BP371148" s="90"/>
    </row>
    <row r="371149" spans="68:68" customFormat="1">
      <c r="BP371149" s="90"/>
    </row>
    <row r="371150" spans="68:68" customFormat="1">
      <c r="BP371150" s="90"/>
    </row>
    <row r="371151" spans="68:68" customFormat="1">
      <c r="BP371151" s="90"/>
    </row>
    <row r="371152" spans="68:68" customFormat="1">
      <c r="BP371152" s="90"/>
    </row>
    <row r="371153" spans="68:68" customFormat="1">
      <c r="BP371153" s="90"/>
    </row>
    <row r="371154" spans="68:68" customFormat="1">
      <c r="BP371154" s="90"/>
    </row>
    <row r="371155" spans="68:68" customFormat="1">
      <c r="BP371155" s="90"/>
    </row>
    <row r="371156" spans="68:68" customFormat="1">
      <c r="BP371156" s="90"/>
    </row>
    <row r="371157" spans="68:68" customFormat="1">
      <c r="BP371157" s="90"/>
    </row>
    <row r="371158" spans="68:68" customFormat="1">
      <c r="BP371158" s="90"/>
    </row>
    <row r="371159" spans="68:68" customFormat="1">
      <c r="BP371159" s="90"/>
    </row>
    <row r="371160" spans="68:68" customFormat="1">
      <c r="BP371160" s="90"/>
    </row>
    <row r="371161" spans="68:68" customFormat="1">
      <c r="BP371161" s="90"/>
    </row>
    <row r="371162" spans="68:68" customFormat="1">
      <c r="BP371162" s="90"/>
    </row>
    <row r="371163" spans="68:68" customFormat="1">
      <c r="BP371163" s="90"/>
    </row>
    <row r="371164" spans="68:68" customFormat="1">
      <c r="BP371164" s="90"/>
    </row>
    <row r="371165" spans="68:68" customFormat="1">
      <c r="BP371165" s="90"/>
    </row>
    <row r="371166" spans="68:68" customFormat="1">
      <c r="BP371166" s="90"/>
    </row>
    <row r="371167" spans="68:68" customFormat="1">
      <c r="BP371167" s="90"/>
    </row>
    <row r="371168" spans="68:68" customFormat="1">
      <c r="BP371168" s="90"/>
    </row>
    <row r="371169" spans="68:68" customFormat="1">
      <c r="BP371169" s="90"/>
    </row>
    <row r="371170" spans="68:68" customFormat="1">
      <c r="BP371170" s="90"/>
    </row>
    <row r="371171" spans="68:68" customFormat="1">
      <c r="BP371171" s="90"/>
    </row>
    <row r="371172" spans="68:68" customFormat="1">
      <c r="BP371172" s="90"/>
    </row>
    <row r="371173" spans="68:68" customFormat="1">
      <c r="BP371173" s="90"/>
    </row>
    <row r="371174" spans="68:68" customFormat="1">
      <c r="BP371174" s="90"/>
    </row>
    <row r="371175" spans="68:68" customFormat="1">
      <c r="BP371175" s="90"/>
    </row>
    <row r="371176" spans="68:68" customFormat="1">
      <c r="BP371176" s="90"/>
    </row>
    <row r="371177" spans="68:68" customFormat="1">
      <c r="BP371177" s="90"/>
    </row>
    <row r="371178" spans="68:68" customFormat="1">
      <c r="BP371178" s="90"/>
    </row>
    <row r="371179" spans="68:68" customFormat="1">
      <c r="BP371179" s="90"/>
    </row>
    <row r="371180" spans="68:68" customFormat="1">
      <c r="BP371180" s="90"/>
    </row>
    <row r="371181" spans="68:68" customFormat="1">
      <c r="BP371181" s="90"/>
    </row>
    <row r="371182" spans="68:68" customFormat="1">
      <c r="BP371182" s="90"/>
    </row>
    <row r="371183" spans="68:68" customFormat="1">
      <c r="BP371183" s="90"/>
    </row>
    <row r="371184" spans="68:68" customFormat="1">
      <c r="BP371184" s="90"/>
    </row>
    <row r="371185" spans="68:68" customFormat="1">
      <c r="BP371185" s="90"/>
    </row>
    <row r="371186" spans="68:68" customFormat="1">
      <c r="BP371186" s="90"/>
    </row>
    <row r="371187" spans="68:68" customFormat="1">
      <c r="BP371187" s="90"/>
    </row>
    <row r="371188" spans="68:68" customFormat="1">
      <c r="BP371188" s="90"/>
    </row>
    <row r="371189" spans="68:68" customFormat="1">
      <c r="BP371189" s="90"/>
    </row>
    <row r="371190" spans="68:68" customFormat="1">
      <c r="BP371190" s="90"/>
    </row>
    <row r="371191" spans="68:68" customFormat="1">
      <c r="BP371191" s="90"/>
    </row>
    <row r="371192" spans="68:68" customFormat="1">
      <c r="BP371192" s="90"/>
    </row>
    <row r="371193" spans="68:68" customFormat="1">
      <c r="BP371193" s="90"/>
    </row>
    <row r="371194" spans="68:68" customFormat="1">
      <c r="BP371194" s="90"/>
    </row>
    <row r="371195" spans="68:68" customFormat="1">
      <c r="BP371195" s="90"/>
    </row>
    <row r="371196" spans="68:68" customFormat="1">
      <c r="BP371196" s="90"/>
    </row>
    <row r="371197" spans="68:68" customFormat="1">
      <c r="BP371197" s="90"/>
    </row>
    <row r="371198" spans="68:68" customFormat="1">
      <c r="BP371198" s="90"/>
    </row>
    <row r="371199" spans="68:68" customFormat="1">
      <c r="BP371199" s="90"/>
    </row>
    <row r="371200" spans="68:68" customFormat="1">
      <c r="BP371200" s="90"/>
    </row>
    <row r="371201" spans="68:68" customFormat="1">
      <c r="BP371201" s="90"/>
    </row>
    <row r="371202" spans="68:68" customFormat="1">
      <c r="BP371202" s="90"/>
    </row>
    <row r="371203" spans="68:68" customFormat="1">
      <c r="BP371203" s="90"/>
    </row>
    <row r="371204" spans="68:68" customFormat="1">
      <c r="BP371204" s="90"/>
    </row>
    <row r="371205" spans="68:68" customFormat="1">
      <c r="BP371205" s="90"/>
    </row>
    <row r="371206" spans="68:68" customFormat="1">
      <c r="BP371206" s="90"/>
    </row>
    <row r="371207" spans="68:68" customFormat="1">
      <c r="BP371207" s="90"/>
    </row>
    <row r="371208" spans="68:68" customFormat="1">
      <c r="BP371208" s="90"/>
    </row>
    <row r="371209" spans="68:68" customFormat="1">
      <c r="BP371209" s="90"/>
    </row>
    <row r="371210" spans="68:68" customFormat="1">
      <c r="BP371210" s="90"/>
    </row>
    <row r="371211" spans="68:68" customFormat="1">
      <c r="BP371211" s="90"/>
    </row>
    <row r="371212" spans="68:68" customFormat="1">
      <c r="BP371212" s="90"/>
    </row>
    <row r="371213" spans="68:68" customFormat="1">
      <c r="BP371213" s="90"/>
    </row>
    <row r="371214" spans="68:68" customFormat="1">
      <c r="BP371214" s="90"/>
    </row>
    <row r="371215" spans="68:68" customFormat="1">
      <c r="BP371215" s="90"/>
    </row>
    <row r="371216" spans="68:68" customFormat="1">
      <c r="BP371216" s="90"/>
    </row>
    <row r="371217" spans="68:68" customFormat="1">
      <c r="BP371217" s="90"/>
    </row>
    <row r="371218" spans="68:68" customFormat="1">
      <c r="BP371218" s="90"/>
    </row>
    <row r="371219" spans="68:68" customFormat="1">
      <c r="BP371219" s="90"/>
    </row>
    <row r="371220" spans="68:68" customFormat="1">
      <c r="BP371220" s="90"/>
    </row>
    <row r="371221" spans="68:68" customFormat="1">
      <c r="BP371221" s="90"/>
    </row>
    <row r="371222" spans="68:68" customFormat="1">
      <c r="BP371222" s="90"/>
    </row>
    <row r="371223" spans="68:68" customFormat="1">
      <c r="BP371223" s="90"/>
    </row>
    <row r="371224" spans="68:68" customFormat="1">
      <c r="BP371224" s="90"/>
    </row>
    <row r="371225" spans="68:68" customFormat="1">
      <c r="BP371225" s="90"/>
    </row>
    <row r="371226" spans="68:68" customFormat="1">
      <c r="BP371226" s="90"/>
    </row>
    <row r="371227" spans="68:68" customFormat="1">
      <c r="BP371227" s="90"/>
    </row>
    <row r="371228" spans="68:68" customFormat="1">
      <c r="BP371228" s="90"/>
    </row>
    <row r="371229" spans="68:68" customFormat="1">
      <c r="BP371229" s="90"/>
    </row>
    <row r="371230" spans="68:68" customFormat="1">
      <c r="BP371230" s="90"/>
    </row>
    <row r="371231" spans="68:68" customFormat="1">
      <c r="BP371231" s="90"/>
    </row>
    <row r="371232" spans="68:68" customFormat="1">
      <c r="BP371232" s="90"/>
    </row>
    <row r="371233" spans="68:68" customFormat="1">
      <c r="BP371233" s="90"/>
    </row>
    <row r="371234" spans="68:68" customFormat="1">
      <c r="BP371234" s="90"/>
    </row>
    <row r="371235" spans="68:68" customFormat="1">
      <c r="BP371235" s="90"/>
    </row>
    <row r="371236" spans="68:68" customFormat="1">
      <c r="BP371236" s="90"/>
    </row>
    <row r="371237" spans="68:68" customFormat="1">
      <c r="BP371237" s="90"/>
    </row>
    <row r="371238" spans="68:68" customFormat="1">
      <c r="BP371238" s="90"/>
    </row>
    <row r="371239" spans="68:68" customFormat="1">
      <c r="BP371239" s="90"/>
    </row>
    <row r="371240" spans="68:68" customFormat="1">
      <c r="BP371240" s="90"/>
    </row>
    <row r="371241" spans="68:68" customFormat="1">
      <c r="BP371241" s="90"/>
    </row>
    <row r="371242" spans="68:68" customFormat="1">
      <c r="BP371242" s="90"/>
    </row>
    <row r="371243" spans="68:68" customFormat="1">
      <c r="BP371243" s="90"/>
    </row>
    <row r="371244" spans="68:68" customFormat="1">
      <c r="BP371244" s="90"/>
    </row>
    <row r="371245" spans="68:68" customFormat="1">
      <c r="BP371245" s="90"/>
    </row>
    <row r="371246" spans="68:68" customFormat="1">
      <c r="BP371246" s="90"/>
    </row>
    <row r="371247" spans="68:68" customFormat="1">
      <c r="BP371247" s="90"/>
    </row>
    <row r="371248" spans="68:68" customFormat="1">
      <c r="BP371248" s="90"/>
    </row>
    <row r="371249" spans="68:68" customFormat="1">
      <c r="BP371249" s="90"/>
    </row>
    <row r="371250" spans="68:68" customFormat="1">
      <c r="BP371250" s="90"/>
    </row>
    <row r="371251" spans="68:68" customFormat="1">
      <c r="BP371251" s="90"/>
    </row>
    <row r="371252" spans="68:68" customFormat="1">
      <c r="BP371252" s="90"/>
    </row>
    <row r="371253" spans="68:68" customFormat="1">
      <c r="BP371253" s="90"/>
    </row>
    <row r="371254" spans="68:68" customFormat="1">
      <c r="BP371254" s="90"/>
    </row>
    <row r="371255" spans="68:68" customFormat="1">
      <c r="BP371255" s="90"/>
    </row>
    <row r="371256" spans="68:68" customFormat="1">
      <c r="BP371256" s="90"/>
    </row>
    <row r="371257" spans="68:68" customFormat="1">
      <c r="BP371257" s="90"/>
    </row>
    <row r="371258" spans="68:68" customFormat="1">
      <c r="BP371258" s="90"/>
    </row>
    <row r="371259" spans="68:68" customFormat="1">
      <c r="BP371259" s="90"/>
    </row>
    <row r="371260" spans="68:68" customFormat="1">
      <c r="BP371260" s="90"/>
    </row>
    <row r="371261" spans="68:68" customFormat="1">
      <c r="BP371261" s="90"/>
    </row>
    <row r="371262" spans="68:68" customFormat="1">
      <c r="BP371262" s="90"/>
    </row>
    <row r="371263" spans="68:68" customFormat="1">
      <c r="BP371263" s="90"/>
    </row>
    <row r="371264" spans="68:68" customFormat="1">
      <c r="BP371264" s="90"/>
    </row>
    <row r="371265" spans="68:68" customFormat="1">
      <c r="BP371265" s="90"/>
    </row>
    <row r="371266" spans="68:68" customFormat="1">
      <c r="BP371266" s="90"/>
    </row>
    <row r="371267" spans="68:68" customFormat="1">
      <c r="BP371267" s="90"/>
    </row>
    <row r="371268" spans="68:68" customFormat="1">
      <c r="BP371268" s="90"/>
    </row>
    <row r="371269" spans="68:68" customFormat="1">
      <c r="BP371269" s="90"/>
    </row>
    <row r="371270" spans="68:68" customFormat="1">
      <c r="BP371270" s="90"/>
    </row>
    <row r="371271" spans="68:68" customFormat="1">
      <c r="BP371271" s="90"/>
    </row>
    <row r="371272" spans="68:68" customFormat="1">
      <c r="BP371272" s="90"/>
    </row>
    <row r="371273" spans="68:68" customFormat="1">
      <c r="BP371273" s="90"/>
    </row>
    <row r="371274" spans="68:68" customFormat="1">
      <c r="BP371274" s="90"/>
    </row>
    <row r="371275" spans="68:68" customFormat="1">
      <c r="BP371275" s="90"/>
    </row>
    <row r="371276" spans="68:68" customFormat="1">
      <c r="BP371276" s="90"/>
    </row>
    <row r="371277" spans="68:68" customFormat="1">
      <c r="BP371277" s="90"/>
    </row>
    <row r="371278" spans="68:68" customFormat="1">
      <c r="BP371278" s="90"/>
    </row>
    <row r="371279" spans="68:68" customFormat="1">
      <c r="BP371279" s="90"/>
    </row>
    <row r="371280" spans="68:68" customFormat="1">
      <c r="BP371280" s="90"/>
    </row>
    <row r="371281" spans="68:68" customFormat="1">
      <c r="BP371281" s="90"/>
    </row>
    <row r="371282" spans="68:68" customFormat="1">
      <c r="BP371282" s="90"/>
    </row>
    <row r="371283" spans="68:68" customFormat="1">
      <c r="BP371283" s="90"/>
    </row>
    <row r="371284" spans="68:68" customFormat="1">
      <c r="BP371284" s="90"/>
    </row>
    <row r="371285" spans="68:68" customFormat="1">
      <c r="BP371285" s="90"/>
    </row>
    <row r="371286" spans="68:68" customFormat="1">
      <c r="BP371286" s="90"/>
    </row>
    <row r="371287" spans="68:68" customFormat="1">
      <c r="BP371287" s="90"/>
    </row>
    <row r="371288" spans="68:68" customFormat="1">
      <c r="BP371288" s="90"/>
    </row>
    <row r="371289" spans="68:68" customFormat="1">
      <c r="BP371289" s="90"/>
    </row>
    <row r="371290" spans="68:68" customFormat="1">
      <c r="BP371290" s="90"/>
    </row>
    <row r="371291" spans="68:68" customFormat="1">
      <c r="BP371291" s="90"/>
    </row>
    <row r="371292" spans="68:68" customFormat="1">
      <c r="BP371292" s="90"/>
    </row>
    <row r="371293" spans="68:68" customFormat="1">
      <c r="BP371293" s="90"/>
    </row>
    <row r="371294" spans="68:68" customFormat="1">
      <c r="BP371294" s="90"/>
    </row>
    <row r="371295" spans="68:68" customFormat="1">
      <c r="BP371295" s="90"/>
    </row>
    <row r="371296" spans="68:68" customFormat="1">
      <c r="BP371296" s="90"/>
    </row>
    <row r="371297" spans="68:68" customFormat="1">
      <c r="BP371297" s="90"/>
    </row>
    <row r="371298" spans="68:68" customFormat="1">
      <c r="BP371298" s="90"/>
    </row>
    <row r="371299" spans="68:68" customFormat="1">
      <c r="BP371299" s="90"/>
    </row>
    <row r="371300" spans="68:68" customFormat="1">
      <c r="BP371300" s="90"/>
    </row>
    <row r="371301" spans="68:68" customFormat="1">
      <c r="BP371301" s="90"/>
    </row>
    <row r="371302" spans="68:68" customFormat="1">
      <c r="BP371302" s="90"/>
    </row>
    <row r="371303" spans="68:68" customFormat="1">
      <c r="BP371303" s="90"/>
    </row>
    <row r="371304" spans="68:68" customFormat="1">
      <c r="BP371304" s="90"/>
    </row>
    <row r="371305" spans="68:68" customFormat="1">
      <c r="BP371305" s="90"/>
    </row>
    <row r="371306" spans="68:68" customFormat="1">
      <c r="BP371306" s="90"/>
    </row>
    <row r="371307" spans="68:68" customFormat="1">
      <c r="BP371307" s="90"/>
    </row>
    <row r="371308" spans="68:68" customFormat="1">
      <c r="BP371308" s="90"/>
    </row>
    <row r="371309" spans="68:68" customFormat="1">
      <c r="BP371309" s="90"/>
    </row>
    <row r="371310" spans="68:68" customFormat="1">
      <c r="BP371310" s="90"/>
    </row>
    <row r="371311" spans="68:68" customFormat="1">
      <c r="BP371311" s="90"/>
    </row>
    <row r="371312" spans="68:68" customFormat="1">
      <c r="BP371312" s="90"/>
    </row>
    <row r="371313" spans="68:68" customFormat="1">
      <c r="BP371313" s="90"/>
    </row>
    <row r="371314" spans="68:68" customFormat="1">
      <c r="BP371314" s="90"/>
    </row>
    <row r="371315" spans="68:68" customFormat="1">
      <c r="BP371315" s="90"/>
    </row>
    <row r="371316" spans="68:68" customFormat="1">
      <c r="BP371316" s="90"/>
    </row>
    <row r="371317" spans="68:68" customFormat="1">
      <c r="BP371317" s="90"/>
    </row>
    <row r="371318" spans="68:68" customFormat="1">
      <c r="BP371318" s="90"/>
    </row>
    <row r="371319" spans="68:68" customFormat="1">
      <c r="BP371319" s="90"/>
    </row>
    <row r="371320" spans="68:68" customFormat="1">
      <c r="BP371320" s="90"/>
    </row>
    <row r="371321" spans="68:68" customFormat="1">
      <c r="BP371321" s="90"/>
    </row>
    <row r="371322" spans="68:68" customFormat="1">
      <c r="BP371322" s="90"/>
    </row>
    <row r="371323" spans="68:68" customFormat="1">
      <c r="BP371323" s="90"/>
    </row>
    <row r="371324" spans="68:68" customFormat="1">
      <c r="BP371324" s="90"/>
    </row>
    <row r="371325" spans="68:68" customFormat="1">
      <c r="BP371325" s="90"/>
    </row>
    <row r="371326" spans="68:68" customFormat="1">
      <c r="BP371326" s="90"/>
    </row>
    <row r="371327" spans="68:68" customFormat="1">
      <c r="BP371327" s="90"/>
    </row>
    <row r="371328" spans="68:68" customFormat="1">
      <c r="BP371328" s="90"/>
    </row>
    <row r="371329" spans="68:68" customFormat="1">
      <c r="BP371329" s="90"/>
    </row>
    <row r="371330" spans="68:68" customFormat="1">
      <c r="BP371330" s="90"/>
    </row>
    <row r="371331" spans="68:68" customFormat="1">
      <c r="BP371331" s="90"/>
    </row>
    <row r="371332" spans="68:68" customFormat="1">
      <c r="BP371332" s="90"/>
    </row>
    <row r="371333" spans="68:68" customFormat="1">
      <c r="BP371333" s="90"/>
    </row>
    <row r="371334" spans="68:68" customFormat="1">
      <c r="BP371334" s="90"/>
    </row>
    <row r="371335" spans="68:68" customFormat="1">
      <c r="BP371335" s="90"/>
    </row>
    <row r="371336" spans="68:68" customFormat="1">
      <c r="BP371336" s="90"/>
    </row>
    <row r="371337" spans="68:68" customFormat="1">
      <c r="BP371337" s="90"/>
    </row>
    <row r="371338" spans="68:68" customFormat="1">
      <c r="BP371338" s="90"/>
    </row>
    <row r="371339" spans="68:68" customFormat="1">
      <c r="BP371339" s="90"/>
    </row>
    <row r="371340" spans="68:68" customFormat="1">
      <c r="BP371340" s="90"/>
    </row>
    <row r="371341" spans="68:68" customFormat="1">
      <c r="BP371341" s="90"/>
    </row>
    <row r="371342" spans="68:68" customFormat="1">
      <c r="BP371342" s="90"/>
    </row>
    <row r="371343" spans="68:68" customFormat="1">
      <c r="BP371343" s="90"/>
    </row>
    <row r="371344" spans="68:68" customFormat="1">
      <c r="BP371344" s="90"/>
    </row>
    <row r="371345" spans="68:68" customFormat="1">
      <c r="BP371345" s="90"/>
    </row>
    <row r="371346" spans="68:68" customFormat="1">
      <c r="BP371346" s="90"/>
    </row>
    <row r="371347" spans="68:68" customFormat="1">
      <c r="BP371347" s="90"/>
    </row>
    <row r="371348" spans="68:68" customFormat="1">
      <c r="BP371348" s="90"/>
    </row>
    <row r="371349" spans="68:68" customFormat="1">
      <c r="BP371349" s="90"/>
    </row>
    <row r="371350" spans="68:68" customFormat="1">
      <c r="BP371350" s="90"/>
    </row>
    <row r="371351" spans="68:68" customFormat="1">
      <c r="BP371351" s="90"/>
    </row>
    <row r="371352" spans="68:68" customFormat="1">
      <c r="BP371352" s="90"/>
    </row>
    <row r="371353" spans="68:68" customFormat="1">
      <c r="BP371353" s="90"/>
    </row>
    <row r="371354" spans="68:68" customFormat="1">
      <c r="BP371354" s="90"/>
    </row>
    <row r="371355" spans="68:68" customFormat="1">
      <c r="BP371355" s="90"/>
    </row>
    <row r="371356" spans="68:68" customFormat="1">
      <c r="BP371356" s="90"/>
    </row>
    <row r="371357" spans="68:68" customFormat="1">
      <c r="BP371357" s="90"/>
    </row>
    <row r="371358" spans="68:68" customFormat="1">
      <c r="BP371358" s="90"/>
    </row>
    <row r="371359" spans="68:68" customFormat="1">
      <c r="BP371359" s="90"/>
    </row>
    <row r="371360" spans="68:68" customFormat="1">
      <c r="BP371360" s="90"/>
    </row>
    <row r="371361" spans="68:68" customFormat="1">
      <c r="BP371361" s="90"/>
    </row>
    <row r="371362" spans="68:68" customFormat="1">
      <c r="BP371362" s="90"/>
    </row>
    <row r="371363" spans="68:68" customFormat="1">
      <c r="BP371363" s="90"/>
    </row>
    <row r="371364" spans="68:68" customFormat="1">
      <c r="BP371364" s="90"/>
    </row>
    <row r="371365" spans="68:68" customFormat="1">
      <c r="BP371365" s="90"/>
    </row>
    <row r="371366" spans="68:68" customFormat="1">
      <c r="BP371366" s="90"/>
    </row>
    <row r="371367" spans="68:68" customFormat="1">
      <c r="BP371367" s="90"/>
    </row>
    <row r="371368" spans="68:68" customFormat="1">
      <c r="BP371368" s="90"/>
    </row>
    <row r="371369" spans="68:68" customFormat="1">
      <c r="BP371369" s="90"/>
    </row>
    <row r="371370" spans="68:68" customFormat="1">
      <c r="BP371370" s="90"/>
    </row>
    <row r="371371" spans="68:68" customFormat="1">
      <c r="BP371371" s="90"/>
    </row>
    <row r="371372" spans="68:68" customFormat="1">
      <c r="BP371372" s="90"/>
    </row>
    <row r="371373" spans="68:68" customFormat="1">
      <c r="BP371373" s="90"/>
    </row>
    <row r="371374" spans="68:68" customFormat="1">
      <c r="BP371374" s="90"/>
    </row>
    <row r="371375" spans="68:68" customFormat="1">
      <c r="BP371375" s="90"/>
    </row>
    <row r="371376" spans="68:68" customFormat="1">
      <c r="BP371376" s="90"/>
    </row>
    <row r="371377" spans="68:68" customFormat="1">
      <c r="BP371377" s="90"/>
    </row>
    <row r="371378" spans="68:68" customFormat="1">
      <c r="BP371378" s="90"/>
    </row>
    <row r="371379" spans="68:68" customFormat="1">
      <c r="BP371379" s="90"/>
    </row>
    <row r="371380" spans="68:68" customFormat="1">
      <c r="BP371380" s="90"/>
    </row>
    <row r="371381" spans="68:68" customFormat="1">
      <c r="BP371381" s="90"/>
    </row>
    <row r="371382" spans="68:68" customFormat="1">
      <c r="BP371382" s="90"/>
    </row>
    <row r="371383" spans="68:68" customFormat="1">
      <c r="BP371383" s="90"/>
    </row>
    <row r="371384" spans="68:68" customFormat="1">
      <c r="BP371384" s="90"/>
    </row>
    <row r="371385" spans="68:68" customFormat="1">
      <c r="BP371385" s="90"/>
    </row>
    <row r="371386" spans="68:68" customFormat="1">
      <c r="BP371386" s="90"/>
    </row>
    <row r="371387" spans="68:68" customFormat="1">
      <c r="BP371387" s="90"/>
    </row>
    <row r="371388" spans="68:68" customFormat="1">
      <c r="BP371388" s="90"/>
    </row>
    <row r="371389" spans="68:68" customFormat="1">
      <c r="BP371389" s="90"/>
    </row>
    <row r="371390" spans="68:68" customFormat="1">
      <c r="BP371390" s="90"/>
    </row>
    <row r="371391" spans="68:68" customFormat="1">
      <c r="BP371391" s="90"/>
    </row>
    <row r="371392" spans="68:68" customFormat="1">
      <c r="BP371392" s="90"/>
    </row>
    <row r="371393" spans="68:68" customFormat="1">
      <c r="BP371393" s="90"/>
    </row>
    <row r="371394" spans="68:68" customFormat="1">
      <c r="BP371394" s="90"/>
    </row>
    <row r="371395" spans="68:68" customFormat="1">
      <c r="BP371395" s="90"/>
    </row>
    <row r="371396" spans="68:68" customFormat="1">
      <c r="BP371396" s="90"/>
    </row>
    <row r="371397" spans="68:68" customFormat="1">
      <c r="BP371397" s="90"/>
    </row>
    <row r="371398" spans="68:68" customFormat="1">
      <c r="BP371398" s="90"/>
    </row>
    <row r="371399" spans="68:68" customFormat="1">
      <c r="BP371399" s="90"/>
    </row>
    <row r="371400" spans="68:68" customFormat="1">
      <c r="BP371400" s="90"/>
    </row>
    <row r="371401" spans="68:68" customFormat="1">
      <c r="BP371401" s="90"/>
    </row>
    <row r="371402" spans="68:68" customFormat="1">
      <c r="BP371402" s="90"/>
    </row>
    <row r="371403" spans="68:68" customFormat="1">
      <c r="BP371403" s="90"/>
    </row>
    <row r="371404" spans="68:68" customFormat="1">
      <c r="BP371404" s="90"/>
    </row>
    <row r="371405" spans="68:68" customFormat="1">
      <c r="BP371405" s="90"/>
    </row>
    <row r="371406" spans="68:68" customFormat="1">
      <c r="BP371406" s="90"/>
    </row>
    <row r="371407" spans="68:68" customFormat="1">
      <c r="BP371407" s="90"/>
    </row>
    <row r="371408" spans="68:68" customFormat="1">
      <c r="BP371408" s="90"/>
    </row>
    <row r="371409" spans="68:68" customFormat="1">
      <c r="BP371409" s="90"/>
    </row>
    <row r="371410" spans="68:68" customFormat="1">
      <c r="BP371410" s="90"/>
    </row>
    <row r="371411" spans="68:68" customFormat="1">
      <c r="BP371411" s="90"/>
    </row>
    <row r="371412" spans="68:68" customFormat="1">
      <c r="BP371412" s="90"/>
    </row>
    <row r="371413" spans="68:68" customFormat="1">
      <c r="BP371413" s="90"/>
    </row>
    <row r="371414" spans="68:68" customFormat="1">
      <c r="BP371414" s="90"/>
    </row>
    <row r="371415" spans="68:68" customFormat="1">
      <c r="BP371415" s="90"/>
    </row>
    <row r="371416" spans="68:68" customFormat="1">
      <c r="BP371416" s="90"/>
    </row>
    <row r="371417" spans="68:68" customFormat="1">
      <c r="BP371417" s="90"/>
    </row>
    <row r="371418" spans="68:68" customFormat="1">
      <c r="BP371418" s="90"/>
    </row>
    <row r="371419" spans="68:68" customFormat="1">
      <c r="BP371419" s="90"/>
    </row>
    <row r="371420" spans="68:68" customFormat="1">
      <c r="BP371420" s="90"/>
    </row>
    <row r="371421" spans="68:68" customFormat="1">
      <c r="BP371421" s="90"/>
    </row>
    <row r="371422" spans="68:68" customFormat="1">
      <c r="BP371422" s="90"/>
    </row>
    <row r="371423" spans="68:68" customFormat="1">
      <c r="BP371423" s="90"/>
    </row>
    <row r="371424" spans="68:68" customFormat="1">
      <c r="BP371424" s="90"/>
    </row>
    <row r="371425" spans="68:68" customFormat="1">
      <c r="BP371425" s="90"/>
    </row>
    <row r="371426" spans="68:68" customFormat="1">
      <c r="BP371426" s="90"/>
    </row>
    <row r="371427" spans="68:68" customFormat="1">
      <c r="BP371427" s="90"/>
    </row>
    <row r="371428" spans="68:68" customFormat="1">
      <c r="BP371428" s="90"/>
    </row>
    <row r="371429" spans="68:68" customFormat="1">
      <c r="BP371429" s="90"/>
    </row>
    <row r="371430" spans="68:68" customFormat="1">
      <c r="BP371430" s="90"/>
    </row>
    <row r="371431" spans="68:68" customFormat="1">
      <c r="BP371431" s="90"/>
    </row>
    <row r="371432" spans="68:68" customFormat="1">
      <c r="BP371432" s="90"/>
    </row>
    <row r="371433" spans="68:68" customFormat="1">
      <c r="BP371433" s="90"/>
    </row>
    <row r="371434" spans="68:68" customFormat="1">
      <c r="BP371434" s="90"/>
    </row>
    <row r="371435" spans="68:68" customFormat="1">
      <c r="BP371435" s="90"/>
    </row>
    <row r="371436" spans="68:68" customFormat="1">
      <c r="BP371436" s="90"/>
    </row>
    <row r="371437" spans="68:68" customFormat="1">
      <c r="BP371437" s="90"/>
    </row>
    <row r="371438" spans="68:68" customFormat="1">
      <c r="BP371438" s="90"/>
    </row>
    <row r="371439" spans="68:68" customFormat="1">
      <c r="BP371439" s="90"/>
    </row>
    <row r="371440" spans="68:68" customFormat="1">
      <c r="BP371440" s="90"/>
    </row>
    <row r="371441" spans="68:68" customFormat="1">
      <c r="BP371441" s="90"/>
    </row>
    <row r="371442" spans="68:68" customFormat="1">
      <c r="BP371442" s="90"/>
    </row>
    <row r="371443" spans="68:68" customFormat="1">
      <c r="BP371443" s="90"/>
    </row>
    <row r="371444" spans="68:68" customFormat="1">
      <c r="BP371444" s="90"/>
    </row>
    <row r="371445" spans="68:68" customFormat="1">
      <c r="BP371445" s="90"/>
    </row>
    <row r="371446" spans="68:68" customFormat="1">
      <c r="BP371446" s="90"/>
    </row>
    <row r="371447" spans="68:68" customFormat="1">
      <c r="BP371447" s="90"/>
    </row>
    <row r="371448" spans="68:68" customFormat="1">
      <c r="BP371448" s="90"/>
    </row>
    <row r="371449" spans="68:68" customFormat="1">
      <c r="BP371449" s="90"/>
    </row>
    <row r="371450" spans="68:68" customFormat="1">
      <c r="BP371450" s="90"/>
    </row>
    <row r="371451" spans="68:68" customFormat="1">
      <c r="BP371451" s="90"/>
    </row>
    <row r="371452" spans="68:68" customFormat="1">
      <c r="BP371452" s="90"/>
    </row>
    <row r="371453" spans="68:68" customFormat="1">
      <c r="BP371453" s="90"/>
    </row>
    <row r="371454" spans="68:68" customFormat="1">
      <c r="BP371454" s="90"/>
    </row>
    <row r="371455" spans="68:68" customFormat="1">
      <c r="BP371455" s="90"/>
    </row>
    <row r="371456" spans="68:68" customFormat="1">
      <c r="BP371456" s="90"/>
    </row>
    <row r="371457" spans="68:68" customFormat="1">
      <c r="BP371457" s="90"/>
    </row>
    <row r="371458" spans="68:68" customFormat="1">
      <c r="BP371458" s="90"/>
    </row>
    <row r="371459" spans="68:68" customFormat="1">
      <c r="BP371459" s="90"/>
    </row>
    <row r="371460" spans="68:68" customFormat="1">
      <c r="BP371460" s="90"/>
    </row>
    <row r="371461" spans="68:68" customFormat="1">
      <c r="BP371461" s="90"/>
    </row>
    <row r="371462" spans="68:68" customFormat="1">
      <c r="BP371462" s="90"/>
    </row>
    <row r="371463" spans="68:68" customFormat="1">
      <c r="BP371463" s="90"/>
    </row>
    <row r="371464" spans="68:68" customFormat="1">
      <c r="BP371464" s="90"/>
    </row>
    <row r="371465" spans="68:68" customFormat="1">
      <c r="BP371465" s="90"/>
    </row>
    <row r="371466" spans="68:68" customFormat="1">
      <c r="BP371466" s="90"/>
    </row>
    <row r="371467" spans="68:68" customFormat="1">
      <c r="BP371467" s="90"/>
    </row>
    <row r="371468" spans="68:68" customFormat="1">
      <c r="BP371468" s="90"/>
    </row>
    <row r="371469" spans="68:68" customFormat="1">
      <c r="BP371469" s="90"/>
    </row>
    <row r="371470" spans="68:68" customFormat="1">
      <c r="BP371470" s="90"/>
    </row>
    <row r="371471" spans="68:68" customFormat="1">
      <c r="BP371471" s="90"/>
    </row>
    <row r="371472" spans="68:68" customFormat="1">
      <c r="BP371472" s="90"/>
    </row>
    <row r="371473" spans="68:68" customFormat="1">
      <c r="BP371473" s="90"/>
    </row>
    <row r="371474" spans="68:68" customFormat="1">
      <c r="BP371474" s="90"/>
    </row>
    <row r="371475" spans="68:68" customFormat="1">
      <c r="BP371475" s="90"/>
    </row>
    <row r="371476" spans="68:68" customFormat="1">
      <c r="BP371476" s="90"/>
    </row>
    <row r="371477" spans="68:68" customFormat="1">
      <c r="BP371477" s="90"/>
    </row>
    <row r="371478" spans="68:68" customFormat="1">
      <c r="BP371478" s="90"/>
    </row>
    <row r="371479" spans="68:68" customFormat="1">
      <c r="BP371479" s="90"/>
    </row>
    <row r="371480" spans="68:68" customFormat="1">
      <c r="BP371480" s="90"/>
    </row>
    <row r="371481" spans="68:68" customFormat="1">
      <c r="BP371481" s="90"/>
    </row>
    <row r="371482" spans="68:68" customFormat="1">
      <c r="BP371482" s="90"/>
    </row>
    <row r="371483" spans="68:68" customFormat="1">
      <c r="BP371483" s="90"/>
    </row>
    <row r="371484" spans="68:68" customFormat="1">
      <c r="BP371484" s="90"/>
    </row>
    <row r="371485" spans="68:68" customFormat="1">
      <c r="BP371485" s="90"/>
    </row>
    <row r="371486" spans="68:68" customFormat="1">
      <c r="BP371486" s="90"/>
    </row>
    <row r="371487" spans="68:68" customFormat="1">
      <c r="BP371487" s="90"/>
    </row>
    <row r="371488" spans="68:68" customFormat="1">
      <c r="BP371488" s="90"/>
    </row>
    <row r="371489" spans="68:68" customFormat="1">
      <c r="BP371489" s="90"/>
    </row>
    <row r="371490" spans="68:68" customFormat="1">
      <c r="BP371490" s="90"/>
    </row>
    <row r="371491" spans="68:68" customFormat="1">
      <c r="BP371491" s="90"/>
    </row>
    <row r="371492" spans="68:68" customFormat="1">
      <c r="BP371492" s="90"/>
    </row>
    <row r="371493" spans="68:68" customFormat="1">
      <c r="BP371493" s="90"/>
    </row>
    <row r="371494" spans="68:68" customFormat="1">
      <c r="BP371494" s="90"/>
    </row>
    <row r="371495" spans="68:68" customFormat="1">
      <c r="BP371495" s="90"/>
    </row>
    <row r="371496" spans="68:68" customFormat="1">
      <c r="BP371496" s="90"/>
    </row>
    <row r="371497" spans="68:68" customFormat="1">
      <c r="BP371497" s="90"/>
    </row>
    <row r="371498" spans="68:68" customFormat="1">
      <c r="BP371498" s="90"/>
    </row>
    <row r="371499" spans="68:68" customFormat="1">
      <c r="BP371499" s="90"/>
    </row>
    <row r="371500" spans="68:68" customFormat="1">
      <c r="BP371500" s="90"/>
    </row>
    <row r="371501" spans="68:68" customFormat="1">
      <c r="BP371501" s="90"/>
    </row>
    <row r="371502" spans="68:68" customFormat="1">
      <c r="BP371502" s="90"/>
    </row>
    <row r="371503" spans="68:68" customFormat="1">
      <c r="BP371503" s="90"/>
    </row>
    <row r="371504" spans="68:68" customFormat="1">
      <c r="BP371504" s="90"/>
    </row>
    <row r="371505" spans="68:68" customFormat="1">
      <c r="BP371505" s="90"/>
    </row>
    <row r="371506" spans="68:68" customFormat="1">
      <c r="BP371506" s="90"/>
    </row>
    <row r="371507" spans="68:68" customFormat="1">
      <c r="BP371507" s="90"/>
    </row>
    <row r="371508" spans="68:68" customFormat="1">
      <c r="BP371508" s="90"/>
    </row>
    <row r="371509" spans="68:68" customFormat="1">
      <c r="BP371509" s="90"/>
    </row>
    <row r="371510" spans="68:68" customFormat="1">
      <c r="BP371510" s="90"/>
    </row>
    <row r="371511" spans="68:68" customFormat="1">
      <c r="BP371511" s="90"/>
    </row>
    <row r="371512" spans="68:68" customFormat="1">
      <c r="BP371512" s="90"/>
    </row>
    <row r="371513" spans="68:68" customFormat="1">
      <c r="BP371513" s="90"/>
    </row>
    <row r="371514" spans="68:68" customFormat="1">
      <c r="BP371514" s="90"/>
    </row>
    <row r="371515" spans="68:68" customFormat="1">
      <c r="BP371515" s="90"/>
    </row>
    <row r="371516" spans="68:68" customFormat="1">
      <c r="BP371516" s="90"/>
    </row>
    <row r="371517" spans="68:68" customFormat="1">
      <c r="BP371517" s="90"/>
    </row>
    <row r="371518" spans="68:68" customFormat="1">
      <c r="BP371518" s="90"/>
    </row>
    <row r="371519" spans="68:68" customFormat="1">
      <c r="BP371519" s="90"/>
    </row>
    <row r="371520" spans="68:68" customFormat="1">
      <c r="BP371520" s="90"/>
    </row>
    <row r="371521" spans="68:68" customFormat="1">
      <c r="BP371521" s="90"/>
    </row>
    <row r="371522" spans="68:68" customFormat="1">
      <c r="BP371522" s="90"/>
    </row>
    <row r="371523" spans="68:68" customFormat="1">
      <c r="BP371523" s="90"/>
    </row>
    <row r="371524" spans="68:68" customFormat="1">
      <c r="BP371524" s="90"/>
    </row>
    <row r="371525" spans="68:68" customFormat="1">
      <c r="BP371525" s="90"/>
    </row>
    <row r="371526" spans="68:68" customFormat="1">
      <c r="BP371526" s="90"/>
    </row>
    <row r="371527" spans="68:68" customFormat="1">
      <c r="BP371527" s="90"/>
    </row>
    <row r="371528" spans="68:68" customFormat="1">
      <c r="BP371528" s="90"/>
    </row>
    <row r="371529" spans="68:68" customFormat="1">
      <c r="BP371529" s="90"/>
    </row>
    <row r="371530" spans="68:68" customFormat="1">
      <c r="BP371530" s="90"/>
    </row>
    <row r="371531" spans="68:68" customFormat="1">
      <c r="BP371531" s="90"/>
    </row>
    <row r="371532" spans="68:68" customFormat="1">
      <c r="BP371532" s="90"/>
    </row>
    <row r="371533" spans="68:68" customFormat="1">
      <c r="BP371533" s="90"/>
    </row>
    <row r="371534" spans="68:68" customFormat="1">
      <c r="BP371534" s="90"/>
    </row>
    <row r="371535" spans="68:68" customFormat="1">
      <c r="BP371535" s="90"/>
    </row>
    <row r="371536" spans="68:68" customFormat="1">
      <c r="BP371536" s="90"/>
    </row>
    <row r="371537" spans="68:68" customFormat="1">
      <c r="BP371537" s="90"/>
    </row>
    <row r="371538" spans="68:68" customFormat="1">
      <c r="BP371538" s="90"/>
    </row>
    <row r="371539" spans="68:68" customFormat="1">
      <c r="BP371539" s="90"/>
    </row>
    <row r="371540" spans="68:68" customFormat="1">
      <c r="BP371540" s="90"/>
    </row>
    <row r="371541" spans="68:68" customFormat="1">
      <c r="BP371541" s="90"/>
    </row>
    <row r="371542" spans="68:68" customFormat="1">
      <c r="BP371542" s="90"/>
    </row>
    <row r="371543" spans="68:68" customFormat="1">
      <c r="BP371543" s="90"/>
    </row>
    <row r="371544" spans="68:68" customFormat="1">
      <c r="BP371544" s="90"/>
    </row>
    <row r="371545" spans="68:68" customFormat="1">
      <c r="BP371545" s="90"/>
    </row>
    <row r="371546" spans="68:68" customFormat="1">
      <c r="BP371546" s="90"/>
    </row>
    <row r="371547" spans="68:68" customFormat="1">
      <c r="BP371547" s="90"/>
    </row>
    <row r="371548" spans="68:68" customFormat="1">
      <c r="BP371548" s="90"/>
    </row>
    <row r="371549" spans="68:68" customFormat="1">
      <c r="BP371549" s="90"/>
    </row>
    <row r="371550" spans="68:68" customFormat="1">
      <c r="BP371550" s="90"/>
    </row>
    <row r="371551" spans="68:68" customFormat="1">
      <c r="BP371551" s="90"/>
    </row>
    <row r="371552" spans="68:68" customFormat="1">
      <c r="BP371552" s="90"/>
    </row>
    <row r="371553" spans="68:68" customFormat="1">
      <c r="BP371553" s="90"/>
    </row>
    <row r="371554" spans="68:68" customFormat="1">
      <c r="BP371554" s="90"/>
    </row>
    <row r="371555" spans="68:68" customFormat="1">
      <c r="BP371555" s="90"/>
    </row>
    <row r="371556" spans="68:68" customFormat="1">
      <c r="BP371556" s="90"/>
    </row>
    <row r="371557" spans="68:68" customFormat="1">
      <c r="BP371557" s="90"/>
    </row>
    <row r="371558" spans="68:68" customFormat="1">
      <c r="BP371558" s="90"/>
    </row>
    <row r="371559" spans="68:68" customFormat="1">
      <c r="BP371559" s="90"/>
    </row>
    <row r="371560" spans="68:68" customFormat="1">
      <c r="BP371560" s="90"/>
    </row>
    <row r="371561" spans="68:68" customFormat="1">
      <c r="BP371561" s="90"/>
    </row>
    <row r="371562" spans="68:68" customFormat="1">
      <c r="BP371562" s="90"/>
    </row>
    <row r="371563" spans="68:68" customFormat="1">
      <c r="BP371563" s="90"/>
    </row>
    <row r="371564" spans="68:68" customFormat="1">
      <c r="BP371564" s="90"/>
    </row>
    <row r="371565" spans="68:68" customFormat="1">
      <c r="BP371565" s="90"/>
    </row>
    <row r="371566" spans="68:68" customFormat="1">
      <c r="BP371566" s="90"/>
    </row>
    <row r="371567" spans="68:68" customFormat="1">
      <c r="BP371567" s="90"/>
    </row>
    <row r="371568" spans="68:68" customFormat="1">
      <c r="BP371568" s="90"/>
    </row>
    <row r="371569" spans="68:68" customFormat="1">
      <c r="BP371569" s="90"/>
    </row>
    <row r="371570" spans="68:68" customFormat="1">
      <c r="BP371570" s="90"/>
    </row>
    <row r="371571" spans="68:68" customFormat="1">
      <c r="BP371571" s="90"/>
    </row>
    <row r="371572" spans="68:68" customFormat="1">
      <c r="BP371572" s="90"/>
    </row>
    <row r="371573" spans="68:68" customFormat="1">
      <c r="BP371573" s="90"/>
    </row>
    <row r="371574" spans="68:68" customFormat="1">
      <c r="BP371574" s="90"/>
    </row>
    <row r="371575" spans="68:68" customFormat="1">
      <c r="BP371575" s="90"/>
    </row>
    <row r="371576" spans="68:68" customFormat="1">
      <c r="BP371576" s="90"/>
    </row>
    <row r="371577" spans="68:68" customFormat="1">
      <c r="BP371577" s="90"/>
    </row>
    <row r="371578" spans="68:68" customFormat="1">
      <c r="BP371578" s="90"/>
    </row>
    <row r="371579" spans="68:68" customFormat="1">
      <c r="BP371579" s="90"/>
    </row>
    <row r="371580" spans="68:68" customFormat="1">
      <c r="BP371580" s="90"/>
    </row>
    <row r="371581" spans="68:68" customFormat="1">
      <c r="BP371581" s="90"/>
    </row>
    <row r="371582" spans="68:68" customFormat="1">
      <c r="BP371582" s="90"/>
    </row>
    <row r="371583" spans="68:68" customFormat="1">
      <c r="BP371583" s="90"/>
    </row>
    <row r="371584" spans="68:68" customFormat="1">
      <c r="BP371584" s="90"/>
    </row>
    <row r="371585" spans="68:68" customFormat="1">
      <c r="BP371585" s="90"/>
    </row>
    <row r="371586" spans="68:68" customFormat="1">
      <c r="BP371586" s="90"/>
    </row>
    <row r="371587" spans="68:68" customFormat="1">
      <c r="BP371587" s="90"/>
    </row>
    <row r="371588" spans="68:68" customFormat="1">
      <c r="BP371588" s="90"/>
    </row>
    <row r="371589" spans="68:68" customFormat="1">
      <c r="BP371589" s="90"/>
    </row>
    <row r="371590" spans="68:68" customFormat="1">
      <c r="BP371590" s="90"/>
    </row>
    <row r="371591" spans="68:68" customFormat="1">
      <c r="BP371591" s="90"/>
    </row>
    <row r="371592" spans="68:68" customFormat="1">
      <c r="BP371592" s="90"/>
    </row>
    <row r="371593" spans="68:68" customFormat="1">
      <c r="BP371593" s="90"/>
    </row>
    <row r="371594" spans="68:68" customFormat="1">
      <c r="BP371594" s="90"/>
    </row>
    <row r="371595" spans="68:68" customFormat="1">
      <c r="BP371595" s="90"/>
    </row>
    <row r="371596" spans="68:68" customFormat="1">
      <c r="BP371596" s="90"/>
    </row>
    <row r="371597" spans="68:68" customFormat="1">
      <c r="BP371597" s="90"/>
    </row>
    <row r="371598" spans="68:68" customFormat="1">
      <c r="BP371598" s="90"/>
    </row>
    <row r="371599" spans="68:68" customFormat="1">
      <c r="BP371599" s="90"/>
    </row>
    <row r="371600" spans="68:68" customFormat="1">
      <c r="BP371600" s="90"/>
    </row>
    <row r="371601" spans="68:68" customFormat="1">
      <c r="BP371601" s="90"/>
    </row>
    <row r="371602" spans="68:68" customFormat="1">
      <c r="BP371602" s="90"/>
    </row>
    <row r="371603" spans="68:68" customFormat="1">
      <c r="BP371603" s="90"/>
    </row>
    <row r="371604" spans="68:68" customFormat="1">
      <c r="BP371604" s="90"/>
    </row>
    <row r="371605" spans="68:68" customFormat="1">
      <c r="BP371605" s="90"/>
    </row>
    <row r="371606" spans="68:68" customFormat="1">
      <c r="BP371606" s="90"/>
    </row>
    <row r="371607" spans="68:68" customFormat="1">
      <c r="BP371607" s="90"/>
    </row>
    <row r="371608" spans="68:68" customFormat="1">
      <c r="BP371608" s="90"/>
    </row>
    <row r="371609" spans="68:68" customFormat="1">
      <c r="BP371609" s="90"/>
    </row>
    <row r="371610" spans="68:68" customFormat="1">
      <c r="BP371610" s="90"/>
    </row>
    <row r="371611" spans="68:68" customFormat="1">
      <c r="BP371611" s="90"/>
    </row>
    <row r="371612" spans="68:68" customFormat="1">
      <c r="BP371612" s="90"/>
    </row>
    <row r="371613" spans="68:68" customFormat="1">
      <c r="BP371613" s="90"/>
    </row>
    <row r="371614" spans="68:68" customFormat="1">
      <c r="BP371614" s="90"/>
    </row>
    <row r="371615" spans="68:68" customFormat="1">
      <c r="BP371615" s="90"/>
    </row>
    <row r="371616" spans="68:68" customFormat="1">
      <c r="BP371616" s="90"/>
    </row>
    <row r="371617" spans="68:68" customFormat="1">
      <c r="BP371617" s="90"/>
    </row>
    <row r="371618" spans="68:68" customFormat="1">
      <c r="BP371618" s="90"/>
    </row>
    <row r="371619" spans="68:68" customFormat="1">
      <c r="BP371619" s="90"/>
    </row>
    <row r="371620" spans="68:68" customFormat="1">
      <c r="BP371620" s="90"/>
    </row>
    <row r="371621" spans="68:68" customFormat="1">
      <c r="BP371621" s="90"/>
    </row>
    <row r="371622" spans="68:68" customFormat="1">
      <c r="BP371622" s="90"/>
    </row>
    <row r="371623" spans="68:68" customFormat="1">
      <c r="BP371623" s="90"/>
    </row>
    <row r="371624" spans="68:68" customFormat="1">
      <c r="BP371624" s="90"/>
    </row>
    <row r="371625" spans="68:68" customFormat="1">
      <c r="BP371625" s="90"/>
    </row>
    <row r="371626" spans="68:68" customFormat="1">
      <c r="BP371626" s="90"/>
    </row>
    <row r="371627" spans="68:68" customFormat="1">
      <c r="BP371627" s="90"/>
    </row>
    <row r="371628" spans="68:68" customFormat="1">
      <c r="BP371628" s="90"/>
    </row>
    <row r="371629" spans="68:68" customFormat="1">
      <c r="BP371629" s="90"/>
    </row>
    <row r="371630" spans="68:68" customFormat="1">
      <c r="BP371630" s="90"/>
    </row>
    <row r="371631" spans="68:68" customFormat="1">
      <c r="BP371631" s="90"/>
    </row>
    <row r="371632" spans="68:68" customFormat="1">
      <c r="BP371632" s="90"/>
    </row>
    <row r="371633" spans="68:68" customFormat="1">
      <c r="BP371633" s="90"/>
    </row>
    <row r="371634" spans="68:68" customFormat="1">
      <c r="BP371634" s="90"/>
    </row>
    <row r="371635" spans="68:68" customFormat="1">
      <c r="BP371635" s="90"/>
    </row>
    <row r="371636" spans="68:68" customFormat="1">
      <c r="BP371636" s="90"/>
    </row>
    <row r="371637" spans="68:68" customFormat="1">
      <c r="BP371637" s="90"/>
    </row>
    <row r="371638" spans="68:68" customFormat="1">
      <c r="BP371638" s="90"/>
    </row>
    <row r="371639" spans="68:68" customFormat="1">
      <c r="BP371639" s="90"/>
    </row>
    <row r="371640" spans="68:68" customFormat="1">
      <c r="BP371640" s="90"/>
    </row>
    <row r="371641" spans="68:68" customFormat="1">
      <c r="BP371641" s="90"/>
    </row>
    <row r="371642" spans="68:68" customFormat="1">
      <c r="BP371642" s="90"/>
    </row>
    <row r="371643" spans="68:68" customFormat="1">
      <c r="BP371643" s="90"/>
    </row>
    <row r="371644" spans="68:68" customFormat="1">
      <c r="BP371644" s="90"/>
    </row>
    <row r="371645" spans="68:68" customFormat="1">
      <c r="BP371645" s="90"/>
    </row>
    <row r="371646" spans="68:68" customFormat="1">
      <c r="BP371646" s="90"/>
    </row>
    <row r="371647" spans="68:68" customFormat="1">
      <c r="BP371647" s="90"/>
    </row>
    <row r="371648" spans="68:68" customFormat="1">
      <c r="BP371648" s="90"/>
    </row>
    <row r="371649" spans="68:68" customFormat="1">
      <c r="BP371649" s="90"/>
    </row>
    <row r="371650" spans="68:68" customFormat="1">
      <c r="BP371650" s="90"/>
    </row>
    <row r="371651" spans="68:68" customFormat="1">
      <c r="BP371651" s="90"/>
    </row>
    <row r="371652" spans="68:68" customFormat="1">
      <c r="BP371652" s="90"/>
    </row>
    <row r="371653" spans="68:68" customFormat="1">
      <c r="BP371653" s="90"/>
    </row>
    <row r="371654" spans="68:68" customFormat="1">
      <c r="BP371654" s="90"/>
    </row>
    <row r="371655" spans="68:68" customFormat="1">
      <c r="BP371655" s="90"/>
    </row>
    <row r="371656" spans="68:68" customFormat="1">
      <c r="BP371656" s="90"/>
    </row>
    <row r="371657" spans="68:68" customFormat="1">
      <c r="BP371657" s="90"/>
    </row>
    <row r="371658" spans="68:68" customFormat="1">
      <c r="BP371658" s="90"/>
    </row>
    <row r="371659" spans="68:68" customFormat="1">
      <c r="BP371659" s="90"/>
    </row>
    <row r="371660" spans="68:68" customFormat="1">
      <c r="BP371660" s="90"/>
    </row>
    <row r="371661" spans="68:68" customFormat="1">
      <c r="BP371661" s="90"/>
    </row>
    <row r="371662" spans="68:68" customFormat="1">
      <c r="BP371662" s="90"/>
    </row>
    <row r="371663" spans="68:68" customFormat="1">
      <c r="BP371663" s="90"/>
    </row>
    <row r="371664" spans="68:68" customFormat="1">
      <c r="BP371664" s="90"/>
    </row>
    <row r="371665" spans="68:68" customFormat="1">
      <c r="BP371665" s="90"/>
    </row>
    <row r="371666" spans="68:68" customFormat="1">
      <c r="BP371666" s="90"/>
    </row>
    <row r="371667" spans="68:68" customFormat="1">
      <c r="BP371667" s="90"/>
    </row>
    <row r="371668" spans="68:68" customFormat="1">
      <c r="BP371668" s="90"/>
    </row>
    <row r="371669" spans="68:68" customFormat="1">
      <c r="BP371669" s="90"/>
    </row>
    <row r="371670" spans="68:68" customFormat="1">
      <c r="BP371670" s="90"/>
    </row>
    <row r="371671" spans="68:68" customFormat="1">
      <c r="BP371671" s="90"/>
    </row>
    <row r="371672" spans="68:68" customFormat="1">
      <c r="BP371672" s="90"/>
    </row>
    <row r="371673" spans="68:68" customFormat="1">
      <c r="BP371673" s="90"/>
    </row>
    <row r="371674" spans="68:68" customFormat="1">
      <c r="BP371674" s="90"/>
    </row>
    <row r="371675" spans="68:68" customFormat="1">
      <c r="BP371675" s="90"/>
    </row>
    <row r="371676" spans="68:68" customFormat="1">
      <c r="BP371676" s="90"/>
    </row>
    <row r="371677" spans="68:68" customFormat="1">
      <c r="BP371677" s="90"/>
    </row>
    <row r="371678" spans="68:68" customFormat="1">
      <c r="BP371678" s="90"/>
    </row>
    <row r="371679" spans="68:68" customFormat="1">
      <c r="BP371679" s="90"/>
    </row>
    <row r="371680" spans="68:68" customFormat="1">
      <c r="BP371680" s="90"/>
    </row>
    <row r="371681" spans="68:68" customFormat="1">
      <c r="BP371681" s="90"/>
    </row>
    <row r="371682" spans="68:68" customFormat="1">
      <c r="BP371682" s="90"/>
    </row>
    <row r="371683" spans="68:68" customFormat="1">
      <c r="BP371683" s="90"/>
    </row>
    <row r="371684" spans="68:68" customFormat="1">
      <c r="BP371684" s="90"/>
    </row>
    <row r="371685" spans="68:68" customFormat="1">
      <c r="BP371685" s="90"/>
    </row>
    <row r="371686" spans="68:68" customFormat="1">
      <c r="BP371686" s="90"/>
    </row>
    <row r="371687" spans="68:68" customFormat="1">
      <c r="BP371687" s="90"/>
    </row>
    <row r="371688" spans="68:68" customFormat="1">
      <c r="BP371688" s="90"/>
    </row>
    <row r="371689" spans="68:68" customFormat="1">
      <c r="BP371689" s="90"/>
    </row>
    <row r="371690" spans="68:68" customFormat="1">
      <c r="BP371690" s="90"/>
    </row>
    <row r="371691" spans="68:68" customFormat="1">
      <c r="BP371691" s="90"/>
    </row>
    <row r="371692" spans="68:68" customFormat="1">
      <c r="BP371692" s="90"/>
    </row>
    <row r="371693" spans="68:68" customFormat="1">
      <c r="BP371693" s="90"/>
    </row>
    <row r="371694" spans="68:68" customFormat="1">
      <c r="BP371694" s="90"/>
    </row>
    <row r="371695" spans="68:68" customFormat="1">
      <c r="BP371695" s="90"/>
    </row>
    <row r="371696" spans="68:68" customFormat="1">
      <c r="BP371696" s="90"/>
    </row>
    <row r="371697" spans="68:68" customFormat="1">
      <c r="BP371697" s="90"/>
    </row>
    <row r="371698" spans="68:68" customFormat="1">
      <c r="BP371698" s="90"/>
    </row>
    <row r="371699" spans="68:68" customFormat="1">
      <c r="BP371699" s="90"/>
    </row>
    <row r="371700" spans="68:68" customFormat="1">
      <c r="BP371700" s="90"/>
    </row>
    <row r="371701" spans="68:68" customFormat="1">
      <c r="BP371701" s="90"/>
    </row>
    <row r="371702" spans="68:68" customFormat="1">
      <c r="BP371702" s="90"/>
    </row>
    <row r="371703" spans="68:68" customFormat="1">
      <c r="BP371703" s="90"/>
    </row>
    <row r="371704" spans="68:68" customFormat="1">
      <c r="BP371704" s="90"/>
    </row>
    <row r="371705" spans="68:68" customFormat="1">
      <c r="BP371705" s="90"/>
    </row>
    <row r="371706" spans="68:68" customFormat="1">
      <c r="BP371706" s="90"/>
    </row>
    <row r="371707" spans="68:68" customFormat="1">
      <c r="BP371707" s="90"/>
    </row>
    <row r="371708" spans="68:68" customFormat="1">
      <c r="BP371708" s="90"/>
    </row>
    <row r="371709" spans="68:68" customFormat="1">
      <c r="BP371709" s="90"/>
    </row>
    <row r="371710" spans="68:68" customFormat="1">
      <c r="BP371710" s="90"/>
    </row>
    <row r="371711" spans="68:68" customFormat="1">
      <c r="BP371711" s="90"/>
    </row>
    <row r="371712" spans="68:68" customFormat="1">
      <c r="BP371712" s="90"/>
    </row>
    <row r="371713" spans="68:68" customFormat="1">
      <c r="BP371713" s="90"/>
    </row>
    <row r="371714" spans="68:68" customFormat="1">
      <c r="BP371714" s="90"/>
    </row>
    <row r="371715" spans="68:68" customFormat="1">
      <c r="BP371715" s="90"/>
    </row>
    <row r="371716" spans="68:68" customFormat="1">
      <c r="BP371716" s="90"/>
    </row>
    <row r="371717" spans="68:68" customFormat="1">
      <c r="BP371717" s="90"/>
    </row>
    <row r="371718" spans="68:68" customFormat="1">
      <c r="BP371718" s="90"/>
    </row>
    <row r="371719" spans="68:68" customFormat="1">
      <c r="BP371719" s="90"/>
    </row>
    <row r="371720" spans="68:68" customFormat="1">
      <c r="BP371720" s="90"/>
    </row>
    <row r="371721" spans="68:68" customFormat="1">
      <c r="BP371721" s="90"/>
    </row>
    <row r="371722" spans="68:68" customFormat="1">
      <c r="BP371722" s="90"/>
    </row>
    <row r="371723" spans="68:68" customFormat="1">
      <c r="BP371723" s="90"/>
    </row>
    <row r="371724" spans="68:68" customFormat="1">
      <c r="BP371724" s="90"/>
    </row>
    <row r="371725" spans="68:68" customFormat="1">
      <c r="BP371725" s="90"/>
    </row>
    <row r="371726" spans="68:68" customFormat="1">
      <c r="BP371726" s="90"/>
    </row>
    <row r="371727" spans="68:68" customFormat="1">
      <c r="BP371727" s="90"/>
    </row>
    <row r="371728" spans="68:68" customFormat="1">
      <c r="BP371728" s="90"/>
    </row>
    <row r="371729" spans="68:68" customFormat="1">
      <c r="BP371729" s="90"/>
    </row>
    <row r="371730" spans="68:68" customFormat="1">
      <c r="BP371730" s="90"/>
    </row>
    <row r="371731" spans="68:68" customFormat="1">
      <c r="BP371731" s="90"/>
    </row>
    <row r="371732" spans="68:68" customFormat="1">
      <c r="BP371732" s="90"/>
    </row>
    <row r="371733" spans="68:68" customFormat="1">
      <c r="BP371733" s="90"/>
    </row>
    <row r="371734" spans="68:68" customFormat="1">
      <c r="BP371734" s="90"/>
    </row>
    <row r="371735" spans="68:68" customFormat="1">
      <c r="BP371735" s="90"/>
    </row>
    <row r="371736" spans="68:68" customFormat="1">
      <c r="BP371736" s="90"/>
    </row>
    <row r="371737" spans="68:68" customFormat="1">
      <c r="BP371737" s="90"/>
    </row>
    <row r="371738" spans="68:68" customFormat="1">
      <c r="BP371738" s="90"/>
    </row>
    <row r="371739" spans="68:68" customFormat="1">
      <c r="BP371739" s="90"/>
    </row>
    <row r="371740" spans="68:68" customFormat="1">
      <c r="BP371740" s="90"/>
    </row>
    <row r="371741" spans="68:68" customFormat="1">
      <c r="BP371741" s="90"/>
    </row>
    <row r="371742" spans="68:68" customFormat="1">
      <c r="BP371742" s="90"/>
    </row>
    <row r="371743" spans="68:68" customFormat="1">
      <c r="BP371743" s="90"/>
    </row>
    <row r="371744" spans="68:68" customFormat="1">
      <c r="BP371744" s="90"/>
    </row>
    <row r="371745" spans="68:68" customFormat="1">
      <c r="BP371745" s="90"/>
    </row>
    <row r="371746" spans="68:68" customFormat="1">
      <c r="BP371746" s="90"/>
    </row>
    <row r="371747" spans="68:68" customFormat="1">
      <c r="BP371747" s="90"/>
    </row>
    <row r="371748" spans="68:68" customFormat="1">
      <c r="BP371748" s="90"/>
    </row>
    <row r="371749" spans="68:68" customFormat="1">
      <c r="BP371749" s="90"/>
    </row>
    <row r="371750" spans="68:68" customFormat="1">
      <c r="BP371750" s="90"/>
    </row>
    <row r="371751" spans="68:68" customFormat="1">
      <c r="BP371751" s="90"/>
    </row>
    <row r="371752" spans="68:68" customFormat="1">
      <c r="BP371752" s="90"/>
    </row>
    <row r="371753" spans="68:68" customFormat="1">
      <c r="BP371753" s="90"/>
    </row>
    <row r="371754" spans="68:68" customFormat="1">
      <c r="BP371754" s="90"/>
    </row>
    <row r="371755" spans="68:68" customFormat="1">
      <c r="BP371755" s="90"/>
    </row>
    <row r="371756" spans="68:68" customFormat="1">
      <c r="BP371756" s="90"/>
    </row>
    <row r="371757" spans="68:68" customFormat="1">
      <c r="BP371757" s="90"/>
    </row>
    <row r="371758" spans="68:68" customFormat="1">
      <c r="BP371758" s="90"/>
    </row>
    <row r="371759" spans="68:68" customFormat="1">
      <c r="BP371759" s="90"/>
    </row>
    <row r="371760" spans="68:68" customFormat="1">
      <c r="BP371760" s="90"/>
    </row>
    <row r="371761" spans="68:68" customFormat="1">
      <c r="BP371761" s="90"/>
    </row>
    <row r="371762" spans="68:68" customFormat="1">
      <c r="BP371762" s="90"/>
    </row>
    <row r="371763" spans="68:68" customFormat="1">
      <c r="BP371763" s="90"/>
    </row>
    <row r="371764" spans="68:68" customFormat="1">
      <c r="BP371764" s="90"/>
    </row>
    <row r="371765" spans="68:68" customFormat="1">
      <c r="BP371765" s="90"/>
    </row>
    <row r="371766" spans="68:68" customFormat="1">
      <c r="BP371766" s="90"/>
    </row>
    <row r="371767" spans="68:68" customFormat="1">
      <c r="BP371767" s="90"/>
    </row>
    <row r="371768" spans="68:68" customFormat="1">
      <c r="BP371768" s="90"/>
    </row>
    <row r="371769" spans="68:68" customFormat="1">
      <c r="BP371769" s="90"/>
    </row>
    <row r="371770" spans="68:68" customFormat="1">
      <c r="BP371770" s="90"/>
    </row>
    <row r="371771" spans="68:68" customFormat="1">
      <c r="BP371771" s="90"/>
    </row>
    <row r="371772" spans="68:68" customFormat="1">
      <c r="BP371772" s="90"/>
    </row>
    <row r="371773" spans="68:68" customFormat="1">
      <c r="BP371773" s="90"/>
    </row>
    <row r="371774" spans="68:68" customFormat="1">
      <c r="BP371774" s="90"/>
    </row>
    <row r="371775" spans="68:68" customFormat="1">
      <c r="BP371775" s="90"/>
    </row>
    <row r="371776" spans="68:68" customFormat="1">
      <c r="BP371776" s="90"/>
    </row>
    <row r="371777" spans="68:68" customFormat="1">
      <c r="BP371777" s="90"/>
    </row>
    <row r="371778" spans="68:68" customFormat="1">
      <c r="BP371778" s="90"/>
    </row>
    <row r="371779" spans="68:68" customFormat="1">
      <c r="BP371779" s="90"/>
    </row>
    <row r="371780" spans="68:68" customFormat="1">
      <c r="BP371780" s="90"/>
    </row>
    <row r="371781" spans="68:68" customFormat="1">
      <c r="BP371781" s="90"/>
    </row>
    <row r="371782" spans="68:68" customFormat="1">
      <c r="BP371782" s="90"/>
    </row>
    <row r="371783" spans="68:68" customFormat="1">
      <c r="BP371783" s="90"/>
    </row>
    <row r="371784" spans="68:68" customFormat="1">
      <c r="BP371784" s="90"/>
    </row>
    <row r="371785" spans="68:68" customFormat="1">
      <c r="BP371785" s="90"/>
    </row>
    <row r="371786" spans="68:68" customFormat="1">
      <c r="BP371786" s="90"/>
    </row>
    <row r="371787" spans="68:68" customFormat="1">
      <c r="BP371787" s="90"/>
    </row>
    <row r="371788" spans="68:68" customFormat="1">
      <c r="BP371788" s="90"/>
    </row>
    <row r="371789" spans="68:68" customFormat="1">
      <c r="BP371789" s="90"/>
    </row>
    <row r="371790" spans="68:68" customFormat="1">
      <c r="BP371790" s="90"/>
    </row>
    <row r="371791" spans="68:68" customFormat="1">
      <c r="BP371791" s="90"/>
    </row>
    <row r="371792" spans="68:68" customFormat="1">
      <c r="BP371792" s="90"/>
    </row>
    <row r="371793" spans="68:68" customFormat="1">
      <c r="BP371793" s="90"/>
    </row>
    <row r="371794" spans="68:68" customFormat="1">
      <c r="BP371794" s="90"/>
    </row>
    <row r="371795" spans="68:68" customFormat="1">
      <c r="BP371795" s="90"/>
    </row>
    <row r="371796" spans="68:68" customFormat="1">
      <c r="BP371796" s="90"/>
    </row>
    <row r="371797" spans="68:68" customFormat="1">
      <c r="BP371797" s="90"/>
    </row>
    <row r="371798" spans="68:68" customFormat="1">
      <c r="BP371798" s="90"/>
    </row>
    <row r="371799" spans="68:68" customFormat="1">
      <c r="BP371799" s="90"/>
    </row>
    <row r="371800" spans="68:68" customFormat="1">
      <c r="BP371800" s="90"/>
    </row>
    <row r="371801" spans="68:68" customFormat="1">
      <c r="BP371801" s="90"/>
    </row>
    <row r="371802" spans="68:68" customFormat="1">
      <c r="BP371802" s="90"/>
    </row>
    <row r="371803" spans="68:68" customFormat="1">
      <c r="BP371803" s="90"/>
    </row>
    <row r="371804" spans="68:68" customFormat="1">
      <c r="BP371804" s="90"/>
    </row>
    <row r="371805" spans="68:68" customFormat="1">
      <c r="BP371805" s="90"/>
    </row>
    <row r="371806" spans="68:68" customFormat="1">
      <c r="BP371806" s="90"/>
    </row>
    <row r="371807" spans="68:68" customFormat="1">
      <c r="BP371807" s="90"/>
    </row>
    <row r="371808" spans="68:68" customFormat="1">
      <c r="BP371808" s="90"/>
    </row>
    <row r="371809" spans="68:68" customFormat="1">
      <c r="BP371809" s="90"/>
    </row>
    <row r="371810" spans="68:68" customFormat="1">
      <c r="BP371810" s="90"/>
    </row>
    <row r="371811" spans="68:68" customFormat="1">
      <c r="BP371811" s="90"/>
    </row>
    <row r="371812" spans="68:68" customFormat="1">
      <c r="BP371812" s="90"/>
    </row>
    <row r="371813" spans="68:68" customFormat="1">
      <c r="BP371813" s="90"/>
    </row>
    <row r="371814" spans="68:68" customFormat="1">
      <c r="BP371814" s="90"/>
    </row>
    <row r="371815" spans="68:68" customFormat="1">
      <c r="BP371815" s="90"/>
    </row>
    <row r="371816" spans="68:68" customFormat="1">
      <c r="BP371816" s="90"/>
    </row>
    <row r="371817" spans="68:68" customFormat="1">
      <c r="BP371817" s="90"/>
    </row>
    <row r="371818" spans="68:68" customFormat="1">
      <c r="BP371818" s="90"/>
    </row>
    <row r="371819" spans="68:68" customFormat="1">
      <c r="BP371819" s="90"/>
    </row>
    <row r="371820" spans="68:68" customFormat="1">
      <c r="BP371820" s="90"/>
    </row>
    <row r="371821" spans="68:68" customFormat="1">
      <c r="BP371821" s="90"/>
    </row>
    <row r="371822" spans="68:68" customFormat="1">
      <c r="BP371822" s="90"/>
    </row>
    <row r="371823" spans="68:68" customFormat="1">
      <c r="BP371823" s="90"/>
    </row>
    <row r="371824" spans="68:68" customFormat="1">
      <c r="BP371824" s="90"/>
    </row>
    <row r="371825" spans="68:68" customFormat="1">
      <c r="BP371825" s="90"/>
    </row>
    <row r="371826" spans="68:68" customFormat="1">
      <c r="BP371826" s="90"/>
    </row>
    <row r="371827" spans="68:68" customFormat="1">
      <c r="BP371827" s="90"/>
    </row>
    <row r="371828" spans="68:68" customFormat="1">
      <c r="BP371828" s="90"/>
    </row>
    <row r="371829" spans="68:68" customFormat="1">
      <c r="BP371829" s="90"/>
    </row>
    <row r="371830" spans="68:68" customFormat="1">
      <c r="BP371830" s="90"/>
    </row>
    <row r="371831" spans="68:68" customFormat="1">
      <c r="BP371831" s="90"/>
    </row>
    <row r="371832" spans="68:68" customFormat="1">
      <c r="BP371832" s="90"/>
    </row>
    <row r="371833" spans="68:68" customFormat="1">
      <c r="BP371833" s="90"/>
    </row>
    <row r="371834" spans="68:68" customFormat="1">
      <c r="BP371834" s="90"/>
    </row>
    <row r="371835" spans="68:68" customFormat="1">
      <c r="BP371835" s="90"/>
    </row>
    <row r="371836" spans="68:68" customFormat="1">
      <c r="BP371836" s="90"/>
    </row>
    <row r="371837" spans="68:68" customFormat="1">
      <c r="BP371837" s="90"/>
    </row>
    <row r="371838" spans="68:68" customFormat="1">
      <c r="BP371838" s="90"/>
    </row>
    <row r="371839" spans="68:68" customFormat="1">
      <c r="BP371839" s="90"/>
    </row>
    <row r="371840" spans="68:68" customFormat="1">
      <c r="BP371840" s="90"/>
    </row>
    <row r="371841" spans="68:68" customFormat="1">
      <c r="BP371841" s="90"/>
    </row>
    <row r="371842" spans="68:68" customFormat="1">
      <c r="BP371842" s="90"/>
    </row>
    <row r="371843" spans="68:68" customFormat="1">
      <c r="BP371843" s="90"/>
    </row>
    <row r="371844" spans="68:68" customFormat="1">
      <c r="BP371844" s="90"/>
    </row>
    <row r="371845" spans="68:68" customFormat="1">
      <c r="BP371845" s="90"/>
    </row>
    <row r="371846" spans="68:68" customFormat="1">
      <c r="BP371846" s="90"/>
    </row>
    <row r="371847" spans="68:68" customFormat="1">
      <c r="BP371847" s="90"/>
    </row>
    <row r="371848" spans="68:68" customFormat="1">
      <c r="BP371848" s="90"/>
    </row>
    <row r="371849" spans="68:68" customFormat="1">
      <c r="BP371849" s="90"/>
    </row>
    <row r="371850" spans="68:68" customFormat="1">
      <c r="BP371850" s="90"/>
    </row>
    <row r="371851" spans="68:68" customFormat="1">
      <c r="BP371851" s="90"/>
    </row>
    <row r="371852" spans="68:68" customFormat="1">
      <c r="BP371852" s="90"/>
    </row>
    <row r="371853" spans="68:68" customFormat="1">
      <c r="BP371853" s="90"/>
    </row>
    <row r="371854" spans="68:68" customFormat="1">
      <c r="BP371854" s="90"/>
    </row>
    <row r="371855" spans="68:68" customFormat="1">
      <c r="BP371855" s="90"/>
    </row>
    <row r="371856" spans="68:68" customFormat="1">
      <c r="BP371856" s="90"/>
    </row>
    <row r="371857" spans="68:68" customFormat="1">
      <c r="BP371857" s="90"/>
    </row>
    <row r="371858" spans="68:68" customFormat="1">
      <c r="BP371858" s="90"/>
    </row>
    <row r="371859" spans="68:68" customFormat="1">
      <c r="BP371859" s="90"/>
    </row>
    <row r="371860" spans="68:68" customFormat="1">
      <c r="BP371860" s="90"/>
    </row>
    <row r="371861" spans="68:68" customFormat="1">
      <c r="BP371861" s="90"/>
    </row>
    <row r="371862" spans="68:68" customFormat="1">
      <c r="BP371862" s="90"/>
    </row>
    <row r="371863" spans="68:68" customFormat="1">
      <c r="BP371863" s="90"/>
    </row>
    <row r="371864" spans="68:68" customFormat="1">
      <c r="BP371864" s="90"/>
    </row>
    <row r="371865" spans="68:68" customFormat="1">
      <c r="BP371865" s="90"/>
    </row>
    <row r="371866" spans="68:68" customFormat="1">
      <c r="BP371866" s="90"/>
    </row>
    <row r="371867" spans="68:68" customFormat="1">
      <c r="BP371867" s="90"/>
    </row>
    <row r="371868" spans="68:68" customFormat="1">
      <c r="BP371868" s="90"/>
    </row>
    <row r="371869" spans="68:68" customFormat="1">
      <c r="BP371869" s="90"/>
    </row>
    <row r="371870" spans="68:68" customFormat="1">
      <c r="BP371870" s="90"/>
    </row>
    <row r="371871" spans="68:68" customFormat="1">
      <c r="BP371871" s="90"/>
    </row>
    <row r="371872" spans="68:68" customFormat="1">
      <c r="BP371872" s="90"/>
    </row>
    <row r="371873" spans="68:68" customFormat="1">
      <c r="BP371873" s="90"/>
    </row>
    <row r="371874" spans="68:68" customFormat="1">
      <c r="BP371874" s="90"/>
    </row>
    <row r="371875" spans="68:68" customFormat="1">
      <c r="BP371875" s="90"/>
    </row>
    <row r="371876" spans="68:68" customFormat="1">
      <c r="BP371876" s="90"/>
    </row>
    <row r="371877" spans="68:68" customFormat="1">
      <c r="BP371877" s="90"/>
    </row>
    <row r="371878" spans="68:68" customFormat="1">
      <c r="BP371878" s="90"/>
    </row>
    <row r="371879" spans="68:68" customFormat="1">
      <c r="BP371879" s="90"/>
    </row>
    <row r="371880" spans="68:68" customFormat="1">
      <c r="BP371880" s="90"/>
    </row>
    <row r="371881" spans="68:68" customFormat="1">
      <c r="BP371881" s="90"/>
    </row>
    <row r="371882" spans="68:68" customFormat="1">
      <c r="BP371882" s="90"/>
    </row>
    <row r="371883" spans="68:68" customFormat="1">
      <c r="BP371883" s="90"/>
    </row>
    <row r="371884" spans="68:68" customFormat="1">
      <c r="BP371884" s="90"/>
    </row>
    <row r="371885" spans="68:68" customFormat="1">
      <c r="BP371885" s="90"/>
    </row>
    <row r="371886" spans="68:68" customFormat="1">
      <c r="BP371886" s="90"/>
    </row>
    <row r="371887" spans="68:68" customFormat="1">
      <c r="BP371887" s="90"/>
    </row>
    <row r="371888" spans="68:68" customFormat="1">
      <c r="BP371888" s="90"/>
    </row>
    <row r="371889" spans="68:68" customFormat="1">
      <c r="BP371889" s="90"/>
    </row>
    <row r="371890" spans="68:68" customFormat="1">
      <c r="BP371890" s="90"/>
    </row>
    <row r="371891" spans="68:68" customFormat="1">
      <c r="BP371891" s="90"/>
    </row>
    <row r="371892" spans="68:68" customFormat="1">
      <c r="BP371892" s="90"/>
    </row>
    <row r="371893" spans="68:68" customFormat="1">
      <c r="BP371893" s="90"/>
    </row>
    <row r="371894" spans="68:68" customFormat="1">
      <c r="BP371894" s="90"/>
    </row>
    <row r="371895" spans="68:68" customFormat="1">
      <c r="BP371895" s="90"/>
    </row>
    <row r="371896" spans="68:68" customFormat="1">
      <c r="BP371896" s="90"/>
    </row>
    <row r="371897" spans="68:68" customFormat="1">
      <c r="BP371897" s="90"/>
    </row>
    <row r="371898" spans="68:68" customFormat="1">
      <c r="BP371898" s="90"/>
    </row>
    <row r="371899" spans="68:68" customFormat="1">
      <c r="BP371899" s="90"/>
    </row>
    <row r="371900" spans="68:68" customFormat="1">
      <c r="BP371900" s="90"/>
    </row>
    <row r="371901" spans="68:68" customFormat="1">
      <c r="BP371901" s="90"/>
    </row>
    <row r="371902" spans="68:68" customFormat="1">
      <c r="BP371902" s="90"/>
    </row>
    <row r="371903" spans="68:68" customFormat="1">
      <c r="BP371903" s="90"/>
    </row>
    <row r="371904" spans="68:68" customFormat="1">
      <c r="BP371904" s="90"/>
    </row>
    <row r="371905" spans="68:68" customFormat="1">
      <c r="BP371905" s="90"/>
    </row>
    <row r="371906" spans="68:68" customFormat="1">
      <c r="BP371906" s="90"/>
    </row>
    <row r="371907" spans="68:68" customFormat="1">
      <c r="BP371907" s="90"/>
    </row>
    <row r="371908" spans="68:68" customFormat="1">
      <c r="BP371908" s="90"/>
    </row>
    <row r="371909" spans="68:68" customFormat="1">
      <c r="BP371909" s="90"/>
    </row>
    <row r="371910" spans="68:68" customFormat="1">
      <c r="BP371910" s="90"/>
    </row>
    <row r="371911" spans="68:68" customFormat="1">
      <c r="BP371911" s="90"/>
    </row>
    <row r="371912" spans="68:68" customFormat="1">
      <c r="BP371912" s="90"/>
    </row>
    <row r="371913" spans="68:68" customFormat="1">
      <c r="BP371913" s="90"/>
    </row>
    <row r="371914" spans="68:68" customFormat="1">
      <c r="BP371914" s="90"/>
    </row>
    <row r="371915" spans="68:68" customFormat="1">
      <c r="BP371915" s="90"/>
    </row>
    <row r="371916" spans="68:68" customFormat="1">
      <c r="BP371916" s="90"/>
    </row>
    <row r="371917" spans="68:68" customFormat="1">
      <c r="BP371917" s="90"/>
    </row>
    <row r="371918" spans="68:68" customFormat="1">
      <c r="BP371918" s="90"/>
    </row>
    <row r="371919" spans="68:68" customFormat="1">
      <c r="BP371919" s="90"/>
    </row>
    <row r="371920" spans="68:68" customFormat="1">
      <c r="BP371920" s="90"/>
    </row>
    <row r="371921" spans="68:68" customFormat="1">
      <c r="BP371921" s="90"/>
    </row>
    <row r="371922" spans="68:68" customFormat="1">
      <c r="BP371922" s="90"/>
    </row>
    <row r="371923" spans="68:68" customFormat="1">
      <c r="BP371923" s="90"/>
    </row>
    <row r="371924" spans="68:68" customFormat="1">
      <c r="BP371924" s="90"/>
    </row>
    <row r="371925" spans="68:68" customFormat="1">
      <c r="BP371925" s="90"/>
    </row>
    <row r="371926" spans="68:68" customFormat="1">
      <c r="BP371926" s="90"/>
    </row>
    <row r="371927" spans="68:68" customFormat="1">
      <c r="BP371927" s="90"/>
    </row>
    <row r="371928" spans="68:68" customFormat="1">
      <c r="BP371928" s="90"/>
    </row>
    <row r="371929" spans="68:68" customFormat="1">
      <c r="BP371929" s="90"/>
    </row>
    <row r="371930" spans="68:68" customFormat="1">
      <c r="BP371930" s="90"/>
    </row>
    <row r="371931" spans="68:68" customFormat="1">
      <c r="BP371931" s="90"/>
    </row>
    <row r="371932" spans="68:68" customFormat="1">
      <c r="BP371932" s="90"/>
    </row>
    <row r="371933" spans="68:68" customFormat="1">
      <c r="BP371933" s="90"/>
    </row>
    <row r="371934" spans="68:68" customFormat="1">
      <c r="BP371934" s="90"/>
    </row>
    <row r="371935" spans="68:68" customFormat="1">
      <c r="BP371935" s="90"/>
    </row>
    <row r="371936" spans="68:68" customFormat="1">
      <c r="BP371936" s="90"/>
    </row>
    <row r="371937" spans="68:68" customFormat="1">
      <c r="BP371937" s="90"/>
    </row>
    <row r="371938" spans="68:68" customFormat="1">
      <c r="BP371938" s="90"/>
    </row>
    <row r="371939" spans="68:68" customFormat="1">
      <c r="BP371939" s="90"/>
    </row>
    <row r="371940" spans="68:68" customFormat="1">
      <c r="BP371940" s="90"/>
    </row>
    <row r="371941" spans="68:68" customFormat="1">
      <c r="BP371941" s="90"/>
    </row>
    <row r="371942" spans="68:68" customFormat="1">
      <c r="BP371942" s="90"/>
    </row>
    <row r="371943" spans="68:68" customFormat="1">
      <c r="BP371943" s="90"/>
    </row>
    <row r="371944" spans="68:68" customFormat="1">
      <c r="BP371944" s="90"/>
    </row>
    <row r="371945" spans="68:68" customFormat="1">
      <c r="BP371945" s="90"/>
    </row>
    <row r="371946" spans="68:68" customFormat="1">
      <c r="BP371946" s="90"/>
    </row>
    <row r="371947" spans="68:68" customFormat="1">
      <c r="BP371947" s="90"/>
    </row>
    <row r="371948" spans="68:68" customFormat="1">
      <c r="BP371948" s="90"/>
    </row>
    <row r="371949" spans="68:68" customFormat="1">
      <c r="BP371949" s="90"/>
    </row>
    <row r="371950" spans="68:68" customFormat="1">
      <c r="BP371950" s="90"/>
    </row>
    <row r="371951" spans="68:68" customFormat="1">
      <c r="BP371951" s="90"/>
    </row>
    <row r="371952" spans="68:68" customFormat="1">
      <c r="BP371952" s="90"/>
    </row>
    <row r="371953" spans="68:68" customFormat="1">
      <c r="BP371953" s="90"/>
    </row>
    <row r="371954" spans="68:68" customFormat="1">
      <c r="BP371954" s="90"/>
    </row>
    <row r="371955" spans="68:68" customFormat="1">
      <c r="BP371955" s="90"/>
    </row>
    <row r="371956" spans="68:68" customFormat="1">
      <c r="BP371956" s="90"/>
    </row>
    <row r="371957" spans="68:68" customFormat="1">
      <c r="BP371957" s="90"/>
    </row>
    <row r="371958" spans="68:68" customFormat="1">
      <c r="BP371958" s="90"/>
    </row>
    <row r="371959" spans="68:68" customFormat="1">
      <c r="BP371959" s="90"/>
    </row>
    <row r="371960" spans="68:68" customFormat="1">
      <c r="BP371960" s="90"/>
    </row>
    <row r="371961" spans="68:68" customFormat="1">
      <c r="BP371961" s="90"/>
    </row>
    <row r="371962" spans="68:68" customFormat="1">
      <c r="BP371962" s="90"/>
    </row>
    <row r="371963" spans="68:68" customFormat="1">
      <c r="BP371963" s="90"/>
    </row>
    <row r="371964" spans="68:68" customFormat="1">
      <c r="BP371964" s="90"/>
    </row>
    <row r="371965" spans="68:68" customFormat="1">
      <c r="BP371965" s="90"/>
    </row>
    <row r="371966" spans="68:68" customFormat="1">
      <c r="BP371966" s="90"/>
    </row>
    <row r="371967" spans="68:68" customFormat="1">
      <c r="BP371967" s="90"/>
    </row>
    <row r="371968" spans="68:68" customFormat="1">
      <c r="BP371968" s="90"/>
    </row>
    <row r="371969" spans="68:68" customFormat="1">
      <c r="BP371969" s="90"/>
    </row>
    <row r="371970" spans="68:68" customFormat="1">
      <c r="BP371970" s="90"/>
    </row>
    <row r="371971" spans="68:68" customFormat="1">
      <c r="BP371971" s="90"/>
    </row>
    <row r="371972" spans="68:68" customFormat="1">
      <c r="BP371972" s="90"/>
    </row>
    <row r="371973" spans="68:68" customFormat="1">
      <c r="BP371973" s="90"/>
    </row>
    <row r="371974" spans="68:68" customFormat="1">
      <c r="BP371974" s="90"/>
    </row>
    <row r="371975" spans="68:68" customFormat="1">
      <c r="BP371975" s="90"/>
    </row>
    <row r="371976" spans="68:68" customFormat="1">
      <c r="BP371976" s="90"/>
    </row>
    <row r="371977" spans="68:68" customFormat="1">
      <c r="BP371977" s="90"/>
    </row>
    <row r="371978" spans="68:68" customFormat="1">
      <c r="BP371978" s="90"/>
    </row>
    <row r="371979" spans="68:68" customFormat="1">
      <c r="BP371979" s="90"/>
    </row>
    <row r="371980" spans="68:68" customFormat="1">
      <c r="BP371980" s="90"/>
    </row>
    <row r="371981" spans="68:68" customFormat="1">
      <c r="BP371981" s="90"/>
    </row>
    <row r="371982" spans="68:68" customFormat="1">
      <c r="BP371982" s="90"/>
    </row>
    <row r="371983" spans="68:68" customFormat="1">
      <c r="BP371983" s="90"/>
    </row>
    <row r="371984" spans="68:68" customFormat="1">
      <c r="BP371984" s="90"/>
    </row>
    <row r="371985" spans="68:68" customFormat="1">
      <c r="BP371985" s="90"/>
    </row>
    <row r="371986" spans="68:68" customFormat="1">
      <c r="BP371986" s="90"/>
    </row>
    <row r="371987" spans="68:68" customFormat="1">
      <c r="BP371987" s="90"/>
    </row>
    <row r="371988" spans="68:68" customFormat="1">
      <c r="BP371988" s="90"/>
    </row>
    <row r="371989" spans="68:68" customFormat="1">
      <c r="BP371989" s="90"/>
    </row>
    <row r="371990" spans="68:68" customFormat="1">
      <c r="BP371990" s="90"/>
    </row>
    <row r="371991" spans="68:68" customFormat="1">
      <c r="BP371991" s="90"/>
    </row>
    <row r="371992" spans="68:68" customFormat="1">
      <c r="BP371992" s="90"/>
    </row>
    <row r="371993" spans="68:68" customFormat="1">
      <c r="BP371993" s="90"/>
    </row>
    <row r="371994" spans="68:68" customFormat="1">
      <c r="BP371994" s="90"/>
    </row>
    <row r="371995" spans="68:68" customFormat="1">
      <c r="BP371995" s="90"/>
    </row>
    <row r="371996" spans="68:68" customFormat="1">
      <c r="BP371996" s="90"/>
    </row>
    <row r="371997" spans="68:68" customFormat="1">
      <c r="BP371997" s="90"/>
    </row>
    <row r="371998" spans="68:68" customFormat="1">
      <c r="BP371998" s="90"/>
    </row>
    <row r="371999" spans="68:68" customFormat="1">
      <c r="BP371999" s="90"/>
    </row>
    <row r="372000" spans="68:68" customFormat="1">
      <c r="BP372000" s="90"/>
    </row>
    <row r="372001" spans="68:68" customFormat="1">
      <c r="BP372001" s="90"/>
    </row>
    <row r="372002" spans="68:68" customFormat="1">
      <c r="BP372002" s="90"/>
    </row>
    <row r="372003" spans="68:68" customFormat="1">
      <c r="BP372003" s="90"/>
    </row>
    <row r="372004" spans="68:68" customFormat="1">
      <c r="BP372004" s="90"/>
    </row>
    <row r="372005" spans="68:68" customFormat="1">
      <c r="BP372005" s="90"/>
    </row>
    <row r="372006" spans="68:68" customFormat="1">
      <c r="BP372006" s="90"/>
    </row>
    <row r="372007" spans="68:68" customFormat="1">
      <c r="BP372007" s="90"/>
    </row>
    <row r="372008" spans="68:68" customFormat="1">
      <c r="BP372008" s="90"/>
    </row>
    <row r="372009" spans="68:68" customFormat="1">
      <c r="BP372009" s="90"/>
    </row>
    <row r="372010" spans="68:68" customFormat="1">
      <c r="BP372010" s="90"/>
    </row>
    <row r="372011" spans="68:68" customFormat="1">
      <c r="BP372011" s="90"/>
    </row>
    <row r="372012" spans="68:68" customFormat="1">
      <c r="BP372012" s="90"/>
    </row>
    <row r="372013" spans="68:68" customFormat="1">
      <c r="BP372013" s="90"/>
    </row>
    <row r="372014" spans="68:68" customFormat="1">
      <c r="BP372014" s="90"/>
    </row>
    <row r="372015" spans="68:68" customFormat="1">
      <c r="BP372015" s="90"/>
    </row>
    <row r="372016" spans="68:68" customFormat="1">
      <c r="BP372016" s="90"/>
    </row>
    <row r="372017" spans="68:68" customFormat="1">
      <c r="BP372017" s="90"/>
    </row>
    <row r="372018" spans="68:68" customFormat="1">
      <c r="BP372018" s="90"/>
    </row>
    <row r="372019" spans="68:68" customFormat="1">
      <c r="BP372019" s="90"/>
    </row>
    <row r="372020" spans="68:68" customFormat="1">
      <c r="BP372020" s="90"/>
    </row>
    <row r="372021" spans="68:68" customFormat="1">
      <c r="BP372021" s="90"/>
    </row>
    <row r="372022" spans="68:68" customFormat="1">
      <c r="BP372022" s="90"/>
    </row>
    <row r="372023" spans="68:68" customFormat="1">
      <c r="BP372023" s="90"/>
    </row>
    <row r="372024" spans="68:68" customFormat="1">
      <c r="BP372024" s="90"/>
    </row>
    <row r="372025" spans="68:68" customFormat="1">
      <c r="BP372025" s="90"/>
    </row>
    <row r="372026" spans="68:68" customFormat="1">
      <c r="BP372026" s="90"/>
    </row>
    <row r="372027" spans="68:68" customFormat="1">
      <c r="BP372027" s="90"/>
    </row>
    <row r="372028" spans="68:68" customFormat="1">
      <c r="BP372028" s="90"/>
    </row>
    <row r="372029" spans="68:68" customFormat="1">
      <c r="BP372029" s="90"/>
    </row>
    <row r="372030" spans="68:68" customFormat="1">
      <c r="BP372030" s="90"/>
    </row>
    <row r="372031" spans="68:68" customFormat="1">
      <c r="BP372031" s="90"/>
    </row>
    <row r="372032" spans="68:68" customFormat="1">
      <c r="BP372032" s="90"/>
    </row>
    <row r="372033" spans="68:68" customFormat="1">
      <c r="BP372033" s="90"/>
    </row>
    <row r="372034" spans="68:68" customFormat="1">
      <c r="BP372034" s="90"/>
    </row>
    <row r="372035" spans="68:68" customFormat="1">
      <c r="BP372035" s="90"/>
    </row>
    <row r="372036" spans="68:68" customFormat="1">
      <c r="BP372036" s="90"/>
    </row>
    <row r="372037" spans="68:68" customFormat="1">
      <c r="BP372037" s="90"/>
    </row>
    <row r="372038" spans="68:68" customFormat="1">
      <c r="BP372038" s="90"/>
    </row>
    <row r="372039" spans="68:68" customFormat="1">
      <c r="BP372039" s="90"/>
    </row>
    <row r="372040" spans="68:68" customFormat="1">
      <c r="BP372040" s="90"/>
    </row>
    <row r="372041" spans="68:68" customFormat="1">
      <c r="BP372041" s="90"/>
    </row>
    <row r="372042" spans="68:68" customFormat="1">
      <c r="BP372042" s="90"/>
    </row>
    <row r="372043" spans="68:68" customFormat="1">
      <c r="BP372043" s="90"/>
    </row>
    <row r="372044" spans="68:68" customFormat="1">
      <c r="BP372044" s="90"/>
    </row>
    <row r="372045" spans="68:68" customFormat="1">
      <c r="BP372045" s="90"/>
    </row>
    <row r="372046" spans="68:68" customFormat="1">
      <c r="BP372046" s="90"/>
    </row>
    <row r="372047" spans="68:68" customFormat="1">
      <c r="BP372047" s="90"/>
    </row>
    <row r="372048" spans="68:68" customFormat="1">
      <c r="BP372048" s="90"/>
    </row>
    <row r="372049" spans="68:68" customFormat="1">
      <c r="BP372049" s="90"/>
    </row>
    <row r="372050" spans="68:68" customFormat="1">
      <c r="BP372050" s="90"/>
    </row>
    <row r="372051" spans="68:68" customFormat="1">
      <c r="BP372051" s="90"/>
    </row>
    <row r="372052" spans="68:68" customFormat="1">
      <c r="BP372052" s="90"/>
    </row>
    <row r="372053" spans="68:68" customFormat="1">
      <c r="BP372053" s="90"/>
    </row>
    <row r="372054" spans="68:68" customFormat="1">
      <c r="BP372054" s="90"/>
    </row>
    <row r="372055" spans="68:68" customFormat="1">
      <c r="BP372055" s="90"/>
    </row>
    <row r="372056" spans="68:68" customFormat="1">
      <c r="BP372056" s="90"/>
    </row>
    <row r="372057" spans="68:68" customFormat="1">
      <c r="BP372057" s="90"/>
    </row>
    <row r="372058" spans="68:68" customFormat="1">
      <c r="BP372058" s="90"/>
    </row>
    <row r="372059" spans="68:68" customFormat="1">
      <c r="BP372059" s="90"/>
    </row>
    <row r="372060" spans="68:68" customFormat="1">
      <c r="BP372060" s="90"/>
    </row>
    <row r="372061" spans="68:68" customFormat="1">
      <c r="BP372061" s="90"/>
    </row>
    <row r="372062" spans="68:68" customFormat="1">
      <c r="BP372062" s="90"/>
    </row>
    <row r="372063" spans="68:68" customFormat="1">
      <c r="BP372063" s="90"/>
    </row>
    <row r="372064" spans="68:68" customFormat="1">
      <c r="BP372064" s="90"/>
    </row>
    <row r="372065" spans="68:68" customFormat="1">
      <c r="BP372065" s="90"/>
    </row>
    <row r="372066" spans="68:68" customFormat="1">
      <c r="BP372066" s="90"/>
    </row>
    <row r="372067" spans="68:68" customFormat="1">
      <c r="BP372067" s="90"/>
    </row>
    <row r="372068" spans="68:68" customFormat="1">
      <c r="BP372068" s="90"/>
    </row>
    <row r="372069" spans="68:68" customFormat="1">
      <c r="BP372069" s="90"/>
    </row>
    <row r="372070" spans="68:68" customFormat="1">
      <c r="BP372070" s="90"/>
    </row>
    <row r="372071" spans="68:68" customFormat="1">
      <c r="BP372071" s="90"/>
    </row>
    <row r="372072" spans="68:68" customFormat="1">
      <c r="BP372072" s="90"/>
    </row>
    <row r="372073" spans="68:68" customFormat="1">
      <c r="BP372073" s="90"/>
    </row>
    <row r="372074" spans="68:68" customFormat="1">
      <c r="BP372074" s="90"/>
    </row>
    <row r="372075" spans="68:68" customFormat="1">
      <c r="BP372075" s="90"/>
    </row>
    <row r="372076" spans="68:68" customFormat="1">
      <c r="BP372076" s="90"/>
    </row>
    <row r="372077" spans="68:68" customFormat="1">
      <c r="BP372077" s="90"/>
    </row>
    <row r="372078" spans="68:68" customFormat="1">
      <c r="BP372078" s="90"/>
    </row>
    <row r="372079" spans="68:68" customFormat="1">
      <c r="BP372079" s="90"/>
    </row>
    <row r="372080" spans="68:68" customFormat="1">
      <c r="BP372080" s="90"/>
    </row>
    <row r="372081" spans="68:68" customFormat="1">
      <c r="BP372081" s="90"/>
    </row>
    <row r="372082" spans="68:68" customFormat="1">
      <c r="BP372082" s="90"/>
    </row>
    <row r="372083" spans="68:68" customFormat="1">
      <c r="BP372083" s="90"/>
    </row>
    <row r="372084" spans="68:68" customFormat="1">
      <c r="BP372084" s="90"/>
    </row>
    <row r="372085" spans="68:68" customFormat="1">
      <c r="BP372085" s="90"/>
    </row>
    <row r="372086" spans="68:68" customFormat="1">
      <c r="BP372086" s="90"/>
    </row>
    <row r="372087" spans="68:68" customFormat="1">
      <c r="BP372087" s="90"/>
    </row>
    <row r="372088" spans="68:68" customFormat="1">
      <c r="BP372088" s="90"/>
    </row>
    <row r="372089" spans="68:68" customFormat="1">
      <c r="BP372089" s="90"/>
    </row>
    <row r="372090" spans="68:68" customFormat="1">
      <c r="BP372090" s="90"/>
    </row>
    <row r="372091" spans="68:68" customFormat="1">
      <c r="BP372091" s="90"/>
    </row>
    <row r="372092" spans="68:68" customFormat="1">
      <c r="BP372092" s="90"/>
    </row>
    <row r="372093" spans="68:68" customFormat="1">
      <c r="BP372093" s="90"/>
    </row>
    <row r="372094" spans="68:68" customFormat="1">
      <c r="BP372094" s="90"/>
    </row>
    <row r="372095" spans="68:68" customFormat="1">
      <c r="BP372095" s="90"/>
    </row>
    <row r="372096" spans="68:68" customFormat="1">
      <c r="BP372096" s="90"/>
    </row>
    <row r="372097" spans="68:68" customFormat="1">
      <c r="BP372097" s="90"/>
    </row>
    <row r="372098" spans="68:68" customFormat="1">
      <c r="BP372098" s="90"/>
    </row>
    <row r="372099" spans="68:68" customFormat="1">
      <c r="BP372099" s="90"/>
    </row>
    <row r="372100" spans="68:68" customFormat="1">
      <c r="BP372100" s="90"/>
    </row>
    <row r="372101" spans="68:68" customFormat="1">
      <c r="BP372101" s="90"/>
    </row>
    <row r="372102" spans="68:68" customFormat="1">
      <c r="BP372102" s="90"/>
    </row>
    <row r="372103" spans="68:68" customFormat="1">
      <c r="BP372103" s="90"/>
    </row>
    <row r="372104" spans="68:68" customFormat="1">
      <c r="BP372104" s="90"/>
    </row>
    <row r="372105" spans="68:68" customFormat="1">
      <c r="BP372105" s="90"/>
    </row>
    <row r="372106" spans="68:68" customFormat="1">
      <c r="BP372106" s="90"/>
    </row>
    <row r="372107" spans="68:68" customFormat="1">
      <c r="BP372107" s="90"/>
    </row>
    <row r="372108" spans="68:68" customFormat="1">
      <c r="BP372108" s="90"/>
    </row>
    <row r="372109" spans="68:68" customFormat="1">
      <c r="BP372109" s="90"/>
    </row>
    <row r="372110" spans="68:68" customFormat="1">
      <c r="BP372110" s="90"/>
    </row>
    <row r="372111" spans="68:68" customFormat="1">
      <c r="BP372111" s="90"/>
    </row>
    <row r="372112" spans="68:68" customFormat="1">
      <c r="BP372112" s="90"/>
    </row>
    <row r="372113" spans="68:68" customFormat="1">
      <c r="BP372113" s="90"/>
    </row>
    <row r="372114" spans="68:68" customFormat="1">
      <c r="BP372114" s="90"/>
    </row>
    <row r="372115" spans="68:68" customFormat="1">
      <c r="BP372115" s="90"/>
    </row>
    <row r="372116" spans="68:68" customFormat="1">
      <c r="BP372116" s="90"/>
    </row>
    <row r="372117" spans="68:68" customFormat="1">
      <c r="BP372117" s="90"/>
    </row>
    <row r="372118" spans="68:68" customFormat="1">
      <c r="BP372118" s="90"/>
    </row>
    <row r="372119" spans="68:68" customFormat="1">
      <c r="BP372119" s="90"/>
    </row>
    <row r="372120" spans="68:68" customFormat="1">
      <c r="BP372120" s="90"/>
    </row>
    <row r="372121" spans="68:68" customFormat="1">
      <c r="BP372121" s="90"/>
    </row>
    <row r="372122" spans="68:68" customFormat="1">
      <c r="BP372122" s="90"/>
    </row>
    <row r="372123" spans="68:68" customFormat="1">
      <c r="BP372123" s="90"/>
    </row>
    <row r="372124" spans="68:68" customFormat="1">
      <c r="BP372124" s="90"/>
    </row>
    <row r="372125" spans="68:68" customFormat="1">
      <c r="BP372125" s="90"/>
    </row>
    <row r="372126" spans="68:68" customFormat="1">
      <c r="BP372126" s="90"/>
    </row>
    <row r="372127" spans="68:68" customFormat="1">
      <c r="BP372127" s="90"/>
    </row>
    <row r="372128" spans="68:68" customFormat="1">
      <c r="BP372128" s="90"/>
    </row>
    <row r="372129" spans="68:68" customFormat="1">
      <c r="BP372129" s="90"/>
    </row>
    <row r="372130" spans="68:68" customFormat="1">
      <c r="BP372130" s="90"/>
    </row>
    <row r="372131" spans="68:68" customFormat="1">
      <c r="BP372131" s="90"/>
    </row>
    <row r="372132" spans="68:68" customFormat="1">
      <c r="BP372132" s="90"/>
    </row>
    <row r="372133" spans="68:68" customFormat="1">
      <c r="BP372133" s="90"/>
    </row>
    <row r="372134" spans="68:68" customFormat="1">
      <c r="BP372134" s="90"/>
    </row>
    <row r="372135" spans="68:68" customFormat="1">
      <c r="BP372135" s="90"/>
    </row>
    <row r="372136" spans="68:68" customFormat="1">
      <c r="BP372136" s="90"/>
    </row>
    <row r="372137" spans="68:68" customFormat="1">
      <c r="BP372137" s="90"/>
    </row>
    <row r="372138" spans="68:68" customFormat="1">
      <c r="BP372138" s="90"/>
    </row>
    <row r="372139" spans="68:68" customFormat="1">
      <c r="BP372139" s="90"/>
    </row>
    <row r="372140" spans="68:68" customFormat="1">
      <c r="BP372140" s="90"/>
    </row>
    <row r="372141" spans="68:68" customFormat="1">
      <c r="BP372141" s="90"/>
    </row>
    <row r="372142" spans="68:68" customFormat="1">
      <c r="BP372142" s="90"/>
    </row>
    <row r="372143" spans="68:68" customFormat="1">
      <c r="BP372143" s="90"/>
    </row>
    <row r="372144" spans="68:68" customFormat="1">
      <c r="BP372144" s="90"/>
    </row>
    <row r="372145" spans="68:68" customFormat="1">
      <c r="BP372145" s="90"/>
    </row>
    <row r="372146" spans="68:68" customFormat="1">
      <c r="BP372146" s="90"/>
    </row>
    <row r="372147" spans="68:68" customFormat="1">
      <c r="BP372147" s="90"/>
    </row>
    <row r="372148" spans="68:68" customFormat="1">
      <c r="BP372148" s="90"/>
    </row>
    <row r="372149" spans="68:68" customFormat="1">
      <c r="BP372149" s="90"/>
    </row>
    <row r="372150" spans="68:68" customFormat="1">
      <c r="BP372150" s="90"/>
    </row>
    <row r="372151" spans="68:68" customFormat="1">
      <c r="BP372151" s="90"/>
    </row>
    <row r="372152" spans="68:68" customFormat="1">
      <c r="BP372152" s="90"/>
    </row>
    <row r="372153" spans="68:68" customFormat="1">
      <c r="BP372153" s="90"/>
    </row>
    <row r="372154" spans="68:68" customFormat="1">
      <c r="BP372154" s="90"/>
    </row>
    <row r="372155" spans="68:68" customFormat="1">
      <c r="BP372155" s="90"/>
    </row>
    <row r="372156" spans="68:68" customFormat="1">
      <c r="BP372156" s="90"/>
    </row>
    <row r="372157" spans="68:68" customFormat="1">
      <c r="BP372157" s="90"/>
    </row>
    <row r="372158" spans="68:68" customFormat="1">
      <c r="BP372158" s="90"/>
    </row>
    <row r="372159" spans="68:68" customFormat="1">
      <c r="BP372159" s="90"/>
    </row>
    <row r="372160" spans="68:68" customFormat="1">
      <c r="BP372160" s="90"/>
    </row>
    <row r="372161" spans="68:68" customFormat="1">
      <c r="BP372161" s="90"/>
    </row>
    <row r="372162" spans="68:68" customFormat="1">
      <c r="BP372162" s="90"/>
    </row>
    <row r="372163" spans="68:68" customFormat="1">
      <c r="BP372163" s="90"/>
    </row>
    <row r="372164" spans="68:68" customFormat="1">
      <c r="BP372164" s="90"/>
    </row>
    <row r="372165" spans="68:68" customFormat="1">
      <c r="BP372165" s="90"/>
    </row>
    <row r="372166" spans="68:68" customFormat="1">
      <c r="BP372166" s="90"/>
    </row>
    <row r="372167" spans="68:68" customFormat="1">
      <c r="BP372167" s="90"/>
    </row>
    <row r="372168" spans="68:68" customFormat="1">
      <c r="BP372168" s="90"/>
    </row>
    <row r="372169" spans="68:68" customFormat="1">
      <c r="BP372169" s="90"/>
    </row>
    <row r="372170" spans="68:68" customFormat="1">
      <c r="BP372170" s="90"/>
    </row>
    <row r="372171" spans="68:68" customFormat="1">
      <c r="BP372171" s="90"/>
    </row>
    <row r="372172" spans="68:68" customFormat="1">
      <c r="BP372172" s="90"/>
    </row>
    <row r="372173" spans="68:68" customFormat="1">
      <c r="BP372173" s="90"/>
    </row>
    <row r="372174" spans="68:68" customFormat="1">
      <c r="BP372174" s="90"/>
    </row>
    <row r="372175" spans="68:68" customFormat="1">
      <c r="BP372175" s="90"/>
    </row>
    <row r="372176" spans="68:68" customFormat="1">
      <c r="BP372176" s="90"/>
    </row>
    <row r="372177" spans="68:68" customFormat="1">
      <c r="BP372177" s="90"/>
    </row>
    <row r="372178" spans="68:68" customFormat="1">
      <c r="BP372178" s="90"/>
    </row>
    <row r="372179" spans="68:68" customFormat="1">
      <c r="BP372179" s="90"/>
    </row>
    <row r="372180" spans="68:68" customFormat="1">
      <c r="BP372180" s="90"/>
    </row>
    <row r="372181" spans="68:68" customFormat="1">
      <c r="BP372181" s="90"/>
    </row>
    <row r="372182" spans="68:68" customFormat="1">
      <c r="BP372182" s="90"/>
    </row>
    <row r="372183" spans="68:68" customFormat="1">
      <c r="BP372183" s="90"/>
    </row>
    <row r="372184" spans="68:68" customFormat="1">
      <c r="BP372184" s="90"/>
    </row>
    <row r="372185" spans="68:68" customFormat="1">
      <c r="BP372185" s="90"/>
    </row>
    <row r="372186" spans="68:68" customFormat="1">
      <c r="BP372186" s="90"/>
    </row>
    <row r="372187" spans="68:68" customFormat="1">
      <c r="BP372187" s="90"/>
    </row>
    <row r="372188" spans="68:68" customFormat="1">
      <c r="BP372188" s="90"/>
    </row>
    <row r="372189" spans="68:68" customFormat="1">
      <c r="BP372189" s="90"/>
    </row>
    <row r="372190" spans="68:68" customFormat="1">
      <c r="BP372190" s="90"/>
    </row>
    <row r="372191" spans="68:68" customFormat="1">
      <c r="BP372191" s="90"/>
    </row>
    <row r="372192" spans="68:68" customFormat="1">
      <c r="BP372192" s="90"/>
    </row>
    <row r="372193" spans="68:68" customFormat="1">
      <c r="BP372193" s="90"/>
    </row>
    <row r="372194" spans="68:68" customFormat="1">
      <c r="BP372194" s="90"/>
    </row>
    <row r="372195" spans="68:68" customFormat="1">
      <c r="BP372195" s="90"/>
    </row>
    <row r="372196" spans="68:68" customFormat="1">
      <c r="BP372196" s="90"/>
    </row>
    <row r="372197" spans="68:68" customFormat="1">
      <c r="BP372197" s="90"/>
    </row>
    <row r="372198" spans="68:68" customFormat="1">
      <c r="BP372198" s="90"/>
    </row>
    <row r="372199" spans="68:68" customFormat="1">
      <c r="BP372199" s="90"/>
    </row>
    <row r="372200" spans="68:68" customFormat="1">
      <c r="BP372200" s="90"/>
    </row>
    <row r="372201" spans="68:68" customFormat="1">
      <c r="BP372201" s="90"/>
    </row>
    <row r="372202" spans="68:68" customFormat="1">
      <c r="BP372202" s="90"/>
    </row>
    <row r="372203" spans="68:68" customFormat="1">
      <c r="BP372203" s="90"/>
    </row>
    <row r="372204" spans="68:68" customFormat="1">
      <c r="BP372204" s="90"/>
    </row>
    <row r="372205" spans="68:68" customFormat="1">
      <c r="BP372205" s="90"/>
    </row>
    <row r="372206" spans="68:68" customFormat="1">
      <c r="BP372206" s="90"/>
    </row>
    <row r="372207" spans="68:68" customFormat="1">
      <c r="BP372207" s="90"/>
    </row>
    <row r="372208" spans="68:68" customFormat="1">
      <c r="BP372208" s="90"/>
    </row>
    <row r="372209" spans="68:68" customFormat="1">
      <c r="BP372209" s="90"/>
    </row>
    <row r="372210" spans="68:68" customFormat="1">
      <c r="BP372210" s="90"/>
    </row>
    <row r="372211" spans="68:68" customFormat="1">
      <c r="BP372211" s="90"/>
    </row>
    <row r="372212" spans="68:68" customFormat="1">
      <c r="BP372212" s="90"/>
    </row>
    <row r="372213" spans="68:68" customFormat="1">
      <c r="BP372213" s="90"/>
    </row>
    <row r="372214" spans="68:68" customFormat="1">
      <c r="BP372214" s="90"/>
    </row>
    <row r="372215" spans="68:68" customFormat="1">
      <c r="BP372215" s="90"/>
    </row>
    <row r="372216" spans="68:68" customFormat="1">
      <c r="BP372216" s="90"/>
    </row>
    <row r="372217" spans="68:68" customFormat="1">
      <c r="BP372217" s="90"/>
    </row>
    <row r="372218" spans="68:68" customFormat="1">
      <c r="BP372218" s="90"/>
    </row>
    <row r="372219" spans="68:68" customFormat="1">
      <c r="BP372219" s="90"/>
    </row>
    <row r="372220" spans="68:68" customFormat="1">
      <c r="BP372220" s="90"/>
    </row>
    <row r="372221" spans="68:68" customFormat="1">
      <c r="BP372221" s="90"/>
    </row>
    <row r="372222" spans="68:68" customFormat="1">
      <c r="BP372222" s="90"/>
    </row>
    <row r="372223" spans="68:68" customFormat="1">
      <c r="BP372223" s="90"/>
    </row>
    <row r="372224" spans="68:68" customFormat="1">
      <c r="BP372224" s="90"/>
    </row>
    <row r="372225" spans="68:68" customFormat="1">
      <c r="BP372225" s="90"/>
    </row>
    <row r="372226" spans="68:68" customFormat="1">
      <c r="BP372226" s="90"/>
    </row>
    <row r="372227" spans="68:68" customFormat="1">
      <c r="BP372227" s="90"/>
    </row>
    <row r="372228" spans="68:68" customFormat="1">
      <c r="BP372228" s="90"/>
    </row>
    <row r="372229" spans="68:68" customFormat="1">
      <c r="BP372229" s="90"/>
    </row>
    <row r="372230" spans="68:68" customFormat="1">
      <c r="BP372230" s="90"/>
    </row>
    <row r="372231" spans="68:68" customFormat="1">
      <c r="BP372231" s="90"/>
    </row>
    <row r="372232" spans="68:68" customFormat="1">
      <c r="BP372232" s="90"/>
    </row>
    <row r="372233" spans="68:68" customFormat="1">
      <c r="BP372233" s="90"/>
    </row>
    <row r="372234" spans="68:68" customFormat="1">
      <c r="BP372234" s="90"/>
    </row>
    <row r="372235" spans="68:68" customFormat="1">
      <c r="BP372235" s="90"/>
    </row>
    <row r="372236" spans="68:68" customFormat="1">
      <c r="BP372236" s="90"/>
    </row>
    <row r="372237" spans="68:68" customFormat="1">
      <c r="BP372237" s="90"/>
    </row>
    <row r="372238" spans="68:68" customFormat="1">
      <c r="BP372238" s="90"/>
    </row>
    <row r="372239" spans="68:68" customFormat="1">
      <c r="BP372239" s="90"/>
    </row>
    <row r="372240" spans="68:68" customFormat="1">
      <c r="BP372240" s="90"/>
    </row>
    <row r="372241" spans="68:68" customFormat="1">
      <c r="BP372241" s="90"/>
    </row>
    <row r="372242" spans="68:68" customFormat="1">
      <c r="BP372242" s="90"/>
    </row>
    <row r="372243" spans="68:68" customFormat="1">
      <c r="BP372243" s="90"/>
    </row>
    <row r="372244" spans="68:68" customFormat="1">
      <c r="BP372244" s="90"/>
    </row>
    <row r="372245" spans="68:68" customFormat="1">
      <c r="BP372245" s="90"/>
    </row>
    <row r="372246" spans="68:68" customFormat="1">
      <c r="BP372246" s="90"/>
    </row>
    <row r="372247" spans="68:68" customFormat="1">
      <c r="BP372247" s="90"/>
    </row>
    <row r="372248" spans="68:68" customFormat="1">
      <c r="BP372248" s="90"/>
    </row>
    <row r="372249" spans="68:68" customFormat="1">
      <c r="BP372249" s="90"/>
    </row>
    <row r="372250" spans="68:68" customFormat="1">
      <c r="BP372250" s="90"/>
    </row>
    <row r="372251" spans="68:68" customFormat="1">
      <c r="BP372251" s="90"/>
    </row>
    <row r="372252" spans="68:68" customFormat="1">
      <c r="BP372252" s="90"/>
    </row>
    <row r="372253" spans="68:68" customFormat="1">
      <c r="BP372253" s="90"/>
    </row>
    <row r="372254" spans="68:68" customFormat="1">
      <c r="BP372254" s="90"/>
    </row>
    <row r="372255" spans="68:68" customFormat="1">
      <c r="BP372255" s="90"/>
    </row>
    <row r="372256" spans="68:68" customFormat="1">
      <c r="BP372256" s="90"/>
    </row>
    <row r="372257" spans="68:68" customFormat="1">
      <c r="BP372257" s="90"/>
    </row>
    <row r="372258" spans="68:68" customFormat="1">
      <c r="BP372258" s="90"/>
    </row>
    <row r="372259" spans="68:68" customFormat="1">
      <c r="BP372259" s="90"/>
    </row>
    <row r="372260" spans="68:68" customFormat="1">
      <c r="BP372260" s="90"/>
    </row>
    <row r="372261" spans="68:68" customFormat="1">
      <c r="BP372261" s="90"/>
    </row>
    <row r="372262" spans="68:68" customFormat="1">
      <c r="BP372262" s="90"/>
    </row>
    <row r="372263" spans="68:68" customFormat="1">
      <c r="BP372263" s="90"/>
    </row>
    <row r="372264" spans="68:68" customFormat="1">
      <c r="BP372264" s="90"/>
    </row>
    <row r="372265" spans="68:68" customFormat="1">
      <c r="BP372265" s="90"/>
    </row>
    <row r="372266" spans="68:68" customFormat="1">
      <c r="BP372266" s="90"/>
    </row>
    <row r="372267" spans="68:68" customFormat="1">
      <c r="BP372267" s="90"/>
    </row>
    <row r="372268" spans="68:68" customFormat="1">
      <c r="BP372268" s="90"/>
    </row>
    <row r="372269" spans="68:68" customFormat="1">
      <c r="BP372269" s="90"/>
    </row>
    <row r="372270" spans="68:68" customFormat="1">
      <c r="BP372270" s="90"/>
    </row>
    <row r="372271" spans="68:68" customFormat="1">
      <c r="BP372271" s="90"/>
    </row>
    <row r="372272" spans="68:68" customFormat="1">
      <c r="BP372272" s="90"/>
    </row>
    <row r="372273" spans="68:68" customFormat="1">
      <c r="BP372273" s="90"/>
    </row>
    <row r="372274" spans="68:68" customFormat="1">
      <c r="BP372274" s="90"/>
    </row>
    <row r="372275" spans="68:68" customFormat="1">
      <c r="BP372275" s="90"/>
    </row>
    <row r="372276" spans="68:68" customFormat="1">
      <c r="BP372276" s="90"/>
    </row>
    <row r="372277" spans="68:68" customFormat="1">
      <c r="BP372277" s="90"/>
    </row>
    <row r="372278" spans="68:68" customFormat="1">
      <c r="BP372278" s="90"/>
    </row>
    <row r="372279" spans="68:68" customFormat="1">
      <c r="BP372279" s="90"/>
    </row>
    <row r="372280" spans="68:68" customFormat="1">
      <c r="BP372280" s="90"/>
    </row>
    <row r="372281" spans="68:68" customFormat="1">
      <c r="BP372281" s="90"/>
    </row>
    <row r="372282" spans="68:68" customFormat="1">
      <c r="BP372282" s="90"/>
    </row>
    <row r="372283" spans="68:68" customFormat="1">
      <c r="BP372283" s="90"/>
    </row>
    <row r="372284" spans="68:68" customFormat="1">
      <c r="BP372284" s="90"/>
    </row>
    <row r="372285" spans="68:68" customFormat="1">
      <c r="BP372285" s="90"/>
    </row>
    <row r="372286" spans="68:68" customFormat="1">
      <c r="BP372286" s="90"/>
    </row>
    <row r="372287" spans="68:68" customFormat="1">
      <c r="BP372287" s="90"/>
    </row>
    <row r="372288" spans="68:68" customFormat="1">
      <c r="BP372288" s="90"/>
    </row>
    <row r="372289" spans="68:68" customFormat="1">
      <c r="BP372289" s="90"/>
    </row>
    <row r="372290" spans="68:68" customFormat="1">
      <c r="BP372290" s="90"/>
    </row>
    <row r="372291" spans="68:68" customFormat="1">
      <c r="BP372291" s="90"/>
    </row>
    <row r="372292" spans="68:68" customFormat="1">
      <c r="BP372292" s="90"/>
    </row>
    <row r="372293" spans="68:68" customFormat="1">
      <c r="BP372293" s="90"/>
    </row>
    <row r="372294" spans="68:68" customFormat="1">
      <c r="BP372294" s="90"/>
    </row>
    <row r="372295" spans="68:68" customFormat="1">
      <c r="BP372295" s="90"/>
    </row>
    <row r="372296" spans="68:68" customFormat="1">
      <c r="BP372296" s="90"/>
    </row>
    <row r="372297" spans="68:68" customFormat="1">
      <c r="BP372297" s="90"/>
    </row>
    <row r="372298" spans="68:68" customFormat="1">
      <c r="BP372298" s="90"/>
    </row>
    <row r="372299" spans="68:68" customFormat="1">
      <c r="BP372299" s="90"/>
    </row>
    <row r="372300" spans="68:68" customFormat="1">
      <c r="BP372300" s="90"/>
    </row>
    <row r="372301" spans="68:68" customFormat="1">
      <c r="BP372301" s="90"/>
    </row>
    <row r="372302" spans="68:68" customFormat="1">
      <c r="BP372302" s="90"/>
    </row>
    <row r="372303" spans="68:68" customFormat="1">
      <c r="BP372303" s="90"/>
    </row>
    <row r="372304" spans="68:68" customFormat="1">
      <c r="BP372304" s="90"/>
    </row>
    <row r="372305" spans="68:68" customFormat="1">
      <c r="BP372305" s="90"/>
    </row>
    <row r="372306" spans="68:68" customFormat="1">
      <c r="BP372306" s="90"/>
    </row>
    <row r="372307" spans="68:68" customFormat="1">
      <c r="BP372307" s="90"/>
    </row>
    <row r="372308" spans="68:68" customFormat="1">
      <c r="BP372308" s="90"/>
    </row>
    <row r="372309" spans="68:68" customFormat="1">
      <c r="BP372309" s="90"/>
    </row>
    <row r="372310" spans="68:68" customFormat="1">
      <c r="BP372310" s="90"/>
    </row>
    <row r="372311" spans="68:68" customFormat="1">
      <c r="BP372311" s="90"/>
    </row>
    <row r="372312" spans="68:68" customFormat="1">
      <c r="BP372312" s="90"/>
    </row>
    <row r="372313" spans="68:68" customFormat="1">
      <c r="BP372313" s="90"/>
    </row>
    <row r="372314" spans="68:68" customFormat="1">
      <c r="BP372314" s="90"/>
    </row>
    <row r="372315" spans="68:68" customFormat="1">
      <c r="BP372315" s="90"/>
    </row>
    <row r="372316" spans="68:68" customFormat="1">
      <c r="BP372316" s="90"/>
    </row>
    <row r="372317" spans="68:68" customFormat="1">
      <c r="BP372317" s="90"/>
    </row>
    <row r="372318" spans="68:68" customFormat="1">
      <c r="BP372318" s="90"/>
    </row>
    <row r="372319" spans="68:68" customFormat="1">
      <c r="BP372319" s="90"/>
    </row>
    <row r="372320" spans="68:68" customFormat="1">
      <c r="BP372320" s="90"/>
    </row>
    <row r="372321" spans="68:68" customFormat="1">
      <c r="BP372321" s="90"/>
    </row>
    <row r="372322" spans="68:68" customFormat="1">
      <c r="BP372322" s="90"/>
    </row>
    <row r="372323" spans="68:68" customFormat="1">
      <c r="BP372323" s="90"/>
    </row>
    <row r="372324" spans="68:68" customFormat="1">
      <c r="BP372324" s="90"/>
    </row>
    <row r="372325" spans="68:68" customFormat="1">
      <c r="BP372325" s="90"/>
    </row>
    <row r="372326" spans="68:68" customFormat="1">
      <c r="BP372326" s="90"/>
    </row>
    <row r="372327" spans="68:68" customFormat="1">
      <c r="BP372327" s="90"/>
    </row>
    <row r="372328" spans="68:68" customFormat="1">
      <c r="BP372328" s="90"/>
    </row>
    <row r="372329" spans="68:68" customFormat="1">
      <c r="BP372329" s="90"/>
    </row>
    <row r="372330" spans="68:68" customFormat="1">
      <c r="BP372330" s="90"/>
    </row>
    <row r="372331" spans="68:68" customFormat="1">
      <c r="BP372331" s="90"/>
    </row>
    <row r="372332" spans="68:68" customFormat="1">
      <c r="BP372332" s="90"/>
    </row>
    <row r="372333" spans="68:68" customFormat="1">
      <c r="BP372333" s="90"/>
    </row>
    <row r="372334" spans="68:68" customFormat="1">
      <c r="BP372334" s="90"/>
    </row>
    <row r="372335" spans="68:68" customFormat="1">
      <c r="BP372335" s="90"/>
    </row>
    <row r="372336" spans="68:68" customFormat="1">
      <c r="BP372336" s="90"/>
    </row>
    <row r="372337" spans="68:68" customFormat="1">
      <c r="BP372337" s="90"/>
    </row>
    <row r="372338" spans="68:68" customFormat="1">
      <c r="BP372338" s="90"/>
    </row>
    <row r="372339" spans="68:68" customFormat="1">
      <c r="BP372339" s="90"/>
    </row>
    <row r="372340" spans="68:68" customFormat="1">
      <c r="BP372340" s="90"/>
    </row>
    <row r="372341" spans="68:68" customFormat="1">
      <c r="BP372341" s="90"/>
    </row>
    <row r="372342" spans="68:68" customFormat="1">
      <c r="BP372342" s="90"/>
    </row>
    <row r="372343" spans="68:68" customFormat="1">
      <c r="BP372343" s="90"/>
    </row>
    <row r="372344" spans="68:68" customFormat="1">
      <c r="BP372344" s="90"/>
    </row>
    <row r="372345" spans="68:68" customFormat="1">
      <c r="BP372345" s="90"/>
    </row>
    <row r="372346" spans="68:68" customFormat="1">
      <c r="BP372346" s="90"/>
    </row>
    <row r="372347" spans="68:68" customFormat="1">
      <c r="BP372347" s="90"/>
    </row>
    <row r="372348" spans="68:68" customFormat="1">
      <c r="BP372348" s="90"/>
    </row>
    <row r="372349" spans="68:68" customFormat="1">
      <c r="BP372349" s="90"/>
    </row>
    <row r="372350" spans="68:68" customFormat="1">
      <c r="BP372350" s="90"/>
    </row>
    <row r="372351" spans="68:68" customFormat="1">
      <c r="BP372351" s="90"/>
    </row>
    <row r="372352" spans="68:68" customFormat="1">
      <c r="BP372352" s="90"/>
    </row>
    <row r="372353" spans="68:68" customFormat="1">
      <c r="BP372353" s="90"/>
    </row>
    <row r="372354" spans="68:68" customFormat="1">
      <c r="BP372354" s="90"/>
    </row>
    <row r="372355" spans="68:68" customFormat="1">
      <c r="BP372355" s="90"/>
    </row>
    <row r="372356" spans="68:68" customFormat="1">
      <c r="BP372356" s="90"/>
    </row>
    <row r="372357" spans="68:68" customFormat="1">
      <c r="BP372357" s="90"/>
    </row>
    <row r="372358" spans="68:68" customFormat="1">
      <c r="BP372358" s="90"/>
    </row>
    <row r="372359" spans="68:68" customFormat="1">
      <c r="BP372359" s="90"/>
    </row>
    <row r="372360" spans="68:68" customFormat="1">
      <c r="BP372360" s="90"/>
    </row>
    <row r="372361" spans="68:68" customFormat="1">
      <c r="BP372361" s="90"/>
    </row>
    <row r="372362" spans="68:68" customFormat="1">
      <c r="BP372362" s="90"/>
    </row>
    <row r="372363" spans="68:68" customFormat="1">
      <c r="BP372363" s="90"/>
    </row>
    <row r="372364" spans="68:68" customFormat="1">
      <c r="BP372364" s="90"/>
    </row>
    <row r="372365" spans="68:68" customFormat="1">
      <c r="BP372365" s="90"/>
    </row>
    <row r="372366" spans="68:68" customFormat="1">
      <c r="BP372366" s="90"/>
    </row>
    <row r="372367" spans="68:68" customFormat="1">
      <c r="BP372367" s="90"/>
    </row>
    <row r="372368" spans="68:68" customFormat="1">
      <c r="BP372368" s="90"/>
    </row>
    <row r="372369" spans="68:68" customFormat="1">
      <c r="BP372369" s="90"/>
    </row>
    <row r="372370" spans="68:68" customFormat="1">
      <c r="BP372370" s="90"/>
    </row>
    <row r="372371" spans="68:68" customFormat="1">
      <c r="BP372371" s="90"/>
    </row>
    <row r="372372" spans="68:68" customFormat="1">
      <c r="BP372372" s="90"/>
    </row>
    <row r="372373" spans="68:68" customFormat="1">
      <c r="BP372373" s="90"/>
    </row>
    <row r="372374" spans="68:68" customFormat="1">
      <c r="BP372374" s="90"/>
    </row>
    <row r="372375" spans="68:68" customFormat="1">
      <c r="BP372375" s="90"/>
    </row>
    <row r="372376" spans="68:68" customFormat="1">
      <c r="BP372376" s="90"/>
    </row>
    <row r="372377" spans="68:68" customFormat="1">
      <c r="BP372377" s="90"/>
    </row>
    <row r="372378" spans="68:68" customFormat="1">
      <c r="BP372378" s="90"/>
    </row>
    <row r="372379" spans="68:68" customFormat="1">
      <c r="BP372379" s="90"/>
    </row>
    <row r="372380" spans="68:68" customFormat="1">
      <c r="BP372380" s="90"/>
    </row>
    <row r="372381" spans="68:68" customFormat="1">
      <c r="BP372381" s="90"/>
    </row>
    <row r="372382" spans="68:68" customFormat="1">
      <c r="BP372382" s="90"/>
    </row>
    <row r="372383" spans="68:68" customFormat="1">
      <c r="BP372383" s="90"/>
    </row>
    <row r="372384" spans="68:68" customFormat="1">
      <c r="BP372384" s="90"/>
    </row>
    <row r="372385" spans="68:68" customFormat="1">
      <c r="BP372385" s="90"/>
    </row>
    <row r="372386" spans="68:68" customFormat="1">
      <c r="BP372386" s="90"/>
    </row>
    <row r="372387" spans="68:68" customFormat="1">
      <c r="BP372387" s="90"/>
    </row>
    <row r="372388" spans="68:68" customFormat="1">
      <c r="BP372388" s="90"/>
    </row>
    <row r="372389" spans="68:68" customFormat="1">
      <c r="BP372389" s="90"/>
    </row>
    <row r="372390" spans="68:68" customFormat="1">
      <c r="BP372390" s="90"/>
    </row>
    <row r="372391" spans="68:68" customFormat="1">
      <c r="BP372391" s="90"/>
    </row>
    <row r="372392" spans="68:68" customFormat="1">
      <c r="BP372392" s="90"/>
    </row>
    <row r="372393" spans="68:68" customFormat="1">
      <c r="BP372393" s="90"/>
    </row>
    <row r="372394" spans="68:68" customFormat="1">
      <c r="BP372394" s="90"/>
    </row>
    <row r="372395" spans="68:68" customFormat="1">
      <c r="BP372395" s="90"/>
    </row>
    <row r="372396" spans="68:68" customFormat="1">
      <c r="BP372396" s="90"/>
    </row>
    <row r="372397" spans="68:68" customFormat="1">
      <c r="BP372397" s="90"/>
    </row>
    <row r="372398" spans="68:68" customFormat="1">
      <c r="BP372398" s="90"/>
    </row>
    <row r="372399" spans="68:68" customFormat="1">
      <c r="BP372399" s="90"/>
    </row>
    <row r="372400" spans="68:68" customFormat="1">
      <c r="BP372400" s="90"/>
    </row>
    <row r="372401" spans="68:68" customFormat="1">
      <c r="BP372401" s="90"/>
    </row>
    <row r="372402" spans="68:68" customFormat="1">
      <c r="BP372402" s="90"/>
    </row>
    <row r="372403" spans="68:68" customFormat="1">
      <c r="BP372403" s="90"/>
    </row>
    <row r="372404" spans="68:68" customFormat="1">
      <c r="BP372404" s="90"/>
    </row>
    <row r="372405" spans="68:68" customFormat="1">
      <c r="BP372405" s="90"/>
    </row>
    <row r="372406" spans="68:68" customFormat="1">
      <c r="BP372406" s="90"/>
    </row>
    <row r="372407" spans="68:68" customFormat="1">
      <c r="BP372407" s="90"/>
    </row>
    <row r="372408" spans="68:68" customFormat="1">
      <c r="BP372408" s="90"/>
    </row>
    <row r="372409" spans="68:68" customFormat="1">
      <c r="BP372409" s="90"/>
    </row>
    <row r="372410" spans="68:68" customFormat="1">
      <c r="BP372410" s="90"/>
    </row>
    <row r="372411" spans="68:68" customFormat="1">
      <c r="BP372411" s="90"/>
    </row>
    <row r="372412" spans="68:68" customFormat="1">
      <c r="BP372412" s="90"/>
    </row>
    <row r="372413" spans="68:68" customFormat="1">
      <c r="BP372413" s="90"/>
    </row>
    <row r="372414" spans="68:68" customFormat="1">
      <c r="BP372414" s="90"/>
    </row>
    <row r="372415" spans="68:68" customFormat="1">
      <c r="BP372415" s="90"/>
    </row>
    <row r="372416" spans="68:68" customFormat="1">
      <c r="BP372416" s="90"/>
    </row>
    <row r="372417" spans="68:68" customFormat="1">
      <c r="BP372417" s="90"/>
    </row>
    <row r="372418" spans="68:68" customFormat="1">
      <c r="BP372418" s="90"/>
    </row>
    <row r="372419" spans="68:68" customFormat="1">
      <c r="BP372419" s="90"/>
    </row>
    <row r="372420" spans="68:68" customFormat="1">
      <c r="BP372420" s="90"/>
    </row>
    <row r="372421" spans="68:68" customFormat="1">
      <c r="BP372421" s="90"/>
    </row>
    <row r="372422" spans="68:68" customFormat="1">
      <c r="BP372422" s="90"/>
    </row>
    <row r="372423" spans="68:68" customFormat="1">
      <c r="BP372423" s="90"/>
    </row>
    <row r="372424" spans="68:68" customFormat="1">
      <c r="BP372424" s="90"/>
    </row>
    <row r="372425" spans="68:68" customFormat="1">
      <c r="BP372425" s="90"/>
    </row>
    <row r="372426" spans="68:68" customFormat="1">
      <c r="BP372426" s="90"/>
    </row>
    <row r="372427" spans="68:68" customFormat="1">
      <c r="BP372427" s="90"/>
    </row>
    <row r="372428" spans="68:68" customFormat="1">
      <c r="BP372428" s="90"/>
    </row>
    <row r="372429" spans="68:68" customFormat="1">
      <c r="BP372429" s="90"/>
    </row>
    <row r="372430" spans="68:68" customFormat="1">
      <c r="BP372430" s="90"/>
    </row>
    <row r="372431" spans="68:68" customFormat="1">
      <c r="BP372431" s="90"/>
    </row>
    <row r="372432" spans="68:68" customFormat="1">
      <c r="BP372432" s="90"/>
    </row>
    <row r="372433" spans="68:68" customFormat="1">
      <c r="BP372433" s="90"/>
    </row>
    <row r="372434" spans="68:68" customFormat="1">
      <c r="BP372434" s="90"/>
    </row>
    <row r="372435" spans="68:68" customFormat="1">
      <c r="BP372435" s="90"/>
    </row>
    <row r="372436" spans="68:68" customFormat="1">
      <c r="BP372436" s="90"/>
    </row>
    <row r="372437" spans="68:68" customFormat="1">
      <c r="BP372437" s="90"/>
    </row>
    <row r="372438" spans="68:68" customFormat="1">
      <c r="BP372438" s="90"/>
    </row>
    <row r="372439" spans="68:68" customFormat="1">
      <c r="BP372439" s="90"/>
    </row>
    <row r="372440" spans="68:68" customFormat="1">
      <c r="BP372440" s="90"/>
    </row>
    <row r="372441" spans="68:68" customFormat="1">
      <c r="BP372441" s="90"/>
    </row>
    <row r="372442" spans="68:68" customFormat="1">
      <c r="BP372442" s="90"/>
    </row>
    <row r="372443" spans="68:68" customFormat="1">
      <c r="BP372443" s="90"/>
    </row>
    <row r="372444" spans="68:68" customFormat="1">
      <c r="BP372444" s="90"/>
    </row>
    <row r="372445" spans="68:68" customFormat="1">
      <c r="BP372445" s="90"/>
    </row>
    <row r="372446" spans="68:68" customFormat="1">
      <c r="BP372446" s="90"/>
    </row>
    <row r="372447" spans="68:68" customFormat="1">
      <c r="BP372447" s="90"/>
    </row>
    <row r="372448" spans="68:68" customFormat="1">
      <c r="BP372448" s="90"/>
    </row>
    <row r="372449" spans="68:68" customFormat="1">
      <c r="BP372449" s="90"/>
    </row>
    <row r="372450" spans="68:68" customFormat="1">
      <c r="BP372450" s="90"/>
    </row>
    <row r="372451" spans="68:68" customFormat="1">
      <c r="BP372451" s="90"/>
    </row>
    <row r="372452" spans="68:68" customFormat="1">
      <c r="BP372452" s="90"/>
    </row>
    <row r="372453" spans="68:68" customFormat="1">
      <c r="BP372453" s="90"/>
    </row>
    <row r="372454" spans="68:68" customFormat="1">
      <c r="BP372454" s="90"/>
    </row>
    <row r="372455" spans="68:68" customFormat="1">
      <c r="BP372455" s="90"/>
    </row>
    <row r="372456" spans="68:68" customFormat="1">
      <c r="BP372456" s="90"/>
    </row>
    <row r="372457" spans="68:68" customFormat="1">
      <c r="BP372457" s="90"/>
    </row>
    <row r="372458" spans="68:68" customFormat="1">
      <c r="BP372458" s="90"/>
    </row>
    <row r="372459" spans="68:68" customFormat="1">
      <c r="BP372459" s="90"/>
    </row>
    <row r="372460" spans="68:68" customFormat="1">
      <c r="BP372460" s="90"/>
    </row>
    <row r="372461" spans="68:68" customFormat="1">
      <c r="BP372461" s="90"/>
    </row>
    <row r="372462" spans="68:68" customFormat="1">
      <c r="BP372462" s="90"/>
    </row>
    <row r="372463" spans="68:68" customFormat="1">
      <c r="BP372463" s="90"/>
    </row>
    <row r="372464" spans="68:68" customFormat="1">
      <c r="BP372464" s="90"/>
    </row>
    <row r="372465" spans="68:68" customFormat="1">
      <c r="BP372465" s="90"/>
    </row>
    <row r="372466" spans="68:68" customFormat="1">
      <c r="BP372466" s="90"/>
    </row>
    <row r="372467" spans="68:68" customFormat="1">
      <c r="BP372467" s="90"/>
    </row>
    <row r="372468" spans="68:68" customFormat="1">
      <c r="BP372468" s="90"/>
    </row>
    <row r="372469" spans="68:68" customFormat="1">
      <c r="BP372469" s="90"/>
    </row>
    <row r="372470" spans="68:68" customFormat="1">
      <c r="BP372470" s="90"/>
    </row>
    <row r="372471" spans="68:68" customFormat="1">
      <c r="BP372471" s="90"/>
    </row>
    <row r="372472" spans="68:68" customFormat="1">
      <c r="BP372472" s="90"/>
    </row>
    <row r="372473" spans="68:68" customFormat="1">
      <c r="BP372473" s="90"/>
    </row>
    <row r="372474" spans="68:68" customFormat="1">
      <c r="BP372474" s="90"/>
    </row>
    <row r="372475" spans="68:68" customFormat="1">
      <c r="BP372475" s="90"/>
    </row>
    <row r="372476" spans="68:68" customFormat="1">
      <c r="BP372476" s="90"/>
    </row>
    <row r="372477" spans="68:68" customFormat="1">
      <c r="BP372477" s="90"/>
    </row>
    <row r="372478" spans="68:68" customFormat="1">
      <c r="BP372478" s="90"/>
    </row>
    <row r="372479" spans="68:68" customFormat="1">
      <c r="BP372479" s="90"/>
    </row>
    <row r="372480" spans="68:68" customFormat="1">
      <c r="BP372480" s="90"/>
    </row>
    <row r="372481" spans="68:68" customFormat="1">
      <c r="BP372481" s="90"/>
    </row>
    <row r="372482" spans="68:68" customFormat="1">
      <c r="BP372482" s="90"/>
    </row>
    <row r="372483" spans="68:68" customFormat="1">
      <c r="BP372483" s="90"/>
    </row>
    <row r="372484" spans="68:68" customFormat="1">
      <c r="BP372484" s="90"/>
    </row>
    <row r="372485" spans="68:68" customFormat="1">
      <c r="BP372485" s="90"/>
    </row>
    <row r="372486" spans="68:68" customFormat="1">
      <c r="BP372486" s="90"/>
    </row>
    <row r="372487" spans="68:68" customFormat="1">
      <c r="BP372487" s="90"/>
    </row>
    <row r="372488" spans="68:68" customFormat="1">
      <c r="BP372488" s="90"/>
    </row>
    <row r="372489" spans="68:68" customFormat="1">
      <c r="BP372489" s="90"/>
    </row>
    <row r="372490" spans="68:68" customFormat="1">
      <c r="BP372490" s="90"/>
    </row>
    <row r="372491" spans="68:68" customFormat="1">
      <c r="BP372491" s="90"/>
    </row>
    <row r="372492" spans="68:68" customFormat="1">
      <c r="BP372492" s="90"/>
    </row>
    <row r="372493" spans="68:68" customFormat="1">
      <c r="BP372493" s="90"/>
    </row>
    <row r="372494" spans="68:68" customFormat="1">
      <c r="BP372494" s="90"/>
    </row>
    <row r="372495" spans="68:68" customFormat="1">
      <c r="BP372495" s="90"/>
    </row>
    <row r="372496" spans="68:68" customFormat="1">
      <c r="BP372496" s="90"/>
    </row>
    <row r="372497" spans="68:68" customFormat="1">
      <c r="BP372497" s="90"/>
    </row>
    <row r="372498" spans="68:68" customFormat="1">
      <c r="BP372498" s="90"/>
    </row>
    <row r="372499" spans="68:68" customFormat="1">
      <c r="BP372499" s="90"/>
    </row>
    <row r="372500" spans="68:68" customFormat="1">
      <c r="BP372500" s="90"/>
    </row>
    <row r="372501" spans="68:68" customFormat="1">
      <c r="BP372501" s="90"/>
    </row>
    <row r="372502" spans="68:68" customFormat="1">
      <c r="BP372502" s="90"/>
    </row>
    <row r="372503" spans="68:68" customFormat="1">
      <c r="BP372503" s="90"/>
    </row>
    <row r="372504" spans="68:68" customFormat="1">
      <c r="BP372504" s="90"/>
    </row>
    <row r="372505" spans="68:68" customFormat="1">
      <c r="BP372505" s="90"/>
    </row>
    <row r="372506" spans="68:68" customFormat="1">
      <c r="BP372506" s="90"/>
    </row>
    <row r="372507" spans="68:68" customFormat="1">
      <c r="BP372507" s="90"/>
    </row>
    <row r="372508" spans="68:68" customFormat="1">
      <c r="BP372508" s="90"/>
    </row>
    <row r="372509" spans="68:68" customFormat="1">
      <c r="BP372509" s="90"/>
    </row>
    <row r="372510" spans="68:68" customFormat="1">
      <c r="BP372510" s="90"/>
    </row>
    <row r="372511" spans="68:68" customFormat="1">
      <c r="BP372511" s="90"/>
    </row>
    <row r="372512" spans="68:68" customFormat="1">
      <c r="BP372512" s="90"/>
    </row>
    <row r="372513" spans="68:68" customFormat="1">
      <c r="BP372513" s="90"/>
    </row>
    <row r="372514" spans="68:68" customFormat="1">
      <c r="BP372514" s="90"/>
    </row>
    <row r="372515" spans="68:68" customFormat="1">
      <c r="BP372515" s="90"/>
    </row>
    <row r="372516" spans="68:68" customFormat="1">
      <c r="BP372516" s="90"/>
    </row>
    <row r="372517" spans="68:68" customFormat="1">
      <c r="BP372517" s="90"/>
    </row>
    <row r="372518" spans="68:68" customFormat="1">
      <c r="BP372518" s="90"/>
    </row>
    <row r="372519" spans="68:68" customFormat="1">
      <c r="BP372519" s="90"/>
    </row>
    <row r="372520" spans="68:68" customFormat="1">
      <c r="BP372520" s="90"/>
    </row>
    <row r="372521" spans="68:68" customFormat="1">
      <c r="BP372521" s="90"/>
    </row>
    <row r="372522" spans="68:68" customFormat="1">
      <c r="BP372522" s="90"/>
    </row>
    <row r="372523" spans="68:68" customFormat="1">
      <c r="BP372523" s="90"/>
    </row>
    <row r="372524" spans="68:68" customFormat="1">
      <c r="BP372524" s="90"/>
    </row>
    <row r="372525" spans="68:68" customFormat="1">
      <c r="BP372525" s="90"/>
    </row>
    <row r="372526" spans="68:68" customFormat="1">
      <c r="BP372526" s="90"/>
    </row>
    <row r="372527" spans="68:68" customFormat="1">
      <c r="BP372527" s="90"/>
    </row>
    <row r="372528" spans="68:68" customFormat="1">
      <c r="BP372528" s="90"/>
    </row>
    <row r="372529" spans="68:68" customFormat="1">
      <c r="BP372529" s="90"/>
    </row>
    <row r="372530" spans="68:68" customFormat="1">
      <c r="BP372530" s="90"/>
    </row>
    <row r="372531" spans="68:68" customFormat="1">
      <c r="BP372531" s="90"/>
    </row>
    <row r="372532" spans="68:68" customFormat="1">
      <c r="BP372532" s="90"/>
    </row>
    <row r="372533" spans="68:68" customFormat="1">
      <c r="BP372533" s="90"/>
    </row>
    <row r="372534" spans="68:68" customFormat="1">
      <c r="BP372534" s="90"/>
    </row>
    <row r="372535" spans="68:68" customFormat="1">
      <c r="BP372535" s="90"/>
    </row>
    <row r="372536" spans="68:68" customFormat="1">
      <c r="BP372536" s="90"/>
    </row>
    <row r="372537" spans="68:68" customFormat="1">
      <c r="BP372537" s="90"/>
    </row>
    <row r="372538" spans="68:68" customFormat="1">
      <c r="BP372538" s="90"/>
    </row>
    <row r="372539" spans="68:68" customFormat="1">
      <c r="BP372539" s="90"/>
    </row>
    <row r="372540" spans="68:68" customFormat="1">
      <c r="BP372540" s="90"/>
    </row>
    <row r="372541" spans="68:68" customFormat="1">
      <c r="BP372541" s="90"/>
    </row>
    <row r="372542" spans="68:68" customFormat="1">
      <c r="BP372542" s="90"/>
    </row>
    <row r="372543" spans="68:68" customFormat="1">
      <c r="BP372543" s="90"/>
    </row>
    <row r="372544" spans="68:68" customFormat="1">
      <c r="BP372544" s="90"/>
    </row>
    <row r="372545" spans="68:68" customFormat="1">
      <c r="BP372545" s="90"/>
    </row>
    <row r="372546" spans="68:68" customFormat="1">
      <c r="BP372546" s="90"/>
    </row>
    <row r="372547" spans="68:68" customFormat="1">
      <c r="BP372547" s="90"/>
    </row>
    <row r="372548" spans="68:68" customFormat="1">
      <c r="BP372548" s="90"/>
    </row>
    <row r="372549" spans="68:68" customFormat="1">
      <c r="BP372549" s="90"/>
    </row>
    <row r="372550" spans="68:68" customFormat="1">
      <c r="BP372550" s="90"/>
    </row>
    <row r="372551" spans="68:68" customFormat="1">
      <c r="BP372551" s="90"/>
    </row>
    <row r="372552" spans="68:68" customFormat="1">
      <c r="BP372552" s="90"/>
    </row>
    <row r="372553" spans="68:68" customFormat="1">
      <c r="BP372553" s="90"/>
    </row>
    <row r="372554" spans="68:68" customFormat="1">
      <c r="BP372554" s="90"/>
    </row>
    <row r="372555" spans="68:68" customFormat="1">
      <c r="BP372555" s="90"/>
    </row>
    <row r="372556" spans="68:68" customFormat="1">
      <c r="BP372556" s="90"/>
    </row>
    <row r="372557" spans="68:68" customFormat="1">
      <c r="BP372557" s="90"/>
    </row>
    <row r="372558" spans="68:68" customFormat="1">
      <c r="BP372558" s="90"/>
    </row>
    <row r="372559" spans="68:68" customFormat="1">
      <c r="BP372559" s="90"/>
    </row>
    <row r="372560" spans="68:68" customFormat="1">
      <c r="BP372560" s="90"/>
    </row>
    <row r="372561" spans="68:68" customFormat="1">
      <c r="BP372561" s="90"/>
    </row>
    <row r="372562" spans="68:68" customFormat="1">
      <c r="BP372562" s="90"/>
    </row>
    <row r="372563" spans="68:68" customFormat="1">
      <c r="BP372563" s="90"/>
    </row>
    <row r="372564" spans="68:68" customFormat="1">
      <c r="BP372564" s="90"/>
    </row>
    <row r="372565" spans="68:68" customFormat="1">
      <c r="BP372565" s="90"/>
    </row>
    <row r="372566" spans="68:68" customFormat="1">
      <c r="BP372566" s="90"/>
    </row>
    <row r="372567" spans="68:68" customFormat="1">
      <c r="BP372567" s="90"/>
    </row>
    <row r="372568" spans="68:68" customFormat="1">
      <c r="BP372568" s="90"/>
    </row>
    <row r="372569" spans="68:68" customFormat="1">
      <c r="BP372569" s="90"/>
    </row>
    <row r="372570" spans="68:68" customFormat="1">
      <c r="BP372570" s="90"/>
    </row>
    <row r="372571" spans="68:68" customFormat="1">
      <c r="BP372571" s="90"/>
    </row>
    <row r="372572" spans="68:68" customFormat="1">
      <c r="BP372572" s="90"/>
    </row>
    <row r="372573" spans="68:68" customFormat="1">
      <c r="BP372573" s="90"/>
    </row>
    <row r="372574" spans="68:68" customFormat="1">
      <c r="BP372574" s="90"/>
    </row>
    <row r="372575" spans="68:68" customFormat="1">
      <c r="BP372575" s="90"/>
    </row>
    <row r="372576" spans="68:68" customFormat="1">
      <c r="BP372576" s="90"/>
    </row>
    <row r="372577" spans="68:68" customFormat="1">
      <c r="BP372577" s="90"/>
    </row>
    <row r="372578" spans="68:68" customFormat="1">
      <c r="BP372578" s="90"/>
    </row>
    <row r="372579" spans="68:68" customFormat="1">
      <c r="BP372579" s="90"/>
    </row>
    <row r="372580" spans="68:68" customFormat="1">
      <c r="BP372580" s="90"/>
    </row>
    <row r="372581" spans="68:68" customFormat="1">
      <c r="BP372581" s="90"/>
    </row>
    <row r="372582" spans="68:68" customFormat="1">
      <c r="BP372582" s="90"/>
    </row>
    <row r="372583" spans="68:68" customFormat="1">
      <c r="BP372583" s="90"/>
    </row>
    <row r="372584" spans="68:68" customFormat="1">
      <c r="BP372584" s="90"/>
    </row>
    <row r="372585" spans="68:68" customFormat="1">
      <c r="BP372585" s="90"/>
    </row>
    <row r="372586" spans="68:68" customFormat="1">
      <c r="BP372586" s="90"/>
    </row>
    <row r="372587" spans="68:68" customFormat="1">
      <c r="BP372587" s="90"/>
    </row>
    <row r="372588" spans="68:68" customFormat="1">
      <c r="BP372588" s="90"/>
    </row>
    <row r="372589" spans="68:68" customFormat="1">
      <c r="BP372589" s="90"/>
    </row>
    <row r="372590" spans="68:68" customFormat="1">
      <c r="BP372590" s="90"/>
    </row>
    <row r="372591" spans="68:68" customFormat="1">
      <c r="BP372591" s="90"/>
    </row>
    <row r="372592" spans="68:68" customFormat="1">
      <c r="BP372592" s="90"/>
    </row>
    <row r="372593" spans="68:68" customFormat="1">
      <c r="BP372593" s="90"/>
    </row>
    <row r="372594" spans="68:68" customFormat="1">
      <c r="BP372594" s="90"/>
    </row>
    <row r="372595" spans="68:68" customFormat="1">
      <c r="BP372595" s="90"/>
    </row>
    <row r="372596" spans="68:68" customFormat="1">
      <c r="BP372596" s="90"/>
    </row>
    <row r="372597" spans="68:68" customFormat="1">
      <c r="BP372597" s="90"/>
    </row>
    <row r="372598" spans="68:68" customFormat="1">
      <c r="BP372598" s="90"/>
    </row>
    <row r="372599" spans="68:68" customFormat="1">
      <c r="BP372599" s="90"/>
    </row>
    <row r="372600" spans="68:68" customFormat="1">
      <c r="BP372600" s="90"/>
    </row>
    <row r="372601" spans="68:68" customFormat="1">
      <c r="BP372601" s="90"/>
    </row>
    <row r="372602" spans="68:68" customFormat="1">
      <c r="BP372602" s="90"/>
    </row>
    <row r="372603" spans="68:68" customFormat="1">
      <c r="BP372603" s="90"/>
    </row>
    <row r="372604" spans="68:68" customFormat="1">
      <c r="BP372604" s="90"/>
    </row>
    <row r="372605" spans="68:68" customFormat="1">
      <c r="BP372605" s="90"/>
    </row>
    <row r="372606" spans="68:68" customFormat="1">
      <c r="BP372606" s="90"/>
    </row>
    <row r="372607" spans="68:68" customFormat="1">
      <c r="BP372607" s="90"/>
    </row>
    <row r="372608" spans="68:68" customFormat="1">
      <c r="BP372608" s="90"/>
    </row>
    <row r="372609" spans="68:68" customFormat="1">
      <c r="BP372609" s="90"/>
    </row>
    <row r="372610" spans="68:68" customFormat="1">
      <c r="BP372610" s="90"/>
    </row>
    <row r="372611" spans="68:68" customFormat="1">
      <c r="BP372611" s="90"/>
    </row>
    <row r="372612" spans="68:68" customFormat="1">
      <c r="BP372612" s="90"/>
    </row>
    <row r="372613" spans="68:68" customFormat="1">
      <c r="BP372613" s="90"/>
    </row>
    <row r="372614" spans="68:68" customFormat="1">
      <c r="BP372614" s="90"/>
    </row>
    <row r="372615" spans="68:68" customFormat="1">
      <c r="BP372615" s="90"/>
    </row>
    <row r="372616" spans="68:68" customFormat="1">
      <c r="BP372616" s="90"/>
    </row>
    <row r="372617" spans="68:68" customFormat="1">
      <c r="BP372617" s="90"/>
    </row>
    <row r="372618" spans="68:68" customFormat="1">
      <c r="BP372618" s="90"/>
    </row>
    <row r="372619" spans="68:68" customFormat="1">
      <c r="BP372619" s="90"/>
    </row>
    <row r="372620" spans="68:68" customFormat="1">
      <c r="BP372620" s="90"/>
    </row>
    <row r="372621" spans="68:68" customFormat="1">
      <c r="BP372621" s="90"/>
    </row>
    <row r="372622" spans="68:68" customFormat="1">
      <c r="BP372622" s="90"/>
    </row>
    <row r="372623" spans="68:68" customFormat="1">
      <c r="BP372623" s="90"/>
    </row>
    <row r="372624" spans="68:68" customFormat="1">
      <c r="BP372624" s="90"/>
    </row>
    <row r="372625" spans="68:68" customFormat="1">
      <c r="BP372625" s="90"/>
    </row>
    <row r="372626" spans="68:68" customFormat="1">
      <c r="BP372626" s="90"/>
    </row>
    <row r="372627" spans="68:68" customFormat="1">
      <c r="BP372627" s="90"/>
    </row>
    <row r="372628" spans="68:68" customFormat="1">
      <c r="BP372628" s="90"/>
    </row>
    <row r="372629" spans="68:68" customFormat="1">
      <c r="BP372629" s="90"/>
    </row>
    <row r="372630" spans="68:68" customFormat="1">
      <c r="BP372630" s="90"/>
    </row>
    <row r="372631" spans="68:68" customFormat="1">
      <c r="BP372631" s="90"/>
    </row>
    <row r="372632" spans="68:68" customFormat="1">
      <c r="BP372632" s="90"/>
    </row>
    <row r="372633" spans="68:68" customFormat="1">
      <c r="BP372633" s="90"/>
    </row>
    <row r="372634" spans="68:68" customFormat="1">
      <c r="BP372634" s="90"/>
    </row>
    <row r="372635" spans="68:68" customFormat="1">
      <c r="BP372635" s="90"/>
    </row>
    <row r="372636" spans="68:68" customFormat="1">
      <c r="BP372636" s="90"/>
    </row>
    <row r="372637" spans="68:68" customFormat="1">
      <c r="BP372637" s="90"/>
    </row>
    <row r="372638" spans="68:68" customFormat="1">
      <c r="BP372638" s="90"/>
    </row>
    <row r="372639" spans="68:68" customFormat="1">
      <c r="BP372639" s="90"/>
    </row>
    <row r="372640" spans="68:68" customFormat="1">
      <c r="BP372640" s="90"/>
    </row>
    <row r="372641" spans="68:68" customFormat="1">
      <c r="BP372641" s="90"/>
    </row>
    <row r="372642" spans="68:68" customFormat="1">
      <c r="BP372642" s="90"/>
    </row>
    <row r="372643" spans="68:68" customFormat="1">
      <c r="BP372643" s="90"/>
    </row>
    <row r="372644" spans="68:68" customFormat="1">
      <c r="BP372644" s="90"/>
    </row>
    <row r="372645" spans="68:68" customFormat="1">
      <c r="BP372645" s="90"/>
    </row>
    <row r="372646" spans="68:68" customFormat="1">
      <c r="BP372646" s="90"/>
    </row>
    <row r="372647" spans="68:68" customFormat="1">
      <c r="BP372647" s="90"/>
    </row>
    <row r="372648" spans="68:68" customFormat="1">
      <c r="BP372648" s="90"/>
    </row>
    <row r="372649" spans="68:68" customFormat="1">
      <c r="BP372649" s="90"/>
    </row>
    <row r="372650" spans="68:68" customFormat="1">
      <c r="BP372650" s="90"/>
    </row>
    <row r="372651" spans="68:68" customFormat="1">
      <c r="BP372651" s="90"/>
    </row>
    <row r="372652" spans="68:68" customFormat="1">
      <c r="BP372652" s="90"/>
    </row>
    <row r="372653" spans="68:68" customFormat="1">
      <c r="BP372653" s="90"/>
    </row>
    <row r="372654" spans="68:68" customFormat="1">
      <c r="BP372654" s="90"/>
    </row>
    <row r="372655" spans="68:68" customFormat="1">
      <c r="BP372655" s="90"/>
    </row>
    <row r="372656" spans="68:68" customFormat="1">
      <c r="BP372656" s="90"/>
    </row>
    <row r="372657" spans="68:68" customFormat="1">
      <c r="BP372657" s="90"/>
    </row>
    <row r="372658" spans="68:68" customFormat="1">
      <c r="BP372658" s="90"/>
    </row>
    <row r="372659" spans="68:68" customFormat="1">
      <c r="BP372659" s="90"/>
    </row>
    <row r="372660" spans="68:68" customFormat="1">
      <c r="BP372660" s="90"/>
    </row>
    <row r="372661" spans="68:68" customFormat="1">
      <c r="BP372661" s="90"/>
    </row>
    <row r="372662" spans="68:68" customFormat="1">
      <c r="BP372662" s="90"/>
    </row>
    <row r="372663" spans="68:68" customFormat="1">
      <c r="BP372663" s="90"/>
    </row>
    <row r="372664" spans="68:68" customFormat="1">
      <c r="BP372664" s="90"/>
    </row>
    <row r="372665" spans="68:68" customFormat="1">
      <c r="BP372665" s="90"/>
    </row>
    <row r="372666" spans="68:68" customFormat="1">
      <c r="BP372666" s="90"/>
    </row>
    <row r="372667" spans="68:68" customFormat="1">
      <c r="BP372667" s="90"/>
    </row>
    <row r="372668" spans="68:68" customFormat="1">
      <c r="BP372668" s="90"/>
    </row>
    <row r="372669" spans="68:68" customFormat="1">
      <c r="BP372669" s="90"/>
    </row>
    <row r="372670" spans="68:68" customFormat="1">
      <c r="BP372670" s="90"/>
    </row>
    <row r="372671" spans="68:68" customFormat="1">
      <c r="BP372671" s="90"/>
    </row>
    <row r="372672" spans="68:68" customFormat="1">
      <c r="BP372672" s="90"/>
    </row>
    <row r="372673" spans="68:68" customFormat="1">
      <c r="BP372673" s="90"/>
    </row>
    <row r="372674" spans="68:68" customFormat="1">
      <c r="BP372674" s="90"/>
    </row>
    <row r="372675" spans="68:68" customFormat="1">
      <c r="BP372675" s="90"/>
    </row>
    <row r="372676" spans="68:68" customFormat="1">
      <c r="BP372676" s="90"/>
    </row>
    <row r="372677" spans="68:68" customFormat="1">
      <c r="BP372677" s="90"/>
    </row>
    <row r="372678" spans="68:68" customFormat="1">
      <c r="BP372678" s="90"/>
    </row>
    <row r="372679" spans="68:68" customFormat="1">
      <c r="BP372679" s="90"/>
    </row>
    <row r="372680" spans="68:68" customFormat="1">
      <c r="BP372680" s="90"/>
    </row>
    <row r="372681" spans="68:68" customFormat="1">
      <c r="BP372681" s="90"/>
    </row>
    <row r="372682" spans="68:68" customFormat="1">
      <c r="BP372682" s="90"/>
    </row>
    <row r="372683" spans="68:68" customFormat="1">
      <c r="BP372683" s="90"/>
    </row>
    <row r="372684" spans="68:68" customFormat="1">
      <c r="BP372684" s="90"/>
    </row>
    <row r="372685" spans="68:68" customFormat="1">
      <c r="BP372685" s="90"/>
    </row>
    <row r="372686" spans="68:68" customFormat="1">
      <c r="BP372686" s="90"/>
    </row>
    <row r="372687" spans="68:68" customFormat="1">
      <c r="BP372687" s="90"/>
    </row>
    <row r="372688" spans="68:68" customFormat="1">
      <c r="BP372688" s="90"/>
    </row>
    <row r="372689" spans="68:68" customFormat="1">
      <c r="BP372689" s="90"/>
    </row>
    <row r="372690" spans="68:68" customFormat="1">
      <c r="BP372690" s="90"/>
    </row>
    <row r="372691" spans="68:68" customFormat="1">
      <c r="BP372691" s="90"/>
    </row>
    <row r="372692" spans="68:68" customFormat="1">
      <c r="BP372692" s="90"/>
    </row>
    <row r="372693" spans="68:68" customFormat="1">
      <c r="BP372693" s="90"/>
    </row>
    <row r="372694" spans="68:68" customFormat="1">
      <c r="BP372694" s="90"/>
    </row>
    <row r="372695" spans="68:68" customFormat="1">
      <c r="BP372695" s="90"/>
    </row>
    <row r="372696" spans="68:68" customFormat="1">
      <c r="BP372696" s="90"/>
    </row>
    <row r="372697" spans="68:68" customFormat="1">
      <c r="BP372697" s="90"/>
    </row>
    <row r="372698" spans="68:68" customFormat="1">
      <c r="BP372698" s="90"/>
    </row>
    <row r="372699" spans="68:68" customFormat="1">
      <c r="BP372699" s="90"/>
    </row>
    <row r="372700" spans="68:68" customFormat="1">
      <c r="BP372700" s="90"/>
    </row>
    <row r="372701" spans="68:68" customFormat="1">
      <c r="BP372701" s="90"/>
    </row>
    <row r="372702" spans="68:68" customFormat="1">
      <c r="BP372702" s="90"/>
    </row>
    <row r="372703" spans="68:68" customFormat="1">
      <c r="BP372703" s="90"/>
    </row>
    <row r="372704" spans="68:68" customFormat="1">
      <c r="BP372704" s="90"/>
    </row>
    <row r="372705" spans="68:68" customFormat="1">
      <c r="BP372705" s="90"/>
    </row>
    <row r="372706" spans="68:68" customFormat="1">
      <c r="BP372706" s="90"/>
    </row>
    <row r="372707" spans="68:68" customFormat="1">
      <c r="BP372707" s="90"/>
    </row>
    <row r="372708" spans="68:68" customFormat="1">
      <c r="BP372708" s="90"/>
    </row>
    <row r="372709" spans="68:68" customFormat="1">
      <c r="BP372709" s="90"/>
    </row>
    <row r="372710" spans="68:68" customFormat="1">
      <c r="BP372710" s="90"/>
    </row>
    <row r="372711" spans="68:68" customFormat="1">
      <c r="BP372711" s="90"/>
    </row>
    <row r="372712" spans="68:68" customFormat="1">
      <c r="BP372712" s="90"/>
    </row>
    <row r="372713" spans="68:68" customFormat="1">
      <c r="BP372713" s="90"/>
    </row>
    <row r="372714" spans="68:68" customFormat="1">
      <c r="BP372714" s="90"/>
    </row>
    <row r="372715" spans="68:68" customFormat="1">
      <c r="BP372715" s="90"/>
    </row>
    <row r="372716" spans="68:68" customFormat="1">
      <c r="BP372716" s="90"/>
    </row>
    <row r="372717" spans="68:68" customFormat="1">
      <c r="BP372717" s="90"/>
    </row>
    <row r="372718" spans="68:68" customFormat="1">
      <c r="BP372718" s="90"/>
    </row>
    <row r="372719" spans="68:68" customFormat="1">
      <c r="BP372719" s="90"/>
    </row>
    <row r="372720" spans="68:68" customFormat="1">
      <c r="BP372720" s="90"/>
    </row>
    <row r="372721" spans="68:68" customFormat="1">
      <c r="BP372721" s="90"/>
    </row>
    <row r="372722" spans="68:68" customFormat="1">
      <c r="BP372722" s="90"/>
    </row>
    <row r="372723" spans="68:68" customFormat="1">
      <c r="BP372723" s="90"/>
    </row>
    <row r="372724" spans="68:68" customFormat="1">
      <c r="BP372724" s="90"/>
    </row>
    <row r="372725" spans="68:68" customFormat="1">
      <c r="BP372725" s="90"/>
    </row>
    <row r="372726" spans="68:68" customFormat="1">
      <c r="BP372726" s="90"/>
    </row>
    <row r="372727" spans="68:68" customFormat="1">
      <c r="BP372727" s="90"/>
    </row>
    <row r="372728" spans="68:68" customFormat="1">
      <c r="BP372728" s="90"/>
    </row>
    <row r="372729" spans="68:68" customFormat="1">
      <c r="BP372729" s="90"/>
    </row>
    <row r="372730" spans="68:68" customFormat="1">
      <c r="BP372730" s="90"/>
    </row>
    <row r="372731" spans="68:68" customFormat="1">
      <c r="BP372731" s="90"/>
    </row>
    <row r="372732" spans="68:68" customFormat="1">
      <c r="BP372732" s="90"/>
    </row>
    <row r="372733" spans="68:68" customFormat="1">
      <c r="BP372733" s="90"/>
    </row>
    <row r="372734" spans="68:68" customFormat="1">
      <c r="BP372734" s="90"/>
    </row>
    <row r="372735" spans="68:68" customFormat="1">
      <c r="BP372735" s="90"/>
    </row>
    <row r="372736" spans="68:68" customFormat="1">
      <c r="BP372736" s="90"/>
    </row>
    <row r="372737" spans="68:68" customFormat="1">
      <c r="BP372737" s="90"/>
    </row>
    <row r="372738" spans="68:68" customFormat="1">
      <c r="BP372738" s="90"/>
    </row>
    <row r="372739" spans="68:68" customFormat="1">
      <c r="BP372739" s="90"/>
    </row>
    <row r="372740" spans="68:68" customFormat="1">
      <c r="BP372740" s="90"/>
    </row>
    <row r="372741" spans="68:68" customFormat="1">
      <c r="BP372741" s="90"/>
    </row>
    <row r="372742" spans="68:68" customFormat="1">
      <c r="BP372742" s="90"/>
    </row>
    <row r="372743" spans="68:68" customFormat="1">
      <c r="BP372743" s="90"/>
    </row>
    <row r="372744" spans="68:68" customFormat="1">
      <c r="BP372744" s="90"/>
    </row>
    <row r="372745" spans="68:68" customFormat="1">
      <c r="BP372745" s="90"/>
    </row>
    <row r="372746" spans="68:68" customFormat="1">
      <c r="BP372746" s="90"/>
    </row>
    <row r="372747" spans="68:68" customFormat="1">
      <c r="BP372747" s="90"/>
    </row>
    <row r="372748" spans="68:68" customFormat="1">
      <c r="BP372748" s="90"/>
    </row>
    <row r="372749" spans="68:68" customFormat="1">
      <c r="BP372749" s="90"/>
    </row>
    <row r="372750" spans="68:68" customFormat="1">
      <c r="BP372750" s="90"/>
    </row>
    <row r="372751" spans="68:68" customFormat="1">
      <c r="BP372751" s="90"/>
    </row>
    <row r="372752" spans="68:68" customFormat="1">
      <c r="BP372752" s="90"/>
    </row>
    <row r="372753" spans="68:68" customFormat="1">
      <c r="BP372753" s="90"/>
    </row>
    <row r="372754" spans="68:68" customFormat="1">
      <c r="BP372754" s="90"/>
    </row>
    <row r="372755" spans="68:68" customFormat="1">
      <c r="BP372755" s="90"/>
    </row>
    <row r="372756" spans="68:68" customFormat="1">
      <c r="BP372756" s="90"/>
    </row>
    <row r="372757" spans="68:68" customFormat="1">
      <c r="BP372757" s="90"/>
    </row>
    <row r="372758" spans="68:68" customFormat="1">
      <c r="BP372758" s="90"/>
    </row>
    <row r="372759" spans="68:68" customFormat="1">
      <c r="BP372759" s="90"/>
    </row>
    <row r="372760" spans="68:68" customFormat="1">
      <c r="BP372760" s="90"/>
    </row>
    <row r="372761" spans="68:68" customFormat="1">
      <c r="BP372761" s="90"/>
    </row>
    <row r="372762" spans="68:68" customFormat="1">
      <c r="BP372762" s="90"/>
    </row>
    <row r="372763" spans="68:68" customFormat="1">
      <c r="BP372763" s="90"/>
    </row>
    <row r="372764" spans="68:68" customFormat="1">
      <c r="BP372764" s="90"/>
    </row>
    <row r="372765" spans="68:68" customFormat="1">
      <c r="BP372765" s="90"/>
    </row>
    <row r="372766" spans="68:68" customFormat="1">
      <c r="BP372766" s="90"/>
    </row>
    <row r="372767" spans="68:68" customFormat="1">
      <c r="BP372767" s="90"/>
    </row>
    <row r="372768" spans="68:68" customFormat="1">
      <c r="BP372768" s="90"/>
    </row>
    <row r="372769" spans="68:68" customFormat="1">
      <c r="BP372769" s="90"/>
    </row>
    <row r="372770" spans="68:68" customFormat="1">
      <c r="BP372770" s="90"/>
    </row>
    <row r="372771" spans="68:68" customFormat="1">
      <c r="BP372771" s="90"/>
    </row>
    <row r="372772" spans="68:68" customFormat="1">
      <c r="BP372772" s="90"/>
    </row>
    <row r="372773" spans="68:68" customFormat="1">
      <c r="BP372773" s="90"/>
    </row>
    <row r="372774" spans="68:68" customFormat="1">
      <c r="BP372774" s="90"/>
    </row>
    <row r="372775" spans="68:68" customFormat="1">
      <c r="BP372775" s="90"/>
    </row>
    <row r="372776" spans="68:68" customFormat="1">
      <c r="BP372776" s="90"/>
    </row>
    <row r="372777" spans="68:68" customFormat="1">
      <c r="BP372777" s="90"/>
    </row>
    <row r="372778" spans="68:68" customFormat="1">
      <c r="BP372778" s="90"/>
    </row>
    <row r="372779" spans="68:68" customFormat="1">
      <c r="BP372779" s="90"/>
    </row>
    <row r="372780" spans="68:68" customFormat="1">
      <c r="BP372780" s="90"/>
    </row>
    <row r="372781" spans="68:68" customFormat="1">
      <c r="BP372781" s="90"/>
    </row>
    <row r="372782" spans="68:68" customFormat="1">
      <c r="BP372782" s="90"/>
    </row>
    <row r="372783" spans="68:68" customFormat="1">
      <c r="BP372783" s="90"/>
    </row>
    <row r="372784" spans="68:68" customFormat="1">
      <c r="BP372784" s="90"/>
    </row>
    <row r="372785" spans="68:68" customFormat="1">
      <c r="BP372785" s="90"/>
    </row>
    <row r="372786" spans="68:68" customFormat="1">
      <c r="BP372786" s="90"/>
    </row>
    <row r="372787" spans="68:68" customFormat="1">
      <c r="BP372787" s="90"/>
    </row>
    <row r="372788" spans="68:68" customFormat="1">
      <c r="BP372788" s="90"/>
    </row>
    <row r="372789" spans="68:68" customFormat="1">
      <c r="BP372789" s="90"/>
    </row>
    <row r="372790" spans="68:68" customFormat="1">
      <c r="BP372790" s="90"/>
    </row>
    <row r="372791" spans="68:68" customFormat="1">
      <c r="BP372791" s="90"/>
    </row>
    <row r="372792" spans="68:68" customFormat="1">
      <c r="BP372792" s="90"/>
    </row>
    <row r="372793" spans="68:68" customFormat="1">
      <c r="BP372793" s="90"/>
    </row>
    <row r="372794" spans="68:68" customFormat="1">
      <c r="BP372794" s="90"/>
    </row>
    <row r="372795" spans="68:68" customFormat="1">
      <c r="BP372795" s="90"/>
    </row>
    <row r="372796" spans="68:68" customFormat="1">
      <c r="BP372796" s="90"/>
    </row>
    <row r="372797" spans="68:68" customFormat="1">
      <c r="BP372797" s="90"/>
    </row>
    <row r="372798" spans="68:68" customFormat="1">
      <c r="BP372798" s="90"/>
    </row>
    <row r="372799" spans="68:68" customFormat="1">
      <c r="BP372799" s="90"/>
    </row>
    <row r="372800" spans="68:68" customFormat="1">
      <c r="BP372800" s="90"/>
    </row>
    <row r="372801" spans="68:68" customFormat="1">
      <c r="BP372801" s="90"/>
    </row>
    <row r="372802" spans="68:68" customFormat="1">
      <c r="BP372802" s="90"/>
    </row>
    <row r="372803" spans="68:68" customFormat="1">
      <c r="BP372803" s="90"/>
    </row>
    <row r="372804" spans="68:68" customFormat="1">
      <c r="BP372804" s="90"/>
    </row>
    <row r="372805" spans="68:68" customFormat="1">
      <c r="BP372805" s="90"/>
    </row>
    <row r="372806" spans="68:68" customFormat="1">
      <c r="BP372806" s="90"/>
    </row>
    <row r="372807" spans="68:68" customFormat="1">
      <c r="BP372807" s="90"/>
    </row>
    <row r="372808" spans="68:68" customFormat="1">
      <c r="BP372808" s="90"/>
    </row>
    <row r="372809" spans="68:68" customFormat="1">
      <c r="BP372809" s="90"/>
    </row>
    <row r="372810" spans="68:68" customFormat="1">
      <c r="BP372810" s="90"/>
    </row>
    <row r="372811" spans="68:68" customFormat="1">
      <c r="BP372811" s="90"/>
    </row>
    <row r="372812" spans="68:68" customFormat="1">
      <c r="BP372812" s="90"/>
    </row>
    <row r="372813" spans="68:68" customFormat="1">
      <c r="BP372813" s="90"/>
    </row>
    <row r="372814" spans="68:68" customFormat="1">
      <c r="BP372814" s="90"/>
    </row>
    <row r="372815" spans="68:68" customFormat="1">
      <c r="BP372815" s="90"/>
    </row>
    <row r="372816" spans="68:68" customFormat="1">
      <c r="BP372816" s="90"/>
    </row>
    <row r="372817" spans="68:68" customFormat="1">
      <c r="BP372817" s="90"/>
    </row>
    <row r="372818" spans="68:68" customFormat="1">
      <c r="BP372818" s="90"/>
    </row>
    <row r="372819" spans="68:68" customFormat="1">
      <c r="BP372819" s="90"/>
    </row>
    <row r="372820" spans="68:68" customFormat="1">
      <c r="BP372820" s="90"/>
    </row>
    <row r="372821" spans="68:68" customFormat="1">
      <c r="BP372821" s="90"/>
    </row>
    <row r="372822" spans="68:68" customFormat="1">
      <c r="BP372822" s="90"/>
    </row>
    <row r="372823" spans="68:68" customFormat="1">
      <c r="BP372823" s="90"/>
    </row>
    <row r="372824" spans="68:68" customFormat="1">
      <c r="BP372824" s="90"/>
    </row>
    <row r="372825" spans="68:68" customFormat="1">
      <c r="BP372825" s="90"/>
    </row>
    <row r="372826" spans="68:68" customFormat="1">
      <c r="BP372826" s="90"/>
    </row>
    <row r="372827" spans="68:68" customFormat="1">
      <c r="BP372827" s="90"/>
    </row>
    <row r="372828" spans="68:68" customFormat="1">
      <c r="BP372828" s="90"/>
    </row>
    <row r="372829" spans="68:68" customFormat="1">
      <c r="BP372829" s="90"/>
    </row>
    <row r="372830" spans="68:68" customFormat="1">
      <c r="BP372830" s="90"/>
    </row>
    <row r="372831" spans="68:68" customFormat="1">
      <c r="BP372831" s="90"/>
    </row>
    <row r="372832" spans="68:68" customFormat="1">
      <c r="BP372832" s="90"/>
    </row>
    <row r="372833" spans="68:68" customFormat="1">
      <c r="BP372833" s="90"/>
    </row>
    <row r="372834" spans="68:68" customFormat="1">
      <c r="BP372834" s="90"/>
    </row>
    <row r="372835" spans="68:68" customFormat="1">
      <c r="BP372835" s="90"/>
    </row>
    <row r="372836" spans="68:68" customFormat="1">
      <c r="BP372836" s="90"/>
    </row>
    <row r="372837" spans="68:68" customFormat="1">
      <c r="BP372837" s="90"/>
    </row>
    <row r="372838" spans="68:68" customFormat="1">
      <c r="BP372838" s="90"/>
    </row>
    <row r="372839" spans="68:68" customFormat="1">
      <c r="BP372839" s="90"/>
    </row>
    <row r="372840" spans="68:68" customFormat="1">
      <c r="BP372840" s="90"/>
    </row>
    <row r="372841" spans="68:68" customFormat="1">
      <c r="BP372841" s="90"/>
    </row>
    <row r="372842" spans="68:68" customFormat="1">
      <c r="BP372842" s="90"/>
    </row>
    <row r="372843" spans="68:68" customFormat="1">
      <c r="BP372843" s="90"/>
    </row>
    <row r="372844" spans="68:68" customFormat="1">
      <c r="BP372844" s="90"/>
    </row>
    <row r="372845" spans="68:68" customFormat="1">
      <c r="BP372845" s="90"/>
    </row>
    <row r="372846" spans="68:68" customFormat="1">
      <c r="BP372846" s="90"/>
    </row>
    <row r="372847" spans="68:68" customFormat="1">
      <c r="BP372847" s="90"/>
    </row>
    <row r="372848" spans="68:68" customFormat="1">
      <c r="BP372848" s="90"/>
    </row>
    <row r="372849" spans="68:68" customFormat="1">
      <c r="BP372849" s="90"/>
    </row>
    <row r="372850" spans="68:68" customFormat="1">
      <c r="BP372850" s="90"/>
    </row>
    <row r="372851" spans="68:68" customFormat="1">
      <c r="BP372851" s="90"/>
    </row>
    <row r="372852" spans="68:68" customFormat="1">
      <c r="BP372852" s="90"/>
    </row>
    <row r="372853" spans="68:68" customFormat="1">
      <c r="BP372853" s="90"/>
    </row>
    <row r="372854" spans="68:68" customFormat="1">
      <c r="BP372854" s="90"/>
    </row>
    <row r="372855" spans="68:68" customFormat="1">
      <c r="BP372855" s="90"/>
    </row>
    <row r="372856" spans="68:68" customFormat="1">
      <c r="BP372856" s="90"/>
    </row>
    <row r="372857" spans="68:68" customFormat="1">
      <c r="BP372857" s="90"/>
    </row>
    <row r="372858" spans="68:68" customFormat="1">
      <c r="BP372858" s="90"/>
    </row>
    <row r="372859" spans="68:68" customFormat="1">
      <c r="BP372859" s="90"/>
    </row>
    <row r="372860" spans="68:68" customFormat="1">
      <c r="BP372860" s="90"/>
    </row>
    <row r="372861" spans="68:68" customFormat="1">
      <c r="BP372861" s="90"/>
    </row>
    <row r="372862" spans="68:68" customFormat="1">
      <c r="BP372862" s="90"/>
    </row>
    <row r="372863" spans="68:68" customFormat="1">
      <c r="BP372863" s="90"/>
    </row>
    <row r="372864" spans="68:68" customFormat="1">
      <c r="BP372864" s="90"/>
    </row>
    <row r="372865" spans="68:68" customFormat="1">
      <c r="BP372865" s="90"/>
    </row>
    <row r="372866" spans="68:68" customFormat="1">
      <c r="BP372866" s="90"/>
    </row>
    <row r="372867" spans="68:68" customFormat="1">
      <c r="BP372867" s="90"/>
    </row>
    <row r="372868" spans="68:68" customFormat="1">
      <c r="BP372868" s="90"/>
    </row>
    <row r="372869" spans="68:68" customFormat="1">
      <c r="BP372869" s="90"/>
    </row>
    <row r="372870" spans="68:68" customFormat="1">
      <c r="BP372870" s="90"/>
    </row>
    <row r="372871" spans="68:68" customFormat="1">
      <c r="BP372871" s="90"/>
    </row>
    <row r="372872" spans="68:68" customFormat="1">
      <c r="BP372872" s="90"/>
    </row>
    <row r="372873" spans="68:68" customFormat="1">
      <c r="BP372873" s="90"/>
    </row>
    <row r="372874" spans="68:68" customFormat="1">
      <c r="BP372874" s="90"/>
    </row>
    <row r="372875" spans="68:68" customFormat="1">
      <c r="BP372875" s="90"/>
    </row>
    <row r="372876" spans="68:68" customFormat="1">
      <c r="BP372876" s="90"/>
    </row>
    <row r="372877" spans="68:68" customFormat="1">
      <c r="BP372877" s="90"/>
    </row>
    <row r="372878" spans="68:68" customFormat="1">
      <c r="BP372878" s="90"/>
    </row>
    <row r="372879" spans="68:68" customFormat="1">
      <c r="BP372879" s="90"/>
    </row>
    <row r="372880" spans="68:68" customFormat="1">
      <c r="BP372880" s="90"/>
    </row>
    <row r="372881" spans="68:68" customFormat="1">
      <c r="BP372881" s="90"/>
    </row>
    <row r="372882" spans="68:68" customFormat="1">
      <c r="BP372882" s="90"/>
    </row>
    <row r="372883" spans="68:68" customFormat="1">
      <c r="BP372883" s="90"/>
    </row>
    <row r="372884" spans="68:68" customFormat="1">
      <c r="BP372884" s="90"/>
    </row>
    <row r="372885" spans="68:68" customFormat="1">
      <c r="BP372885" s="90"/>
    </row>
    <row r="372886" spans="68:68" customFormat="1">
      <c r="BP372886" s="90"/>
    </row>
    <row r="372887" spans="68:68" customFormat="1">
      <c r="BP372887" s="90"/>
    </row>
    <row r="372888" spans="68:68" customFormat="1">
      <c r="BP372888" s="90"/>
    </row>
    <row r="372889" spans="68:68" customFormat="1">
      <c r="BP372889" s="90"/>
    </row>
    <row r="372890" spans="68:68" customFormat="1">
      <c r="BP372890" s="90"/>
    </row>
    <row r="372891" spans="68:68" customFormat="1">
      <c r="BP372891" s="90"/>
    </row>
    <row r="372892" spans="68:68" customFormat="1">
      <c r="BP372892" s="90"/>
    </row>
    <row r="372893" spans="68:68" customFormat="1">
      <c r="BP372893" s="90"/>
    </row>
    <row r="372894" spans="68:68" customFormat="1">
      <c r="BP372894" s="90"/>
    </row>
    <row r="372895" spans="68:68" customFormat="1">
      <c r="BP372895" s="90"/>
    </row>
    <row r="372896" spans="68:68" customFormat="1">
      <c r="BP372896" s="90"/>
    </row>
    <row r="372897" spans="68:68" customFormat="1">
      <c r="BP372897" s="90"/>
    </row>
    <row r="372898" spans="68:68" customFormat="1">
      <c r="BP372898" s="90"/>
    </row>
    <row r="372899" spans="68:68" customFormat="1">
      <c r="BP372899" s="90"/>
    </row>
    <row r="372900" spans="68:68" customFormat="1">
      <c r="BP372900" s="90"/>
    </row>
    <row r="372901" spans="68:68" customFormat="1">
      <c r="BP372901" s="90"/>
    </row>
    <row r="372902" spans="68:68" customFormat="1">
      <c r="BP372902" s="90"/>
    </row>
    <row r="372903" spans="68:68" customFormat="1">
      <c r="BP372903" s="90"/>
    </row>
    <row r="372904" spans="68:68" customFormat="1">
      <c r="BP372904" s="90"/>
    </row>
    <row r="372905" spans="68:68" customFormat="1">
      <c r="BP372905" s="90"/>
    </row>
    <row r="372906" spans="68:68" customFormat="1">
      <c r="BP372906" s="90"/>
    </row>
    <row r="372907" spans="68:68" customFormat="1">
      <c r="BP372907" s="90"/>
    </row>
    <row r="372908" spans="68:68" customFormat="1">
      <c r="BP372908" s="90"/>
    </row>
    <row r="372909" spans="68:68" customFormat="1">
      <c r="BP372909" s="90"/>
    </row>
    <row r="372910" spans="68:68" customFormat="1">
      <c r="BP372910" s="90"/>
    </row>
    <row r="372911" spans="68:68" customFormat="1">
      <c r="BP372911" s="90"/>
    </row>
    <row r="372912" spans="68:68" customFormat="1">
      <c r="BP372912" s="90"/>
    </row>
    <row r="372913" spans="68:68" customFormat="1">
      <c r="BP372913" s="90"/>
    </row>
    <row r="372914" spans="68:68" customFormat="1">
      <c r="BP372914" s="90"/>
    </row>
    <row r="372915" spans="68:68" customFormat="1">
      <c r="BP372915" s="90"/>
    </row>
    <row r="372916" spans="68:68" customFormat="1">
      <c r="BP372916" s="90"/>
    </row>
    <row r="372917" spans="68:68" customFormat="1">
      <c r="BP372917" s="90"/>
    </row>
    <row r="372918" spans="68:68" customFormat="1">
      <c r="BP372918" s="90"/>
    </row>
    <row r="372919" spans="68:68" customFormat="1">
      <c r="BP372919" s="90"/>
    </row>
    <row r="372920" spans="68:68" customFormat="1">
      <c r="BP372920" s="90"/>
    </row>
    <row r="372921" spans="68:68" customFormat="1">
      <c r="BP372921" s="90"/>
    </row>
    <row r="372922" spans="68:68" customFormat="1">
      <c r="BP372922" s="90"/>
    </row>
    <row r="372923" spans="68:68" customFormat="1">
      <c r="BP372923" s="90"/>
    </row>
    <row r="372924" spans="68:68" customFormat="1">
      <c r="BP372924" s="90"/>
    </row>
    <row r="372925" spans="68:68" customFormat="1">
      <c r="BP372925" s="90"/>
    </row>
    <row r="372926" spans="68:68" customFormat="1">
      <c r="BP372926" s="90"/>
    </row>
    <row r="372927" spans="68:68" customFormat="1">
      <c r="BP372927" s="90"/>
    </row>
    <row r="372928" spans="68:68" customFormat="1">
      <c r="BP372928" s="90"/>
    </row>
    <row r="372929" spans="68:68" customFormat="1">
      <c r="BP372929" s="90"/>
    </row>
    <row r="372930" spans="68:68" customFormat="1">
      <c r="BP372930" s="90"/>
    </row>
    <row r="372931" spans="68:68" customFormat="1">
      <c r="BP372931" s="90"/>
    </row>
    <row r="372932" spans="68:68" customFormat="1">
      <c r="BP372932" s="90"/>
    </row>
    <row r="372933" spans="68:68" customFormat="1">
      <c r="BP372933" s="90"/>
    </row>
    <row r="372934" spans="68:68" customFormat="1">
      <c r="BP372934" s="90"/>
    </row>
    <row r="372935" spans="68:68" customFormat="1">
      <c r="BP372935" s="90"/>
    </row>
    <row r="372936" spans="68:68" customFormat="1">
      <c r="BP372936" s="90"/>
    </row>
    <row r="372937" spans="68:68" customFormat="1">
      <c r="BP372937" s="90"/>
    </row>
    <row r="372938" spans="68:68" customFormat="1">
      <c r="BP372938" s="90"/>
    </row>
    <row r="372939" spans="68:68" customFormat="1">
      <c r="BP372939" s="90"/>
    </row>
    <row r="372940" spans="68:68" customFormat="1">
      <c r="BP372940" s="90"/>
    </row>
    <row r="372941" spans="68:68" customFormat="1">
      <c r="BP372941" s="90"/>
    </row>
    <row r="372942" spans="68:68" customFormat="1">
      <c r="BP372942" s="90"/>
    </row>
    <row r="372943" spans="68:68" customFormat="1">
      <c r="BP372943" s="90"/>
    </row>
    <row r="372944" spans="68:68" customFormat="1">
      <c r="BP372944" s="90"/>
    </row>
    <row r="372945" spans="68:68" customFormat="1">
      <c r="BP372945" s="90"/>
    </row>
    <row r="372946" spans="68:68" customFormat="1">
      <c r="BP372946" s="90"/>
    </row>
    <row r="372947" spans="68:68" customFormat="1">
      <c r="BP372947" s="90"/>
    </row>
    <row r="372948" spans="68:68" customFormat="1">
      <c r="BP372948" s="90"/>
    </row>
    <row r="372949" spans="68:68" customFormat="1">
      <c r="BP372949" s="90"/>
    </row>
    <row r="372950" spans="68:68" customFormat="1">
      <c r="BP372950" s="90"/>
    </row>
    <row r="372951" spans="68:68" customFormat="1">
      <c r="BP372951" s="90"/>
    </row>
    <row r="372952" spans="68:68" customFormat="1">
      <c r="BP372952" s="90"/>
    </row>
    <row r="372953" spans="68:68" customFormat="1">
      <c r="BP372953" s="90"/>
    </row>
    <row r="372954" spans="68:68" customFormat="1">
      <c r="BP372954" s="90"/>
    </row>
    <row r="372955" spans="68:68" customFormat="1">
      <c r="BP372955" s="90"/>
    </row>
    <row r="372956" spans="68:68" customFormat="1">
      <c r="BP372956" s="90"/>
    </row>
    <row r="372957" spans="68:68" customFormat="1">
      <c r="BP372957" s="90"/>
    </row>
    <row r="372958" spans="68:68" customFormat="1">
      <c r="BP372958" s="90"/>
    </row>
    <row r="372959" spans="68:68" customFormat="1">
      <c r="BP372959" s="90"/>
    </row>
    <row r="372960" spans="68:68" customFormat="1">
      <c r="BP372960" s="90"/>
    </row>
    <row r="372961" spans="68:68" customFormat="1">
      <c r="BP372961" s="90"/>
    </row>
    <row r="372962" spans="68:68" customFormat="1">
      <c r="BP372962" s="90"/>
    </row>
    <row r="372963" spans="68:68" customFormat="1">
      <c r="BP372963" s="90"/>
    </row>
    <row r="372964" spans="68:68" customFormat="1">
      <c r="BP372964" s="90"/>
    </row>
    <row r="372965" spans="68:68" customFormat="1">
      <c r="BP372965" s="90"/>
    </row>
    <row r="372966" spans="68:68" customFormat="1">
      <c r="BP372966" s="90"/>
    </row>
    <row r="372967" spans="68:68" customFormat="1">
      <c r="BP372967" s="90"/>
    </row>
    <row r="372968" spans="68:68" customFormat="1">
      <c r="BP372968" s="90"/>
    </row>
    <row r="372969" spans="68:68" customFormat="1">
      <c r="BP372969" s="90"/>
    </row>
    <row r="372970" spans="68:68" customFormat="1">
      <c r="BP372970" s="90"/>
    </row>
    <row r="372971" spans="68:68" customFormat="1">
      <c r="BP372971" s="90"/>
    </row>
    <row r="372972" spans="68:68" customFormat="1">
      <c r="BP372972" s="90"/>
    </row>
    <row r="372973" spans="68:68" customFormat="1">
      <c r="BP372973" s="90"/>
    </row>
    <row r="372974" spans="68:68" customFormat="1">
      <c r="BP372974" s="90"/>
    </row>
    <row r="372975" spans="68:68" customFormat="1">
      <c r="BP372975" s="90"/>
    </row>
    <row r="372976" spans="68:68" customFormat="1">
      <c r="BP372976" s="90"/>
    </row>
    <row r="372977" spans="68:68" customFormat="1">
      <c r="BP372977" s="90"/>
    </row>
    <row r="372978" spans="68:68" customFormat="1">
      <c r="BP372978" s="90"/>
    </row>
    <row r="372979" spans="68:68" customFormat="1">
      <c r="BP372979" s="90"/>
    </row>
    <row r="372980" spans="68:68" customFormat="1">
      <c r="BP372980" s="90"/>
    </row>
    <row r="372981" spans="68:68" customFormat="1">
      <c r="BP372981" s="90"/>
    </row>
    <row r="372982" spans="68:68" customFormat="1">
      <c r="BP372982" s="90"/>
    </row>
    <row r="372983" spans="68:68" customFormat="1">
      <c r="BP372983" s="90"/>
    </row>
    <row r="372984" spans="68:68" customFormat="1">
      <c r="BP372984" s="90"/>
    </row>
    <row r="372985" spans="68:68" customFormat="1">
      <c r="BP372985" s="90"/>
    </row>
    <row r="372986" spans="68:68" customFormat="1">
      <c r="BP372986" s="90"/>
    </row>
    <row r="372987" spans="68:68" customFormat="1">
      <c r="BP372987" s="90"/>
    </row>
    <row r="372988" spans="68:68" customFormat="1">
      <c r="BP372988" s="90"/>
    </row>
    <row r="372989" spans="68:68" customFormat="1">
      <c r="BP372989" s="90"/>
    </row>
    <row r="372990" spans="68:68" customFormat="1">
      <c r="BP372990" s="90"/>
    </row>
    <row r="372991" spans="68:68" customFormat="1">
      <c r="BP372991" s="90"/>
    </row>
    <row r="372992" spans="68:68" customFormat="1">
      <c r="BP372992" s="90"/>
    </row>
    <row r="372993" spans="68:68" customFormat="1">
      <c r="BP372993" s="90"/>
    </row>
    <row r="372994" spans="68:68" customFormat="1">
      <c r="BP372994" s="90"/>
    </row>
    <row r="372995" spans="68:68" customFormat="1">
      <c r="BP372995" s="90"/>
    </row>
    <row r="372996" spans="68:68" customFormat="1">
      <c r="BP372996" s="90"/>
    </row>
    <row r="372997" spans="68:68" customFormat="1">
      <c r="BP372997" s="90"/>
    </row>
    <row r="372998" spans="68:68" customFormat="1">
      <c r="BP372998" s="90"/>
    </row>
    <row r="372999" spans="68:68" customFormat="1">
      <c r="BP372999" s="90"/>
    </row>
    <row r="373000" spans="68:68" customFormat="1">
      <c r="BP373000" s="90"/>
    </row>
    <row r="373001" spans="68:68" customFormat="1">
      <c r="BP373001" s="90"/>
    </row>
    <row r="373002" spans="68:68" customFormat="1">
      <c r="BP373002" s="90"/>
    </row>
    <row r="373003" spans="68:68" customFormat="1">
      <c r="BP373003" s="90"/>
    </row>
    <row r="373004" spans="68:68" customFormat="1">
      <c r="BP373004" s="90"/>
    </row>
    <row r="373005" spans="68:68" customFormat="1">
      <c r="BP373005" s="90"/>
    </row>
    <row r="373006" spans="68:68" customFormat="1">
      <c r="BP373006" s="90"/>
    </row>
    <row r="373007" spans="68:68" customFormat="1">
      <c r="BP373007" s="90"/>
    </row>
    <row r="373008" spans="68:68" customFormat="1">
      <c r="BP373008" s="90"/>
    </row>
    <row r="373009" spans="68:68" customFormat="1">
      <c r="BP373009" s="90"/>
    </row>
    <row r="373010" spans="68:68" customFormat="1">
      <c r="BP373010" s="90"/>
    </row>
    <row r="373011" spans="68:68" customFormat="1">
      <c r="BP373011" s="90"/>
    </row>
    <row r="373012" spans="68:68" customFormat="1">
      <c r="BP373012" s="90"/>
    </row>
    <row r="373013" spans="68:68" customFormat="1">
      <c r="BP373013" s="90"/>
    </row>
    <row r="373014" spans="68:68" customFormat="1">
      <c r="BP373014" s="90"/>
    </row>
    <row r="373015" spans="68:68" customFormat="1">
      <c r="BP373015" s="90"/>
    </row>
    <row r="373016" spans="68:68" customFormat="1">
      <c r="BP373016" s="90"/>
    </row>
    <row r="373017" spans="68:68" customFormat="1">
      <c r="BP373017" s="90"/>
    </row>
    <row r="373018" spans="68:68" customFormat="1">
      <c r="BP373018" s="90"/>
    </row>
    <row r="373019" spans="68:68" customFormat="1">
      <c r="BP373019" s="90"/>
    </row>
    <row r="373020" spans="68:68" customFormat="1">
      <c r="BP373020" s="90"/>
    </row>
    <row r="373021" spans="68:68" customFormat="1">
      <c r="BP373021" s="90"/>
    </row>
    <row r="373022" spans="68:68" customFormat="1">
      <c r="BP373022" s="90"/>
    </row>
    <row r="373023" spans="68:68" customFormat="1">
      <c r="BP373023" s="90"/>
    </row>
    <row r="373024" spans="68:68" customFormat="1">
      <c r="BP373024" s="90"/>
    </row>
    <row r="373025" spans="68:68" customFormat="1">
      <c r="BP373025" s="90"/>
    </row>
    <row r="373026" spans="68:68" customFormat="1">
      <c r="BP373026" s="90"/>
    </row>
    <row r="373027" spans="68:68" customFormat="1">
      <c r="BP373027" s="90"/>
    </row>
    <row r="373028" spans="68:68" customFormat="1">
      <c r="BP373028" s="90"/>
    </row>
    <row r="373029" spans="68:68" customFormat="1">
      <c r="BP373029" s="90"/>
    </row>
    <row r="373030" spans="68:68" customFormat="1">
      <c r="BP373030" s="90"/>
    </row>
    <row r="373031" spans="68:68" customFormat="1">
      <c r="BP373031" s="90"/>
    </row>
    <row r="373032" spans="68:68" customFormat="1">
      <c r="BP373032" s="90"/>
    </row>
    <row r="373033" spans="68:68" customFormat="1">
      <c r="BP373033" s="90"/>
    </row>
    <row r="373034" spans="68:68" customFormat="1">
      <c r="BP373034" s="90"/>
    </row>
    <row r="373035" spans="68:68" customFormat="1">
      <c r="BP373035" s="90"/>
    </row>
    <row r="373036" spans="68:68" customFormat="1">
      <c r="BP373036" s="90"/>
    </row>
    <row r="373037" spans="68:68" customFormat="1">
      <c r="BP373037" s="90"/>
    </row>
    <row r="373038" spans="68:68" customFormat="1">
      <c r="BP373038" s="90"/>
    </row>
    <row r="373039" spans="68:68" customFormat="1">
      <c r="BP373039" s="90"/>
    </row>
    <row r="373040" spans="68:68" customFormat="1">
      <c r="BP373040" s="90"/>
    </row>
    <row r="373041" spans="68:68" customFormat="1">
      <c r="BP373041" s="90"/>
    </row>
    <row r="373042" spans="68:68" customFormat="1">
      <c r="BP373042" s="90"/>
    </row>
    <row r="373043" spans="68:68" customFormat="1">
      <c r="BP373043" s="90"/>
    </row>
    <row r="373044" spans="68:68" customFormat="1">
      <c r="BP373044" s="90"/>
    </row>
    <row r="373045" spans="68:68" customFormat="1">
      <c r="BP373045" s="90"/>
    </row>
    <row r="373046" spans="68:68" customFormat="1">
      <c r="BP373046" s="90"/>
    </row>
    <row r="373047" spans="68:68" customFormat="1">
      <c r="BP373047" s="90"/>
    </row>
    <row r="373048" spans="68:68" customFormat="1">
      <c r="BP373048" s="90"/>
    </row>
    <row r="373049" spans="68:68" customFormat="1">
      <c r="BP373049" s="90"/>
    </row>
    <row r="373050" spans="68:68" customFormat="1">
      <c r="BP373050" s="90"/>
    </row>
    <row r="373051" spans="68:68" customFormat="1">
      <c r="BP373051" s="90"/>
    </row>
    <row r="373052" spans="68:68" customFormat="1">
      <c r="BP373052" s="90"/>
    </row>
    <row r="373053" spans="68:68" customFormat="1">
      <c r="BP373053" s="90"/>
    </row>
    <row r="373054" spans="68:68" customFormat="1">
      <c r="BP373054" s="90"/>
    </row>
    <row r="373055" spans="68:68" customFormat="1">
      <c r="BP373055" s="90"/>
    </row>
    <row r="373056" spans="68:68" customFormat="1">
      <c r="BP373056" s="90"/>
    </row>
    <row r="373057" spans="68:68" customFormat="1">
      <c r="BP373057" s="90"/>
    </row>
    <row r="373058" spans="68:68" customFormat="1">
      <c r="BP373058" s="90"/>
    </row>
    <row r="373059" spans="68:68" customFormat="1">
      <c r="BP373059" s="90"/>
    </row>
    <row r="373060" spans="68:68" customFormat="1">
      <c r="BP373060" s="90"/>
    </row>
    <row r="373061" spans="68:68" customFormat="1">
      <c r="BP373061" s="90"/>
    </row>
    <row r="373062" spans="68:68" customFormat="1">
      <c r="BP373062" s="90"/>
    </row>
    <row r="373063" spans="68:68" customFormat="1">
      <c r="BP373063" s="90"/>
    </row>
    <row r="373064" spans="68:68" customFormat="1">
      <c r="BP373064" s="90"/>
    </row>
    <row r="373065" spans="68:68" customFormat="1">
      <c r="BP373065" s="90"/>
    </row>
    <row r="373066" spans="68:68" customFormat="1">
      <c r="BP373066" s="90"/>
    </row>
    <row r="373067" spans="68:68" customFormat="1">
      <c r="BP373067" s="90"/>
    </row>
    <row r="373068" spans="68:68" customFormat="1">
      <c r="BP373068" s="90"/>
    </row>
    <row r="373069" spans="68:68" customFormat="1">
      <c r="BP373069" s="90"/>
    </row>
    <row r="373070" spans="68:68" customFormat="1">
      <c r="BP373070" s="90"/>
    </row>
    <row r="373071" spans="68:68" customFormat="1">
      <c r="BP373071" s="90"/>
    </row>
    <row r="373072" spans="68:68" customFormat="1">
      <c r="BP373072" s="90"/>
    </row>
    <row r="373073" spans="68:68" customFormat="1">
      <c r="BP373073" s="90"/>
    </row>
    <row r="373074" spans="68:68" customFormat="1">
      <c r="BP373074" s="90"/>
    </row>
    <row r="373075" spans="68:68" customFormat="1">
      <c r="BP373075" s="90"/>
    </row>
    <row r="373076" spans="68:68" customFormat="1">
      <c r="BP373076" s="90"/>
    </row>
    <row r="373077" spans="68:68" customFormat="1">
      <c r="BP373077" s="90"/>
    </row>
    <row r="373078" spans="68:68" customFormat="1">
      <c r="BP373078" s="90"/>
    </row>
    <row r="373079" spans="68:68" customFormat="1">
      <c r="BP373079" s="90"/>
    </row>
    <row r="373080" spans="68:68" customFormat="1">
      <c r="BP373080" s="90"/>
    </row>
    <row r="373081" spans="68:68" customFormat="1">
      <c r="BP373081" s="90"/>
    </row>
    <row r="373082" spans="68:68" customFormat="1">
      <c r="BP373082" s="90"/>
    </row>
    <row r="373083" spans="68:68" customFormat="1">
      <c r="BP373083" s="90"/>
    </row>
    <row r="373084" spans="68:68" customFormat="1">
      <c r="BP373084" s="90"/>
    </row>
    <row r="373085" spans="68:68" customFormat="1">
      <c r="BP373085" s="90"/>
    </row>
    <row r="373086" spans="68:68" customFormat="1">
      <c r="BP373086" s="90"/>
    </row>
    <row r="373087" spans="68:68" customFormat="1">
      <c r="BP373087" s="90"/>
    </row>
    <row r="373088" spans="68:68" customFormat="1">
      <c r="BP373088" s="90"/>
    </row>
    <row r="373089" spans="68:68" customFormat="1">
      <c r="BP373089" s="90"/>
    </row>
    <row r="373090" spans="68:68" customFormat="1">
      <c r="BP373090" s="90"/>
    </row>
    <row r="373091" spans="68:68" customFormat="1">
      <c r="BP373091" s="90"/>
    </row>
    <row r="373092" spans="68:68" customFormat="1">
      <c r="BP373092" s="90"/>
    </row>
    <row r="373093" spans="68:68" customFormat="1">
      <c r="BP373093" s="90"/>
    </row>
    <row r="373094" spans="68:68" customFormat="1">
      <c r="BP373094" s="90"/>
    </row>
    <row r="373095" spans="68:68" customFormat="1">
      <c r="BP373095" s="90"/>
    </row>
    <row r="373096" spans="68:68" customFormat="1">
      <c r="BP373096" s="90"/>
    </row>
    <row r="373097" spans="68:68" customFormat="1">
      <c r="BP373097" s="90"/>
    </row>
    <row r="373098" spans="68:68" customFormat="1">
      <c r="BP373098" s="90"/>
    </row>
    <row r="373099" spans="68:68" customFormat="1">
      <c r="BP373099" s="90"/>
    </row>
    <row r="373100" spans="68:68" customFormat="1">
      <c r="BP373100" s="90"/>
    </row>
    <row r="373101" spans="68:68" customFormat="1">
      <c r="BP373101" s="90"/>
    </row>
    <row r="373102" spans="68:68" customFormat="1">
      <c r="BP373102" s="90"/>
    </row>
    <row r="373103" spans="68:68" customFormat="1">
      <c r="BP373103" s="90"/>
    </row>
    <row r="373104" spans="68:68" customFormat="1">
      <c r="BP373104" s="90"/>
    </row>
    <row r="373105" spans="68:68" customFormat="1">
      <c r="BP373105" s="90"/>
    </row>
    <row r="373106" spans="68:68" customFormat="1">
      <c r="BP373106" s="90"/>
    </row>
    <row r="373107" spans="68:68" customFormat="1">
      <c r="BP373107" s="90"/>
    </row>
    <row r="373108" spans="68:68" customFormat="1">
      <c r="BP373108" s="90"/>
    </row>
    <row r="373109" spans="68:68" customFormat="1">
      <c r="BP373109" s="90"/>
    </row>
    <row r="373110" spans="68:68" customFormat="1">
      <c r="BP373110" s="90"/>
    </row>
    <row r="373111" spans="68:68" customFormat="1">
      <c r="BP373111" s="90"/>
    </row>
    <row r="373112" spans="68:68" customFormat="1">
      <c r="BP373112" s="90"/>
    </row>
    <row r="373113" spans="68:68" customFormat="1">
      <c r="BP373113" s="90"/>
    </row>
    <row r="373114" spans="68:68" customFormat="1">
      <c r="BP373114" s="90"/>
    </row>
    <row r="373115" spans="68:68" customFormat="1">
      <c r="BP373115" s="90"/>
    </row>
    <row r="373116" spans="68:68" customFormat="1">
      <c r="BP373116" s="90"/>
    </row>
    <row r="373117" spans="68:68" customFormat="1">
      <c r="BP373117" s="90"/>
    </row>
    <row r="373118" spans="68:68" customFormat="1">
      <c r="BP373118" s="90"/>
    </row>
    <row r="373119" spans="68:68" customFormat="1">
      <c r="BP373119" s="90"/>
    </row>
    <row r="373120" spans="68:68" customFormat="1">
      <c r="BP373120" s="90"/>
    </row>
    <row r="373121" spans="68:68" customFormat="1">
      <c r="BP373121" s="90"/>
    </row>
    <row r="373122" spans="68:68" customFormat="1">
      <c r="BP373122" s="90"/>
    </row>
    <row r="373123" spans="68:68" customFormat="1">
      <c r="BP373123" s="90"/>
    </row>
    <row r="373124" spans="68:68" customFormat="1">
      <c r="BP373124" s="90"/>
    </row>
    <row r="373125" spans="68:68" customFormat="1">
      <c r="BP373125" s="90"/>
    </row>
    <row r="373126" spans="68:68" customFormat="1">
      <c r="BP373126" s="90"/>
    </row>
    <row r="373127" spans="68:68" customFormat="1">
      <c r="BP373127" s="90"/>
    </row>
    <row r="373128" spans="68:68" customFormat="1">
      <c r="BP373128" s="90"/>
    </row>
    <row r="373129" spans="68:68" customFormat="1">
      <c r="BP373129" s="90"/>
    </row>
    <row r="373130" spans="68:68" customFormat="1">
      <c r="BP373130" s="90"/>
    </row>
    <row r="373131" spans="68:68" customFormat="1">
      <c r="BP373131" s="90"/>
    </row>
    <row r="373132" spans="68:68" customFormat="1">
      <c r="BP373132" s="90"/>
    </row>
    <row r="373133" spans="68:68" customFormat="1">
      <c r="BP373133" s="90"/>
    </row>
    <row r="373134" spans="68:68" customFormat="1">
      <c r="BP373134" s="90"/>
    </row>
    <row r="373135" spans="68:68" customFormat="1">
      <c r="BP373135" s="90"/>
    </row>
    <row r="373136" spans="68:68" customFormat="1">
      <c r="BP373136" s="90"/>
    </row>
    <row r="373137" spans="68:68" customFormat="1">
      <c r="BP373137" s="90"/>
    </row>
    <row r="373138" spans="68:68" customFormat="1">
      <c r="BP373138" s="90"/>
    </row>
    <row r="373139" spans="68:68" customFormat="1">
      <c r="BP373139" s="90"/>
    </row>
    <row r="373140" spans="68:68" customFormat="1">
      <c r="BP373140" s="90"/>
    </row>
    <row r="373141" spans="68:68" customFormat="1">
      <c r="BP373141" s="90"/>
    </row>
    <row r="373142" spans="68:68" customFormat="1">
      <c r="BP373142" s="90"/>
    </row>
    <row r="373143" spans="68:68" customFormat="1">
      <c r="BP373143" s="90"/>
    </row>
    <row r="373144" spans="68:68" customFormat="1">
      <c r="BP373144" s="90"/>
    </row>
    <row r="373145" spans="68:68" customFormat="1">
      <c r="BP373145" s="90"/>
    </row>
    <row r="373146" spans="68:68" customFormat="1">
      <c r="BP373146" s="90"/>
    </row>
    <row r="373147" spans="68:68" customFormat="1">
      <c r="BP373147" s="90"/>
    </row>
    <row r="373148" spans="68:68" customFormat="1">
      <c r="BP373148" s="90"/>
    </row>
    <row r="373149" spans="68:68" customFormat="1">
      <c r="BP373149" s="90"/>
    </row>
    <row r="373150" spans="68:68" customFormat="1">
      <c r="BP373150" s="90"/>
    </row>
    <row r="373151" spans="68:68" customFormat="1">
      <c r="BP373151" s="90"/>
    </row>
    <row r="373152" spans="68:68" customFormat="1">
      <c r="BP373152" s="90"/>
    </row>
    <row r="373153" spans="68:68" customFormat="1">
      <c r="BP373153" s="90"/>
    </row>
    <row r="373154" spans="68:68" customFormat="1">
      <c r="BP373154" s="90"/>
    </row>
    <row r="373155" spans="68:68" customFormat="1">
      <c r="BP373155" s="90"/>
    </row>
    <row r="373156" spans="68:68" customFormat="1">
      <c r="BP373156" s="90"/>
    </row>
    <row r="373157" spans="68:68" customFormat="1">
      <c r="BP373157" s="90"/>
    </row>
    <row r="373158" spans="68:68" customFormat="1">
      <c r="BP373158" s="90"/>
    </row>
    <row r="373159" spans="68:68" customFormat="1">
      <c r="BP373159" s="90"/>
    </row>
    <row r="373160" spans="68:68" customFormat="1">
      <c r="BP373160" s="90"/>
    </row>
    <row r="373161" spans="68:68" customFormat="1">
      <c r="BP373161" s="90"/>
    </row>
    <row r="373162" spans="68:68" customFormat="1">
      <c r="BP373162" s="90"/>
    </row>
    <row r="373163" spans="68:68" customFormat="1">
      <c r="BP373163" s="90"/>
    </row>
    <row r="373164" spans="68:68" customFormat="1">
      <c r="BP373164" s="90"/>
    </row>
    <row r="373165" spans="68:68" customFormat="1">
      <c r="BP373165" s="90"/>
    </row>
    <row r="373166" spans="68:68" customFormat="1">
      <c r="BP373166" s="90"/>
    </row>
    <row r="373167" spans="68:68" customFormat="1">
      <c r="BP373167" s="90"/>
    </row>
    <row r="373168" spans="68:68" customFormat="1">
      <c r="BP373168" s="90"/>
    </row>
    <row r="373169" spans="68:68" customFormat="1">
      <c r="BP373169" s="90"/>
    </row>
    <row r="373170" spans="68:68" customFormat="1">
      <c r="BP373170" s="90"/>
    </row>
    <row r="373171" spans="68:68" customFormat="1">
      <c r="BP373171" s="90"/>
    </row>
    <row r="373172" spans="68:68" customFormat="1">
      <c r="BP373172" s="90"/>
    </row>
    <row r="373173" spans="68:68" customFormat="1">
      <c r="BP373173" s="90"/>
    </row>
    <row r="373174" spans="68:68" customFormat="1">
      <c r="BP373174" s="90"/>
    </row>
    <row r="373175" spans="68:68" customFormat="1">
      <c r="BP373175" s="90"/>
    </row>
    <row r="373176" spans="68:68" customFormat="1">
      <c r="BP373176" s="90"/>
    </row>
    <row r="373177" spans="68:68" customFormat="1">
      <c r="BP373177" s="90"/>
    </row>
    <row r="373178" spans="68:68" customFormat="1">
      <c r="BP373178" s="90"/>
    </row>
    <row r="373179" spans="68:68" customFormat="1">
      <c r="BP373179" s="90"/>
    </row>
    <row r="373180" spans="68:68" customFormat="1">
      <c r="BP373180" s="90"/>
    </row>
    <row r="373181" spans="68:68" customFormat="1">
      <c r="BP373181" s="90"/>
    </row>
    <row r="373182" spans="68:68" customFormat="1">
      <c r="BP373182" s="90"/>
    </row>
    <row r="373183" spans="68:68" customFormat="1">
      <c r="BP373183" s="90"/>
    </row>
    <row r="373184" spans="68:68" customFormat="1">
      <c r="BP373184" s="90"/>
    </row>
    <row r="373185" spans="68:68" customFormat="1">
      <c r="BP373185" s="90"/>
    </row>
    <row r="373186" spans="68:68" customFormat="1">
      <c r="BP373186" s="90"/>
    </row>
    <row r="373187" spans="68:68" customFormat="1">
      <c r="BP373187" s="90"/>
    </row>
    <row r="373188" spans="68:68" customFormat="1">
      <c r="BP373188" s="90"/>
    </row>
    <row r="373189" spans="68:68" customFormat="1">
      <c r="BP373189" s="90"/>
    </row>
    <row r="373190" spans="68:68" customFormat="1">
      <c r="BP373190" s="90"/>
    </row>
    <row r="373191" spans="68:68" customFormat="1">
      <c r="BP373191" s="90"/>
    </row>
    <row r="373192" spans="68:68" customFormat="1">
      <c r="BP373192" s="90"/>
    </row>
    <row r="373193" spans="68:68" customFormat="1">
      <c r="BP373193" s="90"/>
    </row>
    <row r="373194" spans="68:68" customFormat="1">
      <c r="BP373194" s="90"/>
    </row>
    <row r="373195" spans="68:68" customFormat="1">
      <c r="BP373195" s="90"/>
    </row>
    <row r="373196" spans="68:68" customFormat="1">
      <c r="BP373196" s="90"/>
    </row>
    <row r="373197" spans="68:68" customFormat="1">
      <c r="BP373197" s="90"/>
    </row>
    <row r="373198" spans="68:68" customFormat="1">
      <c r="BP373198" s="90"/>
    </row>
    <row r="373199" spans="68:68" customFormat="1">
      <c r="BP373199" s="90"/>
    </row>
    <row r="373200" spans="68:68" customFormat="1">
      <c r="BP373200" s="90"/>
    </row>
    <row r="373201" spans="68:68" customFormat="1">
      <c r="BP373201" s="90"/>
    </row>
    <row r="373202" spans="68:68" customFormat="1">
      <c r="BP373202" s="90"/>
    </row>
    <row r="373203" spans="68:68" customFormat="1">
      <c r="BP373203" s="90"/>
    </row>
    <row r="373204" spans="68:68" customFormat="1">
      <c r="BP373204" s="90"/>
    </row>
    <row r="373205" spans="68:68" customFormat="1">
      <c r="BP373205" s="90"/>
    </row>
    <row r="373206" spans="68:68" customFormat="1">
      <c r="BP373206" s="90"/>
    </row>
    <row r="373207" spans="68:68" customFormat="1">
      <c r="BP373207" s="90"/>
    </row>
    <row r="373208" spans="68:68" customFormat="1">
      <c r="BP373208" s="90"/>
    </row>
    <row r="373209" spans="68:68" customFormat="1">
      <c r="BP373209" s="90"/>
    </row>
    <row r="373210" spans="68:68" customFormat="1">
      <c r="BP373210" s="90"/>
    </row>
    <row r="373211" spans="68:68" customFormat="1">
      <c r="BP373211" s="90"/>
    </row>
    <row r="373212" spans="68:68" customFormat="1">
      <c r="BP373212" s="90"/>
    </row>
    <row r="373213" spans="68:68" customFormat="1">
      <c r="BP373213" s="90"/>
    </row>
    <row r="373214" spans="68:68" customFormat="1">
      <c r="BP373214" s="90"/>
    </row>
    <row r="373215" spans="68:68" customFormat="1">
      <c r="BP373215" s="90"/>
    </row>
    <row r="373216" spans="68:68" customFormat="1">
      <c r="BP373216" s="90"/>
    </row>
    <row r="373217" spans="68:68" customFormat="1">
      <c r="BP373217" s="90"/>
    </row>
    <row r="373218" spans="68:68" customFormat="1">
      <c r="BP373218" s="90"/>
    </row>
    <row r="373219" spans="68:68" customFormat="1">
      <c r="BP373219" s="90"/>
    </row>
    <row r="373220" spans="68:68" customFormat="1">
      <c r="BP373220" s="90"/>
    </row>
    <row r="373221" spans="68:68" customFormat="1">
      <c r="BP373221" s="90"/>
    </row>
    <row r="373222" spans="68:68" customFormat="1">
      <c r="BP373222" s="90"/>
    </row>
    <row r="373223" spans="68:68" customFormat="1">
      <c r="BP373223" s="90"/>
    </row>
    <row r="373224" spans="68:68" customFormat="1">
      <c r="BP373224" s="90"/>
    </row>
    <row r="373225" spans="68:68" customFormat="1">
      <c r="BP373225" s="90"/>
    </row>
    <row r="373226" spans="68:68" customFormat="1">
      <c r="BP373226" s="90"/>
    </row>
    <row r="373227" spans="68:68" customFormat="1">
      <c r="BP373227" s="90"/>
    </row>
    <row r="373228" spans="68:68" customFormat="1">
      <c r="BP373228" s="90"/>
    </row>
    <row r="373229" spans="68:68" customFormat="1">
      <c r="BP373229" s="90"/>
    </row>
    <row r="373230" spans="68:68" customFormat="1">
      <c r="BP373230" s="90"/>
    </row>
    <row r="373231" spans="68:68" customFormat="1">
      <c r="BP373231" s="90"/>
    </row>
    <row r="373232" spans="68:68" customFormat="1">
      <c r="BP373232" s="90"/>
    </row>
    <row r="373233" spans="68:68" customFormat="1">
      <c r="BP373233" s="90"/>
    </row>
    <row r="373234" spans="68:68" customFormat="1">
      <c r="BP373234" s="90"/>
    </row>
    <row r="373235" spans="68:68" customFormat="1">
      <c r="BP373235" s="90"/>
    </row>
    <row r="373236" spans="68:68" customFormat="1">
      <c r="BP373236" s="90"/>
    </row>
    <row r="373237" spans="68:68" customFormat="1">
      <c r="BP373237" s="90"/>
    </row>
    <row r="373238" spans="68:68" customFormat="1">
      <c r="BP373238" s="90"/>
    </row>
    <row r="373239" spans="68:68" customFormat="1">
      <c r="BP373239" s="90"/>
    </row>
    <row r="373240" spans="68:68" customFormat="1">
      <c r="BP373240" s="90"/>
    </row>
    <row r="373241" spans="68:68" customFormat="1">
      <c r="BP373241" s="90"/>
    </row>
    <row r="373242" spans="68:68" customFormat="1">
      <c r="BP373242" s="90"/>
    </row>
    <row r="373243" spans="68:68" customFormat="1">
      <c r="BP373243" s="90"/>
    </row>
    <row r="373244" spans="68:68" customFormat="1">
      <c r="BP373244" s="90"/>
    </row>
    <row r="373245" spans="68:68" customFormat="1">
      <c r="BP373245" s="90"/>
    </row>
    <row r="373246" spans="68:68" customFormat="1">
      <c r="BP373246" s="90"/>
    </row>
    <row r="373247" spans="68:68" customFormat="1">
      <c r="BP373247" s="90"/>
    </row>
    <row r="373248" spans="68:68" customFormat="1">
      <c r="BP373248" s="90"/>
    </row>
    <row r="373249" spans="68:68" customFormat="1">
      <c r="BP373249" s="90"/>
    </row>
    <row r="373250" spans="68:68" customFormat="1">
      <c r="BP373250" s="90"/>
    </row>
    <row r="373251" spans="68:68" customFormat="1">
      <c r="BP373251" s="90"/>
    </row>
    <row r="373252" spans="68:68" customFormat="1">
      <c r="BP373252" s="90"/>
    </row>
    <row r="373253" spans="68:68" customFormat="1">
      <c r="BP373253" s="90"/>
    </row>
    <row r="373254" spans="68:68" customFormat="1">
      <c r="BP373254" s="90"/>
    </row>
    <row r="373255" spans="68:68" customFormat="1">
      <c r="BP373255" s="90"/>
    </row>
    <row r="373256" spans="68:68" customFormat="1">
      <c r="BP373256" s="90"/>
    </row>
    <row r="373257" spans="68:68" customFormat="1">
      <c r="BP373257" s="90"/>
    </row>
    <row r="373258" spans="68:68" customFormat="1">
      <c r="BP373258" s="90"/>
    </row>
    <row r="373259" spans="68:68" customFormat="1">
      <c r="BP373259" s="90"/>
    </row>
    <row r="373260" spans="68:68" customFormat="1">
      <c r="BP373260" s="90"/>
    </row>
    <row r="373261" spans="68:68" customFormat="1">
      <c r="BP373261" s="90"/>
    </row>
    <row r="373262" spans="68:68" customFormat="1">
      <c r="BP373262" s="90"/>
    </row>
    <row r="373263" spans="68:68" customFormat="1">
      <c r="BP373263" s="90"/>
    </row>
    <row r="373264" spans="68:68" customFormat="1">
      <c r="BP373264" s="90"/>
    </row>
    <row r="373265" spans="68:68" customFormat="1">
      <c r="BP373265" s="90"/>
    </row>
    <row r="373266" spans="68:68" customFormat="1">
      <c r="BP373266" s="90"/>
    </row>
    <row r="373267" spans="68:68" customFormat="1">
      <c r="BP373267" s="90"/>
    </row>
    <row r="373268" spans="68:68" customFormat="1">
      <c r="BP373268" s="90"/>
    </row>
    <row r="373269" spans="68:68" customFormat="1">
      <c r="BP373269" s="90"/>
    </row>
    <row r="373270" spans="68:68" customFormat="1">
      <c r="BP373270" s="90"/>
    </row>
    <row r="373271" spans="68:68" customFormat="1">
      <c r="BP373271" s="90"/>
    </row>
    <row r="373272" spans="68:68" customFormat="1">
      <c r="BP373272" s="90"/>
    </row>
    <row r="373273" spans="68:68" customFormat="1">
      <c r="BP373273" s="90"/>
    </row>
    <row r="373274" spans="68:68" customFormat="1">
      <c r="BP373274" s="90"/>
    </row>
    <row r="373275" spans="68:68" customFormat="1">
      <c r="BP373275" s="90"/>
    </row>
    <row r="373276" spans="68:68" customFormat="1">
      <c r="BP373276" s="90"/>
    </row>
    <row r="373277" spans="68:68" customFormat="1">
      <c r="BP373277" s="90"/>
    </row>
    <row r="373278" spans="68:68" customFormat="1">
      <c r="BP373278" s="90"/>
    </row>
    <row r="373279" spans="68:68" customFormat="1">
      <c r="BP373279" s="90"/>
    </row>
    <row r="373280" spans="68:68" customFormat="1">
      <c r="BP373280" s="90"/>
    </row>
    <row r="373281" spans="68:68" customFormat="1">
      <c r="BP373281" s="90"/>
    </row>
    <row r="373282" spans="68:68" customFormat="1">
      <c r="BP373282" s="90"/>
    </row>
    <row r="373283" spans="68:68" customFormat="1">
      <c r="BP373283" s="90"/>
    </row>
    <row r="373284" spans="68:68" customFormat="1">
      <c r="BP373284" s="90"/>
    </row>
    <row r="373285" spans="68:68" customFormat="1">
      <c r="BP373285" s="90"/>
    </row>
    <row r="373286" spans="68:68" customFormat="1">
      <c r="BP373286" s="90"/>
    </row>
    <row r="373287" spans="68:68" customFormat="1">
      <c r="BP373287" s="90"/>
    </row>
    <row r="373288" spans="68:68" customFormat="1">
      <c r="BP373288" s="90"/>
    </row>
    <row r="373289" spans="68:68" customFormat="1">
      <c r="BP373289" s="90"/>
    </row>
    <row r="373290" spans="68:68" customFormat="1">
      <c r="BP373290" s="90"/>
    </row>
    <row r="373291" spans="68:68" customFormat="1">
      <c r="BP373291" s="90"/>
    </row>
    <row r="373292" spans="68:68" customFormat="1">
      <c r="BP373292" s="90"/>
    </row>
    <row r="373293" spans="68:68" customFormat="1">
      <c r="BP373293" s="90"/>
    </row>
    <row r="373294" spans="68:68" customFormat="1">
      <c r="BP373294" s="90"/>
    </row>
    <row r="373295" spans="68:68" customFormat="1">
      <c r="BP373295" s="90"/>
    </row>
    <row r="373296" spans="68:68" customFormat="1">
      <c r="BP373296" s="90"/>
    </row>
    <row r="373297" spans="68:68" customFormat="1">
      <c r="BP373297" s="90"/>
    </row>
    <row r="373298" spans="68:68" customFormat="1">
      <c r="BP373298" s="90"/>
    </row>
    <row r="373299" spans="68:68" customFormat="1">
      <c r="BP373299" s="90"/>
    </row>
    <row r="373300" spans="68:68" customFormat="1">
      <c r="BP373300" s="90"/>
    </row>
    <row r="373301" spans="68:68" customFormat="1">
      <c r="BP373301" s="90"/>
    </row>
    <row r="373302" spans="68:68" customFormat="1">
      <c r="BP373302" s="90"/>
    </row>
    <row r="373303" spans="68:68" customFormat="1">
      <c r="BP373303" s="90"/>
    </row>
    <row r="373304" spans="68:68" customFormat="1">
      <c r="BP373304" s="90"/>
    </row>
    <row r="373305" spans="68:68" customFormat="1">
      <c r="BP373305" s="90"/>
    </row>
    <row r="373306" spans="68:68" customFormat="1">
      <c r="BP373306" s="90"/>
    </row>
    <row r="373307" spans="68:68" customFormat="1">
      <c r="BP373307" s="90"/>
    </row>
    <row r="373308" spans="68:68" customFormat="1">
      <c r="BP373308" s="90"/>
    </row>
    <row r="373309" spans="68:68" customFormat="1">
      <c r="BP373309" s="90"/>
    </row>
    <row r="373310" spans="68:68" customFormat="1">
      <c r="BP373310" s="90"/>
    </row>
    <row r="373311" spans="68:68" customFormat="1">
      <c r="BP373311" s="90"/>
    </row>
    <row r="373312" spans="68:68" customFormat="1">
      <c r="BP373312" s="90"/>
    </row>
    <row r="373313" spans="68:68" customFormat="1">
      <c r="BP373313" s="90"/>
    </row>
    <row r="373314" spans="68:68" customFormat="1">
      <c r="BP373314" s="90"/>
    </row>
    <row r="373315" spans="68:68" customFormat="1">
      <c r="BP373315" s="90"/>
    </row>
    <row r="373316" spans="68:68" customFormat="1">
      <c r="BP373316" s="90"/>
    </row>
    <row r="373317" spans="68:68" customFormat="1">
      <c r="BP373317" s="90"/>
    </row>
    <row r="373318" spans="68:68" customFormat="1">
      <c r="BP373318" s="90"/>
    </row>
    <row r="373319" spans="68:68" customFormat="1">
      <c r="BP373319" s="90"/>
    </row>
    <row r="373320" spans="68:68" customFormat="1">
      <c r="BP373320" s="90"/>
    </row>
    <row r="373321" spans="68:68" customFormat="1">
      <c r="BP373321" s="90"/>
    </row>
    <row r="373322" spans="68:68" customFormat="1">
      <c r="BP373322" s="90"/>
    </row>
    <row r="373323" spans="68:68" customFormat="1">
      <c r="BP373323" s="90"/>
    </row>
    <row r="373324" spans="68:68" customFormat="1">
      <c r="BP373324" s="90"/>
    </row>
    <row r="373325" spans="68:68" customFormat="1">
      <c r="BP373325" s="90"/>
    </row>
    <row r="373326" spans="68:68" customFormat="1">
      <c r="BP373326" s="90"/>
    </row>
    <row r="373327" spans="68:68" customFormat="1">
      <c r="BP373327" s="90"/>
    </row>
    <row r="373328" spans="68:68" customFormat="1">
      <c r="BP373328" s="90"/>
    </row>
    <row r="373329" spans="68:68" customFormat="1">
      <c r="BP373329" s="90"/>
    </row>
    <row r="373330" spans="68:68" customFormat="1">
      <c r="BP373330" s="90"/>
    </row>
    <row r="373331" spans="68:68" customFormat="1">
      <c r="BP373331" s="90"/>
    </row>
    <row r="373332" spans="68:68" customFormat="1">
      <c r="BP373332" s="90"/>
    </row>
    <row r="373333" spans="68:68" customFormat="1">
      <c r="BP373333" s="90"/>
    </row>
    <row r="373334" spans="68:68" customFormat="1">
      <c r="BP373334" s="90"/>
    </row>
    <row r="373335" spans="68:68" customFormat="1">
      <c r="BP373335" s="90"/>
    </row>
    <row r="373336" spans="68:68" customFormat="1">
      <c r="BP373336" s="90"/>
    </row>
    <row r="373337" spans="68:68" customFormat="1">
      <c r="BP373337" s="90"/>
    </row>
    <row r="373338" spans="68:68" customFormat="1">
      <c r="BP373338" s="90"/>
    </row>
    <row r="373339" spans="68:68" customFormat="1">
      <c r="BP373339" s="90"/>
    </row>
    <row r="373340" spans="68:68" customFormat="1">
      <c r="BP373340" s="90"/>
    </row>
    <row r="373341" spans="68:68" customFormat="1">
      <c r="BP373341" s="90"/>
    </row>
    <row r="373342" spans="68:68" customFormat="1">
      <c r="BP373342" s="90"/>
    </row>
    <row r="373343" spans="68:68" customFormat="1">
      <c r="BP373343" s="90"/>
    </row>
    <row r="373344" spans="68:68" customFormat="1">
      <c r="BP373344" s="90"/>
    </row>
    <row r="373345" spans="68:68" customFormat="1">
      <c r="BP373345" s="90"/>
    </row>
    <row r="373346" spans="68:68" customFormat="1">
      <c r="BP373346" s="90"/>
    </row>
    <row r="373347" spans="68:68" customFormat="1">
      <c r="BP373347" s="90"/>
    </row>
    <row r="373348" spans="68:68" customFormat="1">
      <c r="BP373348" s="90"/>
    </row>
    <row r="373349" spans="68:68" customFormat="1">
      <c r="BP373349" s="90"/>
    </row>
    <row r="373350" spans="68:68" customFormat="1">
      <c r="BP373350" s="90"/>
    </row>
    <row r="373351" spans="68:68" customFormat="1">
      <c r="BP373351" s="90"/>
    </row>
    <row r="373352" spans="68:68" customFormat="1">
      <c r="BP373352" s="90"/>
    </row>
    <row r="373353" spans="68:68" customFormat="1">
      <c r="BP373353" s="90"/>
    </row>
    <row r="373354" spans="68:68" customFormat="1">
      <c r="BP373354" s="90"/>
    </row>
    <row r="373355" spans="68:68" customFormat="1">
      <c r="BP373355" s="90"/>
    </row>
    <row r="373356" spans="68:68" customFormat="1">
      <c r="BP373356" s="90"/>
    </row>
    <row r="373357" spans="68:68" customFormat="1">
      <c r="BP373357" s="90"/>
    </row>
    <row r="373358" spans="68:68" customFormat="1">
      <c r="BP373358" s="90"/>
    </row>
    <row r="373359" spans="68:68" customFormat="1">
      <c r="BP373359" s="90"/>
    </row>
    <row r="373360" spans="68:68" customFormat="1">
      <c r="BP373360" s="90"/>
    </row>
    <row r="373361" spans="68:68" customFormat="1">
      <c r="BP373361" s="90"/>
    </row>
    <row r="373362" spans="68:68" customFormat="1">
      <c r="BP373362" s="90"/>
    </row>
    <row r="373363" spans="68:68" customFormat="1">
      <c r="BP373363" s="90"/>
    </row>
    <row r="373364" spans="68:68" customFormat="1">
      <c r="BP373364" s="90"/>
    </row>
    <row r="373365" spans="68:68" customFormat="1">
      <c r="BP373365" s="90"/>
    </row>
    <row r="373366" spans="68:68" customFormat="1">
      <c r="BP373366" s="90"/>
    </row>
    <row r="373367" spans="68:68" customFormat="1">
      <c r="BP373367" s="90"/>
    </row>
    <row r="373368" spans="68:68" customFormat="1">
      <c r="BP373368" s="90"/>
    </row>
    <row r="373369" spans="68:68" customFormat="1">
      <c r="BP373369" s="90"/>
    </row>
    <row r="373370" spans="68:68" customFormat="1">
      <c r="BP373370" s="90"/>
    </row>
    <row r="373371" spans="68:68" customFormat="1">
      <c r="BP373371" s="90"/>
    </row>
    <row r="373372" spans="68:68" customFormat="1">
      <c r="BP373372" s="90"/>
    </row>
    <row r="373373" spans="68:68" customFormat="1">
      <c r="BP373373" s="90"/>
    </row>
    <row r="373374" spans="68:68" customFormat="1">
      <c r="BP373374" s="90"/>
    </row>
    <row r="373375" spans="68:68" customFormat="1">
      <c r="BP373375" s="90"/>
    </row>
    <row r="373376" spans="68:68" customFormat="1">
      <c r="BP373376" s="90"/>
    </row>
    <row r="373377" spans="68:68" customFormat="1">
      <c r="BP373377" s="90"/>
    </row>
    <row r="373378" spans="68:68" customFormat="1">
      <c r="BP373378" s="90"/>
    </row>
    <row r="373379" spans="68:68" customFormat="1">
      <c r="BP373379" s="90"/>
    </row>
    <row r="373380" spans="68:68" customFormat="1">
      <c r="BP373380" s="90"/>
    </row>
    <row r="373381" spans="68:68" customFormat="1">
      <c r="BP373381" s="90"/>
    </row>
    <row r="373382" spans="68:68" customFormat="1">
      <c r="BP373382" s="90"/>
    </row>
    <row r="373383" spans="68:68" customFormat="1">
      <c r="BP373383" s="90"/>
    </row>
    <row r="373384" spans="68:68" customFormat="1">
      <c r="BP373384" s="90"/>
    </row>
    <row r="373385" spans="68:68" customFormat="1">
      <c r="BP373385" s="90"/>
    </row>
    <row r="373386" spans="68:68" customFormat="1">
      <c r="BP373386" s="90"/>
    </row>
    <row r="373387" spans="68:68" customFormat="1">
      <c r="BP373387" s="90"/>
    </row>
    <row r="373388" spans="68:68" customFormat="1">
      <c r="BP373388" s="90"/>
    </row>
    <row r="373389" spans="68:68" customFormat="1">
      <c r="BP373389" s="90"/>
    </row>
    <row r="373390" spans="68:68" customFormat="1">
      <c r="BP373390" s="90"/>
    </row>
    <row r="373391" spans="68:68" customFormat="1">
      <c r="BP373391" s="90"/>
    </row>
    <row r="373392" spans="68:68" customFormat="1">
      <c r="BP373392" s="90"/>
    </row>
    <row r="373393" spans="68:68" customFormat="1">
      <c r="BP373393" s="90"/>
    </row>
    <row r="373394" spans="68:68" customFormat="1">
      <c r="BP373394" s="90"/>
    </row>
    <row r="373395" spans="68:68" customFormat="1">
      <c r="BP373395" s="90"/>
    </row>
    <row r="373396" spans="68:68" customFormat="1">
      <c r="BP373396" s="90"/>
    </row>
    <row r="373397" spans="68:68" customFormat="1">
      <c r="BP373397" s="90"/>
    </row>
    <row r="373398" spans="68:68" customFormat="1">
      <c r="BP373398" s="90"/>
    </row>
    <row r="373399" spans="68:68" customFormat="1">
      <c r="BP373399" s="90"/>
    </row>
    <row r="373400" spans="68:68" customFormat="1">
      <c r="BP373400" s="90"/>
    </row>
    <row r="373401" spans="68:68" customFormat="1">
      <c r="BP373401" s="90"/>
    </row>
    <row r="373402" spans="68:68" customFormat="1">
      <c r="BP373402" s="90"/>
    </row>
    <row r="373403" spans="68:68" customFormat="1">
      <c r="BP373403" s="90"/>
    </row>
    <row r="373404" spans="68:68" customFormat="1">
      <c r="BP373404" s="90"/>
    </row>
    <row r="373405" spans="68:68" customFormat="1">
      <c r="BP373405" s="90"/>
    </row>
    <row r="373406" spans="68:68" customFormat="1">
      <c r="BP373406" s="90"/>
    </row>
    <row r="373407" spans="68:68" customFormat="1">
      <c r="BP373407" s="90"/>
    </row>
    <row r="373408" spans="68:68" customFormat="1">
      <c r="BP373408" s="90"/>
    </row>
    <row r="373409" spans="68:68" customFormat="1">
      <c r="BP373409" s="90"/>
    </row>
    <row r="373410" spans="68:68" customFormat="1">
      <c r="BP373410" s="90"/>
    </row>
    <row r="373411" spans="68:68" customFormat="1">
      <c r="BP373411" s="90"/>
    </row>
    <row r="373412" spans="68:68" customFormat="1">
      <c r="BP373412" s="90"/>
    </row>
    <row r="373413" spans="68:68" customFormat="1">
      <c r="BP373413" s="90"/>
    </row>
    <row r="373414" spans="68:68" customFormat="1">
      <c r="BP373414" s="90"/>
    </row>
    <row r="373415" spans="68:68" customFormat="1">
      <c r="BP373415" s="90"/>
    </row>
    <row r="373416" spans="68:68" customFormat="1">
      <c r="BP373416" s="90"/>
    </row>
    <row r="373417" spans="68:68" customFormat="1">
      <c r="BP373417" s="90"/>
    </row>
    <row r="373418" spans="68:68" customFormat="1">
      <c r="BP373418" s="90"/>
    </row>
    <row r="373419" spans="68:68" customFormat="1">
      <c r="BP373419" s="90"/>
    </row>
    <row r="373420" spans="68:68" customFormat="1">
      <c r="BP373420" s="90"/>
    </row>
    <row r="373421" spans="68:68" customFormat="1">
      <c r="BP373421" s="90"/>
    </row>
    <row r="373422" spans="68:68" customFormat="1">
      <c r="BP373422" s="90"/>
    </row>
    <row r="373423" spans="68:68" customFormat="1">
      <c r="BP373423" s="90"/>
    </row>
    <row r="373424" spans="68:68" customFormat="1">
      <c r="BP373424" s="90"/>
    </row>
    <row r="373425" spans="68:68" customFormat="1">
      <c r="BP373425" s="90"/>
    </row>
    <row r="373426" spans="68:68" customFormat="1">
      <c r="BP373426" s="90"/>
    </row>
    <row r="373427" spans="68:68" customFormat="1">
      <c r="BP373427" s="90"/>
    </row>
    <row r="373428" spans="68:68" customFormat="1">
      <c r="BP373428" s="90"/>
    </row>
    <row r="373429" spans="68:68" customFormat="1">
      <c r="BP373429" s="90"/>
    </row>
    <row r="373430" spans="68:68" customFormat="1">
      <c r="BP373430" s="90"/>
    </row>
    <row r="373431" spans="68:68" customFormat="1">
      <c r="BP373431" s="90"/>
    </row>
    <row r="373432" spans="68:68" customFormat="1">
      <c r="BP373432" s="90"/>
    </row>
    <row r="373433" spans="68:68" customFormat="1">
      <c r="BP373433" s="90"/>
    </row>
    <row r="373434" spans="68:68" customFormat="1">
      <c r="BP373434" s="90"/>
    </row>
    <row r="373435" spans="68:68" customFormat="1">
      <c r="BP373435" s="90"/>
    </row>
    <row r="373436" spans="68:68" customFormat="1">
      <c r="BP373436" s="90"/>
    </row>
    <row r="373437" spans="68:68" customFormat="1">
      <c r="BP373437" s="90"/>
    </row>
    <row r="373438" spans="68:68" customFormat="1">
      <c r="BP373438" s="90"/>
    </row>
    <row r="373439" spans="68:68" customFormat="1">
      <c r="BP373439" s="90"/>
    </row>
    <row r="373440" spans="68:68" customFormat="1">
      <c r="BP373440" s="90"/>
    </row>
    <row r="373441" spans="68:68" customFormat="1">
      <c r="BP373441" s="90"/>
    </row>
    <row r="373442" spans="68:68" customFormat="1">
      <c r="BP373442" s="90"/>
    </row>
    <row r="373443" spans="68:68" customFormat="1">
      <c r="BP373443" s="90"/>
    </row>
    <row r="373444" spans="68:68" customFormat="1">
      <c r="BP373444" s="90"/>
    </row>
    <row r="373445" spans="68:68" customFormat="1">
      <c r="BP373445" s="90"/>
    </row>
    <row r="373446" spans="68:68" customFormat="1">
      <c r="BP373446" s="90"/>
    </row>
    <row r="373447" spans="68:68" customFormat="1">
      <c r="BP373447" s="90"/>
    </row>
    <row r="373448" spans="68:68" customFormat="1">
      <c r="BP373448" s="90"/>
    </row>
    <row r="373449" spans="68:68" customFormat="1">
      <c r="BP373449" s="90"/>
    </row>
    <row r="373450" spans="68:68" customFormat="1">
      <c r="BP373450" s="90"/>
    </row>
    <row r="373451" spans="68:68" customFormat="1">
      <c r="BP373451" s="90"/>
    </row>
    <row r="373452" spans="68:68" customFormat="1">
      <c r="BP373452" s="90"/>
    </row>
    <row r="373453" spans="68:68" customFormat="1">
      <c r="BP373453" s="90"/>
    </row>
    <row r="373454" spans="68:68" customFormat="1">
      <c r="BP373454" s="90"/>
    </row>
    <row r="373455" spans="68:68" customFormat="1">
      <c r="BP373455" s="90"/>
    </row>
    <row r="373456" spans="68:68" customFormat="1">
      <c r="BP373456" s="90"/>
    </row>
    <row r="373457" spans="68:68" customFormat="1">
      <c r="BP373457" s="90"/>
    </row>
    <row r="373458" spans="68:68" customFormat="1">
      <c r="BP373458" s="90"/>
    </row>
    <row r="373459" spans="68:68" customFormat="1">
      <c r="BP373459" s="90"/>
    </row>
    <row r="373460" spans="68:68" customFormat="1">
      <c r="BP373460" s="90"/>
    </row>
    <row r="373461" spans="68:68" customFormat="1">
      <c r="BP373461" s="90"/>
    </row>
    <row r="373462" spans="68:68" customFormat="1">
      <c r="BP373462" s="90"/>
    </row>
    <row r="373463" spans="68:68" customFormat="1">
      <c r="BP373463" s="90"/>
    </row>
    <row r="373464" spans="68:68" customFormat="1">
      <c r="BP373464" s="90"/>
    </row>
    <row r="373465" spans="68:68" customFormat="1">
      <c r="BP373465" s="90"/>
    </row>
    <row r="373466" spans="68:68" customFormat="1">
      <c r="BP373466" s="90"/>
    </row>
    <row r="373467" spans="68:68" customFormat="1">
      <c r="BP373467" s="90"/>
    </row>
    <row r="373468" spans="68:68" customFormat="1">
      <c r="BP373468" s="90"/>
    </row>
    <row r="373469" spans="68:68" customFormat="1">
      <c r="BP373469" s="90"/>
    </row>
    <row r="373470" spans="68:68" customFormat="1">
      <c r="BP373470" s="90"/>
    </row>
    <row r="373471" spans="68:68" customFormat="1">
      <c r="BP373471" s="90"/>
    </row>
    <row r="373472" spans="68:68" customFormat="1">
      <c r="BP373472" s="90"/>
    </row>
    <row r="373473" spans="68:68" customFormat="1">
      <c r="BP373473" s="90"/>
    </row>
    <row r="373474" spans="68:68" customFormat="1">
      <c r="BP373474" s="90"/>
    </row>
    <row r="373475" spans="68:68" customFormat="1">
      <c r="BP373475" s="90"/>
    </row>
    <row r="373476" spans="68:68" customFormat="1">
      <c r="BP373476" s="90"/>
    </row>
    <row r="373477" spans="68:68" customFormat="1">
      <c r="BP373477" s="90"/>
    </row>
    <row r="373478" spans="68:68" customFormat="1">
      <c r="BP373478" s="90"/>
    </row>
    <row r="373479" spans="68:68" customFormat="1">
      <c r="BP373479" s="90"/>
    </row>
    <row r="373480" spans="68:68" customFormat="1">
      <c r="BP373480" s="90"/>
    </row>
    <row r="373481" spans="68:68" customFormat="1">
      <c r="BP373481" s="90"/>
    </row>
    <row r="373482" spans="68:68" customFormat="1">
      <c r="BP373482" s="90"/>
    </row>
    <row r="373483" spans="68:68" customFormat="1">
      <c r="BP373483" s="90"/>
    </row>
    <row r="373484" spans="68:68" customFormat="1">
      <c r="BP373484" s="90"/>
    </row>
    <row r="373485" spans="68:68" customFormat="1">
      <c r="BP373485" s="90"/>
    </row>
    <row r="373486" spans="68:68" customFormat="1">
      <c r="BP373486" s="90"/>
    </row>
    <row r="373487" spans="68:68" customFormat="1">
      <c r="BP373487" s="90"/>
    </row>
    <row r="373488" spans="68:68" customFormat="1">
      <c r="BP373488" s="90"/>
    </row>
    <row r="373489" spans="68:68" customFormat="1">
      <c r="BP373489" s="90"/>
    </row>
    <row r="373490" spans="68:68" customFormat="1">
      <c r="BP373490" s="90"/>
    </row>
    <row r="373491" spans="68:68" customFormat="1">
      <c r="BP373491" s="90"/>
    </row>
    <row r="373492" spans="68:68" customFormat="1">
      <c r="BP373492" s="90"/>
    </row>
    <row r="373493" spans="68:68" customFormat="1">
      <c r="BP373493" s="90"/>
    </row>
    <row r="373494" spans="68:68" customFormat="1">
      <c r="BP373494" s="90"/>
    </row>
    <row r="373495" spans="68:68" customFormat="1">
      <c r="BP373495" s="90"/>
    </row>
    <row r="373496" spans="68:68" customFormat="1">
      <c r="BP373496" s="90"/>
    </row>
    <row r="373497" spans="68:68" customFormat="1">
      <c r="BP373497" s="90"/>
    </row>
    <row r="373498" spans="68:68" customFormat="1">
      <c r="BP373498" s="90"/>
    </row>
    <row r="373499" spans="68:68" customFormat="1">
      <c r="BP373499" s="90"/>
    </row>
    <row r="373500" spans="68:68" customFormat="1">
      <c r="BP373500" s="90"/>
    </row>
    <row r="373501" spans="68:68" customFormat="1">
      <c r="BP373501" s="90"/>
    </row>
    <row r="373502" spans="68:68" customFormat="1">
      <c r="BP373502" s="90"/>
    </row>
    <row r="373503" spans="68:68" customFormat="1">
      <c r="BP373503" s="90"/>
    </row>
    <row r="373504" spans="68:68" customFormat="1">
      <c r="BP373504" s="90"/>
    </row>
    <row r="373505" spans="68:68" customFormat="1">
      <c r="BP373505" s="90"/>
    </row>
    <row r="373506" spans="68:68" customFormat="1">
      <c r="BP373506" s="90"/>
    </row>
    <row r="373507" spans="68:68" customFormat="1">
      <c r="BP373507" s="90"/>
    </row>
    <row r="373508" spans="68:68" customFormat="1">
      <c r="BP373508" s="90"/>
    </row>
    <row r="373509" spans="68:68" customFormat="1">
      <c r="BP373509" s="90"/>
    </row>
    <row r="373510" spans="68:68" customFormat="1">
      <c r="BP373510" s="90"/>
    </row>
    <row r="373511" spans="68:68" customFormat="1">
      <c r="BP373511" s="90"/>
    </row>
    <row r="373512" spans="68:68" customFormat="1">
      <c r="BP373512" s="90"/>
    </row>
    <row r="373513" spans="68:68" customFormat="1">
      <c r="BP373513" s="90"/>
    </row>
    <row r="373514" spans="68:68" customFormat="1">
      <c r="BP373514" s="90"/>
    </row>
    <row r="373515" spans="68:68" customFormat="1">
      <c r="BP373515" s="90"/>
    </row>
    <row r="373516" spans="68:68" customFormat="1">
      <c r="BP373516" s="90"/>
    </row>
    <row r="373517" spans="68:68" customFormat="1">
      <c r="BP373517" s="90"/>
    </row>
    <row r="373518" spans="68:68" customFormat="1">
      <c r="BP373518" s="90"/>
    </row>
    <row r="373519" spans="68:68" customFormat="1">
      <c r="BP373519" s="90"/>
    </row>
    <row r="373520" spans="68:68" customFormat="1">
      <c r="BP373520" s="90"/>
    </row>
    <row r="373521" spans="68:68" customFormat="1">
      <c r="BP373521" s="90"/>
    </row>
    <row r="373522" spans="68:68" customFormat="1">
      <c r="BP373522" s="90"/>
    </row>
    <row r="373523" spans="68:68" customFormat="1">
      <c r="BP373523" s="90"/>
    </row>
    <row r="373524" spans="68:68" customFormat="1">
      <c r="BP373524" s="90"/>
    </row>
    <row r="373525" spans="68:68" customFormat="1">
      <c r="BP373525" s="90"/>
    </row>
    <row r="373526" spans="68:68" customFormat="1">
      <c r="BP373526" s="90"/>
    </row>
    <row r="373527" spans="68:68" customFormat="1">
      <c r="BP373527" s="90"/>
    </row>
    <row r="373528" spans="68:68" customFormat="1">
      <c r="BP373528" s="90"/>
    </row>
    <row r="373529" spans="68:68" customFormat="1">
      <c r="BP373529" s="90"/>
    </row>
    <row r="373530" spans="68:68" customFormat="1">
      <c r="BP373530" s="90"/>
    </row>
    <row r="373531" spans="68:68" customFormat="1">
      <c r="BP373531" s="90"/>
    </row>
    <row r="373532" spans="68:68" customFormat="1">
      <c r="BP373532" s="90"/>
    </row>
    <row r="373533" spans="68:68" customFormat="1">
      <c r="BP373533" s="90"/>
    </row>
    <row r="373534" spans="68:68" customFormat="1">
      <c r="BP373534" s="90"/>
    </row>
    <row r="373535" spans="68:68" customFormat="1">
      <c r="BP373535" s="90"/>
    </row>
    <row r="373536" spans="68:68" customFormat="1">
      <c r="BP373536" s="90"/>
    </row>
    <row r="373537" spans="68:68" customFormat="1">
      <c r="BP373537" s="90"/>
    </row>
    <row r="373538" spans="68:68" customFormat="1">
      <c r="BP373538" s="90"/>
    </row>
    <row r="373539" spans="68:68" customFormat="1">
      <c r="BP373539" s="90"/>
    </row>
    <row r="373540" spans="68:68" customFormat="1">
      <c r="BP373540" s="90"/>
    </row>
    <row r="373541" spans="68:68" customFormat="1">
      <c r="BP373541" s="90"/>
    </row>
    <row r="373542" spans="68:68" customFormat="1">
      <c r="BP373542" s="90"/>
    </row>
    <row r="373543" spans="68:68" customFormat="1">
      <c r="BP373543" s="90"/>
    </row>
    <row r="373544" spans="68:68" customFormat="1">
      <c r="BP373544" s="90"/>
    </row>
    <row r="373545" spans="68:68" customFormat="1">
      <c r="BP373545" s="90"/>
    </row>
    <row r="373546" spans="68:68" customFormat="1">
      <c r="BP373546" s="90"/>
    </row>
    <row r="373547" spans="68:68" customFormat="1">
      <c r="BP373547" s="90"/>
    </row>
    <row r="373548" spans="68:68" customFormat="1">
      <c r="BP373548" s="90"/>
    </row>
    <row r="373549" spans="68:68" customFormat="1">
      <c r="BP373549" s="90"/>
    </row>
    <row r="373550" spans="68:68" customFormat="1">
      <c r="BP373550" s="90"/>
    </row>
    <row r="373551" spans="68:68" customFormat="1">
      <c r="BP373551" s="90"/>
    </row>
    <row r="373552" spans="68:68" customFormat="1">
      <c r="BP373552" s="90"/>
    </row>
    <row r="373553" spans="68:68" customFormat="1">
      <c r="BP373553" s="90"/>
    </row>
    <row r="373554" spans="68:68" customFormat="1">
      <c r="BP373554" s="90"/>
    </row>
    <row r="373555" spans="68:68" customFormat="1">
      <c r="BP373555" s="90"/>
    </row>
    <row r="373556" spans="68:68" customFormat="1">
      <c r="BP373556" s="90"/>
    </row>
    <row r="373557" spans="68:68" customFormat="1">
      <c r="BP373557" s="90"/>
    </row>
    <row r="373558" spans="68:68" customFormat="1">
      <c r="BP373558" s="90"/>
    </row>
    <row r="373559" spans="68:68" customFormat="1">
      <c r="BP373559" s="90"/>
    </row>
    <row r="373560" spans="68:68" customFormat="1">
      <c r="BP373560" s="90"/>
    </row>
    <row r="373561" spans="68:68" customFormat="1">
      <c r="BP373561" s="90"/>
    </row>
    <row r="373562" spans="68:68" customFormat="1">
      <c r="BP373562" s="90"/>
    </row>
    <row r="373563" spans="68:68" customFormat="1">
      <c r="BP373563" s="90"/>
    </row>
    <row r="373564" spans="68:68" customFormat="1">
      <c r="BP373564" s="90"/>
    </row>
    <row r="373565" spans="68:68" customFormat="1">
      <c r="BP373565" s="90"/>
    </row>
    <row r="373566" spans="68:68" customFormat="1">
      <c r="BP373566" s="90"/>
    </row>
    <row r="373567" spans="68:68" customFormat="1">
      <c r="BP373567" s="90"/>
    </row>
    <row r="373568" spans="68:68" customFormat="1">
      <c r="BP373568" s="90"/>
    </row>
    <row r="373569" spans="68:68" customFormat="1">
      <c r="BP373569" s="90"/>
    </row>
    <row r="373570" spans="68:68" customFormat="1">
      <c r="BP373570" s="90"/>
    </row>
    <row r="373571" spans="68:68" customFormat="1">
      <c r="BP373571" s="90"/>
    </row>
    <row r="373572" spans="68:68" customFormat="1">
      <c r="BP373572" s="90"/>
    </row>
    <row r="373573" spans="68:68" customFormat="1">
      <c r="BP373573" s="90"/>
    </row>
    <row r="373574" spans="68:68" customFormat="1">
      <c r="BP373574" s="90"/>
    </row>
    <row r="373575" spans="68:68" customFormat="1">
      <c r="BP373575" s="90"/>
    </row>
    <row r="373576" spans="68:68" customFormat="1">
      <c r="BP373576" s="90"/>
    </row>
    <row r="373577" spans="68:68" customFormat="1">
      <c r="BP373577" s="90"/>
    </row>
    <row r="373578" spans="68:68" customFormat="1">
      <c r="BP373578" s="90"/>
    </row>
    <row r="373579" spans="68:68" customFormat="1">
      <c r="BP373579" s="90"/>
    </row>
    <row r="373580" spans="68:68" customFormat="1">
      <c r="BP373580" s="90"/>
    </row>
    <row r="373581" spans="68:68" customFormat="1">
      <c r="BP373581" s="90"/>
    </row>
    <row r="373582" spans="68:68" customFormat="1">
      <c r="BP373582" s="90"/>
    </row>
    <row r="373583" spans="68:68" customFormat="1">
      <c r="BP373583" s="90"/>
    </row>
    <row r="373584" spans="68:68" customFormat="1">
      <c r="BP373584" s="90"/>
    </row>
    <row r="373585" spans="68:68" customFormat="1">
      <c r="BP373585" s="90"/>
    </row>
    <row r="373586" spans="68:68" customFormat="1">
      <c r="BP373586" s="90"/>
    </row>
    <row r="373587" spans="68:68" customFormat="1">
      <c r="BP373587" s="90"/>
    </row>
    <row r="373588" spans="68:68" customFormat="1">
      <c r="BP373588" s="90"/>
    </row>
    <row r="373589" spans="68:68" customFormat="1">
      <c r="BP373589" s="90"/>
    </row>
    <row r="373590" spans="68:68" customFormat="1">
      <c r="BP373590" s="90"/>
    </row>
    <row r="373591" spans="68:68" customFormat="1">
      <c r="BP373591" s="90"/>
    </row>
    <row r="373592" spans="68:68" customFormat="1">
      <c r="BP373592" s="90"/>
    </row>
    <row r="373593" spans="68:68" customFormat="1">
      <c r="BP373593" s="90"/>
    </row>
    <row r="373594" spans="68:68" customFormat="1">
      <c r="BP373594" s="90"/>
    </row>
    <row r="373595" spans="68:68" customFormat="1">
      <c r="BP373595" s="90"/>
    </row>
    <row r="373596" spans="68:68" customFormat="1">
      <c r="BP373596" s="90"/>
    </row>
    <row r="373597" spans="68:68" customFormat="1">
      <c r="BP373597" s="90"/>
    </row>
    <row r="373598" spans="68:68" customFormat="1">
      <c r="BP373598" s="90"/>
    </row>
    <row r="373599" spans="68:68" customFormat="1">
      <c r="BP373599" s="90"/>
    </row>
    <row r="373600" spans="68:68" customFormat="1">
      <c r="BP373600" s="90"/>
    </row>
    <row r="373601" spans="68:68" customFormat="1">
      <c r="BP373601" s="90"/>
    </row>
    <row r="373602" spans="68:68" customFormat="1">
      <c r="BP373602" s="90"/>
    </row>
    <row r="373603" spans="68:68" customFormat="1">
      <c r="BP373603" s="90"/>
    </row>
    <row r="373604" spans="68:68" customFormat="1">
      <c r="BP373604" s="90"/>
    </row>
    <row r="373605" spans="68:68" customFormat="1">
      <c r="BP373605" s="90"/>
    </row>
    <row r="373606" spans="68:68" customFormat="1">
      <c r="BP373606" s="90"/>
    </row>
    <row r="373607" spans="68:68" customFormat="1">
      <c r="BP373607" s="90"/>
    </row>
    <row r="373608" spans="68:68" customFormat="1">
      <c r="BP373608" s="90"/>
    </row>
    <row r="373609" spans="68:68" customFormat="1">
      <c r="BP373609" s="90"/>
    </row>
    <row r="373610" spans="68:68" customFormat="1">
      <c r="BP373610" s="90"/>
    </row>
    <row r="373611" spans="68:68" customFormat="1">
      <c r="BP373611" s="90"/>
    </row>
    <row r="373612" spans="68:68" customFormat="1">
      <c r="BP373612" s="90"/>
    </row>
    <row r="373613" spans="68:68" customFormat="1">
      <c r="BP373613" s="90"/>
    </row>
    <row r="373614" spans="68:68" customFormat="1">
      <c r="BP373614" s="90"/>
    </row>
    <row r="373615" spans="68:68" customFormat="1">
      <c r="BP373615" s="90"/>
    </row>
    <row r="373616" spans="68:68" customFormat="1">
      <c r="BP373616" s="90"/>
    </row>
    <row r="373617" spans="68:68" customFormat="1">
      <c r="BP373617" s="90"/>
    </row>
    <row r="373618" spans="68:68" customFormat="1">
      <c r="BP373618" s="90"/>
    </row>
    <row r="373619" spans="68:68" customFormat="1">
      <c r="BP373619" s="90"/>
    </row>
    <row r="373620" spans="68:68" customFormat="1">
      <c r="BP373620" s="90"/>
    </row>
    <row r="373621" spans="68:68" customFormat="1">
      <c r="BP373621" s="90"/>
    </row>
    <row r="373622" spans="68:68" customFormat="1">
      <c r="BP373622" s="90"/>
    </row>
    <row r="373623" spans="68:68" customFormat="1">
      <c r="BP373623" s="90"/>
    </row>
    <row r="373624" spans="68:68" customFormat="1">
      <c r="BP373624" s="90"/>
    </row>
    <row r="373625" spans="68:68" customFormat="1">
      <c r="BP373625" s="90"/>
    </row>
    <row r="373626" spans="68:68" customFormat="1">
      <c r="BP373626" s="90"/>
    </row>
    <row r="373627" spans="68:68" customFormat="1">
      <c r="BP373627" s="90"/>
    </row>
    <row r="373628" spans="68:68" customFormat="1">
      <c r="BP373628" s="90"/>
    </row>
    <row r="373629" spans="68:68" customFormat="1">
      <c r="BP373629" s="90"/>
    </row>
    <row r="373630" spans="68:68" customFormat="1">
      <c r="BP373630" s="90"/>
    </row>
    <row r="373631" spans="68:68" customFormat="1">
      <c r="BP373631" s="90"/>
    </row>
    <row r="373632" spans="68:68" customFormat="1">
      <c r="BP373632" s="90"/>
    </row>
    <row r="373633" spans="68:68" customFormat="1">
      <c r="BP373633" s="90"/>
    </row>
    <row r="373634" spans="68:68" customFormat="1">
      <c r="BP373634" s="90"/>
    </row>
    <row r="373635" spans="68:68" customFormat="1">
      <c r="BP373635" s="90"/>
    </row>
    <row r="373636" spans="68:68" customFormat="1">
      <c r="BP373636" s="90"/>
    </row>
    <row r="373637" spans="68:68" customFormat="1">
      <c r="BP373637" s="90"/>
    </row>
    <row r="373638" spans="68:68" customFormat="1">
      <c r="BP373638" s="90"/>
    </row>
    <row r="373639" spans="68:68" customFormat="1">
      <c r="BP373639" s="90"/>
    </row>
    <row r="373640" spans="68:68" customFormat="1">
      <c r="BP373640" s="90"/>
    </row>
    <row r="373641" spans="68:68" customFormat="1">
      <c r="BP373641" s="90"/>
    </row>
    <row r="373642" spans="68:68" customFormat="1">
      <c r="BP373642" s="90"/>
    </row>
    <row r="373643" spans="68:68" customFormat="1">
      <c r="BP373643" s="90"/>
    </row>
    <row r="373644" spans="68:68" customFormat="1">
      <c r="BP373644" s="90"/>
    </row>
    <row r="373645" spans="68:68" customFormat="1">
      <c r="BP373645" s="90"/>
    </row>
    <row r="373646" spans="68:68" customFormat="1">
      <c r="BP373646" s="90"/>
    </row>
    <row r="373647" spans="68:68" customFormat="1">
      <c r="BP373647" s="90"/>
    </row>
    <row r="373648" spans="68:68" customFormat="1">
      <c r="BP373648" s="90"/>
    </row>
    <row r="373649" spans="68:68" customFormat="1">
      <c r="BP373649" s="90"/>
    </row>
    <row r="373650" spans="68:68" customFormat="1">
      <c r="BP373650" s="90"/>
    </row>
    <row r="373651" spans="68:68" customFormat="1">
      <c r="BP373651" s="90"/>
    </row>
    <row r="373652" spans="68:68" customFormat="1">
      <c r="BP373652" s="90"/>
    </row>
    <row r="373653" spans="68:68" customFormat="1">
      <c r="BP373653" s="90"/>
    </row>
    <row r="373654" spans="68:68" customFormat="1">
      <c r="BP373654" s="90"/>
    </row>
    <row r="373655" spans="68:68" customFormat="1">
      <c r="BP373655" s="90"/>
    </row>
    <row r="373656" spans="68:68" customFormat="1">
      <c r="BP373656" s="90"/>
    </row>
    <row r="373657" spans="68:68" customFormat="1">
      <c r="BP373657" s="90"/>
    </row>
    <row r="373658" spans="68:68" customFormat="1">
      <c r="BP373658" s="90"/>
    </row>
    <row r="373659" spans="68:68" customFormat="1">
      <c r="BP373659" s="90"/>
    </row>
    <row r="373660" spans="68:68" customFormat="1">
      <c r="BP373660" s="90"/>
    </row>
    <row r="373661" spans="68:68" customFormat="1">
      <c r="BP373661" s="90"/>
    </row>
    <row r="373662" spans="68:68" customFormat="1">
      <c r="BP373662" s="90"/>
    </row>
    <row r="373663" spans="68:68" customFormat="1">
      <c r="BP373663" s="90"/>
    </row>
    <row r="373664" spans="68:68" customFormat="1">
      <c r="BP373664" s="90"/>
    </row>
    <row r="373665" spans="68:68" customFormat="1">
      <c r="BP373665" s="90"/>
    </row>
    <row r="373666" spans="68:68" customFormat="1">
      <c r="BP373666" s="90"/>
    </row>
    <row r="373667" spans="68:68" customFormat="1">
      <c r="BP373667" s="90"/>
    </row>
    <row r="373668" spans="68:68" customFormat="1">
      <c r="BP373668" s="90"/>
    </row>
    <row r="373669" spans="68:68" customFormat="1">
      <c r="BP373669" s="90"/>
    </row>
    <row r="373670" spans="68:68" customFormat="1">
      <c r="BP373670" s="90"/>
    </row>
    <row r="373671" spans="68:68" customFormat="1">
      <c r="BP373671" s="90"/>
    </row>
    <row r="373672" spans="68:68" customFormat="1">
      <c r="BP373672" s="90"/>
    </row>
    <row r="373673" spans="68:68" customFormat="1">
      <c r="BP373673" s="90"/>
    </row>
    <row r="373674" spans="68:68" customFormat="1">
      <c r="BP373674" s="90"/>
    </row>
    <row r="373675" spans="68:68" customFormat="1">
      <c r="BP373675" s="90"/>
    </row>
    <row r="373676" spans="68:68" customFormat="1">
      <c r="BP373676" s="90"/>
    </row>
    <row r="373677" spans="68:68" customFormat="1">
      <c r="BP373677" s="90"/>
    </row>
    <row r="373678" spans="68:68" customFormat="1">
      <c r="BP373678" s="90"/>
    </row>
    <row r="373679" spans="68:68" customFormat="1">
      <c r="BP373679" s="90"/>
    </row>
    <row r="373680" spans="68:68" customFormat="1">
      <c r="BP373680" s="90"/>
    </row>
    <row r="373681" spans="68:68" customFormat="1">
      <c r="BP373681" s="90"/>
    </row>
    <row r="373682" spans="68:68" customFormat="1">
      <c r="BP373682" s="90"/>
    </row>
    <row r="373683" spans="68:68" customFormat="1">
      <c r="BP373683" s="90"/>
    </row>
    <row r="373684" spans="68:68" customFormat="1">
      <c r="BP373684" s="90"/>
    </row>
    <row r="373685" spans="68:68" customFormat="1">
      <c r="BP373685" s="90"/>
    </row>
    <row r="373686" spans="68:68" customFormat="1">
      <c r="BP373686" s="90"/>
    </row>
    <row r="373687" spans="68:68" customFormat="1">
      <c r="BP373687" s="90"/>
    </row>
    <row r="373688" spans="68:68" customFormat="1">
      <c r="BP373688" s="90"/>
    </row>
    <row r="373689" spans="68:68" customFormat="1">
      <c r="BP373689" s="90"/>
    </row>
    <row r="373690" spans="68:68" customFormat="1">
      <c r="BP373690" s="90"/>
    </row>
    <row r="373691" spans="68:68" customFormat="1">
      <c r="BP373691" s="90"/>
    </row>
    <row r="373692" spans="68:68" customFormat="1">
      <c r="BP373692" s="90"/>
    </row>
    <row r="373693" spans="68:68" customFormat="1">
      <c r="BP373693" s="90"/>
    </row>
    <row r="373694" spans="68:68" customFormat="1">
      <c r="BP373694" s="90"/>
    </row>
    <row r="373695" spans="68:68" customFormat="1">
      <c r="BP373695" s="90"/>
    </row>
    <row r="373696" spans="68:68" customFormat="1">
      <c r="BP373696" s="90"/>
    </row>
    <row r="373697" spans="68:68" customFormat="1">
      <c r="BP373697" s="90"/>
    </row>
    <row r="373698" spans="68:68" customFormat="1">
      <c r="BP373698" s="90"/>
    </row>
    <row r="373699" spans="68:68" customFormat="1">
      <c r="BP373699" s="90"/>
    </row>
    <row r="373700" spans="68:68" customFormat="1">
      <c r="BP373700" s="90"/>
    </row>
    <row r="373701" spans="68:68" customFormat="1">
      <c r="BP373701" s="90"/>
    </row>
    <row r="373702" spans="68:68" customFormat="1">
      <c r="BP373702" s="90"/>
    </row>
    <row r="373703" spans="68:68" customFormat="1">
      <c r="BP373703" s="90"/>
    </row>
    <row r="373704" spans="68:68" customFormat="1">
      <c r="BP373704" s="90"/>
    </row>
    <row r="373705" spans="68:68" customFormat="1">
      <c r="BP373705" s="90"/>
    </row>
    <row r="373706" spans="68:68" customFormat="1">
      <c r="BP373706" s="90"/>
    </row>
    <row r="373707" spans="68:68" customFormat="1">
      <c r="BP373707" s="90"/>
    </row>
    <row r="373708" spans="68:68" customFormat="1">
      <c r="BP373708" s="90"/>
    </row>
    <row r="373709" spans="68:68" customFormat="1">
      <c r="BP373709" s="90"/>
    </row>
    <row r="373710" spans="68:68" customFormat="1">
      <c r="BP373710" s="90"/>
    </row>
    <row r="373711" spans="68:68" customFormat="1">
      <c r="BP373711" s="90"/>
    </row>
    <row r="373712" spans="68:68" customFormat="1">
      <c r="BP373712" s="90"/>
    </row>
    <row r="373713" spans="68:68" customFormat="1">
      <c r="BP373713" s="90"/>
    </row>
    <row r="373714" spans="68:68" customFormat="1">
      <c r="BP373714" s="90"/>
    </row>
    <row r="373715" spans="68:68" customFormat="1">
      <c r="BP373715" s="90"/>
    </row>
    <row r="373716" spans="68:68" customFormat="1">
      <c r="BP373716" s="90"/>
    </row>
    <row r="373717" spans="68:68" customFormat="1">
      <c r="BP373717" s="90"/>
    </row>
    <row r="373718" spans="68:68" customFormat="1">
      <c r="BP373718" s="90"/>
    </row>
    <row r="373719" spans="68:68" customFormat="1">
      <c r="BP373719" s="90"/>
    </row>
    <row r="373720" spans="68:68" customFormat="1">
      <c r="BP373720" s="90"/>
    </row>
    <row r="373721" spans="68:68" customFormat="1">
      <c r="BP373721" s="90"/>
    </row>
    <row r="373722" spans="68:68" customFormat="1">
      <c r="BP373722" s="90"/>
    </row>
    <row r="373723" spans="68:68" customFormat="1">
      <c r="BP373723" s="90"/>
    </row>
    <row r="373724" spans="68:68" customFormat="1">
      <c r="BP373724" s="90"/>
    </row>
    <row r="373725" spans="68:68" customFormat="1">
      <c r="BP373725" s="90"/>
    </row>
    <row r="373726" spans="68:68" customFormat="1">
      <c r="BP373726" s="90"/>
    </row>
    <row r="373727" spans="68:68" customFormat="1">
      <c r="BP373727" s="90"/>
    </row>
    <row r="373728" spans="68:68" customFormat="1">
      <c r="BP373728" s="90"/>
    </row>
    <row r="373729" spans="68:68" customFormat="1">
      <c r="BP373729" s="90"/>
    </row>
    <row r="373730" spans="68:68" customFormat="1">
      <c r="BP373730" s="90"/>
    </row>
    <row r="373731" spans="68:68" customFormat="1">
      <c r="BP373731" s="90"/>
    </row>
    <row r="373732" spans="68:68" customFormat="1">
      <c r="BP373732" s="90"/>
    </row>
    <row r="373733" spans="68:68" customFormat="1">
      <c r="BP373733" s="90"/>
    </row>
    <row r="373734" spans="68:68" customFormat="1">
      <c r="BP373734" s="90"/>
    </row>
    <row r="373735" spans="68:68" customFormat="1">
      <c r="BP373735" s="90"/>
    </row>
    <row r="373736" spans="68:68" customFormat="1">
      <c r="BP373736" s="90"/>
    </row>
    <row r="373737" spans="68:68" customFormat="1">
      <c r="BP373737" s="90"/>
    </row>
    <row r="373738" spans="68:68" customFormat="1">
      <c r="BP373738" s="90"/>
    </row>
    <row r="373739" spans="68:68" customFormat="1">
      <c r="BP373739" s="90"/>
    </row>
    <row r="373740" spans="68:68" customFormat="1">
      <c r="BP373740" s="90"/>
    </row>
    <row r="373741" spans="68:68" customFormat="1">
      <c r="BP373741" s="90"/>
    </row>
    <row r="373742" spans="68:68" customFormat="1">
      <c r="BP373742" s="90"/>
    </row>
    <row r="373743" spans="68:68" customFormat="1">
      <c r="BP373743" s="90"/>
    </row>
    <row r="373744" spans="68:68" customFormat="1">
      <c r="BP373744" s="90"/>
    </row>
    <row r="373745" spans="68:68" customFormat="1">
      <c r="BP373745" s="90"/>
    </row>
    <row r="373746" spans="68:68" customFormat="1">
      <c r="BP373746" s="90"/>
    </row>
    <row r="373747" spans="68:68" customFormat="1">
      <c r="BP373747" s="90"/>
    </row>
    <row r="373748" spans="68:68" customFormat="1">
      <c r="BP373748" s="90"/>
    </row>
    <row r="373749" spans="68:68" customFormat="1">
      <c r="BP373749" s="90"/>
    </row>
    <row r="373750" spans="68:68" customFormat="1">
      <c r="BP373750" s="90"/>
    </row>
    <row r="373751" spans="68:68" customFormat="1">
      <c r="BP373751" s="90"/>
    </row>
    <row r="373752" spans="68:68" customFormat="1">
      <c r="BP373752" s="90"/>
    </row>
    <row r="373753" spans="68:68" customFormat="1">
      <c r="BP373753" s="90"/>
    </row>
    <row r="373754" spans="68:68" customFormat="1">
      <c r="BP373754" s="90"/>
    </row>
    <row r="373755" spans="68:68" customFormat="1">
      <c r="BP373755" s="90"/>
    </row>
    <row r="373756" spans="68:68" customFormat="1">
      <c r="BP373756" s="90"/>
    </row>
    <row r="373757" spans="68:68" customFormat="1">
      <c r="BP373757" s="90"/>
    </row>
    <row r="373758" spans="68:68" customFormat="1">
      <c r="BP373758" s="90"/>
    </row>
    <row r="373759" spans="68:68" customFormat="1">
      <c r="BP373759" s="90"/>
    </row>
    <row r="373760" spans="68:68" customFormat="1">
      <c r="BP373760" s="90"/>
    </row>
    <row r="373761" spans="68:68" customFormat="1">
      <c r="BP373761" s="90"/>
    </row>
    <row r="373762" spans="68:68" customFormat="1">
      <c r="BP373762" s="90"/>
    </row>
    <row r="373763" spans="68:68" customFormat="1">
      <c r="BP373763" s="90"/>
    </row>
    <row r="373764" spans="68:68" customFormat="1">
      <c r="BP373764" s="90"/>
    </row>
    <row r="373765" spans="68:68" customFormat="1">
      <c r="BP373765" s="90"/>
    </row>
    <row r="373766" spans="68:68" customFormat="1">
      <c r="BP373766" s="90"/>
    </row>
    <row r="373767" spans="68:68" customFormat="1">
      <c r="BP373767" s="90"/>
    </row>
    <row r="373768" spans="68:68" customFormat="1">
      <c r="BP373768" s="90"/>
    </row>
    <row r="373769" spans="68:68" customFormat="1">
      <c r="BP373769" s="90"/>
    </row>
    <row r="373770" spans="68:68" customFormat="1">
      <c r="BP373770" s="90"/>
    </row>
    <row r="373771" spans="68:68" customFormat="1">
      <c r="BP373771" s="90"/>
    </row>
    <row r="373772" spans="68:68" customFormat="1">
      <c r="BP373772" s="90"/>
    </row>
    <row r="373773" spans="68:68" customFormat="1">
      <c r="BP373773" s="90"/>
    </row>
    <row r="373774" spans="68:68" customFormat="1">
      <c r="BP373774" s="90"/>
    </row>
    <row r="373775" spans="68:68" customFormat="1">
      <c r="BP373775" s="90"/>
    </row>
    <row r="373776" spans="68:68" customFormat="1">
      <c r="BP373776" s="90"/>
    </row>
    <row r="373777" spans="68:68" customFormat="1">
      <c r="BP373777" s="90"/>
    </row>
    <row r="373778" spans="68:68" customFormat="1">
      <c r="BP373778" s="90"/>
    </row>
    <row r="373779" spans="68:68" customFormat="1">
      <c r="BP373779" s="90"/>
    </row>
    <row r="373780" spans="68:68" customFormat="1">
      <c r="BP373780" s="90"/>
    </row>
    <row r="373781" spans="68:68" customFormat="1">
      <c r="BP373781" s="90"/>
    </row>
    <row r="373782" spans="68:68" customFormat="1">
      <c r="BP373782" s="90"/>
    </row>
    <row r="373783" spans="68:68" customFormat="1">
      <c r="BP373783" s="90"/>
    </row>
    <row r="373784" spans="68:68" customFormat="1">
      <c r="BP373784" s="90"/>
    </row>
    <row r="373785" spans="68:68" customFormat="1">
      <c r="BP373785" s="90"/>
    </row>
    <row r="373786" spans="68:68" customFormat="1">
      <c r="BP373786" s="90"/>
    </row>
    <row r="373787" spans="68:68" customFormat="1">
      <c r="BP373787" s="90"/>
    </row>
    <row r="373788" spans="68:68" customFormat="1">
      <c r="BP373788" s="90"/>
    </row>
    <row r="373789" spans="68:68" customFormat="1">
      <c r="BP373789" s="90"/>
    </row>
    <row r="373790" spans="68:68" customFormat="1">
      <c r="BP373790" s="90"/>
    </row>
    <row r="373791" spans="68:68" customFormat="1">
      <c r="BP373791" s="90"/>
    </row>
    <row r="373792" spans="68:68" customFormat="1">
      <c r="BP373792" s="90"/>
    </row>
    <row r="373793" spans="68:68" customFormat="1">
      <c r="BP373793" s="90"/>
    </row>
    <row r="373794" spans="68:68" customFormat="1">
      <c r="BP373794" s="90"/>
    </row>
    <row r="373795" spans="68:68" customFormat="1">
      <c r="BP373795" s="90"/>
    </row>
    <row r="373796" spans="68:68" customFormat="1">
      <c r="BP373796" s="90"/>
    </row>
    <row r="373797" spans="68:68" customFormat="1">
      <c r="BP373797" s="90"/>
    </row>
    <row r="373798" spans="68:68" customFormat="1">
      <c r="BP373798" s="90"/>
    </row>
    <row r="373799" spans="68:68" customFormat="1">
      <c r="BP373799" s="90"/>
    </row>
    <row r="373800" spans="68:68" customFormat="1">
      <c r="BP373800" s="90"/>
    </row>
    <row r="373801" spans="68:68" customFormat="1">
      <c r="BP373801" s="90"/>
    </row>
    <row r="373802" spans="68:68" customFormat="1">
      <c r="BP373802" s="90"/>
    </row>
    <row r="373803" spans="68:68" customFormat="1">
      <c r="BP373803" s="90"/>
    </row>
    <row r="373804" spans="68:68" customFormat="1">
      <c r="BP373804" s="90"/>
    </row>
    <row r="373805" spans="68:68" customFormat="1">
      <c r="BP373805" s="90"/>
    </row>
    <row r="373806" spans="68:68" customFormat="1">
      <c r="BP373806" s="90"/>
    </row>
    <row r="373807" spans="68:68" customFormat="1">
      <c r="BP373807" s="90"/>
    </row>
    <row r="373808" spans="68:68" customFormat="1">
      <c r="BP373808" s="90"/>
    </row>
    <row r="373809" spans="68:68" customFormat="1">
      <c r="BP373809" s="90"/>
    </row>
    <row r="373810" spans="68:68" customFormat="1">
      <c r="BP373810" s="90"/>
    </row>
    <row r="373811" spans="68:68" customFormat="1">
      <c r="BP373811" s="90"/>
    </row>
    <row r="373812" spans="68:68" customFormat="1">
      <c r="BP373812" s="90"/>
    </row>
    <row r="373813" spans="68:68" customFormat="1">
      <c r="BP373813" s="90"/>
    </row>
    <row r="373814" spans="68:68" customFormat="1">
      <c r="BP373814" s="90"/>
    </row>
    <row r="373815" spans="68:68" customFormat="1">
      <c r="BP373815" s="90"/>
    </row>
    <row r="373816" spans="68:68" customFormat="1">
      <c r="BP373816" s="90"/>
    </row>
    <row r="373817" spans="68:68" customFormat="1">
      <c r="BP373817" s="90"/>
    </row>
    <row r="373818" spans="68:68" customFormat="1">
      <c r="BP373818" s="90"/>
    </row>
    <row r="373819" spans="68:68" customFormat="1">
      <c r="BP373819" s="90"/>
    </row>
    <row r="373820" spans="68:68" customFormat="1">
      <c r="BP373820" s="90"/>
    </row>
    <row r="373821" spans="68:68" customFormat="1">
      <c r="BP373821" s="90"/>
    </row>
    <row r="373822" spans="68:68" customFormat="1">
      <c r="BP373822" s="90"/>
    </row>
    <row r="373823" spans="68:68" customFormat="1">
      <c r="BP373823" s="90"/>
    </row>
    <row r="373824" spans="68:68" customFormat="1">
      <c r="BP373824" s="90"/>
    </row>
    <row r="373825" spans="68:68" customFormat="1">
      <c r="BP373825" s="90"/>
    </row>
    <row r="373826" spans="68:68" customFormat="1">
      <c r="BP373826" s="90"/>
    </row>
    <row r="373827" spans="68:68" customFormat="1">
      <c r="BP373827" s="90"/>
    </row>
    <row r="373828" spans="68:68" customFormat="1">
      <c r="BP373828" s="90"/>
    </row>
    <row r="373829" spans="68:68" customFormat="1">
      <c r="BP373829" s="90"/>
    </row>
    <row r="373830" spans="68:68" customFormat="1">
      <c r="BP373830" s="90"/>
    </row>
    <row r="373831" spans="68:68" customFormat="1">
      <c r="BP373831" s="90"/>
    </row>
    <row r="373832" spans="68:68" customFormat="1">
      <c r="BP373832" s="90"/>
    </row>
    <row r="373833" spans="68:68" customFormat="1">
      <c r="BP373833" s="90"/>
    </row>
    <row r="373834" spans="68:68" customFormat="1">
      <c r="BP373834" s="90"/>
    </row>
    <row r="373835" spans="68:68" customFormat="1">
      <c r="BP373835" s="90"/>
    </row>
    <row r="373836" spans="68:68" customFormat="1">
      <c r="BP373836" s="90"/>
    </row>
    <row r="373837" spans="68:68" customFormat="1">
      <c r="BP373837" s="90"/>
    </row>
    <row r="373838" spans="68:68" customFormat="1">
      <c r="BP373838" s="90"/>
    </row>
    <row r="373839" spans="68:68" customFormat="1">
      <c r="BP373839" s="90"/>
    </row>
    <row r="373840" spans="68:68" customFormat="1">
      <c r="BP373840" s="90"/>
    </row>
    <row r="373841" spans="68:68" customFormat="1">
      <c r="BP373841" s="90"/>
    </row>
    <row r="373842" spans="68:68" customFormat="1">
      <c r="BP373842" s="90"/>
    </row>
    <row r="373843" spans="68:68" customFormat="1">
      <c r="BP373843" s="90"/>
    </row>
    <row r="373844" spans="68:68" customFormat="1">
      <c r="BP373844" s="90"/>
    </row>
    <row r="373845" spans="68:68" customFormat="1">
      <c r="BP373845" s="90"/>
    </row>
    <row r="373846" spans="68:68" customFormat="1">
      <c r="BP373846" s="90"/>
    </row>
    <row r="373847" spans="68:68" customFormat="1">
      <c r="BP373847" s="90"/>
    </row>
    <row r="373848" spans="68:68" customFormat="1">
      <c r="BP373848" s="90"/>
    </row>
    <row r="373849" spans="68:68" customFormat="1">
      <c r="BP373849" s="90"/>
    </row>
    <row r="373850" spans="68:68" customFormat="1">
      <c r="BP373850" s="90"/>
    </row>
    <row r="373851" spans="68:68" customFormat="1">
      <c r="BP373851" s="90"/>
    </row>
    <row r="373852" spans="68:68" customFormat="1">
      <c r="BP373852" s="90"/>
    </row>
    <row r="373853" spans="68:68" customFormat="1">
      <c r="BP373853" s="90"/>
    </row>
    <row r="373854" spans="68:68" customFormat="1">
      <c r="BP373854" s="90"/>
    </row>
    <row r="373855" spans="68:68" customFormat="1">
      <c r="BP373855" s="90"/>
    </row>
    <row r="373856" spans="68:68" customFormat="1">
      <c r="BP373856" s="90"/>
    </row>
    <row r="373857" spans="68:68" customFormat="1">
      <c r="BP373857" s="90"/>
    </row>
    <row r="373858" spans="68:68" customFormat="1">
      <c r="BP373858" s="90"/>
    </row>
    <row r="373859" spans="68:68" customFormat="1">
      <c r="BP373859" s="90"/>
    </row>
    <row r="373860" spans="68:68" customFormat="1">
      <c r="BP373860" s="90"/>
    </row>
    <row r="373861" spans="68:68" customFormat="1">
      <c r="BP373861" s="90"/>
    </row>
    <row r="373862" spans="68:68" customFormat="1">
      <c r="BP373862" s="90"/>
    </row>
    <row r="373863" spans="68:68" customFormat="1">
      <c r="BP373863" s="90"/>
    </row>
    <row r="373864" spans="68:68" customFormat="1">
      <c r="BP373864" s="90"/>
    </row>
    <row r="373865" spans="68:68" customFormat="1">
      <c r="BP373865" s="90"/>
    </row>
    <row r="373866" spans="68:68" customFormat="1">
      <c r="BP373866" s="90"/>
    </row>
    <row r="373867" spans="68:68" customFormat="1">
      <c r="BP373867" s="90"/>
    </row>
    <row r="373868" spans="68:68" customFormat="1">
      <c r="BP373868" s="90"/>
    </row>
    <row r="373869" spans="68:68" customFormat="1">
      <c r="BP373869" s="90"/>
    </row>
    <row r="373870" spans="68:68" customFormat="1">
      <c r="BP373870" s="90"/>
    </row>
    <row r="373871" spans="68:68" customFormat="1">
      <c r="BP373871" s="90"/>
    </row>
    <row r="373872" spans="68:68" customFormat="1">
      <c r="BP373872" s="90"/>
    </row>
    <row r="373873" spans="68:68" customFormat="1">
      <c r="BP373873" s="90"/>
    </row>
    <row r="373874" spans="68:68" customFormat="1">
      <c r="BP373874" s="90"/>
    </row>
    <row r="373875" spans="68:68" customFormat="1">
      <c r="BP373875" s="90"/>
    </row>
    <row r="373876" spans="68:68" customFormat="1">
      <c r="BP373876" s="90"/>
    </row>
    <row r="373877" spans="68:68" customFormat="1">
      <c r="BP373877" s="90"/>
    </row>
    <row r="373878" spans="68:68" customFormat="1">
      <c r="BP373878" s="90"/>
    </row>
    <row r="373879" spans="68:68" customFormat="1">
      <c r="BP373879" s="90"/>
    </row>
    <row r="373880" spans="68:68" customFormat="1">
      <c r="BP373880" s="90"/>
    </row>
    <row r="373881" spans="68:68" customFormat="1">
      <c r="BP373881" s="90"/>
    </row>
    <row r="373882" spans="68:68" customFormat="1">
      <c r="BP373882" s="90"/>
    </row>
    <row r="373883" spans="68:68" customFormat="1">
      <c r="BP373883" s="90"/>
    </row>
    <row r="373884" spans="68:68" customFormat="1">
      <c r="BP373884" s="90"/>
    </row>
    <row r="373885" spans="68:68" customFormat="1">
      <c r="BP373885" s="90"/>
    </row>
    <row r="373886" spans="68:68" customFormat="1">
      <c r="BP373886" s="90"/>
    </row>
    <row r="373887" spans="68:68" customFormat="1">
      <c r="BP373887" s="90"/>
    </row>
    <row r="373888" spans="68:68" customFormat="1">
      <c r="BP373888" s="90"/>
    </row>
    <row r="373889" spans="68:68" customFormat="1">
      <c r="BP373889" s="90"/>
    </row>
    <row r="373890" spans="68:68" customFormat="1">
      <c r="BP373890" s="90"/>
    </row>
    <row r="373891" spans="68:68" customFormat="1">
      <c r="BP373891" s="90"/>
    </row>
    <row r="373892" spans="68:68" customFormat="1">
      <c r="BP373892" s="90"/>
    </row>
    <row r="373893" spans="68:68" customFormat="1">
      <c r="BP373893" s="90"/>
    </row>
    <row r="373894" spans="68:68" customFormat="1">
      <c r="BP373894" s="90"/>
    </row>
    <row r="373895" spans="68:68" customFormat="1">
      <c r="BP373895" s="90"/>
    </row>
    <row r="373896" spans="68:68" customFormat="1">
      <c r="BP373896" s="90"/>
    </row>
    <row r="373897" spans="68:68" customFormat="1">
      <c r="BP373897" s="90"/>
    </row>
    <row r="373898" spans="68:68" customFormat="1">
      <c r="BP373898" s="90"/>
    </row>
    <row r="373899" spans="68:68" customFormat="1">
      <c r="BP373899" s="90"/>
    </row>
    <row r="373900" spans="68:68" customFormat="1">
      <c r="BP373900" s="90"/>
    </row>
    <row r="373901" spans="68:68" customFormat="1">
      <c r="BP373901" s="90"/>
    </row>
    <row r="373902" spans="68:68" customFormat="1">
      <c r="BP373902" s="90"/>
    </row>
    <row r="373903" spans="68:68" customFormat="1">
      <c r="BP373903" s="90"/>
    </row>
    <row r="373904" spans="68:68" customFormat="1">
      <c r="BP373904" s="90"/>
    </row>
    <row r="373905" spans="68:68" customFormat="1">
      <c r="BP373905" s="90"/>
    </row>
    <row r="373906" spans="68:68" customFormat="1">
      <c r="BP373906" s="90"/>
    </row>
    <row r="373907" spans="68:68" customFormat="1">
      <c r="BP373907" s="90"/>
    </row>
    <row r="373908" spans="68:68" customFormat="1">
      <c r="BP373908" s="90"/>
    </row>
    <row r="373909" spans="68:68" customFormat="1">
      <c r="BP373909" s="90"/>
    </row>
    <row r="373910" spans="68:68" customFormat="1">
      <c r="BP373910" s="90"/>
    </row>
    <row r="373911" spans="68:68" customFormat="1">
      <c r="BP373911" s="90"/>
    </row>
    <row r="373912" spans="68:68" customFormat="1">
      <c r="BP373912" s="90"/>
    </row>
    <row r="373913" spans="68:68" customFormat="1">
      <c r="BP373913" s="90"/>
    </row>
    <row r="373914" spans="68:68" customFormat="1">
      <c r="BP373914" s="90"/>
    </row>
    <row r="373915" spans="68:68" customFormat="1">
      <c r="BP373915" s="90"/>
    </row>
    <row r="373916" spans="68:68" customFormat="1">
      <c r="BP373916" s="90"/>
    </row>
    <row r="373917" spans="68:68" customFormat="1">
      <c r="BP373917" s="90"/>
    </row>
    <row r="373918" spans="68:68" customFormat="1">
      <c r="BP373918" s="90"/>
    </row>
    <row r="373919" spans="68:68" customFormat="1">
      <c r="BP373919" s="90"/>
    </row>
    <row r="373920" spans="68:68" customFormat="1">
      <c r="BP373920" s="90"/>
    </row>
    <row r="373921" spans="68:68" customFormat="1">
      <c r="BP373921" s="90"/>
    </row>
    <row r="373922" spans="68:68" customFormat="1">
      <c r="BP373922" s="90"/>
    </row>
    <row r="373923" spans="68:68" customFormat="1">
      <c r="BP373923" s="90"/>
    </row>
    <row r="373924" spans="68:68" customFormat="1">
      <c r="BP373924" s="90"/>
    </row>
    <row r="373925" spans="68:68" customFormat="1">
      <c r="BP373925" s="90"/>
    </row>
    <row r="373926" spans="68:68" customFormat="1">
      <c r="BP373926" s="90"/>
    </row>
    <row r="373927" spans="68:68" customFormat="1">
      <c r="BP373927" s="90"/>
    </row>
    <row r="373928" spans="68:68" customFormat="1">
      <c r="BP373928" s="90"/>
    </row>
    <row r="373929" spans="68:68" customFormat="1">
      <c r="BP373929" s="90"/>
    </row>
    <row r="373930" spans="68:68" customFormat="1">
      <c r="BP373930" s="90"/>
    </row>
    <row r="373931" spans="68:68" customFormat="1">
      <c r="BP373931" s="90"/>
    </row>
    <row r="373932" spans="68:68" customFormat="1">
      <c r="BP373932" s="90"/>
    </row>
    <row r="373933" spans="68:68" customFormat="1">
      <c r="BP373933" s="90"/>
    </row>
    <row r="373934" spans="68:68" customFormat="1">
      <c r="BP373934" s="90"/>
    </row>
    <row r="373935" spans="68:68" customFormat="1">
      <c r="BP373935" s="90"/>
    </row>
    <row r="373936" spans="68:68" customFormat="1">
      <c r="BP373936" s="90"/>
    </row>
    <row r="373937" spans="68:68" customFormat="1">
      <c r="BP373937" s="90"/>
    </row>
    <row r="373938" spans="68:68" customFormat="1">
      <c r="BP373938" s="90"/>
    </row>
    <row r="373939" spans="68:68" customFormat="1">
      <c r="BP373939" s="90"/>
    </row>
    <row r="373940" spans="68:68" customFormat="1">
      <c r="BP373940" s="90"/>
    </row>
    <row r="373941" spans="68:68" customFormat="1">
      <c r="BP373941" s="90"/>
    </row>
    <row r="373942" spans="68:68" customFormat="1">
      <c r="BP373942" s="90"/>
    </row>
    <row r="373943" spans="68:68" customFormat="1">
      <c r="BP373943" s="90"/>
    </row>
    <row r="373944" spans="68:68" customFormat="1">
      <c r="BP373944" s="90"/>
    </row>
    <row r="373945" spans="68:68" customFormat="1">
      <c r="BP373945" s="90"/>
    </row>
    <row r="373946" spans="68:68" customFormat="1">
      <c r="BP373946" s="90"/>
    </row>
    <row r="373947" spans="68:68" customFormat="1">
      <c r="BP373947" s="90"/>
    </row>
    <row r="373948" spans="68:68" customFormat="1">
      <c r="BP373948" s="90"/>
    </row>
    <row r="373949" spans="68:68" customFormat="1">
      <c r="BP373949" s="90"/>
    </row>
    <row r="373950" spans="68:68" customFormat="1">
      <c r="BP373950" s="90"/>
    </row>
    <row r="373951" spans="68:68" customFormat="1">
      <c r="BP373951" s="90"/>
    </row>
    <row r="373952" spans="68:68" customFormat="1">
      <c r="BP373952" s="90"/>
    </row>
    <row r="373953" spans="68:68" customFormat="1">
      <c r="BP373953" s="90"/>
    </row>
    <row r="373954" spans="68:68" customFormat="1">
      <c r="BP373954" s="90"/>
    </row>
    <row r="373955" spans="68:68" customFormat="1">
      <c r="BP373955" s="90"/>
    </row>
    <row r="373956" spans="68:68" customFormat="1">
      <c r="BP373956" s="90"/>
    </row>
    <row r="373957" spans="68:68" customFormat="1">
      <c r="BP373957" s="90"/>
    </row>
    <row r="373958" spans="68:68" customFormat="1">
      <c r="BP373958" s="90"/>
    </row>
    <row r="373959" spans="68:68" customFormat="1">
      <c r="BP373959" s="90"/>
    </row>
    <row r="373960" spans="68:68" customFormat="1">
      <c r="BP373960" s="90"/>
    </row>
    <row r="373961" spans="68:68" customFormat="1">
      <c r="BP373961" s="90"/>
    </row>
    <row r="373962" spans="68:68" customFormat="1">
      <c r="BP373962" s="90"/>
    </row>
    <row r="373963" spans="68:68" customFormat="1">
      <c r="BP373963" s="90"/>
    </row>
    <row r="373964" spans="68:68" customFormat="1">
      <c r="BP373964" s="90"/>
    </row>
    <row r="373965" spans="68:68" customFormat="1">
      <c r="BP373965" s="90"/>
    </row>
    <row r="373966" spans="68:68" customFormat="1">
      <c r="BP373966" s="90"/>
    </row>
    <row r="373967" spans="68:68" customFormat="1">
      <c r="BP373967" s="90"/>
    </row>
    <row r="373968" spans="68:68" customFormat="1">
      <c r="BP373968" s="90"/>
    </row>
    <row r="373969" spans="68:68" customFormat="1">
      <c r="BP373969" s="90"/>
    </row>
    <row r="373970" spans="68:68" customFormat="1">
      <c r="BP373970" s="90"/>
    </row>
    <row r="373971" spans="68:68" customFormat="1">
      <c r="BP373971" s="90"/>
    </row>
    <row r="373972" spans="68:68" customFormat="1">
      <c r="BP373972" s="90"/>
    </row>
    <row r="373973" spans="68:68" customFormat="1">
      <c r="BP373973" s="90"/>
    </row>
    <row r="373974" spans="68:68" customFormat="1">
      <c r="BP373974" s="90"/>
    </row>
    <row r="373975" spans="68:68" customFormat="1">
      <c r="BP373975" s="90"/>
    </row>
    <row r="373976" spans="68:68" customFormat="1">
      <c r="BP373976" s="90"/>
    </row>
    <row r="373977" spans="68:68" customFormat="1">
      <c r="BP373977" s="90"/>
    </row>
    <row r="373978" spans="68:68" customFormat="1">
      <c r="BP373978" s="90"/>
    </row>
    <row r="373979" spans="68:68" customFormat="1">
      <c r="BP373979" s="90"/>
    </row>
    <row r="373980" spans="68:68" customFormat="1">
      <c r="BP373980" s="90"/>
    </row>
    <row r="373981" spans="68:68" customFormat="1">
      <c r="BP373981" s="90"/>
    </row>
    <row r="373982" spans="68:68" customFormat="1">
      <c r="BP373982" s="90"/>
    </row>
    <row r="373983" spans="68:68" customFormat="1">
      <c r="BP373983" s="90"/>
    </row>
    <row r="373984" spans="68:68" customFormat="1">
      <c r="BP373984" s="90"/>
    </row>
    <row r="373985" spans="68:68" customFormat="1">
      <c r="BP373985" s="90"/>
    </row>
    <row r="373986" spans="68:68" customFormat="1">
      <c r="BP373986" s="90"/>
    </row>
    <row r="373987" spans="68:68" customFormat="1">
      <c r="BP373987" s="90"/>
    </row>
    <row r="373988" spans="68:68" customFormat="1">
      <c r="BP373988" s="90"/>
    </row>
    <row r="373989" spans="68:68" customFormat="1">
      <c r="BP373989" s="90"/>
    </row>
    <row r="373990" spans="68:68" customFormat="1">
      <c r="BP373990" s="90"/>
    </row>
    <row r="373991" spans="68:68" customFormat="1">
      <c r="BP373991" s="90"/>
    </row>
    <row r="373992" spans="68:68" customFormat="1">
      <c r="BP373992" s="90"/>
    </row>
    <row r="373993" spans="68:68" customFormat="1">
      <c r="BP373993" s="90"/>
    </row>
    <row r="373994" spans="68:68" customFormat="1">
      <c r="BP373994" s="90"/>
    </row>
    <row r="373995" spans="68:68" customFormat="1">
      <c r="BP373995" s="90"/>
    </row>
    <row r="373996" spans="68:68" customFormat="1">
      <c r="BP373996" s="90"/>
    </row>
    <row r="373997" spans="68:68" customFormat="1">
      <c r="BP373997" s="90"/>
    </row>
    <row r="373998" spans="68:68" customFormat="1">
      <c r="BP373998" s="90"/>
    </row>
    <row r="373999" spans="68:68" customFormat="1">
      <c r="BP373999" s="90"/>
    </row>
    <row r="374000" spans="68:68" customFormat="1">
      <c r="BP374000" s="90"/>
    </row>
    <row r="374001" spans="68:68" customFormat="1">
      <c r="BP374001" s="90"/>
    </row>
    <row r="374002" spans="68:68" customFormat="1">
      <c r="BP374002" s="90"/>
    </row>
    <row r="374003" spans="68:68" customFormat="1">
      <c r="BP374003" s="90"/>
    </row>
    <row r="374004" spans="68:68" customFormat="1">
      <c r="BP374004" s="90"/>
    </row>
    <row r="374005" spans="68:68" customFormat="1">
      <c r="BP374005" s="90"/>
    </row>
    <row r="374006" spans="68:68" customFormat="1">
      <c r="BP374006" s="90"/>
    </row>
    <row r="374007" spans="68:68" customFormat="1">
      <c r="BP374007" s="90"/>
    </row>
    <row r="374008" spans="68:68" customFormat="1">
      <c r="BP374008" s="90"/>
    </row>
    <row r="374009" spans="68:68" customFormat="1">
      <c r="BP374009" s="90"/>
    </row>
    <row r="374010" spans="68:68" customFormat="1">
      <c r="BP374010" s="90"/>
    </row>
    <row r="374011" spans="68:68" customFormat="1">
      <c r="BP374011" s="90"/>
    </row>
    <row r="374012" spans="68:68" customFormat="1">
      <c r="BP374012" s="90"/>
    </row>
    <row r="374013" spans="68:68" customFormat="1">
      <c r="BP374013" s="90"/>
    </row>
    <row r="374014" spans="68:68" customFormat="1">
      <c r="BP374014" s="90"/>
    </row>
    <row r="374015" spans="68:68" customFormat="1">
      <c r="BP374015" s="90"/>
    </row>
    <row r="374016" spans="68:68" customFormat="1">
      <c r="BP374016" s="90"/>
    </row>
    <row r="374017" spans="68:68" customFormat="1">
      <c r="BP374017" s="90"/>
    </row>
    <row r="374018" spans="68:68" customFormat="1">
      <c r="BP374018" s="90"/>
    </row>
    <row r="374019" spans="68:68" customFormat="1">
      <c r="BP374019" s="90"/>
    </row>
    <row r="374020" spans="68:68" customFormat="1">
      <c r="BP374020" s="90"/>
    </row>
    <row r="374021" spans="68:68" customFormat="1">
      <c r="BP374021" s="90"/>
    </row>
    <row r="374022" spans="68:68" customFormat="1">
      <c r="BP374022" s="90"/>
    </row>
    <row r="374023" spans="68:68" customFormat="1">
      <c r="BP374023" s="90"/>
    </row>
    <row r="374024" spans="68:68" customFormat="1">
      <c r="BP374024" s="90"/>
    </row>
    <row r="374025" spans="68:68" customFormat="1">
      <c r="BP374025" s="90"/>
    </row>
    <row r="374026" spans="68:68" customFormat="1">
      <c r="BP374026" s="90"/>
    </row>
    <row r="374027" spans="68:68" customFormat="1">
      <c r="BP374027" s="90"/>
    </row>
    <row r="374028" spans="68:68" customFormat="1">
      <c r="BP374028" s="90"/>
    </row>
    <row r="374029" spans="68:68" customFormat="1">
      <c r="BP374029" s="90"/>
    </row>
    <row r="374030" spans="68:68" customFormat="1">
      <c r="BP374030" s="90"/>
    </row>
    <row r="374031" spans="68:68" customFormat="1">
      <c r="BP374031" s="90"/>
    </row>
    <row r="374032" spans="68:68" customFormat="1">
      <c r="BP374032" s="90"/>
    </row>
    <row r="374033" spans="68:68" customFormat="1">
      <c r="BP374033" s="90"/>
    </row>
    <row r="374034" spans="68:68" customFormat="1">
      <c r="BP374034" s="90"/>
    </row>
    <row r="374035" spans="68:68" customFormat="1">
      <c r="BP374035" s="90"/>
    </row>
    <row r="374036" spans="68:68" customFormat="1">
      <c r="BP374036" s="90"/>
    </row>
    <row r="374037" spans="68:68" customFormat="1">
      <c r="BP374037" s="90"/>
    </row>
    <row r="374038" spans="68:68" customFormat="1">
      <c r="BP374038" s="90"/>
    </row>
    <row r="374039" spans="68:68" customFormat="1">
      <c r="BP374039" s="90"/>
    </row>
    <row r="374040" spans="68:68" customFormat="1">
      <c r="BP374040" s="90"/>
    </row>
    <row r="374041" spans="68:68" customFormat="1">
      <c r="BP374041" s="90"/>
    </row>
    <row r="374042" spans="68:68" customFormat="1">
      <c r="BP374042" s="90"/>
    </row>
    <row r="374043" spans="68:68" customFormat="1">
      <c r="BP374043" s="90"/>
    </row>
    <row r="374044" spans="68:68" customFormat="1">
      <c r="BP374044" s="90"/>
    </row>
    <row r="374045" spans="68:68" customFormat="1">
      <c r="BP374045" s="90"/>
    </row>
    <row r="374046" spans="68:68" customFormat="1">
      <c r="BP374046" s="90"/>
    </row>
    <row r="374047" spans="68:68" customFormat="1">
      <c r="BP374047" s="90"/>
    </row>
    <row r="374048" spans="68:68" customFormat="1">
      <c r="BP374048" s="90"/>
    </row>
    <row r="374049" spans="68:68" customFormat="1">
      <c r="BP374049" s="90"/>
    </row>
    <row r="374050" spans="68:68" customFormat="1">
      <c r="BP374050" s="90"/>
    </row>
    <row r="374051" spans="68:68" customFormat="1">
      <c r="BP374051" s="90"/>
    </row>
    <row r="374052" spans="68:68" customFormat="1">
      <c r="BP374052" s="90"/>
    </row>
    <row r="374053" spans="68:68" customFormat="1">
      <c r="BP374053" s="90"/>
    </row>
    <row r="374054" spans="68:68" customFormat="1">
      <c r="BP374054" s="90"/>
    </row>
    <row r="374055" spans="68:68" customFormat="1">
      <c r="BP374055" s="90"/>
    </row>
    <row r="374056" spans="68:68" customFormat="1">
      <c r="BP374056" s="90"/>
    </row>
    <row r="374057" spans="68:68" customFormat="1">
      <c r="BP374057" s="90"/>
    </row>
    <row r="374058" spans="68:68" customFormat="1">
      <c r="BP374058" s="90"/>
    </row>
    <row r="374059" spans="68:68" customFormat="1">
      <c r="BP374059" s="90"/>
    </row>
    <row r="374060" spans="68:68" customFormat="1">
      <c r="BP374060" s="90"/>
    </row>
    <row r="374061" spans="68:68" customFormat="1">
      <c r="BP374061" s="90"/>
    </row>
    <row r="374062" spans="68:68" customFormat="1">
      <c r="BP374062" s="90"/>
    </row>
    <row r="374063" spans="68:68" customFormat="1">
      <c r="BP374063" s="90"/>
    </row>
    <row r="374064" spans="68:68" customFormat="1">
      <c r="BP374064" s="90"/>
    </row>
    <row r="374065" spans="68:68" customFormat="1">
      <c r="BP374065" s="90"/>
    </row>
    <row r="374066" spans="68:68" customFormat="1">
      <c r="BP374066" s="90"/>
    </row>
    <row r="374067" spans="68:68" customFormat="1">
      <c r="BP374067" s="90"/>
    </row>
    <row r="374068" spans="68:68" customFormat="1">
      <c r="BP374068" s="90"/>
    </row>
    <row r="374069" spans="68:68" customFormat="1">
      <c r="BP374069" s="90"/>
    </row>
    <row r="374070" spans="68:68" customFormat="1">
      <c r="BP374070" s="90"/>
    </row>
    <row r="374071" spans="68:68" customFormat="1">
      <c r="BP374071" s="90"/>
    </row>
    <row r="374072" spans="68:68" customFormat="1">
      <c r="BP374072" s="90"/>
    </row>
    <row r="374073" spans="68:68" customFormat="1">
      <c r="BP374073" s="90"/>
    </row>
    <row r="374074" spans="68:68" customFormat="1">
      <c r="BP374074" s="90"/>
    </row>
    <row r="374075" spans="68:68" customFormat="1">
      <c r="BP374075" s="90"/>
    </row>
    <row r="374076" spans="68:68" customFormat="1">
      <c r="BP374076" s="90"/>
    </row>
    <row r="374077" spans="68:68" customFormat="1">
      <c r="BP374077" s="90"/>
    </row>
    <row r="374078" spans="68:68" customFormat="1">
      <c r="BP374078" s="90"/>
    </row>
    <row r="374079" spans="68:68" customFormat="1">
      <c r="BP374079" s="90"/>
    </row>
    <row r="374080" spans="68:68" customFormat="1">
      <c r="BP374080" s="90"/>
    </row>
    <row r="374081" spans="68:68" customFormat="1">
      <c r="BP374081" s="90"/>
    </row>
    <row r="374082" spans="68:68" customFormat="1">
      <c r="BP374082" s="90"/>
    </row>
    <row r="374083" spans="68:68" customFormat="1">
      <c r="BP374083" s="90"/>
    </row>
    <row r="374084" spans="68:68" customFormat="1">
      <c r="BP374084" s="90"/>
    </row>
    <row r="374085" spans="68:68" customFormat="1">
      <c r="BP374085" s="90"/>
    </row>
    <row r="374086" spans="68:68" customFormat="1">
      <c r="BP374086" s="90"/>
    </row>
    <row r="374087" spans="68:68" customFormat="1">
      <c r="BP374087" s="90"/>
    </row>
    <row r="374088" spans="68:68" customFormat="1">
      <c r="BP374088" s="90"/>
    </row>
    <row r="374089" spans="68:68" customFormat="1">
      <c r="BP374089" s="90"/>
    </row>
    <row r="374090" spans="68:68" customFormat="1">
      <c r="BP374090" s="90"/>
    </row>
    <row r="374091" spans="68:68" customFormat="1">
      <c r="BP374091" s="90"/>
    </row>
    <row r="374092" spans="68:68" customFormat="1">
      <c r="BP374092" s="90"/>
    </row>
    <row r="374093" spans="68:68" customFormat="1">
      <c r="BP374093" s="90"/>
    </row>
    <row r="374094" spans="68:68" customFormat="1">
      <c r="BP374094" s="90"/>
    </row>
    <row r="374095" spans="68:68" customFormat="1">
      <c r="BP374095" s="90"/>
    </row>
    <row r="374096" spans="68:68" customFormat="1">
      <c r="BP374096" s="90"/>
    </row>
    <row r="374097" spans="68:68" customFormat="1">
      <c r="BP374097" s="90"/>
    </row>
    <row r="374098" spans="68:68" customFormat="1">
      <c r="BP374098" s="90"/>
    </row>
    <row r="374099" spans="68:68" customFormat="1">
      <c r="BP374099" s="90"/>
    </row>
    <row r="374100" spans="68:68" customFormat="1">
      <c r="BP374100" s="90"/>
    </row>
    <row r="374101" spans="68:68" customFormat="1">
      <c r="BP374101" s="90"/>
    </row>
    <row r="374102" spans="68:68" customFormat="1">
      <c r="BP374102" s="90"/>
    </row>
    <row r="374103" spans="68:68" customFormat="1">
      <c r="BP374103" s="90"/>
    </row>
    <row r="374104" spans="68:68" customFormat="1">
      <c r="BP374104" s="90"/>
    </row>
    <row r="374105" spans="68:68" customFormat="1">
      <c r="BP374105" s="90"/>
    </row>
    <row r="374106" spans="68:68" customFormat="1">
      <c r="BP374106" s="90"/>
    </row>
    <row r="374107" spans="68:68" customFormat="1">
      <c r="BP374107" s="90"/>
    </row>
    <row r="374108" spans="68:68" customFormat="1">
      <c r="BP374108" s="90"/>
    </row>
    <row r="374109" spans="68:68" customFormat="1">
      <c r="BP374109" s="90"/>
    </row>
    <row r="374110" spans="68:68" customFormat="1">
      <c r="BP374110" s="90"/>
    </row>
    <row r="374111" spans="68:68" customFormat="1">
      <c r="BP374111" s="90"/>
    </row>
    <row r="374112" spans="68:68" customFormat="1">
      <c r="BP374112" s="90"/>
    </row>
    <row r="374113" spans="68:68" customFormat="1">
      <c r="BP374113" s="90"/>
    </row>
    <row r="374114" spans="68:68" customFormat="1">
      <c r="BP374114" s="90"/>
    </row>
    <row r="374115" spans="68:68" customFormat="1">
      <c r="BP374115" s="90"/>
    </row>
    <row r="374116" spans="68:68" customFormat="1">
      <c r="BP374116" s="90"/>
    </row>
    <row r="374117" spans="68:68" customFormat="1">
      <c r="BP374117" s="90"/>
    </row>
    <row r="374118" spans="68:68" customFormat="1">
      <c r="BP374118" s="90"/>
    </row>
    <row r="374119" spans="68:68" customFormat="1">
      <c r="BP374119" s="90"/>
    </row>
    <row r="374120" spans="68:68" customFormat="1">
      <c r="BP374120" s="90"/>
    </row>
    <row r="374121" spans="68:68" customFormat="1">
      <c r="BP374121" s="90"/>
    </row>
    <row r="374122" spans="68:68" customFormat="1">
      <c r="BP374122" s="90"/>
    </row>
    <row r="374123" spans="68:68" customFormat="1">
      <c r="BP374123" s="90"/>
    </row>
    <row r="374124" spans="68:68" customFormat="1">
      <c r="BP374124" s="90"/>
    </row>
    <row r="374125" spans="68:68" customFormat="1">
      <c r="BP374125" s="90"/>
    </row>
    <row r="374126" spans="68:68" customFormat="1">
      <c r="BP374126" s="90"/>
    </row>
    <row r="374127" spans="68:68" customFormat="1">
      <c r="BP374127" s="90"/>
    </row>
    <row r="374128" spans="68:68" customFormat="1">
      <c r="BP374128" s="90"/>
    </row>
    <row r="374129" spans="68:68" customFormat="1">
      <c r="BP374129" s="90"/>
    </row>
    <row r="374130" spans="68:68" customFormat="1">
      <c r="BP374130" s="90"/>
    </row>
    <row r="374131" spans="68:68" customFormat="1">
      <c r="BP374131" s="90"/>
    </row>
    <row r="374132" spans="68:68" customFormat="1">
      <c r="BP374132" s="90"/>
    </row>
    <row r="374133" spans="68:68" customFormat="1">
      <c r="BP374133" s="90"/>
    </row>
    <row r="374134" spans="68:68" customFormat="1">
      <c r="BP374134" s="90"/>
    </row>
    <row r="374135" spans="68:68" customFormat="1">
      <c r="BP374135" s="90"/>
    </row>
    <row r="374136" spans="68:68" customFormat="1">
      <c r="BP374136" s="90"/>
    </row>
    <row r="374137" spans="68:68" customFormat="1">
      <c r="BP374137" s="90"/>
    </row>
    <row r="374138" spans="68:68" customFormat="1">
      <c r="BP374138" s="90"/>
    </row>
    <row r="374139" spans="68:68" customFormat="1">
      <c r="BP374139" s="90"/>
    </row>
    <row r="374140" spans="68:68" customFormat="1">
      <c r="BP374140" s="90"/>
    </row>
    <row r="374141" spans="68:68" customFormat="1">
      <c r="BP374141" s="90"/>
    </row>
    <row r="374142" spans="68:68" customFormat="1">
      <c r="BP374142" s="90"/>
    </row>
    <row r="374143" spans="68:68" customFormat="1">
      <c r="BP374143" s="90"/>
    </row>
    <row r="374144" spans="68:68" customFormat="1">
      <c r="BP374144" s="90"/>
    </row>
    <row r="374145" spans="68:68" customFormat="1">
      <c r="BP374145" s="90"/>
    </row>
    <row r="374146" spans="68:68" customFormat="1">
      <c r="BP374146" s="90"/>
    </row>
    <row r="374147" spans="68:68" customFormat="1">
      <c r="BP374147" s="90"/>
    </row>
    <row r="374148" spans="68:68" customFormat="1">
      <c r="BP374148" s="90"/>
    </row>
    <row r="374149" spans="68:68" customFormat="1">
      <c r="BP374149" s="90"/>
    </row>
    <row r="374150" spans="68:68" customFormat="1">
      <c r="BP374150" s="90"/>
    </row>
    <row r="374151" spans="68:68" customFormat="1">
      <c r="BP374151" s="90"/>
    </row>
    <row r="374152" spans="68:68" customFormat="1">
      <c r="BP374152" s="90"/>
    </row>
    <row r="374153" spans="68:68" customFormat="1">
      <c r="BP374153" s="90"/>
    </row>
    <row r="374154" spans="68:68" customFormat="1">
      <c r="BP374154" s="90"/>
    </row>
    <row r="374155" spans="68:68" customFormat="1">
      <c r="BP374155" s="90"/>
    </row>
    <row r="374156" spans="68:68" customFormat="1">
      <c r="BP374156" s="90"/>
    </row>
    <row r="374157" spans="68:68" customFormat="1">
      <c r="BP374157" s="90"/>
    </row>
    <row r="374158" spans="68:68" customFormat="1">
      <c r="BP374158" s="90"/>
    </row>
    <row r="374159" spans="68:68" customFormat="1">
      <c r="BP374159" s="90"/>
    </row>
    <row r="374160" spans="68:68" customFormat="1">
      <c r="BP374160" s="90"/>
    </row>
    <row r="374161" spans="68:68" customFormat="1">
      <c r="BP374161" s="90"/>
    </row>
    <row r="374162" spans="68:68" customFormat="1">
      <c r="BP374162" s="90"/>
    </row>
    <row r="374163" spans="68:68" customFormat="1">
      <c r="BP374163" s="90"/>
    </row>
    <row r="374164" spans="68:68" customFormat="1">
      <c r="BP374164" s="90"/>
    </row>
    <row r="374165" spans="68:68" customFormat="1">
      <c r="BP374165" s="90"/>
    </row>
    <row r="374166" spans="68:68" customFormat="1">
      <c r="BP374166" s="90"/>
    </row>
    <row r="374167" spans="68:68" customFormat="1">
      <c r="BP374167" s="90"/>
    </row>
    <row r="374168" spans="68:68" customFormat="1">
      <c r="BP374168" s="90"/>
    </row>
    <row r="374169" spans="68:68" customFormat="1">
      <c r="BP374169" s="90"/>
    </row>
    <row r="374170" spans="68:68" customFormat="1">
      <c r="BP374170" s="90"/>
    </row>
    <row r="374171" spans="68:68" customFormat="1">
      <c r="BP374171" s="90"/>
    </row>
    <row r="374172" spans="68:68" customFormat="1">
      <c r="BP374172" s="90"/>
    </row>
    <row r="374173" spans="68:68" customFormat="1">
      <c r="BP374173" s="90"/>
    </row>
    <row r="374174" spans="68:68" customFormat="1">
      <c r="BP374174" s="90"/>
    </row>
    <row r="374175" spans="68:68" customFormat="1">
      <c r="BP374175" s="90"/>
    </row>
    <row r="374176" spans="68:68" customFormat="1">
      <c r="BP374176" s="90"/>
    </row>
    <row r="374177" spans="68:68" customFormat="1">
      <c r="BP374177" s="90"/>
    </row>
    <row r="374178" spans="68:68" customFormat="1">
      <c r="BP374178" s="90"/>
    </row>
    <row r="374179" spans="68:68" customFormat="1">
      <c r="BP374179" s="90"/>
    </row>
    <row r="374180" spans="68:68" customFormat="1">
      <c r="BP374180" s="90"/>
    </row>
    <row r="374181" spans="68:68" customFormat="1">
      <c r="BP374181" s="90"/>
    </row>
    <row r="374182" spans="68:68" customFormat="1">
      <c r="BP374182" s="90"/>
    </row>
    <row r="374183" spans="68:68" customFormat="1">
      <c r="BP374183" s="90"/>
    </row>
    <row r="374184" spans="68:68" customFormat="1">
      <c r="BP374184" s="90"/>
    </row>
    <row r="374185" spans="68:68" customFormat="1">
      <c r="BP374185" s="90"/>
    </row>
    <row r="374186" spans="68:68" customFormat="1">
      <c r="BP374186" s="90"/>
    </row>
    <row r="374187" spans="68:68" customFormat="1">
      <c r="BP374187" s="90"/>
    </row>
    <row r="374188" spans="68:68" customFormat="1">
      <c r="BP374188" s="90"/>
    </row>
    <row r="374189" spans="68:68" customFormat="1">
      <c r="BP374189" s="90"/>
    </row>
    <row r="374190" spans="68:68" customFormat="1">
      <c r="BP374190" s="90"/>
    </row>
    <row r="374191" spans="68:68" customFormat="1">
      <c r="BP374191" s="90"/>
    </row>
    <row r="374192" spans="68:68" customFormat="1">
      <c r="BP374192" s="90"/>
    </row>
    <row r="374193" spans="68:68" customFormat="1">
      <c r="BP374193" s="90"/>
    </row>
    <row r="374194" spans="68:68" customFormat="1">
      <c r="BP374194" s="90"/>
    </row>
    <row r="374195" spans="68:68" customFormat="1">
      <c r="BP374195" s="90"/>
    </row>
    <row r="374196" spans="68:68" customFormat="1">
      <c r="BP374196" s="90"/>
    </row>
    <row r="374197" spans="68:68" customFormat="1">
      <c r="BP374197" s="90"/>
    </row>
    <row r="374198" spans="68:68" customFormat="1">
      <c r="BP374198" s="90"/>
    </row>
    <row r="374199" spans="68:68" customFormat="1">
      <c r="BP374199" s="90"/>
    </row>
    <row r="374200" spans="68:68" customFormat="1">
      <c r="BP374200" s="90"/>
    </row>
    <row r="374201" spans="68:68" customFormat="1">
      <c r="BP374201" s="90"/>
    </row>
    <row r="374202" spans="68:68" customFormat="1">
      <c r="BP374202" s="90"/>
    </row>
    <row r="374203" spans="68:68" customFormat="1">
      <c r="BP374203" s="90"/>
    </row>
    <row r="374204" spans="68:68" customFormat="1">
      <c r="BP374204" s="90"/>
    </row>
    <row r="374205" spans="68:68" customFormat="1">
      <c r="BP374205" s="90"/>
    </row>
    <row r="374206" spans="68:68" customFormat="1">
      <c r="BP374206" s="90"/>
    </row>
    <row r="374207" spans="68:68" customFormat="1">
      <c r="BP374207" s="90"/>
    </row>
    <row r="374208" spans="68:68" customFormat="1">
      <c r="BP374208" s="90"/>
    </row>
    <row r="374209" spans="68:68" customFormat="1">
      <c r="BP374209" s="90"/>
    </row>
    <row r="374210" spans="68:68" customFormat="1">
      <c r="BP374210" s="90"/>
    </row>
    <row r="374211" spans="68:68" customFormat="1">
      <c r="BP374211" s="90"/>
    </row>
    <row r="374212" spans="68:68" customFormat="1">
      <c r="BP374212" s="90"/>
    </row>
    <row r="374213" spans="68:68" customFormat="1">
      <c r="BP374213" s="90"/>
    </row>
    <row r="374214" spans="68:68" customFormat="1">
      <c r="BP374214" s="90"/>
    </row>
    <row r="374215" spans="68:68" customFormat="1">
      <c r="BP374215" s="90"/>
    </row>
    <row r="374216" spans="68:68" customFormat="1">
      <c r="BP374216" s="90"/>
    </row>
    <row r="374217" spans="68:68" customFormat="1">
      <c r="BP374217" s="90"/>
    </row>
    <row r="374218" spans="68:68" customFormat="1">
      <c r="BP374218" s="90"/>
    </row>
    <row r="374219" spans="68:68" customFormat="1">
      <c r="BP374219" s="90"/>
    </row>
    <row r="374220" spans="68:68" customFormat="1">
      <c r="BP374220" s="90"/>
    </row>
    <row r="374221" spans="68:68" customFormat="1">
      <c r="BP374221" s="90"/>
    </row>
    <row r="374222" spans="68:68" customFormat="1">
      <c r="BP374222" s="90"/>
    </row>
    <row r="374223" spans="68:68" customFormat="1">
      <c r="BP374223" s="90"/>
    </row>
    <row r="374224" spans="68:68" customFormat="1">
      <c r="BP374224" s="90"/>
    </row>
    <row r="374225" spans="68:68" customFormat="1">
      <c r="BP374225" s="90"/>
    </row>
    <row r="374226" spans="68:68" customFormat="1">
      <c r="BP374226" s="90"/>
    </row>
    <row r="374227" spans="68:68" customFormat="1">
      <c r="BP374227" s="90"/>
    </row>
    <row r="374228" spans="68:68" customFormat="1">
      <c r="BP374228" s="90"/>
    </row>
    <row r="374229" spans="68:68" customFormat="1">
      <c r="BP374229" s="90"/>
    </row>
    <row r="374230" spans="68:68" customFormat="1">
      <c r="BP374230" s="90"/>
    </row>
    <row r="374231" spans="68:68" customFormat="1">
      <c r="BP374231" s="90"/>
    </row>
    <row r="374232" spans="68:68" customFormat="1">
      <c r="BP374232" s="90"/>
    </row>
    <row r="374233" spans="68:68" customFormat="1">
      <c r="BP374233" s="90"/>
    </row>
    <row r="374234" spans="68:68" customFormat="1">
      <c r="BP374234" s="90"/>
    </row>
    <row r="374235" spans="68:68" customFormat="1">
      <c r="BP374235" s="90"/>
    </row>
    <row r="374236" spans="68:68" customFormat="1">
      <c r="BP374236" s="90"/>
    </row>
    <row r="374237" spans="68:68" customFormat="1">
      <c r="BP374237" s="90"/>
    </row>
    <row r="374238" spans="68:68" customFormat="1">
      <c r="BP374238" s="90"/>
    </row>
    <row r="374239" spans="68:68" customFormat="1">
      <c r="BP374239" s="90"/>
    </row>
    <row r="374240" spans="68:68" customFormat="1">
      <c r="BP374240" s="90"/>
    </row>
    <row r="374241" spans="68:68" customFormat="1">
      <c r="BP374241" s="90"/>
    </row>
    <row r="374242" spans="68:68" customFormat="1">
      <c r="BP374242" s="90"/>
    </row>
    <row r="374243" spans="68:68" customFormat="1">
      <c r="BP374243" s="90"/>
    </row>
    <row r="374244" spans="68:68" customFormat="1">
      <c r="BP374244" s="90"/>
    </row>
    <row r="374245" spans="68:68" customFormat="1">
      <c r="BP374245" s="90"/>
    </row>
    <row r="374246" spans="68:68" customFormat="1">
      <c r="BP374246" s="90"/>
    </row>
    <row r="374247" spans="68:68" customFormat="1">
      <c r="BP374247" s="90"/>
    </row>
    <row r="374248" spans="68:68" customFormat="1">
      <c r="BP374248" s="90"/>
    </row>
    <row r="374249" spans="68:68" customFormat="1">
      <c r="BP374249" s="90"/>
    </row>
    <row r="374250" spans="68:68" customFormat="1">
      <c r="BP374250" s="90"/>
    </row>
    <row r="374251" spans="68:68" customFormat="1">
      <c r="BP374251" s="90"/>
    </row>
    <row r="374252" spans="68:68" customFormat="1">
      <c r="BP374252" s="90"/>
    </row>
    <row r="374253" spans="68:68" customFormat="1">
      <c r="BP374253" s="90"/>
    </row>
    <row r="374254" spans="68:68" customFormat="1">
      <c r="BP374254" s="90"/>
    </row>
    <row r="374255" spans="68:68" customFormat="1">
      <c r="BP374255" s="90"/>
    </row>
    <row r="374256" spans="68:68" customFormat="1">
      <c r="BP374256" s="90"/>
    </row>
    <row r="374257" spans="68:68" customFormat="1">
      <c r="BP374257" s="90"/>
    </row>
    <row r="374258" spans="68:68" customFormat="1">
      <c r="BP374258" s="90"/>
    </row>
    <row r="374259" spans="68:68" customFormat="1">
      <c r="BP374259" s="90"/>
    </row>
    <row r="374260" spans="68:68" customFormat="1">
      <c r="BP374260" s="90"/>
    </row>
    <row r="374261" spans="68:68" customFormat="1">
      <c r="BP374261" s="90"/>
    </row>
    <row r="374262" spans="68:68" customFormat="1">
      <c r="BP374262" s="90"/>
    </row>
    <row r="374263" spans="68:68" customFormat="1">
      <c r="BP374263" s="90"/>
    </row>
    <row r="374264" spans="68:68" customFormat="1">
      <c r="BP374264" s="90"/>
    </row>
    <row r="374265" spans="68:68" customFormat="1">
      <c r="BP374265" s="90"/>
    </row>
    <row r="374266" spans="68:68" customFormat="1">
      <c r="BP374266" s="90"/>
    </row>
    <row r="374267" spans="68:68" customFormat="1">
      <c r="BP374267" s="90"/>
    </row>
    <row r="374268" spans="68:68" customFormat="1">
      <c r="BP374268" s="90"/>
    </row>
    <row r="374269" spans="68:68" customFormat="1">
      <c r="BP374269" s="90"/>
    </row>
    <row r="374270" spans="68:68" customFormat="1">
      <c r="BP374270" s="90"/>
    </row>
    <row r="374271" spans="68:68" customFormat="1">
      <c r="BP374271" s="90"/>
    </row>
    <row r="374272" spans="68:68" customFormat="1">
      <c r="BP374272" s="90"/>
    </row>
    <row r="374273" spans="68:68" customFormat="1">
      <c r="BP374273" s="90"/>
    </row>
    <row r="374274" spans="68:68" customFormat="1">
      <c r="BP374274" s="90"/>
    </row>
    <row r="374275" spans="68:68" customFormat="1">
      <c r="BP374275" s="90"/>
    </row>
    <row r="374276" spans="68:68" customFormat="1">
      <c r="BP374276" s="90"/>
    </row>
    <row r="374277" spans="68:68" customFormat="1">
      <c r="BP374277" s="90"/>
    </row>
    <row r="374278" spans="68:68" customFormat="1">
      <c r="BP374278" s="90"/>
    </row>
    <row r="374279" spans="68:68" customFormat="1">
      <c r="BP374279" s="90"/>
    </row>
    <row r="374280" spans="68:68" customFormat="1">
      <c r="BP374280" s="90"/>
    </row>
    <row r="374281" spans="68:68" customFormat="1">
      <c r="BP374281" s="90"/>
    </row>
    <row r="374282" spans="68:68" customFormat="1">
      <c r="BP374282" s="90"/>
    </row>
    <row r="374283" spans="68:68" customFormat="1">
      <c r="BP374283" s="90"/>
    </row>
    <row r="374284" spans="68:68" customFormat="1">
      <c r="BP374284" s="90"/>
    </row>
    <row r="374285" spans="68:68" customFormat="1">
      <c r="BP374285" s="90"/>
    </row>
    <row r="374286" spans="68:68" customFormat="1">
      <c r="BP374286" s="90"/>
    </row>
    <row r="374287" spans="68:68" customFormat="1">
      <c r="BP374287" s="90"/>
    </row>
    <row r="374288" spans="68:68" customFormat="1">
      <c r="BP374288" s="90"/>
    </row>
    <row r="374289" spans="68:68" customFormat="1">
      <c r="BP374289" s="90"/>
    </row>
    <row r="374290" spans="68:68" customFormat="1">
      <c r="BP374290" s="90"/>
    </row>
    <row r="374291" spans="68:68" customFormat="1">
      <c r="BP374291" s="90"/>
    </row>
    <row r="374292" spans="68:68" customFormat="1">
      <c r="BP374292" s="90"/>
    </row>
    <row r="374293" spans="68:68" customFormat="1">
      <c r="BP374293" s="90"/>
    </row>
    <row r="374294" spans="68:68" customFormat="1">
      <c r="BP374294" s="90"/>
    </row>
    <row r="374295" spans="68:68" customFormat="1">
      <c r="BP374295" s="90"/>
    </row>
    <row r="374296" spans="68:68" customFormat="1">
      <c r="BP374296" s="90"/>
    </row>
    <row r="374297" spans="68:68" customFormat="1">
      <c r="BP374297" s="90"/>
    </row>
    <row r="374298" spans="68:68" customFormat="1">
      <c r="BP374298" s="90"/>
    </row>
    <row r="374299" spans="68:68" customFormat="1">
      <c r="BP374299" s="90"/>
    </row>
    <row r="374300" spans="68:68" customFormat="1">
      <c r="BP374300" s="90"/>
    </row>
    <row r="374301" spans="68:68" customFormat="1">
      <c r="BP374301" s="90"/>
    </row>
    <row r="374302" spans="68:68" customFormat="1">
      <c r="BP374302" s="90"/>
    </row>
    <row r="374303" spans="68:68" customFormat="1">
      <c r="BP374303" s="90"/>
    </row>
    <row r="374304" spans="68:68" customFormat="1">
      <c r="BP374304" s="90"/>
    </row>
    <row r="374305" spans="68:68" customFormat="1">
      <c r="BP374305" s="90"/>
    </row>
    <row r="374306" spans="68:68" customFormat="1">
      <c r="BP374306" s="90"/>
    </row>
    <row r="374307" spans="68:68" customFormat="1">
      <c r="BP374307" s="90"/>
    </row>
    <row r="374308" spans="68:68" customFormat="1">
      <c r="BP374308" s="90"/>
    </row>
    <row r="374309" spans="68:68" customFormat="1">
      <c r="BP374309" s="90"/>
    </row>
    <row r="374310" spans="68:68" customFormat="1">
      <c r="BP374310" s="90"/>
    </row>
    <row r="374311" spans="68:68" customFormat="1">
      <c r="BP374311" s="90"/>
    </row>
    <row r="374312" spans="68:68" customFormat="1">
      <c r="BP374312" s="90"/>
    </row>
    <row r="374313" spans="68:68" customFormat="1">
      <c r="BP374313" s="90"/>
    </row>
    <row r="374314" spans="68:68" customFormat="1">
      <c r="BP374314" s="90"/>
    </row>
    <row r="374315" spans="68:68" customFormat="1">
      <c r="BP374315" s="90"/>
    </row>
    <row r="374316" spans="68:68" customFormat="1">
      <c r="BP374316" s="90"/>
    </row>
    <row r="374317" spans="68:68" customFormat="1">
      <c r="BP374317" s="90"/>
    </row>
    <row r="374318" spans="68:68" customFormat="1">
      <c r="BP374318" s="90"/>
    </row>
    <row r="374319" spans="68:68" customFormat="1">
      <c r="BP374319" s="90"/>
    </row>
    <row r="374320" spans="68:68" customFormat="1">
      <c r="BP374320" s="90"/>
    </row>
    <row r="374321" spans="68:68" customFormat="1">
      <c r="BP374321" s="90"/>
    </row>
    <row r="374322" spans="68:68" customFormat="1">
      <c r="BP374322" s="90"/>
    </row>
    <row r="374323" spans="68:68" customFormat="1">
      <c r="BP374323" s="90"/>
    </row>
    <row r="374324" spans="68:68" customFormat="1">
      <c r="BP374324" s="90"/>
    </row>
    <row r="374325" spans="68:68" customFormat="1">
      <c r="BP374325" s="90"/>
    </row>
    <row r="374326" spans="68:68" customFormat="1">
      <c r="BP374326" s="90"/>
    </row>
    <row r="374327" spans="68:68" customFormat="1">
      <c r="BP374327" s="90"/>
    </row>
    <row r="374328" spans="68:68" customFormat="1">
      <c r="BP374328" s="90"/>
    </row>
    <row r="374329" spans="68:68" customFormat="1">
      <c r="BP374329" s="90"/>
    </row>
    <row r="374330" spans="68:68" customFormat="1">
      <c r="BP374330" s="90"/>
    </row>
    <row r="374331" spans="68:68" customFormat="1">
      <c r="BP374331" s="90"/>
    </row>
    <row r="374332" spans="68:68" customFormat="1">
      <c r="BP374332" s="90"/>
    </row>
    <row r="374333" spans="68:68" customFormat="1">
      <c r="BP374333" s="90"/>
    </row>
    <row r="374334" spans="68:68" customFormat="1">
      <c r="BP374334" s="90"/>
    </row>
    <row r="374335" spans="68:68" customFormat="1">
      <c r="BP374335" s="90"/>
    </row>
    <row r="374336" spans="68:68" customFormat="1">
      <c r="BP374336" s="90"/>
    </row>
    <row r="374337" spans="68:68" customFormat="1">
      <c r="BP374337" s="90"/>
    </row>
    <row r="374338" spans="68:68" customFormat="1">
      <c r="BP374338" s="90"/>
    </row>
    <row r="374339" spans="68:68" customFormat="1">
      <c r="BP374339" s="90"/>
    </row>
    <row r="374340" spans="68:68" customFormat="1">
      <c r="BP374340" s="90"/>
    </row>
    <row r="374341" spans="68:68" customFormat="1">
      <c r="BP374341" s="90"/>
    </row>
    <row r="374342" spans="68:68" customFormat="1">
      <c r="BP374342" s="90"/>
    </row>
    <row r="374343" spans="68:68" customFormat="1">
      <c r="BP374343" s="90"/>
    </row>
    <row r="374344" spans="68:68" customFormat="1">
      <c r="BP374344" s="90"/>
    </row>
    <row r="374345" spans="68:68" customFormat="1">
      <c r="BP374345" s="90"/>
    </row>
    <row r="374346" spans="68:68" customFormat="1">
      <c r="BP374346" s="90"/>
    </row>
    <row r="374347" spans="68:68" customFormat="1">
      <c r="BP374347" s="90"/>
    </row>
    <row r="374348" spans="68:68" customFormat="1">
      <c r="BP374348" s="90"/>
    </row>
    <row r="374349" spans="68:68" customFormat="1">
      <c r="BP374349" s="90"/>
    </row>
    <row r="374350" spans="68:68" customFormat="1">
      <c r="BP374350" s="90"/>
    </row>
    <row r="374351" spans="68:68" customFormat="1">
      <c r="BP374351" s="90"/>
    </row>
    <row r="374352" spans="68:68" customFormat="1">
      <c r="BP374352" s="90"/>
    </row>
    <row r="374353" spans="68:68" customFormat="1">
      <c r="BP374353" s="90"/>
    </row>
    <row r="374354" spans="68:68" customFormat="1">
      <c r="BP374354" s="90"/>
    </row>
    <row r="374355" spans="68:68" customFormat="1">
      <c r="BP374355" s="90"/>
    </row>
    <row r="374356" spans="68:68" customFormat="1">
      <c r="BP374356" s="90"/>
    </row>
    <row r="374357" spans="68:68" customFormat="1">
      <c r="BP374357" s="90"/>
    </row>
    <row r="374358" spans="68:68" customFormat="1">
      <c r="BP374358" s="90"/>
    </row>
    <row r="374359" spans="68:68" customFormat="1">
      <c r="BP374359" s="90"/>
    </row>
    <row r="374360" spans="68:68" customFormat="1">
      <c r="BP374360" s="90"/>
    </row>
    <row r="374361" spans="68:68" customFormat="1">
      <c r="BP374361" s="90"/>
    </row>
    <row r="374362" spans="68:68" customFormat="1">
      <c r="BP374362" s="90"/>
    </row>
    <row r="374363" spans="68:68" customFormat="1">
      <c r="BP374363" s="90"/>
    </row>
    <row r="374364" spans="68:68" customFormat="1">
      <c r="BP374364" s="90"/>
    </row>
    <row r="374365" spans="68:68" customFormat="1">
      <c r="BP374365" s="90"/>
    </row>
    <row r="374366" spans="68:68" customFormat="1">
      <c r="BP374366" s="90"/>
    </row>
    <row r="374367" spans="68:68" customFormat="1">
      <c r="BP374367" s="90"/>
    </row>
    <row r="374368" spans="68:68" customFormat="1">
      <c r="BP374368" s="90"/>
    </row>
    <row r="374369" spans="68:68" customFormat="1">
      <c r="BP374369" s="90"/>
    </row>
    <row r="374370" spans="68:68" customFormat="1">
      <c r="BP374370" s="90"/>
    </row>
    <row r="374371" spans="68:68" customFormat="1">
      <c r="BP374371" s="90"/>
    </row>
    <row r="374372" spans="68:68" customFormat="1">
      <c r="BP374372" s="90"/>
    </row>
    <row r="374373" spans="68:68" customFormat="1">
      <c r="BP374373" s="90"/>
    </row>
    <row r="374374" spans="68:68" customFormat="1">
      <c r="BP374374" s="90"/>
    </row>
    <row r="374375" spans="68:68" customFormat="1">
      <c r="BP374375" s="90"/>
    </row>
    <row r="374376" spans="68:68" customFormat="1">
      <c r="BP374376" s="90"/>
    </row>
    <row r="374377" spans="68:68" customFormat="1">
      <c r="BP374377" s="90"/>
    </row>
    <row r="374378" spans="68:68" customFormat="1">
      <c r="BP374378" s="90"/>
    </row>
    <row r="374379" spans="68:68" customFormat="1">
      <c r="BP374379" s="90"/>
    </row>
    <row r="374380" spans="68:68" customFormat="1">
      <c r="BP374380" s="90"/>
    </row>
    <row r="374381" spans="68:68" customFormat="1">
      <c r="BP374381" s="90"/>
    </row>
    <row r="374382" spans="68:68" customFormat="1">
      <c r="BP374382" s="90"/>
    </row>
    <row r="374383" spans="68:68" customFormat="1">
      <c r="BP374383" s="90"/>
    </row>
    <row r="374384" spans="68:68" customFormat="1">
      <c r="BP374384" s="90"/>
    </row>
    <row r="374385" spans="68:68" customFormat="1">
      <c r="BP374385" s="90"/>
    </row>
    <row r="374386" spans="68:68" customFormat="1">
      <c r="BP374386" s="90"/>
    </row>
    <row r="374387" spans="68:68" customFormat="1">
      <c r="BP374387" s="90"/>
    </row>
    <row r="374388" spans="68:68" customFormat="1">
      <c r="BP374388" s="90"/>
    </row>
    <row r="374389" spans="68:68" customFormat="1">
      <c r="BP374389" s="90"/>
    </row>
    <row r="374390" spans="68:68" customFormat="1">
      <c r="BP374390" s="90"/>
    </row>
    <row r="374391" spans="68:68" customFormat="1">
      <c r="BP374391" s="90"/>
    </row>
    <row r="374392" spans="68:68" customFormat="1">
      <c r="BP374392" s="90"/>
    </row>
    <row r="374393" spans="68:68" customFormat="1">
      <c r="BP374393" s="90"/>
    </row>
    <row r="374394" spans="68:68" customFormat="1">
      <c r="BP374394" s="90"/>
    </row>
    <row r="374395" spans="68:68" customFormat="1">
      <c r="BP374395" s="90"/>
    </row>
    <row r="374396" spans="68:68" customFormat="1">
      <c r="BP374396" s="90"/>
    </row>
    <row r="374397" spans="68:68" customFormat="1">
      <c r="BP374397" s="90"/>
    </row>
    <row r="374398" spans="68:68" customFormat="1">
      <c r="BP374398" s="90"/>
    </row>
    <row r="374399" spans="68:68" customFormat="1">
      <c r="BP374399" s="90"/>
    </row>
    <row r="374400" spans="68:68" customFormat="1">
      <c r="BP374400" s="90"/>
    </row>
    <row r="374401" spans="68:68" customFormat="1">
      <c r="BP374401" s="90"/>
    </row>
    <row r="374402" spans="68:68" customFormat="1">
      <c r="BP374402" s="90"/>
    </row>
    <row r="374403" spans="68:68" customFormat="1">
      <c r="BP374403" s="90"/>
    </row>
    <row r="374404" spans="68:68" customFormat="1">
      <c r="BP374404" s="90"/>
    </row>
    <row r="374405" spans="68:68" customFormat="1">
      <c r="BP374405" s="90"/>
    </row>
    <row r="374406" spans="68:68" customFormat="1">
      <c r="BP374406" s="90"/>
    </row>
    <row r="374407" spans="68:68" customFormat="1">
      <c r="BP374407" s="90"/>
    </row>
    <row r="374408" spans="68:68" customFormat="1">
      <c r="BP374408" s="90"/>
    </row>
    <row r="374409" spans="68:68" customFormat="1">
      <c r="BP374409" s="90"/>
    </row>
    <row r="374410" spans="68:68" customFormat="1">
      <c r="BP374410" s="90"/>
    </row>
    <row r="374411" spans="68:68" customFormat="1">
      <c r="BP374411" s="90"/>
    </row>
    <row r="374412" spans="68:68" customFormat="1">
      <c r="BP374412" s="90"/>
    </row>
    <row r="374413" spans="68:68" customFormat="1">
      <c r="BP374413" s="90"/>
    </row>
    <row r="374414" spans="68:68" customFormat="1">
      <c r="BP374414" s="90"/>
    </row>
    <row r="374415" spans="68:68" customFormat="1">
      <c r="BP374415" s="90"/>
    </row>
    <row r="374416" spans="68:68" customFormat="1">
      <c r="BP374416" s="90"/>
    </row>
    <row r="374417" spans="68:68" customFormat="1">
      <c r="BP374417" s="90"/>
    </row>
    <row r="374418" spans="68:68" customFormat="1">
      <c r="BP374418" s="90"/>
    </row>
    <row r="374419" spans="68:68" customFormat="1">
      <c r="BP374419" s="90"/>
    </row>
    <row r="374420" spans="68:68" customFormat="1">
      <c r="BP374420" s="90"/>
    </row>
    <row r="374421" spans="68:68" customFormat="1">
      <c r="BP374421" s="90"/>
    </row>
    <row r="374422" spans="68:68" customFormat="1">
      <c r="BP374422" s="90"/>
    </row>
    <row r="374423" spans="68:68" customFormat="1">
      <c r="BP374423" s="90"/>
    </row>
    <row r="374424" spans="68:68" customFormat="1">
      <c r="BP374424" s="90"/>
    </row>
    <row r="374425" spans="68:68" customFormat="1">
      <c r="BP374425" s="90"/>
    </row>
    <row r="374426" spans="68:68" customFormat="1">
      <c r="BP374426" s="90"/>
    </row>
    <row r="374427" spans="68:68" customFormat="1">
      <c r="BP374427" s="90"/>
    </row>
    <row r="374428" spans="68:68" customFormat="1">
      <c r="BP374428" s="90"/>
    </row>
    <row r="374429" spans="68:68" customFormat="1">
      <c r="BP374429" s="90"/>
    </row>
    <row r="374430" spans="68:68" customFormat="1">
      <c r="BP374430" s="90"/>
    </row>
    <row r="374431" spans="68:68" customFormat="1">
      <c r="BP374431" s="90"/>
    </row>
    <row r="374432" spans="68:68" customFormat="1">
      <c r="BP374432" s="90"/>
    </row>
    <row r="374433" spans="68:68" customFormat="1">
      <c r="BP374433" s="90"/>
    </row>
    <row r="374434" spans="68:68" customFormat="1">
      <c r="BP374434" s="90"/>
    </row>
    <row r="374435" spans="68:68" customFormat="1">
      <c r="BP374435" s="90"/>
    </row>
    <row r="374436" spans="68:68" customFormat="1">
      <c r="BP374436" s="90"/>
    </row>
    <row r="374437" spans="68:68" customFormat="1">
      <c r="BP374437" s="90"/>
    </row>
    <row r="374438" spans="68:68" customFormat="1">
      <c r="BP374438" s="90"/>
    </row>
    <row r="374439" spans="68:68" customFormat="1">
      <c r="BP374439" s="90"/>
    </row>
    <row r="374440" spans="68:68" customFormat="1">
      <c r="BP374440" s="90"/>
    </row>
    <row r="374441" spans="68:68" customFormat="1">
      <c r="BP374441" s="90"/>
    </row>
    <row r="374442" spans="68:68" customFormat="1">
      <c r="BP374442" s="90"/>
    </row>
    <row r="374443" spans="68:68" customFormat="1">
      <c r="BP374443" s="90"/>
    </row>
    <row r="374444" spans="68:68" customFormat="1">
      <c r="BP374444" s="90"/>
    </row>
    <row r="374445" spans="68:68" customFormat="1">
      <c r="BP374445" s="90"/>
    </row>
    <row r="374446" spans="68:68" customFormat="1">
      <c r="BP374446" s="90"/>
    </row>
    <row r="374447" spans="68:68" customFormat="1">
      <c r="BP374447" s="90"/>
    </row>
    <row r="374448" spans="68:68" customFormat="1">
      <c r="BP374448" s="90"/>
    </row>
    <row r="374449" spans="68:68" customFormat="1">
      <c r="BP374449" s="90"/>
    </row>
    <row r="374450" spans="68:68" customFormat="1">
      <c r="BP374450" s="90"/>
    </row>
    <row r="374451" spans="68:68" customFormat="1">
      <c r="BP374451" s="90"/>
    </row>
    <row r="374452" spans="68:68" customFormat="1">
      <c r="BP374452" s="90"/>
    </row>
    <row r="374453" spans="68:68" customFormat="1">
      <c r="BP374453" s="90"/>
    </row>
    <row r="374454" spans="68:68" customFormat="1">
      <c r="BP374454" s="90"/>
    </row>
    <row r="374455" spans="68:68" customFormat="1">
      <c r="BP374455" s="90"/>
    </row>
    <row r="374456" spans="68:68" customFormat="1">
      <c r="BP374456" s="90"/>
    </row>
    <row r="374457" spans="68:68" customFormat="1">
      <c r="BP374457" s="90"/>
    </row>
    <row r="374458" spans="68:68" customFormat="1">
      <c r="BP374458" s="90"/>
    </row>
    <row r="374459" spans="68:68" customFormat="1">
      <c r="BP374459" s="90"/>
    </row>
    <row r="374460" spans="68:68" customFormat="1">
      <c r="BP374460" s="90"/>
    </row>
    <row r="374461" spans="68:68" customFormat="1">
      <c r="BP374461" s="90"/>
    </row>
    <row r="374462" spans="68:68" customFormat="1">
      <c r="BP374462" s="90"/>
    </row>
    <row r="374463" spans="68:68" customFormat="1">
      <c r="BP374463" s="90"/>
    </row>
    <row r="374464" spans="68:68" customFormat="1">
      <c r="BP374464" s="90"/>
    </row>
    <row r="374465" spans="68:68" customFormat="1">
      <c r="BP374465" s="90"/>
    </row>
    <row r="374466" spans="68:68" customFormat="1">
      <c r="BP374466" s="90"/>
    </row>
    <row r="374467" spans="68:68" customFormat="1">
      <c r="BP374467" s="90"/>
    </row>
    <row r="374468" spans="68:68" customFormat="1">
      <c r="BP374468" s="90"/>
    </row>
    <row r="374469" spans="68:68" customFormat="1">
      <c r="BP374469" s="90"/>
    </row>
    <row r="374470" spans="68:68" customFormat="1">
      <c r="BP374470" s="90"/>
    </row>
    <row r="374471" spans="68:68" customFormat="1">
      <c r="BP374471" s="90"/>
    </row>
    <row r="374472" spans="68:68" customFormat="1">
      <c r="BP374472" s="90"/>
    </row>
    <row r="374473" spans="68:68" customFormat="1">
      <c r="BP374473" s="90"/>
    </row>
    <row r="374474" spans="68:68" customFormat="1">
      <c r="BP374474" s="90"/>
    </row>
    <row r="374475" spans="68:68" customFormat="1">
      <c r="BP374475" s="90"/>
    </row>
    <row r="374476" spans="68:68" customFormat="1">
      <c r="BP374476" s="90"/>
    </row>
    <row r="374477" spans="68:68" customFormat="1">
      <c r="BP374477" s="90"/>
    </row>
    <row r="374478" spans="68:68" customFormat="1">
      <c r="BP374478" s="90"/>
    </row>
    <row r="374479" spans="68:68" customFormat="1">
      <c r="BP374479" s="90"/>
    </row>
    <row r="374480" spans="68:68" customFormat="1">
      <c r="BP374480" s="90"/>
    </row>
    <row r="374481" spans="68:68" customFormat="1">
      <c r="BP374481" s="90"/>
    </row>
    <row r="374482" spans="68:68" customFormat="1">
      <c r="BP374482" s="90"/>
    </row>
    <row r="374483" spans="68:68" customFormat="1">
      <c r="BP374483" s="90"/>
    </row>
    <row r="374484" spans="68:68" customFormat="1">
      <c r="BP374484" s="90"/>
    </row>
    <row r="374485" spans="68:68" customFormat="1">
      <c r="BP374485" s="90"/>
    </row>
    <row r="374486" spans="68:68" customFormat="1">
      <c r="BP374486" s="90"/>
    </row>
    <row r="374487" spans="68:68" customFormat="1">
      <c r="BP374487" s="90"/>
    </row>
    <row r="374488" spans="68:68" customFormat="1">
      <c r="BP374488" s="90"/>
    </row>
    <row r="374489" spans="68:68" customFormat="1">
      <c r="BP374489" s="90"/>
    </row>
    <row r="374490" spans="68:68" customFormat="1">
      <c r="BP374490" s="90"/>
    </row>
    <row r="374491" spans="68:68" customFormat="1">
      <c r="BP374491" s="90"/>
    </row>
    <row r="374492" spans="68:68" customFormat="1">
      <c r="BP374492" s="90"/>
    </row>
    <row r="374493" spans="68:68" customFormat="1">
      <c r="BP374493" s="90"/>
    </row>
    <row r="374494" spans="68:68" customFormat="1">
      <c r="BP374494" s="90"/>
    </row>
    <row r="374495" spans="68:68" customFormat="1">
      <c r="BP374495" s="90"/>
    </row>
    <row r="374496" spans="68:68" customFormat="1">
      <c r="BP374496" s="90"/>
    </row>
    <row r="374497" spans="68:68" customFormat="1">
      <c r="BP374497" s="90"/>
    </row>
    <row r="374498" spans="68:68" customFormat="1">
      <c r="BP374498" s="90"/>
    </row>
    <row r="374499" spans="68:68" customFormat="1">
      <c r="BP374499" s="90"/>
    </row>
    <row r="374500" spans="68:68" customFormat="1">
      <c r="BP374500" s="90"/>
    </row>
    <row r="374501" spans="68:68" customFormat="1">
      <c r="BP374501" s="90"/>
    </row>
    <row r="374502" spans="68:68" customFormat="1">
      <c r="BP374502" s="90"/>
    </row>
    <row r="374503" spans="68:68" customFormat="1">
      <c r="BP374503" s="90"/>
    </row>
    <row r="374504" spans="68:68" customFormat="1">
      <c r="BP374504" s="90"/>
    </row>
    <row r="374505" spans="68:68" customFormat="1">
      <c r="BP374505" s="90"/>
    </row>
    <row r="374506" spans="68:68" customFormat="1">
      <c r="BP374506" s="90"/>
    </row>
    <row r="374507" spans="68:68" customFormat="1">
      <c r="BP374507" s="90"/>
    </row>
    <row r="374508" spans="68:68" customFormat="1">
      <c r="BP374508" s="90"/>
    </row>
    <row r="374509" spans="68:68" customFormat="1">
      <c r="BP374509" s="90"/>
    </row>
    <row r="374510" spans="68:68" customFormat="1">
      <c r="BP374510" s="90"/>
    </row>
    <row r="374511" spans="68:68" customFormat="1">
      <c r="BP374511" s="90"/>
    </row>
    <row r="374512" spans="68:68" customFormat="1">
      <c r="BP374512" s="90"/>
    </row>
    <row r="374513" spans="68:68" customFormat="1">
      <c r="BP374513" s="90"/>
    </row>
    <row r="374514" spans="68:68" customFormat="1">
      <c r="BP374514" s="90"/>
    </row>
    <row r="374515" spans="68:68" customFormat="1">
      <c r="BP374515" s="90"/>
    </row>
    <row r="374516" spans="68:68" customFormat="1">
      <c r="BP374516" s="90"/>
    </row>
    <row r="374517" spans="68:68" customFormat="1">
      <c r="BP374517" s="90"/>
    </row>
    <row r="374518" spans="68:68" customFormat="1">
      <c r="BP374518" s="90"/>
    </row>
    <row r="374519" spans="68:68" customFormat="1">
      <c r="BP374519" s="90"/>
    </row>
    <row r="374520" spans="68:68" customFormat="1">
      <c r="BP374520" s="90"/>
    </row>
    <row r="374521" spans="68:68" customFormat="1">
      <c r="BP374521" s="90"/>
    </row>
    <row r="374522" spans="68:68" customFormat="1">
      <c r="BP374522" s="90"/>
    </row>
    <row r="374523" spans="68:68" customFormat="1">
      <c r="BP374523" s="90"/>
    </row>
    <row r="374524" spans="68:68" customFormat="1">
      <c r="BP374524" s="90"/>
    </row>
    <row r="374525" spans="68:68" customFormat="1">
      <c r="BP374525" s="90"/>
    </row>
    <row r="374526" spans="68:68" customFormat="1">
      <c r="BP374526" s="90"/>
    </row>
    <row r="374527" spans="68:68" customFormat="1">
      <c r="BP374527" s="90"/>
    </row>
    <row r="374528" spans="68:68" customFormat="1">
      <c r="BP374528" s="90"/>
    </row>
    <row r="374529" spans="68:68" customFormat="1">
      <c r="BP374529" s="90"/>
    </row>
    <row r="374530" spans="68:68" customFormat="1">
      <c r="BP374530" s="90"/>
    </row>
    <row r="374531" spans="68:68" customFormat="1">
      <c r="BP374531" s="90"/>
    </row>
    <row r="374532" spans="68:68" customFormat="1">
      <c r="BP374532" s="90"/>
    </row>
    <row r="374533" spans="68:68" customFormat="1">
      <c r="BP374533" s="90"/>
    </row>
    <row r="374534" spans="68:68" customFormat="1">
      <c r="BP374534" s="90"/>
    </row>
    <row r="374535" spans="68:68" customFormat="1">
      <c r="BP374535" s="90"/>
    </row>
    <row r="374536" spans="68:68" customFormat="1">
      <c r="BP374536" s="90"/>
    </row>
    <row r="374537" spans="68:68" customFormat="1">
      <c r="BP374537" s="90"/>
    </row>
    <row r="374538" spans="68:68" customFormat="1">
      <c r="BP374538" s="90"/>
    </row>
    <row r="374539" spans="68:68" customFormat="1">
      <c r="BP374539" s="90"/>
    </row>
    <row r="374540" spans="68:68" customFormat="1">
      <c r="BP374540" s="90"/>
    </row>
    <row r="374541" spans="68:68" customFormat="1">
      <c r="BP374541" s="90"/>
    </row>
    <row r="374542" spans="68:68" customFormat="1">
      <c r="BP374542" s="90"/>
    </row>
    <row r="374543" spans="68:68" customFormat="1">
      <c r="BP374543" s="90"/>
    </row>
    <row r="374544" spans="68:68" customFormat="1">
      <c r="BP374544" s="90"/>
    </row>
    <row r="374545" spans="68:68" customFormat="1">
      <c r="BP374545" s="90"/>
    </row>
    <row r="374546" spans="68:68" customFormat="1">
      <c r="BP374546" s="90"/>
    </row>
    <row r="374547" spans="68:68" customFormat="1">
      <c r="BP374547" s="90"/>
    </row>
    <row r="374548" spans="68:68" customFormat="1">
      <c r="BP374548" s="90"/>
    </row>
    <row r="374549" spans="68:68" customFormat="1">
      <c r="BP374549" s="90"/>
    </row>
    <row r="374550" spans="68:68" customFormat="1">
      <c r="BP374550" s="90"/>
    </row>
    <row r="374551" spans="68:68" customFormat="1">
      <c r="BP374551" s="90"/>
    </row>
    <row r="374552" spans="68:68" customFormat="1">
      <c r="BP374552" s="90"/>
    </row>
    <row r="374553" spans="68:68" customFormat="1">
      <c r="BP374553" s="90"/>
    </row>
    <row r="374554" spans="68:68" customFormat="1">
      <c r="BP374554" s="90"/>
    </row>
    <row r="374555" spans="68:68" customFormat="1">
      <c r="BP374555" s="90"/>
    </row>
    <row r="374556" spans="68:68" customFormat="1">
      <c r="BP374556" s="90"/>
    </row>
    <row r="374557" spans="68:68" customFormat="1">
      <c r="BP374557" s="90"/>
    </row>
    <row r="374558" spans="68:68" customFormat="1">
      <c r="BP374558" s="90"/>
    </row>
    <row r="374559" spans="68:68" customFormat="1">
      <c r="BP374559" s="90"/>
    </row>
    <row r="374560" spans="68:68" customFormat="1">
      <c r="BP374560" s="90"/>
    </row>
    <row r="374561" spans="68:68" customFormat="1">
      <c r="BP374561" s="90"/>
    </row>
    <row r="374562" spans="68:68" customFormat="1">
      <c r="BP374562" s="90"/>
    </row>
    <row r="374563" spans="68:68" customFormat="1">
      <c r="BP374563" s="90"/>
    </row>
    <row r="374564" spans="68:68" customFormat="1">
      <c r="BP374564" s="90"/>
    </row>
    <row r="374565" spans="68:68" customFormat="1">
      <c r="BP374565" s="90"/>
    </row>
    <row r="374566" spans="68:68" customFormat="1">
      <c r="BP374566" s="90"/>
    </row>
    <row r="374567" spans="68:68" customFormat="1">
      <c r="BP374567" s="90"/>
    </row>
    <row r="374568" spans="68:68" customFormat="1">
      <c r="BP374568" s="90"/>
    </row>
    <row r="374569" spans="68:68" customFormat="1">
      <c r="BP374569" s="90"/>
    </row>
    <row r="374570" spans="68:68" customFormat="1">
      <c r="BP374570" s="90"/>
    </row>
    <row r="374571" spans="68:68" customFormat="1">
      <c r="BP374571" s="90"/>
    </row>
    <row r="374572" spans="68:68" customFormat="1">
      <c r="BP374572" s="90"/>
    </row>
    <row r="374573" spans="68:68" customFormat="1">
      <c r="BP374573" s="90"/>
    </row>
    <row r="374574" spans="68:68" customFormat="1">
      <c r="BP374574" s="90"/>
    </row>
    <row r="374575" spans="68:68" customFormat="1">
      <c r="BP374575" s="90"/>
    </row>
    <row r="374576" spans="68:68" customFormat="1">
      <c r="BP374576" s="90"/>
    </row>
    <row r="374577" spans="68:68" customFormat="1">
      <c r="BP374577" s="90"/>
    </row>
    <row r="374578" spans="68:68" customFormat="1">
      <c r="BP374578" s="90"/>
    </row>
    <row r="374579" spans="68:68" customFormat="1">
      <c r="BP374579" s="90"/>
    </row>
    <row r="374580" spans="68:68" customFormat="1">
      <c r="BP374580" s="90"/>
    </row>
    <row r="374581" spans="68:68" customFormat="1">
      <c r="BP374581" s="90"/>
    </row>
    <row r="374582" spans="68:68" customFormat="1">
      <c r="BP374582" s="90"/>
    </row>
    <row r="374583" spans="68:68" customFormat="1">
      <c r="BP374583" s="90"/>
    </row>
    <row r="374584" spans="68:68" customFormat="1">
      <c r="BP374584" s="90"/>
    </row>
    <row r="374585" spans="68:68" customFormat="1">
      <c r="BP374585" s="90"/>
    </row>
    <row r="374586" spans="68:68" customFormat="1">
      <c r="BP374586" s="90"/>
    </row>
    <row r="374587" spans="68:68" customFormat="1">
      <c r="BP374587" s="90"/>
    </row>
    <row r="374588" spans="68:68" customFormat="1">
      <c r="BP374588" s="90"/>
    </row>
    <row r="374589" spans="68:68" customFormat="1">
      <c r="BP374589" s="90"/>
    </row>
    <row r="374590" spans="68:68" customFormat="1">
      <c r="BP374590" s="90"/>
    </row>
    <row r="374591" spans="68:68" customFormat="1">
      <c r="BP374591" s="90"/>
    </row>
    <row r="374592" spans="68:68" customFormat="1">
      <c r="BP374592" s="90"/>
    </row>
    <row r="374593" spans="68:68" customFormat="1">
      <c r="BP374593" s="90"/>
    </row>
    <row r="374594" spans="68:68" customFormat="1">
      <c r="BP374594" s="90"/>
    </row>
    <row r="374595" spans="68:68" customFormat="1">
      <c r="BP374595" s="90"/>
    </row>
    <row r="374596" spans="68:68" customFormat="1">
      <c r="BP374596" s="90"/>
    </row>
    <row r="374597" spans="68:68" customFormat="1">
      <c r="BP374597" s="90"/>
    </row>
    <row r="374598" spans="68:68" customFormat="1">
      <c r="BP374598" s="90"/>
    </row>
    <row r="374599" spans="68:68" customFormat="1">
      <c r="BP374599" s="90"/>
    </row>
    <row r="374600" spans="68:68" customFormat="1">
      <c r="BP374600" s="90"/>
    </row>
    <row r="374601" spans="68:68" customFormat="1">
      <c r="BP374601" s="90"/>
    </row>
    <row r="374602" spans="68:68" customFormat="1">
      <c r="BP374602" s="90"/>
    </row>
    <row r="374603" spans="68:68" customFormat="1">
      <c r="BP374603" s="90"/>
    </row>
    <row r="374604" spans="68:68" customFormat="1">
      <c r="BP374604" s="90"/>
    </row>
    <row r="374605" spans="68:68" customFormat="1">
      <c r="BP374605" s="90"/>
    </row>
    <row r="374606" spans="68:68" customFormat="1">
      <c r="BP374606" s="90"/>
    </row>
    <row r="374607" spans="68:68" customFormat="1">
      <c r="BP374607" s="90"/>
    </row>
    <row r="374608" spans="68:68" customFormat="1">
      <c r="BP374608" s="90"/>
    </row>
    <row r="374609" spans="68:68" customFormat="1">
      <c r="BP374609" s="90"/>
    </row>
    <row r="374610" spans="68:68" customFormat="1">
      <c r="BP374610" s="90"/>
    </row>
    <row r="374611" spans="68:68" customFormat="1">
      <c r="BP374611" s="90"/>
    </row>
    <row r="374612" spans="68:68" customFormat="1">
      <c r="BP374612" s="90"/>
    </row>
    <row r="374613" spans="68:68" customFormat="1">
      <c r="BP374613" s="90"/>
    </row>
    <row r="374614" spans="68:68" customFormat="1">
      <c r="BP374614" s="90"/>
    </row>
    <row r="374615" spans="68:68" customFormat="1">
      <c r="BP374615" s="90"/>
    </row>
    <row r="374616" spans="68:68" customFormat="1">
      <c r="BP374616" s="90"/>
    </row>
    <row r="374617" spans="68:68" customFormat="1">
      <c r="BP374617" s="90"/>
    </row>
    <row r="374618" spans="68:68" customFormat="1">
      <c r="BP374618" s="90"/>
    </row>
    <row r="374619" spans="68:68" customFormat="1">
      <c r="BP374619" s="90"/>
    </row>
    <row r="374620" spans="68:68" customFormat="1">
      <c r="BP374620" s="90"/>
    </row>
    <row r="374621" spans="68:68" customFormat="1">
      <c r="BP374621" s="90"/>
    </row>
    <row r="374622" spans="68:68" customFormat="1">
      <c r="BP374622" s="90"/>
    </row>
    <row r="374623" spans="68:68" customFormat="1">
      <c r="BP374623" s="90"/>
    </row>
    <row r="374624" spans="68:68" customFormat="1">
      <c r="BP374624" s="90"/>
    </row>
    <row r="374625" spans="68:68" customFormat="1">
      <c r="BP374625" s="90"/>
    </row>
    <row r="374626" spans="68:68" customFormat="1">
      <c r="BP374626" s="90"/>
    </row>
    <row r="374627" spans="68:68" customFormat="1">
      <c r="BP374627" s="90"/>
    </row>
    <row r="374628" spans="68:68" customFormat="1">
      <c r="BP374628" s="90"/>
    </row>
    <row r="374629" spans="68:68" customFormat="1">
      <c r="BP374629" s="90"/>
    </row>
    <row r="374630" spans="68:68" customFormat="1">
      <c r="BP374630" s="90"/>
    </row>
    <row r="374631" spans="68:68" customFormat="1">
      <c r="BP374631" s="90"/>
    </row>
    <row r="374632" spans="68:68" customFormat="1">
      <c r="BP374632" s="90"/>
    </row>
    <row r="374633" spans="68:68" customFormat="1">
      <c r="BP374633" s="90"/>
    </row>
    <row r="374634" spans="68:68" customFormat="1">
      <c r="BP374634" s="90"/>
    </row>
    <row r="374635" spans="68:68" customFormat="1">
      <c r="BP374635" s="90"/>
    </row>
    <row r="374636" spans="68:68" customFormat="1">
      <c r="BP374636" s="90"/>
    </row>
    <row r="374637" spans="68:68" customFormat="1">
      <c r="BP374637" s="90"/>
    </row>
    <row r="374638" spans="68:68" customFormat="1">
      <c r="BP374638" s="90"/>
    </row>
    <row r="374639" spans="68:68" customFormat="1">
      <c r="BP374639" s="90"/>
    </row>
    <row r="374640" spans="68:68" customFormat="1">
      <c r="BP374640" s="90"/>
    </row>
    <row r="374641" spans="68:68" customFormat="1">
      <c r="BP374641" s="90"/>
    </row>
    <row r="374642" spans="68:68" customFormat="1">
      <c r="BP374642" s="90"/>
    </row>
    <row r="374643" spans="68:68" customFormat="1">
      <c r="BP374643" s="90"/>
    </row>
    <row r="374644" spans="68:68" customFormat="1">
      <c r="BP374644" s="90"/>
    </row>
    <row r="374645" spans="68:68" customFormat="1">
      <c r="BP374645" s="90"/>
    </row>
    <row r="374646" spans="68:68" customFormat="1">
      <c r="BP374646" s="90"/>
    </row>
    <row r="374647" spans="68:68" customFormat="1">
      <c r="BP374647" s="90"/>
    </row>
    <row r="374648" spans="68:68" customFormat="1">
      <c r="BP374648" s="90"/>
    </row>
    <row r="374649" spans="68:68" customFormat="1">
      <c r="BP374649" s="90"/>
    </row>
    <row r="374650" spans="68:68" customFormat="1">
      <c r="BP374650" s="90"/>
    </row>
    <row r="374651" spans="68:68" customFormat="1">
      <c r="BP374651" s="90"/>
    </row>
    <row r="374652" spans="68:68" customFormat="1">
      <c r="BP374652" s="90"/>
    </row>
    <row r="374653" spans="68:68" customFormat="1">
      <c r="BP374653" s="90"/>
    </row>
    <row r="374654" spans="68:68" customFormat="1">
      <c r="BP374654" s="90"/>
    </row>
    <row r="374655" spans="68:68" customFormat="1">
      <c r="BP374655" s="90"/>
    </row>
    <row r="374656" spans="68:68" customFormat="1">
      <c r="BP374656" s="90"/>
    </row>
    <row r="374657" spans="68:68" customFormat="1">
      <c r="BP374657" s="90"/>
    </row>
    <row r="374658" spans="68:68" customFormat="1">
      <c r="BP374658" s="90"/>
    </row>
    <row r="374659" spans="68:68" customFormat="1">
      <c r="BP374659" s="90"/>
    </row>
    <row r="374660" spans="68:68" customFormat="1">
      <c r="BP374660" s="90"/>
    </row>
    <row r="374661" spans="68:68" customFormat="1">
      <c r="BP374661" s="90"/>
    </row>
    <row r="374662" spans="68:68" customFormat="1">
      <c r="BP374662" s="90"/>
    </row>
    <row r="374663" spans="68:68" customFormat="1">
      <c r="BP374663" s="90"/>
    </row>
    <row r="374664" spans="68:68" customFormat="1">
      <c r="BP374664" s="90"/>
    </row>
    <row r="374665" spans="68:68" customFormat="1">
      <c r="BP374665" s="90"/>
    </row>
    <row r="374666" spans="68:68" customFormat="1">
      <c r="BP374666" s="90"/>
    </row>
    <row r="374667" spans="68:68" customFormat="1">
      <c r="BP374667" s="90"/>
    </row>
    <row r="374668" spans="68:68" customFormat="1">
      <c r="BP374668" s="90"/>
    </row>
    <row r="374669" spans="68:68" customFormat="1">
      <c r="BP374669" s="90"/>
    </row>
    <row r="374670" spans="68:68" customFormat="1">
      <c r="BP374670" s="90"/>
    </row>
    <row r="374671" spans="68:68" customFormat="1">
      <c r="BP374671" s="90"/>
    </row>
    <row r="374672" spans="68:68" customFormat="1">
      <c r="BP374672" s="90"/>
    </row>
    <row r="374673" spans="68:68" customFormat="1">
      <c r="BP374673" s="90"/>
    </row>
    <row r="374674" spans="68:68" customFormat="1">
      <c r="BP374674" s="90"/>
    </row>
    <row r="374675" spans="68:68" customFormat="1">
      <c r="BP374675" s="90"/>
    </row>
    <row r="374676" spans="68:68" customFormat="1">
      <c r="BP374676" s="90"/>
    </row>
    <row r="374677" spans="68:68" customFormat="1">
      <c r="BP374677" s="90"/>
    </row>
    <row r="374678" spans="68:68" customFormat="1">
      <c r="BP374678" s="90"/>
    </row>
    <row r="374679" spans="68:68" customFormat="1">
      <c r="BP374679" s="90"/>
    </row>
    <row r="374680" spans="68:68" customFormat="1">
      <c r="BP374680" s="90"/>
    </row>
    <row r="374681" spans="68:68" customFormat="1">
      <c r="BP374681" s="90"/>
    </row>
    <row r="374682" spans="68:68" customFormat="1">
      <c r="BP374682" s="90"/>
    </row>
    <row r="374683" spans="68:68" customFormat="1">
      <c r="BP374683" s="90"/>
    </row>
    <row r="374684" spans="68:68" customFormat="1">
      <c r="BP374684" s="90"/>
    </row>
    <row r="374685" spans="68:68" customFormat="1">
      <c r="BP374685" s="90"/>
    </row>
    <row r="374686" spans="68:68" customFormat="1">
      <c r="BP374686" s="90"/>
    </row>
    <row r="374687" spans="68:68" customFormat="1">
      <c r="BP374687" s="90"/>
    </row>
    <row r="374688" spans="68:68" customFormat="1">
      <c r="BP374688" s="90"/>
    </row>
    <row r="374689" spans="68:68" customFormat="1">
      <c r="BP374689" s="90"/>
    </row>
    <row r="374690" spans="68:68" customFormat="1">
      <c r="BP374690" s="90"/>
    </row>
    <row r="374691" spans="68:68" customFormat="1">
      <c r="BP374691" s="90"/>
    </row>
    <row r="374692" spans="68:68" customFormat="1">
      <c r="BP374692" s="90"/>
    </row>
    <row r="374693" spans="68:68" customFormat="1">
      <c r="BP374693" s="90"/>
    </row>
    <row r="374694" spans="68:68" customFormat="1">
      <c r="BP374694" s="90"/>
    </row>
    <row r="374695" spans="68:68" customFormat="1">
      <c r="BP374695" s="90"/>
    </row>
    <row r="374696" spans="68:68" customFormat="1">
      <c r="BP374696" s="90"/>
    </row>
    <row r="374697" spans="68:68" customFormat="1">
      <c r="BP374697" s="90"/>
    </row>
    <row r="374698" spans="68:68" customFormat="1">
      <c r="BP374698" s="90"/>
    </row>
    <row r="374699" spans="68:68" customFormat="1">
      <c r="BP374699" s="90"/>
    </row>
    <row r="374700" spans="68:68" customFormat="1">
      <c r="BP374700" s="90"/>
    </row>
    <row r="374701" spans="68:68" customFormat="1">
      <c r="BP374701" s="90"/>
    </row>
    <row r="374702" spans="68:68" customFormat="1">
      <c r="BP374702" s="90"/>
    </row>
    <row r="374703" spans="68:68" customFormat="1">
      <c r="BP374703" s="90"/>
    </row>
    <row r="374704" spans="68:68" customFormat="1">
      <c r="BP374704" s="90"/>
    </row>
    <row r="374705" spans="68:68" customFormat="1">
      <c r="BP374705" s="90"/>
    </row>
    <row r="374706" spans="68:68" customFormat="1">
      <c r="BP374706" s="90"/>
    </row>
    <row r="374707" spans="68:68" customFormat="1">
      <c r="BP374707" s="90"/>
    </row>
    <row r="374708" spans="68:68" customFormat="1">
      <c r="BP374708" s="90"/>
    </row>
    <row r="374709" spans="68:68" customFormat="1">
      <c r="BP374709" s="90"/>
    </row>
    <row r="374710" spans="68:68" customFormat="1">
      <c r="BP374710" s="90"/>
    </row>
    <row r="374711" spans="68:68" customFormat="1">
      <c r="BP374711" s="90"/>
    </row>
    <row r="374712" spans="68:68" customFormat="1">
      <c r="BP374712" s="90"/>
    </row>
    <row r="374713" spans="68:68" customFormat="1">
      <c r="BP374713" s="90"/>
    </row>
    <row r="374714" spans="68:68" customFormat="1">
      <c r="BP374714" s="90"/>
    </row>
    <row r="374715" spans="68:68" customFormat="1">
      <c r="BP374715" s="90"/>
    </row>
    <row r="374716" spans="68:68" customFormat="1">
      <c r="BP374716" s="90"/>
    </row>
    <row r="374717" spans="68:68" customFormat="1">
      <c r="BP374717" s="90"/>
    </row>
    <row r="374718" spans="68:68" customFormat="1">
      <c r="BP374718" s="90"/>
    </row>
    <row r="374719" spans="68:68" customFormat="1">
      <c r="BP374719" s="90"/>
    </row>
    <row r="374720" spans="68:68" customFormat="1">
      <c r="BP374720" s="90"/>
    </row>
    <row r="374721" spans="68:68" customFormat="1">
      <c r="BP374721" s="90"/>
    </row>
    <row r="374722" spans="68:68" customFormat="1">
      <c r="BP374722" s="90"/>
    </row>
    <row r="374723" spans="68:68" customFormat="1">
      <c r="BP374723" s="90"/>
    </row>
    <row r="374724" spans="68:68" customFormat="1">
      <c r="BP374724" s="90"/>
    </row>
    <row r="374725" spans="68:68" customFormat="1">
      <c r="BP374725" s="90"/>
    </row>
    <row r="374726" spans="68:68" customFormat="1">
      <c r="BP374726" s="90"/>
    </row>
    <row r="374727" spans="68:68" customFormat="1">
      <c r="BP374727" s="90"/>
    </row>
    <row r="374728" spans="68:68" customFormat="1">
      <c r="BP374728" s="90"/>
    </row>
    <row r="374729" spans="68:68" customFormat="1">
      <c r="BP374729" s="90"/>
    </row>
    <row r="374730" spans="68:68" customFormat="1">
      <c r="BP374730" s="90"/>
    </row>
    <row r="374731" spans="68:68" customFormat="1">
      <c r="BP374731" s="90"/>
    </row>
    <row r="374732" spans="68:68" customFormat="1">
      <c r="BP374732" s="90"/>
    </row>
    <row r="374733" spans="68:68" customFormat="1">
      <c r="BP374733" s="90"/>
    </row>
    <row r="374734" spans="68:68" customFormat="1">
      <c r="BP374734" s="90"/>
    </row>
    <row r="374735" spans="68:68" customFormat="1">
      <c r="BP374735" s="90"/>
    </row>
    <row r="374736" spans="68:68" customFormat="1">
      <c r="BP374736" s="90"/>
    </row>
    <row r="374737" spans="68:68" customFormat="1">
      <c r="BP374737" s="90"/>
    </row>
    <row r="374738" spans="68:68" customFormat="1">
      <c r="BP374738" s="90"/>
    </row>
    <row r="374739" spans="68:68" customFormat="1">
      <c r="BP374739" s="90"/>
    </row>
    <row r="374740" spans="68:68" customFormat="1">
      <c r="BP374740" s="90"/>
    </row>
    <row r="374741" spans="68:68" customFormat="1">
      <c r="BP374741" s="90"/>
    </row>
    <row r="374742" spans="68:68" customFormat="1">
      <c r="BP374742" s="90"/>
    </row>
    <row r="374743" spans="68:68" customFormat="1">
      <c r="BP374743" s="90"/>
    </row>
    <row r="374744" spans="68:68" customFormat="1">
      <c r="BP374744" s="90"/>
    </row>
    <row r="374745" spans="68:68" customFormat="1">
      <c r="BP374745" s="90"/>
    </row>
    <row r="374746" spans="68:68" customFormat="1">
      <c r="BP374746" s="90"/>
    </row>
    <row r="374747" spans="68:68" customFormat="1">
      <c r="BP374747" s="90"/>
    </row>
    <row r="374748" spans="68:68" customFormat="1">
      <c r="BP374748" s="90"/>
    </row>
    <row r="374749" spans="68:68" customFormat="1">
      <c r="BP374749" s="90"/>
    </row>
    <row r="374750" spans="68:68" customFormat="1">
      <c r="BP374750" s="90"/>
    </row>
    <row r="374751" spans="68:68" customFormat="1">
      <c r="BP374751" s="90"/>
    </row>
    <row r="374752" spans="68:68" customFormat="1">
      <c r="BP374752" s="90"/>
    </row>
    <row r="374753" spans="68:68" customFormat="1">
      <c r="BP374753" s="90"/>
    </row>
    <row r="374754" spans="68:68" customFormat="1">
      <c r="BP374754" s="90"/>
    </row>
    <row r="374755" spans="68:68" customFormat="1">
      <c r="BP374755" s="90"/>
    </row>
    <row r="374756" spans="68:68" customFormat="1">
      <c r="BP374756" s="90"/>
    </row>
    <row r="374757" spans="68:68" customFormat="1">
      <c r="BP374757" s="90"/>
    </row>
    <row r="374758" spans="68:68" customFormat="1">
      <c r="BP374758" s="90"/>
    </row>
    <row r="374759" spans="68:68" customFormat="1">
      <c r="BP374759" s="90"/>
    </row>
    <row r="374760" spans="68:68" customFormat="1">
      <c r="BP374760" s="90"/>
    </row>
    <row r="374761" spans="68:68" customFormat="1">
      <c r="BP374761" s="90"/>
    </row>
    <row r="374762" spans="68:68" customFormat="1">
      <c r="BP374762" s="90"/>
    </row>
    <row r="374763" spans="68:68" customFormat="1">
      <c r="BP374763" s="90"/>
    </row>
    <row r="374764" spans="68:68" customFormat="1">
      <c r="BP374764" s="90"/>
    </row>
    <row r="374765" spans="68:68" customFormat="1">
      <c r="BP374765" s="90"/>
    </row>
    <row r="374766" spans="68:68" customFormat="1">
      <c r="BP374766" s="90"/>
    </row>
    <row r="374767" spans="68:68" customFormat="1">
      <c r="BP374767" s="90"/>
    </row>
    <row r="374768" spans="68:68" customFormat="1">
      <c r="BP374768" s="90"/>
    </row>
    <row r="374769" spans="68:68" customFormat="1">
      <c r="BP374769" s="90"/>
    </row>
    <row r="374770" spans="68:68" customFormat="1">
      <c r="BP374770" s="90"/>
    </row>
    <row r="374771" spans="68:68" customFormat="1">
      <c r="BP374771" s="90"/>
    </row>
    <row r="374772" spans="68:68" customFormat="1">
      <c r="BP374772" s="90"/>
    </row>
    <row r="374773" spans="68:68" customFormat="1">
      <c r="BP374773" s="90"/>
    </row>
    <row r="374774" spans="68:68" customFormat="1">
      <c r="BP374774" s="90"/>
    </row>
    <row r="374775" spans="68:68" customFormat="1">
      <c r="BP374775" s="90"/>
    </row>
    <row r="374776" spans="68:68" customFormat="1">
      <c r="BP374776" s="90"/>
    </row>
    <row r="374777" spans="68:68" customFormat="1">
      <c r="BP374777" s="90"/>
    </row>
    <row r="374778" spans="68:68" customFormat="1">
      <c r="BP374778" s="90"/>
    </row>
    <row r="374779" spans="68:68" customFormat="1">
      <c r="BP374779" s="90"/>
    </row>
    <row r="374780" spans="68:68" customFormat="1">
      <c r="BP374780" s="90"/>
    </row>
    <row r="374781" spans="68:68" customFormat="1">
      <c r="BP374781" s="90"/>
    </row>
    <row r="374782" spans="68:68" customFormat="1">
      <c r="BP374782" s="90"/>
    </row>
    <row r="374783" spans="68:68" customFormat="1">
      <c r="BP374783" s="90"/>
    </row>
    <row r="374784" spans="68:68" customFormat="1">
      <c r="BP374784" s="90"/>
    </row>
    <row r="374785" spans="68:68" customFormat="1">
      <c r="BP374785" s="90"/>
    </row>
    <row r="374786" spans="68:68" customFormat="1">
      <c r="BP374786" s="90"/>
    </row>
    <row r="374787" spans="68:68" customFormat="1">
      <c r="BP374787" s="90"/>
    </row>
    <row r="374788" spans="68:68" customFormat="1">
      <c r="BP374788" s="90"/>
    </row>
    <row r="374789" spans="68:68" customFormat="1">
      <c r="BP374789" s="90"/>
    </row>
    <row r="374790" spans="68:68" customFormat="1">
      <c r="BP374790" s="90"/>
    </row>
    <row r="374791" spans="68:68" customFormat="1">
      <c r="BP374791" s="90"/>
    </row>
    <row r="374792" spans="68:68" customFormat="1">
      <c r="BP374792" s="90"/>
    </row>
    <row r="374793" spans="68:68" customFormat="1">
      <c r="BP374793" s="90"/>
    </row>
    <row r="374794" spans="68:68" customFormat="1">
      <c r="BP374794" s="90"/>
    </row>
    <row r="374795" spans="68:68" customFormat="1">
      <c r="BP374795" s="90"/>
    </row>
    <row r="374796" spans="68:68" customFormat="1">
      <c r="BP374796" s="90"/>
    </row>
    <row r="374797" spans="68:68" customFormat="1">
      <c r="BP374797" s="90"/>
    </row>
    <row r="374798" spans="68:68" customFormat="1">
      <c r="BP374798" s="90"/>
    </row>
    <row r="374799" spans="68:68" customFormat="1">
      <c r="BP374799" s="90"/>
    </row>
    <row r="374800" spans="68:68" customFormat="1">
      <c r="BP374800" s="90"/>
    </row>
    <row r="374801" spans="68:68" customFormat="1">
      <c r="BP374801" s="90"/>
    </row>
    <row r="374802" spans="68:68" customFormat="1">
      <c r="BP374802" s="90"/>
    </row>
    <row r="374803" spans="68:68" customFormat="1">
      <c r="BP374803" s="90"/>
    </row>
    <row r="374804" spans="68:68" customFormat="1">
      <c r="BP374804" s="90"/>
    </row>
    <row r="374805" spans="68:68" customFormat="1">
      <c r="BP374805" s="90"/>
    </row>
    <row r="374806" spans="68:68" customFormat="1">
      <c r="BP374806" s="90"/>
    </row>
    <row r="374807" spans="68:68" customFormat="1">
      <c r="BP374807" s="90"/>
    </row>
    <row r="374808" spans="68:68" customFormat="1">
      <c r="BP374808" s="90"/>
    </row>
    <row r="374809" spans="68:68" customFormat="1">
      <c r="BP374809" s="90"/>
    </row>
    <row r="374810" spans="68:68" customFormat="1">
      <c r="BP374810" s="90"/>
    </row>
    <row r="374811" spans="68:68" customFormat="1">
      <c r="BP374811" s="90"/>
    </row>
    <row r="374812" spans="68:68" customFormat="1">
      <c r="BP374812" s="90"/>
    </row>
    <row r="374813" spans="68:68" customFormat="1">
      <c r="BP374813" s="90"/>
    </row>
    <row r="374814" spans="68:68" customFormat="1">
      <c r="BP374814" s="90"/>
    </row>
    <row r="374815" spans="68:68" customFormat="1">
      <c r="BP374815" s="90"/>
    </row>
    <row r="374816" spans="68:68" customFormat="1">
      <c r="BP374816" s="90"/>
    </row>
    <row r="374817" spans="68:68" customFormat="1">
      <c r="BP374817" s="90"/>
    </row>
    <row r="374818" spans="68:68" customFormat="1">
      <c r="BP374818" s="90"/>
    </row>
    <row r="374819" spans="68:68" customFormat="1">
      <c r="BP374819" s="90"/>
    </row>
    <row r="374820" spans="68:68" customFormat="1">
      <c r="BP374820" s="90"/>
    </row>
    <row r="374821" spans="68:68" customFormat="1">
      <c r="BP374821" s="90"/>
    </row>
    <row r="374822" spans="68:68" customFormat="1">
      <c r="BP374822" s="90"/>
    </row>
    <row r="374823" spans="68:68" customFormat="1">
      <c r="BP374823" s="90"/>
    </row>
    <row r="374824" spans="68:68" customFormat="1">
      <c r="BP374824" s="90"/>
    </row>
    <row r="374825" spans="68:68" customFormat="1">
      <c r="BP374825" s="90"/>
    </row>
    <row r="374826" spans="68:68" customFormat="1">
      <c r="BP374826" s="90"/>
    </row>
    <row r="374827" spans="68:68" customFormat="1">
      <c r="BP374827" s="90"/>
    </row>
    <row r="374828" spans="68:68" customFormat="1">
      <c r="BP374828" s="90"/>
    </row>
    <row r="374829" spans="68:68" customFormat="1">
      <c r="BP374829" s="90"/>
    </row>
    <row r="374830" spans="68:68" customFormat="1">
      <c r="BP374830" s="90"/>
    </row>
    <row r="374831" spans="68:68" customFormat="1">
      <c r="BP374831" s="90"/>
    </row>
    <row r="374832" spans="68:68" customFormat="1">
      <c r="BP374832" s="90"/>
    </row>
    <row r="374833" spans="68:68" customFormat="1">
      <c r="BP374833" s="90"/>
    </row>
    <row r="374834" spans="68:68" customFormat="1">
      <c r="BP374834" s="90"/>
    </row>
    <row r="374835" spans="68:68" customFormat="1">
      <c r="BP374835" s="90"/>
    </row>
    <row r="374836" spans="68:68" customFormat="1">
      <c r="BP374836" s="90"/>
    </row>
    <row r="374837" spans="68:68" customFormat="1">
      <c r="BP374837" s="90"/>
    </row>
    <row r="374838" spans="68:68" customFormat="1">
      <c r="BP374838" s="90"/>
    </row>
    <row r="374839" spans="68:68" customFormat="1">
      <c r="BP374839" s="90"/>
    </row>
    <row r="374840" spans="68:68" customFormat="1">
      <c r="BP374840" s="90"/>
    </row>
    <row r="374841" spans="68:68" customFormat="1">
      <c r="BP374841" s="90"/>
    </row>
    <row r="374842" spans="68:68" customFormat="1">
      <c r="BP374842" s="90"/>
    </row>
    <row r="374843" spans="68:68" customFormat="1">
      <c r="BP374843" s="90"/>
    </row>
    <row r="374844" spans="68:68" customFormat="1">
      <c r="BP374844" s="90"/>
    </row>
    <row r="374845" spans="68:68" customFormat="1">
      <c r="BP374845" s="90"/>
    </row>
    <row r="374846" spans="68:68" customFormat="1">
      <c r="BP374846" s="90"/>
    </row>
    <row r="374847" spans="68:68" customFormat="1">
      <c r="BP374847" s="90"/>
    </row>
    <row r="374848" spans="68:68" customFormat="1">
      <c r="BP374848" s="90"/>
    </row>
    <row r="374849" spans="68:68" customFormat="1">
      <c r="BP374849" s="90"/>
    </row>
    <row r="374850" spans="68:68" customFormat="1">
      <c r="BP374850" s="90"/>
    </row>
    <row r="374851" spans="68:68" customFormat="1">
      <c r="BP374851" s="90"/>
    </row>
    <row r="374852" spans="68:68" customFormat="1">
      <c r="BP374852" s="90"/>
    </row>
    <row r="374853" spans="68:68" customFormat="1">
      <c r="BP374853" s="90"/>
    </row>
    <row r="374854" spans="68:68" customFormat="1">
      <c r="BP374854" s="90"/>
    </row>
    <row r="374855" spans="68:68" customFormat="1">
      <c r="BP374855" s="90"/>
    </row>
    <row r="374856" spans="68:68" customFormat="1">
      <c r="BP374856" s="90"/>
    </row>
    <row r="374857" spans="68:68" customFormat="1">
      <c r="BP374857" s="90"/>
    </row>
    <row r="374858" spans="68:68" customFormat="1">
      <c r="BP374858" s="90"/>
    </row>
    <row r="374859" spans="68:68" customFormat="1">
      <c r="BP374859" s="90"/>
    </row>
    <row r="374860" spans="68:68" customFormat="1">
      <c r="BP374860" s="90"/>
    </row>
    <row r="374861" spans="68:68" customFormat="1">
      <c r="BP374861" s="90"/>
    </row>
    <row r="374862" spans="68:68" customFormat="1">
      <c r="BP374862" s="90"/>
    </row>
    <row r="374863" spans="68:68" customFormat="1">
      <c r="BP374863" s="90"/>
    </row>
    <row r="374864" spans="68:68" customFormat="1">
      <c r="BP374864" s="90"/>
    </row>
    <row r="374865" spans="68:68" customFormat="1">
      <c r="BP374865" s="90"/>
    </row>
    <row r="374866" spans="68:68" customFormat="1">
      <c r="BP374866" s="90"/>
    </row>
    <row r="374867" spans="68:68" customFormat="1">
      <c r="BP374867" s="90"/>
    </row>
    <row r="374868" spans="68:68" customFormat="1">
      <c r="BP374868" s="90"/>
    </row>
    <row r="374869" spans="68:68" customFormat="1">
      <c r="BP374869" s="90"/>
    </row>
    <row r="374870" spans="68:68" customFormat="1">
      <c r="BP374870" s="90"/>
    </row>
    <row r="374871" spans="68:68" customFormat="1">
      <c r="BP374871" s="90"/>
    </row>
    <row r="374872" spans="68:68" customFormat="1">
      <c r="BP374872" s="90"/>
    </row>
    <row r="374873" spans="68:68" customFormat="1">
      <c r="BP374873" s="90"/>
    </row>
    <row r="374874" spans="68:68" customFormat="1">
      <c r="BP374874" s="90"/>
    </row>
    <row r="374875" spans="68:68" customFormat="1">
      <c r="BP374875" s="90"/>
    </row>
    <row r="374876" spans="68:68" customFormat="1">
      <c r="BP374876" s="90"/>
    </row>
    <row r="374877" spans="68:68" customFormat="1">
      <c r="BP374877" s="90"/>
    </row>
    <row r="374878" spans="68:68" customFormat="1">
      <c r="BP374878" s="90"/>
    </row>
    <row r="374879" spans="68:68" customFormat="1">
      <c r="BP374879" s="90"/>
    </row>
    <row r="374880" spans="68:68" customFormat="1">
      <c r="BP374880" s="90"/>
    </row>
    <row r="374881" spans="68:68" customFormat="1">
      <c r="BP374881" s="90"/>
    </row>
    <row r="374882" spans="68:68" customFormat="1">
      <c r="BP374882" s="90"/>
    </row>
    <row r="374883" spans="68:68" customFormat="1">
      <c r="BP374883" s="90"/>
    </row>
    <row r="374884" spans="68:68" customFormat="1">
      <c r="BP374884" s="90"/>
    </row>
    <row r="374885" spans="68:68" customFormat="1">
      <c r="BP374885" s="90"/>
    </row>
    <row r="374886" spans="68:68" customFormat="1">
      <c r="BP374886" s="90"/>
    </row>
    <row r="374887" spans="68:68" customFormat="1">
      <c r="BP374887" s="90"/>
    </row>
    <row r="374888" spans="68:68" customFormat="1">
      <c r="BP374888" s="90"/>
    </row>
    <row r="374889" spans="68:68" customFormat="1">
      <c r="BP374889" s="90"/>
    </row>
    <row r="374890" spans="68:68" customFormat="1">
      <c r="BP374890" s="90"/>
    </row>
    <row r="374891" spans="68:68" customFormat="1">
      <c r="BP374891" s="90"/>
    </row>
    <row r="374892" spans="68:68" customFormat="1">
      <c r="BP374892" s="90"/>
    </row>
    <row r="374893" spans="68:68" customFormat="1">
      <c r="BP374893" s="90"/>
    </row>
    <row r="374894" spans="68:68" customFormat="1">
      <c r="BP374894" s="90"/>
    </row>
    <row r="374895" spans="68:68" customFormat="1">
      <c r="BP374895" s="90"/>
    </row>
    <row r="374896" spans="68:68" customFormat="1">
      <c r="BP374896" s="90"/>
    </row>
    <row r="374897" spans="68:68" customFormat="1">
      <c r="BP374897" s="90"/>
    </row>
    <row r="374898" spans="68:68" customFormat="1">
      <c r="BP374898" s="90"/>
    </row>
    <row r="374899" spans="68:68" customFormat="1">
      <c r="BP374899" s="90"/>
    </row>
    <row r="374900" spans="68:68" customFormat="1">
      <c r="BP374900" s="90"/>
    </row>
    <row r="374901" spans="68:68" customFormat="1">
      <c r="BP374901" s="90"/>
    </row>
    <row r="374902" spans="68:68" customFormat="1">
      <c r="BP374902" s="90"/>
    </row>
    <row r="374903" spans="68:68" customFormat="1">
      <c r="BP374903" s="90"/>
    </row>
    <row r="374904" spans="68:68" customFormat="1">
      <c r="BP374904" s="90"/>
    </row>
    <row r="374905" spans="68:68" customFormat="1">
      <c r="BP374905" s="90"/>
    </row>
    <row r="374906" spans="68:68" customFormat="1">
      <c r="BP374906" s="90"/>
    </row>
    <row r="374907" spans="68:68" customFormat="1">
      <c r="BP374907" s="90"/>
    </row>
    <row r="374908" spans="68:68" customFormat="1">
      <c r="BP374908" s="90"/>
    </row>
    <row r="374909" spans="68:68" customFormat="1">
      <c r="BP374909" s="90"/>
    </row>
    <row r="374910" spans="68:68" customFormat="1">
      <c r="BP374910" s="90"/>
    </row>
    <row r="374911" spans="68:68" customFormat="1">
      <c r="BP374911" s="90"/>
    </row>
    <row r="374912" spans="68:68" customFormat="1">
      <c r="BP374912" s="90"/>
    </row>
    <row r="374913" spans="68:68" customFormat="1">
      <c r="BP374913" s="90"/>
    </row>
    <row r="374914" spans="68:68" customFormat="1">
      <c r="BP374914" s="90"/>
    </row>
    <row r="374915" spans="68:68" customFormat="1">
      <c r="BP374915" s="90"/>
    </row>
    <row r="374916" spans="68:68" customFormat="1">
      <c r="BP374916" s="90"/>
    </row>
    <row r="374917" spans="68:68" customFormat="1">
      <c r="BP374917" s="90"/>
    </row>
    <row r="374918" spans="68:68" customFormat="1">
      <c r="BP374918" s="90"/>
    </row>
    <row r="374919" spans="68:68" customFormat="1">
      <c r="BP374919" s="90"/>
    </row>
    <row r="374920" spans="68:68" customFormat="1">
      <c r="BP374920" s="90"/>
    </row>
    <row r="374921" spans="68:68" customFormat="1">
      <c r="BP374921" s="90"/>
    </row>
    <row r="374922" spans="68:68" customFormat="1">
      <c r="BP374922" s="90"/>
    </row>
    <row r="374923" spans="68:68" customFormat="1">
      <c r="BP374923" s="90"/>
    </row>
    <row r="374924" spans="68:68" customFormat="1">
      <c r="BP374924" s="90"/>
    </row>
    <row r="374925" spans="68:68" customFormat="1">
      <c r="BP374925" s="90"/>
    </row>
    <row r="374926" spans="68:68" customFormat="1">
      <c r="BP374926" s="90"/>
    </row>
    <row r="374927" spans="68:68" customFormat="1">
      <c r="BP374927" s="90"/>
    </row>
    <row r="374928" spans="68:68" customFormat="1">
      <c r="BP374928" s="90"/>
    </row>
    <row r="374929" spans="68:68" customFormat="1">
      <c r="BP374929" s="90"/>
    </row>
    <row r="374930" spans="68:68" customFormat="1">
      <c r="BP374930" s="90"/>
    </row>
    <row r="374931" spans="68:68" customFormat="1">
      <c r="BP374931" s="90"/>
    </row>
    <row r="374932" spans="68:68" customFormat="1">
      <c r="BP374932" s="90"/>
    </row>
    <row r="374933" spans="68:68" customFormat="1">
      <c r="BP374933" s="90"/>
    </row>
    <row r="374934" spans="68:68" customFormat="1">
      <c r="BP374934" s="90"/>
    </row>
    <row r="374935" spans="68:68" customFormat="1">
      <c r="BP374935" s="90"/>
    </row>
    <row r="374936" spans="68:68" customFormat="1">
      <c r="BP374936" s="90"/>
    </row>
    <row r="374937" spans="68:68" customFormat="1">
      <c r="BP374937" s="90"/>
    </row>
    <row r="374938" spans="68:68" customFormat="1">
      <c r="BP374938" s="90"/>
    </row>
    <row r="374939" spans="68:68" customFormat="1">
      <c r="BP374939" s="90"/>
    </row>
    <row r="374940" spans="68:68" customFormat="1">
      <c r="BP374940" s="90"/>
    </row>
    <row r="374941" spans="68:68" customFormat="1">
      <c r="BP374941" s="90"/>
    </row>
    <row r="374942" spans="68:68" customFormat="1">
      <c r="BP374942" s="90"/>
    </row>
    <row r="374943" spans="68:68" customFormat="1">
      <c r="BP374943" s="90"/>
    </row>
    <row r="374944" spans="68:68" customFormat="1">
      <c r="BP374944" s="90"/>
    </row>
    <row r="374945" spans="68:68" customFormat="1">
      <c r="BP374945" s="90"/>
    </row>
    <row r="374946" spans="68:68" customFormat="1">
      <c r="BP374946" s="90"/>
    </row>
    <row r="374947" spans="68:68" customFormat="1">
      <c r="BP374947" s="90"/>
    </row>
    <row r="374948" spans="68:68" customFormat="1">
      <c r="BP374948" s="90"/>
    </row>
    <row r="374949" spans="68:68" customFormat="1">
      <c r="BP374949" s="90"/>
    </row>
    <row r="374950" spans="68:68" customFormat="1">
      <c r="BP374950" s="90"/>
    </row>
    <row r="374951" spans="68:68" customFormat="1">
      <c r="BP374951" s="90"/>
    </row>
    <row r="374952" spans="68:68" customFormat="1">
      <c r="BP374952" s="90"/>
    </row>
    <row r="374953" spans="68:68" customFormat="1">
      <c r="BP374953" s="90"/>
    </row>
    <row r="374954" spans="68:68" customFormat="1">
      <c r="BP374954" s="90"/>
    </row>
    <row r="374955" spans="68:68" customFormat="1">
      <c r="BP374955" s="90"/>
    </row>
    <row r="374956" spans="68:68" customFormat="1">
      <c r="BP374956" s="90"/>
    </row>
    <row r="374957" spans="68:68" customFormat="1">
      <c r="BP374957" s="90"/>
    </row>
    <row r="374958" spans="68:68" customFormat="1">
      <c r="BP374958" s="90"/>
    </row>
    <row r="374959" spans="68:68" customFormat="1">
      <c r="BP374959" s="90"/>
    </row>
    <row r="374960" spans="68:68" customFormat="1">
      <c r="BP374960" s="90"/>
    </row>
    <row r="374961" spans="68:68" customFormat="1">
      <c r="BP374961" s="90"/>
    </row>
    <row r="374962" spans="68:68" customFormat="1">
      <c r="BP374962" s="90"/>
    </row>
    <row r="374963" spans="68:68" customFormat="1">
      <c r="BP374963" s="90"/>
    </row>
    <row r="374964" spans="68:68" customFormat="1">
      <c r="BP374964" s="90"/>
    </row>
    <row r="374965" spans="68:68" customFormat="1">
      <c r="BP374965" s="90"/>
    </row>
    <row r="374966" spans="68:68" customFormat="1">
      <c r="BP374966" s="90"/>
    </row>
    <row r="374967" spans="68:68" customFormat="1">
      <c r="BP374967" s="90"/>
    </row>
    <row r="374968" spans="68:68" customFormat="1">
      <c r="BP374968" s="90"/>
    </row>
    <row r="374969" spans="68:68" customFormat="1">
      <c r="BP374969" s="90"/>
    </row>
    <row r="374970" spans="68:68" customFormat="1">
      <c r="BP374970" s="90"/>
    </row>
    <row r="374971" spans="68:68" customFormat="1">
      <c r="BP374971" s="90"/>
    </row>
    <row r="374972" spans="68:68" customFormat="1">
      <c r="BP374972" s="90"/>
    </row>
    <row r="374973" spans="68:68" customFormat="1">
      <c r="BP374973" s="90"/>
    </row>
    <row r="374974" spans="68:68" customFormat="1">
      <c r="BP374974" s="90"/>
    </row>
    <row r="374975" spans="68:68" customFormat="1">
      <c r="BP374975" s="90"/>
    </row>
    <row r="374976" spans="68:68" customFormat="1">
      <c r="BP374976" s="90"/>
    </row>
    <row r="374977" spans="68:68" customFormat="1">
      <c r="BP374977" s="90"/>
    </row>
    <row r="374978" spans="68:68" customFormat="1">
      <c r="BP374978" s="90"/>
    </row>
    <row r="374979" spans="68:68" customFormat="1">
      <c r="BP374979" s="90"/>
    </row>
    <row r="374980" spans="68:68" customFormat="1">
      <c r="BP374980" s="90"/>
    </row>
    <row r="374981" spans="68:68" customFormat="1">
      <c r="BP374981" s="90"/>
    </row>
    <row r="374982" spans="68:68" customFormat="1">
      <c r="BP374982" s="90"/>
    </row>
    <row r="374983" spans="68:68" customFormat="1">
      <c r="BP374983" s="90"/>
    </row>
    <row r="374984" spans="68:68" customFormat="1">
      <c r="BP374984" s="90"/>
    </row>
    <row r="374985" spans="68:68" customFormat="1">
      <c r="BP374985" s="90"/>
    </row>
    <row r="374986" spans="68:68" customFormat="1">
      <c r="BP374986" s="90"/>
    </row>
    <row r="374987" spans="68:68" customFormat="1">
      <c r="BP374987" s="90"/>
    </row>
    <row r="374988" spans="68:68" customFormat="1">
      <c r="BP374988" s="90"/>
    </row>
    <row r="374989" spans="68:68" customFormat="1">
      <c r="BP374989" s="90"/>
    </row>
    <row r="374990" spans="68:68" customFormat="1">
      <c r="BP374990" s="90"/>
    </row>
    <row r="374991" spans="68:68" customFormat="1">
      <c r="BP374991" s="90"/>
    </row>
    <row r="374992" spans="68:68" customFormat="1">
      <c r="BP374992" s="90"/>
    </row>
    <row r="374993" spans="68:68" customFormat="1">
      <c r="BP374993" s="90"/>
    </row>
    <row r="374994" spans="68:68" customFormat="1">
      <c r="BP374994" s="90"/>
    </row>
    <row r="374995" spans="68:68" customFormat="1">
      <c r="BP374995" s="90"/>
    </row>
    <row r="374996" spans="68:68" customFormat="1">
      <c r="BP374996" s="90"/>
    </row>
    <row r="374997" spans="68:68" customFormat="1">
      <c r="BP374997" s="90"/>
    </row>
    <row r="374998" spans="68:68" customFormat="1">
      <c r="BP374998" s="90"/>
    </row>
    <row r="374999" spans="68:68" customFormat="1">
      <c r="BP374999" s="90"/>
    </row>
    <row r="375000" spans="68:68" customFormat="1">
      <c r="BP375000" s="90"/>
    </row>
    <row r="375001" spans="68:68" customFormat="1">
      <c r="BP375001" s="90"/>
    </row>
    <row r="375002" spans="68:68" customFormat="1">
      <c r="BP375002" s="90"/>
    </row>
    <row r="375003" spans="68:68" customFormat="1">
      <c r="BP375003" s="90"/>
    </row>
    <row r="375004" spans="68:68" customFormat="1">
      <c r="BP375004" s="90"/>
    </row>
    <row r="375005" spans="68:68" customFormat="1">
      <c r="BP375005" s="90"/>
    </row>
    <row r="375006" spans="68:68" customFormat="1">
      <c r="BP375006" s="90"/>
    </row>
    <row r="375007" spans="68:68" customFormat="1">
      <c r="BP375007" s="90"/>
    </row>
    <row r="375008" spans="68:68" customFormat="1">
      <c r="BP375008" s="90"/>
    </row>
    <row r="375009" spans="68:68" customFormat="1">
      <c r="BP375009" s="90"/>
    </row>
    <row r="375010" spans="68:68" customFormat="1">
      <c r="BP375010" s="90"/>
    </row>
    <row r="375011" spans="68:68" customFormat="1">
      <c r="BP375011" s="90"/>
    </row>
    <row r="375012" spans="68:68" customFormat="1">
      <c r="BP375012" s="90"/>
    </row>
    <row r="375013" spans="68:68" customFormat="1">
      <c r="BP375013" s="90"/>
    </row>
    <row r="375014" spans="68:68" customFormat="1">
      <c r="BP375014" s="90"/>
    </row>
    <row r="375015" spans="68:68" customFormat="1">
      <c r="BP375015" s="90"/>
    </row>
    <row r="375016" spans="68:68" customFormat="1">
      <c r="BP375016" s="90"/>
    </row>
    <row r="375017" spans="68:68" customFormat="1">
      <c r="BP375017" s="90"/>
    </row>
    <row r="375018" spans="68:68" customFormat="1">
      <c r="BP375018" s="90"/>
    </row>
    <row r="375019" spans="68:68" customFormat="1">
      <c r="BP375019" s="90"/>
    </row>
    <row r="375020" spans="68:68" customFormat="1">
      <c r="BP375020" s="90"/>
    </row>
    <row r="375021" spans="68:68" customFormat="1">
      <c r="BP375021" s="90"/>
    </row>
    <row r="375022" spans="68:68" customFormat="1">
      <c r="BP375022" s="90"/>
    </row>
    <row r="375023" spans="68:68" customFormat="1">
      <c r="BP375023" s="90"/>
    </row>
    <row r="375024" spans="68:68" customFormat="1">
      <c r="BP375024" s="90"/>
    </row>
    <row r="375025" spans="68:68" customFormat="1">
      <c r="BP375025" s="90"/>
    </row>
    <row r="375026" spans="68:68" customFormat="1">
      <c r="BP375026" s="90"/>
    </row>
    <row r="375027" spans="68:68" customFormat="1">
      <c r="BP375027" s="90"/>
    </row>
    <row r="375028" spans="68:68" customFormat="1">
      <c r="BP375028" s="90"/>
    </row>
    <row r="375029" spans="68:68" customFormat="1">
      <c r="BP375029" s="90"/>
    </row>
    <row r="375030" spans="68:68" customFormat="1">
      <c r="BP375030" s="90"/>
    </row>
    <row r="375031" spans="68:68" customFormat="1">
      <c r="BP375031" s="90"/>
    </row>
    <row r="375032" spans="68:68" customFormat="1">
      <c r="BP375032" s="90"/>
    </row>
    <row r="375033" spans="68:68" customFormat="1">
      <c r="BP375033" s="90"/>
    </row>
    <row r="375034" spans="68:68" customFormat="1">
      <c r="BP375034" s="90"/>
    </row>
    <row r="375035" spans="68:68" customFormat="1">
      <c r="BP375035" s="90"/>
    </row>
    <row r="375036" spans="68:68" customFormat="1">
      <c r="BP375036" s="90"/>
    </row>
    <row r="375037" spans="68:68" customFormat="1">
      <c r="BP375037" s="90"/>
    </row>
    <row r="375038" spans="68:68" customFormat="1">
      <c r="BP375038" s="90"/>
    </row>
    <row r="375039" spans="68:68" customFormat="1">
      <c r="BP375039" s="90"/>
    </row>
    <row r="375040" spans="68:68" customFormat="1">
      <c r="BP375040" s="90"/>
    </row>
    <row r="375041" spans="68:68" customFormat="1">
      <c r="BP375041" s="90"/>
    </row>
    <row r="375042" spans="68:68" customFormat="1">
      <c r="BP375042" s="90"/>
    </row>
    <row r="375043" spans="68:68" customFormat="1">
      <c r="BP375043" s="90"/>
    </row>
    <row r="375044" spans="68:68" customFormat="1">
      <c r="BP375044" s="90"/>
    </row>
    <row r="375045" spans="68:68" customFormat="1">
      <c r="BP375045" s="90"/>
    </row>
    <row r="375046" spans="68:68" customFormat="1">
      <c r="BP375046" s="90"/>
    </row>
    <row r="375047" spans="68:68" customFormat="1">
      <c r="BP375047" s="90"/>
    </row>
    <row r="375048" spans="68:68" customFormat="1">
      <c r="BP375048" s="90"/>
    </row>
    <row r="375049" spans="68:68" customFormat="1">
      <c r="BP375049" s="90"/>
    </row>
    <row r="375050" spans="68:68" customFormat="1">
      <c r="BP375050" s="90"/>
    </row>
    <row r="375051" spans="68:68" customFormat="1">
      <c r="BP375051" s="90"/>
    </row>
    <row r="375052" spans="68:68" customFormat="1">
      <c r="BP375052" s="90"/>
    </row>
    <row r="375053" spans="68:68" customFormat="1">
      <c r="BP375053" s="90"/>
    </row>
    <row r="375054" spans="68:68" customFormat="1">
      <c r="BP375054" s="90"/>
    </row>
    <row r="375055" spans="68:68" customFormat="1">
      <c r="BP375055" s="90"/>
    </row>
    <row r="375056" spans="68:68" customFormat="1">
      <c r="BP375056" s="90"/>
    </row>
    <row r="375057" spans="68:68" customFormat="1">
      <c r="BP375057" s="90"/>
    </row>
    <row r="375058" spans="68:68" customFormat="1">
      <c r="BP375058" s="90"/>
    </row>
    <row r="375059" spans="68:68" customFormat="1">
      <c r="BP375059" s="90"/>
    </row>
    <row r="375060" spans="68:68" customFormat="1">
      <c r="BP375060" s="90"/>
    </row>
    <row r="375061" spans="68:68" customFormat="1">
      <c r="BP375061" s="90"/>
    </row>
    <row r="375062" spans="68:68" customFormat="1">
      <c r="BP375062" s="90"/>
    </row>
    <row r="375063" spans="68:68" customFormat="1">
      <c r="BP375063" s="90"/>
    </row>
    <row r="375064" spans="68:68" customFormat="1">
      <c r="BP375064" s="90"/>
    </row>
    <row r="375065" spans="68:68" customFormat="1">
      <c r="BP375065" s="90"/>
    </row>
    <row r="375066" spans="68:68" customFormat="1">
      <c r="BP375066" s="90"/>
    </row>
    <row r="375067" spans="68:68" customFormat="1">
      <c r="BP375067" s="90"/>
    </row>
    <row r="375068" spans="68:68" customFormat="1">
      <c r="BP375068" s="90"/>
    </row>
    <row r="375069" spans="68:68" customFormat="1">
      <c r="BP375069" s="90"/>
    </row>
    <row r="375070" spans="68:68" customFormat="1">
      <c r="BP375070" s="90"/>
    </row>
    <row r="375071" spans="68:68" customFormat="1">
      <c r="BP375071" s="90"/>
    </row>
    <row r="375072" spans="68:68" customFormat="1">
      <c r="BP375072" s="90"/>
    </row>
    <row r="375073" spans="68:68" customFormat="1">
      <c r="BP375073" s="90"/>
    </row>
    <row r="375074" spans="68:68" customFormat="1">
      <c r="BP375074" s="90"/>
    </row>
    <row r="375075" spans="68:68" customFormat="1">
      <c r="BP375075" s="90"/>
    </row>
    <row r="375076" spans="68:68" customFormat="1">
      <c r="BP375076" s="90"/>
    </row>
    <row r="375077" spans="68:68" customFormat="1">
      <c r="BP375077" s="90"/>
    </row>
    <row r="375078" spans="68:68" customFormat="1">
      <c r="BP375078" s="90"/>
    </row>
    <row r="375079" spans="68:68" customFormat="1">
      <c r="BP375079" s="90"/>
    </row>
    <row r="375080" spans="68:68" customFormat="1">
      <c r="BP375080" s="90"/>
    </row>
    <row r="375081" spans="68:68" customFormat="1">
      <c r="BP375081" s="90"/>
    </row>
    <row r="375082" spans="68:68" customFormat="1">
      <c r="BP375082" s="90"/>
    </row>
    <row r="375083" spans="68:68" customFormat="1">
      <c r="BP375083" s="90"/>
    </row>
    <row r="375084" spans="68:68" customFormat="1">
      <c r="BP375084" s="90"/>
    </row>
    <row r="375085" spans="68:68" customFormat="1">
      <c r="BP375085" s="90"/>
    </row>
    <row r="375086" spans="68:68" customFormat="1">
      <c r="BP375086" s="90"/>
    </row>
    <row r="375087" spans="68:68" customFormat="1">
      <c r="BP375087" s="90"/>
    </row>
    <row r="375088" spans="68:68" customFormat="1">
      <c r="BP375088" s="90"/>
    </row>
    <row r="375089" spans="68:68" customFormat="1">
      <c r="BP375089" s="90"/>
    </row>
    <row r="375090" spans="68:68" customFormat="1">
      <c r="BP375090" s="90"/>
    </row>
    <row r="375091" spans="68:68" customFormat="1">
      <c r="BP375091" s="90"/>
    </row>
    <row r="375092" spans="68:68" customFormat="1">
      <c r="BP375092" s="90"/>
    </row>
    <row r="375093" spans="68:68" customFormat="1">
      <c r="BP375093" s="90"/>
    </row>
    <row r="375094" spans="68:68" customFormat="1">
      <c r="BP375094" s="90"/>
    </row>
    <row r="375095" spans="68:68" customFormat="1">
      <c r="BP375095" s="90"/>
    </row>
    <row r="375096" spans="68:68" customFormat="1">
      <c r="BP375096" s="90"/>
    </row>
    <row r="375097" spans="68:68" customFormat="1">
      <c r="BP375097" s="90"/>
    </row>
    <row r="375098" spans="68:68" customFormat="1">
      <c r="BP375098" s="90"/>
    </row>
    <row r="375099" spans="68:68" customFormat="1">
      <c r="BP375099" s="90"/>
    </row>
    <row r="375100" spans="68:68" customFormat="1">
      <c r="BP375100" s="90"/>
    </row>
    <row r="375101" spans="68:68" customFormat="1">
      <c r="BP375101" s="90"/>
    </row>
    <row r="375102" spans="68:68" customFormat="1">
      <c r="BP375102" s="90"/>
    </row>
    <row r="375103" spans="68:68" customFormat="1">
      <c r="BP375103" s="90"/>
    </row>
    <row r="375104" spans="68:68" customFormat="1">
      <c r="BP375104" s="90"/>
    </row>
    <row r="375105" spans="68:68" customFormat="1">
      <c r="BP375105" s="90"/>
    </row>
    <row r="375106" spans="68:68" customFormat="1">
      <c r="BP375106" s="90"/>
    </row>
    <row r="375107" spans="68:68" customFormat="1">
      <c r="BP375107" s="90"/>
    </row>
    <row r="375108" spans="68:68" customFormat="1">
      <c r="BP375108" s="90"/>
    </row>
    <row r="375109" spans="68:68" customFormat="1">
      <c r="BP375109" s="90"/>
    </row>
    <row r="375110" spans="68:68" customFormat="1">
      <c r="BP375110" s="90"/>
    </row>
    <row r="375111" spans="68:68" customFormat="1">
      <c r="BP375111" s="90"/>
    </row>
    <row r="375112" spans="68:68" customFormat="1">
      <c r="BP375112" s="90"/>
    </row>
    <row r="375113" spans="68:68" customFormat="1">
      <c r="BP375113" s="90"/>
    </row>
    <row r="375114" spans="68:68" customFormat="1">
      <c r="BP375114" s="90"/>
    </row>
    <row r="375115" spans="68:68" customFormat="1">
      <c r="BP375115" s="90"/>
    </row>
    <row r="375116" spans="68:68" customFormat="1">
      <c r="BP375116" s="90"/>
    </row>
    <row r="375117" spans="68:68" customFormat="1">
      <c r="BP375117" s="90"/>
    </row>
    <row r="375118" spans="68:68" customFormat="1">
      <c r="BP375118" s="90"/>
    </row>
    <row r="375119" spans="68:68" customFormat="1">
      <c r="BP375119" s="90"/>
    </row>
    <row r="375120" spans="68:68" customFormat="1">
      <c r="BP375120" s="90"/>
    </row>
    <row r="375121" spans="68:68" customFormat="1">
      <c r="BP375121" s="90"/>
    </row>
    <row r="375122" spans="68:68" customFormat="1">
      <c r="BP375122" s="90"/>
    </row>
    <row r="375123" spans="68:68" customFormat="1">
      <c r="BP375123" s="90"/>
    </row>
    <row r="375124" spans="68:68" customFormat="1">
      <c r="BP375124" s="90"/>
    </row>
    <row r="375125" spans="68:68" customFormat="1">
      <c r="BP375125" s="90"/>
    </row>
    <row r="375126" spans="68:68" customFormat="1">
      <c r="BP375126" s="90"/>
    </row>
    <row r="375127" spans="68:68" customFormat="1">
      <c r="BP375127" s="90"/>
    </row>
    <row r="375128" spans="68:68" customFormat="1">
      <c r="BP375128" s="90"/>
    </row>
    <row r="375129" spans="68:68" customFormat="1">
      <c r="BP375129" s="90"/>
    </row>
    <row r="375130" spans="68:68" customFormat="1">
      <c r="BP375130" s="90"/>
    </row>
    <row r="375131" spans="68:68" customFormat="1">
      <c r="BP375131" s="90"/>
    </row>
    <row r="375132" spans="68:68" customFormat="1">
      <c r="BP375132" s="90"/>
    </row>
    <row r="375133" spans="68:68" customFormat="1">
      <c r="BP375133" s="90"/>
    </row>
    <row r="375134" spans="68:68" customFormat="1">
      <c r="BP375134" s="90"/>
    </row>
    <row r="375135" spans="68:68" customFormat="1">
      <c r="BP375135" s="90"/>
    </row>
    <row r="375136" spans="68:68" customFormat="1">
      <c r="BP375136" s="90"/>
    </row>
    <row r="375137" spans="68:68" customFormat="1">
      <c r="BP375137" s="90"/>
    </row>
    <row r="375138" spans="68:68" customFormat="1">
      <c r="BP375138" s="90"/>
    </row>
    <row r="375139" spans="68:68" customFormat="1">
      <c r="BP375139" s="90"/>
    </row>
    <row r="375140" spans="68:68" customFormat="1">
      <c r="BP375140" s="90"/>
    </row>
    <row r="375141" spans="68:68" customFormat="1">
      <c r="BP375141" s="90"/>
    </row>
    <row r="375142" spans="68:68" customFormat="1">
      <c r="BP375142" s="90"/>
    </row>
    <row r="375143" spans="68:68" customFormat="1">
      <c r="BP375143" s="90"/>
    </row>
    <row r="375144" spans="68:68" customFormat="1">
      <c r="BP375144" s="90"/>
    </row>
    <row r="375145" spans="68:68" customFormat="1">
      <c r="BP375145" s="90"/>
    </row>
    <row r="375146" spans="68:68" customFormat="1">
      <c r="BP375146" s="90"/>
    </row>
    <row r="375147" spans="68:68" customFormat="1">
      <c r="BP375147" s="90"/>
    </row>
    <row r="375148" spans="68:68" customFormat="1">
      <c r="BP375148" s="90"/>
    </row>
    <row r="375149" spans="68:68" customFormat="1">
      <c r="BP375149" s="90"/>
    </row>
    <row r="375150" spans="68:68" customFormat="1">
      <c r="BP375150" s="90"/>
    </row>
    <row r="375151" spans="68:68" customFormat="1">
      <c r="BP375151" s="90"/>
    </row>
    <row r="375152" spans="68:68" customFormat="1">
      <c r="BP375152" s="90"/>
    </row>
    <row r="375153" spans="68:68" customFormat="1">
      <c r="BP375153" s="90"/>
    </row>
    <row r="375154" spans="68:68" customFormat="1">
      <c r="BP375154" s="90"/>
    </row>
    <row r="375155" spans="68:68" customFormat="1">
      <c r="BP375155" s="90"/>
    </row>
    <row r="375156" spans="68:68" customFormat="1">
      <c r="BP375156" s="90"/>
    </row>
    <row r="375157" spans="68:68" customFormat="1">
      <c r="BP375157" s="90"/>
    </row>
    <row r="375158" spans="68:68" customFormat="1">
      <c r="BP375158" s="90"/>
    </row>
    <row r="375159" spans="68:68" customFormat="1">
      <c r="BP375159" s="90"/>
    </row>
    <row r="375160" spans="68:68" customFormat="1">
      <c r="BP375160" s="90"/>
    </row>
    <row r="375161" spans="68:68" customFormat="1">
      <c r="BP375161" s="90"/>
    </row>
    <row r="375162" spans="68:68" customFormat="1">
      <c r="BP375162" s="90"/>
    </row>
    <row r="375163" spans="68:68" customFormat="1">
      <c r="BP375163" s="90"/>
    </row>
    <row r="375164" spans="68:68" customFormat="1">
      <c r="BP375164" s="90"/>
    </row>
    <row r="375165" spans="68:68" customFormat="1">
      <c r="BP375165" s="90"/>
    </row>
    <row r="375166" spans="68:68" customFormat="1">
      <c r="BP375166" s="90"/>
    </row>
    <row r="375167" spans="68:68" customFormat="1">
      <c r="BP375167" s="90"/>
    </row>
    <row r="375168" spans="68:68" customFormat="1">
      <c r="BP375168" s="90"/>
    </row>
    <row r="375169" spans="68:68" customFormat="1">
      <c r="BP375169" s="90"/>
    </row>
    <row r="375170" spans="68:68" customFormat="1">
      <c r="BP375170" s="90"/>
    </row>
    <row r="375171" spans="68:68" customFormat="1">
      <c r="BP375171" s="90"/>
    </row>
    <row r="375172" spans="68:68" customFormat="1">
      <c r="BP375172" s="90"/>
    </row>
    <row r="375173" spans="68:68" customFormat="1">
      <c r="BP375173" s="90"/>
    </row>
    <row r="375174" spans="68:68" customFormat="1">
      <c r="BP375174" s="90"/>
    </row>
    <row r="375175" spans="68:68" customFormat="1">
      <c r="BP375175" s="90"/>
    </row>
    <row r="375176" spans="68:68" customFormat="1">
      <c r="BP375176" s="90"/>
    </row>
    <row r="375177" spans="68:68" customFormat="1">
      <c r="BP375177" s="90"/>
    </row>
    <row r="375178" spans="68:68" customFormat="1">
      <c r="BP375178" s="90"/>
    </row>
    <row r="375179" spans="68:68" customFormat="1">
      <c r="BP375179" s="90"/>
    </row>
    <row r="375180" spans="68:68" customFormat="1">
      <c r="BP375180" s="90"/>
    </row>
    <row r="375181" spans="68:68" customFormat="1">
      <c r="BP375181" s="90"/>
    </row>
    <row r="375182" spans="68:68" customFormat="1">
      <c r="BP375182" s="90"/>
    </row>
    <row r="375183" spans="68:68" customFormat="1">
      <c r="BP375183" s="90"/>
    </row>
    <row r="375184" spans="68:68" customFormat="1">
      <c r="BP375184" s="90"/>
    </row>
    <row r="375185" spans="68:68" customFormat="1">
      <c r="BP375185" s="90"/>
    </row>
    <row r="375186" spans="68:68" customFormat="1">
      <c r="BP375186" s="90"/>
    </row>
    <row r="375187" spans="68:68" customFormat="1">
      <c r="BP375187" s="90"/>
    </row>
    <row r="375188" spans="68:68" customFormat="1">
      <c r="BP375188" s="90"/>
    </row>
    <row r="375189" spans="68:68" customFormat="1">
      <c r="BP375189" s="90"/>
    </row>
    <row r="375190" spans="68:68" customFormat="1">
      <c r="BP375190" s="90"/>
    </row>
    <row r="375191" spans="68:68" customFormat="1">
      <c r="BP375191" s="90"/>
    </row>
    <row r="375192" spans="68:68" customFormat="1">
      <c r="BP375192" s="90"/>
    </row>
    <row r="375193" spans="68:68" customFormat="1">
      <c r="BP375193" s="90"/>
    </row>
    <row r="375194" spans="68:68" customFormat="1">
      <c r="BP375194" s="90"/>
    </row>
    <row r="375195" spans="68:68" customFormat="1">
      <c r="BP375195" s="90"/>
    </row>
    <row r="375196" spans="68:68" customFormat="1">
      <c r="BP375196" s="90"/>
    </row>
    <row r="375197" spans="68:68" customFormat="1">
      <c r="BP375197" s="90"/>
    </row>
    <row r="375198" spans="68:68" customFormat="1">
      <c r="BP375198" s="90"/>
    </row>
    <row r="375199" spans="68:68" customFormat="1">
      <c r="BP375199" s="90"/>
    </row>
    <row r="375200" spans="68:68" customFormat="1">
      <c r="BP375200" s="90"/>
    </row>
    <row r="375201" spans="68:68" customFormat="1">
      <c r="BP375201" s="90"/>
    </row>
    <row r="375202" spans="68:68" customFormat="1">
      <c r="BP375202" s="90"/>
    </row>
    <row r="375203" spans="68:68" customFormat="1">
      <c r="BP375203" s="90"/>
    </row>
    <row r="375204" spans="68:68" customFormat="1">
      <c r="BP375204" s="90"/>
    </row>
    <row r="375205" spans="68:68" customFormat="1">
      <c r="BP375205" s="90"/>
    </row>
    <row r="375206" spans="68:68" customFormat="1">
      <c r="BP375206" s="90"/>
    </row>
    <row r="375207" spans="68:68" customFormat="1">
      <c r="BP375207" s="90"/>
    </row>
    <row r="375208" spans="68:68" customFormat="1">
      <c r="BP375208" s="90"/>
    </row>
    <row r="375209" spans="68:68" customFormat="1">
      <c r="BP375209" s="90"/>
    </row>
    <row r="375210" spans="68:68" customFormat="1">
      <c r="BP375210" s="90"/>
    </row>
    <row r="375211" spans="68:68" customFormat="1">
      <c r="BP375211" s="90"/>
    </row>
    <row r="375212" spans="68:68" customFormat="1">
      <c r="BP375212" s="90"/>
    </row>
    <row r="375213" spans="68:68" customFormat="1">
      <c r="BP375213" s="90"/>
    </row>
    <row r="375214" spans="68:68" customFormat="1">
      <c r="BP375214" s="90"/>
    </row>
    <row r="375215" spans="68:68" customFormat="1">
      <c r="BP375215" s="90"/>
    </row>
    <row r="375216" spans="68:68" customFormat="1">
      <c r="BP375216" s="90"/>
    </row>
    <row r="375217" spans="68:68" customFormat="1">
      <c r="BP375217" s="90"/>
    </row>
    <row r="375218" spans="68:68" customFormat="1">
      <c r="BP375218" s="90"/>
    </row>
    <row r="375219" spans="68:68" customFormat="1">
      <c r="BP375219" s="90"/>
    </row>
    <row r="375220" spans="68:68" customFormat="1">
      <c r="BP375220" s="90"/>
    </row>
    <row r="375221" spans="68:68" customFormat="1">
      <c r="BP375221" s="90"/>
    </row>
    <row r="375222" spans="68:68" customFormat="1">
      <c r="BP375222" s="90"/>
    </row>
    <row r="375223" spans="68:68" customFormat="1">
      <c r="BP375223" s="90"/>
    </row>
    <row r="375224" spans="68:68" customFormat="1">
      <c r="BP375224" s="90"/>
    </row>
    <row r="375225" spans="68:68" customFormat="1">
      <c r="BP375225" s="90"/>
    </row>
    <row r="375226" spans="68:68" customFormat="1">
      <c r="BP375226" s="90"/>
    </row>
    <row r="375227" spans="68:68" customFormat="1">
      <c r="BP375227" s="90"/>
    </row>
    <row r="375228" spans="68:68" customFormat="1">
      <c r="BP375228" s="90"/>
    </row>
    <row r="375229" spans="68:68" customFormat="1">
      <c r="BP375229" s="90"/>
    </row>
    <row r="375230" spans="68:68" customFormat="1">
      <c r="BP375230" s="90"/>
    </row>
    <row r="375231" spans="68:68" customFormat="1">
      <c r="BP375231" s="90"/>
    </row>
    <row r="375232" spans="68:68" customFormat="1">
      <c r="BP375232" s="90"/>
    </row>
    <row r="375233" spans="68:68" customFormat="1">
      <c r="BP375233" s="90"/>
    </row>
    <row r="375234" spans="68:68" customFormat="1">
      <c r="BP375234" s="90"/>
    </row>
    <row r="375235" spans="68:68" customFormat="1">
      <c r="BP375235" s="90"/>
    </row>
    <row r="375236" spans="68:68" customFormat="1">
      <c r="BP375236" s="90"/>
    </row>
    <row r="375237" spans="68:68" customFormat="1">
      <c r="BP375237" s="90"/>
    </row>
    <row r="375238" spans="68:68" customFormat="1">
      <c r="BP375238" s="90"/>
    </row>
    <row r="375239" spans="68:68" customFormat="1">
      <c r="BP375239" s="90"/>
    </row>
    <row r="375240" spans="68:68" customFormat="1">
      <c r="BP375240" s="90"/>
    </row>
    <row r="375241" spans="68:68" customFormat="1">
      <c r="BP375241" s="90"/>
    </row>
    <row r="375242" spans="68:68" customFormat="1">
      <c r="BP375242" s="90"/>
    </row>
    <row r="375243" spans="68:68" customFormat="1">
      <c r="BP375243" s="90"/>
    </row>
    <row r="375244" spans="68:68" customFormat="1">
      <c r="BP375244" s="90"/>
    </row>
    <row r="375245" spans="68:68" customFormat="1">
      <c r="BP375245" s="90"/>
    </row>
    <row r="375246" spans="68:68" customFormat="1">
      <c r="BP375246" s="90"/>
    </row>
    <row r="375247" spans="68:68" customFormat="1">
      <c r="BP375247" s="90"/>
    </row>
    <row r="375248" spans="68:68" customFormat="1">
      <c r="BP375248" s="90"/>
    </row>
    <row r="375249" spans="68:68" customFormat="1">
      <c r="BP375249" s="90"/>
    </row>
    <row r="375250" spans="68:68" customFormat="1">
      <c r="BP375250" s="90"/>
    </row>
    <row r="375251" spans="68:68" customFormat="1">
      <c r="BP375251" s="90"/>
    </row>
    <row r="375252" spans="68:68" customFormat="1">
      <c r="BP375252" s="90"/>
    </row>
    <row r="375253" spans="68:68" customFormat="1">
      <c r="BP375253" s="90"/>
    </row>
    <row r="375254" spans="68:68" customFormat="1">
      <c r="BP375254" s="90"/>
    </row>
    <row r="375255" spans="68:68" customFormat="1">
      <c r="BP375255" s="90"/>
    </row>
    <row r="375256" spans="68:68" customFormat="1">
      <c r="BP375256" s="90"/>
    </row>
    <row r="375257" spans="68:68" customFormat="1">
      <c r="BP375257" s="90"/>
    </row>
    <row r="375258" spans="68:68" customFormat="1">
      <c r="BP375258" s="90"/>
    </row>
    <row r="375259" spans="68:68" customFormat="1">
      <c r="BP375259" s="90"/>
    </row>
    <row r="375260" spans="68:68" customFormat="1">
      <c r="BP375260" s="90"/>
    </row>
    <row r="375261" spans="68:68" customFormat="1">
      <c r="BP375261" s="90"/>
    </row>
    <row r="375262" spans="68:68" customFormat="1">
      <c r="BP375262" s="90"/>
    </row>
    <row r="375263" spans="68:68" customFormat="1">
      <c r="BP375263" s="90"/>
    </row>
    <row r="375264" spans="68:68" customFormat="1">
      <c r="BP375264" s="90"/>
    </row>
    <row r="375265" spans="68:68" customFormat="1">
      <c r="BP375265" s="90"/>
    </row>
    <row r="375266" spans="68:68" customFormat="1">
      <c r="BP375266" s="90"/>
    </row>
    <row r="375267" spans="68:68" customFormat="1">
      <c r="BP375267" s="90"/>
    </row>
    <row r="375268" spans="68:68" customFormat="1">
      <c r="BP375268" s="90"/>
    </row>
    <row r="375269" spans="68:68" customFormat="1">
      <c r="BP375269" s="90"/>
    </row>
    <row r="375270" spans="68:68" customFormat="1">
      <c r="BP375270" s="90"/>
    </row>
    <row r="375271" spans="68:68" customFormat="1">
      <c r="BP375271" s="90"/>
    </row>
    <row r="375272" spans="68:68" customFormat="1">
      <c r="BP375272" s="90"/>
    </row>
    <row r="375273" spans="68:68" customFormat="1">
      <c r="BP375273" s="90"/>
    </row>
    <row r="375274" spans="68:68" customFormat="1">
      <c r="BP375274" s="90"/>
    </row>
    <row r="375275" spans="68:68" customFormat="1">
      <c r="BP375275" s="90"/>
    </row>
    <row r="375276" spans="68:68" customFormat="1">
      <c r="BP375276" s="90"/>
    </row>
    <row r="375277" spans="68:68" customFormat="1">
      <c r="BP375277" s="90"/>
    </row>
    <row r="375278" spans="68:68" customFormat="1">
      <c r="BP375278" s="90"/>
    </row>
    <row r="375279" spans="68:68" customFormat="1">
      <c r="BP375279" s="90"/>
    </row>
    <row r="375280" spans="68:68" customFormat="1">
      <c r="BP375280" s="90"/>
    </row>
    <row r="375281" spans="68:68" customFormat="1">
      <c r="BP375281" s="90"/>
    </row>
    <row r="375282" spans="68:68" customFormat="1">
      <c r="BP375282" s="90"/>
    </row>
    <row r="375283" spans="68:68" customFormat="1">
      <c r="BP375283" s="90"/>
    </row>
    <row r="375284" spans="68:68" customFormat="1">
      <c r="BP375284" s="90"/>
    </row>
    <row r="375285" spans="68:68" customFormat="1">
      <c r="BP375285" s="90"/>
    </row>
    <row r="375286" spans="68:68" customFormat="1">
      <c r="BP375286" s="90"/>
    </row>
    <row r="375287" spans="68:68" customFormat="1">
      <c r="BP375287" s="90"/>
    </row>
    <row r="375288" spans="68:68" customFormat="1">
      <c r="BP375288" s="90"/>
    </row>
    <row r="375289" spans="68:68" customFormat="1">
      <c r="BP375289" s="90"/>
    </row>
    <row r="375290" spans="68:68" customFormat="1">
      <c r="BP375290" s="90"/>
    </row>
    <row r="375291" spans="68:68" customFormat="1">
      <c r="BP375291" s="90"/>
    </row>
    <row r="375292" spans="68:68" customFormat="1">
      <c r="BP375292" s="90"/>
    </row>
    <row r="375293" spans="68:68" customFormat="1">
      <c r="BP375293" s="90"/>
    </row>
    <row r="375294" spans="68:68" customFormat="1">
      <c r="BP375294" s="90"/>
    </row>
    <row r="375295" spans="68:68" customFormat="1">
      <c r="BP375295" s="90"/>
    </row>
    <row r="375296" spans="68:68" customFormat="1">
      <c r="BP375296" s="90"/>
    </row>
    <row r="375297" spans="68:68" customFormat="1">
      <c r="BP375297" s="90"/>
    </row>
    <row r="375298" spans="68:68" customFormat="1">
      <c r="BP375298" s="90"/>
    </row>
    <row r="375299" spans="68:68" customFormat="1">
      <c r="BP375299" s="90"/>
    </row>
    <row r="375300" spans="68:68" customFormat="1">
      <c r="BP375300" s="90"/>
    </row>
    <row r="375301" spans="68:68" customFormat="1">
      <c r="BP375301" s="90"/>
    </row>
    <row r="375302" spans="68:68" customFormat="1">
      <c r="BP375302" s="90"/>
    </row>
    <row r="375303" spans="68:68" customFormat="1">
      <c r="BP375303" s="90"/>
    </row>
    <row r="375304" spans="68:68" customFormat="1">
      <c r="BP375304" s="90"/>
    </row>
    <row r="375305" spans="68:68" customFormat="1">
      <c r="BP375305" s="90"/>
    </row>
    <row r="375306" spans="68:68" customFormat="1">
      <c r="BP375306" s="90"/>
    </row>
    <row r="375307" spans="68:68" customFormat="1">
      <c r="BP375307" s="90"/>
    </row>
    <row r="375308" spans="68:68" customFormat="1">
      <c r="BP375308" s="90"/>
    </row>
    <row r="375309" spans="68:68" customFormat="1">
      <c r="BP375309" s="90"/>
    </row>
    <row r="375310" spans="68:68" customFormat="1">
      <c r="BP375310" s="90"/>
    </row>
    <row r="375311" spans="68:68" customFormat="1">
      <c r="BP375311" s="90"/>
    </row>
    <row r="375312" spans="68:68" customFormat="1">
      <c r="BP375312" s="90"/>
    </row>
    <row r="375313" spans="68:68" customFormat="1">
      <c r="BP375313" s="90"/>
    </row>
    <row r="375314" spans="68:68" customFormat="1">
      <c r="BP375314" s="90"/>
    </row>
    <row r="375315" spans="68:68" customFormat="1">
      <c r="BP375315" s="90"/>
    </row>
    <row r="375316" spans="68:68" customFormat="1">
      <c r="BP375316" s="90"/>
    </row>
    <row r="375317" spans="68:68" customFormat="1">
      <c r="BP375317" s="90"/>
    </row>
    <row r="375318" spans="68:68" customFormat="1">
      <c r="BP375318" s="90"/>
    </row>
    <row r="375319" spans="68:68" customFormat="1">
      <c r="BP375319" s="90"/>
    </row>
    <row r="375320" spans="68:68" customFormat="1">
      <c r="BP375320" s="90"/>
    </row>
    <row r="375321" spans="68:68" customFormat="1">
      <c r="BP375321" s="90"/>
    </row>
    <row r="375322" spans="68:68" customFormat="1">
      <c r="BP375322" s="90"/>
    </row>
    <row r="375323" spans="68:68" customFormat="1">
      <c r="BP375323" s="90"/>
    </row>
    <row r="375324" spans="68:68" customFormat="1">
      <c r="BP375324" s="90"/>
    </row>
    <row r="375325" spans="68:68" customFormat="1">
      <c r="BP375325" s="90"/>
    </row>
    <row r="375326" spans="68:68" customFormat="1">
      <c r="BP375326" s="90"/>
    </row>
    <row r="375327" spans="68:68" customFormat="1">
      <c r="BP375327" s="90"/>
    </row>
    <row r="375328" spans="68:68" customFormat="1">
      <c r="BP375328" s="90"/>
    </row>
    <row r="375329" spans="68:68" customFormat="1">
      <c r="BP375329" s="90"/>
    </row>
    <row r="375330" spans="68:68" customFormat="1">
      <c r="BP375330" s="90"/>
    </row>
    <row r="375331" spans="68:68" customFormat="1">
      <c r="BP375331" s="90"/>
    </row>
    <row r="375332" spans="68:68" customFormat="1">
      <c r="BP375332" s="90"/>
    </row>
    <row r="375333" spans="68:68" customFormat="1">
      <c r="BP375333" s="90"/>
    </row>
    <row r="375334" spans="68:68" customFormat="1">
      <c r="BP375334" s="90"/>
    </row>
    <row r="375335" spans="68:68" customFormat="1">
      <c r="BP375335" s="90"/>
    </row>
    <row r="375336" spans="68:68" customFormat="1">
      <c r="BP375336" s="90"/>
    </row>
    <row r="375337" spans="68:68" customFormat="1">
      <c r="BP375337" s="90"/>
    </row>
    <row r="375338" spans="68:68" customFormat="1">
      <c r="BP375338" s="90"/>
    </row>
    <row r="375339" spans="68:68" customFormat="1">
      <c r="BP375339" s="90"/>
    </row>
    <row r="375340" spans="68:68" customFormat="1">
      <c r="BP375340" s="90"/>
    </row>
    <row r="375341" spans="68:68" customFormat="1">
      <c r="BP375341" s="90"/>
    </row>
    <row r="375342" spans="68:68" customFormat="1">
      <c r="BP375342" s="90"/>
    </row>
    <row r="375343" spans="68:68" customFormat="1">
      <c r="BP375343" s="90"/>
    </row>
    <row r="375344" spans="68:68" customFormat="1">
      <c r="BP375344" s="90"/>
    </row>
    <row r="375345" spans="68:68" customFormat="1">
      <c r="BP375345" s="90"/>
    </row>
    <row r="375346" spans="68:68" customFormat="1">
      <c r="BP375346" s="90"/>
    </row>
    <row r="375347" spans="68:68" customFormat="1">
      <c r="BP375347" s="90"/>
    </row>
    <row r="375348" spans="68:68" customFormat="1">
      <c r="BP375348" s="90"/>
    </row>
    <row r="375349" spans="68:68" customFormat="1">
      <c r="BP375349" s="90"/>
    </row>
    <row r="375350" spans="68:68" customFormat="1">
      <c r="BP375350" s="90"/>
    </row>
    <row r="375351" spans="68:68" customFormat="1">
      <c r="BP375351" s="90"/>
    </row>
    <row r="375352" spans="68:68" customFormat="1">
      <c r="BP375352" s="90"/>
    </row>
    <row r="375353" spans="68:68" customFormat="1">
      <c r="BP375353" s="90"/>
    </row>
    <row r="375354" spans="68:68" customFormat="1">
      <c r="BP375354" s="90"/>
    </row>
    <row r="375355" spans="68:68" customFormat="1">
      <c r="BP375355" s="90"/>
    </row>
    <row r="375356" spans="68:68" customFormat="1">
      <c r="BP375356" s="90"/>
    </row>
    <row r="375357" spans="68:68" customFormat="1">
      <c r="BP375357" s="90"/>
    </row>
    <row r="375358" spans="68:68" customFormat="1">
      <c r="BP375358" s="90"/>
    </row>
    <row r="375359" spans="68:68" customFormat="1">
      <c r="BP375359" s="90"/>
    </row>
    <row r="375360" spans="68:68" customFormat="1">
      <c r="BP375360" s="90"/>
    </row>
    <row r="375361" spans="68:68" customFormat="1">
      <c r="BP375361" s="90"/>
    </row>
    <row r="375362" spans="68:68" customFormat="1">
      <c r="BP375362" s="90"/>
    </row>
    <row r="375363" spans="68:68" customFormat="1">
      <c r="BP375363" s="90"/>
    </row>
    <row r="375364" spans="68:68" customFormat="1">
      <c r="BP375364" s="90"/>
    </row>
    <row r="375365" spans="68:68" customFormat="1">
      <c r="BP375365" s="90"/>
    </row>
    <row r="375366" spans="68:68" customFormat="1">
      <c r="BP375366" s="90"/>
    </row>
    <row r="375367" spans="68:68" customFormat="1">
      <c r="BP375367" s="90"/>
    </row>
    <row r="375368" spans="68:68" customFormat="1">
      <c r="BP375368" s="90"/>
    </row>
    <row r="375369" spans="68:68" customFormat="1">
      <c r="BP375369" s="90"/>
    </row>
    <row r="375370" spans="68:68" customFormat="1">
      <c r="BP375370" s="90"/>
    </row>
    <row r="375371" spans="68:68" customFormat="1">
      <c r="BP375371" s="90"/>
    </row>
    <row r="375372" spans="68:68" customFormat="1">
      <c r="BP375372" s="90"/>
    </row>
    <row r="375373" spans="68:68" customFormat="1">
      <c r="BP375373" s="90"/>
    </row>
    <row r="375374" spans="68:68" customFormat="1">
      <c r="BP375374" s="90"/>
    </row>
    <row r="375375" spans="68:68" customFormat="1">
      <c r="BP375375" s="90"/>
    </row>
    <row r="375376" spans="68:68" customFormat="1">
      <c r="BP375376" s="90"/>
    </row>
    <row r="375377" spans="68:68" customFormat="1">
      <c r="BP375377" s="90"/>
    </row>
    <row r="375378" spans="68:68" customFormat="1">
      <c r="BP375378" s="90"/>
    </row>
    <row r="375379" spans="68:68" customFormat="1">
      <c r="BP375379" s="90"/>
    </row>
    <row r="375380" spans="68:68" customFormat="1">
      <c r="BP375380" s="90"/>
    </row>
    <row r="375381" spans="68:68" customFormat="1">
      <c r="BP375381" s="90"/>
    </row>
    <row r="375382" spans="68:68" customFormat="1">
      <c r="BP375382" s="90"/>
    </row>
    <row r="375383" spans="68:68" customFormat="1">
      <c r="BP375383" s="90"/>
    </row>
    <row r="375384" spans="68:68" customFormat="1">
      <c r="BP375384" s="90"/>
    </row>
    <row r="375385" spans="68:68" customFormat="1">
      <c r="BP375385" s="90"/>
    </row>
    <row r="375386" spans="68:68" customFormat="1">
      <c r="BP375386" s="90"/>
    </row>
    <row r="375387" spans="68:68" customFormat="1">
      <c r="BP375387" s="90"/>
    </row>
    <row r="375388" spans="68:68" customFormat="1">
      <c r="BP375388" s="90"/>
    </row>
    <row r="375389" spans="68:68" customFormat="1">
      <c r="BP375389" s="90"/>
    </row>
    <row r="375390" spans="68:68" customFormat="1">
      <c r="BP375390" s="90"/>
    </row>
    <row r="375391" spans="68:68" customFormat="1">
      <c r="BP375391" s="90"/>
    </row>
    <row r="375392" spans="68:68" customFormat="1">
      <c r="BP375392" s="90"/>
    </row>
    <row r="375393" spans="68:68" customFormat="1">
      <c r="BP375393" s="90"/>
    </row>
    <row r="375394" spans="68:68" customFormat="1">
      <c r="BP375394" s="90"/>
    </row>
    <row r="375395" spans="68:68" customFormat="1">
      <c r="BP375395" s="90"/>
    </row>
    <row r="375396" spans="68:68" customFormat="1">
      <c r="BP375396" s="90"/>
    </row>
    <row r="375397" spans="68:68" customFormat="1">
      <c r="BP375397" s="90"/>
    </row>
    <row r="375398" spans="68:68" customFormat="1">
      <c r="BP375398" s="90"/>
    </row>
    <row r="375399" spans="68:68" customFormat="1">
      <c r="BP375399" s="90"/>
    </row>
    <row r="375400" spans="68:68" customFormat="1">
      <c r="BP375400" s="90"/>
    </row>
    <row r="375401" spans="68:68" customFormat="1">
      <c r="BP375401" s="90"/>
    </row>
    <row r="375402" spans="68:68" customFormat="1">
      <c r="BP375402" s="90"/>
    </row>
    <row r="375403" spans="68:68" customFormat="1">
      <c r="BP375403" s="90"/>
    </row>
    <row r="375404" spans="68:68" customFormat="1">
      <c r="BP375404" s="90"/>
    </row>
    <row r="375405" spans="68:68" customFormat="1">
      <c r="BP375405" s="90"/>
    </row>
    <row r="375406" spans="68:68" customFormat="1">
      <c r="BP375406" s="90"/>
    </row>
    <row r="375407" spans="68:68" customFormat="1">
      <c r="BP375407" s="90"/>
    </row>
    <row r="375408" spans="68:68" customFormat="1">
      <c r="BP375408" s="90"/>
    </row>
    <row r="375409" spans="68:68" customFormat="1">
      <c r="BP375409" s="90"/>
    </row>
    <row r="375410" spans="68:68" customFormat="1">
      <c r="BP375410" s="90"/>
    </row>
    <row r="375411" spans="68:68" customFormat="1">
      <c r="BP375411" s="90"/>
    </row>
    <row r="375412" spans="68:68" customFormat="1">
      <c r="BP375412" s="90"/>
    </row>
    <row r="375413" spans="68:68" customFormat="1">
      <c r="BP375413" s="90"/>
    </row>
    <row r="375414" spans="68:68" customFormat="1">
      <c r="BP375414" s="90"/>
    </row>
    <row r="375415" spans="68:68" customFormat="1">
      <c r="BP375415" s="90"/>
    </row>
    <row r="375416" spans="68:68" customFormat="1">
      <c r="BP375416" s="90"/>
    </row>
    <row r="375417" spans="68:68" customFormat="1">
      <c r="BP375417" s="90"/>
    </row>
    <row r="375418" spans="68:68" customFormat="1">
      <c r="BP375418" s="90"/>
    </row>
    <row r="375419" spans="68:68" customFormat="1">
      <c r="BP375419" s="90"/>
    </row>
    <row r="375420" spans="68:68" customFormat="1">
      <c r="BP375420" s="90"/>
    </row>
    <row r="375421" spans="68:68" customFormat="1">
      <c r="BP375421" s="90"/>
    </row>
    <row r="375422" spans="68:68" customFormat="1">
      <c r="BP375422" s="90"/>
    </row>
    <row r="375423" spans="68:68" customFormat="1">
      <c r="BP375423" s="90"/>
    </row>
    <row r="375424" spans="68:68" customFormat="1">
      <c r="BP375424" s="90"/>
    </row>
    <row r="375425" spans="68:68" customFormat="1">
      <c r="BP375425" s="90"/>
    </row>
    <row r="375426" spans="68:68" customFormat="1">
      <c r="BP375426" s="90"/>
    </row>
    <row r="375427" spans="68:68" customFormat="1">
      <c r="BP375427" s="90"/>
    </row>
    <row r="375428" spans="68:68" customFormat="1">
      <c r="BP375428" s="90"/>
    </row>
    <row r="375429" spans="68:68" customFormat="1">
      <c r="BP375429" s="90"/>
    </row>
    <row r="375430" spans="68:68" customFormat="1">
      <c r="BP375430" s="90"/>
    </row>
    <row r="375431" spans="68:68" customFormat="1">
      <c r="BP375431" s="90"/>
    </row>
    <row r="375432" spans="68:68" customFormat="1">
      <c r="BP375432" s="90"/>
    </row>
    <row r="375433" spans="68:68" customFormat="1">
      <c r="BP375433" s="90"/>
    </row>
    <row r="375434" spans="68:68" customFormat="1">
      <c r="BP375434" s="90"/>
    </row>
    <row r="375435" spans="68:68" customFormat="1">
      <c r="BP375435" s="90"/>
    </row>
    <row r="375436" spans="68:68" customFormat="1">
      <c r="BP375436" s="90"/>
    </row>
    <row r="375437" spans="68:68" customFormat="1">
      <c r="BP375437" s="90"/>
    </row>
    <row r="375438" spans="68:68" customFormat="1">
      <c r="BP375438" s="90"/>
    </row>
    <row r="375439" spans="68:68" customFormat="1">
      <c r="BP375439" s="90"/>
    </row>
    <row r="375440" spans="68:68" customFormat="1">
      <c r="BP375440" s="90"/>
    </row>
    <row r="375441" spans="68:68" customFormat="1">
      <c r="BP375441" s="90"/>
    </row>
    <row r="375442" spans="68:68" customFormat="1">
      <c r="BP375442" s="90"/>
    </row>
    <row r="375443" spans="68:68" customFormat="1">
      <c r="BP375443" s="90"/>
    </row>
    <row r="375444" spans="68:68" customFormat="1">
      <c r="BP375444" s="90"/>
    </row>
    <row r="375445" spans="68:68" customFormat="1">
      <c r="BP375445" s="90"/>
    </row>
    <row r="375446" spans="68:68" customFormat="1">
      <c r="BP375446" s="90"/>
    </row>
    <row r="375447" spans="68:68" customFormat="1">
      <c r="BP375447" s="90"/>
    </row>
    <row r="375448" spans="68:68" customFormat="1">
      <c r="BP375448" s="90"/>
    </row>
    <row r="375449" spans="68:68" customFormat="1">
      <c r="BP375449" s="90"/>
    </row>
    <row r="375450" spans="68:68" customFormat="1">
      <c r="BP375450" s="90"/>
    </row>
    <row r="375451" spans="68:68" customFormat="1">
      <c r="BP375451" s="90"/>
    </row>
    <row r="375452" spans="68:68" customFormat="1">
      <c r="BP375452" s="90"/>
    </row>
    <row r="375453" spans="68:68" customFormat="1">
      <c r="BP375453" s="90"/>
    </row>
    <row r="375454" spans="68:68" customFormat="1">
      <c r="BP375454" s="90"/>
    </row>
    <row r="375455" spans="68:68" customFormat="1">
      <c r="BP375455" s="90"/>
    </row>
    <row r="375456" spans="68:68" customFormat="1">
      <c r="BP375456" s="90"/>
    </row>
    <row r="375457" spans="68:68" customFormat="1">
      <c r="BP375457" s="90"/>
    </row>
    <row r="375458" spans="68:68" customFormat="1">
      <c r="BP375458" s="90"/>
    </row>
    <row r="375459" spans="68:68" customFormat="1">
      <c r="BP375459" s="90"/>
    </row>
    <row r="375460" spans="68:68" customFormat="1">
      <c r="BP375460" s="90"/>
    </row>
    <row r="375461" spans="68:68" customFormat="1">
      <c r="BP375461" s="90"/>
    </row>
    <row r="375462" spans="68:68" customFormat="1">
      <c r="BP375462" s="90"/>
    </row>
    <row r="375463" spans="68:68" customFormat="1">
      <c r="BP375463" s="90"/>
    </row>
    <row r="375464" spans="68:68" customFormat="1">
      <c r="BP375464" s="90"/>
    </row>
    <row r="375465" spans="68:68" customFormat="1">
      <c r="BP375465" s="90"/>
    </row>
    <row r="375466" spans="68:68" customFormat="1">
      <c r="BP375466" s="90"/>
    </row>
    <row r="375467" spans="68:68" customFormat="1">
      <c r="BP375467" s="90"/>
    </row>
    <row r="375468" spans="68:68" customFormat="1">
      <c r="BP375468" s="90"/>
    </row>
    <row r="375469" spans="68:68" customFormat="1">
      <c r="BP375469" s="90"/>
    </row>
    <row r="375470" spans="68:68" customFormat="1">
      <c r="BP375470" s="90"/>
    </row>
    <row r="375471" spans="68:68" customFormat="1">
      <c r="BP375471" s="90"/>
    </row>
    <row r="375472" spans="68:68" customFormat="1">
      <c r="BP375472" s="90"/>
    </row>
    <row r="375473" spans="68:68" customFormat="1">
      <c r="BP375473" s="90"/>
    </row>
    <row r="375474" spans="68:68" customFormat="1">
      <c r="BP375474" s="90"/>
    </row>
    <row r="375475" spans="68:68" customFormat="1">
      <c r="BP375475" s="90"/>
    </row>
    <row r="375476" spans="68:68" customFormat="1">
      <c r="BP375476" s="90"/>
    </row>
    <row r="375477" spans="68:68" customFormat="1">
      <c r="BP375477" s="90"/>
    </row>
    <row r="375478" spans="68:68" customFormat="1">
      <c r="BP375478" s="90"/>
    </row>
    <row r="375479" spans="68:68" customFormat="1">
      <c r="BP375479" s="90"/>
    </row>
    <row r="375480" spans="68:68" customFormat="1">
      <c r="BP375480" s="90"/>
    </row>
    <row r="375481" spans="68:68" customFormat="1">
      <c r="BP375481" s="90"/>
    </row>
    <row r="375482" spans="68:68" customFormat="1">
      <c r="BP375482" s="90"/>
    </row>
    <row r="375483" spans="68:68" customFormat="1">
      <c r="BP375483" s="90"/>
    </row>
    <row r="375484" spans="68:68" customFormat="1">
      <c r="BP375484" s="90"/>
    </row>
    <row r="375485" spans="68:68" customFormat="1">
      <c r="BP375485" s="90"/>
    </row>
    <row r="375486" spans="68:68" customFormat="1">
      <c r="BP375486" s="90"/>
    </row>
    <row r="375487" spans="68:68" customFormat="1">
      <c r="BP375487" s="90"/>
    </row>
    <row r="375488" spans="68:68" customFormat="1">
      <c r="BP375488" s="90"/>
    </row>
    <row r="375489" spans="68:68" customFormat="1">
      <c r="BP375489" s="90"/>
    </row>
    <row r="375490" spans="68:68" customFormat="1">
      <c r="BP375490" s="90"/>
    </row>
    <row r="375491" spans="68:68" customFormat="1">
      <c r="BP375491" s="90"/>
    </row>
    <row r="375492" spans="68:68" customFormat="1">
      <c r="BP375492" s="90"/>
    </row>
    <row r="375493" spans="68:68" customFormat="1">
      <c r="BP375493" s="90"/>
    </row>
    <row r="375494" spans="68:68" customFormat="1">
      <c r="BP375494" s="90"/>
    </row>
    <row r="375495" spans="68:68" customFormat="1">
      <c r="BP375495" s="90"/>
    </row>
    <row r="375496" spans="68:68" customFormat="1">
      <c r="BP375496" s="90"/>
    </row>
    <row r="375497" spans="68:68" customFormat="1">
      <c r="BP375497" s="90"/>
    </row>
    <row r="375498" spans="68:68" customFormat="1">
      <c r="BP375498" s="90"/>
    </row>
    <row r="375499" spans="68:68" customFormat="1">
      <c r="BP375499" s="90"/>
    </row>
    <row r="375500" spans="68:68" customFormat="1">
      <c r="BP375500" s="90"/>
    </row>
    <row r="375501" spans="68:68" customFormat="1">
      <c r="BP375501" s="90"/>
    </row>
    <row r="375502" spans="68:68" customFormat="1">
      <c r="BP375502" s="90"/>
    </row>
    <row r="375503" spans="68:68" customFormat="1">
      <c r="BP375503" s="90"/>
    </row>
    <row r="375504" spans="68:68" customFormat="1">
      <c r="BP375504" s="90"/>
    </row>
    <row r="375505" spans="68:68" customFormat="1">
      <c r="BP375505" s="90"/>
    </row>
    <row r="375506" spans="68:68" customFormat="1">
      <c r="BP375506" s="90"/>
    </row>
    <row r="375507" spans="68:68" customFormat="1">
      <c r="BP375507" s="90"/>
    </row>
    <row r="375508" spans="68:68" customFormat="1">
      <c r="BP375508" s="90"/>
    </row>
    <row r="375509" spans="68:68" customFormat="1">
      <c r="BP375509" s="90"/>
    </row>
    <row r="375510" spans="68:68" customFormat="1">
      <c r="BP375510" s="90"/>
    </row>
    <row r="375511" spans="68:68" customFormat="1">
      <c r="BP375511" s="90"/>
    </row>
    <row r="375512" spans="68:68" customFormat="1">
      <c r="BP375512" s="90"/>
    </row>
    <row r="375513" spans="68:68" customFormat="1">
      <c r="BP375513" s="90"/>
    </row>
    <row r="375514" spans="68:68" customFormat="1">
      <c r="BP375514" s="90"/>
    </row>
    <row r="375515" spans="68:68" customFormat="1">
      <c r="BP375515" s="90"/>
    </row>
    <row r="375516" spans="68:68" customFormat="1">
      <c r="BP375516" s="90"/>
    </row>
    <row r="375517" spans="68:68" customFormat="1">
      <c r="BP375517" s="90"/>
    </row>
    <row r="375518" spans="68:68" customFormat="1">
      <c r="BP375518" s="90"/>
    </row>
    <row r="375519" spans="68:68" customFormat="1">
      <c r="BP375519" s="90"/>
    </row>
    <row r="375520" spans="68:68" customFormat="1">
      <c r="BP375520" s="90"/>
    </row>
    <row r="375521" spans="68:68" customFormat="1">
      <c r="BP375521" s="90"/>
    </row>
    <row r="375522" spans="68:68" customFormat="1">
      <c r="BP375522" s="90"/>
    </row>
    <row r="375523" spans="68:68" customFormat="1">
      <c r="BP375523" s="90"/>
    </row>
    <row r="375524" spans="68:68" customFormat="1">
      <c r="BP375524" s="90"/>
    </row>
    <row r="375525" spans="68:68" customFormat="1">
      <c r="BP375525" s="90"/>
    </row>
    <row r="375526" spans="68:68" customFormat="1">
      <c r="BP375526" s="90"/>
    </row>
    <row r="375527" spans="68:68" customFormat="1">
      <c r="BP375527" s="90"/>
    </row>
    <row r="375528" spans="68:68" customFormat="1">
      <c r="BP375528" s="90"/>
    </row>
    <row r="375529" spans="68:68" customFormat="1">
      <c r="BP375529" s="90"/>
    </row>
    <row r="375530" spans="68:68" customFormat="1">
      <c r="BP375530" s="90"/>
    </row>
    <row r="375531" spans="68:68" customFormat="1">
      <c r="BP375531" s="90"/>
    </row>
    <row r="375532" spans="68:68" customFormat="1">
      <c r="BP375532" s="90"/>
    </row>
    <row r="375533" spans="68:68" customFormat="1">
      <c r="BP375533" s="90"/>
    </row>
    <row r="375534" spans="68:68" customFormat="1">
      <c r="BP375534" s="90"/>
    </row>
    <row r="375535" spans="68:68" customFormat="1">
      <c r="BP375535" s="90"/>
    </row>
    <row r="375536" spans="68:68" customFormat="1">
      <c r="BP375536" s="90"/>
    </row>
    <row r="375537" spans="68:68" customFormat="1">
      <c r="BP375537" s="90"/>
    </row>
    <row r="375538" spans="68:68" customFormat="1">
      <c r="BP375538" s="90"/>
    </row>
    <row r="375539" spans="68:68" customFormat="1">
      <c r="BP375539" s="90"/>
    </row>
    <row r="375540" spans="68:68" customFormat="1">
      <c r="BP375540" s="90"/>
    </row>
    <row r="375541" spans="68:68" customFormat="1">
      <c r="BP375541" s="90"/>
    </row>
    <row r="375542" spans="68:68" customFormat="1">
      <c r="BP375542" s="90"/>
    </row>
    <row r="375543" spans="68:68" customFormat="1">
      <c r="BP375543" s="90"/>
    </row>
    <row r="375544" spans="68:68" customFormat="1">
      <c r="BP375544" s="90"/>
    </row>
    <row r="375545" spans="68:68" customFormat="1">
      <c r="BP375545" s="90"/>
    </row>
    <row r="375546" spans="68:68" customFormat="1">
      <c r="BP375546" s="90"/>
    </row>
    <row r="375547" spans="68:68" customFormat="1">
      <c r="BP375547" s="90"/>
    </row>
    <row r="375548" spans="68:68" customFormat="1">
      <c r="BP375548" s="90"/>
    </row>
    <row r="375549" spans="68:68" customFormat="1">
      <c r="BP375549" s="90"/>
    </row>
    <row r="375550" spans="68:68" customFormat="1">
      <c r="BP375550" s="90"/>
    </row>
    <row r="375551" spans="68:68" customFormat="1">
      <c r="BP375551" s="90"/>
    </row>
    <row r="375552" spans="68:68" customFormat="1">
      <c r="BP375552" s="90"/>
    </row>
    <row r="375553" spans="68:68" customFormat="1">
      <c r="BP375553" s="90"/>
    </row>
    <row r="375554" spans="68:68" customFormat="1">
      <c r="BP375554" s="90"/>
    </row>
    <row r="375555" spans="68:68" customFormat="1">
      <c r="BP375555" s="90"/>
    </row>
    <row r="375556" spans="68:68" customFormat="1">
      <c r="BP375556" s="90"/>
    </row>
    <row r="375557" spans="68:68" customFormat="1">
      <c r="BP375557" s="90"/>
    </row>
    <row r="375558" spans="68:68" customFormat="1">
      <c r="BP375558" s="90"/>
    </row>
    <row r="375559" spans="68:68" customFormat="1">
      <c r="BP375559" s="90"/>
    </row>
    <row r="375560" spans="68:68" customFormat="1">
      <c r="BP375560" s="90"/>
    </row>
    <row r="375561" spans="68:68" customFormat="1">
      <c r="BP375561" s="90"/>
    </row>
    <row r="375562" spans="68:68" customFormat="1">
      <c r="BP375562" s="90"/>
    </row>
    <row r="375563" spans="68:68" customFormat="1">
      <c r="BP375563" s="90"/>
    </row>
    <row r="375564" spans="68:68" customFormat="1">
      <c r="BP375564" s="90"/>
    </row>
    <row r="375565" spans="68:68" customFormat="1">
      <c r="BP375565" s="90"/>
    </row>
    <row r="375566" spans="68:68" customFormat="1">
      <c r="BP375566" s="90"/>
    </row>
    <row r="375567" spans="68:68" customFormat="1">
      <c r="BP375567" s="90"/>
    </row>
    <row r="375568" spans="68:68" customFormat="1">
      <c r="BP375568" s="90"/>
    </row>
    <row r="375569" spans="68:68" customFormat="1">
      <c r="BP375569" s="90"/>
    </row>
    <row r="375570" spans="68:68" customFormat="1">
      <c r="BP375570" s="90"/>
    </row>
    <row r="375571" spans="68:68" customFormat="1">
      <c r="BP375571" s="90"/>
    </row>
    <row r="375572" spans="68:68" customFormat="1">
      <c r="BP375572" s="90"/>
    </row>
    <row r="375573" spans="68:68" customFormat="1">
      <c r="BP375573" s="90"/>
    </row>
    <row r="375574" spans="68:68" customFormat="1">
      <c r="BP375574" s="90"/>
    </row>
    <row r="375575" spans="68:68" customFormat="1">
      <c r="BP375575" s="90"/>
    </row>
    <row r="375576" spans="68:68" customFormat="1">
      <c r="BP375576" s="90"/>
    </row>
    <row r="375577" spans="68:68" customFormat="1">
      <c r="BP375577" s="90"/>
    </row>
    <row r="375578" spans="68:68" customFormat="1">
      <c r="BP375578" s="90"/>
    </row>
    <row r="375579" spans="68:68" customFormat="1">
      <c r="BP375579" s="90"/>
    </row>
    <row r="375580" spans="68:68" customFormat="1">
      <c r="BP375580" s="90"/>
    </row>
    <row r="375581" spans="68:68" customFormat="1">
      <c r="BP375581" s="90"/>
    </row>
    <row r="375582" spans="68:68" customFormat="1">
      <c r="BP375582" s="90"/>
    </row>
    <row r="375583" spans="68:68" customFormat="1">
      <c r="BP375583" s="90"/>
    </row>
    <row r="375584" spans="68:68" customFormat="1">
      <c r="BP375584" s="90"/>
    </row>
    <row r="375585" spans="68:68" customFormat="1">
      <c r="BP375585" s="90"/>
    </row>
    <row r="375586" spans="68:68" customFormat="1">
      <c r="BP375586" s="90"/>
    </row>
    <row r="375587" spans="68:68" customFormat="1">
      <c r="BP375587" s="90"/>
    </row>
    <row r="375588" spans="68:68" customFormat="1">
      <c r="BP375588" s="90"/>
    </row>
    <row r="375589" spans="68:68" customFormat="1">
      <c r="BP375589" s="90"/>
    </row>
    <row r="375590" spans="68:68" customFormat="1">
      <c r="BP375590" s="90"/>
    </row>
    <row r="375591" spans="68:68" customFormat="1">
      <c r="BP375591" s="90"/>
    </row>
    <row r="375592" spans="68:68" customFormat="1">
      <c r="BP375592" s="90"/>
    </row>
    <row r="375593" spans="68:68" customFormat="1">
      <c r="BP375593" s="90"/>
    </row>
    <row r="375594" spans="68:68" customFormat="1">
      <c r="BP375594" s="90"/>
    </row>
    <row r="375595" spans="68:68" customFormat="1">
      <c r="BP375595" s="90"/>
    </row>
    <row r="375596" spans="68:68" customFormat="1">
      <c r="BP375596" s="90"/>
    </row>
    <row r="375597" spans="68:68" customFormat="1">
      <c r="BP375597" s="90"/>
    </row>
    <row r="375598" spans="68:68" customFormat="1">
      <c r="BP375598" s="90"/>
    </row>
    <row r="375599" spans="68:68" customFormat="1">
      <c r="BP375599" s="90"/>
    </row>
    <row r="375600" spans="68:68" customFormat="1">
      <c r="BP375600" s="90"/>
    </row>
    <row r="375601" spans="68:68" customFormat="1">
      <c r="BP375601" s="90"/>
    </row>
    <row r="375602" spans="68:68" customFormat="1">
      <c r="BP375602" s="90"/>
    </row>
    <row r="375603" spans="68:68" customFormat="1">
      <c r="BP375603" s="90"/>
    </row>
    <row r="375604" spans="68:68" customFormat="1">
      <c r="BP375604" s="90"/>
    </row>
    <row r="375605" spans="68:68" customFormat="1">
      <c r="BP375605" s="90"/>
    </row>
    <row r="375606" spans="68:68" customFormat="1">
      <c r="BP375606" s="90"/>
    </row>
    <row r="375607" spans="68:68" customFormat="1">
      <c r="BP375607" s="90"/>
    </row>
    <row r="375608" spans="68:68" customFormat="1">
      <c r="BP375608" s="90"/>
    </row>
    <row r="375609" spans="68:68" customFormat="1">
      <c r="BP375609" s="90"/>
    </row>
    <row r="375610" spans="68:68" customFormat="1">
      <c r="BP375610" s="90"/>
    </row>
    <row r="375611" spans="68:68" customFormat="1">
      <c r="BP375611" s="90"/>
    </row>
    <row r="375612" spans="68:68" customFormat="1">
      <c r="BP375612" s="90"/>
    </row>
    <row r="375613" spans="68:68" customFormat="1">
      <c r="BP375613" s="90"/>
    </row>
    <row r="375614" spans="68:68" customFormat="1">
      <c r="BP375614" s="90"/>
    </row>
    <row r="375615" spans="68:68" customFormat="1">
      <c r="BP375615" s="90"/>
    </row>
    <row r="375616" spans="68:68" customFormat="1">
      <c r="BP375616" s="90"/>
    </row>
    <row r="375617" spans="68:68" customFormat="1">
      <c r="BP375617" s="90"/>
    </row>
    <row r="375618" spans="68:68" customFormat="1">
      <c r="BP375618" s="90"/>
    </row>
    <row r="375619" spans="68:68" customFormat="1">
      <c r="BP375619" s="90"/>
    </row>
    <row r="375620" spans="68:68" customFormat="1">
      <c r="BP375620" s="90"/>
    </row>
    <row r="375621" spans="68:68" customFormat="1">
      <c r="BP375621" s="90"/>
    </row>
    <row r="375622" spans="68:68" customFormat="1">
      <c r="BP375622" s="90"/>
    </row>
    <row r="375623" spans="68:68" customFormat="1">
      <c r="BP375623" s="90"/>
    </row>
    <row r="375624" spans="68:68" customFormat="1">
      <c r="BP375624" s="90"/>
    </row>
    <row r="375625" spans="68:68" customFormat="1">
      <c r="BP375625" s="90"/>
    </row>
    <row r="375626" spans="68:68" customFormat="1">
      <c r="BP375626" s="90"/>
    </row>
    <row r="375627" spans="68:68" customFormat="1">
      <c r="BP375627" s="90"/>
    </row>
    <row r="375628" spans="68:68" customFormat="1">
      <c r="BP375628" s="90"/>
    </row>
    <row r="375629" spans="68:68" customFormat="1">
      <c r="BP375629" s="90"/>
    </row>
    <row r="375630" spans="68:68" customFormat="1">
      <c r="BP375630" s="90"/>
    </row>
    <row r="375631" spans="68:68" customFormat="1">
      <c r="BP375631" s="90"/>
    </row>
    <row r="375632" spans="68:68" customFormat="1">
      <c r="BP375632" s="90"/>
    </row>
    <row r="375633" spans="68:68" customFormat="1">
      <c r="BP375633" s="90"/>
    </row>
    <row r="375634" spans="68:68" customFormat="1">
      <c r="BP375634" s="90"/>
    </row>
    <row r="375635" spans="68:68" customFormat="1">
      <c r="BP375635" s="90"/>
    </row>
    <row r="375636" spans="68:68" customFormat="1">
      <c r="BP375636" s="90"/>
    </row>
    <row r="375637" spans="68:68" customFormat="1">
      <c r="BP375637" s="90"/>
    </row>
    <row r="375638" spans="68:68" customFormat="1">
      <c r="BP375638" s="90"/>
    </row>
    <row r="375639" spans="68:68" customFormat="1">
      <c r="BP375639" s="90"/>
    </row>
    <row r="375640" spans="68:68" customFormat="1">
      <c r="BP375640" s="90"/>
    </row>
    <row r="375641" spans="68:68" customFormat="1">
      <c r="BP375641" s="90"/>
    </row>
    <row r="375642" spans="68:68" customFormat="1">
      <c r="BP375642" s="90"/>
    </row>
    <row r="375643" spans="68:68" customFormat="1">
      <c r="BP375643" s="90"/>
    </row>
    <row r="375644" spans="68:68" customFormat="1">
      <c r="BP375644" s="90"/>
    </row>
    <row r="375645" spans="68:68" customFormat="1">
      <c r="BP375645" s="90"/>
    </row>
    <row r="375646" spans="68:68" customFormat="1">
      <c r="BP375646" s="90"/>
    </row>
    <row r="375647" spans="68:68" customFormat="1">
      <c r="BP375647" s="90"/>
    </row>
    <row r="375648" spans="68:68" customFormat="1">
      <c r="BP375648" s="90"/>
    </row>
    <row r="375649" spans="68:68" customFormat="1">
      <c r="BP375649" s="90"/>
    </row>
    <row r="375650" spans="68:68" customFormat="1">
      <c r="BP375650" s="90"/>
    </row>
    <row r="375651" spans="68:68" customFormat="1">
      <c r="BP375651" s="90"/>
    </row>
    <row r="375652" spans="68:68" customFormat="1">
      <c r="BP375652" s="90"/>
    </row>
    <row r="375653" spans="68:68" customFormat="1">
      <c r="BP375653" s="90"/>
    </row>
    <row r="375654" spans="68:68" customFormat="1">
      <c r="BP375654" s="90"/>
    </row>
    <row r="375655" spans="68:68" customFormat="1">
      <c r="BP375655" s="90"/>
    </row>
    <row r="375656" spans="68:68" customFormat="1">
      <c r="BP375656" s="90"/>
    </row>
    <row r="375657" spans="68:68" customFormat="1">
      <c r="BP375657" s="90"/>
    </row>
    <row r="375658" spans="68:68" customFormat="1">
      <c r="BP375658" s="90"/>
    </row>
    <row r="375659" spans="68:68" customFormat="1">
      <c r="BP375659" s="90"/>
    </row>
    <row r="375660" spans="68:68" customFormat="1">
      <c r="BP375660" s="90"/>
    </row>
    <row r="375661" spans="68:68" customFormat="1">
      <c r="BP375661" s="90"/>
    </row>
    <row r="375662" spans="68:68" customFormat="1">
      <c r="BP375662" s="90"/>
    </row>
    <row r="375663" spans="68:68" customFormat="1">
      <c r="BP375663" s="90"/>
    </row>
    <row r="375664" spans="68:68" customFormat="1">
      <c r="BP375664" s="90"/>
    </row>
    <row r="375665" spans="68:68" customFormat="1">
      <c r="BP375665" s="90"/>
    </row>
    <row r="375666" spans="68:68" customFormat="1">
      <c r="BP375666" s="90"/>
    </row>
    <row r="375667" spans="68:68" customFormat="1">
      <c r="BP375667" s="90"/>
    </row>
    <row r="375668" spans="68:68" customFormat="1">
      <c r="BP375668" s="90"/>
    </row>
    <row r="375669" spans="68:68" customFormat="1">
      <c r="BP375669" s="90"/>
    </row>
    <row r="375670" spans="68:68" customFormat="1">
      <c r="BP375670" s="90"/>
    </row>
    <row r="375671" spans="68:68" customFormat="1">
      <c r="BP375671" s="90"/>
    </row>
    <row r="375672" spans="68:68" customFormat="1">
      <c r="BP375672" s="90"/>
    </row>
    <row r="375673" spans="68:68" customFormat="1">
      <c r="BP375673" s="90"/>
    </row>
    <row r="375674" spans="68:68" customFormat="1">
      <c r="BP375674" s="90"/>
    </row>
    <row r="375675" spans="68:68" customFormat="1">
      <c r="BP375675" s="90"/>
    </row>
    <row r="375676" spans="68:68" customFormat="1">
      <c r="BP375676" s="90"/>
    </row>
    <row r="375677" spans="68:68" customFormat="1">
      <c r="BP375677" s="90"/>
    </row>
    <row r="375678" spans="68:68" customFormat="1">
      <c r="BP375678" s="90"/>
    </row>
    <row r="375679" spans="68:68" customFormat="1">
      <c r="BP375679" s="90"/>
    </row>
    <row r="375680" spans="68:68" customFormat="1">
      <c r="BP375680" s="90"/>
    </row>
    <row r="375681" spans="68:68" customFormat="1">
      <c r="BP375681" s="90"/>
    </row>
    <row r="375682" spans="68:68" customFormat="1">
      <c r="BP375682" s="90"/>
    </row>
    <row r="375683" spans="68:68" customFormat="1">
      <c r="BP375683" s="90"/>
    </row>
    <row r="375684" spans="68:68" customFormat="1">
      <c r="BP375684" s="90"/>
    </row>
    <row r="375685" spans="68:68" customFormat="1">
      <c r="BP375685" s="90"/>
    </row>
    <row r="375686" spans="68:68" customFormat="1">
      <c r="BP375686" s="90"/>
    </row>
    <row r="375687" spans="68:68" customFormat="1">
      <c r="BP375687" s="90"/>
    </row>
    <row r="375688" spans="68:68" customFormat="1">
      <c r="BP375688" s="90"/>
    </row>
    <row r="375689" spans="68:68" customFormat="1">
      <c r="BP375689" s="90"/>
    </row>
    <row r="375690" spans="68:68" customFormat="1">
      <c r="BP375690" s="90"/>
    </row>
    <row r="375691" spans="68:68" customFormat="1">
      <c r="BP375691" s="90"/>
    </row>
    <row r="375692" spans="68:68" customFormat="1">
      <c r="BP375692" s="90"/>
    </row>
    <row r="375693" spans="68:68" customFormat="1">
      <c r="BP375693" s="90"/>
    </row>
    <row r="375694" spans="68:68" customFormat="1">
      <c r="BP375694" s="90"/>
    </row>
    <row r="375695" spans="68:68" customFormat="1">
      <c r="BP375695" s="90"/>
    </row>
    <row r="375696" spans="68:68" customFormat="1">
      <c r="BP375696" s="90"/>
    </row>
    <row r="375697" spans="68:68" customFormat="1">
      <c r="BP375697" s="90"/>
    </row>
    <row r="375698" spans="68:68" customFormat="1">
      <c r="BP375698" s="90"/>
    </row>
    <row r="375699" spans="68:68" customFormat="1">
      <c r="BP375699" s="90"/>
    </row>
    <row r="375700" spans="68:68" customFormat="1">
      <c r="BP375700" s="90"/>
    </row>
    <row r="375701" spans="68:68" customFormat="1">
      <c r="BP375701" s="90"/>
    </row>
    <row r="375702" spans="68:68" customFormat="1">
      <c r="BP375702" s="90"/>
    </row>
    <row r="375703" spans="68:68" customFormat="1">
      <c r="BP375703" s="90"/>
    </row>
    <row r="375704" spans="68:68" customFormat="1">
      <c r="BP375704" s="90"/>
    </row>
    <row r="375705" spans="68:68" customFormat="1">
      <c r="BP375705" s="90"/>
    </row>
    <row r="375706" spans="68:68" customFormat="1">
      <c r="BP375706" s="90"/>
    </row>
    <row r="375707" spans="68:68" customFormat="1">
      <c r="BP375707" s="90"/>
    </row>
    <row r="375708" spans="68:68" customFormat="1">
      <c r="BP375708" s="90"/>
    </row>
    <row r="375709" spans="68:68" customFormat="1">
      <c r="BP375709" s="90"/>
    </row>
    <row r="375710" spans="68:68" customFormat="1">
      <c r="BP375710" s="90"/>
    </row>
    <row r="375711" spans="68:68" customFormat="1">
      <c r="BP375711" s="90"/>
    </row>
    <row r="375712" spans="68:68" customFormat="1">
      <c r="BP375712" s="90"/>
    </row>
    <row r="375713" spans="68:68" customFormat="1">
      <c r="BP375713" s="90"/>
    </row>
    <row r="375714" spans="68:68" customFormat="1">
      <c r="BP375714" s="90"/>
    </row>
    <row r="375715" spans="68:68" customFormat="1">
      <c r="BP375715" s="90"/>
    </row>
    <row r="375716" spans="68:68" customFormat="1">
      <c r="BP375716" s="90"/>
    </row>
    <row r="375717" spans="68:68" customFormat="1">
      <c r="BP375717" s="90"/>
    </row>
    <row r="375718" spans="68:68" customFormat="1">
      <c r="BP375718" s="90"/>
    </row>
    <row r="375719" spans="68:68" customFormat="1">
      <c r="BP375719" s="90"/>
    </row>
    <row r="375720" spans="68:68" customFormat="1">
      <c r="BP375720" s="90"/>
    </row>
    <row r="375721" spans="68:68" customFormat="1">
      <c r="BP375721" s="90"/>
    </row>
    <row r="375722" spans="68:68" customFormat="1">
      <c r="BP375722" s="90"/>
    </row>
    <row r="375723" spans="68:68" customFormat="1">
      <c r="BP375723" s="90"/>
    </row>
    <row r="375724" spans="68:68" customFormat="1">
      <c r="BP375724" s="90"/>
    </row>
    <row r="375725" spans="68:68" customFormat="1">
      <c r="BP375725" s="90"/>
    </row>
    <row r="375726" spans="68:68" customFormat="1">
      <c r="BP375726" s="90"/>
    </row>
    <row r="375727" spans="68:68" customFormat="1">
      <c r="BP375727" s="90"/>
    </row>
    <row r="375728" spans="68:68" customFormat="1">
      <c r="BP375728" s="90"/>
    </row>
    <row r="375729" spans="68:68" customFormat="1">
      <c r="BP375729" s="90"/>
    </row>
    <row r="375730" spans="68:68" customFormat="1">
      <c r="BP375730" s="90"/>
    </row>
    <row r="375731" spans="68:68" customFormat="1">
      <c r="BP375731" s="90"/>
    </row>
    <row r="375732" spans="68:68" customFormat="1">
      <c r="BP375732" s="90"/>
    </row>
    <row r="375733" spans="68:68" customFormat="1">
      <c r="BP375733" s="90"/>
    </row>
    <row r="375734" spans="68:68" customFormat="1">
      <c r="BP375734" s="90"/>
    </row>
    <row r="375735" spans="68:68" customFormat="1">
      <c r="BP375735" s="90"/>
    </row>
    <row r="375736" spans="68:68" customFormat="1">
      <c r="BP375736" s="90"/>
    </row>
    <row r="375737" spans="68:68" customFormat="1">
      <c r="BP375737" s="90"/>
    </row>
    <row r="375738" spans="68:68" customFormat="1">
      <c r="BP375738" s="90"/>
    </row>
    <row r="375739" spans="68:68" customFormat="1">
      <c r="BP375739" s="90"/>
    </row>
    <row r="375740" spans="68:68" customFormat="1">
      <c r="BP375740" s="90"/>
    </row>
    <row r="375741" spans="68:68" customFormat="1">
      <c r="BP375741" s="90"/>
    </row>
    <row r="375742" spans="68:68" customFormat="1">
      <c r="BP375742" s="90"/>
    </row>
    <row r="375743" spans="68:68" customFormat="1">
      <c r="BP375743" s="90"/>
    </row>
    <row r="375744" spans="68:68" customFormat="1">
      <c r="BP375744" s="90"/>
    </row>
    <row r="375745" spans="68:68" customFormat="1">
      <c r="BP375745" s="90"/>
    </row>
    <row r="375746" spans="68:68" customFormat="1">
      <c r="BP375746" s="90"/>
    </row>
    <row r="375747" spans="68:68" customFormat="1">
      <c r="BP375747" s="90"/>
    </row>
    <row r="375748" spans="68:68" customFormat="1">
      <c r="BP375748" s="90"/>
    </row>
    <row r="375749" spans="68:68" customFormat="1">
      <c r="BP375749" s="90"/>
    </row>
    <row r="375750" spans="68:68" customFormat="1">
      <c r="BP375750" s="90"/>
    </row>
    <row r="375751" spans="68:68" customFormat="1">
      <c r="BP375751" s="90"/>
    </row>
    <row r="375752" spans="68:68" customFormat="1">
      <c r="BP375752" s="90"/>
    </row>
    <row r="375753" spans="68:68" customFormat="1">
      <c r="BP375753" s="90"/>
    </row>
    <row r="375754" spans="68:68" customFormat="1">
      <c r="BP375754" s="90"/>
    </row>
    <row r="375755" spans="68:68" customFormat="1">
      <c r="BP375755" s="90"/>
    </row>
    <row r="375756" spans="68:68" customFormat="1">
      <c r="BP375756" s="90"/>
    </row>
    <row r="375757" spans="68:68" customFormat="1">
      <c r="BP375757" s="90"/>
    </row>
    <row r="375758" spans="68:68" customFormat="1">
      <c r="BP375758" s="90"/>
    </row>
    <row r="375759" spans="68:68" customFormat="1">
      <c r="BP375759" s="90"/>
    </row>
    <row r="375760" spans="68:68" customFormat="1">
      <c r="BP375760" s="90"/>
    </row>
    <row r="375761" spans="68:68" customFormat="1">
      <c r="BP375761" s="90"/>
    </row>
    <row r="375762" spans="68:68" customFormat="1">
      <c r="BP375762" s="90"/>
    </row>
    <row r="375763" spans="68:68" customFormat="1">
      <c r="BP375763" s="90"/>
    </row>
    <row r="375764" spans="68:68" customFormat="1">
      <c r="BP375764" s="90"/>
    </row>
    <row r="375765" spans="68:68" customFormat="1">
      <c r="BP375765" s="90"/>
    </row>
    <row r="375766" spans="68:68" customFormat="1">
      <c r="BP375766" s="90"/>
    </row>
    <row r="375767" spans="68:68" customFormat="1">
      <c r="BP375767" s="90"/>
    </row>
    <row r="375768" spans="68:68" customFormat="1">
      <c r="BP375768" s="90"/>
    </row>
    <row r="375769" spans="68:68" customFormat="1">
      <c r="BP375769" s="90"/>
    </row>
    <row r="375770" spans="68:68" customFormat="1">
      <c r="BP375770" s="90"/>
    </row>
    <row r="375771" spans="68:68" customFormat="1">
      <c r="BP375771" s="90"/>
    </row>
    <row r="375772" spans="68:68" customFormat="1">
      <c r="BP375772" s="90"/>
    </row>
    <row r="375773" spans="68:68" customFormat="1">
      <c r="BP375773" s="90"/>
    </row>
    <row r="375774" spans="68:68" customFormat="1">
      <c r="BP375774" s="90"/>
    </row>
    <row r="375775" spans="68:68" customFormat="1">
      <c r="BP375775" s="90"/>
    </row>
    <row r="375776" spans="68:68" customFormat="1">
      <c r="BP375776" s="90"/>
    </row>
    <row r="375777" spans="68:68" customFormat="1">
      <c r="BP375777" s="90"/>
    </row>
    <row r="375778" spans="68:68" customFormat="1">
      <c r="BP375778" s="90"/>
    </row>
    <row r="375779" spans="68:68" customFormat="1">
      <c r="BP375779" s="90"/>
    </row>
    <row r="375780" spans="68:68" customFormat="1">
      <c r="BP375780" s="90"/>
    </row>
    <row r="375781" spans="68:68" customFormat="1">
      <c r="BP375781" s="90"/>
    </row>
    <row r="375782" spans="68:68" customFormat="1">
      <c r="BP375782" s="90"/>
    </row>
    <row r="375783" spans="68:68" customFormat="1">
      <c r="BP375783" s="90"/>
    </row>
    <row r="375784" spans="68:68" customFormat="1">
      <c r="BP375784" s="90"/>
    </row>
    <row r="375785" spans="68:68" customFormat="1">
      <c r="BP375785" s="90"/>
    </row>
    <row r="375786" spans="68:68" customFormat="1">
      <c r="BP375786" s="90"/>
    </row>
    <row r="375787" spans="68:68" customFormat="1">
      <c r="BP375787" s="90"/>
    </row>
    <row r="375788" spans="68:68" customFormat="1">
      <c r="BP375788" s="90"/>
    </row>
    <row r="375789" spans="68:68" customFormat="1">
      <c r="BP375789" s="90"/>
    </row>
    <row r="375790" spans="68:68" customFormat="1">
      <c r="BP375790" s="90"/>
    </row>
    <row r="375791" spans="68:68" customFormat="1">
      <c r="BP375791" s="90"/>
    </row>
    <row r="375792" spans="68:68" customFormat="1">
      <c r="BP375792" s="90"/>
    </row>
    <row r="375793" spans="68:68" customFormat="1">
      <c r="BP375793" s="90"/>
    </row>
    <row r="375794" spans="68:68" customFormat="1">
      <c r="BP375794" s="90"/>
    </row>
    <row r="375795" spans="68:68" customFormat="1">
      <c r="BP375795" s="90"/>
    </row>
    <row r="375796" spans="68:68" customFormat="1">
      <c r="BP375796" s="90"/>
    </row>
    <row r="375797" spans="68:68" customFormat="1">
      <c r="BP375797" s="90"/>
    </row>
    <row r="375798" spans="68:68" customFormat="1">
      <c r="BP375798" s="90"/>
    </row>
    <row r="375799" spans="68:68" customFormat="1">
      <c r="BP375799" s="90"/>
    </row>
    <row r="375800" spans="68:68" customFormat="1">
      <c r="BP375800" s="90"/>
    </row>
    <row r="375801" spans="68:68" customFormat="1">
      <c r="BP375801" s="90"/>
    </row>
    <row r="375802" spans="68:68" customFormat="1">
      <c r="BP375802" s="90"/>
    </row>
    <row r="375803" spans="68:68" customFormat="1">
      <c r="BP375803" s="90"/>
    </row>
    <row r="375804" spans="68:68" customFormat="1">
      <c r="BP375804" s="90"/>
    </row>
    <row r="375805" spans="68:68" customFormat="1">
      <c r="BP375805" s="90"/>
    </row>
    <row r="375806" spans="68:68" customFormat="1">
      <c r="BP375806" s="90"/>
    </row>
    <row r="375807" spans="68:68" customFormat="1">
      <c r="BP375807" s="90"/>
    </row>
    <row r="375808" spans="68:68" customFormat="1">
      <c r="BP375808" s="90"/>
    </row>
    <row r="375809" spans="68:68" customFormat="1">
      <c r="BP375809" s="90"/>
    </row>
    <row r="375810" spans="68:68" customFormat="1">
      <c r="BP375810" s="90"/>
    </row>
    <row r="375811" spans="68:68" customFormat="1">
      <c r="BP375811" s="90"/>
    </row>
    <row r="375812" spans="68:68" customFormat="1">
      <c r="BP375812" s="90"/>
    </row>
    <row r="375813" spans="68:68" customFormat="1">
      <c r="BP375813" s="90"/>
    </row>
    <row r="375814" spans="68:68" customFormat="1">
      <c r="BP375814" s="90"/>
    </row>
    <row r="375815" spans="68:68" customFormat="1">
      <c r="BP375815" s="90"/>
    </row>
    <row r="375816" spans="68:68" customFormat="1">
      <c r="BP375816" s="90"/>
    </row>
    <row r="375817" spans="68:68" customFormat="1">
      <c r="BP375817" s="90"/>
    </row>
    <row r="375818" spans="68:68" customFormat="1">
      <c r="BP375818" s="90"/>
    </row>
    <row r="375819" spans="68:68" customFormat="1">
      <c r="BP375819" s="90"/>
    </row>
    <row r="375820" spans="68:68" customFormat="1">
      <c r="BP375820" s="90"/>
    </row>
    <row r="375821" spans="68:68" customFormat="1">
      <c r="BP375821" s="90"/>
    </row>
    <row r="375822" spans="68:68" customFormat="1">
      <c r="BP375822" s="90"/>
    </row>
    <row r="375823" spans="68:68" customFormat="1">
      <c r="BP375823" s="90"/>
    </row>
    <row r="375824" spans="68:68" customFormat="1">
      <c r="BP375824" s="90"/>
    </row>
    <row r="375825" spans="68:68" customFormat="1">
      <c r="BP375825" s="90"/>
    </row>
    <row r="375826" spans="68:68" customFormat="1">
      <c r="BP375826" s="90"/>
    </row>
    <row r="375827" spans="68:68" customFormat="1">
      <c r="BP375827" s="90"/>
    </row>
    <row r="375828" spans="68:68" customFormat="1">
      <c r="BP375828" s="90"/>
    </row>
    <row r="375829" spans="68:68" customFormat="1">
      <c r="BP375829" s="90"/>
    </row>
    <row r="375830" spans="68:68" customFormat="1">
      <c r="BP375830" s="90"/>
    </row>
    <row r="375831" spans="68:68" customFormat="1">
      <c r="BP375831" s="90"/>
    </row>
    <row r="375832" spans="68:68" customFormat="1">
      <c r="BP375832" s="90"/>
    </row>
    <row r="375833" spans="68:68" customFormat="1">
      <c r="BP375833" s="90"/>
    </row>
    <row r="375834" spans="68:68" customFormat="1">
      <c r="BP375834" s="90"/>
    </row>
    <row r="375835" spans="68:68" customFormat="1">
      <c r="BP375835" s="90"/>
    </row>
    <row r="375836" spans="68:68" customFormat="1">
      <c r="BP375836" s="90"/>
    </row>
    <row r="375837" spans="68:68" customFormat="1">
      <c r="BP375837" s="90"/>
    </row>
    <row r="375838" spans="68:68" customFormat="1">
      <c r="BP375838" s="90"/>
    </row>
    <row r="375839" spans="68:68" customFormat="1">
      <c r="BP375839" s="90"/>
    </row>
    <row r="375840" spans="68:68" customFormat="1">
      <c r="BP375840" s="90"/>
    </row>
    <row r="375841" spans="68:68" customFormat="1">
      <c r="BP375841" s="90"/>
    </row>
    <row r="375842" spans="68:68" customFormat="1">
      <c r="BP375842" s="90"/>
    </row>
    <row r="375843" spans="68:68" customFormat="1">
      <c r="BP375843" s="90"/>
    </row>
    <row r="375844" spans="68:68" customFormat="1">
      <c r="BP375844" s="90"/>
    </row>
    <row r="375845" spans="68:68" customFormat="1">
      <c r="BP375845" s="90"/>
    </row>
    <row r="375846" spans="68:68" customFormat="1">
      <c r="BP375846" s="90"/>
    </row>
    <row r="375847" spans="68:68" customFormat="1">
      <c r="BP375847" s="90"/>
    </row>
    <row r="375848" spans="68:68" customFormat="1">
      <c r="BP375848" s="90"/>
    </row>
    <row r="375849" spans="68:68" customFormat="1">
      <c r="BP375849" s="90"/>
    </row>
    <row r="375850" spans="68:68" customFormat="1">
      <c r="BP375850" s="90"/>
    </row>
    <row r="375851" spans="68:68" customFormat="1">
      <c r="BP375851" s="90"/>
    </row>
    <row r="375852" spans="68:68" customFormat="1">
      <c r="BP375852" s="90"/>
    </row>
    <row r="375853" spans="68:68" customFormat="1">
      <c r="BP375853" s="90"/>
    </row>
    <row r="375854" spans="68:68" customFormat="1">
      <c r="BP375854" s="90"/>
    </row>
    <row r="375855" spans="68:68" customFormat="1">
      <c r="BP375855" s="90"/>
    </row>
    <row r="375856" spans="68:68" customFormat="1">
      <c r="BP375856" s="90"/>
    </row>
    <row r="375857" spans="68:68" customFormat="1">
      <c r="BP375857" s="90"/>
    </row>
    <row r="375858" spans="68:68" customFormat="1">
      <c r="BP375858" s="90"/>
    </row>
    <row r="375859" spans="68:68" customFormat="1">
      <c r="BP375859" s="90"/>
    </row>
    <row r="375860" spans="68:68" customFormat="1">
      <c r="BP375860" s="90"/>
    </row>
    <row r="375861" spans="68:68" customFormat="1">
      <c r="BP375861" s="90"/>
    </row>
    <row r="375862" spans="68:68" customFormat="1">
      <c r="BP375862" s="90"/>
    </row>
    <row r="375863" spans="68:68" customFormat="1">
      <c r="BP375863" s="90"/>
    </row>
    <row r="375864" spans="68:68" customFormat="1">
      <c r="BP375864" s="90"/>
    </row>
    <row r="375865" spans="68:68" customFormat="1">
      <c r="BP375865" s="90"/>
    </row>
    <row r="375866" spans="68:68" customFormat="1">
      <c r="BP375866" s="90"/>
    </row>
    <row r="375867" spans="68:68" customFormat="1">
      <c r="BP375867" s="90"/>
    </row>
    <row r="375868" spans="68:68" customFormat="1">
      <c r="BP375868" s="90"/>
    </row>
    <row r="375869" spans="68:68" customFormat="1">
      <c r="BP375869" s="90"/>
    </row>
    <row r="375870" spans="68:68" customFormat="1">
      <c r="BP375870" s="90"/>
    </row>
    <row r="375871" spans="68:68" customFormat="1">
      <c r="BP375871" s="90"/>
    </row>
    <row r="375872" spans="68:68" customFormat="1">
      <c r="BP375872" s="90"/>
    </row>
    <row r="375873" spans="68:68" customFormat="1">
      <c r="BP375873" s="90"/>
    </row>
    <row r="375874" spans="68:68" customFormat="1">
      <c r="BP375874" s="90"/>
    </row>
    <row r="375875" spans="68:68" customFormat="1">
      <c r="BP375875" s="90"/>
    </row>
    <row r="375876" spans="68:68" customFormat="1">
      <c r="BP375876" s="90"/>
    </row>
    <row r="375877" spans="68:68" customFormat="1">
      <c r="BP375877" s="90"/>
    </row>
    <row r="375878" spans="68:68" customFormat="1">
      <c r="BP375878" s="90"/>
    </row>
    <row r="375879" spans="68:68" customFormat="1">
      <c r="BP375879" s="90"/>
    </row>
    <row r="375880" spans="68:68" customFormat="1">
      <c r="BP375880" s="90"/>
    </row>
    <row r="375881" spans="68:68" customFormat="1">
      <c r="BP375881" s="90"/>
    </row>
    <row r="375882" spans="68:68" customFormat="1">
      <c r="BP375882" s="90"/>
    </row>
    <row r="375883" spans="68:68" customFormat="1">
      <c r="BP375883" s="90"/>
    </row>
    <row r="375884" spans="68:68" customFormat="1">
      <c r="BP375884" s="90"/>
    </row>
    <row r="375885" spans="68:68" customFormat="1">
      <c r="BP375885" s="90"/>
    </row>
    <row r="375886" spans="68:68" customFormat="1">
      <c r="BP375886" s="90"/>
    </row>
    <row r="375887" spans="68:68" customFormat="1">
      <c r="BP375887" s="90"/>
    </row>
    <row r="375888" spans="68:68" customFormat="1">
      <c r="BP375888" s="90"/>
    </row>
    <row r="375889" spans="68:68" customFormat="1">
      <c r="BP375889" s="90"/>
    </row>
    <row r="375890" spans="68:68" customFormat="1">
      <c r="BP375890" s="90"/>
    </row>
    <row r="375891" spans="68:68" customFormat="1">
      <c r="BP375891" s="90"/>
    </row>
    <row r="375892" spans="68:68" customFormat="1">
      <c r="BP375892" s="90"/>
    </row>
    <row r="375893" spans="68:68" customFormat="1">
      <c r="BP375893" s="90"/>
    </row>
    <row r="375894" spans="68:68" customFormat="1">
      <c r="BP375894" s="90"/>
    </row>
    <row r="375895" spans="68:68" customFormat="1">
      <c r="BP375895" s="90"/>
    </row>
    <row r="375896" spans="68:68" customFormat="1">
      <c r="BP375896" s="90"/>
    </row>
    <row r="375897" spans="68:68" customFormat="1">
      <c r="BP375897" s="90"/>
    </row>
    <row r="375898" spans="68:68" customFormat="1">
      <c r="BP375898" s="90"/>
    </row>
    <row r="375899" spans="68:68" customFormat="1">
      <c r="BP375899" s="90"/>
    </row>
    <row r="375900" spans="68:68" customFormat="1">
      <c r="BP375900" s="90"/>
    </row>
    <row r="375901" spans="68:68" customFormat="1">
      <c r="BP375901" s="90"/>
    </row>
    <row r="375902" spans="68:68" customFormat="1">
      <c r="BP375902" s="90"/>
    </row>
    <row r="375903" spans="68:68" customFormat="1">
      <c r="BP375903" s="90"/>
    </row>
    <row r="375904" spans="68:68" customFormat="1">
      <c r="BP375904" s="90"/>
    </row>
    <row r="375905" spans="68:68" customFormat="1">
      <c r="BP375905" s="90"/>
    </row>
    <row r="375906" spans="68:68" customFormat="1">
      <c r="BP375906" s="90"/>
    </row>
    <row r="375907" spans="68:68" customFormat="1">
      <c r="BP375907" s="90"/>
    </row>
    <row r="375908" spans="68:68" customFormat="1">
      <c r="BP375908" s="90"/>
    </row>
    <row r="375909" spans="68:68" customFormat="1">
      <c r="BP375909" s="90"/>
    </row>
    <row r="375910" spans="68:68" customFormat="1">
      <c r="BP375910" s="90"/>
    </row>
    <row r="375911" spans="68:68" customFormat="1">
      <c r="BP375911" s="90"/>
    </row>
    <row r="375912" spans="68:68" customFormat="1">
      <c r="BP375912" s="90"/>
    </row>
    <row r="375913" spans="68:68" customFormat="1">
      <c r="BP375913" s="90"/>
    </row>
    <row r="375914" spans="68:68" customFormat="1">
      <c r="BP375914" s="90"/>
    </row>
    <row r="375915" spans="68:68" customFormat="1">
      <c r="BP375915" s="90"/>
    </row>
    <row r="375916" spans="68:68" customFormat="1">
      <c r="BP375916" s="90"/>
    </row>
    <row r="375917" spans="68:68" customFormat="1">
      <c r="BP375917" s="90"/>
    </row>
    <row r="375918" spans="68:68" customFormat="1">
      <c r="BP375918" s="90"/>
    </row>
    <row r="375919" spans="68:68" customFormat="1">
      <c r="BP375919" s="90"/>
    </row>
    <row r="375920" spans="68:68" customFormat="1">
      <c r="BP375920" s="90"/>
    </row>
    <row r="375921" spans="68:68" customFormat="1">
      <c r="BP375921" s="90"/>
    </row>
    <row r="375922" spans="68:68" customFormat="1">
      <c r="BP375922" s="90"/>
    </row>
    <row r="375923" spans="68:68" customFormat="1">
      <c r="BP375923" s="90"/>
    </row>
    <row r="375924" spans="68:68" customFormat="1">
      <c r="BP375924" s="90"/>
    </row>
    <row r="375925" spans="68:68" customFormat="1">
      <c r="BP375925" s="90"/>
    </row>
    <row r="375926" spans="68:68" customFormat="1">
      <c r="BP375926" s="90"/>
    </row>
    <row r="375927" spans="68:68" customFormat="1">
      <c r="BP375927" s="90"/>
    </row>
    <row r="375928" spans="68:68" customFormat="1">
      <c r="BP375928" s="90"/>
    </row>
    <row r="375929" spans="68:68" customFormat="1">
      <c r="BP375929" s="90"/>
    </row>
    <row r="375930" spans="68:68" customFormat="1">
      <c r="BP375930" s="90"/>
    </row>
    <row r="375931" spans="68:68" customFormat="1">
      <c r="BP375931" s="90"/>
    </row>
    <row r="375932" spans="68:68" customFormat="1">
      <c r="BP375932" s="90"/>
    </row>
    <row r="375933" spans="68:68" customFormat="1">
      <c r="BP375933" s="90"/>
    </row>
    <row r="375934" spans="68:68" customFormat="1">
      <c r="BP375934" s="90"/>
    </row>
    <row r="375935" spans="68:68" customFormat="1">
      <c r="BP375935" s="90"/>
    </row>
    <row r="375936" spans="68:68" customFormat="1">
      <c r="BP375936" s="90"/>
    </row>
    <row r="375937" spans="68:68" customFormat="1">
      <c r="BP375937" s="90"/>
    </row>
    <row r="375938" spans="68:68" customFormat="1">
      <c r="BP375938" s="90"/>
    </row>
    <row r="375939" spans="68:68" customFormat="1">
      <c r="BP375939" s="90"/>
    </row>
    <row r="375940" spans="68:68" customFormat="1">
      <c r="BP375940" s="90"/>
    </row>
    <row r="375941" spans="68:68" customFormat="1">
      <c r="BP375941" s="90"/>
    </row>
    <row r="375942" spans="68:68" customFormat="1">
      <c r="BP375942" s="90"/>
    </row>
    <row r="375943" spans="68:68" customFormat="1">
      <c r="BP375943" s="90"/>
    </row>
    <row r="375944" spans="68:68" customFormat="1">
      <c r="BP375944" s="90"/>
    </row>
    <row r="375945" spans="68:68" customFormat="1">
      <c r="BP375945" s="90"/>
    </row>
    <row r="375946" spans="68:68" customFormat="1">
      <c r="BP375946" s="90"/>
    </row>
    <row r="375947" spans="68:68" customFormat="1">
      <c r="BP375947" s="90"/>
    </row>
    <row r="375948" spans="68:68" customFormat="1">
      <c r="BP375948" s="90"/>
    </row>
    <row r="375949" spans="68:68" customFormat="1">
      <c r="BP375949" s="90"/>
    </row>
    <row r="375950" spans="68:68" customFormat="1">
      <c r="BP375950" s="90"/>
    </row>
    <row r="375951" spans="68:68" customFormat="1">
      <c r="BP375951" s="90"/>
    </row>
    <row r="375952" spans="68:68" customFormat="1">
      <c r="BP375952" s="90"/>
    </row>
    <row r="375953" spans="68:68" customFormat="1">
      <c r="BP375953" s="90"/>
    </row>
    <row r="375954" spans="68:68" customFormat="1">
      <c r="BP375954" s="90"/>
    </row>
    <row r="375955" spans="68:68" customFormat="1">
      <c r="BP375955" s="90"/>
    </row>
    <row r="375956" spans="68:68" customFormat="1">
      <c r="BP375956" s="90"/>
    </row>
    <row r="375957" spans="68:68" customFormat="1">
      <c r="BP375957" s="90"/>
    </row>
    <row r="375958" spans="68:68" customFormat="1">
      <c r="BP375958" s="90"/>
    </row>
    <row r="375959" spans="68:68" customFormat="1">
      <c r="BP375959" s="90"/>
    </row>
    <row r="375960" spans="68:68" customFormat="1">
      <c r="BP375960" s="90"/>
    </row>
    <row r="375961" spans="68:68" customFormat="1">
      <c r="BP375961" s="90"/>
    </row>
    <row r="375962" spans="68:68" customFormat="1">
      <c r="BP375962" s="90"/>
    </row>
    <row r="375963" spans="68:68" customFormat="1">
      <c r="BP375963" s="90"/>
    </row>
    <row r="375964" spans="68:68" customFormat="1">
      <c r="BP375964" s="90"/>
    </row>
    <row r="375965" spans="68:68" customFormat="1">
      <c r="BP375965" s="90"/>
    </row>
    <row r="375966" spans="68:68" customFormat="1">
      <c r="BP375966" s="90"/>
    </row>
    <row r="375967" spans="68:68" customFormat="1">
      <c r="BP375967" s="90"/>
    </row>
    <row r="375968" spans="68:68" customFormat="1">
      <c r="BP375968" s="90"/>
    </row>
    <row r="375969" spans="68:68" customFormat="1">
      <c r="BP375969" s="90"/>
    </row>
    <row r="375970" spans="68:68" customFormat="1">
      <c r="BP375970" s="90"/>
    </row>
    <row r="375971" spans="68:68" customFormat="1">
      <c r="BP375971" s="90"/>
    </row>
    <row r="375972" spans="68:68" customFormat="1">
      <c r="BP375972" s="90"/>
    </row>
    <row r="375973" spans="68:68" customFormat="1">
      <c r="BP375973" s="90"/>
    </row>
    <row r="375974" spans="68:68" customFormat="1">
      <c r="BP375974" s="90"/>
    </row>
    <row r="375975" spans="68:68" customFormat="1">
      <c r="BP375975" s="90"/>
    </row>
    <row r="375976" spans="68:68" customFormat="1">
      <c r="BP375976" s="90"/>
    </row>
    <row r="375977" spans="68:68" customFormat="1">
      <c r="BP375977" s="90"/>
    </row>
    <row r="375978" spans="68:68" customFormat="1">
      <c r="BP375978" s="90"/>
    </row>
    <row r="375979" spans="68:68" customFormat="1">
      <c r="BP375979" s="90"/>
    </row>
    <row r="375980" spans="68:68" customFormat="1">
      <c r="BP375980" s="90"/>
    </row>
    <row r="375981" spans="68:68" customFormat="1">
      <c r="BP375981" s="90"/>
    </row>
    <row r="375982" spans="68:68" customFormat="1">
      <c r="BP375982" s="90"/>
    </row>
    <row r="375983" spans="68:68" customFormat="1">
      <c r="BP375983" s="90"/>
    </row>
    <row r="375984" spans="68:68" customFormat="1">
      <c r="BP375984" s="90"/>
    </row>
    <row r="375985" spans="68:68" customFormat="1">
      <c r="BP375985" s="90"/>
    </row>
    <row r="375986" spans="68:68" customFormat="1">
      <c r="BP375986" s="90"/>
    </row>
    <row r="375987" spans="68:68" customFormat="1">
      <c r="BP375987" s="90"/>
    </row>
    <row r="375988" spans="68:68" customFormat="1">
      <c r="BP375988" s="90"/>
    </row>
    <row r="375989" spans="68:68" customFormat="1">
      <c r="BP375989" s="90"/>
    </row>
    <row r="375990" spans="68:68" customFormat="1">
      <c r="BP375990" s="90"/>
    </row>
    <row r="375991" spans="68:68" customFormat="1">
      <c r="BP375991" s="90"/>
    </row>
    <row r="375992" spans="68:68" customFormat="1">
      <c r="BP375992" s="90"/>
    </row>
    <row r="375993" spans="68:68" customFormat="1">
      <c r="BP375993" s="90"/>
    </row>
    <row r="375994" spans="68:68" customFormat="1">
      <c r="BP375994" s="90"/>
    </row>
    <row r="375995" spans="68:68" customFormat="1">
      <c r="BP375995" s="90"/>
    </row>
    <row r="375996" spans="68:68" customFormat="1">
      <c r="BP375996" s="90"/>
    </row>
    <row r="375997" spans="68:68" customFormat="1">
      <c r="BP375997" s="90"/>
    </row>
    <row r="375998" spans="68:68" customFormat="1">
      <c r="BP375998" s="90"/>
    </row>
    <row r="375999" spans="68:68" customFormat="1">
      <c r="BP375999" s="90"/>
    </row>
    <row r="376000" spans="68:68" customFormat="1">
      <c r="BP376000" s="90"/>
    </row>
    <row r="376001" spans="68:68" customFormat="1">
      <c r="BP376001" s="90"/>
    </row>
    <row r="376002" spans="68:68" customFormat="1">
      <c r="BP376002" s="90"/>
    </row>
    <row r="376003" spans="68:68" customFormat="1">
      <c r="BP376003" s="90"/>
    </row>
    <row r="376004" spans="68:68" customFormat="1">
      <c r="BP376004" s="90"/>
    </row>
    <row r="376005" spans="68:68" customFormat="1">
      <c r="BP376005" s="90"/>
    </row>
    <row r="376006" spans="68:68" customFormat="1">
      <c r="BP376006" s="90"/>
    </row>
    <row r="376007" spans="68:68" customFormat="1">
      <c r="BP376007" s="90"/>
    </row>
    <row r="376008" spans="68:68" customFormat="1">
      <c r="BP376008" s="90"/>
    </row>
    <row r="376009" spans="68:68" customFormat="1">
      <c r="BP376009" s="90"/>
    </row>
    <row r="376010" spans="68:68" customFormat="1">
      <c r="BP376010" s="90"/>
    </row>
    <row r="376011" spans="68:68" customFormat="1">
      <c r="BP376011" s="90"/>
    </row>
    <row r="376012" spans="68:68" customFormat="1">
      <c r="BP376012" s="90"/>
    </row>
    <row r="376013" spans="68:68" customFormat="1">
      <c r="BP376013" s="90"/>
    </row>
    <row r="376014" spans="68:68" customFormat="1">
      <c r="BP376014" s="90"/>
    </row>
    <row r="376015" spans="68:68" customFormat="1">
      <c r="BP376015" s="90"/>
    </row>
    <row r="376016" spans="68:68" customFormat="1">
      <c r="BP376016" s="90"/>
    </row>
    <row r="376017" spans="68:68" customFormat="1">
      <c r="BP376017" s="90"/>
    </row>
    <row r="376018" spans="68:68" customFormat="1">
      <c r="BP376018" s="90"/>
    </row>
    <row r="376019" spans="68:68" customFormat="1">
      <c r="BP376019" s="90"/>
    </row>
    <row r="376020" spans="68:68" customFormat="1">
      <c r="BP376020" s="90"/>
    </row>
    <row r="376021" spans="68:68" customFormat="1">
      <c r="BP376021" s="90"/>
    </row>
    <row r="376022" spans="68:68" customFormat="1">
      <c r="BP376022" s="90"/>
    </row>
    <row r="376023" spans="68:68" customFormat="1">
      <c r="BP376023" s="90"/>
    </row>
    <row r="376024" spans="68:68" customFormat="1">
      <c r="BP376024" s="90"/>
    </row>
    <row r="376025" spans="68:68" customFormat="1">
      <c r="BP376025" s="90"/>
    </row>
    <row r="376026" spans="68:68" customFormat="1">
      <c r="BP376026" s="90"/>
    </row>
    <row r="376027" spans="68:68" customFormat="1">
      <c r="BP376027" s="90"/>
    </row>
    <row r="376028" spans="68:68" customFormat="1">
      <c r="BP376028" s="90"/>
    </row>
    <row r="376029" spans="68:68" customFormat="1">
      <c r="BP376029" s="90"/>
    </row>
    <row r="376030" spans="68:68" customFormat="1">
      <c r="BP376030" s="90"/>
    </row>
    <row r="376031" spans="68:68" customFormat="1">
      <c r="BP376031" s="90"/>
    </row>
    <row r="376032" spans="68:68" customFormat="1">
      <c r="BP376032" s="90"/>
    </row>
    <row r="376033" spans="68:68" customFormat="1">
      <c r="BP376033" s="90"/>
    </row>
    <row r="376034" spans="68:68" customFormat="1">
      <c r="BP376034" s="90"/>
    </row>
    <row r="376035" spans="68:68" customFormat="1">
      <c r="BP376035" s="90"/>
    </row>
    <row r="376036" spans="68:68" customFormat="1">
      <c r="BP376036" s="90"/>
    </row>
    <row r="376037" spans="68:68" customFormat="1">
      <c r="BP376037" s="90"/>
    </row>
    <row r="376038" spans="68:68" customFormat="1">
      <c r="BP376038" s="90"/>
    </row>
    <row r="376039" spans="68:68" customFormat="1">
      <c r="BP376039" s="90"/>
    </row>
    <row r="376040" spans="68:68" customFormat="1">
      <c r="BP376040" s="90"/>
    </row>
    <row r="376041" spans="68:68" customFormat="1">
      <c r="BP376041" s="90"/>
    </row>
    <row r="376042" spans="68:68" customFormat="1">
      <c r="BP376042" s="90"/>
    </row>
    <row r="376043" spans="68:68" customFormat="1">
      <c r="BP376043" s="90"/>
    </row>
    <row r="376044" spans="68:68" customFormat="1">
      <c r="BP376044" s="90"/>
    </row>
    <row r="376045" spans="68:68" customFormat="1">
      <c r="BP376045" s="90"/>
    </row>
    <row r="376046" spans="68:68" customFormat="1">
      <c r="BP376046" s="90"/>
    </row>
    <row r="376047" spans="68:68" customFormat="1">
      <c r="BP376047" s="90"/>
    </row>
    <row r="376048" spans="68:68" customFormat="1">
      <c r="BP376048" s="90"/>
    </row>
    <row r="376049" spans="68:68" customFormat="1">
      <c r="BP376049" s="90"/>
    </row>
    <row r="376050" spans="68:68" customFormat="1">
      <c r="BP376050" s="90"/>
    </row>
    <row r="376051" spans="68:68" customFormat="1">
      <c r="BP376051" s="90"/>
    </row>
    <row r="376052" spans="68:68" customFormat="1">
      <c r="BP376052" s="90"/>
    </row>
    <row r="376053" spans="68:68" customFormat="1">
      <c r="BP376053" s="90"/>
    </row>
    <row r="376054" spans="68:68" customFormat="1">
      <c r="BP376054" s="90"/>
    </row>
    <row r="376055" spans="68:68" customFormat="1">
      <c r="BP376055" s="90"/>
    </row>
    <row r="376056" spans="68:68" customFormat="1">
      <c r="BP376056" s="90"/>
    </row>
    <row r="376057" spans="68:68" customFormat="1">
      <c r="BP376057" s="90"/>
    </row>
    <row r="376058" spans="68:68" customFormat="1">
      <c r="BP376058" s="90"/>
    </row>
    <row r="376059" spans="68:68" customFormat="1">
      <c r="BP376059" s="90"/>
    </row>
    <row r="376060" spans="68:68" customFormat="1">
      <c r="BP376060" s="90"/>
    </row>
    <row r="376061" spans="68:68" customFormat="1">
      <c r="BP376061" s="90"/>
    </row>
    <row r="376062" spans="68:68" customFormat="1">
      <c r="BP376062" s="90"/>
    </row>
    <row r="376063" spans="68:68" customFormat="1">
      <c r="BP376063" s="90"/>
    </row>
    <row r="376064" spans="68:68" customFormat="1">
      <c r="BP376064" s="90"/>
    </row>
    <row r="376065" spans="68:68" customFormat="1">
      <c r="BP376065" s="90"/>
    </row>
    <row r="376066" spans="68:68" customFormat="1">
      <c r="BP376066" s="90"/>
    </row>
    <row r="376067" spans="68:68" customFormat="1">
      <c r="BP376067" s="90"/>
    </row>
    <row r="376068" spans="68:68" customFormat="1">
      <c r="BP376068" s="90"/>
    </row>
    <row r="376069" spans="68:68" customFormat="1">
      <c r="BP376069" s="90"/>
    </row>
    <row r="376070" spans="68:68" customFormat="1">
      <c r="BP376070" s="90"/>
    </row>
    <row r="376071" spans="68:68" customFormat="1">
      <c r="BP376071" s="90"/>
    </row>
    <row r="376072" spans="68:68" customFormat="1">
      <c r="BP376072" s="90"/>
    </row>
    <row r="376073" spans="68:68" customFormat="1">
      <c r="BP376073" s="90"/>
    </row>
    <row r="376074" spans="68:68" customFormat="1">
      <c r="BP376074" s="90"/>
    </row>
    <row r="376075" spans="68:68" customFormat="1">
      <c r="BP376075" s="90"/>
    </row>
    <row r="376076" spans="68:68" customFormat="1">
      <c r="BP376076" s="90"/>
    </row>
    <row r="376077" spans="68:68" customFormat="1">
      <c r="BP376077" s="90"/>
    </row>
    <row r="376078" spans="68:68" customFormat="1">
      <c r="BP376078" s="90"/>
    </row>
    <row r="376079" spans="68:68" customFormat="1">
      <c r="BP376079" s="90"/>
    </row>
    <row r="376080" spans="68:68" customFormat="1">
      <c r="BP376080" s="90"/>
    </row>
    <row r="376081" spans="68:68" customFormat="1">
      <c r="BP376081" s="90"/>
    </row>
    <row r="376082" spans="68:68" customFormat="1">
      <c r="BP376082" s="90"/>
    </row>
    <row r="376083" spans="68:68" customFormat="1">
      <c r="BP376083" s="90"/>
    </row>
    <row r="376084" spans="68:68" customFormat="1">
      <c r="BP376084" s="90"/>
    </row>
    <row r="376085" spans="68:68" customFormat="1">
      <c r="BP376085" s="90"/>
    </row>
    <row r="376086" spans="68:68" customFormat="1">
      <c r="BP376086" s="90"/>
    </row>
    <row r="376087" spans="68:68" customFormat="1">
      <c r="BP376087" s="90"/>
    </row>
    <row r="376088" spans="68:68" customFormat="1">
      <c r="BP376088" s="90"/>
    </row>
    <row r="376089" spans="68:68" customFormat="1">
      <c r="BP376089" s="90"/>
    </row>
    <row r="376090" spans="68:68" customFormat="1">
      <c r="BP376090" s="90"/>
    </row>
    <row r="376091" spans="68:68" customFormat="1">
      <c r="BP376091" s="90"/>
    </row>
    <row r="376092" spans="68:68" customFormat="1">
      <c r="BP376092" s="90"/>
    </row>
    <row r="376093" spans="68:68" customFormat="1">
      <c r="BP376093" s="90"/>
    </row>
    <row r="376094" spans="68:68" customFormat="1">
      <c r="BP376094" s="90"/>
    </row>
    <row r="376095" spans="68:68" customFormat="1">
      <c r="BP376095" s="90"/>
    </row>
    <row r="376096" spans="68:68" customFormat="1">
      <c r="BP376096" s="90"/>
    </row>
    <row r="376097" spans="68:68" customFormat="1">
      <c r="BP376097" s="90"/>
    </row>
    <row r="376098" spans="68:68" customFormat="1">
      <c r="BP376098" s="90"/>
    </row>
    <row r="376099" spans="68:68" customFormat="1">
      <c r="BP376099" s="90"/>
    </row>
    <row r="376100" spans="68:68" customFormat="1">
      <c r="BP376100" s="90"/>
    </row>
    <row r="376101" spans="68:68" customFormat="1">
      <c r="BP376101" s="90"/>
    </row>
    <row r="376102" spans="68:68" customFormat="1">
      <c r="BP376102" s="90"/>
    </row>
    <row r="376103" spans="68:68" customFormat="1">
      <c r="BP376103" s="90"/>
    </row>
    <row r="376104" spans="68:68" customFormat="1">
      <c r="BP376104" s="90"/>
    </row>
    <row r="376105" spans="68:68" customFormat="1">
      <c r="BP376105" s="90"/>
    </row>
    <row r="376106" spans="68:68" customFormat="1">
      <c r="BP376106" s="90"/>
    </row>
    <row r="376107" spans="68:68" customFormat="1">
      <c r="BP376107" s="90"/>
    </row>
    <row r="376108" spans="68:68" customFormat="1">
      <c r="BP376108" s="90"/>
    </row>
    <row r="376109" spans="68:68" customFormat="1">
      <c r="BP376109" s="90"/>
    </row>
    <row r="376110" spans="68:68" customFormat="1">
      <c r="BP376110" s="90"/>
    </row>
    <row r="376111" spans="68:68" customFormat="1">
      <c r="BP376111" s="90"/>
    </row>
    <row r="376112" spans="68:68" customFormat="1">
      <c r="BP376112" s="90"/>
    </row>
    <row r="376113" spans="68:68" customFormat="1">
      <c r="BP376113" s="90"/>
    </row>
    <row r="376114" spans="68:68" customFormat="1">
      <c r="BP376114" s="90"/>
    </row>
    <row r="376115" spans="68:68" customFormat="1">
      <c r="BP376115" s="90"/>
    </row>
    <row r="376116" spans="68:68" customFormat="1">
      <c r="BP376116" s="90"/>
    </row>
    <row r="376117" spans="68:68" customFormat="1">
      <c r="BP376117" s="90"/>
    </row>
    <row r="376118" spans="68:68" customFormat="1">
      <c r="BP376118" s="90"/>
    </row>
    <row r="376119" spans="68:68" customFormat="1">
      <c r="BP376119" s="90"/>
    </row>
    <row r="376120" spans="68:68" customFormat="1">
      <c r="BP376120" s="90"/>
    </row>
    <row r="376121" spans="68:68" customFormat="1">
      <c r="BP376121" s="90"/>
    </row>
    <row r="376122" spans="68:68" customFormat="1">
      <c r="BP376122" s="90"/>
    </row>
    <row r="376123" spans="68:68" customFormat="1">
      <c r="BP376123" s="90"/>
    </row>
    <row r="376124" spans="68:68" customFormat="1">
      <c r="BP376124" s="90"/>
    </row>
    <row r="376125" spans="68:68" customFormat="1">
      <c r="BP376125" s="90"/>
    </row>
    <row r="376126" spans="68:68" customFormat="1">
      <c r="BP376126" s="90"/>
    </row>
    <row r="376127" spans="68:68" customFormat="1">
      <c r="BP376127" s="90"/>
    </row>
    <row r="376128" spans="68:68" customFormat="1">
      <c r="BP376128" s="90"/>
    </row>
    <row r="376129" spans="68:68" customFormat="1">
      <c r="BP376129" s="90"/>
    </row>
    <row r="376130" spans="68:68" customFormat="1">
      <c r="BP376130" s="90"/>
    </row>
    <row r="376131" spans="68:68" customFormat="1">
      <c r="BP376131" s="90"/>
    </row>
    <row r="376132" spans="68:68" customFormat="1">
      <c r="BP376132" s="90"/>
    </row>
    <row r="376133" spans="68:68" customFormat="1">
      <c r="BP376133" s="90"/>
    </row>
    <row r="376134" spans="68:68" customFormat="1">
      <c r="BP376134" s="90"/>
    </row>
    <row r="376135" spans="68:68" customFormat="1">
      <c r="BP376135" s="90"/>
    </row>
    <row r="376136" spans="68:68" customFormat="1">
      <c r="BP376136" s="90"/>
    </row>
    <row r="376137" spans="68:68" customFormat="1">
      <c r="BP376137" s="90"/>
    </row>
    <row r="376138" spans="68:68" customFormat="1">
      <c r="BP376138" s="90"/>
    </row>
    <row r="376139" spans="68:68" customFormat="1">
      <c r="BP376139" s="90"/>
    </row>
    <row r="376140" spans="68:68" customFormat="1">
      <c r="BP376140" s="90"/>
    </row>
    <row r="376141" spans="68:68" customFormat="1">
      <c r="BP376141" s="90"/>
    </row>
    <row r="376142" spans="68:68" customFormat="1">
      <c r="BP376142" s="90"/>
    </row>
    <row r="376143" spans="68:68" customFormat="1">
      <c r="BP376143" s="90"/>
    </row>
    <row r="376144" spans="68:68" customFormat="1">
      <c r="BP376144" s="90"/>
    </row>
    <row r="376145" spans="68:68" customFormat="1">
      <c r="BP376145" s="90"/>
    </row>
    <row r="376146" spans="68:68" customFormat="1">
      <c r="BP376146" s="90"/>
    </row>
    <row r="376147" spans="68:68" customFormat="1">
      <c r="BP376147" s="90"/>
    </row>
    <row r="376148" spans="68:68" customFormat="1">
      <c r="BP376148" s="90"/>
    </row>
    <row r="376149" spans="68:68" customFormat="1">
      <c r="BP376149" s="90"/>
    </row>
    <row r="376150" spans="68:68" customFormat="1">
      <c r="BP376150" s="90"/>
    </row>
    <row r="376151" spans="68:68" customFormat="1">
      <c r="BP376151" s="90"/>
    </row>
    <row r="376152" spans="68:68" customFormat="1">
      <c r="BP376152" s="90"/>
    </row>
    <row r="376153" spans="68:68" customFormat="1">
      <c r="BP376153" s="90"/>
    </row>
    <row r="376154" spans="68:68" customFormat="1">
      <c r="BP376154" s="90"/>
    </row>
    <row r="376155" spans="68:68" customFormat="1">
      <c r="BP376155" s="90"/>
    </row>
    <row r="376156" spans="68:68" customFormat="1">
      <c r="BP376156" s="90"/>
    </row>
    <row r="376157" spans="68:68" customFormat="1">
      <c r="BP376157" s="90"/>
    </row>
    <row r="376158" spans="68:68" customFormat="1">
      <c r="BP376158" s="90"/>
    </row>
    <row r="376159" spans="68:68" customFormat="1">
      <c r="BP376159" s="90"/>
    </row>
    <row r="376160" spans="68:68" customFormat="1">
      <c r="BP376160" s="90"/>
    </row>
    <row r="376161" spans="68:68" customFormat="1">
      <c r="BP376161" s="90"/>
    </row>
    <row r="376162" spans="68:68" customFormat="1">
      <c r="BP376162" s="90"/>
    </row>
    <row r="376163" spans="68:68" customFormat="1">
      <c r="BP376163" s="90"/>
    </row>
    <row r="376164" spans="68:68" customFormat="1">
      <c r="BP376164" s="90"/>
    </row>
    <row r="376165" spans="68:68" customFormat="1">
      <c r="BP376165" s="90"/>
    </row>
    <row r="376166" spans="68:68" customFormat="1">
      <c r="BP376166" s="90"/>
    </row>
    <row r="376167" spans="68:68" customFormat="1">
      <c r="BP376167" s="90"/>
    </row>
    <row r="376168" spans="68:68" customFormat="1">
      <c r="BP376168" s="90"/>
    </row>
    <row r="376169" spans="68:68" customFormat="1">
      <c r="BP376169" s="90"/>
    </row>
    <row r="376170" spans="68:68" customFormat="1">
      <c r="BP376170" s="90"/>
    </row>
    <row r="376171" spans="68:68" customFormat="1">
      <c r="BP376171" s="90"/>
    </row>
    <row r="376172" spans="68:68" customFormat="1">
      <c r="BP376172" s="90"/>
    </row>
    <row r="376173" spans="68:68" customFormat="1">
      <c r="BP376173" s="90"/>
    </row>
    <row r="376174" spans="68:68" customFormat="1">
      <c r="BP376174" s="90"/>
    </row>
    <row r="376175" spans="68:68" customFormat="1">
      <c r="BP376175" s="90"/>
    </row>
    <row r="376176" spans="68:68" customFormat="1">
      <c r="BP376176" s="90"/>
    </row>
    <row r="376177" spans="68:68" customFormat="1">
      <c r="BP376177" s="90"/>
    </row>
    <row r="376178" spans="68:68" customFormat="1">
      <c r="BP376178" s="90"/>
    </row>
    <row r="376179" spans="68:68" customFormat="1">
      <c r="BP376179" s="90"/>
    </row>
    <row r="376180" spans="68:68" customFormat="1">
      <c r="BP376180" s="90"/>
    </row>
    <row r="376181" spans="68:68" customFormat="1">
      <c r="BP376181" s="90"/>
    </row>
    <row r="376182" spans="68:68" customFormat="1">
      <c r="BP376182" s="90"/>
    </row>
    <row r="376183" spans="68:68" customFormat="1">
      <c r="BP376183" s="90"/>
    </row>
    <row r="376184" spans="68:68" customFormat="1">
      <c r="BP376184" s="90"/>
    </row>
    <row r="376185" spans="68:68" customFormat="1">
      <c r="BP376185" s="90"/>
    </row>
    <row r="376186" spans="68:68" customFormat="1">
      <c r="BP376186" s="90"/>
    </row>
    <row r="376187" spans="68:68" customFormat="1">
      <c r="BP376187" s="90"/>
    </row>
    <row r="376188" spans="68:68" customFormat="1">
      <c r="BP376188" s="90"/>
    </row>
    <row r="376189" spans="68:68" customFormat="1">
      <c r="BP376189" s="90"/>
    </row>
    <row r="376190" spans="68:68" customFormat="1">
      <c r="BP376190" s="90"/>
    </row>
    <row r="376191" spans="68:68" customFormat="1">
      <c r="BP376191" s="90"/>
    </row>
    <row r="376192" spans="68:68" customFormat="1">
      <c r="BP376192" s="90"/>
    </row>
    <row r="376193" spans="68:68" customFormat="1">
      <c r="BP376193" s="90"/>
    </row>
    <row r="376194" spans="68:68" customFormat="1">
      <c r="BP376194" s="90"/>
    </row>
    <row r="376195" spans="68:68" customFormat="1">
      <c r="BP376195" s="90"/>
    </row>
    <row r="376196" spans="68:68" customFormat="1">
      <c r="BP376196" s="90"/>
    </row>
    <row r="376197" spans="68:68" customFormat="1">
      <c r="BP376197" s="90"/>
    </row>
    <row r="376198" spans="68:68" customFormat="1">
      <c r="BP376198" s="90"/>
    </row>
    <row r="376199" spans="68:68" customFormat="1">
      <c r="BP376199" s="90"/>
    </row>
    <row r="376200" spans="68:68" customFormat="1">
      <c r="BP376200" s="90"/>
    </row>
    <row r="376201" spans="68:68" customFormat="1">
      <c r="BP376201" s="90"/>
    </row>
    <row r="376202" spans="68:68" customFormat="1">
      <c r="BP376202" s="90"/>
    </row>
    <row r="376203" spans="68:68" customFormat="1">
      <c r="BP376203" s="90"/>
    </row>
    <row r="376204" spans="68:68" customFormat="1">
      <c r="BP376204" s="90"/>
    </row>
    <row r="376205" spans="68:68" customFormat="1">
      <c r="BP376205" s="90"/>
    </row>
    <row r="376206" spans="68:68" customFormat="1">
      <c r="BP376206" s="90"/>
    </row>
    <row r="376207" spans="68:68" customFormat="1">
      <c r="BP376207" s="90"/>
    </row>
    <row r="376208" spans="68:68" customFormat="1">
      <c r="BP376208" s="90"/>
    </row>
    <row r="376209" spans="68:68" customFormat="1">
      <c r="BP376209" s="90"/>
    </row>
    <row r="376210" spans="68:68" customFormat="1">
      <c r="BP376210" s="90"/>
    </row>
    <row r="376211" spans="68:68" customFormat="1">
      <c r="BP376211" s="90"/>
    </row>
    <row r="376212" spans="68:68" customFormat="1">
      <c r="BP376212" s="90"/>
    </row>
    <row r="376213" spans="68:68" customFormat="1">
      <c r="BP376213" s="90"/>
    </row>
    <row r="376214" spans="68:68" customFormat="1">
      <c r="BP376214" s="90"/>
    </row>
    <row r="376215" spans="68:68" customFormat="1">
      <c r="BP376215" s="90"/>
    </row>
    <row r="376216" spans="68:68" customFormat="1">
      <c r="BP376216" s="90"/>
    </row>
    <row r="376217" spans="68:68" customFormat="1">
      <c r="BP376217" s="90"/>
    </row>
    <row r="376218" spans="68:68" customFormat="1">
      <c r="BP376218" s="90"/>
    </row>
    <row r="376219" spans="68:68" customFormat="1">
      <c r="BP376219" s="90"/>
    </row>
    <row r="376220" spans="68:68" customFormat="1">
      <c r="BP376220" s="90"/>
    </row>
    <row r="376221" spans="68:68" customFormat="1">
      <c r="BP376221" s="90"/>
    </row>
    <row r="376222" spans="68:68" customFormat="1">
      <c r="BP376222" s="90"/>
    </row>
    <row r="376223" spans="68:68" customFormat="1">
      <c r="BP376223" s="90"/>
    </row>
    <row r="376224" spans="68:68" customFormat="1">
      <c r="BP376224" s="90"/>
    </row>
    <row r="376225" spans="68:68" customFormat="1">
      <c r="BP376225" s="90"/>
    </row>
    <row r="376226" spans="68:68" customFormat="1">
      <c r="BP376226" s="90"/>
    </row>
    <row r="376227" spans="68:68" customFormat="1">
      <c r="BP376227" s="90"/>
    </row>
    <row r="376228" spans="68:68" customFormat="1">
      <c r="BP376228" s="90"/>
    </row>
    <row r="376229" spans="68:68" customFormat="1">
      <c r="BP376229" s="90"/>
    </row>
    <row r="376230" spans="68:68" customFormat="1">
      <c r="BP376230" s="90"/>
    </row>
    <row r="376231" spans="68:68" customFormat="1">
      <c r="BP376231" s="90"/>
    </row>
    <row r="376232" spans="68:68" customFormat="1">
      <c r="BP376232" s="90"/>
    </row>
    <row r="376233" spans="68:68" customFormat="1">
      <c r="BP376233" s="90"/>
    </row>
    <row r="376234" spans="68:68" customFormat="1">
      <c r="BP376234" s="90"/>
    </row>
    <row r="376235" spans="68:68" customFormat="1">
      <c r="BP376235" s="90"/>
    </row>
    <row r="376236" spans="68:68" customFormat="1">
      <c r="BP376236" s="90"/>
    </row>
    <row r="376237" spans="68:68" customFormat="1">
      <c r="BP376237" s="90"/>
    </row>
    <row r="376238" spans="68:68" customFormat="1">
      <c r="BP376238" s="90"/>
    </row>
    <row r="376239" spans="68:68" customFormat="1">
      <c r="BP376239" s="90"/>
    </row>
    <row r="376240" spans="68:68" customFormat="1">
      <c r="BP376240" s="90"/>
    </row>
    <row r="376241" spans="68:68" customFormat="1">
      <c r="BP376241" s="90"/>
    </row>
    <row r="376242" spans="68:68" customFormat="1">
      <c r="BP376242" s="90"/>
    </row>
    <row r="376243" spans="68:68" customFormat="1">
      <c r="BP376243" s="90"/>
    </row>
    <row r="376244" spans="68:68" customFormat="1">
      <c r="BP376244" s="90"/>
    </row>
    <row r="376245" spans="68:68" customFormat="1">
      <c r="BP376245" s="90"/>
    </row>
    <row r="376246" spans="68:68" customFormat="1">
      <c r="BP376246" s="90"/>
    </row>
    <row r="376247" spans="68:68" customFormat="1">
      <c r="BP376247" s="90"/>
    </row>
    <row r="376248" spans="68:68" customFormat="1">
      <c r="BP376248" s="90"/>
    </row>
    <row r="376249" spans="68:68" customFormat="1">
      <c r="BP376249" s="90"/>
    </row>
    <row r="376250" spans="68:68" customFormat="1">
      <c r="BP376250" s="90"/>
    </row>
    <row r="376251" spans="68:68" customFormat="1">
      <c r="BP376251" s="90"/>
    </row>
    <row r="376252" spans="68:68" customFormat="1">
      <c r="BP376252" s="90"/>
    </row>
    <row r="376253" spans="68:68" customFormat="1">
      <c r="BP376253" s="90"/>
    </row>
    <row r="376254" spans="68:68" customFormat="1">
      <c r="BP376254" s="90"/>
    </row>
    <row r="376255" spans="68:68" customFormat="1">
      <c r="BP376255" s="90"/>
    </row>
    <row r="376256" spans="68:68" customFormat="1">
      <c r="BP376256" s="90"/>
    </row>
    <row r="376257" spans="68:68" customFormat="1">
      <c r="BP376257" s="90"/>
    </row>
    <row r="376258" spans="68:68" customFormat="1">
      <c r="BP376258" s="90"/>
    </row>
    <row r="376259" spans="68:68" customFormat="1">
      <c r="BP376259" s="90"/>
    </row>
    <row r="376260" spans="68:68" customFormat="1">
      <c r="BP376260" s="90"/>
    </row>
    <row r="376261" spans="68:68" customFormat="1">
      <c r="BP376261" s="90"/>
    </row>
    <row r="376262" spans="68:68" customFormat="1">
      <c r="BP376262" s="90"/>
    </row>
    <row r="376263" spans="68:68" customFormat="1">
      <c r="BP376263" s="90"/>
    </row>
    <row r="376264" spans="68:68" customFormat="1">
      <c r="BP376264" s="90"/>
    </row>
    <row r="376265" spans="68:68" customFormat="1">
      <c r="BP376265" s="90"/>
    </row>
    <row r="376266" spans="68:68" customFormat="1">
      <c r="BP376266" s="90"/>
    </row>
    <row r="376267" spans="68:68" customFormat="1">
      <c r="BP376267" s="90"/>
    </row>
    <row r="376268" spans="68:68" customFormat="1">
      <c r="BP376268" s="90"/>
    </row>
    <row r="376269" spans="68:68" customFormat="1">
      <c r="BP376269" s="90"/>
    </row>
    <row r="376270" spans="68:68" customFormat="1">
      <c r="BP376270" s="90"/>
    </row>
    <row r="376271" spans="68:68" customFormat="1">
      <c r="BP376271" s="90"/>
    </row>
    <row r="376272" spans="68:68" customFormat="1">
      <c r="BP376272" s="90"/>
    </row>
    <row r="376273" spans="68:68" customFormat="1">
      <c r="BP376273" s="90"/>
    </row>
    <row r="376274" spans="68:68" customFormat="1">
      <c r="BP376274" s="90"/>
    </row>
    <row r="376275" spans="68:68" customFormat="1">
      <c r="BP376275" s="90"/>
    </row>
    <row r="376276" spans="68:68" customFormat="1">
      <c r="BP376276" s="90"/>
    </row>
    <row r="376277" spans="68:68" customFormat="1">
      <c r="BP376277" s="90"/>
    </row>
    <row r="376278" spans="68:68" customFormat="1">
      <c r="BP376278" s="90"/>
    </row>
    <row r="376279" spans="68:68" customFormat="1">
      <c r="BP376279" s="90"/>
    </row>
    <row r="376280" spans="68:68" customFormat="1">
      <c r="BP376280" s="90"/>
    </row>
    <row r="376281" spans="68:68" customFormat="1">
      <c r="BP376281" s="90"/>
    </row>
    <row r="376282" spans="68:68" customFormat="1">
      <c r="BP376282" s="90"/>
    </row>
    <row r="376283" spans="68:68" customFormat="1">
      <c r="BP376283" s="90"/>
    </row>
    <row r="376284" spans="68:68" customFormat="1">
      <c r="BP376284" s="90"/>
    </row>
    <row r="376285" spans="68:68" customFormat="1">
      <c r="BP376285" s="90"/>
    </row>
    <row r="376286" spans="68:68" customFormat="1">
      <c r="BP376286" s="90"/>
    </row>
    <row r="376287" spans="68:68" customFormat="1">
      <c r="BP376287" s="90"/>
    </row>
    <row r="376288" spans="68:68" customFormat="1">
      <c r="BP376288" s="90"/>
    </row>
    <row r="376289" spans="68:68" customFormat="1">
      <c r="BP376289" s="90"/>
    </row>
    <row r="376290" spans="68:68" customFormat="1">
      <c r="BP376290" s="90"/>
    </row>
    <row r="376291" spans="68:68" customFormat="1">
      <c r="BP376291" s="90"/>
    </row>
    <row r="376292" spans="68:68" customFormat="1">
      <c r="BP376292" s="90"/>
    </row>
    <row r="376293" spans="68:68" customFormat="1">
      <c r="BP376293" s="90"/>
    </row>
    <row r="376294" spans="68:68" customFormat="1">
      <c r="BP376294" s="90"/>
    </row>
    <row r="376295" spans="68:68" customFormat="1">
      <c r="BP376295" s="90"/>
    </row>
    <row r="376296" spans="68:68" customFormat="1">
      <c r="BP376296" s="90"/>
    </row>
    <row r="376297" spans="68:68" customFormat="1">
      <c r="BP376297" s="90"/>
    </row>
    <row r="376298" spans="68:68" customFormat="1">
      <c r="BP376298" s="90"/>
    </row>
    <row r="376299" spans="68:68" customFormat="1">
      <c r="BP376299" s="90"/>
    </row>
    <row r="376300" spans="68:68" customFormat="1">
      <c r="BP376300" s="90"/>
    </row>
    <row r="376301" spans="68:68" customFormat="1">
      <c r="BP376301" s="90"/>
    </row>
    <row r="376302" spans="68:68" customFormat="1">
      <c r="BP376302" s="90"/>
    </row>
    <row r="376303" spans="68:68" customFormat="1">
      <c r="BP376303" s="90"/>
    </row>
    <row r="376304" spans="68:68" customFormat="1">
      <c r="BP376304" s="90"/>
    </row>
    <row r="376305" spans="68:68" customFormat="1">
      <c r="BP376305" s="90"/>
    </row>
    <row r="376306" spans="68:68" customFormat="1">
      <c r="BP376306" s="90"/>
    </row>
    <row r="376307" spans="68:68" customFormat="1">
      <c r="BP376307" s="90"/>
    </row>
    <row r="376308" spans="68:68" customFormat="1">
      <c r="BP376308" s="90"/>
    </row>
    <row r="376309" spans="68:68" customFormat="1">
      <c r="BP376309" s="90"/>
    </row>
    <row r="376310" spans="68:68" customFormat="1">
      <c r="BP376310" s="90"/>
    </row>
    <row r="376311" spans="68:68" customFormat="1">
      <c r="BP376311" s="90"/>
    </row>
    <row r="376312" spans="68:68" customFormat="1">
      <c r="BP376312" s="90"/>
    </row>
    <row r="376313" spans="68:68" customFormat="1">
      <c r="BP376313" s="90"/>
    </row>
    <row r="376314" spans="68:68" customFormat="1">
      <c r="BP376314" s="90"/>
    </row>
    <row r="376315" spans="68:68" customFormat="1">
      <c r="BP376315" s="90"/>
    </row>
    <row r="376316" spans="68:68" customFormat="1">
      <c r="BP376316" s="90"/>
    </row>
    <row r="376317" spans="68:68" customFormat="1">
      <c r="BP376317" s="90"/>
    </row>
    <row r="376318" spans="68:68" customFormat="1">
      <c r="BP376318" s="90"/>
    </row>
    <row r="376319" spans="68:68" customFormat="1">
      <c r="BP376319" s="90"/>
    </row>
    <row r="376320" spans="68:68" customFormat="1">
      <c r="BP376320" s="90"/>
    </row>
    <row r="376321" spans="68:68" customFormat="1">
      <c r="BP376321" s="90"/>
    </row>
    <row r="376322" spans="68:68" customFormat="1">
      <c r="BP376322" s="90"/>
    </row>
    <row r="376323" spans="68:68" customFormat="1">
      <c r="BP376323" s="90"/>
    </row>
    <row r="376324" spans="68:68" customFormat="1">
      <c r="BP376324" s="90"/>
    </row>
    <row r="376325" spans="68:68" customFormat="1">
      <c r="BP376325" s="90"/>
    </row>
    <row r="376326" spans="68:68" customFormat="1">
      <c r="BP376326" s="90"/>
    </row>
    <row r="376327" spans="68:68" customFormat="1">
      <c r="BP376327" s="90"/>
    </row>
    <row r="376328" spans="68:68" customFormat="1">
      <c r="BP376328" s="90"/>
    </row>
    <row r="376329" spans="68:68" customFormat="1">
      <c r="BP376329" s="90"/>
    </row>
    <row r="376330" spans="68:68" customFormat="1">
      <c r="BP376330" s="90"/>
    </row>
    <row r="376331" spans="68:68" customFormat="1">
      <c r="BP376331" s="90"/>
    </row>
    <row r="376332" spans="68:68" customFormat="1">
      <c r="BP376332" s="90"/>
    </row>
    <row r="376333" spans="68:68" customFormat="1">
      <c r="BP376333" s="90"/>
    </row>
    <row r="376334" spans="68:68" customFormat="1">
      <c r="BP376334" s="90"/>
    </row>
    <row r="376335" spans="68:68" customFormat="1">
      <c r="BP376335" s="90"/>
    </row>
    <row r="376336" spans="68:68" customFormat="1">
      <c r="BP376336" s="90"/>
    </row>
    <row r="376337" spans="68:68" customFormat="1">
      <c r="BP376337" s="90"/>
    </row>
    <row r="376338" spans="68:68" customFormat="1">
      <c r="BP376338" s="90"/>
    </row>
    <row r="376339" spans="68:68" customFormat="1">
      <c r="BP376339" s="90"/>
    </row>
    <row r="376340" spans="68:68" customFormat="1">
      <c r="BP376340" s="90"/>
    </row>
    <row r="376341" spans="68:68" customFormat="1">
      <c r="BP376341" s="90"/>
    </row>
    <row r="376342" spans="68:68" customFormat="1">
      <c r="BP376342" s="90"/>
    </row>
    <row r="376343" spans="68:68" customFormat="1">
      <c r="BP376343" s="90"/>
    </row>
    <row r="376344" spans="68:68" customFormat="1">
      <c r="BP376344" s="90"/>
    </row>
    <row r="376345" spans="68:68" customFormat="1">
      <c r="BP376345" s="90"/>
    </row>
    <row r="376346" spans="68:68" customFormat="1">
      <c r="BP376346" s="90"/>
    </row>
    <row r="376347" spans="68:68" customFormat="1">
      <c r="BP376347" s="90"/>
    </row>
    <row r="376348" spans="68:68" customFormat="1">
      <c r="BP376348" s="90"/>
    </row>
    <row r="376349" spans="68:68" customFormat="1">
      <c r="BP376349" s="90"/>
    </row>
    <row r="376350" spans="68:68" customFormat="1">
      <c r="BP376350" s="90"/>
    </row>
    <row r="376351" spans="68:68" customFormat="1">
      <c r="BP376351" s="90"/>
    </row>
    <row r="376352" spans="68:68" customFormat="1">
      <c r="BP376352" s="90"/>
    </row>
    <row r="376353" spans="68:68" customFormat="1">
      <c r="BP376353" s="90"/>
    </row>
    <row r="376354" spans="68:68" customFormat="1">
      <c r="BP376354" s="90"/>
    </row>
    <row r="376355" spans="68:68" customFormat="1">
      <c r="BP376355" s="90"/>
    </row>
    <row r="376356" spans="68:68" customFormat="1">
      <c r="BP376356" s="90"/>
    </row>
    <row r="376357" spans="68:68" customFormat="1">
      <c r="BP376357" s="90"/>
    </row>
    <row r="376358" spans="68:68" customFormat="1">
      <c r="BP376358" s="90"/>
    </row>
    <row r="376359" spans="68:68" customFormat="1">
      <c r="BP376359" s="90"/>
    </row>
    <row r="376360" spans="68:68" customFormat="1">
      <c r="BP376360" s="90"/>
    </row>
    <row r="376361" spans="68:68" customFormat="1">
      <c r="BP376361" s="90"/>
    </row>
    <row r="376362" spans="68:68" customFormat="1">
      <c r="BP376362" s="90"/>
    </row>
    <row r="376363" spans="68:68" customFormat="1">
      <c r="BP376363" s="90"/>
    </row>
    <row r="376364" spans="68:68" customFormat="1">
      <c r="BP376364" s="90"/>
    </row>
    <row r="376365" spans="68:68" customFormat="1">
      <c r="BP376365" s="90"/>
    </row>
    <row r="376366" spans="68:68" customFormat="1">
      <c r="BP376366" s="90"/>
    </row>
    <row r="376367" spans="68:68" customFormat="1">
      <c r="BP376367" s="90"/>
    </row>
    <row r="376368" spans="68:68" customFormat="1">
      <c r="BP376368" s="90"/>
    </row>
    <row r="376369" spans="68:68" customFormat="1">
      <c r="BP376369" s="90"/>
    </row>
    <row r="376370" spans="68:68" customFormat="1">
      <c r="BP376370" s="90"/>
    </row>
    <row r="376371" spans="68:68" customFormat="1">
      <c r="BP376371" s="90"/>
    </row>
    <row r="376372" spans="68:68" customFormat="1">
      <c r="BP376372" s="90"/>
    </row>
    <row r="376373" spans="68:68" customFormat="1">
      <c r="BP376373" s="90"/>
    </row>
    <row r="376374" spans="68:68" customFormat="1">
      <c r="BP376374" s="90"/>
    </row>
    <row r="376375" spans="68:68" customFormat="1">
      <c r="BP376375" s="90"/>
    </row>
    <row r="376376" spans="68:68" customFormat="1">
      <c r="BP376376" s="90"/>
    </row>
    <row r="376377" spans="68:68" customFormat="1">
      <c r="BP376377" s="90"/>
    </row>
    <row r="376378" spans="68:68" customFormat="1">
      <c r="BP376378" s="90"/>
    </row>
    <row r="376379" spans="68:68" customFormat="1">
      <c r="BP376379" s="90"/>
    </row>
    <row r="376380" spans="68:68" customFormat="1">
      <c r="BP376380" s="90"/>
    </row>
    <row r="376381" spans="68:68" customFormat="1">
      <c r="BP376381" s="90"/>
    </row>
    <row r="376382" spans="68:68" customFormat="1">
      <c r="BP376382" s="90"/>
    </row>
    <row r="376383" spans="68:68" customFormat="1">
      <c r="BP376383" s="90"/>
    </row>
    <row r="376384" spans="68:68" customFormat="1">
      <c r="BP376384" s="90"/>
    </row>
    <row r="376385" spans="68:68" customFormat="1">
      <c r="BP376385" s="90"/>
    </row>
    <row r="376386" spans="68:68" customFormat="1">
      <c r="BP376386" s="90"/>
    </row>
    <row r="376387" spans="68:68" customFormat="1">
      <c r="BP376387" s="90"/>
    </row>
    <row r="376388" spans="68:68" customFormat="1">
      <c r="BP376388" s="90"/>
    </row>
    <row r="376389" spans="68:68" customFormat="1">
      <c r="BP376389" s="90"/>
    </row>
    <row r="376390" spans="68:68" customFormat="1">
      <c r="BP376390" s="90"/>
    </row>
    <row r="376391" spans="68:68" customFormat="1">
      <c r="BP376391" s="90"/>
    </row>
    <row r="376392" spans="68:68" customFormat="1">
      <c r="BP376392" s="90"/>
    </row>
    <row r="376393" spans="68:68" customFormat="1">
      <c r="BP376393" s="90"/>
    </row>
    <row r="376394" spans="68:68" customFormat="1">
      <c r="BP376394" s="90"/>
    </row>
    <row r="376395" spans="68:68" customFormat="1">
      <c r="BP376395" s="90"/>
    </row>
    <row r="376396" spans="68:68" customFormat="1">
      <c r="BP376396" s="90"/>
    </row>
    <row r="376397" spans="68:68" customFormat="1">
      <c r="BP376397" s="90"/>
    </row>
    <row r="376398" spans="68:68" customFormat="1">
      <c r="BP376398" s="90"/>
    </row>
    <row r="376399" spans="68:68" customFormat="1">
      <c r="BP376399" s="90"/>
    </row>
    <row r="376400" spans="68:68" customFormat="1">
      <c r="BP376400" s="90"/>
    </row>
    <row r="376401" spans="68:68" customFormat="1">
      <c r="BP376401" s="90"/>
    </row>
    <row r="376402" spans="68:68" customFormat="1">
      <c r="BP376402" s="90"/>
    </row>
    <row r="376403" spans="68:68" customFormat="1">
      <c r="BP376403" s="90"/>
    </row>
    <row r="376404" spans="68:68" customFormat="1">
      <c r="BP376404" s="90"/>
    </row>
    <row r="376405" spans="68:68" customFormat="1">
      <c r="BP376405" s="90"/>
    </row>
    <row r="376406" spans="68:68" customFormat="1">
      <c r="BP376406" s="90"/>
    </row>
    <row r="376407" spans="68:68" customFormat="1">
      <c r="BP376407" s="90"/>
    </row>
    <row r="376408" spans="68:68" customFormat="1">
      <c r="BP376408" s="90"/>
    </row>
    <row r="376409" spans="68:68" customFormat="1">
      <c r="BP376409" s="90"/>
    </row>
    <row r="376410" spans="68:68" customFormat="1">
      <c r="BP376410" s="90"/>
    </row>
    <row r="376411" spans="68:68" customFormat="1">
      <c r="BP376411" s="90"/>
    </row>
    <row r="376412" spans="68:68" customFormat="1">
      <c r="BP376412" s="90"/>
    </row>
    <row r="376413" spans="68:68" customFormat="1">
      <c r="BP376413" s="90"/>
    </row>
    <row r="376414" spans="68:68" customFormat="1">
      <c r="BP376414" s="90"/>
    </row>
    <row r="376415" spans="68:68" customFormat="1">
      <c r="BP376415" s="90"/>
    </row>
    <row r="376416" spans="68:68" customFormat="1">
      <c r="BP376416" s="90"/>
    </row>
    <row r="376417" spans="68:68" customFormat="1">
      <c r="BP376417" s="90"/>
    </row>
    <row r="376418" spans="68:68" customFormat="1">
      <c r="BP376418" s="90"/>
    </row>
    <row r="376419" spans="68:68" customFormat="1">
      <c r="BP376419" s="90"/>
    </row>
    <row r="376420" spans="68:68" customFormat="1">
      <c r="BP376420" s="90"/>
    </row>
    <row r="376421" spans="68:68" customFormat="1">
      <c r="BP376421" s="90"/>
    </row>
    <row r="376422" spans="68:68" customFormat="1">
      <c r="BP376422" s="90"/>
    </row>
    <row r="376423" spans="68:68" customFormat="1">
      <c r="BP376423" s="90"/>
    </row>
    <row r="376424" spans="68:68" customFormat="1">
      <c r="BP376424" s="90"/>
    </row>
    <row r="376425" spans="68:68" customFormat="1">
      <c r="BP376425" s="90"/>
    </row>
    <row r="376426" spans="68:68" customFormat="1">
      <c r="BP376426" s="90"/>
    </row>
    <row r="376427" spans="68:68" customFormat="1">
      <c r="BP376427" s="90"/>
    </row>
    <row r="376428" spans="68:68" customFormat="1">
      <c r="BP376428" s="90"/>
    </row>
    <row r="376429" spans="68:68" customFormat="1">
      <c r="BP376429" s="90"/>
    </row>
    <row r="376430" spans="68:68" customFormat="1">
      <c r="BP376430" s="90"/>
    </row>
    <row r="376431" spans="68:68" customFormat="1">
      <c r="BP376431" s="90"/>
    </row>
    <row r="376432" spans="68:68" customFormat="1">
      <c r="BP376432" s="90"/>
    </row>
    <row r="376433" spans="68:68" customFormat="1">
      <c r="BP376433" s="90"/>
    </row>
    <row r="376434" spans="68:68" customFormat="1">
      <c r="BP376434" s="90"/>
    </row>
    <row r="376435" spans="68:68" customFormat="1">
      <c r="BP376435" s="90"/>
    </row>
    <row r="376436" spans="68:68" customFormat="1">
      <c r="BP376436" s="90"/>
    </row>
    <row r="376437" spans="68:68" customFormat="1">
      <c r="BP376437" s="90"/>
    </row>
    <row r="376438" spans="68:68" customFormat="1">
      <c r="BP376438" s="90"/>
    </row>
    <row r="376439" spans="68:68" customFormat="1">
      <c r="BP376439" s="90"/>
    </row>
    <row r="376440" spans="68:68" customFormat="1">
      <c r="BP376440" s="90"/>
    </row>
    <row r="376441" spans="68:68" customFormat="1">
      <c r="BP376441" s="90"/>
    </row>
    <row r="376442" spans="68:68" customFormat="1">
      <c r="BP376442" s="90"/>
    </row>
    <row r="376443" spans="68:68" customFormat="1">
      <c r="BP376443" s="90"/>
    </row>
    <row r="376444" spans="68:68" customFormat="1">
      <c r="BP376444" s="90"/>
    </row>
    <row r="376445" spans="68:68" customFormat="1">
      <c r="BP376445" s="90"/>
    </row>
    <row r="376446" spans="68:68" customFormat="1">
      <c r="BP376446" s="90"/>
    </row>
    <row r="376447" spans="68:68" customFormat="1">
      <c r="BP376447" s="90"/>
    </row>
    <row r="376448" spans="68:68" customFormat="1">
      <c r="BP376448" s="90"/>
    </row>
    <row r="376449" spans="68:68" customFormat="1">
      <c r="BP376449" s="90"/>
    </row>
    <row r="376450" spans="68:68" customFormat="1">
      <c r="BP376450" s="90"/>
    </row>
    <row r="376451" spans="68:68" customFormat="1">
      <c r="BP376451" s="90"/>
    </row>
    <row r="376452" spans="68:68" customFormat="1">
      <c r="BP376452" s="90"/>
    </row>
    <row r="376453" spans="68:68" customFormat="1">
      <c r="BP376453" s="90"/>
    </row>
    <row r="376454" spans="68:68" customFormat="1">
      <c r="BP376454" s="90"/>
    </row>
    <row r="376455" spans="68:68" customFormat="1">
      <c r="BP376455" s="90"/>
    </row>
    <row r="376456" spans="68:68" customFormat="1">
      <c r="BP376456" s="90"/>
    </row>
    <row r="376457" spans="68:68" customFormat="1">
      <c r="BP376457" s="90"/>
    </row>
    <row r="376458" spans="68:68" customFormat="1">
      <c r="BP376458" s="90"/>
    </row>
    <row r="376459" spans="68:68" customFormat="1">
      <c r="BP376459" s="90"/>
    </row>
    <row r="376460" spans="68:68" customFormat="1">
      <c r="BP376460" s="90"/>
    </row>
    <row r="376461" spans="68:68" customFormat="1">
      <c r="BP376461" s="90"/>
    </row>
    <row r="376462" spans="68:68" customFormat="1">
      <c r="BP376462" s="90"/>
    </row>
    <row r="376463" spans="68:68" customFormat="1">
      <c r="BP376463" s="90"/>
    </row>
    <row r="376464" spans="68:68" customFormat="1">
      <c r="BP376464" s="90"/>
    </row>
    <row r="376465" spans="68:68" customFormat="1">
      <c r="BP376465" s="90"/>
    </row>
    <row r="376466" spans="68:68" customFormat="1">
      <c r="BP376466" s="90"/>
    </row>
    <row r="376467" spans="68:68" customFormat="1">
      <c r="BP376467" s="90"/>
    </row>
    <row r="376468" spans="68:68" customFormat="1">
      <c r="BP376468" s="90"/>
    </row>
    <row r="376469" spans="68:68" customFormat="1">
      <c r="BP376469" s="90"/>
    </row>
    <row r="376470" spans="68:68" customFormat="1">
      <c r="BP376470" s="90"/>
    </row>
    <row r="376471" spans="68:68" customFormat="1">
      <c r="BP376471" s="90"/>
    </row>
    <row r="376472" spans="68:68" customFormat="1">
      <c r="BP376472" s="90"/>
    </row>
    <row r="376473" spans="68:68" customFormat="1">
      <c r="BP376473" s="90"/>
    </row>
    <row r="376474" spans="68:68" customFormat="1">
      <c r="BP376474" s="90"/>
    </row>
    <row r="376475" spans="68:68" customFormat="1">
      <c r="BP376475" s="90"/>
    </row>
    <row r="376476" spans="68:68" customFormat="1">
      <c r="BP376476" s="90"/>
    </row>
    <row r="376477" spans="68:68" customFormat="1">
      <c r="BP376477" s="90"/>
    </row>
    <row r="376478" spans="68:68" customFormat="1">
      <c r="BP376478" s="90"/>
    </row>
    <row r="376479" spans="68:68" customFormat="1">
      <c r="BP376479" s="90"/>
    </row>
    <row r="376480" spans="68:68" customFormat="1">
      <c r="BP376480" s="90"/>
    </row>
    <row r="376481" spans="68:68" customFormat="1">
      <c r="BP376481" s="90"/>
    </row>
    <row r="376482" spans="68:68" customFormat="1">
      <c r="BP376482" s="90"/>
    </row>
    <row r="376483" spans="68:68" customFormat="1">
      <c r="BP376483" s="90"/>
    </row>
    <row r="376484" spans="68:68" customFormat="1">
      <c r="BP376484" s="90"/>
    </row>
    <row r="376485" spans="68:68" customFormat="1">
      <c r="BP376485" s="90"/>
    </row>
    <row r="376486" spans="68:68" customFormat="1">
      <c r="BP376486" s="90"/>
    </row>
    <row r="376487" spans="68:68" customFormat="1">
      <c r="BP376487" s="90"/>
    </row>
    <row r="376488" spans="68:68" customFormat="1">
      <c r="BP376488" s="90"/>
    </row>
    <row r="376489" spans="68:68" customFormat="1">
      <c r="BP376489" s="90"/>
    </row>
    <row r="376490" spans="68:68" customFormat="1">
      <c r="BP376490" s="90"/>
    </row>
    <row r="376491" spans="68:68" customFormat="1">
      <c r="BP376491" s="90"/>
    </row>
    <row r="376492" spans="68:68" customFormat="1">
      <c r="BP376492" s="90"/>
    </row>
    <row r="376493" spans="68:68" customFormat="1">
      <c r="BP376493" s="90"/>
    </row>
    <row r="376494" spans="68:68" customFormat="1">
      <c r="BP376494" s="90"/>
    </row>
    <row r="376495" spans="68:68" customFormat="1">
      <c r="BP376495" s="90"/>
    </row>
    <row r="376496" spans="68:68" customFormat="1">
      <c r="BP376496" s="90"/>
    </row>
    <row r="376497" spans="68:68" customFormat="1">
      <c r="BP376497" s="90"/>
    </row>
    <row r="376498" spans="68:68" customFormat="1">
      <c r="BP376498" s="90"/>
    </row>
    <row r="376499" spans="68:68" customFormat="1">
      <c r="BP376499" s="90"/>
    </row>
    <row r="376500" spans="68:68" customFormat="1">
      <c r="BP376500" s="90"/>
    </row>
    <row r="376501" spans="68:68" customFormat="1">
      <c r="BP376501" s="90"/>
    </row>
    <row r="376502" spans="68:68" customFormat="1">
      <c r="BP376502" s="90"/>
    </row>
    <row r="376503" spans="68:68" customFormat="1">
      <c r="BP376503" s="90"/>
    </row>
    <row r="376504" spans="68:68" customFormat="1">
      <c r="BP376504" s="90"/>
    </row>
    <row r="376505" spans="68:68" customFormat="1">
      <c r="BP376505" s="90"/>
    </row>
    <row r="376506" spans="68:68" customFormat="1">
      <c r="BP376506" s="90"/>
    </row>
    <row r="376507" spans="68:68" customFormat="1">
      <c r="BP376507" s="90"/>
    </row>
    <row r="376508" spans="68:68" customFormat="1">
      <c r="BP376508" s="90"/>
    </row>
    <row r="376509" spans="68:68" customFormat="1">
      <c r="BP376509" s="90"/>
    </row>
    <row r="376510" spans="68:68" customFormat="1">
      <c r="BP376510" s="90"/>
    </row>
    <row r="376511" spans="68:68" customFormat="1">
      <c r="BP376511" s="90"/>
    </row>
    <row r="376512" spans="68:68" customFormat="1">
      <c r="BP376512" s="90"/>
    </row>
    <row r="376513" spans="68:68" customFormat="1">
      <c r="BP376513" s="90"/>
    </row>
    <row r="376514" spans="68:68" customFormat="1">
      <c r="BP376514" s="90"/>
    </row>
    <row r="376515" spans="68:68" customFormat="1">
      <c r="BP376515" s="90"/>
    </row>
    <row r="376516" spans="68:68" customFormat="1">
      <c r="BP376516" s="90"/>
    </row>
    <row r="376517" spans="68:68" customFormat="1">
      <c r="BP376517" s="90"/>
    </row>
    <row r="376518" spans="68:68" customFormat="1">
      <c r="BP376518" s="90"/>
    </row>
    <row r="376519" spans="68:68" customFormat="1">
      <c r="BP376519" s="90"/>
    </row>
    <row r="376520" spans="68:68" customFormat="1">
      <c r="BP376520" s="90"/>
    </row>
    <row r="376521" spans="68:68" customFormat="1">
      <c r="BP376521" s="90"/>
    </row>
    <row r="376522" spans="68:68" customFormat="1">
      <c r="BP376522" s="90"/>
    </row>
    <row r="376523" spans="68:68" customFormat="1">
      <c r="BP376523" s="90"/>
    </row>
    <row r="376524" spans="68:68" customFormat="1">
      <c r="BP376524" s="90"/>
    </row>
    <row r="376525" spans="68:68" customFormat="1">
      <c r="BP376525" s="90"/>
    </row>
    <row r="376526" spans="68:68" customFormat="1">
      <c r="BP376526" s="90"/>
    </row>
    <row r="376527" spans="68:68" customFormat="1">
      <c r="BP376527" s="90"/>
    </row>
    <row r="376528" spans="68:68" customFormat="1">
      <c r="BP376528" s="90"/>
    </row>
    <row r="376529" spans="68:68" customFormat="1">
      <c r="BP376529" s="90"/>
    </row>
    <row r="376530" spans="68:68" customFormat="1">
      <c r="BP376530" s="90"/>
    </row>
    <row r="376531" spans="68:68" customFormat="1">
      <c r="BP376531" s="90"/>
    </row>
    <row r="376532" spans="68:68" customFormat="1">
      <c r="BP376532" s="90"/>
    </row>
    <row r="376533" spans="68:68" customFormat="1">
      <c r="BP376533" s="90"/>
    </row>
    <row r="376534" spans="68:68" customFormat="1">
      <c r="BP376534" s="90"/>
    </row>
    <row r="376535" spans="68:68" customFormat="1">
      <c r="BP376535" s="90"/>
    </row>
    <row r="376536" spans="68:68" customFormat="1">
      <c r="BP376536" s="90"/>
    </row>
    <row r="376537" spans="68:68" customFormat="1">
      <c r="BP376537" s="90"/>
    </row>
    <row r="376538" spans="68:68" customFormat="1">
      <c r="BP376538" s="90"/>
    </row>
    <row r="376539" spans="68:68" customFormat="1">
      <c r="BP376539" s="90"/>
    </row>
    <row r="376540" spans="68:68" customFormat="1">
      <c r="BP376540" s="90"/>
    </row>
    <row r="376541" spans="68:68" customFormat="1">
      <c r="BP376541" s="90"/>
    </row>
    <row r="376542" spans="68:68" customFormat="1">
      <c r="BP376542" s="90"/>
    </row>
    <row r="376543" spans="68:68" customFormat="1">
      <c r="BP376543" s="90"/>
    </row>
    <row r="376544" spans="68:68" customFormat="1">
      <c r="BP376544" s="90"/>
    </row>
    <row r="376545" spans="68:68" customFormat="1">
      <c r="BP376545" s="90"/>
    </row>
    <row r="376546" spans="68:68" customFormat="1">
      <c r="BP376546" s="90"/>
    </row>
    <row r="376547" spans="68:68" customFormat="1">
      <c r="BP376547" s="90"/>
    </row>
    <row r="376548" spans="68:68" customFormat="1">
      <c r="BP376548" s="90"/>
    </row>
    <row r="376549" spans="68:68" customFormat="1">
      <c r="BP376549" s="90"/>
    </row>
    <row r="376550" spans="68:68" customFormat="1">
      <c r="BP376550" s="90"/>
    </row>
    <row r="376551" spans="68:68" customFormat="1">
      <c r="BP376551" s="90"/>
    </row>
    <row r="376552" spans="68:68" customFormat="1">
      <c r="BP376552" s="90"/>
    </row>
    <row r="376553" spans="68:68" customFormat="1">
      <c r="BP376553" s="90"/>
    </row>
    <row r="376554" spans="68:68" customFormat="1">
      <c r="BP376554" s="90"/>
    </row>
    <row r="376555" spans="68:68" customFormat="1">
      <c r="BP376555" s="90"/>
    </row>
    <row r="376556" spans="68:68" customFormat="1">
      <c r="BP376556" s="90"/>
    </row>
    <row r="376557" spans="68:68" customFormat="1">
      <c r="BP376557" s="90"/>
    </row>
    <row r="376558" spans="68:68" customFormat="1">
      <c r="BP376558" s="90"/>
    </row>
    <row r="376559" spans="68:68" customFormat="1">
      <c r="BP376559" s="90"/>
    </row>
    <row r="376560" spans="68:68" customFormat="1">
      <c r="BP376560" s="90"/>
    </row>
    <row r="376561" spans="68:68" customFormat="1">
      <c r="BP376561" s="90"/>
    </row>
    <row r="376562" spans="68:68" customFormat="1">
      <c r="BP376562" s="90"/>
    </row>
    <row r="376563" spans="68:68" customFormat="1">
      <c r="BP376563" s="90"/>
    </row>
    <row r="376564" spans="68:68" customFormat="1">
      <c r="BP376564" s="90"/>
    </row>
    <row r="376565" spans="68:68" customFormat="1">
      <c r="BP376565" s="90"/>
    </row>
    <row r="376566" spans="68:68" customFormat="1">
      <c r="BP376566" s="90"/>
    </row>
    <row r="376567" spans="68:68" customFormat="1">
      <c r="BP376567" s="90"/>
    </row>
    <row r="376568" spans="68:68" customFormat="1">
      <c r="BP376568" s="90"/>
    </row>
    <row r="376569" spans="68:68" customFormat="1">
      <c r="BP376569" s="90"/>
    </row>
    <row r="376570" spans="68:68" customFormat="1">
      <c r="BP376570" s="90"/>
    </row>
    <row r="376571" spans="68:68" customFormat="1">
      <c r="BP376571" s="90"/>
    </row>
    <row r="376572" spans="68:68" customFormat="1">
      <c r="BP376572" s="90"/>
    </row>
    <row r="376573" spans="68:68" customFormat="1">
      <c r="BP376573" s="90"/>
    </row>
    <row r="376574" spans="68:68" customFormat="1">
      <c r="BP376574" s="90"/>
    </row>
    <row r="376575" spans="68:68" customFormat="1">
      <c r="BP376575" s="90"/>
    </row>
    <row r="376576" spans="68:68" customFormat="1">
      <c r="BP376576" s="90"/>
    </row>
    <row r="376577" spans="68:68" customFormat="1">
      <c r="BP376577" s="90"/>
    </row>
    <row r="376578" spans="68:68" customFormat="1">
      <c r="BP376578" s="90"/>
    </row>
    <row r="376579" spans="68:68" customFormat="1">
      <c r="BP376579" s="90"/>
    </row>
    <row r="376580" spans="68:68" customFormat="1">
      <c r="BP376580" s="90"/>
    </row>
    <row r="376581" spans="68:68" customFormat="1">
      <c r="BP376581" s="90"/>
    </row>
    <row r="376582" spans="68:68" customFormat="1">
      <c r="BP376582" s="90"/>
    </row>
    <row r="376583" spans="68:68" customFormat="1">
      <c r="BP376583" s="90"/>
    </row>
    <row r="376584" spans="68:68" customFormat="1">
      <c r="BP376584" s="90"/>
    </row>
    <row r="376585" spans="68:68" customFormat="1">
      <c r="BP376585" s="90"/>
    </row>
    <row r="376586" spans="68:68" customFormat="1">
      <c r="BP376586" s="90"/>
    </row>
    <row r="376587" spans="68:68" customFormat="1">
      <c r="BP376587" s="90"/>
    </row>
    <row r="376588" spans="68:68" customFormat="1">
      <c r="BP376588" s="90"/>
    </row>
    <row r="376589" spans="68:68" customFormat="1">
      <c r="BP376589" s="90"/>
    </row>
    <row r="376590" spans="68:68" customFormat="1">
      <c r="BP376590" s="90"/>
    </row>
    <row r="376591" spans="68:68" customFormat="1">
      <c r="BP376591" s="90"/>
    </row>
    <row r="376592" spans="68:68" customFormat="1">
      <c r="BP376592" s="90"/>
    </row>
    <row r="376593" spans="68:68" customFormat="1">
      <c r="BP376593" s="90"/>
    </row>
    <row r="376594" spans="68:68" customFormat="1">
      <c r="BP376594" s="90"/>
    </row>
    <row r="376595" spans="68:68" customFormat="1">
      <c r="BP376595" s="90"/>
    </row>
    <row r="376596" spans="68:68" customFormat="1">
      <c r="BP376596" s="90"/>
    </row>
    <row r="376597" spans="68:68" customFormat="1">
      <c r="BP376597" s="90"/>
    </row>
    <row r="376598" spans="68:68" customFormat="1">
      <c r="BP376598" s="90"/>
    </row>
    <row r="376599" spans="68:68" customFormat="1">
      <c r="BP376599" s="90"/>
    </row>
    <row r="376600" spans="68:68" customFormat="1">
      <c r="BP376600" s="90"/>
    </row>
    <row r="376601" spans="68:68" customFormat="1">
      <c r="BP376601" s="90"/>
    </row>
    <row r="376602" spans="68:68" customFormat="1">
      <c r="BP376602" s="90"/>
    </row>
    <row r="376603" spans="68:68" customFormat="1">
      <c r="BP376603" s="90"/>
    </row>
    <row r="376604" spans="68:68" customFormat="1">
      <c r="BP376604" s="90"/>
    </row>
    <row r="376605" spans="68:68" customFormat="1">
      <c r="BP376605" s="90"/>
    </row>
    <row r="376606" spans="68:68" customFormat="1">
      <c r="BP376606" s="90"/>
    </row>
    <row r="376607" spans="68:68" customFormat="1">
      <c r="BP376607" s="90"/>
    </row>
    <row r="376608" spans="68:68" customFormat="1">
      <c r="BP376608" s="90"/>
    </row>
    <row r="376609" spans="68:68" customFormat="1">
      <c r="BP376609" s="90"/>
    </row>
    <row r="376610" spans="68:68" customFormat="1">
      <c r="BP376610" s="90"/>
    </row>
    <row r="376611" spans="68:68" customFormat="1">
      <c r="BP376611" s="90"/>
    </row>
    <row r="376612" spans="68:68" customFormat="1">
      <c r="BP376612" s="90"/>
    </row>
    <row r="376613" spans="68:68" customFormat="1">
      <c r="BP376613" s="90"/>
    </row>
    <row r="376614" spans="68:68" customFormat="1">
      <c r="BP376614" s="90"/>
    </row>
    <row r="376615" spans="68:68" customFormat="1">
      <c r="BP376615" s="90"/>
    </row>
    <row r="376616" spans="68:68" customFormat="1">
      <c r="BP376616" s="90"/>
    </row>
    <row r="376617" spans="68:68" customFormat="1">
      <c r="BP376617" s="90"/>
    </row>
    <row r="376618" spans="68:68" customFormat="1">
      <c r="BP376618" s="90"/>
    </row>
    <row r="376619" spans="68:68" customFormat="1">
      <c r="BP376619" s="90"/>
    </row>
    <row r="376620" spans="68:68" customFormat="1">
      <c r="BP376620" s="90"/>
    </row>
    <row r="376621" spans="68:68" customFormat="1">
      <c r="BP376621" s="90"/>
    </row>
    <row r="376622" spans="68:68" customFormat="1">
      <c r="BP376622" s="90"/>
    </row>
    <row r="376623" spans="68:68" customFormat="1">
      <c r="BP376623" s="90"/>
    </row>
    <row r="376624" spans="68:68" customFormat="1">
      <c r="BP376624" s="90"/>
    </row>
    <row r="376625" spans="68:68" customFormat="1">
      <c r="BP376625" s="90"/>
    </row>
    <row r="376626" spans="68:68" customFormat="1">
      <c r="BP376626" s="90"/>
    </row>
    <row r="376627" spans="68:68" customFormat="1">
      <c r="BP376627" s="90"/>
    </row>
    <row r="376628" spans="68:68" customFormat="1">
      <c r="BP376628" s="90"/>
    </row>
    <row r="376629" spans="68:68" customFormat="1">
      <c r="BP376629" s="90"/>
    </row>
    <row r="376630" spans="68:68" customFormat="1">
      <c r="BP376630" s="90"/>
    </row>
    <row r="376631" spans="68:68" customFormat="1">
      <c r="BP376631" s="90"/>
    </row>
    <row r="376632" spans="68:68" customFormat="1">
      <c r="BP376632" s="90"/>
    </row>
    <row r="376633" spans="68:68" customFormat="1">
      <c r="BP376633" s="90"/>
    </row>
    <row r="376634" spans="68:68" customFormat="1">
      <c r="BP376634" s="90"/>
    </row>
    <row r="376635" spans="68:68" customFormat="1">
      <c r="BP376635" s="90"/>
    </row>
    <row r="376636" spans="68:68" customFormat="1">
      <c r="BP376636" s="90"/>
    </row>
    <row r="376637" spans="68:68" customFormat="1">
      <c r="BP376637" s="90"/>
    </row>
    <row r="376638" spans="68:68" customFormat="1">
      <c r="BP376638" s="90"/>
    </row>
    <row r="376639" spans="68:68" customFormat="1">
      <c r="BP376639" s="90"/>
    </row>
    <row r="376640" spans="68:68" customFormat="1">
      <c r="BP376640" s="90"/>
    </row>
    <row r="376641" spans="68:68" customFormat="1">
      <c r="BP376641" s="90"/>
    </row>
    <row r="376642" spans="68:68" customFormat="1">
      <c r="BP376642" s="90"/>
    </row>
    <row r="376643" spans="68:68" customFormat="1">
      <c r="BP376643" s="90"/>
    </row>
    <row r="376644" spans="68:68" customFormat="1">
      <c r="BP376644" s="90"/>
    </row>
    <row r="376645" spans="68:68" customFormat="1">
      <c r="BP376645" s="90"/>
    </row>
    <row r="376646" spans="68:68" customFormat="1">
      <c r="BP376646" s="90"/>
    </row>
    <row r="376647" spans="68:68" customFormat="1">
      <c r="BP376647" s="90"/>
    </row>
    <row r="376648" spans="68:68" customFormat="1">
      <c r="BP376648" s="90"/>
    </row>
    <row r="376649" spans="68:68" customFormat="1">
      <c r="BP376649" s="90"/>
    </row>
    <row r="376650" spans="68:68" customFormat="1">
      <c r="BP376650" s="90"/>
    </row>
    <row r="376651" spans="68:68" customFormat="1">
      <c r="BP376651" s="90"/>
    </row>
    <row r="376652" spans="68:68" customFormat="1">
      <c r="BP376652" s="90"/>
    </row>
    <row r="376653" spans="68:68" customFormat="1">
      <c r="BP376653" s="90"/>
    </row>
    <row r="376654" spans="68:68" customFormat="1">
      <c r="BP376654" s="90"/>
    </row>
    <row r="376655" spans="68:68" customFormat="1">
      <c r="BP376655" s="90"/>
    </row>
    <row r="376656" spans="68:68" customFormat="1">
      <c r="BP376656" s="90"/>
    </row>
    <row r="376657" spans="68:68" customFormat="1">
      <c r="BP376657" s="90"/>
    </row>
    <row r="376658" spans="68:68" customFormat="1">
      <c r="BP376658" s="90"/>
    </row>
    <row r="376659" spans="68:68" customFormat="1">
      <c r="BP376659" s="90"/>
    </row>
    <row r="376660" spans="68:68" customFormat="1">
      <c r="BP376660" s="90"/>
    </row>
    <row r="376661" spans="68:68" customFormat="1">
      <c r="BP376661" s="90"/>
    </row>
    <row r="376662" spans="68:68" customFormat="1">
      <c r="BP376662" s="90"/>
    </row>
    <row r="376663" spans="68:68" customFormat="1">
      <c r="BP376663" s="90"/>
    </row>
    <row r="376664" spans="68:68" customFormat="1">
      <c r="BP376664" s="90"/>
    </row>
    <row r="376665" spans="68:68" customFormat="1">
      <c r="BP376665" s="90"/>
    </row>
    <row r="376666" spans="68:68" customFormat="1">
      <c r="BP376666" s="90"/>
    </row>
    <row r="376667" spans="68:68" customFormat="1">
      <c r="BP376667" s="90"/>
    </row>
    <row r="376668" spans="68:68" customFormat="1">
      <c r="BP376668" s="90"/>
    </row>
    <row r="376669" spans="68:68" customFormat="1">
      <c r="BP376669" s="90"/>
    </row>
    <row r="376670" spans="68:68" customFormat="1">
      <c r="BP376670" s="90"/>
    </row>
    <row r="376671" spans="68:68" customFormat="1">
      <c r="BP376671" s="90"/>
    </row>
    <row r="376672" spans="68:68" customFormat="1">
      <c r="BP376672" s="90"/>
    </row>
    <row r="376673" spans="68:68" customFormat="1">
      <c r="BP376673" s="90"/>
    </row>
    <row r="376674" spans="68:68" customFormat="1">
      <c r="BP376674" s="90"/>
    </row>
    <row r="376675" spans="68:68" customFormat="1">
      <c r="BP376675" s="90"/>
    </row>
    <row r="376676" spans="68:68" customFormat="1">
      <c r="BP376676" s="90"/>
    </row>
    <row r="376677" spans="68:68" customFormat="1">
      <c r="BP376677" s="90"/>
    </row>
    <row r="376678" spans="68:68" customFormat="1">
      <c r="BP376678" s="90"/>
    </row>
    <row r="376679" spans="68:68" customFormat="1">
      <c r="BP376679" s="90"/>
    </row>
    <row r="376680" spans="68:68" customFormat="1">
      <c r="BP376680" s="90"/>
    </row>
    <row r="376681" spans="68:68" customFormat="1">
      <c r="BP376681" s="90"/>
    </row>
    <row r="376682" spans="68:68" customFormat="1">
      <c r="BP376682" s="90"/>
    </row>
    <row r="376683" spans="68:68" customFormat="1">
      <c r="BP376683" s="90"/>
    </row>
    <row r="376684" spans="68:68" customFormat="1">
      <c r="BP376684" s="90"/>
    </row>
    <row r="376685" spans="68:68" customFormat="1">
      <c r="BP376685" s="90"/>
    </row>
    <row r="376686" spans="68:68" customFormat="1">
      <c r="BP376686" s="90"/>
    </row>
    <row r="376687" spans="68:68" customFormat="1">
      <c r="BP376687" s="90"/>
    </row>
    <row r="376688" spans="68:68" customFormat="1">
      <c r="BP376688" s="90"/>
    </row>
    <row r="376689" spans="68:68" customFormat="1">
      <c r="BP376689" s="90"/>
    </row>
    <row r="376690" spans="68:68" customFormat="1">
      <c r="BP376690" s="90"/>
    </row>
    <row r="376691" spans="68:68" customFormat="1">
      <c r="BP376691" s="90"/>
    </row>
    <row r="376692" spans="68:68" customFormat="1">
      <c r="BP376692" s="90"/>
    </row>
    <row r="376693" spans="68:68" customFormat="1">
      <c r="BP376693" s="90"/>
    </row>
    <row r="376694" spans="68:68" customFormat="1">
      <c r="BP376694" s="90"/>
    </row>
    <row r="376695" spans="68:68" customFormat="1">
      <c r="BP376695" s="90"/>
    </row>
    <row r="376696" spans="68:68" customFormat="1">
      <c r="BP376696" s="90"/>
    </row>
    <row r="376697" spans="68:68" customFormat="1">
      <c r="BP376697" s="90"/>
    </row>
    <row r="376698" spans="68:68" customFormat="1">
      <c r="BP376698" s="90"/>
    </row>
    <row r="376699" spans="68:68" customFormat="1">
      <c r="BP376699" s="90"/>
    </row>
    <row r="376700" spans="68:68" customFormat="1">
      <c r="BP376700" s="90"/>
    </row>
    <row r="376701" spans="68:68" customFormat="1">
      <c r="BP376701" s="90"/>
    </row>
    <row r="376702" spans="68:68" customFormat="1">
      <c r="BP376702" s="90"/>
    </row>
    <row r="376703" spans="68:68" customFormat="1">
      <c r="BP376703" s="90"/>
    </row>
    <row r="376704" spans="68:68" customFormat="1">
      <c r="BP376704" s="90"/>
    </row>
    <row r="376705" spans="68:68" customFormat="1">
      <c r="BP376705" s="90"/>
    </row>
    <row r="376706" spans="68:68" customFormat="1">
      <c r="BP376706" s="90"/>
    </row>
    <row r="376707" spans="68:68" customFormat="1">
      <c r="BP376707" s="90"/>
    </row>
    <row r="376708" spans="68:68" customFormat="1">
      <c r="BP376708" s="90"/>
    </row>
    <row r="376709" spans="68:68" customFormat="1">
      <c r="BP376709" s="90"/>
    </row>
    <row r="376710" spans="68:68" customFormat="1">
      <c r="BP376710" s="90"/>
    </row>
    <row r="376711" spans="68:68" customFormat="1">
      <c r="BP376711" s="90"/>
    </row>
    <row r="376712" spans="68:68" customFormat="1">
      <c r="BP376712" s="90"/>
    </row>
    <row r="376713" spans="68:68" customFormat="1">
      <c r="BP376713" s="90"/>
    </row>
    <row r="376714" spans="68:68" customFormat="1">
      <c r="BP376714" s="90"/>
    </row>
    <row r="376715" spans="68:68" customFormat="1">
      <c r="BP376715" s="90"/>
    </row>
    <row r="376716" spans="68:68" customFormat="1">
      <c r="BP376716" s="90"/>
    </row>
    <row r="376717" spans="68:68" customFormat="1">
      <c r="BP376717" s="90"/>
    </row>
    <row r="376718" spans="68:68" customFormat="1">
      <c r="BP376718" s="90"/>
    </row>
    <row r="376719" spans="68:68" customFormat="1">
      <c r="BP376719" s="90"/>
    </row>
    <row r="376720" spans="68:68" customFormat="1">
      <c r="BP376720" s="90"/>
    </row>
    <row r="376721" spans="68:68" customFormat="1">
      <c r="BP376721" s="90"/>
    </row>
    <row r="376722" spans="68:68" customFormat="1">
      <c r="BP376722" s="90"/>
    </row>
    <row r="376723" spans="68:68" customFormat="1">
      <c r="BP376723" s="90"/>
    </row>
    <row r="376724" spans="68:68" customFormat="1">
      <c r="BP376724" s="90"/>
    </row>
    <row r="376725" spans="68:68" customFormat="1">
      <c r="BP376725" s="90"/>
    </row>
    <row r="376726" spans="68:68" customFormat="1">
      <c r="BP376726" s="90"/>
    </row>
    <row r="376727" spans="68:68" customFormat="1">
      <c r="BP376727" s="90"/>
    </row>
    <row r="376728" spans="68:68" customFormat="1">
      <c r="BP376728" s="90"/>
    </row>
    <row r="376729" spans="68:68" customFormat="1">
      <c r="BP376729" s="90"/>
    </row>
    <row r="376730" spans="68:68" customFormat="1">
      <c r="BP376730" s="90"/>
    </row>
    <row r="376731" spans="68:68" customFormat="1">
      <c r="BP376731" s="90"/>
    </row>
    <row r="376732" spans="68:68" customFormat="1">
      <c r="BP376732" s="90"/>
    </row>
    <row r="376733" spans="68:68" customFormat="1">
      <c r="BP376733" s="90"/>
    </row>
    <row r="376734" spans="68:68" customFormat="1">
      <c r="BP376734" s="90"/>
    </row>
    <row r="376735" spans="68:68" customFormat="1">
      <c r="BP376735" s="90"/>
    </row>
    <row r="376736" spans="68:68" customFormat="1">
      <c r="BP376736" s="90"/>
    </row>
    <row r="376737" spans="68:68" customFormat="1">
      <c r="BP376737" s="90"/>
    </row>
    <row r="376738" spans="68:68" customFormat="1">
      <c r="BP376738" s="90"/>
    </row>
    <row r="376739" spans="68:68" customFormat="1">
      <c r="BP376739" s="90"/>
    </row>
    <row r="376740" spans="68:68" customFormat="1">
      <c r="BP376740" s="90"/>
    </row>
    <row r="376741" spans="68:68" customFormat="1">
      <c r="BP376741" s="90"/>
    </row>
    <row r="376742" spans="68:68" customFormat="1">
      <c r="BP376742" s="90"/>
    </row>
    <row r="376743" spans="68:68" customFormat="1">
      <c r="BP376743" s="90"/>
    </row>
    <row r="376744" spans="68:68" customFormat="1">
      <c r="BP376744" s="90"/>
    </row>
    <row r="376745" spans="68:68" customFormat="1">
      <c r="BP376745" s="90"/>
    </row>
    <row r="376746" spans="68:68" customFormat="1">
      <c r="BP376746" s="90"/>
    </row>
    <row r="376747" spans="68:68" customFormat="1">
      <c r="BP376747" s="90"/>
    </row>
    <row r="376748" spans="68:68" customFormat="1">
      <c r="BP376748" s="90"/>
    </row>
    <row r="376749" spans="68:68" customFormat="1">
      <c r="BP376749" s="90"/>
    </row>
    <row r="376750" spans="68:68" customFormat="1">
      <c r="BP376750" s="90"/>
    </row>
    <row r="376751" spans="68:68" customFormat="1">
      <c r="BP376751" s="90"/>
    </row>
    <row r="376752" spans="68:68" customFormat="1">
      <c r="BP376752" s="90"/>
    </row>
    <row r="376753" spans="68:68" customFormat="1">
      <c r="BP376753" s="90"/>
    </row>
    <row r="376754" spans="68:68" customFormat="1">
      <c r="BP376754" s="90"/>
    </row>
    <row r="376755" spans="68:68" customFormat="1">
      <c r="BP376755" s="90"/>
    </row>
    <row r="376756" spans="68:68" customFormat="1">
      <c r="BP376756" s="90"/>
    </row>
    <row r="376757" spans="68:68" customFormat="1">
      <c r="BP376757" s="90"/>
    </row>
    <row r="376758" spans="68:68" customFormat="1">
      <c r="BP376758" s="90"/>
    </row>
    <row r="376759" spans="68:68" customFormat="1">
      <c r="BP376759" s="90"/>
    </row>
    <row r="376760" spans="68:68" customFormat="1">
      <c r="BP376760" s="90"/>
    </row>
    <row r="376761" spans="68:68" customFormat="1">
      <c r="BP376761" s="90"/>
    </row>
    <row r="376762" spans="68:68" customFormat="1">
      <c r="BP376762" s="90"/>
    </row>
    <row r="376763" spans="68:68" customFormat="1">
      <c r="BP376763" s="90"/>
    </row>
    <row r="376764" spans="68:68" customFormat="1">
      <c r="BP376764" s="90"/>
    </row>
    <row r="376765" spans="68:68" customFormat="1">
      <c r="BP376765" s="90"/>
    </row>
    <row r="376766" spans="68:68" customFormat="1">
      <c r="BP376766" s="90"/>
    </row>
    <row r="376767" spans="68:68" customFormat="1">
      <c r="BP376767" s="90"/>
    </row>
    <row r="376768" spans="68:68" customFormat="1">
      <c r="BP376768" s="90"/>
    </row>
    <row r="376769" spans="68:68" customFormat="1">
      <c r="BP376769" s="90"/>
    </row>
    <row r="376770" spans="68:68" customFormat="1">
      <c r="BP376770" s="90"/>
    </row>
    <row r="376771" spans="68:68" customFormat="1">
      <c r="BP376771" s="90"/>
    </row>
    <row r="376772" spans="68:68" customFormat="1">
      <c r="BP376772" s="90"/>
    </row>
    <row r="376773" spans="68:68" customFormat="1">
      <c r="BP376773" s="90"/>
    </row>
    <row r="376774" spans="68:68" customFormat="1">
      <c r="BP376774" s="90"/>
    </row>
    <row r="376775" spans="68:68" customFormat="1">
      <c r="BP376775" s="90"/>
    </row>
    <row r="376776" spans="68:68" customFormat="1">
      <c r="BP376776" s="90"/>
    </row>
    <row r="376777" spans="68:68" customFormat="1">
      <c r="BP376777" s="90"/>
    </row>
    <row r="376778" spans="68:68" customFormat="1">
      <c r="BP376778" s="90"/>
    </row>
    <row r="376779" spans="68:68" customFormat="1">
      <c r="BP376779" s="90"/>
    </row>
    <row r="376780" spans="68:68" customFormat="1">
      <c r="BP376780" s="90"/>
    </row>
    <row r="376781" spans="68:68" customFormat="1">
      <c r="BP376781" s="90"/>
    </row>
    <row r="376782" spans="68:68" customFormat="1">
      <c r="BP376782" s="90"/>
    </row>
    <row r="376783" spans="68:68" customFormat="1">
      <c r="BP376783" s="90"/>
    </row>
    <row r="376784" spans="68:68" customFormat="1">
      <c r="BP376784" s="90"/>
    </row>
    <row r="376785" spans="68:68" customFormat="1">
      <c r="BP376785" s="90"/>
    </row>
    <row r="376786" spans="68:68" customFormat="1">
      <c r="BP376786" s="90"/>
    </row>
    <row r="376787" spans="68:68" customFormat="1">
      <c r="BP376787" s="90"/>
    </row>
    <row r="376788" spans="68:68" customFormat="1">
      <c r="BP376788" s="90"/>
    </row>
    <row r="376789" spans="68:68" customFormat="1">
      <c r="BP376789" s="90"/>
    </row>
    <row r="376790" spans="68:68" customFormat="1">
      <c r="BP376790" s="90"/>
    </row>
    <row r="376791" spans="68:68" customFormat="1">
      <c r="BP376791" s="90"/>
    </row>
    <row r="376792" spans="68:68" customFormat="1">
      <c r="BP376792" s="90"/>
    </row>
    <row r="376793" spans="68:68" customFormat="1">
      <c r="BP376793" s="90"/>
    </row>
    <row r="376794" spans="68:68" customFormat="1">
      <c r="BP376794" s="90"/>
    </row>
    <row r="376795" spans="68:68" customFormat="1">
      <c r="BP376795" s="90"/>
    </row>
    <row r="376796" spans="68:68" customFormat="1">
      <c r="BP376796" s="90"/>
    </row>
    <row r="376797" spans="68:68" customFormat="1">
      <c r="BP376797" s="90"/>
    </row>
    <row r="376798" spans="68:68" customFormat="1">
      <c r="BP376798" s="90"/>
    </row>
    <row r="376799" spans="68:68" customFormat="1">
      <c r="BP376799" s="90"/>
    </row>
    <row r="376800" spans="68:68" customFormat="1">
      <c r="BP376800" s="90"/>
    </row>
    <row r="376801" spans="68:68" customFormat="1">
      <c r="BP376801" s="90"/>
    </row>
    <row r="376802" spans="68:68" customFormat="1">
      <c r="BP376802" s="90"/>
    </row>
    <row r="376803" spans="68:68" customFormat="1">
      <c r="BP376803" s="90"/>
    </row>
    <row r="376804" spans="68:68" customFormat="1">
      <c r="BP376804" s="90"/>
    </row>
    <row r="376805" spans="68:68" customFormat="1">
      <c r="BP376805" s="90"/>
    </row>
    <row r="376806" spans="68:68" customFormat="1">
      <c r="BP376806" s="90"/>
    </row>
    <row r="376807" spans="68:68" customFormat="1">
      <c r="BP376807" s="90"/>
    </row>
    <row r="376808" spans="68:68" customFormat="1">
      <c r="BP376808" s="90"/>
    </row>
    <row r="376809" spans="68:68" customFormat="1">
      <c r="BP376809" s="90"/>
    </row>
    <row r="376810" spans="68:68" customFormat="1">
      <c r="BP376810" s="90"/>
    </row>
    <row r="376811" spans="68:68" customFormat="1">
      <c r="BP376811" s="90"/>
    </row>
    <row r="376812" spans="68:68" customFormat="1">
      <c r="BP376812" s="90"/>
    </row>
    <row r="376813" spans="68:68" customFormat="1">
      <c r="BP376813" s="90"/>
    </row>
    <row r="376814" spans="68:68" customFormat="1">
      <c r="BP376814" s="90"/>
    </row>
    <row r="376815" spans="68:68" customFormat="1">
      <c r="BP376815" s="90"/>
    </row>
    <row r="376816" spans="68:68" customFormat="1">
      <c r="BP376816" s="90"/>
    </row>
    <row r="376817" spans="68:68" customFormat="1">
      <c r="BP376817" s="90"/>
    </row>
    <row r="376818" spans="68:68" customFormat="1">
      <c r="BP376818" s="90"/>
    </row>
    <row r="376819" spans="68:68" customFormat="1">
      <c r="BP376819" s="90"/>
    </row>
    <row r="376820" spans="68:68" customFormat="1">
      <c r="BP376820" s="90"/>
    </row>
    <row r="376821" spans="68:68" customFormat="1">
      <c r="BP376821" s="90"/>
    </row>
    <row r="376822" spans="68:68" customFormat="1">
      <c r="BP376822" s="90"/>
    </row>
    <row r="376823" spans="68:68" customFormat="1">
      <c r="BP376823" s="90"/>
    </row>
    <row r="376824" spans="68:68" customFormat="1">
      <c r="BP376824" s="90"/>
    </row>
    <row r="376825" spans="68:68" customFormat="1">
      <c r="BP376825" s="90"/>
    </row>
    <row r="376826" spans="68:68" customFormat="1">
      <c r="BP376826" s="90"/>
    </row>
    <row r="376827" spans="68:68" customFormat="1">
      <c r="BP376827" s="90"/>
    </row>
    <row r="376828" spans="68:68" customFormat="1">
      <c r="BP376828" s="90"/>
    </row>
    <row r="376829" spans="68:68" customFormat="1">
      <c r="BP376829" s="90"/>
    </row>
    <row r="376830" spans="68:68" customFormat="1">
      <c r="BP376830" s="90"/>
    </row>
    <row r="376831" spans="68:68" customFormat="1">
      <c r="BP376831" s="90"/>
    </row>
    <row r="376832" spans="68:68" customFormat="1">
      <c r="BP376832" s="90"/>
    </row>
    <row r="376833" spans="68:68" customFormat="1">
      <c r="BP376833" s="90"/>
    </row>
    <row r="376834" spans="68:68" customFormat="1">
      <c r="BP376834" s="90"/>
    </row>
    <row r="376835" spans="68:68" customFormat="1">
      <c r="BP376835" s="90"/>
    </row>
    <row r="376836" spans="68:68" customFormat="1">
      <c r="BP376836" s="90"/>
    </row>
    <row r="376837" spans="68:68" customFormat="1">
      <c r="BP376837" s="90"/>
    </row>
    <row r="376838" spans="68:68" customFormat="1">
      <c r="BP376838" s="90"/>
    </row>
    <row r="376839" spans="68:68" customFormat="1">
      <c r="BP376839" s="90"/>
    </row>
    <row r="376840" spans="68:68" customFormat="1">
      <c r="BP376840" s="90"/>
    </row>
    <row r="376841" spans="68:68" customFormat="1">
      <c r="BP376841" s="90"/>
    </row>
    <row r="376842" spans="68:68" customFormat="1">
      <c r="BP376842" s="90"/>
    </row>
    <row r="376843" spans="68:68" customFormat="1">
      <c r="BP376843" s="90"/>
    </row>
    <row r="376844" spans="68:68" customFormat="1">
      <c r="BP376844" s="90"/>
    </row>
    <row r="376845" spans="68:68" customFormat="1">
      <c r="BP376845" s="90"/>
    </row>
    <row r="376846" spans="68:68" customFormat="1">
      <c r="BP376846" s="90"/>
    </row>
    <row r="376847" spans="68:68" customFormat="1">
      <c r="BP376847" s="90"/>
    </row>
    <row r="376848" spans="68:68" customFormat="1">
      <c r="BP376848" s="90"/>
    </row>
    <row r="376849" spans="68:68" customFormat="1">
      <c r="BP376849" s="90"/>
    </row>
    <row r="376850" spans="68:68" customFormat="1">
      <c r="BP376850" s="90"/>
    </row>
    <row r="376851" spans="68:68" customFormat="1">
      <c r="BP376851" s="90"/>
    </row>
    <row r="376852" spans="68:68" customFormat="1">
      <c r="BP376852" s="90"/>
    </row>
    <row r="376853" spans="68:68" customFormat="1">
      <c r="BP376853" s="90"/>
    </row>
    <row r="376854" spans="68:68" customFormat="1">
      <c r="BP376854" s="90"/>
    </row>
    <row r="376855" spans="68:68" customFormat="1">
      <c r="BP376855" s="90"/>
    </row>
    <row r="376856" spans="68:68" customFormat="1">
      <c r="BP376856" s="90"/>
    </row>
    <row r="376857" spans="68:68" customFormat="1">
      <c r="BP376857" s="90"/>
    </row>
    <row r="376858" spans="68:68" customFormat="1">
      <c r="BP376858" s="90"/>
    </row>
    <row r="376859" spans="68:68" customFormat="1">
      <c r="BP376859" s="90"/>
    </row>
    <row r="376860" spans="68:68" customFormat="1">
      <c r="BP376860" s="90"/>
    </row>
    <row r="376861" spans="68:68" customFormat="1">
      <c r="BP376861" s="90"/>
    </row>
    <row r="376862" spans="68:68" customFormat="1">
      <c r="BP376862" s="90"/>
    </row>
    <row r="376863" spans="68:68" customFormat="1">
      <c r="BP376863" s="90"/>
    </row>
    <row r="376864" spans="68:68" customFormat="1">
      <c r="BP376864" s="90"/>
    </row>
    <row r="376865" spans="68:68" customFormat="1">
      <c r="BP376865" s="90"/>
    </row>
    <row r="376866" spans="68:68" customFormat="1">
      <c r="BP376866" s="90"/>
    </row>
    <row r="376867" spans="68:68" customFormat="1">
      <c r="BP376867" s="90"/>
    </row>
    <row r="376868" spans="68:68" customFormat="1">
      <c r="BP376868" s="90"/>
    </row>
    <row r="376869" spans="68:68" customFormat="1">
      <c r="BP376869" s="90"/>
    </row>
    <row r="376870" spans="68:68" customFormat="1">
      <c r="BP376870" s="90"/>
    </row>
    <row r="376871" spans="68:68" customFormat="1">
      <c r="BP376871" s="90"/>
    </row>
    <row r="376872" spans="68:68" customFormat="1">
      <c r="BP376872" s="90"/>
    </row>
    <row r="376873" spans="68:68" customFormat="1">
      <c r="BP376873" s="90"/>
    </row>
    <row r="376874" spans="68:68" customFormat="1">
      <c r="BP376874" s="90"/>
    </row>
    <row r="376875" spans="68:68" customFormat="1">
      <c r="BP376875" s="90"/>
    </row>
    <row r="376876" spans="68:68" customFormat="1">
      <c r="BP376876" s="90"/>
    </row>
    <row r="376877" spans="68:68" customFormat="1">
      <c r="BP376877" s="90"/>
    </row>
    <row r="376878" spans="68:68" customFormat="1">
      <c r="BP376878" s="90"/>
    </row>
    <row r="376879" spans="68:68" customFormat="1">
      <c r="BP376879" s="90"/>
    </row>
    <row r="376880" spans="68:68" customFormat="1">
      <c r="BP376880" s="90"/>
    </row>
    <row r="376881" spans="68:68" customFormat="1">
      <c r="BP376881" s="90"/>
    </row>
    <row r="376882" spans="68:68" customFormat="1">
      <c r="BP376882" s="90"/>
    </row>
    <row r="376883" spans="68:68" customFormat="1">
      <c r="BP376883" s="90"/>
    </row>
    <row r="376884" spans="68:68" customFormat="1">
      <c r="BP376884" s="90"/>
    </row>
    <row r="376885" spans="68:68" customFormat="1">
      <c r="BP376885" s="90"/>
    </row>
    <row r="376886" spans="68:68" customFormat="1">
      <c r="BP376886" s="90"/>
    </row>
    <row r="376887" spans="68:68" customFormat="1">
      <c r="BP376887" s="90"/>
    </row>
    <row r="376888" spans="68:68" customFormat="1">
      <c r="BP376888" s="90"/>
    </row>
    <row r="376889" spans="68:68" customFormat="1">
      <c r="BP376889" s="90"/>
    </row>
    <row r="376890" spans="68:68" customFormat="1">
      <c r="BP376890" s="90"/>
    </row>
    <row r="376891" spans="68:68" customFormat="1">
      <c r="BP376891" s="90"/>
    </row>
    <row r="376892" spans="68:68" customFormat="1">
      <c r="BP376892" s="90"/>
    </row>
    <row r="376893" spans="68:68" customFormat="1">
      <c r="BP376893" s="90"/>
    </row>
    <row r="376894" spans="68:68" customFormat="1">
      <c r="BP376894" s="90"/>
    </row>
    <row r="376895" spans="68:68" customFormat="1">
      <c r="BP376895" s="90"/>
    </row>
    <row r="376896" spans="68:68" customFormat="1">
      <c r="BP376896" s="90"/>
    </row>
    <row r="376897" spans="68:68" customFormat="1">
      <c r="BP376897" s="90"/>
    </row>
    <row r="376898" spans="68:68" customFormat="1">
      <c r="BP376898" s="90"/>
    </row>
    <row r="376899" spans="68:68" customFormat="1">
      <c r="BP376899" s="90"/>
    </row>
    <row r="376900" spans="68:68" customFormat="1">
      <c r="BP376900" s="90"/>
    </row>
    <row r="376901" spans="68:68" customFormat="1">
      <c r="BP376901" s="90"/>
    </row>
    <row r="376902" spans="68:68" customFormat="1">
      <c r="BP376902" s="90"/>
    </row>
    <row r="376903" spans="68:68" customFormat="1">
      <c r="BP376903" s="90"/>
    </row>
    <row r="376904" spans="68:68" customFormat="1">
      <c r="BP376904" s="90"/>
    </row>
    <row r="376905" spans="68:68" customFormat="1">
      <c r="BP376905" s="90"/>
    </row>
    <row r="376906" spans="68:68" customFormat="1">
      <c r="BP376906" s="90"/>
    </row>
    <row r="376907" spans="68:68" customFormat="1">
      <c r="BP376907" s="90"/>
    </row>
    <row r="376908" spans="68:68" customFormat="1">
      <c r="BP376908" s="90"/>
    </row>
    <row r="376909" spans="68:68" customFormat="1">
      <c r="BP376909" s="90"/>
    </row>
    <row r="376910" spans="68:68" customFormat="1">
      <c r="BP376910" s="90"/>
    </row>
    <row r="376911" spans="68:68" customFormat="1">
      <c r="BP376911" s="90"/>
    </row>
    <row r="376912" spans="68:68" customFormat="1">
      <c r="BP376912" s="90"/>
    </row>
    <row r="376913" spans="68:68" customFormat="1">
      <c r="BP376913" s="90"/>
    </row>
    <row r="376914" spans="68:68" customFormat="1">
      <c r="BP376914" s="90"/>
    </row>
    <row r="376915" spans="68:68" customFormat="1">
      <c r="BP376915" s="90"/>
    </row>
    <row r="376916" spans="68:68" customFormat="1">
      <c r="BP376916" s="90"/>
    </row>
    <row r="376917" spans="68:68" customFormat="1">
      <c r="BP376917" s="90"/>
    </row>
    <row r="376918" spans="68:68" customFormat="1">
      <c r="BP376918" s="90"/>
    </row>
    <row r="376919" spans="68:68" customFormat="1">
      <c r="BP376919" s="90"/>
    </row>
    <row r="376920" spans="68:68" customFormat="1">
      <c r="BP376920" s="90"/>
    </row>
    <row r="376921" spans="68:68" customFormat="1">
      <c r="BP376921" s="90"/>
    </row>
    <row r="376922" spans="68:68" customFormat="1">
      <c r="BP376922" s="90"/>
    </row>
    <row r="376923" spans="68:68" customFormat="1">
      <c r="BP376923" s="90"/>
    </row>
    <row r="376924" spans="68:68" customFormat="1">
      <c r="BP376924" s="90"/>
    </row>
    <row r="376925" spans="68:68" customFormat="1">
      <c r="BP376925" s="90"/>
    </row>
    <row r="376926" spans="68:68" customFormat="1">
      <c r="BP376926" s="90"/>
    </row>
    <row r="376927" spans="68:68" customFormat="1">
      <c r="BP376927" s="90"/>
    </row>
    <row r="376928" spans="68:68" customFormat="1">
      <c r="BP376928" s="90"/>
    </row>
    <row r="376929" spans="68:68" customFormat="1">
      <c r="BP376929" s="90"/>
    </row>
    <row r="376930" spans="68:68" customFormat="1">
      <c r="BP376930" s="90"/>
    </row>
    <row r="376931" spans="68:68" customFormat="1">
      <c r="BP376931" s="90"/>
    </row>
    <row r="376932" spans="68:68" customFormat="1">
      <c r="BP376932" s="90"/>
    </row>
    <row r="376933" spans="68:68" customFormat="1">
      <c r="BP376933" s="90"/>
    </row>
    <row r="376934" spans="68:68" customFormat="1">
      <c r="BP376934" s="90"/>
    </row>
    <row r="376935" spans="68:68" customFormat="1">
      <c r="BP376935" s="90"/>
    </row>
    <row r="376936" spans="68:68" customFormat="1">
      <c r="BP376936" s="90"/>
    </row>
    <row r="376937" spans="68:68" customFormat="1">
      <c r="BP376937" s="90"/>
    </row>
    <row r="376938" spans="68:68" customFormat="1">
      <c r="BP376938" s="90"/>
    </row>
    <row r="376939" spans="68:68" customFormat="1">
      <c r="BP376939" s="90"/>
    </row>
    <row r="376940" spans="68:68" customFormat="1">
      <c r="BP376940" s="90"/>
    </row>
    <row r="376941" spans="68:68" customFormat="1">
      <c r="BP376941" s="90"/>
    </row>
    <row r="376942" spans="68:68" customFormat="1">
      <c r="BP376942" s="90"/>
    </row>
    <row r="376943" spans="68:68" customFormat="1">
      <c r="BP376943" s="90"/>
    </row>
    <row r="376944" spans="68:68" customFormat="1">
      <c r="BP376944" s="90"/>
    </row>
    <row r="376945" spans="68:68" customFormat="1">
      <c r="BP376945" s="90"/>
    </row>
    <row r="376946" spans="68:68" customFormat="1">
      <c r="BP376946" s="90"/>
    </row>
    <row r="376947" spans="68:68" customFormat="1">
      <c r="BP376947" s="90"/>
    </row>
    <row r="376948" spans="68:68" customFormat="1">
      <c r="BP376948" s="90"/>
    </row>
    <row r="376949" spans="68:68" customFormat="1">
      <c r="BP376949" s="90"/>
    </row>
    <row r="376950" spans="68:68" customFormat="1">
      <c r="BP376950" s="90"/>
    </row>
    <row r="376951" spans="68:68" customFormat="1">
      <c r="BP376951" s="90"/>
    </row>
    <row r="376952" spans="68:68" customFormat="1">
      <c r="BP376952" s="90"/>
    </row>
    <row r="376953" spans="68:68" customFormat="1">
      <c r="BP376953" s="90"/>
    </row>
    <row r="376954" spans="68:68" customFormat="1">
      <c r="BP376954" s="90"/>
    </row>
    <row r="376955" spans="68:68" customFormat="1">
      <c r="BP376955" s="90"/>
    </row>
    <row r="376956" spans="68:68" customFormat="1">
      <c r="BP376956" s="90"/>
    </row>
    <row r="376957" spans="68:68" customFormat="1">
      <c r="BP376957" s="90"/>
    </row>
    <row r="376958" spans="68:68" customFormat="1">
      <c r="BP376958" s="90"/>
    </row>
    <row r="376959" spans="68:68" customFormat="1">
      <c r="BP376959" s="90"/>
    </row>
    <row r="376960" spans="68:68" customFormat="1">
      <c r="BP376960" s="90"/>
    </row>
    <row r="376961" spans="68:68" customFormat="1">
      <c r="BP376961" s="90"/>
    </row>
    <row r="376962" spans="68:68" customFormat="1">
      <c r="BP376962" s="90"/>
    </row>
    <row r="376963" spans="68:68" customFormat="1">
      <c r="BP376963" s="90"/>
    </row>
    <row r="376964" spans="68:68" customFormat="1">
      <c r="BP376964" s="90"/>
    </row>
    <row r="376965" spans="68:68" customFormat="1">
      <c r="BP376965" s="90"/>
    </row>
    <row r="376966" spans="68:68" customFormat="1">
      <c r="BP376966" s="90"/>
    </row>
    <row r="376967" spans="68:68" customFormat="1">
      <c r="BP376967" s="90"/>
    </row>
    <row r="376968" spans="68:68" customFormat="1">
      <c r="BP376968" s="90"/>
    </row>
    <row r="376969" spans="68:68" customFormat="1">
      <c r="BP376969" s="90"/>
    </row>
    <row r="376970" spans="68:68" customFormat="1">
      <c r="BP376970" s="90"/>
    </row>
    <row r="376971" spans="68:68" customFormat="1">
      <c r="BP376971" s="90"/>
    </row>
    <row r="376972" spans="68:68" customFormat="1">
      <c r="BP376972" s="90"/>
    </row>
    <row r="376973" spans="68:68" customFormat="1">
      <c r="BP376973" s="90"/>
    </row>
    <row r="376974" spans="68:68" customFormat="1">
      <c r="BP376974" s="90"/>
    </row>
    <row r="376975" spans="68:68" customFormat="1">
      <c r="BP376975" s="90"/>
    </row>
    <row r="376976" spans="68:68" customFormat="1">
      <c r="BP376976" s="90"/>
    </row>
    <row r="376977" spans="68:68" customFormat="1">
      <c r="BP376977" s="90"/>
    </row>
    <row r="376978" spans="68:68" customFormat="1">
      <c r="BP376978" s="90"/>
    </row>
    <row r="376979" spans="68:68" customFormat="1">
      <c r="BP376979" s="90"/>
    </row>
    <row r="376980" spans="68:68" customFormat="1">
      <c r="BP376980" s="90"/>
    </row>
    <row r="376981" spans="68:68" customFormat="1">
      <c r="BP376981" s="90"/>
    </row>
    <row r="376982" spans="68:68" customFormat="1">
      <c r="BP376982" s="90"/>
    </row>
    <row r="376983" spans="68:68" customFormat="1">
      <c r="BP376983" s="90"/>
    </row>
    <row r="376984" spans="68:68" customFormat="1">
      <c r="BP376984" s="90"/>
    </row>
    <row r="376985" spans="68:68" customFormat="1">
      <c r="BP376985" s="90"/>
    </row>
    <row r="376986" spans="68:68" customFormat="1">
      <c r="BP376986" s="90"/>
    </row>
    <row r="376987" spans="68:68" customFormat="1">
      <c r="BP376987" s="90"/>
    </row>
    <row r="376988" spans="68:68" customFormat="1">
      <c r="BP376988" s="90"/>
    </row>
    <row r="376989" spans="68:68" customFormat="1">
      <c r="BP376989" s="90"/>
    </row>
    <row r="376990" spans="68:68" customFormat="1">
      <c r="BP376990" s="90"/>
    </row>
    <row r="376991" spans="68:68" customFormat="1">
      <c r="BP376991" s="90"/>
    </row>
    <row r="376992" spans="68:68" customFormat="1">
      <c r="BP376992" s="90"/>
    </row>
    <row r="376993" spans="68:68" customFormat="1">
      <c r="BP376993" s="90"/>
    </row>
    <row r="376994" spans="68:68" customFormat="1">
      <c r="BP376994" s="90"/>
    </row>
    <row r="376995" spans="68:68" customFormat="1">
      <c r="BP376995" s="90"/>
    </row>
    <row r="376996" spans="68:68" customFormat="1">
      <c r="BP376996" s="90"/>
    </row>
    <row r="376997" spans="68:68" customFormat="1">
      <c r="BP376997" s="90"/>
    </row>
    <row r="376998" spans="68:68" customFormat="1">
      <c r="BP376998" s="90"/>
    </row>
    <row r="376999" spans="68:68" customFormat="1">
      <c r="BP376999" s="90"/>
    </row>
    <row r="377000" spans="68:68" customFormat="1">
      <c r="BP377000" s="90"/>
    </row>
    <row r="377001" spans="68:68" customFormat="1">
      <c r="BP377001" s="90"/>
    </row>
    <row r="377002" spans="68:68" customFormat="1">
      <c r="BP377002" s="90"/>
    </row>
    <row r="377003" spans="68:68" customFormat="1">
      <c r="BP377003" s="90"/>
    </row>
    <row r="377004" spans="68:68" customFormat="1">
      <c r="BP377004" s="90"/>
    </row>
    <row r="377005" spans="68:68" customFormat="1">
      <c r="BP377005" s="90"/>
    </row>
    <row r="377006" spans="68:68" customFormat="1">
      <c r="BP377006" s="90"/>
    </row>
    <row r="377007" spans="68:68" customFormat="1">
      <c r="BP377007" s="90"/>
    </row>
    <row r="377008" spans="68:68" customFormat="1">
      <c r="BP377008" s="90"/>
    </row>
    <row r="377009" spans="68:68" customFormat="1">
      <c r="BP377009" s="90"/>
    </row>
    <row r="377010" spans="68:68" customFormat="1">
      <c r="BP377010" s="90"/>
    </row>
    <row r="377011" spans="68:68" customFormat="1">
      <c r="BP377011" s="90"/>
    </row>
    <row r="377012" spans="68:68" customFormat="1">
      <c r="BP377012" s="90"/>
    </row>
    <row r="377013" spans="68:68" customFormat="1">
      <c r="BP377013" s="90"/>
    </row>
    <row r="377014" spans="68:68" customFormat="1">
      <c r="BP377014" s="90"/>
    </row>
    <row r="377015" spans="68:68" customFormat="1">
      <c r="BP377015" s="90"/>
    </row>
    <row r="377016" spans="68:68" customFormat="1">
      <c r="BP377016" s="90"/>
    </row>
    <row r="377017" spans="68:68" customFormat="1">
      <c r="BP377017" s="90"/>
    </row>
    <row r="377018" spans="68:68" customFormat="1">
      <c r="BP377018" s="90"/>
    </row>
    <row r="377019" spans="68:68" customFormat="1">
      <c r="BP377019" s="90"/>
    </row>
    <row r="377020" spans="68:68" customFormat="1">
      <c r="BP377020" s="90"/>
    </row>
    <row r="377021" spans="68:68" customFormat="1">
      <c r="BP377021" s="90"/>
    </row>
    <row r="377022" spans="68:68" customFormat="1">
      <c r="BP377022" s="90"/>
    </row>
    <row r="377023" spans="68:68" customFormat="1">
      <c r="BP377023" s="90"/>
    </row>
    <row r="377024" spans="68:68" customFormat="1">
      <c r="BP377024" s="90"/>
    </row>
    <row r="377025" spans="68:68" customFormat="1">
      <c r="BP377025" s="90"/>
    </row>
    <row r="377026" spans="68:68" customFormat="1">
      <c r="BP377026" s="90"/>
    </row>
    <row r="377027" spans="68:68" customFormat="1">
      <c r="BP377027" s="90"/>
    </row>
    <row r="377028" spans="68:68" customFormat="1">
      <c r="BP377028" s="90"/>
    </row>
    <row r="377029" spans="68:68" customFormat="1">
      <c r="BP377029" s="90"/>
    </row>
    <row r="377030" spans="68:68" customFormat="1">
      <c r="BP377030" s="90"/>
    </row>
    <row r="377031" spans="68:68" customFormat="1">
      <c r="BP377031" s="90"/>
    </row>
    <row r="377032" spans="68:68" customFormat="1">
      <c r="BP377032" s="90"/>
    </row>
    <row r="377033" spans="68:68" customFormat="1">
      <c r="BP377033" s="90"/>
    </row>
    <row r="377034" spans="68:68" customFormat="1">
      <c r="BP377034" s="90"/>
    </row>
    <row r="377035" spans="68:68" customFormat="1">
      <c r="BP377035" s="90"/>
    </row>
    <row r="377036" spans="68:68" customFormat="1">
      <c r="BP377036" s="90"/>
    </row>
    <row r="377037" spans="68:68" customFormat="1">
      <c r="BP377037" s="90"/>
    </row>
    <row r="377038" spans="68:68" customFormat="1">
      <c r="BP377038" s="90"/>
    </row>
    <row r="377039" spans="68:68" customFormat="1">
      <c r="BP377039" s="90"/>
    </row>
    <row r="377040" spans="68:68" customFormat="1">
      <c r="BP377040" s="90"/>
    </row>
    <row r="377041" spans="68:68" customFormat="1">
      <c r="BP377041" s="90"/>
    </row>
    <row r="377042" spans="68:68" customFormat="1">
      <c r="BP377042" s="90"/>
    </row>
    <row r="377043" spans="68:68" customFormat="1">
      <c r="BP377043" s="90"/>
    </row>
    <row r="377044" spans="68:68" customFormat="1">
      <c r="BP377044" s="90"/>
    </row>
    <row r="377045" spans="68:68" customFormat="1">
      <c r="BP377045" s="90"/>
    </row>
    <row r="377046" spans="68:68" customFormat="1">
      <c r="BP377046" s="90"/>
    </row>
    <row r="377047" spans="68:68" customFormat="1">
      <c r="BP377047" s="90"/>
    </row>
    <row r="377048" spans="68:68" customFormat="1">
      <c r="BP377048" s="90"/>
    </row>
    <row r="377049" spans="68:68" customFormat="1">
      <c r="BP377049" s="90"/>
    </row>
    <row r="377050" spans="68:68" customFormat="1">
      <c r="BP377050" s="90"/>
    </row>
    <row r="377051" spans="68:68" customFormat="1">
      <c r="BP377051" s="90"/>
    </row>
    <row r="377052" spans="68:68" customFormat="1">
      <c r="BP377052" s="90"/>
    </row>
    <row r="377053" spans="68:68" customFormat="1">
      <c r="BP377053" s="90"/>
    </row>
    <row r="377054" spans="68:68" customFormat="1">
      <c r="BP377054" s="90"/>
    </row>
    <row r="377055" spans="68:68" customFormat="1">
      <c r="BP377055" s="90"/>
    </row>
    <row r="377056" spans="68:68" customFormat="1">
      <c r="BP377056" s="90"/>
    </row>
    <row r="377057" spans="68:68" customFormat="1">
      <c r="BP377057" s="90"/>
    </row>
    <row r="377058" spans="68:68" customFormat="1">
      <c r="BP377058" s="90"/>
    </row>
    <row r="377059" spans="68:68" customFormat="1">
      <c r="BP377059" s="90"/>
    </row>
    <row r="377060" spans="68:68" customFormat="1">
      <c r="BP377060" s="90"/>
    </row>
    <row r="377061" spans="68:68" customFormat="1">
      <c r="BP377061" s="90"/>
    </row>
    <row r="377062" spans="68:68" customFormat="1">
      <c r="BP377062" s="90"/>
    </row>
    <row r="377063" spans="68:68" customFormat="1">
      <c r="BP377063" s="90"/>
    </row>
    <row r="377064" spans="68:68" customFormat="1">
      <c r="BP377064" s="90"/>
    </row>
    <row r="377065" spans="68:68" customFormat="1">
      <c r="BP377065" s="90"/>
    </row>
    <row r="377066" spans="68:68" customFormat="1">
      <c r="BP377066" s="90"/>
    </row>
    <row r="377067" spans="68:68" customFormat="1">
      <c r="BP377067" s="90"/>
    </row>
    <row r="377068" spans="68:68" customFormat="1">
      <c r="BP377068" s="90"/>
    </row>
    <row r="377069" spans="68:68" customFormat="1">
      <c r="BP377069" s="90"/>
    </row>
    <row r="377070" spans="68:68" customFormat="1">
      <c r="BP377070" s="90"/>
    </row>
    <row r="377071" spans="68:68" customFormat="1">
      <c r="BP377071" s="90"/>
    </row>
    <row r="377072" spans="68:68" customFormat="1">
      <c r="BP377072" s="90"/>
    </row>
    <row r="377073" spans="68:68" customFormat="1">
      <c r="BP377073" s="90"/>
    </row>
    <row r="377074" spans="68:68" customFormat="1">
      <c r="BP377074" s="90"/>
    </row>
    <row r="377075" spans="68:68" customFormat="1">
      <c r="BP377075" s="90"/>
    </row>
    <row r="377076" spans="68:68" customFormat="1">
      <c r="BP377076" s="90"/>
    </row>
    <row r="377077" spans="68:68" customFormat="1">
      <c r="BP377077" s="90"/>
    </row>
    <row r="377078" spans="68:68" customFormat="1">
      <c r="BP377078" s="90"/>
    </row>
    <row r="377079" spans="68:68" customFormat="1">
      <c r="BP377079" s="90"/>
    </row>
    <row r="377080" spans="68:68" customFormat="1">
      <c r="BP377080" s="90"/>
    </row>
    <row r="377081" spans="68:68" customFormat="1">
      <c r="BP377081" s="90"/>
    </row>
    <row r="377082" spans="68:68" customFormat="1">
      <c r="BP377082" s="90"/>
    </row>
    <row r="377083" spans="68:68" customFormat="1">
      <c r="BP377083" s="90"/>
    </row>
    <row r="377084" spans="68:68" customFormat="1">
      <c r="BP377084" s="90"/>
    </row>
    <row r="377085" spans="68:68" customFormat="1">
      <c r="BP377085" s="90"/>
    </row>
    <row r="377086" spans="68:68" customFormat="1">
      <c r="BP377086" s="90"/>
    </row>
    <row r="377087" spans="68:68" customFormat="1">
      <c r="BP377087" s="90"/>
    </row>
    <row r="377088" spans="68:68" customFormat="1">
      <c r="BP377088" s="90"/>
    </row>
    <row r="377089" spans="68:68" customFormat="1">
      <c r="BP377089" s="90"/>
    </row>
    <row r="377090" spans="68:68" customFormat="1">
      <c r="BP377090" s="90"/>
    </row>
    <row r="377091" spans="68:68" customFormat="1">
      <c r="BP377091" s="90"/>
    </row>
    <row r="377092" spans="68:68" customFormat="1">
      <c r="BP377092" s="90"/>
    </row>
    <row r="377093" spans="68:68" customFormat="1">
      <c r="BP377093" s="90"/>
    </row>
    <row r="377094" spans="68:68" customFormat="1">
      <c r="BP377094" s="90"/>
    </row>
    <row r="377095" spans="68:68" customFormat="1">
      <c r="BP377095" s="90"/>
    </row>
    <row r="377096" spans="68:68" customFormat="1">
      <c r="BP377096" s="90"/>
    </row>
    <row r="377097" spans="68:68" customFormat="1">
      <c r="BP377097" s="90"/>
    </row>
    <row r="377098" spans="68:68" customFormat="1">
      <c r="BP377098" s="90"/>
    </row>
    <row r="377099" spans="68:68" customFormat="1">
      <c r="BP377099" s="90"/>
    </row>
    <row r="377100" spans="68:68" customFormat="1">
      <c r="BP377100" s="90"/>
    </row>
    <row r="377101" spans="68:68" customFormat="1">
      <c r="BP377101" s="90"/>
    </row>
    <row r="377102" spans="68:68" customFormat="1">
      <c r="BP377102" s="90"/>
    </row>
    <row r="377103" spans="68:68" customFormat="1">
      <c r="BP377103" s="90"/>
    </row>
    <row r="377104" spans="68:68" customFormat="1">
      <c r="BP377104" s="90"/>
    </row>
    <row r="377105" spans="68:68" customFormat="1">
      <c r="BP377105" s="90"/>
    </row>
    <row r="377106" spans="68:68" customFormat="1">
      <c r="BP377106" s="90"/>
    </row>
    <row r="377107" spans="68:68" customFormat="1">
      <c r="BP377107" s="90"/>
    </row>
    <row r="377108" spans="68:68" customFormat="1">
      <c r="BP377108" s="90"/>
    </row>
    <row r="377109" spans="68:68" customFormat="1">
      <c r="BP377109" s="90"/>
    </row>
    <row r="377110" spans="68:68" customFormat="1">
      <c r="BP377110" s="90"/>
    </row>
    <row r="377111" spans="68:68" customFormat="1">
      <c r="BP377111" s="90"/>
    </row>
    <row r="377112" spans="68:68" customFormat="1">
      <c r="BP377112" s="90"/>
    </row>
    <row r="377113" spans="68:68" customFormat="1">
      <c r="BP377113" s="90"/>
    </row>
    <row r="377114" spans="68:68" customFormat="1">
      <c r="BP377114" s="90"/>
    </row>
    <row r="377115" spans="68:68" customFormat="1">
      <c r="BP377115" s="90"/>
    </row>
    <row r="377116" spans="68:68" customFormat="1">
      <c r="BP377116" s="90"/>
    </row>
    <row r="377117" spans="68:68" customFormat="1">
      <c r="BP377117" s="90"/>
    </row>
    <row r="377118" spans="68:68" customFormat="1">
      <c r="BP377118" s="90"/>
    </row>
    <row r="377119" spans="68:68" customFormat="1">
      <c r="BP377119" s="90"/>
    </row>
    <row r="377120" spans="68:68" customFormat="1">
      <c r="BP377120" s="90"/>
    </row>
    <row r="377121" spans="68:68" customFormat="1">
      <c r="BP377121" s="90"/>
    </row>
    <row r="377122" spans="68:68" customFormat="1">
      <c r="BP377122" s="90"/>
    </row>
    <row r="377123" spans="68:68" customFormat="1">
      <c r="BP377123" s="90"/>
    </row>
    <row r="377124" spans="68:68" customFormat="1">
      <c r="BP377124" s="90"/>
    </row>
    <row r="377125" spans="68:68" customFormat="1">
      <c r="BP377125" s="90"/>
    </row>
    <row r="377126" spans="68:68" customFormat="1">
      <c r="BP377126" s="90"/>
    </row>
    <row r="377127" spans="68:68" customFormat="1">
      <c r="BP377127" s="90"/>
    </row>
    <row r="377128" spans="68:68" customFormat="1">
      <c r="BP377128" s="90"/>
    </row>
    <row r="377129" spans="68:68" customFormat="1">
      <c r="BP377129" s="90"/>
    </row>
    <row r="377130" spans="68:68" customFormat="1">
      <c r="BP377130" s="90"/>
    </row>
    <row r="377131" spans="68:68" customFormat="1">
      <c r="BP377131" s="90"/>
    </row>
    <row r="377132" spans="68:68" customFormat="1">
      <c r="BP377132" s="90"/>
    </row>
    <row r="377133" spans="68:68" customFormat="1">
      <c r="BP377133" s="90"/>
    </row>
    <row r="377134" spans="68:68" customFormat="1">
      <c r="BP377134" s="90"/>
    </row>
    <row r="377135" spans="68:68" customFormat="1">
      <c r="BP377135" s="90"/>
    </row>
    <row r="377136" spans="68:68" customFormat="1">
      <c r="BP377136" s="90"/>
    </row>
    <row r="377137" spans="68:68" customFormat="1">
      <c r="BP377137" s="90"/>
    </row>
    <row r="377138" spans="68:68" customFormat="1">
      <c r="BP377138" s="90"/>
    </row>
    <row r="377139" spans="68:68" customFormat="1">
      <c r="BP377139" s="90"/>
    </row>
    <row r="377140" spans="68:68" customFormat="1">
      <c r="BP377140" s="90"/>
    </row>
    <row r="377141" spans="68:68" customFormat="1">
      <c r="BP377141" s="90"/>
    </row>
    <row r="377142" spans="68:68" customFormat="1">
      <c r="BP377142" s="90"/>
    </row>
    <row r="377143" spans="68:68" customFormat="1">
      <c r="BP377143" s="90"/>
    </row>
    <row r="377144" spans="68:68" customFormat="1">
      <c r="BP377144" s="90"/>
    </row>
    <row r="377145" spans="68:68" customFormat="1">
      <c r="BP377145" s="90"/>
    </row>
    <row r="377146" spans="68:68" customFormat="1">
      <c r="BP377146" s="90"/>
    </row>
    <row r="377147" spans="68:68" customFormat="1">
      <c r="BP377147" s="90"/>
    </row>
    <row r="377148" spans="68:68" customFormat="1">
      <c r="BP377148" s="90"/>
    </row>
    <row r="377149" spans="68:68" customFormat="1">
      <c r="BP377149" s="90"/>
    </row>
    <row r="377150" spans="68:68" customFormat="1">
      <c r="BP377150" s="90"/>
    </row>
    <row r="377151" spans="68:68" customFormat="1">
      <c r="BP377151" s="90"/>
    </row>
    <row r="377152" spans="68:68" customFormat="1">
      <c r="BP377152" s="90"/>
    </row>
    <row r="377153" spans="68:68" customFormat="1">
      <c r="BP377153" s="90"/>
    </row>
    <row r="377154" spans="68:68" customFormat="1">
      <c r="BP377154" s="90"/>
    </row>
    <row r="377155" spans="68:68" customFormat="1">
      <c r="BP377155" s="90"/>
    </row>
    <row r="377156" spans="68:68" customFormat="1">
      <c r="BP377156" s="90"/>
    </row>
    <row r="377157" spans="68:68" customFormat="1">
      <c r="BP377157" s="90"/>
    </row>
    <row r="377158" spans="68:68" customFormat="1">
      <c r="BP377158" s="90"/>
    </row>
    <row r="377159" spans="68:68" customFormat="1">
      <c r="BP377159" s="90"/>
    </row>
    <row r="377160" spans="68:68" customFormat="1">
      <c r="BP377160" s="90"/>
    </row>
    <row r="377161" spans="68:68" customFormat="1">
      <c r="BP377161" s="90"/>
    </row>
    <row r="377162" spans="68:68" customFormat="1">
      <c r="BP377162" s="90"/>
    </row>
    <row r="377163" spans="68:68" customFormat="1">
      <c r="BP377163" s="90"/>
    </row>
    <row r="377164" spans="68:68" customFormat="1">
      <c r="BP377164" s="90"/>
    </row>
    <row r="377165" spans="68:68" customFormat="1">
      <c r="BP377165" s="90"/>
    </row>
    <row r="377166" spans="68:68" customFormat="1">
      <c r="BP377166" s="90"/>
    </row>
    <row r="377167" spans="68:68" customFormat="1">
      <c r="BP377167" s="90"/>
    </row>
    <row r="377168" spans="68:68" customFormat="1">
      <c r="BP377168" s="90"/>
    </row>
    <row r="377169" spans="68:68" customFormat="1">
      <c r="BP377169" s="90"/>
    </row>
    <row r="377170" spans="68:68" customFormat="1">
      <c r="BP377170" s="90"/>
    </row>
    <row r="377171" spans="68:68" customFormat="1">
      <c r="BP377171" s="90"/>
    </row>
    <row r="377172" spans="68:68" customFormat="1">
      <c r="BP377172" s="90"/>
    </row>
    <row r="377173" spans="68:68" customFormat="1">
      <c r="BP377173" s="90"/>
    </row>
    <row r="377174" spans="68:68" customFormat="1">
      <c r="BP377174" s="90"/>
    </row>
    <row r="377175" spans="68:68" customFormat="1">
      <c r="BP377175" s="90"/>
    </row>
    <row r="377176" spans="68:68" customFormat="1">
      <c r="BP377176" s="90"/>
    </row>
    <row r="377177" spans="68:68" customFormat="1">
      <c r="BP377177" s="90"/>
    </row>
    <row r="377178" spans="68:68" customFormat="1">
      <c r="BP377178" s="90"/>
    </row>
    <row r="377179" spans="68:68" customFormat="1">
      <c r="BP377179" s="90"/>
    </row>
    <row r="377180" spans="68:68" customFormat="1">
      <c r="BP377180" s="90"/>
    </row>
    <row r="377181" spans="68:68" customFormat="1">
      <c r="BP377181" s="90"/>
    </row>
    <row r="377182" spans="68:68" customFormat="1">
      <c r="BP377182" s="90"/>
    </row>
    <row r="377183" spans="68:68" customFormat="1">
      <c r="BP377183" s="90"/>
    </row>
    <row r="377184" spans="68:68" customFormat="1">
      <c r="BP377184" s="90"/>
    </row>
    <row r="377185" spans="68:68" customFormat="1">
      <c r="BP377185" s="90"/>
    </row>
    <row r="377186" spans="68:68" customFormat="1">
      <c r="BP377186" s="90"/>
    </row>
    <row r="377187" spans="68:68" customFormat="1">
      <c r="BP377187" s="90"/>
    </row>
    <row r="377188" spans="68:68" customFormat="1">
      <c r="BP377188" s="90"/>
    </row>
    <row r="377189" spans="68:68" customFormat="1">
      <c r="BP377189" s="90"/>
    </row>
    <row r="377190" spans="68:68" customFormat="1">
      <c r="BP377190" s="90"/>
    </row>
    <row r="377191" spans="68:68" customFormat="1">
      <c r="BP377191" s="90"/>
    </row>
    <row r="377192" spans="68:68" customFormat="1">
      <c r="BP377192" s="90"/>
    </row>
    <row r="377193" spans="68:68" customFormat="1">
      <c r="BP377193" s="90"/>
    </row>
    <row r="377194" spans="68:68" customFormat="1">
      <c r="BP377194" s="90"/>
    </row>
    <row r="377195" spans="68:68" customFormat="1">
      <c r="BP377195" s="90"/>
    </row>
    <row r="377196" spans="68:68" customFormat="1">
      <c r="BP377196" s="90"/>
    </row>
    <row r="377197" spans="68:68" customFormat="1">
      <c r="BP377197" s="90"/>
    </row>
    <row r="377198" spans="68:68" customFormat="1">
      <c r="BP377198" s="90"/>
    </row>
    <row r="377199" spans="68:68" customFormat="1">
      <c r="BP377199" s="90"/>
    </row>
    <row r="377200" spans="68:68" customFormat="1">
      <c r="BP377200" s="90"/>
    </row>
    <row r="377201" spans="68:68" customFormat="1">
      <c r="BP377201" s="90"/>
    </row>
    <row r="377202" spans="68:68" customFormat="1">
      <c r="BP377202" s="90"/>
    </row>
    <row r="377203" spans="68:68" customFormat="1">
      <c r="BP377203" s="90"/>
    </row>
    <row r="377204" spans="68:68" customFormat="1">
      <c r="BP377204" s="90"/>
    </row>
    <row r="377205" spans="68:68" customFormat="1">
      <c r="BP377205" s="90"/>
    </row>
    <row r="377206" spans="68:68" customFormat="1">
      <c r="BP377206" s="90"/>
    </row>
    <row r="377207" spans="68:68" customFormat="1">
      <c r="BP377207" s="90"/>
    </row>
    <row r="377208" spans="68:68" customFormat="1">
      <c r="BP377208" s="90"/>
    </row>
    <row r="377209" spans="68:68" customFormat="1">
      <c r="BP377209" s="90"/>
    </row>
    <row r="377210" spans="68:68" customFormat="1">
      <c r="BP377210" s="90"/>
    </row>
    <row r="377211" spans="68:68" customFormat="1">
      <c r="BP377211" s="90"/>
    </row>
    <row r="377212" spans="68:68" customFormat="1">
      <c r="BP377212" s="90"/>
    </row>
    <row r="377213" spans="68:68" customFormat="1">
      <c r="BP377213" s="90"/>
    </row>
    <row r="377214" spans="68:68" customFormat="1">
      <c r="BP377214" s="90"/>
    </row>
    <row r="377215" spans="68:68" customFormat="1">
      <c r="BP377215" s="90"/>
    </row>
    <row r="377216" spans="68:68" customFormat="1">
      <c r="BP377216" s="90"/>
    </row>
    <row r="377217" spans="68:68" customFormat="1">
      <c r="BP377217" s="90"/>
    </row>
    <row r="377218" spans="68:68" customFormat="1">
      <c r="BP377218" s="90"/>
    </row>
    <row r="377219" spans="68:68" customFormat="1">
      <c r="BP377219" s="90"/>
    </row>
    <row r="377220" spans="68:68" customFormat="1">
      <c r="BP377220" s="90"/>
    </row>
    <row r="377221" spans="68:68" customFormat="1">
      <c r="BP377221" s="90"/>
    </row>
    <row r="377222" spans="68:68" customFormat="1">
      <c r="BP377222" s="90"/>
    </row>
    <row r="377223" spans="68:68" customFormat="1">
      <c r="BP377223" s="90"/>
    </row>
    <row r="377224" spans="68:68" customFormat="1">
      <c r="BP377224" s="90"/>
    </row>
    <row r="377225" spans="68:68" customFormat="1">
      <c r="BP377225" s="90"/>
    </row>
    <row r="377226" spans="68:68" customFormat="1">
      <c r="BP377226" s="90"/>
    </row>
    <row r="377227" spans="68:68" customFormat="1">
      <c r="BP377227" s="90"/>
    </row>
    <row r="377228" spans="68:68" customFormat="1">
      <c r="BP377228" s="90"/>
    </row>
    <row r="377229" spans="68:68" customFormat="1">
      <c r="BP377229" s="90"/>
    </row>
    <row r="377230" spans="68:68" customFormat="1">
      <c r="BP377230" s="90"/>
    </row>
    <row r="377231" spans="68:68" customFormat="1">
      <c r="BP377231" s="90"/>
    </row>
    <row r="377232" spans="68:68" customFormat="1">
      <c r="BP377232" s="90"/>
    </row>
    <row r="377233" spans="68:68" customFormat="1">
      <c r="BP377233" s="90"/>
    </row>
    <row r="377234" spans="68:68" customFormat="1">
      <c r="BP377234" s="90"/>
    </row>
    <row r="377235" spans="68:68" customFormat="1">
      <c r="BP377235" s="90"/>
    </row>
    <row r="377236" spans="68:68" customFormat="1">
      <c r="BP377236" s="90"/>
    </row>
    <row r="377237" spans="68:68" customFormat="1">
      <c r="BP377237" s="90"/>
    </row>
    <row r="377238" spans="68:68" customFormat="1">
      <c r="BP377238" s="90"/>
    </row>
    <row r="377239" spans="68:68" customFormat="1">
      <c r="BP377239" s="90"/>
    </row>
    <row r="377240" spans="68:68" customFormat="1">
      <c r="BP377240" s="90"/>
    </row>
    <row r="377241" spans="68:68" customFormat="1">
      <c r="BP377241" s="90"/>
    </row>
    <row r="377242" spans="68:68" customFormat="1">
      <c r="BP377242" s="90"/>
    </row>
    <row r="377243" spans="68:68" customFormat="1">
      <c r="BP377243" s="90"/>
    </row>
    <row r="377244" spans="68:68" customFormat="1">
      <c r="BP377244" s="90"/>
    </row>
    <row r="377245" spans="68:68" customFormat="1">
      <c r="BP377245" s="90"/>
    </row>
    <row r="377246" spans="68:68" customFormat="1">
      <c r="BP377246" s="90"/>
    </row>
    <row r="377247" spans="68:68" customFormat="1">
      <c r="BP377247" s="90"/>
    </row>
    <row r="377248" spans="68:68" customFormat="1">
      <c r="BP377248" s="90"/>
    </row>
    <row r="377249" spans="68:68" customFormat="1">
      <c r="BP377249" s="90"/>
    </row>
    <row r="377250" spans="68:68" customFormat="1">
      <c r="BP377250" s="90"/>
    </row>
    <row r="377251" spans="68:68" customFormat="1">
      <c r="BP377251" s="90"/>
    </row>
    <row r="377252" spans="68:68" customFormat="1">
      <c r="BP377252" s="90"/>
    </row>
    <row r="377253" spans="68:68" customFormat="1">
      <c r="BP377253" s="90"/>
    </row>
    <row r="377254" spans="68:68" customFormat="1">
      <c r="BP377254" s="90"/>
    </row>
    <row r="377255" spans="68:68" customFormat="1">
      <c r="BP377255" s="90"/>
    </row>
    <row r="377256" spans="68:68" customFormat="1">
      <c r="BP377256" s="90"/>
    </row>
    <row r="377257" spans="68:68" customFormat="1">
      <c r="BP377257" s="90"/>
    </row>
    <row r="377258" spans="68:68" customFormat="1">
      <c r="BP377258" s="90"/>
    </row>
    <row r="377259" spans="68:68" customFormat="1">
      <c r="BP377259" s="90"/>
    </row>
    <row r="377260" spans="68:68" customFormat="1">
      <c r="BP377260" s="90"/>
    </row>
    <row r="377261" spans="68:68" customFormat="1">
      <c r="BP377261" s="90"/>
    </row>
    <row r="377262" spans="68:68" customFormat="1">
      <c r="BP377262" s="90"/>
    </row>
    <row r="377263" spans="68:68" customFormat="1">
      <c r="BP377263" s="90"/>
    </row>
    <row r="377264" spans="68:68" customFormat="1">
      <c r="BP377264" s="90"/>
    </row>
    <row r="377265" spans="68:68" customFormat="1">
      <c r="BP377265" s="90"/>
    </row>
    <row r="377266" spans="68:68" customFormat="1">
      <c r="BP377266" s="90"/>
    </row>
    <row r="377267" spans="68:68" customFormat="1">
      <c r="BP377267" s="90"/>
    </row>
    <row r="377268" spans="68:68" customFormat="1">
      <c r="BP377268" s="90"/>
    </row>
    <row r="377269" spans="68:68" customFormat="1">
      <c r="BP377269" s="90"/>
    </row>
    <row r="377270" spans="68:68" customFormat="1">
      <c r="BP377270" s="90"/>
    </row>
    <row r="377271" spans="68:68" customFormat="1">
      <c r="BP377271" s="90"/>
    </row>
    <row r="377272" spans="68:68" customFormat="1">
      <c r="BP377272" s="90"/>
    </row>
    <row r="377273" spans="68:68" customFormat="1">
      <c r="BP377273" s="90"/>
    </row>
    <row r="377274" spans="68:68" customFormat="1">
      <c r="BP377274" s="90"/>
    </row>
    <row r="377275" spans="68:68" customFormat="1">
      <c r="BP377275" s="90"/>
    </row>
    <row r="377276" spans="68:68" customFormat="1">
      <c r="BP377276" s="90"/>
    </row>
    <row r="377277" spans="68:68" customFormat="1">
      <c r="BP377277" s="90"/>
    </row>
    <row r="377278" spans="68:68" customFormat="1">
      <c r="BP377278" s="90"/>
    </row>
    <row r="377279" spans="68:68" customFormat="1">
      <c r="BP377279" s="90"/>
    </row>
    <row r="377280" spans="68:68" customFormat="1">
      <c r="BP377280" s="90"/>
    </row>
    <row r="377281" spans="68:68" customFormat="1">
      <c r="BP377281" s="90"/>
    </row>
    <row r="377282" spans="68:68" customFormat="1">
      <c r="BP377282" s="90"/>
    </row>
    <row r="377283" spans="68:68" customFormat="1">
      <c r="BP377283" s="90"/>
    </row>
    <row r="377284" spans="68:68" customFormat="1">
      <c r="BP377284" s="90"/>
    </row>
    <row r="377285" spans="68:68" customFormat="1">
      <c r="BP377285" s="90"/>
    </row>
    <row r="377286" spans="68:68" customFormat="1">
      <c r="BP377286" s="90"/>
    </row>
    <row r="377287" spans="68:68" customFormat="1">
      <c r="BP377287" s="90"/>
    </row>
    <row r="377288" spans="68:68" customFormat="1">
      <c r="BP377288" s="90"/>
    </row>
    <row r="377289" spans="68:68" customFormat="1">
      <c r="BP377289" s="90"/>
    </row>
    <row r="377290" spans="68:68" customFormat="1">
      <c r="BP377290" s="90"/>
    </row>
    <row r="377291" spans="68:68" customFormat="1">
      <c r="BP377291" s="90"/>
    </row>
    <row r="377292" spans="68:68" customFormat="1">
      <c r="BP377292" s="90"/>
    </row>
    <row r="377293" spans="68:68" customFormat="1">
      <c r="BP377293" s="90"/>
    </row>
    <row r="377294" spans="68:68" customFormat="1">
      <c r="BP377294" s="90"/>
    </row>
    <row r="377295" spans="68:68" customFormat="1">
      <c r="BP377295" s="90"/>
    </row>
    <row r="377296" spans="68:68" customFormat="1">
      <c r="BP377296" s="90"/>
    </row>
    <row r="377297" spans="68:68" customFormat="1">
      <c r="BP377297" s="90"/>
    </row>
    <row r="377298" spans="68:68" customFormat="1">
      <c r="BP377298" s="90"/>
    </row>
    <row r="377299" spans="68:68" customFormat="1">
      <c r="BP377299" s="90"/>
    </row>
    <row r="377300" spans="68:68" customFormat="1">
      <c r="BP377300" s="90"/>
    </row>
    <row r="377301" spans="68:68" customFormat="1">
      <c r="BP377301" s="90"/>
    </row>
    <row r="377302" spans="68:68" customFormat="1">
      <c r="BP377302" s="90"/>
    </row>
    <row r="377303" spans="68:68" customFormat="1">
      <c r="BP377303" s="90"/>
    </row>
    <row r="377304" spans="68:68" customFormat="1">
      <c r="BP377304" s="90"/>
    </row>
    <row r="377305" spans="68:68" customFormat="1">
      <c r="BP377305" s="90"/>
    </row>
    <row r="377306" spans="68:68" customFormat="1">
      <c r="BP377306" s="90"/>
    </row>
    <row r="377307" spans="68:68" customFormat="1">
      <c r="BP377307" s="90"/>
    </row>
    <row r="377308" spans="68:68" customFormat="1">
      <c r="BP377308" s="90"/>
    </row>
    <row r="377309" spans="68:68" customFormat="1">
      <c r="BP377309" s="90"/>
    </row>
    <row r="377310" spans="68:68" customFormat="1">
      <c r="BP377310" s="90"/>
    </row>
    <row r="377311" spans="68:68" customFormat="1">
      <c r="BP377311" s="90"/>
    </row>
    <row r="377312" spans="68:68" customFormat="1">
      <c r="BP377312" s="90"/>
    </row>
    <row r="377313" spans="68:68" customFormat="1">
      <c r="BP377313" s="90"/>
    </row>
    <row r="377314" spans="68:68" customFormat="1">
      <c r="BP377314" s="90"/>
    </row>
    <row r="377315" spans="68:68" customFormat="1">
      <c r="BP377315" s="90"/>
    </row>
    <row r="377316" spans="68:68" customFormat="1">
      <c r="BP377316" s="90"/>
    </row>
    <row r="377317" spans="68:68" customFormat="1">
      <c r="BP377317" s="90"/>
    </row>
    <row r="377318" spans="68:68" customFormat="1">
      <c r="BP377318" s="90"/>
    </row>
    <row r="377319" spans="68:68" customFormat="1">
      <c r="BP377319" s="90"/>
    </row>
    <row r="377320" spans="68:68" customFormat="1">
      <c r="BP377320" s="90"/>
    </row>
    <row r="377321" spans="68:68" customFormat="1">
      <c r="BP377321" s="90"/>
    </row>
    <row r="377322" spans="68:68" customFormat="1">
      <c r="BP377322" s="90"/>
    </row>
    <row r="377323" spans="68:68" customFormat="1">
      <c r="BP377323" s="90"/>
    </row>
    <row r="377324" spans="68:68" customFormat="1">
      <c r="BP377324" s="90"/>
    </row>
    <row r="377325" spans="68:68" customFormat="1">
      <c r="BP377325" s="90"/>
    </row>
    <row r="377326" spans="68:68" customFormat="1">
      <c r="BP377326" s="90"/>
    </row>
    <row r="377327" spans="68:68" customFormat="1">
      <c r="BP377327" s="90"/>
    </row>
    <row r="377328" spans="68:68" customFormat="1">
      <c r="BP377328" s="90"/>
    </row>
    <row r="377329" spans="68:68" customFormat="1">
      <c r="BP377329" s="90"/>
    </row>
    <row r="377330" spans="68:68" customFormat="1">
      <c r="BP377330" s="90"/>
    </row>
    <row r="377331" spans="68:68" customFormat="1">
      <c r="BP377331" s="90"/>
    </row>
    <row r="377332" spans="68:68" customFormat="1">
      <c r="BP377332" s="90"/>
    </row>
    <row r="377333" spans="68:68" customFormat="1">
      <c r="BP377333" s="90"/>
    </row>
    <row r="377334" spans="68:68" customFormat="1">
      <c r="BP377334" s="90"/>
    </row>
    <row r="377335" spans="68:68" customFormat="1">
      <c r="BP377335" s="90"/>
    </row>
    <row r="377336" spans="68:68" customFormat="1">
      <c r="BP377336" s="90"/>
    </row>
    <row r="377337" spans="68:68" customFormat="1">
      <c r="BP377337" s="90"/>
    </row>
    <row r="377338" spans="68:68" customFormat="1">
      <c r="BP377338" s="90"/>
    </row>
    <row r="377339" spans="68:68" customFormat="1">
      <c r="BP377339" s="90"/>
    </row>
    <row r="377340" spans="68:68" customFormat="1">
      <c r="BP377340" s="90"/>
    </row>
    <row r="377341" spans="68:68" customFormat="1">
      <c r="BP377341" s="90"/>
    </row>
    <row r="377342" spans="68:68" customFormat="1">
      <c r="BP377342" s="90"/>
    </row>
    <row r="377343" spans="68:68" customFormat="1">
      <c r="BP377343" s="90"/>
    </row>
    <row r="377344" spans="68:68" customFormat="1">
      <c r="BP377344" s="90"/>
    </row>
    <row r="377345" spans="68:68" customFormat="1">
      <c r="BP377345" s="90"/>
    </row>
    <row r="377346" spans="68:68" customFormat="1">
      <c r="BP377346" s="90"/>
    </row>
    <row r="377347" spans="68:68" customFormat="1">
      <c r="BP377347" s="90"/>
    </row>
    <row r="377348" spans="68:68" customFormat="1">
      <c r="BP377348" s="90"/>
    </row>
    <row r="377349" spans="68:68" customFormat="1">
      <c r="BP377349" s="90"/>
    </row>
    <row r="377350" spans="68:68" customFormat="1">
      <c r="BP377350" s="90"/>
    </row>
    <row r="377351" spans="68:68" customFormat="1">
      <c r="BP377351" s="90"/>
    </row>
    <row r="377352" spans="68:68" customFormat="1">
      <c r="BP377352" s="90"/>
    </row>
    <row r="377353" spans="68:68" customFormat="1">
      <c r="BP377353" s="90"/>
    </row>
    <row r="377354" spans="68:68" customFormat="1">
      <c r="BP377354" s="90"/>
    </row>
    <row r="377355" spans="68:68" customFormat="1">
      <c r="BP377355" s="90"/>
    </row>
    <row r="377356" spans="68:68" customFormat="1">
      <c r="BP377356" s="90"/>
    </row>
    <row r="377357" spans="68:68" customFormat="1">
      <c r="BP377357" s="90"/>
    </row>
    <row r="377358" spans="68:68" customFormat="1">
      <c r="BP377358" s="90"/>
    </row>
    <row r="377359" spans="68:68" customFormat="1">
      <c r="BP377359" s="90"/>
    </row>
    <row r="377360" spans="68:68" customFormat="1">
      <c r="BP377360" s="90"/>
    </row>
    <row r="377361" spans="68:68" customFormat="1">
      <c r="BP377361" s="90"/>
    </row>
    <row r="377362" spans="68:68" customFormat="1">
      <c r="BP377362" s="90"/>
    </row>
    <row r="377363" spans="68:68" customFormat="1">
      <c r="BP377363" s="90"/>
    </row>
    <row r="377364" spans="68:68" customFormat="1">
      <c r="BP377364" s="90"/>
    </row>
    <row r="377365" spans="68:68" customFormat="1">
      <c r="BP377365" s="90"/>
    </row>
    <row r="377366" spans="68:68" customFormat="1">
      <c r="BP377366" s="90"/>
    </row>
    <row r="377367" spans="68:68" customFormat="1">
      <c r="BP377367" s="90"/>
    </row>
    <row r="377368" spans="68:68" customFormat="1">
      <c r="BP377368" s="90"/>
    </row>
    <row r="377369" spans="68:68" customFormat="1">
      <c r="BP377369" s="90"/>
    </row>
    <row r="377370" spans="68:68" customFormat="1">
      <c r="BP377370" s="90"/>
    </row>
    <row r="377371" spans="68:68" customFormat="1">
      <c r="BP377371" s="90"/>
    </row>
    <row r="377372" spans="68:68" customFormat="1">
      <c r="BP377372" s="90"/>
    </row>
    <row r="377373" spans="68:68" customFormat="1">
      <c r="BP377373" s="90"/>
    </row>
    <row r="377374" spans="68:68" customFormat="1">
      <c r="BP377374" s="90"/>
    </row>
    <row r="377375" spans="68:68" customFormat="1">
      <c r="BP377375" s="90"/>
    </row>
    <row r="377376" spans="68:68" customFormat="1">
      <c r="BP377376" s="90"/>
    </row>
    <row r="377377" spans="68:68" customFormat="1">
      <c r="BP377377" s="90"/>
    </row>
    <row r="377378" spans="68:68" customFormat="1">
      <c r="BP377378" s="90"/>
    </row>
    <row r="377379" spans="68:68" customFormat="1">
      <c r="BP377379" s="90"/>
    </row>
    <row r="377380" spans="68:68" customFormat="1">
      <c r="BP377380" s="90"/>
    </row>
    <row r="377381" spans="68:68" customFormat="1">
      <c r="BP377381" s="90"/>
    </row>
    <row r="377382" spans="68:68" customFormat="1">
      <c r="BP377382" s="90"/>
    </row>
    <row r="377383" spans="68:68" customFormat="1">
      <c r="BP377383" s="90"/>
    </row>
    <row r="377384" spans="68:68" customFormat="1">
      <c r="BP377384" s="90"/>
    </row>
    <row r="377385" spans="68:68" customFormat="1">
      <c r="BP377385" s="90"/>
    </row>
    <row r="377386" spans="68:68" customFormat="1">
      <c r="BP377386" s="90"/>
    </row>
    <row r="377387" spans="68:68" customFormat="1">
      <c r="BP377387" s="90"/>
    </row>
    <row r="377388" spans="68:68" customFormat="1">
      <c r="BP377388" s="90"/>
    </row>
    <row r="377389" spans="68:68" customFormat="1">
      <c r="BP377389" s="90"/>
    </row>
    <row r="377390" spans="68:68" customFormat="1">
      <c r="BP377390" s="90"/>
    </row>
    <row r="377391" spans="68:68" customFormat="1">
      <c r="BP377391" s="90"/>
    </row>
    <row r="377392" spans="68:68" customFormat="1">
      <c r="BP377392" s="90"/>
    </row>
    <row r="377393" spans="68:68" customFormat="1">
      <c r="BP377393" s="90"/>
    </row>
    <row r="377394" spans="68:68" customFormat="1">
      <c r="BP377394" s="90"/>
    </row>
    <row r="377395" spans="68:68" customFormat="1">
      <c r="BP377395" s="90"/>
    </row>
    <row r="377396" spans="68:68" customFormat="1">
      <c r="BP377396" s="90"/>
    </row>
    <row r="377397" spans="68:68" customFormat="1">
      <c r="BP377397" s="90"/>
    </row>
    <row r="377398" spans="68:68" customFormat="1">
      <c r="BP377398" s="90"/>
    </row>
    <row r="377399" spans="68:68" customFormat="1">
      <c r="BP377399" s="90"/>
    </row>
    <row r="377400" spans="68:68" customFormat="1">
      <c r="BP377400" s="90"/>
    </row>
    <row r="377401" spans="68:68" customFormat="1">
      <c r="BP377401" s="90"/>
    </row>
    <row r="377402" spans="68:68" customFormat="1">
      <c r="BP377402" s="90"/>
    </row>
    <row r="377403" spans="68:68" customFormat="1">
      <c r="BP377403" s="90"/>
    </row>
    <row r="377404" spans="68:68" customFormat="1">
      <c r="BP377404" s="90"/>
    </row>
    <row r="377405" spans="68:68" customFormat="1">
      <c r="BP377405" s="90"/>
    </row>
    <row r="377406" spans="68:68" customFormat="1">
      <c r="BP377406" s="90"/>
    </row>
    <row r="377407" spans="68:68" customFormat="1">
      <c r="BP377407" s="90"/>
    </row>
    <row r="377408" spans="68:68" customFormat="1">
      <c r="BP377408" s="90"/>
    </row>
    <row r="377409" spans="68:68" customFormat="1">
      <c r="BP377409" s="90"/>
    </row>
    <row r="377410" spans="68:68" customFormat="1">
      <c r="BP377410" s="90"/>
    </row>
    <row r="377411" spans="68:68" customFormat="1">
      <c r="BP377411" s="90"/>
    </row>
    <row r="377412" spans="68:68" customFormat="1">
      <c r="BP377412" s="90"/>
    </row>
    <row r="377413" spans="68:68" customFormat="1">
      <c r="BP377413" s="90"/>
    </row>
    <row r="377414" spans="68:68" customFormat="1">
      <c r="BP377414" s="90"/>
    </row>
    <row r="377415" spans="68:68" customFormat="1">
      <c r="BP377415" s="90"/>
    </row>
    <row r="377416" spans="68:68" customFormat="1">
      <c r="BP377416" s="90"/>
    </row>
    <row r="377417" spans="68:68" customFormat="1">
      <c r="BP377417" s="90"/>
    </row>
    <row r="377418" spans="68:68" customFormat="1">
      <c r="BP377418" s="90"/>
    </row>
    <row r="377419" spans="68:68" customFormat="1">
      <c r="BP377419" s="90"/>
    </row>
    <row r="377420" spans="68:68" customFormat="1">
      <c r="BP377420" s="90"/>
    </row>
    <row r="377421" spans="68:68" customFormat="1">
      <c r="BP377421" s="90"/>
    </row>
    <row r="377422" spans="68:68" customFormat="1">
      <c r="BP377422" s="90"/>
    </row>
    <row r="377423" spans="68:68" customFormat="1">
      <c r="BP377423" s="90"/>
    </row>
    <row r="377424" spans="68:68" customFormat="1">
      <c r="BP377424" s="90"/>
    </row>
    <row r="377425" spans="68:68" customFormat="1">
      <c r="BP377425" s="90"/>
    </row>
    <row r="377426" spans="68:68" customFormat="1">
      <c r="BP377426" s="90"/>
    </row>
    <row r="377427" spans="68:68" customFormat="1">
      <c r="BP377427" s="90"/>
    </row>
    <row r="377428" spans="68:68" customFormat="1">
      <c r="BP377428" s="90"/>
    </row>
    <row r="377429" spans="68:68" customFormat="1">
      <c r="BP377429" s="90"/>
    </row>
    <row r="377430" spans="68:68" customFormat="1">
      <c r="BP377430" s="90"/>
    </row>
    <row r="377431" spans="68:68" customFormat="1">
      <c r="BP377431" s="90"/>
    </row>
    <row r="377432" spans="68:68" customFormat="1">
      <c r="BP377432" s="90"/>
    </row>
    <row r="377433" spans="68:68" customFormat="1">
      <c r="BP377433" s="90"/>
    </row>
    <row r="377434" spans="68:68" customFormat="1">
      <c r="BP377434" s="90"/>
    </row>
    <row r="377435" spans="68:68" customFormat="1">
      <c r="BP377435" s="90"/>
    </row>
    <row r="377436" spans="68:68" customFormat="1">
      <c r="BP377436" s="90"/>
    </row>
    <row r="377437" spans="68:68" customFormat="1">
      <c r="BP377437" s="90"/>
    </row>
    <row r="377438" spans="68:68" customFormat="1">
      <c r="BP377438" s="90"/>
    </row>
    <row r="377439" spans="68:68" customFormat="1">
      <c r="BP377439" s="90"/>
    </row>
    <row r="377440" spans="68:68" customFormat="1">
      <c r="BP377440" s="90"/>
    </row>
    <row r="377441" spans="68:68" customFormat="1">
      <c r="BP377441" s="90"/>
    </row>
    <row r="377442" spans="68:68" customFormat="1">
      <c r="BP377442" s="90"/>
    </row>
    <row r="377443" spans="68:68" customFormat="1">
      <c r="BP377443" s="90"/>
    </row>
    <row r="377444" spans="68:68" customFormat="1">
      <c r="BP377444" s="90"/>
    </row>
    <row r="377445" spans="68:68" customFormat="1">
      <c r="BP377445" s="90"/>
    </row>
    <row r="377446" spans="68:68" customFormat="1">
      <c r="BP377446" s="90"/>
    </row>
    <row r="377447" spans="68:68" customFormat="1">
      <c r="BP377447" s="90"/>
    </row>
    <row r="377448" spans="68:68" customFormat="1">
      <c r="BP377448" s="90"/>
    </row>
    <row r="377449" spans="68:68" customFormat="1">
      <c r="BP377449" s="90"/>
    </row>
    <row r="377450" spans="68:68" customFormat="1">
      <c r="BP377450" s="90"/>
    </row>
    <row r="377451" spans="68:68" customFormat="1">
      <c r="BP377451" s="90"/>
    </row>
    <row r="377452" spans="68:68" customFormat="1">
      <c r="BP377452" s="90"/>
    </row>
    <row r="377453" spans="68:68" customFormat="1">
      <c r="BP377453" s="90"/>
    </row>
    <row r="377454" spans="68:68" customFormat="1">
      <c r="BP377454" s="90"/>
    </row>
    <row r="377455" spans="68:68" customFormat="1">
      <c r="BP377455" s="90"/>
    </row>
    <row r="377456" spans="68:68" customFormat="1">
      <c r="BP377456" s="90"/>
    </row>
    <row r="377457" spans="68:68" customFormat="1">
      <c r="BP377457" s="90"/>
    </row>
    <row r="377458" spans="68:68" customFormat="1">
      <c r="BP377458" s="90"/>
    </row>
    <row r="377459" spans="68:68" customFormat="1">
      <c r="BP377459" s="90"/>
    </row>
    <row r="377460" spans="68:68" customFormat="1">
      <c r="BP377460" s="90"/>
    </row>
    <row r="377461" spans="68:68" customFormat="1">
      <c r="BP377461" s="90"/>
    </row>
    <row r="377462" spans="68:68" customFormat="1">
      <c r="BP377462" s="90"/>
    </row>
    <row r="377463" spans="68:68" customFormat="1">
      <c r="BP377463" s="90"/>
    </row>
    <row r="377464" spans="68:68" customFormat="1">
      <c r="BP377464" s="90"/>
    </row>
    <row r="377465" spans="68:68" customFormat="1">
      <c r="BP377465" s="90"/>
    </row>
    <row r="377466" spans="68:68" customFormat="1">
      <c r="BP377466" s="90"/>
    </row>
    <row r="377467" spans="68:68" customFormat="1">
      <c r="BP377467" s="90"/>
    </row>
    <row r="377468" spans="68:68" customFormat="1">
      <c r="BP377468" s="90"/>
    </row>
    <row r="377469" spans="68:68" customFormat="1">
      <c r="BP377469" s="90"/>
    </row>
    <row r="377470" spans="68:68" customFormat="1">
      <c r="BP377470" s="90"/>
    </row>
    <row r="377471" spans="68:68" customFormat="1">
      <c r="BP377471" s="90"/>
    </row>
    <row r="377472" spans="68:68" customFormat="1">
      <c r="BP377472" s="90"/>
    </row>
    <row r="377473" spans="68:68" customFormat="1">
      <c r="BP377473" s="90"/>
    </row>
    <row r="377474" spans="68:68" customFormat="1">
      <c r="BP377474" s="90"/>
    </row>
    <row r="377475" spans="68:68" customFormat="1">
      <c r="BP377475" s="90"/>
    </row>
    <row r="377476" spans="68:68" customFormat="1">
      <c r="BP377476" s="90"/>
    </row>
    <row r="377477" spans="68:68" customFormat="1">
      <c r="BP377477" s="90"/>
    </row>
    <row r="377478" spans="68:68" customFormat="1">
      <c r="BP377478" s="90"/>
    </row>
    <row r="377479" spans="68:68" customFormat="1">
      <c r="BP377479" s="90"/>
    </row>
    <row r="377480" spans="68:68" customFormat="1">
      <c r="BP377480" s="90"/>
    </row>
    <row r="377481" spans="68:68" customFormat="1">
      <c r="BP377481" s="90"/>
    </row>
    <row r="377482" spans="68:68" customFormat="1">
      <c r="BP377482" s="90"/>
    </row>
    <row r="377483" spans="68:68" customFormat="1">
      <c r="BP377483" s="90"/>
    </row>
    <row r="377484" spans="68:68" customFormat="1">
      <c r="BP377484" s="90"/>
    </row>
    <row r="377485" spans="68:68" customFormat="1">
      <c r="BP377485" s="90"/>
    </row>
    <row r="377486" spans="68:68" customFormat="1">
      <c r="BP377486" s="90"/>
    </row>
    <row r="377487" spans="68:68" customFormat="1">
      <c r="BP377487" s="90"/>
    </row>
    <row r="377488" spans="68:68" customFormat="1">
      <c r="BP377488" s="90"/>
    </row>
    <row r="377489" spans="68:68" customFormat="1">
      <c r="BP377489" s="90"/>
    </row>
    <row r="377490" spans="68:68" customFormat="1">
      <c r="BP377490" s="90"/>
    </row>
    <row r="377491" spans="68:68" customFormat="1">
      <c r="BP377491" s="90"/>
    </row>
    <row r="377492" spans="68:68" customFormat="1">
      <c r="BP377492" s="90"/>
    </row>
    <row r="377493" spans="68:68" customFormat="1">
      <c r="BP377493" s="90"/>
    </row>
    <row r="377494" spans="68:68" customFormat="1">
      <c r="BP377494" s="90"/>
    </row>
    <row r="377495" spans="68:68" customFormat="1">
      <c r="BP377495" s="90"/>
    </row>
    <row r="377496" spans="68:68" customFormat="1">
      <c r="BP377496" s="90"/>
    </row>
    <row r="377497" spans="68:68" customFormat="1">
      <c r="BP377497" s="90"/>
    </row>
    <row r="377498" spans="68:68" customFormat="1">
      <c r="BP377498" s="90"/>
    </row>
    <row r="377499" spans="68:68" customFormat="1">
      <c r="BP377499" s="90"/>
    </row>
    <row r="377500" spans="68:68" customFormat="1">
      <c r="BP377500" s="90"/>
    </row>
    <row r="377501" spans="68:68" customFormat="1">
      <c r="BP377501" s="90"/>
    </row>
    <row r="377502" spans="68:68" customFormat="1">
      <c r="BP377502" s="90"/>
    </row>
    <row r="377503" spans="68:68" customFormat="1">
      <c r="BP377503" s="90"/>
    </row>
    <row r="377504" spans="68:68" customFormat="1">
      <c r="BP377504" s="90"/>
    </row>
    <row r="377505" spans="68:68" customFormat="1">
      <c r="BP377505" s="90"/>
    </row>
    <row r="377506" spans="68:68" customFormat="1">
      <c r="BP377506" s="90"/>
    </row>
    <row r="377507" spans="68:68" customFormat="1">
      <c r="BP377507" s="90"/>
    </row>
    <row r="377508" spans="68:68" customFormat="1">
      <c r="BP377508" s="90"/>
    </row>
    <row r="377509" spans="68:68" customFormat="1">
      <c r="BP377509" s="90"/>
    </row>
    <row r="377510" spans="68:68" customFormat="1">
      <c r="BP377510" s="90"/>
    </row>
    <row r="377511" spans="68:68" customFormat="1">
      <c r="BP377511" s="90"/>
    </row>
    <row r="377512" spans="68:68" customFormat="1">
      <c r="BP377512" s="90"/>
    </row>
    <row r="377513" spans="68:68" customFormat="1">
      <c r="BP377513" s="90"/>
    </row>
    <row r="377514" spans="68:68" customFormat="1">
      <c r="BP377514" s="90"/>
    </row>
    <row r="377515" spans="68:68" customFormat="1">
      <c r="BP377515" s="90"/>
    </row>
    <row r="377516" spans="68:68" customFormat="1">
      <c r="BP377516" s="90"/>
    </row>
    <row r="377517" spans="68:68" customFormat="1">
      <c r="BP377517" s="90"/>
    </row>
    <row r="377518" spans="68:68" customFormat="1">
      <c r="BP377518" s="90"/>
    </row>
    <row r="377519" spans="68:68" customFormat="1">
      <c r="BP377519" s="90"/>
    </row>
    <row r="377520" spans="68:68" customFormat="1">
      <c r="BP377520" s="90"/>
    </row>
    <row r="377521" spans="68:68" customFormat="1">
      <c r="BP377521" s="90"/>
    </row>
    <row r="377522" spans="68:68" customFormat="1">
      <c r="BP377522" s="90"/>
    </row>
    <row r="377523" spans="68:68" customFormat="1">
      <c r="BP377523" s="90"/>
    </row>
    <row r="377524" spans="68:68" customFormat="1">
      <c r="BP377524" s="90"/>
    </row>
    <row r="377525" spans="68:68" customFormat="1">
      <c r="BP377525" s="90"/>
    </row>
    <row r="377526" spans="68:68" customFormat="1">
      <c r="BP377526" s="90"/>
    </row>
    <row r="377527" spans="68:68" customFormat="1">
      <c r="BP377527" s="90"/>
    </row>
    <row r="377528" spans="68:68" customFormat="1">
      <c r="BP377528" s="90"/>
    </row>
    <row r="377529" spans="68:68" customFormat="1">
      <c r="BP377529" s="90"/>
    </row>
    <row r="377530" spans="68:68" customFormat="1">
      <c r="BP377530" s="90"/>
    </row>
    <row r="377531" spans="68:68" customFormat="1">
      <c r="BP377531" s="90"/>
    </row>
    <row r="377532" spans="68:68" customFormat="1">
      <c r="BP377532" s="90"/>
    </row>
    <row r="377533" spans="68:68" customFormat="1">
      <c r="BP377533" s="90"/>
    </row>
    <row r="377534" spans="68:68" customFormat="1">
      <c r="BP377534" s="90"/>
    </row>
    <row r="377535" spans="68:68" customFormat="1">
      <c r="BP377535" s="90"/>
    </row>
    <row r="377536" spans="68:68" customFormat="1">
      <c r="BP377536" s="90"/>
    </row>
    <row r="377537" spans="68:68" customFormat="1">
      <c r="BP377537" s="90"/>
    </row>
    <row r="377538" spans="68:68" customFormat="1">
      <c r="BP377538" s="90"/>
    </row>
    <row r="377539" spans="68:68" customFormat="1">
      <c r="BP377539" s="90"/>
    </row>
    <row r="377540" spans="68:68" customFormat="1">
      <c r="BP377540" s="90"/>
    </row>
    <row r="377541" spans="68:68" customFormat="1">
      <c r="BP377541" s="90"/>
    </row>
    <row r="377542" spans="68:68" customFormat="1">
      <c r="BP377542" s="90"/>
    </row>
    <row r="377543" spans="68:68" customFormat="1">
      <c r="BP377543" s="90"/>
    </row>
    <row r="377544" spans="68:68" customFormat="1">
      <c r="BP377544" s="90"/>
    </row>
    <row r="377545" spans="68:68" customFormat="1">
      <c r="BP377545" s="90"/>
    </row>
    <row r="377546" spans="68:68" customFormat="1">
      <c r="BP377546" s="90"/>
    </row>
    <row r="377547" spans="68:68" customFormat="1">
      <c r="BP377547" s="90"/>
    </row>
    <row r="377548" spans="68:68" customFormat="1">
      <c r="BP377548" s="90"/>
    </row>
    <row r="377549" spans="68:68" customFormat="1">
      <c r="BP377549" s="90"/>
    </row>
    <row r="377550" spans="68:68" customFormat="1">
      <c r="BP377550" s="90"/>
    </row>
    <row r="377551" spans="68:68" customFormat="1">
      <c r="BP377551" s="90"/>
    </row>
    <row r="377552" spans="68:68" customFormat="1">
      <c r="BP377552" s="90"/>
    </row>
    <row r="377553" spans="68:68" customFormat="1">
      <c r="BP377553" s="90"/>
    </row>
    <row r="377554" spans="68:68" customFormat="1">
      <c r="BP377554" s="90"/>
    </row>
    <row r="377555" spans="68:68" customFormat="1">
      <c r="BP377555" s="90"/>
    </row>
    <row r="377556" spans="68:68" customFormat="1">
      <c r="BP377556" s="90"/>
    </row>
    <row r="377557" spans="68:68" customFormat="1">
      <c r="BP377557" s="90"/>
    </row>
    <row r="377558" spans="68:68" customFormat="1">
      <c r="BP377558" s="90"/>
    </row>
    <row r="377559" spans="68:68" customFormat="1">
      <c r="BP377559" s="90"/>
    </row>
    <row r="377560" spans="68:68" customFormat="1">
      <c r="BP377560" s="90"/>
    </row>
    <row r="377561" spans="68:68" customFormat="1">
      <c r="BP377561" s="90"/>
    </row>
    <row r="377562" spans="68:68" customFormat="1">
      <c r="BP377562" s="90"/>
    </row>
    <row r="377563" spans="68:68" customFormat="1">
      <c r="BP377563" s="90"/>
    </row>
    <row r="377564" spans="68:68" customFormat="1">
      <c r="BP377564" s="90"/>
    </row>
    <row r="377565" spans="68:68" customFormat="1">
      <c r="BP377565" s="90"/>
    </row>
    <row r="377566" spans="68:68" customFormat="1">
      <c r="BP377566" s="90"/>
    </row>
    <row r="377567" spans="68:68" customFormat="1">
      <c r="BP377567" s="90"/>
    </row>
    <row r="377568" spans="68:68" customFormat="1">
      <c r="BP377568" s="90"/>
    </row>
    <row r="377569" spans="68:68" customFormat="1">
      <c r="BP377569" s="90"/>
    </row>
    <row r="377570" spans="68:68" customFormat="1">
      <c r="BP377570" s="90"/>
    </row>
    <row r="377571" spans="68:68" customFormat="1">
      <c r="BP377571" s="90"/>
    </row>
    <row r="377572" spans="68:68" customFormat="1">
      <c r="BP377572" s="90"/>
    </row>
    <row r="377573" spans="68:68" customFormat="1">
      <c r="BP377573" s="90"/>
    </row>
    <row r="377574" spans="68:68" customFormat="1">
      <c r="BP377574" s="90"/>
    </row>
    <row r="377575" spans="68:68" customFormat="1">
      <c r="BP377575" s="90"/>
    </row>
    <row r="377576" spans="68:68" customFormat="1">
      <c r="BP377576" s="90"/>
    </row>
    <row r="377577" spans="68:68" customFormat="1">
      <c r="BP377577" s="90"/>
    </row>
    <row r="377578" spans="68:68" customFormat="1">
      <c r="BP377578" s="90"/>
    </row>
    <row r="377579" spans="68:68" customFormat="1">
      <c r="BP377579" s="90"/>
    </row>
    <row r="377580" spans="68:68" customFormat="1">
      <c r="BP377580" s="90"/>
    </row>
    <row r="377581" spans="68:68" customFormat="1">
      <c r="BP377581" s="90"/>
    </row>
    <row r="377582" spans="68:68" customFormat="1">
      <c r="BP377582" s="90"/>
    </row>
    <row r="377583" spans="68:68" customFormat="1">
      <c r="BP377583" s="90"/>
    </row>
    <row r="377584" spans="68:68" customFormat="1">
      <c r="BP377584" s="90"/>
    </row>
    <row r="377585" spans="68:68" customFormat="1">
      <c r="BP377585" s="90"/>
    </row>
    <row r="377586" spans="68:68" customFormat="1">
      <c r="BP377586" s="90"/>
    </row>
    <row r="377587" spans="68:68" customFormat="1">
      <c r="BP377587" s="90"/>
    </row>
    <row r="377588" spans="68:68" customFormat="1">
      <c r="BP377588" s="90"/>
    </row>
    <row r="377589" spans="68:68" customFormat="1">
      <c r="BP377589" s="90"/>
    </row>
    <row r="377590" spans="68:68" customFormat="1">
      <c r="BP377590" s="90"/>
    </row>
    <row r="377591" spans="68:68" customFormat="1">
      <c r="BP377591" s="90"/>
    </row>
    <row r="377592" spans="68:68" customFormat="1">
      <c r="BP377592" s="90"/>
    </row>
    <row r="377593" spans="68:68" customFormat="1">
      <c r="BP377593" s="90"/>
    </row>
    <row r="377594" spans="68:68" customFormat="1">
      <c r="BP377594" s="90"/>
    </row>
    <row r="377595" spans="68:68" customFormat="1">
      <c r="BP377595" s="90"/>
    </row>
    <row r="377596" spans="68:68" customFormat="1">
      <c r="BP377596" s="90"/>
    </row>
    <row r="377597" spans="68:68" customFormat="1">
      <c r="BP377597" s="90"/>
    </row>
    <row r="377598" spans="68:68" customFormat="1">
      <c r="BP377598" s="90"/>
    </row>
    <row r="377599" spans="68:68" customFormat="1">
      <c r="BP377599" s="90"/>
    </row>
    <row r="377600" spans="68:68" customFormat="1">
      <c r="BP377600" s="90"/>
    </row>
    <row r="377601" spans="68:68" customFormat="1">
      <c r="BP377601" s="90"/>
    </row>
    <row r="377602" spans="68:68" customFormat="1">
      <c r="BP377602" s="90"/>
    </row>
    <row r="377603" spans="68:68" customFormat="1">
      <c r="BP377603" s="90"/>
    </row>
    <row r="377604" spans="68:68" customFormat="1">
      <c r="BP377604" s="90"/>
    </row>
    <row r="377605" spans="68:68" customFormat="1">
      <c r="BP377605" s="90"/>
    </row>
    <row r="377606" spans="68:68" customFormat="1">
      <c r="BP377606" s="90"/>
    </row>
    <row r="377607" spans="68:68" customFormat="1">
      <c r="BP377607" s="90"/>
    </row>
    <row r="377608" spans="68:68" customFormat="1">
      <c r="BP377608" s="90"/>
    </row>
    <row r="377609" spans="68:68" customFormat="1">
      <c r="BP377609" s="90"/>
    </row>
    <row r="377610" spans="68:68" customFormat="1">
      <c r="BP377610" s="90"/>
    </row>
    <row r="377611" spans="68:68" customFormat="1">
      <c r="BP377611" s="90"/>
    </row>
    <row r="377612" spans="68:68" customFormat="1">
      <c r="BP377612" s="90"/>
    </row>
    <row r="377613" spans="68:68" customFormat="1">
      <c r="BP377613" s="90"/>
    </row>
    <row r="377614" spans="68:68" customFormat="1">
      <c r="BP377614" s="90"/>
    </row>
    <row r="377615" spans="68:68" customFormat="1">
      <c r="BP377615" s="90"/>
    </row>
    <row r="377616" spans="68:68" customFormat="1">
      <c r="BP377616" s="90"/>
    </row>
    <row r="377617" spans="68:68" customFormat="1">
      <c r="BP377617" s="90"/>
    </row>
    <row r="377618" spans="68:68" customFormat="1">
      <c r="BP377618" s="90"/>
    </row>
    <row r="377619" spans="68:68" customFormat="1">
      <c r="BP377619" s="90"/>
    </row>
    <row r="377620" spans="68:68" customFormat="1">
      <c r="BP377620" s="90"/>
    </row>
    <row r="377621" spans="68:68" customFormat="1">
      <c r="BP377621" s="90"/>
    </row>
    <row r="377622" spans="68:68" customFormat="1">
      <c r="BP377622" s="90"/>
    </row>
    <row r="377623" spans="68:68" customFormat="1">
      <c r="BP377623" s="90"/>
    </row>
    <row r="377624" spans="68:68" customFormat="1">
      <c r="BP377624" s="90"/>
    </row>
    <row r="377625" spans="68:68" customFormat="1">
      <c r="BP377625" s="90"/>
    </row>
    <row r="377626" spans="68:68" customFormat="1">
      <c r="BP377626" s="90"/>
    </row>
    <row r="377627" spans="68:68" customFormat="1">
      <c r="BP377627" s="90"/>
    </row>
    <row r="377628" spans="68:68" customFormat="1">
      <c r="BP377628" s="90"/>
    </row>
    <row r="377629" spans="68:68" customFormat="1">
      <c r="BP377629" s="90"/>
    </row>
    <row r="377630" spans="68:68" customFormat="1">
      <c r="BP377630" s="90"/>
    </row>
    <row r="377631" spans="68:68" customFormat="1">
      <c r="BP377631" s="90"/>
    </row>
    <row r="377632" spans="68:68" customFormat="1">
      <c r="BP377632" s="90"/>
    </row>
    <row r="377633" spans="68:68" customFormat="1">
      <c r="BP377633" s="90"/>
    </row>
    <row r="377634" spans="68:68" customFormat="1">
      <c r="BP377634" s="90"/>
    </row>
    <row r="377635" spans="68:68" customFormat="1">
      <c r="BP377635" s="90"/>
    </row>
    <row r="377636" spans="68:68" customFormat="1">
      <c r="BP377636" s="90"/>
    </row>
    <row r="377637" spans="68:68" customFormat="1">
      <c r="BP377637" s="90"/>
    </row>
    <row r="377638" spans="68:68" customFormat="1">
      <c r="BP377638" s="90"/>
    </row>
    <row r="377639" spans="68:68" customFormat="1">
      <c r="BP377639" s="90"/>
    </row>
    <row r="377640" spans="68:68" customFormat="1">
      <c r="BP377640" s="90"/>
    </row>
    <row r="377641" spans="68:68" customFormat="1">
      <c r="BP377641" s="90"/>
    </row>
    <row r="377642" spans="68:68" customFormat="1">
      <c r="BP377642" s="90"/>
    </row>
    <row r="377643" spans="68:68" customFormat="1">
      <c r="BP377643" s="90"/>
    </row>
    <row r="377644" spans="68:68" customFormat="1">
      <c r="BP377644" s="90"/>
    </row>
    <row r="377645" spans="68:68" customFormat="1">
      <c r="BP377645" s="90"/>
    </row>
    <row r="377646" spans="68:68" customFormat="1">
      <c r="BP377646" s="90"/>
    </row>
    <row r="377647" spans="68:68" customFormat="1">
      <c r="BP377647" s="90"/>
    </row>
    <row r="377648" spans="68:68" customFormat="1">
      <c r="BP377648" s="90"/>
    </row>
    <row r="377649" spans="68:68" customFormat="1">
      <c r="BP377649" s="90"/>
    </row>
    <row r="377650" spans="68:68" customFormat="1">
      <c r="BP377650" s="90"/>
    </row>
    <row r="377651" spans="68:68" customFormat="1">
      <c r="BP377651" s="90"/>
    </row>
    <row r="377652" spans="68:68" customFormat="1">
      <c r="BP377652" s="90"/>
    </row>
    <row r="377653" spans="68:68" customFormat="1">
      <c r="BP377653" s="90"/>
    </row>
    <row r="377654" spans="68:68" customFormat="1">
      <c r="BP377654" s="90"/>
    </row>
    <row r="377655" spans="68:68" customFormat="1">
      <c r="BP377655" s="90"/>
    </row>
    <row r="377656" spans="68:68" customFormat="1">
      <c r="BP377656" s="90"/>
    </row>
    <row r="377657" spans="68:68" customFormat="1">
      <c r="BP377657" s="90"/>
    </row>
    <row r="377658" spans="68:68" customFormat="1">
      <c r="BP377658" s="90"/>
    </row>
    <row r="377659" spans="68:68" customFormat="1">
      <c r="BP377659" s="90"/>
    </row>
    <row r="377660" spans="68:68" customFormat="1">
      <c r="BP377660" s="90"/>
    </row>
    <row r="377661" spans="68:68" customFormat="1">
      <c r="BP377661" s="90"/>
    </row>
    <row r="377662" spans="68:68" customFormat="1">
      <c r="BP377662" s="90"/>
    </row>
    <row r="377663" spans="68:68" customFormat="1">
      <c r="BP377663" s="90"/>
    </row>
    <row r="377664" spans="68:68" customFormat="1">
      <c r="BP377664" s="90"/>
    </row>
    <row r="377665" spans="68:68" customFormat="1">
      <c r="BP377665" s="90"/>
    </row>
    <row r="377666" spans="68:68" customFormat="1">
      <c r="BP377666" s="90"/>
    </row>
    <row r="377667" spans="68:68" customFormat="1">
      <c r="BP377667" s="90"/>
    </row>
    <row r="377668" spans="68:68" customFormat="1">
      <c r="BP377668" s="90"/>
    </row>
    <row r="377669" spans="68:68" customFormat="1">
      <c r="BP377669" s="90"/>
    </row>
    <row r="377670" spans="68:68" customFormat="1">
      <c r="BP377670" s="90"/>
    </row>
    <row r="377671" spans="68:68" customFormat="1">
      <c r="BP377671" s="90"/>
    </row>
    <row r="377672" spans="68:68" customFormat="1">
      <c r="BP377672" s="90"/>
    </row>
    <row r="377673" spans="68:68" customFormat="1">
      <c r="BP377673" s="90"/>
    </row>
    <row r="377674" spans="68:68" customFormat="1">
      <c r="BP377674" s="90"/>
    </row>
    <row r="377675" spans="68:68" customFormat="1">
      <c r="BP377675" s="90"/>
    </row>
    <row r="377676" spans="68:68" customFormat="1">
      <c r="BP377676" s="90"/>
    </row>
    <row r="377677" spans="68:68" customFormat="1">
      <c r="BP377677" s="90"/>
    </row>
    <row r="377678" spans="68:68" customFormat="1">
      <c r="BP377678" s="90"/>
    </row>
    <row r="377679" spans="68:68" customFormat="1">
      <c r="BP377679" s="90"/>
    </row>
    <row r="377680" spans="68:68" customFormat="1">
      <c r="BP377680" s="90"/>
    </row>
    <row r="377681" spans="68:68" customFormat="1">
      <c r="BP377681" s="90"/>
    </row>
    <row r="377682" spans="68:68" customFormat="1">
      <c r="BP377682" s="90"/>
    </row>
    <row r="377683" spans="68:68" customFormat="1">
      <c r="BP377683" s="90"/>
    </row>
    <row r="377684" spans="68:68" customFormat="1">
      <c r="BP377684" s="90"/>
    </row>
    <row r="377685" spans="68:68" customFormat="1">
      <c r="BP377685" s="90"/>
    </row>
    <row r="377686" spans="68:68" customFormat="1">
      <c r="BP377686" s="90"/>
    </row>
    <row r="377687" spans="68:68" customFormat="1">
      <c r="BP377687" s="90"/>
    </row>
    <row r="377688" spans="68:68" customFormat="1">
      <c r="BP377688" s="90"/>
    </row>
    <row r="377689" spans="68:68" customFormat="1">
      <c r="BP377689" s="90"/>
    </row>
    <row r="377690" spans="68:68" customFormat="1">
      <c r="BP377690" s="90"/>
    </row>
    <row r="377691" spans="68:68" customFormat="1">
      <c r="BP377691" s="90"/>
    </row>
    <row r="377692" spans="68:68" customFormat="1">
      <c r="BP377692" s="90"/>
    </row>
    <row r="377693" spans="68:68" customFormat="1">
      <c r="BP377693" s="90"/>
    </row>
    <row r="377694" spans="68:68" customFormat="1">
      <c r="BP377694" s="90"/>
    </row>
    <row r="377695" spans="68:68" customFormat="1">
      <c r="BP377695" s="90"/>
    </row>
    <row r="377696" spans="68:68" customFormat="1">
      <c r="BP377696" s="90"/>
    </row>
    <row r="377697" spans="68:68" customFormat="1">
      <c r="BP377697" s="90"/>
    </row>
    <row r="377698" spans="68:68" customFormat="1">
      <c r="BP377698" s="90"/>
    </row>
    <row r="377699" spans="68:68" customFormat="1">
      <c r="BP377699" s="90"/>
    </row>
    <row r="377700" spans="68:68" customFormat="1">
      <c r="BP377700" s="90"/>
    </row>
    <row r="377701" spans="68:68" customFormat="1">
      <c r="BP377701" s="90"/>
    </row>
    <row r="377702" spans="68:68" customFormat="1">
      <c r="BP377702" s="90"/>
    </row>
    <row r="377703" spans="68:68" customFormat="1">
      <c r="BP377703" s="90"/>
    </row>
    <row r="377704" spans="68:68" customFormat="1">
      <c r="BP377704" s="90"/>
    </row>
    <row r="377705" spans="68:68" customFormat="1">
      <c r="BP377705" s="90"/>
    </row>
    <row r="377706" spans="68:68" customFormat="1">
      <c r="BP377706" s="90"/>
    </row>
    <row r="377707" spans="68:68" customFormat="1">
      <c r="BP377707" s="90"/>
    </row>
    <row r="377708" spans="68:68" customFormat="1">
      <c r="BP377708" s="90"/>
    </row>
    <row r="377709" spans="68:68" customFormat="1">
      <c r="BP377709" s="90"/>
    </row>
    <row r="377710" spans="68:68" customFormat="1">
      <c r="BP377710" s="90"/>
    </row>
    <row r="377711" spans="68:68" customFormat="1">
      <c r="BP377711" s="90"/>
    </row>
    <row r="377712" spans="68:68" customFormat="1">
      <c r="BP377712" s="90"/>
    </row>
    <row r="377713" spans="68:68" customFormat="1">
      <c r="BP377713" s="90"/>
    </row>
    <row r="377714" spans="68:68" customFormat="1">
      <c r="BP377714" s="90"/>
    </row>
    <row r="377715" spans="68:68" customFormat="1">
      <c r="BP377715" s="90"/>
    </row>
    <row r="377716" spans="68:68" customFormat="1">
      <c r="BP377716" s="90"/>
    </row>
    <row r="377717" spans="68:68" customFormat="1">
      <c r="BP377717" s="90"/>
    </row>
    <row r="377718" spans="68:68" customFormat="1">
      <c r="BP377718" s="90"/>
    </row>
    <row r="377719" spans="68:68" customFormat="1">
      <c r="BP377719" s="90"/>
    </row>
    <row r="377720" spans="68:68" customFormat="1">
      <c r="BP377720" s="90"/>
    </row>
    <row r="377721" spans="68:68" customFormat="1">
      <c r="BP377721" s="90"/>
    </row>
    <row r="377722" spans="68:68" customFormat="1">
      <c r="BP377722" s="90"/>
    </row>
    <row r="377723" spans="68:68" customFormat="1">
      <c r="BP377723" s="90"/>
    </row>
    <row r="377724" spans="68:68" customFormat="1">
      <c r="BP377724" s="90"/>
    </row>
    <row r="377725" spans="68:68" customFormat="1">
      <c r="BP377725" s="90"/>
    </row>
    <row r="377726" spans="68:68" customFormat="1">
      <c r="BP377726" s="90"/>
    </row>
    <row r="377727" spans="68:68" customFormat="1">
      <c r="BP377727" s="90"/>
    </row>
    <row r="377728" spans="68:68" customFormat="1">
      <c r="BP377728" s="90"/>
    </row>
    <row r="377729" spans="68:68" customFormat="1">
      <c r="BP377729" s="90"/>
    </row>
    <row r="377730" spans="68:68" customFormat="1">
      <c r="BP377730" s="90"/>
    </row>
    <row r="377731" spans="68:68" customFormat="1">
      <c r="BP377731" s="90"/>
    </row>
    <row r="377732" spans="68:68" customFormat="1">
      <c r="BP377732" s="90"/>
    </row>
    <row r="377733" spans="68:68" customFormat="1">
      <c r="BP377733" s="90"/>
    </row>
    <row r="377734" spans="68:68" customFormat="1">
      <c r="BP377734" s="90"/>
    </row>
    <row r="377735" spans="68:68" customFormat="1">
      <c r="BP377735" s="90"/>
    </row>
    <row r="377736" spans="68:68" customFormat="1">
      <c r="BP377736" s="90"/>
    </row>
    <row r="377737" spans="68:68" customFormat="1">
      <c r="BP377737" s="90"/>
    </row>
    <row r="377738" spans="68:68" customFormat="1">
      <c r="BP377738" s="90"/>
    </row>
    <row r="377739" spans="68:68" customFormat="1">
      <c r="BP377739" s="90"/>
    </row>
    <row r="377740" spans="68:68" customFormat="1">
      <c r="BP377740" s="90"/>
    </row>
    <row r="377741" spans="68:68" customFormat="1">
      <c r="BP377741" s="90"/>
    </row>
    <row r="377742" spans="68:68" customFormat="1">
      <c r="BP377742" s="90"/>
    </row>
    <row r="377743" spans="68:68" customFormat="1">
      <c r="BP377743" s="90"/>
    </row>
    <row r="377744" spans="68:68" customFormat="1">
      <c r="BP377744" s="90"/>
    </row>
    <row r="377745" spans="68:68" customFormat="1">
      <c r="BP377745" s="90"/>
    </row>
    <row r="377746" spans="68:68" customFormat="1">
      <c r="BP377746" s="90"/>
    </row>
    <row r="377747" spans="68:68" customFormat="1">
      <c r="BP377747" s="90"/>
    </row>
    <row r="377748" spans="68:68" customFormat="1">
      <c r="BP377748" s="90"/>
    </row>
    <row r="377749" spans="68:68" customFormat="1">
      <c r="BP377749" s="90"/>
    </row>
    <row r="377750" spans="68:68" customFormat="1">
      <c r="BP377750" s="90"/>
    </row>
    <row r="377751" spans="68:68" customFormat="1">
      <c r="BP377751" s="90"/>
    </row>
    <row r="377752" spans="68:68" customFormat="1">
      <c r="BP377752" s="90"/>
    </row>
    <row r="377753" spans="68:68" customFormat="1">
      <c r="BP377753" s="90"/>
    </row>
    <row r="377754" spans="68:68" customFormat="1">
      <c r="BP377754" s="90"/>
    </row>
    <row r="377755" spans="68:68" customFormat="1">
      <c r="BP377755" s="90"/>
    </row>
    <row r="377756" spans="68:68" customFormat="1">
      <c r="BP377756" s="90"/>
    </row>
    <row r="377757" spans="68:68" customFormat="1">
      <c r="BP377757" s="90"/>
    </row>
    <row r="377758" spans="68:68" customFormat="1">
      <c r="BP377758" s="90"/>
    </row>
    <row r="377759" spans="68:68" customFormat="1">
      <c r="BP377759" s="90"/>
    </row>
    <row r="377760" spans="68:68" customFormat="1">
      <c r="BP377760" s="90"/>
    </row>
    <row r="377761" spans="68:68" customFormat="1">
      <c r="BP377761" s="90"/>
    </row>
    <row r="377762" spans="68:68" customFormat="1">
      <c r="BP377762" s="90"/>
    </row>
    <row r="377763" spans="68:68" customFormat="1">
      <c r="BP377763" s="90"/>
    </row>
    <row r="377764" spans="68:68" customFormat="1">
      <c r="BP377764" s="90"/>
    </row>
    <row r="377765" spans="68:68" customFormat="1">
      <c r="BP377765" s="90"/>
    </row>
    <row r="377766" spans="68:68" customFormat="1">
      <c r="BP377766" s="90"/>
    </row>
    <row r="377767" spans="68:68" customFormat="1">
      <c r="BP377767" s="90"/>
    </row>
    <row r="377768" spans="68:68" customFormat="1">
      <c r="BP377768" s="90"/>
    </row>
    <row r="377769" spans="68:68" customFormat="1">
      <c r="BP377769" s="90"/>
    </row>
    <row r="377770" spans="68:68" customFormat="1">
      <c r="BP377770" s="90"/>
    </row>
    <row r="377771" spans="68:68" customFormat="1">
      <c r="BP377771" s="90"/>
    </row>
    <row r="377772" spans="68:68" customFormat="1">
      <c r="BP377772" s="90"/>
    </row>
    <row r="377773" spans="68:68" customFormat="1">
      <c r="BP377773" s="90"/>
    </row>
    <row r="377774" spans="68:68" customFormat="1">
      <c r="BP377774" s="90"/>
    </row>
    <row r="377775" spans="68:68" customFormat="1">
      <c r="BP377775" s="90"/>
    </row>
    <row r="377776" spans="68:68" customFormat="1">
      <c r="BP377776" s="90"/>
    </row>
    <row r="377777" spans="68:68" customFormat="1">
      <c r="BP377777" s="90"/>
    </row>
    <row r="377778" spans="68:68" customFormat="1">
      <c r="BP377778" s="90"/>
    </row>
    <row r="377779" spans="68:68" customFormat="1">
      <c r="BP377779" s="90"/>
    </row>
    <row r="377780" spans="68:68" customFormat="1">
      <c r="BP377780" s="90"/>
    </row>
    <row r="377781" spans="68:68" customFormat="1">
      <c r="BP377781" s="90"/>
    </row>
    <row r="377782" spans="68:68" customFormat="1">
      <c r="BP377782" s="90"/>
    </row>
    <row r="377783" spans="68:68" customFormat="1">
      <c r="BP377783" s="90"/>
    </row>
    <row r="377784" spans="68:68" customFormat="1">
      <c r="BP377784" s="90"/>
    </row>
    <row r="377785" spans="68:68" customFormat="1">
      <c r="BP377785" s="90"/>
    </row>
    <row r="377786" spans="68:68" customFormat="1">
      <c r="BP377786" s="90"/>
    </row>
    <row r="377787" spans="68:68" customFormat="1">
      <c r="BP377787" s="90"/>
    </row>
    <row r="377788" spans="68:68" customFormat="1">
      <c r="BP377788" s="90"/>
    </row>
    <row r="377789" spans="68:68" customFormat="1">
      <c r="BP377789" s="90"/>
    </row>
    <row r="377790" spans="68:68" customFormat="1">
      <c r="BP377790" s="90"/>
    </row>
    <row r="377791" spans="68:68" customFormat="1">
      <c r="BP377791" s="90"/>
    </row>
    <row r="377792" spans="68:68" customFormat="1">
      <c r="BP377792" s="90"/>
    </row>
    <row r="377793" spans="68:68" customFormat="1">
      <c r="BP377793" s="90"/>
    </row>
    <row r="377794" spans="68:68" customFormat="1">
      <c r="BP377794" s="90"/>
    </row>
    <row r="377795" spans="68:68" customFormat="1">
      <c r="BP377795" s="90"/>
    </row>
    <row r="377796" spans="68:68" customFormat="1">
      <c r="BP377796" s="90"/>
    </row>
    <row r="377797" spans="68:68" customFormat="1">
      <c r="BP377797" s="90"/>
    </row>
    <row r="377798" spans="68:68" customFormat="1">
      <c r="BP377798" s="90"/>
    </row>
    <row r="377799" spans="68:68" customFormat="1">
      <c r="BP377799" s="90"/>
    </row>
    <row r="377800" spans="68:68" customFormat="1">
      <c r="BP377800" s="90"/>
    </row>
    <row r="377801" spans="68:68" customFormat="1">
      <c r="BP377801" s="90"/>
    </row>
    <row r="377802" spans="68:68" customFormat="1">
      <c r="BP377802" s="90"/>
    </row>
    <row r="377803" spans="68:68" customFormat="1">
      <c r="BP377803" s="90"/>
    </row>
    <row r="377804" spans="68:68" customFormat="1">
      <c r="BP377804" s="90"/>
    </row>
    <row r="377805" spans="68:68" customFormat="1">
      <c r="BP377805" s="90"/>
    </row>
    <row r="377806" spans="68:68" customFormat="1">
      <c r="BP377806" s="90"/>
    </row>
    <row r="377807" spans="68:68" customFormat="1">
      <c r="BP377807" s="90"/>
    </row>
    <row r="377808" spans="68:68" customFormat="1">
      <c r="BP377808" s="90"/>
    </row>
    <row r="377809" spans="68:68" customFormat="1">
      <c r="BP377809" s="90"/>
    </row>
    <row r="377810" spans="68:68" customFormat="1">
      <c r="BP377810" s="90"/>
    </row>
    <row r="377811" spans="68:68" customFormat="1">
      <c r="BP377811" s="90"/>
    </row>
    <row r="377812" spans="68:68" customFormat="1">
      <c r="BP377812" s="90"/>
    </row>
    <row r="377813" spans="68:68" customFormat="1">
      <c r="BP377813" s="90"/>
    </row>
    <row r="377814" spans="68:68" customFormat="1">
      <c r="BP377814" s="90"/>
    </row>
    <row r="377815" spans="68:68" customFormat="1">
      <c r="BP377815" s="90"/>
    </row>
    <row r="377816" spans="68:68" customFormat="1">
      <c r="BP377816" s="90"/>
    </row>
    <row r="377817" spans="68:68" customFormat="1">
      <c r="BP377817" s="90"/>
    </row>
    <row r="377818" spans="68:68" customFormat="1">
      <c r="BP377818" s="90"/>
    </row>
    <row r="377819" spans="68:68" customFormat="1">
      <c r="BP377819" s="90"/>
    </row>
    <row r="377820" spans="68:68" customFormat="1">
      <c r="BP377820" s="90"/>
    </row>
    <row r="377821" spans="68:68" customFormat="1">
      <c r="BP377821" s="90"/>
    </row>
    <row r="377822" spans="68:68" customFormat="1">
      <c r="BP377822" s="90"/>
    </row>
    <row r="377823" spans="68:68" customFormat="1">
      <c r="BP377823" s="90"/>
    </row>
    <row r="377824" spans="68:68" customFormat="1">
      <c r="BP377824" s="90"/>
    </row>
    <row r="377825" spans="68:68" customFormat="1">
      <c r="BP377825" s="90"/>
    </row>
    <row r="377826" spans="68:68" customFormat="1">
      <c r="BP377826" s="90"/>
    </row>
    <row r="377827" spans="68:68" customFormat="1">
      <c r="BP377827" s="90"/>
    </row>
    <row r="377828" spans="68:68" customFormat="1">
      <c r="BP377828" s="90"/>
    </row>
    <row r="377829" spans="68:68" customFormat="1">
      <c r="BP377829" s="90"/>
    </row>
    <row r="377830" spans="68:68" customFormat="1">
      <c r="BP377830" s="90"/>
    </row>
    <row r="377831" spans="68:68" customFormat="1">
      <c r="BP377831" s="90"/>
    </row>
    <row r="377832" spans="68:68" customFormat="1">
      <c r="BP377832" s="90"/>
    </row>
    <row r="377833" spans="68:68" customFormat="1">
      <c r="BP377833" s="90"/>
    </row>
    <row r="377834" spans="68:68" customFormat="1">
      <c r="BP377834" s="90"/>
    </row>
    <row r="377835" spans="68:68" customFormat="1">
      <c r="BP377835" s="90"/>
    </row>
    <row r="377836" spans="68:68" customFormat="1">
      <c r="BP377836" s="90"/>
    </row>
    <row r="377837" spans="68:68" customFormat="1">
      <c r="BP377837" s="90"/>
    </row>
    <row r="377838" spans="68:68" customFormat="1">
      <c r="BP377838" s="90"/>
    </row>
    <row r="377839" spans="68:68" customFormat="1">
      <c r="BP377839" s="90"/>
    </row>
    <row r="377840" spans="68:68" customFormat="1">
      <c r="BP377840" s="90"/>
    </row>
    <row r="377841" spans="68:68" customFormat="1">
      <c r="BP377841" s="90"/>
    </row>
    <row r="377842" spans="68:68" customFormat="1">
      <c r="BP377842" s="90"/>
    </row>
    <row r="377843" spans="68:68" customFormat="1">
      <c r="BP377843" s="90"/>
    </row>
    <row r="377844" spans="68:68" customFormat="1">
      <c r="BP377844" s="90"/>
    </row>
    <row r="377845" spans="68:68" customFormat="1">
      <c r="BP377845" s="90"/>
    </row>
    <row r="377846" spans="68:68" customFormat="1">
      <c r="BP377846" s="90"/>
    </row>
    <row r="377847" spans="68:68" customFormat="1">
      <c r="BP377847" s="90"/>
    </row>
    <row r="377848" spans="68:68" customFormat="1">
      <c r="BP377848" s="90"/>
    </row>
    <row r="377849" spans="68:68" customFormat="1">
      <c r="BP377849" s="90"/>
    </row>
    <row r="377850" spans="68:68" customFormat="1">
      <c r="BP377850" s="90"/>
    </row>
    <row r="377851" spans="68:68" customFormat="1">
      <c r="BP377851" s="90"/>
    </row>
    <row r="377852" spans="68:68" customFormat="1">
      <c r="BP377852" s="90"/>
    </row>
    <row r="377853" spans="68:68" customFormat="1">
      <c r="BP377853" s="90"/>
    </row>
    <row r="377854" spans="68:68" customFormat="1">
      <c r="BP377854" s="90"/>
    </row>
    <row r="377855" spans="68:68" customFormat="1">
      <c r="BP377855" s="90"/>
    </row>
    <row r="377856" spans="68:68" customFormat="1">
      <c r="BP377856" s="90"/>
    </row>
    <row r="377857" spans="68:68" customFormat="1">
      <c r="BP377857" s="90"/>
    </row>
    <row r="377858" spans="68:68" customFormat="1">
      <c r="BP377858" s="90"/>
    </row>
    <row r="377859" spans="68:68" customFormat="1">
      <c r="BP377859" s="90"/>
    </row>
    <row r="377860" spans="68:68" customFormat="1">
      <c r="BP377860" s="90"/>
    </row>
    <row r="377861" spans="68:68" customFormat="1">
      <c r="BP377861" s="90"/>
    </row>
    <row r="377862" spans="68:68" customFormat="1">
      <c r="BP377862" s="90"/>
    </row>
    <row r="377863" spans="68:68" customFormat="1">
      <c r="BP377863" s="90"/>
    </row>
    <row r="377864" spans="68:68" customFormat="1">
      <c r="BP377864" s="90"/>
    </row>
    <row r="377865" spans="68:68" customFormat="1">
      <c r="BP377865" s="90"/>
    </row>
    <row r="377866" spans="68:68" customFormat="1">
      <c r="BP377866" s="90"/>
    </row>
    <row r="377867" spans="68:68" customFormat="1">
      <c r="BP377867" s="90"/>
    </row>
    <row r="377868" spans="68:68" customFormat="1">
      <c r="BP377868" s="90"/>
    </row>
    <row r="377869" spans="68:68" customFormat="1">
      <c r="BP377869" s="90"/>
    </row>
    <row r="377870" spans="68:68" customFormat="1">
      <c r="BP377870" s="90"/>
    </row>
    <row r="377871" spans="68:68" customFormat="1">
      <c r="BP377871" s="90"/>
    </row>
    <row r="377872" spans="68:68" customFormat="1">
      <c r="BP377872" s="90"/>
    </row>
    <row r="377873" spans="68:68" customFormat="1">
      <c r="BP377873" s="90"/>
    </row>
    <row r="377874" spans="68:68" customFormat="1">
      <c r="BP377874" s="90"/>
    </row>
    <row r="377875" spans="68:68" customFormat="1">
      <c r="BP377875" s="90"/>
    </row>
    <row r="377876" spans="68:68" customFormat="1">
      <c r="BP377876" s="90"/>
    </row>
    <row r="377877" spans="68:68" customFormat="1">
      <c r="BP377877" s="90"/>
    </row>
    <row r="377878" spans="68:68" customFormat="1">
      <c r="BP377878" s="90"/>
    </row>
    <row r="377879" spans="68:68" customFormat="1">
      <c r="BP377879" s="90"/>
    </row>
    <row r="377880" spans="68:68" customFormat="1">
      <c r="BP377880" s="90"/>
    </row>
    <row r="377881" spans="68:68" customFormat="1">
      <c r="BP377881" s="90"/>
    </row>
    <row r="377882" spans="68:68" customFormat="1">
      <c r="BP377882" s="90"/>
    </row>
    <row r="377883" spans="68:68" customFormat="1">
      <c r="BP377883" s="90"/>
    </row>
    <row r="377884" spans="68:68" customFormat="1">
      <c r="BP377884" s="90"/>
    </row>
    <row r="377885" spans="68:68" customFormat="1">
      <c r="BP377885" s="90"/>
    </row>
    <row r="377886" spans="68:68" customFormat="1">
      <c r="BP377886" s="90"/>
    </row>
    <row r="377887" spans="68:68" customFormat="1">
      <c r="BP377887" s="90"/>
    </row>
    <row r="377888" spans="68:68" customFormat="1">
      <c r="BP377888" s="90"/>
    </row>
    <row r="377889" spans="68:68" customFormat="1">
      <c r="BP377889" s="90"/>
    </row>
    <row r="377890" spans="68:68" customFormat="1">
      <c r="BP377890" s="90"/>
    </row>
    <row r="377891" spans="68:68" customFormat="1">
      <c r="BP377891" s="90"/>
    </row>
    <row r="377892" spans="68:68" customFormat="1">
      <c r="BP377892" s="90"/>
    </row>
    <row r="377893" spans="68:68" customFormat="1">
      <c r="BP377893" s="90"/>
    </row>
    <row r="377894" spans="68:68" customFormat="1">
      <c r="BP377894" s="90"/>
    </row>
    <row r="377895" spans="68:68" customFormat="1">
      <c r="BP377895" s="90"/>
    </row>
    <row r="377896" spans="68:68" customFormat="1">
      <c r="BP377896" s="90"/>
    </row>
    <row r="377897" spans="68:68" customFormat="1">
      <c r="BP377897" s="90"/>
    </row>
    <row r="377898" spans="68:68" customFormat="1">
      <c r="BP377898" s="90"/>
    </row>
    <row r="377899" spans="68:68" customFormat="1">
      <c r="BP377899" s="90"/>
    </row>
    <row r="377900" spans="68:68" customFormat="1">
      <c r="BP377900" s="90"/>
    </row>
    <row r="377901" spans="68:68" customFormat="1">
      <c r="BP377901" s="90"/>
    </row>
    <row r="377902" spans="68:68" customFormat="1">
      <c r="BP377902" s="90"/>
    </row>
    <row r="377903" spans="68:68" customFormat="1">
      <c r="BP377903" s="90"/>
    </row>
    <row r="377904" spans="68:68" customFormat="1">
      <c r="BP377904" s="90"/>
    </row>
    <row r="377905" spans="68:68" customFormat="1">
      <c r="BP377905" s="90"/>
    </row>
    <row r="377906" spans="68:68" customFormat="1">
      <c r="BP377906" s="90"/>
    </row>
    <row r="377907" spans="68:68" customFormat="1">
      <c r="BP377907" s="90"/>
    </row>
    <row r="377908" spans="68:68" customFormat="1">
      <c r="BP377908" s="90"/>
    </row>
    <row r="377909" spans="68:68" customFormat="1">
      <c r="BP377909" s="90"/>
    </row>
    <row r="377910" spans="68:68" customFormat="1">
      <c r="BP377910" s="90"/>
    </row>
    <row r="377911" spans="68:68" customFormat="1">
      <c r="BP377911" s="90"/>
    </row>
    <row r="377912" spans="68:68" customFormat="1">
      <c r="BP377912" s="90"/>
    </row>
    <row r="377913" spans="68:68" customFormat="1">
      <c r="BP377913" s="90"/>
    </row>
    <row r="377914" spans="68:68" customFormat="1">
      <c r="BP377914" s="90"/>
    </row>
    <row r="377915" spans="68:68" customFormat="1">
      <c r="BP377915" s="90"/>
    </row>
    <row r="377916" spans="68:68" customFormat="1">
      <c r="BP377916" s="90"/>
    </row>
    <row r="377917" spans="68:68" customFormat="1">
      <c r="BP377917" s="90"/>
    </row>
    <row r="377918" spans="68:68" customFormat="1">
      <c r="BP377918" s="90"/>
    </row>
    <row r="377919" spans="68:68" customFormat="1">
      <c r="BP377919" s="90"/>
    </row>
    <row r="377920" spans="68:68" customFormat="1">
      <c r="BP377920" s="90"/>
    </row>
    <row r="377921" spans="68:68" customFormat="1">
      <c r="BP377921" s="90"/>
    </row>
    <row r="377922" spans="68:68" customFormat="1">
      <c r="BP377922" s="90"/>
    </row>
    <row r="377923" spans="68:68" customFormat="1">
      <c r="BP377923" s="90"/>
    </row>
    <row r="377924" spans="68:68" customFormat="1">
      <c r="BP377924" s="90"/>
    </row>
    <row r="377925" spans="68:68" customFormat="1">
      <c r="BP377925" s="90"/>
    </row>
    <row r="377926" spans="68:68" customFormat="1">
      <c r="BP377926" s="90"/>
    </row>
    <row r="377927" spans="68:68" customFormat="1">
      <c r="BP377927" s="90"/>
    </row>
    <row r="377928" spans="68:68" customFormat="1">
      <c r="BP377928" s="90"/>
    </row>
    <row r="377929" spans="68:68" customFormat="1">
      <c r="BP377929" s="90"/>
    </row>
    <row r="377930" spans="68:68" customFormat="1">
      <c r="BP377930" s="90"/>
    </row>
    <row r="377931" spans="68:68" customFormat="1">
      <c r="BP377931" s="90"/>
    </row>
    <row r="377932" spans="68:68" customFormat="1">
      <c r="BP377932" s="90"/>
    </row>
    <row r="377933" spans="68:68" customFormat="1">
      <c r="BP377933" s="90"/>
    </row>
    <row r="377934" spans="68:68" customFormat="1">
      <c r="BP377934" s="90"/>
    </row>
    <row r="377935" spans="68:68" customFormat="1">
      <c r="BP377935" s="90"/>
    </row>
    <row r="377936" spans="68:68" customFormat="1">
      <c r="BP377936" s="90"/>
    </row>
    <row r="377937" spans="68:68" customFormat="1">
      <c r="BP377937" s="90"/>
    </row>
    <row r="377938" spans="68:68" customFormat="1">
      <c r="BP377938" s="90"/>
    </row>
    <row r="377939" spans="68:68" customFormat="1">
      <c r="BP377939" s="90"/>
    </row>
    <row r="377940" spans="68:68" customFormat="1">
      <c r="BP377940" s="90"/>
    </row>
    <row r="377941" spans="68:68" customFormat="1">
      <c r="BP377941" s="90"/>
    </row>
    <row r="377942" spans="68:68" customFormat="1">
      <c r="BP377942" s="90"/>
    </row>
    <row r="377943" spans="68:68" customFormat="1">
      <c r="BP377943" s="90"/>
    </row>
    <row r="377944" spans="68:68" customFormat="1">
      <c r="BP377944" s="90"/>
    </row>
    <row r="377945" spans="68:68" customFormat="1">
      <c r="BP377945" s="90"/>
    </row>
    <row r="377946" spans="68:68" customFormat="1">
      <c r="BP377946" s="90"/>
    </row>
    <row r="377947" spans="68:68" customFormat="1">
      <c r="BP377947" s="90"/>
    </row>
    <row r="377948" spans="68:68" customFormat="1">
      <c r="BP377948" s="90"/>
    </row>
    <row r="377949" spans="68:68" customFormat="1">
      <c r="BP377949" s="90"/>
    </row>
    <row r="377950" spans="68:68" customFormat="1">
      <c r="BP377950" s="90"/>
    </row>
    <row r="377951" spans="68:68" customFormat="1">
      <c r="BP377951" s="90"/>
    </row>
    <row r="377952" spans="68:68" customFormat="1">
      <c r="BP377952" s="90"/>
    </row>
    <row r="377953" spans="68:68" customFormat="1">
      <c r="BP377953" s="90"/>
    </row>
    <row r="377954" spans="68:68" customFormat="1">
      <c r="BP377954" s="90"/>
    </row>
    <row r="377955" spans="68:68" customFormat="1">
      <c r="BP377955" s="90"/>
    </row>
    <row r="377956" spans="68:68" customFormat="1">
      <c r="BP377956" s="90"/>
    </row>
    <row r="377957" spans="68:68" customFormat="1">
      <c r="BP377957" s="90"/>
    </row>
    <row r="377958" spans="68:68" customFormat="1">
      <c r="BP377958" s="90"/>
    </row>
    <row r="377959" spans="68:68" customFormat="1">
      <c r="BP377959" s="90"/>
    </row>
    <row r="377960" spans="68:68" customFormat="1">
      <c r="BP377960" s="90"/>
    </row>
    <row r="377961" spans="68:68" customFormat="1">
      <c r="BP377961" s="90"/>
    </row>
    <row r="377962" spans="68:68" customFormat="1">
      <c r="BP377962" s="90"/>
    </row>
    <row r="377963" spans="68:68" customFormat="1">
      <c r="BP377963" s="90"/>
    </row>
    <row r="377964" spans="68:68" customFormat="1">
      <c r="BP377964" s="90"/>
    </row>
    <row r="377965" spans="68:68" customFormat="1">
      <c r="BP377965" s="90"/>
    </row>
    <row r="377966" spans="68:68" customFormat="1">
      <c r="BP377966" s="90"/>
    </row>
    <row r="377967" spans="68:68" customFormat="1">
      <c r="BP377967" s="90"/>
    </row>
    <row r="377968" spans="68:68" customFormat="1">
      <c r="BP377968" s="90"/>
    </row>
    <row r="377969" spans="68:68" customFormat="1">
      <c r="BP377969" s="90"/>
    </row>
    <row r="377970" spans="68:68" customFormat="1">
      <c r="BP377970" s="90"/>
    </row>
    <row r="377971" spans="68:68" customFormat="1">
      <c r="BP377971" s="90"/>
    </row>
    <row r="377972" spans="68:68" customFormat="1">
      <c r="BP377972" s="90"/>
    </row>
    <row r="377973" spans="68:68" customFormat="1">
      <c r="BP377973" s="90"/>
    </row>
    <row r="377974" spans="68:68" customFormat="1">
      <c r="BP377974" s="90"/>
    </row>
    <row r="377975" spans="68:68" customFormat="1">
      <c r="BP377975" s="90"/>
    </row>
    <row r="377976" spans="68:68" customFormat="1">
      <c r="BP377976" s="90"/>
    </row>
    <row r="377977" spans="68:68" customFormat="1">
      <c r="BP377977" s="90"/>
    </row>
    <row r="377978" spans="68:68" customFormat="1">
      <c r="BP377978" s="90"/>
    </row>
    <row r="377979" spans="68:68" customFormat="1">
      <c r="BP377979" s="90"/>
    </row>
    <row r="377980" spans="68:68" customFormat="1">
      <c r="BP377980" s="90"/>
    </row>
    <row r="377981" spans="68:68" customFormat="1">
      <c r="BP377981" s="90"/>
    </row>
    <row r="377982" spans="68:68" customFormat="1">
      <c r="BP377982" s="90"/>
    </row>
    <row r="377983" spans="68:68" customFormat="1">
      <c r="BP377983" s="90"/>
    </row>
    <row r="377984" spans="68:68" customFormat="1">
      <c r="BP377984" s="90"/>
    </row>
    <row r="377985" spans="68:68" customFormat="1">
      <c r="BP377985" s="90"/>
    </row>
    <row r="377986" spans="68:68" customFormat="1">
      <c r="BP377986" s="90"/>
    </row>
    <row r="377987" spans="68:68" customFormat="1">
      <c r="BP377987" s="90"/>
    </row>
    <row r="377988" spans="68:68" customFormat="1">
      <c r="BP377988" s="90"/>
    </row>
    <row r="377989" spans="68:68" customFormat="1">
      <c r="BP377989" s="90"/>
    </row>
    <row r="377990" spans="68:68" customFormat="1">
      <c r="BP377990" s="90"/>
    </row>
    <row r="377991" spans="68:68" customFormat="1">
      <c r="BP377991" s="90"/>
    </row>
    <row r="377992" spans="68:68" customFormat="1">
      <c r="BP377992" s="90"/>
    </row>
    <row r="377993" spans="68:68" customFormat="1">
      <c r="BP377993" s="90"/>
    </row>
    <row r="377994" spans="68:68" customFormat="1">
      <c r="BP377994" s="90"/>
    </row>
    <row r="377995" spans="68:68" customFormat="1">
      <c r="BP377995" s="90"/>
    </row>
    <row r="377996" spans="68:68" customFormat="1">
      <c r="BP377996" s="90"/>
    </row>
    <row r="377997" spans="68:68" customFormat="1">
      <c r="BP377997" s="90"/>
    </row>
    <row r="377998" spans="68:68" customFormat="1">
      <c r="BP377998" s="90"/>
    </row>
    <row r="377999" spans="68:68" customFormat="1">
      <c r="BP377999" s="90"/>
    </row>
    <row r="378000" spans="68:68" customFormat="1">
      <c r="BP378000" s="90"/>
    </row>
    <row r="378001" spans="68:68" customFormat="1">
      <c r="BP378001" s="90"/>
    </row>
    <row r="378002" spans="68:68" customFormat="1">
      <c r="BP378002" s="90"/>
    </row>
    <row r="378003" spans="68:68" customFormat="1">
      <c r="BP378003" s="90"/>
    </row>
    <row r="378004" spans="68:68" customFormat="1">
      <c r="BP378004" s="90"/>
    </row>
    <row r="378005" spans="68:68" customFormat="1">
      <c r="BP378005" s="90"/>
    </row>
    <row r="378006" spans="68:68" customFormat="1">
      <c r="BP378006" s="90"/>
    </row>
    <row r="378007" spans="68:68" customFormat="1">
      <c r="BP378007" s="90"/>
    </row>
    <row r="378008" spans="68:68" customFormat="1">
      <c r="BP378008" s="90"/>
    </row>
    <row r="378009" spans="68:68" customFormat="1">
      <c r="BP378009" s="90"/>
    </row>
    <row r="378010" spans="68:68" customFormat="1">
      <c r="BP378010" s="90"/>
    </row>
    <row r="378011" spans="68:68" customFormat="1">
      <c r="BP378011" s="90"/>
    </row>
    <row r="378012" spans="68:68" customFormat="1">
      <c r="BP378012" s="90"/>
    </row>
    <row r="378013" spans="68:68" customFormat="1">
      <c r="BP378013" s="90"/>
    </row>
    <row r="378014" spans="68:68" customFormat="1">
      <c r="BP378014" s="90"/>
    </row>
    <row r="378015" spans="68:68" customFormat="1">
      <c r="BP378015" s="90"/>
    </row>
    <row r="378016" spans="68:68" customFormat="1">
      <c r="BP378016" s="90"/>
    </row>
    <row r="378017" spans="68:68" customFormat="1">
      <c r="BP378017" s="90"/>
    </row>
    <row r="378018" spans="68:68" customFormat="1">
      <c r="BP378018" s="90"/>
    </row>
    <row r="378019" spans="68:68" customFormat="1">
      <c r="BP378019" s="90"/>
    </row>
    <row r="378020" spans="68:68" customFormat="1">
      <c r="BP378020" s="90"/>
    </row>
    <row r="378021" spans="68:68" customFormat="1">
      <c r="BP378021" s="90"/>
    </row>
    <row r="378022" spans="68:68" customFormat="1">
      <c r="BP378022" s="90"/>
    </row>
    <row r="378023" spans="68:68" customFormat="1">
      <c r="BP378023" s="90"/>
    </row>
    <row r="378024" spans="68:68" customFormat="1">
      <c r="BP378024" s="90"/>
    </row>
    <row r="378025" spans="68:68" customFormat="1">
      <c r="BP378025" s="90"/>
    </row>
    <row r="378026" spans="68:68" customFormat="1">
      <c r="BP378026" s="90"/>
    </row>
    <row r="378027" spans="68:68" customFormat="1">
      <c r="BP378027" s="90"/>
    </row>
    <row r="378028" spans="68:68" customFormat="1">
      <c r="BP378028" s="90"/>
    </row>
    <row r="378029" spans="68:68" customFormat="1">
      <c r="BP378029" s="90"/>
    </row>
    <row r="378030" spans="68:68" customFormat="1">
      <c r="BP378030" s="90"/>
    </row>
    <row r="378031" spans="68:68" customFormat="1">
      <c r="BP378031" s="90"/>
    </row>
    <row r="378032" spans="68:68" customFormat="1">
      <c r="BP378032" s="90"/>
    </row>
    <row r="378033" spans="68:68" customFormat="1">
      <c r="BP378033" s="90"/>
    </row>
    <row r="378034" spans="68:68" customFormat="1">
      <c r="BP378034" s="90"/>
    </row>
    <row r="378035" spans="68:68" customFormat="1">
      <c r="BP378035" s="90"/>
    </row>
    <row r="378036" spans="68:68" customFormat="1">
      <c r="BP378036" s="90"/>
    </row>
    <row r="378037" spans="68:68" customFormat="1">
      <c r="BP378037" s="90"/>
    </row>
    <row r="378038" spans="68:68" customFormat="1">
      <c r="BP378038" s="90"/>
    </row>
    <row r="378039" spans="68:68" customFormat="1">
      <c r="BP378039" s="90"/>
    </row>
    <row r="378040" spans="68:68" customFormat="1">
      <c r="BP378040" s="90"/>
    </row>
    <row r="378041" spans="68:68" customFormat="1">
      <c r="BP378041" s="90"/>
    </row>
    <row r="378042" spans="68:68" customFormat="1">
      <c r="BP378042" s="90"/>
    </row>
    <row r="378043" spans="68:68" customFormat="1">
      <c r="BP378043" s="90"/>
    </row>
    <row r="378044" spans="68:68" customFormat="1">
      <c r="BP378044" s="90"/>
    </row>
    <row r="378045" spans="68:68" customFormat="1">
      <c r="BP378045" s="90"/>
    </row>
    <row r="378046" spans="68:68" customFormat="1">
      <c r="BP378046" s="90"/>
    </row>
    <row r="378047" spans="68:68" customFormat="1">
      <c r="BP378047" s="90"/>
    </row>
    <row r="378048" spans="68:68" customFormat="1">
      <c r="BP378048" s="90"/>
    </row>
    <row r="378049" spans="68:68" customFormat="1">
      <c r="BP378049" s="90"/>
    </row>
    <row r="378050" spans="68:68" customFormat="1">
      <c r="BP378050" s="90"/>
    </row>
    <row r="378051" spans="68:68" customFormat="1">
      <c r="BP378051" s="90"/>
    </row>
    <row r="378052" spans="68:68" customFormat="1">
      <c r="BP378052" s="90"/>
    </row>
    <row r="378053" spans="68:68" customFormat="1">
      <c r="BP378053" s="90"/>
    </row>
    <row r="378054" spans="68:68" customFormat="1">
      <c r="BP378054" s="90"/>
    </row>
    <row r="378055" spans="68:68" customFormat="1">
      <c r="BP378055" s="90"/>
    </row>
    <row r="378056" spans="68:68" customFormat="1">
      <c r="BP378056" s="90"/>
    </row>
    <row r="378057" spans="68:68" customFormat="1">
      <c r="BP378057" s="90"/>
    </row>
    <row r="378058" spans="68:68" customFormat="1">
      <c r="BP378058" s="90"/>
    </row>
    <row r="378059" spans="68:68" customFormat="1">
      <c r="BP378059" s="90"/>
    </row>
    <row r="378060" spans="68:68" customFormat="1">
      <c r="BP378060" s="90"/>
    </row>
    <row r="378061" spans="68:68" customFormat="1">
      <c r="BP378061" s="90"/>
    </row>
    <row r="378062" spans="68:68" customFormat="1">
      <c r="BP378062" s="90"/>
    </row>
    <row r="378063" spans="68:68" customFormat="1">
      <c r="BP378063" s="90"/>
    </row>
    <row r="378064" spans="68:68" customFormat="1">
      <c r="BP378064" s="90"/>
    </row>
    <row r="378065" spans="68:68" customFormat="1">
      <c r="BP378065" s="90"/>
    </row>
    <row r="378066" spans="68:68" customFormat="1">
      <c r="BP378066" s="90"/>
    </row>
    <row r="378067" spans="68:68" customFormat="1">
      <c r="BP378067" s="90"/>
    </row>
    <row r="378068" spans="68:68" customFormat="1">
      <c r="BP378068" s="90"/>
    </row>
    <row r="378069" spans="68:68" customFormat="1">
      <c r="BP378069" s="90"/>
    </row>
    <row r="378070" spans="68:68" customFormat="1">
      <c r="BP378070" s="90"/>
    </row>
    <row r="378071" spans="68:68" customFormat="1">
      <c r="BP378071" s="90"/>
    </row>
    <row r="378072" spans="68:68" customFormat="1">
      <c r="BP378072" s="90"/>
    </row>
    <row r="378073" spans="68:68" customFormat="1">
      <c r="BP378073" s="90"/>
    </row>
    <row r="378074" spans="68:68" customFormat="1">
      <c r="BP378074" s="90"/>
    </row>
    <row r="378075" spans="68:68" customFormat="1">
      <c r="BP378075" s="90"/>
    </row>
    <row r="378076" spans="68:68" customFormat="1">
      <c r="BP378076" s="90"/>
    </row>
    <row r="378077" spans="68:68" customFormat="1">
      <c r="BP378077" s="90"/>
    </row>
    <row r="378078" spans="68:68" customFormat="1">
      <c r="BP378078" s="90"/>
    </row>
    <row r="378079" spans="68:68" customFormat="1">
      <c r="BP378079" s="90"/>
    </row>
    <row r="378080" spans="68:68" customFormat="1">
      <c r="BP378080" s="90"/>
    </row>
    <row r="378081" spans="68:68" customFormat="1">
      <c r="BP378081" s="90"/>
    </row>
    <row r="378082" spans="68:68" customFormat="1">
      <c r="BP378082" s="90"/>
    </row>
    <row r="378083" spans="68:68" customFormat="1">
      <c r="BP378083" s="90"/>
    </row>
    <row r="378084" spans="68:68" customFormat="1">
      <c r="BP378084" s="90"/>
    </row>
    <row r="378085" spans="68:68" customFormat="1">
      <c r="BP378085" s="90"/>
    </row>
    <row r="378086" spans="68:68" customFormat="1">
      <c r="BP378086" s="90"/>
    </row>
    <row r="378087" spans="68:68" customFormat="1">
      <c r="BP378087" s="90"/>
    </row>
    <row r="378088" spans="68:68" customFormat="1">
      <c r="BP378088" s="90"/>
    </row>
    <row r="378089" spans="68:68" customFormat="1">
      <c r="BP378089" s="90"/>
    </row>
    <row r="378090" spans="68:68" customFormat="1">
      <c r="BP378090" s="90"/>
    </row>
    <row r="378091" spans="68:68" customFormat="1">
      <c r="BP378091" s="90"/>
    </row>
    <row r="378092" spans="68:68" customFormat="1">
      <c r="BP378092" s="90"/>
    </row>
    <row r="378093" spans="68:68" customFormat="1">
      <c r="BP378093" s="90"/>
    </row>
    <row r="378094" spans="68:68" customFormat="1">
      <c r="BP378094" s="90"/>
    </row>
    <row r="378095" spans="68:68" customFormat="1">
      <c r="BP378095" s="90"/>
    </row>
    <row r="378096" spans="68:68" customFormat="1">
      <c r="BP378096" s="90"/>
    </row>
    <row r="378097" spans="68:68" customFormat="1">
      <c r="BP378097" s="90"/>
    </row>
    <row r="378098" spans="68:68" customFormat="1">
      <c r="BP378098" s="90"/>
    </row>
    <row r="378099" spans="68:68" customFormat="1">
      <c r="BP378099" s="90"/>
    </row>
    <row r="378100" spans="68:68" customFormat="1">
      <c r="BP378100" s="90"/>
    </row>
    <row r="378101" spans="68:68" customFormat="1">
      <c r="BP378101" s="90"/>
    </row>
    <row r="378102" spans="68:68" customFormat="1">
      <c r="BP378102" s="90"/>
    </row>
    <row r="378103" spans="68:68" customFormat="1">
      <c r="BP378103" s="90"/>
    </row>
    <row r="378104" spans="68:68" customFormat="1">
      <c r="BP378104" s="90"/>
    </row>
    <row r="378105" spans="68:68" customFormat="1">
      <c r="BP378105" s="90"/>
    </row>
    <row r="378106" spans="68:68" customFormat="1">
      <c r="BP378106" s="90"/>
    </row>
    <row r="378107" spans="68:68" customFormat="1">
      <c r="BP378107" s="90"/>
    </row>
    <row r="378108" spans="68:68" customFormat="1">
      <c r="BP378108" s="90"/>
    </row>
    <row r="378109" spans="68:68" customFormat="1">
      <c r="BP378109" s="90"/>
    </row>
    <row r="378110" spans="68:68" customFormat="1">
      <c r="BP378110" s="90"/>
    </row>
    <row r="378111" spans="68:68" customFormat="1">
      <c r="BP378111" s="90"/>
    </row>
    <row r="378112" spans="68:68" customFormat="1">
      <c r="BP378112" s="90"/>
    </row>
    <row r="378113" spans="68:68" customFormat="1">
      <c r="BP378113" s="90"/>
    </row>
    <row r="378114" spans="68:68" customFormat="1">
      <c r="BP378114" s="90"/>
    </row>
    <row r="378115" spans="68:68" customFormat="1">
      <c r="BP378115" s="90"/>
    </row>
    <row r="378116" spans="68:68" customFormat="1">
      <c r="BP378116" s="90"/>
    </row>
    <row r="378117" spans="68:68" customFormat="1">
      <c r="BP378117" s="90"/>
    </row>
    <row r="378118" spans="68:68" customFormat="1">
      <c r="BP378118" s="90"/>
    </row>
    <row r="378119" spans="68:68" customFormat="1">
      <c r="BP378119" s="90"/>
    </row>
    <row r="378120" spans="68:68" customFormat="1">
      <c r="BP378120" s="90"/>
    </row>
    <row r="378121" spans="68:68" customFormat="1">
      <c r="BP378121" s="90"/>
    </row>
    <row r="378122" spans="68:68" customFormat="1">
      <c r="BP378122" s="90"/>
    </row>
    <row r="378123" spans="68:68" customFormat="1">
      <c r="BP378123" s="90"/>
    </row>
    <row r="378124" spans="68:68" customFormat="1">
      <c r="BP378124" s="90"/>
    </row>
    <row r="378125" spans="68:68" customFormat="1">
      <c r="BP378125" s="90"/>
    </row>
    <row r="378126" spans="68:68" customFormat="1">
      <c r="BP378126" s="90"/>
    </row>
    <row r="378127" spans="68:68" customFormat="1">
      <c r="BP378127" s="90"/>
    </row>
    <row r="378128" spans="68:68" customFormat="1">
      <c r="BP378128" s="90"/>
    </row>
    <row r="378129" spans="68:68" customFormat="1">
      <c r="BP378129" s="90"/>
    </row>
    <row r="378130" spans="68:68" customFormat="1">
      <c r="BP378130" s="90"/>
    </row>
    <row r="378131" spans="68:68" customFormat="1">
      <c r="BP378131" s="90"/>
    </row>
    <row r="378132" spans="68:68" customFormat="1">
      <c r="BP378132" s="90"/>
    </row>
    <row r="378133" spans="68:68" customFormat="1">
      <c r="BP378133" s="90"/>
    </row>
    <row r="378134" spans="68:68" customFormat="1">
      <c r="BP378134" s="90"/>
    </row>
    <row r="378135" spans="68:68" customFormat="1">
      <c r="BP378135" s="90"/>
    </row>
    <row r="378136" spans="68:68" customFormat="1">
      <c r="BP378136" s="90"/>
    </row>
    <row r="378137" spans="68:68" customFormat="1">
      <c r="BP378137" s="90"/>
    </row>
    <row r="378138" spans="68:68" customFormat="1">
      <c r="BP378138" s="90"/>
    </row>
    <row r="378139" spans="68:68" customFormat="1">
      <c r="BP378139" s="90"/>
    </row>
    <row r="378140" spans="68:68" customFormat="1">
      <c r="BP378140" s="90"/>
    </row>
    <row r="378141" spans="68:68" customFormat="1">
      <c r="BP378141" s="90"/>
    </row>
    <row r="378142" spans="68:68" customFormat="1">
      <c r="BP378142" s="90"/>
    </row>
    <row r="378143" spans="68:68" customFormat="1">
      <c r="BP378143" s="90"/>
    </row>
    <row r="378144" spans="68:68" customFormat="1">
      <c r="BP378144" s="90"/>
    </row>
    <row r="378145" spans="68:68" customFormat="1">
      <c r="BP378145" s="90"/>
    </row>
    <row r="378146" spans="68:68" customFormat="1">
      <c r="BP378146" s="90"/>
    </row>
    <row r="378147" spans="68:68" customFormat="1">
      <c r="BP378147" s="90"/>
    </row>
    <row r="378148" spans="68:68" customFormat="1">
      <c r="BP378148" s="90"/>
    </row>
    <row r="378149" spans="68:68" customFormat="1">
      <c r="BP378149" s="90"/>
    </row>
    <row r="378150" spans="68:68" customFormat="1">
      <c r="BP378150" s="90"/>
    </row>
    <row r="378151" spans="68:68" customFormat="1">
      <c r="BP378151" s="90"/>
    </row>
    <row r="378152" spans="68:68" customFormat="1">
      <c r="BP378152" s="90"/>
    </row>
    <row r="378153" spans="68:68" customFormat="1">
      <c r="BP378153" s="90"/>
    </row>
    <row r="378154" spans="68:68" customFormat="1">
      <c r="BP378154" s="90"/>
    </row>
    <row r="378155" spans="68:68" customFormat="1">
      <c r="BP378155" s="90"/>
    </row>
    <row r="378156" spans="68:68" customFormat="1">
      <c r="BP378156" s="90"/>
    </row>
    <row r="378157" spans="68:68" customFormat="1">
      <c r="BP378157" s="90"/>
    </row>
    <row r="378158" spans="68:68" customFormat="1">
      <c r="BP378158" s="90"/>
    </row>
    <row r="378159" spans="68:68" customFormat="1">
      <c r="BP378159" s="90"/>
    </row>
    <row r="378160" spans="68:68" customFormat="1">
      <c r="BP378160" s="90"/>
    </row>
    <row r="378161" spans="68:68" customFormat="1">
      <c r="BP378161" s="90"/>
    </row>
    <row r="378162" spans="68:68" customFormat="1">
      <c r="BP378162" s="90"/>
    </row>
    <row r="378163" spans="68:68" customFormat="1">
      <c r="BP378163" s="90"/>
    </row>
    <row r="378164" spans="68:68" customFormat="1">
      <c r="BP378164" s="90"/>
    </row>
    <row r="378165" spans="68:68" customFormat="1">
      <c r="BP378165" s="90"/>
    </row>
    <row r="378166" spans="68:68" customFormat="1">
      <c r="BP378166" s="90"/>
    </row>
    <row r="378167" spans="68:68" customFormat="1">
      <c r="BP378167" s="90"/>
    </row>
    <row r="378168" spans="68:68" customFormat="1">
      <c r="BP378168" s="90"/>
    </row>
    <row r="378169" spans="68:68" customFormat="1">
      <c r="BP378169" s="90"/>
    </row>
    <row r="378170" spans="68:68" customFormat="1">
      <c r="BP378170" s="90"/>
    </row>
    <row r="378171" spans="68:68" customFormat="1">
      <c r="BP378171" s="90"/>
    </row>
    <row r="378172" spans="68:68" customFormat="1">
      <c r="BP378172" s="90"/>
    </row>
    <row r="378173" spans="68:68" customFormat="1">
      <c r="BP378173" s="90"/>
    </row>
    <row r="378174" spans="68:68" customFormat="1">
      <c r="BP378174" s="90"/>
    </row>
    <row r="378175" spans="68:68" customFormat="1">
      <c r="BP378175" s="90"/>
    </row>
    <row r="378176" spans="68:68" customFormat="1">
      <c r="BP378176" s="90"/>
    </row>
    <row r="378177" spans="68:68" customFormat="1">
      <c r="BP378177" s="90"/>
    </row>
    <row r="378178" spans="68:68" customFormat="1">
      <c r="BP378178" s="90"/>
    </row>
    <row r="378179" spans="68:68" customFormat="1">
      <c r="BP378179" s="90"/>
    </row>
    <row r="378180" spans="68:68" customFormat="1">
      <c r="BP378180" s="90"/>
    </row>
    <row r="378181" spans="68:68" customFormat="1">
      <c r="BP378181" s="90"/>
    </row>
    <row r="378182" spans="68:68" customFormat="1">
      <c r="BP378182" s="90"/>
    </row>
    <row r="378183" spans="68:68" customFormat="1">
      <c r="BP378183" s="90"/>
    </row>
    <row r="378184" spans="68:68" customFormat="1">
      <c r="BP378184" s="90"/>
    </row>
    <row r="378185" spans="68:68" customFormat="1">
      <c r="BP378185" s="90"/>
    </row>
    <row r="378186" spans="68:68" customFormat="1">
      <c r="BP378186" s="90"/>
    </row>
    <row r="378187" spans="68:68" customFormat="1">
      <c r="BP378187" s="90"/>
    </row>
    <row r="378188" spans="68:68" customFormat="1">
      <c r="BP378188" s="90"/>
    </row>
    <row r="378189" spans="68:68" customFormat="1">
      <c r="BP378189" s="90"/>
    </row>
    <row r="378190" spans="68:68" customFormat="1">
      <c r="BP378190" s="90"/>
    </row>
    <row r="378191" spans="68:68" customFormat="1">
      <c r="BP378191" s="90"/>
    </row>
    <row r="378192" spans="68:68" customFormat="1">
      <c r="BP378192" s="90"/>
    </row>
    <row r="378193" spans="68:68" customFormat="1">
      <c r="BP378193" s="90"/>
    </row>
    <row r="378194" spans="68:68" customFormat="1">
      <c r="BP378194" s="90"/>
    </row>
    <row r="378195" spans="68:68" customFormat="1">
      <c r="BP378195" s="90"/>
    </row>
    <row r="378196" spans="68:68" customFormat="1">
      <c r="BP378196" s="90"/>
    </row>
    <row r="378197" spans="68:68" customFormat="1">
      <c r="BP378197" s="90"/>
    </row>
    <row r="378198" spans="68:68" customFormat="1">
      <c r="BP378198" s="90"/>
    </row>
    <row r="378199" spans="68:68" customFormat="1">
      <c r="BP378199" s="90"/>
    </row>
    <row r="378200" spans="68:68" customFormat="1">
      <c r="BP378200" s="90"/>
    </row>
    <row r="378201" spans="68:68" customFormat="1">
      <c r="BP378201" s="90"/>
    </row>
    <row r="378202" spans="68:68" customFormat="1">
      <c r="BP378202" s="90"/>
    </row>
    <row r="378203" spans="68:68" customFormat="1">
      <c r="BP378203" s="90"/>
    </row>
    <row r="378204" spans="68:68" customFormat="1">
      <c r="BP378204" s="90"/>
    </row>
    <row r="378205" spans="68:68" customFormat="1">
      <c r="BP378205" s="90"/>
    </row>
    <row r="378206" spans="68:68" customFormat="1">
      <c r="BP378206" s="90"/>
    </row>
    <row r="378207" spans="68:68" customFormat="1">
      <c r="BP378207" s="90"/>
    </row>
    <row r="378208" spans="68:68" customFormat="1">
      <c r="BP378208" s="90"/>
    </row>
    <row r="378209" spans="68:68" customFormat="1">
      <c r="BP378209" s="90"/>
    </row>
    <row r="378210" spans="68:68" customFormat="1">
      <c r="BP378210" s="90"/>
    </row>
    <row r="378211" spans="68:68" customFormat="1">
      <c r="BP378211" s="90"/>
    </row>
    <row r="378212" spans="68:68" customFormat="1">
      <c r="BP378212" s="90"/>
    </row>
    <row r="378213" spans="68:68" customFormat="1">
      <c r="BP378213" s="90"/>
    </row>
    <row r="378214" spans="68:68" customFormat="1">
      <c r="BP378214" s="90"/>
    </row>
    <row r="378215" spans="68:68" customFormat="1">
      <c r="BP378215" s="90"/>
    </row>
    <row r="378216" spans="68:68" customFormat="1">
      <c r="BP378216" s="90"/>
    </row>
    <row r="378217" spans="68:68" customFormat="1">
      <c r="BP378217" s="90"/>
    </row>
    <row r="378218" spans="68:68" customFormat="1">
      <c r="BP378218" s="90"/>
    </row>
    <row r="378219" spans="68:68" customFormat="1">
      <c r="BP378219" s="90"/>
    </row>
    <row r="378220" spans="68:68" customFormat="1">
      <c r="BP378220" s="90"/>
    </row>
    <row r="378221" spans="68:68" customFormat="1">
      <c r="BP378221" s="90"/>
    </row>
    <row r="378222" spans="68:68" customFormat="1">
      <c r="BP378222" s="90"/>
    </row>
    <row r="378223" spans="68:68" customFormat="1">
      <c r="BP378223" s="90"/>
    </row>
    <row r="378224" spans="68:68" customFormat="1">
      <c r="BP378224" s="90"/>
    </row>
    <row r="378225" spans="68:68" customFormat="1">
      <c r="BP378225" s="90"/>
    </row>
    <row r="378226" spans="68:68" customFormat="1">
      <c r="BP378226" s="90"/>
    </row>
    <row r="378227" spans="68:68" customFormat="1">
      <c r="BP378227" s="90"/>
    </row>
    <row r="378228" spans="68:68" customFormat="1">
      <c r="BP378228" s="90"/>
    </row>
    <row r="378229" spans="68:68" customFormat="1">
      <c r="BP378229" s="90"/>
    </row>
    <row r="378230" spans="68:68" customFormat="1">
      <c r="BP378230" s="90"/>
    </row>
    <row r="378231" spans="68:68" customFormat="1">
      <c r="BP378231" s="90"/>
    </row>
    <row r="378232" spans="68:68" customFormat="1">
      <c r="BP378232" s="90"/>
    </row>
    <row r="378233" spans="68:68" customFormat="1">
      <c r="BP378233" s="90"/>
    </row>
    <row r="378234" spans="68:68" customFormat="1">
      <c r="BP378234" s="90"/>
    </row>
    <row r="378235" spans="68:68" customFormat="1">
      <c r="BP378235" s="90"/>
    </row>
    <row r="378236" spans="68:68" customFormat="1">
      <c r="BP378236" s="90"/>
    </row>
    <row r="378237" spans="68:68" customFormat="1">
      <c r="BP378237" s="90"/>
    </row>
    <row r="378238" spans="68:68" customFormat="1">
      <c r="BP378238" s="90"/>
    </row>
    <row r="378239" spans="68:68" customFormat="1">
      <c r="BP378239" s="90"/>
    </row>
    <row r="378240" spans="68:68" customFormat="1">
      <c r="BP378240" s="90"/>
    </row>
    <row r="378241" spans="68:68" customFormat="1">
      <c r="BP378241" s="90"/>
    </row>
    <row r="378242" spans="68:68" customFormat="1">
      <c r="BP378242" s="90"/>
    </row>
    <row r="378243" spans="68:68" customFormat="1">
      <c r="BP378243" s="90"/>
    </row>
    <row r="378244" spans="68:68" customFormat="1">
      <c r="BP378244" s="90"/>
    </row>
    <row r="378245" spans="68:68" customFormat="1">
      <c r="BP378245" s="90"/>
    </row>
    <row r="378246" spans="68:68" customFormat="1">
      <c r="BP378246" s="90"/>
    </row>
    <row r="378247" spans="68:68" customFormat="1">
      <c r="BP378247" s="90"/>
    </row>
    <row r="378248" spans="68:68" customFormat="1">
      <c r="BP378248" s="90"/>
    </row>
    <row r="378249" spans="68:68" customFormat="1">
      <c r="BP378249" s="90"/>
    </row>
    <row r="378250" spans="68:68" customFormat="1">
      <c r="BP378250" s="90"/>
    </row>
    <row r="378251" spans="68:68" customFormat="1">
      <c r="BP378251" s="90"/>
    </row>
    <row r="378252" spans="68:68" customFormat="1">
      <c r="BP378252" s="90"/>
    </row>
    <row r="378253" spans="68:68" customFormat="1">
      <c r="BP378253" s="90"/>
    </row>
    <row r="378254" spans="68:68" customFormat="1">
      <c r="BP378254" s="90"/>
    </row>
    <row r="378255" spans="68:68" customFormat="1">
      <c r="BP378255" s="90"/>
    </row>
    <row r="378256" spans="68:68" customFormat="1">
      <c r="BP378256" s="90"/>
    </row>
    <row r="378257" spans="68:68" customFormat="1">
      <c r="BP378257" s="90"/>
    </row>
    <row r="378258" spans="68:68" customFormat="1">
      <c r="BP378258" s="90"/>
    </row>
    <row r="378259" spans="68:68" customFormat="1">
      <c r="BP378259" s="90"/>
    </row>
    <row r="378260" spans="68:68" customFormat="1">
      <c r="BP378260" s="90"/>
    </row>
    <row r="378261" spans="68:68" customFormat="1">
      <c r="BP378261" s="90"/>
    </row>
    <row r="378262" spans="68:68" customFormat="1">
      <c r="BP378262" s="90"/>
    </row>
    <row r="378263" spans="68:68" customFormat="1">
      <c r="BP378263" s="90"/>
    </row>
    <row r="378264" spans="68:68" customFormat="1">
      <c r="BP378264" s="90"/>
    </row>
    <row r="378265" spans="68:68" customFormat="1">
      <c r="BP378265" s="90"/>
    </row>
    <row r="378266" spans="68:68" customFormat="1">
      <c r="BP378266" s="90"/>
    </row>
    <row r="378267" spans="68:68" customFormat="1">
      <c r="BP378267" s="90"/>
    </row>
    <row r="378268" spans="68:68" customFormat="1">
      <c r="BP378268" s="90"/>
    </row>
    <row r="378269" spans="68:68" customFormat="1">
      <c r="BP378269" s="90"/>
    </row>
    <row r="378270" spans="68:68" customFormat="1">
      <c r="BP378270" s="90"/>
    </row>
    <row r="378271" spans="68:68" customFormat="1">
      <c r="BP378271" s="90"/>
    </row>
    <row r="378272" spans="68:68" customFormat="1">
      <c r="BP378272" s="90"/>
    </row>
    <row r="378273" spans="68:68" customFormat="1">
      <c r="BP378273" s="90"/>
    </row>
    <row r="378274" spans="68:68" customFormat="1">
      <c r="BP378274" s="90"/>
    </row>
    <row r="378275" spans="68:68" customFormat="1">
      <c r="BP378275" s="90"/>
    </row>
    <row r="378276" spans="68:68" customFormat="1">
      <c r="BP378276" s="90"/>
    </row>
    <row r="378277" spans="68:68" customFormat="1">
      <c r="BP378277" s="90"/>
    </row>
    <row r="378278" spans="68:68" customFormat="1">
      <c r="BP378278" s="90"/>
    </row>
    <row r="378279" spans="68:68" customFormat="1">
      <c r="BP378279" s="90"/>
    </row>
    <row r="378280" spans="68:68" customFormat="1">
      <c r="BP378280" s="90"/>
    </row>
    <row r="378281" spans="68:68" customFormat="1">
      <c r="BP378281" s="90"/>
    </row>
    <row r="378282" spans="68:68" customFormat="1">
      <c r="BP378282" s="90"/>
    </row>
    <row r="378283" spans="68:68" customFormat="1">
      <c r="BP378283" s="90"/>
    </row>
    <row r="378284" spans="68:68" customFormat="1">
      <c r="BP378284" s="90"/>
    </row>
    <row r="378285" spans="68:68" customFormat="1">
      <c r="BP378285" s="90"/>
    </row>
    <row r="378286" spans="68:68" customFormat="1">
      <c r="BP378286" s="90"/>
    </row>
    <row r="378287" spans="68:68" customFormat="1">
      <c r="BP378287" s="90"/>
    </row>
    <row r="378288" spans="68:68" customFormat="1">
      <c r="BP378288" s="90"/>
    </row>
    <row r="378289" spans="68:68" customFormat="1">
      <c r="BP378289" s="90"/>
    </row>
    <row r="378290" spans="68:68" customFormat="1">
      <c r="BP378290" s="90"/>
    </row>
    <row r="378291" spans="68:68" customFormat="1">
      <c r="BP378291" s="90"/>
    </row>
    <row r="378292" spans="68:68" customFormat="1">
      <c r="BP378292" s="90"/>
    </row>
    <row r="378293" spans="68:68" customFormat="1">
      <c r="BP378293" s="90"/>
    </row>
    <row r="378294" spans="68:68" customFormat="1">
      <c r="BP378294" s="90"/>
    </row>
    <row r="378295" spans="68:68" customFormat="1">
      <c r="BP378295" s="90"/>
    </row>
    <row r="378296" spans="68:68" customFormat="1">
      <c r="BP378296" s="90"/>
    </row>
    <row r="378297" spans="68:68" customFormat="1">
      <c r="BP378297" s="90"/>
    </row>
    <row r="378298" spans="68:68" customFormat="1">
      <c r="BP378298" s="90"/>
    </row>
    <row r="378299" spans="68:68" customFormat="1">
      <c r="BP378299" s="90"/>
    </row>
    <row r="378300" spans="68:68" customFormat="1">
      <c r="BP378300" s="90"/>
    </row>
    <row r="378301" spans="68:68" customFormat="1">
      <c r="BP378301" s="90"/>
    </row>
    <row r="378302" spans="68:68" customFormat="1">
      <c r="BP378302" s="90"/>
    </row>
    <row r="378303" spans="68:68" customFormat="1">
      <c r="BP378303" s="90"/>
    </row>
    <row r="378304" spans="68:68" customFormat="1">
      <c r="BP378304" s="90"/>
    </row>
    <row r="378305" spans="68:68" customFormat="1">
      <c r="BP378305" s="90"/>
    </row>
    <row r="378306" spans="68:68" customFormat="1">
      <c r="BP378306" s="90"/>
    </row>
    <row r="378307" spans="68:68" customFormat="1">
      <c r="BP378307" s="90"/>
    </row>
    <row r="378308" spans="68:68" customFormat="1">
      <c r="BP378308" s="90"/>
    </row>
    <row r="378309" spans="68:68" customFormat="1">
      <c r="BP378309" s="90"/>
    </row>
    <row r="378310" spans="68:68" customFormat="1">
      <c r="BP378310" s="90"/>
    </row>
    <row r="378311" spans="68:68" customFormat="1">
      <c r="BP378311" s="90"/>
    </row>
    <row r="378312" spans="68:68" customFormat="1">
      <c r="BP378312" s="90"/>
    </row>
    <row r="378313" spans="68:68" customFormat="1">
      <c r="BP378313" s="90"/>
    </row>
    <row r="378314" spans="68:68" customFormat="1">
      <c r="BP378314" s="90"/>
    </row>
    <row r="378315" spans="68:68" customFormat="1">
      <c r="BP378315" s="90"/>
    </row>
    <row r="378316" spans="68:68" customFormat="1">
      <c r="BP378316" s="90"/>
    </row>
    <row r="378317" spans="68:68" customFormat="1">
      <c r="BP378317" s="90"/>
    </row>
    <row r="378318" spans="68:68" customFormat="1">
      <c r="BP378318" s="90"/>
    </row>
    <row r="378319" spans="68:68" customFormat="1">
      <c r="BP378319" s="90"/>
    </row>
    <row r="378320" spans="68:68" customFormat="1">
      <c r="BP378320" s="90"/>
    </row>
    <row r="378321" spans="68:68" customFormat="1">
      <c r="BP378321" s="90"/>
    </row>
    <row r="378322" spans="68:68" customFormat="1">
      <c r="BP378322" s="90"/>
    </row>
    <row r="378323" spans="68:68" customFormat="1">
      <c r="BP378323" s="90"/>
    </row>
    <row r="378324" spans="68:68" customFormat="1">
      <c r="BP378324" s="90"/>
    </row>
    <row r="378325" spans="68:68" customFormat="1">
      <c r="BP378325" s="90"/>
    </row>
    <row r="378326" spans="68:68" customFormat="1">
      <c r="BP378326" s="90"/>
    </row>
    <row r="378327" spans="68:68" customFormat="1">
      <c r="BP378327" s="90"/>
    </row>
    <row r="378328" spans="68:68" customFormat="1">
      <c r="BP378328" s="90"/>
    </row>
    <row r="378329" spans="68:68" customFormat="1">
      <c r="BP378329" s="90"/>
    </row>
    <row r="378330" spans="68:68" customFormat="1">
      <c r="BP378330" s="90"/>
    </row>
    <row r="378331" spans="68:68" customFormat="1">
      <c r="BP378331" s="90"/>
    </row>
    <row r="378332" spans="68:68" customFormat="1">
      <c r="BP378332" s="90"/>
    </row>
    <row r="378333" spans="68:68" customFormat="1">
      <c r="BP378333" s="90"/>
    </row>
    <row r="378334" spans="68:68" customFormat="1">
      <c r="BP378334" s="90"/>
    </row>
    <row r="378335" spans="68:68" customFormat="1">
      <c r="BP378335" s="90"/>
    </row>
    <row r="378336" spans="68:68" customFormat="1">
      <c r="BP378336" s="90"/>
    </row>
    <row r="378337" spans="68:68" customFormat="1">
      <c r="BP378337" s="90"/>
    </row>
    <row r="378338" spans="68:68" customFormat="1">
      <c r="BP378338" s="90"/>
    </row>
    <row r="378339" spans="68:68" customFormat="1">
      <c r="BP378339" s="90"/>
    </row>
    <row r="378340" spans="68:68" customFormat="1">
      <c r="BP378340" s="90"/>
    </row>
    <row r="378341" spans="68:68" customFormat="1">
      <c r="BP378341" s="90"/>
    </row>
    <row r="378342" spans="68:68" customFormat="1">
      <c r="BP378342" s="90"/>
    </row>
    <row r="378343" spans="68:68" customFormat="1">
      <c r="BP378343" s="90"/>
    </row>
    <row r="378344" spans="68:68" customFormat="1">
      <c r="BP378344" s="90"/>
    </row>
    <row r="378345" spans="68:68" customFormat="1">
      <c r="BP378345" s="90"/>
    </row>
    <row r="378346" spans="68:68" customFormat="1">
      <c r="BP378346" s="90"/>
    </row>
    <row r="378347" spans="68:68" customFormat="1">
      <c r="BP378347" s="90"/>
    </row>
    <row r="378348" spans="68:68" customFormat="1">
      <c r="BP378348" s="90"/>
    </row>
    <row r="378349" spans="68:68" customFormat="1">
      <c r="BP378349" s="90"/>
    </row>
    <row r="378350" spans="68:68" customFormat="1">
      <c r="BP378350" s="90"/>
    </row>
    <row r="378351" spans="68:68" customFormat="1">
      <c r="BP378351" s="90"/>
    </row>
    <row r="378352" spans="68:68" customFormat="1">
      <c r="BP378352" s="90"/>
    </row>
    <row r="378353" spans="68:68" customFormat="1">
      <c r="BP378353" s="90"/>
    </row>
    <row r="378354" spans="68:68" customFormat="1">
      <c r="BP378354" s="90"/>
    </row>
    <row r="378355" spans="68:68" customFormat="1">
      <c r="BP378355" s="90"/>
    </row>
    <row r="378356" spans="68:68" customFormat="1">
      <c r="BP378356" s="90"/>
    </row>
    <row r="378357" spans="68:68" customFormat="1">
      <c r="BP378357" s="90"/>
    </row>
    <row r="378358" spans="68:68" customFormat="1">
      <c r="BP378358" s="90"/>
    </row>
    <row r="378359" spans="68:68" customFormat="1">
      <c r="BP378359" s="90"/>
    </row>
    <row r="378360" spans="68:68" customFormat="1">
      <c r="BP378360" s="90"/>
    </row>
    <row r="378361" spans="68:68" customFormat="1">
      <c r="BP378361" s="90"/>
    </row>
    <row r="378362" spans="68:68" customFormat="1">
      <c r="BP378362" s="90"/>
    </row>
    <row r="378363" spans="68:68" customFormat="1">
      <c r="BP378363" s="90"/>
    </row>
    <row r="378364" spans="68:68" customFormat="1">
      <c r="BP378364" s="90"/>
    </row>
    <row r="378365" spans="68:68" customFormat="1">
      <c r="BP378365" s="90"/>
    </row>
    <row r="378366" spans="68:68" customFormat="1">
      <c r="BP378366" s="90"/>
    </row>
    <row r="378367" spans="68:68" customFormat="1">
      <c r="BP378367" s="90"/>
    </row>
    <row r="378368" spans="68:68" customFormat="1">
      <c r="BP378368" s="90"/>
    </row>
    <row r="378369" spans="68:68" customFormat="1">
      <c r="BP378369" s="90"/>
    </row>
    <row r="378370" spans="68:68" customFormat="1">
      <c r="BP378370" s="90"/>
    </row>
    <row r="378371" spans="68:68" customFormat="1">
      <c r="BP378371" s="90"/>
    </row>
    <row r="378372" spans="68:68" customFormat="1">
      <c r="BP378372" s="90"/>
    </row>
    <row r="378373" spans="68:68" customFormat="1">
      <c r="BP378373" s="90"/>
    </row>
    <row r="378374" spans="68:68" customFormat="1">
      <c r="BP378374" s="90"/>
    </row>
    <row r="378375" spans="68:68" customFormat="1">
      <c r="BP378375" s="90"/>
    </row>
    <row r="378376" spans="68:68" customFormat="1">
      <c r="BP378376" s="90"/>
    </row>
    <row r="378377" spans="68:68" customFormat="1">
      <c r="BP378377" s="90"/>
    </row>
    <row r="378378" spans="68:68" customFormat="1">
      <c r="BP378378" s="90"/>
    </row>
    <row r="378379" spans="68:68" customFormat="1">
      <c r="BP378379" s="90"/>
    </row>
    <row r="378380" spans="68:68" customFormat="1">
      <c r="BP378380" s="90"/>
    </row>
    <row r="378381" spans="68:68" customFormat="1">
      <c r="BP378381" s="90"/>
    </row>
    <row r="378382" spans="68:68" customFormat="1">
      <c r="BP378382" s="90"/>
    </row>
    <row r="378383" spans="68:68" customFormat="1">
      <c r="BP378383" s="90"/>
    </row>
    <row r="378384" spans="68:68" customFormat="1">
      <c r="BP378384" s="90"/>
    </row>
    <row r="378385" spans="68:68" customFormat="1">
      <c r="BP378385" s="90"/>
    </row>
    <row r="378386" spans="68:68" customFormat="1">
      <c r="BP378386" s="90"/>
    </row>
    <row r="378387" spans="68:68" customFormat="1">
      <c r="BP378387" s="90"/>
    </row>
    <row r="378388" spans="68:68" customFormat="1">
      <c r="BP378388" s="90"/>
    </row>
    <row r="378389" spans="68:68" customFormat="1">
      <c r="BP378389" s="90"/>
    </row>
    <row r="378390" spans="68:68" customFormat="1">
      <c r="BP378390" s="90"/>
    </row>
    <row r="378391" spans="68:68" customFormat="1">
      <c r="BP378391" s="90"/>
    </row>
    <row r="378392" spans="68:68" customFormat="1">
      <c r="BP378392" s="90"/>
    </row>
    <row r="378393" spans="68:68" customFormat="1">
      <c r="BP378393" s="90"/>
    </row>
    <row r="378394" spans="68:68" customFormat="1">
      <c r="BP378394" s="90"/>
    </row>
    <row r="378395" spans="68:68" customFormat="1">
      <c r="BP378395" s="90"/>
    </row>
    <row r="378396" spans="68:68" customFormat="1">
      <c r="BP378396" s="90"/>
    </row>
    <row r="378397" spans="68:68" customFormat="1">
      <c r="BP378397" s="90"/>
    </row>
    <row r="378398" spans="68:68" customFormat="1">
      <c r="BP378398" s="90"/>
    </row>
    <row r="378399" spans="68:68" customFormat="1">
      <c r="BP378399" s="90"/>
    </row>
    <row r="378400" spans="68:68" customFormat="1">
      <c r="BP378400" s="90"/>
    </row>
    <row r="378401" spans="68:68" customFormat="1">
      <c r="BP378401" s="90"/>
    </row>
    <row r="378402" spans="68:68" customFormat="1">
      <c r="BP378402" s="90"/>
    </row>
    <row r="378403" spans="68:68" customFormat="1">
      <c r="BP378403" s="90"/>
    </row>
    <row r="378404" spans="68:68" customFormat="1">
      <c r="BP378404" s="90"/>
    </row>
    <row r="378405" spans="68:68" customFormat="1">
      <c r="BP378405" s="90"/>
    </row>
    <row r="378406" spans="68:68" customFormat="1">
      <c r="BP378406" s="90"/>
    </row>
    <row r="378407" spans="68:68" customFormat="1">
      <c r="BP378407" s="90"/>
    </row>
    <row r="378408" spans="68:68" customFormat="1">
      <c r="BP378408" s="90"/>
    </row>
    <row r="378409" spans="68:68" customFormat="1">
      <c r="BP378409" s="90"/>
    </row>
    <row r="378410" spans="68:68" customFormat="1">
      <c r="BP378410" s="90"/>
    </row>
    <row r="378411" spans="68:68" customFormat="1">
      <c r="BP378411" s="90"/>
    </row>
    <row r="378412" spans="68:68" customFormat="1">
      <c r="BP378412" s="90"/>
    </row>
    <row r="378413" spans="68:68" customFormat="1">
      <c r="BP378413" s="90"/>
    </row>
    <row r="378414" spans="68:68" customFormat="1">
      <c r="BP378414" s="90"/>
    </row>
    <row r="378415" spans="68:68" customFormat="1">
      <c r="BP378415" s="90"/>
    </row>
    <row r="378416" spans="68:68" customFormat="1">
      <c r="BP378416" s="90"/>
    </row>
    <row r="378417" spans="68:68" customFormat="1">
      <c r="BP378417" s="90"/>
    </row>
    <row r="378418" spans="68:68" customFormat="1">
      <c r="BP378418" s="90"/>
    </row>
    <row r="378419" spans="68:68" customFormat="1">
      <c r="BP378419" s="90"/>
    </row>
    <row r="378420" spans="68:68" customFormat="1">
      <c r="BP378420" s="90"/>
    </row>
    <row r="378421" spans="68:68" customFormat="1">
      <c r="BP378421" s="90"/>
    </row>
    <row r="378422" spans="68:68" customFormat="1">
      <c r="BP378422" s="90"/>
    </row>
    <row r="378423" spans="68:68" customFormat="1">
      <c r="BP378423" s="90"/>
    </row>
    <row r="378424" spans="68:68" customFormat="1">
      <c r="BP378424" s="90"/>
    </row>
    <row r="378425" spans="68:68" customFormat="1">
      <c r="BP378425" s="90"/>
    </row>
    <row r="378426" spans="68:68" customFormat="1">
      <c r="BP378426" s="90"/>
    </row>
    <row r="378427" spans="68:68" customFormat="1">
      <c r="BP378427" s="90"/>
    </row>
    <row r="378428" spans="68:68" customFormat="1">
      <c r="BP378428" s="90"/>
    </row>
    <row r="378429" spans="68:68" customFormat="1">
      <c r="BP378429" s="90"/>
    </row>
    <row r="378430" spans="68:68" customFormat="1">
      <c r="BP378430" s="90"/>
    </row>
    <row r="378431" spans="68:68" customFormat="1">
      <c r="BP378431" s="90"/>
    </row>
    <row r="378432" spans="68:68" customFormat="1">
      <c r="BP378432" s="90"/>
    </row>
    <row r="378433" spans="68:68" customFormat="1">
      <c r="BP378433" s="90"/>
    </row>
    <row r="378434" spans="68:68" customFormat="1">
      <c r="BP378434" s="90"/>
    </row>
    <row r="378435" spans="68:68" customFormat="1">
      <c r="BP378435" s="90"/>
    </row>
    <row r="378436" spans="68:68" customFormat="1">
      <c r="BP378436" s="90"/>
    </row>
    <row r="378437" spans="68:68" customFormat="1">
      <c r="BP378437" s="90"/>
    </row>
    <row r="378438" spans="68:68" customFormat="1">
      <c r="BP378438" s="90"/>
    </row>
    <row r="378439" spans="68:68" customFormat="1">
      <c r="BP378439" s="90"/>
    </row>
    <row r="378440" spans="68:68" customFormat="1">
      <c r="BP378440" s="90"/>
    </row>
    <row r="378441" spans="68:68" customFormat="1">
      <c r="BP378441" s="90"/>
    </row>
    <row r="378442" spans="68:68" customFormat="1">
      <c r="BP378442" s="90"/>
    </row>
    <row r="378443" spans="68:68" customFormat="1">
      <c r="BP378443" s="90"/>
    </row>
    <row r="378444" spans="68:68" customFormat="1">
      <c r="BP378444" s="90"/>
    </row>
    <row r="378445" spans="68:68" customFormat="1">
      <c r="BP378445" s="90"/>
    </row>
    <row r="378446" spans="68:68" customFormat="1">
      <c r="BP378446" s="90"/>
    </row>
    <row r="378447" spans="68:68" customFormat="1">
      <c r="BP378447" s="90"/>
    </row>
    <row r="378448" spans="68:68" customFormat="1">
      <c r="BP378448" s="90"/>
    </row>
    <row r="378449" spans="68:68" customFormat="1">
      <c r="BP378449" s="90"/>
    </row>
    <row r="378450" spans="68:68" customFormat="1">
      <c r="BP378450" s="90"/>
    </row>
    <row r="378451" spans="68:68" customFormat="1">
      <c r="BP378451" s="90"/>
    </row>
    <row r="378452" spans="68:68" customFormat="1">
      <c r="BP378452" s="90"/>
    </row>
    <row r="378453" spans="68:68" customFormat="1">
      <c r="BP378453" s="90"/>
    </row>
    <row r="378454" spans="68:68" customFormat="1">
      <c r="BP378454" s="90"/>
    </row>
    <row r="378455" spans="68:68" customFormat="1">
      <c r="BP378455" s="90"/>
    </row>
    <row r="378456" spans="68:68" customFormat="1">
      <c r="BP378456" s="90"/>
    </row>
    <row r="378457" spans="68:68" customFormat="1">
      <c r="BP378457" s="90"/>
    </row>
    <row r="378458" spans="68:68" customFormat="1">
      <c r="BP378458" s="90"/>
    </row>
    <row r="378459" spans="68:68" customFormat="1">
      <c r="BP378459" s="90"/>
    </row>
    <row r="378460" spans="68:68" customFormat="1">
      <c r="BP378460" s="90"/>
    </row>
    <row r="378461" spans="68:68" customFormat="1">
      <c r="BP378461" s="90"/>
    </row>
    <row r="378462" spans="68:68" customFormat="1">
      <c r="BP378462" s="90"/>
    </row>
    <row r="378463" spans="68:68" customFormat="1">
      <c r="BP378463" s="90"/>
    </row>
    <row r="378464" spans="68:68" customFormat="1">
      <c r="BP378464" s="90"/>
    </row>
    <row r="378465" spans="68:68" customFormat="1">
      <c r="BP378465" s="90"/>
    </row>
    <row r="378466" spans="68:68" customFormat="1">
      <c r="BP378466" s="90"/>
    </row>
    <row r="378467" spans="68:68" customFormat="1">
      <c r="BP378467" s="90"/>
    </row>
    <row r="378468" spans="68:68" customFormat="1">
      <c r="BP378468" s="90"/>
    </row>
    <row r="378469" spans="68:68" customFormat="1">
      <c r="BP378469" s="90"/>
    </row>
    <row r="378470" spans="68:68" customFormat="1">
      <c r="BP378470" s="90"/>
    </row>
    <row r="378471" spans="68:68" customFormat="1">
      <c r="BP378471" s="90"/>
    </row>
    <row r="378472" spans="68:68" customFormat="1">
      <c r="BP378472" s="90"/>
    </row>
    <row r="378473" spans="68:68" customFormat="1">
      <c r="BP378473" s="90"/>
    </row>
    <row r="378474" spans="68:68" customFormat="1">
      <c r="BP378474" s="90"/>
    </row>
    <row r="378475" spans="68:68" customFormat="1">
      <c r="BP378475" s="90"/>
    </row>
    <row r="378476" spans="68:68" customFormat="1">
      <c r="BP378476" s="90"/>
    </row>
    <row r="378477" spans="68:68" customFormat="1">
      <c r="BP378477" s="90"/>
    </row>
    <row r="378478" spans="68:68" customFormat="1">
      <c r="BP378478" s="90"/>
    </row>
    <row r="378479" spans="68:68" customFormat="1">
      <c r="BP378479" s="90"/>
    </row>
    <row r="378480" spans="68:68" customFormat="1">
      <c r="BP378480" s="90"/>
    </row>
    <row r="378481" spans="68:68" customFormat="1">
      <c r="BP378481" s="90"/>
    </row>
    <row r="378482" spans="68:68" customFormat="1">
      <c r="BP378482" s="90"/>
    </row>
    <row r="378483" spans="68:68" customFormat="1">
      <c r="BP378483" s="90"/>
    </row>
    <row r="378484" spans="68:68" customFormat="1">
      <c r="BP378484" s="90"/>
    </row>
    <row r="378485" spans="68:68" customFormat="1">
      <c r="BP378485" s="90"/>
    </row>
    <row r="378486" spans="68:68" customFormat="1">
      <c r="BP378486" s="90"/>
    </row>
    <row r="378487" spans="68:68" customFormat="1">
      <c r="BP378487" s="90"/>
    </row>
    <row r="378488" spans="68:68" customFormat="1">
      <c r="BP378488" s="90"/>
    </row>
    <row r="378489" spans="68:68" customFormat="1">
      <c r="BP378489" s="90"/>
    </row>
    <row r="378490" spans="68:68" customFormat="1">
      <c r="BP378490" s="90"/>
    </row>
    <row r="378491" spans="68:68" customFormat="1">
      <c r="BP378491" s="90"/>
    </row>
    <row r="378492" spans="68:68" customFormat="1">
      <c r="BP378492" s="90"/>
    </row>
    <row r="378493" spans="68:68" customFormat="1">
      <c r="BP378493" s="90"/>
    </row>
    <row r="378494" spans="68:68" customFormat="1">
      <c r="BP378494" s="90"/>
    </row>
    <row r="378495" spans="68:68" customFormat="1">
      <c r="BP378495" s="90"/>
    </row>
    <row r="378496" spans="68:68" customFormat="1">
      <c r="BP378496" s="90"/>
    </row>
    <row r="378497" spans="68:68" customFormat="1">
      <c r="BP378497" s="90"/>
    </row>
    <row r="378498" spans="68:68" customFormat="1">
      <c r="BP378498" s="90"/>
    </row>
    <row r="378499" spans="68:68" customFormat="1">
      <c r="BP378499" s="90"/>
    </row>
    <row r="378500" spans="68:68" customFormat="1">
      <c r="BP378500" s="90"/>
    </row>
    <row r="378501" spans="68:68" customFormat="1">
      <c r="BP378501" s="90"/>
    </row>
    <row r="378502" spans="68:68" customFormat="1">
      <c r="BP378502" s="90"/>
    </row>
    <row r="378503" spans="68:68" customFormat="1">
      <c r="BP378503" s="90"/>
    </row>
    <row r="378504" spans="68:68" customFormat="1">
      <c r="BP378504" s="90"/>
    </row>
    <row r="378505" spans="68:68" customFormat="1">
      <c r="BP378505" s="90"/>
    </row>
    <row r="378506" spans="68:68" customFormat="1">
      <c r="BP378506" s="90"/>
    </row>
    <row r="378507" spans="68:68" customFormat="1">
      <c r="BP378507" s="90"/>
    </row>
    <row r="378508" spans="68:68" customFormat="1">
      <c r="BP378508" s="90"/>
    </row>
    <row r="378509" spans="68:68" customFormat="1">
      <c r="BP378509" s="90"/>
    </row>
    <row r="378510" spans="68:68" customFormat="1">
      <c r="BP378510" s="90"/>
    </row>
    <row r="378511" spans="68:68" customFormat="1">
      <c r="BP378511" s="90"/>
    </row>
    <row r="378512" spans="68:68" customFormat="1">
      <c r="BP378512" s="90"/>
    </row>
    <row r="378513" spans="68:68" customFormat="1">
      <c r="BP378513" s="90"/>
    </row>
    <row r="378514" spans="68:68" customFormat="1">
      <c r="BP378514" s="90"/>
    </row>
    <row r="378515" spans="68:68" customFormat="1">
      <c r="BP378515" s="90"/>
    </row>
    <row r="378516" spans="68:68" customFormat="1">
      <c r="BP378516" s="90"/>
    </row>
    <row r="378517" spans="68:68" customFormat="1">
      <c r="BP378517" s="90"/>
    </row>
    <row r="378518" spans="68:68" customFormat="1">
      <c r="BP378518" s="90"/>
    </row>
    <row r="378519" spans="68:68" customFormat="1">
      <c r="BP378519" s="90"/>
    </row>
    <row r="378520" spans="68:68" customFormat="1">
      <c r="BP378520" s="90"/>
    </row>
    <row r="378521" spans="68:68" customFormat="1">
      <c r="BP378521" s="90"/>
    </row>
    <row r="378522" spans="68:68" customFormat="1">
      <c r="BP378522" s="90"/>
    </row>
    <row r="378523" spans="68:68" customFormat="1">
      <c r="BP378523" s="90"/>
    </row>
    <row r="378524" spans="68:68" customFormat="1">
      <c r="BP378524" s="90"/>
    </row>
    <row r="378525" spans="68:68" customFormat="1">
      <c r="BP378525" s="90"/>
    </row>
    <row r="378526" spans="68:68" customFormat="1">
      <c r="BP378526" s="90"/>
    </row>
    <row r="378527" spans="68:68" customFormat="1">
      <c r="BP378527" s="90"/>
    </row>
    <row r="378528" spans="68:68" customFormat="1">
      <c r="BP378528" s="90"/>
    </row>
    <row r="378529" spans="68:68" customFormat="1">
      <c r="BP378529" s="90"/>
    </row>
    <row r="378530" spans="68:68" customFormat="1">
      <c r="BP378530" s="90"/>
    </row>
    <row r="378531" spans="68:68" customFormat="1">
      <c r="BP378531" s="90"/>
    </row>
    <row r="378532" spans="68:68" customFormat="1">
      <c r="BP378532" s="90"/>
    </row>
    <row r="378533" spans="68:68" customFormat="1">
      <c r="BP378533" s="90"/>
    </row>
    <row r="378534" spans="68:68" customFormat="1">
      <c r="BP378534" s="90"/>
    </row>
    <row r="378535" spans="68:68" customFormat="1">
      <c r="BP378535" s="90"/>
    </row>
    <row r="378536" spans="68:68" customFormat="1">
      <c r="BP378536" s="90"/>
    </row>
    <row r="378537" spans="68:68" customFormat="1">
      <c r="BP378537" s="90"/>
    </row>
    <row r="378538" spans="68:68" customFormat="1">
      <c r="BP378538" s="90"/>
    </row>
    <row r="378539" spans="68:68" customFormat="1">
      <c r="BP378539" s="90"/>
    </row>
    <row r="378540" spans="68:68" customFormat="1">
      <c r="BP378540" s="90"/>
    </row>
    <row r="378541" spans="68:68" customFormat="1">
      <c r="BP378541" s="90"/>
    </row>
    <row r="378542" spans="68:68" customFormat="1">
      <c r="BP378542" s="90"/>
    </row>
    <row r="378543" spans="68:68" customFormat="1">
      <c r="BP378543" s="90"/>
    </row>
    <row r="378544" spans="68:68" customFormat="1">
      <c r="BP378544" s="90"/>
    </row>
    <row r="378545" spans="68:68" customFormat="1">
      <c r="BP378545" s="90"/>
    </row>
    <row r="378546" spans="68:68" customFormat="1">
      <c r="BP378546" s="90"/>
    </row>
    <row r="378547" spans="68:68" customFormat="1">
      <c r="BP378547" s="90"/>
    </row>
    <row r="378548" spans="68:68" customFormat="1">
      <c r="BP378548" s="90"/>
    </row>
    <row r="378549" spans="68:68" customFormat="1">
      <c r="BP378549" s="90"/>
    </row>
    <row r="378550" spans="68:68" customFormat="1">
      <c r="BP378550" s="90"/>
    </row>
    <row r="378551" spans="68:68" customFormat="1">
      <c r="BP378551" s="90"/>
    </row>
    <row r="378552" spans="68:68" customFormat="1">
      <c r="BP378552" s="90"/>
    </row>
    <row r="378553" spans="68:68" customFormat="1">
      <c r="BP378553" s="90"/>
    </row>
    <row r="378554" spans="68:68" customFormat="1">
      <c r="BP378554" s="90"/>
    </row>
    <row r="378555" spans="68:68" customFormat="1">
      <c r="BP378555" s="90"/>
    </row>
    <row r="378556" spans="68:68" customFormat="1">
      <c r="BP378556" s="90"/>
    </row>
    <row r="378557" spans="68:68" customFormat="1">
      <c r="BP378557" s="90"/>
    </row>
    <row r="378558" spans="68:68" customFormat="1">
      <c r="BP378558" s="90"/>
    </row>
    <row r="378559" spans="68:68" customFormat="1">
      <c r="BP378559" s="90"/>
    </row>
    <row r="378560" spans="68:68" customFormat="1">
      <c r="BP378560" s="90"/>
    </row>
    <row r="378561" spans="68:68" customFormat="1">
      <c r="BP378561" s="90"/>
    </row>
    <row r="378562" spans="68:68" customFormat="1">
      <c r="BP378562" s="90"/>
    </row>
    <row r="378563" spans="68:68" customFormat="1">
      <c r="BP378563" s="90"/>
    </row>
    <row r="378564" spans="68:68" customFormat="1">
      <c r="BP378564" s="90"/>
    </row>
    <row r="378565" spans="68:68" customFormat="1">
      <c r="BP378565" s="90"/>
    </row>
    <row r="378566" spans="68:68" customFormat="1">
      <c r="BP378566" s="90"/>
    </row>
    <row r="378567" spans="68:68" customFormat="1">
      <c r="BP378567" s="90"/>
    </row>
    <row r="378568" spans="68:68" customFormat="1">
      <c r="BP378568" s="90"/>
    </row>
    <row r="378569" spans="68:68" customFormat="1">
      <c r="BP378569" s="90"/>
    </row>
    <row r="378570" spans="68:68" customFormat="1">
      <c r="BP378570" s="90"/>
    </row>
    <row r="378571" spans="68:68" customFormat="1">
      <c r="BP378571" s="90"/>
    </row>
    <row r="378572" spans="68:68" customFormat="1">
      <c r="BP378572" s="90"/>
    </row>
    <row r="378573" spans="68:68" customFormat="1">
      <c r="BP378573" s="90"/>
    </row>
    <row r="378574" spans="68:68" customFormat="1">
      <c r="BP378574" s="90"/>
    </row>
    <row r="378575" spans="68:68" customFormat="1">
      <c r="BP378575" s="90"/>
    </row>
    <row r="378576" spans="68:68" customFormat="1">
      <c r="BP378576" s="90"/>
    </row>
    <row r="378577" spans="68:68" customFormat="1">
      <c r="BP378577" s="90"/>
    </row>
    <row r="378578" spans="68:68" customFormat="1">
      <c r="BP378578" s="90"/>
    </row>
    <row r="378579" spans="68:68" customFormat="1">
      <c r="BP378579" s="90"/>
    </row>
    <row r="378580" spans="68:68" customFormat="1">
      <c r="BP378580" s="90"/>
    </row>
    <row r="378581" spans="68:68" customFormat="1">
      <c r="BP378581" s="90"/>
    </row>
    <row r="378582" spans="68:68" customFormat="1">
      <c r="BP378582" s="90"/>
    </row>
    <row r="378583" spans="68:68" customFormat="1">
      <c r="BP378583" s="90"/>
    </row>
    <row r="378584" spans="68:68" customFormat="1">
      <c r="BP378584" s="90"/>
    </row>
    <row r="378585" spans="68:68" customFormat="1">
      <c r="BP378585" s="90"/>
    </row>
    <row r="378586" spans="68:68" customFormat="1">
      <c r="BP378586" s="90"/>
    </row>
    <row r="378587" spans="68:68" customFormat="1">
      <c r="BP378587" s="90"/>
    </row>
    <row r="378588" spans="68:68" customFormat="1">
      <c r="BP378588" s="90"/>
    </row>
    <row r="378589" spans="68:68" customFormat="1">
      <c r="BP378589" s="90"/>
    </row>
    <row r="378590" spans="68:68" customFormat="1">
      <c r="BP378590" s="90"/>
    </row>
    <row r="378591" spans="68:68" customFormat="1">
      <c r="BP378591" s="90"/>
    </row>
    <row r="378592" spans="68:68" customFormat="1">
      <c r="BP378592" s="90"/>
    </row>
    <row r="378593" spans="68:68" customFormat="1">
      <c r="BP378593" s="90"/>
    </row>
    <row r="378594" spans="68:68" customFormat="1">
      <c r="BP378594" s="90"/>
    </row>
    <row r="378595" spans="68:68" customFormat="1">
      <c r="BP378595" s="90"/>
    </row>
    <row r="378596" spans="68:68" customFormat="1">
      <c r="BP378596" s="90"/>
    </row>
    <row r="378597" spans="68:68" customFormat="1">
      <c r="BP378597" s="90"/>
    </row>
    <row r="378598" spans="68:68" customFormat="1">
      <c r="BP378598" s="90"/>
    </row>
    <row r="378599" spans="68:68" customFormat="1">
      <c r="BP378599" s="90"/>
    </row>
    <row r="378600" spans="68:68" customFormat="1">
      <c r="BP378600" s="90"/>
    </row>
    <row r="378601" spans="68:68" customFormat="1">
      <c r="BP378601" s="90"/>
    </row>
    <row r="378602" spans="68:68" customFormat="1">
      <c r="BP378602" s="90"/>
    </row>
    <row r="378603" spans="68:68" customFormat="1">
      <c r="BP378603" s="90"/>
    </row>
    <row r="378604" spans="68:68" customFormat="1">
      <c r="BP378604" s="90"/>
    </row>
    <row r="378605" spans="68:68" customFormat="1">
      <c r="BP378605" s="90"/>
    </row>
    <row r="378606" spans="68:68" customFormat="1">
      <c r="BP378606" s="90"/>
    </row>
    <row r="378607" spans="68:68" customFormat="1">
      <c r="BP378607" s="90"/>
    </row>
    <row r="378608" spans="68:68" customFormat="1">
      <c r="BP378608" s="90"/>
    </row>
    <row r="378609" spans="68:68" customFormat="1">
      <c r="BP378609" s="90"/>
    </row>
    <row r="378610" spans="68:68" customFormat="1">
      <c r="BP378610" s="90"/>
    </row>
    <row r="378611" spans="68:68" customFormat="1">
      <c r="BP378611" s="90"/>
    </row>
    <row r="378612" spans="68:68" customFormat="1">
      <c r="BP378612" s="90"/>
    </row>
    <row r="378613" spans="68:68" customFormat="1">
      <c r="BP378613" s="90"/>
    </row>
    <row r="378614" spans="68:68" customFormat="1">
      <c r="BP378614" s="90"/>
    </row>
    <row r="378615" spans="68:68" customFormat="1">
      <c r="BP378615" s="90"/>
    </row>
    <row r="378616" spans="68:68" customFormat="1">
      <c r="BP378616" s="90"/>
    </row>
    <row r="378617" spans="68:68" customFormat="1">
      <c r="BP378617" s="90"/>
    </row>
    <row r="378618" spans="68:68" customFormat="1">
      <c r="BP378618" s="90"/>
    </row>
    <row r="378619" spans="68:68" customFormat="1">
      <c r="BP378619" s="90"/>
    </row>
    <row r="378620" spans="68:68" customFormat="1">
      <c r="BP378620" s="90"/>
    </row>
    <row r="378621" spans="68:68" customFormat="1">
      <c r="BP378621" s="90"/>
    </row>
    <row r="378622" spans="68:68" customFormat="1">
      <c r="BP378622" s="90"/>
    </row>
    <row r="378623" spans="68:68" customFormat="1">
      <c r="BP378623" s="90"/>
    </row>
    <row r="378624" spans="68:68" customFormat="1">
      <c r="BP378624" s="90"/>
    </row>
    <row r="378625" spans="68:68" customFormat="1">
      <c r="BP378625" s="90"/>
    </row>
    <row r="378626" spans="68:68" customFormat="1">
      <c r="BP378626" s="90"/>
    </row>
    <row r="378627" spans="68:68" customFormat="1">
      <c r="BP378627" s="90"/>
    </row>
    <row r="378628" spans="68:68" customFormat="1">
      <c r="BP378628" s="90"/>
    </row>
    <row r="378629" spans="68:68" customFormat="1">
      <c r="BP378629" s="90"/>
    </row>
    <row r="378630" spans="68:68" customFormat="1">
      <c r="BP378630" s="90"/>
    </row>
    <row r="378631" spans="68:68" customFormat="1">
      <c r="BP378631" s="90"/>
    </row>
    <row r="378632" spans="68:68" customFormat="1">
      <c r="BP378632" s="90"/>
    </row>
    <row r="378633" spans="68:68" customFormat="1">
      <c r="BP378633" s="90"/>
    </row>
    <row r="378634" spans="68:68" customFormat="1">
      <c r="BP378634" s="90"/>
    </row>
    <row r="378635" spans="68:68" customFormat="1">
      <c r="BP378635" s="90"/>
    </row>
    <row r="378636" spans="68:68" customFormat="1">
      <c r="BP378636" s="90"/>
    </row>
    <row r="378637" spans="68:68" customFormat="1">
      <c r="BP378637" s="90"/>
    </row>
    <row r="378638" spans="68:68" customFormat="1">
      <c r="BP378638" s="90"/>
    </row>
    <row r="378639" spans="68:68" customFormat="1">
      <c r="BP378639" s="90"/>
    </row>
    <row r="378640" spans="68:68" customFormat="1">
      <c r="BP378640" s="90"/>
    </row>
    <row r="378641" spans="68:68" customFormat="1">
      <c r="BP378641" s="90"/>
    </row>
    <row r="378642" spans="68:68" customFormat="1">
      <c r="BP378642" s="90"/>
    </row>
    <row r="378643" spans="68:68" customFormat="1">
      <c r="BP378643" s="90"/>
    </row>
    <row r="378644" spans="68:68" customFormat="1">
      <c r="BP378644" s="90"/>
    </row>
    <row r="378645" spans="68:68" customFormat="1">
      <c r="BP378645" s="90"/>
    </row>
    <row r="378646" spans="68:68" customFormat="1">
      <c r="BP378646" s="90"/>
    </row>
    <row r="378647" spans="68:68" customFormat="1">
      <c r="BP378647" s="90"/>
    </row>
    <row r="378648" spans="68:68" customFormat="1">
      <c r="BP378648" s="90"/>
    </row>
    <row r="378649" spans="68:68" customFormat="1">
      <c r="BP378649" s="90"/>
    </row>
    <row r="378650" spans="68:68" customFormat="1">
      <c r="BP378650" s="90"/>
    </row>
    <row r="378651" spans="68:68" customFormat="1">
      <c r="BP378651" s="90"/>
    </row>
    <row r="378652" spans="68:68" customFormat="1">
      <c r="BP378652" s="90"/>
    </row>
    <row r="378653" spans="68:68" customFormat="1">
      <c r="BP378653" s="90"/>
    </row>
    <row r="378654" spans="68:68" customFormat="1">
      <c r="BP378654" s="90"/>
    </row>
    <row r="378655" spans="68:68" customFormat="1">
      <c r="BP378655" s="90"/>
    </row>
    <row r="378656" spans="68:68" customFormat="1">
      <c r="BP378656" s="90"/>
    </row>
    <row r="378657" spans="68:68" customFormat="1">
      <c r="BP378657" s="90"/>
    </row>
    <row r="378658" spans="68:68" customFormat="1">
      <c r="BP378658" s="90"/>
    </row>
    <row r="378659" spans="68:68" customFormat="1">
      <c r="BP378659" s="90"/>
    </row>
    <row r="378660" spans="68:68" customFormat="1">
      <c r="BP378660" s="90"/>
    </row>
    <row r="378661" spans="68:68" customFormat="1">
      <c r="BP378661" s="90"/>
    </row>
    <row r="378662" spans="68:68" customFormat="1">
      <c r="BP378662" s="90"/>
    </row>
    <row r="378663" spans="68:68" customFormat="1">
      <c r="BP378663" s="90"/>
    </row>
    <row r="378664" spans="68:68" customFormat="1">
      <c r="BP378664" s="90"/>
    </row>
    <row r="378665" spans="68:68" customFormat="1">
      <c r="BP378665" s="90"/>
    </row>
    <row r="378666" spans="68:68" customFormat="1">
      <c r="BP378666" s="90"/>
    </row>
    <row r="378667" spans="68:68" customFormat="1">
      <c r="BP378667" s="90"/>
    </row>
    <row r="378668" spans="68:68" customFormat="1">
      <c r="BP378668" s="90"/>
    </row>
    <row r="378669" spans="68:68" customFormat="1">
      <c r="BP378669" s="90"/>
    </row>
    <row r="378670" spans="68:68" customFormat="1">
      <c r="BP378670" s="90"/>
    </row>
    <row r="378671" spans="68:68" customFormat="1">
      <c r="BP378671" s="90"/>
    </row>
    <row r="378672" spans="68:68" customFormat="1">
      <c r="BP378672" s="90"/>
    </row>
    <row r="378673" spans="68:68" customFormat="1">
      <c r="BP378673" s="90"/>
    </row>
    <row r="378674" spans="68:68" customFormat="1">
      <c r="BP378674" s="90"/>
    </row>
    <row r="378675" spans="68:68" customFormat="1">
      <c r="BP378675" s="90"/>
    </row>
    <row r="378676" spans="68:68" customFormat="1">
      <c r="BP378676" s="90"/>
    </row>
    <row r="378677" spans="68:68" customFormat="1">
      <c r="BP378677" s="90"/>
    </row>
    <row r="378678" spans="68:68" customFormat="1">
      <c r="BP378678" s="90"/>
    </row>
    <row r="378679" spans="68:68" customFormat="1">
      <c r="BP378679" s="90"/>
    </row>
    <row r="378680" spans="68:68" customFormat="1">
      <c r="BP378680" s="90"/>
    </row>
    <row r="378681" spans="68:68" customFormat="1">
      <c r="BP378681" s="90"/>
    </row>
    <row r="378682" spans="68:68" customFormat="1">
      <c r="BP378682" s="90"/>
    </row>
    <row r="378683" spans="68:68" customFormat="1">
      <c r="BP378683" s="90"/>
    </row>
    <row r="378684" spans="68:68" customFormat="1">
      <c r="BP378684" s="90"/>
    </row>
    <row r="378685" spans="68:68" customFormat="1">
      <c r="BP378685" s="90"/>
    </row>
    <row r="378686" spans="68:68" customFormat="1">
      <c r="BP378686" s="90"/>
    </row>
    <row r="378687" spans="68:68" customFormat="1">
      <c r="BP378687" s="90"/>
    </row>
    <row r="378688" spans="68:68" customFormat="1">
      <c r="BP378688" s="90"/>
    </row>
    <row r="378689" spans="68:68" customFormat="1">
      <c r="BP378689" s="90"/>
    </row>
    <row r="378690" spans="68:68" customFormat="1">
      <c r="BP378690" s="90"/>
    </row>
    <row r="378691" spans="68:68" customFormat="1">
      <c r="BP378691" s="90"/>
    </row>
    <row r="378692" spans="68:68" customFormat="1">
      <c r="BP378692" s="90"/>
    </row>
    <row r="378693" spans="68:68" customFormat="1">
      <c r="BP378693" s="90"/>
    </row>
    <row r="378694" spans="68:68" customFormat="1">
      <c r="BP378694" s="90"/>
    </row>
    <row r="378695" spans="68:68" customFormat="1">
      <c r="BP378695" s="90"/>
    </row>
    <row r="378696" spans="68:68" customFormat="1">
      <c r="BP378696" s="90"/>
    </row>
    <row r="378697" spans="68:68" customFormat="1">
      <c r="BP378697" s="90"/>
    </row>
    <row r="378698" spans="68:68" customFormat="1">
      <c r="BP378698" s="90"/>
    </row>
    <row r="378699" spans="68:68" customFormat="1">
      <c r="BP378699" s="90"/>
    </row>
    <row r="378700" spans="68:68" customFormat="1">
      <c r="BP378700" s="90"/>
    </row>
    <row r="378701" spans="68:68" customFormat="1">
      <c r="BP378701" s="90"/>
    </row>
    <row r="378702" spans="68:68" customFormat="1">
      <c r="BP378702" s="90"/>
    </row>
    <row r="378703" spans="68:68" customFormat="1">
      <c r="BP378703" s="90"/>
    </row>
    <row r="378704" spans="68:68" customFormat="1">
      <c r="BP378704" s="90"/>
    </row>
    <row r="378705" spans="68:68" customFormat="1">
      <c r="BP378705" s="90"/>
    </row>
    <row r="378706" spans="68:68" customFormat="1">
      <c r="BP378706" s="90"/>
    </row>
    <row r="378707" spans="68:68" customFormat="1">
      <c r="BP378707" s="90"/>
    </row>
    <row r="378708" spans="68:68" customFormat="1">
      <c r="BP378708" s="90"/>
    </row>
    <row r="378709" spans="68:68" customFormat="1">
      <c r="BP378709" s="90"/>
    </row>
    <row r="378710" spans="68:68" customFormat="1">
      <c r="BP378710" s="90"/>
    </row>
    <row r="378711" spans="68:68" customFormat="1">
      <c r="BP378711" s="90"/>
    </row>
    <row r="378712" spans="68:68" customFormat="1">
      <c r="BP378712" s="90"/>
    </row>
    <row r="378713" spans="68:68" customFormat="1">
      <c r="BP378713" s="90"/>
    </row>
    <row r="378714" spans="68:68" customFormat="1">
      <c r="BP378714" s="90"/>
    </row>
    <row r="378715" spans="68:68" customFormat="1">
      <c r="BP378715" s="90"/>
    </row>
    <row r="378716" spans="68:68" customFormat="1">
      <c r="BP378716" s="90"/>
    </row>
    <row r="378717" spans="68:68" customFormat="1">
      <c r="BP378717" s="90"/>
    </row>
    <row r="378718" spans="68:68" customFormat="1">
      <c r="BP378718" s="90"/>
    </row>
    <row r="378719" spans="68:68" customFormat="1">
      <c r="BP378719" s="90"/>
    </row>
    <row r="378720" spans="68:68" customFormat="1">
      <c r="BP378720" s="90"/>
    </row>
    <row r="378721" spans="68:68" customFormat="1">
      <c r="BP378721" s="90"/>
    </row>
    <row r="378722" spans="68:68" customFormat="1">
      <c r="BP378722" s="90"/>
    </row>
    <row r="378723" spans="68:68" customFormat="1">
      <c r="BP378723" s="90"/>
    </row>
    <row r="378724" spans="68:68" customFormat="1">
      <c r="BP378724" s="90"/>
    </row>
    <row r="378725" spans="68:68" customFormat="1">
      <c r="BP378725" s="90"/>
    </row>
    <row r="378726" spans="68:68" customFormat="1">
      <c r="BP378726" s="90"/>
    </row>
    <row r="378727" spans="68:68" customFormat="1">
      <c r="BP378727" s="90"/>
    </row>
    <row r="378728" spans="68:68" customFormat="1">
      <c r="BP378728" s="90"/>
    </row>
    <row r="378729" spans="68:68" customFormat="1">
      <c r="BP378729" s="90"/>
    </row>
    <row r="378730" spans="68:68" customFormat="1">
      <c r="BP378730" s="90"/>
    </row>
    <row r="378731" spans="68:68" customFormat="1">
      <c r="BP378731" s="90"/>
    </row>
    <row r="378732" spans="68:68" customFormat="1">
      <c r="BP378732" s="90"/>
    </row>
    <row r="378733" spans="68:68" customFormat="1">
      <c r="BP378733" s="90"/>
    </row>
    <row r="378734" spans="68:68" customFormat="1">
      <c r="BP378734" s="90"/>
    </row>
    <row r="378735" spans="68:68" customFormat="1">
      <c r="BP378735" s="90"/>
    </row>
    <row r="378736" spans="68:68" customFormat="1">
      <c r="BP378736" s="90"/>
    </row>
    <row r="378737" spans="68:68" customFormat="1">
      <c r="BP378737" s="90"/>
    </row>
    <row r="378738" spans="68:68" customFormat="1">
      <c r="BP378738" s="90"/>
    </row>
    <row r="378739" spans="68:68" customFormat="1">
      <c r="BP378739" s="90"/>
    </row>
    <row r="378740" spans="68:68" customFormat="1">
      <c r="BP378740" s="90"/>
    </row>
    <row r="378741" spans="68:68" customFormat="1">
      <c r="BP378741" s="90"/>
    </row>
    <row r="378742" spans="68:68" customFormat="1">
      <c r="BP378742" s="90"/>
    </row>
    <row r="378743" spans="68:68" customFormat="1">
      <c r="BP378743" s="90"/>
    </row>
    <row r="378744" spans="68:68" customFormat="1">
      <c r="BP378744" s="90"/>
    </row>
    <row r="378745" spans="68:68" customFormat="1">
      <c r="BP378745" s="90"/>
    </row>
    <row r="378746" spans="68:68" customFormat="1">
      <c r="BP378746" s="90"/>
    </row>
    <row r="378747" spans="68:68" customFormat="1">
      <c r="BP378747" s="90"/>
    </row>
    <row r="378748" spans="68:68" customFormat="1">
      <c r="BP378748" s="90"/>
    </row>
    <row r="378749" spans="68:68" customFormat="1">
      <c r="BP378749" s="90"/>
    </row>
    <row r="378750" spans="68:68" customFormat="1">
      <c r="BP378750" s="90"/>
    </row>
    <row r="378751" spans="68:68" customFormat="1">
      <c r="BP378751" s="90"/>
    </row>
    <row r="378752" spans="68:68" customFormat="1">
      <c r="BP378752" s="90"/>
    </row>
    <row r="378753" spans="68:68" customFormat="1">
      <c r="BP378753" s="90"/>
    </row>
    <row r="378754" spans="68:68" customFormat="1">
      <c r="BP378754" s="90"/>
    </row>
    <row r="378755" spans="68:68" customFormat="1">
      <c r="BP378755" s="90"/>
    </row>
    <row r="378756" spans="68:68" customFormat="1">
      <c r="BP378756" s="90"/>
    </row>
    <row r="378757" spans="68:68" customFormat="1">
      <c r="BP378757" s="90"/>
    </row>
    <row r="378758" spans="68:68" customFormat="1">
      <c r="BP378758" s="90"/>
    </row>
    <row r="378759" spans="68:68" customFormat="1">
      <c r="BP378759" s="90"/>
    </row>
    <row r="378760" spans="68:68" customFormat="1">
      <c r="BP378760" s="90"/>
    </row>
    <row r="378761" spans="68:68" customFormat="1">
      <c r="BP378761" s="90"/>
    </row>
    <row r="378762" spans="68:68" customFormat="1">
      <c r="BP378762" s="90"/>
    </row>
    <row r="378763" spans="68:68" customFormat="1">
      <c r="BP378763" s="90"/>
    </row>
    <row r="378764" spans="68:68" customFormat="1">
      <c r="BP378764" s="90"/>
    </row>
    <row r="378765" spans="68:68" customFormat="1">
      <c r="BP378765" s="90"/>
    </row>
    <row r="378766" spans="68:68" customFormat="1">
      <c r="BP378766" s="90"/>
    </row>
    <row r="378767" spans="68:68" customFormat="1">
      <c r="BP378767" s="90"/>
    </row>
    <row r="378768" spans="68:68" customFormat="1">
      <c r="BP378768" s="90"/>
    </row>
    <row r="378769" spans="68:68" customFormat="1">
      <c r="BP378769" s="90"/>
    </row>
    <row r="378770" spans="68:68" customFormat="1">
      <c r="BP378770" s="90"/>
    </row>
    <row r="378771" spans="68:68" customFormat="1">
      <c r="BP378771" s="90"/>
    </row>
    <row r="378772" spans="68:68" customFormat="1">
      <c r="BP378772" s="90"/>
    </row>
    <row r="378773" spans="68:68" customFormat="1">
      <c r="BP378773" s="90"/>
    </row>
    <row r="378774" spans="68:68" customFormat="1">
      <c r="BP378774" s="90"/>
    </row>
    <row r="378775" spans="68:68" customFormat="1">
      <c r="BP378775" s="90"/>
    </row>
    <row r="378776" spans="68:68" customFormat="1">
      <c r="BP378776" s="90"/>
    </row>
    <row r="378777" spans="68:68" customFormat="1">
      <c r="BP378777" s="90"/>
    </row>
    <row r="378778" spans="68:68" customFormat="1">
      <c r="BP378778" s="90"/>
    </row>
    <row r="378779" spans="68:68" customFormat="1">
      <c r="BP378779" s="90"/>
    </row>
    <row r="378780" spans="68:68" customFormat="1">
      <c r="BP378780" s="90"/>
    </row>
    <row r="378781" spans="68:68" customFormat="1">
      <c r="BP378781" s="90"/>
    </row>
    <row r="378782" spans="68:68" customFormat="1">
      <c r="BP378782" s="90"/>
    </row>
    <row r="378783" spans="68:68" customFormat="1">
      <c r="BP378783" s="90"/>
    </row>
    <row r="378784" spans="68:68" customFormat="1">
      <c r="BP378784" s="90"/>
    </row>
    <row r="378785" spans="68:68" customFormat="1">
      <c r="BP378785" s="90"/>
    </row>
    <row r="378786" spans="68:68" customFormat="1">
      <c r="BP378786" s="90"/>
    </row>
    <row r="378787" spans="68:68" customFormat="1">
      <c r="BP378787" s="90"/>
    </row>
    <row r="378788" spans="68:68" customFormat="1">
      <c r="BP378788" s="90"/>
    </row>
    <row r="378789" spans="68:68" customFormat="1">
      <c r="BP378789" s="90"/>
    </row>
    <row r="378790" spans="68:68" customFormat="1">
      <c r="BP378790" s="90"/>
    </row>
    <row r="378791" spans="68:68" customFormat="1">
      <c r="BP378791" s="90"/>
    </row>
    <row r="378792" spans="68:68" customFormat="1">
      <c r="BP378792" s="90"/>
    </row>
    <row r="378793" spans="68:68" customFormat="1">
      <c r="BP378793" s="90"/>
    </row>
    <row r="378794" spans="68:68" customFormat="1">
      <c r="BP378794" s="90"/>
    </row>
    <row r="378795" spans="68:68" customFormat="1">
      <c r="BP378795" s="90"/>
    </row>
    <row r="378796" spans="68:68" customFormat="1">
      <c r="BP378796" s="90"/>
    </row>
    <row r="378797" spans="68:68" customFormat="1">
      <c r="BP378797" s="90"/>
    </row>
    <row r="378798" spans="68:68" customFormat="1">
      <c r="BP378798" s="90"/>
    </row>
    <row r="378799" spans="68:68" customFormat="1">
      <c r="BP378799" s="90"/>
    </row>
    <row r="378800" spans="68:68" customFormat="1">
      <c r="BP378800" s="90"/>
    </row>
    <row r="378801" spans="68:68" customFormat="1">
      <c r="BP378801" s="90"/>
    </row>
    <row r="378802" spans="68:68" customFormat="1">
      <c r="BP378802" s="90"/>
    </row>
    <row r="378803" spans="68:68" customFormat="1">
      <c r="BP378803" s="90"/>
    </row>
    <row r="378804" spans="68:68" customFormat="1">
      <c r="BP378804" s="90"/>
    </row>
    <row r="378805" spans="68:68" customFormat="1">
      <c r="BP378805" s="90"/>
    </row>
    <row r="378806" spans="68:68" customFormat="1">
      <c r="BP378806" s="90"/>
    </row>
    <row r="378807" spans="68:68" customFormat="1">
      <c r="BP378807" s="90"/>
    </row>
    <row r="378808" spans="68:68" customFormat="1">
      <c r="BP378808" s="90"/>
    </row>
    <row r="378809" spans="68:68" customFormat="1">
      <c r="BP378809" s="90"/>
    </row>
    <row r="378810" spans="68:68" customFormat="1">
      <c r="BP378810" s="90"/>
    </row>
    <row r="378811" spans="68:68" customFormat="1">
      <c r="BP378811" s="90"/>
    </row>
    <row r="378812" spans="68:68" customFormat="1">
      <c r="BP378812" s="90"/>
    </row>
    <row r="378813" spans="68:68" customFormat="1">
      <c r="BP378813" s="90"/>
    </row>
    <row r="378814" spans="68:68" customFormat="1">
      <c r="BP378814" s="90"/>
    </row>
    <row r="378815" spans="68:68" customFormat="1">
      <c r="BP378815" s="90"/>
    </row>
    <row r="378816" spans="68:68" customFormat="1">
      <c r="BP378816" s="90"/>
    </row>
    <row r="378817" spans="68:68" customFormat="1">
      <c r="BP378817" s="90"/>
    </row>
    <row r="378818" spans="68:68" customFormat="1">
      <c r="BP378818" s="90"/>
    </row>
    <row r="378819" spans="68:68" customFormat="1">
      <c r="BP378819" s="90"/>
    </row>
    <row r="378820" spans="68:68" customFormat="1">
      <c r="BP378820" s="90"/>
    </row>
    <row r="378821" spans="68:68" customFormat="1">
      <c r="BP378821" s="90"/>
    </row>
    <row r="378822" spans="68:68" customFormat="1">
      <c r="BP378822" s="90"/>
    </row>
    <row r="378823" spans="68:68" customFormat="1">
      <c r="BP378823" s="90"/>
    </row>
    <row r="378824" spans="68:68" customFormat="1">
      <c r="BP378824" s="90"/>
    </row>
    <row r="378825" spans="68:68" customFormat="1">
      <c r="BP378825" s="90"/>
    </row>
    <row r="378826" spans="68:68" customFormat="1">
      <c r="BP378826" s="90"/>
    </row>
    <row r="378827" spans="68:68" customFormat="1">
      <c r="BP378827" s="90"/>
    </row>
    <row r="378828" spans="68:68" customFormat="1">
      <c r="BP378828" s="90"/>
    </row>
    <row r="378829" spans="68:68" customFormat="1">
      <c r="BP378829" s="90"/>
    </row>
    <row r="378830" spans="68:68" customFormat="1">
      <c r="BP378830" s="90"/>
    </row>
    <row r="378831" spans="68:68" customFormat="1">
      <c r="BP378831" s="90"/>
    </row>
    <row r="378832" spans="68:68" customFormat="1">
      <c r="BP378832" s="90"/>
    </row>
    <row r="378833" spans="68:68" customFormat="1">
      <c r="BP378833" s="90"/>
    </row>
    <row r="378834" spans="68:68" customFormat="1">
      <c r="BP378834" s="90"/>
    </row>
    <row r="378835" spans="68:68" customFormat="1">
      <c r="BP378835" s="90"/>
    </row>
    <row r="378836" spans="68:68" customFormat="1">
      <c r="BP378836" s="90"/>
    </row>
    <row r="378837" spans="68:68" customFormat="1">
      <c r="BP378837" s="90"/>
    </row>
    <row r="378838" spans="68:68" customFormat="1">
      <c r="BP378838" s="90"/>
    </row>
    <row r="378839" spans="68:68" customFormat="1">
      <c r="BP378839" s="90"/>
    </row>
    <row r="378840" spans="68:68" customFormat="1">
      <c r="BP378840" s="90"/>
    </row>
    <row r="378841" spans="68:68" customFormat="1">
      <c r="BP378841" s="90"/>
    </row>
    <row r="378842" spans="68:68" customFormat="1">
      <c r="BP378842" s="90"/>
    </row>
    <row r="378843" spans="68:68" customFormat="1">
      <c r="BP378843" s="90"/>
    </row>
    <row r="378844" spans="68:68" customFormat="1">
      <c r="BP378844" s="90"/>
    </row>
    <row r="378845" spans="68:68" customFormat="1">
      <c r="BP378845" s="90"/>
    </row>
    <row r="378846" spans="68:68" customFormat="1">
      <c r="BP378846" s="90"/>
    </row>
    <row r="378847" spans="68:68" customFormat="1">
      <c r="BP378847" s="90"/>
    </row>
    <row r="378848" spans="68:68" customFormat="1">
      <c r="BP378848" s="90"/>
    </row>
    <row r="378849" spans="68:68" customFormat="1">
      <c r="BP378849" s="90"/>
    </row>
    <row r="378850" spans="68:68" customFormat="1">
      <c r="BP378850" s="90"/>
    </row>
    <row r="378851" spans="68:68" customFormat="1">
      <c r="BP378851" s="90"/>
    </row>
    <row r="378852" spans="68:68" customFormat="1">
      <c r="BP378852" s="90"/>
    </row>
    <row r="378853" spans="68:68" customFormat="1">
      <c r="BP378853" s="90"/>
    </row>
    <row r="378854" spans="68:68" customFormat="1">
      <c r="BP378854" s="90"/>
    </row>
    <row r="378855" spans="68:68" customFormat="1">
      <c r="BP378855" s="90"/>
    </row>
    <row r="378856" spans="68:68" customFormat="1">
      <c r="BP378856" s="90"/>
    </row>
    <row r="378857" spans="68:68" customFormat="1">
      <c r="BP378857" s="90"/>
    </row>
    <row r="378858" spans="68:68" customFormat="1">
      <c r="BP378858" s="90"/>
    </row>
    <row r="378859" spans="68:68" customFormat="1">
      <c r="BP378859" s="90"/>
    </row>
    <row r="378860" spans="68:68" customFormat="1">
      <c r="BP378860" s="90"/>
    </row>
    <row r="378861" spans="68:68" customFormat="1">
      <c r="BP378861" s="90"/>
    </row>
    <row r="378862" spans="68:68" customFormat="1">
      <c r="BP378862" s="90"/>
    </row>
    <row r="378863" spans="68:68" customFormat="1">
      <c r="BP378863" s="90"/>
    </row>
    <row r="378864" spans="68:68" customFormat="1">
      <c r="BP378864" s="90"/>
    </row>
    <row r="378865" spans="68:68" customFormat="1">
      <c r="BP378865" s="90"/>
    </row>
    <row r="378866" spans="68:68" customFormat="1">
      <c r="BP378866" s="90"/>
    </row>
    <row r="378867" spans="68:68" customFormat="1">
      <c r="BP378867" s="90"/>
    </row>
    <row r="378868" spans="68:68" customFormat="1">
      <c r="BP378868" s="90"/>
    </row>
    <row r="378869" spans="68:68" customFormat="1">
      <c r="BP378869" s="90"/>
    </row>
    <row r="378870" spans="68:68" customFormat="1">
      <c r="BP378870" s="90"/>
    </row>
    <row r="378871" spans="68:68" customFormat="1">
      <c r="BP378871" s="90"/>
    </row>
    <row r="378872" spans="68:68" customFormat="1">
      <c r="BP378872" s="90"/>
    </row>
    <row r="378873" spans="68:68" customFormat="1">
      <c r="BP378873" s="90"/>
    </row>
    <row r="378874" spans="68:68" customFormat="1">
      <c r="BP378874" s="90"/>
    </row>
    <row r="378875" spans="68:68" customFormat="1">
      <c r="BP378875" s="90"/>
    </row>
    <row r="378876" spans="68:68" customFormat="1">
      <c r="BP378876" s="90"/>
    </row>
    <row r="378877" spans="68:68" customFormat="1">
      <c r="BP378877" s="90"/>
    </row>
    <row r="378878" spans="68:68" customFormat="1">
      <c r="BP378878" s="90"/>
    </row>
    <row r="378879" spans="68:68" customFormat="1">
      <c r="BP378879" s="90"/>
    </row>
    <row r="378880" spans="68:68" customFormat="1">
      <c r="BP378880" s="90"/>
    </row>
    <row r="378881" spans="68:68" customFormat="1">
      <c r="BP378881" s="90"/>
    </row>
    <row r="378882" spans="68:68" customFormat="1">
      <c r="BP378882" s="90"/>
    </row>
    <row r="378883" spans="68:68" customFormat="1">
      <c r="BP378883" s="90"/>
    </row>
    <row r="378884" spans="68:68" customFormat="1">
      <c r="BP378884" s="90"/>
    </row>
    <row r="378885" spans="68:68" customFormat="1">
      <c r="BP378885" s="90"/>
    </row>
    <row r="378886" spans="68:68" customFormat="1">
      <c r="BP378886" s="90"/>
    </row>
    <row r="378887" spans="68:68" customFormat="1">
      <c r="BP378887" s="90"/>
    </row>
    <row r="378888" spans="68:68" customFormat="1">
      <c r="BP378888" s="90"/>
    </row>
    <row r="378889" spans="68:68" customFormat="1">
      <c r="BP378889" s="90"/>
    </row>
    <row r="378890" spans="68:68" customFormat="1">
      <c r="BP378890" s="90"/>
    </row>
    <row r="378891" spans="68:68" customFormat="1">
      <c r="BP378891" s="90"/>
    </row>
    <row r="378892" spans="68:68" customFormat="1">
      <c r="BP378892" s="90"/>
    </row>
    <row r="378893" spans="68:68" customFormat="1">
      <c r="BP378893" s="90"/>
    </row>
    <row r="378894" spans="68:68" customFormat="1">
      <c r="BP378894" s="90"/>
    </row>
    <row r="378895" spans="68:68" customFormat="1">
      <c r="BP378895" s="90"/>
    </row>
    <row r="378896" spans="68:68" customFormat="1">
      <c r="BP378896" s="90"/>
    </row>
    <row r="378897" spans="68:68" customFormat="1">
      <c r="BP378897" s="90"/>
    </row>
    <row r="378898" spans="68:68" customFormat="1">
      <c r="BP378898" s="90"/>
    </row>
    <row r="378899" spans="68:68" customFormat="1">
      <c r="BP378899" s="90"/>
    </row>
    <row r="378900" spans="68:68" customFormat="1">
      <c r="BP378900" s="90"/>
    </row>
    <row r="378901" spans="68:68" customFormat="1">
      <c r="BP378901" s="90"/>
    </row>
    <row r="378902" spans="68:68" customFormat="1">
      <c r="BP378902" s="90"/>
    </row>
    <row r="378903" spans="68:68" customFormat="1">
      <c r="BP378903" s="90"/>
    </row>
    <row r="378904" spans="68:68" customFormat="1">
      <c r="BP378904" s="90"/>
    </row>
    <row r="378905" spans="68:68" customFormat="1">
      <c r="BP378905" s="90"/>
    </row>
    <row r="378906" spans="68:68" customFormat="1">
      <c r="BP378906" s="90"/>
    </row>
    <row r="378907" spans="68:68" customFormat="1">
      <c r="BP378907" s="90"/>
    </row>
    <row r="378908" spans="68:68" customFormat="1">
      <c r="BP378908" s="90"/>
    </row>
    <row r="378909" spans="68:68" customFormat="1">
      <c r="BP378909" s="90"/>
    </row>
    <row r="378910" spans="68:68" customFormat="1">
      <c r="BP378910" s="90"/>
    </row>
    <row r="378911" spans="68:68" customFormat="1">
      <c r="BP378911" s="90"/>
    </row>
    <row r="378912" spans="68:68" customFormat="1">
      <c r="BP378912" s="90"/>
    </row>
    <row r="378913" spans="68:68" customFormat="1">
      <c r="BP378913" s="90"/>
    </row>
    <row r="378914" spans="68:68" customFormat="1">
      <c r="BP378914" s="90"/>
    </row>
    <row r="378915" spans="68:68" customFormat="1">
      <c r="BP378915" s="90"/>
    </row>
    <row r="378916" spans="68:68" customFormat="1">
      <c r="BP378916" s="90"/>
    </row>
    <row r="378917" spans="68:68" customFormat="1">
      <c r="BP378917" s="90"/>
    </row>
    <row r="378918" spans="68:68" customFormat="1">
      <c r="BP378918" s="90"/>
    </row>
    <row r="378919" spans="68:68" customFormat="1">
      <c r="BP378919" s="90"/>
    </row>
    <row r="378920" spans="68:68" customFormat="1">
      <c r="BP378920" s="90"/>
    </row>
    <row r="378921" spans="68:68" customFormat="1">
      <c r="BP378921" s="90"/>
    </row>
    <row r="378922" spans="68:68" customFormat="1">
      <c r="BP378922" s="90"/>
    </row>
    <row r="378923" spans="68:68" customFormat="1">
      <c r="BP378923" s="90"/>
    </row>
    <row r="378924" spans="68:68" customFormat="1">
      <c r="BP378924" s="90"/>
    </row>
    <row r="378925" spans="68:68" customFormat="1">
      <c r="BP378925" s="90"/>
    </row>
    <row r="378926" spans="68:68" customFormat="1">
      <c r="BP378926" s="90"/>
    </row>
    <row r="378927" spans="68:68" customFormat="1">
      <c r="BP378927" s="90"/>
    </row>
    <row r="378928" spans="68:68" customFormat="1">
      <c r="BP378928" s="90"/>
    </row>
    <row r="378929" spans="68:68" customFormat="1">
      <c r="BP378929" s="90"/>
    </row>
    <row r="378930" spans="68:68" customFormat="1">
      <c r="BP378930" s="90"/>
    </row>
    <row r="378931" spans="68:68" customFormat="1">
      <c r="BP378931" s="90"/>
    </row>
    <row r="378932" spans="68:68" customFormat="1">
      <c r="BP378932" s="90"/>
    </row>
    <row r="378933" spans="68:68" customFormat="1">
      <c r="BP378933" s="90"/>
    </row>
    <row r="378934" spans="68:68" customFormat="1">
      <c r="BP378934" s="90"/>
    </row>
    <row r="378935" spans="68:68" customFormat="1">
      <c r="BP378935" s="90"/>
    </row>
    <row r="378936" spans="68:68" customFormat="1">
      <c r="BP378936" s="90"/>
    </row>
    <row r="378937" spans="68:68" customFormat="1">
      <c r="BP378937" s="90"/>
    </row>
    <row r="378938" spans="68:68" customFormat="1">
      <c r="BP378938" s="90"/>
    </row>
    <row r="378939" spans="68:68" customFormat="1">
      <c r="BP378939" s="90"/>
    </row>
    <row r="378940" spans="68:68" customFormat="1">
      <c r="BP378940" s="90"/>
    </row>
    <row r="378941" spans="68:68" customFormat="1">
      <c r="BP378941" s="90"/>
    </row>
    <row r="378942" spans="68:68" customFormat="1">
      <c r="BP378942" s="90"/>
    </row>
    <row r="378943" spans="68:68" customFormat="1">
      <c r="BP378943" s="90"/>
    </row>
    <row r="378944" spans="68:68" customFormat="1">
      <c r="BP378944" s="90"/>
    </row>
    <row r="378945" spans="68:68" customFormat="1">
      <c r="BP378945" s="90"/>
    </row>
    <row r="378946" spans="68:68" customFormat="1">
      <c r="BP378946" s="90"/>
    </row>
    <row r="378947" spans="68:68" customFormat="1">
      <c r="BP378947" s="90"/>
    </row>
    <row r="378948" spans="68:68" customFormat="1">
      <c r="BP378948" s="90"/>
    </row>
    <row r="378949" spans="68:68" customFormat="1">
      <c r="BP378949" s="90"/>
    </row>
    <row r="378950" spans="68:68" customFormat="1">
      <c r="BP378950" s="90"/>
    </row>
    <row r="378951" spans="68:68" customFormat="1">
      <c r="BP378951" s="90"/>
    </row>
    <row r="378952" spans="68:68" customFormat="1">
      <c r="BP378952" s="90"/>
    </row>
    <row r="378953" spans="68:68" customFormat="1">
      <c r="BP378953" s="90"/>
    </row>
    <row r="378954" spans="68:68" customFormat="1">
      <c r="BP378954" s="90"/>
    </row>
    <row r="378955" spans="68:68" customFormat="1">
      <c r="BP378955" s="90"/>
    </row>
    <row r="378956" spans="68:68" customFormat="1">
      <c r="BP378956" s="90"/>
    </row>
    <row r="378957" spans="68:68" customFormat="1">
      <c r="BP378957" s="90"/>
    </row>
    <row r="378958" spans="68:68" customFormat="1">
      <c r="BP378958" s="90"/>
    </row>
    <row r="378959" spans="68:68" customFormat="1">
      <c r="BP378959" s="90"/>
    </row>
    <row r="378960" spans="68:68" customFormat="1">
      <c r="BP378960" s="90"/>
    </row>
    <row r="378961" spans="68:68" customFormat="1">
      <c r="BP378961" s="90"/>
    </row>
    <row r="378962" spans="68:68" customFormat="1">
      <c r="BP378962" s="90"/>
    </row>
    <row r="378963" spans="68:68" customFormat="1">
      <c r="BP378963" s="90"/>
    </row>
    <row r="378964" spans="68:68" customFormat="1">
      <c r="BP378964" s="90"/>
    </row>
    <row r="378965" spans="68:68" customFormat="1">
      <c r="BP378965" s="90"/>
    </row>
    <row r="378966" spans="68:68" customFormat="1">
      <c r="BP378966" s="90"/>
    </row>
    <row r="378967" spans="68:68" customFormat="1">
      <c r="BP378967" s="90"/>
    </row>
    <row r="378968" spans="68:68" customFormat="1">
      <c r="BP378968" s="90"/>
    </row>
    <row r="378969" spans="68:68" customFormat="1">
      <c r="BP378969" s="90"/>
    </row>
    <row r="378970" spans="68:68" customFormat="1">
      <c r="BP378970" s="90"/>
    </row>
    <row r="378971" spans="68:68" customFormat="1">
      <c r="BP378971" s="90"/>
    </row>
    <row r="378972" spans="68:68" customFormat="1">
      <c r="BP378972" s="90"/>
    </row>
    <row r="378973" spans="68:68" customFormat="1">
      <c r="BP378973" s="90"/>
    </row>
    <row r="378974" spans="68:68" customFormat="1">
      <c r="BP378974" s="90"/>
    </row>
    <row r="378975" spans="68:68" customFormat="1">
      <c r="BP378975" s="90"/>
    </row>
    <row r="378976" spans="68:68" customFormat="1">
      <c r="BP378976" s="90"/>
    </row>
    <row r="378977" spans="68:68" customFormat="1">
      <c r="BP378977" s="90"/>
    </row>
    <row r="378978" spans="68:68" customFormat="1">
      <c r="BP378978" s="90"/>
    </row>
    <row r="378979" spans="68:68" customFormat="1">
      <c r="BP378979" s="90"/>
    </row>
    <row r="378980" spans="68:68" customFormat="1">
      <c r="BP378980" s="90"/>
    </row>
    <row r="378981" spans="68:68" customFormat="1">
      <c r="BP378981" s="90"/>
    </row>
    <row r="378982" spans="68:68" customFormat="1">
      <c r="BP378982" s="90"/>
    </row>
    <row r="378983" spans="68:68" customFormat="1">
      <c r="BP378983" s="90"/>
    </row>
    <row r="378984" spans="68:68" customFormat="1">
      <c r="BP378984" s="90"/>
    </row>
    <row r="378985" spans="68:68" customFormat="1">
      <c r="BP378985" s="90"/>
    </row>
    <row r="378986" spans="68:68" customFormat="1">
      <c r="BP378986" s="90"/>
    </row>
    <row r="378987" spans="68:68" customFormat="1">
      <c r="BP378987" s="90"/>
    </row>
    <row r="378988" spans="68:68" customFormat="1">
      <c r="BP378988" s="90"/>
    </row>
    <row r="378989" spans="68:68" customFormat="1">
      <c r="BP378989" s="90"/>
    </row>
    <row r="378990" spans="68:68" customFormat="1">
      <c r="BP378990" s="90"/>
    </row>
    <row r="378991" spans="68:68" customFormat="1">
      <c r="BP378991" s="90"/>
    </row>
    <row r="378992" spans="68:68" customFormat="1">
      <c r="BP378992" s="90"/>
    </row>
    <row r="378993" spans="68:68" customFormat="1">
      <c r="BP378993" s="90"/>
    </row>
    <row r="378994" spans="68:68" customFormat="1">
      <c r="BP378994" s="90"/>
    </row>
    <row r="378995" spans="68:68" customFormat="1">
      <c r="BP378995" s="90"/>
    </row>
    <row r="378996" spans="68:68" customFormat="1">
      <c r="BP378996" s="90"/>
    </row>
    <row r="378997" spans="68:68" customFormat="1">
      <c r="BP378997" s="90"/>
    </row>
    <row r="378998" spans="68:68" customFormat="1">
      <c r="BP378998" s="90"/>
    </row>
    <row r="378999" spans="68:68" customFormat="1">
      <c r="BP378999" s="90"/>
    </row>
    <row r="379000" spans="68:68" customFormat="1">
      <c r="BP379000" s="90"/>
    </row>
    <row r="379001" spans="68:68" customFormat="1">
      <c r="BP379001" s="90"/>
    </row>
    <row r="379002" spans="68:68" customFormat="1">
      <c r="BP379002" s="90"/>
    </row>
    <row r="379003" spans="68:68" customFormat="1">
      <c r="BP379003" s="90"/>
    </row>
    <row r="379004" spans="68:68" customFormat="1">
      <c r="BP379004" s="90"/>
    </row>
    <row r="379005" spans="68:68" customFormat="1">
      <c r="BP379005" s="90"/>
    </row>
    <row r="379006" spans="68:68" customFormat="1">
      <c r="BP379006" s="90"/>
    </row>
    <row r="379007" spans="68:68" customFormat="1">
      <c r="BP379007" s="90"/>
    </row>
    <row r="379008" spans="68:68" customFormat="1">
      <c r="BP379008" s="90"/>
    </row>
    <row r="379009" spans="68:68" customFormat="1">
      <c r="BP379009" s="90"/>
    </row>
    <row r="379010" spans="68:68" customFormat="1">
      <c r="BP379010" s="90"/>
    </row>
    <row r="379011" spans="68:68" customFormat="1">
      <c r="BP379011" s="90"/>
    </row>
    <row r="379012" spans="68:68" customFormat="1">
      <c r="BP379012" s="90"/>
    </row>
    <row r="379013" spans="68:68" customFormat="1">
      <c r="BP379013" s="90"/>
    </row>
    <row r="379014" spans="68:68" customFormat="1">
      <c r="BP379014" s="90"/>
    </row>
    <row r="379015" spans="68:68" customFormat="1">
      <c r="BP379015" s="90"/>
    </row>
    <row r="379016" spans="68:68" customFormat="1">
      <c r="BP379016" s="90"/>
    </row>
    <row r="379017" spans="68:68" customFormat="1">
      <c r="BP379017" s="90"/>
    </row>
    <row r="379018" spans="68:68" customFormat="1">
      <c r="BP379018" s="90"/>
    </row>
    <row r="379019" spans="68:68" customFormat="1">
      <c r="BP379019" s="90"/>
    </row>
    <row r="379020" spans="68:68" customFormat="1">
      <c r="BP379020" s="90"/>
    </row>
    <row r="379021" spans="68:68" customFormat="1">
      <c r="BP379021" s="90"/>
    </row>
    <row r="379022" spans="68:68" customFormat="1">
      <c r="BP379022" s="90"/>
    </row>
    <row r="379023" spans="68:68" customFormat="1">
      <c r="BP379023" s="90"/>
    </row>
    <row r="379024" spans="68:68" customFormat="1">
      <c r="BP379024" s="90"/>
    </row>
    <row r="379025" spans="68:68" customFormat="1">
      <c r="BP379025" s="90"/>
    </row>
    <row r="379026" spans="68:68" customFormat="1">
      <c r="BP379026" s="90"/>
    </row>
    <row r="379027" spans="68:68" customFormat="1">
      <c r="BP379027" s="90"/>
    </row>
    <row r="379028" spans="68:68" customFormat="1">
      <c r="BP379028" s="90"/>
    </row>
    <row r="379029" spans="68:68" customFormat="1">
      <c r="BP379029" s="90"/>
    </row>
    <row r="379030" spans="68:68" customFormat="1">
      <c r="BP379030" s="90"/>
    </row>
    <row r="379031" spans="68:68" customFormat="1">
      <c r="BP379031" s="90"/>
    </row>
    <row r="379032" spans="68:68" customFormat="1">
      <c r="BP379032" s="90"/>
    </row>
    <row r="379033" spans="68:68" customFormat="1">
      <c r="BP379033" s="90"/>
    </row>
    <row r="379034" spans="68:68" customFormat="1">
      <c r="BP379034" s="90"/>
    </row>
    <row r="379035" spans="68:68" customFormat="1">
      <c r="BP379035" s="90"/>
    </row>
    <row r="379036" spans="68:68" customFormat="1">
      <c r="BP379036" s="90"/>
    </row>
    <row r="379037" spans="68:68" customFormat="1">
      <c r="BP379037" s="90"/>
    </row>
    <row r="379038" spans="68:68" customFormat="1">
      <c r="BP379038" s="90"/>
    </row>
    <row r="379039" spans="68:68" customFormat="1">
      <c r="BP379039" s="90"/>
    </row>
    <row r="379040" spans="68:68" customFormat="1">
      <c r="BP379040" s="90"/>
    </row>
    <row r="379041" spans="68:68" customFormat="1">
      <c r="BP379041" s="90"/>
    </row>
    <row r="379042" spans="68:68" customFormat="1">
      <c r="BP379042" s="90"/>
    </row>
    <row r="379043" spans="68:68" customFormat="1">
      <c r="BP379043" s="90"/>
    </row>
    <row r="379044" spans="68:68" customFormat="1">
      <c r="BP379044" s="90"/>
    </row>
    <row r="379045" spans="68:68" customFormat="1">
      <c r="BP379045" s="90"/>
    </row>
    <row r="379046" spans="68:68" customFormat="1">
      <c r="BP379046" s="90"/>
    </row>
    <row r="379047" spans="68:68" customFormat="1">
      <c r="BP379047" s="90"/>
    </row>
    <row r="379048" spans="68:68" customFormat="1">
      <c r="BP379048" s="90"/>
    </row>
    <row r="379049" spans="68:68" customFormat="1">
      <c r="BP379049" s="90"/>
    </row>
    <row r="379050" spans="68:68" customFormat="1">
      <c r="BP379050" s="90"/>
    </row>
    <row r="379051" spans="68:68" customFormat="1">
      <c r="BP379051" s="90"/>
    </row>
    <row r="379052" spans="68:68" customFormat="1">
      <c r="BP379052" s="90"/>
    </row>
    <row r="379053" spans="68:68" customFormat="1">
      <c r="BP379053" s="90"/>
    </row>
    <row r="379054" spans="68:68" customFormat="1">
      <c r="BP379054" s="90"/>
    </row>
    <row r="379055" spans="68:68" customFormat="1">
      <c r="BP379055" s="90"/>
    </row>
    <row r="379056" spans="68:68" customFormat="1">
      <c r="BP379056" s="90"/>
    </row>
    <row r="379057" spans="68:68" customFormat="1">
      <c r="BP379057" s="90"/>
    </row>
    <row r="379058" spans="68:68" customFormat="1">
      <c r="BP379058" s="90"/>
    </row>
    <row r="379059" spans="68:68" customFormat="1">
      <c r="BP379059" s="90"/>
    </row>
    <row r="379060" spans="68:68" customFormat="1">
      <c r="BP379060" s="90"/>
    </row>
    <row r="379061" spans="68:68" customFormat="1">
      <c r="BP379061" s="90"/>
    </row>
    <row r="379062" spans="68:68" customFormat="1">
      <c r="BP379062" s="90"/>
    </row>
    <row r="379063" spans="68:68" customFormat="1">
      <c r="BP379063" s="90"/>
    </row>
    <row r="379064" spans="68:68" customFormat="1">
      <c r="BP379064" s="90"/>
    </row>
    <row r="379065" spans="68:68" customFormat="1">
      <c r="BP379065" s="90"/>
    </row>
    <row r="379066" spans="68:68" customFormat="1">
      <c r="BP379066" s="90"/>
    </row>
    <row r="379067" spans="68:68" customFormat="1">
      <c r="BP379067" s="90"/>
    </row>
    <row r="379068" spans="68:68" customFormat="1">
      <c r="BP379068" s="90"/>
    </row>
    <row r="379069" spans="68:68" customFormat="1">
      <c r="BP379069" s="90"/>
    </row>
    <row r="379070" spans="68:68" customFormat="1">
      <c r="BP379070" s="90"/>
    </row>
    <row r="379071" spans="68:68" customFormat="1">
      <c r="BP379071" s="90"/>
    </row>
    <row r="379072" spans="68:68" customFormat="1">
      <c r="BP379072" s="90"/>
    </row>
    <row r="379073" spans="68:68" customFormat="1">
      <c r="BP379073" s="90"/>
    </row>
    <row r="379074" spans="68:68" customFormat="1">
      <c r="BP379074" s="90"/>
    </row>
    <row r="379075" spans="68:68" customFormat="1">
      <c r="BP379075" s="90"/>
    </row>
    <row r="379076" spans="68:68" customFormat="1">
      <c r="BP379076" s="90"/>
    </row>
    <row r="379077" spans="68:68" customFormat="1">
      <c r="BP379077" s="90"/>
    </row>
    <row r="379078" spans="68:68" customFormat="1">
      <c r="BP379078" s="90"/>
    </row>
    <row r="379079" spans="68:68" customFormat="1">
      <c r="BP379079" s="90"/>
    </row>
    <row r="379080" spans="68:68" customFormat="1">
      <c r="BP379080" s="90"/>
    </row>
    <row r="379081" spans="68:68" customFormat="1">
      <c r="BP379081" s="90"/>
    </row>
    <row r="379082" spans="68:68" customFormat="1">
      <c r="BP379082" s="90"/>
    </row>
    <row r="379083" spans="68:68" customFormat="1">
      <c r="BP379083" s="90"/>
    </row>
    <row r="379084" spans="68:68" customFormat="1">
      <c r="BP379084" s="90"/>
    </row>
    <row r="379085" spans="68:68" customFormat="1">
      <c r="BP379085" s="90"/>
    </row>
    <row r="379086" spans="68:68" customFormat="1">
      <c r="BP379086" s="90"/>
    </row>
    <row r="379087" spans="68:68" customFormat="1">
      <c r="BP379087" s="90"/>
    </row>
    <row r="379088" spans="68:68" customFormat="1">
      <c r="BP379088" s="90"/>
    </row>
    <row r="379089" spans="68:68" customFormat="1">
      <c r="BP379089" s="90"/>
    </row>
    <row r="379090" spans="68:68" customFormat="1">
      <c r="BP379090" s="90"/>
    </row>
    <row r="379091" spans="68:68" customFormat="1">
      <c r="BP379091" s="90"/>
    </row>
    <row r="379092" spans="68:68" customFormat="1">
      <c r="BP379092" s="90"/>
    </row>
    <row r="379093" spans="68:68" customFormat="1">
      <c r="BP379093" s="90"/>
    </row>
    <row r="379094" spans="68:68" customFormat="1">
      <c r="BP379094" s="90"/>
    </row>
    <row r="379095" spans="68:68" customFormat="1">
      <c r="BP379095" s="90"/>
    </row>
    <row r="379096" spans="68:68" customFormat="1">
      <c r="BP379096" s="90"/>
    </row>
    <row r="379097" spans="68:68" customFormat="1">
      <c r="BP379097" s="90"/>
    </row>
    <row r="379098" spans="68:68" customFormat="1">
      <c r="BP379098" s="90"/>
    </row>
    <row r="379099" spans="68:68" customFormat="1">
      <c r="BP379099" s="90"/>
    </row>
    <row r="379100" spans="68:68" customFormat="1">
      <c r="BP379100" s="90"/>
    </row>
    <row r="379101" spans="68:68" customFormat="1">
      <c r="BP379101" s="90"/>
    </row>
    <row r="379102" spans="68:68" customFormat="1">
      <c r="BP379102" s="90"/>
    </row>
    <row r="379103" spans="68:68" customFormat="1">
      <c r="BP379103" s="90"/>
    </row>
    <row r="379104" spans="68:68" customFormat="1">
      <c r="BP379104" s="90"/>
    </row>
    <row r="379105" spans="68:68" customFormat="1">
      <c r="BP379105" s="90"/>
    </row>
    <row r="379106" spans="68:68" customFormat="1">
      <c r="BP379106" s="90"/>
    </row>
    <row r="379107" spans="68:68" customFormat="1">
      <c r="BP379107" s="90"/>
    </row>
    <row r="379108" spans="68:68" customFormat="1">
      <c r="BP379108" s="90"/>
    </row>
    <row r="379109" spans="68:68" customFormat="1">
      <c r="BP379109" s="90"/>
    </row>
    <row r="379110" spans="68:68" customFormat="1">
      <c r="BP379110" s="90"/>
    </row>
    <row r="379111" spans="68:68" customFormat="1">
      <c r="BP379111" s="90"/>
    </row>
    <row r="379112" spans="68:68" customFormat="1">
      <c r="BP379112" s="90"/>
    </row>
    <row r="379113" spans="68:68" customFormat="1">
      <c r="BP379113" s="90"/>
    </row>
    <row r="379114" spans="68:68" customFormat="1">
      <c r="BP379114" s="90"/>
    </row>
    <row r="379115" spans="68:68" customFormat="1">
      <c r="BP379115" s="90"/>
    </row>
    <row r="379116" spans="68:68" customFormat="1">
      <c r="BP379116" s="90"/>
    </row>
    <row r="379117" spans="68:68" customFormat="1">
      <c r="BP379117" s="90"/>
    </row>
    <row r="379118" spans="68:68" customFormat="1">
      <c r="BP379118" s="90"/>
    </row>
    <row r="379119" spans="68:68" customFormat="1">
      <c r="BP379119" s="90"/>
    </row>
    <row r="379120" spans="68:68" customFormat="1">
      <c r="BP379120" s="90"/>
    </row>
    <row r="379121" spans="68:68" customFormat="1">
      <c r="BP379121" s="90"/>
    </row>
    <row r="379122" spans="68:68" customFormat="1">
      <c r="BP379122" s="90"/>
    </row>
    <row r="379123" spans="68:68" customFormat="1">
      <c r="BP379123" s="90"/>
    </row>
    <row r="379124" spans="68:68" customFormat="1">
      <c r="BP379124" s="90"/>
    </row>
    <row r="379125" spans="68:68" customFormat="1">
      <c r="BP379125" s="90"/>
    </row>
    <row r="379126" spans="68:68" customFormat="1">
      <c r="BP379126" s="90"/>
    </row>
    <row r="379127" spans="68:68" customFormat="1">
      <c r="BP379127" s="90"/>
    </row>
    <row r="379128" spans="68:68" customFormat="1">
      <c r="BP379128" s="90"/>
    </row>
    <row r="379129" spans="68:68" customFormat="1">
      <c r="BP379129" s="90"/>
    </row>
    <row r="379130" spans="68:68" customFormat="1">
      <c r="BP379130" s="90"/>
    </row>
    <row r="379131" spans="68:68" customFormat="1">
      <c r="BP379131" s="90"/>
    </row>
    <row r="379132" spans="68:68" customFormat="1">
      <c r="BP379132" s="90"/>
    </row>
    <row r="379133" spans="68:68" customFormat="1">
      <c r="BP379133" s="90"/>
    </row>
    <row r="379134" spans="68:68" customFormat="1">
      <c r="BP379134" s="90"/>
    </row>
    <row r="379135" spans="68:68" customFormat="1">
      <c r="BP379135" s="90"/>
    </row>
    <row r="379136" spans="68:68" customFormat="1">
      <c r="BP379136" s="90"/>
    </row>
    <row r="379137" spans="68:68" customFormat="1">
      <c r="BP379137" s="90"/>
    </row>
    <row r="379138" spans="68:68" customFormat="1">
      <c r="BP379138" s="90"/>
    </row>
    <row r="379139" spans="68:68" customFormat="1">
      <c r="BP379139" s="90"/>
    </row>
    <row r="379140" spans="68:68" customFormat="1">
      <c r="BP379140" s="90"/>
    </row>
    <row r="379141" spans="68:68" customFormat="1">
      <c r="BP379141" s="90"/>
    </row>
    <row r="379142" spans="68:68" customFormat="1">
      <c r="BP379142" s="90"/>
    </row>
    <row r="379143" spans="68:68" customFormat="1">
      <c r="BP379143" s="90"/>
    </row>
    <row r="379144" spans="68:68" customFormat="1">
      <c r="BP379144" s="90"/>
    </row>
    <row r="379145" spans="68:68" customFormat="1">
      <c r="BP379145" s="90"/>
    </row>
    <row r="379146" spans="68:68" customFormat="1">
      <c r="BP379146" s="90"/>
    </row>
    <row r="379147" spans="68:68" customFormat="1">
      <c r="BP379147" s="90"/>
    </row>
    <row r="379148" spans="68:68" customFormat="1">
      <c r="BP379148" s="90"/>
    </row>
    <row r="379149" spans="68:68" customFormat="1">
      <c r="BP379149" s="90"/>
    </row>
    <row r="379150" spans="68:68" customFormat="1">
      <c r="BP379150" s="90"/>
    </row>
    <row r="379151" spans="68:68" customFormat="1">
      <c r="BP379151" s="90"/>
    </row>
    <row r="379152" spans="68:68" customFormat="1">
      <c r="BP379152" s="90"/>
    </row>
    <row r="379153" spans="68:68" customFormat="1">
      <c r="BP379153" s="90"/>
    </row>
    <row r="379154" spans="68:68" customFormat="1">
      <c r="BP379154" s="90"/>
    </row>
    <row r="379155" spans="68:68" customFormat="1">
      <c r="BP379155" s="90"/>
    </row>
    <row r="379156" spans="68:68" customFormat="1">
      <c r="BP379156" s="90"/>
    </row>
    <row r="379157" spans="68:68" customFormat="1">
      <c r="BP379157" s="90"/>
    </row>
    <row r="379158" spans="68:68" customFormat="1">
      <c r="BP379158" s="90"/>
    </row>
    <row r="379159" spans="68:68" customFormat="1">
      <c r="BP379159" s="90"/>
    </row>
    <row r="379160" spans="68:68" customFormat="1">
      <c r="BP379160" s="90"/>
    </row>
    <row r="379161" spans="68:68" customFormat="1">
      <c r="BP379161" s="90"/>
    </row>
    <row r="379162" spans="68:68" customFormat="1">
      <c r="BP379162" s="90"/>
    </row>
    <row r="379163" spans="68:68" customFormat="1">
      <c r="BP379163" s="90"/>
    </row>
    <row r="379164" spans="68:68" customFormat="1">
      <c r="BP379164" s="90"/>
    </row>
    <row r="379165" spans="68:68" customFormat="1">
      <c r="BP379165" s="90"/>
    </row>
    <row r="379166" spans="68:68" customFormat="1">
      <c r="BP379166" s="90"/>
    </row>
    <row r="379167" spans="68:68" customFormat="1">
      <c r="BP379167" s="90"/>
    </row>
    <row r="379168" spans="68:68" customFormat="1">
      <c r="BP379168" s="90"/>
    </row>
    <row r="379169" spans="68:68" customFormat="1">
      <c r="BP379169" s="90"/>
    </row>
    <row r="379170" spans="68:68" customFormat="1">
      <c r="BP379170" s="90"/>
    </row>
    <row r="379171" spans="68:68" customFormat="1">
      <c r="BP379171" s="90"/>
    </row>
    <row r="379172" spans="68:68" customFormat="1">
      <c r="BP379172" s="90"/>
    </row>
    <row r="379173" spans="68:68" customFormat="1">
      <c r="BP379173" s="90"/>
    </row>
    <row r="379174" spans="68:68" customFormat="1">
      <c r="BP379174" s="90"/>
    </row>
    <row r="379175" spans="68:68" customFormat="1">
      <c r="BP379175" s="90"/>
    </row>
    <row r="379176" spans="68:68" customFormat="1">
      <c r="BP379176" s="90"/>
    </row>
    <row r="379177" spans="68:68" customFormat="1">
      <c r="BP379177" s="90"/>
    </row>
    <row r="379178" spans="68:68" customFormat="1">
      <c r="BP379178" s="90"/>
    </row>
    <row r="379179" spans="68:68" customFormat="1">
      <c r="BP379179" s="90"/>
    </row>
    <row r="379180" spans="68:68" customFormat="1">
      <c r="BP379180" s="90"/>
    </row>
    <row r="379181" spans="68:68" customFormat="1">
      <c r="BP379181" s="90"/>
    </row>
    <row r="379182" spans="68:68" customFormat="1">
      <c r="BP379182" s="90"/>
    </row>
    <row r="379183" spans="68:68" customFormat="1">
      <c r="BP379183" s="90"/>
    </row>
    <row r="379184" spans="68:68" customFormat="1">
      <c r="BP379184" s="90"/>
    </row>
    <row r="379185" spans="68:68" customFormat="1">
      <c r="BP379185" s="90"/>
    </row>
    <row r="379186" spans="68:68" customFormat="1">
      <c r="BP379186" s="90"/>
    </row>
    <row r="379187" spans="68:68" customFormat="1">
      <c r="BP379187" s="90"/>
    </row>
    <row r="379188" spans="68:68" customFormat="1">
      <c r="BP379188" s="90"/>
    </row>
    <row r="379189" spans="68:68" customFormat="1">
      <c r="BP379189" s="90"/>
    </row>
    <row r="379190" spans="68:68" customFormat="1">
      <c r="BP379190" s="90"/>
    </row>
    <row r="379191" spans="68:68" customFormat="1">
      <c r="BP379191" s="90"/>
    </row>
    <row r="379192" spans="68:68" customFormat="1">
      <c r="BP379192" s="90"/>
    </row>
    <row r="379193" spans="68:68" customFormat="1">
      <c r="BP379193" s="90"/>
    </row>
    <row r="379194" spans="68:68" customFormat="1">
      <c r="BP379194" s="90"/>
    </row>
    <row r="379195" spans="68:68" customFormat="1">
      <c r="BP379195" s="90"/>
    </row>
    <row r="379196" spans="68:68" customFormat="1">
      <c r="BP379196" s="90"/>
    </row>
    <row r="379197" spans="68:68" customFormat="1">
      <c r="BP379197" s="90"/>
    </row>
    <row r="379198" spans="68:68" customFormat="1">
      <c r="BP379198" s="90"/>
    </row>
    <row r="379199" spans="68:68" customFormat="1">
      <c r="BP379199" s="90"/>
    </row>
    <row r="379200" spans="68:68" customFormat="1">
      <c r="BP379200" s="90"/>
    </row>
    <row r="379201" spans="68:68" customFormat="1">
      <c r="BP379201" s="90"/>
    </row>
    <row r="379202" spans="68:68" customFormat="1">
      <c r="BP379202" s="90"/>
    </row>
    <row r="379203" spans="68:68" customFormat="1">
      <c r="BP379203" s="90"/>
    </row>
    <row r="379204" spans="68:68" customFormat="1">
      <c r="BP379204" s="90"/>
    </row>
    <row r="379205" spans="68:68" customFormat="1">
      <c r="BP379205" s="90"/>
    </row>
    <row r="379206" spans="68:68" customFormat="1">
      <c r="BP379206" s="90"/>
    </row>
    <row r="379207" spans="68:68" customFormat="1">
      <c r="BP379207" s="90"/>
    </row>
    <row r="379208" spans="68:68" customFormat="1">
      <c r="BP379208" s="90"/>
    </row>
    <row r="379209" spans="68:68" customFormat="1">
      <c r="BP379209" s="90"/>
    </row>
    <row r="379210" spans="68:68" customFormat="1">
      <c r="BP379210" s="90"/>
    </row>
    <row r="379211" spans="68:68" customFormat="1">
      <c r="BP379211" s="90"/>
    </row>
    <row r="379212" spans="68:68" customFormat="1">
      <c r="BP379212" s="90"/>
    </row>
    <row r="379213" spans="68:68" customFormat="1">
      <c r="BP379213" s="90"/>
    </row>
    <row r="379214" spans="68:68" customFormat="1">
      <c r="BP379214" s="90"/>
    </row>
    <row r="379215" spans="68:68" customFormat="1">
      <c r="BP379215" s="90"/>
    </row>
    <row r="379216" spans="68:68" customFormat="1">
      <c r="BP379216" s="90"/>
    </row>
    <row r="379217" spans="68:68" customFormat="1">
      <c r="BP379217" s="90"/>
    </row>
    <row r="379218" spans="68:68" customFormat="1">
      <c r="BP379218" s="90"/>
    </row>
    <row r="379219" spans="68:68" customFormat="1">
      <c r="BP379219" s="90"/>
    </row>
    <row r="379220" spans="68:68" customFormat="1">
      <c r="BP379220" s="90"/>
    </row>
    <row r="379221" spans="68:68" customFormat="1">
      <c r="BP379221" s="90"/>
    </row>
    <row r="379222" spans="68:68" customFormat="1">
      <c r="BP379222" s="90"/>
    </row>
    <row r="379223" spans="68:68" customFormat="1">
      <c r="BP379223" s="90"/>
    </row>
    <row r="379224" spans="68:68" customFormat="1">
      <c r="BP379224" s="90"/>
    </row>
    <row r="379225" spans="68:68" customFormat="1">
      <c r="BP379225" s="90"/>
    </row>
    <row r="379226" spans="68:68" customFormat="1">
      <c r="BP379226" s="90"/>
    </row>
    <row r="379227" spans="68:68" customFormat="1">
      <c r="BP379227" s="90"/>
    </row>
    <row r="379228" spans="68:68" customFormat="1">
      <c r="BP379228" s="90"/>
    </row>
    <row r="379229" spans="68:68" customFormat="1">
      <c r="BP379229" s="90"/>
    </row>
    <row r="379230" spans="68:68" customFormat="1">
      <c r="BP379230" s="90"/>
    </row>
    <row r="379231" spans="68:68" customFormat="1">
      <c r="BP379231" s="90"/>
    </row>
    <row r="379232" spans="68:68" customFormat="1">
      <c r="BP379232" s="90"/>
    </row>
    <row r="379233" spans="68:68" customFormat="1">
      <c r="BP379233" s="90"/>
    </row>
    <row r="379234" spans="68:68" customFormat="1">
      <c r="BP379234" s="90"/>
    </row>
    <row r="379235" spans="68:68" customFormat="1">
      <c r="BP379235" s="90"/>
    </row>
    <row r="379236" spans="68:68" customFormat="1">
      <c r="BP379236" s="90"/>
    </row>
    <row r="379237" spans="68:68" customFormat="1">
      <c r="BP379237" s="90"/>
    </row>
    <row r="379238" spans="68:68" customFormat="1">
      <c r="BP379238" s="90"/>
    </row>
    <row r="379239" spans="68:68" customFormat="1">
      <c r="BP379239" s="90"/>
    </row>
    <row r="379240" spans="68:68" customFormat="1">
      <c r="BP379240" s="90"/>
    </row>
    <row r="379241" spans="68:68" customFormat="1">
      <c r="BP379241" s="90"/>
    </row>
    <row r="379242" spans="68:68" customFormat="1">
      <c r="BP379242" s="90"/>
    </row>
    <row r="379243" spans="68:68" customFormat="1">
      <c r="BP379243" s="90"/>
    </row>
    <row r="379244" spans="68:68" customFormat="1">
      <c r="BP379244" s="90"/>
    </row>
    <row r="379245" spans="68:68" customFormat="1">
      <c r="BP379245" s="90"/>
    </row>
    <row r="379246" spans="68:68" customFormat="1">
      <c r="BP379246" s="90"/>
    </row>
    <row r="379247" spans="68:68" customFormat="1">
      <c r="BP379247" s="90"/>
    </row>
    <row r="379248" spans="68:68" customFormat="1">
      <c r="BP379248" s="90"/>
    </row>
    <row r="379249" spans="68:68" customFormat="1">
      <c r="BP379249" s="90"/>
    </row>
    <row r="379250" spans="68:68" customFormat="1">
      <c r="BP379250" s="90"/>
    </row>
    <row r="379251" spans="68:68" customFormat="1">
      <c r="BP379251" s="90"/>
    </row>
    <row r="379252" spans="68:68" customFormat="1">
      <c r="BP379252" s="90"/>
    </row>
    <row r="379253" spans="68:68" customFormat="1">
      <c r="BP379253" s="90"/>
    </row>
    <row r="379254" spans="68:68" customFormat="1">
      <c r="BP379254" s="90"/>
    </row>
    <row r="379255" spans="68:68" customFormat="1">
      <c r="BP379255" s="90"/>
    </row>
    <row r="379256" spans="68:68" customFormat="1">
      <c r="BP379256" s="90"/>
    </row>
    <row r="379257" spans="68:68" customFormat="1">
      <c r="BP379257" s="90"/>
    </row>
    <row r="379258" spans="68:68" customFormat="1">
      <c r="BP379258" s="90"/>
    </row>
    <row r="379259" spans="68:68" customFormat="1">
      <c r="BP379259" s="90"/>
    </row>
    <row r="379260" spans="68:68" customFormat="1">
      <c r="BP379260" s="90"/>
    </row>
    <row r="379261" spans="68:68" customFormat="1">
      <c r="BP379261" s="90"/>
    </row>
    <row r="379262" spans="68:68" customFormat="1">
      <c r="BP379262" s="90"/>
    </row>
    <row r="379263" spans="68:68" customFormat="1">
      <c r="BP379263" s="90"/>
    </row>
    <row r="379264" spans="68:68" customFormat="1">
      <c r="BP379264" s="90"/>
    </row>
    <row r="379265" spans="68:68" customFormat="1">
      <c r="BP379265" s="90"/>
    </row>
    <row r="379266" spans="68:68" customFormat="1">
      <c r="BP379266" s="90"/>
    </row>
    <row r="379267" spans="68:68" customFormat="1">
      <c r="BP379267" s="90"/>
    </row>
    <row r="379268" spans="68:68" customFormat="1">
      <c r="BP379268" s="90"/>
    </row>
    <row r="379269" spans="68:68" customFormat="1">
      <c r="BP379269" s="90"/>
    </row>
    <row r="379270" spans="68:68" customFormat="1">
      <c r="BP379270" s="90"/>
    </row>
    <row r="379271" spans="68:68" customFormat="1">
      <c r="BP379271" s="90"/>
    </row>
    <row r="379272" spans="68:68" customFormat="1">
      <c r="BP379272" s="90"/>
    </row>
    <row r="379273" spans="68:68" customFormat="1">
      <c r="BP379273" s="90"/>
    </row>
    <row r="379274" spans="68:68" customFormat="1">
      <c r="BP379274" s="90"/>
    </row>
    <row r="379275" spans="68:68" customFormat="1">
      <c r="BP379275" s="90"/>
    </row>
    <row r="379276" spans="68:68" customFormat="1">
      <c r="BP379276" s="90"/>
    </row>
    <row r="379277" spans="68:68" customFormat="1">
      <c r="BP379277" s="90"/>
    </row>
    <row r="379278" spans="68:68" customFormat="1">
      <c r="BP379278" s="90"/>
    </row>
    <row r="379279" spans="68:68" customFormat="1">
      <c r="BP379279" s="90"/>
    </row>
    <row r="379280" spans="68:68" customFormat="1">
      <c r="BP379280" s="90"/>
    </row>
    <row r="379281" spans="68:68" customFormat="1">
      <c r="BP379281" s="90"/>
    </row>
    <row r="379282" spans="68:68" customFormat="1">
      <c r="BP379282" s="90"/>
    </row>
    <row r="379283" spans="68:68" customFormat="1">
      <c r="BP379283" s="90"/>
    </row>
    <row r="379284" spans="68:68" customFormat="1">
      <c r="BP379284" s="90"/>
    </row>
    <row r="379285" spans="68:68" customFormat="1">
      <c r="BP379285" s="90"/>
    </row>
    <row r="379286" spans="68:68" customFormat="1">
      <c r="BP379286" s="90"/>
    </row>
    <row r="379287" spans="68:68" customFormat="1">
      <c r="BP379287" s="90"/>
    </row>
    <row r="379288" spans="68:68" customFormat="1">
      <c r="BP379288" s="90"/>
    </row>
    <row r="379289" spans="68:68" customFormat="1">
      <c r="BP379289" s="90"/>
    </row>
    <row r="379290" spans="68:68" customFormat="1">
      <c r="BP379290" s="90"/>
    </row>
    <row r="379291" spans="68:68" customFormat="1">
      <c r="BP379291" s="90"/>
    </row>
    <row r="379292" spans="68:68" customFormat="1">
      <c r="BP379292" s="90"/>
    </row>
    <row r="379293" spans="68:68" customFormat="1">
      <c r="BP379293" s="90"/>
    </row>
    <row r="379294" spans="68:68" customFormat="1">
      <c r="BP379294" s="90"/>
    </row>
    <row r="379295" spans="68:68" customFormat="1">
      <c r="BP379295" s="90"/>
    </row>
    <row r="379296" spans="68:68" customFormat="1">
      <c r="BP379296" s="90"/>
    </row>
    <row r="379297" spans="68:68" customFormat="1">
      <c r="BP379297" s="90"/>
    </row>
    <row r="379298" spans="68:68" customFormat="1">
      <c r="BP379298" s="90"/>
    </row>
    <row r="379299" spans="68:68" customFormat="1">
      <c r="BP379299" s="90"/>
    </row>
    <row r="379300" spans="68:68" customFormat="1">
      <c r="BP379300" s="90"/>
    </row>
    <row r="379301" spans="68:68" customFormat="1">
      <c r="BP379301" s="90"/>
    </row>
    <row r="379302" spans="68:68" customFormat="1">
      <c r="BP379302" s="90"/>
    </row>
    <row r="379303" spans="68:68" customFormat="1">
      <c r="BP379303" s="90"/>
    </row>
    <row r="379304" spans="68:68" customFormat="1">
      <c r="BP379304" s="90"/>
    </row>
    <row r="379305" spans="68:68" customFormat="1">
      <c r="BP379305" s="90"/>
    </row>
    <row r="379306" spans="68:68" customFormat="1">
      <c r="BP379306" s="90"/>
    </row>
    <row r="379307" spans="68:68" customFormat="1">
      <c r="BP379307" s="90"/>
    </row>
    <row r="379308" spans="68:68" customFormat="1">
      <c r="BP379308" s="90"/>
    </row>
    <row r="379309" spans="68:68" customFormat="1">
      <c r="BP379309" s="90"/>
    </row>
    <row r="379310" spans="68:68" customFormat="1">
      <c r="BP379310" s="90"/>
    </row>
    <row r="379311" spans="68:68" customFormat="1">
      <c r="BP379311" s="90"/>
    </row>
    <row r="379312" spans="68:68" customFormat="1">
      <c r="BP379312" s="90"/>
    </row>
    <row r="379313" spans="68:68" customFormat="1">
      <c r="BP379313" s="90"/>
    </row>
    <row r="379314" spans="68:68" customFormat="1">
      <c r="BP379314" s="90"/>
    </row>
    <row r="379315" spans="68:68" customFormat="1">
      <c r="BP379315" s="90"/>
    </row>
    <row r="379316" spans="68:68" customFormat="1">
      <c r="BP379316" s="90"/>
    </row>
    <row r="379317" spans="68:68" customFormat="1">
      <c r="BP379317" s="90"/>
    </row>
    <row r="379318" spans="68:68" customFormat="1">
      <c r="BP379318" s="90"/>
    </row>
    <row r="379319" spans="68:68" customFormat="1">
      <c r="BP379319" s="90"/>
    </row>
    <row r="379320" spans="68:68" customFormat="1">
      <c r="BP379320" s="90"/>
    </row>
    <row r="379321" spans="68:68" customFormat="1">
      <c r="BP379321" s="90"/>
    </row>
    <row r="379322" spans="68:68" customFormat="1">
      <c r="BP379322" s="90"/>
    </row>
    <row r="379323" spans="68:68" customFormat="1">
      <c r="BP379323" s="90"/>
    </row>
    <row r="379324" spans="68:68" customFormat="1">
      <c r="BP379324" s="90"/>
    </row>
    <row r="379325" spans="68:68" customFormat="1">
      <c r="BP379325" s="90"/>
    </row>
    <row r="379326" spans="68:68" customFormat="1">
      <c r="BP379326" s="90"/>
    </row>
    <row r="379327" spans="68:68" customFormat="1">
      <c r="BP379327" s="90"/>
    </row>
    <row r="379328" spans="68:68" customFormat="1">
      <c r="BP379328" s="90"/>
    </row>
    <row r="379329" spans="68:68" customFormat="1">
      <c r="BP379329" s="90"/>
    </row>
    <row r="379330" spans="68:68" customFormat="1">
      <c r="BP379330" s="90"/>
    </row>
    <row r="379331" spans="68:68" customFormat="1">
      <c r="BP379331" s="90"/>
    </row>
    <row r="379332" spans="68:68" customFormat="1">
      <c r="BP379332" s="90"/>
    </row>
    <row r="379333" spans="68:68" customFormat="1">
      <c r="BP379333" s="90"/>
    </row>
    <row r="379334" spans="68:68" customFormat="1">
      <c r="BP379334" s="90"/>
    </row>
    <row r="379335" spans="68:68" customFormat="1">
      <c r="BP379335" s="90"/>
    </row>
    <row r="379336" spans="68:68" customFormat="1">
      <c r="BP379336" s="90"/>
    </row>
    <row r="379337" spans="68:68" customFormat="1">
      <c r="BP379337" s="90"/>
    </row>
    <row r="379338" spans="68:68" customFormat="1">
      <c r="BP379338" s="90"/>
    </row>
    <row r="379339" spans="68:68" customFormat="1">
      <c r="BP379339" s="90"/>
    </row>
    <row r="379340" spans="68:68" customFormat="1">
      <c r="BP379340" s="90"/>
    </row>
    <row r="379341" spans="68:68" customFormat="1">
      <c r="BP379341" s="90"/>
    </row>
    <row r="379342" spans="68:68" customFormat="1">
      <c r="BP379342" s="90"/>
    </row>
    <row r="379343" spans="68:68" customFormat="1">
      <c r="BP379343" s="90"/>
    </row>
    <row r="379344" spans="68:68" customFormat="1">
      <c r="BP379344" s="90"/>
    </row>
    <row r="379345" spans="68:68" customFormat="1">
      <c r="BP379345" s="90"/>
    </row>
    <row r="379346" spans="68:68" customFormat="1">
      <c r="BP379346" s="90"/>
    </row>
    <row r="379347" spans="68:68" customFormat="1">
      <c r="BP379347" s="90"/>
    </row>
    <row r="379348" spans="68:68" customFormat="1">
      <c r="BP379348" s="90"/>
    </row>
    <row r="379349" spans="68:68" customFormat="1">
      <c r="BP379349" s="90"/>
    </row>
    <row r="379350" spans="68:68" customFormat="1">
      <c r="BP379350" s="90"/>
    </row>
    <row r="379351" spans="68:68" customFormat="1">
      <c r="BP379351" s="90"/>
    </row>
    <row r="379352" spans="68:68" customFormat="1">
      <c r="BP379352" s="90"/>
    </row>
    <row r="379353" spans="68:68" customFormat="1">
      <c r="BP379353" s="90"/>
    </row>
    <row r="379354" spans="68:68" customFormat="1">
      <c r="BP379354" s="90"/>
    </row>
    <row r="379355" spans="68:68" customFormat="1">
      <c r="BP379355" s="90"/>
    </row>
    <row r="379356" spans="68:68" customFormat="1">
      <c r="BP379356" s="90"/>
    </row>
    <row r="379357" spans="68:68" customFormat="1">
      <c r="BP379357" s="90"/>
    </row>
    <row r="379358" spans="68:68" customFormat="1">
      <c r="BP379358" s="90"/>
    </row>
    <row r="379359" spans="68:68" customFormat="1">
      <c r="BP379359" s="90"/>
    </row>
    <row r="379360" spans="68:68" customFormat="1">
      <c r="BP379360" s="90"/>
    </row>
    <row r="379361" spans="68:68" customFormat="1">
      <c r="BP379361" s="90"/>
    </row>
    <row r="379362" spans="68:68" customFormat="1">
      <c r="BP379362" s="90"/>
    </row>
    <row r="379363" spans="68:68" customFormat="1">
      <c r="BP379363" s="90"/>
    </row>
    <row r="379364" spans="68:68" customFormat="1">
      <c r="BP379364" s="90"/>
    </row>
    <row r="379365" spans="68:68" customFormat="1">
      <c r="BP379365" s="90"/>
    </row>
    <row r="379366" spans="68:68" customFormat="1">
      <c r="BP379366" s="90"/>
    </row>
    <row r="379367" spans="68:68" customFormat="1">
      <c r="BP379367" s="90"/>
    </row>
    <row r="379368" spans="68:68" customFormat="1">
      <c r="BP379368" s="90"/>
    </row>
    <row r="379369" spans="68:68" customFormat="1">
      <c r="BP379369" s="90"/>
    </row>
    <row r="379370" spans="68:68" customFormat="1">
      <c r="BP379370" s="90"/>
    </row>
    <row r="379371" spans="68:68" customFormat="1">
      <c r="BP379371" s="90"/>
    </row>
    <row r="379372" spans="68:68" customFormat="1">
      <c r="BP379372" s="90"/>
    </row>
    <row r="379373" spans="68:68" customFormat="1">
      <c r="BP379373" s="90"/>
    </row>
    <row r="379374" spans="68:68" customFormat="1">
      <c r="BP379374" s="90"/>
    </row>
    <row r="379375" spans="68:68" customFormat="1">
      <c r="BP379375" s="90"/>
    </row>
    <row r="379376" spans="68:68" customFormat="1">
      <c r="BP379376" s="90"/>
    </row>
    <row r="379377" spans="68:68" customFormat="1">
      <c r="BP379377" s="90"/>
    </row>
    <row r="379378" spans="68:68" customFormat="1">
      <c r="BP379378" s="90"/>
    </row>
    <row r="379379" spans="68:68" customFormat="1">
      <c r="BP379379" s="90"/>
    </row>
    <row r="379380" spans="68:68" customFormat="1">
      <c r="BP379380" s="90"/>
    </row>
    <row r="379381" spans="68:68" customFormat="1">
      <c r="BP379381" s="90"/>
    </row>
    <row r="379382" spans="68:68" customFormat="1">
      <c r="BP379382" s="90"/>
    </row>
    <row r="379383" spans="68:68" customFormat="1">
      <c r="BP379383" s="90"/>
    </row>
    <row r="379384" spans="68:68" customFormat="1">
      <c r="BP379384" s="90"/>
    </row>
    <row r="379385" spans="68:68" customFormat="1">
      <c r="BP379385" s="90"/>
    </row>
    <row r="379386" spans="68:68" customFormat="1">
      <c r="BP379386" s="90"/>
    </row>
    <row r="379387" spans="68:68" customFormat="1">
      <c r="BP379387" s="90"/>
    </row>
    <row r="379388" spans="68:68" customFormat="1">
      <c r="BP379388" s="90"/>
    </row>
    <row r="379389" spans="68:68" customFormat="1">
      <c r="BP379389" s="90"/>
    </row>
    <row r="379390" spans="68:68" customFormat="1">
      <c r="BP379390" s="90"/>
    </row>
    <row r="379391" spans="68:68" customFormat="1">
      <c r="BP379391" s="90"/>
    </row>
    <row r="379392" spans="68:68" customFormat="1">
      <c r="BP379392" s="90"/>
    </row>
    <row r="379393" spans="68:68" customFormat="1">
      <c r="BP379393" s="90"/>
    </row>
    <row r="379394" spans="68:68" customFormat="1">
      <c r="BP379394" s="90"/>
    </row>
    <row r="379395" spans="68:68" customFormat="1">
      <c r="BP379395" s="90"/>
    </row>
    <row r="379396" spans="68:68" customFormat="1">
      <c r="BP379396" s="90"/>
    </row>
    <row r="379397" spans="68:68" customFormat="1">
      <c r="BP379397" s="90"/>
    </row>
    <row r="379398" spans="68:68" customFormat="1">
      <c r="BP379398" s="90"/>
    </row>
    <row r="379399" spans="68:68" customFormat="1">
      <c r="BP379399" s="90"/>
    </row>
    <row r="379400" spans="68:68" customFormat="1">
      <c r="BP379400" s="90"/>
    </row>
    <row r="379401" spans="68:68" customFormat="1">
      <c r="BP379401" s="90"/>
    </row>
    <row r="379402" spans="68:68" customFormat="1">
      <c r="BP379402" s="90"/>
    </row>
    <row r="379403" spans="68:68" customFormat="1">
      <c r="BP379403" s="90"/>
    </row>
    <row r="379404" spans="68:68" customFormat="1">
      <c r="BP379404" s="90"/>
    </row>
    <row r="379405" spans="68:68" customFormat="1">
      <c r="BP379405" s="90"/>
    </row>
    <row r="379406" spans="68:68" customFormat="1">
      <c r="BP379406" s="90"/>
    </row>
    <row r="379407" spans="68:68" customFormat="1">
      <c r="BP379407" s="90"/>
    </row>
    <row r="379408" spans="68:68" customFormat="1">
      <c r="BP379408" s="90"/>
    </row>
    <row r="379409" spans="68:68" customFormat="1">
      <c r="BP379409" s="90"/>
    </row>
    <row r="379410" spans="68:68" customFormat="1">
      <c r="BP379410" s="90"/>
    </row>
    <row r="379411" spans="68:68" customFormat="1">
      <c r="BP379411" s="90"/>
    </row>
    <row r="379412" spans="68:68" customFormat="1">
      <c r="BP379412" s="90"/>
    </row>
    <row r="379413" spans="68:68" customFormat="1">
      <c r="BP379413" s="90"/>
    </row>
    <row r="379414" spans="68:68" customFormat="1">
      <c r="BP379414" s="90"/>
    </row>
    <row r="379415" spans="68:68" customFormat="1">
      <c r="BP379415" s="90"/>
    </row>
    <row r="379416" spans="68:68" customFormat="1">
      <c r="BP379416" s="90"/>
    </row>
    <row r="379417" spans="68:68" customFormat="1">
      <c r="BP379417" s="90"/>
    </row>
    <row r="379418" spans="68:68" customFormat="1">
      <c r="BP379418" s="90"/>
    </row>
    <row r="379419" spans="68:68" customFormat="1">
      <c r="BP379419" s="90"/>
    </row>
    <row r="379420" spans="68:68" customFormat="1">
      <c r="BP379420" s="90"/>
    </row>
    <row r="379421" spans="68:68" customFormat="1">
      <c r="BP379421" s="90"/>
    </row>
    <row r="379422" spans="68:68" customFormat="1">
      <c r="BP379422" s="90"/>
    </row>
    <row r="379423" spans="68:68" customFormat="1">
      <c r="BP379423" s="90"/>
    </row>
    <row r="379424" spans="68:68" customFormat="1">
      <c r="BP379424" s="90"/>
    </row>
    <row r="379425" spans="68:68" customFormat="1">
      <c r="BP379425" s="90"/>
    </row>
    <row r="379426" spans="68:68" customFormat="1">
      <c r="BP379426" s="90"/>
    </row>
    <row r="379427" spans="68:68" customFormat="1">
      <c r="BP379427" s="90"/>
    </row>
    <row r="379428" spans="68:68" customFormat="1">
      <c r="BP379428" s="90"/>
    </row>
    <row r="379429" spans="68:68" customFormat="1">
      <c r="BP379429" s="90"/>
    </row>
    <row r="379430" spans="68:68" customFormat="1">
      <c r="BP379430" s="90"/>
    </row>
    <row r="379431" spans="68:68" customFormat="1">
      <c r="BP379431" s="90"/>
    </row>
    <row r="379432" spans="68:68" customFormat="1">
      <c r="BP379432" s="90"/>
    </row>
    <row r="379433" spans="68:68" customFormat="1">
      <c r="BP379433" s="90"/>
    </row>
    <row r="379434" spans="68:68" customFormat="1">
      <c r="BP379434" s="90"/>
    </row>
    <row r="379435" spans="68:68" customFormat="1">
      <c r="BP379435" s="90"/>
    </row>
    <row r="379436" spans="68:68" customFormat="1">
      <c r="BP379436" s="90"/>
    </row>
    <row r="379437" spans="68:68" customFormat="1">
      <c r="BP379437" s="90"/>
    </row>
    <row r="379438" spans="68:68" customFormat="1">
      <c r="BP379438" s="90"/>
    </row>
    <row r="379439" spans="68:68" customFormat="1">
      <c r="BP379439" s="90"/>
    </row>
    <row r="379440" spans="68:68" customFormat="1">
      <c r="BP379440" s="90"/>
    </row>
    <row r="379441" spans="68:68" customFormat="1">
      <c r="BP379441" s="90"/>
    </row>
    <row r="379442" spans="68:68" customFormat="1">
      <c r="BP379442" s="90"/>
    </row>
    <row r="379443" spans="68:68" customFormat="1">
      <c r="BP379443" s="90"/>
    </row>
    <row r="379444" spans="68:68" customFormat="1">
      <c r="BP379444" s="90"/>
    </row>
    <row r="379445" spans="68:68" customFormat="1">
      <c r="BP379445" s="90"/>
    </row>
    <row r="379446" spans="68:68" customFormat="1">
      <c r="BP379446" s="90"/>
    </row>
    <row r="379447" spans="68:68" customFormat="1">
      <c r="BP379447" s="90"/>
    </row>
    <row r="379448" spans="68:68" customFormat="1">
      <c r="BP379448" s="90"/>
    </row>
    <row r="379449" spans="68:68" customFormat="1">
      <c r="BP379449" s="90"/>
    </row>
    <row r="379450" spans="68:68" customFormat="1">
      <c r="BP379450" s="90"/>
    </row>
    <row r="379451" spans="68:68" customFormat="1">
      <c r="BP379451" s="90"/>
    </row>
    <row r="379452" spans="68:68" customFormat="1">
      <c r="BP379452" s="90"/>
    </row>
    <row r="379453" spans="68:68" customFormat="1">
      <c r="BP379453" s="90"/>
    </row>
    <row r="379454" spans="68:68" customFormat="1">
      <c r="BP379454" s="90"/>
    </row>
    <row r="379455" spans="68:68" customFormat="1">
      <c r="BP379455" s="90"/>
    </row>
    <row r="379456" spans="68:68" customFormat="1">
      <c r="BP379456" s="90"/>
    </row>
    <row r="379457" spans="68:68" customFormat="1">
      <c r="BP379457" s="90"/>
    </row>
    <row r="379458" spans="68:68" customFormat="1">
      <c r="BP379458" s="90"/>
    </row>
    <row r="379459" spans="68:68" customFormat="1">
      <c r="BP379459" s="90"/>
    </row>
    <row r="379460" spans="68:68" customFormat="1">
      <c r="BP379460" s="90"/>
    </row>
    <row r="379461" spans="68:68" customFormat="1">
      <c r="BP379461" s="90"/>
    </row>
    <row r="379462" spans="68:68" customFormat="1">
      <c r="BP379462" s="90"/>
    </row>
    <row r="379463" spans="68:68" customFormat="1">
      <c r="BP379463" s="90"/>
    </row>
    <row r="379464" spans="68:68" customFormat="1">
      <c r="BP379464" s="90"/>
    </row>
    <row r="379465" spans="68:68" customFormat="1">
      <c r="BP379465" s="90"/>
    </row>
    <row r="379466" spans="68:68" customFormat="1">
      <c r="BP379466" s="90"/>
    </row>
    <row r="379467" spans="68:68" customFormat="1">
      <c r="BP379467" s="90"/>
    </row>
    <row r="379468" spans="68:68" customFormat="1">
      <c r="BP379468" s="90"/>
    </row>
    <row r="379469" spans="68:68" customFormat="1">
      <c r="BP379469" s="90"/>
    </row>
    <row r="379470" spans="68:68" customFormat="1">
      <c r="BP379470" s="90"/>
    </row>
    <row r="379471" spans="68:68" customFormat="1">
      <c r="BP379471" s="90"/>
    </row>
    <row r="379472" spans="68:68" customFormat="1">
      <c r="BP379472" s="90"/>
    </row>
    <row r="379473" spans="68:68" customFormat="1">
      <c r="BP379473" s="90"/>
    </row>
    <row r="379474" spans="68:68" customFormat="1">
      <c r="BP379474" s="90"/>
    </row>
    <row r="379475" spans="68:68" customFormat="1">
      <c r="BP379475" s="90"/>
    </row>
    <row r="379476" spans="68:68" customFormat="1">
      <c r="BP379476" s="90"/>
    </row>
    <row r="379477" spans="68:68" customFormat="1">
      <c r="BP379477" s="90"/>
    </row>
    <row r="379478" spans="68:68" customFormat="1">
      <c r="BP379478" s="90"/>
    </row>
    <row r="379479" spans="68:68" customFormat="1">
      <c r="BP379479" s="90"/>
    </row>
    <row r="379480" spans="68:68" customFormat="1">
      <c r="BP379480" s="90"/>
    </row>
    <row r="379481" spans="68:68" customFormat="1">
      <c r="BP379481" s="90"/>
    </row>
    <row r="379482" spans="68:68" customFormat="1">
      <c r="BP379482" s="90"/>
    </row>
    <row r="379483" spans="68:68" customFormat="1">
      <c r="BP379483" s="90"/>
    </row>
    <row r="379484" spans="68:68" customFormat="1">
      <c r="BP379484" s="90"/>
    </row>
    <row r="379485" spans="68:68" customFormat="1">
      <c r="BP379485" s="90"/>
    </row>
    <row r="379486" spans="68:68" customFormat="1">
      <c r="BP379486" s="90"/>
    </row>
    <row r="379487" spans="68:68" customFormat="1">
      <c r="BP379487" s="90"/>
    </row>
    <row r="379488" spans="68:68" customFormat="1">
      <c r="BP379488" s="90"/>
    </row>
    <row r="379489" spans="68:68" customFormat="1">
      <c r="BP379489" s="90"/>
    </row>
    <row r="379490" spans="68:68" customFormat="1">
      <c r="BP379490" s="90"/>
    </row>
    <row r="379491" spans="68:68" customFormat="1">
      <c r="BP379491" s="90"/>
    </row>
    <row r="379492" spans="68:68" customFormat="1">
      <c r="BP379492" s="90"/>
    </row>
    <row r="379493" spans="68:68" customFormat="1">
      <c r="BP379493" s="90"/>
    </row>
    <row r="379494" spans="68:68" customFormat="1">
      <c r="BP379494" s="90"/>
    </row>
    <row r="379495" spans="68:68" customFormat="1">
      <c r="BP379495" s="90"/>
    </row>
    <row r="379496" spans="68:68" customFormat="1">
      <c r="BP379496" s="90"/>
    </row>
    <row r="379497" spans="68:68" customFormat="1">
      <c r="BP379497" s="90"/>
    </row>
    <row r="379498" spans="68:68" customFormat="1">
      <c r="BP379498" s="90"/>
    </row>
    <row r="379499" spans="68:68" customFormat="1">
      <c r="BP379499" s="90"/>
    </row>
    <row r="379500" spans="68:68" customFormat="1">
      <c r="BP379500" s="90"/>
    </row>
    <row r="379501" spans="68:68" customFormat="1">
      <c r="BP379501" s="90"/>
    </row>
    <row r="379502" spans="68:68" customFormat="1">
      <c r="BP379502" s="90"/>
    </row>
    <row r="379503" spans="68:68" customFormat="1">
      <c r="BP379503" s="90"/>
    </row>
    <row r="379504" spans="68:68" customFormat="1">
      <c r="BP379504" s="90"/>
    </row>
    <row r="379505" spans="68:68" customFormat="1">
      <c r="BP379505" s="90"/>
    </row>
    <row r="379506" spans="68:68" customFormat="1">
      <c r="BP379506" s="90"/>
    </row>
    <row r="379507" spans="68:68" customFormat="1">
      <c r="BP379507" s="90"/>
    </row>
    <row r="379508" spans="68:68" customFormat="1">
      <c r="BP379508" s="90"/>
    </row>
    <row r="379509" spans="68:68" customFormat="1">
      <c r="BP379509" s="90"/>
    </row>
    <row r="379510" spans="68:68" customFormat="1">
      <c r="BP379510" s="90"/>
    </row>
    <row r="379511" spans="68:68" customFormat="1">
      <c r="BP379511" s="90"/>
    </row>
    <row r="379512" spans="68:68" customFormat="1">
      <c r="BP379512" s="90"/>
    </row>
    <row r="379513" spans="68:68" customFormat="1">
      <c r="BP379513" s="90"/>
    </row>
    <row r="379514" spans="68:68" customFormat="1">
      <c r="BP379514" s="90"/>
    </row>
    <row r="379515" spans="68:68" customFormat="1">
      <c r="BP379515" s="90"/>
    </row>
    <row r="379516" spans="68:68" customFormat="1">
      <c r="BP379516" s="90"/>
    </row>
    <row r="379517" spans="68:68" customFormat="1">
      <c r="BP379517" s="90"/>
    </row>
    <row r="379518" spans="68:68" customFormat="1">
      <c r="BP379518" s="90"/>
    </row>
    <row r="379519" spans="68:68" customFormat="1">
      <c r="BP379519" s="90"/>
    </row>
    <row r="379520" spans="68:68" customFormat="1">
      <c r="BP379520" s="90"/>
    </row>
    <row r="379521" spans="68:68" customFormat="1">
      <c r="BP379521" s="90"/>
    </row>
    <row r="379522" spans="68:68" customFormat="1">
      <c r="BP379522" s="90"/>
    </row>
    <row r="379523" spans="68:68" customFormat="1">
      <c r="BP379523" s="90"/>
    </row>
    <row r="379524" spans="68:68" customFormat="1">
      <c r="BP379524" s="90"/>
    </row>
    <row r="379525" spans="68:68" customFormat="1">
      <c r="BP379525" s="90"/>
    </row>
    <row r="379526" spans="68:68" customFormat="1">
      <c r="BP379526" s="90"/>
    </row>
    <row r="379527" spans="68:68" customFormat="1">
      <c r="BP379527" s="90"/>
    </row>
    <row r="379528" spans="68:68" customFormat="1">
      <c r="BP379528" s="90"/>
    </row>
    <row r="379529" spans="68:68" customFormat="1">
      <c r="BP379529" s="90"/>
    </row>
    <row r="379530" spans="68:68" customFormat="1">
      <c r="BP379530" s="90"/>
    </row>
    <row r="379531" spans="68:68" customFormat="1">
      <c r="BP379531" s="90"/>
    </row>
    <row r="379532" spans="68:68" customFormat="1">
      <c r="BP379532" s="90"/>
    </row>
    <row r="379533" spans="68:68" customFormat="1">
      <c r="BP379533" s="90"/>
    </row>
    <row r="379534" spans="68:68" customFormat="1">
      <c r="BP379534" s="90"/>
    </row>
    <row r="379535" spans="68:68" customFormat="1">
      <c r="BP379535" s="90"/>
    </row>
    <row r="379536" spans="68:68" customFormat="1">
      <c r="BP379536" s="90"/>
    </row>
    <row r="379537" spans="68:68" customFormat="1">
      <c r="BP379537" s="90"/>
    </row>
    <row r="379538" spans="68:68" customFormat="1">
      <c r="BP379538" s="90"/>
    </row>
    <row r="379539" spans="68:68" customFormat="1">
      <c r="BP379539" s="90"/>
    </row>
    <row r="379540" spans="68:68" customFormat="1">
      <c r="BP379540" s="90"/>
    </row>
    <row r="379541" spans="68:68" customFormat="1">
      <c r="BP379541" s="90"/>
    </row>
    <row r="379542" spans="68:68" customFormat="1">
      <c r="BP379542" s="90"/>
    </row>
    <row r="379543" spans="68:68" customFormat="1">
      <c r="BP379543" s="90"/>
    </row>
    <row r="379544" spans="68:68" customFormat="1">
      <c r="BP379544" s="90"/>
    </row>
    <row r="379545" spans="68:68" customFormat="1">
      <c r="BP379545" s="90"/>
    </row>
    <row r="379546" spans="68:68" customFormat="1">
      <c r="BP379546" s="90"/>
    </row>
    <row r="379547" spans="68:68" customFormat="1">
      <c r="BP379547" s="90"/>
    </row>
    <row r="379548" spans="68:68" customFormat="1">
      <c r="BP379548" s="90"/>
    </row>
    <row r="379549" spans="68:68" customFormat="1">
      <c r="BP379549" s="90"/>
    </row>
    <row r="379550" spans="68:68" customFormat="1">
      <c r="BP379550" s="90"/>
    </row>
    <row r="379551" spans="68:68" customFormat="1">
      <c r="BP379551" s="90"/>
    </row>
    <row r="379552" spans="68:68" customFormat="1">
      <c r="BP379552" s="90"/>
    </row>
    <row r="379553" spans="68:68" customFormat="1">
      <c r="BP379553" s="90"/>
    </row>
    <row r="379554" spans="68:68" customFormat="1">
      <c r="BP379554" s="90"/>
    </row>
    <row r="379555" spans="68:68" customFormat="1">
      <c r="BP379555" s="90"/>
    </row>
    <row r="379556" spans="68:68" customFormat="1">
      <c r="BP379556" s="90"/>
    </row>
    <row r="379557" spans="68:68" customFormat="1">
      <c r="BP379557" s="90"/>
    </row>
    <row r="379558" spans="68:68" customFormat="1">
      <c r="BP379558" s="90"/>
    </row>
    <row r="379559" spans="68:68" customFormat="1">
      <c r="BP379559" s="90"/>
    </row>
    <row r="379560" spans="68:68" customFormat="1">
      <c r="BP379560" s="90"/>
    </row>
    <row r="379561" spans="68:68" customFormat="1">
      <c r="BP379561" s="90"/>
    </row>
    <row r="379562" spans="68:68" customFormat="1">
      <c r="BP379562" s="90"/>
    </row>
    <row r="379563" spans="68:68" customFormat="1">
      <c r="BP379563" s="90"/>
    </row>
    <row r="379564" spans="68:68" customFormat="1">
      <c r="BP379564" s="90"/>
    </row>
    <row r="379565" spans="68:68" customFormat="1">
      <c r="BP379565" s="90"/>
    </row>
    <row r="379566" spans="68:68" customFormat="1">
      <c r="BP379566" s="90"/>
    </row>
    <row r="379567" spans="68:68" customFormat="1">
      <c r="BP379567" s="90"/>
    </row>
    <row r="379568" spans="68:68" customFormat="1">
      <c r="BP379568" s="90"/>
    </row>
    <row r="379569" spans="68:68" customFormat="1">
      <c r="BP379569" s="90"/>
    </row>
    <row r="379570" spans="68:68" customFormat="1">
      <c r="BP379570" s="90"/>
    </row>
    <row r="379571" spans="68:68" customFormat="1">
      <c r="BP379571" s="90"/>
    </row>
    <row r="379572" spans="68:68" customFormat="1">
      <c r="BP379572" s="90"/>
    </row>
    <row r="379573" spans="68:68" customFormat="1">
      <c r="BP379573" s="90"/>
    </row>
    <row r="379574" spans="68:68" customFormat="1">
      <c r="BP379574" s="90"/>
    </row>
    <row r="379575" spans="68:68" customFormat="1">
      <c r="BP379575" s="90"/>
    </row>
    <row r="379576" spans="68:68" customFormat="1">
      <c r="BP379576" s="90"/>
    </row>
    <row r="379577" spans="68:68" customFormat="1">
      <c r="BP379577" s="90"/>
    </row>
    <row r="379578" spans="68:68" customFormat="1">
      <c r="BP379578" s="90"/>
    </row>
    <row r="379579" spans="68:68" customFormat="1">
      <c r="BP379579" s="90"/>
    </row>
    <row r="379580" spans="68:68" customFormat="1">
      <c r="BP379580" s="90"/>
    </row>
    <row r="379581" spans="68:68" customFormat="1">
      <c r="BP379581" s="90"/>
    </row>
    <row r="379582" spans="68:68" customFormat="1">
      <c r="BP379582" s="90"/>
    </row>
    <row r="379583" spans="68:68" customFormat="1">
      <c r="BP379583" s="90"/>
    </row>
    <row r="379584" spans="68:68" customFormat="1">
      <c r="BP379584" s="90"/>
    </row>
    <row r="379585" spans="68:68" customFormat="1">
      <c r="BP379585" s="90"/>
    </row>
    <row r="379586" spans="68:68" customFormat="1">
      <c r="BP379586" s="90"/>
    </row>
    <row r="379587" spans="68:68" customFormat="1">
      <c r="BP379587" s="90"/>
    </row>
    <row r="379588" spans="68:68" customFormat="1">
      <c r="BP379588" s="90"/>
    </row>
    <row r="379589" spans="68:68" customFormat="1">
      <c r="BP379589" s="90"/>
    </row>
    <row r="379590" spans="68:68" customFormat="1">
      <c r="BP379590" s="90"/>
    </row>
    <row r="379591" spans="68:68" customFormat="1">
      <c r="BP379591" s="90"/>
    </row>
    <row r="379592" spans="68:68" customFormat="1">
      <c r="BP379592" s="90"/>
    </row>
    <row r="379593" spans="68:68" customFormat="1">
      <c r="BP379593" s="90"/>
    </row>
    <row r="379594" spans="68:68" customFormat="1">
      <c r="BP379594" s="90"/>
    </row>
    <row r="379595" spans="68:68" customFormat="1">
      <c r="BP379595" s="90"/>
    </row>
    <row r="379596" spans="68:68" customFormat="1">
      <c r="BP379596" s="90"/>
    </row>
    <row r="379597" spans="68:68" customFormat="1">
      <c r="BP379597" s="90"/>
    </row>
    <row r="379598" spans="68:68" customFormat="1">
      <c r="BP379598" s="90"/>
    </row>
    <row r="379599" spans="68:68" customFormat="1">
      <c r="BP379599" s="90"/>
    </row>
    <row r="379600" spans="68:68" customFormat="1">
      <c r="BP379600" s="90"/>
    </row>
    <row r="379601" spans="68:68" customFormat="1">
      <c r="BP379601" s="90"/>
    </row>
    <row r="379602" spans="68:68" customFormat="1">
      <c r="BP379602" s="90"/>
    </row>
    <row r="379603" spans="68:68" customFormat="1">
      <c r="BP379603" s="90"/>
    </row>
    <row r="379604" spans="68:68" customFormat="1">
      <c r="BP379604" s="90"/>
    </row>
    <row r="379605" spans="68:68" customFormat="1">
      <c r="BP379605" s="90"/>
    </row>
    <row r="379606" spans="68:68" customFormat="1">
      <c r="BP379606" s="90"/>
    </row>
    <row r="379607" spans="68:68" customFormat="1">
      <c r="BP379607" s="90"/>
    </row>
    <row r="379608" spans="68:68" customFormat="1">
      <c r="BP379608" s="90"/>
    </row>
    <row r="379609" spans="68:68" customFormat="1">
      <c r="BP379609" s="90"/>
    </row>
    <row r="379610" spans="68:68" customFormat="1">
      <c r="BP379610" s="90"/>
    </row>
    <row r="379611" spans="68:68" customFormat="1">
      <c r="BP379611" s="90"/>
    </row>
    <row r="379612" spans="68:68" customFormat="1">
      <c r="BP379612" s="90"/>
    </row>
    <row r="379613" spans="68:68" customFormat="1">
      <c r="BP379613" s="90"/>
    </row>
    <row r="379614" spans="68:68" customFormat="1">
      <c r="BP379614" s="90"/>
    </row>
    <row r="379615" spans="68:68" customFormat="1">
      <c r="BP379615" s="90"/>
    </row>
    <row r="379616" spans="68:68" customFormat="1">
      <c r="BP379616" s="90"/>
    </row>
    <row r="379617" spans="68:68" customFormat="1">
      <c r="BP379617" s="90"/>
    </row>
    <row r="379618" spans="68:68" customFormat="1">
      <c r="BP379618" s="90"/>
    </row>
    <row r="379619" spans="68:68" customFormat="1">
      <c r="BP379619" s="90"/>
    </row>
    <row r="379620" spans="68:68" customFormat="1">
      <c r="BP379620" s="90"/>
    </row>
    <row r="379621" spans="68:68" customFormat="1">
      <c r="BP379621" s="90"/>
    </row>
    <row r="379622" spans="68:68" customFormat="1">
      <c r="BP379622" s="90"/>
    </row>
    <row r="379623" spans="68:68" customFormat="1">
      <c r="BP379623" s="90"/>
    </row>
    <row r="379624" spans="68:68" customFormat="1">
      <c r="BP379624" s="90"/>
    </row>
    <row r="379625" spans="68:68" customFormat="1">
      <c r="BP379625" s="90"/>
    </row>
    <row r="379626" spans="68:68" customFormat="1">
      <c r="BP379626" s="90"/>
    </row>
    <row r="379627" spans="68:68" customFormat="1">
      <c r="BP379627" s="90"/>
    </row>
    <row r="379628" spans="68:68" customFormat="1">
      <c r="BP379628" s="90"/>
    </row>
    <row r="379629" spans="68:68" customFormat="1">
      <c r="BP379629" s="90"/>
    </row>
    <row r="379630" spans="68:68" customFormat="1">
      <c r="BP379630" s="90"/>
    </row>
    <row r="379631" spans="68:68" customFormat="1">
      <c r="BP379631" s="90"/>
    </row>
    <row r="379632" spans="68:68" customFormat="1">
      <c r="BP379632" s="90"/>
    </row>
    <row r="379633" spans="68:68" customFormat="1">
      <c r="BP379633" s="90"/>
    </row>
    <row r="379634" spans="68:68" customFormat="1">
      <c r="BP379634" s="90"/>
    </row>
    <row r="379635" spans="68:68" customFormat="1">
      <c r="BP379635" s="90"/>
    </row>
    <row r="379636" spans="68:68" customFormat="1">
      <c r="BP379636" s="90"/>
    </row>
    <row r="379637" spans="68:68" customFormat="1">
      <c r="BP379637" s="90"/>
    </row>
    <row r="379638" spans="68:68" customFormat="1">
      <c r="BP379638" s="90"/>
    </row>
    <row r="379639" spans="68:68" customFormat="1">
      <c r="BP379639" s="90"/>
    </row>
    <row r="379640" spans="68:68" customFormat="1">
      <c r="BP379640" s="90"/>
    </row>
    <row r="379641" spans="68:68" customFormat="1">
      <c r="BP379641" s="90"/>
    </row>
    <row r="379642" spans="68:68" customFormat="1">
      <c r="BP379642" s="90"/>
    </row>
    <row r="379643" spans="68:68" customFormat="1">
      <c r="BP379643" s="90"/>
    </row>
    <row r="379644" spans="68:68" customFormat="1">
      <c r="BP379644" s="90"/>
    </row>
    <row r="379645" spans="68:68" customFormat="1">
      <c r="BP379645" s="90"/>
    </row>
    <row r="379646" spans="68:68" customFormat="1">
      <c r="BP379646" s="90"/>
    </row>
    <row r="379647" spans="68:68" customFormat="1">
      <c r="BP379647" s="90"/>
    </row>
    <row r="379648" spans="68:68" customFormat="1">
      <c r="BP379648" s="90"/>
    </row>
    <row r="379649" spans="68:68" customFormat="1">
      <c r="BP379649" s="90"/>
    </row>
    <row r="379650" spans="68:68" customFormat="1">
      <c r="BP379650" s="90"/>
    </row>
    <row r="379651" spans="68:68" customFormat="1">
      <c r="BP379651" s="90"/>
    </row>
    <row r="379652" spans="68:68" customFormat="1">
      <c r="BP379652" s="90"/>
    </row>
    <row r="379653" spans="68:68" customFormat="1">
      <c r="BP379653" s="90"/>
    </row>
    <row r="379654" spans="68:68" customFormat="1">
      <c r="BP379654" s="90"/>
    </row>
    <row r="379655" spans="68:68" customFormat="1">
      <c r="BP379655" s="90"/>
    </row>
    <row r="379656" spans="68:68" customFormat="1">
      <c r="BP379656" s="90"/>
    </row>
    <row r="379657" spans="68:68" customFormat="1">
      <c r="BP379657" s="90"/>
    </row>
    <row r="379658" spans="68:68" customFormat="1">
      <c r="BP379658" s="90"/>
    </row>
    <row r="379659" spans="68:68" customFormat="1">
      <c r="BP379659" s="90"/>
    </row>
    <row r="379660" spans="68:68" customFormat="1">
      <c r="BP379660" s="90"/>
    </row>
    <row r="379661" spans="68:68" customFormat="1">
      <c r="BP379661" s="90"/>
    </row>
    <row r="379662" spans="68:68" customFormat="1">
      <c r="BP379662" s="90"/>
    </row>
    <row r="379663" spans="68:68" customFormat="1">
      <c r="BP379663" s="90"/>
    </row>
    <row r="379664" spans="68:68" customFormat="1">
      <c r="BP379664" s="90"/>
    </row>
    <row r="379665" spans="68:68" customFormat="1">
      <c r="BP379665" s="90"/>
    </row>
    <row r="379666" spans="68:68" customFormat="1">
      <c r="BP379666" s="90"/>
    </row>
    <row r="379667" spans="68:68" customFormat="1">
      <c r="BP379667" s="90"/>
    </row>
    <row r="379668" spans="68:68" customFormat="1">
      <c r="BP379668" s="90"/>
    </row>
    <row r="379669" spans="68:68" customFormat="1">
      <c r="BP379669" s="90"/>
    </row>
    <row r="379670" spans="68:68" customFormat="1">
      <c r="BP379670" s="90"/>
    </row>
    <row r="379671" spans="68:68" customFormat="1">
      <c r="BP379671" s="90"/>
    </row>
    <row r="379672" spans="68:68" customFormat="1">
      <c r="BP379672" s="90"/>
    </row>
    <row r="379673" spans="68:68" customFormat="1">
      <c r="BP379673" s="90"/>
    </row>
    <row r="379674" spans="68:68" customFormat="1">
      <c r="BP379674" s="90"/>
    </row>
    <row r="379675" spans="68:68" customFormat="1">
      <c r="BP379675" s="90"/>
    </row>
    <row r="379676" spans="68:68" customFormat="1">
      <c r="BP379676" s="90"/>
    </row>
    <row r="379677" spans="68:68" customFormat="1">
      <c r="BP379677" s="90"/>
    </row>
    <row r="379678" spans="68:68" customFormat="1">
      <c r="BP379678" s="90"/>
    </row>
    <row r="379679" spans="68:68" customFormat="1">
      <c r="BP379679" s="90"/>
    </row>
    <row r="379680" spans="68:68" customFormat="1">
      <c r="BP379680" s="90"/>
    </row>
    <row r="379681" spans="68:68" customFormat="1">
      <c r="BP379681" s="90"/>
    </row>
    <row r="379682" spans="68:68" customFormat="1">
      <c r="BP379682" s="90"/>
    </row>
    <row r="379683" spans="68:68" customFormat="1">
      <c r="BP379683" s="90"/>
    </row>
    <row r="379684" spans="68:68" customFormat="1">
      <c r="BP379684" s="90"/>
    </row>
    <row r="379685" spans="68:68" customFormat="1">
      <c r="BP379685" s="90"/>
    </row>
    <row r="379686" spans="68:68" customFormat="1">
      <c r="BP379686" s="90"/>
    </row>
    <row r="379687" spans="68:68" customFormat="1">
      <c r="BP379687" s="90"/>
    </row>
    <row r="379688" spans="68:68" customFormat="1">
      <c r="BP379688" s="90"/>
    </row>
    <row r="379689" spans="68:68" customFormat="1">
      <c r="BP379689" s="90"/>
    </row>
    <row r="379690" spans="68:68" customFormat="1">
      <c r="BP379690" s="90"/>
    </row>
    <row r="379691" spans="68:68" customFormat="1">
      <c r="BP379691" s="90"/>
    </row>
    <row r="379692" spans="68:68" customFormat="1">
      <c r="BP379692" s="90"/>
    </row>
    <row r="379693" spans="68:68" customFormat="1">
      <c r="BP379693" s="90"/>
    </row>
    <row r="379694" spans="68:68" customFormat="1">
      <c r="BP379694" s="90"/>
    </row>
    <row r="379695" spans="68:68" customFormat="1">
      <c r="BP379695" s="90"/>
    </row>
    <row r="379696" spans="68:68" customFormat="1">
      <c r="BP379696" s="90"/>
    </row>
    <row r="379697" spans="68:68" customFormat="1">
      <c r="BP379697" s="90"/>
    </row>
    <row r="379698" spans="68:68" customFormat="1">
      <c r="BP379698" s="90"/>
    </row>
    <row r="379699" spans="68:68" customFormat="1">
      <c r="BP379699" s="90"/>
    </row>
    <row r="379700" spans="68:68" customFormat="1">
      <c r="BP379700" s="90"/>
    </row>
    <row r="379701" spans="68:68" customFormat="1">
      <c r="BP379701" s="90"/>
    </row>
    <row r="379702" spans="68:68" customFormat="1">
      <c r="BP379702" s="90"/>
    </row>
    <row r="379703" spans="68:68" customFormat="1">
      <c r="BP379703" s="90"/>
    </row>
    <row r="379704" spans="68:68" customFormat="1">
      <c r="BP379704" s="90"/>
    </row>
    <row r="379705" spans="68:68" customFormat="1">
      <c r="BP379705" s="90"/>
    </row>
    <row r="379706" spans="68:68" customFormat="1">
      <c r="BP379706" s="90"/>
    </row>
    <row r="379707" spans="68:68" customFormat="1">
      <c r="BP379707" s="90"/>
    </row>
    <row r="379708" spans="68:68" customFormat="1">
      <c r="BP379708" s="90"/>
    </row>
    <row r="379709" spans="68:68" customFormat="1">
      <c r="BP379709" s="90"/>
    </row>
    <row r="379710" spans="68:68" customFormat="1">
      <c r="BP379710" s="90"/>
    </row>
    <row r="379711" spans="68:68" customFormat="1">
      <c r="BP379711" s="90"/>
    </row>
    <row r="379712" spans="68:68" customFormat="1">
      <c r="BP379712" s="90"/>
    </row>
    <row r="379713" spans="68:68" customFormat="1">
      <c r="BP379713" s="90"/>
    </row>
    <row r="379714" spans="68:68" customFormat="1">
      <c r="BP379714" s="90"/>
    </row>
    <row r="379715" spans="68:68" customFormat="1">
      <c r="BP379715" s="90"/>
    </row>
    <row r="379716" spans="68:68" customFormat="1">
      <c r="BP379716" s="90"/>
    </row>
    <row r="379717" spans="68:68" customFormat="1">
      <c r="BP379717" s="90"/>
    </row>
    <row r="379718" spans="68:68" customFormat="1">
      <c r="BP379718" s="90"/>
    </row>
    <row r="379719" spans="68:68" customFormat="1">
      <c r="BP379719" s="90"/>
    </row>
    <row r="379720" spans="68:68" customFormat="1">
      <c r="BP379720" s="90"/>
    </row>
    <row r="379721" spans="68:68" customFormat="1">
      <c r="BP379721" s="90"/>
    </row>
    <row r="379722" spans="68:68" customFormat="1">
      <c r="BP379722" s="90"/>
    </row>
    <row r="379723" spans="68:68" customFormat="1">
      <c r="BP379723" s="90"/>
    </row>
    <row r="379724" spans="68:68" customFormat="1">
      <c r="BP379724" s="90"/>
    </row>
    <row r="379725" spans="68:68" customFormat="1">
      <c r="BP379725" s="90"/>
    </row>
    <row r="379726" spans="68:68" customFormat="1">
      <c r="BP379726" s="90"/>
    </row>
    <row r="379727" spans="68:68" customFormat="1">
      <c r="BP379727" s="90"/>
    </row>
    <row r="379728" spans="68:68" customFormat="1">
      <c r="BP379728" s="90"/>
    </row>
    <row r="379729" spans="68:68" customFormat="1">
      <c r="BP379729" s="90"/>
    </row>
    <row r="379730" spans="68:68" customFormat="1">
      <c r="BP379730" s="90"/>
    </row>
    <row r="379731" spans="68:68" customFormat="1">
      <c r="BP379731" s="90"/>
    </row>
    <row r="379732" spans="68:68" customFormat="1">
      <c r="BP379732" s="90"/>
    </row>
    <row r="379733" spans="68:68" customFormat="1">
      <c r="BP379733" s="90"/>
    </row>
    <row r="379734" spans="68:68" customFormat="1">
      <c r="BP379734" s="90"/>
    </row>
    <row r="379735" spans="68:68" customFormat="1">
      <c r="BP379735" s="90"/>
    </row>
    <row r="379736" spans="68:68" customFormat="1">
      <c r="BP379736" s="90"/>
    </row>
    <row r="379737" spans="68:68" customFormat="1">
      <c r="BP379737" s="90"/>
    </row>
    <row r="379738" spans="68:68" customFormat="1">
      <c r="BP379738" s="90"/>
    </row>
    <row r="379739" spans="68:68" customFormat="1">
      <c r="BP379739" s="90"/>
    </row>
    <row r="379740" spans="68:68" customFormat="1">
      <c r="BP379740" s="90"/>
    </row>
    <row r="379741" spans="68:68" customFormat="1">
      <c r="BP379741" s="90"/>
    </row>
    <row r="379742" spans="68:68" customFormat="1">
      <c r="BP379742" s="90"/>
    </row>
    <row r="379743" spans="68:68" customFormat="1">
      <c r="BP379743" s="90"/>
    </row>
    <row r="379744" spans="68:68" customFormat="1">
      <c r="BP379744" s="90"/>
    </row>
    <row r="379745" spans="68:68" customFormat="1">
      <c r="BP379745" s="90"/>
    </row>
    <row r="379746" spans="68:68" customFormat="1">
      <c r="BP379746" s="90"/>
    </row>
    <row r="379747" spans="68:68" customFormat="1">
      <c r="BP379747" s="90"/>
    </row>
    <row r="379748" spans="68:68" customFormat="1">
      <c r="BP379748" s="90"/>
    </row>
    <row r="379749" spans="68:68" customFormat="1">
      <c r="BP379749" s="90"/>
    </row>
    <row r="379750" spans="68:68" customFormat="1">
      <c r="BP379750" s="90"/>
    </row>
    <row r="379751" spans="68:68" customFormat="1">
      <c r="BP379751" s="90"/>
    </row>
    <row r="379752" spans="68:68" customFormat="1">
      <c r="BP379752" s="90"/>
    </row>
    <row r="379753" spans="68:68" customFormat="1">
      <c r="BP379753" s="90"/>
    </row>
    <row r="379754" spans="68:68" customFormat="1">
      <c r="BP379754" s="90"/>
    </row>
    <row r="379755" spans="68:68" customFormat="1">
      <c r="BP379755" s="90"/>
    </row>
    <row r="379756" spans="68:68" customFormat="1">
      <c r="BP379756" s="90"/>
    </row>
    <row r="379757" spans="68:68" customFormat="1">
      <c r="BP379757" s="90"/>
    </row>
    <row r="379758" spans="68:68" customFormat="1">
      <c r="BP379758" s="90"/>
    </row>
    <row r="379759" spans="68:68" customFormat="1">
      <c r="BP379759" s="90"/>
    </row>
    <row r="379760" spans="68:68" customFormat="1">
      <c r="BP379760" s="90"/>
    </row>
    <row r="379761" spans="68:68" customFormat="1">
      <c r="BP379761" s="90"/>
    </row>
    <row r="379762" spans="68:68" customFormat="1">
      <c r="BP379762" s="90"/>
    </row>
    <row r="379763" spans="68:68" customFormat="1">
      <c r="BP379763" s="90"/>
    </row>
    <row r="379764" spans="68:68" customFormat="1">
      <c r="BP379764" s="90"/>
    </row>
    <row r="379765" spans="68:68" customFormat="1">
      <c r="BP379765" s="90"/>
    </row>
    <row r="379766" spans="68:68" customFormat="1">
      <c r="BP379766" s="90"/>
    </row>
    <row r="379767" spans="68:68" customFormat="1">
      <c r="BP379767" s="90"/>
    </row>
    <row r="379768" spans="68:68" customFormat="1">
      <c r="BP379768" s="90"/>
    </row>
    <row r="379769" spans="68:68" customFormat="1">
      <c r="BP379769" s="90"/>
    </row>
    <row r="379770" spans="68:68" customFormat="1">
      <c r="BP379770" s="90"/>
    </row>
    <row r="379771" spans="68:68" customFormat="1">
      <c r="BP379771" s="90"/>
    </row>
    <row r="379772" spans="68:68" customFormat="1">
      <c r="BP379772" s="90"/>
    </row>
    <row r="379773" spans="68:68" customFormat="1">
      <c r="BP379773" s="90"/>
    </row>
    <row r="379774" spans="68:68" customFormat="1">
      <c r="BP379774" s="90"/>
    </row>
    <row r="379775" spans="68:68" customFormat="1">
      <c r="BP379775" s="90"/>
    </row>
    <row r="379776" spans="68:68" customFormat="1">
      <c r="BP379776" s="90"/>
    </row>
    <row r="379777" spans="68:68" customFormat="1">
      <c r="BP379777" s="90"/>
    </row>
    <row r="379778" spans="68:68" customFormat="1">
      <c r="BP379778" s="90"/>
    </row>
    <row r="379779" spans="68:68" customFormat="1">
      <c r="BP379779" s="90"/>
    </row>
    <row r="379780" spans="68:68" customFormat="1">
      <c r="BP379780" s="90"/>
    </row>
    <row r="379781" spans="68:68" customFormat="1">
      <c r="BP379781" s="90"/>
    </row>
    <row r="379782" spans="68:68" customFormat="1">
      <c r="BP379782" s="90"/>
    </row>
    <row r="379783" spans="68:68" customFormat="1">
      <c r="BP379783" s="90"/>
    </row>
    <row r="379784" spans="68:68" customFormat="1">
      <c r="BP379784" s="90"/>
    </row>
    <row r="379785" spans="68:68" customFormat="1">
      <c r="BP379785" s="90"/>
    </row>
    <row r="379786" spans="68:68" customFormat="1">
      <c r="BP379786" s="90"/>
    </row>
    <row r="379787" spans="68:68" customFormat="1">
      <c r="BP379787" s="90"/>
    </row>
    <row r="379788" spans="68:68" customFormat="1">
      <c r="BP379788" s="90"/>
    </row>
    <row r="379789" spans="68:68" customFormat="1">
      <c r="BP379789" s="90"/>
    </row>
    <row r="379790" spans="68:68" customFormat="1">
      <c r="BP379790" s="90"/>
    </row>
    <row r="379791" spans="68:68" customFormat="1">
      <c r="BP379791" s="90"/>
    </row>
    <row r="379792" spans="68:68" customFormat="1">
      <c r="BP379792" s="90"/>
    </row>
    <row r="379793" spans="68:68" customFormat="1">
      <c r="BP379793" s="90"/>
    </row>
    <row r="379794" spans="68:68" customFormat="1">
      <c r="BP379794" s="90"/>
    </row>
    <row r="379795" spans="68:68" customFormat="1">
      <c r="BP379795" s="90"/>
    </row>
    <row r="379796" spans="68:68" customFormat="1">
      <c r="BP379796" s="90"/>
    </row>
    <row r="379797" spans="68:68" customFormat="1">
      <c r="BP379797" s="90"/>
    </row>
    <row r="379798" spans="68:68" customFormat="1">
      <c r="BP379798" s="90"/>
    </row>
    <row r="379799" spans="68:68" customFormat="1">
      <c r="BP379799" s="90"/>
    </row>
    <row r="379800" spans="68:68" customFormat="1">
      <c r="BP379800" s="90"/>
    </row>
    <row r="379801" spans="68:68" customFormat="1">
      <c r="BP379801" s="90"/>
    </row>
    <row r="379802" spans="68:68" customFormat="1">
      <c r="BP379802" s="90"/>
    </row>
    <row r="379803" spans="68:68" customFormat="1">
      <c r="BP379803" s="90"/>
    </row>
    <row r="379804" spans="68:68" customFormat="1">
      <c r="BP379804" s="90"/>
    </row>
    <row r="379805" spans="68:68" customFormat="1">
      <c r="BP379805" s="90"/>
    </row>
    <row r="379806" spans="68:68" customFormat="1">
      <c r="BP379806" s="90"/>
    </row>
    <row r="379807" spans="68:68" customFormat="1">
      <c r="BP379807" s="90"/>
    </row>
    <row r="379808" spans="68:68" customFormat="1">
      <c r="BP379808" s="90"/>
    </row>
    <row r="379809" spans="68:68" customFormat="1">
      <c r="BP379809" s="90"/>
    </row>
    <row r="379810" spans="68:68" customFormat="1">
      <c r="BP379810" s="90"/>
    </row>
    <row r="379811" spans="68:68" customFormat="1">
      <c r="BP379811" s="90"/>
    </row>
    <row r="379812" spans="68:68" customFormat="1">
      <c r="BP379812" s="90"/>
    </row>
    <row r="379813" spans="68:68" customFormat="1">
      <c r="BP379813" s="90"/>
    </row>
    <row r="379814" spans="68:68" customFormat="1">
      <c r="BP379814" s="90"/>
    </row>
    <row r="379815" spans="68:68" customFormat="1">
      <c r="BP379815" s="90"/>
    </row>
    <row r="379816" spans="68:68" customFormat="1">
      <c r="BP379816" s="90"/>
    </row>
    <row r="379817" spans="68:68" customFormat="1">
      <c r="BP379817" s="90"/>
    </row>
    <row r="379818" spans="68:68" customFormat="1">
      <c r="BP379818" s="90"/>
    </row>
    <row r="379819" spans="68:68" customFormat="1">
      <c r="BP379819" s="90"/>
    </row>
    <row r="379820" spans="68:68" customFormat="1">
      <c r="BP379820" s="90"/>
    </row>
    <row r="379821" spans="68:68" customFormat="1">
      <c r="BP379821" s="90"/>
    </row>
    <row r="379822" spans="68:68" customFormat="1">
      <c r="BP379822" s="90"/>
    </row>
    <row r="379823" spans="68:68" customFormat="1">
      <c r="BP379823" s="90"/>
    </row>
    <row r="379824" spans="68:68" customFormat="1">
      <c r="BP379824" s="90"/>
    </row>
    <row r="379825" spans="68:68" customFormat="1">
      <c r="BP379825" s="90"/>
    </row>
    <row r="379826" spans="68:68" customFormat="1">
      <c r="BP379826" s="90"/>
    </row>
    <row r="379827" spans="68:68" customFormat="1">
      <c r="BP379827" s="90"/>
    </row>
    <row r="379828" spans="68:68" customFormat="1">
      <c r="BP379828" s="90"/>
    </row>
    <row r="379829" spans="68:68" customFormat="1">
      <c r="BP379829" s="90"/>
    </row>
    <row r="379830" spans="68:68" customFormat="1">
      <c r="BP379830" s="90"/>
    </row>
    <row r="379831" spans="68:68" customFormat="1">
      <c r="BP379831" s="90"/>
    </row>
    <row r="379832" spans="68:68" customFormat="1">
      <c r="BP379832" s="90"/>
    </row>
    <row r="379833" spans="68:68" customFormat="1">
      <c r="BP379833" s="90"/>
    </row>
    <row r="379834" spans="68:68" customFormat="1">
      <c r="BP379834" s="90"/>
    </row>
    <row r="379835" spans="68:68" customFormat="1">
      <c r="BP379835" s="90"/>
    </row>
    <row r="379836" spans="68:68" customFormat="1">
      <c r="BP379836" s="90"/>
    </row>
    <row r="379837" spans="68:68" customFormat="1">
      <c r="BP379837" s="90"/>
    </row>
    <row r="379838" spans="68:68" customFormat="1">
      <c r="BP379838" s="90"/>
    </row>
    <row r="379839" spans="68:68" customFormat="1">
      <c r="BP379839" s="90"/>
    </row>
    <row r="379840" spans="68:68" customFormat="1">
      <c r="BP379840" s="90"/>
    </row>
    <row r="379841" spans="68:68" customFormat="1">
      <c r="BP379841" s="90"/>
    </row>
    <row r="379842" spans="68:68" customFormat="1">
      <c r="BP379842" s="90"/>
    </row>
    <row r="379843" spans="68:68" customFormat="1">
      <c r="BP379843" s="90"/>
    </row>
    <row r="379844" spans="68:68" customFormat="1">
      <c r="BP379844" s="90"/>
    </row>
    <row r="379845" spans="68:68" customFormat="1">
      <c r="BP379845" s="90"/>
    </row>
    <row r="379846" spans="68:68" customFormat="1">
      <c r="BP379846" s="90"/>
    </row>
    <row r="379847" spans="68:68" customFormat="1">
      <c r="BP379847" s="90"/>
    </row>
    <row r="379848" spans="68:68" customFormat="1">
      <c r="BP379848" s="90"/>
    </row>
    <row r="379849" spans="68:68" customFormat="1">
      <c r="BP379849" s="90"/>
    </row>
    <row r="379850" spans="68:68" customFormat="1">
      <c r="BP379850" s="90"/>
    </row>
    <row r="379851" spans="68:68" customFormat="1">
      <c r="BP379851" s="90"/>
    </row>
    <row r="379852" spans="68:68" customFormat="1">
      <c r="BP379852" s="90"/>
    </row>
    <row r="379853" spans="68:68" customFormat="1">
      <c r="BP379853" s="90"/>
    </row>
    <row r="379854" spans="68:68" customFormat="1">
      <c r="BP379854" s="90"/>
    </row>
    <row r="379855" spans="68:68" customFormat="1">
      <c r="BP379855" s="90"/>
    </row>
    <row r="379856" spans="68:68" customFormat="1">
      <c r="BP379856" s="90"/>
    </row>
    <row r="379857" spans="68:68" customFormat="1">
      <c r="BP379857" s="90"/>
    </row>
    <row r="379858" spans="68:68" customFormat="1">
      <c r="BP379858" s="90"/>
    </row>
    <row r="379859" spans="68:68" customFormat="1">
      <c r="BP379859" s="90"/>
    </row>
    <row r="379860" spans="68:68" customFormat="1">
      <c r="BP379860" s="90"/>
    </row>
    <row r="379861" spans="68:68" customFormat="1">
      <c r="BP379861" s="90"/>
    </row>
    <row r="379862" spans="68:68" customFormat="1">
      <c r="BP379862" s="90"/>
    </row>
    <row r="379863" spans="68:68" customFormat="1">
      <c r="BP379863" s="90"/>
    </row>
    <row r="379864" spans="68:68" customFormat="1">
      <c r="BP379864" s="90"/>
    </row>
    <row r="379865" spans="68:68" customFormat="1">
      <c r="BP379865" s="90"/>
    </row>
    <row r="379866" spans="68:68" customFormat="1">
      <c r="BP379866" s="90"/>
    </row>
    <row r="379867" spans="68:68" customFormat="1">
      <c r="BP379867" s="90"/>
    </row>
    <row r="379868" spans="68:68" customFormat="1">
      <c r="BP379868" s="90"/>
    </row>
    <row r="379869" spans="68:68" customFormat="1">
      <c r="BP379869" s="90"/>
    </row>
    <row r="379870" spans="68:68" customFormat="1">
      <c r="BP379870" s="90"/>
    </row>
    <row r="379871" spans="68:68" customFormat="1">
      <c r="BP379871" s="90"/>
    </row>
    <row r="379872" spans="68:68" customFormat="1">
      <c r="BP379872" s="90"/>
    </row>
    <row r="379873" spans="68:68" customFormat="1">
      <c r="BP379873" s="90"/>
    </row>
    <row r="379874" spans="68:68" customFormat="1">
      <c r="BP379874" s="90"/>
    </row>
    <row r="379875" spans="68:68" customFormat="1">
      <c r="BP379875" s="90"/>
    </row>
    <row r="379876" spans="68:68" customFormat="1">
      <c r="BP379876" s="90"/>
    </row>
    <row r="379877" spans="68:68" customFormat="1">
      <c r="BP379877" s="90"/>
    </row>
    <row r="379878" spans="68:68" customFormat="1">
      <c r="BP379878" s="90"/>
    </row>
    <row r="379879" spans="68:68" customFormat="1">
      <c r="BP379879" s="90"/>
    </row>
    <row r="379880" spans="68:68" customFormat="1">
      <c r="BP379880" s="90"/>
    </row>
    <row r="379881" spans="68:68" customFormat="1">
      <c r="BP379881" s="90"/>
    </row>
    <row r="379882" spans="68:68" customFormat="1">
      <c r="BP379882" s="90"/>
    </row>
    <row r="379883" spans="68:68" customFormat="1">
      <c r="BP379883" s="90"/>
    </row>
    <row r="379884" spans="68:68" customFormat="1">
      <c r="BP379884" s="90"/>
    </row>
    <row r="379885" spans="68:68" customFormat="1">
      <c r="BP379885" s="90"/>
    </row>
    <row r="379886" spans="68:68" customFormat="1">
      <c r="BP379886" s="90"/>
    </row>
    <row r="379887" spans="68:68" customFormat="1">
      <c r="BP379887" s="90"/>
    </row>
    <row r="379888" spans="68:68" customFormat="1">
      <c r="BP379888" s="90"/>
    </row>
    <row r="379889" spans="68:68" customFormat="1">
      <c r="BP379889" s="90"/>
    </row>
    <row r="379890" spans="68:68" customFormat="1">
      <c r="BP379890" s="90"/>
    </row>
    <row r="379891" spans="68:68" customFormat="1">
      <c r="BP379891" s="90"/>
    </row>
    <row r="379892" spans="68:68" customFormat="1">
      <c r="BP379892" s="90"/>
    </row>
    <row r="379893" spans="68:68" customFormat="1">
      <c r="BP379893" s="90"/>
    </row>
    <row r="379894" spans="68:68" customFormat="1">
      <c r="BP379894" s="90"/>
    </row>
    <row r="379895" spans="68:68" customFormat="1">
      <c r="BP379895" s="90"/>
    </row>
    <row r="379896" spans="68:68" customFormat="1">
      <c r="BP379896" s="90"/>
    </row>
    <row r="379897" spans="68:68" customFormat="1">
      <c r="BP379897" s="90"/>
    </row>
    <row r="379898" spans="68:68" customFormat="1">
      <c r="BP379898" s="90"/>
    </row>
    <row r="379899" spans="68:68" customFormat="1">
      <c r="BP379899" s="90"/>
    </row>
    <row r="379900" spans="68:68" customFormat="1">
      <c r="BP379900" s="90"/>
    </row>
    <row r="379901" spans="68:68" customFormat="1">
      <c r="BP379901" s="90"/>
    </row>
    <row r="379902" spans="68:68" customFormat="1">
      <c r="BP379902" s="90"/>
    </row>
    <row r="379903" spans="68:68" customFormat="1">
      <c r="BP379903" s="90"/>
    </row>
    <row r="379904" spans="68:68" customFormat="1">
      <c r="BP379904" s="90"/>
    </row>
    <row r="379905" spans="68:68" customFormat="1">
      <c r="BP379905" s="90"/>
    </row>
    <row r="379906" spans="68:68" customFormat="1">
      <c r="BP379906" s="90"/>
    </row>
    <row r="379907" spans="68:68" customFormat="1">
      <c r="BP379907" s="90"/>
    </row>
    <row r="379908" spans="68:68" customFormat="1">
      <c r="BP379908" s="90"/>
    </row>
    <row r="379909" spans="68:68" customFormat="1">
      <c r="BP379909" s="90"/>
    </row>
    <row r="379910" spans="68:68" customFormat="1">
      <c r="BP379910" s="90"/>
    </row>
    <row r="379911" spans="68:68" customFormat="1">
      <c r="BP379911" s="90"/>
    </row>
    <row r="379912" spans="68:68" customFormat="1">
      <c r="BP379912" s="90"/>
    </row>
    <row r="379913" spans="68:68" customFormat="1">
      <c r="BP379913" s="90"/>
    </row>
    <row r="379914" spans="68:68" customFormat="1">
      <c r="BP379914" s="90"/>
    </row>
    <row r="379915" spans="68:68" customFormat="1">
      <c r="BP379915" s="90"/>
    </row>
    <row r="379916" spans="68:68" customFormat="1">
      <c r="BP379916" s="90"/>
    </row>
    <row r="379917" spans="68:68" customFormat="1">
      <c r="BP379917" s="90"/>
    </row>
    <row r="379918" spans="68:68" customFormat="1">
      <c r="BP379918" s="90"/>
    </row>
    <row r="379919" spans="68:68" customFormat="1">
      <c r="BP379919" s="90"/>
    </row>
    <row r="379920" spans="68:68" customFormat="1">
      <c r="BP379920" s="90"/>
    </row>
    <row r="379921" spans="68:68" customFormat="1">
      <c r="BP379921" s="90"/>
    </row>
    <row r="379922" spans="68:68" customFormat="1">
      <c r="BP379922" s="90"/>
    </row>
    <row r="379923" spans="68:68" customFormat="1">
      <c r="BP379923" s="90"/>
    </row>
    <row r="379924" spans="68:68" customFormat="1">
      <c r="BP379924" s="90"/>
    </row>
    <row r="379925" spans="68:68" customFormat="1">
      <c r="BP379925" s="90"/>
    </row>
    <row r="379926" spans="68:68" customFormat="1">
      <c r="BP379926" s="90"/>
    </row>
    <row r="379927" spans="68:68" customFormat="1">
      <c r="BP379927" s="90"/>
    </row>
    <row r="379928" spans="68:68" customFormat="1">
      <c r="BP379928" s="90"/>
    </row>
    <row r="379929" spans="68:68" customFormat="1">
      <c r="BP379929" s="90"/>
    </row>
    <row r="379930" spans="68:68" customFormat="1">
      <c r="BP379930" s="90"/>
    </row>
    <row r="379931" spans="68:68" customFormat="1">
      <c r="BP379931" s="90"/>
    </row>
    <row r="379932" spans="68:68" customFormat="1">
      <c r="BP379932" s="90"/>
    </row>
    <row r="379933" spans="68:68" customFormat="1">
      <c r="BP379933" s="90"/>
    </row>
    <row r="379934" spans="68:68" customFormat="1">
      <c r="BP379934" s="90"/>
    </row>
    <row r="379935" spans="68:68" customFormat="1">
      <c r="BP379935" s="90"/>
    </row>
    <row r="379936" spans="68:68" customFormat="1">
      <c r="BP379936" s="90"/>
    </row>
    <row r="379937" spans="68:68" customFormat="1">
      <c r="BP379937" s="90"/>
    </row>
    <row r="379938" spans="68:68" customFormat="1">
      <c r="BP379938" s="90"/>
    </row>
    <row r="379939" spans="68:68" customFormat="1">
      <c r="BP379939" s="90"/>
    </row>
    <row r="379940" spans="68:68" customFormat="1">
      <c r="BP379940" s="90"/>
    </row>
    <row r="379941" spans="68:68" customFormat="1">
      <c r="BP379941" s="90"/>
    </row>
    <row r="379942" spans="68:68" customFormat="1">
      <c r="BP379942" s="90"/>
    </row>
    <row r="379943" spans="68:68" customFormat="1">
      <c r="BP379943" s="90"/>
    </row>
    <row r="379944" spans="68:68" customFormat="1">
      <c r="BP379944" s="90"/>
    </row>
    <row r="379945" spans="68:68" customFormat="1">
      <c r="BP379945" s="90"/>
    </row>
    <row r="379946" spans="68:68" customFormat="1">
      <c r="BP379946" s="90"/>
    </row>
    <row r="379947" spans="68:68" customFormat="1">
      <c r="BP379947" s="90"/>
    </row>
    <row r="379948" spans="68:68" customFormat="1">
      <c r="BP379948" s="90"/>
    </row>
    <row r="379949" spans="68:68" customFormat="1">
      <c r="BP379949" s="90"/>
    </row>
    <row r="379950" spans="68:68" customFormat="1">
      <c r="BP379950" s="90"/>
    </row>
    <row r="379951" spans="68:68" customFormat="1">
      <c r="BP379951" s="90"/>
    </row>
    <row r="379952" spans="68:68" customFormat="1">
      <c r="BP379952" s="90"/>
    </row>
    <row r="379953" spans="68:68" customFormat="1">
      <c r="BP379953" s="90"/>
    </row>
    <row r="379954" spans="68:68" customFormat="1">
      <c r="BP379954" s="90"/>
    </row>
    <row r="379955" spans="68:68" customFormat="1">
      <c r="BP379955" s="90"/>
    </row>
    <row r="379956" spans="68:68" customFormat="1">
      <c r="BP379956" s="90"/>
    </row>
    <row r="379957" spans="68:68" customFormat="1">
      <c r="BP379957" s="90"/>
    </row>
    <row r="379958" spans="68:68" customFormat="1">
      <c r="BP379958" s="90"/>
    </row>
    <row r="379959" spans="68:68" customFormat="1">
      <c r="BP379959" s="90"/>
    </row>
    <row r="379960" spans="68:68" customFormat="1">
      <c r="BP379960" s="90"/>
    </row>
    <row r="379961" spans="68:68" customFormat="1">
      <c r="BP379961" s="90"/>
    </row>
    <row r="379962" spans="68:68" customFormat="1">
      <c r="BP379962" s="90"/>
    </row>
    <row r="379963" spans="68:68" customFormat="1">
      <c r="BP379963" s="90"/>
    </row>
    <row r="379964" spans="68:68" customFormat="1">
      <c r="BP379964" s="90"/>
    </row>
    <row r="379965" spans="68:68" customFormat="1">
      <c r="BP379965" s="90"/>
    </row>
    <row r="379966" spans="68:68" customFormat="1">
      <c r="BP379966" s="90"/>
    </row>
    <row r="379967" spans="68:68" customFormat="1">
      <c r="BP379967" s="90"/>
    </row>
    <row r="379968" spans="68:68" customFormat="1">
      <c r="BP379968" s="90"/>
    </row>
    <row r="379969" spans="68:68" customFormat="1">
      <c r="BP379969" s="90"/>
    </row>
    <row r="379970" spans="68:68" customFormat="1">
      <c r="BP379970" s="90"/>
    </row>
    <row r="379971" spans="68:68" customFormat="1">
      <c r="BP379971" s="90"/>
    </row>
    <row r="379972" spans="68:68" customFormat="1">
      <c r="BP379972" s="90"/>
    </row>
    <row r="379973" spans="68:68" customFormat="1">
      <c r="BP379973" s="90"/>
    </row>
    <row r="379974" spans="68:68" customFormat="1">
      <c r="BP379974" s="90"/>
    </row>
    <row r="379975" spans="68:68" customFormat="1">
      <c r="BP379975" s="90"/>
    </row>
    <row r="379976" spans="68:68" customFormat="1">
      <c r="BP379976" s="90"/>
    </row>
    <row r="379977" spans="68:68" customFormat="1">
      <c r="BP379977" s="90"/>
    </row>
    <row r="379978" spans="68:68" customFormat="1">
      <c r="BP379978" s="90"/>
    </row>
    <row r="379979" spans="68:68" customFormat="1">
      <c r="BP379979" s="90"/>
    </row>
    <row r="379980" spans="68:68" customFormat="1">
      <c r="BP379980" s="90"/>
    </row>
    <row r="379981" spans="68:68" customFormat="1">
      <c r="BP379981" s="90"/>
    </row>
    <row r="379982" spans="68:68" customFormat="1">
      <c r="BP379982" s="90"/>
    </row>
    <row r="379983" spans="68:68" customFormat="1">
      <c r="BP379983" s="90"/>
    </row>
    <row r="379984" spans="68:68" customFormat="1">
      <c r="BP379984" s="90"/>
    </row>
    <row r="379985" spans="68:68" customFormat="1">
      <c r="BP379985" s="90"/>
    </row>
    <row r="379986" spans="68:68" customFormat="1">
      <c r="BP379986" s="90"/>
    </row>
    <row r="379987" spans="68:68" customFormat="1">
      <c r="BP379987" s="90"/>
    </row>
    <row r="379988" spans="68:68" customFormat="1">
      <c r="BP379988" s="90"/>
    </row>
    <row r="379989" spans="68:68" customFormat="1">
      <c r="BP379989" s="90"/>
    </row>
    <row r="379990" spans="68:68" customFormat="1">
      <c r="BP379990" s="90"/>
    </row>
    <row r="379991" spans="68:68" customFormat="1">
      <c r="BP379991" s="90"/>
    </row>
    <row r="379992" spans="68:68" customFormat="1">
      <c r="BP379992" s="90"/>
    </row>
    <row r="379993" spans="68:68" customFormat="1">
      <c r="BP379993" s="90"/>
    </row>
    <row r="379994" spans="68:68" customFormat="1">
      <c r="BP379994" s="90"/>
    </row>
    <row r="379995" spans="68:68" customFormat="1">
      <c r="BP379995" s="90"/>
    </row>
    <row r="379996" spans="68:68" customFormat="1">
      <c r="BP379996" s="90"/>
    </row>
    <row r="379997" spans="68:68" customFormat="1">
      <c r="BP379997" s="90"/>
    </row>
    <row r="379998" spans="68:68" customFormat="1">
      <c r="BP379998" s="90"/>
    </row>
    <row r="379999" spans="68:68" customFormat="1">
      <c r="BP379999" s="90"/>
    </row>
    <row r="380000" spans="68:68" customFormat="1">
      <c r="BP380000" s="90"/>
    </row>
    <row r="380001" spans="68:68" customFormat="1">
      <c r="BP380001" s="90"/>
    </row>
    <row r="380002" spans="68:68" customFormat="1">
      <c r="BP380002" s="90"/>
    </row>
    <row r="380003" spans="68:68" customFormat="1">
      <c r="BP380003" s="90"/>
    </row>
    <row r="380004" spans="68:68" customFormat="1">
      <c r="BP380004" s="90"/>
    </row>
    <row r="380005" spans="68:68" customFormat="1">
      <c r="BP380005" s="90"/>
    </row>
    <row r="380006" spans="68:68" customFormat="1">
      <c r="BP380006" s="90"/>
    </row>
    <row r="380007" spans="68:68" customFormat="1">
      <c r="BP380007" s="90"/>
    </row>
    <row r="380008" spans="68:68" customFormat="1">
      <c r="BP380008" s="90"/>
    </row>
    <row r="380009" spans="68:68" customFormat="1">
      <c r="BP380009" s="90"/>
    </row>
    <row r="380010" spans="68:68" customFormat="1">
      <c r="BP380010" s="90"/>
    </row>
    <row r="380011" spans="68:68" customFormat="1">
      <c r="BP380011" s="90"/>
    </row>
    <row r="380012" spans="68:68" customFormat="1">
      <c r="BP380012" s="90"/>
    </row>
    <row r="380013" spans="68:68" customFormat="1">
      <c r="BP380013" s="90"/>
    </row>
    <row r="380014" spans="68:68" customFormat="1">
      <c r="BP380014" s="90"/>
    </row>
    <row r="380015" spans="68:68" customFormat="1">
      <c r="BP380015" s="90"/>
    </row>
    <row r="380016" spans="68:68" customFormat="1">
      <c r="BP380016" s="90"/>
    </row>
    <row r="380017" spans="68:68" customFormat="1">
      <c r="BP380017" s="90"/>
    </row>
    <row r="380018" spans="68:68" customFormat="1">
      <c r="BP380018" s="90"/>
    </row>
    <row r="380019" spans="68:68" customFormat="1">
      <c r="BP380019" s="90"/>
    </row>
    <row r="380020" spans="68:68" customFormat="1">
      <c r="BP380020" s="90"/>
    </row>
    <row r="380021" spans="68:68" customFormat="1">
      <c r="BP380021" s="90"/>
    </row>
    <row r="380022" spans="68:68" customFormat="1">
      <c r="BP380022" s="90"/>
    </row>
    <row r="380023" spans="68:68" customFormat="1">
      <c r="BP380023" s="90"/>
    </row>
    <row r="380024" spans="68:68" customFormat="1">
      <c r="BP380024" s="90"/>
    </row>
    <row r="380025" spans="68:68" customFormat="1">
      <c r="BP380025" s="90"/>
    </row>
    <row r="380026" spans="68:68" customFormat="1">
      <c r="BP380026" s="90"/>
    </row>
    <row r="380027" spans="68:68" customFormat="1">
      <c r="BP380027" s="90"/>
    </row>
    <row r="380028" spans="68:68" customFormat="1">
      <c r="BP380028" s="90"/>
    </row>
    <row r="380029" spans="68:68" customFormat="1">
      <c r="BP380029" s="90"/>
    </row>
    <row r="380030" spans="68:68" customFormat="1">
      <c r="BP380030" s="90"/>
    </row>
    <row r="380031" spans="68:68" customFormat="1">
      <c r="BP380031" s="90"/>
    </row>
    <row r="380032" spans="68:68" customFormat="1">
      <c r="BP380032" s="90"/>
    </row>
    <row r="380033" spans="68:68" customFormat="1">
      <c r="BP380033" s="90"/>
    </row>
    <row r="380034" spans="68:68" customFormat="1">
      <c r="BP380034" s="90"/>
    </row>
    <row r="380035" spans="68:68" customFormat="1">
      <c r="BP380035" s="90"/>
    </row>
    <row r="380036" spans="68:68" customFormat="1">
      <c r="BP380036" s="90"/>
    </row>
    <row r="380037" spans="68:68" customFormat="1">
      <c r="BP380037" s="90"/>
    </row>
    <row r="380038" spans="68:68" customFormat="1">
      <c r="BP380038" s="90"/>
    </row>
    <row r="380039" spans="68:68" customFormat="1">
      <c r="BP380039" s="90"/>
    </row>
    <row r="380040" spans="68:68" customFormat="1">
      <c r="BP380040" s="90"/>
    </row>
    <row r="380041" spans="68:68" customFormat="1">
      <c r="BP380041" s="90"/>
    </row>
    <row r="380042" spans="68:68" customFormat="1">
      <c r="BP380042" s="90"/>
    </row>
    <row r="380043" spans="68:68" customFormat="1">
      <c r="BP380043" s="90"/>
    </row>
    <row r="380044" spans="68:68" customFormat="1">
      <c r="BP380044" s="90"/>
    </row>
    <row r="380045" spans="68:68" customFormat="1">
      <c r="BP380045" s="90"/>
    </row>
    <row r="380046" spans="68:68" customFormat="1">
      <c r="BP380046" s="90"/>
    </row>
    <row r="380047" spans="68:68" customFormat="1">
      <c r="BP380047" s="90"/>
    </row>
    <row r="380048" spans="68:68" customFormat="1">
      <c r="BP380048" s="90"/>
    </row>
    <row r="380049" spans="68:68" customFormat="1">
      <c r="BP380049" s="90"/>
    </row>
    <row r="380050" spans="68:68" customFormat="1">
      <c r="BP380050" s="90"/>
    </row>
    <row r="380051" spans="68:68" customFormat="1">
      <c r="BP380051" s="90"/>
    </row>
    <row r="380052" spans="68:68" customFormat="1">
      <c r="BP380052" s="90"/>
    </row>
    <row r="380053" spans="68:68" customFormat="1">
      <c r="BP380053" s="90"/>
    </row>
    <row r="380054" spans="68:68" customFormat="1">
      <c r="BP380054" s="90"/>
    </row>
    <row r="380055" spans="68:68" customFormat="1">
      <c r="BP380055" s="90"/>
    </row>
    <row r="380056" spans="68:68" customFormat="1">
      <c r="BP380056" s="90"/>
    </row>
    <row r="380057" spans="68:68" customFormat="1">
      <c r="BP380057" s="90"/>
    </row>
    <row r="380058" spans="68:68" customFormat="1">
      <c r="BP380058" s="90"/>
    </row>
    <row r="380059" spans="68:68" customFormat="1">
      <c r="BP380059" s="90"/>
    </row>
    <row r="380060" spans="68:68" customFormat="1">
      <c r="BP380060" s="90"/>
    </row>
    <row r="380061" spans="68:68" customFormat="1">
      <c r="BP380061" s="90"/>
    </row>
    <row r="380062" spans="68:68" customFormat="1">
      <c r="BP380062" s="90"/>
    </row>
    <row r="380063" spans="68:68" customFormat="1">
      <c r="BP380063" s="90"/>
    </row>
    <row r="380064" spans="68:68" customFormat="1">
      <c r="BP380064" s="90"/>
    </row>
    <row r="380065" spans="68:68" customFormat="1">
      <c r="BP380065" s="90"/>
    </row>
    <row r="380066" spans="68:68" customFormat="1">
      <c r="BP380066" s="90"/>
    </row>
    <row r="380067" spans="68:68" customFormat="1">
      <c r="BP380067" s="90"/>
    </row>
    <row r="380068" spans="68:68" customFormat="1">
      <c r="BP380068" s="90"/>
    </row>
    <row r="380069" spans="68:68" customFormat="1">
      <c r="BP380069" s="90"/>
    </row>
    <row r="380070" spans="68:68" customFormat="1">
      <c r="BP380070" s="90"/>
    </row>
    <row r="380071" spans="68:68" customFormat="1">
      <c r="BP380071" s="90"/>
    </row>
    <row r="380072" spans="68:68" customFormat="1">
      <c r="BP380072" s="90"/>
    </row>
    <row r="380073" spans="68:68" customFormat="1">
      <c r="BP380073" s="90"/>
    </row>
    <row r="380074" spans="68:68" customFormat="1">
      <c r="BP380074" s="90"/>
    </row>
    <row r="380075" spans="68:68" customFormat="1">
      <c r="BP380075" s="90"/>
    </row>
    <row r="380076" spans="68:68" customFormat="1">
      <c r="BP380076" s="90"/>
    </row>
    <row r="380077" spans="68:68" customFormat="1">
      <c r="BP380077" s="90"/>
    </row>
    <row r="380078" spans="68:68" customFormat="1">
      <c r="BP380078" s="90"/>
    </row>
    <row r="380079" spans="68:68" customFormat="1">
      <c r="BP380079" s="90"/>
    </row>
    <row r="380080" spans="68:68" customFormat="1">
      <c r="BP380080" s="90"/>
    </row>
    <row r="380081" spans="68:68" customFormat="1">
      <c r="BP380081" s="90"/>
    </row>
    <row r="380082" spans="68:68" customFormat="1">
      <c r="BP380082" s="90"/>
    </row>
    <row r="380083" spans="68:68" customFormat="1">
      <c r="BP380083" s="90"/>
    </row>
    <row r="380084" spans="68:68" customFormat="1">
      <c r="BP380084" s="90"/>
    </row>
    <row r="380085" spans="68:68" customFormat="1">
      <c r="BP380085" s="90"/>
    </row>
    <row r="380086" spans="68:68" customFormat="1">
      <c r="BP380086" s="90"/>
    </row>
    <row r="380087" spans="68:68" customFormat="1">
      <c r="BP380087" s="90"/>
    </row>
    <row r="380088" spans="68:68" customFormat="1">
      <c r="BP380088" s="90"/>
    </row>
    <row r="380089" spans="68:68" customFormat="1">
      <c r="BP380089" s="90"/>
    </row>
    <row r="380090" spans="68:68" customFormat="1">
      <c r="BP380090" s="90"/>
    </row>
    <row r="380091" spans="68:68" customFormat="1">
      <c r="BP380091" s="90"/>
    </row>
    <row r="380092" spans="68:68" customFormat="1">
      <c r="BP380092" s="90"/>
    </row>
    <row r="380093" spans="68:68" customFormat="1">
      <c r="BP380093" s="90"/>
    </row>
    <row r="380094" spans="68:68" customFormat="1">
      <c r="BP380094" s="90"/>
    </row>
    <row r="380095" spans="68:68" customFormat="1">
      <c r="BP380095" s="90"/>
    </row>
    <row r="380096" spans="68:68" customFormat="1">
      <c r="BP380096" s="90"/>
    </row>
    <row r="380097" spans="68:68" customFormat="1">
      <c r="BP380097" s="90"/>
    </row>
    <row r="380098" spans="68:68" customFormat="1">
      <c r="BP380098" s="90"/>
    </row>
    <row r="380099" spans="68:68" customFormat="1">
      <c r="BP380099" s="90"/>
    </row>
    <row r="380100" spans="68:68" customFormat="1">
      <c r="BP380100" s="90"/>
    </row>
    <row r="380101" spans="68:68" customFormat="1">
      <c r="BP380101" s="90"/>
    </row>
    <row r="380102" spans="68:68" customFormat="1">
      <c r="BP380102" s="90"/>
    </row>
    <row r="380103" spans="68:68" customFormat="1">
      <c r="BP380103" s="90"/>
    </row>
    <row r="380104" spans="68:68" customFormat="1">
      <c r="BP380104" s="90"/>
    </row>
    <row r="380105" spans="68:68" customFormat="1">
      <c r="BP380105" s="90"/>
    </row>
    <row r="380106" spans="68:68" customFormat="1">
      <c r="BP380106" s="90"/>
    </row>
    <row r="380107" spans="68:68" customFormat="1">
      <c r="BP380107" s="90"/>
    </row>
    <row r="380108" spans="68:68" customFormat="1">
      <c r="BP380108" s="90"/>
    </row>
    <row r="380109" spans="68:68" customFormat="1">
      <c r="BP380109" s="90"/>
    </row>
    <row r="380110" spans="68:68" customFormat="1">
      <c r="BP380110" s="90"/>
    </row>
    <row r="380111" spans="68:68" customFormat="1">
      <c r="BP380111" s="90"/>
    </row>
    <row r="380112" spans="68:68" customFormat="1">
      <c r="BP380112" s="90"/>
    </row>
    <row r="380113" spans="68:68" customFormat="1">
      <c r="BP380113" s="90"/>
    </row>
    <row r="380114" spans="68:68" customFormat="1">
      <c r="BP380114" s="90"/>
    </row>
    <row r="380115" spans="68:68" customFormat="1">
      <c r="BP380115" s="90"/>
    </row>
    <row r="380116" spans="68:68" customFormat="1">
      <c r="BP380116" s="90"/>
    </row>
    <row r="380117" spans="68:68" customFormat="1">
      <c r="BP380117" s="90"/>
    </row>
    <row r="380118" spans="68:68" customFormat="1">
      <c r="BP380118" s="90"/>
    </row>
    <row r="380119" spans="68:68" customFormat="1">
      <c r="BP380119" s="90"/>
    </row>
    <row r="380120" spans="68:68" customFormat="1">
      <c r="BP380120" s="90"/>
    </row>
    <row r="380121" spans="68:68" customFormat="1">
      <c r="BP380121" s="90"/>
    </row>
    <row r="380122" spans="68:68" customFormat="1">
      <c r="BP380122" s="90"/>
    </row>
    <row r="380123" spans="68:68" customFormat="1">
      <c r="BP380123" s="90"/>
    </row>
    <row r="380124" spans="68:68" customFormat="1">
      <c r="BP380124" s="90"/>
    </row>
    <row r="380125" spans="68:68" customFormat="1">
      <c r="BP380125" s="90"/>
    </row>
    <row r="380126" spans="68:68" customFormat="1">
      <c r="BP380126" s="90"/>
    </row>
    <row r="380127" spans="68:68" customFormat="1">
      <c r="BP380127" s="90"/>
    </row>
    <row r="380128" spans="68:68" customFormat="1">
      <c r="BP380128" s="90"/>
    </row>
    <row r="380129" spans="68:68" customFormat="1">
      <c r="BP380129" s="90"/>
    </row>
    <row r="380130" spans="68:68" customFormat="1">
      <c r="BP380130" s="90"/>
    </row>
    <row r="380131" spans="68:68" customFormat="1">
      <c r="BP380131" s="90"/>
    </row>
    <row r="380132" spans="68:68" customFormat="1">
      <c r="BP380132" s="90"/>
    </row>
    <row r="380133" spans="68:68" customFormat="1">
      <c r="BP380133" s="90"/>
    </row>
    <row r="380134" spans="68:68" customFormat="1">
      <c r="BP380134" s="90"/>
    </row>
    <row r="380135" spans="68:68" customFormat="1">
      <c r="BP380135" s="90"/>
    </row>
    <row r="380136" spans="68:68" customFormat="1">
      <c r="BP380136" s="90"/>
    </row>
    <row r="380137" spans="68:68" customFormat="1">
      <c r="BP380137" s="90"/>
    </row>
    <row r="380138" spans="68:68" customFormat="1">
      <c r="BP380138" s="90"/>
    </row>
    <row r="380139" spans="68:68" customFormat="1">
      <c r="BP380139" s="90"/>
    </row>
    <row r="380140" spans="68:68" customFormat="1">
      <c r="BP380140" s="90"/>
    </row>
    <row r="380141" spans="68:68" customFormat="1">
      <c r="BP380141" s="90"/>
    </row>
    <row r="380142" spans="68:68" customFormat="1">
      <c r="BP380142" s="90"/>
    </row>
    <row r="380143" spans="68:68" customFormat="1">
      <c r="BP380143" s="90"/>
    </row>
    <row r="380144" spans="68:68" customFormat="1">
      <c r="BP380144" s="90"/>
    </row>
    <row r="380145" spans="68:68" customFormat="1">
      <c r="BP380145" s="90"/>
    </row>
    <row r="380146" spans="68:68" customFormat="1">
      <c r="BP380146" s="90"/>
    </row>
    <row r="380147" spans="68:68" customFormat="1">
      <c r="BP380147" s="90"/>
    </row>
    <row r="380148" spans="68:68" customFormat="1">
      <c r="BP380148" s="90"/>
    </row>
    <row r="380149" spans="68:68" customFormat="1">
      <c r="BP380149" s="90"/>
    </row>
    <row r="380150" spans="68:68" customFormat="1">
      <c r="BP380150" s="90"/>
    </row>
    <row r="380151" spans="68:68" customFormat="1">
      <c r="BP380151" s="90"/>
    </row>
    <row r="380152" spans="68:68" customFormat="1">
      <c r="BP380152" s="90"/>
    </row>
    <row r="380153" spans="68:68" customFormat="1">
      <c r="BP380153" s="90"/>
    </row>
    <row r="380154" spans="68:68" customFormat="1">
      <c r="BP380154" s="90"/>
    </row>
    <row r="380155" spans="68:68" customFormat="1">
      <c r="BP380155" s="90"/>
    </row>
    <row r="380156" spans="68:68" customFormat="1">
      <c r="BP380156" s="90"/>
    </row>
    <row r="380157" spans="68:68" customFormat="1">
      <c r="BP380157" s="90"/>
    </row>
    <row r="380158" spans="68:68" customFormat="1">
      <c r="BP380158" s="90"/>
    </row>
    <row r="380159" spans="68:68" customFormat="1">
      <c r="BP380159" s="90"/>
    </row>
    <row r="380160" spans="68:68" customFormat="1">
      <c r="BP380160" s="90"/>
    </row>
    <row r="380161" spans="68:68" customFormat="1">
      <c r="BP380161" s="90"/>
    </row>
    <row r="380162" spans="68:68" customFormat="1">
      <c r="BP380162" s="90"/>
    </row>
    <row r="380163" spans="68:68" customFormat="1">
      <c r="BP380163" s="90"/>
    </row>
    <row r="380164" spans="68:68" customFormat="1">
      <c r="BP380164" s="90"/>
    </row>
    <row r="380165" spans="68:68" customFormat="1">
      <c r="BP380165" s="90"/>
    </row>
    <row r="380166" spans="68:68" customFormat="1">
      <c r="BP380166" s="90"/>
    </row>
    <row r="380167" spans="68:68" customFormat="1">
      <c r="BP380167" s="90"/>
    </row>
    <row r="380168" spans="68:68" customFormat="1">
      <c r="BP380168" s="90"/>
    </row>
    <row r="380169" spans="68:68" customFormat="1">
      <c r="BP380169" s="90"/>
    </row>
    <row r="380170" spans="68:68" customFormat="1">
      <c r="BP380170" s="90"/>
    </row>
    <row r="380171" spans="68:68" customFormat="1">
      <c r="BP380171" s="90"/>
    </row>
    <row r="380172" spans="68:68" customFormat="1">
      <c r="BP380172" s="90"/>
    </row>
    <row r="380173" spans="68:68" customFormat="1">
      <c r="BP380173" s="90"/>
    </row>
    <row r="380174" spans="68:68" customFormat="1">
      <c r="BP380174" s="90"/>
    </row>
    <row r="380175" spans="68:68" customFormat="1">
      <c r="BP380175" s="90"/>
    </row>
    <row r="380176" spans="68:68" customFormat="1">
      <c r="BP380176" s="90"/>
    </row>
    <row r="380177" spans="68:68" customFormat="1">
      <c r="BP380177" s="90"/>
    </row>
    <row r="380178" spans="68:68" customFormat="1">
      <c r="BP380178" s="90"/>
    </row>
    <row r="380179" spans="68:68" customFormat="1">
      <c r="BP380179" s="90"/>
    </row>
    <row r="380180" spans="68:68" customFormat="1">
      <c r="BP380180" s="90"/>
    </row>
    <row r="380181" spans="68:68" customFormat="1">
      <c r="BP380181" s="90"/>
    </row>
    <row r="380182" spans="68:68" customFormat="1">
      <c r="BP380182" s="90"/>
    </row>
    <row r="380183" spans="68:68" customFormat="1">
      <c r="BP380183" s="90"/>
    </row>
    <row r="380184" spans="68:68" customFormat="1">
      <c r="BP380184" s="90"/>
    </row>
    <row r="380185" spans="68:68" customFormat="1">
      <c r="BP380185" s="90"/>
    </row>
    <row r="380186" spans="68:68" customFormat="1">
      <c r="BP380186" s="90"/>
    </row>
    <row r="380187" spans="68:68" customFormat="1">
      <c r="BP380187" s="90"/>
    </row>
    <row r="380188" spans="68:68" customFormat="1">
      <c r="BP380188" s="90"/>
    </row>
    <row r="380189" spans="68:68" customFormat="1">
      <c r="BP380189" s="90"/>
    </row>
    <row r="380190" spans="68:68" customFormat="1">
      <c r="BP380190" s="90"/>
    </row>
    <row r="380191" spans="68:68" customFormat="1">
      <c r="BP380191" s="90"/>
    </row>
    <row r="380192" spans="68:68" customFormat="1">
      <c r="BP380192" s="90"/>
    </row>
    <row r="380193" spans="68:68" customFormat="1">
      <c r="BP380193" s="90"/>
    </row>
    <row r="380194" spans="68:68" customFormat="1">
      <c r="BP380194" s="90"/>
    </row>
    <row r="380195" spans="68:68" customFormat="1">
      <c r="BP380195" s="90"/>
    </row>
    <row r="380196" spans="68:68" customFormat="1">
      <c r="BP380196" s="90"/>
    </row>
    <row r="380197" spans="68:68" customFormat="1">
      <c r="BP380197" s="90"/>
    </row>
    <row r="380198" spans="68:68" customFormat="1">
      <c r="BP380198" s="90"/>
    </row>
    <row r="380199" spans="68:68" customFormat="1">
      <c r="BP380199" s="90"/>
    </row>
    <row r="380200" spans="68:68" customFormat="1">
      <c r="BP380200" s="90"/>
    </row>
    <row r="380201" spans="68:68" customFormat="1">
      <c r="BP380201" s="90"/>
    </row>
    <row r="380202" spans="68:68" customFormat="1">
      <c r="BP380202" s="90"/>
    </row>
    <row r="380203" spans="68:68" customFormat="1">
      <c r="BP380203" s="90"/>
    </row>
    <row r="380204" spans="68:68" customFormat="1">
      <c r="BP380204" s="90"/>
    </row>
    <row r="380205" spans="68:68" customFormat="1">
      <c r="BP380205" s="90"/>
    </row>
    <row r="380206" spans="68:68" customFormat="1">
      <c r="BP380206" s="90"/>
    </row>
    <row r="380207" spans="68:68" customFormat="1">
      <c r="BP380207" s="90"/>
    </row>
    <row r="380208" spans="68:68" customFormat="1">
      <c r="BP380208" s="90"/>
    </row>
    <row r="380209" spans="68:68" customFormat="1">
      <c r="BP380209" s="90"/>
    </row>
    <row r="380210" spans="68:68" customFormat="1">
      <c r="BP380210" s="90"/>
    </row>
    <row r="380211" spans="68:68" customFormat="1">
      <c r="BP380211" s="90"/>
    </row>
    <row r="380212" spans="68:68" customFormat="1">
      <c r="BP380212" s="90"/>
    </row>
    <row r="380213" spans="68:68" customFormat="1">
      <c r="BP380213" s="90"/>
    </row>
    <row r="380214" spans="68:68" customFormat="1">
      <c r="BP380214" s="90"/>
    </row>
    <row r="380215" spans="68:68" customFormat="1">
      <c r="BP380215" s="90"/>
    </row>
    <row r="380216" spans="68:68" customFormat="1">
      <c r="BP380216" s="90"/>
    </row>
    <row r="380217" spans="68:68" customFormat="1">
      <c r="BP380217" s="90"/>
    </row>
    <row r="380218" spans="68:68" customFormat="1">
      <c r="BP380218" s="90"/>
    </row>
    <row r="380219" spans="68:68" customFormat="1">
      <c r="BP380219" s="90"/>
    </row>
    <row r="380220" spans="68:68" customFormat="1">
      <c r="BP380220" s="90"/>
    </row>
    <row r="380221" spans="68:68" customFormat="1">
      <c r="BP380221" s="90"/>
    </row>
    <row r="380222" spans="68:68" customFormat="1">
      <c r="BP380222" s="90"/>
    </row>
    <row r="380223" spans="68:68" customFormat="1">
      <c r="BP380223" s="90"/>
    </row>
    <row r="380224" spans="68:68" customFormat="1">
      <c r="BP380224" s="90"/>
    </row>
    <row r="380225" spans="68:68" customFormat="1">
      <c r="BP380225" s="90"/>
    </row>
    <row r="380226" spans="68:68" customFormat="1">
      <c r="BP380226" s="90"/>
    </row>
    <row r="380227" spans="68:68" customFormat="1">
      <c r="BP380227" s="90"/>
    </row>
    <row r="380228" spans="68:68" customFormat="1">
      <c r="BP380228" s="90"/>
    </row>
    <row r="380229" spans="68:68" customFormat="1">
      <c r="BP380229" s="90"/>
    </row>
    <row r="380230" spans="68:68" customFormat="1">
      <c r="BP380230" s="90"/>
    </row>
    <row r="380231" spans="68:68" customFormat="1">
      <c r="BP380231" s="90"/>
    </row>
    <row r="380232" spans="68:68" customFormat="1">
      <c r="BP380232" s="90"/>
    </row>
    <row r="380233" spans="68:68" customFormat="1">
      <c r="BP380233" s="90"/>
    </row>
    <row r="380234" spans="68:68" customFormat="1">
      <c r="BP380234" s="90"/>
    </row>
    <row r="380235" spans="68:68" customFormat="1">
      <c r="BP380235" s="90"/>
    </row>
    <row r="380236" spans="68:68" customFormat="1">
      <c r="BP380236" s="90"/>
    </row>
    <row r="380237" spans="68:68" customFormat="1">
      <c r="BP380237" s="90"/>
    </row>
    <row r="380238" spans="68:68" customFormat="1">
      <c r="BP380238" s="90"/>
    </row>
    <row r="380239" spans="68:68" customFormat="1">
      <c r="BP380239" s="90"/>
    </row>
    <row r="380240" spans="68:68" customFormat="1">
      <c r="BP380240" s="90"/>
    </row>
    <row r="380241" spans="68:68" customFormat="1">
      <c r="BP380241" s="90"/>
    </row>
    <row r="380242" spans="68:68" customFormat="1">
      <c r="BP380242" s="90"/>
    </row>
    <row r="380243" spans="68:68" customFormat="1">
      <c r="BP380243" s="90"/>
    </row>
    <row r="380244" spans="68:68" customFormat="1">
      <c r="BP380244" s="90"/>
    </row>
    <row r="380245" spans="68:68" customFormat="1">
      <c r="BP380245" s="90"/>
    </row>
    <row r="380246" spans="68:68" customFormat="1">
      <c r="BP380246" s="90"/>
    </row>
    <row r="380247" spans="68:68" customFormat="1">
      <c r="BP380247" s="90"/>
    </row>
    <row r="380248" spans="68:68" customFormat="1">
      <c r="BP380248" s="90"/>
    </row>
    <row r="380249" spans="68:68" customFormat="1">
      <c r="BP380249" s="90"/>
    </row>
    <row r="380250" spans="68:68" customFormat="1">
      <c r="BP380250" s="90"/>
    </row>
    <row r="380251" spans="68:68" customFormat="1">
      <c r="BP380251" s="90"/>
    </row>
    <row r="380252" spans="68:68" customFormat="1">
      <c r="BP380252" s="90"/>
    </row>
    <row r="380253" spans="68:68" customFormat="1">
      <c r="BP380253" s="90"/>
    </row>
    <row r="380254" spans="68:68" customFormat="1">
      <c r="BP380254" s="90"/>
    </row>
    <row r="380255" spans="68:68" customFormat="1">
      <c r="BP380255" s="90"/>
    </row>
    <row r="380256" spans="68:68" customFormat="1">
      <c r="BP380256" s="90"/>
    </row>
    <row r="380257" spans="68:68" customFormat="1">
      <c r="BP380257" s="90"/>
    </row>
    <row r="380258" spans="68:68" customFormat="1">
      <c r="BP380258" s="90"/>
    </row>
    <row r="380259" spans="68:68" customFormat="1">
      <c r="BP380259" s="90"/>
    </row>
    <row r="380260" spans="68:68" customFormat="1">
      <c r="BP380260" s="90"/>
    </row>
    <row r="380261" spans="68:68" customFormat="1">
      <c r="BP380261" s="90"/>
    </row>
    <row r="380262" spans="68:68" customFormat="1">
      <c r="BP380262" s="90"/>
    </row>
    <row r="380263" spans="68:68" customFormat="1">
      <c r="BP380263" s="90"/>
    </row>
    <row r="380264" spans="68:68" customFormat="1">
      <c r="BP380264" s="90"/>
    </row>
    <row r="380265" spans="68:68" customFormat="1">
      <c r="BP380265" s="90"/>
    </row>
    <row r="380266" spans="68:68" customFormat="1">
      <c r="BP380266" s="90"/>
    </row>
    <row r="380267" spans="68:68" customFormat="1">
      <c r="BP380267" s="90"/>
    </row>
    <row r="380268" spans="68:68" customFormat="1">
      <c r="BP380268" s="90"/>
    </row>
    <row r="380269" spans="68:68" customFormat="1">
      <c r="BP380269" s="90"/>
    </row>
    <row r="380270" spans="68:68" customFormat="1">
      <c r="BP380270" s="90"/>
    </row>
    <row r="380271" spans="68:68" customFormat="1">
      <c r="BP380271" s="90"/>
    </row>
    <row r="380272" spans="68:68" customFormat="1">
      <c r="BP380272" s="90"/>
    </row>
    <row r="380273" spans="68:68" customFormat="1">
      <c r="BP380273" s="90"/>
    </row>
    <row r="380274" spans="68:68" customFormat="1">
      <c r="BP380274" s="90"/>
    </row>
    <row r="380275" spans="68:68" customFormat="1">
      <c r="BP380275" s="90"/>
    </row>
    <row r="380276" spans="68:68" customFormat="1">
      <c r="BP380276" s="90"/>
    </row>
    <row r="380277" spans="68:68" customFormat="1">
      <c r="BP380277" s="90"/>
    </row>
    <row r="380278" spans="68:68" customFormat="1">
      <c r="BP380278" s="90"/>
    </row>
    <row r="380279" spans="68:68" customFormat="1">
      <c r="BP380279" s="90"/>
    </row>
    <row r="380280" spans="68:68" customFormat="1">
      <c r="BP380280" s="90"/>
    </row>
    <row r="380281" spans="68:68" customFormat="1">
      <c r="BP380281" s="90"/>
    </row>
    <row r="380282" spans="68:68" customFormat="1">
      <c r="BP380282" s="90"/>
    </row>
    <row r="380283" spans="68:68" customFormat="1">
      <c r="BP380283" s="90"/>
    </row>
    <row r="380284" spans="68:68" customFormat="1">
      <c r="BP380284" s="90"/>
    </row>
    <row r="380285" spans="68:68" customFormat="1">
      <c r="BP380285" s="90"/>
    </row>
    <row r="380286" spans="68:68" customFormat="1">
      <c r="BP380286" s="90"/>
    </row>
    <row r="380287" spans="68:68" customFormat="1">
      <c r="BP380287" s="90"/>
    </row>
    <row r="380288" spans="68:68" customFormat="1">
      <c r="BP380288" s="90"/>
    </row>
    <row r="380289" spans="68:68" customFormat="1">
      <c r="BP380289" s="90"/>
    </row>
    <row r="380290" spans="68:68" customFormat="1">
      <c r="BP380290" s="90"/>
    </row>
    <row r="380291" spans="68:68" customFormat="1">
      <c r="BP380291" s="90"/>
    </row>
    <row r="380292" spans="68:68" customFormat="1">
      <c r="BP380292" s="90"/>
    </row>
    <row r="380293" spans="68:68" customFormat="1">
      <c r="BP380293" s="90"/>
    </row>
    <row r="380294" spans="68:68" customFormat="1">
      <c r="BP380294" s="90"/>
    </row>
    <row r="380295" spans="68:68" customFormat="1">
      <c r="BP380295" s="90"/>
    </row>
    <row r="380296" spans="68:68" customFormat="1">
      <c r="BP380296" s="90"/>
    </row>
    <row r="380297" spans="68:68" customFormat="1">
      <c r="BP380297" s="90"/>
    </row>
    <row r="380298" spans="68:68" customFormat="1">
      <c r="BP380298" s="90"/>
    </row>
    <row r="380299" spans="68:68" customFormat="1">
      <c r="BP380299" s="90"/>
    </row>
    <row r="380300" spans="68:68" customFormat="1">
      <c r="BP380300" s="90"/>
    </row>
    <row r="380301" spans="68:68" customFormat="1">
      <c r="BP380301" s="90"/>
    </row>
    <row r="380302" spans="68:68" customFormat="1">
      <c r="BP380302" s="90"/>
    </row>
    <row r="380303" spans="68:68" customFormat="1">
      <c r="BP380303" s="90"/>
    </row>
    <row r="380304" spans="68:68" customFormat="1">
      <c r="BP380304" s="90"/>
    </row>
    <row r="380305" spans="68:68" customFormat="1">
      <c r="BP380305" s="90"/>
    </row>
    <row r="380306" spans="68:68" customFormat="1">
      <c r="BP380306" s="90"/>
    </row>
    <row r="380307" spans="68:68" customFormat="1">
      <c r="BP380307" s="90"/>
    </row>
    <row r="380308" spans="68:68" customFormat="1">
      <c r="BP380308" s="90"/>
    </row>
    <row r="380309" spans="68:68" customFormat="1">
      <c r="BP380309" s="90"/>
    </row>
    <row r="380310" spans="68:68" customFormat="1">
      <c r="BP380310" s="90"/>
    </row>
    <row r="380311" spans="68:68" customFormat="1">
      <c r="BP380311" s="90"/>
    </row>
    <row r="380312" spans="68:68" customFormat="1">
      <c r="BP380312" s="90"/>
    </row>
    <row r="380313" spans="68:68" customFormat="1">
      <c r="BP380313" s="90"/>
    </row>
    <row r="380314" spans="68:68" customFormat="1">
      <c r="BP380314" s="90"/>
    </row>
    <row r="380315" spans="68:68" customFormat="1">
      <c r="BP380315" s="90"/>
    </row>
    <row r="380316" spans="68:68" customFormat="1">
      <c r="BP380316" s="90"/>
    </row>
    <row r="380317" spans="68:68" customFormat="1">
      <c r="BP380317" s="90"/>
    </row>
    <row r="380318" spans="68:68" customFormat="1">
      <c r="BP380318" s="90"/>
    </row>
    <row r="380319" spans="68:68" customFormat="1">
      <c r="BP380319" s="90"/>
    </row>
    <row r="380320" spans="68:68" customFormat="1">
      <c r="BP380320" s="90"/>
    </row>
    <row r="380321" spans="68:68" customFormat="1">
      <c r="BP380321" s="90"/>
    </row>
    <row r="380322" spans="68:68" customFormat="1">
      <c r="BP380322" s="90"/>
    </row>
    <row r="380323" spans="68:68" customFormat="1">
      <c r="BP380323" s="90"/>
    </row>
    <row r="380324" spans="68:68" customFormat="1">
      <c r="BP380324" s="90"/>
    </row>
    <row r="380325" spans="68:68" customFormat="1">
      <c r="BP380325" s="90"/>
    </row>
    <row r="380326" spans="68:68" customFormat="1">
      <c r="BP380326" s="90"/>
    </row>
    <row r="380327" spans="68:68" customFormat="1">
      <c r="BP380327" s="90"/>
    </row>
    <row r="380328" spans="68:68" customFormat="1">
      <c r="BP380328" s="90"/>
    </row>
    <row r="380329" spans="68:68" customFormat="1">
      <c r="BP380329" s="90"/>
    </row>
    <row r="380330" spans="68:68" customFormat="1">
      <c r="BP380330" s="90"/>
    </row>
    <row r="380331" spans="68:68" customFormat="1">
      <c r="BP380331" s="90"/>
    </row>
    <row r="380332" spans="68:68" customFormat="1">
      <c r="BP380332" s="90"/>
    </row>
    <row r="380333" spans="68:68" customFormat="1">
      <c r="BP380333" s="90"/>
    </row>
    <row r="380334" spans="68:68" customFormat="1">
      <c r="BP380334" s="90"/>
    </row>
    <row r="380335" spans="68:68" customFormat="1">
      <c r="BP380335" s="90"/>
    </row>
    <row r="380336" spans="68:68" customFormat="1">
      <c r="BP380336" s="90"/>
    </row>
    <row r="380337" spans="68:68" customFormat="1">
      <c r="BP380337" s="90"/>
    </row>
    <row r="380338" spans="68:68" customFormat="1">
      <c r="BP380338" s="90"/>
    </row>
    <row r="380339" spans="68:68" customFormat="1">
      <c r="BP380339" s="90"/>
    </row>
    <row r="380340" spans="68:68" customFormat="1">
      <c r="BP380340" s="90"/>
    </row>
    <row r="380341" spans="68:68" customFormat="1">
      <c r="BP380341" s="90"/>
    </row>
    <row r="380342" spans="68:68" customFormat="1">
      <c r="BP380342" s="90"/>
    </row>
    <row r="380343" spans="68:68" customFormat="1">
      <c r="BP380343" s="90"/>
    </row>
    <row r="380344" spans="68:68" customFormat="1">
      <c r="BP380344" s="90"/>
    </row>
    <row r="380345" spans="68:68" customFormat="1">
      <c r="BP380345" s="90"/>
    </row>
    <row r="380346" spans="68:68" customFormat="1">
      <c r="BP380346" s="90"/>
    </row>
    <row r="380347" spans="68:68" customFormat="1">
      <c r="BP380347" s="90"/>
    </row>
    <row r="380348" spans="68:68" customFormat="1">
      <c r="BP380348" s="90"/>
    </row>
    <row r="380349" spans="68:68" customFormat="1">
      <c r="BP380349" s="90"/>
    </row>
    <row r="380350" spans="68:68" customFormat="1">
      <c r="BP380350" s="90"/>
    </row>
    <row r="380351" spans="68:68" customFormat="1">
      <c r="BP380351" s="90"/>
    </row>
    <row r="380352" spans="68:68" customFormat="1">
      <c r="BP380352" s="90"/>
    </row>
    <row r="380353" spans="68:68" customFormat="1">
      <c r="BP380353" s="90"/>
    </row>
    <row r="380354" spans="68:68" customFormat="1">
      <c r="BP380354" s="90"/>
    </row>
    <row r="380355" spans="68:68" customFormat="1">
      <c r="BP380355" s="90"/>
    </row>
    <row r="380356" spans="68:68" customFormat="1">
      <c r="BP380356" s="90"/>
    </row>
    <row r="380357" spans="68:68" customFormat="1">
      <c r="BP380357" s="90"/>
    </row>
    <row r="380358" spans="68:68" customFormat="1">
      <c r="BP380358" s="90"/>
    </row>
    <row r="380359" spans="68:68" customFormat="1">
      <c r="BP380359" s="90"/>
    </row>
    <row r="380360" spans="68:68" customFormat="1">
      <c r="BP380360" s="90"/>
    </row>
    <row r="380361" spans="68:68" customFormat="1">
      <c r="BP380361" s="90"/>
    </row>
    <row r="380362" spans="68:68" customFormat="1">
      <c r="BP380362" s="90"/>
    </row>
    <row r="380363" spans="68:68" customFormat="1">
      <c r="BP380363" s="90"/>
    </row>
    <row r="380364" spans="68:68" customFormat="1">
      <c r="BP380364" s="90"/>
    </row>
    <row r="380365" spans="68:68" customFormat="1">
      <c r="BP380365" s="90"/>
    </row>
    <row r="380366" spans="68:68" customFormat="1">
      <c r="BP380366" s="90"/>
    </row>
    <row r="380367" spans="68:68" customFormat="1">
      <c r="BP380367" s="90"/>
    </row>
    <row r="380368" spans="68:68" customFormat="1">
      <c r="BP380368" s="90"/>
    </row>
    <row r="380369" spans="68:68" customFormat="1">
      <c r="BP380369" s="90"/>
    </row>
    <row r="380370" spans="68:68" customFormat="1">
      <c r="BP380370" s="90"/>
    </row>
    <row r="380371" spans="68:68" customFormat="1">
      <c r="BP380371" s="90"/>
    </row>
    <row r="380372" spans="68:68" customFormat="1">
      <c r="BP380372" s="90"/>
    </row>
    <row r="380373" spans="68:68" customFormat="1">
      <c r="BP380373" s="90"/>
    </row>
    <row r="380374" spans="68:68" customFormat="1">
      <c r="BP380374" s="90"/>
    </row>
    <row r="380375" spans="68:68" customFormat="1">
      <c r="BP380375" s="90"/>
    </row>
    <row r="380376" spans="68:68" customFormat="1">
      <c r="BP380376" s="90"/>
    </row>
    <row r="380377" spans="68:68" customFormat="1">
      <c r="BP380377" s="90"/>
    </row>
    <row r="380378" spans="68:68" customFormat="1">
      <c r="BP380378" s="90"/>
    </row>
    <row r="380379" spans="68:68" customFormat="1">
      <c r="BP380379" s="90"/>
    </row>
    <row r="380380" spans="68:68" customFormat="1">
      <c r="BP380380" s="90"/>
    </row>
    <row r="380381" spans="68:68" customFormat="1">
      <c r="BP380381" s="90"/>
    </row>
    <row r="380382" spans="68:68" customFormat="1">
      <c r="BP380382" s="90"/>
    </row>
    <row r="380383" spans="68:68" customFormat="1">
      <c r="BP380383" s="90"/>
    </row>
    <row r="380384" spans="68:68" customFormat="1">
      <c r="BP380384" s="90"/>
    </row>
    <row r="380385" spans="68:68" customFormat="1">
      <c r="BP380385" s="90"/>
    </row>
    <row r="380386" spans="68:68" customFormat="1">
      <c r="BP380386" s="90"/>
    </row>
    <row r="380387" spans="68:68" customFormat="1">
      <c r="BP380387" s="90"/>
    </row>
    <row r="380388" spans="68:68" customFormat="1">
      <c r="BP380388" s="90"/>
    </row>
    <row r="380389" spans="68:68" customFormat="1">
      <c r="BP380389" s="90"/>
    </row>
    <row r="380390" spans="68:68" customFormat="1">
      <c r="BP380390" s="90"/>
    </row>
    <row r="380391" spans="68:68" customFormat="1">
      <c r="BP380391" s="90"/>
    </row>
    <row r="380392" spans="68:68" customFormat="1">
      <c r="BP380392" s="90"/>
    </row>
    <row r="380393" spans="68:68" customFormat="1">
      <c r="BP380393" s="90"/>
    </row>
    <row r="380394" spans="68:68" customFormat="1">
      <c r="BP380394" s="90"/>
    </row>
    <row r="380395" spans="68:68" customFormat="1">
      <c r="BP380395" s="90"/>
    </row>
    <row r="380396" spans="68:68" customFormat="1">
      <c r="BP380396" s="90"/>
    </row>
    <row r="380397" spans="68:68" customFormat="1">
      <c r="BP380397" s="90"/>
    </row>
    <row r="380398" spans="68:68" customFormat="1">
      <c r="BP380398" s="90"/>
    </row>
    <row r="380399" spans="68:68" customFormat="1">
      <c r="BP380399" s="90"/>
    </row>
    <row r="380400" spans="68:68" customFormat="1">
      <c r="BP380400" s="90"/>
    </row>
    <row r="380401" spans="68:68" customFormat="1">
      <c r="BP380401" s="90"/>
    </row>
    <row r="380402" spans="68:68" customFormat="1">
      <c r="BP380402" s="90"/>
    </row>
    <row r="380403" spans="68:68" customFormat="1">
      <c r="BP380403" s="90"/>
    </row>
    <row r="380404" spans="68:68" customFormat="1">
      <c r="BP380404" s="90"/>
    </row>
    <row r="380405" spans="68:68" customFormat="1">
      <c r="BP380405" s="90"/>
    </row>
    <row r="380406" spans="68:68" customFormat="1">
      <c r="BP380406" s="90"/>
    </row>
    <row r="380407" spans="68:68" customFormat="1">
      <c r="BP380407" s="90"/>
    </row>
    <row r="380408" spans="68:68" customFormat="1">
      <c r="BP380408" s="90"/>
    </row>
    <row r="380409" spans="68:68" customFormat="1">
      <c r="BP380409" s="90"/>
    </row>
    <row r="380410" spans="68:68" customFormat="1">
      <c r="BP380410" s="90"/>
    </row>
    <row r="380411" spans="68:68" customFormat="1">
      <c r="BP380411" s="90"/>
    </row>
    <row r="380412" spans="68:68" customFormat="1">
      <c r="BP380412" s="90"/>
    </row>
    <row r="380413" spans="68:68" customFormat="1">
      <c r="BP380413" s="90"/>
    </row>
    <row r="380414" spans="68:68" customFormat="1">
      <c r="BP380414" s="90"/>
    </row>
    <row r="380415" spans="68:68" customFormat="1">
      <c r="BP380415" s="90"/>
    </row>
    <row r="380416" spans="68:68" customFormat="1">
      <c r="BP380416" s="90"/>
    </row>
    <row r="380417" spans="68:68" customFormat="1">
      <c r="BP380417" s="90"/>
    </row>
    <row r="380418" spans="68:68" customFormat="1">
      <c r="BP380418" s="90"/>
    </row>
    <row r="380419" spans="68:68" customFormat="1">
      <c r="BP380419" s="90"/>
    </row>
    <row r="380420" spans="68:68" customFormat="1">
      <c r="BP380420" s="90"/>
    </row>
    <row r="380421" spans="68:68" customFormat="1">
      <c r="BP380421" s="90"/>
    </row>
    <row r="380422" spans="68:68" customFormat="1">
      <c r="BP380422" s="90"/>
    </row>
    <row r="380423" spans="68:68" customFormat="1">
      <c r="BP380423" s="90"/>
    </row>
    <row r="380424" spans="68:68" customFormat="1">
      <c r="BP380424" s="90"/>
    </row>
    <row r="380425" spans="68:68" customFormat="1">
      <c r="BP380425" s="90"/>
    </row>
    <row r="380426" spans="68:68" customFormat="1">
      <c r="BP380426" s="90"/>
    </row>
    <row r="380427" spans="68:68" customFormat="1">
      <c r="BP380427" s="90"/>
    </row>
    <row r="380428" spans="68:68" customFormat="1">
      <c r="BP380428" s="90"/>
    </row>
    <row r="380429" spans="68:68" customFormat="1">
      <c r="BP380429" s="90"/>
    </row>
    <row r="380430" spans="68:68" customFormat="1">
      <c r="BP380430" s="90"/>
    </row>
    <row r="380431" spans="68:68" customFormat="1">
      <c r="BP380431" s="90"/>
    </row>
    <row r="380432" spans="68:68" customFormat="1">
      <c r="BP380432" s="90"/>
    </row>
    <row r="380433" spans="68:68" customFormat="1">
      <c r="BP380433" s="90"/>
    </row>
    <row r="380434" spans="68:68" customFormat="1">
      <c r="BP380434" s="90"/>
    </row>
    <row r="380435" spans="68:68" customFormat="1">
      <c r="BP380435" s="90"/>
    </row>
    <row r="380436" spans="68:68" customFormat="1">
      <c r="BP380436" s="90"/>
    </row>
    <row r="380437" spans="68:68" customFormat="1">
      <c r="BP380437" s="90"/>
    </row>
    <row r="380438" spans="68:68" customFormat="1">
      <c r="BP380438" s="90"/>
    </row>
    <row r="380439" spans="68:68" customFormat="1">
      <c r="BP380439" s="90"/>
    </row>
    <row r="380440" spans="68:68" customFormat="1">
      <c r="BP380440" s="90"/>
    </row>
    <row r="380441" spans="68:68" customFormat="1">
      <c r="BP380441" s="90"/>
    </row>
    <row r="380442" spans="68:68" customFormat="1">
      <c r="BP380442" s="90"/>
    </row>
    <row r="380443" spans="68:68" customFormat="1">
      <c r="BP380443" s="90"/>
    </row>
    <row r="380444" spans="68:68" customFormat="1">
      <c r="BP380444" s="90"/>
    </row>
    <row r="380445" spans="68:68" customFormat="1">
      <c r="BP380445" s="90"/>
    </row>
    <row r="380446" spans="68:68" customFormat="1">
      <c r="BP380446" s="90"/>
    </row>
    <row r="380447" spans="68:68" customFormat="1">
      <c r="BP380447" s="90"/>
    </row>
    <row r="380448" spans="68:68" customFormat="1">
      <c r="BP380448" s="90"/>
    </row>
    <row r="380449" spans="68:68" customFormat="1">
      <c r="BP380449" s="90"/>
    </row>
    <row r="380450" spans="68:68" customFormat="1">
      <c r="BP380450" s="90"/>
    </row>
    <row r="380451" spans="68:68" customFormat="1">
      <c r="BP380451" s="90"/>
    </row>
    <row r="380452" spans="68:68" customFormat="1">
      <c r="BP380452" s="90"/>
    </row>
    <row r="380453" spans="68:68" customFormat="1">
      <c r="BP380453" s="90"/>
    </row>
    <row r="380454" spans="68:68" customFormat="1">
      <c r="BP380454" s="90"/>
    </row>
    <row r="380455" spans="68:68" customFormat="1">
      <c r="BP380455" s="90"/>
    </row>
    <row r="380456" spans="68:68" customFormat="1">
      <c r="BP380456" s="90"/>
    </row>
    <row r="380457" spans="68:68" customFormat="1">
      <c r="BP380457" s="90"/>
    </row>
    <row r="380458" spans="68:68" customFormat="1">
      <c r="BP380458" s="90"/>
    </row>
    <row r="380459" spans="68:68" customFormat="1">
      <c r="BP380459" s="90"/>
    </row>
    <row r="380460" spans="68:68" customFormat="1">
      <c r="BP380460" s="90"/>
    </row>
    <row r="380461" spans="68:68" customFormat="1">
      <c r="BP380461" s="90"/>
    </row>
    <row r="380462" spans="68:68" customFormat="1">
      <c r="BP380462" s="90"/>
    </row>
    <row r="380463" spans="68:68" customFormat="1">
      <c r="BP380463" s="90"/>
    </row>
    <row r="380464" spans="68:68" customFormat="1">
      <c r="BP380464" s="90"/>
    </row>
    <row r="380465" spans="68:68" customFormat="1">
      <c r="BP380465" s="90"/>
    </row>
    <row r="380466" spans="68:68" customFormat="1">
      <c r="BP380466" s="90"/>
    </row>
    <row r="380467" spans="68:68" customFormat="1">
      <c r="BP380467" s="90"/>
    </row>
    <row r="380468" spans="68:68" customFormat="1">
      <c r="BP380468" s="90"/>
    </row>
    <row r="380469" spans="68:68" customFormat="1">
      <c r="BP380469" s="90"/>
    </row>
    <row r="380470" spans="68:68" customFormat="1">
      <c r="BP380470" s="90"/>
    </row>
    <row r="380471" spans="68:68" customFormat="1">
      <c r="BP380471" s="90"/>
    </row>
    <row r="380472" spans="68:68" customFormat="1">
      <c r="BP380472" s="90"/>
    </row>
    <row r="380473" spans="68:68" customFormat="1">
      <c r="BP380473" s="90"/>
    </row>
    <row r="380474" spans="68:68" customFormat="1">
      <c r="BP380474" s="90"/>
    </row>
    <row r="380475" spans="68:68" customFormat="1">
      <c r="BP380475" s="90"/>
    </row>
    <row r="380476" spans="68:68" customFormat="1">
      <c r="BP380476" s="90"/>
    </row>
    <row r="380477" spans="68:68" customFormat="1">
      <c r="BP380477" s="90"/>
    </row>
    <row r="380478" spans="68:68" customFormat="1">
      <c r="BP380478" s="90"/>
    </row>
    <row r="380479" spans="68:68" customFormat="1">
      <c r="BP380479" s="90"/>
    </row>
    <row r="380480" spans="68:68" customFormat="1">
      <c r="BP380480" s="90"/>
    </row>
    <row r="380481" spans="68:68" customFormat="1">
      <c r="BP380481" s="90"/>
    </row>
    <row r="380482" spans="68:68" customFormat="1">
      <c r="BP380482" s="90"/>
    </row>
    <row r="380483" spans="68:68" customFormat="1">
      <c r="BP380483" s="90"/>
    </row>
    <row r="380484" spans="68:68" customFormat="1">
      <c r="BP380484" s="90"/>
    </row>
    <row r="380485" spans="68:68" customFormat="1">
      <c r="BP380485" s="90"/>
    </row>
    <row r="380486" spans="68:68" customFormat="1">
      <c r="BP380486" s="90"/>
    </row>
    <row r="380487" spans="68:68" customFormat="1">
      <c r="BP380487" s="90"/>
    </row>
    <row r="380488" spans="68:68" customFormat="1">
      <c r="BP380488" s="90"/>
    </row>
    <row r="380489" spans="68:68" customFormat="1">
      <c r="BP380489" s="90"/>
    </row>
    <row r="380490" spans="68:68" customFormat="1">
      <c r="BP380490" s="90"/>
    </row>
    <row r="380491" spans="68:68" customFormat="1">
      <c r="BP380491" s="90"/>
    </row>
    <row r="380492" spans="68:68" customFormat="1">
      <c r="BP380492" s="90"/>
    </row>
    <row r="380493" spans="68:68" customFormat="1">
      <c r="BP380493" s="90"/>
    </row>
    <row r="380494" spans="68:68" customFormat="1">
      <c r="BP380494" s="90"/>
    </row>
    <row r="380495" spans="68:68" customFormat="1">
      <c r="BP380495" s="90"/>
    </row>
    <row r="380496" spans="68:68" customFormat="1">
      <c r="BP380496" s="90"/>
    </row>
    <row r="380497" spans="68:68" customFormat="1">
      <c r="BP380497" s="90"/>
    </row>
    <row r="380498" spans="68:68" customFormat="1">
      <c r="BP380498" s="90"/>
    </row>
    <row r="380499" spans="68:68" customFormat="1">
      <c r="BP380499" s="90"/>
    </row>
    <row r="380500" spans="68:68" customFormat="1">
      <c r="BP380500" s="90"/>
    </row>
    <row r="380501" spans="68:68" customFormat="1">
      <c r="BP380501" s="90"/>
    </row>
    <row r="380502" spans="68:68" customFormat="1">
      <c r="BP380502" s="90"/>
    </row>
    <row r="380503" spans="68:68" customFormat="1">
      <c r="BP380503" s="90"/>
    </row>
    <row r="380504" spans="68:68" customFormat="1">
      <c r="BP380504" s="90"/>
    </row>
    <row r="380505" spans="68:68" customFormat="1">
      <c r="BP380505" s="90"/>
    </row>
    <row r="380506" spans="68:68" customFormat="1">
      <c r="BP380506" s="90"/>
    </row>
    <row r="380507" spans="68:68" customFormat="1">
      <c r="BP380507" s="90"/>
    </row>
    <row r="380508" spans="68:68" customFormat="1">
      <c r="BP380508" s="90"/>
    </row>
    <row r="380509" spans="68:68" customFormat="1">
      <c r="BP380509" s="90"/>
    </row>
    <row r="380510" spans="68:68" customFormat="1">
      <c r="BP380510" s="90"/>
    </row>
    <row r="380511" spans="68:68" customFormat="1">
      <c r="BP380511" s="90"/>
    </row>
    <row r="380512" spans="68:68" customFormat="1">
      <c r="BP380512" s="90"/>
    </row>
    <row r="380513" spans="68:68" customFormat="1">
      <c r="BP380513" s="90"/>
    </row>
    <row r="380514" spans="68:68" customFormat="1">
      <c r="BP380514" s="90"/>
    </row>
    <row r="380515" spans="68:68" customFormat="1">
      <c r="BP380515" s="90"/>
    </row>
    <row r="380516" spans="68:68" customFormat="1">
      <c r="BP380516" s="90"/>
    </row>
    <row r="380517" spans="68:68" customFormat="1">
      <c r="BP380517" s="90"/>
    </row>
    <row r="380518" spans="68:68" customFormat="1">
      <c r="BP380518" s="90"/>
    </row>
    <row r="380519" spans="68:68" customFormat="1">
      <c r="BP380519" s="90"/>
    </row>
    <row r="380520" spans="68:68" customFormat="1">
      <c r="BP380520" s="90"/>
    </row>
    <row r="380521" spans="68:68" customFormat="1">
      <c r="BP380521" s="90"/>
    </row>
    <row r="380522" spans="68:68" customFormat="1">
      <c r="BP380522" s="90"/>
    </row>
    <row r="380523" spans="68:68" customFormat="1">
      <c r="BP380523" s="90"/>
    </row>
    <row r="380524" spans="68:68" customFormat="1">
      <c r="BP380524" s="90"/>
    </row>
    <row r="380525" spans="68:68" customFormat="1">
      <c r="BP380525" s="90"/>
    </row>
    <row r="380526" spans="68:68" customFormat="1">
      <c r="BP380526" s="90"/>
    </row>
    <row r="380527" spans="68:68" customFormat="1">
      <c r="BP380527" s="90"/>
    </row>
    <row r="380528" spans="68:68" customFormat="1">
      <c r="BP380528" s="90"/>
    </row>
    <row r="380529" spans="68:68" customFormat="1">
      <c r="BP380529" s="90"/>
    </row>
    <row r="380530" spans="68:68" customFormat="1">
      <c r="BP380530" s="90"/>
    </row>
    <row r="380531" spans="68:68" customFormat="1">
      <c r="BP380531" s="90"/>
    </row>
    <row r="380532" spans="68:68" customFormat="1">
      <c r="BP380532" s="90"/>
    </row>
    <row r="380533" spans="68:68" customFormat="1">
      <c r="BP380533" s="90"/>
    </row>
    <row r="380534" spans="68:68" customFormat="1">
      <c r="BP380534" s="90"/>
    </row>
    <row r="380535" spans="68:68" customFormat="1">
      <c r="BP380535" s="90"/>
    </row>
    <row r="380536" spans="68:68" customFormat="1">
      <c r="BP380536" s="90"/>
    </row>
    <row r="380537" spans="68:68" customFormat="1">
      <c r="BP380537" s="90"/>
    </row>
    <row r="380538" spans="68:68" customFormat="1">
      <c r="BP380538" s="90"/>
    </row>
    <row r="380539" spans="68:68" customFormat="1">
      <c r="BP380539" s="90"/>
    </row>
    <row r="380540" spans="68:68" customFormat="1">
      <c r="BP380540" s="90"/>
    </row>
    <row r="380541" spans="68:68" customFormat="1">
      <c r="BP380541" s="90"/>
    </row>
    <row r="380542" spans="68:68" customFormat="1">
      <c r="BP380542" s="90"/>
    </row>
    <row r="380543" spans="68:68" customFormat="1">
      <c r="BP380543" s="90"/>
    </row>
    <row r="380544" spans="68:68" customFormat="1">
      <c r="BP380544" s="90"/>
    </row>
    <row r="380545" spans="68:68" customFormat="1">
      <c r="BP380545" s="90"/>
    </row>
    <row r="380546" spans="68:68" customFormat="1">
      <c r="BP380546" s="90"/>
    </row>
    <row r="380547" spans="68:68" customFormat="1">
      <c r="BP380547" s="90"/>
    </row>
    <row r="380548" spans="68:68" customFormat="1">
      <c r="BP380548" s="90"/>
    </row>
    <row r="380549" spans="68:68" customFormat="1">
      <c r="BP380549" s="90"/>
    </row>
    <row r="380550" spans="68:68" customFormat="1">
      <c r="BP380550" s="90"/>
    </row>
    <row r="380551" spans="68:68" customFormat="1">
      <c r="BP380551" s="90"/>
    </row>
    <row r="380552" spans="68:68" customFormat="1">
      <c r="BP380552" s="90"/>
    </row>
    <row r="380553" spans="68:68" customFormat="1">
      <c r="BP380553" s="90"/>
    </row>
    <row r="380554" spans="68:68" customFormat="1">
      <c r="BP380554" s="90"/>
    </row>
    <row r="380555" spans="68:68" customFormat="1">
      <c r="BP380555" s="90"/>
    </row>
    <row r="380556" spans="68:68" customFormat="1">
      <c r="BP380556" s="90"/>
    </row>
    <row r="380557" spans="68:68" customFormat="1">
      <c r="BP380557" s="90"/>
    </row>
    <row r="380558" spans="68:68" customFormat="1">
      <c r="BP380558" s="90"/>
    </row>
    <row r="380559" spans="68:68" customFormat="1">
      <c r="BP380559" s="90"/>
    </row>
    <row r="380560" spans="68:68" customFormat="1">
      <c r="BP380560" s="90"/>
    </row>
    <row r="380561" spans="68:68" customFormat="1">
      <c r="BP380561" s="90"/>
    </row>
    <row r="380562" spans="68:68" customFormat="1">
      <c r="BP380562" s="90"/>
    </row>
    <row r="380563" spans="68:68" customFormat="1">
      <c r="BP380563" s="90"/>
    </row>
    <row r="380564" spans="68:68" customFormat="1">
      <c r="BP380564" s="90"/>
    </row>
    <row r="380565" spans="68:68" customFormat="1">
      <c r="BP380565" s="90"/>
    </row>
    <row r="380566" spans="68:68" customFormat="1">
      <c r="BP380566" s="90"/>
    </row>
    <row r="380567" spans="68:68" customFormat="1">
      <c r="BP380567" s="90"/>
    </row>
    <row r="380568" spans="68:68" customFormat="1">
      <c r="BP380568" s="90"/>
    </row>
    <row r="380569" spans="68:68" customFormat="1">
      <c r="BP380569" s="90"/>
    </row>
    <row r="380570" spans="68:68" customFormat="1">
      <c r="BP380570" s="90"/>
    </row>
    <row r="380571" spans="68:68" customFormat="1">
      <c r="BP380571" s="90"/>
    </row>
    <row r="380572" spans="68:68" customFormat="1">
      <c r="BP380572" s="90"/>
    </row>
    <row r="380573" spans="68:68" customFormat="1">
      <c r="BP380573" s="90"/>
    </row>
    <row r="380574" spans="68:68" customFormat="1">
      <c r="BP380574" s="90"/>
    </row>
    <row r="380575" spans="68:68" customFormat="1">
      <c r="BP380575" s="90"/>
    </row>
    <row r="380576" spans="68:68" customFormat="1">
      <c r="BP380576" s="90"/>
    </row>
    <row r="380577" spans="68:68" customFormat="1">
      <c r="BP380577" s="90"/>
    </row>
    <row r="380578" spans="68:68" customFormat="1">
      <c r="BP380578" s="90"/>
    </row>
    <row r="380579" spans="68:68" customFormat="1">
      <c r="BP380579" s="90"/>
    </row>
    <row r="380580" spans="68:68" customFormat="1">
      <c r="BP380580" s="90"/>
    </row>
    <row r="380581" spans="68:68" customFormat="1">
      <c r="BP380581" s="90"/>
    </row>
    <row r="380582" spans="68:68" customFormat="1">
      <c r="BP380582" s="90"/>
    </row>
    <row r="380583" spans="68:68" customFormat="1">
      <c r="BP380583" s="90"/>
    </row>
    <row r="380584" spans="68:68" customFormat="1">
      <c r="BP380584" s="90"/>
    </row>
    <row r="380585" spans="68:68" customFormat="1">
      <c r="BP380585" s="90"/>
    </row>
    <row r="380586" spans="68:68" customFormat="1">
      <c r="BP380586" s="90"/>
    </row>
    <row r="380587" spans="68:68" customFormat="1">
      <c r="BP380587" s="90"/>
    </row>
    <row r="380588" spans="68:68" customFormat="1">
      <c r="BP380588" s="90"/>
    </row>
    <row r="380589" spans="68:68" customFormat="1">
      <c r="BP380589" s="90"/>
    </row>
    <row r="380590" spans="68:68" customFormat="1">
      <c r="BP380590" s="90"/>
    </row>
    <row r="380591" spans="68:68" customFormat="1">
      <c r="BP380591" s="90"/>
    </row>
    <row r="380592" spans="68:68" customFormat="1">
      <c r="BP380592" s="90"/>
    </row>
    <row r="380593" spans="68:68" customFormat="1">
      <c r="BP380593" s="90"/>
    </row>
    <row r="380594" spans="68:68" customFormat="1">
      <c r="BP380594" s="90"/>
    </row>
    <row r="380595" spans="68:68" customFormat="1">
      <c r="BP380595" s="90"/>
    </row>
    <row r="380596" spans="68:68" customFormat="1">
      <c r="BP380596" s="90"/>
    </row>
    <row r="380597" spans="68:68" customFormat="1">
      <c r="BP380597" s="90"/>
    </row>
    <row r="380598" spans="68:68" customFormat="1">
      <c r="BP380598" s="90"/>
    </row>
    <row r="380599" spans="68:68" customFormat="1">
      <c r="BP380599" s="90"/>
    </row>
    <row r="380600" spans="68:68" customFormat="1">
      <c r="BP380600" s="90"/>
    </row>
    <row r="380601" spans="68:68" customFormat="1">
      <c r="BP380601" s="90"/>
    </row>
    <row r="380602" spans="68:68" customFormat="1">
      <c r="BP380602" s="90"/>
    </row>
    <row r="380603" spans="68:68" customFormat="1">
      <c r="BP380603" s="90"/>
    </row>
    <row r="380604" spans="68:68" customFormat="1">
      <c r="BP380604" s="90"/>
    </row>
    <row r="380605" spans="68:68" customFormat="1">
      <c r="BP380605" s="90"/>
    </row>
    <row r="380606" spans="68:68" customFormat="1">
      <c r="BP380606" s="90"/>
    </row>
    <row r="380607" spans="68:68" customFormat="1">
      <c r="BP380607" s="90"/>
    </row>
    <row r="380608" spans="68:68" customFormat="1">
      <c r="BP380608" s="90"/>
    </row>
    <row r="380609" spans="68:68" customFormat="1">
      <c r="BP380609" s="90"/>
    </row>
    <row r="380610" spans="68:68" customFormat="1">
      <c r="BP380610" s="90"/>
    </row>
    <row r="380611" spans="68:68" customFormat="1">
      <c r="BP380611" s="90"/>
    </row>
    <row r="380612" spans="68:68" customFormat="1">
      <c r="BP380612" s="90"/>
    </row>
    <row r="380613" spans="68:68" customFormat="1">
      <c r="BP380613" s="90"/>
    </row>
    <row r="380614" spans="68:68" customFormat="1">
      <c r="BP380614" s="90"/>
    </row>
    <row r="380615" spans="68:68" customFormat="1">
      <c r="BP380615" s="90"/>
    </row>
    <row r="380616" spans="68:68" customFormat="1">
      <c r="BP380616" s="90"/>
    </row>
    <row r="380617" spans="68:68" customFormat="1">
      <c r="BP380617" s="90"/>
    </row>
    <row r="380618" spans="68:68" customFormat="1">
      <c r="BP380618" s="90"/>
    </row>
    <row r="380619" spans="68:68" customFormat="1">
      <c r="BP380619" s="90"/>
    </row>
    <row r="380620" spans="68:68" customFormat="1">
      <c r="BP380620" s="90"/>
    </row>
    <row r="380621" spans="68:68" customFormat="1">
      <c r="BP380621" s="90"/>
    </row>
    <row r="380622" spans="68:68" customFormat="1">
      <c r="BP380622" s="90"/>
    </row>
    <row r="380623" spans="68:68" customFormat="1">
      <c r="BP380623" s="90"/>
    </row>
    <row r="380624" spans="68:68" customFormat="1">
      <c r="BP380624" s="90"/>
    </row>
    <row r="380625" spans="68:68" customFormat="1">
      <c r="BP380625" s="90"/>
    </row>
    <row r="380626" spans="68:68" customFormat="1">
      <c r="BP380626" s="90"/>
    </row>
    <row r="380627" spans="68:68" customFormat="1">
      <c r="BP380627" s="90"/>
    </row>
    <row r="380628" spans="68:68" customFormat="1">
      <c r="BP380628" s="90"/>
    </row>
    <row r="380629" spans="68:68" customFormat="1">
      <c r="BP380629" s="90"/>
    </row>
    <row r="380630" spans="68:68" customFormat="1">
      <c r="BP380630" s="90"/>
    </row>
    <row r="380631" spans="68:68" customFormat="1">
      <c r="BP380631" s="90"/>
    </row>
    <row r="380632" spans="68:68" customFormat="1">
      <c r="BP380632" s="90"/>
    </row>
    <row r="380633" spans="68:68" customFormat="1">
      <c r="BP380633" s="90"/>
    </row>
    <row r="380634" spans="68:68" customFormat="1">
      <c r="BP380634" s="90"/>
    </row>
    <row r="380635" spans="68:68" customFormat="1">
      <c r="BP380635" s="90"/>
    </row>
    <row r="380636" spans="68:68" customFormat="1">
      <c r="BP380636" s="90"/>
    </row>
    <row r="380637" spans="68:68" customFormat="1">
      <c r="BP380637" s="90"/>
    </row>
    <row r="380638" spans="68:68" customFormat="1">
      <c r="BP380638" s="90"/>
    </row>
    <row r="380639" spans="68:68" customFormat="1">
      <c r="BP380639" s="90"/>
    </row>
    <row r="380640" spans="68:68" customFormat="1">
      <c r="BP380640" s="90"/>
    </row>
    <row r="380641" spans="68:68" customFormat="1">
      <c r="BP380641" s="90"/>
    </row>
    <row r="380642" spans="68:68" customFormat="1">
      <c r="BP380642" s="90"/>
    </row>
    <row r="380643" spans="68:68" customFormat="1">
      <c r="BP380643" s="90"/>
    </row>
    <row r="380644" spans="68:68" customFormat="1">
      <c r="BP380644" s="90"/>
    </row>
    <row r="380645" spans="68:68" customFormat="1">
      <c r="BP380645" s="90"/>
    </row>
    <row r="380646" spans="68:68" customFormat="1">
      <c r="BP380646" s="90"/>
    </row>
    <row r="380647" spans="68:68" customFormat="1">
      <c r="BP380647" s="90"/>
    </row>
    <row r="380648" spans="68:68" customFormat="1">
      <c r="BP380648" s="90"/>
    </row>
    <row r="380649" spans="68:68" customFormat="1">
      <c r="BP380649" s="90"/>
    </row>
    <row r="380650" spans="68:68" customFormat="1">
      <c r="BP380650" s="90"/>
    </row>
    <row r="380651" spans="68:68" customFormat="1">
      <c r="BP380651" s="90"/>
    </row>
    <row r="380652" spans="68:68" customFormat="1">
      <c r="BP380652" s="90"/>
    </row>
    <row r="380653" spans="68:68" customFormat="1">
      <c r="BP380653" s="90"/>
    </row>
    <row r="380654" spans="68:68" customFormat="1">
      <c r="BP380654" s="90"/>
    </row>
    <row r="380655" spans="68:68" customFormat="1">
      <c r="BP380655" s="90"/>
    </row>
    <row r="380656" spans="68:68" customFormat="1">
      <c r="BP380656" s="90"/>
    </row>
    <row r="380657" spans="68:68" customFormat="1">
      <c r="BP380657" s="90"/>
    </row>
    <row r="380658" spans="68:68" customFormat="1">
      <c r="BP380658" s="90"/>
    </row>
    <row r="380659" spans="68:68" customFormat="1">
      <c r="BP380659" s="90"/>
    </row>
    <row r="380660" spans="68:68" customFormat="1">
      <c r="BP380660" s="90"/>
    </row>
    <row r="380661" spans="68:68" customFormat="1">
      <c r="BP380661" s="90"/>
    </row>
    <row r="380662" spans="68:68" customFormat="1">
      <c r="BP380662" s="90"/>
    </row>
    <row r="380663" spans="68:68" customFormat="1">
      <c r="BP380663" s="90"/>
    </row>
    <row r="380664" spans="68:68" customFormat="1">
      <c r="BP380664" s="90"/>
    </row>
    <row r="380665" spans="68:68" customFormat="1">
      <c r="BP380665" s="90"/>
    </row>
    <row r="380666" spans="68:68" customFormat="1">
      <c r="BP380666" s="90"/>
    </row>
    <row r="380667" spans="68:68" customFormat="1">
      <c r="BP380667" s="90"/>
    </row>
    <row r="380668" spans="68:68" customFormat="1">
      <c r="BP380668" s="90"/>
    </row>
    <row r="380669" spans="68:68" customFormat="1">
      <c r="BP380669" s="90"/>
    </row>
    <row r="380670" spans="68:68" customFormat="1">
      <c r="BP380670" s="90"/>
    </row>
    <row r="380671" spans="68:68" customFormat="1">
      <c r="BP380671" s="90"/>
    </row>
    <row r="380672" spans="68:68" customFormat="1">
      <c r="BP380672" s="90"/>
    </row>
    <row r="380673" spans="68:68" customFormat="1">
      <c r="BP380673" s="90"/>
    </row>
    <row r="380674" spans="68:68" customFormat="1">
      <c r="BP380674" s="90"/>
    </row>
    <row r="380675" spans="68:68" customFormat="1">
      <c r="BP380675" s="90"/>
    </row>
    <row r="380676" spans="68:68" customFormat="1">
      <c r="BP380676" s="90"/>
    </row>
    <row r="380677" spans="68:68" customFormat="1">
      <c r="BP380677" s="90"/>
    </row>
    <row r="380678" spans="68:68" customFormat="1">
      <c r="BP380678" s="90"/>
    </row>
    <row r="380679" spans="68:68" customFormat="1">
      <c r="BP380679" s="90"/>
    </row>
    <row r="380680" spans="68:68" customFormat="1">
      <c r="BP380680" s="90"/>
    </row>
    <row r="380681" spans="68:68" customFormat="1">
      <c r="BP380681" s="90"/>
    </row>
    <row r="380682" spans="68:68" customFormat="1">
      <c r="BP380682" s="90"/>
    </row>
    <row r="380683" spans="68:68" customFormat="1">
      <c r="BP380683" s="90"/>
    </row>
    <row r="380684" spans="68:68" customFormat="1">
      <c r="BP380684" s="90"/>
    </row>
    <row r="380685" spans="68:68" customFormat="1">
      <c r="BP380685" s="90"/>
    </row>
    <row r="380686" spans="68:68" customFormat="1">
      <c r="BP380686" s="90"/>
    </row>
    <row r="380687" spans="68:68" customFormat="1">
      <c r="BP380687" s="90"/>
    </row>
    <row r="380688" spans="68:68" customFormat="1">
      <c r="BP380688" s="90"/>
    </row>
    <row r="380689" spans="68:68" customFormat="1">
      <c r="BP380689" s="90"/>
    </row>
    <row r="380690" spans="68:68" customFormat="1">
      <c r="BP380690" s="90"/>
    </row>
    <row r="380691" spans="68:68" customFormat="1">
      <c r="BP380691" s="90"/>
    </row>
    <row r="380692" spans="68:68" customFormat="1">
      <c r="BP380692" s="90"/>
    </row>
    <row r="380693" spans="68:68" customFormat="1">
      <c r="BP380693" s="90"/>
    </row>
    <row r="380694" spans="68:68" customFormat="1">
      <c r="BP380694" s="90"/>
    </row>
    <row r="380695" spans="68:68" customFormat="1">
      <c r="BP380695" s="90"/>
    </row>
    <row r="380696" spans="68:68" customFormat="1">
      <c r="BP380696" s="90"/>
    </row>
    <row r="380697" spans="68:68" customFormat="1">
      <c r="BP380697" s="90"/>
    </row>
    <row r="380698" spans="68:68" customFormat="1">
      <c r="BP380698" s="90"/>
    </row>
    <row r="380699" spans="68:68" customFormat="1">
      <c r="BP380699" s="90"/>
    </row>
    <row r="380700" spans="68:68" customFormat="1">
      <c r="BP380700" s="90"/>
    </row>
    <row r="380701" spans="68:68" customFormat="1">
      <c r="BP380701" s="90"/>
    </row>
    <row r="380702" spans="68:68" customFormat="1">
      <c r="BP380702" s="90"/>
    </row>
    <row r="380703" spans="68:68" customFormat="1">
      <c r="BP380703" s="90"/>
    </row>
    <row r="380704" spans="68:68" customFormat="1">
      <c r="BP380704" s="90"/>
    </row>
    <row r="380705" spans="68:68" customFormat="1">
      <c r="BP380705" s="90"/>
    </row>
    <row r="380706" spans="68:68" customFormat="1">
      <c r="BP380706" s="90"/>
    </row>
    <row r="380707" spans="68:68" customFormat="1">
      <c r="BP380707" s="90"/>
    </row>
    <row r="380708" spans="68:68" customFormat="1">
      <c r="BP380708" s="90"/>
    </row>
    <row r="380709" spans="68:68" customFormat="1">
      <c r="BP380709" s="90"/>
    </row>
    <row r="380710" spans="68:68" customFormat="1">
      <c r="BP380710" s="90"/>
    </row>
    <row r="380711" spans="68:68" customFormat="1">
      <c r="BP380711" s="90"/>
    </row>
    <row r="380712" spans="68:68" customFormat="1">
      <c r="BP380712" s="90"/>
    </row>
    <row r="380713" spans="68:68" customFormat="1">
      <c r="BP380713" s="90"/>
    </row>
    <row r="380714" spans="68:68" customFormat="1">
      <c r="BP380714" s="90"/>
    </row>
    <row r="380715" spans="68:68" customFormat="1">
      <c r="BP380715" s="90"/>
    </row>
    <row r="380716" spans="68:68" customFormat="1">
      <c r="BP380716" s="90"/>
    </row>
    <row r="380717" spans="68:68" customFormat="1">
      <c r="BP380717" s="90"/>
    </row>
    <row r="380718" spans="68:68" customFormat="1">
      <c r="BP380718" s="90"/>
    </row>
    <row r="380719" spans="68:68" customFormat="1">
      <c r="BP380719" s="90"/>
    </row>
    <row r="380720" spans="68:68" customFormat="1">
      <c r="BP380720" s="90"/>
    </row>
    <row r="380721" spans="68:68" customFormat="1">
      <c r="BP380721" s="90"/>
    </row>
    <row r="380722" spans="68:68" customFormat="1">
      <c r="BP380722" s="90"/>
    </row>
    <row r="380723" spans="68:68" customFormat="1">
      <c r="BP380723" s="90"/>
    </row>
    <row r="380724" spans="68:68" customFormat="1">
      <c r="BP380724" s="90"/>
    </row>
    <row r="380725" spans="68:68" customFormat="1">
      <c r="BP380725" s="90"/>
    </row>
    <row r="380726" spans="68:68" customFormat="1">
      <c r="BP380726" s="90"/>
    </row>
    <row r="380727" spans="68:68" customFormat="1">
      <c r="BP380727" s="90"/>
    </row>
    <row r="380728" spans="68:68" customFormat="1">
      <c r="BP380728" s="90"/>
    </row>
    <row r="380729" spans="68:68" customFormat="1">
      <c r="BP380729" s="90"/>
    </row>
    <row r="380730" spans="68:68" customFormat="1">
      <c r="BP380730" s="90"/>
    </row>
    <row r="380731" spans="68:68" customFormat="1">
      <c r="BP380731" s="90"/>
    </row>
    <row r="380732" spans="68:68" customFormat="1">
      <c r="BP380732" s="90"/>
    </row>
    <row r="380733" spans="68:68" customFormat="1">
      <c r="BP380733" s="90"/>
    </row>
    <row r="380734" spans="68:68" customFormat="1">
      <c r="BP380734" s="90"/>
    </row>
    <row r="380735" spans="68:68" customFormat="1">
      <c r="BP380735" s="90"/>
    </row>
    <row r="380736" spans="68:68" customFormat="1">
      <c r="BP380736" s="90"/>
    </row>
    <row r="380737" spans="68:68" customFormat="1">
      <c r="BP380737" s="90"/>
    </row>
    <row r="380738" spans="68:68" customFormat="1">
      <c r="BP380738" s="90"/>
    </row>
    <row r="380739" spans="68:68" customFormat="1">
      <c r="BP380739" s="90"/>
    </row>
    <row r="380740" spans="68:68" customFormat="1">
      <c r="BP380740" s="90"/>
    </row>
    <row r="380741" spans="68:68" customFormat="1">
      <c r="BP380741" s="90"/>
    </row>
    <row r="380742" spans="68:68" customFormat="1">
      <c r="BP380742" s="90"/>
    </row>
    <row r="380743" spans="68:68" customFormat="1">
      <c r="BP380743" s="90"/>
    </row>
    <row r="380744" spans="68:68" customFormat="1">
      <c r="BP380744" s="90"/>
    </row>
    <row r="380745" spans="68:68" customFormat="1">
      <c r="BP380745" s="90"/>
    </row>
    <row r="380746" spans="68:68" customFormat="1">
      <c r="BP380746" s="90"/>
    </row>
    <row r="380747" spans="68:68" customFormat="1">
      <c r="BP380747" s="90"/>
    </row>
    <row r="380748" spans="68:68" customFormat="1">
      <c r="BP380748" s="90"/>
    </row>
    <row r="380749" spans="68:68" customFormat="1">
      <c r="BP380749" s="90"/>
    </row>
    <row r="380750" spans="68:68" customFormat="1">
      <c r="BP380750" s="90"/>
    </row>
    <row r="380751" spans="68:68" customFormat="1">
      <c r="BP380751" s="90"/>
    </row>
    <row r="380752" spans="68:68" customFormat="1">
      <c r="BP380752" s="90"/>
    </row>
    <row r="380753" spans="68:68" customFormat="1">
      <c r="BP380753" s="90"/>
    </row>
    <row r="380754" spans="68:68" customFormat="1">
      <c r="BP380754" s="90"/>
    </row>
    <row r="380755" spans="68:68" customFormat="1">
      <c r="BP380755" s="90"/>
    </row>
    <row r="380756" spans="68:68" customFormat="1">
      <c r="BP380756" s="90"/>
    </row>
    <row r="380757" spans="68:68" customFormat="1">
      <c r="BP380757" s="90"/>
    </row>
    <row r="380758" spans="68:68" customFormat="1">
      <c r="BP380758" s="90"/>
    </row>
    <row r="380759" spans="68:68" customFormat="1">
      <c r="BP380759" s="90"/>
    </row>
    <row r="380760" spans="68:68" customFormat="1">
      <c r="BP380760" s="90"/>
    </row>
    <row r="380761" spans="68:68" customFormat="1">
      <c r="BP380761" s="90"/>
    </row>
    <row r="380762" spans="68:68" customFormat="1">
      <c r="BP380762" s="90"/>
    </row>
    <row r="380763" spans="68:68" customFormat="1">
      <c r="BP380763" s="90"/>
    </row>
    <row r="380764" spans="68:68" customFormat="1">
      <c r="BP380764" s="90"/>
    </row>
    <row r="380765" spans="68:68" customFormat="1">
      <c r="BP380765" s="90"/>
    </row>
    <row r="380766" spans="68:68" customFormat="1">
      <c r="BP380766" s="90"/>
    </row>
    <row r="380767" spans="68:68" customFormat="1">
      <c r="BP380767" s="90"/>
    </row>
    <row r="380768" spans="68:68" customFormat="1">
      <c r="BP380768" s="90"/>
    </row>
    <row r="380769" spans="68:68" customFormat="1">
      <c r="BP380769" s="90"/>
    </row>
    <row r="380770" spans="68:68" customFormat="1">
      <c r="BP380770" s="90"/>
    </row>
    <row r="380771" spans="68:68" customFormat="1">
      <c r="BP380771" s="90"/>
    </row>
    <row r="380772" spans="68:68" customFormat="1">
      <c r="BP380772" s="90"/>
    </row>
    <row r="380773" spans="68:68" customFormat="1">
      <c r="BP380773" s="90"/>
    </row>
    <row r="380774" spans="68:68" customFormat="1">
      <c r="BP380774" s="90"/>
    </row>
    <row r="380775" spans="68:68" customFormat="1">
      <c r="BP380775" s="90"/>
    </row>
    <row r="380776" spans="68:68" customFormat="1">
      <c r="BP380776" s="90"/>
    </row>
    <row r="380777" spans="68:68" customFormat="1">
      <c r="BP380777" s="90"/>
    </row>
    <row r="380778" spans="68:68" customFormat="1">
      <c r="BP380778" s="90"/>
    </row>
    <row r="380779" spans="68:68" customFormat="1">
      <c r="BP380779" s="90"/>
    </row>
    <row r="380780" spans="68:68" customFormat="1">
      <c r="BP380780" s="90"/>
    </row>
    <row r="380781" spans="68:68" customFormat="1">
      <c r="BP380781" s="90"/>
    </row>
    <row r="380782" spans="68:68" customFormat="1">
      <c r="BP380782" s="90"/>
    </row>
    <row r="380783" spans="68:68" customFormat="1">
      <c r="BP380783" s="90"/>
    </row>
    <row r="380784" spans="68:68" customFormat="1">
      <c r="BP380784" s="90"/>
    </row>
    <row r="380785" spans="68:68" customFormat="1">
      <c r="BP380785" s="90"/>
    </row>
    <row r="380786" spans="68:68" customFormat="1">
      <c r="BP380786" s="90"/>
    </row>
    <row r="380787" spans="68:68" customFormat="1">
      <c r="BP380787" s="90"/>
    </row>
    <row r="380788" spans="68:68" customFormat="1">
      <c r="BP380788" s="90"/>
    </row>
    <row r="380789" spans="68:68" customFormat="1">
      <c r="BP380789" s="90"/>
    </row>
    <row r="380790" spans="68:68" customFormat="1">
      <c r="BP380790" s="90"/>
    </row>
    <row r="380791" spans="68:68" customFormat="1">
      <c r="BP380791" s="90"/>
    </row>
    <row r="380792" spans="68:68" customFormat="1">
      <c r="BP380792" s="90"/>
    </row>
    <row r="380793" spans="68:68" customFormat="1">
      <c r="BP380793" s="90"/>
    </row>
    <row r="380794" spans="68:68" customFormat="1">
      <c r="BP380794" s="90"/>
    </row>
    <row r="380795" spans="68:68" customFormat="1">
      <c r="BP380795" s="90"/>
    </row>
    <row r="380796" spans="68:68" customFormat="1">
      <c r="BP380796" s="90"/>
    </row>
    <row r="380797" spans="68:68" customFormat="1">
      <c r="BP380797" s="90"/>
    </row>
    <row r="380798" spans="68:68" customFormat="1">
      <c r="BP380798" s="90"/>
    </row>
    <row r="380799" spans="68:68" customFormat="1">
      <c r="BP380799" s="90"/>
    </row>
    <row r="380800" spans="68:68" customFormat="1">
      <c r="BP380800" s="90"/>
    </row>
    <row r="380801" spans="68:68" customFormat="1">
      <c r="BP380801" s="90"/>
    </row>
    <row r="380802" spans="68:68" customFormat="1">
      <c r="BP380802" s="90"/>
    </row>
    <row r="380803" spans="68:68" customFormat="1">
      <c r="BP380803" s="90"/>
    </row>
    <row r="380804" spans="68:68" customFormat="1">
      <c r="BP380804" s="90"/>
    </row>
    <row r="380805" spans="68:68" customFormat="1">
      <c r="BP380805" s="90"/>
    </row>
    <row r="380806" spans="68:68" customFormat="1">
      <c r="BP380806" s="90"/>
    </row>
    <row r="380807" spans="68:68" customFormat="1">
      <c r="BP380807" s="90"/>
    </row>
    <row r="380808" spans="68:68" customFormat="1">
      <c r="BP380808" s="90"/>
    </row>
    <row r="380809" spans="68:68" customFormat="1">
      <c r="BP380809" s="90"/>
    </row>
    <row r="380810" spans="68:68" customFormat="1">
      <c r="BP380810" s="90"/>
    </row>
    <row r="380811" spans="68:68" customFormat="1">
      <c r="BP380811" s="90"/>
    </row>
    <row r="380812" spans="68:68" customFormat="1">
      <c r="BP380812" s="90"/>
    </row>
    <row r="380813" spans="68:68" customFormat="1">
      <c r="BP380813" s="90"/>
    </row>
    <row r="380814" spans="68:68" customFormat="1">
      <c r="BP380814" s="90"/>
    </row>
    <row r="380815" spans="68:68" customFormat="1">
      <c r="BP380815" s="90"/>
    </row>
    <row r="380816" spans="68:68" customFormat="1">
      <c r="BP380816" s="90"/>
    </row>
    <row r="380817" spans="68:68" customFormat="1">
      <c r="BP380817" s="90"/>
    </row>
    <row r="380818" spans="68:68" customFormat="1">
      <c r="BP380818" s="90"/>
    </row>
    <row r="380819" spans="68:68" customFormat="1">
      <c r="BP380819" s="90"/>
    </row>
    <row r="380820" spans="68:68" customFormat="1">
      <c r="BP380820" s="90"/>
    </row>
    <row r="380821" spans="68:68" customFormat="1">
      <c r="BP380821" s="90"/>
    </row>
    <row r="380822" spans="68:68" customFormat="1">
      <c r="BP380822" s="90"/>
    </row>
    <row r="380823" spans="68:68" customFormat="1">
      <c r="BP380823" s="90"/>
    </row>
    <row r="380824" spans="68:68" customFormat="1">
      <c r="BP380824" s="90"/>
    </row>
    <row r="380825" spans="68:68" customFormat="1">
      <c r="BP380825" s="90"/>
    </row>
    <row r="380826" spans="68:68" customFormat="1">
      <c r="BP380826" s="90"/>
    </row>
    <row r="380827" spans="68:68" customFormat="1">
      <c r="BP380827" s="90"/>
    </row>
    <row r="380828" spans="68:68" customFormat="1">
      <c r="BP380828" s="90"/>
    </row>
    <row r="380829" spans="68:68" customFormat="1">
      <c r="BP380829" s="90"/>
    </row>
    <row r="380830" spans="68:68" customFormat="1">
      <c r="BP380830" s="90"/>
    </row>
    <row r="380831" spans="68:68" customFormat="1">
      <c r="BP380831" s="90"/>
    </row>
    <row r="380832" spans="68:68" customFormat="1">
      <c r="BP380832" s="90"/>
    </row>
    <row r="380833" spans="68:68" customFormat="1">
      <c r="BP380833" s="90"/>
    </row>
    <row r="380834" spans="68:68" customFormat="1">
      <c r="BP380834" s="90"/>
    </row>
    <row r="380835" spans="68:68" customFormat="1">
      <c r="BP380835" s="90"/>
    </row>
    <row r="380836" spans="68:68" customFormat="1">
      <c r="BP380836" s="90"/>
    </row>
    <row r="380837" spans="68:68" customFormat="1">
      <c r="BP380837" s="90"/>
    </row>
    <row r="380838" spans="68:68" customFormat="1">
      <c r="BP380838" s="90"/>
    </row>
    <row r="380839" spans="68:68" customFormat="1">
      <c r="BP380839" s="90"/>
    </row>
    <row r="380840" spans="68:68" customFormat="1">
      <c r="BP380840" s="90"/>
    </row>
    <row r="380841" spans="68:68" customFormat="1">
      <c r="BP380841" s="90"/>
    </row>
    <row r="380842" spans="68:68" customFormat="1">
      <c r="BP380842" s="90"/>
    </row>
    <row r="380843" spans="68:68" customFormat="1">
      <c r="BP380843" s="90"/>
    </row>
    <row r="380844" spans="68:68" customFormat="1">
      <c r="BP380844" s="90"/>
    </row>
    <row r="380845" spans="68:68" customFormat="1">
      <c r="BP380845" s="90"/>
    </row>
    <row r="380846" spans="68:68" customFormat="1">
      <c r="BP380846" s="90"/>
    </row>
    <row r="380847" spans="68:68" customFormat="1">
      <c r="BP380847" s="90"/>
    </row>
    <row r="380848" spans="68:68" customFormat="1">
      <c r="BP380848" s="90"/>
    </row>
    <row r="380849" spans="68:68" customFormat="1">
      <c r="BP380849" s="90"/>
    </row>
    <row r="380850" spans="68:68" customFormat="1">
      <c r="BP380850" s="90"/>
    </row>
    <row r="380851" spans="68:68" customFormat="1">
      <c r="BP380851" s="90"/>
    </row>
    <row r="380852" spans="68:68" customFormat="1">
      <c r="BP380852" s="90"/>
    </row>
    <row r="380853" spans="68:68" customFormat="1">
      <c r="BP380853" s="90"/>
    </row>
    <row r="380854" spans="68:68" customFormat="1">
      <c r="BP380854" s="90"/>
    </row>
    <row r="380855" spans="68:68" customFormat="1">
      <c r="BP380855" s="90"/>
    </row>
    <row r="380856" spans="68:68" customFormat="1">
      <c r="BP380856" s="90"/>
    </row>
    <row r="380857" spans="68:68" customFormat="1">
      <c r="BP380857" s="90"/>
    </row>
    <row r="380858" spans="68:68" customFormat="1">
      <c r="BP380858" s="90"/>
    </row>
    <row r="380859" spans="68:68" customFormat="1">
      <c r="BP380859" s="90"/>
    </row>
    <row r="380860" spans="68:68" customFormat="1">
      <c r="BP380860" s="90"/>
    </row>
    <row r="380861" spans="68:68" customFormat="1">
      <c r="BP380861" s="90"/>
    </row>
    <row r="380862" spans="68:68" customFormat="1">
      <c r="BP380862" s="90"/>
    </row>
    <row r="380863" spans="68:68" customFormat="1">
      <c r="BP380863" s="90"/>
    </row>
    <row r="380864" spans="68:68" customFormat="1">
      <c r="BP380864" s="90"/>
    </row>
    <row r="380865" spans="68:68" customFormat="1">
      <c r="BP380865" s="90"/>
    </row>
    <row r="380866" spans="68:68" customFormat="1">
      <c r="BP380866" s="90"/>
    </row>
    <row r="380867" spans="68:68" customFormat="1">
      <c r="BP380867" s="90"/>
    </row>
    <row r="380868" spans="68:68" customFormat="1">
      <c r="BP380868" s="90"/>
    </row>
    <row r="380869" spans="68:68" customFormat="1">
      <c r="BP380869" s="90"/>
    </row>
    <row r="380870" spans="68:68" customFormat="1">
      <c r="BP380870" s="90"/>
    </row>
    <row r="380871" spans="68:68" customFormat="1">
      <c r="BP380871" s="90"/>
    </row>
    <row r="380872" spans="68:68" customFormat="1">
      <c r="BP380872" s="90"/>
    </row>
    <row r="380873" spans="68:68" customFormat="1">
      <c r="BP380873" s="90"/>
    </row>
    <row r="380874" spans="68:68" customFormat="1">
      <c r="BP380874" s="90"/>
    </row>
    <row r="380875" spans="68:68" customFormat="1">
      <c r="BP380875" s="90"/>
    </row>
    <row r="380876" spans="68:68" customFormat="1">
      <c r="BP380876" s="90"/>
    </row>
    <row r="380877" spans="68:68" customFormat="1">
      <c r="BP380877" s="90"/>
    </row>
    <row r="380878" spans="68:68" customFormat="1">
      <c r="BP380878" s="90"/>
    </row>
    <row r="380879" spans="68:68" customFormat="1">
      <c r="BP380879" s="90"/>
    </row>
    <row r="380880" spans="68:68" customFormat="1">
      <c r="BP380880" s="90"/>
    </row>
    <row r="380881" spans="68:68" customFormat="1">
      <c r="BP380881" s="90"/>
    </row>
    <row r="380882" spans="68:68" customFormat="1">
      <c r="BP380882" s="90"/>
    </row>
    <row r="380883" spans="68:68" customFormat="1">
      <c r="BP380883" s="90"/>
    </row>
    <row r="380884" spans="68:68" customFormat="1">
      <c r="BP380884" s="90"/>
    </row>
    <row r="380885" spans="68:68" customFormat="1">
      <c r="BP380885" s="90"/>
    </row>
    <row r="380886" spans="68:68" customFormat="1">
      <c r="BP380886" s="90"/>
    </row>
    <row r="380887" spans="68:68" customFormat="1">
      <c r="BP380887" s="90"/>
    </row>
    <row r="380888" spans="68:68" customFormat="1">
      <c r="BP380888" s="90"/>
    </row>
    <row r="380889" spans="68:68" customFormat="1">
      <c r="BP380889" s="90"/>
    </row>
    <row r="380890" spans="68:68" customFormat="1">
      <c r="BP380890" s="90"/>
    </row>
    <row r="380891" spans="68:68" customFormat="1">
      <c r="BP380891" s="90"/>
    </row>
    <row r="380892" spans="68:68" customFormat="1">
      <c r="BP380892" s="90"/>
    </row>
    <row r="380893" spans="68:68" customFormat="1">
      <c r="BP380893" s="90"/>
    </row>
    <row r="380894" spans="68:68" customFormat="1">
      <c r="BP380894" s="90"/>
    </row>
    <row r="380895" spans="68:68" customFormat="1">
      <c r="BP380895" s="90"/>
    </row>
    <row r="380896" spans="68:68" customFormat="1">
      <c r="BP380896" s="90"/>
    </row>
    <row r="380897" spans="68:68" customFormat="1">
      <c r="BP380897" s="90"/>
    </row>
    <row r="380898" spans="68:68" customFormat="1">
      <c r="BP380898" s="90"/>
    </row>
    <row r="380899" spans="68:68" customFormat="1">
      <c r="BP380899" s="90"/>
    </row>
    <row r="380900" spans="68:68" customFormat="1">
      <c r="BP380900" s="90"/>
    </row>
    <row r="380901" spans="68:68" customFormat="1">
      <c r="BP380901" s="90"/>
    </row>
    <row r="380902" spans="68:68" customFormat="1">
      <c r="BP380902" s="90"/>
    </row>
    <row r="380903" spans="68:68" customFormat="1">
      <c r="BP380903" s="90"/>
    </row>
    <row r="380904" spans="68:68" customFormat="1">
      <c r="BP380904" s="90"/>
    </row>
    <row r="380905" spans="68:68" customFormat="1">
      <c r="BP380905" s="90"/>
    </row>
    <row r="380906" spans="68:68" customFormat="1">
      <c r="BP380906" s="90"/>
    </row>
    <row r="380907" spans="68:68" customFormat="1">
      <c r="BP380907" s="90"/>
    </row>
    <row r="380908" spans="68:68" customFormat="1">
      <c r="BP380908" s="90"/>
    </row>
    <row r="380909" spans="68:68" customFormat="1">
      <c r="BP380909" s="90"/>
    </row>
    <row r="380910" spans="68:68" customFormat="1">
      <c r="BP380910" s="90"/>
    </row>
    <row r="380911" spans="68:68" customFormat="1">
      <c r="BP380911" s="90"/>
    </row>
    <row r="380912" spans="68:68" customFormat="1">
      <c r="BP380912" s="90"/>
    </row>
    <row r="380913" spans="68:68" customFormat="1">
      <c r="BP380913" s="90"/>
    </row>
    <row r="380914" spans="68:68" customFormat="1">
      <c r="BP380914" s="90"/>
    </row>
    <row r="380915" spans="68:68" customFormat="1">
      <c r="BP380915" s="90"/>
    </row>
    <row r="380916" spans="68:68" customFormat="1">
      <c r="BP380916" s="90"/>
    </row>
    <row r="380917" spans="68:68" customFormat="1">
      <c r="BP380917" s="90"/>
    </row>
    <row r="380918" spans="68:68" customFormat="1">
      <c r="BP380918" s="90"/>
    </row>
    <row r="380919" spans="68:68" customFormat="1">
      <c r="BP380919" s="90"/>
    </row>
    <row r="380920" spans="68:68" customFormat="1">
      <c r="BP380920" s="90"/>
    </row>
    <row r="380921" spans="68:68" customFormat="1">
      <c r="BP380921" s="90"/>
    </row>
    <row r="380922" spans="68:68" customFormat="1">
      <c r="BP380922" s="90"/>
    </row>
    <row r="380923" spans="68:68" customFormat="1">
      <c r="BP380923" s="90"/>
    </row>
    <row r="380924" spans="68:68" customFormat="1">
      <c r="BP380924" s="90"/>
    </row>
    <row r="380925" spans="68:68" customFormat="1">
      <c r="BP380925" s="90"/>
    </row>
    <row r="380926" spans="68:68" customFormat="1">
      <c r="BP380926" s="90"/>
    </row>
    <row r="380927" spans="68:68" customFormat="1">
      <c r="BP380927" s="90"/>
    </row>
    <row r="380928" spans="68:68" customFormat="1">
      <c r="BP380928" s="90"/>
    </row>
    <row r="380929" spans="68:68" customFormat="1">
      <c r="BP380929" s="90"/>
    </row>
    <row r="380930" spans="68:68" customFormat="1">
      <c r="BP380930" s="90"/>
    </row>
    <row r="380931" spans="68:68" customFormat="1">
      <c r="BP380931" s="90"/>
    </row>
    <row r="380932" spans="68:68" customFormat="1">
      <c r="BP380932" s="90"/>
    </row>
    <row r="380933" spans="68:68" customFormat="1">
      <c r="BP380933" s="90"/>
    </row>
    <row r="380934" spans="68:68" customFormat="1">
      <c r="BP380934" s="90"/>
    </row>
    <row r="380935" spans="68:68" customFormat="1">
      <c r="BP380935" s="90"/>
    </row>
    <row r="380936" spans="68:68" customFormat="1">
      <c r="BP380936" s="90"/>
    </row>
    <row r="380937" spans="68:68" customFormat="1">
      <c r="BP380937" s="90"/>
    </row>
    <row r="380938" spans="68:68" customFormat="1">
      <c r="BP380938" s="90"/>
    </row>
    <row r="380939" spans="68:68" customFormat="1">
      <c r="BP380939" s="90"/>
    </row>
    <row r="380940" spans="68:68" customFormat="1">
      <c r="BP380940" s="90"/>
    </row>
    <row r="380941" spans="68:68" customFormat="1">
      <c r="BP380941" s="90"/>
    </row>
    <row r="380942" spans="68:68" customFormat="1">
      <c r="BP380942" s="90"/>
    </row>
    <row r="380943" spans="68:68" customFormat="1">
      <c r="BP380943" s="90"/>
    </row>
    <row r="380944" spans="68:68" customFormat="1">
      <c r="BP380944" s="90"/>
    </row>
    <row r="380945" spans="68:68" customFormat="1">
      <c r="BP380945" s="90"/>
    </row>
    <row r="380946" spans="68:68" customFormat="1">
      <c r="BP380946" s="90"/>
    </row>
    <row r="380947" spans="68:68" customFormat="1">
      <c r="BP380947" s="90"/>
    </row>
    <row r="380948" spans="68:68" customFormat="1">
      <c r="BP380948" s="90"/>
    </row>
    <row r="380949" spans="68:68" customFormat="1">
      <c r="BP380949" s="90"/>
    </row>
    <row r="380950" spans="68:68" customFormat="1">
      <c r="BP380950" s="90"/>
    </row>
    <row r="380951" spans="68:68" customFormat="1">
      <c r="BP380951" s="90"/>
    </row>
    <row r="380952" spans="68:68" customFormat="1">
      <c r="BP380952" s="90"/>
    </row>
    <row r="380953" spans="68:68" customFormat="1">
      <c r="BP380953" s="90"/>
    </row>
    <row r="380954" spans="68:68" customFormat="1">
      <c r="BP380954" s="90"/>
    </row>
    <row r="380955" spans="68:68" customFormat="1">
      <c r="BP380955" s="90"/>
    </row>
    <row r="380956" spans="68:68" customFormat="1">
      <c r="BP380956" s="90"/>
    </row>
    <row r="380957" spans="68:68" customFormat="1">
      <c r="BP380957" s="90"/>
    </row>
    <row r="380958" spans="68:68" customFormat="1">
      <c r="BP380958" s="90"/>
    </row>
    <row r="380959" spans="68:68" customFormat="1">
      <c r="BP380959" s="90"/>
    </row>
    <row r="380960" spans="68:68" customFormat="1">
      <c r="BP380960" s="90"/>
    </row>
    <row r="380961" spans="68:68" customFormat="1">
      <c r="BP380961" s="90"/>
    </row>
    <row r="380962" spans="68:68" customFormat="1">
      <c r="BP380962" s="90"/>
    </row>
    <row r="380963" spans="68:68" customFormat="1">
      <c r="BP380963" s="90"/>
    </row>
    <row r="380964" spans="68:68" customFormat="1">
      <c r="BP380964" s="90"/>
    </row>
    <row r="380965" spans="68:68" customFormat="1">
      <c r="BP380965" s="90"/>
    </row>
    <row r="380966" spans="68:68" customFormat="1">
      <c r="BP380966" s="90"/>
    </row>
    <row r="380967" spans="68:68" customFormat="1">
      <c r="BP380967" s="90"/>
    </row>
    <row r="380968" spans="68:68" customFormat="1">
      <c r="BP380968" s="90"/>
    </row>
    <row r="380969" spans="68:68" customFormat="1">
      <c r="BP380969" s="90"/>
    </row>
    <row r="380970" spans="68:68" customFormat="1">
      <c r="BP380970" s="90"/>
    </row>
    <row r="380971" spans="68:68" customFormat="1">
      <c r="BP380971" s="90"/>
    </row>
    <row r="380972" spans="68:68" customFormat="1">
      <c r="BP380972" s="90"/>
    </row>
    <row r="380973" spans="68:68" customFormat="1">
      <c r="BP380973" s="90"/>
    </row>
    <row r="380974" spans="68:68" customFormat="1">
      <c r="BP380974" s="90"/>
    </row>
    <row r="380975" spans="68:68" customFormat="1">
      <c r="BP380975" s="90"/>
    </row>
    <row r="380976" spans="68:68" customFormat="1">
      <c r="BP380976" s="90"/>
    </row>
    <row r="380977" spans="68:68" customFormat="1">
      <c r="BP380977" s="90"/>
    </row>
    <row r="380978" spans="68:68" customFormat="1">
      <c r="BP380978" s="90"/>
    </row>
    <row r="380979" spans="68:68" customFormat="1">
      <c r="BP380979" s="90"/>
    </row>
    <row r="380980" spans="68:68" customFormat="1">
      <c r="BP380980" s="90"/>
    </row>
    <row r="380981" spans="68:68" customFormat="1">
      <c r="BP380981" s="90"/>
    </row>
    <row r="380982" spans="68:68" customFormat="1">
      <c r="BP380982" s="90"/>
    </row>
    <row r="380983" spans="68:68" customFormat="1">
      <c r="BP380983" s="90"/>
    </row>
    <row r="380984" spans="68:68" customFormat="1">
      <c r="BP380984" s="90"/>
    </row>
    <row r="380985" spans="68:68" customFormat="1">
      <c r="BP380985" s="90"/>
    </row>
    <row r="380986" spans="68:68" customFormat="1">
      <c r="BP380986" s="90"/>
    </row>
    <row r="380987" spans="68:68" customFormat="1">
      <c r="BP380987" s="90"/>
    </row>
    <row r="380988" spans="68:68" customFormat="1">
      <c r="BP380988" s="90"/>
    </row>
    <row r="380989" spans="68:68" customFormat="1">
      <c r="BP380989" s="90"/>
    </row>
    <row r="380990" spans="68:68" customFormat="1">
      <c r="BP380990" s="90"/>
    </row>
    <row r="380991" spans="68:68" customFormat="1">
      <c r="BP380991" s="90"/>
    </row>
    <row r="380992" spans="68:68" customFormat="1">
      <c r="BP380992" s="90"/>
    </row>
    <row r="380993" spans="68:68" customFormat="1">
      <c r="BP380993" s="90"/>
    </row>
    <row r="380994" spans="68:68" customFormat="1">
      <c r="BP380994" s="90"/>
    </row>
    <row r="380995" spans="68:68" customFormat="1">
      <c r="BP380995" s="90"/>
    </row>
    <row r="380996" spans="68:68" customFormat="1">
      <c r="BP380996" s="90"/>
    </row>
    <row r="380997" spans="68:68" customFormat="1">
      <c r="BP380997" s="90"/>
    </row>
    <row r="380998" spans="68:68" customFormat="1">
      <c r="BP380998" s="90"/>
    </row>
    <row r="380999" spans="68:68" customFormat="1">
      <c r="BP380999" s="90"/>
    </row>
    <row r="381000" spans="68:68" customFormat="1">
      <c r="BP381000" s="90"/>
    </row>
    <row r="381001" spans="68:68" customFormat="1">
      <c r="BP381001" s="90"/>
    </row>
    <row r="381002" spans="68:68" customFormat="1">
      <c r="BP381002" s="90"/>
    </row>
    <row r="381003" spans="68:68" customFormat="1">
      <c r="BP381003" s="90"/>
    </row>
    <row r="381004" spans="68:68" customFormat="1">
      <c r="BP381004" s="90"/>
    </row>
    <row r="381005" spans="68:68" customFormat="1">
      <c r="BP381005" s="90"/>
    </row>
    <row r="381006" spans="68:68" customFormat="1">
      <c r="BP381006" s="90"/>
    </row>
    <row r="381007" spans="68:68" customFormat="1">
      <c r="BP381007" s="90"/>
    </row>
    <row r="381008" spans="68:68" customFormat="1">
      <c r="BP381008" s="90"/>
    </row>
    <row r="381009" spans="68:68" customFormat="1">
      <c r="BP381009" s="90"/>
    </row>
    <row r="381010" spans="68:68" customFormat="1">
      <c r="BP381010" s="90"/>
    </row>
    <row r="381011" spans="68:68" customFormat="1">
      <c r="BP381011" s="90"/>
    </row>
    <row r="381012" spans="68:68" customFormat="1">
      <c r="BP381012" s="90"/>
    </row>
    <row r="381013" spans="68:68" customFormat="1">
      <c r="BP381013" s="90"/>
    </row>
    <row r="381014" spans="68:68" customFormat="1">
      <c r="BP381014" s="90"/>
    </row>
    <row r="381015" spans="68:68" customFormat="1">
      <c r="BP381015" s="90"/>
    </row>
    <row r="381016" spans="68:68" customFormat="1">
      <c r="BP381016" s="90"/>
    </row>
    <row r="381017" spans="68:68" customFormat="1">
      <c r="BP381017" s="90"/>
    </row>
    <row r="381018" spans="68:68" customFormat="1">
      <c r="BP381018" s="90"/>
    </row>
    <row r="381019" spans="68:68" customFormat="1">
      <c r="BP381019" s="90"/>
    </row>
    <row r="381020" spans="68:68" customFormat="1">
      <c r="BP381020" s="90"/>
    </row>
    <row r="381021" spans="68:68" customFormat="1">
      <c r="BP381021" s="90"/>
    </row>
    <row r="381022" spans="68:68" customFormat="1">
      <c r="BP381022" s="90"/>
    </row>
    <row r="381023" spans="68:68" customFormat="1">
      <c r="BP381023" s="90"/>
    </row>
    <row r="381024" spans="68:68" customFormat="1">
      <c r="BP381024" s="90"/>
    </row>
    <row r="381025" spans="68:68" customFormat="1">
      <c r="BP381025" s="90"/>
    </row>
    <row r="381026" spans="68:68" customFormat="1">
      <c r="BP381026" s="90"/>
    </row>
    <row r="381027" spans="68:68" customFormat="1">
      <c r="BP381027" s="90"/>
    </row>
    <row r="381028" spans="68:68" customFormat="1">
      <c r="BP381028" s="90"/>
    </row>
    <row r="381029" spans="68:68" customFormat="1">
      <c r="BP381029" s="90"/>
    </row>
    <row r="381030" spans="68:68" customFormat="1">
      <c r="BP381030" s="90"/>
    </row>
    <row r="381031" spans="68:68" customFormat="1">
      <c r="BP381031" s="90"/>
    </row>
    <row r="381032" spans="68:68" customFormat="1">
      <c r="BP381032" s="90"/>
    </row>
    <row r="381033" spans="68:68" customFormat="1">
      <c r="BP381033" s="90"/>
    </row>
    <row r="381034" spans="68:68" customFormat="1">
      <c r="BP381034" s="90"/>
    </row>
    <row r="381035" spans="68:68" customFormat="1">
      <c r="BP381035" s="90"/>
    </row>
    <row r="381036" spans="68:68" customFormat="1">
      <c r="BP381036" s="90"/>
    </row>
    <row r="381037" spans="68:68" customFormat="1">
      <c r="BP381037" s="90"/>
    </row>
    <row r="381038" spans="68:68" customFormat="1">
      <c r="BP381038" s="90"/>
    </row>
    <row r="381039" spans="68:68" customFormat="1">
      <c r="BP381039" s="90"/>
    </row>
    <row r="381040" spans="68:68" customFormat="1">
      <c r="BP381040" s="90"/>
    </row>
    <row r="381041" spans="68:68" customFormat="1">
      <c r="BP381041" s="90"/>
    </row>
    <row r="381042" spans="68:68" customFormat="1">
      <c r="BP381042" s="90"/>
    </row>
    <row r="381043" spans="68:68" customFormat="1">
      <c r="BP381043" s="90"/>
    </row>
    <row r="381044" spans="68:68" customFormat="1">
      <c r="BP381044" s="90"/>
    </row>
    <row r="381045" spans="68:68" customFormat="1">
      <c r="BP381045" s="90"/>
    </row>
    <row r="381046" spans="68:68" customFormat="1">
      <c r="BP381046" s="90"/>
    </row>
    <row r="381047" spans="68:68" customFormat="1">
      <c r="BP381047" s="90"/>
    </row>
    <row r="381048" spans="68:68" customFormat="1">
      <c r="BP381048" s="90"/>
    </row>
    <row r="381049" spans="68:68" customFormat="1">
      <c r="BP381049" s="90"/>
    </row>
    <row r="381050" spans="68:68" customFormat="1">
      <c r="BP381050" s="90"/>
    </row>
    <row r="381051" spans="68:68" customFormat="1">
      <c r="BP381051" s="90"/>
    </row>
    <row r="381052" spans="68:68" customFormat="1">
      <c r="BP381052" s="90"/>
    </row>
    <row r="381053" spans="68:68" customFormat="1">
      <c r="BP381053" s="90"/>
    </row>
    <row r="381054" spans="68:68" customFormat="1">
      <c r="BP381054" s="90"/>
    </row>
    <row r="381055" spans="68:68" customFormat="1">
      <c r="BP381055" s="90"/>
    </row>
    <row r="381056" spans="68:68" customFormat="1">
      <c r="BP381056" s="90"/>
    </row>
    <row r="381057" spans="68:68" customFormat="1">
      <c r="BP381057" s="90"/>
    </row>
    <row r="381058" spans="68:68" customFormat="1">
      <c r="BP381058" s="90"/>
    </row>
    <row r="381059" spans="68:68" customFormat="1">
      <c r="BP381059" s="90"/>
    </row>
    <row r="381060" spans="68:68" customFormat="1">
      <c r="BP381060" s="90"/>
    </row>
    <row r="381061" spans="68:68" customFormat="1">
      <c r="BP381061" s="90"/>
    </row>
    <row r="381062" spans="68:68" customFormat="1">
      <c r="BP381062" s="90"/>
    </row>
    <row r="381063" spans="68:68" customFormat="1">
      <c r="BP381063" s="90"/>
    </row>
    <row r="381064" spans="68:68" customFormat="1">
      <c r="BP381064" s="90"/>
    </row>
    <row r="381065" spans="68:68" customFormat="1">
      <c r="BP381065" s="90"/>
    </row>
    <row r="381066" spans="68:68" customFormat="1">
      <c r="BP381066" s="90"/>
    </row>
    <row r="381067" spans="68:68" customFormat="1">
      <c r="BP381067" s="90"/>
    </row>
    <row r="381068" spans="68:68" customFormat="1">
      <c r="BP381068" s="90"/>
    </row>
    <row r="381069" spans="68:68" customFormat="1">
      <c r="BP381069" s="90"/>
    </row>
    <row r="381070" spans="68:68" customFormat="1">
      <c r="BP381070" s="90"/>
    </row>
    <row r="381071" spans="68:68" customFormat="1">
      <c r="BP381071" s="90"/>
    </row>
    <row r="381072" spans="68:68" customFormat="1">
      <c r="BP381072" s="90"/>
    </row>
    <row r="381073" spans="68:68" customFormat="1">
      <c r="BP381073" s="90"/>
    </row>
    <row r="381074" spans="68:68" customFormat="1">
      <c r="BP381074" s="90"/>
    </row>
    <row r="381075" spans="68:68" customFormat="1">
      <c r="BP381075" s="90"/>
    </row>
    <row r="381076" spans="68:68" customFormat="1">
      <c r="BP381076" s="90"/>
    </row>
    <row r="381077" spans="68:68" customFormat="1">
      <c r="BP381077" s="90"/>
    </row>
    <row r="381078" spans="68:68" customFormat="1">
      <c r="BP381078" s="90"/>
    </row>
    <row r="381079" spans="68:68" customFormat="1">
      <c r="BP381079" s="90"/>
    </row>
    <row r="381080" spans="68:68" customFormat="1">
      <c r="BP381080" s="90"/>
    </row>
    <row r="381081" spans="68:68" customFormat="1">
      <c r="BP381081" s="90"/>
    </row>
    <row r="381082" spans="68:68" customFormat="1">
      <c r="BP381082" s="90"/>
    </row>
    <row r="381083" spans="68:68" customFormat="1">
      <c r="BP381083" s="90"/>
    </row>
    <row r="381084" spans="68:68" customFormat="1">
      <c r="BP381084" s="90"/>
    </row>
    <row r="381085" spans="68:68" customFormat="1">
      <c r="BP381085" s="90"/>
    </row>
    <row r="381086" spans="68:68" customFormat="1">
      <c r="BP381086" s="90"/>
    </row>
    <row r="381087" spans="68:68" customFormat="1">
      <c r="BP381087" s="90"/>
    </row>
    <row r="381088" spans="68:68" customFormat="1">
      <c r="BP381088" s="90"/>
    </row>
    <row r="381089" spans="68:68" customFormat="1">
      <c r="BP381089" s="90"/>
    </row>
    <row r="381090" spans="68:68" customFormat="1">
      <c r="BP381090" s="90"/>
    </row>
    <row r="381091" spans="68:68" customFormat="1">
      <c r="BP381091" s="90"/>
    </row>
    <row r="381092" spans="68:68" customFormat="1">
      <c r="BP381092" s="90"/>
    </row>
    <row r="381093" spans="68:68" customFormat="1">
      <c r="BP381093" s="90"/>
    </row>
    <row r="381094" spans="68:68" customFormat="1">
      <c r="BP381094" s="90"/>
    </row>
    <row r="381095" spans="68:68" customFormat="1">
      <c r="BP381095" s="90"/>
    </row>
    <row r="381096" spans="68:68" customFormat="1">
      <c r="BP381096" s="90"/>
    </row>
    <row r="381097" spans="68:68" customFormat="1">
      <c r="BP381097" s="90"/>
    </row>
    <row r="381098" spans="68:68" customFormat="1">
      <c r="BP381098" s="90"/>
    </row>
    <row r="381099" spans="68:68" customFormat="1">
      <c r="BP381099" s="90"/>
    </row>
    <row r="381100" spans="68:68" customFormat="1">
      <c r="BP381100" s="90"/>
    </row>
    <row r="381101" spans="68:68" customFormat="1">
      <c r="BP381101" s="90"/>
    </row>
    <row r="381102" spans="68:68" customFormat="1">
      <c r="BP381102" s="90"/>
    </row>
    <row r="381103" spans="68:68" customFormat="1">
      <c r="BP381103" s="90"/>
    </row>
    <row r="381104" spans="68:68" customFormat="1">
      <c r="BP381104" s="90"/>
    </row>
    <row r="381105" spans="68:68" customFormat="1">
      <c r="BP381105" s="90"/>
    </row>
    <row r="381106" spans="68:68" customFormat="1">
      <c r="BP381106" s="90"/>
    </row>
    <row r="381107" spans="68:68" customFormat="1">
      <c r="BP381107" s="90"/>
    </row>
    <row r="381108" spans="68:68" customFormat="1">
      <c r="BP381108" s="90"/>
    </row>
    <row r="381109" spans="68:68" customFormat="1">
      <c r="BP381109" s="90"/>
    </row>
    <row r="381110" spans="68:68" customFormat="1">
      <c r="BP381110" s="90"/>
    </row>
    <row r="381111" spans="68:68" customFormat="1">
      <c r="BP381111" s="90"/>
    </row>
    <row r="381112" spans="68:68" customFormat="1">
      <c r="BP381112" s="90"/>
    </row>
    <row r="381113" spans="68:68" customFormat="1">
      <c r="BP381113" s="90"/>
    </row>
    <row r="381114" spans="68:68" customFormat="1">
      <c r="BP381114" s="90"/>
    </row>
    <row r="381115" spans="68:68" customFormat="1">
      <c r="BP381115" s="90"/>
    </row>
    <row r="381116" spans="68:68" customFormat="1">
      <c r="BP381116" s="90"/>
    </row>
    <row r="381117" spans="68:68" customFormat="1">
      <c r="BP381117" s="90"/>
    </row>
    <row r="381118" spans="68:68" customFormat="1">
      <c r="BP381118" s="90"/>
    </row>
    <row r="381119" spans="68:68" customFormat="1">
      <c r="BP381119" s="90"/>
    </row>
    <row r="381120" spans="68:68" customFormat="1">
      <c r="BP381120" s="90"/>
    </row>
    <row r="381121" spans="68:68" customFormat="1">
      <c r="BP381121" s="90"/>
    </row>
    <row r="381122" spans="68:68" customFormat="1">
      <c r="BP381122" s="90"/>
    </row>
    <row r="381123" spans="68:68" customFormat="1">
      <c r="BP381123" s="90"/>
    </row>
    <row r="381124" spans="68:68" customFormat="1">
      <c r="BP381124" s="90"/>
    </row>
    <row r="381125" spans="68:68" customFormat="1">
      <c r="BP381125" s="90"/>
    </row>
    <row r="381126" spans="68:68" customFormat="1">
      <c r="BP381126" s="90"/>
    </row>
    <row r="381127" spans="68:68" customFormat="1">
      <c r="BP381127" s="90"/>
    </row>
    <row r="381128" spans="68:68" customFormat="1">
      <c r="BP381128" s="90"/>
    </row>
    <row r="381129" spans="68:68" customFormat="1">
      <c r="BP381129" s="90"/>
    </row>
    <row r="381130" spans="68:68" customFormat="1">
      <c r="BP381130" s="90"/>
    </row>
    <row r="381131" spans="68:68" customFormat="1">
      <c r="BP381131" s="90"/>
    </row>
    <row r="381132" spans="68:68" customFormat="1">
      <c r="BP381132" s="90"/>
    </row>
    <row r="381133" spans="68:68" customFormat="1">
      <c r="BP381133" s="90"/>
    </row>
    <row r="381134" spans="68:68" customFormat="1">
      <c r="BP381134" s="90"/>
    </row>
    <row r="381135" spans="68:68" customFormat="1">
      <c r="BP381135" s="90"/>
    </row>
    <row r="381136" spans="68:68" customFormat="1">
      <c r="BP381136" s="90"/>
    </row>
    <row r="381137" spans="68:68" customFormat="1">
      <c r="BP381137" s="90"/>
    </row>
    <row r="381138" spans="68:68" customFormat="1">
      <c r="BP381138" s="90"/>
    </row>
    <row r="381139" spans="68:68" customFormat="1">
      <c r="BP381139" s="90"/>
    </row>
    <row r="381140" spans="68:68" customFormat="1">
      <c r="BP381140" s="90"/>
    </row>
    <row r="381141" spans="68:68" customFormat="1">
      <c r="BP381141" s="90"/>
    </row>
    <row r="381142" spans="68:68" customFormat="1">
      <c r="BP381142" s="90"/>
    </row>
    <row r="381143" spans="68:68" customFormat="1">
      <c r="BP381143" s="90"/>
    </row>
    <row r="381144" spans="68:68" customFormat="1">
      <c r="BP381144" s="90"/>
    </row>
    <row r="381145" spans="68:68" customFormat="1">
      <c r="BP381145" s="90"/>
    </row>
    <row r="381146" spans="68:68" customFormat="1">
      <c r="BP381146" s="90"/>
    </row>
    <row r="381147" spans="68:68" customFormat="1">
      <c r="BP381147" s="90"/>
    </row>
    <row r="381148" spans="68:68" customFormat="1">
      <c r="BP381148" s="90"/>
    </row>
    <row r="381149" spans="68:68" customFormat="1">
      <c r="BP381149" s="90"/>
    </row>
    <row r="381150" spans="68:68" customFormat="1">
      <c r="BP381150" s="90"/>
    </row>
    <row r="381151" spans="68:68" customFormat="1">
      <c r="BP381151" s="90"/>
    </row>
    <row r="381152" spans="68:68" customFormat="1">
      <c r="BP381152" s="90"/>
    </row>
    <row r="381153" spans="68:68" customFormat="1">
      <c r="BP381153" s="90"/>
    </row>
    <row r="381154" spans="68:68" customFormat="1">
      <c r="BP381154" s="90"/>
    </row>
    <row r="381155" spans="68:68" customFormat="1">
      <c r="BP381155" s="90"/>
    </row>
    <row r="381156" spans="68:68" customFormat="1">
      <c r="BP381156" s="90"/>
    </row>
    <row r="381157" spans="68:68" customFormat="1">
      <c r="BP381157" s="90"/>
    </row>
    <row r="381158" spans="68:68" customFormat="1">
      <c r="BP381158" s="90"/>
    </row>
    <row r="381159" spans="68:68" customFormat="1">
      <c r="BP381159" s="90"/>
    </row>
    <row r="381160" spans="68:68" customFormat="1">
      <c r="BP381160" s="90"/>
    </row>
    <row r="381161" spans="68:68" customFormat="1">
      <c r="BP381161" s="90"/>
    </row>
    <row r="381162" spans="68:68" customFormat="1">
      <c r="BP381162" s="90"/>
    </row>
    <row r="381163" spans="68:68" customFormat="1">
      <c r="BP381163" s="90"/>
    </row>
    <row r="381164" spans="68:68" customFormat="1">
      <c r="BP381164" s="90"/>
    </row>
    <row r="381165" spans="68:68" customFormat="1">
      <c r="BP381165" s="90"/>
    </row>
    <row r="381166" spans="68:68" customFormat="1">
      <c r="BP381166" s="90"/>
    </row>
    <row r="381167" spans="68:68" customFormat="1">
      <c r="BP381167" s="90"/>
    </row>
    <row r="381168" spans="68:68" customFormat="1">
      <c r="BP381168" s="90"/>
    </row>
    <row r="381169" spans="68:68" customFormat="1">
      <c r="BP381169" s="90"/>
    </row>
    <row r="381170" spans="68:68" customFormat="1">
      <c r="BP381170" s="90"/>
    </row>
    <row r="381171" spans="68:68" customFormat="1">
      <c r="BP381171" s="90"/>
    </row>
    <row r="381172" spans="68:68" customFormat="1">
      <c r="BP381172" s="90"/>
    </row>
    <row r="381173" spans="68:68" customFormat="1">
      <c r="BP381173" s="90"/>
    </row>
    <row r="381174" spans="68:68" customFormat="1">
      <c r="BP381174" s="90"/>
    </row>
    <row r="381175" spans="68:68" customFormat="1">
      <c r="BP381175" s="90"/>
    </row>
    <row r="381176" spans="68:68" customFormat="1">
      <c r="BP381176" s="90"/>
    </row>
    <row r="381177" spans="68:68" customFormat="1">
      <c r="BP381177" s="90"/>
    </row>
    <row r="381178" spans="68:68" customFormat="1">
      <c r="BP381178" s="90"/>
    </row>
    <row r="381179" spans="68:68" customFormat="1">
      <c r="BP381179" s="90"/>
    </row>
    <row r="381180" spans="68:68" customFormat="1">
      <c r="BP381180" s="90"/>
    </row>
    <row r="381181" spans="68:68" customFormat="1">
      <c r="BP381181" s="90"/>
    </row>
    <row r="381182" spans="68:68" customFormat="1">
      <c r="BP381182" s="90"/>
    </row>
    <row r="381183" spans="68:68" customFormat="1">
      <c r="BP381183" s="90"/>
    </row>
    <row r="381184" spans="68:68" customFormat="1">
      <c r="BP381184" s="90"/>
    </row>
    <row r="381185" spans="68:68" customFormat="1">
      <c r="BP381185" s="90"/>
    </row>
    <row r="381186" spans="68:68" customFormat="1">
      <c r="BP381186" s="90"/>
    </row>
    <row r="381187" spans="68:68" customFormat="1">
      <c r="BP381187" s="90"/>
    </row>
    <row r="381188" spans="68:68" customFormat="1">
      <c r="BP381188" s="90"/>
    </row>
    <row r="381189" spans="68:68" customFormat="1">
      <c r="BP381189" s="90"/>
    </row>
    <row r="381190" spans="68:68" customFormat="1">
      <c r="BP381190" s="90"/>
    </row>
    <row r="381191" spans="68:68" customFormat="1">
      <c r="BP381191" s="90"/>
    </row>
    <row r="381192" spans="68:68" customFormat="1">
      <c r="BP381192" s="90"/>
    </row>
    <row r="381193" spans="68:68" customFormat="1">
      <c r="BP381193" s="90"/>
    </row>
    <row r="381194" spans="68:68" customFormat="1">
      <c r="BP381194" s="90"/>
    </row>
    <row r="381195" spans="68:68" customFormat="1">
      <c r="BP381195" s="90"/>
    </row>
    <row r="381196" spans="68:68" customFormat="1">
      <c r="BP381196" s="90"/>
    </row>
    <row r="381197" spans="68:68" customFormat="1">
      <c r="BP381197" s="90"/>
    </row>
    <row r="381198" spans="68:68" customFormat="1">
      <c r="BP381198" s="90"/>
    </row>
    <row r="381199" spans="68:68" customFormat="1">
      <c r="BP381199" s="90"/>
    </row>
    <row r="381200" spans="68:68" customFormat="1">
      <c r="BP381200" s="90"/>
    </row>
    <row r="381201" spans="68:68" customFormat="1">
      <c r="BP381201" s="90"/>
    </row>
    <row r="381202" spans="68:68" customFormat="1">
      <c r="BP381202" s="90"/>
    </row>
    <row r="381203" spans="68:68" customFormat="1">
      <c r="BP381203" s="90"/>
    </row>
    <row r="381204" spans="68:68" customFormat="1">
      <c r="BP381204" s="90"/>
    </row>
    <row r="381205" spans="68:68" customFormat="1">
      <c r="BP381205" s="90"/>
    </row>
    <row r="381206" spans="68:68" customFormat="1">
      <c r="BP381206" s="90"/>
    </row>
    <row r="381207" spans="68:68" customFormat="1">
      <c r="BP381207" s="90"/>
    </row>
    <row r="381208" spans="68:68" customFormat="1">
      <c r="BP381208" s="90"/>
    </row>
    <row r="381209" spans="68:68" customFormat="1">
      <c r="BP381209" s="90"/>
    </row>
    <row r="381210" spans="68:68" customFormat="1">
      <c r="BP381210" s="90"/>
    </row>
    <row r="381211" spans="68:68" customFormat="1">
      <c r="BP381211" s="90"/>
    </row>
    <row r="381212" spans="68:68" customFormat="1">
      <c r="BP381212" s="90"/>
    </row>
    <row r="381213" spans="68:68" customFormat="1">
      <c r="BP381213" s="90"/>
    </row>
    <row r="381214" spans="68:68" customFormat="1">
      <c r="BP381214" s="90"/>
    </row>
    <row r="381215" spans="68:68" customFormat="1">
      <c r="BP381215" s="90"/>
    </row>
    <row r="381216" spans="68:68" customFormat="1">
      <c r="BP381216" s="90"/>
    </row>
    <row r="381217" spans="68:68" customFormat="1">
      <c r="BP381217" s="90"/>
    </row>
    <row r="381218" spans="68:68" customFormat="1">
      <c r="BP381218" s="90"/>
    </row>
    <row r="381219" spans="68:68" customFormat="1">
      <c r="BP381219" s="90"/>
    </row>
    <row r="381220" spans="68:68" customFormat="1">
      <c r="BP381220" s="90"/>
    </row>
    <row r="381221" spans="68:68" customFormat="1">
      <c r="BP381221" s="90"/>
    </row>
    <row r="381222" spans="68:68" customFormat="1">
      <c r="BP381222" s="90"/>
    </row>
    <row r="381223" spans="68:68" customFormat="1">
      <c r="BP381223" s="90"/>
    </row>
    <row r="381224" spans="68:68" customFormat="1">
      <c r="BP381224" s="90"/>
    </row>
    <row r="381225" spans="68:68" customFormat="1">
      <c r="BP381225" s="90"/>
    </row>
    <row r="381226" spans="68:68" customFormat="1">
      <c r="BP381226" s="90"/>
    </row>
    <row r="381227" spans="68:68" customFormat="1">
      <c r="BP381227" s="90"/>
    </row>
    <row r="381228" spans="68:68" customFormat="1">
      <c r="BP381228" s="90"/>
    </row>
    <row r="381229" spans="68:68" customFormat="1">
      <c r="BP381229" s="90"/>
    </row>
    <row r="381230" spans="68:68" customFormat="1">
      <c r="BP381230" s="90"/>
    </row>
    <row r="381231" spans="68:68" customFormat="1">
      <c r="BP381231" s="90"/>
    </row>
    <row r="381232" spans="68:68" customFormat="1">
      <c r="BP381232" s="90"/>
    </row>
    <row r="381233" spans="68:68" customFormat="1">
      <c r="BP381233" s="90"/>
    </row>
    <row r="381234" spans="68:68" customFormat="1">
      <c r="BP381234" s="90"/>
    </row>
    <row r="381235" spans="68:68" customFormat="1">
      <c r="BP381235" s="90"/>
    </row>
    <row r="381236" spans="68:68" customFormat="1">
      <c r="BP381236" s="90"/>
    </row>
    <row r="381237" spans="68:68" customFormat="1">
      <c r="BP381237" s="90"/>
    </row>
    <row r="381238" spans="68:68" customFormat="1">
      <c r="BP381238" s="90"/>
    </row>
    <row r="381239" spans="68:68" customFormat="1">
      <c r="BP381239" s="90"/>
    </row>
    <row r="381240" spans="68:68" customFormat="1">
      <c r="BP381240" s="90"/>
    </row>
    <row r="381241" spans="68:68" customFormat="1">
      <c r="BP381241" s="90"/>
    </row>
    <row r="381242" spans="68:68" customFormat="1">
      <c r="BP381242" s="90"/>
    </row>
    <row r="381243" spans="68:68" customFormat="1">
      <c r="BP381243" s="90"/>
    </row>
    <row r="381244" spans="68:68" customFormat="1">
      <c r="BP381244" s="90"/>
    </row>
    <row r="381245" spans="68:68" customFormat="1">
      <c r="BP381245" s="90"/>
    </row>
    <row r="381246" spans="68:68" customFormat="1">
      <c r="BP381246" s="90"/>
    </row>
    <row r="381247" spans="68:68" customFormat="1">
      <c r="BP381247" s="90"/>
    </row>
    <row r="381248" spans="68:68" customFormat="1">
      <c r="BP381248" s="90"/>
    </row>
    <row r="381249" spans="68:68" customFormat="1">
      <c r="BP381249" s="90"/>
    </row>
    <row r="381250" spans="68:68" customFormat="1">
      <c r="BP381250" s="90"/>
    </row>
    <row r="381251" spans="68:68" customFormat="1">
      <c r="BP381251" s="90"/>
    </row>
    <row r="381252" spans="68:68" customFormat="1">
      <c r="BP381252" s="90"/>
    </row>
    <row r="381253" spans="68:68" customFormat="1">
      <c r="BP381253" s="90"/>
    </row>
    <row r="381254" spans="68:68" customFormat="1">
      <c r="BP381254" s="90"/>
    </row>
    <row r="381255" spans="68:68" customFormat="1">
      <c r="BP381255" s="90"/>
    </row>
    <row r="381256" spans="68:68" customFormat="1">
      <c r="BP381256" s="90"/>
    </row>
    <row r="381257" spans="68:68" customFormat="1">
      <c r="BP381257" s="90"/>
    </row>
    <row r="381258" spans="68:68" customFormat="1">
      <c r="BP381258" s="90"/>
    </row>
    <row r="381259" spans="68:68" customFormat="1">
      <c r="BP381259" s="90"/>
    </row>
    <row r="381260" spans="68:68" customFormat="1">
      <c r="BP381260" s="90"/>
    </row>
    <row r="381261" spans="68:68" customFormat="1">
      <c r="BP381261" s="90"/>
    </row>
    <row r="381262" spans="68:68" customFormat="1">
      <c r="BP381262" s="90"/>
    </row>
    <row r="381263" spans="68:68" customFormat="1">
      <c r="BP381263" s="90"/>
    </row>
    <row r="381264" spans="68:68" customFormat="1">
      <c r="BP381264" s="90"/>
    </row>
    <row r="381265" spans="68:68" customFormat="1">
      <c r="BP381265" s="90"/>
    </row>
    <row r="381266" spans="68:68" customFormat="1">
      <c r="BP381266" s="90"/>
    </row>
    <row r="381267" spans="68:68" customFormat="1">
      <c r="BP381267" s="90"/>
    </row>
    <row r="381268" spans="68:68" customFormat="1">
      <c r="BP381268" s="90"/>
    </row>
    <row r="381269" spans="68:68" customFormat="1">
      <c r="BP381269" s="90"/>
    </row>
    <row r="381270" spans="68:68" customFormat="1">
      <c r="BP381270" s="90"/>
    </row>
    <row r="381271" spans="68:68" customFormat="1">
      <c r="BP381271" s="90"/>
    </row>
    <row r="381272" spans="68:68" customFormat="1">
      <c r="BP381272" s="90"/>
    </row>
    <row r="381273" spans="68:68" customFormat="1">
      <c r="BP381273" s="90"/>
    </row>
    <row r="381274" spans="68:68" customFormat="1">
      <c r="BP381274" s="90"/>
    </row>
    <row r="381275" spans="68:68" customFormat="1">
      <c r="BP381275" s="90"/>
    </row>
    <row r="381276" spans="68:68" customFormat="1">
      <c r="BP381276" s="90"/>
    </row>
    <row r="381277" spans="68:68" customFormat="1">
      <c r="BP381277" s="90"/>
    </row>
    <row r="381278" spans="68:68" customFormat="1">
      <c r="BP381278" s="90"/>
    </row>
    <row r="381279" spans="68:68" customFormat="1">
      <c r="BP381279" s="90"/>
    </row>
    <row r="381280" spans="68:68" customFormat="1">
      <c r="BP381280" s="90"/>
    </row>
    <row r="381281" spans="68:68" customFormat="1">
      <c r="BP381281" s="90"/>
    </row>
    <row r="381282" spans="68:68" customFormat="1">
      <c r="BP381282" s="90"/>
    </row>
    <row r="381283" spans="68:68" customFormat="1">
      <c r="BP381283" s="90"/>
    </row>
    <row r="381284" spans="68:68" customFormat="1">
      <c r="BP381284" s="90"/>
    </row>
    <row r="381285" spans="68:68" customFormat="1">
      <c r="BP381285" s="90"/>
    </row>
    <row r="381286" spans="68:68" customFormat="1">
      <c r="BP381286" s="90"/>
    </row>
    <row r="381287" spans="68:68" customFormat="1">
      <c r="BP381287" s="90"/>
    </row>
    <row r="381288" spans="68:68" customFormat="1">
      <c r="BP381288" s="90"/>
    </row>
    <row r="381289" spans="68:68" customFormat="1">
      <c r="BP381289" s="90"/>
    </row>
    <row r="381290" spans="68:68" customFormat="1">
      <c r="BP381290" s="90"/>
    </row>
    <row r="381291" spans="68:68" customFormat="1">
      <c r="BP381291" s="90"/>
    </row>
    <row r="381292" spans="68:68" customFormat="1">
      <c r="BP381292" s="90"/>
    </row>
    <row r="381293" spans="68:68" customFormat="1">
      <c r="BP381293" s="90"/>
    </row>
    <row r="381294" spans="68:68" customFormat="1">
      <c r="BP381294" s="90"/>
    </row>
    <row r="381295" spans="68:68" customFormat="1">
      <c r="BP381295" s="90"/>
    </row>
    <row r="381296" spans="68:68" customFormat="1">
      <c r="BP381296" s="90"/>
    </row>
    <row r="381297" spans="68:68" customFormat="1">
      <c r="BP381297" s="90"/>
    </row>
    <row r="381298" spans="68:68" customFormat="1">
      <c r="BP381298" s="90"/>
    </row>
    <row r="381299" spans="68:68" customFormat="1">
      <c r="BP381299" s="90"/>
    </row>
    <row r="381300" spans="68:68" customFormat="1">
      <c r="BP381300" s="90"/>
    </row>
    <row r="381301" spans="68:68" customFormat="1">
      <c r="BP381301" s="90"/>
    </row>
    <row r="381302" spans="68:68" customFormat="1">
      <c r="BP381302" s="90"/>
    </row>
    <row r="381303" spans="68:68" customFormat="1">
      <c r="BP381303" s="90"/>
    </row>
    <row r="381304" spans="68:68" customFormat="1">
      <c r="BP381304" s="90"/>
    </row>
    <row r="381305" spans="68:68" customFormat="1">
      <c r="BP381305" s="90"/>
    </row>
    <row r="381306" spans="68:68" customFormat="1">
      <c r="BP381306" s="90"/>
    </row>
    <row r="381307" spans="68:68" customFormat="1">
      <c r="BP381307" s="90"/>
    </row>
    <row r="381308" spans="68:68" customFormat="1">
      <c r="BP381308" s="90"/>
    </row>
    <row r="381309" spans="68:68" customFormat="1">
      <c r="BP381309" s="90"/>
    </row>
    <row r="381310" spans="68:68" customFormat="1">
      <c r="BP381310" s="90"/>
    </row>
    <row r="381311" spans="68:68" customFormat="1">
      <c r="BP381311" s="90"/>
    </row>
    <row r="381312" spans="68:68" customFormat="1">
      <c r="BP381312" s="90"/>
    </row>
    <row r="381313" spans="68:68" customFormat="1">
      <c r="BP381313" s="90"/>
    </row>
    <row r="381314" spans="68:68" customFormat="1">
      <c r="BP381314" s="90"/>
    </row>
    <row r="381315" spans="68:68" customFormat="1">
      <c r="BP381315" s="90"/>
    </row>
    <row r="381316" spans="68:68" customFormat="1">
      <c r="BP381316" s="90"/>
    </row>
    <row r="381317" spans="68:68" customFormat="1">
      <c r="BP381317" s="90"/>
    </row>
    <row r="381318" spans="68:68" customFormat="1">
      <c r="BP381318" s="90"/>
    </row>
    <row r="381319" spans="68:68" customFormat="1">
      <c r="BP381319" s="90"/>
    </row>
    <row r="381320" spans="68:68" customFormat="1">
      <c r="BP381320" s="90"/>
    </row>
    <row r="381321" spans="68:68" customFormat="1">
      <c r="BP381321" s="90"/>
    </row>
    <row r="381322" spans="68:68" customFormat="1">
      <c r="BP381322" s="90"/>
    </row>
    <row r="381323" spans="68:68" customFormat="1">
      <c r="BP381323" s="90"/>
    </row>
    <row r="381324" spans="68:68" customFormat="1">
      <c r="BP381324" s="90"/>
    </row>
    <row r="381325" spans="68:68" customFormat="1">
      <c r="BP381325" s="90"/>
    </row>
    <row r="381326" spans="68:68" customFormat="1">
      <c r="BP381326" s="90"/>
    </row>
    <row r="381327" spans="68:68" customFormat="1">
      <c r="BP381327" s="90"/>
    </row>
    <row r="381328" spans="68:68" customFormat="1">
      <c r="BP381328" s="90"/>
    </row>
    <row r="381329" spans="68:68" customFormat="1">
      <c r="BP381329" s="90"/>
    </row>
    <row r="381330" spans="68:68" customFormat="1">
      <c r="BP381330" s="90"/>
    </row>
    <row r="381331" spans="68:68" customFormat="1">
      <c r="BP381331" s="90"/>
    </row>
    <row r="381332" spans="68:68" customFormat="1">
      <c r="BP381332" s="90"/>
    </row>
    <row r="381333" spans="68:68" customFormat="1">
      <c r="BP381333" s="90"/>
    </row>
    <row r="381334" spans="68:68" customFormat="1">
      <c r="BP381334" s="90"/>
    </row>
    <row r="381335" spans="68:68" customFormat="1">
      <c r="BP381335" s="90"/>
    </row>
    <row r="381336" spans="68:68" customFormat="1">
      <c r="BP381336" s="90"/>
    </row>
    <row r="381337" spans="68:68" customFormat="1">
      <c r="BP381337" s="90"/>
    </row>
    <row r="381338" spans="68:68" customFormat="1">
      <c r="BP381338" s="90"/>
    </row>
    <row r="381339" spans="68:68" customFormat="1">
      <c r="BP381339" s="90"/>
    </row>
    <row r="381340" spans="68:68" customFormat="1">
      <c r="BP381340" s="90"/>
    </row>
    <row r="381341" spans="68:68" customFormat="1">
      <c r="BP381341" s="90"/>
    </row>
    <row r="381342" spans="68:68" customFormat="1">
      <c r="BP381342" s="90"/>
    </row>
    <row r="381343" spans="68:68" customFormat="1">
      <c r="BP381343" s="90"/>
    </row>
    <row r="381344" spans="68:68" customFormat="1">
      <c r="BP381344" s="90"/>
    </row>
    <row r="381345" spans="68:68" customFormat="1">
      <c r="BP381345" s="90"/>
    </row>
    <row r="381346" spans="68:68" customFormat="1">
      <c r="BP381346" s="90"/>
    </row>
    <row r="381347" spans="68:68" customFormat="1">
      <c r="BP381347" s="90"/>
    </row>
    <row r="381348" spans="68:68" customFormat="1">
      <c r="BP381348" s="90"/>
    </row>
    <row r="381349" spans="68:68" customFormat="1">
      <c r="BP381349" s="90"/>
    </row>
    <row r="381350" spans="68:68" customFormat="1">
      <c r="BP381350" s="90"/>
    </row>
    <row r="381351" spans="68:68" customFormat="1">
      <c r="BP381351" s="90"/>
    </row>
    <row r="381352" spans="68:68" customFormat="1">
      <c r="BP381352" s="90"/>
    </row>
    <row r="381353" spans="68:68" customFormat="1">
      <c r="BP381353" s="90"/>
    </row>
    <row r="381354" spans="68:68" customFormat="1">
      <c r="BP381354" s="90"/>
    </row>
    <row r="381355" spans="68:68" customFormat="1">
      <c r="BP381355" s="90"/>
    </row>
    <row r="381356" spans="68:68" customFormat="1">
      <c r="BP381356" s="90"/>
    </row>
    <row r="381357" spans="68:68" customFormat="1">
      <c r="BP381357" s="90"/>
    </row>
    <row r="381358" spans="68:68" customFormat="1">
      <c r="BP381358" s="90"/>
    </row>
    <row r="381359" spans="68:68" customFormat="1">
      <c r="BP381359" s="90"/>
    </row>
    <row r="381360" spans="68:68" customFormat="1">
      <c r="BP381360" s="90"/>
    </row>
    <row r="381361" spans="68:68" customFormat="1">
      <c r="BP381361" s="90"/>
    </row>
    <row r="381362" spans="68:68" customFormat="1">
      <c r="BP381362" s="90"/>
    </row>
    <row r="381363" spans="68:68" customFormat="1">
      <c r="BP381363" s="90"/>
    </row>
    <row r="381364" spans="68:68" customFormat="1">
      <c r="BP381364" s="90"/>
    </row>
    <row r="381365" spans="68:68" customFormat="1">
      <c r="BP381365" s="90"/>
    </row>
    <row r="381366" spans="68:68" customFormat="1">
      <c r="BP381366" s="90"/>
    </row>
    <row r="381367" spans="68:68" customFormat="1">
      <c r="BP381367" s="90"/>
    </row>
    <row r="381368" spans="68:68" customFormat="1">
      <c r="BP381368" s="90"/>
    </row>
    <row r="381369" spans="68:68" customFormat="1">
      <c r="BP381369" s="90"/>
    </row>
    <row r="381370" spans="68:68" customFormat="1">
      <c r="BP381370" s="90"/>
    </row>
    <row r="381371" spans="68:68" customFormat="1">
      <c r="BP381371" s="90"/>
    </row>
    <row r="381372" spans="68:68" customFormat="1">
      <c r="BP381372" s="90"/>
    </row>
    <row r="381373" spans="68:68" customFormat="1">
      <c r="BP381373" s="90"/>
    </row>
    <row r="381374" spans="68:68" customFormat="1">
      <c r="BP381374" s="90"/>
    </row>
    <row r="381375" spans="68:68" customFormat="1">
      <c r="BP381375" s="90"/>
    </row>
    <row r="381376" spans="68:68" customFormat="1">
      <c r="BP381376" s="90"/>
    </row>
    <row r="381377" spans="68:68" customFormat="1">
      <c r="BP381377" s="90"/>
    </row>
    <row r="381378" spans="68:68" customFormat="1">
      <c r="BP381378" s="90"/>
    </row>
    <row r="381379" spans="68:68" customFormat="1">
      <c r="BP381379" s="90"/>
    </row>
    <row r="381380" spans="68:68" customFormat="1">
      <c r="BP381380" s="90"/>
    </row>
    <row r="381381" spans="68:68" customFormat="1">
      <c r="BP381381" s="90"/>
    </row>
    <row r="381382" spans="68:68" customFormat="1">
      <c r="BP381382" s="90"/>
    </row>
    <row r="381383" spans="68:68" customFormat="1">
      <c r="BP381383" s="90"/>
    </row>
    <row r="381384" spans="68:68" customFormat="1">
      <c r="BP381384" s="90"/>
    </row>
    <row r="381385" spans="68:68" customFormat="1">
      <c r="BP381385" s="90"/>
    </row>
    <row r="381386" spans="68:68" customFormat="1">
      <c r="BP381386" s="90"/>
    </row>
    <row r="381387" spans="68:68" customFormat="1">
      <c r="BP381387" s="90"/>
    </row>
    <row r="381388" spans="68:68" customFormat="1">
      <c r="BP381388" s="90"/>
    </row>
    <row r="381389" spans="68:68" customFormat="1">
      <c r="BP381389" s="90"/>
    </row>
    <row r="381390" spans="68:68" customFormat="1">
      <c r="BP381390" s="90"/>
    </row>
    <row r="381391" spans="68:68" customFormat="1">
      <c r="BP381391" s="90"/>
    </row>
    <row r="381392" spans="68:68" customFormat="1">
      <c r="BP381392" s="90"/>
    </row>
    <row r="381393" spans="68:68" customFormat="1">
      <c r="BP381393" s="90"/>
    </row>
    <row r="381394" spans="68:68" customFormat="1">
      <c r="BP381394" s="90"/>
    </row>
    <row r="381395" spans="68:68" customFormat="1">
      <c r="BP381395" s="90"/>
    </row>
    <row r="381396" spans="68:68" customFormat="1">
      <c r="BP381396" s="90"/>
    </row>
    <row r="381397" spans="68:68" customFormat="1">
      <c r="BP381397" s="90"/>
    </row>
    <row r="381398" spans="68:68" customFormat="1">
      <c r="BP381398" s="90"/>
    </row>
    <row r="381399" spans="68:68" customFormat="1">
      <c r="BP381399" s="90"/>
    </row>
    <row r="381400" spans="68:68" customFormat="1">
      <c r="BP381400" s="90"/>
    </row>
    <row r="381401" spans="68:68" customFormat="1">
      <c r="BP381401" s="90"/>
    </row>
    <row r="381402" spans="68:68" customFormat="1">
      <c r="BP381402" s="90"/>
    </row>
    <row r="381403" spans="68:68" customFormat="1">
      <c r="BP381403" s="90"/>
    </row>
    <row r="381404" spans="68:68" customFormat="1">
      <c r="BP381404" s="90"/>
    </row>
    <row r="381405" spans="68:68" customFormat="1">
      <c r="BP381405" s="90"/>
    </row>
    <row r="381406" spans="68:68" customFormat="1">
      <c r="BP381406" s="90"/>
    </row>
    <row r="381407" spans="68:68" customFormat="1">
      <c r="BP381407" s="90"/>
    </row>
    <row r="381408" spans="68:68" customFormat="1">
      <c r="BP381408" s="90"/>
    </row>
    <row r="381409" spans="68:68" customFormat="1">
      <c r="BP381409" s="90"/>
    </row>
    <row r="381410" spans="68:68" customFormat="1">
      <c r="BP381410" s="90"/>
    </row>
    <row r="381411" spans="68:68" customFormat="1">
      <c r="BP381411" s="90"/>
    </row>
    <row r="381412" spans="68:68" customFormat="1">
      <c r="BP381412" s="90"/>
    </row>
    <row r="381413" spans="68:68" customFormat="1">
      <c r="BP381413" s="90"/>
    </row>
    <row r="381414" spans="68:68" customFormat="1">
      <c r="BP381414" s="90"/>
    </row>
    <row r="381415" spans="68:68" customFormat="1">
      <c r="BP381415" s="90"/>
    </row>
    <row r="381416" spans="68:68" customFormat="1">
      <c r="BP381416" s="90"/>
    </row>
    <row r="381417" spans="68:68" customFormat="1">
      <c r="BP381417" s="90"/>
    </row>
    <row r="381418" spans="68:68" customFormat="1">
      <c r="BP381418" s="90"/>
    </row>
    <row r="381419" spans="68:68" customFormat="1">
      <c r="BP381419" s="90"/>
    </row>
    <row r="381420" spans="68:68" customFormat="1">
      <c r="BP381420" s="90"/>
    </row>
    <row r="381421" spans="68:68" customFormat="1">
      <c r="BP381421" s="90"/>
    </row>
    <row r="381422" spans="68:68" customFormat="1">
      <c r="BP381422" s="90"/>
    </row>
    <row r="381423" spans="68:68" customFormat="1">
      <c r="BP381423" s="90"/>
    </row>
    <row r="381424" spans="68:68" customFormat="1">
      <c r="BP381424" s="90"/>
    </row>
    <row r="381425" spans="68:68" customFormat="1">
      <c r="BP381425" s="90"/>
    </row>
    <row r="381426" spans="68:68" customFormat="1">
      <c r="BP381426" s="90"/>
    </row>
    <row r="381427" spans="68:68" customFormat="1">
      <c r="BP381427" s="90"/>
    </row>
    <row r="381428" spans="68:68" customFormat="1">
      <c r="BP381428" s="90"/>
    </row>
    <row r="381429" spans="68:68" customFormat="1">
      <c r="BP381429" s="90"/>
    </row>
    <row r="381430" spans="68:68" customFormat="1">
      <c r="BP381430" s="90"/>
    </row>
    <row r="381431" spans="68:68" customFormat="1">
      <c r="BP381431" s="90"/>
    </row>
    <row r="381432" spans="68:68" customFormat="1">
      <c r="BP381432" s="90"/>
    </row>
    <row r="381433" spans="68:68" customFormat="1">
      <c r="BP381433" s="90"/>
    </row>
    <row r="381434" spans="68:68" customFormat="1">
      <c r="BP381434" s="90"/>
    </row>
    <row r="381435" spans="68:68" customFormat="1">
      <c r="BP381435" s="90"/>
    </row>
    <row r="381436" spans="68:68" customFormat="1">
      <c r="BP381436" s="90"/>
    </row>
    <row r="381437" spans="68:68" customFormat="1">
      <c r="BP381437" s="90"/>
    </row>
    <row r="381438" spans="68:68" customFormat="1">
      <c r="BP381438" s="90"/>
    </row>
    <row r="381439" spans="68:68" customFormat="1">
      <c r="BP381439" s="90"/>
    </row>
    <row r="381440" spans="68:68" customFormat="1">
      <c r="BP381440" s="90"/>
    </row>
    <row r="381441" spans="68:68" customFormat="1">
      <c r="BP381441" s="90"/>
    </row>
    <row r="381442" spans="68:68" customFormat="1">
      <c r="BP381442" s="90"/>
    </row>
    <row r="381443" spans="68:68" customFormat="1">
      <c r="BP381443" s="90"/>
    </row>
    <row r="381444" spans="68:68" customFormat="1">
      <c r="BP381444" s="90"/>
    </row>
    <row r="381445" spans="68:68" customFormat="1">
      <c r="BP381445" s="90"/>
    </row>
    <row r="381446" spans="68:68" customFormat="1">
      <c r="BP381446" s="90"/>
    </row>
    <row r="381447" spans="68:68" customFormat="1">
      <c r="BP381447" s="90"/>
    </row>
    <row r="381448" spans="68:68" customFormat="1">
      <c r="BP381448" s="90"/>
    </row>
    <row r="381449" spans="68:68" customFormat="1">
      <c r="BP381449" s="90"/>
    </row>
    <row r="381450" spans="68:68" customFormat="1">
      <c r="BP381450" s="90"/>
    </row>
    <row r="381451" spans="68:68" customFormat="1">
      <c r="BP381451" s="90"/>
    </row>
    <row r="381452" spans="68:68" customFormat="1">
      <c r="BP381452" s="90"/>
    </row>
    <row r="381453" spans="68:68" customFormat="1">
      <c r="BP381453" s="90"/>
    </row>
    <row r="381454" spans="68:68" customFormat="1">
      <c r="BP381454" s="90"/>
    </row>
    <row r="381455" spans="68:68" customFormat="1">
      <c r="BP381455" s="90"/>
    </row>
    <row r="381456" spans="68:68" customFormat="1">
      <c r="BP381456" s="90"/>
    </row>
    <row r="381457" spans="68:68" customFormat="1">
      <c r="BP381457" s="90"/>
    </row>
    <row r="381458" spans="68:68" customFormat="1">
      <c r="BP381458" s="90"/>
    </row>
    <row r="381459" spans="68:68" customFormat="1">
      <c r="BP381459" s="90"/>
    </row>
    <row r="381460" spans="68:68" customFormat="1">
      <c r="BP381460" s="90"/>
    </row>
    <row r="381461" spans="68:68" customFormat="1">
      <c r="BP381461" s="90"/>
    </row>
    <row r="381462" spans="68:68" customFormat="1">
      <c r="BP381462" s="90"/>
    </row>
    <row r="381463" spans="68:68" customFormat="1">
      <c r="BP381463" s="90"/>
    </row>
    <row r="381464" spans="68:68" customFormat="1">
      <c r="BP381464" s="90"/>
    </row>
    <row r="381465" spans="68:68" customFormat="1">
      <c r="BP381465" s="90"/>
    </row>
    <row r="381466" spans="68:68" customFormat="1">
      <c r="BP381466" s="90"/>
    </row>
    <row r="381467" spans="68:68" customFormat="1">
      <c r="BP381467" s="90"/>
    </row>
    <row r="381468" spans="68:68" customFormat="1">
      <c r="BP381468" s="90"/>
    </row>
    <row r="381469" spans="68:68" customFormat="1">
      <c r="BP381469" s="90"/>
    </row>
    <row r="381470" spans="68:68" customFormat="1">
      <c r="BP381470" s="90"/>
    </row>
    <row r="381471" spans="68:68" customFormat="1">
      <c r="BP381471" s="90"/>
    </row>
    <row r="381472" spans="68:68" customFormat="1">
      <c r="BP381472" s="90"/>
    </row>
    <row r="381473" spans="68:68" customFormat="1">
      <c r="BP381473" s="90"/>
    </row>
    <row r="381474" spans="68:68" customFormat="1">
      <c r="BP381474" s="90"/>
    </row>
    <row r="381475" spans="68:68" customFormat="1">
      <c r="BP381475" s="90"/>
    </row>
    <row r="381476" spans="68:68" customFormat="1">
      <c r="BP381476" s="90"/>
    </row>
    <row r="381477" spans="68:68" customFormat="1">
      <c r="BP381477" s="90"/>
    </row>
    <row r="381478" spans="68:68" customFormat="1">
      <c r="BP381478" s="90"/>
    </row>
    <row r="381479" spans="68:68" customFormat="1">
      <c r="BP381479" s="90"/>
    </row>
    <row r="381480" spans="68:68" customFormat="1">
      <c r="BP381480" s="90"/>
    </row>
    <row r="381481" spans="68:68" customFormat="1">
      <c r="BP381481" s="90"/>
    </row>
    <row r="381482" spans="68:68" customFormat="1">
      <c r="BP381482" s="90"/>
    </row>
    <row r="381483" spans="68:68" customFormat="1">
      <c r="BP381483" s="90"/>
    </row>
    <row r="381484" spans="68:68" customFormat="1">
      <c r="BP381484" s="90"/>
    </row>
    <row r="381485" spans="68:68" customFormat="1">
      <c r="BP381485" s="90"/>
    </row>
    <row r="381486" spans="68:68" customFormat="1">
      <c r="BP381486" s="90"/>
    </row>
    <row r="381487" spans="68:68" customFormat="1">
      <c r="BP381487" s="90"/>
    </row>
    <row r="381488" spans="68:68" customFormat="1">
      <c r="BP381488" s="90"/>
    </row>
    <row r="381489" spans="68:68" customFormat="1">
      <c r="BP381489" s="90"/>
    </row>
    <row r="381490" spans="68:68" customFormat="1">
      <c r="BP381490" s="90"/>
    </row>
    <row r="381491" spans="68:68" customFormat="1">
      <c r="BP381491" s="90"/>
    </row>
    <row r="381492" spans="68:68" customFormat="1">
      <c r="BP381492" s="90"/>
    </row>
    <row r="381493" spans="68:68" customFormat="1">
      <c r="BP381493" s="90"/>
    </row>
    <row r="381494" spans="68:68" customFormat="1">
      <c r="BP381494" s="90"/>
    </row>
    <row r="381495" spans="68:68" customFormat="1">
      <c r="BP381495" s="90"/>
    </row>
    <row r="381496" spans="68:68" customFormat="1">
      <c r="BP381496" s="90"/>
    </row>
    <row r="381497" spans="68:68" customFormat="1">
      <c r="BP381497" s="90"/>
    </row>
    <row r="381498" spans="68:68" customFormat="1">
      <c r="BP381498" s="90"/>
    </row>
    <row r="381499" spans="68:68" customFormat="1">
      <c r="BP381499" s="90"/>
    </row>
    <row r="381500" spans="68:68" customFormat="1">
      <c r="BP381500" s="90"/>
    </row>
    <row r="381501" spans="68:68" customFormat="1">
      <c r="BP381501" s="90"/>
    </row>
    <row r="381502" spans="68:68" customFormat="1">
      <c r="BP381502" s="90"/>
    </row>
    <row r="381503" spans="68:68" customFormat="1">
      <c r="BP381503" s="90"/>
    </row>
    <row r="381504" spans="68:68" customFormat="1">
      <c r="BP381504" s="90"/>
    </row>
    <row r="381505" spans="68:68" customFormat="1">
      <c r="BP381505" s="90"/>
    </row>
    <row r="381506" spans="68:68" customFormat="1">
      <c r="BP381506" s="90"/>
    </row>
    <row r="381507" spans="68:68" customFormat="1">
      <c r="BP381507" s="90"/>
    </row>
    <row r="381508" spans="68:68" customFormat="1">
      <c r="BP381508" s="90"/>
    </row>
    <row r="381509" spans="68:68" customFormat="1">
      <c r="BP381509" s="90"/>
    </row>
    <row r="381510" spans="68:68" customFormat="1">
      <c r="BP381510" s="90"/>
    </row>
    <row r="381511" spans="68:68" customFormat="1">
      <c r="BP381511" s="90"/>
    </row>
    <row r="381512" spans="68:68" customFormat="1">
      <c r="BP381512" s="90"/>
    </row>
    <row r="381513" spans="68:68" customFormat="1">
      <c r="BP381513" s="90"/>
    </row>
    <row r="381514" spans="68:68" customFormat="1">
      <c r="BP381514" s="90"/>
    </row>
    <row r="381515" spans="68:68" customFormat="1">
      <c r="BP381515" s="90"/>
    </row>
    <row r="381516" spans="68:68" customFormat="1">
      <c r="BP381516" s="90"/>
    </row>
    <row r="381517" spans="68:68" customFormat="1">
      <c r="BP381517" s="90"/>
    </row>
    <row r="381518" spans="68:68" customFormat="1">
      <c r="BP381518" s="90"/>
    </row>
    <row r="381519" spans="68:68" customFormat="1">
      <c r="BP381519" s="90"/>
    </row>
    <row r="381520" spans="68:68" customFormat="1">
      <c r="BP381520" s="90"/>
    </row>
    <row r="381521" spans="68:68" customFormat="1">
      <c r="BP381521" s="90"/>
    </row>
    <row r="381522" spans="68:68" customFormat="1">
      <c r="BP381522" s="90"/>
    </row>
    <row r="381523" spans="68:68" customFormat="1">
      <c r="BP381523" s="90"/>
    </row>
    <row r="381524" spans="68:68" customFormat="1">
      <c r="BP381524" s="90"/>
    </row>
    <row r="381525" spans="68:68" customFormat="1">
      <c r="BP381525" s="90"/>
    </row>
    <row r="381526" spans="68:68" customFormat="1">
      <c r="BP381526" s="90"/>
    </row>
    <row r="381527" spans="68:68" customFormat="1">
      <c r="BP381527" s="90"/>
    </row>
    <row r="381528" spans="68:68" customFormat="1">
      <c r="BP381528" s="90"/>
    </row>
    <row r="381529" spans="68:68" customFormat="1">
      <c r="BP381529" s="90"/>
    </row>
    <row r="381530" spans="68:68" customFormat="1">
      <c r="BP381530" s="90"/>
    </row>
    <row r="381531" spans="68:68" customFormat="1">
      <c r="BP381531" s="90"/>
    </row>
    <row r="381532" spans="68:68" customFormat="1">
      <c r="BP381532" s="90"/>
    </row>
    <row r="381533" spans="68:68" customFormat="1">
      <c r="BP381533" s="90"/>
    </row>
    <row r="381534" spans="68:68" customFormat="1">
      <c r="BP381534" s="90"/>
    </row>
    <row r="381535" spans="68:68" customFormat="1">
      <c r="BP381535" s="90"/>
    </row>
    <row r="381536" spans="68:68" customFormat="1">
      <c r="BP381536" s="90"/>
    </row>
    <row r="381537" spans="68:68" customFormat="1">
      <c r="BP381537" s="90"/>
    </row>
    <row r="381538" spans="68:68" customFormat="1">
      <c r="BP381538" s="90"/>
    </row>
    <row r="381539" spans="68:68" customFormat="1">
      <c r="BP381539" s="90"/>
    </row>
    <row r="381540" spans="68:68" customFormat="1">
      <c r="BP381540" s="90"/>
    </row>
    <row r="381541" spans="68:68" customFormat="1">
      <c r="BP381541" s="90"/>
    </row>
    <row r="381542" spans="68:68" customFormat="1">
      <c r="BP381542" s="90"/>
    </row>
    <row r="381543" spans="68:68" customFormat="1">
      <c r="BP381543" s="90"/>
    </row>
    <row r="381544" spans="68:68" customFormat="1">
      <c r="BP381544" s="90"/>
    </row>
    <row r="381545" spans="68:68" customFormat="1">
      <c r="BP381545" s="90"/>
    </row>
    <row r="381546" spans="68:68" customFormat="1">
      <c r="BP381546" s="90"/>
    </row>
    <row r="381547" spans="68:68" customFormat="1">
      <c r="BP381547" s="90"/>
    </row>
    <row r="381548" spans="68:68" customFormat="1">
      <c r="BP381548" s="90"/>
    </row>
    <row r="381549" spans="68:68" customFormat="1">
      <c r="BP381549" s="90"/>
    </row>
    <row r="381550" spans="68:68" customFormat="1">
      <c r="BP381550" s="90"/>
    </row>
    <row r="381551" spans="68:68" customFormat="1">
      <c r="BP381551" s="90"/>
    </row>
    <row r="381552" spans="68:68" customFormat="1">
      <c r="BP381552" s="90"/>
    </row>
    <row r="381553" spans="68:68" customFormat="1">
      <c r="BP381553" s="90"/>
    </row>
    <row r="381554" spans="68:68" customFormat="1">
      <c r="BP381554" s="90"/>
    </row>
    <row r="381555" spans="68:68" customFormat="1">
      <c r="BP381555" s="90"/>
    </row>
    <row r="381556" spans="68:68" customFormat="1">
      <c r="BP381556" s="90"/>
    </row>
    <row r="381557" spans="68:68" customFormat="1">
      <c r="BP381557" s="90"/>
    </row>
    <row r="381558" spans="68:68" customFormat="1">
      <c r="BP381558" s="90"/>
    </row>
    <row r="381559" spans="68:68" customFormat="1">
      <c r="BP381559" s="90"/>
    </row>
    <row r="381560" spans="68:68" customFormat="1">
      <c r="BP381560" s="90"/>
    </row>
    <row r="381561" spans="68:68" customFormat="1">
      <c r="BP381561" s="90"/>
    </row>
    <row r="381562" spans="68:68" customFormat="1">
      <c r="BP381562" s="90"/>
    </row>
    <row r="381563" spans="68:68" customFormat="1">
      <c r="BP381563" s="90"/>
    </row>
    <row r="381564" spans="68:68" customFormat="1">
      <c r="BP381564" s="90"/>
    </row>
    <row r="381565" spans="68:68" customFormat="1">
      <c r="BP381565" s="90"/>
    </row>
    <row r="381566" spans="68:68" customFormat="1">
      <c r="BP381566" s="90"/>
    </row>
    <row r="381567" spans="68:68" customFormat="1">
      <c r="BP381567" s="90"/>
    </row>
    <row r="381568" spans="68:68" customFormat="1">
      <c r="BP381568" s="90"/>
    </row>
    <row r="381569" spans="68:68" customFormat="1">
      <c r="BP381569" s="90"/>
    </row>
    <row r="381570" spans="68:68" customFormat="1">
      <c r="BP381570" s="90"/>
    </row>
    <row r="381571" spans="68:68" customFormat="1">
      <c r="BP381571" s="90"/>
    </row>
    <row r="381572" spans="68:68" customFormat="1">
      <c r="BP381572" s="90"/>
    </row>
    <row r="381573" spans="68:68" customFormat="1">
      <c r="BP381573" s="90"/>
    </row>
    <row r="381574" spans="68:68" customFormat="1">
      <c r="BP381574" s="90"/>
    </row>
    <row r="381575" spans="68:68" customFormat="1">
      <c r="BP381575" s="90"/>
    </row>
    <row r="381576" spans="68:68" customFormat="1">
      <c r="BP381576" s="90"/>
    </row>
    <row r="381577" spans="68:68" customFormat="1">
      <c r="BP381577" s="90"/>
    </row>
    <row r="381578" spans="68:68" customFormat="1">
      <c r="BP381578" s="90"/>
    </row>
    <row r="381579" spans="68:68" customFormat="1">
      <c r="BP381579" s="90"/>
    </row>
    <row r="381580" spans="68:68" customFormat="1">
      <c r="BP381580" s="90"/>
    </row>
    <row r="381581" spans="68:68" customFormat="1">
      <c r="BP381581" s="90"/>
    </row>
    <row r="381582" spans="68:68" customFormat="1">
      <c r="BP381582" s="90"/>
    </row>
    <row r="381583" spans="68:68" customFormat="1">
      <c r="BP381583" s="90"/>
    </row>
    <row r="381584" spans="68:68" customFormat="1">
      <c r="BP381584" s="90"/>
    </row>
    <row r="381585" spans="68:68" customFormat="1">
      <c r="BP381585" s="90"/>
    </row>
    <row r="381586" spans="68:68" customFormat="1">
      <c r="BP381586" s="90"/>
    </row>
    <row r="381587" spans="68:68" customFormat="1">
      <c r="BP381587" s="90"/>
    </row>
    <row r="381588" spans="68:68" customFormat="1">
      <c r="BP381588" s="90"/>
    </row>
    <row r="381589" spans="68:68" customFormat="1">
      <c r="BP381589" s="90"/>
    </row>
    <row r="381590" spans="68:68" customFormat="1">
      <c r="BP381590" s="90"/>
    </row>
    <row r="381591" spans="68:68" customFormat="1">
      <c r="BP381591" s="90"/>
    </row>
    <row r="381592" spans="68:68" customFormat="1">
      <c r="BP381592" s="90"/>
    </row>
    <row r="381593" spans="68:68" customFormat="1">
      <c r="BP381593" s="90"/>
    </row>
    <row r="381594" spans="68:68" customFormat="1">
      <c r="BP381594" s="90"/>
    </row>
    <row r="381595" spans="68:68" customFormat="1">
      <c r="BP381595" s="90"/>
    </row>
    <row r="381596" spans="68:68" customFormat="1">
      <c r="BP381596" s="90"/>
    </row>
    <row r="381597" spans="68:68" customFormat="1">
      <c r="BP381597" s="90"/>
    </row>
    <row r="381598" spans="68:68" customFormat="1">
      <c r="BP381598" s="90"/>
    </row>
    <row r="381599" spans="68:68" customFormat="1">
      <c r="BP381599" s="90"/>
    </row>
    <row r="381600" spans="68:68" customFormat="1">
      <c r="BP381600" s="90"/>
    </row>
    <row r="381601" spans="68:68" customFormat="1">
      <c r="BP381601" s="90"/>
    </row>
    <row r="381602" spans="68:68" customFormat="1">
      <c r="BP381602" s="90"/>
    </row>
    <row r="381603" spans="68:68" customFormat="1">
      <c r="BP381603" s="90"/>
    </row>
    <row r="381604" spans="68:68" customFormat="1">
      <c r="BP381604" s="90"/>
    </row>
    <row r="381605" spans="68:68" customFormat="1">
      <c r="BP381605" s="90"/>
    </row>
    <row r="381606" spans="68:68" customFormat="1">
      <c r="BP381606" s="90"/>
    </row>
    <row r="381607" spans="68:68" customFormat="1">
      <c r="BP381607" s="90"/>
    </row>
    <row r="381608" spans="68:68" customFormat="1">
      <c r="BP381608" s="90"/>
    </row>
    <row r="381609" spans="68:68" customFormat="1">
      <c r="BP381609" s="90"/>
    </row>
    <row r="381610" spans="68:68" customFormat="1">
      <c r="BP381610" s="90"/>
    </row>
    <row r="381611" spans="68:68" customFormat="1">
      <c r="BP381611" s="90"/>
    </row>
    <row r="381612" spans="68:68" customFormat="1">
      <c r="BP381612" s="90"/>
    </row>
    <row r="381613" spans="68:68" customFormat="1">
      <c r="BP381613" s="90"/>
    </row>
    <row r="381614" spans="68:68" customFormat="1">
      <c r="BP381614" s="90"/>
    </row>
    <row r="381615" spans="68:68" customFormat="1">
      <c r="BP381615" s="90"/>
    </row>
    <row r="381616" spans="68:68" customFormat="1">
      <c r="BP381616" s="90"/>
    </row>
    <row r="381617" spans="68:68" customFormat="1">
      <c r="BP381617" s="90"/>
    </row>
    <row r="381618" spans="68:68" customFormat="1">
      <c r="BP381618" s="90"/>
    </row>
    <row r="381619" spans="68:68" customFormat="1">
      <c r="BP381619" s="90"/>
    </row>
    <row r="381620" spans="68:68" customFormat="1">
      <c r="BP381620" s="90"/>
    </row>
    <row r="381621" spans="68:68" customFormat="1">
      <c r="BP381621" s="90"/>
    </row>
    <row r="381622" spans="68:68" customFormat="1">
      <c r="BP381622" s="90"/>
    </row>
    <row r="381623" spans="68:68" customFormat="1">
      <c r="BP381623" s="90"/>
    </row>
    <row r="381624" spans="68:68" customFormat="1">
      <c r="BP381624" s="90"/>
    </row>
    <row r="381625" spans="68:68" customFormat="1">
      <c r="BP381625" s="90"/>
    </row>
    <row r="381626" spans="68:68" customFormat="1">
      <c r="BP381626" s="90"/>
    </row>
    <row r="381627" spans="68:68" customFormat="1">
      <c r="BP381627" s="90"/>
    </row>
    <row r="381628" spans="68:68" customFormat="1">
      <c r="BP381628" s="90"/>
    </row>
    <row r="381629" spans="68:68" customFormat="1">
      <c r="BP381629" s="90"/>
    </row>
    <row r="381630" spans="68:68" customFormat="1">
      <c r="BP381630" s="90"/>
    </row>
    <row r="381631" spans="68:68" customFormat="1">
      <c r="BP381631" s="90"/>
    </row>
    <row r="381632" spans="68:68" customFormat="1">
      <c r="BP381632" s="90"/>
    </row>
    <row r="381633" spans="68:68" customFormat="1">
      <c r="BP381633" s="90"/>
    </row>
    <row r="381634" spans="68:68" customFormat="1">
      <c r="BP381634" s="90"/>
    </row>
    <row r="381635" spans="68:68" customFormat="1">
      <c r="BP381635" s="90"/>
    </row>
    <row r="381636" spans="68:68" customFormat="1">
      <c r="BP381636" s="90"/>
    </row>
    <row r="381637" spans="68:68" customFormat="1">
      <c r="BP381637" s="90"/>
    </row>
    <row r="381638" spans="68:68" customFormat="1">
      <c r="BP381638" s="90"/>
    </row>
    <row r="381639" spans="68:68" customFormat="1">
      <c r="BP381639" s="90"/>
    </row>
    <row r="381640" spans="68:68" customFormat="1">
      <c r="BP381640" s="90"/>
    </row>
    <row r="381641" spans="68:68" customFormat="1">
      <c r="BP381641" s="90"/>
    </row>
    <row r="381642" spans="68:68" customFormat="1">
      <c r="BP381642" s="90"/>
    </row>
    <row r="381643" spans="68:68" customFormat="1">
      <c r="BP381643" s="90"/>
    </row>
    <row r="381644" spans="68:68" customFormat="1">
      <c r="BP381644" s="90"/>
    </row>
    <row r="381645" spans="68:68" customFormat="1">
      <c r="BP381645" s="90"/>
    </row>
    <row r="381646" spans="68:68" customFormat="1">
      <c r="BP381646" s="90"/>
    </row>
    <row r="381647" spans="68:68" customFormat="1">
      <c r="BP381647" s="90"/>
    </row>
    <row r="381648" spans="68:68" customFormat="1">
      <c r="BP381648" s="90"/>
    </row>
    <row r="381649" spans="68:68" customFormat="1">
      <c r="BP381649" s="90"/>
    </row>
    <row r="381650" spans="68:68" customFormat="1">
      <c r="BP381650" s="90"/>
    </row>
    <row r="381651" spans="68:68" customFormat="1">
      <c r="BP381651" s="90"/>
    </row>
    <row r="381652" spans="68:68" customFormat="1">
      <c r="BP381652" s="90"/>
    </row>
    <row r="381653" spans="68:68" customFormat="1">
      <c r="BP381653" s="90"/>
    </row>
    <row r="381654" spans="68:68" customFormat="1">
      <c r="BP381654" s="90"/>
    </row>
    <row r="381655" spans="68:68" customFormat="1">
      <c r="BP381655" s="90"/>
    </row>
    <row r="381656" spans="68:68" customFormat="1">
      <c r="BP381656" s="90"/>
    </row>
    <row r="381657" spans="68:68" customFormat="1">
      <c r="BP381657" s="90"/>
    </row>
    <row r="381658" spans="68:68" customFormat="1">
      <c r="BP381658" s="90"/>
    </row>
    <row r="381659" spans="68:68" customFormat="1">
      <c r="BP381659" s="90"/>
    </row>
    <row r="381660" spans="68:68" customFormat="1">
      <c r="BP381660" s="90"/>
    </row>
    <row r="381661" spans="68:68" customFormat="1">
      <c r="BP381661" s="90"/>
    </row>
    <row r="381662" spans="68:68" customFormat="1">
      <c r="BP381662" s="90"/>
    </row>
    <row r="381663" spans="68:68" customFormat="1">
      <c r="BP381663" s="90"/>
    </row>
    <row r="381664" spans="68:68" customFormat="1">
      <c r="BP381664" s="90"/>
    </row>
    <row r="381665" spans="68:68" customFormat="1">
      <c r="BP381665" s="90"/>
    </row>
    <row r="381666" spans="68:68" customFormat="1">
      <c r="BP381666" s="90"/>
    </row>
    <row r="381667" spans="68:68" customFormat="1">
      <c r="BP381667" s="90"/>
    </row>
    <row r="381668" spans="68:68" customFormat="1">
      <c r="BP381668" s="90"/>
    </row>
    <row r="381669" spans="68:68" customFormat="1">
      <c r="BP381669" s="90"/>
    </row>
    <row r="381670" spans="68:68" customFormat="1">
      <c r="BP381670" s="90"/>
    </row>
    <row r="381671" spans="68:68" customFormat="1">
      <c r="BP381671" s="90"/>
    </row>
    <row r="381672" spans="68:68" customFormat="1">
      <c r="BP381672" s="90"/>
    </row>
    <row r="381673" spans="68:68" customFormat="1">
      <c r="BP381673" s="90"/>
    </row>
    <row r="381674" spans="68:68" customFormat="1">
      <c r="BP381674" s="90"/>
    </row>
    <row r="381675" spans="68:68" customFormat="1">
      <c r="BP381675" s="90"/>
    </row>
    <row r="381676" spans="68:68" customFormat="1">
      <c r="BP381676" s="90"/>
    </row>
    <row r="381677" spans="68:68" customFormat="1">
      <c r="BP381677" s="90"/>
    </row>
    <row r="381678" spans="68:68" customFormat="1">
      <c r="BP381678" s="90"/>
    </row>
    <row r="381679" spans="68:68" customFormat="1">
      <c r="BP381679" s="90"/>
    </row>
    <row r="381680" spans="68:68" customFormat="1">
      <c r="BP381680" s="90"/>
    </row>
    <row r="381681" spans="68:68" customFormat="1">
      <c r="BP381681" s="90"/>
    </row>
    <row r="381682" spans="68:68" customFormat="1">
      <c r="BP381682" s="90"/>
    </row>
    <row r="381683" spans="68:68" customFormat="1">
      <c r="BP381683" s="90"/>
    </row>
    <row r="381684" spans="68:68" customFormat="1">
      <c r="BP381684" s="90"/>
    </row>
    <row r="381685" spans="68:68" customFormat="1">
      <c r="BP381685" s="90"/>
    </row>
    <row r="381686" spans="68:68" customFormat="1">
      <c r="BP381686" s="90"/>
    </row>
    <row r="381687" spans="68:68" customFormat="1">
      <c r="BP381687" s="90"/>
    </row>
    <row r="381688" spans="68:68" customFormat="1">
      <c r="BP381688" s="90"/>
    </row>
    <row r="381689" spans="68:68" customFormat="1">
      <c r="BP381689" s="90"/>
    </row>
    <row r="381690" spans="68:68" customFormat="1">
      <c r="BP381690" s="90"/>
    </row>
    <row r="381691" spans="68:68" customFormat="1">
      <c r="BP381691" s="90"/>
    </row>
    <row r="381692" spans="68:68" customFormat="1">
      <c r="BP381692" s="90"/>
    </row>
    <row r="381693" spans="68:68" customFormat="1">
      <c r="BP381693" s="90"/>
    </row>
    <row r="381694" spans="68:68" customFormat="1">
      <c r="BP381694" s="90"/>
    </row>
    <row r="381695" spans="68:68" customFormat="1">
      <c r="BP381695" s="90"/>
    </row>
    <row r="381696" spans="68:68" customFormat="1">
      <c r="BP381696" s="90"/>
    </row>
    <row r="381697" spans="68:68" customFormat="1">
      <c r="BP381697" s="90"/>
    </row>
    <row r="381698" spans="68:68" customFormat="1">
      <c r="BP381698" s="90"/>
    </row>
    <row r="381699" spans="68:68" customFormat="1">
      <c r="BP381699" s="90"/>
    </row>
    <row r="381700" spans="68:68" customFormat="1">
      <c r="BP381700" s="90"/>
    </row>
    <row r="381701" spans="68:68" customFormat="1">
      <c r="BP381701" s="90"/>
    </row>
    <row r="381702" spans="68:68" customFormat="1">
      <c r="BP381702" s="90"/>
    </row>
    <row r="381703" spans="68:68" customFormat="1">
      <c r="BP381703" s="90"/>
    </row>
    <row r="381704" spans="68:68" customFormat="1">
      <c r="BP381704" s="90"/>
    </row>
    <row r="381705" spans="68:68" customFormat="1">
      <c r="BP381705" s="90"/>
    </row>
    <row r="381706" spans="68:68" customFormat="1">
      <c r="BP381706" s="90"/>
    </row>
    <row r="381707" spans="68:68" customFormat="1">
      <c r="BP381707" s="90"/>
    </row>
    <row r="381708" spans="68:68" customFormat="1">
      <c r="BP381708" s="90"/>
    </row>
    <row r="381709" spans="68:68" customFormat="1">
      <c r="BP381709" s="90"/>
    </row>
    <row r="381710" spans="68:68" customFormat="1">
      <c r="BP381710" s="90"/>
    </row>
    <row r="381711" spans="68:68" customFormat="1">
      <c r="BP381711" s="90"/>
    </row>
    <row r="381712" spans="68:68" customFormat="1">
      <c r="BP381712" s="90"/>
    </row>
    <row r="381713" spans="68:68" customFormat="1">
      <c r="BP381713" s="90"/>
    </row>
    <row r="381714" spans="68:68" customFormat="1">
      <c r="BP381714" s="90"/>
    </row>
    <row r="381715" spans="68:68" customFormat="1">
      <c r="BP381715" s="90"/>
    </row>
    <row r="381716" spans="68:68" customFormat="1">
      <c r="BP381716" s="90"/>
    </row>
    <row r="381717" spans="68:68" customFormat="1">
      <c r="BP381717" s="90"/>
    </row>
    <row r="381718" spans="68:68" customFormat="1">
      <c r="BP381718" s="90"/>
    </row>
    <row r="381719" spans="68:68" customFormat="1">
      <c r="BP381719" s="90"/>
    </row>
    <row r="381720" spans="68:68" customFormat="1">
      <c r="BP381720" s="90"/>
    </row>
    <row r="381721" spans="68:68" customFormat="1">
      <c r="BP381721" s="90"/>
    </row>
    <row r="381722" spans="68:68" customFormat="1">
      <c r="BP381722" s="90"/>
    </row>
    <row r="381723" spans="68:68" customFormat="1">
      <c r="BP381723" s="90"/>
    </row>
    <row r="381724" spans="68:68" customFormat="1">
      <c r="BP381724" s="90"/>
    </row>
    <row r="381725" spans="68:68" customFormat="1">
      <c r="BP381725" s="90"/>
    </row>
    <row r="381726" spans="68:68" customFormat="1">
      <c r="BP381726" s="90"/>
    </row>
    <row r="381727" spans="68:68" customFormat="1">
      <c r="BP381727" s="90"/>
    </row>
    <row r="381728" spans="68:68" customFormat="1">
      <c r="BP381728" s="90"/>
    </row>
    <row r="381729" spans="68:68" customFormat="1">
      <c r="BP381729" s="90"/>
    </row>
    <row r="381730" spans="68:68" customFormat="1">
      <c r="BP381730" s="90"/>
    </row>
    <row r="381731" spans="68:68" customFormat="1">
      <c r="BP381731" s="90"/>
    </row>
    <row r="381732" spans="68:68" customFormat="1">
      <c r="BP381732" s="90"/>
    </row>
    <row r="381733" spans="68:68" customFormat="1">
      <c r="BP381733" s="90"/>
    </row>
    <row r="381734" spans="68:68" customFormat="1">
      <c r="BP381734" s="90"/>
    </row>
    <row r="381735" spans="68:68" customFormat="1">
      <c r="BP381735" s="90"/>
    </row>
    <row r="381736" spans="68:68" customFormat="1">
      <c r="BP381736" s="90"/>
    </row>
    <row r="381737" spans="68:68" customFormat="1">
      <c r="BP381737" s="90"/>
    </row>
    <row r="381738" spans="68:68" customFormat="1">
      <c r="BP381738" s="90"/>
    </row>
    <row r="381739" spans="68:68" customFormat="1">
      <c r="BP381739" s="90"/>
    </row>
    <row r="381740" spans="68:68" customFormat="1">
      <c r="BP381740" s="90"/>
    </row>
    <row r="381741" spans="68:68" customFormat="1">
      <c r="BP381741" s="90"/>
    </row>
    <row r="381742" spans="68:68" customFormat="1">
      <c r="BP381742" s="90"/>
    </row>
    <row r="381743" spans="68:68" customFormat="1">
      <c r="BP381743" s="90"/>
    </row>
    <row r="381744" spans="68:68" customFormat="1">
      <c r="BP381744" s="90"/>
    </row>
    <row r="381745" spans="68:68" customFormat="1">
      <c r="BP381745" s="90"/>
    </row>
    <row r="381746" spans="68:68" customFormat="1">
      <c r="BP381746" s="90"/>
    </row>
    <row r="381747" spans="68:68" customFormat="1">
      <c r="BP381747" s="90"/>
    </row>
    <row r="381748" spans="68:68" customFormat="1">
      <c r="BP381748" s="90"/>
    </row>
    <row r="381749" spans="68:68" customFormat="1">
      <c r="BP381749" s="90"/>
    </row>
    <row r="381750" spans="68:68" customFormat="1">
      <c r="BP381750" s="90"/>
    </row>
    <row r="381751" spans="68:68" customFormat="1">
      <c r="BP381751" s="90"/>
    </row>
    <row r="381752" spans="68:68" customFormat="1">
      <c r="BP381752" s="90"/>
    </row>
    <row r="381753" spans="68:68" customFormat="1">
      <c r="BP381753" s="90"/>
    </row>
    <row r="381754" spans="68:68" customFormat="1">
      <c r="BP381754" s="90"/>
    </row>
    <row r="381755" spans="68:68" customFormat="1">
      <c r="BP381755" s="90"/>
    </row>
    <row r="381756" spans="68:68" customFormat="1">
      <c r="BP381756" s="90"/>
    </row>
    <row r="381757" spans="68:68" customFormat="1">
      <c r="BP381757" s="90"/>
    </row>
    <row r="381758" spans="68:68" customFormat="1">
      <c r="BP381758" s="90"/>
    </row>
    <row r="381759" spans="68:68" customFormat="1">
      <c r="BP381759" s="90"/>
    </row>
    <row r="381760" spans="68:68" customFormat="1">
      <c r="BP381760" s="90"/>
    </row>
    <row r="381761" spans="68:68" customFormat="1">
      <c r="BP381761" s="90"/>
    </row>
    <row r="381762" spans="68:68" customFormat="1">
      <c r="BP381762" s="90"/>
    </row>
    <row r="381763" spans="68:68" customFormat="1">
      <c r="BP381763" s="90"/>
    </row>
    <row r="381764" spans="68:68" customFormat="1">
      <c r="BP381764" s="90"/>
    </row>
    <row r="381765" spans="68:68" customFormat="1">
      <c r="BP381765" s="90"/>
    </row>
    <row r="381766" spans="68:68" customFormat="1">
      <c r="BP381766" s="90"/>
    </row>
    <row r="381767" spans="68:68" customFormat="1">
      <c r="BP381767" s="90"/>
    </row>
    <row r="381768" spans="68:68" customFormat="1">
      <c r="BP381768" s="90"/>
    </row>
    <row r="381769" spans="68:68" customFormat="1">
      <c r="BP381769" s="90"/>
    </row>
    <row r="381770" spans="68:68" customFormat="1">
      <c r="BP381770" s="90"/>
    </row>
    <row r="381771" spans="68:68" customFormat="1">
      <c r="BP381771" s="90"/>
    </row>
    <row r="381772" spans="68:68" customFormat="1">
      <c r="BP381772" s="90"/>
    </row>
    <row r="381773" spans="68:68" customFormat="1">
      <c r="BP381773" s="90"/>
    </row>
    <row r="381774" spans="68:68" customFormat="1">
      <c r="BP381774" s="90"/>
    </row>
    <row r="381775" spans="68:68" customFormat="1">
      <c r="BP381775" s="90"/>
    </row>
    <row r="381776" spans="68:68" customFormat="1">
      <c r="BP381776" s="90"/>
    </row>
    <row r="381777" spans="68:68" customFormat="1">
      <c r="BP381777" s="90"/>
    </row>
    <row r="381778" spans="68:68" customFormat="1">
      <c r="BP381778" s="90"/>
    </row>
    <row r="381779" spans="68:68" customFormat="1">
      <c r="BP381779" s="90"/>
    </row>
    <row r="381780" spans="68:68" customFormat="1">
      <c r="BP381780" s="90"/>
    </row>
    <row r="381781" spans="68:68" customFormat="1">
      <c r="BP381781" s="90"/>
    </row>
    <row r="381782" spans="68:68" customFormat="1">
      <c r="BP381782" s="90"/>
    </row>
    <row r="381783" spans="68:68" customFormat="1">
      <c r="BP381783" s="90"/>
    </row>
    <row r="381784" spans="68:68" customFormat="1">
      <c r="BP381784" s="90"/>
    </row>
    <row r="381785" spans="68:68" customFormat="1">
      <c r="BP381785" s="90"/>
    </row>
    <row r="381786" spans="68:68" customFormat="1">
      <c r="BP381786" s="90"/>
    </row>
    <row r="381787" spans="68:68" customFormat="1">
      <c r="BP381787" s="90"/>
    </row>
    <row r="381788" spans="68:68" customFormat="1">
      <c r="BP381788" s="90"/>
    </row>
    <row r="381789" spans="68:68" customFormat="1">
      <c r="BP381789" s="90"/>
    </row>
    <row r="381790" spans="68:68" customFormat="1">
      <c r="BP381790" s="90"/>
    </row>
    <row r="381791" spans="68:68" customFormat="1">
      <c r="BP381791" s="90"/>
    </row>
    <row r="381792" spans="68:68" customFormat="1">
      <c r="BP381792" s="90"/>
    </row>
    <row r="381793" spans="68:68" customFormat="1">
      <c r="BP381793" s="90"/>
    </row>
    <row r="381794" spans="68:68" customFormat="1">
      <c r="BP381794" s="90"/>
    </row>
    <row r="381795" spans="68:68" customFormat="1">
      <c r="BP381795" s="90"/>
    </row>
    <row r="381796" spans="68:68" customFormat="1">
      <c r="BP381796" s="90"/>
    </row>
    <row r="381797" spans="68:68" customFormat="1">
      <c r="BP381797" s="90"/>
    </row>
    <row r="381798" spans="68:68" customFormat="1">
      <c r="BP381798" s="90"/>
    </row>
    <row r="381799" spans="68:68" customFormat="1">
      <c r="BP381799" s="90"/>
    </row>
    <row r="381800" spans="68:68" customFormat="1">
      <c r="BP381800" s="90"/>
    </row>
    <row r="381801" spans="68:68" customFormat="1">
      <c r="BP381801" s="90"/>
    </row>
    <row r="381802" spans="68:68" customFormat="1">
      <c r="BP381802" s="90"/>
    </row>
    <row r="381803" spans="68:68" customFormat="1">
      <c r="BP381803" s="90"/>
    </row>
    <row r="381804" spans="68:68" customFormat="1">
      <c r="BP381804" s="90"/>
    </row>
    <row r="381805" spans="68:68" customFormat="1">
      <c r="BP381805" s="90"/>
    </row>
    <row r="381806" spans="68:68" customFormat="1">
      <c r="BP381806" s="90"/>
    </row>
    <row r="381807" spans="68:68" customFormat="1">
      <c r="BP381807" s="90"/>
    </row>
    <row r="381808" spans="68:68" customFormat="1">
      <c r="BP381808" s="90"/>
    </row>
    <row r="381809" spans="68:68" customFormat="1">
      <c r="BP381809" s="90"/>
    </row>
    <row r="381810" spans="68:68" customFormat="1">
      <c r="BP381810" s="90"/>
    </row>
    <row r="381811" spans="68:68" customFormat="1">
      <c r="BP381811" s="90"/>
    </row>
    <row r="381812" spans="68:68" customFormat="1">
      <c r="BP381812" s="90"/>
    </row>
    <row r="381813" spans="68:68" customFormat="1">
      <c r="BP381813" s="90"/>
    </row>
    <row r="381814" spans="68:68" customFormat="1">
      <c r="BP381814" s="90"/>
    </row>
    <row r="381815" spans="68:68" customFormat="1">
      <c r="BP381815" s="90"/>
    </row>
    <row r="381816" spans="68:68" customFormat="1">
      <c r="BP381816" s="90"/>
    </row>
    <row r="381817" spans="68:68" customFormat="1">
      <c r="BP381817" s="90"/>
    </row>
    <row r="381818" spans="68:68" customFormat="1">
      <c r="BP381818" s="90"/>
    </row>
    <row r="381819" spans="68:68" customFormat="1">
      <c r="BP381819" s="90"/>
    </row>
    <row r="381820" spans="68:68" customFormat="1">
      <c r="BP381820" s="90"/>
    </row>
    <row r="381821" spans="68:68" customFormat="1">
      <c r="BP381821" s="90"/>
    </row>
    <row r="381822" spans="68:68" customFormat="1">
      <c r="BP381822" s="90"/>
    </row>
    <row r="381823" spans="68:68" customFormat="1">
      <c r="BP381823" s="90"/>
    </row>
    <row r="381824" spans="68:68" customFormat="1">
      <c r="BP381824" s="90"/>
    </row>
    <row r="381825" spans="68:68" customFormat="1">
      <c r="BP381825" s="90"/>
    </row>
    <row r="381826" spans="68:68" customFormat="1">
      <c r="BP381826" s="90"/>
    </row>
    <row r="381827" spans="68:68" customFormat="1">
      <c r="BP381827" s="90"/>
    </row>
    <row r="381828" spans="68:68" customFormat="1">
      <c r="BP381828" s="90"/>
    </row>
    <row r="381829" spans="68:68" customFormat="1">
      <c r="BP381829" s="90"/>
    </row>
    <row r="381830" spans="68:68" customFormat="1">
      <c r="BP381830" s="90"/>
    </row>
    <row r="381831" spans="68:68" customFormat="1">
      <c r="BP381831" s="90"/>
    </row>
    <row r="381832" spans="68:68" customFormat="1">
      <c r="BP381832" s="90"/>
    </row>
    <row r="381833" spans="68:68" customFormat="1">
      <c r="BP381833" s="90"/>
    </row>
    <row r="381834" spans="68:68" customFormat="1">
      <c r="BP381834" s="90"/>
    </row>
    <row r="381835" spans="68:68" customFormat="1">
      <c r="BP381835" s="90"/>
    </row>
    <row r="381836" spans="68:68" customFormat="1">
      <c r="BP381836" s="90"/>
    </row>
    <row r="381837" spans="68:68" customFormat="1">
      <c r="BP381837" s="90"/>
    </row>
    <row r="381838" spans="68:68" customFormat="1">
      <c r="BP381838" s="90"/>
    </row>
    <row r="381839" spans="68:68" customFormat="1">
      <c r="BP381839" s="90"/>
    </row>
    <row r="381840" spans="68:68" customFormat="1">
      <c r="BP381840" s="90"/>
    </row>
    <row r="381841" spans="68:68" customFormat="1">
      <c r="BP381841" s="90"/>
    </row>
    <row r="381842" spans="68:68" customFormat="1">
      <c r="BP381842" s="90"/>
    </row>
    <row r="381843" spans="68:68" customFormat="1">
      <c r="BP381843" s="90"/>
    </row>
    <row r="381844" spans="68:68" customFormat="1">
      <c r="BP381844" s="90"/>
    </row>
    <row r="381845" spans="68:68" customFormat="1">
      <c r="BP381845" s="90"/>
    </row>
    <row r="381846" spans="68:68" customFormat="1">
      <c r="BP381846" s="90"/>
    </row>
    <row r="381847" spans="68:68" customFormat="1">
      <c r="BP381847" s="90"/>
    </row>
    <row r="381848" spans="68:68" customFormat="1">
      <c r="BP381848" s="90"/>
    </row>
    <row r="381849" spans="68:68" customFormat="1">
      <c r="BP381849" s="90"/>
    </row>
    <row r="381850" spans="68:68" customFormat="1">
      <c r="BP381850" s="90"/>
    </row>
    <row r="381851" spans="68:68" customFormat="1">
      <c r="BP381851" s="90"/>
    </row>
    <row r="381852" spans="68:68" customFormat="1">
      <c r="BP381852" s="90"/>
    </row>
    <row r="381853" spans="68:68" customFormat="1">
      <c r="BP381853" s="90"/>
    </row>
    <row r="381854" spans="68:68" customFormat="1">
      <c r="BP381854" s="90"/>
    </row>
    <row r="381855" spans="68:68" customFormat="1">
      <c r="BP381855" s="90"/>
    </row>
    <row r="381856" spans="68:68" customFormat="1">
      <c r="BP381856" s="90"/>
    </row>
    <row r="381857" spans="68:68" customFormat="1">
      <c r="BP381857" s="90"/>
    </row>
    <row r="381858" spans="68:68" customFormat="1">
      <c r="BP381858" s="90"/>
    </row>
    <row r="381859" spans="68:68" customFormat="1">
      <c r="BP381859" s="90"/>
    </row>
    <row r="381860" spans="68:68" customFormat="1">
      <c r="BP381860" s="90"/>
    </row>
    <row r="381861" spans="68:68" customFormat="1">
      <c r="BP381861" s="90"/>
    </row>
    <row r="381862" spans="68:68" customFormat="1">
      <c r="BP381862" s="90"/>
    </row>
    <row r="381863" spans="68:68" customFormat="1">
      <c r="BP381863" s="90"/>
    </row>
    <row r="381864" spans="68:68" customFormat="1">
      <c r="BP381864" s="90"/>
    </row>
    <row r="381865" spans="68:68" customFormat="1">
      <c r="BP381865" s="90"/>
    </row>
    <row r="381866" spans="68:68" customFormat="1">
      <c r="BP381866" s="90"/>
    </row>
    <row r="381867" spans="68:68" customFormat="1">
      <c r="BP381867" s="90"/>
    </row>
    <row r="381868" spans="68:68" customFormat="1">
      <c r="BP381868" s="90"/>
    </row>
    <row r="381869" spans="68:68" customFormat="1">
      <c r="BP381869" s="90"/>
    </row>
    <row r="381870" spans="68:68" customFormat="1">
      <c r="BP381870" s="90"/>
    </row>
    <row r="381871" spans="68:68" customFormat="1">
      <c r="BP381871" s="90"/>
    </row>
    <row r="381872" spans="68:68" customFormat="1">
      <c r="BP381872" s="90"/>
    </row>
    <row r="381873" spans="68:68" customFormat="1">
      <c r="BP381873" s="90"/>
    </row>
    <row r="381874" spans="68:68" customFormat="1">
      <c r="BP381874" s="90"/>
    </row>
    <row r="381875" spans="68:68" customFormat="1">
      <c r="BP381875" s="90"/>
    </row>
    <row r="381876" spans="68:68" customFormat="1">
      <c r="BP381876" s="90"/>
    </row>
    <row r="381877" spans="68:68" customFormat="1">
      <c r="BP381877" s="90"/>
    </row>
    <row r="381878" spans="68:68" customFormat="1">
      <c r="BP381878" s="90"/>
    </row>
    <row r="381879" spans="68:68" customFormat="1">
      <c r="BP381879" s="90"/>
    </row>
    <row r="381880" spans="68:68" customFormat="1">
      <c r="BP381880" s="90"/>
    </row>
    <row r="381881" spans="68:68" customFormat="1">
      <c r="BP381881" s="90"/>
    </row>
    <row r="381882" spans="68:68" customFormat="1">
      <c r="BP381882" s="90"/>
    </row>
    <row r="381883" spans="68:68" customFormat="1">
      <c r="BP381883" s="90"/>
    </row>
    <row r="381884" spans="68:68" customFormat="1">
      <c r="BP381884" s="90"/>
    </row>
    <row r="381885" spans="68:68" customFormat="1">
      <c r="BP381885" s="90"/>
    </row>
    <row r="381886" spans="68:68" customFormat="1">
      <c r="BP381886" s="90"/>
    </row>
    <row r="381887" spans="68:68" customFormat="1">
      <c r="BP381887" s="90"/>
    </row>
    <row r="381888" spans="68:68" customFormat="1">
      <c r="BP381888" s="90"/>
    </row>
    <row r="381889" spans="68:68" customFormat="1">
      <c r="BP381889" s="90"/>
    </row>
    <row r="381890" spans="68:68" customFormat="1">
      <c r="BP381890" s="90"/>
    </row>
    <row r="381891" spans="68:68" customFormat="1">
      <c r="BP381891" s="90"/>
    </row>
    <row r="381892" spans="68:68" customFormat="1">
      <c r="BP381892" s="90"/>
    </row>
    <row r="381893" spans="68:68" customFormat="1">
      <c r="BP381893" s="90"/>
    </row>
    <row r="381894" spans="68:68" customFormat="1">
      <c r="BP381894" s="90"/>
    </row>
    <row r="381895" spans="68:68" customFormat="1">
      <c r="BP381895" s="90"/>
    </row>
    <row r="381896" spans="68:68" customFormat="1">
      <c r="BP381896" s="90"/>
    </row>
    <row r="381897" spans="68:68" customFormat="1">
      <c r="BP381897" s="90"/>
    </row>
    <row r="381898" spans="68:68" customFormat="1">
      <c r="BP381898" s="90"/>
    </row>
    <row r="381899" spans="68:68" customFormat="1">
      <c r="BP381899" s="90"/>
    </row>
    <row r="381900" spans="68:68" customFormat="1">
      <c r="BP381900" s="90"/>
    </row>
    <row r="381901" spans="68:68" customFormat="1">
      <c r="BP381901" s="90"/>
    </row>
    <row r="381902" spans="68:68" customFormat="1">
      <c r="BP381902" s="90"/>
    </row>
    <row r="381903" spans="68:68" customFormat="1">
      <c r="BP381903" s="90"/>
    </row>
    <row r="381904" spans="68:68" customFormat="1">
      <c r="BP381904" s="90"/>
    </row>
    <row r="381905" spans="68:68" customFormat="1">
      <c r="BP381905" s="90"/>
    </row>
    <row r="381906" spans="68:68" customFormat="1">
      <c r="BP381906" s="90"/>
    </row>
    <row r="381907" spans="68:68" customFormat="1">
      <c r="BP381907" s="90"/>
    </row>
    <row r="381908" spans="68:68" customFormat="1">
      <c r="BP381908" s="90"/>
    </row>
    <row r="381909" spans="68:68" customFormat="1">
      <c r="BP381909" s="90"/>
    </row>
    <row r="381910" spans="68:68" customFormat="1">
      <c r="BP381910" s="90"/>
    </row>
    <row r="381911" spans="68:68" customFormat="1">
      <c r="BP381911" s="90"/>
    </row>
    <row r="381912" spans="68:68" customFormat="1">
      <c r="BP381912" s="90"/>
    </row>
    <row r="381913" spans="68:68" customFormat="1">
      <c r="BP381913" s="90"/>
    </row>
    <row r="381914" spans="68:68" customFormat="1">
      <c r="BP381914" s="90"/>
    </row>
    <row r="381915" spans="68:68" customFormat="1">
      <c r="BP381915" s="90"/>
    </row>
    <row r="381916" spans="68:68" customFormat="1">
      <c r="BP381916" s="90"/>
    </row>
    <row r="381917" spans="68:68" customFormat="1">
      <c r="BP381917" s="90"/>
    </row>
    <row r="381918" spans="68:68" customFormat="1">
      <c r="BP381918" s="90"/>
    </row>
    <row r="381919" spans="68:68" customFormat="1">
      <c r="BP381919" s="90"/>
    </row>
    <row r="381920" spans="68:68" customFormat="1">
      <c r="BP381920" s="90"/>
    </row>
    <row r="381921" spans="68:68" customFormat="1">
      <c r="BP381921" s="90"/>
    </row>
    <row r="381922" spans="68:68" customFormat="1">
      <c r="BP381922" s="90"/>
    </row>
    <row r="381923" spans="68:68" customFormat="1">
      <c r="BP381923" s="90"/>
    </row>
    <row r="381924" spans="68:68" customFormat="1">
      <c r="BP381924" s="90"/>
    </row>
    <row r="381925" spans="68:68" customFormat="1">
      <c r="BP381925" s="90"/>
    </row>
    <row r="381926" spans="68:68" customFormat="1">
      <c r="BP381926" s="90"/>
    </row>
    <row r="381927" spans="68:68" customFormat="1">
      <c r="BP381927" s="90"/>
    </row>
    <row r="381928" spans="68:68" customFormat="1">
      <c r="BP381928" s="90"/>
    </row>
    <row r="381929" spans="68:68" customFormat="1">
      <c r="BP381929" s="90"/>
    </row>
    <row r="381930" spans="68:68" customFormat="1">
      <c r="BP381930" s="90"/>
    </row>
    <row r="381931" spans="68:68" customFormat="1">
      <c r="BP381931" s="90"/>
    </row>
    <row r="381932" spans="68:68" customFormat="1">
      <c r="BP381932" s="90"/>
    </row>
    <row r="381933" spans="68:68" customFormat="1">
      <c r="BP381933" s="90"/>
    </row>
    <row r="381934" spans="68:68" customFormat="1">
      <c r="BP381934" s="90"/>
    </row>
    <row r="381935" spans="68:68" customFormat="1">
      <c r="BP381935" s="90"/>
    </row>
    <row r="381936" spans="68:68" customFormat="1">
      <c r="BP381936" s="90"/>
    </row>
    <row r="381937" spans="68:68" customFormat="1">
      <c r="BP381937" s="90"/>
    </row>
    <row r="381938" spans="68:68" customFormat="1">
      <c r="BP381938" s="90"/>
    </row>
    <row r="381939" spans="68:68" customFormat="1">
      <c r="BP381939" s="90"/>
    </row>
    <row r="381940" spans="68:68" customFormat="1">
      <c r="BP381940" s="90"/>
    </row>
    <row r="381941" spans="68:68" customFormat="1">
      <c r="BP381941" s="90"/>
    </row>
    <row r="381942" spans="68:68" customFormat="1">
      <c r="BP381942" s="90"/>
    </row>
    <row r="381943" spans="68:68" customFormat="1">
      <c r="BP381943" s="90"/>
    </row>
    <row r="381944" spans="68:68" customFormat="1">
      <c r="BP381944" s="90"/>
    </row>
    <row r="381945" spans="68:68" customFormat="1">
      <c r="BP381945" s="90"/>
    </row>
    <row r="381946" spans="68:68" customFormat="1">
      <c r="BP381946" s="90"/>
    </row>
    <row r="381947" spans="68:68" customFormat="1">
      <c r="BP381947" s="90"/>
    </row>
    <row r="381948" spans="68:68" customFormat="1">
      <c r="BP381948" s="90"/>
    </row>
    <row r="381949" spans="68:68" customFormat="1">
      <c r="BP381949" s="90"/>
    </row>
    <row r="381950" spans="68:68" customFormat="1">
      <c r="BP381950" s="90"/>
    </row>
    <row r="381951" spans="68:68" customFormat="1">
      <c r="BP381951" s="90"/>
    </row>
    <row r="381952" spans="68:68" customFormat="1">
      <c r="BP381952" s="90"/>
    </row>
    <row r="381953" spans="68:68" customFormat="1">
      <c r="BP381953" s="90"/>
    </row>
    <row r="381954" spans="68:68" customFormat="1">
      <c r="BP381954" s="90"/>
    </row>
    <row r="381955" spans="68:68" customFormat="1">
      <c r="BP381955" s="90"/>
    </row>
    <row r="381956" spans="68:68" customFormat="1">
      <c r="BP381956" s="90"/>
    </row>
    <row r="381957" spans="68:68" customFormat="1">
      <c r="BP381957" s="90"/>
    </row>
    <row r="381958" spans="68:68" customFormat="1">
      <c r="BP381958" s="90"/>
    </row>
    <row r="381959" spans="68:68" customFormat="1">
      <c r="BP381959" s="90"/>
    </row>
    <row r="381960" spans="68:68" customFormat="1">
      <c r="BP381960" s="90"/>
    </row>
    <row r="381961" spans="68:68" customFormat="1">
      <c r="BP381961" s="90"/>
    </row>
    <row r="381962" spans="68:68" customFormat="1">
      <c r="BP381962" s="90"/>
    </row>
    <row r="381963" spans="68:68" customFormat="1">
      <c r="BP381963" s="90"/>
    </row>
    <row r="381964" spans="68:68" customFormat="1">
      <c r="BP381964" s="90"/>
    </row>
    <row r="381965" spans="68:68" customFormat="1">
      <c r="BP381965" s="90"/>
    </row>
    <row r="381966" spans="68:68" customFormat="1">
      <c r="BP381966" s="90"/>
    </row>
    <row r="381967" spans="68:68" customFormat="1">
      <c r="BP381967" s="90"/>
    </row>
    <row r="381968" spans="68:68" customFormat="1">
      <c r="BP381968" s="90"/>
    </row>
    <row r="381969" spans="68:68" customFormat="1">
      <c r="BP381969" s="90"/>
    </row>
    <row r="381970" spans="68:68" customFormat="1">
      <c r="BP381970" s="90"/>
    </row>
    <row r="381971" spans="68:68" customFormat="1">
      <c r="BP381971" s="90"/>
    </row>
    <row r="381972" spans="68:68" customFormat="1">
      <c r="BP381972" s="90"/>
    </row>
    <row r="381973" spans="68:68" customFormat="1">
      <c r="BP381973" s="90"/>
    </row>
    <row r="381974" spans="68:68" customFormat="1">
      <c r="BP381974" s="90"/>
    </row>
    <row r="381975" spans="68:68" customFormat="1">
      <c r="BP381975" s="90"/>
    </row>
    <row r="381976" spans="68:68" customFormat="1">
      <c r="BP381976" s="90"/>
    </row>
    <row r="381977" spans="68:68" customFormat="1">
      <c r="BP381977" s="90"/>
    </row>
    <row r="381978" spans="68:68" customFormat="1">
      <c r="BP381978" s="90"/>
    </row>
    <row r="381979" spans="68:68" customFormat="1">
      <c r="BP381979" s="90"/>
    </row>
    <row r="381980" spans="68:68" customFormat="1">
      <c r="BP381980" s="90"/>
    </row>
    <row r="381981" spans="68:68" customFormat="1">
      <c r="BP381981" s="90"/>
    </row>
    <row r="381982" spans="68:68" customFormat="1">
      <c r="BP381982" s="90"/>
    </row>
    <row r="381983" spans="68:68" customFormat="1">
      <c r="BP381983" s="90"/>
    </row>
    <row r="381984" spans="68:68" customFormat="1">
      <c r="BP381984" s="90"/>
    </row>
    <row r="381985" spans="68:68" customFormat="1">
      <c r="BP381985" s="90"/>
    </row>
    <row r="381986" spans="68:68" customFormat="1">
      <c r="BP381986" s="90"/>
    </row>
    <row r="381987" spans="68:68" customFormat="1">
      <c r="BP381987" s="90"/>
    </row>
    <row r="381988" spans="68:68" customFormat="1">
      <c r="BP381988" s="90"/>
    </row>
    <row r="381989" spans="68:68" customFormat="1">
      <c r="BP381989" s="90"/>
    </row>
    <row r="381990" spans="68:68" customFormat="1">
      <c r="BP381990" s="90"/>
    </row>
    <row r="381991" spans="68:68" customFormat="1">
      <c r="BP381991" s="90"/>
    </row>
    <row r="381992" spans="68:68" customFormat="1">
      <c r="BP381992" s="90"/>
    </row>
    <row r="381993" spans="68:68" customFormat="1">
      <c r="BP381993" s="90"/>
    </row>
    <row r="381994" spans="68:68" customFormat="1">
      <c r="BP381994" s="90"/>
    </row>
    <row r="381995" spans="68:68" customFormat="1">
      <c r="BP381995" s="90"/>
    </row>
    <row r="381996" spans="68:68" customFormat="1">
      <c r="BP381996" s="90"/>
    </row>
    <row r="381997" spans="68:68" customFormat="1">
      <c r="BP381997" s="90"/>
    </row>
    <row r="381998" spans="68:68" customFormat="1">
      <c r="BP381998" s="90"/>
    </row>
    <row r="381999" spans="68:68" customFormat="1">
      <c r="BP381999" s="90"/>
    </row>
    <row r="382000" spans="68:68" customFormat="1">
      <c r="BP382000" s="90"/>
    </row>
    <row r="382001" spans="68:68" customFormat="1">
      <c r="BP382001" s="90"/>
    </row>
    <row r="382002" spans="68:68" customFormat="1">
      <c r="BP382002" s="90"/>
    </row>
    <row r="382003" spans="68:68" customFormat="1">
      <c r="BP382003" s="90"/>
    </row>
    <row r="382004" spans="68:68" customFormat="1">
      <c r="BP382004" s="90"/>
    </row>
    <row r="382005" spans="68:68" customFormat="1">
      <c r="BP382005" s="90"/>
    </row>
    <row r="382006" spans="68:68" customFormat="1">
      <c r="BP382006" s="90"/>
    </row>
    <row r="382007" spans="68:68" customFormat="1">
      <c r="BP382007" s="90"/>
    </row>
    <row r="382008" spans="68:68" customFormat="1">
      <c r="BP382008" s="90"/>
    </row>
    <row r="382009" spans="68:68" customFormat="1">
      <c r="BP382009" s="90"/>
    </row>
    <row r="382010" spans="68:68" customFormat="1">
      <c r="BP382010" s="90"/>
    </row>
    <row r="382011" spans="68:68" customFormat="1">
      <c r="BP382011" s="90"/>
    </row>
    <row r="382012" spans="68:68" customFormat="1">
      <c r="BP382012" s="90"/>
    </row>
    <row r="382013" spans="68:68" customFormat="1">
      <c r="BP382013" s="90"/>
    </row>
    <row r="382014" spans="68:68" customFormat="1">
      <c r="BP382014" s="90"/>
    </row>
    <row r="382015" spans="68:68" customFormat="1">
      <c r="BP382015" s="90"/>
    </row>
    <row r="382016" spans="68:68" customFormat="1">
      <c r="BP382016" s="90"/>
    </row>
    <row r="382017" spans="68:68" customFormat="1">
      <c r="BP382017" s="90"/>
    </row>
    <row r="382018" spans="68:68" customFormat="1">
      <c r="BP382018" s="90"/>
    </row>
    <row r="382019" spans="68:68" customFormat="1">
      <c r="BP382019" s="90"/>
    </row>
    <row r="382020" spans="68:68" customFormat="1">
      <c r="BP382020" s="90"/>
    </row>
    <row r="382021" spans="68:68" customFormat="1">
      <c r="BP382021" s="90"/>
    </row>
    <row r="382022" spans="68:68" customFormat="1">
      <c r="BP382022" s="90"/>
    </row>
    <row r="382023" spans="68:68" customFormat="1">
      <c r="BP382023" s="90"/>
    </row>
    <row r="382024" spans="68:68" customFormat="1">
      <c r="BP382024" s="90"/>
    </row>
    <row r="382025" spans="68:68" customFormat="1">
      <c r="BP382025" s="90"/>
    </row>
    <row r="382026" spans="68:68" customFormat="1">
      <c r="BP382026" s="90"/>
    </row>
    <row r="382027" spans="68:68" customFormat="1">
      <c r="BP382027" s="90"/>
    </row>
    <row r="382028" spans="68:68" customFormat="1">
      <c r="BP382028" s="90"/>
    </row>
    <row r="382029" spans="68:68" customFormat="1">
      <c r="BP382029" s="90"/>
    </row>
    <row r="382030" spans="68:68" customFormat="1">
      <c r="BP382030" s="90"/>
    </row>
    <row r="382031" spans="68:68" customFormat="1">
      <c r="BP382031" s="90"/>
    </row>
    <row r="382032" spans="68:68" customFormat="1">
      <c r="BP382032" s="90"/>
    </row>
    <row r="382033" spans="68:68" customFormat="1">
      <c r="BP382033" s="90"/>
    </row>
    <row r="382034" spans="68:68" customFormat="1">
      <c r="BP382034" s="90"/>
    </row>
    <row r="382035" spans="68:68" customFormat="1">
      <c r="BP382035" s="90"/>
    </row>
    <row r="382036" spans="68:68" customFormat="1">
      <c r="BP382036" s="90"/>
    </row>
    <row r="382037" spans="68:68" customFormat="1">
      <c r="BP382037" s="90"/>
    </row>
    <row r="382038" spans="68:68" customFormat="1">
      <c r="BP382038" s="90"/>
    </row>
    <row r="382039" spans="68:68" customFormat="1">
      <c r="BP382039" s="90"/>
    </row>
    <row r="382040" spans="68:68" customFormat="1">
      <c r="BP382040" s="90"/>
    </row>
    <row r="382041" spans="68:68" customFormat="1">
      <c r="BP382041" s="90"/>
    </row>
    <row r="382042" spans="68:68" customFormat="1">
      <c r="BP382042" s="90"/>
    </row>
    <row r="382043" spans="68:68" customFormat="1">
      <c r="BP382043" s="90"/>
    </row>
    <row r="382044" spans="68:68" customFormat="1">
      <c r="BP382044" s="90"/>
    </row>
    <row r="382045" spans="68:68" customFormat="1">
      <c r="BP382045" s="90"/>
    </row>
    <row r="382046" spans="68:68" customFormat="1">
      <c r="BP382046" s="90"/>
    </row>
    <row r="382047" spans="68:68" customFormat="1">
      <c r="BP382047" s="90"/>
    </row>
    <row r="382048" spans="68:68" customFormat="1">
      <c r="BP382048" s="90"/>
    </row>
    <row r="382049" spans="68:68" customFormat="1">
      <c r="BP382049" s="90"/>
    </row>
    <row r="382050" spans="68:68" customFormat="1">
      <c r="BP382050" s="90"/>
    </row>
    <row r="382051" spans="68:68" customFormat="1">
      <c r="BP382051" s="90"/>
    </row>
    <row r="382052" spans="68:68" customFormat="1">
      <c r="BP382052" s="90"/>
    </row>
    <row r="382053" spans="68:68" customFormat="1">
      <c r="BP382053" s="90"/>
    </row>
    <row r="382054" spans="68:68" customFormat="1">
      <c r="BP382054" s="90"/>
    </row>
    <row r="382055" spans="68:68" customFormat="1">
      <c r="BP382055" s="90"/>
    </row>
    <row r="382056" spans="68:68" customFormat="1">
      <c r="BP382056" s="90"/>
    </row>
    <row r="382057" spans="68:68" customFormat="1">
      <c r="BP382057" s="90"/>
    </row>
    <row r="382058" spans="68:68" customFormat="1">
      <c r="BP382058" s="90"/>
    </row>
    <row r="382059" spans="68:68" customFormat="1">
      <c r="BP382059" s="90"/>
    </row>
    <row r="382060" spans="68:68" customFormat="1">
      <c r="BP382060" s="90"/>
    </row>
    <row r="382061" spans="68:68" customFormat="1">
      <c r="BP382061" s="90"/>
    </row>
    <row r="382062" spans="68:68" customFormat="1">
      <c r="BP382062" s="90"/>
    </row>
    <row r="382063" spans="68:68" customFormat="1">
      <c r="BP382063" s="90"/>
    </row>
    <row r="382064" spans="68:68" customFormat="1">
      <c r="BP382064" s="90"/>
    </row>
    <row r="382065" spans="68:68" customFormat="1">
      <c r="BP382065" s="90"/>
    </row>
    <row r="382066" spans="68:68" customFormat="1">
      <c r="BP382066" s="90"/>
    </row>
    <row r="382067" spans="68:68" customFormat="1">
      <c r="BP382067" s="90"/>
    </row>
    <row r="382068" spans="68:68" customFormat="1">
      <c r="BP382068" s="90"/>
    </row>
    <row r="382069" spans="68:68" customFormat="1">
      <c r="BP382069" s="90"/>
    </row>
    <row r="382070" spans="68:68" customFormat="1">
      <c r="BP382070" s="90"/>
    </row>
    <row r="382071" spans="68:68" customFormat="1">
      <c r="BP382071" s="90"/>
    </row>
    <row r="382072" spans="68:68" customFormat="1">
      <c r="BP382072" s="90"/>
    </row>
    <row r="382073" spans="68:68" customFormat="1">
      <c r="BP382073" s="90"/>
    </row>
    <row r="382074" spans="68:68" customFormat="1">
      <c r="BP382074" s="90"/>
    </row>
    <row r="382075" spans="68:68" customFormat="1">
      <c r="BP382075" s="90"/>
    </row>
    <row r="382076" spans="68:68" customFormat="1">
      <c r="BP382076" s="90"/>
    </row>
    <row r="382077" spans="68:68" customFormat="1">
      <c r="BP382077" s="90"/>
    </row>
    <row r="382078" spans="68:68" customFormat="1">
      <c r="BP382078" s="90"/>
    </row>
    <row r="382079" spans="68:68" customFormat="1">
      <c r="BP382079" s="90"/>
    </row>
    <row r="382080" spans="68:68" customFormat="1">
      <c r="BP382080" s="90"/>
    </row>
    <row r="382081" spans="68:68" customFormat="1">
      <c r="BP382081" s="90"/>
    </row>
    <row r="382082" spans="68:68" customFormat="1">
      <c r="BP382082" s="90"/>
    </row>
    <row r="382083" spans="68:68" customFormat="1">
      <c r="BP382083" s="90"/>
    </row>
    <row r="382084" spans="68:68" customFormat="1">
      <c r="BP382084" s="90"/>
    </row>
    <row r="382085" spans="68:68" customFormat="1">
      <c r="BP382085" s="90"/>
    </row>
    <row r="382086" spans="68:68" customFormat="1">
      <c r="BP382086" s="90"/>
    </row>
    <row r="382087" spans="68:68" customFormat="1">
      <c r="BP382087" s="90"/>
    </row>
    <row r="382088" spans="68:68" customFormat="1">
      <c r="BP382088" s="90"/>
    </row>
    <row r="382089" spans="68:68" customFormat="1">
      <c r="BP382089" s="90"/>
    </row>
    <row r="382090" spans="68:68" customFormat="1">
      <c r="BP382090" s="90"/>
    </row>
    <row r="382091" spans="68:68" customFormat="1">
      <c r="BP382091" s="90"/>
    </row>
    <row r="382092" spans="68:68" customFormat="1">
      <c r="BP382092" s="90"/>
    </row>
    <row r="382093" spans="68:68" customFormat="1">
      <c r="BP382093" s="90"/>
    </row>
    <row r="382094" spans="68:68" customFormat="1">
      <c r="BP382094" s="90"/>
    </row>
    <row r="382095" spans="68:68" customFormat="1">
      <c r="BP382095" s="90"/>
    </row>
    <row r="382096" spans="68:68" customFormat="1">
      <c r="BP382096" s="90"/>
    </row>
    <row r="382097" spans="68:68" customFormat="1">
      <c r="BP382097" s="90"/>
    </row>
    <row r="382098" spans="68:68" customFormat="1">
      <c r="BP382098" s="90"/>
    </row>
    <row r="382099" spans="68:68" customFormat="1">
      <c r="BP382099" s="90"/>
    </row>
    <row r="382100" spans="68:68" customFormat="1">
      <c r="BP382100" s="90"/>
    </row>
    <row r="382101" spans="68:68" customFormat="1">
      <c r="BP382101" s="90"/>
    </row>
    <row r="382102" spans="68:68" customFormat="1">
      <c r="BP382102" s="90"/>
    </row>
    <row r="382103" spans="68:68" customFormat="1">
      <c r="BP382103" s="90"/>
    </row>
    <row r="382104" spans="68:68" customFormat="1">
      <c r="BP382104" s="90"/>
    </row>
    <row r="382105" spans="68:68" customFormat="1">
      <c r="BP382105" s="90"/>
    </row>
    <row r="382106" spans="68:68" customFormat="1">
      <c r="BP382106" s="90"/>
    </row>
    <row r="382107" spans="68:68" customFormat="1">
      <c r="BP382107" s="90"/>
    </row>
    <row r="382108" spans="68:68" customFormat="1">
      <c r="BP382108" s="90"/>
    </row>
    <row r="382109" spans="68:68" customFormat="1">
      <c r="BP382109" s="90"/>
    </row>
    <row r="382110" spans="68:68" customFormat="1">
      <c r="BP382110" s="90"/>
    </row>
    <row r="382111" spans="68:68" customFormat="1">
      <c r="BP382111" s="90"/>
    </row>
    <row r="382112" spans="68:68" customFormat="1">
      <c r="BP382112" s="90"/>
    </row>
    <row r="382113" spans="68:68" customFormat="1">
      <c r="BP382113" s="90"/>
    </row>
    <row r="382114" spans="68:68" customFormat="1">
      <c r="BP382114" s="90"/>
    </row>
    <row r="382115" spans="68:68" customFormat="1">
      <c r="BP382115" s="90"/>
    </row>
    <row r="382116" spans="68:68" customFormat="1">
      <c r="BP382116" s="90"/>
    </row>
    <row r="382117" spans="68:68" customFormat="1">
      <c r="BP382117" s="90"/>
    </row>
    <row r="382118" spans="68:68" customFormat="1">
      <c r="BP382118" s="90"/>
    </row>
    <row r="382119" spans="68:68" customFormat="1">
      <c r="BP382119" s="90"/>
    </row>
    <row r="382120" spans="68:68" customFormat="1">
      <c r="BP382120" s="90"/>
    </row>
    <row r="382121" spans="68:68" customFormat="1">
      <c r="BP382121" s="90"/>
    </row>
    <row r="382122" spans="68:68" customFormat="1">
      <c r="BP382122" s="90"/>
    </row>
    <row r="382123" spans="68:68" customFormat="1">
      <c r="BP382123" s="90"/>
    </row>
    <row r="382124" spans="68:68" customFormat="1">
      <c r="BP382124" s="90"/>
    </row>
    <row r="382125" spans="68:68" customFormat="1">
      <c r="BP382125" s="90"/>
    </row>
    <row r="382126" spans="68:68" customFormat="1">
      <c r="BP382126" s="90"/>
    </row>
    <row r="382127" spans="68:68" customFormat="1">
      <c r="BP382127" s="90"/>
    </row>
    <row r="382128" spans="68:68" customFormat="1">
      <c r="BP382128" s="90"/>
    </row>
    <row r="382129" spans="68:68" customFormat="1">
      <c r="BP382129" s="90"/>
    </row>
    <row r="382130" spans="68:68" customFormat="1">
      <c r="BP382130" s="90"/>
    </row>
    <row r="382131" spans="68:68" customFormat="1">
      <c r="BP382131" s="90"/>
    </row>
    <row r="382132" spans="68:68" customFormat="1">
      <c r="BP382132" s="90"/>
    </row>
    <row r="382133" spans="68:68" customFormat="1">
      <c r="BP382133" s="90"/>
    </row>
    <row r="382134" spans="68:68" customFormat="1">
      <c r="BP382134" s="90"/>
    </row>
    <row r="382135" spans="68:68" customFormat="1">
      <c r="BP382135" s="90"/>
    </row>
    <row r="382136" spans="68:68" customFormat="1">
      <c r="BP382136" s="90"/>
    </row>
    <row r="382137" spans="68:68" customFormat="1">
      <c r="BP382137" s="90"/>
    </row>
    <row r="382138" spans="68:68" customFormat="1">
      <c r="BP382138" s="90"/>
    </row>
    <row r="382139" spans="68:68" customFormat="1">
      <c r="BP382139" s="90"/>
    </row>
    <row r="382140" spans="68:68" customFormat="1">
      <c r="BP382140" s="90"/>
    </row>
    <row r="382141" spans="68:68" customFormat="1">
      <c r="BP382141" s="90"/>
    </row>
    <row r="382142" spans="68:68" customFormat="1">
      <c r="BP382142" s="90"/>
    </row>
    <row r="382143" spans="68:68" customFormat="1">
      <c r="BP382143" s="90"/>
    </row>
    <row r="382144" spans="68:68" customFormat="1">
      <c r="BP382144" s="90"/>
    </row>
    <row r="382145" spans="68:68" customFormat="1">
      <c r="BP382145" s="90"/>
    </row>
    <row r="382146" spans="68:68" customFormat="1">
      <c r="BP382146" s="90"/>
    </row>
    <row r="382147" spans="68:68" customFormat="1">
      <c r="BP382147" s="90"/>
    </row>
    <row r="382148" spans="68:68" customFormat="1">
      <c r="BP382148" s="90"/>
    </row>
    <row r="382149" spans="68:68" customFormat="1">
      <c r="BP382149" s="90"/>
    </row>
    <row r="382150" spans="68:68" customFormat="1">
      <c r="BP382150" s="90"/>
    </row>
    <row r="382151" spans="68:68" customFormat="1">
      <c r="BP382151" s="90"/>
    </row>
    <row r="382152" spans="68:68" customFormat="1">
      <c r="BP382152" s="90"/>
    </row>
    <row r="382153" spans="68:68" customFormat="1">
      <c r="BP382153" s="90"/>
    </row>
    <row r="382154" spans="68:68" customFormat="1">
      <c r="BP382154" s="90"/>
    </row>
    <row r="382155" spans="68:68" customFormat="1">
      <c r="BP382155" s="90"/>
    </row>
    <row r="382156" spans="68:68" customFormat="1">
      <c r="BP382156" s="90"/>
    </row>
    <row r="382157" spans="68:68" customFormat="1">
      <c r="BP382157" s="90"/>
    </row>
    <row r="382158" spans="68:68" customFormat="1">
      <c r="BP382158" s="90"/>
    </row>
    <row r="382159" spans="68:68" customFormat="1">
      <c r="BP382159" s="90"/>
    </row>
    <row r="382160" spans="68:68" customFormat="1">
      <c r="BP382160" s="90"/>
    </row>
    <row r="382161" spans="68:68" customFormat="1">
      <c r="BP382161" s="90"/>
    </row>
    <row r="382162" spans="68:68" customFormat="1">
      <c r="BP382162" s="90"/>
    </row>
    <row r="382163" spans="68:68" customFormat="1">
      <c r="BP382163" s="90"/>
    </row>
    <row r="382164" spans="68:68" customFormat="1">
      <c r="BP382164" s="90"/>
    </row>
    <row r="382165" spans="68:68" customFormat="1">
      <c r="BP382165" s="90"/>
    </row>
    <row r="382166" spans="68:68" customFormat="1">
      <c r="BP382166" s="90"/>
    </row>
    <row r="382167" spans="68:68" customFormat="1">
      <c r="BP382167" s="90"/>
    </row>
    <row r="382168" spans="68:68" customFormat="1">
      <c r="BP382168" s="90"/>
    </row>
    <row r="382169" spans="68:68" customFormat="1">
      <c r="BP382169" s="90"/>
    </row>
    <row r="382170" spans="68:68" customFormat="1">
      <c r="BP382170" s="90"/>
    </row>
    <row r="382171" spans="68:68" customFormat="1">
      <c r="BP382171" s="90"/>
    </row>
    <row r="382172" spans="68:68" customFormat="1">
      <c r="BP382172" s="90"/>
    </row>
    <row r="382173" spans="68:68" customFormat="1">
      <c r="BP382173" s="90"/>
    </row>
    <row r="382174" spans="68:68" customFormat="1">
      <c r="BP382174" s="90"/>
    </row>
    <row r="382175" spans="68:68" customFormat="1">
      <c r="BP382175" s="90"/>
    </row>
    <row r="382176" spans="68:68" customFormat="1">
      <c r="BP382176" s="90"/>
    </row>
    <row r="382177" spans="68:68" customFormat="1">
      <c r="BP382177" s="90"/>
    </row>
    <row r="382178" spans="68:68" customFormat="1">
      <c r="BP382178" s="90"/>
    </row>
    <row r="382179" spans="68:68" customFormat="1">
      <c r="BP382179" s="90"/>
    </row>
    <row r="382180" spans="68:68" customFormat="1">
      <c r="BP382180" s="90"/>
    </row>
    <row r="382181" spans="68:68" customFormat="1">
      <c r="BP382181" s="90"/>
    </row>
    <row r="382182" spans="68:68" customFormat="1">
      <c r="BP382182" s="90"/>
    </row>
    <row r="382183" spans="68:68" customFormat="1">
      <c r="BP382183" s="90"/>
    </row>
    <row r="382184" spans="68:68" customFormat="1">
      <c r="BP382184" s="90"/>
    </row>
    <row r="382185" spans="68:68" customFormat="1">
      <c r="BP382185" s="90"/>
    </row>
    <row r="382186" spans="68:68" customFormat="1">
      <c r="BP382186" s="90"/>
    </row>
    <row r="382187" spans="68:68" customFormat="1">
      <c r="BP382187" s="90"/>
    </row>
    <row r="382188" spans="68:68" customFormat="1">
      <c r="BP382188" s="90"/>
    </row>
    <row r="382189" spans="68:68" customFormat="1">
      <c r="BP382189" s="90"/>
    </row>
    <row r="382190" spans="68:68" customFormat="1">
      <c r="BP382190" s="90"/>
    </row>
    <row r="382191" spans="68:68" customFormat="1">
      <c r="BP382191" s="90"/>
    </row>
    <row r="382192" spans="68:68" customFormat="1">
      <c r="BP382192" s="90"/>
    </row>
    <row r="382193" spans="68:68" customFormat="1">
      <c r="BP382193" s="90"/>
    </row>
    <row r="382194" spans="68:68" customFormat="1">
      <c r="BP382194" s="90"/>
    </row>
    <row r="382195" spans="68:68" customFormat="1">
      <c r="BP382195" s="90"/>
    </row>
    <row r="382196" spans="68:68" customFormat="1">
      <c r="BP382196" s="90"/>
    </row>
    <row r="382197" spans="68:68" customFormat="1">
      <c r="BP382197" s="90"/>
    </row>
    <row r="382198" spans="68:68" customFormat="1">
      <c r="BP382198" s="90"/>
    </row>
    <row r="382199" spans="68:68" customFormat="1">
      <c r="BP382199" s="90"/>
    </row>
    <row r="382200" spans="68:68" customFormat="1">
      <c r="BP382200" s="90"/>
    </row>
    <row r="382201" spans="68:68" customFormat="1">
      <c r="BP382201" s="90"/>
    </row>
    <row r="382202" spans="68:68" customFormat="1">
      <c r="BP382202" s="90"/>
    </row>
    <row r="382203" spans="68:68" customFormat="1">
      <c r="BP382203" s="90"/>
    </row>
    <row r="382204" spans="68:68" customFormat="1">
      <c r="BP382204" s="90"/>
    </row>
    <row r="382205" spans="68:68" customFormat="1">
      <c r="BP382205" s="90"/>
    </row>
    <row r="382206" spans="68:68" customFormat="1">
      <c r="BP382206" s="90"/>
    </row>
    <row r="382207" spans="68:68" customFormat="1">
      <c r="BP382207" s="90"/>
    </row>
    <row r="382208" spans="68:68" customFormat="1">
      <c r="BP382208" s="90"/>
    </row>
    <row r="382209" spans="68:68" customFormat="1">
      <c r="BP382209" s="90"/>
    </row>
    <row r="382210" spans="68:68" customFormat="1">
      <c r="BP382210" s="90"/>
    </row>
    <row r="382211" spans="68:68" customFormat="1">
      <c r="BP382211" s="90"/>
    </row>
    <row r="382212" spans="68:68" customFormat="1">
      <c r="BP382212" s="90"/>
    </row>
    <row r="382213" spans="68:68" customFormat="1">
      <c r="BP382213" s="90"/>
    </row>
    <row r="382214" spans="68:68" customFormat="1">
      <c r="BP382214" s="90"/>
    </row>
    <row r="382215" spans="68:68" customFormat="1">
      <c r="BP382215" s="90"/>
    </row>
    <row r="382216" spans="68:68" customFormat="1">
      <c r="BP382216" s="90"/>
    </row>
    <row r="382217" spans="68:68" customFormat="1">
      <c r="BP382217" s="90"/>
    </row>
    <row r="382218" spans="68:68" customFormat="1">
      <c r="BP382218" s="90"/>
    </row>
    <row r="382219" spans="68:68" customFormat="1">
      <c r="BP382219" s="90"/>
    </row>
    <row r="382220" spans="68:68" customFormat="1">
      <c r="BP382220" s="90"/>
    </row>
    <row r="382221" spans="68:68" customFormat="1">
      <c r="BP382221" s="90"/>
    </row>
    <row r="382222" spans="68:68" customFormat="1">
      <c r="BP382222" s="90"/>
    </row>
    <row r="382223" spans="68:68" customFormat="1">
      <c r="BP382223" s="90"/>
    </row>
    <row r="382224" spans="68:68" customFormat="1">
      <c r="BP382224" s="90"/>
    </row>
    <row r="382225" spans="68:68" customFormat="1">
      <c r="BP382225" s="90"/>
    </row>
    <row r="382226" spans="68:68" customFormat="1">
      <c r="BP382226" s="90"/>
    </row>
    <row r="382227" spans="68:68" customFormat="1">
      <c r="BP382227" s="90"/>
    </row>
    <row r="382228" spans="68:68" customFormat="1">
      <c r="BP382228" s="90"/>
    </row>
    <row r="382229" spans="68:68" customFormat="1">
      <c r="BP382229" s="90"/>
    </row>
    <row r="382230" spans="68:68" customFormat="1">
      <c r="BP382230" s="90"/>
    </row>
    <row r="382231" spans="68:68" customFormat="1">
      <c r="BP382231" s="90"/>
    </row>
    <row r="382232" spans="68:68" customFormat="1">
      <c r="BP382232" s="90"/>
    </row>
    <row r="382233" spans="68:68" customFormat="1">
      <c r="BP382233" s="90"/>
    </row>
    <row r="382234" spans="68:68" customFormat="1">
      <c r="BP382234" s="90"/>
    </row>
    <row r="382235" spans="68:68" customFormat="1">
      <c r="BP382235" s="90"/>
    </row>
    <row r="382236" spans="68:68" customFormat="1">
      <c r="BP382236" s="90"/>
    </row>
    <row r="382237" spans="68:68" customFormat="1">
      <c r="BP382237" s="90"/>
    </row>
    <row r="382238" spans="68:68" customFormat="1">
      <c r="BP382238" s="90"/>
    </row>
    <row r="382239" spans="68:68" customFormat="1">
      <c r="BP382239" s="90"/>
    </row>
    <row r="382240" spans="68:68" customFormat="1">
      <c r="BP382240" s="90"/>
    </row>
    <row r="382241" spans="68:68" customFormat="1">
      <c r="BP382241" s="90"/>
    </row>
    <row r="382242" spans="68:68" customFormat="1">
      <c r="BP382242" s="90"/>
    </row>
    <row r="382243" spans="68:68" customFormat="1">
      <c r="BP382243" s="90"/>
    </row>
    <row r="382244" spans="68:68" customFormat="1">
      <c r="BP382244" s="90"/>
    </row>
    <row r="382245" spans="68:68" customFormat="1">
      <c r="BP382245" s="90"/>
    </row>
    <row r="382246" spans="68:68" customFormat="1">
      <c r="BP382246" s="90"/>
    </row>
    <row r="382247" spans="68:68" customFormat="1">
      <c r="BP382247" s="90"/>
    </row>
    <row r="382248" spans="68:68" customFormat="1">
      <c r="BP382248" s="90"/>
    </row>
    <row r="382249" spans="68:68" customFormat="1">
      <c r="BP382249" s="90"/>
    </row>
    <row r="382250" spans="68:68" customFormat="1">
      <c r="BP382250" s="90"/>
    </row>
    <row r="382251" spans="68:68" customFormat="1">
      <c r="BP382251" s="90"/>
    </row>
    <row r="382252" spans="68:68" customFormat="1">
      <c r="BP382252" s="90"/>
    </row>
    <row r="382253" spans="68:68" customFormat="1">
      <c r="BP382253" s="90"/>
    </row>
    <row r="382254" spans="68:68" customFormat="1">
      <c r="BP382254" s="90"/>
    </row>
    <row r="382255" spans="68:68" customFormat="1">
      <c r="BP382255" s="90"/>
    </row>
    <row r="382256" spans="68:68" customFormat="1">
      <c r="BP382256" s="90"/>
    </row>
    <row r="382257" spans="68:68" customFormat="1">
      <c r="BP382257" s="90"/>
    </row>
    <row r="382258" spans="68:68" customFormat="1">
      <c r="BP382258" s="90"/>
    </row>
    <row r="382259" spans="68:68" customFormat="1">
      <c r="BP382259" s="90"/>
    </row>
    <row r="382260" spans="68:68" customFormat="1">
      <c r="BP382260" s="90"/>
    </row>
    <row r="382261" spans="68:68" customFormat="1">
      <c r="BP382261" s="90"/>
    </row>
    <row r="382262" spans="68:68" customFormat="1">
      <c r="BP382262" s="90"/>
    </row>
    <row r="382263" spans="68:68" customFormat="1">
      <c r="BP382263" s="90"/>
    </row>
    <row r="382264" spans="68:68" customFormat="1">
      <c r="BP382264" s="90"/>
    </row>
    <row r="382265" spans="68:68" customFormat="1">
      <c r="BP382265" s="90"/>
    </row>
    <row r="382266" spans="68:68" customFormat="1">
      <c r="BP382266" s="90"/>
    </row>
    <row r="382267" spans="68:68" customFormat="1">
      <c r="BP382267" s="90"/>
    </row>
    <row r="382268" spans="68:68" customFormat="1">
      <c r="BP382268" s="90"/>
    </row>
    <row r="382269" spans="68:68" customFormat="1">
      <c r="BP382269" s="90"/>
    </row>
    <row r="382270" spans="68:68" customFormat="1">
      <c r="BP382270" s="90"/>
    </row>
    <row r="382271" spans="68:68" customFormat="1">
      <c r="BP382271" s="90"/>
    </row>
    <row r="382272" spans="68:68" customFormat="1">
      <c r="BP382272" s="90"/>
    </row>
    <row r="382273" spans="68:68" customFormat="1">
      <c r="BP382273" s="90"/>
    </row>
    <row r="382274" spans="68:68" customFormat="1">
      <c r="BP382274" s="90"/>
    </row>
    <row r="382275" spans="68:68" customFormat="1">
      <c r="BP382275" s="90"/>
    </row>
    <row r="382276" spans="68:68" customFormat="1">
      <c r="BP382276" s="90"/>
    </row>
    <row r="382277" spans="68:68" customFormat="1">
      <c r="BP382277" s="90"/>
    </row>
    <row r="382278" spans="68:68" customFormat="1">
      <c r="BP382278" s="90"/>
    </row>
    <row r="382279" spans="68:68" customFormat="1">
      <c r="BP382279" s="90"/>
    </row>
    <row r="382280" spans="68:68" customFormat="1">
      <c r="BP382280" s="90"/>
    </row>
    <row r="382281" spans="68:68" customFormat="1">
      <c r="BP382281" s="90"/>
    </row>
    <row r="382282" spans="68:68" customFormat="1">
      <c r="BP382282" s="90"/>
    </row>
    <row r="382283" spans="68:68" customFormat="1">
      <c r="BP382283" s="90"/>
    </row>
    <row r="382284" spans="68:68" customFormat="1">
      <c r="BP382284" s="90"/>
    </row>
    <row r="382285" spans="68:68" customFormat="1">
      <c r="BP382285" s="90"/>
    </row>
    <row r="382286" spans="68:68" customFormat="1">
      <c r="BP382286" s="90"/>
    </row>
    <row r="382287" spans="68:68" customFormat="1">
      <c r="BP382287" s="90"/>
    </row>
    <row r="382288" spans="68:68" customFormat="1">
      <c r="BP382288" s="90"/>
    </row>
    <row r="382289" spans="68:68" customFormat="1">
      <c r="BP382289" s="90"/>
    </row>
    <row r="382290" spans="68:68" customFormat="1">
      <c r="BP382290" s="90"/>
    </row>
    <row r="382291" spans="68:68" customFormat="1">
      <c r="BP382291" s="90"/>
    </row>
    <row r="382292" spans="68:68" customFormat="1">
      <c r="BP382292" s="90"/>
    </row>
    <row r="382293" spans="68:68" customFormat="1">
      <c r="BP382293" s="90"/>
    </row>
    <row r="382294" spans="68:68" customFormat="1">
      <c r="BP382294" s="90"/>
    </row>
    <row r="382295" spans="68:68" customFormat="1">
      <c r="BP382295" s="90"/>
    </row>
    <row r="382296" spans="68:68" customFormat="1">
      <c r="BP382296" s="90"/>
    </row>
    <row r="382297" spans="68:68" customFormat="1">
      <c r="BP382297" s="90"/>
    </row>
    <row r="382298" spans="68:68" customFormat="1">
      <c r="BP382298" s="90"/>
    </row>
    <row r="382299" spans="68:68" customFormat="1">
      <c r="BP382299" s="90"/>
    </row>
    <row r="382300" spans="68:68" customFormat="1">
      <c r="BP382300" s="90"/>
    </row>
    <row r="382301" spans="68:68" customFormat="1">
      <c r="BP382301" s="90"/>
    </row>
    <row r="382302" spans="68:68" customFormat="1">
      <c r="BP382302" s="90"/>
    </row>
    <row r="382303" spans="68:68" customFormat="1">
      <c r="BP382303" s="90"/>
    </row>
    <row r="382304" spans="68:68" customFormat="1">
      <c r="BP382304" s="90"/>
    </row>
    <row r="382305" spans="68:68" customFormat="1">
      <c r="BP382305" s="90"/>
    </row>
    <row r="382306" spans="68:68" customFormat="1">
      <c r="BP382306" s="90"/>
    </row>
    <row r="382307" spans="68:68" customFormat="1">
      <c r="BP382307" s="90"/>
    </row>
    <row r="382308" spans="68:68" customFormat="1">
      <c r="BP382308" s="90"/>
    </row>
    <row r="382309" spans="68:68" customFormat="1">
      <c r="BP382309" s="90"/>
    </row>
    <row r="382310" spans="68:68" customFormat="1">
      <c r="BP382310" s="90"/>
    </row>
    <row r="382311" spans="68:68" customFormat="1">
      <c r="BP382311" s="90"/>
    </row>
    <row r="382312" spans="68:68" customFormat="1">
      <c r="BP382312" s="90"/>
    </row>
    <row r="382313" spans="68:68" customFormat="1">
      <c r="BP382313" s="90"/>
    </row>
    <row r="382314" spans="68:68" customFormat="1">
      <c r="BP382314" s="90"/>
    </row>
    <row r="382315" spans="68:68" customFormat="1">
      <c r="BP382315" s="90"/>
    </row>
    <row r="382316" spans="68:68" customFormat="1">
      <c r="BP382316" s="90"/>
    </row>
    <row r="382317" spans="68:68" customFormat="1">
      <c r="BP382317" s="90"/>
    </row>
    <row r="382318" spans="68:68" customFormat="1">
      <c r="BP382318" s="90"/>
    </row>
    <row r="382319" spans="68:68" customFormat="1">
      <c r="BP382319" s="90"/>
    </row>
    <row r="382320" spans="68:68" customFormat="1">
      <c r="BP382320" s="90"/>
    </row>
    <row r="382321" spans="68:68" customFormat="1">
      <c r="BP382321" s="90"/>
    </row>
    <row r="382322" spans="68:68" customFormat="1">
      <c r="BP382322" s="90"/>
    </row>
    <row r="382323" spans="68:68" customFormat="1">
      <c r="BP382323" s="90"/>
    </row>
    <row r="382324" spans="68:68" customFormat="1">
      <c r="BP382324" s="90"/>
    </row>
    <row r="382325" spans="68:68" customFormat="1">
      <c r="BP382325" s="90"/>
    </row>
    <row r="382326" spans="68:68" customFormat="1">
      <c r="BP382326" s="90"/>
    </row>
    <row r="382327" spans="68:68" customFormat="1">
      <c r="BP382327" s="90"/>
    </row>
    <row r="382328" spans="68:68" customFormat="1">
      <c r="BP382328" s="90"/>
    </row>
    <row r="382329" spans="68:68" customFormat="1">
      <c r="BP382329" s="90"/>
    </row>
    <row r="382330" spans="68:68" customFormat="1">
      <c r="BP382330" s="90"/>
    </row>
    <row r="382331" spans="68:68" customFormat="1">
      <c r="BP382331" s="90"/>
    </row>
    <row r="382332" spans="68:68" customFormat="1">
      <c r="BP382332" s="90"/>
    </row>
    <row r="382333" spans="68:68" customFormat="1">
      <c r="BP382333" s="90"/>
    </row>
    <row r="382334" spans="68:68" customFormat="1">
      <c r="BP382334" s="90"/>
    </row>
    <row r="382335" spans="68:68" customFormat="1">
      <c r="BP382335" s="90"/>
    </row>
    <row r="382336" spans="68:68" customFormat="1">
      <c r="BP382336" s="90"/>
    </row>
    <row r="382337" spans="68:68" customFormat="1">
      <c r="BP382337" s="90"/>
    </row>
    <row r="382338" spans="68:68" customFormat="1">
      <c r="BP382338" s="90"/>
    </row>
    <row r="382339" spans="68:68" customFormat="1">
      <c r="BP382339" s="90"/>
    </row>
    <row r="382340" spans="68:68" customFormat="1">
      <c r="BP382340" s="90"/>
    </row>
    <row r="382341" spans="68:68" customFormat="1">
      <c r="BP382341" s="90"/>
    </row>
    <row r="382342" spans="68:68" customFormat="1">
      <c r="BP382342" s="90"/>
    </row>
    <row r="382343" spans="68:68" customFormat="1">
      <c r="BP382343" s="90"/>
    </row>
    <row r="382344" spans="68:68" customFormat="1">
      <c r="BP382344" s="90"/>
    </row>
    <row r="382345" spans="68:68" customFormat="1">
      <c r="BP382345" s="90"/>
    </row>
    <row r="382346" spans="68:68" customFormat="1">
      <c r="BP382346" s="90"/>
    </row>
    <row r="382347" spans="68:68" customFormat="1">
      <c r="BP382347" s="90"/>
    </row>
    <row r="382348" spans="68:68" customFormat="1">
      <c r="BP382348" s="90"/>
    </row>
    <row r="382349" spans="68:68" customFormat="1">
      <c r="BP382349" s="90"/>
    </row>
    <row r="382350" spans="68:68" customFormat="1">
      <c r="BP382350" s="90"/>
    </row>
    <row r="382351" spans="68:68" customFormat="1">
      <c r="BP382351" s="90"/>
    </row>
    <row r="382352" spans="68:68" customFormat="1">
      <c r="BP382352" s="90"/>
    </row>
    <row r="382353" spans="68:68" customFormat="1">
      <c r="BP382353" s="90"/>
    </row>
    <row r="382354" spans="68:68" customFormat="1">
      <c r="BP382354" s="90"/>
    </row>
    <row r="382355" spans="68:68" customFormat="1">
      <c r="BP382355" s="90"/>
    </row>
    <row r="382356" spans="68:68" customFormat="1">
      <c r="BP382356" s="90"/>
    </row>
    <row r="382357" spans="68:68" customFormat="1">
      <c r="BP382357" s="90"/>
    </row>
    <row r="382358" spans="68:68" customFormat="1">
      <c r="BP382358" s="90"/>
    </row>
    <row r="382359" spans="68:68" customFormat="1">
      <c r="BP382359" s="90"/>
    </row>
    <row r="382360" spans="68:68" customFormat="1">
      <c r="BP382360" s="90"/>
    </row>
    <row r="382361" spans="68:68" customFormat="1">
      <c r="BP382361" s="90"/>
    </row>
    <row r="382362" spans="68:68" customFormat="1">
      <c r="BP382362" s="90"/>
    </row>
    <row r="382363" spans="68:68" customFormat="1">
      <c r="BP382363" s="90"/>
    </row>
    <row r="382364" spans="68:68" customFormat="1">
      <c r="BP382364" s="90"/>
    </row>
    <row r="382365" spans="68:68" customFormat="1">
      <c r="BP382365" s="90"/>
    </row>
    <row r="382366" spans="68:68" customFormat="1">
      <c r="BP382366" s="90"/>
    </row>
    <row r="382367" spans="68:68" customFormat="1">
      <c r="BP382367" s="90"/>
    </row>
    <row r="382368" spans="68:68" customFormat="1">
      <c r="BP382368" s="90"/>
    </row>
    <row r="382369" spans="68:68" customFormat="1">
      <c r="BP382369" s="90"/>
    </row>
    <row r="382370" spans="68:68" customFormat="1">
      <c r="BP382370" s="90"/>
    </row>
    <row r="382371" spans="68:68" customFormat="1">
      <c r="BP382371" s="90"/>
    </row>
    <row r="382372" spans="68:68" customFormat="1">
      <c r="BP382372" s="90"/>
    </row>
    <row r="382373" spans="68:68" customFormat="1">
      <c r="BP382373" s="90"/>
    </row>
    <row r="382374" spans="68:68" customFormat="1">
      <c r="BP382374" s="90"/>
    </row>
    <row r="382375" spans="68:68" customFormat="1">
      <c r="BP382375" s="90"/>
    </row>
    <row r="382376" spans="68:68" customFormat="1">
      <c r="BP382376" s="90"/>
    </row>
    <row r="382377" spans="68:68" customFormat="1">
      <c r="BP382377" s="90"/>
    </row>
    <row r="382378" spans="68:68" customFormat="1">
      <c r="BP382378" s="90"/>
    </row>
    <row r="382379" spans="68:68" customFormat="1">
      <c r="BP382379" s="90"/>
    </row>
    <row r="382380" spans="68:68" customFormat="1">
      <c r="BP382380" s="90"/>
    </row>
    <row r="382381" spans="68:68" customFormat="1">
      <c r="BP382381" s="90"/>
    </row>
    <row r="382382" spans="68:68" customFormat="1">
      <c r="BP382382" s="90"/>
    </row>
    <row r="382383" spans="68:68" customFormat="1">
      <c r="BP382383" s="90"/>
    </row>
    <row r="382384" spans="68:68" customFormat="1">
      <c r="BP382384" s="90"/>
    </row>
    <row r="382385" spans="68:68" customFormat="1">
      <c r="BP382385" s="90"/>
    </row>
    <row r="382386" spans="68:68" customFormat="1">
      <c r="BP382386" s="90"/>
    </row>
    <row r="382387" spans="68:68" customFormat="1">
      <c r="BP382387" s="90"/>
    </row>
    <row r="382388" spans="68:68" customFormat="1">
      <c r="BP382388" s="90"/>
    </row>
    <row r="382389" spans="68:68" customFormat="1">
      <c r="BP382389" s="90"/>
    </row>
    <row r="382390" spans="68:68" customFormat="1">
      <c r="BP382390" s="90"/>
    </row>
    <row r="382391" spans="68:68" customFormat="1">
      <c r="BP382391" s="90"/>
    </row>
    <row r="382392" spans="68:68" customFormat="1">
      <c r="BP382392" s="90"/>
    </row>
    <row r="382393" spans="68:68" customFormat="1">
      <c r="BP382393" s="90"/>
    </row>
    <row r="382394" spans="68:68" customFormat="1">
      <c r="BP382394" s="90"/>
    </row>
    <row r="382395" spans="68:68" customFormat="1">
      <c r="BP382395" s="90"/>
    </row>
    <row r="382396" spans="68:68" customFormat="1">
      <c r="BP382396" s="90"/>
    </row>
    <row r="382397" spans="68:68" customFormat="1">
      <c r="BP382397" s="90"/>
    </row>
    <row r="382398" spans="68:68" customFormat="1">
      <c r="BP382398" s="90"/>
    </row>
    <row r="382399" spans="68:68" customFormat="1">
      <c r="BP382399" s="90"/>
    </row>
    <row r="382400" spans="68:68" customFormat="1">
      <c r="BP382400" s="90"/>
    </row>
    <row r="382401" spans="68:68" customFormat="1">
      <c r="BP382401" s="90"/>
    </row>
    <row r="382402" spans="68:68" customFormat="1">
      <c r="BP382402" s="90"/>
    </row>
    <row r="382403" spans="68:68" customFormat="1">
      <c r="BP382403" s="90"/>
    </row>
    <row r="382404" spans="68:68" customFormat="1">
      <c r="BP382404" s="90"/>
    </row>
    <row r="382405" spans="68:68" customFormat="1">
      <c r="BP382405" s="90"/>
    </row>
    <row r="382406" spans="68:68" customFormat="1">
      <c r="BP382406" s="90"/>
    </row>
    <row r="382407" spans="68:68" customFormat="1">
      <c r="BP382407" s="90"/>
    </row>
    <row r="382408" spans="68:68" customFormat="1">
      <c r="BP382408" s="90"/>
    </row>
    <row r="382409" spans="68:68" customFormat="1">
      <c r="BP382409" s="90"/>
    </row>
    <row r="382410" spans="68:68" customFormat="1">
      <c r="BP382410" s="90"/>
    </row>
    <row r="382411" spans="68:68" customFormat="1">
      <c r="BP382411" s="90"/>
    </row>
    <row r="382412" spans="68:68" customFormat="1">
      <c r="BP382412" s="90"/>
    </row>
    <row r="382413" spans="68:68" customFormat="1">
      <c r="BP382413" s="90"/>
    </row>
    <row r="382414" spans="68:68" customFormat="1">
      <c r="BP382414" s="90"/>
    </row>
    <row r="382415" spans="68:68" customFormat="1">
      <c r="BP382415" s="90"/>
    </row>
    <row r="382416" spans="68:68" customFormat="1">
      <c r="BP382416" s="90"/>
    </row>
    <row r="382417" spans="68:68" customFormat="1">
      <c r="BP382417" s="90"/>
    </row>
    <row r="382418" spans="68:68" customFormat="1">
      <c r="BP382418" s="90"/>
    </row>
    <row r="382419" spans="68:68" customFormat="1">
      <c r="BP382419" s="90"/>
    </row>
    <row r="382420" spans="68:68" customFormat="1">
      <c r="BP382420" s="90"/>
    </row>
    <row r="382421" spans="68:68" customFormat="1">
      <c r="BP382421" s="90"/>
    </row>
    <row r="382422" spans="68:68" customFormat="1">
      <c r="BP382422" s="90"/>
    </row>
    <row r="382423" spans="68:68" customFormat="1">
      <c r="BP382423" s="90"/>
    </row>
    <row r="382424" spans="68:68" customFormat="1">
      <c r="BP382424" s="90"/>
    </row>
    <row r="382425" spans="68:68" customFormat="1">
      <c r="BP382425" s="90"/>
    </row>
    <row r="382426" spans="68:68" customFormat="1">
      <c r="BP382426" s="90"/>
    </row>
    <row r="382427" spans="68:68" customFormat="1">
      <c r="BP382427" s="90"/>
    </row>
    <row r="382428" spans="68:68" customFormat="1">
      <c r="BP382428" s="90"/>
    </row>
    <row r="382429" spans="68:68" customFormat="1">
      <c r="BP382429" s="90"/>
    </row>
    <row r="382430" spans="68:68" customFormat="1">
      <c r="BP382430" s="90"/>
    </row>
    <row r="382431" spans="68:68" customFormat="1">
      <c r="BP382431" s="90"/>
    </row>
    <row r="382432" spans="68:68" customFormat="1">
      <c r="BP382432" s="90"/>
    </row>
    <row r="382433" spans="68:68" customFormat="1">
      <c r="BP382433" s="90"/>
    </row>
    <row r="382434" spans="68:68" customFormat="1">
      <c r="BP382434" s="90"/>
    </row>
    <row r="382435" spans="68:68" customFormat="1">
      <c r="BP382435" s="90"/>
    </row>
    <row r="382436" spans="68:68" customFormat="1">
      <c r="BP382436" s="90"/>
    </row>
    <row r="382437" spans="68:68" customFormat="1">
      <c r="BP382437" s="90"/>
    </row>
    <row r="382438" spans="68:68" customFormat="1">
      <c r="BP382438" s="90"/>
    </row>
    <row r="382439" spans="68:68" customFormat="1">
      <c r="BP382439" s="90"/>
    </row>
    <row r="382440" spans="68:68" customFormat="1">
      <c r="BP382440" s="90"/>
    </row>
    <row r="382441" spans="68:68" customFormat="1">
      <c r="BP382441" s="90"/>
    </row>
    <row r="382442" spans="68:68" customFormat="1">
      <c r="BP382442" s="90"/>
    </row>
    <row r="382443" spans="68:68" customFormat="1">
      <c r="BP382443" s="90"/>
    </row>
    <row r="382444" spans="68:68" customFormat="1">
      <c r="BP382444" s="90"/>
    </row>
    <row r="382445" spans="68:68" customFormat="1">
      <c r="BP382445" s="90"/>
    </row>
    <row r="382446" spans="68:68" customFormat="1">
      <c r="BP382446" s="90"/>
    </row>
    <row r="382447" spans="68:68" customFormat="1">
      <c r="BP382447" s="90"/>
    </row>
    <row r="382448" spans="68:68" customFormat="1">
      <c r="BP382448" s="90"/>
    </row>
    <row r="382449" spans="68:68" customFormat="1">
      <c r="BP382449" s="90"/>
    </row>
    <row r="382450" spans="68:68" customFormat="1">
      <c r="BP382450" s="90"/>
    </row>
    <row r="382451" spans="68:68" customFormat="1">
      <c r="BP382451" s="90"/>
    </row>
    <row r="382452" spans="68:68" customFormat="1">
      <c r="BP382452" s="90"/>
    </row>
    <row r="382453" spans="68:68" customFormat="1">
      <c r="BP382453" s="90"/>
    </row>
    <row r="382454" spans="68:68" customFormat="1">
      <c r="BP382454" s="90"/>
    </row>
    <row r="382455" spans="68:68" customFormat="1">
      <c r="BP382455" s="90"/>
    </row>
    <row r="382456" spans="68:68" customFormat="1">
      <c r="BP382456" s="90"/>
    </row>
    <row r="382457" spans="68:68" customFormat="1">
      <c r="BP382457" s="90"/>
    </row>
    <row r="382458" spans="68:68" customFormat="1">
      <c r="BP382458" s="90"/>
    </row>
    <row r="382459" spans="68:68" customFormat="1">
      <c r="BP382459" s="90"/>
    </row>
    <row r="382460" spans="68:68" customFormat="1">
      <c r="BP382460" s="90"/>
    </row>
    <row r="382461" spans="68:68" customFormat="1">
      <c r="BP382461" s="90"/>
    </row>
    <row r="382462" spans="68:68" customFormat="1">
      <c r="BP382462" s="90"/>
    </row>
    <row r="382463" spans="68:68" customFormat="1">
      <c r="BP382463" s="90"/>
    </row>
    <row r="382464" spans="68:68" customFormat="1">
      <c r="BP382464" s="90"/>
    </row>
    <row r="382465" spans="68:68" customFormat="1">
      <c r="BP382465" s="90"/>
    </row>
    <row r="382466" spans="68:68" customFormat="1">
      <c r="BP382466" s="90"/>
    </row>
    <row r="382467" spans="68:68" customFormat="1">
      <c r="BP382467" s="90"/>
    </row>
    <row r="382468" spans="68:68" customFormat="1">
      <c r="BP382468" s="90"/>
    </row>
    <row r="382469" spans="68:68" customFormat="1">
      <c r="BP382469" s="90"/>
    </row>
    <row r="382470" spans="68:68" customFormat="1">
      <c r="BP382470" s="90"/>
    </row>
    <row r="382471" spans="68:68" customFormat="1">
      <c r="BP382471" s="90"/>
    </row>
    <row r="382472" spans="68:68" customFormat="1">
      <c r="BP382472" s="90"/>
    </row>
    <row r="382473" spans="68:68" customFormat="1">
      <c r="BP382473" s="90"/>
    </row>
    <row r="382474" spans="68:68" customFormat="1">
      <c r="BP382474" s="90"/>
    </row>
    <row r="382475" spans="68:68" customFormat="1">
      <c r="BP382475" s="90"/>
    </row>
    <row r="382476" spans="68:68" customFormat="1">
      <c r="BP382476" s="90"/>
    </row>
    <row r="382477" spans="68:68" customFormat="1">
      <c r="BP382477" s="90"/>
    </row>
    <row r="382478" spans="68:68" customFormat="1">
      <c r="BP382478" s="90"/>
    </row>
    <row r="382479" spans="68:68" customFormat="1">
      <c r="BP382479" s="90"/>
    </row>
    <row r="382480" spans="68:68" customFormat="1">
      <c r="BP382480" s="90"/>
    </row>
    <row r="382481" spans="68:68" customFormat="1">
      <c r="BP382481" s="90"/>
    </row>
    <row r="382482" spans="68:68" customFormat="1">
      <c r="BP382482" s="90"/>
    </row>
    <row r="382483" spans="68:68" customFormat="1">
      <c r="BP382483" s="90"/>
    </row>
    <row r="382484" spans="68:68" customFormat="1">
      <c r="BP382484" s="90"/>
    </row>
    <row r="382485" spans="68:68" customFormat="1">
      <c r="BP382485" s="90"/>
    </row>
    <row r="382486" spans="68:68" customFormat="1">
      <c r="BP382486" s="90"/>
    </row>
    <row r="382487" spans="68:68" customFormat="1">
      <c r="BP382487" s="90"/>
    </row>
    <row r="382488" spans="68:68" customFormat="1">
      <c r="BP382488" s="90"/>
    </row>
    <row r="382489" spans="68:68" customFormat="1">
      <c r="BP382489" s="90"/>
    </row>
    <row r="382490" spans="68:68" customFormat="1">
      <c r="BP382490" s="90"/>
    </row>
    <row r="382491" spans="68:68" customFormat="1">
      <c r="BP382491" s="90"/>
    </row>
    <row r="382492" spans="68:68" customFormat="1">
      <c r="BP382492" s="90"/>
    </row>
    <row r="382493" spans="68:68" customFormat="1">
      <c r="BP382493" s="90"/>
    </row>
    <row r="382494" spans="68:68" customFormat="1">
      <c r="BP382494" s="90"/>
    </row>
    <row r="382495" spans="68:68" customFormat="1">
      <c r="BP382495" s="90"/>
    </row>
    <row r="382496" spans="68:68" customFormat="1">
      <c r="BP382496" s="90"/>
    </row>
    <row r="382497" spans="68:68" customFormat="1">
      <c r="BP382497" s="90"/>
    </row>
    <row r="382498" spans="68:68" customFormat="1">
      <c r="BP382498" s="90"/>
    </row>
    <row r="382499" spans="68:68" customFormat="1">
      <c r="BP382499" s="90"/>
    </row>
    <row r="382500" spans="68:68" customFormat="1">
      <c r="BP382500" s="90"/>
    </row>
    <row r="382501" spans="68:68" customFormat="1">
      <c r="BP382501" s="90"/>
    </row>
    <row r="382502" spans="68:68" customFormat="1">
      <c r="BP382502" s="90"/>
    </row>
    <row r="382503" spans="68:68" customFormat="1">
      <c r="BP382503" s="90"/>
    </row>
    <row r="382504" spans="68:68" customFormat="1">
      <c r="BP382504" s="90"/>
    </row>
    <row r="382505" spans="68:68" customFormat="1">
      <c r="BP382505" s="90"/>
    </row>
    <row r="382506" spans="68:68" customFormat="1">
      <c r="BP382506" s="90"/>
    </row>
    <row r="382507" spans="68:68" customFormat="1">
      <c r="BP382507" s="90"/>
    </row>
    <row r="382508" spans="68:68" customFormat="1">
      <c r="BP382508" s="90"/>
    </row>
    <row r="382509" spans="68:68" customFormat="1">
      <c r="BP382509" s="90"/>
    </row>
    <row r="382510" spans="68:68" customFormat="1">
      <c r="BP382510" s="90"/>
    </row>
    <row r="382511" spans="68:68" customFormat="1">
      <c r="BP382511" s="90"/>
    </row>
    <row r="382512" spans="68:68" customFormat="1">
      <c r="BP382512" s="90"/>
    </row>
    <row r="382513" spans="68:68" customFormat="1">
      <c r="BP382513" s="90"/>
    </row>
    <row r="382514" spans="68:68" customFormat="1">
      <c r="BP382514" s="90"/>
    </row>
    <row r="382515" spans="68:68" customFormat="1">
      <c r="BP382515" s="90"/>
    </row>
    <row r="382516" spans="68:68" customFormat="1">
      <c r="BP382516" s="90"/>
    </row>
    <row r="382517" spans="68:68" customFormat="1">
      <c r="BP382517" s="90"/>
    </row>
    <row r="382518" spans="68:68" customFormat="1">
      <c r="BP382518" s="90"/>
    </row>
    <row r="382519" spans="68:68" customFormat="1">
      <c r="BP382519" s="90"/>
    </row>
    <row r="382520" spans="68:68" customFormat="1">
      <c r="BP382520" s="90"/>
    </row>
    <row r="382521" spans="68:68" customFormat="1">
      <c r="BP382521" s="90"/>
    </row>
    <row r="382522" spans="68:68" customFormat="1">
      <c r="BP382522" s="90"/>
    </row>
    <row r="382523" spans="68:68" customFormat="1">
      <c r="BP382523" s="90"/>
    </row>
    <row r="382524" spans="68:68" customFormat="1">
      <c r="BP382524" s="90"/>
    </row>
    <row r="382525" spans="68:68" customFormat="1">
      <c r="BP382525" s="90"/>
    </row>
    <row r="382526" spans="68:68" customFormat="1">
      <c r="BP382526" s="90"/>
    </row>
    <row r="382527" spans="68:68" customFormat="1">
      <c r="BP382527" s="90"/>
    </row>
    <row r="382528" spans="68:68" customFormat="1">
      <c r="BP382528" s="90"/>
    </row>
    <row r="382529" spans="68:68" customFormat="1">
      <c r="BP382529" s="90"/>
    </row>
    <row r="382530" spans="68:68" customFormat="1">
      <c r="BP382530" s="90"/>
    </row>
    <row r="382531" spans="68:68" customFormat="1">
      <c r="BP382531" s="90"/>
    </row>
    <row r="382532" spans="68:68" customFormat="1">
      <c r="BP382532" s="90"/>
    </row>
    <row r="382533" spans="68:68" customFormat="1">
      <c r="BP382533" s="90"/>
    </row>
    <row r="382534" spans="68:68" customFormat="1">
      <c r="BP382534" s="90"/>
    </row>
    <row r="382535" spans="68:68" customFormat="1">
      <c r="BP382535" s="90"/>
    </row>
    <row r="382536" spans="68:68" customFormat="1">
      <c r="BP382536" s="90"/>
    </row>
    <row r="382537" spans="68:68" customFormat="1">
      <c r="BP382537" s="90"/>
    </row>
    <row r="382538" spans="68:68" customFormat="1">
      <c r="BP382538" s="90"/>
    </row>
    <row r="382539" spans="68:68" customFormat="1">
      <c r="BP382539" s="90"/>
    </row>
    <row r="382540" spans="68:68" customFormat="1">
      <c r="BP382540" s="90"/>
    </row>
    <row r="382541" spans="68:68" customFormat="1">
      <c r="BP382541" s="90"/>
    </row>
    <row r="382542" spans="68:68" customFormat="1">
      <c r="BP382542" s="90"/>
    </row>
    <row r="382543" spans="68:68" customFormat="1">
      <c r="BP382543" s="90"/>
    </row>
    <row r="382544" spans="68:68" customFormat="1">
      <c r="BP382544" s="90"/>
    </row>
    <row r="382545" spans="68:68" customFormat="1">
      <c r="BP382545" s="90"/>
    </row>
    <row r="382546" spans="68:68" customFormat="1">
      <c r="BP382546" s="90"/>
    </row>
    <row r="382547" spans="68:68" customFormat="1">
      <c r="BP382547" s="90"/>
    </row>
    <row r="382548" spans="68:68" customFormat="1">
      <c r="BP382548" s="90"/>
    </row>
    <row r="382549" spans="68:68" customFormat="1">
      <c r="BP382549" s="90"/>
    </row>
    <row r="382550" spans="68:68" customFormat="1">
      <c r="BP382550" s="90"/>
    </row>
    <row r="382551" spans="68:68" customFormat="1">
      <c r="BP382551" s="90"/>
    </row>
    <row r="382552" spans="68:68" customFormat="1">
      <c r="BP382552" s="90"/>
    </row>
    <row r="382553" spans="68:68" customFormat="1">
      <c r="BP382553" s="90"/>
    </row>
    <row r="382554" spans="68:68" customFormat="1">
      <c r="BP382554" s="90"/>
    </row>
    <row r="382555" spans="68:68" customFormat="1">
      <c r="BP382555" s="90"/>
    </row>
    <row r="382556" spans="68:68" customFormat="1">
      <c r="BP382556" s="90"/>
    </row>
    <row r="382557" spans="68:68" customFormat="1">
      <c r="BP382557" s="90"/>
    </row>
    <row r="382558" spans="68:68" customFormat="1">
      <c r="BP382558" s="90"/>
    </row>
    <row r="382559" spans="68:68" customFormat="1">
      <c r="BP382559" s="90"/>
    </row>
    <row r="382560" spans="68:68" customFormat="1">
      <c r="BP382560" s="90"/>
    </row>
    <row r="382561" spans="68:68" customFormat="1">
      <c r="BP382561" s="90"/>
    </row>
    <row r="382562" spans="68:68" customFormat="1">
      <c r="BP382562" s="90"/>
    </row>
    <row r="382563" spans="68:68" customFormat="1">
      <c r="BP382563" s="90"/>
    </row>
    <row r="382564" spans="68:68" customFormat="1">
      <c r="BP382564" s="90"/>
    </row>
    <row r="382565" spans="68:68" customFormat="1">
      <c r="BP382565" s="90"/>
    </row>
    <row r="382566" spans="68:68" customFormat="1">
      <c r="BP382566" s="90"/>
    </row>
    <row r="382567" spans="68:68" customFormat="1">
      <c r="BP382567" s="90"/>
    </row>
    <row r="382568" spans="68:68" customFormat="1">
      <c r="BP382568" s="90"/>
    </row>
    <row r="382569" spans="68:68" customFormat="1">
      <c r="BP382569" s="90"/>
    </row>
    <row r="382570" spans="68:68" customFormat="1">
      <c r="BP382570" s="90"/>
    </row>
    <row r="382571" spans="68:68" customFormat="1">
      <c r="BP382571" s="90"/>
    </row>
    <row r="382572" spans="68:68" customFormat="1">
      <c r="BP382572" s="90"/>
    </row>
    <row r="382573" spans="68:68" customFormat="1">
      <c r="BP382573" s="90"/>
    </row>
    <row r="382574" spans="68:68" customFormat="1">
      <c r="BP382574" s="90"/>
    </row>
    <row r="382575" spans="68:68" customFormat="1">
      <c r="BP382575" s="90"/>
    </row>
    <row r="382576" spans="68:68" customFormat="1">
      <c r="BP382576" s="90"/>
    </row>
    <row r="382577" spans="68:68" customFormat="1">
      <c r="BP382577" s="90"/>
    </row>
    <row r="382578" spans="68:68" customFormat="1">
      <c r="BP382578" s="90"/>
    </row>
    <row r="382579" spans="68:68" customFormat="1">
      <c r="BP382579" s="90"/>
    </row>
    <row r="382580" spans="68:68" customFormat="1">
      <c r="BP382580" s="90"/>
    </row>
    <row r="382581" spans="68:68" customFormat="1">
      <c r="BP382581" s="90"/>
    </row>
    <row r="382582" spans="68:68" customFormat="1">
      <c r="BP382582" s="90"/>
    </row>
    <row r="382583" spans="68:68" customFormat="1">
      <c r="BP382583" s="90"/>
    </row>
    <row r="382584" spans="68:68" customFormat="1">
      <c r="BP382584" s="90"/>
    </row>
    <row r="382585" spans="68:68" customFormat="1">
      <c r="BP382585" s="90"/>
    </row>
    <row r="382586" spans="68:68" customFormat="1">
      <c r="BP382586" s="90"/>
    </row>
    <row r="382587" spans="68:68" customFormat="1">
      <c r="BP382587" s="90"/>
    </row>
    <row r="382588" spans="68:68" customFormat="1">
      <c r="BP382588" s="90"/>
    </row>
    <row r="382589" spans="68:68" customFormat="1">
      <c r="BP382589" s="90"/>
    </row>
    <row r="382590" spans="68:68" customFormat="1">
      <c r="BP382590" s="90"/>
    </row>
    <row r="382591" spans="68:68" customFormat="1">
      <c r="BP382591" s="90"/>
    </row>
    <row r="382592" spans="68:68" customFormat="1">
      <c r="BP382592" s="90"/>
    </row>
    <row r="382593" spans="68:68" customFormat="1">
      <c r="BP382593" s="90"/>
    </row>
    <row r="382594" spans="68:68" customFormat="1">
      <c r="BP382594" s="90"/>
    </row>
    <row r="382595" spans="68:68" customFormat="1">
      <c r="BP382595" s="90"/>
    </row>
    <row r="382596" spans="68:68" customFormat="1">
      <c r="BP382596" s="90"/>
    </row>
    <row r="382597" spans="68:68" customFormat="1">
      <c r="BP382597" s="90"/>
    </row>
    <row r="382598" spans="68:68" customFormat="1">
      <c r="BP382598" s="90"/>
    </row>
    <row r="382599" spans="68:68" customFormat="1">
      <c r="BP382599" s="90"/>
    </row>
    <row r="382600" spans="68:68" customFormat="1">
      <c r="BP382600" s="90"/>
    </row>
    <row r="382601" spans="68:68" customFormat="1">
      <c r="BP382601" s="90"/>
    </row>
    <row r="382602" spans="68:68" customFormat="1">
      <c r="BP382602" s="90"/>
    </row>
    <row r="382603" spans="68:68" customFormat="1">
      <c r="BP382603" s="90"/>
    </row>
    <row r="382604" spans="68:68" customFormat="1">
      <c r="BP382604" s="90"/>
    </row>
    <row r="382605" spans="68:68" customFormat="1">
      <c r="BP382605" s="90"/>
    </row>
    <row r="382606" spans="68:68" customFormat="1">
      <c r="BP382606" s="90"/>
    </row>
    <row r="382607" spans="68:68" customFormat="1">
      <c r="BP382607" s="90"/>
    </row>
    <row r="382608" spans="68:68" customFormat="1">
      <c r="BP382608" s="90"/>
    </row>
    <row r="382609" spans="68:68" customFormat="1">
      <c r="BP382609" s="90"/>
    </row>
    <row r="382610" spans="68:68" customFormat="1">
      <c r="BP382610" s="90"/>
    </row>
    <row r="382611" spans="68:68" customFormat="1">
      <c r="BP382611" s="90"/>
    </row>
    <row r="382612" spans="68:68" customFormat="1">
      <c r="BP382612" s="90"/>
    </row>
    <row r="382613" spans="68:68" customFormat="1">
      <c r="BP382613" s="90"/>
    </row>
    <row r="382614" spans="68:68" customFormat="1">
      <c r="BP382614" s="90"/>
    </row>
    <row r="382615" spans="68:68" customFormat="1">
      <c r="BP382615" s="90"/>
    </row>
    <row r="382616" spans="68:68" customFormat="1">
      <c r="BP382616" s="90"/>
    </row>
    <row r="382617" spans="68:68" customFormat="1">
      <c r="BP382617" s="90"/>
    </row>
    <row r="382618" spans="68:68" customFormat="1">
      <c r="BP382618" s="90"/>
    </row>
    <row r="382619" spans="68:68" customFormat="1">
      <c r="BP382619" s="90"/>
    </row>
    <row r="382620" spans="68:68" customFormat="1">
      <c r="BP382620" s="90"/>
    </row>
    <row r="382621" spans="68:68" customFormat="1">
      <c r="BP382621" s="90"/>
    </row>
    <row r="382622" spans="68:68" customFormat="1">
      <c r="BP382622" s="90"/>
    </row>
    <row r="382623" spans="68:68" customFormat="1">
      <c r="BP382623" s="90"/>
    </row>
    <row r="382624" spans="68:68" customFormat="1">
      <c r="BP382624" s="90"/>
    </row>
    <row r="382625" spans="68:68" customFormat="1">
      <c r="BP382625" s="90"/>
    </row>
    <row r="382626" spans="68:68" customFormat="1">
      <c r="BP382626" s="90"/>
    </row>
    <row r="382627" spans="68:68" customFormat="1">
      <c r="BP382627" s="90"/>
    </row>
    <row r="382628" spans="68:68" customFormat="1">
      <c r="BP382628" s="90"/>
    </row>
    <row r="382629" spans="68:68" customFormat="1">
      <c r="BP382629" s="90"/>
    </row>
    <row r="382630" spans="68:68" customFormat="1">
      <c r="BP382630" s="90"/>
    </row>
    <row r="382631" spans="68:68" customFormat="1">
      <c r="BP382631" s="90"/>
    </row>
    <row r="382632" spans="68:68" customFormat="1">
      <c r="BP382632" s="90"/>
    </row>
    <row r="382633" spans="68:68" customFormat="1">
      <c r="BP382633" s="90"/>
    </row>
    <row r="382634" spans="68:68" customFormat="1">
      <c r="BP382634" s="90"/>
    </row>
    <row r="382635" spans="68:68" customFormat="1">
      <c r="BP382635" s="90"/>
    </row>
    <row r="382636" spans="68:68" customFormat="1">
      <c r="BP382636" s="90"/>
    </row>
    <row r="382637" spans="68:68" customFormat="1">
      <c r="BP382637" s="90"/>
    </row>
    <row r="382638" spans="68:68" customFormat="1">
      <c r="BP382638" s="90"/>
    </row>
    <row r="382639" spans="68:68" customFormat="1">
      <c r="BP382639" s="90"/>
    </row>
    <row r="382640" spans="68:68" customFormat="1">
      <c r="BP382640" s="90"/>
    </row>
    <row r="382641" spans="68:68" customFormat="1">
      <c r="BP382641" s="90"/>
    </row>
    <row r="382642" spans="68:68" customFormat="1">
      <c r="BP382642" s="90"/>
    </row>
    <row r="382643" spans="68:68" customFormat="1">
      <c r="BP382643" s="90"/>
    </row>
    <row r="382644" spans="68:68" customFormat="1">
      <c r="BP382644" s="90"/>
    </row>
    <row r="382645" spans="68:68" customFormat="1">
      <c r="BP382645" s="90"/>
    </row>
    <row r="382646" spans="68:68" customFormat="1">
      <c r="BP382646" s="90"/>
    </row>
    <row r="382647" spans="68:68" customFormat="1">
      <c r="BP382647" s="90"/>
    </row>
    <row r="382648" spans="68:68" customFormat="1">
      <c r="BP382648" s="90"/>
    </row>
    <row r="382649" spans="68:68" customFormat="1">
      <c r="BP382649" s="90"/>
    </row>
    <row r="382650" spans="68:68" customFormat="1">
      <c r="BP382650" s="90"/>
    </row>
    <row r="382651" spans="68:68" customFormat="1">
      <c r="BP382651" s="90"/>
    </row>
    <row r="382652" spans="68:68" customFormat="1">
      <c r="BP382652" s="90"/>
    </row>
    <row r="382653" spans="68:68" customFormat="1">
      <c r="BP382653" s="90"/>
    </row>
    <row r="382654" spans="68:68" customFormat="1">
      <c r="BP382654" s="90"/>
    </row>
    <row r="382655" spans="68:68" customFormat="1">
      <c r="BP382655" s="90"/>
    </row>
    <row r="382656" spans="68:68" customFormat="1">
      <c r="BP382656" s="90"/>
    </row>
    <row r="382657" spans="68:68" customFormat="1">
      <c r="BP382657" s="90"/>
    </row>
    <row r="382658" spans="68:68" customFormat="1">
      <c r="BP382658" s="90"/>
    </row>
    <row r="382659" spans="68:68" customFormat="1">
      <c r="BP382659" s="90"/>
    </row>
    <row r="382660" spans="68:68" customFormat="1">
      <c r="BP382660" s="90"/>
    </row>
    <row r="382661" spans="68:68" customFormat="1">
      <c r="BP382661" s="90"/>
    </row>
    <row r="382662" spans="68:68" customFormat="1">
      <c r="BP382662" s="90"/>
    </row>
    <row r="382663" spans="68:68" customFormat="1">
      <c r="BP382663" s="90"/>
    </row>
    <row r="382664" spans="68:68" customFormat="1">
      <c r="BP382664" s="90"/>
    </row>
    <row r="382665" spans="68:68" customFormat="1">
      <c r="BP382665" s="90"/>
    </row>
    <row r="382666" spans="68:68" customFormat="1">
      <c r="BP382666" s="90"/>
    </row>
    <row r="382667" spans="68:68" customFormat="1">
      <c r="BP382667" s="90"/>
    </row>
    <row r="382668" spans="68:68" customFormat="1">
      <c r="BP382668" s="90"/>
    </row>
    <row r="382669" spans="68:68" customFormat="1">
      <c r="BP382669" s="90"/>
    </row>
    <row r="382670" spans="68:68" customFormat="1">
      <c r="BP382670" s="90"/>
    </row>
    <row r="382671" spans="68:68" customFormat="1">
      <c r="BP382671" s="90"/>
    </row>
    <row r="382672" spans="68:68" customFormat="1">
      <c r="BP382672" s="90"/>
    </row>
    <row r="382673" spans="68:68" customFormat="1">
      <c r="BP382673" s="90"/>
    </row>
    <row r="382674" spans="68:68" customFormat="1">
      <c r="BP382674" s="90"/>
    </row>
    <row r="382675" spans="68:68" customFormat="1">
      <c r="BP382675" s="90"/>
    </row>
    <row r="382676" spans="68:68" customFormat="1">
      <c r="BP382676" s="90"/>
    </row>
    <row r="382677" spans="68:68" customFormat="1">
      <c r="BP382677" s="90"/>
    </row>
    <row r="382678" spans="68:68" customFormat="1">
      <c r="BP382678" s="90"/>
    </row>
    <row r="382679" spans="68:68" customFormat="1">
      <c r="BP382679" s="90"/>
    </row>
    <row r="382680" spans="68:68" customFormat="1">
      <c r="BP382680" s="90"/>
    </row>
    <row r="382681" spans="68:68" customFormat="1">
      <c r="BP382681" s="90"/>
    </row>
    <row r="382682" spans="68:68" customFormat="1">
      <c r="BP382682" s="90"/>
    </row>
    <row r="382683" spans="68:68" customFormat="1">
      <c r="BP382683" s="90"/>
    </row>
    <row r="382684" spans="68:68" customFormat="1">
      <c r="BP382684" s="90"/>
    </row>
    <row r="382685" spans="68:68" customFormat="1">
      <c r="BP382685" s="90"/>
    </row>
    <row r="382686" spans="68:68" customFormat="1">
      <c r="BP382686" s="90"/>
    </row>
    <row r="382687" spans="68:68" customFormat="1">
      <c r="BP382687" s="90"/>
    </row>
    <row r="382688" spans="68:68" customFormat="1">
      <c r="BP382688" s="90"/>
    </row>
    <row r="382689" spans="68:68" customFormat="1">
      <c r="BP382689" s="90"/>
    </row>
    <row r="382690" spans="68:68" customFormat="1">
      <c r="BP382690" s="90"/>
    </row>
    <row r="382691" spans="68:68" customFormat="1">
      <c r="BP382691" s="90"/>
    </row>
    <row r="382692" spans="68:68" customFormat="1">
      <c r="BP382692" s="90"/>
    </row>
    <row r="382693" spans="68:68" customFormat="1">
      <c r="BP382693" s="90"/>
    </row>
    <row r="382694" spans="68:68" customFormat="1">
      <c r="BP382694" s="90"/>
    </row>
    <row r="382695" spans="68:68" customFormat="1">
      <c r="BP382695" s="90"/>
    </row>
    <row r="382696" spans="68:68" customFormat="1">
      <c r="BP382696" s="90"/>
    </row>
    <row r="382697" spans="68:68" customFormat="1">
      <c r="BP382697" s="90"/>
    </row>
    <row r="382698" spans="68:68" customFormat="1">
      <c r="BP382698" s="90"/>
    </row>
    <row r="382699" spans="68:68" customFormat="1">
      <c r="BP382699" s="90"/>
    </row>
    <row r="382700" spans="68:68" customFormat="1">
      <c r="BP382700" s="90"/>
    </row>
    <row r="382701" spans="68:68" customFormat="1">
      <c r="BP382701" s="90"/>
    </row>
    <row r="382702" spans="68:68" customFormat="1">
      <c r="BP382702" s="90"/>
    </row>
    <row r="382703" spans="68:68" customFormat="1">
      <c r="BP382703" s="90"/>
    </row>
    <row r="382704" spans="68:68" customFormat="1">
      <c r="BP382704" s="90"/>
    </row>
    <row r="382705" spans="68:68" customFormat="1">
      <c r="BP382705" s="90"/>
    </row>
    <row r="382706" spans="68:68" customFormat="1">
      <c r="BP382706" s="90"/>
    </row>
    <row r="382707" spans="68:68" customFormat="1">
      <c r="BP382707" s="90"/>
    </row>
    <row r="382708" spans="68:68" customFormat="1">
      <c r="BP382708" s="90"/>
    </row>
    <row r="382709" spans="68:68" customFormat="1">
      <c r="BP382709" s="90"/>
    </row>
    <row r="382710" spans="68:68" customFormat="1">
      <c r="BP382710" s="90"/>
    </row>
    <row r="382711" spans="68:68" customFormat="1">
      <c r="BP382711" s="90"/>
    </row>
    <row r="382712" spans="68:68" customFormat="1">
      <c r="BP382712" s="90"/>
    </row>
    <row r="382713" spans="68:68" customFormat="1">
      <c r="BP382713" s="90"/>
    </row>
    <row r="382714" spans="68:68" customFormat="1">
      <c r="BP382714" s="90"/>
    </row>
    <row r="382715" spans="68:68" customFormat="1">
      <c r="BP382715" s="90"/>
    </row>
    <row r="382716" spans="68:68" customFormat="1">
      <c r="BP382716" s="90"/>
    </row>
    <row r="382717" spans="68:68" customFormat="1">
      <c r="BP382717" s="90"/>
    </row>
    <row r="382718" spans="68:68" customFormat="1">
      <c r="BP382718" s="90"/>
    </row>
    <row r="382719" spans="68:68" customFormat="1">
      <c r="BP382719" s="90"/>
    </row>
    <row r="382720" spans="68:68" customFormat="1">
      <c r="BP382720" s="90"/>
    </row>
    <row r="382721" spans="68:68" customFormat="1">
      <c r="BP382721" s="90"/>
    </row>
    <row r="382722" spans="68:68" customFormat="1">
      <c r="BP382722" s="90"/>
    </row>
    <row r="382723" spans="68:68" customFormat="1">
      <c r="BP382723" s="90"/>
    </row>
    <row r="382724" spans="68:68" customFormat="1">
      <c r="BP382724" s="90"/>
    </row>
    <row r="382725" spans="68:68" customFormat="1">
      <c r="BP382725" s="90"/>
    </row>
    <row r="382726" spans="68:68" customFormat="1">
      <c r="BP382726" s="90"/>
    </row>
    <row r="382727" spans="68:68" customFormat="1">
      <c r="BP382727" s="90"/>
    </row>
    <row r="382728" spans="68:68" customFormat="1">
      <c r="BP382728" s="90"/>
    </row>
    <row r="382729" spans="68:68" customFormat="1">
      <c r="BP382729" s="90"/>
    </row>
    <row r="382730" spans="68:68" customFormat="1">
      <c r="BP382730" s="90"/>
    </row>
    <row r="382731" spans="68:68" customFormat="1">
      <c r="BP382731" s="90"/>
    </row>
    <row r="382732" spans="68:68" customFormat="1">
      <c r="BP382732" s="90"/>
    </row>
    <row r="382733" spans="68:68" customFormat="1">
      <c r="BP382733" s="90"/>
    </row>
    <row r="382734" spans="68:68" customFormat="1">
      <c r="BP382734" s="90"/>
    </row>
    <row r="382735" spans="68:68" customFormat="1">
      <c r="BP382735" s="90"/>
    </row>
    <row r="382736" spans="68:68" customFormat="1">
      <c r="BP382736" s="90"/>
    </row>
    <row r="382737" spans="68:68" customFormat="1">
      <c r="BP382737" s="90"/>
    </row>
    <row r="382738" spans="68:68" customFormat="1">
      <c r="BP382738" s="90"/>
    </row>
    <row r="382739" spans="68:68" customFormat="1">
      <c r="BP382739" s="90"/>
    </row>
    <row r="382740" spans="68:68" customFormat="1">
      <c r="BP382740" s="90"/>
    </row>
    <row r="382741" spans="68:68" customFormat="1">
      <c r="BP382741" s="90"/>
    </row>
    <row r="382742" spans="68:68" customFormat="1">
      <c r="BP382742" s="90"/>
    </row>
    <row r="382743" spans="68:68" customFormat="1">
      <c r="BP382743" s="90"/>
    </row>
    <row r="382744" spans="68:68" customFormat="1">
      <c r="BP382744" s="90"/>
    </row>
    <row r="382745" spans="68:68" customFormat="1">
      <c r="BP382745" s="90"/>
    </row>
    <row r="382746" spans="68:68" customFormat="1">
      <c r="BP382746" s="90"/>
    </row>
    <row r="382747" spans="68:68" customFormat="1">
      <c r="BP382747" s="90"/>
    </row>
    <row r="382748" spans="68:68" customFormat="1">
      <c r="BP382748" s="90"/>
    </row>
    <row r="382749" spans="68:68" customFormat="1">
      <c r="BP382749" s="90"/>
    </row>
    <row r="382750" spans="68:68" customFormat="1">
      <c r="BP382750" s="90"/>
    </row>
    <row r="382751" spans="68:68" customFormat="1">
      <c r="BP382751" s="90"/>
    </row>
    <row r="382752" spans="68:68" customFormat="1">
      <c r="BP382752" s="90"/>
    </row>
    <row r="382753" spans="68:68" customFormat="1">
      <c r="BP382753" s="90"/>
    </row>
    <row r="382754" spans="68:68" customFormat="1">
      <c r="BP382754" s="90"/>
    </row>
    <row r="382755" spans="68:68" customFormat="1">
      <c r="BP382755" s="90"/>
    </row>
    <row r="382756" spans="68:68" customFormat="1">
      <c r="BP382756" s="90"/>
    </row>
    <row r="382757" spans="68:68" customFormat="1">
      <c r="BP382757" s="90"/>
    </row>
    <row r="382758" spans="68:68" customFormat="1">
      <c r="BP382758" s="90"/>
    </row>
    <row r="382759" spans="68:68" customFormat="1">
      <c r="BP382759" s="90"/>
    </row>
    <row r="382760" spans="68:68" customFormat="1">
      <c r="BP382760" s="90"/>
    </row>
    <row r="382761" spans="68:68" customFormat="1">
      <c r="BP382761" s="90"/>
    </row>
    <row r="382762" spans="68:68" customFormat="1">
      <c r="BP382762" s="90"/>
    </row>
    <row r="382763" spans="68:68" customFormat="1">
      <c r="BP382763" s="90"/>
    </row>
    <row r="382764" spans="68:68" customFormat="1">
      <c r="BP382764" s="90"/>
    </row>
    <row r="382765" spans="68:68" customFormat="1">
      <c r="BP382765" s="90"/>
    </row>
    <row r="382766" spans="68:68" customFormat="1">
      <c r="BP382766" s="90"/>
    </row>
    <row r="382767" spans="68:68" customFormat="1">
      <c r="BP382767" s="90"/>
    </row>
    <row r="382768" spans="68:68" customFormat="1">
      <c r="BP382768" s="90"/>
    </row>
    <row r="382769" spans="68:68" customFormat="1">
      <c r="BP382769" s="90"/>
    </row>
    <row r="382770" spans="68:68" customFormat="1">
      <c r="BP382770" s="90"/>
    </row>
    <row r="382771" spans="68:68" customFormat="1">
      <c r="BP382771" s="90"/>
    </row>
    <row r="382772" spans="68:68" customFormat="1">
      <c r="BP382772" s="90"/>
    </row>
    <row r="382773" spans="68:68" customFormat="1">
      <c r="BP382773" s="90"/>
    </row>
    <row r="382774" spans="68:68" customFormat="1">
      <c r="BP382774" s="90"/>
    </row>
    <row r="382775" spans="68:68" customFormat="1">
      <c r="BP382775" s="90"/>
    </row>
    <row r="382776" spans="68:68" customFormat="1">
      <c r="BP382776" s="90"/>
    </row>
    <row r="382777" spans="68:68" customFormat="1">
      <c r="BP382777" s="90"/>
    </row>
    <row r="382778" spans="68:68" customFormat="1">
      <c r="BP382778" s="90"/>
    </row>
    <row r="382779" spans="68:68" customFormat="1">
      <c r="BP382779" s="90"/>
    </row>
    <row r="382780" spans="68:68" customFormat="1">
      <c r="BP382780" s="90"/>
    </row>
    <row r="382781" spans="68:68" customFormat="1">
      <c r="BP382781" s="90"/>
    </row>
    <row r="382782" spans="68:68" customFormat="1">
      <c r="BP382782" s="90"/>
    </row>
    <row r="382783" spans="68:68" customFormat="1">
      <c r="BP382783" s="90"/>
    </row>
    <row r="382784" spans="68:68" customFormat="1">
      <c r="BP382784" s="90"/>
    </row>
    <row r="382785" spans="68:68" customFormat="1">
      <c r="BP382785" s="90"/>
    </row>
    <row r="382786" spans="68:68" customFormat="1">
      <c r="BP382786" s="90"/>
    </row>
    <row r="382787" spans="68:68" customFormat="1">
      <c r="BP382787" s="90"/>
    </row>
    <row r="382788" spans="68:68" customFormat="1">
      <c r="BP382788" s="90"/>
    </row>
    <row r="382789" spans="68:68" customFormat="1">
      <c r="BP382789" s="90"/>
    </row>
    <row r="382790" spans="68:68" customFormat="1">
      <c r="BP382790" s="90"/>
    </row>
    <row r="382791" spans="68:68" customFormat="1">
      <c r="BP382791" s="90"/>
    </row>
    <row r="382792" spans="68:68" customFormat="1">
      <c r="BP382792" s="90"/>
    </row>
    <row r="382793" spans="68:68" customFormat="1">
      <c r="BP382793" s="90"/>
    </row>
    <row r="382794" spans="68:68" customFormat="1">
      <c r="BP382794" s="90"/>
    </row>
    <row r="382795" spans="68:68" customFormat="1">
      <c r="BP382795" s="90"/>
    </row>
    <row r="382796" spans="68:68" customFormat="1">
      <c r="BP382796" s="90"/>
    </row>
    <row r="382797" spans="68:68" customFormat="1">
      <c r="BP382797" s="90"/>
    </row>
    <row r="382798" spans="68:68" customFormat="1">
      <c r="BP382798" s="90"/>
    </row>
    <row r="382799" spans="68:68" customFormat="1">
      <c r="BP382799" s="90"/>
    </row>
    <row r="382800" spans="68:68" customFormat="1">
      <c r="BP382800" s="90"/>
    </row>
    <row r="382801" spans="68:68" customFormat="1">
      <c r="BP382801" s="90"/>
    </row>
    <row r="382802" spans="68:68" customFormat="1">
      <c r="BP382802" s="90"/>
    </row>
    <row r="382803" spans="68:68" customFormat="1">
      <c r="BP382803" s="90"/>
    </row>
    <row r="382804" spans="68:68" customFormat="1">
      <c r="BP382804" s="90"/>
    </row>
    <row r="382805" spans="68:68" customFormat="1">
      <c r="BP382805" s="90"/>
    </row>
    <row r="382806" spans="68:68" customFormat="1">
      <c r="BP382806" s="90"/>
    </row>
    <row r="382807" spans="68:68" customFormat="1">
      <c r="BP382807" s="90"/>
    </row>
    <row r="382808" spans="68:68" customFormat="1">
      <c r="BP382808" s="90"/>
    </row>
    <row r="382809" spans="68:68" customFormat="1">
      <c r="BP382809" s="90"/>
    </row>
    <row r="382810" spans="68:68" customFormat="1">
      <c r="BP382810" s="90"/>
    </row>
    <row r="382811" spans="68:68" customFormat="1">
      <c r="BP382811" s="90"/>
    </row>
    <row r="382812" spans="68:68" customFormat="1">
      <c r="BP382812" s="90"/>
    </row>
    <row r="382813" spans="68:68" customFormat="1">
      <c r="BP382813" s="90"/>
    </row>
    <row r="382814" spans="68:68" customFormat="1">
      <c r="BP382814" s="90"/>
    </row>
    <row r="382815" spans="68:68" customFormat="1">
      <c r="BP382815" s="90"/>
    </row>
    <row r="382816" spans="68:68" customFormat="1">
      <c r="BP382816" s="90"/>
    </row>
    <row r="382817" spans="68:68" customFormat="1">
      <c r="BP382817" s="90"/>
    </row>
    <row r="382818" spans="68:68" customFormat="1">
      <c r="BP382818" s="90"/>
    </row>
    <row r="382819" spans="68:68" customFormat="1">
      <c r="BP382819" s="90"/>
    </row>
    <row r="382820" spans="68:68" customFormat="1">
      <c r="BP382820" s="90"/>
    </row>
    <row r="382821" spans="68:68" customFormat="1">
      <c r="BP382821" s="90"/>
    </row>
    <row r="382822" spans="68:68" customFormat="1">
      <c r="BP382822" s="90"/>
    </row>
    <row r="382823" spans="68:68" customFormat="1">
      <c r="BP382823" s="90"/>
    </row>
    <row r="382824" spans="68:68" customFormat="1">
      <c r="BP382824" s="90"/>
    </row>
    <row r="382825" spans="68:68" customFormat="1">
      <c r="BP382825" s="90"/>
    </row>
    <row r="382826" spans="68:68" customFormat="1">
      <c r="BP382826" s="90"/>
    </row>
    <row r="382827" spans="68:68" customFormat="1">
      <c r="BP382827" s="90"/>
    </row>
    <row r="382828" spans="68:68" customFormat="1">
      <c r="BP382828" s="90"/>
    </row>
    <row r="382829" spans="68:68" customFormat="1">
      <c r="BP382829" s="90"/>
    </row>
    <row r="382830" spans="68:68" customFormat="1">
      <c r="BP382830" s="90"/>
    </row>
    <row r="382831" spans="68:68" customFormat="1">
      <c r="BP382831" s="90"/>
    </row>
    <row r="382832" spans="68:68" customFormat="1">
      <c r="BP382832" s="90"/>
    </row>
    <row r="382833" spans="68:68" customFormat="1">
      <c r="BP382833" s="90"/>
    </row>
    <row r="382834" spans="68:68" customFormat="1">
      <c r="BP382834" s="90"/>
    </row>
    <row r="382835" spans="68:68" customFormat="1">
      <c r="BP382835" s="90"/>
    </row>
    <row r="382836" spans="68:68" customFormat="1">
      <c r="BP382836" s="90"/>
    </row>
    <row r="382837" spans="68:68" customFormat="1">
      <c r="BP382837" s="90"/>
    </row>
    <row r="382838" spans="68:68" customFormat="1">
      <c r="BP382838" s="90"/>
    </row>
    <row r="382839" spans="68:68" customFormat="1">
      <c r="BP382839" s="90"/>
    </row>
    <row r="382840" spans="68:68" customFormat="1">
      <c r="BP382840" s="90"/>
    </row>
    <row r="382841" spans="68:68" customFormat="1">
      <c r="BP382841" s="90"/>
    </row>
    <row r="382842" spans="68:68" customFormat="1">
      <c r="BP382842" s="90"/>
    </row>
    <row r="382843" spans="68:68" customFormat="1">
      <c r="BP382843" s="90"/>
    </row>
    <row r="382844" spans="68:68" customFormat="1">
      <c r="BP382844" s="90"/>
    </row>
    <row r="382845" spans="68:68" customFormat="1">
      <c r="BP382845" s="90"/>
    </row>
    <row r="382846" spans="68:68" customFormat="1">
      <c r="BP382846" s="90"/>
    </row>
    <row r="382847" spans="68:68" customFormat="1">
      <c r="BP382847" s="90"/>
    </row>
    <row r="382848" spans="68:68" customFormat="1">
      <c r="BP382848" s="90"/>
    </row>
    <row r="382849" spans="68:68" customFormat="1">
      <c r="BP382849" s="90"/>
    </row>
    <row r="382850" spans="68:68" customFormat="1">
      <c r="BP382850" s="90"/>
    </row>
    <row r="382851" spans="68:68" customFormat="1">
      <c r="BP382851" s="90"/>
    </row>
    <row r="382852" spans="68:68" customFormat="1">
      <c r="BP382852" s="90"/>
    </row>
    <row r="382853" spans="68:68" customFormat="1">
      <c r="BP382853" s="90"/>
    </row>
    <row r="382854" spans="68:68" customFormat="1">
      <c r="BP382854" s="90"/>
    </row>
    <row r="382855" spans="68:68" customFormat="1">
      <c r="BP382855" s="90"/>
    </row>
    <row r="382856" spans="68:68" customFormat="1">
      <c r="BP382856" s="90"/>
    </row>
    <row r="382857" spans="68:68" customFormat="1">
      <c r="BP382857" s="90"/>
    </row>
    <row r="382858" spans="68:68" customFormat="1">
      <c r="BP382858" s="90"/>
    </row>
    <row r="382859" spans="68:68" customFormat="1">
      <c r="BP382859" s="90"/>
    </row>
    <row r="382860" spans="68:68" customFormat="1">
      <c r="BP382860" s="90"/>
    </row>
    <row r="382861" spans="68:68" customFormat="1">
      <c r="BP382861" s="90"/>
    </row>
    <row r="382862" spans="68:68" customFormat="1">
      <c r="BP382862" s="90"/>
    </row>
    <row r="382863" spans="68:68" customFormat="1">
      <c r="BP382863" s="90"/>
    </row>
    <row r="382864" spans="68:68" customFormat="1">
      <c r="BP382864" s="90"/>
    </row>
    <row r="382865" spans="68:68" customFormat="1">
      <c r="BP382865" s="90"/>
    </row>
    <row r="382866" spans="68:68" customFormat="1">
      <c r="BP382866" s="90"/>
    </row>
    <row r="382867" spans="68:68" customFormat="1">
      <c r="BP382867" s="90"/>
    </row>
    <row r="382868" spans="68:68" customFormat="1">
      <c r="BP382868" s="90"/>
    </row>
    <row r="382869" spans="68:68" customFormat="1">
      <c r="BP382869" s="90"/>
    </row>
    <row r="382870" spans="68:68" customFormat="1">
      <c r="BP382870" s="90"/>
    </row>
    <row r="382871" spans="68:68" customFormat="1">
      <c r="BP382871" s="90"/>
    </row>
    <row r="382872" spans="68:68" customFormat="1">
      <c r="BP382872" s="90"/>
    </row>
    <row r="382873" spans="68:68" customFormat="1">
      <c r="BP382873" s="90"/>
    </row>
    <row r="382874" spans="68:68" customFormat="1">
      <c r="BP382874" s="90"/>
    </row>
    <row r="382875" spans="68:68" customFormat="1">
      <c r="BP382875" s="90"/>
    </row>
    <row r="382876" spans="68:68" customFormat="1">
      <c r="BP382876" s="90"/>
    </row>
    <row r="382877" spans="68:68" customFormat="1">
      <c r="BP382877" s="90"/>
    </row>
    <row r="382878" spans="68:68" customFormat="1">
      <c r="BP382878" s="90"/>
    </row>
    <row r="382879" spans="68:68" customFormat="1">
      <c r="BP382879" s="90"/>
    </row>
    <row r="382880" spans="68:68" customFormat="1">
      <c r="BP382880" s="90"/>
    </row>
    <row r="382881" spans="68:68" customFormat="1">
      <c r="BP382881" s="90"/>
    </row>
    <row r="382882" spans="68:68" customFormat="1">
      <c r="BP382882" s="90"/>
    </row>
    <row r="382883" spans="68:68" customFormat="1">
      <c r="BP382883" s="90"/>
    </row>
    <row r="382884" spans="68:68" customFormat="1">
      <c r="BP382884" s="90"/>
    </row>
    <row r="382885" spans="68:68" customFormat="1">
      <c r="BP382885" s="90"/>
    </row>
    <row r="382886" spans="68:68" customFormat="1">
      <c r="BP382886" s="90"/>
    </row>
    <row r="382887" spans="68:68" customFormat="1">
      <c r="BP382887" s="90"/>
    </row>
    <row r="382888" spans="68:68" customFormat="1">
      <c r="BP382888" s="90"/>
    </row>
    <row r="382889" spans="68:68" customFormat="1">
      <c r="BP382889" s="90"/>
    </row>
    <row r="382890" spans="68:68" customFormat="1">
      <c r="BP382890" s="90"/>
    </row>
    <row r="382891" spans="68:68" customFormat="1">
      <c r="BP382891" s="90"/>
    </row>
    <row r="382892" spans="68:68" customFormat="1">
      <c r="BP382892" s="90"/>
    </row>
    <row r="382893" spans="68:68" customFormat="1">
      <c r="BP382893" s="90"/>
    </row>
    <row r="382894" spans="68:68" customFormat="1">
      <c r="BP382894" s="90"/>
    </row>
    <row r="382895" spans="68:68" customFormat="1">
      <c r="BP382895" s="90"/>
    </row>
    <row r="382896" spans="68:68" customFormat="1">
      <c r="BP382896" s="90"/>
    </row>
    <row r="382897" spans="68:68" customFormat="1">
      <c r="BP382897" s="90"/>
    </row>
    <row r="382898" spans="68:68" customFormat="1">
      <c r="BP382898" s="90"/>
    </row>
    <row r="382899" spans="68:68" customFormat="1">
      <c r="BP382899" s="90"/>
    </row>
    <row r="382900" spans="68:68" customFormat="1">
      <c r="BP382900" s="90"/>
    </row>
    <row r="382901" spans="68:68" customFormat="1">
      <c r="BP382901" s="90"/>
    </row>
    <row r="382902" spans="68:68" customFormat="1">
      <c r="BP382902" s="90"/>
    </row>
    <row r="382903" spans="68:68" customFormat="1">
      <c r="BP382903" s="90"/>
    </row>
    <row r="382904" spans="68:68" customFormat="1">
      <c r="BP382904" s="90"/>
    </row>
    <row r="382905" spans="68:68" customFormat="1">
      <c r="BP382905" s="90"/>
    </row>
    <row r="382906" spans="68:68" customFormat="1">
      <c r="BP382906" s="90"/>
    </row>
    <row r="382907" spans="68:68" customFormat="1">
      <c r="BP382907" s="90"/>
    </row>
    <row r="382908" spans="68:68" customFormat="1">
      <c r="BP382908" s="90"/>
    </row>
    <row r="382909" spans="68:68" customFormat="1">
      <c r="BP382909" s="90"/>
    </row>
    <row r="382910" spans="68:68" customFormat="1">
      <c r="BP382910" s="90"/>
    </row>
    <row r="382911" spans="68:68" customFormat="1">
      <c r="BP382911" s="90"/>
    </row>
    <row r="382912" spans="68:68" customFormat="1">
      <c r="BP382912" s="90"/>
    </row>
    <row r="382913" spans="68:68" customFormat="1">
      <c r="BP382913" s="90"/>
    </row>
    <row r="382914" spans="68:68" customFormat="1">
      <c r="BP382914" s="90"/>
    </row>
    <row r="382915" spans="68:68" customFormat="1">
      <c r="BP382915" s="90"/>
    </row>
    <row r="382916" spans="68:68" customFormat="1">
      <c r="BP382916" s="90"/>
    </row>
    <row r="382917" spans="68:68" customFormat="1">
      <c r="BP382917" s="90"/>
    </row>
    <row r="382918" spans="68:68" customFormat="1">
      <c r="BP382918" s="90"/>
    </row>
    <row r="382919" spans="68:68" customFormat="1">
      <c r="BP382919" s="90"/>
    </row>
    <row r="382920" spans="68:68" customFormat="1">
      <c r="BP382920" s="90"/>
    </row>
    <row r="382921" spans="68:68" customFormat="1">
      <c r="BP382921" s="90"/>
    </row>
    <row r="382922" spans="68:68" customFormat="1">
      <c r="BP382922" s="90"/>
    </row>
    <row r="382923" spans="68:68" customFormat="1">
      <c r="BP382923" s="90"/>
    </row>
    <row r="382924" spans="68:68" customFormat="1">
      <c r="BP382924" s="90"/>
    </row>
    <row r="382925" spans="68:68" customFormat="1">
      <c r="BP382925" s="90"/>
    </row>
    <row r="382926" spans="68:68" customFormat="1">
      <c r="BP382926" s="90"/>
    </row>
    <row r="382927" spans="68:68" customFormat="1">
      <c r="BP382927" s="90"/>
    </row>
    <row r="382928" spans="68:68" customFormat="1">
      <c r="BP382928" s="90"/>
    </row>
    <row r="382929" spans="68:68" customFormat="1">
      <c r="BP382929" s="90"/>
    </row>
    <row r="382930" spans="68:68" customFormat="1">
      <c r="BP382930" s="90"/>
    </row>
    <row r="382931" spans="68:68" customFormat="1">
      <c r="BP382931" s="90"/>
    </row>
    <row r="382932" spans="68:68" customFormat="1">
      <c r="BP382932" s="90"/>
    </row>
    <row r="382933" spans="68:68" customFormat="1">
      <c r="BP382933" s="90"/>
    </row>
    <row r="382934" spans="68:68" customFormat="1">
      <c r="BP382934" s="90"/>
    </row>
    <row r="382935" spans="68:68" customFormat="1">
      <c r="BP382935" s="90"/>
    </row>
    <row r="382936" spans="68:68" customFormat="1">
      <c r="BP382936" s="90"/>
    </row>
    <row r="382937" spans="68:68" customFormat="1">
      <c r="BP382937" s="90"/>
    </row>
    <row r="382938" spans="68:68" customFormat="1">
      <c r="BP382938" s="90"/>
    </row>
    <row r="382939" spans="68:68" customFormat="1">
      <c r="BP382939" s="90"/>
    </row>
    <row r="382940" spans="68:68" customFormat="1">
      <c r="BP382940" s="90"/>
    </row>
    <row r="382941" spans="68:68" customFormat="1">
      <c r="BP382941" s="90"/>
    </row>
    <row r="382942" spans="68:68" customFormat="1">
      <c r="BP382942" s="90"/>
    </row>
    <row r="382943" spans="68:68" customFormat="1">
      <c r="BP382943" s="90"/>
    </row>
    <row r="382944" spans="68:68" customFormat="1">
      <c r="BP382944" s="90"/>
    </row>
    <row r="382945" spans="68:68" customFormat="1">
      <c r="BP382945" s="90"/>
    </row>
    <row r="382946" spans="68:68" customFormat="1">
      <c r="BP382946" s="90"/>
    </row>
    <row r="382947" spans="68:68" customFormat="1">
      <c r="BP382947" s="90"/>
    </row>
    <row r="382948" spans="68:68" customFormat="1">
      <c r="BP382948" s="90"/>
    </row>
    <row r="382949" spans="68:68" customFormat="1">
      <c r="BP382949" s="90"/>
    </row>
    <row r="382950" spans="68:68" customFormat="1">
      <c r="BP382950" s="90"/>
    </row>
    <row r="382951" spans="68:68" customFormat="1">
      <c r="BP382951" s="90"/>
    </row>
    <row r="382952" spans="68:68" customFormat="1">
      <c r="BP382952" s="90"/>
    </row>
    <row r="382953" spans="68:68" customFormat="1">
      <c r="BP382953" s="90"/>
    </row>
    <row r="382954" spans="68:68" customFormat="1">
      <c r="BP382954" s="90"/>
    </row>
    <row r="382955" spans="68:68" customFormat="1">
      <c r="BP382955" s="90"/>
    </row>
    <row r="382956" spans="68:68" customFormat="1">
      <c r="BP382956" s="90"/>
    </row>
    <row r="382957" spans="68:68" customFormat="1">
      <c r="BP382957" s="90"/>
    </row>
    <row r="382958" spans="68:68" customFormat="1">
      <c r="BP382958" s="90"/>
    </row>
    <row r="382959" spans="68:68" customFormat="1">
      <c r="BP382959" s="90"/>
    </row>
    <row r="382960" spans="68:68" customFormat="1">
      <c r="BP382960" s="90"/>
    </row>
    <row r="382961" spans="68:68" customFormat="1">
      <c r="BP382961" s="90"/>
    </row>
    <row r="382962" spans="68:68" customFormat="1">
      <c r="BP382962" s="90"/>
    </row>
    <row r="382963" spans="68:68" customFormat="1">
      <c r="BP382963" s="90"/>
    </row>
    <row r="382964" spans="68:68" customFormat="1">
      <c r="BP382964" s="90"/>
    </row>
    <row r="382965" spans="68:68" customFormat="1">
      <c r="BP382965" s="90"/>
    </row>
    <row r="382966" spans="68:68" customFormat="1">
      <c r="BP382966" s="90"/>
    </row>
    <row r="382967" spans="68:68" customFormat="1">
      <c r="BP382967" s="90"/>
    </row>
    <row r="382968" spans="68:68" customFormat="1">
      <c r="BP382968" s="90"/>
    </row>
    <row r="382969" spans="68:68" customFormat="1">
      <c r="BP382969" s="90"/>
    </row>
    <row r="382970" spans="68:68" customFormat="1">
      <c r="BP382970" s="90"/>
    </row>
    <row r="382971" spans="68:68" customFormat="1">
      <c r="BP382971" s="90"/>
    </row>
    <row r="382972" spans="68:68" customFormat="1">
      <c r="BP382972" s="90"/>
    </row>
    <row r="382973" spans="68:68" customFormat="1">
      <c r="BP382973" s="90"/>
    </row>
    <row r="382974" spans="68:68" customFormat="1">
      <c r="BP382974" s="90"/>
    </row>
    <row r="382975" spans="68:68" customFormat="1">
      <c r="BP382975" s="90"/>
    </row>
    <row r="382976" spans="68:68" customFormat="1">
      <c r="BP382976" s="90"/>
    </row>
    <row r="382977" spans="68:68" customFormat="1">
      <c r="BP382977" s="90"/>
    </row>
    <row r="382978" spans="68:68" customFormat="1">
      <c r="BP382978" s="90"/>
    </row>
    <row r="382979" spans="68:68" customFormat="1">
      <c r="BP382979" s="90"/>
    </row>
    <row r="382980" spans="68:68" customFormat="1">
      <c r="BP382980" s="90"/>
    </row>
    <row r="382981" spans="68:68" customFormat="1">
      <c r="BP382981" s="90"/>
    </row>
    <row r="382982" spans="68:68" customFormat="1">
      <c r="BP382982" s="90"/>
    </row>
    <row r="382983" spans="68:68" customFormat="1">
      <c r="BP382983" s="90"/>
    </row>
    <row r="382984" spans="68:68" customFormat="1">
      <c r="BP382984" s="90"/>
    </row>
    <row r="382985" spans="68:68" customFormat="1">
      <c r="BP382985" s="90"/>
    </row>
    <row r="382986" spans="68:68" customFormat="1">
      <c r="BP382986" s="90"/>
    </row>
    <row r="382987" spans="68:68" customFormat="1">
      <c r="BP382987" s="90"/>
    </row>
    <row r="382988" spans="68:68" customFormat="1">
      <c r="BP382988" s="90"/>
    </row>
    <row r="382989" spans="68:68" customFormat="1">
      <c r="BP382989" s="90"/>
    </row>
    <row r="382990" spans="68:68" customFormat="1">
      <c r="BP382990" s="90"/>
    </row>
    <row r="382991" spans="68:68" customFormat="1">
      <c r="BP382991" s="90"/>
    </row>
    <row r="382992" spans="68:68" customFormat="1">
      <c r="BP382992" s="90"/>
    </row>
    <row r="382993" spans="68:68" customFormat="1">
      <c r="BP382993" s="90"/>
    </row>
    <row r="382994" spans="68:68" customFormat="1">
      <c r="BP382994" s="90"/>
    </row>
    <row r="382995" spans="68:68" customFormat="1">
      <c r="BP382995" s="90"/>
    </row>
    <row r="382996" spans="68:68" customFormat="1">
      <c r="BP382996" s="90"/>
    </row>
    <row r="382997" spans="68:68" customFormat="1">
      <c r="BP382997" s="90"/>
    </row>
    <row r="382998" spans="68:68" customFormat="1">
      <c r="BP382998" s="90"/>
    </row>
    <row r="382999" spans="68:68" customFormat="1">
      <c r="BP382999" s="90"/>
    </row>
    <row r="383000" spans="68:68" customFormat="1">
      <c r="BP383000" s="90"/>
    </row>
    <row r="383001" spans="68:68" customFormat="1">
      <c r="BP383001" s="90"/>
    </row>
    <row r="383002" spans="68:68" customFormat="1">
      <c r="BP383002" s="90"/>
    </row>
    <row r="383003" spans="68:68" customFormat="1">
      <c r="BP383003" s="90"/>
    </row>
    <row r="383004" spans="68:68" customFormat="1">
      <c r="BP383004" s="90"/>
    </row>
    <row r="383005" spans="68:68" customFormat="1">
      <c r="BP383005" s="90"/>
    </row>
    <row r="383006" spans="68:68" customFormat="1">
      <c r="BP383006" s="90"/>
    </row>
    <row r="383007" spans="68:68" customFormat="1">
      <c r="BP383007" s="90"/>
    </row>
    <row r="383008" spans="68:68" customFormat="1">
      <c r="BP383008" s="90"/>
    </row>
    <row r="383009" spans="68:68" customFormat="1">
      <c r="BP383009" s="90"/>
    </row>
    <row r="383010" spans="68:68" customFormat="1">
      <c r="BP383010" s="90"/>
    </row>
    <row r="383011" spans="68:68" customFormat="1">
      <c r="BP383011" s="90"/>
    </row>
    <row r="383012" spans="68:68" customFormat="1">
      <c r="BP383012" s="90"/>
    </row>
    <row r="383013" spans="68:68" customFormat="1">
      <c r="BP383013" s="90"/>
    </row>
    <row r="383014" spans="68:68" customFormat="1">
      <c r="BP383014" s="90"/>
    </row>
    <row r="383015" spans="68:68" customFormat="1">
      <c r="BP383015" s="90"/>
    </row>
    <row r="383016" spans="68:68" customFormat="1">
      <c r="BP383016" s="90"/>
    </row>
    <row r="383017" spans="68:68" customFormat="1">
      <c r="BP383017" s="90"/>
    </row>
    <row r="383018" spans="68:68" customFormat="1">
      <c r="BP383018" s="90"/>
    </row>
    <row r="383019" spans="68:68" customFormat="1">
      <c r="BP383019" s="90"/>
    </row>
    <row r="383020" spans="68:68" customFormat="1">
      <c r="BP383020" s="90"/>
    </row>
    <row r="383021" spans="68:68" customFormat="1">
      <c r="BP383021" s="90"/>
    </row>
    <row r="383022" spans="68:68" customFormat="1">
      <c r="BP383022" s="90"/>
    </row>
    <row r="383023" spans="68:68" customFormat="1">
      <c r="BP383023" s="90"/>
    </row>
    <row r="383024" spans="68:68" customFormat="1">
      <c r="BP383024" s="90"/>
    </row>
    <row r="383025" spans="68:68" customFormat="1">
      <c r="BP383025" s="90"/>
    </row>
    <row r="383026" spans="68:68" customFormat="1">
      <c r="BP383026" s="90"/>
    </row>
    <row r="383027" spans="68:68" customFormat="1">
      <c r="BP383027" s="90"/>
    </row>
    <row r="383028" spans="68:68" customFormat="1">
      <c r="BP383028" s="90"/>
    </row>
    <row r="383029" spans="68:68" customFormat="1">
      <c r="BP383029" s="90"/>
    </row>
    <row r="383030" spans="68:68" customFormat="1">
      <c r="BP383030" s="90"/>
    </row>
    <row r="383031" spans="68:68" customFormat="1">
      <c r="BP383031" s="90"/>
    </row>
    <row r="383032" spans="68:68" customFormat="1">
      <c r="BP383032" s="90"/>
    </row>
    <row r="383033" spans="68:68" customFormat="1">
      <c r="BP383033" s="90"/>
    </row>
    <row r="383034" spans="68:68" customFormat="1">
      <c r="BP383034" s="90"/>
    </row>
    <row r="383035" spans="68:68" customFormat="1">
      <c r="BP383035" s="90"/>
    </row>
    <row r="383036" spans="68:68" customFormat="1">
      <c r="BP383036" s="90"/>
    </row>
    <row r="383037" spans="68:68" customFormat="1">
      <c r="BP383037" s="90"/>
    </row>
    <row r="383038" spans="68:68" customFormat="1">
      <c r="BP383038" s="90"/>
    </row>
    <row r="383039" spans="68:68" customFormat="1">
      <c r="BP383039" s="90"/>
    </row>
    <row r="383040" spans="68:68" customFormat="1">
      <c r="BP383040" s="90"/>
    </row>
    <row r="383041" spans="68:68" customFormat="1">
      <c r="BP383041" s="90"/>
    </row>
    <row r="383042" spans="68:68" customFormat="1">
      <c r="BP383042" s="90"/>
    </row>
    <row r="383043" spans="68:68" customFormat="1">
      <c r="BP383043" s="90"/>
    </row>
    <row r="383044" spans="68:68" customFormat="1">
      <c r="BP383044" s="90"/>
    </row>
    <row r="383045" spans="68:68" customFormat="1">
      <c r="BP383045" s="90"/>
    </row>
    <row r="383046" spans="68:68" customFormat="1">
      <c r="BP383046" s="90"/>
    </row>
    <row r="383047" spans="68:68" customFormat="1">
      <c r="BP383047" s="90"/>
    </row>
    <row r="383048" spans="68:68" customFormat="1">
      <c r="BP383048" s="90"/>
    </row>
    <row r="383049" spans="68:68" customFormat="1">
      <c r="BP383049" s="90"/>
    </row>
    <row r="383050" spans="68:68" customFormat="1">
      <c r="BP383050" s="90"/>
    </row>
    <row r="383051" spans="68:68" customFormat="1">
      <c r="BP383051" s="90"/>
    </row>
    <row r="383052" spans="68:68" customFormat="1">
      <c r="BP383052" s="90"/>
    </row>
    <row r="383053" spans="68:68" customFormat="1">
      <c r="BP383053" s="90"/>
    </row>
    <row r="383054" spans="68:68" customFormat="1">
      <c r="BP383054" s="90"/>
    </row>
    <row r="383055" spans="68:68" customFormat="1">
      <c r="BP383055" s="90"/>
    </row>
    <row r="383056" spans="68:68" customFormat="1">
      <c r="BP383056" s="90"/>
    </row>
    <row r="383057" spans="68:68" customFormat="1">
      <c r="BP383057" s="90"/>
    </row>
    <row r="383058" spans="68:68" customFormat="1">
      <c r="BP383058" s="90"/>
    </row>
    <row r="383059" spans="68:68" customFormat="1">
      <c r="BP383059" s="90"/>
    </row>
    <row r="383060" spans="68:68" customFormat="1">
      <c r="BP383060" s="90"/>
    </row>
    <row r="383061" spans="68:68" customFormat="1">
      <c r="BP383061" s="90"/>
    </row>
    <row r="383062" spans="68:68" customFormat="1">
      <c r="BP383062" s="90"/>
    </row>
    <row r="383063" spans="68:68" customFormat="1">
      <c r="BP383063" s="90"/>
    </row>
    <row r="383064" spans="68:68" customFormat="1">
      <c r="BP383064" s="90"/>
    </row>
    <row r="383065" spans="68:68" customFormat="1">
      <c r="BP383065" s="90"/>
    </row>
    <row r="383066" spans="68:68" customFormat="1">
      <c r="BP383066" s="90"/>
    </row>
    <row r="383067" spans="68:68" customFormat="1">
      <c r="BP383067" s="90"/>
    </row>
    <row r="383068" spans="68:68" customFormat="1">
      <c r="BP383068" s="90"/>
    </row>
    <row r="383069" spans="68:68" customFormat="1">
      <c r="BP383069" s="90"/>
    </row>
    <row r="383070" spans="68:68" customFormat="1">
      <c r="BP383070" s="90"/>
    </row>
    <row r="383071" spans="68:68" customFormat="1">
      <c r="BP383071" s="90"/>
    </row>
    <row r="383072" spans="68:68" customFormat="1">
      <c r="BP383072" s="90"/>
    </row>
    <row r="383073" spans="68:68" customFormat="1">
      <c r="BP383073" s="90"/>
    </row>
    <row r="383074" spans="68:68" customFormat="1">
      <c r="BP383074" s="90"/>
    </row>
    <row r="383075" spans="68:68" customFormat="1">
      <c r="BP383075" s="90"/>
    </row>
    <row r="383076" spans="68:68" customFormat="1">
      <c r="BP383076" s="90"/>
    </row>
    <row r="383077" spans="68:68" customFormat="1">
      <c r="BP383077" s="90"/>
    </row>
    <row r="383078" spans="68:68" customFormat="1">
      <c r="BP383078" s="90"/>
    </row>
    <row r="383079" spans="68:68" customFormat="1">
      <c r="BP383079" s="90"/>
    </row>
    <row r="383080" spans="68:68" customFormat="1">
      <c r="BP383080" s="90"/>
    </row>
    <row r="383081" spans="68:68" customFormat="1">
      <c r="BP383081" s="90"/>
    </row>
    <row r="383082" spans="68:68" customFormat="1">
      <c r="BP383082" s="90"/>
    </row>
    <row r="383083" spans="68:68" customFormat="1">
      <c r="BP383083" s="90"/>
    </row>
    <row r="383084" spans="68:68" customFormat="1">
      <c r="BP383084" s="90"/>
    </row>
    <row r="383085" spans="68:68" customFormat="1">
      <c r="BP383085" s="90"/>
    </row>
    <row r="383086" spans="68:68" customFormat="1">
      <c r="BP383086" s="90"/>
    </row>
    <row r="383087" spans="68:68" customFormat="1">
      <c r="BP383087" s="90"/>
    </row>
    <row r="383088" spans="68:68" customFormat="1">
      <c r="BP383088" s="90"/>
    </row>
    <row r="383089" spans="68:68" customFormat="1">
      <c r="BP383089" s="90"/>
    </row>
    <row r="383090" spans="68:68" customFormat="1">
      <c r="BP383090" s="90"/>
    </row>
    <row r="383091" spans="68:68" customFormat="1">
      <c r="BP383091" s="90"/>
    </row>
    <row r="383092" spans="68:68" customFormat="1">
      <c r="BP383092" s="90"/>
    </row>
    <row r="383093" spans="68:68" customFormat="1">
      <c r="BP383093" s="90"/>
    </row>
    <row r="383094" spans="68:68" customFormat="1">
      <c r="BP383094" s="90"/>
    </row>
    <row r="383095" spans="68:68" customFormat="1">
      <c r="BP383095" s="90"/>
    </row>
    <row r="383096" spans="68:68" customFormat="1">
      <c r="BP383096" s="90"/>
    </row>
    <row r="383097" spans="68:68" customFormat="1">
      <c r="BP383097" s="90"/>
    </row>
    <row r="383098" spans="68:68" customFormat="1">
      <c r="BP383098" s="90"/>
    </row>
    <row r="383099" spans="68:68" customFormat="1">
      <c r="BP383099" s="90"/>
    </row>
    <row r="383100" spans="68:68" customFormat="1">
      <c r="BP383100" s="90"/>
    </row>
    <row r="383101" spans="68:68" customFormat="1">
      <c r="BP383101" s="90"/>
    </row>
    <row r="383102" spans="68:68" customFormat="1">
      <c r="BP383102" s="90"/>
    </row>
    <row r="383103" spans="68:68" customFormat="1">
      <c r="BP383103" s="90"/>
    </row>
    <row r="383104" spans="68:68" customFormat="1">
      <c r="BP383104" s="90"/>
    </row>
    <row r="383105" spans="68:68" customFormat="1">
      <c r="BP383105" s="90"/>
    </row>
    <row r="383106" spans="68:68" customFormat="1">
      <c r="BP383106" s="90"/>
    </row>
    <row r="383107" spans="68:68" customFormat="1">
      <c r="BP383107" s="90"/>
    </row>
    <row r="383108" spans="68:68" customFormat="1">
      <c r="BP383108" s="90"/>
    </row>
    <row r="383109" spans="68:68" customFormat="1">
      <c r="BP383109" s="90"/>
    </row>
    <row r="383110" spans="68:68" customFormat="1">
      <c r="BP383110" s="90"/>
    </row>
    <row r="383111" spans="68:68" customFormat="1">
      <c r="BP383111" s="90"/>
    </row>
    <row r="383112" spans="68:68" customFormat="1">
      <c r="BP383112" s="90"/>
    </row>
    <row r="383113" spans="68:68" customFormat="1">
      <c r="BP383113" s="90"/>
    </row>
    <row r="383114" spans="68:68" customFormat="1">
      <c r="BP383114" s="90"/>
    </row>
    <row r="383115" spans="68:68" customFormat="1">
      <c r="BP383115" s="90"/>
    </row>
    <row r="383116" spans="68:68" customFormat="1">
      <c r="BP383116" s="90"/>
    </row>
    <row r="383117" spans="68:68" customFormat="1">
      <c r="BP383117" s="90"/>
    </row>
    <row r="383118" spans="68:68" customFormat="1">
      <c r="BP383118" s="90"/>
    </row>
    <row r="383119" spans="68:68" customFormat="1">
      <c r="BP383119" s="90"/>
    </row>
    <row r="383120" spans="68:68" customFormat="1">
      <c r="BP383120" s="90"/>
    </row>
    <row r="383121" spans="68:68" customFormat="1">
      <c r="BP383121" s="90"/>
    </row>
    <row r="383122" spans="68:68" customFormat="1">
      <c r="BP383122" s="90"/>
    </row>
    <row r="383123" spans="68:68" customFormat="1">
      <c r="BP383123" s="90"/>
    </row>
    <row r="383124" spans="68:68" customFormat="1">
      <c r="BP383124" s="90"/>
    </row>
    <row r="383125" spans="68:68" customFormat="1">
      <c r="BP383125" s="90"/>
    </row>
    <row r="383126" spans="68:68" customFormat="1">
      <c r="BP383126" s="90"/>
    </row>
    <row r="383127" spans="68:68" customFormat="1">
      <c r="BP383127" s="90"/>
    </row>
    <row r="383128" spans="68:68" customFormat="1">
      <c r="BP383128" s="90"/>
    </row>
    <row r="383129" spans="68:68" customFormat="1">
      <c r="BP383129" s="90"/>
    </row>
    <row r="383130" spans="68:68" customFormat="1">
      <c r="BP383130" s="90"/>
    </row>
    <row r="383131" spans="68:68" customFormat="1">
      <c r="BP383131" s="90"/>
    </row>
    <row r="383132" spans="68:68" customFormat="1">
      <c r="BP383132" s="90"/>
    </row>
    <row r="383133" spans="68:68" customFormat="1">
      <c r="BP383133" s="90"/>
    </row>
    <row r="383134" spans="68:68" customFormat="1">
      <c r="BP383134" s="90"/>
    </row>
    <row r="383135" spans="68:68" customFormat="1">
      <c r="BP383135" s="90"/>
    </row>
    <row r="383136" spans="68:68" customFormat="1">
      <c r="BP383136" s="90"/>
    </row>
    <row r="383137" spans="68:68" customFormat="1">
      <c r="BP383137" s="90"/>
    </row>
    <row r="383138" spans="68:68" customFormat="1">
      <c r="BP383138" s="90"/>
    </row>
    <row r="383139" spans="68:68" customFormat="1">
      <c r="BP383139" s="90"/>
    </row>
    <row r="383140" spans="68:68" customFormat="1">
      <c r="BP383140" s="90"/>
    </row>
    <row r="383141" spans="68:68" customFormat="1">
      <c r="BP383141" s="90"/>
    </row>
    <row r="383142" spans="68:68" customFormat="1">
      <c r="BP383142" s="90"/>
    </row>
    <row r="383143" spans="68:68" customFormat="1">
      <c r="BP383143" s="90"/>
    </row>
    <row r="383144" spans="68:68" customFormat="1">
      <c r="BP383144" s="90"/>
    </row>
    <row r="383145" spans="68:68" customFormat="1">
      <c r="BP383145" s="90"/>
    </row>
    <row r="383146" spans="68:68" customFormat="1">
      <c r="BP383146" s="90"/>
    </row>
    <row r="383147" spans="68:68" customFormat="1">
      <c r="BP383147" s="90"/>
    </row>
    <row r="383148" spans="68:68" customFormat="1">
      <c r="BP383148" s="90"/>
    </row>
    <row r="383149" spans="68:68" customFormat="1">
      <c r="BP383149" s="90"/>
    </row>
    <row r="383150" spans="68:68" customFormat="1">
      <c r="BP383150" s="90"/>
    </row>
    <row r="383151" spans="68:68" customFormat="1">
      <c r="BP383151" s="90"/>
    </row>
    <row r="383152" spans="68:68" customFormat="1">
      <c r="BP383152" s="90"/>
    </row>
    <row r="383153" spans="68:68" customFormat="1">
      <c r="BP383153" s="90"/>
    </row>
    <row r="383154" spans="68:68" customFormat="1">
      <c r="BP383154" s="90"/>
    </row>
    <row r="383155" spans="68:68" customFormat="1">
      <c r="BP383155" s="90"/>
    </row>
    <row r="383156" spans="68:68" customFormat="1">
      <c r="BP383156" s="90"/>
    </row>
    <row r="383157" spans="68:68" customFormat="1">
      <c r="BP383157" s="90"/>
    </row>
    <row r="383158" spans="68:68" customFormat="1">
      <c r="BP383158" s="90"/>
    </row>
    <row r="383159" spans="68:68" customFormat="1">
      <c r="BP383159" s="90"/>
    </row>
    <row r="383160" spans="68:68" customFormat="1">
      <c r="BP383160" s="90"/>
    </row>
    <row r="383161" spans="68:68" customFormat="1">
      <c r="BP383161" s="90"/>
    </row>
    <row r="383162" spans="68:68" customFormat="1">
      <c r="BP383162" s="90"/>
    </row>
    <row r="383163" spans="68:68" customFormat="1">
      <c r="BP383163" s="90"/>
    </row>
    <row r="383164" spans="68:68" customFormat="1">
      <c r="BP383164" s="90"/>
    </row>
    <row r="383165" spans="68:68" customFormat="1">
      <c r="BP383165" s="90"/>
    </row>
    <row r="383166" spans="68:68" customFormat="1">
      <c r="BP383166" s="90"/>
    </row>
    <row r="383167" spans="68:68" customFormat="1">
      <c r="BP383167" s="90"/>
    </row>
    <row r="383168" spans="68:68" customFormat="1">
      <c r="BP383168" s="90"/>
    </row>
    <row r="383169" spans="68:68" customFormat="1">
      <c r="BP383169" s="90"/>
    </row>
    <row r="383170" spans="68:68" customFormat="1">
      <c r="BP383170" s="90"/>
    </row>
    <row r="383171" spans="68:68" customFormat="1">
      <c r="BP383171" s="90"/>
    </row>
    <row r="383172" spans="68:68" customFormat="1">
      <c r="BP383172" s="90"/>
    </row>
    <row r="383173" spans="68:68" customFormat="1">
      <c r="BP383173" s="90"/>
    </row>
    <row r="383174" spans="68:68" customFormat="1">
      <c r="BP383174" s="90"/>
    </row>
    <row r="383175" spans="68:68" customFormat="1">
      <c r="BP383175" s="90"/>
    </row>
    <row r="383176" spans="68:68" customFormat="1">
      <c r="BP383176" s="90"/>
    </row>
    <row r="383177" spans="68:68" customFormat="1">
      <c r="BP383177" s="90"/>
    </row>
    <row r="383178" spans="68:68" customFormat="1">
      <c r="BP383178" s="90"/>
    </row>
    <row r="383179" spans="68:68" customFormat="1">
      <c r="BP383179" s="90"/>
    </row>
    <row r="383180" spans="68:68" customFormat="1">
      <c r="BP383180" s="90"/>
    </row>
    <row r="383181" spans="68:68" customFormat="1">
      <c r="BP383181" s="90"/>
    </row>
    <row r="383182" spans="68:68" customFormat="1">
      <c r="BP383182" s="90"/>
    </row>
    <row r="383183" spans="68:68" customFormat="1">
      <c r="BP383183" s="90"/>
    </row>
    <row r="383184" spans="68:68" customFormat="1">
      <c r="BP383184" s="90"/>
    </row>
    <row r="383185" spans="68:68" customFormat="1">
      <c r="BP383185" s="90"/>
    </row>
    <row r="383186" spans="68:68" customFormat="1">
      <c r="BP383186" s="90"/>
    </row>
    <row r="383187" spans="68:68" customFormat="1">
      <c r="BP383187" s="90"/>
    </row>
    <row r="383188" spans="68:68" customFormat="1">
      <c r="BP383188" s="90"/>
    </row>
    <row r="383189" spans="68:68" customFormat="1">
      <c r="BP383189" s="90"/>
    </row>
    <row r="383190" spans="68:68" customFormat="1">
      <c r="BP383190" s="90"/>
    </row>
    <row r="383191" spans="68:68" customFormat="1">
      <c r="BP383191" s="90"/>
    </row>
    <row r="383192" spans="68:68" customFormat="1">
      <c r="BP383192" s="90"/>
    </row>
    <row r="383193" spans="68:68" customFormat="1">
      <c r="BP383193" s="90"/>
    </row>
    <row r="383194" spans="68:68" customFormat="1">
      <c r="BP383194" s="90"/>
    </row>
    <row r="383195" spans="68:68" customFormat="1">
      <c r="BP383195" s="90"/>
    </row>
    <row r="383196" spans="68:68" customFormat="1">
      <c r="BP383196" s="90"/>
    </row>
    <row r="383197" spans="68:68" customFormat="1">
      <c r="BP383197" s="90"/>
    </row>
    <row r="383198" spans="68:68" customFormat="1">
      <c r="BP383198" s="90"/>
    </row>
    <row r="383199" spans="68:68" customFormat="1">
      <c r="BP383199" s="90"/>
    </row>
    <row r="383200" spans="68:68" customFormat="1">
      <c r="BP383200" s="90"/>
    </row>
    <row r="383201" spans="68:68" customFormat="1">
      <c r="BP383201" s="90"/>
    </row>
    <row r="383202" spans="68:68" customFormat="1">
      <c r="BP383202" s="90"/>
    </row>
    <row r="383203" spans="68:68" customFormat="1">
      <c r="BP383203" s="90"/>
    </row>
    <row r="383204" spans="68:68" customFormat="1">
      <c r="BP383204" s="90"/>
    </row>
    <row r="383205" spans="68:68" customFormat="1">
      <c r="BP383205" s="90"/>
    </row>
    <row r="383206" spans="68:68" customFormat="1">
      <c r="BP383206" s="90"/>
    </row>
    <row r="383207" spans="68:68" customFormat="1">
      <c r="BP383207" s="90"/>
    </row>
    <row r="383208" spans="68:68" customFormat="1">
      <c r="BP383208" s="90"/>
    </row>
    <row r="383209" spans="68:68" customFormat="1">
      <c r="BP383209" s="90"/>
    </row>
    <row r="383210" spans="68:68" customFormat="1">
      <c r="BP383210" s="90"/>
    </row>
    <row r="383211" spans="68:68" customFormat="1">
      <c r="BP383211" s="90"/>
    </row>
    <row r="383212" spans="68:68" customFormat="1">
      <c r="BP383212" s="90"/>
    </row>
    <row r="383213" spans="68:68" customFormat="1">
      <c r="BP383213" s="90"/>
    </row>
    <row r="383214" spans="68:68" customFormat="1">
      <c r="BP383214" s="90"/>
    </row>
    <row r="383215" spans="68:68" customFormat="1">
      <c r="BP383215" s="90"/>
    </row>
    <row r="383216" spans="68:68" customFormat="1">
      <c r="BP383216" s="90"/>
    </row>
    <row r="383217" spans="68:68" customFormat="1">
      <c r="BP383217" s="90"/>
    </row>
    <row r="383218" spans="68:68" customFormat="1">
      <c r="BP383218" s="90"/>
    </row>
    <row r="383219" spans="68:68" customFormat="1">
      <c r="BP383219" s="90"/>
    </row>
    <row r="383220" spans="68:68" customFormat="1">
      <c r="BP383220" s="90"/>
    </row>
    <row r="383221" spans="68:68" customFormat="1">
      <c r="BP383221" s="90"/>
    </row>
    <row r="383222" spans="68:68" customFormat="1">
      <c r="BP383222" s="90"/>
    </row>
    <row r="383223" spans="68:68" customFormat="1">
      <c r="BP383223" s="90"/>
    </row>
    <row r="383224" spans="68:68" customFormat="1">
      <c r="BP383224" s="90"/>
    </row>
    <row r="383225" spans="68:68" customFormat="1">
      <c r="BP383225" s="90"/>
    </row>
    <row r="383226" spans="68:68" customFormat="1">
      <c r="BP383226" s="90"/>
    </row>
    <row r="383227" spans="68:68" customFormat="1">
      <c r="BP383227" s="90"/>
    </row>
    <row r="383228" spans="68:68" customFormat="1">
      <c r="BP383228" s="90"/>
    </row>
    <row r="383229" spans="68:68" customFormat="1">
      <c r="BP383229" s="90"/>
    </row>
    <row r="383230" spans="68:68" customFormat="1">
      <c r="BP383230" s="90"/>
    </row>
    <row r="383231" spans="68:68" customFormat="1">
      <c r="BP383231" s="90"/>
    </row>
    <row r="383232" spans="68:68" customFormat="1">
      <c r="BP383232" s="90"/>
    </row>
    <row r="383233" spans="68:68" customFormat="1">
      <c r="BP383233" s="90"/>
    </row>
    <row r="383234" spans="68:68" customFormat="1">
      <c r="BP383234" s="90"/>
    </row>
    <row r="383235" spans="68:68" customFormat="1">
      <c r="BP383235" s="90"/>
    </row>
    <row r="383236" spans="68:68" customFormat="1">
      <c r="BP383236" s="90"/>
    </row>
    <row r="383237" spans="68:68" customFormat="1">
      <c r="BP383237" s="90"/>
    </row>
    <row r="383238" spans="68:68" customFormat="1">
      <c r="BP383238" s="90"/>
    </row>
    <row r="383239" spans="68:68" customFormat="1">
      <c r="BP383239" s="90"/>
    </row>
    <row r="383240" spans="68:68" customFormat="1">
      <c r="BP383240" s="90"/>
    </row>
    <row r="383241" spans="68:68" customFormat="1">
      <c r="BP383241" s="90"/>
    </row>
    <row r="383242" spans="68:68" customFormat="1">
      <c r="BP383242" s="90"/>
    </row>
    <row r="383243" spans="68:68" customFormat="1">
      <c r="BP383243" s="90"/>
    </row>
    <row r="383244" spans="68:68" customFormat="1">
      <c r="BP383244" s="90"/>
    </row>
    <row r="383245" spans="68:68" customFormat="1">
      <c r="BP383245" s="90"/>
    </row>
    <row r="383246" spans="68:68" customFormat="1">
      <c r="BP383246" s="90"/>
    </row>
    <row r="383247" spans="68:68" customFormat="1">
      <c r="BP383247" s="90"/>
    </row>
    <row r="383248" spans="68:68" customFormat="1">
      <c r="BP383248" s="90"/>
    </row>
    <row r="383249" spans="68:68" customFormat="1">
      <c r="BP383249" s="90"/>
    </row>
    <row r="383250" spans="68:68" customFormat="1">
      <c r="BP383250" s="90"/>
    </row>
    <row r="383251" spans="68:68" customFormat="1">
      <c r="BP383251" s="90"/>
    </row>
    <row r="383252" spans="68:68" customFormat="1">
      <c r="BP383252" s="90"/>
    </row>
    <row r="383253" spans="68:68" customFormat="1">
      <c r="BP383253" s="90"/>
    </row>
    <row r="383254" spans="68:68" customFormat="1">
      <c r="BP383254" s="90"/>
    </row>
    <row r="383255" spans="68:68" customFormat="1">
      <c r="BP383255" s="90"/>
    </row>
    <row r="383256" spans="68:68" customFormat="1">
      <c r="BP383256" s="90"/>
    </row>
    <row r="383257" spans="68:68" customFormat="1">
      <c r="BP383257" s="90"/>
    </row>
    <row r="383258" spans="68:68" customFormat="1">
      <c r="BP383258" s="90"/>
    </row>
    <row r="383259" spans="68:68" customFormat="1">
      <c r="BP383259" s="90"/>
    </row>
    <row r="383260" spans="68:68" customFormat="1">
      <c r="BP383260" s="90"/>
    </row>
    <row r="383261" spans="68:68" customFormat="1">
      <c r="BP383261" s="90"/>
    </row>
    <row r="383262" spans="68:68" customFormat="1">
      <c r="BP383262" s="90"/>
    </row>
    <row r="383263" spans="68:68" customFormat="1">
      <c r="BP383263" s="90"/>
    </row>
    <row r="383264" spans="68:68" customFormat="1">
      <c r="BP383264" s="90"/>
    </row>
    <row r="383265" spans="68:68" customFormat="1">
      <c r="BP383265" s="90"/>
    </row>
    <row r="383266" spans="68:68" customFormat="1">
      <c r="BP383266" s="90"/>
    </row>
    <row r="383267" spans="68:68" customFormat="1">
      <c r="BP383267" s="90"/>
    </row>
    <row r="383268" spans="68:68" customFormat="1">
      <c r="BP383268" s="90"/>
    </row>
    <row r="383269" spans="68:68" customFormat="1">
      <c r="BP383269" s="90"/>
    </row>
    <row r="383270" spans="68:68" customFormat="1">
      <c r="BP383270" s="90"/>
    </row>
    <row r="383271" spans="68:68" customFormat="1">
      <c r="BP383271" s="90"/>
    </row>
    <row r="383272" spans="68:68" customFormat="1">
      <c r="BP383272" s="90"/>
    </row>
    <row r="383273" spans="68:68" customFormat="1">
      <c r="BP383273" s="90"/>
    </row>
    <row r="383274" spans="68:68" customFormat="1">
      <c r="BP383274" s="90"/>
    </row>
    <row r="383275" spans="68:68" customFormat="1">
      <c r="BP383275" s="90"/>
    </row>
    <row r="383276" spans="68:68" customFormat="1">
      <c r="BP383276" s="90"/>
    </row>
    <row r="383277" spans="68:68" customFormat="1">
      <c r="BP383277" s="90"/>
    </row>
    <row r="383278" spans="68:68" customFormat="1">
      <c r="BP383278" s="90"/>
    </row>
    <row r="383279" spans="68:68" customFormat="1">
      <c r="BP383279" s="90"/>
    </row>
    <row r="383280" spans="68:68" customFormat="1">
      <c r="BP383280" s="90"/>
    </row>
    <row r="383281" spans="68:68" customFormat="1">
      <c r="BP383281" s="90"/>
    </row>
    <row r="383282" spans="68:68" customFormat="1">
      <c r="BP383282" s="90"/>
    </row>
    <row r="383283" spans="68:68" customFormat="1">
      <c r="BP383283" s="90"/>
    </row>
    <row r="383284" spans="68:68" customFormat="1">
      <c r="BP383284" s="90"/>
    </row>
    <row r="383285" spans="68:68" customFormat="1">
      <c r="BP383285" s="90"/>
    </row>
    <row r="383286" spans="68:68" customFormat="1">
      <c r="BP383286" s="90"/>
    </row>
    <row r="383287" spans="68:68" customFormat="1">
      <c r="BP383287" s="90"/>
    </row>
    <row r="383288" spans="68:68" customFormat="1">
      <c r="BP383288" s="90"/>
    </row>
    <row r="383289" spans="68:68" customFormat="1">
      <c r="BP383289" s="90"/>
    </row>
    <row r="383290" spans="68:68" customFormat="1">
      <c r="BP383290" s="90"/>
    </row>
    <row r="383291" spans="68:68" customFormat="1">
      <c r="BP383291" s="90"/>
    </row>
    <row r="383292" spans="68:68" customFormat="1">
      <c r="BP383292" s="90"/>
    </row>
    <row r="383293" spans="68:68" customFormat="1">
      <c r="BP383293" s="90"/>
    </row>
    <row r="383294" spans="68:68" customFormat="1">
      <c r="BP383294" s="90"/>
    </row>
    <row r="383295" spans="68:68" customFormat="1">
      <c r="BP383295" s="90"/>
    </row>
    <row r="383296" spans="68:68" customFormat="1">
      <c r="BP383296" s="90"/>
    </row>
    <row r="383297" spans="68:68" customFormat="1">
      <c r="BP383297" s="90"/>
    </row>
    <row r="383298" spans="68:68" customFormat="1">
      <c r="BP383298" s="90"/>
    </row>
    <row r="383299" spans="68:68" customFormat="1">
      <c r="BP383299" s="90"/>
    </row>
    <row r="383300" spans="68:68" customFormat="1">
      <c r="BP383300" s="90"/>
    </row>
    <row r="383301" spans="68:68" customFormat="1">
      <c r="BP383301" s="90"/>
    </row>
    <row r="383302" spans="68:68" customFormat="1">
      <c r="BP383302" s="90"/>
    </row>
    <row r="383303" spans="68:68" customFormat="1">
      <c r="BP383303" s="90"/>
    </row>
    <row r="383304" spans="68:68" customFormat="1">
      <c r="BP383304" s="90"/>
    </row>
    <row r="383305" spans="68:68" customFormat="1">
      <c r="BP383305" s="90"/>
    </row>
    <row r="383306" spans="68:68" customFormat="1">
      <c r="BP383306" s="90"/>
    </row>
    <row r="383307" spans="68:68" customFormat="1">
      <c r="BP383307" s="90"/>
    </row>
    <row r="383308" spans="68:68" customFormat="1">
      <c r="BP383308" s="90"/>
    </row>
    <row r="383309" spans="68:68" customFormat="1">
      <c r="BP383309" s="90"/>
    </row>
    <row r="383310" spans="68:68" customFormat="1">
      <c r="BP383310" s="90"/>
    </row>
    <row r="383311" spans="68:68" customFormat="1">
      <c r="BP383311" s="90"/>
    </row>
    <row r="383312" spans="68:68" customFormat="1">
      <c r="BP383312" s="90"/>
    </row>
    <row r="383313" spans="68:68" customFormat="1">
      <c r="BP383313" s="90"/>
    </row>
    <row r="383314" spans="68:68" customFormat="1">
      <c r="BP383314" s="90"/>
    </row>
    <row r="383315" spans="68:68" customFormat="1">
      <c r="BP383315" s="90"/>
    </row>
    <row r="383316" spans="68:68" customFormat="1">
      <c r="BP383316" s="90"/>
    </row>
    <row r="383317" spans="68:68" customFormat="1">
      <c r="BP383317" s="90"/>
    </row>
    <row r="383318" spans="68:68" customFormat="1">
      <c r="BP383318" s="90"/>
    </row>
    <row r="383319" spans="68:68" customFormat="1">
      <c r="BP383319" s="90"/>
    </row>
    <row r="383320" spans="68:68" customFormat="1">
      <c r="BP383320" s="90"/>
    </row>
    <row r="383321" spans="68:68" customFormat="1">
      <c r="BP383321" s="90"/>
    </row>
    <row r="383322" spans="68:68" customFormat="1">
      <c r="BP383322" s="90"/>
    </row>
    <row r="383323" spans="68:68" customFormat="1">
      <c r="BP383323" s="90"/>
    </row>
    <row r="383324" spans="68:68" customFormat="1">
      <c r="BP383324" s="90"/>
    </row>
    <row r="383325" spans="68:68" customFormat="1">
      <c r="BP383325" s="90"/>
    </row>
    <row r="383326" spans="68:68" customFormat="1">
      <c r="BP383326" s="90"/>
    </row>
    <row r="383327" spans="68:68" customFormat="1">
      <c r="BP383327" s="90"/>
    </row>
    <row r="383328" spans="68:68" customFormat="1">
      <c r="BP383328" s="90"/>
    </row>
    <row r="383329" spans="68:68" customFormat="1">
      <c r="BP383329" s="90"/>
    </row>
    <row r="383330" spans="68:68" customFormat="1">
      <c r="BP383330" s="90"/>
    </row>
    <row r="383331" spans="68:68" customFormat="1">
      <c r="BP383331" s="90"/>
    </row>
    <row r="383332" spans="68:68" customFormat="1">
      <c r="BP383332" s="90"/>
    </row>
    <row r="383333" spans="68:68" customFormat="1">
      <c r="BP383333" s="90"/>
    </row>
    <row r="383334" spans="68:68" customFormat="1">
      <c r="BP383334" s="90"/>
    </row>
    <row r="383335" spans="68:68" customFormat="1">
      <c r="BP383335" s="90"/>
    </row>
    <row r="383336" spans="68:68" customFormat="1">
      <c r="BP383336" s="90"/>
    </row>
    <row r="383337" spans="68:68" customFormat="1">
      <c r="BP383337" s="90"/>
    </row>
    <row r="383338" spans="68:68" customFormat="1">
      <c r="BP383338" s="90"/>
    </row>
    <row r="383339" spans="68:68" customFormat="1">
      <c r="BP383339" s="90"/>
    </row>
    <row r="383340" spans="68:68" customFormat="1">
      <c r="BP383340" s="90"/>
    </row>
    <row r="383341" spans="68:68" customFormat="1">
      <c r="BP383341" s="90"/>
    </row>
    <row r="383342" spans="68:68" customFormat="1">
      <c r="BP383342" s="90"/>
    </row>
    <row r="383343" spans="68:68" customFormat="1">
      <c r="BP383343" s="90"/>
    </row>
    <row r="383344" spans="68:68" customFormat="1">
      <c r="BP383344" s="90"/>
    </row>
    <row r="383345" spans="68:68" customFormat="1">
      <c r="BP383345" s="90"/>
    </row>
    <row r="383346" spans="68:68" customFormat="1">
      <c r="BP383346" s="90"/>
    </row>
    <row r="383347" spans="68:68" customFormat="1">
      <c r="BP383347" s="90"/>
    </row>
    <row r="383348" spans="68:68" customFormat="1">
      <c r="BP383348" s="90"/>
    </row>
    <row r="383349" spans="68:68" customFormat="1">
      <c r="BP383349" s="90"/>
    </row>
    <row r="383350" spans="68:68" customFormat="1">
      <c r="BP383350" s="90"/>
    </row>
    <row r="383351" spans="68:68" customFormat="1">
      <c r="BP383351" s="90"/>
    </row>
    <row r="383352" spans="68:68" customFormat="1">
      <c r="BP383352" s="90"/>
    </row>
    <row r="383353" spans="68:68" customFormat="1">
      <c r="BP383353" s="90"/>
    </row>
    <row r="383354" spans="68:68" customFormat="1">
      <c r="BP383354" s="90"/>
    </row>
    <row r="383355" spans="68:68" customFormat="1">
      <c r="BP383355" s="90"/>
    </row>
    <row r="383356" spans="68:68" customFormat="1">
      <c r="BP383356" s="90"/>
    </row>
    <row r="383357" spans="68:68" customFormat="1">
      <c r="BP383357" s="90"/>
    </row>
    <row r="383358" spans="68:68" customFormat="1">
      <c r="BP383358" s="90"/>
    </row>
    <row r="383359" spans="68:68" customFormat="1">
      <c r="BP383359" s="90"/>
    </row>
    <row r="383360" spans="68:68" customFormat="1">
      <c r="BP383360" s="90"/>
    </row>
    <row r="383361" spans="68:68" customFormat="1">
      <c r="BP383361" s="90"/>
    </row>
    <row r="383362" spans="68:68" customFormat="1">
      <c r="BP383362" s="90"/>
    </row>
    <row r="383363" spans="68:68" customFormat="1">
      <c r="BP383363" s="90"/>
    </row>
    <row r="383364" spans="68:68" customFormat="1">
      <c r="BP383364" s="90"/>
    </row>
    <row r="383365" spans="68:68" customFormat="1">
      <c r="BP383365" s="90"/>
    </row>
    <row r="383366" spans="68:68" customFormat="1">
      <c r="BP383366" s="90"/>
    </row>
    <row r="383367" spans="68:68" customFormat="1">
      <c r="BP383367" s="90"/>
    </row>
    <row r="383368" spans="68:68" customFormat="1">
      <c r="BP383368" s="90"/>
    </row>
    <row r="383369" spans="68:68" customFormat="1">
      <c r="BP383369" s="90"/>
    </row>
    <row r="383370" spans="68:68" customFormat="1">
      <c r="BP383370" s="90"/>
    </row>
    <row r="383371" spans="68:68" customFormat="1">
      <c r="BP383371" s="90"/>
    </row>
    <row r="383372" spans="68:68" customFormat="1">
      <c r="BP383372" s="90"/>
    </row>
    <row r="383373" spans="68:68" customFormat="1">
      <c r="BP383373" s="90"/>
    </row>
    <row r="383374" spans="68:68" customFormat="1">
      <c r="BP383374" s="90"/>
    </row>
    <row r="383375" spans="68:68" customFormat="1">
      <c r="BP383375" s="90"/>
    </row>
    <row r="383376" spans="68:68" customFormat="1">
      <c r="BP383376" s="90"/>
    </row>
    <row r="383377" spans="68:68" customFormat="1">
      <c r="BP383377" s="90"/>
    </row>
    <row r="383378" spans="68:68" customFormat="1">
      <c r="BP383378" s="90"/>
    </row>
    <row r="383379" spans="68:68" customFormat="1">
      <c r="BP383379" s="90"/>
    </row>
    <row r="383380" spans="68:68" customFormat="1">
      <c r="BP383380" s="90"/>
    </row>
    <row r="383381" spans="68:68" customFormat="1">
      <c r="BP383381" s="90"/>
    </row>
    <row r="383382" spans="68:68" customFormat="1">
      <c r="BP383382" s="90"/>
    </row>
    <row r="383383" spans="68:68" customFormat="1">
      <c r="BP383383" s="90"/>
    </row>
    <row r="383384" spans="68:68" customFormat="1">
      <c r="BP383384" s="90"/>
    </row>
    <row r="383385" spans="68:68" customFormat="1">
      <c r="BP383385" s="90"/>
    </row>
    <row r="383386" spans="68:68" customFormat="1">
      <c r="BP383386" s="90"/>
    </row>
    <row r="383387" spans="68:68" customFormat="1">
      <c r="BP383387" s="90"/>
    </row>
    <row r="383388" spans="68:68" customFormat="1">
      <c r="BP383388" s="90"/>
    </row>
    <row r="383389" spans="68:68" customFormat="1">
      <c r="BP383389" s="90"/>
    </row>
    <row r="383390" spans="68:68" customFormat="1">
      <c r="BP383390" s="90"/>
    </row>
    <row r="383391" spans="68:68" customFormat="1">
      <c r="BP383391" s="90"/>
    </row>
    <row r="383392" spans="68:68" customFormat="1">
      <c r="BP383392" s="90"/>
    </row>
    <row r="383393" spans="68:68" customFormat="1">
      <c r="BP383393" s="90"/>
    </row>
    <row r="383394" spans="68:68" customFormat="1">
      <c r="BP383394" s="90"/>
    </row>
    <row r="383395" spans="68:68" customFormat="1">
      <c r="BP383395" s="90"/>
    </row>
    <row r="383396" spans="68:68" customFormat="1">
      <c r="BP383396" s="90"/>
    </row>
    <row r="383397" spans="68:68" customFormat="1">
      <c r="BP383397" s="90"/>
    </row>
    <row r="383398" spans="68:68" customFormat="1">
      <c r="BP383398" s="90"/>
    </row>
    <row r="383399" spans="68:68" customFormat="1">
      <c r="BP383399" s="90"/>
    </row>
    <row r="383400" spans="68:68" customFormat="1">
      <c r="BP383400" s="90"/>
    </row>
    <row r="383401" spans="68:68" customFormat="1">
      <c r="BP383401" s="90"/>
    </row>
    <row r="383402" spans="68:68" customFormat="1">
      <c r="BP383402" s="90"/>
    </row>
    <row r="383403" spans="68:68" customFormat="1">
      <c r="BP383403" s="90"/>
    </row>
    <row r="383404" spans="68:68" customFormat="1">
      <c r="BP383404" s="90"/>
    </row>
    <row r="383405" spans="68:68" customFormat="1">
      <c r="BP383405" s="90"/>
    </row>
    <row r="383406" spans="68:68" customFormat="1">
      <c r="BP383406" s="90"/>
    </row>
    <row r="383407" spans="68:68" customFormat="1">
      <c r="BP383407" s="90"/>
    </row>
    <row r="383408" spans="68:68" customFormat="1">
      <c r="BP383408" s="90"/>
    </row>
    <row r="383409" spans="68:68" customFormat="1">
      <c r="BP383409" s="90"/>
    </row>
    <row r="383410" spans="68:68" customFormat="1">
      <c r="BP383410" s="90"/>
    </row>
    <row r="383411" spans="68:68" customFormat="1">
      <c r="BP383411" s="90"/>
    </row>
    <row r="383412" spans="68:68" customFormat="1">
      <c r="BP383412" s="90"/>
    </row>
    <row r="383413" spans="68:68" customFormat="1">
      <c r="BP383413" s="90"/>
    </row>
    <row r="383414" spans="68:68" customFormat="1">
      <c r="BP383414" s="90"/>
    </row>
    <row r="383415" spans="68:68" customFormat="1">
      <c r="BP383415" s="90"/>
    </row>
    <row r="383416" spans="68:68" customFormat="1">
      <c r="BP383416" s="90"/>
    </row>
    <row r="383417" spans="68:68" customFormat="1">
      <c r="BP383417" s="90"/>
    </row>
    <row r="383418" spans="68:68" customFormat="1">
      <c r="BP383418" s="90"/>
    </row>
    <row r="383419" spans="68:68" customFormat="1">
      <c r="BP383419" s="90"/>
    </row>
    <row r="383420" spans="68:68" customFormat="1">
      <c r="BP383420" s="90"/>
    </row>
    <row r="383421" spans="68:68" customFormat="1">
      <c r="BP383421" s="90"/>
    </row>
    <row r="383422" spans="68:68" customFormat="1">
      <c r="BP383422" s="90"/>
    </row>
    <row r="383423" spans="68:68" customFormat="1">
      <c r="BP383423" s="90"/>
    </row>
    <row r="383424" spans="68:68" customFormat="1">
      <c r="BP383424" s="90"/>
    </row>
    <row r="383425" spans="68:68" customFormat="1">
      <c r="BP383425" s="90"/>
    </row>
    <row r="383426" spans="68:68" customFormat="1">
      <c r="BP383426" s="90"/>
    </row>
    <row r="383427" spans="68:68" customFormat="1">
      <c r="BP383427" s="90"/>
    </row>
    <row r="383428" spans="68:68" customFormat="1">
      <c r="BP383428" s="90"/>
    </row>
    <row r="383429" spans="68:68" customFormat="1">
      <c r="BP383429" s="90"/>
    </row>
    <row r="383430" spans="68:68" customFormat="1">
      <c r="BP383430" s="90"/>
    </row>
    <row r="383431" spans="68:68" customFormat="1">
      <c r="BP383431" s="90"/>
    </row>
    <row r="383432" spans="68:68" customFormat="1">
      <c r="BP383432" s="90"/>
    </row>
    <row r="383433" spans="68:68" customFormat="1">
      <c r="BP383433" s="90"/>
    </row>
    <row r="383434" spans="68:68" customFormat="1">
      <c r="BP383434" s="90"/>
    </row>
    <row r="383435" spans="68:68" customFormat="1">
      <c r="BP383435" s="90"/>
    </row>
    <row r="383436" spans="68:68" customFormat="1">
      <c r="BP383436" s="90"/>
    </row>
    <row r="383437" spans="68:68" customFormat="1">
      <c r="BP383437" s="90"/>
    </row>
    <row r="383438" spans="68:68" customFormat="1">
      <c r="BP383438" s="90"/>
    </row>
    <row r="383439" spans="68:68" customFormat="1">
      <c r="BP383439" s="90"/>
    </row>
    <row r="383440" spans="68:68" customFormat="1">
      <c r="BP383440" s="90"/>
    </row>
    <row r="383441" spans="68:68" customFormat="1">
      <c r="BP383441" s="90"/>
    </row>
    <row r="383442" spans="68:68" customFormat="1">
      <c r="BP383442" s="90"/>
    </row>
    <row r="383443" spans="68:68" customFormat="1">
      <c r="BP383443" s="90"/>
    </row>
    <row r="383444" spans="68:68" customFormat="1">
      <c r="BP383444" s="90"/>
    </row>
    <row r="383445" spans="68:68" customFormat="1">
      <c r="BP383445" s="90"/>
    </row>
    <row r="383446" spans="68:68" customFormat="1">
      <c r="BP383446" s="90"/>
    </row>
    <row r="383447" spans="68:68" customFormat="1">
      <c r="BP383447" s="90"/>
    </row>
    <row r="383448" spans="68:68" customFormat="1">
      <c r="BP383448" s="90"/>
    </row>
    <row r="383449" spans="68:68" customFormat="1">
      <c r="BP383449" s="90"/>
    </row>
    <row r="383450" spans="68:68" customFormat="1">
      <c r="BP383450" s="90"/>
    </row>
    <row r="383451" spans="68:68" customFormat="1">
      <c r="BP383451" s="90"/>
    </row>
    <row r="383452" spans="68:68" customFormat="1">
      <c r="BP383452" s="90"/>
    </row>
    <row r="383453" spans="68:68" customFormat="1">
      <c r="BP383453" s="90"/>
    </row>
    <row r="383454" spans="68:68" customFormat="1">
      <c r="BP383454" s="90"/>
    </row>
    <row r="383455" spans="68:68" customFormat="1">
      <c r="BP383455" s="90"/>
    </row>
    <row r="383456" spans="68:68" customFormat="1">
      <c r="BP383456" s="90"/>
    </row>
    <row r="383457" spans="68:68" customFormat="1">
      <c r="BP383457" s="90"/>
    </row>
    <row r="383458" spans="68:68" customFormat="1">
      <c r="BP383458" s="90"/>
    </row>
    <row r="383459" spans="68:68" customFormat="1">
      <c r="BP383459" s="90"/>
    </row>
    <row r="383460" spans="68:68" customFormat="1">
      <c r="BP383460" s="90"/>
    </row>
    <row r="383461" spans="68:68" customFormat="1">
      <c r="BP383461" s="90"/>
    </row>
    <row r="383462" spans="68:68" customFormat="1">
      <c r="BP383462" s="90"/>
    </row>
    <row r="383463" spans="68:68" customFormat="1">
      <c r="BP383463" s="90"/>
    </row>
    <row r="383464" spans="68:68" customFormat="1">
      <c r="BP383464" s="90"/>
    </row>
    <row r="383465" spans="68:68" customFormat="1">
      <c r="BP383465" s="90"/>
    </row>
    <row r="383466" spans="68:68" customFormat="1">
      <c r="BP383466" s="90"/>
    </row>
    <row r="383467" spans="68:68" customFormat="1">
      <c r="BP383467" s="90"/>
    </row>
    <row r="383468" spans="68:68" customFormat="1">
      <c r="BP383468" s="90"/>
    </row>
    <row r="383469" spans="68:68" customFormat="1">
      <c r="BP383469" s="90"/>
    </row>
    <row r="383470" spans="68:68" customFormat="1">
      <c r="BP383470" s="90"/>
    </row>
    <row r="383471" spans="68:68" customFormat="1">
      <c r="BP383471" s="90"/>
    </row>
    <row r="383472" spans="68:68" customFormat="1">
      <c r="BP383472" s="90"/>
    </row>
    <row r="383473" spans="68:68" customFormat="1">
      <c r="BP383473" s="90"/>
    </row>
    <row r="383474" spans="68:68" customFormat="1">
      <c r="BP383474" s="90"/>
    </row>
    <row r="383475" spans="68:68" customFormat="1">
      <c r="BP383475" s="90"/>
    </row>
    <row r="383476" spans="68:68" customFormat="1">
      <c r="BP383476" s="90"/>
    </row>
    <row r="383477" spans="68:68" customFormat="1">
      <c r="BP383477" s="90"/>
    </row>
    <row r="383478" spans="68:68" customFormat="1">
      <c r="BP383478" s="90"/>
    </row>
    <row r="383479" spans="68:68" customFormat="1">
      <c r="BP383479" s="90"/>
    </row>
    <row r="383480" spans="68:68" customFormat="1">
      <c r="BP383480" s="90"/>
    </row>
    <row r="383481" spans="68:68" customFormat="1">
      <c r="BP383481" s="90"/>
    </row>
    <row r="383482" spans="68:68" customFormat="1">
      <c r="BP383482" s="90"/>
    </row>
    <row r="383483" spans="68:68" customFormat="1">
      <c r="BP383483" s="90"/>
    </row>
    <row r="383484" spans="68:68" customFormat="1">
      <c r="BP383484" s="90"/>
    </row>
    <row r="383485" spans="68:68" customFormat="1">
      <c r="BP383485" s="90"/>
    </row>
    <row r="383486" spans="68:68" customFormat="1">
      <c r="BP383486" s="90"/>
    </row>
    <row r="383487" spans="68:68" customFormat="1">
      <c r="BP383487" s="90"/>
    </row>
    <row r="383488" spans="68:68" customFormat="1">
      <c r="BP383488" s="90"/>
    </row>
    <row r="383489" spans="68:68" customFormat="1">
      <c r="BP383489" s="90"/>
    </row>
    <row r="383490" spans="68:68" customFormat="1">
      <c r="BP383490" s="90"/>
    </row>
    <row r="383491" spans="68:68" customFormat="1">
      <c r="BP383491" s="90"/>
    </row>
    <row r="383492" spans="68:68" customFormat="1">
      <c r="BP383492" s="90"/>
    </row>
    <row r="383493" spans="68:68" customFormat="1">
      <c r="BP383493" s="90"/>
    </row>
    <row r="383494" spans="68:68" customFormat="1">
      <c r="BP383494" s="90"/>
    </row>
    <row r="383495" spans="68:68" customFormat="1">
      <c r="BP383495" s="90"/>
    </row>
    <row r="383496" spans="68:68" customFormat="1">
      <c r="BP383496" s="90"/>
    </row>
    <row r="383497" spans="68:68" customFormat="1">
      <c r="BP383497" s="90"/>
    </row>
    <row r="383498" spans="68:68" customFormat="1">
      <c r="BP383498" s="90"/>
    </row>
    <row r="383499" spans="68:68" customFormat="1">
      <c r="BP383499" s="90"/>
    </row>
    <row r="383500" spans="68:68" customFormat="1">
      <c r="BP383500" s="90"/>
    </row>
    <row r="383501" spans="68:68" customFormat="1">
      <c r="BP383501" s="90"/>
    </row>
    <row r="383502" spans="68:68" customFormat="1">
      <c r="BP383502" s="90"/>
    </row>
    <row r="383503" spans="68:68" customFormat="1">
      <c r="BP383503" s="90"/>
    </row>
    <row r="383504" spans="68:68" customFormat="1">
      <c r="BP383504" s="90"/>
    </row>
    <row r="383505" spans="68:68" customFormat="1">
      <c r="BP383505" s="90"/>
    </row>
    <row r="383506" spans="68:68" customFormat="1">
      <c r="BP383506" s="90"/>
    </row>
    <row r="383507" spans="68:68" customFormat="1">
      <c r="BP383507" s="90"/>
    </row>
    <row r="383508" spans="68:68" customFormat="1">
      <c r="BP383508" s="90"/>
    </row>
    <row r="383509" spans="68:68" customFormat="1">
      <c r="BP383509" s="90"/>
    </row>
    <row r="383510" spans="68:68" customFormat="1">
      <c r="BP383510" s="90"/>
    </row>
    <row r="383511" spans="68:68" customFormat="1">
      <c r="BP383511" s="90"/>
    </row>
    <row r="383512" spans="68:68" customFormat="1">
      <c r="BP383512" s="90"/>
    </row>
    <row r="383513" spans="68:68" customFormat="1">
      <c r="BP383513" s="90"/>
    </row>
    <row r="383514" spans="68:68" customFormat="1">
      <c r="BP383514" s="90"/>
    </row>
    <row r="383515" spans="68:68" customFormat="1">
      <c r="BP383515" s="90"/>
    </row>
    <row r="383516" spans="68:68" customFormat="1">
      <c r="BP383516" s="90"/>
    </row>
    <row r="383517" spans="68:68" customFormat="1">
      <c r="BP383517" s="90"/>
    </row>
    <row r="383518" spans="68:68" customFormat="1">
      <c r="BP383518" s="90"/>
    </row>
    <row r="383519" spans="68:68" customFormat="1">
      <c r="BP383519" s="90"/>
    </row>
    <row r="383520" spans="68:68" customFormat="1">
      <c r="BP383520" s="90"/>
    </row>
    <row r="383521" spans="68:68" customFormat="1">
      <c r="BP383521" s="90"/>
    </row>
    <row r="383522" spans="68:68" customFormat="1">
      <c r="BP383522" s="90"/>
    </row>
    <row r="383523" spans="68:68" customFormat="1">
      <c r="BP383523" s="90"/>
    </row>
    <row r="383524" spans="68:68" customFormat="1">
      <c r="BP383524" s="90"/>
    </row>
    <row r="383525" spans="68:68" customFormat="1">
      <c r="BP383525" s="90"/>
    </row>
    <row r="383526" spans="68:68" customFormat="1">
      <c r="BP383526" s="90"/>
    </row>
    <row r="383527" spans="68:68" customFormat="1">
      <c r="BP383527" s="90"/>
    </row>
    <row r="383528" spans="68:68" customFormat="1">
      <c r="BP383528" s="90"/>
    </row>
    <row r="383529" spans="68:68" customFormat="1">
      <c r="BP383529" s="90"/>
    </row>
    <row r="383530" spans="68:68" customFormat="1">
      <c r="BP383530" s="90"/>
    </row>
    <row r="383531" spans="68:68" customFormat="1">
      <c r="BP383531" s="90"/>
    </row>
    <row r="383532" spans="68:68" customFormat="1">
      <c r="BP383532" s="90"/>
    </row>
    <row r="383533" spans="68:68" customFormat="1">
      <c r="BP383533" s="90"/>
    </row>
    <row r="383534" spans="68:68" customFormat="1">
      <c r="BP383534" s="90"/>
    </row>
    <row r="383535" spans="68:68" customFormat="1">
      <c r="BP383535" s="90"/>
    </row>
    <row r="383536" spans="68:68" customFormat="1">
      <c r="BP383536" s="90"/>
    </row>
    <row r="383537" spans="68:68" customFormat="1">
      <c r="BP383537" s="90"/>
    </row>
    <row r="383538" spans="68:68" customFormat="1">
      <c r="BP383538" s="90"/>
    </row>
    <row r="383539" spans="68:68" customFormat="1">
      <c r="BP383539" s="90"/>
    </row>
    <row r="383540" spans="68:68" customFormat="1">
      <c r="BP383540" s="90"/>
    </row>
    <row r="383541" spans="68:68" customFormat="1">
      <c r="BP383541" s="90"/>
    </row>
    <row r="383542" spans="68:68" customFormat="1">
      <c r="BP383542" s="90"/>
    </row>
    <row r="383543" spans="68:68" customFormat="1">
      <c r="BP383543" s="90"/>
    </row>
    <row r="383544" spans="68:68" customFormat="1">
      <c r="BP383544" s="90"/>
    </row>
    <row r="383545" spans="68:68" customFormat="1">
      <c r="BP383545" s="90"/>
    </row>
    <row r="383546" spans="68:68" customFormat="1">
      <c r="BP383546" s="90"/>
    </row>
    <row r="383547" spans="68:68" customFormat="1">
      <c r="BP383547" s="90"/>
    </row>
    <row r="383548" spans="68:68" customFormat="1">
      <c r="BP383548" s="90"/>
    </row>
    <row r="383549" spans="68:68" customFormat="1">
      <c r="BP383549" s="90"/>
    </row>
    <row r="383550" spans="68:68" customFormat="1">
      <c r="BP383550" s="90"/>
    </row>
    <row r="383551" spans="68:68" customFormat="1">
      <c r="BP383551" s="90"/>
    </row>
    <row r="383552" spans="68:68" customFormat="1">
      <c r="BP383552" s="90"/>
    </row>
    <row r="383553" spans="68:68" customFormat="1">
      <c r="BP383553" s="90"/>
    </row>
    <row r="383554" spans="68:68" customFormat="1">
      <c r="BP383554" s="90"/>
    </row>
    <row r="383555" spans="68:68" customFormat="1">
      <c r="BP383555" s="90"/>
    </row>
    <row r="383556" spans="68:68" customFormat="1">
      <c r="BP383556" s="90"/>
    </row>
    <row r="383557" spans="68:68" customFormat="1">
      <c r="BP383557" s="90"/>
    </row>
    <row r="383558" spans="68:68" customFormat="1">
      <c r="BP383558" s="90"/>
    </row>
    <row r="383559" spans="68:68" customFormat="1">
      <c r="BP383559" s="90"/>
    </row>
    <row r="383560" spans="68:68" customFormat="1">
      <c r="BP383560" s="90"/>
    </row>
    <row r="383561" spans="68:68" customFormat="1">
      <c r="BP383561" s="90"/>
    </row>
    <row r="383562" spans="68:68" customFormat="1">
      <c r="BP383562" s="90"/>
    </row>
    <row r="383563" spans="68:68" customFormat="1">
      <c r="BP383563" s="90"/>
    </row>
    <row r="383564" spans="68:68" customFormat="1">
      <c r="BP383564" s="90"/>
    </row>
    <row r="383565" spans="68:68" customFormat="1">
      <c r="BP383565" s="90"/>
    </row>
    <row r="383566" spans="68:68" customFormat="1">
      <c r="BP383566" s="90"/>
    </row>
    <row r="383567" spans="68:68" customFormat="1">
      <c r="BP383567" s="90"/>
    </row>
    <row r="383568" spans="68:68" customFormat="1">
      <c r="BP383568" s="90"/>
    </row>
    <row r="383569" spans="68:68" customFormat="1">
      <c r="BP383569" s="90"/>
    </row>
    <row r="383570" spans="68:68" customFormat="1">
      <c r="BP383570" s="90"/>
    </row>
    <row r="383571" spans="68:68" customFormat="1">
      <c r="BP383571" s="90"/>
    </row>
    <row r="383572" spans="68:68" customFormat="1">
      <c r="BP383572" s="90"/>
    </row>
    <row r="383573" spans="68:68" customFormat="1">
      <c r="BP383573" s="90"/>
    </row>
    <row r="383574" spans="68:68" customFormat="1">
      <c r="BP383574" s="90"/>
    </row>
    <row r="383575" spans="68:68" customFormat="1">
      <c r="BP383575" s="90"/>
    </row>
    <row r="383576" spans="68:68" customFormat="1">
      <c r="BP383576" s="90"/>
    </row>
    <row r="383577" spans="68:68" customFormat="1">
      <c r="BP383577" s="90"/>
    </row>
    <row r="383578" spans="68:68" customFormat="1">
      <c r="BP383578" s="90"/>
    </row>
    <row r="383579" spans="68:68" customFormat="1">
      <c r="BP383579" s="90"/>
    </row>
    <row r="383580" spans="68:68" customFormat="1">
      <c r="BP383580" s="90"/>
    </row>
    <row r="383581" spans="68:68" customFormat="1">
      <c r="BP383581" s="90"/>
    </row>
    <row r="383582" spans="68:68" customFormat="1">
      <c r="BP383582" s="90"/>
    </row>
    <row r="383583" spans="68:68" customFormat="1">
      <c r="BP383583" s="90"/>
    </row>
    <row r="383584" spans="68:68" customFormat="1">
      <c r="BP383584" s="90"/>
    </row>
    <row r="383585" spans="68:68" customFormat="1">
      <c r="BP383585" s="90"/>
    </row>
    <row r="383586" spans="68:68" customFormat="1">
      <c r="BP383586" s="90"/>
    </row>
    <row r="383587" spans="68:68" customFormat="1">
      <c r="BP383587" s="90"/>
    </row>
    <row r="383588" spans="68:68" customFormat="1">
      <c r="BP383588" s="90"/>
    </row>
    <row r="383589" spans="68:68" customFormat="1">
      <c r="BP383589" s="90"/>
    </row>
    <row r="383590" spans="68:68" customFormat="1">
      <c r="BP383590" s="90"/>
    </row>
    <row r="383591" spans="68:68" customFormat="1">
      <c r="BP383591" s="90"/>
    </row>
    <row r="383592" spans="68:68" customFormat="1">
      <c r="BP383592" s="90"/>
    </row>
    <row r="383593" spans="68:68" customFormat="1">
      <c r="BP383593" s="90"/>
    </row>
    <row r="383594" spans="68:68" customFormat="1">
      <c r="BP383594" s="90"/>
    </row>
    <row r="383595" spans="68:68" customFormat="1">
      <c r="BP383595" s="90"/>
    </row>
    <row r="383596" spans="68:68" customFormat="1">
      <c r="BP383596" s="90"/>
    </row>
    <row r="383597" spans="68:68" customFormat="1">
      <c r="BP383597" s="90"/>
    </row>
    <row r="383598" spans="68:68" customFormat="1">
      <c r="BP383598" s="90"/>
    </row>
    <row r="383599" spans="68:68" customFormat="1">
      <c r="BP383599" s="90"/>
    </row>
    <row r="383600" spans="68:68" customFormat="1">
      <c r="BP383600" s="90"/>
    </row>
    <row r="383601" spans="68:68" customFormat="1">
      <c r="BP383601" s="90"/>
    </row>
    <row r="383602" spans="68:68" customFormat="1">
      <c r="BP383602" s="90"/>
    </row>
    <row r="383603" spans="68:68" customFormat="1">
      <c r="BP383603" s="90"/>
    </row>
    <row r="383604" spans="68:68" customFormat="1">
      <c r="BP383604" s="90"/>
    </row>
    <row r="383605" spans="68:68" customFormat="1">
      <c r="BP383605" s="90"/>
    </row>
    <row r="383606" spans="68:68" customFormat="1">
      <c r="BP383606" s="90"/>
    </row>
    <row r="383607" spans="68:68" customFormat="1">
      <c r="BP383607" s="90"/>
    </row>
    <row r="383608" spans="68:68" customFormat="1">
      <c r="BP383608" s="90"/>
    </row>
    <row r="383609" spans="68:68" customFormat="1">
      <c r="BP383609" s="90"/>
    </row>
    <row r="383610" spans="68:68" customFormat="1">
      <c r="BP383610" s="90"/>
    </row>
    <row r="383611" spans="68:68" customFormat="1">
      <c r="BP383611" s="90"/>
    </row>
    <row r="383612" spans="68:68" customFormat="1">
      <c r="BP383612" s="90"/>
    </row>
    <row r="383613" spans="68:68" customFormat="1">
      <c r="BP383613" s="90"/>
    </row>
    <row r="383614" spans="68:68" customFormat="1">
      <c r="BP383614" s="90"/>
    </row>
    <row r="383615" spans="68:68" customFormat="1">
      <c r="BP383615" s="90"/>
    </row>
    <row r="383616" spans="68:68" customFormat="1">
      <c r="BP383616" s="90"/>
    </row>
    <row r="383617" spans="68:68" customFormat="1">
      <c r="BP383617" s="90"/>
    </row>
    <row r="383618" spans="68:68" customFormat="1">
      <c r="BP383618" s="90"/>
    </row>
    <row r="383619" spans="68:68" customFormat="1">
      <c r="BP383619" s="90"/>
    </row>
    <row r="383620" spans="68:68" customFormat="1">
      <c r="BP383620" s="90"/>
    </row>
    <row r="383621" spans="68:68" customFormat="1">
      <c r="BP383621" s="90"/>
    </row>
    <row r="383622" spans="68:68" customFormat="1">
      <c r="BP383622" s="90"/>
    </row>
    <row r="383623" spans="68:68" customFormat="1">
      <c r="BP383623" s="90"/>
    </row>
    <row r="383624" spans="68:68" customFormat="1">
      <c r="BP383624" s="90"/>
    </row>
    <row r="383625" spans="68:68" customFormat="1">
      <c r="BP383625" s="90"/>
    </row>
    <row r="383626" spans="68:68" customFormat="1">
      <c r="BP383626" s="90"/>
    </row>
    <row r="383627" spans="68:68" customFormat="1">
      <c r="BP383627" s="90"/>
    </row>
    <row r="383628" spans="68:68" customFormat="1">
      <c r="BP383628" s="90"/>
    </row>
    <row r="383629" spans="68:68" customFormat="1">
      <c r="BP383629" s="90"/>
    </row>
    <row r="383630" spans="68:68" customFormat="1">
      <c r="BP383630" s="90"/>
    </row>
    <row r="383631" spans="68:68" customFormat="1">
      <c r="BP383631" s="90"/>
    </row>
    <row r="383632" spans="68:68" customFormat="1">
      <c r="BP383632" s="90"/>
    </row>
    <row r="383633" spans="68:68" customFormat="1">
      <c r="BP383633" s="90"/>
    </row>
    <row r="383634" spans="68:68" customFormat="1">
      <c r="BP383634" s="90"/>
    </row>
    <row r="383635" spans="68:68" customFormat="1">
      <c r="BP383635" s="90"/>
    </row>
    <row r="383636" spans="68:68" customFormat="1">
      <c r="BP383636" s="90"/>
    </row>
    <row r="383637" spans="68:68" customFormat="1">
      <c r="BP383637" s="90"/>
    </row>
    <row r="383638" spans="68:68" customFormat="1">
      <c r="BP383638" s="90"/>
    </row>
    <row r="383639" spans="68:68" customFormat="1">
      <c r="BP383639" s="90"/>
    </row>
    <row r="383640" spans="68:68" customFormat="1">
      <c r="BP383640" s="90"/>
    </row>
    <row r="383641" spans="68:68" customFormat="1">
      <c r="BP383641" s="90"/>
    </row>
    <row r="383642" spans="68:68" customFormat="1">
      <c r="BP383642" s="90"/>
    </row>
    <row r="383643" spans="68:68" customFormat="1">
      <c r="BP383643" s="90"/>
    </row>
    <row r="383644" spans="68:68" customFormat="1">
      <c r="BP383644" s="90"/>
    </row>
    <row r="383645" spans="68:68" customFormat="1">
      <c r="BP383645" s="90"/>
    </row>
    <row r="383646" spans="68:68" customFormat="1">
      <c r="BP383646" s="90"/>
    </row>
    <row r="383647" spans="68:68" customFormat="1">
      <c r="BP383647" s="90"/>
    </row>
    <row r="383648" spans="68:68" customFormat="1">
      <c r="BP383648" s="90"/>
    </row>
    <row r="383649" spans="68:68" customFormat="1">
      <c r="BP383649" s="90"/>
    </row>
    <row r="383650" spans="68:68" customFormat="1">
      <c r="BP383650" s="90"/>
    </row>
    <row r="383651" spans="68:68" customFormat="1">
      <c r="BP383651" s="90"/>
    </row>
    <row r="383652" spans="68:68" customFormat="1">
      <c r="BP383652" s="90"/>
    </row>
    <row r="383653" spans="68:68" customFormat="1">
      <c r="BP383653" s="90"/>
    </row>
    <row r="383654" spans="68:68" customFormat="1">
      <c r="BP383654" s="90"/>
    </row>
    <row r="383655" spans="68:68" customFormat="1">
      <c r="BP383655" s="90"/>
    </row>
    <row r="383656" spans="68:68" customFormat="1">
      <c r="BP383656" s="90"/>
    </row>
    <row r="383657" spans="68:68" customFormat="1">
      <c r="BP383657" s="90"/>
    </row>
    <row r="383658" spans="68:68" customFormat="1">
      <c r="BP383658" s="90"/>
    </row>
    <row r="383659" spans="68:68" customFormat="1">
      <c r="BP383659" s="90"/>
    </row>
    <row r="383660" spans="68:68" customFormat="1">
      <c r="BP383660" s="90"/>
    </row>
    <row r="383661" spans="68:68" customFormat="1">
      <c r="BP383661" s="90"/>
    </row>
    <row r="383662" spans="68:68" customFormat="1">
      <c r="BP383662" s="90"/>
    </row>
    <row r="383663" spans="68:68" customFormat="1">
      <c r="BP383663" s="90"/>
    </row>
    <row r="383664" spans="68:68" customFormat="1">
      <c r="BP383664" s="90"/>
    </row>
    <row r="383665" spans="68:68" customFormat="1">
      <c r="BP383665" s="90"/>
    </row>
    <row r="383666" spans="68:68" customFormat="1">
      <c r="BP383666" s="90"/>
    </row>
    <row r="383667" spans="68:68" customFormat="1">
      <c r="BP383667" s="90"/>
    </row>
    <row r="383668" spans="68:68" customFormat="1">
      <c r="BP383668" s="90"/>
    </row>
    <row r="383669" spans="68:68" customFormat="1">
      <c r="BP383669" s="90"/>
    </row>
    <row r="383670" spans="68:68" customFormat="1">
      <c r="BP383670" s="90"/>
    </row>
    <row r="383671" spans="68:68" customFormat="1">
      <c r="BP383671" s="90"/>
    </row>
    <row r="383672" spans="68:68" customFormat="1">
      <c r="BP383672" s="90"/>
    </row>
    <row r="383673" spans="68:68" customFormat="1">
      <c r="BP383673" s="90"/>
    </row>
    <row r="383674" spans="68:68" customFormat="1">
      <c r="BP383674" s="90"/>
    </row>
    <row r="383675" spans="68:68" customFormat="1">
      <c r="BP383675" s="90"/>
    </row>
    <row r="383676" spans="68:68" customFormat="1">
      <c r="BP383676" s="90"/>
    </row>
    <row r="383677" spans="68:68" customFormat="1">
      <c r="BP383677" s="90"/>
    </row>
    <row r="383678" spans="68:68" customFormat="1">
      <c r="BP383678" s="90"/>
    </row>
    <row r="383679" spans="68:68" customFormat="1">
      <c r="BP383679" s="90"/>
    </row>
    <row r="383680" spans="68:68" customFormat="1">
      <c r="BP383680" s="90"/>
    </row>
    <row r="383681" spans="68:68" customFormat="1">
      <c r="BP383681" s="90"/>
    </row>
    <row r="383682" spans="68:68" customFormat="1">
      <c r="BP383682" s="90"/>
    </row>
    <row r="383683" spans="68:68" customFormat="1">
      <c r="BP383683" s="90"/>
    </row>
    <row r="383684" spans="68:68" customFormat="1">
      <c r="BP383684" s="90"/>
    </row>
    <row r="383685" spans="68:68" customFormat="1">
      <c r="BP383685" s="90"/>
    </row>
    <row r="383686" spans="68:68" customFormat="1">
      <c r="BP383686" s="90"/>
    </row>
    <row r="383687" spans="68:68" customFormat="1">
      <c r="BP383687" s="90"/>
    </row>
    <row r="383688" spans="68:68" customFormat="1">
      <c r="BP383688" s="90"/>
    </row>
    <row r="383689" spans="68:68" customFormat="1">
      <c r="BP383689" s="90"/>
    </row>
    <row r="383690" spans="68:68" customFormat="1">
      <c r="BP383690" s="90"/>
    </row>
    <row r="383691" spans="68:68" customFormat="1">
      <c r="BP383691" s="90"/>
    </row>
    <row r="383692" spans="68:68" customFormat="1">
      <c r="BP383692" s="90"/>
    </row>
    <row r="383693" spans="68:68" customFormat="1">
      <c r="BP383693" s="90"/>
    </row>
    <row r="383694" spans="68:68" customFormat="1">
      <c r="BP383694" s="90"/>
    </row>
    <row r="383695" spans="68:68" customFormat="1">
      <c r="BP383695" s="90"/>
    </row>
    <row r="383696" spans="68:68" customFormat="1">
      <c r="BP383696" s="90"/>
    </row>
    <row r="383697" spans="68:68" customFormat="1">
      <c r="BP383697" s="90"/>
    </row>
    <row r="383698" spans="68:68" customFormat="1">
      <c r="BP383698" s="90"/>
    </row>
    <row r="383699" spans="68:68" customFormat="1">
      <c r="BP383699" s="90"/>
    </row>
    <row r="383700" spans="68:68" customFormat="1">
      <c r="BP383700" s="90"/>
    </row>
    <row r="383701" spans="68:68" customFormat="1">
      <c r="BP383701" s="90"/>
    </row>
    <row r="383702" spans="68:68" customFormat="1">
      <c r="BP383702" s="90"/>
    </row>
    <row r="383703" spans="68:68" customFormat="1">
      <c r="BP383703" s="90"/>
    </row>
    <row r="383704" spans="68:68" customFormat="1">
      <c r="BP383704" s="90"/>
    </row>
    <row r="383705" spans="68:68" customFormat="1">
      <c r="BP383705" s="90"/>
    </row>
    <row r="383706" spans="68:68" customFormat="1">
      <c r="BP383706" s="90"/>
    </row>
    <row r="383707" spans="68:68" customFormat="1">
      <c r="BP383707" s="90"/>
    </row>
    <row r="383708" spans="68:68" customFormat="1">
      <c r="BP383708" s="90"/>
    </row>
    <row r="383709" spans="68:68" customFormat="1">
      <c r="BP383709" s="90"/>
    </row>
    <row r="383710" spans="68:68" customFormat="1">
      <c r="BP383710" s="90"/>
    </row>
    <row r="383711" spans="68:68" customFormat="1">
      <c r="BP383711" s="90"/>
    </row>
    <row r="383712" spans="68:68" customFormat="1">
      <c r="BP383712" s="90"/>
    </row>
    <row r="383713" spans="68:68" customFormat="1">
      <c r="BP383713" s="90"/>
    </row>
    <row r="383714" spans="68:68" customFormat="1">
      <c r="BP383714" s="90"/>
    </row>
    <row r="383715" spans="68:68" customFormat="1">
      <c r="BP383715" s="90"/>
    </row>
    <row r="383716" spans="68:68" customFormat="1">
      <c r="BP383716" s="90"/>
    </row>
    <row r="383717" spans="68:68" customFormat="1">
      <c r="BP383717" s="90"/>
    </row>
    <row r="383718" spans="68:68" customFormat="1">
      <c r="BP383718" s="90"/>
    </row>
    <row r="383719" spans="68:68" customFormat="1">
      <c r="BP383719" s="90"/>
    </row>
    <row r="383720" spans="68:68" customFormat="1">
      <c r="BP383720" s="90"/>
    </row>
    <row r="383721" spans="68:68" customFormat="1">
      <c r="BP383721" s="90"/>
    </row>
    <row r="383722" spans="68:68" customFormat="1">
      <c r="BP383722" s="90"/>
    </row>
    <row r="383723" spans="68:68" customFormat="1">
      <c r="BP383723" s="90"/>
    </row>
    <row r="383724" spans="68:68" customFormat="1">
      <c r="BP383724" s="90"/>
    </row>
    <row r="383725" spans="68:68" customFormat="1">
      <c r="BP383725" s="90"/>
    </row>
    <row r="383726" spans="68:68" customFormat="1">
      <c r="BP383726" s="90"/>
    </row>
    <row r="383727" spans="68:68" customFormat="1">
      <c r="BP383727" s="90"/>
    </row>
    <row r="383728" spans="68:68" customFormat="1">
      <c r="BP383728" s="90"/>
    </row>
    <row r="383729" spans="68:68" customFormat="1">
      <c r="BP383729" s="90"/>
    </row>
    <row r="383730" spans="68:68" customFormat="1">
      <c r="BP383730" s="90"/>
    </row>
    <row r="383731" spans="68:68" customFormat="1">
      <c r="BP383731" s="90"/>
    </row>
    <row r="383732" spans="68:68" customFormat="1">
      <c r="BP383732" s="90"/>
    </row>
    <row r="383733" spans="68:68" customFormat="1">
      <c r="BP383733" s="90"/>
    </row>
    <row r="383734" spans="68:68" customFormat="1">
      <c r="BP383734" s="90"/>
    </row>
    <row r="383735" spans="68:68" customFormat="1">
      <c r="BP383735" s="90"/>
    </row>
    <row r="383736" spans="68:68" customFormat="1">
      <c r="BP383736" s="90"/>
    </row>
    <row r="383737" spans="68:68" customFormat="1">
      <c r="BP383737" s="90"/>
    </row>
    <row r="383738" spans="68:68" customFormat="1">
      <c r="BP383738" s="90"/>
    </row>
    <row r="383739" spans="68:68" customFormat="1">
      <c r="BP383739" s="90"/>
    </row>
    <row r="383740" spans="68:68" customFormat="1">
      <c r="BP383740" s="90"/>
    </row>
    <row r="383741" spans="68:68" customFormat="1">
      <c r="BP383741" s="90"/>
    </row>
    <row r="383742" spans="68:68" customFormat="1">
      <c r="BP383742" s="90"/>
    </row>
    <row r="383743" spans="68:68" customFormat="1">
      <c r="BP383743" s="90"/>
    </row>
    <row r="383744" spans="68:68" customFormat="1">
      <c r="BP383744" s="90"/>
    </row>
    <row r="383745" spans="68:68" customFormat="1">
      <c r="BP383745" s="90"/>
    </row>
    <row r="383746" spans="68:68" customFormat="1">
      <c r="BP383746" s="90"/>
    </row>
    <row r="383747" spans="68:68" customFormat="1">
      <c r="BP383747" s="90"/>
    </row>
    <row r="383748" spans="68:68" customFormat="1">
      <c r="BP383748" s="90"/>
    </row>
    <row r="383749" spans="68:68" customFormat="1">
      <c r="BP383749" s="90"/>
    </row>
    <row r="383750" spans="68:68" customFormat="1">
      <c r="BP383750" s="90"/>
    </row>
    <row r="383751" spans="68:68" customFormat="1">
      <c r="BP383751" s="90"/>
    </row>
    <row r="383752" spans="68:68" customFormat="1">
      <c r="BP383752" s="90"/>
    </row>
    <row r="383753" spans="68:68" customFormat="1">
      <c r="BP383753" s="90"/>
    </row>
    <row r="383754" spans="68:68" customFormat="1">
      <c r="BP383754" s="90"/>
    </row>
    <row r="383755" spans="68:68" customFormat="1">
      <c r="BP383755" s="90"/>
    </row>
    <row r="383756" spans="68:68" customFormat="1">
      <c r="BP383756" s="90"/>
    </row>
    <row r="383757" spans="68:68" customFormat="1">
      <c r="BP383757" s="90"/>
    </row>
    <row r="383758" spans="68:68" customFormat="1">
      <c r="BP383758" s="90"/>
    </row>
    <row r="383759" spans="68:68" customFormat="1">
      <c r="BP383759" s="90"/>
    </row>
    <row r="383760" spans="68:68" customFormat="1">
      <c r="BP383760" s="90"/>
    </row>
    <row r="383761" spans="68:68" customFormat="1">
      <c r="BP383761" s="90"/>
    </row>
    <row r="383762" spans="68:68" customFormat="1">
      <c r="BP383762" s="90"/>
    </row>
    <row r="383763" spans="68:68" customFormat="1">
      <c r="BP383763" s="90"/>
    </row>
    <row r="383764" spans="68:68" customFormat="1">
      <c r="BP383764" s="90"/>
    </row>
    <row r="383765" spans="68:68" customFormat="1">
      <c r="BP383765" s="90"/>
    </row>
    <row r="383766" spans="68:68" customFormat="1">
      <c r="BP383766" s="90"/>
    </row>
    <row r="383767" spans="68:68" customFormat="1">
      <c r="BP383767" s="90"/>
    </row>
    <row r="383768" spans="68:68" customFormat="1">
      <c r="BP383768" s="90"/>
    </row>
    <row r="383769" spans="68:68" customFormat="1">
      <c r="BP383769" s="90"/>
    </row>
    <row r="383770" spans="68:68" customFormat="1">
      <c r="BP383770" s="90"/>
    </row>
    <row r="383771" spans="68:68" customFormat="1">
      <c r="BP383771" s="90"/>
    </row>
    <row r="383772" spans="68:68" customFormat="1">
      <c r="BP383772" s="90"/>
    </row>
    <row r="383773" spans="68:68" customFormat="1">
      <c r="BP383773" s="90"/>
    </row>
    <row r="383774" spans="68:68" customFormat="1">
      <c r="BP383774" s="90"/>
    </row>
    <row r="383775" spans="68:68" customFormat="1">
      <c r="BP383775" s="90"/>
    </row>
    <row r="383776" spans="68:68" customFormat="1">
      <c r="BP383776" s="90"/>
    </row>
    <row r="383777" spans="68:68" customFormat="1">
      <c r="BP383777" s="90"/>
    </row>
    <row r="383778" spans="68:68" customFormat="1">
      <c r="BP383778" s="90"/>
    </row>
    <row r="383779" spans="68:68" customFormat="1">
      <c r="BP383779" s="90"/>
    </row>
    <row r="383780" spans="68:68" customFormat="1">
      <c r="BP383780" s="90"/>
    </row>
    <row r="383781" spans="68:68" customFormat="1">
      <c r="BP383781" s="90"/>
    </row>
    <row r="383782" spans="68:68" customFormat="1">
      <c r="BP383782" s="90"/>
    </row>
    <row r="383783" spans="68:68" customFormat="1">
      <c r="BP383783" s="90"/>
    </row>
    <row r="383784" spans="68:68" customFormat="1">
      <c r="BP383784" s="90"/>
    </row>
    <row r="383785" spans="68:68" customFormat="1">
      <c r="BP383785" s="90"/>
    </row>
    <row r="383786" spans="68:68" customFormat="1">
      <c r="BP383786" s="90"/>
    </row>
    <row r="383787" spans="68:68" customFormat="1">
      <c r="BP383787" s="90"/>
    </row>
    <row r="383788" spans="68:68" customFormat="1">
      <c r="BP383788" s="90"/>
    </row>
    <row r="383789" spans="68:68" customFormat="1">
      <c r="BP383789" s="90"/>
    </row>
    <row r="383790" spans="68:68" customFormat="1">
      <c r="BP383790" s="90"/>
    </row>
    <row r="383791" spans="68:68" customFormat="1">
      <c r="BP383791" s="90"/>
    </row>
    <row r="383792" spans="68:68" customFormat="1">
      <c r="BP383792" s="90"/>
    </row>
    <row r="383793" spans="68:68" customFormat="1">
      <c r="BP383793" s="90"/>
    </row>
    <row r="383794" spans="68:68" customFormat="1">
      <c r="BP383794" s="90"/>
    </row>
    <row r="383795" spans="68:68" customFormat="1">
      <c r="BP383795" s="90"/>
    </row>
    <row r="383796" spans="68:68" customFormat="1">
      <c r="BP383796" s="90"/>
    </row>
    <row r="383797" spans="68:68" customFormat="1">
      <c r="BP383797" s="90"/>
    </row>
    <row r="383798" spans="68:68" customFormat="1">
      <c r="BP383798" s="90"/>
    </row>
    <row r="383799" spans="68:68" customFormat="1">
      <c r="BP383799" s="90"/>
    </row>
    <row r="383800" spans="68:68" customFormat="1">
      <c r="BP383800" s="90"/>
    </row>
    <row r="383801" spans="68:68" customFormat="1">
      <c r="BP383801" s="90"/>
    </row>
    <row r="383802" spans="68:68" customFormat="1">
      <c r="BP383802" s="90"/>
    </row>
    <row r="383803" spans="68:68" customFormat="1">
      <c r="BP383803" s="90"/>
    </row>
    <row r="383804" spans="68:68" customFormat="1">
      <c r="BP383804" s="90"/>
    </row>
    <row r="383805" spans="68:68" customFormat="1">
      <c r="BP383805" s="90"/>
    </row>
    <row r="383806" spans="68:68" customFormat="1">
      <c r="BP383806" s="90"/>
    </row>
    <row r="383807" spans="68:68" customFormat="1">
      <c r="BP383807" s="90"/>
    </row>
    <row r="383808" spans="68:68" customFormat="1">
      <c r="BP383808" s="90"/>
    </row>
    <row r="383809" spans="68:68" customFormat="1">
      <c r="BP383809" s="90"/>
    </row>
    <row r="383810" spans="68:68" customFormat="1">
      <c r="BP383810" s="90"/>
    </row>
    <row r="383811" spans="68:68" customFormat="1">
      <c r="BP383811" s="90"/>
    </row>
    <row r="383812" spans="68:68" customFormat="1">
      <c r="BP383812" s="90"/>
    </row>
    <row r="383813" spans="68:68" customFormat="1">
      <c r="BP383813" s="90"/>
    </row>
    <row r="383814" spans="68:68" customFormat="1">
      <c r="BP383814" s="90"/>
    </row>
    <row r="383815" spans="68:68" customFormat="1">
      <c r="BP383815" s="90"/>
    </row>
    <row r="383816" spans="68:68" customFormat="1">
      <c r="BP383816" s="90"/>
    </row>
    <row r="383817" spans="68:68" customFormat="1">
      <c r="BP383817" s="90"/>
    </row>
    <row r="383818" spans="68:68" customFormat="1">
      <c r="BP383818" s="90"/>
    </row>
    <row r="383819" spans="68:68" customFormat="1">
      <c r="BP383819" s="90"/>
    </row>
    <row r="383820" spans="68:68" customFormat="1">
      <c r="BP383820" s="90"/>
    </row>
    <row r="383821" spans="68:68" customFormat="1">
      <c r="BP383821" s="90"/>
    </row>
    <row r="383822" spans="68:68" customFormat="1">
      <c r="BP383822" s="90"/>
    </row>
    <row r="383823" spans="68:68" customFormat="1">
      <c r="BP383823" s="90"/>
    </row>
    <row r="383824" spans="68:68" customFormat="1">
      <c r="BP383824" s="90"/>
    </row>
    <row r="383825" spans="68:68" customFormat="1">
      <c r="BP383825" s="90"/>
    </row>
    <row r="383826" spans="68:68" customFormat="1">
      <c r="BP383826" s="90"/>
    </row>
    <row r="383827" spans="68:68" customFormat="1">
      <c r="BP383827" s="90"/>
    </row>
    <row r="383828" spans="68:68" customFormat="1">
      <c r="BP383828" s="90"/>
    </row>
    <row r="383829" spans="68:68" customFormat="1">
      <c r="BP383829" s="90"/>
    </row>
    <row r="383830" spans="68:68" customFormat="1">
      <c r="BP383830" s="90"/>
    </row>
    <row r="383831" spans="68:68" customFormat="1">
      <c r="BP383831" s="90"/>
    </row>
    <row r="383832" spans="68:68" customFormat="1">
      <c r="BP383832" s="90"/>
    </row>
    <row r="383833" spans="68:68" customFormat="1">
      <c r="BP383833" s="90"/>
    </row>
    <row r="383834" spans="68:68" customFormat="1">
      <c r="BP383834" s="90"/>
    </row>
    <row r="383835" spans="68:68" customFormat="1">
      <c r="BP383835" s="90"/>
    </row>
    <row r="383836" spans="68:68" customFormat="1">
      <c r="BP383836" s="90"/>
    </row>
    <row r="383837" spans="68:68" customFormat="1">
      <c r="BP383837" s="90"/>
    </row>
    <row r="383838" spans="68:68" customFormat="1">
      <c r="BP383838" s="90"/>
    </row>
    <row r="383839" spans="68:68" customFormat="1">
      <c r="BP383839" s="90"/>
    </row>
    <row r="383840" spans="68:68" customFormat="1">
      <c r="BP383840" s="90"/>
    </row>
    <row r="383841" spans="68:68" customFormat="1">
      <c r="BP383841" s="90"/>
    </row>
    <row r="383842" spans="68:68" customFormat="1">
      <c r="BP383842" s="90"/>
    </row>
    <row r="383843" spans="68:68" customFormat="1">
      <c r="BP383843" s="90"/>
    </row>
    <row r="383844" spans="68:68" customFormat="1">
      <c r="BP383844" s="90"/>
    </row>
    <row r="383845" spans="68:68" customFormat="1">
      <c r="BP383845" s="90"/>
    </row>
    <row r="383846" spans="68:68" customFormat="1">
      <c r="BP383846" s="90"/>
    </row>
    <row r="383847" spans="68:68" customFormat="1">
      <c r="BP383847" s="90"/>
    </row>
    <row r="383848" spans="68:68" customFormat="1">
      <c r="BP383848" s="90"/>
    </row>
    <row r="383849" spans="68:68" customFormat="1">
      <c r="BP383849" s="90"/>
    </row>
    <row r="383850" spans="68:68" customFormat="1">
      <c r="BP383850" s="90"/>
    </row>
    <row r="383851" spans="68:68" customFormat="1">
      <c r="BP383851" s="90"/>
    </row>
    <row r="383852" spans="68:68" customFormat="1">
      <c r="BP383852" s="90"/>
    </row>
    <row r="383853" spans="68:68" customFormat="1">
      <c r="BP383853" s="90"/>
    </row>
    <row r="383854" spans="68:68" customFormat="1">
      <c r="BP383854" s="90"/>
    </row>
    <row r="383855" spans="68:68" customFormat="1">
      <c r="BP383855" s="90"/>
    </row>
    <row r="383856" spans="68:68" customFormat="1">
      <c r="BP383856" s="90"/>
    </row>
    <row r="383857" spans="68:68" customFormat="1">
      <c r="BP383857" s="90"/>
    </row>
    <row r="383858" spans="68:68" customFormat="1">
      <c r="BP383858" s="90"/>
    </row>
    <row r="383859" spans="68:68" customFormat="1">
      <c r="BP383859" s="90"/>
    </row>
    <row r="383860" spans="68:68" customFormat="1">
      <c r="BP383860" s="90"/>
    </row>
    <row r="383861" spans="68:68" customFormat="1">
      <c r="BP383861" s="90"/>
    </row>
    <row r="383862" spans="68:68" customFormat="1">
      <c r="BP383862" s="90"/>
    </row>
    <row r="383863" spans="68:68" customFormat="1">
      <c r="BP383863" s="90"/>
    </row>
    <row r="383864" spans="68:68" customFormat="1">
      <c r="BP383864" s="90"/>
    </row>
    <row r="383865" spans="68:68" customFormat="1">
      <c r="BP383865" s="90"/>
    </row>
    <row r="383866" spans="68:68" customFormat="1">
      <c r="BP383866" s="90"/>
    </row>
    <row r="383867" spans="68:68" customFormat="1">
      <c r="BP383867" s="90"/>
    </row>
    <row r="383868" spans="68:68" customFormat="1">
      <c r="BP383868" s="90"/>
    </row>
    <row r="383869" spans="68:68" customFormat="1">
      <c r="BP383869" s="90"/>
    </row>
    <row r="383870" spans="68:68" customFormat="1">
      <c r="BP383870" s="90"/>
    </row>
    <row r="383871" spans="68:68" customFormat="1">
      <c r="BP383871" s="90"/>
    </row>
    <row r="383872" spans="68:68" customFormat="1">
      <c r="BP383872" s="90"/>
    </row>
    <row r="383873" spans="68:68" customFormat="1">
      <c r="BP383873" s="90"/>
    </row>
    <row r="383874" spans="68:68" customFormat="1">
      <c r="BP383874" s="90"/>
    </row>
    <row r="383875" spans="68:68" customFormat="1">
      <c r="BP383875" s="90"/>
    </row>
    <row r="383876" spans="68:68" customFormat="1">
      <c r="BP383876" s="90"/>
    </row>
    <row r="383877" spans="68:68" customFormat="1">
      <c r="BP383877" s="90"/>
    </row>
    <row r="383878" spans="68:68" customFormat="1">
      <c r="BP383878" s="90"/>
    </row>
    <row r="383879" spans="68:68" customFormat="1">
      <c r="BP383879" s="90"/>
    </row>
    <row r="383880" spans="68:68" customFormat="1">
      <c r="BP383880" s="90"/>
    </row>
    <row r="383881" spans="68:68" customFormat="1">
      <c r="BP383881" s="90"/>
    </row>
    <row r="383882" spans="68:68" customFormat="1">
      <c r="BP383882" s="90"/>
    </row>
    <row r="383883" spans="68:68" customFormat="1">
      <c r="BP383883" s="90"/>
    </row>
    <row r="383884" spans="68:68" customFormat="1">
      <c r="BP383884" s="90"/>
    </row>
    <row r="383885" spans="68:68" customFormat="1">
      <c r="BP383885" s="90"/>
    </row>
    <row r="383886" spans="68:68" customFormat="1">
      <c r="BP383886" s="90"/>
    </row>
    <row r="383887" spans="68:68" customFormat="1">
      <c r="BP383887" s="90"/>
    </row>
    <row r="383888" spans="68:68" customFormat="1">
      <c r="BP383888" s="90"/>
    </row>
    <row r="383889" spans="68:68" customFormat="1">
      <c r="BP383889" s="90"/>
    </row>
    <row r="383890" spans="68:68" customFormat="1">
      <c r="BP383890" s="90"/>
    </row>
    <row r="383891" spans="68:68" customFormat="1">
      <c r="BP383891" s="90"/>
    </row>
    <row r="383892" spans="68:68" customFormat="1">
      <c r="BP383892" s="90"/>
    </row>
    <row r="383893" spans="68:68" customFormat="1">
      <c r="BP383893" s="90"/>
    </row>
    <row r="383894" spans="68:68" customFormat="1">
      <c r="BP383894" s="90"/>
    </row>
    <row r="383895" spans="68:68" customFormat="1">
      <c r="BP383895" s="90"/>
    </row>
    <row r="383896" spans="68:68" customFormat="1">
      <c r="BP383896" s="90"/>
    </row>
    <row r="383897" spans="68:68" customFormat="1">
      <c r="BP383897" s="90"/>
    </row>
    <row r="383898" spans="68:68" customFormat="1">
      <c r="BP383898" s="90"/>
    </row>
    <row r="383899" spans="68:68" customFormat="1">
      <c r="BP383899" s="90"/>
    </row>
    <row r="383900" spans="68:68" customFormat="1">
      <c r="BP383900" s="90"/>
    </row>
    <row r="383901" spans="68:68" customFormat="1">
      <c r="BP383901" s="90"/>
    </row>
    <row r="383902" spans="68:68" customFormat="1">
      <c r="BP383902" s="90"/>
    </row>
    <row r="383903" spans="68:68" customFormat="1">
      <c r="BP383903" s="90"/>
    </row>
    <row r="383904" spans="68:68" customFormat="1">
      <c r="BP383904" s="90"/>
    </row>
    <row r="383905" spans="68:68" customFormat="1">
      <c r="BP383905" s="90"/>
    </row>
    <row r="383906" spans="68:68" customFormat="1">
      <c r="BP383906" s="90"/>
    </row>
    <row r="383907" spans="68:68" customFormat="1">
      <c r="BP383907" s="90"/>
    </row>
    <row r="383908" spans="68:68" customFormat="1">
      <c r="BP383908" s="90"/>
    </row>
    <row r="383909" spans="68:68" customFormat="1">
      <c r="BP383909" s="90"/>
    </row>
    <row r="383910" spans="68:68" customFormat="1">
      <c r="BP383910" s="90"/>
    </row>
    <row r="383911" spans="68:68" customFormat="1">
      <c r="BP383911" s="90"/>
    </row>
    <row r="383912" spans="68:68" customFormat="1">
      <c r="BP383912" s="90"/>
    </row>
    <row r="383913" spans="68:68" customFormat="1">
      <c r="BP383913" s="90"/>
    </row>
    <row r="383914" spans="68:68" customFormat="1">
      <c r="BP383914" s="90"/>
    </row>
    <row r="383915" spans="68:68" customFormat="1">
      <c r="BP383915" s="90"/>
    </row>
    <row r="383916" spans="68:68" customFormat="1">
      <c r="BP383916" s="90"/>
    </row>
    <row r="383917" spans="68:68" customFormat="1">
      <c r="BP383917" s="90"/>
    </row>
    <row r="383918" spans="68:68" customFormat="1">
      <c r="BP383918" s="90"/>
    </row>
    <row r="383919" spans="68:68" customFormat="1">
      <c r="BP383919" s="90"/>
    </row>
    <row r="383920" spans="68:68" customFormat="1">
      <c r="BP383920" s="90"/>
    </row>
    <row r="383921" spans="68:68" customFormat="1">
      <c r="BP383921" s="90"/>
    </row>
    <row r="383922" spans="68:68" customFormat="1">
      <c r="BP383922" s="90"/>
    </row>
    <row r="383923" spans="68:68" customFormat="1">
      <c r="BP383923" s="90"/>
    </row>
    <row r="383924" spans="68:68" customFormat="1">
      <c r="BP383924" s="90"/>
    </row>
    <row r="383925" spans="68:68" customFormat="1">
      <c r="BP383925" s="90"/>
    </row>
    <row r="383926" spans="68:68" customFormat="1">
      <c r="BP383926" s="90"/>
    </row>
    <row r="383927" spans="68:68" customFormat="1">
      <c r="BP383927" s="90"/>
    </row>
    <row r="383928" spans="68:68" customFormat="1">
      <c r="BP383928" s="90"/>
    </row>
    <row r="383929" spans="68:68" customFormat="1">
      <c r="BP383929" s="90"/>
    </row>
    <row r="383930" spans="68:68" customFormat="1">
      <c r="BP383930" s="90"/>
    </row>
    <row r="383931" spans="68:68" customFormat="1">
      <c r="BP383931" s="90"/>
    </row>
    <row r="383932" spans="68:68" customFormat="1">
      <c r="BP383932" s="90"/>
    </row>
    <row r="383933" spans="68:68" customFormat="1">
      <c r="BP383933" s="90"/>
    </row>
    <row r="383934" spans="68:68" customFormat="1">
      <c r="BP383934" s="90"/>
    </row>
    <row r="383935" spans="68:68" customFormat="1">
      <c r="BP383935" s="90"/>
    </row>
    <row r="383936" spans="68:68" customFormat="1">
      <c r="BP383936" s="90"/>
    </row>
    <row r="383937" spans="68:68" customFormat="1">
      <c r="BP383937" s="90"/>
    </row>
    <row r="383938" spans="68:68" customFormat="1">
      <c r="BP383938" s="90"/>
    </row>
    <row r="383939" spans="68:68" customFormat="1">
      <c r="BP383939" s="90"/>
    </row>
    <row r="383940" spans="68:68" customFormat="1">
      <c r="BP383940" s="90"/>
    </row>
    <row r="383941" spans="68:68" customFormat="1">
      <c r="BP383941" s="90"/>
    </row>
    <row r="383942" spans="68:68" customFormat="1">
      <c r="BP383942" s="90"/>
    </row>
    <row r="383943" spans="68:68" customFormat="1">
      <c r="BP383943" s="90"/>
    </row>
    <row r="383944" spans="68:68" customFormat="1">
      <c r="BP383944" s="90"/>
    </row>
    <row r="383945" spans="68:68" customFormat="1">
      <c r="BP383945" s="90"/>
    </row>
    <row r="383946" spans="68:68" customFormat="1">
      <c r="BP383946" s="90"/>
    </row>
    <row r="383947" spans="68:68" customFormat="1">
      <c r="BP383947" s="90"/>
    </row>
    <row r="383948" spans="68:68" customFormat="1">
      <c r="BP383948" s="90"/>
    </row>
    <row r="383949" spans="68:68" customFormat="1">
      <c r="BP383949" s="90"/>
    </row>
    <row r="383950" spans="68:68" customFormat="1">
      <c r="BP383950" s="90"/>
    </row>
    <row r="383951" spans="68:68" customFormat="1">
      <c r="BP383951" s="90"/>
    </row>
    <row r="383952" spans="68:68" customFormat="1">
      <c r="BP383952" s="90"/>
    </row>
    <row r="383953" spans="68:68" customFormat="1">
      <c r="BP383953" s="90"/>
    </row>
    <row r="383954" spans="68:68" customFormat="1">
      <c r="BP383954" s="90"/>
    </row>
    <row r="383955" spans="68:68" customFormat="1">
      <c r="BP383955" s="90"/>
    </row>
    <row r="383956" spans="68:68" customFormat="1">
      <c r="BP383956" s="90"/>
    </row>
    <row r="383957" spans="68:68" customFormat="1">
      <c r="BP383957" s="90"/>
    </row>
    <row r="383958" spans="68:68" customFormat="1">
      <c r="BP383958" s="90"/>
    </row>
    <row r="383959" spans="68:68" customFormat="1">
      <c r="BP383959" s="90"/>
    </row>
    <row r="383960" spans="68:68" customFormat="1">
      <c r="BP383960" s="90"/>
    </row>
    <row r="383961" spans="68:68" customFormat="1">
      <c r="BP383961" s="90"/>
    </row>
    <row r="383962" spans="68:68" customFormat="1">
      <c r="BP383962" s="90"/>
    </row>
    <row r="383963" spans="68:68" customFormat="1">
      <c r="BP383963" s="90"/>
    </row>
    <row r="383964" spans="68:68" customFormat="1">
      <c r="BP383964" s="90"/>
    </row>
    <row r="383965" spans="68:68" customFormat="1">
      <c r="BP383965" s="90"/>
    </row>
    <row r="383966" spans="68:68" customFormat="1">
      <c r="BP383966" s="90"/>
    </row>
    <row r="383967" spans="68:68" customFormat="1">
      <c r="BP383967" s="90"/>
    </row>
    <row r="383968" spans="68:68" customFormat="1">
      <c r="BP383968" s="90"/>
    </row>
    <row r="383969" spans="68:68" customFormat="1">
      <c r="BP383969" s="90"/>
    </row>
    <row r="383970" spans="68:68" customFormat="1">
      <c r="BP383970" s="90"/>
    </row>
    <row r="383971" spans="68:68" customFormat="1">
      <c r="BP383971" s="90"/>
    </row>
    <row r="383972" spans="68:68" customFormat="1">
      <c r="BP383972" s="90"/>
    </row>
    <row r="383973" spans="68:68" customFormat="1">
      <c r="BP383973" s="90"/>
    </row>
    <row r="383974" spans="68:68" customFormat="1">
      <c r="BP383974" s="90"/>
    </row>
    <row r="383975" spans="68:68" customFormat="1">
      <c r="BP383975" s="90"/>
    </row>
    <row r="383976" spans="68:68" customFormat="1">
      <c r="BP383976" s="90"/>
    </row>
    <row r="383977" spans="68:68" customFormat="1">
      <c r="BP383977" s="90"/>
    </row>
    <row r="383978" spans="68:68" customFormat="1">
      <c r="BP383978" s="90"/>
    </row>
    <row r="383979" spans="68:68" customFormat="1">
      <c r="BP383979" s="90"/>
    </row>
    <row r="383980" spans="68:68" customFormat="1">
      <c r="BP383980" s="90"/>
    </row>
    <row r="383981" spans="68:68" customFormat="1">
      <c r="BP383981" s="90"/>
    </row>
    <row r="383982" spans="68:68" customFormat="1">
      <c r="BP383982" s="90"/>
    </row>
    <row r="383983" spans="68:68" customFormat="1">
      <c r="BP383983" s="90"/>
    </row>
    <row r="383984" spans="68:68" customFormat="1">
      <c r="BP383984" s="90"/>
    </row>
    <row r="383985" spans="68:68" customFormat="1">
      <c r="BP383985" s="90"/>
    </row>
    <row r="383986" spans="68:68" customFormat="1">
      <c r="BP383986" s="90"/>
    </row>
    <row r="383987" spans="68:68" customFormat="1">
      <c r="BP383987" s="90"/>
    </row>
    <row r="383988" spans="68:68" customFormat="1">
      <c r="BP383988" s="90"/>
    </row>
    <row r="383989" spans="68:68" customFormat="1">
      <c r="BP383989" s="90"/>
    </row>
    <row r="383990" spans="68:68" customFormat="1">
      <c r="BP383990" s="90"/>
    </row>
    <row r="383991" spans="68:68" customFormat="1">
      <c r="BP383991" s="90"/>
    </row>
    <row r="383992" spans="68:68" customFormat="1">
      <c r="BP383992" s="90"/>
    </row>
    <row r="383993" spans="68:68" customFormat="1">
      <c r="BP383993" s="90"/>
    </row>
    <row r="383994" spans="68:68" customFormat="1">
      <c r="BP383994" s="90"/>
    </row>
    <row r="383995" spans="68:68" customFormat="1">
      <c r="BP383995" s="90"/>
    </row>
    <row r="383996" spans="68:68" customFormat="1">
      <c r="BP383996" s="90"/>
    </row>
    <row r="383997" spans="68:68" customFormat="1">
      <c r="BP383997" s="90"/>
    </row>
    <row r="383998" spans="68:68" customFormat="1">
      <c r="BP383998" s="90"/>
    </row>
    <row r="383999" spans="68:68" customFormat="1">
      <c r="BP383999" s="90"/>
    </row>
    <row r="384000" spans="68:68" customFormat="1">
      <c r="BP384000" s="90"/>
    </row>
    <row r="384001" spans="68:68" customFormat="1">
      <c r="BP384001" s="90"/>
    </row>
    <row r="384002" spans="68:68" customFormat="1">
      <c r="BP384002" s="90"/>
    </row>
    <row r="384003" spans="68:68" customFormat="1">
      <c r="BP384003" s="90"/>
    </row>
    <row r="384004" spans="68:68" customFormat="1">
      <c r="BP384004" s="90"/>
    </row>
    <row r="384005" spans="68:68" customFormat="1">
      <c r="BP384005" s="90"/>
    </row>
    <row r="384006" spans="68:68" customFormat="1">
      <c r="BP384006" s="90"/>
    </row>
    <row r="384007" spans="68:68" customFormat="1">
      <c r="BP384007" s="90"/>
    </row>
    <row r="384008" spans="68:68" customFormat="1">
      <c r="BP384008" s="90"/>
    </row>
    <row r="384009" spans="68:68" customFormat="1">
      <c r="BP384009" s="90"/>
    </row>
    <row r="384010" spans="68:68" customFormat="1">
      <c r="BP384010" s="90"/>
    </row>
    <row r="384011" spans="68:68" customFormat="1">
      <c r="BP384011" s="90"/>
    </row>
    <row r="384012" spans="68:68" customFormat="1">
      <c r="BP384012" s="90"/>
    </row>
    <row r="384013" spans="68:68" customFormat="1">
      <c r="BP384013" s="90"/>
    </row>
    <row r="384014" spans="68:68" customFormat="1">
      <c r="BP384014" s="90"/>
    </row>
    <row r="384015" spans="68:68" customFormat="1">
      <c r="BP384015" s="90"/>
    </row>
    <row r="384016" spans="68:68" customFormat="1">
      <c r="BP384016" s="90"/>
    </row>
    <row r="384017" spans="68:68" customFormat="1">
      <c r="BP384017" s="90"/>
    </row>
    <row r="384018" spans="68:68" customFormat="1">
      <c r="BP384018" s="90"/>
    </row>
    <row r="384019" spans="68:68" customFormat="1">
      <c r="BP384019" s="90"/>
    </row>
    <row r="384020" spans="68:68" customFormat="1">
      <c r="BP384020" s="90"/>
    </row>
    <row r="384021" spans="68:68" customFormat="1">
      <c r="BP384021" s="90"/>
    </row>
    <row r="384022" spans="68:68" customFormat="1">
      <c r="BP384022" s="90"/>
    </row>
    <row r="384023" spans="68:68" customFormat="1">
      <c r="BP384023" s="90"/>
    </row>
    <row r="384024" spans="68:68" customFormat="1">
      <c r="BP384024" s="90"/>
    </row>
    <row r="384025" spans="68:68" customFormat="1">
      <c r="BP384025" s="90"/>
    </row>
    <row r="384026" spans="68:68" customFormat="1">
      <c r="BP384026" s="90"/>
    </row>
    <row r="384027" spans="68:68" customFormat="1">
      <c r="BP384027" s="90"/>
    </row>
    <row r="384028" spans="68:68" customFormat="1">
      <c r="BP384028" s="90"/>
    </row>
    <row r="384029" spans="68:68" customFormat="1">
      <c r="BP384029" s="90"/>
    </row>
    <row r="384030" spans="68:68" customFormat="1">
      <c r="BP384030" s="90"/>
    </row>
    <row r="384031" spans="68:68" customFormat="1">
      <c r="BP384031" s="90"/>
    </row>
    <row r="384032" spans="68:68" customFormat="1">
      <c r="BP384032" s="90"/>
    </row>
    <row r="384033" spans="68:68" customFormat="1">
      <c r="BP384033" s="90"/>
    </row>
    <row r="384034" spans="68:68" customFormat="1">
      <c r="BP384034" s="90"/>
    </row>
    <row r="384035" spans="68:68" customFormat="1">
      <c r="BP384035" s="90"/>
    </row>
    <row r="384036" spans="68:68" customFormat="1">
      <c r="BP384036" s="90"/>
    </row>
    <row r="384037" spans="68:68" customFormat="1">
      <c r="BP384037" s="90"/>
    </row>
    <row r="384038" spans="68:68" customFormat="1">
      <c r="BP384038" s="90"/>
    </row>
    <row r="384039" spans="68:68" customFormat="1">
      <c r="BP384039" s="90"/>
    </row>
    <row r="384040" spans="68:68" customFormat="1">
      <c r="BP384040" s="90"/>
    </row>
    <row r="384041" spans="68:68" customFormat="1">
      <c r="BP384041" s="90"/>
    </row>
    <row r="384042" spans="68:68" customFormat="1">
      <c r="BP384042" s="90"/>
    </row>
    <row r="384043" spans="68:68" customFormat="1">
      <c r="BP384043" s="90"/>
    </row>
    <row r="384044" spans="68:68" customFormat="1">
      <c r="BP384044" s="90"/>
    </row>
    <row r="384045" spans="68:68" customFormat="1">
      <c r="BP384045" s="90"/>
    </row>
    <row r="384046" spans="68:68" customFormat="1">
      <c r="BP384046" s="90"/>
    </row>
    <row r="384047" spans="68:68" customFormat="1">
      <c r="BP384047" s="90"/>
    </row>
    <row r="384048" spans="68:68" customFormat="1">
      <c r="BP384048" s="90"/>
    </row>
    <row r="384049" spans="68:68" customFormat="1">
      <c r="BP384049" s="90"/>
    </row>
    <row r="384050" spans="68:68" customFormat="1">
      <c r="BP384050" s="90"/>
    </row>
    <row r="384051" spans="68:68" customFormat="1">
      <c r="BP384051" s="90"/>
    </row>
    <row r="384052" spans="68:68" customFormat="1">
      <c r="BP384052" s="90"/>
    </row>
    <row r="384053" spans="68:68" customFormat="1">
      <c r="BP384053" s="90"/>
    </row>
    <row r="384054" spans="68:68" customFormat="1">
      <c r="BP384054" s="90"/>
    </row>
    <row r="384055" spans="68:68" customFormat="1">
      <c r="BP384055" s="90"/>
    </row>
    <row r="384056" spans="68:68" customFormat="1">
      <c r="BP384056" s="90"/>
    </row>
    <row r="384057" spans="68:68" customFormat="1">
      <c r="BP384057" s="90"/>
    </row>
    <row r="384058" spans="68:68" customFormat="1">
      <c r="BP384058" s="90"/>
    </row>
    <row r="384059" spans="68:68" customFormat="1">
      <c r="BP384059" s="90"/>
    </row>
    <row r="384060" spans="68:68" customFormat="1">
      <c r="BP384060" s="90"/>
    </row>
    <row r="384061" spans="68:68" customFormat="1">
      <c r="BP384061" s="90"/>
    </row>
    <row r="384062" spans="68:68" customFormat="1">
      <c r="BP384062" s="90"/>
    </row>
    <row r="384063" spans="68:68" customFormat="1">
      <c r="BP384063" s="90"/>
    </row>
    <row r="384064" spans="68:68" customFormat="1">
      <c r="BP384064" s="90"/>
    </row>
    <row r="384065" spans="68:68" customFormat="1">
      <c r="BP384065" s="90"/>
    </row>
    <row r="384066" spans="68:68" customFormat="1">
      <c r="BP384066" s="90"/>
    </row>
    <row r="384067" spans="68:68" customFormat="1">
      <c r="BP384067" s="90"/>
    </row>
    <row r="384068" spans="68:68" customFormat="1">
      <c r="BP384068" s="90"/>
    </row>
    <row r="384069" spans="68:68" customFormat="1">
      <c r="BP384069" s="90"/>
    </row>
    <row r="384070" spans="68:68" customFormat="1">
      <c r="BP384070" s="90"/>
    </row>
    <row r="384071" spans="68:68" customFormat="1">
      <c r="BP384071" s="90"/>
    </row>
    <row r="384072" spans="68:68" customFormat="1">
      <c r="BP384072" s="90"/>
    </row>
    <row r="384073" spans="68:68" customFormat="1">
      <c r="BP384073" s="90"/>
    </row>
    <row r="384074" spans="68:68" customFormat="1">
      <c r="BP384074" s="90"/>
    </row>
    <row r="384075" spans="68:68" customFormat="1">
      <c r="BP384075" s="90"/>
    </row>
    <row r="384076" spans="68:68" customFormat="1">
      <c r="BP384076" s="90"/>
    </row>
    <row r="384077" spans="68:68" customFormat="1">
      <c r="BP384077" s="90"/>
    </row>
    <row r="384078" spans="68:68" customFormat="1">
      <c r="BP384078" s="90"/>
    </row>
    <row r="384079" spans="68:68" customFormat="1">
      <c r="BP384079" s="90"/>
    </row>
    <row r="384080" spans="68:68" customFormat="1">
      <c r="BP384080" s="90"/>
    </row>
    <row r="384081" spans="68:68" customFormat="1">
      <c r="BP384081" s="90"/>
    </row>
    <row r="384082" spans="68:68" customFormat="1">
      <c r="BP384082" s="90"/>
    </row>
    <row r="384083" spans="68:68" customFormat="1">
      <c r="BP384083" s="90"/>
    </row>
    <row r="384084" spans="68:68" customFormat="1">
      <c r="BP384084" s="90"/>
    </row>
    <row r="384085" spans="68:68" customFormat="1">
      <c r="BP384085" s="90"/>
    </row>
    <row r="384086" spans="68:68" customFormat="1">
      <c r="BP384086" s="90"/>
    </row>
    <row r="384087" spans="68:68" customFormat="1">
      <c r="BP384087" s="90"/>
    </row>
    <row r="384088" spans="68:68" customFormat="1">
      <c r="BP384088" s="90"/>
    </row>
    <row r="384089" spans="68:68" customFormat="1">
      <c r="BP384089" s="90"/>
    </row>
    <row r="384090" spans="68:68" customFormat="1">
      <c r="BP384090" s="90"/>
    </row>
    <row r="384091" spans="68:68" customFormat="1">
      <c r="BP384091" s="90"/>
    </row>
    <row r="384092" spans="68:68" customFormat="1">
      <c r="BP384092" s="90"/>
    </row>
    <row r="384093" spans="68:68" customFormat="1">
      <c r="BP384093" s="90"/>
    </row>
    <row r="384094" spans="68:68" customFormat="1">
      <c r="BP384094" s="90"/>
    </row>
    <row r="384095" spans="68:68" customFormat="1">
      <c r="BP384095" s="90"/>
    </row>
    <row r="384096" spans="68:68" customFormat="1">
      <c r="BP384096" s="90"/>
    </row>
    <row r="384097" spans="68:68" customFormat="1">
      <c r="BP384097" s="90"/>
    </row>
    <row r="384098" spans="68:68" customFormat="1">
      <c r="BP384098" s="90"/>
    </row>
    <row r="384099" spans="68:68" customFormat="1">
      <c r="BP384099" s="90"/>
    </row>
    <row r="384100" spans="68:68" customFormat="1">
      <c r="BP384100" s="90"/>
    </row>
    <row r="384101" spans="68:68" customFormat="1">
      <c r="BP384101" s="90"/>
    </row>
    <row r="384102" spans="68:68" customFormat="1">
      <c r="BP384102" s="90"/>
    </row>
    <row r="384103" spans="68:68" customFormat="1">
      <c r="BP384103" s="90"/>
    </row>
    <row r="384104" spans="68:68" customFormat="1">
      <c r="BP384104" s="90"/>
    </row>
    <row r="384105" spans="68:68" customFormat="1">
      <c r="BP384105" s="90"/>
    </row>
    <row r="384106" spans="68:68" customFormat="1">
      <c r="BP384106" s="90"/>
    </row>
    <row r="384107" spans="68:68" customFormat="1">
      <c r="BP384107" s="90"/>
    </row>
    <row r="384108" spans="68:68" customFormat="1">
      <c r="BP384108" s="90"/>
    </row>
    <row r="384109" spans="68:68" customFormat="1">
      <c r="BP384109" s="90"/>
    </row>
    <row r="384110" spans="68:68" customFormat="1">
      <c r="BP384110" s="90"/>
    </row>
    <row r="384111" spans="68:68" customFormat="1">
      <c r="BP384111" s="90"/>
    </row>
    <row r="384112" spans="68:68" customFormat="1">
      <c r="BP384112" s="90"/>
    </row>
    <row r="384113" spans="68:68" customFormat="1">
      <c r="BP384113" s="90"/>
    </row>
    <row r="384114" spans="68:68" customFormat="1">
      <c r="BP384114" s="90"/>
    </row>
    <row r="384115" spans="68:68" customFormat="1">
      <c r="BP384115" s="90"/>
    </row>
    <row r="384116" spans="68:68" customFormat="1">
      <c r="BP384116" s="90"/>
    </row>
    <row r="384117" spans="68:68" customFormat="1">
      <c r="BP384117" s="90"/>
    </row>
    <row r="384118" spans="68:68" customFormat="1">
      <c r="BP384118" s="90"/>
    </row>
    <row r="384119" spans="68:68" customFormat="1">
      <c r="BP384119" s="90"/>
    </row>
    <row r="384120" spans="68:68" customFormat="1">
      <c r="BP384120" s="90"/>
    </row>
    <row r="384121" spans="68:68" customFormat="1">
      <c r="BP384121" s="90"/>
    </row>
    <row r="384122" spans="68:68" customFormat="1">
      <c r="BP384122" s="90"/>
    </row>
    <row r="384123" spans="68:68" customFormat="1">
      <c r="BP384123" s="90"/>
    </row>
    <row r="384124" spans="68:68" customFormat="1">
      <c r="BP384124" s="90"/>
    </row>
    <row r="384125" spans="68:68" customFormat="1">
      <c r="BP384125" s="90"/>
    </row>
    <row r="384126" spans="68:68" customFormat="1">
      <c r="BP384126" s="90"/>
    </row>
    <row r="384127" spans="68:68" customFormat="1">
      <c r="BP384127" s="90"/>
    </row>
    <row r="384128" spans="68:68" customFormat="1">
      <c r="BP384128" s="90"/>
    </row>
    <row r="384129" spans="68:68" customFormat="1">
      <c r="BP384129" s="90"/>
    </row>
    <row r="384130" spans="68:68" customFormat="1">
      <c r="BP384130" s="90"/>
    </row>
    <row r="384131" spans="68:68" customFormat="1">
      <c r="BP384131" s="90"/>
    </row>
    <row r="384132" spans="68:68" customFormat="1">
      <c r="BP384132" s="90"/>
    </row>
    <row r="384133" spans="68:68" customFormat="1">
      <c r="BP384133" s="90"/>
    </row>
    <row r="384134" spans="68:68" customFormat="1">
      <c r="BP384134" s="90"/>
    </row>
    <row r="384135" spans="68:68" customFormat="1">
      <c r="BP384135" s="90"/>
    </row>
    <row r="384136" spans="68:68" customFormat="1">
      <c r="BP384136" s="90"/>
    </row>
    <row r="384137" spans="68:68" customFormat="1">
      <c r="BP384137" s="90"/>
    </row>
    <row r="384138" spans="68:68" customFormat="1">
      <c r="BP384138" s="90"/>
    </row>
    <row r="384139" spans="68:68" customFormat="1">
      <c r="BP384139" s="90"/>
    </row>
    <row r="384140" spans="68:68" customFormat="1">
      <c r="BP384140" s="90"/>
    </row>
    <row r="384141" spans="68:68" customFormat="1">
      <c r="BP384141" s="90"/>
    </row>
    <row r="384142" spans="68:68" customFormat="1">
      <c r="BP384142" s="90"/>
    </row>
    <row r="384143" spans="68:68" customFormat="1">
      <c r="BP384143" s="90"/>
    </row>
    <row r="384144" spans="68:68" customFormat="1">
      <c r="BP384144" s="90"/>
    </row>
    <row r="384145" spans="68:68" customFormat="1">
      <c r="BP384145" s="90"/>
    </row>
    <row r="384146" spans="68:68" customFormat="1">
      <c r="BP384146" s="90"/>
    </row>
    <row r="384147" spans="68:68" customFormat="1">
      <c r="BP384147" s="90"/>
    </row>
    <row r="384148" spans="68:68" customFormat="1">
      <c r="BP384148" s="90"/>
    </row>
    <row r="384149" spans="68:68" customFormat="1">
      <c r="BP384149" s="90"/>
    </row>
    <row r="384150" spans="68:68" customFormat="1">
      <c r="BP384150" s="90"/>
    </row>
    <row r="384151" spans="68:68" customFormat="1">
      <c r="BP384151" s="90"/>
    </row>
    <row r="384152" spans="68:68" customFormat="1">
      <c r="BP384152" s="90"/>
    </row>
    <row r="384153" spans="68:68" customFormat="1">
      <c r="BP384153" s="90"/>
    </row>
    <row r="384154" spans="68:68" customFormat="1">
      <c r="BP384154" s="90"/>
    </row>
    <row r="384155" spans="68:68" customFormat="1">
      <c r="BP384155" s="90"/>
    </row>
    <row r="384156" spans="68:68" customFormat="1">
      <c r="BP384156" s="90"/>
    </row>
    <row r="384157" spans="68:68" customFormat="1">
      <c r="BP384157" s="90"/>
    </row>
    <row r="384158" spans="68:68" customFormat="1">
      <c r="BP384158" s="90"/>
    </row>
    <row r="384159" spans="68:68" customFormat="1">
      <c r="BP384159" s="90"/>
    </row>
    <row r="384160" spans="68:68" customFormat="1">
      <c r="BP384160" s="90"/>
    </row>
    <row r="384161" spans="68:68" customFormat="1">
      <c r="BP384161" s="90"/>
    </row>
    <row r="384162" spans="68:68" customFormat="1">
      <c r="BP384162" s="90"/>
    </row>
    <row r="384163" spans="68:68" customFormat="1">
      <c r="BP384163" s="90"/>
    </row>
    <row r="384164" spans="68:68" customFormat="1">
      <c r="BP384164" s="90"/>
    </row>
    <row r="384165" spans="68:68" customFormat="1">
      <c r="BP384165" s="90"/>
    </row>
    <row r="384166" spans="68:68" customFormat="1">
      <c r="BP384166" s="90"/>
    </row>
    <row r="384167" spans="68:68" customFormat="1">
      <c r="BP384167" s="90"/>
    </row>
    <row r="384168" spans="68:68" customFormat="1">
      <c r="BP384168" s="90"/>
    </row>
    <row r="384169" spans="68:68" customFormat="1">
      <c r="BP384169" s="90"/>
    </row>
    <row r="384170" spans="68:68" customFormat="1">
      <c r="BP384170" s="90"/>
    </row>
    <row r="384171" spans="68:68" customFormat="1">
      <c r="BP384171" s="90"/>
    </row>
    <row r="384172" spans="68:68" customFormat="1">
      <c r="BP384172" s="90"/>
    </row>
    <row r="384173" spans="68:68" customFormat="1">
      <c r="BP384173" s="90"/>
    </row>
    <row r="384174" spans="68:68" customFormat="1">
      <c r="BP384174" s="90"/>
    </row>
    <row r="384175" spans="68:68" customFormat="1">
      <c r="BP384175" s="90"/>
    </row>
    <row r="384176" spans="68:68" customFormat="1">
      <c r="BP384176" s="90"/>
    </row>
    <row r="384177" spans="68:68" customFormat="1">
      <c r="BP384177" s="90"/>
    </row>
    <row r="384178" spans="68:68" customFormat="1">
      <c r="BP384178" s="90"/>
    </row>
    <row r="384179" spans="68:68" customFormat="1">
      <c r="BP384179" s="90"/>
    </row>
    <row r="384180" spans="68:68" customFormat="1">
      <c r="BP384180" s="90"/>
    </row>
    <row r="384181" spans="68:68" customFormat="1">
      <c r="BP384181" s="90"/>
    </row>
    <row r="384182" spans="68:68" customFormat="1">
      <c r="BP384182" s="90"/>
    </row>
    <row r="384183" spans="68:68" customFormat="1">
      <c r="BP384183" s="90"/>
    </row>
    <row r="384184" spans="68:68" customFormat="1">
      <c r="BP384184" s="90"/>
    </row>
    <row r="384185" spans="68:68" customFormat="1">
      <c r="BP384185" s="90"/>
    </row>
    <row r="384186" spans="68:68" customFormat="1">
      <c r="BP384186" s="90"/>
    </row>
    <row r="384187" spans="68:68" customFormat="1">
      <c r="BP384187" s="90"/>
    </row>
    <row r="384188" spans="68:68" customFormat="1">
      <c r="BP384188" s="90"/>
    </row>
    <row r="384189" spans="68:68" customFormat="1">
      <c r="BP384189" s="90"/>
    </row>
    <row r="384190" spans="68:68" customFormat="1">
      <c r="BP384190" s="90"/>
    </row>
    <row r="384191" spans="68:68" customFormat="1">
      <c r="BP384191" s="90"/>
    </row>
    <row r="384192" spans="68:68" customFormat="1">
      <c r="BP384192" s="90"/>
    </row>
    <row r="384193" spans="68:68" customFormat="1">
      <c r="BP384193" s="90"/>
    </row>
    <row r="384194" spans="68:68" customFormat="1">
      <c r="BP384194" s="90"/>
    </row>
    <row r="384195" spans="68:68" customFormat="1">
      <c r="BP384195" s="90"/>
    </row>
    <row r="384196" spans="68:68" customFormat="1">
      <c r="BP384196" s="90"/>
    </row>
    <row r="384197" spans="68:68" customFormat="1">
      <c r="BP384197" s="90"/>
    </row>
    <row r="384198" spans="68:68" customFormat="1">
      <c r="BP384198" s="90"/>
    </row>
    <row r="384199" spans="68:68" customFormat="1">
      <c r="BP384199" s="90"/>
    </row>
    <row r="384200" spans="68:68" customFormat="1">
      <c r="BP384200" s="90"/>
    </row>
    <row r="384201" spans="68:68" customFormat="1">
      <c r="BP384201" s="90"/>
    </row>
    <row r="384202" spans="68:68" customFormat="1">
      <c r="BP384202" s="90"/>
    </row>
    <row r="384203" spans="68:68" customFormat="1">
      <c r="BP384203" s="90"/>
    </row>
    <row r="384204" spans="68:68" customFormat="1">
      <c r="BP384204" s="90"/>
    </row>
    <row r="384205" spans="68:68" customFormat="1">
      <c r="BP384205" s="90"/>
    </row>
    <row r="384206" spans="68:68" customFormat="1">
      <c r="BP384206" s="90"/>
    </row>
    <row r="384207" spans="68:68" customFormat="1">
      <c r="BP384207" s="90"/>
    </row>
    <row r="384208" spans="68:68" customFormat="1">
      <c r="BP384208" s="90"/>
    </row>
    <row r="384209" spans="68:68" customFormat="1">
      <c r="BP384209" s="90"/>
    </row>
    <row r="384210" spans="68:68" customFormat="1">
      <c r="BP384210" s="90"/>
    </row>
    <row r="384211" spans="68:68" customFormat="1">
      <c r="BP384211" s="90"/>
    </row>
    <row r="384212" spans="68:68" customFormat="1">
      <c r="BP384212" s="90"/>
    </row>
    <row r="384213" spans="68:68" customFormat="1">
      <c r="BP384213" s="90"/>
    </row>
    <row r="384214" spans="68:68" customFormat="1">
      <c r="BP384214" s="90"/>
    </row>
    <row r="384215" spans="68:68" customFormat="1">
      <c r="BP384215" s="90"/>
    </row>
    <row r="384216" spans="68:68" customFormat="1">
      <c r="BP384216" s="90"/>
    </row>
    <row r="384217" spans="68:68" customFormat="1">
      <c r="BP384217" s="90"/>
    </row>
    <row r="384218" spans="68:68" customFormat="1">
      <c r="BP384218" s="90"/>
    </row>
    <row r="384219" spans="68:68" customFormat="1">
      <c r="BP384219" s="90"/>
    </row>
    <row r="384220" spans="68:68" customFormat="1">
      <c r="BP384220" s="90"/>
    </row>
    <row r="384221" spans="68:68" customFormat="1">
      <c r="BP384221" s="90"/>
    </row>
    <row r="384222" spans="68:68" customFormat="1">
      <c r="BP384222" s="90"/>
    </row>
    <row r="384223" spans="68:68" customFormat="1">
      <c r="BP384223" s="90"/>
    </row>
    <row r="384224" spans="68:68" customFormat="1">
      <c r="BP384224" s="90"/>
    </row>
    <row r="384225" spans="68:68" customFormat="1">
      <c r="BP384225" s="90"/>
    </row>
    <row r="384226" spans="68:68" customFormat="1">
      <c r="BP384226" s="90"/>
    </row>
    <row r="384227" spans="68:68" customFormat="1">
      <c r="BP384227" s="90"/>
    </row>
    <row r="384228" spans="68:68" customFormat="1">
      <c r="BP384228" s="90"/>
    </row>
    <row r="384229" spans="68:68" customFormat="1">
      <c r="BP384229" s="90"/>
    </row>
    <row r="384230" spans="68:68" customFormat="1">
      <c r="BP384230" s="90"/>
    </row>
    <row r="384231" spans="68:68" customFormat="1">
      <c r="BP384231" s="90"/>
    </row>
    <row r="384232" spans="68:68" customFormat="1">
      <c r="BP384232" s="90"/>
    </row>
    <row r="384233" spans="68:68" customFormat="1">
      <c r="BP384233" s="90"/>
    </row>
    <row r="384234" spans="68:68" customFormat="1">
      <c r="BP384234" s="90"/>
    </row>
    <row r="384235" spans="68:68" customFormat="1">
      <c r="BP384235" s="90"/>
    </row>
    <row r="384236" spans="68:68" customFormat="1">
      <c r="BP384236" s="90"/>
    </row>
    <row r="384237" spans="68:68" customFormat="1">
      <c r="BP384237" s="90"/>
    </row>
    <row r="384238" spans="68:68" customFormat="1">
      <c r="BP384238" s="90"/>
    </row>
    <row r="384239" spans="68:68" customFormat="1">
      <c r="BP384239" s="90"/>
    </row>
    <row r="384240" spans="68:68" customFormat="1">
      <c r="BP384240" s="90"/>
    </row>
    <row r="384241" spans="68:68" customFormat="1">
      <c r="BP384241" s="90"/>
    </row>
    <row r="384242" spans="68:68" customFormat="1">
      <c r="BP384242" s="90"/>
    </row>
    <row r="384243" spans="68:68" customFormat="1">
      <c r="BP384243" s="90"/>
    </row>
    <row r="384244" spans="68:68" customFormat="1">
      <c r="BP384244" s="90"/>
    </row>
    <row r="384245" spans="68:68" customFormat="1">
      <c r="BP384245" s="90"/>
    </row>
    <row r="384246" spans="68:68" customFormat="1">
      <c r="BP384246" s="90"/>
    </row>
    <row r="384247" spans="68:68" customFormat="1">
      <c r="BP384247" s="90"/>
    </row>
    <row r="384248" spans="68:68" customFormat="1">
      <c r="BP384248" s="90"/>
    </row>
    <row r="384249" spans="68:68" customFormat="1">
      <c r="BP384249" s="90"/>
    </row>
    <row r="384250" spans="68:68" customFormat="1">
      <c r="BP384250" s="90"/>
    </row>
    <row r="384251" spans="68:68" customFormat="1">
      <c r="BP384251" s="90"/>
    </row>
    <row r="384252" spans="68:68" customFormat="1">
      <c r="BP384252" s="90"/>
    </row>
    <row r="384253" spans="68:68" customFormat="1">
      <c r="BP384253" s="90"/>
    </row>
    <row r="384254" spans="68:68" customFormat="1">
      <c r="BP384254" s="90"/>
    </row>
    <row r="384255" spans="68:68" customFormat="1">
      <c r="BP384255" s="90"/>
    </row>
    <row r="384256" spans="68:68" customFormat="1">
      <c r="BP384256" s="90"/>
    </row>
    <row r="384257" spans="68:68" customFormat="1">
      <c r="BP384257" s="90"/>
    </row>
    <row r="384258" spans="68:68" customFormat="1">
      <c r="BP384258" s="90"/>
    </row>
    <row r="384259" spans="68:68" customFormat="1">
      <c r="BP384259" s="90"/>
    </row>
    <row r="384260" spans="68:68" customFormat="1">
      <c r="BP384260" s="90"/>
    </row>
    <row r="384261" spans="68:68" customFormat="1">
      <c r="BP384261" s="90"/>
    </row>
    <row r="384262" spans="68:68" customFormat="1">
      <c r="BP384262" s="90"/>
    </row>
    <row r="384263" spans="68:68" customFormat="1">
      <c r="BP384263" s="90"/>
    </row>
    <row r="384264" spans="68:68" customFormat="1">
      <c r="BP384264" s="90"/>
    </row>
    <row r="384265" spans="68:68" customFormat="1">
      <c r="BP384265" s="90"/>
    </row>
    <row r="384266" spans="68:68" customFormat="1">
      <c r="BP384266" s="90"/>
    </row>
    <row r="384267" spans="68:68" customFormat="1">
      <c r="BP384267" s="90"/>
    </row>
    <row r="384268" spans="68:68" customFormat="1">
      <c r="BP384268" s="90"/>
    </row>
    <row r="384269" spans="68:68" customFormat="1">
      <c r="BP384269" s="90"/>
    </row>
    <row r="384270" spans="68:68" customFormat="1">
      <c r="BP384270" s="90"/>
    </row>
    <row r="384271" spans="68:68" customFormat="1">
      <c r="BP384271" s="90"/>
    </row>
    <row r="384272" spans="68:68" customFormat="1">
      <c r="BP384272" s="90"/>
    </row>
    <row r="384273" spans="68:68" customFormat="1">
      <c r="BP384273" s="90"/>
    </row>
    <row r="384274" spans="68:68" customFormat="1">
      <c r="BP384274" s="90"/>
    </row>
    <row r="384275" spans="68:68" customFormat="1">
      <c r="BP384275" s="90"/>
    </row>
    <row r="384276" spans="68:68" customFormat="1">
      <c r="BP384276" s="90"/>
    </row>
    <row r="384277" spans="68:68" customFormat="1">
      <c r="BP384277" s="90"/>
    </row>
    <row r="384278" spans="68:68" customFormat="1">
      <c r="BP384278" s="90"/>
    </row>
    <row r="384279" spans="68:68" customFormat="1">
      <c r="BP384279" s="90"/>
    </row>
    <row r="384280" spans="68:68" customFormat="1">
      <c r="BP384280" s="90"/>
    </row>
    <row r="384281" spans="68:68" customFormat="1">
      <c r="BP384281" s="90"/>
    </row>
    <row r="384282" spans="68:68" customFormat="1">
      <c r="BP384282" s="90"/>
    </row>
    <row r="384283" spans="68:68" customFormat="1">
      <c r="BP384283" s="90"/>
    </row>
    <row r="384284" spans="68:68" customFormat="1">
      <c r="BP384284" s="90"/>
    </row>
    <row r="384285" spans="68:68" customFormat="1">
      <c r="BP384285" s="90"/>
    </row>
    <row r="384286" spans="68:68" customFormat="1">
      <c r="BP384286" s="90"/>
    </row>
    <row r="384287" spans="68:68" customFormat="1">
      <c r="BP384287" s="90"/>
    </row>
    <row r="384288" spans="68:68" customFormat="1">
      <c r="BP384288" s="90"/>
    </row>
    <row r="384289" spans="68:68" customFormat="1">
      <c r="BP384289" s="90"/>
    </row>
    <row r="384290" spans="68:68" customFormat="1">
      <c r="BP384290" s="90"/>
    </row>
    <row r="384291" spans="68:68" customFormat="1">
      <c r="BP384291" s="90"/>
    </row>
    <row r="384292" spans="68:68" customFormat="1">
      <c r="BP384292" s="90"/>
    </row>
    <row r="384293" spans="68:68" customFormat="1">
      <c r="BP384293" s="90"/>
    </row>
    <row r="384294" spans="68:68" customFormat="1">
      <c r="BP384294" s="90"/>
    </row>
    <row r="384295" spans="68:68" customFormat="1">
      <c r="BP384295" s="90"/>
    </row>
    <row r="384296" spans="68:68" customFormat="1">
      <c r="BP384296" s="90"/>
    </row>
    <row r="384297" spans="68:68" customFormat="1">
      <c r="BP384297" s="90"/>
    </row>
    <row r="384298" spans="68:68" customFormat="1">
      <c r="BP384298" s="90"/>
    </row>
    <row r="384299" spans="68:68" customFormat="1">
      <c r="BP384299" s="90"/>
    </row>
    <row r="384300" spans="68:68" customFormat="1">
      <c r="BP384300" s="90"/>
    </row>
    <row r="384301" spans="68:68" customFormat="1">
      <c r="BP384301" s="90"/>
    </row>
    <row r="384302" spans="68:68" customFormat="1">
      <c r="BP384302" s="90"/>
    </row>
    <row r="384303" spans="68:68" customFormat="1">
      <c r="BP384303" s="90"/>
    </row>
    <row r="384304" spans="68:68" customFormat="1">
      <c r="BP384304" s="90"/>
    </row>
    <row r="384305" spans="68:68" customFormat="1">
      <c r="BP384305" s="90"/>
    </row>
    <row r="384306" spans="68:68" customFormat="1">
      <c r="BP384306" s="90"/>
    </row>
    <row r="384307" spans="68:68" customFormat="1">
      <c r="BP384307" s="90"/>
    </row>
    <row r="384308" spans="68:68" customFormat="1">
      <c r="BP384308" s="90"/>
    </row>
    <row r="384309" spans="68:68" customFormat="1">
      <c r="BP384309" s="90"/>
    </row>
    <row r="384310" spans="68:68" customFormat="1">
      <c r="BP384310" s="90"/>
    </row>
    <row r="384311" spans="68:68" customFormat="1">
      <c r="BP384311" s="90"/>
    </row>
    <row r="384312" spans="68:68" customFormat="1">
      <c r="BP384312" s="90"/>
    </row>
    <row r="384313" spans="68:68" customFormat="1">
      <c r="BP384313" s="90"/>
    </row>
    <row r="384314" spans="68:68" customFormat="1">
      <c r="BP384314" s="90"/>
    </row>
    <row r="384315" spans="68:68" customFormat="1">
      <c r="BP384315" s="90"/>
    </row>
    <row r="384316" spans="68:68" customFormat="1">
      <c r="BP384316" s="90"/>
    </row>
    <row r="384317" spans="68:68" customFormat="1">
      <c r="BP384317" s="90"/>
    </row>
    <row r="384318" spans="68:68" customFormat="1">
      <c r="BP384318" s="90"/>
    </row>
    <row r="384319" spans="68:68" customFormat="1">
      <c r="BP384319" s="90"/>
    </row>
    <row r="384320" spans="68:68" customFormat="1">
      <c r="BP384320" s="90"/>
    </row>
    <row r="384321" spans="68:68" customFormat="1">
      <c r="BP384321" s="90"/>
    </row>
    <row r="384322" spans="68:68" customFormat="1">
      <c r="BP384322" s="90"/>
    </row>
    <row r="384323" spans="68:68" customFormat="1">
      <c r="BP384323" s="90"/>
    </row>
    <row r="384324" spans="68:68" customFormat="1">
      <c r="BP384324" s="90"/>
    </row>
    <row r="384325" spans="68:68" customFormat="1">
      <c r="BP384325" s="90"/>
    </row>
    <row r="384326" spans="68:68" customFormat="1">
      <c r="BP384326" s="90"/>
    </row>
    <row r="384327" spans="68:68" customFormat="1">
      <c r="BP384327" s="90"/>
    </row>
    <row r="384328" spans="68:68" customFormat="1">
      <c r="BP384328" s="90"/>
    </row>
    <row r="384329" spans="68:68" customFormat="1">
      <c r="BP384329" s="90"/>
    </row>
    <row r="384330" spans="68:68" customFormat="1">
      <c r="BP384330" s="90"/>
    </row>
    <row r="384331" spans="68:68" customFormat="1">
      <c r="BP384331" s="90"/>
    </row>
    <row r="384332" spans="68:68" customFormat="1">
      <c r="BP384332" s="90"/>
    </row>
    <row r="384333" spans="68:68" customFormat="1">
      <c r="BP384333" s="90"/>
    </row>
    <row r="384334" spans="68:68" customFormat="1">
      <c r="BP384334" s="90"/>
    </row>
    <row r="384335" spans="68:68" customFormat="1">
      <c r="BP384335" s="90"/>
    </row>
    <row r="384336" spans="68:68" customFormat="1">
      <c r="BP384336" s="90"/>
    </row>
    <row r="384337" spans="68:68" customFormat="1">
      <c r="BP384337" s="90"/>
    </row>
    <row r="384338" spans="68:68" customFormat="1">
      <c r="BP384338" s="90"/>
    </row>
    <row r="384339" spans="68:68" customFormat="1">
      <c r="BP384339" s="90"/>
    </row>
    <row r="384340" spans="68:68" customFormat="1">
      <c r="BP384340" s="90"/>
    </row>
    <row r="384341" spans="68:68" customFormat="1">
      <c r="BP384341" s="90"/>
    </row>
    <row r="384342" spans="68:68" customFormat="1">
      <c r="BP384342" s="90"/>
    </row>
    <row r="384343" spans="68:68" customFormat="1">
      <c r="BP384343" s="90"/>
    </row>
    <row r="384344" spans="68:68" customFormat="1">
      <c r="BP384344" s="90"/>
    </row>
    <row r="384345" spans="68:68" customFormat="1">
      <c r="BP384345" s="90"/>
    </row>
    <row r="384346" spans="68:68" customFormat="1">
      <c r="BP384346" s="90"/>
    </row>
    <row r="384347" spans="68:68" customFormat="1">
      <c r="BP384347" s="90"/>
    </row>
    <row r="384348" spans="68:68" customFormat="1">
      <c r="BP384348" s="90"/>
    </row>
    <row r="384349" spans="68:68" customFormat="1">
      <c r="BP384349" s="90"/>
    </row>
    <row r="384350" spans="68:68" customFormat="1">
      <c r="BP384350" s="90"/>
    </row>
    <row r="384351" spans="68:68" customFormat="1">
      <c r="BP384351" s="90"/>
    </row>
    <row r="384352" spans="68:68" customFormat="1">
      <c r="BP384352" s="90"/>
    </row>
    <row r="384353" spans="68:68" customFormat="1">
      <c r="BP384353" s="90"/>
    </row>
    <row r="384354" spans="68:68" customFormat="1">
      <c r="BP384354" s="90"/>
    </row>
    <row r="384355" spans="68:68" customFormat="1">
      <c r="BP384355" s="90"/>
    </row>
    <row r="384356" spans="68:68" customFormat="1">
      <c r="BP384356" s="90"/>
    </row>
    <row r="384357" spans="68:68" customFormat="1">
      <c r="BP384357" s="90"/>
    </row>
    <row r="384358" spans="68:68" customFormat="1">
      <c r="BP384358" s="90"/>
    </row>
    <row r="384359" spans="68:68" customFormat="1">
      <c r="BP384359" s="90"/>
    </row>
    <row r="384360" spans="68:68" customFormat="1">
      <c r="BP384360" s="90"/>
    </row>
    <row r="384361" spans="68:68" customFormat="1">
      <c r="BP384361" s="90"/>
    </row>
    <row r="384362" spans="68:68" customFormat="1">
      <c r="BP384362" s="90"/>
    </row>
    <row r="384363" spans="68:68" customFormat="1">
      <c r="BP384363" s="90"/>
    </row>
    <row r="384364" spans="68:68" customFormat="1">
      <c r="BP384364" s="90"/>
    </row>
    <row r="384365" spans="68:68" customFormat="1">
      <c r="BP384365" s="90"/>
    </row>
    <row r="384366" spans="68:68" customFormat="1">
      <c r="BP384366" s="90"/>
    </row>
    <row r="384367" spans="68:68" customFormat="1">
      <c r="BP384367" s="90"/>
    </row>
    <row r="384368" spans="68:68" customFormat="1">
      <c r="BP384368" s="90"/>
    </row>
    <row r="384369" spans="68:68" customFormat="1">
      <c r="BP384369" s="90"/>
    </row>
    <row r="384370" spans="68:68" customFormat="1">
      <c r="BP384370" s="90"/>
    </row>
    <row r="384371" spans="68:68" customFormat="1">
      <c r="BP384371" s="90"/>
    </row>
    <row r="384372" spans="68:68" customFormat="1">
      <c r="BP384372" s="90"/>
    </row>
    <row r="384373" spans="68:68" customFormat="1">
      <c r="BP384373" s="90"/>
    </row>
    <row r="384374" spans="68:68" customFormat="1">
      <c r="BP384374" s="90"/>
    </row>
    <row r="384375" spans="68:68" customFormat="1">
      <c r="BP384375" s="90"/>
    </row>
    <row r="384376" spans="68:68" customFormat="1">
      <c r="BP384376" s="90"/>
    </row>
    <row r="384377" spans="68:68" customFormat="1">
      <c r="BP384377" s="90"/>
    </row>
    <row r="384378" spans="68:68" customFormat="1">
      <c r="BP384378" s="90"/>
    </row>
    <row r="384379" spans="68:68" customFormat="1">
      <c r="BP384379" s="90"/>
    </row>
    <row r="384380" spans="68:68" customFormat="1">
      <c r="BP384380" s="90"/>
    </row>
    <row r="384381" spans="68:68" customFormat="1">
      <c r="BP384381" s="90"/>
    </row>
    <row r="384382" spans="68:68" customFormat="1">
      <c r="BP384382" s="90"/>
    </row>
    <row r="384383" spans="68:68" customFormat="1">
      <c r="BP384383" s="90"/>
    </row>
    <row r="384384" spans="68:68" customFormat="1">
      <c r="BP384384" s="90"/>
    </row>
    <row r="384385" spans="68:68" customFormat="1">
      <c r="BP384385" s="90"/>
    </row>
    <row r="384386" spans="68:68" customFormat="1">
      <c r="BP384386" s="90"/>
    </row>
    <row r="384387" spans="68:68" customFormat="1">
      <c r="BP384387" s="90"/>
    </row>
    <row r="384388" spans="68:68" customFormat="1">
      <c r="BP384388" s="90"/>
    </row>
    <row r="384389" spans="68:68" customFormat="1">
      <c r="BP384389" s="90"/>
    </row>
    <row r="384390" spans="68:68" customFormat="1">
      <c r="BP384390" s="90"/>
    </row>
    <row r="384391" spans="68:68" customFormat="1">
      <c r="BP384391" s="90"/>
    </row>
    <row r="384392" spans="68:68" customFormat="1">
      <c r="BP384392" s="90"/>
    </row>
    <row r="384393" spans="68:68" customFormat="1">
      <c r="BP384393" s="90"/>
    </row>
    <row r="384394" spans="68:68" customFormat="1">
      <c r="BP384394" s="90"/>
    </row>
    <row r="384395" spans="68:68" customFormat="1">
      <c r="BP384395" s="90"/>
    </row>
    <row r="384396" spans="68:68" customFormat="1">
      <c r="BP384396" s="90"/>
    </row>
    <row r="384397" spans="68:68" customFormat="1">
      <c r="BP384397" s="90"/>
    </row>
    <row r="384398" spans="68:68" customFormat="1">
      <c r="BP384398" s="90"/>
    </row>
    <row r="384399" spans="68:68" customFormat="1">
      <c r="BP384399" s="90"/>
    </row>
    <row r="384400" spans="68:68" customFormat="1">
      <c r="BP384400" s="90"/>
    </row>
    <row r="384401" spans="68:68" customFormat="1">
      <c r="BP384401" s="90"/>
    </row>
    <row r="384402" spans="68:68" customFormat="1">
      <c r="BP384402" s="90"/>
    </row>
    <row r="384403" spans="68:68" customFormat="1">
      <c r="BP384403" s="90"/>
    </row>
    <row r="384404" spans="68:68" customFormat="1">
      <c r="BP384404" s="90"/>
    </row>
    <row r="384405" spans="68:68" customFormat="1">
      <c r="BP384405" s="90"/>
    </row>
    <row r="384406" spans="68:68" customFormat="1">
      <c r="BP384406" s="90"/>
    </row>
    <row r="384407" spans="68:68" customFormat="1">
      <c r="BP384407" s="90"/>
    </row>
    <row r="384408" spans="68:68" customFormat="1">
      <c r="BP384408" s="90"/>
    </row>
    <row r="384409" spans="68:68" customFormat="1">
      <c r="BP384409" s="90"/>
    </row>
    <row r="384410" spans="68:68" customFormat="1">
      <c r="BP384410" s="90"/>
    </row>
    <row r="384411" spans="68:68" customFormat="1">
      <c r="BP384411" s="90"/>
    </row>
    <row r="384412" spans="68:68" customFormat="1">
      <c r="BP384412" s="90"/>
    </row>
    <row r="384413" spans="68:68" customFormat="1">
      <c r="BP384413" s="90"/>
    </row>
    <row r="384414" spans="68:68" customFormat="1">
      <c r="BP384414" s="90"/>
    </row>
    <row r="384415" spans="68:68" customFormat="1">
      <c r="BP384415" s="90"/>
    </row>
    <row r="384416" spans="68:68" customFormat="1">
      <c r="BP384416" s="90"/>
    </row>
    <row r="384417" spans="68:68" customFormat="1">
      <c r="BP384417" s="90"/>
    </row>
    <row r="384418" spans="68:68" customFormat="1">
      <c r="BP384418" s="90"/>
    </row>
    <row r="384419" spans="68:68" customFormat="1">
      <c r="BP384419" s="90"/>
    </row>
    <row r="384420" spans="68:68" customFormat="1">
      <c r="BP384420" s="90"/>
    </row>
    <row r="384421" spans="68:68" customFormat="1">
      <c r="BP384421" s="90"/>
    </row>
    <row r="384422" spans="68:68" customFormat="1">
      <c r="BP384422" s="90"/>
    </row>
    <row r="384423" spans="68:68" customFormat="1">
      <c r="BP384423" s="90"/>
    </row>
    <row r="384424" spans="68:68" customFormat="1">
      <c r="BP384424" s="90"/>
    </row>
    <row r="384425" spans="68:68" customFormat="1">
      <c r="BP384425" s="90"/>
    </row>
    <row r="384426" spans="68:68" customFormat="1">
      <c r="BP384426" s="90"/>
    </row>
    <row r="384427" spans="68:68" customFormat="1">
      <c r="BP384427" s="90"/>
    </row>
    <row r="384428" spans="68:68" customFormat="1">
      <c r="BP384428" s="90"/>
    </row>
    <row r="384429" spans="68:68" customFormat="1">
      <c r="BP384429" s="90"/>
    </row>
    <row r="384430" spans="68:68" customFormat="1">
      <c r="BP384430" s="90"/>
    </row>
    <row r="384431" spans="68:68" customFormat="1">
      <c r="BP384431" s="90"/>
    </row>
    <row r="384432" spans="68:68" customFormat="1">
      <c r="BP384432" s="90"/>
    </row>
    <row r="384433" spans="68:68" customFormat="1">
      <c r="BP384433" s="90"/>
    </row>
    <row r="384434" spans="68:68" customFormat="1">
      <c r="BP384434" s="90"/>
    </row>
    <row r="384435" spans="68:68" customFormat="1">
      <c r="BP384435" s="90"/>
    </row>
    <row r="384436" spans="68:68" customFormat="1">
      <c r="BP384436" s="90"/>
    </row>
    <row r="384437" spans="68:68" customFormat="1">
      <c r="BP384437" s="90"/>
    </row>
    <row r="384438" spans="68:68" customFormat="1">
      <c r="BP384438" s="90"/>
    </row>
    <row r="384439" spans="68:68" customFormat="1">
      <c r="BP384439" s="90"/>
    </row>
    <row r="384440" spans="68:68" customFormat="1">
      <c r="BP384440" s="90"/>
    </row>
    <row r="384441" spans="68:68" customFormat="1">
      <c r="BP384441" s="90"/>
    </row>
    <row r="384442" spans="68:68" customFormat="1">
      <c r="BP384442" s="90"/>
    </row>
    <row r="384443" spans="68:68" customFormat="1">
      <c r="BP384443" s="90"/>
    </row>
    <row r="384444" spans="68:68" customFormat="1">
      <c r="BP384444" s="90"/>
    </row>
    <row r="384445" spans="68:68" customFormat="1">
      <c r="BP384445" s="90"/>
    </row>
    <row r="384446" spans="68:68" customFormat="1">
      <c r="BP384446" s="90"/>
    </row>
    <row r="384447" spans="68:68" customFormat="1">
      <c r="BP384447" s="90"/>
    </row>
    <row r="384448" spans="68:68" customFormat="1">
      <c r="BP384448" s="90"/>
    </row>
    <row r="384449" spans="68:68" customFormat="1">
      <c r="BP384449" s="90"/>
    </row>
    <row r="384450" spans="68:68" customFormat="1">
      <c r="BP384450" s="90"/>
    </row>
    <row r="384451" spans="68:68" customFormat="1">
      <c r="BP384451" s="90"/>
    </row>
    <row r="384452" spans="68:68" customFormat="1">
      <c r="BP384452" s="90"/>
    </row>
    <row r="384453" spans="68:68" customFormat="1">
      <c r="BP384453" s="90"/>
    </row>
    <row r="384454" spans="68:68" customFormat="1">
      <c r="BP384454" s="90"/>
    </row>
    <row r="384455" spans="68:68" customFormat="1">
      <c r="BP384455" s="90"/>
    </row>
    <row r="384456" spans="68:68" customFormat="1">
      <c r="BP384456" s="90"/>
    </row>
    <row r="384457" spans="68:68" customFormat="1">
      <c r="BP384457" s="90"/>
    </row>
    <row r="384458" spans="68:68" customFormat="1">
      <c r="BP384458" s="90"/>
    </row>
    <row r="384459" spans="68:68" customFormat="1">
      <c r="BP384459" s="90"/>
    </row>
    <row r="384460" spans="68:68" customFormat="1">
      <c r="BP384460" s="90"/>
    </row>
    <row r="384461" spans="68:68" customFormat="1">
      <c r="BP384461" s="90"/>
    </row>
    <row r="384462" spans="68:68" customFormat="1">
      <c r="BP384462" s="90"/>
    </row>
    <row r="384463" spans="68:68" customFormat="1">
      <c r="BP384463" s="90"/>
    </row>
    <row r="384464" spans="68:68" customFormat="1">
      <c r="BP384464" s="90"/>
    </row>
    <row r="384465" spans="68:68" customFormat="1">
      <c r="BP384465" s="90"/>
    </row>
    <row r="384466" spans="68:68" customFormat="1">
      <c r="BP384466" s="90"/>
    </row>
    <row r="384467" spans="68:68" customFormat="1">
      <c r="BP384467" s="90"/>
    </row>
    <row r="384468" spans="68:68" customFormat="1">
      <c r="BP384468" s="90"/>
    </row>
    <row r="384469" spans="68:68" customFormat="1">
      <c r="BP384469" s="90"/>
    </row>
    <row r="384470" spans="68:68" customFormat="1">
      <c r="BP384470" s="90"/>
    </row>
    <row r="384471" spans="68:68" customFormat="1">
      <c r="BP384471" s="90"/>
    </row>
    <row r="384472" spans="68:68" customFormat="1">
      <c r="BP384472" s="90"/>
    </row>
    <row r="384473" spans="68:68" customFormat="1">
      <c r="BP384473" s="90"/>
    </row>
    <row r="384474" spans="68:68" customFormat="1">
      <c r="BP384474" s="90"/>
    </row>
    <row r="384475" spans="68:68" customFormat="1">
      <c r="BP384475" s="90"/>
    </row>
    <row r="384476" spans="68:68" customFormat="1">
      <c r="BP384476" s="90"/>
    </row>
    <row r="384477" spans="68:68" customFormat="1">
      <c r="BP384477" s="90"/>
    </row>
    <row r="384478" spans="68:68" customFormat="1">
      <c r="BP384478" s="90"/>
    </row>
    <row r="384479" spans="68:68" customFormat="1">
      <c r="BP384479" s="90"/>
    </row>
    <row r="384480" spans="68:68" customFormat="1">
      <c r="BP384480" s="90"/>
    </row>
    <row r="384481" spans="68:68" customFormat="1">
      <c r="BP384481" s="90"/>
    </row>
    <row r="384482" spans="68:68" customFormat="1">
      <c r="BP384482" s="90"/>
    </row>
    <row r="384483" spans="68:68" customFormat="1">
      <c r="BP384483" s="90"/>
    </row>
    <row r="384484" spans="68:68" customFormat="1">
      <c r="BP384484" s="90"/>
    </row>
    <row r="384485" spans="68:68" customFormat="1">
      <c r="BP384485" s="90"/>
    </row>
    <row r="384486" spans="68:68" customFormat="1">
      <c r="BP384486" s="90"/>
    </row>
    <row r="384487" spans="68:68" customFormat="1">
      <c r="BP384487" s="90"/>
    </row>
    <row r="384488" spans="68:68" customFormat="1">
      <c r="BP384488" s="90"/>
    </row>
    <row r="384489" spans="68:68" customFormat="1">
      <c r="BP384489" s="90"/>
    </row>
    <row r="384490" spans="68:68" customFormat="1">
      <c r="BP384490" s="90"/>
    </row>
    <row r="384491" spans="68:68" customFormat="1">
      <c r="BP384491" s="90"/>
    </row>
    <row r="384492" spans="68:68" customFormat="1">
      <c r="BP384492" s="90"/>
    </row>
    <row r="384493" spans="68:68" customFormat="1">
      <c r="BP384493" s="90"/>
    </row>
    <row r="384494" spans="68:68" customFormat="1">
      <c r="BP384494" s="90"/>
    </row>
    <row r="384495" spans="68:68" customFormat="1">
      <c r="BP384495" s="90"/>
    </row>
    <row r="384496" spans="68:68" customFormat="1">
      <c r="BP384496" s="90"/>
    </row>
    <row r="384497" spans="68:68" customFormat="1">
      <c r="BP384497" s="90"/>
    </row>
    <row r="384498" spans="68:68" customFormat="1">
      <c r="BP384498" s="90"/>
    </row>
    <row r="384499" spans="68:68" customFormat="1">
      <c r="BP384499" s="90"/>
    </row>
    <row r="384500" spans="68:68" customFormat="1">
      <c r="BP384500" s="90"/>
    </row>
    <row r="384501" spans="68:68" customFormat="1">
      <c r="BP384501" s="90"/>
    </row>
    <row r="384502" spans="68:68" customFormat="1">
      <c r="BP384502" s="90"/>
    </row>
    <row r="384503" spans="68:68" customFormat="1">
      <c r="BP384503" s="90"/>
    </row>
    <row r="384504" spans="68:68" customFormat="1">
      <c r="BP384504" s="90"/>
    </row>
    <row r="384505" spans="68:68" customFormat="1">
      <c r="BP384505" s="90"/>
    </row>
    <row r="384506" spans="68:68" customFormat="1">
      <c r="BP384506" s="90"/>
    </row>
    <row r="384507" spans="68:68" customFormat="1">
      <c r="BP384507" s="90"/>
    </row>
    <row r="384508" spans="68:68" customFormat="1">
      <c r="BP384508" s="90"/>
    </row>
    <row r="384509" spans="68:68" customFormat="1">
      <c r="BP384509" s="90"/>
    </row>
    <row r="384510" spans="68:68" customFormat="1">
      <c r="BP384510" s="90"/>
    </row>
    <row r="384511" spans="68:68" customFormat="1">
      <c r="BP384511" s="90"/>
    </row>
    <row r="384512" spans="68:68" customFormat="1">
      <c r="BP384512" s="90"/>
    </row>
    <row r="384513" spans="68:68" customFormat="1">
      <c r="BP384513" s="90"/>
    </row>
    <row r="384514" spans="68:68" customFormat="1">
      <c r="BP384514" s="90"/>
    </row>
    <row r="384515" spans="68:68" customFormat="1">
      <c r="BP384515" s="90"/>
    </row>
    <row r="384516" spans="68:68" customFormat="1">
      <c r="BP384516" s="90"/>
    </row>
    <row r="384517" spans="68:68" customFormat="1">
      <c r="BP384517" s="90"/>
    </row>
    <row r="384518" spans="68:68" customFormat="1">
      <c r="BP384518" s="90"/>
    </row>
    <row r="384519" spans="68:68" customFormat="1">
      <c r="BP384519" s="90"/>
    </row>
    <row r="384520" spans="68:68" customFormat="1">
      <c r="BP384520" s="90"/>
    </row>
    <row r="384521" spans="68:68" customFormat="1">
      <c r="BP384521" s="90"/>
    </row>
    <row r="384522" spans="68:68" customFormat="1">
      <c r="BP384522" s="90"/>
    </row>
    <row r="384523" spans="68:68" customFormat="1">
      <c r="BP384523" s="90"/>
    </row>
    <row r="384524" spans="68:68" customFormat="1">
      <c r="BP384524" s="90"/>
    </row>
    <row r="384525" spans="68:68" customFormat="1">
      <c r="BP384525" s="90"/>
    </row>
    <row r="384526" spans="68:68" customFormat="1">
      <c r="BP384526" s="90"/>
    </row>
    <row r="384527" spans="68:68" customFormat="1">
      <c r="BP384527" s="90"/>
    </row>
    <row r="384528" spans="68:68" customFormat="1">
      <c r="BP384528" s="90"/>
    </row>
    <row r="384529" spans="68:68" customFormat="1">
      <c r="BP384529" s="90"/>
    </row>
    <row r="384530" spans="68:68" customFormat="1">
      <c r="BP384530" s="90"/>
    </row>
    <row r="384531" spans="68:68" customFormat="1">
      <c r="BP384531" s="90"/>
    </row>
    <row r="384532" spans="68:68" customFormat="1">
      <c r="BP384532" s="90"/>
    </row>
    <row r="384533" spans="68:68" customFormat="1">
      <c r="BP384533" s="90"/>
    </row>
    <row r="384534" spans="68:68" customFormat="1">
      <c r="BP384534" s="90"/>
    </row>
    <row r="384535" spans="68:68" customFormat="1">
      <c r="BP384535" s="90"/>
    </row>
    <row r="384536" spans="68:68" customFormat="1">
      <c r="BP384536" s="90"/>
    </row>
    <row r="384537" spans="68:68" customFormat="1">
      <c r="BP384537" s="90"/>
    </row>
    <row r="384538" spans="68:68" customFormat="1">
      <c r="BP384538" s="90"/>
    </row>
    <row r="384539" spans="68:68" customFormat="1">
      <c r="BP384539" s="90"/>
    </row>
    <row r="384540" spans="68:68" customFormat="1">
      <c r="BP384540" s="90"/>
    </row>
    <row r="384541" spans="68:68" customFormat="1">
      <c r="BP384541" s="90"/>
    </row>
    <row r="384542" spans="68:68" customFormat="1">
      <c r="BP384542" s="90"/>
    </row>
    <row r="384543" spans="68:68" customFormat="1">
      <c r="BP384543" s="90"/>
    </row>
    <row r="384544" spans="68:68" customFormat="1">
      <c r="BP384544" s="90"/>
    </row>
    <row r="384545" spans="68:68" customFormat="1">
      <c r="BP384545" s="90"/>
    </row>
    <row r="384546" spans="68:68" customFormat="1">
      <c r="BP384546" s="90"/>
    </row>
    <row r="384547" spans="68:68" customFormat="1">
      <c r="BP384547" s="90"/>
    </row>
    <row r="384548" spans="68:68" customFormat="1">
      <c r="BP384548" s="90"/>
    </row>
    <row r="384549" spans="68:68" customFormat="1">
      <c r="BP384549" s="90"/>
    </row>
    <row r="384550" spans="68:68" customFormat="1">
      <c r="BP384550" s="90"/>
    </row>
    <row r="384551" spans="68:68" customFormat="1">
      <c r="BP384551" s="90"/>
    </row>
    <row r="384552" spans="68:68" customFormat="1">
      <c r="BP384552" s="90"/>
    </row>
    <row r="384553" spans="68:68" customFormat="1">
      <c r="BP384553" s="90"/>
    </row>
    <row r="384554" spans="68:68" customFormat="1">
      <c r="BP384554" s="90"/>
    </row>
    <row r="384555" spans="68:68" customFormat="1">
      <c r="BP384555" s="90"/>
    </row>
    <row r="384556" spans="68:68" customFormat="1">
      <c r="BP384556" s="90"/>
    </row>
    <row r="384557" spans="68:68" customFormat="1">
      <c r="BP384557" s="90"/>
    </row>
    <row r="384558" spans="68:68" customFormat="1">
      <c r="BP384558" s="90"/>
    </row>
    <row r="384559" spans="68:68" customFormat="1">
      <c r="BP384559" s="90"/>
    </row>
    <row r="384560" spans="68:68" customFormat="1">
      <c r="BP384560" s="90"/>
    </row>
    <row r="384561" spans="68:68" customFormat="1">
      <c r="BP384561" s="90"/>
    </row>
    <row r="384562" spans="68:68" customFormat="1">
      <c r="BP384562" s="90"/>
    </row>
    <row r="384563" spans="68:68" customFormat="1">
      <c r="BP384563" s="90"/>
    </row>
    <row r="384564" spans="68:68" customFormat="1">
      <c r="BP384564" s="90"/>
    </row>
    <row r="384565" spans="68:68" customFormat="1">
      <c r="BP384565" s="90"/>
    </row>
    <row r="384566" spans="68:68" customFormat="1">
      <c r="BP384566" s="90"/>
    </row>
    <row r="384567" spans="68:68" customFormat="1">
      <c r="BP384567" s="90"/>
    </row>
    <row r="384568" spans="68:68" customFormat="1">
      <c r="BP384568" s="90"/>
    </row>
    <row r="384569" spans="68:68" customFormat="1">
      <c r="BP384569" s="90"/>
    </row>
    <row r="384570" spans="68:68" customFormat="1">
      <c r="BP384570" s="90"/>
    </row>
    <row r="384571" spans="68:68" customFormat="1">
      <c r="BP384571" s="90"/>
    </row>
    <row r="384572" spans="68:68" customFormat="1">
      <c r="BP384572" s="90"/>
    </row>
    <row r="384573" spans="68:68" customFormat="1">
      <c r="BP384573" s="90"/>
    </row>
    <row r="384574" spans="68:68" customFormat="1">
      <c r="BP384574" s="90"/>
    </row>
    <row r="384575" spans="68:68" customFormat="1">
      <c r="BP384575" s="90"/>
    </row>
    <row r="384576" spans="68:68" customFormat="1">
      <c r="BP384576" s="90"/>
    </row>
    <row r="384577" spans="68:68" customFormat="1">
      <c r="BP384577" s="90"/>
    </row>
    <row r="384578" spans="68:68" customFormat="1">
      <c r="BP384578" s="90"/>
    </row>
    <row r="384579" spans="68:68" customFormat="1">
      <c r="BP384579" s="90"/>
    </row>
    <row r="384580" spans="68:68" customFormat="1">
      <c r="BP384580" s="90"/>
    </row>
    <row r="384581" spans="68:68" customFormat="1">
      <c r="BP384581" s="90"/>
    </row>
    <row r="384582" spans="68:68" customFormat="1">
      <c r="BP384582" s="90"/>
    </row>
    <row r="384583" spans="68:68" customFormat="1">
      <c r="BP384583" s="90"/>
    </row>
    <row r="384584" spans="68:68" customFormat="1">
      <c r="BP384584" s="90"/>
    </row>
    <row r="384585" spans="68:68" customFormat="1">
      <c r="BP384585" s="90"/>
    </row>
    <row r="384586" spans="68:68" customFormat="1">
      <c r="BP384586" s="90"/>
    </row>
    <row r="384587" spans="68:68" customFormat="1">
      <c r="BP384587" s="90"/>
    </row>
    <row r="384588" spans="68:68" customFormat="1">
      <c r="BP384588" s="90"/>
    </row>
    <row r="384589" spans="68:68" customFormat="1">
      <c r="BP384589" s="90"/>
    </row>
    <row r="384590" spans="68:68" customFormat="1">
      <c r="BP384590" s="90"/>
    </row>
    <row r="384591" spans="68:68" customFormat="1">
      <c r="BP384591" s="90"/>
    </row>
    <row r="384592" spans="68:68" customFormat="1">
      <c r="BP384592" s="90"/>
    </row>
    <row r="384593" spans="68:68" customFormat="1">
      <c r="BP384593" s="90"/>
    </row>
    <row r="384594" spans="68:68" customFormat="1">
      <c r="BP384594" s="90"/>
    </row>
    <row r="384595" spans="68:68" customFormat="1">
      <c r="BP384595" s="90"/>
    </row>
    <row r="384596" spans="68:68" customFormat="1">
      <c r="BP384596" s="90"/>
    </row>
    <row r="384597" spans="68:68" customFormat="1">
      <c r="BP384597" s="90"/>
    </row>
    <row r="384598" spans="68:68" customFormat="1">
      <c r="BP384598" s="90"/>
    </row>
    <row r="384599" spans="68:68" customFormat="1">
      <c r="BP384599" s="90"/>
    </row>
    <row r="384600" spans="68:68" customFormat="1">
      <c r="BP384600" s="90"/>
    </row>
    <row r="384601" spans="68:68" customFormat="1">
      <c r="BP384601" s="90"/>
    </row>
    <row r="384602" spans="68:68" customFormat="1">
      <c r="BP384602" s="90"/>
    </row>
    <row r="384603" spans="68:68" customFormat="1">
      <c r="BP384603" s="90"/>
    </row>
    <row r="384604" spans="68:68" customFormat="1">
      <c r="BP384604" s="90"/>
    </row>
    <row r="384605" spans="68:68" customFormat="1">
      <c r="BP384605" s="90"/>
    </row>
    <row r="384606" spans="68:68" customFormat="1">
      <c r="BP384606" s="90"/>
    </row>
    <row r="384607" spans="68:68" customFormat="1">
      <c r="BP384607" s="90"/>
    </row>
    <row r="384608" spans="68:68" customFormat="1">
      <c r="BP384608" s="90"/>
    </row>
    <row r="384609" spans="68:68" customFormat="1">
      <c r="BP384609" s="90"/>
    </row>
    <row r="384610" spans="68:68" customFormat="1">
      <c r="BP384610" s="90"/>
    </row>
    <row r="384611" spans="68:68" customFormat="1">
      <c r="BP384611" s="90"/>
    </row>
    <row r="384612" spans="68:68" customFormat="1">
      <c r="BP384612" s="90"/>
    </row>
    <row r="384613" spans="68:68" customFormat="1">
      <c r="BP384613" s="90"/>
    </row>
    <row r="384614" spans="68:68" customFormat="1">
      <c r="BP384614" s="90"/>
    </row>
    <row r="384615" spans="68:68" customFormat="1">
      <c r="BP384615" s="90"/>
    </row>
    <row r="384616" spans="68:68" customFormat="1">
      <c r="BP384616" s="90"/>
    </row>
    <row r="384617" spans="68:68" customFormat="1">
      <c r="BP384617" s="90"/>
    </row>
    <row r="384618" spans="68:68" customFormat="1">
      <c r="BP384618" s="90"/>
    </row>
    <row r="384619" spans="68:68" customFormat="1">
      <c r="BP384619" s="90"/>
    </row>
    <row r="384620" spans="68:68" customFormat="1">
      <c r="BP384620" s="90"/>
    </row>
    <row r="384621" spans="68:68" customFormat="1">
      <c r="BP384621" s="90"/>
    </row>
    <row r="384622" spans="68:68" customFormat="1">
      <c r="BP384622" s="90"/>
    </row>
    <row r="384623" spans="68:68" customFormat="1">
      <c r="BP384623" s="90"/>
    </row>
    <row r="384624" spans="68:68" customFormat="1">
      <c r="BP384624" s="90"/>
    </row>
    <row r="384625" spans="68:68" customFormat="1">
      <c r="BP384625" s="90"/>
    </row>
    <row r="384626" spans="68:68" customFormat="1">
      <c r="BP384626" s="90"/>
    </row>
    <row r="384627" spans="68:68" customFormat="1">
      <c r="BP384627" s="90"/>
    </row>
    <row r="384628" spans="68:68" customFormat="1">
      <c r="BP384628" s="90"/>
    </row>
    <row r="384629" spans="68:68" customFormat="1">
      <c r="BP384629" s="90"/>
    </row>
    <row r="384630" spans="68:68" customFormat="1">
      <c r="BP384630" s="90"/>
    </row>
    <row r="384631" spans="68:68" customFormat="1">
      <c r="BP384631" s="90"/>
    </row>
    <row r="384632" spans="68:68" customFormat="1">
      <c r="BP384632" s="90"/>
    </row>
    <row r="384633" spans="68:68" customFormat="1">
      <c r="BP384633" s="90"/>
    </row>
    <row r="384634" spans="68:68" customFormat="1">
      <c r="BP384634" s="90"/>
    </row>
    <row r="384635" spans="68:68" customFormat="1">
      <c r="BP384635" s="90"/>
    </row>
    <row r="384636" spans="68:68" customFormat="1">
      <c r="BP384636" s="90"/>
    </row>
    <row r="384637" spans="68:68" customFormat="1">
      <c r="BP384637" s="90"/>
    </row>
    <row r="384638" spans="68:68" customFormat="1">
      <c r="BP384638" s="90"/>
    </row>
    <row r="384639" spans="68:68" customFormat="1">
      <c r="BP384639" s="90"/>
    </row>
    <row r="384640" spans="68:68" customFormat="1">
      <c r="BP384640" s="90"/>
    </row>
    <row r="384641" spans="68:68" customFormat="1">
      <c r="BP384641" s="90"/>
    </row>
    <row r="384642" spans="68:68" customFormat="1">
      <c r="BP384642" s="90"/>
    </row>
    <row r="384643" spans="68:68" customFormat="1">
      <c r="BP384643" s="90"/>
    </row>
    <row r="384644" spans="68:68" customFormat="1">
      <c r="BP384644" s="90"/>
    </row>
    <row r="384645" spans="68:68" customFormat="1">
      <c r="BP384645" s="90"/>
    </row>
    <row r="384646" spans="68:68" customFormat="1">
      <c r="BP384646" s="90"/>
    </row>
    <row r="384647" spans="68:68" customFormat="1">
      <c r="BP384647" s="90"/>
    </row>
    <row r="384648" spans="68:68" customFormat="1">
      <c r="BP384648" s="90"/>
    </row>
    <row r="384649" spans="68:68" customFormat="1">
      <c r="BP384649" s="90"/>
    </row>
    <row r="384650" spans="68:68" customFormat="1">
      <c r="BP384650" s="90"/>
    </row>
    <row r="384651" spans="68:68" customFormat="1">
      <c r="BP384651" s="90"/>
    </row>
    <row r="384652" spans="68:68" customFormat="1">
      <c r="BP384652" s="90"/>
    </row>
    <row r="384653" spans="68:68" customFormat="1">
      <c r="BP384653" s="90"/>
    </row>
    <row r="384654" spans="68:68" customFormat="1">
      <c r="BP384654" s="90"/>
    </row>
    <row r="384655" spans="68:68" customFormat="1">
      <c r="BP384655" s="90"/>
    </row>
    <row r="384656" spans="68:68" customFormat="1">
      <c r="BP384656" s="90"/>
    </row>
    <row r="384657" spans="68:68" customFormat="1">
      <c r="BP384657" s="90"/>
    </row>
    <row r="384658" spans="68:68" customFormat="1">
      <c r="BP384658" s="90"/>
    </row>
    <row r="384659" spans="68:68" customFormat="1">
      <c r="BP384659" s="90"/>
    </row>
    <row r="384660" spans="68:68" customFormat="1">
      <c r="BP384660" s="90"/>
    </row>
    <row r="384661" spans="68:68" customFormat="1">
      <c r="BP384661" s="90"/>
    </row>
    <row r="384662" spans="68:68" customFormat="1">
      <c r="BP384662" s="90"/>
    </row>
    <row r="384663" spans="68:68" customFormat="1">
      <c r="BP384663" s="90"/>
    </row>
    <row r="384664" spans="68:68" customFormat="1">
      <c r="BP384664" s="90"/>
    </row>
    <row r="384665" spans="68:68" customFormat="1">
      <c r="BP384665" s="90"/>
    </row>
    <row r="384666" spans="68:68" customFormat="1">
      <c r="BP384666" s="90"/>
    </row>
    <row r="384667" spans="68:68" customFormat="1">
      <c r="BP384667" s="90"/>
    </row>
    <row r="384668" spans="68:68" customFormat="1">
      <c r="BP384668" s="90"/>
    </row>
    <row r="384669" spans="68:68" customFormat="1">
      <c r="BP384669" s="90"/>
    </row>
    <row r="384670" spans="68:68" customFormat="1">
      <c r="BP384670" s="90"/>
    </row>
    <row r="384671" spans="68:68" customFormat="1">
      <c r="BP384671" s="90"/>
    </row>
    <row r="384672" spans="68:68" customFormat="1">
      <c r="BP384672" s="90"/>
    </row>
    <row r="384673" spans="68:68" customFormat="1">
      <c r="BP384673" s="90"/>
    </row>
    <row r="384674" spans="68:68" customFormat="1">
      <c r="BP384674" s="90"/>
    </row>
    <row r="384675" spans="68:68" customFormat="1">
      <c r="BP384675" s="90"/>
    </row>
    <row r="384676" spans="68:68" customFormat="1">
      <c r="BP384676" s="90"/>
    </row>
    <row r="384677" spans="68:68" customFormat="1">
      <c r="BP384677" s="90"/>
    </row>
    <row r="384678" spans="68:68" customFormat="1">
      <c r="BP384678" s="90"/>
    </row>
    <row r="384679" spans="68:68" customFormat="1">
      <c r="BP384679" s="90"/>
    </row>
    <row r="384680" spans="68:68" customFormat="1">
      <c r="BP384680" s="90"/>
    </row>
    <row r="384681" spans="68:68" customFormat="1">
      <c r="BP384681" s="90"/>
    </row>
    <row r="384682" spans="68:68" customFormat="1">
      <c r="BP384682" s="90"/>
    </row>
    <row r="384683" spans="68:68" customFormat="1">
      <c r="BP384683" s="90"/>
    </row>
    <row r="384684" spans="68:68" customFormat="1">
      <c r="BP384684" s="90"/>
    </row>
    <row r="384685" spans="68:68" customFormat="1">
      <c r="BP384685" s="90"/>
    </row>
    <row r="384686" spans="68:68" customFormat="1">
      <c r="BP384686" s="90"/>
    </row>
    <row r="384687" spans="68:68" customFormat="1">
      <c r="BP384687" s="90"/>
    </row>
    <row r="384688" spans="68:68" customFormat="1">
      <c r="BP384688" s="90"/>
    </row>
    <row r="384689" spans="68:68" customFormat="1">
      <c r="BP384689" s="90"/>
    </row>
    <row r="384690" spans="68:68" customFormat="1">
      <c r="BP384690" s="90"/>
    </row>
    <row r="384691" spans="68:68" customFormat="1">
      <c r="BP384691" s="90"/>
    </row>
    <row r="384692" spans="68:68" customFormat="1">
      <c r="BP384692" s="90"/>
    </row>
    <row r="384693" spans="68:68" customFormat="1">
      <c r="BP384693" s="90"/>
    </row>
    <row r="384694" spans="68:68" customFormat="1">
      <c r="BP384694" s="90"/>
    </row>
    <row r="384695" spans="68:68" customFormat="1">
      <c r="BP384695" s="90"/>
    </row>
    <row r="384696" spans="68:68" customFormat="1">
      <c r="BP384696" s="90"/>
    </row>
    <row r="384697" spans="68:68" customFormat="1">
      <c r="BP384697" s="90"/>
    </row>
    <row r="384698" spans="68:68" customFormat="1">
      <c r="BP384698" s="90"/>
    </row>
    <row r="384699" spans="68:68" customFormat="1">
      <c r="BP384699" s="90"/>
    </row>
    <row r="384700" spans="68:68" customFormat="1">
      <c r="BP384700" s="90"/>
    </row>
    <row r="384701" spans="68:68" customFormat="1">
      <c r="BP384701" s="90"/>
    </row>
    <row r="384702" spans="68:68" customFormat="1">
      <c r="BP384702" s="90"/>
    </row>
    <row r="384703" spans="68:68" customFormat="1">
      <c r="BP384703" s="90"/>
    </row>
    <row r="384704" spans="68:68" customFormat="1">
      <c r="BP384704" s="90"/>
    </row>
    <row r="384705" spans="68:68" customFormat="1">
      <c r="BP384705" s="90"/>
    </row>
    <row r="384706" spans="68:68" customFormat="1">
      <c r="BP384706" s="90"/>
    </row>
    <row r="384707" spans="68:68" customFormat="1">
      <c r="BP384707" s="90"/>
    </row>
    <row r="384708" spans="68:68" customFormat="1">
      <c r="BP384708" s="90"/>
    </row>
    <row r="384709" spans="68:68" customFormat="1">
      <c r="BP384709" s="90"/>
    </row>
    <row r="384710" spans="68:68" customFormat="1">
      <c r="BP384710" s="90"/>
    </row>
    <row r="384711" spans="68:68" customFormat="1">
      <c r="BP384711" s="90"/>
    </row>
    <row r="384712" spans="68:68" customFormat="1">
      <c r="BP384712" s="90"/>
    </row>
    <row r="384713" spans="68:68" customFormat="1">
      <c r="BP384713" s="90"/>
    </row>
    <row r="384714" spans="68:68" customFormat="1">
      <c r="BP384714" s="90"/>
    </row>
    <row r="384715" spans="68:68" customFormat="1">
      <c r="BP384715" s="90"/>
    </row>
    <row r="384716" spans="68:68" customFormat="1">
      <c r="BP384716" s="90"/>
    </row>
    <row r="384717" spans="68:68" customFormat="1">
      <c r="BP384717" s="90"/>
    </row>
    <row r="384718" spans="68:68" customFormat="1">
      <c r="BP384718" s="90"/>
    </row>
    <row r="384719" spans="68:68" customFormat="1">
      <c r="BP384719" s="90"/>
    </row>
    <row r="384720" spans="68:68" customFormat="1">
      <c r="BP384720" s="90"/>
    </row>
    <row r="384721" spans="68:68" customFormat="1">
      <c r="BP384721" s="90"/>
    </row>
    <row r="384722" spans="68:68" customFormat="1">
      <c r="BP384722" s="90"/>
    </row>
    <row r="384723" spans="68:68" customFormat="1">
      <c r="BP384723" s="90"/>
    </row>
    <row r="384724" spans="68:68" customFormat="1">
      <c r="BP384724" s="90"/>
    </row>
    <row r="384725" spans="68:68" customFormat="1">
      <c r="BP384725" s="90"/>
    </row>
    <row r="384726" spans="68:68" customFormat="1">
      <c r="BP384726" s="90"/>
    </row>
    <row r="384727" spans="68:68" customFormat="1">
      <c r="BP384727" s="90"/>
    </row>
    <row r="384728" spans="68:68" customFormat="1">
      <c r="BP384728" s="90"/>
    </row>
    <row r="384729" spans="68:68" customFormat="1">
      <c r="BP384729" s="90"/>
    </row>
    <row r="384730" spans="68:68" customFormat="1">
      <c r="BP384730" s="90"/>
    </row>
    <row r="384731" spans="68:68" customFormat="1">
      <c r="BP384731" s="90"/>
    </row>
    <row r="384732" spans="68:68" customFormat="1">
      <c r="BP384732" s="90"/>
    </row>
    <row r="384733" spans="68:68" customFormat="1">
      <c r="BP384733" s="90"/>
    </row>
    <row r="384734" spans="68:68" customFormat="1">
      <c r="BP384734" s="90"/>
    </row>
    <row r="384735" spans="68:68" customFormat="1">
      <c r="BP384735" s="90"/>
    </row>
    <row r="384736" spans="68:68" customFormat="1">
      <c r="BP384736" s="90"/>
    </row>
    <row r="384737" spans="68:68" customFormat="1">
      <c r="BP384737" s="90"/>
    </row>
    <row r="384738" spans="68:68" customFormat="1">
      <c r="BP384738" s="90"/>
    </row>
    <row r="384739" spans="68:68" customFormat="1">
      <c r="BP384739" s="90"/>
    </row>
    <row r="384740" spans="68:68" customFormat="1">
      <c r="BP384740" s="90"/>
    </row>
    <row r="384741" spans="68:68" customFormat="1">
      <c r="BP384741" s="90"/>
    </row>
    <row r="384742" spans="68:68" customFormat="1">
      <c r="BP384742" s="90"/>
    </row>
    <row r="384743" spans="68:68" customFormat="1">
      <c r="BP384743" s="90"/>
    </row>
    <row r="384744" spans="68:68" customFormat="1">
      <c r="BP384744" s="90"/>
    </row>
    <row r="384745" spans="68:68" customFormat="1">
      <c r="BP384745" s="90"/>
    </row>
    <row r="384746" spans="68:68" customFormat="1">
      <c r="BP384746" s="90"/>
    </row>
    <row r="384747" spans="68:68" customFormat="1">
      <c r="BP384747" s="90"/>
    </row>
    <row r="384748" spans="68:68" customFormat="1">
      <c r="BP384748" s="90"/>
    </row>
    <row r="384749" spans="68:68" customFormat="1">
      <c r="BP384749" s="90"/>
    </row>
    <row r="384750" spans="68:68" customFormat="1">
      <c r="BP384750" s="90"/>
    </row>
    <row r="384751" spans="68:68" customFormat="1">
      <c r="BP384751" s="90"/>
    </row>
    <row r="384752" spans="68:68" customFormat="1">
      <c r="BP384752" s="90"/>
    </row>
    <row r="384753" spans="68:68" customFormat="1">
      <c r="BP384753" s="90"/>
    </row>
    <row r="384754" spans="68:68" customFormat="1">
      <c r="BP384754" s="90"/>
    </row>
    <row r="384755" spans="68:68" customFormat="1">
      <c r="BP384755" s="90"/>
    </row>
    <row r="384756" spans="68:68" customFormat="1">
      <c r="BP384756" s="90"/>
    </row>
    <row r="384757" spans="68:68" customFormat="1">
      <c r="BP384757" s="90"/>
    </row>
    <row r="384758" spans="68:68" customFormat="1">
      <c r="BP384758" s="90"/>
    </row>
    <row r="384759" spans="68:68" customFormat="1">
      <c r="BP384759" s="90"/>
    </row>
    <row r="384760" spans="68:68" customFormat="1">
      <c r="BP384760" s="90"/>
    </row>
    <row r="384761" spans="68:68" customFormat="1">
      <c r="BP384761" s="90"/>
    </row>
    <row r="384762" spans="68:68" customFormat="1">
      <c r="BP384762" s="90"/>
    </row>
    <row r="384763" spans="68:68" customFormat="1">
      <c r="BP384763" s="90"/>
    </row>
    <row r="384764" spans="68:68" customFormat="1">
      <c r="BP384764" s="90"/>
    </row>
    <row r="384765" spans="68:68" customFormat="1">
      <c r="BP384765" s="90"/>
    </row>
    <row r="384766" spans="68:68" customFormat="1">
      <c r="BP384766" s="90"/>
    </row>
    <row r="384767" spans="68:68" customFormat="1">
      <c r="BP384767" s="90"/>
    </row>
    <row r="384768" spans="68:68" customFormat="1">
      <c r="BP384768" s="90"/>
    </row>
    <row r="384769" spans="68:68" customFormat="1">
      <c r="BP384769" s="90"/>
    </row>
    <row r="384770" spans="68:68" customFormat="1">
      <c r="BP384770" s="90"/>
    </row>
    <row r="384771" spans="68:68" customFormat="1">
      <c r="BP384771" s="90"/>
    </row>
    <row r="384772" spans="68:68" customFormat="1">
      <c r="BP384772" s="90"/>
    </row>
    <row r="384773" spans="68:68" customFormat="1">
      <c r="BP384773" s="90"/>
    </row>
    <row r="384774" spans="68:68" customFormat="1">
      <c r="BP384774" s="90"/>
    </row>
    <row r="384775" spans="68:68" customFormat="1">
      <c r="BP384775" s="90"/>
    </row>
    <row r="384776" spans="68:68" customFormat="1">
      <c r="BP384776" s="90"/>
    </row>
    <row r="384777" spans="68:68" customFormat="1">
      <c r="BP384777" s="90"/>
    </row>
    <row r="384778" spans="68:68" customFormat="1">
      <c r="BP384778" s="90"/>
    </row>
    <row r="384779" spans="68:68" customFormat="1">
      <c r="BP384779" s="90"/>
    </row>
    <row r="384780" spans="68:68" customFormat="1">
      <c r="BP384780" s="90"/>
    </row>
    <row r="384781" spans="68:68" customFormat="1">
      <c r="BP384781" s="90"/>
    </row>
    <row r="384782" spans="68:68" customFormat="1">
      <c r="BP384782" s="90"/>
    </row>
    <row r="384783" spans="68:68" customFormat="1">
      <c r="BP384783" s="90"/>
    </row>
    <row r="384784" spans="68:68" customFormat="1">
      <c r="BP384784" s="90"/>
    </row>
    <row r="384785" spans="68:68" customFormat="1">
      <c r="BP384785" s="90"/>
    </row>
    <row r="384786" spans="68:68" customFormat="1">
      <c r="BP384786" s="90"/>
    </row>
    <row r="384787" spans="68:68" customFormat="1">
      <c r="BP384787" s="90"/>
    </row>
    <row r="384788" spans="68:68" customFormat="1">
      <c r="BP384788" s="90"/>
    </row>
    <row r="384789" spans="68:68" customFormat="1">
      <c r="BP384789" s="90"/>
    </row>
    <row r="384790" spans="68:68" customFormat="1">
      <c r="BP384790" s="90"/>
    </row>
    <row r="384791" spans="68:68" customFormat="1">
      <c r="BP384791" s="90"/>
    </row>
    <row r="384792" spans="68:68" customFormat="1">
      <c r="BP384792" s="90"/>
    </row>
    <row r="384793" spans="68:68" customFormat="1">
      <c r="BP384793" s="90"/>
    </row>
    <row r="384794" spans="68:68" customFormat="1">
      <c r="BP384794" s="90"/>
    </row>
    <row r="384795" spans="68:68" customFormat="1">
      <c r="BP384795" s="90"/>
    </row>
    <row r="384796" spans="68:68" customFormat="1">
      <c r="BP384796" s="90"/>
    </row>
    <row r="384797" spans="68:68" customFormat="1">
      <c r="BP384797" s="90"/>
    </row>
    <row r="384798" spans="68:68" customFormat="1">
      <c r="BP384798" s="90"/>
    </row>
    <row r="384799" spans="68:68" customFormat="1">
      <c r="BP384799" s="90"/>
    </row>
    <row r="384800" spans="68:68" customFormat="1">
      <c r="BP384800" s="90"/>
    </row>
    <row r="384801" spans="68:68" customFormat="1">
      <c r="BP384801" s="90"/>
    </row>
    <row r="384802" spans="68:68" customFormat="1">
      <c r="BP384802" s="90"/>
    </row>
    <row r="384803" spans="68:68" customFormat="1">
      <c r="BP384803" s="90"/>
    </row>
    <row r="384804" spans="68:68" customFormat="1">
      <c r="BP384804" s="90"/>
    </row>
    <row r="384805" spans="68:68" customFormat="1">
      <c r="BP384805" s="90"/>
    </row>
    <row r="384806" spans="68:68" customFormat="1">
      <c r="BP384806" s="90"/>
    </row>
    <row r="384807" spans="68:68" customFormat="1">
      <c r="BP384807" s="90"/>
    </row>
    <row r="384808" spans="68:68" customFormat="1">
      <c r="BP384808" s="90"/>
    </row>
    <row r="384809" spans="68:68" customFormat="1">
      <c r="BP384809" s="90"/>
    </row>
    <row r="384810" spans="68:68" customFormat="1">
      <c r="BP384810" s="90"/>
    </row>
    <row r="384811" spans="68:68" customFormat="1">
      <c r="BP384811" s="90"/>
    </row>
    <row r="384812" spans="68:68" customFormat="1">
      <c r="BP384812" s="90"/>
    </row>
    <row r="384813" spans="68:68" customFormat="1">
      <c r="BP384813" s="90"/>
    </row>
    <row r="384814" spans="68:68" customFormat="1">
      <c r="BP384814" s="90"/>
    </row>
    <row r="384815" spans="68:68" customFormat="1">
      <c r="BP384815" s="90"/>
    </row>
    <row r="384816" spans="68:68" customFormat="1">
      <c r="BP384816" s="90"/>
    </row>
    <row r="384817" spans="68:68" customFormat="1">
      <c r="BP384817" s="90"/>
    </row>
    <row r="384818" spans="68:68" customFormat="1">
      <c r="BP384818" s="90"/>
    </row>
    <row r="384819" spans="68:68" customFormat="1">
      <c r="BP384819" s="90"/>
    </row>
    <row r="384820" spans="68:68" customFormat="1">
      <c r="BP384820" s="90"/>
    </row>
    <row r="384821" spans="68:68" customFormat="1">
      <c r="BP384821" s="90"/>
    </row>
    <row r="384822" spans="68:68" customFormat="1">
      <c r="BP384822" s="90"/>
    </row>
    <row r="384823" spans="68:68" customFormat="1">
      <c r="BP384823" s="90"/>
    </row>
    <row r="384824" spans="68:68" customFormat="1">
      <c r="BP384824" s="90"/>
    </row>
    <row r="384825" spans="68:68" customFormat="1">
      <c r="BP384825" s="90"/>
    </row>
    <row r="384826" spans="68:68" customFormat="1">
      <c r="BP384826" s="90"/>
    </row>
    <row r="384827" spans="68:68" customFormat="1">
      <c r="BP384827" s="90"/>
    </row>
    <row r="384828" spans="68:68" customFormat="1">
      <c r="BP384828" s="90"/>
    </row>
    <row r="384829" spans="68:68" customFormat="1">
      <c r="BP384829" s="90"/>
    </row>
    <row r="384830" spans="68:68" customFormat="1">
      <c r="BP384830" s="90"/>
    </row>
    <row r="384831" spans="68:68" customFormat="1">
      <c r="BP384831" s="90"/>
    </row>
    <row r="384832" spans="68:68" customFormat="1">
      <c r="BP384832" s="90"/>
    </row>
    <row r="384833" spans="68:68" customFormat="1">
      <c r="BP384833" s="90"/>
    </row>
    <row r="384834" spans="68:68" customFormat="1">
      <c r="BP384834" s="90"/>
    </row>
    <row r="384835" spans="68:68" customFormat="1">
      <c r="BP384835" s="90"/>
    </row>
    <row r="384836" spans="68:68" customFormat="1">
      <c r="BP384836" s="90"/>
    </row>
    <row r="384837" spans="68:68" customFormat="1">
      <c r="BP384837" s="90"/>
    </row>
    <row r="384838" spans="68:68" customFormat="1">
      <c r="BP384838" s="90"/>
    </row>
    <row r="384839" spans="68:68" customFormat="1">
      <c r="BP384839" s="90"/>
    </row>
    <row r="384840" spans="68:68" customFormat="1">
      <c r="BP384840" s="90"/>
    </row>
    <row r="384841" spans="68:68" customFormat="1">
      <c r="BP384841" s="90"/>
    </row>
    <row r="384842" spans="68:68" customFormat="1">
      <c r="BP384842" s="90"/>
    </row>
    <row r="384843" spans="68:68" customFormat="1">
      <c r="BP384843" s="90"/>
    </row>
    <row r="384844" spans="68:68" customFormat="1">
      <c r="BP384844" s="90"/>
    </row>
    <row r="384845" spans="68:68" customFormat="1">
      <c r="BP384845" s="90"/>
    </row>
    <row r="384846" spans="68:68" customFormat="1">
      <c r="BP384846" s="90"/>
    </row>
    <row r="384847" spans="68:68" customFormat="1">
      <c r="BP384847" s="90"/>
    </row>
    <row r="384848" spans="68:68" customFormat="1">
      <c r="BP384848" s="90"/>
    </row>
    <row r="384849" spans="68:68" customFormat="1">
      <c r="BP384849" s="90"/>
    </row>
    <row r="384850" spans="68:68" customFormat="1">
      <c r="BP384850" s="90"/>
    </row>
    <row r="384851" spans="68:68" customFormat="1">
      <c r="BP384851" s="90"/>
    </row>
    <row r="384852" spans="68:68" customFormat="1">
      <c r="BP384852" s="90"/>
    </row>
    <row r="384853" spans="68:68" customFormat="1">
      <c r="BP384853" s="90"/>
    </row>
    <row r="384854" spans="68:68" customFormat="1">
      <c r="BP384854" s="90"/>
    </row>
    <row r="384855" spans="68:68" customFormat="1">
      <c r="BP384855" s="90"/>
    </row>
    <row r="384856" spans="68:68" customFormat="1">
      <c r="BP384856" s="90"/>
    </row>
    <row r="384857" spans="68:68" customFormat="1">
      <c r="BP384857" s="90"/>
    </row>
    <row r="384858" spans="68:68" customFormat="1">
      <c r="BP384858" s="90"/>
    </row>
    <row r="384859" spans="68:68" customFormat="1">
      <c r="BP384859" s="90"/>
    </row>
    <row r="384860" spans="68:68" customFormat="1">
      <c r="BP384860" s="90"/>
    </row>
    <row r="384861" spans="68:68" customFormat="1">
      <c r="BP384861" s="90"/>
    </row>
    <row r="384862" spans="68:68" customFormat="1">
      <c r="BP384862" s="90"/>
    </row>
    <row r="384863" spans="68:68" customFormat="1">
      <c r="BP384863" s="90"/>
    </row>
    <row r="384864" spans="68:68" customFormat="1">
      <c r="BP384864" s="90"/>
    </row>
    <row r="384865" spans="68:68" customFormat="1">
      <c r="BP384865" s="90"/>
    </row>
    <row r="384866" spans="68:68" customFormat="1">
      <c r="BP384866" s="90"/>
    </row>
    <row r="384867" spans="68:68" customFormat="1">
      <c r="BP384867" s="90"/>
    </row>
    <row r="384868" spans="68:68" customFormat="1">
      <c r="BP384868" s="90"/>
    </row>
    <row r="384869" spans="68:68" customFormat="1">
      <c r="BP384869" s="90"/>
    </row>
    <row r="384870" spans="68:68" customFormat="1">
      <c r="BP384870" s="90"/>
    </row>
    <row r="384871" spans="68:68" customFormat="1">
      <c r="BP384871" s="90"/>
    </row>
    <row r="384872" spans="68:68" customFormat="1">
      <c r="BP384872" s="90"/>
    </row>
    <row r="384873" spans="68:68" customFormat="1">
      <c r="BP384873" s="90"/>
    </row>
    <row r="384874" spans="68:68" customFormat="1">
      <c r="BP384874" s="90"/>
    </row>
    <row r="384875" spans="68:68" customFormat="1">
      <c r="BP384875" s="90"/>
    </row>
    <row r="384876" spans="68:68" customFormat="1">
      <c r="BP384876" s="90"/>
    </row>
    <row r="384877" spans="68:68" customFormat="1">
      <c r="BP384877" s="90"/>
    </row>
    <row r="384878" spans="68:68" customFormat="1">
      <c r="BP384878" s="90"/>
    </row>
    <row r="384879" spans="68:68" customFormat="1">
      <c r="BP384879" s="90"/>
    </row>
    <row r="384880" spans="68:68" customFormat="1">
      <c r="BP384880" s="90"/>
    </row>
    <row r="384881" spans="68:68" customFormat="1">
      <c r="BP384881" s="90"/>
    </row>
    <row r="384882" spans="68:68" customFormat="1">
      <c r="BP384882" s="90"/>
    </row>
    <row r="384883" spans="68:68" customFormat="1">
      <c r="BP384883" s="90"/>
    </row>
    <row r="384884" spans="68:68" customFormat="1">
      <c r="BP384884" s="90"/>
    </row>
    <row r="384885" spans="68:68" customFormat="1">
      <c r="BP384885" s="90"/>
    </row>
    <row r="384886" spans="68:68" customFormat="1">
      <c r="BP384886" s="90"/>
    </row>
    <row r="384887" spans="68:68" customFormat="1">
      <c r="BP384887" s="90"/>
    </row>
    <row r="384888" spans="68:68" customFormat="1">
      <c r="BP384888" s="90"/>
    </row>
    <row r="384889" spans="68:68" customFormat="1">
      <c r="BP384889" s="90"/>
    </row>
    <row r="384890" spans="68:68" customFormat="1">
      <c r="BP384890" s="90"/>
    </row>
    <row r="384891" spans="68:68" customFormat="1">
      <c r="BP384891" s="90"/>
    </row>
    <row r="384892" spans="68:68" customFormat="1">
      <c r="BP384892" s="90"/>
    </row>
    <row r="384893" spans="68:68" customFormat="1">
      <c r="BP384893" s="90"/>
    </row>
    <row r="384894" spans="68:68" customFormat="1">
      <c r="BP384894" s="90"/>
    </row>
    <row r="384895" spans="68:68" customFormat="1">
      <c r="BP384895" s="90"/>
    </row>
    <row r="384896" spans="68:68" customFormat="1">
      <c r="BP384896" s="90"/>
    </row>
    <row r="384897" spans="68:68" customFormat="1">
      <c r="BP384897" s="90"/>
    </row>
    <row r="384898" spans="68:68" customFormat="1">
      <c r="BP384898" s="90"/>
    </row>
    <row r="384899" spans="68:68" customFormat="1">
      <c r="BP384899" s="90"/>
    </row>
    <row r="384900" spans="68:68" customFormat="1">
      <c r="BP384900" s="90"/>
    </row>
    <row r="384901" spans="68:68" customFormat="1">
      <c r="BP384901" s="90"/>
    </row>
    <row r="384902" spans="68:68" customFormat="1">
      <c r="BP384902" s="90"/>
    </row>
    <row r="384903" spans="68:68" customFormat="1">
      <c r="BP384903" s="90"/>
    </row>
    <row r="384904" spans="68:68" customFormat="1">
      <c r="BP384904" s="90"/>
    </row>
    <row r="384905" spans="68:68" customFormat="1">
      <c r="BP384905" s="90"/>
    </row>
    <row r="384906" spans="68:68" customFormat="1">
      <c r="BP384906" s="90"/>
    </row>
    <row r="384907" spans="68:68" customFormat="1">
      <c r="BP384907" s="90"/>
    </row>
    <row r="384908" spans="68:68" customFormat="1">
      <c r="BP384908" s="90"/>
    </row>
    <row r="384909" spans="68:68" customFormat="1">
      <c r="BP384909" s="90"/>
    </row>
    <row r="384910" spans="68:68" customFormat="1">
      <c r="BP384910" s="90"/>
    </row>
    <row r="384911" spans="68:68" customFormat="1">
      <c r="BP384911" s="90"/>
    </row>
    <row r="384912" spans="68:68" customFormat="1">
      <c r="BP384912" s="90"/>
    </row>
    <row r="384913" spans="68:68" customFormat="1">
      <c r="BP384913" s="90"/>
    </row>
    <row r="384914" spans="68:68" customFormat="1">
      <c r="BP384914" s="90"/>
    </row>
    <row r="384915" spans="68:68" customFormat="1">
      <c r="BP384915" s="90"/>
    </row>
    <row r="384916" spans="68:68" customFormat="1">
      <c r="BP384916" s="90"/>
    </row>
    <row r="384917" spans="68:68" customFormat="1">
      <c r="BP384917" s="90"/>
    </row>
    <row r="384918" spans="68:68" customFormat="1">
      <c r="BP384918" s="90"/>
    </row>
    <row r="384919" spans="68:68" customFormat="1">
      <c r="BP384919" s="90"/>
    </row>
    <row r="384920" spans="68:68" customFormat="1">
      <c r="BP384920" s="90"/>
    </row>
    <row r="384921" spans="68:68" customFormat="1">
      <c r="BP384921" s="90"/>
    </row>
    <row r="384922" spans="68:68" customFormat="1">
      <c r="BP384922" s="90"/>
    </row>
    <row r="384923" spans="68:68" customFormat="1">
      <c r="BP384923" s="90"/>
    </row>
    <row r="384924" spans="68:68" customFormat="1">
      <c r="BP384924" s="90"/>
    </row>
    <row r="384925" spans="68:68" customFormat="1">
      <c r="BP384925" s="90"/>
    </row>
    <row r="384926" spans="68:68" customFormat="1">
      <c r="BP384926" s="90"/>
    </row>
    <row r="384927" spans="68:68" customFormat="1">
      <c r="BP384927" s="90"/>
    </row>
    <row r="384928" spans="68:68" customFormat="1">
      <c r="BP384928" s="90"/>
    </row>
    <row r="384929" spans="68:68" customFormat="1">
      <c r="BP384929" s="90"/>
    </row>
    <row r="384930" spans="68:68" customFormat="1">
      <c r="BP384930" s="90"/>
    </row>
    <row r="384931" spans="68:68" customFormat="1">
      <c r="BP384931" s="90"/>
    </row>
    <row r="384932" spans="68:68" customFormat="1">
      <c r="BP384932" s="90"/>
    </row>
    <row r="384933" spans="68:68" customFormat="1">
      <c r="BP384933" s="90"/>
    </row>
    <row r="384934" spans="68:68" customFormat="1">
      <c r="BP384934" s="90"/>
    </row>
    <row r="384935" spans="68:68" customFormat="1">
      <c r="BP384935" s="90"/>
    </row>
    <row r="384936" spans="68:68" customFormat="1">
      <c r="BP384936" s="90"/>
    </row>
    <row r="384937" spans="68:68" customFormat="1">
      <c r="BP384937" s="90"/>
    </row>
    <row r="384938" spans="68:68" customFormat="1">
      <c r="BP384938" s="90"/>
    </row>
    <row r="384939" spans="68:68" customFormat="1">
      <c r="BP384939" s="90"/>
    </row>
    <row r="384940" spans="68:68" customFormat="1">
      <c r="BP384940" s="90"/>
    </row>
    <row r="384941" spans="68:68" customFormat="1">
      <c r="BP384941" s="90"/>
    </row>
    <row r="384942" spans="68:68" customFormat="1">
      <c r="BP384942" s="90"/>
    </row>
    <row r="384943" spans="68:68" customFormat="1">
      <c r="BP384943" s="90"/>
    </row>
    <row r="384944" spans="68:68" customFormat="1">
      <c r="BP384944" s="90"/>
    </row>
    <row r="384945" spans="68:68" customFormat="1">
      <c r="BP384945" s="90"/>
    </row>
    <row r="384946" spans="68:68" customFormat="1">
      <c r="BP384946" s="90"/>
    </row>
    <row r="384947" spans="68:68" customFormat="1">
      <c r="BP384947" s="90"/>
    </row>
    <row r="384948" spans="68:68" customFormat="1">
      <c r="BP384948" s="90"/>
    </row>
    <row r="384949" spans="68:68" customFormat="1">
      <c r="BP384949" s="90"/>
    </row>
    <row r="384950" spans="68:68" customFormat="1">
      <c r="BP384950" s="90"/>
    </row>
    <row r="384951" spans="68:68" customFormat="1">
      <c r="BP384951" s="90"/>
    </row>
    <row r="384952" spans="68:68" customFormat="1">
      <c r="BP384952" s="90"/>
    </row>
    <row r="384953" spans="68:68" customFormat="1">
      <c r="BP384953" s="90"/>
    </row>
    <row r="384954" spans="68:68" customFormat="1">
      <c r="BP384954" s="90"/>
    </row>
    <row r="384955" spans="68:68" customFormat="1">
      <c r="BP384955" s="90"/>
    </row>
    <row r="384956" spans="68:68" customFormat="1">
      <c r="BP384956" s="90"/>
    </row>
    <row r="384957" spans="68:68" customFormat="1">
      <c r="BP384957" s="90"/>
    </row>
    <row r="384958" spans="68:68" customFormat="1">
      <c r="BP384958" s="90"/>
    </row>
    <row r="384959" spans="68:68" customFormat="1">
      <c r="BP384959" s="90"/>
    </row>
    <row r="384960" spans="68:68" customFormat="1">
      <c r="BP384960" s="90"/>
    </row>
    <row r="384961" spans="68:68" customFormat="1">
      <c r="BP384961" s="90"/>
    </row>
    <row r="384962" spans="68:68" customFormat="1">
      <c r="BP384962" s="90"/>
    </row>
    <row r="384963" spans="68:68" customFormat="1">
      <c r="BP384963" s="90"/>
    </row>
    <row r="384964" spans="68:68" customFormat="1">
      <c r="BP384964" s="90"/>
    </row>
    <row r="384965" spans="68:68" customFormat="1">
      <c r="BP384965" s="90"/>
    </row>
    <row r="384966" spans="68:68" customFormat="1">
      <c r="BP384966" s="90"/>
    </row>
    <row r="384967" spans="68:68" customFormat="1">
      <c r="BP384967" s="90"/>
    </row>
    <row r="384968" spans="68:68" customFormat="1">
      <c r="BP384968" s="90"/>
    </row>
    <row r="384969" spans="68:68" customFormat="1">
      <c r="BP384969" s="90"/>
    </row>
    <row r="384970" spans="68:68" customFormat="1">
      <c r="BP384970" s="90"/>
    </row>
    <row r="384971" spans="68:68" customFormat="1">
      <c r="BP384971" s="90"/>
    </row>
    <row r="384972" spans="68:68" customFormat="1">
      <c r="BP384972" s="90"/>
    </row>
    <row r="384973" spans="68:68" customFormat="1">
      <c r="BP384973" s="90"/>
    </row>
    <row r="384974" spans="68:68" customFormat="1">
      <c r="BP384974" s="90"/>
    </row>
    <row r="384975" spans="68:68" customFormat="1">
      <c r="BP384975" s="90"/>
    </row>
    <row r="384976" spans="68:68" customFormat="1">
      <c r="BP384976" s="90"/>
    </row>
    <row r="384977" spans="68:68" customFormat="1">
      <c r="BP384977" s="90"/>
    </row>
    <row r="384978" spans="68:68" customFormat="1">
      <c r="BP384978" s="90"/>
    </row>
    <row r="384979" spans="68:68" customFormat="1">
      <c r="BP384979" s="90"/>
    </row>
    <row r="384980" spans="68:68" customFormat="1">
      <c r="BP384980" s="90"/>
    </row>
    <row r="384981" spans="68:68" customFormat="1">
      <c r="BP384981" s="90"/>
    </row>
    <row r="384982" spans="68:68" customFormat="1">
      <c r="BP384982" s="90"/>
    </row>
    <row r="384983" spans="68:68" customFormat="1">
      <c r="BP384983" s="90"/>
    </row>
    <row r="384984" spans="68:68" customFormat="1">
      <c r="BP384984" s="90"/>
    </row>
    <row r="384985" spans="68:68" customFormat="1">
      <c r="BP384985" s="90"/>
    </row>
    <row r="384986" spans="68:68" customFormat="1">
      <c r="BP384986" s="90"/>
    </row>
    <row r="384987" spans="68:68" customFormat="1">
      <c r="BP384987" s="90"/>
    </row>
    <row r="384988" spans="68:68" customFormat="1">
      <c r="BP384988" s="90"/>
    </row>
    <row r="384989" spans="68:68" customFormat="1">
      <c r="BP384989" s="90"/>
    </row>
    <row r="384990" spans="68:68" customFormat="1">
      <c r="BP384990" s="90"/>
    </row>
    <row r="384991" spans="68:68" customFormat="1">
      <c r="BP384991" s="90"/>
    </row>
    <row r="384992" spans="68:68" customFormat="1">
      <c r="BP384992" s="90"/>
    </row>
    <row r="384993" spans="68:68" customFormat="1">
      <c r="BP384993" s="90"/>
    </row>
    <row r="384994" spans="68:68" customFormat="1">
      <c r="BP384994" s="90"/>
    </row>
    <row r="384995" spans="68:68" customFormat="1">
      <c r="BP384995" s="90"/>
    </row>
    <row r="384996" spans="68:68" customFormat="1">
      <c r="BP384996" s="90"/>
    </row>
    <row r="384997" spans="68:68" customFormat="1">
      <c r="BP384997" s="90"/>
    </row>
    <row r="384998" spans="68:68" customFormat="1">
      <c r="BP384998" s="90"/>
    </row>
    <row r="384999" spans="68:68" customFormat="1">
      <c r="BP384999" s="90"/>
    </row>
    <row r="385000" spans="68:68" customFormat="1">
      <c r="BP385000" s="90"/>
    </row>
    <row r="385001" spans="68:68" customFormat="1">
      <c r="BP385001" s="90"/>
    </row>
    <row r="385002" spans="68:68" customFormat="1">
      <c r="BP385002" s="90"/>
    </row>
    <row r="385003" spans="68:68" customFormat="1">
      <c r="BP385003" s="90"/>
    </row>
    <row r="385004" spans="68:68" customFormat="1">
      <c r="BP385004" s="90"/>
    </row>
    <row r="385005" spans="68:68" customFormat="1">
      <c r="BP385005" s="90"/>
    </row>
    <row r="385006" spans="68:68" customFormat="1">
      <c r="BP385006" s="90"/>
    </row>
    <row r="385007" spans="68:68" customFormat="1">
      <c r="BP385007" s="90"/>
    </row>
    <row r="385008" spans="68:68" customFormat="1">
      <c r="BP385008" s="90"/>
    </row>
    <row r="385009" spans="68:68" customFormat="1">
      <c r="BP385009" s="90"/>
    </row>
    <row r="385010" spans="68:68" customFormat="1">
      <c r="BP385010" s="90"/>
    </row>
    <row r="385011" spans="68:68" customFormat="1">
      <c r="BP385011" s="90"/>
    </row>
    <row r="385012" spans="68:68" customFormat="1">
      <c r="BP385012" s="90"/>
    </row>
    <row r="385013" spans="68:68" customFormat="1">
      <c r="BP385013" s="90"/>
    </row>
    <row r="385014" spans="68:68" customFormat="1">
      <c r="BP385014" s="90"/>
    </row>
    <row r="385015" spans="68:68" customFormat="1">
      <c r="BP385015" s="90"/>
    </row>
    <row r="385016" spans="68:68" customFormat="1">
      <c r="BP385016" s="90"/>
    </row>
    <row r="385017" spans="68:68" customFormat="1">
      <c r="BP385017" s="90"/>
    </row>
    <row r="385018" spans="68:68" customFormat="1">
      <c r="BP385018" s="90"/>
    </row>
    <row r="385019" spans="68:68" customFormat="1">
      <c r="BP385019" s="90"/>
    </row>
    <row r="385020" spans="68:68" customFormat="1">
      <c r="BP385020" s="90"/>
    </row>
    <row r="385021" spans="68:68" customFormat="1">
      <c r="BP385021" s="90"/>
    </row>
    <row r="385022" spans="68:68" customFormat="1">
      <c r="BP385022" s="90"/>
    </row>
    <row r="385023" spans="68:68" customFormat="1">
      <c r="BP385023" s="90"/>
    </row>
    <row r="385024" spans="68:68" customFormat="1">
      <c r="BP385024" s="90"/>
    </row>
    <row r="385025" spans="68:68" customFormat="1">
      <c r="BP385025" s="90"/>
    </row>
    <row r="385026" spans="68:68" customFormat="1">
      <c r="BP385026" s="90"/>
    </row>
    <row r="385027" spans="68:68" customFormat="1">
      <c r="BP385027" s="90"/>
    </row>
    <row r="385028" spans="68:68" customFormat="1">
      <c r="BP385028" s="90"/>
    </row>
    <row r="385029" spans="68:68" customFormat="1">
      <c r="BP385029" s="90"/>
    </row>
    <row r="385030" spans="68:68" customFormat="1">
      <c r="BP385030" s="90"/>
    </row>
    <row r="385031" spans="68:68" customFormat="1">
      <c r="BP385031" s="90"/>
    </row>
    <row r="385032" spans="68:68" customFormat="1">
      <c r="BP385032" s="90"/>
    </row>
    <row r="385033" spans="68:68" customFormat="1">
      <c r="BP385033" s="90"/>
    </row>
    <row r="385034" spans="68:68" customFormat="1">
      <c r="BP385034" s="90"/>
    </row>
    <row r="385035" spans="68:68" customFormat="1">
      <c r="BP385035" s="90"/>
    </row>
    <row r="385036" spans="68:68" customFormat="1">
      <c r="BP385036" s="90"/>
    </row>
    <row r="385037" spans="68:68" customFormat="1">
      <c r="BP385037" s="90"/>
    </row>
    <row r="385038" spans="68:68" customFormat="1">
      <c r="BP385038" s="90"/>
    </row>
    <row r="385039" spans="68:68" customFormat="1">
      <c r="BP385039" s="90"/>
    </row>
    <row r="385040" spans="68:68" customFormat="1">
      <c r="BP385040" s="90"/>
    </row>
    <row r="385041" spans="68:68" customFormat="1">
      <c r="BP385041" s="90"/>
    </row>
    <row r="385042" spans="68:68" customFormat="1">
      <c r="BP385042" s="90"/>
    </row>
    <row r="385043" spans="68:68" customFormat="1">
      <c r="BP385043" s="90"/>
    </row>
    <row r="385044" spans="68:68" customFormat="1">
      <c r="BP385044" s="90"/>
    </row>
    <row r="385045" spans="68:68" customFormat="1">
      <c r="BP385045" s="90"/>
    </row>
    <row r="385046" spans="68:68" customFormat="1">
      <c r="BP385046" s="90"/>
    </row>
    <row r="385047" spans="68:68" customFormat="1">
      <c r="BP385047" s="90"/>
    </row>
    <row r="385048" spans="68:68" customFormat="1">
      <c r="BP385048" s="90"/>
    </row>
    <row r="385049" spans="68:68" customFormat="1">
      <c r="BP385049" s="90"/>
    </row>
    <row r="385050" spans="68:68" customFormat="1">
      <c r="BP385050" s="90"/>
    </row>
    <row r="385051" spans="68:68" customFormat="1">
      <c r="BP385051" s="90"/>
    </row>
    <row r="385052" spans="68:68" customFormat="1">
      <c r="BP385052" s="90"/>
    </row>
    <row r="385053" spans="68:68" customFormat="1">
      <c r="BP385053" s="90"/>
    </row>
    <row r="385054" spans="68:68" customFormat="1">
      <c r="BP385054" s="90"/>
    </row>
    <row r="385055" spans="68:68" customFormat="1">
      <c r="BP385055" s="90"/>
    </row>
    <row r="385056" spans="68:68" customFormat="1">
      <c r="BP385056" s="90"/>
    </row>
    <row r="385057" spans="68:68" customFormat="1">
      <c r="BP385057" s="90"/>
    </row>
    <row r="385058" spans="68:68" customFormat="1">
      <c r="BP385058" s="90"/>
    </row>
    <row r="385059" spans="68:68" customFormat="1">
      <c r="BP385059" s="90"/>
    </row>
    <row r="385060" spans="68:68" customFormat="1">
      <c r="BP385060" s="90"/>
    </row>
    <row r="385061" spans="68:68" customFormat="1">
      <c r="BP385061" s="90"/>
    </row>
    <row r="385062" spans="68:68" customFormat="1">
      <c r="BP385062" s="90"/>
    </row>
    <row r="385063" spans="68:68" customFormat="1">
      <c r="BP385063" s="90"/>
    </row>
    <row r="385064" spans="68:68" customFormat="1">
      <c r="BP385064" s="90"/>
    </row>
    <row r="385065" spans="68:68" customFormat="1">
      <c r="BP385065" s="90"/>
    </row>
    <row r="385066" spans="68:68" customFormat="1">
      <c r="BP385066" s="90"/>
    </row>
    <row r="385067" spans="68:68" customFormat="1">
      <c r="BP385067" s="90"/>
    </row>
    <row r="385068" spans="68:68" customFormat="1">
      <c r="BP385068" s="90"/>
    </row>
    <row r="385069" spans="68:68" customFormat="1">
      <c r="BP385069" s="90"/>
    </row>
    <row r="385070" spans="68:68" customFormat="1">
      <c r="BP385070" s="90"/>
    </row>
    <row r="385071" spans="68:68" customFormat="1">
      <c r="BP385071" s="90"/>
    </row>
    <row r="385072" spans="68:68" customFormat="1">
      <c r="BP385072" s="90"/>
    </row>
    <row r="385073" spans="68:68" customFormat="1">
      <c r="BP385073" s="90"/>
    </row>
    <row r="385074" spans="68:68" customFormat="1">
      <c r="BP385074" s="90"/>
    </row>
    <row r="385075" spans="68:68" customFormat="1">
      <c r="BP385075" s="90"/>
    </row>
    <row r="385076" spans="68:68" customFormat="1">
      <c r="BP385076" s="90"/>
    </row>
    <row r="385077" spans="68:68" customFormat="1">
      <c r="BP385077" s="90"/>
    </row>
    <row r="385078" spans="68:68" customFormat="1">
      <c r="BP385078" s="90"/>
    </row>
    <row r="385079" spans="68:68" customFormat="1">
      <c r="BP385079" s="90"/>
    </row>
    <row r="385080" spans="68:68" customFormat="1">
      <c r="BP385080" s="90"/>
    </row>
    <row r="385081" spans="68:68" customFormat="1">
      <c r="BP385081" s="90"/>
    </row>
    <row r="385082" spans="68:68" customFormat="1">
      <c r="BP385082" s="90"/>
    </row>
    <row r="385083" spans="68:68" customFormat="1">
      <c r="BP385083" s="90"/>
    </row>
    <row r="385084" spans="68:68" customFormat="1">
      <c r="BP385084" s="90"/>
    </row>
    <row r="385085" spans="68:68" customFormat="1">
      <c r="BP385085" s="90"/>
    </row>
    <row r="385086" spans="68:68" customFormat="1">
      <c r="BP385086" s="90"/>
    </row>
    <row r="385087" spans="68:68" customFormat="1">
      <c r="BP385087" s="90"/>
    </row>
    <row r="385088" spans="68:68" customFormat="1">
      <c r="BP385088" s="90"/>
    </row>
    <row r="385089" spans="68:68" customFormat="1">
      <c r="BP385089" s="90"/>
    </row>
    <row r="385090" spans="68:68" customFormat="1">
      <c r="BP385090" s="90"/>
    </row>
    <row r="385091" spans="68:68" customFormat="1">
      <c r="BP385091" s="90"/>
    </row>
    <row r="385092" spans="68:68" customFormat="1">
      <c r="BP385092" s="90"/>
    </row>
    <row r="385093" spans="68:68" customFormat="1">
      <c r="BP385093" s="90"/>
    </row>
    <row r="385094" spans="68:68" customFormat="1">
      <c r="BP385094" s="90"/>
    </row>
    <row r="385095" spans="68:68" customFormat="1">
      <c r="BP385095" s="90"/>
    </row>
    <row r="385096" spans="68:68" customFormat="1">
      <c r="BP385096" s="90"/>
    </row>
    <row r="385097" spans="68:68" customFormat="1">
      <c r="BP385097" s="90"/>
    </row>
    <row r="385098" spans="68:68" customFormat="1">
      <c r="BP385098" s="90"/>
    </row>
    <row r="385099" spans="68:68" customFormat="1">
      <c r="BP385099" s="90"/>
    </row>
    <row r="385100" spans="68:68" customFormat="1">
      <c r="BP385100" s="90"/>
    </row>
    <row r="385101" spans="68:68" customFormat="1">
      <c r="BP385101" s="90"/>
    </row>
    <row r="385102" spans="68:68" customFormat="1">
      <c r="BP385102" s="90"/>
    </row>
    <row r="385103" spans="68:68" customFormat="1">
      <c r="BP385103" s="90"/>
    </row>
    <row r="385104" spans="68:68" customFormat="1">
      <c r="BP385104" s="90"/>
    </row>
    <row r="385105" spans="68:68" customFormat="1">
      <c r="BP385105" s="90"/>
    </row>
    <row r="385106" spans="68:68" customFormat="1">
      <c r="BP385106" s="90"/>
    </row>
    <row r="385107" spans="68:68" customFormat="1">
      <c r="BP385107" s="90"/>
    </row>
    <row r="385108" spans="68:68" customFormat="1">
      <c r="BP385108" s="90"/>
    </row>
    <row r="385109" spans="68:68" customFormat="1">
      <c r="BP385109" s="90"/>
    </row>
    <row r="385110" spans="68:68" customFormat="1">
      <c r="BP385110" s="90"/>
    </row>
    <row r="385111" spans="68:68" customFormat="1">
      <c r="BP385111" s="90"/>
    </row>
    <row r="385112" spans="68:68" customFormat="1">
      <c r="BP385112" s="90"/>
    </row>
    <row r="385113" spans="68:68" customFormat="1">
      <c r="BP385113" s="90"/>
    </row>
    <row r="385114" spans="68:68" customFormat="1">
      <c r="BP385114" s="90"/>
    </row>
    <row r="385115" spans="68:68" customFormat="1">
      <c r="BP385115" s="90"/>
    </row>
    <row r="385116" spans="68:68" customFormat="1">
      <c r="BP385116" s="90"/>
    </row>
    <row r="385117" spans="68:68" customFormat="1">
      <c r="BP385117" s="90"/>
    </row>
    <row r="385118" spans="68:68" customFormat="1">
      <c r="BP385118" s="90"/>
    </row>
    <row r="385119" spans="68:68" customFormat="1">
      <c r="BP385119" s="90"/>
    </row>
    <row r="385120" spans="68:68" customFormat="1">
      <c r="BP385120" s="90"/>
    </row>
    <row r="385121" spans="68:68" customFormat="1">
      <c r="BP385121" s="90"/>
    </row>
    <row r="385122" spans="68:68" customFormat="1">
      <c r="BP385122" s="90"/>
    </row>
    <row r="385123" spans="68:68" customFormat="1">
      <c r="BP385123" s="90"/>
    </row>
    <row r="385124" spans="68:68" customFormat="1">
      <c r="BP385124" s="90"/>
    </row>
    <row r="385125" spans="68:68" customFormat="1">
      <c r="BP385125" s="90"/>
    </row>
    <row r="385126" spans="68:68" customFormat="1">
      <c r="BP385126" s="90"/>
    </row>
    <row r="385127" spans="68:68" customFormat="1">
      <c r="BP385127" s="90"/>
    </row>
    <row r="385128" spans="68:68" customFormat="1">
      <c r="BP385128" s="90"/>
    </row>
    <row r="385129" spans="68:68" customFormat="1">
      <c r="BP385129" s="90"/>
    </row>
    <row r="385130" spans="68:68" customFormat="1">
      <c r="BP385130" s="90"/>
    </row>
    <row r="385131" spans="68:68" customFormat="1">
      <c r="BP385131" s="90"/>
    </row>
    <row r="385132" spans="68:68" customFormat="1">
      <c r="BP385132" s="90"/>
    </row>
    <row r="385133" spans="68:68" customFormat="1">
      <c r="BP385133" s="90"/>
    </row>
    <row r="385134" spans="68:68" customFormat="1">
      <c r="BP385134" s="90"/>
    </row>
    <row r="385135" spans="68:68" customFormat="1">
      <c r="BP385135" s="90"/>
    </row>
    <row r="385136" spans="68:68" customFormat="1">
      <c r="BP385136" s="90"/>
    </row>
    <row r="385137" spans="68:68" customFormat="1">
      <c r="BP385137" s="90"/>
    </row>
    <row r="385138" spans="68:68" customFormat="1">
      <c r="BP385138" s="90"/>
    </row>
    <row r="385139" spans="68:68" customFormat="1">
      <c r="BP385139" s="90"/>
    </row>
    <row r="385140" spans="68:68" customFormat="1">
      <c r="BP385140" s="90"/>
    </row>
    <row r="385141" spans="68:68" customFormat="1">
      <c r="BP385141" s="90"/>
    </row>
    <row r="385142" spans="68:68" customFormat="1">
      <c r="BP385142" s="90"/>
    </row>
    <row r="385143" spans="68:68" customFormat="1">
      <c r="BP385143" s="90"/>
    </row>
    <row r="385144" spans="68:68" customFormat="1">
      <c r="BP385144" s="90"/>
    </row>
    <row r="385145" spans="68:68" customFormat="1">
      <c r="BP385145" s="90"/>
    </row>
    <row r="385146" spans="68:68" customFormat="1">
      <c r="BP385146" s="90"/>
    </row>
    <row r="385147" spans="68:68" customFormat="1">
      <c r="BP385147" s="90"/>
    </row>
    <row r="385148" spans="68:68" customFormat="1">
      <c r="BP385148" s="90"/>
    </row>
    <row r="385149" spans="68:68" customFormat="1">
      <c r="BP385149" s="90"/>
    </row>
    <row r="385150" spans="68:68" customFormat="1">
      <c r="BP385150" s="90"/>
    </row>
    <row r="385151" spans="68:68" customFormat="1">
      <c r="BP385151" s="90"/>
    </row>
    <row r="385152" spans="68:68" customFormat="1">
      <c r="BP385152" s="90"/>
    </row>
    <row r="385153" spans="68:68" customFormat="1">
      <c r="BP385153" s="90"/>
    </row>
    <row r="385154" spans="68:68" customFormat="1">
      <c r="BP385154" s="90"/>
    </row>
    <row r="385155" spans="68:68" customFormat="1">
      <c r="BP385155" s="90"/>
    </row>
    <row r="385156" spans="68:68" customFormat="1">
      <c r="BP385156" s="90"/>
    </row>
    <row r="385157" spans="68:68" customFormat="1">
      <c r="BP385157" s="90"/>
    </row>
    <row r="385158" spans="68:68" customFormat="1">
      <c r="BP385158" s="90"/>
    </row>
    <row r="385159" spans="68:68" customFormat="1">
      <c r="BP385159" s="90"/>
    </row>
    <row r="385160" spans="68:68" customFormat="1">
      <c r="BP385160" s="90"/>
    </row>
    <row r="385161" spans="68:68" customFormat="1">
      <c r="BP385161" s="90"/>
    </row>
    <row r="385162" spans="68:68" customFormat="1">
      <c r="BP385162" s="90"/>
    </row>
    <row r="385163" spans="68:68" customFormat="1">
      <c r="BP385163" s="90"/>
    </row>
    <row r="385164" spans="68:68" customFormat="1">
      <c r="BP385164" s="90"/>
    </row>
    <row r="385165" spans="68:68" customFormat="1">
      <c r="BP385165" s="90"/>
    </row>
    <row r="385166" spans="68:68" customFormat="1">
      <c r="BP385166" s="90"/>
    </row>
    <row r="385167" spans="68:68" customFormat="1">
      <c r="BP385167" s="90"/>
    </row>
    <row r="385168" spans="68:68" customFormat="1">
      <c r="BP385168" s="90"/>
    </row>
    <row r="385169" spans="68:68" customFormat="1">
      <c r="BP385169" s="90"/>
    </row>
    <row r="385170" spans="68:68" customFormat="1">
      <c r="BP385170" s="90"/>
    </row>
    <row r="385171" spans="68:68" customFormat="1">
      <c r="BP385171" s="90"/>
    </row>
    <row r="385172" spans="68:68" customFormat="1">
      <c r="BP385172" s="90"/>
    </row>
    <row r="385173" spans="68:68" customFormat="1">
      <c r="BP385173" s="90"/>
    </row>
    <row r="385174" spans="68:68" customFormat="1">
      <c r="BP385174" s="90"/>
    </row>
    <row r="385175" spans="68:68" customFormat="1">
      <c r="BP385175" s="90"/>
    </row>
    <row r="385176" spans="68:68" customFormat="1">
      <c r="BP385176" s="90"/>
    </row>
    <row r="385177" spans="68:68" customFormat="1">
      <c r="BP385177" s="90"/>
    </row>
    <row r="385178" spans="68:68" customFormat="1">
      <c r="BP385178" s="90"/>
    </row>
    <row r="385179" spans="68:68" customFormat="1">
      <c r="BP385179" s="90"/>
    </row>
    <row r="385180" spans="68:68" customFormat="1">
      <c r="BP385180" s="90"/>
    </row>
    <row r="385181" spans="68:68" customFormat="1">
      <c r="BP385181" s="90"/>
    </row>
    <row r="385182" spans="68:68" customFormat="1">
      <c r="BP385182" s="90"/>
    </row>
    <row r="385183" spans="68:68" customFormat="1">
      <c r="BP385183" s="90"/>
    </row>
    <row r="385184" spans="68:68" customFormat="1">
      <c r="BP385184" s="90"/>
    </row>
    <row r="385185" spans="68:68" customFormat="1">
      <c r="BP385185" s="90"/>
    </row>
    <row r="385186" spans="68:68" customFormat="1">
      <c r="BP385186" s="90"/>
    </row>
    <row r="385187" spans="68:68" customFormat="1">
      <c r="BP385187" s="90"/>
    </row>
    <row r="385188" spans="68:68" customFormat="1">
      <c r="BP385188" s="90"/>
    </row>
    <row r="385189" spans="68:68" customFormat="1">
      <c r="BP385189" s="90"/>
    </row>
    <row r="385190" spans="68:68" customFormat="1">
      <c r="BP385190" s="90"/>
    </row>
    <row r="385191" spans="68:68" customFormat="1">
      <c r="BP385191" s="90"/>
    </row>
    <row r="385192" spans="68:68" customFormat="1">
      <c r="BP385192" s="90"/>
    </row>
    <row r="385193" spans="68:68" customFormat="1">
      <c r="BP385193" s="90"/>
    </row>
    <row r="385194" spans="68:68" customFormat="1">
      <c r="BP385194" s="90"/>
    </row>
    <row r="385195" spans="68:68" customFormat="1">
      <c r="BP385195" s="90"/>
    </row>
    <row r="385196" spans="68:68" customFormat="1">
      <c r="BP385196" s="90"/>
    </row>
    <row r="385197" spans="68:68" customFormat="1">
      <c r="BP385197" s="90"/>
    </row>
    <row r="385198" spans="68:68" customFormat="1">
      <c r="BP385198" s="90"/>
    </row>
    <row r="385199" spans="68:68" customFormat="1">
      <c r="BP385199" s="90"/>
    </row>
    <row r="385200" spans="68:68" customFormat="1">
      <c r="BP385200" s="90"/>
    </row>
    <row r="385201" spans="68:68" customFormat="1">
      <c r="BP385201" s="90"/>
    </row>
    <row r="385202" spans="68:68" customFormat="1">
      <c r="BP385202" s="90"/>
    </row>
    <row r="385203" spans="68:68" customFormat="1">
      <c r="BP385203" s="90"/>
    </row>
    <row r="385204" spans="68:68" customFormat="1">
      <c r="BP385204" s="90"/>
    </row>
    <row r="385205" spans="68:68" customFormat="1">
      <c r="BP385205" s="90"/>
    </row>
    <row r="385206" spans="68:68" customFormat="1">
      <c r="BP385206" s="90"/>
    </row>
    <row r="385207" spans="68:68" customFormat="1">
      <c r="BP385207" s="90"/>
    </row>
    <row r="385208" spans="68:68" customFormat="1">
      <c r="BP385208" s="90"/>
    </row>
    <row r="385209" spans="68:68" customFormat="1">
      <c r="BP385209" s="90"/>
    </row>
    <row r="385210" spans="68:68" customFormat="1">
      <c r="BP385210" s="90"/>
    </row>
    <row r="385211" spans="68:68" customFormat="1">
      <c r="BP385211" s="90"/>
    </row>
    <row r="385212" spans="68:68" customFormat="1">
      <c r="BP385212" s="90"/>
    </row>
    <row r="385213" spans="68:68" customFormat="1">
      <c r="BP385213" s="90"/>
    </row>
    <row r="385214" spans="68:68" customFormat="1">
      <c r="BP385214" s="90"/>
    </row>
    <row r="385215" spans="68:68" customFormat="1">
      <c r="BP385215" s="90"/>
    </row>
    <row r="385216" spans="68:68" customFormat="1">
      <c r="BP385216" s="90"/>
    </row>
    <row r="385217" spans="68:68" customFormat="1">
      <c r="BP385217" s="90"/>
    </row>
    <row r="385218" spans="68:68" customFormat="1">
      <c r="BP385218" s="90"/>
    </row>
    <row r="385219" spans="68:68" customFormat="1">
      <c r="BP385219" s="90"/>
    </row>
    <row r="385220" spans="68:68" customFormat="1">
      <c r="BP385220" s="90"/>
    </row>
    <row r="385221" spans="68:68" customFormat="1">
      <c r="BP385221" s="90"/>
    </row>
    <row r="385222" spans="68:68" customFormat="1">
      <c r="BP385222" s="90"/>
    </row>
    <row r="385223" spans="68:68" customFormat="1">
      <c r="BP385223" s="90"/>
    </row>
    <row r="385224" spans="68:68" customFormat="1">
      <c r="BP385224" s="90"/>
    </row>
    <row r="385225" spans="68:68" customFormat="1">
      <c r="BP385225" s="90"/>
    </row>
    <row r="385226" spans="68:68" customFormat="1">
      <c r="BP385226" s="90"/>
    </row>
    <row r="385227" spans="68:68" customFormat="1">
      <c r="BP385227" s="90"/>
    </row>
    <row r="385228" spans="68:68" customFormat="1">
      <c r="BP385228" s="90"/>
    </row>
    <row r="385229" spans="68:68" customFormat="1">
      <c r="BP385229" s="90"/>
    </row>
    <row r="385230" spans="68:68" customFormat="1">
      <c r="BP385230" s="90"/>
    </row>
    <row r="385231" spans="68:68" customFormat="1">
      <c r="BP385231" s="90"/>
    </row>
    <row r="385232" spans="68:68" customFormat="1">
      <c r="BP385232" s="90"/>
    </row>
    <row r="385233" spans="68:68" customFormat="1">
      <c r="BP385233" s="90"/>
    </row>
    <row r="385234" spans="68:68" customFormat="1">
      <c r="BP385234" s="90"/>
    </row>
    <row r="385235" spans="68:68" customFormat="1">
      <c r="BP385235" s="90"/>
    </row>
    <row r="385236" spans="68:68" customFormat="1">
      <c r="BP385236" s="90"/>
    </row>
    <row r="385237" spans="68:68" customFormat="1">
      <c r="BP385237" s="90"/>
    </row>
    <row r="385238" spans="68:68" customFormat="1">
      <c r="BP385238" s="90"/>
    </row>
    <row r="385239" spans="68:68" customFormat="1">
      <c r="BP385239" s="90"/>
    </row>
    <row r="385240" spans="68:68" customFormat="1">
      <c r="BP385240" s="90"/>
    </row>
    <row r="385241" spans="68:68" customFormat="1">
      <c r="BP385241" s="90"/>
    </row>
    <row r="385242" spans="68:68" customFormat="1">
      <c r="BP385242" s="90"/>
    </row>
    <row r="385243" spans="68:68" customFormat="1">
      <c r="BP385243" s="90"/>
    </row>
    <row r="385244" spans="68:68" customFormat="1">
      <c r="BP385244" s="90"/>
    </row>
    <row r="385245" spans="68:68" customFormat="1">
      <c r="BP385245" s="90"/>
    </row>
    <row r="385246" spans="68:68" customFormat="1">
      <c r="BP385246" s="90"/>
    </row>
    <row r="385247" spans="68:68" customFormat="1">
      <c r="BP385247" s="90"/>
    </row>
    <row r="385248" spans="68:68" customFormat="1">
      <c r="BP385248" s="90"/>
    </row>
    <row r="385249" spans="68:68" customFormat="1">
      <c r="BP385249" s="90"/>
    </row>
    <row r="385250" spans="68:68" customFormat="1">
      <c r="BP385250" s="90"/>
    </row>
    <row r="385251" spans="68:68" customFormat="1">
      <c r="BP385251" s="90"/>
    </row>
    <row r="385252" spans="68:68" customFormat="1">
      <c r="BP385252" s="90"/>
    </row>
    <row r="385253" spans="68:68" customFormat="1">
      <c r="BP385253" s="90"/>
    </row>
    <row r="385254" spans="68:68" customFormat="1">
      <c r="BP385254" s="90"/>
    </row>
    <row r="385255" spans="68:68" customFormat="1">
      <c r="BP385255" s="90"/>
    </row>
    <row r="385256" spans="68:68" customFormat="1">
      <c r="BP385256" s="90"/>
    </row>
    <row r="385257" spans="68:68" customFormat="1">
      <c r="BP385257" s="90"/>
    </row>
    <row r="385258" spans="68:68" customFormat="1">
      <c r="BP385258" s="90"/>
    </row>
    <row r="385259" spans="68:68" customFormat="1">
      <c r="BP385259" s="90"/>
    </row>
    <row r="385260" spans="68:68" customFormat="1">
      <c r="BP385260" s="90"/>
    </row>
    <row r="385261" spans="68:68" customFormat="1">
      <c r="BP385261" s="90"/>
    </row>
    <row r="385262" spans="68:68" customFormat="1">
      <c r="BP385262" s="90"/>
    </row>
    <row r="385263" spans="68:68" customFormat="1">
      <c r="BP385263" s="90"/>
    </row>
    <row r="385264" spans="68:68" customFormat="1">
      <c r="BP385264" s="90"/>
    </row>
    <row r="385265" spans="68:68" customFormat="1">
      <c r="BP385265" s="90"/>
    </row>
    <row r="385266" spans="68:68" customFormat="1">
      <c r="BP385266" s="90"/>
    </row>
    <row r="385267" spans="68:68" customFormat="1">
      <c r="BP385267" s="90"/>
    </row>
    <row r="385268" spans="68:68" customFormat="1">
      <c r="BP385268" s="90"/>
    </row>
    <row r="385269" spans="68:68" customFormat="1">
      <c r="BP385269" s="90"/>
    </row>
    <row r="385270" spans="68:68" customFormat="1">
      <c r="BP385270" s="90"/>
    </row>
    <row r="385271" spans="68:68" customFormat="1">
      <c r="BP385271" s="90"/>
    </row>
    <row r="385272" spans="68:68" customFormat="1">
      <c r="BP385272" s="90"/>
    </row>
    <row r="385273" spans="68:68" customFormat="1">
      <c r="BP385273" s="90"/>
    </row>
    <row r="385274" spans="68:68" customFormat="1">
      <c r="BP385274" s="90"/>
    </row>
    <row r="385275" spans="68:68" customFormat="1">
      <c r="BP385275" s="90"/>
    </row>
    <row r="385276" spans="68:68" customFormat="1">
      <c r="BP385276" s="90"/>
    </row>
    <row r="385277" spans="68:68" customFormat="1">
      <c r="BP385277" s="90"/>
    </row>
    <row r="385278" spans="68:68" customFormat="1">
      <c r="BP385278" s="90"/>
    </row>
    <row r="385279" spans="68:68" customFormat="1">
      <c r="BP385279" s="90"/>
    </row>
    <row r="385280" spans="68:68" customFormat="1">
      <c r="BP385280" s="90"/>
    </row>
    <row r="385281" spans="68:68" customFormat="1">
      <c r="BP385281" s="90"/>
    </row>
    <row r="385282" spans="68:68" customFormat="1">
      <c r="BP385282" s="90"/>
    </row>
    <row r="385283" spans="68:68" customFormat="1">
      <c r="BP385283" s="90"/>
    </row>
    <row r="385284" spans="68:68" customFormat="1">
      <c r="BP385284" s="90"/>
    </row>
    <row r="385285" spans="68:68" customFormat="1">
      <c r="BP385285" s="90"/>
    </row>
    <row r="385286" spans="68:68" customFormat="1">
      <c r="BP385286" s="90"/>
    </row>
    <row r="385287" spans="68:68" customFormat="1">
      <c r="BP385287" s="90"/>
    </row>
    <row r="385288" spans="68:68" customFormat="1">
      <c r="BP385288" s="90"/>
    </row>
    <row r="385289" spans="68:68" customFormat="1">
      <c r="BP385289" s="90"/>
    </row>
    <row r="385290" spans="68:68" customFormat="1">
      <c r="BP385290" s="90"/>
    </row>
    <row r="385291" spans="68:68" customFormat="1">
      <c r="BP385291" s="90"/>
    </row>
    <row r="385292" spans="68:68" customFormat="1">
      <c r="BP385292" s="90"/>
    </row>
    <row r="385293" spans="68:68" customFormat="1">
      <c r="BP385293" s="90"/>
    </row>
    <row r="385294" spans="68:68" customFormat="1">
      <c r="BP385294" s="90"/>
    </row>
    <row r="385295" spans="68:68" customFormat="1">
      <c r="BP385295" s="90"/>
    </row>
    <row r="385296" spans="68:68" customFormat="1">
      <c r="BP385296" s="90"/>
    </row>
    <row r="385297" spans="68:68" customFormat="1">
      <c r="BP385297" s="90"/>
    </row>
    <row r="385298" spans="68:68" customFormat="1">
      <c r="BP385298" s="90"/>
    </row>
    <row r="385299" spans="68:68" customFormat="1">
      <c r="BP385299" s="90"/>
    </row>
    <row r="385300" spans="68:68" customFormat="1">
      <c r="BP385300" s="90"/>
    </row>
    <row r="385301" spans="68:68" customFormat="1">
      <c r="BP385301" s="90"/>
    </row>
    <row r="385302" spans="68:68" customFormat="1">
      <c r="BP385302" s="90"/>
    </row>
    <row r="385303" spans="68:68" customFormat="1">
      <c r="BP385303" s="90"/>
    </row>
    <row r="385304" spans="68:68" customFormat="1">
      <c r="BP385304" s="90"/>
    </row>
    <row r="385305" spans="68:68" customFormat="1">
      <c r="BP385305" s="90"/>
    </row>
    <row r="385306" spans="68:68" customFormat="1">
      <c r="BP385306" s="90"/>
    </row>
    <row r="385307" spans="68:68" customFormat="1">
      <c r="BP385307" s="90"/>
    </row>
    <row r="385308" spans="68:68" customFormat="1">
      <c r="BP385308" s="90"/>
    </row>
    <row r="385309" spans="68:68" customFormat="1">
      <c r="BP385309" s="90"/>
    </row>
    <row r="385310" spans="68:68" customFormat="1">
      <c r="BP385310" s="90"/>
    </row>
    <row r="385311" spans="68:68" customFormat="1">
      <c r="BP385311" s="90"/>
    </row>
    <row r="385312" spans="68:68" customFormat="1">
      <c r="BP385312" s="90"/>
    </row>
    <row r="385313" spans="68:68" customFormat="1">
      <c r="BP385313" s="90"/>
    </row>
    <row r="385314" spans="68:68" customFormat="1">
      <c r="BP385314" s="90"/>
    </row>
    <row r="385315" spans="68:68" customFormat="1">
      <c r="BP385315" s="90"/>
    </row>
    <row r="385316" spans="68:68" customFormat="1">
      <c r="BP385316" s="90"/>
    </row>
    <row r="385317" spans="68:68" customFormat="1">
      <c r="BP385317" s="90"/>
    </row>
    <row r="385318" spans="68:68" customFormat="1">
      <c r="BP385318" s="90"/>
    </row>
    <row r="385319" spans="68:68" customFormat="1">
      <c r="BP385319" s="90"/>
    </row>
    <row r="385320" spans="68:68" customFormat="1">
      <c r="BP385320" s="90"/>
    </row>
    <row r="385321" spans="68:68" customFormat="1">
      <c r="BP385321" s="90"/>
    </row>
    <row r="385322" spans="68:68" customFormat="1">
      <c r="BP385322" s="90"/>
    </row>
    <row r="385323" spans="68:68" customFormat="1">
      <c r="BP385323" s="90"/>
    </row>
    <row r="385324" spans="68:68" customFormat="1">
      <c r="BP385324" s="90"/>
    </row>
    <row r="385325" spans="68:68" customFormat="1">
      <c r="BP385325" s="90"/>
    </row>
    <row r="385326" spans="68:68" customFormat="1">
      <c r="BP385326" s="90"/>
    </row>
    <row r="385327" spans="68:68" customFormat="1">
      <c r="BP385327" s="90"/>
    </row>
    <row r="385328" spans="68:68" customFormat="1">
      <c r="BP385328" s="90"/>
    </row>
    <row r="385329" spans="68:68" customFormat="1">
      <c r="BP385329" s="90"/>
    </row>
    <row r="385330" spans="68:68" customFormat="1">
      <c r="BP385330" s="90"/>
    </row>
    <row r="385331" spans="68:68" customFormat="1">
      <c r="BP385331" s="90"/>
    </row>
    <row r="385332" spans="68:68" customFormat="1">
      <c r="BP385332" s="90"/>
    </row>
    <row r="385333" spans="68:68" customFormat="1">
      <c r="BP385333" s="90"/>
    </row>
    <row r="385334" spans="68:68" customFormat="1">
      <c r="BP385334" s="90"/>
    </row>
    <row r="385335" spans="68:68" customFormat="1">
      <c r="BP385335" s="90"/>
    </row>
    <row r="385336" spans="68:68" customFormat="1">
      <c r="BP385336" s="90"/>
    </row>
    <row r="385337" spans="68:68" customFormat="1">
      <c r="BP385337" s="90"/>
    </row>
    <row r="385338" spans="68:68" customFormat="1">
      <c r="BP385338" s="90"/>
    </row>
    <row r="385339" spans="68:68" customFormat="1">
      <c r="BP385339" s="90"/>
    </row>
    <row r="385340" spans="68:68" customFormat="1">
      <c r="BP385340" s="90"/>
    </row>
    <row r="385341" spans="68:68" customFormat="1">
      <c r="BP385341" s="90"/>
    </row>
    <row r="385342" spans="68:68" customFormat="1">
      <c r="BP385342" s="90"/>
    </row>
    <row r="385343" spans="68:68" customFormat="1">
      <c r="BP385343" s="90"/>
    </row>
    <row r="385344" spans="68:68" customFormat="1">
      <c r="BP385344" s="90"/>
    </row>
    <row r="385345" spans="68:68" customFormat="1">
      <c r="BP385345" s="90"/>
    </row>
    <row r="385346" spans="68:68" customFormat="1">
      <c r="BP385346" s="90"/>
    </row>
    <row r="385347" spans="68:68" customFormat="1">
      <c r="BP385347" s="90"/>
    </row>
    <row r="385348" spans="68:68" customFormat="1">
      <c r="BP385348" s="90"/>
    </row>
    <row r="385349" spans="68:68" customFormat="1">
      <c r="BP385349" s="90"/>
    </row>
    <row r="385350" spans="68:68" customFormat="1">
      <c r="BP385350" s="90"/>
    </row>
    <row r="385351" spans="68:68" customFormat="1">
      <c r="BP385351" s="90"/>
    </row>
    <row r="385352" spans="68:68" customFormat="1">
      <c r="BP385352" s="90"/>
    </row>
    <row r="385353" spans="68:68" customFormat="1">
      <c r="BP385353" s="90"/>
    </row>
    <row r="385354" spans="68:68" customFormat="1">
      <c r="BP385354" s="90"/>
    </row>
    <row r="385355" spans="68:68" customFormat="1">
      <c r="BP385355" s="90"/>
    </row>
    <row r="385356" spans="68:68" customFormat="1">
      <c r="BP385356" s="90"/>
    </row>
    <row r="385357" spans="68:68" customFormat="1">
      <c r="BP385357" s="90"/>
    </row>
    <row r="385358" spans="68:68" customFormat="1">
      <c r="BP385358" s="90"/>
    </row>
    <row r="385359" spans="68:68" customFormat="1">
      <c r="BP385359" s="90"/>
    </row>
    <row r="385360" spans="68:68" customFormat="1">
      <c r="BP385360" s="90"/>
    </row>
    <row r="385361" spans="68:68" customFormat="1">
      <c r="BP385361" s="90"/>
    </row>
    <row r="385362" spans="68:68" customFormat="1">
      <c r="BP385362" s="90"/>
    </row>
    <row r="385363" spans="68:68" customFormat="1">
      <c r="BP385363" s="90"/>
    </row>
    <row r="385364" spans="68:68" customFormat="1">
      <c r="BP385364" s="90"/>
    </row>
    <row r="385365" spans="68:68" customFormat="1">
      <c r="BP385365" s="90"/>
    </row>
    <row r="385366" spans="68:68" customFormat="1">
      <c r="BP385366" s="90"/>
    </row>
    <row r="385367" spans="68:68" customFormat="1">
      <c r="BP385367" s="90"/>
    </row>
    <row r="385368" spans="68:68" customFormat="1">
      <c r="BP385368" s="90"/>
    </row>
    <row r="385369" spans="68:68" customFormat="1">
      <c r="BP385369" s="90"/>
    </row>
    <row r="385370" spans="68:68" customFormat="1">
      <c r="BP385370" s="90"/>
    </row>
    <row r="385371" spans="68:68" customFormat="1">
      <c r="BP385371" s="90"/>
    </row>
    <row r="385372" spans="68:68" customFormat="1">
      <c r="BP385372" s="90"/>
    </row>
    <row r="385373" spans="68:68" customFormat="1">
      <c r="BP385373" s="90"/>
    </row>
    <row r="385374" spans="68:68" customFormat="1">
      <c r="BP385374" s="90"/>
    </row>
    <row r="385375" spans="68:68" customFormat="1">
      <c r="BP385375" s="90"/>
    </row>
    <row r="385376" spans="68:68" customFormat="1">
      <c r="BP385376" s="90"/>
    </row>
    <row r="385377" spans="68:68" customFormat="1">
      <c r="BP385377" s="90"/>
    </row>
    <row r="385378" spans="68:68" customFormat="1">
      <c r="BP385378" s="90"/>
    </row>
    <row r="385379" spans="68:68" customFormat="1">
      <c r="BP385379" s="90"/>
    </row>
    <row r="385380" spans="68:68" customFormat="1">
      <c r="BP385380" s="90"/>
    </row>
    <row r="385381" spans="68:68" customFormat="1">
      <c r="BP385381" s="90"/>
    </row>
    <row r="385382" spans="68:68" customFormat="1">
      <c r="BP385382" s="90"/>
    </row>
    <row r="385383" spans="68:68" customFormat="1">
      <c r="BP385383" s="90"/>
    </row>
    <row r="385384" spans="68:68" customFormat="1">
      <c r="BP385384" s="90"/>
    </row>
    <row r="385385" spans="68:68" customFormat="1">
      <c r="BP385385" s="90"/>
    </row>
    <row r="385386" spans="68:68" customFormat="1">
      <c r="BP385386" s="90"/>
    </row>
    <row r="385387" spans="68:68" customFormat="1">
      <c r="BP385387" s="90"/>
    </row>
    <row r="385388" spans="68:68" customFormat="1">
      <c r="BP385388" s="90"/>
    </row>
    <row r="385389" spans="68:68" customFormat="1">
      <c r="BP385389" s="90"/>
    </row>
    <row r="385390" spans="68:68" customFormat="1">
      <c r="BP385390" s="90"/>
    </row>
    <row r="385391" spans="68:68" customFormat="1">
      <c r="BP385391" s="90"/>
    </row>
    <row r="385392" spans="68:68" customFormat="1">
      <c r="BP385392" s="90"/>
    </row>
    <row r="385393" spans="68:68" customFormat="1">
      <c r="BP385393" s="90"/>
    </row>
    <row r="385394" spans="68:68" customFormat="1">
      <c r="BP385394" s="90"/>
    </row>
    <row r="385395" spans="68:68" customFormat="1">
      <c r="BP385395" s="90"/>
    </row>
    <row r="385396" spans="68:68" customFormat="1">
      <c r="BP385396" s="90"/>
    </row>
    <row r="385397" spans="68:68" customFormat="1">
      <c r="BP385397" s="90"/>
    </row>
    <row r="385398" spans="68:68" customFormat="1">
      <c r="BP385398" s="90"/>
    </row>
    <row r="385399" spans="68:68" customFormat="1">
      <c r="BP385399" s="90"/>
    </row>
    <row r="385400" spans="68:68" customFormat="1">
      <c r="BP385400" s="90"/>
    </row>
    <row r="385401" spans="68:68" customFormat="1">
      <c r="BP385401" s="90"/>
    </row>
    <row r="385402" spans="68:68" customFormat="1">
      <c r="BP385402" s="90"/>
    </row>
    <row r="385403" spans="68:68" customFormat="1">
      <c r="BP385403" s="90"/>
    </row>
    <row r="385404" spans="68:68" customFormat="1">
      <c r="BP385404" s="90"/>
    </row>
    <row r="385405" spans="68:68" customFormat="1">
      <c r="BP385405" s="90"/>
    </row>
    <row r="385406" spans="68:68" customFormat="1">
      <c r="BP385406" s="90"/>
    </row>
    <row r="385407" spans="68:68" customFormat="1">
      <c r="BP385407" s="90"/>
    </row>
    <row r="385408" spans="68:68" customFormat="1">
      <c r="BP385408" s="90"/>
    </row>
    <row r="385409" spans="68:68" customFormat="1">
      <c r="BP385409" s="90"/>
    </row>
    <row r="385410" spans="68:68" customFormat="1">
      <c r="BP385410" s="90"/>
    </row>
    <row r="385411" spans="68:68" customFormat="1">
      <c r="BP385411" s="90"/>
    </row>
    <row r="385412" spans="68:68" customFormat="1">
      <c r="BP385412" s="90"/>
    </row>
    <row r="385413" spans="68:68" customFormat="1">
      <c r="BP385413" s="90"/>
    </row>
    <row r="385414" spans="68:68" customFormat="1">
      <c r="BP385414" s="90"/>
    </row>
    <row r="385415" spans="68:68" customFormat="1">
      <c r="BP385415" s="90"/>
    </row>
    <row r="385416" spans="68:68" customFormat="1">
      <c r="BP385416" s="90"/>
    </row>
    <row r="385417" spans="68:68" customFormat="1">
      <c r="BP385417" s="90"/>
    </row>
    <row r="385418" spans="68:68" customFormat="1">
      <c r="BP385418" s="90"/>
    </row>
    <row r="385419" spans="68:68" customFormat="1">
      <c r="BP385419" s="90"/>
    </row>
    <row r="385420" spans="68:68" customFormat="1">
      <c r="BP385420" s="90"/>
    </row>
    <row r="385421" spans="68:68" customFormat="1">
      <c r="BP385421" s="90"/>
    </row>
    <row r="385422" spans="68:68" customFormat="1">
      <c r="BP385422" s="90"/>
    </row>
    <row r="385423" spans="68:68" customFormat="1">
      <c r="BP385423" s="90"/>
    </row>
    <row r="385424" spans="68:68" customFormat="1">
      <c r="BP385424" s="90"/>
    </row>
    <row r="385425" spans="68:68" customFormat="1">
      <c r="BP385425" s="90"/>
    </row>
    <row r="385426" spans="68:68" customFormat="1">
      <c r="BP385426" s="90"/>
    </row>
    <row r="385427" spans="68:68" customFormat="1">
      <c r="BP385427" s="90"/>
    </row>
    <row r="385428" spans="68:68" customFormat="1">
      <c r="BP385428" s="90"/>
    </row>
    <row r="385429" spans="68:68" customFormat="1">
      <c r="BP385429" s="90"/>
    </row>
    <row r="385430" spans="68:68" customFormat="1">
      <c r="BP385430" s="90"/>
    </row>
    <row r="385431" spans="68:68" customFormat="1">
      <c r="BP385431" s="90"/>
    </row>
    <row r="385432" spans="68:68" customFormat="1">
      <c r="BP385432" s="90"/>
    </row>
    <row r="385433" spans="68:68" customFormat="1">
      <c r="BP385433" s="90"/>
    </row>
    <row r="385434" spans="68:68" customFormat="1">
      <c r="BP385434" s="90"/>
    </row>
    <row r="385435" spans="68:68" customFormat="1">
      <c r="BP385435" s="90"/>
    </row>
    <row r="385436" spans="68:68" customFormat="1">
      <c r="BP385436" s="90"/>
    </row>
    <row r="385437" spans="68:68" customFormat="1">
      <c r="BP385437" s="90"/>
    </row>
    <row r="385438" spans="68:68" customFormat="1">
      <c r="BP385438" s="90"/>
    </row>
    <row r="385439" spans="68:68" customFormat="1">
      <c r="BP385439" s="90"/>
    </row>
    <row r="385440" spans="68:68" customFormat="1">
      <c r="BP385440" s="90"/>
    </row>
    <row r="385441" spans="68:68" customFormat="1">
      <c r="BP385441" s="90"/>
    </row>
    <row r="385442" spans="68:68" customFormat="1">
      <c r="BP385442" s="90"/>
    </row>
    <row r="385443" spans="68:68" customFormat="1">
      <c r="BP385443" s="90"/>
    </row>
    <row r="385444" spans="68:68" customFormat="1">
      <c r="BP385444" s="90"/>
    </row>
    <row r="385445" spans="68:68" customFormat="1">
      <c r="BP385445" s="90"/>
    </row>
    <row r="385446" spans="68:68" customFormat="1">
      <c r="BP385446" s="90"/>
    </row>
    <row r="385447" spans="68:68" customFormat="1">
      <c r="BP385447" s="90"/>
    </row>
    <row r="385448" spans="68:68" customFormat="1">
      <c r="BP385448" s="90"/>
    </row>
    <row r="385449" spans="68:68" customFormat="1">
      <c r="BP385449" s="90"/>
    </row>
    <row r="385450" spans="68:68" customFormat="1">
      <c r="BP385450" s="90"/>
    </row>
    <row r="385451" spans="68:68" customFormat="1">
      <c r="BP385451" s="90"/>
    </row>
    <row r="385452" spans="68:68" customFormat="1">
      <c r="BP385452" s="90"/>
    </row>
    <row r="385453" spans="68:68" customFormat="1">
      <c r="BP385453" s="90"/>
    </row>
    <row r="385454" spans="68:68" customFormat="1">
      <c r="BP385454" s="90"/>
    </row>
    <row r="385455" spans="68:68" customFormat="1">
      <c r="BP385455" s="90"/>
    </row>
    <row r="385456" spans="68:68" customFormat="1">
      <c r="BP385456" s="90"/>
    </row>
    <row r="385457" spans="68:68" customFormat="1">
      <c r="BP385457" s="90"/>
    </row>
    <row r="385458" spans="68:68" customFormat="1">
      <c r="BP385458" s="90"/>
    </row>
    <row r="385459" spans="68:68" customFormat="1">
      <c r="BP385459" s="90"/>
    </row>
    <row r="385460" spans="68:68" customFormat="1">
      <c r="BP385460" s="90"/>
    </row>
    <row r="385461" spans="68:68" customFormat="1">
      <c r="BP385461" s="90"/>
    </row>
    <row r="385462" spans="68:68" customFormat="1">
      <c r="BP385462" s="90"/>
    </row>
    <row r="385463" spans="68:68" customFormat="1">
      <c r="BP385463" s="90"/>
    </row>
    <row r="385464" spans="68:68" customFormat="1">
      <c r="BP385464" s="90"/>
    </row>
    <row r="385465" spans="68:68" customFormat="1">
      <c r="BP385465" s="90"/>
    </row>
    <row r="385466" spans="68:68" customFormat="1">
      <c r="BP385466" s="90"/>
    </row>
    <row r="385467" spans="68:68" customFormat="1">
      <c r="BP385467" s="90"/>
    </row>
    <row r="385468" spans="68:68" customFormat="1">
      <c r="BP385468" s="90"/>
    </row>
    <row r="385469" spans="68:68" customFormat="1">
      <c r="BP385469" s="90"/>
    </row>
    <row r="385470" spans="68:68" customFormat="1">
      <c r="BP385470" s="90"/>
    </row>
    <row r="385471" spans="68:68" customFormat="1">
      <c r="BP385471" s="90"/>
    </row>
    <row r="385472" spans="68:68" customFormat="1">
      <c r="BP385472" s="90"/>
    </row>
    <row r="385473" spans="68:68" customFormat="1">
      <c r="BP385473" s="90"/>
    </row>
    <row r="385474" spans="68:68" customFormat="1">
      <c r="BP385474" s="90"/>
    </row>
    <row r="385475" spans="68:68" customFormat="1">
      <c r="BP385475" s="90"/>
    </row>
    <row r="385476" spans="68:68" customFormat="1">
      <c r="BP385476" s="90"/>
    </row>
    <row r="385477" spans="68:68" customFormat="1">
      <c r="BP385477" s="90"/>
    </row>
    <row r="385478" spans="68:68" customFormat="1">
      <c r="BP385478" s="90"/>
    </row>
    <row r="385479" spans="68:68" customFormat="1">
      <c r="BP385479" s="90"/>
    </row>
    <row r="385480" spans="68:68" customFormat="1">
      <c r="BP385480" s="90"/>
    </row>
    <row r="385481" spans="68:68" customFormat="1">
      <c r="BP385481" s="90"/>
    </row>
    <row r="385482" spans="68:68" customFormat="1">
      <c r="BP385482" s="90"/>
    </row>
    <row r="385483" spans="68:68" customFormat="1">
      <c r="BP385483" s="90"/>
    </row>
    <row r="385484" spans="68:68" customFormat="1">
      <c r="BP385484" s="90"/>
    </row>
    <row r="385485" spans="68:68" customFormat="1">
      <c r="BP385485" s="90"/>
    </row>
    <row r="385486" spans="68:68" customFormat="1">
      <c r="BP385486" s="90"/>
    </row>
    <row r="385487" spans="68:68" customFormat="1">
      <c r="BP385487" s="90"/>
    </row>
    <row r="385488" spans="68:68" customFormat="1">
      <c r="BP385488" s="90"/>
    </row>
    <row r="385489" spans="68:68" customFormat="1">
      <c r="BP385489" s="90"/>
    </row>
    <row r="385490" spans="68:68" customFormat="1">
      <c r="BP385490" s="90"/>
    </row>
    <row r="385491" spans="68:68" customFormat="1">
      <c r="BP385491" s="90"/>
    </row>
    <row r="385492" spans="68:68" customFormat="1">
      <c r="BP385492" s="90"/>
    </row>
    <row r="385493" spans="68:68" customFormat="1">
      <c r="BP385493" s="90"/>
    </row>
    <row r="385494" spans="68:68" customFormat="1">
      <c r="BP385494" s="90"/>
    </row>
    <row r="385495" spans="68:68" customFormat="1">
      <c r="BP385495" s="90"/>
    </row>
    <row r="385496" spans="68:68" customFormat="1">
      <c r="BP385496" s="90"/>
    </row>
    <row r="385497" spans="68:68" customFormat="1">
      <c r="BP385497" s="90"/>
    </row>
    <row r="385498" spans="68:68" customFormat="1">
      <c r="BP385498" s="90"/>
    </row>
    <row r="385499" spans="68:68" customFormat="1">
      <c r="BP385499" s="90"/>
    </row>
    <row r="385500" spans="68:68" customFormat="1">
      <c r="BP385500" s="90"/>
    </row>
    <row r="385501" spans="68:68" customFormat="1">
      <c r="BP385501" s="90"/>
    </row>
    <row r="385502" spans="68:68" customFormat="1">
      <c r="BP385502" s="90"/>
    </row>
    <row r="385503" spans="68:68" customFormat="1">
      <c r="BP385503" s="90"/>
    </row>
    <row r="385504" spans="68:68" customFormat="1">
      <c r="BP385504" s="90"/>
    </row>
    <row r="385505" spans="68:68" customFormat="1">
      <c r="BP385505" s="90"/>
    </row>
    <row r="385506" spans="68:68" customFormat="1">
      <c r="BP385506" s="90"/>
    </row>
    <row r="385507" spans="68:68" customFormat="1">
      <c r="BP385507" s="90"/>
    </row>
    <row r="385508" spans="68:68" customFormat="1">
      <c r="BP385508" s="90"/>
    </row>
    <row r="385509" spans="68:68" customFormat="1">
      <c r="BP385509" s="90"/>
    </row>
    <row r="385510" spans="68:68" customFormat="1">
      <c r="BP385510" s="90"/>
    </row>
    <row r="385511" spans="68:68" customFormat="1">
      <c r="BP385511" s="90"/>
    </row>
    <row r="385512" spans="68:68" customFormat="1">
      <c r="BP385512" s="90"/>
    </row>
    <row r="385513" spans="68:68" customFormat="1">
      <c r="BP385513" s="90"/>
    </row>
    <row r="385514" spans="68:68" customFormat="1">
      <c r="BP385514" s="90"/>
    </row>
    <row r="385515" spans="68:68" customFormat="1">
      <c r="BP385515" s="90"/>
    </row>
    <row r="385516" spans="68:68" customFormat="1">
      <c r="BP385516" s="90"/>
    </row>
    <row r="385517" spans="68:68" customFormat="1">
      <c r="BP385517" s="90"/>
    </row>
    <row r="385518" spans="68:68" customFormat="1">
      <c r="BP385518" s="90"/>
    </row>
    <row r="385519" spans="68:68" customFormat="1">
      <c r="BP385519" s="90"/>
    </row>
    <row r="385520" spans="68:68" customFormat="1">
      <c r="BP385520" s="90"/>
    </row>
    <row r="385521" spans="68:68" customFormat="1">
      <c r="BP385521" s="90"/>
    </row>
    <row r="385522" spans="68:68" customFormat="1">
      <c r="BP385522" s="90"/>
    </row>
    <row r="385523" spans="68:68" customFormat="1">
      <c r="BP385523" s="90"/>
    </row>
    <row r="385524" spans="68:68" customFormat="1">
      <c r="BP385524" s="90"/>
    </row>
    <row r="385525" spans="68:68" customFormat="1">
      <c r="BP385525" s="90"/>
    </row>
    <row r="385526" spans="68:68" customFormat="1">
      <c r="BP385526" s="90"/>
    </row>
    <row r="385527" spans="68:68" customFormat="1">
      <c r="BP385527" s="90"/>
    </row>
    <row r="385528" spans="68:68" customFormat="1">
      <c r="BP385528" s="90"/>
    </row>
    <row r="385529" spans="68:68" customFormat="1">
      <c r="BP385529" s="90"/>
    </row>
    <row r="385530" spans="68:68" customFormat="1">
      <c r="BP385530" s="90"/>
    </row>
    <row r="385531" spans="68:68" customFormat="1">
      <c r="BP385531" s="90"/>
    </row>
    <row r="385532" spans="68:68" customFormat="1">
      <c r="BP385532" s="90"/>
    </row>
    <row r="385533" spans="68:68" customFormat="1">
      <c r="BP385533" s="90"/>
    </row>
    <row r="385534" spans="68:68" customFormat="1">
      <c r="BP385534" s="90"/>
    </row>
    <row r="385535" spans="68:68" customFormat="1">
      <c r="BP385535" s="90"/>
    </row>
    <row r="385536" spans="68:68" customFormat="1">
      <c r="BP385536" s="90"/>
    </row>
    <row r="385537" spans="68:68" customFormat="1">
      <c r="BP385537" s="90"/>
    </row>
    <row r="385538" spans="68:68" customFormat="1">
      <c r="BP385538" s="90"/>
    </row>
    <row r="385539" spans="68:68" customFormat="1">
      <c r="BP385539" s="90"/>
    </row>
    <row r="385540" spans="68:68" customFormat="1">
      <c r="BP385540" s="90"/>
    </row>
    <row r="385541" spans="68:68" customFormat="1">
      <c r="BP385541" s="90"/>
    </row>
    <row r="385542" spans="68:68" customFormat="1">
      <c r="BP385542" s="90"/>
    </row>
    <row r="385543" spans="68:68" customFormat="1">
      <c r="BP385543" s="90"/>
    </row>
    <row r="385544" spans="68:68" customFormat="1">
      <c r="BP385544" s="90"/>
    </row>
    <row r="385545" spans="68:68" customFormat="1">
      <c r="BP385545" s="90"/>
    </row>
    <row r="385546" spans="68:68" customFormat="1">
      <c r="BP385546" s="90"/>
    </row>
    <row r="385547" spans="68:68" customFormat="1">
      <c r="BP385547" s="90"/>
    </row>
    <row r="385548" spans="68:68" customFormat="1">
      <c r="BP385548" s="90"/>
    </row>
    <row r="385549" spans="68:68" customFormat="1">
      <c r="BP385549" s="90"/>
    </row>
    <row r="385550" spans="68:68" customFormat="1">
      <c r="BP385550" s="90"/>
    </row>
    <row r="385551" spans="68:68" customFormat="1">
      <c r="BP385551" s="90"/>
    </row>
    <row r="385552" spans="68:68" customFormat="1">
      <c r="BP385552" s="90"/>
    </row>
    <row r="385553" spans="68:68" customFormat="1">
      <c r="BP385553" s="90"/>
    </row>
    <row r="385554" spans="68:68" customFormat="1">
      <c r="BP385554" s="90"/>
    </row>
    <row r="385555" spans="68:68" customFormat="1">
      <c r="BP385555" s="90"/>
    </row>
    <row r="385556" spans="68:68" customFormat="1">
      <c r="BP385556" s="90"/>
    </row>
    <row r="385557" spans="68:68" customFormat="1">
      <c r="BP385557" s="90"/>
    </row>
    <row r="385558" spans="68:68" customFormat="1">
      <c r="BP385558" s="90"/>
    </row>
    <row r="385559" spans="68:68" customFormat="1">
      <c r="BP385559" s="90"/>
    </row>
    <row r="385560" spans="68:68" customFormat="1">
      <c r="BP385560" s="90"/>
    </row>
    <row r="385561" spans="68:68" customFormat="1">
      <c r="BP385561" s="90"/>
    </row>
    <row r="385562" spans="68:68" customFormat="1">
      <c r="BP385562" s="90"/>
    </row>
    <row r="385563" spans="68:68" customFormat="1">
      <c r="BP385563" s="90"/>
    </row>
    <row r="385564" spans="68:68" customFormat="1">
      <c r="BP385564" s="90"/>
    </row>
    <row r="385565" spans="68:68" customFormat="1">
      <c r="BP385565" s="90"/>
    </row>
    <row r="385566" spans="68:68" customFormat="1">
      <c r="BP385566" s="90"/>
    </row>
    <row r="385567" spans="68:68" customFormat="1">
      <c r="BP385567" s="90"/>
    </row>
    <row r="385568" spans="68:68" customFormat="1">
      <c r="BP385568" s="90"/>
    </row>
    <row r="385569" spans="68:68" customFormat="1">
      <c r="BP385569" s="90"/>
    </row>
    <row r="385570" spans="68:68" customFormat="1">
      <c r="BP385570" s="90"/>
    </row>
    <row r="385571" spans="68:68" customFormat="1">
      <c r="BP385571" s="90"/>
    </row>
    <row r="385572" spans="68:68" customFormat="1">
      <c r="BP385572" s="90"/>
    </row>
    <row r="385573" spans="68:68" customFormat="1">
      <c r="BP385573" s="90"/>
    </row>
    <row r="385574" spans="68:68" customFormat="1">
      <c r="BP385574" s="90"/>
    </row>
    <row r="385575" spans="68:68" customFormat="1">
      <c r="BP385575" s="90"/>
    </row>
    <row r="385576" spans="68:68" customFormat="1">
      <c r="BP385576" s="90"/>
    </row>
    <row r="385577" spans="68:68" customFormat="1">
      <c r="BP385577" s="90"/>
    </row>
    <row r="385578" spans="68:68" customFormat="1">
      <c r="BP385578" s="90"/>
    </row>
    <row r="385579" spans="68:68" customFormat="1">
      <c r="BP385579" s="90"/>
    </row>
    <row r="385580" spans="68:68" customFormat="1">
      <c r="BP385580" s="90"/>
    </row>
    <row r="385581" spans="68:68" customFormat="1">
      <c r="BP385581" s="90"/>
    </row>
    <row r="385582" spans="68:68" customFormat="1">
      <c r="BP385582" s="90"/>
    </row>
    <row r="385583" spans="68:68" customFormat="1">
      <c r="BP385583" s="90"/>
    </row>
    <row r="385584" spans="68:68" customFormat="1">
      <c r="BP385584" s="90"/>
    </row>
    <row r="385585" spans="68:68" customFormat="1">
      <c r="BP385585" s="90"/>
    </row>
    <row r="385586" spans="68:68" customFormat="1">
      <c r="BP385586" s="90"/>
    </row>
    <row r="385587" spans="68:68" customFormat="1">
      <c r="BP385587" s="90"/>
    </row>
    <row r="385588" spans="68:68" customFormat="1">
      <c r="BP385588" s="90"/>
    </row>
    <row r="385589" spans="68:68" customFormat="1">
      <c r="BP385589" s="90"/>
    </row>
    <row r="385590" spans="68:68" customFormat="1">
      <c r="BP385590" s="90"/>
    </row>
    <row r="385591" spans="68:68" customFormat="1">
      <c r="BP385591" s="90"/>
    </row>
    <row r="385592" spans="68:68" customFormat="1">
      <c r="BP385592" s="90"/>
    </row>
    <row r="385593" spans="68:68" customFormat="1">
      <c r="BP385593" s="90"/>
    </row>
    <row r="385594" spans="68:68" customFormat="1">
      <c r="BP385594" s="90"/>
    </row>
    <row r="385595" spans="68:68" customFormat="1">
      <c r="BP385595" s="90"/>
    </row>
    <row r="385596" spans="68:68" customFormat="1">
      <c r="BP385596" s="90"/>
    </row>
    <row r="385597" spans="68:68" customFormat="1">
      <c r="BP385597" s="90"/>
    </row>
    <row r="385598" spans="68:68" customFormat="1">
      <c r="BP385598" s="90"/>
    </row>
    <row r="385599" spans="68:68" customFormat="1">
      <c r="BP385599" s="90"/>
    </row>
    <row r="385600" spans="68:68" customFormat="1">
      <c r="BP385600" s="90"/>
    </row>
    <row r="385601" spans="68:68" customFormat="1">
      <c r="BP385601" s="90"/>
    </row>
    <row r="385602" spans="68:68" customFormat="1">
      <c r="BP385602" s="90"/>
    </row>
    <row r="385603" spans="68:68" customFormat="1">
      <c r="BP385603" s="90"/>
    </row>
    <row r="385604" spans="68:68" customFormat="1">
      <c r="BP385604" s="90"/>
    </row>
    <row r="385605" spans="68:68" customFormat="1">
      <c r="BP385605" s="90"/>
    </row>
    <row r="385606" spans="68:68" customFormat="1">
      <c r="BP385606" s="90"/>
    </row>
    <row r="385607" spans="68:68" customFormat="1">
      <c r="BP385607" s="90"/>
    </row>
    <row r="385608" spans="68:68" customFormat="1">
      <c r="BP385608" s="90"/>
    </row>
    <row r="385609" spans="68:68" customFormat="1">
      <c r="BP385609" s="90"/>
    </row>
    <row r="385610" spans="68:68" customFormat="1">
      <c r="BP385610" s="90"/>
    </row>
    <row r="385611" spans="68:68" customFormat="1">
      <c r="BP385611" s="90"/>
    </row>
    <row r="385612" spans="68:68" customFormat="1">
      <c r="BP385612" s="90"/>
    </row>
    <row r="385613" spans="68:68" customFormat="1">
      <c r="BP385613" s="90"/>
    </row>
    <row r="385614" spans="68:68" customFormat="1">
      <c r="BP385614" s="90"/>
    </row>
    <row r="385615" spans="68:68" customFormat="1">
      <c r="BP385615" s="90"/>
    </row>
    <row r="385616" spans="68:68" customFormat="1">
      <c r="BP385616" s="90"/>
    </row>
    <row r="385617" spans="68:68" customFormat="1">
      <c r="BP385617" s="90"/>
    </row>
    <row r="385618" spans="68:68" customFormat="1">
      <c r="BP385618" s="90"/>
    </row>
    <row r="385619" spans="68:68" customFormat="1">
      <c r="BP385619" s="90"/>
    </row>
    <row r="385620" spans="68:68" customFormat="1">
      <c r="BP385620" s="90"/>
    </row>
    <row r="385621" spans="68:68" customFormat="1">
      <c r="BP385621" s="90"/>
    </row>
    <row r="385622" spans="68:68" customFormat="1">
      <c r="BP385622" s="90"/>
    </row>
    <row r="385623" spans="68:68" customFormat="1">
      <c r="BP385623" s="90"/>
    </row>
    <row r="385624" spans="68:68" customFormat="1">
      <c r="BP385624" s="90"/>
    </row>
    <row r="385625" spans="68:68" customFormat="1">
      <c r="BP385625" s="90"/>
    </row>
    <row r="385626" spans="68:68" customFormat="1">
      <c r="BP385626" s="90"/>
    </row>
    <row r="385627" spans="68:68" customFormat="1">
      <c r="BP385627" s="90"/>
    </row>
    <row r="385628" spans="68:68" customFormat="1">
      <c r="BP385628" s="90"/>
    </row>
    <row r="385629" spans="68:68" customFormat="1">
      <c r="BP385629" s="90"/>
    </row>
    <row r="385630" spans="68:68" customFormat="1">
      <c r="BP385630" s="90"/>
    </row>
    <row r="385631" spans="68:68" customFormat="1">
      <c r="BP385631" s="90"/>
    </row>
    <row r="385632" spans="68:68" customFormat="1">
      <c r="BP385632" s="90"/>
    </row>
    <row r="385633" spans="68:68" customFormat="1">
      <c r="BP385633" s="90"/>
    </row>
    <row r="385634" spans="68:68" customFormat="1">
      <c r="BP385634" s="90"/>
    </row>
    <row r="385635" spans="68:68" customFormat="1">
      <c r="BP385635" s="90"/>
    </row>
    <row r="385636" spans="68:68" customFormat="1">
      <c r="BP385636" s="90"/>
    </row>
    <row r="385637" spans="68:68" customFormat="1">
      <c r="BP385637" s="90"/>
    </row>
    <row r="385638" spans="68:68" customFormat="1">
      <c r="BP385638" s="90"/>
    </row>
    <row r="385639" spans="68:68" customFormat="1">
      <c r="BP385639" s="90"/>
    </row>
    <row r="385640" spans="68:68" customFormat="1">
      <c r="BP385640" s="90"/>
    </row>
    <row r="385641" spans="68:68" customFormat="1">
      <c r="BP385641" s="90"/>
    </row>
    <row r="385642" spans="68:68" customFormat="1">
      <c r="BP385642" s="90"/>
    </row>
    <row r="385643" spans="68:68" customFormat="1">
      <c r="BP385643" s="90"/>
    </row>
    <row r="385644" spans="68:68" customFormat="1">
      <c r="BP385644" s="90"/>
    </row>
    <row r="385645" spans="68:68" customFormat="1">
      <c r="BP385645" s="90"/>
    </row>
    <row r="385646" spans="68:68" customFormat="1">
      <c r="BP385646" s="90"/>
    </row>
    <row r="385647" spans="68:68" customFormat="1">
      <c r="BP385647" s="90"/>
    </row>
    <row r="385648" spans="68:68" customFormat="1">
      <c r="BP385648" s="90"/>
    </row>
    <row r="385649" spans="68:68" customFormat="1">
      <c r="BP385649" s="90"/>
    </row>
    <row r="385650" spans="68:68" customFormat="1">
      <c r="BP385650" s="90"/>
    </row>
    <row r="385651" spans="68:68" customFormat="1">
      <c r="BP385651" s="90"/>
    </row>
    <row r="385652" spans="68:68" customFormat="1">
      <c r="BP385652" s="90"/>
    </row>
    <row r="385653" spans="68:68" customFormat="1">
      <c r="BP385653" s="90"/>
    </row>
    <row r="385654" spans="68:68" customFormat="1">
      <c r="BP385654" s="90"/>
    </row>
    <row r="385655" spans="68:68" customFormat="1">
      <c r="BP385655" s="90"/>
    </row>
    <row r="385656" spans="68:68" customFormat="1">
      <c r="BP385656" s="90"/>
    </row>
    <row r="385657" spans="68:68" customFormat="1">
      <c r="BP385657" s="90"/>
    </row>
    <row r="385658" spans="68:68" customFormat="1">
      <c r="BP385658" s="90"/>
    </row>
    <row r="385659" spans="68:68" customFormat="1">
      <c r="BP385659" s="90"/>
    </row>
    <row r="385660" spans="68:68" customFormat="1">
      <c r="BP385660" s="90"/>
    </row>
    <row r="385661" spans="68:68" customFormat="1">
      <c r="BP385661" s="90"/>
    </row>
    <row r="385662" spans="68:68" customFormat="1">
      <c r="BP385662" s="90"/>
    </row>
    <row r="385663" spans="68:68" customFormat="1">
      <c r="BP385663" s="90"/>
    </row>
    <row r="385664" spans="68:68" customFormat="1">
      <c r="BP385664" s="90"/>
    </row>
    <row r="385665" spans="68:68" customFormat="1">
      <c r="BP385665" s="90"/>
    </row>
    <row r="385666" spans="68:68" customFormat="1">
      <c r="BP385666" s="90"/>
    </row>
    <row r="385667" spans="68:68" customFormat="1">
      <c r="BP385667" s="90"/>
    </row>
    <row r="385668" spans="68:68" customFormat="1">
      <c r="BP385668" s="90"/>
    </row>
    <row r="385669" spans="68:68" customFormat="1">
      <c r="BP385669" s="90"/>
    </row>
    <row r="385670" spans="68:68" customFormat="1">
      <c r="BP385670" s="90"/>
    </row>
    <row r="385671" spans="68:68" customFormat="1">
      <c r="BP385671" s="90"/>
    </row>
    <row r="385672" spans="68:68" customFormat="1">
      <c r="BP385672" s="90"/>
    </row>
    <row r="385673" spans="68:68" customFormat="1">
      <c r="BP385673" s="90"/>
    </row>
    <row r="385674" spans="68:68" customFormat="1">
      <c r="BP385674" s="90"/>
    </row>
    <row r="385675" spans="68:68" customFormat="1">
      <c r="BP385675" s="90"/>
    </row>
    <row r="385676" spans="68:68" customFormat="1">
      <c r="BP385676" s="90"/>
    </row>
    <row r="385677" spans="68:68" customFormat="1">
      <c r="BP385677" s="90"/>
    </row>
    <row r="385678" spans="68:68" customFormat="1">
      <c r="BP385678" s="90"/>
    </row>
    <row r="385679" spans="68:68" customFormat="1">
      <c r="BP385679" s="90"/>
    </row>
    <row r="385680" spans="68:68" customFormat="1">
      <c r="BP385680" s="90"/>
    </row>
    <row r="385681" spans="68:68" customFormat="1">
      <c r="BP385681" s="90"/>
    </row>
    <row r="385682" spans="68:68" customFormat="1">
      <c r="BP385682" s="90"/>
    </row>
    <row r="385683" spans="68:68" customFormat="1">
      <c r="BP385683" s="90"/>
    </row>
    <row r="385684" spans="68:68" customFormat="1">
      <c r="BP385684" s="90"/>
    </row>
    <row r="385685" spans="68:68" customFormat="1">
      <c r="BP385685" s="90"/>
    </row>
    <row r="385686" spans="68:68" customFormat="1">
      <c r="BP385686" s="90"/>
    </row>
    <row r="385687" spans="68:68" customFormat="1">
      <c r="BP385687" s="90"/>
    </row>
    <row r="385688" spans="68:68" customFormat="1">
      <c r="BP385688" s="90"/>
    </row>
    <row r="385689" spans="68:68" customFormat="1">
      <c r="BP385689" s="90"/>
    </row>
    <row r="385690" spans="68:68" customFormat="1">
      <c r="BP385690" s="90"/>
    </row>
    <row r="385691" spans="68:68" customFormat="1">
      <c r="BP385691" s="90"/>
    </row>
    <row r="385692" spans="68:68" customFormat="1">
      <c r="BP385692" s="90"/>
    </row>
    <row r="385693" spans="68:68" customFormat="1">
      <c r="BP385693" s="90"/>
    </row>
    <row r="385694" spans="68:68" customFormat="1">
      <c r="BP385694" s="90"/>
    </row>
    <row r="385695" spans="68:68" customFormat="1">
      <c r="BP385695" s="90"/>
    </row>
    <row r="385696" spans="68:68" customFormat="1">
      <c r="BP385696" s="90"/>
    </row>
    <row r="385697" spans="68:68" customFormat="1">
      <c r="BP385697" s="90"/>
    </row>
    <row r="385698" spans="68:68" customFormat="1">
      <c r="BP385698" s="90"/>
    </row>
    <row r="385699" spans="68:68" customFormat="1">
      <c r="BP385699" s="90"/>
    </row>
    <row r="385700" spans="68:68" customFormat="1">
      <c r="BP385700" s="90"/>
    </row>
    <row r="385701" spans="68:68" customFormat="1">
      <c r="BP385701" s="90"/>
    </row>
    <row r="385702" spans="68:68" customFormat="1">
      <c r="BP385702" s="90"/>
    </row>
    <row r="385703" spans="68:68" customFormat="1">
      <c r="BP385703" s="90"/>
    </row>
    <row r="385704" spans="68:68" customFormat="1">
      <c r="BP385704" s="90"/>
    </row>
    <row r="385705" spans="68:68" customFormat="1">
      <c r="BP385705" s="90"/>
    </row>
    <row r="385706" spans="68:68" customFormat="1">
      <c r="BP385706" s="90"/>
    </row>
    <row r="385707" spans="68:68" customFormat="1">
      <c r="BP385707" s="90"/>
    </row>
    <row r="385708" spans="68:68" customFormat="1">
      <c r="BP385708" s="90"/>
    </row>
    <row r="385709" spans="68:68" customFormat="1">
      <c r="BP385709" s="90"/>
    </row>
    <row r="385710" spans="68:68" customFormat="1">
      <c r="BP385710" s="90"/>
    </row>
    <row r="385711" spans="68:68" customFormat="1">
      <c r="BP385711" s="90"/>
    </row>
    <row r="385712" spans="68:68" customFormat="1">
      <c r="BP385712" s="90"/>
    </row>
    <row r="385713" spans="68:68" customFormat="1">
      <c r="BP385713" s="90"/>
    </row>
    <row r="385714" spans="68:68" customFormat="1">
      <c r="BP385714" s="90"/>
    </row>
    <row r="385715" spans="68:68" customFormat="1">
      <c r="BP385715" s="90"/>
    </row>
    <row r="385716" spans="68:68" customFormat="1">
      <c r="BP385716" s="90"/>
    </row>
    <row r="385717" spans="68:68" customFormat="1">
      <c r="BP385717" s="90"/>
    </row>
    <row r="385718" spans="68:68" customFormat="1">
      <c r="BP385718" s="90"/>
    </row>
    <row r="385719" spans="68:68" customFormat="1">
      <c r="BP385719" s="90"/>
    </row>
    <row r="385720" spans="68:68" customFormat="1">
      <c r="BP385720" s="90"/>
    </row>
    <row r="385721" spans="68:68" customFormat="1">
      <c r="BP385721" s="90"/>
    </row>
    <row r="385722" spans="68:68" customFormat="1">
      <c r="BP385722" s="90"/>
    </row>
    <row r="385723" spans="68:68" customFormat="1">
      <c r="BP385723" s="90"/>
    </row>
    <row r="385724" spans="68:68" customFormat="1">
      <c r="BP385724" s="90"/>
    </row>
    <row r="385725" spans="68:68" customFormat="1">
      <c r="BP385725" s="90"/>
    </row>
    <row r="385726" spans="68:68" customFormat="1">
      <c r="BP385726" s="90"/>
    </row>
    <row r="385727" spans="68:68" customFormat="1">
      <c r="BP385727" s="90"/>
    </row>
    <row r="385728" spans="68:68" customFormat="1">
      <c r="BP385728" s="90"/>
    </row>
    <row r="385729" spans="68:68" customFormat="1">
      <c r="BP385729" s="90"/>
    </row>
    <row r="385730" spans="68:68" customFormat="1">
      <c r="BP385730" s="90"/>
    </row>
    <row r="385731" spans="68:68" customFormat="1">
      <c r="BP385731" s="90"/>
    </row>
    <row r="385732" spans="68:68" customFormat="1">
      <c r="BP385732" s="90"/>
    </row>
    <row r="385733" spans="68:68" customFormat="1">
      <c r="BP385733" s="90"/>
    </row>
    <row r="385734" spans="68:68" customFormat="1">
      <c r="BP385734" s="90"/>
    </row>
    <row r="385735" spans="68:68" customFormat="1">
      <c r="BP385735" s="90"/>
    </row>
    <row r="385736" spans="68:68" customFormat="1">
      <c r="BP385736" s="90"/>
    </row>
    <row r="385737" spans="68:68" customFormat="1">
      <c r="BP385737" s="90"/>
    </row>
    <row r="385738" spans="68:68" customFormat="1">
      <c r="BP385738" s="90"/>
    </row>
    <row r="385739" spans="68:68" customFormat="1">
      <c r="BP385739" s="90"/>
    </row>
    <row r="385740" spans="68:68" customFormat="1">
      <c r="BP385740" s="90"/>
    </row>
    <row r="385741" spans="68:68" customFormat="1">
      <c r="BP385741" s="90"/>
    </row>
    <row r="385742" spans="68:68" customFormat="1">
      <c r="BP385742" s="90"/>
    </row>
    <row r="385743" spans="68:68" customFormat="1">
      <c r="BP385743" s="90"/>
    </row>
    <row r="385744" spans="68:68" customFormat="1">
      <c r="BP385744" s="90"/>
    </row>
    <row r="385745" spans="68:68" customFormat="1">
      <c r="BP385745" s="90"/>
    </row>
    <row r="385746" spans="68:68" customFormat="1">
      <c r="BP385746" s="90"/>
    </row>
    <row r="385747" spans="68:68" customFormat="1">
      <c r="BP385747" s="90"/>
    </row>
    <row r="385748" spans="68:68" customFormat="1">
      <c r="BP385748" s="90"/>
    </row>
    <row r="385749" spans="68:68" customFormat="1">
      <c r="BP385749" s="90"/>
    </row>
    <row r="385750" spans="68:68" customFormat="1">
      <c r="BP385750" s="90"/>
    </row>
    <row r="385751" spans="68:68" customFormat="1">
      <c r="BP385751" s="90"/>
    </row>
    <row r="385752" spans="68:68" customFormat="1">
      <c r="BP385752" s="90"/>
    </row>
    <row r="385753" spans="68:68" customFormat="1">
      <c r="BP385753" s="90"/>
    </row>
    <row r="385754" spans="68:68" customFormat="1">
      <c r="BP385754" s="90"/>
    </row>
    <row r="385755" spans="68:68" customFormat="1">
      <c r="BP385755" s="90"/>
    </row>
    <row r="385756" spans="68:68" customFormat="1">
      <c r="BP385756" s="90"/>
    </row>
    <row r="385757" spans="68:68" customFormat="1">
      <c r="BP385757" s="90"/>
    </row>
    <row r="385758" spans="68:68" customFormat="1">
      <c r="BP385758" s="90"/>
    </row>
    <row r="385759" spans="68:68" customFormat="1">
      <c r="BP385759" s="90"/>
    </row>
    <row r="385760" spans="68:68" customFormat="1">
      <c r="BP385760" s="90"/>
    </row>
    <row r="385761" spans="68:68" customFormat="1">
      <c r="BP385761" s="90"/>
    </row>
    <row r="385762" spans="68:68" customFormat="1">
      <c r="BP385762" s="90"/>
    </row>
    <row r="385763" spans="68:68" customFormat="1">
      <c r="BP385763" s="90"/>
    </row>
    <row r="385764" spans="68:68" customFormat="1">
      <c r="BP385764" s="90"/>
    </row>
    <row r="385765" spans="68:68" customFormat="1">
      <c r="BP385765" s="90"/>
    </row>
    <row r="385766" spans="68:68" customFormat="1">
      <c r="BP385766" s="90"/>
    </row>
    <row r="385767" spans="68:68" customFormat="1">
      <c r="BP385767" s="90"/>
    </row>
    <row r="385768" spans="68:68" customFormat="1">
      <c r="BP385768" s="90"/>
    </row>
    <row r="385769" spans="68:68" customFormat="1">
      <c r="BP385769" s="90"/>
    </row>
    <row r="385770" spans="68:68" customFormat="1">
      <c r="BP385770" s="90"/>
    </row>
    <row r="385771" spans="68:68" customFormat="1">
      <c r="BP385771" s="90"/>
    </row>
    <row r="385772" spans="68:68" customFormat="1">
      <c r="BP385772" s="90"/>
    </row>
    <row r="385773" spans="68:68" customFormat="1">
      <c r="BP385773" s="90"/>
    </row>
    <row r="385774" spans="68:68" customFormat="1">
      <c r="BP385774" s="90"/>
    </row>
    <row r="385775" spans="68:68" customFormat="1">
      <c r="BP385775" s="90"/>
    </row>
    <row r="385776" spans="68:68" customFormat="1">
      <c r="BP385776" s="90"/>
    </row>
    <row r="385777" spans="68:68" customFormat="1">
      <c r="BP385777" s="90"/>
    </row>
    <row r="385778" spans="68:68" customFormat="1">
      <c r="BP385778" s="90"/>
    </row>
    <row r="385779" spans="68:68" customFormat="1">
      <c r="BP385779" s="90"/>
    </row>
    <row r="385780" spans="68:68" customFormat="1">
      <c r="BP385780" s="90"/>
    </row>
    <row r="385781" spans="68:68" customFormat="1">
      <c r="BP385781" s="90"/>
    </row>
    <row r="385782" spans="68:68" customFormat="1">
      <c r="BP385782" s="90"/>
    </row>
    <row r="385783" spans="68:68" customFormat="1">
      <c r="BP385783" s="90"/>
    </row>
    <row r="385784" spans="68:68" customFormat="1">
      <c r="BP385784" s="90"/>
    </row>
    <row r="385785" spans="68:68" customFormat="1">
      <c r="BP385785" s="90"/>
    </row>
    <row r="385786" spans="68:68" customFormat="1">
      <c r="BP385786" s="90"/>
    </row>
    <row r="385787" spans="68:68" customFormat="1">
      <c r="BP385787" s="90"/>
    </row>
    <row r="385788" spans="68:68" customFormat="1">
      <c r="BP385788" s="90"/>
    </row>
    <row r="385789" spans="68:68" customFormat="1">
      <c r="BP385789" s="90"/>
    </row>
    <row r="385790" spans="68:68" customFormat="1">
      <c r="BP385790" s="90"/>
    </row>
    <row r="385791" spans="68:68" customFormat="1">
      <c r="BP385791" s="90"/>
    </row>
    <row r="385792" spans="68:68" customFormat="1">
      <c r="BP385792" s="90"/>
    </row>
    <row r="385793" spans="68:68" customFormat="1">
      <c r="BP385793" s="90"/>
    </row>
    <row r="385794" spans="68:68" customFormat="1">
      <c r="BP385794" s="90"/>
    </row>
    <row r="385795" spans="68:68" customFormat="1">
      <c r="BP385795" s="90"/>
    </row>
    <row r="385796" spans="68:68" customFormat="1">
      <c r="BP385796" s="90"/>
    </row>
    <row r="385797" spans="68:68" customFormat="1">
      <c r="BP385797" s="90"/>
    </row>
    <row r="385798" spans="68:68" customFormat="1">
      <c r="BP385798" s="90"/>
    </row>
    <row r="385799" spans="68:68" customFormat="1">
      <c r="BP385799" s="90"/>
    </row>
    <row r="385800" spans="68:68" customFormat="1">
      <c r="BP385800" s="90"/>
    </row>
    <row r="385801" spans="68:68" customFormat="1">
      <c r="BP385801" s="90"/>
    </row>
    <row r="385802" spans="68:68" customFormat="1">
      <c r="BP385802" s="90"/>
    </row>
    <row r="385803" spans="68:68" customFormat="1">
      <c r="BP385803" s="90"/>
    </row>
    <row r="385804" spans="68:68" customFormat="1">
      <c r="BP385804" s="90"/>
    </row>
    <row r="385805" spans="68:68" customFormat="1">
      <c r="BP385805" s="90"/>
    </row>
    <row r="385806" spans="68:68" customFormat="1">
      <c r="BP385806" s="90"/>
    </row>
    <row r="385807" spans="68:68" customFormat="1">
      <c r="BP385807" s="90"/>
    </row>
    <row r="385808" spans="68:68" customFormat="1">
      <c r="BP385808" s="90"/>
    </row>
    <row r="385809" spans="68:68" customFormat="1">
      <c r="BP385809" s="90"/>
    </row>
    <row r="385810" spans="68:68" customFormat="1">
      <c r="BP385810" s="90"/>
    </row>
    <row r="385811" spans="68:68" customFormat="1">
      <c r="BP385811" s="90"/>
    </row>
    <row r="385812" spans="68:68" customFormat="1">
      <c r="BP385812" s="90"/>
    </row>
    <row r="385813" spans="68:68" customFormat="1">
      <c r="BP385813" s="90"/>
    </row>
    <row r="385814" spans="68:68" customFormat="1">
      <c r="BP385814" s="90"/>
    </row>
    <row r="385815" spans="68:68" customFormat="1">
      <c r="BP385815" s="90"/>
    </row>
    <row r="385816" spans="68:68" customFormat="1">
      <c r="BP385816" s="90"/>
    </row>
    <row r="385817" spans="68:68" customFormat="1">
      <c r="BP385817" s="90"/>
    </row>
    <row r="385818" spans="68:68" customFormat="1">
      <c r="BP385818" s="90"/>
    </row>
    <row r="385819" spans="68:68" customFormat="1">
      <c r="BP385819" s="90"/>
    </row>
    <row r="385820" spans="68:68" customFormat="1">
      <c r="BP385820" s="90"/>
    </row>
    <row r="385821" spans="68:68" customFormat="1">
      <c r="BP385821" s="90"/>
    </row>
    <row r="385822" spans="68:68" customFormat="1">
      <c r="BP385822" s="90"/>
    </row>
    <row r="385823" spans="68:68" customFormat="1">
      <c r="BP385823" s="90"/>
    </row>
    <row r="385824" spans="68:68" customFormat="1">
      <c r="BP385824" s="90"/>
    </row>
    <row r="385825" spans="68:68" customFormat="1">
      <c r="BP385825" s="90"/>
    </row>
    <row r="385826" spans="68:68" customFormat="1">
      <c r="BP385826" s="90"/>
    </row>
    <row r="385827" spans="68:68" customFormat="1">
      <c r="BP385827" s="90"/>
    </row>
    <row r="385828" spans="68:68" customFormat="1">
      <c r="BP385828" s="90"/>
    </row>
    <row r="385829" spans="68:68" customFormat="1">
      <c r="BP385829" s="90"/>
    </row>
    <row r="385830" spans="68:68" customFormat="1">
      <c r="BP385830" s="90"/>
    </row>
    <row r="385831" spans="68:68" customFormat="1">
      <c r="BP385831" s="90"/>
    </row>
    <row r="385832" spans="68:68" customFormat="1">
      <c r="BP385832" s="90"/>
    </row>
    <row r="385833" spans="68:68" customFormat="1">
      <c r="BP385833" s="90"/>
    </row>
    <row r="385834" spans="68:68" customFormat="1">
      <c r="BP385834" s="90"/>
    </row>
    <row r="385835" spans="68:68" customFormat="1">
      <c r="BP385835" s="90"/>
    </row>
    <row r="385836" spans="68:68" customFormat="1">
      <c r="BP385836" s="90"/>
    </row>
    <row r="385837" spans="68:68" customFormat="1">
      <c r="BP385837" s="90"/>
    </row>
    <row r="385838" spans="68:68" customFormat="1">
      <c r="BP385838" s="90"/>
    </row>
    <row r="385839" spans="68:68" customFormat="1">
      <c r="BP385839" s="90"/>
    </row>
    <row r="385840" spans="68:68" customFormat="1">
      <c r="BP385840" s="90"/>
    </row>
    <row r="385841" spans="68:68" customFormat="1">
      <c r="BP385841" s="90"/>
    </row>
    <row r="385842" spans="68:68" customFormat="1">
      <c r="BP385842" s="90"/>
    </row>
    <row r="385843" spans="68:68" customFormat="1">
      <c r="BP385843" s="90"/>
    </row>
    <row r="385844" spans="68:68" customFormat="1">
      <c r="BP385844" s="90"/>
    </row>
    <row r="385845" spans="68:68" customFormat="1">
      <c r="BP385845" s="90"/>
    </row>
    <row r="385846" spans="68:68" customFormat="1">
      <c r="BP385846" s="90"/>
    </row>
    <row r="385847" spans="68:68" customFormat="1">
      <c r="BP385847" s="90"/>
    </row>
    <row r="385848" spans="68:68" customFormat="1">
      <c r="BP385848" s="90"/>
    </row>
    <row r="385849" spans="68:68" customFormat="1">
      <c r="BP385849" s="90"/>
    </row>
    <row r="385850" spans="68:68" customFormat="1">
      <c r="BP385850" s="90"/>
    </row>
    <row r="385851" spans="68:68" customFormat="1">
      <c r="BP385851" s="90"/>
    </row>
    <row r="385852" spans="68:68" customFormat="1">
      <c r="BP385852" s="90"/>
    </row>
    <row r="385853" spans="68:68" customFormat="1">
      <c r="BP385853" s="90"/>
    </row>
    <row r="385854" spans="68:68" customFormat="1">
      <c r="BP385854" s="90"/>
    </row>
    <row r="385855" spans="68:68" customFormat="1">
      <c r="BP385855" s="90"/>
    </row>
    <row r="385856" spans="68:68" customFormat="1">
      <c r="BP385856" s="90"/>
    </row>
    <row r="385857" spans="68:68" customFormat="1">
      <c r="BP385857" s="90"/>
    </row>
    <row r="385858" spans="68:68" customFormat="1">
      <c r="BP385858" s="90"/>
    </row>
    <row r="385859" spans="68:68" customFormat="1">
      <c r="BP385859" s="90"/>
    </row>
    <row r="385860" spans="68:68" customFormat="1">
      <c r="BP385860" s="90"/>
    </row>
    <row r="385861" spans="68:68" customFormat="1">
      <c r="BP385861" s="90"/>
    </row>
    <row r="385862" spans="68:68" customFormat="1">
      <c r="BP385862" s="90"/>
    </row>
    <row r="385863" spans="68:68" customFormat="1">
      <c r="BP385863" s="90"/>
    </row>
    <row r="385864" spans="68:68" customFormat="1">
      <c r="BP385864" s="90"/>
    </row>
    <row r="385865" spans="68:68" customFormat="1">
      <c r="BP385865" s="90"/>
    </row>
    <row r="385866" spans="68:68" customFormat="1">
      <c r="BP385866" s="90"/>
    </row>
    <row r="385867" spans="68:68" customFormat="1">
      <c r="BP385867" s="90"/>
    </row>
    <row r="385868" spans="68:68" customFormat="1">
      <c r="BP385868" s="90"/>
    </row>
    <row r="385869" spans="68:68" customFormat="1">
      <c r="BP385869" s="90"/>
    </row>
    <row r="385870" spans="68:68" customFormat="1">
      <c r="BP385870" s="90"/>
    </row>
    <row r="385871" spans="68:68" customFormat="1">
      <c r="BP385871" s="90"/>
    </row>
    <row r="385872" spans="68:68" customFormat="1">
      <c r="BP385872" s="90"/>
    </row>
    <row r="385873" spans="68:68" customFormat="1">
      <c r="BP385873" s="90"/>
    </row>
    <row r="385874" spans="68:68" customFormat="1">
      <c r="BP385874" s="90"/>
    </row>
    <row r="385875" spans="68:68" customFormat="1">
      <c r="BP385875" s="90"/>
    </row>
    <row r="385876" spans="68:68" customFormat="1">
      <c r="BP385876" s="90"/>
    </row>
    <row r="385877" spans="68:68" customFormat="1">
      <c r="BP385877" s="90"/>
    </row>
    <row r="385878" spans="68:68" customFormat="1">
      <c r="BP385878" s="90"/>
    </row>
    <row r="385879" spans="68:68" customFormat="1">
      <c r="BP385879" s="90"/>
    </row>
    <row r="385880" spans="68:68" customFormat="1">
      <c r="BP385880" s="90"/>
    </row>
    <row r="385881" spans="68:68" customFormat="1">
      <c r="BP385881" s="90"/>
    </row>
    <row r="385882" spans="68:68" customFormat="1">
      <c r="BP385882" s="90"/>
    </row>
    <row r="385883" spans="68:68" customFormat="1">
      <c r="BP385883" s="90"/>
    </row>
    <row r="385884" spans="68:68" customFormat="1">
      <c r="BP385884" s="90"/>
    </row>
    <row r="385885" spans="68:68" customFormat="1">
      <c r="BP385885" s="90"/>
    </row>
    <row r="385886" spans="68:68" customFormat="1">
      <c r="BP385886" s="90"/>
    </row>
    <row r="385887" spans="68:68" customFormat="1">
      <c r="BP385887" s="90"/>
    </row>
    <row r="385888" spans="68:68" customFormat="1">
      <c r="BP385888" s="90"/>
    </row>
    <row r="385889" spans="68:68" customFormat="1">
      <c r="BP385889" s="90"/>
    </row>
    <row r="385890" spans="68:68" customFormat="1">
      <c r="BP385890" s="90"/>
    </row>
    <row r="385891" spans="68:68" customFormat="1">
      <c r="BP385891" s="90"/>
    </row>
    <row r="385892" spans="68:68" customFormat="1">
      <c r="BP385892" s="90"/>
    </row>
    <row r="385893" spans="68:68" customFormat="1">
      <c r="BP385893" s="90"/>
    </row>
    <row r="385894" spans="68:68" customFormat="1">
      <c r="BP385894" s="90"/>
    </row>
    <row r="385895" spans="68:68" customFormat="1">
      <c r="BP385895" s="90"/>
    </row>
    <row r="385896" spans="68:68" customFormat="1">
      <c r="BP385896" s="90"/>
    </row>
    <row r="385897" spans="68:68" customFormat="1">
      <c r="BP385897" s="90"/>
    </row>
    <row r="385898" spans="68:68" customFormat="1">
      <c r="BP385898" s="90"/>
    </row>
    <row r="385899" spans="68:68" customFormat="1">
      <c r="BP385899" s="90"/>
    </row>
    <row r="385900" spans="68:68" customFormat="1">
      <c r="BP385900" s="90"/>
    </row>
    <row r="385901" spans="68:68" customFormat="1">
      <c r="BP385901" s="90"/>
    </row>
    <row r="385902" spans="68:68" customFormat="1">
      <c r="BP385902" s="90"/>
    </row>
    <row r="385903" spans="68:68" customFormat="1">
      <c r="BP385903" s="90"/>
    </row>
    <row r="385904" spans="68:68" customFormat="1">
      <c r="BP385904" s="90"/>
    </row>
    <row r="385905" spans="68:68" customFormat="1">
      <c r="BP385905" s="90"/>
    </row>
    <row r="385906" spans="68:68" customFormat="1">
      <c r="BP385906" s="90"/>
    </row>
    <row r="385907" spans="68:68" customFormat="1">
      <c r="BP385907" s="90"/>
    </row>
    <row r="385908" spans="68:68" customFormat="1">
      <c r="BP385908" s="90"/>
    </row>
    <row r="385909" spans="68:68" customFormat="1">
      <c r="BP385909" s="90"/>
    </row>
    <row r="385910" spans="68:68" customFormat="1">
      <c r="BP385910" s="90"/>
    </row>
    <row r="385911" spans="68:68" customFormat="1">
      <c r="BP385911" s="90"/>
    </row>
    <row r="385912" spans="68:68" customFormat="1">
      <c r="BP385912" s="90"/>
    </row>
    <row r="385913" spans="68:68" customFormat="1">
      <c r="BP385913" s="90"/>
    </row>
    <row r="385914" spans="68:68" customFormat="1">
      <c r="BP385914" s="90"/>
    </row>
    <row r="385915" spans="68:68" customFormat="1">
      <c r="BP385915" s="90"/>
    </row>
    <row r="385916" spans="68:68" customFormat="1">
      <c r="BP385916" s="90"/>
    </row>
    <row r="385917" spans="68:68" customFormat="1">
      <c r="BP385917" s="90"/>
    </row>
    <row r="385918" spans="68:68" customFormat="1">
      <c r="BP385918" s="90"/>
    </row>
    <row r="385919" spans="68:68" customFormat="1">
      <c r="BP385919" s="90"/>
    </row>
    <row r="385920" spans="68:68" customFormat="1">
      <c r="BP385920" s="90"/>
    </row>
    <row r="385921" spans="68:68" customFormat="1">
      <c r="BP385921" s="90"/>
    </row>
    <row r="385922" spans="68:68" customFormat="1">
      <c r="BP385922" s="90"/>
    </row>
    <row r="385923" spans="68:68" customFormat="1">
      <c r="BP385923" s="90"/>
    </row>
    <row r="385924" spans="68:68" customFormat="1">
      <c r="BP385924" s="90"/>
    </row>
    <row r="385925" spans="68:68" customFormat="1">
      <c r="BP385925" s="90"/>
    </row>
    <row r="385926" spans="68:68" customFormat="1">
      <c r="BP385926" s="90"/>
    </row>
    <row r="385927" spans="68:68" customFormat="1">
      <c r="BP385927" s="90"/>
    </row>
    <row r="385928" spans="68:68" customFormat="1">
      <c r="BP385928" s="90"/>
    </row>
    <row r="385929" spans="68:68" customFormat="1">
      <c r="BP385929" s="90"/>
    </row>
    <row r="385930" spans="68:68" customFormat="1">
      <c r="BP385930" s="90"/>
    </row>
    <row r="385931" spans="68:68" customFormat="1">
      <c r="BP385931" s="90"/>
    </row>
    <row r="385932" spans="68:68" customFormat="1">
      <c r="BP385932" s="90"/>
    </row>
    <row r="385933" spans="68:68" customFormat="1">
      <c r="BP385933" s="90"/>
    </row>
    <row r="385934" spans="68:68" customFormat="1">
      <c r="BP385934" s="90"/>
    </row>
    <row r="385935" spans="68:68" customFormat="1">
      <c r="BP385935" s="90"/>
    </row>
    <row r="385936" spans="68:68" customFormat="1">
      <c r="BP385936" s="90"/>
    </row>
    <row r="385937" spans="68:68" customFormat="1">
      <c r="BP385937" s="90"/>
    </row>
    <row r="385938" spans="68:68" customFormat="1">
      <c r="BP385938" s="90"/>
    </row>
    <row r="385939" spans="68:68" customFormat="1">
      <c r="BP385939" s="90"/>
    </row>
    <row r="385940" spans="68:68" customFormat="1">
      <c r="BP385940" s="90"/>
    </row>
    <row r="385941" spans="68:68" customFormat="1">
      <c r="BP385941" s="90"/>
    </row>
    <row r="385942" spans="68:68" customFormat="1">
      <c r="BP385942" s="90"/>
    </row>
    <row r="385943" spans="68:68" customFormat="1">
      <c r="BP385943" s="90"/>
    </row>
    <row r="385944" spans="68:68" customFormat="1">
      <c r="BP385944" s="90"/>
    </row>
    <row r="385945" spans="68:68" customFormat="1">
      <c r="BP385945" s="90"/>
    </row>
    <row r="385946" spans="68:68" customFormat="1">
      <c r="BP385946" s="90"/>
    </row>
    <row r="385947" spans="68:68" customFormat="1">
      <c r="BP385947" s="90"/>
    </row>
    <row r="385948" spans="68:68" customFormat="1">
      <c r="BP385948" s="90"/>
    </row>
    <row r="385949" spans="68:68" customFormat="1">
      <c r="BP385949" s="90"/>
    </row>
    <row r="385950" spans="68:68" customFormat="1">
      <c r="BP385950" s="90"/>
    </row>
    <row r="385951" spans="68:68" customFormat="1">
      <c r="BP385951" s="90"/>
    </row>
    <row r="385952" spans="68:68" customFormat="1">
      <c r="BP385952" s="90"/>
    </row>
    <row r="385953" spans="68:68" customFormat="1">
      <c r="BP385953" s="90"/>
    </row>
    <row r="385954" spans="68:68" customFormat="1">
      <c r="BP385954" s="90"/>
    </row>
    <row r="385955" spans="68:68" customFormat="1">
      <c r="BP385955" s="90"/>
    </row>
    <row r="385956" spans="68:68" customFormat="1">
      <c r="BP385956" s="90"/>
    </row>
    <row r="385957" spans="68:68" customFormat="1">
      <c r="BP385957" s="90"/>
    </row>
    <row r="385958" spans="68:68" customFormat="1">
      <c r="BP385958" s="90"/>
    </row>
    <row r="385959" spans="68:68" customFormat="1">
      <c r="BP385959" s="90"/>
    </row>
    <row r="385960" spans="68:68" customFormat="1">
      <c r="BP385960" s="90"/>
    </row>
    <row r="385961" spans="68:68" customFormat="1">
      <c r="BP385961" s="90"/>
    </row>
    <row r="385962" spans="68:68" customFormat="1">
      <c r="BP385962" s="90"/>
    </row>
    <row r="385963" spans="68:68" customFormat="1">
      <c r="BP385963" s="90"/>
    </row>
    <row r="385964" spans="68:68" customFormat="1">
      <c r="BP385964" s="90"/>
    </row>
    <row r="385965" spans="68:68" customFormat="1">
      <c r="BP385965" s="90"/>
    </row>
    <row r="385966" spans="68:68" customFormat="1">
      <c r="BP385966" s="90"/>
    </row>
    <row r="385967" spans="68:68" customFormat="1">
      <c r="BP385967" s="90"/>
    </row>
    <row r="385968" spans="68:68" customFormat="1">
      <c r="BP385968" s="90"/>
    </row>
    <row r="385969" spans="68:68" customFormat="1">
      <c r="BP385969" s="90"/>
    </row>
    <row r="385970" spans="68:68" customFormat="1">
      <c r="BP385970" s="90"/>
    </row>
    <row r="385971" spans="68:68" customFormat="1">
      <c r="BP385971" s="90"/>
    </row>
    <row r="385972" spans="68:68" customFormat="1">
      <c r="BP385972" s="90"/>
    </row>
    <row r="385973" spans="68:68" customFormat="1">
      <c r="BP385973" s="90"/>
    </row>
    <row r="385974" spans="68:68" customFormat="1">
      <c r="BP385974" s="90"/>
    </row>
    <row r="385975" spans="68:68" customFormat="1">
      <c r="BP385975" s="90"/>
    </row>
    <row r="385976" spans="68:68" customFormat="1">
      <c r="BP385976" s="90"/>
    </row>
    <row r="385977" spans="68:68" customFormat="1">
      <c r="BP385977" s="90"/>
    </row>
    <row r="385978" spans="68:68" customFormat="1">
      <c r="BP385978" s="90"/>
    </row>
    <row r="385979" spans="68:68" customFormat="1">
      <c r="BP385979" s="90"/>
    </row>
    <row r="385980" spans="68:68" customFormat="1">
      <c r="BP385980" s="90"/>
    </row>
    <row r="385981" spans="68:68" customFormat="1">
      <c r="BP385981" s="90"/>
    </row>
    <row r="385982" spans="68:68" customFormat="1">
      <c r="BP385982" s="90"/>
    </row>
    <row r="385983" spans="68:68" customFormat="1">
      <c r="BP385983" s="90"/>
    </row>
    <row r="385984" spans="68:68" customFormat="1">
      <c r="BP385984" s="90"/>
    </row>
    <row r="385985" spans="68:68" customFormat="1">
      <c r="BP385985" s="90"/>
    </row>
    <row r="385986" spans="68:68" customFormat="1">
      <c r="BP385986" s="90"/>
    </row>
    <row r="385987" spans="68:68" customFormat="1">
      <c r="BP385987" s="90"/>
    </row>
    <row r="385988" spans="68:68" customFormat="1">
      <c r="BP385988" s="90"/>
    </row>
    <row r="385989" spans="68:68" customFormat="1">
      <c r="BP385989" s="90"/>
    </row>
    <row r="385990" spans="68:68" customFormat="1">
      <c r="BP385990" s="90"/>
    </row>
    <row r="385991" spans="68:68" customFormat="1">
      <c r="BP385991" s="90"/>
    </row>
    <row r="385992" spans="68:68" customFormat="1">
      <c r="BP385992" s="90"/>
    </row>
    <row r="385993" spans="68:68" customFormat="1">
      <c r="BP385993" s="90"/>
    </row>
    <row r="385994" spans="68:68" customFormat="1">
      <c r="BP385994" s="90"/>
    </row>
    <row r="385995" spans="68:68" customFormat="1">
      <c r="BP385995" s="90"/>
    </row>
    <row r="385996" spans="68:68" customFormat="1">
      <c r="BP385996" s="90"/>
    </row>
    <row r="385997" spans="68:68" customFormat="1">
      <c r="BP385997" s="90"/>
    </row>
    <row r="385998" spans="68:68" customFormat="1">
      <c r="BP385998" s="90"/>
    </row>
    <row r="385999" spans="68:68" customFormat="1">
      <c r="BP385999" s="90"/>
    </row>
    <row r="386000" spans="68:68" customFormat="1">
      <c r="BP386000" s="90"/>
    </row>
    <row r="386001" spans="68:68" customFormat="1">
      <c r="BP386001" s="90"/>
    </row>
    <row r="386002" spans="68:68" customFormat="1">
      <c r="BP386002" s="90"/>
    </row>
    <row r="386003" spans="68:68" customFormat="1">
      <c r="BP386003" s="90"/>
    </row>
    <row r="386004" spans="68:68" customFormat="1">
      <c r="BP386004" s="90"/>
    </row>
    <row r="386005" spans="68:68" customFormat="1">
      <c r="BP386005" s="90"/>
    </row>
    <row r="386006" spans="68:68" customFormat="1">
      <c r="BP386006" s="90"/>
    </row>
    <row r="386007" spans="68:68" customFormat="1">
      <c r="BP386007" s="90"/>
    </row>
    <row r="386008" spans="68:68" customFormat="1">
      <c r="BP386008" s="90"/>
    </row>
    <row r="386009" spans="68:68" customFormat="1">
      <c r="BP386009" s="90"/>
    </row>
    <row r="386010" spans="68:68" customFormat="1">
      <c r="BP386010" s="90"/>
    </row>
    <row r="386011" spans="68:68" customFormat="1">
      <c r="BP386011" s="90"/>
    </row>
    <row r="386012" spans="68:68" customFormat="1">
      <c r="BP386012" s="90"/>
    </row>
    <row r="386013" spans="68:68" customFormat="1">
      <c r="BP386013" s="90"/>
    </row>
    <row r="386014" spans="68:68" customFormat="1">
      <c r="BP386014" s="90"/>
    </row>
    <row r="386015" spans="68:68" customFormat="1">
      <c r="BP386015" s="90"/>
    </row>
    <row r="386016" spans="68:68" customFormat="1">
      <c r="BP386016" s="90"/>
    </row>
    <row r="386017" spans="68:68" customFormat="1">
      <c r="BP386017" s="90"/>
    </row>
    <row r="386018" spans="68:68" customFormat="1">
      <c r="BP386018" s="90"/>
    </row>
    <row r="386019" spans="68:68" customFormat="1">
      <c r="BP386019" s="90"/>
    </row>
    <row r="386020" spans="68:68" customFormat="1">
      <c r="BP386020" s="90"/>
    </row>
    <row r="386021" spans="68:68" customFormat="1">
      <c r="BP386021" s="90"/>
    </row>
    <row r="386022" spans="68:68" customFormat="1">
      <c r="BP386022" s="90"/>
    </row>
    <row r="386023" spans="68:68" customFormat="1">
      <c r="BP386023" s="90"/>
    </row>
    <row r="386024" spans="68:68" customFormat="1">
      <c r="BP386024" s="90"/>
    </row>
    <row r="386025" spans="68:68" customFormat="1">
      <c r="BP386025" s="90"/>
    </row>
    <row r="386026" spans="68:68" customFormat="1">
      <c r="BP386026" s="90"/>
    </row>
    <row r="386027" spans="68:68" customFormat="1">
      <c r="BP386027" s="90"/>
    </row>
    <row r="386028" spans="68:68" customFormat="1">
      <c r="BP386028" s="90"/>
    </row>
    <row r="386029" spans="68:68" customFormat="1">
      <c r="BP386029" s="90"/>
    </row>
    <row r="386030" spans="68:68" customFormat="1">
      <c r="BP386030" s="90"/>
    </row>
    <row r="386031" spans="68:68" customFormat="1">
      <c r="BP386031" s="90"/>
    </row>
    <row r="386032" spans="68:68" customFormat="1">
      <c r="BP386032" s="90"/>
    </row>
    <row r="386033" spans="68:68" customFormat="1">
      <c r="BP386033" s="90"/>
    </row>
    <row r="386034" spans="68:68" customFormat="1">
      <c r="BP386034" s="90"/>
    </row>
    <row r="386035" spans="68:68" customFormat="1">
      <c r="BP386035" s="90"/>
    </row>
    <row r="386036" spans="68:68" customFormat="1">
      <c r="BP386036" s="90"/>
    </row>
    <row r="386037" spans="68:68" customFormat="1">
      <c r="BP386037" s="90"/>
    </row>
    <row r="386038" spans="68:68" customFormat="1">
      <c r="BP386038" s="90"/>
    </row>
    <row r="386039" spans="68:68" customFormat="1">
      <c r="BP386039" s="90"/>
    </row>
    <row r="386040" spans="68:68" customFormat="1">
      <c r="BP386040" s="90"/>
    </row>
    <row r="386041" spans="68:68" customFormat="1">
      <c r="BP386041" s="90"/>
    </row>
    <row r="386042" spans="68:68" customFormat="1">
      <c r="BP386042" s="90"/>
    </row>
    <row r="386043" spans="68:68" customFormat="1">
      <c r="BP386043" s="90"/>
    </row>
    <row r="386044" spans="68:68" customFormat="1">
      <c r="BP386044" s="90"/>
    </row>
    <row r="386045" spans="68:68" customFormat="1">
      <c r="BP386045" s="90"/>
    </row>
    <row r="386046" spans="68:68" customFormat="1">
      <c r="BP386046" s="90"/>
    </row>
    <row r="386047" spans="68:68" customFormat="1">
      <c r="BP386047" s="90"/>
    </row>
    <row r="386048" spans="68:68" customFormat="1">
      <c r="BP386048" s="90"/>
    </row>
    <row r="386049" spans="68:68" customFormat="1">
      <c r="BP386049" s="90"/>
    </row>
    <row r="386050" spans="68:68" customFormat="1">
      <c r="BP386050" s="90"/>
    </row>
    <row r="386051" spans="68:68" customFormat="1">
      <c r="BP386051" s="90"/>
    </row>
    <row r="386052" spans="68:68" customFormat="1">
      <c r="BP386052" s="90"/>
    </row>
    <row r="386053" spans="68:68" customFormat="1">
      <c r="BP386053" s="90"/>
    </row>
    <row r="386054" spans="68:68" customFormat="1">
      <c r="BP386054" s="90"/>
    </row>
    <row r="386055" spans="68:68" customFormat="1">
      <c r="BP386055" s="90"/>
    </row>
    <row r="386056" spans="68:68" customFormat="1">
      <c r="BP386056" s="90"/>
    </row>
    <row r="386057" spans="68:68" customFormat="1">
      <c r="BP386057" s="90"/>
    </row>
    <row r="386058" spans="68:68" customFormat="1">
      <c r="BP386058" s="90"/>
    </row>
    <row r="386059" spans="68:68" customFormat="1">
      <c r="BP386059" s="90"/>
    </row>
    <row r="386060" spans="68:68" customFormat="1">
      <c r="BP386060" s="90"/>
    </row>
    <row r="386061" spans="68:68" customFormat="1">
      <c r="BP386061" s="90"/>
    </row>
    <row r="386062" spans="68:68" customFormat="1">
      <c r="BP386062" s="90"/>
    </row>
    <row r="386063" spans="68:68" customFormat="1">
      <c r="BP386063" s="90"/>
    </row>
    <row r="386064" spans="68:68" customFormat="1">
      <c r="BP386064" s="90"/>
    </row>
    <row r="386065" spans="68:68" customFormat="1">
      <c r="BP386065" s="90"/>
    </row>
    <row r="386066" spans="68:68" customFormat="1">
      <c r="BP386066" s="90"/>
    </row>
    <row r="386067" spans="68:68" customFormat="1">
      <c r="BP386067" s="90"/>
    </row>
    <row r="386068" spans="68:68" customFormat="1">
      <c r="BP386068" s="90"/>
    </row>
    <row r="386069" spans="68:68" customFormat="1">
      <c r="BP386069" s="90"/>
    </row>
    <row r="386070" spans="68:68" customFormat="1">
      <c r="BP386070" s="90"/>
    </row>
    <row r="386071" spans="68:68" customFormat="1">
      <c r="BP386071" s="90"/>
    </row>
    <row r="386072" spans="68:68" customFormat="1">
      <c r="BP386072" s="90"/>
    </row>
    <row r="386073" spans="68:68" customFormat="1">
      <c r="BP386073" s="90"/>
    </row>
    <row r="386074" spans="68:68" customFormat="1">
      <c r="BP386074" s="90"/>
    </row>
    <row r="386075" spans="68:68" customFormat="1">
      <c r="BP386075" s="90"/>
    </row>
    <row r="386076" spans="68:68" customFormat="1">
      <c r="BP386076" s="90"/>
    </row>
    <row r="386077" spans="68:68" customFormat="1">
      <c r="BP386077" s="90"/>
    </row>
    <row r="386078" spans="68:68" customFormat="1">
      <c r="BP386078" s="90"/>
    </row>
    <row r="386079" spans="68:68" customFormat="1">
      <c r="BP386079" s="90"/>
    </row>
    <row r="386080" spans="68:68" customFormat="1">
      <c r="BP386080" s="90"/>
    </row>
    <row r="386081" spans="68:68" customFormat="1">
      <c r="BP386081" s="90"/>
    </row>
    <row r="386082" spans="68:68" customFormat="1">
      <c r="BP386082" s="90"/>
    </row>
    <row r="386083" spans="68:68" customFormat="1">
      <c r="BP386083" s="90"/>
    </row>
    <row r="386084" spans="68:68" customFormat="1">
      <c r="BP386084" s="90"/>
    </row>
    <row r="386085" spans="68:68" customFormat="1">
      <c r="BP386085" s="90"/>
    </row>
    <row r="386086" spans="68:68" customFormat="1">
      <c r="BP386086" s="90"/>
    </row>
    <row r="386087" spans="68:68" customFormat="1">
      <c r="BP386087" s="90"/>
    </row>
    <row r="386088" spans="68:68" customFormat="1">
      <c r="BP386088" s="90"/>
    </row>
    <row r="386089" spans="68:68" customFormat="1">
      <c r="BP386089" s="90"/>
    </row>
    <row r="386090" spans="68:68" customFormat="1">
      <c r="BP386090" s="90"/>
    </row>
    <row r="386091" spans="68:68" customFormat="1">
      <c r="BP386091" s="90"/>
    </row>
    <row r="386092" spans="68:68" customFormat="1">
      <c r="BP386092" s="90"/>
    </row>
    <row r="386093" spans="68:68" customFormat="1">
      <c r="BP386093" s="90"/>
    </row>
    <row r="386094" spans="68:68" customFormat="1">
      <c r="BP386094" s="90"/>
    </row>
    <row r="386095" spans="68:68" customFormat="1">
      <c r="BP386095" s="90"/>
    </row>
    <row r="386096" spans="68:68" customFormat="1">
      <c r="BP386096" s="90"/>
    </row>
    <row r="386097" spans="68:68" customFormat="1">
      <c r="BP386097" s="90"/>
    </row>
    <row r="386098" spans="68:68" customFormat="1">
      <c r="BP386098" s="90"/>
    </row>
    <row r="386099" spans="68:68" customFormat="1">
      <c r="BP386099" s="90"/>
    </row>
    <row r="386100" spans="68:68" customFormat="1">
      <c r="BP386100" s="90"/>
    </row>
    <row r="386101" spans="68:68" customFormat="1">
      <c r="BP386101" s="90"/>
    </row>
    <row r="386102" spans="68:68" customFormat="1">
      <c r="BP386102" s="90"/>
    </row>
    <row r="386103" spans="68:68" customFormat="1">
      <c r="BP386103" s="90"/>
    </row>
    <row r="386104" spans="68:68" customFormat="1">
      <c r="BP386104" s="90"/>
    </row>
    <row r="386105" spans="68:68" customFormat="1">
      <c r="BP386105" s="90"/>
    </row>
    <row r="386106" spans="68:68" customFormat="1">
      <c r="BP386106" s="90"/>
    </row>
    <row r="386107" spans="68:68" customFormat="1">
      <c r="BP386107" s="90"/>
    </row>
    <row r="386108" spans="68:68" customFormat="1">
      <c r="BP386108" s="90"/>
    </row>
    <row r="386109" spans="68:68" customFormat="1">
      <c r="BP386109" s="90"/>
    </row>
    <row r="386110" spans="68:68" customFormat="1">
      <c r="BP386110" s="90"/>
    </row>
    <row r="386111" spans="68:68" customFormat="1">
      <c r="BP386111" s="90"/>
    </row>
    <row r="386112" spans="68:68" customFormat="1">
      <c r="BP386112" s="90"/>
    </row>
    <row r="386113" spans="68:68" customFormat="1">
      <c r="BP386113" s="90"/>
    </row>
    <row r="386114" spans="68:68" customFormat="1">
      <c r="BP386114" s="90"/>
    </row>
    <row r="386115" spans="68:68" customFormat="1">
      <c r="BP386115" s="90"/>
    </row>
    <row r="386116" spans="68:68" customFormat="1">
      <c r="BP386116" s="90"/>
    </row>
    <row r="386117" spans="68:68" customFormat="1">
      <c r="BP386117" s="90"/>
    </row>
    <row r="386118" spans="68:68" customFormat="1">
      <c r="BP386118" s="90"/>
    </row>
    <row r="386119" spans="68:68" customFormat="1">
      <c r="BP386119" s="90"/>
    </row>
    <row r="386120" spans="68:68" customFormat="1">
      <c r="BP386120" s="90"/>
    </row>
    <row r="386121" spans="68:68" customFormat="1">
      <c r="BP386121" s="90"/>
    </row>
    <row r="386122" spans="68:68" customFormat="1">
      <c r="BP386122" s="90"/>
    </row>
    <row r="386123" spans="68:68" customFormat="1">
      <c r="BP386123" s="90"/>
    </row>
    <row r="386124" spans="68:68" customFormat="1">
      <c r="BP386124" s="90"/>
    </row>
    <row r="386125" spans="68:68" customFormat="1">
      <c r="BP386125" s="90"/>
    </row>
    <row r="386126" spans="68:68" customFormat="1">
      <c r="BP386126" s="90"/>
    </row>
    <row r="386127" spans="68:68" customFormat="1">
      <c r="BP386127" s="90"/>
    </row>
    <row r="386128" spans="68:68" customFormat="1">
      <c r="BP386128" s="90"/>
    </row>
    <row r="386129" spans="68:68" customFormat="1">
      <c r="BP386129" s="90"/>
    </row>
    <row r="386130" spans="68:68" customFormat="1">
      <c r="BP386130" s="90"/>
    </row>
    <row r="386131" spans="68:68" customFormat="1">
      <c r="BP386131" s="90"/>
    </row>
    <row r="386132" spans="68:68" customFormat="1">
      <c r="BP386132" s="90"/>
    </row>
    <row r="386133" spans="68:68" customFormat="1">
      <c r="BP386133" s="90"/>
    </row>
    <row r="386134" spans="68:68" customFormat="1">
      <c r="BP386134" s="90"/>
    </row>
    <row r="386135" spans="68:68" customFormat="1">
      <c r="BP386135" s="90"/>
    </row>
    <row r="386136" spans="68:68" customFormat="1">
      <c r="BP386136" s="90"/>
    </row>
    <row r="386137" spans="68:68" customFormat="1">
      <c r="BP386137" s="90"/>
    </row>
    <row r="386138" spans="68:68" customFormat="1">
      <c r="BP386138" s="90"/>
    </row>
    <row r="386139" spans="68:68" customFormat="1">
      <c r="BP386139" s="90"/>
    </row>
    <row r="386140" spans="68:68" customFormat="1">
      <c r="BP386140" s="90"/>
    </row>
    <row r="386141" spans="68:68" customFormat="1">
      <c r="BP386141" s="90"/>
    </row>
    <row r="386142" spans="68:68" customFormat="1">
      <c r="BP386142" s="90"/>
    </row>
    <row r="386143" spans="68:68" customFormat="1">
      <c r="BP386143" s="90"/>
    </row>
    <row r="386144" spans="68:68" customFormat="1">
      <c r="BP386144" s="90"/>
    </row>
    <row r="386145" spans="68:68" customFormat="1">
      <c r="BP386145" s="90"/>
    </row>
    <row r="386146" spans="68:68" customFormat="1">
      <c r="BP386146" s="90"/>
    </row>
    <row r="386147" spans="68:68" customFormat="1">
      <c r="BP386147" s="90"/>
    </row>
    <row r="386148" spans="68:68" customFormat="1">
      <c r="BP386148" s="90"/>
    </row>
    <row r="386149" spans="68:68" customFormat="1">
      <c r="BP386149" s="90"/>
    </row>
    <row r="386150" spans="68:68" customFormat="1">
      <c r="BP386150" s="90"/>
    </row>
    <row r="386151" spans="68:68" customFormat="1">
      <c r="BP386151" s="90"/>
    </row>
    <row r="386152" spans="68:68" customFormat="1">
      <c r="BP386152" s="90"/>
    </row>
    <row r="386153" spans="68:68" customFormat="1">
      <c r="BP386153" s="90"/>
    </row>
    <row r="386154" spans="68:68" customFormat="1">
      <c r="BP386154" s="90"/>
    </row>
    <row r="386155" spans="68:68" customFormat="1">
      <c r="BP386155" s="90"/>
    </row>
    <row r="386156" spans="68:68" customFormat="1">
      <c r="BP386156" s="90"/>
    </row>
    <row r="386157" spans="68:68" customFormat="1">
      <c r="BP386157" s="90"/>
    </row>
    <row r="386158" spans="68:68" customFormat="1">
      <c r="BP386158" s="90"/>
    </row>
    <row r="386159" spans="68:68" customFormat="1">
      <c r="BP386159" s="90"/>
    </row>
    <row r="386160" spans="68:68" customFormat="1">
      <c r="BP386160" s="90"/>
    </row>
    <row r="386161" spans="68:68" customFormat="1">
      <c r="BP386161" s="90"/>
    </row>
    <row r="386162" spans="68:68" customFormat="1">
      <c r="BP386162" s="90"/>
    </row>
    <row r="386163" spans="68:68" customFormat="1">
      <c r="BP386163" s="90"/>
    </row>
    <row r="386164" spans="68:68" customFormat="1">
      <c r="BP386164" s="90"/>
    </row>
    <row r="386165" spans="68:68" customFormat="1">
      <c r="BP386165" s="90"/>
    </row>
    <row r="386166" spans="68:68" customFormat="1">
      <c r="BP386166" s="90"/>
    </row>
    <row r="386167" spans="68:68" customFormat="1">
      <c r="BP386167" s="90"/>
    </row>
    <row r="386168" spans="68:68" customFormat="1">
      <c r="BP386168" s="90"/>
    </row>
    <row r="386169" spans="68:68" customFormat="1">
      <c r="BP386169" s="90"/>
    </row>
    <row r="386170" spans="68:68" customFormat="1">
      <c r="BP386170" s="90"/>
    </row>
    <row r="386171" spans="68:68" customFormat="1">
      <c r="BP386171" s="90"/>
    </row>
    <row r="386172" spans="68:68" customFormat="1">
      <c r="BP386172" s="90"/>
    </row>
    <row r="386173" spans="68:68" customFormat="1">
      <c r="BP386173" s="90"/>
    </row>
    <row r="386174" spans="68:68" customFormat="1">
      <c r="BP386174" s="90"/>
    </row>
    <row r="386175" spans="68:68" customFormat="1">
      <c r="BP386175" s="90"/>
    </row>
    <row r="386176" spans="68:68" customFormat="1">
      <c r="BP386176" s="90"/>
    </row>
    <row r="386177" spans="68:68" customFormat="1">
      <c r="BP386177" s="90"/>
    </row>
    <row r="386178" spans="68:68" customFormat="1">
      <c r="BP386178" s="90"/>
    </row>
    <row r="386179" spans="68:68" customFormat="1">
      <c r="BP386179" s="90"/>
    </row>
    <row r="386180" spans="68:68" customFormat="1">
      <c r="BP386180" s="90"/>
    </row>
    <row r="386181" spans="68:68" customFormat="1">
      <c r="BP386181" s="90"/>
    </row>
    <row r="386182" spans="68:68" customFormat="1">
      <c r="BP386182" s="90"/>
    </row>
    <row r="386183" spans="68:68" customFormat="1">
      <c r="BP386183" s="90"/>
    </row>
    <row r="386184" spans="68:68" customFormat="1">
      <c r="BP386184" s="90"/>
    </row>
    <row r="386185" spans="68:68" customFormat="1">
      <c r="BP386185" s="90"/>
    </row>
    <row r="386186" spans="68:68" customFormat="1">
      <c r="BP386186" s="90"/>
    </row>
    <row r="386187" spans="68:68" customFormat="1">
      <c r="BP386187" s="90"/>
    </row>
    <row r="386188" spans="68:68" customFormat="1">
      <c r="BP386188" s="90"/>
    </row>
    <row r="386189" spans="68:68" customFormat="1">
      <c r="BP386189" s="90"/>
    </row>
    <row r="386190" spans="68:68" customFormat="1">
      <c r="BP386190" s="90"/>
    </row>
    <row r="386191" spans="68:68" customFormat="1">
      <c r="BP386191" s="90"/>
    </row>
    <row r="386192" spans="68:68" customFormat="1">
      <c r="BP386192" s="90"/>
    </row>
    <row r="386193" spans="68:68" customFormat="1">
      <c r="BP386193" s="90"/>
    </row>
    <row r="386194" spans="68:68" customFormat="1">
      <c r="BP386194" s="90"/>
    </row>
    <row r="386195" spans="68:68" customFormat="1">
      <c r="BP386195" s="90"/>
    </row>
    <row r="386196" spans="68:68" customFormat="1">
      <c r="BP386196" s="90"/>
    </row>
    <row r="386197" spans="68:68" customFormat="1">
      <c r="BP386197" s="90"/>
    </row>
    <row r="386198" spans="68:68" customFormat="1">
      <c r="BP386198" s="90"/>
    </row>
    <row r="386199" spans="68:68" customFormat="1">
      <c r="BP386199" s="90"/>
    </row>
    <row r="386200" spans="68:68" customFormat="1">
      <c r="BP386200" s="90"/>
    </row>
    <row r="386201" spans="68:68" customFormat="1">
      <c r="BP386201" s="90"/>
    </row>
    <row r="386202" spans="68:68" customFormat="1">
      <c r="BP386202" s="90"/>
    </row>
    <row r="386203" spans="68:68" customFormat="1">
      <c r="BP386203" s="90"/>
    </row>
    <row r="386204" spans="68:68" customFormat="1">
      <c r="BP386204" s="90"/>
    </row>
    <row r="386205" spans="68:68" customFormat="1">
      <c r="BP386205" s="90"/>
    </row>
    <row r="386206" spans="68:68" customFormat="1">
      <c r="BP386206" s="90"/>
    </row>
    <row r="386207" spans="68:68" customFormat="1">
      <c r="BP386207" s="90"/>
    </row>
    <row r="386208" spans="68:68" customFormat="1">
      <c r="BP386208" s="90"/>
    </row>
    <row r="386209" spans="68:68" customFormat="1">
      <c r="BP386209" s="90"/>
    </row>
    <row r="386210" spans="68:68" customFormat="1">
      <c r="BP386210" s="90"/>
    </row>
    <row r="386211" spans="68:68" customFormat="1">
      <c r="BP386211" s="90"/>
    </row>
    <row r="386212" spans="68:68" customFormat="1">
      <c r="BP386212" s="90"/>
    </row>
    <row r="386213" spans="68:68" customFormat="1">
      <c r="BP386213" s="90"/>
    </row>
    <row r="386214" spans="68:68" customFormat="1">
      <c r="BP386214" s="90"/>
    </row>
    <row r="386215" spans="68:68" customFormat="1">
      <c r="BP386215" s="90"/>
    </row>
    <row r="386216" spans="68:68" customFormat="1">
      <c r="BP386216" s="90"/>
    </row>
    <row r="386217" spans="68:68" customFormat="1">
      <c r="BP386217" s="90"/>
    </row>
    <row r="386218" spans="68:68" customFormat="1">
      <c r="BP386218" s="90"/>
    </row>
    <row r="386219" spans="68:68" customFormat="1">
      <c r="BP386219" s="90"/>
    </row>
    <row r="386220" spans="68:68" customFormat="1">
      <c r="BP386220" s="90"/>
    </row>
    <row r="386221" spans="68:68" customFormat="1">
      <c r="BP386221" s="90"/>
    </row>
    <row r="386222" spans="68:68" customFormat="1">
      <c r="BP386222" s="90"/>
    </row>
    <row r="386223" spans="68:68" customFormat="1">
      <c r="BP386223" s="90"/>
    </row>
    <row r="386224" spans="68:68" customFormat="1">
      <c r="BP386224" s="90"/>
    </row>
    <row r="386225" spans="68:68" customFormat="1">
      <c r="BP386225" s="90"/>
    </row>
    <row r="386226" spans="68:68" customFormat="1">
      <c r="BP386226" s="90"/>
    </row>
    <row r="386227" spans="68:68" customFormat="1">
      <c r="BP386227" s="90"/>
    </row>
    <row r="386228" spans="68:68" customFormat="1">
      <c r="BP386228" s="90"/>
    </row>
    <row r="386229" spans="68:68" customFormat="1">
      <c r="BP386229" s="90"/>
    </row>
    <row r="386230" spans="68:68" customFormat="1">
      <c r="BP386230" s="90"/>
    </row>
    <row r="386231" spans="68:68" customFormat="1">
      <c r="BP386231" s="90"/>
    </row>
    <row r="386232" spans="68:68" customFormat="1">
      <c r="BP386232" s="90"/>
    </row>
    <row r="386233" spans="68:68" customFormat="1">
      <c r="BP386233" s="90"/>
    </row>
    <row r="386234" spans="68:68" customFormat="1">
      <c r="BP386234" s="90"/>
    </row>
    <row r="386235" spans="68:68" customFormat="1">
      <c r="BP386235" s="90"/>
    </row>
    <row r="386236" spans="68:68" customFormat="1">
      <c r="BP386236" s="90"/>
    </row>
    <row r="386237" spans="68:68" customFormat="1">
      <c r="BP386237" s="90"/>
    </row>
    <row r="386238" spans="68:68" customFormat="1">
      <c r="BP386238" s="90"/>
    </row>
    <row r="386239" spans="68:68" customFormat="1">
      <c r="BP386239" s="90"/>
    </row>
    <row r="386240" spans="68:68" customFormat="1">
      <c r="BP386240" s="90"/>
    </row>
    <row r="386241" spans="68:68" customFormat="1">
      <c r="BP386241" s="90"/>
    </row>
    <row r="386242" spans="68:68" customFormat="1">
      <c r="BP386242" s="90"/>
    </row>
    <row r="386243" spans="68:68" customFormat="1">
      <c r="BP386243" s="90"/>
    </row>
    <row r="386244" spans="68:68" customFormat="1">
      <c r="BP386244" s="90"/>
    </row>
    <row r="386245" spans="68:68" customFormat="1">
      <c r="BP386245" s="90"/>
    </row>
    <row r="386246" spans="68:68" customFormat="1">
      <c r="BP386246" s="90"/>
    </row>
    <row r="386247" spans="68:68" customFormat="1">
      <c r="BP386247" s="90"/>
    </row>
    <row r="386248" spans="68:68" customFormat="1">
      <c r="BP386248" s="90"/>
    </row>
    <row r="386249" spans="68:68" customFormat="1">
      <c r="BP386249" s="90"/>
    </row>
    <row r="386250" spans="68:68" customFormat="1">
      <c r="BP386250" s="90"/>
    </row>
    <row r="386251" spans="68:68" customFormat="1">
      <c r="BP386251" s="90"/>
    </row>
    <row r="386252" spans="68:68" customFormat="1">
      <c r="BP386252" s="90"/>
    </row>
    <row r="386253" spans="68:68" customFormat="1">
      <c r="BP386253" s="90"/>
    </row>
    <row r="386254" spans="68:68" customFormat="1">
      <c r="BP386254" s="90"/>
    </row>
    <row r="386255" spans="68:68" customFormat="1">
      <c r="BP386255" s="90"/>
    </row>
    <row r="386256" spans="68:68" customFormat="1">
      <c r="BP386256" s="90"/>
    </row>
    <row r="386257" spans="68:68" customFormat="1">
      <c r="BP386257" s="90"/>
    </row>
    <row r="386258" spans="68:68" customFormat="1">
      <c r="BP386258" s="90"/>
    </row>
    <row r="386259" spans="68:68" customFormat="1">
      <c r="BP386259" s="90"/>
    </row>
    <row r="386260" spans="68:68" customFormat="1">
      <c r="BP386260" s="90"/>
    </row>
    <row r="386261" spans="68:68" customFormat="1">
      <c r="BP386261" s="90"/>
    </row>
    <row r="386262" spans="68:68" customFormat="1">
      <c r="BP386262" s="90"/>
    </row>
    <row r="386263" spans="68:68" customFormat="1">
      <c r="BP386263" s="90"/>
    </row>
    <row r="386264" spans="68:68" customFormat="1">
      <c r="BP386264" s="90"/>
    </row>
    <row r="386265" spans="68:68" customFormat="1">
      <c r="BP386265" s="90"/>
    </row>
    <row r="386266" spans="68:68" customFormat="1">
      <c r="BP386266" s="90"/>
    </row>
    <row r="386267" spans="68:68" customFormat="1">
      <c r="BP386267" s="90"/>
    </row>
    <row r="386268" spans="68:68" customFormat="1">
      <c r="BP386268" s="90"/>
    </row>
    <row r="386269" spans="68:68" customFormat="1">
      <c r="BP386269" s="90"/>
    </row>
    <row r="386270" spans="68:68" customFormat="1">
      <c r="BP386270" s="90"/>
    </row>
    <row r="386271" spans="68:68" customFormat="1">
      <c r="BP386271" s="90"/>
    </row>
    <row r="386272" spans="68:68" customFormat="1">
      <c r="BP386272" s="90"/>
    </row>
    <row r="386273" spans="68:68" customFormat="1">
      <c r="BP386273" s="90"/>
    </row>
    <row r="386274" spans="68:68" customFormat="1">
      <c r="BP386274" s="90"/>
    </row>
    <row r="386275" spans="68:68" customFormat="1">
      <c r="BP386275" s="90"/>
    </row>
    <row r="386276" spans="68:68" customFormat="1">
      <c r="BP386276" s="90"/>
    </row>
    <row r="386277" spans="68:68" customFormat="1">
      <c r="BP386277" s="90"/>
    </row>
    <row r="386278" spans="68:68" customFormat="1">
      <c r="BP386278" s="90"/>
    </row>
    <row r="386279" spans="68:68" customFormat="1">
      <c r="BP386279" s="90"/>
    </row>
    <row r="386280" spans="68:68" customFormat="1">
      <c r="BP386280" s="90"/>
    </row>
    <row r="386281" spans="68:68" customFormat="1">
      <c r="BP386281" s="90"/>
    </row>
    <row r="386282" spans="68:68" customFormat="1">
      <c r="BP386282" s="90"/>
    </row>
    <row r="386283" spans="68:68" customFormat="1">
      <c r="BP386283" s="90"/>
    </row>
    <row r="386284" spans="68:68" customFormat="1">
      <c r="BP386284" s="90"/>
    </row>
    <row r="386285" spans="68:68" customFormat="1">
      <c r="BP386285" s="90"/>
    </row>
    <row r="386286" spans="68:68" customFormat="1">
      <c r="BP386286" s="90"/>
    </row>
    <row r="386287" spans="68:68" customFormat="1">
      <c r="BP386287" s="90"/>
    </row>
    <row r="386288" spans="68:68" customFormat="1">
      <c r="BP386288" s="90"/>
    </row>
    <row r="386289" spans="68:68" customFormat="1">
      <c r="BP386289" s="90"/>
    </row>
    <row r="386290" spans="68:68" customFormat="1">
      <c r="BP386290" s="90"/>
    </row>
    <row r="386291" spans="68:68" customFormat="1">
      <c r="BP386291" s="90"/>
    </row>
    <row r="386292" spans="68:68" customFormat="1">
      <c r="BP386292" s="90"/>
    </row>
    <row r="386293" spans="68:68" customFormat="1">
      <c r="BP386293" s="90"/>
    </row>
    <row r="386294" spans="68:68" customFormat="1">
      <c r="BP386294" s="90"/>
    </row>
    <row r="386295" spans="68:68" customFormat="1">
      <c r="BP386295" s="90"/>
    </row>
    <row r="386296" spans="68:68" customFormat="1">
      <c r="BP386296" s="90"/>
    </row>
    <row r="386297" spans="68:68" customFormat="1">
      <c r="BP386297" s="90"/>
    </row>
    <row r="386298" spans="68:68" customFormat="1">
      <c r="BP386298" s="90"/>
    </row>
    <row r="386299" spans="68:68" customFormat="1">
      <c r="BP386299" s="90"/>
    </row>
    <row r="386300" spans="68:68" customFormat="1">
      <c r="BP386300" s="90"/>
    </row>
    <row r="386301" spans="68:68" customFormat="1">
      <c r="BP386301" s="90"/>
    </row>
    <row r="386302" spans="68:68" customFormat="1">
      <c r="BP386302" s="90"/>
    </row>
    <row r="386303" spans="68:68" customFormat="1">
      <c r="BP386303" s="90"/>
    </row>
    <row r="386304" spans="68:68" customFormat="1">
      <c r="BP386304" s="90"/>
    </row>
    <row r="386305" spans="68:68" customFormat="1">
      <c r="BP386305" s="90"/>
    </row>
    <row r="386306" spans="68:68" customFormat="1">
      <c r="BP386306" s="90"/>
    </row>
    <row r="386307" spans="68:68" customFormat="1">
      <c r="BP386307" s="90"/>
    </row>
    <row r="386308" spans="68:68" customFormat="1">
      <c r="BP386308" s="90"/>
    </row>
    <row r="386309" spans="68:68" customFormat="1">
      <c r="BP386309" s="90"/>
    </row>
    <row r="386310" spans="68:68" customFormat="1">
      <c r="BP386310" s="90"/>
    </row>
    <row r="386311" spans="68:68" customFormat="1">
      <c r="BP386311" s="90"/>
    </row>
    <row r="386312" spans="68:68" customFormat="1">
      <c r="BP386312" s="90"/>
    </row>
    <row r="386313" spans="68:68" customFormat="1">
      <c r="BP386313" s="90"/>
    </row>
    <row r="386314" spans="68:68" customFormat="1">
      <c r="BP386314" s="90"/>
    </row>
    <row r="386315" spans="68:68" customFormat="1">
      <c r="BP386315" s="90"/>
    </row>
    <row r="386316" spans="68:68" customFormat="1">
      <c r="BP386316" s="90"/>
    </row>
    <row r="386317" spans="68:68" customFormat="1">
      <c r="BP386317" s="90"/>
    </row>
    <row r="386318" spans="68:68" customFormat="1">
      <c r="BP386318" s="90"/>
    </row>
    <row r="386319" spans="68:68" customFormat="1">
      <c r="BP386319" s="90"/>
    </row>
    <row r="386320" spans="68:68" customFormat="1">
      <c r="BP386320" s="90"/>
    </row>
    <row r="386321" spans="68:68" customFormat="1">
      <c r="BP386321" s="90"/>
    </row>
    <row r="386322" spans="68:68" customFormat="1">
      <c r="BP386322" s="90"/>
    </row>
    <row r="386323" spans="68:68" customFormat="1">
      <c r="BP386323" s="90"/>
    </row>
    <row r="386324" spans="68:68" customFormat="1">
      <c r="BP386324" s="90"/>
    </row>
    <row r="386325" spans="68:68" customFormat="1">
      <c r="BP386325" s="90"/>
    </row>
    <row r="386326" spans="68:68" customFormat="1">
      <c r="BP386326" s="90"/>
    </row>
    <row r="386327" spans="68:68" customFormat="1">
      <c r="BP386327" s="90"/>
    </row>
    <row r="386328" spans="68:68" customFormat="1">
      <c r="BP386328" s="90"/>
    </row>
    <row r="386329" spans="68:68" customFormat="1">
      <c r="BP386329" s="90"/>
    </row>
    <row r="386330" spans="68:68" customFormat="1">
      <c r="BP386330" s="90"/>
    </row>
    <row r="386331" spans="68:68" customFormat="1">
      <c r="BP386331" s="90"/>
    </row>
    <row r="386332" spans="68:68" customFormat="1">
      <c r="BP386332" s="90"/>
    </row>
    <row r="386333" spans="68:68" customFormat="1">
      <c r="BP386333" s="90"/>
    </row>
    <row r="386334" spans="68:68" customFormat="1">
      <c r="BP386334" s="90"/>
    </row>
    <row r="386335" spans="68:68" customFormat="1">
      <c r="BP386335" s="90"/>
    </row>
    <row r="386336" spans="68:68" customFormat="1">
      <c r="BP386336" s="90"/>
    </row>
    <row r="386337" spans="68:68" customFormat="1">
      <c r="BP386337" s="90"/>
    </row>
    <row r="386338" spans="68:68" customFormat="1">
      <c r="BP386338" s="90"/>
    </row>
    <row r="386339" spans="68:68" customFormat="1">
      <c r="BP386339" s="90"/>
    </row>
    <row r="386340" spans="68:68" customFormat="1">
      <c r="BP386340" s="90"/>
    </row>
    <row r="386341" spans="68:68" customFormat="1">
      <c r="BP386341" s="90"/>
    </row>
    <row r="386342" spans="68:68" customFormat="1">
      <c r="BP386342" s="90"/>
    </row>
    <row r="386343" spans="68:68" customFormat="1">
      <c r="BP386343" s="90"/>
    </row>
    <row r="386344" spans="68:68" customFormat="1">
      <c r="BP386344" s="90"/>
    </row>
    <row r="386345" spans="68:68" customFormat="1">
      <c r="BP386345" s="90"/>
    </row>
    <row r="386346" spans="68:68" customFormat="1">
      <c r="BP386346" s="90"/>
    </row>
    <row r="386347" spans="68:68" customFormat="1">
      <c r="BP386347" s="90"/>
    </row>
    <row r="386348" spans="68:68" customFormat="1">
      <c r="BP386348" s="90"/>
    </row>
    <row r="386349" spans="68:68" customFormat="1">
      <c r="BP386349" s="90"/>
    </row>
    <row r="386350" spans="68:68" customFormat="1">
      <c r="BP386350" s="90"/>
    </row>
    <row r="386351" spans="68:68" customFormat="1">
      <c r="BP386351" s="90"/>
    </row>
    <row r="386352" spans="68:68" customFormat="1">
      <c r="BP386352" s="90"/>
    </row>
    <row r="386353" spans="68:68" customFormat="1">
      <c r="BP386353" s="90"/>
    </row>
    <row r="386354" spans="68:68" customFormat="1">
      <c r="BP386354" s="90"/>
    </row>
    <row r="386355" spans="68:68" customFormat="1">
      <c r="BP386355" s="90"/>
    </row>
    <row r="386356" spans="68:68" customFormat="1">
      <c r="BP386356" s="90"/>
    </row>
    <row r="386357" spans="68:68" customFormat="1">
      <c r="BP386357" s="90"/>
    </row>
    <row r="386358" spans="68:68" customFormat="1">
      <c r="BP386358" s="90"/>
    </row>
    <row r="386359" spans="68:68" customFormat="1">
      <c r="BP386359" s="90"/>
    </row>
    <row r="386360" spans="68:68" customFormat="1">
      <c r="BP386360" s="90"/>
    </row>
    <row r="386361" spans="68:68" customFormat="1">
      <c r="BP386361" s="90"/>
    </row>
    <row r="386362" spans="68:68" customFormat="1">
      <c r="BP386362" s="90"/>
    </row>
    <row r="386363" spans="68:68" customFormat="1">
      <c r="BP386363" s="90"/>
    </row>
    <row r="386364" spans="68:68" customFormat="1">
      <c r="BP386364" s="90"/>
    </row>
    <row r="386365" spans="68:68" customFormat="1">
      <c r="BP386365" s="90"/>
    </row>
    <row r="386366" spans="68:68" customFormat="1">
      <c r="BP386366" s="90"/>
    </row>
    <row r="386367" spans="68:68" customFormat="1">
      <c r="BP386367" s="90"/>
    </row>
    <row r="386368" spans="68:68" customFormat="1">
      <c r="BP386368" s="90"/>
    </row>
    <row r="386369" spans="68:68" customFormat="1">
      <c r="BP386369" s="90"/>
    </row>
    <row r="386370" spans="68:68" customFormat="1">
      <c r="BP386370" s="90"/>
    </row>
    <row r="386371" spans="68:68" customFormat="1">
      <c r="BP386371" s="90"/>
    </row>
    <row r="386372" spans="68:68" customFormat="1">
      <c r="BP386372" s="90"/>
    </row>
    <row r="386373" spans="68:68" customFormat="1">
      <c r="BP386373" s="90"/>
    </row>
    <row r="386374" spans="68:68" customFormat="1">
      <c r="BP386374" s="90"/>
    </row>
    <row r="386375" spans="68:68" customFormat="1">
      <c r="BP386375" s="90"/>
    </row>
    <row r="386376" spans="68:68" customFormat="1">
      <c r="BP386376" s="90"/>
    </row>
    <row r="386377" spans="68:68" customFormat="1">
      <c r="BP386377" s="90"/>
    </row>
    <row r="386378" spans="68:68" customFormat="1">
      <c r="BP386378" s="90"/>
    </row>
    <row r="386379" spans="68:68" customFormat="1">
      <c r="BP386379" s="90"/>
    </row>
    <row r="386380" spans="68:68" customFormat="1">
      <c r="BP386380" s="90"/>
    </row>
    <row r="386381" spans="68:68" customFormat="1">
      <c r="BP386381" s="90"/>
    </row>
    <row r="386382" spans="68:68" customFormat="1">
      <c r="BP386382" s="90"/>
    </row>
    <row r="386383" spans="68:68" customFormat="1">
      <c r="BP386383" s="90"/>
    </row>
    <row r="386384" spans="68:68" customFormat="1">
      <c r="BP386384" s="90"/>
    </row>
    <row r="386385" spans="68:68" customFormat="1">
      <c r="BP386385" s="90"/>
    </row>
    <row r="386386" spans="68:68" customFormat="1">
      <c r="BP386386" s="90"/>
    </row>
    <row r="386387" spans="68:68" customFormat="1">
      <c r="BP386387" s="90"/>
    </row>
    <row r="386388" spans="68:68" customFormat="1">
      <c r="BP386388" s="90"/>
    </row>
    <row r="386389" spans="68:68" customFormat="1">
      <c r="BP386389" s="90"/>
    </row>
    <row r="386390" spans="68:68" customFormat="1">
      <c r="BP386390" s="90"/>
    </row>
    <row r="386391" spans="68:68" customFormat="1">
      <c r="BP386391" s="90"/>
    </row>
    <row r="386392" spans="68:68" customFormat="1">
      <c r="BP386392" s="90"/>
    </row>
    <row r="386393" spans="68:68" customFormat="1">
      <c r="BP386393" s="90"/>
    </row>
    <row r="386394" spans="68:68" customFormat="1">
      <c r="BP386394" s="90"/>
    </row>
    <row r="386395" spans="68:68" customFormat="1">
      <c r="BP386395" s="90"/>
    </row>
    <row r="386396" spans="68:68" customFormat="1">
      <c r="BP386396" s="90"/>
    </row>
    <row r="386397" spans="68:68" customFormat="1">
      <c r="BP386397" s="90"/>
    </row>
    <row r="386398" spans="68:68" customFormat="1">
      <c r="BP386398" s="90"/>
    </row>
    <row r="386399" spans="68:68" customFormat="1">
      <c r="BP386399" s="90"/>
    </row>
    <row r="386400" spans="68:68" customFormat="1">
      <c r="BP386400" s="90"/>
    </row>
    <row r="386401" spans="68:68" customFormat="1">
      <c r="BP386401" s="90"/>
    </row>
    <row r="386402" spans="68:68" customFormat="1">
      <c r="BP386402" s="90"/>
    </row>
    <row r="386403" spans="68:68" customFormat="1">
      <c r="BP386403" s="90"/>
    </row>
    <row r="386404" spans="68:68" customFormat="1">
      <c r="BP386404" s="90"/>
    </row>
    <row r="386405" spans="68:68" customFormat="1">
      <c r="BP386405" s="90"/>
    </row>
    <row r="386406" spans="68:68" customFormat="1">
      <c r="BP386406" s="90"/>
    </row>
    <row r="386407" spans="68:68" customFormat="1">
      <c r="BP386407" s="90"/>
    </row>
    <row r="386408" spans="68:68" customFormat="1">
      <c r="BP386408" s="90"/>
    </row>
    <row r="386409" spans="68:68" customFormat="1">
      <c r="BP386409" s="90"/>
    </row>
    <row r="386410" spans="68:68" customFormat="1">
      <c r="BP386410" s="90"/>
    </row>
    <row r="386411" spans="68:68" customFormat="1">
      <c r="BP386411" s="90"/>
    </row>
    <row r="386412" spans="68:68" customFormat="1">
      <c r="BP386412" s="90"/>
    </row>
    <row r="386413" spans="68:68" customFormat="1">
      <c r="BP386413" s="90"/>
    </row>
    <row r="386414" spans="68:68" customFormat="1">
      <c r="BP386414" s="90"/>
    </row>
    <row r="386415" spans="68:68" customFormat="1">
      <c r="BP386415" s="90"/>
    </row>
    <row r="386416" spans="68:68" customFormat="1">
      <c r="BP386416" s="90"/>
    </row>
    <row r="386417" spans="68:68" customFormat="1">
      <c r="BP386417" s="90"/>
    </row>
    <row r="386418" spans="68:68" customFormat="1">
      <c r="BP386418" s="90"/>
    </row>
    <row r="386419" spans="68:68" customFormat="1">
      <c r="BP386419" s="90"/>
    </row>
    <row r="386420" spans="68:68" customFormat="1">
      <c r="BP386420" s="90"/>
    </row>
    <row r="386421" spans="68:68" customFormat="1">
      <c r="BP386421" s="90"/>
    </row>
    <row r="386422" spans="68:68" customFormat="1">
      <c r="BP386422" s="90"/>
    </row>
    <row r="386423" spans="68:68" customFormat="1">
      <c r="BP386423" s="90"/>
    </row>
    <row r="386424" spans="68:68" customFormat="1">
      <c r="BP386424" s="90"/>
    </row>
    <row r="386425" spans="68:68" customFormat="1">
      <c r="BP386425" s="90"/>
    </row>
    <row r="386426" spans="68:68" customFormat="1">
      <c r="BP386426" s="90"/>
    </row>
    <row r="386427" spans="68:68" customFormat="1">
      <c r="BP386427" s="90"/>
    </row>
    <row r="386428" spans="68:68" customFormat="1">
      <c r="BP386428" s="90"/>
    </row>
    <row r="386429" spans="68:68" customFormat="1">
      <c r="BP386429" s="90"/>
    </row>
    <row r="386430" spans="68:68" customFormat="1">
      <c r="BP386430" s="90"/>
    </row>
    <row r="386431" spans="68:68" customFormat="1">
      <c r="BP386431" s="90"/>
    </row>
    <row r="386432" spans="68:68" customFormat="1">
      <c r="BP386432" s="90"/>
    </row>
    <row r="386433" spans="68:68" customFormat="1">
      <c r="BP386433" s="90"/>
    </row>
    <row r="386434" spans="68:68" customFormat="1">
      <c r="BP386434" s="90"/>
    </row>
    <row r="386435" spans="68:68" customFormat="1">
      <c r="BP386435" s="90"/>
    </row>
    <row r="386436" spans="68:68" customFormat="1">
      <c r="BP386436" s="90"/>
    </row>
    <row r="386437" spans="68:68" customFormat="1">
      <c r="BP386437" s="90"/>
    </row>
    <row r="386438" spans="68:68" customFormat="1">
      <c r="BP386438" s="90"/>
    </row>
    <row r="386439" spans="68:68" customFormat="1">
      <c r="BP386439" s="90"/>
    </row>
    <row r="386440" spans="68:68" customFormat="1">
      <c r="BP386440" s="90"/>
    </row>
    <row r="386441" spans="68:68" customFormat="1">
      <c r="BP386441" s="90"/>
    </row>
    <row r="386442" spans="68:68" customFormat="1">
      <c r="BP386442" s="90"/>
    </row>
    <row r="386443" spans="68:68" customFormat="1">
      <c r="BP386443" s="90"/>
    </row>
    <row r="386444" spans="68:68" customFormat="1">
      <c r="BP386444" s="90"/>
    </row>
    <row r="386445" spans="68:68" customFormat="1">
      <c r="BP386445" s="90"/>
    </row>
    <row r="386446" spans="68:68" customFormat="1">
      <c r="BP386446" s="90"/>
    </row>
    <row r="386447" spans="68:68" customFormat="1">
      <c r="BP386447" s="90"/>
    </row>
    <row r="386448" spans="68:68" customFormat="1">
      <c r="BP386448" s="90"/>
    </row>
    <row r="386449" spans="68:68" customFormat="1">
      <c r="BP386449" s="90"/>
    </row>
    <row r="386450" spans="68:68" customFormat="1">
      <c r="BP386450" s="90"/>
    </row>
    <row r="386451" spans="68:68" customFormat="1">
      <c r="BP386451" s="90"/>
    </row>
    <row r="386452" spans="68:68" customFormat="1">
      <c r="BP386452" s="90"/>
    </row>
    <row r="386453" spans="68:68" customFormat="1">
      <c r="BP386453" s="90"/>
    </row>
    <row r="386454" spans="68:68" customFormat="1">
      <c r="BP386454" s="90"/>
    </row>
    <row r="386455" spans="68:68" customFormat="1">
      <c r="BP386455" s="90"/>
    </row>
    <row r="386456" spans="68:68" customFormat="1">
      <c r="BP386456" s="90"/>
    </row>
    <row r="386457" spans="68:68" customFormat="1">
      <c r="BP386457" s="90"/>
    </row>
    <row r="386458" spans="68:68" customFormat="1">
      <c r="BP386458" s="90"/>
    </row>
    <row r="386459" spans="68:68" customFormat="1">
      <c r="BP386459" s="90"/>
    </row>
    <row r="386460" spans="68:68" customFormat="1">
      <c r="BP386460" s="90"/>
    </row>
    <row r="386461" spans="68:68" customFormat="1">
      <c r="BP386461" s="90"/>
    </row>
    <row r="386462" spans="68:68" customFormat="1">
      <c r="BP386462" s="90"/>
    </row>
    <row r="386463" spans="68:68" customFormat="1">
      <c r="BP386463" s="90"/>
    </row>
    <row r="386464" spans="68:68" customFormat="1">
      <c r="BP386464" s="90"/>
    </row>
    <row r="386465" spans="68:68" customFormat="1">
      <c r="BP386465" s="90"/>
    </row>
    <row r="386466" spans="68:68" customFormat="1">
      <c r="BP386466" s="90"/>
    </row>
    <row r="386467" spans="68:68" customFormat="1">
      <c r="BP386467" s="90"/>
    </row>
    <row r="386468" spans="68:68" customFormat="1">
      <c r="BP386468" s="90"/>
    </row>
    <row r="386469" spans="68:68" customFormat="1">
      <c r="BP386469" s="90"/>
    </row>
    <row r="386470" spans="68:68" customFormat="1">
      <c r="BP386470" s="90"/>
    </row>
    <row r="386471" spans="68:68" customFormat="1">
      <c r="BP386471" s="90"/>
    </row>
    <row r="386472" spans="68:68" customFormat="1">
      <c r="BP386472" s="90"/>
    </row>
    <row r="386473" spans="68:68" customFormat="1">
      <c r="BP386473" s="90"/>
    </row>
    <row r="386474" spans="68:68" customFormat="1">
      <c r="BP386474" s="90"/>
    </row>
    <row r="386475" spans="68:68" customFormat="1">
      <c r="BP386475" s="90"/>
    </row>
    <row r="386476" spans="68:68" customFormat="1">
      <c r="BP386476" s="90"/>
    </row>
    <row r="386477" spans="68:68" customFormat="1">
      <c r="BP386477" s="90"/>
    </row>
    <row r="386478" spans="68:68" customFormat="1">
      <c r="BP386478" s="90"/>
    </row>
    <row r="386479" spans="68:68" customFormat="1">
      <c r="BP386479" s="90"/>
    </row>
    <row r="386480" spans="68:68" customFormat="1">
      <c r="BP386480" s="90"/>
    </row>
    <row r="386481" spans="68:68" customFormat="1">
      <c r="BP386481" s="90"/>
    </row>
    <row r="386482" spans="68:68" customFormat="1">
      <c r="BP386482" s="90"/>
    </row>
    <row r="386483" spans="68:68" customFormat="1">
      <c r="BP386483" s="90"/>
    </row>
    <row r="386484" spans="68:68" customFormat="1">
      <c r="BP386484" s="90"/>
    </row>
    <row r="386485" spans="68:68" customFormat="1">
      <c r="BP386485" s="90"/>
    </row>
    <row r="386486" spans="68:68" customFormat="1">
      <c r="BP386486" s="90"/>
    </row>
    <row r="386487" spans="68:68" customFormat="1">
      <c r="BP386487" s="90"/>
    </row>
    <row r="386488" spans="68:68" customFormat="1">
      <c r="BP386488" s="90"/>
    </row>
    <row r="386489" spans="68:68" customFormat="1">
      <c r="BP386489" s="90"/>
    </row>
    <row r="386490" spans="68:68" customFormat="1">
      <c r="BP386490" s="90"/>
    </row>
    <row r="386491" spans="68:68" customFormat="1">
      <c r="BP386491" s="90"/>
    </row>
    <row r="386492" spans="68:68" customFormat="1">
      <c r="BP386492" s="90"/>
    </row>
    <row r="386493" spans="68:68" customFormat="1">
      <c r="BP386493" s="90"/>
    </row>
    <row r="386494" spans="68:68" customFormat="1">
      <c r="BP386494" s="90"/>
    </row>
    <row r="386495" spans="68:68" customFormat="1">
      <c r="BP386495" s="90"/>
    </row>
    <row r="386496" spans="68:68" customFormat="1">
      <c r="BP386496" s="90"/>
    </row>
    <row r="386497" spans="68:68" customFormat="1">
      <c r="BP386497" s="90"/>
    </row>
    <row r="386498" spans="68:68" customFormat="1">
      <c r="BP386498" s="90"/>
    </row>
    <row r="386499" spans="68:68" customFormat="1">
      <c r="BP386499" s="90"/>
    </row>
    <row r="386500" spans="68:68" customFormat="1">
      <c r="BP386500" s="90"/>
    </row>
    <row r="386501" spans="68:68" customFormat="1">
      <c r="BP386501" s="90"/>
    </row>
    <row r="386502" spans="68:68" customFormat="1">
      <c r="BP386502" s="90"/>
    </row>
    <row r="386503" spans="68:68" customFormat="1">
      <c r="BP386503" s="90"/>
    </row>
    <row r="386504" spans="68:68" customFormat="1">
      <c r="BP386504" s="90"/>
    </row>
    <row r="386505" spans="68:68" customFormat="1">
      <c r="BP386505" s="90"/>
    </row>
    <row r="386506" spans="68:68" customFormat="1">
      <c r="BP386506" s="90"/>
    </row>
    <row r="386507" spans="68:68" customFormat="1">
      <c r="BP386507" s="90"/>
    </row>
    <row r="386508" spans="68:68" customFormat="1">
      <c r="BP386508" s="90"/>
    </row>
    <row r="386509" spans="68:68" customFormat="1">
      <c r="BP386509" s="90"/>
    </row>
    <row r="386510" spans="68:68" customFormat="1">
      <c r="BP386510" s="90"/>
    </row>
    <row r="386511" spans="68:68" customFormat="1">
      <c r="BP386511" s="90"/>
    </row>
    <row r="386512" spans="68:68" customFormat="1">
      <c r="BP386512" s="90"/>
    </row>
    <row r="386513" spans="68:68" customFormat="1">
      <c r="BP386513" s="90"/>
    </row>
    <row r="386514" spans="68:68" customFormat="1">
      <c r="BP386514" s="90"/>
    </row>
    <row r="386515" spans="68:68" customFormat="1">
      <c r="BP386515" s="90"/>
    </row>
    <row r="386516" spans="68:68" customFormat="1">
      <c r="BP386516" s="90"/>
    </row>
    <row r="386517" spans="68:68" customFormat="1">
      <c r="BP386517" s="90"/>
    </row>
    <row r="386518" spans="68:68" customFormat="1">
      <c r="BP386518" s="90"/>
    </row>
    <row r="386519" spans="68:68" customFormat="1">
      <c r="BP386519" s="90"/>
    </row>
    <row r="386520" spans="68:68" customFormat="1">
      <c r="BP386520" s="90"/>
    </row>
    <row r="386521" spans="68:68" customFormat="1">
      <c r="BP386521" s="90"/>
    </row>
    <row r="386522" spans="68:68" customFormat="1">
      <c r="BP386522" s="90"/>
    </row>
    <row r="386523" spans="68:68" customFormat="1">
      <c r="BP386523" s="90"/>
    </row>
    <row r="386524" spans="68:68" customFormat="1">
      <c r="BP386524" s="90"/>
    </row>
    <row r="386525" spans="68:68" customFormat="1">
      <c r="BP386525" s="90"/>
    </row>
    <row r="386526" spans="68:68" customFormat="1">
      <c r="BP386526" s="90"/>
    </row>
    <row r="386527" spans="68:68" customFormat="1">
      <c r="BP386527" s="90"/>
    </row>
    <row r="386528" spans="68:68" customFormat="1">
      <c r="BP386528" s="90"/>
    </row>
    <row r="386529" spans="68:68" customFormat="1">
      <c r="BP386529" s="90"/>
    </row>
    <row r="386530" spans="68:68" customFormat="1">
      <c r="BP386530" s="90"/>
    </row>
    <row r="386531" spans="68:68" customFormat="1">
      <c r="BP386531" s="90"/>
    </row>
    <row r="386532" spans="68:68" customFormat="1">
      <c r="BP386532" s="90"/>
    </row>
    <row r="386533" spans="68:68" customFormat="1">
      <c r="BP386533" s="90"/>
    </row>
    <row r="386534" spans="68:68" customFormat="1">
      <c r="BP386534" s="90"/>
    </row>
    <row r="386535" spans="68:68" customFormat="1">
      <c r="BP386535" s="90"/>
    </row>
    <row r="386536" spans="68:68" customFormat="1">
      <c r="BP386536" s="90"/>
    </row>
    <row r="386537" spans="68:68" customFormat="1">
      <c r="BP386537" s="90"/>
    </row>
    <row r="386538" spans="68:68" customFormat="1">
      <c r="BP386538" s="90"/>
    </row>
    <row r="386539" spans="68:68" customFormat="1">
      <c r="BP386539" s="90"/>
    </row>
    <row r="386540" spans="68:68" customFormat="1">
      <c r="BP386540" s="90"/>
    </row>
    <row r="386541" spans="68:68" customFormat="1">
      <c r="BP386541" s="90"/>
    </row>
    <row r="386542" spans="68:68" customFormat="1">
      <c r="BP386542" s="90"/>
    </row>
    <row r="386543" spans="68:68" customFormat="1">
      <c r="BP386543" s="90"/>
    </row>
    <row r="386544" spans="68:68" customFormat="1">
      <c r="BP386544" s="90"/>
    </row>
    <row r="386545" spans="68:68" customFormat="1">
      <c r="BP386545" s="90"/>
    </row>
    <row r="386546" spans="68:68" customFormat="1">
      <c r="BP386546" s="90"/>
    </row>
    <row r="386547" spans="68:68" customFormat="1">
      <c r="BP386547" s="90"/>
    </row>
    <row r="386548" spans="68:68" customFormat="1">
      <c r="BP386548" s="90"/>
    </row>
    <row r="386549" spans="68:68" customFormat="1">
      <c r="BP386549" s="90"/>
    </row>
    <row r="386550" spans="68:68" customFormat="1">
      <c r="BP386550" s="90"/>
    </row>
    <row r="386551" spans="68:68" customFormat="1">
      <c r="BP386551" s="90"/>
    </row>
    <row r="386552" spans="68:68" customFormat="1">
      <c r="BP386552" s="90"/>
    </row>
    <row r="386553" spans="68:68" customFormat="1">
      <c r="BP386553" s="90"/>
    </row>
    <row r="386554" spans="68:68" customFormat="1">
      <c r="BP386554" s="90"/>
    </row>
    <row r="386555" spans="68:68" customFormat="1">
      <c r="BP386555" s="90"/>
    </row>
    <row r="386556" spans="68:68" customFormat="1">
      <c r="BP386556" s="90"/>
    </row>
    <row r="386557" spans="68:68" customFormat="1">
      <c r="BP386557" s="90"/>
    </row>
    <row r="386558" spans="68:68" customFormat="1">
      <c r="BP386558" s="90"/>
    </row>
    <row r="386559" spans="68:68" customFormat="1">
      <c r="BP386559" s="90"/>
    </row>
    <row r="386560" spans="68:68" customFormat="1">
      <c r="BP386560" s="90"/>
    </row>
    <row r="386561" spans="68:68" customFormat="1">
      <c r="BP386561" s="90"/>
    </row>
    <row r="386562" spans="68:68" customFormat="1">
      <c r="BP386562" s="90"/>
    </row>
    <row r="386563" spans="68:68" customFormat="1">
      <c r="BP386563" s="90"/>
    </row>
    <row r="386564" spans="68:68" customFormat="1">
      <c r="BP386564" s="90"/>
    </row>
    <row r="386565" spans="68:68" customFormat="1">
      <c r="BP386565" s="90"/>
    </row>
    <row r="386566" spans="68:68" customFormat="1">
      <c r="BP386566" s="90"/>
    </row>
    <row r="386567" spans="68:68" customFormat="1">
      <c r="BP386567" s="90"/>
    </row>
    <row r="386568" spans="68:68" customFormat="1">
      <c r="BP386568" s="90"/>
    </row>
    <row r="386569" spans="68:68" customFormat="1">
      <c r="BP386569" s="90"/>
    </row>
    <row r="386570" spans="68:68" customFormat="1">
      <c r="BP386570" s="90"/>
    </row>
    <row r="386571" spans="68:68" customFormat="1">
      <c r="BP386571" s="90"/>
    </row>
    <row r="386572" spans="68:68" customFormat="1">
      <c r="BP386572" s="90"/>
    </row>
    <row r="386573" spans="68:68" customFormat="1">
      <c r="BP386573" s="90"/>
    </row>
    <row r="386574" spans="68:68" customFormat="1">
      <c r="BP386574" s="90"/>
    </row>
    <row r="386575" spans="68:68" customFormat="1">
      <c r="BP386575" s="90"/>
    </row>
    <row r="386576" spans="68:68" customFormat="1">
      <c r="BP386576" s="90"/>
    </row>
    <row r="386577" spans="68:68" customFormat="1">
      <c r="BP386577" s="90"/>
    </row>
    <row r="386578" spans="68:68" customFormat="1">
      <c r="BP386578" s="90"/>
    </row>
    <row r="386579" spans="68:68" customFormat="1">
      <c r="BP386579" s="90"/>
    </row>
    <row r="386580" spans="68:68" customFormat="1">
      <c r="BP386580" s="90"/>
    </row>
    <row r="386581" spans="68:68" customFormat="1">
      <c r="BP386581" s="90"/>
    </row>
    <row r="386582" spans="68:68" customFormat="1">
      <c r="BP386582" s="90"/>
    </row>
    <row r="386583" spans="68:68" customFormat="1">
      <c r="BP386583" s="90"/>
    </row>
    <row r="386584" spans="68:68" customFormat="1">
      <c r="BP386584" s="90"/>
    </row>
    <row r="386585" spans="68:68" customFormat="1">
      <c r="BP386585" s="90"/>
    </row>
    <row r="386586" spans="68:68" customFormat="1">
      <c r="BP386586" s="90"/>
    </row>
    <row r="386587" spans="68:68" customFormat="1">
      <c r="BP386587" s="90"/>
    </row>
    <row r="386588" spans="68:68" customFormat="1">
      <c r="BP386588" s="90"/>
    </row>
    <row r="386589" spans="68:68" customFormat="1">
      <c r="BP386589" s="90"/>
    </row>
    <row r="386590" spans="68:68" customFormat="1">
      <c r="BP386590" s="90"/>
    </row>
    <row r="386591" spans="68:68" customFormat="1">
      <c r="BP386591" s="90"/>
    </row>
    <row r="386592" spans="68:68" customFormat="1">
      <c r="BP386592" s="90"/>
    </row>
    <row r="386593" spans="68:68" customFormat="1">
      <c r="BP386593" s="90"/>
    </row>
    <row r="386594" spans="68:68" customFormat="1">
      <c r="BP386594" s="90"/>
    </row>
    <row r="386595" spans="68:68" customFormat="1">
      <c r="BP386595" s="90"/>
    </row>
    <row r="386596" spans="68:68" customFormat="1">
      <c r="BP386596" s="90"/>
    </row>
    <row r="386597" spans="68:68" customFormat="1">
      <c r="BP386597" s="90"/>
    </row>
    <row r="386598" spans="68:68" customFormat="1">
      <c r="BP386598" s="90"/>
    </row>
    <row r="386599" spans="68:68" customFormat="1">
      <c r="BP386599" s="90"/>
    </row>
    <row r="386600" spans="68:68" customFormat="1">
      <c r="BP386600" s="90"/>
    </row>
    <row r="386601" spans="68:68" customFormat="1">
      <c r="BP386601" s="90"/>
    </row>
    <row r="386602" spans="68:68" customFormat="1">
      <c r="BP386602" s="90"/>
    </row>
    <row r="386603" spans="68:68" customFormat="1">
      <c r="BP386603" s="90"/>
    </row>
    <row r="386604" spans="68:68" customFormat="1">
      <c r="BP386604" s="90"/>
    </row>
    <row r="386605" spans="68:68" customFormat="1">
      <c r="BP386605" s="90"/>
    </row>
    <row r="386606" spans="68:68" customFormat="1">
      <c r="BP386606" s="90"/>
    </row>
    <row r="386607" spans="68:68" customFormat="1">
      <c r="BP386607" s="90"/>
    </row>
    <row r="386608" spans="68:68" customFormat="1">
      <c r="BP386608" s="90"/>
    </row>
    <row r="386609" spans="68:68" customFormat="1">
      <c r="BP386609" s="90"/>
    </row>
    <row r="386610" spans="68:68" customFormat="1">
      <c r="BP386610" s="90"/>
    </row>
    <row r="386611" spans="68:68" customFormat="1">
      <c r="BP386611" s="90"/>
    </row>
    <row r="386612" spans="68:68" customFormat="1">
      <c r="BP386612" s="90"/>
    </row>
    <row r="386613" spans="68:68" customFormat="1">
      <c r="BP386613" s="90"/>
    </row>
    <row r="386614" spans="68:68" customFormat="1">
      <c r="BP386614" s="90"/>
    </row>
    <row r="386615" spans="68:68" customFormat="1">
      <c r="BP386615" s="90"/>
    </row>
    <row r="386616" spans="68:68" customFormat="1">
      <c r="BP386616" s="90"/>
    </row>
    <row r="386617" spans="68:68" customFormat="1">
      <c r="BP386617" s="90"/>
    </row>
    <row r="386618" spans="68:68" customFormat="1">
      <c r="BP386618" s="90"/>
    </row>
    <row r="386619" spans="68:68" customFormat="1">
      <c r="BP386619" s="90"/>
    </row>
    <row r="386620" spans="68:68" customFormat="1">
      <c r="BP386620" s="90"/>
    </row>
    <row r="386621" spans="68:68" customFormat="1">
      <c r="BP386621" s="90"/>
    </row>
    <row r="386622" spans="68:68" customFormat="1">
      <c r="BP386622" s="90"/>
    </row>
    <row r="386623" spans="68:68" customFormat="1">
      <c r="BP386623" s="90"/>
    </row>
    <row r="386624" spans="68:68" customFormat="1">
      <c r="BP386624" s="90"/>
    </row>
    <row r="386625" spans="68:68" customFormat="1">
      <c r="BP386625" s="90"/>
    </row>
    <row r="386626" spans="68:68" customFormat="1">
      <c r="BP386626" s="90"/>
    </row>
    <row r="386627" spans="68:68" customFormat="1">
      <c r="BP386627" s="90"/>
    </row>
    <row r="386628" spans="68:68" customFormat="1">
      <c r="BP386628" s="90"/>
    </row>
    <row r="386629" spans="68:68" customFormat="1">
      <c r="BP386629" s="90"/>
    </row>
    <row r="386630" spans="68:68" customFormat="1">
      <c r="BP386630" s="90"/>
    </row>
    <row r="386631" spans="68:68" customFormat="1">
      <c r="BP386631" s="90"/>
    </row>
    <row r="386632" spans="68:68" customFormat="1">
      <c r="BP386632" s="90"/>
    </row>
    <row r="386633" spans="68:68" customFormat="1">
      <c r="BP386633" s="90"/>
    </row>
    <row r="386634" spans="68:68" customFormat="1">
      <c r="BP386634" s="90"/>
    </row>
    <row r="386635" spans="68:68" customFormat="1">
      <c r="BP386635" s="90"/>
    </row>
    <row r="386636" spans="68:68" customFormat="1">
      <c r="BP386636" s="90"/>
    </row>
    <row r="386637" spans="68:68" customFormat="1">
      <c r="BP386637" s="90"/>
    </row>
    <row r="386638" spans="68:68" customFormat="1">
      <c r="BP386638" s="90"/>
    </row>
    <row r="386639" spans="68:68" customFormat="1">
      <c r="BP386639" s="90"/>
    </row>
    <row r="386640" spans="68:68" customFormat="1">
      <c r="BP386640" s="90"/>
    </row>
    <row r="386641" spans="68:68" customFormat="1">
      <c r="BP386641" s="90"/>
    </row>
    <row r="386642" spans="68:68" customFormat="1">
      <c r="BP386642" s="90"/>
    </row>
    <row r="386643" spans="68:68" customFormat="1">
      <c r="BP386643" s="90"/>
    </row>
    <row r="386644" spans="68:68" customFormat="1">
      <c r="BP386644" s="90"/>
    </row>
    <row r="386645" spans="68:68" customFormat="1">
      <c r="BP386645" s="90"/>
    </row>
    <row r="386646" spans="68:68" customFormat="1">
      <c r="BP386646" s="90"/>
    </row>
    <row r="386647" spans="68:68" customFormat="1">
      <c r="BP386647" s="90"/>
    </row>
    <row r="386648" spans="68:68" customFormat="1">
      <c r="BP386648" s="90"/>
    </row>
    <row r="386649" spans="68:68" customFormat="1">
      <c r="BP386649" s="90"/>
    </row>
    <row r="386650" spans="68:68" customFormat="1">
      <c r="BP386650" s="90"/>
    </row>
    <row r="386651" spans="68:68" customFormat="1">
      <c r="BP386651" s="90"/>
    </row>
    <row r="386652" spans="68:68" customFormat="1">
      <c r="BP386652" s="90"/>
    </row>
    <row r="386653" spans="68:68" customFormat="1">
      <c r="BP386653" s="90"/>
    </row>
    <row r="386654" spans="68:68" customFormat="1">
      <c r="BP386654" s="90"/>
    </row>
    <row r="386655" spans="68:68" customFormat="1">
      <c r="BP386655" s="90"/>
    </row>
    <row r="386656" spans="68:68" customFormat="1">
      <c r="BP386656" s="90"/>
    </row>
    <row r="386657" spans="68:68" customFormat="1">
      <c r="BP386657" s="90"/>
    </row>
    <row r="386658" spans="68:68" customFormat="1">
      <c r="BP386658" s="90"/>
    </row>
    <row r="386659" spans="68:68" customFormat="1">
      <c r="BP386659" s="90"/>
    </row>
    <row r="386660" spans="68:68" customFormat="1">
      <c r="BP386660" s="90"/>
    </row>
    <row r="386661" spans="68:68" customFormat="1">
      <c r="BP386661" s="90"/>
    </row>
    <row r="386662" spans="68:68" customFormat="1">
      <c r="BP386662" s="90"/>
    </row>
    <row r="386663" spans="68:68" customFormat="1">
      <c r="BP386663" s="90"/>
    </row>
    <row r="386664" spans="68:68" customFormat="1">
      <c r="BP386664" s="90"/>
    </row>
    <row r="386665" spans="68:68" customFormat="1">
      <c r="BP386665" s="90"/>
    </row>
    <row r="386666" spans="68:68" customFormat="1">
      <c r="BP386666" s="90"/>
    </row>
    <row r="386667" spans="68:68" customFormat="1">
      <c r="BP386667" s="90"/>
    </row>
    <row r="386668" spans="68:68" customFormat="1">
      <c r="BP386668" s="90"/>
    </row>
    <row r="386669" spans="68:68" customFormat="1">
      <c r="BP386669" s="90"/>
    </row>
    <row r="386670" spans="68:68" customFormat="1">
      <c r="BP386670" s="90"/>
    </row>
    <row r="386671" spans="68:68" customFormat="1">
      <c r="BP386671" s="90"/>
    </row>
    <row r="386672" spans="68:68" customFormat="1">
      <c r="BP386672" s="90"/>
    </row>
    <row r="386673" spans="68:68" customFormat="1">
      <c r="BP386673" s="90"/>
    </row>
    <row r="386674" spans="68:68" customFormat="1">
      <c r="BP386674" s="90"/>
    </row>
    <row r="386675" spans="68:68" customFormat="1">
      <c r="BP386675" s="90"/>
    </row>
    <row r="386676" spans="68:68" customFormat="1">
      <c r="BP386676" s="90"/>
    </row>
    <row r="386677" spans="68:68" customFormat="1">
      <c r="BP386677" s="90"/>
    </row>
    <row r="386678" spans="68:68" customFormat="1">
      <c r="BP386678" s="90"/>
    </row>
    <row r="386679" spans="68:68" customFormat="1">
      <c r="BP386679" s="90"/>
    </row>
    <row r="386680" spans="68:68" customFormat="1">
      <c r="BP386680" s="90"/>
    </row>
    <row r="386681" spans="68:68" customFormat="1">
      <c r="BP386681" s="90"/>
    </row>
    <row r="386682" spans="68:68" customFormat="1">
      <c r="BP386682" s="90"/>
    </row>
    <row r="386683" spans="68:68" customFormat="1">
      <c r="BP386683" s="90"/>
    </row>
    <row r="386684" spans="68:68" customFormat="1">
      <c r="BP386684" s="90"/>
    </row>
    <row r="386685" spans="68:68" customFormat="1">
      <c r="BP386685" s="90"/>
    </row>
    <row r="386686" spans="68:68" customFormat="1">
      <c r="BP386686" s="90"/>
    </row>
    <row r="386687" spans="68:68" customFormat="1">
      <c r="BP386687" s="90"/>
    </row>
    <row r="386688" spans="68:68" customFormat="1">
      <c r="BP386688" s="90"/>
    </row>
    <row r="386689" spans="68:68" customFormat="1">
      <c r="BP386689" s="90"/>
    </row>
    <row r="386690" spans="68:68" customFormat="1">
      <c r="BP386690" s="90"/>
    </row>
    <row r="386691" spans="68:68" customFormat="1">
      <c r="BP386691" s="90"/>
    </row>
    <row r="386692" spans="68:68" customFormat="1">
      <c r="BP386692" s="90"/>
    </row>
    <row r="386693" spans="68:68" customFormat="1">
      <c r="BP386693" s="90"/>
    </row>
    <row r="386694" spans="68:68" customFormat="1">
      <c r="BP386694" s="90"/>
    </row>
    <row r="386695" spans="68:68" customFormat="1">
      <c r="BP386695" s="90"/>
    </row>
    <row r="386696" spans="68:68" customFormat="1">
      <c r="BP386696" s="90"/>
    </row>
    <row r="386697" spans="68:68" customFormat="1">
      <c r="BP386697" s="90"/>
    </row>
    <row r="386698" spans="68:68" customFormat="1">
      <c r="BP386698" s="90"/>
    </row>
    <row r="386699" spans="68:68" customFormat="1">
      <c r="BP386699" s="90"/>
    </row>
    <row r="386700" spans="68:68" customFormat="1">
      <c r="BP386700" s="90"/>
    </row>
    <row r="386701" spans="68:68" customFormat="1">
      <c r="BP386701" s="90"/>
    </row>
    <row r="386702" spans="68:68" customFormat="1">
      <c r="BP386702" s="90"/>
    </row>
    <row r="386703" spans="68:68" customFormat="1">
      <c r="BP386703" s="90"/>
    </row>
    <row r="386704" spans="68:68" customFormat="1">
      <c r="BP386704" s="90"/>
    </row>
    <row r="386705" spans="68:68" customFormat="1">
      <c r="BP386705" s="90"/>
    </row>
    <row r="386706" spans="68:68" customFormat="1">
      <c r="BP386706" s="90"/>
    </row>
    <row r="386707" spans="68:68" customFormat="1">
      <c r="BP386707" s="90"/>
    </row>
    <row r="386708" spans="68:68" customFormat="1">
      <c r="BP386708" s="90"/>
    </row>
    <row r="386709" spans="68:68" customFormat="1">
      <c r="BP386709" s="90"/>
    </row>
    <row r="386710" spans="68:68" customFormat="1">
      <c r="BP386710" s="90"/>
    </row>
    <row r="386711" spans="68:68" customFormat="1">
      <c r="BP386711" s="90"/>
    </row>
    <row r="386712" spans="68:68" customFormat="1">
      <c r="BP386712" s="90"/>
    </row>
    <row r="386713" spans="68:68" customFormat="1">
      <c r="BP386713" s="90"/>
    </row>
    <row r="386714" spans="68:68" customFormat="1">
      <c r="BP386714" s="90"/>
    </row>
    <row r="386715" spans="68:68" customFormat="1">
      <c r="BP386715" s="90"/>
    </row>
    <row r="386716" spans="68:68" customFormat="1">
      <c r="BP386716" s="90"/>
    </row>
    <row r="386717" spans="68:68" customFormat="1">
      <c r="BP386717" s="90"/>
    </row>
    <row r="386718" spans="68:68" customFormat="1">
      <c r="BP386718" s="90"/>
    </row>
    <row r="386719" spans="68:68" customFormat="1">
      <c r="BP386719" s="90"/>
    </row>
    <row r="386720" spans="68:68" customFormat="1">
      <c r="BP386720" s="90"/>
    </row>
    <row r="386721" spans="68:68" customFormat="1">
      <c r="BP386721" s="90"/>
    </row>
    <row r="386722" spans="68:68" customFormat="1">
      <c r="BP386722" s="90"/>
    </row>
    <row r="386723" spans="68:68" customFormat="1">
      <c r="BP386723" s="90"/>
    </row>
    <row r="386724" spans="68:68" customFormat="1">
      <c r="BP386724" s="90"/>
    </row>
    <row r="386725" spans="68:68" customFormat="1">
      <c r="BP386725" s="90"/>
    </row>
    <row r="386726" spans="68:68" customFormat="1">
      <c r="BP386726" s="90"/>
    </row>
    <row r="386727" spans="68:68" customFormat="1">
      <c r="BP386727" s="90"/>
    </row>
    <row r="386728" spans="68:68" customFormat="1">
      <c r="BP386728" s="90"/>
    </row>
    <row r="386729" spans="68:68" customFormat="1">
      <c r="BP386729" s="90"/>
    </row>
    <row r="386730" spans="68:68" customFormat="1">
      <c r="BP386730" s="90"/>
    </row>
    <row r="386731" spans="68:68" customFormat="1">
      <c r="BP386731" s="90"/>
    </row>
    <row r="386732" spans="68:68" customFormat="1">
      <c r="BP386732" s="90"/>
    </row>
    <row r="386733" spans="68:68" customFormat="1">
      <c r="BP386733" s="90"/>
    </row>
    <row r="386734" spans="68:68" customFormat="1">
      <c r="BP386734" s="90"/>
    </row>
    <row r="386735" spans="68:68" customFormat="1">
      <c r="BP386735" s="90"/>
    </row>
    <row r="386736" spans="68:68" customFormat="1">
      <c r="BP386736" s="90"/>
    </row>
    <row r="386737" spans="68:68" customFormat="1">
      <c r="BP386737" s="90"/>
    </row>
    <row r="386738" spans="68:68" customFormat="1">
      <c r="BP386738" s="90"/>
    </row>
    <row r="386739" spans="68:68" customFormat="1">
      <c r="BP386739" s="90"/>
    </row>
    <row r="386740" spans="68:68" customFormat="1">
      <c r="BP386740" s="90"/>
    </row>
    <row r="386741" spans="68:68" customFormat="1">
      <c r="BP386741" s="90"/>
    </row>
    <row r="386742" spans="68:68" customFormat="1">
      <c r="BP386742" s="90"/>
    </row>
    <row r="386743" spans="68:68" customFormat="1">
      <c r="BP386743" s="90"/>
    </row>
    <row r="386744" spans="68:68" customFormat="1">
      <c r="BP386744" s="90"/>
    </row>
    <row r="386745" spans="68:68" customFormat="1">
      <c r="BP386745" s="90"/>
    </row>
    <row r="386746" spans="68:68" customFormat="1">
      <c r="BP386746" s="90"/>
    </row>
    <row r="386747" spans="68:68" customFormat="1">
      <c r="BP386747" s="90"/>
    </row>
    <row r="386748" spans="68:68" customFormat="1">
      <c r="BP386748" s="90"/>
    </row>
    <row r="386749" spans="68:68" customFormat="1">
      <c r="BP386749" s="90"/>
    </row>
    <row r="386750" spans="68:68" customFormat="1">
      <c r="BP386750" s="90"/>
    </row>
    <row r="386751" spans="68:68" customFormat="1">
      <c r="BP386751" s="90"/>
    </row>
    <row r="386752" spans="68:68" customFormat="1">
      <c r="BP386752" s="90"/>
    </row>
    <row r="386753" spans="68:68" customFormat="1">
      <c r="BP386753" s="90"/>
    </row>
    <row r="386754" spans="68:68" customFormat="1">
      <c r="BP386754" s="90"/>
    </row>
    <row r="386755" spans="68:68" customFormat="1">
      <c r="BP386755" s="90"/>
    </row>
    <row r="386756" spans="68:68" customFormat="1">
      <c r="BP386756" s="90"/>
    </row>
    <row r="386757" spans="68:68" customFormat="1">
      <c r="BP386757" s="90"/>
    </row>
    <row r="386758" spans="68:68" customFormat="1">
      <c r="BP386758" s="90"/>
    </row>
    <row r="386759" spans="68:68" customFormat="1">
      <c r="BP386759" s="90"/>
    </row>
    <row r="386760" spans="68:68" customFormat="1">
      <c r="BP386760" s="90"/>
    </row>
    <row r="386761" spans="68:68" customFormat="1">
      <c r="BP386761" s="90"/>
    </row>
    <row r="386762" spans="68:68" customFormat="1">
      <c r="BP386762" s="90"/>
    </row>
    <row r="386763" spans="68:68" customFormat="1">
      <c r="BP386763" s="90"/>
    </row>
    <row r="386764" spans="68:68" customFormat="1">
      <c r="BP386764" s="90"/>
    </row>
    <row r="386765" spans="68:68" customFormat="1">
      <c r="BP386765" s="90"/>
    </row>
    <row r="386766" spans="68:68" customFormat="1">
      <c r="BP386766" s="90"/>
    </row>
    <row r="386767" spans="68:68" customFormat="1">
      <c r="BP386767" s="90"/>
    </row>
    <row r="386768" spans="68:68" customFormat="1">
      <c r="BP386768" s="90"/>
    </row>
    <row r="386769" spans="68:68" customFormat="1">
      <c r="BP386769" s="90"/>
    </row>
    <row r="386770" spans="68:68" customFormat="1">
      <c r="BP386770" s="90"/>
    </row>
    <row r="386771" spans="68:68" customFormat="1">
      <c r="BP386771" s="90"/>
    </row>
    <row r="386772" spans="68:68" customFormat="1">
      <c r="BP386772" s="90"/>
    </row>
    <row r="386773" spans="68:68" customFormat="1">
      <c r="BP386773" s="90"/>
    </row>
    <row r="386774" spans="68:68" customFormat="1">
      <c r="BP386774" s="90"/>
    </row>
    <row r="386775" spans="68:68" customFormat="1">
      <c r="BP386775" s="90"/>
    </row>
    <row r="386776" spans="68:68" customFormat="1">
      <c r="BP386776" s="90"/>
    </row>
    <row r="386777" spans="68:68" customFormat="1">
      <c r="BP386777" s="90"/>
    </row>
    <row r="386778" spans="68:68" customFormat="1">
      <c r="BP386778" s="90"/>
    </row>
    <row r="386779" spans="68:68" customFormat="1">
      <c r="BP386779" s="90"/>
    </row>
    <row r="386780" spans="68:68" customFormat="1">
      <c r="BP386780" s="90"/>
    </row>
    <row r="386781" spans="68:68" customFormat="1">
      <c r="BP386781" s="90"/>
    </row>
    <row r="386782" spans="68:68" customFormat="1">
      <c r="BP386782" s="90"/>
    </row>
    <row r="386783" spans="68:68" customFormat="1">
      <c r="BP386783" s="90"/>
    </row>
    <row r="386784" spans="68:68" customFormat="1">
      <c r="BP386784" s="90"/>
    </row>
    <row r="386785" spans="68:68" customFormat="1">
      <c r="BP386785" s="90"/>
    </row>
    <row r="386786" spans="68:68" customFormat="1">
      <c r="BP386786" s="90"/>
    </row>
    <row r="386787" spans="68:68" customFormat="1">
      <c r="BP386787" s="90"/>
    </row>
    <row r="386788" spans="68:68" customFormat="1">
      <c r="BP386788" s="90"/>
    </row>
    <row r="386789" spans="68:68" customFormat="1">
      <c r="BP386789" s="90"/>
    </row>
    <row r="386790" spans="68:68" customFormat="1">
      <c r="BP386790" s="90"/>
    </row>
    <row r="386791" spans="68:68" customFormat="1">
      <c r="BP386791" s="90"/>
    </row>
    <row r="386792" spans="68:68" customFormat="1">
      <c r="BP386792" s="90"/>
    </row>
    <row r="386793" spans="68:68" customFormat="1">
      <c r="BP386793" s="90"/>
    </row>
    <row r="386794" spans="68:68" customFormat="1">
      <c r="BP386794" s="90"/>
    </row>
    <row r="386795" spans="68:68" customFormat="1">
      <c r="BP386795" s="90"/>
    </row>
    <row r="386796" spans="68:68" customFormat="1">
      <c r="BP386796" s="90"/>
    </row>
    <row r="386797" spans="68:68" customFormat="1">
      <c r="BP386797" s="90"/>
    </row>
    <row r="386798" spans="68:68" customFormat="1">
      <c r="BP386798" s="90"/>
    </row>
    <row r="386799" spans="68:68" customFormat="1">
      <c r="BP386799" s="90"/>
    </row>
    <row r="386800" spans="68:68" customFormat="1">
      <c r="BP386800" s="90"/>
    </row>
    <row r="386801" spans="68:68" customFormat="1">
      <c r="BP386801" s="90"/>
    </row>
    <row r="386802" spans="68:68" customFormat="1">
      <c r="BP386802" s="90"/>
    </row>
    <row r="386803" spans="68:68" customFormat="1">
      <c r="BP386803" s="90"/>
    </row>
    <row r="386804" spans="68:68" customFormat="1">
      <c r="BP386804" s="90"/>
    </row>
    <row r="386805" spans="68:68" customFormat="1">
      <c r="BP386805" s="90"/>
    </row>
    <row r="386806" spans="68:68" customFormat="1">
      <c r="BP386806" s="90"/>
    </row>
    <row r="386807" spans="68:68" customFormat="1">
      <c r="BP386807" s="90"/>
    </row>
    <row r="386808" spans="68:68" customFormat="1">
      <c r="BP386808" s="90"/>
    </row>
    <row r="386809" spans="68:68" customFormat="1">
      <c r="BP386809" s="90"/>
    </row>
    <row r="386810" spans="68:68" customFormat="1">
      <c r="BP386810" s="90"/>
    </row>
    <row r="386811" spans="68:68" customFormat="1">
      <c r="BP386811" s="90"/>
    </row>
    <row r="386812" spans="68:68" customFormat="1">
      <c r="BP386812" s="90"/>
    </row>
    <row r="386813" spans="68:68" customFormat="1">
      <c r="BP386813" s="90"/>
    </row>
    <row r="386814" spans="68:68" customFormat="1">
      <c r="BP386814" s="90"/>
    </row>
    <row r="386815" spans="68:68" customFormat="1">
      <c r="BP386815" s="90"/>
    </row>
    <row r="386816" spans="68:68" customFormat="1">
      <c r="BP386816" s="90"/>
    </row>
    <row r="386817" spans="68:68" customFormat="1">
      <c r="BP386817" s="90"/>
    </row>
    <row r="386818" spans="68:68" customFormat="1">
      <c r="BP386818" s="90"/>
    </row>
    <row r="386819" spans="68:68" customFormat="1">
      <c r="BP386819" s="90"/>
    </row>
    <row r="386820" spans="68:68" customFormat="1">
      <c r="BP386820" s="90"/>
    </row>
    <row r="386821" spans="68:68" customFormat="1">
      <c r="BP386821" s="90"/>
    </row>
    <row r="386822" spans="68:68" customFormat="1">
      <c r="BP386822" s="90"/>
    </row>
    <row r="386823" spans="68:68" customFormat="1">
      <c r="BP386823" s="90"/>
    </row>
    <row r="386824" spans="68:68" customFormat="1">
      <c r="BP386824" s="90"/>
    </row>
    <row r="386825" spans="68:68" customFormat="1">
      <c r="BP386825" s="90"/>
    </row>
    <row r="386826" spans="68:68" customFormat="1">
      <c r="BP386826" s="90"/>
    </row>
    <row r="386827" spans="68:68" customFormat="1">
      <c r="BP386827" s="90"/>
    </row>
    <row r="386828" spans="68:68" customFormat="1">
      <c r="BP386828" s="90"/>
    </row>
    <row r="386829" spans="68:68" customFormat="1">
      <c r="BP386829" s="90"/>
    </row>
    <row r="386830" spans="68:68" customFormat="1">
      <c r="BP386830" s="90"/>
    </row>
    <row r="386831" spans="68:68" customFormat="1">
      <c r="BP386831" s="90"/>
    </row>
    <row r="386832" spans="68:68" customFormat="1">
      <c r="BP386832" s="90"/>
    </row>
    <row r="386833" spans="68:68" customFormat="1">
      <c r="BP386833" s="90"/>
    </row>
    <row r="386834" spans="68:68" customFormat="1">
      <c r="BP386834" s="90"/>
    </row>
    <row r="386835" spans="68:68" customFormat="1">
      <c r="BP386835" s="90"/>
    </row>
    <row r="386836" spans="68:68" customFormat="1">
      <c r="BP386836" s="90"/>
    </row>
    <row r="386837" spans="68:68" customFormat="1">
      <c r="BP386837" s="90"/>
    </row>
    <row r="386838" spans="68:68" customFormat="1">
      <c r="BP386838" s="90"/>
    </row>
    <row r="386839" spans="68:68" customFormat="1">
      <c r="BP386839" s="90"/>
    </row>
    <row r="386840" spans="68:68" customFormat="1">
      <c r="BP386840" s="90"/>
    </row>
    <row r="386841" spans="68:68" customFormat="1">
      <c r="BP386841" s="90"/>
    </row>
    <row r="386842" spans="68:68" customFormat="1">
      <c r="BP386842" s="90"/>
    </row>
    <row r="386843" spans="68:68" customFormat="1">
      <c r="BP386843" s="90"/>
    </row>
    <row r="386844" spans="68:68" customFormat="1">
      <c r="BP386844" s="90"/>
    </row>
    <row r="386845" spans="68:68" customFormat="1">
      <c r="BP386845" s="90"/>
    </row>
    <row r="386846" spans="68:68" customFormat="1">
      <c r="BP386846" s="90"/>
    </row>
    <row r="386847" spans="68:68" customFormat="1">
      <c r="BP386847" s="90"/>
    </row>
    <row r="386848" spans="68:68" customFormat="1">
      <c r="BP386848" s="90"/>
    </row>
    <row r="386849" spans="68:68" customFormat="1">
      <c r="BP386849" s="90"/>
    </row>
    <row r="386850" spans="68:68" customFormat="1">
      <c r="BP386850" s="90"/>
    </row>
    <row r="386851" spans="68:68" customFormat="1">
      <c r="BP386851" s="90"/>
    </row>
    <row r="386852" spans="68:68" customFormat="1">
      <c r="BP386852" s="90"/>
    </row>
    <row r="386853" spans="68:68" customFormat="1">
      <c r="BP386853" s="90"/>
    </row>
    <row r="386854" spans="68:68" customFormat="1">
      <c r="BP386854" s="90"/>
    </row>
    <row r="386855" spans="68:68" customFormat="1">
      <c r="BP386855" s="90"/>
    </row>
    <row r="386856" spans="68:68" customFormat="1">
      <c r="BP386856" s="90"/>
    </row>
    <row r="386857" spans="68:68" customFormat="1">
      <c r="BP386857" s="90"/>
    </row>
    <row r="386858" spans="68:68" customFormat="1">
      <c r="BP386858" s="90"/>
    </row>
    <row r="386859" spans="68:68" customFormat="1">
      <c r="BP386859" s="90"/>
    </row>
    <row r="386860" spans="68:68" customFormat="1">
      <c r="BP386860" s="90"/>
    </row>
    <row r="386861" spans="68:68" customFormat="1">
      <c r="BP386861" s="90"/>
    </row>
    <row r="386862" spans="68:68" customFormat="1">
      <c r="BP386862" s="90"/>
    </row>
    <row r="386863" spans="68:68" customFormat="1">
      <c r="BP386863" s="90"/>
    </row>
    <row r="386864" spans="68:68" customFormat="1">
      <c r="BP386864" s="90"/>
    </row>
    <row r="386865" spans="68:68" customFormat="1">
      <c r="BP386865" s="90"/>
    </row>
    <row r="386866" spans="68:68" customFormat="1">
      <c r="BP386866" s="90"/>
    </row>
    <row r="386867" spans="68:68" customFormat="1">
      <c r="BP386867" s="90"/>
    </row>
    <row r="386868" spans="68:68" customFormat="1">
      <c r="BP386868" s="90"/>
    </row>
    <row r="386869" spans="68:68" customFormat="1">
      <c r="BP386869" s="90"/>
    </row>
    <row r="386870" spans="68:68" customFormat="1">
      <c r="BP386870" s="90"/>
    </row>
    <row r="386871" spans="68:68" customFormat="1">
      <c r="BP386871" s="90"/>
    </row>
    <row r="386872" spans="68:68" customFormat="1">
      <c r="BP386872" s="90"/>
    </row>
    <row r="386873" spans="68:68" customFormat="1">
      <c r="BP386873" s="90"/>
    </row>
    <row r="386874" spans="68:68" customFormat="1">
      <c r="BP386874" s="90"/>
    </row>
    <row r="386875" spans="68:68" customFormat="1">
      <c r="BP386875" s="90"/>
    </row>
    <row r="386876" spans="68:68" customFormat="1">
      <c r="BP386876" s="90"/>
    </row>
    <row r="386877" spans="68:68" customFormat="1">
      <c r="BP386877" s="90"/>
    </row>
    <row r="386878" spans="68:68" customFormat="1">
      <c r="BP386878" s="90"/>
    </row>
    <row r="386879" spans="68:68" customFormat="1">
      <c r="BP386879" s="90"/>
    </row>
    <row r="386880" spans="68:68" customFormat="1">
      <c r="BP386880" s="90"/>
    </row>
    <row r="386881" spans="68:68" customFormat="1">
      <c r="BP386881" s="90"/>
    </row>
    <row r="386882" spans="68:68" customFormat="1">
      <c r="BP386882" s="90"/>
    </row>
    <row r="386883" spans="68:68" customFormat="1">
      <c r="BP386883" s="90"/>
    </row>
    <row r="386884" spans="68:68" customFormat="1">
      <c r="BP386884" s="90"/>
    </row>
    <row r="386885" spans="68:68" customFormat="1">
      <c r="BP386885" s="90"/>
    </row>
    <row r="386886" spans="68:68" customFormat="1">
      <c r="BP386886" s="90"/>
    </row>
    <row r="386887" spans="68:68" customFormat="1">
      <c r="BP386887" s="90"/>
    </row>
    <row r="386888" spans="68:68" customFormat="1">
      <c r="BP386888" s="90"/>
    </row>
    <row r="386889" spans="68:68" customFormat="1">
      <c r="BP386889" s="90"/>
    </row>
    <row r="386890" spans="68:68" customFormat="1">
      <c r="BP386890" s="90"/>
    </row>
    <row r="386891" spans="68:68" customFormat="1">
      <c r="BP386891" s="90"/>
    </row>
    <row r="386892" spans="68:68" customFormat="1">
      <c r="BP386892" s="90"/>
    </row>
    <row r="386893" spans="68:68" customFormat="1">
      <c r="BP386893" s="90"/>
    </row>
    <row r="386894" spans="68:68" customFormat="1">
      <c r="BP386894" s="90"/>
    </row>
    <row r="386895" spans="68:68" customFormat="1">
      <c r="BP386895" s="90"/>
    </row>
    <row r="386896" spans="68:68" customFormat="1">
      <c r="BP386896" s="90"/>
    </row>
    <row r="386897" spans="68:68" customFormat="1">
      <c r="BP386897" s="90"/>
    </row>
    <row r="386898" spans="68:68" customFormat="1">
      <c r="BP386898" s="90"/>
    </row>
    <row r="386899" spans="68:68" customFormat="1">
      <c r="BP386899" s="90"/>
    </row>
    <row r="386900" spans="68:68" customFormat="1">
      <c r="BP386900" s="90"/>
    </row>
    <row r="386901" spans="68:68" customFormat="1">
      <c r="BP386901" s="90"/>
    </row>
    <row r="386902" spans="68:68" customFormat="1">
      <c r="BP386902" s="90"/>
    </row>
    <row r="386903" spans="68:68" customFormat="1">
      <c r="BP386903" s="90"/>
    </row>
    <row r="386904" spans="68:68" customFormat="1">
      <c r="BP386904" s="90"/>
    </row>
    <row r="386905" spans="68:68" customFormat="1">
      <c r="BP386905" s="90"/>
    </row>
    <row r="386906" spans="68:68" customFormat="1">
      <c r="BP386906" s="90"/>
    </row>
    <row r="386907" spans="68:68" customFormat="1">
      <c r="BP386907" s="90"/>
    </row>
    <row r="386908" spans="68:68" customFormat="1">
      <c r="BP386908" s="90"/>
    </row>
    <row r="386909" spans="68:68" customFormat="1">
      <c r="BP386909" s="90"/>
    </row>
    <row r="386910" spans="68:68" customFormat="1">
      <c r="BP386910" s="90"/>
    </row>
    <row r="386911" spans="68:68" customFormat="1">
      <c r="BP386911" s="90"/>
    </row>
    <row r="386912" spans="68:68" customFormat="1">
      <c r="BP386912" s="90"/>
    </row>
    <row r="386913" spans="68:68" customFormat="1">
      <c r="BP386913" s="90"/>
    </row>
    <row r="386914" spans="68:68" customFormat="1">
      <c r="BP386914" s="90"/>
    </row>
    <row r="386915" spans="68:68" customFormat="1">
      <c r="BP386915" s="90"/>
    </row>
    <row r="386916" spans="68:68" customFormat="1">
      <c r="BP386916" s="90"/>
    </row>
    <row r="386917" spans="68:68" customFormat="1">
      <c r="BP386917" s="90"/>
    </row>
    <row r="386918" spans="68:68" customFormat="1">
      <c r="BP386918" s="90"/>
    </row>
    <row r="386919" spans="68:68" customFormat="1">
      <c r="BP386919" s="90"/>
    </row>
    <row r="386920" spans="68:68" customFormat="1">
      <c r="BP386920" s="90"/>
    </row>
    <row r="386921" spans="68:68" customFormat="1">
      <c r="BP386921" s="90"/>
    </row>
    <row r="386922" spans="68:68" customFormat="1">
      <c r="BP386922" s="90"/>
    </row>
    <row r="386923" spans="68:68" customFormat="1">
      <c r="BP386923" s="90"/>
    </row>
    <row r="386924" spans="68:68" customFormat="1">
      <c r="BP386924" s="90"/>
    </row>
    <row r="386925" spans="68:68" customFormat="1">
      <c r="BP386925" s="90"/>
    </row>
    <row r="386926" spans="68:68" customFormat="1">
      <c r="BP386926" s="90"/>
    </row>
    <row r="386927" spans="68:68" customFormat="1">
      <c r="BP386927" s="90"/>
    </row>
    <row r="386928" spans="68:68" customFormat="1">
      <c r="BP386928" s="90"/>
    </row>
    <row r="386929" spans="68:68" customFormat="1">
      <c r="BP386929" s="90"/>
    </row>
    <row r="386930" spans="68:68" customFormat="1">
      <c r="BP386930" s="90"/>
    </row>
    <row r="386931" spans="68:68" customFormat="1">
      <c r="BP386931" s="90"/>
    </row>
    <row r="386932" spans="68:68" customFormat="1">
      <c r="BP386932" s="90"/>
    </row>
    <row r="386933" spans="68:68" customFormat="1">
      <c r="BP386933" s="90"/>
    </row>
    <row r="386934" spans="68:68" customFormat="1">
      <c r="BP386934" s="90"/>
    </row>
    <row r="386935" spans="68:68" customFormat="1">
      <c r="BP386935" s="90"/>
    </row>
    <row r="386936" spans="68:68" customFormat="1">
      <c r="BP386936" s="90"/>
    </row>
    <row r="386937" spans="68:68" customFormat="1">
      <c r="BP386937" s="90"/>
    </row>
    <row r="386938" spans="68:68" customFormat="1">
      <c r="BP386938" s="90"/>
    </row>
    <row r="386939" spans="68:68" customFormat="1">
      <c r="BP386939" s="90"/>
    </row>
    <row r="386940" spans="68:68" customFormat="1">
      <c r="BP386940" s="90"/>
    </row>
    <row r="386941" spans="68:68" customFormat="1">
      <c r="BP386941" s="90"/>
    </row>
    <row r="386942" spans="68:68" customFormat="1">
      <c r="BP386942" s="90"/>
    </row>
    <row r="386943" spans="68:68" customFormat="1">
      <c r="BP386943" s="90"/>
    </row>
    <row r="386944" spans="68:68" customFormat="1">
      <c r="BP386944" s="90"/>
    </row>
    <row r="386945" spans="68:68" customFormat="1">
      <c r="BP386945" s="90"/>
    </row>
    <row r="386946" spans="68:68" customFormat="1">
      <c r="BP386946" s="90"/>
    </row>
    <row r="386947" spans="68:68" customFormat="1">
      <c r="BP386947" s="90"/>
    </row>
    <row r="386948" spans="68:68" customFormat="1">
      <c r="BP386948" s="90"/>
    </row>
    <row r="386949" spans="68:68" customFormat="1">
      <c r="BP386949" s="90"/>
    </row>
    <row r="386950" spans="68:68" customFormat="1">
      <c r="BP386950" s="90"/>
    </row>
    <row r="386951" spans="68:68" customFormat="1">
      <c r="BP386951" s="90"/>
    </row>
    <row r="386952" spans="68:68" customFormat="1">
      <c r="BP386952" s="90"/>
    </row>
    <row r="386953" spans="68:68" customFormat="1">
      <c r="BP386953" s="90"/>
    </row>
    <row r="386954" spans="68:68" customFormat="1">
      <c r="BP386954" s="90"/>
    </row>
    <row r="386955" spans="68:68" customFormat="1">
      <c r="BP386955" s="90"/>
    </row>
    <row r="386956" spans="68:68" customFormat="1">
      <c r="BP386956" s="90"/>
    </row>
    <row r="386957" spans="68:68" customFormat="1">
      <c r="BP386957" s="90"/>
    </row>
    <row r="386958" spans="68:68" customFormat="1">
      <c r="BP386958" s="90"/>
    </row>
    <row r="386959" spans="68:68" customFormat="1">
      <c r="BP386959" s="90"/>
    </row>
    <row r="386960" spans="68:68" customFormat="1">
      <c r="BP386960" s="90"/>
    </row>
    <row r="386961" spans="68:68" customFormat="1">
      <c r="BP386961" s="90"/>
    </row>
    <row r="386962" spans="68:68" customFormat="1">
      <c r="BP386962" s="90"/>
    </row>
    <row r="386963" spans="68:68" customFormat="1">
      <c r="BP386963" s="90"/>
    </row>
    <row r="386964" spans="68:68" customFormat="1">
      <c r="BP386964" s="90"/>
    </row>
    <row r="386965" spans="68:68" customFormat="1">
      <c r="BP386965" s="90"/>
    </row>
    <row r="386966" spans="68:68" customFormat="1">
      <c r="BP386966" s="90"/>
    </row>
    <row r="386967" spans="68:68" customFormat="1">
      <c r="BP386967" s="90"/>
    </row>
    <row r="386968" spans="68:68" customFormat="1">
      <c r="BP386968" s="90"/>
    </row>
    <row r="386969" spans="68:68" customFormat="1">
      <c r="BP386969" s="90"/>
    </row>
    <row r="386970" spans="68:68" customFormat="1">
      <c r="BP386970" s="90"/>
    </row>
    <row r="386971" spans="68:68" customFormat="1">
      <c r="BP386971" s="90"/>
    </row>
    <row r="386972" spans="68:68" customFormat="1">
      <c r="BP386972" s="90"/>
    </row>
    <row r="386973" spans="68:68" customFormat="1">
      <c r="BP386973" s="90"/>
    </row>
    <row r="386974" spans="68:68" customFormat="1">
      <c r="BP386974" s="90"/>
    </row>
    <row r="386975" spans="68:68" customFormat="1">
      <c r="BP386975" s="90"/>
    </row>
    <row r="386976" spans="68:68" customFormat="1">
      <c r="BP386976" s="90"/>
    </row>
    <row r="386977" spans="68:68" customFormat="1">
      <c r="BP386977" s="90"/>
    </row>
    <row r="386978" spans="68:68" customFormat="1">
      <c r="BP386978" s="90"/>
    </row>
    <row r="386979" spans="68:68" customFormat="1">
      <c r="BP386979" s="90"/>
    </row>
    <row r="386980" spans="68:68" customFormat="1">
      <c r="BP386980" s="90"/>
    </row>
    <row r="386981" spans="68:68" customFormat="1">
      <c r="BP386981" s="90"/>
    </row>
    <row r="386982" spans="68:68" customFormat="1">
      <c r="BP386982" s="90"/>
    </row>
    <row r="386983" spans="68:68" customFormat="1">
      <c r="BP386983" s="90"/>
    </row>
    <row r="386984" spans="68:68" customFormat="1">
      <c r="BP386984" s="90"/>
    </row>
    <row r="386985" spans="68:68" customFormat="1">
      <c r="BP386985" s="90"/>
    </row>
    <row r="386986" spans="68:68" customFormat="1">
      <c r="BP386986" s="90"/>
    </row>
    <row r="386987" spans="68:68" customFormat="1">
      <c r="BP386987" s="90"/>
    </row>
    <row r="386988" spans="68:68" customFormat="1">
      <c r="BP386988" s="90"/>
    </row>
    <row r="386989" spans="68:68" customFormat="1">
      <c r="BP386989" s="90"/>
    </row>
    <row r="386990" spans="68:68" customFormat="1">
      <c r="BP386990" s="90"/>
    </row>
    <row r="386991" spans="68:68" customFormat="1">
      <c r="BP386991" s="90"/>
    </row>
    <row r="386992" spans="68:68" customFormat="1">
      <c r="BP386992" s="90"/>
    </row>
    <row r="386993" spans="68:68" customFormat="1">
      <c r="BP386993" s="90"/>
    </row>
    <row r="386994" spans="68:68" customFormat="1">
      <c r="BP386994" s="90"/>
    </row>
    <row r="386995" spans="68:68" customFormat="1">
      <c r="BP386995" s="90"/>
    </row>
    <row r="386996" spans="68:68" customFormat="1">
      <c r="BP386996" s="90"/>
    </row>
    <row r="386997" spans="68:68" customFormat="1">
      <c r="BP386997" s="90"/>
    </row>
    <row r="386998" spans="68:68" customFormat="1">
      <c r="BP386998" s="90"/>
    </row>
    <row r="386999" spans="68:68" customFormat="1">
      <c r="BP386999" s="90"/>
    </row>
    <row r="387000" spans="68:68" customFormat="1">
      <c r="BP387000" s="90"/>
    </row>
    <row r="387001" spans="68:68" customFormat="1">
      <c r="BP387001" s="90"/>
    </row>
    <row r="387002" spans="68:68" customFormat="1">
      <c r="BP387002" s="90"/>
    </row>
    <row r="387003" spans="68:68" customFormat="1">
      <c r="BP387003" s="90"/>
    </row>
    <row r="387004" spans="68:68" customFormat="1">
      <c r="BP387004" s="90"/>
    </row>
    <row r="387005" spans="68:68" customFormat="1">
      <c r="BP387005" s="90"/>
    </row>
    <row r="387006" spans="68:68" customFormat="1">
      <c r="BP387006" s="90"/>
    </row>
    <row r="387007" spans="68:68" customFormat="1">
      <c r="BP387007" s="90"/>
    </row>
    <row r="387008" spans="68:68" customFormat="1">
      <c r="BP387008" s="90"/>
    </row>
    <row r="387009" spans="68:68" customFormat="1">
      <c r="BP387009" s="90"/>
    </row>
    <row r="387010" spans="68:68" customFormat="1">
      <c r="BP387010" s="90"/>
    </row>
    <row r="387011" spans="68:68" customFormat="1">
      <c r="BP387011" s="90"/>
    </row>
    <row r="387012" spans="68:68" customFormat="1">
      <c r="BP387012" s="90"/>
    </row>
    <row r="387013" spans="68:68" customFormat="1">
      <c r="BP387013" s="90"/>
    </row>
    <row r="387014" spans="68:68" customFormat="1">
      <c r="BP387014" s="90"/>
    </row>
    <row r="387015" spans="68:68" customFormat="1">
      <c r="BP387015" s="90"/>
    </row>
    <row r="387016" spans="68:68" customFormat="1">
      <c r="BP387016" s="90"/>
    </row>
    <row r="387017" spans="68:68" customFormat="1">
      <c r="BP387017" s="90"/>
    </row>
    <row r="387018" spans="68:68" customFormat="1">
      <c r="BP387018" s="90"/>
    </row>
    <row r="387019" spans="68:68" customFormat="1">
      <c r="BP387019" s="90"/>
    </row>
    <row r="387020" spans="68:68" customFormat="1">
      <c r="BP387020" s="90"/>
    </row>
    <row r="387021" spans="68:68" customFormat="1">
      <c r="BP387021" s="90"/>
    </row>
    <row r="387022" spans="68:68" customFormat="1">
      <c r="BP387022" s="90"/>
    </row>
    <row r="387023" spans="68:68" customFormat="1">
      <c r="BP387023" s="90"/>
    </row>
    <row r="387024" spans="68:68" customFormat="1">
      <c r="BP387024" s="90"/>
    </row>
    <row r="387025" spans="68:68" customFormat="1">
      <c r="BP387025" s="90"/>
    </row>
    <row r="387026" spans="68:68" customFormat="1">
      <c r="BP387026" s="90"/>
    </row>
    <row r="387027" spans="68:68" customFormat="1">
      <c r="BP387027" s="90"/>
    </row>
    <row r="387028" spans="68:68" customFormat="1">
      <c r="BP387028" s="90"/>
    </row>
    <row r="387029" spans="68:68" customFormat="1">
      <c r="BP387029" s="90"/>
    </row>
    <row r="387030" spans="68:68" customFormat="1">
      <c r="BP387030" s="90"/>
    </row>
    <row r="387031" spans="68:68" customFormat="1">
      <c r="BP387031" s="90"/>
    </row>
    <row r="387032" spans="68:68" customFormat="1">
      <c r="BP387032" s="90"/>
    </row>
    <row r="387033" spans="68:68" customFormat="1">
      <c r="BP387033" s="90"/>
    </row>
    <row r="387034" spans="68:68" customFormat="1">
      <c r="BP387034" s="90"/>
    </row>
    <row r="387035" spans="68:68" customFormat="1">
      <c r="BP387035" s="90"/>
    </row>
    <row r="387036" spans="68:68" customFormat="1">
      <c r="BP387036" s="90"/>
    </row>
    <row r="387037" spans="68:68" customFormat="1">
      <c r="BP387037" s="90"/>
    </row>
    <row r="387038" spans="68:68" customFormat="1">
      <c r="BP387038" s="90"/>
    </row>
    <row r="387039" spans="68:68" customFormat="1">
      <c r="BP387039" s="90"/>
    </row>
    <row r="387040" spans="68:68" customFormat="1">
      <c r="BP387040" s="90"/>
    </row>
    <row r="387041" spans="68:68" customFormat="1">
      <c r="BP387041" s="90"/>
    </row>
    <row r="387042" spans="68:68" customFormat="1">
      <c r="BP387042" s="90"/>
    </row>
    <row r="387043" spans="68:68" customFormat="1">
      <c r="BP387043" s="90"/>
    </row>
    <row r="387044" spans="68:68" customFormat="1">
      <c r="BP387044" s="90"/>
    </row>
    <row r="387045" spans="68:68" customFormat="1">
      <c r="BP387045" s="90"/>
    </row>
    <row r="387046" spans="68:68" customFormat="1">
      <c r="BP387046" s="90"/>
    </row>
    <row r="387047" spans="68:68" customFormat="1">
      <c r="BP387047" s="90"/>
    </row>
    <row r="387048" spans="68:68" customFormat="1">
      <c r="BP387048" s="90"/>
    </row>
    <row r="387049" spans="68:68" customFormat="1">
      <c r="BP387049" s="90"/>
    </row>
    <row r="387050" spans="68:68" customFormat="1">
      <c r="BP387050" s="90"/>
    </row>
    <row r="387051" spans="68:68" customFormat="1">
      <c r="BP387051" s="90"/>
    </row>
    <row r="387052" spans="68:68" customFormat="1">
      <c r="BP387052" s="90"/>
    </row>
    <row r="387053" spans="68:68" customFormat="1">
      <c r="BP387053" s="90"/>
    </row>
    <row r="387054" spans="68:68" customFormat="1">
      <c r="BP387054" s="90"/>
    </row>
    <row r="387055" spans="68:68" customFormat="1">
      <c r="BP387055" s="90"/>
    </row>
    <row r="387056" spans="68:68" customFormat="1">
      <c r="BP387056" s="90"/>
    </row>
    <row r="387057" spans="68:68" customFormat="1">
      <c r="BP387057" s="90"/>
    </row>
    <row r="387058" spans="68:68" customFormat="1">
      <c r="BP387058" s="90"/>
    </row>
    <row r="387059" spans="68:68" customFormat="1">
      <c r="BP387059" s="90"/>
    </row>
    <row r="387060" spans="68:68" customFormat="1">
      <c r="BP387060" s="90"/>
    </row>
    <row r="387061" spans="68:68" customFormat="1">
      <c r="BP387061" s="90"/>
    </row>
    <row r="387062" spans="68:68" customFormat="1">
      <c r="BP387062" s="90"/>
    </row>
    <row r="387063" spans="68:68" customFormat="1">
      <c r="BP387063" s="90"/>
    </row>
    <row r="387064" spans="68:68" customFormat="1">
      <c r="BP387064" s="90"/>
    </row>
    <row r="387065" spans="68:68" customFormat="1">
      <c r="BP387065" s="90"/>
    </row>
    <row r="387066" spans="68:68" customFormat="1">
      <c r="BP387066" s="90"/>
    </row>
    <row r="387067" spans="68:68" customFormat="1">
      <c r="BP387067" s="90"/>
    </row>
    <row r="387068" spans="68:68" customFormat="1">
      <c r="BP387068" s="90"/>
    </row>
    <row r="387069" spans="68:68" customFormat="1">
      <c r="BP387069" s="90"/>
    </row>
    <row r="387070" spans="68:68" customFormat="1">
      <c r="BP387070" s="90"/>
    </row>
    <row r="387071" spans="68:68" customFormat="1">
      <c r="BP387071" s="90"/>
    </row>
    <row r="387072" spans="68:68" customFormat="1">
      <c r="BP387072" s="90"/>
    </row>
    <row r="387073" spans="68:68" customFormat="1">
      <c r="BP387073" s="90"/>
    </row>
    <row r="387074" spans="68:68" customFormat="1">
      <c r="BP387074" s="90"/>
    </row>
    <row r="387075" spans="68:68" customFormat="1">
      <c r="BP387075" s="90"/>
    </row>
    <row r="387076" spans="68:68" customFormat="1">
      <c r="BP387076" s="90"/>
    </row>
    <row r="387077" spans="68:68" customFormat="1">
      <c r="BP387077" s="90"/>
    </row>
    <row r="387078" spans="68:68" customFormat="1">
      <c r="BP387078" s="90"/>
    </row>
    <row r="387079" spans="68:68" customFormat="1">
      <c r="BP387079" s="90"/>
    </row>
    <row r="387080" spans="68:68" customFormat="1">
      <c r="BP387080" s="90"/>
    </row>
    <row r="387081" spans="68:68" customFormat="1">
      <c r="BP387081" s="90"/>
    </row>
    <row r="387082" spans="68:68" customFormat="1">
      <c r="BP387082" s="90"/>
    </row>
    <row r="387083" spans="68:68" customFormat="1">
      <c r="BP387083" s="90"/>
    </row>
    <row r="387084" spans="68:68" customFormat="1">
      <c r="BP387084" s="90"/>
    </row>
    <row r="387085" spans="68:68" customFormat="1">
      <c r="BP387085" s="90"/>
    </row>
    <row r="387086" spans="68:68" customFormat="1">
      <c r="BP387086" s="90"/>
    </row>
    <row r="387087" spans="68:68" customFormat="1">
      <c r="BP387087" s="90"/>
    </row>
    <row r="387088" spans="68:68" customFormat="1">
      <c r="BP387088" s="90"/>
    </row>
    <row r="387089" spans="68:68" customFormat="1">
      <c r="BP387089" s="90"/>
    </row>
    <row r="387090" spans="68:68" customFormat="1">
      <c r="BP387090" s="90"/>
    </row>
    <row r="387091" spans="68:68" customFormat="1">
      <c r="BP387091" s="90"/>
    </row>
    <row r="387092" spans="68:68" customFormat="1">
      <c r="BP387092" s="90"/>
    </row>
    <row r="387093" spans="68:68" customFormat="1">
      <c r="BP387093" s="90"/>
    </row>
    <row r="387094" spans="68:68" customFormat="1">
      <c r="BP387094" s="90"/>
    </row>
    <row r="387095" spans="68:68" customFormat="1">
      <c r="BP387095" s="90"/>
    </row>
    <row r="387096" spans="68:68" customFormat="1">
      <c r="BP387096" s="90"/>
    </row>
    <row r="387097" spans="68:68" customFormat="1">
      <c r="BP387097" s="90"/>
    </row>
    <row r="387098" spans="68:68" customFormat="1">
      <c r="BP387098" s="90"/>
    </row>
    <row r="387099" spans="68:68" customFormat="1">
      <c r="BP387099" s="90"/>
    </row>
    <row r="387100" spans="68:68" customFormat="1">
      <c r="BP387100" s="90"/>
    </row>
    <row r="387101" spans="68:68" customFormat="1">
      <c r="BP387101" s="90"/>
    </row>
    <row r="387102" spans="68:68" customFormat="1">
      <c r="BP387102" s="90"/>
    </row>
    <row r="387103" spans="68:68" customFormat="1">
      <c r="BP387103" s="90"/>
    </row>
    <row r="387104" spans="68:68" customFormat="1">
      <c r="BP387104" s="90"/>
    </row>
    <row r="387105" spans="68:68" customFormat="1">
      <c r="BP387105" s="90"/>
    </row>
    <row r="387106" spans="68:68" customFormat="1">
      <c r="BP387106" s="90"/>
    </row>
    <row r="387107" spans="68:68" customFormat="1">
      <c r="BP387107" s="90"/>
    </row>
    <row r="387108" spans="68:68" customFormat="1">
      <c r="BP387108" s="90"/>
    </row>
    <row r="387109" spans="68:68" customFormat="1">
      <c r="BP387109" s="90"/>
    </row>
    <row r="387110" spans="68:68" customFormat="1">
      <c r="BP387110" s="90"/>
    </row>
    <row r="387111" spans="68:68" customFormat="1">
      <c r="BP387111" s="90"/>
    </row>
    <row r="387112" spans="68:68" customFormat="1">
      <c r="BP387112" s="90"/>
    </row>
    <row r="387113" spans="68:68" customFormat="1">
      <c r="BP387113" s="90"/>
    </row>
    <row r="387114" spans="68:68" customFormat="1">
      <c r="BP387114" s="90"/>
    </row>
    <row r="387115" spans="68:68" customFormat="1">
      <c r="BP387115" s="90"/>
    </row>
    <row r="387116" spans="68:68" customFormat="1">
      <c r="BP387116" s="90"/>
    </row>
    <row r="387117" spans="68:68" customFormat="1">
      <c r="BP387117" s="90"/>
    </row>
    <row r="387118" spans="68:68" customFormat="1">
      <c r="BP387118" s="90"/>
    </row>
    <row r="387119" spans="68:68" customFormat="1">
      <c r="BP387119" s="90"/>
    </row>
    <row r="387120" spans="68:68" customFormat="1">
      <c r="BP387120" s="90"/>
    </row>
    <row r="387121" spans="68:68" customFormat="1">
      <c r="BP387121" s="90"/>
    </row>
    <row r="387122" spans="68:68" customFormat="1">
      <c r="BP387122" s="90"/>
    </row>
    <row r="387123" spans="68:68" customFormat="1">
      <c r="BP387123" s="90"/>
    </row>
    <row r="387124" spans="68:68" customFormat="1">
      <c r="BP387124" s="90"/>
    </row>
    <row r="387125" spans="68:68" customFormat="1">
      <c r="BP387125" s="90"/>
    </row>
    <row r="387126" spans="68:68" customFormat="1">
      <c r="BP387126" s="90"/>
    </row>
    <row r="387127" spans="68:68" customFormat="1">
      <c r="BP387127" s="90"/>
    </row>
    <row r="387128" spans="68:68" customFormat="1">
      <c r="BP387128" s="90"/>
    </row>
    <row r="387129" spans="68:68" customFormat="1">
      <c r="BP387129" s="90"/>
    </row>
    <row r="387130" spans="68:68" customFormat="1">
      <c r="BP387130" s="90"/>
    </row>
    <row r="387131" spans="68:68" customFormat="1">
      <c r="BP387131" s="90"/>
    </row>
    <row r="387132" spans="68:68" customFormat="1">
      <c r="BP387132" s="90"/>
    </row>
    <row r="387133" spans="68:68" customFormat="1">
      <c r="BP387133" s="90"/>
    </row>
    <row r="387134" spans="68:68" customFormat="1">
      <c r="BP387134" s="90"/>
    </row>
    <row r="387135" spans="68:68" customFormat="1">
      <c r="BP387135" s="90"/>
    </row>
    <row r="387136" spans="68:68" customFormat="1">
      <c r="BP387136" s="90"/>
    </row>
    <row r="387137" spans="68:68" customFormat="1">
      <c r="BP387137" s="90"/>
    </row>
    <row r="387138" spans="68:68" customFormat="1">
      <c r="BP387138" s="90"/>
    </row>
    <row r="387139" spans="68:68" customFormat="1">
      <c r="BP387139" s="90"/>
    </row>
    <row r="387140" spans="68:68" customFormat="1">
      <c r="BP387140" s="90"/>
    </row>
    <row r="387141" spans="68:68" customFormat="1">
      <c r="BP387141" s="90"/>
    </row>
    <row r="387142" spans="68:68" customFormat="1">
      <c r="BP387142" s="90"/>
    </row>
    <row r="387143" spans="68:68" customFormat="1">
      <c r="BP387143" s="90"/>
    </row>
    <row r="387144" spans="68:68" customFormat="1">
      <c r="BP387144" s="90"/>
    </row>
    <row r="387145" spans="68:68" customFormat="1">
      <c r="BP387145" s="90"/>
    </row>
    <row r="387146" spans="68:68" customFormat="1">
      <c r="BP387146" s="90"/>
    </row>
    <row r="387147" spans="68:68" customFormat="1">
      <c r="BP387147" s="90"/>
    </row>
    <row r="387148" spans="68:68" customFormat="1">
      <c r="BP387148" s="90"/>
    </row>
    <row r="387149" spans="68:68" customFormat="1">
      <c r="BP387149" s="90"/>
    </row>
    <row r="387150" spans="68:68" customFormat="1">
      <c r="BP387150" s="90"/>
    </row>
    <row r="387151" spans="68:68" customFormat="1">
      <c r="BP387151" s="90"/>
    </row>
    <row r="387152" spans="68:68" customFormat="1">
      <c r="BP387152" s="90"/>
    </row>
    <row r="387153" spans="68:68" customFormat="1">
      <c r="BP387153" s="90"/>
    </row>
    <row r="387154" spans="68:68" customFormat="1">
      <c r="BP387154" s="90"/>
    </row>
    <row r="387155" spans="68:68" customFormat="1">
      <c r="BP387155" s="90"/>
    </row>
    <row r="387156" spans="68:68" customFormat="1">
      <c r="BP387156" s="90"/>
    </row>
    <row r="387157" spans="68:68" customFormat="1">
      <c r="BP387157" s="90"/>
    </row>
    <row r="387158" spans="68:68" customFormat="1">
      <c r="BP387158" s="90"/>
    </row>
    <row r="387159" spans="68:68" customFormat="1">
      <c r="BP387159" s="90"/>
    </row>
    <row r="387160" spans="68:68" customFormat="1">
      <c r="BP387160" s="90"/>
    </row>
    <row r="387161" spans="68:68" customFormat="1">
      <c r="BP387161" s="90"/>
    </row>
    <row r="387162" spans="68:68" customFormat="1">
      <c r="BP387162" s="90"/>
    </row>
    <row r="387163" spans="68:68" customFormat="1">
      <c r="BP387163" s="90"/>
    </row>
    <row r="387164" spans="68:68" customFormat="1">
      <c r="BP387164" s="90"/>
    </row>
    <row r="387165" spans="68:68" customFormat="1">
      <c r="BP387165" s="90"/>
    </row>
    <row r="387166" spans="68:68" customFormat="1">
      <c r="BP387166" s="90"/>
    </row>
    <row r="387167" spans="68:68" customFormat="1">
      <c r="BP387167" s="90"/>
    </row>
    <row r="387168" spans="68:68" customFormat="1">
      <c r="BP387168" s="90"/>
    </row>
    <row r="387169" spans="68:68" customFormat="1">
      <c r="BP387169" s="90"/>
    </row>
    <row r="387170" spans="68:68" customFormat="1">
      <c r="BP387170" s="90"/>
    </row>
    <row r="387171" spans="68:68" customFormat="1">
      <c r="BP387171" s="90"/>
    </row>
    <row r="387172" spans="68:68" customFormat="1">
      <c r="BP387172" s="90"/>
    </row>
    <row r="387173" spans="68:68" customFormat="1">
      <c r="BP387173" s="90"/>
    </row>
    <row r="387174" spans="68:68" customFormat="1">
      <c r="BP387174" s="90"/>
    </row>
    <row r="387175" spans="68:68" customFormat="1">
      <c r="BP387175" s="90"/>
    </row>
    <row r="387176" spans="68:68" customFormat="1">
      <c r="BP387176" s="90"/>
    </row>
    <row r="387177" spans="68:68" customFormat="1">
      <c r="BP387177" s="90"/>
    </row>
    <row r="387178" spans="68:68" customFormat="1">
      <c r="BP387178" s="90"/>
    </row>
    <row r="387179" spans="68:68" customFormat="1">
      <c r="BP387179" s="90"/>
    </row>
    <row r="387180" spans="68:68" customFormat="1">
      <c r="BP387180" s="90"/>
    </row>
    <row r="387181" spans="68:68" customFormat="1">
      <c r="BP387181" s="90"/>
    </row>
    <row r="387182" spans="68:68" customFormat="1">
      <c r="BP387182" s="90"/>
    </row>
    <row r="387183" spans="68:68" customFormat="1">
      <c r="BP387183" s="90"/>
    </row>
    <row r="387184" spans="68:68" customFormat="1">
      <c r="BP387184" s="90"/>
    </row>
    <row r="387185" spans="68:68" customFormat="1">
      <c r="BP387185" s="90"/>
    </row>
    <row r="387186" spans="68:68" customFormat="1">
      <c r="BP387186" s="90"/>
    </row>
    <row r="387187" spans="68:68" customFormat="1">
      <c r="BP387187" s="90"/>
    </row>
    <row r="387188" spans="68:68" customFormat="1">
      <c r="BP387188" s="90"/>
    </row>
    <row r="387189" spans="68:68" customFormat="1">
      <c r="BP387189" s="90"/>
    </row>
    <row r="387190" spans="68:68" customFormat="1">
      <c r="BP387190" s="90"/>
    </row>
    <row r="387191" spans="68:68" customFormat="1">
      <c r="BP387191" s="90"/>
    </row>
    <row r="387192" spans="68:68" customFormat="1">
      <c r="BP387192" s="90"/>
    </row>
    <row r="387193" spans="68:68" customFormat="1">
      <c r="BP387193" s="90"/>
    </row>
    <row r="387194" spans="68:68" customFormat="1">
      <c r="BP387194" s="90"/>
    </row>
    <row r="387195" spans="68:68" customFormat="1">
      <c r="BP387195" s="90"/>
    </row>
    <row r="387196" spans="68:68" customFormat="1">
      <c r="BP387196" s="90"/>
    </row>
    <row r="387197" spans="68:68" customFormat="1">
      <c r="BP387197" s="90"/>
    </row>
    <row r="387198" spans="68:68" customFormat="1">
      <c r="BP387198" s="90"/>
    </row>
    <row r="387199" spans="68:68" customFormat="1">
      <c r="BP387199" s="90"/>
    </row>
    <row r="387200" spans="68:68" customFormat="1">
      <c r="BP387200" s="90"/>
    </row>
    <row r="387201" spans="68:68" customFormat="1">
      <c r="BP387201" s="90"/>
    </row>
    <row r="387202" spans="68:68" customFormat="1">
      <c r="BP387202" s="90"/>
    </row>
    <row r="387203" spans="68:68" customFormat="1">
      <c r="BP387203" s="90"/>
    </row>
    <row r="387204" spans="68:68" customFormat="1">
      <c r="BP387204" s="90"/>
    </row>
    <row r="387205" spans="68:68" customFormat="1">
      <c r="BP387205" s="90"/>
    </row>
    <row r="387206" spans="68:68" customFormat="1">
      <c r="BP387206" s="90"/>
    </row>
    <row r="387207" spans="68:68" customFormat="1">
      <c r="BP387207" s="90"/>
    </row>
    <row r="387208" spans="68:68" customFormat="1">
      <c r="BP387208" s="90"/>
    </row>
    <row r="387209" spans="68:68" customFormat="1">
      <c r="BP387209" s="90"/>
    </row>
    <row r="387210" spans="68:68" customFormat="1">
      <c r="BP387210" s="90"/>
    </row>
    <row r="387211" spans="68:68" customFormat="1">
      <c r="BP387211" s="90"/>
    </row>
    <row r="387212" spans="68:68" customFormat="1">
      <c r="BP387212" s="90"/>
    </row>
    <row r="387213" spans="68:68" customFormat="1">
      <c r="BP387213" s="90"/>
    </row>
    <row r="387214" spans="68:68" customFormat="1">
      <c r="BP387214" s="90"/>
    </row>
    <row r="387215" spans="68:68" customFormat="1">
      <c r="BP387215" s="90"/>
    </row>
    <row r="387216" spans="68:68" customFormat="1">
      <c r="BP387216" s="90"/>
    </row>
    <row r="387217" spans="68:68" customFormat="1">
      <c r="BP387217" s="90"/>
    </row>
    <row r="387218" spans="68:68" customFormat="1">
      <c r="BP387218" s="90"/>
    </row>
    <row r="387219" spans="68:68" customFormat="1">
      <c r="BP387219" s="90"/>
    </row>
    <row r="387220" spans="68:68" customFormat="1">
      <c r="BP387220" s="90"/>
    </row>
    <row r="387221" spans="68:68" customFormat="1">
      <c r="BP387221" s="90"/>
    </row>
    <row r="387222" spans="68:68" customFormat="1">
      <c r="BP387222" s="90"/>
    </row>
    <row r="387223" spans="68:68" customFormat="1">
      <c r="BP387223" s="90"/>
    </row>
    <row r="387224" spans="68:68" customFormat="1">
      <c r="BP387224" s="90"/>
    </row>
    <row r="387225" spans="68:68" customFormat="1">
      <c r="BP387225" s="90"/>
    </row>
    <row r="387226" spans="68:68" customFormat="1">
      <c r="BP387226" s="90"/>
    </row>
    <row r="387227" spans="68:68" customFormat="1">
      <c r="BP387227" s="90"/>
    </row>
    <row r="387228" spans="68:68" customFormat="1">
      <c r="BP387228" s="90"/>
    </row>
    <row r="387229" spans="68:68" customFormat="1">
      <c r="BP387229" s="90"/>
    </row>
    <row r="387230" spans="68:68" customFormat="1">
      <c r="BP387230" s="90"/>
    </row>
    <row r="387231" spans="68:68" customFormat="1">
      <c r="BP387231" s="90"/>
    </row>
    <row r="387232" spans="68:68" customFormat="1">
      <c r="BP387232" s="90"/>
    </row>
    <row r="387233" spans="68:68" customFormat="1">
      <c r="BP387233" s="90"/>
    </row>
    <row r="387234" spans="68:68" customFormat="1">
      <c r="BP387234" s="90"/>
    </row>
    <row r="387235" spans="68:68" customFormat="1">
      <c r="BP387235" s="90"/>
    </row>
    <row r="387236" spans="68:68" customFormat="1">
      <c r="BP387236" s="90"/>
    </row>
    <row r="387237" spans="68:68" customFormat="1">
      <c r="BP387237" s="90"/>
    </row>
    <row r="387238" spans="68:68" customFormat="1">
      <c r="BP387238" s="90"/>
    </row>
    <row r="387239" spans="68:68" customFormat="1">
      <c r="BP387239" s="90"/>
    </row>
    <row r="387240" spans="68:68" customFormat="1">
      <c r="BP387240" s="90"/>
    </row>
    <row r="387241" spans="68:68" customFormat="1">
      <c r="BP387241" s="90"/>
    </row>
    <row r="387242" spans="68:68" customFormat="1">
      <c r="BP387242" s="90"/>
    </row>
    <row r="387243" spans="68:68" customFormat="1">
      <c r="BP387243" s="90"/>
    </row>
    <row r="387244" spans="68:68" customFormat="1">
      <c r="BP387244" s="90"/>
    </row>
    <row r="387245" spans="68:68" customFormat="1">
      <c r="BP387245" s="90"/>
    </row>
    <row r="387246" spans="68:68" customFormat="1">
      <c r="BP387246" s="90"/>
    </row>
    <row r="387247" spans="68:68" customFormat="1">
      <c r="BP387247" s="90"/>
    </row>
    <row r="387248" spans="68:68" customFormat="1">
      <c r="BP387248" s="90"/>
    </row>
    <row r="387249" spans="68:68" customFormat="1">
      <c r="BP387249" s="90"/>
    </row>
    <row r="387250" spans="68:68" customFormat="1">
      <c r="BP387250" s="90"/>
    </row>
    <row r="387251" spans="68:68" customFormat="1">
      <c r="BP387251" s="90"/>
    </row>
    <row r="387252" spans="68:68" customFormat="1">
      <c r="BP387252" s="90"/>
    </row>
    <row r="387253" spans="68:68" customFormat="1">
      <c r="BP387253" s="90"/>
    </row>
    <row r="387254" spans="68:68" customFormat="1">
      <c r="BP387254" s="90"/>
    </row>
    <row r="387255" spans="68:68" customFormat="1">
      <c r="BP387255" s="90"/>
    </row>
    <row r="387256" spans="68:68" customFormat="1">
      <c r="BP387256" s="90"/>
    </row>
    <row r="387257" spans="68:68" customFormat="1">
      <c r="BP387257" s="90"/>
    </row>
    <row r="387258" spans="68:68" customFormat="1">
      <c r="BP387258" s="90"/>
    </row>
    <row r="387259" spans="68:68" customFormat="1">
      <c r="BP387259" s="90"/>
    </row>
    <row r="387260" spans="68:68" customFormat="1">
      <c r="BP387260" s="90"/>
    </row>
    <row r="387261" spans="68:68" customFormat="1">
      <c r="BP387261" s="90"/>
    </row>
    <row r="387262" spans="68:68" customFormat="1">
      <c r="BP387262" s="90"/>
    </row>
    <row r="387263" spans="68:68" customFormat="1">
      <c r="BP387263" s="90"/>
    </row>
    <row r="387264" spans="68:68" customFormat="1">
      <c r="BP387264" s="90"/>
    </row>
    <row r="387265" spans="68:68" customFormat="1">
      <c r="BP387265" s="90"/>
    </row>
    <row r="387266" spans="68:68" customFormat="1">
      <c r="BP387266" s="90"/>
    </row>
    <row r="387267" spans="68:68" customFormat="1">
      <c r="BP387267" s="90"/>
    </row>
    <row r="387268" spans="68:68" customFormat="1">
      <c r="BP387268" s="90"/>
    </row>
    <row r="387269" spans="68:68" customFormat="1">
      <c r="BP387269" s="90"/>
    </row>
    <row r="387270" spans="68:68" customFormat="1">
      <c r="BP387270" s="90"/>
    </row>
    <row r="387271" spans="68:68" customFormat="1">
      <c r="BP387271" s="90"/>
    </row>
    <row r="387272" spans="68:68" customFormat="1">
      <c r="BP387272" s="90"/>
    </row>
    <row r="387273" spans="68:68" customFormat="1">
      <c r="BP387273" s="90"/>
    </row>
    <row r="387274" spans="68:68" customFormat="1">
      <c r="BP387274" s="90"/>
    </row>
    <row r="387275" spans="68:68" customFormat="1">
      <c r="BP387275" s="90"/>
    </row>
    <row r="387276" spans="68:68" customFormat="1">
      <c r="BP387276" s="90"/>
    </row>
    <row r="387277" spans="68:68" customFormat="1">
      <c r="BP387277" s="90"/>
    </row>
    <row r="387278" spans="68:68" customFormat="1">
      <c r="BP387278" s="90"/>
    </row>
    <row r="387279" spans="68:68" customFormat="1">
      <c r="BP387279" s="90"/>
    </row>
    <row r="387280" spans="68:68" customFormat="1">
      <c r="BP387280" s="90"/>
    </row>
    <row r="387281" spans="68:68" customFormat="1">
      <c r="BP387281" s="90"/>
    </row>
    <row r="387282" spans="68:68" customFormat="1">
      <c r="BP387282" s="90"/>
    </row>
    <row r="387283" spans="68:68" customFormat="1">
      <c r="BP387283" s="90"/>
    </row>
    <row r="387284" spans="68:68" customFormat="1">
      <c r="BP387284" s="90"/>
    </row>
    <row r="387285" spans="68:68" customFormat="1">
      <c r="BP387285" s="90"/>
    </row>
    <row r="387286" spans="68:68" customFormat="1">
      <c r="BP387286" s="90"/>
    </row>
    <row r="387287" spans="68:68" customFormat="1">
      <c r="BP387287" s="90"/>
    </row>
    <row r="387288" spans="68:68" customFormat="1">
      <c r="BP387288" s="90"/>
    </row>
    <row r="387289" spans="68:68" customFormat="1">
      <c r="BP387289" s="90"/>
    </row>
    <row r="387290" spans="68:68" customFormat="1">
      <c r="BP387290" s="90"/>
    </row>
    <row r="387291" spans="68:68" customFormat="1">
      <c r="BP387291" s="90"/>
    </row>
    <row r="387292" spans="68:68" customFormat="1">
      <c r="BP387292" s="90"/>
    </row>
    <row r="387293" spans="68:68" customFormat="1">
      <c r="BP387293" s="90"/>
    </row>
    <row r="387294" spans="68:68" customFormat="1">
      <c r="BP387294" s="90"/>
    </row>
    <row r="387295" spans="68:68" customFormat="1">
      <c r="BP387295" s="90"/>
    </row>
    <row r="387296" spans="68:68" customFormat="1">
      <c r="BP387296" s="90"/>
    </row>
    <row r="387297" spans="68:68" customFormat="1">
      <c r="BP387297" s="90"/>
    </row>
    <row r="387298" spans="68:68" customFormat="1">
      <c r="BP387298" s="90"/>
    </row>
    <row r="387299" spans="68:68" customFormat="1">
      <c r="BP387299" s="90"/>
    </row>
    <row r="387300" spans="68:68" customFormat="1">
      <c r="BP387300" s="90"/>
    </row>
    <row r="387301" spans="68:68" customFormat="1">
      <c r="BP387301" s="90"/>
    </row>
    <row r="387302" spans="68:68" customFormat="1">
      <c r="BP387302" s="90"/>
    </row>
    <row r="387303" spans="68:68" customFormat="1">
      <c r="BP387303" s="90"/>
    </row>
    <row r="387304" spans="68:68" customFormat="1">
      <c r="BP387304" s="90"/>
    </row>
    <row r="387305" spans="68:68" customFormat="1">
      <c r="BP387305" s="90"/>
    </row>
    <row r="387306" spans="68:68" customFormat="1">
      <c r="BP387306" s="90"/>
    </row>
    <row r="387307" spans="68:68" customFormat="1">
      <c r="BP387307" s="90"/>
    </row>
    <row r="387308" spans="68:68" customFormat="1">
      <c r="BP387308" s="90"/>
    </row>
    <row r="387309" spans="68:68" customFormat="1">
      <c r="BP387309" s="90"/>
    </row>
    <row r="387310" spans="68:68" customFormat="1">
      <c r="BP387310" s="90"/>
    </row>
    <row r="387311" spans="68:68" customFormat="1">
      <c r="BP387311" s="90"/>
    </row>
    <row r="387312" spans="68:68" customFormat="1">
      <c r="BP387312" s="90"/>
    </row>
    <row r="387313" spans="68:68" customFormat="1">
      <c r="BP387313" s="90"/>
    </row>
    <row r="387314" spans="68:68" customFormat="1">
      <c r="BP387314" s="90"/>
    </row>
    <row r="387315" spans="68:68" customFormat="1">
      <c r="BP387315" s="90"/>
    </row>
    <row r="387316" spans="68:68" customFormat="1">
      <c r="BP387316" s="90"/>
    </row>
    <row r="387317" spans="68:68" customFormat="1">
      <c r="BP387317" s="90"/>
    </row>
    <row r="387318" spans="68:68" customFormat="1">
      <c r="BP387318" s="90"/>
    </row>
    <row r="387319" spans="68:68" customFormat="1">
      <c r="BP387319" s="90"/>
    </row>
    <row r="387320" spans="68:68" customFormat="1">
      <c r="BP387320" s="90"/>
    </row>
    <row r="387321" spans="68:68" customFormat="1">
      <c r="BP387321" s="90"/>
    </row>
    <row r="387322" spans="68:68" customFormat="1">
      <c r="BP387322" s="90"/>
    </row>
    <row r="387323" spans="68:68" customFormat="1">
      <c r="BP387323" s="90"/>
    </row>
    <row r="387324" spans="68:68" customFormat="1">
      <c r="BP387324" s="90"/>
    </row>
    <row r="387325" spans="68:68" customFormat="1">
      <c r="BP387325" s="90"/>
    </row>
    <row r="387326" spans="68:68" customFormat="1">
      <c r="BP387326" s="90"/>
    </row>
    <row r="387327" spans="68:68" customFormat="1">
      <c r="BP387327" s="90"/>
    </row>
    <row r="387328" spans="68:68" customFormat="1">
      <c r="BP387328" s="90"/>
    </row>
    <row r="387329" spans="68:68" customFormat="1">
      <c r="BP387329" s="90"/>
    </row>
    <row r="387330" spans="68:68" customFormat="1">
      <c r="BP387330" s="90"/>
    </row>
    <row r="387331" spans="68:68" customFormat="1">
      <c r="BP387331" s="90"/>
    </row>
    <row r="387332" spans="68:68" customFormat="1">
      <c r="BP387332" s="90"/>
    </row>
    <row r="387333" spans="68:68" customFormat="1">
      <c r="BP387333" s="90"/>
    </row>
    <row r="387334" spans="68:68" customFormat="1">
      <c r="BP387334" s="90"/>
    </row>
    <row r="387335" spans="68:68" customFormat="1">
      <c r="BP387335" s="90"/>
    </row>
    <row r="387336" spans="68:68" customFormat="1">
      <c r="BP387336" s="90"/>
    </row>
    <row r="387337" spans="68:68" customFormat="1">
      <c r="BP387337" s="90"/>
    </row>
    <row r="387338" spans="68:68" customFormat="1">
      <c r="BP387338" s="90"/>
    </row>
    <row r="387339" spans="68:68" customFormat="1">
      <c r="BP387339" s="90"/>
    </row>
    <row r="387340" spans="68:68" customFormat="1">
      <c r="BP387340" s="90"/>
    </row>
    <row r="387341" spans="68:68" customFormat="1">
      <c r="BP387341" s="90"/>
    </row>
    <row r="387342" spans="68:68" customFormat="1">
      <c r="BP387342" s="90"/>
    </row>
    <row r="387343" spans="68:68" customFormat="1">
      <c r="BP387343" s="90"/>
    </row>
    <row r="387344" spans="68:68" customFormat="1">
      <c r="BP387344" s="90"/>
    </row>
    <row r="387345" spans="68:68" customFormat="1">
      <c r="BP387345" s="90"/>
    </row>
    <row r="387346" spans="68:68" customFormat="1">
      <c r="BP387346" s="90"/>
    </row>
    <row r="387347" spans="68:68" customFormat="1">
      <c r="BP387347" s="90"/>
    </row>
    <row r="387348" spans="68:68" customFormat="1">
      <c r="BP387348" s="90"/>
    </row>
    <row r="387349" spans="68:68" customFormat="1">
      <c r="BP387349" s="90"/>
    </row>
    <row r="387350" spans="68:68" customFormat="1">
      <c r="BP387350" s="90"/>
    </row>
    <row r="387351" spans="68:68" customFormat="1">
      <c r="BP387351" s="90"/>
    </row>
    <row r="387352" spans="68:68" customFormat="1">
      <c r="BP387352" s="90"/>
    </row>
    <row r="387353" spans="68:68" customFormat="1">
      <c r="BP387353" s="90"/>
    </row>
    <row r="387354" spans="68:68" customFormat="1">
      <c r="BP387354" s="90"/>
    </row>
    <row r="387355" spans="68:68" customFormat="1">
      <c r="BP387355" s="90"/>
    </row>
    <row r="387356" spans="68:68" customFormat="1">
      <c r="BP387356" s="90"/>
    </row>
    <row r="387357" spans="68:68" customFormat="1">
      <c r="BP387357" s="90"/>
    </row>
    <row r="387358" spans="68:68" customFormat="1">
      <c r="BP387358" s="90"/>
    </row>
    <row r="387359" spans="68:68" customFormat="1">
      <c r="BP387359" s="90"/>
    </row>
    <row r="387360" spans="68:68" customFormat="1">
      <c r="BP387360" s="90"/>
    </row>
    <row r="387361" spans="68:68" customFormat="1">
      <c r="BP387361" s="90"/>
    </row>
    <row r="387362" spans="68:68" customFormat="1">
      <c r="BP387362" s="90"/>
    </row>
    <row r="387363" spans="68:68" customFormat="1">
      <c r="BP387363" s="90"/>
    </row>
    <row r="387364" spans="68:68" customFormat="1">
      <c r="BP387364" s="90"/>
    </row>
    <row r="387365" spans="68:68" customFormat="1">
      <c r="BP387365" s="90"/>
    </row>
    <row r="387366" spans="68:68" customFormat="1">
      <c r="BP387366" s="90"/>
    </row>
    <row r="387367" spans="68:68" customFormat="1">
      <c r="BP387367" s="90"/>
    </row>
    <row r="387368" spans="68:68" customFormat="1">
      <c r="BP387368" s="90"/>
    </row>
    <row r="387369" spans="68:68" customFormat="1">
      <c r="BP387369" s="90"/>
    </row>
    <row r="387370" spans="68:68" customFormat="1">
      <c r="BP387370" s="90"/>
    </row>
    <row r="387371" spans="68:68" customFormat="1">
      <c r="BP387371" s="90"/>
    </row>
    <row r="387372" spans="68:68" customFormat="1">
      <c r="BP387372" s="90"/>
    </row>
    <row r="387373" spans="68:68" customFormat="1">
      <c r="BP387373" s="90"/>
    </row>
    <row r="387374" spans="68:68" customFormat="1">
      <c r="BP387374" s="90"/>
    </row>
    <row r="387375" spans="68:68" customFormat="1">
      <c r="BP387375" s="90"/>
    </row>
    <row r="387376" spans="68:68" customFormat="1">
      <c r="BP387376" s="90"/>
    </row>
    <row r="387377" spans="68:68" customFormat="1">
      <c r="BP387377" s="90"/>
    </row>
    <row r="387378" spans="68:68" customFormat="1">
      <c r="BP387378" s="90"/>
    </row>
    <row r="387379" spans="68:68" customFormat="1">
      <c r="BP387379" s="90"/>
    </row>
    <row r="387380" spans="68:68" customFormat="1">
      <c r="BP387380" s="90"/>
    </row>
    <row r="387381" spans="68:68" customFormat="1">
      <c r="BP387381" s="90"/>
    </row>
    <row r="387382" spans="68:68" customFormat="1">
      <c r="BP387382" s="90"/>
    </row>
    <row r="387383" spans="68:68" customFormat="1">
      <c r="BP387383" s="90"/>
    </row>
    <row r="387384" spans="68:68" customFormat="1">
      <c r="BP387384" s="90"/>
    </row>
    <row r="387385" spans="68:68" customFormat="1">
      <c r="BP387385" s="90"/>
    </row>
    <row r="387386" spans="68:68" customFormat="1">
      <c r="BP387386" s="90"/>
    </row>
    <row r="387387" spans="68:68" customFormat="1">
      <c r="BP387387" s="90"/>
    </row>
    <row r="387388" spans="68:68" customFormat="1">
      <c r="BP387388" s="90"/>
    </row>
    <row r="387389" spans="68:68" customFormat="1">
      <c r="BP387389" s="90"/>
    </row>
    <row r="387390" spans="68:68" customFormat="1">
      <c r="BP387390" s="90"/>
    </row>
    <row r="387391" spans="68:68" customFormat="1">
      <c r="BP387391" s="90"/>
    </row>
    <row r="387392" spans="68:68" customFormat="1">
      <c r="BP387392" s="90"/>
    </row>
    <row r="387393" spans="68:68" customFormat="1">
      <c r="BP387393" s="90"/>
    </row>
    <row r="387394" spans="68:68" customFormat="1">
      <c r="BP387394" s="90"/>
    </row>
    <row r="387395" spans="68:68" customFormat="1">
      <c r="BP387395" s="90"/>
    </row>
    <row r="387396" spans="68:68" customFormat="1">
      <c r="BP387396" s="90"/>
    </row>
    <row r="387397" spans="68:68" customFormat="1">
      <c r="BP387397" s="90"/>
    </row>
    <row r="387398" spans="68:68" customFormat="1">
      <c r="BP387398" s="90"/>
    </row>
    <row r="387399" spans="68:68" customFormat="1">
      <c r="BP387399" s="90"/>
    </row>
    <row r="387400" spans="68:68" customFormat="1">
      <c r="BP387400" s="90"/>
    </row>
    <row r="387401" spans="68:68" customFormat="1">
      <c r="BP387401" s="90"/>
    </row>
    <row r="387402" spans="68:68" customFormat="1">
      <c r="BP387402" s="90"/>
    </row>
    <row r="387403" spans="68:68" customFormat="1">
      <c r="BP387403" s="90"/>
    </row>
    <row r="387404" spans="68:68" customFormat="1">
      <c r="BP387404" s="90"/>
    </row>
    <row r="387405" spans="68:68" customFormat="1">
      <c r="BP387405" s="90"/>
    </row>
    <row r="387406" spans="68:68" customFormat="1">
      <c r="BP387406" s="90"/>
    </row>
    <row r="387407" spans="68:68" customFormat="1">
      <c r="BP387407" s="90"/>
    </row>
    <row r="387408" spans="68:68" customFormat="1">
      <c r="BP387408" s="90"/>
    </row>
    <row r="387409" spans="68:68" customFormat="1">
      <c r="BP387409" s="90"/>
    </row>
    <row r="387410" spans="68:68" customFormat="1">
      <c r="BP387410" s="90"/>
    </row>
    <row r="387411" spans="68:68" customFormat="1">
      <c r="BP387411" s="90"/>
    </row>
    <row r="387412" spans="68:68" customFormat="1">
      <c r="BP387412" s="90"/>
    </row>
    <row r="387413" spans="68:68" customFormat="1">
      <c r="BP387413" s="90"/>
    </row>
    <row r="387414" spans="68:68" customFormat="1">
      <c r="BP387414" s="90"/>
    </row>
    <row r="387415" spans="68:68" customFormat="1">
      <c r="BP387415" s="90"/>
    </row>
    <row r="387416" spans="68:68" customFormat="1">
      <c r="BP387416" s="90"/>
    </row>
    <row r="387417" spans="68:68" customFormat="1">
      <c r="BP387417" s="90"/>
    </row>
    <row r="387418" spans="68:68" customFormat="1">
      <c r="BP387418" s="90"/>
    </row>
    <row r="387419" spans="68:68" customFormat="1">
      <c r="BP387419" s="90"/>
    </row>
    <row r="387420" spans="68:68" customFormat="1">
      <c r="BP387420" s="90"/>
    </row>
    <row r="387421" spans="68:68" customFormat="1">
      <c r="BP387421" s="90"/>
    </row>
    <row r="387422" spans="68:68" customFormat="1">
      <c r="BP387422" s="90"/>
    </row>
    <row r="387423" spans="68:68" customFormat="1">
      <c r="BP387423" s="90"/>
    </row>
    <row r="387424" spans="68:68" customFormat="1">
      <c r="BP387424" s="90"/>
    </row>
    <row r="387425" spans="68:68" customFormat="1">
      <c r="BP387425" s="90"/>
    </row>
    <row r="387426" spans="68:68" customFormat="1">
      <c r="BP387426" s="90"/>
    </row>
    <row r="387427" spans="68:68" customFormat="1">
      <c r="BP387427" s="90"/>
    </row>
    <row r="387428" spans="68:68" customFormat="1">
      <c r="BP387428" s="90"/>
    </row>
    <row r="387429" spans="68:68" customFormat="1">
      <c r="BP387429" s="90"/>
    </row>
    <row r="387430" spans="68:68" customFormat="1">
      <c r="BP387430" s="90"/>
    </row>
    <row r="387431" spans="68:68" customFormat="1">
      <c r="BP387431" s="90"/>
    </row>
    <row r="387432" spans="68:68" customFormat="1">
      <c r="BP387432" s="90"/>
    </row>
    <row r="387433" spans="68:68" customFormat="1">
      <c r="BP387433" s="90"/>
    </row>
    <row r="387434" spans="68:68" customFormat="1">
      <c r="BP387434" s="90"/>
    </row>
    <row r="387435" spans="68:68" customFormat="1">
      <c r="BP387435" s="90"/>
    </row>
    <row r="387436" spans="68:68" customFormat="1">
      <c r="BP387436" s="90"/>
    </row>
    <row r="387437" spans="68:68" customFormat="1">
      <c r="BP387437" s="90"/>
    </row>
    <row r="387438" spans="68:68" customFormat="1">
      <c r="BP387438" s="90"/>
    </row>
    <row r="387439" spans="68:68" customFormat="1">
      <c r="BP387439" s="90"/>
    </row>
    <row r="387440" spans="68:68" customFormat="1">
      <c r="BP387440" s="90"/>
    </row>
    <row r="387441" spans="68:68" customFormat="1">
      <c r="BP387441" s="90"/>
    </row>
    <row r="387442" spans="68:68" customFormat="1">
      <c r="BP387442" s="90"/>
    </row>
    <row r="387443" spans="68:68" customFormat="1">
      <c r="BP387443" s="90"/>
    </row>
    <row r="387444" spans="68:68" customFormat="1">
      <c r="BP387444" s="90"/>
    </row>
    <row r="387445" spans="68:68" customFormat="1">
      <c r="BP387445" s="90"/>
    </row>
    <row r="387446" spans="68:68" customFormat="1">
      <c r="BP387446" s="90"/>
    </row>
    <row r="387447" spans="68:68" customFormat="1">
      <c r="BP387447" s="90"/>
    </row>
    <row r="387448" spans="68:68" customFormat="1">
      <c r="BP387448" s="90"/>
    </row>
    <row r="387449" spans="68:68" customFormat="1">
      <c r="BP387449" s="90"/>
    </row>
    <row r="387450" spans="68:68" customFormat="1">
      <c r="BP387450" s="90"/>
    </row>
    <row r="387451" spans="68:68" customFormat="1">
      <c r="BP387451" s="90"/>
    </row>
    <row r="387452" spans="68:68" customFormat="1">
      <c r="BP387452" s="90"/>
    </row>
    <row r="387453" spans="68:68" customFormat="1">
      <c r="BP387453" s="90"/>
    </row>
    <row r="387454" spans="68:68" customFormat="1">
      <c r="BP387454" s="90"/>
    </row>
    <row r="387455" spans="68:68" customFormat="1">
      <c r="BP387455" s="90"/>
    </row>
    <row r="387456" spans="68:68" customFormat="1">
      <c r="BP387456" s="90"/>
    </row>
    <row r="387457" spans="68:68" customFormat="1">
      <c r="BP387457" s="90"/>
    </row>
    <row r="387458" spans="68:68" customFormat="1">
      <c r="BP387458" s="90"/>
    </row>
    <row r="387459" spans="68:68" customFormat="1">
      <c r="BP387459" s="90"/>
    </row>
    <row r="387460" spans="68:68" customFormat="1">
      <c r="BP387460" s="90"/>
    </row>
    <row r="387461" spans="68:68" customFormat="1">
      <c r="BP387461" s="90"/>
    </row>
    <row r="387462" spans="68:68" customFormat="1">
      <c r="BP387462" s="90"/>
    </row>
    <row r="387463" spans="68:68" customFormat="1">
      <c r="BP387463" s="90"/>
    </row>
    <row r="387464" spans="68:68" customFormat="1">
      <c r="BP387464" s="90"/>
    </row>
    <row r="387465" spans="68:68" customFormat="1">
      <c r="BP387465" s="90"/>
    </row>
    <row r="387466" spans="68:68" customFormat="1">
      <c r="BP387466" s="90"/>
    </row>
    <row r="387467" spans="68:68" customFormat="1">
      <c r="BP387467" s="90"/>
    </row>
    <row r="387468" spans="68:68" customFormat="1">
      <c r="BP387468" s="90"/>
    </row>
    <row r="387469" spans="68:68" customFormat="1">
      <c r="BP387469" s="90"/>
    </row>
    <row r="387470" spans="68:68" customFormat="1">
      <c r="BP387470" s="90"/>
    </row>
    <row r="387471" spans="68:68" customFormat="1">
      <c r="BP387471" s="90"/>
    </row>
    <row r="387472" spans="68:68" customFormat="1">
      <c r="BP387472" s="90"/>
    </row>
    <row r="387473" spans="68:68" customFormat="1">
      <c r="BP387473" s="90"/>
    </row>
    <row r="387474" spans="68:68" customFormat="1">
      <c r="BP387474" s="90"/>
    </row>
    <row r="387475" spans="68:68" customFormat="1">
      <c r="BP387475" s="90"/>
    </row>
    <row r="387476" spans="68:68" customFormat="1">
      <c r="BP387476" s="90"/>
    </row>
    <row r="387477" spans="68:68" customFormat="1">
      <c r="BP387477" s="90"/>
    </row>
    <row r="387478" spans="68:68" customFormat="1">
      <c r="BP387478" s="90"/>
    </row>
    <row r="387479" spans="68:68" customFormat="1">
      <c r="BP387479" s="90"/>
    </row>
    <row r="387480" spans="68:68" customFormat="1">
      <c r="BP387480" s="90"/>
    </row>
    <row r="387481" spans="68:68" customFormat="1">
      <c r="BP387481" s="90"/>
    </row>
    <row r="387482" spans="68:68" customFormat="1">
      <c r="BP387482" s="90"/>
    </row>
    <row r="387483" spans="68:68" customFormat="1">
      <c r="BP387483" s="90"/>
    </row>
    <row r="387484" spans="68:68" customFormat="1">
      <c r="BP387484" s="90"/>
    </row>
    <row r="387485" spans="68:68" customFormat="1">
      <c r="BP387485" s="90"/>
    </row>
    <row r="387486" spans="68:68" customFormat="1">
      <c r="BP387486" s="90"/>
    </row>
    <row r="387487" spans="68:68" customFormat="1">
      <c r="BP387487" s="90"/>
    </row>
    <row r="387488" spans="68:68" customFormat="1">
      <c r="BP387488" s="90"/>
    </row>
    <row r="387489" spans="68:68" customFormat="1">
      <c r="BP387489" s="90"/>
    </row>
    <row r="387490" spans="68:68" customFormat="1">
      <c r="BP387490" s="90"/>
    </row>
    <row r="387491" spans="68:68" customFormat="1">
      <c r="BP387491" s="90"/>
    </row>
    <row r="387492" spans="68:68" customFormat="1">
      <c r="BP387492" s="90"/>
    </row>
    <row r="387493" spans="68:68" customFormat="1">
      <c r="BP387493" s="90"/>
    </row>
    <row r="387494" spans="68:68" customFormat="1">
      <c r="BP387494" s="90"/>
    </row>
    <row r="387495" spans="68:68" customFormat="1">
      <c r="BP387495" s="90"/>
    </row>
    <row r="387496" spans="68:68" customFormat="1">
      <c r="BP387496" s="90"/>
    </row>
    <row r="387497" spans="68:68" customFormat="1">
      <c r="BP387497" s="90"/>
    </row>
    <row r="387498" spans="68:68" customFormat="1">
      <c r="BP387498" s="90"/>
    </row>
    <row r="387499" spans="68:68" customFormat="1">
      <c r="BP387499" s="90"/>
    </row>
    <row r="387500" spans="68:68" customFormat="1">
      <c r="BP387500" s="90"/>
    </row>
    <row r="387501" spans="68:68" customFormat="1">
      <c r="BP387501" s="90"/>
    </row>
    <row r="387502" spans="68:68" customFormat="1">
      <c r="BP387502" s="90"/>
    </row>
    <row r="387503" spans="68:68" customFormat="1">
      <c r="BP387503" s="90"/>
    </row>
    <row r="387504" spans="68:68" customFormat="1">
      <c r="BP387504" s="90"/>
    </row>
    <row r="387505" spans="68:68" customFormat="1">
      <c r="BP387505" s="90"/>
    </row>
    <row r="387506" spans="68:68" customFormat="1">
      <c r="BP387506" s="90"/>
    </row>
    <row r="387507" spans="68:68" customFormat="1">
      <c r="BP387507" s="90"/>
    </row>
    <row r="387508" spans="68:68" customFormat="1">
      <c r="BP387508" s="90"/>
    </row>
    <row r="387509" spans="68:68" customFormat="1">
      <c r="BP387509" s="90"/>
    </row>
    <row r="387510" spans="68:68" customFormat="1">
      <c r="BP387510" s="90"/>
    </row>
    <row r="387511" spans="68:68" customFormat="1">
      <c r="BP387511" s="90"/>
    </row>
    <row r="387512" spans="68:68" customFormat="1">
      <c r="BP387512" s="90"/>
    </row>
    <row r="387513" spans="68:68" customFormat="1">
      <c r="BP387513" s="90"/>
    </row>
    <row r="387514" spans="68:68" customFormat="1">
      <c r="BP387514" s="90"/>
    </row>
    <row r="387515" spans="68:68" customFormat="1">
      <c r="BP387515" s="90"/>
    </row>
    <row r="387516" spans="68:68" customFormat="1">
      <c r="BP387516" s="90"/>
    </row>
    <row r="387517" spans="68:68" customFormat="1">
      <c r="BP387517" s="90"/>
    </row>
    <row r="387518" spans="68:68" customFormat="1">
      <c r="BP387518" s="90"/>
    </row>
    <row r="387519" spans="68:68" customFormat="1">
      <c r="BP387519" s="90"/>
    </row>
    <row r="387520" spans="68:68" customFormat="1">
      <c r="BP387520" s="90"/>
    </row>
    <row r="387521" spans="68:68" customFormat="1">
      <c r="BP387521" s="90"/>
    </row>
    <row r="387522" spans="68:68" customFormat="1">
      <c r="BP387522" s="90"/>
    </row>
    <row r="387523" spans="68:68" customFormat="1">
      <c r="BP387523" s="90"/>
    </row>
    <row r="387524" spans="68:68" customFormat="1">
      <c r="BP387524" s="90"/>
    </row>
    <row r="387525" spans="68:68" customFormat="1">
      <c r="BP387525" s="90"/>
    </row>
    <row r="387526" spans="68:68" customFormat="1">
      <c r="BP387526" s="90"/>
    </row>
    <row r="387527" spans="68:68" customFormat="1">
      <c r="BP387527" s="90"/>
    </row>
    <row r="387528" spans="68:68" customFormat="1">
      <c r="BP387528" s="90"/>
    </row>
    <row r="387529" spans="68:68" customFormat="1">
      <c r="BP387529" s="90"/>
    </row>
    <row r="387530" spans="68:68" customFormat="1">
      <c r="BP387530" s="90"/>
    </row>
    <row r="387531" spans="68:68" customFormat="1">
      <c r="BP387531" s="90"/>
    </row>
    <row r="387532" spans="68:68" customFormat="1">
      <c r="BP387532" s="90"/>
    </row>
    <row r="387533" spans="68:68" customFormat="1">
      <c r="BP387533" s="90"/>
    </row>
    <row r="387534" spans="68:68" customFormat="1">
      <c r="BP387534" s="90"/>
    </row>
    <row r="387535" spans="68:68" customFormat="1">
      <c r="BP387535" s="90"/>
    </row>
    <row r="387536" spans="68:68" customFormat="1">
      <c r="BP387536" s="90"/>
    </row>
    <row r="387537" spans="68:68" customFormat="1">
      <c r="BP387537" s="90"/>
    </row>
    <row r="387538" spans="68:68" customFormat="1">
      <c r="BP387538" s="90"/>
    </row>
    <row r="387539" spans="68:68" customFormat="1">
      <c r="BP387539" s="90"/>
    </row>
    <row r="387540" spans="68:68" customFormat="1">
      <c r="BP387540" s="90"/>
    </row>
    <row r="387541" spans="68:68" customFormat="1">
      <c r="BP387541" s="90"/>
    </row>
    <row r="387542" spans="68:68" customFormat="1">
      <c r="BP387542" s="90"/>
    </row>
    <row r="387543" spans="68:68" customFormat="1">
      <c r="BP387543" s="90"/>
    </row>
    <row r="387544" spans="68:68" customFormat="1">
      <c r="BP387544" s="90"/>
    </row>
    <row r="387545" spans="68:68" customFormat="1">
      <c r="BP387545" s="90"/>
    </row>
    <row r="387546" spans="68:68" customFormat="1">
      <c r="BP387546" s="90"/>
    </row>
    <row r="387547" spans="68:68" customFormat="1">
      <c r="BP387547" s="90"/>
    </row>
    <row r="387548" spans="68:68" customFormat="1">
      <c r="BP387548" s="90"/>
    </row>
    <row r="387549" spans="68:68" customFormat="1">
      <c r="BP387549" s="90"/>
    </row>
    <row r="387550" spans="68:68" customFormat="1">
      <c r="BP387550" s="90"/>
    </row>
    <row r="387551" spans="68:68" customFormat="1">
      <c r="BP387551" s="90"/>
    </row>
    <row r="387552" spans="68:68" customFormat="1">
      <c r="BP387552" s="90"/>
    </row>
    <row r="387553" spans="68:68" customFormat="1">
      <c r="BP387553" s="90"/>
    </row>
    <row r="387554" spans="68:68" customFormat="1">
      <c r="BP387554" s="90"/>
    </row>
    <row r="387555" spans="68:68" customFormat="1">
      <c r="BP387555" s="90"/>
    </row>
    <row r="387556" spans="68:68" customFormat="1">
      <c r="BP387556" s="90"/>
    </row>
    <row r="387557" spans="68:68" customFormat="1">
      <c r="BP387557" s="90"/>
    </row>
    <row r="387558" spans="68:68" customFormat="1">
      <c r="BP387558" s="90"/>
    </row>
    <row r="387559" spans="68:68" customFormat="1">
      <c r="BP387559" s="90"/>
    </row>
    <row r="387560" spans="68:68" customFormat="1">
      <c r="BP387560" s="90"/>
    </row>
    <row r="387561" spans="68:68" customFormat="1">
      <c r="BP387561" s="90"/>
    </row>
    <row r="387562" spans="68:68" customFormat="1">
      <c r="BP387562" s="90"/>
    </row>
    <row r="387563" spans="68:68" customFormat="1">
      <c r="BP387563" s="90"/>
    </row>
    <row r="387564" spans="68:68" customFormat="1">
      <c r="BP387564" s="90"/>
    </row>
    <row r="387565" spans="68:68" customFormat="1">
      <c r="BP387565" s="90"/>
    </row>
    <row r="387566" spans="68:68" customFormat="1">
      <c r="BP387566" s="90"/>
    </row>
    <row r="387567" spans="68:68" customFormat="1">
      <c r="BP387567" s="90"/>
    </row>
    <row r="387568" spans="68:68" customFormat="1">
      <c r="BP387568" s="90"/>
    </row>
    <row r="387569" spans="68:68" customFormat="1">
      <c r="BP387569" s="90"/>
    </row>
    <row r="387570" spans="68:68" customFormat="1">
      <c r="BP387570" s="90"/>
    </row>
    <row r="387571" spans="68:68" customFormat="1">
      <c r="BP387571" s="90"/>
    </row>
    <row r="387572" spans="68:68" customFormat="1">
      <c r="BP387572" s="90"/>
    </row>
    <row r="387573" spans="68:68" customFormat="1">
      <c r="BP387573" s="90"/>
    </row>
    <row r="387574" spans="68:68" customFormat="1">
      <c r="BP387574" s="90"/>
    </row>
    <row r="387575" spans="68:68" customFormat="1">
      <c r="BP387575" s="90"/>
    </row>
    <row r="387576" spans="68:68" customFormat="1">
      <c r="BP387576" s="90"/>
    </row>
    <row r="387577" spans="68:68" customFormat="1">
      <c r="BP387577" s="90"/>
    </row>
    <row r="387578" spans="68:68" customFormat="1">
      <c r="BP387578" s="90"/>
    </row>
    <row r="387579" spans="68:68" customFormat="1">
      <c r="BP387579" s="90"/>
    </row>
    <row r="387580" spans="68:68" customFormat="1">
      <c r="BP387580" s="90"/>
    </row>
    <row r="387581" spans="68:68" customFormat="1">
      <c r="BP387581" s="90"/>
    </row>
    <row r="387582" spans="68:68" customFormat="1">
      <c r="BP387582" s="90"/>
    </row>
    <row r="387583" spans="68:68" customFormat="1">
      <c r="BP387583" s="90"/>
    </row>
    <row r="387584" spans="68:68" customFormat="1">
      <c r="BP387584" s="90"/>
    </row>
    <row r="387585" spans="68:68" customFormat="1">
      <c r="BP387585" s="90"/>
    </row>
    <row r="387586" spans="68:68" customFormat="1">
      <c r="BP387586" s="90"/>
    </row>
    <row r="387587" spans="68:68" customFormat="1">
      <c r="BP387587" s="90"/>
    </row>
    <row r="387588" spans="68:68" customFormat="1">
      <c r="BP387588" s="90"/>
    </row>
    <row r="387589" spans="68:68" customFormat="1">
      <c r="BP387589" s="90"/>
    </row>
    <row r="387590" spans="68:68" customFormat="1">
      <c r="BP387590" s="90"/>
    </row>
    <row r="387591" spans="68:68" customFormat="1">
      <c r="BP387591" s="90"/>
    </row>
    <row r="387592" spans="68:68" customFormat="1">
      <c r="BP387592" s="90"/>
    </row>
    <row r="387593" spans="68:68" customFormat="1">
      <c r="BP387593" s="90"/>
    </row>
    <row r="387594" spans="68:68" customFormat="1">
      <c r="BP387594" s="90"/>
    </row>
    <row r="387595" spans="68:68" customFormat="1">
      <c r="BP387595" s="90"/>
    </row>
    <row r="387596" spans="68:68" customFormat="1">
      <c r="BP387596" s="90"/>
    </row>
    <row r="387597" spans="68:68" customFormat="1">
      <c r="BP387597" s="90"/>
    </row>
    <row r="387598" spans="68:68" customFormat="1">
      <c r="BP387598" s="90"/>
    </row>
    <row r="387599" spans="68:68" customFormat="1">
      <c r="BP387599" s="90"/>
    </row>
    <row r="387600" spans="68:68" customFormat="1">
      <c r="BP387600" s="90"/>
    </row>
    <row r="387601" spans="68:68" customFormat="1">
      <c r="BP387601" s="90"/>
    </row>
    <row r="387602" spans="68:68" customFormat="1">
      <c r="BP387602" s="90"/>
    </row>
    <row r="387603" spans="68:68" customFormat="1">
      <c r="BP387603" s="90"/>
    </row>
    <row r="387604" spans="68:68" customFormat="1">
      <c r="BP387604" s="90"/>
    </row>
    <row r="387605" spans="68:68" customFormat="1">
      <c r="BP387605" s="90"/>
    </row>
    <row r="387606" spans="68:68" customFormat="1">
      <c r="BP387606" s="90"/>
    </row>
    <row r="387607" spans="68:68" customFormat="1">
      <c r="BP387607" s="90"/>
    </row>
    <row r="387608" spans="68:68" customFormat="1">
      <c r="BP387608" s="90"/>
    </row>
    <row r="387609" spans="68:68" customFormat="1">
      <c r="BP387609" s="90"/>
    </row>
    <row r="387610" spans="68:68" customFormat="1">
      <c r="BP387610" s="90"/>
    </row>
    <row r="387611" spans="68:68" customFormat="1">
      <c r="BP387611" s="90"/>
    </row>
    <row r="387612" spans="68:68" customFormat="1">
      <c r="BP387612" s="90"/>
    </row>
    <row r="387613" spans="68:68" customFormat="1">
      <c r="BP387613" s="90"/>
    </row>
    <row r="387614" spans="68:68" customFormat="1">
      <c r="BP387614" s="90"/>
    </row>
    <row r="387615" spans="68:68" customFormat="1">
      <c r="BP387615" s="90"/>
    </row>
    <row r="387616" spans="68:68" customFormat="1">
      <c r="BP387616" s="90"/>
    </row>
    <row r="387617" spans="68:68" customFormat="1">
      <c r="BP387617" s="90"/>
    </row>
    <row r="387618" spans="68:68" customFormat="1">
      <c r="BP387618" s="90"/>
    </row>
    <row r="387619" spans="68:68" customFormat="1">
      <c r="BP387619" s="90"/>
    </row>
    <row r="387620" spans="68:68" customFormat="1">
      <c r="BP387620" s="90"/>
    </row>
    <row r="387621" spans="68:68" customFormat="1">
      <c r="BP387621" s="90"/>
    </row>
    <row r="387622" spans="68:68" customFormat="1">
      <c r="BP387622" s="90"/>
    </row>
    <row r="387623" spans="68:68" customFormat="1">
      <c r="BP387623" s="90"/>
    </row>
    <row r="387624" spans="68:68" customFormat="1">
      <c r="BP387624" s="90"/>
    </row>
    <row r="387625" spans="68:68" customFormat="1">
      <c r="BP387625" s="90"/>
    </row>
    <row r="387626" spans="68:68" customFormat="1">
      <c r="BP387626" s="90"/>
    </row>
    <row r="387627" spans="68:68" customFormat="1">
      <c r="BP387627" s="90"/>
    </row>
    <row r="387628" spans="68:68" customFormat="1">
      <c r="BP387628" s="90"/>
    </row>
    <row r="387629" spans="68:68" customFormat="1">
      <c r="BP387629" s="90"/>
    </row>
    <row r="387630" spans="68:68" customFormat="1">
      <c r="BP387630" s="90"/>
    </row>
    <row r="387631" spans="68:68" customFormat="1">
      <c r="BP387631" s="90"/>
    </row>
    <row r="387632" spans="68:68" customFormat="1">
      <c r="BP387632" s="90"/>
    </row>
    <row r="387633" spans="68:68" customFormat="1">
      <c r="BP387633" s="90"/>
    </row>
    <row r="387634" spans="68:68" customFormat="1">
      <c r="BP387634" s="90"/>
    </row>
    <row r="387635" spans="68:68" customFormat="1">
      <c r="BP387635" s="90"/>
    </row>
    <row r="387636" spans="68:68" customFormat="1">
      <c r="BP387636" s="90"/>
    </row>
    <row r="387637" spans="68:68" customFormat="1">
      <c r="BP387637" s="90"/>
    </row>
    <row r="387638" spans="68:68" customFormat="1">
      <c r="BP387638" s="90"/>
    </row>
    <row r="387639" spans="68:68" customFormat="1">
      <c r="BP387639" s="90"/>
    </row>
    <row r="387640" spans="68:68" customFormat="1">
      <c r="BP387640" s="90"/>
    </row>
    <row r="387641" spans="68:68" customFormat="1">
      <c r="BP387641" s="90"/>
    </row>
    <row r="387642" spans="68:68" customFormat="1">
      <c r="BP387642" s="90"/>
    </row>
    <row r="387643" spans="68:68" customFormat="1">
      <c r="BP387643" s="90"/>
    </row>
    <row r="387644" spans="68:68" customFormat="1">
      <c r="BP387644" s="90"/>
    </row>
    <row r="387645" spans="68:68" customFormat="1">
      <c r="BP387645" s="90"/>
    </row>
    <row r="387646" spans="68:68" customFormat="1">
      <c r="BP387646" s="90"/>
    </row>
    <row r="387647" spans="68:68" customFormat="1">
      <c r="BP387647" s="90"/>
    </row>
    <row r="387648" spans="68:68" customFormat="1">
      <c r="BP387648" s="90"/>
    </row>
    <row r="387649" spans="68:68" customFormat="1">
      <c r="BP387649" s="90"/>
    </row>
    <row r="387650" spans="68:68" customFormat="1">
      <c r="BP387650" s="90"/>
    </row>
    <row r="387651" spans="68:68" customFormat="1">
      <c r="BP387651" s="90"/>
    </row>
    <row r="387652" spans="68:68" customFormat="1">
      <c r="BP387652" s="90"/>
    </row>
    <row r="387653" spans="68:68" customFormat="1">
      <c r="BP387653" s="90"/>
    </row>
    <row r="387654" spans="68:68" customFormat="1">
      <c r="BP387654" s="90"/>
    </row>
    <row r="387655" spans="68:68" customFormat="1">
      <c r="BP387655" s="90"/>
    </row>
    <row r="387656" spans="68:68" customFormat="1">
      <c r="BP387656" s="90"/>
    </row>
    <row r="387657" spans="68:68" customFormat="1">
      <c r="BP387657" s="90"/>
    </row>
    <row r="387658" spans="68:68" customFormat="1">
      <c r="BP387658" s="90"/>
    </row>
    <row r="387659" spans="68:68" customFormat="1">
      <c r="BP387659" s="90"/>
    </row>
    <row r="387660" spans="68:68" customFormat="1">
      <c r="BP387660" s="90"/>
    </row>
    <row r="387661" spans="68:68" customFormat="1">
      <c r="BP387661" s="90"/>
    </row>
    <row r="387662" spans="68:68" customFormat="1">
      <c r="BP387662" s="90"/>
    </row>
    <row r="387663" spans="68:68" customFormat="1">
      <c r="BP387663" s="90"/>
    </row>
    <row r="387664" spans="68:68" customFormat="1">
      <c r="BP387664" s="90"/>
    </row>
    <row r="387665" spans="68:68" customFormat="1">
      <c r="BP387665" s="90"/>
    </row>
    <row r="387666" spans="68:68" customFormat="1">
      <c r="BP387666" s="90"/>
    </row>
    <row r="387667" spans="68:68" customFormat="1">
      <c r="BP387667" s="90"/>
    </row>
    <row r="387668" spans="68:68" customFormat="1">
      <c r="BP387668" s="90"/>
    </row>
    <row r="387669" spans="68:68" customFormat="1">
      <c r="BP387669" s="90"/>
    </row>
    <row r="387670" spans="68:68" customFormat="1">
      <c r="BP387670" s="90"/>
    </row>
    <row r="387671" spans="68:68" customFormat="1">
      <c r="BP387671" s="90"/>
    </row>
    <row r="387672" spans="68:68" customFormat="1">
      <c r="BP387672" s="90"/>
    </row>
    <row r="387673" spans="68:68" customFormat="1">
      <c r="BP387673" s="90"/>
    </row>
    <row r="387674" spans="68:68" customFormat="1">
      <c r="BP387674" s="90"/>
    </row>
    <row r="387675" spans="68:68" customFormat="1">
      <c r="BP387675" s="90"/>
    </row>
    <row r="387676" spans="68:68" customFormat="1">
      <c r="BP387676" s="90"/>
    </row>
    <row r="387677" spans="68:68" customFormat="1">
      <c r="BP387677" s="90"/>
    </row>
    <row r="387678" spans="68:68" customFormat="1">
      <c r="BP387678" s="90"/>
    </row>
    <row r="387679" spans="68:68" customFormat="1">
      <c r="BP387679" s="90"/>
    </row>
    <row r="387680" spans="68:68" customFormat="1">
      <c r="BP387680" s="90"/>
    </row>
    <row r="387681" spans="68:68" customFormat="1">
      <c r="BP387681" s="90"/>
    </row>
    <row r="387682" spans="68:68" customFormat="1">
      <c r="BP387682" s="90"/>
    </row>
    <row r="387683" spans="68:68" customFormat="1">
      <c r="BP387683" s="90"/>
    </row>
    <row r="387684" spans="68:68" customFormat="1">
      <c r="BP387684" s="90"/>
    </row>
    <row r="387685" spans="68:68" customFormat="1">
      <c r="BP387685" s="90"/>
    </row>
    <row r="387686" spans="68:68" customFormat="1">
      <c r="BP387686" s="90"/>
    </row>
    <row r="387687" spans="68:68" customFormat="1">
      <c r="BP387687" s="90"/>
    </row>
    <row r="387688" spans="68:68" customFormat="1">
      <c r="BP387688" s="90"/>
    </row>
    <row r="387689" spans="68:68" customFormat="1">
      <c r="BP387689" s="90"/>
    </row>
    <row r="387690" spans="68:68" customFormat="1">
      <c r="BP387690" s="90"/>
    </row>
    <row r="387691" spans="68:68" customFormat="1">
      <c r="BP387691" s="90"/>
    </row>
    <row r="387692" spans="68:68" customFormat="1">
      <c r="BP387692" s="90"/>
    </row>
    <row r="387693" spans="68:68" customFormat="1">
      <c r="BP387693" s="90"/>
    </row>
    <row r="387694" spans="68:68" customFormat="1">
      <c r="BP387694" s="90"/>
    </row>
    <row r="387695" spans="68:68" customFormat="1">
      <c r="BP387695" s="90"/>
    </row>
    <row r="387696" spans="68:68" customFormat="1">
      <c r="BP387696" s="90"/>
    </row>
    <row r="387697" spans="68:68" customFormat="1">
      <c r="BP387697" s="90"/>
    </row>
    <row r="387698" spans="68:68" customFormat="1">
      <c r="BP387698" s="90"/>
    </row>
    <row r="387699" spans="68:68" customFormat="1">
      <c r="BP387699" s="90"/>
    </row>
    <row r="387700" spans="68:68" customFormat="1">
      <c r="BP387700" s="90"/>
    </row>
    <row r="387701" spans="68:68" customFormat="1">
      <c r="BP387701" s="90"/>
    </row>
    <row r="387702" spans="68:68" customFormat="1">
      <c r="BP387702" s="90"/>
    </row>
    <row r="387703" spans="68:68" customFormat="1">
      <c r="BP387703" s="90"/>
    </row>
    <row r="387704" spans="68:68" customFormat="1">
      <c r="BP387704" s="90"/>
    </row>
    <row r="387705" spans="68:68" customFormat="1">
      <c r="BP387705" s="90"/>
    </row>
    <row r="387706" spans="68:68" customFormat="1">
      <c r="BP387706" s="90"/>
    </row>
    <row r="387707" spans="68:68" customFormat="1">
      <c r="BP387707" s="90"/>
    </row>
    <row r="387708" spans="68:68" customFormat="1">
      <c r="BP387708" s="90"/>
    </row>
    <row r="387709" spans="68:68" customFormat="1">
      <c r="BP387709" s="90"/>
    </row>
    <row r="387710" spans="68:68" customFormat="1">
      <c r="BP387710" s="90"/>
    </row>
    <row r="387711" spans="68:68" customFormat="1">
      <c r="BP387711" s="90"/>
    </row>
    <row r="387712" spans="68:68" customFormat="1">
      <c r="BP387712" s="90"/>
    </row>
    <row r="387713" spans="68:68" customFormat="1">
      <c r="BP387713" s="90"/>
    </row>
    <row r="387714" spans="68:68" customFormat="1">
      <c r="BP387714" s="90"/>
    </row>
    <row r="387715" spans="68:68" customFormat="1">
      <c r="BP387715" s="90"/>
    </row>
    <row r="387716" spans="68:68" customFormat="1">
      <c r="BP387716" s="90"/>
    </row>
    <row r="387717" spans="68:68" customFormat="1">
      <c r="BP387717" s="90"/>
    </row>
    <row r="387718" spans="68:68" customFormat="1">
      <c r="BP387718" s="90"/>
    </row>
    <row r="387719" spans="68:68" customFormat="1">
      <c r="BP387719" s="90"/>
    </row>
    <row r="387720" spans="68:68" customFormat="1">
      <c r="BP387720" s="90"/>
    </row>
    <row r="387721" spans="68:68" customFormat="1">
      <c r="BP387721" s="90"/>
    </row>
    <row r="387722" spans="68:68" customFormat="1">
      <c r="BP387722" s="90"/>
    </row>
    <row r="387723" spans="68:68" customFormat="1">
      <c r="BP387723" s="90"/>
    </row>
    <row r="387724" spans="68:68" customFormat="1">
      <c r="BP387724" s="90"/>
    </row>
    <row r="387725" spans="68:68" customFormat="1">
      <c r="BP387725" s="90"/>
    </row>
    <row r="387726" spans="68:68" customFormat="1">
      <c r="BP387726" s="90"/>
    </row>
    <row r="387727" spans="68:68" customFormat="1">
      <c r="BP387727" s="90"/>
    </row>
    <row r="387728" spans="68:68" customFormat="1">
      <c r="BP387728" s="90"/>
    </row>
    <row r="387729" spans="68:68" customFormat="1">
      <c r="BP387729" s="90"/>
    </row>
    <row r="387730" spans="68:68" customFormat="1">
      <c r="BP387730" s="90"/>
    </row>
    <row r="387731" spans="68:68" customFormat="1">
      <c r="BP387731" s="90"/>
    </row>
    <row r="387732" spans="68:68" customFormat="1">
      <c r="BP387732" s="90"/>
    </row>
    <row r="387733" spans="68:68" customFormat="1">
      <c r="BP387733" s="90"/>
    </row>
    <row r="387734" spans="68:68" customFormat="1">
      <c r="BP387734" s="90"/>
    </row>
    <row r="387735" spans="68:68" customFormat="1">
      <c r="BP387735" s="90"/>
    </row>
    <row r="387736" spans="68:68" customFormat="1">
      <c r="BP387736" s="90"/>
    </row>
    <row r="387737" spans="68:68" customFormat="1">
      <c r="BP387737" s="90"/>
    </row>
    <row r="387738" spans="68:68" customFormat="1">
      <c r="BP387738" s="90"/>
    </row>
    <row r="387739" spans="68:68" customFormat="1">
      <c r="BP387739" s="90"/>
    </row>
    <row r="387740" spans="68:68" customFormat="1">
      <c r="BP387740" s="90"/>
    </row>
    <row r="387741" spans="68:68" customFormat="1">
      <c r="BP387741" s="90"/>
    </row>
    <row r="387742" spans="68:68" customFormat="1">
      <c r="BP387742" s="90"/>
    </row>
    <row r="387743" spans="68:68" customFormat="1">
      <c r="BP387743" s="90"/>
    </row>
    <row r="387744" spans="68:68" customFormat="1">
      <c r="BP387744" s="90"/>
    </row>
    <row r="387745" spans="68:68" customFormat="1">
      <c r="BP387745" s="90"/>
    </row>
    <row r="387746" spans="68:68" customFormat="1">
      <c r="BP387746" s="90"/>
    </row>
    <row r="387747" spans="68:68" customFormat="1">
      <c r="BP387747" s="90"/>
    </row>
    <row r="387748" spans="68:68" customFormat="1">
      <c r="BP387748" s="90"/>
    </row>
    <row r="387749" spans="68:68" customFormat="1">
      <c r="BP387749" s="90"/>
    </row>
    <row r="387750" spans="68:68" customFormat="1">
      <c r="BP387750" s="90"/>
    </row>
    <row r="387751" spans="68:68" customFormat="1">
      <c r="BP387751" s="90"/>
    </row>
    <row r="387752" spans="68:68" customFormat="1">
      <c r="BP387752" s="90"/>
    </row>
    <row r="387753" spans="68:68" customFormat="1">
      <c r="BP387753" s="90"/>
    </row>
    <row r="387754" spans="68:68" customFormat="1">
      <c r="BP387754" s="90"/>
    </row>
    <row r="387755" spans="68:68" customFormat="1">
      <c r="BP387755" s="90"/>
    </row>
    <row r="387756" spans="68:68" customFormat="1">
      <c r="BP387756" s="90"/>
    </row>
    <row r="387757" spans="68:68" customFormat="1">
      <c r="BP387757" s="90"/>
    </row>
    <row r="387758" spans="68:68" customFormat="1">
      <c r="BP387758" s="90"/>
    </row>
    <row r="387759" spans="68:68" customFormat="1">
      <c r="BP387759" s="90"/>
    </row>
    <row r="387760" spans="68:68" customFormat="1">
      <c r="BP387760" s="90"/>
    </row>
    <row r="387761" spans="68:68" customFormat="1">
      <c r="BP387761" s="90"/>
    </row>
    <row r="387762" spans="68:68" customFormat="1">
      <c r="BP387762" s="90"/>
    </row>
    <row r="387763" spans="68:68" customFormat="1">
      <c r="BP387763" s="90"/>
    </row>
    <row r="387764" spans="68:68" customFormat="1">
      <c r="BP387764" s="90"/>
    </row>
    <row r="387765" spans="68:68" customFormat="1">
      <c r="BP387765" s="90"/>
    </row>
    <row r="387766" spans="68:68" customFormat="1">
      <c r="BP387766" s="90"/>
    </row>
    <row r="387767" spans="68:68" customFormat="1">
      <c r="BP387767" s="90"/>
    </row>
    <row r="387768" spans="68:68" customFormat="1">
      <c r="BP387768" s="90"/>
    </row>
    <row r="387769" spans="68:68" customFormat="1">
      <c r="BP387769" s="90"/>
    </row>
    <row r="387770" spans="68:68" customFormat="1">
      <c r="BP387770" s="90"/>
    </row>
    <row r="387771" spans="68:68" customFormat="1">
      <c r="BP387771" s="90"/>
    </row>
    <row r="387772" spans="68:68" customFormat="1">
      <c r="BP387772" s="90"/>
    </row>
    <row r="387773" spans="68:68" customFormat="1">
      <c r="BP387773" s="90"/>
    </row>
    <row r="387774" spans="68:68" customFormat="1">
      <c r="BP387774" s="90"/>
    </row>
    <row r="387775" spans="68:68" customFormat="1">
      <c r="BP387775" s="90"/>
    </row>
    <row r="387776" spans="68:68" customFormat="1">
      <c r="BP387776" s="90"/>
    </row>
    <row r="387777" spans="68:68" customFormat="1">
      <c r="BP387777" s="90"/>
    </row>
    <row r="387778" spans="68:68" customFormat="1">
      <c r="BP387778" s="90"/>
    </row>
    <row r="387779" spans="68:68" customFormat="1">
      <c r="BP387779" s="90"/>
    </row>
    <row r="387780" spans="68:68" customFormat="1">
      <c r="BP387780" s="90"/>
    </row>
    <row r="387781" spans="68:68" customFormat="1">
      <c r="BP387781" s="90"/>
    </row>
    <row r="387782" spans="68:68" customFormat="1">
      <c r="BP387782" s="90"/>
    </row>
    <row r="387783" spans="68:68" customFormat="1">
      <c r="BP387783" s="90"/>
    </row>
    <row r="387784" spans="68:68" customFormat="1">
      <c r="BP387784" s="90"/>
    </row>
    <row r="387785" spans="68:68" customFormat="1">
      <c r="BP387785" s="90"/>
    </row>
    <row r="387786" spans="68:68" customFormat="1">
      <c r="BP387786" s="90"/>
    </row>
    <row r="387787" spans="68:68" customFormat="1">
      <c r="BP387787" s="90"/>
    </row>
    <row r="387788" spans="68:68" customFormat="1">
      <c r="BP387788" s="90"/>
    </row>
    <row r="387789" spans="68:68" customFormat="1">
      <c r="BP387789" s="90"/>
    </row>
    <row r="387790" spans="68:68" customFormat="1">
      <c r="BP387790" s="90"/>
    </row>
    <row r="387791" spans="68:68" customFormat="1">
      <c r="BP387791" s="90"/>
    </row>
    <row r="387792" spans="68:68" customFormat="1">
      <c r="BP387792" s="90"/>
    </row>
    <row r="387793" spans="68:68" customFormat="1">
      <c r="BP387793" s="90"/>
    </row>
    <row r="387794" spans="68:68" customFormat="1">
      <c r="BP387794" s="90"/>
    </row>
    <row r="387795" spans="68:68" customFormat="1">
      <c r="BP387795" s="90"/>
    </row>
    <row r="387796" spans="68:68" customFormat="1">
      <c r="BP387796" s="90"/>
    </row>
    <row r="387797" spans="68:68" customFormat="1">
      <c r="BP387797" s="90"/>
    </row>
    <row r="387798" spans="68:68" customFormat="1">
      <c r="BP387798" s="90"/>
    </row>
    <row r="387799" spans="68:68" customFormat="1">
      <c r="BP387799" s="90"/>
    </row>
    <row r="387800" spans="68:68" customFormat="1">
      <c r="BP387800" s="90"/>
    </row>
    <row r="387801" spans="68:68" customFormat="1">
      <c r="BP387801" s="90"/>
    </row>
    <row r="387802" spans="68:68" customFormat="1">
      <c r="BP387802" s="90"/>
    </row>
    <row r="387803" spans="68:68" customFormat="1">
      <c r="BP387803" s="90"/>
    </row>
    <row r="387804" spans="68:68" customFormat="1">
      <c r="BP387804" s="90"/>
    </row>
    <row r="387805" spans="68:68" customFormat="1">
      <c r="BP387805" s="90"/>
    </row>
    <row r="387806" spans="68:68" customFormat="1">
      <c r="BP387806" s="90"/>
    </row>
    <row r="387807" spans="68:68" customFormat="1">
      <c r="BP387807" s="90"/>
    </row>
    <row r="387808" spans="68:68" customFormat="1">
      <c r="BP387808" s="90"/>
    </row>
    <row r="387809" spans="68:68" customFormat="1">
      <c r="BP387809" s="90"/>
    </row>
    <row r="387810" spans="68:68" customFormat="1">
      <c r="BP387810" s="90"/>
    </row>
    <row r="387811" spans="68:68" customFormat="1">
      <c r="BP387811" s="90"/>
    </row>
    <row r="387812" spans="68:68" customFormat="1">
      <c r="BP387812" s="90"/>
    </row>
    <row r="387813" spans="68:68" customFormat="1">
      <c r="BP387813" s="90"/>
    </row>
    <row r="387814" spans="68:68" customFormat="1">
      <c r="BP387814" s="90"/>
    </row>
    <row r="387815" spans="68:68" customFormat="1">
      <c r="BP387815" s="90"/>
    </row>
    <row r="387816" spans="68:68" customFormat="1">
      <c r="BP387816" s="90"/>
    </row>
    <row r="387817" spans="68:68" customFormat="1">
      <c r="BP387817" s="90"/>
    </row>
    <row r="387818" spans="68:68" customFormat="1">
      <c r="BP387818" s="90"/>
    </row>
    <row r="387819" spans="68:68" customFormat="1">
      <c r="BP387819" s="90"/>
    </row>
    <row r="387820" spans="68:68" customFormat="1">
      <c r="BP387820" s="90"/>
    </row>
    <row r="387821" spans="68:68" customFormat="1">
      <c r="BP387821" s="90"/>
    </row>
    <row r="387822" spans="68:68" customFormat="1">
      <c r="BP387822" s="90"/>
    </row>
    <row r="387823" spans="68:68" customFormat="1">
      <c r="BP387823" s="90"/>
    </row>
    <row r="387824" spans="68:68" customFormat="1">
      <c r="BP387824" s="90"/>
    </row>
    <row r="387825" spans="68:68" customFormat="1">
      <c r="BP387825" s="90"/>
    </row>
    <row r="387826" spans="68:68" customFormat="1">
      <c r="BP387826" s="90"/>
    </row>
    <row r="387827" spans="68:68" customFormat="1">
      <c r="BP387827" s="90"/>
    </row>
    <row r="387828" spans="68:68" customFormat="1">
      <c r="BP387828" s="90"/>
    </row>
    <row r="387829" spans="68:68" customFormat="1">
      <c r="BP387829" s="90"/>
    </row>
    <row r="387830" spans="68:68" customFormat="1">
      <c r="BP387830" s="90"/>
    </row>
    <row r="387831" spans="68:68" customFormat="1">
      <c r="BP387831" s="90"/>
    </row>
    <row r="387832" spans="68:68" customFormat="1">
      <c r="BP387832" s="90"/>
    </row>
    <row r="387833" spans="68:68" customFormat="1">
      <c r="BP387833" s="90"/>
    </row>
    <row r="387834" spans="68:68" customFormat="1">
      <c r="BP387834" s="90"/>
    </row>
    <row r="387835" spans="68:68" customFormat="1">
      <c r="BP387835" s="90"/>
    </row>
    <row r="387836" spans="68:68" customFormat="1">
      <c r="BP387836" s="90"/>
    </row>
    <row r="387837" spans="68:68" customFormat="1">
      <c r="BP387837" s="90"/>
    </row>
    <row r="387838" spans="68:68" customFormat="1">
      <c r="BP387838" s="90"/>
    </row>
    <row r="387839" spans="68:68" customFormat="1">
      <c r="BP387839" s="90"/>
    </row>
    <row r="387840" spans="68:68" customFormat="1">
      <c r="BP387840" s="90"/>
    </row>
    <row r="387841" spans="68:68" customFormat="1">
      <c r="BP387841" s="90"/>
    </row>
    <row r="387842" spans="68:68" customFormat="1">
      <c r="BP387842" s="90"/>
    </row>
    <row r="387843" spans="68:68" customFormat="1">
      <c r="BP387843" s="90"/>
    </row>
    <row r="387844" spans="68:68" customFormat="1">
      <c r="BP387844" s="90"/>
    </row>
    <row r="387845" spans="68:68" customFormat="1">
      <c r="BP387845" s="90"/>
    </row>
    <row r="387846" spans="68:68" customFormat="1">
      <c r="BP387846" s="90"/>
    </row>
    <row r="387847" spans="68:68" customFormat="1">
      <c r="BP387847" s="90"/>
    </row>
    <row r="387848" spans="68:68" customFormat="1">
      <c r="BP387848" s="90"/>
    </row>
    <row r="387849" spans="68:68" customFormat="1">
      <c r="BP387849" s="90"/>
    </row>
    <row r="387850" spans="68:68" customFormat="1">
      <c r="BP387850" s="90"/>
    </row>
    <row r="387851" spans="68:68" customFormat="1">
      <c r="BP387851" s="90"/>
    </row>
    <row r="387852" spans="68:68" customFormat="1">
      <c r="BP387852" s="90"/>
    </row>
    <row r="387853" spans="68:68" customFormat="1">
      <c r="BP387853" s="90"/>
    </row>
    <row r="387854" spans="68:68" customFormat="1">
      <c r="BP387854" s="90"/>
    </row>
    <row r="387855" spans="68:68" customFormat="1">
      <c r="BP387855" s="90"/>
    </row>
    <row r="387856" spans="68:68" customFormat="1">
      <c r="BP387856" s="90"/>
    </row>
    <row r="387857" spans="68:68" customFormat="1">
      <c r="BP387857" s="90"/>
    </row>
    <row r="387858" spans="68:68" customFormat="1">
      <c r="BP387858" s="90"/>
    </row>
    <row r="387859" spans="68:68" customFormat="1">
      <c r="BP387859" s="90"/>
    </row>
    <row r="387860" spans="68:68" customFormat="1">
      <c r="BP387860" s="90"/>
    </row>
    <row r="387861" spans="68:68" customFormat="1">
      <c r="BP387861" s="90"/>
    </row>
    <row r="387862" spans="68:68" customFormat="1">
      <c r="BP387862" s="90"/>
    </row>
    <row r="387863" spans="68:68" customFormat="1">
      <c r="BP387863" s="90"/>
    </row>
    <row r="387864" spans="68:68" customFormat="1">
      <c r="BP387864" s="90"/>
    </row>
    <row r="387865" spans="68:68" customFormat="1">
      <c r="BP387865" s="90"/>
    </row>
    <row r="387866" spans="68:68" customFormat="1">
      <c r="BP387866" s="90"/>
    </row>
    <row r="387867" spans="68:68" customFormat="1">
      <c r="BP387867" s="90"/>
    </row>
    <row r="387868" spans="68:68" customFormat="1">
      <c r="BP387868" s="90"/>
    </row>
    <row r="387869" spans="68:68" customFormat="1">
      <c r="BP387869" s="90"/>
    </row>
    <row r="387870" spans="68:68" customFormat="1">
      <c r="BP387870" s="90"/>
    </row>
    <row r="387871" spans="68:68" customFormat="1">
      <c r="BP387871" s="90"/>
    </row>
    <row r="387872" spans="68:68" customFormat="1">
      <c r="BP387872" s="90"/>
    </row>
    <row r="387873" spans="68:68" customFormat="1">
      <c r="BP387873" s="90"/>
    </row>
    <row r="387874" spans="68:68" customFormat="1">
      <c r="BP387874" s="90"/>
    </row>
    <row r="387875" spans="68:68" customFormat="1">
      <c r="BP387875" s="90"/>
    </row>
    <row r="387876" spans="68:68" customFormat="1">
      <c r="BP387876" s="90"/>
    </row>
    <row r="387877" spans="68:68" customFormat="1">
      <c r="BP387877" s="90"/>
    </row>
    <row r="387878" spans="68:68" customFormat="1">
      <c r="BP387878" s="90"/>
    </row>
    <row r="387879" spans="68:68" customFormat="1">
      <c r="BP387879" s="90"/>
    </row>
    <row r="387880" spans="68:68" customFormat="1">
      <c r="BP387880" s="90"/>
    </row>
    <row r="387881" spans="68:68" customFormat="1">
      <c r="BP387881" s="90"/>
    </row>
    <row r="387882" spans="68:68" customFormat="1">
      <c r="BP387882" s="90"/>
    </row>
    <row r="387883" spans="68:68" customFormat="1">
      <c r="BP387883" s="90"/>
    </row>
    <row r="387884" spans="68:68" customFormat="1">
      <c r="BP387884" s="90"/>
    </row>
    <row r="387885" spans="68:68" customFormat="1">
      <c r="BP387885" s="90"/>
    </row>
    <row r="387886" spans="68:68" customFormat="1">
      <c r="BP387886" s="90"/>
    </row>
    <row r="387887" spans="68:68" customFormat="1">
      <c r="BP387887" s="90"/>
    </row>
    <row r="387888" spans="68:68" customFormat="1">
      <c r="BP387888" s="90"/>
    </row>
    <row r="387889" spans="68:68" customFormat="1">
      <c r="BP387889" s="90"/>
    </row>
    <row r="387890" spans="68:68" customFormat="1">
      <c r="BP387890" s="90"/>
    </row>
    <row r="387891" spans="68:68" customFormat="1">
      <c r="BP387891" s="90"/>
    </row>
    <row r="387892" spans="68:68" customFormat="1">
      <c r="BP387892" s="90"/>
    </row>
    <row r="387893" spans="68:68" customFormat="1">
      <c r="BP387893" s="90"/>
    </row>
    <row r="387894" spans="68:68" customFormat="1">
      <c r="BP387894" s="90"/>
    </row>
    <row r="387895" spans="68:68" customFormat="1">
      <c r="BP387895" s="90"/>
    </row>
    <row r="387896" spans="68:68" customFormat="1">
      <c r="BP387896" s="90"/>
    </row>
    <row r="387897" spans="68:68" customFormat="1">
      <c r="BP387897" s="90"/>
    </row>
    <row r="387898" spans="68:68" customFormat="1">
      <c r="BP387898" s="90"/>
    </row>
    <row r="387899" spans="68:68" customFormat="1">
      <c r="BP387899" s="90"/>
    </row>
    <row r="387900" spans="68:68" customFormat="1">
      <c r="BP387900" s="90"/>
    </row>
    <row r="387901" spans="68:68" customFormat="1">
      <c r="BP387901" s="90"/>
    </row>
    <row r="387902" spans="68:68" customFormat="1">
      <c r="BP387902" s="90"/>
    </row>
    <row r="387903" spans="68:68" customFormat="1">
      <c r="BP387903" s="90"/>
    </row>
    <row r="387904" spans="68:68" customFormat="1">
      <c r="BP387904" s="90"/>
    </row>
    <row r="387905" spans="68:68" customFormat="1">
      <c r="BP387905" s="90"/>
    </row>
    <row r="387906" spans="68:68" customFormat="1">
      <c r="BP387906" s="90"/>
    </row>
    <row r="387907" spans="68:68" customFormat="1">
      <c r="BP387907" s="90"/>
    </row>
    <row r="387908" spans="68:68" customFormat="1">
      <c r="BP387908" s="90"/>
    </row>
    <row r="387909" spans="68:68" customFormat="1">
      <c r="BP387909" s="90"/>
    </row>
    <row r="387910" spans="68:68" customFormat="1">
      <c r="BP387910" s="90"/>
    </row>
    <row r="387911" spans="68:68" customFormat="1">
      <c r="BP387911" s="90"/>
    </row>
    <row r="387912" spans="68:68" customFormat="1">
      <c r="BP387912" s="90"/>
    </row>
    <row r="387913" spans="68:68" customFormat="1">
      <c r="BP387913" s="90"/>
    </row>
    <row r="387914" spans="68:68" customFormat="1">
      <c r="BP387914" s="90"/>
    </row>
    <row r="387915" spans="68:68" customFormat="1">
      <c r="BP387915" s="90"/>
    </row>
    <row r="387916" spans="68:68" customFormat="1">
      <c r="BP387916" s="90"/>
    </row>
    <row r="387917" spans="68:68" customFormat="1">
      <c r="BP387917" s="90"/>
    </row>
    <row r="387918" spans="68:68" customFormat="1">
      <c r="BP387918" s="90"/>
    </row>
    <row r="387919" spans="68:68" customFormat="1">
      <c r="BP387919" s="90"/>
    </row>
    <row r="387920" spans="68:68" customFormat="1">
      <c r="BP387920" s="90"/>
    </row>
    <row r="387921" spans="68:68" customFormat="1">
      <c r="BP387921" s="90"/>
    </row>
    <row r="387922" spans="68:68" customFormat="1">
      <c r="BP387922" s="90"/>
    </row>
    <row r="387923" spans="68:68" customFormat="1">
      <c r="BP387923" s="90"/>
    </row>
    <row r="387924" spans="68:68" customFormat="1">
      <c r="BP387924" s="90"/>
    </row>
    <row r="387925" spans="68:68" customFormat="1">
      <c r="BP387925" s="90"/>
    </row>
    <row r="387926" spans="68:68" customFormat="1">
      <c r="BP387926" s="90"/>
    </row>
    <row r="387927" spans="68:68" customFormat="1">
      <c r="BP387927" s="90"/>
    </row>
    <row r="387928" spans="68:68" customFormat="1">
      <c r="BP387928" s="90"/>
    </row>
    <row r="387929" spans="68:68" customFormat="1">
      <c r="BP387929" s="90"/>
    </row>
    <row r="387930" spans="68:68" customFormat="1">
      <c r="BP387930" s="90"/>
    </row>
    <row r="387931" spans="68:68" customFormat="1">
      <c r="BP387931" s="90"/>
    </row>
    <row r="387932" spans="68:68" customFormat="1">
      <c r="BP387932" s="90"/>
    </row>
    <row r="387933" spans="68:68" customFormat="1">
      <c r="BP387933" s="90"/>
    </row>
    <row r="387934" spans="68:68" customFormat="1">
      <c r="BP387934" s="90"/>
    </row>
    <row r="387935" spans="68:68" customFormat="1">
      <c r="BP387935" s="90"/>
    </row>
    <row r="387936" spans="68:68" customFormat="1">
      <c r="BP387936" s="90"/>
    </row>
    <row r="387937" spans="68:68" customFormat="1">
      <c r="BP387937" s="90"/>
    </row>
    <row r="387938" spans="68:68" customFormat="1">
      <c r="BP387938" s="90"/>
    </row>
    <row r="387939" spans="68:68" customFormat="1">
      <c r="BP387939" s="90"/>
    </row>
    <row r="387940" spans="68:68" customFormat="1">
      <c r="BP387940" s="90"/>
    </row>
    <row r="387941" spans="68:68" customFormat="1">
      <c r="BP387941" s="90"/>
    </row>
    <row r="387942" spans="68:68" customFormat="1">
      <c r="BP387942" s="90"/>
    </row>
    <row r="387943" spans="68:68" customFormat="1">
      <c r="BP387943" s="90"/>
    </row>
    <row r="387944" spans="68:68" customFormat="1">
      <c r="BP387944" s="90"/>
    </row>
    <row r="387945" spans="68:68" customFormat="1">
      <c r="BP387945" s="90"/>
    </row>
    <row r="387946" spans="68:68" customFormat="1">
      <c r="BP387946" s="90"/>
    </row>
    <row r="387947" spans="68:68" customFormat="1">
      <c r="BP387947" s="90"/>
    </row>
    <row r="387948" spans="68:68" customFormat="1">
      <c r="BP387948" s="90"/>
    </row>
    <row r="387949" spans="68:68" customFormat="1">
      <c r="BP387949" s="90"/>
    </row>
    <row r="387950" spans="68:68" customFormat="1">
      <c r="BP387950" s="90"/>
    </row>
    <row r="387951" spans="68:68" customFormat="1">
      <c r="BP387951" s="90"/>
    </row>
    <row r="387952" spans="68:68" customFormat="1">
      <c r="BP387952" s="90"/>
    </row>
    <row r="387953" spans="68:68" customFormat="1">
      <c r="BP387953" s="90"/>
    </row>
    <row r="387954" spans="68:68" customFormat="1">
      <c r="BP387954" s="90"/>
    </row>
    <row r="387955" spans="68:68" customFormat="1">
      <c r="BP387955" s="90"/>
    </row>
    <row r="387956" spans="68:68" customFormat="1">
      <c r="BP387956" s="90"/>
    </row>
    <row r="387957" spans="68:68" customFormat="1">
      <c r="BP387957" s="90"/>
    </row>
    <row r="387958" spans="68:68" customFormat="1">
      <c r="BP387958" s="90"/>
    </row>
    <row r="387959" spans="68:68" customFormat="1">
      <c r="BP387959" s="90"/>
    </row>
    <row r="387960" spans="68:68" customFormat="1">
      <c r="BP387960" s="90"/>
    </row>
    <row r="387961" spans="68:68" customFormat="1">
      <c r="BP387961" s="90"/>
    </row>
    <row r="387962" spans="68:68" customFormat="1">
      <c r="BP387962" s="90"/>
    </row>
    <row r="387963" spans="68:68" customFormat="1">
      <c r="BP387963" s="90"/>
    </row>
    <row r="387964" spans="68:68" customFormat="1">
      <c r="BP387964" s="90"/>
    </row>
    <row r="387965" spans="68:68" customFormat="1">
      <c r="BP387965" s="90"/>
    </row>
    <row r="387966" spans="68:68" customFormat="1">
      <c r="BP387966" s="90"/>
    </row>
    <row r="387967" spans="68:68" customFormat="1">
      <c r="BP387967" s="90"/>
    </row>
    <row r="387968" spans="68:68" customFormat="1">
      <c r="BP387968" s="90"/>
    </row>
    <row r="387969" spans="68:68" customFormat="1">
      <c r="BP387969" s="90"/>
    </row>
    <row r="387970" spans="68:68" customFormat="1">
      <c r="BP387970" s="90"/>
    </row>
    <row r="387971" spans="68:68" customFormat="1">
      <c r="BP387971" s="90"/>
    </row>
    <row r="387972" spans="68:68" customFormat="1">
      <c r="BP387972" s="90"/>
    </row>
    <row r="387973" spans="68:68" customFormat="1">
      <c r="BP387973" s="90"/>
    </row>
    <row r="387974" spans="68:68" customFormat="1">
      <c r="BP387974" s="90"/>
    </row>
    <row r="387975" spans="68:68" customFormat="1">
      <c r="BP387975" s="90"/>
    </row>
    <row r="387976" spans="68:68" customFormat="1">
      <c r="BP387976" s="90"/>
    </row>
    <row r="387977" spans="68:68" customFormat="1">
      <c r="BP387977" s="90"/>
    </row>
    <row r="387978" spans="68:68" customFormat="1">
      <c r="BP387978" s="90"/>
    </row>
    <row r="387979" spans="68:68" customFormat="1">
      <c r="BP387979" s="90"/>
    </row>
    <row r="387980" spans="68:68" customFormat="1">
      <c r="BP387980" s="90"/>
    </row>
    <row r="387981" spans="68:68" customFormat="1">
      <c r="BP387981" s="90"/>
    </row>
    <row r="387982" spans="68:68" customFormat="1">
      <c r="BP387982" s="90"/>
    </row>
    <row r="387983" spans="68:68" customFormat="1">
      <c r="BP387983" s="90"/>
    </row>
    <row r="387984" spans="68:68" customFormat="1">
      <c r="BP387984" s="90"/>
    </row>
    <row r="387985" spans="68:68" customFormat="1">
      <c r="BP387985" s="90"/>
    </row>
    <row r="387986" spans="68:68" customFormat="1">
      <c r="BP387986" s="90"/>
    </row>
    <row r="387987" spans="68:68" customFormat="1">
      <c r="BP387987" s="90"/>
    </row>
    <row r="387988" spans="68:68" customFormat="1">
      <c r="BP387988" s="90"/>
    </row>
    <row r="387989" spans="68:68" customFormat="1">
      <c r="BP387989" s="90"/>
    </row>
    <row r="387990" spans="68:68" customFormat="1">
      <c r="BP387990" s="90"/>
    </row>
    <row r="387991" spans="68:68" customFormat="1">
      <c r="BP387991" s="90"/>
    </row>
    <row r="387992" spans="68:68" customFormat="1">
      <c r="BP387992" s="90"/>
    </row>
    <row r="387993" spans="68:68" customFormat="1">
      <c r="BP387993" s="90"/>
    </row>
    <row r="387994" spans="68:68" customFormat="1">
      <c r="BP387994" s="90"/>
    </row>
    <row r="387995" spans="68:68" customFormat="1">
      <c r="BP387995" s="90"/>
    </row>
    <row r="387996" spans="68:68" customFormat="1">
      <c r="BP387996" s="90"/>
    </row>
    <row r="387997" spans="68:68" customFormat="1">
      <c r="BP387997" s="90"/>
    </row>
    <row r="387998" spans="68:68" customFormat="1">
      <c r="BP387998" s="90"/>
    </row>
    <row r="387999" spans="68:68" customFormat="1">
      <c r="BP387999" s="90"/>
    </row>
    <row r="388000" spans="68:68" customFormat="1">
      <c r="BP388000" s="90"/>
    </row>
    <row r="388001" spans="68:68" customFormat="1">
      <c r="BP388001" s="90"/>
    </row>
    <row r="388002" spans="68:68" customFormat="1">
      <c r="BP388002" s="90"/>
    </row>
    <row r="388003" spans="68:68" customFormat="1">
      <c r="BP388003" s="90"/>
    </row>
    <row r="388004" spans="68:68" customFormat="1">
      <c r="BP388004" s="90"/>
    </row>
    <row r="388005" spans="68:68" customFormat="1">
      <c r="BP388005" s="90"/>
    </row>
    <row r="388006" spans="68:68" customFormat="1">
      <c r="BP388006" s="90"/>
    </row>
    <row r="388007" spans="68:68" customFormat="1">
      <c r="BP388007" s="90"/>
    </row>
    <row r="388008" spans="68:68" customFormat="1">
      <c r="BP388008" s="90"/>
    </row>
    <row r="388009" spans="68:68" customFormat="1">
      <c r="BP388009" s="90"/>
    </row>
    <row r="388010" spans="68:68" customFormat="1">
      <c r="BP388010" s="90"/>
    </row>
    <row r="388011" spans="68:68" customFormat="1">
      <c r="BP388011" s="90"/>
    </row>
    <row r="388012" spans="68:68" customFormat="1">
      <c r="BP388012" s="90"/>
    </row>
    <row r="388013" spans="68:68" customFormat="1">
      <c r="BP388013" s="90"/>
    </row>
    <row r="388014" spans="68:68" customFormat="1">
      <c r="BP388014" s="90"/>
    </row>
    <row r="388015" spans="68:68" customFormat="1">
      <c r="BP388015" s="90"/>
    </row>
    <row r="388016" spans="68:68" customFormat="1">
      <c r="BP388016" s="90"/>
    </row>
    <row r="388017" spans="68:68" customFormat="1">
      <c r="BP388017" s="90"/>
    </row>
    <row r="388018" spans="68:68" customFormat="1">
      <c r="BP388018" s="90"/>
    </row>
    <row r="388019" spans="68:68" customFormat="1">
      <c r="BP388019" s="90"/>
    </row>
    <row r="388020" spans="68:68" customFormat="1">
      <c r="BP388020" s="90"/>
    </row>
    <row r="388021" spans="68:68" customFormat="1">
      <c r="BP388021" s="90"/>
    </row>
    <row r="388022" spans="68:68" customFormat="1">
      <c r="BP388022" s="90"/>
    </row>
    <row r="388023" spans="68:68" customFormat="1">
      <c r="BP388023" s="90"/>
    </row>
    <row r="388024" spans="68:68" customFormat="1">
      <c r="BP388024" s="90"/>
    </row>
    <row r="388025" spans="68:68" customFormat="1">
      <c r="BP388025" s="90"/>
    </row>
    <row r="388026" spans="68:68" customFormat="1">
      <c r="BP388026" s="90"/>
    </row>
    <row r="388027" spans="68:68" customFormat="1">
      <c r="BP388027" s="90"/>
    </row>
    <row r="388028" spans="68:68" customFormat="1">
      <c r="BP388028" s="90"/>
    </row>
    <row r="388029" spans="68:68" customFormat="1">
      <c r="BP388029" s="90"/>
    </row>
    <row r="388030" spans="68:68" customFormat="1">
      <c r="BP388030" s="90"/>
    </row>
    <row r="388031" spans="68:68" customFormat="1">
      <c r="BP388031" s="90"/>
    </row>
    <row r="388032" spans="68:68" customFormat="1">
      <c r="BP388032" s="90"/>
    </row>
    <row r="388033" spans="68:68" customFormat="1">
      <c r="BP388033" s="90"/>
    </row>
    <row r="388034" spans="68:68" customFormat="1">
      <c r="BP388034" s="90"/>
    </row>
    <row r="388035" spans="68:68" customFormat="1">
      <c r="BP388035" s="90"/>
    </row>
    <row r="388036" spans="68:68" customFormat="1">
      <c r="BP388036" s="90"/>
    </row>
    <row r="388037" spans="68:68" customFormat="1">
      <c r="BP388037" s="90"/>
    </row>
    <row r="388038" spans="68:68" customFormat="1">
      <c r="BP388038" s="90"/>
    </row>
    <row r="388039" spans="68:68" customFormat="1">
      <c r="BP388039" s="90"/>
    </row>
    <row r="388040" spans="68:68" customFormat="1">
      <c r="BP388040" s="90"/>
    </row>
    <row r="388041" spans="68:68" customFormat="1">
      <c r="BP388041" s="90"/>
    </row>
    <row r="388042" spans="68:68" customFormat="1">
      <c r="BP388042" s="90"/>
    </row>
    <row r="388043" spans="68:68" customFormat="1">
      <c r="BP388043" s="90"/>
    </row>
    <row r="388044" spans="68:68" customFormat="1">
      <c r="BP388044" s="90"/>
    </row>
    <row r="388045" spans="68:68" customFormat="1">
      <c r="BP388045" s="90"/>
    </row>
    <row r="388046" spans="68:68" customFormat="1">
      <c r="BP388046" s="90"/>
    </row>
    <row r="388047" spans="68:68" customFormat="1">
      <c r="BP388047" s="90"/>
    </row>
    <row r="388048" spans="68:68" customFormat="1">
      <c r="BP388048" s="90"/>
    </row>
    <row r="388049" spans="68:68" customFormat="1">
      <c r="BP388049" s="90"/>
    </row>
    <row r="388050" spans="68:68" customFormat="1">
      <c r="BP388050" s="90"/>
    </row>
    <row r="388051" spans="68:68" customFormat="1">
      <c r="BP388051" s="90"/>
    </row>
    <row r="388052" spans="68:68" customFormat="1">
      <c r="BP388052" s="90"/>
    </row>
    <row r="388053" spans="68:68" customFormat="1">
      <c r="BP388053" s="90"/>
    </row>
    <row r="388054" spans="68:68" customFormat="1">
      <c r="BP388054" s="90"/>
    </row>
    <row r="388055" spans="68:68" customFormat="1">
      <c r="BP388055" s="90"/>
    </row>
    <row r="388056" spans="68:68" customFormat="1">
      <c r="BP388056" s="90"/>
    </row>
    <row r="388057" spans="68:68" customFormat="1">
      <c r="BP388057" s="90"/>
    </row>
    <row r="388058" spans="68:68" customFormat="1">
      <c r="BP388058" s="90"/>
    </row>
    <row r="388059" spans="68:68" customFormat="1">
      <c r="BP388059" s="90"/>
    </row>
    <row r="388060" spans="68:68" customFormat="1">
      <c r="BP388060" s="90"/>
    </row>
    <row r="388061" spans="68:68" customFormat="1">
      <c r="BP388061" s="90"/>
    </row>
    <row r="388062" spans="68:68" customFormat="1">
      <c r="BP388062" s="90"/>
    </row>
    <row r="388063" spans="68:68" customFormat="1">
      <c r="BP388063" s="90"/>
    </row>
    <row r="388064" spans="68:68" customFormat="1">
      <c r="BP388064" s="90"/>
    </row>
    <row r="388065" spans="68:68" customFormat="1">
      <c r="BP388065" s="90"/>
    </row>
    <row r="388066" spans="68:68" customFormat="1">
      <c r="BP388066" s="90"/>
    </row>
    <row r="388067" spans="68:68" customFormat="1">
      <c r="BP388067" s="90"/>
    </row>
    <row r="388068" spans="68:68" customFormat="1">
      <c r="BP388068" s="90"/>
    </row>
    <row r="388069" spans="68:68" customFormat="1">
      <c r="BP388069" s="90"/>
    </row>
    <row r="388070" spans="68:68" customFormat="1">
      <c r="BP388070" s="90"/>
    </row>
    <row r="388071" spans="68:68" customFormat="1">
      <c r="BP388071" s="90"/>
    </row>
    <row r="388072" spans="68:68" customFormat="1">
      <c r="BP388072" s="90"/>
    </row>
    <row r="388073" spans="68:68" customFormat="1">
      <c r="BP388073" s="90"/>
    </row>
    <row r="388074" spans="68:68" customFormat="1">
      <c r="BP388074" s="90"/>
    </row>
    <row r="388075" spans="68:68" customFormat="1">
      <c r="BP388075" s="90"/>
    </row>
    <row r="388076" spans="68:68" customFormat="1">
      <c r="BP388076" s="90"/>
    </row>
    <row r="388077" spans="68:68" customFormat="1">
      <c r="BP388077" s="90"/>
    </row>
    <row r="388078" spans="68:68" customFormat="1">
      <c r="BP388078" s="90"/>
    </row>
    <row r="388079" spans="68:68" customFormat="1">
      <c r="BP388079" s="90"/>
    </row>
    <row r="388080" spans="68:68" customFormat="1">
      <c r="BP388080" s="90"/>
    </row>
    <row r="388081" spans="68:68" customFormat="1">
      <c r="BP388081" s="90"/>
    </row>
    <row r="388082" spans="68:68" customFormat="1">
      <c r="BP388082" s="90"/>
    </row>
    <row r="388083" spans="68:68" customFormat="1">
      <c r="BP388083" s="90"/>
    </row>
    <row r="388084" spans="68:68" customFormat="1">
      <c r="BP388084" s="90"/>
    </row>
    <row r="388085" spans="68:68" customFormat="1">
      <c r="BP388085" s="90"/>
    </row>
    <row r="388086" spans="68:68" customFormat="1">
      <c r="BP388086" s="90"/>
    </row>
    <row r="388087" spans="68:68" customFormat="1">
      <c r="BP388087" s="90"/>
    </row>
    <row r="388088" spans="68:68" customFormat="1">
      <c r="BP388088" s="90"/>
    </row>
    <row r="388089" spans="68:68" customFormat="1">
      <c r="BP388089" s="90"/>
    </row>
    <row r="388090" spans="68:68" customFormat="1">
      <c r="BP388090" s="90"/>
    </row>
    <row r="388091" spans="68:68" customFormat="1">
      <c r="BP388091" s="90"/>
    </row>
    <row r="388092" spans="68:68" customFormat="1">
      <c r="BP388092" s="90"/>
    </row>
    <row r="388093" spans="68:68" customFormat="1">
      <c r="BP388093" s="90"/>
    </row>
    <row r="388094" spans="68:68" customFormat="1">
      <c r="BP388094" s="90"/>
    </row>
    <row r="388095" spans="68:68" customFormat="1">
      <c r="BP388095" s="90"/>
    </row>
    <row r="388096" spans="68:68" customFormat="1">
      <c r="BP388096" s="90"/>
    </row>
    <row r="388097" spans="68:68" customFormat="1">
      <c r="BP388097" s="90"/>
    </row>
    <row r="388098" spans="68:68" customFormat="1">
      <c r="BP388098" s="90"/>
    </row>
    <row r="388099" spans="68:68" customFormat="1">
      <c r="BP388099" s="90"/>
    </row>
    <row r="388100" spans="68:68" customFormat="1">
      <c r="BP388100" s="90"/>
    </row>
    <row r="388101" spans="68:68" customFormat="1">
      <c r="BP388101" s="90"/>
    </row>
    <row r="388102" spans="68:68" customFormat="1">
      <c r="BP388102" s="90"/>
    </row>
    <row r="388103" spans="68:68" customFormat="1">
      <c r="BP388103" s="90"/>
    </row>
    <row r="388104" spans="68:68" customFormat="1">
      <c r="BP388104" s="90"/>
    </row>
    <row r="388105" spans="68:68" customFormat="1">
      <c r="BP388105" s="90"/>
    </row>
    <row r="388106" spans="68:68" customFormat="1">
      <c r="BP388106" s="90"/>
    </row>
    <row r="388107" spans="68:68" customFormat="1">
      <c r="BP388107" s="90"/>
    </row>
    <row r="388108" spans="68:68" customFormat="1">
      <c r="BP388108" s="90"/>
    </row>
    <row r="388109" spans="68:68" customFormat="1">
      <c r="BP388109" s="90"/>
    </row>
    <row r="388110" spans="68:68" customFormat="1">
      <c r="BP388110" s="90"/>
    </row>
    <row r="388111" spans="68:68" customFormat="1">
      <c r="BP388111" s="90"/>
    </row>
    <row r="388112" spans="68:68" customFormat="1">
      <c r="BP388112" s="90"/>
    </row>
    <row r="388113" spans="68:68" customFormat="1">
      <c r="BP388113" s="90"/>
    </row>
    <row r="388114" spans="68:68" customFormat="1">
      <c r="BP388114" s="90"/>
    </row>
    <row r="388115" spans="68:68" customFormat="1">
      <c r="BP388115" s="90"/>
    </row>
    <row r="388116" spans="68:68" customFormat="1">
      <c r="BP388116" s="90"/>
    </row>
    <row r="388117" spans="68:68" customFormat="1">
      <c r="BP388117" s="90"/>
    </row>
    <row r="388118" spans="68:68" customFormat="1">
      <c r="BP388118" s="90"/>
    </row>
    <row r="388119" spans="68:68" customFormat="1">
      <c r="BP388119" s="90"/>
    </row>
    <row r="388120" spans="68:68" customFormat="1">
      <c r="BP388120" s="90"/>
    </row>
    <row r="388121" spans="68:68" customFormat="1">
      <c r="BP388121" s="90"/>
    </row>
    <row r="388122" spans="68:68" customFormat="1">
      <c r="BP388122" s="90"/>
    </row>
    <row r="388123" spans="68:68" customFormat="1">
      <c r="BP388123" s="90"/>
    </row>
    <row r="388124" spans="68:68" customFormat="1">
      <c r="BP388124" s="90"/>
    </row>
    <row r="388125" spans="68:68" customFormat="1">
      <c r="BP388125" s="90"/>
    </row>
    <row r="388126" spans="68:68" customFormat="1">
      <c r="BP388126" s="90"/>
    </row>
    <row r="388127" spans="68:68" customFormat="1">
      <c r="BP388127" s="90"/>
    </row>
    <row r="388128" spans="68:68" customFormat="1">
      <c r="BP388128" s="90"/>
    </row>
    <row r="388129" spans="68:68" customFormat="1">
      <c r="BP388129" s="90"/>
    </row>
    <row r="388130" spans="68:68" customFormat="1">
      <c r="BP388130" s="90"/>
    </row>
    <row r="388131" spans="68:68" customFormat="1">
      <c r="BP388131" s="90"/>
    </row>
    <row r="388132" spans="68:68" customFormat="1">
      <c r="BP388132" s="90"/>
    </row>
    <row r="388133" spans="68:68" customFormat="1">
      <c r="BP388133" s="90"/>
    </row>
    <row r="388134" spans="68:68" customFormat="1">
      <c r="BP388134" s="90"/>
    </row>
    <row r="388135" spans="68:68" customFormat="1">
      <c r="BP388135" s="90"/>
    </row>
    <row r="388136" spans="68:68" customFormat="1">
      <c r="BP388136" s="90"/>
    </row>
    <row r="388137" spans="68:68" customFormat="1">
      <c r="BP388137" s="90"/>
    </row>
    <row r="388138" spans="68:68" customFormat="1">
      <c r="BP388138" s="90"/>
    </row>
    <row r="388139" spans="68:68" customFormat="1">
      <c r="BP388139" s="90"/>
    </row>
    <row r="388140" spans="68:68" customFormat="1">
      <c r="BP388140" s="90"/>
    </row>
    <row r="388141" spans="68:68" customFormat="1">
      <c r="BP388141" s="90"/>
    </row>
    <row r="388142" spans="68:68" customFormat="1">
      <c r="BP388142" s="90"/>
    </row>
    <row r="388143" spans="68:68" customFormat="1">
      <c r="BP388143" s="90"/>
    </row>
    <row r="388144" spans="68:68" customFormat="1">
      <c r="BP388144" s="90"/>
    </row>
    <row r="388145" spans="68:68" customFormat="1">
      <c r="BP388145" s="90"/>
    </row>
    <row r="388146" spans="68:68" customFormat="1">
      <c r="BP388146" s="90"/>
    </row>
    <row r="388147" spans="68:68" customFormat="1">
      <c r="BP388147" s="90"/>
    </row>
    <row r="388148" spans="68:68" customFormat="1">
      <c r="BP388148" s="90"/>
    </row>
    <row r="388149" spans="68:68" customFormat="1">
      <c r="BP388149" s="90"/>
    </row>
    <row r="388150" spans="68:68" customFormat="1">
      <c r="BP388150" s="90"/>
    </row>
    <row r="388151" spans="68:68" customFormat="1">
      <c r="BP388151" s="90"/>
    </row>
    <row r="388152" spans="68:68" customFormat="1">
      <c r="BP388152" s="90"/>
    </row>
    <row r="388153" spans="68:68" customFormat="1">
      <c r="BP388153" s="90"/>
    </row>
    <row r="388154" spans="68:68" customFormat="1">
      <c r="BP388154" s="90"/>
    </row>
    <row r="388155" spans="68:68" customFormat="1">
      <c r="BP388155" s="90"/>
    </row>
    <row r="388156" spans="68:68" customFormat="1">
      <c r="BP388156" s="90"/>
    </row>
    <row r="388157" spans="68:68" customFormat="1">
      <c r="BP388157" s="90"/>
    </row>
    <row r="388158" spans="68:68" customFormat="1">
      <c r="BP388158" s="90"/>
    </row>
    <row r="388159" spans="68:68" customFormat="1">
      <c r="BP388159" s="90"/>
    </row>
    <row r="388160" spans="68:68" customFormat="1">
      <c r="BP388160" s="90"/>
    </row>
    <row r="388161" spans="68:68" customFormat="1">
      <c r="BP388161" s="90"/>
    </row>
    <row r="388162" spans="68:68" customFormat="1">
      <c r="BP388162" s="90"/>
    </row>
    <row r="388163" spans="68:68" customFormat="1">
      <c r="BP388163" s="90"/>
    </row>
    <row r="388164" spans="68:68" customFormat="1">
      <c r="BP388164" s="90"/>
    </row>
    <row r="388165" spans="68:68" customFormat="1">
      <c r="BP388165" s="90"/>
    </row>
    <row r="388166" spans="68:68" customFormat="1">
      <c r="BP388166" s="90"/>
    </row>
    <row r="388167" spans="68:68" customFormat="1">
      <c r="BP388167" s="90"/>
    </row>
    <row r="388168" spans="68:68" customFormat="1">
      <c r="BP388168" s="90"/>
    </row>
    <row r="388169" spans="68:68" customFormat="1">
      <c r="BP388169" s="90"/>
    </row>
    <row r="388170" spans="68:68" customFormat="1">
      <c r="BP388170" s="90"/>
    </row>
    <row r="388171" spans="68:68" customFormat="1">
      <c r="BP388171" s="90"/>
    </row>
    <row r="388172" spans="68:68" customFormat="1">
      <c r="BP388172" s="90"/>
    </row>
    <row r="388173" spans="68:68" customFormat="1">
      <c r="BP388173" s="90"/>
    </row>
    <row r="388174" spans="68:68" customFormat="1">
      <c r="BP388174" s="90"/>
    </row>
    <row r="388175" spans="68:68" customFormat="1">
      <c r="BP388175" s="90"/>
    </row>
    <row r="388176" spans="68:68" customFormat="1">
      <c r="BP388176" s="90"/>
    </row>
    <row r="388177" spans="68:68" customFormat="1">
      <c r="BP388177" s="90"/>
    </row>
    <row r="388178" spans="68:68" customFormat="1">
      <c r="BP388178" s="90"/>
    </row>
    <row r="388179" spans="68:68" customFormat="1">
      <c r="BP388179" s="90"/>
    </row>
    <row r="388180" spans="68:68" customFormat="1">
      <c r="BP388180" s="90"/>
    </row>
    <row r="388181" spans="68:68" customFormat="1">
      <c r="BP388181" s="90"/>
    </row>
    <row r="388182" spans="68:68" customFormat="1">
      <c r="BP388182" s="90"/>
    </row>
    <row r="388183" spans="68:68" customFormat="1">
      <c r="BP388183" s="90"/>
    </row>
    <row r="388184" spans="68:68" customFormat="1">
      <c r="BP388184" s="90"/>
    </row>
    <row r="388185" spans="68:68" customFormat="1">
      <c r="BP388185" s="90"/>
    </row>
    <row r="388186" spans="68:68" customFormat="1">
      <c r="BP388186" s="90"/>
    </row>
    <row r="388187" spans="68:68" customFormat="1">
      <c r="BP388187" s="90"/>
    </row>
    <row r="388188" spans="68:68" customFormat="1">
      <c r="BP388188" s="90"/>
    </row>
    <row r="388189" spans="68:68" customFormat="1">
      <c r="BP388189" s="90"/>
    </row>
    <row r="388190" spans="68:68" customFormat="1">
      <c r="BP388190" s="90"/>
    </row>
    <row r="388191" spans="68:68" customFormat="1">
      <c r="BP388191" s="90"/>
    </row>
    <row r="388192" spans="68:68" customFormat="1">
      <c r="BP388192" s="90"/>
    </row>
    <row r="388193" spans="68:68" customFormat="1">
      <c r="BP388193" s="90"/>
    </row>
    <row r="388194" spans="68:68" customFormat="1">
      <c r="BP388194" s="90"/>
    </row>
    <row r="388195" spans="68:68" customFormat="1">
      <c r="BP388195" s="90"/>
    </row>
    <row r="388196" spans="68:68" customFormat="1">
      <c r="BP388196" s="90"/>
    </row>
    <row r="388197" spans="68:68" customFormat="1">
      <c r="BP388197" s="90"/>
    </row>
    <row r="388198" spans="68:68" customFormat="1">
      <c r="BP388198" s="90"/>
    </row>
    <row r="388199" spans="68:68" customFormat="1">
      <c r="BP388199" s="90"/>
    </row>
    <row r="388200" spans="68:68" customFormat="1">
      <c r="BP388200" s="90"/>
    </row>
    <row r="388201" spans="68:68" customFormat="1">
      <c r="BP388201" s="90"/>
    </row>
    <row r="388202" spans="68:68" customFormat="1">
      <c r="BP388202" s="90"/>
    </row>
    <row r="388203" spans="68:68" customFormat="1">
      <c r="BP388203" s="90"/>
    </row>
    <row r="388204" spans="68:68" customFormat="1">
      <c r="BP388204" s="90"/>
    </row>
    <row r="388205" spans="68:68" customFormat="1">
      <c r="BP388205" s="90"/>
    </row>
    <row r="388206" spans="68:68" customFormat="1">
      <c r="BP388206" s="90"/>
    </row>
    <row r="388207" spans="68:68" customFormat="1">
      <c r="BP388207" s="90"/>
    </row>
    <row r="388208" spans="68:68" customFormat="1">
      <c r="BP388208" s="90"/>
    </row>
    <row r="388209" spans="68:68" customFormat="1">
      <c r="BP388209" s="90"/>
    </row>
    <row r="388210" spans="68:68" customFormat="1">
      <c r="BP388210" s="90"/>
    </row>
    <row r="388211" spans="68:68" customFormat="1">
      <c r="BP388211" s="90"/>
    </row>
    <row r="388212" spans="68:68" customFormat="1">
      <c r="BP388212" s="90"/>
    </row>
    <row r="388213" spans="68:68" customFormat="1">
      <c r="BP388213" s="90"/>
    </row>
    <row r="388214" spans="68:68" customFormat="1">
      <c r="BP388214" s="90"/>
    </row>
    <row r="388215" spans="68:68" customFormat="1">
      <c r="BP388215" s="90"/>
    </row>
    <row r="388216" spans="68:68" customFormat="1">
      <c r="BP388216" s="90"/>
    </row>
    <row r="388217" spans="68:68" customFormat="1">
      <c r="BP388217" s="90"/>
    </row>
    <row r="388218" spans="68:68" customFormat="1">
      <c r="BP388218" s="90"/>
    </row>
    <row r="388219" spans="68:68" customFormat="1">
      <c r="BP388219" s="90"/>
    </row>
    <row r="388220" spans="68:68" customFormat="1">
      <c r="BP388220" s="90"/>
    </row>
    <row r="388221" spans="68:68" customFormat="1">
      <c r="BP388221" s="90"/>
    </row>
    <row r="388222" spans="68:68" customFormat="1">
      <c r="BP388222" s="90"/>
    </row>
    <row r="388223" spans="68:68" customFormat="1">
      <c r="BP388223" s="90"/>
    </row>
    <row r="388224" spans="68:68" customFormat="1">
      <c r="BP388224" s="90"/>
    </row>
    <row r="388225" spans="68:68" customFormat="1">
      <c r="BP388225" s="90"/>
    </row>
    <row r="388226" spans="68:68" customFormat="1">
      <c r="BP388226" s="90"/>
    </row>
    <row r="388227" spans="68:68" customFormat="1">
      <c r="BP388227" s="90"/>
    </row>
    <row r="388228" spans="68:68" customFormat="1">
      <c r="BP388228" s="90"/>
    </row>
    <row r="388229" spans="68:68" customFormat="1">
      <c r="BP388229" s="90"/>
    </row>
    <row r="388230" spans="68:68" customFormat="1">
      <c r="BP388230" s="90"/>
    </row>
    <row r="388231" spans="68:68" customFormat="1">
      <c r="BP388231" s="90"/>
    </row>
    <row r="388232" spans="68:68" customFormat="1">
      <c r="BP388232" s="90"/>
    </row>
    <row r="388233" spans="68:68" customFormat="1">
      <c r="BP388233" s="90"/>
    </row>
    <row r="388234" spans="68:68" customFormat="1">
      <c r="BP388234" s="90"/>
    </row>
    <row r="388235" spans="68:68" customFormat="1">
      <c r="BP388235" s="90"/>
    </row>
    <row r="388236" spans="68:68" customFormat="1">
      <c r="BP388236" s="90"/>
    </row>
    <row r="388237" spans="68:68" customFormat="1">
      <c r="BP388237" s="90"/>
    </row>
    <row r="388238" spans="68:68" customFormat="1">
      <c r="BP388238" s="90"/>
    </row>
    <row r="388239" spans="68:68" customFormat="1">
      <c r="BP388239" s="90"/>
    </row>
    <row r="388240" spans="68:68" customFormat="1">
      <c r="BP388240" s="90"/>
    </row>
    <row r="388241" spans="68:68" customFormat="1">
      <c r="BP388241" s="90"/>
    </row>
    <row r="388242" spans="68:68" customFormat="1">
      <c r="BP388242" s="90"/>
    </row>
    <row r="388243" spans="68:68" customFormat="1">
      <c r="BP388243" s="90"/>
    </row>
    <row r="388244" spans="68:68" customFormat="1">
      <c r="BP388244" s="90"/>
    </row>
    <row r="388245" spans="68:68" customFormat="1">
      <c r="BP388245" s="90"/>
    </row>
    <row r="388246" spans="68:68" customFormat="1">
      <c r="BP388246" s="90"/>
    </row>
    <row r="388247" spans="68:68" customFormat="1">
      <c r="BP388247" s="90"/>
    </row>
    <row r="388248" spans="68:68" customFormat="1">
      <c r="BP388248" s="90"/>
    </row>
    <row r="388249" spans="68:68" customFormat="1">
      <c r="BP388249" s="90"/>
    </row>
    <row r="388250" spans="68:68" customFormat="1">
      <c r="BP388250" s="90"/>
    </row>
    <row r="388251" spans="68:68" customFormat="1">
      <c r="BP388251" s="90"/>
    </row>
    <row r="388252" spans="68:68" customFormat="1">
      <c r="BP388252" s="90"/>
    </row>
    <row r="388253" spans="68:68" customFormat="1">
      <c r="BP388253" s="90"/>
    </row>
    <row r="388254" spans="68:68" customFormat="1">
      <c r="BP388254" s="90"/>
    </row>
    <row r="388255" spans="68:68" customFormat="1">
      <c r="BP388255" s="90"/>
    </row>
    <row r="388256" spans="68:68" customFormat="1">
      <c r="BP388256" s="90"/>
    </row>
    <row r="388257" spans="68:68" customFormat="1">
      <c r="BP388257" s="90"/>
    </row>
    <row r="388258" spans="68:68" customFormat="1">
      <c r="BP388258" s="90"/>
    </row>
    <row r="388259" spans="68:68" customFormat="1">
      <c r="BP388259" s="90"/>
    </row>
    <row r="388260" spans="68:68" customFormat="1">
      <c r="BP388260" s="90"/>
    </row>
    <row r="388261" spans="68:68" customFormat="1">
      <c r="BP388261" s="90"/>
    </row>
    <row r="388262" spans="68:68" customFormat="1">
      <c r="BP388262" s="90"/>
    </row>
    <row r="388263" spans="68:68" customFormat="1">
      <c r="BP388263" s="90"/>
    </row>
    <row r="388264" spans="68:68" customFormat="1">
      <c r="BP388264" s="90"/>
    </row>
    <row r="388265" spans="68:68" customFormat="1">
      <c r="BP388265" s="90"/>
    </row>
    <row r="388266" spans="68:68" customFormat="1">
      <c r="BP388266" s="90"/>
    </row>
    <row r="388267" spans="68:68" customFormat="1">
      <c r="BP388267" s="90"/>
    </row>
    <row r="388268" spans="68:68" customFormat="1">
      <c r="BP388268" s="90"/>
    </row>
    <row r="388269" spans="68:68" customFormat="1">
      <c r="BP388269" s="90"/>
    </row>
    <row r="388270" spans="68:68" customFormat="1">
      <c r="BP388270" s="90"/>
    </row>
    <row r="388271" spans="68:68" customFormat="1">
      <c r="BP388271" s="90"/>
    </row>
    <row r="388272" spans="68:68" customFormat="1">
      <c r="BP388272" s="90"/>
    </row>
    <row r="388273" spans="68:68" customFormat="1">
      <c r="BP388273" s="90"/>
    </row>
    <row r="388274" spans="68:68" customFormat="1">
      <c r="BP388274" s="90"/>
    </row>
    <row r="388275" spans="68:68" customFormat="1">
      <c r="BP388275" s="90"/>
    </row>
    <row r="388276" spans="68:68" customFormat="1">
      <c r="BP388276" s="90"/>
    </row>
    <row r="388277" spans="68:68" customFormat="1">
      <c r="BP388277" s="90"/>
    </row>
    <row r="388278" spans="68:68" customFormat="1">
      <c r="BP388278" s="90"/>
    </row>
    <row r="388279" spans="68:68" customFormat="1">
      <c r="BP388279" s="90"/>
    </row>
    <row r="388280" spans="68:68" customFormat="1">
      <c r="BP388280" s="90"/>
    </row>
    <row r="388281" spans="68:68" customFormat="1">
      <c r="BP388281" s="90"/>
    </row>
    <row r="388282" spans="68:68" customFormat="1">
      <c r="BP388282" s="90"/>
    </row>
    <row r="388283" spans="68:68" customFormat="1">
      <c r="BP388283" s="90"/>
    </row>
    <row r="388284" spans="68:68" customFormat="1">
      <c r="BP388284" s="90"/>
    </row>
    <row r="388285" spans="68:68" customFormat="1">
      <c r="BP388285" s="90"/>
    </row>
    <row r="388286" spans="68:68" customFormat="1">
      <c r="BP388286" s="90"/>
    </row>
    <row r="388287" spans="68:68" customFormat="1">
      <c r="BP388287" s="90"/>
    </row>
    <row r="388288" spans="68:68" customFormat="1">
      <c r="BP388288" s="90"/>
    </row>
    <row r="388289" spans="68:68" customFormat="1">
      <c r="BP388289" s="90"/>
    </row>
    <row r="388290" spans="68:68" customFormat="1">
      <c r="BP388290" s="90"/>
    </row>
    <row r="388291" spans="68:68" customFormat="1">
      <c r="BP388291" s="90"/>
    </row>
    <row r="388292" spans="68:68" customFormat="1">
      <c r="BP388292" s="90"/>
    </row>
    <row r="388293" spans="68:68" customFormat="1">
      <c r="BP388293" s="90"/>
    </row>
    <row r="388294" spans="68:68" customFormat="1">
      <c r="BP388294" s="90"/>
    </row>
    <row r="388295" spans="68:68" customFormat="1">
      <c r="BP388295" s="90"/>
    </row>
    <row r="388296" spans="68:68" customFormat="1">
      <c r="BP388296" s="90"/>
    </row>
    <row r="388297" spans="68:68" customFormat="1">
      <c r="BP388297" s="90"/>
    </row>
    <row r="388298" spans="68:68" customFormat="1">
      <c r="BP388298" s="90"/>
    </row>
    <row r="388299" spans="68:68" customFormat="1">
      <c r="BP388299" s="90"/>
    </row>
    <row r="388300" spans="68:68" customFormat="1">
      <c r="BP388300" s="90"/>
    </row>
    <row r="388301" spans="68:68" customFormat="1">
      <c r="BP388301" s="90"/>
    </row>
    <row r="388302" spans="68:68" customFormat="1">
      <c r="BP388302" s="90"/>
    </row>
    <row r="388303" spans="68:68" customFormat="1">
      <c r="BP388303" s="90"/>
    </row>
    <row r="388304" spans="68:68" customFormat="1">
      <c r="BP388304" s="90"/>
    </row>
    <row r="388305" spans="68:68" customFormat="1">
      <c r="BP388305" s="90"/>
    </row>
    <row r="388306" spans="68:68" customFormat="1">
      <c r="BP388306" s="90"/>
    </row>
    <row r="388307" spans="68:68" customFormat="1">
      <c r="BP388307" s="90"/>
    </row>
    <row r="388308" spans="68:68" customFormat="1">
      <c r="BP388308" s="90"/>
    </row>
    <row r="388309" spans="68:68" customFormat="1">
      <c r="BP388309" s="90"/>
    </row>
    <row r="388310" spans="68:68" customFormat="1">
      <c r="BP388310" s="90"/>
    </row>
    <row r="388311" spans="68:68" customFormat="1">
      <c r="BP388311" s="90"/>
    </row>
    <row r="388312" spans="68:68" customFormat="1">
      <c r="BP388312" s="90"/>
    </row>
    <row r="388313" spans="68:68" customFormat="1">
      <c r="BP388313" s="90"/>
    </row>
    <row r="388314" spans="68:68" customFormat="1">
      <c r="BP388314" s="90"/>
    </row>
    <row r="388315" spans="68:68" customFormat="1">
      <c r="BP388315" s="90"/>
    </row>
    <row r="388316" spans="68:68" customFormat="1">
      <c r="BP388316" s="90"/>
    </row>
    <row r="388317" spans="68:68" customFormat="1">
      <c r="BP388317" s="90"/>
    </row>
    <row r="388318" spans="68:68" customFormat="1">
      <c r="BP388318" s="90"/>
    </row>
    <row r="388319" spans="68:68" customFormat="1">
      <c r="BP388319" s="90"/>
    </row>
    <row r="388320" spans="68:68" customFormat="1">
      <c r="BP388320" s="90"/>
    </row>
    <row r="388321" spans="68:68" customFormat="1">
      <c r="BP388321" s="90"/>
    </row>
    <row r="388322" spans="68:68" customFormat="1">
      <c r="BP388322" s="90"/>
    </row>
    <row r="388323" spans="68:68" customFormat="1">
      <c r="BP388323" s="90"/>
    </row>
    <row r="388324" spans="68:68" customFormat="1">
      <c r="BP388324" s="90"/>
    </row>
    <row r="388325" spans="68:68" customFormat="1">
      <c r="BP388325" s="90"/>
    </row>
    <row r="388326" spans="68:68" customFormat="1">
      <c r="BP388326" s="90"/>
    </row>
    <row r="388327" spans="68:68" customFormat="1">
      <c r="BP388327" s="90"/>
    </row>
    <row r="388328" spans="68:68" customFormat="1">
      <c r="BP388328" s="90"/>
    </row>
    <row r="388329" spans="68:68" customFormat="1">
      <c r="BP388329" s="90"/>
    </row>
    <row r="388330" spans="68:68" customFormat="1">
      <c r="BP388330" s="90"/>
    </row>
    <row r="388331" spans="68:68" customFormat="1">
      <c r="BP388331" s="90"/>
    </row>
    <row r="388332" spans="68:68" customFormat="1">
      <c r="BP388332" s="90"/>
    </row>
    <row r="388333" spans="68:68" customFormat="1">
      <c r="BP388333" s="90"/>
    </row>
    <row r="388334" spans="68:68" customFormat="1">
      <c r="BP388334" s="90"/>
    </row>
    <row r="388335" spans="68:68" customFormat="1">
      <c r="BP388335" s="90"/>
    </row>
    <row r="388336" spans="68:68" customFormat="1">
      <c r="BP388336" s="90"/>
    </row>
    <row r="388337" spans="68:68" customFormat="1">
      <c r="BP388337" s="90"/>
    </row>
    <row r="388338" spans="68:68" customFormat="1">
      <c r="BP388338" s="90"/>
    </row>
    <row r="388339" spans="68:68" customFormat="1">
      <c r="BP388339" s="90"/>
    </row>
    <row r="388340" spans="68:68" customFormat="1">
      <c r="BP388340" s="90"/>
    </row>
    <row r="388341" spans="68:68" customFormat="1">
      <c r="BP388341" s="90"/>
    </row>
    <row r="388342" spans="68:68" customFormat="1">
      <c r="BP388342" s="90"/>
    </row>
    <row r="388343" spans="68:68" customFormat="1">
      <c r="BP388343" s="90"/>
    </row>
    <row r="388344" spans="68:68" customFormat="1">
      <c r="BP388344" s="90"/>
    </row>
    <row r="388345" spans="68:68" customFormat="1">
      <c r="BP388345" s="90"/>
    </row>
    <row r="388346" spans="68:68" customFormat="1">
      <c r="BP388346" s="90"/>
    </row>
    <row r="388347" spans="68:68" customFormat="1">
      <c r="BP388347" s="90"/>
    </row>
    <row r="388348" spans="68:68" customFormat="1">
      <c r="BP388348" s="90"/>
    </row>
    <row r="388349" spans="68:68" customFormat="1">
      <c r="BP388349" s="90"/>
    </row>
    <row r="388350" spans="68:68" customFormat="1">
      <c r="BP388350" s="90"/>
    </row>
    <row r="388351" spans="68:68" customFormat="1">
      <c r="BP388351" s="90"/>
    </row>
    <row r="388352" spans="68:68" customFormat="1">
      <c r="BP388352" s="90"/>
    </row>
    <row r="388353" spans="68:68" customFormat="1">
      <c r="BP388353" s="90"/>
    </row>
    <row r="388354" spans="68:68" customFormat="1">
      <c r="BP388354" s="90"/>
    </row>
    <row r="388355" spans="68:68" customFormat="1">
      <c r="BP388355" s="90"/>
    </row>
    <row r="388356" spans="68:68" customFormat="1">
      <c r="BP388356" s="90"/>
    </row>
    <row r="388357" spans="68:68" customFormat="1">
      <c r="BP388357" s="90"/>
    </row>
    <row r="388358" spans="68:68" customFormat="1">
      <c r="BP388358" s="90"/>
    </row>
    <row r="388359" spans="68:68" customFormat="1">
      <c r="BP388359" s="90"/>
    </row>
    <row r="388360" spans="68:68" customFormat="1">
      <c r="BP388360" s="90"/>
    </row>
    <row r="388361" spans="68:68" customFormat="1">
      <c r="BP388361" s="90"/>
    </row>
    <row r="388362" spans="68:68" customFormat="1">
      <c r="BP388362" s="90"/>
    </row>
    <row r="388363" spans="68:68" customFormat="1">
      <c r="BP388363" s="90"/>
    </row>
    <row r="388364" spans="68:68" customFormat="1">
      <c r="BP388364" s="90"/>
    </row>
    <row r="388365" spans="68:68" customFormat="1">
      <c r="BP388365" s="90"/>
    </row>
    <row r="388366" spans="68:68" customFormat="1">
      <c r="BP388366" s="90"/>
    </row>
    <row r="388367" spans="68:68" customFormat="1">
      <c r="BP388367" s="90"/>
    </row>
    <row r="388368" spans="68:68" customFormat="1">
      <c r="BP388368" s="90"/>
    </row>
    <row r="388369" spans="68:68" customFormat="1">
      <c r="BP388369" s="90"/>
    </row>
    <row r="388370" spans="68:68" customFormat="1">
      <c r="BP388370" s="90"/>
    </row>
    <row r="388371" spans="68:68" customFormat="1">
      <c r="BP388371" s="90"/>
    </row>
    <row r="388372" spans="68:68" customFormat="1">
      <c r="BP388372" s="90"/>
    </row>
    <row r="388373" spans="68:68" customFormat="1">
      <c r="BP388373" s="90"/>
    </row>
    <row r="388374" spans="68:68" customFormat="1">
      <c r="BP388374" s="90"/>
    </row>
    <row r="388375" spans="68:68" customFormat="1">
      <c r="BP388375" s="90"/>
    </row>
    <row r="388376" spans="68:68" customFormat="1">
      <c r="BP388376" s="90"/>
    </row>
    <row r="388377" spans="68:68" customFormat="1">
      <c r="BP388377" s="90"/>
    </row>
    <row r="388378" spans="68:68" customFormat="1">
      <c r="BP388378" s="90"/>
    </row>
    <row r="388379" spans="68:68" customFormat="1">
      <c r="BP388379" s="90"/>
    </row>
    <row r="388380" spans="68:68" customFormat="1">
      <c r="BP388380" s="90"/>
    </row>
    <row r="388381" spans="68:68" customFormat="1">
      <c r="BP388381" s="90"/>
    </row>
    <row r="388382" spans="68:68" customFormat="1">
      <c r="BP388382" s="90"/>
    </row>
    <row r="388383" spans="68:68" customFormat="1">
      <c r="BP388383" s="90"/>
    </row>
    <row r="388384" spans="68:68" customFormat="1">
      <c r="BP388384" s="90"/>
    </row>
    <row r="388385" spans="68:68" customFormat="1">
      <c r="BP388385" s="90"/>
    </row>
    <row r="388386" spans="68:68" customFormat="1">
      <c r="BP388386" s="90"/>
    </row>
    <row r="388387" spans="68:68" customFormat="1">
      <c r="BP388387" s="90"/>
    </row>
    <row r="388388" spans="68:68" customFormat="1">
      <c r="BP388388" s="90"/>
    </row>
    <row r="388389" spans="68:68" customFormat="1">
      <c r="BP388389" s="90"/>
    </row>
    <row r="388390" spans="68:68" customFormat="1">
      <c r="BP388390" s="90"/>
    </row>
    <row r="388391" spans="68:68" customFormat="1">
      <c r="BP388391" s="90"/>
    </row>
    <row r="388392" spans="68:68" customFormat="1">
      <c r="BP388392" s="90"/>
    </row>
    <row r="388393" spans="68:68" customFormat="1">
      <c r="BP388393" s="90"/>
    </row>
    <row r="388394" spans="68:68" customFormat="1">
      <c r="BP388394" s="90"/>
    </row>
    <row r="388395" spans="68:68" customFormat="1">
      <c r="BP388395" s="90"/>
    </row>
    <row r="388396" spans="68:68" customFormat="1">
      <c r="BP388396" s="90"/>
    </row>
    <row r="388397" spans="68:68" customFormat="1">
      <c r="BP388397" s="90"/>
    </row>
    <row r="388398" spans="68:68" customFormat="1">
      <c r="BP388398" s="90"/>
    </row>
    <row r="388399" spans="68:68" customFormat="1">
      <c r="BP388399" s="90"/>
    </row>
    <row r="388400" spans="68:68" customFormat="1">
      <c r="BP388400" s="90"/>
    </row>
    <row r="388401" spans="68:68" customFormat="1">
      <c r="BP388401" s="90"/>
    </row>
    <row r="388402" spans="68:68" customFormat="1">
      <c r="BP388402" s="90"/>
    </row>
    <row r="388403" spans="68:68" customFormat="1">
      <c r="BP388403" s="90"/>
    </row>
    <row r="388404" spans="68:68" customFormat="1">
      <c r="BP388404" s="90"/>
    </row>
    <row r="388405" spans="68:68" customFormat="1">
      <c r="BP388405" s="90"/>
    </row>
    <row r="388406" spans="68:68" customFormat="1">
      <c r="BP388406" s="90"/>
    </row>
    <row r="388407" spans="68:68" customFormat="1">
      <c r="BP388407" s="90"/>
    </row>
    <row r="388408" spans="68:68" customFormat="1">
      <c r="BP388408" s="90"/>
    </row>
    <row r="388409" spans="68:68" customFormat="1">
      <c r="BP388409" s="90"/>
    </row>
    <row r="388410" spans="68:68" customFormat="1">
      <c r="BP388410" s="90"/>
    </row>
    <row r="388411" spans="68:68" customFormat="1">
      <c r="BP388411" s="90"/>
    </row>
    <row r="388412" spans="68:68" customFormat="1">
      <c r="BP388412" s="90"/>
    </row>
    <row r="388413" spans="68:68" customFormat="1">
      <c r="BP388413" s="90"/>
    </row>
    <row r="388414" spans="68:68" customFormat="1">
      <c r="BP388414" s="90"/>
    </row>
    <row r="388415" spans="68:68" customFormat="1">
      <c r="BP388415" s="90"/>
    </row>
    <row r="388416" spans="68:68" customFormat="1">
      <c r="BP388416" s="90"/>
    </row>
    <row r="388417" spans="68:68" customFormat="1">
      <c r="BP388417" s="90"/>
    </row>
    <row r="388418" spans="68:68" customFormat="1">
      <c r="BP388418" s="90"/>
    </row>
    <row r="388419" spans="68:68" customFormat="1">
      <c r="BP388419" s="90"/>
    </row>
    <row r="388420" spans="68:68" customFormat="1">
      <c r="BP388420" s="90"/>
    </row>
    <row r="388421" spans="68:68" customFormat="1">
      <c r="BP388421" s="90"/>
    </row>
    <row r="388422" spans="68:68" customFormat="1">
      <c r="BP388422" s="90"/>
    </row>
    <row r="388423" spans="68:68" customFormat="1">
      <c r="BP388423" s="90"/>
    </row>
    <row r="388424" spans="68:68" customFormat="1">
      <c r="BP388424" s="90"/>
    </row>
    <row r="388425" spans="68:68" customFormat="1">
      <c r="BP388425" s="90"/>
    </row>
    <row r="388426" spans="68:68" customFormat="1">
      <c r="BP388426" s="90"/>
    </row>
    <row r="388427" spans="68:68" customFormat="1">
      <c r="BP388427" s="90"/>
    </row>
    <row r="388428" spans="68:68" customFormat="1">
      <c r="BP388428" s="90"/>
    </row>
    <row r="388429" spans="68:68" customFormat="1">
      <c r="BP388429" s="90"/>
    </row>
    <row r="388430" spans="68:68" customFormat="1">
      <c r="BP388430" s="90"/>
    </row>
    <row r="388431" spans="68:68" customFormat="1">
      <c r="BP388431" s="90"/>
    </row>
    <row r="388432" spans="68:68" customFormat="1">
      <c r="BP388432" s="90"/>
    </row>
    <row r="388433" spans="68:68" customFormat="1">
      <c r="BP388433" s="90"/>
    </row>
    <row r="388434" spans="68:68" customFormat="1">
      <c r="BP388434" s="90"/>
    </row>
    <row r="388435" spans="68:68" customFormat="1">
      <c r="BP388435" s="90"/>
    </row>
    <row r="388436" spans="68:68" customFormat="1">
      <c r="BP388436" s="90"/>
    </row>
    <row r="388437" spans="68:68" customFormat="1">
      <c r="BP388437" s="90"/>
    </row>
    <row r="388438" spans="68:68" customFormat="1">
      <c r="BP388438" s="90"/>
    </row>
    <row r="388439" spans="68:68" customFormat="1">
      <c r="BP388439" s="90"/>
    </row>
    <row r="388440" spans="68:68" customFormat="1">
      <c r="BP388440" s="90"/>
    </row>
    <row r="388441" spans="68:68" customFormat="1">
      <c r="BP388441" s="90"/>
    </row>
    <row r="388442" spans="68:68" customFormat="1">
      <c r="BP388442" s="90"/>
    </row>
    <row r="388443" spans="68:68" customFormat="1">
      <c r="BP388443" s="90"/>
    </row>
    <row r="388444" spans="68:68" customFormat="1">
      <c r="BP388444" s="90"/>
    </row>
    <row r="388445" spans="68:68" customFormat="1">
      <c r="BP388445" s="90"/>
    </row>
    <row r="388446" spans="68:68" customFormat="1">
      <c r="BP388446" s="90"/>
    </row>
    <row r="388447" spans="68:68" customFormat="1">
      <c r="BP388447" s="90"/>
    </row>
    <row r="388448" spans="68:68" customFormat="1">
      <c r="BP388448" s="90"/>
    </row>
    <row r="388449" spans="68:68" customFormat="1">
      <c r="BP388449" s="90"/>
    </row>
    <row r="388450" spans="68:68" customFormat="1">
      <c r="BP388450" s="90"/>
    </row>
    <row r="388451" spans="68:68" customFormat="1">
      <c r="BP388451" s="90"/>
    </row>
    <row r="388452" spans="68:68" customFormat="1">
      <c r="BP388452" s="90"/>
    </row>
    <row r="388453" spans="68:68" customFormat="1">
      <c r="BP388453" s="90"/>
    </row>
    <row r="388454" spans="68:68" customFormat="1">
      <c r="BP388454" s="90"/>
    </row>
    <row r="388455" spans="68:68" customFormat="1">
      <c r="BP388455" s="90"/>
    </row>
    <row r="388456" spans="68:68" customFormat="1">
      <c r="BP388456" s="90"/>
    </row>
    <row r="388457" spans="68:68" customFormat="1">
      <c r="BP388457" s="90"/>
    </row>
    <row r="388458" spans="68:68" customFormat="1">
      <c r="BP388458" s="90"/>
    </row>
    <row r="388459" spans="68:68" customFormat="1">
      <c r="BP388459" s="90"/>
    </row>
    <row r="388460" spans="68:68" customFormat="1">
      <c r="BP388460" s="90"/>
    </row>
    <row r="388461" spans="68:68" customFormat="1">
      <c r="BP388461" s="90"/>
    </row>
    <row r="388462" spans="68:68" customFormat="1">
      <c r="BP388462" s="90"/>
    </row>
    <row r="388463" spans="68:68" customFormat="1">
      <c r="BP388463" s="90"/>
    </row>
    <row r="388464" spans="68:68" customFormat="1">
      <c r="BP388464" s="90"/>
    </row>
    <row r="388465" spans="68:68" customFormat="1">
      <c r="BP388465" s="90"/>
    </row>
    <row r="388466" spans="68:68" customFormat="1">
      <c r="BP388466" s="90"/>
    </row>
    <row r="388467" spans="68:68" customFormat="1">
      <c r="BP388467" s="90"/>
    </row>
    <row r="388468" spans="68:68" customFormat="1">
      <c r="BP388468" s="90"/>
    </row>
    <row r="388469" spans="68:68" customFormat="1">
      <c r="BP388469" s="90"/>
    </row>
    <row r="388470" spans="68:68" customFormat="1">
      <c r="BP388470" s="90"/>
    </row>
    <row r="388471" spans="68:68" customFormat="1">
      <c r="BP388471" s="90"/>
    </row>
    <row r="388472" spans="68:68" customFormat="1">
      <c r="BP388472" s="90"/>
    </row>
    <row r="388473" spans="68:68" customFormat="1">
      <c r="BP388473" s="90"/>
    </row>
    <row r="388474" spans="68:68" customFormat="1">
      <c r="BP388474" s="90"/>
    </row>
    <row r="388475" spans="68:68" customFormat="1">
      <c r="BP388475" s="90"/>
    </row>
    <row r="388476" spans="68:68" customFormat="1">
      <c r="BP388476" s="90"/>
    </row>
    <row r="388477" spans="68:68" customFormat="1">
      <c r="BP388477" s="90"/>
    </row>
    <row r="388478" spans="68:68" customFormat="1">
      <c r="BP388478" s="90"/>
    </row>
    <row r="388479" spans="68:68" customFormat="1">
      <c r="BP388479" s="90"/>
    </row>
    <row r="388480" spans="68:68" customFormat="1">
      <c r="BP388480" s="90"/>
    </row>
    <row r="388481" spans="68:68" customFormat="1">
      <c r="BP388481" s="90"/>
    </row>
    <row r="388482" spans="68:68" customFormat="1">
      <c r="BP388482" s="90"/>
    </row>
    <row r="388483" spans="68:68" customFormat="1">
      <c r="BP388483" s="90"/>
    </row>
    <row r="388484" spans="68:68" customFormat="1">
      <c r="BP388484" s="90"/>
    </row>
    <row r="388485" spans="68:68" customFormat="1">
      <c r="BP388485" s="90"/>
    </row>
    <row r="388486" spans="68:68" customFormat="1">
      <c r="BP388486" s="90"/>
    </row>
    <row r="388487" spans="68:68" customFormat="1">
      <c r="BP388487" s="90"/>
    </row>
    <row r="388488" spans="68:68" customFormat="1">
      <c r="BP388488" s="90"/>
    </row>
    <row r="388489" spans="68:68" customFormat="1">
      <c r="BP388489" s="90"/>
    </row>
    <row r="388490" spans="68:68" customFormat="1">
      <c r="BP388490" s="90"/>
    </row>
    <row r="388491" spans="68:68" customFormat="1">
      <c r="BP388491" s="90"/>
    </row>
    <row r="388492" spans="68:68" customFormat="1">
      <c r="BP388492" s="90"/>
    </row>
    <row r="388493" spans="68:68" customFormat="1">
      <c r="BP388493" s="90"/>
    </row>
    <row r="388494" spans="68:68" customFormat="1">
      <c r="BP388494" s="90"/>
    </row>
    <row r="388495" spans="68:68" customFormat="1">
      <c r="BP388495" s="90"/>
    </row>
    <row r="388496" spans="68:68" customFormat="1">
      <c r="BP388496" s="90"/>
    </row>
    <row r="388497" spans="68:68" customFormat="1">
      <c r="BP388497" s="90"/>
    </row>
    <row r="388498" spans="68:68" customFormat="1">
      <c r="BP388498" s="90"/>
    </row>
    <row r="388499" spans="68:68" customFormat="1">
      <c r="BP388499" s="90"/>
    </row>
    <row r="388500" spans="68:68" customFormat="1">
      <c r="BP388500" s="90"/>
    </row>
    <row r="388501" spans="68:68" customFormat="1">
      <c r="BP388501" s="90"/>
    </row>
    <row r="388502" spans="68:68" customFormat="1">
      <c r="BP388502" s="90"/>
    </row>
    <row r="388503" spans="68:68" customFormat="1">
      <c r="BP388503" s="90"/>
    </row>
    <row r="388504" spans="68:68" customFormat="1">
      <c r="BP388504" s="90"/>
    </row>
    <row r="388505" spans="68:68" customFormat="1">
      <c r="BP388505" s="90"/>
    </row>
    <row r="388506" spans="68:68" customFormat="1">
      <c r="BP388506" s="90"/>
    </row>
    <row r="388507" spans="68:68" customFormat="1">
      <c r="BP388507" s="90"/>
    </row>
    <row r="388508" spans="68:68" customFormat="1">
      <c r="BP388508" s="90"/>
    </row>
    <row r="388509" spans="68:68" customFormat="1">
      <c r="BP388509" s="90"/>
    </row>
    <row r="388510" spans="68:68" customFormat="1">
      <c r="BP388510" s="90"/>
    </row>
    <row r="388511" spans="68:68" customFormat="1">
      <c r="BP388511" s="90"/>
    </row>
    <row r="388512" spans="68:68" customFormat="1">
      <c r="BP388512" s="90"/>
    </row>
    <row r="388513" spans="68:68" customFormat="1">
      <c r="BP388513" s="90"/>
    </row>
    <row r="388514" spans="68:68" customFormat="1">
      <c r="BP388514" s="90"/>
    </row>
    <row r="388515" spans="68:68" customFormat="1">
      <c r="BP388515" s="90"/>
    </row>
    <row r="388516" spans="68:68" customFormat="1">
      <c r="BP388516" s="90"/>
    </row>
    <row r="388517" spans="68:68" customFormat="1">
      <c r="BP388517" s="90"/>
    </row>
    <row r="388518" spans="68:68" customFormat="1">
      <c r="BP388518" s="90"/>
    </row>
    <row r="388519" spans="68:68" customFormat="1">
      <c r="BP388519" s="90"/>
    </row>
    <row r="388520" spans="68:68" customFormat="1">
      <c r="BP388520" s="90"/>
    </row>
    <row r="388521" spans="68:68" customFormat="1">
      <c r="BP388521" s="90"/>
    </row>
    <row r="388522" spans="68:68" customFormat="1">
      <c r="BP388522" s="90"/>
    </row>
    <row r="388523" spans="68:68" customFormat="1">
      <c r="BP388523" s="90"/>
    </row>
    <row r="388524" spans="68:68" customFormat="1">
      <c r="BP388524" s="90"/>
    </row>
    <row r="388525" spans="68:68" customFormat="1">
      <c r="BP388525" s="90"/>
    </row>
    <row r="388526" spans="68:68" customFormat="1">
      <c r="BP388526" s="90"/>
    </row>
    <row r="388527" spans="68:68" customFormat="1">
      <c r="BP388527" s="90"/>
    </row>
    <row r="388528" spans="68:68" customFormat="1">
      <c r="BP388528" s="90"/>
    </row>
    <row r="388529" spans="68:68" customFormat="1">
      <c r="BP388529" s="90"/>
    </row>
    <row r="388530" spans="68:68" customFormat="1">
      <c r="BP388530" s="90"/>
    </row>
    <row r="388531" spans="68:68" customFormat="1">
      <c r="BP388531" s="90"/>
    </row>
    <row r="388532" spans="68:68" customFormat="1">
      <c r="BP388532" s="90"/>
    </row>
    <row r="388533" spans="68:68" customFormat="1">
      <c r="BP388533" s="90"/>
    </row>
    <row r="388534" spans="68:68" customFormat="1">
      <c r="BP388534" s="90"/>
    </row>
    <row r="388535" spans="68:68" customFormat="1">
      <c r="BP388535" s="90"/>
    </row>
    <row r="388536" spans="68:68" customFormat="1">
      <c r="BP388536" s="90"/>
    </row>
    <row r="388537" spans="68:68" customFormat="1">
      <c r="BP388537" s="90"/>
    </row>
    <row r="388538" spans="68:68" customFormat="1">
      <c r="BP388538" s="90"/>
    </row>
    <row r="388539" spans="68:68" customFormat="1">
      <c r="BP388539" s="90"/>
    </row>
    <row r="388540" spans="68:68" customFormat="1">
      <c r="BP388540" s="90"/>
    </row>
    <row r="388541" spans="68:68" customFormat="1">
      <c r="BP388541" s="90"/>
    </row>
    <row r="388542" spans="68:68" customFormat="1">
      <c r="BP388542" s="90"/>
    </row>
    <row r="388543" spans="68:68" customFormat="1">
      <c r="BP388543" s="90"/>
    </row>
    <row r="388544" spans="68:68" customFormat="1">
      <c r="BP388544" s="90"/>
    </row>
    <row r="388545" spans="68:68" customFormat="1">
      <c r="BP388545" s="90"/>
    </row>
    <row r="388546" spans="68:68" customFormat="1">
      <c r="BP388546" s="90"/>
    </row>
    <row r="388547" spans="68:68" customFormat="1">
      <c r="BP388547" s="90"/>
    </row>
    <row r="388548" spans="68:68" customFormat="1">
      <c r="BP388548" s="90"/>
    </row>
    <row r="388549" spans="68:68" customFormat="1">
      <c r="BP388549" s="90"/>
    </row>
    <row r="388550" spans="68:68" customFormat="1">
      <c r="BP388550" s="90"/>
    </row>
    <row r="388551" spans="68:68" customFormat="1">
      <c r="BP388551" s="90"/>
    </row>
    <row r="388552" spans="68:68" customFormat="1">
      <c r="BP388552" s="90"/>
    </row>
    <row r="388553" spans="68:68" customFormat="1">
      <c r="BP388553" s="90"/>
    </row>
    <row r="388554" spans="68:68" customFormat="1">
      <c r="BP388554" s="90"/>
    </row>
    <row r="388555" spans="68:68" customFormat="1">
      <c r="BP388555" s="90"/>
    </row>
    <row r="388556" spans="68:68" customFormat="1">
      <c r="BP388556" s="90"/>
    </row>
    <row r="388557" spans="68:68" customFormat="1">
      <c r="BP388557" s="90"/>
    </row>
    <row r="388558" spans="68:68" customFormat="1">
      <c r="BP388558" s="90"/>
    </row>
    <row r="388559" spans="68:68" customFormat="1">
      <c r="BP388559" s="90"/>
    </row>
    <row r="388560" spans="68:68" customFormat="1">
      <c r="BP388560" s="90"/>
    </row>
    <row r="388561" spans="68:68" customFormat="1">
      <c r="BP388561" s="90"/>
    </row>
    <row r="388562" spans="68:68" customFormat="1">
      <c r="BP388562" s="90"/>
    </row>
    <row r="388563" spans="68:68" customFormat="1">
      <c r="BP388563" s="90"/>
    </row>
    <row r="388564" spans="68:68" customFormat="1">
      <c r="BP388564" s="90"/>
    </row>
    <row r="388565" spans="68:68" customFormat="1">
      <c r="BP388565" s="90"/>
    </row>
    <row r="388566" spans="68:68" customFormat="1">
      <c r="BP388566" s="90"/>
    </row>
    <row r="388567" spans="68:68" customFormat="1">
      <c r="BP388567" s="90"/>
    </row>
    <row r="388568" spans="68:68" customFormat="1">
      <c r="BP388568" s="90"/>
    </row>
    <row r="388569" spans="68:68" customFormat="1">
      <c r="BP388569" s="90"/>
    </row>
    <row r="388570" spans="68:68" customFormat="1">
      <c r="BP388570" s="90"/>
    </row>
    <row r="388571" spans="68:68" customFormat="1">
      <c r="BP388571" s="90"/>
    </row>
    <row r="388572" spans="68:68" customFormat="1">
      <c r="BP388572" s="90"/>
    </row>
    <row r="388573" spans="68:68" customFormat="1">
      <c r="BP388573" s="90"/>
    </row>
    <row r="388574" spans="68:68" customFormat="1">
      <c r="BP388574" s="90"/>
    </row>
    <row r="388575" spans="68:68" customFormat="1">
      <c r="BP388575" s="90"/>
    </row>
    <row r="388576" spans="68:68" customFormat="1">
      <c r="BP388576" s="90"/>
    </row>
    <row r="388577" spans="68:68" customFormat="1">
      <c r="BP388577" s="90"/>
    </row>
    <row r="388578" spans="68:68" customFormat="1">
      <c r="BP388578" s="90"/>
    </row>
    <row r="388579" spans="68:68" customFormat="1">
      <c r="BP388579" s="90"/>
    </row>
    <row r="388580" spans="68:68" customFormat="1">
      <c r="BP388580" s="90"/>
    </row>
    <row r="388581" spans="68:68" customFormat="1">
      <c r="BP388581" s="90"/>
    </row>
    <row r="388582" spans="68:68" customFormat="1">
      <c r="BP388582" s="90"/>
    </row>
    <row r="388583" spans="68:68" customFormat="1">
      <c r="BP388583" s="90"/>
    </row>
    <row r="388584" spans="68:68" customFormat="1">
      <c r="BP388584" s="90"/>
    </row>
    <row r="388585" spans="68:68" customFormat="1">
      <c r="BP388585" s="90"/>
    </row>
    <row r="388586" spans="68:68" customFormat="1">
      <c r="BP388586" s="90"/>
    </row>
    <row r="388587" spans="68:68" customFormat="1">
      <c r="BP388587" s="90"/>
    </row>
    <row r="388588" spans="68:68" customFormat="1">
      <c r="BP388588" s="90"/>
    </row>
    <row r="388589" spans="68:68" customFormat="1">
      <c r="BP388589" s="90"/>
    </row>
    <row r="388590" spans="68:68" customFormat="1">
      <c r="BP388590" s="90"/>
    </row>
    <row r="388591" spans="68:68" customFormat="1">
      <c r="BP388591" s="90"/>
    </row>
    <row r="388592" spans="68:68" customFormat="1">
      <c r="BP388592" s="90"/>
    </row>
    <row r="388593" spans="68:68" customFormat="1">
      <c r="BP388593" s="90"/>
    </row>
    <row r="388594" spans="68:68" customFormat="1">
      <c r="BP388594" s="90"/>
    </row>
    <row r="388595" spans="68:68" customFormat="1">
      <c r="BP388595" s="90"/>
    </row>
    <row r="388596" spans="68:68" customFormat="1">
      <c r="BP388596" s="90"/>
    </row>
    <row r="388597" spans="68:68" customFormat="1">
      <c r="BP388597" s="90"/>
    </row>
    <row r="388598" spans="68:68" customFormat="1">
      <c r="BP388598" s="90"/>
    </row>
    <row r="388599" spans="68:68" customFormat="1">
      <c r="BP388599" s="90"/>
    </row>
    <row r="388600" spans="68:68" customFormat="1">
      <c r="BP388600" s="90"/>
    </row>
    <row r="388601" spans="68:68" customFormat="1">
      <c r="BP388601" s="90"/>
    </row>
    <row r="388602" spans="68:68" customFormat="1">
      <c r="BP388602" s="90"/>
    </row>
    <row r="388603" spans="68:68" customFormat="1">
      <c r="BP388603" s="90"/>
    </row>
    <row r="388604" spans="68:68" customFormat="1">
      <c r="BP388604" s="90"/>
    </row>
    <row r="388605" spans="68:68" customFormat="1">
      <c r="BP388605" s="90"/>
    </row>
    <row r="388606" spans="68:68" customFormat="1">
      <c r="BP388606" s="90"/>
    </row>
    <row r="388607" spans="68:68" customFormat="1">
      <c r="BP388607" s="90"/>
    </row>
    <row r="388608" spans="68:68" customFormat="1">
      <c r="BP388608" s="90"/>
    </row>
    <row r="388609" spans="68:68" customFormat="1">
      <c r="BP388609" s="90"/>
    </row>
    <row r="388610" spans="68:68" customFormat="1">
      <c r="BP388610" s="90"/>
    </row>
    <row r="388611" spans="68:68" customFormat="1">
      <c r="BP388611" s="90"/>
    </row>
    <row r="388612" spans="68:68" customFormat="1">
      <c r="BP388612" s="90"/>
    </row>
    <row r="388613" spans="68:68" customFormat="1">
      <c r="BP388613" s="90"/>
    </row>
    <row r="388614" spans="68:68" customFormat="1">
      <c r="BP388614" s="90"/>
    </row>
    <row r="388615" spans="68:68" customFormat="1">
      <c r="BP388615" s="90"/>
    </row>
    <row r="388616" spans="68:68" customFormat="1">
      <c r="BP388616" s="90"/>
    </row>
    <row r="388617" spans="68:68" customFormat="1">
      <c r="BP388617" s="90"/>
    </row>
    <row r="388618" spans="68:68" customFormat="1">
      <c r="BP388618" s="90"/>
    </row>
    <row r="388619" spans="68:68" customFormat="1">
      <c r="BP388619" s="90"/>
    </row>
    <row r="388620" spans="68:68" customFormat="1">
      <c r="BP388620" s="90"/>
    </row>
    <row r="388621" spans="68:68" customFormat="1">
      <c r="BP388621" s="90"/>
    </row>
    <row r="388622" spans="68:68" customFormat="1">
      <c r="BP388622" s="90"/>
    </row>
    <row r="388623" spans="68:68" customFormat="1">
      <c r="BP388623" s="90"/>
    </row>
    <row r="388624" spans="68:68" customFormat="1">
      <c r="BP388624" s="90"/>
    </row>
    <row r="388625" spans="68:68" customFormat="1">
      <c r="BP388625" s="90"/>
    </row>
    <row r="388626" spans="68:68" customFormat="1">
      <c r="BP388626" s="90"/>
    </row>
    <row r="388627" spans="68:68" customFormat="1">
      <c r="BP388627" s="90"/>
    </row>
    <row r="388628" spans="68:68" customFormat="1">
      <c r="BP388628" s="90"/>
    </row>
    <row r="388629" spans="68:68" customFormat="1">
      <c r="BP388629" s="90"/>
    </row>
    <row r="388630" spans="68:68" customFormat="1">
      <c r="BP388630" s="90"/>
    </row>
    <row r="388631" spans="68:68" customFormat="1">
      <c r="BP388631" s="90"/>
    </row>
    <row r="388632" spans="68:68" customFormat="1">
      <c r="BP388632" s="90"/>
    </row>
    <row r="388633" spans="68:68" customFormat="1">
      <c r="BP388633" s="90"/>
    </row>
    <row r="388634" spans="68:68" customFormat="1">
      <c r="BP388634" s="90"/>
    </row>
    <row r="388635" spans="68:68" customFormat="1">
      <c r="BP388635" s="90"/>
    </row>
    <row r="388636" spans="68:68" customFormat="1">
      <c r="BP388636" s="90"/>
    </row>
    <row r="388637" spans="68:68" customFormat="1">
      <c r="BP388637" s="90"/>
    </row>
    <row r="388638" spans="68:68" customFormat="1">
      <c r="BP388638" s="90"/>
    </row>
    <row r="388639" spans="68:68" customFormat="1">
      <c r="BP388639" s="90"/>
    </row>
    <row r="388640" spans="68:68" customFormat="1">
      <c r="BP388640" s="90"/>
    </row>
    <row r="388641" spans="68:68" customFormat="1">
      <c r="BP388641" s="90"/>
    </row>
    <row r="388642" spans="68:68" customFormat="1">
      <c r="BP388642" s="90"/>
    </row>
    <row r="388643" spans="68:68" customFormat="1">
      <c r="BP388643" s="90"/>
    </row>
    <row r="388644" spans="68:68" customFormat="1">
      <c r="BP388644" s="90"/>
    </row>
    <row r="388645" spans="68:68" customFormat="1">
      <c r="BP388645" s="90"/>
    </row>
    <row r="388646" spans="68:68" customFormat="1">
      <c r="BP388646" s="90"/>
    </row>
    <row r="388647" spans="68:68" customFormat="1">
      <c r="BP388647" s="90"/>
    </row>
    <row r="388648" spans="68:68" customFormat="1">
      <c r="BP388648" s="90"/>
    </row>
    <row r="388649" spans="68:68" customFormat="1">
      <c r="BP388649" s="90"/>
    </row>
    <row r="388650" spans="68:68" customFormat="1">
      <c r="BP388650" s="90"/>
    </row>
    <row r="388651" spans="68:68" customFormat="1">
      <c r="BP388651" s="90"/>
    </row>
    <row r="388652" spans="68:68" customFormat="1">
      <c r="BP388652" s="90"/>
    </row>
    <row r="388653" spans="68:68" customFormat="1">
      <c r="BP388653" s="90"/>
    </row>
    <row r="388654" spans="68:68" customFormat="1">
      <c r="BP388654" s="90"/>
    </row>
    <row r="388655" spans="68:68" customFormat="1">
      <c r="BP388655" s="90"/>
    </row>
    <row r="388656" spans="68:68" customFormat="1">
      <c r="BP388656" s="90"/>
    </row>
    <row r="388657" spans="68:68" customFormat="1">
      <c r="BP388657" s="90"/>
    </row>
    <row r="388658" spans="68:68" customFormat="1">
      <c r="BP388658" s="90"/>
    </row>
    <row r="388659" spans="68:68" customFormat="1">
      <c r="BP388659" s="90"/>
    </row>
    <row r="388660" spans="68:68" customFormat="1">
      <c r="BP388660" s="90"/>
    </row>
    <row r="388661" spans="68:68" customFormat="1">
      <c r="BP388661" s="90"/>
    </row>
    <row r="388662" spans="68:68" customFormat="1">
      <c r="BP388662" s="90"/>
    </row>
    <row r="388663" spans="68:68" customFormat="1">
      <c r="BP388663" s="90"/>
    </row>
    <row r="388664" spans="68:68" customFormat="1">
      <c r="BP388664" s="90"/>
    </row>
    <row r="388665" spans="68:68" customFormat="1">
      <c r="BP388665" s="90"/>
    </row>
    <row r="388666" spans="68:68" customFormat="1">
      <c r="BP388666" s="90"/>
    </row>
    <row r="388667" spans="68:68" customFormat="1">
      <c r="BP388667" s="90"/>
    </row>
    <row r="388668" spans="68:68" customFormat="1">
      <c r="BP388668" s="90"/>
    </row>
    <row r="388669" spans="68:68" customFormat="1">
      <c r="BP388669" s="90"/>
    </row>
    <row r="388670" spans="68:68" customFormat="1">
      <c r="BP388670" s="90"/>
    </row>
    <row r="388671" spans="68:68" customFormat="1">
      <c r="BP388671" s="90"/>
    </row>
    <row r="388672" spans="68:68" customFormat="1">
      <c r="BP388672" s="90"/>
    </row>
    <row r="388673" spans="68:68" customFormat="1">
      <c r="BP388673" s="90"/>
    </row>
    <row r="388674" spans="68:68" customFormat="1">
      <c r="BP388674" s="90"/>
    </row>
    <row r="388675" spans="68:68" customFormat="1">
      <c r="BP388675" s="90"/>
    </row>
    <row r="388676" spans="68:68" customFormat="1">
      <c r="BP388676" s="90"/>
    </row>
    <row r="388677" spans="68:68" customFormat="1">
      <c r="BP388677" s="90"/>
    </row>
    <row r="388678" spans="68:68" customFormat="1">
      <c r="BP388678" s="90"/>
    </row>
    <row r="388679" spans="68:68" customFormat="1">
      <c r="BP388679" s="90"/>
    </row>
    <row r="388680" spans="68:68" customFormat="1">
      <c r="BP388680" s="90"/>
    </row>
    <row r="388681" spans="68:68" customFormat="1">
      <c r="BP388681" s="90"/>
    </row>
    <row r="388682" spans="68:68" customFormat="1">
      <c r="BP388682" s="90"/>
    </row>
    <row r="388683" spans="68:68" customFormat="1">
      <c r="BP388683" s="90"/>
    </row>
    <row r="388684" spans="68:68" customFormat="1">
      <c r="BP388684" s="90"/>
    </row>
    <row r="388685" spans="68:68" customFormat="1">
      <c r="BP388685" s="90"/>
    </row>
    <row r="388686" spans="68:68" customFormat="1">
      <c r="BP388686" s="90"/>
    </row>
    <row r="388687" spans="68:68" customFormat="1">
      <c r="BP388687" s="90"/>
    </row>
    <row r="388688" spans="68:68" customFormat="1">
      <c r="BP388688" s="90"/>
    </row>
    <row r="388689" spans="68:68" customFormat="1">
      <c r="BP388689" s="90"/>
    </row>
    <row r="388690" spans="68:68" customFormat="1">
      <c r="BP388690" s="90"/>
    </row>
    <row r="388691" spans="68:68" customFormat="1">
      <c r="BP388691" s="90"/>
    </row>
    <row r="388692" spans="68:68" customFormat="1">
      <c r="BP388692" s="90"/>
    </row>
    <row r="388693" spans="68:68" customFormat="1">
      <c r="BP388693" s="90"/>
    </row>
    <row r="388694" spans="68:68" customFormat="1">
      <c r="BP388694" s="90"/>
    </row>
    <row r="388695" spans="68:68" customFormat="1">
      <c r="BP388695" s="90"/>
    </row>
    <row r="388696" spans="68:68" customFormat="1">
      <c r="BP388696" s="90"/>
    </row>
    <row r="388697" spans="68:68" customFormat="1">
      <c r="BP388697" s="90"/>
    </row>
    <row r="388698" spans="68:68" customFormat="1">
      <c r="BP388698" s="90"/>
    </row>
    <row r="388699" spans="68:68" customFormat="1">
      <c r="BP388699" s="90"/>
    </row>
    <row r="388700" spans="68:68" customFormat="1">
      <c r="BP388700" s="90"/>
    </row>
    <row r="388701" spans="68:68" customFormat="1">
      <c r="BP388701" s="90"/>
    </row>
    <row r="388702" spans="68:68" customFormat="1">
      <c r="BP388702" s="90"/>
    </row>
    <row r="388703" spans="68:68" customFormat="1">
      <c r="BP388703" s="90"/>
    </row>
    <row r="388704" spans="68:68" customFormat="1">
      <c r="BP388704" s="90"/>
    </row>
    <row r="388705" spans="68:68" customFormat="1">
      <c r="BP388705" s="90"/>
    </row>
    <row r="388706" spans="68:68" customFormat="1">
      <c r="BP388706" s="90"/>
    </row>
    <row r="388707" spans="68:68" customFormat="1">
      <c r="BP388707" s="90"/>
    </row>
    <row r="388708" spans="68:68" customFormat="1">
      <c r="BP388708" s="90"/>
    </row>
    <row r="388709" spans="68:68" customFormat="1">
      <c r="BP388709" s="90"/>
    </row>
    <row r="388710" spans="68:68" customFormat="1">
      <c r="BP388710" s="90"/>
    </row>
    <row r="388711" spans="68:68" customFormat="1">
      <c r="BP388711" s="90"/>
    </row>
    <row r="388712" spans="68:68" customFormat="1">
      <c r="BP388712" s="90"/>
    </row>
    <row r="388713" spans="68:68" customFormat="1">
      <c r="BP388713" s="90"/>
    </row>
    <row r="388714" spans="68:68" customFormat="1">
      <c r="BP388714" s="90"/>
    </row>
    <row r="388715" spans="68:68" customFormat="1">
      <c r="BP388715" s="90"/>
    </row>
    <row r="388716" spans="68:68" customFormat="1">
      <c r="BP388716" s="90"/>
    </row>
    <row r="388717" spans="68:68" customFormat="1">
      <c r="BP388717" s="90"/>
    </row>
    <row r="388718" spans="68:68" customFormat="1">
      <c r="BP388718" s="90"/>
    </row>
    <row r="388719" spans="68:68" customFormat="1">
      <c r="BP388719" s="90"/>
    </row>
    <row r="388720" spans="68:68" customFormat="1">
      <c r="BP388720" s="90"/>
    </row>
    <row r="388721" spans="68:68" customFormat="1">
      <c r="BP388721" s="90"/>
    </row>
    <row r="388722" spans="68:68" customFormat="1">
      <c r="BP388722" s="90"/>
    </row>
    <row r="388723" spans="68:68" customFormat="1">
      <c r="BP388723" s="90"/>
    </row>
    <row r="388724" spans="68:68" customFormat="1">
      <c r="BP388724" s="90"/>
    </row>
    <row r="388725" spans="68:68" customFormat="1">
      <c r="BP388725" s="90"/>
    </row>
    <row r="388726" spans="68:68" customFormat="1">
      <c r="BP388726" s="90"/>
    </row>
    <row r="388727" spans="68:68" customFormat="1">
      <c r="BP388727" s="90"/>
    </row>
    <row r="388728" spans="68:68" customFormat="1">
      <c r="BP388728" s="90"/>
    </row>
    <row r="388729" spans="68:68" customFormat="1">
      <c r="BP388729" s="90"/>
    </row>
    <row r="388730" spans="68:68" customFormat="1">
      <c r="BP388730" s="90"/>
    </row>
    <row r="388731" spans="68:68" customFormat="1">
      <c r="BP388731" s="90"/>
    </row>
    <row r="388732" spans="68:68" customFormat="1">
      <c r="BP388732" s="90"/>
    </row>
    <row r="388733" spans="68:68" customFormat="1">
      <c r="BP388733" s="90"/>
    </row>
    <row r="388734" spans="68:68" customFormat="1">
      <c r="BP388734" s="90"/>
    </row>
    <row r="388735" spans="68:68" customFormat="1">
      <c r="BP388735" s="90"/>
    </row>
    <row r="388736" spans="68:68" customFormat="1">
      <c r="BP388736" s="90"/>
    </row>
    <row r="388737" spans="68:68" customFormat="1">
      <c r="BP388737" s="90"/>
    </row>
    <row r="388738" spans="68:68" customFormat="1">
      <c r="BP388738" s="90"/>
    </row>
    <row r="388739" spans="68:68" customFormat="1">
      <c r="BP388739" s="90"/>
    </row>
    <row r="388740" spans="68:68" customFormat="1">
      <c r="BP388740" s="90"/>
    </row>
    <row r="388741" spans="68:68" customFormat="1">
      <c r="BP388741" s="90"/>
    </row>
    <row r="388742" spans="68:68" customFormat="1">
      <c r="BP388742" s="90"/>
    </row>
    <row r="388743" spans="68:68" customFormat="1">
      <c r="BP388743" s="90"/>
    </row>
    <row r="388744" spans="68:68" customFormat="1">
      <c r="BP388744" s="90"/>
    </row>
    <row r="388745" spans="68:68" customFormat="1">
      <c r="BP388745" s="90"/>
    </row>
    <row r="388746" spans="68:68" customFormat="1">
      <c r="BP388746" s="90"/>
    </row>
    <row r="388747" spans="68:68" customFormat="1">
      <c r="BP388747" s="90"/>
    </row>
    <row r="388748" spans="68:68" customFormat="1">
      <c r="BP388748" s="90"/>
    </row>
    <row r="388749" spans="68:68" customFormat="1">
      <c r="BP388749" s="90"/>
    </row>
    <row r="388750" spans="68:68" customFormat="1">
      <c r="BP388750" s="90"/>
    </row>
    <row r="388751" spans="68:68" customFormat="1">
      <c r="BP388751" s="90"/>
    </row>
    <row r="388752" spans="68:68" customFormat="1">
      <c r="BP388752" s="90"/>
    </row>
    <row r="388753" spans="68:68" customFormat="1">
      <c r="BP388753" s="90"/>
    </row>
    <row r="388754" spans="68:68" customFormat="1">
      <c r="BP388754" s="90"/>
    </row>
    <row r="388755" spans="68:68" customFormat="1">
      <c r="BP388755" s="90"/>
    </row>
    <row r="388756" spans="68:68" customFormat="1">
      <c r="BP388756" s="90"/>
    </row>
    <row r="388757" spans="68:68" customFormat="1">
      <c r="BP388757" s="90"/>
    </row>
    <row r="388758" spans="68:68" customFormat="1">
      <c r="BP388758" s="90"/>
    </row>
    <row r="388759" spans="68:68" customFormat="1">
      <c r="BP388759" s="90"/>
    </row>
    <row r="388760" spans="68:68" customFormat="1">
      <c r="BP388760" s="90"/>
    </row>
    <row r="388761" spans="68:68" customFormat="1">
      <c r="BP388761" s="90"/>
    </row>
    <row r="388762" spans="68:68" customFormat="1">
      <c r="BP388762" s="90"/>
    </row>
    <row r="388763" spans="68:68" customFormat="1">
      <c r="BP388763" s="90"/>
    </row>
    <row r="388764" spans="68:68" customFormat="1">
      <c r="BP388764" s="90"/>
    </row>
    <row r="388765" spans="68:68" customFormat="1">
      <c r="BP388765" s="90"/>
    </row>
    <row r="388766" spans="68:68" customFormat="1">
      <c r="BP388766" s="90"/>
    </row>
    <row r="388767" spans="68:68" customFormat="1">
      <c r="BP388767" s="90"/>
    </row>
    <row r="388768" spans="68:68" customFormat="1">
      <c r="BP388768" s="90"/>
    </row>
    <row r="388769" spans="68:68" customFormat="1">
      <c r="BP388769" s="90"/>
    </row>
    <row r="388770" spans="68:68" customFormat="1">
      <c r="BP388770" s="90"/>
    </row>
    <row r="388771" spans="68:68" customFormat="1">
      <c r="BP388771" s="90"/>
    </row>
    <row r="388772" spans="68:68" customFormat="1">
      <c r="BP388772" s="90"/>
    </row>
    <row r="388773" spans="68:68" customFormat="1">
      <c r="BP388773" s="90"/>
    </row>
    <row r="388774" spans="68:68" customFormat="1">
      <c r="BP388774" s="90"/>
    </row>
    <row r="388775" spans="68:68" customFormat="1">
      <c r="BP388775" s="90"/>
    </row>
    <row r="388776" spans="68:68" customFormat="1">
      <c r="BP388776" s="90"/>
    </row>
    <row r="388777" spans="68:68" customFormat="1">
      <c r="BP388777" s="90"/>
    </row>
    <row r="388778" spans="68:68" customFormat="1">
      <c r="BP388778" s="90"/>
    </row>
    <row r="388779" spans="68:68" customFormat="1">
      <c r="BP388779" s="90"/>
    </row>
    <row r="388780" spans="68:68" customFormat="1">
      <c r="BP388780" s="90"/>
    </row>
    <row r="388781" spans="68:68" customFormat="1">
      <c r="BP388781" s="90"/>
    </row>
    <row r="388782" spans="68:68" customFormat="1">
      <c r="BP388782" s="90"/>
    </row>
    <row r="388783" spans="68:68" customFormat="1">
      <c r="BP388783" s="90"/>
    </row>
    <row r="388784" spans="68:68" customFormat="1">
      <c r="BP388784" s="90"/>
    </row>
    <row r="388785" spans="68:68" customFormat="1">
      <c r="BP388785" s="90"/>
    </row>
    <row r="388786" spans="68:68" customFormat="1">
      <c r="BP388786" s="90"/>
    </row>
    <row r="388787" spans="68:68" customFormat="1">
      <c r="BP388787" s="90"/>
    </row>
    <row r="388788" spans="68:68" customFormat="1">
      <c r="BP388788" s="90"/>
    </row>
    <row r="388789" spans="68:68" customFormat="1">
      <c r="BP388789" s="90"/>
    </row>
    <row r="388790" spans="68:68" customFormat="1">
      <c r="BP388790" s="90"/>
    </row>
    <row r="388791" spans="68:68" customFormat="1">
      <c r="BP388791" s="90"/>
    </row>
    <row r="388792" spans="68:68" customFormat="1">
      <c r="BP388792" s="90"/>
    </row>
    <row r="388793" spans="68:68" customFormat="1">
      <c r="BP388793" s="90"/>
    </row>
    <row r="388794" spans="68:68" customFormat="1">
      <c r="BP388794" s="90"/>
    </row>
    <row r="388795" spans="68:68" customFormat="1">
      <c r="BP388795" s="90"/>
    </row>
    <row r="388796" spans="68:68" customFormat="1">
      <c r="BP388796" s="90"/>
    </row>
    <row r="388797" spans="68:68" customFormat="1">
      <c r="BP388797" s="90"/>
    </row>
    <row r="388798" spans="68:68" customFormat="1">
      <c r="BP388798" s="90"/>
    </row>
    <row r="388799" spans="68:68" customFormat="1">
      <c r="BP388799" s="90"/>
    </row>
    <row r="388800" spans="68:68" customFormat="1">
      <c r="BP388800" s="90"/>
    </row>
    <row r="388801" spans="68:68" customFormat="1">
      <c r="BP388801" s="90"/>
    </row>
    <row r="388802" spans="68:68" customFormat="1">
      <c r="BP388802" s="90"/>
    </row>
    <row r="388803" spans="68:68" customFormat="1">
      <c r="BP388803" s="90"/>
    </row>
    <row r="388804" spans="68:68" customFormat="1">
      <c r="BP388804" s="90"/>
    </row>
    <row r="388805" spans="68:68" customFormat="1">
      <c r="BP388805" s="90"/>
    </row>
    <row r="388806" spans="68:68" customFormat="1">
      <c r="BP388806" s="90"/>
    </row>
    <row r="388807" spans="68:68" customFormat="1">
      <c r="BP388807" s="90"/>
    </row>
    <row r="388808" spans="68:68" customFormat="1">
      <c r="BP388808" s="90"/>
    </row>
    <row r="388809" spans="68:68" customFormat="1">
      <c r="BP388809" s="90"/>
    </row>
    <row r="388810" spans="68:68" customFormat="1">
      <c r="BP388810" s="90"/>
    </row>
    <row r="388811" spans="68:68" customFormat="1">
      <c r="BP388811" s="90"/>
    </row>
    <row r="388812" spans="68:68" customFormat="1">
      <c r="BP388812" s="90"/>
    </row>
    <row r="388813" spans="68:68" customFormat="1">
      <c r="BP388813" s="90"/>
    </row>
    <row r="388814" spans="68:68" customFormat="1">
      <c r="BP388814" s="90"/>
    </row>
    <row r="388815" spans="68:68" customFormat="1">
      <c r="BP388815" s="90"/>
    </row>
    <row r="388816" spans="68:68" customFormat="1">
      <c r="BP388816" s="90"/>
    </row>
    <row r="388817" spans="68:68" customFormat="1">
      <c r="BP388817" s="90"/>
    </row>
    <row r="388818" spans="68:68" customFormat="1">
      <c r="BP388818" s="90"/>
    </row>
    <row r="388819" spans="68:68" customFormat="1">
      <c r="BP388819" s="90"/>
    </row>
    <row r="388820" spans="68:68" customFormat="1">
      <c r="BP388820" s="90"/>
    </row>
    <row r="388821" spans="68:68" customFormat="1">
      <c r="BP388821" s="90"/>
    </row>
    <row r="388822" spans="68:68" customFormat="1">
      <c r="BP388822" s="90"/>
    </row>
    <row r="388823" spans="68:68" customFormat="1">
      <c r="BP388823" s="90"/>
    </row>
    <row r="388824" spans="68:68" customFormat="1">
      <c r="BP388824" s="90"/>
    </row>
    <row r="388825" spans="68:68" customFormat="1">
      <c r="BP388825" s="90"/>
    </row>
    <row r="388826" spans="68:68" customFormat="1">
      <c r="BP388826" s="90"/>
    </row>
    <row r="388827" spans="68:68" customFormat="1">
      <c r="BP388827" s="90"/>
    </row>
    <row r="388828" spans="68:68" customFormat="1">
      <c r="BP388828" s="90"/>
    </row>
    <row r="388829" spans="68:68" customFormat="1">
      <c r="BP388829" s="90"/>
    </row>
    <row r="388830" spans="68:68" customFormat="1">
      <c r="BP388830" s="90"/>
    </row>
    <row r="388831" spans="68:68" customFormat="1">
      <c r="BP388831" s="90"/>
    </row>
    <row r="388832" spans="68:68" customFormat="1">
      <c r="BP388832" s="90"/>
    </row>
    <row r="388833" spans="68:68" customFormat="1">
      <c r="BP388833" s="90"/>
    </row>
    <row r="388834" spans="68:68" customFormat="1">
      <c r="BP388834" s="90"/>
    </row>
    <row r="388835" spans="68:68" customFormat="1">
      <c r="BP388835" s="90"/>
    </row>
    <row r="388836" spans="68:68" customFormat="1">
      <c r="BP388836" s="90"/>
    </row>
    <row r="388837" spans="68:68" customFormat="1">
      <c r="BP388837" s="90"/>
    </row>
    <row r="388838" spans="68:68" customFormat="1">
      <c r="BP388838" s="90"/>
    </row>
    <row r="388839" spans="68:68" customFormat="1">
      <c r="BP388839" s="90"/>
    </row>
    <row r="388840" spans="68:68" customFormat="1">
      <c r="BP388840" s="90"/>
    </row>
    <row r="388841" spans="68:68" customFormat="1">
      <c r="BP388841" s="90"/>
    </row>
    <row r="388842" spans="68:68" customFormat="1">
      <c r="BP388842" s="90"/>
    </row>
    <row r="388843" spans="68:68" customFormat="1">
      <c r="BP388843" s="90"/>
    </row>
    <row r="388844" spans="68:68" customFormat="1">
      <c r="BP388844" s="90"/>
    </row>
    <row r="388845" spans="68:68" customFormat="1">
      <c r="BP388845" s="90"/>
    </row>
    <row r="388846" spans="68:68" customFormat="1">
      <c r="BP388846" s="90"/>
    </row>
    <row r="388847" spans="68:68" customFormat="1">
      <c r="BP388847" s="90"/>
    </row>
    <row r="388848" spans="68:68" customFormat="1">
      <c r="BP388848" s="90"/>
    </row>
    <row r="388849" spans="68:68" customFormat="1">
      <c r="BP388849" s="90"/>
    </row>
    <row r="388850" spans="68:68" customFormat="1">
      <c r="BP388850" s="90"/>
    </row>
    <row r="388851" spans="68:68" customFormat="1">
      <c r="BP388851" s="90"/>
    </row>
    <row r="388852" spans="68:68" customFormat="1">
      <c r="BP388852" s="90"/>
    </row>
    <row r="388853" spans="68:68" customFormat="1">
      <c r="BP388853" s="90"/>
    </row>
    <row r="388854" spans="68:68" customFormat="1">
      <c r="BP388854" s="90"/>
    </row>
    <row r="388855" spans="68:68" customFormat="1">
      <c r="BP388855" s="90"/>
    </row>
    <row r="388856" spans="68:68" customFormat="1">
      <c r="BP388856" s="90"/>
    </row>
    <row r="388857" spans="68:68" customFormat="1">
      <c r="BP388857" s="90"/>
    </row>
    <row r="388858" spans="68:68" customFormat="1">
      <c r="BP388858" s="90"/>
    </row>
    <row r="388859" spans="68:68" customFormat="1">
      <c r="BP388859" s="90"/>
    </row>
    <row r="388860" spans="68:68" customFormat="1">
      <c r="BP388860" s="90"/>
    </row>
    <row r="388861" spans="68:68" customFormat="1">
      <c r="BP388861" s="90"/>
    </row>
    <row r="388862" spans="68:68" customFormat="1">
      <c r="BP388862" s="90"/>
    </row>
    <row r="388863" spans="68:68" customFormat="1">
      <c r="BP388863" s="90"/>
    </row>
    <row r="388864" spans="68:68" customFormat="1">
      <c r="BP388864" s="90"/>
    </row>
    <row r="388865" spans="68:68" customFormat="1">
      <c r="BP388865" s="90"/>
    </row>
    <row r="388866" spans="68:68" customFormat="1">
      <c r="BP388866" s="90"/>
    </row>
    <row r="388867" spans="68:68" customFormat="1">
      <c r="BP388867" s="90"/>
    </row>
    <row r="388868" spans="68:68" customFormat="1">
      <c r="BP388868" s="90"/>
    </row>
    <row r="388869" spans="68:68" customFormat="1">
      <c r="BP388869" s="90"/>
    </row>
    <row r="388870" spans="68:68" customFormat="1">
      <c r="BP388870" s="90"/>
    </row>
    <row r="388871" spans="68:68" customFormat="1">
      <c r="BP388871" s="90"/>
    </row>
    <row r="388872" spans="68:68" customFormat="1">
      <c r="BP388872" s="90"/>
    </row>
    <row r="388873" spans="68:68" customFormat="1">
      <c r="BP388873" s="90"/>
    </row>
    <row r="388874" spans="68:68" customFormat="1">
      <c r="BP388874" s="90"/>
    </row>
    <row r="388875" spans="68:68" customFormat="1">
      <c r="BP388875" s="90"/>
    </row>
    <row r="388876" spans="68:68" customFormat="1">
      <c r="BP388876" s="90"/>
    </row>
    <row r="388877" spans="68:68" customFormat="1">
      <c r="BP388877" s="90"/>
    </row>
    <row r="388878" spans="68:68" customFormat="1">
      <c r="BP388878" s="90"/>
    </row>
    <row r="388879" spans="68:68" customFormat="1">
      <c r="BP388879" s="90"/>
    </row>
    <row r="388880" spans="68:68" customFormat="1">
      <c r="BP388880" s="90"/>
    </row>
    <row r="388881" spans="68:68" customFormat="1">
      <c r="BP388881" s="90"/>
    </row>
    <row r="388882" spans="68:68" customFormat="1">
      <c r="BP388882" s="90"/>
    </row>
    <row r="388883" spans="68:68" customFormat="1">
      <c r="BP388883" s="90"/>
    </row>
    <row r="388884" spans="68:68" customFormat="1">
      <c r="BP388884" s="90"/>
    </row>
    <row r="388885" spans="68:68" customFormat="1">
      <c r="BP388885" s="90"/>
    </row>
    <row r="388886" spans="68:68" customFormat="1">
      <c r="BP388886" s="90"/>
    </row>
    <row r="388887" spans="68:68" customFormat="1">
      <c r="BP388887" s="90"/>
    </row>
    <row r="388888" spans="68:68" customFormat="1">
      <c r="BP388888" s="90"/>
    </row>
    <row r="388889" spans="68:68" customFormat="1">
      <c r="BP388889" s="90"/>
    </row>
    <row r="388890" spans="68:68" customFormat="1">
      <c r="BP388890" s="90"/>
    </row>
    <row r="388891" spans="68:68" customFormat="1">
      <c r="BP388891" s="90"/>
    </row>
    <row r="388892" spans="68:68" customFormat="1">
      <c r="BP388892" s="90"/>
    </row>
    <row r="388893" spans="68:68" customFormat="1">
      <c r="BP388893" s="90"/>
    </row>
    <row r="388894" spans="68:68" customFormat="1">
      <c r="BP388894" s="90"/>
    </row>
    <row r="388895" spans="68:68" customFormat="1">
      <c r="BP388895" s="90"/>
    </row>
    <row r="388896" spans="68:68" customFormat="1">
      <c r="BP388896" s="90"/>
    </row>
    <row r="388897" spans="68:68" customFormat="1">
      <c r="BP388897" s="90"/>
    </row>
    <row r="388898" spans="68:68" customFormat="1">
      <c r="BP388898" s="90"/>
    </row>
    <row r="388899" spans="68:68" customFormat="1">
      <c r="BP388899" s="90"/>
    </row>
    <row r="388900" spans="68:68" customFormat="1">
      <c r="BP388900" s="90"/>
    </row>
    <row r="388901" spans="68:68" customFormat="1">
      <c r="BP388901" s="90"/>
    </row>
    <row r="388902" spans="68:68" customFormat="1">
      <c r="BP388902" s="90"/>
    </row>
    <row r="388903" spans="68:68" customFormat="1">
      <c r="BP388903" s="90"/>
    </row>
    <row r="388904" spans="68:68" customFormat="1">
      <c r="BP388904" s="90"/>
    </row>
    <row r="388905" spans="68:68" customFormat="1">
      <c r="BP388905" s="90"/>
    </row>
    <row r="388906" spans="68:68" customFormat="1">
      <c r="BP388906" s="90"/>
    </row>
    <row r="388907" spans="68:68" customFormat="1">
      <c r="BP388907" s="90"/>
    </row>
    <row r="388908" spans="68:68" customFormat="1">
      <c r="BP388908" s="90"/>
    </row>
    <row r="388909" spans="68:68" customFormat="1">
      <c r="BP388909" s="90"/>
    </row>
    <row r="388910" spans="68:68" customFormat="1">
      <c r="BP388910" s="90"/>
    </row>
    <row r="388911" spans="68:68" customFormat="1">
      <c r="BP388911" s="90"/>
    </row>
    <row r="388912" spans="68:68" customFormat="1">
      <c r="BP388912" s="90"/>
    </row>
    <row r="388913" spans="68:68" customFormat="1">
      <c r="BP388913" s="90"/>
    </row>
    <row r="388914" spans="68:68" customFormat="1">
      <c r="BP388914" s="90"/>
    </row>
    <row r="388915" spans="68:68" customFormat="1">
      <c r="BP388915" s="90"/>
    </row>
    <row r="388916" spans="68:68" customFormat="1">
      <c r="BP388916" s="90"/>
    </row>
    <row r="388917" spans="68:68" customFormat="1">
      <c r="BP388917" s="90"/>
    </row>
    <row r="388918" spans="68:68" customFormat="1">
      <c r="BP388918" s="90"/>
    </row>
    <row r="388919" spans="68:68" customFormat="1">
      <c r="BP388919" s="90"/>
    </row>
    <row r="388920" spans="68:68" customFormat="1">
      <c r="BP388920" s="90"/>
    </row>
    <row r="388921" spans="68:68" customFormat="1">
      <c r="BP388921" s="90"/>
    </row>
    <row r="388922" spans="68:68" customFormat="1">
      <c r="BP388922" s="90"/>
    </row>
    <row r="388923" spans="68:68" customFormat="1">
      <c r="BP388923" s="90"/>
    </row>
    <row r="388924" spans="68:68" customFormat="1">
      <c r="BP388924" s="90"/>
    </row>
    <row r="388925" spans="68:68" customFormat="1">
      <c r="BP388925" s="90"/>
    </row>
    <row r="388926" spans="68:68" customFormat="1">
      <c r="BP388926" s="90"/>
    </row>
    <row r="388927" spans="68:68" customFormat="1">
      <c r="BP388927" s="90"/>
    </row>
    <row r="388928" spans="68:68" customFormat="1">
      <c r="BP388928" s="90"/>
    </row>
    <row r="388929" spans="68:68" customFormat="1">
      <c r="BP388929" s="90"/>
    </row>
    <row r="388930" spans="68:68" customFormat="1">
      <c r="BP388930" s="90"/>
    </row>
    <row r="388931" spans="68:68" customFormat="1">
      <c r="BP388931" s="90"/>
    </row>
    <row r="388932" spans="68:68" customFormat="1">
      <c r="BP388932" s="90"/>
    </row>
    <row r="388933" spans="68:68" customFormat="1">
      <c r="BP388933" s="90"/>
    </row>
    <row r="388934" spans="68:68" customFormat="1">
      <c r="BP388934" s="90"/>
    </row>
    <row r="388935" spans="68:68" customFormat="1">
      <c r="BP388935" s="90"/>
    </row>
    <row r="388936" spans="68:68" customFormat="1">
      <c r="BP388936" s="90"/>
    </row>
    <row r="388937" spans="68:68" customFormat="1">
      <c r="BP388937" s="90"/>
    </row>
    <row r="388938" spans="68:68" customFormat="1">
      <c r="BP388938" s="90"/>
    </row>
    <row r="388939" spans="68:68" customFormat="1">
      <c r="BP388939" s="90"/>
    </row>
    <row r="388940" spans="68:68" customFormat="1">
      <c r="BP388940" s="90"/>
    </row>
    <row r="388941" spans="68:68" customFormat="1">
      <c r="BP388941" s="90"/>
    </row>
    <row r="388942" spans="68:68" customFormat="1">
      <c r="BP388942" s="90"/>
    </row>
    <row r="388943" spans="68:68" customFormat="1">
      <c r="BP388943" s="90"/>
    </row>
    <row r="388944" spans="68:68" customFormat="1">
      <c r="BP388944" s="90"/>
    </row>
    <row r="388945" spans="68:68" customFormat="1">
      <c r="BP388945" s="90"/>
    </row>
    <row r="388946" spans="68:68" customFormat="1">
      <c r="BP388946" s="90"/>
    </row>
    <row r="388947" spans="68:68" customFormat="1">
      <c r="BP388947" s="90"/>
    </row>
    <row r="388948" spans="68:68" customFormat="1">
      <c r="BP388948" s="90"/>
    </row>
    <row r="388949" spans="68:68" customFormat="1">
      <c r="BP388949" s="90"/>
    </row>
    <row r="388950" spans="68:68" customFormat="1">
      <c r="BP388950" s="90"/>
    </row>
    <row r="388951" spans="68:68" customFormat="1">
      <c r="BP388951" s="90"/>
    </row>
    <row r="388952" spans="68:68" customFormat="1">
      <c r="BP388952" s="90"/>
    </row>
    <row r="388953" spans="68:68" customFormat="1">
      <c r="BP388953" s="90"/>
    </row>
    <row r="388954" spans="68:68" customFormat="1">
      <c r="BP388954" s="90"/>
    </row>
    <row r="388955" spans="68:68" customFormat="1">
      <c r="BP388955" s="90"/>
    </row>
    <row r="388956" spans="68:68" customFormat="1">
      <c r="BP388956" s="90"/>
    </row>
    <row r="388957" spans="68:68" customFormat="1">
      <c r="BP388957" s="90"/>
    </row>
    <row r="388958" spans="68:68" customFormat="1">
      <c r="BP388958" s="90"/>
    </row>
    <row r="388959" spans="68:68" customFormat="1">
      <c r="BP388959" s="90"/>
    </row>
    <row r="388960" spans="68:68" customFormat="1">
      <c r="BP388960" s="90"/>
    </row>
    <row r="388961" spans="68:68" customFormat="1">
      <c r="BP388961" s="90"/>
    </row>
    <row r="388962" spans="68:68" customFormat="1">
      <c r="BP388962" s="90"/>
    </row>
    <row r="388963" spans="68:68" customFormat="1">
      <c r="BP388963" s="90"/>
    </row>
    <row r="388964" spans="68:68" customFormat="1">
      <c r="BP388964" s="90"/>
    </row>
    <row r="388965" spans="68:68" customFormat="1">
      <c r="BP388965" s="90"/>
    </row>
    <row r="388966" spans="68:68" customFormat="1">
      <c r="BP388966" s="90"/>
    </row>
    <row r="388967" spans="68:68" customFormat="1">
      <c r="BP388967" s="90"/>
    </row>
    <row r="388968" spans="68:68" customFormat="1">
      <c r="BP388968" s="90"/>
    </row>
    <row r="388969" spans="68:68" customFormat="1">
      <c r="BP388969" s="90"/>
    </row>
    <row r="388970" spans="68:68" customFormat="1">
      <c r="BP388970" s="90"/>
    </row>
    <row r="388971" spans="68:68" customFormat="1">
      <c r="BP388971" s="90"/>
    </row>
    <row r="388972" spans="68:68" customFormat="1">
      <c r="BP388972" s="90"/>
    </row>
    <row r="388973" spans="68:68" customFormat="1">
      <c r="BP388973" s="90"/>
    </row>
    <row r="388974" spans="68:68" customFormat="1">
      <c r="BP388974" s="90"/>
    </row>
    <row r="388975" spans="68:68" customFormat="1">
      <c r="BP388975" s="90"/>
    </row>
    <row r="388976" spans="68:68" customFormat="1">
      <c r="BP388976" s="90"/>
    </row>
    <row r="388977" spans="68:68" customFormat="1">
      <c r="BP388977" s="90"/>
    </row>
    <row r="388978" spans="68:68" customFormat="1">
      <c r="BP388978" s="90"/>
    </row>
    <row r="388979" spans="68:68" customFormat="1">
      <c r="BP388979" s="90"/>
    </row>
    <row r="388980" spans="68:68" customFormat="1">
      <c r="BP388980" s="90"/>
    </row>
    <row r="388981" spans="68:68" customFormat="1">
      <c r="BP388981" s="90"/>
    </row>
    <row r="388982" spans="68:68" customFormat="1">
      <c r="BP388982" s="90"/>
    </row>
    <row r="388983" spans="68:68" customFormat="1">
      <c r="BP388983" s="90"/>
    </row>
    <row r="388984" spans="68:68" customFormat="1">
      <c r="BP388984" s="90"/>
    </row>
    <row r="388985" spans="68:68" customFormat="1">
      <c r="BP388985" s="90"/>
    </row>
    <row r="388986" spans="68:68" customFormat="1">
      <c r="BP388986" s="90"/>
    </row>
    <row r="388987" spans="68:68" customFormat="1">
      <c r="BP388987" s="90"/>
    </row>
    <row r="388988" spans="68:68" customFormat="1">
      <c r="BP388988" s="90"/>
    </row>
    <row r="388989" spans="68:68" customFormat="1">
      <c r="BP388989" s="90"/>
    </row>
    <row r="388990" spans="68:68" customFormat="1">
      <c r="BP388990" s="90"/>
    </row>
    <row r="388991" spans="68:68" customFormat="1">
      <c r="BP388991" s="90"/>
    </row>
    <row r="388992" spans="68:68" customFormat="1">
      <c r="BP388992" s="90"/>
    </row>
    <row r="388993" spans="68:68" customFormat="1">
      <c r="BP388993" s="90"/>
    </row>
    <row r="388994" spans="68:68" customFormat="1">
      <c r="BP388994" s="90"/>
    </row>
    <row r="388995" spans="68:68" customFormat="1">
      <c r="BP388995" s="90"/>
    </row>
    <row r="388996" spans="68:68" customFormat="1">
      <c r="BP388996" s="90"/>
    </row>
    <row r="388997" spans="68:68" customFormat="1">
      <c r="BP388997" s="90"/>
    </row>
    <row r="388998" spans="68:68" customFormat="1">
      <c r="BP388998" s="90"/>
    </row>
    <row r="388999" spans="68:68" customFormat="1">
      <c r="BP388999" s="90"/>
    </row>
    <row r="389000" spans="68:68" customFormat="1">
      <c r="BP389000" s="90"/>
    </row>
    <row r="389001" spans="68:68" customFormat="1">
      <c r="BP389001" s="90"/>
    </row>
    <row r="389002" spans="68:68" customFormat="1">
      <c r="BP389002" s="90"/>
    </row>
    <row r="389003" spans="68:68" customFormat="1">
      <c r="BP389003" s="90"/>
    </row>
    <row r="389004" spans="68:68" customFormat="1">
      <c r="BP389004" s="90"/>
    </row>
    <row r="389005" spans="68:68" customFormat="1">
      <c r="BP389005" s="90"/>
    </row>
    <row r="389006" spans="68:68" customFormat="1">
      <c r="BP389006" s="90"/>
    </row>
    <row r="389007" spans="68:68" customFormat="1">
      <c r="BP389007" s="90"/>
    </row>
    <row r="389008" spans="68:68" customFormat="1">
      <c r="BP389008" s="90"/>
    </row>
    <row r="389009" spans="68:68" customFormat="1">
      <c r="BP389009" s="90"/>
    </row>
    <row r="389010" spans="68:68" customFormat="1">
      <c r="BP389010" s="90"/>
    </row>
    <row r="389011" spans="68:68" customFormat="1">
      <c r="BP389011" s="90"/>
    </row>
    <row r="389012" spans="68:68" customFormat="1">
      <c r="BP389012" s="90"/>
    </row>
    <row r="389013" spans="68:68" customFormat="1">
      <c r="BP389013" s="90"/>
    </row>
    <row r="389014" spans="68:68" customFormat="1">
      <c r="BP389014" s="90"/>
    </row>
    <row r="389015" spans="68:68" customFormat="1">
      <c r="BP389015" s="90"/>
    </row>
    <row r="389016" spans="68:68" customFormat="1">
      <c r="BP389016" s="90"/>
    </row>
    <row r="389017" spans="68:68" customFormat="1">
      <c r="BP389017" s="90"/>
    </row>
    <row r="389018" spans="68:68" customFormat="1">
      <c r="BP389018" s="90"/>
    </row>
    <row r="389019" spans="68:68" customFormat="1">
      <c r="BP389019" s="90"/>
    </row>
    <row r="389020" spans="68:68" customFormat="1">
      <c r="BP389020" s="90"/>
    </row>
    <row r="389021" spans="68:68" customFormat="1">
      <c r="BP389021" s="90"/>
    </row>
    <row r="389022" spans="68:68" customFormat="1">
      <c r="BP389022" s="90"/>
    </row>
    <row r="389023" spans="68:68" customFormat="1">
      <c r="BP389023" s="90"/>
    </row>
    <row r="389024" spans="68:68" customFormat="1">
      <c r="BP389024" s="90"/>
    </row>
    <row r="389025" spans="68:68" customFormat="1">
      <c r="BP389025" s="90"/>
    </row>
    <row r="389026" spans="68:68" customFormat="1">
      <c r="BP389026" s="90"/>
    </row>
    <row r="389027" spans="68:68" customFormat="1">
      <c r="BP389027" s="90"/>
    </row>
    <row r="389028" spans="68:68" customFormat="1">
      <c r="BP389028" s="90"/>
    </row>
    <row r="389029" spans="68:68" customFormat="1">
      <c r="BP389029" s="90"/>
    </row>
    <row r="389030" spans="68:68" customFormat="1">
      <c r="BP389030" s="90"/>
    </row>
    <row r="389031" spans="68:68" customFormat="1">
      <c r="BP389031" s="90"/>
    </row>
    <row r="389032" spans="68:68" customFormat="1">
      <c r="BP389032" s="90"/>
    </row>
    <row r="389033" spans="68:68" customFormat="1">
      <c r="BP389033" s="90"/>
    </row>
    <row r="389034" spans="68:68" customFormat="1">
      <c r="BP389034" s="90"/>
    </row>
    <row r="389035" spans="68:68" customFormat="1">
      <c r="BP389035" s="90"/>
    </row>
    <row r="389036" spans="68:68" customFormat="1">
      <c r="BP389036" s="90"/>
    </row>
    <row r="389037" spans="68:68" customFormat="1">
      <c r="BP389037" s="90"/>
    </row>
    <row r="389038" spans="68:68" customFormat="1">
      <c r="BP389038" s="90"/>
    </row>
    <row r="389039" spans="68:68" customFormat="1">
      <c r="BP389039" s="90"/>
    </row>
    <row r="389040" spans="68:68" customFormat="1">
      <c r="BP389040" s="90"/>
    </row>
    <row r="389041" spans="68:68" customFormat="1">
      <c r="BP389041" s="90"/>
    </row>
    <row r="389042" spans="68:68" customFormat="1">
      <c r="BP389042" s="90"/>
    </row>
    <row r="389043" spans="68:68" customFormat="1">
      <c r="BP389043" s="90"/>
    </row>
    <row r="389044" spans="68:68" customFormat="1">
      <c r="BP389044" s="90"/>
    </row>
    <row r="389045" spans="68:68" customFormat="1">
      <c r="BP389045" s="90"/>
    </row>
    <row r="389046" spans="68:68" customFormat="1">
      <c r="BP389046" s="90"/>
    </row>
    <row r="389047" spans="68:68" customFormat="1">
      <c r="BP389047" s="90"/>
    </row>
    <row r="389048" spans="68:68" customFormat="1">
      <c r="BP389048" s="90"/>
    </row>
    <row r="389049" spans="68:68" customFormat="1">
      <c r="BP389049" s="90"/>
    </row>
    <row r="389050" spans="68:68" customFormat="1">
      <c r="BP389050" s="90"/>
    </row>
    <row r="389051" spans="68:68" customFormat="1">
      <c r="BP389051" s="90"/>
    </row>
    <row r="389052" spans="68:68" customFormat="1">
      <c r="BP389052" s="90"/>
    </row>
    <row r="389053" spans="68:68" customFormat="1">
      <c r="BP389053" s="90"/>
    </row>
    <row r="389054" spans="68:68" customFormat="1">
      <c r="BP389054" s="90"/>
    </row>
    <row r="389055" spans="68:68" customFormat="1">
      <c r="BP389055" s="90"/>
    </row>
    <row r="389056" spans="68:68" customFormat="1">
      <c r="BP389056" s="90"/>
    </row>
    <row r="389057" spans="68:68" customFormat="1">
      <c r="BP389057" s="90"/>
    </row>
    <row r="389058" spans="68:68" customFormat="1">
      <c r="BP389058" s="90"/>
    </row>
    <row r="389059" spans="68:68" customFormat="1">
      <c r="BP389059" s="90"/>
    </row>
    <row r="389060" spans="68:68" customFormat="1">
      <c r="BP389060" s="90"/>
    </row>
    <row r="389061" spans="68:68" customFormat="1">
      <c r="BP389061" s="90"/>
    </row>
    <row r="389062" spans="68:68" customFormat="1">
      <c r="BP389062" s="90"/>
    </row>
    <row r="389063" spans="68:68" customFormat="1">
      <c r="BP389063" s="90"/>
    </row>
    <row r="389064" spans="68:68" customFormat="1">
      <c r="BP389064" s="90"/>
    </row>
    <row r="389065" spans="68:68" customFormat="1">
      <c r="BP389065" s="90"/>
    </row>
    <row r="389066" spans="68:68" customFormat="1">
      <c r="BP389066" s="90"/>
    </row>
    <row r="389067" spans="68:68" customFormat="1">
      <c r="BP389067" s="90"/>
    </row>
    <row r="389068" spans="68:68" customFormat="1">
      <c r="BP389068" s="90"/>
    </row>
    <row r="389069" spans="68:68" customFormat="1">
      <c r="BP389069" s="90"/>
    </row>
    <row r="389070" spans="68:68" customFormat="1">
      <c r="BP389070" s="90"/>
    </row>
    <row r="389071" spans="68:68" customFormat="1">
      <c r="BP389071" s="90"/>
    </row>
    <row r="389072" spans="68:68" customFormat="1">
      <c r="BP389072" s="90"/>
    </row>
    <row r="389073" spans="68:68" customFormat="1">
      <c r="BP389073" s="90"/>
    </row>
    <row r="389074" spans="68:68" customFormat="1">
      <c r="BP389074" s="90"/>
    </row>
    <row r="389075" spans="68:68" customFormat="1">
      <c r="BP389075" s="90"/>
    </row>
    <row r="389076" spans="68:68" customFormat="1">
      <c r="BP389076" s="90"/>
    </row>
    <row r="389077" spans="68:68" customFormat="1">
      <c r="BP389077" s="90"/>
    </row>
    <row r="389078" spans="68:68" customFormat="1">
      <c r="BP389078" s="90"/>
    </row>
    <row r="389079" spans="68:68" customFormat="1">
      <c r="BP389079" s="90"/>
    </row>
    <row r="389080" spans="68:68" customFormat="1">
      <c r="BP389080" s="90"/>
    </row>
    <row r="389081" spans="68:68" customFormat="1">
      <c r="BP389081" s="90"/>
    </row>
    <row r="389082" spans="68:68" customFormat="1">
      <c r="BP389082" s="90"/>
    </row>
    <row r="389083" spans="68:68" customFormat="1">
      <c r="BP389083" s="90"/>
    </row>
    <row r="389084" spans="68:68" customFormat="1">
      <c r="BP389084" s="90"/>
    </row>
    <row r="389085" spans="68:68" customFormat="1">
      <c r="BP389085" s="90"/>
    </row>
    <row r="389086" spans="68:68" customFormat="1">
      <c r="BP389086" s="90"/>
    </row>
    <row r="389087" spans="68:68" customFormat="1">
      <c r="BP389087" s="90"/>
    </row>
    <row r="389088" spans="68:68" customFormat="1">
      <c r="BP389088" s="90"/>
    </row>
    <row r="389089" spans="68:68" customFormat="1">
      <c r="BP389089" s="90"/>
    </row>
    <row r="389090" spans="68:68" customFormat="1">
      <c r="BP389090" s="90"/>
    </row>
    <row r="389091" spans="68:68" customFormat="1">
      <c r="BP389091" s="90"/>
    </row>
    <row r="389092" spans="68:68" customFormat="1">
      <c r="BP389092" s="90"/>
    </row>
    <row r="389093" spans="68:68" customFormat="1">
      <c r="BP389093" s="90"/>
    </row>
    <row r="389094" spans="68:68" customFormat="1">
      <c r="BP389094" s="90"/>
    </row>
    <row r="389095" spans="68:68" customFormat="1">
      <c r="BP389095" s="90"/>
    </row>
    <row r="389096" spans="68:68" customFormat="1">
      <c r="BP389096" s="90"/>
    </row>
    <row r="389097" spans="68:68" customFormat="1">
      <c r="BP389097" s="90"/>
    </row>
    <row r="389098" spans="68:68" customFormat="1">
      <c r="BP389098" s="90"/>
    </row>
    <row r="389099" spans="68:68" customFormat="1">
      <c r="BP389099" s="90"/>
    </row>
    <row r="389100" spans="68:68" customFormat="1">
      <c r="BP389100" s="90"/>
    </row>
    <row r="389101" spans="68:68" customFormat="1">
      <c r="BP389101" s="90"/>
    </row>
    <row r="389102" spans="68:68" customFormat="1">
      <c r="BP389102" s="90"/>
    </row>
    <row r="389103" spans="68:68" customFormat="1">
      <c r="BP389103" s="90"/>
    </row>
    <row r="389104" spans="68:68" customFormat="1">
      <c r="BP389104" s="90"/>
    </row>
    <row r="389105" spans="68:68" customFormat="1">
      <c r="BP389105" s="90"/>
    </row>
    <row r="389106" spans="68:68" customFormat="1">
      <c r="BP389106" s="90"/>
    </row>
    <row r="389107" spans="68:68" customFormat="1">
      <c r="BP389107" s="90"/>
    </row>
    <row r="389108" spans="68:68" customFormat="1">
      <c r="BP389108" s="90"/>
    </row>
    <row r="389109" spans="68:68" customFormat="1">
      <c r="BP389109" s="90"/>
    </row>
    <row r="389110" spans="68:68" customFormat="1">
      <c r="BP389110" s="90"/>
    </row>
    <row r="389111" spans="68:68" customFormat="1">
      <c r="BP389111" s="90"/>
    </row>
    <row r="389112" spans="68:68" customFormat="1">
      <c r="BP389112" s="90"/>
    </row>
    <row r="389113" spans="68:68" customFormat="1">
      <c r="BP389113" s="90"/>
    </row>
    <row r="389114" spans="68:68" customFormat="1">
      <c r="BP389114" s="90"/>
    </row>
    <row r="389115" spans="68:68" customFormat="1">
      <c r="BP389115" s="90"/>
    </row>
    <row r="389116" spans="68:68" customFormat="1">
      <c r="BP389116" s="90"/>
    </row>
    <row r="389117" spans="68:68" customFormat="1">
      <c r="BP389117" s="90"/>
    </row>
    <row r="389118" spans="68:68" customFormat="1">
      <c r="BP389118" s="90"/>
    </row>
    <row r="389119" spans="68:68" customFormat="1">
      <c r="BP389119" s="90"/>
    </row>
    <row r="389120" spans="68:68" customFormat="1">
      <c r="BP389120" s="90"/>
    </row>
    <row r="389121" spans="68:68" customFormat="1">
      <c r="BP389121" s="90"/>
    </row>
    <row r="389122" spans="68:68" customFormat="1">
      <c r="BP389122" s="90"/>
    </row>
    <row r="389123" spans="68:68" customFormat="1">
      <c r="BP389123" s="90"/>
    </row>
    <row r="389124" spans="68:68" customFormat="1">
      <c r="BP389124" s="90"/>
    </row>
    <row r="389125" spans="68:68" customFormat="1">
      <c r="BP389125" s="90"/>
    </row>
    <row r="389126" spans="68:68" customFormat="1">
      <c r="BP389126" s="90"/>
    </row>
    <row r="389127" spans="68:68" customFormat="1">
      <c r="BP389127" s="90"/>
    </row>
    <row r="389128" spans="68:68" customFormat="1">
      <c r="BP389128" s="90"/>
    </row>
    <row r="389129" spans="68:68" customFormat="1">
      <c r="BP389129" s="90"/>
    </row>
    <row r="389130" spans="68:68" customFormat="1">
      <c r="BP389130" s="90"/>
    </row>
    <row r="389131" spans="68:68" customFormat="1">
      <c r="BP389131" s="90"/>
    </row>
    <row r="389132" spans="68:68" customFormat="1">
      <c r="BP389132" s="90"/>
    </row>
    <row r="389133" spans="68:68" customFormat="1">
      <c r="BP389133" s="90"/>
    </row>
    <row r="389134" spans="68:68" customFormat="1">
      <c r="BP389134" s="90"/>
    </row>
    <row r="389135" spans="68:68" customFormat="1">
      <c r="BP389135" s="90"/>
    </row>
    <row r="389136" spans="68:68" customFormat="1">
      <c r="BP389136" s="90"/>
    </row>
    <row r="389137" spans="68:68" customFormat="1">
      <c r="BP389137" s="90"/>
    </row>
    <row r="389138" spans="68:68" customFormat="1">
      <c r="BP389138" s="90"/>
    </row>
    <row r="389139" spans="68:68" customFormat="1">
      <c r="BP389139" s="90"/>
    </row>
    <row r="389140" spans="68:68" customFormat="1">
      <c r="BP389140" s="90"/>
    </row>
    <row r="389141" spans="68:68" customFormat="1">
      <c r="BP389141" s="90"/>
    </row>
    <row r="389142" spans="68:68" customFormat="1">
      <c r="BP389142" s="90"/>
    </row>
    <row r="389143" spans="68:68" customFormat="1">
      <c r="BP389143" s="90"/>
    </row>
    <row r="389144" spans="68:68" customFormat="1">
      <c r="BP389144" s="90"/>
    </row>
    <row r="389145" spans="68:68" customFormat="1">
      <c r="BP389145" s="90"/>
    </row>
    <row r="389146" spans="68:68" customFormat="1">
      <c r="BP389146" s="90"/>
    </row>
    <row r="389147" spans="68:68" customFormat="1">
      <c r="BP389147" s="90"/>
    </row>
    <row r="389148" spans="68:68" customFormat="1">
      <c r="BP389148" s="90"/>
    </row>
    <row r="389149" spans="68:68" customFormat="1">
      <c r="BP389149" s="90"/>
    </row>
    <row r="389150" spans="68:68" customFormat="1">
      <c r="BP389150" s="90"/>
    </row>
    <row r="389151" spans="68:68" customFormat="1">
      <c r="BP389151" s="90"/>
    </row>
    <row r="389152" spans="68:68" customFormat="1">
      <c r="BP389152" s="90"/>
    </row>
    <row r="389153" spans="68:68" customFormat="1">
      <c r="BP389153" s="90"/>
    </row>
    <row r="389154" spans="68:68" customFormat="1">
      <c r="BP389154" s="90"/>
    </row>
    <row r="389155" spans="68:68" customFormat="1">
      <c r="BP389155" s="90"/>
    </row>
    <row r="389156" spans="68:68" customFormat="1">
      <c r="BP389156" s="90"/>
    </row>
    <row r="389157" spans="68:68" customFormat="1">
      <c r="BP389157" s="90"/>
    </row>
    <row r="389158" spans="68:68" customFormat="1">
      <c r="BP389158" s="90"/>
    </row>
    <row r="389159" spans="68:68" customFormat="1">
      <c r="BP389159" s="90"/>
    </row>
    <row r="389160" spans="68:68" customFormat="1">
      <c r="BP389160" s="90"/>
    </row>
    <row r="389161" spans="68:68" customFormat="1">
      <c r="BP389161" s="90"/>
    </row>
    <row r="389162" spans="68:68" customFormat="1">
      <c r="BP389162" s="90"/>
    </row>
    <row r="389163" spans="68:68" customFormat="1">
      <c r="BP389163" s="90"/>
    </row>
    <row r="389164" spans="68:68" customFormat="1">
      <c r="BP389164" s="90"/>
    </row>
    <row r="389165" spans="68:68" customFormat="1">
      <c r="BP389165" s="90"/>
    </row>
    <row r="389166" spans="68:68" customFormat="1">
      <c r="BP389166" s="90"/>
    </row>
    <row r="389167" spans="68:68" customFormat="1">
      <c r="BP389167" s="90"/>
    </row>
    <row r="389168" spans="68:68" customFormat="1">
      <c r="BP389168" s="90"/>
    </row>
    <row r="389169" spans="68:68" customFormat="1">
      <c r="BP389169" s="90"/>
    </row>
    <row r="389170" spans="68:68" customFormat="1">
      <c r="BP389170" s="90"/>
    </row>
    <row r="389171" spans="68:68" customFormat="1">
      <c r="BP389171" s="90"/>
    </row>
    <row r="389172" spans="68:68" customFormat="1">
      <c r="BP389172" s="90"/>
    </row>
    <row r="389173" spans="68:68" customFormat="1">
      <c r="BP389173" s="90"/>
    </row>
    <row r="389174" spans="68:68" customFormat="1">
      <c r="BP389174" s="90"/>
    </row>
    <row r="389175" spans="68:68" customFormat="1">
      <c r="BP389175" s="90"/>
    </row>
    <row r="389176" spans="68:68" customFormat="1">
      <c r="BP389176" s="90"/>
    </row>
    <row r="389177" spans="68:68" customFormat="1">
      <c r="BP389177" s="90"/>
    </row>
    <row r="389178" spans="68:68" customFormat="1">
      <c r="BP389178" s="90"/>
    </row>
    <row r="389179" spans="68:68" customFormat="1">
      <c r="BP389179" s="90"/>
    </row>
    <row r="389180" spans="68:68" customFormat="1">
      <c r="BP389180" s="90"/>
    </row>
    <row r="389181" spans="68:68" customFormat="1">
      <c r="BP389181" s="90"/>
    </row>
    <row r="389182" spans="68:68" customFormat="1">
      <c r="BP389182" s="90"/>
    </row>
    <row r="389183" spans="68:68" customFormat="1">
      <c r="BP389183" s="90"/>
    </row>
    <row r="389184" spans="68:68" customFormat="1">
      <c r="BP389184" s="90"/>
    </row>
    <row r="389185" spans="68:68" customFormat="1">
      <c r="BP389185" s="90"/>
    </row>
    <row r="389186" spans="68:68" customFormat="1">
      <c r="BP389186" s="90"/>
    </row>
    <row r="389187" spans="68:68" customFormat="1">
      <c r="BP389187" s="90"/>
    </row>
    <row r="389188" spans="68:68" customFormat="1">
      <c r="BP389188" s="90"/>
    </row>
    <row r="389189" spans="68:68" customFormat="1">
      <c r="BP389189" s="90"/>
    </row>
    <row r="389190" spans="68:68" customFormat="1">
      <c r="BP389190" s="90"/>
    </row>
    <row r="389191" spans="68:68" customFormat="1">
      <c r="BP389191" s="90"/>
    </row>
    <row r="389192" spans="68:68" customFormat="1">
      <c r="BP389192" s="90"/>
    </row>
    <row r="389193" spans="68:68" customFormat="1">
      <c r="BP389193" s="90"/>
    </row>
    <row r="389194" spans="68:68" customFormat="1">
      <c r="BP389194" s="90"/>
    </row>
    <row r="389195" spans="68:68" customFormat="1">
      <c r="BP389195" s="90"/>
    </row>
    <row r="389196" spans="68:68" customFormat="1">
      <c r="BP389196" s="90"/>
    </row>
    <row r="389197" spans="68:68" customFormat="1">
      <c r="BP389197" s="90"/>
    </row>
    <row r="389198" spans="68:68" customFormat="1">
      <c r="BP389198" s="90"/>
    </row>
    <row r="389199" spans="68:68" customFormat="1">
      <c r="BP389199" s="90"/>
    </row>
    <row r="389200" spans="68:68" customFormat="1">
      <c r="BP389200" s="90"/>
    </row>
    <row r="389201" spans="68:68" customFormat="1">
      <c r="BP389201" s="90"/>
    </row>
    <row r="389202" spans="68:68" customFormat="1">
      <c r="BP389202" s="90"/>
    </row>
    <row r="389203" spans="68:68" customFormat="1">
      <c r="BP389203" s="90"/>
    </row>
    <row r="389204" spans="68:68" customFormat="1">
      <c r="BP389204" s="90"/>
    </row>
    <row r="389205" spans="68:68" customFormat="1">
      <c r="BP389205" s="90"/>
    </row>
    <row r="389206" spans="68:68" customFormat="1">
      <c r="BP389206" s="90"/>
    </row>
    <row r="389207" spans="68:68" customFormat="1">
      <c r="BP389207" s="90"/>
    </row>
    <row r="389208" spans="68:68" customFormat="1">
      <c r="BP389208" s="90"/>
    </row>
    <row r="389209" spans="68:68" customFormat="1">
      <c r="BP389209" s="90"/>
    </row>
    <row r="389210" spans="68:68" customFormat="1">
      <c r="BP389210" s="90"/>
    </row>
    <row r="389211" spans="68:68" customFormat="1">
      <c r="BP389211" s="90"/>
    </row>
    <row r="389212" spans="68:68" customFormat="1">
      <c r="BP389212" s="90"/>
    </row>
    <row r="389213" spans="68:68" customFormat="1">
      <c r="BP389213" s="90"/>
    </row>
    <row r="389214" spans="68:68" customFormat="1">
      <c r="BP389214" s="90"/>
    </row>
    <row r="389215" spans="68:68" customFormat="1">
      <c r="BP389215" s="90"/>
    </row>
    <row r="389216" spans="68:68" customFormat="1">
      <c r="BP389216" s="90"/>
    </row>
    <row r="389217" spans="68:68" customFormat="1">
      <c r="BP389217" s="90"/>
    </row>
    <row r="389218" spans="68:68" customFormat="1">
      <c r="BP389218" s="90"/>
    </row>
    <row r="389219" spans="68:68" customFormat="1">
      <c r="BP389219" s="90"/>
    </row>
    <row r="389220" spans="68:68" customFormat="1">
      <c r="BP389220" s="90"/>
    </row>
    <row r="389221" spans="68:68" customFormat="1">
      <c r="BP389221" s="90"/>
    </row>
    <row r="389222" spans="68:68" customFormat="1">
      <c r="BP389222" s="90"/>
    </row>
    <row r="389223" spans="68:68" customFormat="1">
      <c r="BP389223" s="90"/>
    </row>
    <row r="389224" spans="68:68" customFormat="1">
      <c r="BP389224" s="90"/>
    </row>
    <row r="389225" spans="68:68" customFormat="1">
      <c r="BP389225" s="90"/>
    </row>
    <row r="389226" spans="68:68" customFormat="1">
      <c r="BP389226" s="90"/>
    </row>
    <row r="389227" spans="68:68" customFormat="1">
      <c r="BP389227" s="90"/>
    </row>
    <row r="389228" spans="68:68" customFormat="1">
      <c r="BP389228" s="90"/>
    </row>
    <row r="389229" spans="68:68" customFormat="1">
      <c r="BP389229" s="90"/>
    </row>
    <row r="389230" spans="68:68" customFormat="1">
      <c r="BP389230" s="90"/>
    </row>
    <row r="389231" spans="68:68" customFormat="1">
      <c r="BP389231" s="90"/>
    </row>
    <row r="389232" spans="68:68" customFormat="1">
      <c r="BP389232" s="90"/>
    </row>
    <row r="389233" spans="68:68" customFormat="1">
      <c r="BP389233" s="90"/>
    </row>
    <row r="389234" spans="68:68" customFormat="1">
      <c r="BP389234" s="90"/>
    </row>
    <row r="389235" spans="68:68" customFormat="1">
      <c r="BP389235" s="90"/>
    </row>
    <row r="389236" spans="68:68" customFormat="1">
      <c r="BP389236" s="90"/>
    </row>
    <row r="389237" spans="68:68" customFormat="1">
      <c r="BP389237" s="90"/>
    </row>
    <row r="389238" spans="68:68" customFormat="1">
      <c r="BP389238" s="90"/>
    </row>
    <row r="389239" spans="68:68" customFormat="1">
      <c r="BP389239" s="90"/>
    </row>
    <row r="389240" spans="68:68" customFormat="1">
      <c r="BP389240" s="90"/>
    </row>
    <row r="389241" spans="68:68" customFormat="1">
      <c r="BP389241" s="90"/>
    </row>
    <row r="389242" spans="68:68" customFormat="1">
      <c r="BP389242" s="90"/>
    </row>
    <row r="389243" spans="68:68" customFormat="1">
      <c r="BP389243" s="90"/>
    </row>
    <row r="389244" spans="68:68" customFormat="1">
      <c r="BP389244" s="90"/>
    </row>
    <row r="389245" spans="68:68" customFormat="1">
      <c r="BP389245" s="90"/>
    </row>
    <row r="389246" spans="68:68" customFormat="1">
      <c r="BP389246" s="90"/>
    </row>
    <row r="389247" spans="68:68" customFormat="1">
      <c r="BP389247" s="90"/>
    </row>
    <row r="389248" spans="68:68" customFormat="1">
      <c r="BP389248" s="90"/>
    </row>
    <row r="389249" spans="68:68" customFormat="1">
      <c r="BP389249" s="90"/>
    </row>
    <row r="389250" spans="68:68" customFormat="1">
      <c r="BP389250" s="90"/>
    </row>
    <row r="389251" spans="68:68" customFormat="1">
      <c r="BP389251" s="90"/>
    </row>
    <row r="389252" spans="68:68" customFormat="1">
      <c r="BP389252" s="90"/>
    </row>
    <row r="389253" spans="68:68" customFormat="1">
      <c r="BP389253" s="90"/>
    </row>
    <row r="389254" spans="68:68" customFormat="1">
      <c r="BP389254" s="90"/>
    </row>
    <row r="389255" spans="68:68" customFormat="1">
      <c r="BP389255" s="90"/>
    </row>
    <row r="389256" spans="68:68" customFormat="1">
      <c r="BP389256" s="90"/>
    </row>
    <row r="389257" spans="68:68" customFormat="1">
      <c r="BP389257" s="90"/>
    </row>
    <row r="389258" spans="68:68" customFormat="1">
      <c r="BP389258" s="90"/>
    </row>
    <row r="389259" spans="68:68" customFormat="1">
      <c r="BP389259" s="90"/>
    </row>
    <row r="389260" spans="68:68" customFormat="1">
      <c r="BP389260" s="90"/>
    </row>
    <row r="389261" spans="68:68" customFormat="1">
      <c r="BP389261" s="90"/>
    </row>
    <row r="389262" spans="68:68" customFormat="1">
      <c r="BP389262" s="90"/>
    </row>
    <row r="389263" spans="68:68" customFormat="1">
      <c r="BP389263" s="90"/>
    </row>
    <row r="389264" spans="68:68" customFormat="1">
      <c r="BP389264" s="90"/>
    </row>
    <row r="389265" spans="68:68" customFormat="1">
      <c r="BP389265" s="90"/>
    </row>
    <row r="389266" spans="68:68" customFormat="1">
      <c r="BP389266" s="90"/>
    </row>
    <row r="389267" spans="68:68" customFormat="1">
      <c r="BP389267" s="90"/>
    </row>
    <row r="389268" spans="68:68" customFormat="1">
      <c r="BP389268" s="90"/>
    </row>
    <row r="389269" spans="68:68" customFormat="1">
      <c r="BP389269" s="90"/>
    </row>
    <row r="389270" spans="68:68" customFormat="1">
      <c r="BP389270" s="90"/>
    </row>
    <row r="389271" spans="68:68" customFormat="1">
      <c r="BP389271" s="90"/>
    </row>
    <row r="389272" spans="68:68" customFormat="1">
      <c r="BP389272" s="90"/>
    </row>
    <row r="389273" spans="68:68" customFormat="1">
      <c r="BP389273" s="90"/>
    </row>
    <row r="389274" spans="68:68" customFormat="1">
      <c r="BP389274" s="90"/>
    </row>
    <row r="389275" spans="68:68" customFormat="1">
      <c r="BP389275" s="90"/>
    </row>
    <row r="389276" spans="68:68" customFormat="1">
      <c r="BP389276" s="90"/>
    </row>
    <row r="389277" spans="68:68" customFormat="1">
      <c r="BP389277" s="90"/>
    </row>
    <row r="389278" spans="68:68" customFormat="1">
      <c r="BP389278" s="90"/>
    </row>
    <row r="389279" spans="68:68" customFormat="1">
      <c r="BP389279" s="90"/>
    </row>
    <row r="389280" spans="68:68" customFormat="1">
      <c r="BP389280" s="90"/>
    </row>
    <row r="389281" spans="68:68" customFormat="1">
      <c r="BP389281" s="90"/>
    </row>
    <row r="389282" spans="68:68" customFormat="1">
      <c r="BP389282" s="90"/>
    </row>
    <row r="389283" spans="68:68" customFormat="1">
      <c r="BP389283" s="90"/>
    </row>
    <row r="389284" spans="68:68" customFormat="1">
      <c r="BP389284" s="90"/>
    </row>
    <row r="389285" spans="68:68" customFormat="1">
      <c r="BP389285" s="90"/>
    </row>
    <row r="389286" spans="68:68" customFormat="1">
      <c r="BP389286" s="90"/>
    </row>
    <row r="389287" spans="68:68" customFormat="1">
      <c r="BP389287" s="90"/>
    </row>
    <row r="389288" spans="68:68" customFormat="1">
      <c r="BP389288" s="90"/>
    </row>
    <row r="389289" spans="68:68" customFormat="1">
      <c r="BP389289" s="90"/>
    </row>
    <row r="389290" spans="68:68" customFormat="1">
      <c r="BP389290" s="90"/>
    </row>
    <row r="389291" spans="68:68" customFormat="1">
      <c r="BP389291" s="90"/>
    </row>
    <row r="389292" spans="68:68" customFormat="1">
      <c r="BP389292" s="90"/>
    </row>
    <row r="389293" spans="68:68" customFormat="1">
      <c r="BP389293" s="90"/>
    </row>
    <row r="389294" spans="68:68" customFormat="1">
      <c r="BP389294" s="90"/>
    </row>
    <row r="389295" spans="68:68" customFormat="1">
      <c r="BP389295" s="90"/>
    </row>
    <row r="389296" spans="68:68" customFormat="1">
      <c r="BP389296" s="90"/>
    </row>
    <row r="389297" spans="68:68" customFormat="1">
      <c r="BP389297" s="90"/>
    </row>
    <row r="389298" spans="68:68" customFormat="1">
      <c r="BP389298" s="90"/>
    </row>
    <row r="389299" spans="68:68" customFormat="1">
      <c r="BP389299" s="90"/>
    </row>
    <row r="389300" spans="68:68" customFormat="1">
      <c r="BP389300" s="90"/>
    </row>
    <row r="389301" spans="68:68" customFormat="1">
      <c r="BP389301" s="90"/>
    </row>
    <row r="389302" spans="68:68" customFormat="1">
      <c r="BP389302" s="90"/>
    </row>
    <row r="389303" spans="68:68" customFormat="1">
      <c r="BP389303" s="90"/>
    </row>
    <row r="389304" spans="68:68" customFormat="1">
      <c r="BP389304" s="90"/>
    </row>
    <row r="389305" spans="68:68" customFormat="1">
      <c r="BP389305" s="90"/>
    </row>
    <row r="389306" spans="68:68" customFormat="1">
      <c r="BP389306" s="90"/>
    </row>
    <row r="389307" spans="68:68" customFormat="1">
      <c r="BP389307" s="90"/>
    </row>
    <row r="389308" spans="68:68" customFormat="1">
      <c r="BP389308" s="90"/>
    </row>
    <row r="389309" spans="68:68" customFormat="1">
      <c r="BP389309" s="90"/>
    </row>
    <row r="389310" spans="68:68" customFormat="1">
      <c r="BP389310" s="90"/>
    </row>
    <row r="389311" spans="68:68" customFormat="1">
      <c r="BP389311" s="90"/>
    </row>
    <row r="389312" spans="68:68" customFormat="1">
      <c r="BP389312" s="90"/>
    </row>
    <row r="389313" spans="68:68" customFormat="1">
      <c r="BP389313" s="90"/>
    </row>
    <row r="389314" spans="68:68" customFormat="1">
      <c r="BP389314" s="90"/>
    </row>
    <row r="389315" spans="68:68" customFormat="1">
      <c r="BP389315" s="90"/>
    </row>
    <row r="389316" spans="68:68" customFormat="1">
      <c r="BP389316" s="90"/>
    </row>
    <row r="389317" spans="68:68" customFormat="1">
      <c r="BP389317" s="90"/>
    </row>
    <row r="389318" spans="68:68" customFormat="1">
      <c r="BP389318" s="90"/>
    </row>
    <row r="389319" spans="68:68" customFormat="1">
      <c r="BP389319" s="90"/>
    </row>
    <row r="389320" spans="68:68" customFormat="1">
      <c r="BP389320" s="90"/>
    </row>
    <row r="389321" spans="68:68" customFormat="1">
      <c r="BP389321" s="90"/>
    </row>
    <row r="389322" spans="68:68" customFormat="1">
      <c r="BP389322" s="90"/>
    </row>
    <row r="389323" spans="68:68" customFormat="1">
      <c r="BP389323" s="90"/>
    </row>
    <row r="389324" spans="68:68" customFormat="1">
      <c r="BP389324" s="90"/>
    </row>
    <row r="389325" spans="68:68" customFormat="1">
      <c r="BP389325" s="90"/>
    </row>
    <row r="389326" spans="68:68" customFormat="1">
      <c r="BP389326" s="90"/>
    </row>
    <row r="389327" spans="68:68" customFormat="1">
      <c r="BP389327" s="90"/>
    </row>
    <row r="389328" spans="68:68" customFormat="1">
      <c r="BP389328" s="90"/>
    </row>
    <row r="389329" spans="68:68" customFormat="1">
      <c r="BP389329" s="90"/>
    </row>
    <row r="389330" spans="68:68" customFormat="1">
      <c r="BP389330" s="90"/>
    </row>
    <row r="389331" spans="68:68" customFormat="1">
      <c r="BP389331" s="90"/>
    </row>
    <row r="389332" spans="68:68" customFormat="1">
      <c r="BP389332" s="90"/>
    </row>
    <row r="389333" spans="68:68" customFormat="1">
      <c r="BP389333" s="90"/>
    </row>
    <row r="389334" spans="68:68" customFormat="1">
      <c r="BP389334" s="90"/>
    </row>
    <row r="389335" spans="68:68" customFormat="1">
      <c r="BP389335" s="90"/>
    </row>
    <row r="389336" spans="68:68" customFormat="1">
      <c r="BP389336" s="90"/>
    </row>
    <row r="389337" spans="68:68" customFormat="1">
      <c r="BP389337" s="90"/>
    </row>
    <row r="389338" spans="68:68" customFormat="1">
      <c r="BP389338" s="90"/>
    </row>
    <row r="389339" spans="68:68" customFormat="1">
      <c r="BP389339" s="90"/>
    </row>
    <row r="389340" spans="68:68" customFormat="1">
      <c r="BP389340" s="90"/>
    </row>
    <row r="389341" spans="68:68" customFormat="1">
      <c r="BP389341" s="90"/>
    </row>
    <row r="389342" spans="68:68" customFormat="1">
      <c r="BP389342" s="90"/>
    </row>
    <row r="389343" spans="68:68" customFormat="1">
      <c r="BP389343" s="90"/>
    </row>
    <row r="389344" spans="68:68" customFormat="1">
      <c r="BP389344" s="90"/>
    </row>
    <row r="389345" spans="68:68" customFormat="1">
      <c r="BP389345" s="90"/>
    </row>
    <row r="389346" spans="68:68" customFormat="1">
      <c r="BP389346" s="90"/>
    </row>
    <row r="389347" spans="68:68" customFormat="1">
      <c r="BP389347" s="90"/>
    </row>
    <row r="389348" spans="68:68" customFormat="1">
      <c r="BP389348" s="90"/>
    </row>
    <row r="389349" spans="68:68" customFormat="1">
      <c r="BP389349" s="90"/>
    </row>
    <row r="389350" spans="68:68" customFormat="1">
      <c r="BP389350" s="90"/>
    </row>
    <row r="389351" spans="68:68" customFormat="1">
      <c r="BP389351" s="90"/>
    </row>
    <row r="389352" spans="68:68" customFormat="1">
      <c r="BP389352" s="90"/>
    </row>
    <row r="389353" spans="68:68" customFormat="1">
      <c r="BP389353" s="90"/>
    </row>
    <row r="389354" spans="68:68" customFormat="1">
      <c r="BP389354" s="90"/>
    </row>
    <row r="389355" spans="68:68" customFormat="1">
      <c r="BP389355" s="90"/>
    </row>
    <row r="389356" spans="68:68" customFormat="1">
      <c r="BP389356" s="90"/>
    </row>
    <row r="389357" spans="68:68" customFormat="1">
      <c r="BP389357" s="90"/>
    </row>
    <row r="389358" spans="68:68" customFormat="1">
      <c r="BP389358" s="90"/>
    </row>
    <row r="389359" spans="68:68" customFormat="1">
      <c r="BP389359" s="90"/>
    </row>
    <row r="389360" spans="68:68" customFormat="1">
      <c r="BP389360" s="90"/>
    </row>
    <row r="389361" spans="68:68" customFormat="1">
      <c r="BP389361" s="90"/>
    </row>
    <row r="389362" spans="68:68" customFormat="1">
      <c r="BP389362" s="90"/>
    </row>
    <row r="389363" spans="68:68" customFormat="1">
      <c r="BP389363" s="90"/>
    </row>
    <row r="389364" spans="68:68" customFormat="1">
      <c r="BP389364" s="90"/>
    </row>
    <row r="389365" spans="68:68" customFormat="1">
      <c r="BP389365" s="90"/>
    </row>
    <row r="389366" spans="68:68" customFormat="1">
      <c r="BP389366" s="90"/>
    </row>
    <row r="389367" spans="68:68" customFormat="1">
      <c r="BP389367" s="90"/>
    </row>
    <row r="389368" spans="68:68" customFormat="1">
      <c r="BP389368" s="90"/>
    </row>
    <row r="389369" spans="68:68" customFormat="1">
      <c r="BP389369" s="90"/>
    </row>
    <row r="389370" spans="68:68" customFormat="1">
      <c r="BP389370" s="90"/>
    </row>
    <row r="389371" spans="68:68" customFormat="1">
      <c r="BP389371" s="90"/>
    </row>
    <row r="389372" spans="68:68" customFormat="1">
      <c r="BP389372" s="90"/>
    </row>
    <row r="389373" spans="68:68" customFormat="1">
      <c r="BP389373" s="90"/>
    </row>
    <row r="389374" spans="68:68" customFormat="1">
      <c r="BP389374" s="90"/>
    </row>
    <row r="389375" spans="68:68" customFormat="1">
      <c r="BP389375" s="90"/>
    </row>
    <row r="389376" spans="68:68" customFormat="1">
      <c r="BP389376" s="90"/>
    </row>
    <row r="389377" spans="68:68" customFormat="1">
      <c r="BP389377" s="90"/>
    </row>
    <row r="389378" spans="68:68" customFormat="1">
      <c r="BP389378" s="90"/>
    </row>
    <row r="389379" spans="68:68" customFormat="1">
      <c r="BP389379" s="90"/>
    </row>
    <row r="389380" spans="68:68" customFormat="1">
      <c r="BP389380" s="90"/>
    </row>
    <row r="389381" spans="68:68" customFormat="1">
      <c r="BP389381" s="90"/>
    </row>
    <row r="389382" spans="68:68" customFormat="1">
      <c r="BP389382" s="90"/>
    </row>
    <row r="389383" spans="68:68" customFormat="1">
      <c r="BP389383" s="90"/>
    </row>
    <row r="389384" spans="68:68" customFormat="1">
      <c r="BP389384" s="90"/>
    </row>
    <row r="389385" spans="68:68" customFormat="1">
      <c r="BP389385" s="90"/>
    </row>
    <row r="389386" spans="68:68" customFormat="1">
      <c r="BP389386" s="90"/>
    </row>
    <row r="389387" spans="68:68" customFormat="1">
      <c r="BP389387" s="90"/>
    </row>
    <row r="389388" spans="68:68" customFormat="1">
      <c r="BP389388" s="90"/>
    </row>
    <row r="389389" spans="68:68" customFormat="1">
      <c r="BP389389" s="90"/>
    </row>
    <row r="389390" spans="68:68" customFormat="1">
      <c r="BP389390" s="90"/>
    </row>
    <row r="389391" spans="68:68" customFormat="1">
      <c r="BP389391" s="90"/>
    </row>
    <row r="389392" spans="68:68" customFormat="1">
      <c r="BP389392" s="90"/>
    </row>
    <row r="389393" spans="68:68" customFormat="1">
      <c r="BP389393" s="90"/>
    </row>
    <row r="389394" spans="68:68" customFormat="1">
      <c r="BP389394" s="90"/>
    </row>
    <row r="389395" spans="68:68" customFormat="1">
      <c r="BP389395" s="90"/>
    </row>
    <row r="389396" spans="68:68" customFormat="1">
      <c r="BP389396" s="90"/>
    </row>
    <row r="389397" spans="68:68" customFormat="1">
      <c r="BP389397" s="90"/>
    </row>
    <row r="389398" spans="68:68" customFormat="1">
      <c r="BP389398" s="90"/>
    </row>
    <row r="389399" spans="68:68" customFormat="1">
      <c r="BP389399" s="90"/>
    </row>
    <row r="389400" spans="68:68" customFormat="1">
      <c r="BP389400" s="90"/>
    </row>
    <row r="389401" spans="68:68" customFormat="1">
      <c r="BP389401" s="90"/>
    </row>
    <row r="389402" spans="68:68" customFormat="1">
      <c r="BP389402" s="90"/>
    </row>
    <row r="389403" spans="68:68" customFormat="1">
      <c r="BP389403" s="90"/>
    </row>
    <row r="389404" spans="68:68" customFormat="1">
      <c r="BP389404" s="90"/>
    </row>
    <row r="389405" spans="68:68" customFormat="1">
      <c r="BP389405" s="90"/>
    </row>
    <row r="389406" spans="68:68" customFormat="1">
      <c r="BP389406" s="90"/>
    </row>
    <row r="389407" spans="68:68" customFormat="1">
      <c r="BP389407" s="90"/>
    </row>
    <row r="389408" spans="68:68" customFormat="1">
      <c r="BP389408" s="90"/>
    </row>
    <row r="389409" spans="68:68" customFormat="1">
      <c r="BP389409" s="90"/>
    </row>
    <row r="389410" spans="68:68" customFormat="1">
      <c r="BP389410" s="90"/>
    </row>
    <row r="389411" spans="68:68" customFormat="1">
      <c r="BP389411" s="90"/>
    </row>
    <row r="389412" spans="68:68" customFormat="1">
      <c r="BP389412" s="90"/>
    </row>
    <row r="389413" spans="68:68" customFormat="1">
      <c r="BP389413" s="90"/>
    </row>
    <row r="389414" spans="68:68" customFormat="1">
      <c r="BP389414" s="90"/>
    </row>
    <row r="389415" spans="68:68" customFormat="1">
      <c r="BP389415" s="90"/>
    </row>
    <row r="389416" spans="68:68" customFormat="1">
      <c r="BP389416" s="90"/>
    </row>
    <row r="389417" spans="68:68" customFormat="1">
      <c r="BP389417" s="90"/>
    </row>
    <row r="389418" spans="68:68" customFormat="1">
      <c r="BP389418" s="90"/>
    </row>
    <row r="389419" spans="68:68" customFormat="1">
      <c r="BP389419" s="90"/>
    </row>
    <row r="389420" spans="68:68" customFormat="1">
      <c r="BP389420" s="90"/>
    </row>
    <row r="389421" spans="68:68" customFormat="1">
      <c r="BP389421" s="90"/>
    </row>
    <row r="389422" spans="68:68" customFormat="1">
      <c r="BP389422" s="90"/>
    </row>
    <row r="389423" spans="68:68" customFormat="1">
      <c r="BP389423" s="90"/>
    </row>
    <row r="389424" spans="68:68" customFormat="1">
      <c r="BP389424" s="90"/>
    </row>
    <row r="389425" spans="68:68" customFormat="1">
      <c r="BP389425" s="90"/>
    </row>
    <row r="389426" spans="68:68" customFormat="1">
      <c r="BP389426" s="90"/>
    </row>
    <row r="389427" spans="68:68" customFormat="1">
      <c r="BP389427" s="90"/>
    </row>
    <row r="389428" spans="68:68" customFormat="1">
      <c r="BP389428" s="90"/>
    </row>
    <row r="389429" spans="68:68" customFormat="1">
      <c r="BP389429" s="90"/>
    </row>
    <row r="389430" spans="68:68" customFormat="1">
      <c r="BP389430" s="90"/>
    </row>
    <row r="389431" spans="68:68" customFormat="1">
      <c r="BP389431" s="90"/>
    </row>
    <row r="389432" spans="68:68" customFormat="1">
      <c r="BP389432" s="90"/>
    </row>
    <row r="389433" spans="68:68" customFormat="1">
      <c r="BP389433" s="90"/>
    </row>
    <row r="389434" spans="68:68" customFormat="1">
      <c r="BP389434" s="90"/>
    </row>
    <row r="389435" spans="68:68" customFormat="1">
      <c r="BP389435" s="90"/>
    </row>
    <row r="389436" spans="68:68" customFormat="1">
      <c r="BP389436" s="90"/>
    </row>
    <row r="389437" spans="68:68" customFormat="1">
      <c r="BP389437" s="90"/>
    </row>
    <row r="389438" spans="68:68" customFormat="1">
      <c r="BP389438" s="90"/>
    </row>
    <row r="389439" spans="68:68" customFormat="1">
      <c r="BP389439" s="90"/>
    </row>
    <row r="389440" spans="68:68" customFormat="1">
      <c r="BP389440" s="90"/>
    </row>
    <row r="389441" spans="68:68" customFormat="1">
      <c r="BP389441" s="90"/>
    </row>
    <row r="389442" spans="68:68" customFormat="1">
      <c r="BP389442" s="90"/>
    </row>
    <row r="389443" spans="68:68" customFormat="1">
      <c r="BP389443" s="90"/>
    </row>
    <row r="389444" spans="68:68" customFormat="1">
      <c r="BP389444" s="90"/>
    </row>
    <row r="389445" spans="68:68" customFormat="1">
      <c r="BP389445" s="90"/>
    </row>
    <row r="389446" spans="68:68" customFormat="1">
      <c r="BP389446" s="90"/>
    </row>
    <row r="389447" spans="68:68" customFormat="1">
      <c r="BP389447" s="90"/>
    </row>
    <row r="389448" spans="68:68" customFormat="1">
      <c r="BP389448" s="90"/>
    </row>
    <row r="389449" spans="68:68" customFormat="1">
      <c r="BP389449" s="90"/>
    </row>
    <row r="389450" spans="68:68" customFormat="1">
      <c r="BP389450" s="90"/>
    </row>
    <row r="389451" spans="68:68" customFormat="1">
      <c r="BP389451" s="90"/>
    </row>
    <row r="389452" spans="68:68" customFormat="1">
      <c r="BP389452" s="90"/>
    </row>
    <row r="389453" spans="68:68" customFormat="1">
      <c r="BP389453" s="90"/>
    </row>
    <row r="389454" spans="68:68" customFormat="1">
      <c r="BP389454" s="90"/>
    </row>
    <row r="389455" spans="68:68" customFormat="1">
      <c r="BP389455" s="90"/>
    </row>
    <row r="389456" spans="68:68" customFormat="1">
      <c r="BP389456" s="90"/>
    </row>
    <row r="389457" spans="68:68" customFormat="1">
      <c r="BP389457" s="90"/>
    </row>
    <row r="389458" spans="68:68" customFormat="1">
      <c r="BP389458" s="90"/>
    </row>
    <row r="389459" spans="68:68" customFormat="1">
      <c r="BP389459" s="90"/>
    </row>
    <row r="389460" spans="68:68" customFormat="1">
      <c r="BP389460" s="90"/>
    </row>
    <row r="389461" spans="68:68" customFormat="1">
      <c r="BP389461" s="90"/>
    </row>
    <row r="389462" spans="68:68" customFormat="1">
      <c r="BP389462" s="90"/>
    </row>
    <row r="389463" spans="68:68" customFormat="1">
      <c r="BP389463" s="90"/>
    </row>
    <row r="389464" spans="68:68" customFormat="1">
      <c r="BP389464" s="90"/>
    </row>
    <row r="389465" spans="68:68" customFormat="1">
      <c r="BP389465" s="90"/>
    </row>
    <row r="389466" spans="68:68" customFormat="1">
      <c r="BP389466" s="90"/>
    </row>
    <row r="389467" spans="68:68" customFormat="1">
      <c r="BP389467" s="90"/>
    </row>
    <row r="389468" spans="68:68" customFormat="1">
      <c r="BP389468" s="90"/>
    </row>
    <row r="389469" spans="68:68" customFormat="1">
      <c r="BP389469" s="90"/>
    </row>
    <row r="389470" spans="68:68" customFormat="1">
      <c r="BP389470" s="90"/>
    </row>
    <row r="389471" spans="68:68" customFormat="1">
      <c r="BP389471" s="90"/>
    </row>
    <row r="389472" spans="68:68" customFormat="1">
      <c r="BP389472" s="90"/>
    </row>
    <row r="389473" spans="68:68" customFormat="1">
      <c r="BP389473" s="90"/>
    </row>
    <row r="389474" spans="68:68" customFormat="1">
      <c r="BP389474" s="90"/>
    </row>
    <row r="389475" spans="68:68" customFormat="1">
      <c r="BP389475" s="90"/>
    </row>
    <row r="389476" spans="68:68" customFormat="1">
      <c r="BP389476" s="90"/>
    </row>
    <row r="389477" spans="68:68" customFormat="1">
      <c r="BP389477" s="90"/>
    </row>
    <row r="389478" spans="68:68" customFormat="1">
      <c r="BP389478" s="90"/>
    </row>
    <row r="389479" spans="68:68" customFormat="1">
      <c r="BP389479" s="90"/>
    </row>
    <row r="389480" spans="68:68" customFormat="1">
      <c r="BP389480" s="90"/>
    </row>
    <row r="389481" spans="68:68" customFormat="1">
      <c r="BP389481" s="90"/>
    </row>
    <row r="389482" spans="68:68" customFormat="1">
      <c r="BP389482" s="90"/>
    </row>
    <row r="389483" spans="68:68" customFormat="1">
      <c r="BP389483" s="90"/>
    </row>
    <row r="389484" spans="68:68" customFormat="1">
      <c r="BP389484" s="90"/>
    </row>
    <row r="389485" spans="68:68" customFormat="1">
      <c r="BP389485" s="90"/>
    </row>
    <row r="389486" spans="68:68" customFormat="1">
      <c r="BP389486" s="90"/>
    </row>
    <row r="389487" spans="68:68" customFormat="1">
      <c r="BP389487" s="90"/>
    </row>
    <row r="389488" spans="68:68" customFormat="1">
      <c r="BP389488" s="90"/>
    </row>
    <row r="389489" spans="68:68" customFormat="1">
      <c r="BP389489" s="90"/>
    </row>
    <row r="389490" spans="68:68" customFormat="1">
      <c r="BP389490" s="90"/>
    </row>
    <row r="389491" spans="68:68" customFormat="1">
      <c r="BP389491" s="90"/>
    </row>
    <row r="389492" spans="68:68" customFormat="1">
      <c r="BP389492" s="90"/>
    </row>
    <row r="389493" spans="68:68" customFormat="1">
      <c r="BP389493" s="90"/>
    </row>
    <row r="389494" spans="68:68" customFormat="1">
      <c r="BP389494" s="90"/>
    </row>
    <row r="389495" spans="68:68" customFormat="1">
      <c r="BP389495" s="90"/>
    </row>
    <row r="389496" spans="68:68" customFormat="1">
      <c r="BP389496" s="90"/>
    </row>
    <row r="389497" spans="68:68" customFormat="1">
      <c r="BP389497" s="90"/>
    </row>
    <row r="389498" spans="68:68" customFormat="1">
      <c r="BP389498" s="90"/>
    </row>
    <row r="389499" spans="68:68" customFormat="1">
      <c r="BP389499" s="90"/>
    </row>
    <row r="389500" spans="68:68" customFormat="1">
      <c r="BP389500" s="90"/>
    </row>
    <row r="389501" spans="68:68" customFormat="1">
      <c r="BP389501" s="90"/>
    </row>
    <row r="389502" spans="68:68" customFormat="1">
      <c r="BP389502" s="90"/>
    </row>
    <row r="389503" spans="68:68" customFormat="1">
      <c r="BP389503" s="90"/>
    </row>
    <row r="389504" spans="68:68" customFormat="1">
      <c r="BP389504" s="90"/>
    </row>
    <row r="389505" spans="68:68" customFormat="1">
      <c r="BP389505" s="90"/>
    </row>
    <row r="389506" spans="68:68" customFormat="1">
      <c r="BP389506" s="90"/>
    </row>
    <row r="389507" spans="68:68" customFormat="1">
      <c r="BP389507" s="90"/>
    </row>
    <row r="389508" spans="68:68" customFormat="1">
      <c r="BP389508" s="90"/>
    </row>
    <row r="389509" spans="68:68" customFormat="1">
      <c r="BP389509" s="90"/>
    </row>
    <row r="389510" spans="68:68" customFormat="1">
      <c r="BP389510" s="90"/>
    </row>
    <row r="389511" spans="68:68" customFormat="1">
      <c r="BP389511" s="90"/>
    </row>
    <row r="389512" spans="68:68" customFormat="1">
      <c r="BP389512" s="90"/>
    </row>
    <row r="389513" spans="68:68" customFormat="1">
      <c r="BP389513" s="90"/>
    </row>
    <row r="389514" spans="68:68" customFormat="1">
      <c r="BP389514" s="90"/>
    </row>
    <row r="389515" spans="68:68" customFormat="1">
      <c r="BP389515" s="90"/>
    </row>
    <row r="389516" spans="68:68" customFormat="1">
      <c r="BP389516" s="90"/>
    </row>
    <row r="389517" spans="68:68" customFormat="1">
      <c r="BP389517" s="90"/>
    </row>
    <row r="389518" spans="68:68" customFormat="1">
      <c r="BP389518" s="90"/>
    </row>
    <row r="389519" spans="68:68" customFormat="1">
      <c r="BP389519" s="90"/>
    </row>
    <row r="389520" spans="68:68" customFormat="1">
      <c r="BP389520" s="90"/>
    </row>
    <row r="389521" spans="68:68" customFormat="1">
      <c r="BP389521" s="90"/>
    </row>
    <row r="389522" spans="68:68" customFormat="1">
      <c r="BP389522" s="90"/>
    </row>
    <row r="389523" spans="68:68" customFormat="1">
      <c r="BP389523" s="90"/>
    </row>
    <row r="389524" spans="68:68" customFormat="1">
      <c r="BP389524" s="90"/>
    </row>
    <row r="389525" spans="68:68" customFormat="1">
      <c r="BP389525" s="90"/>
    </row>
    <row r="389526" spans="68:68" customFormat="1">
      <c r="BP389526" s="90"/>
    </row>
    <row r="389527" spans="68:68" customFormat="1">
      <c r="BP389527" s="90"/>
    </row>
    <row r="389528" spans="68:68" customFormat="1">
      <c r="BP389528" s="90"/>
    </row>
    <row r="389529" spans="68:68" customFormat="1">
      <c r="BP389529" s="90"/>
    </row>
    <row r="389530" spans="68:68" customFormat="1">
      <c r="BP389530" s="90"/>
    </row>
    <row r="389531" spans="68:68" customFormat="1">
      <c r="BP389531" s="90"/>
    </row>
    <row r="389532" spans="68:68" customFormat="1">
      <c r="BP389532" s="90"/>
    </row>
    <row r="389533" spans="68:68" customFormat="1">
      <c r="BP389533" s="90"/>
    </row>
    <row r="389534" spans="68:68" customFormat="1">
      <c r="BP389534" s="90"/>
    </row>
    <row r="389535" spans="68:68" customFormat="1">
      <c r="BP389535" s="90"/>
    </row>
    <row r="389536" spans="68:68" customFormat="1">
      <c r="BP389536" s="90"/>
    </row>
    <row r="389537" spans="68:68" customFormat="1">
      <c r="BP389537" s="90"/>
    </row>
    <row r="389538" spans="68:68" customFormat="1">
      <c r="BP389538" s="90"/>
    </row>
    <row r="389539" spans="68:68" customFormat="1">
      <c r="BP389539" s="90"/>
    </row>
    <row r="389540" spans="68:68" customFormat="1">
      <c r="BP389540" s="90"/>
    </row>
    <row r="389541" spans="68:68" customFormat="1">
      <c r="BP389541" s="90"/>
    </row>
    <row r="389542" spans="68:68" customFormat="1">
      <c r="BP389542" s="90"/>
    </row>
    <row r="389543" spans="68:68" customFormat="1">
      <c r="BP389543" s="90"/>
    </row>
    <row r="389544" spans="68:68" customFormat="1">
      <c r="BP389544" s="90"/>
    </row>
    <row r="389545" spans="68:68" customFormat="1">
      <c r="BP389545" s="90"/>
    </row>
    <row r="389546" spans="68:68" customFormat="1">
      <c r="BP389546" s="90"/>
    </row>
    <row r="389547" spans="68:68" customFormat="1">
      <c r="BP389547" s="90"/>
    </row>
    <row r="389548" spans="68:68" customFormat="1">
      <c r="BP389548" s="90"/>
    </row>
    <row r="389549" spans="68:68" customFormat="1">
      <c r="BP389549" s="90"/>
    </row>
    <row r="389550" spans="68:68" customFormat="1">
      <c r="BP389550" s="90"/>
    </row>
    <row r="389551" spans="68:68" customFormat="1">
      <c r="BP389551" s="90"/>
    </row>
    <row r="389552" spans="68:68" customFormat="1">
      <c r="BP389552" s="90"/>
    </row>
    <row r="389553" spans="68:68" customFormat="1">
      <c r="BP389553" s="90"/>
    </row>
    <row r="389554" spans="68:68" customFormat="1">
      <c r="BP389554" s="90"/>
    </row>
    <row r="389555" spans="68:68" customFormat="1">
      <c r="BP389555" s="90"/>
    </row>
    <row r="389556" spans="68:68" customFormat="1">
      <c r="BP389556" s="90"/>
    </row>
    <row r="389557" spans="68:68" customFormat="1">
      <c r="BP389557" s="90"/>
    </row>
    <row r="389558" spans="68:68" customFormat="1">
      <c r="BP389558" s="90"/>
    </row>
    <row r="389559" spans="68:68" customFormat="1">
      <c r="BP389559" s="90"/>
    </row>
    <row r="389560" spans="68:68" customFormat="1">
      <c r="BP389560" s="90"/>
    </row>
    <row r="389561" spans="68:68" customFormat="1">
      <c r="BP389561" s="90"/>
    </row>
    <row r="389562" spans="68:68" customFormat="1">
      <c r="BP389562" s="90"/>
    </row>
    <row r="389563" spans="68:68" customFormat="1">
      <c r="BP389563" s="90"/>
    </row>
    <row r="389564" spans="68:68" customFormat="1">
      <c r="BP389564" s="90"/>
    </row>
    <row r="389565" spans="68:68" customFormat="1">
      <c r="BP389565" s="90"/>
    </row>
    <row r="389566" spans="68:68" customFormat="1">
      <c r="BP389566" s="90"/>
    </row>
    <row r="389567" spans="68:68" customFormat="1">
      <c r="BP389567" s="90"/>
    </row>
    <row r="389568" spans="68:68" customFormat="1">
      <c r="BP389568" s="90"/>
    </row>
    <row r="389569" spans="68:68" customFormat="1">
      <c r="BP389569" s="90"/>
    </row>
    <row r="389570" spans="68:68" customFormat="1">
      <c r="BP389570" s="90"/>
    </row>
    <row r="389571" spans="68:68" customFormat="1">
      <c r="BP389571" s="90"/>
    </row>
    <row r="389572" spans="68:68" customFormat="1">
      <c r="BP389572" s="90"/>
    </row>
    <row r="389573" spans="68:68" customFormat="1">
      <c r="BP389573" s="90"/>
    </row>
    <row r="389574" spans="68:68" customFormat="1">
      <c r="BP389574" s="90"/>
    </row>
    <row r="389575" spans="68:68" customFormat="1">
      <c r="BP389575" s="90"/>
    </row>
    <row r="389576" spans="68:68" customFormat="1">
      <c r="BP389576" s="90"/>
    </row>
    <row r="389577" spans="68:68" customFormat="1">
      <c r="BP389577" s="90"/>
    </row>
    <row r="389578" spans="68:68" customFormat="1">
      <c r="BP389578" s="90"/>
    </row>
    <row r="389579" spans="68:68" customFormat="1">
      <c r="BP389579" s="90"/>
    </row>
    <row r="389580" spans="68:68" customFormat="1">
      <c r="BP389580" s="90"/>
    </row>
    <row r="389581" spans="68:68" customFormat="1">
      <c r="BP389581" s="90"/>
    </row>
    <row r="389582" spans="68:68" customFormat="1">
      <c r="BP389582" s="90"/>
    </row>
    <row r="389583" spans="68:68" customFormat="1">
      <c r="BP389583" s="90"/>
    </row>
    <row r="389584" spans="68:68" customFormat="1">
      <c r="BP389584" s="90"/>
    </row>
    <row r="389585" spans="68:68" customFormat="1">
      <c r="BP389585" s="90"/>
    </row>
    <row r="389586" spans="68:68" customFormat="1">
      <c r="BP389586" s="90"/>
    </row>
    <row r="389587" spans="68:68" customFormat="1">
      <c r="BP389587" s="90"/>
    </row>
    <row r="389588" spans="68:68" customFormat="1">
      <c r="BP389588" s="90"/>
    </row>
    <row r="389589" spans="68:68" customFormat="1">
      <c r="BP389589" s="90"/>
    </row>
    <row r="389590" spans="68:68" customFormat="1">
      <c r="BP389590" s="90"/>
    </row>
    <row r="389591" spans="68:68" customFormat="1">
      <c r="BP389591" s="90"/>
    </row>
    <row r="389592" spans="68:68" customFormat="1">
      <c r="BP389592" s="90"/>
    </row>
    <row r="389593" spans="68:68" customFormat="1">
      <c r="BP389593" s="90"/>
    </row>
    <row r="389594" spans="68:68" customFormat="1">
      <c r="BP389594" s="90"/>
    </row>
    <row r="389595" spans="68:68" customFormat="1">
      <c r="BP389595" s="90"/>
    </row>
    <row r="389596" spans="68:68" customFormat="1">
      <c r="BP389596" s="90"/>
    </row>
    <row r="389597" spans="68:68" customFormat="1">
      <c r="BP389597" s="90"/>
    </row>
    <row r="389598" spans="68:68" customFormat="1">
      <c r="BP389598" s="90"/>
    </row>
    <row r="389599" spans="68:68" customFormat="1">
      <c r="BP389599" s="90"/>
    </row>
    <row r="389600" spans="68:68" customFormat="1">
      <c r="BP389600" s="90"/>
    </row>
    <row r="389601" spans="68:68" customFormat="1">
      <c r="BP389601" s="90"/>
    </row>
    <row r="389602" spans="68:68" customFormat="1">
      <c r="BP389602" s="90"/>
    </row>
    <row r="389603" spans="68:68" customFormat="1">
      <c r="BP389603" s="90"/>
    </row>
    <row r="389604" spans="68:68" customFormat="1">
      <c r="BP389604" s="90"/>
    </row>
    <row r="389605" spans="68:68" customFormat="1">
      <c r="BP389605" s="90"/>
    </row>
    <row r="389606" spans="68:68" customFormat="1">
      <c r="BP389606" s="90"/>
    </row>
    <row r="389607" spans="68:68" customFormat="1">
      <c r="BP389607" s="90"/>
    </row>
    <row r="389608" spans="68:68" customFormat="1">
      <c r="BP389608" s="90"/>
    </row>
    <row r="389609" spans="68:68" customFormat="1">
      <c r="BP389609" s="90"/>
    </row>
    <row r="389610" spans="68:68" customFormat="1">
      <c r="BP389610" s="90"/>
    </row>
    <row r="389611" spans="68:68" customFormat="1">
      <c r="BP389611" s="90"/>
    </row>
    <row r="389612" spans="68:68" customFormat="1">
      <c r="BP389612" s="90"/>
    </row>
    <row r="389613" spans="68:68" customFormat="1">
      <c r="BP389613" s="90"/>
    </row>
    <row r="389614" spans="68:68" customFormat="1">
      <c r="BP389614" s="90"/>
    </row>
    <row r="389615" spans="68:68" customFormat="1">
      <c r="BP389615" s="90"/>
    </row>
    <row r="389616" spans="68:68" customFormat="1">
      <c r="BP389616" s="90"/>
    </row>
    <row r="389617" spans="68:68" customFormat="1">
      <c r="BP389617" s="90"/>
    </row>
    <row r="389618" spans="68:68" customFormat="1">
      <c r="BP389618" s="90"/>
    </row>
    <row r="389619" spans="68:68" customFormat="1">
      <c r="BP389619" s="90"/>
    </row>
    <row r="389620" spans="68:68" customFormat="1">
      <c r="BP389620" s="90"/>
    </row>
    <row r="389621" spans="68:68" customFormat="1">
      <c r="BP389621" s="90"/>
    </row>
    <row r="389622" spans="68:68" customFormat="1">
      <c r="BP389622" s="90"/>
    </row>
    <row r="389623" spans="68:68" customFormat="1">
      <c r="BP389623" s="90"/>
    </row>
    <row r="389624" spans="68:68" customFormat="1">
      <c r="BP389624" s="90"/>
    </row>
    <row r="389625" spans="68:68" customFormat="1">
      <c r="BP389625" s="90"/>
    </row>
    <row r="389626" spans="68:68" customFormat="1">
      <c r="BP389626" s="90"/>
    </row>
    <row r="389627" spans="68:68" customFormat="1">
      <c r="BP389627" s="90"/>
    </row>
    <row r="389628" spans="68:68" customFormat="1">
      <c r="BP389628" s="90"/>
    </row>
    <row r="389629" spans="68:68" customFormat="1">
      <c r="BP389629" s="90"/>
    </row>
    <row r="389630" spans="68:68" customFormat="1">
      <c r="BP389630" s="90"/>
    </row>
    <row r="389631" spans="68:68" customFormat="1">
      <c r="BP389631" s="90"/>
    </row>
    <row r="389632" spans="68:68" customFormat="1">
      <c r="BP389632" s="90"/>
    </row>
    <row r="389633" spans="68:68" customFormat="1">
      <c r="BP389633" s="90"/>
    </row>
    <row r="389634" spans="68:68" customFormat="1">
      <c r="BP389634" s="90"/>
    </row>
    <row r="389635" spans="68:68" customFormat="1">
      <c r="BP389635" s="90"/>
    </row>
    <row r="389636" spans="68:68" customFormat="1">
      <c r="BP389636" s="90"/>
    </row>
    <row r="389637" spans="68:68" customFormat="1">
      <c r="BP389637" s="90"/>
    </row>
    <row r="389638" spans="68:68" customFormat="1">
      <c r="BP389638" s="90"/>
    </row>
    <row r="389639" spans="68:68" customFormat="1">
      <c r="BP389639" s="90"/>
    </row>
    <row r="389640" spans="68:68" customFormat="1">
      <c r="BP389640" s="90"/>
    </row>
    <row r="389641" spans="68:68" customFormat="1">
      <c r="BP389641" s="90"/>
    </row>
    <row r="389642" spans="68:68" customFormat="1">
      <c r="BP389642" s="90"/>
    </row>
    <row r="389643" spans="68:68" customFormat="1">
      <c r="BP389643" s="90"/>
    </row>
    <row r="389644" spans="68:68" customFormat="1">
      <c r="BP389644" s="90"/>
    </row>
    <row r="389645" spans="68:68" customFormat="1">
      <c r="BP389645" s="90"/>
    </row>
    <row r="389646" spans="68:68" customFormat="1">
      <c r="BP389646" s="90"/>
    </row>
    <row r="389647" spans="68:68" customFormat="1">
      <c r="BP389647" s="90"/>
    </row>
    <row r="389648" spans="68:68" customFormat="1">
      <c r="BP389648" s="90"/>
    </row>
    <row r="389649" spans="68:68" customFormat="1">
      <c r="BP389649" s="90"/>
    </row>
    <row r="389650" spans="68:68" customFormat="1">
      <c r="BP389650" s="90"/>
    </row>
    <row r="389651" spans="68:68" customFormat="1">
      <c r="BP389651" s="90"/>
    </row>
    <row r="389652" spans="68:68" customFormat="1">
      <c r="BP389652" s="90"/>
    </row>
    <row r="389653" spans="68:68" customFormat="1">
      <c r="BP389653" s="90"/>
    </row>
    <row r="389654" spans="68:68" customFormat="1">
      <c r="BP389654" s="90"/>
    </row>
    <row r="389655" spans="68:68" customFormat="1">
      <c r="BP389655" s="90"/>
    </row>
    <row r="389656" spans="68:68" customFormat="1">
      <c r="BP389656" s="90"/>
    </row>
    <row r="389657" spans="68:68" customFormat="1">
      <c r="BP389657" s="90"/>
    </row>
    <row r="389658" spans="68:68" customFormat="1">
      <c r="BP389658" s="90"/>
    </row>
    <row r="389659" spans="68:68" customFormat="1">
      <c r="BP389659" s="90"/>
    </row>
    <row r="389660" spans="68:68" customFormat="1">
      <c r="BP389660" s="90"/>
    </row>
    <row r="389661" spans="68:68" customFormat="1">
      <c r="BP389661" s="90"/>
    </row>
    <row r="389662" spans="68:68" customFormat="1">
      <c r="BP389662" s="90"/>
    </row>
    <row r="389663" spans="68:68" customFormat="1">
      <c r="BP389663" s="90"/>
    </row>
    <row r="389664" spans="68:68" customFormat="1">
      <c r="BP389664" s="90"/>
    </row>
    <row r="389665" spans="68:68" customFormat="1">
      <c r="BP389665" s="90"/>
    </row>
    <row r="389666" spans="68:68" customFormat="1">
      <c r="BP389666" s="90"/>
    </row>
    <row r="389667" spans="68:68" customFormat="1">
      <c r="BP389667" s="90"/>
    </row>
    <row r="389668" spans="68:68" customFormat="1">
      <c r="BP389668" s="90"/>
    </row>
    <row r="389669" spans="68:68" customFormat="1">
      <c r="BP389669" s="90"/>
    </row>
    <row r="389670" spans="68:68" customFormat="1">
      <c r="BP389670" s="90"/>
    </row>
    <row r="389671" spans="68:68" customFormat="1">
      <c r="BP389671" s="90"/>
    </row>
    <row r="389672" spans="68:68" customFormat="1">
      <c r="BP389672" s="90"/>
    </row>
    <row r="389673" spans="68:68" customFormat="1">
      <c r="BP389673" s="90"/>
    </row>
    <row r="389674" spans="68:68" customFormat="1">
      <c r="BP389674" s="90"/>
    </row>
    <row r="389675" spans="68:68" customFormat="1">
      <c r="BP389675" s="90"/>
    </row>
    <row r="389676" spans="68:68" customFormat="1">
      <c r="BP389676" s="90"/>
    </row>
    <row r="389677" spans="68:68" customFormat="1">
      <c r="BP389677" s="90"/>
    </row>
    <row r="389678" spans="68:68" customFormat="1">
      <c r="BP389678" s="90"/>
    </row>
    <row r="389679" spans="68:68" customFormat="1">
      <c r="BP389679" s="90"/>
    </row>
    <row r="389680" spans="68:68" customFormat="1">
      <c r="BP389680" s="90"/>
    </row>
    <row r="389681" spans="68:68" customFormat="1">
      <c r="BP389681" s="90"/>
    </row>
    <row r="389682" spans="68:68" customFormat="1">
      <c r="BP389682" s="90"/>
    </row>
    <row r="389683" spans="68:68" customFormat="1">
      <c r="BP389683" s="90"/>
    </row>
    <row r="389684" spans="68:68" customFormat="1">
      <c r="BP389684" s="90"/>
    </row>
    <row r="389685" spans="68:68" customFormat="1">
      <c r="BP389685" s="90"/>
    </row>
    <row r="389686" spans="68:68" customFormat="1">
      <c r="BP389686" s="90"/>
    </row>
    <row r="389687" spans="68:68" customFormat="1">
      <c r="BP389687" s="90"/>
    </row>
    <row r="389688" spans="68:68" customFormat="1">
      <c r="BP389688" s="90"/>
    </row>
    <row r="389689" spans="68:68" customFormat="1">
      <c r="BP389689" s="90"/>
    </row>
    <row r="389690" spans="68:68" customFormat="1">
      <c r="BP389690" s="90"/>
    </row>
    <row r="389691" spans="68:68" customFormat="1">
      <c r="BP389691" s="90"/>
    </row>
    <row r="389692" spans="68:68" customFormat="1">
      <c r="BP389692" s="90"/>
    </row>
    <row r="389693" spans="68:68" customFormat="1">
      <c r="BP389693" s="90"/>
    </row>
    <row r="389694" spans="68:68" customFormat="1">
      <c r="BP389694" s="90"/>
    </row>
    <row r="389695" spans="68:68" customFormat="1">
      <c r="BP389695" s="90"/>
    </row>
    <row r="389696" spans="68:68" customFormat="1">
      <c r="BP389696" s="90"/>
    </row>
    <row r="389697" spans="68:68" customFormat="1">
      <c r="BP389697" s="90"/>
    </row>
    <row r="389698" spans="68:68" customFormat="1">
      <c r="BP389698" s="90"/>
    </row>
    <row r="389699" spans="68:68" customFormat="1">
      <c r="BP389699" s="90"/>
    </row>
    <row r="389700" spans="68:68" customFormat="1">
      <c r="BP389700" s="90"/>
    </row>
    <row r="389701" spans="68:68" customFormat="1">
      <c r="BP389701" s="90"/>
    </row>
    <row r="389702" spans="68:68" customFormat="1">
      <c r="BP389702" s="90"/>
    </row>
    <row r="389703" spans="68:68" customFormat="1">
      <c r="BP389703" s="90"/>
    </row>
    <row r="389704" spans="68:68" customFormat="1">
      <c r="BP389704" s="90"/>
    </row>
    <row r="389705" spans="68:68" customFormat="1">
      <c r="BP389705" s="90"/>
    </row>
    <row r="389706" spans="68:68" customFormat="1">
      <c r="BP389706" s="90"/>
    </row>
    <row r="389707" spans="68:68" customFormat="1">
      <c r="BP389707" s="90"/>
    </row>
    <row r="389708" spans="68:68" customFormat="1">
      <c r="BP389708" s="90"/>
    </row>
    <row r="389709" spans="68:68" customFormat="1">
      <c r="BP389709" s="90"/>
    </row>
    <row r="389710" spans="68:68" customFormat="1">
      <c r="BP389710" s="90"/>
    </row>
    <row r="389711" spans="68:68" customFormat="1">
      <c r="BP389711" s="90"/>
    </row>
    <row r="389712" spans="68:68" customFormat="1">
      <c r="BP389712" s="90"/>
    </row>
    <row r="389713" spans="68:68" customFormat="1">
      <c r="BP389713" s="90"/>
    </row>
    <row r="389714" spans="68:68" customFormat="1">
      <c r="BP389714" s="90"/>
    </row>
    <row r="389715" spans="68:68" customFormat="1">
      <c r="BP389715" s="90"/>
    </row>
    <row r="389716" spans="68:68" customFormat="1">
      <c r="BP389716" s="90"/>
    </row>
    <row r="389717" spans="68:68" customFormat="1">
      <c r="BP389717" s="90"/>
    </row>
    <row r="389718" spans="68:68" customFormat="1">
      <c r="BP389718" s="90"/>
    </row>
    <row r="389719" spans="68:68" customFormat="1">
      <c r="BP389719" s="90"/>
    </row>
    <row r="389720" spans="68:68" customFormat="1">
      <c r="BP389720" s="90"/>
    </row>
    <row r="389721" spans="68:68" customFormat="1">
      <c r="BP389721" s="90"/>
    </row>
    <row r="389722" spans="68:68" customFormat="1">
      <c r="BP389722" s="90"/>
    </row>
    <row r="389723" spans="68:68" customFormat="1">
      <c r="BP389723" s="90"/>
    </row>
    <row r="389724" spans="68:68" customFormat="1">
      <c r="BP389724" s="90"/>
    </row>
    <row r="389725" spans="68:68" customFormat="1">
      <c r="BP389725" s="90"/>
    </row>
    <row r="389726" spans="68:68" customFormat="1">
      <c r="BP389726" s="90"/>
    </row>
    <row r="389727" spans="68:68" customFormat="1">
      <c r="BP389727" s="90"/>
    </row>
    <row r="389728" spans="68:68" customFormat="1">
      <c r="BP389728" s="90"/>
    </row>
    <row r="389729" spans="68:68" customFormat="1">
      <c r="BP389729" s="90"/>
    </row>
    <row r="389730" spans="68:68" customFormat="1">
      <c r="BP389730" s="90"/>
    </row>
    <row r="389731" spans="68:68" customFormat="1">
      <c r="BP389731" s="90"/>
    </row>
    <row r="389732" spans="68:68" customFormat="1">
      <c r="BP389732" s="90"/>
    </row>
    <row r="389733" spans="68:68" customFormat="1">
      <c r="BP389733" s="90"/>
    </row>
    <row r="389734" spans="68:68" customFormat="1">
      <c r="BP389734" s="90"/>
    </row>
    <row r="389735" spans="68:68" customFormat="1">
      <c r="BP389735" s="90"/>
    </row>
    <row r="389736" spans="68:68" customFormat="1">
      <c r="BP389736" s="90"/>
    </row>
    <row r="389737" spans="68:68" customFormat="1">
      <c r="BP389737" s="90"/>
    </row>
    <row r="389738" spans="68:68" customFormat="1">
      <c r="BP389738" s="90"/>
    </row>
    <row r="389739" spans="68:68" customFormat="1">
      <c r="BP389739" s="90"/>
    </row>
    <row r="389740" spans="68:68" customFormat="1">
      <c r="BP389740" s="90"/>
    </row>
    <row r="389741" spans="68:68" customFormat="1">
      <c r="BP389741" s="90"/>
    </row>
    <row r="389742" spans="68:68" customFormat="1">
      <c r="BP389742" s="90"/>
    </row>
    <row r="389743" spans="68:68" customFormat="1">
      <c r="BP389743" s="90"/>
    </row>
    <row r="389744" spans="68:68" customFormat="1">
      <c r="BP389744" s="90"/>
    </row>
    <row r="389745" spans="68:68" customFormat="1">
      <c r="BP389745" s="90"/>
    </row>
    <row r="389746" spans="68:68" customFormat="1">
      <c r="BP389746" s="90"/>
    </row>
    <row r="389747" spans="68:68" customFormat="1">
      <c r="BP389747" s="90"/>
    </row>
    <row r="389748" spans="68:68" customFormat="1">
      <c r="BP389748" s="90"/>
    </row>
    <row r="389749" spans="68:68" customFormat="1">
      <c r="BP389749" s="90"/>
    </row>
    <row r="389750" spans="68:68" customFormat="1">
      <c r="BP389750" s="90"/>
    </row>
    <row r="389751" spans="68:68" customFormat="1">
      <c r="BP389751" s="90"/>
    </row>
    <row r="389752" spans="68:68" customFormat="1">
      <c r="BP389752" s="90"/>
    </row>
    <row r="389753" spans="68:68" customFormat="1">
      <c r="BP389753" s="90"/>
    </row>
    <row r="389754" spans="68:68" customFormat="1">
      <c r="BP389754" s="90"/>
    </row>
    <row r="389755" spans="68:68" customFormat="1">
      <c r="BP389755" s="90"/>
    </row>
    <row r="389756" spans="68:68" customFormat="1">
      <c r="BP389756" s="90"/>
    </row>
    <row r="389757" spans="68:68" customFormat="1">
      <c r="BP389757" s="90"/>
    </row>
    <row r="389758" spans="68:68" customFormat="1">
      <c r="BP389758" s="90"/>
    </row>
    <row r="389759" spans="68:68" customFormat="1">
      <c r="BP389759" s="90"/>
    </row>
    <row r="389760" spans="68:68" customFormat="1">
      <c r="BP389760" s="90"/>
    </row>
    <row r="389761" spans="68:68" customFormat="1">
      <c r="BP389761" s="90"/>
    </row>
    <row r="389762" spans="68:68" customFormat="1">
      <c r="BP389762" s="90"/>
    </row>
    <row r="389763" spans="68:68" customFormat="1">
      <c r="BP389763" s="90"/>
    </row>
    <row r="389764" spans="68:68" customFormat="1">
      <c r="BP389764" s="90"/>
    </row>
    <row r="389765" spans="68:68" customFormat="1">
      <c r="BP389765" s="90"/>
    </row>
    <row r="389766" spans="68:68" customFormat="1">
      <c r="BP389766" s="90"/>
    </row>
    <row r="389767" spans="68:68" customFormat="1">
      <c r="BP389767" s="90"/>
    </row>
    <row r="389768" spans="68:68" customFormat="1">
      <c r="BP389768" s="90"/>
    </row>
    <row r="389769" spans="68:68" customFormat="1">
      <c r="BP389769" s="90"/>
    </row>
    <row r="389770" spans="68:68" customFormat="1">
      <c r="BP389770" s="90"/>
    </row>
    <row r="389771" spans="68:68" customFormat="1">
      <c r="BP389771" s="90"/>
    </row>
    <row r="389772" spans="68:68" customFormat="1">
      <c r="BP389772" s="90"/>
    </row>
    <row r="389773" spans="68:68" customFormat="1">
      <c r="BP389773" s="90"/>
    </row>
    <row r="389774" spans="68:68" customFormat="1">
      <c r="BP389774" s="90"/>
    </row>
    <row r="389775" spans="68:68" customFormat="1">
      <c r="BP389775" s="90"/>
    </row>
    <row r="389776" spans="68:68" customFormat="1">
      <c r="BP389776" s="90"/>
    </row>
    <row r="389777" spans="68:68" customFormat="1">
      <c r="BP389777" s="90"/>
    </row>
    <row r="389778" spans="68:68" customFormat="1">
      <c r="BP389778" s="90"/>
    </row>
    <row r="389779" spans="68:68" customFormat="1">
      <c r="BP389779" s="90"/>
    </row>
    <row r="389780" spans="68:68" customFormat="1">
      <c r="BP389780" s="90"/>
    </row>
    <row r="389781" spans="68:68" customFormat="1">
      <c r="BP389781" s="90"/>
    </row>
    <row r="389782" spans="68:68" customFormat="1">
      <c r="BP389782" s="90"/>
    </row>
    <row r="389783" spans="68:68" customFormat="1">
      <c r="BP389783" s="90"/>
    </row>
    <row r="389784" spans="68:68" customFormat="1">
      <c r="BP389784" s="90"/>
    </row>
    <row r="389785" spans="68:68" customFormat="1">
      <c r="BP389785" s="90"/>
    </row>
    <row r="389786" spans="68:68" customFormat="1">
      <c r="BP389786" s="90"/>
    </row>
    <row r="389787" spans="68:68" customFormat="1">
      <c r="BP389787" s="90"/>
    </row>
    <row r="389788" spans="68:68" customFormat="1">
      <c r="BP389788" s="90"/>
    </row>
    <row r="389789" spans="68:68" customFormat="1">
      <c r="BP389789" s="90"/>
    </row>
    <row r="389790" spans="68:68" customFormat="1">
      <c r="BP389790" s="90"/>
    </row>
    <row r="389791" spans="68:68" customFormat="1">
      <c r="BP389791" s="90"/>
    </row>
    <row r="389792" spans="68:68" customFormat="1">
      <c r="BP389792" s="90"/>
    </row>
    <row r="389793" spans="68:68" customFormat="1">
      <c r="BP389793" s="90"/>
    </row>
    <row r="389794" spans="68:68" customFormat="1">
      <c r="BP389794" s="90"/>
    </row>
    <row r="389795" spans="68:68" customFormat="1">
      <c r="BP389795" s="90"/>
    </row>
    <row r="389796" spans="68:68" customFormat="1">
      <c r="BP389796" s="90"/>
    </row>
    <row r="389797" spans="68:68" customFormat="1">
      <c r="BP389797" s="90"/>
    </row>
    <row r="389798" spans="68:68" customFormat="1">
      <c r="BP389798" s="90"/>
    </row>
    <row r="389799" spans="68:68" customFormat="1">
      <c r="BP389799" s="90"/>
    </row>
    <row r="389800" spans="68:68" customFormat="1">
      <c r="BP389800" s="90"/>
    </row>
    <row r="389801" spans="68:68" customFormat="1">
      <c r="BP389801" s="90"/>
    </row>
    <row r="389802" spans="68:68" customFormat="1">
      <c r="BP389802" s="90"/>
    </row>
    <row r="389803" spans="68:68" customFormat="1">
      <c r="BP389803" s="90"/>
    </row>
    <row r="389804" spans="68:68" customFormat="1">
      <c r="BP389804" s="90"/>
    </row>
    <row r="389805" spans="68:68" customFormat="1">
      <c r="BP389805" s="90"/>
    </row>
    <row r="389806" spans="68:68" customFormat="1">
      <c r="BP389806" s="90"/>
    </row>
    <row r="389807" spans="68:68" customFormat="1">
      <c r="BP389807" s="90"/>
    </row>
    <row r="389808" spans="68:68" customFormat="1">
      <c r="BP389808" s="90"/>
    </row>
    <row r="389809" spans="68:68" customFormat="1">
      <c r="BP389809" s="90"/>
    </row>
    <row r="389810" spans="68:68" customFormat="1">
      <c r="BP389810" s="90"/>
    </row>
    <row r="389811" spans="68:68" customFormat="1">
      <c r="BP389811" s="90"/>
    </row>
    <row r="389812" spans="68:68" customFormat="1">
      <c r="BP389812" s="90"/>
    </row>
    <row r="389813" spans="68:68" customFormat="1">
      <c r="BP389813" s="90"/>
    </row>
    <row r="389814" spans="68:68" customFormat="1">
      <c r="BP389814" s="90"/>
    </row>
    <row r="389815" spans="68:68" customFormat="1">
      <c r="BP389815" s="90"/>
    </row>
    <row r="389816" spans="68:68" customFormat="1">
      <c r="BP389816" s="90"/>
    </row>
    <row r="389817" spans="68:68" customFormat="1">
      <c r="BP389817" s="90"/>
    </row>
    <row r="389818" spans="68:68" customFormat="1">
      <c r="BP389818" s="90"/>
    </row>
    <row r="389819" spans="68:68" customFormat="1">
      <c r="BP389819" s="90"/>
    </row>
    <row r="389820" spans="68:68" customFormat="1">
      <c r="BP389820" s="90"/>
    </row>
    <row r="389821" spans="68:68" customFormat="1">
      <c r="BP389821" s="90"/>
    </row>
    <row r="389822" spans="68:68" customFormat="1">
      <c r="BP389822" s="90"/>
    </row>
    <row r="389823" spans="68:68" customFormat="1">
      <c r="BP389823" s="90"/>
    </row>
    <row r="389824" spans="68:68" customFormat="1">
      <c r="BP389824" s="90"/>
    </row>
    <row r="389825" spans="68:68" customFormat="1">
      <c r="BP389825" s="90"/>
    </row>
    <row r="389826" spans="68:68" customFormat="1">
      <c r="BP389826" s="90"/>
    </row>
    <row r="389827" spans="68:68" customFormat="1">
      <c r="BP389827" s="90"/>
    </row>
    <row r="389828" spans="68:68" customFormat="1">
      <c r="BP389828" s="90"/>
    </row>
    <row r="389829" spans="68:68" customFormat="1">
      <c r="BP389829" s="90"/>
    </row>
    <row r="389830" spans="68:68" customFormat="1">
      <c r="BP389830" s="90"/>
    </row>
    <row r="389831" spans="68:68" customFormat="1">
      <c r="BP389831" s="90"/>
    </row>
    <row r="389832" spans="68:68" customFormat="1">
      <c r="BP389832" s="90"/>
    </row>
    <row r="389833" spans="68:68" customFormat="1">
      <c r="BP389833" s="90"/>
    </row>
    <row r="389834" spans="68:68" customFormat="1">
      <c r="BP389834" s="90"/>
    </row>
    <row r="389835" spans="68:68" customFormat="1">
      <c r="BP389835" s="90"/>
    </row>
    <row r="389836" spans="68:68" customFormat="1">
      <c r="BP389836" s="90"/>
    </row>
    <row r="389837" spans="68:68" customFormat="1">
      <c r="BP389837" s="90"/>
    </row>
    <row r="389838" spans="68:68" customFormat="1">
      <c r="BP389838" s="90"/>
    </row>
    <row r="389839" spans="68:68" customFormat="1">
      <c r="BP389839" s="90"/>
    </row>
    <row r="389840" spans="68:68" customFormat="1">
      <c r="BP389840" s="90"/>
    </row>
    <row r="389841" spans="68:68" customFormat="1">
      <c r="BP389841" s="90"/>
    </row>
    <row r="389842" spans="68:68" customFormat="1">
      <c r="BP389842" s="90"/>
    </row>
    <row r="389843" spans="68:68" customFormat="1">
      <c r="BP389843" s="90"/>
    </row>
    <row r="389844" spans="68:68" customFormat="1">
      <c r="BP389844" s="90"/>
    </row>
    <row r="389845" spans="68:68" customFormat="1">
      <c r="BP389845" s="90"/>
    </row>
    <row r="389846" spans="68:68" customFormat="1">
      <c r="BP389846" s="90"/>
    </row>
    <row r="389847" spans="68:68" customFormat="1">
      <c r="BP389847" s="90"/>
    </row>
    <row r="389848" spans="68:68" customFormat="1">
      <c r="BP389848" s="90"/>
    </row>
    <row r="389849" spans="68:68" customFormat="1">
      <c r="BP389849" s="90"/>
    </row>
    <row r="389850" spans="68:68" customFormat="1">
      <c r="BP389850" s="90"/>
    </row>
    <row r="389851" spans="68:68" customFormat="1">
      <c r="BP389851" s="90"/>
    </row>
    <row r="389852" spans="68:68" customFormat="1">
      <c r="BP389852" s="90"/>
    </row>
    <row r="389853" spans="68:68" customFormat="1">
      <c r="BP389853" s="90"/>
    </row>
    <row r="389854" spans="68:68" customFormat="1">
      <c r="BP389854" s="90"/>
    </row>
    <row r="389855" spans="68:68" customFormat="1">
      <c r="BP389855" s="90"/>
    </row>
    <row r="389856" spans="68:68" customFormat="1">
      <c r="BP389856" s="90"/>
    </row>
    <row r="389857" spans="68:68" customFormat="1">
      <c r="BP389857" s="90"/>
    </row>
    <row r="389858" spans="68:68" customFormat="1">
      <c r="BP389858" s="90"/>
    </row>
    <row r="389859" spans="68:68" customFormat="1">
      <c r="BP389859" s="90"/>
    </row>
    <row r="389860" spans="68:68" customFormat="1">
      <c r="BP389860" s="90"/>
    </row>
    <row r="389861" spans="68:68" customFormat="1">
      <c r="BP389861" s="90"/>
    </row>
    <row r="389862" spans="68:68" customFormat="1">
      <c r="BP389862" s="90"/>
    </row>
    <row r="389863" spans="68:68" customFormat="1">
      <c r="BP389863" s="90"/>
    </row>
    <row r="389864" spans="68:68" customFormat="1">
      <c r="BP389864" s="90"/>
    </row>
    <row r="389865" spans="68:68" customFormat="1">
      <c r="BP389865" s="90"/>
    </row>
    <row r="389866" spans="68:68" customFormat="1">
      <c r="BP389866" s="90"/>
    </row>
    <row r="389867" spans="68:68" customFormat="1">
      <c r="BP389867" s="90"/>
    </row>
    <row r="389868" spans="68:68" customFormat="1">
      <c r="BP389868" s="90"/>
    </row>
    <row r="389869" spans="68:68" customFormat="1">
      <c r="BP389869" s="90"/>
    </row>
    <row r="389870" spans="68:68" customFormat="1">
      <c r="BP389870" s="90"/>
    </row>
    <row r="389871" spans="68:68" customFormat="1">
      <c r="BP389871" s="90"/>
    </row>
    <row r="389872" spans="68:68" customFormat="1">
      <c r="BP389872" s="90"/>
    </row>
    <row r="389873" spans="68:68" customFormat="1">
      <c r="BP389873" s="90"/>
    </row>
    <row r="389874" spans="68:68" customFormat="1">
      <c r="BP389874" s="90"/>
    </row>
    <row r="389875" spans="68:68" customFormat="1">
      <c r="BP389875" s="90"/>
    </row>
    <row r="389876" spans="68:68" customFormat="1">
      <c r="BP389876" s="90"/>
    </row>
    <row r="389877" spans="68:68" customFormat="1">
      <c r="BP389877" s="90"/>
    </row>
    <row r="389878" spans="68:68" customFormat="1">
      <c r="BP389878" s="90"/>
    </row>
    <row r="389879" spans="68:68" customFormat="1">
      <c r="BP389879" s="90"/>
    </row>
    <row r="389880" spans="68:68" customFormat="1">
      <c r="BP389880" s="90"/>
    </row>
    <row r="389881" spans="68:68" customFormat="1">
      <c r="BP389881" s="90"/>
    </row>
    <row r="389882" spans="68:68" customFormat="1">
      <c r="BP389882" s="90"/>
    </row>
    <row r="389883" spans="68:68" customFormat="1">
      <c r="BP389883" s="90"/>
    </row>
    <row r="389884" spans="68:68" customFormat="1">
      <c r="BP389884" s="90"/>
    </row>
    <row r="389885" spans="68:68" customFormat="1">
      <c r="BP389885" s="90"/>
    </row>
    <row r="389886" spans="68:68" customFormat="1">
      <c r="BP389886" s="90"/>
    </row>
    <row r="389887" spans="68:68" customFormat="1">
      <c r="BP389887" s="90"/>
    </row>
    <row r="389888" spans="68:68" customFormat="1">
      <c r="BP389888" s="90"/>
    </row>
    <row r="389889" spans="68:68" customFormat="1">
      <c r="BP389889" s="90"/>
    </row>
    <row r="389890" spans="68:68" customFormat="1">
      <c r="BP389890" s="90"/>
    </row>
    <row r="389891" spans="68:68" customFormat="1">
      <c r="BP389891" s="90"/>
    </row>
    <row r="389892" spans="68:68" customFormat="1">
      <c r="BP389892" s="90"/>
    </row>
    <row r="389893" spans="68:68" customFormat="1">
      <c r="BP389893" s="90"/>
    </row>
    <row r="389894" spans="68:68" customFormat="1">
      <c r="BP389894" s="90"/>
    </row>
    <row r="389895" spans="68:68" customFormat="1">
      <c r="BP389895" s="90"/>
    </row>
    <row r="389896" spans="68:68" customFormat="1">
      <c r="BP389896" s="90"/>
    </row>
    <row r="389897" spans="68:68" customFormat="1">
      <c r="BP389897" s="90"/>
    </row>
    <row r="389898" spans="68:68" customFormat="1">
      <c r="BP389898" s="90"/>
    </row>
    <row r="389899" spans="68:68" customFormat="1">
      <c r="BP389899" s="90"/>
    </row>
    <row r="389900" spans="68:68" customFormat="1">
      <c r="BP389900" s="90"/>
    </row>
    <row r="389901" spans="68:68" customFormat="1">
      <c r="BP389901" s="90"/>
    </row>
    <row r="389902" spans="68:68" customFormat="1">
      <c r="BP389902" s="90"/>
    </row>
    <row r="389903" spans="68:68" customFormat="1">
      <c r="BP389903" s="90"/>
    </row>
    <row r="389904" spans="68:68" customFormat="1">
      <c r="BP389904" s="90"/>
    </row>
    <row r="389905" spans="68:68" customFormat="1">
      <c r="BP389905" s="90"/>
    </row>
    <row r="389906" spans="68:68" customFormat="1">
      <c r="BP389906" s="90"/>
    </row>
    <row r="389907" spans="68:68" customFormat="1">
      <c r="BP389907" s="90"/>
    </row>
    <row r="389908" spans="68:68" customFormat="1">
      <c r="BP389908" s="90"/>
    </row>
    <row r="389909" spans="68:68" customFormat="1">
      <c r="BP389909" s="90"/>
    </row>
    <row r="389910" spans="68:68" customFormat="1">
      <c r="BP389910" s="90"/>
    </row>
    <row r="389911" spans="68:68" customFormat="1">
      <c r="BP389911" s="90"/>
    </row>
    <row r="389912" spans="68:68" customFormat="1">
      <c r="BP389912" s="90"/>
    </row>
    <row r="389913" spans="68:68" customFormat="1">
      <c r="BP389913" s="90"/>
    </row>
    <row r="389914" spans="68:68" customFormat="1">
      <c r="BP389914" s="90"/>
    </row>
    <row r="389915" spans="68:68" customFormat="1">
      <c r="BP389915" s="90"/>
    </row>
    <row r="389916" spans="68:68" customFormat="1">
      <c r="BP389916" s="90"/>
    </row>
    <row r="389917" spans="68:68" customFormat="1">
      <c r="BP389917" s="90"/>
    </row>
    <row r="389918" spans="68:68" customFormat="1">
      <c r="BP389918" s="90"/>
    </row>
    <row r="389919" spans="68:68" customFormat="1">
      <c r="BP389919" s="90"/>
    </row>
    <row r="389920" spans="68:68" customFormat="1">
      <c r="BP389920" s="90"/>
    </row>
    <row r="389921" spans="68:68" customFormat="1">
      <c r="BP389921" s="90"/>
    </row>
    <row r="389922" spans="68:68" customFormat="1">
      <c r="BP389922" s="90"/>
    </row>
    <row r="389923" spans="68:68" customFormat="1">
      <c r="BP389923" s="90"/>
    </row>
    <row r="389924" spans="68:68" customFormat="1">
      <c r="BP389924" s="90"/>
    </row>
    <row r="389925" spans="68:68" customFormat="1">
      <c r="BP389925" s="90"/>
    </row>
    <row r="389926" spans="68:68" customFormat="1">
      <c r="BP389926" s="90"/>
    </row>
    <row r="389927" spans="68:68" customFormat="1">
      <c r="BP389927" s="90"/>
    </row>
    <row r="389928" spans="68:68" customFormat="1">
      <c r="BP389928" s="90"/>
    </row>
    <row r="389929" spans="68:68" customFormat="1">
      <c r="BP389929" s="90"/>
    </row>
    <row r="389930" spans="68:68" customFormat="1">
      <c r="BP389930" s="90"/>
    </row>
    <row r="389931" spans="68:68" customFormat="1">
      <c r="BP389931" s="90"/>
    </row>
    <row r="389932" spans="68:68" customFormat="1">
      <c r="BP389932" s="90"/>
    </row>
    <row r="389933" spans="68:68" customFormat="1">
      <c r="BP389933" s="90"/>
    </row>
    <row r="389934" spans="68:68" customFormat="1">
      <c r="BP389934" s="90"/>
    </row>
    <row r="389935" spans="68:68" customFormat="1">
      <c r="BP389935" s="90"/>
    </row>
    <row r="389936" spans="68:68" customFormat="1">
      <c r="BP389936" s="90"/>
    </row>
    <row r="389937" spans="68:68" customFormat="1">
      <c r="BP389937" s="90"/>
    </row>
    <row r="389938" spans="68:68" customFormat="1">
      <c r="BP389938" s="90"/>
    </row>
    <row r="389939" spans="68:68" customFormat="1">
      <c r="BP389939" s="90"/>
    </row>
    <row r="389940" spans="68:68" customFormat="1">
      <c r="BP389940" s="90"/>
    </row>
    <row r="389941" spans="68:68" customFormat="1">
      <c r="BP389941" s="90"/>
    </row>
    <row r="389942" spans="68:68" customFormat="1">
      <c r="BP389942" s="90"/>
    </row>
    <row r="389943" spans="68:68" customFormat="1">
      <c r="BP389943" s="90"/>
    </row>
    <row r="389944" spans="68:68" customFormat="1">
      <c r="BP389944" s="90"/>
    </row>
    <row r="389945" spans="68:68" customFormat="1">
      <c r="BP389945" s="90"/>
    </row>
    <row r="389946" spans="68:68" customFormat="1">
      <c r="BP389946" s="90"/>
    </row>
    <row r="389947" spans="68:68" customFormat="1">
      <c r="BP389947" s="90"/>
    </row>
    <row r="389948" spans="68:68" customFormat="1">
      <c r="BP389948" s="90"/>
    </row>
    <row r="389949" spans="68:68" customFormat="1">
      <c r="BP389949" s="90"/>
    </row>
    <row r="389950" spans="68:68" customFormat="1">
      <c r="BP389950" s="90"/>
    </row>
    <row r="389951" spans="68:68" customFormat="1">
      <c r="BP389951" s="90"/>
    </row>
    <row r="389952" spans="68:68" customFormat="1">
      <c r="BP389952" s="90"/>
    </row>
    <row r="389953" spans="68:68" customFormat="1">
      <c r="BP389953" s="90"/>
    </row>
    <row r="389954" spans="68:68" customFormat="1">
      <c r="BP389954" s="90"/>
    </row>
    <row r="389955" spans="68:68" customFormat="1">
      <c r="BP389955" s="90"/>
    </row>
    <row r="389956" spans="68:68" customFormat="1">
      <c r="BP389956" s="90"/>
    </row>
    <row r="389957" spans="68:68" customFormat="1">
      <c r="BP389957" s="90"/>
    </row>
    <row r="389958" spans="68:68" customFormat="1">
      <c r="BP389958" s="90"/>
    </row>
    <row r="389959" spans="68:68" customFormat="1">
      <c r="BP389959" s="90"/>
    </row>
    <row r="389960" spans="68:68" customFormat="1">
      <c r="BP389960" s="90"/>
    </row>
    <row r="389961" spans="68:68" customFormat="1">
      <c r="BP389961" s="90"/>
    </row>
    <row r="389962" spans="68:68" customFormat="1">
      <c r="BP389962" s="90"/>
    </row>
    <row r="389963" spans="68:68" customFormat="1">
      <c r="BP389963" s="90"/>
    </row>
    <row r="389964" spans="68:68" customFormat="1">
      <c r="BP389964" s="90"/>
    </row>
    <row r="389965" spans="68:68" customFormat="1">
      <c r="BP389965" s="90"/>
    </row>
    <row r="389966" spans="68:68" customFormat="1">
      <c r="BP389966" s="90"/>
    </row>
    <row r="389967" spans="68:68" customFormat="1">
      <c r="BP389967" s="90"/>
    </row>
    <row r="389968" spans="68:68" customFormat="1">
      <c r="BP389968" s="90"/>
    </row>
    <row r="389969" spans="68:68" customFormat="1">
      <c r="BP389969" s="90"/>
    </row>
    <row r="389970" spans="68:68" customFormat="1">
      <c r="BP389970" s="90"/>
    </row>
    <row r="389971" spans="68:68" customFormat="1">
      <c r="BP389971" s="90"/>
    </row>
    <row r="389972" spans="68:68" customFormat="1">
      <c r="BP389972" s="90"/>
    </row>
    <row r="389973" spans="68:68" customFormat="1">
      <c r="BP389973" s="90"/>
    </row>
    <row r="389974" spans="68:68" customFormat="1">
      <c r="BP389974" s="90"/>
    </row>
    <row r="389975" spans="68:68" customFormat="1">
      <c r="BP389975" s="90"/>
    </row>
    <row r="389976" spans="68:68" customFormat="1">
      <c r="BP389976" s="90"/>
    </row>
    <row r="389977" spans="68:68" customFormat="1">
      <c r="BP389977" s="90"/>
    </row>
    <row r="389978" spans="68:68" customFormat="1">
      <c r="BP389978" s="90"/>
    </row>
    <row r="389979" spans="68:68" customFormat="1">
      <c r="BP389979" s="90"/>
    </row>
    <row r="389980" spans="68:68" customFormat="1">
      <c r="BP389980" s="90"/>
    </row>
    <row r="389981" spans="68:68" customFormat="1">
      <c r="BP389981" s="90"/>
    </row>
    <row r="389982" spans="68:68" customFormat="1">
      <c r="BP389982" s="90"/>
    </row>
    <row r="389983" spans="68:68" customFormat="1">
      <c r="BP389983" s="90"/>
    </row>
    <row r="389984" spans="68:68" customFormat="1">
      <c r="BP389984" s="90"/>
    </row>
    <row r="389985" spans="68:68" customFormat="1">
      <c r="BP389985" s="90"/>
    </row>
    <row r="389986" spans="68:68" customFormat="1">
      <c r="BP389986" s="90"/>
    </row>
    <row r="389987" spans="68:68" customFormat="1">
      <c r="BP389987" s="90"/>
    </row>
    <row r="389988" spans="68:68" customFormat="1">
      <c r="BP389988" s="90"/>
    </row>
    <row r="389989" spans="68:68" customFormat="1">
      <c r="BP389989" s="90"/>
    </row>
    <row r="389990" spans="68:68" customFormat="1">
      <c r="BP389990" s="90"/>
    </row>
    <row r="389991" spans="68:68" customFormat="1">
      <c r="BP389991" s="90"/>
    </row>
    <row r="389992" spans="68:68" customFormat="1">
      <c r="BP389992" s="90"/>
    </row>
    <row r="389993" spans="68:68" customFormat="1">
      <c r="BP389993" s="90"/>
    </row>
    <row r="389994" spans="68:68" customFormat="1">
      <c r="BP389994" s="90"/>
    </row>
    <row r="389995" spans="68:68" customFormat="1">
      <c r="BP389995" s="90"/>
    </row>
    <row r="389996" spans="68:68" customFormat="1">
      <c r="BP389996" s="90"/>
    </row>
    <row r="389997" spans="68:68" customFormat="1">
      <c r="BP389997" s="90"/>
    </row>
    <row r="389998" spans="68:68" customFormat="1">
      <c r="BP389998" s="90"/>
    </row>
    <row r="389999" spans="68:68" customFormat="1">
      <c r="BP389999" s="90"/>
    </row>
    <row r="390000" spans="68:68" customFormat="1">
      <c r="BP390000" s="90"/>
    </row>
    <row r="390001" spans="68:68" customFormat="1">
      <c r="BP390001" s="90"/>
    </row>
    <row r="390002" spans="68:68" customFormat="1">
      <c r="BP390002" s="90"/>
    </row>
    <row r="390003" spans="68:68" customFormat="1">
      <c r="BP390003" s="90"/>
    </row>
    <row r="390004" spans="68:68" customFormat="1">
      <c r="BP390004" s="90"/>
    </row>
    <row r="390005" spans="68:68" customFormat="1">
      <c r="BP390005" s="90"/>
    </row>
    <row r="390006" spans="68:68" customFormat="1">
      <c r="BP390006" s="90"/>
    </row>
    <row r="390007" spans="68:68" customFormat="1">
      <c r="BP390007" s="90"/>
    </row>
    <row r="390008" spans="68:68" customFormat="1">
      <c r="BP390008" s="90"/>
    </row>
    <row r="390009" spans="68:68" customFormat="1">
      <c r="BP390009" s="90"/>
    </row>
    <row r="390010" spans="68:68" customFormat="1">
      <c r="BP390010" s="90"/>
    </row>
    <row r="390011" spans="68:68" customFormat="1">
      <c r="BP390011" s="90"/>
    </row>
    <row r="390012" spans="68:68" customFormat="1">
      <c r="BP390012" s="90"/>
    </row>
    <row r="390013" spans="68:68" customFormat="1">
      <c r="BP390013" s="90"/>
    </row>
    <row r="390014" spans="68:68" customFormat="1">
      <c r="BP390014" s="90"/>
    </row>
    <row r="390015" spans="68:68" customFormat="1">
      <c r="BP390015" s="90"/>
    </row>
    <row r="390016" spans="68:68" customFormat="1">
      <c r="BP390016" s="90"/>
    </row>
    <row r="390017" spans="68:68" customFormat="1">
      <c r="BP390017" s="90"/>
    </row>
    <row r="390018" spans="68:68" customFormat="1">
      <c r="BP390018" s="90"/>
    </row>
    <row r="390019" spans="68:68" customFormat="1">
      <c r="BP390019" s="90"/>
    </row>
    <row r="390020" spans="68:68" customFormat="1">
      <c r="BP390020" s="90"/>
    </row>
    <row r="390021" spans="68:68" customFormat="1">
      <c r="BP390021" s="90"/>
    </row>
    <row r="390022" spans="68:68" customFormat="1">
      <c r="BP390022" s="90"/>
    </row>
    <row r="390023" spans="68:68" customFormat="1">
      <c r="BP390023" s="90"/>
    </row>
    <row r="390024" spans="68:68" customFormat="1">
      <c r="BP390024" s="90"/>
    </row>
    <row r="390025" spans="68:68" customFormat="1">
      <c r="BP390025" s="90"/>
    </row>
    <row r="390026" spans="68:68" customFormat="1">
      <c r="BP390026" s="90"/>
    </row>
    <row r="390027" spans="68:68" customFormat="1">
      <c r="BP390027" s="90"/>
    </row>
    <row r="390028" spans="68:68" customFormat="1">
      <c r="BP390028" s="90"/>
    </row>
    <row r="390029" spans="68:68" customFormat="1">
      <c r="BP390029" s="90"/>
    </row>
    <row r="390030" spans="68:68" customFormat="1">
      <c r="BP390030" s="90"/>
    </row>
    <row r="390031" spans="68:68" customFormat="1">
      <c r="BP390031" s="90"/>
    </row>
    <row r="390032" spans="68:68" customFormat="1">
      <c r="BP390032" s="90"/>
    </row>
    <row r="390033" spans="68:68" customFormat="1">
      <c r="BP390033" s="90"/>
    </row>
    <row r="390034" spans="68:68" customFormat="1">
      <c r="BP390034" s="90"/>
    </row>
    <row r="390035" spans="68:68" customFormat="1">
      <c r="BP390035" s="90"/>
    </row>
    <row r="390036" spans="68:68" customFormat="1">
      <c r="BP390036" s="90"/>
    </row>
    <row r="390037" spans="68:68" customFormat="1">
      <c r="BP390037" s="90"/>
    </row>
    <row r="390038" spans="68:68" customFormat="1">
      <c r="BP390038" s="90"/>
    </row>
    <row r="390039" spans="68:68" customFormat="1">
      <c r="BP390039" s="90"/>
    </row>
    <row r="390040" spans="68:68" customFormat="1">
      <c r="BP390040" s="90"/>
    </row>
    <row r="390041" spans="68:68" customFormat="1">
      <c r="BP390041" s="90"/>
    </row>
    <row r="390042" spans="68:68" customFormat="1">
      <c r="BP390042" s="90"/>
    </row>
    <row r="390043" spans="68:68" customFormat="1">
      <c r="BP390043" s="90"/>
    </row>
    <row r="390044" spans="68:68" customFormat="1">
      <c r="BP390044" s="90"/>
    </row>
    <row r="390045" spans="68:68" customFormat="1">
      <c r="BP390045" s="90"/>
    </row>
    <row r="390046" spans="68:68" customFormat="1">
      <c r="BP390046" s="90"/>
    </row>
    <row r="390047" spans="68:68" customFormat="1">
      <c r="BP390047" s="90"/>
    </row>
    <row r="390048" spans="68:68" customFormat="1">
      <c r="BP390048" s="90"/>
    </row>
    <row r="390049" spans="68:68" customFormat="1">
      <c r="BP390049" s="90"/>
    </row>
    <row r="390050" spans="68:68" customFormat="1">
      <c r="BP390050" s="90"/>
    </row>
    <row r="390051" spans="68:68" customFormat="1">
      <c r="BP390051" s="90"/>
    </row>
    <row r="390052" spans="68:68" customFormat="1">
      <c r="BP390052" s="90"/>
    </row>
    <row r="390053" spans="68:68" customFormat="1">
      <c r="BP390053" s="90"/>
    </row>
    <row r="390054" spans="68:68" customFormat="1">
      <c r="BP390054" s="90"/>
    </row>
    <row r="390055" spans="68:68" customFormat="1">
      <c r="BP390055" s="90"/>
    </row>
    <row r="390056" spans="68:68" customFormat="1">
      <c r="BP390056" s="90"/>
    </row>
    <row r="390057" spans="68:68" customFormat="1">
      <c r="BP390057" s="90"/>
    </row>
    <row r="390058" spans="68:68" customFormat="1">
      <c r="BP390058" s="90"/>
    </row>
    <row r="390059" spans="68:68" customFormat="1">
      <c r="BP390059" s="90"/>
    </row>
    <row r="390060" spans="68:68" customFormat="1">
      <c r="BP390060" s="90"/>
    </row>
    <row r="390061" spans="68:68" customFormat="1">
      <c r="BP390061" s="90"/>
    </row>
    <row r="390062" spans="68:68" customFormat="1">
      <c r="BP390062" s="90"/>
    </row>
    <row r="390063" spans="68:68" customFormat="1">
      <c r="BP390063" s="90"/>
    </row>
    <row r="390064" spans="68:68" customFormat="1">
      <c r="BP390064" s="90"/>
    </row>
    <row r="390065" spans="68:68" customFormat="1">
      <c r="BP390065" s="90"/>
    </row>
    <row r="390066" spans="68:68" customFormat="1">
      <c r="BP390066" s="90"/>
    </row>
    <row r="390067" spans="68:68" customFormat="1">
      <c r="BP390067" s="90"/>
    </row>
    <row r="390068" spans="68:68" customFormat="1">
      <c r="BP390068" s="90"/>
    </row>
    <row r="390069" spans="68:68" customFormat="1">
      <c r="BP390069" s="90"/>
    </row>
    <row r="390070" spans="68:68" customFormat="1">
      <c r="BP390070" s="90"/>
    </row>
    <row r="390071" spans="68:68" customFormat="1">
      <c r="BP390071" s="90"/>
    </row>
    <row r="390072" spans="68:68" customFormat="1">
      <c r="BP390072" s="90"/>
    </row>
    <row r="390073" spans="68:68" customFormat="1">
      <c r="BP390073" s="90"/>
    </row>
    <row r="390074" spans="68:68" customFormat="1">
      <c r="BP390074" s="90"/>
    </row>
    <row r="390075" spans="68:68" customFormat="1">
      <c r="BP390075" s="90"/>
    </row>
    <row r="390076" spans="68:68" customFormat="1">
      <c r="BP390076" s="90"/>
    </row>
    <row r="390077" spans="68:68" customFormat="1">
      <c r="BP390077" s="90"/>
    </row>
    <row r="390078" spans="68:68" customFormat="1">
      <c r="BP390078" s="90"/>
    </row>
    <row r="390079" spans="68:68" customFormat="1">
      <c r="BP390079" s="90"/>
    </row>
    <row r="390080" spans="68:68" customFormat="1">
      <c r="BP390080" s="90"/>
    </row>
    <row r="390081" spans="68:68" customFormat="1">
      <c r="BP390081" s="90"/>
    </row>
    <row r="390082" spans="68:68" customFormat="1">
      <c r="BP390082" s="90"/>
    </row>
    <row r="390083" spans="68:68" customFormat="1">
      <c r="BP390083" s="90"/>
    </row>
    <row r="390084" spans="68:68" customFormat="1">
      <c r="BP390084" s="90"/>
    </row>
    <row r="390085" spans="68:68" customFormat="1">
      <c r="BP390085" s="90"/>
    </row>
    <row r="390086" spans="68:68" customFormat="1">
      <c r="BP390086" s="90"/>
    </row>
    <row r="390087" spans="68:68" customFormat="1">
      <c r="BP390087" s="90"/>
    </row>
    <row r="390088" spans="68:68" customFormat="1">
      <c r="BP390088" s="90"/>
    </row>
    <row r="390089" spans="68:68" customFormat="1">
      <c r="BP390089" s="90"/>
    </row>
    <row r="390090" spans="68:68" customFormat="1">
      <c r="BP390090" s="90"/>
    </row>
    <row r="390091" spans="68:68" customFormat="1">
      <c r="BP390091" s="90"/>
    </row>
    <row r="390092" spans="68:68" customFormat="1">
      <c r="BP390092" s="90"/>
    </row>
    <row r="390093" spans="68:68" customFormat="1">
      <c r="BP390093" s="90"/>
    </row>
    <row r="390094" spans="68:68" customFormat="1">
      <c r="BP390094" s="90"/>
    </row>
    <row r="390095" spans="68:68" customFormat="1">
      <c r="BP390095" s="90"/>
    </row>
    <row r="390096" spans="68:68" customFormat="1">
      <c r="BP390096" s="90"/>
    </row>
    <row r="390097" spans="68:68" customFormat="1">
      <c r="BP390097" s="90"/>
    </row>
    <row r="390098" spans="68:68" customFormat="1">
      <c r="BP390098" s="90"/>
    </row>
    <row r="390099" spans="68:68" customFormat="1">
      <c r="BP390099" s="90"/>
    </row>
    <row r="390100" spans="68:68" customFormat="1">
      <c r="BP390100" s="90"/>
    </row>
    <row r="390101" spans="68:68" customFormat="1">
      <c r="BP390101" s="90"/>
    </row>
    <row r="390102" spans="68:68" customFormat="1">
      <c r="BP390102" s="90"/>
    </row>
    <row r="390103" spans="68:68" customFormat="1">
      <c r="BP390103" s="90"/>
    </row>
    <row r="390104" spans="68:68" customFormat="1">
      <c r="BP390104" s="90"/>
    </row>
    <row r="390105" spans="68:68" customFormat="1">
      <c r="BP390105" s="90"/>
    </row>
    <row r="390106" spans="68:68" customFormat="1">
      <c r="BP390106" s="90"/>
    </row>
    <row r="390107" spans="68:68" customFormat="1">
      <c r="BP390107" s="90"/>
    </row>
    <row r="390108" spans="68:68" customFormat="1">
      <c r="BP390108" s="90"/>
    </row>
    <row r="390109" spans="68:68" customFormat="1">
      <c r="BP390109" s="90"/>
    </row>
    <row r="390110" spans="68:68" customFormat="1">
      <c r="BP390110" s="90"/>
    </row>
    <row r="390111" spans="68:68" customFormat="1">
      <c r="BP390111" s="90"/>
    </row>
    <row r="390112" spans="68:68" customFormat="1">
      <c r="BP390112" s="90"/>
    </row>
    <row r="390113" spans="68:68" customFormat="1">
      <c r="BP390113" s="90"/>
    </row>
    <row r="390114" spans="68:68" customFormat="1">
      <c r="BP390114" s="90"/>
    </row>
    <row r="390115" spans="68:68" customFormat="1">
      <c r="BP390115" s="90"/>
    </row>
    <row r="390116" spans="68:68" customFormat="1">
      <c r="BP390116" s="90"/>
    </row>
    <row r="390117" spans="68:68" customFormat="1">
      <c r="BP390117" s="90"/>
    </row>
    <row r="390118" spans="68:68" customFormat="1">
      <c r="BP390118" s="90"/>
    </row>
    <row r="390119" spans="68:68" customFormat="1">
      <c r="BP390119" s="90"/>
    </row>
    <row r="390120" spans="68:68" customFormat="1">
      <c r="BP390120" s="90"/>
    </row>
    <row r="390121" spans="68:68" customFormat="1">
      <c r="BP390121" s="90"/>
    </row>
    <row r="390122" spans="68:68" customFormat="1">
      <c r="BP390122" s="90"/>
    </row>
    <row r="390123" spans="68:68" customFormat="1">
      <c r="BP390123" s="90"/>
    </row>
    <row r="390124" spans="68:68" customFormat="1">
      <c r="BP390124" s="90"/>
    </row>
    <row r="390125" spans="68:68" customFormat="1">
      <c r="BP390125" s="90"/>
    </row>
    <row r="390126" spans="68:68" customFormat="1">
      <c r="BP390126" s="90"/>
    </row>
    <row r="390127" spans="68:68" customFormat="1">
      <c r="BP390127" s="90"/>
    </row>
    <row r="390128" spans="68:68" customFormat="1">
      <c r="BP390128" s="90"/>
    </row>
    <row r="390129" spans="68:68" customFormat="1">
      <c r="BP390129" s="90"/>
    </row>
    <row r="390130" spans="68:68" customFormat="1">
      <c r="BP390130" s="90"/>
    </row>
    <row r="390131" spans="68:68" customFormat="1">
      <c r="BP390131" s="90"/>
    </row>
    <row r="390132" spans="68:68" customFormat="1">
      <c r="BP390132" s="90"/>
    </row>
    <row r="390133" spans="68:68" customFormat="1">
      <c r="BP390133" s="90"/>
    </row>
    <row r="390134" spans="68:68" customFormat="1">
      <c r="BP390134" s="90"/>
    </row>
    <row r="390135" spans="68:68" customFormat="1">
      <c r="BP390135" s="90"/>
    </row>
    <row r="390136" spans="68:68" customFormat="1">
      <c r="BP390136" s="90"/>
    </row>
    <row r="390137" spans="68:68" customFormat="1">
      <c r="BP390137" s="90"/>
    </row>
    <row r="390138" spans="68:68" customFormat="1">
      <c r="BP390138" s="90"/>
    </row>
    <row r="390139" spans="68:68" customFormat="1">
      <c r="BP390139" s="90"/>
    </row>
    <row r="390140" spans="68:68" customFormat="1">
      <c r="BP390140" s="90"/>
    </row>
    <row r="390141" spans="68:68" customFormat="1">
      <c r="BP390141" s="90"/>
    </row>
    <row r="390142" spans="68:68" customFormat="1">
      <c r="BP390142" s="90"/>
    </row>
    <row r="390143" spans="68:68" customFormat="1">
      <c r="BP390143" s="90"/>
    </row>
    <row r="390144" spans="68:68" customFormat="1">
      <c r="BP390144" s="90"/>
    </row>
    <row r="390145" spans="68:68" customFormat="1">
      <c r="BP390145" s="90"/>
    </row>
    <row r="390146" spans="68:68" customFormat="1">
      <c r="BP390146" s="90"/>
    </row>
    <row r="390147" spans="68:68" customFormat="1">
      <c r="BP390147" s="90"/>
    </row>
    <row r="390148" spans="68:68" customFormat="1">
      <c r="BP390148" s="90"/>
    </row>
    <row r="390149" spans="68:68" customFormat="1">
      <c r="BP390149" s="90"/>
    </row>
    <row r="390150" spans="68:68" customFormat="1">
      <c r="BP390150" s="90"/>
    </row>
    <row r="390151" spans="68:68" customFormat="1">
      <c r="BP390151" s="90"/>
    </row>
    <row r="390152" spans="68:68" customFormat="1">
      <c r="BP390152" s="90"/>
    </row>
    <row r="390153" spans="68:68" customFormat="1">
      <c r="BP390153" s="90"/>
    </row>
    <row r="390154" spans="68:68" customFormat="1">
      <c r="BP390154" s="90"/>
    </row>
    <row r="390155" spans="68:68" customFormat="1">
      <c r="BP390155" s="90"/>
    </row>
    <row r="390156" spans="68:68" customFormat="1">
      <c r="BP390156" s="90"/>
    </row>
    <row r="390157" spans="68:68" customFormat="1">
      <c r="BP390157" s="90"/>
    </row>
    <row r="390158" spans="68:68" customFormat="1">
      <c r="BP390158" s="90"/>
    </row>
    <row r="390159" spans="68:68" customFormat="1">
      <c r="BP390159" s="90"/>
    </row>
    <row r="390160" spans="68:68" customFormat="1">
      <c r="BP390160" s="90"/>
    </row>
    <row r="390161" spans="68:68" customFormat="1">
      <c r="BP390161" s="90"/>
    </row>
    <row r="390162" spans="68:68" customFormat="1">
      <c r="BP390162" s="90"/>
    </row>
    <row r="390163" spans="68:68" customFormat="1">
      <c r="BP390163" s="90"/>
    </row>
    <row r="390164" spans="68:68" customFormat="1">
      <c r="BP390164" s="90"/>
    </row>
    <row r="390165" spans="68:68" customFormat="1">
      <c r="BP390165" s="90"/>
    </row>
    <row r="390166" spans="68:68" customFormat="1">
      <c r="BP390166" s="90"/>
    </row>
    <row r="390167" spans="68:68" customFormat="1">
      <c r="BP390167" s="90"/>
    </row>
    <row r="390168" spans="68:68" customFormat="1">
      <c r="BP390168" s="90"/>
    </row>
    <row r="390169" spans="68:68" customFormat="1">
      <c r="BP390169" s="90"/>
    </row>
    <row r="390170" spans="68:68" customFormat="1">
      <c r="BP390170" s="90"/>
    </row>
    <row r="390171" spans="68:68" customFormat="1">
      <c r="BP390171" s="90"/>
    </row>
    <row r="390172" spans="68:68" customFormat="1">
      <c r="BP390172" s="90"/>
    </row>
    <row r="390173" spans="68:68" customFormat="1">
      <c r="BP390173" s="90"/>
    </row>
    <row r="390174" spans="68:68" customFormat="1">
      <c r="BP390174" s="90"/>
    </row>
    <row r="390175" spans="68:68" customFormat="1">
      <c r="BP390175" s="90"/>
    </row>
    <row r="390176" spans="68:68" customFormat="1">
      <c r="BP390176" s="90"/>
    </row>
    <row r="390177" spans="68:68" customFormat="1">
      <c r="BP390177" s="90"/>
    </row>
    <row r="390178" spans="68:68" customFormat="1">
      <c r="BP390178" s="90"/>
    </row>
    <row r="390179" spans="68:68" customFormat="1">
      <c r="BP390179" s="90"/>
    </row>
    <row r="390180" spans="68:68" customFormat="1">
      <c r="BP390180" s="90"/>
    </row>
    <row r="390181" spans="68:68" customFormat="1">
      <c r="BP390181" s="90"/>
    </row>
    <row r="390182" spans="68:68" customFormat="1">
      <c r="BP390182" s="90"/>
    </row>
    <row r="390183" spans="68:68" customFormat="1">
      <c r="BP390183" s="90"/>
    </row>
    <row r="390184" spans="68:68" customFormat="1">
      <c r="BP390184" s="90"/>
    </row>
    <row r="390185" spans="68:68" customFormat="1">
      <c r="BP390185" s="90"/>
    </row>
    <row r="390186" spans="68:68" customFormat="1">
      <c r="BP390186" s="90"/>
    </row>
    <row r="390187" spans="68:68" customFormat="1">
      <c r="BP390187" s="90"/>
    </row>
    <row r="390188" spans="68:68" customFormat="1">
      <c r="BP390188" s="90"/>
    </row>
    <row r="390189" spans="68:68" customFormat="1">
      <c r="BP390189" s="90"/>
    </row>
    <row r="390190" spans="68:68" customFormat="1">
      <c r="BP390190" s="90"/>
    </row>
    <row r="390191" spans="68:68" customFormat="1">
      <c r="BP390191" s="90"/>
    </row>
    <row r="390192" spans="68:68" customFormat="1">
      <c r="BP390192" s="90"/>
    </row>
    <row r="390193" spans="68:68" customFormat="1">
      <c r="BP390193" s="90"/>
    </row>
    <row r="390194" spans="68:68" customFormat="1">
      <c r="BP390194" s="90"/>
    </row>
    <row r="390195" spans="68:68" customFormat="1">
      <c r="BP390195" s="90"/>
    </row>
    <row r="390196" spans="68:68" customFormat="1">
      <c r="BP390196" s="90"/>
    </row>
    <row r="390197" spans="68:68" customFormat="1">
      <c r="BP390197" s="90"/>
    </row>
    <row r="390198" spans="68:68" customFormat="1">
      <c r="BP390198" s="90"/>
    </row>
    <row r="390199" spans="68:68" customFormat="1">
      <c r="BP390199" s="90"/>
    </row>
    <row r="390200" spans="68:68" customFormat="1">
      <c r="BP390200" s="90"/>
    </row>
    <row r="390201" spans="68:68" customFormat="1">
      <c r="BP390201" s="90"/>
    </row>
    <row r="390202" spans="68:68" customFormat="1">
      <c r="BP390202" s="90"/>
    </row>
    <row r="390203" spans="68:68" customFormat="1">
      <c r="BP390203" s="90"/>
    </row>
    <row r="390204" spans="68:68" customFormat="1">
      <c r="BP390204" s="90"/>
    </row>
    <row r="390205" spans="68:68" customFormat="1">
      <c r="BP390205" s="90"/>
    </row>
    <row r="390206" spans="68:68" customFormat="1">
      <c r="BP390206" s="90"/>
    </row>
    <row r="390207" spans="68:68" customFormat="1">
      <c r="BP390207" s="90"/>
    </row>
    <row r="390208" spans="68:68" customFormat="1">
      <c r="BP390208" s="90"/>
    </row>
    <row r="390209" spans="68:68" customFormat="1">
      <c r="BP390209" s="90"/>
    </row>
    <row r="390210" spans="68:68" customFormat="1">
      <c r="BP390210" s="90"/>
    </row>
    <row r="390211" spans="68:68" customFormat="1">
      <c r="BP390211" s="90"/>
    </row>
    <row r="390212" spans="68:68" customFormat="1">
      <c r="BP390212" s="90"/>
    </row>
    <row r="390213" spans="68:68" customFormat="1">
      <c r="BP390213" s="90"/>
    </row>
    <row r="390214" spans="68:68" customFormat="1">
      <c r="BP390214" s="90"/>
    </row>
    <row r="390215" spans="68:68" customFormat="1">
      <c r="BP390215" s="90"/>
    </row>
    <row r="390216" spans="68:68" customFormat="1">
      <c r="BP390216" s="90"/>
    </row>
    <row r="390217" spans="68:68" customFormat="1">
      <c r="BP390217" s="90"/>
    </row>
    <row r="390218" spans="68:68" customFormat="1">
      <c r="BP390218" s="90"/>
    </row>
    <row r="390219" spans="68:68" customFormat="1">
      <c r="BP390219" s="90"/>
    </row>
    <row r="390220" spans="68:68" customFormat="1">
      <c r="BP390220" s="90"/>
    </row>
    <row r="390221" spans="68:68" customFormat="1">
      <c r="BP390221" s="90"/>
    </row>
    <row r="390222" spans="68:68" customFormat="1">
      <c r="BP390222" s="90"/>
    </row>
    <row r="390223" spans="68:68" customFormat="1">
      <c r="BP390223" s="90"/>
    </row>
    <row r="390224" spans="68:68" customFormat="1">
      <c r="BP390224" s="90"/>
    </row>
    <row r="390225" spans="68:68" customFormat="1">
      <c r="BP390225" s="90"/>
    </row>
    <row r="390226" spans="68:68" customFormat="1">
      <c r="BP390226" s="90"/>
    </row>
    <row r="390227" spans="68:68" customFormat="1">
      <c r="BP390227" s="90"/>
    </row>
    <row r="390228" spans="68:68" customFormat="1">
      <c r="BP390228" s="90"/>
    </row>
    <row r="390229" spans="68:68" customFormat="1">
      <c r="BP390229" s="90"/>
    </row>
    <row r="390230" spans="68:68" customFormat="1">
      <c r="BP390230" s="90"/>
    </row>
    <row r="390231" spans="68:68" customFormat="1">
      <c r="BP390231" s="90"/>
    </row>
    <row r="390232" spans="68:68" customFormat="1">
      <c r="BP390232" s="90"/>
    </row>
    <row r="390233" spans="68:68" customFormat="1">
      <c r="BP390233" s="90"/>
    </row>
    <row r="390234" spans="68:68" customFormat="1">
      <c r="BP390234" s="90"/>
    </row>
    <row r="390235" spans="68:68" customFormat="1">
      <c r="BP390235" s="90"/>
    </row>
    <row r="390236" spans="68:68" customFormat="1">
      <c r="BP390236" s="90"/>
    </row>
    <row r="390237" spans="68:68" customFormat="1">
      <c r="BP390237" s="90"/>
    </row>
    <row r="390238" spans="68:68" customFormat="1">
      <c r="BP390238" s="90"/>
    </row>
    <row r="390239" spans="68:68" customFormat="1">
      <c r="BP390239" s="90"/>
    </row>
    <row r="390240" spans="68:68" customFormat="1">
      <c r="BP390240" s="90"/>
    </row>
    <row r="390241" spans="68:68" customFormat="1">
      <c r="BP390241" s="90"/>
    </row>
    <row r="390242" spans="68:68" customFormat="1">
      <c r="BP390242" s="90"/>
    </row>
    <row r="390243" spans="68:68" customFormat="1">
      <c r="BP390243" s="90"/>
    </row>
    <row r="390244" spans="68:68" customFormat="1">
      <c r="BP390244" s="90"/>
    </row>
    <row r="390245" spans="68:68" customFormat="1">
      <c r="BP390245" s="90"/>
    </row>
    <row r="390246" spans="68:68" customFormat="1">
      <c r="BP390246" s="90"/>
    </row>
    <row r="390247" spans="68:68" customFormat="1">
      <c r="BP390247" s="90"/>
    </row>
    <row r="390248" spans="68:68" customFormat="1">
      <c r="BP390248" s="90"/>
    </row>
    <row r="390249" spans="68:68" customFormat="1">
      <c r="BP390249" s="90"/>
    </row>
    <row r="390250" spans="68:68" customFormat="1">
      <c r="BP390250" s="90"/>
    </row>
    <row r="390251" spans="68:68" customFormat="1">
      <c r="BP390251" s="90"/>
    </row>
    <row r="390252" spans="68:68" customFormat="1">
      <c r="BP390252" s="90"/>
    </row>
    <row r="390253" spans="68:68" customFormat="1">
      <c r="BP390253" s="90"/>
    </row>
    <row r="390254" spans="68:68" customFormat="1">
      <c r="BP390254" s="90"/>
    </row>
    <row r="390255" spans="68:68" customFormat="1">
      <c r="BP390255" s="90"/>
    </row>
    <row r="390256" spans="68:68" customFormat="1">
      <c r="BP390256" s="90"/>
    </row>
    <row r="390257" spans="68:68" customFormat="1">
      <c r="BP390257" s="90"/>
    </row>
    <row r="390258" spans="68:68" customFormat="1">
      <c r="BP390258" s="90"/>
    </row>
    <row r="390259" spans="68:68" customFormat="1">
      <c r="BP390259" s="90"/>
    </row>
    <row r="390260" spans="68:68" customFormat="1">
      <c r="BP390260" s="90"/>
    </row>
    <row r="390261" spans="68:68" customFormat="1">
      <c r="BP390261" s="90"/>
    </row>
    <row r="390262" spans="68:68" customFormat="1">
      <c r="BP390262" s="90"/>
    </row>
    <row r="390263" spans="68:68" customFormat="1">
      <c r="BP390263" s="90"/>
    </row>
    <row r="390264" spans="68:68" customFormat="1">
      <c r="BP390264" s="90"/>
    </row>
    <row r="390265" spans="68:68" customFormat="1">
      <c r="BP390265" s="90"/>
    </row>
    <row r="390266" spans="68:68" customFormat="1">
      <c r="BP390266" s="90"/>
    </row>
    <row r="390267" spans="68:68" customFormat="1">
      <c r="BP390267" s="90"/>
    </row>
    <row r="390268" spans="68:68" customFormat="1">
      <c r="BP390268" s="90"/>
    </row>
    <row r="390269" spans="68:68" customFormat="1">
      <c r="BP390269" s="90"/>
    </row>
    <row r="390270" spans="68:68" customFormat="1">
      <c r="BP390270" s="90"/>
    </row>
    <row r="390271" spans="68:68" customFormat="1">
      <c r="BP390271" s="90"/>
    </row>
    <row r="390272" spans="68:68" customFormat="1">
      <c r="BP390272" s="90"/>
    </row>
    <row r="390273" spans="68:68" customFormat="1">
      <c r="BP390273" s="90"/>
    </row>
    <row r="390274" spans="68:68" customFormat="1">
      <c r="BP390274" s="90"/>
    </row>
    <row r="390275" spans="68:68" customFormat="1">
      <c r="BP390275" s="90"/>
    </row>
    <row r="390276" spans="68:68" customFormat="1">
      <c r="BP390276" s="90"/>
    </row>
    <row r="390277" spans="68:68" customFormat="1">
      <c r="BP390277" s="90"/>
    </row>
    <row r="390278" spans="68:68" customFormat="1">
      <c r="BP390278" s="90"/>
    </row>
    <row r="390279" spans="68:68" customFormat="1">
      <c r="BP390279" s="90"/>
    </row>
    <row r="390280" spans="68:68" customFormat="1">
      <c r="BP390280" s="90"/>
    </row>
    <row r="390281" spans="68:68" customFormat="1">
      <c r="BP390281" s="90"/>
    </row>
    <row r="390282" spans="68:68" customFormat="1">
      <c r="BP390282" s="90"/>
    </row>
    <row r="390283" spans="68:68" customFormat="1">
      <c r="BP390283" s="90"/>
    </row>
    <row r="390284" spans="68:68" customFormat="1">
      <c r="BP390284" s="90"/>
    </row>
    <row r="390285" spans="68:68" customFormat="1">
      <c r="BP390285" s="90"/>
    </row>
    <row r="390286" spans="68:68" customFormat="1">
      <c r="BP390286" s="90"/>
    </row>
    <row r="390287" spans="68:68" customFormat="1">
      <c r="BP390287" s="90"/>
    </row>
    <row r="390288" spans="68:68" customFormat="1">
      <c r="BP390288" s="90"/>
    </row>
    <row r="390289" spans="68:68" customFormat="1">
      <c r="BP390289" s="90"/>
    </row>
    <row r="390290" spans="68:68" customFormat="1">
      <c r="BP390290" s="90"/>
    </row>
    <row r="390291" spans="68:68" customFormat="1">
      <c r="BP390291" s="90"/>
    </row>
    <row r="390292" spans="68:68" customFormat="1">
      <c r="BP390292" s="90"/>
    </row>
    <row r="390293" spans="68:68" customFormat="1">
      <c r="BP390293" s="90"/>
    </row>
    <row r="390294" spans="68:68" customFormat="1">
      <c r="BP390294" s="90"/>
    </row>
    <row r="390295" spans="68:68" customFormat="1">
      <c r="BP390295" s="90"/>
    </row>
    <row r="390296" spans="68:68" customFormat="1">
      <c r="BP390296" s="90"/>
    </row>
    <row r="390297" spans="68:68" customFormat="1">
      <c r="BP390297" s="90"/>
    </row>
    <row r="390298" spans="68:68" customFormat="1">
      <c r="BP390298" s="90"/>
    </row>
    <row r="390299" spans="68:68" customFormat="1">
      <c r="BP390299" s="90"/>
    </row>
    <row r="390300" spans="68:68" customFormat="1">
      <c r="BP390300" s="90"/>
    </row>
    <row r="390301" spans="68:68" customFormat="1">
      <c r="BP390301" s="90"/>
    </row>
    <row r="390302" spans="68:68" customFormat="1">
      <c r="BP390302" s="90"/>
    </row>
    <row r="390303" spans="68:68" customFormat="1">
      <c r="BP390303" s="90"/>
    </row>
    <row r="390304" spans="68:68" customFormat="1">
      <c r="BP390304" s="90"/>
    </row>
    <row r="390305" spans="68:68" customFormat="1">
      <c r="BP390305" s="90"/>
    </row>
    <row r="390306" spans="68:68" customFormat="1">
      <c r="BP390306" s="90"/>
    </row>
    <row r="390307" spans="68:68" customFormat="1">
      <c r="BP390307" s="90"/>
    </row>
    <row r="390308" spans="68:68" customFormat="1">
      <c r="BP390308" s="90"/>
    </row>
    <row r="390309" spans="68:68" customFormat="1">
      <c r="BP390309" s="90"/>
    </row>
    <row r="390310" spans="68:68" customFormat="1">
      <c r="BP390310" s="90"/>
    </row>
    <row r="390311" spans="68:68" customFormat="1">
      <c r="BP390311" s="90"/>
    </row>
    <row r="390312" spans="68:68" customFormat="1">
      <c r="BP390312" s="90"/>
    </row>
    <row r="390313" spans="68:68" customFormat="1">
      <c r="BP390313" s="90"/>
    </row>
    <row r="390314" spans="68:68" customFormat="1">
      <c r="BP390314" s="90"/>
    </row>
    <row r="390315" spans="68:68" customFormat="1">
      <c r="BP390315" s="90"/>
    </row>
    <row r="390316" spans="68:68" customFormat="1">
      <c r="BP390316" s="90"/>
    </row>
    <row r="390317" spans="68:68" customFormat="1">
      <c r="BP390317" s="90"/>
    </row>
    <row r="390318" spans="68:68" customFormat="1">
      <c r="BP390318" s="90"/>
    </row>
    <row r="390319" spans="68:68" customFormat="1">
      <c r="BP390319" s="90"/>
    </row>
    <row r="390320" spans="68:68" customFormat="1">
      <c r="BP390320" s="90"/>
    </row>
    <row r="390321" spans="68:68" customFormat="1">
      <c r="BP390321" s="90"/>
    </row>
    <row r="390322" spans="68:68" customFormat="1">
      <c r="BP390322" s="90"/>
    </row>
    <row r="390323" spans="68:68" customFormat="1">
      <c r="BP390323" s="90"/>
    </row>
    <row r="390324" spans="68:68" customFormat="1">
      <c r="BP390324" s="90"/>
    </row>
    <row r="390325" spans="68:68" customFormat="1">
      <c r="BP390325" s="90"/>
    </row>
    <row r="390326" spans="68:68" customFormat="1">
      <c r="BP390326" s="90"/>
    </row>
    <row r="390327" spans="68:68" customFormat="1">
      <c r="BP390327" s="90"/>
    </row>
    <row r="390328" spans="68:68" customFormat="1">
      <c r="BP390328" s="90"/>
    </row>
    <row r="390329" spans="68:68" customFormat="1">
      <c r="BP390329" s="90"/>
    </row>
    <row r="390330" spans="68:68" customFormat="1">
      <c r="BP390330" s="90"/>
    </row>
    <row r="390331" spans="68:68" customFormat="1">
      <c r="BP390331" s="90"/>
    </row>
    <row r="390332" spans="68:68" customFormat="1">
      <c r="BP390332" s="90"/>
    </row>
    <row r="390333" spans="68:68" customFormat="1">
      <c r="BP390333" s="90"/>
    </row>
    <row r="390334" spans="68:68" customFormat="1">
      <c r="BP390334" s="90"/>
    </row>
    <row r="390335" spans="68:68" customFormat="1">
      <c r="BP390335" s="90"/>
    </row>
    <row r="390336" spans="68:68" customFormat="1">
      <c r="BP390336" s="90"/>
    </row>
    <row r="390337" spans="68:68" customFormat="1">
      <c r="BP390337" s="90"/>
    </row>
    <row r="390338" spans="68:68" customFormat="1">
      <c r="BP390338" s="90"/>
    </row>
    <row r="390339" spans="68:68" customFormat="1">
      <c r="BP390339" s="90"/>
    </row>
    <row r="390340" spans="68:68" customFormat="1">
      <c r="BP390340" s="90"/>
    </row>
    <row r="390341" spans="68:68" customFormat="1">
      <c r="BP390341" s="90"/>
    </row>
    <row r="390342" spans="68:68" customFormat="1">
      <c r="BP390342" s="90"/>
    </row>
    <row r="390343" spans="68:68" customFormat="1">
      <c r="BP390343" s="90"/>
    </row>
    <row r="390344" spans="68:68" customFormat="1">
      <c r="BP390344" s="90"/>
    </row>
    <row r="390345" spans="68:68" customFormat="1">
      <c r="BP390345" s="90"/>
    </row>
    <row r="390346" spans="68:68" customFormat="1">
      <c r="BP390346" s="90"/>
    </row>
    <row r="390347" spans="68:68" customFormat="1">
      <c r="BP390347" s="90"/>
    </row>
    <row r="390348" spans="68:68" customFormat="1">
      <c r="BP390348" s="90"/>
    </row>
    <row r="390349" spans="68:68" customFormat="1">
      <c r="BP390349" s="90"/>
    </row>
    <row r="390350" spans="68:68" customFormat="1">
      <c r="BP390350" s="90"/>
    </row>
    <row r="390351" spans="68:68" customFormat="1">
      <c r="BP390351" s="90"/>
    </row>
    <row r="390352" spans="68:68" customFormat="1">
      <c r="BP390352" s="90"/>
    </row>
    <row r="390353" spans="68:68" customFormat="1">
      <c r="BP390353" s="90"/>
    </row>
    <row r="390354" spans="68:68" customFormat="1">
      <c r="BP390354" s="90"/>
    </row>
    <row r="390355" spans="68:68" customFormat="1">
      <c r="BP390355" s="90"/>
    </row>
    <row r="390356" spans="68:68" customFormat="1">
      <c r="BP390356" s="90"/>
    </row>
    <row r="390357" spans="68:68" customFormat="1">
      <c r="BP390357" s="90"/>
    </row>
    <row r="390358" spans="68:68" customFormat="1">
      <c r="BP390358" s="90"/>
    </row>
    <row r="390359" spans="68:68" customFormat="1">
      <c r="BP390359" s="90"/>
    </row>
    <row r="390360" spans="68:68" customFormat="1">
      <c r="BP390360" s="90"/>
    </row>
    <row r="390361" spans="68:68" customFormat="1">
      <c r="BP390361" s="90"/>
    </row>
    <row r="390362" spans="68:68" customFormat="1">
      <c r="BP390362" s="90"/>
    </row>
    <row r="390363" spans="68:68" customFormat="1">
      <c r="BP390363" s="90"/>
    </row>
    <row r="390364" spans="68:68" customFormat="1">
      <c r="BP390364" s="90"/>
    </row>
    <row r="390365" spans="68:68" customFormat="1">
      <c r="BP390365" s="90"/>
    </row>
    <row r="390366" spans="68:68" customFormat="1">
      <c r="BP390366" s="90"/>
    </row>
    <row r="390367" spans="68:68" customFormat="1">
      <c r="BP390367" s="90"/>
    </row>
    <row r="390368" spans="68:68" customFormat="1">
      <c r="BP390368" s="90"/>
    </row>
    <row r="390369" spans="68:68" customFormat="1">
      <c r="BP390369" s="90"/>
    </row>
    <row r="390370" spans="68:68" customFormat="1">
      <c r="BP390370" s="90"/>
    </row>
    <row r="390371" spans="68:68" customFormat="1">
      <c r="BP390371" s="90"/>
    </row>
    <row r="390372" spans="68:68" customFormat="1">
      <c r="BP390372" s="90"/>
    </row>
    <row r="390373" spans="68:68" customFormat="1">
      <c r="BP390373" s="90"/>
    </row>
    <row r="390374" spans="68:68" customFormat="1">
      <c r="BP390374" s="90"/>
    </row>
    <row r="390375" spans="68:68" customFormat="1">
      <c r="BP390375" s="90"/>
    </row>
    <row r="390376" spans="68:68" customFormat="1">
      <c r="BP390376" s="90"/>
    </row>
    <row r="390377" spans="68:68" customFormat="1">
      <c r="BP390377" s="90"/>
    </row>
    <row r="390378" spans="68:68" customFormat="1">
      <c r="BP390378" s="90"/>
    </row>
    <row r="390379" spans="68:68" customFormat="1">
      <c r="BP390379" s="90"/>
    </row>
    <row r="390380" spans="68:68" customFormat="1">
      <c r="BP390380" s="90"/>
    </row>
    <row r="390381" spans="68:68" customFormat="1">
      <c r="BP390381" s="90"/>
    </row>
    <row r="390382" spans="68:68" customFormat="1">
      <c r="BP390382" s="90"/>
    </row>
    <row r="390383" spans="68:68" customFormat="1">
      <c r="BP390383" s="90"/>
    </row>
    <row r="390384" spans="68:68" customFormat="1">
      <c r="BP390384" s="90"/>
    </row>
    <row r="390385" spans="68:68" customFormat="1">
      <c r="BP390385" s="90"/>
    </row>
    <row r="390386" spans="68:68" customFormat="1">
      <c r="BP390386" s="90"/>
    </row>
    <row r="390387" spans="68:68" customFormat="1">
      <c r="BP390387" s="90"/>
    </row>
    <row r="390388" spans="68:68" customFormat="1">
      <c r="BP390388" s="90"/>
    </row>
    <row r="390389" spans="68:68" customFormat="1">
      <c r="BP390389" s="90"/>
    </row>
    <row r="390390" spans="68:68" customFormat="1">
      <c r="BP390390" s="90"/>
    </row>
    <row r="390391" spans="68:68" customFormat="1">
      <c r="BP390391" s="90"/>
    </row>
    <row r="390392" spans="68:68" customFormat="1">
      <c r="BP390392" s="90"/>
    </row>
    <row r="390393" spans="68:68" customFormat="1">
      <c r="BP390393" s="90"/>
    </row>
    <row r="390394" spans="68:68" customFormat="1">
      <c r="BP390394" s="90"/>
    </row>
    <row r="390395" spans="68:68" customFormat="1">
      <c r="BP390395" s="90"/>
    </row>
    <row r="390396" spans="68:68" customFormat="1">
      <c r="BP390396" s="90"/>
    </row>
    <row r="390397" spans="68:68" customFormat="1">
      <c r="BP390397" s="90"/>
    </row>
    <row r="390398" spans="68:68" customFormat="1">
      <c r="BP390398" s="90"/>
    </row>
    <row r="390399" spans="68:68" customFormat="1">
      <c r="BP390399" s="90"/>
    </row>
    <row r="390400" spans="68:68" customFormat="1">
      <c r="BP390400" s="90"/>
    </row>
    <row r="390401" spans="68:68" customFormat="1">
      <c r="BP390401" s="90"/>
    </row>
    <row r="390402" spans="68:68" customFormat="1">
      <c r="BP390402" s="90"/>
    </row>
    <row r="390403" spans="68:68" customFormat="1">
      <c r="BP390403" s="90"/>
    </row>
    <row r="390404" spans="68:68" customFormat="1">
      <c r="BP390404" s="90"/>
    </row>
    <row r="390405" spans="68:68" customFormat="1">
      <c r="BP390405" s="90"/>
    </row>
    <row r="390406" spans="68:68" customFormat="1">
      <c r="BP390406" s="90"/>
    </row>
    <row r="390407" spans="68:68" customFormat="1">
      <c r="BP390407" s="90"/>
    </row>
    <row r="390408" spans="68:68" customFormat="1">
      <c r="BP390408" s="90"/>
    </row>
    <row r="390409" spans="68:68" customFormat="1">
      <c r="BP390409" s="90"/>
    </row>
    <row r="390410" spans="68:68" customFormat="1">
      <c r="BP390410" s="90"/>
    </row>
    <row r="390411" spans="68:68" customFormat="1">
      <c r="BP390411" s="90"/>
    </row>
    <row r="390412" spans="68:68" customFormat="1">
      <c r="BP390412" s="90"/>
    </row>
    <row r="390413" spans="68:68" customFormat="1">
      <c r="BP390413" s="90"/>
    </row>
    <row r="390414" spans="68:68" customFormat="1">
      <c r="BP390414" s="90"/>
    </row>
    <row r="390415" spans="68:68" customFormat="1">
      <c r="BP390415" s="90"/>
    </row>
    <row r="390416" spans="68:68" customFormat="1">
      <c r="BP390416" s="90"/>
    </row>
    <row r="390417" spans="68:68" customFormat="1">
      <c r="BP390417" s="90"/>
    </row>
    <row r="390418" spans="68:68" customFormat="1">
      <c r="BP390418" s="90"/>
    </row>
    <row r="390419" spans="68:68" customFormat="1">
      <c r="BP390419" s="90"/>
    </row>
    <row r="390420" spans="68:68" customFormat="1">
      <c r="BP390420" s="90"/>
    </row>
    <row r="390421" spans="68:68" customFormat="1">
      <c r="BP390421" s="90"/>
    </row>
    <row r="390422" spans="68:68" customFormat="1">
      <c r="BP390422" s="90"/>
    </row>
    <row r="390423" spans="68:68" customFormat="1">
      <c r="BP390423" s="90"/>
    </row>
    <row r="390424" spans="68:68" customFormat="1">
      <c r="BP390424" s="90"/>
    </row>
    <row r="390425" spans="68:68" customFormat="1">
      <c r="BP390425" s="90"/>
    </row>
    <row r="390426" spans="68:68" customFormat="1">
      <c r="BP390426" s="90"/>
    </row>
    <row r="390427" spans="68:68" customFormat="1">
      <c r="BP390427" s="90"/>
    </row>
    <row r="390428" spans="68:68" customFormat="1">
      <c r="BP390428" s="90"/>
    </row>
    <row r="390429" spans="68:68" customFormat="1">
      <c r="BP390429" s="90"/>
    </row>
    <row r="390430" spans="68:68" customFormat="1">
      <c r="BP390430" s="90"/>
    </row>
    <row r="390431" spans="68:68" customFormat="1">
      <c r="BP390431" s="90"/>
    </row>
    <row r="390432" spans="68:68" customFormat="1">
      <c r="BP390432" s="90"/>
    </row>
    <row r="390433" spans="68:68" customFormat="1">
      <c r="BP390433" s="90"/>
    </row>
    <row r="390434" spans="68:68" customFormat="1">
      <c r="BP390434" s="90"/>
    </row>
    <row r="390435" spans="68:68" customFormat="1">
      <c r="BP390435" s="90"/>
    </row>
    <row r="390436" spans="68:68" customFormat="1">
      <c r="BP390436" s="90"/>
    </row>
    <row r="390437" spans="68:68" customFormat="1">
      <c r="BP390437" s="90"/>
    </row>
    <row r="390438" spans="68:68" customFormat="1">
      <c r="BP390438" s="90"/>
    </row>
    <row r="390439" spans="68:68" customFormat="1">
      <c r="BP390439" s="90"/>
    </row>
    <row r="390440" spans="68:68" customFormat="1">
      <c r="BP390440" s="90"/>
    </row>
    <row r="390441" spans="68:68" customFormat="1">
      <c r="BP390441" s="90"/>
    </row>
    <row r="390442" spans="68:68" customFormat="1">
      <c r="BP390442" s="90"/>
    </row>
    <row r="390443" spans="68:68" customFormat="1">
      <c r="BP390443" s="90"/>
    </row>
    <row r="390444" spans="68:68" customFormat="1">
      <c r="BP390444" s="90"/>
    </row>
    <row r="390445" spans="68:68" customFormat="1">
      <c r="BP390445" s="90"/>
    </row>
    <row r="390446" spans="68:68" customFormat="1">
      <c r="BP390446" s="90"/>
    </row>
    <row r="390447" spans="68:68" customFormat="1">
      <c r="BP390447" s="90"/>
    </row>
    <row r="390448" spans="68:68" customFormat="1">
      <c r="BP390448" s="90"/>
    </row>
    <row r="390449" spans="68:68" customFormat="1">
      <c r="BP390449" s="90"/>
    </row>
    <row r="390450" spans="68:68" customFormat="1">
      <c r="BP390450" s="90"/>
    </row>
    <row r="390451" spans="68:68" customFormat="1">
      <c r="BP390451" s="90"/>
    </row>
    <row r="390452" spans="68:68" customFormat="1">
      <c r="BP390452" s="90"/>
    </row>
    <row r="390453" spans="68:68" customFormat="1">
      <c r="BP390453" s="90"/>
    </row>
    <row r="390454" spans="68:68" customFormat="1">
      <c r="BP390454" s="90"/>
    </row>
    <row r="390455" spans="68:68" customFormat="1">
      <c r="BP390455" s="90"/>
    </row>
    <row r="390456" spans="68:68" customFormat="1">
      <c r="BP390456" s="90"/>
    </row>
    <row r="390457" spans="68:68" customFormat="1">
      <c r="BP390457" s="90"/>
    </row>
    <row r="390458" spans="68:68" customFormat="1">
      <c r="BP390458" s="90"/>
    </row>
    <row r="390459" spans="68:68" customFormat="1">
      <c r="BP390459" s="90"/>
    </row>
    <row r="390460" spans="68:68" customFormat="1">
      <c r="BP390460" s="90"/>
    </row>
    <row r="390461" spans="68:68" customFormat="1">
      <c r="BP390461" s="90"/>
    </row>
    <row r="390462" spans="68:68" customFormat="1">
      <c r="BP390462" s="90"/>
    </row>
    <row r="390463" spans="68:68" customFormat="1">
      <c r="BP390463" s="90"/>
    </row>
    <row r="390464" spans="68:68" customFormat="1">
      <c r="BP390464" s="90"/>
    </row>
    <row r="390465" spans="68:68" customFormat="1">
      <c r="BP390465" s="90"/>
    </row>
    <row r="390466" spans="68:68" customFormat="1">
      <c r="BP390466" s="90"/>
    </row>
    <row r="390467" spans="68:68" customFormat="1">
      <c r="BP390467" s="90"/>
    </row>
    <row r="390468" spans="68:68" customFormat="1">
      <c r="BP390468" s="90"/>
    </row>
    <row r="390469" spans="68:68" customFormat="1">
      <c r="BP390469" s="90"/>
    </row>
    <row r="390470" spans="68:68" customFormat="1">
      <c r="BP390470" s="90"/>
    </row>
    <row r="390471" spans="68:68" customFormat="1">
      <c r="BP390471" s="90"/>
    </row>
    <row r="390472" spans="68:68" customFormat="1">
      <c r="BP390472" s="90"/>
    </row>
    <row r="390473" spans="68:68" customFormat="1">
      <c r="BP390473" s="90"/>
    </row>
    <row r="390474" spans="68:68" customFormat="1">
      <c r="BP390474" s="90"/>
    </row>
    <row r="390475" spans="68:68" customFormat="1">
      <c r="BP390475" s="90"/>
    </row>
    <row r="390476" spans="68:68" customFormat="1">
      <c r="BP390476" s="90"/>
    </row>
    <row r="390477" spans="68:68" customFormat="1">
      <c r="BP390477" s="90"/>
    </row>
    <row r="390478" spans="68:68" customFormat="1">
      <c r="BP390478" s="90"/>
    </row>
    <row r="390479" spans="68:68" customFormat="1">
      <c r="BP390479" s="90"/>
    </row>
    <row r="390480" spans="68:68" customFormat="1">
      <c r="BP390480" s="90"/>
    </row>
    <row r="390481" spans="68:68" customFormat="1">
      <c r="BP390481" s="90"/>
    </row>
    <row r="390482" spans="68:68" customFormat="1">
      <c r="BP390482" s="90"/>
    </row>
    <row r="390483" spans="68:68" customFormat="1">
      <c r="BP390483" s="90"/>
    </row>
    <row r="390484" spans="68:68" customFormat="1">
      <c r="BP390484" s="90"/>
    </row>
    <row r="390485" spans="68:68" customFormat="1">
      <c r="BP390485" s="90"/>
    </row>
    <row r="390486" spans="68:68" customFormat="1">
      <c r="BP390486" s="90"/>
    </row>
    <row r="390487" spans="68:68" customFormat="1">
      <c r="BP390487" s="90"/>
    </row>
    <row r="390488" spans="68:68" customFormat="1">
      <c r="BP390488" s="90"/>
    </row>
    <row r="390489" spans="68:68" customFormat="1">
      <c r="BP390489" s="90"/>
    </row>
    <row r="390490" spans="68:68" customFormat="1">
      <c r="BP390490" s="90"/>
    </row>
    <row r="390491" spans="68:68" customFormat="1">
      <c r="BP390491" s="90"/>
    </row>
    <row r="390492" spans="68:68" customFormat="1">
      <c r="BP390492" s="90"/>
    </row>
    <row r="390493" spans="68:68" customFormat="1">
      <c r="BP390493" s="90"/>
    </row>
    <row r="390494" spans="68:68" customFormat="1">
      <c r="BP390494" s="90"/>
    </row>
    <row r="390495" spans="68:68" customFormat="1">
      <c r="BP390495" s="90"/>
    </row>
    <row r="390496" spans="68:68" customFormat="1">
      <c r="BP390496" s="90"/>
    </row>
    <row r="390497" spans="68:68" customFormat="1">
      <c r="BP390497" s="90"/>
    </row>
    <row r="390498" spans="68:68" customFormat="1">
      <c r="BP390498" s="90"/>
    </row>
    <row r="390499" spans="68:68" customFormat="1">
      <c r="BP390499" s="90"/>
    </row>
    <row r="390500" spans="68:68" customFormat="1">
      <c r="BP390500" s="90"/>
    </row>
    <row r="390501" spans="68:68" customFormat="1">
      <c r="BP390501" s="90"/>
    </row>
    <row r="390502" spans="68:68" customFormat="1">
      <c r="BP390502" s="90"/>
    </row>
    <row r="390503" spans="68:68" customFormat="1">
      <c r="BP390503" s="90"/>
    </row>
    <row r="390504" spans="68:68" customFormat="1">
      <c r="BP390504" s="90"/>
    </row>
    <row r="390505" spans="68:68" customFormat="1">
      <c r="BP390505" s="90"/>
    </row>
    <row r="390506" spans="68:68" customFormat="1">
      <c r="BP390506" s="90"/>
    </row>
    <row r="390507" spans="68:68" customFormat="1">
      <c r="BP390507" s="90"/>
    </row>
    <row r="390508" spans="68:68" customFormat="1">
      <c r="BP390508" s="90"/>
    </row>
    <row r="390509" spans="68:68" customFormat="1">
      <c r="BP390509" s="90"/>
    </row>
    <row r="390510" spans="68:68" customFormat="1">
      <c r="BP390510" s="90"/>
    </row>
    <row r="390511" spans="68:68" customFormat="1">
      <c r="BP390511" s="90"/>
    </row>
    <row r="390512" spans="68:68" customFormat="1">
      <c r="BP390512" s="90"/>
    </row>
    <row r="390513" spans="68:68" customFormat="1">
      <c r="BP390513" s="90"/>
    </row>
    <row r="390514" spans="68:68" customFormat="1">
      <c r="BP390514" s="90"/>
    </row>
    <row r="390515" spans="68:68" customFormat="1">
      <c r="BP390515" s="90"/>
    </row>
    <row r="390516" spans="68:68" customFormat="1">
      <c r="BP390516" s="90"/>
    </row>
    <row r="390517" spans="68:68" customFormat="1">
      <c r="BP390517" s="90"/>
    </row>
    <row r="390518" spans="68:68" customFormat="1">
      <c r="BP390518" s="90"/>
    </row>
    <row r="390519" spans="68:68" customFormat="1">
      <c r="BP390519" s="90"/>
    </row>
    <row r="390520" spans="68:68" customFormat="1">
      <c r="BP390520" s="90"/>
    </row>
    <row r="390521" spans="68:68" customFormat="1">
      <c r="BP390521" s="90"/>
    </row>
    <row r="390522" spans="68:68" customFormat="1">
      <c r="BP390522" s="90"/>
    </row>
    <row r="390523" spans="68:68" customFormat="1">
      <c r="BP390523" s="90"/>
    </row>
    <row r="390524" spans="68:68" customFormat="1">
      <c r="BP390524" s="90"/>
    </row>
    <row r="390525" spans="68:68" customFormat="1">
      <c r="BP390525" s="90"/>
    </row>
    <row r="390526" spans="68:68" customFormat="1">
      <c r="BP390526" s="90"/>
    </row>
    <row r="390527" spans="68:68" customFormat="1">
      <c r="BP390527" s="90"/>
    </row>
    <row r="390528" spans="68:68" customFormat="1">
      <c r="BP390528" s="90"/>
    </row>
    <row r="390529" spans="68:68" customFormat="1">
      <c r="BP390529" s="90"/>
    </row>
    <row r="390530" spans="68:68" customFormat="1">
      <c r="BP390530" s="90"/>
    </row>
    <row r="390531" spans="68:68" customFormat="1">
      <c r="BP390531" s="90"/>
    </row>
    <row r="390532" spans="68:68" customFormat="1">
      <c r="BP390532" s="90"/>
    </row>
    <row r="390533" spans="68:68" customFormat="1">
      <c r="BP390533" s="90"/>
    </row>
    <row r="390534" spans="68:68" customFormat="1">
      <c r="BP390534" s="90"/>
    </row>
    <row r="390535" spans="68:68" customFormat="1">
      <c r="BP390535" s="90"/>
    </row>
    <row r="390536" spans="68:68" customFormat="1">
      <c r="BP390536" s="90"/>
    </row>
    <row r="390537" spans="68:68" customFormat="1">
      <c r="BP390537" s="90"/>
    </row>
    <row r="390538" spans="68:68" customFormat="1">
      <c r="BP390538" s="90"/>
    </row>
    <row r="390539" spans="68:68" customFormat="1">
      <c r="BP390539" s="90"/>
    </row>
    <row r="390540" spans="68:68" customFormat="1">
      <c r="BP390540" s="90"/>
    </row>
    <row r="390541" spans="68:68" customFormat="1">
      <c r="BP390541" s="90"/>
    </row>
    <row r="390542" spans="68:68" customFormat="1">
      <c r="BP390542" s="90"/>
    </row>
    <row r="390543" spans="68:68" customFormat="1">
      <c r="BP390543" s="90"/>
    </row>
    <row r="390544" spans="68:68" customFormat="1">
      <c r="BP390544" s="90"/>
    </row>
    <row r="390545" spans="68:68" customFormat="1">
      <c r="BP390545" s="90"/>
    </row>
    <row r="390546" spans="68:68" customFormat="1">
      <c r="BP390546" s="90"/>
    </row>
    <row r="390547" spans="68:68" customFormat="1">
      <c r="BP390547" s="90"/>
    </row>
    <row r="390548" spans="68:68" customFormat="1">
      <c r="BP390548" s="90"/>
    </row>
    <row r="390549" spans="68:68" customFormat="1">
      <c r="BP390549" s="90"/>
    </row>
    <row r="390550" spans="68:68" customFormat="1">
      <c r="BP390550" s="90"/>
    </row>
    <row r="390551" spans="68:68" customFormat="1">
      <c r="BP390551" s="90"/>
    </row>
    <row r="390552" spans="68:68" customFormat="1">
      <c r="BP390552" s="90"/>
    </row>
    <row r="390553" spans="68:68" customFormat="1">
      <c r="BP390553" s="90"/>
    </row>
    <row r="390554" spans="68:68" customFormat="1">
      <c r="BP390554" s="90"/>
    </row>
    <row r="390555" spans="68:68" customFormat="1">
      <c r="BP390555" s="90"/>
    </row>
    <row r="390556" spans="68:68" customFormat="1">
      <c r="BP390556" s="90"/>
    </row>
    <row r="390557" spans="68:68" customFormat="1">
      <c r="BP390557" s="90"/>
    </row>
    <row r="390558" spans="68:68" customFormat="1">
      <c r="BP390558" s="90"/>
    </row>
    <row r="390559" spans="68:68" customFormat="1">
      <c r="BP390559" s="90"/>
    </row>
    <row r="390560" spans="68:68" customFormat="1">
      <c r="BP390560" s="90"/>
    </row>
    <row r="390561" spans="68:68" customFormat="1">
      <c r="BP390561" s="90"/>
    </row>
    <row r="390562" spans="68:68" customFormat="1">
      <c r="BP390562" s="90"/>
    </row>
    <row r="390563" spans="68:68" customFormat="1">
      <c r="BP390563" s="90"/>
    </row>
    <row r="390564" spans="68:68" customFormat="1">
      <c r="BP390564" s="90"/>
    </row>
    <row r="390565" spans="68:68" customFormat="1">
      <c r="BP390565" s="90"/>
    </row>
    <row r="390566" spans="68:68" customFormat="1">
      <c r="BP390566" s="90"/>
    </row>
    <row r="390567" spans="68:68" customFormat="1">
      <c r="BP390567" s="90"/>
    </row>
    <row r="390568" spans="68:68" customFormat="1">
      <c r="BP390568" s="90"/>
    </row>
    <row r="390569" spans="68:68" customFormat="1">
      <c r="BP390569" s="90"/>
    </row>
    <row r="390570" spans="68:68" customFormat="1">
      <c r="BP390570" s="90"/>
    </row>
    <row r="390571" spans="68:68" customFormat="1">
      <c r="BP390571" s="90"/>
    </row>
    <row r="390572" spans="68:68" customFormat="1">
      <c r="BP390572" s="90"/>
    </row>
    <row r="390573" spans="68:68" customFormat="1">
      <c r="BP390573" s="90"/>
    </row>
    <row r="390574" spans="68:68" customFormat="1">
      <c r="BP390574" s="90"/>
    </row>
    <row r="390575" spans="68:68" customFormat="1">
      <c r="BP390575" s="90"/>
    </row>
    <row r="390576" spans="68:68" customFormat="1">
      <c r="BP390576" s="90"/>
    </row>
    <row r="390577" spans="68:68" customFormat="1">
      <c r="BP390577" s="90"/>
    </row>
    <row r="390578" spans="68:68" customFormat="1">
      <c r="BP390578" s="90"/>
    </row>
    <row r="390579" spans="68:68" customFormat="1">
      <c r="BP390579" s="90"/>
    </row>
    <row r="390580" spans="68:68" customFormat="1">
      <c r="BP390580" s="90"/>
    </row>
    <row r="390581" spans="68:68" customFormat="1">
      <c r="BP390581" s="90"/>
    </row>
    <row r="390582" spans="68:68" customFormat="1">
      <c r="BP390582" s="90"/>
    </row>
    <row r="390583" spans="68:68" customFormat="1">
      <c r="BP390583" s="90"/>
    </row>
    <row r="390584" spans="68:68" customFormat="1">
      <c r="BP390584" s="90"/>
    </row>
    <row r="390585" spans="68:68" customFormat="1">
      <c r="BP390585" s="90"/>
    </row>
    <row r="390586" spans="68:68" customFormat="1">
      <c r="BP390586" s="90"/>
    </row>
    <row r="390587" spans="68:68" customFormat="1">
      <c r="BP390587" s="90"/>
    </row>
    <row r="390588" spans="68:68" customFormat="1">
      <c r="BP390588" s="90"/>
    </row>
    <row r="390589" spans="68:68" customFormat="1">
      <c r="BP390589" s="90"/>
    </row>
    <row r="390590" spans="68:68" customFormat="1">
      <c r="BP390590" s="90"/>
    </row>
    <row r="390591" spans="68:68" customFormat="1">
      <c r="BP390591" s="90"/>
    </row>
    <row r="390592" spans="68:68" customFormat="1">
      <c r="BP390592" s="90"/>
    </row>
    <row r="390593" spans="68:68" customFormat="1">
      <c r="BP390593" s="90"/>
    </row>
    <row r="390594" spans="68:68" customFormat="1">
      <c r="BP390594" s="90"/>
    </row>
    <row r="390595" spans="68:68" customFormat="1">
      <c r="BP390595" s="90"/>
    </row>
    <row r="390596" spans="68:68" customFormat="1">
      <c r="BP390596" s="90"/>
    </row>
    <row r="390597" spans="68:68" customFormat="1">
      <c r="BP390597" s="90"/>
    </row>
    <row r="390598" spans="68:68" customFormat="1">
      <c r="BP390598" s="90"/>
    </row>
    <row r="390599" spans="68:68" customFormat="1">
      <c r="BP390599" s="90"/>
    </row>
    <row r="390600" spans="68:68" customFormat="1">
      <c r="BP390600" s="90"/>
    </row>
    <row r="390601" spans="68:68" customFormat="1">
      <c r="BP390601" s="90"/>
    </row>
    <row r="390602" spans="68:68" customFormat="1">
      <c r="BP390602" s="90"/>
    </row>
    <row r="390603" spans="68:68" customFormat="1">
      <c r="BP390603" s="90"/>
    </row>
    <row r="390604" spans="68:68" customFormat="1">
      <c r="BP390604" s="90"/>
    </row>
    <row r="390605" spans="68:68" customFormat="1">
      <c r="BP390605" s="90"/>
    </row>
    <row r="390606" spans="68:68" customFormat="1">
      <c r="BP390606" s="90"/>
    </row>
    <row r="390607" spans="68:68" customFormat="1">
      <c r="BP390607" s="90"/>
    </row>
    <row r="390608" spans="68:68" customFormat="1">
      <c r="BP390608" s="90"/>
    </row>
    <row r="390609" spans="68:68" customFormat="1">
      <c r="BP390609" s="90"/>
    </row>
    <row r="390610" spans="68:68" customFormat="1">
      <c r="BP390610" s="90"/>
    </row>
    <row r="390611" spans="68:68" customFormat="1">
      <c r="BP390611" s="90"/>
    </row>
    <row r="390612" spans="68:68" customFormat="1">
      <c r="BP390612" s="90"/>
    </row>
    <row r="390613" spans="68:68" customFormat="1">
      <c r="BP390613" s="90"/>
    </row>
    <row r="390614" spans="68:68" customFormat="1">
      <c r="BP390614" s="90"/>
    </row>
    <row r="390615" spans="68:68" customFormat="1">
      <c r="BP390615" s="90"/>
    </row>
    <row r="390616" spans="68:68" customFormat="1">
      <c r="BP390616" s="90"/>
    </row>
    <row r="390617" spans="68:68" customFormat="1">
      <c r="BP390617" s="90"/>
    </row>
    <row r="390618" spans="68:68" customFormat="1">
      <c r="BP390618" s="90"/>
    </row>
    <row r="390619" spans="68:68" customFormat="1">
      <c r="BP390619" s="90"/>
    </row>
    <row r="390620" spans="68:68" customFormat="1">
      <c r="BP390620" s="90"/>
    </row>
    <row r="390621" spans="68:68" customFormat="1">
      <c r="BP390621" s="90"/>
    </row>
    <row r="390622" spans="68:68" customFormat="1">
      <c r="BP390622" s="90"/>
    </row>
    <row r="390623" spans="68:68" customFormat="1">
      <c r="BP390623" s="90"/>
    </row>
    <row r="390624" spans="68:68" customFormat="1">
      <c r="BP390624" s="90"/>
    </row>
    <row r="390625" spans="68:68" customFormat="1">
      <c r="BP390625" s="90"/>
    </row>
    <row r="390626" spans="68:68" customFormat="1">
      <c r="BP390626" s="90"/>
    </row>
    <row r="390627" spans="68:68" customFormat="1">
      <c r="BP390627" s="90"/>
    </row>
    <row r="390628" spans="68:68" customFormat="1">
      <c r="BP390628" s="90"/>
    </row>
    <row r="390629" spans="68:68" customFormat="1">
      <c r="BP390629" s="90"/>
    </row>
    <row r="390630" spans="68:68" customFormat="1">
      <c r="BP390630" s="90"/>
    </row>
    <row r="390631" spans="68:68" customFormat="1">
      <c r="BP390631" s="90"/>
    </row>
    <row r="390632" spans="68:68" customFormat="1">
      <c r="BP390632" s="90"/>
    </row>
    <row r="390633" spans="68:68" customFormat="1">
      <c r="BP390633" s="90"/>
    </row>
    <row r="390634" spans="68:68" customFormat="1">
      <c r="BP390634" s="90"/>
    </row>
    <row r="390635" spans="68:68" customFormat="1">
      <c r="BP390635" s="90"/>
    </row>
    <row r="390636" spans="68:68" customFormat="1">
      <c r="BP390636" s="90"/>
    </row>
    <row r="390637" spans="68:68" customFormat="1">
      <c r="BP390637" s="90"/>
    </row>
    <row r="390638" spans="68:68" customFormat="1">
      <c r="BP390638" s="90"/>
    </row>
    <row r="390639" spans="68:68" customFormat="1">
      <c r="BP390639" s="90"/>
    </row>
    <row r="390640" spans="68:68" customFormat="1">
      <c r="BP390640" s="90"/>
    </row>
    <row r="390641" spans="68:68" customFormat="1">
      <c r="BP390641" s="90"/>
    </row>
    <row r="390642" spans="68:68" customFormat="1">
      <c r="BP390642" s="90"/>
    </row>
    <row r="390643" spans="68:68" customFormat="1">
      <c r="BP390643" s="90"/>
    </row>
    <row r="390644" spans="68:68" customFormat="1">
      <c r="BP390644" s="90"/>
    </row>
    <row r="390645" spans="68:68" customFormat="1">
      <c r="BP390645" s="90"/>
    </row>
    <row r="390646" spans="68:68" customFormat="1">
      <c r="BP390646" s="90"/>
    </row>
    <row r="390647" spans="68:68" customFormat="1">
      <c r="BP390647" s="90"/>
    </row>
    <row r="390648" spans="68:68" customFormat="1">
      <c r="BP390648" s="90"/>
    </row>
    <row r="390649" spans="68:68" customFormat="1">
      <c r="BP390649" s="90"/>
    </row>
    <row r="390650" spans="68:68" customFormat="1">
      <c r="BP390650" s="90"/>
    </row>
    <row r="390651" spans="68:68" customFormat="1">
      <c r="BP390651" s="90"/>
    </row>
    <row r="390652" spans="68:68" customFormat="1">
      <c r="BP390652" s="90"/>
    </row>
    <row r="390653" spans="68:68" customFormat="1">
      <c r="BP390653" s="90"/>
    </row>
    <row r="390654" spans="68:68" customFormat="1">
      <c r="BP390654" s="90"/>
    </row>
    <row r="390655" spans="68:68" customFormat="1">
      <c r="BP390655" s="90"/>
    </row>
    <row r="390656" spans="68:68" customFormat="1">
      <c r="BP390656" s="90"/>
    </row>
    <row r="390657" spans="68:68" customFormat="1">
      <c r="BP390657" s="90"/>
    </row>
    <row r="390658" spans="68:68" customFormat="1">
      <c r="BP390658" s="90"/>
    </row>
    <row r="390659" spans="68:68" customFormat="1">
      <c r="BP390659" s="90"/>
    </row>
    <row r="390660" spans="68:68" customFormat="1">
      <c r="BP390660" s="90"/>
    </row>
    <row r="390661" spans="68:68" customFormat="1">
      <c r="BP390661" s="90"/>
    </row>
    <row r="390662" spans="68:68" customFormat="1">
      <c r="BP390662" s="90"/>
    </row>
    <row r="390663" spans="68:68" customFormat="1">
      <c r="BP390663" s="90"/>
    </row>
    <row r="390664" spans="68:68" customFormat="1">
      <c r="BP390664" s="90"/>
    </row>
    <row r="390665" spans="68:68" customFormat="1">
      <c r="BP390665" s="90"/>
    </row>
    <row r="390666" spans="68:68" customFormat="1">
      <c r="BP390666" s="90"/>
    </row>
    <row r="390667" spans="68:68" customFormat="1">
      <c r="BP390667" s="90"/>
    </row>
    <row r="390668" spans="68:68" customFormat="1">
      <c r="BP390668" s="90"/>
    </row>
    <row r="390669" spans="68:68" customFormat="1">
      <c r="BP390669" s="90"/>
    </row>
    <row r="390670" spans="68:68" customFormat="1">
      <c r="BP390670" s="90"/>
    </row>
    <row r="390671" spans="68:68" customFormat="1">
      <c r="BP390671" s="90"/>
    </row>
    <row r="390672" spans="68:68" customFormat="1">
      <c r="BP390672" s="90"/>
    </row>
    <row r="390673" spans="68:68" customFormat="1">
      <c r="BP390673" s="90"/>
    </row>
    <row r="390674" spans="68:68" customFormat="1">
      <c r="BP390674" s="90"/>
    </row>
    <row r="390675" spans="68:68" customFormat="1">
      <c r="BP390675" s="90"/>
    </row>
    <row r="390676" spans="68:68" customFormat="1">
      <c r="BP390676" s="90"/>
    </row>
    <row r="390677" spans="68:68" customFormat="1">
      <c r="BP390677" s="90"/>
    </row>
    <row r="390678" spans="68:68" customFormat="1">
      <c r="BP390678" s="90"/>
    </row>
    <row r="390679" spans="68:68" customFormat="1">
      <c r="BP390679" s="90"/>
    </row>
    <row r="390680" spans="68:68" customFormat="1">
      <c r="BP390680" s="90"/>
    </row>
    <row r="390681" spans="68:68" customFormat="1">
      <c r="BP390681" s="90"/>
    </row>
    <row r="390682" spans="68:68" customFormat="1">
      <c r="BP390682" s="90"/>
    </row>
    <row r="390683" spans="68:68" customFormat="1">
      <c r="BP390683" s="90"/>
    </row>
    <row r="390684" spans="68:68" customFormat="1">
      <c r="BP390684" s="90"/>
    </row>
    <row r="390685" spans="68:68" customFormat="1">
      <c r="BP390685" s="90"/>
    </row>
    <row r="390686" spans="68:68" customFormat="1">
      <c r="BP390686" s="90"/>
    </row>
    <row r="390687" spans="68:68" customFormat="1">
      <c r="BP390687" s="90"/>
    </row>
    <row r="390688" spans="68:68" customFormat="1">
      <c r="BP390688" s="90"/>
    </row>
    <row r="390689" spans="68:68" customFormat="1">
      <c r="BP390689" s="90"/>
    </row>
    <row r="390690" spans="68:68" customFormat="1">
      <c r="BP390690" s="90"/>
    </row>
    <row r="390691" spans="68:68" customFormat="1">
      <c r="BP390691" s="90"/>
    </row>
    <row r="390692" spans="68:68" customFormat="1">
      <c r="BP390692" s="90"/>
    </row>
    <row r="390693" spans="68:68" customFormat="1">
      <c r="BP390693" s="90"/>
    </row>
    <row r="390694" spans="68:68" customFormat="1">
      <c r="BP390694" s="90"/>
    </row>
    <row r="390695" spans="68:68" customFormat="1">
      <c r="BP390695" s="90"/>
    </row>
    <row r="390696" spans="68:68" customFormat="1">
      <c r="BP390696" s="90"/>
    </row>
    <row r="390697" spans="68:68" customFormat="1">
      <c r="BP390697" s="90"/>
    </row>
    <row r="390698" spans="68:68" customFormat="1">
      <c r="BP390698" s="90"/>
    </row>
    <row r="390699" spans="68:68" customFormat="1">
      <c r="BP390699" s="90"/>
    </row>
    <row r="390700" spans="68:68" customFormat="1">
      <c r="BP390700" s="90"/>
    </row>
    <row r="390701" spans="68:68" customFormat="1">
      <c r="BP390701" s="90"/>
    </row>
    <row r="390702" spans="68:68" customFormat="1">
      <c r="BP390702" s="90"/>
    </row>
    <row r="390703" spans="68:68" customFormat="1">
      <c r="BP390703" s="90"/>
    </row>
    <row r="390704" spans="68:68" customFormat="1">
      <c r="BP390704" s="90"/>
    </row>
    <row r="390705" spans="68:68" customFormat="1">
      <c r="BP390705" s="90"/>
    </row>
    <row r="390706" spans="68:68" customFormat="1">
      <c r="BP390706" s="90"/>
    </row>
    <row r="390707" spans="68:68" customFormat="1">
      <c r="BP390707" s="90"/>
    </row>
    <row r="390708" spans="68:68" customFormat="1">
      <c r="BP390708" s="90"/>
    </row>
    <row r="390709" spans="68:68" customFormat="1">
      <c r="BP390709" s="90"/>
    </row>
    <row r="390710" spans="68:68" customFormat="1">
      <c r="BP390710" s="90"/>
    </row>
    <row r="390711" spans="68:68" customFormat="1">
      <c r="BP390711" s="90"/>
    </row>
    <row r="390712" spans="68:68" customFormat="1">
      <c r="BP390712" s="90"/>
    </row>
    <row r="390713" spans="68:68" customFormat="1">
      <c r="BP390713" s="90"/>
    </row>
    <row r="390714" spans="68:68" customFormat="1">
      <c r="BP390714" s="90"/>
    </row>
    <row r="390715" spans="68:68" customFormat="1">
      <c r="BP390715" s="90"/>
    </row>
    <row r="390716" spans="68:68" customFormat="1">
      <c r="BP390716" s="90"/>
    </row>
    <row r="390717" spans="68:68" customFormat="1">
      <c r="BP390717" s="90"/>
    </row>
    <row r="390718" spans="68:68" customFormat="1">
      <c r="BP390718" s="90"/>
    </row>
    <row r="390719" spans="68:68" customFormat="1">
      <c r="BP390719" s="90"/>
    </row>
    <row r="390720" spans="68:68" customFormat="1">
      <c r="BP390720" s="90"/>
    </row>
    <row r="390721" spans="68:68" customFormat="1">
      <c r="BP390721" s="90"/>
    </row>
    <row r="390722" spans="68:68" customFormat="1">
      <c r="BP390722" s="90"/>
    </row>
    <row r="390723" spans="68:68" customFormat="1">
      <c r="BP390723" s="90"/>
    </row>
    <row r="390724" spans="68:68" customFormat="1">
      <c r="BP390724" s="90"/>
    </row>
    <row r="390725" spans="68:68" customFormat="1">
      <c r="BP390725" s="90"/>
    </row>
    <row r="390726" spans="68:68" customFormat="1">
      <c r="BP390726" s="90"/>
    </row>
    <row r="390727" spans="68:68" customFormat="1">
      <c r="BP390727" s="90"/>
    </row>
    <row r="390728" spans="68:68" customFormat="1">
      <c r="BP390728" s="90"/>
    </row>
    <row r="390729" spans="68:68" customFormat="1">
      <c r="BP390729" s="90"/>
    </row>
    <row r="390730" spans="68:68" customFormat="1">
      <c r="BP390730" s="90"/>
    </row>
    <row r="390731" spans="68:68" customFormat="1">
      <c r="BP390731" s="90"/>
    </row>
    <row r="390732" spans="68:68" customFormat="1">
      <c r="BP390732" s="90"/>
    </row>
    <row r="390733" spans="68:68" customFormat="1">
      <c r="BP390733" s="90"/>
    </row>
    <row r="390734" spans="68:68" customFormat="1">
      <c r="BP390734" s="90"/>
    </row>
    <row r="390735" spans="68:68" customFormat="1">
      <c r="BP390735" s="90"/>
    </row>
    <row r="390736" spans="68:68" customFormat="1">
      <c r="BP390736" s="90"/>
    </row>
    <row r="390737" spans="68:68" customFormat="1">
      <c r="BP390737" s="90"/>
    </row>
    <row r="390738" spans="68:68" customFormat="1">
      <c r="BP390738" s="90"/>
    </row>
    <row r="390739" spans="68:68" customFormat="1">
      <c r="BP390739" s="90"/>
    </row>
    <row r="390740" spans="68:68" customFormat="1">
      <c r="BP390740" s="90"/>
    </row>
    <row r="390741" spans="68:68" customFormat="1">
      <c r="BP390741" s="90"/>
    </row>
    <row r="390742" spans="68:68" customFormat="1">
      <c r="BP390742" s="90"/>
    </row>
    <row r="390743" spans="68:68" customFormat="1">
      <c r="BP390743" s="90"/>
    </row>
    <row r="390744" spans="68:68" customFormat="1">
      <c r="BP390744" s="90"/>
    </row>
    <row r="390745" spans="68:68" customFormat="1">
      <c r="BP390745" s="90"/>
    </row>
    <row r="390746" spans="68:68" customFormat="1">
      <c r="BP390746" s="90"/>
    </row>
    <row r="390747" spans="68:68" customFormat="1">
      <c r="BP390747" s="90"/>
    </row>
    <row r="390748" spans="68:68" customFormat="1">
      <c r="BP390748" s="90"/>
    </row>
    <row r="390749" spans="68:68" customFormat="1">
      <c r="BP390749" s="90"/>
    </row>
    <row r="390750" spans="68:68" customFormat="1">
      <c r="BP390750" s="90"/>
    </row>
    <row r="390751" spans="68:68" customFormat="1">
      <c r="BP390751" s="90"/>
    </row>
    <row r="390752" spans="68:68" customFormat="1">
      <c r="BP390752" s="90"/>
    </row>
    <row r="390753" spans="68:68" customFormat="1">
      <c r="BP390753" s="90"/>
    </row>
    <row r="390754" spans="68:68" customFormat="1">
      <c r="BP390754" s="90"/>
    </row>
    <row r="390755" spans="68:68" customFormat="1">
      <c r="BP390755" s="90"/>
    </row>
    <row r="390756" spans="68:68" customFormat="1">
      <c r="BP390756" s="90"/>
    </row>
    <row r="390757" spans="68:68" customFormat="1">
      <c r="BP390757" s="90"/>
    </row>
    <row r="390758" spans="68:68" customFormat="1">
      <c r="BP390758" s="90"/>
    </row>
    <row r="390759" spans="68:68" customFormat="1">
      <c r="BP390759" s="90"/>
    </row>
    <row r="390760" spans="68:68" customFormat="1">
      <c r="BP390760" s="90"/>
    </row>
    <row r="390761" spans="68:68" customFormat="1">
      <c r="BP390761" s="90"/>
    </row>
    <row r="390762" spans="68:68" customFormat="1">
      <c r="BP390762" s="90"/>
    </row>
    <row r="390763" spans="68:68" customFormat="1">
      <c r="BP390763" s="90"/>
    </row>
    <row r="390764" spans="68:68" customFormat="1">
      <c r="BP390764" s="90"/>
    </row>
    <row r="390765" spans="68:68" customFormat="1">
      <c r="BP390765" s="90"/>
    </row>
    <row r="390766" spans="68:68" customFormat="1">
      <c r="BP390766" s="90"/>
    </row>
    <row r="390767" spans="68:68" customFormat="1">
      <c r="BP390767" s="90"/>
    </row>
    <row r="390768" spans="68:68" customFormat="1">
      <c r="BP390768" s="90"/>
    </row>
    <row r="390769" spans="68:68" customFormat="1">
      <c r="BP390769" s="90"/>
    </row>
    <row r="390770" spans="68:68" customFormat="1">
      <c r="BP390770" s="90"/>
    </row>
    <row r="390771" spans="68:68" customFormat="1">
      <c r="BP390771" s="90"/>
    </row>
    <row r="390772" spans="68:68" customFormat="1">
      <c r="BP390772" s="90"/>
    </row>
    <row r="390773" spans="68:68" customFormat="1">
      <c r="BP390773" s="90"/>
    </row>
    <row r="390774" spans="68:68" customFormat="1">
      <c r="BP390774" s="90"/>
    </row>
    <row r="390775" spans="68:68" customFormat="1">
      <c r="BP390775" s="90"/>
    </row>
    <row r="390776" spans="68:68" customFormat="1">
      <c r="BP390776" s="90"/>
    </row>
    <row r="390777" spans="68:68" customFormat="1">
      <c r="BP390777" s="90"/>
    </row>
    <row r="390778" spans="68:68" customFormat="1">
      <c r="BP390778" s="90"/>
    </row>
    <row r="390779" spans="68:68" customFormat="1">
      <c r="BP390779" s="90"/>
    </row>
    <row r="390780" spans="68:68" customFormat="1">
      <c r="BP390780" s="90"/>
    </row>
    <row r="390781" spans="68:68" customFormat="1">
      <c r="BP390781" s="90"/>
    </row>
    <row r="390782" spans="68:68" customFormat="1">
      <c r="BP390782" s="90"/>
    </row>
    <row r="390783" spans="68:68" customFormat="1">
      <c r="BP390783" s="90"/>
    </row>
    <row r="390784" spans="68:68" customFormat="1">
      <c r="BP390784" s="90"/>
    </row>
    <row r="390785" spans="68:68" customFormat="1">
      <c r="BP390785" s="90"/>
    </row>
    <row r="390786" spans="68:68" customFormat="1">
      <c r="BP390786" s="90"/>
    </row>
    <row r="390787" spans="68:68" customFormat="1">
      <c r="BP390787" s="90"/>
    </row>
    <row r="390788" spans="68:68" customFormat="1">
      <c r="BP390788" s="90"/>
    </row>
    <row r="390789" spans="68:68" customFormat="1">
      <c r="BP390789" s="90"/>
    </row>
    <row r="390790" spans="68:68" customFormat="1">
      <c r="BP390790" s="90"/>
    </row>
    <row r="390791" spans="68:68" customFormat="1">
      <c r="BP390791" s="90"/>
    </row>
    <row r="390792" spans="68:68" customFormat="1">
      <c r="BP390792" s="90"/>
    </row>
    <row r="390793" spans="68:68" customFormat="1">
      <c r="BP390793" s="90"/>
    </row>
    <row r="390794" spans="68:68" customFormat="1">
      <c r="BP390794" s="90"/>
    </row>
    <row r="390795" spans="68:68" customFormat="1">
      <c r="BP390795" s="90"/>
    </row>
    <row r="390796" spans="68:68" customFormat="1">
      <c r="BP390796" s="90"/>
    </row>
    <row r="390797" spans="68:68" customFormat="1">
      <c r="BP390797" s="90"/>
    </row>
    <row r="390798" spans="68:68" customFormat="1">
      <c r="BP390798" s="90"/>
    </row>
    <row r="390799" spans="68:68" customFormat="1">
      <c r="BP390799" s="90"/>
    </row>
    <row r="390800" spans="68:68" customFormat="1">
      <c r="BP390800" s="90"/>
    </row>
    <row r="390801" spans="68:68" customFormat="1">
      <c r="BP390801" s="90"/>
    </row>
    <row r="390802" spans="68:68" customFormat="1">
      <c r="BP390802" s="90"/>
    </row>
    <row r="390803" spans="68:68" customFormat="1">
      <c r="BP390803" s="90"/>
    </row>
    <row r="390804" spans="68:68" customFormat="1">
      <c r="BP390804" s="90"/>
    </row>
    <row r="390805" spans="68:68" customFormat="1">
      <c r="BP390805" s="90"/>
    </row>
    <row r="390806" spans="68:68" customFormat="1">
      <c r="BP390806" s="90"/>
    </row>
    <row r="390807" spans="68:68" customFormat="1">
      <c r="BP390807" s="90"/>
    </row>
    <row r="390808" spans="68:68" customFormat="1">
      <c r="BP390808" s="90"/>
    </row>
    <row r="390809" spans="68:68" customFormat="1">
      <c r="BP390809" s="90"/>
    </row>
    <row r="390810" spans="68:68" customFormat="1">
      <c r="BP390810" s="90"/>
    </row>
    <row r="390811" spans="68:68" customFormat="1">
      <c r="BP390811" s="90"/>
    </row>
    <row r="390812" spans="68:68" customFormat="1">
      <c r="BP390812" s="90"/>
    </row>
    <row r="390813" spans="68:68" customFormat="1">
      <c r="BP390813" s="90"/>
    </row>
    <row r="390814" spans="68:68" customFormat="1">
      <c r="BP390814" s="90"/>
    </row>
    <row r="390815" spans="68:68" customFormat="1">
      <c r="BP390815" s="90"/>
    </row>
    <row r="390816" spans="68:68" customFormat="1">
      <c r="BP390816" s="90"/>
    </row>
    <row r="390817" spans="68:68" customFormat="1">
      <c r="BP390817" s="90"/>
    </row>
    <row r="390818" spans="68:68" customFormat="1">
      <c r="BP390818" s="90"/>
    </row>
    <row r="390819" spans="68:68" customFormat="1">
      <c r="BP390819" s="90"/>
    </row>
    <row r="390820" spans="68:68" customFormat="1">
      <c r="BP390820" s="90"/>
    </row>
    <row r="390821" spans="68:68" customFormat="1">
      <c r="BP390821" s="90"/>
    </row>
    <row r="390822" spans="68:68" customFormat="1">
      <c r="BP390822" s="90"/>
    </row>
    <row r="390823" spans="68:68" customFormat="1">
      <c r="BP390823" s="90"/>
    </row>
    <row r="390824" spans="68:68" customFormat="1">
      <c r="BP390824" s="90"/>
    </row>
    <row r="390825" spans="68:68" customFormat="1">
      <c r="BP390825" s="90"/>
    </row>
    <row r="390826" spans="68:68" customFormat="1">
      <c r="BP390826" s="90"/>
    </row>
    <row r="390827" spans="68:68" customFormat="1">
      <c r="BP390827" s="90"/>
    </row>
    <row r="390828" spans="68:68" customFormat="1">
      <c r="BP390828" s="90"/>
    </row>
    <row r="390829" spans="68:68" customFormat="1">
      <c r="BP390829" s="90"/>
    </row>
    <row r="390830" spans="68:68" customFormat="1">
      <c r="BP390830" s="90"/>
    </row>
    <row r="390831" spans="68:68" customFormat="1">
      <c r="BP390831" s="90"/>
    </row>
    <row r="390832" spans="68:68" customFormat="1">
      <c r="BP390832" s="90"/>
    </row>
    <row r="390833" spans="68:68" customFormat="1">
      <c r="BP390833" s="90"/>
    </row>
    <row r="390834" spans="68:68" customFormat="1">
      <c r="BP390834" s="90"/>
    </row>
    <row r="390835" spans="68:68" customFormat="1">
      <c r="BP390835" s="90"/>
    </row>
    <row r="390836" spans="68:68" customFormat="1">
      <c r="BP390836" s="90"/>
    </row>
    <row r="390837" spans="68:68" customFormat="1">
      <c r="BP390837" s="90"/>
    </row>
    <row r="390838" spans="68:68" customFormat="1">
      <c r="BP390838" s="90"/>
    </row>
    <row r="390839" spans="68:68" customFormat="1">
      <c r="BP390839" s="90"/>
    </row>
    <row r="390840" spans="68:68" customFormat="1">
      <c r="BP390840" s="90"/>
    </row>
    <row r="390841" spans="68:68" customFormat="1">
      <c r="BP390841" s="90"/>
    </row>
    <row r="390842" spans="68:68" customFormat="1">
      <c r="BP390842" s="90"/>
    </row>
    <row r="390843" spans="68:68" customFormat="1">
      <c r="BP390843" s="90"/>
    </row>
    <row r="390844" spans="68:68" customFormat="1">
      <c r="BP390844" s="90"/>
    </row>
    <row r="390845" spans="68:68" customFormat="1">
      <c r="BP390845" s="90"/>
    </row>
    <row r="390846" spans="68:68" customFormat="1">
      <c r="BP390846" s="90"/>
    </row>
    <row r="390847" spans="68:68" customFormat="1">
      <c r="BP390847" s="90"/>
    </row>
    <row r="390848" spans="68:68" customFormat="1">
      <c r="BP390848" s="90"/>
    </row>
    <row r="390849" spans="68:68" customFormat="1">
      <c r="BP390849" s="90"/>
    </row>
    <row r="390850" spans="68:68" customFormat="1">
      <c r="BP390850" s="90"/>
    </row>
    <row r="390851" spans="68:68" customFormat="1">
      <c r="BP390851" s="90"/>
    </row>
    <row r="390852" spans="68:68" customFormat="1">
      <c r="BP390852" s="90"/>
    </row>
    <row r="390853" spans="68:68" customFormat="1">
      <c r="BP390853" s="90"/>
    </row>
    <row r="390854" spans="68:68" customFormat="1">
      <c r="BP390854" s="90"/>
    </row>
    <row r="390855" spans="68:68" customFormat="1">
      <c r="BP390855" s="90"/>
    </row>
    <row r="390856" spans="68:68" customFormat="1">
      <c r="BP390856" s="90"/>
    </row>
    <row r="390857" spans="68:68" customFormat="1">
      <c r="BP390857" s="90"/>
    </row>
    <row r="390858" spans="68:68" customFormat="1">
      <c r="BP390858" s="90"/>
    </row>
    <row r="390859" spans="68:68" customFormat="1">
      <c r="BP390859" s="90"/>
    </row>
    <row r="390860" spans="68:68" customFormat="1">
      <c r="BP390860" s="90"/>
    </row>
    <row r="390861" spans="68:68" customFormat="1">
      <c r="BP390861" s="90"/>
    </row>
    <row r="390862" spans="68:68" customFormat="1">
      <c r="BP390862" s="90"/>
    </row>
    <row r="390863" spans="68:68" customFormat="1">
      <c r="BP390863" s="90"/>
    </row>
    <row r="390864" spans="68:68" customFormat="1">
      <c r="BP390864" s="90"/>
    </row>
    <row r="390865" spans="68:68" customFormat="1">
      <c r="BP390865" s="90"/>
    </row>
    <row r="390866" spans="68:68" customFormat="1">
      <c r="BP390866" s="90"/>
    </row>
    <row r="390867" spans="68:68" customFormat="1">
      <c r="BP390867" s="90"/>
    </row>
    <row r="390868" spans="68:68" customFormat="1">
      <c r="BP390868" s="90"/>
    </row>
    <row r="390869" spans="68:68" customFormat="1">
      <c r="BP390869" s="90"/>
    </row>
    <row r="390870" spans="68:68" customFormat="1">
      <c r="BP390870" s="90"/>
    </row>
    <row r="390871" spans="68:68" customFormat="1">
      <c r="BP390871" s="90"/>
    </row>
    <row r="390872" spans="68:68" customFormat="1">
      <c r="BP390872" s="90"/>
    </row>
    <row r="390873" spans="68:68" customFormat="1">
      <c r="BP390873" s="90"/>
    </row>
    <row r="390874" spans="68:68" customFormat="1">
      <c r="BP390874" s="90"/>
    </row>
    <row r="390875" spans="68:68" customFormat="1">
      <c r="BP390875" s="90"/>
    </row>
    <row r="390876" spans="68:68" customFormat="1">
      <c r="BP390876" s="90"/>
    </row>
    <row r="390877" spans="68:68" customFormat="1">
      <c r="BP390877" s="90"/>
    </row>
    <row r="390878" spans="68:68" customFormat="1">
      <c r="BP390878" s="90"/>
    </row>
    <row r="390879" spans="68:68" customFormat="1">
      <c r="BP390879" s="90"/>
    </row>
    <row r="390880" spans="68:68" customFormat="1">
      <c r="BP390880" s="90"/>
    </row>
    <row r="390881" spans="68:68" customFormat="1">
      <c r="BP390881" s="90"/>
    </row>
    <row r="390882" spans="68:68" customFormat="1">
      <c r="BP390882" s="90"/>
    </row>
    <row r="390883" spans="68:68" customFormat="1">
      <c r="BP390883" s="90"/>
    </row>
    <row r="390884" spans="68:68" customFormat="1">
      <c r="BP390884" s="90"/>
    </row>
    <row r="390885" spans="68:68" customFormat="1">
      <c r="BP390885" s="90"/>
    </row>
    <row r="390886" spans="68:68" customFormat="1">
      <c r="BP390886" s="90"/>
    </row>
    <row r="390887" spans="68:68" customFormat="1">
      <c r="BP390887" s="90"/>
    </row>
    <row r="390888" spans="68:68" customFormat="1">
      <c r="BP390888" s="90"/>
    </row>
    <row r="390889" spans="68:68" customFormat="1">
      <c r="BP390889" s="90"/>
    </row>
    <row r="390890" spans="68:68" customFormat="1">
      <c r="BP390890" s="90"/>
    </row>
    <row r="390891" spans="68:68" customFormat="1">
      <c r="BP390891" s="90"/>
    </row>
    <row r="390892" spans="68:68" customFormat="1">
      <c r="BP390892" s="90"/>
    </row>
    <row r="390893" spans="68:68" customFormat="1">
      <c r="BP390893" s="90"/>
    </row>
    <row r="390894" spans="68:68" customFormat="1">
      <c r="BP390894" s="90"/>
    </row>
    <row r="390895" spans="68:68" customFormat="1">
      <c r="BP390895" s="90"/>
    </row>
    <row r="390896" spans="68:68" customFormat="1">
      <c r="BP390896" s="90"/>
    </row>
    <row r="390897" spans="68:68" customFormat="1">
      <c r="BP390897" s="90"/>
    </row>
    <row r="390898" spans="68:68" customFormat="1">
      <c r="BP390898" s="90"/>
    </row>
    <row r="390899" spans="68:68" customFormat="1">
      <c r="BP390899" s="90"/>
    </row>
    <row r="390900" spans="68:68" customFormat="1">
      <c r="BP390900" s="90"/>
    </row>
    <row r="390901" spans="68:68" customFormat="1">
      <c r="BP390901" s="90"/>
    </row>
    <row r="390902" spans="68:68" customFormat="1">
      <c r="BP390902" s="90"/>
    </row>
    <row r="390903" spans="68:68" customFormat="1">
      <c r="BP390903" s="90"/>
    </row>
    <row r="390904" spans="68:68" customFormat="1">
      <c r="BP390904" s="90"/>
    </row>
    <row r="390905" spans="68:68" customFormat="1">
      <c r="BP390905" s="90"/>
    </row>
    <row r="390906" spans="68:68" customFormat="1">
      <c r="BP390906" s="90"/>
    </row>
    <row r="390907" spans="68:68" customFormat="1">
      <c r="BP390907" s="90"/>
    </row>
    <row r="390908" spans="68:68" customFormat="1">
      <c r="BP390908" s="90"/>
    </row>
    <row r="390909" spans="68:68" customFormat="1">
      <c r="BP390909" s="90"/>
    </row>
    <row r="390910" spans="68:68" customFormat="1">
      <c r="BP390910" s="90"/>
    </row>
    <row r="390911" spans="68:68" customFormat="1">
      <c r="BP390911" s="90"/>
    </row>
    <row r="390912" spans="68:68" customFormat="1">
      <c r="BP390912" s="90"/>
    </row>
    <row r="390913" spans="68:68" customFormat="1">
      <c r="BP390913" s="90"/>
    </row>
    <row r="390914" spans="68:68" customFormat="1">
      <c r="BP390914" s="90"/>
    </row>
    <row r="390915" spans="68:68" customFormat="1">
      <c r="BP390915" s="90"/>
    </row>
    <row r="390916" spans="68:68" customFormat="1">
      <c r="BP390916" s="90"/>
    </row>
    <row r="390917" spans="68:68" customFormat="1">
      <c r="BP390917" s="90"/>
    </row>
    <row r="390918" spans="68:68" customFormat="1">
      <c r="BP390918" s="90"/>
    </row>
    <row r="390919" spans="68:68" customFormat="1">
      <c r="BP390919" s="90"/>
    </row>
    <row r="390920" spans="68:68" customFormat="1">
      <c r="BP390920" s="90"/>
    </row>
    <row r="390921" spans="68:68" customFormat="1">
      <c r="BP390921" s="90"/>
    </row>
    <row r="390922" spans="68:68" customFormat="1">
      <c r="BP390922" s="90"/>
    </row>
    <row r="390923" spans="68:68" customFormat="1">
      <c r="BP390923" s="90"/>
    </row>
    <row r="390924" spans="68:68" customFormat="1">
      <c r="BP390924" s="90"/>
    </row>
    <row r="390925" spans="68:68" customFormat="1">
      <c r="BP390925" s="90"/>
    </row>
    <row r="390926" spans="68:68" customFormat="1">
      <c r="BP390926" s="90"/>
    </row>
    <row r="390927" spans="68:68" customFormat="1">
      <c r="BP390927" s="90"/>
    </row>
    <row r="390928" spans="68:68" customFormat="1">
      <c r="BP390928" s="90"/>
    </row>
    <row r="390929" spans="68:68" customFormat="1">
      <c r="BP390929" s="90"/>
    </row>
    <row r="390930" spans="68:68" customFormat="1">
      <c r="BP390930" s="90"/>
    </row>
    <row r="390931" spans="68:68" customFormat="1">
      <c r="BP390931" s="90"/>
    </row>
    <row r="390932" spans="68:68" customFormat="1">
      <c r="BP390932" s="90"/>
    </row>
    <row r="390933" spans="68:68" customFormat="1">
      <c r="BP390933" s="90"/>
    </row>
    <row r="390934" spans="68:68" customFormat="1">
      <c r="BP390934" s="90"/>
    </row>
    <row r="390935" spans="68:68" customFormat="1">
      <c r="BP390935" s="90"/>
    </row>
    <row r="390936" spans="68:68" customFormat="1">
      <c r="BP390936" s="90"/>
    </row>
    <row r="390937" spans="68:68" customFormat="1">
      <c r="BP390937" s="90"/>
    </row>
    <row r="390938" spans="68:68" customFormat="1">
      <c r="BP390938" s="90"/>
    </row>
    <row r="390939" spans="68:68" customFormat="1">
      <c r="BP390939" s="90"/>
    </row>
    <row r="390940" spans="68:68" customFormat="1">
      <c r="BP390940" s="90"/>
    </row>
    <row r="390941" spans="68:68" customFormat="1">
      <c r="BP390941" s="90"/>
    </row>
    <row r="390942" spans="68:68" customFormat="1">
      <c r="BP390942" s="90"/>
    </row>
    <row r="390943" spans="68:68" customFormat="1">
      <c r="BP390943" s="90"/>
    </row>
    <row r="390944" spans="68:68" customFormat="1">
      <c r="BP390944" s="90"/>
    </row>
    <row r="390945" spans="68:68" customFormat="1">
      <c r="BP390945" s="90"/>
    </row>
    <row r="390946" spans="68:68" customFormat="1">
      <c r="BP390946" s="90"/>
    </row>
    <row r="390947" spans="68:68" customFormat="1">
      <c r="BP390947" s="90"/>
    </row>
    <row r="390948" spans="68:68" customFormat="1">
      <c r="BP390948" s="90"/>
    </row>
    <row r="390949" spans="68:68" customFormat="1">
      <c r="BP390949" s="90"/>
    </row>
    <row r="390950" spans="68:68" customFormat="1">
      <c r="BP390950" s="90"/>
    </row>
    <row r="390951" spans="68:68" customFormat="1">
      <c r="BP390951" s="90"/>
    </row>
    <row r="390952" spans="68:68" customFormat="1">
      <c r="BP390952" s="90"/>
    </row>
    <row r="390953" spans="68:68" customFormat="1">
      <c r="BP390953" s="90"/>
    </row>
    <row r="390954" spans="68:68" customFormat="1">
      <c r="BP390954" s="90"/>
    </row>
    <row r="390955" spans="68:68" customFormat="1">
      <c r="BP390955" s="90"/>
    </row>
    <row r="390956" spans="68:68" customFormat="1">
      <c r="BP390956" s="90"/>
    </row>
    <row r="390957" spans="68:68" customFormat="1">
      <c r="BP390957" s="90"/>
    </row>
    <row r="390958" spans="68:68" customFormat="1">
      <c r="BP390958" s="90"/>
    </row>
    <row r="390959" spans="68:68" customFormat="1">
      <c r="BP390959" s="90"/>
    </row>
    <row r="390960" spans="68:68" customFormat="1">
      <c r="BP390960" s="90"/>
    </row>
    <row r="390961" spans="68:68" customFormat="1">
      <c r="BP390961" s="90"/>
    </row>
    <row r="390962" spans="68:68" customFormat="1">
      <c r="BP390962" s="90"/>
    </row>
    <row r="390963" spans="68:68" customFormat="1">
      <c r="BP390963" s="90"/>
    </row>
    <row r="390964" spans="68:68" customFormat="1">
      <c r="BP390964" s="90"/>
    </row>
    <row r="390965" spans="68:68" customFormat="1">
      <c r="BP390965" s="90"/>
    </row>
    <row r="390966" spans="68:68" customFormat="1">
      <c r="BP390966" s="90"/>
    </row>
    <row r="390967" spans="68:68" customFormat="1">
      <c r="BP390967" s="90"/>
    </row>
    <row r="390968" spans="68:68" customFormat="1">
      <c r="BP390968" s="90"/>
    </row>
    <row r="390969" spans="68:68" customFormat="1">
      <c r="BP390969" s="90"/>
    </row>
    <row r="390970" spans="68:68" customFormat="1">
      <c r="BP390970" s="90"/>
    </row>
    <row r="390971" spans="68:68" customFormat="1">
      <c r="BP390971" s="90"/>
    </row>
    <row r="390972" spans="68:68" customFormat="1">
      <c r="BP390972" s="90"/>
    </row>
    <row r="390973" spans="68:68" customFormat="1">
      <c r="BP390973" s="90"/>
    </row>
    <row r="390974" spans="68:68" customFormat="1">
      <c r="BP390974" s="90"/>
    </row>
    <row r="390975" spans="68:68" customFormat="1">
      <c r="BP390975" s="90"/>
    </row>
    <row r="390976" spans="68:68" customFormat="1">
      <c r="BP390976" s="90"/>
    </row>
    <row r="390977" spans="68:68" customFormat="1">
      <c r="BP390977" s="90"/>
    </row>
    <row r="390978" spans="68:68" customFormat="1">
      <c r="BP390978" s="90"/>
    </row>
    <row r="390979" spans="68:68" customFormat="1">
      <c r="BP390979" s="90"/>
    </row>
    <row r="390980" spans="68:68" customFormat="1">
      <c r="BP390980" s="90"/>
    </row>
    <row r="390981" spans="68:68" customFormat="1">
      <c r="BP390981" s="90"/>
    </row>
    <row r="390982" spans="68:68" customFormat="1">
      <c r="BP390982" s="90"/>
    </row>
    <row r="390983" spans="68:68" customFormat="1">
      <c r="BP390983" s="90"/>
    </row>
    <row r="390984" spans="68:68" customFormat="1">
      <c r="BP390984" s="90"/>
    </row>
    <row r="390985" spans="68:68" customFormat="1">
      <c r="BP390985" s="90"/>
    </row>
    <row r="390986" spans="68:68" customFormat="1">
      <c r="BP390986" s="90"/>
    </row>
    <row r="390987" spans="68:68" customFormat="1">
      <c r="BP390987" s="90"/>
    </row>
    <row r="390988" spans="68:68" customFormat="1">
      <c r="BP390988" s="90"/>
    </row>
    <row r="390989" spans="68:68" customFormat="1">
      <c r="BP390989" s="90"/>
    </row>
    <row r="390990" spans="68:68" customFormat="1">
      <c r="BP390990" s="90"/>
    </row>
    <row r="390991" spans="68:68" customFormat="1">
      <c r="BP390991" s="90"/>
    </row>
    <row r="390992" spans="68:68" customFormat="1">
      <c r="BP390992" s="90"/>
    </row>
    <row r="390993" spans="68:68" customFormat="1">
      <c r="BP390993" s="90"/>
    </row>
    <row r="390994" spans="68:68" customFormat="1">
      <c r="BP390994" s="90"/>
    </row>
    <row r="390995" spans="68:68" customFormat="1">
      <c r="BP390995" s="90"/>
    </row>
    <row r="390996" spans="68:68" customFormat="1">
      <c r="BP390996" s="90"/>
    </row>
    <row r="390997" spans="68:68" customFormat="1">
      <c r="BP390997" s="90"/>
    </row>
    <row r="390998" spans="68:68" customFormat="1">
      <c r="BP390998" s="90"/>
    </row>
    <row r="390999" spans="68:68" customFormat="1">
      <c r="BP390999" s="90"/>
    </row>
    <row r="391000" spans="68:68" customFormat="1">
      <c r="BP391000" s="90"/>
    </row>
    <row r="391001" spans="68:68" customFormat="1">
      <c r="BP391001" s="90"/>
    </row>
    <row r="391002" spans="68:68" customFormat="1">
      <c r="BP391002" s="90"/>
    </row>
    <row r="391003" spans="68:68" customFormat="1">
      <c r="BP391003" s="90"/>
    </row>
    <row r="391004" spans="68:68" customFormat="1">
      <c r="BP391004" s="90"/>
    </row>
    <row r="391005" spans="68:68" customFormat="1">
      <c r="BP391005" s="90"/>
    </row>
    <row r="391006" spans="68:68" customFormat="1">
      <c r="BP391006" s="90"/>
    </row>
    <row r="391007" spans="68:68" customFormat="1">
      <c r="BP391007" s="90"/>
    </row>
    <row r="391008" spans="68:68" customFormat="1">
      <c r="BP391008" s="90"/>
    </row>
    <row r="391009" spans="68:68" customFormat="1">
      <c r="BP391009" s="90"/>
    </row>
    <row r="391010" spans="68:68" customFormat="1">
      <c r="BP391010" s="90"/>
    </row>
    <row r="391011" spans="68:68" customFormat="1">
      <c r="BP391011" s="90"/>
    </row>
    <row r="391012" spans="68:68" customFormat="1">
      <c r="BP391012" s="90"/>
    </row>
    <row r="391013" spans="68:68" customFormat="1">
      <c r="BP391013" s="90"/>
    </row>
    <row r="391014" spans="68:68" customFormat="1">
      <c r="BP391014" s="90"/>
    </row>
    <row r="391015" spans="68:68" customFormat="1">
      <c r="BP391015" s="90"/>
    </row>
    <row r="391016" spans="68:68" customFormat="1">
      <c r="BP391016" s="90"/>
    </row>
    <row r="391017" spans="68:68" customFormat="1">
      <c r="BP391017" s="90"/>
    </row>
    <row r="391018" spans="68:68" customFormat="1">
      <c r="BP391018" s="90"/>
    </row>
    <row r="391019" spans="68:68" customFormat="1">
      <c r="BP391019" s="90"/>
    </row>
    <row r="391020" spans="68:68" customFormat="1">
      <c r="BP391020" s="90"/>
    </row>
    <row r="391021" spans="68:68" customFormat="1">
      <c r="BP391021" s="90"/>
    </row>
    <row r="391022" spans="68:68" customFormat="1">
      <c r="BP391022" s="90"/>
    </row>
    <row r="391023" spans="68:68" customFormat="1">
      <c r="BP391023" s="90"/>
    </row>
    <row r="391024" spans="68:68" customFormat="1">
      <c r="BP391024" s="90"/>
    </row>
    <row r="391025" spans="68:68" customFormat="1">
      <c r="BP391025" s="90"/>
    </row>
    <row r="391026" spans="68:68" customFormat="1">
      <c r="BP391026" s="90"/>
    </row>
    <row r="391027" spans="68:68" customFormat="1">
      <c r="BP391027" s="90"/>
    </row>
    <row r="391028" spans="68:68" customFormat="1">
      <c r="BP391028" s="90"/>
    </row>
    <row r="391029" spans="68:68" customFormat="1">
      <c r="BP391029" s="90"/>
    </row>
    <row r="391030" spans="68:68" customFormat="1">
      <c r="BP391030" s="90"/>
    </row>
    <row r="391031" spans="68:68" customFormat="1">
      <c r="BP391031" s="90"/>
    </row>
    <row r="391032" spans="68:68" customFormat="1">
      <c r="BP391032" s="90"/>
    </row>
    <row r="391033" spans="68:68" customFormat="1">
      <c r="BP391033" s="90"/>
    </row>
    <row r="391034" spans="68:68" customFormat="1">
      <c r="BP391034" s="90"/>
    </row>
    <row r="391035" spans="68:68" customFormat="1">
      <c r="BP391035" s="90"/>
    </row>
    <row r="391036" spans="68:68" customFormat="1">
      <c r="BP391036" s="90"/>
    </row>
    <row r="391037" spans="68:68" customFormat="1">
      <c r="BP391037" s="90"/>
    </row>
    <row r="391038" spans="68:68" customFormat="1">
      <c r="BP391038" s="90"/>
    </row>
    <row r="391039" spans="68:68" customFormat="1">
      <c r="BP391039" s="90"/>
    </row>
    <row r="391040" spans="68:68" customFormat="1">
      <c r="BP391040" s="90"/>
    </row>
    <row r="391041" spans="68:68" customFormat="1">
      <c r="BP391041" s="90"/>
    </row>
    <row r="391042" spans="68:68" customFormat="1">
      <c r="BP391042" s="90"/>
    </row>
    <row r="391043" spans="68:68" customFormat="1">
      <c r="BP391043" s="90"/>
    </row>
    <row r="391044" spans="68:68" customFormat="1">
      <c r="BP391044" s="90"/>
    </row>
    <row r="391045" spans="68:68" customFormat="1">
      <c r="BP391045" s="90"/>
    </row>
    <row r="391046" spans="68:68" customFormat="1">
      <c r="BP391046" s="90"/>
    </row>
    <row r="391047" spans="68:68" customFormat="1">
      <c r="BP391047" s="90"/>
    </row>
    <row r="391048" spans="68:68" customFormat="1">
      <c r="BP391048" s="90"/>
    </row>
    <row r="391049" spans="68:68" customFormat="1">
      <c r="BP391049" s="90"/>
    </row>
    <row r="391050" spans="68:68" customFormat="1">
      <c r="BP391050" s="90"/>
    </row>
    <row r="391051" spans="68:68" customFormat="1">
      <c r="BP391051" s="90"/>
    </row>
    <row r="391052" spans="68:68" customFormat="1">
      <c r="BP391052" s="90"/>
    </row>
    <row r="391053" spans="68:68" customFormat="1">
      <c r="BP391053" s="90"/>
    </row>
    <row r="391054" spans="68:68" customFormat="1">
      <c r="BP391054" s="90"/>
    </row>
    <row r="391055" spans="68:68" customFormat="1">
      <c r="BP391055" s="90"/>
    </row>
    <row r="391056" spans="68:68" customFormat="1">
      <c r="BP391056" s="90"/>
    </row>
    <row r="391057" spans="68:68" customFormat="1">
      <c r="BP391057" s="90"/>
    </row>
    <row r="391058" spans="68:68" customFormat="1">
      <c r="BP391058" s="90"/>
    </row>
    <row r="391059" spans="68:68" customFormat="1">
      <c r="BP391059" s="90"/>
    </row>
    <row r="391060" spans="68:68" customFormat="1">
      <c r="BP391060" s="90"/>
    </row>
    <row r="391061" spans="68:68" customFormat="1">
      <c r="BP391061" s="90"/>
    </row>
    <row r="391062" spans="68:68" customFormat="1">
      <c r="BP391062" s="90"/>
    </row>
    <row r="391063" spans="68:68" customFormat="1">
      <c r="BP391063" s="90"/>
    </row>
    <row r="391064" spans="68:68" customFormat="1">
      <c r="BP391064" s="90"/>
    </row>
    <row r="391065" spans="68:68" customFormat="1">
      <c r="BP391065" s="90"/>
    </row>
    <row r="391066" spans="68:68" customFormat="1">
      <c r="BP391066" s="90"/>
    </row>
    <row r="391067" spans="68:68" customFormat="1">
      <c r="BP391067" s="90"/>
    </row>
    <row r="391068" spans="68:68" customFormat="1">
      <c r="BP391068" s="90"/>
    </row>
    <row r="391069" spans="68:68" customFormat="1">
      <c r="BP391069" s="90"/>
    </row>
    <row r="391070" spans="68:68" customFormat="1">
      <c r="BP391070" s="90"/>
    </row>
    <row r="391071" spans="68:68" customFormat="1">
      <c r="BP391071" s="90"/>
    </row>
    <row r="391072" spans="68:68" customFormat="1">
      <c r="BP391072" s="90"/>
    </row>
    <row r="391073" spans="68:68" customFormat="1">
      <c r="BP391073" s="90"/>
    </row>
    <row r="391074" spans="68:68" customFormat="1">
      <c r="BP391074" s="90"/>
    </row>
    <row r="391075" spans="68:68" customFormat="1">
      <c r="BP391075" s="90"/>
    </row>
    <row r="391076" spans="68:68" customFormat="1">
      <c r="BP391076" s="90"/>
    </row>
    <row r="391077" spans="68:68" customFormat="1">
      <c r="BP391077" s="90"/>
    </row>
    <row r="391078" spans="68:68" customFormat="1">
      <c r="BP391078" s="90"/>
    </row>
    <row r="391079" spans="68:68" customFormat="1">
      <c r="BP391079" s="90"/>
    </row>
    <row r="391080" spans="68:68" customFormat="1">
      <c r="BP391080" s="90"/>
    </row>
    <row r="391081" spans="68:68" customFormat="1">
      <c r="BP391081" s="90"/>
    </row>
    <row r="391082" spans="68:68" customFormat="1">
      <c r="BP391082" s="90"/>
    </row>
    <row r="391083" spans="68:68" customFormat="1">
      <c r="BP391083" s="90"/>
    </row>
    <row r="391084" spans="68:68" customFormat="1">
      <c r="BP391084" s="90"/>
    </row>
    <row r="391085" spans="68:68" customFormat="1">
      <c r="BP391085" s="90"/>
    </row>
    <row r="391086" spans="68:68" customFormat="1">
      <c r="BP391086" s="90"/>
    </row>
    <row r="391087" spans="68:68" customFormat="1">
      <c r="BP391087" s="90"/>
    </row>
    <row r="391088" spans="68:68" customFormat="1">
      <c r="BP391088" s="90"/>
    </row>
    <row r="391089" spans="68:68" customFormat="1">
      <c r="BP391089" s="90"/>
    </row>
    <row r="391090" spans="68:68" customFormat="1">
      <c r="BP391090" s="90"/>
    </row>
    <row r="391091" spans="68:68" customFormat="1">
      <c r="BP391091" s="90"/>
    </row>
    <row r="391092" spans="68:68" customFormat="1">
      <c r="BP391092" s="90"/>
    </row>
    <row r="391093" spans="68:68" customFormat="1">
      <c r="BP391093" s="90"/>
    </row>
    <row r="391094" spans="68:68" customFormat="1">
      <c r="BP391094" s="90"/>
    </row>
    <row r="391095" spans="68:68" customFormat="1">
      <c r="BP391095" s="90"/>
    </row>
    <row r="391096" spans="68:68" customFormat="1">
      <c r="BP391096" s="90"/>
    </row>
    <row r="391097" spans="68:68" customFormat="1">
      <c r="BP391097" s="90"/>
    </row>
    <row r="391098" spans="68:68" customFormat="1">
      <c r="BP391098" s="90"/>
    </row>
    <row r="391099" spans="68:68" customFormat="1">
      <c r="BP391099" s="90"/>
    </row>
    <row r="391100" spans="68:68" customFormat="1">
      <c r="BP391100" s="90"/>
    </row>
    <row r="391101" spans="68:68" customFormat="1">
      <c r="BP391101" s="90"/>
    </row>
    <row r="391102" spans="68:68" customFormat="1">
      <c r="BP391102" s="90"/>
    </row>
    <row r="391103" spans="68:68" customFormat="1">
      <c r="BP391103" s="90"/>
    </row>
    <row r="391104" spans="68:68" customFormat="1">
      <c r="BP391104" s="90"/>
    </row>
    <row r="391105" spans="68:68" customFormat="1">
      <c r="BP391105" s="90"/>
    </row>
    <row r="391106" spans="68:68" customFormat="1">
      <c r="BP391106" s="90"/>
    </row>
    <row r="391107" spans="68:68" customFormat="1">
      <c r="BP391107" s="90"/>
    </row>
    <row r="391108" spans="68:68" customFormat="1">
      <c r="BP391108" s="90"/>
    </row>
    <row r="391109" spans="68:68" customFormat="1">
      <c r="BP391109" s="90"/>
    </row>
    <row r="391110" spans="68:68" customFormat="1">
      <c r="BP391110" s="90"/>
    </row>
    <row r="391111" spans="68:68" customFormat="1">
      <c r="BP391111" s="90"/>
    </row>
    <row r="391112" spans="68:68" customFormat="1">
      <c r="BP391112" s="90"/>
    </row>
    <row r="391113" spans="68:68" customFormat="1">
      <c r="BP391113" s="90"/>
    </row>
    <row r="391114" spans="68:68" customFormat="1">
      <c r="BP391114" s="90"/>
    </row>
    <row r="391115" spans="68:68" customFormat="1">
      <c r="BP391115" s="90"/>
    </row>
    <row r="391116" spans="68:68" customFormat="1">
      <c r="BP391116" s="90"/>
    </row>
    <row r="391117" spans="68:68" customFormat="1">
      <c r="BP391117" s="90"/>
    </row>
    <row r="391118" spans="68:68" customFormat="1">
      <c r="BP391118" s="90"/>
    </row>
    <row r="391119" spans="68:68" customFormat="1">
      <c r="BP391119" s="90"/>
    </row>
    <row r="391120" spans="68:68" customFormat="1">
      <c r="BP391120" s="90"/>
    </row>
    <row r="391121" spans="68:68" customFormat="1">
      <c r="BP391121" s="90"/>
    </row>
    <row r="391122" spans="68:68" customFormat="1">
      <c r="BP391122" s="90"/>
    </row>
    <row r="391123" spans="68:68" customFormat="1">
      <c r="BP391123" s="90"/>
    </row>
    <row r="391124" spans="68:68" customFormat="1">
      <c r="BP391124" s="90"/>
    </row>
    <row r="391125" spans="68:68" customFormat="1">
      <c r="BP391125" s="90"/>
    </row>
    <row r="391126" spans="68:68" customFormat="1">
      <c r="BP391126" s="90"/>
    </row>
    <row r="391127" spans="68:68" customFormat="1">
      <c r="BP391127" s="90"/>
    </row>
    <row r="391128" spans="68:68" customFormat="1">
      <c r="BP391128" s="90"/>
    </row>
    <row r="391129" spans="68:68" customFormat="1">
      <c r="BP391129" s="90"/>
    </row>
    <row r="391130" spans="68:68" customFormat="1">
      <c r="BP391130" s="90"/>
    </row>
    <row r="391131" spans="68:68" customFormat="1">
      <c r="BP391131" s="90"/>
    </row>
    <row r="391132" spans="68:68" customFormat="1">
      <c r="BP391132" s="90"/>
    </row>
    <row r="391133" spans="68:68" customFormat="1">
      <c r="BP391133" s="90"/>
    </row>
    <row r="391134" spans="68:68" customFormat="1">
      <c r="BP391134" s="90"/>
    </row>
    <row r="391135" spans="68:68" customFormat="1">
      <c r="BP391135" s="90"/>
    </row>
    <row r="391136" spans="68:68" customFormat="1">
      <c r="BP391136" s="90"/>
    </row>
    <row r="391137" spans="68:68" customFormat="1">
      <c r="BP391137" s="90"/>
    </row>
    <row r="391138" spans="68:68" customFormat="1">
      <c r="BP391138" s="90"/>
    </row>
    <row r="391139" spans="68:68" customFormat="1">
      <c r="BP391139" s="90"/>
    </row>
    <row r="391140" spans="68:68" customFormat="1">
      <c r="BP391140" s="90"/>
    </row>
    <row r="391141" spans="68:68" customFormat="1">
      <c r="BP391141" s="90"/>
    </row>
    <row r="391142" spans="68:68" customFormat="1">
      <c r="BP391142" s="90"/>
    </row>
    <row r="391143" spans="68:68" customFormat="1">
      <c r="BP391143" s="90"/>
    </row>
    <row r="391144" spans="68:68" customFormat="1">
      <c r="BP391144" s="90"/>
    </row>
    <row r="391145" spans="68:68" customFormat="1">
      <c r="BP391145" s="90"/>
    </row>
    <row r="391146" spans="68:68" customFormat="1">
      <c r="BP391146" s="90"/>
    </row>
    <row r="391147" spans="68:68" customFormat="1">
      <c r="BP391147" s="90"/>
    </row>
    <row r="391148" spans="68:68" customFormat="1">
      <c r="BP391148" s="90"/>
    </row>
    <row r="391149" spans="68:68" customFormat="1">
      <c r="BP391149" s="90"/>
    </row>
    <row r="391150" spans="68:68" customFormat="1">
      <c r="BP391150" s="90"/>
    </row>
    <row r="391151" spans="68:68" customFormat="1">
      <c r="BP391151" s="90"/>
    </row>
    <row r="391152" spans="68:68" customFormat="1">
      <c r="BP391152" s="90"/>
    </row>
    <row r="391153" spans="68:68" customFormat="1">
      <c r="BP391153" s="90"/>
    </row>
    <row r="391154" spans="68:68" customFormat="1">
      <c r="BP391154" s="90"/>
    </row>
    <row r="391155" spans="68:68" customFormat="1">
      <c r="BP391155" s="90"/>
    </row>
    <row r="391156" spans="68:68" customFormat="1">
      <c r="BP391156" s="90"/>
    </row>
    <row r="391157" spans="68:68" customFormat="1">
      <c r="BP391157" s="90"/>
    </row>
    <row r="391158" spans="68:68" customFormat="1">
      <c r="BP391158" s="90"/>
    </row>
    <row r="391159" spans="68:68" customFormat="1">
      <c r="BP391159" s="90"/>
    </row>
    <row r="391160" spans="68:68" customFormat="1">
      <c r="BP391160" s="90"/>
    </row>
    <row r="391161" spans="68:68" customFormat="1">
      <c r="BP391161" s="90"/>
    </row>
    <row r="391162" spans="68:68" customFormat="1">
      <c r="BP391162" s="90"/>
    </row>
    <row r="391163" spans="68:68" customFormat="1">
      <c r="BP391163" s="90"/>
    </row>
    <row r="391164" spans="68:68" customFormat="1">
      <c r="BP391164" s="90"/>
    </row>
    <row r="391165" spans="68:68" customFormat="1">
      <c r="BP391165" s="90"/>
    </row>
    <row r="391166" spans="68:68" customFormat="1">
      <c r="BP391166" s="90"/>
    </row>
    <row r="391167" spans="68:68" customFormat="1">
      <c r="BP391167" s="90"/>
    </row>
    <row r="391168" spans="68:68" customFormat="1">
      <c r="BP391168" s="90"/>
    </row>
    <row r="391169" spans="68:68" customFormat="1">
      <c r="BP391169" s="90"/>
    </row>
    <row r="391170" spans="68:68" customFormat="1">
      <c r="BP391170" s="90"/>
    </row>
    <row r="391171" spans="68:68" customFormat="1">
      <c r="BP391171" s="90"/>
    </row>
    <row r="391172" spans="68:68" customFormat="1">
      <c r="BP391172" s="90"/>
    </row>
    <row r="391173" spans="68:68" customFormat="1">
      <c r="BP391173" s="90"/>
    </row>
    <row r="391174" spans="68:68" customFormat="1">
      <c r="BP391174" s="90"/>
    </row>
    <row r="391175" spans="68:68" customFormat="1">
      <c r="BP391175" s="90"/>
    </row>
    <row r="391176" spans="68:68" customFormat="1">
      <c r="BP391176" s="90"/>
    </row>
    <row r="391177" spans="68:68" customFormat="1">
      <c r="BP391177" s="90"/>
    </row>
    <row r="391178" spans="68:68" customFormat="1">
      <c r="BP391178" s="90"/>
    </row>
    <row r="391179" spans="68:68" customFormat="1">
      <c r="BP391179" s="90"/>
    </row>
    <row r="391180" spans="68:68" customFormat="1">
      <c r="BP391180" s="90"/>
    </row>
    <row r="391181" spans="68:68" customFormat="1">
      <c r="BP391181" s="90"/>
    </row>
    <row r="391182" spans="68:68" customFormat="1">
      <c r="BP391182" s="90"/>
    </row>
    <row r="391183" spans="68:68" customFormat="1">
      <c r="BP391183" s="90"/>
    </row>
    <row r="391184" spans="68:68" customFormat="1">
      <c r="BP391184" s="90"/>
    </row>
    <row r="391185" spans="68:68" customFormat="1">
      <c r="BP391185" s="90"/>
    </row>
    <row r="391186" spans="68:68" customFormat="1">
      <c r="BP391186" s="90"/>
    </row>
    <row r="391187" spans="68:68" customFormat="1">
      <c r="BP391187" s="90"/>
    </row>
    <row r="391188" spans="68:68" customFormat="1">
      <c r="BP391188" s="90"/>
    </row>
    <row r="391189" spans="68:68" customFormat="1">
      <c r="BP391189" s="90"/>
    </row>
    <row r="391190" spans="68:68" customFormat="1">
      <c r="BP391190" s="90"/>
    </row>
    <row r="391191" spans="68:68" customFormat="1">
      <c r="BP391191" s="90"/>
    </row>
    <row r="391192" spans="68:68" customFormat="1">
      <c r="BP391192" s="90"/>
    </row>
    <row r="391193" spans="68:68" customFormat="1">
      <c r="BP391193" s="90"/>
    </row>
    <row r="391194" spans="68:68" customFormat="1">
      <c r="BP391194" s="90"/>
    </row>
    <row r="391195" spans="68:68" customFormat="1">
      <c r="BP391195" s="90"/>
    </row>
    <row r="391196" spans="68:68" customFormat="1">
      <c r="BP391196" s="90"/>
    </row>
    <row r="391197" spans="68:68" customFormat="1">
      <c r="BP391197" s="90"/>
    </row>
    <row r="391198" spans="68:68" customFormat="1">
      <c r="BP391198" s="90"/>
    </row>
    <row r="391199" spans="68:68" customFormat="1">
      <c r="BP391199" s="90"/>
    </row>
    <row r="391200" spans="68:68" customFormat="1">
      <c r="BP391200" s="90"/>
    </row>
    <row r="391201" spans="68:68" customFormat="1">
      <c r="BP391201" s="90"/>
    </row>
    <row r="391202" spans="68:68" customFormat="1">
      <c r="BP391202" s="90"/>
    </row>
    <row r="391203" spans="68:68" customFormat="1">
      <c r="BP391203" s="90"/>
    </row>
    <row r="391204" spans="68:68" customFormat="1">
      <c r="BP391204" s="90"/>
    </row>
    <row r="391205" spans="68:68" customFormat="1">
      <c r="BP391205" s="90"/>
    </row>
    <row r="391206" spans="68:68" customFormat="1">
      <c r="BP391206" s="90"/>
    </row>
    <row r="391207" spans="68:68" customFormat="1">
      <c r="BP391207" s="90"/>
    </row>
    <row r="391208" spans="68:68" customFormat="1">
      <c r="BP391208" s="90"/>
    </row>
    <row r="391209" spans="68:68" customFormat="1">
      <c r="BP391209" s="90"/>
    </row>
    <row r="391210" spans="68:68" customFormat="1">
      <c r="BP391210" s="90"/>
    </row>
    <row r="391211" spans="68:68" customFormat="1">
      <c r="BP391211" s="90"/>
    </row>
    <row r="391212" spans="68:68" customFormat="1">
      <c r="BP391212" s="90"/>
    </row>
    <row r="391213" spans="68:68" customFormat="1">
      <c r="BP391213" s="90"/>
    </row>
    <row r="391214" spans="68:68" customFormat="1">
      <c r="BP391214" s="90"/>
    </row>
    <row r="391215" spans="68:68" customFormat="1">
      <c r="BP391215" s="90"/>
    </row>
    <row r="391216" spans="68:68" customFormat="1">
      <c r="BP391216" s="90"/>
    </row>
    <row r="391217" spans="68:68" customFormat="1">
      <c r="BP391217" s="90"/>
    </row>
    <row r="391218" spans="68:68" customFormat="1">
      <c r="BP391218" s="90"/>
    </row>
    <row r="391219" spans="68:68" customFormat="1">
      <c r="BP391219" s="90"/>
    </row>
    <row r="391220" spans="68:68" customFormat="1">
      <c r="BP391220" s="90"/>
    </row>
    <row r="391221" spans="68:68" customFormat="1">
      <c r="BP391221" s="90"/>
    </row>
    <row r="391222" spans="68:68" customFormat="1">
      <c r="BP391222" s="90"/>
    </row>
    <row r="391223" spans="68:68" customFormat="1">
      <c r="BP391223" s="90"/>
    </row>
    <row r="391224" spans="68:68" customFormat="1">
      <c r="BP391224" s="90"/>
    </row>
    <row r="391225" spans="68:68" customFormat="1">
      <c r="BP391225" s="90"/>
    </row>
    <row r="391226" spans="68:68" customFormat="1">
      <c r="BP391226" s="90"/>
    </row>
    <row r="391227" spans="68:68" customFormat="1">
      <c r="BP391227" s="90"/>
    </row>
    <row r="391228" spans="68:68" customFormat="1">
      <c r="BP391228" s="90"/>
    </row>
    <row r="391229" spans="68:68" customFormat="1">
      <c r="BP391229" s="90"/>
    </row>
    <row r="391230" spans="68:68" customFormat="1">
      <c r="BP391230" s="90"/>
    </row>
    <row r="391231" spans="68:68" customFormat="1">
      <c r="BP391231" s="90"/>
    </row>
    <row r="391232" spans="68:68" customFormat="1">
      <c r="BP391232" s="90"/>
    </row>
    <row r="391233" spans="68:68" customFormat="1">
      <c r="BP391233" s="90"/>
    </row>
    <row r="391234" spans="68:68" customFormat="1">
      <c r="BP391234" s="90"/>
    </row>
    <row r="391235" spans="68:68" customFormat="1">
      <c r="BP391235" s="90"/>
    </row>
    <row r="391236" spans="68:68" customFormat="1">
      <c r="BP391236" s="90"/>
    </row>
    <row r="391237" spans="68:68" customFormat="1">
      <c r="BP391237" s="90"/>
    </row>
    <row r="391238" spans="68:68" customFormat="1">
      <c r="BP391238" s="90"/>
    </row>
    <row r="391239" spans="68:68" customFormat="1">
      <c r="BP391239" s="90"/>
    </row>
    <row r="391240" spans="68:68" customFormat="1">
      <c r="BP391240" s="90"/>
    </row>
    <row r="391241" spans="68:68" customFormat="1">
      <c r="BP391241" s="90"/>
    </row>
    <row r="391242" spans="68:68" customFormat="1">
      <c r="BP391242" s="90"/>
    </row>
    <row r="391243" spans="68:68" customFormat="1">
      <c r="BP391243" s="90"/>
    </row>
    <row r="391244" spans="68:68" customFormat="1">
      <c r="BP391244" s="90"/>
    </row>
    <row r="391245" spans="68:68" customFormat="1">
      <c r="BP391245" s="90"/>
    </row>
    <row r="391246" spans="68:68" customFormat="1">
      <c r="BP391246" s="90"/>
    </row>
    <row r="391247" spans="68:68" customFormat="1">
      <c r="BP391247" s="90"/>
    </row>
    <row r="391248" spans="68:68" customFormat="1">
      <c r="BP391248" s="90"/>
    </row>
    <row r="391249" spans="68:68" customFormat="1">
      <c r="BP391249" s="90"/>
    </row>
    <row r="391250" spans="68:68" customFormat="1">
      <c r="BP391250" s="90"/>
    </row>
    <row r="391251" spans="68:68" customFormat="1">
      <c r="BP391251" s="90"/>
    </row>
    <row r="391252" spans="68:68" customFormat="1">
      <c r="BP391252" s="90"/>
    </row>
    <row r="391253" spans="68:68" customFormat="1">
      <c r="BP391253" s="90"/>
    </row>
    <row r="391254" spans="68:68" customFormat="1">
      <c r="BP391254" s="90"/>
    </row>
    <row r="391255" spans="68:68" customFormat="1">
      <c r="BP391255" s="90"/>
    </row>
    <row r="391256" spans="68:68" customFormat="1">
      <c r="BP391256" s="90"/>
    </row>
    <row r="391257" spans="68:68" customFormat="1">
      <c r="BP391257" s="90"/>
    </row>
    <row r="391258" spans="68:68" customFormat="1">
      <c r="BP391258" s="90"/>
    </row>
    <row r="391259" spans="68:68" customFormat="1">
      <c r="BP391259" s="90"/>
    </row>
    <row r="391260" spans="68:68" customFormat="1">
      <c r="BP391260" s="90"/>
    </row>
    <row r="391261" spans="68:68" customFormat="1">
      <c r="BP391261" s="90"/>
    </row>
    <row r="391262" spans="68:68" customFormat="1">
      <c r="BP391262" s="90"/>
    </row>
    <row r="391263" spans="68:68" customFormat="1">
      <c r="BP391263" s="90"/>
    </row>
    <row r="391264" spans="68:68" customFormat="1">
      <c r="BP391264" s="90"/>
    </row>
    <row r="391265" spans="68:68" customFormat="1">
      <c r="BP391265" s="90"/>
    </row>
    <row r="391266" spans="68:68" customFormat="1">
      <c r="BP391266" s="90"/>
    </row>
    <row r="391267" spans="68:68" customFormat="1">
      <c r="BP391267" s="90"/>
    </row>
    <row r="391268" spans="68:68" customFormat="1">
      <c r="BP391268" s="90"/>
    </row>
    <row r="391269" spans="68:68" customFormat="1">
      <c r="BP391269" s="90"/>
    </row>
    <row r="391270" spans="68:68" customFormat="1">
      <c r="BP391270" s="90"/>
    </row>
    <row r="391271" spans="68:68" customFormat="1">
      <c r="BP391271" s="90"/>
    </row>
    <row r="391272" spans="68:68" customFormat="1">
      <c r="BP391272" s="90"/>
    </row>
    <row r="391273" spans="68:68" customFormat="1">
      <c r="BP391273" s="90"/>
    </row>
    <row r="391274" spans="68:68" customFormat="1">
      <c r="BP391274" s="90"/>
    </row>
    <row r="391275" spans="68:68" customFormat="1">
      <c r="BP391275" s="90"/>
    </row>
    <row r="391276" spans="68:68" customFormat="1">
      <c r="BP391276" s="90"/>
    </row>
    <row r="391277" spans="68:68" customFormat="1">
      <c r="BP391277" s="90"/>
    </row>
    <row r="391278" spans="68:68" customFormat="1">
      <c r="BP391278" s="90"/>
    </row>
    <row r="391279" spans="68:68" customFormat="1">
      <c r="BP391279" s="90"/>
    </row>
    <row r="391280" spans="68:68" customFormat="1">
      <c r="BP391280" s="90"/>
    </row>
    <row r="391281" spans="68:68" customFormat="1">
      <c r="BP391281" s="90"/>
    </row>
    <row r="391282" spans="68:68" customFormat="1">
      <c r="BP391282" s="90"/>
    </row>
    <row r="391283" spans="68:68" customFormat="1">
      <c r="BP391283" s="90"/>
    </row>
    <row r="391284" spans="68:68" customFormat="1">
      <c r="BP391284" s="90"/>
    </row>
    <row r="391285" spans="68:68" customFormat="1">
      <c r="BP391285" s="90"/>
    </row>
    <row r="391286" spans="68:68" customFormat="1">
      <c r="BP391286" s="90"/>
    </row>
    <row r="391287" spans="68:68" customFormat="1">
      <c r="BP391287" s="90"/>
    </row>
    <row r="391288" spans="68:68" customFormat="1">
      <c r="BP391288" s="90"/>
    </row>
    <row r="391289" spans="68:68" customFormat="1">
      <c r="BP391289" s="90"/>
    </row>
    <row r="391290" spans="68:68" customFormat="1">
      <c r="BP391290" s="90"/>
    </row>
    <row r="391291" spans="68:68" customFormat="1">
      <c r="BP391291" s="90"/>
    </row>
    <row r="391292" spans="68:68" customFormat="1">
      <c r="BP391292" s="90"/>
    </row>
    <row r="391293" spans="68:68" customFormat="1">
      <c r="BP391293" s="90"/>
    </row>
    <row r="391294" spans="68:68" customFormat="1">
      <c r="BP391294" s="90"/>
    </row>
    <row r="391295" spans="68:68" customFormat="1">
      <c r="BP391295" s="90"/>
    </row>
    <row r="391296" spans="68:68" customFormat="1">
      <c r="BP391296" s="90"/>
    </row>
    <row r="391297" spans="68:68" customFormat="1">
      <c r="BP391297" s="90"/>
    </row>
    <row r="391298" spans="68:68" customFormat="1">
      <c r="BP391298" s="90"/>
    </row>
    <row r="391299" spans="68:68" customFormat="1">
      <c r="BP391299" s="90"/>
    </row>
    <row r="391300" spans="68:68" customFormat="1">
      <c r="BP391300" s="90"/>
    </row>
    <row r="391301" spans="68:68" customFormat="1">
      <c r="BP391301" s="90"/>
    </row>
    <row r="391302" spans="68:68" customFormat="1">
      <c r="BP391302" s="90"/>
    </row>
    <row r="391303" spans="68:68" customFormat="1">
      <c r="BP391303" s="90"/>
    </row>
    <row r="391304" spans="68:68" customFormat="1">
      <c r="BP391304" s="90"/>
    </row>
    <row r="391305" spans="68:68" customFormat="1">
      <c r="BP391305" s="90"/>
    </row>
    <row r="391306" spans="68:68" customFormat="1">
      <c r="BP391306" s="90"/>
    </row>
    <row r="391307" spans="68:68" customFormat="1">
      <c r="BP391307" s="90"/>
    </row>
    <row r="391308" spans="68:68" customFormat="1">
      <c r="BP391308" s="90"/>
    </row>
    <row r="391309" spans="68:68" customFormat="1">
      <c r="BP391309" s="90"/>
    </row>
    <row r="391310" spans="68:68" customFormat="1">
      <c r="BP391310" s="90"/>
    </row>
    <row r="391311" spans="68:68" customFormat="1">
      <c r="BP391311" s="90"/>
    </row>
    <row r="391312" spans="68:68" customFormat="1">
      <c r="BP391312" s="90"/>
    </row>
    <row r="391313" spans="68:68" customFormat="1">
      <c r="BP391313" s="90"/>
    </row>
    <row r="391314" spans="68:68" customFormat="1">
      <c r="BP391314" s="90"/>
    </row>
    <row r="391315" spans="68:68" customFormat="1">
      <c r="BP391315" s="90"/>
    </row>
    <row r="391316" spans="68:68" customFormat="1">
      <c r="BP391316" s="90"/>
    </row>
    <row r="391317" spans="68:68" customFormat="1">
      <c r="BP391317" s="90"/>
    </row>
    <row r="391318" spans="68:68" customFormat="1">
      <c r="BP391318" s="90"/>
    </row>
    <row r="391319" spans="68:68" customFormat="1">
      <c r="BP391319" s="90"/>
    </row>
    <row r="391320" spans="68:68" customFormat="1">
      <c r="BP391320" s="90"/>
    </row>
    <row r="391321" spans="68:68" customFormat="1">
      <c r="BP391321" s="90"/>
    </row>
    <row r="391322" spans="68:68" customFormat="1">
      <c r="BP391322" s="90"/>
    </row>
    <row r="391323" spans="68:68" customFormat="1">
      <c r="BP391323" s="90"/>
    </row>
    <row r="391324" spans="68:68" customFormat="1">
      <c r="BP391324" s="90"/>
    </row>
    <row r="391325" spans="68:68" customFormat="1">
      <c r="BP391325" s="90"/>
    </row>
    <row r="391326" spans="68:68" customFormat="1">
      <c r="BP391326" s="90"/>
    </row>
    <row r="391327" spans="68:68" customFormat="1">
      <c r="BP391327" s="90"/>
    </row>
    <row r="391328" spans="68:68" customFormat="1">
      <c r="BP391328" s="90"/>
    </row>
    <row r="391329" spans="68:68" customFormat="1">
      <c r="BP391329" s="90"/>
    </row>
    <row r="391330" spans="68:68" customFormat="1">
      <c r="BP391330" s="90"/>
    </row>
    <row r="391331" spans="68:68" customFormat="1">
      <c r="BP391331" s="90"/>
    </row>
    <row r="391332" spans="68:68" customFormat="1">
      <c r="BP391332" s="90"/>
    </row>
    <row r="391333" spans="68:68" customFormat="1">
      <c r="BP391333" s="90"/>
    </row>
    <row r="391334" spans="68:68" customFormat="1">
      <c r="BP391334" s="90"/>
    </row>
    <row r="391335" spans="68:68" customFormat="1">
      <c r="BP391335" s="90"/>
    </row>
    <row r="391336" spans="68:68" customFormat="1">
      <c r="BP391336" s="90"/>
    </row>
    <row r="391337" spans="68:68" customFormat="1">
      <c r="BP391337" s="90"/>
    </row>
    <row r="391338" spans="68:68" customFormat="1">
      <c r="BP391338" s="90"/>
    </row>
    <row r="391339" spans="68:68" customFormat="1">
      <c r="BP391339" s="90"/>
    </row>
    <row r="391340" spans="68:68" customFormat="1">
      <c r="BP391340" s="90"/>
    </row>
    <row r="391341" spans="68:68" customFormat="1">
      <c r="BP391341" s="90"/>
    </row>
    <row r="391342" spans="68:68" customFormat="1">
      <c r="BP391342" s="90"/>
    </row>
    <row r="391343" spans="68:68" customFormat="1">
      <c r="BP391343" s="90"/>
    </row>
    <row r="391344" spans="68:68" customFormat="1">
      <c r="BP391344" s="90"/>
    </row>
    <row r="391345" spans="68:68" customFormat="1">
      <c r="BP391345" s="90"/>
    </row>
    <row r="391346" spans="68:68" customFormat="1">
      <c r="BP391346" s="90"/>
    </row>
    <row r="391347" spans="68:68" customFormat="1">
      <c r="BP391347" s="90"/>
    </row>
    <row r="391348" spans="68:68" customFormat="1">
      <c r="BP391348" s="90"/>
    </row>
    <row r="391349" spans="68:68" customFormat="1">
      <c r="BP391349" s="90"/>
    </row>
    <row r="391350" spans="68:68" customFormat="1">
      <c r="BP391350" s="90"/>
    </row>
    <row r="391351" spans="68:68" customFormat="1">
      <c r="BP391351" s="90"/>
    </row>
    <row r="391352" spans="68:68" customFormat="1">
      <c r="BP391352" s="90"/>
    </row>
    <row r="391353" spans="68:68" customFormat="1">
      <c r="BP391353" s="90"/>
    </row>
    <row r="391354" spans="68:68" customFormat="1">
      <c r="BP391354" s="90"/>
    </row>
    <row r="391355" spans="68:68" customFormat="1">
      <c r="BP391355" s="90"/>
    </row>
    <row r="391356" spans="68:68" customFormat="1">
      <c r="BP391356" s="90"/>
    </row>
    <row r="391357" spans="68:68" customFormat="1">
      <c r="BP391357" s="90"/>
    </row>
    <row r="391358" spans="68:68" customFormat="1">
      <c r="BP391358" s="90"/>
    </row>
    <row r="391359" spans="68:68" customFormat="1">
      <c r="BP391359" s="90"/>
    </row>
    <row r="391360" spans="68:68" customFormat="1">
      <c r="BP391360" s="90"/>
    </row>
    <row r="391361" spans="68:68" customFormat="1">
      <c r="BP391361" s="90"/>
    </row>
    <row r="391362" spans="68:68" customFormat="1">
      <c r="BP391362" s="90"/>
    </row>
    <row r="391363" spans="68:68" customFormat="1">
      <c r="BP391363" s="90"/>
    </row>
    <row r="391364" spans="68:68" customFormat="1">
      <c r="BP391364" s="90"/>
    </row>
    <row r="391365" spans="68:68" customFormat="1">
      <c r="BP391365" s="90"/>
    </row>
    <row r="391366" spans="68:68" customFormat="1">
      <c r="BP391366" s="90"/>
    </row>
    <row r="391367" spans="68:68" customFormat="1">
      <c r="BP391367" s="90"/>
    </row>
    <row r="391368" spans="68:68" customFormat="1">
      <c r="BP391368" s="90"/>
    </row>
    <row r="391369" spans="68:68" customFormat="1">
      <c r="BP391369" s="90"/>
    </row>
    <row r="391370" spans="68:68" customFormat="1">
      <c r="BP391370" s="90"/>
    </row>
    <row r="391371" spans="68:68" customFormat="1">
      <c r="BP391371" s="90"/>
    </row>
    <row r="391372" spans="68:68" customFormat="1">
      <c r="BP391372" s="90"/>
    </row>
    <row r="391373" spans="68:68" customFormat="1">
      <c r="BP391373" s="90"/>
    </row>
    <row r="391374" spans="68:68" customFormat="1">
      <c r="BP391374" s="90"/>
    </row>
    <row r="391375" spans="68:68" customFormat="1">
      <c r="BP391375" s="90"/>
    </row>
    <row r="391376" spans="68:68" customFormat="1">
      <c r="BP391376" s="90"/>
    </row>
    <row r="391377" spans="68:68" customFormat="1">
      <c r="BP391377" s="90"/>
    </row>
    <row r="391378" spans="68:68" customFormat="1">
      <c r="BP391378" s="90"/>
    </row>
    <row r="391379" spans="68:68" customFormat="1">
      <c r="BP391379" s="90"/>
    </row>
    <row r="391380" spans="68:68" customFormat="1">
      <c r="BP391380" s="90"/>
    </row>
    <row r="391381" spans="68:68" customFormat="1">
      <c r="BP391381" s="90"/>
    </row>
    <row r="391382" spans="68:68" customFormat="1">
      <c r="BP391382" s="90"/>
    </row>
    <row r="391383" spans="68:68" customFormat="1">
      <c r="BP391383" s="90"/>
    </row>
    <row r="391384" spans="68:68" customFormat="1">
      <c r="BP391384" s="90"/>
    </row>
    <row r="391385" spans="68:68" customFormat="1">
      <c r="BP391385" s="90"/>
    </row>
    <row r="391386" spans="68:68" customFormat="1">
      <c r="BP391386" s="90"/>
    </row>
    <row r="391387" spans="68:68" customFormat="1">
      <c r="BP391387" s="90"/>
    </row>
    <row r="391388" spans="68:68" customFormat="1">
      <c r="BP391388" s="90"/>
    </row>
    <row r="391389" spans="68:68" customFormat="1">
      <c r="BP391389" s="90"/>
    </row>
    <row r="391390" spans="68:68" customFormat="1">
      <c r="BP391390" s="90"/>
    </row>
    <row r="391391" spans="68:68" customFormat="1">
      <c r="BP391391" s="90"/>
    </row>
    <row r="391392" spans="68:68" customFormat="1">
      <c r="BP391392" s="90"/>
    </row>
    <row r="391393" spans="68:68" customFormat="1">
      <c r="BP391393" s="90"/>
    </row>
    <row r="391394" spans="68:68" customFormat="1">
      <c r="BP391394" s="90"/>
    </row>
    <row r="391395" spans="68:68" customFormat="1">
      <c r="BP391395" s="90"/>
    </row>
    <row r="391396" spans="68:68" customFormat="1">
      <c r="BP391396" s="90"/>
    </row>
    <row r="391397" spans="68:68" customFormat="1">
      <c r="BP391397" s="90"/>
    </row>
    <row r="391398" spans="68:68" customFormat="1">
      <c r="BP391398" s="90"/>
    </row>
    <row r="391399" spans="68:68" customFormat="1">
      <c r="BP391399" s="90"/>
    </row>
    <row r="391400" spans="68:68" customFormat="1">
      <c r="BP391400" s="90"/>
    </row>
    <row r="391401" spans="68:68" customFormat="1">
      <c r="BP391401" s="90"/>
    </row>
    <row r="391402" spans="68:68" customFormat="1">
      <c r="BP391402" s="90"/>
    </row>
    <row r="391403" spans="68:68" customFormat="1">
      <c r="BP391403" s="90"/>
    </row>
    <row r="391404" spans="68:68" customFormat="1">
      <c r="BP391404" s="90"/>
    </row>
    <row r="391405" spans="68:68" customFormat="1">
      <c r="BP391405" s="90"/>
    </row>
    <row r="391406" spans="68:68" customFormat="1">
      <c r="BP391406" s="90"/>
    </row>
    <row r="391407" spans="68:68" customFormat="1">
      <c r="BP391407" s="90"/>
    </row>
    <row r="391408" spans="68:68" customFormat="1">
      <c r="BP391408" s="90"/>
    </row>
    <row r="391409" spans="68:68" customFormat="1">
      <c r="BP391409" s="90"/>
    </row>
    <row r="391410" spans="68:68" customFormat="1">
      <c r="BP391410" s="90"/>
    </row>
    <row r="391411" spans="68:68" customFormat="1">
      <c r="BP391411" s="90"/>
    </row>
    <row r="391412" spans="68:68" customFormat="1">
      <c r="BP391412" s="90"/>
    </row>
    <row r="391413" spans="68:68" customFormat="1">
      <c r="BP391413" s="90"/>
    </row>
    <row r="391414" spans="68:68" customFormat="1">
      <c r="BP391414" s="90"/>
    </row>
    <row r="391415" spans="68:68" customFormat="1">
      <c r="BP391415" s="90"/>
    </row>
    <row r="391416" spans="68:68" customFormat="1">
      <c r="BP391416" s="90"/>
    </row>
    <row r="391417" spans="68:68" customFormat="1">
      <c r="BP391417" s="90"/>
    </row>
    <row r="391418" spans="68:68" customFormat="1">
      <c r="BP391418" s="90"/>
    </row>
    <row r="391419" spans="68:68" customFormat="1">
      <c r="BP391419" s="90"/>
    </row>
    <row r="391420" spans="68:68" customFormat="1">
      <c r="BP391420" s="90"/>
    </row>
    <row r="391421" spans="68:68" customFormat="1">
      <c r="BP391421" s="90"/>
    </row>
    <row r="391422" spans="68:68" customFormat="1">
      <c r="BP391422" s="90"/>
    </row>
    <row r="391423" spans="68:68" customFormat="1">
      <c r="BP391423" s="90"/>
    </row>
    <row r="391424" spans="68:68" customFormat="1">
      <c r="BP391424" s="90"/>
    </row>
    <row r="391425" spans="68:68" customFormat="1">
      <c r="BP391425" s="90"/>
    </row>
    <row r="391426" spans="68:68" customFormat="1">
      <c r="BP391426" s="90"/>
    </row>
    <row r="391427" spans="68:68" customFormat="1">
      <c r="BP391427" s="90"/>
    </row>
    <row r="391428" spans="68:68" customFormat="1">
      <c r="BP391428" s="90"/>
    </row>
    <row r="391429" spans="68:68" customFormat="1">
      <c r="BP391429" s="90"/>
    </row>
    <row r="391430" spans="68:68" customFormat="1">
      <c r="BP391430" s="90"/>
    </row>
    <row r="391431" spans="68:68" customFormat="1">
      <c r="BP391431" s="90"/>
    </row>
    <row r="391432" spans="68:68" customFormat="1">
      <c r="BP391432" s="90"/>
    </row>
    <row r="391433" spans="68:68" customFormat="1">
      <c r="BP391433" s="90"/>
    </row>
    <row r="391434" spans="68:68" customFormat="1">
      <c r="BP391434" s="90"/>
    </row>
    <row r="391435" spans="68:68" customFormat="1">
      <c r="BP391435" s="90"/>
    </row>
    <row r="391436" spans="68:68" customFormat="1">
      <c r="BP391436" s="90"/>
    </row>
    <row r="391437" spans="68:68" customFormat="1">
      <c r="BP391437" s="90"/>
    </row>
    <row r="391438" spans="68:68" customFormat="1">
      <c r="BP391438" s="90"/>
    </row>
    <row r="391439" spans="68:68" customFormat="1">
      <c r="BP391439" s="90"/>
    </row>
    <row r="391440" spans="68:68" customFormat="1">
      <c r="BP391440" s="90"/>
    </row>
    <row r="391441" spans="68:68" customFormat="1">
      <c r="BP391441" s="90"/>
    </row>
    <row r="391442" spans="68:68" customFormat="1">
      <c r="BP391442" s="90"/>
    </row>
    <row r="391443" spans="68:68" customFormat="1">
      <c r="BP391443" s="90"/>
    </row>
    <row r="391444" spans="68:68" customFormat="1">
      <c r="BP391444" s="90"/>
    </row>
    <row r="391445" spans="68:68" customFormat="1">
      <c r="BP391445" s="90"/>
    </row>
    <row r="391446" spans="68:68" customFormat="1">
      <c r="BP391446" s="90"/>
    </row>
    <row r="391447" spans="68:68" customFormat="1">
      <c r="BP391447" s="90"/>
    </row>
    <row r="391448" spans="68:68" customFormat="1">
      <c r="BP391448" s="90"/>
    </row>
    <row r="391449" spans="68:68" customFormat="1">
      <c r="BP391449" s="90"/>
    </row>
    <row r="391450" spans="68:68" customFormat="1">
      <c r="BP391450" s="90"/>
    </row>
    <row r="391451" spans="68:68" customFormat="1">
      <c r="BP391451" s="90"/>
    </row>
    <row r="391452" spans="68:68" customFormat="1">
      <c r="BP391452" s="90"/>
    </row>
    <row r="391453" spans="68:68" customFormat="1">
      <c r="BP391453" s="90"/>
    </row>
    <row r="391454" spans="68:68" customFormat="1">
      <c r="BP391454" s="90"/>
    </row>
    <row r="391455" spans="68:68" customFormat="1">
      <c r="BP391455" s="90"/>
    </row>
    <row r="391456" spans="68:68" customFormat="1">
      <c r="BP391456" s="90"/>
    </row>
    <row r="391457" spans="68:68" customFormat="1">
      <c r="BP391457" s="90"/>
    </row>
    <row r="391458" spans="68:68" customFormat="1">
      <c r="BP391458" s="90"/>
    </row>
    <row r="391459" spans="68:68" customFormat="1">
      <c r="BP391459" s="90"/>
    </row>
    <row r="391460" spans="68:68" customFormat="1">
      <c r="BP391460" s="90"/>
    </row>
    <row r="391461" spans="68:68" customFormat="1">
      <c r="BP391461" s="90"/>
    </row>
    <row r="391462" spans="68:68" customFormat="1">
      <c r="BP391462" s="90"/>
    </row>
    <row r="391463" spans="68:68" customFormat="1">
      <c r="BP391463" s="90"/>
    </row>
    <row r="391464" spans="68:68" customFormat="1">
      <c r="BP391464" s="90"/>
    </row>
    <row r="391465" spans="68:68" customFormat="1">
      <c r="BP391465" s="90"/>
    </row>
    <row r="391466" spans="68:68" customFormat="1">
      <c r="BP391466" s="90"/>
    </row>
    <row r="391467" spans="68:68" customFormat="1">
      <c r="BP391467" s="90"/>
    </row>
    <row r="391468" spans="68:68" customFormat="1">
      <c r="BP391468" s="90"/>
    </row>
    <row r="391469" spans="68:68" customFormat="1">
      <c r="BP391469" s="90"/>
    </row>
    <row r="391470" spans="68:68" customFormat="1">
      <c r="BP391470" s="90"/>
    </row>
    <row r="391471" spans="68:68" customFormat="1">
      <c r="BP391471" s="90"/>
    </row>
    <row r="391472" spans="68:68" customFormat="1">
      <c r="BP391472" s="90"/>
    </row>
    <row r="391473" spans="68:68" customFormat="1">
      <c r="BP391473" s="90"/>
    </row>
    <row r="391474" spans="68:68" customFormat="1">
      <c r="BP391474" s="90"/>
    </row>
    <row r="391475" spans="68:68" customFormat="1">
      <c r="BP391475" s="90"/>
    </row>
    <row r="391476" spans="68:68" customFormat="1">
      <c r="BP391476" s="90"/>
    </row>
    <row r="391477" spans="68:68" customFormat="1">
      <c r="BP391477" s="90"/>
    </row>
    <row r="391478" spans="68:68" customFormat="1">
      <c r="BP391478" s="90"/>
    </row>
    <row r="391479" spans="68:68" customFormat="1">
      <c r="BP391479" s="90"/>
    </row>
    <row r="391480" spans="68:68" customFormat="1">
      <c r="BP391480" s="90"/>
    </row>
    <row r="391481" spans="68:68" customFormat="1">
      <c r="BP391481" s="90"/>
    </row>
    <row r="391482" spans="68:68" customFormat="1">
      <c r="BP391482" s="90"/>
    </row>
    <row r="391483" spans="68:68" customFormat="1">
      <c r="BP391483" s="90"/>
    </row>
    <row r="391484" spans="68:68" customFormat="1">
      <c r="BP391484" s="90"/>
    </row>
    <row r="391485" spans="68:68" customFormat="1">
      <c r="BP391485" s="90"/>
    </row>
    <row r="391486" spans="68:68" customFormat="1">
      <c r="BP391486" s="90"/>
    </row>
    <row r="391487" spans="68:68" customFormat="1">
      <c r="BP391487" s="90"/>
    </row>
    <row r="391488" spans="68:68" customFormat="1">
      <c r="BP391488" s="90"/>
    </row>
    <row r="391489" spans="68:68" customFormat="1">
      <c r="BP391489" s="90"/>
    </row>
    <row r="391490" spans="68:68" customFormat="1">
      <c r="BP391490" s="90"/>
    </row>
    <row r="391491" spans="68:68" customFormat="1">
      <c r="BP391491" s="90"/>
    </row>
    <row r="391492" spans="68:68" customFormat="1">
      <c r="BP391492" s="90"/>
    </row>
    <row r="391493" spans="68:68" customFormat="1">
      <c r="BP391493" s="90"/>
    </row>
    <row r="391494" spans="68:68" customFormat="1">
      <c r="BP391494" s="90"/>
    </row>
    <row r="391495" spans="68:68" customFormat="1">
      <c r="BP391495" s="90"/>
    </row>
    <row r="391496" spans="68:68" customFormat="1">
      <c r="BP391496" s="90"/>
    </row>
    <row r="391497" spans="68:68" customFormat="1">
      <c r="BP391497" s="90"/>
    </row>
    <row r="391498" spans="68:68" customFormat="1">
      <c r="BP391498" s="90"/>
    </row>
    <row r="391499" spans="68:68" customFormat="1">
      <c r="BP391499" s="90"/>
    </row>
    <row r="391500" spans="68:68" customFormat="1">
      <c r="BP391500" s="90"/>
    </row>
    <row r="391501" spans="68:68" customFormat="1">
      <c r="BP391501" s="90"/>
    </row>
    <row r="391502" spans="68:68" customFormat="1">
      <c r="BP391502" s="90"/>
    </row>
    <row r="391503" spans="68:68" customFormat="1">
      <c r="BP391503" s="90"/>
    </row>
    <row r="391504" spans="68:68" customFormat="1">
      <c r="BP391504" s="90"/>
    </row>
    <row r="391505" spans="68:68" customFormat="1">
      <c r="BP391505" s="90"/>
    </row>
    <row r="391506" spans="68:68" customFormat="1">
      <c r="BP391506" s="90"/>
    </row>
    <row r="391507" spans="68:68" customFormat="1">
      <c r="BP391507" s="90"/>
    </row>
    <row r="391508" spans="68:68" customFormat="1">
      <c r="BP391508" s="90"/>
    </row>
    <row r="391509" spans="68:68" customFormat="1">
      <c r="BP391509" s="90"/>
    </row>
    <row r="391510" spans="68:68" customFormat="1">
      <c r="BP391510" s="90"/>
    </row>
    <row r="391511" spans="68:68" customFormat="1">
      <c r="BP391511" s="90"/>
    </row>
    <row r="391512" spans="68:68" customFormat="1">
      <c r="BP391512" s="90"/>
    </row>
    <row r="391513" spans="68:68" customFormat="1">
      <c r="BP391513" s="90"/>
    </row>
    <row r="391514" spans="68:68" customFormat="1">
      <c r="BP391514" s="90"/>
    </row>
    <row r="391515" spans="68:68" customFormat="1">
      <c r="BP391515" s="90"/>
    </row>
    <row r="391516" spans="68:68" customFormat="1">
      <c r="BP391516" s="90"/>
    </row>
    <row r="391517" spans="68:68" customFormat="1">
      <c r="BP391517" s="90"/>
    </row>
    <row r="391518" spans="68:68" customFormat="1">
      <c r="BP391518" s="90"/>
    </row>
    <row r="391519" spans="68:68" customFormat="1">
      <c r="BP391519" s="90"/>
    </row>
    <row r="391520" spans="68:68" customFormat="1">
      <c r="BP391520" s="90"/>
    </row>
    <row r="391521" spans="68:68" customFormat="1">
      <c r="BP391521" s="90"/>
    </row>
    <row r="391522" spans="68:68" customFormat="1">
      <c r="BP391522" s="90"/>
    </row>
    <row r="391523" spans="68:68" customFormat="1">
      <c r="BP391523" s="90"/>
    </row>
    <row r="391524" spans="68:68" customFormat="1">
      <c r="BP391524" s="90"/>
    </row>
    <row r="391525" spans="68:68" customFormat="1">
      <c r="BP391525" s="90"/>
    </row>
    <row r="391526" spans="68:68" customFormat="1">
      <c r="BP391526" s="90"/>
    </row>
    <row r="391527" spans="68:68" customFormat="1">
      <c r="BP391527" s="90"/>
    </row>
    <row r="391528" spans="68:68" customFormat="1">
      <c r="BP391528" s="90"/>
    </row>
    <row r="391529" spans="68:68" customFormat="1">
      <c r="BP391529" s="90"/>
    </row>
    <row r="391530" spans="68:68" customFormat="1">
      <c r="BP391530" s="90"/>
    </row>
    <row r="391531" spans="68:68" customFormat="1">
      <c r="BP391531" s="90"/>
    </row>
    <row r="391532" spans="68:68" customFormat="1">
      <c r="BP391532" s="90"/>
    </row>
    <row r="391533" spans="68:68" customFormat="1">
      <c r="BP391533" s="90"/>
    </row>
    <row r="391534" spans="68:68" customFormat="1">
      <c r="BP391534" s="90"/>
    </row>
    <row r="391535" spans="68:68" customFormat="1">
      <c r="BP391535" s="90"/>
    </row>
    <row r="391536" spans="68:68" customFormat="1">
      <c r="BP391536" s="90"/>
    </row>
    <row r="391537" spans="68:68" customFormat="1">
      <c r="BP391537" s="90"/>
    </row>
    <row r="391538" spans="68:68" customFormat="1">
      <c r="BP391538" s="90"/>
    </row>
    <row r="391539" spans="68:68" customFormat="1">
      <c r="BP391539" s="90"/>
    </row>
    <row r="391540" spans="68:68" customFormat="1">
      <c r="BP391540" s="90"/>
    </row>
    <row r="391541" spans="68:68" customFormat="1">
      <c r="BP391541" s="90"/>
    </row>
    <row r="391542" spans="68:68" customFormat="1">
      <c r="BP391542" s="90"/>
    </row>
    <row r="391543" spans="68:68" customFormat="1">
      <c r="BP391543" s="90"/>
    </row>
    <row r="391544" spans="68:68" customFormat="1">
      <c r="BP391544" s="90"/>
    </row>
    <row r="391545" spans="68:68" customFormat="1">
      <c r="BP391545" s="90"/>
    </row>
    <row r="391546" spans="68:68" customFormat="1">
      <c r="BP391546" s="90"/>
    </row>
    <row r="391547" spans="68:68" customFormat="1">
      <c r="BP391547" s="90"/>
    </row>
    <row r="391548" spans="68:68" customFormat="1">
      <c r="BP391548" s="90"/>
    </row>
    <row r="391549" spans="68:68" customFormat="1">
      <c r="BP391549" s="90"/>
    </row>
    <row r="391550" spans="68:68" customFormat="1">
      <c r="BP391550" s="90"/>
    </row>
    <row r="391551" spans="68:68" customFormat="1">
      <c r="BP391551" s="90"/>
    </row>
    <row r="391552" spans="68:68" customFormat="1">
      <c r="BP391552" s="90"/>
    </row>
    <row r="391553" spans="68:68" customFormat="1">
      <c r="BP391553" s="90"/>
    </row>
    <row r="391554" spans="68:68" customFormat="1">
      <c r="BP391554" s="90"/>
    </row>
    <row r="391555" spans="68:68" customFormat="1">
      <c r="BP391555" s="90"/>
    </row>
    <row r="391556" spans="68:68" customFormat="1">
      <c r="BP391556" s="90"/>
    </row>
    <row r="391557" spans="68:68" customFormat="1">
      <c r="BP391557" s="90"/>
    </row>
    <row r="391558" spans="68:68" customFormat="1">
      <c r="BP391558" s="90"/>
    </row>
    <row r="391559" spans="68:68" customFormat="1">
      <c r="BP391559" s="90"/>
    </row>
    <row r="391560" spans="68:68" customFormat="1">
      <c r="BP391560" s="90"/>
    </row>
    <row r="391561" spans="68:68" customFormat="1">
      <c r="BP391561" s="90"/>
    </row>
    <row r="391562" spans="68:68" customFormat="1">
      <c r="BP391562" s="90"/>
    </row>
    <row r="391563" spans="68:68" customFormat="1">
      <c r="BP391563" s="90"/>
    </row>
    <row r="391564" spans="68:68" customFormat="1">
      <c r="BP391564" s="90"/>
    </row>
    <row r="391565" spans="68:68" customFormat="1">
      <c r="BP391565" s="90"/>
    </row>
    <row r="391566" spans="68:68" customFormat="1">
      <c r="BP391566" s="90"/>
    </row>
    <row r="391567" spans="68:68" customFormat="1">
      <c r="BP391567" s="90"/>
    </row>
    <row r="391568" spans="68:68" customFormat="1">
      <c r="BP391568" s="90"/>
    </row>
    <row r="391569" spans="68:68" customFormat="1">
      <c r="BP391569" s="90"/>
    </row>
    <row r="391570" spans="68:68" customFormat="1">
      <c r="BP391570" s="90"/>
    </row>
    <row r="391571" spans="68:68" customFormat="1">
      <c r="BP391571" s="90"/>
    </row>
    <row r="391572" spans="68:68" customFormat="1">
      <c r="BP391572" s="90"/>
    </row>
    <row r="391573" spans="68:68" customFormat="1">
      <c r="BP391573" s="90"/>
    </row>
    <row r="391574" spans="68:68" customFormat="1">
      <c r="BP391574" s="90"/>
    </row>
    <row r="391575" spans="68:68" customFormat="1">
      <c r="BP391575" s="90"/>
    </row>
    <row r="391576" spans="68:68" customFormat="1">
      <c r="BP391576" s="90"/>
    </row>
    <row r="391577" spans="68:68" customFormat="1">
      <c r="BP391577" s="90"/>
    </row>
    <row r="391578" spans="68:68" customFormat="1">
      <c r="BP391578" s="90"/>
    </row>
    <row r="391579" spans="68:68" customFormat="1">
      <c r="BP391579" s="90"/>
    </row>
    <row r="391580" spans="68:68" customFormat="1">
      <c r="BP391580" s="90"/>
    </row>
    <row r="391581" spans="68:68" customFormat="1">
      <c r="BP391581" s="90"/>
    </row>
    <row r="391582" spans="68:68" customFormat="1">
      <c r="BP391582" s="90"/>
    </row>
    <row r="391583" spans="68:68" customFormat="1">
      <c r="BP391583" s="90"/>
    </row>
    <row r="391584" spans="68:68" customFormat="1">
      <c r="BP391584" s="90"/>
    </row>
    <row r="391585" spans="68:68" customFormat="1">
      <c r="BP391585" s="90"/>
    </row>
    <row r="391586" spans="68:68" customFormat="1">
      <c r="BP391586" s="90"/>
    </row>
    <row r="391587" spans="68:68" customFormat="1">
      <c r="BP391587" s="90"/>
    </row>
    <row r="391588" spans="68:68" customFormat="1">
      <c r="BP391588" s="90"/>
    </row>
    <row r="391589" spans="68:68" customFormat="1">
      <c r="BP391589" s="90"/>
    </row>
    <row r="391590" spans="68:68" customFormat="1">
      <c r="BP391590" s="90"/>
    </row>
    <row r="391591" spans="68:68" customFormat="1">
      <c r="BP391591" s="90"/>
    </row>
    <row r="391592" spans="68:68" customFormat="1">
      <c r="BP391592" s="90"/>
    </row>
    <row r="391593" spans="68:68" customFormat="1">
      <c r="BP391593" s="90"/>
    </row>
    <row r="391594" spans="68:68" customFormat="1">
      <c r="BP391594" s="90"/>
    </row>
    <row r="391595" spans="68:68" customFormat="1">
      <c r="BP391595" s="90"/>
    </row>
    <row r="391596" spans="68:68" customFormat="1">
      <c r="BP391596" s="90"/>
    </row>
    <row r="391597" spans="68:68" customFormat="1">
      <c r="BP391597" s="90"/>
    </row>
    <row r="391598" spans="68:68" customFormat="1">
      <c r="BP391598" s="90"/>
    </row>
    <row r="391599" spans="68:68" customFormat="1">
      <c r="BP391599" s="90"/>
    </row>
    <row r="391600" spans="68:68" customFormat="1">
      <c r="BP391600" s="90"/>
    </row>
    <row r="391601" spans="68:68" customFormat="1">
      <c r="BP391601" s="90"/>
    </row>
    <row r="391602" spans="68:68" customFormat="1">
      <c r="BP391602" s="90"/>
    </row>
    <row r="391603" spans="68:68" customFormat="1">
      <c r="BP391603" s="90"/>
    </row>
    <row r="391604" spans="68:68" customFormat="1">
      <c r="BP391604" s="90"/>
    </row>
    <row r="391605" spans="68:68" customFormat="1">
      <c r="BP391605" s="90"/>
    </row>
    <row r="391606" spans="68:68" customFormat="1">
      <c r="BP391606" s="90"/>
    </row>
    <row r="391607" spans="68:68" customFormat="1">
      <c r="BP391607" s="90"/>
    </row>
    <row r="391608" spans="68:68" customFormat="1">
      <c r="BP391608" s="90"/>
    </row>
    <row r="391609" spans="68:68" customFormat="1">
      <c r="BP391609" s="90"/>
    </row>
    <row r="391610" spans="68:68" customFormat="1">
      <c r="BP391610" s="90"/>
    </row>
    <row r="391611" spans="68:68" customFormat="1">
      <c r="BP391611" s="90"/>
    </row>
    <row r="391612" spans="68:68" customFormat="1">
      <c r="BP391612" s="90"/>
    </row>
    <row r="391613" spans="68:68" customFormat="1">
      <c r="BP391613" s="90"/>
    </row>
    <row r="391614" spans="68:68" customFormat="1">
      <c r="BP391614" s="90"/>
    </row>
    <row r="391615" spans="68:68" customFormat="1">
      <c r="BP391615" s="90"/>
    </row>
    <row r="391616" spans="68:68" customFormat="1">
      <c r="BP391616" s="90"/>
    </row>
    <row r="391617" spans="68:68" customFormat="1">
      <c r="BP391617" s="90"/>
    </row>
    <row r="391618" spans="68:68" customFormat="1">
      <c r="BP391618" s="90"/>
    </row>
    <row r="391619" spans="68:68" customFormat="1">
      <c r="BP391619" s="90"/>
    </row>
    <row r="391620" spans="68:68" customFormat="1">
      <c r="BP391620" s="90"/>
    </row>
    <row r="391621" spans="68:68" customFormat="1">
      <c r="BP391621" s="90"/>
    </row>
    <row r="391622" spans="68:68" customFormat="1">
      <c r="BP391622" s="90"/>
    </row>
    <row r="391623" spans="68:68" customFormat="1">
      <c r="BP391623" s="90"/>
    </row>
    <row r="391624" spans="68:68" customFormat="1">
      <c r="BP391624" s="90"/>
    </row>
    <row r="391625" spans="68:68" customFormat="1">
      <c r="BP391625" s="90"/>
    </row>
    <row r="391626" spans="68:68" customFormat="1">
      <c r="BP391626" s="90"/>
    </row>
    <row r="391627" spans="68:68" customFormat="1">
      <c r="BP391627" s="90"/>
    </row>
    <row r="391628" spans="68:68" customFormat="1">
      <c r="BP391628" s="90"/>
    </row>
    <row r="391629" spans="68:68" customFormat="1">
      <c r="BP391629" s="90"/>
    </row>
    <row r="391630" spans="68:68" customFormat="1">
      <c r="BP391630" s="90"/>
    </row>
    <row r="391631" spans="68:68" customFormat="1">
      <c r="BP391631" s="90"/>
    </row>
    <row r="391632" spans="68:68" customFormat="1">
      <c r="BP391632" s="90"/>
    </row>
    <row r="391633" spans="68:68" customFormat="1">
      <c r="BP391633" s="90"/>
    </row>
    <row r="391634" spans="68:68" customFormat="1">
      <c r="BP391634" s="90"/>
    </row>
    <row r="391635" spans="68:68" customFormat="1">
      <c r="BP391635" s="90"/>
    </row>
    <row r="391636" spans="68:68" customFormat="1">
      <c r="BP391636" s="90"/>
    </row>
    <row r="391637" spans="68:68" customFormat="1">
      <c r="BP391637" s="90"/>
    </row>
    <row r="391638" spans="68:68" customFormat="1">
      <c r="BP391638" s="90"/>
    </row>
    <row r="391639" spans="68:68" customFormat="1">
      <c r="BP391639" s="90"/>
    </row>
    <row r="391640" spans="68:68" customFormat="1">
      <c r="BP391640" s="90"/>
    </row>
    <row r="391641" spans="68:68" customFormat="1">
      <c r="BP391641" s="90"/>
    </row>
    <row r="391642" spans="68:68" customFormat="1">
      <c r="BP391642" s="90"/>
    </row>
    <row r="391643" spans="68:68" customFormat="1">
      <c r="BP391643" s="90"/>
    </row>
    <row r="391644" spans="68:68" customFormat="1">
      <c r="BP391644" s="90"/>
    </row>
    <row r="391645" spans="68:68" customFormat="1">
      <c r="BP391645" s="90"/>
    </row>
    <row r="391646" spans="68:68" customFormat="1">
      <c r="BP391646" s="90"/>
    </row>
    <row r="391647" spans="68:68" customFormat="1">
      <c r="BP391647" s="90"/>
    </row>
    <row r="391648" spans="68:68" customFormat="1">
      <c r="BP391648" s="90"/>
    </row>
    <row r="391649" spans="68:68" customFormat="1">
      <c r="BP391649" s="90"/>
    </row>
    <row r="391650" spans="68:68" customFormat="1">
      <c r="BP391650" s="90"/>
    </row>
    <row r="391651" spans="68:68" customFormat="1">
      <c r="BP391651" s="90"/>
    </row>
    <row r="391652" spans="68:68" customFormat="1">
      <c r="BP391652" s="90"/>
    </row>
    <row r="391653" spans="68:68" customFormat="1">
      <c r="BP391653" s="90"/>
    </row>
    <row r="391654" spans="68:68" customFormat="1">
      <c r="BP391654" s="90"/>
    </row>
    <row r="391655" spans="68:68" customFormat="1">
      <c r="BP391655" s="90"/>
    </row>
    <row r="391656" spans="68:68" customFormat="1">
      <c r="BP391656" s="90"/>
    </row>
    <row r="391657" spans="68:68" customFormat="1">
      <c r="BP391657" s="90"/>
    </row>
    <row r="391658" spans="68:68" customFormat="1">
      <c r="BP391658" s="90"/>
    </row>
    <row r="391659" spans="68:68" customFormat="1">
      <c r="BP391659" s="90"/>
    </row>
    <row r="391660" spans="68:68" customFormat="1">
      <c r="BP391660" s="90"/>
    </row>
    <row r="391661" spans="68:68" customFormat="1">
      <c r="BP391661" s="90"/>
    </row>
    <row r="391662" spans="68:68" customFormat="1">
      <c r="BP391662" s="90"/>
    </row>
    <row r="391663" spans="68:68" customFormat="1">
      <c r="BP391663" s="90"/>
    </row>
    <row r="391664" spans="68:68" customFormat="1">
      <c r="BP391664" s="90"/>
    </row>
    <row r="391665" spans="68:68" customFormat="1">
      <c r="BP391665" s="90"/>
    </row>
    <row r="391666" spans="68:68" customFormat="1">
      <c r="BP391666" s="90"/>
    </row>
    <row r="391667" spans="68:68" customFormat="1">
      <c r="BP391667" s="90"/>
    </row>
    <row r="391668" spans="68:68" customFormat="1">
      <c r="BP391668" s="90"/>
    </row>
    <row r="391669" spans="68:68" customFormat="1">
      <c r="BP391669" s="90"/>
    </row>
    <row r="391670" spans="68:68" customFormat="1">
      <c r="BP391670" s="90"/>
    </row>
    <row r="391671" spans="68:68" customFormat="1">
      <c r="BP391671" s="90"/>
    </row>
    <row r="391672" spans="68:68" customFormat="1">
      <c r="BP391672" s="90"/>
    </row>
    <row r="391673" spans="68:68" customFormat="1">
      <c r="BP391673" s="90"/>
    </row>
    <row r="391674" spans="68:68" customFormat="1">
      <c r="BP391674" s="90"/>
    </row>
    <row r="391675" spans="68:68" customFormat="1">
      <c r="BP391675" s="90"/>
    </row>
    <row r="391676" spans="68:68" customFormat="1">
      <c r="BP391676" s="90"/>
    </row>
    <row r="391677" spans="68:68" customFormat="1">
      <c r="BP391677" s="90"/>
    </row>
    <row r="391678" spans="68:68" customFormat="1">
      <c r="BP391678" s="90"/>
    </row>
    <row r="391679" spans="68:68" customFormat="1">
      <c r="BP391679" s="90"/>
    </row>
    <row r="391680" spans="68:68" customFormat="1">
      <c r="BP391680" s="90"/>
    </row>
    <row r="391681" spans="68:68" customFormat="1">
      <c r="BP391681" s="90"/>
    </row>
    <row r="391682" spans="68:68" customFormat="1">
      <c r="BP391682" s="90"/>
    </row>
    <row r="391683" spans="68:68" customFormat="1">
      <c r="BP391683" s="90"/>
    </row>
    <row r="391684" spans="68:68" customFormat="1">
      <c r="BP391684" s="90"/>
    </row>
    <row r="391685" spans="68:68" customFormat="1">
      <c r="BP391685" s="90"/>
    </row>
    <row r="391686" spans="68:68" customFormat="1">
      <c r="BP391686" s="90"/>
    </row>
    <row r="391687" spans="68:68" customFormat="1">
      <c r="BP391687" s="90"/>
    </row>
    <row r="391688" spans="68:68" customFormat="1">
      <c r="BP391688" s="90"/>
    </row>
    <row r="391689" spans="68:68" customFormat="1">
      <c r="BP391689" s="90"/>
    </row>
    <row r="391690" spans="68:68" customFormat="1">
      <c r="BP391690" s="90"/>
    </row>
    <row r="391691" spans="68:68" customFormat="1">
      <c r="BP391691" s="90"/>
    </row>
    <row r="391692" spans="68:68" customFormat="1">
      <c r="BP391692" s="90"/>
    </row>
    <row r="391693" spans="68:68" customFormat="1">
      <c r="BP391693" s="90"/>
    </row>
    <row r="391694" spans="68:68" customFormat="1">
      <c r="BP391694" s="90"/>
    </row>
    <row r="391695" spans="68:68" customFormat="1">
      <c r="BP391695" s="90"/>
    </row>
    <row r="391696" spans="68:68" customFormat="1">
      <c r="BP391696" s="90"/>
    </row>
    <row r="391697" spans="68:68" customFormat="1">
      <c r="BP391697" s="90"/>
    </row>
    <row r="391698" spans="68:68" customFormat="1">
      <c r="BP391698" s="90"/>
    </row>
    <row r="391699" spans="68:68" customFormat="1">
      <c r="BP391699" s="90"/>
    </row>
    <row r="391700" spans="68:68" customFormat="1">
      <c r="BP391700" s="90"/>
    </row>
    <row r="391701" spans="68:68" customFormat="1">
      <c r="BP391701" s="90"/>
    </row>
    <row r="391702" spans="68:68" customFormat="1">
      <c r="BP391702" s="90"/>
    </row>
    <row r="391703" spans="68:68" customFormat="1">
      <c r="BP391703" s="90"/>
    </row>
    <row r="391704" spans="68:68" customFormat="1">
      <c r="BP391704" s="90"/>
    </row>
    <row r="391705" spans="68:68" customFormat="1">
      <c r="BP391705" s="90"/>
    </row>
    <row r="391706" spans="68:68" customFormat="1">
      <c r="BP391706" s="90"/>
    </row>
    <row r="391707" spans="68:68" customFormat="1">
      <c r="BP391707" s="90"/>
    </row>
    <row r="391708" spans="68:68" customFormat="1">
      <c r="BP391708" s="90"/>
    </row>
    <row r="391709" spans="68:68" customFormat="1">
      <c r="BP391709" s="90"/>
    </row>
    <row r="391710" spans="68:68" customFormat="1">
      <c r="BP391710" s="90"/>
    </row>
    <row r="391711" spans="68:68" customFormat="1">
      <c r="BP391711" s="90"/>
    </row>
    <row r="391712" spans="68:68" customFormat="1">
      <c r="BP391712" s="90"/>
    </row>
    <row r="391713" spans="68:68" customFormat="1">
      <c r="BP391713" s="90"/>
    </row>
    <row r="391714" spans="68:68" customFormat="1">
      <c r="BP391714" s="90"/>
    </row>
    <row r="391715" spans="68:68" customFormat="1">
      <c r="BP391715" s="90"/>
    </row>
    <row r="391716" spans="68:68" customFormat="1">
      <c r="BP391716" s="90"/>
    </row>
    <row r="391717" spans="68:68" customFormat="1">
      <c r="BP391717" s="90"/>
    </row>
    <row r="391718" spans="68:68" customFormat="1">
      <c r="BP391718" s="90"/>
    </row>
    <row r="391719" spans="68:68" customFormat="1">
      <c r="BP391719" s="90"/>
    </row>
    <row r="391720" spans="68:68" customFormat="1">
      <c r="BP391720" s="90"/>
    </row>
    <row r="391721" spans="68:68" customFormat="1">
      <c r="BP391721" s="90"/>
    </row>
    <row r="391722" spans="68:68" customFormat="1">
      <c r="BP391722" s="90"/>
    </row>
    <row r="391723" spans="68:68" customFormat="1">
      <c r="BP391723" s="90"/>
    </row>
    <row r="391724" spans="68:68" customFormat="1">
      <c r="BP391724" s="90"/>
    </row>
    <row r="391725" spans="68:68" customFormat="1">
      <c r="BP391725" s="90"/>
    </row>
    <row r="391726" spans="68:68" customFormat="1">
      <c r="BP391726" s="90"/>
    </row>
    <row r="391727" spans="68:68" customFormat="1">
      <c r="BP391727" s="90"/>
    </row>
    <row r="391728" spans="68:68" customFormat="1">
      <c r="BP391728" s="90"/>
    </row>
    <row r="391729" spans="68:68" customFormat="1">
      <c r="BP391729" s="90"/>
    </row>
    <row r="391730" spans="68:68" customFormat="1">
      <c r="BP391730" s="90"/>
    </row>
    <row r="391731" spans="68:68" customFormat="1">
      <c r="BP391731" s="90"/>
    </row>
    <row r="391732" spans="68:68" customFormat="1">
      <c r="BP391732" s="90"/>
    </row>
    <row r="391733" spans="68:68" customFormat="1">
      <c r="BP391733" s="90"/>
    </row>
    <row r="391734" spans="68:68" customFormat="1">
      <c r="BP391734" s="90"/>
    </row>
    <row r="391735" spans="68:68" customFormat="1">
      <c r="BP391735" s="90"/>
    </row>
    <row r="391736" spans="68:68" customFormat="1">
      <c r="BP391736" s="90"/>
    </row>
    <row r="391737" spans="68:68" customFormat="1">
      <c r="BP391737" s="90"/>
    </row>
    <row r="391738" spans="68:68" customFormat="1">
      <c r="BP391738" s="90"/>
    </row>
    <row r="391739" spans="68:68" customFormat="1">
      <c r="BP391739" s="90"/>
    </row>
    <row r="391740" spans="68:68" customFormat="1">
      <c r="BP391740" s="90"/>
    </row>
    <row r="391741" spans="68:68" customFormat="1">
      <c r="BP391741" s="90"/>
    </row>
    <row r="391742" spans="68:68" customFormat="1">
      <c r="BP391742" s="90"/>
    </row>
    <row r="391743" spans="68:68" customFormat="1">
      <c r="BP391743" s="90"/>
    </row>
    <row r="391744" spans="68:68" customFormat="1">
      <c r="BP391744" s="90"/>
    </row>
    <row r="391745" spans="68:68" customFormat="1">
      <c r="BP391745" s="90"/>
    </row>
    <row r="391746" spans="68:68" customFormat="1">
      <c r="BP391746" s="90"/>
    </row>
    <row r="391747" spans="68:68" customFormat="1">
      <c r="BP391747" s="90"/>
    </row>
    <row r="391748" spans="68:68" customFormat="1">
      <c r="BP391748" s="90"/>
    </row>
    <row r="391749" spans="68:68" customFormat="1">
      <c r="BP391749" s="90"/>
    </row>
    <row r="391750" spans="68:68" customFormat="1">
      <c r="BP391750" s="90"/>
    </row>
    <row r="391751" spans="68:68" customFormat="1">
      <c r="BP391751" s="90"/>
    </row>
    <row r="391752" spans="68:68" customFormat="1">
      <c r="BP391752" s="90"/>
    </row>
    <row r="391753" spans="68:68" customFormat="1">
      <c r="BP391753" s="90"/>
    </row>
    <row r="391754" spans="68:68" customFormat="1">
      <c r="BP391754" s="90"/>
    </row>
    <row r="391755" spans="68:68" customFormat="1">
      <c r="BP391755" s="90"/>
    </row>
    <row r="391756" spans="68:68" customFormat="1">
      <c r="BP391756" s="90"/>
    </row>
    <row r="391757" spans="68:68" customFormat="1">
      <c r="BP391757" s="90"/>
    </row>
    <row r="391758" spans="68:68" customFormat="1">
      <c r="BP391758" s="90"/>
    </row>
    <row r="391759" spans="68:68" customFormat="1">
      <c r="BP391759" s="90"/>
    </row>
    <row r="391760" spans="68:68" customFormat="1">
      <c r="BP391760" s="90"/>
    </row>
    <row r="391761" spans="68:68" customFormat="1">
      <c r="BP391761" s="90"/>
    </row>
    <row r="391762" spans="68:68" customFormat="1">
      <c r="BP391762" s="90"/>
    </row>
    <row r="391763" spans="68:68" customFormat="1">
      <c r="BP391763" s="90"/>
    </row>
    <row r="391764" spans="68:68" customFormat="1">
      <c r="BP391764" s="90"/>
    </row>
    <row r="391765" spans="68:68" customFormat="1">
      <c r="BP391765" s="90"/>
    </row>
    <row r="391766" spans="68:68" customFormat="1">
      <c r="BP391766" s="90"/>
    </row>
    <row r="391767" spans="68:68" customFormat="1">
      <c r="BP391767" s="90"/>
    </row>
    <row r="391768" spans="68:68" customFormat="1">
      <c r="BP391768" s="90"/>
    </row>
    <row r="391769" spans="68:68" customFormat="1">
      <c r="BP391769" s="90"/>
    </row>
    <row r="391770" spans="68:68" customFormat="1">
      <c r="BP391770" s="90"/>
    </row>
    <row r="391771" spans="68:68" customFormat="1">
      <c r="BP391771" s="90"/>
    </row>
    <row r="391772" spans="68:68" customFormat="1">
      <c r="BP391772" s="90"/>
    </row>
    <row r="391773" spans="68:68" customFormat="1">
      <c r="BP391773" s="90"/>
    </row>
    <row r="391774" spans="68:68" customFormat="1">
      <c r="BP391774" s="90"/>
    </row>
    <row r="391775" spans="68:68" customFormat="1">
      <c r="BP391775" s="90"/>
    </row>
    <row r="391776" spans="68:68" customFormat="1">
      <c r="BP391776" s="90"/>
    </row>
    <row r="391777" spans="68:68" customFormat="1">
      <c r="BP391777" s="90"/>
    </row>
    <row r="391778" spans="68:68" customFormat="1">
      <c r="BP391778" s="90"/>
    </row>
    <row r="391779" spans="68:68" customFormat="1">
      <c r="BP391779" s="90"/>
    </row>
    <row r="391780" spans="68:68" customFormat="1">
      <c r="BP391780" s="90"/>
    </row>
    <row r="391781" spans="68:68" customFormat="1">
      <c r="BP391781" s="90"/>
    </row>
    <row r="391782" spans="68:68" customFormat="1">
      <c r="BP391782" s="90"/>
    </row>
    <row r="391783" spans="68:68" customFormat="1">
      <c r="BP391783" s="90"/>
    </row>
    <row r="391784" spans="68:68" customFormat="1">
      <c r="BP391784" s="90"/>
    </row>
    <row r="391785" spans="68:68" customFormat="1">
      <c r="BP391785" s="90"/>
    </row>
    <row r="391786" spans="68:68" customFormat="1">
      <c r="BP391786" s="90"/>
    </row>
    <row r="391787" spans="68:68" customFormat="1">
      <c r="BP391787" s="90"/>
    </row>
    <row r="391788" spans="68:68" customFormat="1">
      <c r="BP391788" s="90"/>
    </row>
    <row r="391789" spans="68:68" customFormat="1">
      <c r="BP391789" s="90"/>
    </row>
    <row r="391790" spans="68:68" customFormat="1">
      <c r="BP391790" s="90"/>
    </row>
    <row r="391791" spans="68:68" customFormat="1">
      <c r="BP391791" s="90"/>
    </row>
    <row r="391792" spans="68:68" customFormat="1">
      <c r="BP391792" s="90"/>
    </row>
    <row r="391793" spans="68:68" customFormat="1">
      <c r="BP391793" s="90"/>
    </row>
    <row r="391794" spans="68:68" customFormat="1">
      <c r="BP391794" s="90"/>
    </row>
    <row r="391795" spans="68:68" customFormat="1">
      <c r="BP391795" s="90"/>
    </row>
    <row r="391796" spans="68:68" customFormat="1">
      <c r="BP391796" s="90"/>
    </row>
    <row r="391797" spans="68:68" customFormat="1">
      <c r="BP391797" s="90"/>
    </row>
    <row r="391798" spans="68:68" customFormat="1">
      <c r="BP391798" s="90"/>
    </row>
    <row r="391799" spans="68:68" customFormat="1">
      <c r="BP391799" s="90"/>
    </row>
    <row r="391800" spans="68:68" customFormat="1">
      <c r="BP391800" s="90"/>
    </row>
    <row r="391801" spans="68:68" customFormat="1">
      <c r="BP391801" s="90"/>
    </row>
    <row r="391802" spans="68:68" customFormat="1">
      <c r="BP391802" s="90"/>
    </row>
    <row r="391803" spans="68:68" customFormat="1">
      <c r="BP391803" s="90"/>
    </row>
    <row r="391804" spans="68:68" customFormat="1">
      <c r="BP391804" s="90"/>
    </row>
    <row r="391805" spans="68:68" customFormat="1">
      <c r="BP391805" s="90"/>
    </row>
    <row r="391806" spans="68:68" customFormat="1">
      <c r="BP391806" s="90"/>
    </row>
    <row r="391807" spans="68:68" customFormat="1">
      <c r="BP391807" s="90"/>
    </row>
    <row r="391808" spans="68:68" customFormat="1">
      <c r="BP391808" s="90"/>
    </row>
    <row r="391809" spans="68:68" customFormat="1">
      <c r="BP391809" s="90"/>
    </row>
    <row r="391810" spans="68:68" customFormat="1">
      <c r="BP391810" s="90"/>
    </row>
    <row r="391811" spans="68:68" customFormat="1">
      <c r="BP391811" s="90"/>
    </row>
    <row r="391812" spans="68:68" customFormat="1">
      <c r="BP391812" s="90"/>
    </row>
    <row r="391813" spans="68:68" customFormat="1">
      <c r="BP391813" s="90"/>
    </row>
    <row r="391814" spans="68:68" customFormat="1">
      <c r="BP391814" s="90"/>
    </row>
    <row r="391815" spans="68:68" customFormat="1">
      <c r="BP391815" s="90"/>
    </row>
    <row r="391816" spans="68:68" customFormat="1">
      <c r="BP391816" s="90"/>
    </row>
    <row r="391817" spans="68:68" customFormat="1">
      <c r="BP391817" s="90"/>
    </row>
    <row r="391818" spans="68:68" customFormat="1">
      <c r="BP391818" s="90"/>
    </row>
    <row r="391819" spans="68:68" customFormat="1">
      <c r="BP391819" s="90"/>
    </row>
    <row r="391820" spans="68:68" customFormat="1">
      <c r="BP391820" s="90"/>
    </row>
    <row r="391821" spans="68:68" customFormat="1">
      <c r="BP391821" s="90"/>
    </row>
    <row r="391822" spans="68:68" customFormat="1">
      <c r="BP391822" s="90"/>
    </row>
    <row r="391823" spans="68:68" customFormat="1">
      <c r="BP391823" s="90"/>
    </row>
    <row r="391824" spans="68:68" customFormat="1">
      <c r="BP391824" s="90"/>
    </row>
    <row r="391825" spans="68:68" customFormat="1">
      <c r="BP391825" s="90"/>
    </row>
    <row r="391826" spans="68:68" customFormat="1">
      <c r="BP391826" s="90"/>
    </row>
    <row r="391827" spans="68:68" customFormat="1">
      <c r="BP391827" s="90"/>
    </row>
    <row r="391828" spans="68:68" customFormat="1">
      <c r="BP391828" s="90"/>
    </row>
    <row r="391829" spans="68:68" customFormat="1">
      <c r="BP391829" s="90"/>
    </row>
    <row r="391830" spans="68:68" customFormat="1">
      <c r="BP391830" s="90"/>
    </row>
    <row r="391831" spans="68:68" customFormat="1">
      <c r="BP391831" s="90"/>
    </row>
    <row r="391832" spans="68:68" customFormat="1">
      <c r="BP391832" s="90"/>
    </row>
    <row r="391833" spans="68:68" customFormat="1">
      <c r="BP391833" s="90"/>
    </row>
    <row r="391834" spans="68:68" customFormat="1">
      <c r="BP391834" s="90"/>
    </row>
    <row r="391835" spans="68:68" customFormat="1">
      <c r="BP391835" s="90"/>
    </row>
    <row r="391836" spans="68:68" customFormat="1">
      <c r="BP391836" s="90"/>
    </row>
    <row r="391837" spans="68:68" customFormat="1">
      <c r="BP391837" s="90"/>
    </row>
    <row r="391838" spans="68:68" customFormat="1">
      <c r="BP391838" s="90"/>
    </row>
    <row r="391839" spans="68:68" customFormat="1">
      <c r="BP391839" s="90"/>
    </row>
    <row r="391840" spans="68:68" customFormat="1">
      <c r="BP391840" s="90"/>
    </row>
    <row r="391841" spans="68:68" customFormat="1">
      <c r="BP391841" s="90"/>
    </row>
    <row r="391842" spans="68:68" customFormat="1">
      <c r="BP391842" s="90"/>
    </row>
    <row r="391843" spans="68:68" customFormat="1">
      <c r="BP391843" s="90"/>
    </row>
    <row r="391844" spans="68:68" customFormat="1">
      <c r="BP391844" s="90"/>
    </row>
    <row r="391845" spans="68:68" customFormat="1">
      <c r="BP391845" s="90"/>
    </row>
    <row r="391846" spans="68:68" customFormat="1">
      <c r="BP391846" s="90"/>
    </row>
    <row r="391847" spans="68:68" customFormat="1">
      <c r="BP391847" s="90"/>
    </row>
    <row r="391848" spans="68:68" customFormat="1">
      <c r="BP391848" s="90"/>
    </row>
    <row r="391849" spans="68:68" customFormat="1">
      <c r="BP391849" s="90"/>
    </row>
    <row r="391850" spans="68:68" customFormat="1">
      <c r="BP391850" s="90"/>
    </row>
    <row r="391851" spans="68:68" customFormat="1">
      <c r="BP391851" s="90"/>
    </row>
    <row r="391852" spans="68:68" customFormat="1">
      <c r="BP391852" s="90"/>
    </row>
    <row r="391853" spans="68:68" customFormat="1">
      <c r="BP391853" s="90"/>
    </row>
    <row r="391854" spans="68:68" customFormat="1">
      <c r="BP391854" s="90"/>
    </row>
    <row r="391855" spans="68:68" customFormat="1">
      <c r="BP391855" s="90"/>
    </row>
    <row r="391856" spans="68:68" customFormat="1">
      <c r="BP391856" s="90"/>
    </row>
    <row r="391857" spans="68:68" customFormat="1">
      <c r="BP391857" s="90"/>
    </row>
    <row r="391858" spans="68:68" customFormat="1">
      <c r="BP391858" s="90"/>
    </row>
    <row r="391859" spans="68:68" customFormat="1">
      <c r="BP391859" s="90"/>
    </row>
    <row r="391860" spans="68:68" customFormat="1">
      <c r="BP391860" s="90"/>
    </row>
    <row r="391861" spans="68:68" customFormat="1">
      <c r="BP391861" s="90"/>
    </row>
    <row r="391862" spans="68:68" customFormat="1">
      <c r="BP391862" s="90"/>
    </row>
    <row r="391863" spans="68:68" customFormat="1">
      <c r="BP391863" s="90"/>
    </row>
    <row r="391864" spans="68:68" customFormat="1">
      <c r="BP391864" s="90"/>
    </row>
    <row r="391865" spans="68:68" customFormat="1">
      <c r="BP391865" s="90"/>
    </row>
    <row r="391866" spans="68:68" customFormat="1">
      <c r="BP391866" s="90"/>
    </row>
    <row r="391867" spans="68:68" customFormat="1">
      <c r="BP391867" s="90"/>
    </row>
    <row r="391868" spans="68:68" customFormat="1">
      <c r="BP391868" s="90"/>
    </row>
    <row r="391869" spans="68:68" customFormat="1">
      <c r="BP391869" s="90"/>
    </row>
    <row r="391870" spans="68:68" customFormat="1">
      <c r="BP391870" s="90"/>
    </row>
    <row r="391871" spans="68:68" customFormat="1">
      <c r="BP391871" s="90"/>
    </row>
    <row r="391872" spans="68:68" customFormat="1">
      <c r="BP391872" s="90"/>
    </row>
    <row r="391873" spans="68:68" customFormat="1">
      <c r="BP391873" s="90"/>
    </row>
    <row r="391874" spans="68:68" customFormat="1">
      <c r="BP391874" s="90"/>
    </row>
    <row r="391875" spans="68:68" customFormat="1">
      <c r="BP391875" s="90"/>
    </row>
    <row r="391876" spans="68:68" customFormat="1">
      <c r="BP391876" s="90"/>
    </row>
    <row r="391877" spans="68:68" customFormat="1">
      <c r="BP391877" s="90"/>
    </row>
    <row r="391878" spans="68:68" customFormat="1">
      <c r="BP391878" s="90"/>
    </row>
    <row r="391879" spans="68:68" customFormat="1">
      <c r="BP391879" s="90"/>
    </row>
    <row r="391880" spans="68:68" customFormat="1">
      <c r="BP391880" s="90"/>
    </row>
    <row r="391881" spans="68:68" customFormat="1">
      <c r="BP391881" s="90"/>
    </row>
    <row r="391882" spans="68:68" customFormat="1">
      <c r="BP391882" s="90"/>
    </row>
    <row r="391883" spans="68:68" customFormat="1">
      <c r="BP391883" s="90"/>
    </row>
    <row r="391884" spans="68:68" customFormat="1">
      <c r="BP391884" s="90"/>
    </row>
    <row r="391885" spans="68:68" customFormat="1">
      <c r="BP391885" s="90"/>
    </row>
    <row r="391886" spans="68:68" customFormat="1">
      <c r="BP391886" s="90"/>
    </row>
    <row r="391887" spans="68:68" customFormat="1">
      <c r="BP391887" s="90"/>
    </row>
    <row r="391888" spans="68:68" customFormat="1">
      <c r="BP391888" s="90"/>
    </row>
    <row r="391889" spans="68:68" customFormat="1">
      <c r="BP391889" s="90"/>
    </row>
    <row r="391890" spans="68:68" customFormat="1">
      <c r="BP391890" s="90"/>
    </row>
    <row r="391891" spans="68:68" customFormat="1">
      <c r="BP391891" s="90"/>
    </row>
    <row r="391892" spans="68:68" customFormat="1">
      <c r="BP391892" s="90"/>
    </row>
    <row r="391893" spans="68:68" customFormat="1">
      <c r="BP391893" s="90"/>
    </row>
    <row r="391894" spans="68:68" customFormat="1">
      <c r="BP391894" s="90"/>
    </row>
    <row r="391895" spans="68:68" customFormat="1">
      <c r="BP391895" s="90"/>
    </row>
    <row r="391896" spans="68:68" customFormat="1">
      <c r="BP391896" s="90"/>
    </row>
    <row r="391897" spans="68:68" customFormat="1">
      <c r="BP391897" s="90"/>
    </row>
    <row r="391898" spans="68:68" customFormat="1">
      <c r="BP391898" s="90"/>
    </row>
    <row r="391899" spans="68:68" customFormat="1">
      <c r="BP391899" s="90"/>
    </row>
    <row r="391900" spans="68:68" customFormat="1">
      <c r="BP391900" s="90"/>
    </row>
    <row r="391901" spans="68:68" customFormat="1">
      <c r="BP391901" s="90"/>
    </row>
    <row r="391902" spans="68:68" customFormat="1">
      <c r="BP391902" s="90"/>
    </row>
    <row r="391903" spans="68:68" customFormat="1">
      <c r="BP391903" s="90"/>
    </row>
    <row r="391904" spans="68:68" customFormat="1">
      <c r="BP391904" s="90"/>
    </row>
    <row r="391905" spans="68:68" customFormat="1">
      <c r="BP391905" s="90"/>
    </row>
    <row r="391906" spans="68:68" customFormat="1">
      <c r="BP391906" s="90"/>
    </row>
    <row r="391907" spans="68:68" customFormat="1">
      <c r="BP391907" s="90"/>
    </row>
    <row r="391908" spans="68:68" customFormat="1">
      <c r="BP391908" s="90"/>
    </row>
    <row r="391909" spans="68:68" customFormat="1">
      <c r="BP391909" s="90"/>
    </row>
    <row r="391910" spans="68:68" customFormat="1">
      <c r="BP391910" s="90"/>
    </row>
    <row r="391911" spans="68:68" customFormat="1">
      <c r="BP391911" s="90"/>
    </row>
    <row r="391912" spans="68:68" customFormat="1">
      <c r="BP391912" s="90"/>
    </row>
    <row r="391913" spans="68:68" customFormat="1">
      <c r="BP391913" s="90"/>
    </row>
    <row r="391914" spans="68:68" customFormat="1">
      <c r="BP391914" s="90"/>
    </row>
    <row r="391915" spans="68:68" customFormat="1">
      <c r="BP391915" s="90"/>
    </row>
    <row r="391916" spans="68:68" customFormat="1">
      <c r="BP391916" s="90"/>
    </row>
    <row r="391917" spans="68:68" customFormat="1">
      <c r="BP391917" s="90"/>
    </row>
    <row r="391918" spans="68:68" customFormat="1">
      <c r="BP391918" s="90"/>
    </row>
    <row r="391919" spans="68:68" customFormat="1">
      <c r="BP391919" s="90"/>
    </row>
    <row r="391920" spans="68:68" customFormat="1">
      <c r="BP391920" s="90"/>
    </row>
    <row r="391921" spans="68:68" customFormat="1">
      <c r="BP391921" s="90"/>
    </row>
    <row r="391922" spans="68:68" customFormat="1">
      <c r="BP391922" s="90"/>
    </row>
    <row r="391923" spans="68:68" customFormat="1">
      <c r="BP391923" s="90"/>
    </row>
    <row r="391924" spans="68:68" customFormat="1">
      <c r="BP391924" s="90"/>
    </row>
    <row r="391925" spans="68:68" customFormat="1">
      <c r="BP391925" s="90"/>
    </row>
    <row r="391926" spans="68:68" customFormat="1">
      <c r="BP391926" s="90"/>
    </row>
    <row r="391927" spans="68:68" customFormat="1">
      <c r="BP391927" s="90"/>
    </row>
    <row r="391928" spans="68:68" customFormat="1">
      <c r="BP391928" s="90"/>
    </row>
    <row r="391929" spans="68:68" customFormat="1">
      <c r="BP391929" s="90"/>
    </row>
    <row r="391930" spans="68:68" customFormat="1">
      <c r="BP391930" s="90"/>
    </row>
    <row r="391931" spans="68:68" customFormat="1">
      <c r="BP391931" s="90"/>
    </row>
    <row r="391932" spans="68:68" customFormat="1">
      <c r="BP391932" s="90"/>
    </row>
    <row r="391933" spans="68:68" customFormat="1">
      <c r="BP391933" s="90"/>
    </row>
    <row r="391934" spans="68:68" customFormat="1">
      <c r="BP391934" s="90"/>
    </row>
    <row r="391935" spans="68:68" customFormat="1">
      <c r="BP391935" s="90"/>
    </row>
    <row r="391936" spans="68:68" customFormat="1">
      <c r="BP391936" s="90"/>
    </row>
    <row r="391937" spans="68:68" customFormat="1">
      <c r="BP391937" s="90"/>
    </row>
    <row r="391938" spans="68:68" customFormat="1">
      <c r="BP391938" s="90"/>
    </row>
    <row r="391939" spans="68:68" customFormat="1">
      <c r="BP391939" s="90"/>
    </row>
    <row r="391940" spans="68:68" customFormat="1">
      <c r="BP391940" s="90"/>
    </row>
    <row r="391941" spans="68:68" customFormat="1">
      <c r="BP391941" s="90"/>
    </row>
    <row r="391942" spans="68:68" customFormat="1">
      <c r="BP391942" s="90"/>
    </row>
    <row r="391943" spans="68:68" customFormat="1">
      <c r="BP391943" s="90"/>
    </row>
    <row r="391944" spans="68:68" customFormat="1">
      <c r="BP391944" s="90"/>
    </row>
    <row r="391945" spans="68:68" customFormat="1">
      <c r="BP391945" s="90"/>
    </row>
    <row r="391946" spans="68:68" customFormat="1">
      <c r="BP391946" s="90"/>
    </row>
    <row r="391947" spans="68:68" customFormat="1">
      <c r="BP391947" s="90"/>
    </row>
    <row r="391948" spans="68:68" customFormat="1">
      <c r="BP391948" s="90"/>
    </row>
    <row r="391949" spans="68:68" customFormat="1">
      <c r="BP391949" s="90"/>
    </row>
    <row r="391950" spans="68:68" customFormat="1">
      <c r="BP391950" s="90"/>
    </row>
    <row r="391951" spans="68:68" customFormat="1">
      <c r="BP391951" s="90"/>
    </row>
    <row r="391952" spans="68:68" customFormat="1">
      <c r="BP391952" s="90"/>
    </row>
    <row r="391953" spans="68:68" customFormat="1">
      <c r="BP391953" s="90"/>
    </row>
    <row r="391954" spans="68:68" customFormat="1">
      <c r="BP391954" s="90"/>
    </row>
    <row r="391955" spans="68:68" customFormat="1">
      <c r="BP391955" s="90"/>
    </row>
    <row r="391956" spans="68:68" customFormat="1">
      <c r="BP391956" s="90"/>
    </row>
    <row r="391957" spans="68:68" customFormat="1">
      <c r="BP391957" s="90"/>
    </row>
    <row r="391958" spans="68:68" customFormat="1">
      <c r="BP391958" s="90"/>
    </row>
    <row r="391959" spans="68:68" customFormat="1">
      <c r="BP391959" s="90"/>
    </row>
    <row r="391960" spans="68:68" customFormat="1">
      <c r="BP391960" s="90"/>
    </row>
    <row r="391961" spans="68:68" customFormat="1">
      <c r="BP391961" s="90"/>
    </row>
    <row r="391962" spans="68:68" customFormat="1">
      <c r="BP391962" s="90"/>
    </row>
    <row r="391963" spans="68:68" customFormat="1">
      <c r="BP391963" s="90"/>
    </row>
    <row r="391964" spans="68:68" customFormat="1">
      <c r="BP391964" s="90"/>
    </row>
    <row r="391965" spans="68:68" customFormat="1">
      <c r="BP391965" s="90"/>
    </row>
    <row r="391966" spans="68:68" customFormat="1">
      <c r="BP391966" s="90"/>
    </row>
    <row r="391967" spans="68:68" customFormat="1">
      <c r="BP391967" s="90"/>
    </row>
    <row r="391968" spans="68:68" customFormat="1">
      <c r="BP391968" s="90"/>
    </row>
    <row r="391969" spans="68:68" customFormat="1">
      <c r="BP391969" s="90"/>
    </row>
    <row r="391970" spans="68:68" customFormat="1">
      <c r="BP391970" s="90"/>
    </row>
    <row r="391971" spans="68:68" customFormat="1">
      <c r="BP391971" s="90"/>
    </row>
    <row r="391972" spans="68:68" customFormat="1">
      <c r="BP391972" s="90"/>
    </row>
    <row r="391973" spans="68:68" customFormat="1">
      <c r="BP391973" s="90"/>
    </row>
    <row r="391974" spans="68:68" customFormat="1">
      <c r="BP391974" s="90"/>
    </row>
    <row r="391975" spans="68:68" customFormat="1">
      <c r="BP391975" s="90"/>
    </row>
    <row r="391976" spans="68:68" customFormat="1">
      <c r="BP391976" s="90"/>
    </row>
    <row r="391977" spans="68:68" customFormat="1">
      <c r="BP391977" s="90"/>
    </row>
    <row r="391978" spans="68:68" customFormat="1">
      <c r="BP391978" s="90"/>
    </row>
    <row r="391979" spans="68:68" customFormat="1">
      <c r="BP391979" s="90"/>
    </row>
    <row r="391980" spans="68:68" customFormat="1">
      <c r="BP391980" s="90"/>
    </row>
    <row r="391981" spans="68:68" customFormat="1">
      <c r="BP391981" s="90"/>
    </row>
    <row r="391982" spans="68:68" customFormat="1">
      <c r="BP391982" s="90"/>
    </row>
    <row r="391983" spans="68:68" customFormat="1">
      <c r="BP391983" s="90"/>
    </row>
    <row r="391984" spans="68:68" customFormat="1">
      <c r="BP391984" s="90"/>
    </row>
    <row r="391985" spans="68:68" customFormat="1">
      <c r="BP391985" s="90"/>
    </row>
    <row r="391986" spans="68:68" customFormat="1">
      <c r="BP391986" s="90"/>
    </row>
    <row r="391987" spans="68:68" customFormat="1">
      <c r="BP391987" s="90"/>
    </row>
    <row r="391988" spans="68:68" customFormat="1">
      <c r="BP391988" s="90"/>
    </row>
    <row r="391989" spans="68:68" customFormat="1">
      <c r="BP391989" s="90"/>
    </row>
    <row r="391990" spans="68:68" customFormat="1">
      <c r="BP391990" s="90"/>
    </row>
    <row r="391991" spans="68:68" customFormat="1">
      <c r="BP391991" s="90"/>
    </row>
    <row r="391992" spans="68:68" customFormat="1">
      <c r="BP391992" s="90"/>
    </row>
    <row r="391993" spans="68:68" customFormat="1">
      <c r="BP391993" s="90"/>
    </row>
    <row r="391994" spans="68:68" customFormat="1">
      <c r="BP391994" s="90"/>
    </row>
    <row r="391995" spans="68:68" customFormat="1">
      <c r="BP391995" s="90"/>
    </row>
    <row r="391996" spans="68:68" customFormat="1">
      <c r="BP391996" s="90"/>
    </row>
    <row r="391997" spans="68:68" customFormat="1">
      <c r="BP391997" s="90"/>
    </row>
    <row r="391998" spans="68:68" customFormat="1">
      <c r="BP391998" s="90"/>
    </row>
    <row r="391999" spans="68:68" customFormat="1">
      <c r="BP391999" s="90"/>
    </row>
    <row r="392000" spans="68:68" customFormat="1">
      <c r="BP392000" s="90"/>
    </row>
    <row r="392001" spans="68:68" customFormat="1">
      <c r="BP392001" s="90"/>
    </row>
    <row r="392002" spans="68:68" customFormat="1">
      <c r="BP392002" s="90"/>
    </row>
    <row r="392003" spans="68:68" customFormat="1">
      <c r="BP392003" s="90"/>
    </row>
    <row r="392004" spans="68:68" customFormat="1">
      <c r="BP392004" s="90"/>
    </row>
    <row r="392005" spans="68:68" customFormat="1">
      <c r="BP392005" s="90"/>
    </row>
    <row r="392006" spans="68:68" customFormat="1">
      <c r="BP392006" s="90"/>
    </row>
    <row r="392007" spans="68:68" customFormat="1">
      <c r="BP392007" s="90"/>
    </row>
    <row r="392008" spans="68:68" customFormat="1">
      <c r="BP392008" s="90"/>
    </row>
    <row r="392009" spans="68:68" customFormat="1">
      <c r="BP392009" s="90"/>
    </row>
    <row r="392010" spans="68:68" customFormat="1">
      <c r="BP392010" s="90"/>
    </row>
    <row r="392011" spans="68:68" customFormat="1">
      <c r="BP392011" s="90"/>
    </row>
    <row r="392012" spans="68:68" customFormat="1">
      <c r="BP392012" s="90"/>
    </row>
    <row r="392013" spans="68:68" customFormat="1">
      <c r="BP392013" s="90"/>
    </row>
    <row r="392014" spans="68:68" customFormat="1">
      <c r="BP392014" s="90"/>
    </row>
    <row r="392015" spans="68:68" customFormat="1">
      <c r="BP392015" s="90"/>
    </row>
    <row r="392016" spans="68:68" customFormat="1">
      <c r="BP392016" s="90"/>
    </row>
    <row r="392017" spans="68:68" customFormat="1">
      <c r="BP392017" s="90"/>
    </row>
    <row r="392018" spans="68:68" customFormat="1">
      <c r="BP392018" s="90"/>
    </row>
    <row r="392019" spans="68:68" customFormat="1">
      <c r="BP392019" s="90"/>
    </row>
    <row r="392020" spans="68:68" customFormat="1">
      <c r="BP392020" s="90"/>
    </row>
    <row r="392021" spans="68:68" customFormat="1">
      <c r="BP392021" s="90"/>
    </row>
    <row r="392022" spans="68:68" customFormat="1">
      <c r="BP392022" s="90"/>
    </row>
    <row r="392023" spans="68:68" customFormat="1">
      <c r="BP392023" s="90"/>
    </row>
    <row r="392024" spans="68:68" customFormat="1">
      <c r="BP392024" s="90"/>
    </row>
    <row r="392025" spans="68:68" customFormat="1">
      <c r="BP392025" s="90"/>
    </row>
    <row r="392026" spans="68:68" customFormat="1">
      <c r="BP392026" s="90"/>
    </row>
    <row r="392027" spans="68:68" customFormat="1">
      <c r="BP392027" s="90"/>
    </row>
    <row r="392028" spans="68:68" customFormat="1">
      <c r="BP392028" s="90"/>
    </row>
    <row r="392029" spans="68:68" customFormat="1">
      <c r="BP392029" s="90"/>
    </row>
    <row r="392030" spans="68:68" customFormat="1">
      <c r="BP392030" s="90"/>
    </row>
    <row r="392031" spans="68:68" customFormat="1">
      <c r="BP392031" s="90"/>
    </row>
    <row r="392032" spans="68:68" customFormat="1">
      <c r="BP392032" s="90"/>
    </row>
    <row r="392033" spans="68:68" customFormat="1">
      <c r="BP392033" s="90"/>
    </row>
    <row r="392034" spans="68:68" customFormat="1">
      <c r="BP392034" s="90"/>
    </row>
    <row r="392035" spans="68:68" customFormat="1">
      <c r="BP392035" s="90"/>
    </row>
    <row r="392036" spans="68:68" customFormat="1">
      <c r="BP392036" s="90"/>
    </row>
    <row r="392037" spans="68:68" customFormat="1">
      <c r="BP392037" s="90"/>
    </row>
    <row r="392038" spans="68:68" customFormat="1">
      <c r="BP392038" s="90"/>
    </row>
    <row r="392039" spans="68:68" customFormat="1">
      <c r="BP392039" s="90"/>
    </row>
    <row r="392040" spans="68:68" customFormat="1">
      <c r="BP392040" s="90"/>
    </row>
    <row r="392041" spans="68:68" customFormat="1">
      <c r="BP392041" s="90"/>
    </row>
    <row r="392042" spans="68:68" customFormat="1">
      <c r="BP392042" s="90"/>
    </row>
    <row r="392043" spans="68:68" customFormat="1">
      <c r="BP392043" s="90"/>
    </row>
    <row r="392044" spans="68:68" customFormat="1">
      <c r="BP392044" s="90"/>
    </row>
    <row r="392045" spans="68:68" customFormat="1">
      <c r="BP392045" s="90"/>
    </row>
    <row r="392046" spans="68:68" customFormat="1">
      <c r="BP392046" s="90"/>
    </row>
    <row r="392047" spans="68:68" customFormat="1">
      <c r="BP392047" s="90"/>
    </row>
    <row r="392048" spans="68:68" customFormat="1">
      <c r="BP392048" s="90"/>
    </row>
    <row r="392049" spans="68:68" customFormat="1">
      <c r="BP392049" s="90"/>
    </row>
    <row r="392050" spans="68:68" customFormat="1">
      <c r="BP392050" s="90"/>
    </row>
    <row r="392051" spans="68:68" customFormat="1">
      <c r="BP392051" s="90"/>
    </row>
    <row r="392052" spans="68:68" customFormat="1">
      <c r="BP392052" s="90"/>
    </row>
    <row r="392053" spans="68:68" customFormat="1">
      <c r="BP392053" s="90"/>
    </row>
    <row r="392054" spans="68:68" customFormat="1">
      <c r="BP392054" s="90"/>
    </row>
    <row r="392055" spans="68:68" customFormat="1">
      <c r="BP392055" s="90"/>
    </row>
    <row r="392056" spans="68:68" customFormat="1">
      <c r="BP392056" s="90"/>
    </row>
    <row r="392057" spans="68:68" customFormat="1">
      <c r="BP392057" s="90"/>
    </row>
    <row r="392058" spans="68:68" customFormat="1">
      <c r="BP392058" s="90"/>
    </row>
    <row r="392059" spans="68:68" customFormat="1">
      <c r="BP392059" s="90"/>
    </row>
    <row r="392060" spans="68:68" customFormat="1">
      <c r="BP392060" s="90"/>
    </row>
    <row r="392061" spans="68:68" customFormat="1">
      <c r="BP392061" s="90"/>
    </row>
    <row r="392062" spans="68:68" customFormat="1">
      <c r="BP392062" s="90"/>
    </row>
    <row r="392063" spans="68:68" customFormat="1">
      <c r="BP392063" s="90"/>
    </row>
    <row r="392064" spans="68:68" customFormat="1">
      <c r="BP392064" s="90"/>
    </row>
    <row r="392065" spans="68:68" customFormat="1">
      <c r="BP392065" s="90"/>
    </row>
    <row r="392066" spans="68:68" customFormat="1">
      <c r="BP392066" s="90"/>
    </row>
    <row r="392067" spans="68:68" customFormat="1">
      <c r="BP392067" s="90"/>
    </row>
    <row r="392068" spans="68:68" customFormat="1">
      <c r="BP392068" s="90"/>
    </row>
    <row r="392069" spans="68:68" customFormat="1">
      <c r="BP392069" s="90"/>
    </row>
    <row r="392070" spans="68:68" customFormat="1">
      <c r="BP392070" s="90"/>
    </row>
    <row r="392071" spans="68:68" customFormat="1">
      <c r="BP392071" s="90"/>
    </row>
    <row r="392072" spans="68:68" customFormat="1">
      <c r="BP392072" s="90"/>
    </row>
    <row r="392073" spans="68:68" customFormat="1">
      <c r="BP392073" s="90"/>
    </row>
    <row r="392074" spans="68:68" customFormat="1">
      <c r="BP392074" s="90"/>
    </row>
    <row r="392075" spans="68:68" customFormat="1">
      <c r="BP392075" s="90"/>
    </row>
    <row r="392076" spans="68:68" customFormat="1">
      <c r="BP392076" s="90"/>
    </row>
    <row r="392077" spans="68:68" customFormat="1">
      <c r="BP392077" s="90"/>
    </row>
    <row r="392078" spans="68:68" customFormat="1">
      <c r="BP392078" s="90"/>
    </row>
    <row r="392079" spans="68:68" customFormat="1">
      <c r="BP392079" s="90"/>
    </row>
    <row r="392080" spans="68:68" customFormat="1">
      <c r="BP392080" s="90"/>
    </row>
    <row r="392081" spans="68:68" customFormat="1">
      <c r="BP392081" s="90"/>
    </row>
    <row r="392082" spans="68:68" customFormat="1">
      <c r="BP392082" s="90"/>
    </row>
    <row r="392083" spans="68:68" customFormat="1">
      <c r="BP392083" s="90"/>
    </row>
    <row r="392084" spans="68:68" customFormat="1">
      <c r="BP392084" s="90"/>
    </row>
    <row r="392085" spans="68:68" customFormat="1">
      <c r="BP392085" s="90"/>
    </row>
    <row r="392086" spans="68:68" customFormat="1">
      <c r="BP392086" s="90"/>
    </row>
    <row r="392087" spans="68:68" customFormat="1">
      <c r="BP392087" s="90"/>
    </row>
    <row r="392088" spans="68:68" customFormat="1">
      <c r="BP392088" s="90"/>
    </row>
    <row r="392089" spans="68:68" customFormat="1">
      <c r="BP392089" s="90"/>
    </row>
    <row r="392090" spans="68:68" customFormat="1">
      <c r="BP392090" s="90"/>
    </row>
    <row r="392091" spans="68:68" customFormat="1">
      <c r="BP392091" s="90"/>
    </row>
    <row r="392092" spans="68:68" customFormat="1">
      <c r="BP392092" s="90"/>
    </row>
    <row r="392093" spans="68:68" customFormat="1">
      <c r="BP392093" s="90"/>
    </row>
    <row r="392094" spans="68:68" customFormat="1">
      <c r="BP392094" s="90"/>
    </row>
    <row r="392095" spans="68:68" customFormat="1">
      <c r="BP392095" s="90"/>
    </row>
    <row r="392096" spans="68:68" customFormat="1">
      <c r="BP392096" s="90"/>
    </row>
    <row r="392097" spans="68:68" customFormat="1">
      <c r="BP392097" s="90"/>
    </row>
    <row r="392098" spans="68:68" customFormat="1">
      <c r="BP392098" s="90"/>
    </row>
    <row r="392099" spans="68:68" customFormat="1">
      <c r="BP392099" s="90"/>
    </row>
    <row r="392100" spans="68:68" customFormat="1">
      <c r="BP392100" s="90"/>
    </row>
    <row r="392101" spans="68:68" customFormat="1">
      <c r="BP392101" s="90"/>
    </row>
    <row r="392102" spans="68:68" customFormat="1">
      <c r="BP392102" s="90"/>
    </row>
    <row r="392103" spans="68:68" customFormat="1">
      <c r="BP392103" s="90"/>
    </row>
    <row r="392104" spans="68:68" customFormat="1">
      <c r="BP392104" s="90"/>
    </row>
    <row r="392105" spans="68:68" customFormat="1">
      <c r="BP392105" s="90"/>
    </row>
    <row r="392106" spans="68:68" customFormat="1">
      <c r="BP392106" s="90"/>
    </row>
    <row r="392107" spans="68:68" customFormat="1">
      <c r="BP392107" s="90"/>
    </row>
    <row r="392108" spans="68:68" customFormat="1">
      <c r="BP392108" s="90"/>
    </row>
    <row r="392109" spans="68:68" customFormat="1">
      <c r="BP392109" s="90"/>
    </row>
    <row r="392110" spans="68:68" customFormat="1">
      <c r="BP392110" s="90"/>
    </row>
    <row r="392111" spans="68:68" customFormat="1">
      <c r="BP392111" s="90"/>
    </row>
    <row r="392112" spans="68:68" customFormat="1">
      <c r="BP392112" s="90"/>
    </row>
    <row r="392113" spans="68:68" customFormat="1">
      <c r="BP392113" s="90"/>
    </row>
    <row r="392114" spans="68:68" customFormat="1">
      <c r="BP392114" s="90"/>
    </row>
    <row r="392115" spans="68:68" customFormat="1">
      <c r="BP392115" s="90"/>
    </row>
    <row r="392116" spans="68:68" customFormat="1">
      <c r="BP392116" s="90"/>
    </row>
    <row r="392117" spans="68:68" customFormat="1">
      <c r="BP392117" s="90"/>
    </row>
    <row r="392118" spans="68:68" customFormat="1">
      <c r="BP392118" s="90"/>
    </row>
    <row r="392119" spans="68:68" customFormat="1">
      <c r="BP392119" s="90"/>
    </row>
    <row r="392120" spans="68:68" customFormat="1">
      <c r="BP392120" s="90"/>
    </row>
    <row r="392121" spans="68:68" customFormat="1">
      <c r="BP392121" s="90"/>
    </row>
    <row r="392122" spans="68:68" customFormat="1">
      <c r="BP392122" s="90"/>
    </row>
    <row r="392123" spans="68:68" customFormat="1">
      <c r="BP392123" s="90"/>
    </row>
    <row r="392124" spans="68:68" customFormat="1">
      <c r="BP392124" s="90"/>
    </row>
    <row r="392125" spans="68:68" customFormat="1">
      <c r="BP392125" s="90"/>
    </row>
    <row r="392126" spans="68:68" customFormat="1">
      <c r="BP392126" s="90"/>
    </row>
    <row r="392127" spans="68:68" customFormat="1">
      <c r="BP392127" s="90"/>
    </row>
    <row r="392128" spans="68:68" customFormat="1">
      <c r="BP392128" s="90"/>
    </row>
    <row r="392129" spans="68:68" customFormat="1">
      <c r="BP392129" s="90"/>
    </row>
    <row r="392130" spans="68:68" customFormat="1">
      <c r="BP392130" s="90"/>
    </row>
    <row r="392131" spans="68:68" customFormat="1">
      <c r="BP392131" s="90"/>
    </row>
    <row r="392132" spans="68:68" customFormat="1">
      <c r="BP392132" s="90"/>
    </row>
    <row r="392133" spans="68:68" customFormat="1">
      <c r="BP392133" s="90"/>
    </row>
    <row r="392134" spans="68:68" customFormat="1">
      <c r="BP392134" s="90"/>
    </row>
    <row r="392135" spans="68:68" customFormat="1">
      <c r="BP392135" s="90"/>
    </row>
    <row r="392136" spans="68:68" customFormat="1">
      <c r="BP392136" s="90"/>
    </row>
    <row r="392137" spans="68:68" customFormat="1">
      <c r="BP392137" s="90"/>
    </row>
    <row r="392138" spans="68:68" customFormat="1">
      <c r="BP392138" s="90"/>
    </row>
    <row r="392139" spans="68:68" customFormat="1">
      <c r="BP392139" s="90"/>
    </row>
    <row r="392140" spans="68:68" customFormat="1">
      <c r="BP392140" s="90"/>
    </row>
    <row r="392141" spans="68:68" customFormat="1">
      <c r="BP392141" s="90"/>
    </row>
    <row r="392142" spans="68:68" customFormat="1">
      <c r="BP392142" s="90"/>
    </row>
    <row r="392143" spans="68:68" customFormat="1">
      <c r="BP392143" s="90"/>
    </row>
    <row r="392144" spans="68:68" customFormat="1">
      <c r="BP392144" s="90"/>
    </row>
    <row r="392145" spans="68:68" customFormat="1">
      <c r="BP392145" s="90"/>
    </row>
    <row r="392146" spans="68:68" customFormat="1">
      <c r="BP392146" s="90"/>
    </row>
    <row r="392147" spans="68:68" customFormat="1">
      <c r="BP392147" s="90"/>
    </row>
    <row r="392148" spans="68:68" customFormat="1">
      <c r="BP392148" s="90"/>
    </row>
    <row r="392149" spans="68:68" customFormat="1">
      <c r="BP392149" s="90"/>
    </row>
    <row r="392150" spans="68:68" customFormat="1">
      <c r="BP392150" s="90"/>
    </row>
    <row r="392151" spans="68:68" customFormat="1">
      <c r="BP392151" s="90"/>
    </row>
    <row r="392152" spans="68:68" customFormat="1">
      <c r="BP392152" s="90"/>
    </row>
    <row r="392153" spans="68:68" customFormat="1">
      <c r="BP392153" s="90"/>
    </row>
    <row r="392154" spans="68:68" customFormat="1">
      <c r="BP392154" s="90"/>
    </row>
    <row r="392155" spans="68:68" customFormat="1">
      <c r="BP392155" s="90"/>
    </row>
    <row r="392156" spans="68:68" customFormat="1">
      <c r="BP392156" s="90"/>
    </row>
    <row r="392157" spans="68:68" customFormat="1">
      <c r="BP392157" s="90"/>
    </row>
    <row r="392158" spans="68:68" customFormat="1">
      <c r="BP392158" s="90"/>
    </row>
    <row r="392159" spans="68:68" customFormat="1">
      <c r="BP392159" s="90"/>
    </row>
    <row r="392160" spans="68:68" customFormat="1">
      <c r="BP392160" s="90"/>
    </row>
    <row r="392161" spans="68:68" customFormat="1">
      <c r="BP392161" s="90"/>
    </row>
    <row r="392162" spans="68:68" customFormat="1">
      <c r="BP392162" s="90"/>
    </row>
    <row r="392163" spans="68:68" customFormat="1">
      <c r="BP392163" s="90"/>
    </row>
    <row r="392164" spans="68:68" customFormat="1">
      <c r="BP392164" s="90"/>
    </row>
    <row r="392165" spans="68:68" customFormat="1">
      <c r="BP392165" s="90"/>
    </row>
    <row r="392166" spans="68:68" customFormat="1">
      <c r="BP392166" s="90"/>
    </row>
    <row r="392167" spans="68:68" customFormat="1">
      <c r="BP392167" s="90"/>
    </row>
    <row r="392168" spans="68:68" customFormat="1">
      <c r="BP392168" s="90"/>
    </row>
    <row r="392169" spans="68:68" customFormat="1">
      <c r="BP392169" s="90"/>
    </row>
    <row r="392170" spans="68:68" customFormat="1">
      <c r="BP392170" s="90"/>
    </row>
    <row r="392171" spans="68:68" customFormat="1">
      <c r="BP392171" s="90"/>
    </row>
    <row r="392172" spans="68:68" customFormat="1">
      <c r="BP392172" s="90"/>
    </row>
    <row r="392173" spans="68:68" customFormat="1">
      <c r="BP392173" s="90"/>
    </row>
    <row r="392174" spans="68:68" customFormat="1">
      <c r="BP392174" s="90"/>
    </row>
    <row r="392175" spans="68:68" customFormat="1">
      <c r="BP392175" s="90"/>
    </row>
    <row r="392176" spans="68:68" customFormat="1">
      <c r="BP392176" s="90"/>
    </row>
    <row r="392177" spans="68:68" customFormat="1">
      <c r="BP392177" s="90"/>
    </row>
    <row r="392178" spans="68:68" customFormat="1">
      <c r="BP392178" s="90"/>
    </row>
    <row r="392179" spans="68:68" customFormat="1">
      <c r="BP392179" s="90"/>
    </row>
    <row r="392180" spans="68:68" customFormat="1">
      <c r="BP392180" s="90"/>
    </row>
    <row r="392181" spans="68:68" customFormat="1">
      <c r="BP392181" s="90"/>
    </row>
    <row r="392182" spans="68:68" customFormat="1">
      <c r="BP392182" s="90"/>
    </row>
    <row r="392183" spans="68:68" customFormat="1">
      <c r="BP392183" s="90"/>
    </row>
    <row r="392184" spans="68:68" customFormat="1">
      <c r="BP392184" s="90"/>
    </row>
    <row r="392185" spans="68:68" customFormat="1">
      <c r="BP392185" s="90"/>
    </row>
    <row r="392186" spans="68:68" customFormat="1">
      <c r="BP392186" s="90"/>
    </row>
    <row r="392187" spans="68:68" customFormat="1">
      <c r="BP392187" s="90"/>
    </row>
    <row r="392188" spans="68:68" customFormat="1">
      <c r="BP392188" s="90"/>
    </row>
    <row r="392189" spans="68:68" customFormat="1">
      <c r="BP392189" s="90"/>
    </row>
    <row r="392190" spans="68:68" customFormat="1">
      <c r="BP392190" s="90"/>
    </row>
    <row r="392191" spans="68:68" customFormat="1">
      <c r="BP392191" s="90"/>
    </row>
    <row r="392192" spans="68:68" customFormat="1">
      <c r="BP392192" s="90"/>
    </row>
    <row r="392193" spans="68:68" customFormat="1">
      <c r="BP392193" s="90"/>
    </row>
    <row r="392194" spans="68:68" customFormat="1">
      <c r="BP392194" s="90"/>
    </row>
    <row r="392195" spans="68:68" customFormat="1">
      <c r="BP392195" s="90"/>
    </row>
    <row r="392196" spans="68:68" customFormat="1">
      <c r="BP392196" s="90"/>
    </row>
    <row r="392197" spans="68:68" customFormat="1">
      <c r="BP392197" s="90"/>
    </row>
    <row r="392198" spans="68:68" customFormat="1">
      <c r="BP392198" s="90"/>
    </row>
    <row r="392199" spans="68:68" customFormat="1">
      <c r="BP392199" s="90"/>
    </row>
    <row r="392200" spans="68:68" customFormat="1">
      <c r="BP392200" s="90"/>
    </row>
    <row r="392201" spans="68:68" customFormat="1">
      <c r="BP392201" s="90"/>
    </row>
    <row r="392202" spans="68:68" customFormat="1">
      <c r="BP392202" s="90"/>
    </row>
    <row r="392203" spans="68:68" customFormat="1">
      <c r="BP392203" s="90"/>
    </row>
    <row r="392204" spans="68:68" customFormat="1">
      <c r="BP392204" s="90"/>
    </row>
    <row r="392205" spans="68:68" customFormat="1">
      <c r="BP392205" s="90"/>
    </row>
    <row r="392206" spans="68:68" customFormat="1">
      <c r="BP392206" s="90"/>
    </row>
    <row r="392207" spans="68:68" customFormat="1">
      <c r="BP392207" s="90"/>
    </row>
    <row r="392208" spans="68:68" customFormat="1">
      <c r="BP392208" s="90"/>
    </row>
    <row r="392209" spans="68:68" customFormat="1">
      <c r="BP392209" s="90"/>
    </row>
    <row r="392210" spans="68:68" customFormat="1">
      <c r="BP392210" s="90"/>
    </row>
    <row r="392211" spans="68:68" customFormat="1">
      <c r="BP392211" s="90"/>
    </row>
    <row r="392212" spans="68:68" customFormat="1">
      <c r="BP392212" s="90"/>
    </row>
    <row r="392213" spans="68:68" customFormat="1">
      <c r="BP392213" s="90"/>
    </row>
    <row r="392214" spans="68:68" customFormat="1">
      <c r="BP392214" s="90"/>
    </row>
    <row r="392215" spans="68:68" customFormat="1">
      <c r="BP392215" s="90"/>
    </row>
    <row r="392216" spans="68:68" customFormat="1">
      <c r="BP392216" s="90"/>
    </row>
    <row r="392217" spans="68:68" customFormat="1">
      <c r="BP392217" s="90"/>
    </row>
    <row r="392218" spans="68:68" customFormat="1">
      <c r="BP392218" s="90"/>
    </row>
    <row r="392219" spans="68:68" customFormat="1">
      <c r="BP392219" s="90"/>
    </row>
    <row r="392220" spans="68:68" customFormat="1">
      <c r="BP392220" s="90"/>
    </row>
    <row r="392221" spans="68:68" customFormat="1">
      <c r="BP392221" s="90"/>
    </row>
    <row r="392222" spans="68:68" customFormat="1">
      <c r="BP392222" s="90"/>
    </row>
    <row r="392223" spans="68:68" customFormat="1">
      <c r="BP392223" s="90"/>
    </row>
    <row r="392224" spans="68:68" customFormat="1">
      <c r="BP392224" s="90"/>
    </row>
    <row r="392225" spans="68:68" customFormat="1">
      <c r="BP392225" s="90"/>
    </row>
    <row r="392226" spans="68:68" customFormat="1">
      <c r="BP392226" s="90"/>
    </row>
    <row r="392227" spans="68:68" customFormat="1">
      <c r="BP392227" s="90"/>
    </row>
    <row r="392228" spans="68:68" customFormat="1">
      <c r="BP392228" s="90"/>
    </row>
    <row r="392229" spans="68:68" customFormat="1">
      <c r="BP392229" s="90"/>
    </row>
    <row r="392230" spans="68:68" customFormat="1">
      <c r="BP392230" s="90"/>
    </row>
    <row r="392231" spans="68:68" customFormat="1">
      <c r="BP392231" s="90"/>
    </row>
    <row r="392232" spans="68:68" customFormat="1">
      <c r="BP392232" s="90"/>
    </row>
    <row r="392233" spans="68:68" customFormat="1">
      <c r="BP392233" s="90"/>
    </row>
    <row r="392234" spans="68:68" customFormat="1">
      <c r="BP392234" s="90"/>
    </row>
    <row r="392235" spans="68:68" customFormat="1">
      <c r="BP392235" s="90"/>
    </row>
    <row r="392236" spans="68:68" customFormat="1">
      <c r="BP392236" s="90"/>
    </row>
    <row r="392237" spans="68:68" customFormat="1">
      <c r="BP392237" s="90"/>
    </row>
    <row r="392238" spans="68:68" customFormat="1">
      <c r="BP392238" s="90"/>
    </row>
    <row r="392239" spans="68:68" customFormat="1">
      <c r="BP392239" s="90"/>
    </row>
    <row r="392240" spans="68:68" customFormat="1">
      <c r="BP392240" s="90"/>
    </row>
    <row r="392241" spans="68:68" customFormat="1">
      <c r="BP392241" s="90"/>
    </row>
    <row r="392242" spans="68:68" customFormat="1">
      <c r="BP392242" s="90"/>
    </row>
    <row r="392243" spans="68:68" customFormat="1">
      <c r="BP392243" s="90"/>
    </row>
    <row r="392244" spans="68:68" customFormat="1">
      <c r="BP392244" s="90"/>
    </row>
    <row r="392245" spans="68:68" customFormat="1">
      <c r="BP392245" s="90"/>
    </row>
    <row r="392246" spans="68:68" customFormat="1">
      <c r="BP392246" s="90"/>
    </row>
    <row r="392247" spans="68:68" customFormat="1">
      <c r="BP392247" s="90"/>
    </row>
    <row r="392248" spans="68:68" customFormat="1">
      <c r="BP392248" s="90"/>
    </row>
    <row r="392249" spans="68:68" customFormat="1">
      <c r="BP392249" s="90"/>
    </row>
    <row r="392250" spans="68:68" customFormat="1">
      <c r="BP392250" s="90"/>
    </row>
    <row r="392251" spans="68:68" customFormat="1">
      <c r="BP392251" s="90"/>
    </row>
    <row r="392252" spans="68:68" customFormat="1">
      <c r="BP392252" s="90"/>
    </row>
    <row r="392253" spans="68:68" customFormat="1">
      <c r="BP392253" s="90"/>
    </row>
    <row r="392254" spans="68:68" customFormat="1">
      <c r="BP392254" s="90"/>
    </row>
    <row r="392255" spans="68:68" customFormat="1">
      <c r="BP392255" s="90"/>
    </row>
    <row r="392256" spans="68:68" customFormat="1">
      <c r="BP392256" s="90"/>
    </row>
    <row r="392257" spans="68:68" customFormat="1">
      <c r="BP392257" s="90"/>
    </row>
    <row r="392258" spans="68:68" customFormat="1">
      <c r="BP392258" s="90"/>
    </row>
    <row r="392259" spans="68:68" customFormat="1">
      <c r="BP392259" s="90"/>
    </row>
    <row r="392260" spans="68:68" customFormat="1">
      <c r="BP392260" s="90"/>
    </row>
    <row r="392261" spans="68:68" customFormat="1">
      <c r="BP392261" s="90"/>
    </row>
    <row r="392262" spans="68:68" customFormat="1">
      <c r="BP392262" s="90"/>
    </row>
    <row r="392263" spans="68:68" customFormat="1">
      <c r="BP392263" s="90"/>
    </row>
    <row r="392264" spans="68:68" customFormat="1">
      <c r="BP392264" s="90"/>
    </row>
    <row r="392265" spans="68:68" customFormat="1">
      <c r="BP392265" s="90"/>
    </row>
    <row r="392266" spans="68:68" customFormat="1">
      <c r="BP392266" s="90"/>
    </row>
    <row r="392267" spans="68:68" customFormat="1">
      <c r="BP392267" s="90"/>
    </row>
    <row r="392268" spans="68:68" customFormat="1">
      <c r="BP392268" s="90"/>
    </row>
    <row r="392269" spans="68:68" customFormat="1">
      <c r="BP392269" s="90"/>
    </row>
    <row r="392270" spans="68:68" customFormat="1">
      <c r="BP392270" s="90"/>
    </row>
    <row r="392271" spans="68:68" customFormat="1">
      <c r="BP392271" s="90"/>
    </row>
    <row r="392272" spans="68:68" customFormat="1">
      <c r="BP392272" s="90"/>
    </row>
    <row r="392273" spans="68:68" customFormat="1">
      <c r="BP392273" s="90"/>
    </row>
    <row r="392274" spans="68:68" customFormat="1">
      <c r="BP392274" s="90"/>
    </row>
    <row r="392275" spans="68:68" customFormat="1">
      <c r="BP392275" s="90"/>
    </row>
    <row r="392276" spans="68:68" customFormat="1">
      <c r="BP392276" s="90"/>
    </row>
    <row r="392277" spans="68:68" customFormat="1">
      <c r="BP392277" s="90"/>
    </row>
    <row r="392278" spans="68:68" customFormat="1">
      <c r="BP392278" s="90"/>
    </row>
    <row r="392279" spans="68:68" customFormat="1">
      <c r="BP392279" s="90"/>
    </row>
    <row r="392280" spans="68:68" customFormat="1">
      <c r="BP392280" s="90"/>
    </row>
    <row r="392281" spans="68:68" customFormat="1">
      <c r="BP392281" s="90"/>
    </row>
    <row r="392282" spans="68:68" customFormat="1">
      <c r="BP392282" s="90"/>
    </row>
    <row r="392283" spans="68:68" customFormat="1">
      <c r="BP392283" s="90"/>
    </row>
    <row r="392284" spans="68:68" customFormat="1">
      <c r="BP392284" s="90"/>
    </row>
    <row r="392285" spans="68:68" customFormat="1">
      <c r="BP392285" s="90"/>
    </row>
    <row r="392286" spans="68:68" customFormat="1">
      <c r="BP392286" s="90"/>
    </row>
    <row r="392287" spans="68:68" customFormat="1">
      <c r="BP392287" s="90"/>
    </row>
    <row r="392288" spans="68:68" customFormat="1">
      <c r="BP392288" s="90"/>
    </row>
    <row r="392289" spans="68:68" customFormat="1">
      <c r="BP392289" s="90"/>
    </row>
    <row r="392290" spans="68:68" customFormat="1">
      <c r="BP392290" s="90"/>
    </row>
    <row r="392291" spans="68:68" customFormat="1">
      <c r="BP392291" s="90"/>
    </row>
    <row r="392292" spans="68:68" customFormat="1">
      <c r="BP392292" s="90"/>
    </row>
    <row r="392293" spans="68:68" customFormat="1">
      <c r="BP392293" s="90"/>
    </row>
    <row r="392294" spans="68:68" customFormat="1">
      <c r="BP392294" s="90"/>
    </row>
    <row r="392295" spans="68:68" customFormat="1">
      <c r="BP392295" s="90"/>
    </row>
    <row r="392296" spans="68:68" customFormat="1">
      <c r="BP392296" s="90"/>
    </row>
    <row r="392297" spans="68:68" customFormat="1">
      <c r="BP392297" s="90"/>
    </row>
    <row r="392298" spans="68:68" customFormat="1">
      <c r="BP392298" s="90"/>
    </row>
    <row r="392299" spans="68:68" customFormat="1">
      <c r="BP392299" s="90"/>
    </row>
    <row r="392300" spans="68:68" customFormat="1">
      <c r="BP392300" s="90"/>
    </row>
    <row r="392301" spans="68:68" customFormat="1">
      <c r="BP392301" s="90"/>
    </row>
    <row r="392302" spans="68:68" customFormat="1">
      <c r="BP392302" s="90"/>
    </row>
    <row r="392303" spans="68:68" customFormat="1">
      <c r="BP392303" s="90"/>
    </row>
    <row r="392304" spans="68:68" customFormat="1">
      <c r="BP392304" s="90"/>
    </row>
    <row r="392305" spans="68:68" customFormat="1">
      <c r="BP392305" s="90"/>
    </row>
    <row r="392306" spans="68:68" customFormat="1">
      <c r="BP392306" s="90"/>
    </row>
    <row r="392307" spans="68:68" customFormat="1">
      <c r="BP392307" s="90"/>
    </row>
    <row r="392308" spans="68:68" customFormat="1">
      <c r="BP392308" s="90"/>
    </row>
    <row r="392309" spans="68:68" customFormat="1">
      <c r="BP392309" s="90"/>
    </row>
    <row r="392310" spans="68:68" customFormat="1">
      <c r="BP392310" s="90"/>
    </row>
    <row r="392311" spans="68:68" customFormat="1">
      <c r="BP392311" s="90"/>
    </row>
    <row r="392312" spans="68:68" customFormat="1">
      <c r="BP392312" s="90"/>
    </row>
    <row r="392313" spans="68:68" customFormat="1">
      <c r="BP392313" s="90"/>
    </row>
    <row r="392314" spans="68:68" customFormat="1">
      <c r="BP392314" s="90"/>
    </row>
    <row r="392315" spans="68:68" customFormat="1">
      <c r="BP392315" s="90"/>
    </row>
    <row r="392316" spans="68:68" customFormat="1">
      <c r="BP392316" s="90"/>
    </row>
    <row r="392317" spans="68:68" customFormat="1">
      <c r="BP392317" s="90"/>
    </row>
    <row r="392318" spans="68:68" customFormat="1">
      <c r="BP392318" s="90"/>
    </row>
    <row r="392319" spans="68:68" customFormat="1">
      <c r="BP392319" s="90"/>
    </row>
    <row r="392320" spans="68:68" customFormat="1">
      <c r="BP392320" s="90"/>
    </row>
    <row r="392321" spans="68:68" customFormat="1">
      <c r="BP392321" s="90"/>
    </row>
    <row r="392322" spans="68:68" customFormat="1">
      <c r="BP392322" s="90"/>
    </row>
    <row r="392323" spans="68:68" customFormat="1">
      <c r="BP392323" s="90"/>
    </row>
    <row r="392324" spans="68:68" customFormat="1">
      <c r="BP392324" s="90"/>
    </row>
    <row r="392325" spans="68:68" customFormat="1">
      <c r="BP392325" s="90"/>
    </row>
    <row r="392326" spans="68:68" customFormat="1">
      <c r="BP392326" s="90"/>
    </row>
    <row r="392327" spans="68:68" customFormat="1">
      <c r="BP392327" s="90"/>
    </row>
    <row r="392328" spans="68:68" customFormat="1">
      <c r="BP392328" s="90"/>
    </row>
    <row r="392329" spans="68:68" customFormat="1">
      <c r="BP392329" s="90"/>
    </row>
    <row r="392330" spans="68:68" customFormat="1">
      <c r="BP392330" s="90"/>
    </row>
    <row r="392331" spans="68:68" customFormat="1">
      <c r="BP392331" s="90"/>
    </row>
    <row r="392332" spans="68:68" customFormat="1">
      <c r="BP392332" s="90"/>
    </row>
    <row r="392333" spans="68:68" customFormat="1">
      <c r="BP392333" s="90"/>
    </row>
    <row r="392334" spans="68:68" customFormat="1">
      <c r="BP392334" s="90"/>
    </row>
    <row r="392335" spans="68:68" customFormat="1">
      <c r="BP392335" s="90"/>
    </row>
    <row r="392336" spans="68:68" customFormat="1">
      <c r="BP392336" s="90"/>
    </row>
    <row r="392337" spans="68:68" customFormat="1">
      <c r="BP392337" s="90"/>
    </row>
    <row r="392338" spans="68:68" customFormat="1">
      <c r="BP392338" s="90"/>
    </row>
    <row r="392339" spans="68:68" customFormat="1">
      <c r="BP392339" s="90"/>
    </row>
    <row r="392340" spans="68:68" customFormat="1">
      <c r="BP392340" s="90"/>
    </row>
    <row r="392341" spans="68:68" customFormat="1">
      <c r="BP392341" s="90"/>
    </row>
    <row r="392342" spans="68:68" customFormat="1">
      <c r="BP392342" s="90"/>
    </row>
    <row r="392343" spans="68:68" customFormat="1">
      <c r="BP392343" s="90"/>
    </row>
    <row r="392344" spans="68:68" customFormat="1">
      <c r="BP392344" s="90"/>
    </row>
    <row r="392345" spans="68:68" customFormat="1">
      <c r="BP392345" s="90"/>
    </row>
    <row r="392346" spans="68:68" customFormat="1">
      <c r="BP392346" s="90"/>
    </row>
    <row r="392347" spans="68:68" customFormat="1">
      <c r="BP392347" s="90"/>
    </row>
    <row r="392348" spans="68:68" customFormat="1">
      <c r="BP392348" s="90"/>
    </row>
    <row r="392349" spans="68:68" customFormat="1">
      <c r="BP392349" s="90"/>
    </row>
    <row r="392350" spans="68:68" customFormat="1">
      <c r="BP392350" s="90"/>
    </row>
    <row r="392351" spans="68:68" customFormat="1">
      <c r="BP392351" s="90"/>
    </row>
    <row r="392352" spans="68:68" customFormat="1">
      <c r="BP392352" s="90"/>
    </row>
    <row r="392353" spans="68:68" customFormat="1">
      <c r="BP392353" s="90"/>
    </row>
    <row r="392354" spans="68:68" customFormat="1">
      <c r="BP392354" s="90"/>
    </row>
    <row r="392355" spans="68:68" customFormat="1">
      <c r="BP392355" s="90"/>
    </row>
    <row r="392356" spans="68:68" customFormat="1">
      <c r="BP392356" s="90"/>
    </row>
    <row r="392357" spans="68:68" customFormat="1">
      <c r="BP392357" s="90"/>
    </row>
    <row r="392358" spans="68:68" customFormat="1">
      <c r="BP392358" s="90"/>
    </row>
    <row r="392359" spans="68:68" customFormat="1">
      <c r="BP392359" s="90"/>
    </row>
    <row r="392360" spans="68:68" customFormat="1">
      <c r="BP392360" s="90"/>
    </row>
    <row r="392361" spans="68:68" customFormat="1">
      <c r="BP392361" s="90"/>
    </row>
    <row r="392362" spans="68:68" customFormat="1">
      <c r="BP392362" s="90"/>
    </row>
    <row r="392363" spans="68:68" customFormat="1">
      <c r="BP392363" s="90"/>
    </row>
    <row r="392364" spans="68:68" customFormat="1">
      <c r="BP392364" s="90"/>
    </row>
    <row r="392365" spans="68:68" customFormat="1">
      <c r="BP392365" s="90"/>
    </row>
    <row r="392366" spans="68:68" customFormat="1">
      <c r="BP392366" s="90"/>
    </row>
    <row r="392367" spans="68:68" customFormat="1">
      <c r="BP392367" s="90"/>
    </row>
    <row r="392368" spans="68:68" customFormat="1">
      <c r="BP392368" s="90"/>
    </row>
    <row r="392369" spans="68:68" customFormat="1">
      <c r="BP392369" s="90"/>
    </row>
    <row r="392370" spans="68:68" customFormat="1">
      <c r="BP392370" s="90"/>
    </row>
    <row r="392371" spans="68:68" customFormat="1">
      <c r="BP392371" s="90"/>
    </row>
    <row r="392372" spans="68:68" customFormat="1">
      <c r="BP392372" s="90"/>
    </row>
    <row r="392373" spans="68:68" customFormat="1">
      <c r="BP392373" s="90"/>
    </row>
    <row r="392374" spans="68:68" customFormat="1">
      <c r="BP392374" s="90"/>
    </row>
    <row r="392375" spans="68:68" customFormat="1">
      <c r="BP392375" s="90"/>
    </row>
    <row r="392376" spans="68:68" customFormat="1">
      <c r="BP392376" s="90"/>
    </row>
    <row r="392377" spans="68:68" customFormat="1">
      <c r="BP392377" s="90"/>
    </row>
    <row r="392378" spans="68:68" customFormat="1">
      <c r="BP392378" s="90"/>
    </row>
    <row r="392379" spans="68:68" customFormat="1">
      <c r="BP392379" s="90"/>
    </row>
    <row r="392380" spans="68:68" customFormat="1">
      <c r="BP392380" s="90"/>
    </row>
    <row r="392381" spans="68:68" customFormat="1">
      <c r="BP392381" s="90"/>
    </row>
    <row r="392382" spans="68:68" customFormat="1">
      <c r="BP392382" s="90"/>
    </row>
    <row r="392383" spans="68:68" customFormat="1">
      <c r="BP392383" s="90"/>
    </row>
    <row r="392384" spans="68:68" customFormat="1">
      <c r="BP392384" s="90"/>
    </row>
    <row r="392385" spans="68:68" customFormat="1">
      <c r="BP392385" s="90"/>
    </row>
    <row r="392386" spans="68:68" customFormat="1">
      <c r="BP392386" s="90"/>
    </row>
    <row r="392387" spans="68:68" customFormat="1">
      <c r="BP392387" s="90"/>
    </row>
    <row r="392388" spans="68:68" customFormat="1">
      <c r="BP392388" s="90"/>
    </row>
    <row r="392389" spans="68:68" customFormat="1">
      <c r="BP392389" s="90"/>
    </row>
    <row r="392390" spans="68:68" customFormat="1">
      <c r="BP392390" s="90"/>
    </row>
    <row r="392391" spans="68:68" customFormat="1">
      <c r="BP392391" s="90"/>
    </row>
    <row r="392392" spans="68:68" customFormat="1">
      <c r="BP392392" s="90"/>
    </row>
    <row r="392393" spans="68:68" customFormat="1">
      <c r="BP392393" s="90"/>
    </row>
    <row r="392394" spans="68:68" customFormat="1">
      <c r="BP392394" s="90"/>
    </row>
    <row r="392395" spans="68:68" customFormat="1">
      <c r="BP392395" s="90"/>
    </row>
    <row r="392396" spans="68:68" customFormat="1">
      <c r="BP392396" s="90"/>
    </row>
    <row r="392397" spans="68:68" customFormat="1">
      <c r="BP392397" s="90"/>
    </row>
    <row r="392398" spans="68:68" customFormat="1">
      <c r="BP392398" s="90"/>
    </row>
    <row r="392399" spans="68:68" customFormat="1">
      <c r="BP392399" s="90"/>
    </row>
    <row r="392400" spans="68:68" customFormat="1">
      <c r="BP392400" s="90"/>
    </row>
    <row r="392401" spans="68:68" customFormat="1">
      <c r="BP392401" s="90"/>
    </row>
    <row r="392402" spans="68:68" customFormat="1">
      <c r="BP392402" s="90"/>
    </row>
    <row r="392403" spans="68:68" customFormat="1">
      <c r="BP392403" s="90"/>
    </row>
    <row r="392404" spans="68:68" customFormat="1">
      <c r="BP392404" s="90"/>
    </row>
    <row r="392405" spans="68:68" customFormat="1">
      <c r="BP392405" s="90"/>
    </row>
    <row r="392406" spans="68:68" customFormat="1">
      <c r="BP392406" s="90"/>
    </row>
    <row r="392407" spans="68:68" customFormat="1">
      <c r="BP392407" s="90"/>
    </row>
    <row r="392408" spans="68:68" customFormat="1">
      <c r="BP392408" s="90"/>
    </row>
    <row r="392409" spans="68:68" customFormat="1">
      <c r="BP392409" s="90"/>
    </row>
    <row r="392410" spans="68:68" customFormat="1">
      <c r="BP392410" s="90"/>
    </row>
    <row r="392411" spans="68:68" customFormat="1">
      <c r="BP392411" s="90"/>
    </row>
    <row r="392412" spans="68:68" customFormat="1">
      <c r="BP392412" s="90"/>
    </row>
    <row r="392413" spans="68:68" customFormat="1">
      <c r="BP392413" s="90"/>
    </row>
    <row r="392414" spans="68:68" customFormat="1">
      <c r="BP392414" s="90"/>
    </row>
    <row r="392415" spans="68:68" customFormat="1">
      <c r="BP392415" s="90"/>
    </row>
    <row r="392416" spans="68:68" customFormat="1">
      <c r="BP392416" s="90"/>
    </row>
    <row r="392417" spans="68:68" customFormat="1">
      <c r="BP392417" s="90"/>
    </row>
    <row r="392418" spans="68:68" customFormat="1">
      <c r="BP392418" s="90"/>
    </row>
    <row r="392419" spans="68:68" customFormat="1">
      <c r="BP392419" s="90"/>
    </row>
    <row r="392420" spans="68:68" customFormat="1">
      <c r="BP392420" s="90"/>
    </row>
    <row r="392421" spans="68:68" customFormat="1">
      <c r="BP392421" s="90"/>
    </row>
    <row r="392422" spans="68:68" customFormat="1">
      <c r="BP392422" s="90"/>
    </row>
    <row r="392423" spans="68:68" customFormat="1">
      <c r="BP392423" s="90"/>
    </row>
    <row r="392424" spans="68:68" customFormat="1">
      <c r="BP392424" s="90"/>
    </row>
    <row r="392425" spans="68:68" customFormat="1">
      <c r="BP392425" s="90"/>
    </row>
    <row r="392426" spans="68:68" customFormat="1">
      <c r="BP392426" s="90"/>
    </row>
    <row r="392427" spans="68:68" customFormat="1">
      <c r="BP392427" s="90"/>
    </row>
    <row r="392428" spans="68:68" customFormat="1">
      <c r="BP392428" s="90"/>
    </row>
    <row r="392429" spans="68:68" customFormat="1">
      <c r="BP392429" s="90"/>
    </row>
    <row r="392430" spans="68:68" customFormat="1">
      <c r="BP392430" s="90"/>
    </row>
    <row r="392431" spans="68:68" customFormat="1">
      <c r="BP392431" s="90"/>
    </row>
    <row r="392432" spans="68:68" customFormat="1">
      <c r="BP392432" s="90"/>
    </row>
    <row r="392433" spans="68:68" customFormat="1">
      <c r="BP392433" s="90"/>
    </row>
    <row r="392434" spans="68:68" customFormat="1">
      <c r="BP392434" s="90"/>
    </row>
    <row r="392435" spans="68:68" customFormat="1">
      <c r="BP392435" s="90"/>
    </row>
    <row r="392436" spans="68:68" customFormat="1">
      <c r="BP392436" s="90"/>
    </row>
    <row r="392437" spans="68:68" customFormat="1">
      <c r="BP392437" s="90"/>
    </row>
    <row r="392438" spans="68:68" customFormat="1">
      <c r="BP392438" s="90"/>
    </row>
    <row r="392439" spans="68:68" customFormat="1">
      <c r="BP392439" s="90"/>
    </row>
    <row r="392440" spans="68:68" customFormat="1">
      <c r="BP392440" s="90"/>
    </row>
    <row r="392441" spans="68:68" customFormat="1">
      <c r="BP392441" s="90"/>
    </row>
    <row r="392442" spans="68:68" customFormat="1">
      <c r="BP392442" s="90"/>
    </row>
    <row r="392443" spans="68:68" customFormat="1">
      <c r="BP392443" s="90"/>
    </row>
    <row r="392444" spans="68:68" customFormat="1">
      <c r="BP392444" s="90"/>
    </row>
    <row r="392445" spans="68:68" customFormat="1">
      <c r="BP392445" s="90"/>
    </row>
    <row r="392446" spans="68:68" customFormat="1">
      <c r="BP392446" s="90"/>
    </row>
    <row r="392447" spans="68:68" customFormat="1">
      <c r="BP392447" s="90"/>
    </row>
    <row r="392448" spans="68:68" customFormat="1">
      <c r="BP392448" s="90"/>
    </row>
    <row r="392449" spans="68:68" customFormat="1">
      <c r="BP392449" s="90"/>
    </row>
    <row r="392450" spans="68:68" customFormat="1">
      <c r="BP392450" s="90"/>
    </row>
    <row r="392451" spans="68:68" customFormat="1">
      <c r="BP392451" s="90"/>
    </row>
    <row r="392452" spans="68:68" customFormat="1">
      <c r="BP392452" s="90"/>
    </row>
    <row r="392453" spans="68:68" customFormat="1">
      <c r="BP392453" s="90"/>
    </row>
    <row r="392454" spans="68:68" customFormat="1">
      <c r="BP392454" s="90"/>
    </row>
    <row r="392455" spans="68:68" customFormat="1">
      <c r="BP392455" s="90"/>
    </row>
    <row r="392456" spans="68:68" customFormat="1">
      <c r="BP392456" s="90"/>
    </row>
    <row r="392457" spans="68:68" customFormat="1">
      <c r="BP392457" s="90"/>
    </row>
    <row r="392458" spans="68:68" customFormat="1">
      <c r="BP392458" s="90"/>
    </row>
    <row r="392459" spans="68:68" customFormat="1">
      <c r="BP392459" s="90"/>
    </row>
    <row r="392460" spans="68:68" customFormat="1">
      <c r="BP392460" s="90"/>
    </row>
    <row r="392461" spans="68:68" customFormat="1">
      <c r="BP392461" s="90"/>
    </row>
    <row r="392462" spans="68:68" customFormat="1">
      <c r="BP392462" s="90"/>
    </row>
    <row r="392463" spans="68:68" customFormat="1">
      <c r="BP392463" s="90"/>
    </row>
    <row r="392464" spans="68:68" customFormat="1">
      <c r="BP392464" s="90"/>
    </row>
    <row r="392465" spans="68:68" customFormat="1">
      <c r="BP392465" s="90"/>
    </row>
    <row r="392466" spans="68:68" customFormat="1">
      <c r="BP392466" s="90"/>
    </row>
    <row r="392467" spans="68:68" customFormat="1">
      <c r="BP392467" s="90"/>
    </row>
    <row r="392468" spans="68:68" customFormat="1">
      <c r="BP392468" s="90"/>
    </row>
    <row r="392469" spans="68:68" customFormat="1">
      <c r="BP392469" s="90"/>
    </row>
    <row r="392470" spans="68:68" customFormat="1">
      <c r="BP392470" s="90"/>
    </row>
    <row r="392471" spans="68:68" customFormat="1">
      <c r="BP392471" s="90"/>
    </row>
    <row r="392472" spans="68:68" customFormat="1">
      <c r="BP392472" s="90"/>
    </row>
    <row r="392473" spans="68:68" customFormat="1">
      <c r="BP392473" s="90"/>
    </row>
    <row r="392474" spans="68:68" customFormat="1">
      <c r="BP392474" s="90"/>
    </row>
    <row r="392475" spans="68:68" customFormat="1">
      <c r="BP392475" s="90"/>
    </row>
    <row r="392476" spans="68:68" customFormat="1">
      <c r="BP392476" s="90"/>
    </row>
    <row r="392477" spans="68:68" customFormat="1">
      <c r="BP392477" s="90"/>
    </row>
    <row r="392478" spans="68:68" customFormat="1">
      <c r="BP392478" s="90"/>
    </row>
    <row r="392479" spans="68:68" customFormat="1">
      <c r="BP392479" s="90"/>
    </row>
    <row r="392480" spans="68:68" customFormat="1">
      <c r="BP392480" s="90"/>
    </row>
    <row r="392481" spans="68:68" customFormat="1">
      <c r="BP392481" s="90"/>
    </row>
    <row r="392482" spans="68:68" customFormat="1">
      <c r="BP392482" s="90"/>
    </row>
    <row r="392483" spans="68:68" customFormat="1">
      <c r="BP392483" s="90"/>
    </row>
    <row r="392484" spans="68:68" customFormat="1">
      <c r="BP392484" s="90"/>
    </row>
    <row r="392485" spans="68:68" customFormat="1">
      <c r="BP392485" s="90"/>
    </row>
    <row r="392486" spans="68:68" customFormat="1">
      <c r="BP392486" s="90"/>
    </row>
    <row r="392487" spans="68:68" customFormat="1">
      <c r="BP392487" s="90"/>
    </row>
    <row r="392488" spans="68:68" customFormat="1">
      <c r="BP392488" s="90"/>
    </row>
    <row r="392489" spans="68:68" customFormat="1">
      <c r="BP392489" s="90"/>
    </row>
    <row r="392490" spans="68:68" customFormat="1">
      <c r="BP392490" s="90"/>
    </row>
    <row r="392491" spans="68:68" customFormat="1">
      <c r="BP392491" s="90"/>
    </row>
    <row r="392492" spans="68:68" customFormat="1">
      <c r="BP392492" s="90"/>
    </row>
    <row r="392493" spans="68:68" customFormat="1">
      <c r="BP392493" s="90"/>
    </row>
    <row r="392494" spans="68:68" customFormat="1">
      <c r="BP392494" s="90"/>
    </row>
    <row r="392495" spans="68:68" customFormat="1">
      <c r="BP392495" s="90"/>
    </row>
    <row r="392496" spans="68:68" customFormat="1">
      <c r="BP392496" s="90"/>
    </row>
    <row r="392497" spans="68:68" customFormat="1">
      <c r="BP392497" s="90"/>
    </row>
    <row r="392498" spans="68:68" customFormat="1">
      <c r="BP392498" s="90"/>
    </row>
    <row r="392499" spans="68:68" customFormat="1">
      <c r="BP392499" s="90"/>
    </row>
    <row r="392500" spans="68:68" customFormat="1">
      <c r="BP392500" s="90"/>
    </row>
    <row r="392501" spans="68:68" customFormat="1">
      <c r="BP392501" s="90"/>
    </row>
    <row r="392502" spans="68:68" customFormat="1">
      <c r="BP392502" s="90"/>
    </row>
    <row r="392503" spans="68:68" customFormat="1">
      <c r="BP392503" s="90"/>
    </row>
    <row r="392504" spans="68:68" customFormat="1">
      <c r="BP392504" s="90"/>
    </row>
    <row r="392505" spans="68:68" customFormat="1">
      <c r="BP392505" s="90"/>
    </row>
    <row r="392506" spans="68:68" customFormat="1">
      <c r="BP392506" s="90"/>
    </row>
    <row r="392507" spans="68:68" customFormat="1">
      <c r="BP392507" s="90"/>
    </row>
    <row r="392508" spans="68:68" customFormat="1">
      <c r="BP392508" s="90"/>
    </row>
    <row r="392509" spans="68:68" customFormat="1">
      <c r="BP392509" s="90"/>
    </row>
    <row r="392510" spans="68:68" customFormat="1">
      <c r="BP392510" s="90"/>
    </row>
    <row r="392511" spans="68:68" customFormat="1">
      <c r="BP392511" s="90"/>
    </row>
    <row r="392512" spans="68:68" customFormat="1">
      <c r="BP392512" s="90"/>
    </row>
    <row r="392513" spans="68:68" customFormat="1">
      <c r="BP392513" s="90"/>
    </row>
    <row r="392514" spans="68:68" customFormat="1">
      <c r="BP392514" s="90"/>
    </row>
    <row r="392515" spans="68:68" customFormat="1">
      <c r="BP392515" s="90"/>
    </row>
    <row r="392516" spans="68:68" customFormat="1">
      <c r="BP392516" s="90"/>
    </row>
    <row r="392517" spans="68:68" customFormat="1">
      <c r="BP392517" s="90"/>
    </row>
    <row r="392518" spans="68:68" customFormat="1">
      <c r="BP392518" s="90"/>
    </row>
    <row r="392519" spans="68:68" customFormat="1">
      <c r="BP392519" s="90"/>
    </row>
    <row r="392520" spans="68:68" customFormat="1">
      <c r="BP392520" s="90"/>
    </row>
    <row r="392521" spans="68:68" customFormat="1">
      <c r="BP392521" s="90"/>
    </row>
    <row r="392522" spans="68:68" customFormat="1">
      <c r="BP392522" s="90"/>
    </row>
    <row r="392523" spans="68:68" customFormat="1">
      <c r="BP392523" s="90"/>
    </row>
    <row r="392524" spans="68:68" customFormat="1">
      <c r="BP392524" s="90"/>
    </row>
    <row r="392525" spans="68:68" customFormat="1">
      <c r="BP392525" s="90"/>
    </row>
    <row r="392526" spans="68:68" customFormat="1">
      <c r="BP392526" s="90"/>
    </row>
    <row r="392527" spans="68:68" customFormat="1">
      <c r="BP392527" s="90"/>
    </row>
    <row r="392528" spans="68:68" customFormat="1">
      <c r="BP392528" s="90"/>
    </row>
    <row r="392529" spans="68:68" customFormat="1">
      <c r="BP392529" s="90"/>
    </row>
    <row r="392530" spans="68:68" customFormat="1">
      <c r="BP392530" s="90"/>
    </row>
    <row r="392531" spans="68:68" customFormat="1">
      <c r="BP392531" s="90"/>
    </row>
    <row r="392532" spans="68:68" customFormat="1">
      <c r="BP392532" s="90"/>
    </row>
    <row r="392533" spans="68:68" customFormat="1">
      <c r="BP392533" s="90"/>
    </row>
    <row r="392534" spans="68:68" customFormat="1">
      <c r="BP392534" s="90"/>
    </row>
    <row r="392535" spans="68:68" customFormat="1">
      <c r="BP392535" s="90"/>
    </row>
    <row r="392536" spans="68:68" customFormat="1">
      <c r="BP392536" s="90"/>
    </row>
    <row r="392537" spans="68:68" customFormat="1">
      <c r="BP392537" s="90"/>
    </row>
    <row r="392538" spans="68:68" customFormat="1">
      <c r="BP392538" s="90"/>
    </row>
    <row r="392539" spans="68:68" customFormat="1">
      <c r="BP392539" s="90"/>
    </row>
    <row r="392540" spans="68:68" customFormat="1">
      <c r="BP392540" s="90"/>
    </row>
    <row r="392541" spans="68:68" customFormat="1">
      <c r="BP392541" s="90"/>
    </row>
    <row r="392542" spans="68:68" customFormat="1">
      <c r="BP392542" s="90"/>
    </row>
    <row r="392543" spans="68:68" customFormat="1">
      <c r="BP392543" s="90"/>
    </row>
    <row r="392544" spans="68:68" customFormat="1">
      <c r="BP392544" s="90"/>
    </row>
    <row r="392545" spans="68:68" customFormat="1">
      <c r="BP392545" s="90"/>
    </row>
    <row r="392546" spans="68:68" customFormat="1">
      <c r="BP392546" s="90"/>
    </row>
    <row r="392547" spans="68:68" customFormat="1">
      <c r="BP392547" s="90"/>
    </row>
    <row r="392548" spans="68:68" customFormat="1">
      <c r="BP392548" s="90"/>
    </row>
    <row r="392549" spans="68:68" customFormat="1">
      <c r="BP392549" s="90"/>
    </row>
    <row r="392550" spans="68:68" customFormat="1">
      <c r="BP392550" s="90"/>
    </row>
    <row r="392551" spans="68:68" customFormat="1">
      <c r="BP392551" s="90"/>
    </row>
    <row r="392552" spans="68:68" customFormat="1">
      <c r="BP392552" s="90"/>
    </row>
    <row r="392553" spans="68:68" customFormat="1">
      <c r="BP392553" s="90"/>
    </row>
    <row r="392554" spans="68:68" customFormat="1">
      <c r="BP392554" s="90"/>
    </row>
    <row r="392555" spans="68:68" customFormat="1">
      <c r="BP392555" s="90"/>
    </row>
    <row r="392556" spans="68:68" customFormat="1">
      <c r="BP392556" s="90"/>
    </row>
    <row r="392557" spans="68:68" customFormat="1">
      <c r="BP392557" s="90"/>
    </row>
    <row r="392558" spans="68:68" customFormat="1">
      <c r="BP392558" s="90"/>
    </row>
    <row r="392559" spans="68:68" customFormat="1">
      <c r="BP392559" s="90"/>
    </row>
    <row r="392560" spans="68:68" customFormat="1">
      <c r="BP392560" s="90"/>
    </row>
    <row r="392561" spans="68:68" customFormat="1">
      <c r="BP392561" s="90"/>
    </row>
    <row r="392562" spans="68:68" customFormat="1">
      <c r="BP392562" s="90"/>
    </row>
    <row r="392563" spans="68:68" customFormat="1">
      <c r="BP392563" s="90"/>
    </row>
    <row r="392564" spans="68:68" customFormat="1">
      <c r="BP392564" s="90"/>
    </row>
    <row r="392565" spans="68:68" customFormat="1">
      <c r="BP392565" s="90"/>
    </row>
    <row r="392566" spans="68:68" customFormat="1">
      <c r="BP392566" s="90"/>
    </row>
    <row r="392567" spans="68:68" customFormat="1">
      <c r="BP392567" s="90"/>
    </row>
    <row r="392568" spans="68:68" customFormat="1">
      <c r="BP392568" s="90"/>
    </row>
    <row r="392569" spans="68:68" customFormat="1">
      <c r="BP392569" s="90"/>
    </row>
    <row r="392570" spans="68:68" customFormat="1">
      <c r="BP392570" s="90"/>
    </row>
    <row r="392571" spans="68:68" customFormat="1">
      <c r="BP392571" s="90"/>
    </row>
    <row r="392572" spans="68:68" customFormat="1">
      <c r="BP392572" s="90"/>
    </row>
    <row r="392573" spans="68:68" customFormat="1">
      <c r="BP392573" s="90"/>
    </row>
    <row r="392574" spans="68:68" customFormat="1">
      <c r="BP392574" s="90"/>
    </row>
    <row r="392575" spans="68:68" customFormat="1">
      <c r="BP392575" s="90"/>
    </row>
    <row r="392576" spans="68:68" customFormat="1">
      <c r="BP392576" s="90"/>
    </row>
    <row r="392577" spans="68:68" customFormat="1">
      <c r="BP392577" s="90"/>
    </row>
    <row r="392578" spans="68:68" customFormat="1">
      <c r="BP392578" s="90"/>
    </row>
    <row r="392579" spans="68:68" customFormat="1">
      <c r="BP392579" s="90"/>
    </row>
    <row r="392580" spans="68:68" customFormat="1">
      <c r="BP392580" s="90"/>
    </row>
    <row r="392581" spans="68:68" customFormat="1">
      <c r="BP392581" s="90"/>
    </row>
    <row r="392582" spans="68:68" customFormat="1">
      <c r="BP392582" s="90"/>
    </row>
    <row r="392583" spans="68:68" customFormat="1">
      <c r="BP392583" s="90"/>
    </row>
    <row r="392584" spans="68:68" customFormat="1">
      <c r="BP392584" s="90"/>
    </row>
    <row r="392585" spans="68:68" customFormat="1">
      <c r="BP392585" s="90"/>
    </row>
    <row r="392586" spans="68:68" customFormat="1">
      <c r="BP392586" s="90"/>
    </row>
    <row r="392587" spans="68:68" customFormat="1">
      <c r="BP392587" s="90"/>
    </row>
    <row r="392588" spans="68:68" customFormat="1">
      <c r="BP392588" s="90"/>
    </row>
    <row r="392589" spans="68:68" customFormat="1">
      <c r="BP392589" s="90"/>
    </row>
    <row r="392590" spans="68:68" customFormat="1">
      <c r="BP392590" s="90"/>
    </row>
    <row r="392591" spans="68:68" customFormat="1">
      <c r="BP392591" s="90"/>
    </row>
    <row r="392592" spans="68:68" customFormat="1">
      <c r="BP392592" s="90"/>
    </row>
    <row r="392593" spans="68:68" customFormat="1">
      <c r="BP392593" s="90"/>
    </row>
    <row r="392594" spans="68:68" customFormat="1">
      <c r="BP392594" s="90"/>
    </row>
    <row r="392595" spans="68:68" customFormat="1">
      <c r="BP392595" s="90"/>
    </row>
    <row r="392596" spans="68:68" customFormat="1">
      <c r="BP392596" s="90"/>
    </row>
    <row r="392597" spans="68:68" customFormat="1">
      <c r="BP392597" s="90"/>
    </row>
    <row r="392598" spans="68:68" customFormat="1">
      <c r="BP392598" s="90"/>
    </row>
    <row r="392599" spans="68:68" customFormat="1">
      <c r="BP392599" s="90"/>
    </row>
    <row r="392600" spans="68:68" customFormat="1">
      <c r="BP392600" s="90"/>
    </row>
    <row r="392601" spans="68:68" customFormat="1">
      <c r="BP392601" s="90"/>
    </row>
    <row r="392602" spans="68:68" customFormat="1">
      <c r="BP392602" s="90"/>
    </row>
    <row r="392603" spans="68:68" customFormat="1">
      <c r="BP392603" s="90"/>
    </row>
    <row r="392604" spans="68:68" customFormat="1">
      <c r="BP392604" s="90"/>
    </row>
    <row r="392605" spans="68:68" customFormat="1">
      <c r="BP392605" s="90"/>
    </row>
    <row r="392606" spans="68:68" customFormat="1">
      <c r="BP392606" s="90"/>
    </row>
    <row r="392607" spans="68:68" customFormat="1">
      <c r="BP392607" s="90"/>
    </row>
    <row r="392608" spans="68:68" customFormat="1">
      <c r="BP392608" s="90"/>
    </row>
    <row r="392609" spans="68:68" customFormat="1">
      <c r="BP392609" s="90"/>
    </row>
    <row r="392610" spans="68:68" customFormat="1">
      <c r="BP392610" s="90"/>
    </row>
    <row r="392611" spans="68:68" customFormat="1">
      <c r="BP392611" s="90"/>
    </row>
    <row r="392612" spans="68:68" customFormat="1">
      <c r="BP392612" s="90"/>
    </row>
    <row r="392613" spans="68:68" customFormat="1">
      <c r="BP392613" s="90"/>
    </row>
    <row r="392614" spans="68:68" customFormat="1">
      <c r="BP392614" s="90"/>
    </row>
    <row r="392615" spans="68:68" customFormat="1">
      <c r="BP392615" s="90"/>
    </row>
    <row r="392616" spans="68:68" customFormat="1">
      <c r="BP392616" s="90"/>
    </row>
    <row r="392617" spans="68:68" customFormat="1">
      <c r="BP392617" s="90"/>
    </row>
    <row r="392618" spans="68:68" customFormat="1">
      <c r="BP392618" s="90"/>
    </row>
    <row r="392619" spans="68:68" customFormat="1">
      <c r="BP392619" s="90"/>
    </row>
    <row r="392620" spans="68:68" customFormat="1">
      <c r="BP392620" s="90"/>
    </row>
    <row r="392621" spans="68:68" customFormat="1">
      <c r="BP392621" s="90"/>
    </row>
    <row r="392622" spans="68:68" customFormat="1">
      <c r="BP392622" s="90"/>
    </row>
    <row r="392623" spans="68:68" customFormat="1">
      <c r="BP392623" s="90"/>
    </row>
    <row r="392624" spans="68:68" customFormat="1">
      <c r="BP392624" s="90"/>
    </row>
    <row r="392625" spans="68:68" customFormat="1">
      <c r="BP392625" s="90"/>
    </row>
    <row r="392626" spans="68:68" customFormat="1">
      <c r="BP392626" s="90"/>
    </row>
    <row r="392627" spans="68:68" customFormat="1">
      <c r="BP392627" s="90"/>
    </row>
    <row r="392628" spans="68:68" customFormat="1">
      <c r="BP392628" s="90"/>
    </row>
    <row r="392629" spans="68:68" customFormat="1">
      <c r="BP392629" s="90"/>
    </row>
    <row r="392630" spans="68:68" customFormat="1">
      <c r="BP392630" s="90"/>
    </row>
    <row r="392631" spans="68:68" customFormat="1">
      <c r="BP392631" s="90"/>
    </row>
    <row r="392632" spans="68:68" customFormat="1">
      <c r="BP392632" s="90"/>
    </row>
    <row r="392633" spans="68:68" customFormat="1">
      <c r="BP392633" s="90"/>
    </row>
    <row r="392634" spans="68:68" customFormat="1">
      <c r="BP392634" s="90"/>
    </row>
    <row r="392635" spans="68:68" customFormat="1">
      <c r="BP392635" s="90"/>
    </row>
    <row r="392636" spans="68:68" customFormat="1">
      <c r="BP392636" s="90"/>
    </row>
    <row r="392637" spans="68:68" customFormat="1">
      <c r="BP392637" s="90"/>
    </row>
    <row r="392638" spans="68:68" customFormat="1">
      <c r="BP392638" s="90"/>
    </row>
    <row r="392639" spans="68:68" customFormat="1">
      <c r="BP392639" s="90"/>
    </row>
    <row r="392640" spans="68:68" customFormat="1">
      <c r="BP392640" s="90"/>
    </row>
    <row r="392641" spans="68:68" customFormat="1">
      <c r="BP392641" s="90"/>
    </row>
    <row r="392642" spans="68:68" customFormat="1">
      <c r="BP392642" s="90"/>
    </row>
    <row r="392643" spans="68:68" customFormat="1">
      <c r="BP392643" s="90"/>
    </row>
    <row r="392644" spans="68:68" customFormat="1">
      <c r="BP392644" s="90"/>
    </row>
    <row r="392645" spans="68:68" customFormat="1">
      <c r="BP392645" s="90"/>
    </row>
    <row r="392646" spans="68:68" customFormat="1">
      <c r="BP392646" s="90"/>
    </row>
    <row r="392647" spans="68:68" customFormat="1">
      <c r="BP392647" s="90"/>
    </row>
    <row r="392648" spans="68:68" customFormat="1">
      <c r="BP392648" s="90"/>
    </row>
    <row r="392649" spans="68:68" customFormat="1">
      <c r="BP392649" s="90"/>
    </row>
    <row r="392650" spans="68:68" customFormat="1">
      <c r="BP392650" s="90"/>
    </row>
    <row r="392651" spans="68:68" customFormat="1">
      <c r="BP392651" s="90"/>
    </row>
    <row r="392652" spans="68:68" customFormat="1">
      <c r="BP392652" s="90"/>
    </row>
    <row r="392653" spans="68:68" customFormat="1">
      <c r="BP392653" s="90"/>
    </row>
    <row r="392654" spans="68:68" customFormat="1">
      <c r="BP392654" s="90"/>
    </row>
    <row r="392655" spans="68:68" customFormat="1">
      <c r="BP392655" s="90"/>
    </row>
    <row r="392656" spans="68:68" customFormat="1">
      <c r="BP392656" s="90"/>
    </row>
    <row r="392657" spans="68:68" customFormat="1">
      <c r="BP392657" s="90"/>
    </row>
    <row r="392658" spans="68:68" customFormat="1">
      <c r="BP392658" s="90"/>
    </row>
    <row r="392659" spans="68:68" customFormat="1">
      <c r="BP392659" s="90"/>
    </row>
    <row r="392660" spans="68:68" customFormat="1">
      <c r="BP392660" s="90"/>
    </row>
    <row r="392661" spans="68:68" customFormat="1">
      <c r="BP392661" s="90"/>
    </row>
    <row r="392662" spans="68:68" customFormat="1">
      <c r="BP392662" s="90"/>
    </row>
    <row r="392663" spans="68:68" customFormat="1">
      <c r="BP392663" s="90"/>
    </row>
    <row r="392664" spans="68:68" customFormat="1">
      <c r="BP392664" s="90"/>
    </row>
    <row r="392665" spans="68:68" customFormat="1">
      <c r="BP392665" s="90"/>
    </row>
    <row r="392666" spans="68:68" customFormat="1">
      <c r="BP392666" s="90"/>
    </row>
    <row r="392667" spans="68:68" customFormat="1">
      <c r="BP392667" s="90"/>
    </row>
    <row r="392668" spans="68:68" customFormat="1">
      <c r="BP392668" s="90"/>
    </row>
    <row r="392669" spans="68:68" customFormat="1">
      <c r="BP392669" s="90"/>
    </row>
    <row r="392670" spans="68:68" customFormat="1">
      <c r="BP392670" s="90"/>
    </row>
    <row r="392671" spans="68:68" customFormat="1">
      <c r="BP392671" s="90"/>
    </row>
    <row r="392672" spans="68:68" customFormat="1">
      <c r="BP392672" s="90"/>
    </row>
    <row r="392673" spans="68:68" customFormat="1">
      <c r="BP392673" s="90"/>
    </row>
    <row r="392674" spans="68:68" customFormat="1">
      <c r="BP392674" s="90"/>
    </row>
    <row r="392675" spans="68:68" customFormat="1">
      <c r="BP392675" s="90"/>
    </row>
    <row r="392676" spans="68:68" customFormat="1">
      <c r="BP392676" s="90"/>
    </row>
    <row r="392677" spans="68:68" customFormat="1">
      <c r="BP392677" s="90"/>
    </row>
    <row r="392678" spans="68:68" customFormat="1">
      <c r="BP392678" s="90"/>
    </row>
    <row r="392679" spans="68:68" customFormat="1">
      <c r="BP392679" s="90"/>
    </row>
    <row r="392680" spans="68:68" customFormat="1">
      <c r="BP392680" s="90"/>
    </row>
    <row r="392681" spans="68:68" customFormat="1">
      <c r="BP392681" s="90"/>
    </row>
    <row r="392682" spans="68:68" customFormat="1">
      <c r="BP392682" s="90"/>
    </row>
    <row r="392683" spans="68:68" customFormat="1">
      <c r="BP392683" s="90"/>
    </row>
    <row r="392684" spans="68:68" customFormat="1">
      <c r="BP392684" s="90"/>
    </row>
    <row r="392685" spans="68:68" customFormat="1">
      <c r="BP392685" s="90"/>
    </row>
    <row r="392686" spans="68:68" customFormat="1">
      <c r="BP392686" s="90"/>
    </row>
    <row r="392687" spans="68:68" customFormat="1">
      <c r="BP392687" s="90"/>
    </row>
    <row r="392688" spans="68:68" customFormat="1">
      <c r="BP392688" s="90"/>
    </row>
    <row r="392689" spans="68:68" customFormat="1">
      <c r="BP392689" s="90"/>
    </row>
    <row r="392690" spans="68:68" customFormat="1">
      <c r="BP392690" s="90"/>
    </row>
    <row r="392691" spans="68:68" customFormat="1">
      <c r="BP392691" s="90"/>
    </row>
    <row r="392692" spans="68:68" customFormat="1">
      <c r="BP392692" s="90"/>
    </row>
    <row r="392693" spans="68:68" customFormat="1">
      <c r="BP392693" s="90"/>
    </row>
    <row r="392694" spans="68:68" customFormat="1">
      <c r="BP392694" s="90"/>
    </row>
    <row r="392695" spans="68:68" customFormat="1">
      <c r="BP392695" s="90"/>
    </row>
    <row r="392696" spans="68:68" customFormat="1">
      <c r="BP392696" s="90"/>
    </row>
    <row r="392697" spans="68:68" customFormat="1">
      <c r="BP392697" s="90"/>
    </row>
    <row r="392698" spans="68:68" customFormat="1">
      <c r="BP392698" s="90"/>
    </row>
    <row r="392699" spans="68:68" customFormat="1">
      <c r="BP392699" s="90"/>
    </row>
    <row r="392700" spans="68:68" customFormat="1">
      <c r="BP392700" s="90"/>
    </row>
    <row r="392701" spans="68:68" customFormat="1">
      <c r="BP392701" s="90"/>
    </row>
    <row r="392702" spans="68:68" customFormat="1">
      <c r="BP392702" s="90"/>
    </row>
    <row r="392703" spans="68:68" customFormat="1">
      <c r="BP392703" s="90"/>
    </row>
    <row r="392704" spans="68:68" customFormat="1">
      <c r="BP392704" s="90"/>
    </row>
    <row r="392705" spans="68:68" customFormat="1">
      <c r="BP392705" s="90"/>
    </row>
    <row r="392706" spans="68:68" customFormat="1">
      <c r="BP392706" s="90"/>
    </row>
    <row r="392707" spans="68:68" customFormat="1">
      <c r="BP392707" s="90"/>
    </row>
    <row r="392708" spans="68:68" customFormat="1">
      <c r="BP392708" s="90"/>
    </row>
    <row r="392709" spans="68:68" customFormat="1">
      <c r="BP392709" s="90"/>
    </row>
    <row r="392710" spans="68:68" customFormat="1">
      <c r="BP392710" s="90"/>
    </row>
    <row r="392711" spans="68:68" customFormat="1">
      <c r="BP392711" s="90"/>
    </row>
    <row r="392712" spans="68:68" customFormat="1">
      <c r="BP392712" s="90"/>
    </row>
    <row r="392713" spans="68:68" customFormat="1">
      <c r="BP392713" s="90"/>
    </row>
    <row r="392714" spans="68:68" customFormat="1">
      <c r="BP392714" s="90"/>
    </row>
    <row r="392715" spans="68:68" customFormat="1">
      <c r="BP392715" s="90"/>
    </row>
    <row r="392716" spans="68:68" customFormat="1">
      <c r="BP392716" s="90"/>
    </row>
    <row r="392717" spans="68:68" customFormat="1">
      <c r="BP392717" s="90"/>
    </row>
    <row r="392718" spans="68:68" customFormat="1">
      <c r="BP392718" s="90"/>
    </row>
    <row r="392719" spans="68:68" customFormat="1">
      <c r="BP392719" s="90"/>
    </row>
    <row r="392720" spans="68:68" customFormat="1">
      <c r="BP392720" s="90"/>
    </row>
    <row r="392721" spans="68:68" customFormat="1">
      <c r="BP392721" s="90"/>
    </row>
    <row r="392722" spans="68:68" customFormat="1">
      <c r="BP392722" s="90"/>
    </row>
    <row r="392723" spans="68:68" customFormat="1">
      <c r="BP392723" s="90"/>
    </row>
    <row r="392724" spans="68:68" customFormat="1">
      <c r="BP392724" s="90"/>
    </row>
    <row r="392725" spans="68:68" customFormat="1">
      <c r="BP392725" s="90"/>
    </row>
    <row r="392726" spans="68:68" customFormat="1">
      <c r="BP392726" s="90"/>
    </row>
    <row r="392727" spans="68:68" customFormat="1">
      <c r="BP392727" s="90"/>
    </row>
    <row r="392728" spans="68:68" customFormat="1">
      <c r="BP392728" s="90"/>
    </row>
    <row r="392729" spans="68:68" customFormat="1">
      <c r="BP392729" s="90"/>
    </row>
    <row r="392730" spans="68:68" customFormat="1">
      <c r="BP392730" s="90"/>
    </row>
    <row r="392731" spans="68:68" customFormat="1">
      <c r="BP392731" s="90"/>
    </row>
    <row r="392732" spans="68:68" customFormat="1">
      <c r="BP392732" s="90"/>
    </row>
    <row r="392733" spans="68:68" customFormat="1">
      <c r="BP392733" s="90"/>
    </row>
    <row r="392734" spans="68:68" customFormat="1">
      <c r="BP392734" s="90"/>
    </row>
    <row r="392735" spans="68:68" customFormat="1">
      <c r="BP392735" s="90"/>
    </row>
    <row r="392736" spans="68:68" customFormat="1">
      <c r="BP392736" s="90"/>
    </row>
    <row r="392737" spans="68:68" customFormat="1">
      <c r="BP392737" s="90"/>
    </row>
    <row r="392738" spans="68:68" customFormat="1">
      <c r="BP392738" s="90"/>
    </row>
    <row r="392739" spans="68:68" customFormat="1">
      <c r="BP392739" s="90"/>
    </row>
    <row r="392740" spans="68:68" customFormat="1">
      <c r="BP392740" s="90"/>
    </row>
    <row r="392741" spans="68:68" customFormat="1">
      <c r="BP392741" s="90"/>
    </row>
    <row r="392742" spans="68:68" customFormat="1">
      <c r="BP392742" s="90"/>
    </row>
    <row r="392743" spans="68:68" customFormat="1">
      <c r="BP392743" s="90"/>
    </row>
    <row r="392744" spans="68:68" customFormat="1">
      <c r="BP392744" s="90"/>
    </row>
    <row r="392745" spans="68:68" customFormat="1">
      <c r="BP392745" s="90"/>
    </row>
    <row r="392746" spans="68:68" customFormat="1">
      <c r="BP392746" s="90"/>
    </row>
    <row r="392747" spans="68:68" customFormat="1">
      <c r="BP392747" s="90"/>
    </row>
    <row r="392748" spans="68:68" customFormat="1">
      <c r="BP392748" s="90"/>
    </row>
    <row r="392749" spans="68:68" customFormat="1">
      <c r="BP392749" s="90"/>
    </row>
    <row r="392750" spans="68:68" customFormat="1">
      <c r="BP392750" s="90"/>
    </row>
    <row r="392751" spans="68:68" customFormat="1">
      <c r="BP392751" s="90"/>
    </row>
    <row r="392752" spans="68:68" customFormat="1">
      <c r="BP392752" s="90"/>
    </row>
    <row r="392753" spans="68:68" customFormat="1">
      <c r="BP392753" s="90"/>
    </row>
    <row r="392754" spans="68:68" customFormat="1">
      <c r="BP392754" s="90"/>
    </row>
    <row r="392755" spans="68:68" customFormat="1">
      <c r="BP392755" s="90"/>
    </row>
    <row r="392756" spans="68:68" customFormat="1">
      <c r="BP392756" s="90"/>
    </row>
    <row r="392757" spans="68:68" customFormat="1">
      <c r="BP392757" s="90"/>
    </row>
    <row r="392758" spans="68:68" customFormat="1">
      <c r="BP392758" s="90"/>
    </row>
    <row r="392759" spans="68:68" customFormat="1">
      <c r="BP392759" s="90"/>
    </row>
    <row r="392760" spans="68:68" customFormat="1">
      <c r="BP392760" s="90"/>
    </row>
    <row r="392761" spans="68:68" customFormat="1">
      <c r="BP392761" s="90"/>
    </row>
    <row r="392762" spans="68:68" customFormat="1">
      <c r="BP392762" s="90"/>
    </row>
    <row r="392763" spans="68:68" customFormat="1">
      <c r="BP392763" s="90"/>
    </row>
    <row r="392764" spans="68:68" customFormat="1">
      <c r="BP392764" s="90"/>
    </row>
    <row r="392765" spans="68:68" customFormat="1">
      <c r="BP392765" s="90"/>
    </row>
    <row r="392766" spans="68:68" customFormat="1">
      <c r="BP392766" s="90"/>
    </row>
    <row r="392767" spans="68:68" customFormat="1">
      <c r="BP392767" s="90"/>
    </row>
    <row r="392768" spans="68:68" customFormat="1">
      <c r="BP392768" s="90"/>
    </row>
    <row r="392769" spans="68:68" customFormat="1">
      <c r="BP392769" s="90"/>
    </row>
    <row r="392770" spans="68:68" customFormat="1">
      <c r="BP392770" s="90"/>
    </row>
    <row r="392771" spans="68:68" customFormat="1">
      <c r="BP392771" s="90"/>
    </row>
    <row r="392772" spans="68:68" customFormat="1">
      <c r="BP392772" s="90"/>
    </row>
    <row r="392773" spans="68:68" customFormat="1">
      <c r="BP392773" s="90"/>
    </row>
    <row r="392774" spans="68:68" customFormat="1">
      <c r="BP392774" s="90"/>
    </row>
    <row r="392775" spans="68:68" customFormat="1">
      <c r="BP392775" s="90"/>
    </row>
    <row r="392776" spans="68:68" customFormat="1">
      <c r="BP392776" s="90"/>
    </row>
    <row r="392777" spans="68:68" customFormat="1">
      <c r="BP392777" s="90"/>
    </row>
    <row r="392778" spans="68:68" customFormat="1">
      <c r="BP392778" s="90"/>
    </row>
    <row r="392779" spans="68:68" customFormat="1">
      <c r="BP392779" s="90"/>
    </row>
    <row r="392780" spans="68:68" customFormat="1">
      <c r="BP392780" s="90"/>
    </row>
    <row r="392781" spans="68:68" customFormat="1">
      <c r="BP392781" s="90"/>
    </row>
    <row r="392782" spans="68:68" customFormat="1">
      <c r="BP392782" s="90"/>
    </row>
    <row r="392783" spans="68:68" customFormat="1">
      <c r="BP392783" s="90"/>
    </row>
    <row r="392784" spans="68:68" customFormat="1">
      <c r="BP392784" s="90"/>
    </row>
    <row r="392785" spans="68:68" customFormat="1">
      <c r="BP392785" s="90"/>
    </row>
    <row r="392786" spans="68:68" customFormat="1">
      <c r="BP392786" s="90"/>
    </row>
    <row r="392787" spans="68:68" customFormat="1">
      <c r="BP392787" s="90"/>
    </row>
    <row r="392788" spans="68:68" customFormat="1">
      <c r="BP392788" s="90"/>
    </row>
    <row r="392789" spans="68:68" customFormat="1">
      <c r="BP392789" s="90"/>
    </row>
    <row r="392790" spans="68:68" customFormat="1">
      <c r="BP392790" s="90"/>
    </row>
    <row r="392791" spans="68:68" customFormat="1">
      <c r="BP392791" s="90"/>
    </row>
    <row r="392792" spans="68:68" customFormat="1">
      <c r="BP392792" s="90"/>
    </row>
    <row r="392793" spans="68:68" customFormat="1">
      <c r="BP392793" s="90"/>
    </row>
    <row r="392794" spans="68:68" customFormat="1">
      <c r="BP392794" s="90"/>
    </row>
    <row r="392795" spans="68:68" customFormat="1">
      <c r="BP392795" s="90"/>
    </row>
    <row r="392796" spans="68:68" customFormat="1">
      <c r="BP392796" s="90"/>
    </row>
    <row r="392797" spans="68:68" customFormat="1">
      <c r="BP392797" s="90"/>
    </row>
    <row r="392798" spans="68:68" customFormat="1">
      <c r="BP392798" s="90"/>
    </row>
    <row r="392799" spans="68:68" customFormat="1">
      <c r="BP392799" s="90"/>
    </row>
    <row r="392800" spans="68:68" customFormat="1">
      <c r="BP392800" s="90"/>
    </row>
    <row r="392801" spans="68:68" customFormat="1">
      <c r="BP392801" s="90"/>
    </row>
    <row r="392802" spans="68:68" customFormat="1">
      <c r="BP392802" s="90"/>
    </row>
    <row r="392803" spans="68:68" customFormat="1">
      <c r="BP392803" s="90"/>
    </row>
    <row r="392804" spans="68:68" customFormat="1">
      <c r="BP392804" s="90"/>
    </row>
    <row r="392805" spans="68:68" customFormat="1">
      <c r="BP392805" s="90"/>
    </row>
    <row r="392806" spans="68:68" customFormat="1">
      <c r="BP392806" s="90"/>
    </row>
    <row r="392807" spans="68:68" customFormat="1">
      <c r="BP392807" s="90"/>
    </row>
    <row r="392808" spans="68:68" customFormat="1">
      <c r="BP392808" s="90"/>
    </row>
    <row r="392809" spans="68:68" customFormat="1">
      <c r="BP392809" s="90"/>
    </row>
    <row r="392810" spans="68:68" customFormat="1">
      <c r="BP392810" s="90"/>
    </row>
    <row r="392811" spans="68:68" customFormat="1">
      <c r="BP392811" s="90"/>
    </row>
    <row r="392812" spans="68:68" customFormat="1">
      <c r="BP392812" s="90"/>
    </row>
    <row r="392813" spans="68:68" customFormat="1">
      <c r="BP392813" s="90"/>
    </row>
    <row r="392814" spans="68:68" customFormat="1">
      <c r="BP392814" s="90"/>
    </row>
    <row r="392815" spans="68:68" customFormat="1">
      <c r="BP392815" s="90"/>
    </row>
    <row r="392816" spans="68:68" customFormat="1">
      <c r="BP392816" s="90"/>
    </row>
    <row r="392817" spans="68:68" customFormat="1">
      <c r="BP392817" s="90"/>
    </row>
    <row r="392818" spans="68:68" customFormat="1">
      <c r="BP392818" s="90"/>
    </row>
    <row r="392819" spans="68:68" customFormat="1">
      <c r="BP392819" s="90"/>
    </row>
    <row r="392820" spans="68:68" customFormat="1">
      <c r="BP392820" s="90"/>
    </row>
    <row r="392821" spans="68:68" customFormat="1">
      <c r="BP392821" s="90"/>
    </row>
    <row r="392822" spans="68:68" customFormat="1">
      <c r="BP392822" s="90"/>
    </row>
    <row r="392823" spans="68:68" customFormat="1">
      <c r="BP392823" s="90"/>
    </row>
    <row r="392824" spans="68:68" customFormat="1">
      <c r="BP392824" s="90"/>
    </row>
    <row r="392825" spans="68:68" customFormat="1">
      <c r="BP392825" s="90"/>
    </row>
    <row r="392826" spans="68:68" customFormat="1">
      <c r="BP392826" s="90"/>
    </row>
    <row r="392827" spans="68:68" customFormat="1">
      <c r="BP392827" s="90"/>
    </row>
    <row r="392828" spans="68:68" customFormat="1">
      <c r="BP392828" s="90"/>
    </row>
    <row r="392829" spans="68:68" customFormat="1">
      <c r="BP392829" s="90"/>
    </row>
    <row r="392830" spans="68:68" customFormat="1">
      <c r="BP392830" s="90"/>
    </row>
    <row r="392831" spans="68:68" customFormat="1">
      <c r="BP392831" s="90"/>
    </row>
    <row r="392832" spans="68:68" customFormat="1">
      <c r="BP392832" s="90"/>
    </row>
    <row r="392833" spans="68:68" customFormat="1">
      <c r="BP392833" s="90"/>
    </row>
    <row r="392834" spans="68:68" customFormat="1">
      <c r="BP392834" s="90"/>
    </row>
    <row r="392835" spans="68:68" customFormat="1">
      <c r="BP392835" s="90"/>
    </row>
    <row r="392836" spans="68:68" customFormat="1">
      <c r="BP392836" s="90"/>
    </row>
    <row r="392837" spans="68:68" customFormat="1">
      <c r="BP392837" s="90"/>
    </row>
    <row r="392838" spans="68:68" customFormat="1">
      <c r="BP392838" s="90"/>
    </row>
    <row r="392839" spans="68:68" customFormat="1">
      <c r="BP392839" s="90"/>
    </row>
    <row r="392840" spans="68:68" customFormat="1">
      <c r="BP392840" s="90"/>
    </row>
    <row r="392841" spans="68:68" customFormat="1">
      <c r="BP392841" s="90"/>
    </row>
    <row r="392842" spans="68:68" customFormat="1">
      <c r="BP392842" s="90"/>
    </row>
    <row r="392843" spans="68:68" customFormat="1">
      <c r="BP392843" s="90"/>
    </row>
    <row r="392844" spans="68:68" customFormat="1">
      <c r="BP392844" s="90"/>
    </row>
    <row r="392845" spans="68:68" customFormat="1">
      <c r="BP392845" s="90"/>
    </row>
    <row r="392846" spans="68:68" customFormat="1">
      <c r="BP392846" s="90"/>
    </row>
    <row r="392847" spans="68:68" customFormat="1">
      <c r="BP392847" s="90"/>
    </row>
    <row r="392848" spans="68:68" customFormat="1">
      <c r="BP392848" s="90"/>
    </row>
    <row r="392849" spans="68:68" customFormat="1">
      <c r="BP392849" s="90"/>
    </row>
    <row r="392850" spans="68:68" customFormat="1">
      <c r="BP392850" s="90"/>
    </row>
    <row r="392851" spans="68:68" customFormat="1">
      <c r="BP392851" s="90"/>
    </row>
    <row r="392852" spans="68:68" customFormat="1">
      <c r="BP392852" s="90"/>
    </row>
    <row r="392853" spans="68:68" customFormat="1">
      <c r="BP392853" s="90"/>
    </row>
    <row r="392854" spans="68:68" customFormat="1">
      <c r="BP392854" s="90"/>
    </row>
    <row r="392855" spans="68:68" customFormat="1">
      <c r="BP392855" s="90"/>
    </row>
    <row r="392856" spans="68:68" customFormat="1">
      <c r="BP392856" s="90"/>
    </row>
    <row r="392857" spans="68:68" customFormat="1">
      <c r="BP392857" s="90"/>
    </row>
    <row r="392858" spans="68:68" customFormat="1">
      <c r="BP392858" s="90"/>
    </row>
    <row r="392859" spans="68:68" customFormat="1">
      <c r="BP392859" s="90"/>
    </row>
    <row r="392860" spans="68:68" customFormat="1">
      <c r="BP392860" s="90"/>
    </row>
    <row r="392861" spans="68:68" customFormat="1">
      <c r="BP392861" s="90"/>
    </row>
    <row r="392862" spans="68:68" customFormat="1">
      <c r="BP392862" s="90"/>
    </row>
    <row r="392863" spans="68:68" customFormat="1">
      <c r="BP392863" s="90"/>
    </row>
    <row r="392864" spans="68:68" customFormat="1">
      <c r="BP392864" s="90"/>
    </row>
    <row r="392865" spans="68:68" customFormat="1">
      <c r="BP392865" s="90"/>
    </row>
    <row r="392866" spans="68:68" customFormat="1">
      <c r="BP392866" s="90"/>
    </row>
    <row r="392867" spans="68:68" customFormat="1">
      <c r="BP392867" s="90"/>
    </row>
    <row r="392868" spans="68:68" customFormat="1">
      <c r="BP392868" s="90"/>
    </row>
    <row r="392869" spans="68:68" customFormat="1">
      <c r="BP392869" s="90"/>
    </row>
    <row r="392870" spans="68:68" customFormat="1">
      <c r="BP392870" s="90"/>
    </row>
    <row r="392871" spans="68:68" customFormat="1">
      <c r="BP392871" s="90"/>
    </row>
    <row r="392872" spans="68:68" customFormat="1">
      <c r="BP392872" s="90"/>
    </row>
    <row r="392873" spans="68:68" customFormat="1">
      <c r="BP392873" s="90"/>
    </row>
    <row r="392874" spans="68:68" customFormat="1">
      <c r="BP392874" s="90"/>
    </row>
    <row r="392875" spans="68:68" customFormat="1">
      <c r="BP392875" s="90"/>
    </row>
    <row r="392876" spans="68:68" customFormat="1">
      <c r="BP392876" s="90"/>
    </row>
    <row r="392877" spans="68:68" customFormat="1">
      <c r="BP392877" s="90"/>
    </row>
    <row r="392878" spans="68:68" customFormat="1">
      <c r="BP392878" s="90"/>
    </row>
    <row r="392879" spans="68:68" customFormat="1">
      <c r="BP392879" s="90"/>
    </row>
    <row r="392880" spans="68:68" customFormat="1">
      <c r="BP392880" s="90"/>
    </row>
    <row r="392881" spans="68:68" customFormat="1">
      <c r="BP392881" s="90"/>
    </row>
    <row r="392882" spans="68:68" customFormat="1">
      <c r="BP392882" s="90"/>
    </row>
    <row r="392883" spans="68:68" customFormat="1">
      <c r="BP392883" s="90"/>
    </row>
    <row r="392884" spans="68:68" customFormat="1">
      <c r="BP392884" s="90"/>
    </row>
    <row r="392885" spans="68:68" customFormat="1">
      <c r="BP392885" s="90"/>
    </row>
    <row r="392886" spans="68:68" customFormat="1">
      <c r="BP392886" s="90"/>
    </row>
    <row r="392887" spans="68:68" customFormat="1">
      <c r="BP392887" s="90"/>
    </row>
    <row r="392888" spans="68:68" customFormat="1">
      <c r="BP392888" s="90"/>
    </row>
    <row r="392889" spans="68:68" customFormat="1">
      <c r="BP392889" s="90"/>
    </row>
    <row r="392890" spans="68:68" customFormat="1">
      <c r="BP392890" s="90"/>
    </row>
    <row r="392891" spans="68:68" customFormat="1">
      <c r="BP392891" s="90"/>
    </row>
    <row r="392892" spans="68:68" customFormat="1">
      <c r="BP392892" s="90"/>
    </row>
    <row r="392893" spans="68:68" customFormat="1">
      <c r="BP392893" s="90"/>
    </row>
    <row r="392894" spans="68:68" customFormat="1">
      <c r="BP392894" s="90"/>
    </row>
    <row r="392895" spans="68:68" customFormat="1">
      <c r="BP392895" s="90"/>
    </row>
    <row r="392896" spans="68:68" customFormat="1">
      <c r="BP392896" s="90"/>
    </row>
    <row r="392897" spans="68:68" customFormat="1">
      <c r="BP392897" s="90"/>
    </row>
    <row r="392898" spans="68:68" customFormat="1">
      <c r="BP392898" s="90"/>
    </row>
    <row r="392899" spans="68:68" customFormat="1">
      <c r="BP392899" s="90"/>
    </row>
    <row r="392900" spans="68:68" customFormat="1">
      <c r="BP392900" s="90"/>
    </row>
    <row r="392901" spans="68:68" customFormat="1">
      <c r="BP392901" s="90"/>
    </row>
    <row r="392902" spans="68:68" customFormat="1">
      <c r="BP392902" s="90"/>
    </row>
    <row r="392903" spans="68:68" customFormat="1">
      <c r="BP392903" s="90"/>
    </row>
    <row r="392904" spans="68:68" customFormat="1">
      <c r="BP392904" s="90"/>
    </row>
    <row r="392905" spans="68:68" customFormat="1">
      <c r="BP392905" s="90"/>
    </row>
    <row r="392906" spans="68:68" customFormat="1">
      <c r="BP392906" s="90"/>
    </row>
    <row r="392907" spans="68:68" customFormat="1">
      <c r="BP392907" s="90"/>
    </row>
    <row r="392908" spans="68:68" customFormat="1">
      <c r="BP392908" s="90"/>
    </row>
    <row r="392909" spans="68:68" customFormat="1">
      <c r="BP392909" s="90"/>
    </row>
    <row r="392910" spans="68:68" customFormat="1">
      <c r="BP392910" s="90"/>
    </row>
    <row r="392911" spans="68:68" customFormat="1">
      <c r="BP392911" s="90"/>
    </row>
    <row r="392912" spans="68:68" customFormat="1">
      <c r="BP392912" s="90"/>
    </row>
    <row r="392913" spans="68:68" customFormat="1">
      <c r="BP392913" s="90"/>
    </row>
    <row r="392914" spans="68:68" customFormat="1">
      <c r="BP392914" s="90"/>
    </row>
    <row r="392915" spans="68:68" customFormat="1">
      <c r="BP392915" s="90"/>
    </row>
    <row r="392916" spans="68:68" customFormat="1">
      <c r="BP392916" s="90"/>
    </row>
    <row r="392917" spans="68:68" customFormat="1">
      <c r="BP392917" s="90"/>
    </row>
    <row r="392918" spans="68:68" customFormat="1">
      <c r="BP392918" s="90"/>
    </row>
    <row r="392919" spans="68:68" customFormat="1">
      <c r="BP392919" s="90"/>
    </row>
    <row r="392920" spans="68:68" customFormat="1">
      <c r="BP392920" s="90"/>
    </row>
    <row r="392921" spans="68:68" customFormat="1">
      <c r="BP392921" s="90"/>
    </row>
    <row r="392922" spans="68:68" customFormat="1">
      <c r="BP392922" s="90"/>
    </row>
    <row r="392923" spans="68:68" customFormat="1">
      <c r="BP392923" s="90"/>
    </row>
    <row r="392924" spans="68:68" customFormat="1">
      <c r="BP392924" s="90"/>
    </row>
    <row r="392925" spans="68:68" customFormat="1">
      <c r="BP392925" s="90"/>
    </row>
    <row r="392926" spans="68:68" customFormat="1">
      <c r="BP392926" s="90"/>
    </row>
    <row r="392927" spans="68:68" customFormat="1">
      <c r="BP392927" s="90"/>
    </row>
    <row r="392928" spans="68:68" customFormat="1">
      <c r="BP392928" s="90"/>
    </row>
    <row r="392929" spans="68:68" customFormat="1">
      <c r="BP392929" s="90"/>
    </row>
    <row r="392930" spans="68:68" customFormat="1">
      <c r="BP392930" s="90"/>
    </row>
    <row r="392931" spans="68:68" customFormat="1">
      <c r="BP392931" s="90"/>
    </row>
    <row r="392932" spans="68:68" customFormat="1">
      <c r="BP392932" s="90"/>
    </row>
    <row r="392933" spans="68:68" customFormat="1">
      <c r="BP392933" s="90"/>
    </row>
    <row r="392934" spans="68:68" customFormat="1">
      <c r="BP392934" s="90"/>
    </row>
    <row r="392935" spans="68:68" customFormat="1">
      <c r="BP392935" s="90"/>
    </row>
    <row r="392936" spans="68:68" customFormat="1">
      <c r="BP392936" s="90"/>
    </row>
    <row r="392937" spans="68:68" customFormat="1">
      <c r="BP392937" s="90"/>
    </row>
    <row r="392938" spans="68:68" customFormat="1">
      <c r="BP392938" s="90"/>
    </row>
    <row r="392939" spans="68:68" customFormat="1">
      <c r="BP392939" s="90"/>
    </row>
    <row r="392940" spans="68:68" customFormat="1">
      <c r="BP392940" s="90"/>
    </row>
    <row r="392941" spans="68:68" customFormat="1">
      <c r="BP392941" s="90"/>
    </row>
    <row r="392942" spans="68:68" customFormat="1">
      <c r="BP392942" s="90"/>
    </row>
    <row r="392943" spans="68:68" customFormat="1">
      <c r="BP392943" s="90"/>
    </row>
    <row r="392944" spans="68:68" customFormat="1">
      <c r="BP392944" s="90"/>
    </row>
    <row r="392945" spans="68:68" customFormat="1">
      <c r="BP392945" s="90"/>
    </row>
    <row r="392946" spans="68:68" customFormat="1">
      <c r="BP392946" s="90"/>
    </row>
    <row r="392947" spans="68:68" customFormat="1">
      <c r="BP392947" s="90"/>
    </row>
    <row r="392948" spans="68:68" customFormat="1">
      <c r="BP392948" s="90"/>
    </row>
    <row r="392949" spans="68:68" customFormat="1">
      <c r="BP392949" s="90"/>
    </row>
    <row r="392950" spans="68:68" customFormat="1">
      <c r="BP392950" s="90"/>
    </row>
    <row r="392951" spans="68:68" customFormat="1">
      <c r="BP392951" s="90"/>
    </row>
    <row r="392952" spans="68:68" customFormat="1">
      <c r="BP392952" s="90"/>
    </row>
    <row r="392953" spans="68:68" customFormat="1">
      <c r="BP392953" s="90"/>
    </row>
    <row r="392954" spans="68:68" customFormat="1">
      <c r="BP392954" s="90"/>
    </row>
    <row r="392955" spans="68:68" customFormat="1">
      <c r="BP392955" s="90"/>
    </row>
    <row r="392956" spans="68:68" customFormat="1">
      <c r="BP392956" s="90"/>
    </row>
    <row r="392957" spans="68:68" customFormat="1">
      <c r="BP392957" s="90"/>
    </row>
    <row r="392958" spans="68:68" customFormat="1">
      <c r="BP392958" s="90"/>
    </row>
    <row r="392959" spans="68:68" customFormat="1">
      <c r="BP392959" s="90"/>
    </row>
    <row r="392960" spans="68:68" customFormat="1">
      <c r="BP392960" s="90"/>
    </row>
    <row r="392961" spans="68:68" customFormat="1">
      <c r="BP392961" s="90"/>
    </row>
    <row r="392962" spans="68:68" customFormat="1">
      <c r="BP392962" s="90"/>
    </row>
    <row r="392963" spans="68:68" customFormat="1">
      <c r="BP392963" s="90"/>
    </row>
    <row r="392964" spans="68:68" customFormat="1">
      <c r="BP392964" s="90"/>
    </row>
    <row r="392965" spans="68:68" customFormat="1">
      <c r="BP392965" s="90"/>
    </row>
    <row r="392966" spans="68:68" customFormat="1">
      <c r="BP392966" s="90"/>
    </row>
    <row r="392967" spans="68:68" customFormat="1">
      <c r="BP392967" s="90"/>
    </row>
    <row r="392968" spans="68:68" customFormat="1">
      <c r="BP392968" s="90"/>
    </row>
    <row r="392969" spans="68:68" customFormat="1">
      <c r="BP392969" s="90"/>
    </row>
    <row r="392970" spans="68:68" customFormat="1">
      <c r="BP392970" s="90"/>
    </row>
    <row r="392971" spans="68:68" customFormat="1">
      <c r="BP392971" s="90"/>
    </row>
    <row r="392972" spans="68:68" customFormat="1">
      <c r="BP392972" s="90"/>
    </row>
    <row r="392973" spans="68:68" customFormat="1">
      <c r="BP392973" s="90"/>
    </row>
    <row r="392974" spans="68:68" customFormat="1">
      <c r="BP392974" s="90"/>
    </row>
    <row r="392975" spans="68:68" customFormat="1">
      <c r="BP392975" s="90"/>
    </row>
    <row r="392976" spans="68:68" customFormat="1">
      <c r="BP392976" s="90"/>
    </row>
    <row r="392977" spans="68:68" customFormat="1">
      <c r="BP392977" s="90"/>
    </row>
    <row r="392978" spans="68:68" customFormat="1">
      <c r="BP392978" s="90"/>
    </row>
    <row r="392979" spans="68:68" customFormat="1">
      <c r="BP392979" s="90"/>
    </row>
    <row r="392980" spans="68:68" customFormat="1">
      <c r="BP392980" s="90"/>
    </row>
    <row r="392981" spans="68:68" customFormat="1">
      <c r="BP392981" s="90"/>
    </row>
    <row r="392982" spans="68:68" customFormat="1">
      <c r="BP392982" s="90"/>
    </row>
    <row r="392983" spans="68:68" customFormat="1">
      <c r="BP392983" s="90"/>
    </row>
    <row r="392984" spans="68:68" customFormat="1">
      <c r="BP392984" s="90"/>
    </row>
    <row r="392985" spans="68:68" customFormat="1">
      <c r="BP392985" s="90"/>
    </row>
    <row r="392986" spans="68:68" customFormat="1">
      <c r="BP392986" s="90"/>
    </row>
    <row r="392987" spans="68:68" customFormat="1">
      <c r="BP392987" s="90"/>
    </row>
    <row r="392988" spans="68:68" customFormat="1">
      <c r="BP392988" s="90"/>
    </row>
    <row r="392989" spans="68:68" customFormat="1">
      <c r="BP392989" s="90"/>
    </row>
    <row r="392990" spans="68:68" customFormat="1">
      <c r="BP392990" s="90"/>
    </row>
    <row r="392991" spans="68:68" customFormat="1">
      <c r="BP392991" s="90"/>
    </row>
    <row r="392992" spans="68:68" customFormat="1">
      <c r="BP392992" s="90"/>
    </row>
    <row r="392993" spans="68:68" customFormat="1">
      <c r="BP392993" s="90"/>
    </row>
    <row r="392994" spans="68:68" customFormat="1">
      <c r="BP392994" s="90"/>
    </row>
    <row r="392995" spans="68:68" customFormat="1">
      <c r="BP392995" s="90"/>
    </row>
    <row r="392996" spans="68:68" customFormat="1">
      <c r="BP392996" s="90"/>
    </row>
    <row r="392997" spans="68:68" customFormat="1">
      <c r="BP392997" s="90"/>
    </row>
    <row r="392998" spans="68:68" customFormat="1">
      <c r="BP392998" s="90"/>
    </row>
    <row r="392999" spans="68:68" customFormat="1">
      <c r="BP392999" s="90"/>
    </row>
    <row r="393000" spans="68:68" customFormat="1">
      <c r="BP393000" s="90"/>
    </row>
    <row r="393001" spans="68:68" customFormat="1">
      <c r="BP393001" s="90"/>
    </row>
    <row r="393002" spans="68:68" customFormat="1">
      <c r="BP393002" s="90"/>
    </row>
    <row r="393003" spans="68:68" customFormat="1">
      <c r="BP393003" s="90"/>
    </row>
    <row r="393004" spans="68:68" customFormat="1">
      <c r="BP393004" s="90"/>
    </row>
    <row r="393005" spans="68:68" customFormat="1">
      <c r="BP393005" s="90"/>
    </row>
    <row r="393006" spans="68:68" customFormat="1">
      <c r="BP393006" s="90"/>
    </row>
    <row r="393007" spans="68:68" customFormat="1">
      <c r="BP393007" s="90"/>
    </row>
    <row r="393008" spans="68:68" customFormat="1">
      <c r="BP393008" s="90"/>
    </row>
    <row r="393009" spans="68:68" customFormat="1">
      <c r="BP393009" s="90"/>
    </row>
    <row r="393010" spans="68:68" customFormat="1">
      <c r="BP393010" s="90"/>
    </row>
    <row r="393011" spans="68:68" customFormat="1">
      <c r="BP393011" s="90"/>
    </row>
    <row r="393012" spans="68:68" customFormat="1">
      <c r="BP393012" s="90"/>
    </row>
    <row r="393013" spans="68:68" customFormat="1">
      <c r="BP393013" s="90"/>
    </row>
    <row r="393014" spans="68:68" customFormat="1">
      <c r="BP393014" s="90"/>
    </row>
    <row r="393015" spans="68:68" customFormat="1">
      <c r="BP393015" s="90"/>
    </row>
    <row r="393016" spans="68:68" customFormat="1">
      <c r="BP393016" s="90"/>
    </row>
    <row r="393017" spans="68:68" customFormat="1">
      <c r="BP393017" s="90"/>
    </row>
    <row r="393018" spans="68:68" customFormat="1">
      <c r="BP393018" s="90"/>
    </row>
    <row r="393019" spans="68:68" customFormat="1">
      <c r="BP393019" s="90"/>
    </row>
    <row r="393020" spans="68:68" customFormat="1">
      <c r="BP393020" s="90"/>
    </row>
    <row r="393021" spans="68:68" customFormat="1">
      <c r="BP393021" s="90"/>
    </row>
    <row r="393022" spans="68:68" customFormat="1">
      <c r="BP393022" s="90"/>
    </row>
    <row r="393023" spans="68:68" customFormat="1">
      <c r="BP393023" s="90"/>
    </row>
    <row r="393024" spans="68:68" customFormat="1">
      <c r="BP393024" s="90"/>
    </row>
    <row r="393025" spans="68:68" customFormat="1">
      <c r="BP393025" s="90"/>
    </row>
    <row r="393026" spans="68:68" customFormat="1">
      <c r="BP393026" s="90"/>
    </row>
    <row r="393027" spans="68:68" customFormat="1">
      <c r="BP393027" s="90"/>
    </row>
    <row r="393028" spans="68:68" customFormat="1">
      <c r="BP393028" s="90"/>
    </row>
    <row r="393029" spans="68:68" customFormat="1">
      <c r="BP393029" s="90"/>
    </row>
    <row r="393030" spans="68:68" customFormat="1">
      <c r="BP393030" s="90"/>
    </row>
    <row r="393031" spans="68:68" customFormat="1">
      <c r="BP393031" s="90"/>
    </row>
    <row r="393032" spans="68:68" customFormat="1">
      <c r="BP393032" s="90"/>
    </row>
    <row r="393033" spans="68:68" customFormat="1">
      <c r="BP393033" s="90"/>
    </row>
    <row r="393034" spans="68:68" customFormat="1">
      <c r="BP393034" s="90"/>
    </row>
    <row r="393035" spans="68:68" customFormat="1">
      <c r="BP393035" s="90"/>
    </row>
    <row r="393036" spans="68:68" customFormat="1">
      <c r="BP393036" s="90"/>
    </row>
    <row r="393037" spans="68:68" customFormat="1">
      <c r="BP393037" s="90"/>
    </row>
    <row r="393038" spans="68:68" customFormat="1">
      <c r="BP393038" s="90"/>
    </row>
    <row r="393039" spans="68:68" customFormat="1">
      <c r="BP393039" s="90"/>
    </row>
    <row r="393040" spans="68:68" customFormat="1">
      <c r="BP393040" s="90"/>
    </row>
    <row r="393041" spans="68:68" customFormat="1">
      <c r="BP393041" s="90"/>
    </row>
    <row r="393042" spans="68:68" customFormat="1">
      <c r="BP393042" s="90"/>
    </row>
    <row r="393043" spans="68:68" customFormat="1">
      <c r="BP393043" s="90"/>
    </row>
    <row r="393044" spans="68:68" customFormat="1">
      <c r="BP393044" s="90"/>
    </row>
    <row r="393045" spans="68:68" customFormat="1">
      <c r="BP393045" s="90"/>
    </row>
    <row r="393046" spans="68:68" customFormat="1">
      <c r="BP393046" s="90"/>
    </row>
    <row r="393047" spans="68:68" customFormat="1">
      <c r="BP393047" s="90"/>
    </row>
    <row r="393048" spans="68:68" customFormat="1">
      <c r="BP393048" s="90"/>
    </row>
    <row r="393049" spans="68:68" customFormat="1">
      <c r="BP393049" s="90"/>
    </row>
    <row r="393050" spans="68:68" customFormat="1">
      <c r="BP393050" s="90"/>
    </row>
    <row r="393051" spans="68:68" customFormat="1">
      <c r="BP393051" s="90"/>
    </row>
    <row r="393052" spans="68:68" customFormat="1">
      <c r="BP393052" s="90"/>
    </row>
    <row r="393053" spans="68:68" customFormat="1">
      <c r="BP393053" s="90"/>
    </row>
    <row r="393054" spans="68:68" customFormat="1">
      <c r="BP393054" s="90"/>
    </row>
    <row r="393055" spans="68:68" customFormat="1">
      <c r="BP393055" s="90"/>
    </row>
    <row r="393056" spans="68:68" customFormat="1">
      <c r="BP393056" s="90"/>
    </row>
    <row r="393057" spans="68:68" customFormat="1">
      <c r="BP393057" s="90"/>
    </row>
    <row r="393058" spans="68:68" customFormat="1">
      <c r="BP393058" s="90"/>
    </row>
    <row r="393059" spans="68:68" customFormat="1">
      <c r="BP393059" s="90"/>
    </row>
    <row r="393060" spans="68:68" customFormat="1">
      <c r="BP393060" s="90"/>
    </row>
    <row r="393061" spans="68:68" customFormat="1">
      <c r="BP393061" s="90"/>
    </row>
    <row r="393062" spans="68:68" customFormat="1">
      <c r="BP393062" s="90"/>
    </row>
    <row r="393063" spans="68:68" customFormat="1">
      <c r="BP393063" s="90"/>
    </row>
    <row r="393064" spans="68:68" customFormat="1">
      <c r="BP393064" s="90"/>
    </row>
    <row r="393065" spans="68:68" customFormat="1">
      <c r="BP393065" s="90"/>
    </row>
    <row r="393066" spans="68:68" customFormat="1">
      <c r="BP393066" s="90"/>
    </row>
    <row r="393067" spans="68:68" customFormat="1">
      <c r="BP393067" s="90"/>
    </row>
    <row r="393068" spans="68:68" customFormat="1">
      <c r="BP393068" s="90"/>
    </row>
    <row r="393069" spans="68:68" customFormat="1">
      <c r="BP393069" s="90"/>
    </row>
    <row r="393070" spans="68:68" customFormat="1">
      <c r="BP393070" s="90"/>
    </row>
    <row r="393071" spans="68:68" customFormat="1">
      <c r="BP393071" s="90"/>
    </row>
    <row r="393072" spans="68:68" customFormat="1">
      <c r="BP393072" s="90"/>
    </row>
    <row r="393073" spans="68:68" customFormat="1">
      <c r="BP393073" s="90"/>
    </row>
    <row r="393074" spans="68:68" customFormat="1">
      <c r="BP393074" s="90"/>
    </row>
    <row r="393075" spans="68:68" customFormat="1">
      <c r="BP393075" s="90"/>
    </row>
    <row r="393076" spans="68:68" customFormat="1">
      <c r="BP393076" s="90"/>
    </row>
    <row r="393077" spans="68:68" customFormat="1">
      <c r="BP393077" s="90"/>
    </row>
    <row r="393078" spans="68:68" customFormat="1">
      <c r="BP393078" s="90"/>
    </row>
    <row r="393079" spans="68:68" customFormat="1">
      <c r="BP393079" s="90"/>
    </row>
    <row r="393080" spans="68:68" customFormat="1">
      <c r="BP393080" s="90"/>
    </row>
    <row r="393081" spans="68:68" customFormat="1">
      <c r="BP393081" s="90"/>
    </row>
    <row r="393082" spans="68:68" customFormat="1">
      <c r="BP393082" s="90"/>
    </row>
    <row r="393083" spans="68:68" customFormat="1">
      <c r="BP393083" s="90"/>
    </row>
    <row r="393084" spans="68:68" customFormat="1">
      <c r="BP393084" s="90"/>
    </row>
    <row r="393085" spans="68:68" customFormat="1">
      <c r="BP393085" s="90"/>
    </row>
    <row r="393086" spans="68:68" customFormat="1">
      <c r="BP393086" s="90"/>
    </row>
    <row r="393087" spans="68:68" customFormat="1">
      <c r="BP393087" s="90"/>
    </row>
    <row r="393088" spans="68:68" customFormat="1">
      <c r="BP393088" s="90"/>
    </row>
    <row r="393089" spans="68:68" customFormat="1">
      <c r="BP393089" s="90"/>
    </row>
    <row r="393090" spans="68:68" customFormat="1">
      <c r="BP393090" s="90"/>
    </row>
    <row r="393091" spans="68:68" customFormat="1">
      <c r="BP393091" s="90"/>
    </row>
    <row r="393092" spans="68:68" customFormat="1">
      <c r="BP393092" s="90"/>
    </row>
    <row r="393093" spans="68:68" customFormat="1">
      <c r="BP393093" s="90"/>
    </row>
    <row r="393094" spans="68:68" customFormat="1">
      <c r="BP393094" s="90"/>
    </row>
    <row r="393095" spans="68:68" customFormat="1">
      <c r="BP393095" s="90"/>
    </row>
    <row r="393096" spans="68:68" customFormat="1">
      <c r="BP393096" s="90"/>
    </row>
    <row r="393097" spans="68:68" customFormat="1">
      <c r="BP393097" s="90"/>
    </row>
    <row r="393098" spans="68:68" customFormat="1">
      <c r="BP393098" s="90"/>
    </row>
    <row r="393099" spans="68:68" customFormat="1">
      <c r="BP393099" s="90"/>
    </row>
    <row r="393100" spans="68:68" customFormat="1">
      <c r="BP393100" s="90"/>
    </row>
    <row r="393101" spans="68:68" customFormat="1">
      <c r="BP393101" s="90"/>
    </row>
    <row r="393102" spans="68:68" customFormat="1">
      <c r="BP393102" s="90"/>
    </row>
    <row r="393103" spans="68:68" customFormat="1">
      <c r="BP393103" s="90"/>
    </row>
    <row r="393104" spans="68:68" customFormat="1">
      <c r="BP393104" s="90"/>
    </row>
    <row r="393105" spans="68:68" customFormat="1">
      <c r="BP393105" s="90"/>
    </row>
    <row r="393106" spans="68:68" customFormat="1">
      <c r="BP393106" s="90"/>
    </row>
    <row r="393107" spans="68:68" customFormat="1">
      <c r="BP393107" s="90"/>
    </row>
    <row r="393108" spans="68:68" customFormat="1">
      <c r="BP393108" s="90"/>
    </row>
    <row r="393109" spans="68:68" customFormat="1">
      <c r="BP393109" s="90"/>
    </row>
    <row r="393110" spans="68:68" customFormat="1">
      <c r="BP393110" s="90"/>
    </row>
    <row r="393111" spans="68:68" customFormat="1">
      <c r="BP393111" s="90"/>
    </row>
    <row r="393112" spans="68:68" customFormat="1">
      <c r="BP393112" s="90"/>
    </row>
    <row r="393113" spans="68:68" customFormat="1">
      <c r="BP393113" s="90"/>
    </row>
    <row r="393114" spans="68:68" customFormat="1">
      <c r="BP393114" s="90"/>
    </row>
    <row r="393115" spans="68:68" customFormat="1">
      <c r="BP393115" s="90"/>
    </row>
    <row r="393116" spans="68:68" customFormat="1">
      <c r="BP393116" s="90"/>
    </row>
    <row r="393117" spans="68:68" customFormat="1">
      <c r="BP393117" s="90"/>
    </row>
    <row r="393118" spans="68:68" customFormat="1">
      <c r="BP393118" s="90"/>
    </row>
    <row r="393119" spans="68:68" customFormat="1">
      <c r="BP393119" s="90"/>
    </row>
    <row r="393120" spans="68:68" customFormat="1">
      <c r="BP393120" s="90"/>
    </row>
    <row r="393121" spans="68:68" customFormat="1">
      <c r="BP393121" s="90"/>
    </row>
    <row r="393122" spans="68:68" customFormat="1">
      <c r="BP393122" s="90"/>
    </row>
    <row r="393123" spans="68:68" customFormat="1">
      <c r="BP393123" s="90"/>
    </row>
    <row r="393124" spans="68:68" customFormat="1">
      <c r="BP393124" s="90"/>
    </row>
    <row r="393125" spans="68:68" customFormat="1">
      <c r="BP393125" s="90"/>
    </row>
    <row r="393126" spans="68:68" customFormat="1">
      <c r="BP393126" s="90"/>
    </row>
    <row r="393127" spans="68:68" customFormat="1">
      <c r="BP393127" s="90"/>
    </row>
    <row r="393128" spans="68:68" customFormat="1">
      <c r="BP393128" s="90"/>
    </row>
    <row r="393129" spans="68:68" customFormat="1">
      <c r="BP393129" s="90"/>
    </row>
    <row r="393130" spans="68:68" customFormat="1">
      <c r="BP393130" s="90"/>
    </row>
    <row r="393131" spans="68:68" customFormat="1">
      <c r="BP393131" s="90"/>
    </row>
    <row r="393132" spans="68:68" customFormat="1">
      <c r="BP393132" s="90"/>
    </row>
    <row r="393133" spans="68:68" customFormat="1">
      <c r="BP393133" s="90"/>
    </row>
    <row r="393134" spans="68:68" customFormat="1">
      <c r="BP393134" s="90"/>
    </row>
    <row r="393135" spans="68:68" customFormat="1">
      <c r="BP393135" s="90"/>
    </row>
    <row r="393136" spans="68:68" customFormat="1">
      <c r="BP393136" s="90"/>
    </row>
    <row r="393137" spans="68:68" customFormat="1">
      <c r="BP393137" s="90"/>
    </row>
    <row r="393138" spans="68:68" customFormat="1">
      <c r="BP393138" s="90"/>
    </row>
    <row r="393139" spans="68:68" customFormat="1">
      <c r="BP393139" s="90"/>
    </row>
    <row r="393140" spans="68:68" customFormat="1">
      <c r="BP393140" s="90"/>
    </row>
    <row r="393141" spans="68:68" customFormat="1">
      <c r="BP393141" s="90"/>
    </row>
    <row r="393142" spans="68:68" customFormat="1">
      <c r="BP393142" s="90"/>
    </row>
    <row r="393143" spans="68:68" customFormat="1">
      <c r="BP393143" s="90"/>
    </row>
    <row r="393144" spans="68:68" customFormat="1">
      <c r="BP393144" s="90"/>
    </row>
    <row r="393145" spans="68:68" customFormat="1">
      <c r="BP393145" s="90"/>
    </row>
    <row r="393146" spans="68:68" customFormat="1">
      <c r="BP393146" s="90"/>
    </row>
    <row r="393147" spans="68:68" customFormat="1">
      <c r="BP393147" s="90"/>
    </row>
    <row r="393148" spans="68:68" customFormat="1">
      <c r="BP393148" s="90"/>
    </row>
    <row r="393149" spans="68:68" customFormat="1">
      <c r="BP393149" s="90"/>
    </row>
    <row r="393150" spans="68:68" customFormat="1">
      <c r="BP393150" s="90"/>
    </row>
    <row r="393151" spans="68:68" customFormat="1">
      <c r="BP393151" s="90"/>
    </row>
    <row r="393152" spans="68:68" customFormat="1">
      <c r="BP393152" s="90"/>
    </row>
    <row r="393153" spans="68:68" customFormat="1">
      <c r="BP393153" s="90"/>
    </row>
    <row r="393154" spans="68:68" customFormat="1">
      <c r="BP393154" s="90"/>
    </row>
    <row r="393155" spans="68:68" customFormat="1">
      <c r="BP393155" s="90"/>
    </row>
    <row r="393156" spans="68:68" customFormat="1">
      <c r="BP393156" s="90"/>
    </row>
    <row r="393157" spans="68:68" customFormat="1">
      <c r="BP393157" s="90"/>
    </row>
    <row r="393158" spans="68:68" customFormat="1">
      <c r="BP393158" s="90"/>
    </row>
    <row r="393159" spans="68:68" customFormat="1">
      <c r="BP393159" s="90"/>
    </row>
    <row r="393160" spans="68:68" customFormat="1">
      <c r="BP393160" s="90"/>
    </row>
    <row r="393161" spans="68:68" customFormat="1">
      <c r="BP393161" s="90"/>
    </row>
    <row r="393162" spans="68:68" customFormat="1">
      <c r="BP393162" s="90"/>
    </row>
    <row r="393163" spans="68:68" customFormat="1">
      <c r="BP393163" s="90"/>
    </row>
    <row r="393164" spans="68:68" customFormat="1">
      <c r="BP393164" s="90"/>
    </row>
    <row r="393165" spans="68:68" customFormat="1">
      <c r="BP393165" s="90"/>
    </row>
    <row r="393166" spans="68:68" customFormat="1">
      <c r="BP393166" s="90"/>
    </row>
    <row r="393167" spans="68:68" customFormat="1">
      <c r="BP393167" s="90"/>
    </row>
    <row r="393168" spans="68:68" customFormat="1">
      <c r="BP393168" s="90"/>
    </row>
    <row r="393169" spans="68:68" customFormat="1">
      <c r="BP393169" s="90"/>
    </row>
    <row r="393170" spans="68:68" customFormat="1">
      <c r="BP393170" s="90"/>
    </row>
    <row r="393171" spans="68:68" customFormat="1">
      <c r="BP393171" s="90"/>
    </row>
    <row r="393172" spans="68:68" customFormat="1">
      <c r="BP393172" s="90"/>
    </row>
    <row r="393173" spans="68:68" customFormat="1">
      <c r="BP393173" s="90"/>
    </row>
    <row r="393174" spans="68:68" customFormat="1">
      <c r="BP393174" s="90"/>
    </row>
    <row r="393175" spans="68:68" customFormat="1">
      <c r="BP393175" s="90"/>
    </row>
    <row r="393176" spans="68:68" customFormat="1">
      <c r="BP393176" s="90"/>
    </row>
    <row r="393177" spans="68:68" customFormat="1">
      <c r="BP393177" s="90"/>
    </row>
    <row r="393178" spans="68:68" customFormat="1">
      <c r="BP393178" s="90"/>
    </row>
    <row r="393179" spans="68:68" customFormat="1">
      <c r="BP393179" s="90"/>
    </row>
    <row r="393180" spans="68:68" customFormat="1">
      <c r="BP393180" s="90"/>
    </row>
    <row r="393181" spans="68:68" customFormat="1">
      <c r="BP393181" s="90"/>
    </row>
    <row r="393182" spans="68:68" customFormat="1">
      <c r="BP393182" s="90"/>
    </row>
    <row r="393183" spans="68:68" customFormat="1">
      <c r="BP393183" s="90"/>
    </row>
    <row r="393184" spans="68:68" customFormat="1">
      <c r="BP393184" s="90"/>
    </row>
    <row r="393185" spans="68:68" customFormat="1">
      <c r="BP393185" s="90"/>
    </row>
    <row r="393186" spans="68:68" customFormat="1">
      <c r="BP393186" s="90"/>
    </row>
    <row r="393187" spans="68:68" customFormat="1">
      <c r="BP393187" s="90"/>
    </row>
    <row r="393188" spans="68:68" customFormat="1">
      <c r="BP393188" s="90"/>
    </row>
    <row r="393189" spans="68:68" customFormat="1">
      <c r="BP393189" s="90"/>
    </row>
    <row r="393190" spans="68:68" customFormat="1">
      <c r="BP393190" s="90"/>
    </row>
    <row r="393191" spans="68:68" customFormat="1">
      <c r="BP393191" s="90"/>
    </row>
    <row r="393192" spans="68:68" customFormat="1">
      <c r="BP393192" s="90"/>
    </row>
    <row r="393193" spans="68:68" customFormat="1">
      <c r="BP393193" s="90"/>
    </row>
    <row r="393194" spans="68:68" customFormat="1">
      <c r="BP393194" s="90"/>
    </row>
    <row r="393195" spans="68:68" customFormat="1">
      <c r="BP393195" s="90"/>
    </row>
    <row r="393196" spans="68:68" customFormat="1">
      <c r="BP393196" s="90"/>
    </row>
    <row r="393197" spans="68:68" customFormat="1">
      <c r="BP393197" s="90"/>
    </row>
    <row r="393198" spans="68:68" customFormat="1">
      <c r="BP393198" s="90"/>
    </row>
    <row r="393199" spans="68:68" customFormat="1">
      <c r="BP393199" s="90"/>
    </row>
    <row r="393200" spans="68:68" customFormat="1">
      <c r="BP393200" s="90"/>
    </row>
    <row r="393201" spans="68:68" customFormat="1">
      <c r="BP393201" s="90"/>
    </row>
    <row r="393202" spans="68:68" customFormat="1">
      <c r="BP393202" s="90"/>
    </row>
    <row r="393203" spans="68:68" customFormat="1">
      <c r="BP393203" s="90"/>
    </row>
    <row r="393204" spans="68:68" customFormat="1">
      <c r="BP393204" s="90"/>
    </row>
    <row r="393205" spans="68:68" customFormat="1">
      <c r="BP393205" s="90"/>
    </row>
    <row r="393206" spans="68:68" customFormat="1">
      <c r="BP393206" s="90"/>
    </row>
    <row r="393207" spans="68:68" customFormat="1">
      <c r="BP393207" s="90"/>
    </row>
    <row r="393208" spans="68:68" customFormat="1">
      <c r="BP393208" s="90"/>
    </row>
    <row r="393209" spans="68:68" customFormat="1">
      <c r="BP393209" s="90"/>
    </row>
    <row r="393210" spans="68:68" customFormat="1">
      <c r="BP393210" s="90"/>
    </row>
    <row r="393211" spans="68:68" customFormat="1">
      <c r="BP393211" s="90"/>
    </row>
    <row r="393212" spans="68:68" customFormat="1">
      <c r="BP393212" s="90"/>
    </row>
    <row r="393213" spans="68:68" customFormat="1">
      <c r="BP393213" s="90"/>
    </row>
    <row r="393214" spans="68:68" customFormat="1">
      <c r="BP393214" s="90"/>
    </row>
    <row r="393215" spans="68:68" customFormat="1">
      <c r="BP393215" s="90"/>
    </row>
    <row r="393216" spans="68:68" customFormat="1">
      <c r="BP393216" s="90"/>
    </row>
    <row r="393217" spans="68:68" customFormat="1">
      <c r="BP393217" s="90"/>
    </row>
    <row r="393218" spans="68:68" customFormat="1">
      <c r="BP393218" s="90"/>
    </row>
    <row r="393219" spans="68:68" customFormat="1">
      <c r="BP393219" s="90"/>
    </row>
    <row r="393220" spans="68:68" customFormat="1">
      <c r="BP393220" s="90"/>
    </row>
    <row r="393221" spans="68:68" customFormat="1">
      <c r="BP393221" s="90"/>
    </row>
    <row r="393222" spans="68:68" customFormat="1">
      <c r="BP393222" s="90"/>
    </row>
    <row r="393223" spans="68:68" customFormat="1">
      <c r="BP393223" s="90"/>
    </row>
    <row r="393224" spans="68:68" customFormat="1">
      <c r="BP393224" s="90"/>
    </row>
    <row r="393225" spans="68:68" customFormat="1">
      <c r="BP393225" s="90"/>
    </row>
    <row r="393226" spans="68:68" customFormat="1">
      <c r="BP393226" s="90"/>
    </row>
    <row r="393227" spans="68:68" customFormat="1">
      <c r="BP393227" s="90"/>
    </row>
    <row r="393228" spans="68:68" customFormat="1">
      <c r="BP393228" s="90"/>
    </row>
    <row r="393229" spans="68:68" customFormat="1">
      <c r="BP393229" s="90"/>
    </row>
    <row r="393230" spans="68:68" customFormat="1">
      <c r="BP393230" s="90"/>
    </row>
    <row r="393231" spans="68:68" customFormat="1">
      <c r="BP393231" s="90"/>
    </row>
    <row r="393232" spans="68:68" customFormat="1">
      <c r="BP393232" s="90"/>
    </row>
    <row r="393233" spans="68:68" customFormat="1">
      <c r="BP393233" s="90"/>
    </row>
    <row r="393234" spans="68:68" customFormat="1">
      <c r="BP393234" s="90"/>
    </row>
    <row r="393235" spans="68:68" customFormat="1">
      <c r="BP393235" s="90"/>
    </row>
    <row r="393236" spans="68:68" customFormat="1">
      <c r="BP393236" s="90"/>
    </row>
    <row r="393237" spans="68:68" customFormat="1">
      <c r="BP393237" s="90"/>
    </row>
    <row r="393238" spans="68:68" customFormat="1">
      <c r="BP393238" s="90"/>
    </row>
    <row r="393239" spans="68:68" customFormat="1">
      <c r="BP393239" s="90"/>
    </row>
    <row r="393240" spans="68:68" customFormat="1">
      <c r="BP393240" s="90"/>
    </row>
    <row r="393241" spans="68:68" customFormat="1">
      <c r="BP393241" s="90"/>
    </row>
    <row r="393242" spans="68:68" customFormat="1">
      <c r="BP393242" s="90"/>
    </row>
    <row r="393243" spans="68:68" customFormat="1">
      <c r="BP393243" s="90"/>
    </row>
    <row r="393244" spans="68:68" customFormat="1">
      <c r="BP393244" s="90"/>
    </row>
    <row r="393245" spans="68:68" customFormat="1">
      <c r="BP393245" s="90"/>
    </row>
    <row r="393246" spans="68:68" customFormat="1">
      <c r="BP393246" s="90"/>
    </row>
    <row r="393247" spans="68:68" customFormat="1">
      <c r="BP393247" s="90"/>
    </row>
    <row r="393248" spans="68:68" customFormat="1">
      <c r="BP393248" s="90"/>
    </row>
    <row r="393249" spans="68:68" customFormat="1">
      <c r="BP393249" s="90"/>
    </row>
    <row r="393250" spans="68:68" customFormat="1">
      <c r="BP393250" s="90"/>
    </row>
    <row r="393251" spans="68:68" customFormat="1">
      <c r="BP393251" s="90"/>
    </row>
    <row r="393252" spans="68:68" customFormat="1">
      <c r="BP393252" s="90"/>
    </row>
    <row r="393253" spans="68:68" customFormat="1">
      <c r="BP393253" s="90"/>
    </row>
    <row r="393254" spans="68:68" customFormat="1">
      <c r="BP393254" s="90"/>
    </row>
    <row r="393255" spans="68:68" customFormat="1">
      <c r="BP393255" s="90"/>
    </row>
    <row r="393256" spans="68:68" customFormat="1">
      <c r="BP393256" s="90"/>
    </row>
    <row r="393257" spans="68:68" customFormat="1">
      <c r="BP393257" s="90"/>
    </row>
    <row r="393258" spans="68:68" customFormat="1">
      <c r="BP393258" s="90"/>
    </row>
    <row r="393259" spans="68:68" customFormat="1">
      <c r="BP393259" s="90"/>
    </row>
    <row r="393260" spans="68:68" customFormat="1">
      <c r="BP393260" s="90"/>
    </row>
    <row r="393261" spans="68:68" customFormat="1">
      <c r="BP393261" s="90"/>
    </row>
    <row r="393262" spans="68:68" customFormat="1">
      <c r="BP393262" s="90"/>
    </row>
    <row r="393263" spans="68:68" customFormat="1">
      <c r="BP393263" s="90"/>
    </row>
    <row r="393264" spans="68:68" customFormat="1">
      <c r="BP393264" s="90"/>
    </row>
    <row r="393265" spans="68:68" customFormat="1">
      <c r="BP393265" s="90"/>
    </row>
    <row r="393266" spans="68:68" customFormat="1">
      <c r="BP393266" s="90"/>
    </row>
    <row r="393267" spans="68:68" customFormat="1">
      <c r="BP393267" s="90"/>
    </row>
    <row r="393268" spans="68:68" customFormat="1">
      <c r="BP393268" s="90"/>
    </row>
    <row r="393269" spans="68:68" customFormat="1">
      <c r="BP393269" s="90"/>
    </row>
    <row r="393270" spans="68:68" customFormat="1">
      <c r="BP393270" s="90"/>
    </row>
    <row r="393271" spans="68:68" customFormat="1">
      <c r="BP393271" s="90"/>
    </row>
    <row r="393272" spans="68:68" customFormat="1">
      <c r="BP393272" s="90"/>
    </row>
    <row r="393273" spans="68:68" customFormat="1">
      <c r="BP393273" s="90"/>
    </row>
    <row r="393274" spans="68:68" customFormat="1">
      <c r="BP393274" s="90"/>
    </row>
    <row r="393275" spans="68:68" customFormat="1">
      <c r="BP393275" s="90"/>
    </row>
    <row r="393276" spans="68:68" customFormat="1">
      <c r="BP393276" s="90"/>
    </row>
    <row r="393277" spans="68:68" customFormat="1">
      <c r="BP393277" s="90"/>
    </row>
    <row r="393278" spans="68:68" customFormat="1">
      <c r="BP393278" s="90"/>
    </row>
    <row r="393279" spans="68:68" customFormat="1">
      <c r="BP393279" s="90"/>
    </row>
    <row r="393280" spans="68:68" customFormat="1">
      <c r="BP393280" s="90"/>
    </row>
    <row r="393281" spans="68:68" customFormat="1">
      <c r="BP393281" s="90"/>
    </row>
    <row r="393282" spans="68:68" customFormat="1">
      <c r="BP393282" s="90"/>
    </row>
    <row r="393283" spans="68:68" customFormat="1">
      <c r="BP393283" s="90"/>
    </row>
    <row r="393284" spans="68:68" customFormat="1">
      <c r="BP393284" s="90"/>
    </row>
    <row r="393285" spans="68:68" customFormat="1">
      <c r="BP393285" s="90"/>
    </row>
    <row r="393286" spans="68:68" customFormat="1">
      <c r="BP393286" s="90"/>
    </row>
    <row r="393287" spans="68:68" customFormat="1">
      <c r="BP393287" s="90"/>
    </row>
    <row r="393288" spans="68:68" customFormat="1">
      <c r="BP393288" s="90"/>
    </row>
    <row r="393289" spans="68:68" customFormat="1">
      <c r="BP393289" s="90"/>
    </row>
    <row r="393290" spans="68:68" customFormat="1">
      <c r="BP393290" s="90"/>
    </row>
    <row r="393291" spans="68:68" customFormat="1">
      <c r="BP393291" s="90"/>
    </row>
    <row r="393292" spans="68:68" customFormat="1">
      <c r="BP393292" s="90"/>
    </row>
    <row r="393293" spans="68:68" customFormat="1">
      <c r="BP393293" s="90"/>
    </row>
    <row r="393294" spans="68:68" customFormat="1">
      <c r="BP393294" s="90"/>
    </row>
    <row r="393295" spans="68:68" customFormat="1">
      <c r="BP393295" s="90"/>
    </row>
    <row r="393296" spans="68:68" customFormat="1">
      <c r="BP393296" s="90"/>
    </row>
    <row r="393297" spans="68:68" customFormat="1">
      <c r="BP393297" s="90"/>
    </row>
    <row r="393298" spans="68:68" customFormat="1">
      <c r="BP393298" s="90"/>
    </row>
    <row r="393299" spans="68:68" customFormat="1">
      <c r="BP393299" s="90"/>
    </row>
    <row r="393300" spans="68:68" customFormat="1">
      <c r="BP393300" s="90"/>
    </row>
    <row r="393301" spans="68:68" customFormat="1">
      <c r="BP393301" s="90"/>
    </row>
    <row r="393302" spans="68:68" customFormat="1">
      <c r="BP393302" s="90"/>
    </row>
    <row r="393303" spans="68:68" customFormat="1">
      <c r="BP393303" s="90"/>
    </row>
    <row r="393304" spans="68:68" customFormat="1">
      <c r="BP393304" s="90"/>
    </row>
    <row r="393305" spans="68:68" customFormat="1">
      <c r="BP393305" s="90"/>
    </row>
    <row r="393306" spans="68:68" customFormat="1">
      <c r="BP393306" s="90"/>
    </row>
    <row r="393307" spans="68:68" customFormat="1">
      <c r="BP393307" s="90"/>
    </row>
    <row r="393308" spans="68:68" customFormat="1">
      <c r="BP393308" s="90"/>
    </row>
    <row r="393309" spans="68:68" customFormat="1">
      <c r="BP393309" s="90"/>
    </row>
    <row r="393310" spans="68:68" customFormat="1">
      <c r="BP393310" s="90"/>
    </row>
    <row r="393311" spans="68:68" customFormat="1">
      <c r="BP393311" s="90"/>
    </row>
    <row r="393312" spans="68:68" customFormat="1">
      <c r="BP393312" s="90"/>
    </row>
    <row r="393313" spans="68:68" customFormat="1">
      <c r="BP393313" s="90"/>
    </row>
    <row r="393314" spans="68:68" customFormat="1">
      <c r="BP393314" s="90"/>
    </row>
    <row r="393315" spans="68:68" customFormat="1">
      <c r="BP393315" s="90"/>
    </row>
    <row r="393316" spans="68:68" customFormat="1">
      <c r="BP393316" s="90"/>
    </row>
    <row r="393317" spans="68:68" customFormat="1">
      <c r="BP393317" s="90"/>
    </row>
    <row r="393318" spans="68:68" customFormat="1">
      <c r="BP393318" s="90"/>
    </row>
    <row r="393319" spans="68:68" customFormat="1">
      <c r="BP393319" s="90"/>
    </row>
    <row r="393320" spans="68:68" customFormat="1">
      <c r="BP393320" s="90"/>
    </row>
    <row r="393321" spans="68:68" customFormat="1">
      <c r="BP393321" s="90"/>
    </row>
    <row r="393322" spans="68:68" customFormat="1">
      <c r="BP393322" s="90"/>
    </row>
    <row r="393323" spans="68:68" customFormat="1">
      <c r="BP393323" s="90"/>
    </row>
    <row r="393324" spans="68:68" customFormat="1">
      <c r="BP393324" s="90"/>
    </row>
    <row r="393325" spans="68:68" customFormat="1">
      <c r="BP393325" s="90"/>
    </row>
    <row r="393326" spans="68:68" customFormat="1">
      <c r="BP393326" s="90"/>
    </row>
    <row r="393327" spans="68:68" customFormat="1">
      <c r="BP393327" s="90"/>
    </row>
    <row r="393328" spans="68:68" customFormat="1">
      <c r="BP393328" s="90"/>
    </row>
    <row r="393329" spans="68:68" customFormat="1">
      <c r="BP393329" s="90"/>
    </row>
    <row r="393330" spans="68:68" customFormat="1">
      <c r="BP393330" s="90"/>
    </row>
    <row r="393331" spans="68:68" customFormat="1">
      <c r="BP393331" s="90"/>
    </row>
    <row r="393332" spans="68:68" customFormat="1">
      <c r="BP393332" s="90"/>
    </row>
    <row r="393333" spans="68:68" customFormat="1">
      <c r="BP393333" s="90"/>
    </row>
    <row r="393334" spans="68:68" customFormat="1">
      <c r="BP393334" s="90"/>
    </row>
    <row r="393335" spans="68:68" customFormat="1">
      <c r="BP393335" s="90"/>
    </row>
    <row r="393336" spans="68:68" customFormat="1">
      <c r="BP393336" s="90"/>
    </row>
    <row r="393337" spans="68:68" customFormat="1">
      <c r="BP393337" s="90"/>
    </row>
    <row r="393338" spans="68:68" customFormat="1">
      <c r="BP393338" s="90"/>
    </row>
    <row r="393339" spans="68:68" customFormat="1">
      <c r="BP393339" s="90"/>
    </row>
    <row r="393340" spans="68:68" customFormat="1">
      <c r="BP393340" s="90"/>
    </row>
    <row r="393341" spans="68:68" customFormat="1">
      <c r="BP393341" s="90"/>
    </row>
    <row r="393342" spans="68:68" customFormat="1">
      <c r="BP393342" s="90"/>
    </row>
    <row r="393343" spans="68:68" customFormat="1">
      <c r="BP393343" s="90"/>
    </row>
    <row r="393344" spans="68:68" customFormat="1">
      <c r="BP393344" s="90"/>
    </row>
    <row r="393345" spans="68:68" customFormat="1">
      <c r="BP393345" s="90"/>
    </row>
    <row r="393346" spans="68:68" customFormat="1">
      <c r="BP393346" s="90"/>
    </row>
    <row r="393347" spans="68:68" customFormat="1">
      <c r="BP393347" s="90"/>
    </row>
    <row r="393348" spans="68:68" customFormat="1">
      <c r="BP393348" s="90"/>
    </row>
    <row r="393349" spans="68:68" customFormat="1">
      <c r="BP393349" s="90"/>
    </row>
    <row r="393350" spans="68:68" customFormat="1">
      <c r="BP393350" s="90"/>
    </row>
    <row r="393351" spans="68:68" customFormat="1">
      <c r="BP393351" s="90"/>
    </row>
    <row r="393352" spans="68:68" customFormat="1">
      <c r="BP393352" s="90"/>
    </row>
    <row r="393353" spans="68:68" customFormat="1">
      <c r="BP393353" s="90"/>
    </row>
    <row r="393354" spans="68:68" customFormat="1">
      <c r="BP393354" s="90"/>
    </row>
    <row r="393355" spans="68:68" customFormat="1">
      <c r="BP393355" s="90"/>
    </row>
    <row r="393356" spans="68:68" customFormat="1">
      <c r="BP393356" s="90"/>
    </row>
    <row r="393357" spans="68:68" customFormat="1">
      <c r="BP393357" s="90"/>
    </row>
    <row r="393358" spans="68:68" customFormat="1">
      <c r="BP393358" s="90"/>
    </row>
    <row r="393359" spans="68:68" customFormat="1">
      <c r="BP393359" s="90"/>
    </row>
    <row r="393360" spans="68:68" customFormat="1">
      <c r="BP393360" s="90"/>
    </row>
    <row r="393361" spans="68:68" customFormat="1">
      <c r="BP393361" s="90"/>
    </row>
    <row r="393362" spans="68:68" customFormat="1">
      <c r="BP393362" s="90"/>
    </row>
    <row r="393363" spans="68:68" customFormat="1">
      <c r="BP393363" s="90"/>
    </row>
    <row r="393364" spans="68:68" customFormat="1">
      <c r="BP393364" s="90"/>
    </row>
    <row r="393365" spans="68:68" customFormat="1">
      <c r="BP393365" s="90"/>
    </row>
    <row r="393366" spans="68:68" customFormat="1">
      <c r="BP393366" s="90"/>
    </row>
    <row r="393367" spans="68:68" customFormat="1">
      <c r="BP393367" s="90"/>
    </row>
    <row r="393368" spans="68:68" customFormat="1">
      <c r="BP393368" s="90"/>
    </row>
    <row r="393369" spans="68:68" customFormat="1">
      <c r="BP393369" s="90"/>
    </row>
    <row r="393370" spans="68:68" customFormat="1">
      <c r="BP393370" s="90"/>
    </row>
    <row r="393371" spans="68:68" customFormat="1">
      <c r="BP393371" s="90"/>
    </row>
    <row r="393372" spans="68:68" customFormat="1">
      <c r="BP393372" s="90"/>
    </row>
    <row r="393373" spans="68:68" customFormat="1">
      <c r="BP393373" s="90"/>
    </row>
    <row r="393374" spans="68:68" customFormat="1">
      <c r="BP393374" s="90"/>
    </row>
    <row r="393375" spans="68:68" customFormat="1">
      <c r="BP393375" s="90"/>
    </row>
    <row r="393376" spans="68:68" customFormat="1">
      <c r="BP393376" s="90"/>
    </row>
    <row r="393377" spans="68:68" customFormat="1">
      <c r="BP393377" s="90"/>
    </row>
    <row r="393378" spans="68:68" customFormat="1">
      <c r="BP393378" s="90"/>
    </row>
    <row r="393379" spans="68:68" customFormat="1">
      <c r="BP393379" s="90"/>
    </row>
    <row r="393380" spans="68:68" customFormat="1">
      <c r="BP393380" s="90"/>
    </row>
    <row r="393381" spans="68:68" customFormat="1">
      <c r="BP393381" s="90"/>
    </row>
    <row r="393382" spans="68:68" customFormat="1">
      <c r="BP393382" s="90"/>
    </row>
    <row r="393383" spans="68:68" customFormat="1">
      <c r="BP393383" s="90"/>
    </row>
    <row r="393384" spans="68:68" customFormat="1">
      <c r="BP393384" s="90"/>
    </row>
    <row r="393385" spans="68:68" customFormat="1">
      <c r="BP393385" s="90"/>
    </row>
    <row r="393386" spans="68:68" customFormat="1">
      <c r="BP393386" s="90"/>
    </row>
    <row r="393387" spans="68:68" customFormat="1">
      <c r="BP393387" s="90"/>
    </row>
    <row r="393388" spans="68:68" customFormat="1">
      <c r="BP393388" s="90"/>
    </row>
    <row r="393389" spans="68:68" customFormat="1">
      <c r="BP393389" s="90"/>
    </row>
    <row r="393390" spans="68:68" customFormat="1">
      <c r="BP393390" s="90"/>
    </row>
    <row r="393391" spans="68:68" customFormat="1">
      <c r="BP393391" s="90"/>
    </row>
    <row r="393392" spans="68:68" customFormat="1">
      <c r="BP393392" s="90"/>
    </row>
    <row r="393393" spans="68:68" customFormat="1">
      <c r="BP393393" s="90"/>
    </row>
    <row r="393394" spans="68:68" customFormat="1">
      <c r="BP393394" s="90"/>
    </row>
    <row r="393395" spans="68:68" customFormat="1">
      <c r="BP393395" s="90"/>
    </row>
    <row r="393396" spans="68:68" customFormat="1">
      <c r="BP393396" s="90"/>
    </row>
    <row r="393397" spans="68:68" customFormat="1">
      <c r="BP393397" s="90"/>
    </row>
    <row r="393398" spans="68:68" customFormat="1">
      <c r="BP393398" s="90"/>
    </row>
    <row r="393399" spans="68:68" customFormat="1">
      <c r="BP393399" s="90"/>
    </row>
    <row r="393400" spans="68:68" customFormat="1">
      <c r="BP393400" s="90"/>
    </row>
    <row r="393401" spans="68:68" customFormat="1">
      <c r="BP393401" s="90"/>
    </row>
    <row r="393402" spans="68:68" customFormat="1">
      <c r="BP393402" s="90"/>
    </row>
    <row r="393403" spans="68:68" customFormat="1">
      <c r="BP393403" s="90"/>
    </row>
    <row r="393404" spans="68:68" customFormat="1">
      <c r="BP393404" s="90"/>
    </row>
    <row r="393405" spans="68:68" customFormat="1">
      <c r="BP393405" s="90"/>
    </row>
    <row r="393406" spans="68:68" customFormat="1">
      <c r="BP393406" s="90"/>
    </row>
    <row r="393407" spans="68:68" customFormat="1">
      <c r="BP393407" s="90"/>
    </row>
    <row r="393408" spans="68:68" customFormat="1">
      <c r="BP393408" s="90"/>
    </row>
    <row r="393409" spans="68:68" customFormat="1">
      <c r="BP393409" s="90"/>
    </row>
    <row r="393410" spans="68:68" customFormat="1">
      <c r="BP393410" s="90"/>
    </row>
    <row r="393411" spans="68:68" customFormat="1">
      <c r="BP393411" s="90"/>
    </row>
    <row r="393412" spans="68:68" customFormat="1">
      <c r="BP393412" s="90"/>
    </row>
    <row r="393413" spans="68:68" customFormat="1">
      <c r="BP393413" s="90"/>
    </row>
    <row r="393414" spans="68:68" customFormat="1">
      <c r="BP393414" s="90"/>
    </row>
    <row r="393415" spans="68:68" customFormat="1">
      <c r="BP393415" s="90"/>
    </row>
    <row r="393416" spans="68:68" customFormat="1">
      <c r="BP393416" s="90"/>
    </row>
    <row r="393417" spans="68:68" customFormat="1">
      <c r="BP393417" s="90"/>
    </row>
    <row r="393418" spans="68:68" customFormat="1">
      <c r="BP393418" s="90"/>
    </row>
    <row r="393419" spans="68:68" customFormat="1">
      <c r="BP393419" s="90"/>
    </row>
    <row r="393420" spans="68:68" customFormat="1">
      <c r="BP393420" s="90"/>
    </row>
    <row r="393421" spans="68:68" customFormat="1">
      <c r="BP393421" s="90"/>
    </row>
    <row r="393422" spans="68:68" customFormat="1">
      <c r="BP393422" s="90"/>
    </row>
    <row r="393423" spans="68:68" customFormat="1">
      <c r="BP393423" s="90"/>
    </row>
    <row r="393424" spans="68:68" customFormat="1">
      <c r="BP393424" s="90"/>
    </row>
    <row r="393425" spans="68:68" customFormat="1">
      <c r="BP393425" s="90"/>
    </row>
    <row r="393426" spans="68:68" customFormat="1">
      <c r="BP393426" s="90"/>
    </row>
    <row r="393427" spans="68:68" customFormat="1">
      <c r="BP393427" s="90"/>
    </row>
    <row r="393428" spans="68:68" customFormat="1">
      <c r="BP393428" s="90"/>
    </row>
    <row r="393429" spans="68:68" customFormat="1">
      <c r="BP393429" s="90"/>
    </row>
    <row r="393430" spans="68:68" customFormat="1">
      <c r="BP393430" s="90"/>
    </row>
    <row r="393431" spans="68:68" customFormat="1">
      <c r="BP393431" s="90"/>
    </row>
    <row r="393432" spans="68:68" customFormat="1">
      <c r="BP393432" s="90"/>
    </row>
    <row r="393433" spans="68:68" customFormat="1">
      <c r="BP393433" s="90"/>
    </row>
    <row r="393434" spans="68:68" customFormat="1">
      <c r="BP393434" s="90"/>
    </row>
    <row r="393435" spans="68:68" customFormat="1">
      <c r="BP393435" s="90"/>
    </row>
    <row r="393436" spans="68:68" customFormat="1">
      <c r="BP393436" s="90"/>
    </row>
    <row r="393437" spans="68:68" customFormat="1">
      <c r="BP393437" s="90"/>
    </row>
    <row r="393438" spans="68:68" customFormat="1">
      <c r="BP393438" s="90"/>
    </row>
    <row r="393439" spans="68:68" customFormat="1">
      <c r="BP393439" s="90"/>
    </row>
    <row r="393440" spans="68:68" customFormat="1">
      <c r="BP393440" s="90"/>
    </row>
    <row r="393441" spans="68:68" customFormat="1">
      <c r="BP393441" s="90"/>
    </row>
    <row r="393442" spans="68:68" customFormat="1">
      <c r="BP393442" s="90"/>
    </row>
    <row r="393443" spans="68:68" customFormat="1">
      <c r="BP393443" s="90"/>
    </row>
    <row r="393444" spans="68:68" customFormat="1">
      <c r="BP393444" s="90"/>
    </row>
    <row r="393445" spans="68:68" customFormat="1">
      <c r="BP393445" s="90"/>
    </row>
    <row r="393446" spans="68:68" customFormat="1">
      <c r="BP393446" s="90"/>
    </row>
    <row r="393447" spans="68:68" customFormat="1">
      <c r="BP393447" s="90"/>
    </row>
    <row r="393448" spans="68:68" customFormat="1">
      <c r="BP393448" s="90"/>
    </row>
    <row r="393449" spans="68:68" customFormat="1">
      <c r="BP393449" s="90"/>
    </row>
    <row r="393450" spans="68:68" customFormat="1">
      <c r="BP393450" s="90"/>
    </row>
    <row r="393451" spans="68:68" customFormat="1">
      <c r="BP393451" s="90"/>
    </row>
    <row r="393452" spans="68:68" customFormat="1">
      <c r="BP393452" s="90"/>
    </row>
    <row r="393453" spans="68:68" customFormat="1">
      <c r="BP393453" s="90"/>
    </row>
    <row r="393454" spans="68:68" customFormat="1">
      <c r="BP393454" s="90"/>
    </row>
    <row r="393455" spans="68:68" customFormat="1">
      <c r="BP393455" s="90"/>
    </row>
    <row r="393456" spans="68:68" customFormat="1">
      <c r="BP393456" s="90"/>
    </row>
    <row r="393457" spans="68:68" customFormat="1">
      <c r="BP393457" s="90"/>
    </row>
    <row r="393458" spans="68:68" customFormat="1">
      <c r="BP393458" s="90"/>
    </row>
    <row r="393459" spans="68:68" customFormat="1">
      <c r="BP393459" s="90"/>
    </row>
    <row r="393460" spans="68:68" customFormat="1">
      <c r="BP393460" s="90"/>
    </row>
    <row r="393461" spans="68:68" customFormat="1">
      <c r="BP393461" s="90"/>
    </row>
    <row r="393462" spans="68:68" customFormat="1">
      <c r="BP393462" s="90"/>
    </row>
    <row r="393463" spans="68:68" customFormat="1">
      <c r="BP393463" s="90"/>
    </row>
    <row r="393464" spans="68:68" customFormat="1">
      <c r="BP393464" s="90"/>
    </row>
    <row r="393465" spans="68:68" customFormat="1">
      <c r="BP393465" s="90"/>
    </row>
    <row r="393466" spans="68:68" customFormat="1">
      <c r="BP393466" s="90"/>
    </row>
    <row r="393467" spans="68:68" customFormat="1">
      <c r="BP393467" s="90"/>
    </row>
    <row r="393468" spans="68:68" customFormat="1">
      <c r="BP393468" s="90"/>
    </row>
    <row r="393469" spans="68:68" customFormat="1">
      <c r="BP393469" s="90"/>
    </row>
    <row r="393470" spans="68:68" customFormat="1">
      <c r="BP393470" s="90"/>
    </row>
    <row r="393471" spans="68:68" customFormat="1">
      <c r="BP393471" s="90"/>
    </row>
    <row r="393472" spans="68:68" customFormat="1">
      <c r="BP393472" s="90"/>
    </row>
    <row r="393473" spans="68:68" customFormat="1">
      <c r="BP393473" s="90"/>
    </row>
    <row r="393474" spans="68:68" customFormat="1">
      <c r="BP393474" s="90"/>
    </row>
    <row r="393475" spans="68:68" customFormat="1">
      <c r="BP393475" s="90"/>
    </row>
    <row r="393476" spans="68:68" customFormat="1">
      <c r="BP393476" s="90"/>
    </row>
    <row r="393477" spans="68:68" customFormat="1">
      <c r="BP393477" s="90"/>
    </row>
    <row r="393478" spans="68:68" customFormat="1">
      <c r="BP393478" s="90"/>
    </row>
    <row r="393479" spans="68:68" customFormat="1">
      <c r="BP393479" s="90"/>
    </row>
    <row r="393480" spans="68:68" customFormat="1">
      <c r="BP393480" s="90"/>
    </row>
    <row r="393481" spans="68:68" customFormat="1">
      <c r="BP393481" s="90"/>
    </row>
    <row r="393482" spans="68:68" customFormat="1">
      <c r="BP393482" s="90"/>
    </row>
    <row r="393483" spans="68:68" customFormat="1">
      <c r="BP393483" s="90"/>
    </row>
    <row r="393484" spans="68:68" customFormat="1">
      <c r="BP393484" s="90"/>
    </row>
    <row r="393485" spans="68:68" customFormat="1">
      <c r="BP393485" s="90"/>
    </row>
    <row r="393486" spans="68:68" customFormat="1">
      <c r="BP393486" s="90"/>
    </row>
    <row r="393487" spans="68:68" customFormat="1">
      <c r="BP393487" s="90"/>
    </row>
    <row r="393488" spans="68:68" customFormat="1">
      <c r="BP393488" s="90"/>
    </row>
    <row r="393489" spans="68:68" customFormat="1">
      <c r="BP393489" s="90"/>
    </row>
    <row r="393490" spans="68:68" customFormat="1">
      <c r="BP393490" s="90"/>
    </row>
    <row r="393491" spans="68:68" customFormat="1">
      <c r="BP393491" s="90"/>
    </row>
    <row r="393492" spans="68:68" customFormat="1">
      <c r="BP393492" s="90"/>
    </row>
    <row r="393493" spans="68:68" customFormat="1">
      <c r="BP393493" s="90"/>
    </row>
    <row r="393494" spans="68:68" customFormat="1">
      <c r="BP393494" s="90"/>
    </row>
    <row r="393495" spans="68:68" customFormat="1">
      <c r="BP393495" s="90"/>
    </row>
    <row r="393496" spans="68:68" customFormat="1">
      <c r="BP393496" s="90"/>
    </row>
    <row r="393497" spans="68:68" customFormat="1">
      <c r="BP393497" s="90"/>
    </row>
    <row r="393498" spans="68:68" customFormat="1">
      <c r="BP393498" s="90"/>
    </row>
    <row r="393499" spans="68:68" customFormat="1">
      <c r="BP393499" s="90"/>
    </row>
    <row r="393500" spans="68:68" customFormat="1">
      <c r="BP393500" s="90"/>
    </row>
    <row r="393501" spans="68:68" customFormat="1">
      <c r="BP393501" s="90"/>
    </row>
    <row r="393502" spans="68:68" customFormat="1">
      <c r="BP393502" s="90"/>
    </row>
    <row r="393503" spans="68:68" customFormat="1">
      <c r="BP393503" s="90"/>
    </row>
    <row r="393504" spans="68:68" customFormat="1">
      <c r="BP393504" s="90"/>
    </row>
    <row r="393505" spans="68:68" customFormat="1">
      <c r="BP393505" s="90"/>
    </row>
    <row r="393506" spans="68:68" customFormat="1">
      <c r="BP393506" s="90"/>
    </row>
    <row r="393507" spans="68:68" customFormat="1">
      <c r="BP393507" s="90"/>
    </row>
    <row r="393508" spans="68:68" customFormat="1">
      <c r="BP393508" s="90"/>
    </row>
    <row r="393509" spans="68:68" customFormat="1">
      <c r="BP393509" s="90"/>
    </row>
    <row r="393510" spans="68:68" customFormat="1">
      <c r="BP393510" s="90"/>
    </row>
    <row r="393511" spans="68:68" customFormat="1">
      <c r="BP393511" s="90"/>
    </row>
    <row r="393512" spans="68:68" customFormat="1">
      <c r="BP393512" s="90"/>
    </row>
    <row r="393513" spans="68:68" customFormat="1">
      <c r="BP393513" s="90"/>
    </row>
    <row r="393514" spans="68:68" customFormat="1">
      <c r="BP393514" s="90"/>
    </row>
    <row r="393515" spans="68:68" customFormat="1">
      <c r="BP393515" s="90"/>
    </row>
    <row r="393516" spans="68:68" customFormat="1">
      <c r="BP393516" s="90"/>
    </row>
    <row r="393517" spans="68:68" customFormat="1">
      <c r="BP393517" s="90"/>
    </row>
    <row r="393518" spans="68:68" customFormat="1">
      <c r="BP393518" s="90"/>
    </row>
    <row r="393519" spans="68:68" customFormat="1">
      <c r="BP393519" s="90"/>
    </row>
    <row r="393520" spans="68:68" customFormat="1">
      <c r="BP393520" s="90"/>
    </row>
    <row r="393521" spans="68:68" customFormat="1">
      <c r="BP393521" s="90"/>
    </row>
    <row r="393522" spans="68:68" customFormat="1">
      <c r="BP393522" s="90"/>
    </row>
    <row r="393523" spans="68:68" customFormat="1">
      <c r="BP393523" s="90"/>
    </row>
    <row r="393524" spans="68:68" customFormat="1">
      <c r="BP393524" s="90"/>
    </row>
    <row r="393525" spans="68:68" customFormat="1">
      <c r="BP393525" s="90"/>
    </row>
    <row r="393526" spans="68:68" customFormat="1">
      <c r="BP393526" s="90"/>
    </row>
    <row r="393527" spans="68:68" customFormat="1">
      <c r="BP393527" s="90"/>
    </row>
    <row r="393528" spans="68:68" customFormat="1">
      <c r="BP393528" s="90"/>
    </row>
    <row r="393529" spans="68:68" customFormat="1">
      <c r="BP393529" s="90"/>
    </row>
    <row r="393530" spans="68:68" customFormat="1">
      <c r="BP393530" s="90"/>
    </row>
    <row r="393531" spans="68:68" customFormat="1">
      <c r="BP393531" s="90"/>
    </row>
    <row r="393532" spans="68:68" customFormat="1">
      <c r="BP393532" s="90"/>
    </row>
    <row r="393533" spans="68:68" customFormat="1">
      <c r="BP393533" s="90"/>
    </row>
    <row r="393534" spans="68:68" customFormat="1">
      <c r="BP393534" s="90"/>
    </row>
    <row r="393535" spans="68:68" customFormat="1">
      <c r="BP393535" s="90"/>
    </row>
    <row r="393536" spans="68:68" customFormat="1">
      <c r="BP393536" s="90"/>
    </row>
    <row r="393537" spans="68:68" customFormat="1">
      <c r="BP393537" s="90"/>
    </row>
    <row r="393538" spans="68:68" customFormat="1">
      <c r="BP393538" s="90"/>
    </row>
    <row r="393539" spans="68:68" customFormat="1">
      <c r="BP393539" s="90"/>
    </row>
    <row r="393540" spans="68:68" customFormat="1">
      <c r="BP393540" s="90"/>
    </row>
    <row r="393541" spans="68:68" customFormat="1">
      <c r="BP393541" s="90"/>
    </row>
    <row r="393542" spans="68:68" customFormat="1">
      <c r="BP393542" s="90"/>
    </row>
    <row r="393543" spans="68:68" customFormat="1">
      <c r="BP393543" s="90"/>
    </row>
    <row r="393544" spans="68:68" customFormat="1">
      <c r="BP393544" s="90"/>
    </row>
    <row r="393545" spans="68:68" customFormat="1">
      <c r="BP393545" s="90"/>
    </row>
    <row r="393546" spans="68:68" customFormat="1">
      <c r="BP393546" s="90"/>
    </row>
    <row r="393547" spans="68:68" customFormat="1">
      <c r="BP393547" s="90"/>
    </row>
    <row r="393548" spans="68:68" customFormat="1">
      <c r="BP393548" s="90"/>
    </row>
    <row r="393549" spans="68:68" customFormat="1">
      <c r="BP393549" s="90"/>
    </row>
    <row r="393550" spans="68:68" customFormat="1">
      <c r="BP393550" s="90"/>
    </row>
    <row r="393551" spans="68:68" customFormat="1">
      <c r="BP393551" s="90"/>
    </row>
    <row r="393552" spans="68:68" customFormat="1">
      <c r="BP393552" s="90"/>
    </row>
    <row r="393553" spans="68:68" customFormat="1">
      <c r="BP393553" s="90"/>
    </row>
    <row r="393554" spans="68:68" customFormat="1">
      <c r="BP393554" s="90"/>
    </row>
    <row r="393555" spans="68:68" customFormat="1">
      <c r="BP393555" s="90"/>
    </row>
    <row r="393556" spans="68:68" customFormat="1">
      <c r="BP393556" s="90"/>
    </row>
    <row r="393557" spans="68:68" customFormat="1">
      <c r="BP393557" s="90"/>
    </row>
    <row r="393558" spans="68:68" customFormat="1">
      <c r="BP393558" s="90"/>
    </row>
    <row r="393559" spans="68:68" customFormat="1">
      <c r="BP393559" s="90"/>
    </row>
    <row r="393560" spans="68:68" customFormat="1">
      <c r="BP393560" s="90"/>
    </row>
    <row r="393561" spans="68:68" customFormat="1">
      <c r="BP393561" s="90"/>
    </row>
    <row r="393562" spans="68:68" customFormat="1">
      <c r="BP393562" s="90"/>
    </row>
    <row r="393563" spans="68:68" customFormat="1">
      <c r="BP393563" s="90"/>
    </row>
    <row r="393564" spans="68:68" customFormat="1">
      <c r="BP393564" s="90"/>
    </row>
    <row r="393565" spans="68:68" customFormat="1">
      <c r="BP393565" s="90"/>
    </row>
    <row r="393566" spans="68:68" customFormat="1">
      <c r="BP393566" s="90"/>
    </row>
    <row r="393567" spans="68:68" customFormat="1">
      <c r="BP393567" s="90"/>
    </row>
    <row r="393568" spans="68:68" customFormat="1">
      <c r="BP393568" s="90"/>
    </row>
    <row r="393569" spans="68:68" customFormat="1">
      <c r="BP393569" s="90"/>
    </row>
    <row r="393570" spans="68:68" customFormat="1">
      <c r="BP393570" s="90"/>
    </row>
    <row r="393571" spans="68:68" customFormat="1">
      <c r="BP393571" s="90"/>
    </row>
    <row r="393572" spans="68:68" customFormat="1">
      <c r="BP393572" s="90"/>
    </row>
    <row r="393573" spans="68:68" customFormat="1">
      <c r="BP393573" s="90"/>
    </row>
    <row r="393574" spans="68:68" customFormat="1">
      <c r="BP393574" s="90"/>
    </row>
    <row r="393575" spans="68:68" customFormat="1">
      <c r="BP393575" s="90"/>
    </row>
    <row r="393576" spans="68:68" customFormat="1">
      <c r="BP393576" s="90"/>
    </row>
    <row r="393577" spans="68:68" customFormat="1">
      <c r="BP393577" s="90"/>
    </row>
    <row r="393578" spans="68:68" customFormat="1">
      <c r="BP393578" s="90"/>
    </row>
    <row r="393579" spans="68:68" customFormat="1">
      <c r="BP393579" s="90"/>
    </row>
    <row r="393580" spans="68:68" customFormat="1">
      <c r="BP393580" s="90"/>
    </row>
    <row r="393581" spans="68:68" customFormat="1">
      <c r="BP393581" s="90"/>
    </row>
    <row r="393582" spans="68:68" customFormat="1">
      <c r="BP393582" s="90"/>
    </row>
    <row r="393583" spans="68:68" customFormat="1">
      <c r="BP393583" s="90"/>
    </row>
    <row r="393584" spans="68:68" customFormat="1">
      <c r="BP393584" s="90"/>
    </row>
    <row r="393585" spans="68:68" customFormat="1">
      <c r="BP393585" s="90"/>
    </row>
    <row r="393586" spans="68:68" customFormat="1">
      <c r="BP393586" s="90"/>
    </row>
    <row r="393587" spans="68:68" customFormat="1">
      <c r="BP393587" s="90"/>
    </row>
    <row r="393588" spans="68:68" customFormat="1">
      <c r="BP393588" s="90"/>
    </row>
    <row r="393589" spans="68:68" customFormat="1">
      <c r="BP393589" s="90"/>
    </row>
    <row r="393590" spans="68:68" customFormat="1">
      <c r="BP393590" s="90"/>
    </row>
    <row r="393591" spans="68:68" customFormat="1">
      <c r="BP393591" s="90"/>
    </row>
    <row r="393592" spans="68:68" customFormat="1">
      <c r="BP393592" s="90"/>
    </row>
    <row r="393593" spans="68:68" customFormat="1">
      <c r="BP393593" s="90"/>
    </row>
    <row r="393594" spans="68:68" customFormat="1">
      <c r="BP393594" s="90"/>
    </row>
    <row r="393595" spans="68:68" customFormat="1">
      <c r="BP393595" s="90"/>
    </row>
    <row r="393596" spans="68:68" customFormat="1">
      <c r="BP393596" s="90"/>
    </row>
    <row r="393597" spans="68:68" customFormat="1">
      <c r="BP393597" s="90"/>
    </row>
    <row r="393598" spans="68:68" customFormat="1">
      <c r="BP393598" s="90"/>
    </row>
    <row r="393599" spans="68:68" customFormat="1">
      <c r="BP393599" s="90"/>
    </row>
    <row r="393600" spans="68:68" customFormat="1">
      <c r="BP393600" s="90"/>
    </row>
    <row r="393601" spans="68:68" customFormat="1">
      <c r="BP393601" s="90"/>
    </row>
    <row r="393602" spans="68:68" customFormat="1">
      <c r="BP393602" s="90"/>
    </row>
    <row r="393603" spans="68:68" customFormat="1">
      <c r="BP393603" s="90"/>
    </row>
    <row r="393604" spans="68:68" customFormat="1">
      <c r="BP393604" s="90"/>
    </row>
    <row r="393605" spans="68:68" customFormat="1">
      <c r="BP393605" s="90"/>
    </row>
    <row r="393606" spans="68:68" customFormat="1">
      <c r="BP393606" s="90"/>
    </row>
    <row r="393607" spans="68:68" customFormat="1">
      <c r="BP393607" s="90"/>
    </row>
    <row r="393608" spans="68:68" customFormat="1">
      <c r="BP393608" s="90"/>
    </row>
    <row r="393609" spans="68:68" customFormat="1">
      <c r="BP393609" s="90"/>
    </row>
    <row r="393610" spans="68:68" customFormat="1">
      <c r="BP393610" s="90"/>
    </row>
    <row r="393611" spans="68:68" customFormat="1">
      <c r="BP393611" s="90"/>
    </row>
    <row r="393612" spans="68:68" customFormat="1">
      <c r="BP393612" s="90"/>
    </row>
    <row r="393613" spans="68:68" customFormat="1">
      <c r="BP393613" s="90"/>
    </row>
    <row r="393614" spans="68:68" customFormat="1">
      <c r="BP393614" s="90"/>
    </row>
    <row r="393615" spans="68:68" customFormat="1">
      <c r="BP393615" s="90"/>
    </row>
    <row r="393616" spans="68:68" customFormat="1">
      <c r="BP393616" s="90"/>
    </row>
    <row r="393617" spans="68:68" customFormat="1">
      <c r="BP393617" s="90"/>
    </row>
    <row r="393618" spans="68:68" customFormat="1">
      <c r="BP393618" s="90"/>
    </row>
    <row r="393619" spans="68:68" customFormat="1">
      <c r="BP393619" s="90"/>
    </row>
    <row r="393620" spans="68:68" customFormat="1">
      <c r="BP393620" s="90"/>
    </row>
    <row r="393621" spans="68:68" customFormat="1">
      <c r="BP393621" s="90"/>
    </row>
    <row r="393622" spans="68:68" customFormat="1">
      <c r="BP393622" s="90"/>
    </row>
    <row r="393623" spans="68:68" customFormat="1">
      <c r="BP393623" s="90"/>
    </row>
    <row r="393624" spans="68:68" customFormat="1">
      <c r="BP393624" s="90"/>
    </row>
    <row r="393625" spans="68:68" customFormat="1">
      <c r="BP393625" s="90"/>
    </row>
    <row r="393626" spans="68:68" customFormat="1">
      <c r="BP393626" s="90"/>
    </row>
    <row r="393627" spans="68:68" customFormat="1">
      <c r="BP393627" s="90"/>
    </row>
    <row r="393628" spans="68:68" customFormat="1">
      <c r="BP393628" s="90"/>
    </row>
    <row r="393629" spans="68:68" customFormat="1">
      <c r="BP393629" s="90"/>
    </row>
    <row r="393630" spans="68:68" customFormat="1">
      <c r="BP393630" s="90"/>
    </row>
    <row r="393631" spans="68:68" customFormat="1">
      <c r="BP393631" s="90"/>
    </row>
    <row r="393632" spans="68:68" customFormat="1">
      <c r="BP393632" s="90"/>
    </row>
    <row r="393633" spans="68:68" customFormat="1">
      <c r="BP393633" s="90"/>
    </row>
    <row r="393634" spans="68:68" customFormat="1">
      <c r="BP393634" s="90"/>
    </row>
    <row r="393635" spans="68:68" customFormat="1">
      <c r="BP393635" s="90"/>
    </row>
    <row r="393636" spans="68:68" customFormat="1">
      <c r="BP393636" s="90"/>
    </row>
    <row r="393637" spans="68:68" customFormat="1">
      <c r="BP393637" s="90"/>
    </row>
    <row r="393638" spans="68:68" customFormat="1">
      <c r="BP393638" s="90"/>
    </row>
    <row r="393639" spans="68:68" customFormat="1">
      <c r="BP393639" s="90"/>
    </row>
    <row r="393640" spans="68:68" customFormat="1">
      <c r="BP393640" s="90"/>
    </row>
    <row r="393641" spans="68:68" customFormat="1">
      <c r="BP393641" s="90"/>
    </row>
    <row r="393642" spans="68:68" customFormat="1">
      <c r="BP393642" s="90"/>
    </row>
    <row r="393643" spans="68:68" customFormat="1">
      <c r="BP393643" s="90"/>
    </row>
    <row r="393644" spans="68:68" customFormat="1">
      <c r="BP393644" s="90"/>
    </row>
    <row r="393645" spans="68:68" customFormat="1">
      <c r="BP393645" s="90"/>
    </row>
    <row r="393646" spans="68:68" customFormat="1">
      <c r="BP393646" s="90"/>
    </row>
    <row r="393647" spans="68:68" customFormat="1">
      <c r="BP393647" s="90"/>
    </row>
    <row r="393648" spans="68:68" customFormat="1">
      <c r="BP393648" s="90"/>
    </row>
    <row r="393649" spans="68:68" customFormat="1">
      <c r="BP393649" s="90"/>
    </row>
    <row r="393650" spans="68:68" customFormat="1">
      <c r="BP393650" s="90"/>
    </row>
    <row r="393651" spans="68:68" customFormat="1">
      <c r="BP393651" s="90"/>
    </row>
    <row r="393652" spans="68:68" customFormat="1">
      <c r="BP393652" s="90"/>
    </row>
    <row r="393653" spans="68:68" customFormat="1">
      <c r="BP393653" s="90"/>
    </row>
    <row r="393654" spans="68:68" customFormat="1">
      <c r="BP393654" s="90"/>
    </row>
    <row r="393655" spans="68:68" customFormat="1">
      <c r="BP393655" s="90"/>
    </row>
    <row r="393656" spans="68:68" customFormat="1">
      <c r="BP393656" s="90"/>
    </row>
    <row r="393657" spans="68:68" customFormat="1">
      <c r="BP393657" s="90"/>
    </row>
    <row r="393658" spans="68:68" customFormat="1">
      <c r="BP393658" s="90"/>
    </row>
    <row r="393659" spans="68:68" customFormat="1">
      <c r="BP393659" s="90"/>
    </row>
    <row r="393660" spans="68:68" customFormat="1">
      <c r="BP393660" s="90"/>
    </row>
    <row r="393661" spans="68:68" customFormat="1">
      <c r="BP393661" s="90"/>
    </row>
    <row r="393662" spans="68:68" customFormat="1">
      <c r="BP393662" s="90"/>
    </row>
    <row r="393663" spans="68:68" customFormat="1">
      <c r="BP393663" s="90"/>
    </row>
    <row r="393664" spans="68:68" customFormat="1">
      <c r="BP393664" s="90"/>
    </row>
    <row r="393665" spans="68:68" customFormat="1">
      <c r="BP393665" s="90"/>
    </row>
    <row r="393666" spans="68:68" customFormat="1">
      <c r="BP393666" s="90"/>
    </row>
    <row r="393667" spans="68:68" customFormat="1">
      <c r="BP393667" s="90"/>
    </row>
    <row r="393668" spans="68:68" customFormat="1">
      <c r="BP393668" s="90"/>
    </row>
    <row r="393669" spans="68:68" customFormat="1">
      <c r="BP393669" s="90"/>
    </row>
    <row r="393670" spans="68:68" customFormat="1">
      <c r="BP393670" s="90"/>
    </row>
    <row r="393671" spans="68:68" customFormat="1">
      <c r="BP393671" s="90"/>
    </row>
    <row r="393672" spans="68:68" customFormat="1">
      <c r="BP393672" s="90"/>
    </row>
    <row r="393673" spans="68:68" customFormat="1">
      <c r="BP393673" s="90"/>
    </row>
    <row r="393674" spans="68:68" customFormat="1">
      <c r="BP393674" s="90"/>
    </row>
    <row r="393675" spans="68:68" customFormat="1">
      <c r="BP393675" s="90"/>
    </row>
    <row r="393676" spans="68:68" customFormat="1">
      <c r="BP393676" s="90"/>
    </row>
    <row r="393677" spans="68:68" customFormat="1">
      <c r="BP393677" s="90"/>
    </row>
    <row r="393678" spans="68:68" customFormat="1">
      <c r="BP393678" s="90"/>
    </row>
    <row r="393679" spans="68:68" customFormat="1">
      <c r="BP393679" s="90"/>
    </row>
    <row r="393680" spans="68:68" customFormat="1">
      <c r="BP393680" s="90"/>
    </row>
    <row r="393681" spans="68:68" customFormat="1">
      <c r="BP393681" s="90"/>
    </row>
    <row r="393682" spans="68:68" customFormat="1">
      <c r="BP393682" s="90"/>
    </row>
    <row r="393683" spans="68:68" customFormat="1">
      <c r="BP393683" s="90"/>
    </row>
    <row r="393684" spans="68:68" customFormat="1">
      <c r="BP393684" s="90"/>
    </row>
    <row r="393685" spans="68:68" customFormat="1">
      <c r="BP393685" s="90"/>
    </row>
    <row r="393686" spans="68:68" customFormat="1">
      <c r="BP393686" s="90"/>
    </row>
    <row r="393687" spans="68:68" customFormat="1">
      <c r="BP393687" s="90"/>
    </row>
    <row r="393688" spans="68:68" customFormat="1">
      <c r="BP393688" s="90"/>
    </row>
    <row r="393689" spans="68:68" customFormat="1">
      <c r="BP393689" s="90"/>
    </row>
    <row r="393690" spans="68:68" customFormat="1">
      <c r="BP393690" s="90"/>
    </row>
    <row r="393691" spans="68:68" customFormat="1">
      <c r="BP393691" s="90"/>
    </row>
    <row r="393692" spans="68:68" customFormat="1">
      <c r="BP393692" s="90"/>
    </row>
    <row r="393693" spans="68:68" customFormat="1">
      <c r="BP393693" s="90"/>
    </row>
    <row r="393694" spans="68:68" customFormat="1">
      <c r="BP393694" s="90"/>
    </row>
    <row r="393695" spans="68:68" customFormat="1">
      <c r="BP393695" s="90"/>
    </row>
    <row r="393696" spans="68:68" customFormat="1">
      <c r="BP393696" s="90"/>
    </row>
    <row r="393697" spans="68:68" customFormat="1">
      <c r="BP393697" s="90"/>
    </row>
    <row r="393698" spans="68:68" customFormat="1">
      <c r="BP393698" s="90"/>
    </row>
    <row r="393699" spans="68:68" customFormat="1">
      <c r="BP393699" s="90"/>
    </row>
    <row r="393700" spans="68:68" customFormat="1">
      <c r="BP393700" s="90"/>
    </row>
    <row r="393701" spans="68:68" customFormat="1">
      <c r="BP393701" s="90"/>
    </row>
    <row r="393702" spans="68:68" customFormat="1">
      <c r="BP393702" s="90"/>
    </row>
    <row r="393703" spans="68:68" customFormat="1">
      <c r="BP393703" s="90"/>
    </row>
    <row r="393704" spans="68:68" customFormat="1">
      <c r="BP393704" s="90"/>
    </row>
    <row r="393705" spans="68:68" customFormat="1">
      <c r="BP393705" s="90"/>
    </row>
    <row r="393706" spans="68:68" customFormat="1">
      <c r="BP393706" s="90"/>
    </row>
    <row r="393707" spans="68:68" customFormat="1">
      <c r="BP393707" s="90"/>
    </row>
    <row r="393708" spans="68:68" customFormat="1">
      <c r="BP393708" s="90"/>
    </row>
    <row r="393709" spans="68:68" customFormat="1">
      <c r="BP393709" s="90"/>
    </row>
    <row r="393710" spans="68:68" customFormat="1">
      <c r="BP393710" s="90"/>
    </row>
    <row r="393711" spans="68:68" customFormat="1">
      <c r="BP393711" s="90"/>
    </row>
    <row r="393712" spans="68:68" customFormat="1">
      <c r="BP393712" s="90"/>
    </row>
    <row r="393713" spans="68:68" customFormat="1">
      <c r="BP393713" s="90"/>
    </row>
    <row r="393714" spans="68:68" customFormat="1">
      <c r="BP393714" s="90"/>
    </row>
    <row r="393715" spans="68:68" customFormat="1">
      <c r="BP393715" s="90"/>
    </row>
    <row r="393716" spans="68:68" customFormat="1">
      <c r="BP393716" s="90"/>
    </row>
    <row r="393717" spans="68:68" customFormat="1">
      <c r="BP393717" s="90"/>
    </row>
    <row r="393718" spans="68:68" customFormat="1">
      <c r="BP393718" s="90"/>
    </row>
    <row r="393719" spans="68:68" customFormat="1">
      <c r="BP393719" s="90"/>
    </row>
    <row r="393720" spans="68:68" customFormat="1">
      <c r="BP393720" s="90"/>
    </row>
    <row r="393721" spans="68:68" customFormat="1">
      <c r="BP393721" s="90"/>
    </row>
    <row r="393722" spans="68:68" customFormat="1">
      <c r="BP393722" s="90"/>
    </row>
    <row r="393723" spans="68:68" customFormat="1">
      <c r="BP393723" s="90"/>
    </row>
    <row r="393724" spans="68:68" customFormat="1">
      <c r="BP393724" s="90"/>
    </row>
    <row r="393725" spans="68:68" customFormat="1">
      <c r="BP393725" s="90"/>
    </row>
    <row r="393726" spans="68:68" customFormat="1">
      <c r="BP393726" s="90"/>
    </row>
    <row r="393727" spans="68:68" customFormat="1">
      <c r="BP393727" s="90"/>
    </row>
    <row r="393728" spans="68:68" customFormat="1">
      <c r="BP393728" s="90"/>
    </row>
    <row r="393729" spans="68:68" customFormat="1">
      <c r="BP393729" s="90"/>
    </row>
    <row r="393730" spans="68:68" customFormat="1">
      <c r="BP393730" s="90"/>
    </row>
    <row r="393731" spans="68:68" customFormat="1">
      <c r="BP393731" s="90"/>
    </row>
    <row r="393732" spans="68:68" customFormat="1">
      <c r="BP393732" s="90"/>
    </row>
    <row r="393733" spans="68:68" customFormat="1">
      <c r="BP393733" s="90"/>
    </row>
    <row r="393734" spans="68:68" customFormat="1">
      <c r="BP393734" s="90"/>
    </row>
    <row r="393735" spans="68:68" customFormat="1">
      <c r="BP393735" s="90"/>
    </row>
    <row r="393736" spans="68:68" customFormat="1">
      <c r="BP393736" s="90"/>
    </row>
    <row r="393737" spans="68:68" customFormat="1">
      <c r="BP393737" s="90"/>
    </row>
    <row r="393738" spans="68:68" customFormat="1">
      <c r="BP393738" s="90"/>
    </row>
    <row r="393739" spans="68:68" customFormat="1">
      <c r="BP393739" s="90"/>
    </row>
    <row r="393740" spans="68:68" customFormat="1">
      <c r="BP393740" s="90"/>
    </row>
    <row r="393741" spans="68:68" customFormat="1">
      <c r="BP393741" s="90"/>
    </row>
    <row r="393742" spans="68:68" customFormat="1">
      <c r="BP393742" s="90"/>
    </row>
    <row r="393743" spans="68:68" customFormat="1">
      <c r="BP393743" s="90"/>
    </row>
    <row r="393744" spans="68:68" customFormat="1">
      <c r="BP393744" s="90"/>
    </row>
    <row r="393745" spans="68:68" customFormat="1">
      <c r="BP393745" s="90"/>
    </row>
    <row r="393746" spans="68:68" customFormat="1">
      <c r="BP393746" s="90"/>
    </row>
    <row r="393747" spans="68:68" customFormat="1">
      <c r="BP393747" s="90"/>
    </row>
    <row r="393748" spans="68:68" customFormat="1">
      <c r="BP393748" s="90"/>
    </row>
    <row r="393749" spans="68:68" customFormat="1">
      <c r="BP393749" s="90"/>
    </row>
    <row r="393750" spans="68:68" customFormat="1">
      <c r="BP393750" s="90"/>
    </row>
    <row r="393751" spans="68:68" customFormat="1">
      <c r="BP393751" s="90"/>
    </row>
    <row r="393752" spans="68:68" customFormat="1">
      <c r="BP393752" s="90"/>
    </row>
    <row r="393753" spans="68:68" customFormat="1">
      <c r="BP393753" s="90"/>
    </row>
    <row r="393754" spans="68:68" customFormat="1">
      <c r="BP393754" s="90"/>
    </row>
    <row r="393755" spans="68:68" customFormat="1">
      <c r="BP393755" s="90"/>
    </row>
    <row r="393756" spans="68:68" customFormat="1">
      <c r="BP393756" s="90"/>
    </row>
    <row r="393757" spans="68:68" customFormat="1">
      <c r="BP393757" s="90"/>
    </row>
    <row r="393758" spans="68:68" customFormat="1">
      <c r="BP393758" s="90"/>
    </row>
    <row r="393759" spans="68:68" customFormat="1">
      <c r="BP393759" s="90"/>
    </row>
    <row r="393760" spans="68:68" customFormat="1">
      <c r="BP393760" s="90"/>
    </row>
    <row r="393761" spans="68:68" customFormat="1">
      <c r="BP393761" s="90"/>
    </row>
    <row r="393762" spans="68:68" customFormat="1">
      <c r="BP393762" s="90"/>
    </row>
    <row r="393763" spans="68:68" customFormat="1">
      <c r="BP393763" s="90"/>
    </row>
    <row r="393764" spans="68:68" customFormat="1">
      <c r="BP393764" s="90"/>
    </row>
    <row r="393765" spans="68:68" customFormat="1">
      <c r="BP393765" s="90"/>
    </row>
    <row r="393766" spans="68:68" customFormat="1">
      <c r="BP393766" s="90"/>
    </row>
    <row r="393767" spans="68:68" customFormat="1">
      <c r="BP393767" s="90"/>
    </row>
    <row r="393768" spans="68:68" customFormat="1">
      <c r="BP393768" s="90"/>
    </row>
    <row r="393769" spans="68:68" customFormat="1">
      <c r="BP393769" s="90"/>
    </row>
    <row r="393770" spans="68:68" customFormat="1">
      <c r="BP393770" s="90"/>
    </row>
    <row r="393771" spans="68:68" customFormat="1">
      <c r="BP393771" s="90"/>
    </row>
    <row r="393772" spans="68:68" customFormat="1">
      <c r="BP393772" s="90"/>
    </row>
    <row r="393773" spans="68:68" customFormat="1">
      <c r="BP393773" s="90"/>
    </row>
    <row r="393774" spans="68:68" customFormat="1">
      <c r="BP393774" s="90"/>
    </row>
    <row r="393775" spans="68:68" customFormat="1">
      <c r="BP393775" s="90"/>
    </row>
    <row r="393776" spans="68:68" customFormat="1">
      <c r="BP393776" s="90"/>
    </row>
    <row r="393777" spans="68:68" customFormat="1">
      <c r="BP393777" s="90"/>
    </row>
    <row r="393778" spans="68:68" customFormat="1">
      <c r="BP393778" s="90"/>
    </row>
    <row r="393779" spans="68:68" customFormat="1">
      <c r="BP393779" s="90"/>
    </row>
    <row r="393780" spans="68:68" customFormat="1">
      <c r="BP393780" s="90"/>
    </row>
    <row r="393781" spans="68:68" customFormat="1">
      <c r="BP393781" s="90"/>
    </row>
    <row r="393782" spans="68:68" customFormat="1">
      <c r="BP393782" s="90"/>
    </row>
    <row r="393783" spans="68:68" customFormat="1">
      <c r="BP393783" s="90"/>
    </row>
    <row r="393784" spans="68:68" customFormat="1">
      <c r="BP393784" s="90"/>
    </row>
    <row r="393785" spans="68:68" customFormat="1">
      <c r="BP393785" s="90"/>
    </row>
    <row r="393786" spans="68:68" customFormat="1">
      <c r="BP393786" s="90"/>
    </row>
    <row r="393787" spans="68:68" customFormat="1">
      <c r="BP393787" s="90"/>
    </row>
    <row r="393788" spans="68:68" customFormat="1">
      <c r="BP393788" s="90"/>
    </row>
    <row r="393789" spans="68:68" customFormat="1">
      <c r="BP393789" s="90"/>
    </row>
    <row r="393790" spans="68:68" customFormat="1">
      <c r="BP393790" s="90"/>
    </row>
    <row r="393791" spans="68:68" customFormat="1">
      <c r="BP393791" s="90"/>
    </row>
    <row r="393792" spans="68:68" customFormat="1">
      <c r="BP393792" s="90"/>
    </row>
    <row r="393793" spans="68:68" customFormat="1">
      <c r="BP393793" s="90"/>
    </row>
    <row r="393794" spans="68:68" customFormat="1">
      <c r="BP393794" s="90"/>
    </row>
    <row r="393795" spans="68:68" customFormat="1">
      <c r="BP393795" s="90"/>
    </row>
    <row r="393796" spans="68:68" customFormat="1">
      <c r="BP393796" s="90"/>
    </row>
    <row r="393797" spans="68:68" customFormat="1">
      <c r="BP393797" s="90"/>
    </row>
    <row r="393798" spans="68:68" customFormat="1">
      <c r="BP393798" s="90"/>
    </row>
    <row r="393799" spans="68:68" customFormat="1">
      <c r="BP393799" s="90"/>
    </row>
    <row r="393800" spans="68:68" customFormat="1">
      <c r="BP393800" s="90"/>
    </row>
    <row r="393801" spans="68:68" customFormat="1">
      <c r="BP393801" s="90"/>
    </row>
    <row r="393802" spans="68:68" customFormat="1">
      <c r="BP393802" s="90"/>
    </row>
    <row r="393803" spans="68:68" customFormat="1">
      <c r="BP393803" s="90"/>
    </row>
    <row r="393804" spans="68:68" customFormat="1">
      <c r="BP393804" s="90"/>
    </row>
    <row r="393805" spans="68:68" customFormat="1">
      <c r="BP393805" s="90"/>
    </row>
    <row r="393806" spans="68:68" customFormat="1">
      <c r="BP393806" s="90"/>
    </row>
    <row r="393807" spans="68:68" customFormat="1">
      <c r="BP393807" s="90"/>
    </row>
    <row r="393808" spans="68:68" customFormat="1">
      <c r="BP393808" s="90"/>
    </row>
    <row r="393809" spans="68:68" customFormat="1">
      <c r="BP393809" s="90"/>
    </row>
    <row r="393810" spans="68:68" customFormat="1">
      <c r="BP393810" s="90"/>
    </row>
    <row r="393811" spans="68:68" customFormat="1">
      <c r="BP393811" s="90"/>
    </row>
    <row r="393812" spans="68:68" customFormat="1">
      <c r="BP393812" s="90"/>
    </row>
    <row r="393813" spans="68:68" customFormat="1">
      <c r="BP393813" s="90"/>
    </row>
    <row r="393814" spans="68:68" customFormat="1">
      <c r="BP393814" s="90"/>
    </row>
    <row r="393815" spans="68:68" customFormat="1">
      <c r="BP393815" s="90"/>
    </row>
    <row r="393816" spans="68:68" customFormat="1">
      <c r="BP393816" s="90"/>
    </row>
    <row r="393817" spans="68:68" customFormat="1">
      <c r="BP393817" s="90"/>
    </row>
    <row r="393818" spans="68:68" customFormat="1">
      <c r="BP393818" s="90"/>
    </row>
    <row r="393819" spans="68:68" customFormat="1">
      <c r="BP393819" s="90"/>
    </row>
    <row r="393820" spans="68:68" customFormat="1">
      <c r="BP393820" s="90"/>
    </row>
    <row r="393821" spans="68:68" customFormat="1">
      <c r="BP393821" s="90"/>
    </row>
    <row r="393822" spans="68:68" customFormat="1">
      <c r="BP393822" s="90"/>
    </row>
    <row r="393823" spans="68:68" customFormat="1">
      <c r="BP393823" s="90"/>
    </row>
    <row r="393824" spans="68:68" customFormat="1">
      <c r="BP393824" s="90"/>
    </row>
    <row r="393825" spans="68:68" customFormat="1">
      <c r="BP393825" s="90"/>
    </row>
    <row r="393826" spans="68:68" customFormat="1">
      <c r="BP393826" s="90"/>
    </row>
    <row r="393827" spans="68:68" customFormat="1">
      <c r="BP393827" s="90"/>
    </row>
    <row r="393828" spans="68:68" customFormat="1">
      <c r="BP393828" s="90"/>
    </row>
    <row r="393829" spans="68:68" customFormat="1">
      <c r="BP393829" s="90"/>
    </row>
    <row r="393830" spans="68:68" customFormat="1">
      <c r="BP393830" s="90"/>
    </row>
    <row r="393831" spans="68:68" customFormat="1">
      <c r="BP393831" s="90"/>
    </row>
    <row r="393832" spans="68:68" customFormat="1">
      <c r="BP393832" s="90"/>
    </row>
    <row r="393833" spans="68:68" customFormat="1">
      <c r="BP393833" s="90"/>
    </row>
    <row r="393834" spans="68:68" customFormat="1">
      <c r="BP393834" s="90"/>
    </row>
    <row r="393835" spans="68:68" customFormat="1">
      <c r="BP393835" s="90"/>
    </row>
    <row r="393836" spans="68:68" customFormat="1">
      <c r="BP393836" s="90"/>
    </row>
    <row r="393837" spans="68:68" customFormat="1">
      <c r="BP393837" s="90"/>
    </row>
    <row r="393838" spans="68:68" customFormat="1">
      <c r="BP393838" s="90"/>
    </row>
    <row r="393839" spans="68:68" customFormat="1">
      <c r="BP393839" s="90"/>
    </row>
    <row r="393840" spans="68:68" customFormat="1">
      <c r="BP393840" s="90"/>
    </row>
    <row r="393841" spans="68:68" customFormat="1">
      <c r="BP393841" s="90"/>
    </row>
    <row r="393842" spans="68:68" customFormat="1">
      <c r="BP393842" s="90"/>
    </row>
    <row r="393843" spans="68:68" customFormat="1">
      <c r="BP393843" s="90"/>
    </row>
    <row r="393844" spans="68:68" customFormat="1">
      <c r="BP393844" s="90"/>
    </row>
    <row r="393845" spans="68:68" customFormat="1">
      <c r="BP393845" s="90"/>
    </row>
    <row r="393846" spans="68:68" customFormat="1">
      <c r="BP393846" s="90"/>
    </row>
    <row r="393847" spans="68:68" customFormat="1">
      <c r="BP393847" s="90"/>
    </row>
    <row r="393848" spans="68:68" customFormat="1">
      <c r="BP393848" s="90"/>
    </row>
    <row r="393849" spans="68:68" customFormat="1">
      <c r="BP393849" s="90"/>
    </row>
    <row r="393850" spans="68:68" customFormat="1">
      <c r="BP393850" s="90"/>
    </row>
    <row r="393851" spans="68:68" customFormat="1">
      <c r="BP393851" s="90"/>
    </row>
    <row r="393852" spans="68:68" customFormat="1">
      <c r="BP393852" s="90"/>
    </row>
    <row r="393853" spans="68:68" customFormat="1">
      <c r="BP393853" s="90"/>
    </row>
    <row r="393854" spans="68:68" customFormat="1">
      <c r="BP393854" s="90"/>
    </row>
    <row r="393855" spans="68:68" customFormat="1">
      <c r="BP393855" s="90"/>
    </row>
    <row r="393856" spans="68:68" customFormat="1">
      <c r="BP393856" s="90"/>
    </row>
    <row r="393857" spans="68:68" customFormat="1">
      <c r="BP393857" s="90"/>
    </row>
    <row r="393858" spans="68:68" customFormat="1">
      <c r="BP393858" s="90"/>
    </row>
    <row r="393859" spans="68:68" customFormat="1">
      <c r="BP393859" s="90"/>
    </row>
    <row r="393860" spans="68:68" customFormat="1">
      <c r="BP393860" s="90"/>
    </row>
    <row r="393861" spans="68:68" customFormat="1">
      <c r="BP393861" s="90"/>
    </row>
    <row r="393862" spans="68:68" customFormat="1">
      <c r="BP393862" s="90"/>
    </row>
    <row r="393863" spans="68:68" customFormat="1">
      <c r="BP393863" s="90"/>
    </row>
    <row r="393864" spans="68:68" customFormat="1">
      <c r="BP393864" s="90"/>
    </row>
    <row r="393865" spans="68:68" customFormat="1">
      <c r="BP393865" s="90"/>
    </row>
    <row r="393866" spans="68:68" customFormat="1">
      <c r="BP393866" s="90"/>
    </row>
    <row r="393867" spans="68:68" customFormat="1">
      <c r="BP393867" s="90"/>
    </row>
    <row r="393868" spans="68:68" customFormat="1">
      <c r="BP393868" s="90"/>
    </row>
    <row r="393869" spans="68:68" customFormat="1">
      <c r="BP393869" s="90"/>
    </row>
    <row r="393870" spans="68:68" customFormat="1">
      <c r="BP393870" s="90"/>
    </row>
    <row r="393871" spans="68:68" customFormat="1">
      <c r="BP393871" s="90"/>
    </row>
    <row r="393872" spans="68:68" customFormat="1">
      <c r="BP393872" s="90"/>
    </row>
    <row r="393873" spans="68:68" customFormat="1">
      <c r="BP393873" s="90"/>
    </row>
    <row r="393874" spans="68:68" customFormat="1">
      <c r="BP393874" s="90"/>
    </row>
    <row r="393875" spans="68:68" customFormat="1">
      <c r="BP393875" s="90"/>
    </row>
    <row r="393876" spans="68:68" customFormat="1">
      <c r="BP393876" s="90"/>
    </row>
    <row r="393877" spans="68:68" customFormat="1">
      <c r="BP393877" s="90"/>
    </row>
    <row r="393878" spans="68:68" customFormat="1">
      <c r="BP393878" s="90"/>
    </row>
    <row r="393879" spans="68:68" customFormat="1">
      <c r="BP393879" s="90"/>
    </row>
    <row r="393880" spans="68:68" customFormat="1">
      <c r="BP393880" s="90"/>
    </row>
    <row r="393881" spans="68:68" customFormat="1">
      <c r="BP393881" s="90"/>
    </row>
    <row r="393882" spans="68:68" customFormat="1">
      <c r="BP393882" s="90"/>
    </row>
    <row r="393883" spans="68:68" customFormat="1">
      <c r="BP393883" s="90"/>
    </row>
    <row r="393884" spans="68:68" customFormat="1">
      <c r="BP393884" s="90"/>
    </row>
    <row r="393885" spans="68:68" customFormat="1">
      <c r="BP393885" s="90"/>
    </row>
    <row r="393886" spans="68:68" customFormat="1">
      <c r="BP393886" s="90"/>
    </row>
    <row r="393887" spans="68:68" customFormat="1">
      <c r="BP393887" s="90"/>
    </row>
    <row r="393888" spans="68:68" customFormat="1">
      <c r="BP393888" s="90"/>
    </row>
    <row r="393889" spans="68:68" customFormat="1">
      <c r="BP393889" s="90"/>
    </row>
    <row r="393890" spans="68:68" customFormat="1">
      <c r="BP393890" s="90"/>
    </row>
    <row r="393891" spans="68:68" customFormat="1">
      <c r="BP393891" s="90"/>
    </row>
    <row r="393892" spans="68:68" customFormat="1">
      <c r="BP393892" s="90"/>
    </row>
    <row r="393893" spans="68:68" customFormat="1">
      <c r="BP393893" s="90"/>
    </row>
    <row r="393894" spans="68:68" customFormat="1">
      <c r="BP393894" s="90"/>
    </row>
    <row r="393895" spans="68:68" customFormat="1">
      <c r="BP393895" s="90"/>
    </row>
    <row r="393896" spans="68:68" customFormat="1">
      <c r="BP393896" s="90"/>
    </row>
    <row r="393897" spans="68:68" customFormat="1">
      <c r="BP393897" s="90"/>
    </row>
    <row r="393898" spans="68:68" customFormat="1">
      <c r="BP393898" s="90"/>
    </row>
    <row r="393899" spans="68:68" customFormat="1">
      <c r="BP393899" s="90"/>
    </row>
    <row r="393900" spans="68:68" customFormat="1">
      <c r="BP393900" s="90"/>
    </row>
    <row r="393901" spans="68:68" customFormat="1">
      <c r="BP393901" s="90"/>
    </row>
    <row r="393902" spans="68:68" customFormat="1">
      <c r="BP393902" s="90"/>
    </row>
    <row r="393903" spans="68:68" customFormat="1">
      <c r="BP393903" s="90"/>
    </row>
    <row r="393904" spans="68:68" customFormat="1">
      <c r="BP393904" s="90"/>
    </row>
    <row r="393905" spans="68:68" customFormat="1">
      <c r="BP393905" s="90"/>
    </row>
    <row r="393906" spans="68:68" customFormat="1">
      <c r="BP393906" s="90"/>
    </row>
    <row r="393907" spans="68:68" customFormat="1">
      <c r="BP393907" s="90"/>
    </row>
    <row r="393908" spans="68:68" customFormat="1">
      <c r="BP393908" s="90"/>
    </row>
    <row r="393909" spans="68:68" customFormat="1">
      <c r="BP393909" s="90"/>
    </row>
    <row r="393910" spans="68:68" customFormat="1">
      <c r="BP393910" s="90"/>
    </row>
    <row r="393911" spans="68:68" customFormat="1">
      <c r="BP393911" s="90"/>
    </row>
    <row r="393912" spans="68:68" customFormat="1">
      <c r="BP393912" s="90"/>
    </row>
    <row r="393913" spans="68:68" customFormat="1">
      <c r="BP393913" s="90"/>
    </row>
    <row r="393914" spans="68:68" customFormat="1">
      <c r="BP393914" s="90"/>
    </row>
    <row r="393915" spans="68:68" customFormat="1">
      <c r="BP393915" s="90"/>
    </row>
    <row r="393916" spans="68:68" customFormat="1">
      <c r="BP393916" s="90"/>
    </row>
    <row r="393917" spans="68:68" customFormat="1">
      <c r="BP393917" s="90"/>
    </row>
    <row r="393918" spans="68:68" customFormat="1">
      <c r="BP393918" s="90"/>
    </row>
    <row r="393919" spans="68:68" customFormat="1">
      <c r="BP393919" s="90"/>
    </row>
    <row r="393920" spans="68:68" customFormat="1">
      <c r="BP393920" s="90"/>
    </row>
    <row r="393921" spans="68:68" customFormat="1">
      <c r="BP393921" s="90"/>
    </row>
    <row r="393922" spans="68:68" customFormat="1">
      <c r="BP393922" s="90"/>
    </row>
    <row r="393923" spans="68:68" customFormat="1">
      <c r="BP393923" s="90"/>
    </row>
    <row r="393924" spans="68:68" customFormat="1">
      <c r="BP393924" s="90"/>
    </row>
    <row r="393925" spans="68:68" customFormat="1">
      <c r="BP393925" s="90"/>
    </row>
    <row r="393926" spans="68:68" customFormat="1">
      <c r="BP393926" s="90"/>
    </row>
    <row r="393927" spans="68:68" customFormat="1">
      <c r="BP393927" s="90"/>
    </row>
    <row r="393928" spans="68:68" customFormat="1">
      <c r="BP393928" s="90"/>
    </row>
    <row r="393929" spans="68:68" customFormat="1">
      <c r="BP393929" s="90"/>
    </row>
    <row r="393930" spans="68:68" customFormat="1">
      <c r="BP393930" s="90"/>
    </row>
    <row r="393931" spans="68:68" customFormat="1">
      <c r="BP393931" s="90"/>
    </row>
    <row r="393932" spans="68:68" customFormat="1">
      <c r="BP393932" s="90"/>
    </row>
    <row r="393933" spans="68:68" customFormat="1">
      <c r="BP393933" s="90"/>
    </row>
    <row r="393934" spans="68:68" customFormat="1">
      <c r="BP393934" s="90"/>
    </row>
    <row r="393935" spans="68:68" customFormat="1">
      <c r="BP393935" s="90"/>
    </row>
    <row r="393936" spans="68:68" customFormat="1">
      <c r="BP393936" s="90"/>
    </row>
    <row r="393937" spans="68:68" customFormat="1">
      <c r="BP393937" s="90"/>
    </row>
    <row r="393938" spans="68:68" customFormat="1">
      <c r="BP393938" s="90"/>
    </row>
    <row r="393939" spans="68:68" customFormat="1">
      <c r="BP393939" s="90"/>
    </row>
    <row r="393940" spans="68:68" customFormat="1">
      <c r="BP393940" s="90"/>
    </row>
    <row r="393941" spans="68:68" customFormat="1">
      <c r="BP393941" s="90"/>
    </row>
    <row r="393942" spans="68:68" customFormat="1">
      <c r="BP393942" s="90"/>
    </row>
    <row r="393943" spans="68:68" customFormat="1">
      <c r="BP393943" s="90"/>
    </row>
    <row r="393944" spans="68:68" customFormat="1">
      <c r="BP393944" s="90"/>
    </row>
    <row r="393945" spans="68:68" customFormat="1">
      <c r="BP393945" s="90"/>
    </row>
    <row r="393946" spans="68:68" customFormat="1">
      <c r="BP393946" s="90"/>
    </row>
    <row r="393947" spans="68:68" customFormat="1">
      <c r="BP393947" s="90"/>
    </row>
    <row r="393948" spans="68:68" customFormat="1">
      <c r="BP393948" s="90"/>
    </row>
    <row r="393949" spans="68:68" customFormat="1">
      <c r="BP393949" s="90"/>
    </row>
    <row r="393950" spans="68:68" customFormat="1">
      <c r="BP393950" s="90"/>
    </row>
    <row r="393951" spans="68:68" customFormat="1">
      <c r="BP393951" s="90"/>
    </row>
    <row r="393952" spans="68:68" customFormat="1">
      <c r="BP393952" s="90"/>
    </row>
    <row r="393953" spans="68:68" customFormat="1">
      <c r="BP393953" s="90"/>
    </row>
    <row r="393954" spans="68:68" customFormat="1">
      <c r="BP393954" s="90"/>
    </row>
    <row r="393955" spans="68:68" customFormat="1">
      <c r="BP393955" s="90"/>
    </row>
    <row r="393956" spans="68:68" customFormat="1">
      <c r="BP393956" s="90"/>
    </row>
    <row r="393957" spans="68:68" customFormat="1">
      <c r="BP393957" s="90"/>
    </row>
    <row r="393958" spans="68:68" customFormat="1">
      <c r="BP393958" s="90"/>
    </row>
    <row r="393959" spans="68:68" customFormat="1">
      <c r="BP393959" s="90"/>
    </row>
    <row r="393960" spans="68:68" customFormat="1">
      <c r="BP393960" s="90"/>
    </row>
    <row r="393961" spans="68:68" customFormat="1">
      <c r="BP393961" s="90"/>
    </row>
    <row r="393962" spans="68:68" customFormat="1">
      <c r="BP393962" s="90"/>
    </row>
    <row r="393963" spans="68:68" customFormat="1">
      <c r="BP393963" s="90"/>
    </row>
    <row r="393964" spans="68:68" customFormat="1">
      <c r="BP393964" s="90"/>
    </row>
    <row r="393965" spans="68:68" customFormat="1">
      <c r="BP393965" s="90"/>
    </row>
    <row r="393966" spans="68:68" customFormat="1">
      <c r="BP393966" s="90"/>
    </row>
    <row r="393967" spans="68:68" customFormat="1">
      <c r="BP393967" s="90"/>
    </row>
    <row r="393968" spans="68:68" customFormat="1">
      <c r="BP393968" s="90"/>
    </row>
    <row r="393969" spans="68:68" customFormat="1">
      <c r="BP393969" s="90"/>
    </row>
    <row r="393970" spans="68:68" customFormat="1">
      <c r="BP393970" s="90"/>
    </row>
    <row r="393971" spans="68:68" customFormat="1">
      <c r="BP393971" s="90"/>
    </row>
    <row r="393972" spans="68:68" customFormat="1">
      <c r="BP393972" s="90"/>
    </row>
    <row r="393973" spans="68:68" customFormat="1">
      <c r="BP393973" s="90"/>
    </row>
    <row r="393974" spans="68:68" customFormat="1">
      <c r="BP393974" s="90"/>
    </row>
    <row r="393975" spans="68:68" customFormat="1">
      <c r="BP393975" s="90"/>
    </row>
    <row r="393976" spans="68:68" customFormat="1">
      <c r="BP393976" s="90"/>
    </row>
    <row r="393977" spans="68:68" customFormat="1">
      <c r="BP393977" s="90"/>
    </row>
    <row r="393978" spans="68:68" customFormat="1">
      <c r="BP393978" s="90"/>
    </row>
    <row r="393979" spans="68:68" customFormat="1">
      <c r="BP393979" s="90"/>
    </row>
    <row r="393980" spans="68:68" customFormat="1">
      <c r="BP393980" s="90"/>
    </row>
    <row r="393981" spans="68:68" customFormat="1">
      <c r="BP393981" s="90"/>
    </row>
    <row r="393982" spans="68:68" customFormat="1">
      <c r="BP393982" s="90"/>
    </row>
    <row r="393983" spans="68:68" customFormat="1">
      <c r="BP393983" s="90"/>
    </row>
    <row r="393984" spans="68:68" customFormat="1">
      <c r="BP393984" s="90"/>
    </row>
    <row r="393985" spans="68:68" customFormat="1">
      <c r="BP393985" s="90"/>
    </row>
    <row r="393986" spans="68:68" customFormat="1">
      <c r="BP393986" s="90"/>
    </row>
    <row r="393987" spans="68:68" customFormat="1">
      <c r="BP393987" s="90"/>
    </row>
    <row r="393988" spans="68:68" customFormat="1">
      <c r="BP393988" s="90"/>
    </row>
    <row r="393989" spans="68:68" customFormat="1">
      <c r="BP393989" s="90"/>
    </row>
    <row r="393990" spans="68:68" customFormat="1">
      <c r="BP393990" s="90"/>
    </row>
    <row r="393991" spans="68:68" customFormat="1">
      <c r="BP393991" s="90"/>
    </row>
    <row r="393992" spans="68:68" customFormat="1">
      <c r="BP393992" s="90"/>
    </row>
    <row r="393993" spans="68:68" customFormat="1">
      <c r="BP393993" s="90"/>
    </row>
    <row r="393994" spans="68:68" customFormat="1">
      <c r="BP393994" s="90"/>
    </row>
    <row r="393995" spans="68:68" customFormat="1">
      <c r="BP393995" s="90"/>
    </row>
    <row r="393996" spans="68:68" customFormat="1">
      <c r="BP393996" s="90"/>
    </row>
    <row r="393997" spans="68:68" customFormat="1">
      <c r="BP393997" s="90"/>
    </row>
    <row r="393998" spans="68:68" customFormat="1">
      <c r="BP393998" s="90"/>
    </row>
    <row r="393999" spans="68:68" customFormat="1">
      <c r="BP393999" s="90"/>
    </row>
    <row r="394000" spans="68:68" customFormat="1">
      <c r="BP394000" s="90"/>
    </row>
    <row r="394001" spans="68:68" customFormat="1">
      <c r="BP394001" s="90"/>
    </row>
    <row r="394002" spans="68:68" customFormat="1">
      <c r="BP394002" s="90"/>
    </row>
    <row r="394003" spans="68:68" customFormat="1">
      <c r="BP394003" s="90"/>
    </row>
    <row r="394004" spans="68:68" customFormat="1">
      <c r="BP394004" s="90"/>
    </row>
    <row r="394005" spans="68:68" customFormat="1">
      <c r="BP394005" s="90"/>
    </row>
    <row r="394006" spans="68:68" customFormat="1">
      <c r="BP394006" s="90"/>
    </row>
    <row r="394007" spans="68:68" customFormat="1">
      <c r="BP394007" s="90"/>
    </row>
    <row r="394008" spans="68:68" customFormat="1">
      <c r="BP394008" s="90"/>
    </row>
    <row r="394009" spans="68:68" customFormat="1">
      <c r="BP394009" s="90"/>
    </row>
    <row r="394010" spans="68:68" customFormat="1">
      <c r="BP394010" s="90"/>
    </row>
    <row r="394011" spans="68:68" customFormat="1">
      <c r="BP394011" s="90"/>
    </row>
    <row r="394012" spans="68:68" customFormat="1">
      <c r="BP394012" s="90"/>
    </row>
    <row r="394013" spans="68:68" customFormat="1">
      <c r="BP394013" s="90"/>
    </row>
    <row r="394014" spans="68:68" customFormat="1">
      <c r="BP394014" s="90"/>
    </row>
    <row r="394015" spans="68:68" customFormat="1">
      <c r="BP394015" s="90"/>
    </row>
    <row r="394016" spans="68:68" customFormat="1">
      <c r="BP394016" s="90"/>
    </row>
    <row r="394017" spans="68:68" customFormat="1">
      <c r="BP394017" s="90"/>
    </row>
    <row r="394018" spans="68:68" customFormat="1">
      <c r="BP394018" s="90"/>
    </row>
    <row r="394019" spans="68:68" customFormat="1">
      <c r="BP394019" s="90"/>
    </row>
    <row r="394020" spans="68:68" customFormat="1">
      <c r="BP394020" s="90"/>
    </row>
    <row r="394021" spans="68:68" customFormat="1">
      <c r="BP394021" s="90"/>
    </row>
    <row r="394022" spans="68:68" customFormat="1">
      <c r="BP394022" s="90"/>
    </row>
    <row r="394023" spans="68:68" customFormat="1">
      <c r="BP394023" s="90"/>
    </row>
    <row r="394024" spans="68:68" customFormat="1">
      <c r="BP394024" s="90"/>
    </row>
    <row r="394025" spans="68:68" customFormat="1">
      <c r="BP394025" s="90"/>
    </row>
    <row r="394026" spans="68:68" customFormat="1">
      <c r="BP394026" s="90"/>
    </row>
    <row r="394027" spans="68:68" customFormat="1">
      <c r="BP394027" s="90"/>
    </row>
    <row r="394028" spans="68:68" customFormat="1">
      <c r="BP394028" s="90"/>
    </row>
    <row r="394029" spans="68:68" customFormat="1">
      <c r="BP394029" s="90"/>
    </row>
    <row r="394030" spans="68:68" customFormat="1">
      <c r="BP394030" s="90"/>
    </row>
    <row r="394031" spans="68:68" customFormat="1">
      <c r="BP394031" s="90"/>
    </row>
    <row r="394032" spans="68:68" customFormat="1">
      <c r="BP394032" s="90"/>
    </row>
    <row r="394033" spans="68:68" customFormat="1">
      <c r="BP394033" s="90"/>
    </row>
    <row r="394034" spans="68:68" customFormat="1">
      <c r="BP394034" s="90"/>
    </row>
    <row r="394035" spans="68:68" customFormat="1">
      <c r="BP394035" s="90"/>
    </row>
    <row r="394036" spans="68:68" customFormat="1">
      <c r="BP394036" s="90"/>
    </row>
    <row r="394037" spans="68:68" customFormat="1">
      <c r="BP394037" s="90"/>
    </row>
    <row r="394038" spans="68:68" customFormat="1">
      <c r="BP394038" s="90"/>
    </row>
    <row r="394039" spans="68:68" customFormat="1">
      <c r="BP394039" s="90"/>
    </row>
    <row r="394040" spans="68:68" customFormat="1">
      <c r="BP394040" s="90"/>
    </row>
    <row r="394041" spans="68:68" customFormat="1">
      <c r="BP394041" s="90"/>
    </row>
    <row r="394042" spans="68:68" customFormat="1">
      <c r="BP394042" s="90"/>
    </row>
    <row r="394043" spans="68:68" customFormat="1">
      <c r="BP394043" s="90"/>
    </row>
    <row r="394044" spans="68:68" customFormat="1">
      <c r="BP394044" s="90"/>
    </row>
    <row r="394045" spans="68:68" customFormat="1">
      <c r="BP394045" s="90"/>
    </row>
    <row r="394046" spans="68:68" customFormat="1">
      <c r="BP394046" s="90"/>
    </row>
    <row r="394047" spans="68:68" customFormat="1">
      <c r="BP394047" s="90"/>
    </row>
    <row r="394048" spans="68:68" customFormat="1">
      <c r="BP394048" s="90"/>
    </row>
    <row r="394049" spans="68:68" customFormat="1">
      <c r="BP394049" s="90"/>
    </row>
    <row r="394050" spans="68:68" customFormat="1">
      <c r="BP394050" s="90"/>
    </row>
    <row r="394051" spans="68:68" customFormat="1">
      <c r="BP394051" s="90"/>
    </row>
    <row r="394052" spans="68:68" customFormat="1">
      <c r="BP394052" s="90"/>
    </row>
    <row r="394053" spans="68:68" customFormat="1">
      <c r="BP394053" s="90"/>
    </row>
    <row r="394054" spans="68:68" customFormat="1">
      <c r="BP394054" s="90"/>
    </row>
    <row r="394055" spans="68:68" customFormat="1">
      <c r="BP394055" s="90"/>
    </row>
    <row r="394056" spans="68:68" customFormat="1">
      <c r="BP394056" s="90"/>
    </row>
    <row r="394057" spans="68:68" customFormat="1">
      <c r="BP394057" s="90"/>
    </row>
    <row r="394058" spans="68:68" customFormat="1">
      <c r="BP394058" s="90"/>
    </row>
    <row r="394059" spans="68:68" customFormat="1">
      <c r="BP394059" s="90"/>
    </row>
    <row r="394060" spans="68:68" customFormat="1">
      <c r="BP394060" s="90"/>
    </row>
    <row r="394061" spans="68:68" customFormat="1">
      <c r="BP394061" s="90"/>
    </row>
    <row r="394062" spans="68:68" customFormat="1">
      <c r="BP394062" s="90"/>
    </row>
    <row r="394063" spans="68:68" customFormat="1">
      <c r="BP394063" s="90"/>
    </row>
    <row r="394064" spans="68:68" customFormat="1">
      <c r="BP394064" s="90"/>
    </row>
    <row r="394065" spans="68:68" customFormat="1">
      <c r="BP394065" s="90"/>
    </row>
    <row r="394066" spans="68:68" customFormat="1">
      <c r="BP394066" s="90"/>
    </row>
    <row r="394067" spans="68:68" customFormat="1">
      <c r="BP394067" s="90"/>
    </row>
    <row r="394068" spans="68:68" customFormat="1">
      <c r="BP394068" s="90"/>
    </row>
    <row r="394069" spans="68:68" customFormat="1">
      <c r="BP394069" s="90"/>
    </row>
    <row r="394070" spans="68:68" customFormat="1">
      <c r="BP394070" s="90"/>
    </row>
    <row r="394071" spans="68:68" customFormat="1">
      <c r="BP394071" s="90"/>
    </row>
    <row r="394072" spans="68:68" customFormat="1">
      <c r="BP394072" s="90"/>
    </row>
    <row r="394073" spans="68:68" customFormat="1">
      <c r="BP394073" s="90"/>
    </row>
    <row r="394074" spans="68:68" customFormat="1">
      <c r="BP394074" s="90"/>
    </row>
    <row r="394075" spans="68:68" customFormat="1">
      <c r="BP394075" s="90"/>
    </row>
    <row r="394076" spans="68:68" customFormat="1">
      <c r="BP394076" s="90"/>
    </row>
    <row r="394077" spans="68:68" customFormat="1">
      <c r="BP394077" s="90"/>
    </row>
    <row r="394078" spans="68:68" customFormat="1">
      <c r="BP394078" s="90"/>
    </row>
    <row r="394079" spans="68:68" customFormat="1">
      <c r="BP394079" s="90"/>
    </row>
    <row r="394080" spans="68:68" customFormat="1">
      <c r="BP394080" s="90"/>
    </row>
    <row r="394081" spans="68:68" customFormat="1">
      <c r="BP394081" s="90"/>
    </row>
    <row r="394082" spans="68:68" customFormat="1">
      <c r="BP394082" s="90"/>
    </row>
    <row r="394083" spans="68:68" customFormat="1">
      <c r="BP394083" s="90"/>
    </row>
    <row r="394084" spans="68:68" customFormat="1">
      <c r="BP394084" s="90"/>
    </row>
    <row r="394085" spans="68:68" customFormat="1">
      <c r="BP394085" s="90"/>
    </row>
    <row r="394086" spans="68:68" customFormat="1">
      <c r="BP394086" s="90"/>
    </row>
    <row r="394087" spans="68:68" customFormat="1">
      <c r="BP394087" s="90"/>
    </row>
    <row r="394088" spans="68:68" customFormat="1">
      <c r="BP394088" s="90"/>
    </row>
    <row r="394089" spans="68:68" customFormat="1">
      <c r="BP394089" s="90"/>
    </row>
    <row r="394090" spans="68:68" customFormat="1">
      <c r="BP394090" s="90"/>
    </row>
    <row r="394091" spans="68:68" customFormat="1">
      <c r="BP394091" s="90"/>
    </row>
    <row r="394092" spans="68:68" customFormat="1">
      <c r="BP394092" s="90"/>
    </row>
    <row r="394093" spans="68:68" customFormat="1">
      <c r="BP394093" s="90"/>
    </row>
    <row r="394094" spans="68:68" customFormat="1">
      <c r="BP394094" s="90"/>
    </row>
    <row r="394095" spans="68:68" customFormat="1">
      <c r="BP394095" s="90"/>
    </row>
    <row r="394096" spans="68:68" customFormat="1">
      <c r="BP394096" s="90"/>
    </row>
    <row r="394097" spans="68:68" customFormat="1">
      <c r="BP394097" s="90"/>
    </row>
    <row r="394098" spans="68:68" customFormat="1">
      <c r="BP394098" s="90"/>
    </row>
    <row r="394099" spans="68:68" customFormat="1">
      <c r="BP394099" s="90"/>
    </row>
    <row r="394100" spans="68:68" customFormat="1">
      <c r="BP394100" s="90"/>
    </row>
    <row r="394101" spans="68:68" customFormat="1">
      <c r="BP394101" s="90"/>
    </row>
    <row r="394102" spans="68:68" customFormat="1">
      <c r="BP394102" s="90"/>
    </row>
    <row r="394103" spans="68:68" customFormat="1">
      <c r="BP394103" s="90"/>
    </row>
    <row r="394104" spans="68:68" customFormat="1">
      <c r="BP394104" s="90"/>
    </row>
    <row r="394105" spans="68:68" customFormat="1">
      <c r="BP394105" s="90"/>
    </row>
    <row r="394106" spans="68:68" customFormat="1">
      <c r="BP394106" s="90"/>
    </row>
    <row r="394107" spans="68:68" customFormat="1">
      <c r="BP394107" s="90"/>
    </row>
    <row r="394108" spans="68:68" customFormat="1">
      <c r="BP394108" s="90"/>
    </row>
    <row r="394109" spans="68:68" customFormat="1">
      <c r="BP394109" s="90"/>
    </row>
    <row r="394110" spans="68:68" customFormat="1">
      <c r="BP394110" s="90"/>
    </row>
    <row r="394111" spans="68:68" customFormat="1">
      <c r="BP394111" s="90"/>
    </row>
    <row r="394112" spans="68:68" customFormat="1">
      <c r="BP394112" s="90"/>
    </row>
    <row r="394113" spans="68:68" customFormat="1">
      <c r="BP394113" s="90"/>
    </row>
    <row r="394114" spans="68:68" customFormat="1">
      <c r="BP394114" s="90"/>
    </row>
    <row r="394115" spans="68:68" customFormat="1">
      <c r="BP394115" s="90"/>
    </row>
    <row r="394116" spans="68:68" customFormat="1">
      <c r="BP394116" s="90"/>
    </row>
    <row r="394117" spans="68:68" customFormat="1">
      <c r="BP394117" s="90"/>
    </row>
    <row r="394118" spans="68:68" customFormat="1">
      <c r="BP394118" s="90"/>
    </row>
    <row r="394119" spans="68:68" customFormat="1">
      <c r="BP394119" s="90"/>
    </row>
    <row r="394120" spans="68:68" customFormat="1">
      <c r="BP394120" s="90"/>
    </row>
    <row r="394121" spans="68:68" customFormat="1">
      <c r="BP394121" s="90"/>
    </row>
    <row r="394122" spans="68:68" customFormat="1">
      <c r="BP394122" s="90"/>
    </row>
    <row r="394123" spans="68:68" customFormat="1">
      <c r="BP394123" s="90"/>
    </row>
    <row r="394124" spans="68:68" customFormat="1">
      <c r="BP394124" s="90"/>
    </row>
    <row r="394125" spans="68:68" customFormat="1">
      <c r="BP394125" s="90"/>
    </row>
    <row r="394126" spans="68:68" customFormat="1">
      <c r="BP394126" s="90"/>
    </row>
    <row r="394127" spans="68:68" customFormat="1">
      <c r="BP394127" s="90"/>
    </row>
    <row r="394128" spans="68:68" customFormat="1">
      <c r="BP394128" s="90"/>
    </row>
    <row r="394129" spans="68:68" customFormat="1">
      <c r="BP394129" s="90"/>
    </row>
    <row r="394130" spans="68:68" customFormat="1">
      <c r="BP394130" s="90"/>
    </row>
    <row r="394131" spans="68:68" customFormat="1">
      <c r="BP394131" s="90"/>
    </row>
    <row r="394132" spans="68:68" customFormat="1">
      <c r="BP394132" s="90"/>
    </row>
    <row r="394133" spans="68:68" customFormat="1">
      <c r="BP394133" s="90"/>
    </row>
    <row r="394134" spans="68:68" customFormat="1">
      <c r="BP394134" s="90"/>
    </row>
    <row r="394135" spans="68:68" customFormat="1">
      <c r="BP394135" s="90"/>
    </row>
    <row r="394136" spans="68:68" customFormat="1">
      <c r="BP394136" s="90"/>
    </row>
    <row r="394137" spans="68:68" customFormat="1">
      <c r="BP394137" s="90"/>
    </row>
    <row r="394138" spans="68:68" customFormat="1">
      <c r="BP394138" s="90"/>
    </row>
    <row r="394139" spans="68:68" customFormat="1">
      <c r="BP394139" s="90"/>
    </row>
    <row r="394140" spans="68:68" customFormat="1">
      <c r="BP394140" s="90"/>
    </row>
    <row r="394141" spans="68:68" customFormat="1">
      <c r="BP394141" s="90"/>
    </row>
    <row r="394142" spans="68:68" customFormat="1">
      <c r="BP394142" s="90"/>
    </row>
    <row r="394143" spans="68:68" customFormat="1">
      <c r="BP394143" s="90"/>
    </row>
    <row r="394144" spans="68:68" customFormat="1">
      <c r="BP394144" s="90"/>
    </row>
    <row r="394145" spans="68:68" customFormat="1">
      <c r="BP394145" s="90"/>
    </row>
    <row r="394146" spans="68:68" customFormat="1">
      <c r="BP394146" s="90"/>
    </row>
    <row r="394147" spans="68:68" customFormat="1">
      <c r="BP394147" s="90"/>
    </row>
    <row r="394148" spans="68:68" customFormat="1">
      <c r="BP394148" s="90"/>
    </row>
    <row r="394149" spans="68:68" customFormat="1">
      <c r="BP394149" s="90"/>
    </row>
    <row r="394150" spans="68:68" customFormat="1">
      <c r="BP394150" s="90"/>
    </row>
    <row r="394151" spans="68:68" customFormat="1">
      <c r="BP394151" s="90"/>
    </row>
    <row r="394152" spans="68:68" customFormat="1">
      <c r="BP394152" s="90"/>
    </row>
    <row r="394153" spans="68:68" customFormat="1">
      <c r="BP394153" s="90"/>
    </row>
    <row r="394154" spans="68:68" customFormat="1">
      <c r="BP394154" s="90"/>
    </row>
    <row r="394155" spans="68:68" customFormat="1">
      <c r="BP394155" s="90"/>
    </row>
    <row r="394156" spans="68:68" customFormat="1">
      <c r="BP394156" s="90"/>
    </row>
    <row r="394157" spans="68:68" customFormat="1">
      <c r="BP394157" s="90"/>
    </row>
    <row r="394158" spans="68:68" customFormat="1">
      <c r="BP394158" s="90"/>
    </row>
    <row r="394159" spans="68:68" customFormat="1">
      <c r="BP394159" s="90"/>
    </row>
    <row r="394160" spans="68:68" customFormat="1">
      <c r="BP394160" s="90"/>
    </row>
    <row r="394161" spans="68:68" customFormat="1">
      <c r="BP394161" s="90"/>
    </row>
    <row r="394162" spans="68:68" customFormat="1">
      <c r="BP394162" s="90"/>
    </row>
    <row r="394163" spans="68:68" customFormat="1">
      <c r="BP394163" s="90"/>
    </row>
    <row r="394164" spans="68:68" customFormat="1">
      <c r="BP394164" s="90"/>
    </row>
    <row r="394165" spans="68:68" customFormat="1">
      <c r="BP394165" s="90"/>
    </row>
    <row r="394166" spans="68:68" customFormat="1">
      <c r="BP394166" s="90"/>
    </row>
    <row r="394167" spans="68:68" customFormat="1">
      <c r="BP394167" s="90"/>
    </row>
    <row r="394168" spans="68:68" customFormat="1">
      <c r="BP394168" s="90"/>
    </row>
    <row r="394169" spans="68:68" customFormat="1">
      <c r="BP394169" s="90"/>
    </row>
    <row r="394170" spans="68:68" customFormat="1">
      <c r="BP394170" s="90"/>
    </row>
    <row r="394171" spans="68:68" customFormat="1">
      <c r="BP394171" s="90"/>
    </row>
    <row r="394172" spans="68:68" customFormat="1">
      <c r="BP394172" s="90"/>
    </row>
    <row r="394173" spans="68:68" customFormat="1">
      <c r="BP394173" s="90"/>
    </row>
    <row r="394174" spans="68:68" customFormat="1">
      <c r="BP394174" s="90"/>
    </row>
    <row r="394175" spans="68:68" customFormat="1">
      <c r="BP394175" s="90"/>
    </row>
    <row r="394176" spans="68:68" customFormat="1">
      <c r="BP394176" s="90"/>
    </row>
    <row r="394177" spans="68:68" customFormat="1">
      <c r="BP394177" s="90"/>
    </row>
    <row r="394178" spans="68:68" customFormat="1">
      <c r="BP394178" s="90"/>
    </row>
    <row r="394179" spans="68:68" customFormat="1">
      <c r="BP394179" s="90"/>
    </row>
    <row r="394180" spans="68:68" customFormat="1">
      <c r="BP394180" s="90"/>
    </row>
    <row r="394181" spans="68:68" customFormat="1">
      <c r="BP394181" s="90"/>
    </row>
    <row r="394182" spans="68:68" customFormat="1">
      <c r="BP394182" s="90"/>
    </row>
    <row r="394183" spans="68:68" customFormat="1">
      <c r="BP394183" s="90"/>
    </row>
    <row r="394184" spans="68:68" customFormat="1">
      <c r="BP394184" s="90"/>
    </row>
    <row r="394185" spans="68:68" customFormat="1">
      <c r="BP394185" s="90"/>
    </row>
    <row r="394186" spans="68:68" customFormat="1">
      <c r="BP394186" s="90"/>
    </row>
    <row r="394187" spans="68:68" customFormat="1">
      <c r="BP394187" s="90"/>
    </row>
    <row r="394188" spans="68:68" customFormat="1">
      <c r="BP394188" s="90"/>
    </row>
    <row r="394189" spans="68:68" customFormat="1">
      <c r="BP394189" s="90"/>
    </row>
    <row r="394190" spans="68:68" customFormat="1">
      <c r="BP394190" s="90"/>
    </row>
    <row r="394191" spans="68:68" customFormat="1">
      <c r="BP394191" s="90"/>
    </row>
    <row r="394192" spans="68:68" customFormat="1">
      <c r="BP394192" s="90"/>
    </row>
    <row r="394193" spans="68:68" customFormat="1">
      <c r="BP394193" s="90"/>
    </row>
    <row r="394194" spans="68:68" customFormat="1">
      <c r="BP394194" s="90"/>
    </row>
    <row r="394195" spans="68:68" customFormat="1">
      <c r="BP394195" s="90"/>
    </row>
    <row r="394196" spans="68:68" customFormat="1">
      <c r="BP394196" s="90"/>
    </row>
    <row r="394197" spans="68:68" customFormat="1">
      <c r="BP394197" s="90"/>
    </row>
    <row r="394198" spans="68:68" customFormat="1">
      <c r="BP394198" s="90"/>
    </row>
    <row r="394199" spans="68:68" customFormat="1">
      <c r="BP394199" s="90"/>
    </row>
    <row r="394200" spans="68:68" customFormat="1">
      <c r="BP394200" s="90"/>
    </row>
    <row r="394201" spans="68:68" customFormat="1">
      <c r="BP394201" s="90"/>
    </row>
    <row r="394202" spans="68:68" customFormat="1">
      <c r="BP394202" s="90"/>
    </row>
    <row r="394203" spans="68:68" customFormat="1">
      <c r="BP394203" s="90"/>
    </row>
    <row r="394204" spans="68:68" customFormat="1">
      <c r="BP394204" s="90"/>
    </row>
    <row r="394205" spans="68:68" customFormat="1">
      <c r="BP394205" s="90"/>
    </row>
    <row r="394206" spans="68:68" customFormat="1">
      <c r="BP394206" s="90"/>
    </row>
    <row r="394207" spans="68:68" customFormat="1">
      <c r="BP394207" s="90"/>
    </row>
    <row r="394208" spans="68:68" customFormat="1">
      <c r="BP394208" s="90"/>
    </row>
    <row r="394209" spans="68:68" customFormat="1">
      <c r="BP394209" s="90"/>
    </row>
    <row r="394210" spans="68:68" customFormat="1">
      <c r="BP394210" s="90"/>
    </row>
    <row r="394211" spans="68:68" customFormat="1">
      <c r="BP394211" s="90"/>
    </row>
    <row r="394212" spans="68:68" customFormat="1">
      <c r="BP394212" s="90"/>
    </row>
    <row r="394213" spans="68:68" customFormat="1">
      <c r="BP394213" s="90"/>
    </row>
    <row r="394214" spans="68:68" customFormat="1">
      <c r="BP394214" s="90"/>
    </row>
    <row r="394215" spans="68:68" customFormat="1">
      <c r="BP394215" s="90"/>
    </row>
    <row r="394216" spans="68:68" customFormat="1">
      <c r="BP394216" s="90"/>
    </row>
    <row r="394217" spans="68:68" customFormat="1">
      <c r="BP394217" s="90"/>
    </row>
    <row r="394218" spans="68:68" customFormat="1">
      <c r="BP394218" s="90"/>
    </row>
    <row r="394219" spans="68:68" customFormat="1">
      <c r="BP394219" s="90"/>
    </row>
    <row r="394220" spans="68:68" customFormat="1">
      <c r="BP394220" s="90"/>
    </row>
    <row r="394221" spans="68:68" customFormat="1">
      <c r="BP394221" s="90"/>
    </row>
    <row r="394222" spans="68:68" customFormat="1">
      <c r="BP394222" s="90"/>
    </row>
    <row r="394223" spans="68:68" customFormat="1">
      <c r="BP394223" s="90"/>
    </row>
    <row r="394224" spans="68:68" customFormat="1">
      <c r="BP394224" s="90"/>
    </row>
    <row r="394225" spans="68:68" customFormat="1">
      <c r="BP394225" s="90"/>
    </row>
    <row r="394226" spans="68:68" customFormat="1">
      <c r="BP394226" s="90"/>
    </row>
    <row r="394227" spans="68:68" customFormat="1">
      <c r="BP394227" s="90"/>
    </row>
    <row r="394228" spans="68:68" customFormat="1">
      <c r="BP394228" s="90"/>
    </row>
    <row r="394229" spans="68:68" customFormat="1">
      <c r="BP394229" s="90"/>
    </row>
    <row r="394230" spans="68:68" customFormat="1">
      <c r="BP394230" s="90"/>
    </row>
    <row r="394231" spans="68:68" customFormat="1">
      <c r="BP394231" s="90"/>
    </row>
    <row r="394232" spans="68:68" customFormat="1">
      <c r="BP394232" s="90"/>
    </row>
    <row r="394233" spans="68:68" customFormat="1">
      <c r="BP394233" s="90"/>
    </row>
    <row r="394234" spans="68:68" customFormat="1">
      <c r="BP394234" s="90"/>
    </row>
    <row r="394235" spans="68:68" customFormat="1">
      <c r="BP394235" s="90"/>
    </row>
    <row r="394236" spans="68:68" customFormat="1">
      <c r="BP394236" s="90"/>
    </row>
    <row r="394237" spans="68:68" customFormat="1">
      <c r="BP394237" s="90"/>
    </row>
    <row r="394238" spans="68:68" customFormat="1">
      <c r="BP394238" s="90"/>
    </row>
    <row r="394239" spans="68:68" customFormat="1">
      <c r="BP394239" s="90"/>
    </row>
    <row r="394240" spans="68:68" customFormat="1">
      <c r="BP394240" s="90"/>
    </row>
    <row r="394241" spans="68:68" customFormat="1">
      <c r="BP394241" s="90"/>
    </row>
    <row r="394242" spans="68:68" customFormat="1">
      <c r="BP394242" s="90"/>
    </row>
    <row r="394243" spans="68:68" customFormat="1">
      <c r="BP394243" s="90"/>
    </row>
    <row r="394244" spans="68:68" customFormat="1">
      <c r="BP394244" s="90"/>
    </row>
    <row r="394245" spans="68:68" customFormat="1">
      <c r="BP394245" s="90"/>
    </row>
    <row r="394246" spans="68:68" customFormat="1">
      <c r="BP394246" s="90"/>
    </row>
    <row r="394247" spans="68:68" customFormat="1">
      <c r="BP394247" s="90"/>
    </row>
    <row r="394248" spans="68:68" customFormat="1">
      <c r="BP394248" s="90"/>
    </row>
    <row r="394249" spans="68:68" customFormat="1">
      <c r="BP394249" s="90"/>
    </row>
    <row r="394250" spans="68:68" customFormat="1">
      <c r="BP394250" s="90"/>
    </row>
    <row r="394251" spans="68:68" customFormat="1">
      <c r="BP394251" s="90"/>
    </row>
    <row r="394252" spans="68:68" customFormat="1">
      <c r="BP394252" s="90"/>
    </row>
    <row r="394253" spans="68:68" customFormat="1">
      <c r="BP394253" s="90"/>
    </row>
    <row r="394254" spans="68:68" customFormat="1">
      <c r="BP394254" s="90"/>
    </row>
    <row r="394255" spans="68:68" customFormat="1">
      <c r="BP394255" s="90"/>
    </row>
    <row r="394256" spans="68:68" customFormat="1">
      <c r="BP394256" s="90"/>
    </row>
    <row r="394257" spans="68:68" customFormat="1">
      <c r="BP394257" s="90"/>
    </row>
    <row r="394258" spans="68:68" customFormat="1">
      <c r="BP394258" s="90"/>
    </row>
    <row r="394259" spans="68:68" customFormat="1">
      <c r="BP394259" s="90"/>
    </row>
    <row r="394260" spans="68:68" customFormat="1">
      <c r="BP394260" s="90"/>
    </row>
    <row r="394261" spans="68:68" customFormat="1">
      <c r="BP394261" s="90"/>
    </row>
    <row r="394262" spans="68:68" customFormat="1">
      <c r="BP394262" s="90"/>
    </row>
    <row r="394263" spans="68:68" customFormat="1">
      <c r="BP394263" s="90"/>
    </row>
    <row r="394264" spans="68:68" customFormat="1">
      <c r="BP394264" s="90"/>
    </row>
    <row r="394265" spans="68:68" customFormat="1">
      <c r="BP394265" s="90"/>
    </row>
    <row r="394266" spans="68:68" customFormat="1">
      <c r="BP394266" s="90"/>
    </row>
    <row r="394267" spans="68:68" customFormat="1">
      <c r="BP394267" s="90"/>
    </row>
    <row r="394268" spans="68:68" customFormat="1">
      <c r="BP394268" s="90"/>
    </row>
    <row r="394269" spans="68:68" customFormat="1">
      <c r="BP394269" s="90"/>
    </row>
    <row r="394270" spans="68:68" customFormat="1">
      <c r="BP394270" s="90"/>
    </row>
    <row r="394271" spans="68:68" customFormat="1">
      <c r="BP394271" s="90"/>
    </row>
    <row r="394272" spans="68:68" customFormat="1">
      <c r="BP394272" s="90"/>
    </row>
    <row r="394273" spans="68:68" customFormat="1">
      <c r="BP394273" s="90"/>
    </row>
    <row r="394274" spans="68:68" customFormat="1">
      <c r="BP394274" s="90"/>
    </row>
    <row r="394275" spans="68:68" customFormat="1">
      <c r="BP394275" s="90"/>
    </row>
    <row r="394276" spans="68:68" customFormat="1">
      <c r="BP394276" s="90"/>
    </row>
    <row r="394277" spans="68:68" customFormat="1">
      <c r="BP394277" s="90"/>
    </row>
    <row r="394278" spans="68:68" customFormat="1">
      <c r="BP394278" s="90"/>
    </row>
    <row r="394279" spans="68:68" customFormat="1">
      <c r="BP394279" s="90"/>
    </row>
    <row r="394280" spans="68:68" customFormat="1">
      <c r="BP394280" s="90"/>
    </row>
    <row r="394281" spans="68:68" customFormat="1">
      <c r="BP394281" s="90"/>
    </row>
    <row r="394282" spans="68:68" customFormat="1">
      <c r="BP394282" s="90"/>
    </row>
    <row r="394283" spans="68:68" customFormat="1">
      <c r="BP394283" s="90"/>
    </row>
    <row r="394284" spans="68:68" customFormat="1">
      <c r="BP394284" s="90"/>
    </row>
    <row r="394285" spans="68:68" customFormat="1">
      <c r="BP394285" s="90"/>
    </row>
    <row r="394286" spans="68:68" customFormat="1">
      <c r="BP394286" s="90"/>
    </row>
    <row r="394287" spans="68:68" customFormat="1">
      <c r="BP394287" s="90"/>
    </row>
    <row r="394288" spans="68:68" customFormat="1">
      <c r="BP394288" s="90"/>
    </row>
    <row r="394289" spans="68:68" customFormat="1">
      <c r="BP394289" s="90"/>
    </row>
    <row r="394290" spans="68:68" customFormat="1">
      <c r="BP394290" s="90"/>
    </row>
    <row r="394291" spans="68:68" customFormat="1">
      <c r="BP394291" s="90"/>
    </row>
    <row r="394292" spans="68:68" customFormat="1">
      <c r="BP394292" s="90"/>
    </row>
    <row r="394293" spans="68:68" customFormat="1">
      <c r="BP394293" s="90"/>
    </row>
    <row r="394294" spans="68:68" customFormat="1">
      <c r="BP394294" s="90"/>
    </row>
    <row r="394295" spans="68:68" customFormat="1">
      <c r="BP394295" s="90"/>
    </row>
    <row r="394296" spans="68:68" customFormat="1">
      <c r="BP394296" s="90"/>
    </row>
    <row r="394297" spans="68:68" customFormat="1">
      <c r="BP394297" s="90"/>
    </row>
    <row r="394298" spans="68:68" customFormat="1">
      <c r="BP394298" s="90"/>
    </row>
    <row r="394299" spans="68:68" customFormat="1">
      <c r="BP394299" s="90"/>
    </row>
    <row r="394300" spans="68:68" customFormat="1">
      <c r="BP394300" s="90"/>
    </row>
    <row r="394301" spans="68:68" customFormat="1">
      <c r="BP394301" s="90"/>
    </row>
    <row r="394302" spans="68:68" customFormat="1">
      <c r="BP394302" s="90"/>
    </row>
    <row r="394303" spans="68:68" customFormat="1">
      <c r="BP394303" s="90"/>
    </row>
    <row r="394304" spans="68:68" customFormat="1">
      <c r="BP394304" s="90"/>
    </row>
    <row r="394305" spans="68:68" customFormat="1">
      <c r="BP394305" s="90"/>
    </row>
    <row r="394306" spans="68:68" customFormat="1">
      <c r="BP394306" s="90"/>
    </row>
    <row r="394307" spans="68:68" customFormat="1">
      <c r="BP394307" s="90"/>
    </row>
    <row r="394308" spans="68:68" customFormat="1">
      <c r="BP394308" s="90"/>
    </row>
    <row r="394309" spans="68:68" customFormat="1">
      <c r="BP394309" s="90"/>
    </row>
    <row r="394310" spans="68:68" customFormat="1">
      <c r="BP394310" s="90"/>
    </row>
    <row r="394311" spans="68:68" customFormat="1">
      <c r="BP394311" s="90"/>
    </row>
    <row r="394312" spans="68:68" customFormat="1">
      <c r="BP394312" s="90"/>
    </row>
    <row r="394313" spans="68:68" customFormat="1">
      <c r="BP394313" s="90"/>
    </row>
    <row r="394314" spans="68:68" customFormat="1">
      <c r="BP394314" s="90"/>
    </row>
    <row r="394315" spans="68:68" customFormat="1">
      <c r="BP394315" s="90"/>
    </row>
    <row r="394316" spans="68:68" customFormat="1">
      <c r="BP394316" s="90"/>
    </row>
    <row r="394317" spans="68:68" customFormat="1">
      <c r="BP394317" s="90"/>
    </row>
    <row r="394318" spans="68:68" customFormat="1">
      <c r="BP394318" s="90"/>
    </row>
    <row r="394319" spans="68:68" customFormat="1">
      <c r="BP394319" s="90"/>
    </row>
    <row r="394320" spans="68:68" customFormat="1">
      <c r="BP394320" s="90"/>
    </row>
    <row r="394321" spans="68:68" customFormat="1">
      <c r="BP394321" s="90"/>
    </row>
    <row r="394322" spans="68:68" customFormat="1">
      <c r="BP394322" s="90"/>
    </row>
    <row r="394323" spans="68:68" customFormat="1">
      <c r="BP394323" s="90"/>
    </row>
    <row r="394324" spans="68:68" customFormat="1">
      <c r="BP394324" s="90"/>
    </row>
    <row r="394325" spans="68:68" customFormat="1">
      <c r="BP394325" s="90"/>
    </row>
    <row r="394326" spans="68:68" customFormat="1">
      <c r="BP394326" s="90"/>
    </row>
    <row r="394327" spans="68:68" customFormat="1">
      <c r="BP394327" s="90"/>
    </row>
    <row r="394328" spans="68:68" customFormat="1">
      <c r="BP394328" s="90"/>
    </row>
    <row r="394329" spans="68:68" customFormat="1">
      <c r="BP394329" s="90"/>
    </row>
    <row r="394330" spans="68:68" customFormat="1">
      <c r="BP394330" s="90"/>
    </row>
    <row r="394331" spans="68:68" customFormat="1">
      <c r="BP394331" s="90"/>
    </row>
    <row r="394332" spans="68:68" customFormat="1">
      <c r="BP394332" s="90"/>
    </row>
    <row r="394333" spans="68:68" customFormat="1">
      <c r="BP394333" s="90"/>
    </row>
    <row r="394334" spans="68:68" customFormat="1">
      <c r="BP394334" s="90"/>
    </row>
    <row r="394335" spans="68:68" customFormat="1">
      <c r="BP394335" s="90"/>
    </row>
    <row r="394336" spans="68:68" customFormat="1">
      <c r="BP394336" s="90"/>
    </row>
    <row r="394337" spans="68:68" customFormat="1">
      <c r="BP394337" s="90"/>
    </row>
    <row r="394338" spans="68:68" customFormat="1">
      <c r="BP394338" s="90"/>
    </row>
    <row r="394339" spans="68:68" customFormat="1">
      <c r="BP394339" s="90"/>
    </row>
    <row r="394340" spans="68:68" customFormat="1">
      <c r="BP394340" s="90"/>
    </row>
    <row r="394341" spans="68:68" customFormat="1">
      <c r="BP394341" s="90"/>
    </row>
    <row r="394342" spans="68:68" customFormat="1">
      <c r="BP394342" s="90"/>
    </row>
    <row r="394343" spans="68:68" customFormat="1">
      <c r="BP394343" s="90"/>
    </row>
    <row r="394344" spans="68:68" customFormat="1">
      <c r="BP394344" s="90"/>
    </row>
    <row r="394345" spans="68:68" customFormat="1">
      <c r="BP394345" s="90"/>
    </row>
    <row r="394346" spans="68:68" customFormat="1">
      <c r="BP394346" s="90"/>
    </row>
    <row r="394347" spans="68:68" customFormat="1">
      <c r="BP394347" s="90"/>
    </row>
    <row r="394348" spans="68:68" customFormat="1">
      <c r="BP394348" s="90"/>
    </row>
    <row r="394349" spans="68:68" customFormat="1">
      <c r="BP394349" s="90"/>
    </row>
    <row r="394350" spans="68:68" customFormat="1">
      <c r="BP394350" s="90"/>
    </row>
    <row r="394351" spans="68:68" customFormat="1">
      <c r="BP394351" s="90"/>
    </row>
    <row r="394352" spans="68:68" customFormat="1">
      <c r="BP394352" s="90"/>
    </row>
    <row r="394353" spans="68:68" customFormat="1">
      <c r="BP394353" s="90"/>
    </row>
    <row r="394354" spans="68:68" customFormat="1">
      <c r="BP394354" s="90"/>
    </row>
    <row r="394355" spans="68:68" customFormat="1">
      <c r="BP394355" s="90"/>
    </row>
    <row r="394356" spans="68:68" customFormat="1">
      <c r="BP394356" s="90"/>
    </row>
    <row r="394357" spans="68:68" customFormat="1">
      <c r="BP394357" s="90"/>
    </row>
    <row r="394358" spans="68:68" customFormat="1">
      <c r="BP394358" s="90"/>
    </row>
    <row r="394359" spans="68:68" customFormat="1">
      <c r="BP394359" s="90"/>
    </row>
    <row r="394360" spans="68:68" customFormat="1">
      <c r="BP394360" s="90"/>
    </row>
    <row r="394361" spans="68:68" customFormat="1">
      <c r="BP394361" s="90"/>
    </row>
    <row r="394362" spans="68:68" customFormat="1">
      <c r="BP394362" s="90"/>
    </row>
    <row r="394363" spans="68:68" customFormat="1">
      <c r="BP394363" s="90"/>
    </row>
    <row r="394364" spans="68:68" customFormat="1">
      <c r="BP394364" s="90"/>
    </row>
    <row r="394365" spans="68:68" customFormat="1">
      <c r="BP394365" s="90"/>
    </row>
    <row r="394366" spans="68:68" customFormat="1">
      <c r="BP394366" s="90"/>
    </row>
    <row r="394367" spans="68:68" customFormat="1">
      <c r="BP394367" s="90"/>
    </row>
    <row r="394368" spans="68:68" customFormat="1">
      <c r="BP394368" s="90"/>
    </row>
    <row r="394369" spans="68:68" customFormat="1">
      <c r="BP394369" s="90"/>
    </row>
    <row r="394370" spans="68:68" customFormat="1">
      <c r="BP394370" s="90"/>
    </row>
    <row r="394371" spans="68:68" customFormat="1">
      <c r="BP394371" s="90"/>
    </row>
    <row r="394372" spans="68:68" customFormat="1">
      <c r="BP394372" s="90"/>
    </row>
    <row r="394373" spans="68:68" customFormat="1">
      <c r="BP394373" s="90"/>
    </row>
    <row r="394374" spans="68:68" customFormat="1">
      <c r="BP394374" s="90"/>
    </row>
    <row r="394375" spans="68:68" customFormat="1">
      <c r="BP394375" s="90"/>
    </row>
    <row r="394376" spans="68:68" customFormat="1">
      <c r="BP394376" s="90"/>
    </row>
    <row r="394377" spans="68:68" customFormat="1">
      <c r="BP394377" s="90"/>
    </row>
    <row r="394378" spans="68:68" customFormat="1">
      <c r="BP394378" s="90"/>
    </row>
    <row r="394379" spans="68:68" customFormat="1">
      <c r="BP394379" s="90"/>
    </row>
    <row r="394380" spans="68:68" customFormat="1">
      <c r="BP394380" s="90"/>
    </row>
    <row r="394381" spans="68:68" customFormat="1">
      <c r="BP394381" s="90"/>
    </row>
    <row r="394382" spans="68:68" customFormat="1">
      <c r="BP394382" s="90"/>
    </row>
    <row r="394383" spans="68:68" customFormat="1">
      <c r="BP394383" s="90"/>
    </row>
    <row r="394384" spans="68:68" customFormat="1">
      <c r="BP394384" s="90"/>
    </row>
    <row r="394385" spans="68:68" customFormat="1">
      <c r="BP394385" s="90"/>
    </row>
    <row r="394386" spans="68:68" customFormat="1">
      <c r="BP394386" s="90"/>
    </row>
    <row r="394387" spans="68:68" customFormat="1">
      <c r="BP394387" s="90"/>
    </row>
    <row r="394388" spans="68:68" customFormat="1">
      <c r="BP394388" s="90"/>
    </row>
    <row r="394389" spans="68:68" customFormat="1">
      <c r="BP394389" s="90"/>
    </row>
    <row r="394390" spans="68:68" customFormat="1">
      <c r="BP394390" s="90"/>
    </row>
    <row r="394391" spans="68:68" customFormat="1">
      <c r="BP394391" s="90"/>
    </row>
    <row r="394392" spans="68:68" customFormat="1">
      <c r="BP394392" s="90"/>
    </row>
    <row r="394393" spans="68:68" customFormat="1">
      <c r="BP394393" s="90"/>
    </row>
    <row r="394394" spans="68:68" customFormat="1">
      <c r="BP394394" s="90"/>
    </row>
    <row r="394395" spans="68:68" customFormat="1">
      <c r="BP394395" s="90"/>
    </row>
    <row r="394396" spans="68:68" customFormat="1">
      <c r="BP394396" s="90"/>
    </row>
    <row r="394397" spans="68:68" customFormat="1">
      <c r="BP394397" s="90"/>
    </row>
    <row r="394398" spans="68:68" customFormat="1">
      <c r="BP394398" s="90"/>
    </row>
    <row r="394399" spans="68:68" customFormat="1">
      <c r="BP394399" s="90"/>
    </row>
    <row r="394400" spans="68:68" customFormat="1">
      <c r="BP394400" s="90"/>
    </row>
    <row r="394401" spans="68:68" customFormat="1">
      <c r="BP394401" s="90"/>
    </row>
    <row r="394402" spans="68:68" customFormat="1">
      <c r="BP394402" s="90"/>
    </row>
    <row r="394403" spans="68:68" customFormat="1">
      <c r="BP394403" s="90"/>
    </row>
    <row r="394404" spans="68:68" customFormat="1">
      <c r="BP394404" s="90"/>
    </row>
    <row r="394405" spans="68:68" customFormat="1">
      <c r="BP394405" s="90"/>
    </row>
    <row r="394406" spans="68:68" customFormat="1">
      <c r="BP394406" s="90"/>
    </row>
    <row r="394407" spans="68:68" customFormat="1">
      <c r="BP394407" s="90"/>
    </row>
    <row r="394408" spans="68:68" customFormat="1">
      <c r="BP394408" s="90"/>
    </row>
    <row r="394409" spans="68:68" customFormat="1">
      <c r="BP394409" s="90"/>
    </row>
    <row r="394410" spans="68:68" customFormat="1">
      <c r="BP394410" s="90"/>
    </row>
    <row r="394411" spans="68:68" customFormat="1">
      <c r="BP394411" s="90"/>
    </row>
    <row r="394412" spans="68:68" customFormat="1">
      <c r="BP394412" s="90"/>
    </row>
    <row r="394413" spans="68:68" customFormat="1">
      <c r="BP394413" s="90"/>
    </row>
    <row r="394414" spans="68:68" customFormat="1">
      <c r="BP394414" s="90"/>
    </row>
    <row r="394415" spans="68:68" customFormat="1">
      <c r="BP394415" s="90"/>
    </row>
    <row r="394416" spans="68:68" customFormat="1">
      <c r="BP394416" s="90"/>
    </row>
    <row r="394417" spans="68:68" customFormat="1">
      <c r="BP394417" s="90"/>
    </row>
    <row r="394418" spans="68:68" customFormat="1">
      <c r="BP394418" s="90"/>
    </row>
    <row r="394419" spans="68:68" customFormat="1">
      <c r="BP394419" s="90"/>
    </row>
    <row r="394420" spans="68:68" customFormat="1">
      <c r="BP394420" s="90"/>
    </row>
    <row r="394421" spans="68:68" customFormat="1">
      <c r="BP394421" s="90"/>
    </row>
    <row r="394422" spans="68:68" customFormat="1">
      <c r="BP394422" s="90"/>
    </row>
    <row r="394423" spans="68:68" customFormat="1">
      <c r="BP394423" s="90"/>
    </row>
    <row r="394424" spans="68:68" customFormat="1">
      <c r="BP394424" s="90"/>
    </row>
    <row r="394425" spans="68:68" customFormat="1">
      <c r="BP394425" s="90"/>
    </row>
    <row r="394426" spans="68:68" customFormat="1">
      <c r="BP394426" s="90"/>
    </row>
    <row r="394427" spans="68:68" customFormat="1">
      <c r="BP394427" s="90"/>
    </row>
    <row r="394428" spans="68:68" customFormat="1">
      <c r="BP394428" s="90"/>
    </row>
    <row r="394429" spans="68:68" customFormat="1">
      <c r="BP394429" s="90"/>
    </row>
    <row r="394430" spans="68:68" customFormat="1">
      <c r="BP394430" s="90"/>
    </row>
    <row r="394431" spans="68:68" customFormat="1">
      <c r="BP394431" s="90"/>
    </row>
    <row r="394432" spans="68:68" customFormat="1">
      <c r="BP394432" s="90"/>
    </row>
    <row r="394433" spans="68:68" customFormat="1">
      <c r="BP394433" s="90"/>
    </row>
    <row r="394434" spans="68:68" customFormat="1">
      <c r="BP394434" s="90"/>
    </row>
    <row r="394435" spans="68:68" customFormat="1">
      <c r="BP394435" s="90"/>
    </row>
    <row r="394436" spans="68:68" customFormat="1">
      <c r="BP394436" s="90"/>
    </row>
    <row r="394437" spans="68:68" customFormat="1">
      <c r="BP394437" s="90"/>
    </row>
    <row r="394438" spans="68:68" customFormat="1">
      <c r="BP394438" s="90"/>
    </row>
    <row r="394439" spans="68:68" customFormat="1">
      <c r="BP394439" s="90"/>
    </row>
    <row r="394440" spans="68:68" customFormat="1">
      <c r="BP394440" s="90"/>
    </row>
    <row r="394441" spans="68:68" customFormat="1">
      <c r="BP394441" s="90"/>
    </row>
    <row r="394442" spans="68:68" customFormat="1">
      <c r="BP394442" s="90"/>
    </row>
    <row r="394443" spans="68:68" customFormat="1">
      <c r="BP394443" s="90"/>
    </row>
    <row r="394444" spans="68:68" customFormat="1">
      <c r="BP394444" s="90"/>
    </row>
    <row r="394445" spans="68:68" customFormat="1">
      <c r="BP394445" s="90"/>
    </row>
    <row r="394446" spans="68:68" customFormat="1">
      <c r="BP394446" s="90"/>
    </row>
    <row r="394447" spans="68:68" customFormat="1">
      <c r="BP394447" s="90"/>
    </row>
    <row r="394448" spans="68:68" customFormat="1">
      <c r="BP394448" s="90"/>
    </row>
    <row r="394449" spans="68:68" customFormat="1">
      <c r="BP394449" s="90"/>
    </row>
    <row r="394450" spans="68:68" customFormat="1">
      <c r="BP394450" s="90"/>
    </row>
    <row r="394451" spans="68:68" customFormat="1">
      <c r="BP394451" s="90"/>
    </row>
    <row r="394452" spans="68:68" customFormat="1">
      <c r="BP394452" s="90"/>
    </row>
    <row r="394453" spans="68:68" customFormat="1">
      <c r="BP394453" s="90"/>
    </row>
    <row r="394454" spans="68:68" customFormat="1">
      <c r="BP394454" s="90"/>
    </row>
    <row r="394455" spans="68:68" customFormat="1">
      <c r="BP394455" s="90"/>
    </row>
    <row r="394456" spans="68:68" customFormat="1">
      <c r="BP394456" s="90"/>
    </row>
    <row r="394457" spans="68:68" customFormat="1">
      <c r="BP394457" s="90"/>
    </row>
    <row r="394458" spans="68:68" customFormat="1">
      <c r="BP394458" s="90"/>
    </row>
    <row r="394459" spans="68:68" customFormat="1">
      <c r="BP394459" s="90"/>
    </row>
    <row r="394460" spans="68:68" customFormat="1">
      <c r="BP394460" s="90"/>
    </row>
    <row r="394461" spans="68:68" customFormat="1">
      <c r="BP394461" s="90"/>
    </row>
    <row r="394462" spans="68:68" customFormat="1">
      <c r="BP394462" s="90"/>
    </row>
    <row r="394463" spans="68:68" customFormat="1">
      <c r="BP394463" s="90"/>
    </row>
    <row r="394464" spans="68:68" customFormat="1">
      <c r="BP394464" s="90"/>
    </row>
    <row r="394465" spans="68:68" customFormat="1">
      <c r="BP394465" s="90"/>
    </row>
    <row r="394466" spans="68:68" customFormat="1">
      <c r="BP394466" s="90"/>
    </row>
    <row r="394467" spans="68:68" customFormat="1">
      <c r="BP394467" s="90"/>
    </row>
    <row r="394468" spans="68:68" customFormat="1">
      <c r="BP394468" s="90"/>
    </row>
    <row r="394469" spans="68:68" customFormat="1">
      <c r="BP394469" s="90"/>
    </row>
    <row r="394470" spans="68:68" customFormat="1">
      <c r="BP394470" s="90"/>
    </row>
    <row r="394471" spans="68:68" customFormat="1">
      <c r="BP394471" s="90"/>
    </row>
    <row r="394472" spans="68:68" customFormat="1">
      <c r="BP394472" s="90"/>
    </row>
    <row r="394473" spans="68:68" customFormat="1">
      <c r="BP394473" s="90"/>
    </row>
    <row r="394474" spans="68:68" customFormat="1">
      <c r="BP394474" s="90"/>
    </row>
    <row r="394475" spans="68:68" customFormat="1">
      <c r="BP394475" s="90"/>
    </row>
    <row r="394476" spans="68:68" customFormat="1">
      <c r="BP394476" s="90"/>
    </row>
    <row r="394477" spans="68:68" customFormat="1">
      <c r="BP394477" s="90"/>
    </row>
    <row r="394478" spans="68:68" customFormat="1">
      <c r="BP394478" s="90"/>
    </row>
    <row r="394479" spans="68:68" customFormat="1">
      <c r="BP394479" s="90"/>
    </row>
    <row r="394480" spans="68:68" customFormat="1">
      <c r="BP394480" s="90"/>
    </row>
    <row r="394481" spans="68:68" customFormat="1">
      <c r="BP394481" s="90"/>
    </row>
    <row r="394482" spans="68:68" customFormat="1">
      <c r="BP394482" s="90"/>
    </row>
    <row r="394483" spans="68:68" customFormat="1">
      <c r="BP394483" s="90"/>
    </row>
    <row r="394484" spans="68:68" customFormat="1">
      <c r="BP394484" s="90"/>
    </row>
    <row r="394485" spans="68:68" customFormat="1">
      <c r="BP394485" s="90"/>
    </row>
    <row r="394486" spans="68:68" customFormat="1">
      <c r="BP394486" s="90"/>
    </row>
    <row r="394487" spans="68:68" customFormat="1">
      <c r="BP394487" s="90"/>
    </row>
    <row r="394488" spans="68:68" customFormat="1">
      <c r="BP394488" s="90"/>
    </row>
    <row r="394489" spans="68:68" customFormat="1">
      <c r="BP394489" s="90"/>
    </row>
    <row r="394490" spans="68:68" customFormat="1">
      <c r="BP394490" s="90"/>
    </row>
    <row r="394491" spans="68:68" customFormat="1">
      <c r="BP394491" s="90"/>
    </row>
    <row r="394492" spans="68:68" customFormat="1">
      <c r="BP394492" s="90"/>
    </row>
    <row r="394493" spans="68:68" customFormat="1">
      <c r="BP394493" s="90"/>
    </row>
    <row r="394494" spans="68:68" customFormat="1">
      <c r="BP394494" s="90"/>
    </row>
    <row r="394495" spans="68:68" customFormat="1">
      <c r="BP394495" s="90"/>
    </row>
    <row r="394496" spans="68:68" customFormat="1">
      <c r="BP394496" s="90"/>
    </row>
    <row r="394497" spans="68:68" customFormat="1">
      <c r="BP394497" s="90"/>
    </row>
    <row r="394498" spans="68:68" customFormat="1">
      <c r="BP394498" s="90"/>
    </row>
    <row r="394499" spans="68:68" customFormat="1">
      <c r="BP394499" s="90"/>
    </row>
    <row r="394500" spans="68:68" customFormat="1">
      <c r="BP394500" s="90"/>
    </row>
    <row r="394501" spans="68:68" customFormat="1">
      <c r="BP394501" s="90"/>
    </row>
    <row r="394502" spans="68:68" customFormat="1">
      <c r="BP394502" s="90"/>
    </row>
    <row r="394503" spans="68:68" customFormat="1">
      <c r="BP394503" s="90"/>
    </row>
    <row r="394504" spans="68:68" customFormat="1">
      <c r="BP394504" s="90"/>
    </row>
    <row r="394505" spans="68:68" customFormat="1">
      <c r="BP394505" s="90"/>
    </row>
    <row r="394506" spans="68:68" customFormat="1">
      <c r="BP394506" s="90"/>
    </row>
    <row r="394507" spans="68:68" customFormat="1">
      <c r="BP394507" s="90"/>
    </row>
    <row r="394508" spans="68:68" customFormat="1">
      <c r="BP394508" s="90"/>
    </row>
    <row r="394509" spans="68:68" customFormat="1">
      <c r="BP394509" s="90"/>
    </row>
    <row r="394510" spans="68:68" customFormat="1">
      <c r="BP394510" s="90"/>
    </row>
    <row r="394511" spans="68:68" customFormat="1">
      <c r="BP394511" s="90"/>
    </row>
    <row r="394512" spans="68:68" customFormat="1">
      <c r="BP394512" s="90"/>
    </row>
    <row r="394513" spans="68:68" customFormat="1">
      <c r="BP394513" s="90"/>
    </row>
    <row r="394514" spans="68:68" customFormat="1">
      <c r="BP394514" s="90"/>
    </row>
    <row r="394515" spans="68:68" customFormat="1">
      <c r="BP394515" s="90"/>
    </row>
    <row r="394516" spans="68:68" customFormat="1">
      <c r="BP394516" s="90"/>
    </row>
    <row r="394517" spans="68:68" customFormat="1">
      <c r="BP394517" s="90"/>
    </row>
    <row r="394518" spans="68:68" customFormat="1">
      <c r="BP394518" s="90"/>
    </row>
    <row r="394519" spans="68:68" customFormat="1">
      <c r="BP394519" s="90"/>
    </row>
    <row r="394520" spans="68:68" customFormat="1">
      <c r="BP394520" s="90"/>
    </row>
    <row r="394521" spans="68:68" customFormat="1">
      <c r="BP394521" s="90"/>
    </row>
    <row r="394522" spans="68:68" customFormat="1">
      <c r="BP394522" s="90"/>
    </row>
    <row r="394523" spans="68:68" customFormat="1">
      <c r="BP394523" s="90"/>
    </row>
    <row r="394524" spans="68:68" customFormat="1">
      <c r="BP394524" s="90"/>
    </row>
    <row r="394525" spans="68:68" customFormat="1">
      <c r="BP394525" s="90"/>
    </row>
    <row r="394526" spans="68:68" customFormat="1">
      <c r="BP394526" s="90"/>
    </row>
    <row r="394527" spans="68:68" customFormat="1">
      <c r="BP394527" s="90"/>
    </row>
    <row r="394528" spans="68:68" customFormat="1">
      <c r="BP394528" s="90"/>
    </row>
    <row r="394529" spans="68:68" customFormat="1">
      <c r="BP394529" s="90"/>
    </row>
    <row r="394530" spans="68:68" customFormat="1">
      <c r="BP394530" s="90"/>
    </row>
    <row r="394531" spans="68:68" customFormat="1">
      <c r="BP394531" s="90"/>
    </row>
    <row r="394532" spans="68:68" customFormat="1">
      <c r="BP394532" s="90"/>
    </row>
    <row r="394533" spans="68:68" customFormat="1">
      <c r="BP394533" s="90"/>
    </row>
    <row r="394534" spans="68:68" customFormat="1">
      <c r="BP394534" s="90"/>
    </row>
    <row r="394535" spans="68:68" customFormat="1">
      <c r="BP394535" s="90"/>
    </row>
    <row r="394536" spans="68:68" customFormat="1">
      <c r="BP394536" s="90"/>
    </row>
    <row r="394537" spans="68:68" customFormat="1">
      <c r="BP394537" s="90"/>
    </row>
    <row r="394538" spans="68:68" customFormat="1">
      <c r="BP394538" s="90"/>
    </row>
    <row r="394539" spans="68:68" customFormat="1">
      <c r="BP394539" s="90"/>
    </row>
    <row r="394540" spans="68:68" customFormat="1">
      <c r="BP394540" s="90"/>
    </row>
    <row r="394541" spans="68:68" customFormat="1">
      <c r="BP394541" s="90"/>
    </row>
    <row r="394542" spans="68:68" customFormat="1">
      <c r="BP394542" s="90"/>
    </row>
    <row r="394543" spans="68:68" customFormat="1">
      <c r="BP394543" s="90"/>
    </row>
    <row r="394544" spans="68:68" customFormat="1">
      <c r="BP394544" s="90"/>
    </row>
    <row r="394545" spans="68:68" customFormat="1">
      <c r="BP394545" s="90"/>
    </row>
    <row r="394546" spans="68:68" customFormat="1">
      <c r="BP394546" s="90"/>
    </row>
    <row r="394547" spans="68:68" customFormat="1">
      <c r="BP394547" s="90"/>
    </row>
    <row r="394548" spans="68:68" customFormat="1">
      <c r="BP394548" s="90"/>
    </row>
    <row r="394549" spans="68:68" customFormat="1">
      <c r="BP394549" s="90"/>
    </row>
    <row r="394550" spans="68:68" customFormat="1">
      <c r="BP394550" s="90"/>
    </row>
    <row r="394551" spans="68:68" customFormat="1">
      <c r="BP394551" s="90"/>
    </row>
    <row r="394552" spans="68:68" customFormat="1">
      <c r="BP394552" s="90"/>
    </row>
    <row r="394553" spans="68:68" customFormat="1">
      <c r="BP394553" s="90"/>
    </row>
    <row r="394554" spans="68:68" customFormat="1">
      <c r="BP394554" s="90"/>
    </row>
    <row r="394555" spans="68:68" customFormat="1">
      <c r="BP394555" s="90"/>
    </row>
    <row r="394556" spans="68:68" customFormat="1">
      <c r="BP394556" s="90"/>
    </row>
    <row r="394557" spans="68:68" customFormat="1">
      <c r="BP394557" s="90"/>
    </row>
    <row r="394558" spans="68:68" customFormat="1">
      <c r="BP394558" s="90"/>
    </row>
    <row r="394559" spans="68:68" customFormat="1">
      <c r="BP394559" s="90"/>
    </row>
    <row r="394560" spans="68:68" customFormat="1">
      <c r="BP394560" s="90"/>
    </row>
    <row r="394561" spans="68:68" customFormat="1">
      <c r="BP394561" s="90"/>
    </row>
    <row r="394562" spans="68:68" customFormat="1">
      <c r="BP394562" s="90"/>
    </row>
    <row r="394563" spans="68:68" customFormat="1">
      <c r="BP394563" s="90"/>
    </row>
    <row r="394564" spans="68:68" customFormat="1">
      <c r="BP394564" s="90"/>
    </row>
    <row r="394565" spans="68:68" customFormat="1">
      <c r="BP394565" s="90"/>
    </row>
    <row r="394566" spans="68:68" customFormat="1">
      <c r="BP394566" s="90"/>
    </row>
    <row r="394567" spans="68:68" customFormat="1">
      <c r="BP394567" s="90"/>
    </row>
    <row r="394568" spans="68:68" customFormat="1">
      <c r="BP394568" s="90"/>
    </row>
    <row r="394569" spans="68:68" customFormat="1">
      <c r="BP394569" s="90"/>
    </row>
    <row r="394570" spans="68:68" customFormat="1">
      <c r="BP394570" s="90"/>
    </row>
    <row r="394571" spans="68:68" customFormat="1">
      <c r="BP394571" s="90"/>
    </row>
    <row r="394572" spans="68:68" customFormat="1">
      <c r="BP394572" s="90"/>
    </row>
    <row r="394573" spans="68:68" customFormat="1">
      <c r="BP394573" s="90"/>
    </row>
    <row r="394574" spans="68:68" customFormat="1">
      <c r="BP394574" s="90"/>
    </row>
    <row r="394575" spans="68:68" customFormat="1">
      <c r="BP394575" s="90"/>
    </row>
    <row r="394576" spans="68:68" customFormat="1">
      <c r="BP394576" s="90"/>
    </row>
    <row r="394577" spans="68:68" customFormat="1">
      <c r="BP394577" s="90"/>
    </row>
    <row r="394578" spans="68:68" customFormat="1">
      <c r="BP394578" s="90"/>
    </row>
    <row r="394579" spans="68:68" customFormat="1">
      <c r="BP394579" s="90"/>
    </row>
    <row r="394580" spans="68:68" customFormat="1">
      <c r="BP394580" s="90"/>
    </row>
    <row r="394581" spans="68:68" customFormat="1">
      <c r="BP394581" s="90"/>
    </row>
    <row r="394582" spans="68:68" customFormat="1">
      <c r="BP394582" s="90"/>
    </row>
    <row r="394583" spans="68:68" customFormat="1">
      <c r="BP394583" s="90"/>
    </row>
    <row r="394584" spans="68:68" customFormat="1">
      <c r="BP394584" s="90"/>
    </row>
    <row r="394585" spans="68:68" customFormat="1">
      <c r="BP394585" s="90"/>
    </row>
    <row r="394586" spans="68:68" customFormat="1">
      <c r="BP394586" s="90"/>
    </row>
    <row r="394587" spans="68:68" customFormat="1">
      <c r="BP394587" s="90"/>
    </row>
    <row r="394588" spans="68:68" customFormat="1">
      <c r="BP394588" s="90"/>
    </row>
    <row r="394589" spans="68:68" customFormat="1">
      <c r="BP394589" s="90"/>
    </row>
    <row r="394590" spans="68:68" customFormat="1">
      <c r="BP394590" s="90"/>
    </row>
    <row r="394591" spans="68:68" customFormat="1">
      <c r="BP394591" s="90"/>
    </row>
    <row r="394592" spans="68:68" customFormat="1">
      <c r="BP394592" s="90"/>
    </row>
    <row r="394593" spans="68:68" customFormat="1">
      <c r="BP394593" s="90"/>
    </row>
    <row r="394594" spans="68:68" customFormat="1">
      <c r="BP394594" s="90"/>
    </row>
    <row r="394595" spans="68:68" customFormat="1">
      <c r="BP394595" s="90"/>
    </row>
    <row r="394596" spans="68:68" customFormat="1">
      <c r="BP394596" s="90"/>
    </row>
    <row r="394597" spans="68:68" customFormat="1">
      <c r="BP394597" s="90"/>
    </row>
    <row r="394598" spans="68:68" customFormat="1">
      <c r="BP394598" s="90"/>
    </row>
    <row r="394599" spans="68:68" customFormat="1">
      <c r="BP394599" s="90"/>
    </row>
    <row r="394600" spans="68:68" customFormat="1">
      <c r="BP394600" s="90"/>
    </row>
    <row r="394601" spans="68:68" customFormat="1">
      <c r="BP394601" s="90"/>
    </row>
    <row r="394602" spans="68:68" customFormat="1">
      <c r="BP394602" s="90"/>
    </row>
    <row r="394603" spans="68:68" customFormat="1">
      <c r="BP394603" s="90"/>
    </row>
    <row r="394604" spans="68:68" customFormat="1">
      <c r="BP394604" s="90"/>
    </row>
    <row r="394605" spans="68:68" customFormat="1">
      <c r="BP394605" s="90"/>
    </row>
    <row r="394606" spans="68:68" customFormat="1">
      <c r="BP394606" s="90"/>
    </row>
    <row r="394607" spans="68:68" customFormat="1">
      <c r="BP394607" s="90"/>
    </row>
    <row r="394608" spans="68:68" customFormat="1">
      <c r="BP394608" s="90"/>
    </row>
    <row r="394609" spans="68:68" customFormat="1">
      <c r="BP394609" s="90"/>
    </row>
    <row r="394610" spans="68:68" customFormat="1">
      <c r="BP394610" s="90"/>
    </row>
    <row r="394611" spans="68:68" customFormat="1">
      <c r="BP394611" s="90"/>
    </row>
    <row r="394612" spans="68:68" customFormat="1">
      <c r="BP394612" s="90"/>
    </row>
    <row r="394613" spans="68:68" customFormat="1">
      <c r="BP394613" s="90"/>
    </row>
    <row r="394614" spans="68:68" customFormat="1">
      <c r="BP394614" s="90"/>
    </row>
    <row r="394615" spans="68:68" customFormat="1">
      <c r="BP394615" s="90"/>
    </row>
    <row r="394616" spans="68:68" customFormat="1">
      <c r="BP394616" s="90"/>
    </row>
    <row r="394617" spans="68:68" customFormat="1">
      <c r="BP394617" s="90"/>
    </row>
    <row r="394618" spans="68:68" customFormat="1">
      <c r="BP394618" s="90"/>
    </row>
    <row r="394619" spans="68:68" customFormat="1">
      <c r="BP394619" s="90"/>
    </row>
    <row r="394620" spans="68:68" customFormat="1">
      <c r="BP394620" s="90"/>
    </row>
    <row r="394621" spans="68:68" customFormat="1">
      <c r="BP394621" s="90"/>
    </row>
    <row r="394622" spans="68:68" customFormat="1">
      <c r="BP394622" s="90"/>
    </row>
    <row r="394623" spans="68:68" customFormat="1">
      <c r="BP394623" s="90"/>
    </row>
    <row r="394624" spans="68:68" customFormat="1">
      <c r="BP394624" s="90"/>
    </row>
    <row r="394625" spans="68:68" customFormat="1">
      <c r="BP394625" s="90"/>
    </row>
    <row r="394626" spans="68:68" customFormat="1">
      <c r="BP394626" s="90"/>
    </row>
    <row r="394627" spans="68:68" customFormat="1">
      <c r="BP394627" s="90"/>
    </row>
    <row r="394628" spans="68:68" customFormat="1">
      <c r="BP394628" s="90"/>
    </row>
    <row r="394629" spans="68:68" customFormat="1">
      <c r="BP394629" s="90"/>
    </row>
    <row r="394630" spans="68:68" customFormat="1">
      <c r="BP394630" s="90"/>
    </row>
    <row r="394631" spans="68:68" customFormat="1">
      <c r="BP394631" s="90"/>
    </row>
    <row r="394632" spans="68:68" customFormat="1">
      <c r="BP394632" s="90"/>
    </row>
    <row r="394633" spans="68:68" customFormat="1">
      <c r="BP394633" s="90"/>
    </row>
    <row r="394634" spans="68:68" customFormat="1">
      <c r="BP394634" s="90"/>
    </row>
    <row r="394635" spans="68:68" customFormat="1">
      <c r="BP394635" s="90"/>
    </row>
    <row r="394636" spans="68:68" customFormat="1">
      <c r="BP394636" s="90"/>
    </row>
    <row r="394637" spans="68:68" customFormat="1">
      <c r="BP394637" s="90"/>
    </row>
    <row r="394638" spans="68:68" customFormat="1">
      <c r="BP394638" s="90"/>
    </row>
    <row r="394639" spans="68:68" customFormat="1">
      <c r="BP394639" s="90"/>
    </row>
    <row r="394640" spans="68:68" customFormat="1">
      <c r="BP394640" s="90"/>
    </row>
    <row r="394641" spans="68:68" customFormat="1">
      <c r="BP394641" s="90"/>
    </row>
    <row r="394642" spans="68:68" customFormat="1">
      <c r="BP394642" s="90"/>
    </row>
    <row r="394643" spans="68:68" customFormat="1">
      <c r="BP394643" s="90"/>
    </row>
    <row r="394644" spans="68:68" customFormat="1">
      <c r="BP394644" s="90"/>
    </row>
    <row r="394645" spans="68:68" customFormat="1">
      <c r="BP394645" s="90"/>
    </row>
    <row r="394646" spans="68:68" customFormat="1">
      <c r="BP394646" s="90"/>
    </row>
    <row r="394647" spans="68:68" customFormat="1">
      <c r="BP394647" s="90"/>
    </row>
    <row r="394648" spans="68:68" customFormat="1">
      <c r="BP394648" s="90"/>
    </row>
    <row r="394649" spans="68:68" customFormat="1">
      <c r="BP394649" s="90"/>
    </row>
    <row r="394650" spans="68:68" customFormat="1">
      <c r="BP394650" s="90"/>
    </row>
    <row r="394651" spans="68:68" customFormat="1">
      <c r="BP394651" s="90"/>
    </row>
    <row r="394652" spans="68:68" customFormat="1">
      <c r="BP394652" s="90"/>
    </row>
    <row r="394653" spans="68:68" customFormat="1">
      <c r="BP394653" s="90"/>
    </row>
    <row r="394654" spans="68:68" customFormat="1">
      <c r="BP394654" s="90"/>
    </row>
    <row r="394655" spans="68:68" customFormat="1">
      <c r="BP394655" s="90"/>
    </row>
    <row r="394656" spans="68:68" customFormat="1">
      <c r="BP394656" s="90"/>
    </row>
    <row r="394657" spans="68:68" customFormat="1">
      <c r="BP394657" s="90"/>
    </row>
    <row r="394658" spans="68:68" customFormat="1">
      <c r="BP394658" s="90"/>
    </row>
    <row r="394659" spans="68:68" customFormat="1">
      <c r="BP394659" s="90"/>
    </row>
    <row r="394660" spans="68:68" customFormat="1">
      <c r="BP394660" s="90"/>
    </row>
    <row r="394661" spans="68:68" customFormat="1">
      <c r="BP394661" s="90"/>
    </row>
    <row r="394662" spans="68:68" customFormat="1">
      <c r="BP394662" s="90"/>
    </row>
    <row r="394663" spans="68:68" customFormat="1">
      <c r="BP394663" s="90"/>
    </row>
    <row r="394664" spans="68:68" customFormat="1">
      <c r="BP394664" s="90"/>
    </row>
    <row r="394665" spans="68:68" customFormat="1">
      <c r="BP394665" s="90"/>
    </row>
    <row r="394666" spans="68:68" customFormat="1">
      <c r="BP394666" s="90"/>
    </row>
    <row r="394667" spans="68:68" customFormat="1">
      <c r="BP394667" s="90"/>
    </row>
    <row r="394668" spans="68:68" customFormat="1">
      <c r="BP394668" s="90"/>
    </row>
    <row r="394669" spans="68:68" customFormat="1">
      <c r="BP394669" s="90"/>
    </row>
    <row r="394670" spans="68:68" customFormat="1">
      <c r="BP394670" s="90"/>
    </row>
    <row r="394671" spans="68:68" customFormat="1">
      <c r="BP394671" s="90"/>
    </row>
    <row r="394672" spans="68:68" customFormat="1">
      <c r="BP394672" s="90"/>
    </row>
    <row r="394673" spans="68:68" customFormat="1">
      <c r="BP394673" s="90"/>
    </row>
    <row r="394674" spans="68:68" customFormat="1">
      <c r="BP394674" s="90"/>
    </row>
    <row r="394675" spans="68:68" customFormat="1">
      <c r="BP394675" s="90"/>
    </row>
    <row r="394676" spans="68:68" customFormat="1">
      <c r="BP394676" s="90"/>
    </row>
    <row r="394677" spans="68:68" customFormat="1">
      <c r="BP394677" s="90"/>
    </row>
    <row r="394678" spans="68:68" customFormat="1">
      <c r="BP394678" s="90"/>
    </row>
    <row r="394679" spans="68:68" customFormat="1">
      <c r="BP394679" s="90"/>
    </row>
    <row r="394680" spans="68:68" customFormat="1">
      <c r="BP394680" s="90"/>
    </row>
    <row r="394681" spans="68:68" customFormat="1">
      <c r="BP394681" s="90"/>
    </row>
    <row r="394682" spans="68:68" customFormat="1">
      <c r="BP394682" s="90"/>
    </row>
    <row r="394683" spans="68:68" customFormat="1">
      <c r="BP394683" s="90"/>
    </row>
    <row r="394684" spans="68:68" customFormat="1">
      <c r="BP394684" s="90"/>
    </row>
    <row r="394685" spans="68:68" customFormat="1">
      <c r="BP394685" s="90"/>
    </row>
    <row r="394686" spans="68:68" customFormat="1">
      <c r="BP394686" s="90"/>
    </row>
    <row r="394687" spans="68:68" customFormat="1">
      <c r="BP394687" s="90"/>
    </row>
    <row r="394688" spans="68:68" customFormat="1">
      <c r="BP394688" s="90"/>
    </row>
    <row r="394689" spans="68:68" customFormat="1">
      <c r="BP394689" s="90"/>
    </row>
    <row r="394690" spans="68:68" customFormat="1">
      <c r="BP394690" s="90"/>
    </row>
    <row r="394691" spans="68:68" customFormat="1">
      <c r="BP394691" s="90"/>
    </row>
    <row r="394692" spans="68:68" customFormat="1">
      <c r="BP394692" s="90"/>
    </row>
    <row r="394693" spans="68:68" customFormat="1">
      <c r="BP394693" s="90"/>
    </row>
    <row r="394694" spans="68:68" customFormat="1">
      <c r="BP394694" s="90"/>
    </row>
    <row r="394695" spans="68:68" customFormat="1">
      <c r="BP394695" s="90"/>
    </row>
    <row r="394696" spans="68:68" customFormat="1">
      <c r="BP394696" s="90"/>
    </row>
    <row r="394697" spans="68:68" customFormat="1">
      <c r="BP394697" s="90"/>
    </row>
    <row r="394698" spans="68:68" customFormat="1">
      <c r="BP394698" s="90"/>
    </row>
    <row r="394699" spans="68:68" customFormat="1">
      <c r="BP394699" s="90"/>
    </row>
    <row r="394700" spans="68:68" customFormat="1">
      <c r="BP394700" s="90"/>
    </row>
    <row r="394701" spans="68:68" customFormat="1">
      <c r="BP394701" s="90"/>
    </row>
    <row r="394702" spans="68:68" customFormat="1">
      <c r="BP394702" s="90"/>
    </row>
    <row r="394703" spans="68:68" customFormat="1">
      <c r="BP394703" s="90"/>
    </row>
    <row r="394704" spans="68:68" customFormat="1">
      <c r="BP394704" s="90"/>
    </row>
    <row r="394705" spans="68:68" customFormat="1">
      <c r="BP394705" s="90"/>
    </row>
    <row r="394706" spans="68:68" customFormat="1">
      <c r="BP394706" s="90"/>
    </row>
    <row r="394707" spans="68:68" customFormat="1">
      <c r="BP394707" s="90"/>
    </row>
    <row r="394708" spans="68:68" customFormat="1">
      <c r="BP394708" s="90"/>
    </row>
    <row r="394709" spans="68:68" customFormat="1">
      <c r="BP394709" s="90"/>
    </row>
    <row r="394710" spans="68:68" customFormat="1">
      <c r="BP394710" s="90"/>
    </row>
    <row r="394711" spans="68:68" customFormat="1">
      <c r="BP394711" s="90"/>
    </row>
    <row r="394712" spans="68:68" customFormat="1">
      <c r="BP394712" s="90"/>
    </row>
    <row r="394713" spans="68:68" customFormat="1">
      <c r="BP394713" s="90"/>
    </row>
    <row r="394714" spans="68:68" customFormat="1">
      <c r="BP394714" s="90"/>
    </row>
    <row r="394715" spans="68:68" customFormat="1">
      <c r="BP394715" s="90"/>
    </row>
    <row r="394716" spans="68:68" customFormat="1">
      <c r="BP394716" s="90"/>
    </row>
    <row r="394717" spans="68:68" customFormat="1">
      <c r="BP394717" s="90"/>
    </row>
    <row r="394718" spans="68:68" customFormat="1">
      <c r="BP394718" s="90"/>
    </row>
    <row r="394719" spans="68:68" customFormat="1">
      <c r="BP394719" s="90"/>
    </row>
    <row r="394720" spans="68:68" customFormat="1">
      <c r="BP394720" s="90"/>
    </row>
    <row r="394721" spans="68:68" customFormat="1">
      <c r="BP394721" s="90"/>
    </row>
    <row r="394722" spans="68:68" customFormat="1">
      <c r="BP394722" s="90"/>
    </row>
    <row r="394723" spans="68:68" customFormat="1">
      <c r="BP394723" s="90"/>
    </row>
    <row r="394724" spans="68:68" customFormat="1">
      <c r="BP394724" s="90"/>
    </row>
    <row r="394725" spans="68:68" customFormat="1">
      <c r="BP394725" s="90"/>
    </row>
    <row r="394726" spans="68:68" customFormat="1">
      <c r="BP394726" s="90"/>
    </row>
    <row r="394727" spans="68:68" customFormat="1">
      <c r="BP394727" s="90"/>
    </row>
    <row r="394728" spans="68:68" customFormat="1">
      <c r="BP394728" s="90"/>
    </row>
    <row r="394729" spans="68:68" customFormat="1">
      <c r="BP394729" s="90"/>
    </row>
    <row r="394730" spans="68:68" customFormat="1">
      <c r="BP394730" s="90"/>
    </row>
    <row r="394731" spans="68:68" customFormat="1">
      <c r="BP394731" s="90"/>
    </row>
    <row r="394732" spans="68:68" customFormat="1">
      <c r="BP394732" s="90"/>
    </row>
    <row r="394733" spans="68:68" customFormat="1">
      <c r="BP394733" s="90"/>
    </row>
    <row r="394734" spans="68:68" customFormat="1">
      <c r="BP394734" s="90"/>
    </row>
    <row r="394735" spans="68:68" customFormat="1">
      <c r="BP394735" s="90"/>
    </row>
    <row r="394736" spans="68:68" customFormat="1">
      <c r="BP394736" s="90"/>
    </row>
    <row r="394737" spans="68:68" customFormat="1">
      <c r="BP394737" s="90"/>
    </row>
    <row r="394738" spans="68:68" customFormat="1">
      <c r="BP394738" s="90"/>
    </row>
    <row r="394739" spans="68:68" customFormat="1">
      <c r="BP394739" s="90"/>
    </row>
    <row r="394740" spans="68:68" customFormat="1">
      <c r="BP394740" s="90"/>
    </row>
    <row r="394741" spans="68:68" customFormat="1">
      <c r="BP394741" s="90"/>
    </row>
    <row r="394742" spans="68:68" customFormat="1">
      <c r="BP394742" s="90"/>
    </row>
    <row r="394743" spans="68:68" customFormat="1">
      <c r="BP394743" s="90"/>
    </row>
    <row r="394744" spans="68:68" customFormat="1">
      <c r="BP394744" s="90"/>
    </row>
    <row r="394745" spans="68:68" customFormat="1">
      <c r="BP394745" s="90"/>
    </row>
    <row r="394746" spans="68:68" customFormat="1">
      <c r="BP394746" s="90"/>
    </row>
    <row r="394747" spans="68:68" customFormat="1">
      <c r="BP394747" s="90"/>
    </row>
    <row r="394748" spans="68:68" customFormat="1">
      <c r="BP394748" s="90"/>
    </row>
    <row r="394749" spans="68:68" customFormat="1">
      <c r="BP394749" s="90"/>
    </row>
    <row r="394750" spans="68:68" customFormat="1">
      <c r="BP394750" s="90"/>
    </row>
    <row r="394751" spans="68:68" customFormat="1">
      <c r="BP394751" s="90"/>
    </row>
    <row r="394752" spans="68:68" customFormat="1">
      <c r="BP394752" s="90"/>
    </row>
    <row r="394753" spans="68:68" customFormat="1">
      <c r="BP394753" s="90"/>
    </row>
    <row r="394754" spans="68:68" customFormat="1">
      <c r="BP394754" s="90"/>
    </row>
    <row r="394755" spans="68:68" customFormat="1">
      <c r="BP394755" s="90"/>
    </row>
    <row r="394756" spans="68:68" customFormat="1">
      <c r="BP394756" s="90"/>
    </row>
    <row r="394757" spans="68:68" customFormat="1">
      <c r="BP394757" s="90"/>
    </row>
    <row r="394758" spans="68:68" customFormat="1">
      <c r="BP394758" s="90"/>
    </row>
    <row r="394759" spans="68:68" customFormat="1">
      <c r="BP394759" s="90"/>
    </row>
    <row r="394760" spans="68:68" customFormat="1">
      <c r="BP394760" s="90"/>
    </row>
    <row r="394761" spans="68:68" customFormat="1">
      <c r="BP394761" s="90"/>
    </row>
    <row r="394762" spans="68:68" customFormat="1">
      <c r="BP394762" s="90"/>
    </row>
    <row r="394763" spans="68:68" customFormat="1">
      <c r="BP394763" s="90"/>
    </row>
    <row r="394764" spans="68:68" customFormat="1">
      <c r="BP394764" s="90"/>
    </row>
    <row r="394765" spans="68:68" customFormat="1">
      <c r="BP394765" s="90"/>
    </row>
    <row r="394766" spans="68:68" customFormat="1">
      <c r="BP394766" s="90"/>
    </row>
    <row r="394767" spans="68:68" customFormat="1">
      <c r="BP394767" s="90"/>
    </row>
    <row r="394768" spans="68:68" customFormat="1">
      <c r="BP394768" s="90"/>
    </row>
    <row r="394769" spans="68:68" customFormat="1">
      <c r="BP394769" s="90"/>
    </row>
    <row r="394770" spans="68:68" customFormat="1">
      <c r="BP394770" s="90"/>
    </row>
    <row r="394771" spans="68:68" customFormat="1">
      <c r="BP394771" s="90"/>
    </row>
    <row r="394772" spans="68:68" customFormat="1">
      <c r="BP394772" s="90"/>
    </row>
    <row r="394773" spans="68:68" customFormat="1">
      <c r="BP394773" s="90"/>
    </row>
    <row r="394774" spans="68:68" customFormat="1">
      <c r="BP394774" s="90"/>
    </row>
    <row r="394775" spans="68:68" customFormat="1">
      <c r="BP394775" s="90"/>
    </row>
    <row r="394776" spans="68:68" customFormat="1">
      <c r="BP394776" s="90"/>
    </row>
    <row r="394777" spans="68:68" customFormat="1">
      <c r="BP394777" s="90"/>
    </row>
    <row r="394778" spans="68:68" customFormat="1">
      <c r="BP394778" s="90"/>
    </row>
    <row r="394779" spans="68:68" customFormat="1">
      <c r="BP394779" s="90"/>
    </row>
    <row r="394780" spans="68:68" customFormat="1">
      <c r="BP394780" s="90"/>
    </row>
    <row r="394781" spans="68:68" customFormat="1">
      <c r="BP394781" s="90"/>
    </row>
    <row r="394782" spans="68:68" customFormat="1">
      <c r="BP394782" s="90"/>
    </row>
    <row r="394783" spans="68:68" customFormat="1">
      <c r="BP394783" s="90"/>
    </row>
    <row r="394784" spans="68:68" customFormat="1">
      <c r="BP394784" s="90"/>
    </row>
    <row r="394785" spans="68:68" customFormat="1">
      <c r="BP394785" s="90"/>
    </row>
    <row r="394786" spans="68:68" customFormat="1">
      <c r="BP394786" s="90"/>
    </row>
    <row r="394787" spans="68:68" customFormat="1">
      <c r="BP394787" s="90"/>
    </row>
    <row r="394788" spans="68:68" customFormat="1">
      <c r="BP394788" s="90"/>
    </row>
    <row r="394789" spans="68:68" customFormat="1">
      <c r="BP394789" s="90"/>
    </row>
    <row r="394790" spans="68:68" customFormat="1">
      <c r="BP394790" s="90"/>
    </row>
    <row r="394791" spans="68:68" customFormat="1">
      <c r="BP394791" s="90"/>
    </row>
    <row r="394792" spans="68:68" customFormat="1">
      <c r="BP394792" s="90"/>
    </row>
    <row r="394793" spans="68:68" customFormat="1">
      <c r="BP394793" s="90"/>
    </row>
    <row r="394794" spans="68:68" customFormat="1">
      <c r="BP394794" s="90"/>
    </row>
    <row r="394795" spans="68:68" customFormat="1">
      <c r="BP394795" s="90"/>
    </row>
    <row r="394796" spans="68:68" customFormat="1">
      <c r="BP394796" s="90"/>
    </row>
    <row r="394797" spans="68:68" customFormat="1">
      <c r="BP394797" s="90"/>
    </row>
    <row r="394798" spans="68:68" customFormat="1">
      <c r="BP394798" s="90"/>
    </row>
    <row r="394799" spans="68:68" customFormat="1">
      <c r="BP394799" s="90"/>
    </row>
    <row r="394800" spans="68:68" customFormat="1">
      <c r="BP394800" s="90"/>
    </row>
    <row r="394801" spans="68:68" customFormat="1">
      <c r="BP394801" s="90"/>
    </row>
    <row r="394802" spans="68:68" customFormat="1">
      <c r="BP394802" s="90"/>
    </row>
    <row r="394803" spans="68:68" customFormat="1">
      <c r="BP394803" s="90"/>
    </row>
    <row r="394804" spans="68:68" customFormat="1">
      <c r="BP394804" s="90"/>
    </row>
    <row r="394805" spans="68:68" customFormat="1">
      <c r="BP394805" s="90"/>
    </row>
    <row r="394806" spans="68:68" customFormat="1">
      <c r="BP394806" s="90"/>
    </row>
    <row r="394807" spans="68:68" customFormat="1">
      <c r="BP394807" s="90"/>
    </row>
    <row r="394808" spans="68:68" customFormat="1">
      <c r="BP394808" s="90"/>
    </row>
    <row r="394809" spans="68:68" customFormat="1">
      <c r="BP394809" s="90"/>
    </row>
    <row r="394810" spans="68:68" customFormat="1">
      <c r="BP394810" s="90"/>
    </row>
    <row r="394811" spans="68:68" customFormat="1">
      <c r="BP394811" s="90"/>
    </row>
    <row r="394812" spans="68:68" customFormat="1">
      <c r="BP394812" s="90"/>
    </row>
    <row r="394813" spans="68:68" customFormat="1">
      <c r="BP394813" s="90"/>
    </row>
    <row r="394814" spans="68:68" customFormat="1">
      <c r="BP394814" s="90"/>
    </row>
    <row r="394815" spans="68:68" customFormat="1">
      <c r="BP394815" s="90"/>
    </row>
    <row r="394816" spans="68:68" customFormat="1">
      <c r="BP394816" s="90"/>
    </row>
    <row r="394817" spans="68:68" customFormat="1">
      <c r="BP394817" s="90"/>
    </row>
    <row r="394818" spans="68:68" customFormat="1">
      <c r="BP394818" s="90"/>
    </row>
    <row r="394819" spans="68:68" customFormat="1">
      <c r="BP394819" s="90"/>
    </row>
    <row r="394820" spans="68:68" customFormat="1">
      <c r="BP394820" s="90"/>
    </row>
    <row r="394821" spans="68:68" customFormat="1">
      <c r="BP394821" s="90"/>
    </row>
    <row r="394822" spans="68:68" customFormat="1">
      <c r="BP394822" s="90"/>
    </row>
    <row r="394823" spans="68:68" customFormat="1">
      <c r="BP394823" s="90"/>
    </row>
    <row r="394824" spans="68:68" customFormat="1">
      <c r="BP394824" s="90"/>
    </row>
    <row r="394825" spans="68:68" customFormat="1">
      <c r="BP394825" s="90"/>
    </row>
    <row r="394826" spans="68:68" customFormat="1">
      <c r="BP394826" s="90"/>
    </row>
    <row r="394827" spans="68:68" customFormat="1">
      <c r="BP394827" s="90"/>
    </row>
    <row r="394828" spans="68:68" customFormat="1">
      <c r="BP394828" s="90"/>
    </row>
    <row r="394829" spans="68:68" customFormat="1">
      <c r="BP394829" s="90"/>
    </row>
    <row r="394830" spans="68:68" customFormat="1">
      <c r="BP394830" s="90"/>
    </row>
    <row r="394831" spans="68:68" customFormat="1">
      <c r="BP394831" s="90"/>
    </row>
    <row r="394832" spans="68:68" customFormat="1">
      <c r="BP394832" s="90"/>
    </row>
    <row r="394833" spans="68:68" customFormat="1">
      <c r="BP394833" s="90"/>
    </row>
    <row r="394834" spans="68:68" customFormat="1">
      <c r="BP394834" s="90"/>
    </row>
    <row r="394835" spans="68:68" customFormat="1">
      <c r="BP394835" s="90"/>
    </row>
    <row r="394836" spans="68:68" customFormat="1">
      <c r="BP394836" s="90"/>
    </row>
    <row r="394837" spans="68:68" customFormat="1">
      <c r="BP394837" s="90"/>
    </row>
    <row r="394838" spans="68:68" customFormat="1">
      <c r="BP394838" s="90"/>
    </row>
    <row r="394839" spans="68:68" customFormat="1">
      <c r="BP394839" s="90"/>
    </row>
    <row r="394840" spans="68:68" customFormat="1">
      <c r="BP394840" s="90"/>
    </row>
    <row r="394841" spans="68:68" customFormat="1">
      <c r="BP394841" s="90"/>
    </row>
    <row r="394842" spans="68:68" customFormat="1">
      <c r="BP394842" s="90"/>
    </row>
    <row r="394843" spans="68:68" customFormat="1">
      <c r="BP394843" s="90"/>
    </row>
    <row r="394844" spans="68:68" customFormat="1">
      <c r="BP394844" s="90"/>
    </row>
    <row r="394845" spans="68:68" customFormat="1">
      <c r="BP394845" s="90"/>
    </row>
    <row r="394846" spans="68:68" customFormat="1">
      <c r="BP394846" s="90"/>
    </row>
    <row r="394847" spans="68:68" customFormat="1">
      <c r="BP394847" s="90"/>
    </row>
    <row r="394848" spans="68:68" customFormat="1">
      <c r="BP394848" s="90"/>
    </row>
    <row r="394849" spans="68:68" customFormat="1">
      <c r="BP394849" s="90"/>
    </row>
    <row r="394850" spans="68:68" customFormat="1">
      <c r="BP394850" s="90"/>
    </row>
    <row r="394851" spans="68:68" customFormat="1">
      <c r="BP394851" s="90"/>
    </row>
    <row r="394852" spans="68:68" customFormat="1">
      <c r="BP394852" s="90"/>
    </row>
    <row r="394853" spans="68:68" customFormat="1">
      <c r="BP394853" s="90"/>
    </row>
    <row r="394854" spans="68:68" customFormat="1">
      <c r="BP394854" s="90"/>
    </row>
    <row r="394855" spans="68:68" customFormat="1">
      <c r="BP394855" s="90"/>
    </row>
    <row r="394856" spans="68:68" customFormat="1">
      <c r="BP394856" s="90"/>
    </row>
    <row r="394857" spans="68:68" customFormat="1">
      <c r="BP394857" s="90"/>
    </row>
    <row r="394858" spans="68:68" customFormat="1">
      <c r="BP394858" s="90"/>
    </row>
    <row r="394859" spans="68:68" customFormat="1">
      <c r="BP394859" s="90"/>
    </row>
    <row r="394860" spans="68:68" customFormat="1">
      <c r="BP394860" s="90"/>
    </row>
    <row r="394861" spans="68:68" customFormat="1">
      <c r="BP394861" s="90"/>
    </row>
    <row r="394862" spans="68:68" customFormat="1">
      <c r="BP394862" s="90"/>
    </row>
    <row r="394863" spans="68:68" customFormat="1">
      <c r="BP394863" s="90"/>
    </row>
    <row r="394864" spans="68:68" customFormat="1">
      <c r="BP394864" s="90"/>
    </row>
    <row r="394865" spans="68:68" customFormat="1">
      <c r="BP394865" s="90"/>
    </row>
    <row r="394866" spans="68:68" customFormat="1">
      <c r="BP394866" s="90"/>
    </row>
    <row r="394867" spans="68:68" customFormat="1">
      <c r="BP394867" s="90"/>
    </row>
    <row r="394868" spans="68:68" customFormat="1">
      <c r="BP394868" s="90"/>
    </row>
    <row r="394869" spans="68:68" customFormat="1">
      <c r="BP394869" s="90"/>
    </row>
    <row r="394870" spans="68:68" customFormat="1">
      <c r="BP394870" s="90"/>
    </row>
    <row r="394871" spans="68:68" customFormat="1">
      <c r="BP394871" s="90"/>
    </row>
    <row r="394872" spans="68:68" customFormat="1">
      <c r="BP394872" s="90"/>
    </row>
    <row r="394873" spans="68:68" customFormat="1">
      <c r="BP394873" s="90"/>
    </row>
    <row r="394874" spans="68:68" customFormat="1">
      <c r="BP394874" s="90"/>
    </row>
    <row r="394875" spans="68:68" customFormat="1">
      <c r="BP394875" s="90"/>
    </row>
    <row r="394876" spans="68:68" customFormat="1">
      <c r="BP394876" s="90"/>
    </row>
    <row r="394877" spans="68:68" customFormat="1">
      <c r="BP394877" s="90"/>
    </row>
    <row r="394878" spans="68:68" customFormat="1">
      <c r="BP394878" s="90"/>
    </row>
    <row r="394879" spans="68:68" customFormat="1">
      <c r="BP394879" s="90"/>
    </row>
    <row r="394880" spans="68:68" customFormat="1">
      <c r="BP394880" s="90"/>
    </row>
    <row r="394881" spans="68:68" customFormat="1">
      <c r="BP394881" s="90"/>
    </row>
    <row r="394882" spans="68:68" customFormat="1">
      <c r="BP394882" s="90"/>
    </row>
    <row r="394883" spans="68:68" customFormat="1">
      <c r="BP394883" s="90"/>
    </row>
    <row r="394884" spans="68:68" customFormat="1">
      <c r="BP394884" s="90"/>
    </row>
    <row r="394885" spans="68:68" customFormat="1">
      <c r="BP394885" s="90"/>
    </row>
    <row r="394886" spans="68:68" customFormat="1">
      <c r="BP394886" s="90"/>
    </row>
    <row r="394887" spans="68:68" customFormat="1">
      <c r="BP394887" s="90"/>
    </row>
    <row r="394888" spans="68:68" customFormat="1">
      <c r="BP394888" s="90"/>
    </row>
    <row r="394889" spans="68:68" customFormat="1">
      <c r="BP394889" s="90"/>
    </row>
    <row r="394890" spans="68:68" customFormat="1">
      <c r="BP394890" s="90"/>
    </row>
    <row r="394891" spans="68:68" customFormat="1">
      <c r="BP394891" s="90"/>
    </row>
    <row r="394892" spans="68:68" customFormat="1">
      <c r="BP394892" s="90"/>
    </row>
    <row r="394893" spans="68:68" customFormat="1">
      <c r="BP394893" s="90"/>
    </row>
    <row r="394894" spans="68:68" customFormat="1">
      <c r="BP394894" s="90"/>
    </row>
    <row r="394895" spans="68:68" customFormat="1">
      <c r="BP394895" s="90"/>
    </row>
    <row r="394896" spans="68:68" customFormat="1">
      <c r="BP394896" s="90"/>
    </row>
    <row r="394897" spans="68:68" customFormat="1">
      <c r="BP394897" s="90"/>
    </row>
    <row r="394898" spans="68:68" customFormat="1">
      <c r="BP394898" s="90"/>
    </row>
    <row r="394899" spans="68:68" customFormat="1">
      <c r="BP394899" s="90"/>
    </row>
    <row r="394900" spans="68:68" customFormat="1">
      <c r="BP394900" s="90"/>
    </row>
    <row r="394901" spans="68:68" customFormat="1">
      <c r="BP394901" s="90"/>
    </row>
    <row r="394902" spans="68:68" customFormat="1">
      <c r="BP394902" s="90"/>
    </row>
    <row r="394903" spans="68:68" customFormat="1">
      <c r="BP394903" s="90"/>
    </row>
    <row r="394904" spans="68:68" customFormat="1">
      <c r="BP394904" s="90"/>
    </row>
    <row r="394905" spans="68:68" customFormat="1">
      <c r="BP394905" s="90"/>
    </row>
    <row r="394906" spans="68:68" customFormat="1">
      <c r="BP394906" s="90"/>
    </row>
    <row r="394907" spans="68:68" customFormat="1">
      <c r="BP394907" s="90"/>
    </row>
    <row r="394908" spans="68:68" customFormat="1">
      <c r="BP394908" s="90"/>
    </row>
    <row r="394909" spans="68:68" customFormat="1">
      <c r="BP394909" s="90"/>
    </row>
    <row r="394910" spans="68:68" customFormat="1">
      <c r="BP394910" s="90"/>
    </row>
    <row r="394911" spans="68:68" customFormat="1">
      <c r="BP394911" s="90"/>
    </row>
    <row r="394912" spans="68:68" customFormat="1">
      <c r="BP394912" s="90"/>
    </row>
    <row r="394913" spans="68:68" customFormat="1">
      <c r="BP394913" s="90"/>
    </row>
    <row r="394914" spans="68:68" customFormat="1">
      <c r="BP394914" s="90"/>
    </row>
    <row r="394915" spans="68:68" customFormat="1">
      <c r="BP394915" s="90"/>
    </row>
    <row r="394916" spans="68:68" customFormat="1">
      <c r="BP394916" s="90"/>
    </row>
    <row r="394917" spans="68:68" customFormat="1">
      <c r="BP394917" s="90"/>
    </row>
    <row r="394918" spans="68:68" customFormat="1">
      <c r="BP394918" s="90"/>
    </row>
    <row r="394919" spans="68:68" customFormat="1">
      <c r="BP394919" s="90"/>
    </row>
    <row r="394920" spans="68:68" customFormat="1">
      <c r="BP394920" s="90"/>
    </row>
    <row r="394921" spans="68:68" customFormat="1">
      <c r="BP394921" s="90"/>
    </row>
    <row r="394922" spans="68:68" customFormat="1">
      <c r="BP394922" s="90"/>
    </row>
    <row r="394923" spans="68:68" customFormat="1">
      <c r="BP394923" s="90"/>
    </row>
    <row r="394924" spans="68:68" customFormat="1">
      <c r="BP394924" s="90"/>
    </row>
    <row r="394925" spans="68:68" customFormat="1">
      <c r="BP394925" s="90"/>
    </row>
    <row r="394926" spans="68:68" customFormat="1">
      <c r="BP394926" s="90"/>
    </row>
    <row r="394927" spans="68:68" customFormat="1">
      <c r="BP394927" s="90"/>
    </row>
    <row r="394928" spans="68:68" customFormat="1">
      <c r="BP394928" s="90"/>
    </row>
    <row r="394929" spans="68:68" customFormat="1">
      <c r="BP394929" s="90"/>
    </row>
    <row r="394930" spans="68:68" customFormat="1">
      <c r="BP394930" s="90"/>
    </row>
    <row r="394931" spans="68:68" customFormat="1">
      <c r="BP394931" s="90"/>
    </row>
    <row r="394932" spans="68:68" customFormat="1">
      <c r="BP394932" s="90"/>
    </row>
    <row r="394933" spans="68:68" customFormat="1">
      <c r="BP394933" s="90"/>
    </row>
    <row r="394934" spans="68:68" customFormat="1">
      <c r="BP394934" s="90"/>
    </row>
    <row r="394935" spans="68:68" customFormat="1">
      <c r="BP394935" s="90"/>
    </row>
    <row r="394936" spans="68:68" customFormat="1">
      <c r="BP394936" s="90"/>
    </row>
    <row r="394937" spans="68:68" customFormat="1">
      <c r="BP394937" s="90"/>
    </row>
    <row r="394938" spans="68:68" customFormat="1">
      <c r="BP394938" s="90"/>
    </row>
    <row r="394939" spans="68:68" customFormat="1">
      <c r="BP394939" s="90"/>
    </row>
    <row r="394940" spans="68:68" customFormat="1">
      <c r="BP394940" s="90"/>
    </row>
    <row r="394941" spans="68:68" customFormat="1">
      <c r="BP394941" s="90"/>
    </row>
    <row r="394942" spans="68:68" customFormat="1">
      <c r="BP394942" s="90"/>
    </row>
    <row r="394943" spans="68:68" customFormat="1">
      <c r="BP394943" s="90"/>
    </row>
    <row r="394944" spans="68:68" customFormat="1">
      <c r="BP394944" s="90"/>
    </row>
    <row r="394945" spans="68:68" customFormat="1">
      <c r="BP394945" s="90"/>
    </row>
    <row r="394946" spans="68:68" customFormat="1">
      <c r="BP394946" s="90"/>
    </row>
    <row r="394947" spans="68:68" customFormat="1">
      <c r="BP394947" s="90"/>
    </row>
    <row r="394948" spans="68:68" customFormat="1">
      <c r="BP394948" s="90"/>
    </row>
    <row r="394949" spans="68:68" customFormat="1">
      <c r="BP394949" s="90"/>
    </row>
    <row r="394950" spans="68:68" customFormat="1">
      <c r="BP394950" s="90"/>
    </row>
    <row r="394951" spans="68:68" customFormat="1">
      <c r="BP394951" s="90"/>
    </row>
    <row r="394952" spans="68:68" customFormat="1">
      <c r="BP394952" s="90"/>
    </row>
    <row r="394953" spans="68:68" customFormat="1">
      <c r="BP394953" s="90"/>
    </row>
    <row r="394954" spans="68:68" customFormat="1">
      <c r="BP394954" s="90"/>
    </row>
    <row r="394955" spans="68:68" customFormat="1">
      <c r="BP394955" s="90"/>
    </row>
    <row r="394956" spans="68:68" customFormat="1">
      <c r="BP394956" s="90"/>
    </row>
    <row r="394957" spans="68:68" customFormat="1">
      <c r="BP394957" s="90"/>
    </row>
    <row r="394958" spans="68:68" customFormat="1">
      <c r="BP394958" s="90"/>
    </row>
    <row r="394959" spans="68:68" customFormat="1">
      <c r="BP394959" s="90"/>
    </row>
    <row r="394960" spans="68:68" customFormat="1">
      <c r="BP394960" s="90"/>
    </row>
    <row r="394961" spans="68:68" customFormat="1">
      <c r="BP394961" s="90"/>
    </row>
    <row r="394962" spans="68:68" customFormat="1">
      <c r="BP394962" s="90"/>
    </row>
    <row r="394963" spans="68:68" customFormat="1">
      <c r="BP394963" s="90"/>
    </row>
    <row r="394964" spans="68:68" customFormat="1">
      <c r="BP394964" s="90"/>
    </row>
    <row r="394965" spans="68:68" customFormat="1">
      <c r="BP394965" s="90"/>
    </row>
    <row r="394966" spans="68:68" customFormat="1">
      <c r="BP394966" s="90"/>
    </row>
    <row r="394967" spans="68:68" customFormat="1">
      <c r="BP394967" s="90"/>
    </row>
    <row r="394968" spans="68:68" customFormat="1">
      <c r="BP394968" s="90"/>
    </row>
    <row r="394969" spans="68:68" customFormat="1">
      <c r="BP394969" s="90"/>
    </row>
    <row r="394970" spans="68:68" customFormat="1">
      <c r="BP394970" s="90"/>
    </row>
    <row r="394971" spans="68:68" customFormat="1">
      <c r="BP394971" s="90"/>
    </row>
    <row r="394972" spans="68:68" customFormat="1">
      <c r="BP394972" s="90"/>
    </row>
    <row r="394973" spans="68:68" customFormat="1">
      <c r="BP394973" s="90"/>
    </row>
    <row r="394974" spans="68:68" customFormat="1">
      <c r="BP394974" s="90"/>
    </row>
    <row r="394975" spans="68:68" customFormat="1">
      <c r="BP394975" s="90"/>
    </row>
    <row r="394976" spans="68:68" customFormat="1">
      <c r="BP394976" s="90"/>
    </row>
    <row r="394977" spans="68:68" customFormat="1">
      <c r="BP394977" s="90"/>
    </row>
    <row r="394978" spans="68:68" customFormat="1">
      <c r="BP394978" s="90"/>
    </row>
    <row r="394979" spans="68:68" customFormat="1">
      <c r="BP394979" s="90"/>
    </row>
    <row r="394980" spans="68:68" customFormat="1">
      <c r="BP394980" s="90"/>
    </row>
    <row r="394981" spans="68:68" customFormat="1">
      <c r="BP394981" s="90"/>
    </row>
    <row r="394982" spans="68:68" customFormat="1">
      <c r="BP394982" s="90"/>
    </row>
    <row r="394983" spans="68:68" customFormat="1">
      <c r="BP394983" s="90"/>
    </row>
    <row r="394984" spans="68:68" customFormat="1">
      <c r="BP394984" s="90"/>
    </row>
    <row r="394985" spans="68:68" customFormat="1">
      <c r="BP394985" s="90"/>
    </row>
    <row r="394986" spans="68:68" customFormat="1">
      <c r="BP394986" s="90"/>
    </row>
    <row r="394987" spans="68:68" customFormat="1">
      <c r="BP394987" s="90"/>
    </row>
    <row r="394988" spans="68:68" customFormat="1">
      <c r="BP394988" s="90"/>
    </row>
    <row r="394989" spans="68:68" customFormat="1">
      <c r="BP394989" s="90"/>
    </row>
    <row r="394990" spans="68:68" customFormat="1">
      <c r="BP394990" s="90"/>
    </row>
    <row r="394991" spans="68:68" customFormat="1">
      <c r="BP394991" s="90"/>
    </row>
    <row r="394992" spans="68:68" customFormat="1">
      <c r="BP394992" s="90"/>
    </row>
    <row r="394993" spans="68:68" customFormat="1">
      <c r="BP394993" s="90"/>
    </row>
    <row r="394994" spans="68:68" customFormat="1">
      <c r="BP394994" s="90"/>
    </row>
    <row r="394995" spans="68:68" customFormat="1">
      <c r="BP394995" s="90"/>
    </row>
    <row r="394996" spans="68:68" customFormat="1">
      <c r="BP394996" s="90"/>
    </row>
    <row r="394997" spans="68:68" customFormat="1">
      <c r="BP394997" s="90"/>
    </row>
    <row r="394998" spans="68:68" customFormat="1">
      <c r="BP394998" s="90"/>
    </row>
    <row r="394999" spans="68:68" customFormat="1">
      <c r="BP394999" s="90"/>
    </row>
    <row r="395000" spans="68:68" customFormat="1">
      <c r="BP395000" s="90"/>
    </row>
    <row r="395001" spans="68:68" customFormat="1">
      <c r="BP395001" s="90"/>
    </row>
    <row r="395002" spans="68:68" customFormat="1">
      <c r="BP395002" s="90"/>
    </row>
    <row r="395003" spans="68:68" customFormat="1">
      <c r="BP395003" s="90"/>
    </row>
    <row r="395004" spans="68:68" customFormat="1">
      <c r="BP395004" s="90"/>
    </row>
    <row r="395005" spans="68:68" customFormat="1">
      <c r="BP395005" s="90"/>
    </row>
    <row r="395006" spans="68:68" customFormat="1">
      <c r="BP395006" s="90"/>
    </row>
    <row r="395007" spans="68:68" customFormat="1">
      <c r="BP395007" s="90"/>
    </row>
    <row r="395008" spans="68:68" customFormat="1">
      <c r="BP395008" s="90"/>
    </row>
    <row r="395009" spans="68:68" customFormat="1">
      <c r="BP395009" s="90"/>
    </row>
    <row r="395010" spans="68:68" customFormat="1">
      <c r="BP395010" s="90"/>
    </row>
    <row r="395011" spans="68:68" customFormat="1">
      <c r="BP395011" s="90"/>
    </row>
    <row r="395012" spans="68:68" customFormat="1">
      <c r="BP395012" s="90"/>
    </row>
    <row r="395013" spans="68:68" customFormat="1">
      <c r="BP395013" s="90"/>
    </row>
    <row r="395014" spans="68:68" customFormat="1">
      <c r="BP395014" s="90"/>
    </row>
    <row r="395015" spans="68:68" customFormat="1">
      <c r="BP395015" s="90"/>
    </row>
    <row r="395016" spans="68:68" customFormat="1">
      <c r="BP395016" s="90"/>
    </row>
    <row r="395017" spans="68:68" customFormat="1">
      <c r="BP395017" s="90"/>
    </row>
    <row r="395018" spans="68:68" customFormat="1">
      <c r="BP395018" s="90"/>
    </row>
    <row r="395019" spans="68:68" customFormat="1">
      <c r="BP395019" s="90"/>
    </row>
    <row r="395020" spans="68:68" customFormat="1">
      <c r="BP395020" s="90"/>
    </row>
    <row r="395021" spans="68:68" customFormat="1">
      <c r="BP395021" s="90"/>
    </row>
    <row r="395022" spans="68:68" customFormat="1">
      <c r="BP395022" s="90"/>
    </row>
    <row r="395023" spans="68:68" customFormat="1">
      <c r="BP395023" s="90"/>
    </row>
    <row r="395024" spans="68:68" customFormat="1">
      <c r="BP395024" s="90"/>
    </row>
    <row r="395025" spans="68:68" customFormat="1">
      <c r="BP395025" s="90"/>
    </row>
    <row r="395026" spans="68:68" customFormat="1">
      <c r="BP395026" s="90"/>
    </row>
    <row r="395027" spans="68:68" customFormat="1">
      <c r="BP395027" s="90"/>
    </row>
    <row r="395028" spans="68:68" customFormat="1">
      <c r="BP395028" s="90"/>
    </row>
    <row r="395029" spans="68:68" customFormat="1">
      <c r="BP395029" s="90"/>
    </row>
    <row r="395030" spans="68:68" customFormat="1">
      <c r="BP395030" s="90"/>
    </row>
    <row r="395031" spans="68:68" customFormat="1">
      <c r="BP395031" s="90"/>
    </row>
    <row r="395032" spans="68:68" customFormat="1">
      <c r="BP395032" s="90"/>
    </row>
    <row r="395033" spans="68:68" customFormat="1">
      <c r="BP395033" s="90"/>
    </row>
    <row r="395034" spans="68:68" customFormat="1">
      <c r="BP395034" s="90"/>
    </row>
    <row r="395035" spans="68:68" customFormat="1">
      <c r="BP395035" s="90"/>
    </row>
    <row r="395036" spans="68:68" customFormat="1">
      <c r="BP395036" s="90"/>
    </row>
    <row r="395037" spans="68:68" customFormat="1">
      <c r="BP395037" s="90"/>
    </row>
    <row r="395038" spans="68:68" customFormat="1">
      <c r="BP395038" s="90"/>
    </row>
    <row r="395039" spans="68:68" customFormat="1">
      <c r="BP395039" s="90"/>
    </row>
    <row r="395040" spans="68:68" customFormat="1">
      <c r="BP395040" s="90"/>
    </row>
    <row r="395041" spans="68:68" customFormat="1">
      <c r="BP395041" s="90"/>
    </row>
    <row r="395042" spans="68:68" customFormat="1">
      <c r="BP395042" s="90"/>
    </row>
    <row r="395043" spans="68:68" customFormat="1">
      <c r="BP395043" s="90"/>
    </row>
    <row r="395044" spans="68:68" customFormat="1">
      <c r="BP395044" s="90"/>
    </row>
    <row r="395045" spans="68:68" customFormat="1">
      <c r="BP395045" s="90"/>
    </row>
    <row r="395046" spans="68:68" customFormat="1">
      <c r="BP395046" s="90"/>
    </row>
    <row r="395047" spans="68:68" customFormat="1">
      <c r="BP395047" s="90"/>
    </row>
    <row r="395048" spans="68:68" customFormat="1">
      <c r="BP395048" s="90"/>
    </row>
    <row r="395049" spans="68:68" customFormat="1">
      <c r="BP395049" s="90"/>
    </row>
    <row r="395050" spans="68:68" customFormat="1">
      <c r="BP395050" s="90"/>
    </row>
    <row r="395051" spans="68:68" customFormat="1">
      <c r="BP395051" s="90"/>
    </row>
    <row r="395052" spans="68:68" customFormat="1">
      <c r="BP395052" s="90"/>
    </row>
    <row r="395053" spans="68:68" customFormat="1">
      <c r="BP395053" s="90"/>
    </row>
    <row r="395054" spans="68:68" customFormat="1">
      <c r="BP395054" s="90"/>
    </row>
    <row r="395055" spans="68:68" customFormat="1">
      <c r="BP395055" s="90"/>
    </row>
    <row r="395056" spans="68:68" customFormat="1">
      <c r="BP395056" s="90"/>
    </row>
    <row r="395057" spans="68:68" customFormat="1">
      <c r="BP395057" s="90"/>
    </row>
    <row r="395058" spans="68:68" customFormat="1">
      <c r="BP395058" s="90"/>
    </row>
    <row r="395059" spans="68:68" customFormat="1">
      <c r="BP395059" s="90"/>
    </row>
    <row r="395060" spans="68:68" customFormat="1">
      <c r="BP395060" s="90"/>
    </row>
    <row r="395061" spans="68:68" customFormat="1">
      <c r="BP395061" s="90"/>
    </row>
    <row r="395062" spans="68:68" customFormat="1">
      <c r="BP395062" s="90"/>
    </row>
    <row r="395063" spans="68:68" customFormat="1">
      <c r="BP395063" s="90"/>
    </row>
    <row r="395064" spans="68:68" customFormat="1">
      <c r="BP395064" s="90"/>
    </row>
    <row r="395065" spans="68:68" customFormat="1">
      <c r="BP395065" s="90"/>
    </row>
    <row r="395066" spans="68:68" customFormat="1">
      <c r="BP395066" s="90"/>
    </row>
    <row r="395067" spans="68:68" customFormat="1">
      <c r="BP395067" s="90"/>
    </row>
    <row r="395068" spans="68:68" customFormat="1">
      <c r="BP395068" s="90"/>
    </row>
    <row r="395069" spans="68:68" customFormat="1">
      <c r="BP395069" s="90"/>
    </row>
    <row r="395070" spans="68:68" customFormat="1">
      <c r="BP395070" s="90"/>
    </row>
    <row r="395071" spans="68:68" customFormat="1">
      <c r="BP395071" s="90"/>
    </row>
    <row r="395072" spans="68:68" customFormat="1">
      <c r="BP395072" s="90"/>
    </row>
    <row r="395073" spans="68:68" customFormat="1">
      <c r="BP395073" s="90"/>
    </row>
    <row r="395074" spans="68:68" customFormat="1">
      <c r="BP395074" s="90"/>
    </row>
    <row r="395075" spans="68:68" customFormat="1">
      <c r="BP395075" s="90"/>
    </row>
    <row r="395076" spans="68:68" customFormat="1">
      <c r="BP395076" s="90"/>
    </row>
    <row r="395077" spans="68:68" customFormat="1">
      <c r="BP395077" s="90"/>
    </row>
    <row r="395078" spans="68:68" customFormat="1">
      <c r="BP395078" s="90"/>
    </row>
    <row r="395079" spans="68:68" customFormat="1">
      <c r="BP395079" s="90"/>
    </row>
    <row r="395080" spans="68:68" customFormat="1">
      <c r="BP395080" s="90"/>
    </row>
    <row r="395081" spans="68:68" customFormat="1">
      <c r="BP395081" s="90"/>
    </row>
    <row r="395082" spans="68:68" customFormat="1">
      <c r="BP395082" s="90"/>
    </row>
    <row r="395083" spans="68:68" customFormat="1">
      <c r="BP395083" s="90"/>
    </row>
    <row r="395084" spans="68:68" customFormat="1">
      <c r="BP395084" s="90"/>
    </row>
    <row r="395085" spans="68:68" customFormat="1">
      <c r="BP395085" s="90"/>
    </row>
    <row r="395086" spans="68:68" customFormat="1">
      <c r="BP395086" s="90"/>
    </row>
    <row r="395087" spans="68:68" customFormat="1">
      <c r="BP395087" s="90"/>
    </row>
    <row r="395088" spans="68:68" customFormat="1">
      <c r="BP395088" s="90"/>
    </row>
    <row r="395089" spans="68:68" customFormat="1">
      <c r="BP395089" s="90"/>
    </row>
    <row r="395090" spans="68:68" customFormat="1">
      <c r="BP395090" s="90"/>
    </row>
    <row r="395091" spans="68:68" customFormat="1">
      <c r="BP395091" s="90"/>
    </row>
    <row r="395092" spans="68:68" customFormat="1">
      <c r="BP395092" s="90"/>
    </row>
    <row r="395093" spans="68:68" customFormat="1">
      <c r="BP395093" s="90"/>
    </row>
    <row r="395094" spans="68:68" customFormat="1">
      <c r="BP395094" s="90"/>
    </row>
    <row r="395095" spans="68:68" customFormat="1">
      <c r="BP395095" s="90"/>
    </row>
    <row r="395096" spans="68:68" customFormat="1">
      <c r="BP395096" s="90"/>
    </row>
    <row r="395097" spans="68:68" customFormat="1">
      <c r="BP395097" s="90"/>
    </row>
    <row r="395098" spans="68:68" customFormat="1">
      <c r="BP395098" s="90"/>
    </row>
    <row r="395099" spans="68:68" customFormat="1">
      <c r="BP395099" s="90"/>
    </row>
    <row r="395100" spans="68:68" customFormat="1">
      <c r="BP395100" s="90"/>
    </row>
    <row r="395101" spans="68:68" customFormat="1">
      <c r="BP395101" s="90"/>
    </row>
    <row r="395102" spans="68:68" customFormat="1">
      <c r="BP395102" s="90"/>
    </row>
    <row r="395103" spans="68:68" customFormat="1">
      <c r="BP395103" s="90"/>
    </row>
    <row r="395104" spans="68:68" customFormat="1">
      <c r="BP395104" s="90"/>
    </row>
    <row r="395105" spans="68:68" customFormat="1">
      <c r="BP395105" s="90"/>
    </row>
    <row r="395106" spans="68:68" customFormat="1">
      <c r="BP395106" s="90"/>
    </row>
    <row r="395107" spans="68:68" customFormat="1">
      <c r="BP395107" s="90"/>
    </row>
    <row r="395108" spans="68:68" customFormat="1">
      <c r="BP395108" s="90"/>
    </row>
    <row r="395109" spans="68:68" customFormat="1">
      <c r="BP395109" s="90"/>
    </row>
    <row r="395110" spans="68:68" customFormat="1">
      <c r="BP395110" s="90"/>
    </row>
    <row r="395111" spans="68:68" customFormat="1">
      <c r="BP395111" s="90"/>
    </row>
    <row r="395112" spans="68:68" customFormat="1">
      <c r="BP395112" s="90"/>
    </row>
    <row r="395113" spans="68:68" customFormat="1">
      <c r="BP395113" s="90"/>
    </row>
    <row r="395114" spans="68:68" customFormat="1">
      <c r="BP395114" s="90"/>
    </row>
    <row r="395115" spans="68:68" customFormat="1">
      <c r="BP395115" s="90"/>
    </row>
    <row r="395116" spans="68:68" customFormat="1">
      <c r="BP395116" s="90"/>
    </row>
    <row r="395117" spans="68:68" customFormat="1">
      <c r="BP395117" s="90"/>
    </row>
    <row r="395118" spans="68:68" customFormat="1">
      <c r="BP395118" s="90"/>
    </row>
    <row r="395119" spans="68:68" customFormat="1">
      <c r="BP395119" s="90"/>
    </row>
    <row r="395120" spans="68:68" customFormat="1">
      <c r="BP395120" s="90"/>
    </row>
    <row r="395121" spans="68:68" customFormat="1">
      <c r="BP395121" s="90"/>
    </row>
    <row r="395122" spans="68:68" customFormat="1">
      <c r="BP395122" s="90"/>
    </row>
    <row r="395123" spans="68:68" customFormat="1">
      <c r="BP395123" s="90"/>
    </row>
    <row r="395124" spans="68:68" customFormat="1">
      <c r="BP395124" s="90"/>
    </row>
    <row r="395125" spans="68:68" customFormat="1">
      <c r="BP395125" s="90"/>
    </row>
    <row r="395126" spans="68:68" customFormat="1">
      <c r="BP395126" s="90"/>
    </row>
    <row r="395127" spans="68:68" customFormat="1">
      <c r="BP395127" s="90"/>
    </row>
    <row r="395128" spans="68:68" customFormat="1">
      <c r="BP395128" s="90"/>
    </row>
    <row r="395129" spans="68:68" customFormat="1">
      <c r="BP395129" s="90"/>
    </row>
    <row r="395130" spans="68:68" customFormat="1">
      <c r="BP395130" s="90"/>
    </row>
    <row r="395131" spans="68:68" customFormat="1">
      <c r="BP395131" s="90"/>
    </row>
    <row r="395132" spans="68:68" customFormat="1">
      <c r="BP395132" s="90"/>
    </row>
    <row r="395133" spans="68:68" customFormat="1">
      <c r="BP395133" s="90"/>
    </row>
    <row r="395134" spans="68:68" customFormat="1">
      <c r="BP395134" s="90"/>
    </row>
    <row r="395135" spans="68:68" customFormat="1">
      <c r="BP395135" s="90"/>
    </row>
    <row r="395136" spans="68:68" customFormat="1">
      <c r="BP395136" s="90"/>
    </row>
    <row r="395137" spans="68:68" customFormat="1">
      <c r="BP395137" s="90"/>
    </row>
    <row r="395138" spans="68:68" customFormat="1">
      <c r="BP395138" s="90"/>
    </row>
    <row r="395139" spans="68:68" customFormat="1">
      <c r="BP395139" s="90"/>
    </row>
    <row r="395140" spans="68:68" customFormat="1">
      <c r="BP395140" s="90"/>
    </row>
    <row r="395141" spans="68:68" customFormat="1">
      <c r="BP395141" s="90"/>
    </row>
    <row r="395142" spans="68:68" customFormat="1">
      <c r="BP395142" s="90"/>
    </row>
    <row r="395143" spans="68:68" customFormat="1">
      <c r="BP395143" s="90"/>
    </row>
    <row r="395144" spans="68:68" customFormat="1">
      <c r="BP395144" s="90"/>
    </row>
    <row r="395145" spans="68:68" customFormat="1">
      <c r="BP395145" s="90"/>
    </row>
    <row r="395146" spans="68:68" customFormat="1">
      <c r="BP395146" s="90"/>
    </row>
    <row r="395147" spans="68:68" customFormat="1">
      <c r="BP395147" s="90"/>
    </row>
    <row r="395148" spans="68:68" customFormat="1">
      <c r="BP395148" s="90"/>
    </row>
    <row r="395149" spans="68:68" customFormat="1">
      <c r="BP395149" s="90"/>
    </row>
    <row r="395150" spans="68:68" customFormat="1">
      <c r="BP395150" s="90"/>
    </row>
    <row r="395151" spans="68:68" customFormat="1">
      <c r="BP395151" s="90"/>
    </row>
    <row r="395152" spans="68:68" customFormat="1">
      <c r="BP395152" s="90"/>
    </row>
    <row r="395153" spans="68:68" customFormat="1">
      <c r="BP395153" s="90"/>
    </row>
    <row r="395154" spans="68:68" customFormat="1">
      <c r="BP395154" s="90"/>
    </row>
    <row r="395155" spans="68:68" customFormat="1">
      <c r="BP395155" s="90"/>
    </row>
    <row r="395156" spans="68:68" customFormat="1">
      <c r="BP395156" s="90"/>
    </row>
    <row r="395157" spans="68:68" customFormat="1">
      <c r="BP395157" s="90"/>
    </row>
    <row r="395158" spans="68:68" customFormat="1">
      <c r="BP395158" s="90"/>
    </row>
    <row r="395159" spans="68:68" customFormat="1">
      <c r="BP395159" s="90"/>
    </row>
    <row r="395160" spans="68:68" customFormat="1">
      <c r="BP395160" s="90"/>
    </row>
    <row r="395161" spans="68:68" customFormat="1">
      <c r="BP395161" s="90"/>
    </row>
    <row r="395162" spans="68:68" customFormat="1">
      <c r="BP395162" s="90"/>
    </row>
    <row r="395163" spans="68:68" customFormat="1">
      <c r="BP395163" s="90"/>
    </row>
    <row r="395164" spans="68:68" customFormat="1">
      <c r="BP395164" s="90"/>
    </row>
    <row r="395165" spans="68:68" customFormat="1">
      <c r="BP395165" s="90"/>
    </row>
    <row r="395166" spans="68:68" customFormat="1">
      <c r="BP395166" s="90"/>
    </row>
    <row r="395167" spans="68:68" customFormat="1">
      <c r="BP395167" s="90"/>
    </row>
    <row r="395168" spans="68:68" customFormat="1">
      <c r="BP395168" s="90"/>
    </row>
    <row r="395169" spans="68:68" customFormat="1">
      <c r="BP395169" s="90"/>
    </row>
    <row r="395170" spans="68:68" customFormat="1">
      <c r="BP395170" s="90"/>
    </row>
    <row r="395171" spans="68:68" customFormat="1">
      <c r="BP395171" s="90"/>
    </row>
    <row r="395172" spans="68:68" customFormat="1">
      <c r="BP395172" s="90"/>
    </row>
    <row r="395173" spans="68:68" customFormat="1">
      <c r="BP395173" s="90"/>
    </row>
    <row r="395174" spans="68:68" customFormat="1">
      <c r="BP395174" s="90"/>
    </row>
    <row r="395175" spans="68:68" customFormat="1">
      <c r="BP395175" s="90"/>
    </row>
    <row r="395176" spans="68:68" customFormat="1">
      <c r="BP395176" s="90"/>
    </row>
    <row r="395177" spans="68:68" customFormat="1">
      <c r="BP395177" s="90"/>
    </row>
    <row r="395178" spans="68:68" customFormat="1">
      <c r="BP395178" s="90"/>
    </row>
    <row r="395179" spans="68:68" customFormat="1">
      <c r="BP395179" s="90"/>
    </row>
    <row r="395180" spans="68:68" customFormat="1">
      <c r="BP395180" s="90"/>
    </row>
    <row r="395181" spans="68:68" customFormat="1">
      <c r="BP395181" s="90"/>
    </row>
    <row r="395182" spans="68:68" customFormat="1">
      <c r="BP395182" s="90"/>
    </row>
    <row r="395183" spans="68:68" customFormat="1">
      <c r="BP395183" s="90"/>
    </row>
    <row r="395184" spans="68:68" customFormat="1">
      <c r="BP395184" s="90"/>
    </row>
    <row r="395185" spans="68:68" customFormat="1">
      <c r="BP395185" s="90"/>
    </row>
    <row r="395186" spans="68:68" customFormat="1">
      <c r="BP395186" s="90"/>
    </row>
    <row r="395187" spans="68:68" customFormat="1">
      <c r="BP395187" s="90"/>
    </row>
    <row r="395188" spans="68:68" customFormat="1">
      <c r="BP395188" s="90"/>
    </row>
    <row r="395189" spans="68:68" customFormat="1">
      <c r="BP395189" s="90"/>
    </row>
    <row r="395190" spans="68:68" customFormat="1">
      <c r="BP395190" s="90"/>
    </row>
    <row r="395191" spans="68:68" customFormat="1">
      <c r="BP395191" s="90"/>
    </row>
    <row r="395192" spans="68:68" customFormat="1">
      <c r="BP395192" s="90"/>
    </row>
    <row r="395193" spans="68:68" customFormat="1">
      <c r="BP395193" s="90"/>
    </row>
    <row r="395194" spans="68:68" customFormat="1">
      <c r="BP395194" s="90"/>
    </row>
    <row r="395195" spans="68:68" customFormat="1">
      <c r="BP395195" s="90"/>
    </row>
    <row r="395196" spans="68:68" customFormat="1">
      <c r="BP395196" s="90"/>
    </row>
    <row r="395197" spans="68:68" customFormat="1">
      <c r="BP395197" s="90"/>
    </row>
    <row r="395198" spans="68:68" customFormat="1">
      <c r="BP395198" s="90"/>
    </row>
    <row r="395199" spans="68:68" customFormat="1">
      <c r="BP395199" s="90"/>
    </row>
    <row r="395200" spans="68:68" customFormat="1">
      <c r="BP395200" s="90"/>
    </row>
    <row r="395201" spans="68:68" customFormat="1">
      <c r="BP395201" s="90"/>
    </row>
    <row r="395202" spans="68:68" customFormat="1">
      <c r="BP395202" s="90"/>
    </row>
    <row r="395203" spans="68:68" customFormat="1">
      <c r="BP395203" s="90"/>
    </row>
    <row r="395204" spans="68:68" customFormat="1">
      <c r="BP395204" s="90"/>
    </row>
    <row r="395205" spans="68:68" customFormat="1">
      <c r="BP395205" s="90"/>
    </row>
    <row r="395206" spans="68:68" customFormat="1">
      <c r="BP395206" s="90"/>
    </row>
    <row r="395207" spans="68:68" customFormat="1">
      <c r="BP395207" s="90"/>
    </row>
    <row r="395208" spans="68:68" customFormat="1">
      <c r="BP395208" s="90"/>
    </row>
    <row r="395209" spans="68:68" customFormat="1">
      <c r="BP395209" s="90"/>
    </row>
    <row r="395210" spans="68:68" customFormat="1">
      <c r="BP395210" s="90"/>
    </row>
    <row r="395211" spans="68:68" customFormat="1">
      <c r="BP395211" s="90"/>
    </row>
    <row r="395212" spans="68:68" customFormat="1">
      <c r="BP395212" s="90"/>
    </row>
    <row r="395213" spans="68:68" customFormat="1">
      <c r="BP395213" s="90"/>
    </row>
    <row r="395214" spans="68:68" customFormat="1">
      <c r="BP395214" s="90"/>
    </row>
    <row r="395215" spans="68:68" customFormat="1">
      <c r="BP395215" s="90"/>
    </row>
    <row r="395216" spans="68:68" customFormat="1">
      <c r="BP395216" s="90"/>
    </row>
    <row r="395217" spans="68:68" customFormat="1">
      <c r="BP395217" s="90"/>
    </row>
    <row r="395218" spans="68:68" customFormat="1">
      <c r="BP395218" s="90"/>
    </row>
    <row r="395219" spans="68:68" customFormat="1">
      <c r="BP395219" s="90"/>
    </row>
    <row r="395220" spans="68:68" customFormat="1">
      <c r="BP395220" s="90"/>
    </row>
    <row r="395221" spans="68:68" customFormat="1">
      <c r="BP395221" s="90"/>
    </row>
    <row r="395222" spans="68:68" customFormat="1">
      <c r="BP395222" s="90"/>
    </row>
    <row r="395223" spans="68:68" customFormat="1">
      <c r="BP395223" s="90"/>
    </row>
    <row r="395224" spans="68:68" customFormat="1">
      <c r="BP395224" s="90"/>
    </row>
    <row r="395225" spans="68:68" customFormat="1">
      <c r="BP395225" s="90"/>
    </row>
    <row r="395226" spans="68:68" customFormat="1">
      <c r="BP395226" s="90"/>
    </row>
    <row r="395227" spans="68:68" customFormat="1">
      <c r="BP395227" s="90"/>
    </row>
    <row r="395228" spans="68:68" customFormat="1">
      <c r="BP395228" s="90"/>
    </row>
    <row r="395229" spans="68:68" customFormat="1">
      <c r="BP395229" s="90"/>
    </row>
    <row r="395230" spans="68:68" customFormat="1">
      <c r="BP395230" s="90"/>
    </row>
    <row r="395231" spans="68:68" customFormat="1">
      <c r="BP395231" s="90"/>
    </row>
    <row r="395232" spans="68:68" customFormat="1">
      <c r="BP395232" s="90"/>
    </row>
    <row r="395233" spans="68:68" customFormat="1">
      <c r="BP395233" s="90"/>
    </row>
    <row r="395234" spans="68:68" customFormat="1">
      <c r="BP395234" s="90"/>
    </row>
    <row r="395235" spans="68:68" customFormat="1">
      <c r="BP395235" s="90"/>
    </row>
    <row r="395236" spans="68:68" customFormat="1">
      <c r="BP395236" s="90"/>
    </row>
    <row r="395237" spans="68:68" customFormat="1">
      <c r="BP395237" s="90"/>
    </row>
    <row r="395238" spans="68:68" customFormat="1">
      <c r="BP395238" s="90"/>
    </row>
    <row r="395239" spans="68:68" customFormat="1">
      <c r="BP395239" s="90"/>
    </row>
    <row r="395240" spans="68:68" customFormat="1">
      <c r="BP395240" s="90"/>
    </row>
    <row r="395241" spans="68:68" customFormat="1">
      <c r="BP395241" s="90"/>
    </row>
    <row r="395242" spans="68:68" customFormat="1">
      <c r="BP395242" s="90"/>
    </row>
    <row r="395243" spans="68:68" customFormat="1">
      <c r="BP395243" s="90"/>
    </row>
    <row r="395244" spans="68:68" customFormat="1">
      <c r="BP395244" s="90"/>
    </row>
    <row r="395245" spans="68:68" customFormat="1">
      <c r="BP395245" s="90"/>
    </row>
    <row r="395246" spans="68:68" customFormat="1">
      <c r="BP395246" s="90"/>
    </row>
    <row r="395247" spans="68:68" customFormat="1">
      <c r="BP395247" s="90"/>
    </row>
    <row r="395248" spans="68:68" customFormat="1">
      <c r="BP395248" s="90"/>
    </row>
    <row r="395249" spans="68:68" customFormat="1">
      <c r="BP395249" s="90"/>
    </row>
    <row r="395250" spans="68:68" customFormat="1">
      <c r="BP395250" s="90"/>
    </row>
    <row r="395251" spans="68:68" customFormat="1">
      <c r="BP395251" s="90"/>
    </row>
    <row r="395252" spans="68:68" customFormat="1">
      <c r="BP395252" s="90"/>
    </row>
    <row r="395253" spans="68:68" customFormat="1">
      <c r="BP395253" s="90"/>
    </row>
    <row r="395254" spans="68:68" customFormat="1">
      <c r="BP395254" s="90"/>
    </row>
    <row r="395255" spans="68:68" customFormat="1">
      <c r="BP395255" s="90"/>
    </row>
    <row r="395256" spans="68:68" customFormat="1">
      <c r="BP395256" s="90"/>
    </row>
    <row r="395257" spans="68:68" customFormat="1">
      <c r="BP395257" s="90"/>
    </row>
    <row r="395258" spans="68:68" customFormat="1">
      <c r="BP395258" s="90"/>
    </row>
    <row r="395259" spans="68:68" customFormat="1">
      <c r="BP395259" s="90"/>
    </row>
    <row r="395260" spans="68:68" customFormat="1">
      <c r="BP395260" s="90"/>
    </row>
    <row r="395261" spans="68:68" customFormat="1">
      <c r="BP395261" s="90"/>
    </row>
    <row r="395262" spans="68:68" customFormat="1">
      <c r="BP395262" s="90"/>
    </row>
    <row r="395263" spans="68:68" customFormat="1">
      <c r="BP395263" s="90"/>
    </row>
    <row r="395264" spans="68:68" customFormat="1">
      <c r="BP395264" s="90"/>
    </row>
    <row r="395265" spans="68:68" customFormat="1">
      <c r="BP395265" s="90"/>
    </row>
    <row r="395266" spans="68:68" customFormat="1">
      <c r="BP395266" s="90"/>
    </row>
    <row r="395267" spans="68:68" customFormat="1">
      <c r="BP395267" s="90"/>
    </row>
    <row r="395268" spans="68:68" customFormat="1">
      <c r="BP395268" s="90"/>
    </row>
    <row r="395269" spans="68:68" customFormat="1">
      <c r="BP395269" s="90"/>
    </row>
    <row r="395270" spans="68:68" customFormat="1">
      <c r="BP395270" s="90"/>
    </row>
    <row r="395271" spans="68:68" customFormat="1">
      <c r="BP395271" s="90"/>
    </row>
    <row r="395272" spans="68:68" customFormat="1">
      <c r="BP395272" s="90"/>
    </row>
    <row r="395273" spans="68:68" customFormat="1">
      <c r="BP395273" s="90"/>
    </row>
    <row r="395274" spans="68:68" customFormat="1">
      <c r="BP395274" s="90"/>
    </row>
    <row r="395275" spans="68:68" customFormat="1">
      <c r="BP395275" s="90"/>
    </row>
    <row r="395276" spans="68:68" customFormat="1">
      <c r="BP395276" s="90"/>
    </row>
    <row r="395277" spans="68:68" customFormat="1">
      <c r="BP395277" s="90"/>
    </row>
    <row r="395278" spans="68:68" customFormat="1">
      <c r="BP395278" s="90"/>
    </row>
    <row r="395279" spans="68:68" customFormat="1">
      <c r="BP395279" s="90"/>
    </row>
    <row r="395280" spans="68:68" customFormat="1">
      <c r="BP395280" s="90"/>
    </row>
    <row r="395281" spans="68:68" customFormat="1">
      <c r="BP395281" s="90"/>
    </row>
    <row r="395282" spans="68:68" customFormat="1">
      <c r="BP395282" s="90"/>
    </row>
    <row r="395283" spans="68:68" customFormat="1">
      <c r="BP395283" s="90"/>
    </row>
    <row r="395284" spans="68:68" customFormat="1">
      <c r="BP395284" s="90"/>
    </row>
    <row r="395285" spans="68:68" customFormat="1">
      <c r="BP395285" s="90"/>
    </row>
    <row r="395286" spans="68:68" customFormat="1">
      <c r="BP395286" s="90"/>
    </row>
    <row r="395287" spans="68:68" customFormat="1">
      <c r="BP395287" s="90"/>
    </row>
    <row r="395288" spans="68:68" customFormat="1">
      <c r="BP395288" s="90"/>
    </row>
    <row r="395289" spans="68:68" customFormat="1">
      <c r="BP395289" s="90"/>
    </row>
    <row r="395290" spans="68:68" customFormat="1">
      <c r="BP395290" s="90"/>
    </row>
    <row r="395291" spans="68:68" customFormat="1">
      <c r="BP395291" s="90"/>
    </row>
    <row r="395292" spans="68:68" customFormat="1">
      <c r="BP395292" s="90"/>
    </row>
    <row r="395293" spans="68:68" customFormat="1">
      <c r="BP395293" s="90"/>
    </row>
    <row r="395294" spans="68:68" customFormat="1">
      <c r="BP395294" s="90"/>
    </row>
    <row r="395295" spans="68:68" customFormat="1">
      <c r="BP395295" s="90"/>
    </row>
    <row r="395296" spans="68:68" customFormat="1">
      <c r="BP395296" s="90"/>
    </row>
    <row r="395297" spans="68:68" customFormat="1">
      <c r="BP395297" s="90"/>
    </row>
    <row r="395298" spans="68:68" customFormat="1">
      <c r="BP395298" s="90"/>
    </row>
    <row r="395299" spans="68:68" customFormat="1">
      <c r="BP395299" s="90"/>
    </row>
    <row r="395300" spans="68:68" customFormat="1">
      <c r="BP395300" s="90"/>
    </row>
    <row r="395301" spans="68:68" customFormat="1">
      <c r="BP395301" s="90"/>
    </row>
    <row r="395302" spans="68:68" customFormat="1">
      <c r="BP395302" s="90"/>
    </row>
    <row r="395303" spans="68:68" customFormat="1">
      <c r="BP395303" s="90"/>
    </row>
    <row r="395304" spans="68:68" customFormat="1">
      <c r="BP395304" s="90"/>
    </row>
    <row r="395305" spans="68:68" customFormat="1">
      <c r="BP395305" s="90"/>
    </row>
    <row r="395306" spans="68:68" customFormat="1">
      <c r="BP395306" s="90"/>
    </row>
    <row r="395307" spans="68:68" customFormat="1">
      <c r="BP395307" s="90"/>
    </row>
    <row r="395308" spans="68:68" customFormat="1">
      <c r="BP395308" s="90"/>
    </row>
    <row r="395309" spans="68:68" customFormat="1">
      <c r="BP395309" s="90"/>
    </row>
    <row r="395310" spans="68:68" customFormat="1">
      <c r="BP395310" s="90"/>
    </row>
    <row r="395311" spans="68:68" customFormat="1">
      <c r="BP395311" s="90"/>
    </row>
    <row r="395312" spans="68:68" customFormat="1">
      <c r="BP395312" s="90"/>
    </row>
    <row r="395313" spans="68:68" customFormat="1">
      <c r="BP395313" s="90"/>
    </row>
    <row r="395314" spans="68:68" customFormat="1">
      <c r="BP395314" s="90"/>
    </row>
    <row r="395315" spans="68:68" customFormat="1">
      <c r="BP395315" s="90"/>
    </row>
    <row r="395316" spans="68:68" customFormat="1">
      <c r="BP395316" s="90"/>
    </row>
    <row r="395317" spans="68:68" customFormat="1">
      <c r="BP395317" s="90"/>
    </row>
    <row r="395318" spans="68:68" customFormat="1">
      <c r="BP395318" s="90"/>
    </row>
    <row r="395319" spans="68:68" customFormat="1">
      <c r="BP395319" s="90"/>
    </row>
    <row r="395320" spans="68:68" customFormat="1">
      <c r="BP395320" s="90"/>
    </row>
    <row r="395321" spans="68:68" customFormat="1">
      <c r="BP395321" s="90"/>
    </row>
    <row r="395322" spans="68:68" customFormat="1">
      <c r="BP395322" s="90"/>
    </row>
    <row r="395323" spans="68:68" customFormat="1">
      <c r="BP395323" s="90"/>
    </row>
    <row r="395324" spans="68:68" customFormat="1">
      <c r="BP395324" s="90"/>
    </row>
    <row r="395325" spans="68:68" customFormat="1">
      <c r="BP395325" s="90"/>
    </row>
    <row r="395326" spans="68:68" customFormat="1">
      <c r="BP395326" s="90"/>
    </row>
    <row r="395327" spans="68:68" customFormat="1">
      <c r="BP395327" s="90"/>
    </row>
    <row r="395328" spans="68:68" customFormat="1">
      <c r="BP395328" s="90"/>
    </row>
    <row r="395329" spans="68:68" customFormat="1">
      <c r="BP395329" s="90"/>
    </row>
    <row r="395330" spans="68:68" customFormat="1">
      <c r="BP395330" s="90"/>
    </row>
    <row r="395331" spans="68:68" customFormat="1">
      <c r="BP395331" s="90"/>
    </row>
    <row r="395332" spans="68:68" customFormat="1">
      <c r="BP395332" s="90"/>
    </row>
    <row r="395333" spans="68:68" customFormat="1">
      <c r="BP395333" s="90"/>
    </row>
    <row r="395334" spans="68:68" customFormat="1">
      <c r="BP395334" s="90"/>
    </row>
    <row r="395335" spans="68:68" customFormat="1">
      <c r="BP395335" s="90"/>
    </row>
    <row r="395336" spans="68:68" customFormat="1">
      <c r="BP395336" s="90"/>
    </row>
    <row r="395337" spans="68:68" customFormat="1">
      <c r="BP395337" s="90"/>
    </row>
    <row r="395338" spans="68:68" customFormat="1">
      <c r="BP395338" s="90"/>
    </row>
    <row r="395339" spans="68:68" customFormat="1">
      <c r="BP395339" s="90"/>
    </row>
    <row r="395340" spans="68:68" customFormat="1">
      <c r="BP395340" s="90"/>
    </row>
    <row r="395341" spans="68:68" customFormat="1">
      <c r="BP395341" s="90"/>
    </row>
    <row r="395342" spans="68:68" customFormat="1">
      <c r="BP395342" s="90"/>
    </row>
    <row r="395343" spans="68:68" customFormat="1">
      <c r="BP395343" s="90"/>
    </row>
    <row r="395344" spans="68:68" customFormat="1">
      <c r="BP395344" s="90"/>
    </row>
    <row r="395345" spans="68:68" customFormat="1">
      <c r="BP395345" s="90"/>
    </row>
    <row r="395346" spans="68:68" customFormat="1">
      <c r="BP395346" s="90"/>
    </row>
    <row r="395347" spans="68:68" customFormat="1">
      <c r="BP395347" s="90"/>
    </row>
    <row r="395348" spans="68:68" customFormat="1">
      <c r="BP395348" s="90"/>
    </row>
    <row r="395349" spans="68:68" customFormat="1">
      <c r="BP395349" s="90"/>
    </row>
    <row r="395350" spans="68:68" customFormat="1">
      <c r="BP395350" s="90"/>
    </row>
    <row r="395351" spans="68:68" customFormat="1">
      <c r="BP395351" s="90"/>
    </row>
    <row r="395352" spans="68:68" customFormat="1">
      <c r="BP395352" s="90"/>
    </row>
    <row r="395353" spans="68:68" customFormat="1">
      <c r="BP395353" s="90"/>
    </row>
    <row r="395354" spans="68:68" customFormat="1">
      <c r="BP395354" s="90"/>
    </row>
    <row r="395355" spans="68:68" customFormat="1">
      <c r="BP395355" s="90"/>
    </row>
    <row r="395356" spans="68:68" customFormat="1">
      <c r="BP395356" s="90"/>
    </row>
    <row r="395357" spans="68:68" customFormat="1">
      <c r="BP395357" s="90"/>
    </row>
    <row r="395358" spans="68:68" customFormat="1">
      <c r="BP395358" s="90"/>
    </row>
    <row r="395359" spans="68:68" customFormat="1">
      <c r="BP395359" s="90"/>
    </row>
    <row r="395360" spans="68:68" customFormat="1">
      <c r="BP395360" s="90"/>
    </row>
    <row r="395361" spans="68:68" customFormat="1">
      <c r="BP395361" s="90"/>
    </row>
    <row r="395362" spans="68:68" customFormat="1">
      <c r="BP395362" s="90"/>
    </row>
    <row r="395363" spans="68:68" customFormat="1">
      <c r="BP395363" s="90"/>
    </row>
    <row r="395364" spans="68:68" customFormat="1">
      <c r="BP395364" s="90"/>
    </row>
    <row r="395365" spans="68:68" customFormat="1">
      <c r="BP395365" s="90"/>
    </row>
    <row r="395366" spans="68:68" customFormat="1">
      <c r="BP395366" s="90"/>
    </row>
    <row r="395367" spans="68:68" customFormat="1">
      <c r="BP395367" s="90"/>
    </row>
    <row r="395368" spans="68:68" customFormat="1">
      <c r="BP395368" s="90"/>
    </row>
    <row r="395369" spans="68:68" customFormat="1">
      <c r="BP395369" s="90"/>
    </row>
    <row r="395370" spans="68:68" customFormat="1">
      <c r="BP395370" s="90"/>
    </row>
    <row r="395371" spans="68:68" customFormat="1">
      <c r="BP395371" s="90"/>
    </row>
    <row r="395372" spans="68:68" customFormat="1">
      <c r="BP395372" s="90"/>
    </row>
    <row r="395373" spans="68:68" customFormat="1">
      <c r="BP395373" s="90"/>
    </row>
    <row r="395374" spans="68:68" customFormat="1">
      <c r="BP395374" s="90"/>
    </row>
    <row r="395375" spans="68:68" customFormat="1">
      <c r="BP395375" s="90"/>
    </row>
    <row r="395376" spans="68:68" customFormat="1">
      <c r="BP395376" s="90"/>
    </row>
    <row r="395377" spans="68:68" customFormat="1">
      <c r="BP395377" s="90"/>
    </row>
    <row r="395378" spans="68:68" customFormat="1">
      <c r="BP395378" s="90"/>
    </row>
    <row r="395379" spans="68:68" customFormat="1">
      <c r="BP395379" s="90"/>
    </row>
    <row r="395380" spans="68:68" customFormat="1">
      <c r="BP395380" s="90"/>
    </row>
    <row r="395381" spans="68:68" customFormat="1">
      <c r="BP395381" s="90"/>
    </row>
    <row r="395382" spans="68:68" customFormat="1">
      <c r="BP395382" s="90"/>
    </row>
    <row r="395383" spans="68:68" customFormat="1">
      <c r="BP395383" s="90"/>
    </row>
    <row r="395384" spans="68:68" customFormat="1">
      <c r="BP395384" s="90"/>
    </row>
    <row r="395385" spans="68:68" customFormat="1">
      <c r="BP395385" s="90"/>
    </row>
    <row r="395386" spans="68:68" customFormat="1">
      <c r="BP395386" s="90"/>
    </row>
    <row r="395387" spans="68:68" customFormat="1">
      <c r="BP395387" s="90"/>
    </row>
    <row r="395388" spans="68:68" customFormat="1">
      <c r="BP395388" s="90"/>
    </row>
    <row r="395389" spans="68:68" customFormat="1">
      <c r="BP395389" s="90"/>
    </row>
    <row r="395390" spans="68:68" customFormat="1">
      <c r="BP395390" s="90"/>
    </row>
    <row r="395391" spans="68:68" customFormat="1">
      <c r="BP395391" s="90"/>
    </row>
    <row r="395392" spans="68:68" customFormat="1">
      <c r="BP395392" s="90"/>
    </row>
    <row r="395393" spans="68:68" customFormat="1">
      <c r="BP395393" s="90"/>
    </row>
    <row r="395394" spans="68:68" customFormat="1">
      <c r="BP395394" s="90"/>
    </row>
    <row r="395395" spans="68:68" customFormat="1">
      <c r="BP395395" s="90"/>
    </row>
    <row r="395396" spans="68:68" customFormat="1">
      <c r="BP395396" s="90"/>
    </row>
    <row r="395397" spans="68:68" customFormat="1">
      <c r="BP395397" s="90"/>
    </row>
    <row r="395398" spans="68:68" customFormat="1">
      <c r="BP395398" s="90"/>
    </row>
    <row r="395399" spans="68:68" customFormat="1">
      <c r="BP395399" s="90"/>
    </row>
    <row r="395400" spans="68:68" customFormat="1">
      <c r="BP395400" s="90"/>
    </row>
    <row r="395401" spans="68:68" customFormat="1">
      <c r="BP395401" s="90"/>
    </row>
    <row r="395402" spans="68:68" customFormat="1">
      <c r="BP395402" s="90"/>
    </row>
    <row r="395403" spans="68:68" customFormat="1">
      <c r="BP395403" s="90"/>
    </row>
    <row r="395404" spans="68:68" customFormat="1">
      <c r="BP395404" s="90"/>
    </row>
    <row r="395405" spans="68:68" customFormat="1">
      <c r="BP395405" s="90"/>
    </row>
    <row r="395406" spans="68:68" customFormat="1">
      <c r="BP395406" s="90"/>
    </row>
    <row r="395407" spans="68:68" customFormat="1">
      <c r="BP395407" s="90"/>
    </row>
    <row r="395408" spans="68:68" customFormat="1">
      <c r="BP395408" s="90"/>
    </row>
    <row r="395409" spans="68:68" customFormat="1">
      <c r="BP395409" s="90"/>
    </row>
    <row r="395410" spans="68:68" customFormat="1">
      <c r="BP395410" s="90"/>
    </row>
    <row r="395411" spans="68:68" customFormat="1">
      <c r="BP395411" s="90"/>
    </row>
    <row r="395412" spans="68:68" customFormat="1">
      <c r="BP395412" s="90"/>
    </row>
    <row r="395413" spans="68:68" customFormat="1">
      <c r="BP395413" s="90"/>
    </row>
    <row r="395414" spans="68:68" customFormat="1">
      <c r="BP395414" s="90"/>
    </row>
    <row r="395415" spans="68:68" customFormat="1">
      <c r="BP395415" s="90"/>
    </row>
    <row r="395416" spans="68:68" customFormat="1">
      <c r="BP395416" s="90"/>
    </row>
    <row r="395417" spans="68:68" customFormat="1">
      <c r="BP395417" s="90"/>
    </row>
    <row r="395418" spans="68:68" customFormat="1">
      <c r="BP395418" s="90"/>
    </row>
    <row r="395419" spans="68:68" customFormat="1">
      <c r="BP395419" s="90"/>
    </row>
    <row r="395420" spans="68:68" customFormat="1">
      <c r="BP395420" s="90"/>
    </row>
    <row r="395421" spans="68:68" customFormat="1">
      <c r="BP395421" s="90"/>
    </row>
    <row r="395422" spans="68:68" customFormat="1">
      <c r="BP395422" s="90"/>
    </row>
    <row r="395423" spans="68:68" customFormat="1">
      <c r="BP395423" s="90"/>
    </row>
    <row r="395424" spans="68:68" customFormat="1">
      <c r="BP395424" s="90"/>
    </row>
    <row r="395425" spans="68:68" customFormat="1">
      <c r="BP395425" s="90"/>
    </row>
    <row r="395426" spans="68:68" customFormat="1">
      <c r="BP395426" s="90"/>
    </row>
    <row r="395427" spans="68:68" customFormat="1">
      <c r="BP395427" s="90"/>
    </row>
    <row r="395428" spans="68:68" customFormat="1">
      <c r="BP395428" s="90"/>
    </row>
    <row r="395429" spans="68:68" customFormat="1">
      <c r="BP395429" s="90"/>
    </row>
    <row r="395430" spans="68:68" customFormat="1">
      <c r="BP395430" s="90"/>
    </row>
    <row r="395431" spans="68:68" customFormat="1">
      <c r="BP395431" s="90"/>
    </row>
    <row r="395432" spans="68:68" customFormat="1">
      <c r="BP395432" s="90"/>
    </row>
    <row r="395433" spans="68:68" customFormat="1">
      <c r="BP395433" s="90"/>
    </row>
    <row r="395434" spans="68:68" customFormat="1">
      <c r="BP395434" s="90"/>
    </row>
    <row r="395435" spans="68:68" customFormat="1">
      <c r="BP395435" s="90"/>
    </row>
    <row r="395436" spans="68:68" customFormat="1">
      <c r="BP395436" s="90"/>
    </row>
    <row r="395437" spans="68:68" customFormat="1">
      <c r="BP395437" s="90"/>
    </row>
    <row r="395438" spans="68:68" customFormat="1">
      <c r="BP395438" s="90"/>
    </row>
    <row r="395439" spans="68:68" customFormat="1">
      <c r="BP395439" s="90"/>
    </row>
    <row r="395440" spans="68:68" customFormat="1">
      <c r="BP395440" s="90"/>
    </row>
    <row r="395441" spans="68:68" customFormat="1">
      <c r="BP395441" s="90"/>
    </row>
    <row r="395442" spans="68:68" customFormat="1">
      <c r="BP395442" s="90"/>
    </row>
    <row r="395443" spans="68:68" customFormat="1">
      <c r="BP395443" s="90"/>
    </row>
    <row r="395444" spans="68:68" customFormat="1">
      <c r="BP395444" s="90"/>
    </row>
    <row r="395445" spans="68:68" customFormat="1">
      <c r="BP395445" s="90"/>
    </row>
    <row r="395446" spans="68:68" customFormat="1">
      <c r="BP395446" s="90"/>
    </row>
    <row r="395447" spans="68:68" customFormat="1">
      <c r="BP395447" s="90"/>
    </row>
    <row r="395448" spans="68:68" customFormat="1">
      <c r="BP395448" s="90"/>
    </row>
    <row r="395449" spans="68:68" customFormat="1">
      <c r="BP395449" s="90"/>
    </row>
    <row r="395450" spans="68:68" customFormat="1">
      <c r="BP395450" s="90"/>
    </row>
    <row r="395451" spans="68:68" customFormat="1">
      <c r="BP395451" s="90"/>
    </row>
    <row r="395452" spans="68:68" customFormat="1">
      <c r="BP395452" s="90"/>
    </row>
    <row r="395453" spans="68:68" customFormat="1">
      <c r="BP395453" s="90"/>
    </row>
    <row r="395454" spans="68:68" customFormat="1">
      <c r="BP395454" s="90"/>
    </row>
    <row r="395455" spans="68:68" customFormat="1">
      <c r="BP395455" s="90"/>
    </row>
    <row r="395456" spans="68:68" customFormat="1">
      <c r="BP395456" s="90"/>
    </row>
    <row r="395457" spans="68:68" customFormat="1">
      <c r="BP395457" s="90"/>
    </row>
    <row r="395458" spans="68:68" customFormat="1">
      <c r="BP395458" s="90"/>
    </row>
    <row r="395459" spans="68:68" customFormat="1">
      <c r="BP395459" s="90"/>
    </row>
    <row r="395460" spans="68:68" customFormat="1">
      <c r="BP395460" s="90"/>
    </row>
    <row r="395461" spans="68:68" customFormat="1">
      <c r="BP395461" s="90"/>
    </row>
    <row r="395462" spans="68:68" customFormat="1">
      <c r="BP395462" s="90"/>
    </row>
    <row r="395463" spans="68:68" customFormat="1">
      <c r="BP395463" s="90"/>
    </row>
    <row r="395464" spans="68:68" customFormat="1">
      <c r="BP395464" s="90"/>
    </row>
    <row r="395465" spans="68:68" customFormat="1">
      <c r="BP395465" s="90"/>
    </row>
    <row r="395466" spans="68:68" customFormat="1">
      <c r="BP395466" s="90"/>
    </row>
    <row r="395467" spans="68:68" customFormat="1">
      <c r="BP395467" s="90"/>
    </row>
    <row r="395468" spans="68:68" customFormat="1">
      <c r="BP395468" s="90"/>
    </row>
    <row r="395469" spans="68:68" customFormat="1">
      <c r="BP395469" s="90"/>
    </row>
    <row r="395470" spans="68:68" customFormat="1">
      <c r="BP395470" s="90"/>
    </row>
    <row r="395471" spans="68:68" customFormat="1">
      <c r="BP395471" s="90"/>
    </row>
    <row r="395472" spans="68:68" customFormat="1">
      <c r="BP395472" s="90"/>
    </row>
    <row r="395473" spans="68:68" customFormat="1">
      <c r="BP395473" s="90"/>
    </row>
    <row r="395474" spans="68:68" customFormat="1">
      <c r="BP395474" s="90"/>
    </row>
    <row r="395475" spans="68:68" customFormat="1">
      <c r="BP395475" s="90"/>
    </row>
    <row r="395476" spans="68:68" customFormat="1">
      <c r="BP395476" s="90"/>
    </row>
    <row r="395477" spans="68:68" customFormat="1">
      <c r="BP395477" s="90"/>
    </row>
    <row r="395478" spans="68:68" customFormat="1">
      <c r="BP395478" s="90"/>
    </row>
    <row r="395479" spans="68:68" customFormat="1">
      <c r="BP395479" s="90"/>
    </row>
    <row r="395480" spans="68:68" customFormat="1">
      <c r="BP395480" s="90"/>
    </row>
    <row r="395481" spans="68:68" customFormat="1">
      <c r="BP395481" s="90"/>
    </row>
    <row r="395482" spans="68:68" customFormat="1">
      <c r="BP395482" s="90"/>
    </row>
    <row r="395483" spans="68:68" customFormat="1">
      <c r="BP395483" s="90"/>
    </row>
    <row r="395484" spans="68:68" customFormat="1">
      <c r="BP395484" s="90"/>
    </row>
    <row r="395485" spans="68:68" customFormat="1">
      <c r="BP395485" s="90"/>
    </row>
    <row r="395486" spans="68:68" customFormat="1">
      <c r="BP395486" s="90"/>
    </row>
    <row r="395487" spans="68:68" customFormat="1">
      <c r="BP395487" s="90"/>
    </row>
    <row r="395488" spans="68:68" customFormat="1">
      <c r="BP395488" s="90"/>
    </row>
    <row r="395489" spans="68:68" customFormat="1">
      <c r="BP395489" s="90"/>
    </row>
    <row r="395490" spans="68:68" customFormat="1">
      <c r="BP395490" s="90"/>
    </row>
    <row r="395491" spans="68:68" customFormat="1">
      <c r="BP395491" s="90"/>
    </row>
    <row r="395492" spans="68:68" customFormat="1">
      <c r="BP395492" s="90"/>
    </row>
    <row r="395493" spans="68:68" customFormat="1">
      <c r="BP395493" s="90"/>
    </row>
    <row r="395494" spans="68:68" customFormat="1">
      <c r="BP395494" s="90"/>
    </row>
    <row r="395495" spans="68:68" customFormat="1">
      <c r="BP395495" s="90"/>
    </row>
    <row r="395496" spans="68:68" customFormat="1">
      <c r="BP395496" s="90"/>
    </row>
    <row r="395497" spans="68:68" customFormat="1">
      <c r="BP395497" s="90"/>
    </row>
    <row r="395498" spans="68:68" customFormat="1">
      <c r="BP395498" s="90"/>
    </row>
    <row r="395499" spans="68:68" customFormat="1">
      <c r="BP395499" s="90"/>
    </row>
    <row r="395500" spans="68:68" customFormat="1">
      <c r="BP395500" s="90"/>
    </row>
    <row r="395501" spans="68:68" customFormat="1">
      <c r="BP395501" s="90"/>
    </row>
    <row r="395502" spans="68:68" customFormat="1">
      <c r="BP395502" s="90"/>
    </row>
    <row r="395503" spans="68:68" customFormat="1">
      <c r="BP395503" s="90"/>
    </row>
    <row r="395504" spans="68:68" customFormat="1">
      <c r="BP395504" s="90"/>
    </row>
    <row r="395505" spans="68:68" customFormat="1">
      <c r="BP395505" s="90"/>
    </row>
    <row r="395506" spans="68:68" customFormat="1">
      <c r="BP395506" s="90"/>
    </row>
    <row r="395507" spans="68:68" customFormat="1">
      <c r="BP395507" s="90"/>
    </row>
    <row r="395508" spans="68:68" customFormat="1">
      <c r="BP395508" s="90"/>
    </row>
    <row r="395509" spans="68:68" customFormat="1">
      <c r="BP395509" s="90"/>
    </row>
    <row r="395510" spans="68:68" customFormat="1">
      <c r="BP395510" s="90"/>
    </row>
    <row r="395511" spans="68:68" customFormat="1">
      <c r="BP395511" s="90"/>
    </row>
    <row r="395512" spans="68:68" customFormat="1">
      <c r="BP395512" s="90"/>
    </row>
    <row r="395513" spans="68:68" customFormat="1">
      <c r="BP395513" s="90"/>
    </row>
    <row r="395514" spans="68:68" customFormat="1">
      <c r="BP395514" s="90"/>
    </row>
    <row r="395515" spans="68:68" customFormat="1">
      <c r="BP395515" s="90"/>
    </row>
    <row r="395516" spans="68:68" customFormat="1">
      <c r="BP395516" s="90"/>
    </row>
    <row r="395517" spans="68:68" customFormat="1">
      <c r="BP395517" s="90"/>
    </row>
    <row r="395518" spans="68:68" customFormat="1">
      <c r="BP395518" s="90"/>
    </row>
    <row r="395519" spans="68:68" customFormat="1">
      <c r="BP395519" s="90"/>
    </row>
    <row r="395520" spans="68:68" customFormat="1">
      <c r="BP395520" s="90"/>
    </row>
    <row r="395521" spans="68:68" customFormat="1">
      <c r="BP395521" s="90"/>
    </row>
    <row r="395522" spans="68:68" customFormat="1">
      <c r="BP395522" s="90"/>
    </row>
    <row r="395523" spans="68:68" customFormat="1">
      <c r="BP395523" s="90"/>
    </row>
    <row r="395524" spans="68:68" customFormat="1">
      <c r="BP395524" s="90"/>
    </row>
    <row r="395525" spans="68:68" customFormat="1">
      <c r="BP395525" s="90"/>
    </row>
    <row r="395526" spans="68:68" customFormat="1">
      <c r="BP395526" s="90"/>
    </row>
    <row r="395527" spans="68:68" customFormat="1">
      <c r="BP395527" s="90"/>
    </row>
    <row r="395528" spans="68:68" customFormat="1">
      <c r="BP395528" s="90"/>
    </row>
    <row r="395529" spans="68:68" customFormat="1">
      <c r="BP395529" s="90"/>
    </row>
    <row r="395530" spans="68:68" customFormat="1">
      <c r="BP395530" s="90"/>
    </row>
    <row r="395531" spans="68:68" customFormat="1">
      <c r="BP395531" s="90"/>
    </row>
    <row r="395532" spans="68:68" customFormat="1">
      <c r="BP395532" s="90"/>
    </row>
    <row r="395533" spans="68:68" customFormat="1">
      <c r="BP395533" s="90"/>
    </row>
    <row r="395534" spans="68:68" customFormat="1">
      <c r="BP395534" s="90"/>
    </row>
    <row r="395535" spans="68:68" customFormat="1">
      <c r="BP395535" s="90"/>
    </row>
    <row r="395536" spans="68:68" customFormat="1">
      <c r="BP395536" s="90"/>
    </row>
    <row r="395537" spans="68:68" customFormat="1">
      <c r="BP395537" s="90"/>
    </row>
    <row r="395538" spans="68:68" customFormat="1">
      <c r="BP395538" s="90"/>
    </row>
    <row r="395539" spans="68:68" customFormat="1">
      <c r="BP395539" s="90"/>
    </row>
    <row r="395540" spans="68:68" customFormat="1">
      <c r="BP395540" s="90"/>
    </row>
    <row r="395541" spans="68:68" customFormat="1">
      <c r="BP395541" s="90"/>
    </row>
    <row r="395542" spans="68:68" customFormat="1">
      <c r="BP395542" s="90"/>
    </row>
    <row r="395543" spans="68:68" customFormat="1">
      <c r="BP395543" s="90"/>
    </row>
    <row r="395544" spans="68:68" customFormat="1">
      <c r="BP395544" s="90"/>
    </row>
    <row r="395545" spans="68:68" customFormat="1">
      <c r="BP395545" s="90"/>
    </row>
    <row r="395546" spans="68:68" customFormat="1">
      <c r="BP395546" s="90"/>
    </row>
    <row r="395547" spans="68:68" customFormat="1">
      <c r="BP395547" s="90"/>
    </row>
    <row r="395548" spans="68:68" customFormat="1">
      <c r="BP395548" s="90"/>
    </row>
    <row r="395549" spans="68:68" customFormat="1">
      <c r="BP395549" s="90"/>
    </row>
    <row r="395550" spans="68:68" customFormat="1">
      <c r="BP395550" s="90"/>
    </row>
    <row r="395551" spans="68:68" customFormat="1">
      <c r="BP395551" s="90"/>
    </row>
    <row r="395552" spans="68:68" customFormat="1">
      <c r="BP395552" s="90"/>
    </row>
    <row r="395553" spans="68:68" customFormat="1">
      <c r="BP395553" s="90"/>
    </row>
    <row r="395554" spans="68:68" customFormat="1">
      <c r="BP395554" s="90"/>
    </row>
    <row r="395555" spans="68:68" customFormat="1">
      <c r="BP395555" s="90"/>
    </row>
    <row r="395556" spans="68:68" customFormat="1">
      <c r="BP395556" s="90"/>
    </row>
    <row r="395557" spans="68:68" customFormat="1">
      <c r="BP395557" s="90"/>
    </row>
    <row r="395558" spans="68:68" customFormat="1">
      <c r="BP395558" s="90"/>
    </row>
    <row r="395559" spans="68:68" customFormat="1">
      <c r="BP395559" s="90"/>
    </row>
    <row r="395560" spans="68:68" customFormat="1">
      <c r="BP395560" s="90"/>
    </row>
    <row r="395561" spans="68:68" customFormat="1">
      <c r="BP395561" s="90"/>
    </row>
    <row r="395562" spans="68:68" customFormat="1">
      <c r="BP395562" s="90"/>
    </row>
    <row r="395563" spans="68:68" customFormat="1">
      <c r="BP395563" s="90"/>
    </row>
    <row r="395564" spans="68:68" customFormat="1">
      <c r="BP395564" s="90"/>
    </row>
    <row r="395565" spans="68:68" customFormat="1">
      <c r="BP395565" s="90"/>
    </row>
    <row r="395566" spans="68:68" customFormat="1">
      <c r="BP395566" s="90"/>
    </row>
    <row r="395567" spans="68:68" customFormat="1">
      <c r="BP395567" s="90"/>
    </row>
    <row r="395568" spans="68:68" customFormat="1">
      <c r="BP395568" s="90"/>
    </row>
    <row r="395569" spans="68:68" customFormat="1">
      <c r="BP395569" s="90"/>
    </row>
    <row r="395570" spans="68:68" customFormat="1">
      <c r="BP395570" s="90"/>
    </row>
    <row r="395571" spans="68:68" customFormat="1">
      <c r="BP395571" s="90"/>
    </row>
    <row r="395572" spans="68:68" customFormat="1">
      <c r="BP395572" s="90"/>
    </row>
    <row r="395573" spans="68:68" customFormat="1">
      <c r="BP395573" s="90"/>
    </row>
    <row r="395574" spans="68:68" customFormat="1">
      <c r="BP395574" s="90"/>
    </row>
    <row r="395575" spans="68:68" customFormat="1">
      <c r="BP395575" s="90"/>
    </row>
    <row r="395576" spans="68:68" customFormat="1">
      <c r="BP395576" s="90"/>
    </row>
    <row r="395577" spans="68:68" customFormat="1">
      <c r="BP395577" s="90"/>
    </row>
    <row r="395578" spans="68:68" customFormat="1">
      <c r="BP395578" s="90"/>
    </row>
    <row r="395579" spans="68:68" customFormat="1">
      <c r="BP395579" s="90"/>
    </row>
    <row r="395580" spans="68:68" customFormat="1">
      <c r="BP395580" s="90"/>
    </row>
    <row r="395581" spans="68:68" customFormat="1">
      <c r="BP395581" s="90"/>
    </row>
    <row r="395582" spans="68:68" customFormat="1">
      <c r="BP395582" s="90"/>
    </row>
    <row r="395583" spans="68:68" customFormat="1">
      <c r="BP395583" s="90"/>
    </row>
    <row r="395584" spans="68:68" customFormat="1">
      <c r="BP395584" s="90"/>
    </row>
    <row r="395585" spans="68:68" customFormat="1">
      <c r="BP395585" s="90"/>
    </row>
    <row r="395586" spans="68:68" customFormat="1">
      <c r="BP395586" s="90"/>
    </row>
    <row r="395587" spans="68:68" customFormat="1">
      <c r="BP395587" s="90"/>
    </row>
    <row r="395588" spans="68:68" customFormat="1">
      <c r="BP395588" s="90"/>
    </row>
    <row r="395589" spans="68:68" customFormat="1">
      <c r="BP395589" s="90"/>
    </row>
    <row r="395590" spans="68:68" customFormat="1">
      <c r="BP395590" s="90"/>
    </row>
    <row r="395591" spans="68:68" customFormat="1">
      <c r="BP395591" s="90"/>
    </row>
    <row r="395592" spans="68:68" customFormat="1">
      <c r="BP395592" s="90"/>
    </row>
    <row r="395593" spans="68:68" customFormat="1">
      <c r="BP395593" s="90"/>
    </row>
    <row r="395594" spans="68:68" customFormat="1">
      <c r="BP395594" s="90"/>
    </row>
    <row r="395595" spans="68:68" customFormat="1">
      <c r="BP395595" s="90"/>
    </row>
    <row r="395596" spans="68:68" customFormat="1">
      <c r="BP395596" s="90"/>
    </row>
    <row r="395597" spans="68:68" customFormat="1">
      <c r="BP395597" s="90"/>
    </row>
    <row r="395598" spans="68:68" customFormat="1">
      <c r="BP395598" s="90"/>
    </row>
    <row r="395599" spans="68:68" customFormat="1">
      <c r="BP395599" s="90"/>
    </row>
    <row r="395600" spans="68:68" customFormat="1">
      <c r="BP395600" s="90"/>
    </row>
    <row r="395601" spans="68:68" customFormat="1">
      <c r="BP395601" s="90"/>
    </row>
    <row r="395602" spans="68:68" customFormat="1">
      <c r="BP395602" s="90"/>
    </row>
    <row r="395603" spans="68:68" customFormat="1">
      <c r="BP395603" s="90"/>
    </row>
    <row r="395604" spans="68:68" customFormat="1">
      <c r="BP395604" s="90"/>
    </row>
    <row r="395605" spans="68:68" customFormat="1">
      <c r="BP395605" s="90"/>
    </row>
    <row r="395606" spans="68:68" customFormat="1">
      <c r="BP395606" s="90"/>
    </row>
    <row r="395607" spans="68:68" customFormat="1">
      <c r="BP395607" s="90"/>
    </row>
    <row r="395608" spans="68:68" customFormat="1">
      <c r="BP395608" s="90"/>
    </row>
    <row r="395609" spans="68:68" customFormat="1">
      <c r="BP395609" s="90"/>
    </row>
    <row r="395610" spans="68:68" customFormat="1">
      <c r="BP395610" s="90"/>
    </row>
    <row r="395611" spans="68:68" customFormat="1">
      <c r="BP395611" s="90"/>
    </row>
    <row r="395612" spans="68:68" customFormat="1">
      <c r="BP395612" s="90"/>
    </row>
    <row r="395613" spans="68:68" customFormat="1">
      <c r="BP395613" s="90"/>
    </row>
    <row r="395614" spans="68:68" customFormat="1">
      <c r="BP395614" s="90"/>
    </row>
    <row r="395615" spans="68:68" customFormat="1">
      <c r="BP395615" s="90"/>
    </row>
    <row r="395616" spans="68:68" customFormat="1">
      <c r="BP395616" s="90"/>
    </row>
    <row r="395617" spans="68:68" customFormat="1">
      <c r="BP395617" s="90"/>
    </row>
    <row r="395618" spans="68:68" customFormat="1">
      <c r="BP395618" s="90"/>
    </row>
    <row r="395619" spans="68:68" customFormat="1">
      <c r="BP395619" s="90"/>
    </row>
    <row r="395620" spans="68:68" customFormat="1">
      <c r="BP395620" s="90"/>
    </row>
    <row r="395621" spans="68:68" customFormat="1">
      <c r="BP395621" s="90"/>
    </row>
    <row r="395622" spans="68:68" customFormat="1">
      <c r="BP395622" s="90"/>
    </row>
    <row r="395623" spans="68:68" customFormat="1">
      <c r="BP395623" s="90"/>
    </row>
    <row r="395624" spans="68:68" customFormat="1">
      <c r="BP395624" s="90"/>
    </row>
    <row r="395625" spans="68:68" customFormat="1">
      <c r="BP395625" s="90"/>
    </row>
    <row r="395626" spans="68:68" customFormat="1">
      <c r="BP395626" s="90"/>
    </row>
    <row r="395627" spans="68:68" customFormat="1">
      <c r="BP395627" s="90"/>
    </row>
    <row r="395628" spans="68:68" customFormat="1">
      <c r="BP395628" s="90"/>
    </row>
    <row r="395629" spans="68:68" customFormat="1">
      <c r="BP395629" s="90"/>
    </row>
    <row r="395630" spans="68:68" customFormat="1">
      <c r="BP395630" s="90"/>
    </row>
    <row r="395631" spans="68:68" customFormat="1">
      <c r="BP395631" s="90"/>
    </row>
    <row r="395632" spans="68:68" customFormat="1">
      <c r="BP395632" s="90"/>
    </row>
    <row r="395633" spans="68:68" customFormat="1">
      <c r="BP395633" s="90"/>
    </row>
    <row r="395634" spans="68:68" customFormat="1">
      <c r="BP395634" s="90"/>
    </row>
    <row r="395635" spans="68:68" customFormat="1">
      <c r="BP395635" s="90"/>
    </row>
    <row r="395636" spans="68:68" customFormat="1">
      <c r="BP395636" s="90"/>
    </row>
    <row r="395637" spans="68:68" customFormat="1">
      <c r="BP395637" s="90"/>
    </row>
    <row r="395638" spans="68:68" customFormat="1">
      <c r="BP395638" s="90"/>
    </row>
    <row r="395639" spans="68:68" customFormat="1">
      <c r="BP395639" s="90"/>
    </row>
    <row r="395640" spans="68:68" customFormat="1">
      <c r="BP395640" s="90"/>
    </row>
    <row r="395641" spans="68:68" customFormat="1">
      <c r="BP395641" s="90"/>
    </row>
    <row r="395642" spans="68:68" customFormat="1">
      <c r="BP395642" s="90"/>
    </row>
    <row r="395643" spans="68:68" customFormat="1">
      <c r="BP395643" s="90"/>
    </row>
    <row r="395644" spans="68:68" customFormat="1">
      <c r="BP395644" s="90"/>
    </row>
    <row r="395645" spans="68:68" customFormat="1">
      <c r="BP395645" s="90"/>
    </row>
    <row r="395646" spans="68:68" customFormat="1">
      <c r="BP395646" s="90"/>
    </row>
    <row r="395647" spans="68:68" customFormat="1">
      <c r="BP395647" s="90"/>
    </row>
    <row r="395648" spans="68:68" customFormat="1">
      <c r="BP395648" s="90"/>
    </row>
    <row r="395649" spans="68:68" customFormat="1">
      <c r="BP395649" s="90"/>
    </row>
    <row r="395650" spans="68:68" customFormat="1">
      <c r="BP395650" s="90"/>
    </row>
    <row r="395651" spans="68:68" customFormat="1">
      <c r="BP395651" s="90"/>
    </row>
    <row r="395652" spans="68:68" customFormat="1">
      <c r="BP395652" s="90"/>
    </row>
    <row r="395653" spans="68:68" customFormat="1">
      <c r="BP395653" s="90"/>
    </row>
    <row r="395654" spans="68:68" customFormat="1">
      <c r="BP395654" s="90"/>
    </row>
    <row r="395655" spans="68:68" customFormat="1">
      <c r="BP395655" s="90"/>
    </row>
    <row r="395656" spans="68:68" customFormat="1">
      <c r="BP395656" s="90"/>
    </row>
    <row r="395657" spans="68:68" customFormat="1">
      <c r="BP395657" s="90"/>
    </row>
    <row r="395658" spans="68:68" customFormat="1">
      <c r="BP395658" s="90"/>
    </row>
    <row r="395659" spans="68:68" customFormat="1">
      <c r="BP395659" s="90"/>
    </row>
    <row r="395660" spans="68:68" customFormat="1">
      <c r="BP395660" s="90"/>
    </row>
    <row r="395661" spans="68:68" customFormat="1">
      <c r="BP395661" s="90"/>
    </row>
    <row r="395662" spans="68:68" customFormat="1">
      <c r="BP395662" s="90"/>
    </row>
    <row r="395663" spans="68:68" customFormat="1">
      <c r="BP395663" s="90"/>
    </row>
    <row r="395664" spans="68:68" customFormat="1">
      <c r="BP395664" s="90"/>
    </row>
    <row r="395665" spans="68:68" customFormat="1">
      <c r="BP395665" s="90"/>
    </row>
    <row r="395666" spans="68:68" customFormat="1">
      <c r="BP395666" s="90"/>
    </row>
    <row r="395667" spans="68:68" customFormat="1">
      <c r="BP395667" s="90"/>
    </row>
    <row r="395668" spans="68:68" customFormat="1">
      <c r="BP395668" s="90"/>
    </row>
    <row r="395669" spans="68:68" customFormat="1">
      <c r="BP395669" s="90"/>
    </row>
    <row r="395670" spans="68:68" customFormat="1">
      <c r="BP395670" s="90"/>
    </row>
    <row r="395671" spans="68:68" customFormat="1">
      <c r="BP395671" s="90"/>
    </row>
    <row r="395672" spans="68:68" customFormat="1">
      <c r="BP395672" s="90"/>
    </row>
    <row r="395673" spans="68:68" customFormat="1">
      <c r="BP395673" s="90"/>
    </row>
    <row r="395674" spans="68:68" customFormat="1">
      <c r="BP395674" s="90"/>
    </row>
    <row r="395675" spans="68:68" customFormat="1">
      <c r="BP395675" s="90"/>
    </row>
    <row r="395676" spans="68:68" customFormat="1">
      <c r="BP395676" s="90"/>
    </row>
    <row r="395677" spans="68:68" customFormat="1">
      <c r="BP395677" s="90"/>
    </row>
    <row r="395678" spans="68:68" customFormat="1">
      <c r="BP395678" s="90"/>
    </row>
    <row r="395679" spans="68:68" customFormat="1">
      <c r="BP395679" s="90"/>
    </row>
    <row r="395680" spans="68:68" customFormat="1">
      <c r="BP395680" s="90"/>
    </row>
    <row r="395681" spans="68:68" customFormat="1">
      <c r="BP395681" s="90"/>
    </row>
    <row r="395682" spans="68:68" customFormat="1">
      <c r="BP395682" s="90"/>
    </row>
    <row r="395683" spans="68:68" customFormat="1">
      <c r="BP395683" s="90"/>
    </row>
    <row r="395684" spans="68:68" customFormat="1">
      <c r="BP395684" s="90"/>
    </row>
    <row r="395685" spans="68:68" customFormat="1">
      <c r="BP395685" s="90"/>
    </row>
    <row r="395686" spans="68:68" customFormat="1">
      <c r="BP395686" s="90"/>
    </row>
    <row r="395687" spans="68:68" customFormat="1">
      <c r="BP395687" s="90"/>
    </row>
    <row r="395688" spans="68:68" customFormat="1">
      <c r="BP395688" s="90"/>
    </row>
    <row r="395689" spans="68:68" customFormat="1">
      <c r="BP395689" s="90"/>
    </row>
    <row r="395690" spans="68:68" customFormat="1">
      <c r="BP395690" s="90"/>
    </row>
    <row r="395691" spans="68:68" customFormat="1">
      <c r="BP395691" s="90"/>
    </row>
    <row r="395692" spans="68:68" customFormat="1">
      <c r="BP395692" s="90"/>
    </row>
    <row r="395693" spans="68:68" customFormat="1">
      <c r="BP395693" s="90"/>
    </row>
    <row r="395694" spans="68:68" customFormat="1">
      <c r="BP395694" s="90"/>
    </row>
    <row r="395695" spans="68:68" customFormat="1">
      <c r="BP395695" s="90"/>
    </row>
    <row r="395696" spans="68:68" customFormat="1">
      <c r="BP395696" s="90"/>
    </row>
    <row r="395697" spans="68:68" customFormat="1">
      <c r="BP395697" s="90"/>
    </row>
    <row r="395698" spans="68:68" customFormat="1">
      <c r="BP395698" s="90"/>
    </row>
    <row r="395699" spans="68:68" customFormat="1">
      <c r="BP395699" s="90"/>
    </row>
    <row r="395700" spans="68:68" customFormat="1">
      <c r="BP395700" s="90"/>
    </row>
    <row r="395701" spans="68:68" customFormat="1">
      <c r="BP395701" s="90"/>
    </row>
    <row r="395702" spans="68:68" customFormat="1">
      <c r="BP395702" s="90"/>
    </row>
    <row r="395703" spans="68:68" customFormat="1">
      <c r="BP395703" s="90"/>
    </row>
    <row r="395704" spans="68:68" customFormat="1">
      <c r="BP395704" s="90"/>
    </row>
    <row r="395705" spans="68:68" customFormat="1">
      <c r="BP395705" s="90"/>
    </row>
    <row r="395706" spans="68:68" customFormat="1">
      <c r="BP395706" s="90"/>
    </row>
    <row r="395707" spans="68:68" customFormat="1">
      <c r="BP395707" s="90"/>
    </row>
    <row r="395708" spans="68:68" customFormat="1">
      <c r="BP395708" s="90"/>
    </row>
    <row r="395709" spans="68:68" customFormat="1">
      <c r="BP395709" s="90"/>
    </row>
    <row r="395710" spans="68:68" customFormat="1">
      <c r="BP395710" s="90"/>
    </row>
    <row r="395711" spans="68:68" customFormat="1">
      <c r="BP395711" s="90"/>
    </row>
    <row r="395712" spans="68:68" customFormat="1">
      <c r="BP395712" s="90"/>
    </row>
    <row r="395713" spans="68:68" customFormat="1">
      <c r="BP395713" s="90"/>
    </row>
    <row r="395714" spans="68:68" customFormat="1">
      <c r="BP395714" s="90"/>
    </row>
    <row r="395715" spans="68:68" customFormat="1">
      <c r="BP395715" s="90"/>
    </row>
    <row r="395716" spans="68:68" customFormat="1">
      <c r="BP395716" s="90"/>
    </row>
    <row r="395717" spans="68:68" customFormat="1">
      <c r="BP395717" s="90"/>
    </row>
    <row r="395718" spans="68:68" customFormat="1">
      <c r="BP395718" s="90"/>
    </row>
    <row r="395719" spans="68:68" customFormat="1">
      <c r="BP395719" s="90"/>
    </row>
    <row r="395720" spans="68:68" customFormat="1">
      <c r="BP395720" s="90"/>
    </row>
    <row r="395721" spans="68:68" customFormat="1">
      <c r="BP395721" s="90"/>
    </row>
    <row r="395722" spans="68:68" customFormat="1">
      <c r="BP395722" s="90"/>
    </row>
    <row r="395723" spans="68:68" customFormat="1">
      <c r="BP395723" s="90"/>
    </row>
    <row r="395724" spans="68:68" customFormat="1">
      <c r="BP395724" s="90"/>
    </row>
    <row r="395725" spans="68:68" customFormat="1">
      <c r="BP395725" s="90"/>
    </row>
    <row r="395726" spans="68:68" customFormat="1">
      <c r="BP395726" s="90"/>
    </row>
    <row r="395727" spans="68:68" customFormat="1">
      <c r="BP395727" s="90"/>
    </row>
    <row r="395728" spans="68:68" customFormat="1">
      <c r="BP395728" s="90"/>
    </row>
    <row r="395729" spans="68:68" customFormat="1">
      <c r="BP395729" s="90"/>
    </row>
    <row r="395730" spans="68:68" customFormat="1">
      <c r="BP395730" s="90"/>
    </row>
    <row r="395731" spans="68:68" customFormat="1">
      <c r="BP395731" s="90"/>
    </row>
    <row r="395732" spans="68:68" customFormat="1">
      <c r="BP395732" s="90"/>
    </row>
    <row r="395733" spans="68:68" customFormat="1">
      <c r="BP395733" s="90"/>
    </row>
    <row r="395734" spans="68:68" customFormat="1">
      <c r="BP395734" s="90"/>
    </row>
    <row r="395735" spans="68:68" customFormat="1">
      <c r="BP395735" s="90"/>
    </row>
    <row r="395736" spans="68:68" customFormat="1">
      <c r="BP395736" s="90"/>
    </row>
    <row r="395737" spans="68:68" customFormat="1">
      <c r="BP395737" s="90"/>
    </row>
    <row r="395738" spans="68:68" customFormat="1">
      <c r="BP395738" s="90"/>
    </row>
    <row r="395739" spans="68:68" customFormat="1">
      <c r="BP395739" s="90"/>
    </row>
    <row r="395740" spans="68:68" customFormat="1">
      <c r="BP395740" s="90"/>
    </row>
    <row r="395741" spans="68:68" customFormat="1">
      <c r="BP395741" s="90"/>
    </row>
    <row r="395742" spans="68:68" customFormat="1">
      <c r="BP395742" s="90"/>
    </row>
    <row r="395743" spans="68:68" customFormat="1">
      <c r="BP395743" s="90"/>
    </row>
    <row r="395744" spans="68:68" customFormat="1">
      <c r="BP395744" s="90"/>
    </row>
    <row r="395745" spans="68:68" customFormat="1">
      <c r="BP395745" s="90"/>
    </row>
    <row r="395746" spans="68:68" customFormat="1">
      <c r="BP395746" s="90"/>
    </row>
    <row r="395747" spans="68:68" customFormat="1">
      <c r="BP395747" s="90"/>
    </row>
    <row r="395748" spans="68:68" customFormat="1">
      <c r="BP395748" s="90"/>
    </row>
    <row r="395749" spans="68:68" customFormat="1">
      <c r="BP395749" s="90"/>
    </row>
    <row r="395750" spans="68:68" customFormat="1">
      <c r="BP395750" s="90"/>
    </row>
    <row r="395751" spans="68:68" customFormat="1">
      <c r="BP395751" s="90"/>
    </row>
    <row r="395752" spans="68:68" customFormat="1">
      <c r="BP395752" s="90"/>
    </row>
    <row r="395753" spans="68:68" customFormat="1">
      <c r="BP395753" s="90"/>
    </row>
    <row r="395754" spans="68:68" customFormat="1">
      <c r="BP395754" s="90"/>
    </row>
    <row r="395755" spans="68:68" customFormat="1">
      <c r="BP395755" s="90"/>
    </row>
    <row r="395756" spans="68:68" customFormat="1">
      <c r="BP395756" s="90"/>
    </row>
    <row r="395757" spans="68:68" customFormat="1">
      <c r="BP395757" s="90"/>
    </row>
    <row r="395758" spans="68:68" customFormat="1">
      <c r="BP395758" s="90"/>
    </row>
    <row r="395759" spans="68:68" customFormat="1">
      <c r="BP395759" s="90"/>
    </row>
    <row r="395760" spans="68:68" customFormat="1">
      <c r="BP395760" s="90"/>
    </row>
    <row r="395761" spans="68:68" customFormat="1">
      <c r="BP395761" s="90"/>
    </row>
    <row r="395762" spans="68:68" customFormat="1">
      <c r="BP395762" s="90"/>
    </row>
    <row r="395763" spans="68:68" customFormat="1">
      <c r="BP395763" s="90"/>
    </row>
    <row r="395764" spans="68:68" customFormat="1">
      <c r="BP395764" s="90"/>
    </row>
    <row r="395765" spans="68:68" customFormat="1">
      <c r="BP395765" s="90"/>
    </row>
    <row r="395766" spans="68:68" customFormat="1">
      <c r="BP395766" s="90"/>
    </row>
    <row r="395767" spans="68:68" customFormat="1">
      <c r="BP395767" s="90"/>
    </row>
    <row r="395768" spans="68:68" customFormat="1">
      <c r="BP395768" s="90"/>
    </row>
    <row r="395769" spans="68:68" customFormat="1">
      <c r="BP395769" s="90"/>
    </row>
    <row r="395770" spans="68:68" customFormat="1">
      <c r="BP395770" s="90"/>
    </row>
    <row r="395771" spans="68:68" customFormat="1">
      <c r="BP395771" s="90"/>
    </row>
    <row r="395772" spans="68:68" customFormat="1">
      <c r="BP395772" s="90"/>
    </row>
    <row r="395773" spans="68:68" customFormat="1">
      <c r="BP395773" s="90"/>
    </row>
    <row r="395774" spans="68:68" customFormat="1">
      <c r="BP395774" s="90"/>
    </row>
    <row r="395775" spans="68:68" customFormat="1">
      <c r="BP395775" s="90"/>
    </row>
    <row r="395776" spans="68:68" customFormat="1">
      <c r="BP395776" s="90"/>
    </row>
    <row r="395777" spans="68:68" customFormat="1">
      <c r="BP395777" s="90"/>
    </row>
    <row r="395778" spans="68:68" customFormat="1">
      <c r="BP395778" s="90"/>
    </row>
    <row r="395779" spans="68:68" customFormat="1">
      <c r="BP395779" s="90"/>
    </row>
    <row r="395780" spans="68:68" customFormat="1">
      <c r="BP395780" s="90"/>
    </row>
    <row r="395781" spans="68:68" customFormat="1">
      <c r="BP395781" s="90"/>
    </row>
    <row r="395782" spans="68:68" customFormat="1">
      <c r="BP395782" s="90"/>
    </row>
    <row r="395783" spans="68:68" customFormat="1">
      <c r="BP395783" s="90"/>
    </row>
    <row r="395784" spans="68:68" customFormat="1">
      <c r="BP395784" s="90"/>
    </row>
    <row r="395785" spans="68:68" customFormat="1">
      <c r="BP395785" s="90"/>
    </row>
    <row r="395786" spans="68:68" customFormat="1">
      <c r="BP395786" s="90"/>
    </row>
    <row r="395787" spans="68:68" customFormat="1">
      <c r="BP395787" s="90"/>
    </row>
    <row r="395788" spans="68:68" customFormat="1">
      <c r="BP395788" s="90"/>
    </row>
    <row r="395789" spans="68:68" customFormat="1">
      <c r="BP395789" s="90"/>
    </row>
    <row r="395790" spans="68:68" customFormat="1">
      <c r="BP395790" s="90"/>
    </row>
    <row r="395791" spans="68:68" customFormat="1">
      <c r="BP395791" s="90"/>
    </row>
    <row r="395792" spans="68:68" customFormat="1">
      <c r="BP395792" s="90"/>
    </row>
    <row r="395793" spans="68:68" customFormat="1">
      <c r="BP395793" s="90"/>
    </row>
    <row r="395794" spans="68:68" customFormat="1">
      <c r="BP395794" s="90"/>
    </row>
    <row r="395795" spans="68:68" customFormat="1">
      <c r="BP395795" s="90"/>
    </row>
    <row r="395796" spans="68:68" customFormat="1">
      <c r="BP395796" s="90"/>
    </row>
    <row r="395797" spans="68:68" customFormat="1">
      <c r="BP395797" s="90"/>
    </row>
    <row r="395798" spans="68:68" customFormat="1">
      <c r="BP395798" s="90"/>
    </row>
    <row r="395799" spans="68:68" customFormat="1">
      <c r="BP395799" s="90"/>
    </row>
    <row r="395800" spans="68:68" customFormat="1">
      <c r="BP395800" s="90"/>
    </row>
    <row r="395801" spans="68:68" customFormat="1">
      <c r="BP395801" s="90"/>
    </row>
    <row r="395802" spans="68:68" customFormat="1">
      <c r="BP395802" s="90"/>
    </row>
    <row r="395803" spans="68:68" customFormat="1">
      <c r="BP395803" s="90"/>
    </row>
    <row r="395804" spans="68:68" customFormat="1">
      <c r="BP395804" s="90"/>
    </row>
    <row r="395805" spans="68:68" customFormat="1">
      <c r="BP395805" s="90"/>
    </row>
    <row r="395806" spans="68:68" customFormat="1">
      <c r="BP395806" s="90"/>
    </row>
    <row r="395807" spans="68:68" customFormat="1">
      <c r="BP395807" s="90"/>
    </row>
    <row r="395808" spans="68:68" customFormat="1">
      <c r="BP395808" s="90"/>
    </row>
    <row r="395809" spans="68:68" customFormat="1">
      <c r="BP395809" s="90"/>
    </row>
    <row r="395810" spans="68:68" customFormat="1">
      <c r="BP395810" s="90"/>
    </row>
    <row r="395811" spans="68:68" customFormat="1">
      <c r="BP395811" s="90"/>
    </row>
    <row r="395812" spans="68:68" customFormat="1">
      <c r="BP395812" s="90"/>
    </row>
    <row r="395813" spans="68:68" customFormat="1">
      <c r="BP395813" s="90"/>
    </row>
    <row r="395814" spans="68:68" customFormat="1">
      <c r="BP395814" s="90"/>
    </row>
    <row r="395815" spans="68:68" customFormat="1">
      <c r="BP395815" s="90"/>
    </row>
    <row r="395816" spans="68:68" customFormat="1">
      <c r="BP395816" s="90"/>
    </row>
    <row r="395817" spans="68:68" customFormat="1">
      <c r="BP395817" s="90"/>
    </row>
    <row r="395818" spans="68:68" customFormat="1">
      <c r="BP395818" s="90"/>
    </row>
    <row r="395819" spans="68:68" customFormat="1">
      <c r="BP395819" s="90"/>
    </row>
    <row r="395820" spans="68:68" customFormat="1">
      <c r="BP395820" s="90"/>
    </row>
    <row r="395821" spans="68:68" customFormat="1">
      <c r="BP395821" s="90"/>
    </row>
    <row r="395822" spans="68:68" customFormat="1">
      <c r="BP395822" s="90"/>
    </row>
    <row r="395823" spans="68:68" customFormat="1">
      <c r="BP395823" s="90"/>
    </row>
    <row r="395824" spans="68:68" customFormat="1">
      <c r="BP395824" s="90"/>
    </row>
    <row r="395825" spans="68:68" customFormat="1">
      <c r="BP395825" s="90"/>
    </row>
    <row r="395826" spans="68:68" customFormat="1">
      <c r="BP395826" s="90"/>
    </row>
    <row r="395827" spans="68:68" customFormat="1">
      <c r="BP395827" s="90"/>
    </row>
    <row r="395828" spans="68:68" customFormat="1">
      <c r="BP395828" s="90"/>
    </row>
    <row r="395829" spans="68:68" customFormat="1">
      <c r="BP395829" s="90"/>
    </row>
    <row r="395830" spans="68:68" customFormat="1">
      <c r="BP395830" s="90"/>
    </row>
    <row r="395831" spans="68:68" customFormat="1">
      <c r="BP395831" s="90"/>
    </row>
    <row r="395832" spans="68:68" customFormat="1">
      <c r="BP395832" s="90"/>
    </row>
    <row r="395833" spans="68:68" customFormat="1">
      <c r="BP395833" s="90"/>
    </row>
    <row r="395834" spans="68:68" customFormat="1">
      <c r="BP395834" s="90"/>
    </row>
    <row r="395835" spans="68:68" customFormat="1">
      <c r="BP395835" s="90"/>
    </row>
    <row r="395836" spans="68:68" customFormat="1">
      <c r="BP395836" s="90"/>
    </row>
    <row r="395837" spans="68:68" customFormat="1">
      <c r="BP395837" s="90"/>
    </row>
    <row r="395838" spans="68:68" customFormat="1">
      <c r="BP395838" s="90"/>
    </row>
    <row r="395839" spans="68:68" customFormat="1">
      <c r="BP395839" s="90"/>
    </row>
    <row r="395840" spans="68:68" customFormat="1">
      <c r="BP395840" s="90"/>
    </row>
    <row r="395841" spans="68:68" customFormat="1">
      <c r="BP395841" s="90"/>
    </row>
    <row r="395842" spans="68:68" customFormat="1">
      <c r="BP395842" s="90"/>
    </row>
    <row r="395843" spans="68:68" customFormat="1">
      <c r="BP395843" s="90"/>
    </row>
    <row r="395844" spans="68:68" customFormat="1">
      <c r="BP395844" s="90"/>
    </row>
    <row r="395845" spans="68:68" customFormat="1">
      <c r="BP395845" s="90"/>
    </row>
    <row r="395846" spans="68:68" customFormat="1">
      <c r="BP395846" s="90"/>
    </row>
    <row r="395847" spans="68:68" customFormat="1">
      <c r="BP395847" s="90"/>
    </row>
    <row r="395848" spans="68:68" customFormat="1">
      <c r="BP395848" s="90"/>
    </row>
    <row r="395849" spans="68:68" customFormat="1">
      <c r="BP395849" s="90"/>
    </row>
    <row r="395850" spans="68:68" customFormat="1">
      <c r="BP395850" s="90"/>
    </row>
    <row r="395851" spans="68:68" customFormat="1">
      <c r="BP395851" s="90"/>
    </row>
    <row r="395852" spans="68:68" customFormat="1">
      <c r="BP395852" s="90"/>
    </row>
    <row r="395853" spans="68:68" customFormat="1">
      <c r="BP395853" s="90"/>
    </row>
    <row r="395854" spans="68:68" customFormat="1">
      <c r="BP395854" s="90"/>
    </row>
    <row r="395855" spans="68:68" customFormat="1">
      <c r="BP395855" s="90"/>
    </row>
    <row r="395856" spans="68:68" customFormat="1">
      <c r="BP395856" s="90"/>
    </row>
    <row r="395857" spans="68:68" customFormat="1">
      <c r="BP395857" s="90"/>
    </row>
    <row r="395858" spans="68:68" customFormat="1">
      <c r="BP395858" s="90"/>
    </row>
    <row r="395859" spans="68:68" customFormat="1">
      <c r="BP395859" s="90"/>
    </row>
    <row r="395860" spans="68:68" customFormat="1">
      <c r="BP395860" s="90"/>
    </row>
    <row r="395861" spans="68:68" customFormat="1">
      <c r="BP395861" s="90"/>
    </row>
    <row r="395862" spans="68:68" customFormat="1">
      <c r="BP395862" s="90"/>
    </row>
    <row r="395863" spans="68:68" customFormat="1">
      <c r="BP395863" s="90"/>
    </row>
    <row r="395864" spans="68:68" customFormat="1">
      <c r="BP395864" s="90"/>
    </row>
    <row r="395865" spans="68:68" customFormat="1">
      <c r="BP395865" s="90"/>
    </row>
    <row r="395866" spans="68:68" customFormat="1">
      <c r="BP395866" s="90"/>
    </row>
    <row r="395867" spans="68:68" customFormat="1">
      <c r="BP395867" s="90"/>
    </row>
    <row r="395868" spans="68:68" customFormat="1">
      <c r="BP395868" s="90"/>
    </row>
    <row r="395869" spans="68:68" customFormat="1">
      <c r="BP395869" s="90"/>
    </row>
    <row r="395870" spans="68:68" customFormat="1">
      <c r="BP395870" s="90"/>
    </row>
    <row r="395871" spans="68:68" customFormat="1">
      <c r="BP395871" s="90"/>
    </row>
    <row r="395872" spans="68:68" customFormat="1">
      <c r="BP395872" s="90"/>
    </row>
    <row r="395873" spans="68:68" customFormat="1">
      <c r="BP395873" s="90"/>
    </row>
    <row r="395874" spans="68:68" customFormat="1">
      <c r="BP395874" s="90"/>
    </row>
    <row r="395875" spans="68:68" customFormat="1">
      <c r="BP395875" s="90"/>
    </row>
    <row r="395876" spans="68:68" customFormat="1">
      <c r="BP395876" s="90"/>
    </row>
    <row r="395877" spans="68:68" customFormat="1">
      <c r="BP395877" s="90"/>
    </row>
    <row r="395878" spans="68:68" customFormat="1">
      <c r="BP395878" s="90"/>
    </row>
    <row r="395879" spans="68:68" customFormat="1">
      <c r="BP395879" s="90"/>
    </row>
    <row r="395880" spans="68:68" customFormat="1">
      <c r="BP395880" s="90"/>
    </row>
    <row r="395881" spans="68:68" customFormat="1">
      <c r="BP395881" s="90"/>
    </row>
    <row r="395882" spans="68:68" customFormat="1">
      <c r="BP395882" s="90"/>
    </row>
    <row r="395883" spans="68:68" customFormat="1">
      <c r="BP395883" s="90"/>
    </row>
    <row r="395884" spans="68:68" customFormat="1">
      <c r="BP395884" s="90"/>
    </row>
    <row r="395885" spans="68:68" customFormat="1">
      <c r="BP395885" s="90"/>
    </row>
    <row r="395886" spans="68:68" customFormat="1">
      <c r="BP395886" s="90"/>
    </row>
    <row r="395887" spans="68:68" customFormat="1">
      <c r="BP395887" s="90"/>
    </row>
    <row r="395888" spans="68:68" customFormat="1">
      <c r="BP395888" s="90"/>
    </row>
    <row r="395889" spans="68:68" customFormat="1">
      <c r="BP395889" s="90"/>
    </row>
    <row r="395890" spans="68:68" customFormat="1">
      <c r="BP395890" s="90"/>
    </row>
    <row r="395891" spans="68:68" customFormat="1">
      <c r="BP395891" s="90"/>
    </row>
    <row r="395892" spans="68:68" customFormat="1">
      <c r="BP395892" s="90"/>
    </row>
    <row r="395893" spans="68:68" customFormat="1">
      <c r="BP395893" s="90"/>
    </row>
    <row r="395894" spans="68:68" customFormat="1">
      <c r="BP395894" s="90"/>
    </row>
    <row r="395895" spans="68:68" customFormat="1">
      <c r="BP395895" s="90"/>
    </row>
    <row r="395896" spans="68:68" customFormat="1">
      <c r="BP395896" s="90"/>
    </row>
    <row r="395897" spans="68:68" customFormat="1">
      <c r="BP395897" s="90"/>
    </row>
    <row r="395898" spans="68:68" customFormat="1">
      <c r="BP395898" s="90"/>
    </row>
    <row r="395899" spans="68:68" customFormat="1">
      <c r="BP395899" s="90"/>
    </row>
    <row r="395900" spans="68:68" customFormat="1">
      <c r="BP395900" s="90"/>
    </row>
    <row r="395901" spans="68:68" customFormat="1">
      <c r="BP395901" s="90"/>
    </row>
    <row r="395902" spans="68:68" customFormat="1">
      <c r="BP395902" s="90"/>
    </row>
    <row r="395903" spans="68:68" customFormat="1">
      <c r="BP395903" s="90"/>
    </row>
    <row r="395904" spans="68:68" customFormat="1">
      <c r="BP395904" s="90"/>
    </row>
    <row r="395905" spans="68:68" customFormat="1">
      <c r="BP395905" s="90"/>
    </row>
    <row r="395906" spans="68:68" customFormat="1">
      <c r="BP395906" s="90"/>
    </row>
    <row r="395907" spans="68:68" customFormat="1">
      <c r="BP395907" s="90"/>
    </row>
    <row r="395908" spans="68:68" customFormat="1">
      <c r="BP395908" s="90"/>
    </row>
    <row r="395909" spans="68:68" customFormat="1">
      <c r="BP395909" s="90"/>
    </row>
    <row r="395910" spans="68:68" customFormat="1">
      <c r="BP395910" s="90"/>
    </row>
    <row r="395911" spans="68:68" customFormat="1">
      <c r="BP395911" s="90"/>
    </row>
    <row r="395912" spans="68:68" customFormat="1">
      <c r="BP395912" s="90"/>
    </row>
    <row r="395913" spans="68:68" customFormat="1">
      <c r="BP395913" s="90"/>
    </row>
    <row r="395914" spans="68:68" customFormat="1">
      <c r="BP395914" s="90"/>
    </row>
    <row r="395915" spans="68:68" customFormat="1">
      <c r="BP395915" s="90"/>
    </row>
    <row r="395916" spans="68:68" customFormat="1">
      <c r="BP395916" s="90"/>
    </row>
    <row r="395917" spans="68:68" customFormat="1">
      <c r="BP395917" s="90"/>
    </row>
    <row r="395918" spans="68:68" customFormat="1">
      <c r="BP395918" s="90"/>
    </row>
    <row r="395919" spans="68:68" customFormat="1">
      <c r="BP395919" s="90"/>
    </row>
    <row r="395920" spans="68:68" customFormat="1">
      <c r="BP395920" s="90"/>
    </row>
    <row r="395921" spans="68:68" customFormat="1">
      <c r="BP395921" s="90"/>
    </row>
    <row r="395922" spans="68:68" customFormat="1">
      <c r="BP395922" s="90"/>
    </row>
    <row r="395923" spans="68:68" customFormat="1">
      <c r="BP395923" s="90"/>
    </row>
    <row r="395924" spans="68:68" customFormat="1">
      <c r="BP395924" s="90"/>
    </row>
    <row r="395925" spans="68:68" customFormat="1">
      <c r="BP395925" s="90"/>
    </row>
    <row r="395926" spans="68:68" customFormat="1">
      <c r="BP395926" s="90"/>
    </row>
    <row r="395927" spans="68:68" customFormat="1">
      <c r="BP395927" s="90"/>
    </row>
    <row r="395928" spans="68:68" customFormat="1">
      <c r="BP395928" s="90"/>
    </row>
    <row r="395929" spans="68:68" customFormat="1">
      <c r="BP395929" s="90"/>
    </row>
    <row r="395930" spans="68:68" customFormat="1">
      <c r="BP395930" s="90"/>
    </row>
    <row r="395931" spans="68:68" customFormat="1">
      <c r="BP395931" s="90"/>
    </row>
    <row r="395932" spans="68:68" customFormat="1">
      <c r="BP395932" s="90"/>
    </row>
    <row r="395933" spans="68:68" customFormat="1">
      <c r="BP395933" s="90"/>
    </row>
    <row r="395934" spans="68:68" customFormat="1">
      <c r="BP395934" s="90"/>
    </row>
    <row r="395935" spans="68:68" customFormat="1">
      <c r="BP395935" s="90"/>
    </row>
    <row r="395936" spans="68:68" customFormat="1">
      <c r="BP395936" s="90"/>
    </row>
    <row r="395937" spans="68:68" customFormat="1">
      <c r="BP395937" s="90"/>
    </row>
    <row r="395938" spans="68:68" customFormat="1">
      <c r="BP395938" s="90"/>
    </row>
    <row r="395939" spans="68:68" customFormat="1">
      <c r="BP395939" s="90"/>
    </row>
    <row r="395940" spans="68:68" customFormat="1">
      <c r="BP395940" s="90"/>
    </row>
    <row r="395941" spans="68:68" customFormat="1">
      <c r="BP395941" s="90"/>
    </row>
    <row r="395942" spans="68:68" customFormat="1">
      <c r="BP395942" s="90"/>
    </row>
    <row r="395943" spans="68:68" customFormat="1">
      <c r="BP395943" s="90"/>
    </row>
    <row r="395944" spans="68:68" customFormat="1">
      <c r="BP395944" s="90"/>
    </row>
    <row r="395945" spans="68:68" customFormat="1">
      <c r="BP395945" s="90"/>
    </row>
    <row r="395946" spans="68:68" customFormat="1">
      <c r="BP395946" s="90"/>
    </row>
    <row r="395947" spans="68:68" customFormat="1">
      <c r="BP395947" s="90"/>
    </row>
    <row r="395948" spans="68:68" customFormat="1">
      <c r="BP395948" s="90"/>
    </row>
    <row r="395949" spans="68:68" customFormat="1">
      <c r="BP395949" s="90"/>
    </row>
    <row r="395950" spans="68:68" customFormat="1">
      <c r="BP395950" s="90"/>
    </row>
    <row r="395951" spans="68:68" customFormat="1">
      <c r="BP395951" s="90"/>
    </row>
    <row r="395952" spans="68:68" customFormat="1">
      <c r="BP395952" s="90"/>
    </row>
    <row r="395953" spans="68:68" customFormat="1">
      <c r="BP395953" s="90"/>
    </row>
    <row r="395954" spans="68:68" customFormat="1">
      <c r="BP395954" s="90"/>
    </row>
    <row r="395955" spans="68:68" customFormat="1">
      <c r="BP395955" s="90"/>
    </row>
    <row r="395956" spans="68:68" customFormat="1">
      <c r="BP395956" s="90"/>
    </row>
    <row r="395957" spans="68:68" customFormat="1">
      <c r="BP395957" s="90"/>
    </row>
    <row r="395958" spans="68:68" customFormat="1">
      <c r="BP395958" s="90"/>
    </row>
    <row r="395959" spans="68:68" customFormat="1">
      <c r="BP395959" s="90"/>
    </row>
    <row r="395960" spans="68:68" customFormat="1">
      <c r="BP395960" s="90"/>
    </row>
    <row r="395961" spans="68:68" customFormat="1">
      <c r="BP395961" s="90"/>
    </row>
    <row r="395962" spans="68:68" customFormat="1">
      <c r="BP395962" s="90"/>
    </row>
    <row r="395963" spans="68:68" customFormat="1">
      <c r="BP395963" s="90"/>
    </row>
    <row r="395964" spans="68:68" customFormat="1">
      <c r="BP395964" s="90"/>
    </row>
    <row r="395965" spans="68:68" customFormat="1">
      <c r="BP395965" s="90"/>
    </row>
    <row r="395966" spans="68:68" customFormat="1">
      <c r="BP395966" s="90"/>
    </row>
    <row r="395967" spans="68:68" customFormat="1">
      <c r="BP395967" s="90"/>
    </row>
    <row r="395968" spans="68:68" customFormat="1">
      <c r="BP395968" s="90"/>
    </row>
    <row r="395969" spans="68:68" customFormat="1">
      <c r="BP395969" s="90"/>
    </row>
    <row r="395970" spans="68:68" customFormat="1">
      <c r="BP395970" s="90"/>
    </row>
    <row r="395971" spans="68:68" customFormat="1">
      <c r="BP395971" s="90"/>
    </row>
    <row r="395972" spans="68:68" customFormat="1">
      <c r="BP395972" s="90"/>
    </row>
    <row r="395973" spans="68:68" customFormat="1">
      <c r="BP395973" s="90"/>
    </row>
    <row r="395974" spans="68:68" customFormat="1">
      <c r="BP395974" s="90"/>
    </row>
    <row r="395975" spans="68:68" customFormat="1">
      <c r="BP395975" s="90"/>
    </row>
    <row r="395976" spans="68:68" customFormat="1">
      <c r="BP395976" s="90"/>
    </row>
    <row r="395977" spans="68:68" customFormat="1">
      <c r="BP395977" s="90"/>
    </row>
    <row r="395978" spans="68:68" customFormat="1">
      <c r="BP395978" s="90"/>
    </row>
    <row r="395979" spans="68:68" customFormat="1">
      <c r="BP395979" s="90"/>
    </row>
    <row r="395980" spans="68:68" customFormat="1">
      <c r="BP395980" s="90"/>
    </row>
    <row r="395981" spans="68:68" customFormat="1">
      <c r="BP395981" s="90"/>
    </row>
    <row r="395982" spans="68:68" customFormat="1">
      <c r="BP395982" s="90"/>
    </row>
    <row r="395983" spans="68:68" customFormat="1">
      <c r="BP395983" s="90"/>
    </row>
    <row r="395984" spans="68:68" customFormat="1">
      <c r="BP395984" s="90"/>
    </row>
    <row r="395985" spans="68:68" customFormat="1">
      <c r="BP395985" s="90"/>
    </row>
    <row r="395986" spans="68:68" customFormat="1">
      <c r="BP395986" s="90"/>
    </row>
    <row r="395987" spans="68:68" customFormat="1">
      <c r="BP395987" s="90"/>
    </row>
    <row r="395988" spans="68:68" customFormat="1">
      <c r="BP395988" s="90"/>
    </row>
    <row r="395989" spans="68:68" customFormat="1">
      <c r="BP395989" s="90"/>
    </row>
    <row r="395990" spans="68:68" customFormat="1">
      <c r="BP395990" s="90"/>
    </row>
    <row r="395991" spans="68:68" customFormat="1">
      <c r="BP395991" s="90"/>
    </row>
    <row r="395992" spans="68:68" customFormat="1">
      <c r="BP395992" s="90"/>
    </row>
    <row r="395993" spans="68:68" customFormat="1">
      <c r="BP395993" s="90"/>
    </row>
    <row r="395994" spans="68:68" customFormat="1">
      <c r="BP395994" s="90"/>
    </row>
    <row r="395995" spans="68:68" customFormat="1">
      <c r="BP395995" s="90"/>
    </row>
    <row r="395996" spans="68:68" customFormat="1">
      <c r="BP395996" s="90"/>
    </row>
    <row r="395997" spans="68:68" customFormat="1">
      <c r="BP395997" s="90"/>
    </row>
    <row r="395998" spans="68:68" customFormat="1">
      <c r="BP395998" s="90"/>
    </row>
    <row r="395999" spans="68:68" customFormat="1">
      <c r="BP395999" s="90"/>
    </row>
    <row r="396000" spans="68:68" customFormat="1">
      <c r="BP396000" s="90"/>
    </row>
    <row r="396001" spans="68:68" customFormat="1">
      <c r="BP396001" s="90"/>
    </row>
    <row r="396002" spans="68:68" customFormat="1">
      <c r="BP396002" s="90"/>
    </row>
    <row r="396003" spans="68:68" customFormat="1">
      <c r="BP396003" s="90"/>
    </row>
    <row r="396004" spans="68:68" customFormat="1">
      <c r="BP396004" s="90"/>
    </row>
    <row r="396005" spans="68:68" customFormat="1">
      <c r="BP396005" s="90"/>
    </row>
    <row r="396006" spans="68:68" customFormat="1">
      <c r="BP396006" s="90"/>
    </row>
    <row r="396007" spans="68:68" customFormat="1">
      <c r="BP396007" s="90"/>
    </row>
    <row r="396008" spans="68:68" customFormat="1">
      <c r="BP396008" s="90"/>
    </row>
    <row r="396009" spans="68:68" customFormat="1">
      <c r="BP396009" s="90"/>
    </row>
    <row r="396010" spans="68:68" customFormat="1">
      <c r="BP396010" s="90"/>
    </row>
    <row r="396011" spans="68:68" customFormat="1">
      <c r="BP396011" s="90"/>
    </row>
    <row r="396012" spans="68:68" customFormat="1">
      <c r="BP396012" s="90"/>
    </row>
    <row r="396013" spans="68:68" customFormat="1">
      <c r="BP396013" s="90"/>
    </row>
    <row r="396014" spans="68:68" customFormat="1">
      <c r="BP396014" s="90"/>
    </row>
    <row r="396015" spans="68:68" customFormat="1">
      <c r="BP396015" s="90"/>
    </row>
    <row r="396016" spans="68:68" customFormat="1">
      <c r="BP396016" s="90"/>
    </row>
    <row r="396017" spans="68:68" customFormat="1">
      <c r="BP396017" s="90"/>
    </row>
    <row r="396018" spans="68:68" customFormat="1">
      <c r="BP396018" s="90"/>
    </row>
    <row r="396019" spans="68:68" customFormat="1">
      <c r="BP396019" s="90"/>
    </row>
    <row r="396020" spans="68:68" customFormat="1">
      <c r="BP396020" s="90"/>
    </row>
    <row r="396021" spans="68:68" customFormat="1">
      <c r="BP396021" s="90"/>
    </row>
    <row r="396022" spans="68:68" customFormat="1">
      <c r="BP396022" s="90"/>
    </row>
    <row r="396023" spans="68:68" customFormat="1">
      <c r="BP396023" s="90"/>
    </row>
    <row r="396024" spans="68:68" customFormat="1">
      <c r="BP396024" s="90"/>
    </row>
    <row r="396025" spans="68:68" customFormat="1">
      <c r="BP396025" s="90"/>
    </row>
    <row r="396026" spans="68:68" customFormat="1">
      <c r="BP396026" s="90"/>
    </row>
    <row r="396027" spans="68:68" customFormat="1">
      <c r="BP396027" s="90"/>
    </row>
    <row r="396028" spans="68:68" customFormat="1">
      <c r="BP396028" s="90"/>
    </row>
    <row r="396029" spans="68:68" customFormat="1">
      <c r="BP396029" s="90"/>
    </row>
    <row r="396030" spans="68:68" customFormat="1">
      <c r="BP396030" s="90"/>
    </row>
    <row r="396031" spans="68:68" customFormat="1">
      <c r="BP396031" s="90"/>
    </row>
    <row r="396032" spans="68:68" customFormat="1">
      <c r="BP396032" s="90"/>
    </row>
    <row r="396033" spans="68:68" customFormat="1">
      <c r="BP396033" s="90"/>
    </row>
    <row r="396034" spans="68:68" customFormat="1">
      <c r="BP396034" s="90"/>
    </row>
    <row r="396035" spans="68:68" customFormat="1">
      <c r="BP396035" s="90"/>
    </row>
    <row r="396036" spans="68:68" customFormat="1">
      <c r="BP396036" s="90"/>
    </row>
    <row r="396037" spans="68:68" customFormat="1">
      <c r="BP396037" s="90"/>
    </row>
    <row r="396038" spans="68:68" customFormat="1">
      <c r="BP396038" s="90"/>
    </row>
    <row r="396039" spans="68:68" customFormat="1">
      <c r="BP396039" s="90"/>
    </row>
    <row r="396040" spans="68:68" customFormat="1">
      <c r="BP396040" s="90"/>
    </row>
    <row r="396041" spans="68:68" customFormat="1">
      <c r="BP396041" s="90"/>
    </row>
    <row r="396042" spans="68:68" customFormat="1">
      <c r="BP396042" s="90"/>
    </row>
    <row r="396043" spans="68:68" customFormat="1">
      <c r="BP396043" s="90"/>
    </row>
    <row r="396044" spans="68:68" customFormat="1">
      <c r="BP396044" s="90"/>
    </row>
    <row r="396045" spans="68:68" customFormat="1">
      <c r="BP396045" s="90"/>
    </row>
    <row r="396046" spans="68:68" customFormat="1">
      <c r="BP396046" s="90"/>
    </row>
    <row r="396047" spans="68:68" customFormat="1">
      <c r="BP396047" s="90"/>
    </row>
    <row r="396048" spans="68:68" customFormat="1">
      <c r="BP396048" s="90"/>
    </row>
    <row r="396049" spans="68:68" customFormat="1">
      <c r="BP396049" s="90"/>
    </row>
    <row r="396050" spans="68:68" customFormat="1">
      <c r="BP396050" s="90"/>
    </row>
    <row r="396051" spans="68:68" customFormat="1">
      <c r="BP396051" s="90"/>
    </row>
    <row r="396052" spans="68:68" customFormat="1">
      <c r="BP396052" s="90"/>
    </row>
    <row r="396053" spans="68:68" customFormat="1">
      <c r="BP396053" s="90"/>
    </row>
    <row r="396054" spans="68:68" customFormat="1">
      <c r="BP396054" s="90"/>
    </row>
    <row r="396055" spans="68:68" customFormat="1">
      <c r="BP396055" s="90"/>
    </row>
    <row r="396056" spans="68:68" customFormat="1">
      <c r="BP396056" s="90"/>
    </row>
    <row r="396057" spans="68:68" customFormat="1">
      <c r="BP396057" s="90"/>
    </row>
    <row r="396058" spans="68:68" customFormat="1">
      <c r="BP396058" s="90"/>
    </row>
    <row r="396059" spans="68:68" customFormat="1">
      <c r="BP396059" s="90"/>
    </row>
    <row r="396060" spans="68:68" customFormat="1">
      <c r="BP396060" s="90"/>
    </row>
    <row r="396061" spans="68:68" customFormat="1">
      <c r="BP396061" s="90"/>
    </row>
    <row r="396062" spans="68:68" customFormat="1">
      <c r="BP396062" s="90"/>
    </row>
    <row r="396063" spans="68:68" customFormat="1">
      <c r="BP396063" s="90"/>
    </row>
    <row r="396064" spans="68:68" customFormat="1">
      <c r="BP396064" s="90"/>
    </row>
    <row r="396065" spans="68:68" customFormat="1">
      <c r="BP396065" s="90"/>
    </row>
    <row r="396066" spans="68:68" customFormat="1">
      <c r="BP396066" s="90"/>
    </row>
    <row r="396067" spans="68:68" customFormat="1">
      <c r="BP396067" s="90"/>
    </row>
    <row r="396068" spans="68:68" customFormat="1">
      <c r="BP396068" s="90"/>
    </row>
    <row r="396069" spans="68:68" customFormat="1">
      <c r="BP396069" s="90"/>
    </row>
    <row r="396070" spans="68:68" customFormat="1">
      <c r="BP396070" s="90"/>
    </row>
    <row r="396071" spans="68:68" customFormat="1">
      <c r="BP396071" s="90"/>
    </row>
    <row r="396072" spans="68:68" customFormat="1">
      <c r="BP396072" s="90"/>
    </row>
    <row r="396073" spans="68:68" customFormat="1">
      <c r="BP396073" s="90"/>
    </row>
    <row r="396074" spans="68:68" customFormat="1">
      <c r="BP396074" s="90"/>
    </row>
    <row r="396075" spans="68:68" customFormat="1">
      <c r="BP396075" s="90"/>
    </row>
    <row r="396076" spans="68:68" customFormat="1">
      <c r="BP396076" s="90"/>
    </row>
    <row r="396077" spans="68:68" customFormat="1">
      <c r="BP396077" s="90"/>
    </row>
    <row r="396078" spans="68:68" customFormat="1">
      <c r="BP396078" s="90"/>
    </row>
    <row r="396079" spans="68:68" customFormat="1">
      <c r="BP396079" s="90"/>
    </row>
    <row r="396080" spans="68:68" customFormat="1">
      <c r="BP396080" s="90"/>
    </row>
    <row r="396081" spans="68:68" customFormat="1">
      <c r="BP396081" s="90"/>
    </row>
    <row r="396082" spans="68:68" customFormat="1">
      <c r="BP396082" s="90"/>
    </row>
    <row r="396083" spans="68:68" customFormat="1">
      <c r="BP396083" s="90"/>
    </row>
    <row r="396084" spans="68:68" customFormat="1">
      <c r="BP396084" s="90"/>
    </row>
    <row r="396085" spans="68:68" customFormat="1">
      <c r="BP396085" s="90"/>
    </row>
    <row r="396086" spans="68:68" customFormat="1">
      <c r="BP396086" s="90"/>
    </row>
    <row r="396087" spans="68:68" customFormat="1">
      <c r="BP396087" s="90"/>
    </row>
    <row r="396088" spans="68:68" customFormat="1">
      <c r="BP396088" s="90"/>
    </row>
    <row r="396089" spans="68:68" customFormat="1">
      <c r="BP396089" s="90"/>
    </row>
    <row r="396090" spans="68:68" customFormat="1">
      <c r="BP396090" s="90"/>
    </row>
    <row r="396091" spans="68:68" customFormat="1">
      <c r="BP396091" s="90"/>
    </row>
    <row r="396092" spans="68:68" customFormat="1">
      <c r="BP396092" s="90"/>
    </row>
    <row r="396093" spans="68:68" customFormat="1">
      <c r="BP396093" s="90"/>
    </row>
    <row r="396094" spans="68:68" customFormat="1">
      <c r="BP396094" s="90"/>
    </row>
    <row r="396095" spans="68:68" customFormat="1">
      <c r="BP396095" s="90"/>
    </row>
    <row r="396096" spans="68:68" customFormat="1">
      <c r="BP396096" s="90"/>
    </row>
    <row r="396097" spans="68:68" customFormat="1">
      <c r="BP396097" s="90"/>
    </row>
    <row r="396098" spans="68:68" customFormat="1">
      <c r="BP396098" s="90"/>
    </row>
    <row r="396099" spans="68:68" customFormat="1">
      <c r="BP396099" s="90"/>
    </row>
    <row r="396100" spans="68:68" customFormat="1">
      <c r="BP396100" s="90"/>
    </row>
    <row r="396101" spans="68:68" customFormat="1">
      <c r="BP396101" s="90"/>
    </row>
    <row r="396102" spans="68:68" customFormat="1">
      <c r="BP396102" s="90"/>
    </row>
    <row r="396103" spans="68:68" customFormat="1">
      <c r="BP396103" s="90"/>
    </row>
    <row r="396104" spans="68:68" customFormat="1">
      <c r="BP396104" s="90"/>
    </row>
    <row r="396105" spans="68:68" customFormat="1">
      <c r="BP396105" s="90"/>
    </row>
    <row r="396106" spans="68:68" customFormat="1">
      <c r="BP396106" s="90"/>
    </row>
    <row r="396107" spans="68:68" customFormat="1">
      <c r="BP396107" s="90"/>
    </row>
    <row r="396108" spans="68:68" customFormat="1">
      <c r="BP396108" s="90"/>
    </row>
    <row r="396109" spans="68:68" customFormat="1">
      <c r="BP396109" s="90"/>
    </row>
    <row r="396110" spans="68:68" customFormat="1">
      <c r="BP396110" s="90"/>
    </row>
    <row r="396111" spans="68:68" customFormat="1">
      <c r="BP396111" s="90"/>
    </row>
    <row r="396112" spans="68:68" customFormat="1">
      <c r="BP396112" s="90"/>
    </row>
    <row r="396113" spans="68:68" customFormat="1">
      <c r="BP396113" s="90"/>
    </row>
    <row r="396114" spans="68:68" customFormat="1">
      <c r="BP396114" s="90"/>
    </row>
    <row r="396115" spans="68:68" customFormat="1">
      <c r="BP396115" s="90"/>
    </row>
    <row r="396116" spans="68:68" customFormat="1">
      <c r="BP396116" s="90"/>
    </row>
    <row r="396117" spans="68:68" customFormat="1">
      <c r="BP396117" s="90"/>
    </row>
    <row r="396118" spans="68:68" customFormat="1">
      <c r="BP396118" s="90"/>
    </row>
    <row r="396119" spans="68:68" customFormat="1">
      <c r="BP396119" s="90"/>
    </row>
    <row r="396120" spans="68:68" customFormat="1">
      <c r="BP396120" s="90"/>
    </row>
    <row r="396121" spans="68:68" customFormat="1">
      <c r="BP396121" s="90"/>
    </row>
    <row r="396122" spans="68:68" customFormat="1">
      <c r="BP396122" s="90"/>
    </row>
    <row r="396123" spans="68:68" customFormat="1">
      <c r="BP396123" s="90"/>
    </row>
    <row r="396124" spans="68:68" customFormat="1">
      <c r="BP396124" s="90"/>
    </row>
    <row r="396125" spans="68:68" customFormat="1">
      <c r="BP396125" s="90"/>
    </row>
    <row r="396126" spans="68:68" customFormat="1">
      <c r="BP396126" s="90"/>
    </row>
    <row r="396127" spans="68:68" customFormat="1">
      <c r="BP396127" s="90"/>
    </row>
    <row r="396128" spans="68:68" customFormat="1">
      <c r="BP396128" s="90"/>
    </row>
    <row r="396129" spans="68:68" customFormat="1">
      <c r="BP396129" s="90"/>
    </row>
    <row r="396130" spans="68:68" customFormat="1">
      <c r="BP396130" s="90"/>
    </row>
    <row r="396131" spans="68:68" customFormat="1">
      <c r="BP396131" s="90"/>
    </row>
    <row r="396132" spans="68:68" customFormat="1">
      <c r="BP396132" s="90"/>
    </row>
    <row r="396133" spans="68:68" customFormat="1">
      <c r="BP396133" s="90"/>
    </row>
    <row r="396134" spans="68:68" customFormat="1">
      <c r="BP396134" s="90"/>
    </row>
    <row r="396135" spans="68:68" customFormat="1">
      <c r="BP396135" s="90"/>
    </row>
    <row r="396136" spans="68:68" customFormat="1">
      <c r="BP396136" s="90"/>
    </row>
    <row r="396137" spans="68:68" customFormat="1">
      <c r="BP396137" s="90"/>
    </row>
    <row r="396138" spans="68:68" customFormat="1">
      <c r="BP396138" s="90"/>
    </row>
    <row r="396139" spans="68:68" customFormat="1">
      <c r="BP396139" s="90"/>
    </row>
    <row r="396140" spans="68:68" customFormat="1">
      <c r="BP396140" s="90"/>
    </row>
    <row r="396141" spans="68:68" customFormat="1">
      <c r="BP396141" s="90"/>
    </row>
    <row r="396142" spans="68:68" customFormat="1">
      <c r="BP396142" s="90"/>
    </row>
    <row r="396143" spans="68:68" customFormat="1">
      <c r="BP396143" s="90"/>
    </row>
    <row r="396144" spans="68:68" customFormat="1">
      <c r="BP396144" s="90"/>
    </row>
    <row r="396145" spans="68:68" customFormat="1">
      <c r="BP396145" s="90"/>
    </row>
    <row r="396146" spans="68:68" customFormat="1">
      <c r="BP396146" s="90"/>
    </row>
    <row r="396147" spans="68:68" customFormat="1">
      <c r="BP396147" s="90"/>
    </row>
    <row r="396148" spans="68:68" customFormat="1">
      <c r="BP396148" s="90"/>
    </row>
    <row r="396149" spans="68:68" customFormat="1">
      <c r="BP396149" s="90"/>
    </row>
    <row r="396150" spans="68:68" customFormat="1">
      <c r="BP396150" s="90"/>
    </row>
    <row r="396151" spans="68:68" customFormat="1">
      <c r="BP396151" s="90"/>
    </row>
    <row r="396152" spans="68:68" customFormat="1">
      <c r="BP396152" s="90"/>
    </row>
    <row r="396153" spans="68:68" customFormat="1">
      <c r="BP396153" s="90"/>
    </row>
    <row r="396154" spans="68:68" customFormat="1">
      <c r="BP396154" s="90"/>
    </row>
    <row r="396155" spans="68:68" customFormat="1">
      <c r="BP396155" s="90"/>
    </row>
    <row r="396156" spans="68:68" customFormat="1">
      <c r="BP396156" s="90"/>
    </row>
    <row r="396157" spans="68:68" customFormat="1">
      <c r="BP396157" s="90"/>
    </row>
    <row r="396158" spans="68:68" customFormat="1">
      <c r="BP396158" s="90"/>
    </row>
    <row r="396159" spans="68:68" customFormat="1">
      <c r="BP396159" s="90"/>
    </row>
    <row r="396160" spans="68:68" customFormat="1">
      <c r="BP396160" s="90"/>
    </row>
    <row r="396161" spans="68:68" customFormat="1">
      <c r="BP396161" s="90"/>
    </row>
    <row r="396162" spans="68:68" customFormat="1">
      <c r="BP396162" s="90"/>
    </row>
    <row r="396163" spans="68:68" customFormat="1">
      <c r="BP396163" s="90"/>
    </row>
    <row r="396164" spans="68:68" customFormat="1">
      <c r="BP396164" s="90"/>
    </row>
    <row r="396165" spans="68:68" customFormat="1">
      <c r="BP396165" s="90"/>
    </row>
    <row r="396166" spans="68:68" customFormat="1">
      <c r="BP396166" s="90"/>
    </row>
    <row r="396167" spans="68:68" customFormat="1">
      <c r="BP396167" s="90"/>
    </row>
    <row r="396168" spans="68:68" customFormat="1">
      <c r="BP396168" s="90"/>
    </row>
    <row r="396169" spans="68:68" customFormat="1">
      <c r="BP396169" s="90"/>
    </row>
    <row r="396170" spans="68:68" customFormat="1">
      <c r="BP396170" s="90"/>
    </row>
    <row r="396171" spans="68:68" customFormat="1">
      <c r="BP396171" s="90"/>
    </row>
    <row r="396172" spans="68:68" customFormat="1">
      <c r="BP396172" s="90"/>
    </row>
    <row r="396173" spans="68:68" customFormat="1">
      <c r="BP396173" s="90"/>
    </row>
    <row r="396174" spans="68:68" customFormat="1">
      <c r="BP396174" s="90"/>
    </row>
    <row r="396175" spans="68:68" customFormat="1">
      <c r="BP396175" s="90"/>
    </row>
    <row r="396176" spans="68:68" customFormat="1">
      <c r="BP396176" s="90"/>
    </row>
    <row r="396177" spans="68:68" customFormat="1">
      <c r="BP396177" s="90"/>
    </row>
    <row r="396178" spans="68:68" customFormat="1">
      <c r="BP396178" s="90"/>
    </row>
    <row r="396179" spans="68:68" customFormat="1">
      <c r="BP396179" s="90"/>
    </row>
    <row r="396180" spans="68:68" customFormat="1">
      <c r="BP396180" s="90"/>
    </row>
    <row r="396181" spans="68:68" customFormat="1">
      <c r="BP396181" s="90"/>
    </row>
    <row r="396182" spans="68:68" customFormat="1">
      <c r="BP396182" s="90"/>
    </row>
    <row r="396183" spans="68:68" customFormat="1">
      <c r="BP396183" s="90"/>
    </row>
    <row r="396184" spans="68:68" customFormat="1">
      <c r="BP396184" s="90"/>
    </row>
    <row r="396185" spans="68:68" customFormat="1">
      <c r="BP396185" s="90"/>
    </row>
    <row r="396186" spans="68:68" customFormat="1">
      <c r="BP396186" s="90"/>
    </row>
    <row r="396187" spans="68:68" customFormat="1">
      <c r="BP396187" s="90"/>
    </row>
    <row r="396188" spans="68:68" customFormat="1">
      <c r="BP396188" s="90"/>
    </row>
    <row r="396189" spans="68:68" customFormat="1">
      <c r="BP396189" s="90"/>
    </row>
    <row r="396190" spans="68:68" customFormat="1">
      <c r="BP396190" s="90"/>
    </row>
    <row r="396191" spans="68:68" customFormat="1">
      <c r="BP396191" s="90"/>
    </row>
    <row r="396192" spans="68:68" customFormat="1">
      <c r="BP396192" s="90"/>
    </row>
    <row r="396193" spans="68:68" customFormat="1">
      <c r="BP396193" s="90"/>
    </row>
    <row r="396194" spans="68:68" customFormat="1">
      <c r="BP396194" s="90"/>
    </row>
    <row r="396195" spans="68:68" customFormat="1">
      <c r="BP396195" s="90"/>
    </row>
    <row r="396196" spans="68:68" customFormat="1">
      <c r="BP396196" s="90"/>
    </row>
    <row r="396197" spans="68:68" customFormat="1">
      <c r="BP396197" s="90"/>
    </row>
    <row r="396198" spans="68:68" customFormat="1">
      <c r="BP396198" s="90"/>
    </row>
    <row r="396199" spans="68:68" customFormat="1">
      <c r="BP396199" s="90"/>
    </row>
    <row r="396200" spans="68:68" customFormat="1">
      <c r="BP396200" s="90"/>
    </row>
    <row r="396201" spans="68:68" customFormat="1">
      <c r="BP396201" s="90"/>
    </row>
    <row r="396202" spans="68:68" customFormat="1">
      <c r="BP396202" s="90"/>
    </row>
    <row r="396203" spans="68:68" customFormat="1">
      <c r="BP396203" s="90"/>
    </row>
    <row r="396204" spans="68:68" customFormat="1">
      <c r="BP396204" s="90"/>
    </row>
    <row r="396205" spans="68:68" customFormat="1">
      <c r="BP396205" s="90"/>
    </row>
    <row r="396206" spans="68:68" customFormat="1">
      <c r="BP396206" s="90"/>
    </row>
    <row r="396207" spans="68:68" customFormat="1">
      <c r="BP396207" s="90"/>
    </row>
    <row r="396208" spans="68:68" customFormat="1">
      <c r="BP396208" s="90"/>
    </row>
    <row r="396209" spans="68:68" customFormat="1">
      <c r="BP396209" s="90"/>
    </row>
    <row r="396210" spans="68:68" customFormat="1">
      <c r="BP396210" s="90"/>
    </row>
    <row r="396211" spans="68:68" customFormat="1">
      <c r="BP396211" s="90"/>
    </row>
    <row r="396212" spans="68:68" customFormat="1">
      <c r="BP396212" s="90"/>
    </row>
    <row r="396213" spans="68:68" customFormat="1">
      <c r="BP396213" s="90"/>
    </row>
    <row r="396214" spans="68:68" customFormat="1">
      <c r="BP396214" s="90"/>
    </row>
    <row r="396215" spans="68:68" customFormat="1">
      <c r="BP396215" s="90"/>
    </row>
    <row r="396216" spans="68:68" customFormat="1">
      <c r="BP396216" s="90"/>
    </row>
    <row r="396217" spans="68:68" customFormat="1">
      <c r="BP396217" s="90"/>
    </row>
    <row r="396218" spans="68:68" customFormat="1">
      <c r="BP396218" s="90"/>
    </row>
    <row r="396219" spans="68:68" customFormat="1">
      <c r="BP396219" s="90"/>
    </row>
    <row r="396220" spans="68:68" customFormat="1">
      <c r="BP396220" s="90"/>
    </row>
    <row r="396221" spans="68:68" customFormat="1">
      <c r="BP396221" s="90"/>
    </row>
    <row r="396222" spans="68:68" customFormat="1">
      <c r="BP396222" s="90"/>
    </row>
    <row r="396223" spans="68:68" customFormat="1">
      <c r="BP396223" s="90"/>
    </row>
    <row r="396224" spans="68:68" customFormat="1">
      <c r="BP396224" s="90"/>
    </row>
    <row r="396225" spans="68:68" customFormat="1">
      <c r="BP396225" s="90"/>
    </row>
    <row r="396226" spans="68:68" customFormat="1">
      <c r="BP396226" s="90"/>
    </row>
    <row r="396227" spans="68:68" customFormat="1">
      <c r="BP396227" s="90"/>
    </row>
    <row r="396228" spans="68:68" customFormat="1">
      <c r="BP396228" s="90"/>
    </row>
    <row r="396229" spans="68:68" customFormat="1">
      <c r="BP396229" s="90"/>
    </row>
    <row r="396230" spans="68:68" customFormat="1">
      <c r="BP396230" s="90"/>
    </row>
    <row r="396231" spans="68:68" customFormat="1">
      <c r="BP396231" s="90"/>
    </row>
    <row r="396232" spans="68:68" customFormat="1">
      <c r="BP396232" s="90"/>
    </row>
    <row r="396233" spans="68:68" customFormat="1">
      <c r="BP396233" s="90"/>
    </row>
    <row r="396234" spans="68:68" customFormat="1">
      <c r="BP396234" s="90"/>
    </row>
    <row r="396235" spans="68:68" customFormat="1">
      <c r="BP396235" s="90"/>
    </row>
    <row r="396236" spans="68:68" customFormat="1">
      <c r="BP396236" s="90"/>
    </row>
    <row r="396237" spans="68:68" customFormat="1">
      <c r="BP396237" s="90"/>
    </row>
    <row r="396238" spans="68:68" customFormat="1">
      <c r="BP396238" s="90"/>
    </row>
    <row r="396239" spans="68:68" customFormat="1">
      <c r="BP396239" s="90"/>
    </row>
    <row r="396240" spans="68:68" customFormat="1">
      <c r="BP396240" s="90"/>
    </row>
    <row r="396241" spans="68:68" customFormat="1">
      <c r="BP396241" s="90"/>
    </row>
    <row r="396242" spans="68:68" customFormat="1">
      <c r="BP396242" s="90"/>
    </row>
    <row r="396243" spans="68:68" customFormat="1">
      <c r="BP396243" s="90"/>
    </row>
    <row r="396244" spans="68:68" customFormat="1">
      <c r="BP396244" s="90"/>
    </row>
    <row r="396245" spans="68:68" customFormat="1">
      <c r="BP396245" s="90"/>
    </row>
    <row r="396246" spans="68:68" customFormat="1">
      <c r="BP396246" s="90"/>
    </row>
    <row r="396247" spans="68:68" customFormat="1">
      <c r="BP396247" s="90"/>
    </row>
    <row r="396248" spans="68:68" customFormat="1">
      <c r="BP396248" s="90"/>
    </row>
    <row r="396249" spans="68:68" customFormat="1">
      <c r="BP396249" s="90"/>
    </row>
    <row r="396250" spans="68:68" customFormat="1">
      <c r="BP396250" s="90"/>
    </row>
    <row r="396251" spans="68:68" customFormat="1">
      <c r="BP396251" s="90"/>
    </row>
    <row r="396252" spans="68:68" customFormat="1">
      <c r="BP396252" s="90"/>
    </row>
    <row r="396253" spans="68:68" customFormat="1">
      <c r="BP396253" s="90"/>
    </row>
    <row r="396254" spans="68:68" customFormat="1">
      <c r="BP396254" s="90"/>
    </row>
    <row r="396255" spans="68:68" customFormat="1">
      <c r="BP396255" s="90"/>
    </row>
    <row r="396256" spans="68:68" customFormat="1">
      <c r="BP396256" s="90"/>
    </row>
    <row r="396257" spans="68:68" customFormat="1">
      <c r="BP396257" s="90"/>
    </row>
    <row r="396258" spans="68:68" customFormat="1">
      <c r="BP396258" s="90"/>
    </row>
    <row r="396259" spans="68:68" customFormat="1">
      <c r="BP396259" s="90"/>
    </row>
    <row r="396260" spans="68:68" customFormat="1">
      <c r="BP396260" s="90"/>
    </row>
    <row r="396261" spans="68:68" customFormat="1">
      <c r="BP396261" s="90"/>
    </row>
    <row r="396262" spans="68:68" customFormat="1">
      <c r="BP396262" s="90"/>
    </row>
    <row r="396263" spans="68:68" customFormat="1">
      <c r="BP396263" s="90"/>
    </row>
    <row r="396264" spans="68:68" customFormat="1">
      <c r="BP396264" s="90"/>
    </row>
    <row r="396265" spans="68:68" customFormat="1">
      <c r="BP396265" s="90"/>
    </row>
    <row r="396266" spans="68:68" customFormat="1">
      <c r="BP396266" s="90"/>
    </row>
    <row r="396267" spans="68:68" customFormat="1">
      <c r="BP396267" s="90"/>
    </row>
    <row r="396268" spans="68:68" customFormat="1">
      <c r="BP396268" s="90"/>
    </row>
    <row r="396269" spans="68:68" customFormat="1">
      <c r="BP396269" s="90"/>
    </row>
    <row r="396270" spans="68:68" customFormat="1">
      <c r="BP396270" s="90"/>
    </row>
    <row r="396271" spans="68:68" customFormat="1">
      <c r="BP396271" s="90"/>
    </row>
    <row r="396272" spans="68:68" customFormat="1">
      <c r="BP396272" s="90"/>
    </row>
    <row r="396273" spans="68:68" customFormat="1">
      <c r="BP396273" s="90"/>
    </row>
    <row r="396274" spans="68:68" customFormat="1">
      <c r="BP396274" s="90"/>
    </row>
    <row r="396275" spans="68:68" customFormat="1">
      <c r="BP396275" s="90"/>
    </row>
    <row r="396276" spans="68:68" customFormat="1">
      <c r="BP396276" s="90"/>
    </row>
    <row r="396277" spans="68:68" customFormat="1">
      <c r="BP396277" s="90"/>
    </row>
    <row r="396278" spans="68:68" customFormat="1">
      <c r="BP396278" s="90"/>
    </row>
    <row r="396279" spans="68:68" customFormat="1">
      <c r="BP396279" s="90"/>
    </row>
    <row r="396280" spans="68:68" customFormat="1">
      <c r="BP396280" s="90"/>
    </row>
    <row r="396281" spans="68:68" customFormat="1">
      <c r="BP396281" s="90"/>
    </row>
    <row r="396282" spans="68:68" customFormat="1">
      <c r="BP396282" s="90"/>
    </row>
    <row r="396283" spans="68:68" customFormat="1">
      <c r="BP396283" s="90"/>
    </row>
    <row r="396284" spans="68:68" customFormat="1">
      <c r="BP396284" s="90"/>
    </row>
    <row r="396285" spans="68:68" customFormat="1">
      <c r="BP396285" s="90"/>
    </row>
    <row r="396286" spans="68:68" customFormat="1">
      <c r="BP396286" s="90"/>
    </row>
    <row r="396287" spans="68:68" customFormat="1">
      <c r="BP396287" s="90"/>
    </row>
    <row r="396288" spans="68:68" customFormat="1">
      <c r="BP396288" s="90"/>
    </row>
    <row r="396289" spans="68:68" customFormat="1">
      <c r="BP396289" s="90"/>
    </row>
    <row r="396290" spans="68:68" customFormat="1">
      <c r="BP396290" s="90"/>
    </row>
    <row r="396291" spans="68:68" customFormat="1">
      <c r="BP396291" s="90"/>
    </row>
    <row r="396292" spans="68:68" customFormat="1">
      <c r="BP396292" s="90"/>
    </row>
    <row r="396293" spans="68:68" customFormat="1">
      <c r="BP396293" s="90"/>
    </row>
    <row r="396294" spans="68:68" customFormat="1">
      <c r="BP396294" s="90"/>
    </row>
    <row r="396295" spans="68:68" customFormat="1">
      <c r="BP396295" s="90"/>
    </row>
    <row r="396296" spans="68:68" customFormat="1">
      <c r="BP396296" s="90"/>
    </row>
    <row r="396297" spans="68:68" customFormat="1">
      <c r="BP396297" s="90"/>
    </row>
    <row r="396298" spans="68:68" customFormat="1">
      <c r="BP396298" s="90"/>
    </row>
    <row r="396299" spans="68:68" customFormat="1">
      <c r="BP396299" s="90"/>
    </row>
    <row r="396300" spans="68:68" customFormat="1">
      <c r="BP396300" s="90"/>
    </row>
    <row r="396301" spans="68:68" customFormat="1">
      <c r="BP396301" s="90"/>
    </row>
    <row r="396302" spans="68:68" customFormat="1">
      <c r="BP396302" s="90"/>
    </row>
    <row r="396303" spans="68:68" customFormat="1">
      <c r="BP396303" s="90"/>
    </row>
    <row r="396304" spans="68:68" customFormat="1">
      <c r="BP396304" s="90"/>
    </row>
    <row r="396305" spans="68:68" customFormat="1">
      <c r="BP396305" s="90"/>
    </row>
    <row r="396306" spans="68:68" customFormat="1">
      <c r="BP396306" s="90"/>
    </row>
    <row r="396307" spans="68:68" customFormat="1">
      <c r="BP396307" s="90"/>
    </row>
    <row r="396308" spans="68:68" customFormat="1">
      <c r="BP396308" s="90"/>
    </row>
    <row r="396309" spans="68:68" customFormat="1">
      <c r="BP396309" s="90"/>
    </row>
    <row r="396310" spans="68:68" customFormat="1">
      <c r="BP396310" s="90"/>
    </row>
    <row r="396311" spans="68:68" customFormat="1">
      <c r="BP396311" s="90"/>
    </row>
    <row r="396312" spans="68:68" customFormat="1">
      <c r="BP396312" s="90"/>
    </row>
    <row r="396313" spans="68:68" customFormat="1">
      <c r="BP396313" s="90"/>
    </row>
    <row r="396314" spans="68:68" customFormat="1">
      <c r="BP396314" s="90"/>
    </row>
    <row r="396315" spans="68:68" customFormat="1">
      <c r="BP396315" s="90"/>
    </row>
    <row r="396316" spans="68:68" customFormat="1">
      <c r="BP396316" s="90"/>
    </row>
    <row r="396317" spans="68:68" customFormat="1">
      <c r="BP396317" s="90"/>
    </row>
    <row r="396318" spans="68:68" customFormat="1">
      <c r="BP396318" s="90"/>
    </row>
    <row r="396319" spans="68:68" customFormat="1">
      <c r="BP396319" s="90"/>
    </row>
    <row r="396320" spans="68:68" customFormat="1">
      <c r="BP396320" s="90"/>
    </row>
    <row r="396321" spans="68:68" customFormat="1">
      <c r="BP396321" s="90"/>
    </row>
    <row r="396322" spans="68:68" customFormat="1">
      <c r="BP396322" s="90"/>
    </row>
    <row r="396323" spans="68:68" customFormat="1">
      <c r="BP396323" s="90"/>
    </row>
    <row r="396324" spans="68:68" customFormat="1">
      <c r="BP396324" s="90"/>
    </row>
    <row r="396325" spans="68:68" customFormat="1">
      <c r="BP396325" s="90"/>
    </row>
    <row r="396326" spans="68:68" customFormat="1">
      <c r="BP396326" s="90"/>
    </row>
    <row r="396327" spans="68:68" customFormat="1">
      <c r="BP396327" s="90"/>
    </row>
    <row r="396328" spans="68:68" customFormat="1">
      <c r="BP396328" s="90"/>
    </row>
    <row r="396329" spans="68:68" customFormat="1">
      <c r="BP396329" s="90"/>
    </row>
    <row r="396330" spans="68:68" customFormat="1">
      <c r="BP396330" s="90"/>
    </row>
    <row r="396331" spans="68:68" customFormat="1">
      <c r="BP396331" s="90"/>
    </row>
    <row r="396332" spans="68:68" customFormat="1">
      <c r="BP396332" s="90"/>
    </row>
    <row r="396333" spans="68:68" customFormat="1">
      <c r="BP396333" s="90"/>
    </row>
    <row r="396334" spans="68:68" customFormat="1">
      <c r="BP396334" s="90"/>
    </row>
    <row r="396335" spans="68:68" customFormat="1">
      <c r="BP396335" s="90"/>
    </row>
    <row r="396336" spans="68:68" customFormat="1">
      <c r="BP396336" s="90"/>
    </row>
    <row r="396337" spans="68:68" customFormat="1">
      <c r="BP396337" s="90"/>
    </row>
    <row r="396338" spans="68:68" customFormat="1">
      <c r="BP396338" s="90"/>
    </row>
    <row r="396339" spans="68:68" customFormat="1">
      <c r="BP396339" s="90"/>
    </row>
    <row r="396340" spans="68:68" customFormat="1">
      <c r="BP396340" s="90"/>
    </row>
    <row r="396341" spans="68:68" customFormat="1">
      <c r="BP396341" s="90"/>
    </row>
    <row r="396342" spans="68:68" customFormat="1">
      <c r="BP396342" s="90"/>
    </row>
    <row r="396343" spans="68:68" customFormat="1">
      <c r="BP396343" s="90"/>
    </row>
    <row r="396344" spans="68:68" customFormat="1">
      <c r="BP396344" s="90"/>
    </row>
    <row r="396345" spans="68:68" customFormat="1">
      <c r="BP396345" s="90"/>
    </row>
    <row r="396346" spans="68:68" customFormat="1">
      <c r="BP396346" s="90"/>
    </row>
    <row r="396347" spans="68:68" customFormat="1">
      <c r="BP396347" s="90"/>
    </row>
    <row r="396348" spans="68:68" customFormat="1">
      <c r="BP396348" s="90"/>
    </row>
    <row r="396349" spans="68:68" customFormat="1">
      <c r="BP396349" s="90"/>
    </row>
    <row r="396350" spans="68:68" customFormat="1">
      <c r="BP396350" s="90"/>
    </row>
    <row r="396351" spans="68:68" customFormat="1">
      <c r="BP396351" s="90"/>
    </row>
    <row r="396352" spans="68:68" customFormat="1">
      <c r="BP396352" s="90"/>
    </row>
    <row r="396353" spans="68:68" customFormat="1">
      <c r="BP396353" s="90"/>
    </row>
    <row r="396354" spans="68:68" customFormat="1">
      <c r="BP396354" s="90"/>
    </row>
    <row r="396355" spans="68:68" customFormat="1">
      <c r="BP396355" s="90"/>
    </row>
    <row r="396356" spans="68:68" customFormat="1">
      <c r="BP396356" s="90"/>
    </row>
    <row r="396357" spans="68:68" customFormat="1">
      <c r="BP396357" s="90"/>
    </row>
    <row r="396358" spans="68:68" customFormat="1">
      <c r="BP396358" s="90"/>
    </row>
    <row r="396359" spans="68:68" customFormat="1">
      <c r="BP396359" s="90"/>
    </row>
    <row r="396360" spans="68:68" customFormat="1">
      <c r="BP396360" s="90"/>
    </row>
    <row r="396361" spans="68:68" customFormat="1">
      <c r="BP396361" s="90"/>
    </row>
    <row r="396362" spans="68:68" customFormat="1">
      <c r="BP396362" s="90"/>
    </row>
    <row r="396363" spans="68:68" customFormat="1">
      <c r="BP396363" s="90"/>
    </row>
    <row r="396364" spans="68:68" customFormat="1">
      <c r="BP396364" s="90"/>
    </row>
    <row r="396365" spans="68:68" customFormat="1">
      <c r="BP396365" s="90"/>
    </row>
    <row r="396366" spans="68:68" customFormat="1">
      <c r="BP396366" s="90"/>
    </row>
    <row r="396367" spans="68:68" customFormat="1">
      <c r="BP396367" s="90"/>
    </row>
    <row r="396368" spans="68:68" customFormat="1">
      <c r="BP396368" s="90"/>
    </row>
    <row r="396369" spans="68:68" customFormat="1">
      <c r="BP396369" s="90"/>
    </row>
    <row r="396370" spans="68:68" customFormat="1">
      <c r="BP396370" s="90"/>
    </row>
    <row r="396371" spans="68:68" customFormat="1">
      <c r="BP396371" s="90"/>
    </row>
    <row r="396372" spans="68:68" customFormat="1">
      <c r="BP396372" s="90"/>
    </row>
    <row r="396373" spans="68:68" customFormat="1">
      <c r="BP396373" s="90"/>
    </row>
    <row r="396374" spans="68:68" customFormat="1">
      <c r="BP396374" s="90"/>
    </row>
    <row r="396375" spans="68:68" customFormat="1">
      <c r="BP396375" s="90"/>
    </row>
    <row r="396376" spans="68:68" customFormat="1">
      <c r="BP396376" s="90"/>
    </row>
    <row r="396377" spans="68:68" customFormat="1">
      <c r="BP396377" s="90"/>
    </row>
    <row r="396378" spans="68:68" customFormat="1">
      <c r="BP396378" s="90"/>
    </row>
    <row r="396379" spans="68:68" customFormat="1">
      <c r="BP396379" s="90"/>
    </row>
    <row r="396380" spans="68:68" customFormat="1">
      <c r="BP396380" s="90"/>
    </row>
    <row r="396381" spans="68:68" customFormat="1">
      <c r="BP396381" s="90"/>
    </row>
    <row r="396382" spans="68:68" customFormat="1">
      <c r="BP396382" s="90"/>
    </row>
    <row r="396383" spans="68:68" customFormat="1">
      <c r="BP396383" s="90"/>
    </row>
    <row r="396384" spans="68:68" customFormat="1">
      <c r="BP396384" s="90"/>
    </row>
    <row r="396385" spans="68:68" customFormat="1">
      <c r="BP396385" s="90"/>
    </row>
    <row r="396386" spans="68:68" customFormat="1">
      <c r="BP396386" s="90"/>
    </row>
    <row r="396387" spans="68:68" customFormat="1">
      <c r="BP396387" s="90"/>
    </row>
    <row r="396388" spans="68:68" customFormat="1">
      <c r="BP396388" s="90"/>
    </row>
    <row r="396389" spans="68:68" customFormat="1">
      <c r="BP396389" s="90"/>
    </row>
    <row r="396390" spans="68:68" customFormat="1">
      <c r="BP396390" s="90"/>
    </row>
    <row r="396391" spans="68:68" customFormat="1">
      <c r="BP396391" s="90"/>
    </row>
    <row r="396392" spans="68:68" customFormat="1">
      <c r="BP396392" s="90"/>
    </row>
    <row r="396393" spans="68:68" customFormat="1">
      <c r="BP396393" s="90"/>
    </row>
    <row r="396394" spans="68:68" customFormat="1">
      <c r="BP396394" s="90"/>
    </row>
    <row r="396395" spans="68:68" customFormat="1">
      <c r="BP396395" s="90"/>
    </row>
    <row r="396396" spans="68:68" customFormat="1">
      <c r="BP396396" s="90"/>
    </row>
    <row r="396397" spans="68:68" customFormat="1">
      <c r="BP396397" s="90"/>
    </row>
    <row r="396398" spans="68:68" customFormat="1">
      <c r="BP396398" s="90"/>
    </row>
    <row r="396399" spans="68:68" customFormat="1">
      <c r="BP396399" s="90"/>
    </row>
    <row r="396400" spans="68:68" customFormat="1">
      <c r="BP396400" s="90"/>
    </row>
    <row r="396401" spans="68:68" customFormat="1">
      <c r="BP396401" s="90"/>
    </row>
    <row r="396402" spans="68:68" customFormat="1">
      <c r="BP396402" s="90"/>
    </row>
    <row r="396403" spans="68:68" customFormat="1">
      <c r="BP396403" s="90"/>
    </row>
    <row r="396404" spans="68:68" customFormat="1">
      <c r="BP396404" s="90"/>
    </row>
    <row r="396405" spans="68:68" customFormat="1">
      <c r="BP396405" s="90"/>
    </row>
    <row r="396406" spans="68:68" customFormat="1">
      <c r="BP396406" s="90"/>
    </row>
    <row r="396407" spans="68:68" customFormat="1">
      <c r="BP396407" s="90"/>
    </row>
    <row r="396408" spans="68:68" customFormat="1">
      <c r="BP396408" s="90"/>
    </row>
    <row r="396409" spans="68:68" customFormat="1">
      <c r="BP396409" s="90"/>
    </row>
    <row r="396410" spans="68:68" customFormat="1">
      <c r="BP396410" s="90"/>
    </row>
    <row r="396411" spans="68:68" customFormat="1">
      <c r="BP396411" s="90"/>
    </row>
    <row r="396412" spans="68:68" customFormat="1">
      <c r="BP396412" s="90"/>
    </row>
    <row r="396413" spans="68:68" customFormat="1">
      <c r="BP396413" s="90"/>
    </row>
    <row r="396414" spans="68:68" customFormat="1">
      <c r="BP396414" s="90"/>
    </row>
    <row r="396415" spans="68:68" customFormat="1">
      <c r="BP396415" s="90"/>
    </row>
    <row r="396416" spans="68:68" customFormat="1">
      <c r="BP396416" s="90"/>
    </row>
    <row r="396417" spans="68:68" customFormat="1">
      <c r="BP396417" s="90"/>
    </row>
    <row r="396418" spans="68:68" customFormat="1">
      <c r="BP396418" s="90"/>
    </row>
    <row r="396419" spans="68:68" customFormat="1">
      <c r="BP396419" s="90"/>
    </row>
    <row r="396420" spans="68:68" customFormat="1">
      <c r="BP396420" s="90"/>
    </row>
    <row r="396421" spans="68:68" customFormat="1">
      <c r="BP396421" s="90"/>
    </row>
    <row r="396422" spans="68:68" customFormat="1">
      <c r="BP396422" s="90"/>
    </row>
    <row r="396423" spans="68:68" customFormat="1">
      <c r="BP396423" s="90"/>
    </row>
    <row r="396424" spans="68:68" customFormat="1">
      <c r="BP396424" s="90"/>
    </row>
    <row r="396425" spans="68:68" customFormat="1">
      <c r="BP396425" s="90"/>
    </row>
    <row r="396426" spans="68:68" customFormat="1">
      <c r="BP396426" s="90"/>
    </row>
    <row r="396427" spans="68:68" customFormat="1">
      <c r="BP396427" s="90"/>
    </row>
    <row r="396428" spans="68:68" customFormat="1">
      <c r="BP396428" s="90"/>
    </row>
    <row r="396429" spans="68:68" customFormat="1">
      <c r="BP396429" s="90"/>
    </row>
    <row r="396430" spans="68:68" customFormat="1">
      <c r="BP396430" s="90"/>
    </row>
    <row r="396431" spans="68:68" customFormat="1">
      <c r="BP396431" s="90"/>
    </row>
    <row r="396432" spans="68:68" customFormat="1">
      <c r="BP396432" s="90"/>
    </row>
    <row r="396433" spans="68:68" customFormat="1">
      <c r="BP396433" s="90"/>
    </row>
    <row r="396434" spans="68:68" customFormat="1">
      <c r="BP396434" s="90"/>
    </row>
    <row r="396435" spans="68:68" customFormat="1">
      <c r="BP396435" s="90"/>
    </row>
    <row r="396436" spans="68:68" customFormat="1">
      <c r="BP396436" s="90"/>
    </row>
    <row r="396437" spans="68:68" customFormat="1">
      <c r="BP396437" s="90"/>
    </row>
    <row r="396438" spans="68:68" customFormat="1">
      <c r="BP396438" s="90"/>
    </row>
    <row r="396439" spans="68:68" customFormat="1">
      <c r="BP396439" s="90"/>
    </row>
    <row r="396440" spans="68:68" customFormat="1">
      <c r="BP396440" s="90"/>
    </row>
    <row r="396441" spans="68:68" customFormat="1">
      <c r="BP396441" s="90"/>
    </row>
    <row r="396442" spans="68:68" customFormat="1">
      <c r="BP396442" s="90"/>
    </row>
    <row r="396443" spans="68:68" customFormat="1">
      <c r="BP396443" s="90"/>
    </row>
    <row r="396444" spans="68:68" customFormat="1">
      <c r="BP396444" s="90"/>
    </row>
    <row r="396445" spans="68:68" customFormat="1">
      <c r="BP396445" s="90"/>
    </row>
    <row r="396446" spans="68:68" customFormat="1">
      <c r="BP396446" s="90"/>
    </row>
    <row r="396447" spans="68:68" customFormat="1">
      <c r="BP396447" s="90"/>
    </row>
    <row r="396448" spans="68:68" customFormat="1">
      <c r="BP396448" s="90"/>
    </row>
    <row r="396449" spans="68:68" customFormat="1">
      <c r="BP396449" s="90"/>
    </row>
    <row r="396450" spans="68:68" customFormat="1">
      <c r="BP396450" s="90"/>
    </row>
    <row r="396451" spans="68:68" customFormat="1">
      <c r="BP396451" s="90"/>
    </row>
    <row r="396452" spans="68:68" customFormat="1">
      <c r="BP396452" s="90"/>
    </row>
    <row r="396453" spans="68:68" customFormat="1">
      <c r="BP396453" s="90"/>
    </row>
    <row r="396454" spans="68:68" customFormat="1">
      <c r="BP396454" s="90"/>
    </row>
    <row r="396455" spans="68:68" customFormat="1">
      <c r="BP396455" s="90"/>
    </row>
    <row r="396456" spans="68:68" customFormat="1">
      <c r="BP396456" s="90"/>
    </row>
    <row r="396457" spans="68:68" customFormat="1">
      <c r="BP396457" s="90"/>
    </row>
    <row r="396458" spans="68:68" customFormat="1">
      <c r="BP396458" s="90"/>
    </row>
    <row r="396459" spans="68:68" customFormat="1">
      <c r="BP396459" s="90"/>
    </row>
    <row r="396460" spans="68:68" customFormat="1">
      <c r="BP396460" s="90"/>
    </row>
    <row r="396461" spans="68:68" customFormat="1">
      <c r="BP396461" s="90"/>
    </row>
    <row r="396462" spans="68:68" customFormat="1">
      <c r="BP396462" s="90"/>
    </row>
    <row r="396463" spans="68:68" customFormat="1">
      <c r="BP396463" s="90"/>
    </row>
    <row r="396464" spans="68:68" customFormat="1">
      <c r="BP396464" s="90"/>
    </row>
    <row r="396465" spans="68:68" customFormat="1">
      <c r="BP396465" s="90"/>
    </row>
    <row r="396466" spans="68:68" customFormat="1">
      <c r="BP396466" s="90"/>
    </row>
    <row r="396467" spans="68:68" customFormat="1">
      <c r="BP396467" s="90"/>
    </row>
    <row r="396468" spans="68:68" customFormat="1">
      <c r="BP396468" s="90"/>
    </row>
    <row r="396469" spans="68:68" customFormat="1">
      <c r="BP396469" s="90"/>
    </row>
    <row r="396470" spans="68:68" customFormat="1">
      <c r="BP396470" s="90"/>
    </row>
    <row r="396471" spans="68:68" customFormat="1">
      <c r="BP396471" s="90"/>
    </row>
    <row r="396472" spans="68:68" customFormat="1">
      <c r="BP396472" s="90"/>
    </row>
    <row r="396473" spans="68:68" customFormat="1">
      <c r="BP396473" s="90"/>
    </row>
    <row r="396474" spans="68:68" customFormat="1">
      <c r="BP396474" s="90"/>
    </row>
    <row r="396475" spans="68:68" customFormat="1">
      <c r="BP396475" s="90"/>
    </row>
    <row r="396476" spans="68:68" customFormat="1">
      <c r="BP396476" s="90"/>
    </row>
    <row r="396477" spans="68:68" customFormat="1">
      <c r="BP396477" s="90"/>
    </row>
    <row r="396478" spans="68:68" customFormat="1">
      <c r="BP396478" s="90"/>
    </row>
    <row r="396479" spans="68:68" customFormat="1">
      <c r="BP396479" s="90"/>
    </row>
    <row r="396480" spans="68:68" customFormat="1">
      <c r="BP396480" s="90"/>
    </row>
    <row r="396481" spans="68:68" customFormat="1">
      <c r="BP396481" s="90"/>
    </row>
    <row r="396482" spans="68:68" customFormat="1">
      <c r="BP396482" s="90"/>
    </row>
    <row r="396483" spans="68:68" customFormat="1">
      <c r="BP396483" s="90"/>
    </row>
    <row r="396484" spans="68:68" customFormat="1">
      <c r="BP396484" s="90"/>
    </row>
    <row r="396485" spans="68:68" customFormat="1">
      <c r="BP396485" s="90"/>
    </row>
    <row r="396486" spans="68:68" customFormat="1">
      <c r="BP396486" s="90"/>
    </row>
    <row r="396487" spans="68:68" customFormat="1">
      <c r="BP396487" s="90"/>
    </row>
    <row r="396488" spans="68:68" customFormat="1">
      <c r="BP396488" s="90"/>
    </row>
    <row r="396489" spans="68:68" customFormat="1">
      <c r="BP396489" s="90"/>
    </row>
    <row r="396490" spans="68:68" customFormat="1">
      <c r="BP396490" s="90"/>
    </row>
    <row r="396491" spans="68:68" customFormat="1">
      <c r="BP396491" s="90"/>
    </row>
    <row r="396492" spans="68:68" customFormat="1">
      <c r="BP396492" s="90"/>
    </row>
    <row r="396493" spans="68:68" customFormat="1">
      <c r="BP396493" s="90"/>
    </row>
    <row r="396494" spans="68:68" customFormat="1">
      <c r="BP396494" s="90"/>
    </row>
    <row r="396495" spans="68:68" customFormat="1">
      <c r="BP396495" s="90"/>
    </row>
    <row r="396496" spans="68:68" customFormat="1">
      <c r="BP396496" s="90"/>
    </row>
    <row r="396497" spans="68:68" customFormat="1">
      <c r="BP396497" s="90"/>
    </row>
    <row r="396498" spans="68:68" customFormat="1">
      <c r="BP396498" s="90"/>
    </row>
    <row r="396499" spans="68:68" customFormat="1">
      <c r="BP396499" s="90"/>
    </row>
    <row r="396500" spans="68:68" customFormat="1">
      <c r="BP396500" s="90"/>
    </row>
    <row r="396501" spans="68:68" customFormat="1">
      <c r="BP396501" s="90"/>
    </row>
    <row r="396502" spans="68:68" customFormat="1">
      <c r="BP396502" s="90"/>
    </row>
    <row r="396503" spans="68:68" customFormat="1">
      <c r="BP396503" s="90"/>
    </row>
    <row r="396504" spans="68:68" customFormat="1">
      <c r="BP396504" s="90"/>
    </row>
    <row r="396505" spans="68:68" customFormat="1">
      <c r="BP396505" s="90"/>
    </row>
    <row r="396506" spans="68:68" customFormat="1">
      <c r="BP396506" s="90"/>
    </row>
    <row r="396507" spans="68:68" customFormat="1">
      <c r="BP396507" s="90"/>
    </row>
    <row r="396508" spans="68:68" customFormat="1">
      <c r="BP396508" s="90"/>
    </row>
    <row r="396509" spans="68:68" customFormat="1">
      <c r="BP396509" s="90"/>
    </row>
    <row r="396510" spans="68:68" customFormat="1">
      <c r="BP396510" s="90"/>
    </row>
    <row r="396511" spans="68:68" customFormat="1">
      <c r="BP396511" s="90"/>
    </row>
    <row r="396512" spans="68:68" customFormat="1">
      <c r="BP396512" s="90"/>
    </row>
    <row r="396513" spans="68:68" customFormat="1">
      <c r="BP396513" s="90"/>
    </row>
    <row r="396514" spans="68:68" customFormat="1">
      <c r="BP396514" s="90"/>
    </row>
    <row r="396515" spans="68:68" customFormat="1">
      <c r="BP396515" s="90"/>
    </row>
    <row r="396516" spans="68:68" customFormat="1">
      <c r="BP396516" s="90"/>
    </row>
    <row r="396517" spans="68:68" customFormat="1">
      <c r="BP396517" s="90"/>
    </row>
    <row r="396518" spans="68:68" customFormat="1">
      <c r="BP396518" s="90"/>
    </row>
    <row r="396519" spans="68:68" customFormat="1">
      <c r="BP396519" s="90"/>
    </row>
    <row r="396520" spans="68:68" customFormat="1">
      <c r="BP396520" s="90"/>
    </row>
    <row r="396521" spans="68:68" customFormat="1">
      <c r="BP396521" s="90"/>
    </row>
    <row r="396522" spans="68:68" customFormat="1">
      <c r="BP396522" s="90"/>
    </row>
    <row r="396523" spans="68:68" customFormat="1">
      <c r="BP396523" s="90"/>
    </row>
    <row r="396524" spans="68:68" customFormat="1">
      <c r="BP396524" s="90"/>
    </row>
    <row r="396525" spans="68:68" customFormat="1">
      <c r="BP396525" s="90"/>
    </row>
    <row r="396526" spans="68:68" customFormat="1">
      <c r="BP396526" s="90"/>
    </row>
    <row r="396527" spans="68:68" customFormat="1">
      <c r="BP396527" s="90"/>
    </row>
    <row r="396528" spans="68:68" customFormat="1">
      <c r="BP396528" s="90"/>
    </row>
    <row r="396529" spans="68:68" customFormat="1">
      <c r="BP396529" s="90"/>
    </row>
    <row r="396530" spans="68:68" customFormat="1">
      <c r="BP396530" s="90"/>
    </row>
    <row r="396531" spans="68:68" customFormat="1">
      <c r="BP396531" s="90"/>
    </row>
    <row r="396532" spans="68:68" customFormat="1">
      <c r="BP396532" s="90"/>
    </row>
    <row r="396533" spans="68:68" customFormat="1">
      <c r="BP396533" s="90"/>
    </row>
    <row r="396534" spans="68:68" customFormat="1">
      <c r="BP396534" s="90"/>
    </row>
    <row r="396535" spans="68:68" customFormat="1">
      <c r="BP396535" s="90"/>
    </row>
    <row r="396536" spans="68:68" customFormat="1">
      <c r="BP396536" s="90"/>
    </row>
    <row r="396537" spans="68:68" customFormat="1">
      <c r="BP396537" s="90"/>
    </row>
    <row r="396538" spans="68:68" customFormat="1">
      <c r="BP396538" s="90"/>
    </row>
    <row r="396539" spans="68:68" customFormat="1">
      <c r="BP396539" s="90"/>
    </row>
    <row r="396540" spans="68:68" customFormat="1">
      <c r="BP396540" s="90"/>
    </row>
    <row r="396541" spans="68:68" customFormat="1">
      <c r="BP396541" s="90"/>
    </row>
    <row r="396542" spans="68:68" customFormat="1">
      <c r="BP396542" s="90"/>
    </row>
    <row r="396543" spans="68:68" customFormat="1">
      <c r="BP396543" s="90"/>
    </row>
    <row r="396544" spans="68:68" customFormat="1">
      <c r="BP396544" s="90"/>
    </row>
    <row r="396545" spans="68:68" customFormat="1">
      <c r="BP396545" s="90"/>
    </row>
    <row r="396546" spans="68:68" customFormat="1">
      <c r="BP396546" s="90"/>
    </row>
    <row r="396547" spans="68:68" customFormat="1">
      <c r="BP396547" s="90"/>
    </row>
    <row r="396548" spans="68:68" customFormat="1">
      <c r="BP396548" s="90"/>
    </row>
    <row r="396549" spans="68:68" customFormat="1">
      <c r="BP396549" s="90"/>
    </row>
    <row r="396550" spans="68:68" customFormat="1">
      <c r="BP396550" s="90"/>
    </row>
    <row r="396551" spans="68:68" customFormat="1">
      <c r="BP396551" s="90"/>
    </row>
    <row r="396552" spans="68:68" customFormat="1">
      <c r="BP396552" s="90"/>
    </row>
    <row r="396553" spans="68:68" customFormat="1">
      <c r="BP396553" s="90"/>
    </row>
    <row r="396554" spans="68:68" customFormat="1">
      <c r="BP396554" s="90"/>
    </row>
    <row r="396555" spans="68:68" customFormat="1">
      <c r="BP396555" s="90"/>
    </row>
    <row r="396556" spans="68:68" customFormat="1">
      <c r="BP396556" s="90"/>
    </row>
    <row r="396557" spans="68:68" customFormat="1">
      <c r="BP396557" s="90"/>
    </row>
    <row r="396558" spans="68:68" customFormat="1">
      <c r="BP396558" s="90"/>
    </row>
    <row r="396559" spans="68:68" customFormat="1">
      <c r="BP396559" s="90"/>
    </row>
    <row r="396560" spans="68:68" customFormat="1">
      <c r="BP396560" s="90"/>
    </row>
    <row r="396561" spans="68:68" customFormat="1">
      <c r="BP396561" s="90"/>
    </row>
    <row r="396562" spans="68:68" customFormat="1">
      <c r="BP396562" s="90"/>
    </row>
    <row r="396563" spans="68:68" customFormat="1">
      <c r="BP396563" s="90"/>
    </row>
    <row r="396564" spans="68:68" customFormat="1">
      <c r="BP396564" s="90"/>
    </row>
    <row r="396565" spans="68:68" customFormat="1">
      <c r="BP396565" s="90"/>
    </row>
    <row r="396566" spans="68:68" customFormat="1">
      <c r="BP396566" s="90"/>
    </row>
    <row r="396567" spans="68:68" customFormat="1">
      <c r="BP396567" s="90"/>
    </row>
    <row r="396568" spans="68:68" customFormat="1">
      <c r="BP396568" s="90"/>
    </row>
    <row r="396569" spans="68:68" customFormat="1">
      <c r="BP396569" s="90"/>
    </row>
    <row r="396570" spans="68:68" customFormat="1">
      <c r="BP396570" s="90"/>
    </row>
    <row r="396571" spans="68:68" customFormat="1">
      <c r="BP396571" s="90"/>
    </row>
    <row r="396572" spans="68:68" customFormat="1">
      <c r="BP396572" s="90"/>
    </row>
    <row r="396573" spans="68:68" customFormat="1">
      <c r="BP396573" s="90"/>
    </row>
    <row r="396574" spans="68:68" customFormat="1">
      <c r="BP396574" s="90"/>
    </row>
    <row r="396575" spans="68:68" customFormat="1">
      <c r="BP396575" s="90"/>
    </row>
    <row r="396576" spans="68:68" customFormat="1">
      <c r="BP396576" s="90"/>
    </row>
    <row r="396577" spans="68:68" customFormat="1">
      <c r="BP396577" s="90"/>
    </row>
    <row r="396578" spans="68:68" customFormat="1">
      <c r="BP396578" s="90"/>
    </row>
    <row r="396579" spans="68:68" customFormat="1">
      <c r="BP396579" s="90"/>
    </row>
    <row r="396580" spans="68:68" customFormat="1">
      <c r="BP396580" s="90"/>
    </row>
    <row r="396581" spans="68:68" customFormat="1">
      <c r="BP396581" s="90"/>
    </row>
    <row r="396582" spans="68:68" customFormat="1">
      <c r="BP396582" s="90"/>
    </row>
    <row r="396583" spans="68:68" customFormat="1">
      <c r="BP396583" s="90"/>
    </row>
    <row r="396584" spans="68:68" customFormat="1">
      <c r="BP396584" s="90"/>
    </row>
    <row r="396585" spans="68:68" customFormat="1">
      <c r="BP396585" s="90"/>
    </row>
    <row r="396586" spans="68:68" customFormat="1">
      <c r="BP396586" s="90"/>
    </row>
    <row r="396587" spans="68:68" customFormat="1">
      <c r="BP396587" s="90"/>
    </row>
    <row r="396588" spans="68:68" customFormat="1">
      <c r="BP396588" s="90"/>
    </row>
    <row r="396589" spans="68:68" customFormat="1">
      <c r="BP396589" s="90"/>
    </row>
    <row r="396590" spans="68:68" customFormat="1">
      <c r="BP396590" s="90"/>
    </row>
    <row r="396591" spans="68:68" customFormat="1">
      <c r="BP396591" s="90"/>
    </row>
    <row r="396592" spans="68:68" customFormat="1">
      <c r="BP396592" s="90"/>
    </row>
    <row r="396593" spans="68:68" customFormat="1">
      <c r="BP396593" s="90"/>
    </row>
    <row r="396594" spans="68:68" customFormat="1">
      <c r="BP396594" s="90"/>
    </row>
    <row r="396595" spans="68:68" customFormat="1">
      <c r="BP396595" s="90"/>
    </row>
    <row r="396596" spans="68:68" customFormat="1">
      <c r="BP396596" s="90"/>
    </row>
    <row r="396597" spans="68:68" customFormat="1">
      <c r="BP396597" s="90"/>
    </row>
    <row r="396598" spans="68:68" customFormat="1">
      <c r="BP396598" s="90"/>
    </row>
    <row r="396599" spans="68:68" customFormat="1">
      <c r="BP396599" s="90"/>
    </row>
    <row r="396600" spans="68:68" customFormat="1">
      <c r="BP396600" s="90"/>
    </row>
    <row r="396601" spans="68:68" customFormat="1">
      <c r="BP396601" s="90"/>
    </row>
    <row r="396602" spans="68:68" customFormat="1">
      <c r="BP396602" s="90"/>
    </row>
    <row r="396603" spans="68:68" customFormat="1">
      <c r="BP396603" s="90"/>
    </row>
    <row r="396604" spans="68:68" customFormat="1">
      <c r="BP396604" s="90"/>
    </row>
    <row r="396605" spans="68:68" customFormat="1">
      <c r="BP396605" s="90"/>
    </row>
    <row r="396606" spans="68:68" customFormat="1">
      <c r="BP396606" s="90"/>
    </row>
    <row r="396607" spans="68:68" customFormat="1">
      <c r="BP396607" s="90"/>
    </row>
    <row r="396608" spans="68:68" customFormat="1">
      <c r="BP396608" s="90"/>
    </row>
    <row r="396609" spans="68:68" customFormat="1">
      <c r="BP396609" s="90"/>
    </row>
    <row r="396610" spans="68:68" customFormat="1">
      <c r="BP396610" s="90"/>
    </row>
    <row r="396611" spans="68:68" customFormat="1">
      <c r="BP396611" s="90"/>
    </row>
    <row r="396612" spans="68:68" customFormat="1">
      <c r="BP396612" s="90"/>
    </row>
    <row r="396613" spans="68:68" customFormat="1">
      <c r="BP396613" s="90"/>
    </row>
    <row r="396614" spans="68:68" customFormat="1">
      <c r="BP396614" s="90"/>
    </row>
    <row r="396615" spans="68:68" customFormat="1">
      <c r="BP396615" s="90"/>
    </row>
    <row r="396616" spans="68:68" customFormat="1">
      <c r="BP396616" s="90"/>
    </row>
    <row r="396617" spans="68:68" customFormat="1">
      <c r="BP396617" s="90"/>
    </row>
    <row r="396618" spans="68:68" customFormat="1">
      <c r="BP396618" s="90"/>
    </row>
    <row r="396619" spans="68:68" customFormat="1">
      <c r="BP396619" s="90"/>
    </row>
    <row r="396620" spans="68:68" customFormat="1">
      <c r="BP396620" s="90"/>
    </row>
    <row r="396621" spans="68:68" customFormat="1">
      <c r="BP396621" s="90"/>
    </row>
    <row r="396622" spans="68:68" customFormat="1">
      <c r="BP396622" s="90"/>
    </row>
    <row r="396623" spans="68:68" customFormat="1">
      <c r="BP396623" s="90"/>
    </row>
    <row r="396624" spans="68:68" customFormat="1">
      <c r="BP396624" s="90"/>
    </row>
    <row r="396625" spans="68:68" customFormat="1">
      <c r="BP396625" s="90"/>
    </row>
    <row r="396626" spans="68:68" customFormat="1">
      <c r="BP396626" s="90"/>
    </row>
    <row r="396627" spans="68:68" customFormat="1">
      <c r="BP396627" s="90"/>
    </row>
    <row r="396628" spans="68:68" customFormat="1">
      <c r="BP396628" s="90"/>
    </row>
    <row r="396629" spans="68:68" customFormat="1">
      <c r="BP396629" s="90"/>
    </row>
    <row r="396630" spans="68:68" customFormat="1">
      <c r="BP396630" s="90"/>
    </row>
    <row r="396631" spans="68:68" customFormat="1">
      <c r="BP396631" s="90"/>
    </row>
    <row r="396632" spans="68:68" customFormat="1">
      <c r="BP396632" s="90"/>
    </row>
    <row r="396633" spans="68:68" customFormat="1">
      <c r="BP396633" s="90"/>
    </row>
    <row r="396634" spans="68:68" customFormat="1">
      <c r="BP396634" s="90"/>
    </row>
    <row r="396635" spans="68:68" customFormat="1">
      <c r="BP396635" s="90"/>
    </row>
    <row r="396636" spans="68:68" customFormat="1">
      <c r="BP396636" s="90"/>
    </row>
    <row r="396637" spans="68:68" customFormat="1">
      <c r="BP396637" s="90"/>
    </row>
    <row r="396638" spans="68:68" customFormat="1">
      <c r="BP396638" s="90"/>
    </row>
    <row r="396639" spans="68:68" customFormat="1">
      <c r="BP396639" s="90"/>
    </row>
    <row r="396640" spans="68:68" customFormat="1">
      <c r="BP396640" s="90"/>
    </row>
    <row r="396641" spans="68:68" customFormat="1">
      <c r="BP396641" s="90"/>
    </row>
    <row r="396642" spans="68:68" customFormat="1">
      <c r="BP396642" s="90"/>
    </row>
    <row r="396643" spans="68:68" customFormat="1">
      <c r="BP396643" s="90"/>
    </row>
    <row r="396644" spans="68:68" customFormat="1">
      <c r="BP396644" s="90"/>
    </row>
    <row r="396645" spans="68:68" customFormat="1">
      <c r="BP396645" s="90"/>
    </row>
    <row r="396646" spans="68:68" customFormat="1">
      <c r="BP396646" s="90"/>
    </row>
    <row r="396647" spans="68:68" customFormat="1">
      <c r="BP396647" s="90"/>
    </row>
    <row r="396648" spans="68:68" customFormat="1">
      <c r="BP396648" s="90"/>
    </row>
    <row r="396649" spans="68:68" customFormat="1">
      <c r="BP396649" s="90"/>
    </row>
    <row r="396650" spans="68:68" customFormat="1">
      <c r="BP396650" s="90"/>
    </row>
    <row r="396651" spans="68:68" customFormat="1">
      <c r="BP396651" s="90"/>
    </row>
    <row r="396652" spans="68:68" customFormat="1">
      <c r="BP396652" s="90"/>
    </row>
    <row r="396653" spans="68:68" customFormat="1">
      <c r="BP396653" s="90"/>
    </row>
    <row r="396654" spans="68:68" customFormat="1">
      <c r="BP396654" s="90"/>
    </row>
    <row r="396655" spans="68:68" customFormat="1">
      <c r="BP396655" s="90"/>
    </row>
    <row r="396656" spans="68:68" customFormat="1">
      <c r="BP396656" s="90"/>
    </row>
    <row r="396657" spans="68:68" customFormat="1">
      <c r="BP396657" s="90"/>
    </row>
    <row r="396658" spans="68:68" customFormat="1">
      <c r="BP396658" s="90"/>
    </row>
    <row r="396659" spans="68:68" customFormat="1">
      <c r="BP396659" s="90"/>
    </row>
    <row r="396660" spans="68:68" customFormat="1">
      <c r="BP396660" s="90"/>
    </row>
    <row r="396661" spans="68:68" customFormat="1">
      <c r="BP396661" s="90"/>
    </row>
    <row r="396662" spans="68:68" customFormat="1">
      <c r="BP396662" s="90"/>
    </row>
    <row r="396663" spans="68:68" customFormat="1">
      <c r="BP396663" s="90"/>
    </row>
    <row r="396664" spans="68:68" customFormat="1">
      <c r="BP396664" s="90"/>
    </row>
    <row r="396665" spans="68:68" customFormat="1">
      <c r="BP396665" s="90"/>
    </row>
    <row r="396666" spans="68:68" customFormat="1">
      <c r="BP396666" s="90"/>
    </row>
    <row r="396667" spans="68:68" customFormat="1">
      <c r="BP396667" s="90"/>
    </row>
    <row r="396668" spans="68:68" customFormat="1">
      <c r="BP396668" s="90"/>
    </row>
    <row r="396669" spans="68:68" customFormat="1">
      <c r="BP396669" s="90"/>
    </row>
    <row r="396670" spans="68:68" customFormat="1">
      <c r="BP396670" s="90"/>
    </row>
    <row r="396671" spans="68:68" customFormat="1">
      <c r="BP396671" s="90"/>
    </row>
    <row r="396672" spans="68:68" customFormat="1">
      <c r="BP396672" s="90"/>
    </row>
    <row r="396673" spans="68:68" customFormat="1">
      <c r="BP396673" s="90"/>
    </row>
    <row r="396674" spans="68:68" customFormat="1">
      <c r="BP396674" s="90"/>
    </row>
    <row r="396675" spans="68:68" customFormat="1">
      <c r="BP396675" s="90"/>
    </row>
    <row r="396676" spans="68:68" customFormat="1">
      <c r="BP396676" s="90"/>
    </row>
    <row r="396677" spans="68:68" customFormat="1">
      <c r="BP396677" s="90"/>
    </row>
    <row r="396678" spans="68:68" customFormat="1">
      <c r="BP396678" s="90"/>
    </row>
    <row r="396679" spans="68:68" customFormat="1">
      <c r="BP396679" s="90"/>
    </row>
    <row r="396680" spans="68:68" customFormat="1">
      <c r="BP396680" s="90"/>
    </row>
    <row r="396681" spans="68:68" customFormat="1">
      <c r="BP396681" s="90"/>
    </row>
    <row r="396682" spans="68:68" customFormat="1">
      <c r="BP396682" s="90"/>
    </row>
    <row r="396683" spans="68:68" customFormat="1">
      <c r="BP396683" s="90"/>
    </row>
    <row r="396684" spans="68:68" customFormat="1">
      <c r="BP396684" s="90"/>
    </row>
    <row r="396685" spans="68:68" customFormat="1">
      <c r="BP396685" s="90"/>
    </row>
    <row r="396686" spans="68:68" customFormat="1">
      <c r="BP396686" s="90"/>
    </row>
    <row r="396687" spans="68:68" customFormat="1">
      <c r="BP396687" s="90"/>
    </row>
    <row r="396688" spans="68:68" customFormat="1">
      <c r="BP396688" s="90"/>
    </row>
    <row r="396689" spans="68:68" customFormat="1">
      <c r="BP396689" s="90"/>
    </row>
    <row r="396690" spans="68:68" customFormat="1">
      <c r="BP396690" s="90"/>
    </row>
    <row r="396691" spans="68:68" customFormat="1">
      <c r="BP396691" s="90"/>
    </row>
    <row r="396692" spans="68:68" customFormat="1">
      <c r="BP396692" s="90"/>
    </row>
    <row r="396693" spans="68:68" customFormat="1">
      <c r="BP396693" s="90"/>
    </row>
    <row r="396694" spans="68:68" customFormat="1">
      <c r="BP396694" s="90"/>
    </row>
    <row r="396695" spans="68:68" customFormat="1">
      <c r="BP396695" s="90"/>
    </row>
    <row r="396696" spans="68:68" customFormat="1">
      <c r="BP396696" s="90"/>
    </row>
    <row r="396697" spans="68:68" customFormat="1">
      <c r="BP396697" s="90"/>
    </row>
    <row r="396698" spans="68:68" customFormat="1">
      <c r="BP396698" s="90"/>
    </row>
    <row r="396699" spans="68:68" customFormat="1">
      <c r="BP396699" s="90"/>
    </row>
    <row r="396700" spans="68:68" customFormat="1">
      <c r="BP396700" s="90"/>
    </row>
    <row r="396701" spans="68:68" customFormat="1">
      <c r="BP396701" s="90"/>
    </row>
    <row r="396702" spans="68:68" customFormat="1">
      <c r="BP396702" s="90"/>
    </row>
    <row r="396703" spans="68:68" customFormat="1">
      <c r="BP396703" s="90"/>
    </row>
    <row r="396704" spans="68:68" customFormat="1">
      <c r="BP396704" s="90"/>
    </row>
    <row r="396705" spans="68:68" customFormat="1">
      <c r="BP396705" s="90"/>
    </row>
    <row r="396706" spans="68:68" customFormat="1">
      <c r="BP396706" s="90"/>
    </row>
    <row r="396707" spans="68:68" customFormat="1">
      <c r="BP396707" s="90"/>
    </row>
    <row r="396708" spans="68:68" customFormat="1">
      <c r="BP396708" s="90"/>
    </row>
    <row r="396709" spans="68:68" customFormat="1">
      <c r="BP396709" s="90"/>
    </row>
    <row r="396710" spans="68:68" customFormat="1">
      <c r="BP396710" s="90"/>
    </row>
    <row r="396711" spans="68:68" customFormat="1">
      <c r="BP396711" s="90"/>
    </row>
    <row r="396712" spans="68:68" customFormat="1">
      <c r="BP396712" s="90"/>
    </row>
    <row r="396713" spans="68:68" customFormat="1">
      <c r="BP396713" s="90"/>
    </row>
    <row r="396714" spans="68:68" customFormat="1">
      <c r="BP396714" s="90"/>
    </row>
    <row r="396715" spans="68:68" customFormat="1">
      <c r="BP396715" s="90"/>
    </row>
    <row r="396716" spans="68:68" customFormat="1">
      <c r="BP396716" s="90"/>
    </row>
    <row r="396717" spans="68:68" customFormat="1">
      <c r="BP396717" s="90"/>
    </row>
    <row r="396718" spans="68:68" customFormat="1">
      <c r="BP396718" s="90"/>
    </row>
    <row r="396719" spans="68:68" customFormat="1">
      <c r="BP396719" s="90"/>
    </row>
    <row r="396720" spans="68:68" customFormat="1">
      <c r="BP396720" s="90"/>
    </row>
    <row r="396721" spans="68:68" customFormat="1">
      <c r="BP396721" s="90"/>
    </row>
    <row r="396722" spans="68:68" customFormat="1">
      <c r="BP396722" s="90"/>
    </row>
    <row r="396723" spans="68:68" customFormat="1">
      <c r="BP396723" s="90"/>
    </row>
    <row r="396724" spans="68:68" customFormat="1">
      <c r="BP396724" s="90"/>
    </row>
    <row r="396725" spans="68:68" customFormat="1">
      <c r="BP396725" s="90"/>
    </row>
    <row r="396726" spans="68:68" customFormat="1">
      <c r="BP396726" s="90"/>
    </row>
    <row r="396727" spans="68:68" customFormat="1">
      <c r="BP396727" s="90"/>
    </row>
    <row r="396728" spans="68:68" customFormat="1">
      <c r="BP396728" s="90"/>
    </row>
    <row r="396729" spans="68:68" customFormat="1">
      <c r="BP396729" s="90"/>
    </row>
    <row r="396730" spans="68:68" customFormat="1">
      <c r="BP396730" s="90"/>
    </row>
    <row r="396731" spans="68:68" customFormat="1">
      <c r="BP396731" s="90"/>
    </row>
    <row r="396732" spans="68:68" customFormat="1">
      <c r="BP396732" s="90"/>
    </row>
    <row r="396733" spans="68:68" customFormat="1">
      <c r="BP396733" s="90"/>
    </row>
    <row r="396734" spans="68:68" customFormat="1">
      <c r="BP396734" s="90"/>
    </row>
    <row r="396735" spans="68:68" customFormat="1">
      <c r="BP396735" s="90"/>
    </row>
    <row r="396736" spans="68:68" customFormat="1">
      <c r="BP396736" s="90"/>
    </row>
    <row r="396737" spans="68:68" customFormat="1">
      <c r="BP396737" s="90"/>
    </row>
    <row r="396738" spans="68:68" customFormat="1">
      <c r="BP396738" s="90"/>
    </row>
    <row r="396739" spans="68:68" customFormat="1">
      <c r="BP396739" s="90"/>
    </row>
    <row r="396740" spans="68:68" customFormat="1">
      <c r="BP396740" s="90"/>
    </row>
    <row r="396741" spans="68:68" customFormat="1">
      <c r="BP396741" s="90"/>
    </row>
    <row r="396742" spans="68:68" customFormat="1">
      <c r="BP396742" s="90"/>
    </row>
    <row r="396743" spans="68:68" customFormat="1">
      <c r="BP396743" s="90"/>
    </row>
    <row r="396744" spans="68:68" customFormat="1">
      <c r="BP396744" s="90"/>
    </row>
    <row r="396745" spans="68:68" customFormat="1">
      <c r="BP396745" s="90"/>
    </row>
    <row r="396746" spans="68:68" customFormat="1">
      <c r="BP396746" s="90"/>
    </row>
    <row r="396747" spans="68:68" customFormat="1">
      <c r="BP396747" s="90"/>
    </row>
    <row r="396748" spans="68:68" customFormat="1">
      <c r="BP396748" s="90"/>
    </row>
    <row r="396749" spans="68:68" customFormat="1">
      <c r="BP396749" s="90"/>
    </row>
    <row r="396750" spans="68:68" customFormat="1">
      <c r="BP396750" s="90"/>
    </row>
    <row r="396751" spans="68:68" customFormat="1">
      <c r="BP396751" s="90"/>
    </row>
    <row r="396752" spans="68:68" customFormat="1">
      <c r="BP396752" s="90"/>
    </row>
    <row r="396753" spans="68:68" customFormat="1">
      <c r="BP396753" s="90"/>
    </row>
    <row r="396754" spans="68:68" customFormat="1">
      <c r="BP396754" s="90"/>
    </row>
    <row r="396755" spans="68:68" customFormat="1">
      <c r="BP396755" s="90"/>
    </row>
    <row r="396756" spans="68:68" customFormat="1">
      <c r="BP396756" s="90"/>
    </row>
    <row r="396757" spans="68:68" customFormat="1">
      <c r="BP396757" s="90"/>
    </row>
    <row r="396758" spans="68:68" customFormat="1">
      <c r="BP396758" s="90"/>
    </row>
    <row r="396759" spans="68:68" customFormat="1">
      <c r="BP396759" s="90"/>
    </row>
    <row r="396760" spans="68:68" customFormat="1">
      <c r="BP396760" s="90"/>
    </row>
    <row r="396761" spans="68:68" customFormat="1">
      <c r="BP396761" s="90"/>
    </row>
    <row r="396762" spans="68:68" customFormat="1">
      <c r="BP396762" s="90"/>
    </row>
    <row r="396763" spans="68:68" customFormat="1">
      <c r="BP396763" s="90"/>
    </row>
    <row r="396764" spans="68:68" customFormat="1">
      <c r="BP396764" s="90"/>
    </row>
    <row r="396765" spans="68:68" customFormat="1">
      <c r="BP396765" s="90"/>
    </row>
    <row r="396766" spans="68:68" customFormat="1">
      <c r="BP396766" s="90"/>
    </row>
    <row r="396767" spans="68:68" customFormat="1">
      <c r="BP396767" s="90"/>
    </row>
    <row r="396768" spans="68:68" customFormat="1">
      <c r="BP396768" s="90"/>
    </row>
    <row r="396769" spans="68:68" customFormat="1">
      <c r="BP396769" s="90"/>
    </row>
    <row r="396770" spans="68:68" customFormat="1">
      <c r="BP396770" s="90"/>
    </row>
    <row r="396771" spans="68:68" customFormat="1">
      <c r="BP396771" s="90"/>
    </row>
    <row r="396772" spans="68:68" customFormat="1">
      <c r="BP396772" s="90"/>
    </row>
    <row r="396773" spans="68:68" customFormat="1">
      <c r="BP396773" s="90"/>
    </row>
    <row r="396774" spans="68:68" customFormat="1">
      <c r="BP396774" s="90"/>
    </row>
    <row r="396775" spans="68:68" customFormat="1">
      <c r="BP396775" s="90"/>
    </row>
    <row r="396776" spans="68:68" customFormat="1">
      <c r="BP396776" s="90"/>
    </row>
    <row r="396777" spans="68:68" customFormat="1">
      <c r="BP396777" s="90"/>
    </row>
    <row r="396778" spans="68:68" customFormat="1">
      <c r="BP396778" s="90"/>
    </row>
    <row r="396779" spans="68:68" customFormat="1">
      <c r="BP396779" s="90"/>
    </row>
    <row r="396780" spans="68:68" customFormat="1">
      <c r="BP396780" s="90"/>
    </row>
    <row r="396781" spans="68:68" customFormat="1">
      <c r="BP396781" s="90"/>
    </row>
    <row r="396782" spans="68:68" customFormat="1">
      <c r="BP396782" s="90"/>
    </row>
    <row r="396783" spans="68:68" customFormat="1">
      <c r="BP396783" s="90"/>
    </row>
    <row r="396784" spans="68:68" customFormat="1">
      <c r="BP396784" s="90"/>
    </row>
    <row r="396785" spans="68:68" customFormat="1">
      <c r="BP396785" s="90"/>
    </row>
    <row r="396786" spans="68:68" customFormat="1">
      <c r="BP396786" s="90"/>
    </row>
    <row r="396787" spans="68:68" customFormat="1">
      <c r="BP396787" s="90"/>
    </row>
    <row r="396788" spans="68:68" customFormat="1">
      <c r="BP396788" s="90"/>
    </row>
    <row r="396789" spans="68:68" customFormat="1">
      <c r="BP396789" s="90"/>
    </row>
    <row r="396790" spans="68:68" customFormat="1">
      <c r="BP396790" s="90"/>
    </row>
    <row r="396791" spans="68:68" customFormat="1">
      <c r="BP396791" s="90"/>
    </row>
    <row r="396792" spans="68:68" customFormat="1">
      <c r="BP396792" s="90"/>
    </row>
    <row r="396793" spans="68:68" customFormat="1">
      <c r="BP396793" s="90"/>
    </row>
    <row r="396794" spans="68:68" customFormat="1">
      <c r="BP396794" s="90"/>
    </row>
    <row r="396795" spans="68:68" customFormat="1">
      <c r="BP396795" s="90"/>
    </row>
    <row r="396796" spans="68:68" customFormat="1">
      <c r="BP396796" s="90"/>
    </row>
    <row r="396797" spans="68:68" customFormat="1">
      <c r="BP396797" s="90"/>
    </row>
    <row r="396798" spans="68:68" customFormat="1">
      <c r="BP396798" s="90"/>
    </row>
    <row r="396799" spans="68:68" customFormat="1">
      <c r="BP396799" s="90"/>
    </row>
    <row r="396800" spans="68:68" customFormat="1">
      <c r="BP396800" s="90"/>
    </row>
    <row r="396801" spans="68:68" customFormat="1">
      <c r="BP396801" s="90"/>
    </row>
    <row r="396802" spans="68:68" customFormat="1">
      <c r="BP396802" s="90"/>
    </row>
    <row r="396803" spans="68:68" customFormat="1">
      <c r="BP396803" s="90"/>
    </row>
    <row r="396804" spans="68:68" customFormat="1">
      <c r="BP396804" s="90"/>
    </row>
    <row r="396805" spans="68:68" customFormat="1">
      <c r="BP396805" s="90"/>
    </row>
    <row r="396806" spans="68:68" customFormat="1">
      <c r="BP396806" s="90"/>
    </row>
    <row r="396807" spans="68:68" customFormat="1">
      <c r="BP396807" s="90"/>
    </row>
    <row r="396808" spans="68:68" customFormat="1">
      <c r="BP396808" s="90"/>
    </row>
    <row r="396809" spans="68:68" customFormat="1">
      <c r="BP396809" s="90"/>
    </row>
    <row r="396810" spans="68:68" customFormat="1">
      <c r="BP396810" s="90"/>
    </row>
    <row r="396811" spans="68:68" customFormat="1">
      <c r="BP396811" s="90"/>
    </row>
    <row r="396812" spans="68:68" customFormat="1">
      <c r="BP396812" s="90"/>
    </row>
    <row r="396813" spans="68:68" customFormat="1">
      <c r="BP396813" s="90"/>
    </row>
    <row r="396814" spans="68:68" customFormat="1">
      <c r="BP396814" s="90"/>
    </row>
    <row r="396815" spans="68:68" customFormat="1">
      <c r="BP396815" s="90"/>
    </row>
    <row r="396816" spans="68:68" customFormat="1">
      <c r="BP396816" s="90"/>
    </row>
    <row r="396817" spans="68:68" customFormat="1">
      <c r="BP396817" s="90"/>
    </row>
    <row r="396818" spans="68:68" customFormat="1">
      <c r="BP396818" s="90"/>
    </row>
    <row r="396819" spans="68:68" customFormat="1">
      <c r="BP396819" s="90"/>
    </row>
    <row r="396820" spans="68:68" customFormat="1">
      <c r="BP396820" s="90"/>
    </row>
    <row r="396821" spans="68:68" customFormat="1">
      <c r="BP396821" s="90"/>
    </row>
    <row r="396822" spans="68:68" customFormat="1">
      <c r="BP396822" s="90"/>
    </row>
    <row r="396823" spans="68:68" customFormat="1">
      <c r="BP396823" s="90"/>
    </row>
    <row r="396824" spans="68:68" customFormat="1">
      <c r="BP396824" s="90"/>
    </row>
    <row r="396825" spans="68:68" customFormat="1">
      <c r="BP396825" s="90"/>
    </row>
    <row r="396826" spans="68:68" customFormat="1">
      <c r="BP396826" s="90"/>
    </row>
    <row r="396827" spans="68:68" customFormat="1">
      <c r="BP396827" s="90"/>
    </row>
    <row r="396828" spans="68:68" customFormat="1">
      <c r="BP396828" s="90"/>
    </row>
    <row r="396829" spans="68:68" customFormat="1">
      <c r="BP396829" s="90"/>
    </row>
    <row r="396830" spans="68:68" customFormat="1">
      <c r="BP396830" s="90"/>
    </row>
    <row r="396831" spans="68:68" customFormat="1">
      <c r="BP396831" s="90"/>
    </row>
    <row r="396832" spans="68:68" customFormat="1">
      <c r="BP396832" s="90"/>
    </row>
    <row r="396833" spans="68:68" customFormat="1">
      <c r="BP396833" s="90"/>
    </row>
    <row r="396834" spans="68:68" customFormat="1">
      <c r="BP396834" s="90"/>
    </row>
    <row r="396835" spans="68:68" customFormat="1">
      <c r="BP396835" s="90"/>
    </row>
    <row r="396836" spans="68:68" customFormat="1">
      <c r="BP396836" s="90"/>
    </row>
    <row r="396837" spans="68:68" customFormat="1">
      <c r="BP396837" s="90"/>
    </row>
    <row r="396838" spans="68:68" customFormat="1">
      <c r="BP396838" s="90"/>
    </row>
    <row r="396839" spans="68:68" customFormat="1">
      <c r="BP396839" s="90"/>
    </row>
    <row r="396840" spans="68:68" customFormat="1">
      <c r="BP396840" s="90"/>
    </row>
    <row r="396841" spans="68:68" customFormat="1">
      <c r="BP396841" s="90"/>
    </row>
    <row r="396842" spans="68:68" customFormat="1">
      <c r="BP396842" s="90"/>
    </row>
    <row r="396843" spans="68:68" customFormat="1">
      <c r="BP396843" s="90"/>
    </row>
    <row r="396844" spans="68:68" customFormat="1">
      <c r="BP396844" s="90"/>
    </row>
    <row r="396845" spans="68:68" customFormat="1">
      <c r="BP396845" s="90"/>
    </row>
    <row r="396846" spans="68:68" customFormat="1">
      <c r="BP396846" s="90"/>
    </row>
    <row r="396847" spans="68:68" customFormat="1">
      <c r="BP396847" s="90"/>
    </row>
    <row r="396848" spans="68:68" customFormat="1">
      <c r="BP396848" s="90"/>
    </row>
    <row r="396849" spans="68:68" customFormat="1">
      <c r="BP396849" s="90"/>
    </row>
    <row r="396850" spans="68:68" customFormat="1">
      <c r="BP396850" s="90"/>
    </row>
    <row r="396851" spans="68:68" customFormat="1">
      <c r="BP396851" s="90"/>
    </row>
    <row r="396852" spans="68:68" customFormat="1">
      <c r="BP396852" s="90"/>
    </row>
    <row r="396853" spans="68:68" customFormat="1">
      <c r="BP396853" s="90"/>
    </row>
    <row r="396854" spans="68:68" customFormat="1">
      <c r="BP396854" s="90"/>
    </row>
    <row r="396855" spans="68:68" customFormat="1">
      <c r="BP396855" s="90"/>
    </row>
    <row r="396856" spans="68:68" customFormat="1">
      <c r="BP396856" s="90"/>
    </row>
    <row r="396857" spans="68:68" customFormat="1">
      <c r="BP396857" s="90"/>
    </row>
    <row r="396858" spans="68:68" customFormat="1">
      <c r="BP396858" s="90"/>
    </row>
    <row r="396859" spans="68:68" customFormat="1">
      <c r="BP396859" s="90"/>
    </row>
    <row r="396860" spans="68:68" customFormat="1">
      <c r="BP396860" s="90"/>
    </row>
    <row r="396861" spans="68:68" customFormat="1">
      <c r="BP396861" s="90"/>
    </row>
    <row r="396862" spans="68:68" customFormat="1">
      <c r="BP396862" s="90"/>
    </row>
    <row r="396863" spans="68:68" customFormat="1">
      <c r="BP396863" s="90"/>
    </row>
    <row r="396864" spans="68:68" customFormat="1">
      <c r="BP396864" s="90"/>
    </row>
    <row r="396865" spans="68:68" customFormat="1">
      <c r="BP396865" s="90"/>
    </row>
    <row r="396866" spans="68:68" customFormat="1">
      <c r="BP396866" s="90"/>
    </row>
    <row r="396867" spans="68:68" customFormat="1">
      <c r="BP396867" s="90"/>
    </row>
    <row r="396868" spans="68:68" customFormat="1">
      <c r="BP396868" s="90"/>
    </row>
    <row r="396869" spans="68:68" customFormat="1">
      <c r="BP396869" s="90"/>
    </row>
    <row r="396870" spans="68:68" customFormat="1">
      <c r="BP396870" s="90"/>
    </row>
    <row r="396871" spans="68:68" customFormat="1">
      <c r="BP396871" s="90"/>
    </row>
    <row r="396872" spans="68:68" customFormat="1">
      <c r="BP396872" s="90"/>
    </row>
    <row r="396873" spans="68:68" customFormat="1">
      <c r="BP396873" s="90"/>
    </row>
    <row r="396874" spans="68:68" customFormat="1">
      <c r="BP396874" s="90"/>
    </row>
    <row r="396875" spans="68:68" customFormat="1">
      <c r="BP396875" s="90"/>
    </row>
    <row r="396876" spans="68:68" customFormat="1">
      <c r="BP396876" s="90"/>
    </row>
    <row r="396877" spans="68:68" customFormat="1">
      <c r="BP396877" s="90"/>
    </row>
    <row r="396878" spans="68:68" customFormat="1">
      <c r="BP396878" s="90"/>
    </row>
    <row r="396879" spans="68:68" customFormat="1">
      <c r="BP396879" s="90"/>
    </row>
    <row r="396880" spans="68:68" customFormat="1">
      <c r="BP396880" s="90"/>
    </row>
    <row r="396881" spans="68:68" customFormat="1">
      <c r="BP396881" s="90"/>
    </row>
    <row r="396882" spans="68:68" customFormat="1">
      <c r="BP396882" s="90"/>
    </row>
    <row r="396883" spans="68:68" customFormat="1">
      <c r="BP396883" s="90"/>
    </row>
    <row r="396884" spans="68:68" customFormat="1">
      <c r="BP396884" s="90"/>
    </row>
    <row r="396885" spans="68:68" customFormat="1">
      <c r="BP396885" s="90"/>
    </row>
    <row r="396886" spans="68:68" customFormat="1">
      <c r="BP396886" s="90"/>
    </row>
    <row r="396887" spans="68:68" customFormat="1">
      <c r="BP396887" s="90"/>
    </row>
    <row r="396888" spans="68:68" customFormat="1">
      <c r="BP396888" s="90"/>
    </row>
    <row r="396889" spans="68:68" customFormat="1">
      <c r="BP396889" s="90"/>
    </row>
    <row r="396890" spans="68:68" customFormat="1">
      <c r="BP396890" s="90"/>
    </row>
    <row r="396891" spans="68:68" customFormat="1">
      <c r="BP396891" s="90"/>
    </row>
    <row r="396892" spans="68:68" customFormat="1">
      <c r="BP396892" s="90"/>
    </row>
    <row r="396893" spans="68:68" customFormat="1">
      <c r="BP396893" s="90"/>
    </row>
    <row r="396894" spans="68:68" customFormat="1">
      <c r="BP396894" s="90"/>
    </row>
    <row r="396895" spans="68:68" customFormat="1">
      <c r="BP396895" s="90"/>
    </row>
    <row r="396896" spans="68:68" customFormat="1">
      <c r="BP396896" s="90"/>
    </row>
    <row r="396897" spans="68:68" customFormat="1">
      <c r="BP396897" s="90"/>
    </row>
    <row r="396898" spans="68:68" customFormat="1">
      <c r="BP396898" s="90"/>
    </row>
    <row r="396899" spans="68:68" customFormat="1">
      <c r="BP396899" s="90"/>
    </row>
    <row r="396900" spans="68:68" customFormat="1">
      <c r="BP396900" s="90"/>
    </row>
    <row r="396901" spans="68:68" customFormat="1">
      <c r="BP396901" s="90"/>
    </row>
    <row r="396902" spans="68:68" customFormat="1">
      <c r="BP396902" s="90"/>
    </row>
    <row r="396903" spans="68:68" customFormat="1">
      <c r="BP396903" s="90"/>
    </row>
    <row r="396904" spans="68:68" customFormat="1">
      <c r="BP396904" s="90"/>
    </row>
    <row r="396905" spans="68:68" customFormat="1">
      <c r="BP396905" s="90"/>
    </row>
    <row r="396906" spans="68:68" customFormat="1">
      <c r="BP396906" s="90"/>
    </row>
    <row r="396907" spans="68:68" customFormat="1">
      <c r="BP396907" s="90"/>
    </row>
    <row r="396908" spans="68:68" customFormat="1">
      <c r="BP396908" s="90"/>
    </row>
    <row r="396909" spans="68:68" customFormat="1">
      <c r="BP396909" s="90"/>
    </row>
    <row r="396910" spans="68:68" customFormat="1">
      <c r="BP396910" s="90"/>
    </row>
    <row r="396911" spans="68:68" customFormat="1">
      <c r="BP396911" s="90"/>
    </row>
    <row r="396912" spans="68:68" customFormat="1">
      <c r="BP396912" s="90"/>
    </row>
    <row r="396913" spans="68:68" customFormat="1">
      <c r="BP396913" s="90"/>
    </row>
    <row r="396914" spans="68:68" customFormat="1">
      <c r="BP396914" s="90"/>
    </row>
    <row r="396915" spans="68:68" customFormat="1">
      <c r="BP396915" s="90"/>
    </row>
    <row r="396916" spans="68:68" customFormat="1">
      <c r="BP396916" s="90"/>
    </row>
    <row r="396917" spans="68:68" customFormat="1">
      <c r="BP396917" s="90"/>
    </row>
    <row r="396918" spans="68:68" customFormat="1">
      <c r="BP396918" s="90"/>
    </row>
    <row r="396919" spans="68:68" customFormat="1">
      <c r="BP396919" s="90"/>
    </row>
    <row r="396920" spans="68:68" customFormat="1">
      <c r="BP396920" s="90"/>
    </row>
    <row r="396921" spans="68:68" customFormat="1">
      <c r="BP396921" s="90"/>
    </row>
    <row r="396922" spans="68:68" customFormat="1">
      <c r="BP396922" s="90"/>
    </row>
    <row r="396923" spans="68:68" customFormat="1">
      <c r="BP396923" s="90"/>
    </row>
    <row r="396924" spans="68:68" customFormat="1">
      <c r="BP396924" s="90"/>
    </row>
    <row r="396925" spans="68:68" customFormat="1">
      <c r="BP396925" s="90"/>
    </row>
    <row r="396926" spans="68:68" customFormat="1">
      <c r="BP396926" s="90"/>
    </row>
    <row r="396927" spans="68:68" customFormat="1">
      <c r="BP396927" s="90"/>
    </row>
    <row r="396928" spans="68:68" customFormat="1">
      <c r="BP396928" s="90"/>
    </row>
    <row r="396929" spans="68:68" customFormat="1">
      <c r="BP396929" s="90"/>
    </row>
    <row r="396930" spans="68:68" customFormat="1">
      <c r="BP396930" s="90"/>
    </row>
    <row r="396931" spans="68:68" customFormat="1">
      <c r="BP396931" s="90"/>
    </row>
    <row r="396932" spans="68:68" customFormat="1">
      <c r="BP396932" s="90"/>
    </row>
    <row r="396933" spans="68:68" customFormat="1">
      <c r="BP396933" s="90"/>
    </row>
    <row r="396934" spans="68:68" customFormat="1">
      <c r="BP396934" s="90"/>
    </row>
    <row r="396935" spans="68:68" customFormat="1">
      <c r="BP396935" s="90"/>
    </row>
    <row r="396936" spans="68:68" customFormat="1">
      <c r="BP396936" s="90"/>
    </row>
    <row r="396937" spans="68:68" customFormat="1">
      <c r="BP396937" s="90"/>
    </row>
    <row r="396938" spans="68:68" customFormat="1">
      <c r="BP396938" s="90"/>
    </row>
    <row r="396939" spans="68:68" customFormat="1">
      <c r="BP396939" s="90"/>
    </row>
    <row r="396940" spans="68:68" customFormat="1">
      <c r="BP396940" s="90"/>
    </row>
    <row r="396941" spans="68:68" customFormat="1">
      <c r="BP396941" s="90"/>
    </row>
    <row r="396942" spans="68:68" customFormat="1">
      <c r="BP396942" s="90"/>
    </row>
    <row r="396943" spans="68:68" customFormat="1">
      <c r="BP396943" s="90"/>
    </row>
    <row r="396944" spans="68:68" customFormat="1">
      <c r="BP396944" s="90"/>
    </row>
    <row r="396945" spans="68:68" customFormat="1">
      <c r="BP396945" s="90"/>
    </row>
    <row r="396946" spans="68:68" customFormat="1">
      <c r="BP396946" s="90"/>
    </row>
    <row r="396947" spans="68:68" customFormat="1">
      <c r="BP396947" s="90"/>
    </row>
    <row r="396948" spans="68:68" customFormat="1">
      <c r="BP396948" s="90"/>
    </row>
    <row r="396949" spans="68:68" customFormat="1">
      <c r="BP396949" s="90"/>
    </row>
    <row r="396950" spans="68:68" customFormat="1">
      <c r="BP396950" s="90"/>
    </row>
    <row r="396951" spans="68:68" customFormat="1">
      <c r="BP396951" s="90"/>
    </row>
    <row r="396952" spans="68:68" customFormat="1">
      <c r="BP396952" s="90"/>
    </row>
    <row r="396953" spans="68:68" customFormat="1">
      <c r="BP396953" s="90"/>
    </row>
    <row r="396954" spans="68:68" customFormat="1">
      <c r="BP396954" s="90"/>
    </row>
    <row r="396955" spans="68:68" customFormat="1">
      <c r="BP396955" s="90"/>
    </row>
    <row r="396956" spans="68:68" customFormat="1">
      <c r="BP396956" s="90"/>
    </row>
    <row r="396957" spans="68:68" customFormat="1">
      <c r="BP396957" s="90"/>
    </row>
    <row r="396958" spans="68:68" customFormat="1">
      <c r="BP396958" s="90"/>
    </row>
    <row r="396959" spans="68:68" customFormat="1">
      <c r="BP396959" s="90"/>
    </row>
    <row r="396960" spans="68:68" customFormat="1">
      <c r="BP396960" s="90"/>
    </row>
    <row r="396961" spans="68:68" customFormat="1">
      <c r="BP396961" s="90"/>
    </row>
    <row r="396962" spans="68:68" customFormat="1">
      <c r="BP396962" s="90"/>
    </row>
    <row r="396963" spans="68:68" customFormat="1">
      <c r="BP396963" s="90"/>
    </row>
    <row r="396964" spans="68:68" customFormat="1">
      <c r="BP396964" s="90"/>
    </row>
    <row r="396965" spans="68:68" customFormat="1">
      <c r="BP396965" s="90"/>
    </row>
    <row r="396966" spans="68:68" customFormat="1">
      <c r="BP396966" s="90"/>
    </row>
    <row r="396967" spans="68:68" customFormat="1">
      <c r="BP396967" s="90"/>
    </row>
    <row r="396968" spans="68:68" customFormat="1">
      <c r="BP396968" s="90"/>
    </row>
    <row r="396969" spans="68:68" customFormat="1">
      <c r="BP396969" s="90"/>
    </row>
    <row r="396970" spans="68:68" customFormat="1">
      <c r="BP396970" s="90"/>
    </row>
    <row r="396971" spans="68:68" customFormat="1">
      <c r="BP396971" s="90"/>
    </row>
    <row r="396972" spans="68:68" customFormat="1">
      <c r="BP396972" s="90"/>
    </row>
    <row r="396973" spans="68:68" customFormat="1">
      <c r="BP396973" s="90"/>
    </row>
    <row r="396974" spans="68:68" customFormat="1">
      <c r="BP396974" s="90"/>
    </row>
    <row r="396975" spans="68:68" customFormat="1">
      <c r="BP396975" s="90"/>
    </row>
    <row r="396976" spans="68:68" customFormat="1">
      <c r="BP396976" s="90"/>
    </row>
    <row r="396977" spans="68:68" customFormat="1">
      <c r="BP396977" s="90"/>
    </row>
    <row r="396978" spans="68:68" customFormat="1">
      <c r="BP396978" s="90"/>
    </row>
    <row r="396979" spans="68:68" customFormat="1">
      <c r="BP396979" s="90"/>
    </row>
    <row r="396980" spans="68:68" customFormat="1">
      <c r="BP396980" s="90"/>
    </row>
    <row r="396981" spans="68:68" customFormat="1">
      <c r="BP396981" s="90"/>
    </row>
    <row r="396982" spans="68:68" customFormat="1">
      <c r="BP396982" s="90"/>
    </row>
    <row r="396983" spans="68:68" customFormat="1">
      <c r="BP396983" s="90"/>
    </row>
    <row r="396984" spans="68:68" customFormat="1">
      <c r="BP396984" s="90"/>
    </row>
    <row r="396985" spans="68:68" customFormat="1">
      <c r="BP396985" s="90"/>
    </row>
    <row r="396986" spans="68:68" customFormat="1">
      <c r="BP396986" s="90"/>
    </row>
    <row r="396987" spans="68:68" customFormat="1">
      <c r="BP396987" s="90"/>
    </row>
    <row r="396988" spans="68:68" customFormat="1">
      <c r="BP396988" s="90"/>
    </row>
    <row r="396989" spans="68:68" customFormat="1">
      <c r="BP396989" s="90"/>
    </row>
    <row r="396990" spans="68:68" customFormat="1">
      <c r="BP396990" s="90"/>
    </row>
    <row r="396991" spans="68:68" customFormat="1">
      <c r="BP396991" s="90"/>
    </row>
    <row r="396992" spans="68:68" customFormat="1">
      <c r="BP396992" s="90"/>
    </row>
    <row r="396993" spans="68:68" customFormat="1">
      <c r="BP396993" s="90"/>
    </row>
    <row r="396994" spans="68:68" customFormat="1">
      <c r="BP396994" s="90"/>
    </row>
    <row r="396995" spans="68:68" customFormat="1">
      <c r="BP396995" s="90"/>
    </row>
    <row r="396996" spans="68:68" customFormat="1">
      <c r="BP396996" s="90"/>
    </row>
    <row r="396997" spans="68:68" customFormat="1">
      <c r="BP396997" s="90"/>
    </row>
    <row r="396998" spans="68:68" customFormat="1">
      <c r="BP396998" s="90"/>
    </row>
    <row r="396999" spans="68:68" customFormat="1">
      <c r="BP396999" s="90"/>
    </row>
    <row r="397000" spans="68:68" customFormat="1">
      <c r="BP397000" s="90"/>
    </row>
    <row r="397001" spans="68:68" customFormat="1">
      <c r="BP397001" s="90"/>
    </row>
    <row r="397002" spans="68:68" customFormat="1">
      <c r="BP397002" s="90"/>
    </row>
    <row r="397003" spans="68:68" customFormat="1">
      <c r="BP397003" s="90"/>
    </row>
    <row r="397004" spans="68:68" customFormat="1">
      <c r="BP397004" s="90"/>
    </row>
    <row r="397005" spans="68:68" customFormat="1">
      <c r="BP397005" s="90"/>
    </row>
    <row r="397006" spans="68:68" customFormat="1">
      <c r="BP397006" s="90"/>
    </row>
    <row r="397007" spans="68:68" customFormat="1">
      <c r="BP397007" s="90"/>
    </row>
    <row r="397008" spans="68:68" customFormat="1">
      <c r="BP397008" s="90"/>
    </row>
    <row r="397009" spans="68:68" customFormat="1">
      <c r="BP397009" s="90"/>
    </row>
    <row r="397010" spans="68:68" customFormat="1">
      <c r="BP397010" s="90"/>
    </row>
    <row r="397011" spans="68:68" customFormat="1">
      <c r="BP397011" s="90"/>
    </row>
    <row r="397012" spans="68:68" customFormat="1">
      <c r="BP397012" s="90"/>
    </row>
    <row r="397013" spans="68:68" customFormat="1">
      <c r="BP397013" s="90"/>
    </row>
    <row r="397014" spans="68:68" customFormat="1">
      <c r="BP397014" s="90"/>
    </row>
    <row r="397015" spans="68:68" customFormat="1">
      <c r="BP397015" s="90"/>
    </row>
    <row r="397016" spans="68:68" customFormat="1">
      <c r="BP397016" s="90"/>
    </row>
    <row r="397017" spans="68:68" customFormat="1">
      <c r="BP397017" s="90"/>
    </row>
    <row r="397018" spans="68:68" customFormat="1">
      <c r="BP397018" s="90"/>
    </row>
    <row r="397019" spans="68:68" customFormat="1">
      <c r="BP397019" s="90"/>
    </row>
    <row r="397020" spans="68:68" customFormat="1">
      <c r="BP397020" s="90"/>
    </row>
    <row r="397021" spans="68:68" customFormat="1">
      <c r="BP397021" s="90"/>
    </row>
    <row r="397022" spans="68:68" customFormat="1">
      <c r="BP397022" s="90"/>
    </row>
    <row r="397023" spans="68:68" customFormat="1">
      <c r="BP397023" s="90"/>
    </row>
    <row r="397024" spans="68:68" customFormat="1">
      <c r="BP397024" s="90"/>
    </row>
    <row r="397025" spans="68:68" customFormat="1">
      <c r="BP397025" s="90"/>
    </row>
    <row r="397026" spans="68:68" customFormat="1">
      <c r="BP397026" s="90"/>
    </row>
    <row r="397027" spans="68:68" customFormat="1">
      <c r="BP397027" s="90"/>
    </row>
    <row r="397028" spans="68:68" customFormat="1">
      <c r="BP397028" s="90"/>
    </row>
    <row r="397029" spans="68:68" customFormat="1">
      <c r="BP397029" s="90"/>
    </row>
    <row r="397030" spans="68:68" customFormat="1">
      <c r="BP397030" s="90"/>
    </row>
    <row r="397031" spans="68:68" customFormat="1">
      <c r="BP397031" s="90"/>
    </row>
    <row r="397032" spans="68:68" customFormat="1">
      <c r="BP397032" s="90"/>
    </row>
    <row r="397033" spans="68:68" customFormat="1">
      <c r="BP397033" s="90"/>
    </row>
    <row r="397034" spans="68:68" customFormat="1">
      <c r="BP397034" s="90"/>
    </row>
    <row r="397035" spans="68:68" customFormat="1">
      <c r="BP397035" s="90"/>
    </row>
    <row r="397036" spans="68:68" customFormat="1">
      <c r="BP397036" s="90"/>
    </row>
    <row r="397037" spans="68:68" customFormat="1">
      <c r="BP397037" s="90"/>
    </row>
    <row r="397038" spans="68:68" customFormat="1">
      <c r="BP397038" s="90"/>
    </row>
    <row r="397039" spans="68:68" customFormat="1">
      <c r="BP397039" s="90"/>
    </row>
    <row r="397040" spans="68:68" customFormat="1">
      <c r="BP397040" s="90"/>
    </row>
    <row r="397041" spans="68:68" customFormat="1">
      <c r="BP397041" s="90"/>
    </row>
    <row r="397042" spans="68:68" customFormat="1">
      <c r="BP397042" s="90"/>
    </row>
    <row r="397043" spans="68:68" customFormat="1">
      <c r="BP397043" s="90"/>
    </row>
    <row r="397044" spans="68:68" customFormat="1">
      <c r="BP397044" s="90"/>
    </row>
    <row r="397045" spans="68:68" customFormat="1">
      <c r="BP397045" s="90"/>
    </row>
    <row r="397046" spans="68:68" customFormat="1">
      <c r="BP397046" s="90"/>
    </row>
    <row r="397047" spans="68:68" customFormat="1">
      <c r="BP397047" s="90"/>
    </row>
    <row r="397048" spans="68:68" customFormat="1">
      <c r="BP397048" s="90"/>
    </row>
    <row r="397049" spans="68:68" customFormat="1">
      <c r="BP397049" s="90"/>
    </row>
    <row r="397050" spans="68:68" customFormat="1">
      <c r="BP397050" s="90"/>
    </row>
    <row r="397051" spans="68:68" customFormat="1">
      <c r="BP397051" s="90"/>
    </row>
    <row r="397052" spans="68:68" customFormat="1">
      <c r="BP397052" s="90"/>
    </row>
    <row r="397053" spans="68:68" customFormat="1">
      <c r="BP397053" s="90"/>
    </row>
    <row r="397054" spans="68:68" customFormat="1">
      <c r="BP397054" s="90"/>
    </row>
    <row r="397055" spans="68:68" customFormat="1">
      <c r="BP397055" s="90"/>
    </row>
    <row r="397056" spans="68:68" customFormat="1">
      <c r="BP397056" s="90"/>
    </row>
    <row r="397057" spans="68:68" customFormat="1">
      <c r="BP397057" s="90"/>
    </row>
    <row r="397058" spans="68:68" customFormat="1">
      <c r="BP397058" s="90"/>
    </row>
    <row r="397059" spans="68:68" customFormat="1">
      <c r="BP397059" s="90"/>
    </row>
    <row r="397060" spans="68:68" customFormat="1">
      <c r="BP397060" s="90"/>
    </row>
    <row r="397061" spans="68:68" customFormat="1">
      <c r="BP397061" s="90"/>
    </row>
    <row r="397062" spans="68:68" customFormat="1">
      <c r="BP397062" s="90"/>
    </row>
    <row r="397063" spans="68:68" customFormat="1">
      <c r="BP397063" s="90"/>
    </row>
    <row r="397064" spans="68:68" customFormat="1">
      <c r="BP397064" s="90"/>
    </row>
    <row r="397065" spans="68:68" customFormat="1">
      <c r="BP397065" s="90"/>
    </row>
    <row r="397066" spans="68:68" customFormat="1">
      <c r="BP397066" s="90"/>
    </row>
    <row r="397067" spans="68:68" customFormat="1">
      <c r="BP397067" s="90"/>
    </row>
    <row r="397068" spans="68:68" customFormat="1">
      <c r="BP397068" s="90"/>
    </row>
    <row r="397069" spans="68:68" customFormat="1">
      <c r="BP397069" s="90"/>
    </row>
    <row r="397070" spans="68:68" customFormat="1">
      <c r="BP397070" s="90"/>
    </row>
    <row r="397071" spans="68:68" customFormat="1">
      <c r="BP397071" s="90"/>
    </row>
    <row r="397072" spans="68:68" customFormat="1">
      <c r="BP397072" s="90"/>
    </row>
    <row r="397073" spans="68:68" customFormat="1">
      <c r="BP397073" s="90"/>
    </row>
    <row r="397074" spans="68:68" customFormat="1">
      <c r="BP397074" s="90"/>
    </row>
    <row r="397075" spans="68:68" customFormat="1">
      <c r="BP397075" s="90"/>
    </row>
    <row r="397076" spans="68:68" customFormat="1">
      <c r="BP397076" s="90"/>
    </row>
    <row r="397077" spans="68:68" customFormat="1">
      <c r="BP397077" s="90"/>
    </row>
    <row r="397078" spans="68:68" customFormat="1">
      <c r="BP397078" s="90"/>
    </row>
    <row r="397079" spans="68:68" customFormat="1">
      <c r="BP397079" s="90"/>
    </row>
    <row r="397080" spans="68:68" customFormat="1">
      <c r="BP397080" s="90"/>
    </row>
    <row r="397081" spans="68:68" customFormat="1">
      <c r="BP397081" s="90"/>
    </row>
    <row r="397082" spans="68:68" customFormat="1">
      <c r="BP397082" s="90"/>
    </row>
    <row r="397083" spans="68:68" customFormat="1">
      <c r="BP397083" s="90"/>
    </row>
    <row r="397084" spans="68:68" customFormat="1">
      <c r="BP397084" s="90"/>
    </row>
    <row r="397085" spans="68:68" customFormat="1">
      <c r="BP397085" s="90"/>
    </row>
    <row r="397086" spans="68:68" customFormat="1">
      <c r="BP397086" s="90"/>
    </row>
    <row r="397087" spans="68:68" customFormat="1">
      <c r="BP397087" s="90"/>
    </row>
    <row r="397088" spans="68:68" customFormat="1">
      <c r="BP397088" s="90"/>
    </row>
    <row r="397089" spans="68:68" customFormat="1">
      <c r="BP397089" s="90"/>
    </row>
    <row r="397090" spans="68:68" customFormat="1">
      <c r="BP397090" s="90"/>
    </row>
    <row r="397091" spans="68:68" customFormat="1">
      <c r="BP397091" s="90"/>
    </row>
    <row r="397092" spans="68:68" customFormat="1">
      <c r="BP397092" s="90"/>
    </row>
    <row r="397093" spans="68:68" customFormat="1">
      <c r="BP397093" s="90"/>
    </row>
    <row r="397094" spans="68:68" customFormat="1">
      <c r="BP397094" s="90"/>
    </row>
    <row r="397095" spans="68:68" customFormat="1">
      <c r="BP397095" s="90"/>
    </row>
    <row r="397096" spans="68:68" customFormat="1">
      <c r="BP397096" s="90"/>
    </row>
    <row r="397097" spans="68:68" customFormat="1">
      <c r="BP397097" s="90"/>
    </row>
    <row r="397098" spans="68:68" customFormat="1">
      <c r="BP397098" s="90"/>
    </row>
    <row r="397099" spans="68:68" customFormat="1">
      <c r="BP397099" s="90"/>
    </row>
    <row r="397100" spans="68:68" customFormat="1">
      <c r="BP397100" s="90"/>
    </row>
    <row r="397101" spans="68:68" customFormat="1">
      <c r="BP397101" s="90"/>
    </row>
    <row r="397102" spans="68:68" customFormat="1">
      <c r="BP397102" s="90"/>
    </row>
    <row r="397103" spans="68:68" customFormat="1">
      <c r="BP397103" s="90"/>
    </row>
    <row r="397104" spans="68:68" customFormat="1">
      <c r="BP397104" s="90"/>
    </row>
    <row r="397105" spans="68:68" customFormat="1">
      <c r="BP397105" s="90"/>
    </row>
    <row r="397106" spans="68:68" customFormat="1">
      <c r="BP397106" s="90"/>
    </row>
    <row r="397107" spans="68:68" customFormat="1">
      <c r="BP397107" s="90"/>
    </row>
    <row r="397108" spans="68:68" customFormat="1">
      <c r="BP397108" s="90"/>
    </row>
    <row r="397109" spans="68:68" customFormat="1">
      <c r="BP397109" s="90"/>
    </row>
    <row r="397110" spans="68:68" customFormat="1">
      <c r="BP397110" s="90"/>
    </row>
    <row r="397111" spans="68:68" customFormat="1">
      <c r="BP397111" s="90"/>
    </row>
    <row r="397112" spans="68:68" customFormat="1">
      <c r="BP397112" s="90"/>
    </row>
    <row r="397113" spans="68:68" customFormat="1">
      <c r="BP397113" s="90"/>
    </row>
    <row r="397114" spans="68:68" customFormat="1">
      <c r="BP397114" s="90"/>
    </row>
    <row r="397115" spans="68:68" customFormat="1">
      <c r="BP397115" s="90"/>
    </row>
    <row r="397116" spans="68:68" customFormat="1">
      <c r="BP397116" s="90"/>
    </row>
    <row r="397117" spans="68:68" customFormat="1">
      <c r="BP397117" s="90"/>
    </row>
    <row r="397118" spans="68:68" customFormat="1">
      <c r="BP397118" s="90"/>
    </row>
    <row r="397119" spans="68:68" customFormat="1">
      <c r="BP397119" s="90"/>
    </row>
    <row r="397120" spans="68:68" customFormat="1">
      <c r="BP397120" s="90"/>
    </row>
    <row r="397121" spans="68:68" customFormat="1">
      <c r="BP397121" s="90"/>
    </row>
    <row r="397122" spans="68:68" customFormat="1">
      <c r="BP397122" s="90"/>
    </row>
    <row r="397123" spans="68:68" customFormat="1">
      <c r="BP397123" s="90"/>
    </row>
    <row r="397124" spans="68:68" customFormat="1">
      <c r="BP397124" s="90"/>
    </row>
    <row r="397125" spans="68:68" customFormat="1">
      <c r="BP397125" s="90"/>
    </row>
    <row r="397126" spans="68:68" customFormat="1">
      <c r="BP397126" s="90"/>
    </row>
    <row r="397127" spans="68:68" customFormat="1">
      <c r="BP397127" s="90"/>
    </row>
    <row r="397128" spans="68:68" customFormat="1">
      <c r="BP397128" s="90"/>
    </row>
    <row r="397129" spans="68:68" customFormat="1">
      <c r="BP397129" s="90"/>
    </row>
    <row r="397130" spans="68:68" customFormat="1">
      <c r="BP397130" s="90"/>
    </row>
    <row r="397131" spans="68:68" customFormat="1">
      <c r="BP397131" s="90"/>
    </row>
    <row r="397132" spans="68:68" customFormat="1">
      <c r="BP397132" s="90"/>
    </row>
    <row r="397133" spans="68:68" customFormat="1">
      <c r="BP397133" s="90"/>
    </row>
    <row r="397134" spans="68:68" customFormat="1">
      <c r="BP397134" s="90"/>
    </row>
    <row r="397135" spans="68:68" customFormat="1">
      <c r="BP397135" s="90"/>
    </row>
    <row r="397136" spans="68:68" customFormat="1">
      <c r="BP397136" s="90"/>
    </row>
    <row r="397137" spans="68:68" customFormat="1">
      <c r="BP397137" s="90"/>
    </row>
    <row r="397138" spans="68:68" customFormat="1">
      <c r="BP397138" s="90"/>
    </row>
    <row r="397139" spans="68:68" customFormat="1">
      <c r="BP397139" s="90"/>
    </row>
    <row r="397140" spans="68:68" customFormat="1">
      <c r="BP397140" s="90"/>
    </row>
    <row r="397141" spans="68:68" customFormat="1">
      <c r="BP397141" s="90"/>
    </row>
    <row r="397142" spans="68:68" customFormat="1">
      <c r="BP397142" s="90"/>
    </row>
    <row r="397143" spans="68:68" customFormat="1">
      <c r="BP397143" s="90"/>
    </row>
    <row r="397144" spans="68:68" customFormat="1">
      <c r="BP397144" s="90"/>
    </row>
    <row r="397145" spans="68:68" customFormat="1">
      <c r="BP397145" s="90"/>
    </row>
    <row r="397146" spans="68:68" customFormat="1">
      <c r="BP397146" s="90"/>
    </row>
    <row r="397147" spans="68:68" customFormat="1">
      <c r="BP397147" s="90"/>
    </row>
    <row r="397148" spans="68:68" customFormat="1">
      <c r="BP397148" s="90"/>
    </row>
    <row r="397149" spans="68:68" customFormat="1">
      <c r="BP397149" s="90"/>
    </row>
    <row r="397150" spans="68:68" customFormat="1">
      <c r="BP397150" s="90"/>
    </row>
    <row r="397151" spans="68:68" customFormat="1">
      <c r="BP397151" s="90"/>
    </row>
    <row r="397152" spans="68:68" customFormat="1">
      <c r="BP397152" s="90"/>
    </row>
    <row r="397153" spans="68:68" customFormat="1">
      <c r="BP397153" s="90"/>
    </row>
    <row r="397154" spans="68:68" customFormat="1">
      <c r="BP397154" s="90"/>
    </row>
    <row r="397155" spans="68:68" customFormat="1">
      <c r="BP397155" s="90"/>
    </row>
    <row r="397156" spans="68:68" customFormat="1">
      <c r="BP397156" s="90"/>
    </row>
    <row r="397157" spans="68:68" customFormat="1">
      <c r="BP397157" s="90"/>
    </row>
    <row r="397158" spans="68:68" customFormat="1">
      <c r="BP397158" s="90"/>
    </row>
    <row r="397159" spans="68:68" customFormat="1">
      <c r="BP397159" s="90"/>
    </row>
    <row r="397160" spans="68:68" customFormat="1">
      <c r="BP397160" s="90"/>
    </row>
    <row r="397161" spans="68:68" customFormat="1">
      <c r="BP397161" s="90"/>
    </row>
    <row r="397162" spans="68:68" customFormat="1">
      <c r="BP397162" s="90"/>
    </row>
    <row r="397163" spans="68:68" customFormat="1">
      <c r="BP397163" s="90"/>
    </row>
    <row r="397164" spans="68:68" customFormat="1">
      <c r="BP397164" s="90"/>
    </row>
    <row r="397165" spans="68:68" customFormat="1">
      <c r="BP397165" s="90"/>
    </row>
    <row r="397166" spans="68:68" customFormat="1">
      <c r="BP397166" s="90"/>
    </row>
    <row r="397167" spans="68:68" customFormat="1">
      <c r="BP397167" s="90"/>
    </row>
    <row r="397168" spans="68:68" customFormat="1">
      <c r="BP397168" s="90"/>
    </row>
    <row r="397169" spans="68:68" customFormat="1">
      <c r="BP397169" s="90"/>
    </row>
    <row r="397170" spans="68:68" customFormat="1">
      <c r="BP397170" s="90"/>
    </row>
    <row r="397171" spans="68:68" customFormat="1">
      <c r="BP397171" s="90"/>
    </row>
    <row r="397172" spans="68:68" customFormat="1">
      <c r="BP397172" s="90"/>
    </row>
    <row r="397173" spans="68:68" customFormat="1">
      <c r="BP397173" s="90"/>
    </row>
    <row r="397174" spans="68:68" customFormat="1">
      <c r="BP397174" s="90"/>
    </row>
    <row r="397175" spans="68:68" customFormat="1">
      <c r="BP397175" s="90"/>
    </row>
    <row r="397176" spans="68:68" customFormat="1">
      <c r="BP397176" s="90"/>
    </row>
    <row r="397177" spans="68:68" customFormat="1">
      <c r="BP397177" s="90"/>
    </row>
    <row r="397178" spans="68:68" customFormat="1">
      <c r="BP397178" s="90"/>
    </row>
    <row r="397179" spans="68:68" customFormat="1">
      <c r="BP397179" s="90"/>
    </row>
    <row r="397180" spans="68:68" customFormat="1">
      <c r="BP397180" s="90"/>
    </row>
    <row r="397181" spans="68:68" customFormat="1">
      <c r="BP397181" s="90"/>
    </row>
    <row r="397182" spans="68:68" customFormat="1">
      <c r="BP397182" s="90"/>
    </row>
    <row r="397183" spans="68:68" customFormat="1">
      <c r="BP397183" s="90"/>
    </row>
    <row r="397184" spans="68:68" customFormat="1">
      <c r="BP397184" s="90"/>
    </row>
    <row r="397185" spans="68:68" customFormat="1">
      <c r="BP397185" s="90"/>
    </row>
    <row r="397186" spans="68:68" customFormat="1">
      <c r="BP397186" s="90"/>
    </row>
    <row r="397187" spans="68:68" customFormat="1">
      <c r="BP397187" s="90"/>
    </row>
    <row r="397188" spans="68:68" customFormat="1">
      <c r="BP397188" s="90"/>
    </row>
    <row r="397189" spans="68:68" customFormat="1">
      <c r="BP397189" s="90"/>
    </row>
    <row r="397190" spans="68:68" customFormat="1">
      <c r="BP397190" s="90"/>
    </row>
    <row r="397191" spans="68:68" customFormat="1">
      <c r="BP397191" s="90"/>
    </row>
    <row r="397192" spans="68:68" customFormat="1">
      <c r="BP397192" s="90"/>
    </row>
    <row r="397193" spans="68:68" customFormat="1">
      <c r="BP397193" s="90"/>
    </row>
    <row r="397194" spans="68:68" customFormat="1">
      <c r="BP397194" s="90"/>
    </row>
    <row r="397195" spans="68:68" customFormat="1">
      <c r="BP397195" s="90"/>
    </row>
    <row r="397196" spans="68:68" customFormat="1">
      <c r="BP397196" s="90"/>
    </row>
    <row r="397197" spans="68:68" customFormat="1">
      <c r="BP397197" s="90"/>
    </row>
    <row r="397198" spans="68:68" customFormat="1">
      <c r="BP397198" s="90"/>
    </row>
    <row r="397199" spans="68:68" customFormat="1">
      <c r="BP397199" s="90"/>
    </row>
    <row r="397200" spans="68:68" customFormat="1">
      <c r="BP397200" s="90"/>
    </row>
    <row r="397201" spans="68:68" customFormat="1">
      <c r="BP397201" s="90"/>
    </row>
    <row r="397202" spans="68:68" customFormat="1">
      <c r="BP397202" s="90"/>
    </row>
    <row r="397203" spans="68:68" customFormat="1">
      <c r="BP397203" s="90"/>
    </row>
    <row r="397204" spans="68:68" customFormat="1">
      <c r="BP397204" s="90"/>
    </row>
    <row r="397205" spans="68:68" customFormat="1">
      <c r="BP397205" s="90"/>
    </row>
    <row r="397206" spans="68:68" customFormat="1">
      <c r="BP397206" s="90"/>
    </row>
    <row r="397207" spans="68:68" customFormat="1">
      <c r="BP397207" s="90"/>
    </row>
    <row r="397208" spans="68:68" customFormat="1">
      <c r="BP397208" s="90"/>
    </row>
    <row r="397209" spans="68:68" customFormat="1">
      <c r="BP397209" s="90"/>
    </row>
    <row r="397210" spans="68:68" customFormat="1">
      <c r="BP397210" s="90"/>
    </row>
    <row r="397211" spans="68:68" customFormat="1">
      <c r="BP397211" s="90"/>
    </row>
    <row r="397212" spans="68:68" customFormat="1">
      <c r="BP397212" s="90"/>
    </row>
    <row r="397213" spans="68:68" customFormat="1">
      <c r="BP397213" s="90"/>
    </row>
    <row r="397214" spans="68:68" customFormat="1">
      <c r="BP397214" s="90"/>
    </row>
    <row r="397215" spans="68:68" customFormat="1">
      <c r="BP397215" s="90"/>
    </row>
    <row r="397216" spans="68:68" customFormat="1">
      <c r="BP397216" s="90"/>
    </row>
    <row r="397217" spans="68:68" customFormat="1">
      <c r="BP397217" s="90"/>
    </row>
    <row r="397218" spans="68:68" customFormat="1">
      <c r="BP397218" s="90"/>
    </row>
    <row r="397219" spans="68:68" customFormat="1">
      <c r="BP397219" s="90"/>
    </row>
    <row r="397220" spans="68:68" customFormat="1">
      <c r="BP397220" s="90"/>
    </row>
    <row r="397221" spans="68:68" customFormat="1">
      <c r="BP397221" s="90"/>
    </row>
    <row r="397222" spans="68:68" customFormat="1">
      <c r="BP397222" s="90"/>
    </row>
    <row r="397223" spans="68:68" customFormat="1">
      <c r="BP397223" s="90"/>
    </row>
    <row r="397224" spans="68:68" customFormat="1">
      <c r="BP397224" s="90"/>
    </row>
    <row r="397225" spans="68:68" customFormat="1">
      <c r="BP397225" s="90"/>
    </row>
    <row r="397226" spans="68:68" customFormat="1">
      <c r="BP397226" s="90"/>
    </row>
    <row r="397227" spans="68:68" customFormat="1">
      <c r="BP397227" s="90"/>
    </row>
    <row r="397228" spans="68:68" customFormat="1">
      <c r="BP397228" s="90"/>
    </row>
    <row r="397229" spans="68:68" customFormat="1">
      <c r="BP397229" s="90"/>
    </row>
    <row r="397230" spans="68:68" customFormat="1">
      <c r="BP397230" s="90"/>
    </row>
    <row r="397231" spans="68:68" customFormat="1">
      <c r="BP397231" s="90"/>
    </row>
    <row r="397232" spans="68:68" customFormat="1">
      <c r="BP397232" s="90"/>
    </row>
    <row r="397233" spans="68:68" customFormat="1">
      <c r="BP397233" s="90"/>
    </row>
    <row r="397234" spans="68:68" customFormat="1">
      <c r="BP397234" s="90"/>
    </row>
    <row r="397235" spans="68:68" customFormat="1">
      <c r="BP397235" s="90"/>
    </row>
    <row r="397236" spans="68:68" customFormat="1">
      <c r="BP397236" s="90"/>
    </row>
    <row r="397237" spans="68:68" customFormat="1">
      <c r="BP397237" s="90"/>
    </row>
    <row r="397238" spans="68:68" customFormat="1">
      <c r="BP397238" s="90"/>
    </row>
    <row r="397239" spans="68:68" customFormat="1">
      <c r="BP397239" s="90"/>
    </row>
    <row r="397240" spans="68:68" customFormat="1">
      <c r="BP397240" s="90"/>
    </row>
    <row r="397241" spans="68:68" customFormat="1">
      <c r="BP397241" s="90"/>
    </row>
    <row r="397242" spans="68:68" customFormat="1">
      <c r="BP397242" s="90"/>
    </row>
    <row r="397243" spans="68:68" customFormat="1">
      <c r="BP397243" s="90"/>
    </row>
    <row r="397244" spans="68:68" customFormat="1">
      <c r="BP397244" s="90"/>
    </row>
    <row r="397245" spans="68:68" customFormat="1">
      <c r="BP397245" s="90"/>
    </row>
    <row r="397246" spans="68:68" customFormat="1">
      <c r="BP397246" s="90"/>
    </row>
    <row r="397247" spans="68:68" customFormat="1">
      <c r="BP397247" s="90"/>
    </row>
    <row r="397248" spans="68:68" customFormat="1">
      <c r="BP397248" s="90"/>
    </row>
    <row r="397249" spans="68:68" customFormat="1">
      <c r="BP397249" s="90"/>
    </row>
    <row r="397250" spans="68:68" customFormat="1">
      <c r="BP397250" s="90"/>
    </row>
    <row r="397251" spans="68:68" customFormat="1">
      <c r="BP397251" s="90"/>
    </row>
    <row r="397252" spans="68:68" customFormat="1">
      <c r="BP397252" s="90"/>
    </row>
    <row r="397253" spans="68:68" customFormat="1">
      <c r="BP397253" s="90"/>
    </row>
    <row r="397254" spans="68:68" customFormat="1">
      <c r="BP397254" s="90"/>
    </row>
    <row r="397255" spans="68:68" customFormat="1">
      <c r="BP397255" s="90"/>
    </row>
    <row r="397256" spans="68:68" customFormat="1">
      <c r="BP397256" s="90"/>
    </row>
    <row r="397257" spans="68:68" customFormat="1">
      <c r="BP397257" s="90"/>
    </row>
    <row r="397258" spans="68:68" customFormat="1">
      <c r="BP397258" s="90"/>
    </row>
    <row r="397259" spans="68:68" customFormat="1">
      <c r="BP397259" s="90"/>
    </row>
    <row r="397260" spans="68:68" customFormat="1">
      <c r="BP397260" s="90"/>
    </row>
    <row r="397261" spans="68:68" customFormat="1">
      <c r="BP397261" s="90"/>
    </row>
    <row r="397262" spans="68:68" customFormat="1">
      <c r="BP397262" s="90"/>
    </row>
    <row r="397263" spans="68:68" customFormat="1">
      <c r="BP397263" s="90"/>
    </row>
    <row r="397264" spans="68:68" customFormat="1">
      <c r="BP397264" s="90"/>
    </row>
    <row r="397265" spans="68:68" customFormat="1">
      <c r="BP397265" s="90"/>
    </row>
    <row r="397266" spans="68:68" customFormat="1">
      <c r="BP397266" s="90"/>
    </row>
    <row r="397267" spans="68:68" customFormat="1">
      <c r="BP397267" s="90"/>
    </row>
    <row r="397268" spans="68:68" customFormat="1">
      <c r="BP397268" s="90"/>
    </row>
    <row r="397269" spans="68:68" customFormat="1">
      <c r="BP397269" s="90"/>
    </row>
    <row r="397270" spans="68:68" customFormat="1">
      <c r="BP397270" s="90"/>
    </row>
    <row r="397271" spans="68:68" customFormat="1">
      <c r="BP397271" s="90"/>
    </row>
    <row r="397272" spans="68:68" customFormat="1">
      <c r="BP397272" s="90"/>
    </row>
    <row r="397273" spans="68:68" customFormat="1">
      <c r="BP397273" s="90"/>
    </row>
    <row r="397274" spans="68:68" customFormat="1">
      <c r="BP397274" s="90"/>
    </row>
    <row r="397275" spans="68:68" customFormat="1">
      <c r="BP397275" s="90"/>
    </row>
    <row r="397276" spans="68:68" customFormat="1">
      <c r="BP397276" s="90"/>
    </row>
    <row r="397277" spans="68:68" customFormat="1">
      <c r="BP397277" s="90"/>
    </row>
    <row r="397278" spans="68:68" customFormat="1">
      <c r="BP397278" s="90"/>
    </row>
    <row r="397279" spans="68:68" customFormat="1">
      <c r="BP397279" s="90"/>
    </row>
    <row r="397280" spans="68:68" customFormat="1">
      <c r="BP397280" s="90"/>
    </row>
    <row r="397281" spans="68:68" customFormat="1">
      <c r="BP397281" s="90"/>
    </row>
    <row r="397282" spans="68:68" customFormat="1">
      <c r="BP397282" s="90"/>
    </row>
    <row r="397283" spans="68:68" customFormat="1">
      <c r="BP397283" s="90"/>
    </row>
    <row r="397284" spans="68:68" customFormat="1">
      <c r="BP397284" s="90"/>
    </row>
    <row r="397285" spans="68:68" customFormat="1">
      <c r="BP397285" s="90"/>
    </row>
    <row r="397286" spans="68:68" customFormat="1">
      <c r="BP397286" s="90"/>
    </row>
    <row r="397287" spans="68:68" customFormat="1">
      <c r="BP397287" s="90"/>
    </row>
    <row r="397288" spans="68:68" customFormat="1">
      <c r="BP397288" s="90"/>
    </row>
    <row r="397289" spans="68:68" customFormat="1">
      <c r="BP397289" s="90"/>
    </row>
    <row r="397290" spans="68:68" customFormat="1">
      <c r="BP397290" s="90"/>
    </row>
    <row r="397291" spans="68:68" customFormat="1">
      <c r="BP397291" s="90"/>
    </row>
    <row r="397292" spans="68:68" customFormat="1">
      <c r="BP397292" s="90"/>
    </row>
    <row r="397293" spans="68:68" customFormat="1">
      <c r="BP397293" s="90"/>
    </row>
    <row r="397294" spans="68:68" customFormat="1">
      <c r="BP397294" s="90"/>
    </row>
    <row r="397295" spans="68:68" customFormat="1">
      <c r="BP397295" s="90"/>
    </row>
    <row r="397296" spans="68:68" customFormat="1">
      <c r="BP397296" s="90"/>
    </row>
    <row r="397297" spans="68:68" customFormat="1">
      <c r="BP397297" s="90"/>
    </row>
    <row r="397298" spans="68:68" customFormat="1">
      <c r="BP397298" s="90"/>
    </row>
    <row r="397299" spans="68:68" customFormat="1">
      <c r="BP397299" s="90"/>
    </row>
    <row r="397300" spans="68:68" customFormat="1">
      <c r="BP397300" s="90"/>
    </row>
    <row r="397301" spans="68:68" customFormat="1">
      <c r="BP397301" s="90"/>
    </row>
    <row r="397302" spans="68:68" customFormat="1">
      <c r="BP397302" s="90"/>
    </row>
    <row r="397303" spans="68:68" customFormat="1">
      <c r="BP397303" s="90"/>
    </row>
    <row r="397304" spans="68:68" customFormat="1">
      <c r="BP397304" s="90"/>
    </row>
    <row r="397305" spans="68:68" customFormat="1">
      <c r="BP397305" s="90"/>
    </row>
    <row r="397306" spans="68:68" customFormat="1">
      <c r="BP397306" s="90"/>
    </row>
    <row r="397307" spans="68:68" customFormat="1">
      <c r="BP397307" s="90"/>
    </row>
    <row r="397308" spans="68:68" customFormat="1">
      <c r="BP397308" s="90"/>
    </row>
    <row r="397309" spans="68:68" customFormat="1">
      <c r="BP397309" s="90"/>
    </row>
    <row r="397310" spans="68:68" customFormat="1">
      <c r="BP397310" s="90"/>
    </row>
    <row r="397311" spans="68:68" customFormat="1">
      <c r="BP397311" s="90"/>
    </row>
    <row r="397312" spans="68:68" customFormat="1">
      <c r="BP397312" s="90"/>
    </row>
    <row r="397313" spans="68:68" customFormat="1">
      <c r="BP397313" s="90"/>
    </row>
    <row r="397314" spans="68:68" customFormat="1">
      <c r="BP397314" s="90"/>
    </row>
    <row r="397315" spans="68:68" customFormat="1">
      <c r="BP397315" s="90"/>
    </row>
    <row r="397316" spans="68:68" customFormat="1">
      <c r="BP397316" s="90"/>
    </row>
    <row r="397317" spans="68:68" customFormat="1">
      <c r="BP397317" s="90"/>
    </row>
    <row r="397318" spans="68:68" customFormat="1">
      <c r="BP397318" s="90"/>
    </row>
    <row r="397319" spans="68:68" customFormat="1">
      <c r="BP397319" s="90"/>
    </row>
    <row r="397320" spans="68:68" customFormat="1">
      <c r="BP397320" s="90"/>
    </row>
    <row r="397321" spans="68:68" customFormat="1">
      <c r="BP397321" s="90"/>
    </row>
    <row r="397322" spans="68:68" customFormat="1">
      <c r="BP397322" s="90"/>
    </row>
    <row r="397323" spans="68:68" customFormat="1">
      <c r="BP397323" s="90"/>
    </row>
    <row r="397324" spans="68:68" customFormat="1">
      <c r="BP397324" s="90"/>
    </row>
    <row r="397325" spans="68:68" customFormat="1">
      <c r="BP397325" s="90"/>
    </row>
    <row r="397326" spans="68:68" customFormat="1">
      <c r="BP397326" s="90"/>
    </row>
    <row r="397327" spans="68:68" customFormat="1">
      <c r="BP397327" s="90"/>
    </row>
    <row r="397328" spans="68:68" customFormat="1">
      <c r="BP397328" s="90"/>
    </row>
    <row r="397329" spans="68:68" customFormat="1">
      <c r="BP397329" s="90"/>
    </row>
    <row r="397330" spans="68:68" customFormat="1">
      <c r="BP397330" s="90"/>
    </row>
    <row r="397331" spans="68:68" customFormat="1">
      <c r="BP397331" s="90"/>
    </row>
    <row r="397332" spans="68:68" customFormat="1">
      <c r="BP397332" s="90"/>
    </row>
    <row r="397333" spans="68:68" customFormat="1">
      <c r="BP397333" s="90"/>
    </row>
    <row r="397334" spans="68:68" customFormat="1">
      <c r="BP397334" s="90"/>
    </row>
    <row r="397335" spans="68:68" customFormat="1">
      <c r="BP397335" s="90"/>
    </row>
    <row r="397336" spans="68:68" customFormat="1">
      <c r="BP397336" s="90"/>
    </row>
    <row r="397337" spans="68:68" customFormat="1">
      <c r="BP397337" s="90"/>
    </row>
    <row r="397338" spans="68:68" customFormat="1">
      <c r="BP397338" s="90"/>
    </row>
    <row r="397339" spans="68:68" customFormat="1">
      <c r="BP397339" s="90"/>
    </row>
    <row r="397340" spans="68:68" customFormat="1">
      <c r="BP397340" s="90"/>
    </row>
    <row r="397341" spans="68:68" customFormat="1">
      <c r="BP397341" s="90"/>
    </row>
    <row r="397342" spans="68:68" customFormat="1">
      <c r="BP397342" s="90"/>
    </row>
    <row r="397343" spans="68:68" customFormat="1">
      <c r="BP397343" s="90"/>
    </row>
    <row r="397344" spans="68:68" customFormat="1">
      <c r="BP397344" s="90"/>
    </row>
    <row r="397345" spans="68:68" customFormat="1">
      <c r="BP397345" s="90"/>
    </row>
    <row r="397346" spans="68:68" customFormat="1">
      <c r="BP397346" s="90"/>
    </row>
    <row r="397347" spans="68:68" customFormat="1">
      <c r="BP397347" s="90"/>
    </row>
    <row r="397348" spans="68:68" customFormat="1">
      <c r="BP397348" s="90"/>
    </row>
    <row r="397349" spans="68:68" customFormat="1">
      <c r="BP397349" s="90"/>
    </row>
    <row r="397350" spans="68:68" customFormat="1">
      <c r="BP397350" s="90"/>
    </row>
    <row r="397351" spans="68:68" customFormat="1">
      <c r="BP397351" s="90"/>
    </row>
    <row r="397352" spans="68:68" customFormat="1">
      <c r="BP397352" s="90"/>
    </row>
    <row r="397353" spans="68:68" customFormat="1">
      <c r="BP397353" s="90"/>
    </row>
    <row r="397354" spans="68:68" customFormat="1">
      <c r="BP397354" s="90"/>
    </row>
    <row r="397355" spans="68:68" customFormat="1">
      <c r="BP397355" s="90"/>
    </row>
    <row r="397356" spans="68:68" customFormat="1">
      <c r="BP397356" s="90"/>
    </row>
    <row r="397357" spans="68:68" customFormat="1">
      <c r="BP397357" s="90"/>
    </row>
    <row r="397358" spans="68:68" customFormat="1">
      <c r="BP397358" s="90"/>
    </row>
    <row r="397359" spans="68:68" customFormat="1">
      <c r="BP397359" s="90"/>
    </row>
    <row r="397360" spans="68:68" customFormat="1">
      <c r="BP397360" s="90"/>
    </row>
    <row r="397361" spans="68:68" customFormat="1">
      <c r="BP397361" s="90"/>
    </row>
    <row r="397362" spans="68:68" customFormat="1">
      <c r="BP397362" s="90"/>
    </row>
    <row r="397363" spans="68:68" customFormat="1">
      <c r="BP397363" s="90"/>
    </row>
    <row r="397364" spans="68:68" customFormat="1">
      <c r="BP397364" s="90"/>
    </row>
    <row r="397365" spans="68:68" customFormat="1">
      <c r="BP397365" s="90"/>
    </row>
    <row r="397366" spans="68:68" customFormat="1">
      <c r="BP397366" s="90"/>
    </row>
    <row r="397367" spans="68:68" customFormat="1">
      <c r="BP397367" s="90"/>
    </row>
    <row r="397368" spans="68:68" customFormat="1">
      <c r="BP397368" s="90"/>
    </row>
    <row r="397369" spans="68:68" customFormat="1">
      <c r="BP397369" s="90"/>
    </row>
    <row r="397370" spans="68:68" customFormat="1">
      <c r="BP397370" s="90"/>
    </row>
    <row r="397371" spans="68:68" customFormat="1">
      <c r="BP397371" s="90"/>
    </row>
    <row r="397372" spans="68:68" customFormat="1">
      <c r="BP397372" s="90"/>
    </row>
    <row r="397373" spans="68:68" customFormat="1">
      <c r="BP397373" s="90"/>
    </row>
    <row r="397374" spans="68:68" customFormat="1">
      <c r="BP397374" s="90"/>
    </row>
    <row r="397375" spans="68:68" customFormat="1">
      <c r="BP397375" s="90"/>
    </row>
    <row r="397376" spans="68:68" customFormat="1">
      <c r="BP397376" s="90"/>
    </row>
    <row r="397377" spans="68:68" customFormat="1">
      <c r="BP397377" s="90"/>
    </row>
    <row r="397378" spans="68:68" customFormat="1">
      <c r="BP397378" s="90"/>
    </row>
    <row r="397379" spans="68:68" customFormat="1">
      <c r="BP397379" s="90"/>
    </row>
    <row r="397380" spans="68:68" customFormat="1">
      <c r="BP397380" s="90"/>
    </row>
    <row r="397381" spans="68:68" customFormat="1">
      <c r="BP397381" s="90"/>
    </row>
    <row r="397382" spans="68:68" customFormat="1">
      <c r="BP397382" s="90"/>
    </row>
    <row r="397383" spans="68:68" customFormat="1">
      <c r="BP397383" s="90"/>
    </row>
    <row r="397384" spans="68:68" customFormat="1">
      <c r="BP397384" s="90"/>
    </row>
    <row r="397385" spans="68:68" customFormat="1">
      <c r="BP397385" s="90"/>
    </row>
    <row r="397386" spans="68:68" customFormat="1">
      <c r="BP397386" s="90"/>
    </row>
    <row r="397387" spans="68:68" customFormat="1">
      <c r="BP397387" s="90"/>
    </row>
    <row r="397388" spans="68:68" customFormat="1">
      <c r="BP397388" s="90"/>
    </row>
    <row r="397389" spans="68:68" customFormat="1">
      <c r="BP397389" s="90"/>
    </row>
    <row r="397390" spans="68:68" customFormat="1">
      <c r="BP397390" s="90"/>
    </row>
    <row r="397391" spans="68:68" customFormat="1">
      <c r="BP397391" s="90"/>
    </row>
    <row r="397392" spans="68:68" customFormat="1">
      <c r="BP397392" s="90"/>
    </row>
    <row r="397393" spans="68:68" customFormat="1">
      <c r="BP397393" s="90"/>
    </row>
    <row r="397394" spans="68:68" customFormat="1">
      <c r="BP397394" s="90"/>
    </row>
    <row r="397395" spans="68:68" customFormat="1">
      <c r="BP397395" s="90"/>
    </row>
    <row r="397396" spans="68:68" customFormat="1">
      <c r="BP397396" s="90"/>
    </row>
    <row r="397397" spans="68:68" customFormat="1">
      <c r="BP397397" s="90"/>
    </row>
    <row r="397398" spans="68:68" customFormat="1">
      <c r="BP397398" s="90"/>
    </row>
    <row r="397399" spans="68:68" customFormat="1">
      <c r="BP397399" s="90"/>
    </row>
    <row r="397400" spans="68:68" customFormat="1">
      <c r="BP397400" s="90"/>
    </row>
    <row r="397401" spans="68:68" customFormat="1">
      <c r="BP397401" s="90"/>
    </row>
    <row r="397402" spans="68:68" customFormat="1">
      <c r="BP397402" s="90"/>
    </row>
    <row r="397403" spans="68:68" customFormat="1">
      <c r="BP397403" s="90"/>
    </row>
    <row r="397404" spans="68:68" customFormat="1">
      <c r="BP397404" s="90"/>
    </row>
    <row r="397405" spans="68:68" customFormat="1">
      <c r="BP397405" s="90"/>
    </row>
    <row r="397406" spans="68:68" customFormat="1">
      <c r="BP397406" s="90"/>
    </row>
    <row r="397407" spans="68:68" customFormat="1">
      <c r="BP397407" s="90"/>
    </row>
    <row r="397408" spans="68:68" customFormat="1">
      <c r="BP397408" s="90"/>
    </row>
    <row r="397409" spans="68:68" customFormat="1">
      <c r="BP397409" s="90"/>
    </row>
    <row r="397410" spans="68:68" customFormat="1">
      <c r="BP397410" s="90"/>
    </row>
    <row r="397411" spans="68:68" customFormat="1">
      <c r="BP397411" s="90"/>
    </row>
    <row r="397412" spans="68:68" customFormat="1">
      <c r="BP397412" s="90"/>
    </row>
    <row r="397413" spans="68:68" customFormat="1">
      <c r="BP397413" s="90"/>
    </row>
    <row r="397414" spans="68:68" customFormat="1">
      <c r="BP397414" s="90"/>
    </row>
    <row r="397415" spans="68:68" customFormat="1">
      <c r="BP397415" s="90"/>
    </row>
    <row r="397416" spans="68:68" customFormat="1">
      <c r="BP397416" s="90"/>
    </row>
    <row r="397417" spans="68:68" customFormat="1">
      <c r="BP397417" s="90"/>
    </row>
    <row r="397418" spans="68:68" customFormat="1">
      <c r="BP397418" s="90"/>
    </row>
    <row r="397419" spans="68:68" customFormat="1">
      <c r="BP397419" s="90"/>
    </row>
    <row r="397420" spans="68:68" customFormat="1">
      <c r="BP397420" s="90"/>
    </row>
    <row r="397421" spans="68:68" customFormat="1">
      <c r="BP397421" s="90"/>
    </row>
    <row r="397422" spans="68:68" customFormat="1">
      <c r="BP397422" s="90"/>
    </row>
    <row r="397423" spans="68:68" customFormat="1">
      <c r="BP397423" s="90"/>
    </row>
    <row r="397424" spans="68:68" customFormat="1">
      <c r="BP397424" s="90"/>
    </row>
    <row r="397425" spans="68:68" customFormat="1">
      <c r="BP397425" s="90"/>
    </row>
    <row r="397426" spans="68:68" customFormat="1">
      <c r="BP397426" s="90"/>
    </row>
    <row r="397427" spans="68:68" customFormat="1">
      <c r="BP397427" s="90"/>
    </row>
    <row r="397428" spans="68:68" customFormat="1">
      <c r="BP397428" s="90"/>
    </row>
    <row r="397429" spans="68:68" customFormat="1">
      <c r="BP397429" s="90"/>
    </row>
    <row r="397430" spans="68:68" customFormat="1">
      <c r="BP397430" s="90"/>
    </row>
    <row r="397431" spans="68:68" customFormat="1">
      <c r="BP397431" s="90"/>
    </row>
    <row r="397432" spans="68:68" customFormat="1">
      <c r="BP397432" s="90"/>
    </row>
    <row r="397433" spans="68:68" customFormat="1">
      <c r="BP397433" s="90"/>
    </row>
    <row r="397434" spans="68:68" customFormat="1">
      <c r="BP397434" s="90"/>
    </row>
    <row r="397435" spans="68:68" customFormat="1">
      <c r="BP397435" s="90"/>
    </row>
    <row r="397436" spans="68:68" customFormat="1">
      <c r="BP397436" s="90"/>
    </row>
    <row r="397437" spans="68:68" customFormat="1">
      <c r="BP397437" s="90"/>
    </row>
    <row r="397438" spans="68:68" customFormat="1">
      <c r="BP397438" s="90"/>
    </row>
    <row r="397439" spans="68:68" customFormat="1">
      <c r="BP397439" s="90"/>
    </row>
    <row r="397440" spans="68:68" customFormat="1">
      <c r="BP397440" s="90"/>
    </row>
    <row r="397441" spans="68:68" customFormat="1">
      <c r="BP397441" s="90"/>
    </row>
    <row r="397442" spans="68:68" customFormat="1">
      <c r="BP397442" s="90"/>
    </row>
    <row r="397443" spans="68:68" customFormat="1">
      <c r="BP397443" s="90"/>
    </row>
    <row r="397444" spans="68:68" customFormat="1">
      <c r="BP397444" s="90"/>
    </row>
    <row r="397445" spans="68:68" customFormat="1">
      <c r="BP397445" s="90"/>
    </row>
    <row r="397446" spans="68:68" customFormat="1">
      <c r="BP397446" s="90"/>
    </row>
    <row r="397447" spans="68:68" customFormat="1">
      <c r="BP397447" s="90"/>
    </row>
    <row r="397448" spans="68:68" customFormat="1">
      <c r="BP397448" s="90"/>
    </row>
    <row r="397449" spans="68:68" customFormat="1">
      <c r="BP397449" s="90"/>
    </row>
    <row r="397450" spans="68:68" customFormat="1">
      <c r="BP397450" s="90"/>
    </row>
    <row r="397451" spans="68:68" customFormat="1">
      <c r="BP397451" s="90"/>
    </row>
    <row r="397452" spans="68:68" customFormat="1">
      <c r="BP397452" s="90"/>
    </row>
    <row r="397453" spans="68:68" customFormat="1">
      <c r="BP397453" s="90"/>
    </row>
    <row r="397454" spans="68:68" customFormat="1">
      <c r="BP397454" s="90"/>
    </row>
    <row r="397455" spans="68:68" customFormat="1">
      <c r="BP397455" s="90"/>
    </row>
    <row r="397456" spans="68:68" customFormat="1">
      <c r="BP397456" s="90"/>
    </row>
    <row r="397457" spans="68:68" customFormat="1">
      <c r="BP397457" s="90"/>
    </row>
    <row r="397458" spans="68:68" customFormat="1">
      <c r="BP397458" s="90"/>
    </row>
    <row r="397459" spans="68:68" customFormat="1">
      <c r="BP397459" s="90"/>
    </row>
    <row r="397460" spans="68:68" customFormat="1">
      <c r="BP397460" s="90"/>
    </row>
    <row r="397461" spans="68:68" customFormat="1">
      <c r="BP397461" s="90"/>
    </row>
    <row r="397462" spans="68:68" customFormat="1">
      <c r="BP397462" s="90"/>
    </row>
    <row r="397463" spans="68:68" customFormat="1">
      <c r="BP397463" s="90"/>
    </row>
    <row r="397464" spans="68:68" customFormat="1">
      <c r="BP397464" s="90"/>
    </row>
    <row r="397465" spans="68:68" customFormat="1">
      <c r="BP397465" s="90"/>
    </row>
    <row r="397466" spans="68:68" customFormat="1">
      <c r="BP397466" s="90"/>
    </row>
    <row r="397467" spans="68:68" customFormat="1">
      <c r="BP397467" s="90"/>
    </row>
    <row r="397468" spans="68:68" customFormat="1">
      <c r="BP397468" s="90"/>
    </row>
    <row r="397469" spans="68:68" customFormat="1">
      <c r="BP397469" s="90"/>
    </row>
    <row r="397470" spans="68:68" customFormat="1">
      <c r="BP397470" s="90"/>
    </row>
    <row r="397471" spans="68:68" customFormat="1">
      <c r="BP397471" s="90"/>
    </row>
    <row r="397472" spans="68:68" customFormat="1">
      <c r="BP397472" s="90"/>
    </row>
    <row r="397473" spans="68:68" customFormat="1">
      <c r="BP397473" s="90"/>
    </row>
    <row r="397474" spans="68:68" customFormat="1">
      <c r="BP397474" s="90"/>
    </row>
    <row r="397475" spans="68:68" customFormat="1">
      <c r="BP397475" s="90"/>
    </row>
    <row r="397476" spans="68:68" customFormat="1">
      <c r="BP397476" s="90"/>
    </row>
    <row r="397477" spans="68:68" customFormat="1">
      <c r="BP397477" s="90"/>
    </row>
    <row r="397478" spans="68:68" customFormat="1">
      <c r="BP397478" s="90"/>
    </row>
    <row r="397479" spans="68:68" customFormat="1">
      <c r="BP397479" s="90"/>
    </row>
    <row r="397480" spans="68:68" customFormat="1">
      <c r="BP397480" s="90"/>
    </row>
    <row r="397481" spans="68:68" customFormat="1">
      <c r="BP397481" s="90"/>
    </row>
    <row r="397482" spans="68:68" customFormat="1">
      <c r="BP397482" s="90"/>
    </row>
    <row r="397483" spans="68:68" customFormat="1">
      <c r="BP397483" s="90"/>
    </row>
    <row r="397484" spans="68:68" customFormat="1">
      <c r="BP397484" s="90"/>
    </row>
    <row r="397485" spans="68:68" customFormat="1">
      <c r="BP397485" s="90"/>
    </row>
    <row r="397486" spans="68:68" customFormat="1">
      <c r="BP397486" s="90"/>
    </row>
    <row r="397487" spans="68:68" customFormat="1">
      <c r="BP397487" s="90"/>
    </row>
    <row r="397488" spans="68:68" customFormat="1">
      <c r="BP397488" s="90"/>
    </row>
    <row r="397489" spans="68:68" customFormat="1">
      <c r="BP397489" s="90"/>
    </row>
    <row r="397490" spans="68:68" customFormat="1">
      <c r="BP397490" s="90"/>
    </row>
    <row r="397491" spans="68:68" customFormat="1">
      <c r="BP397491" s="90"/>
    </row>
    <row r="397492" spans="68:68" customFormat="1">
      <c r="BP397492" s="90"/>
    </row>
    <row r="397493" spans="68:68" customFormat="1">
      <c r="BP397493" s="90"/>
    </row>
    <row r="397494" spans="68:68" customFormat="1">
      <c r="BP397494" s="90"/>
    </row>
    <row r="397495" spans="68:68" customFormat="1">
      <c r="BP397495" s="90"/>
    </row>
    <row r="397496" spans="68:68" customFormat="1">
      <c r="BP397496" s="90"/>
    </row>
    <row r="397497" spans="68:68" customFormat="1">
      <c r="BP397497" s="90"/>
    </row>
    <row r="397498" spans="68:68" customFormat="1">
      <c r="BP397498" s="90"/>
    </row>
    <row r="397499" spans="68:68" customFormat="1">
      <c r="BP397499" s="90"/>
    </row>
    <row r="397500" spans="68:68" customFormat="1">
      <c r="BP397500" s="90"/>
    </row>
    <row r="397501" spans="68:68" customFormat="1">
      <c r="BP397501" s="90"/>
    </row>
    <row r="397502" spans="68:68" customFormat="1">
      <c r="BP397502" s="90"/>
    </row>
    <row r="397503" spans="68:68" customFormat="1">
      <c r="BP397503" s="90"/>
    </row>
    <row r="397504" spans="68:68" customFormat="1">
      <c r="BP397504" s="90"/>
    </row>
    <row r="397505" spans="68:68" customFormat="1">
      <c r="BP397505" s="90"/>
    </row>
    <row r="397506" spans="68:68" customFormat="1">
      <c r="BP397506" s="90"/>
    </row>
    <row r="397507" spans="68:68" customFormat="1">
      <c r="BP397507" s="90"/>
    </row>
    <row r="397508" spans="68:68" customFormat="1">
      <c r="BP397508" s="90"/>
    </row>
    <row r="397509" spans="68:68" customFormat="1">
      <c r="BP397509" s="90"/>
    </row>
    <row r="397510" spans="68:68" customFormat="1">
      <c r="BP397510" s="90"/>
    </row>
    <row r="397511" spans="68:68" customFormat="1">
      <c r="BP397511" s="90"/>
    </row>
    <row r="397512" spans="68:68" customFormat="1">
      <c r="BP397512" s="90"/>
    </row>
    <row r="397513" spans="68:68" customFormat="1">
      <c r="BP397513" s="90"/>
    </row>
    <row r="397514" spans="68:68" customFormat="1">
      <c r="BP397514" s="90"/>
    </row>
    <row r="397515" spans="68:68" customFormat="1">
      <c r="BP397515" s="90"/>
    </row>
    <row r="397516" spans="68:68" customFormat="1">
      <c r="BP397516" s="90"/>
    </row>
    <row r="397517" spans="68:68" customFormat="1">
      <c r="BP397517" s="90"/>
    </row>
    <row r="397518" spans="68:68" customFormat="1">
      <c r="BP397518" s="90"/>
    </row>
    <row r="397519" spans="68:68" customFormat="1">
      <c r="BP397519" s="90"/>
    </row>
    <row r="397520" spans="68:68" customFormat="1">
      <c r="BP397520" s="90"/>
    </row>
    <row r="397521" spans="68:68" customFormat="1">
      <c r="BP397521" s="90"/>
    </row>
    <row r="397522" spans="68:68" customFormat="1">
      <c r="BP397522" s="90"/>
    </row>
    <row r="397523" spans="68:68" customFormat="1">
      <c r="BP397523" s="90"/>
    </row>
    <row r="397524" spans="68:68" customFormat="1">
      <c r="BP397524" s="90"/>
    </row>
    <row r="397525" spans="68:68" customFormat="1">
      <c r="BP397525" s="90"/>
    </row>
    <row r="397526" spans="68:68" customFormat="1">
      <c r="BP397526" s="90"/>
    </row>
    <row r="397527" spans="68:68" customFormat="1">
      <c r="BP397527" s="90"/>
    </row>
    <row r="397528" spans="68:68" customFormat="1">
      <c r="BP397528" s="90"/>
    </row>
    <row r="397529" spans="68:68" customFormat="1">
      <c r="BP397529" s="90"/>
    </row>
    <row r="397530" spans="68:68" customFormat="1">
      <c r="BP397530" s="90"/>
    </row>
    <row r="397531" spans="68:68" customFormat="1">
      <c r="BP397531" s="90"/>
    </row>
    <row r="397532" spans="68:68" customFormat="1">
      <c r="BP397532" s="90"/>
    </row>
    <row r="397533" spans="68:68" customFormat="1">
      <c r="BP397533" s="90"/>
    </row>
    <row r="397534" spans="68:68" customFormat="1">
      <c r="BP397534" s="90"/>
    </row>
    <row r="397535" spans="68:68" customFormat="1">
      <c r="BP397535" s="90"/>
    </row>
    <row r="397536" spans="68:68" customFormat="1">
      <c r="BP397536" s="90"/>
    </row>
    <row r="397537" spans="68:68" customFormat="1">
      <c r="BP397537" s="90"/>
    </row>
    <row r="397538" spans="68:68" customFormat="1">
      <c r="BP397538" s="90"/>
    </row>
    <row r="397539" spans="68:68" customFormat="1">
      <c r="BP397539" s="90"/>
    </row>
    <row r="397540" spans="68:68" customFormat="1">
      <c r="BP397540" s="90"/>
    </row>
    <row r="397541" spans="68:68" customFormat="1">
      <c r="BP397541" s="90"/>
    </row>
    <row r="397542" spans="68:68" customFormat="1">
      <c r="BP397542" s="90"/>
    </row>
    <row r="397543" spans="68:68" customFormat="1">
      <c r="BP397543" s="90"/>
    </row>
    <row r="397544" spans="68:68" customFormat="1">
      <c r="BP397544" s="90"/>
    </row>
    <row r="397545" spans="68:68" customFormat="1">
      <c r="BP397545" s="90"/>
    </row>
    <row r="397546" spans="68:68" customFormat="1">
      <c r="BP397546" s="90"/>
    </row>
    <row r="397547" spans="68:68" customFormat="1">
      <c r="BP397547" s="90"/>
    </row>
    <row r="397548" spans="68:68" customFormat="1">
      <c r="BP397548" s="90"/>
    </row>
    <row r="397549" spans="68:68" customFormat="1">
      <c r="BP397549" s="90"/>
    </row>
    <row r="397550" spans="68:68" customFormat="1">
      <c r="BP397550" s="90"/>
    </row>
    <row r="397551" spans="68:68" customFormat="1">
      <c r="BP397551" s="90"/>
    </row>
    <row r="397552" spans="68:68" customFormat="1">
      <c r="BP397552" s="90"/>
    </row>
    <row r="397553" spans="68:68" customFormat="1">
      <c r="BP397553" s="90"/>
    </row>
    <row r="397554" spans="68:68" customFormat="1">
      <c r="BP397554" s="90"/>
    </row>
    <row r="397555" spans="68:68" customFormat="1">
      <c r="BP397555" s="90"/>
    </row>
    <row r="397556" spans="68:68" customFormat="1">
      <c r="BP397556" s="90"/>
    </row>
    <row r="397557" spans="68:68" customFormat="1">
      <c r="BP397557" s="90"/>
    </row>
    <row r="397558" spans="68:68" customFormat="1">
      <c r="BP397558" s="90"/>
    </row>
    <row r="397559" spans="68:68" customFormat="1">
      <c r="BP397559" s="90"/>
    </row>
    <row r="397560" spans="68:68" customFormat="1">
      <c r="BP397560" s="90"/>
    </row>
    <row r="397561" spans="68:68" customFormat="1">
      <c r="BP397561" s="90"/>
    </row>
    <row r="397562" spans="68:68" customFormat="1">
      <c r="BP397562" s="90"/>
    </row>
    <row r="397563" spans="68:68" customFormat="1">
      <c r="BP397563" s="90"/>
    </row>
    <row r="397564" spans="68:68" customFormat="1">
      <c r="BP397564" s="90"/>
    </row>
    <row r="397565" spans="68:68" customFormat="1">
      <c r="BP397565" s="90"/>
    </row>
    <row r="397566" spans="68:68" customFormat="1">
      <c r="BP397566" s="90"/>
    </row>
    <row r="397567" spans="68:68" customFormat="1">
      <c r="BP397567" s="90"/>
    </row>
    <row r="397568" spans="68:68" customFormat="1">
      <c r="BP397568" s="90"/>
    </row>
    <row r="397569" spans="68:68" customFormat="1">
      <c r="BP397569" s="90"/>
    </row>
    <row r="397570" spans="68:68" customFormat="1">
      <c r="BP397570" s="90"/>
    </row>
    <row r="397571" spans="68:68" customFormat="1">
      <c r="BP397571" s="90"/>
    </row>
    <row r="397572" spans="68:68" customFormat="1">
      <c r="BP397572" s="90"/>
    </row>
    <row r="397573" spans="68:68" customFormat="1">
      <c r="BP397573" s="90"/>
    </row>
    <row r="397574" spans="68:68" customFormat="1">
      <c r="BP397574" s="90"/>
    </row>
    <row r="397575" spans="68:68" customFormat="1">
      <c r="BP397575" s="90"/>
    </row>
    <row r="397576" spans="68:68" customFormat="1">
      <c r="BP397576" s="90"/>
    </row>
    <row r="397577" spans="68:68" customFormat="1">
      <c r="BP397577" s="90"/>
    </row>
    <row r="397578" spans="68:68" customFormat="1">
      <c r="BP397578" s="90"/>
    </row>
    <row r="397579" spans="68:68" customFormat="1">
      <c r="BP397579" s="90"/>
    </row>
    <row r="397580" spans="68:68" customFormat="1">
      <c r="BP397580" s="90"/>
    </row>
    <row r="397581" spans="68:68" customFormat="1">
      <c r="BP397581" s="90"/>
    </row>
    <row r="397582" spans="68:68" customFormat="1">
      <c r="BP397582" s="90"/>
    </row>
    <row r="397583" spans="68:68" customFormat="1">
      <c r="BP397583" s="90"/>
    </row>
    <row r="397584" spans="68:68" customFormat="1">
      <c r="BP397584" s="90"/>
    </row>
    <row r="397585" spans="68:68" customFormat="1">
      <c r="BP397585" s="90"/>
    </row>
    <row r="397586" spans="68:68" customFormat="1">
      <c r="BP397586" s="90"/>
    </row>
    <row r="397587" spans="68:68" customFormat="1">
      <c r="BP397587" s="90"/>
    </row>
    <row r="397588" spans="68:68" customFormat="1">
      <c r="BP397588" s="90"/>
    </row>
    <row r="397589" spans="68:68" customFormat="1">
      <c r="BP397589" s="90"/>
    </row>
    <row r="397590" spans="68:68" customFormat="1">
      <c r="BP397590" s="90"/>
    </row>
    <row r="397591" spans="68:68" customFormat="1">
      <c r="BP397591" s="90"/>
    </row>
    <row r="397592" spans="68:68" customFormat="1">
      <c r="BP397592" s="90"/>
    </row>
    <row r="397593" spans="68:68" customFormat="1">
      <c r="BP397593" s="90"/>
    </row>
    <row r="397594" spans="68:68" customFormat="1">
      <c r="BP397594" s="90"/>
    </row>
    <row r="397595" spans="68:68" customFormat="1">
      <c r="BP397595" s="90"/>
    </row>
    <row r="397596" spans="68:68" customFormat="1">
      <c r="BP397596" s="90"/>
    </row>
    <row r="397597" spans="68:68" customFormat="1">
      <c r="BP397597" s="90"/>
    </row>
    <row r="397598" spans="68:68" customFormat="1">
      <c r="BP397598" s="90"/>
    </row>
    <row r="397599" spans="68:68" customFormat="1">
      <c r="BP397599" s="90"/>
    </row>
    <row r="397600" spans="68:68" customFormat="1">
      <c r="BP397600" s="90"/>
    </row>
    <row r="397601" spans="68:68" customFormat="1">
      <c r="BP397601" s="90"/>
    </row>
    <row r="397602" spans="68:68" customFormat="1">
      <c r="BP397602" s="90"/>
    </row>
    <row r="397603" spans="68:68" customFormat="1">
      <c r="BP397603" s="90"/>
    </row>
    <row r="397604" spans="68:68" customFormat="1">
      <c r="BP397604" s="90"/>
    </row>
    <row r="397605" spans="68:68" customFormat="1">
      <c r="BP397605" s="90"/>
    </row>
    <row r="397606" spans="68:68" customFormat="1">
      <c r="BP397606" s="90"/>
    </row>
    <row r="397607" spans="68:68" customFormat="1">
      <c r="BP397607" s="90"/>
    </row>
    <row r="397608" spans="68:68" customFormat="1">
      <c r="BP397608" s="90"/>
    </row>
    <row r="397609" spans="68:68" customFormat="1">
      <c r="BP397609" s="90"/>
    </row>
    <row r="397610" spans="68:68" customFormat="1">
      <c r="BP397610" s="90"/>
    </row>
    <row r="397611" spans="68:68" customFormat="1">
      <c r="BP397611" s="90"/>
    </row>
    <row r="397612" spans="68:68" customFormat="1">
      <c r="BP397612" s="90"/>
    </row>
    <row r="397613" spans="68:68" customFormat="1">
      <c r="BP397613" s="90"/>
    </row>
    <row r="397614" spans="68:68" customFormat="1">
      <c r="BP397614" s="90"/>
    </row>
    <row r="397615" spans="68:68" customFormat="1">
      <c r="BP397615" s="90"/>
    </row>
    <row r="397616" spans="68:68" customFormat="1">
      <c r="BP397616" s="90"/>
    </row>
    <row r="397617" spans="68:68" customFormat="1">
      <c r="BP397617" s="90"/>
    </row>
    <row r="397618" spans="68:68" customFormat="1">
      <c r="BP397618" s="90"/>
    </row>
    <row r="397619" spans="68:68" customFormat="1">
      <c r="BP397619" s="90"/>
    </row>
    <row r="397620" spans="68:68" customFormat="1">
      <c r="BP397620" s="90"/>
    </row>
    <row r="397621" spans="68:68" customFormat="1">
      <c r="BP397621" s="90"/>
    </row>
    <row r="397622" spans="68:68" customFormat="1">
      <c r="BP397622" s="90"/>
    </row>
    <row r="397623" spans="68:68" customFormat="1">
      <c r="BP397623" s="90"/>
    </row>
    <row r="397624" spans="68:68" customFormat="1">
      <c r="BP397624" s="90"/>
    </row>
    <row r="397625" spans="68:68" customFormat="1">
      <c r="BP397625" s="90"/>
    </row>
    <row r="397626" spans="68:68" customFormat="1">
      <c r="BP397626" s="90"/>
    </row>
    <row r="397627" spans="68:68" customFormat="1">
      <c r="BP397627" s="90"/>
    </row>
    <row r="397628" spans="68:68" customFormat="1">
      <c r="BP397628" s="90"/>
    </row>
    <row r="397629" spans="68:68" customFormat="1">
      <c r="BP397629" s="90"/>
    </row>
    <row r="397630" spans="68:68" customFormat="1">
      <c r="BP397630" s="90"/>
    </row>
    <row r="397631" spans="68:68" customFormat="1">
      <c r="BP397631" s="90"/>
    </row>
    <row r="397632" spans="68:68" customFormat="1">
      <c r="BP397632" s="90"/>
    </row>
    <row r="397633" spans="68:68" customFormat="1">
      <c r="BP397633" s="90"/>
    </row>
    <row r="397634" spans="68:68" customFormat="1">
      <c r="BP397634" s="90"/>
    </row>
    <row r="397635" spans="68:68" customFormat="1">
      <c r="BP397635" s="90"/>
    </row>
    <row r="397636" spans="68:68" customFormat="1">
      <c r="BP397636" s="90"/>
    </row>
    <row r="397637" spans="68:68" customFormat="1">
      <c r="BP397637" s="90"/>
    </row>
    <row r="397638" spans="68:68" customFormat="1">
      <c r="BP397638" s="90"/>
    </row>
    <row r="397639" spans="68:68" customFormat="1">
      <c r="BP397639" s="90"/>
    </row>
    <row r="397640" spans="68:68" customFormat="1">
      <c r="BP397640" s="90"/>
    </row>
    <row r="397641" spans="68:68" customFormat="1">
      <c r="BP397641" s="90"/>
    </row>
    <row r="397642" spans="68:68" customFormat="1">
      <c r="BP397642" s="90"/>
    </row>
    <row r="397643" spans="68:68" customFormat="1">
      <c r="BP397643" s="90"/>
    </row>
    <row r="397644" spans="68:68" customFormat="1">
      <c r="BP397644" s="90"/>
    </row>
    <row r="397645" spans="68:68" customFormat="1">
      <c r="BP397645" s="90"/>
    </row>
    <row r="397646" spans="68:68" customFormat="1">
      <c r="BP397646" s="90"/>
    </row>
    <row r="397647" spans="68:68" customFormat="1">
      <c r="BP397647" s="90"/>
    </row>
    <row r="397648" spans="68:68" customFormat="1">
      <c r="BP397648" s="90"/>
    </row>
    <row r="397649" spans="68:68" customFormat="1">
      <c r="BP397649" s="90"/>
    </row>
    <row r="397650" spans="68:68" customFormat="1">
      <c r="BP397650" s="90"/>
    </row>
    <row r="397651" spans="68:68" customFormat="1">
      <c r="BP397651" s="90"/>
    </row>
    <row r="397652" spans="68:68" customFormat="1">
      <c r="BP397652" s="90"/>
    </row>
    <row r="397653" spans="68:68" customFormat="1">
      <c r="BP397653" s="90"/>
    </row>
    <row r="397654" spans="68:68" customFormat="1">
      <c r="BP397654" s="90"/>
    </row>
    <row r="397655" spans="68:68" customFormat="1">
      <c r="BP397655" s="90"/>
    </row>
    <row r="397656" spans="68:68" customFormat="1">
      <c r="BP397656" s="90"/>
    </row>
    <row r="397657" spans="68:68" customFormat="1">
      <c r="BP397657" s="90"/>
    </row>
    <row r="397658" spans="68:68" customFormat="1">
      <c r="BP397658" s="90"/>
    </row>
    <row r="397659" spans="68:68" customFormat="1">
      <c r="BP397659" s="90"/>
    </row>
    <row r="397660" spans="68:68" customFormat="1">
      <c r="BP397660" s="90"/>
    </row>
    <row r="397661" spans="68:68" customFormat="1">
      <c r="BP397661" s="90"/>
    </row>
    <row r="397662" spans="68:68" customFormat="1">
      <c r="BP397662" s="90"/>
    </row>
    <row r="397663" spans="68:68" customFormat="1">
      <c r="BP397663" s="90"/>
    </row>
    <row r="397664" spans="68:68" customFormat="1">
      <c r="BP397664" s="90"/>
    </row>
    <row r="397665" spans="68:68" customFormat="1">
      <c r="BP397665" s="90"/>
    </row>
    <row r="397666" spans="68:68" customFormat="1">
      <c r="BP397666" s="90"/>
    </row>
    <row r="397667" spans="68:68" customFormat="1">
      <c r="BP397667" s="90"/>
    </row>
    <row r="397668" spans="68:68" customFormat="1">
      <c r="BP397668" s="90"/>
    </row>
    <row r="397669" spans="68:68" customFormat="1">
      <c r="BP397669" s="90"/>
    </row>
    <row r="397670" spans="68:68" customFormat="1">
      <c r="BP397670" s="90"/>
    </row>
    <row r="397671" spans="68:68" customFormat="1">
      <c r="BP397671" s="90"/>
    </row>
    <row r="397672" spans="68:68" customFormat="1">
      <c r="BP397672" s="90"/>
    </row>
    <row r="397673" spans="68:68" customFormat="1">
      <c r="BP397673" s="90"/>
    </row>
    <row r="397674" spans="68:68" customFormat="1">
      <c r="BP397674" s="90"/>
    </row>
    <row r="397675" spans="68:68" customFormat="1">
      <c r="BP397675" s="90"/>
    </row>
    <row r="397676" spans="68:68" customFormat="1">
      <c r="BP397676" s="90"/>
    </row>
    <row r="397677" spans="68:68" customFormat="1">
      <c r="BP397677" s="90"/>
    </row>
    <row r="397678" spans="68:68" customFormat="1">
      <c r="BP397678" s="90"/>
    </row>
    <row r="397679" spans="68:68" customFormat="1">
      <c r="BP397679" s="90"/>
    </row>
    <row r="397680" spans="68:68" customFormat="1">
      <c r="BP397680" s="90"/>
    </row>
    <row r="397681" spans="68:68" customFormat="1">
      <c r="BP397681" s="90"/>
    </row>
    <row r="397682" spans="68:68" customFormat="1">
      <c r="BP397682" s="90"/>
    </row>
    <row r="397683" spans="68:68" customFormat="1">
      <c r="BP397683" s="90"/>
    </row>
    <row r="397684" spans="68:68" customFormat="1">
      <c r="BP397684" s="90"/>
    </row>
    <row r="397685" spans="68:68" customFormat="1">
      <c r="BP397685" s="90"/>
    </row>
    <row r="397686" spans="68:68" customFormat="1">
      <c r="BP397686" s="90"/>
    </row>
    <row r="397687" spans="68:68" customFormat="1">
      <c r="BP397687" s="90"/>
    </row>
    <row r="397688" spans="68:68" customFormat="1">
      <c r="BP397688" s="90"/>
    </row>
    <row r="397689" spans="68:68" customFormat="1">
      <c r="BP397689" s="90"/>
    </row>
    <row r="397690" spans="68:68" customFormat="1">
      <c r="BP397690" s="90"/>
    </row>
    <row r="397691" spans="68:68" customFormat="1">
      <c r="BP397691" s="90"/>
    </row>
    <row r="397692" spans="68:68" customFormat="1">
      <c r="BP397692" s="90"/>
    </row>
    <row r="397693" spans="68:68" customFormat="1">
      <c r="BP397693" s="90"/>
    </row>
    <row r="397694" spans="68:68" customFormat="1">
      <c r="BP397694" s="90"/>
    </row>
    <row r="397695" spans="68:68" customFormat="1">
      <c r="BP397695" s="90"/>
    </row>
    <row r="397696" spans="68:68" customFormat="1">
      <c r="BP397696" s="90"/>
    </row>
    <row r="397697" spans="68:68" customFormat="1">
      <c r="BP397697" s="90"/>
    </row>
    <row r="397698" spans="68:68" customFormat="1">
      <c r="BP397698" s="90"/>
    </row>
    <row r="397699" spans="68:68" customFormat="1">
      <c r="BP397699" s="90"/>
    </row>
    <row r="397700" spans="68:68" customFormat="1">
      <c r="BP397700" s="90"/>
    </row>
    <row r="397701" spans="68:68" customFormat="1">
      <c r="BP397701" s="90"/>
    </row>
    <row r="397702" spans="68:68" customFormat="1">
      <c r="BP397702" s="90"/>
    </row>
    <row r="397703" spans="68:68" customFormat="1">
      <c r="BP397703" s="90"/>
    </row>
    <row r="397704" spans="68:68" customFormat="1">
      <c r="BP397704" s="90"/>
    </row>
    <row r="397705" spans="68:68" customFormat="1">
      <c r="BP397705" s="90"/>
    </row>
    <row r="397706" spans="68:68" customFormat="1">
      <c r="BP397706" s="90"/>
    </row>
    <row r="397707" spans="68:68" customFormat="1">
      <c r="BP397707" s="90"/>
    </row>
    <row r="397708" spans="68:68" customFormat="1">
      <c r="BP397708" s="90"/>
    </row>
    <row r="397709" spans="68:68" customFormat="1">
      <c r="BP397709" s="90"/>
    </row>
    <row r="397710" spans="68:68" customFormat="1">
      <c r="BP397710" s="90"/>
    </row>
    <row r="397711" spans="68:68" customFormat="1">
      <c r="BP397711" s="90"/>
    </row>
    <row r="397712" spans="68:68" customFormat="1">
      <c r="BP397712" s="90"/>
    </row>
    <row r="397713" spans="68:68" customFormat="1">
      <c r="BP397713" s="90"/>
    </row>
    <row r="397714" spans="68:68" customFormat="1">
      <c r="BP397714" s="90"/>
    </row>
    <row r="397715" spans="68:68" customFormat="1">
      <c r="BP397715" s="90"/>
    </row>
    <row r="397716" spans="68:68" customFormat="1">
      <c r="BP397716" s="90"/>
    </row>
    <row r="397717" spans="68:68" customFormat="1">
      <c r="BP397717" s="90"/>
    </row>
    <row r="397718" spans="68:68" customFormat="1">
      <c r="BP397718" s="90"/>
    </row>
    <row r="397719" spans="68:68" customFormat="1">
      <c r="BP397719" s="90"/>
    </row>
    <row r="397720" spans="68:68" customFormat="1">
      <c r="BP397720" s="90"/>
    </row>
    <row r="397721" spans="68:68" customFormat="1">
      <c r="BP397721" s="90"/>
    </row>
    <row r="397722" spans="68:68" customFormat="1">
      <c r="BP397722" s="90"/>
    </row>
    <row r="397723" spans="68:68" customFormat="1">
      <c r="BP397723" s="90"/>
    </row>
    <row r="397724" spans="68:68" customFormat="1">
      <c r="BP397724" s="90"/>
    </row>
    <row r="397725" spans="68:68" customFormat="1">
      <c r="BP397725" s="90"/>
    </row>
    <row r="397726" spans="68:68" customFormat="1">
      <c r="BP397726" s="90"/>
    </row>
    <row r="397727" spans="68:68" customFormat="1">
      <c r="BP397727" s="90"/>
    </row>
    <row r="397728" spans="68:68" customFormat="1">
      <c r="BP397728" s="90"/>
    </row>
    <row r="397729" spans="68:68" customFormat="1">
      <c r="BP397729" s="90"/>
    </row>
    <row r="397730" spans="68:68" customFormat="1">
      <c r="BP397730" s="90"/>
    </row>
    <row r="397731" spans="68:68" customFormat="1">
      <c r="BP397731" s="90"/>
    </row>
    <row r="397732" spans="68:68" customFormat="1">
      <c r="BP397732" s="90"/>
    </row>
    <row r="397733" spans="68:68" customFormat="1">
      <c r="BP397733" s="90"/>
    </row>
    <row r="397734" spans="68:68" customFormat="1">
      <c r="BP397734" s="90"/>
    </row>
    <row r="397735" spans="68:68" customFormat="1">
      <c r="BP397735" s="90"/>
    </row>
    <row r="397736" spans="68:68" customFormat="1">
      <c r="BP397736" s="90"/>
    </row>
    <row r="397737" spans="68:68" customFormat="1">
      <c r="BP397737" s="90"/>
    </row>
    <row r="397738" spans="68:68" customFormat="1">
      <c r="BP397738" s="90"/>
    </row>
    <row r="397739" spans="68:68" customFormat="1">
      <c r="BP397739" s="90"/>
    </row>
    <row r="397740" spans="68:68" customFormat="1">
      <c r="BP397740" s="90"/>
    </row>
    <row r="397741" spans="68:68" customFormat="1">
      <c r="BP397741" s="90"/>
    </row>
    <row r="397742" spans="68:68" customFormat="1">
      <c r="BP397742" s="90"/>
    </row>
    <row r="397743" spans="68:68" customFormat="1">
      <c r="BP397743" s="90"/>
    </row>
    <row r="397744" spans="68:68" customFormat="1">
      <c r="BP397744" s="90"/>
    </row>
    <row r="397745" spans="68:68" customFormat="1">
      <c r="BP397745" s="90"/>
    </row>
    <row r="397746" spans="68:68" customFormat="1">
      <c r="BP397746" s="90"/>
    </row>
    <row r="397747" spans="68:68" customFormat="1">
      <c r="BP397747" s="90"/>
    </row>
    <row r="397748" spans="68:68" customFormat="1">
      <c r="BP397748" s="90"/>
    </row>
    <row r="397749" spans="68:68" customFormat="1">
      <c r="BP397749" s="90"/>
    </row>
    <row r="397750" spans="68:68" customFormat="1">
      <c r="BP397750" s="90"/>
    </row>
    <row r="397751" spans="68:68" customFormat="1">
      <c r="BP397751" s="90"/>
    </row>
    <row r="397752" spans="68:68" customFormat="1">
      <c r="BP397752" s="90"/>
    </row>
    <row r="397753" spans="68:68" customFormat="1">
      <c r="BP397753" s="90"/>
    </row>
    <row r="397754" spans="68:68" customFormat="1">
      <c r="BP397754" s="90"/>
    </row>
    <row r="397755" spans="68:68" customFormat="1">
      <c r="BP397755" s="90"/>
    </row>
    <row r="397756" spans="68:68" customFormat="1">
      <c r="BP397756" s="90"/>
    </row>
    <row r="397757" spans="68:68" customFormat="1">
      <c r="BP397757" s="90"/>
    </row>
    <row r="397758" spans="68:68" customFormat="1">
      <c r="BP397758" s="90"/>
    </row>
    <row r="397759" spans="68:68" customFormat="1">
      <c r="BP397759" s="90"/>
    </row>
    <row r="397760" spans="68:68" customFormat="1">
      <c r="BP397760" s="90"/>
    </row>
    <row r="397761" spans="68:68" customFormat="1">
      <c r="BP397761" s="90"/>
    </row>
    <row r="397762" spans="68:68" customFormat="1">
      <c r="BP397762" s="90"/>
    </row>
    <row r="397763" spans="68:68" customFormat="1">
      <c r="BP397763" s="90"/>
    </row>
    <row r="397764" spans="68:68" customFormat="1">
      <c r="BP397764" s="90"/>
    </row>
    <row r="397765" spans="68:68" customFormat="1">
      <c r="BP397765" s="90"/>
    </row>
    <row r="397766" spans="68:68" customFormat="1">
      <c r="BP397766" s="90"/>
    </row>
    <row r="397767" spans="68:68" customFormat="1">
      <c r="BP397767" s="90"/>
    </row>
    <row r="397768" spans="68:68" customFormat="1">
      <c r="BP397768" s="90"/>
    </row>
    <row r="397769" spans="68:68" customFormat="1">
      <c r="BP397769" s="90"/>
    </row>
    <row r="397770" spans="68:68" customFormat="1">
      <c r="BP397770" s="90"/>
    </row>
    <row r="397771" spans="68:68" customFormat="1">
      <c r="BP397771" s="90"/>
    </row>
    <row r="397772" spans="68:68" customFormat="1">
      <c r="BP397772" s="90"/>
    </row>
    <row r="397773" spans="68:68" customFormat="1">
      <c r="BP397773" s="90"/>
    </row>
    <row r="397774" spans="68:68" customFormat="1">
      <c r="BP397774" s="90"/>
    </row>
    <row r="397775" spans="68:68" customFormat="1">
      <c r="BP397775" s="90"/>
    </row>
    <row r="397776" spans="68:68" customFormat="1">
      <c r="BP397776" s="90"/>
    </row>
    <row r="397777" spans="68:68" customFormat="1">
      <c r="BP397777" s="90"/>
    </row>
    <row r="397778" spans="68:68" customFormat="1">
      <c r="BP397778" s="90"/>
    </row>
    <row r="397779" spans="68:68" customFormat="1">
      <c r="BP397779" s="90"/>
    </row>
    <row r="397780" spans="68:68" customFormat="1">
      <c r="BP397780" s="90"/>
    </row>
    <row r="397781" spans="68:68" customFormat="1">
      <c r="BP397781" s="90"/>
    </row>
    <row r="397782" spans="68:68" customFormat="1">
      <c r="BP397782" s="90"/>
    </row>
    <row r="397783" spans="68:68" customFormat="1">
      <c r="BP397783" s="90"/>
    </row>
    <row r="397784" spans="68:68" customFormat="1">
      <c r="BP397784" s="90"/>
    </row>
    <row r="397785" spans="68:68" customFormat="1">
      <c r="BP397785" s="90"/>
    </row>
    <row r="397786" spans="68:68" customFormat="1">
      <c r="BP397786" s="90"/>
    </row>
    <row r="397787" spans="68:68" customFormat="1">
      <c r="BP397787" s="90"/>
    </row>
    <row r="397788" spans="68:68" customFormat="1">
      <c r="BP397788" s="90"/>
    </row>
    <row r="397789" spans="68:68" customFormat="1">
      <c r="BP397789" s="90"/>
    </row>
    <row r="397790" spans="68:68" customFormat="1">
      <c r="BP397790" s="90"/>
    </row>
    <row r="397791" spans="68:68" customFormat="1">
      <c r="BP397791" s="90"/>
    </row>
    <row r="397792" spans="68:68" customFormat="1">
      <c r="BP397792" s="90"/>
    </row>
    <row r="397793" spans="68:68" customFormat="1">
      <c r="BP397793" s="90"/>
    </row>
    <row r="397794" spans="68:68" customFormat="1">
      <c r="BP397794" s="90"/>
    </row>
    <row r="397795" spans="68:68" customFormat="1">
      <c r="BP397795" s="90"/>
    </row>
    <row r="397796" spans="68:68" customFormat="1">
      <c r="BP397796" s="90"/>
    </row>
    <row r="397797" spans="68:68" customFormat="1">
      <c r="BP397797" s="90"/>
    </row>
    <row r="397798" spans="68:68" customFormat="1">
      <c r="BP397798" s="90"/>
    </row>
    <row r="397799" spans="68:68" customFormat="1">
      <c r="BP397799" s="90"/>
    </row>
    <row r="397800" spans="68:68" customFormat="1">
      <c r="BP397800" s="90"/>
    </row>
    <row r="397801" spans="68:68" customFormat="1">
      <c r="BP397801" s="90"/>
    </row>
    <row r="397802" spans="68:68" customFormat="1">
      <c r="BP397802" s="90"/>
    </row>
    <row r="397803" spans="68:68" customFormat="1">
      <c r="BP397803" s="90"/>
    </row>
    <row r="397804" spans="68:68" customFormat="1">
      <c r="BP397804" s="90"/>
    </row>
    <row r="397805" spans="68:68" customFormat="1">
      <c r="BP397805" s="90"/>
    </row>
    <row r="397806" spans="68:68" customFormat="1">
      <c r="BP397806" s="90"/>
    </row>
    <row r="397807" spans="68:68" customFormat="1">
      <c r="BP397807" s="90"/>
    </row>
    <row r="397808" spans="68:68" customFormat="1">
      <c r="BP397808" s="90"/>
    </row>
    <row r="397809" spans="68:68" customFormat="1">
      <c r="BP397809" s="90"/>
    </row>
    <row r="397810" spans="68:68" customFormat="1">
      <c r="BP397810" s="90"/>
    </row>
    <row r="397811" spans="68:68" customFormat="1">
      <c r="BP397811" s="90"/>
    </row>
    <row r="397812" spans="68:68" customFormat="1">
      <c r="BP397812" s="90"/>
    </row>
    <row r="397813" spans="68:68" customFormat="1">
      <c r="BP397813" s="90"/>
    </row>
    <row r="397814" spans="68:68" customFormat="1">
      <c r="BP397814" s="90"/>
    </row>
    <row r="397815" spans="68:68" customFormat="1">
      <c r="BP397815" s="90"/>
    </row>
    <row r="397816" spans="68:68" customFormat="1">
      <c r="BP397816" s="90"/>
    </row>
    <row r="397817" spans="68:68" customFormat="1">
      <c r="BP397817" s="90"/>
    </row>
    <row r="397818" spans="68:68" customFormat="1">
      <c r="BP397818" s="90"/>
    </row>
    <row r="397819" spans="68:68" customFormat="1">
      <c r="BP397819" s="90"/>
    </row>
    <row r="397820" spans="68:68" customFormat="1">
      <c r="BP397820" s="90"/>
    </row>
    <row r="397821" spans="68:68" customFormat="1">
      <c r="BP397821" s="90"/>
    </row>
    <row r="397822" spans="68:68" customFormat="1">
      <c r="BP397822" s="90"/>
    </row>
    <row r="397823" spans="68:68" customFormat="1">
      <c r="BP397823" s="90"/>
    </row>
    <row r="397824" spans="68:68" customFormat="1">
      <c r="BP397824" s="90"/>
    </row>
    <row r="397825" spans="68:68" customFormat="1">
      <c r="BP397825" s="90"/>
    </row>
    <row r="397826" spans="68:68" customFormat="1">
      <c r="BP397826" s="90"/>
    </row>
    <row r="397827" spans="68:68" customFormat="1">
      <c r="BP397827" s="90"/>
    </row>
    <row r="397828" spans="68:68" customFormat="1">
      <c r="BP397828" s="90"/>
    </row>
    <row r="397829" spans="68:68" customFormat="1">
      <c r="BP397829" s="90"/>
    </row>
    <row r="397830" spans="68:68" customFormat="1">
      <c r="BP397830" s="90"/>
    </row>
    <row r="397831" spans="68:68" customFormat="1">
      <c r="BP397831" s="90"/>
    </row>
    <row r="397832" spans="68:68" customFormat="1">
      <c r="BP397832" s="90"/>
    </row>
    <row r="397833" spans="68:68" customFormat="1">
      <c r="BP397833" s="90"/>
    </row>
    <row r="397834" spans="68:68" customFormat="1">
      <c r="BP397834" s="90"/>
    </row>
    <row r="397835" spans="68:68" customFormat="1">
      <c r="BP397835" s="90"/>
    </row>
    <row r="397836" spans="68:68" customFormat="1">
      <c r="BP397836" s="90"/>
    </row>
    <row r="397837" spans="68:68" customFormat="1">
      <c r="BP397837" s="90"/>
    </row>
    <row r="397838" spans="68:68" customFormat="1">
      <c r="BP397838" s="90"/>
    </row>
    <row r="397839" spans="68:68" customFormat="1">
      <c r="BP397839" s="90"/>
    </row>
    <row r="397840" spans="68:68" customFormat="1">
      <c r="BP397840" s="90"/>
    </row>
    <row r="397841" spans="68:68" customFormat="1">
      <c r="BP397841" s="90"/>
    </row>
    <row r="397842" spans="68:68" customFormat="1">
      <c r="BP397842" s="90"/>
    </row>
    <row r="397843" spans="68:68" customFormat="1">
      <c r="BP397843" s="90"/>
    </row>
    <row r="397844" spans="68:68" customFormat="1">
      <c r="BP397844" s="90"/>
    </row>
    <row r="397845" spans="68:68" customFormat="1">
      <c r="BP397845" s="90"/>
    </row>
    <row r="397846" spans="68:68" customFormat="1">
      <c r="BP397846" s="90"/>
    </row>
    <row r="397847" spans="68:68" customFormat="1">
      <c r="BP397847" s="90"/>
    </row>
    <row r="397848" spans="68:68" customFormat="1">
      <c r="BP397848" s="90"/>
    </row>
    <row r="397849" spans="68:68" customFormat="1">
      <c r="BP397849" s="90"/>
    </row>
    <row r="397850" spans="68:68" customFormat="1">
      <c r="BP397850" s="90"/>
    </row>
    <row r="397851" spans="68:68" customFormat="1">
      <c r="BP397851" s="90"/>
    </row>
    <row r="397852" spans="68:68" customFormat="1">
      <c r="BP397852" s="90"/>
    </row>
    <row r="397853" spans="68:68" customFormat="1">
      <c r="BP397853" s="90"/>
    </row>
    <row r="397854" spans="68:68" customFormat="1">
      <c r="BP397854" s="90"/>
    </row>
    <row r="397855" spans="68:68" customFormat="1">
      <c r="BP397855" s="90"/>
    </row>
    <row r="397856" spans="68:68" customFormat="1">
      <c r="BP397856" s="90"/>
    </row>
    <row r="397857" spans="68:68" customFormat="1">
      <c r="BP397857" s="90"/>
    </row>
    <row r="397858" spans="68:68" customFormat="1">
      <c r="BP397858" s="90"/>
    </row>
    <row r="397859" spans="68:68" customFormat="1">
      <c r="BP397859" s="90"/>
    </row>
    <row r="397860" spans="68:68" customFormat="1">
      <c r="BP397860" s="90"/>
    </row>
    <row r="397861" spans="68:68" customFormat="1">
      <c r="BP397861" s="90"/>
    </row>
    <row r="397862" spans="68:68" customFormat="1">
      <c r="BP397862" s="90"/>
    </row>
    <row r="397863" spans="68:68" customFormat="1">
      <c r="BP397863" s="90"/>
    </row>
    <row r="397864" spans="68:68" customFormat="1">
      <c r="BP397864" s="90"/>
    </row>
    <row r="397865" spans="68:68" customFormat="1">
      <c r="BP397865" s="90"/>
    </row>
    <row r="397866" spans="68:68" customFormat="1">
      <c r="BP397866" s="90"/>
    </row>
    <row r="397867" spans="68:68" customFormat="1">
      <c r="BP397867" s="90"/>
    </row>
    <row r="397868" spans="68:68" customFormat="1">
      <c r="BP397868" s="90"/>
    </row>
    <row r="397869" spans="68:68" customFormat="1">
      <c r="BP397869" s="90"/>
    </row>
    <row r="397870" spans="68:68" customFormat="1">
      <c r="BP397870" s="90"/>
    </row>
    <row r="397871" spans="68:68" customFormat="1">
      <c r="BP397871" s="90"/>
    </row>
    <row r="397872" spans="68:68" customFormat="1">
      <c r="BP397872" s="90"/>
    </row>
    <row r="397873" spans="68:68" customFormat="1">
      <c r="BP397873" s="90"/>
    </row>
    <row r="397874" spans="68:68" customFormat="1">
      <c r="BP397874" s="90"/>
    </row>
    <row r="397875" spans="68:68" customFormat="1">
      <c r="BP397875" s="90"/>
    </row>
    <row r="397876" spans="68:68" customFormat="1">
      <c r="BP397876" s="90"/>
    </row>
    <row r="397877" spans="68:68" customFormat="1">
      <c r="BP397877" s="90"/>
    </row>
    <row r="397878" spans="68:68" customFormat="1">
      <c r="BP397878" s="90"/>
    </row>
    <row r="397879" spans="68:68" customFormat="1">
      <c r="BP397879" s="90"/>
    </row>
    <row r="397880" spans="68:68" customFormat="1">
      <c r="BP397880" s="90"/>
    </row>
    <row r="397881" spans="68:68" customFormat="1">
      <c r="BP397881" s="90"/>
    </row>
    <row r="397882" spans="68:68" customFormat="1">
      <c r="BP397882" s="90"/>
    </row>
    <row r="397883" spans="68:68" customFormat="1">
      <c r="BP397883" s="90"/>
    </row>
    <row r="397884" spans="68:68" customFormat="1">
      <c r="BP397884" s="90"/>
    </row>
    <row r="397885" spans="68:68" customFormat="1">
      <c r="BP397885" s="90"/>
    </row>
    <row r="397886" spans="68:68" customFormat="1">
      <c r="BP397886" s="90"/>
    </row>
    <row r="397887" spans="68:68" customFormat="1">
      <c r="BP397887" s="90"/>
    </row>
    <row r="397888" spans="68:68" customFormat="1">
      <c r="BP397888" s="90"/>
    </row>
    <row r="397889" spans="68:68" customFormat="1">
      <c r="BP397889" s="90"/>
    </row>
    <row r="397890" spans="68:68" customFormat="1">
      <c r="BP397890" s="90"/>
    </row>
    <row r="397891" spans="68:68" customFormat="1">
      <c r="BP397891" s="90"/>
    </row>
    <row r="397892" spans="68:68" customFormat="1">
      <c r="BP397892" s="90"/>
    </row>
    <row r="397893" spans="68:68" customFormat="1">
      <c r="BP397893" s="90"/>
    </row>
    <row r="397894" spans="68:68" customFormat="1">
      <c r="BP397894" s="90"/>
    </row>
    <row r="397895" spans="68:68" customFormat="1">
      <c r="BP397895" s="90"/>
    </row>
    <row r="397896" spans="68:68" customFormat="1">
      <c r="BP397896" s="90"/>
    </row>
    <row r="397897" spans="68:68" customFormat="1">
      <c r="BP397897" s="90"/>
    </row>
    <row r="397898" spans="68:68" customFormat="1">
      <c r="BP397898" s="90"/>
    </row>
    <row r="397899" spans="68:68" customFormat="1">
      <c r="BP397899" s="90"/>
    </row>
    <row r="397900" spans="68:68" customFormat="1">
      <c r="BP397900" s="90"/>
    </row>
    <row r="397901" spans="68:68" customFormat="1">
      <c r="BP397901" s="90"/>
    </row>
    <row r="397902" spans="68:68" customFormat="1">
      <c r="BP397902" s="90"/>
    </row>
    <row r="397903" spans="68:68" customFormat="1">
      <c r="BP397903" s="90"/>
    </row>
    <row r="397904" spans="68:68" customFormat="1">
      <c r="BP397904" s="90"/>
    </row>
    <row r="397905" spans="68:68" customFormat="1">
      <c r="BP397905" s="90"/>
    </row>
    <row r="397906" spans="68:68" customFormat="1">
      <c r="BP397906" s="90"/>
    </row>
    <row r="397907" spans="68:68" customFormat="1">
      <c r="BP397907" s="90"/>
    </row>
    <row r="397908" spans="68:68" customFormat="1">
      <c r="BP397908" s="90"/>
    </row>
    <row r="397909" spans="68:68" customFormat="1">
      <c r="BP397909" s="90"/>
    </row>
    <row r="397910" spans="68:68" customFormat="1">
      <c r="BP397910" s="90"/>
    </row>
    <row r="397911" spans="68:68" customFormat="1">
      <c r="BP397911" s="90"/>
    </row>
    <row r="397912" spans="68:68" customFormat="1">
      <c r="BP397912" s="90"/>
    </row>
    <row r="397913" spans="68:68" customFormat="1">
      <c r="BP397913" s="90"/>
    </row>
    <row r="397914" spans="68:68" customFormat="1">
      <c r="BP397914" s="90"/>
    </row>
    <row r="397915" spans="68:68" customFormat="1">
      <c r="BP397915" s="90"/>
    </row>
    <row r="397916" spans="68:68" customFormat="1">
      <c r="BP397916" s="90"/>
    </row>
    <row r="397917" spans="68:68" customFormat="1">
      <c r="BP397917" s="90"/>
    </row>
    <row r="397918" spans="68:68" customFormat="1">
      <c r="BP397918" s="90"/>
    </row>
    <row r="397919" spans="68:68" customFormat="1">
      <c r="BP397919" s="90"/>
    </row>
    <row r="397920" spans="68:68" customFormat="1">
      <c r="BP397920" s="90"/>
    </row>
    <row r="397921" spans="68:68" customFormat="1">
      <c r="BP397921" s="90"/>
    </row>
    <row r="397922" spans="68:68" customFormat="1">
      <c r="BP397922" s="90"/>
    </row>
    <row r="397923" spans="68:68" customFormat="1">
      <c r="BP397923" s="90"/>
    </row>
    <row r="397924" spans="68:68" customFormat="1">
      <c r="BP397924" s="90"/>
    </row>
    <row r="397925" spans="68:68" customFormat="1">
      <c r="BP397925" s="90"/>
    </row>
    <row r="397926" spans="68:68" customFormat="1">
      <c r="BP397926" s="90"/>
    </row>
    <row r="397927" spans="68:68" customFormat="1">
      <c r="BP397927" s="90"/>
    </row>
    <row r="397928" spans="68:68" customFormat="1">
      <c r="BP397928" s="90"/>
    </row>
    <row r="397929" spans="68:68" customFormat="1">
      <c r="BP397929" s="90"/>
    </row>
    <row r="397930" spans="68:68" customFormat="1">
      <c r="BP397930" s="90"/>
    </row>
    <row r="397931" spans="68:68" customFormat="1">
      <c r="BP397931" s="90"/>
    </row>
    <row r="397932" spans="68:68" customFormat="1">
      <c r="BP397932" s="90"/>
    </row>
    <row r="397933" spans="68:68" customFormat="1">
      <c r="BP397933" s="90"/>
    </row>
    <row r="397934" spans="68:68" customFormat="1">
      <c r="BP397934" s="90"/>
    </row>
    <row r="397935" spans="68:68" customFormat="1">
      <c r="BP397935" s="90"/>
    </row>
    <row r="397936" spans="68:68" customFormat="1">
      <c r="BP397936" s="90"/>
    </row>
    <row r="397937" spans="68:68" customFormat="1">
      <c r="BP397937" s="90"/>
    </row>
    <row r="397938" spans="68:68" customFormat="1">
      <c r="BP397938" s="90"/>
    </row>
    <row r="397939" spans="68:68" customFormat="1">
      <c r="BP397939" s="90"/>
    </row>
    <row r="397940" spans="68:68" customFormat="1">
      <c r="BP397940" s="90"/>
    </row>
    <row r="397941" spans="68:68" customFormat="1">
      <c r="BP397941" s="90"/>
    </row>
    <row r="397942" spans="68:68" customFormat="1">
      <c r="BP397942" s="90"/>
    </row>
    <row r="397943" spans="68:68" customFormat="1">
      <c r="BP397943" s="90"/>
    </row>
    <row r="397944" spans="68:68" customFormat="1">
      <c r="BP397944" s="90"/>
    </row>
    <row r="397945" spans="68:68" customFormat="1">
      <c r="BP397945" s="90"/>
    </row>
    <row r="397946" spans="68:68" customFormat="1">
      <c r="BP397946" s="90"/>
    </row>
    <row r="397947" spans="68:68" customFormat="1">
      <c r="BP397947" s="90"/>
    </row>
    <row r="397948" spans="68:68" customFormat="1">
      <c r="BP397948" s="90"/>
    </row>
    <row r="397949" spans="68:68" customFormat="1">
      <c r="BP397949" s="90"/>
    </row>
    <row r="397950" spans="68:68" customFormat="1">
      <c r="BP397950" s="90"/>
    </row>
    <row r="397951" spans="68:68" customFormat="1">
      <c r="BP397951" s="90"/>
    </row>
    <row r="397952" spans="68:68" customFormat="1">
      <c r="BP397952" s="90"/>
    </row>
    <row r="397953" spans="68:68" customFormat="1">
      <c r="BP397953" s="90"/>
    </row>
    <row r="397954" spans="68:68" customFormat="1">
      <c r="BP397954" s="90"/>
    </row>
    <row r="397955" spans="68:68" customFormat="1">
      <c r="BP397955" s="90"/>
    </row>
    <row r="397956" spans="68:68" customFormat="1">
      <c r="BP397956" s="90"/>
    </row>
    <row r="397957" spans="68:68" customFormat="1">
      <c r="BP397957" s="90"/>
    </row>
    <row r="397958" spans="68:68" customFormat="1">
      <c r="BP397958" s="90"/>
    </row>
    <row r="397959" spans="68:68" customFormat="1">
      <c r="BP397959" s="90"/>
    </row>
    <row r="397960" spans="68:68" customFormat="1">
      <c r="BP397960" s="90"/>
    </row>
    <row r="397961" spans="68:68" customFormat="1">
      <c r="BP397961" s="90"/>
    </row>
    <row r="397962" spans="68:68" customFormat="1">
      <c r="BP397962" s="90"/>
    </row>
    <row r="397963" spans="68:68" customFormat="1">
      <c r="BP397963" s="90"/>
    </row>
    <row r="397964" spans="68:68" customFormat="1">
      <c r="BP397964" s="90"/>
    </row>
    <row r="397965" spans="68:68" customFormat="1">
      <c r="BP397965" s="90"/>
    </row>
    <row r="397966" spans="68:68" customFormat="1">
      <c r="BP397966" s="90"/>
    </row>
    <row r="397967" spans="68:68" customFormat="1">
      <c r="BP397967" s="90"/>
    </row>
    <row r="397968" spans="68:68" customFormat="1">
      <c r="BP397968" s="90"/>
    </row>
    <row r="397969" spans="68:68" customFormat="1">
      <c r="BP397969" s="90"/>
    </row>
    <row r="397970" spans="68:68" customFormat="1">
      <c r="BP397970" s="90"/>
    </row>
    <row r="397971" spans="68:68" customFormat="1">
      <c r="BP397971" s="90"/>
    </row>
    <row r="397972" spans="68:68" customFormat="1">
      <c r="BP397972" s="90"/>
    </row>
    <row r="397973" spans="68:68" customFormat="1">
      <c r="BP397973" s="90"/>
    </row>
    <row r="397974" spans="68:68" customFormat="1">
      <c r="BP397974" s="90"/>
    </row>
    <row r="397975" spans="68:68" customFormat="1">
      <c r="BP397975" s="90"/>
    </row>
    <row r="397976" spans="68:68" customFormat="1">
      <c r="BP397976" s="90"/>
    </row>
    <row r="397977" spans="68:68" customFormat="1">
      <c r="BP397977" s="90"/>
    </row>
    <row r="397978" spans="68:68" customFormat="1">
      <c r="BP397978" s="90"/>
    </row>
    <row r="397979" spans="68:68" customFormat="1">
      <c r="BP397979" s="90"/>
    </row>
    <row r="397980" spans="68:68" customFormat="1">
      <c r="BP397980" s="90"/>
    </row>
    <row r="397981" spans="68:68" customFormat="1">
      <c r="BP397981" s="90"/>
    </row>
    <row r="397982" spans="68:68" customFormat="1">
      <c r="BP397982" s="90"/>
    </row>
    <row r="397983" spans="68:68" customFormat="1">
      <c r="BP397983" s="90"/>
    </row>
    <row r="397984" spans="68:68" customFormat="1">
      <c r="BP397984" s="90"/>
    </row>
    <row r="397985" spans="68:68" customFormat="1">
      <c r="BP397985" s="90"/>
    </row>
    <row r="397986" spans="68:68" customFormat="1">
      <c r="BP397986" s="90"/>
    </row>
    <row r="397987" spans="68:68" customFormat="1">
      <c r="BP397987" s="90"/>
    </row>
    <row r="397988" spans="68:68" customFormat="1">
      <c r="BP397988" s="90"/>
    </row>
    <row r="397989" spans="68:68" customFormat="1">
      <c r="BP397989" s="90"/>
    </row>
    <row r="397990" spans="68:68" customFormat="1">
      <c r="BP397990" s="90"/>
    </row>
    <row r="397991" spans="68:68" customFormat="1">
      <c r="BP397991" s="90"/>
    </row>
    <row r="397992" spans="68:68" customFormat="1">
      <c r="BP397992" s="90"/>
    </row>
    <row r="397993" spans="68:68" customFormat="1">
      <c r="BP397993" s="90"/>
    </row>
    <row r="397994" spans="68:68" customFormat="1">
      <c r="BP397994" s="90"/>
    </row>
    <row r="397995" spans="68:68" customFormat="1">
      <c r="BP397995" s="90"/>
    </row>
    <row r="397996" spans="68:68" customFormat="1">
      <c r="BP397996" s="90"/>
    </row>
    <row r="397997" spans="68:68" customFormat="1">
      <c r="BP397997" s="90"/>
    </row>
    <row r="397998" spans="68:68" customFormat="1">
      <c r="BP397998" s="90"/>
    </row>
    <row r="397999" spans="68:68" customFormat="1">
      <c r="BP397999" s="90"/>
    </row>
    <row r="398000" spans="68:68" customFormat="1">
      <c r="BP398000" s="90"/>
    </row>
    <row r="398001" spans="68:68" customFormat="1">
      <c r="BP398001" s="90"/>
    </row>
    <row r="398002" spans="68:68" customFormat="1">
      <c r="BP398002" s="90"/>
    </row>
    <row r="398003" spans="68:68" customFormat="1">
      <c r="BP398003" s="90"/>
    </row>
    <row r="398004" spans="68:68" customFormat="1">
      <c r="BP398004" s="90"/>
    </row>
    <row r="398005" spans="68:68" customFormat="1">
      <c r="BP398005" s="90"/>
    </row>
    <row r="398006" spans="68:68" customFormat="1">
      <c r="BP398006" s="90"/>
    </row>
    <row r="398007" spans="68:68" customFormat="1">
      <c r="BP398007" s="90"/>
    </row>
    <row r="398008" spans="68:68" customFormat="1">
      <c r="BP398008" s="90"/>
    </row>
    <row r="398009" spans="68:68" customFormat="1">
      <c r="BP398009" s="90"/>
    </row>
    <row r="398010" spans="68:68" customFormat="1">
      <c r="BP398010" s="90"/>
    </row>
    <row r="398011" spans="68:68" customFormat="1">
      <c r="BP398011" s="90"/>
    </row>
    <row r="398012" spans="68:68" customFormat="1">
      <c r="BP398012" s="90"/>
    </row>
    <row r="398013" spans="68:68" customFormat="1">
      <c r="BP398013" s="90"/>
    </row>
    <row r="398014" spans="68:68" customFormat="1">
      <c r="BP398014" s="90"/>
    </row>
    <row r="398015" spans="68:68" customFormat="1">
      <c r="BP398015" s="90"/>
    </row>
    <row r="398016" spans="68:68" customFormat="1">
      <c r="BP398016" s="90"/>
    </row>
    <row r="398017" spans="68:68" customFormat="1">
      <c r="BP398017" s="90"/>
    </row>
    <row r="398018" spans="68:68" customFormat="1">
      <c r="BP398018" s="90"/>
    </row>
    <row r="398019" spans="68:68" customFormat="1">
      <c r="BP398019" s="90"/>
    </row>
    <row r="398020" spans="68:68" customFormat="1">
      <c r="BP398020" s="90"/>
    </row>
    <row r="398021" spans="68:68" customFormat="1">
      <c r="BP398021" s="90"/>
    </row>
    <row r="398022" spans="68:68" customFormat="1">
      <c r="BP398022" s="90"/>
    </row>
    <row r="398023" spans="68:68" customFormat="1">
      <c r="BP398023" s="90"/>
    </row>
    <row r="398024" spans="68:68" customFormat="1">
      <c r="BP398024" s="90"/>
    </row>
    <row r="398025" spans="68:68" customFormat="1">
      <c r="BP398025" s="90"/>
    </row>
    <row r="398026" spans="68:68" customFormat="1">
      <c r="BP398026" s="90"/>
    </row>
    <row r="398027" spans="68:68" customFormat="1">
      <c r="BP398027" s="90"/>
    </row>
    <row r="398028" spans="68:68" customFormat="1">
      <c r="BP398028" s="90"/>
    </row>
    <row r="398029" spans="68:68" customFormat="1">
      <c r="BP398029" s="90"/>
    </row>
    <row r="398030" spans="68:68" customFormat="1">
      <c r="BP398030" s="90"/>
    </row>
    <row r="398031" spans="68:68" customFormat="1">
      <c r="BP398031" s="90"/>
    </row>
    <row r="398032" spans="68:68" customFormat="1">
      <c r="BP398032" s="90"/>
    </row>
    <row r="398033" spans="68:68" customFormat="1">
      <c r="BP398033" s="90"/>
    </row>
    <row r="398034" spans="68:68" customFormat="1">
      <c r="BP398034" s="90"/>
    </row>
    <row r="398035" spans="68:68" customFormat="1">
      <c r="BP398035" s="90"/>
    </row>
    <row r="398036" spans="68:68" customFormat="1">
      <c r="BP398036" s="90"/>
    </row>
    <row r="398037" spans="68:68" customFormat="1">
      <c r="BP398037" s="90"/>
    </row>
    <row r="398038" spans="68:68" customFormat="1">
      <c r="BP398038" s="90"/>
    </row>
    <row r="398039" spans="68:68" customFormat="1">
      <c r="BP398039" s="90"/>
    </row>
    <row r="398040" spans="68:68" customFormat="1">
      <c r="BP398040" s="90"/>
    </row>
    <row r="398041" spans="68:68" customFormat="1">
      <c r="BP398041" s="90"/>
    </row>
    <row r="398042" spans="68:68" customFormat="1">
      <c r="BP398042" s="90"/>
    </row>
    <row r="398043" spans="68:68" customFormat="1">
      <c r="BP398043" s="90"/>
    </row>
    <row r="398044" spans="68:68" customFormat="1">
      <c r="BP398044" s="90"/>
    </row>
    <row r="398045" spans="68:68" customFormat="1">
      <c r="BP398045" s="90"/>
    </row>
    <row r="398046" spans="68:68" customFormat="1">
      <c r="BP398046" s="90"/>
    </row>
    <row r="398047" spans="68:68" customFormat="1">
      <c r="BP398047" s="90"/>
    </row>
    <row r="398048" spans="68:68" customFormat="1">
      <c r="BP398048" s="90"/>
    </row>
    <row r="398049" spans="68:68" customFormat="1">
      <c r="BP398049" s="90"/>
    </row>
    <row r="398050" spans="68:68" customFormat="1">
      <c r="BP398050" s="90"/>
    </row>
    <row r="398051" spans="68:68" customFormat="1">
      <c r="BP398051" s="90"/>
    </row>
    <row r="398052" spans="68:68" customFormat="1">
      <c r="BP398052" s="90"/>
    </row>
    <row r="398053" spans="68:68" customFormat="1">
      <c r="BP398053" s="90"/>
    </row>
    <row r="398054" spans="68:68" customFormat="1">
      <c r="BP398054" s="90"/>
    </row>
    <row r="398055" spans="68:68" customFormat="1">
      <c r="BP398055" s="90"/>
    </row>
    <row r="398056" spans="68:68" customFormat="1">
      <c r="BP398056" s="90"/>
    </row>
    <row r="398057" spans="68:68" customFormat="1">
      <c r="BP398057" s="90"/>
    </row>
    <row r="398058" spans="68:68" customFormat="1">
      <c r="BP398058" s="90"/>
    </row>
    <row r="398059" spans="68:68" customFormat="1">
      <c r="BP398059" s="90"/>
    </row>
    <row r="398060" spans="68:68" customFormat="1">
      <c r="BP398060" s="90"/>
    </row>
    <row r="398061" spans="68:68" customFormat="1">
      <c r="BP398061" s="90"/>
    </row>
    <row r="398062" spans="68:68" customFormat="1">
      <c r="BP398062" s="90"/>
    </row>
    <row r="398063" spans="68:68" customFormat="1">
      <c r="BP398063" s="90"/>
    </row>
    <row r="398064" spans="68:68" customFormat="1">
      <c r="BP398064" s="90"/>
    </row>
    <row r="398065" spans="68:68" customFormat="1">
      <c r="BP398065" s="90"/>
    </row>
    <row r="398066" spans="68:68" customFormat="1">
      <c r="BP398066" s="90"/>
    </row>
    <row r="398067" spans="68:68" customFormat="1">
      <c r="BP398067" s="90"/>
    </row>
    <row r="398068" spans="68:68" customFormat="1">
      <c r="BP398068" s="90"/>
    </row>
    <row r="398069" spans="68:68" customFormat="1">
      <c r="BP398069" s="90"/>
    </row>
    <row r="398070" spans="68:68" customFormat="1">
      <c r="BP398070" s="90"/>
    </row>
    <row r="398071" spans="68:68" customFormat="1">
      <c r="BP398071" s="90"/>
    </row>
    <row r="398072" spans="68:68" customFormat="1">
      <c r="BP398072" s="90"/>
    </row>
    <row r="398073" spans="68:68" customFormat="1">
      <c r="BP398073" s="90"/>
    </row>
    <row r="398074" spans="68:68" customFormat="1">
      <c r="BP398074" s="90"/>
    </row>
    <row r="398075" spans="68:68" customFormat="1">
      <c r="BP398075" s="90"/>
    </row>
    <row r="398076" spans="68:68" customFormat="1">
      <c r="BP398076" s="90"/>
    </row>
    <row r="398077" spans="68:68" customFormat="1">
      <c r="BP398077" s="90"/>
    </row>
    <row r="398078" spans="68:68" customFormat="1">
      <c r="BP398078" s="90"/>
    </row>
    <row r="398079" spans="68:68" customFormat="1">
      <c r="BP398079" s="90"/>
    </row>
    <row r="398080" spans="68:68" customFormat="1">
      <c r="BP398080" s="90"/>
    </row>
    <row r="398081" spans="68:68" customFormat="1">
      <c r="BP398081" s="90"/>
    </row>
    <row r="398082" spans="68:68" customFormat="1">
      <c r="BP398082" s="90"/>
    </row>
    <row r="398083" spans="68:68" customFormat="1">
      <c r="BP398083" s="90"/>
    </row>
    <row r="398084" spans="68:68" customFormat="1">
      <c r="BP398084" s="90"/>
    </row>
    <row r="398085" spans="68:68" customFormat="1">
      <c r="BP398085" s="90"/>
    </row>
    <row r="398086" spans="68:68" customFormat="1">
      <c r="BP398086" s="90"/>
    </row>
    <row r="398087" spans="68:68" customFormat="1">
      <c r="BP398087" s="90"/>
    </row>
    <row r="398088" spans="68:68" customFormat="1">
      <c r="BP398088" s="90"/>
    </row>
    <row r="398089" spans="68:68" customFormat="1">
      <c r="BP398089" s="90"/>
    </row>
    <row r="398090" spans="68:68" customFormat="1">
      <c r="BP398090" s="90"/>
    </row>
    <row r="398091" spans="68:68" customFormat="1">
      <c r="BP398091" s="90"/>
    </row>
    <row r="398092" spans="68:68" customFormat="1">
      <c r="BP398092" s="90"/>
    </row>
    <row r="398093" spans="68:68" customFormat="1">
      <c r="BP398093" s="90"/>
    </row>
    <row r="398094" spans="68:68" customFormat="1">
      <c r="BP398094" s="90"/>
    </row>
    <row r="398095" spans="68:68" customFormat="1">
      <c r="BP398095" s="90"/>
    </row>
    <row r="398096" spans="68:68" customFormat="1">
      <c r="BP398096" s="90"/>
    </row>
    <row r="398097" spans="68:68" customFormat="1">
      <c r="BP398097" s="90"/>
    </row>
    <row r="398098" spans="68:68" customFormat="1">
      <c r="BP398098" s="90"/>
    </row>
    <row r="398099" spans="68:68" customFormat="1">
      <c r="BP398099" s="90"/>
    </row>
    <row r="398100" spans="68:68" customFormat="1">
      <c r="BP398100" s="90"/>
    </row>
    <row r="398101" spans="68:68" customFormat="1">
      <c r="BP398101" s="90"/>
    </row>
    <row r="398102" spans="68:68" customFormat="1">
      <c r="BP398102" s="90"/>
    </row>
    <row r="398103" spans="68:68" customFormat="1">
      <c r="BP398103" s="90"/>
    </row>
    <row r="398104" spans="68:68" customFormat="1">
      <c r="BP398104" s="90"/>
    </row>
    <row r="398105" spans="68:68" customFormat="1">
      <c r="BP398105" s="90"/>
    </row>
    <row r="398106" spans="68:68" customFormat="1">
      <c r="BP398106" s="90"/>
    </row>
    <row r="398107" spans="68:68" customFormat="1">
      <c r="BP398107" s="90"/>
    </row>
    <row r="398108" spans="68:68" customFormat="1">
      <c r="BP398108" s="90"/>
    </row>
    <row r="398109" spans="68:68" customFormat="1">
      <c r="BP398109" s="90"/>
    </row>
    <row r="398110" spans="68:68" customFormat="1">
      <c r="BP398110" s="90"/>
    </row>
    <row r="398111" spans="68:68" customFormat="1">
      <c r="BP398111" s="90"/>
    </row>
    <row r="398112" spans="68:68" customFormat="1">
      <c r="BP398112" s="90"/>
    </row>
    <row r="398113" spans="68:68" customFormat="1">
      <c r="BP398113" s="90"/>
    </row>
    <row r="398114" spans="68:68" customFormat="1">
      <c r="BP398114" s="90"/>
    </row>
    <row r="398115" spans="68:68" customFormat="1">
      <c r="BP398115" s="90"/>
    </row>
    <row r="398116" spans="68:68" customFormat="1">
      <c r="BP398116" s="90"/>
    </row>
    <row r="398117" spans="68:68" customFormat="1">
      <c r="BP398117" s="90"/>
    </row>
    <row r="398118" spans="68:68" customFormat="1">
      <c r="BP398118" s="90"/>
    </row>
    <row r="398119" spans="68:68" customFormat="1">
      <c r="BP398119" s="90"/>
    </row>
    <row r="398120" spans="68:68" customFormat="1">
      <c r="BP398120" s="90"/>
    </row>
    <row r="398121" spans="68:68" customFormat="1">
      <c r="BP398121" s="90"/>
    </row>
    <row r="398122" spans="68:68" customFormat="1">
      <c r="BP398122" s="90"/>
    </row>
    <row r="398123" spans="68:68" customFormat="1">
      <c r="BP398123" s="90"/>
    </row>
    <row r="398124" spans="68:68" customFormat="1">
      <c r="BP398124" s="90"/>
    </row>
    <row r="398125" spans="68:68" customFormat="1">
      <c r="BP398125" s="90"/>
    </row>
    <row r="398126" spans="68:68" customFormat="1">
      <c r="BP398126" s="90"/>
    </row>
    <row r="398127" spans="68:68" customFormat="1">
      <c r="BP398127" s="90"/>
    </row>
    <row r="398128" spans="68:68" customFormat="1">
      <c r="BP398128" s="90"/>
    </row>
    <row r="398129" spans="68:68" customFormat="1">
      <c r="BP398129" s="90"/>
    </row>
    <row r="398130" spans="68:68" customFormat="1">
      <c r="BP398130" s="90"/>
    </row>
    <row r="398131" spans="68:68" customFormat="1">
      <c r="BP398131" s="90"/>
    </row>
    <row r="398132" spans="68:68" customFormat="1">
      <c r="BP398132" s="90"/>
    </row>
    <row r="398133" spans="68:68" customFormat="1">
      <c r="BP398133" s="90"/>
    </row>
    <row r="398134" spans="68:68" customFormat="1">
      <c r="BP398134" s="90"/>
    </row>
    <row r="398135" spans="68:68" customFormat="1">
      <c r="BP398135" s="90"/>
    </row>
    <row r="398136" spans="68:68" customFormat="1">
      <c r="BP398136" s="90"/>
    </row>
    <row r="398137" spans="68:68" customFormat="1">
      <c r="BP398137" s="90"/>
    </row>
    <row r="398138" spans="68:68" customFormat="1">
      <c r="BP398138" s="90"/>
    </row>
    <row r="398139" spans="68:68" customFormat="1">
      <c r="BP398139" s="90"/>
    </row>
    <row r="398140" spans="68:68" customFormat="1">
      <c r="BP398140" s="90"/>
    </row>
    <row r="398141" spans="68:68" customFormat="1">
      <c r="BP398141" s="90"/>
    </row>
    <row r="398142" spans="68:68" customFormat="1">
      <c r="BP398142" s="90"/>
    </row>
    <row r="398143" spans="68:68" customFormat="1">
      <c r="BP398143" s="90"/>
    </row>
    <row r="398144" spans="68:68" customFormat="1">
      <c r="BP398144" s="90"/>
    </row>
    <row r="398145" spans="68:68" customFormat="1">
      <c r="BP398145" s="90"/>
    </row>
    <row r="398146" spans="68:68" customFormat="1">
      <c r="BP398146" s="90"/>
    </row>
    <row r="398147" spans="68:68" customFormat="1">
      <c r="BP398147" s="90"/>
    </row>
    <row r="398148" spans="68:68" customFormat="1">
      <c r="BP398148" s="90"/>
    </row>
    <row r="398149" spans="68:68" customFormat="1">
      <c r="BP398149" s="90"/>
    </row>
    <row r="398150" spans="68:68" customFormat="1">
      <c r="BP398150" s="90"/>
    </row>
    <row r="398151" spans="68:68" customFormat="1">
      <c r="BP398151" s="90"/>
    </row>
    <row r="398152" spans="68:68" customFormat="1">
      <c r="BP398152" s="90"/>
    </row>
    <row r="398153" spans="68:68" customFormat="1">
      <c r="BP398153" s="90"/>
    </row>
    <row r="398154" spans="68:68" customFormat="1">
      <c r="BP398154" s="90"/>
    </row>
    <row r="398155" spans="68:68" customFormat="1">
      <c r="BP398155" s="90"/>
    </row>
    <row r="398156" spans="68:68" customFormat="1">
      <c r="BP398156" s="90"/>
    </row>
    <row r="398157" spans="68:68" customFormat="1">
      <c r="BP398157" s="90"/>
    </row>
    <row r="398158" spans="68:68" customFormat="1">
      <c r="BP398158" s="90"/>
    </row>
    <row r="398159" spans="68:68" customFormat="1">
      <c r="BP398159" s="90"/>
    </row>
    <row r="398160" spans="68:68" customFormat="1">
      <c r="BP398160" s="90"/>
    </row>
    <row r="398161" spans="68:68" customFormat="1">
      <c r="BP398161" s="90"/>
    </row>
    <row r="398162" spans="68:68" customFormat="1">
      <c r="BP398162" s="90"/>
    </row>
    <row r="398163" spans="68:68" customFormat="1">
      <c r="BP398163" s="90"/>
    </row>
    <row r="398164" spans="68:68" customFormat="1">
      <c r="BP398164" s="90"/>
    </row>
    <row r="398165" spans="68:68" customFormat="1">
      <c r="BP398165" s="90"/>
    </row>
    <row r="398166" spans="68:68" customFormat="1">
      <c r="BP398166" s="90"/>
    </row>
    <row r="398167" spans="68:68" customFormat="1">
      <c r="BP398167" s="90"/>
    </row>
    <row r="398168" spans="68:68" customFormat="1">
      <c r="BP398168" s="90"/>
    </row>
    <row r="398169" spans="68:68" customFormat="1">
      <c r="BP398169" s="90"/>
    </row>
    <row r="398170" spans="68:68" customFormat="1">
      <c r="BP398170" s="90"/>
    </row>
    <row r="398171" spans="68:68" customFormat="1">
      <c r="BP398171" s="90"/>
    </row>
    <row r="398172" spans="68:68" customFormat="1">
      <c r="BP398172" s="90"/>
    </row>
    <row r="398173" spans="68:68" customFormat="1">
      <c r="BP398173" s="90"/>
    </row>
    <row r="398174" spans="68:68" customFormat="1">
      <c r="BP398174" s="90"/>
    </row>
    <row r="398175" spans="68:68" customFormat="1">
      <c r="BP398175" s="90"/>
    </row>
    <row r="398176" spans="68:68" customFormat="1">
      <c r="BP398176" s="90"/>
    </row>
    <row r="398177" spans="68:68" customFormat="1">
      <c r="BP398177" s="90"/>
    </row>
    <row r="398178" spans="68:68" customFormat="1">
      <c r="BP398178" s="90"/>
    </row>
    <row r="398179" spans="68:68" customFormat="1">
      <c r="BP398179" s="90"/>
    </row>
    <row r="398180" spans="68:68" customFormat="1">
      <c r="BP398180" s="90"/>
    </row>
    <row r="398181" spans="68:68" customFormat="1">
      <c r="BP398181" s="90"/>
    </row>
    <row r="398182" spans="68:68" customFormat="1">
      <c r="BP398182" s="90"/>
    </row>
    <row r="398183" spans="68:68" customFormat="1">
      <c r="BP398183" s="90"/>
    </row>
    <row r="398184" spans="68:68" customFormat="1">
      <c r="BP398184" s="90"/>
    </row>
    <row r="398185" spans="68:68" customFormat="1">
      <c r="BP398185" s="90"/>
    </row>
    <row r="398186" spans="68:68" customFormat="1">
      <c r="BP398186" s="90"/>
    </row>
    <row r="398187" spans="68:68" customFormat="1">
      <c r="BP398187" s="90"/>
    </row>
    <row r="398188" spans="68:68" customFormat="1">
      <c r="BP398188" s="90"/>
    </row>
    <row r="398189" spans="68:68" customFormat="1">
      <c r="BP398189" s="90"/>
    </row>
    <row r="398190" spans="68:68" customFormat="1">
      <c r="BP398190" s="90"/>
    </row>
    <row r="398191" spans="68:68" customFormat="1">
      <c r="BP398191" s="90"/>
    </row>
    <row r="398192" spans="68:68" customFormat="1">
      <c r="BP398192" s="90"/>
    </row>
    <row r="398193" spans="68:68" customFormat="1">
      <c r="BP398193" s="90"/>
    </row>
    <row r="398194" spans="68:68" customFormat="1">
      <c r="BP398194" s="90"/>
    </row>
    <row r="398195" spans="68:68" customFormat="1">
      <c r="BP398195" s="90"/>
    </row>
    <row r="398196" spans="68:68" customFormat="1">
      <c r="BP398196" s="90"/>
    </row>
    <row r="398197" spans="68:68" customFormat="1">
      <c r="BP398197" s="90"/>
    </row>
    <row r="398198" spans="68:68" customFormat="1">
      <c r="BP398198" s="90"/>
    </row>
    <row r="398199" spans="68:68" customFormat="1">
      <c r="BP398199" s="90"/>
    </row>
    <row r="398200" spans="68:68" customFormat="1">
      <c r="BP398200" s="90"/>
    </row>
    <row r="398201" spans="68:68" customFormat="1">
      <c r="BP398201" s="90"/>
    </row>
    <row r="398202" spans="68:68" customFormat="1">
      <c r="BP398202" s="90"/>
    </row>
    <row r="398203" spans="68:68" customFormat="1">
      <c r="BP398203" s="90"/>
    </row>
    <row r="398204" spans="68:68" customFormat="1">
      <c r="BP398204" s="90"/>
    </row>
    <row r="398205" spans="68:68" customFormat="1">
      <c r="BP398205" s="90"/>
    </row>
    <row r="398206" spans="68:68" customFormat="1">
      <c r="BP398206" s="90"/>
    </row>
    <row r="398207" spans="68:68" customFormat="1">
      <c r="BP398207" s="90"/>
    </row>
    <row r="398208" spans="68:68" customFormat="1">
      <c r="BP398208" s="90"/>
    </row>
    <row r="398209" spans="68:68" customFormat="1">
      <c r="BP398209" s="90"/>
    </row>
    <row r="398210" spans="68:68" customFormat="1">
      <c r="BP398210" s="90"/>
    </row>
    <row r="398211" spans="68:68" customFormat="1">
      <c r="BP398211" s="90"/>
    </row>
    <row r="398212" spans="68:68" customFormat="1">
      <c r="BP398212" s="90"/>
    </row>
    <row r="398213" spans="68:68" customFormat="1">
      <c r="BP398213" s="90"/>
    </row>
    <row r="398214" spans="68:68" customFormat="1">
      <c r="BP398214" s="90"/>
    </row>
    <row r="398215" spans="68:68" customFormat="1">
      <c r="BP398215" s="90"/>
    </row>
    <row r="398216" spans="68:68" customFormat="1">
      <c r="BP398216" s="90"/>
    </row>
    <row r="398217" spans="68:68" customFormat="1">
      <c r="BP398217" s="90"/>
    </row>
    <row r="398218" spans="68:68" customFormat="1">
      <c r="BP398218" s="90"/>
    </row>
    <row r="398219" spans="68:68" customFormat="1">
      <c r="BP398219" s="90"/>
    </row>
    <row r="398220" spans="68:68" customFormat="1">
      <c r="BP398220" s="90"/>
    </row>
    <row r="398221" spans="68:68" customFormat="1">
      <c r="BP398221" s="90"/>
    </row>
    <row r="398222" spans="68:68" customFormat="1">
      <c r="BP398222" s="90"/>
    </row>
    <row r="398223" spans="68:68" customFormat="1">
      <c r="BP398223" s="90"/>
    </row>
    <row r="398224" spans="68:68" customFormat="1">
      <c r="BP398224" s="90"/>
    </row>
    <row r="398225" spans="68:68" customFormat="1">
      <c r="BP398225" s="90"/>
    </row>
    <row r="398226" spans="68:68" customFormat="1">
      <c r="BP398226" s="90"/>
    </row>
    <row r="398227" spans="68:68" customFormat="1">
      <c r="BP398227" s="90"/>
    </row>
    <row r="398228" spans="68:68" customFormat="1">
      <c r="BP398228" s="90"/>
    </row>
    <row r="398229" spans="68:68" customFormat="1">
      <c r="BP398229" s="90"/>
    </row>
    <row r="398230" spans="68:68" customFormat="1">
      <c r="BP398230" s="90"/>
    </row>
    <row r="398231" spans="68:68" customFormat="1">
      <c r="BP398231" s="90"/>
    </row>
    <row r="398232" spans="68:68" customFormat="1">
      <c r="BP398232" s="90"/>
    </row>
    <row r="398233" spans="68:68" customFormat="1">
      <c r="BP398233" s="90"/>
    </row>
    <row r="398234" spans="68:68" customFormat="1">
      <c r="BP398234" s="90"/>
    </row>
    <row r="398235" spans="68:68" customFormat="1">
      <c r="BP398235" s="90"/>
    </row>
    <row r="398236" spans="68:68" customFormat="1">
      <c r="BP398236" s="90"/>
    </row>
    <row r="398237" spans="68:68" customFormat="1">
      <c r="BP398237" s="90"/>
    </row>
    <row r="398238" spans="68:68" customFormat="1">
      <c r="BP398238" s="90"/>
    </row>
    <row r="398239" spans="68:68" customFormat="1">
      <c r="BP398239" s="90"/>
    </row>
    <row r="398240" spans="68:68" customFormat="1">
      <c r="BP398240" s="90"/>
    </row>
    <row r="398241" spans="68:68" customFormat="1">
      <c r="BP398241" s="90"/>
    </row>
    <row r="398242" spans="68:68" customFormat="1">
      <c r="BP398242" s="90"/>
    </row>
    <row r="398243" spans="68:68" customFormat="1">
      <c r="BP398243" s="90"/>
    </row>
    <row r="398244" spans="68:68" customFormat="1">
      <c r="BP398244" s="90"/>
    </row>
    <row r="398245" spans="68:68" customFormat="1">
      <c r="BP398245" s="90"/>
    </row>
    <row r="398246" spans="68:68" customFormat="1">
      <c r="BP398246" s="90"/>
    </row>
    <row r="398247" spans="68:68" customFormat="1">
      <c r="BP398247" s="90"/>
    </row>
    <row r="398248" spans="68:68" customFormat="1">
      <c r="BP398248" s="90"/>
    </row>
    <row r="398249" spans="68:68" customFormat="1">
      <c r="BP398249" s="90"/>
    </row>
    <row r="398250" spans="68:68" customFormat="1">
      <c r="BP398250" s="90"/>
    </row>
    <row r="398251" spans="68:68" customFormat="1">
      <c r="BP398251" s="90"/>
    </row>
    <row r="398252" spans="68:68" customFormat="1">
      <c r="BP398252" s="90"/>
    </row>
    <row r="398253" spans="68:68" customFormat="1">
      <c r="BP398253" s="90"/>
    </row>
    <row r="398254" spans="68:68" customFormat="1">
      <c r="BP398254" s="90"/>
    </row>
    <row r="398255" spans="68:68" customFormat="1">
      <c r="BP398255" s="90"/>
    </row>
    <row r="398256" spans="68:68" customFormat="1">
      <c r="BP398256" s="90"/>
    </row>
    <row r="398257" spans="68:68" customFormat="1">
      <c r="BP398257" s="90"/>
    </row>
    <row r="398258" spans="68:68" customFormat="1">
      <c r="BP398258" s="90"/>
    </row>
    <row r="398259" spans="68:68" customFormat="1">
      <c r="BP398259" s="90"/>
    </row>
    <row r="398260" spans="68:68" customFormat="1">
      <c r="BP398260" s="90"/>
    </row>
    <row r="398261" spans="68:68" customFormat="1">
      <c r="BP398261" s="90"/>
    </row>
    <row r="398262" spans="68:68" customFormat="1">
      <c r="BP398262" s="90"/>
    </row>
    <row r="398263" spans="68:68" customFormat="1">
      <c r="BP398263" s="90"/>
    </row>
    <row r="398264" spans="68:68" customFormat="1">
      <c r="BP398264" s="90"/>
    </row>
    <row r="398265" spans="68:68" customFormat="1">
      <c r="BP398265" s="90"/>
    </row>
    <row r="398266" spans="68:68" customFormat="1">
      <c r="BP398266" s="90"/>
    </row>
    <row r="398267" spans="68:68" customFormat="1">
      <c r="BP398267" s="90"/>
    </row>
    <row r="398268" spans="68:68" customFormat="1">
      <c r="BP398268" s="90"/>
    </row>
    <row r="398269" spans="68:68" customFormat="1">
      <c r="BP398269" s="90"/>
    </row>
    <row r="398270" spans="68:68" customFormat="1">
      <c r="BP398270" s="90"/>
    </row>
    <row r="398271" spans="68:68" customFormat="1">
      <c r="BP398271" s="90"/>
    </row>
    <row r="398272" spans="68:68" customFormat="1">
      <c r="BP398272" s="90"/>
    </row>
    <row r="398273" spans="68:68" customFormat="1">
      <c r="BP398273" s="90"/>
    </row>
    <row r="398274" spans="68:68" customFormat="1">
      <c r="BP398274" s="90"/>
    </row>
    <row r="398275" spans="68:68" customFormat="1">
      <c r="BP398275" s="90"/>
    </row>
    <row r="398276" spans="68:68" customFormat="1">
      <c r="BP398276" s="90"/>
    </row>
    <row r="398277" spans="68:68" customFormat="1">
      <c r="BP398277" s="90"/>
    </row>
    <row r="398278" spans="68:68" customFormat="1">
      <c r="BP398278" s="90"/>
    </row>
    <row r="398279" spans="68:68" customFormat="1">
      <c r="BP398279" s="90"/>
    </row>
    <row r="398280" spans="68:68" customFormat="1">
      <c r="BP398280" s="90"/>
    </row>
    <row r="398281" spans="68:68" customFormat="1">
      <c r="BP398281" s="90"/>
    </row>
    <row r="398282" spans="68:68" customFormat="1">
      <c r="BP398282" s="90"/>
    </row>
    <row r="398283" spans="68:68" customFormat="1">
      <c r="BP398283" s="90"/>
    </row>
    <row r="398284" spans="68:68" customFormat="1">
      <c r="BP398284" s="90"/>
    </row>
    <row r="398285" spans="68:68" customFormat="1">
      <c r="BP398285" s="90"/>
    </row>
    <row r="398286" spans="68:68" customFormat="1">
      <c r="BP398286" s="90"/>
    </row>
    <row r="398287" spans="68:68" customFormat="1">
      <c r="BP398287" s="90"/>
    </row>
    <row r="398288" spans="68:68" customFormat="1">
      <c r="BP398288" s="90"/>
    </row>
    <row r="398289" spans="68:68" customFormat="1">
      <c r="BP398289" s="90"/>
    </row>
    <row r="398290" spans="68:68" customFormat="1">
      <c r="BP398290" s="90"/>
    </row>
    <row r="398291" spans="68:68" customFormat="1">
      <c r="BP398291" s="90"/>
    </row>
    <row r="398292" spans="68:68" customFormat="1">
      <c r="BP398292" s="90"/>
    </row>
    <row r="398293" spans="68:68" customFormat="1">
      <c r="BP398293" s="90"/>
    </row>
    <row r="398294" spans="68:68" customFormat="1">
      <c r="BP398294" s="90"/>
    </row>
    <row r="398295" spans="68:68" customFormat="1">
      <c r="BP398295" s="90"/>
    </row>
    <row r="398296" spans="68:68" customFormat="1">
      <c r="BP398296" s="90"/>
    </row>
    <row r="398297" spans="68:68" customFormat="1">
      <c r="BP398297" s="90"/>
    </row>
    <row r="398298" spans="68:68" customFormat="1">
      <c r="BP398298" s="90"/>
    </row>
    <row r="398299" spans="68:68" customFormat="1">
      <c r="BP398299" s="90"/>
    </row>
    <row r="398300" spans="68:68" customFormat="1">
      <c r="BP398300" s="90"/>
    </row>
    <row r="398301" spans="68:68" customFormat="1">
      <c r="BP398301" s="90"/>
    </row>
    <row r="398302" spans="68:68" customFormat="1">
      <c r="BP398302" s="90"/>
    </row>
    <row r="398303" spans="68:68" customFormat="1">
      <c r="BP398303" s="90"/>
    </row>
    <row r="398304" spans="68:68" customFormat="1">
      <c r="BP398304" s="90"/>
    </row>
    <row r="398305" spans="68:68" customFormat="1">
      <c r="BP398305" s="90"/>
    </row>
    <row r="398306" spans="68:68" customFormat="1">
      <c r="BP398306" s="90"/>
    </row>
    <row r="398307" spans="68:68" customFormat="1">
      <c r="BP398307" s="90"/>
    </row>
    <row r="398308" spans="68:68" customFormat="1">
      <c r="BP398308" s="90"/>
    </row>
    <row r="398309" spans="68:68" customFormat="1">
      <c r="BP398309" s="90"/>
    </row>
    <row r="398310" spans="68:68" customFormat="1">
      <c r="BP398310" s="90"/>
    </row>
    <row r="398311" spans="68:68" customFormat="1">
      <c r="BP398311" s="90"/>
    </row>
    <row r="398312" spans="68:68" customFormat="1">
      <c r="BP398312" s="90"/>
    </row>
    <row r="398313" spans="68:68" customFormat="1">
      <c r="BP398313" s="90"/>
    </row>
    <row r="398314" spans="68:68" customFormat="1">
      <c r="BP398314" s="90"/>
    </row>
    <row r="398315" spans="68:68" customFormat="1">
      <c r="BP398315" s="90"/>
    </row>
    <row r="398316" spans="68:68" customFormat="1">
      <c r="BP398316" s="90"/>
    </row>
    <row r="398317" spans="68:68" customFormat="1">
      <c r="BP398317" s="90"/>
    </row>
    <row r="398318" spans="68:68" customFormat="1">
      <c r="BP398318" s="90"/>
    </row>
    <row r="398319" spans="68:68" customFormat="1">
      <c r="BP398319" s="90"/>
    </row>
    <row r="398320" spans="68:68" customFormat="1">
      <c r="BP398320" s="90"/>
    </row>
    <row r="398321" spans="68:68" customFormat="1">
      <c r="BP398321" s="90"/>
    </row>
    <row r="398322" spans="68:68" customFormat="1">
      <c r="BP398322" s="90"/>
    </row>
    <row r="398323" spans="68:68" customFormat="1">
      <c r="BP398323" s="90"/>
    </row>
    <row r="398324" spans="68:68" customFormat="1">
      <c r="BP398324" s="90"/>
    </row>
    <row r="398325" spans="68:68" customFormat="1">
      <c r="BP398325" s="90"/>
    </row>
    <row r="398326" spans="68:68" customFormat="1">
      <c r="BP398326" s="90"/>
    </row>
    <row r="398327" spans="68:68" customFormat="1">
      <c r="BP398327" s="90"/>
    </row>
    <row r="398328" spans="68:68" customFormat="1">
      <c r="BP398328" s="90"/>
    </row>
    <row r="398329" spans="68:68" customFormat="1">
      <c r="BP398329" s="90"/>
    </row>
    <row r="398330" spans="68:68" customFormat="1">
      <c r="BP398330" s="90"/>
    </row>
    <row r="398331" spans="68:68" customFormat="1">
      <c r="BP398331" s="90"/>
    </row>
    <row r="398332" spans="68:68" customFormat="1">
      <c r="BP398332" s="90"/>
    </row>
    <row r="398333" spans="68:68" customFormat="1">
      <c r="BP398333" s="90"/>
    </row>
    <row r="398334" spans="68:68" customFormat="1">
      <c r="BP398334" s="90"/>
    </row>
    <row r="398335" spans="68:68" customFormat="1">
      <c r="BP398335" s="90"/>
    </row>
    <row r="398336" spans="68:68" customFormat="1">
      <c r="BP398336" s="90"/>
    </row>
    <row r="398337" spans="68:68" customFormat="1">
      <c r="BP398337" s="90"/>
    </row>
    <row r="398338" spans="68:68" customFormat="1">
      <c r="BP398338" s="90"/>
    </row>
    <row r="398339" spans="68:68" customFormat="1">
      <c r="BP398339" s="90"/>
    </row>
    <row r="398340" spans="68:68" customFormat="1">
      <c r="BP398340" s="90"/>
    </row>
    <row r="398341" spans="68:68" customFormat="1">
      <c r="BP398341" s="90"/>
    </row>
    <row r="398342" spans="68:68" customFormat="1">
      <c r="BP398342" s="90"/>
    </row>
    <row r="398343" spans="68:68" customFormat="1">
      <c r="BP398343" s="90"/>
    </row>
    <row r="398344" spans="68:68" customFormat="1">
      <c r="BP398344" s="90"/>
    </row>
    <row r="398345" spans="68:68" customFormat="1">
      <c r="BP398345" s="90"/>
    </row>
    <row r="398346" spans="68:68" customFormat="1">
      <c r="BP398346" s="90"/>
    </row>
    <row r="398347" spans="68:68" customFormat="1">
      <c r="BP398347" s="90"/>
    </row>
    <row r="398348" spans="68:68" customFormat="1">
      <c r="BP398348" s="90"/>
    </row>
    <row r="398349" spans="68:68" customFormat="1">
      <c r="BP398349" s="90"/>
    </row>
    <row r="398350" spans="68:68" customFormat="1">
      <c r="BP398350" s="90"/>
    </row>
    <row r="398351" spans="68:68" customFormat="1">
      <c r="BP398351" s="90"/>
    </row>
    <row r="398352" spans="68:68" customFormat="1">
      <c r="BP398352" s="90"/>
    </row>
    <row r="398353" spans="68:68" customFormat="1">
      <c r="BP398353" s="90"/>
    </row>
    <row r="398354" spans="68:68" customFormat="1">
      <c r="BP398354" s="90"/>
    </row>
    <row r="398355" spans="68:68" customFormat="1">
      <c r="BP398355" s="90"/>
    </row>
    <row r="398356" spans="68:68" customFormat="1">
      <c r="BP398356" s="90"/>
    </row>
    <row r="398357" spans="68:68" customFormat="1">
      <c r="BP398357" s="90"/>
    </row>
    <row r="398358" spans="68:68" customFormat="1">
      <c r="BP398358" s="90"/>
    </row>
    <row r="398359" spans="68:68" customFormat="1">
      <c r="BP398359" s="90"/>
    </row>
    <row r="398360" spans="68:68" customFormat="1">
      <c r="BP398360" s="90"/>
    </row>
    <row r="398361" spans="68:68" customFormat="1">
      <c r="BP398361" s="90"/>
    </row>
    <row r="398362" spans="68:68" customFormat="1">
      <c r="BP398362" s="90"/>
    </row>
    <row r="398363" spans="68:68" customFormat="1">
      <c r="BP398363" s="90"/>
    </row>
    <row r="398364" spans="68:68" customFormat="1">
      <c r="BP398364" s="90"/>
    </row>
    <row r="398365" spans="68:68" customFormat="1">
      <c r="BP398365" s="90"/>
    </row>
    <row r="398366" spans="68:68" customFormat="1">
      <c r="BP398366" s="90"/>
    </row>
    <row r="398367" spans="68:68" customFormat="1">
      <c r="BP398367" s="90"/>
    </row>
    <row r="398368" spans="68:68" customFormat="1">
      <c r="BP398368" s="90"/>
    </row>
    <row r="398369" spans="68:68" customFormat="1">
      <c r="BP398369" s="90"/>
    </row>
    <row r="398370" spans="68:68" customFormat="1">
      <c r="BP398370" s="90"/>
    </row>
    <row r="398371" spans="68:68" customFormat="1">
      <c r="BP398371" s="90"/>
    </row>
    <row r="398372" spans="68:68" customFormat="1">
      <c r="BP398372" s="90"/>
    </row>
    <row r="398373" spans="68:68" customFormat="1">
      <c r="BP398373" s="90"/>
    </row>
    <row r="398374" spans="68:68" customFormat="1">
      <c r="BP398374" s="90"/>
    </row>
    <row r="398375" spans="68:68" customFormat="1">
      <c r="BP398375" s="90"/>
    </row>
    <row r="398376" spans="68:68" customFormat="1">
      <c r="BP398376" s="90"/>
    </row>
    <row r="398377" spans="68:68" customFormat="1">
      <c r="BP398377" s="90"/>
    </row>
    <row r="398378" spans="68:68" customFormat="1">
      <c r="BP398378" s="90"/>
    </row>
    <row r="398379" spans="68:68" customFormat="1">
      <c r="BP398379" s="90"/>
    </row>
    <row r="398380" spans="68:68" customFormat="1">
      <c r="BP398380" s="90"/>
    </row>
    <row r="398381" spans="68:68" customFormat="1">
      <c r="BP398381" s="90"/>
    </row>
    <row r="398382" spans="68:68" customFormat="1">
      <c r="BP398382" s="90"/>
    </row>
    <row r="398383" spans="68:68" customFormat="1">
      <c r="BP398383" s="90"/>
    </row>
    <row r="398384" spans="68:68" customFormat="1">
      <c r="BP398384" s="90"/>
    </row>
    <row r="398385" spans="68:68" customFormat="1">
      <c r="BP398385" s="90"/>
    </row>
    <row r="398386" spans="68:68" customFormat="1">
      <c r="BP398386" s="90"/>
    </row>
    <row r="398387" spans="68:68" customFormat="1">
      <c r="BP398387" s="90"/>
    </row>
    <row r="398388" spans="68:68" customFormat="1">
      <c r="BP398388" s="90"/>
    </row>
    <row r="398389" spans="68:68" customFormat="1">
      <c r="BP398389" s="90"/>
    </row>
    <row r="398390" spans="68:68" customFormat="1">
      <c r="BP398390" s="90"/>
    </row>
    <row r="398391" spans="68:68" customFormat="1">
      <c r="BP398391" s="90"/>
    </row>
    <row r="398392" spans="68:68" customFormat="1">
      <c r="BP398392" s="90"/>
    </row>
    <row r="398393" spans="68:68" customFormat="1">
      <c r="BP398393" s="90"/>
    </row>
    <row r="398394" spans="68:68" customFormat="1">
      <c r="BP398394" s="90"/>
    </row>
    <row r="398395" spans="68:68" customFormat="1">
      <c r="BP398395" s="90"/>
    </row>
    <row r="398396" spans="68:68" customFormat="1">
      <c r="BP398396" s="90"/>
    </row>
    <row r="398397" spans="68:68" customFormat="1">
      <c r="BP398397" s="90"/>
    </row>
    <row r="398398" spans="68:68" customFormat="1">
      <c r="BP398398" s="90"/>
    </row>
    <row r="398399" spans="68:68" customFormat="1">
      <c r="BP398399" s="90"/>
    </row>
    <row r="398400" spans="68:68" customFormat="1">
      <c r="BP398400" s="90"/>
    </row>
    <row r="398401" spans="68:68" customFormat="1">
      <c r="BP398401" s="90"/>
    </row>
    <row r="398402" spans="68:68" customFormat="1">
      <c r="BP398402" s="90"/>
    </row>
    <row r="398403" spans="68:68" customFormat="1">
      <c r="BP398403" s="90"/>
    </row>
    <row r="398404" spans="68:68" customFormat="1">
      <c r="BP398404" s="90"/>
    </row>
    <row r="398405" spans="68:68" customFormat="1">
      <c r="BP398405" s="90"/>
    </row>
    <row r="398406" spans="68:68" customFormat="1">
      <c r="BP398406" s="90"/>
    </row>
    <row r="398407" spans="68:68" customFormat="1">
      <c r="BP398407" s="90"/>
    </row>
    <row r="398408" spans="68:68" customFormat="1">
      <c r="BP398408" s="90"/>
    </row>
    <row r="398409" spans="68:68" customFormat="1">
      <c r="BP398409" s="90"/>
    </row>
    <row r="398410" spans="68:68" customFormat="1">
      <c r="BP398410" s="90"/>
    </row>
    <row r="398411" spans="68:68" customFormat="1">
      <c r="BP398411" s="90"/>
    </row>
    <row r="398412" spans="68:68" customFormat="1">
      <c r="BP398412" s="90"/>
    </row>
    <row r="398413" spans="68:68" customFormat="1">
      <c r="BP398413" s="90"/>
    </row>
    <row r="398414" spans="68:68" customFormat="1">
      <c r="BP398414" s="90"/>
    </row>
    <row r="398415" spans="68:68" customFormat="1">
      <c r="BP398415" s="90"/>
    </row>
    <row r="398416" spans="68:68" customFormat="1">
      <c r="BP398416" s="90"/>
    </row>
    <row r="398417" spans="68:68" customFormat="1">
      <c r="BP398417" s="90"/>
    </row>
    <row r="398418" spans="68:68" customFormat="1">
      <c r="BP398418" s="90"/>
    </row>
    <row r="398419" spans="68:68" customFormat="1">
      <c r="BP398419" s="90"/>
    </row>
    <row r="398420" spans="68:68" customFormat="1">
      <c r="BP398420" s="90"/>
    </row>
    <row r="398421" spans="68:68" customFormat="1">
      <c r="BP398421" s="90"/>
    </row>
    <row r="398422" spans="68:68" customFormat="1">
      <c r="BP398422" s="90"/>
    </row>
    <row r="398423" spans="68:68" customFormat="1">
      <c r="BP398423" s="90"/>
    </row>
    <row r="398424" spans="68:68" customFormat="1">
      <c r="BP398424" s="90"/>
    </row>
    <row r="398425" spans="68:68" customFormat="1">
      <c r="BP398425" s="90"/>
    </row>
    <row r="398426" spans="68:68" customFormat="1">
      <c r="BP398426" s="90"/>
    </row>
    <row r="398427" spans="68:68" customFormat="1">
      <c r="BP398427" s="90"/>
    </row>
    <row r="398428" spans="68:68" customFormat="1">
      <c r="BP398428" s="90"/>
    </row>
    <row r="398429" spans="68:68" customFormat="1">
      <c r="BP398429" s="90"/>
    </row>
    <row r="398430" spans="68:68" customFormat="1">
      <c r="BP398430" s="90"/>
    </row>
    <row r="398431" spans="68:68" customFormat="1">
      <c r="BP398431" s="90"/>
    </row>
    <row r="398432" spans="68:68" customFormat="1">
      <c r="BP398432" s="90"/>
    </row>
    <row r="398433" spans="68:68" customFormat="1">
      <c r="BP398433" s="90"/>
    </row>
    <row r="398434" spans="68:68" customFormat="1">
      <c r="BP398434" s="90"/>
    </row>
    <row r="398435" spans="68:68" customFormat="1">
      <c r="BP398435" s="90"/>
    </row>
    <row r="398436" spans="68:68" customFormat="1">
      <c r="BP398436" s="90"/>
    </row>
    <row r="398437" spans="68:68" customFormat="1">
      <c r="BP398437" s="90"/>
    </row>
    <row r="398438" spans="68:68" customFormat="1">
      <c r="BP398438" s="90"/>
    </row>
    <row r="398439" spans="68:68" customFormat="1">
      <c r="BP398439" s="90"/>
    </row>
    <row r="398440" spans="68:68" customFormat="1">
      <c r="BP398440" s="90"/>
    </row>
    <row r="398441" spans="68:68" customFormat="1">
      <c r="BP398441" s="90"/>
    </row>
    <row r="398442" spans="68:68" customFormat="1">
      <c r="BP398442" s="90"/>
    </row>
    <row r="398443" spans="68:68" customFormat="1">
      <c r="BP398443" s="90"/>
    </row>
    <row r="398444" spans="68:68" customFormat="1">
      <c r="BP398444" s="90"/>
    </row>
    <row r="398445" spans="68:68" customFormat="1">
      <c r="BP398445" s="90"/>
    </row>
    <row r="398446" spans="68:68" customFormat="1">
      <c r="BP398446" s="90"/>
    </row>
    <row r="398447" spans="68:68" customFormat="1">
      <c r="BP398447" s="90"/>
    </row>
    <row r="398448" spans="68:68" customFormat="1">
      <c r="BP398448" s="90"/>
    </row>
    <row r="398449" spans="68:68" customFormat="1">
      <c r="BP398449" s="90"/>
    </row>
    <row r="398450" spans="68:68" customFormat="1">
      <c r="BP398450" s="90"/>
    </row>
    <row r="398451" spans="68:68" customFormat="1">
      <c r="BP398451" s="90"/>
    </row>
    <row r="398452" spans="68:68" customFormat="1">
      <c r="BP398452" s="90"/>
    </row>
    <row r="398453" spans="68:68" customFormat="1">
      <c r="BP398453" s="90"/>
    </row>
    <row r="398454" spans="68:68" customFormat="1">
      <c r="BP398454" s="90"/>
    </row>
    <row r="398455" spans="68:68" customFormat="1">
      <c r="BP398455" s="90"/>
    </row>
    <row r="398456" spans="68:68" customFormat="1">
      <c r="BP398456" s="90"/>
    </row>
    <row r="398457" spans="68:68" customFormat="1">
      <c r="BP398457" s="90"/>
    </row>
    <row r="398458" spans="68:68" customFormat="1">
      <c r="BP398458" s="90"/>
    </row>
    <row r="398459" spans="68:68" customFormat="1">
      <c r="BP398459" s="90"/>
    </row>
    <row r="398460" spans="68:68" customFormat="1">
      <c r="BP398460" s="90"/>
    </row>
    <row r="398461" spans="68:68" customFormat="1">
      <c r="BP398461" s="90"/>
    </row>
    <row r="398462" spans="68:68" customFormat="1">
      <c r="BP398462" s="90"/>
    </row>
    <row r="398463" spans="68:68" customFormat="1">
      <c r="BP398463" s="90"/>
    </row>
    <row r="398464" spans="68:68" customFormat="1">
      <c r="BP398464" s="90"/>
    </row>
    <row r="398465" spans="68:68" customFormat="1">
      <c r="BP398465" s="90"/>
    </row>
    <row r="398466" spans="68:68" customFormat="1">
      <c r="BP398466" s="90"/>
    </row>
    <row r="398467" spans="68:68" customFormat="1">
      <c r="BP398467" s="90"/>
    </row>
    <row r="398468" spans="68:68" customFormat="1">
      <c r="BP398468" s="90"/>
    </row>
    <row r="398469" spans="68:68" customFormat="1">
      <c r="BP398469" s="90"/>
    </row>
    <row r="398470" spans="68:68" customFormat="1">
      <c r="BP398470" s="90"/>
    </row>
    <row r="398471" spans="68:68" customFormat="1">
      <c r="BP398471" s="90"/>
    </row>
    <row r="398472" spans="68:68" customFormat="1">
      <c r="BP398472" s="90"/>
    </row>
    <row r="398473" spans="68:68" customFormat="1">
      <c r="BP398473" s="90"/>
    </row>
    <row r="398474" spans="68:68" customFormat="1">
      <c r="BP398474" s="90"/>
    </row>
    <row r="398475" spans="68:68" customFormat="1">
      <c r="BP398475" s="90"/>
    </row>
    <row r="398476" spans="68:68" customFormat="1">
      <c r="BP398476" s="90"/>
    </row>
    <row r="398477" spans="68:68" customFormat="1">
      <c r="BP398477" s="90"/>
    </row>
    <row r="398478" spans="68:68" customFormat="1">
      <c r="BP398478" s="90"/>
    </row>
    <row r="398479" spans="68:68" customFormat="1">
      <c r="BP398479" s="90"/>
    </row>
    <row r="398480" spans="68:68" customFormat="1">
      <c r="BP398480" s="90"/>
    </row>
    <row r="398481" spans="68:68" customFormat="1">
      <c r="BP398481" s="90"/>
    </row>
    <row r="398482" spans="68:68" customFormat="1">
      <c r="BP398482" s="90"/>
    </row>
    <row r="398483" spans="68:68" customFormat="1">
      <c r="BP398483" s="90"/>
    </row>
    <row r="398484" spans="68:68" customFormat="1">
      <c r="BP398484" s="90"/>
    </row>
    <row r="398485" spans="68:68" customFormat="1">
      <c r="BP398485" s="90"/>
    </row>
    <row r="398486" spans="68:68" customFormat="1">
      <c r="BP398486" s="90"/>
    </row>
    <row r="398487" spans="68:68" customFormat="1">
      <c r="BP398487" s="90"/>
    </row>
    <row r="398488" spans="68:68" customFormat="1">
      <c r="BP398488" s="90"/>
    </row>
    <row r="398489" spans="68:68" customFormat="1">
      <c r="BP398489" s="90"/>
    </row>
    <row r="398490" spans="68:68" customFormat="1">
      <c r="BP398490" s="90"/>
    </row>
    <row r="398491" spans="68:68" customFormat="1">
      <c r="BP398491" s="90"/>
    </row>
    <row r="398492" spans="68:68" customFormat="1">
      <c r="BP398492" s="90"/>
    </row>
    <row r="398493" spans="68:68" customFormat="1">
      <c r="BP398493" s="90"/>
    </row>
    <row r="398494" spans="68:68" customFormat="1">
      <c r="BP398494" s="90"/>
    </row>
    <row r="398495" spans="68:68" customFormat="1">
      <c r="BP398495" s="90"/>
    </row>
    <row r="398496" spans="68:68" customFormat="1">
      <c r="BP398496" s="90"/>
    </row>
    <row r="398497" spans="68:68" customFormat="1">
      <c r="BP398497" s="90"/>
    </row>
    <row r="398498" spans="68:68" customFormat="1">
      <c r="BP398498" s="90"/>
    </row>
    <row r="398499" spans="68:68" customFormat="1">
      <c r="BP398499" s="90"/>
    </row>
    <row r="398500" spans="68:68" customFormat="1">
      <c r="BP398500" s="90"/>
    </row>
    <row r="398501" spans="68:68" customFormat="1">
      <c r="BP398501" s="90"/>
    </row>
    <row r="398502" spans="68:68" customFormat="1">
      <c r="BP398502" s="90"/>
    </row>
    <row r="398503" spans="68:68" customFormat="1">
      <c r="BP398503" s="90"/>
    </row>
    <row r="398504" spans="68:68" customFormat="1">
      <c r="BP398504" s="90"/>
    </row>
    <row r="398505" spans="68:68" customFormat="1">
      <c r="BP398505" s="90"/>
    </row>
    <row r="398506" spans="68:68" customFormat="1">
      <c r="BP398506" s="90"/>
    </row>
    <row r="398507" spans="68:68" customFormat="1">
      <c r="BP398507" s="90"/>
    </row>
    <row r="398508" spans="68:68" customFormat="1">
      <c r="BP398508" s="90"/>
    </row>
    <row r="398509" spans="68:68" customFormat="1">
      <c r="BP398509" s="90"/>
    </row>
    <row r="398510" spans="68:68" customFormat="1">
      <c r="BP398510" s="90"/>
    </row>
    <row r="398511" spans="68:68" customFormat="1">
      <c r="BP398511" s="90"/>
    </row>
    <row r="398512" spans="68:68" customFormat="1">
      <c r="BP398512" s="90"/>
    </row>
    <row r="398513" spans="68:68" customFormat="1">
      <c r="BP398513" s="90"/>
    </row>
    <row r="398514" spans="68:68" customFormat="1">
      <c r="BP398514" s="90"/>
    </row>
    <row r="398515" spans="68:68" customFormat="1">
      <c r="BP398515" s="90"/>
    </row>
    <row r="398516" spans="68:68" customFormat="1">
      <c r="BP398516" s="90"/>
    </row>
    <row r="398517" spans="68:68" customFormat="1">
      <c r="BP398517" s="90"/>
    </row>
    <row r="398518" spans="68:68" customFormat="1">
      <c r="BP398518" s="90"/>
    </row>
    <row r="398519" spans="68:68" customFormat="1">
      <c r="BP398519" s="90"/>
    </row>
    <row r="398520" spans="68:68" customFormat="1">
      <c r="BP398520" s="90"/>
    </row>
    <row r="398521" spans="68:68" customFormat="1">
      <c r="BP398521" s="90"/>
    </row>
    <row r="398522" spans="68:68" customFormat="1">
      <c r="BP398522" s="90"/>
    </row>
    <row r="398523" spans="68:68" customFormat="1">
      <c r="BP398523" s="90"/>
    </row>
    <row r="398524" spans="68:68" customFormat="1">
      <c r="BP398524" s="90"/>
    </row>
    <row r="398525" spans="68:68" customFormat="1">
      <c r="BP398525" s="90"/>
    </row>
    <row r="398526" spans="68:68" customFormat="1">
      <c r="BP398526" s="90"/>
    </row>
    <row r="398527" spans="68:68" customFormat="1">
      <c r="BP398527" s="90"/>
    </row>
    <row r="398528" spans="68:68" customFormat="1">
      <c r="BP398528" s="90"/>
    </row>
    <row r="398529" spans="68:68" customFormat="1">
      <c r="BP398529" s="90"/>
    </row>
    <row r="398530" spans="68:68" customFormat="1">
      <c r="BP398530" s="90"/>
    </row>
    <row r="398531" spans="68:68" customFormat="1">
      <c r="BP398531" s="90"/>
    </row>
    <row r="398532" spans="68:68" customFormat="1">
      <c r="BP398532" s="90"/>
    </row>
    <row r="398533" spans="68:68" customFormat="1">
      <c r="BP398533" s="90"/>
    </row>
    <row r="398534" spans="68:68" customFormat="1">
      <c r="BP398534" s="90"/>
    </row>
    <row r="398535" spans="68:68" customFormat="1">
      <c r="BP398535" s="90"/>
    </row>
    <row r="398536" spans="68:68" customFormat="1">
      <c r="BP398536" s="90"/>
    </row>
    <row r="398537" spans="68:68" customFormat="1">
      <c r="BP398537" s="90"/>
    </row>
    <row r="398538" spans="68:68" customFormat="1">
      <c r="BP398538" s="90"/>
    </row>
    <row r="398539" spans="68:68" customFormat="1">
      <c r="BP398539" s="90"/>
    </row>
    <row r="398540" spans="68:68" customFormat="1">
      <c r="BP398540" s="90"/>
    </row>
    <row r="398541" spans="68:68" customFormat="1">
      <c r="BP398541" s="90"/>
    </row>
    <row r="398542" spans="68:68" customFormat="1">
      <c r="BP398542" s="90"/>
    </row>
    <row r="398543" spans="68:68" customFormat="1">
      <c r="BP398543" s="90"/>
    </row>
    <row r="398544" spans="68:68" customFormat="1">
      <c r="BP398544" s="90"/>
    </row>
    <row r="398545" spans="68:68" customFormat="1">
      <c r="BP398545" s="90"/>
    </row>
    <row r="398546" spans="68:68" customFormat="1">
      <c r="BP398546" s="90"/>
    </row>
    <row r="398547" spans="68:68" customFormat="1">
      <c r="BP398547" s="90"/>
    </row>
    <row r="398548" spans="68:68" customFormat="1">
      <c r="BP398548" s="90"/>
    </row>
    <row r="398549" spans="68:68" customFormat="1">
      <c r="BP398549" s="90"/>
    </row>
    <row r="398550" spans="68:68" customFormat="1">
      <c r="BP398550" s="90"/>
    </row>
    <row r="398551" spans="68:68" customFormat="1">
      <c r="BP398551" s="90"/>
    </row>
    <row r="398552" spans="68:68" customFormat="1">
      <c r="BP398552" s="90"/>
    </row>
    <row r="398553" spans="68:68" customFormat="1">
      <c r="BP398553" s="90"/>
    </row>
    <row r="398554" spans="68:68" customFormat="1">
      <c r="BP398554" s="90"/>
    </row>
    <row r="398555" spans="68:68" customFormat="1">
      <c r="BP398555" s="90"/>
    </row>
    <row r="398556" spans="68:68" customFormat="1">
      <c r="BP398556" s="90"/>
    </row>
    <row r="398557" spans="68:68" customFormat="1">
      <c r="BP398557" s="90"/>
    </row>
    <row r="398558" spans="68:68" customFormat="1">
      <c r="BP398558" s="90"/>
    </row>
    <row r="398559" spans="68:68" customFormat="1">
      <c r="BP398559" s="90"/>
    </row>
    <row r="398560" spans="68:68" customFormat="1">
      <c r="BP398560" s="90"/>
    </row>
    <row r="398561" spans="68:68" customFormat="1">
      <c r="BP398561" s="90"/>
    </row>
    <row r="398562" spans="68:68" customFormat="1">
      <c r="BP398562" s="90"/>
    </row>
    <row r="398563" spans="68:68" customFormat="1">
      <c r="BP398563" s="90"/>
    </row>
    <row r="398564" spans="68:68" customFormat="1">
      <c r="BP398564" s="90"/>
    </row>
    <row r="398565" spans="68:68" customFormat="1">
      <c r="BP398565" s="90"/>
    </row>
    <row r="398566" spans="68:68" customFormat="1">
      <c r="BP398566" s="90"/>
    </row>
    <row r="398567" spans="68:68" customFormat="1">
      <c r="BP398567" s="90"/>
    </row>
    <row r="398568" spans="68:68" customFormat="1">
      <c r="BP398568" s="90"/>
    </row>
    <row r="398569" spans="68:68" customFormat="1">
      <c r="BP398569" s="90"/>
    </row>
    <row r="398570" spans="68:68" customFormat="1">
      <c r="BP398570" s="90"/>
    </row>
    <row r="398571" spans="68:68" customFormat="1">
      <c r="BP398571" s="90"/>
    </row>
    <row r="398572" spans="68:68" customFormat="1">
      <c r="BP398572" s="90"/>
    </row>
    <row r="398573" spans="68:68" customFormat="1">
      <c r="BP398573" s="90"/>
    </row>
    <row r="398574" spans="68:68" customFormat="1">
      <c r="BP398574" s="90"/>
    </row>
    <row r="398575" spans="68:68" customFormat="1">
      <c r="BP398575" s="90"/>
    </row>
    <row r="398576" spans="68:68" customFormat="1">
      <c r="BP398576" s="90"/>
    </row>
    <row r="398577" spans="68:68" customFormat="1">
      <c r="BP398577" s="90"/>
    </row>
    <row r="398578" spans="68:68" customFormat="1">
      <c r="BP398578" s="90"/>
    </row>
    <row r="398579" spans="68:68" customFormat="1">
      <c r="BP398579" s="90"/>
    </row>
    <row r="398580" spans="68:68" customFormat="1">
      <c r="BP398580" s="90"/>
    </row>
    <row r="398581" spans="68:68" customFormat="1">
      <c r="BP398581" s="90"/>
    </row>
    <row r="398582" spans="68:68" customFormat="1">
      <c r="BP398582" s="90"/>
    </row>
    <row r="398583" spans="68:68" customFormat="1">
      <c r="BP398583" s="90"/>
    </row>
    <row r="398584" spans="68:68" customFormat="1">
      <c r="BP398584" s="90"/>
    </row>
    <row r="398585" spans="68:68" customFormat="1">
      <c r="BP398585" s="90"/>
    </row>
    <row r="398586" spans="68:68" customFormat="1">
      <c r="BP398586" s="90"/>
    </row>
    <row r="398587" spans="68:68" customFormat="1">
      <c r="BP398587" s="90"/>
    </row>
    <row r="398588" spans="68:68" customFormat="1">
      <c r="BP398588" s="90"/>
    </row>
    <row r="398589" spans="68:68" customFormat="1">
      <c r="BP398589" s="90"/>
    </row>
    <row r="398590" spans="68:68" customFormat="1">
      <c r="BP398590" s="90"/>
    </row>
    <row r="398591" spans="68:68" customFormat="1">
      <c r="BP398591" s="90"/>
    </row>
    <row r="398592" spans="68:68" customFormat="1">
      <c r="BP398592" s="90"/>
    </row>
    <row r="398593" spans="68:68" customFormat="1">
      <c r="BP398593" s="90"/>
    </row>
    <row r="398594" spans="68:68" customFormat="1">
      <c r="BP398594" s="90"/>
    </row>
    <row r="398595" spans="68:68" customFormat="1">
      <c r="BP398595" s="90"/>
    </row>
    <row r="398596" spans="68:68" customFormat="1">
      <c r="BP398596" s="90"/>
    </row>
    <row r="398597" spans="68:68" customFormat="1">
      <c r="BP398597" s="90"/>
    </row>
    <row r="398598" spans="68:68" customFormat="1">
      <c r="BP398598" s="90"/>
    </row>
    <row r="398599" spans="68:68" customFormat="1">
      <c r="BP398599" s="90"/>
    </row>
    <row r="398600" spans="68:68" customFormat="1">
      <c r="BP398600" s="90"/>
    </row>
    <row r="398601" spans="68:68" customFormat="1">
      <c r="BP398601" s="90"/>
    </row>
    <row r="398602" spans="68:68" customFormat="1">
      <c r="BP398602" s="90"/>
    </row>
    <row r="398603" spans="68:68" customFormat="1">
      <c r="BP398603" s="90"/>
    </row>
    <row r="398604" spans="68:68" customFormat="1">
      <c r="BP398604" s="90"/>
    </row>
    <row r="398605" spans="68:68" customFormat="1">
      <c r="BP398605" s="90"/>
    </row>
    <row r="398606" spans="68:68" customFormat="1">
      <c r="BP398606" s="90"/>
    </row>
    <row r="398607" spans="68:68" customFormat="1">
      <c r="BP398607" s="90"/>
    </row>
    <row r="398608" spans="68:68" customFormat="1">
      <c r="BP398608" s="90"/>
    </row>
    <row r="398609" spans="68:68" customFormat="1">
      <c r="BP398609" s="90"/>
    </row>
    <row r="398610" spans="68:68" customFormat="1">
      <c r="BP398610" s="90"/>
    </row>
    <row r="398611" spans="68:68" customFormat="1">
      <c r="BP398611" s="90"/>
    </row>
    <row r="398612" spans="68:68" customFormat="1">
      <c r="BP398612" s="90"/>
    </row>
    <row r="398613" spans="68:68" customFormat="1">
      <c r="BP398613" s="90"/>
    </row>
    <row r="398614" spans="68:68" customFormat="1">
      <c r="BP398614" s="90"/>
    </row>
    <row r="398615" spans="68:68" customFormat="1">
      <c r="BP398615" s="90"/>
    </row>
    <row r="398616" spans="68:68" customFormat="1">
      <c r="BP398616" s="90"/>
    </row>
    <row r="398617" spans="68:68" customFormat="1">
      <c r="BP398617" s="90"/>
    </row>
    <row r="398618" spans="68:68" customFormat="1">
      <c r="BP398618" s="90"/>
    </row>
    <row r="398619" spans="68:68" customFormat="1">
      <c r="BP398619" s="90"/>
    </row>
    <row r="398620" spans="68:68" customFormat="1">
      <c r="BP398620" s="90"/>
    </row>
    <row r="398621" spans="68:68" customFormat="1">
      <c r="BP398621" s="90"/>
    </row>
    <row r="398622" spans="68:68" customFormat="1">
      <c r="BP398622" s="90"/>
    </row>
    <row r="398623" spans="68:68" customFormat="1">
      <c r="BP398623" s="90"/>
    </row>
    <row r="398624" spans="68:68" customFormat="1">
      <c r="BP398624" s="90"/>
    </row>
    <row r="398625" spans="68:68" customFormat="1">
      <c r="BP398625" s="90"/>
    </row>
    <row r="398626" spans="68:68" customFormat="1">
      <c r="BP398626" s="90"/>
    </row>
    <row r="398627" spans="68:68" customFormat="1">
      <c r="BP398627" s="90"/>
    </row>
    <row r="398628" spans="68:68" customFormat="1">
      <c r="BP398628" s="90"/>
    </row>
    <row r="398629" spans="68:68" customFormat="1">
      <c r="BP398629" s="90"/>
    </row>
    <row r="398630" spans="68:68" customFormat="1">
      <c r="BP398630" s="90"/>
    </row>
    <row r="398631" spans="68:68" customFormat="1">
      <c r="BP398631" s="90"/>
    </row>
    <row r="398632" spans="68:68" customFormat="1">
      <c r="BP398632" s="90"/>
    </row>
    <row r="398633" spans="68:68" customFormat="1">
      <c r="BP398633" s="90"/>
    </row>
    <row r="398634" spans="68:68" customFormat="1">
      <c r="BP398634" s="90"/>
    </row>
    <row r="398635" spans="68:68" customFormat="1">
      <c r="BP398635" s="90"/>
    </row>
    <row r="398636" spans="68:68" customFormat="1">
      <c r="BP398636" s="90"/>
    </row>
    <row r="398637" spans="68:68" customFormat="1">
      <c r="BP398637" s="90"/>
    </row>
    <row r="398638" spans="68:68" customFormat="1">
      <c r="BP398638" s="90"/>
    </row>
    <row r="398639" spans="68:68" customFormat="1">
      <c r="BP398639" s="90"/>
    </row>
    <row r="398640" spans="68:68" customFormat="1">
      <c r="BP398640" s="90"/>
    </row>
    <row r="398641" spans="68:68" customFormat="1">
      <c r="BP398641" s="90"/>
    </row>
    <row r="398642" spans="68:68" customFormat="1">
      <c r="BP398642" s="90"/>
    </row>
    <row r="398643" spans="68:68" customFormat="1">
      <c r="BP398643" s="90"/>
    </row>
    <row r="398644" spans="68:68" customFormat="1">
      <c r="BP398644" s="90"/>
    </row>
    <row r="398645" spans="68:68" customFormat="1">
      <c r="BP398645" s="90"/>
    </row>
    <row r="398646" spans="68:68" customFormat="1">
      <c r="BP398646" s="90"/>
    </row>
    <row r="398647" spans="68:68" customFormat="1">
      <c r="BP398647" s="90"/>
    </row>
    <row r="398648" spans="68:68" customFormat="1">
      <c r="BP398648" s="90"/>
    </row>
    <row r="398649" spans="68:68" customFormat="1">
      <c r="BP398649" s="90"/>
    </row>
    <row r="398650" spans="68:68" customFormat="1">
      <c r="BP398650" s="90"/>
    </row>
    <row r="398651" spans="68:68" customFormat="1">
      <c r="BP398651" s="90"/>
    </row>
    <row r="398652" spans="68:68" customFormat="1">
      <c r="BP398652" s="90"/>
    </row>
    <row r="398653" spans="68:68" customFormat="1">
      <c r="BP398653" s="90"/>
    </row>
    <row r="398654" spans="68:68" customFormat="1">
      <c r="BP398654" s="90"/>
    </row>
    <row r="398655" spans="68:68" customFormat="1">
      <c r="BP398655" s="90"/>
    </row>
    <row r="398656" spans="68:68" customFormat="1">
      <c r="BP398656" s="90"/>
    </row>
    <row r="398657" spans="68:68" customFormat="1">
      <c r="BP398657" s="90"/>
    </row>
    <row r="398658" spans="68:68" customFormat="1">
      <c r="BP398658" s="90"/>
    </row>
    <row r="398659" spans="68:68" customFormat="1">
      <c r="BP398659" s="90"/>
    </row>
    <row r="398660" spans="68:68" customFormat="1">
      <c r="BP398660" s="90"/>
    </row>
    <row r="398661" spans="68:68" customFormat="1">
      <c r="BP398661" s="90"/>
    </row>
    <row r="398662" spans="68:68" customFormat="1">
      <c r="BP398662" s="90"/>
    </row>
    <row r="398663" spans="68:68" customFormat="1">
      <c r="BP398663" s="90"/>
    </row>
    <row r="398664" spans="68:68" customFormat="1">
      <c r="BP398664" s="90"/>
    </row>
    <row r="398665" spans="68:68" customFormat="1">
      <c r="BP398665" s="90"/>
    </row>
    <row r="398666" spans="68:68" customFormat="1">
      <c r="BP398666" s="90"/>
    </row>
    <row r="398667" spans="68:68" customFormat="1">
      <c r="BP398667" s="90"/>
    </row>
    <row r="398668" spans="68:68" customFormat="1">
      <c r="BP398668" s="90"/>
    </row>
    <row r="398669" spans="68:68" customFormat="1">
      <c r="BP398669" s="90"/>
    </row>
    <row r="398670" spans="68:68" customFormat="1">
      <c r="BP398670" s="90"/>
    </row>
    <row r="398671" spans="68:68" customFormat="1">
      <c r="BP398671" s="90"/>
    </row>
    <row r="398672" spans="68:68" customFormat="1">
      <c r="BP398672" s="90"/>
    </row>
    <row r="398673" spans="68:68" customFormat="1">
      <c r="BP398673" s="90"/>
    </row>
    <row r="398674" spans="68:68" customFormat="1">
      <c r="BP398674" s="90"/>
    </row>
    <row r="398675" spans="68:68" customFormat="1">
      <c r="BP398675" s="90"/>
    </row>
    <row r="398676" spans="68:68" customFormat="1">
      <c r="BP398676" s="90"/>
    </row>
    <row r="398677" spans="68:68" customFormat="1">
      <c r="BP398677" s="90"/>
    </row>
    <row r="398678" spans="68:68" customFormat="1">
      <c r="BP398678" s="90"/>
    </row>
    <row r="398679" spans="68:68" customFormat="1">
      <c r="BP398679" s="90"/>
    </row>
    <row r="398680" spans="68:68" customFormat="1">
      <c r="BP398680" s="90"/>
    </row>
    <row r="398681" spans="68:68" customFormat="1">
      <c r="BP398681" s="90"/>
    </row>
    <row r="398682" spans="68:68" customFormat="1">
      <c r="BP398682" s="90"/>
    </row>
    <row r="398683" spans="68:68" customFormat="1">
      <c r="BP398683" s="90"/>
    </row>
    <row r="398684" spans="68:68" customFormat="1">
      <c r="BP398684" s="90"/>
    </row>
    <row r="398685" spans="68:68" customFormat="1">
      <c r="BP398685" s="90"/>
    </row>
    <row r="398686" spans="68:68" customFormat="1">
      <c r="BP398686" s="90"/>
    </row>
    <row r="398687" spans="68:68" customFormat="1">
      <c r="BP398687" s="90"/>
    </row>
    <row r="398688" spans="68:68" customFormat="1">
      <c r="BP398688" s="90"/>
    </row>
    <row r="398689" spans="68:68" customFormat="1">
      <c r="BP398689" s="90"/>
    </row>
    <row r="398690" spans="68:68" customFormat="1">
      <c r="BP398690" s="90"/>
    </row>
    <row r="398691" spans="68:68" customFormat="1">
      <c r="BP398691" s="90"/>
    </row>
    <row r="398692" spans="68:68" customFormat="1">
      <c r="BP398692" s="90"/>
    </row>
    <row r="398693" spans="68:68" customFormat="1">
      <c r="BP398693" s="90"/>
    </row>
    <row r="398694" spans="68:68" customFormat="1">
      <c r="BP398694" s="90"/>
    </row>
    <row r="398695" spans="68:68" customFormat="1">
      <c r="BP398695" s="90"/>
    </row>
    <row r="398696" spans="68:68" customFormat="1">
      <c r="BP398696" s="90"/>
    </row>
    <row r="398697" spans="68:68" customFormat="1">
      <c r="BP398697" s="90"/>
    </row>
    <row r="398698" spans="68:68" customFormat="1">
      <c r="BP398698" s="90"/>
    </row>
    <row r="398699" spans="68:68" customFormat="1">
      <c r="BP398699" s="90"/>
    </row>
    <row r="398700" spans="68:68" customFormat="1">
      <c r="BP398700" s="90"/>
    </row>
    <row r="398701" spans="68:68" customFormat="1">
      <c r="BP398701" s="90"/>
    </row>
    <row r="398702" spans="68:68" customFormat="1">
      <c r="BP398702" s="90"/>
    </row>
    <row r="398703" spans="68:68" customFormat="1">
      <c r="BP398703" s="90"/>
    </row>
    <row r="398704" spans="68:68" customFormat="1">
      <c r="BP398704" s="90"/>
    </row>
    <row r="398705" spans="68:68" customFormat="1">
      <c r="BP398705" s="90"/>
    </row>
    <row r="398706" spans="68:68" customFormat="1">
      <c r="BP398706" s="90"/>
    </row>
    <row r="398707" spans="68:68" customFormat="1">
      <c r="BP398707" s="90"/>
    </row>
    <row r="398708" spans="68:68" customFormat="1">
      <c r="BP398708" s="90"/>
    </row>
    <row r="398709" spans="68:68" customFormat="1">
      <c r="BP398709" s="90"/>
    </row>
    <row r="398710" spans="68:68" customFormat="1">
      <c r="BP398710" s="90"/>
    </row>
    <row r="398711" spans="68:68" customFormat="1">
      <c r="BP398711" s="90"/>
    </row>
    <row r="398712" spans="68:68" customFormat="1">
      <c r="BP398712" s="90"/>
    </row>
    <row r="398713" spans="68:68" customFormat="1">
      <c r="BP398713" s="90"/>
    </row>
    <row r="398714" spans="68:68" customFormat="1">
      <c r="BP398714" s="90"/>
    </row>
    <row r="398715" spans="68:68" customFormat="1">
      <c r="BP398715" s="90"/>
    </row>
    <row r="398716" spans="68:68" customFormat="1">
      <c r="BP398716" s="90"/>
    </row>
    <row r="398717" spans="68:68" customFormat="1">
      <c r="BP398717" s="90"/>
    </row>
    <row r="398718" spans="68:68" customFormat="1">
      <c r="BP398718" s="90"/>
    </row>
    <row r="398719" spans="68:68" customFormat="1">
      <c r="BP398719" s="90"/>
    </row>
    <row r="398720" spans="68:68" customFormat="1">
      <c r="BP398720" s="90"/>
    </row>
    <row r="398721" spans="68:68" customFormat="1">
      <c r="BP398721" s="90"/>
    </row>
    <row r="398722" spans="68:68" customFormat="1">
      <c r="BP398722" s="90"/>
    </row>
    <row r="398723" spans="68:68" customFormat="1">
      <c r="BP398723" s="90"/>
    </row>
    <row r="398724" spans="68:68" customFormat="1">
      <c r="BP398724" s="90"/>
    </row>
    <row r="398725" spans="68:68" customFormat="1">
      <c r="BP398725" s="90"/>
    </row>
    <row r="398726" spans="68:68" customFormat="1">
      <c r="BP398726" s="90"/>
    </row>
    <row r="398727" spans="68:68" customFormat="1">
      <c r="BP398727" s="90"/>
    </row>
    <row r="398728" spans="68:68" customFormat="1">
      <c r="BP398728" s="90"/>
    </row>
    <row r="398729" spans="68:68" customFormat="1">
      <c r="BP398729" s="90"/>
    </row>
    <row r="398730" spans="68:68" customFormat="1">
      <c r="BP398730" s="90"/>
    </row>
    <row r="398731" spans="68:68" customFormat="1">
      <c r="BP398731" s="90"/>
    </row>
    <row r="398732" spans="68:68" customFormat="1">
      <c r="BP398732" s="90"/>
    </row>
    <row r="398733" spans="68:68" customFormat="1">
      <c r="BP398733" s="90"/>
    </row>
    <row r="398734" spans="68:68" customFormat="1">
      <c r="BP398734" s="90"/>
    </row>
    <row r="398735" spans="68:68" customFormat="1">
      <c r="BP398735" s="90"/>
    </row>
    <row r="398736" spans="68:68" customFormat="1">
      <c r="BP398736" s="90"/>
    </row>
    <row r="398737" spans="68:68" customFormat="1">
      <c r="BP398737" s="90"/>
    </row>
    <row r="398738" spans="68:68" customFormat="1">
      <c r="BP398738" s="90"/>
    </row>
    <row r="398739" spans="68:68" customFormat="1">
      <c r="BP398739" s="90"/>
    </row>
    <row r="398740" spans="68:68" customFormat="1">
      <c r="BP398740" s="90"/>
    </row>
    <row r="398741" spans="68:68" customFormat="1">
      <c r="BP398741" s="90"/>
    </row>
    <row r="398742" spans="68:68" customFormat="1">
      <c r="BP398742" s="90"/>
    </row>
    <row r="398743" spans="68:68" customFormat="1">
      <c r="BP398743" s="90"/>
    </row>
    <row r="398744" spans="68:68" customFormat="1">
      <c r="BP398744" s="90"/>
    </row>
    <row r="398745" spans="68:68" customFormat="1">
      <c r="BP398745" s="90"/>
    </row>
    <row r="398746" spans="68:68" customFormat="1">
      <c r="BP398746" s="90"/>
    </row>
    <row r="398747" spans="68:68" customFormat="1">
      <c r="BP398747" s="90"/>
    </row>
    <row r="398748" spans="68:68" customFormat="1">
      <c r="BP398748" s="90"/>
    </row>
    <row r="398749" spans="68:68" customFormat="1">
      <c r="BP398749" s="90"/>
    </row>
    <row r="398750" spans="68:68" customFormat="1">
      <c r="BP398750" s="90"/>
    </row>
    <row r="398751" spans="68:68" customFormat="1">
      <c r="BP398751" s="90"/>
    </row>
    <row r="398752" spans="68:68" customFormat="1">
      <c r="BP398752" s="90"/>
    </row>
    <row r="398753" spans="68:68" customFormat="1">
      <c r="BP398753" s="90"/>
    </row>
    <row r="398754" spans="68:68" customFormat="1">
      <c r="BP398754" s="90"/>
    </row>
    <row r="398755" spans="68:68" customFormat="1">
      <c r="BP398755" s="90"/>
    </row>
    <row r="398756" spans="68:68" customFormat="1">
      <c r="BP398756" s="90"/>
    </row>
    <row r="398757" spans="68:68" customFormat="1">
      <c r="BP398757" s="90"/>
    </row>
    <row r="398758" spans="68:68" customFormat="1">
      <c r="BP398758" s="90"/>
    </row>
    <row r="398759" spans="68:68" customFormat="1">
      <c r="BP398759" s="90"/>
    </row>
    <row r="398760" spans="68:68" customFormat="1">
      <c r="BP398760" s="90"/>
    </row>
    <row r="398761" spans="68:68" customFormat="1">
      <c r="BP398761" s="90"/>
    </row>
    <row r="398762" spans="68:68" customFormat="1">
      <c r="BP398762" s="90"/>
    </row>
    <row r="398763" spans="68:68" customFormat="1">
      <c r="BP398763" s="90"/>
    </row>
    <row r="398764" spans="68:68" customFormat="1">
      <c r="BP398764" s="90"/>
    </row>
    <row r="398765" spans="68:68" customFormat="1">
      <c r="BP398765" s="90"/>
    </row>
    <row r="398766" spans="68:68" customFormat="1">
      <c r="BP398766" s="90"/>
    </row>
    <row r="398767" spans="68:68" customFormat="1">
      <c r="BP398767" s="90"/>
    </row>
    <row r="398768" spans="68:68" customFormat="1">
      <c r="BP398768" s="90"/>
    </row>
    <row r="398769" spans="68:68" customFormat="1">
      <c r="BP398769" s="90"/>
    </row>
    <row r="398770" spans="68:68" customFormat="1">
      <c r="BP398770" s="90"/>
    </row>
    <row r="398771" spans="68:68" customFormat="1">
      <c r="BP398771" s="90"/>
    </row>
    <row r="398772" spans="68:68" customFormat="1">
      <c r="BP398772" s="90"/>
    </row>
    <row r="398773" spans="68:68" customFormat="1">
      <c r="BP398773" s="90"/>
    </row>
    <row r="398774" spans="68:68" customFormat="1">
      <c r="BP398774" s="90"/>
    </row>
    <row r="398775" spans="68:68" customFormat="1">
      <c r="BP398775" s="90"/>
    </row>
    <row r="398776" spans="68:68" customFormat="1">
      <c r="BP398776" s="90"/>
    </row>
    <row r="398777" spans="68:68" customFormat="1">
      <c r="BP398777" s="90"/>
    </row>
    <row r="398778" spans="68:68" customFormat="1">
      <c r="BP398778" s="90"/>
    </row>
    <row r="398779" spans="68:68" customFormat="1">
      <c r="BP398779" s="90"/>
    </row>
    <row r="398780" spans="68:68" customFormat="1">
      <c r="BP398780" s="90"/>
    </row>
    <row r="398781" spans="68:68" customFormat="1">
      <c r="BP398781" s="90"/>
    </row>
    <row r="398782" spans="68:68" customFormat="1">
      <c r="BP398782" s="90"/>
    </row>
    <row r="398783" spans="68:68" customFormat="1">
      <c r="BP398783" s="90"/>
    </row>
    <row r="398784" spans="68:68" customFormat="1">
      <c r="BP398784" s="90"/>
    </row>
    <row r="398785" spans="68:68" customFormat="1">
      <c r="BP398785" s="90"/>
    </row>
    <row r="398786" spans="68:68" customFormat="1">
      <c r="BP398786" s="90"/>
    </row>
    <row r="398787" spans="68:68" customFormat="1">
      <c r="BP398787" s="90"/>
    </row>
    <row r="398788" spans="68:68" customFormat="1">
      <c r="BP398788" s="90"/>
    </row>
    <row r="398789" spans="68:68" customFormat="1">
      <c r="BP398789" s="90"/>
    </row>
    <row r="398790" spans="68:68" customFormat="1">
      <c r="BP398790" s="90"/>
    </row>
    <row r="398791" spans="68:68" customFormat="1">
      <c r="BP398791" s="90"/>
    </row>
    <row r="398792" spans="68:68" customFormat="1">
      <c r="BP398792" s="90"/>
    </row>
    <row r="398793" spans="68:68" customFormat="1">
      <c r="BP398793" s="90"/>
    </row>
    <row r="398794" spans="68:68" customFormat="1">
      <c r="BP398794" s="90"/>
    </row>
    <row r="398795" spans="68:68" customFormat="1">
      <c r="BP398795" s="90"/>
    </row>
    <row r="398796" spans="68:68" customFormat="1">
      <c r="BP398796" s="90"/>
    </row>
    <row r="398797" spans="68:68" customFormat="1">
      <c r="BP398797" s="90"/>
    </row>
    <row r="398798" spans="68:68" customFormat="1">
      <c r="BP398798" s="90"/>
    </row>
    <row r="398799" spans="68:68" customFormat="1">
      <c r="BP398799" s="90"/>
    </row>
    <row r="398800" spans="68:68" customFormat="1">
      <c r="BP398800" s="90"/>
    </row>
    <row r="398801" spans="68:68" customFormat="1">
      <c r="BP398801" s="90"/>
    </row>
    <row r="398802" spans="68:68" customFormat="1">
      <c r="BP398802" s="90"/>
    </row>
    <row r="398803" spans="68:68" customFormat="1">
      <c r="BP398803" s="90"/>
    </row>
    <row r="398804" spans="68:68" customFormat="1">
      <c r="BP398804" s="90"/>
    </row>
    <row r="398805" spans="68:68" customFormat="1">
      <c r="BP398805" s="90"/>
    </row>
    <row r="398806" spans="68:68" customFormat="1">
      <c r="BP398806" s="90"/>
    </row>
    <row r="398807" spans="68:68" customFormat="1">
      <c r="BP398807" s="90"/>
    </row>
    <row r="398808" spans="68:68" customFormat="1">
      <c r="BP398808" s="90"/>
    </row>
    <row r="398809" spans="68:68" customFormat="1">
      <c r="BP398809" s="90"/>
    </row>
    <row r="398810" spans="68:68" customFormat="1">
      <c r="BP398810" s="90"/>
    </row>
    <row r="398811" spans="68:68" customFormat="1">
      <c r="BP398811" s="90"/>
    </row>
    <row r="398812" spans="68:68" customFormat="1">
      <c r="BP398812" s="90"/>
    </row>
    <row r="398813" spans="68:68" customFormat="1">
      <c r="BP398813" s="90"/>
    </row>
    <row r="398814" spans="68:68" customFormat="1">
      <c r="BP398814" s="90"/>
    </row>
    <row r="398815" spans="68:68" customFormat="1">
      <c r="BP398815" s="90"/>
    </row>
    <row r="398816" spans="68:68" customFormat="1">
      <c r="BP398816" s="90"/>
    </row>
    <row r="398817" spans="68:68" customFormat="1">
      <c r="BP398817" s="90"/>
    </row>
    <row r="398818" spans="68:68" customFormat="1">
      <c r="BP398818" s="90"/>
    </row>
    <row r="398819" spans="68:68" customFormat="1">
      <c r="BP398819" s="90"/>
    </row>
    <row r="398820" spans="68:68" customFormat="1">
      <c r="BP398820" s="90"/>
    </row>
    <row r="398821" spans="68:68" customFormat="1">
      <c r="BP398821" s="90"/>
    </row>
    <row r="398822" spans="68:68" customFormat="1">
      <c r="BP398822" s="90"/>
    </row>
    <row r="398823" spans="68:68" customFormat="1">
      <c r="BP398823" s="90"/>
    </row>
    <row r="398824" spans="68:68" customFormat="1">
      <c r="BP398824" s="90"/>
    </row>
    <row r="398825" spans="68:68" customFormat="1">
      <c r="BP398825" s="90"/>
    </row>
    <row r="398826" spans="68:68" customFormat="1">
      <c r="BP398826" s="90"/>
    </row>
    <row r="398827" spans="68:68" customFormat="1">
      <c r="BP398827" s="90"/>
    </row>
    <row r="398828" spans="68:68" customFormat="1">
      <c r="BP398828" s="90"/>
    </row>
    <row r="398829" spans="68:68" customFormat="1">
      <c r="BP398829" s="90"/>
    </row>
    <row r="398830" spans="68:68" customFormat="1">
      <c r="BP398830" s="90"/>
    </row>
    <row r="398831" spans="68:68" customFormat="1">
      <c r="BP398831" s="90"/>
    </row>
    <row r="398832" spans="68:68" customFormat="1">
      <c r="BP398832" s="90"/>
    </row>
    <row r="398833" spans="68:68" customFormat="1">
      <c r="BP398833" s="90"/>
    </row>
    <row r="398834" spans="68:68" customFormat="1">
      <c r="BP398834" s="90"/>
    </row>
    <row r="398835" spans="68:68" customFormat="1">
      <c r="BP398835" s="90"/>
    </row>
    <row r="398836" spans="68:68" customFormat="1">
      <c r="BP398836" s="90"/>
    </row>
    <row r="398837" spans="68:68" customFormat="1">
      <c r="BP398837" s="90"/>
    </row>
    <row r="398838" spans="68:68" customFormat="1">
      <c r="BP398838" s="90"/>
    </row>
    <row r="398839" spans="68:68" customFormat="1">
      <c r="BP398839" s="90"/>
    </row>
    <row r="398840" spans="68:68" customFormat="1">
      <c r="BP398840" s="90"/>
    </row>
    <row r="398841" spans="68:68" customFormat="1">
      <c r="BP398841" s="90"/>
    </row>
    <row r="398842" spans="68:68" customFormat="1">
      <c r="BP398842" s="90"/>
    </row>
    <row r="398843" spans="68:68" customFormat="1">
      <c r="BP398843" s="90"/>
    </row>
    <row r="398844" spans="68:68" customFormat="1">
      <c r="BP398844" s="90"/>
    </row>
    <row r="398845" spans="68:68" customFormat="1">
      <c r="BP398845" s="90"/>
    </row>
    <row r="398846" spans="68:68" customFormat="1">
      <c r="BP398846" s="90"/>
    </row>
    <row r="398847" spans="68:68" customFormat="1">
      <c r="BP398847" s="90"/>
    </row>
    <row r="398848" spans="68:68" customFormat="1">
      <c r="BP398848" s="90"/>
    </row>
    <row r="398849" spans="68:68" customFormat="1">
      <c r="BP398849" s="90"/>
    </row>
    <row r="398850" spans="68:68" customFormat="1">
      <c r="BP398850" s="90"/>
    </row>
    <row r="398851" spans="68:68" customFormat="1">
      <c r="BP398851" s="90"/>
    </row>
    <row r="398852" spans="68:68" customFormat="1">
      <c r="BP398852" s="90"/>
    </row>
    <row r="398853" spans="68:68" customFormat="1">
      <c r="BP398853" s="90"/>
    </row>
    <row r="398854" spans="68:68" customFormat="1">
      <c r="BP398854" s="90"/>
    </row>
    <row r="398855" spans="68:68" customFormat="1">
      <c r="BP398855" s="90"/>
    </row>
    <row r="398856" spans="68:68" customFormat="1">
      <c r="BP398856" s="90"/>
    </row>
    <row r="398857" spans="68:68" customFormat="1">
      <c r="BP398857" s="90"/>
    </row>
    <row r="398858" spans="68:68" customFormat="1">
      <c r="BP398858" s="90"/>
    </row>
    <row r="398859" spans="68:68" customFormat="1">
      <c r="BP398859" s="90"/>
    </row>
    <row r="398860" spans="68:68" customFormat="1">
      <c r="BP398860" s="90"/>
    </row>
    <row r="398861" spans="68:68" customFormat="1">
      <c r="BP398861" s="90"/>
    </row>
    <row r="398862" spans="68:68" customFormat="1">
      <c r="BP398862" s="90"/>
    </row>
    <row r="398863" spans="68:68" customFormat="1">
      <c r="BP398863" s="90"/>
    </row>
    <row r="398864" spans="68:68" customFormat="1">
      <c r="BP398864" s="90"/>
    </row>
    <row r="398865" spans="68:68" customFormat="1">
      <c r="BP398865" s="90"/>
    </row>
    <row r="398866" spans="68:68" customFormat="1">
      <c r="BP398866" s="90"/>
    </row>
    <row r="398867" spans="68:68" customFormat="1">
      <c r="BP398867" s="90"/>
    </row>
    <row r="398868" spans="68:68" customFormat="1">
      <c r="BP398868" s="90"/>
    </row>
    <row r="398869" spans="68:68" customFormat="1">
      <c r="BP398869" s="90"/>
    </row>
    <row r="398870" spans="68:68" customFormat="1">
      <c r="BP398870" s="90"/>
    </row>
    <row r="398871" spans="68:68" customFormat="1">
      <c r="BP398871" s="90"/>
    </row>
    <row r="398872" spans="68:68" customFormat="1">
      <c r="BP398872" s="90"/>
    </row>
    <row r="398873" spans="68:68" customFormat="1">
      <c r="BP398873" s="90"/>
    </row>
    <row r="398874" spans="68:68" customFormat="1">
      <c r="BP398874" s="90"/>
    </row>
    <row r="398875" spans="68:68" customFormat="1">
      <c r="BP398875" s="90"/>
    </row>
    <row r="398876" spans="68:68" customFormat="1">
      <c r="BP398876" s="90"/>
    </row>
    <row r="398877" spans="68:68" customFormat="1">
      <c r="BP398877" s="90"/>
    </row>
    <row r="398878" spans="68:68" customFormat="1">
      <c r="BP398878" s="90"/>
    </row>
    <row r="398879" spans="68:68" customFormat="1">
      <c r="BP398879" s="90"/>
    </row>
    <row r="398880" spans="68:68" customFormat="1">
      <c r="BP398880" s="90"/>
    </row>
    <row r="398881" spans="68:68" customFormat="1">
      <c r="BP398881" s="90"/>
    </row>
    <row r="398882" spans="68:68" customFormat="1">
      <c r="BP398882" s="90"/>
    </row>
    <row r="398883" spans="68:68" customFormat="1">
      <c r="BP398883" s="90"/>
    </row>
    <row r="398884" spans="68:68" customFormat="1">
      <c r="BP398884" s="90"/>
    </row>
    <row r="398885" spans="68:68" customFormat="1">
      <c r="BP398885" s="90"/>
    </row>
    <row r="398886" spans="68:68" customFormat="1">
      <c r="BP398886" s="90"/>
    </row>
    <row r="398887" spans="68:68" customFormat="1">
      <c r="BP398887" s="90"/>
    </row>
    <row r="398888" spans="68:68" customFormat="1">
      <c r="BP398888" s="90"/>
    </row>
    <row r="398889" spans="68:68" customFormat="1">
      <c r="BP398889" s="90"/>
    </row>
    <row r="398890" spans="68:68" customFormat="1">
      <c r="BP398890" s="90"/>
    </row>
    <row r="398891" spans="68:68" customFormat="1">
      <c r="BP398891" s="90"/>
    </row>
    <row r="398892" spans="68:68" customFormat="1">
      <c r="BP398892" s="90"/>
    </row>
    <row r="398893" spans="68:68" customFormat="1">
      <c r="BP398893" s="90"/>
    </row>
    <row r="398894" spans="68:68" customFormat="1">
      <c r="BP398894" s="90"/>
    </row>
    <row r="398895" spans="68:68" customFormat="1">
      <c r="BP398895" s="90"/>
    </row>
    <row r="398896" spans="68:68" customFormat="1">
      <c r="BP398896" s="90"/>
    </row>
    <row r="398897" spans="68:68" customFormat="1">
      <c r="BP398897" s="90"/>
    </row>
    <row r="398898" spans="68:68" customFormat="1">
      <c r="BP398898" s="90"/>
    </row>
    <row r="398899" spans="68:68" customFormat="1">
      <c r="BP398899" s="90"/>
    </row>
    <row r="398900" spans="68:68" customFormat="1">
      <c r="BP398900" s="90"/>
    </row>
    <row r="398901" spans="68:68" customFormat="1">
      <c r="BP398901" s="90"/>
    </row>
    <row r="398902" spans="68:68" customFormat="1">
      <c r="BP398902" s="90"/>
    </row>
    <row r="398903" spans="68:68" customFormat="1">
      <c r="BP398903" s="90"/>
    </row>
    <row r="398904" spans="68:68" customFormat="1">
      <c r="BP398904" s="90"/>
    </row>
    <row r="398905" spans="68:68" customFormat="1">
      <c r="BP398905" s="90"/>
    </row>
    <row r="398906" spans="68:68" customFormat="1">
      <c r="BP398906" s="90"/>
    </row>
    <row r="398907" spans="68:68" customFormat="1">
      <c r="BP398907" s="90"/>
    </row>
    <row r="398908" spans="68:68" customFormat="1">
      <c r="BP398908" s="90"/>
    </row>
    <row r="398909" spans="68:68" customFormat="1">
      <c r="BP398909" s="90"/>
    </row>
    <row r="398910" spans="68:68" customFormat="1">
      <c r="BP398910" s="90"/>
    </row>
    <row r="398911" spans="68:68" customFormat="1">
      <c r="BP398911" s="90"/>
    </row>
    <row r="398912" spans="68:68" customFormat="1">
      <c r="BP398912" s="90"/>
    </row>
    <row r="398913" spans="68:68" customFormat="1">
      <c r="BP398913" s="90"/>
    </row>
    <row r="398914" spans="68:68" customFormat="1">
      <c r="BP398914" s="90"/>
    </row>
    <row r="398915" spans="68:68" customFormat="1">
      <c r="BP398915" s="90"/>
    </row>
    <row r="398916" spans="68:68" customFormat="1">
      <c r="BP398916" s="90"/>
    </row>
    <row r="398917" spans="68:68" customFormat="1">
      <c r="BP398917" s="90"/>
    </row>
    <row r="398918" spans="68:68" customFormat="1">
      <c r="BP398918" s="90"/>
    </row>
    <row r="398919" spans="68:68" customFormat="1">
      <c r="BP398919" s="90"/>
    </row>
    <row r="398920" spans="68:68" customFormat="1">
      <c r="BP398920" s="90"/>
    </row>
    <row r="398921" spans="68:68" customFormat="1">
      <c r="BP398921" s="90"/>
    </row>
    <row r="398922" spans="68:68" customFormat="1">
      <c r="BP398922" s="90"/>
    </row>
    <row r="398923" spans="68:68" customFormat="1">
      <c r="BP398923" s="90"/>
    </row>
    <row r="398924" spans="68:68" customFormat="1">
      <c r="BP398924" s="90"/>
    </row>
    <row r="398925" spans="68:68" customFormat="1">
      <c r="BP398925" s="90"/>
    </row>
    <row r="398926" spans="68:68" customFormat="1">
      <c r="BP398926" s="90"/>
    </row>
    <row r="398927" spans="68:68" customFormat="1">
      <c r="BP398927" s="90"/>
    </row>
    <row r="398928" spans="68:68" customFormat="1">
      <c r="BP398928" s="90"/>
    </row>
    <row r="398929" spans="68:68" customFormat="1">
      <c r="BP398929" s="90"/>
    </row>
    <row r="398930" spans="68:68" customFormat="1">
      <c r="BP398930" s="90"/>
    </row>
    <row r="398931" spans="68:68" customFormat="1">
      <c r="BP398931" s="90"/>
    </row>
    <row r="398932" spans="68:68" customFormat="1">
      <c r="BP398932" s="90"/>
    </row>
    <row r="398933" spans="68:68" customFormat="1">
      <c r="BP398933" s="90"/>
    </row>
    <row r="398934" spans="68:68" customFormat="1">
      <c r="BP398934" s="90"/>
    </row>
    <row r="398935" spans="68:68" customFormat="1">
      <c r="BP398935" s="90"/>
    </row>
    <row r="398936" spans="68:68" customFormat="1">
      <c r="BP398936" s="90"/>
    </row>
    <row r="398937" spans="68:68" customFormat="1">
      <c r="BP398937" s="90"/>
    </row>
    <row r="398938" spans="68:68" customFormat="1">
      <c r="BP398938" s="90"/>
    </row>
    <row r="398939" spans="68:68" customFormat="1">
      <c r="BP398939" s="90"/>
    </row>
    <row r="398940" spans="68:68" customFormat="1">
      <c r="BP398940" s="90"/>
    </row>
    <row r="398941" spans="68:68" customFormat="1">
      <c r="BP398941" s="90"/>
    </row>
    <row r="398942" spans="68:68" customFormat="1">
      <c r="BP398942" s="90"/>
    </row>
    <row r="398943" spans="68:68" customFormat="1">
      <c r="BP398943" s="90"/>
    </row>
    <row r="398944" spans="68:68" customFormat="1">
      <c r="BP398944" s="90"/>
    </row>
    <row r="398945" spans="68:68" customFormat="1">
      <c r="BP398945" s="90"/>
    </row>
    <row r="398946" spans="68:68" customFormat="1">
      <c r="BP398946" s="90"/>
    </row>
    <row r="398947" spans="68:68" customFormat="1">
      <c r="BP398947" s="90"/>
    </row>
    <row r="398948" spans="68:68" customFormat="1">
      <c r="BP398948" s="90"/>
    </row>
    <row r="398949" spans="68:68" customFormat="1">
      <c r="BP398949" s="90"/>
    </row>
    <row r="398950" spans="68:68" customFormat="1">
      <c r="BP398950" s="90"/>
    </row>
    <row r="398951" spans="68:68" customFormat="1">
      <c r="BP398951" s="90"/>
    </row>
    <row r="398952" spans="68:68" customFormat="1">
      <c r="BP398952" s="90"/>
    </row>
    <row r="398953" spans="68:68" customFormat="1">
      <c r="BP398953" s="90"/>
    </row>
    <row r="398954" spans="68:68" customFormat="1">
      <c r="BP398954" s="90"/>
    </row>
    <row r="398955" spans="68:68" customFormat="1">
      <c r="BP398955" s="90"/>
    </row>
    <row r="398956" spans="68:68" customFormat="1">
      <c r="BP398956" s="90"/>
    </row>
    <row r="398957" spans="68:68" customFormat="1">
      <c r="BP398957" s="90"/>
    </row>
    <row r="398958" spans="68:68" customFormat="1">
      <c r="BP398958" s="90"/>
    </row>
    <row r="398959" spans="68:68" customFormat="1">
      <c r="BP398959" s="90"/>
    </row>
    <row r="398960" spans="68:68" customFormat="1">
      <c r="BP398960" s="90"/>
    </row>
    <row r="398961" spans="68:68" customFormat="1">
      <c r="BP398961" s="90"/>
    </row>
    <row r="398962" spans="68:68" customFormat="1">
      <c r="BP398962" s="90"/>
    </row>
    <row r="398963" spans="68:68" customFormat="1">
      <c r="BP398963" s="90"/>
    </row>
    <row r="398964" spans="68:68" customFormat="1">
      <c r="BP398964" s="90"/>
    </row>
    <row r="398965" spans="68:68" customFormat="1">
      <c r="BP398965" s="90"/>
    </row>
    <row r="398966" spans="68:68" customFormat="1">
      <c r="BP398966" s="90"/>
    </row>
    <row r="398967" spans="68:68" customFormat="1">
      <c r="BP398967" s="90"/>
    </row>
    <row r="398968" spans="68:68" customFormat="1">
      <c r="BP398968" s="90"/>
    </row>
    <row r="398969" spans="68:68" customFormat="1">
      <c r="BP398969" s="90"/>
    </row>
    <row r="398970" spans="68:68" customFormat="1">
      <c r="BP398970" s="90"/>
    </row>
    <row r="398971" spans="68:68" customFormat="1">
      <c r="BP398971" s="90"/>
    </row>
    <row r="398972" spans="68:68" customFormat="1">
      <c r="BP398972" s="90"/>
    </row>
    <row r="398973" spans="68:68" customFormat="1">
      <c r="BP398973" s="90"/>
    </row>
    <row r="398974" spans="68:68" customFormat="1">
      <c r="BP398974" s="90"/>
    </row>
    <row r="398975" spans="68:68" customFormat="1">
      <c r="BP398975" s="90"/>
    </row>
    <row r="398976" spans="68:68" customFormat="1">
      <c r="BP398976" s="90"/>
    </row>
    <row r="398977" spans="68:68" customFormat="1">
      <c r="BP398977" s="90"/>
    </row>
    <row r="398978" spans="68:68" customFormat="1">
      <c r="BP398978" s="90"/>
    </row>
    <row r="398979" spans="68:68" customFormat="1">
      <c r="BP398979" s="90"/>
    </row>
    <row r="398980" spans="68:68" customFormat="1">
      <c r="BP398980" s="90"/>
    </row>
    <row r="398981" spans="68:68" customFormat="1">
      <c r="BP398981" s="90"/>
    </row>
    <row r="398982" spans="68:68" customFormat="1">
      <c r="BP398982" s="90"/>
    </row>
    <row r="398983" spans="68:68" customFormat="1">
      <c r="BP398983" s="90"/>
    </row>
    <row r="398984" spans="68:68" customFormat="1">
      <c r="BP398984" s="90"/>
    </row>
    <row r="398985" spans="68:68" customFormat="1">
      <c r="BP398985" s="90"/>
    </row>
    <row r="398986" spans="68:68" customFormat="1">
      <c r="BP398986" s="90"/>
    </row>
    <row r="398987" spans="68:68" customFormat="1">
      <c r="BP398987" s="90"/>
    </row>
    <row r="398988" spans="68:68" customFormat="1">
      <c r="BP398988" s="90"/>
    </row>
    <row r="398989" spans="68:68" customFormat="1">
      <c r="BP398989" s="90"/>
    </row>
    <row r="398990" spans="68:68" customFormat="1">
      <c r="BP398990" s="90"/>
    </row>
    <row r="398991" spans="68:68" customFormat="1">
      <c r="BP398991" s="90"/>
    </row>
    <row r="398992" spans="68:68" customFormat="1">
      <c r="BP398992" s="90"/>
    </row>
    <row r="398993" spans="68:68" customFormat="1">
      <c r="BP398993" s="90"/>
    </row>
    <row r="398994" spans="68:68" customFormat="1">
      <c r="BP398994" s="90"/>
    </row>
    <row r="398995" spans="68:68" customFormat="1">
      <c r="BP398995" s="90"/>
    </row>
    <row r="398996" spans="68:68" customFormat="1">
      <c r="BP398996" s="90"/>
    </row>
    <row r="398997" spans="68:68" customFormat="1">
      <c r="BP398997" s="90"/>
    </row>
    <row r="398998" spans="68:68" customFormat="1">
      <c r="BP398998" s="90"/>
    </row>
    <row r="398999" spans="68:68" customFormat="1">
      <c r="BP398999" s="90"/>
    </row>
    <row r="399000" spans="68:68" customFormat="1">
      <c r="BP399000" s="90"/>
    </row>
    <row r="399001" spans="68:68" customFormat="1">
      <c r="BP399001" s="90"/>
    </row>
    <row r="399002" spans="68:68" customFormat="1">
      <c r="BP399002" s="90"/>
    </row>
    <row r="399003" spans="68:68" customFormat="1">
      <c r="BP399003" s="90"/>
    </row>
    <row r="399004" spans="68:68" customFormat="1">
      <c r="BP399004" s="90"/>
    </row>
    <row r="399005" spans="68:68" customFormat="1">
      <c r="BP399005" s="90"/>
    </row>
    <row r="399006" spans="68:68" customFormat="1">
      <c r="BP399006" s="90"/>
    </row>
    <row r="399007" spans="68:68" customFormat="1">
      <c r="BP399007" s="90"/>
    </row>
    <row r="399008" spans="68:68" customFormat="1">
      <c r="BP399008" s="90"/>
    </row>
    <row r="399009" spans="68:68" customFormat="1">
      <c r="BP399009" s="90"/>
    </row>
    <row r="399010" spans="68:68" customFormat="1">
      <c r="BP399010" s="90"/>
    </row>
    <row r="399011" spans="68:68" customFormat="1">
      <c r="BP399011" s="90"/>
    </row>
    <row r="399012" spans="68:68" customFormat="1">
      <c r="BP399012" s="90"/>
    </row>
    <row r="399013" spans="68:68" customFormat="1">
      <c r="BP399013" s="90"/>
    </row>
    <row r="399014" spans="68:68" customFormat="1">
      <c r="BP399014" s="90"/>
    </row>
    <row r="399015" spans="68:68" customFormat="1">
      <c r="BP399015" s="90"/>
    </row>
    <row r="399016" spans="68:68" customFormat="1">
      <c r="BP399016" s="90"/>
    </row>
    <row r="399017" spans="68:68" customFormat="1">
      <c r="BP399017" s="90"/>
    </row>
    <row r="399018" spans="68:68" customFormat="1">
      <c r="BP399018" s="90"/>
    </row>
    <row r="399019" spans="68:68" customFormat="1">
      <c r="BP399019" s="90"/>
    </row>
    <row r="399020" spans="68:68" customFormat="1">
      <c r="BP399020" s="90"/>
    </row>
    <row r="399021" spans="68:68" customFormat="1">
      <c r="BP399021" s="90"/>
    </row>
    <row r="399022" spans="68:68" customFormat="1">
      <c r="BP399022" s="90"/>
    </row>
    <row r="399023" spans="68:68" customFormat="1">
      <c r="BP399023" s="90"/>
    </row>
    <row r="399024" spans="68:68" customFormat="1">
      <c r="BP399024" s="90"/>
    </row>
    <row r="399025" spans="68:68" customFormat="1">
      <c r="BP399025" s="90"/>
    </row>
    <row r="399026" spans="68:68" customFormat="1">
      <c r="BP399026" s="90"/>
    </row>
    <row r="399027" spans="68:68" customFormat="1">
      <c r="BP399027" s="90"/>
    </row>
    <row r="399028" spans="68:68" customFormat="1">
      <c r="BP399028" s="90"/>
    </row>
    <row r="399029" spans="68:68" customFormat="1">
      <c r="BP399029" s="90"/>
    </row>
    <row r="399030" spans="68:68" customFormat="1">
      <c r="BP399030" s="90"/>
    </row>
    <row r="399031" spans="68:68" customFormat="1">
      <c r="BP399031" s="90"/>
    </row>
    <row r="399032" spans="68:68" customFormat="1">
      <c r="BP399032" s="90"/>
    </row>
    <row r="399033" spans="68:68" customFormat="1">
      <c r="BP399033" s="90"/>
    </row>
    <row r="399034" spans="68:68" customFormat="1">
      <c r="BP399034" s="90"/>
    </row>
    <row r="399035" spans="68:68" customFormat="1">
      <c r="BP399035" s="90"/>
    </row>
    <row r="399036" spans="68:68" customFormat="1">
      <c r="BP399036" s="90"/>
    </row>
    <row r="399037" spans="68:68" customFormat="1">
      <c r="BP399037" s="90"/>
    </row>
    <row r="399038" spans="68:68" customFormat="1">
      <c r="BP399038" s="90"/>
    </row>
    <row r="399039" spans="68:68" customFormat="1">
      <c r="BP399039" s="90"/>
    </row>
    <row r="399040" spans="68:68" customFormat="1">
      <c r="BP399040" s="90"/>
    </row>
    <row r="399041" spans="68:68" customFormat="1">
      <c r="BP399041" s="90"/>
    </row>
    <row r="399042" spans="68:68" customFormat="1">
      <c r="BP399042" s="90"/>
    </row>
    <row r="399043" spans="68:68" customFormat="1">
      <c r="BP399043" s="90"/>
    </row>
    <row r="399044" spans="68:68" customFormat="1">
      <c r="BP399044" s="90"/>
    </row>
    <row r="399045" spans="68:68" customFormat="1">
      <c r="BP399045" s="90"/>
    </row>
    <row r="399046" spans="68:68" customFormat="1">
      <c r="BP399046" s="90"/>
    </row>
    <row r="399047" spans="68:68" customFormat="1">
      <c r="BP399047" s="90"/>
    </row>
    <row r="399048" spans="68:68" customFormat="1">
      <c r="BP399048" s="90"/>
    </row>
    <row r="399049" spans="68:68" customFormat="1">
      <c r="BP399049" s="90"/>
    </row>
    <row r="399050" spans="68:68" customFormat="1">
      <c r="BP399050" s="90"/>
    </row>
    <row r="399051" spans="68:68" customFormat="1">
      <c r="BP399051" s="90"/>
    </row>
    <row r="399052" spans="68:68" customFormat="1">
      <c r="BP399052" s="90"/>
    </row>
    <row r="399053" spans="68:68" customFormat="1">
      <c r="BP399053" s="90"/>
    </row>
    <row r="399054" spans="68:68" customFormat="1">
      <c r="BP399054" s="90"/>
    </row>
    <row r="399055" spans="68:68" customFormat="1">
      <c r="BP399055" s="90"/>
    </row>
    <row r="399056" spans="68:68" customFormat="1">
      <c r="BP399056" s="90"/>
    </row>
    <row r="399057" spans="68:68" customFormat="1">
      <c r="BP399057" s="90"/>
    </row>
    <row r="399058" spans="68:68" customFormat="1">
      <c r="BP399058" s="90"/>
    </row>
    <row r="399059" spans="68:68" customFormat="1">
      <c r="BP399059" s="90"/>
    </row>
    <row r="399060" spans="68:68" customFormat="1">
      <c r="BP399060" s="90"/>
    </row>
    <row r="399061" spans="68:68" customFormat="1">
      <c r="BP399061" s="90"/>
    </row>
    <row r="399062" spans="68:68" customFormat="1">
      <c r="BP399062" s="90"/>
    </row>
    <row r="399063" spans="68:68" customFormat="1">
      <c r="BP399063" s="90"/>
    </row>
    <row r="399064" spans="68:68" customFormat="1">
      <c r="BP399064" s="90"/>
    </row>
    <row r="399065" spans="68:68" customFormat="1">
      <c r="BP399065" s="90"/>
    </row>
    <row r="399066" spans="68:68" customFormat="1">
      <c r="BP399066" s="90"/>
    </row>
    <row r="399067" spans="68:68" customFormat="1">
      <c r="BP399067" s="90"/>
    </row>
    <row r="399068" spans="68:68" customFormat="1">
      <c r="BP399068" s="90"/>
    </row>
    <row r="399069" spans="68:68" customFormat="1">
      <c r="BP399069" s="90"/>
    </row>
    <row r="399070" spans="68:68" customFormat="1">
      <c r="BP399070" s="90"/>
    </row>
    <row r="399071" spans="68:68" customFormat="1">
      <c r="BP399071" s="90"/>
    </row>
    <row r="399072" spans="68:68" customFormat="1">
      <c r="BP399072" s="90"/>
    </row>
    <row r="399073" spans="68:68" customFormat="1">
      <c r="BP399073" s="90"/>
    </row>
    <row r="399074" spans="68:68" customFormat="1">
      <c r="BP399074" s="90"/>
    </row>
    <row r="399075" spans="68:68" customFormat="1">
      <c r="BP399075" s="90"/>
    </row>
    <row r="399076" spans="68:68" customFormat="1">
      <c r="BP399076" s="90"/>
    </row>
    <row r="399077" spans="68:68" customFormat="1">
      <c r="BP399077" s="90"/>
    </row>
    <row r="399078" spans="68:68" customFormat="1">
      <c r="BP399078" s="90"/>
    </row>
    <row r="399079" spans="68:68" customFormat="1">
      <c r="BP399079" s="90"/>
    </row>
    <row r="399080" spans="68:68" customFormat="1">
      <c r="BP399080" s="90"/>
    </row>
    <row r="399081" spans="68:68" customFormat="1">
      <c r="BP399081" s="90"/>
    </row>
    <row r="399082" spans="68:68" customFormat="1">
      <c r="BP399082" s="90"/>
    </row>
    <row r="399083" spans="68:68" customFormat="1">
      <c r="BP399083" s="90"/>
    </row>
    <row r="399084" spans="68:68" customFormat="1">
      <c r="BP399084" s="90"/>
    </row>
    <row r="399085" spans="68:68" customFormat="1">
      <c r="BP399085" s="90"/>
    </row>
    <row r="399086" spans="68:68" customFormat="1">
      <c r="BP399086" s="90"/>
    </row>
    <row r="399087" spans="68:68" customFormat="1">
      <c r="BP399087" s="90"/>
    </row>
    <row r="399088" spans="68:68" customFormat="1">
      <c r="BP399088" s="90"/>
    </row>
    <row r="399089" spans="68:68" customFormat="1">
      <c r="BP399089" s="90"/>
    </row>
    <row r="399090" spans="68:68" customFormat="1">
      <c r="BP399090" s="90"/>
    </row>
    <row r="399091" spans="68:68" customFormat="1">
      <c r="BP399091" s="90"/>
    </row>
    <row r="399092" spans="68:68" customFormat="1">
      <c r="BP399092" s="90"/>
    </row>
    <row r="399093" spans="68:68" customFormat="1">
      <c r="BP399093" s="90"/>
    </row>
    <row r="399094" spans="68:68" customFormat="1">
      <c r="BP399094" s="90"/>
    </row>
    <row r="399095" spans="68:68" customFormat="1">
      <c r="BP399095" s="90"/>
    </row>
    <row r="399096" spans="68:68" customFormat="1">
      <c r="BP399096" s="90"/>
    </row>
    <row r="399097" spans="68:68" customFormat="1">
      <c r="BP399097" s="90"/>
    </row>
    <row r="399098" spans="68:68" customFormat="1">
      <c r="BP399098" s="90"/>
    </row>
    <row r="399099" spans="68:68" customFormat="1">
      <c r="BP399099" s="90"/>
    </row>
    <row r="399100" spans="68:68" customFormat="1">
      <c r="BP399100" s="90"/>
    </row>
    <row r="399101" spans="68:68" customFormat="1">
      <c r="BP399101" s="90"/>
    </row>
    <row r="399102" spans="68:68" customFormat="1">
      <c r="BP399102" s="90"/>
    </row>
    <row r="399103" spans="68:68" customFormat="1">
      <c r="BP399103" s="90"/>
    </row>
    <row r="399104" spans="68:68" customFormat="1">
      <c r="BP399104" s="90"/>
    </row>
    <row r="399105" spans="68:68" customFormat="1">
      <c r="BP399105" s="90"/>
    </row>
    <row r="399106" spans="68:68" customFormat="1">
      <c r="BP399106" s="90"/>
    </row>
    <row r="399107" spans="68:68" customFormat="1">
      <c r="BP399107" s="90"/>
    </row>
    <row r="399108" spans="68:68" customFormat="1">
      <c r="BP399108" s="90"/>
    </row>
    <row r="399109" spans="68:68" customFormat="1">
      <c r="BP399109" s="90"/>
    </row>
    <row r="399110" spans="68:68" customFormat="1">
      <c r="BP399110" s="90"/>
    </row>
    <row r="399111" spans="68:68" customFormat="1">
      <c r="BP399111" s="90"/>
    </row>
    <row r="399112" spans="68:68" customFormat="1">
      <c r="BP399112" s="90"/>
    </row>
    <row r="399113" spans="68:68" customFormat="1">
      <c r="BP399113" s="90"/>
    </row>
    <row r="399114" spans="68:68" customFormat="1">
      <c r="BP399114" s="90"/>
    </row>
    <row r="399115" spans="68:68" customFormat="1">
      <c r="BP399115" s="90"/>
    </row>
    <row r="399116" spans="68:68" customFormat="1">
      <c r="BP399116" s="90"/>
    </row>
    <row r="399117" spans="68:68" customFormat="1">
      <c r="BP399117" s="90"/>
    </row>
    <row r="399118" spans="68:68" customFormat="1">
      <c r="BP399118" s="90"/>
    </row>
    <row r="399119" spans="68:68" customFormat="1">
      <c r="BP399119" s="90"/>
    </row>
    <row r="399120" spans="68:68" customFormat="1">
      <c r="BP399120" s="90"/>
    </row>
    <row r="399121" spans="68:68" customFormat="1">
      <c r="BP399121" s="90"/>
    </row>
    <row r="399122" spans="68:68" customFormat="1">
      <c r="BP399122" s="90"/>
    </row>
    <row r="399123" spans="68:68" customFormat="1">
      <c r="BP399123" s="90"/>
    </row>
    <row r="399124" spans="68:68" customFormat="1">
      <c r="BP399124" s="90"/>
    </row>
    <row r="399125" spans="68:68" customFormat="1">
      <c r="BP399125" s="90"/>
    </row>
    <row r="399126" spans="68:68" customFormat="1">
      <c r="BP399126" s="90"/>
    </row>
    <row r="399127" spans="68:68" customFormat="1">
      <c r="BP399127" s="90"/>
    </row>
    <row r="399128" spans="68:68" customFormat="1">
      <c r="BP399128" s="90"/>
    </row>
    <row r="399129" spans="68:68" customFormat="1">
      <c r="BP399129" s="90"/>
    </row>
    <row r="399130" spans="68:68" customFormat="1">
      <c r="BP399130" s="90"/>
    </row>
    <row r="399131" spans="68:68" customFormat="1">
      <c r="BP399131" s="90"/>
    </row>
    <row r="399132" spans="68:68" customFormat="1">
      <c r="BP399132" s="90"/>
    </row>
    <row r="399133" spans="68:68" customFormat="1">
      <c r="BP399133" s="90"/>
    </row>
    <row r="399134" spans="68:68" customFormat="1">
      <c r="BP399134" s="90"/>
    </row>
    <row r="399135" spans="68:68" customFormat="1">
      <c r="BP399135" s="90"/>
    </row>
    <row r="399136" spans="68:68" customFormat="1">
      <c r="BP399136" s="90"/>
    </row>
    <row r="399137" spans="68:68" customFormat="1">
      <c r="BP399137" s="90"/>
    </row>
    <row r="399138" spans="68:68" customFormat="1">
      <c r="BP399138" s="90"/>
    </row>
    <row r="399139" spans="68:68" customFormat="1">
      <c r="BP399139" s="90"/>
    </row>
    <row r="399140" spans="68:68" customFormat="1">
      <c r="BP399140" s="90"/>
    </row>
    <row r="399141" spans="68:68" customFormat="1">
      <c r="BP399141" s="90"/>
    </row>
    <row r="399142" spans="68:68" customFormat="1">
      <c r="BP399142" s="90"/>
    </row>
    <row r="399143" spans="68:68" customFormat="1">
      <c r="BP399143" s="90"/>
    </row>
    <row r="399144" spans="68:68" customFormat="1">
      <c r="BP399144" s="90"/>
    </row>
    <row r="399145" spans="68:68" customFormat="1">
      <c r="BP399145" s="90"/>
    </row>
    <row r="399146" spans="68:68" customFormat="1">
      <c r="BP399146" s="90"/>
    </row>
    <row r="399147" spans="68:68" customFormat="1">
      <c r="BP399147" s="90"/>
    </row>
    <row r="399148" spans="68:68" customFormat="1">
      <c r="BP399148" s="90"/>
    </row>
    <row r="399149" spans="68:68" customFormat="1">
      <c r="BP399149" s="90"/>
    </row>
    <row r="399150" spans="68:68" customFormat="1">
      <c r="BP399150" s="90"/>
    </row>
    <row r="399151" spans="68:68" customFormat="1">
      <c r="BP399151" s="90"/>
    </row>
    <row r="399152" spans="68:68" customFormat="1">
      <c r="BP399152" s="90"/>
    </row>
    <row r="399153" spans="68:68" customFormat="1">
      <c r="BP399153" s="90"/>
    </row>
    <row r="399154" spans="68:68" customFormat="1">
      <c r="BP399154" s="90"/>
    </row>
    <row r="399155" spans="68:68" customFormat="1">
      <c r="BP399155" s="90"/>
    </row>
    <row r="399156" spans="68:68" customFormat="1">
      <c r="BP399156" s="90"/>
    </row>
    <row r="399157" spans="68:68" customFormat="1">
      <c r="BP399157" s="90"/>
    </row>
    <row r="399158" spans="68:68" customFormat="1">
      <c r="BP399158" s="90"/>
    </row>
    <row r="399159" spans="68:68" customFormat="1">
      <c r="BP399159" s="90"/>
    </row>
    <row r="399160" spans="68:68" customFormat="1">
      <c r="BP399160" s="90"/>
    </row>
    <row r="399161" spans="68:68" customFormat="1">
      <c r="BP399161" s="90"/>
    </row>
    <row r="399162" spans="68:68" customFormat="1">
      <c r="BP399162" s="90"/>
    </row>
    <row r="399163" spans="68:68" customFormat="1">
      <c r="BP399163" s="90"/>
    </row>
    <row r="399164" spans="68:68" customFormat="1">
      <c r="BP399164" s="90"/>
    </row>
    <row r="399165" spans="68:68" customFormat="1">
      <c r="BP399165" s="90"/>
    </row>
    <row r="399166" spans="68:68" customFormat="1">
      <c r="BP399166" s="90"/>
    </row>
    <row r="399167" spans="68:68" customFormat="1">
      <c r="BP399167" s="90"/>
    </row>
    <row r="399168" spans="68:68" customFormat="1">
      <c r="BP399168" s="90"/>
    </row>
    <row r="399169" spans="68:68" customFormat="1">
      <c r="BP399169" s="90"/>
    </row>
    <row r="399170" spans="68:68" customFormat="1">
      <c r="BP399170" s="90"/>
    </row>
    <row r="399171" spans="68:68" customFormat="1">
      <c r="BP399171" s="90"/>
    </row>
    <row r="399172" spans="68:68" customFormat="1">
      <c r="BP399172" s="90"/>
    </row>
    <row r="399173" spans="68:68" customFormat="1">
      <c r="BP399173" s="90"/>
    </row>
    <row r="399174" spans="68:68" customFormat="1">
      <c r="BP399174" s="90"/>
    </row>
    <row r="399175" spans="68:68" customFormat="1">
      <c r="BP399175" s="90"/>
    </row>
    <row r="399176" spans="68:68" customFormat="1">
      <c r="BP399176" s="90"/>
    </row>
    <row r="399177" spans="68:68" customFormat="1">
      <c r="BP399177" s="90"/>
    </row>
    <row r="399178" spans="68:68" customFormat="1">
      <c r="BP399178" s="90"/>
    </row>
    <row r="399179" spans="68:68" customFormat="1">
      <c r="BP399179" s="90"/>
    </row>
    <row r="399180" spans="68:68" customFormat="1">
      <c r="BP399180" s="90"/>
    </row>
    <row r="399181" spans="68:68" customFormat="1">
      <c r="BP399181" s="90"/>
    </row>
    <row r="399182" spans="68:68" customFormat="1">
      <c r="BP399182" s="90"/>
    </row>
    <row r="399183" spans="68:68" customFormat="1">
      <c r="BP399183" s="90"/>
    </row>
    <row r="399184" spans="68:68" customFormat="1">
      <c r="BP399184" s="90"/>
    </row>
    <row r="399185" spans="68:68" customFormat="1">
      <c r="BP399185" s="90"/>
    </row>
    <row r="399186" spans="68:68" customFormat="1">
      <c r="BP399186" s="90"/>
    </row>
    <row r="399187" spans="68:68" customFormat="1">
      <c r="BP399187" s="90"/>
    </row>
    <row r="399188" spans="68:68" customFormat="1">
      <c r="BP399188" s="90"/>
    </row>
    <row r="399189" spans="68:68" customFormat="1">
      <c r="BP399189" s="90"/>
    </row>
    <row r="399190" spans="68:68" customFormat="1">
      <c r="BP399190" s="90"/>
    </row>
    <row r="399191" spans="68:68" customFormat="1">
      <c r="BP399191" s="90"/>
    </row>
    <row r="399192" spans="68:68" customFormat="1">
      <c r="BP399192" s="90"/>
    </row>
    <row r="399193" spans="68:68" customFormat="1">
      <c r="BP399193" s="90"/>
    </row>
    <row r="399194" spans="68:68" customFormat="1">
      <c r="BP399194" s="90"/>
    </row>
    <row r="399195" spans="68:68" customFormat="1">
      <c r="BP399195" s="90"/>
    </row>
    <row r="399196" spans="68:68" customFormat="1">
      <c r="BP399196" s="90"/>
    </row>
    <row r="399197" spans="68:68" customFormat="1">
      <c r="BP399197" s="90"/>
    </row>
    <row r="399198" spans="68:68" customFormat="1">
      <c r="BP399198" s="90"/>
    </row>
    <row r="399199" spans="68:68" customFormat="1">
      <c r="BP399199" s="90"/>
    </row>
    <row r="399200" spans="68:68" customFormat="1">
      <c r="BP399200" s="90"/>
    </row>
    <row r="399201" spans="68:68" customFormat="1">
      <c r="BP399201" s="90"/>
    </row>
    <row r="399202" spans="68:68" customFormat="1">
      <c r="BP399202" s="90"/>
    </row>
    <row r="399203" spans="68:68" customFormat="1">
      <c r="BP399203" s="90"/>
    </row>
    <row r="399204" spans="68:68" customFormat="1">
      <c r="BP399204" s="90"/>
    </row>
    <row r="399205" spans="68:68" customFormat="1">
      <c r="BP399205" s="90"/>
    </row>
    <row r="399206" spans="68:68" customFormat="1">
      <c r="BP399206" s="90"/>
    </row>
    <row r="399207" spans="68:68" customFormat="1">
      <c r="BP399207" s="90"/>
    </row>
    <row r="399208" spans="68:68" customFormat="1">
      <c r="BP399208" s="90"/>
    </row>
    <row r="399209" spans="68:68" customFormat="1">
      <c r="BP399209" s="90"/>
    </row>
    <row r="399210" spans="68:68" customFormat="1">
      <c r="BP399210" s="90"/>
    </row>
    <row r="399211" spans="68:68" customFormat="1">
      <c r="BP399211" s="90"/>
    </row>
    <row r="399212" spans="68:68" customFormat="1">
      <c r="BP399212" s="90"/>
    </row>
    <row r="399213" spans="68:68" customFormat="1">
      <c r="BP399213" s="90"/>
    </row>
    <row r="399214" spans="68:68" customFormat="1">
      <c r="BP399214" s="90"/>
    </row>
    <row r="399215" spans="68:68" customFormat="1">
      <c r="BP399215" s="90"/>
    </row>
    <row r="399216" spans="68:68" customFormat="1">
      <c r="BP399216" s="90"/>
    </row>
    <row r="399217" spans="68:68" customFormat="1">
      <c r="BP399217" s="90"/>
    </row>
    <row r="399218" spans="68:68" customFormat="1">
      <c r="BP399218" s="90"/>
    </row>
    <row r="399219" spans="68:68" customFormat="1">
      <c r="BP399219" s="90"/>
    </row>
    <row r="399220" spans="68:68" customFormat="1">
      <c r="BP399220" s="90"/>
    </row>
    <row r="399221" spans="68:68" customFormat="1">
      <c r="BP399221" s="90"/>
    </row>
    <row r="399222" spans="68:68" customFormat="1">
      <c r="BP399222" s="90"/>
    </row>
    <row r="399223" spans="68:68" customFormat="1">
      <c r="BP399223" s="90"/>
    </row>
    <row r="399224" spans="68:68" customFormat="1">
      <c r="BP399224" s="90"/>
    </row>
    <row r="399225" spans="68:68" customFormat="1">
      <c r="BP399225" s="90"/>
    </row>
    <row r="399226" spans="68:68" customFormat="1">
      <c r="BP399226" s="90"/>
    </row>
    <row r="399227" spans="68:68" customFormat="1">
      <c r="BP399227" s="90"/>
    </row>
    <row r="399228" spans="68:68" customFormat="1">
      <c r="BP399228" s="90"/>
    </row>
    <row r="399229" spans="68:68" customFormat="1">
      <c r="BP399229" s="90"/>
    </row>
    <row r="399230" spans="68:68" customFormat="1">
      <c r="BP399230" s="90"/>
    </row>
    <row r="399231" spans="68:68" customFormat="1">
      <c r="BP399231" s="90"/>
    </row>
    <row r="399232" spans="68:68" customFormat="1">
      <c r="BP399232" s="90"/>
    </row>
    <row r="399233" spans="68:68" customFormat="1">
      <c r="BP399233" s="90"/>
    </row>
    <row r="399234" spans="68:68" customFormat="1">
      <c r="BP399234" s="90"/>
    </row>
    <row r="399235" spans="68:68" customFormat="1">
      <c r="BP399235" s="90"/>
    </row>
    <row r="399236" spans="68:68" customFormat="1">
      <c r="BP399236" s="90"/>
    </row>
    <row r="399237" spans="68:68" customFormat="1">
      <c r="BP399237" s="90"/>
    </row>
    <row r="399238" spans="68:68" customFormat="1">
      <c r="BP399238" s="90"/>
    </row>
    <row r="399239" spans="68:68" customFormat="1">
      <c r="BP399239" s="90"/>
    </row>
    <row r="399240" spans="68:68" customFormat="1">
      <c r="BP399240" s="90"/>
    </row>
    <row r="399241" spans="68:68" customFormat="1">
      <c r="BP399241" s="90"/>
    </row>
    <row r="399242" spans="68:68" customFormat="1">
      <c r="BP399242" s="90"/>
    </row>
    <row r="399243" spans="68:68" customFormat="1">
      <c r="BP399243" s="90"/>
    </row>
    <row r="399244" spans="68:68" customFormat="1">
      <c r="BP399244" s="90"/>
    </row>
    <row r="399245" spans="68:68" customFormat="1">
      <c r="BP399245" s="90"/>
    </row>
    <row r="399246" spans="68:68" customFormat="1">
      <c r="BP399246" s="90"/>
    </row>
    <row r="399247" spans="68:68" customFormat="1">
      <c r="BP399247" s="90"/>
    </row>
    <row r="399248" spans="68:68" customFormat="1">
      <c r="BP399248" s="90"/>
    </row>
    <row r="399249" spans="68:68" customFormat="1">
      <c r="BP399249" s="90"/>
    </row>
    <row r="399250" spans="68:68" customFormat="1">
      <c r="BP399250" s="90"/>
    </row>
    <row r="399251" spans="68:68" customFormat="1">
      <c r="BP399251" s="90"/>
    </row>
    <row r="399252" spans="68:68" customFormat="1">
      <c r="BP399252" s="90"/>
    </row>
    <row r="399253" spans="68:68" customFormat="1">
      <c r="BP399253" s="90"/>
    </row>
    <row r="399254" spans="68:68" customFormat="1">
      <c r="BP399254" s="90"/>
    </row>
    <row r="399255" spans="68:68" customFormat="1">
      <c r="BP399255" s="90"/>
    </row>
    <row r="399256" spans="68:68" customFormat="1">
      <c r="BP399256" s="90"/>
    </row>
    <row r="399257" spans="68:68" customFormat="1">
      <c r="BP399257" s="90"/>
    </row>
    <row r="399258" spans="68:68" customFormat="1">
      <c r="BP399258" s="90"/>
    </row>
    <row r="399259" spans="68:68" customFormat="1">
      <c r="BP399259" s="90"/>
    </row>
    <row r="399260" spans="68:68" customFormat="1">
      <c r="BP399260" s="90"/>
    </row>
    <row r="399261" spans="68:68" customFormat="1">
      <c r="BP399261" s="90"/>
    </row>
    <row r="399262" spans="68:68" customFormat="1">
      <c r="BP399262" s="90"/>
    </row>
    <row r="399263" spans="68:68" customFormat="1">
      <c r="BP399263" s="90"/>
    </row>
    <row r="399264" spans="68:68" customFormat="1">
      <c r="BP399264" s="90"/>
    </row>
    <row r="399265" spans="68:68" customFormat="1">
      <c r="BP399265" s="90"/>
    </row>
    <row r="399266" spans="68:68" customFormat="1">
      <c r="BP399266" s="90"/>
    </row>
    <row r="399267" spans="68:68" customFormat="1">
      <c r="BP399267" s="90"/>
    </row>
    <row r="399268" spans="68:68" customFormat="1">
      <c r="BP399268" s="90"/>
    </row>
    <row r="399269" spans="68:68" customFormat="1">
      <c r="BP399269" s="90"/>
    </row>
    <row r="399270" spans="68:68" customFormat="1">
      <c r="BP399270" s="90"/>
    </row>
    <row r="399271" spans="68:68" customFormat="1">
      <c r="BP399271" s="90"/>
    </row>
    <row r="399272" spans="68:68" customFormat="1">
      <c r="BP399272" s="90"/>
    </row>
    <row r="399273" spans="68:68" customFormat="1">
      <c r="BP399273" s="90"/>
    </row>
    <row r="399274" spans="68:68" customFormat="1">
      <c r="BP399274" s="90"/>
    </row>
    <row r="399275" spans="68:68" customFormat="1">
      <c r="BP399275" s="90"/>
    </row>
    <row r="399276" spans="68:68" customFormat="1">
      <c r="BP399276" s="90"/>
    </row>
    <row r="399277" spans="68:68" customFormat="1">
      <c r="BP399277" s="90"/>
    </row>
    <row r="399278" spans="68:68" customFormat="1">
      <c r="BP399278" s="90"/>
    </row>
    <row r="399279" spans="68:68" customFormat="1">
      <c r="BP399279" s="90"/>
    </row>
    <row r="399280" spans="68:68" customFormat="1">
      <c r="BP399280" s="90"/>
    </row>
    <row r="399281" spans="68:68" customFormat="1">
      <c r="BP399281" s="90"/>
    </row>
    <row r="399282" spans="68:68" customFormat="1">
      <c r="BP399282" s="90"/>
    </row>
    <row r="399283" spans="68:68" customFormat="1">
      <c r="BP399283" s="90"/>
    </row>
    <row r="399284" spans="68:68" customFormat="1">
      <c r="BP399284" s="90"/>
    </row>
    <row r="399285" spans="68:68" customFormat="1">
      <c r="BP399285" s="90"/>
    </row>
    <row r="399286" spans="68:68" customFormat="1">
      <c r="BP399286" s="90"/>
    </row>
    <row r="399287" spans="68:68" customFormat="1">
      <c r="BP399287" s="90"/>
    </row>
    <row r="399288" spans="68:68" customFormat="1">
      <c r="BP399288" s="90"/>
    </row>
    <row r="399289" spans="68:68" customFormat="1">
      <c r="BP399289" s="90"/>
    </row>
    <row r="399290" spans="68:68" customFormat="1">
      <c r="BP399290" s="90"/>
    </row>
    <row r="399291" spans="68:68" customFormat="1">
      <c r="BP399291" s="90"/>
    </row>
    <row r="399292" spans="68:68" customFormat="1">
      <c r="BP399292" s="90"/>
    </row>
    <row r="399293" spans="68:68" customFormat="1">
      <c r="BP399293" s="90"/>
    </row>
    <row r="399294" spans="68:68" customFormat="1">
      <c r="BP399294" s="90"/>
    </row>
    <row r="399295" spans="68:68" customFormat="1">
      <c r="BP399295" s="90"/>
    </row>
    <row r="399296" spans="68:68" customFormat="1">
      <c r="BP399296" s="90"/>
    </row>
    <row r="399297" spans="68:68" customFormat="1">
      <c r="BP399297" s="90"/>
    </row>
    <row r="399298" spans="68:68" customFormat="1">
      <c r="BP399298" s="90"/>
    </row>
    <row r="399299" spans="68:68" customFormat="1">
      <c r="BP399299" s="90"/>
    </row>
    <row r="399300" spans="68:68" customFormat="1">
      <c r="BP399300" s="90"/>
    </row>
    <row r="399301" spans="68:68" customFormat="1">
      <c r="BP399301" s="90"/>
    </row>
    <row r="399302" spans="68:68" customFormat="1">
      <c r="BP399302" s="90"/>
    </row>
    <row r="399303" spans="68:68" customFormat="1">
      <c r="BP399303" s="90"/>
    </row>
    <row r="399304" spans="68:68" customFormat="1">
      <c r="BP399304" s="90"/>
    </row>
    <row r="399305" spans="68:68" customFormat="1">
      <c r="BP399305" s="90"/>
    </row>
    <row r="399306" spans="68:68" customFormat="1">
      <c r="BP399306" s="90"/>
    </row>
    <row r="399307" spans="68:68" customFormat="1">
      <c r="BP399307" s="90"/>
    </row>
    <row r="399308" spans="68:68" customFormat="1">
      <c r="BP399308" s="90"/>
    </row>
    <row r="399309" spans="68:68" customFormat="1">
      <c r="BP399309" s="90"/>
    </row>
    <row r="399310" spans="68:68" customFormat="1">
      <c r="BP399310" s="90"/>
    </row>
    <row r="399311" spans="68:68" customFormat="1">
      <c r="BP399311" s="90"/>
    </row>
    <row r="399312" spans="68:68" customFormat="1">
      <c r="BP399312" s="90"/>
    </row>
    <row r="399313" spans="68:68" customFormat="1">
      <c r="BP399313" s="90"/>
    </row>
    <row r="399314" spans="68:68" customFormat="1">
      <c r="BP399314" s="90"/>
    </row>
    <row r="399315" spans="68:68" customFormat="1">
      <c r="BP399315" s="90"/>
    </row>
    <row r="399316" spans="68:68" customFormat="1">
      <c r="BP399316" s="90"/>
    </row>
    <row r="399317" spans="68:68" customFormat="1">
      <c r="BP399317" s="90"/>
    </row>
    <row r="399318" spans="68:68" customFormat="1">
      <c r="BP399318" s="90"/>
    </row>
    <row r="399319" spans="68:68" customFormat="1">
      <c r="BP399319" s="90"/>
    </row>
    <row r="399320" spans="68:68" customFormat="1">
      <c r="BP399320" s="90"/>
    </row>
    <row r="399321" spans="68:68" customFormat="1">
      <c r="BP399321" s="90"/>
    </row>
    <row r="399322" spans="68:68" customFormat="1">
      <c r="BP399322" s="90"/>
    </row>
    <row r="399323" spans="68:68" customFormat="1">
      <c r="BP399323" s="90"/>
    </row>
    <row r="399324" spans="68:68" customFormat="1">
      <c r="BP399324" s="90"/>
    </row>
    <row r="399325" spans="68:68" customFormat="1">
      <c r="BP399325" s="90"/>
    </row>
    <row r="399326" spans="68:68" customFormat="1">
      <c r="BP399326" s="90"/>
    </row>
    <row r="399327" spans="68:68" customFormat="1">
      <c r="BP399327" s="90"/>
    </row>
    <row r="399328" spans="68:68" customFormat="1">
      <c r="BP399328" s="90"/>
    </row>
    <row r="399329" spans="68:68" customFormat="1">
      <c r="BP399329" s="90"/>
    </row>
    <row r="399330" spans="68:68" customFormat="1">
      <c r="BP399330" s="90"/>
    </row>
    <row r="399331" spans="68:68" customFormat="1">
      <c r="BP399331" s="90"/>
    </row>
    <row r="399332" spans="68:68" customFormat="1">
      <c r="BP399332" s="90"/>
    </row>
    <row r="399333" spans="68:68" customFormat="1">
      <c r="BP399333" s="90"/>
    </row>
    <row r="399334" spans="68:68" customFormat="1">
      <c r="BP399334" s="90"/>
    </row>
    <row r="399335" spans="68:68" customFormat="1">
      <c r="BP399335" s="90"/>
    </row>
    <row r="399336" spans="68:68" customFormat="1">
      <c r="BP399336" s="90"/>
    </row>
    <row r="399337" spans="68:68" customFormat="1">
      <c r="BP399337" s="90"/>
    </row>
    <row r="399338" spans="68:68" customFormat="1">
      <c r="BP399338" s="90"/>
    </row>
    <row r="399339" spans="68:68" customFormat="1">
      <c r="BP399339" s="90"/>
    </row>
    <row r="399340" spans="68:68" customFormat="1">
      <c r="BP399340" s="90"/>
    </row>
    <row r="399341" spans="68:68" customFormat="1">
      <c r="BP399341" s="90"/>
    </row>
    <row r="399342" spans="68:68" customFormat="1">
      <c r="BP399342" s="90"/>
    </row>
    <row r="399343" spans="68:68" customFormat="1">
      <c r="BP399343" s="90"/>
    </row>
    <row r="399344" spans="68:68" customFormat="1">
      <c r="BP399344" s="90"/>
    </row>
    <row r="399345" spans="68:68" customFormat="1">
      <c r="BP399345" s="90"/>
    </row>
    <row r="399346" spans="68:68" customFormat="1">
      <c r="BP399346" s="90"/>
    </row>
    <row r="399347" spans="68:68" customFormat="1">
      <c r="BP399347" s="90"/>
    </row>
    <row r="399348" spans="68:68" customFormat="1">
      <c r="BP399348" s="90"/>
    </row>
    <row r="399349" spans="68:68" customFormat="1">
      <c r="BP399349" s="90"/>
    </row>
    <row r="399350" spans="68:68" customFormat="1">
      <c r="BP399350" s="90"/>
    </row>
    <row r="399351" spans="68:68" customFormat="1">
      <c r="BP399351" s="90"/>
    </row>
    <row r="399352" spans="68:68" customFormat="1">
      <c r="BP399352" s="90"/>
    </row>
    <row r="399353" spans="68:68" customFormat="1">
      <c r="BP399353" s="90"/>
    </row>
    <row r="399354" spans="68:68" customFormat="1">
      <c r="BP399354" s="90"/>
    </row>
    <row r="399355" spans="68:68" customFormat="1">
      <c r="BP399355" s="90"/>
    </row>
    <row r="399356" spans="68:68" customFormat="1">
      <c r="BP399356" s="90"/>
    </row>
    <row r="399357" spans="68:68" customFormat="1">
      <c r="BP399357" s="90"/>
    </row>
    <row r="399358" spans="68:68" customFormat="1">
      <c r="BP399358" s="90"/>
    </row>
    <row r="399359" spans="68:68" customFormat="1">
      <c r="BP399359" s="90"/>
    </row>
    <row r="399360" spans="68:68" customFormat="1">
      <c r="BP399360" s="90"/>
    </row>
    <row r="399361" spans="68:68" customFormat="1">
      <c r="BP399361" s="90"/>
    </row>
    <row r="399362" spans="68:68" customFormat="1">
      <c r="BP399362" s="90"/>
    </row>
    <row r="399363" spans="68:68" customFormat="1">
      <c r="BP399363" s="90"/>
    </row>
    <row r="399364" spans="68:68" customFormat="1">
      <c r="BP399364" s="90"/>
    </row>
    <row r="399365" spans="68:68" customFormat="1">
      <c r="BP399365" s="90"/>
    </row>
    <row r="399366" spans="68:68" customFormat="1">
      <c r="BP399366" s="90"/>
    </row>
    <row r="399367" spans="68:68" customFormat="1">
      <c r="BP399367" s="90"/>
    </row>
    <row r="399368" spans="68:68" customFormat="1">
      <c r="BP399368" s="90"/>
    </row>
    <row r="399369" spans="68:68" customFormat="1">
      <c r="BP399369" s="90"/>
    </row>
    <row r="399370" spans="68:68" customFormat="1">
      <c r="BP399370" s="90"/>
    </row>
    <row r="399371" spans="68:68" customFormat="1">
      <c r="BP399371" s="90"/>
    </row>
    <row r="399372" spans="68:68" customFormat="1">
      <c r="BP399372" s="90"/>
    </row>
    <row r="399373" spans="68:68" customFormat="1">
      <c r="BP399373" s="90"/>
    </row>
    <row r="399374" spans="68:68" customFormat="1">
      <c r="BP399374" s="90"/>
    </row>
    <row r="399375" spans="68:68" customFormat="1">
      <c r="BP399375" s="90"/>
    </row>
    <row r="399376" spans="68:68" customFormat="1">
      <c r="BP399376" s="90"/>
    </row>
    <row r="399377" spans="68:68" customFormat="1">
      <c r="BP399377" s="90"/>
    </row>
    <row r="399378" spans="68:68" customFormat="1">
      <c r="BP399378" s="90"/>
    </row>
    <row r="399379" spans="68:68" customFormat="1">
      <c r="BP399379" s="90"/>
    </row>
    <row r="399380" spans="68:68" customFormat="1">
      <c r="BP399380" s="90"/>
    </row>
    <row r="399381" spans="68:68" customFormat="1">
      <c r="BP399381" s="90"/>
    </row>
    <row r="399382" spans="68:68" customFormat="1">
      <c r="BP399382" s="90"/>
    </row>
    <row r="399383" spans="68:68" customFormat="1">
      <c r="BP399383" s="90"/>
    </row>
    <row r="399384" spans="68:68" customFormat="1">
      <c r="BP399384" s="90"/>
    </row>
    <row r="399385" spans="68:68" customFormat="1">
      <c r="BP399385" s="90"/>
    </row>
    <row r="399386" spans="68:68" customFormat="1">
      <c r="BP399386" s="90"/>
    </row>
    <row r="399387" spans="68:68" customFormat="1">
      <c r="BP399387" s="90"/>
    </row>
    <row r="399388" spans="68:68" customFormat="1">
      <c r="BP399388" s="90"/>
    </row>
    <row r="399389" spans="68:68" customFormat="1">
      <c r="BP399389" s="90"/>
    </row>
    <row r="399390" spans="68:68" customFormat="1">
      <c r="BP399390" s="90"/>
    </row>
    <row r="399391" spans="68:68" customFormat="1">
      <c r="BP399391" s="90"/>
    </row>
    <row r="399392" spans="68:68" customFormat="1">
      <c r="BP399392" s="90"/>
    </row>
    <row r="399393" spans="68:68" customFormat="1">
      <c r="BP399393" s="90"/>
    </row>
    <row r="399394" spans="68:68" customFormat="1">
      <c r="BP399394" s="90"/>
    </row>
    <row r="399395" spans="68:68" customFormat="1">
      <c r="BP399395" s="90"/>
    </row>
    <row r="399396" spans="68:68" customFormat="1">
      <c r="BP399396" s="90"/>
    </row>
    <row r="399397" spans="68:68" customFormat="1">
      <c r="BP399397" s="90"/>
    </row>
    <row r="399398" spans="68:68" customFormat="1">
      <c r="BP399398" s="90"/>
    </row>
    <row r="399399" spans="68:68" customFormat="1">
      <c r="BP399399" s="90"/>
    </row>
    <row r="399400" spans="68:68" customFormat="1">
      <c r="BP399400" s="90"/>
    </row>
    <row r="399401" spans="68:68" customFormat="1">
      <c r="BP399401" s="90"/>
    </row>
    <row r="399402" spans="68:68" customFormat="1">
      <c r="BP399402" s="90"/>
    </row>
    <row r="399403" spans="68:68" customFormat="1">
      <c r="BP399403" s="90"/>
    </row>
    <row r="399404" spans="68:68" customFormat="1">
      <c r="BP399404" s="90"/>
    </row>
    <row r="399405" spans="68:68" customFormat="1">
      <c r="BP399405" s="90"/>
    </row>
    <row r="399406" spans="68:68" customFormat="1">
      <c r="BP399406" s="90"/>
    </row>
    <row r="399407" spans="68:68" customFormat="1">
      <c r="BP399407" s="90"/>
    </row>
    <row r="399408" spans="68:68" customFormat="1">
      <c r="BP399408" s="90"/>
    </row>
    <row r="399409" spans="68:68" customFormat="1">
      <c r="BP399409" s="90"/>
    </row>
    <row r="399410" spans="68:68" customFormat="1">
      <c r="BP399410" s="90"/>
    </row>
    <row r="399411" spans="68:68" customFormat="1">
      <c r="BP399411" s="90"/>
    </row>
    <row r="399412" spans="68:68" customFormat="1">
      <c r="BP399412" s="90"/>
    </row>
    <row r="399413" spans="68:68" customFormat="1">
      <c r="BP399413" s="90"/>
    </row>
    <row r="399414" spans="68:68" customFormat="1">
      <c r="BP399414" s="90"/>
    </row>
    <row r="399415" spans="68:68" customFormat="1">
      <c r="BP399415" s="90"/>
    </row>
    <row r="399416" spans="68:68" customFormat="1">
      <c r="BP399416" s="90"/>
    </row>
    <row r="399417" spans="68:68" customFormat="1">
      <c r="BP399417" s="90"/>
    </row>
    <row r="399418" spans="68:68" customFormat="1">
      <c r="BP399418" s="90"/>
    </row>
    <row r="399419" spans="68:68" customFormat="1">
      <c r="BP399419" s="90"/>
    </row>
    <row r="399420" spans="68:68" customFormat="1">
      <c r="BP399420" s="90"/>
    </row>
    <row r="399421" spans="68:68" customFormat="1">
      <c r="BP399421" s="90"/>
    </row>
    <row r="399422" spans="68:68" customFormat="1">
      <c r="BP399422" s="90"/>
    </row>
    <row r="399423" spans="68:68" customFormat="1">
      <c r="BP399423" s="90"/>
    </row>
    <row r="399424" spans="68:68" customFormat="1">
      <c r="BP399424" s="90"/>
    </row>
    <row r="399425" spans="68:68" customFormat="1">
      <c r="BP399425" s="90"/>
    </row>
    <row r="399426" spans="68:68" customFormat="1">
      <c r="BP399426" s="90"/>
    </row>
    <row r="399427" spans="68:68" customFormat="1">
      <c r="BP399427" s="90"/>
    </row>
    <row r="399428" spans="68:68" customFormat="1">
      <c r="BP399428" s="90"/>
    </row>
    <row r="399429" spans="68:68" customFormat="1">
      <c r="BP399429" s="90"/>
    </row>
    <row r="399430" spans="68:68" customFormat="1">
      <c r="BP399430" s="90"/>
    </row>
    <row r="399431" spans="68:68" customFormat="1">
      <c r="BP399431" s="90"/>
    </row>
    <row r="399432" spans="68:68" customFormat="1">
      <c r="BP399432" s="90"/>
    </row>
    <row r="399433" spans="68:68" customFormat="1">
      <c r="BP399433" s="90"/>
    </row>
    <row r="399434" spans="68:68" customFormat="1">
      <c r="BP399434" s="90"/>
    </row>
    <row r="399435" spans="68:68" customFormat="1">
      <c r="BP399435" s="90"/>
    </row>
    <row r="399436" spans="68:68" customFormat="1">
      <c r="BP399436" s="90"/>
    </row>
    <row r="399437" spans="68:68" customFormat="1">
      <c r="BP399437" s="90"/>
    </row>
    <row r="399438" spans="68:68" customFormat="1">
      <c r="BP399438" s="90"/>
    </row>
    <row r="399439" spans="68:68" customFormat="1">
      <c r="BP399439" s="90"/>
    </row>
    <row r="399440" spans="68:68" customFormat="1">
      <c r="BP399440" s="90"/>
    </row>
    <row r="399441" spans="68:68" customFormat="1">
      <c r="BP399441" s="90"/>
    </row>
    <row r="399442" spans="68:68" customFormat="1">
      <c r="BP399442" s="90"/>
    </row>
    <row r="399443" spans="68:68" customFormat="1">
      <c r="BP399443" s="90"/>
    </row>
    <row r="399444" spans="68:68" customFormat="1">
      <c r="BP399444" s="90"/>
    </row>
    <row r="399445" spans="68:68" customFormat="1">
      <c r="BP399445" s="90"/>
    </row>
    <row r="399446" spans="68:68" customFormat="1">
      <c r="BP399446" s="90"/>
    </row>
    <row r="399447" spans="68:68" customFormat="1">
      <c r="BP399447" s="90"/>
    </row>
    <row r="399448" spans="68:68" customFormat="1">
      <c r="BP399448" s="90"/>
    </row>
    <row r="399449" spans="68:68" customFormat="1">
      <c r="BP399449" s="90"/>
    </row>
    <row r="399450" spans="68:68" customFormat="1">
      <c r="BP399450" s="90"/>
    </row>
    <row r="399451" spans="68:68" customFormat="1">
      <c r="BP399451" s="90"/>
    </row>
    <row r="399452" spans="68:68" customFormat="1">
      <c r="BP399452" s="90"/>
    </row>
    <row r="399453" spans="68:68" customFormat="1">
      <c r="BP399453" s="90"/>
    </row>
    <row r="399454" spans="68:68" customFormat="1">
      <c r="BP399454" s="90"/>
    </row>
    <row r="399455" spans="68:68" customFormat="1">
      <c r="BP399455" s="90"/>
    </row>
    <row r="399456" spans="68:68" customFormat="1">
      <c r="BP399456" s="90"/>
    </row>
    <row r="399457" spans="68:68" customFormat="1">
      <c r="BP399457" s="90"/>
    </row>
    <row r="399458" spans="68:68" customFormat="1">
      <c r="BP399458" s="90"/>
    </row>
    <row r="399459" spans="68:68" customFormat="1">
      <c r="BP399459" s="90"/>
    </row>
    <row r="399460" spans="68:68" customFormat="1">
      <c r="BP399460" s="90"/>
    </row>
    <row r="399461" spans="68:68" customFormat="1">
      <c r="BP399461" s="90"/>
    </row>
    <row r="399462" spans="68:68" customFormat="1">
      <c r="BP399462" s="90"/>
    </row>
    <row r="399463" spans="68:68" customFormat="1">
      <c r="BP399463" s="90"/>
    </row>
    <row r="399464" spans="68:68" customFormat="1">
      <c r="BP399464" s="90"/>
    </row>
    <row r="399465" spans="68:68" customFormat="1">
      <c r="BP399465" s="90"/>
    </row>
    <row r="399466" spans="68:68" customFormat="1">
      <c r="BP399466" s="90"/>
    </row>
    <row r="399467" spans="68:68" customFormat="1">
      <c r="BP399467" s="90"/>
    </row>
    <row r="399468" spans="68:68" customFormat="1">
      <c r="BP399468" s="90"/>
    </row>
    <row r="399469" spans="68:68" customFormat="1">
      <c r="BP399469" s="90"/>
    </row>
    <row r="399470" spans="68:68" customFormat="1">
      <c r="BP399470" s="90"/>
    </row>
    <row r="399471" spans="68:68" customFormat="1">
      <c r="BP399471" s="90"/>
    </row>
    <row r="399472" spans="68:68" customFormat="1">
      <c r="BP399472" s="90"/>
    </row>
    <row r="399473" spans="68:68" customFormat="1">
      <c r="BP399473" s="90"/>
    </row>
    <row r="399474" spans="68:68" customFormat="1">
      <c r="BP399474" s="90"/>
    </row>
    <row r="399475" spans="68:68" customFormat="1">
      <c r="BP399475" s="90"/>
    </row>
    <row r="399476" spans="68:68" customFormat="1">
      <c r="BP399476" s="90"/>
    </row>
    <row r="399477" spans="68:68" customFormat="1">
      <c r="BP399477" s="90"/>
    </row>
    <row r="399478" spans="68:68" customFormat="1">
      <c r="BP399478" s="90"/>
    </row>
    <row r="399479" spans="68:68" customFormat="1">
      <c r="BP399479" s="90"/>
    </row>
    <row r="399480" spans="68:68" customFormat="1">
      <c r="BP399480" s="90"/>
    </row>
    <row r="399481" spans="68:68" customFormat="1">
      <c r="BP399481" s="90"/>
    </row>
    <row r="399482" spans="68:68" customFormat="1">
      <c r="BP399482" s="90"/>
    </row>
    <row r="399483" spans="68:68" customFormat="1">
      <c r="BP399483" s="90"/>
    </row>
    <row r="399484" spans="68:68" customFormat="1">
      <c r="BP399484" s="90"/>
    </row>
    <row r="399485" spans="68:68" customFormat="1">
      <c r="BP399485" s="90"/>
    </row>
    <row r="399486" spans="68:68" customFormat="1">
      <c r="BP399486" s="90"/>
    </row>
    <row r="399487" spans="68:68" customFormat="1">
      <c r="BP399487" s="90"/>
    </row>
    <row r="399488" spans="68:68" customFormat="1">
      <c r="BP399488" s="90"/>
    </row>
    <row r="399489" spans="68:68" customFormat="1">
      <c r="BP399489" s="90"/>
    </row>
    <row r="399490" spans="68:68" customFormat="1">
      <c r="BP399490" s="90"/>
    </row>
    <row r="399491" spans="68:68" customFormat="1">
      <c r="BP399491" s="90"/>
    </row>
    <row r="399492" spans="68:68" customFormat="1">
      <c r="BP399492" s="90"/>
    </row>
    <row r="399493" spans="68:68" customFormat="1">
      <c r="BP399493" s="90"/>
    </row>
    <row r="399494" spans="68:68" customFormat="1">
      <c r="BP399494" s="90"/>
    </row>
    <row r="399495" spans="68:68" customFormat="1">
      <c r="BP399495" s="90"/>
    </row>
    <row r="399496" spans="68:68" customFormat="1">
      <c r="BP399496" s="90"/>
    </row>
    <row r="399497" spans="68:68" customFormat="1">
      <c r="BP399497" s="90"/>
    </row>
    <row r="399498" spans="68:68" customFormat="1">
      <c r="BP399498" s="90"/>
    </row>
    <row r="399499" spans="68:68" customFormat="1">
      <c r="BP399499" s="90"/>
    </row>
    <row r="399500" spans="68:68" customFormat="1">
      <c r="BP399500" s="90"/>
    </row>
    <row r="399501" spans="68:68" customFormat="1">
      <c r="BP399501" s="90"/>
    </row>
    <row r="399502" spans="68:68" customFormat="1">
      <c r="BP399502" s="90"/>
    </row>
    <row r="399503" spans="68:68" customFormat="1">
      <c r="BP399503" s="90"/>
    </row>
    <row r="399504" spans="68:68" customFormat="1">
      <c r="BP399504" s="90"/>
    </row>
    <row r="399505" spans="68:68" customFormat="1">
      <c r="BP399505" s="90"/>
    </row>
    <row r="399506" spans="68:68" customFormat="1">
      <c r="BP399506" s="90"/>
    </row>
    <row r="399507" spans="68:68" customFormat="1">
      <c r="BP399507" s="90"/>
    </row>
    <row r="399508" spans="68:68" customFormat="1">
      <c r="BP399508" s="90"/>
    </row>
    <row r="399509" spans="68:68" customFormat="1">
      <c r="BP399509" s="90"/>
    </row>
    <row r="399510" spans="68:68" customFormat="1">
      <c r="BP399510" s="90"/>
    </row>
    <row r="399511" spans="68:68" customFormat="1">
      <c r="BP399511" s="90"/>
    </row>
    <row r="399512" spans="68:68" customFormat="1">
      <c r="BP399512" s="90"/>
    </row>
    <row r="399513" spans="68:68" customFormat="1">
      <c r="BP399513" s="90"/>
    </row>
    <row r="399514" spans="68:68" customFormat="1">
      <c r="BP399514" s="90"/>
    </row>
    <row r="399515" spans="68:68" customFormat="1">
      <c r="BP399515" s="90"/>
    </row>
    <row r="399516" spans="68:68" customFormat="1">
      <c r="BP399516" s="90"/>
    </row>
    <row r="399517" spans="68:68" customFormat="1">
      <c r="BP399517" s="90"/>
    </row>
    <row r="399518" spans="68:68" customFormat="1">
      <c r="BP399518" s="90"/>
    </row>
    <row r="399519" spans="68:68" customFormat="1">
      <c r="BP399519" s="90"/>
    </row>
    <row r="399520" spans="68:68" customFormat="1">
      <c r="BP399520" s="90"/>
    </row>
    <row r="399521" spans="68:68" customFormat="1">
      <c r="BP399521" s="90"/>
    </row>
    <row r="399522" spans="68:68" customFormat="1">
      <c r="BP399522" s="90"/>
    </row>
    <row r="399523" spans="68:68" customFormat="1">
      <c r="BP399523" s="90"/>
    </row>
    <row r="399524" spans="68:68" customFormat="1">
      <c r="BP399524" s="90"/>
    </row>
    <row r="399525" spans="68:68" customFormat="1">
      <c r="BP399525" s="90"/>
    </row>
    <row r="399526" spans="68:68" customFormat="1">
      <c r="BP399526" s="90"/>
    </row>
    <row r="399527" spans="68:68" customFormat="1">
      <c r="BP399527" s="90"/>
    </row>
    <row r="399528" spans="68:68" customFormat="1">
      <c r="BP399528" s="90"/>
    </row>
    <row r="399529" spans="68:68" customFormat="1">
      <c r="BP399529" s="90"/>
    </row>
    <row r="399530" spans="68:68" customFormat="1">
      <c r="BP399530" s="90"/>
    </row>
    <row r="399531" spans="68:68" customFormat="1">
      <c r="BP399531" s="90"/>
    </row>
    <row r="399532" spans="68:68" customFormat="1">
      <c r="BP399532" s="90"/>
    </row>
    <row r="399533" spans="68:68" customFormat="1">
      <c r="BP399533" s="90"/>
    </row>
    <row r="399534" spans="68:68" customFormat="1">
      <c r="BP399534" s="90"/>
    </row>
    <row r="399535" spans="68:68" customFormat="1">
      <c r="BP399535" s="90"/>
    </row>
    <row r="399536" spans="68:68" customFormat="1">
      <c r="BP399536" s="90"/>
    </row>
    <row r="399537" spans="68:68" customFormat="1">
      <c r="BP399537" s="90"/>
    </row>
    <row r="399538" spans="68:68" customFormat="1">
      <c r="BP399538" s="90"/>
    </row>
    <row r="399539" spans="68:68" customFormat="1">
      <c r="BP399539" s="90"/>
    </row>
    <row r="399540" spans="68:68" customFormat="1">
      <c r="BP399540" s="90"/>
    </row>
    <row r="399541" spans="68:68" customFormat="1">
      <c r="BP399541" s="90"/>
    </row>
    <row r="399542" spans="68:68" customFormat="1">
      <c r="BP399542" s="90"/>
    </row>
    <row r="399543" spans="68:68" customFormat="1">
      <c r="BP399543" s="90"/>
    </row>
    <row r="399544" spans="68:68" customFormat="1">
      <c r="BP399544" s="90"/>
    </row>
    <row r="399545" spans="68:68" customFormat="1">
      <c r="BP399545" s="90"/>
    </row>
    <row r="399546" spans="68:68" customFormat="1">
      <c r="BP399546" s="90"/>
    </row>
    <row r="399547" spans="68:68" customFormat="1">
      <c r="BP399547" s="90"/>
    </row>
    <row r="399548" spans="68:68" customFormat="1">
      <c r="BP399548" s="90"/>
    </row>
    <row r="399549" spans="68:68" customFormat="1">
      <c r="BP399549" s="90"/>
    </row>
    <row r="399550" spans="68:68" customFormat="1">
      <c r="BP399550" s="90"/>
    </row>
    <row r="399551" spans="68:68" customFormat="1">
      <c r="BP399551" s="90"/>
    </row>
    <row r="399552" spans="68:68" customFormat="1">
      <c r="BP399552" s="90"/>
    </row>
    <row r="399553" spans="68:68" customFormat="1">
      <c r="BP399553" s="90"/>
    </row>
    <row r="399554" spans="68:68" customFormat="1">
      <c r="BP399554" s="90"/>
    </row>
    <row r="399555" spans="68:68" customFormat="1">
      <c r="BP399555" s="90"/>
    </row>
    <row r="399556" spans="68:68" customFormat="1">
      <c r="BP399556" s="90"/>
    </row>
    <row r="399557" spans="68:68" customFormat="1">
      <c r="BP399557" s="90"/>
    </row>
    <row r="399558" spans="68:68" customFormat="1">
      <c r="BP399558" s="90"/>
    </row>
    <row r="399559" spans="68:68" customFormat="1">
      <c r="BP399559" s="90"/>
    </row>
    <row r="399560" spans="68:68" customFormat="1">
      <c r="BP399560" s="90"/>
    </row>
    <row r="399561" spans="68:68" customFormat="1">
      <c r="BP399561" s="90"/>
    </row>
    <row r="399562" spans="68:68" customFormat="1">
      <c r="BP399562" s="90"/>
    </row>
    <row r="399563" spans="68:68" customFormat="1">
      <c r="BP399563" s="90"/>
    </row>
    <row r="399564" spans="68:68" customFormat="1">
      <c r="BP399564" s="90"/>
    </row>
    <row r="399565" spans="68:68" customFormat="1">
      <c r="BP399565" s="90"/>
    </row>
    <row r="399566" spans="68:68" customFormat="1">
      <c r="BP399566" s="90"/>
    </row>
    <row r="399567" spans="68:68" customFormat="1">
      <c r="BP399567" s="90"/>
    </row>
    <row r="399568" spans="68:68" customFormat="1">
      <c r="BP399568" s="90"/>
    </row>
    <row r="399569" spans="68:68" customFormat="1">
      <c r="BP399569" s="90"/>
    </row>
    <row r="399570" spans="68:68" customFormat="1">
      <c r="BP399570" s="90"/>
    </row>
    <row r="399571" spans="68:68" customFormat="1">
      <c r="BP399571" s="90"/>
    </row>
    <row r="399572" spans="68:68" customFormat="1">
      <c r="BP399572" s="90"/>
    </row>
    <row r="399573" spans="68:68" customFormat="1">
      <c r="BP399573" s="90"/>
    </row>
    <row r="399574" spans="68:68" customFormat="1">
      <c r="BP399574" s="90"/>
    </row>
    <row r="399575" spans="68:68" customFormat="1">
      <c r="BP399575" s="90"/>
    </row>
    <row r="399576" spans="68:68" customFormat="1">
      <c r="BP399576" s="90"/>
    </row>
    <row r="399577" spans="68:68" customFormat="1">
      <c r="BP399577" s="90"/>
    </row>
    <row r="399578" spans="68:68" customFormat="1">
      <c r="BP399578" s="90"/>
    </row>
    <row r="399579" spans="68:68" customFormat="1">
      <c r="BP399579" s="90"/>
    </row>
    <row r="399580" spans="68:68" customFormat="1">
      <c r="BP399580" s="90"/>
    </row>
    <row r="399581" spans="68:68" customFormat="1">
      <c r="BP399581" s="90"/>
    </row>
    <row r="399582" spans="68:68" customFormat="1">
      <c r="BP399582" s="90"/>
    </row>
    <row r="399583" spans="68:68" customFormat="1">
      <c r="BP399583" s="90"/>
    </row>
    <row r="399584" spans="68:68" customFormat="1">
      <c r="BP399584" s="90"/>
    </row>
    <row r="399585" spans="68:68" customFormat="1">
      <c r="BP399585" s="90"/>
    </row>
    <row r="399586" spans="68:68" customFormat="1">
      <c r="BP399586" s="90"/>
    </row>
    <row r="399587" spans="68:68" customFormat="1">
      <c r="BP399587" s="90"/>
    </row>
    <row r="399588" spans="68:68" customFormat="1">
      <c r="BP399588" s="90"/>
    </row>
    <row r="399589" spans="68:68" customFormat="1">
      <c r="BP399589" s="90"/>
    </row>
    <row r="399590" spans="68:68" customFormat="1">
      <c r="BP399590" s="90"/>
    </row>
    <row r="399591" spans="68:68" customFormat="1">
      <c r="BP399591" s="90"/>
    </row>
    <row r="399592" spans="68:68" customFormat="1">
      <c r="BP399592" s="90"/>
    </row>
    <row r="399593" spans="68:68" customFormat="1">
      <c r="BP399593" s="90"/>
    </row>
    <row r="399594" spans="68:68" customFormat="1">
      <c r="BP399594" s="90"/>
    </row>
    <row r="399595" spans="68:68" customFormat="1">
      <c r="BP399595" s="90"/>
    </row>
    <row r="399596" spans="68:68" customFormat="1">
      <c r="BP399596" s="90"/>
    </row>
    <row r="399597" spans="68:68" customFormat="1">
      <c r="BP399597" s="90"/>
    </row>
    <row r="399598" spans="68:68" customFormat="1">
      <c r="BP399598" s="90"/>
    </row>
    <row r="399599" spans="68:68" customFormat="1">
      <c r="BP399599" s="90"/>
    </row>
    <row r="399600" spans="68:68" customFormat="1">
      <c r="BP399600" s="90"/>
    </row>
    <row r="399601" spans="68:68" customFormat="1">
      <c r="BP399601" s="90"/>
    </row>
    <row r="399602" spans="68:68" customFormat="1">
      <c r="BP399602" s="90"/>
    </row>
    <row r="399603" spans="68:68" customFormat="1">
      <c r="BP399603" s="90"/>
    </row>
    <row r="399604" spans="68:68" customFormat="1">
      <c r="BP399604" s="90"/>
    </row>
    <row r="399605" spans="68:68" customFormat="1">
      <c r="BP399605" s="90"/>
    </row>
    <row r="399606" spans="68:68" customFormat="1">
      <c r="BP399606" s="90"/>
    </row>
    <row r="399607" spans="68:68" customFormat="1">
      <c r="BP399607" s="90"/>
    </row>
    <row r="399608" spans="68:68" customFormat="1">
      <c r="BP399608" s="90"/>
    </row>
    <row r="399609" spans="68:68" customFormat="1">
      <c r="BP399609" s="90"/>
    </row>
    <row r="399610" spans="68:68" customFormat="1">
      <c r="BP399610" s="90"/>
    </row>
    <row r="399611" spans="68:68" customFormat="1">
      <c r="BP399611" s="90"/>
    </row>
    <row r="399612" spans="68:68" customFormat="1">
      <c r="BP399612" s="90"/>
    </row>
    <row r="399613" spans="68:68" customFormat="1">
      <c r="BP399613" s="90"/>
    </row>
    <row r="399614" spans="68:68" customFormat="1">
      <c r="BP399614" s="90"/>
    </row>
    <row r="399615" spans="68:68" customFormat="1">
      <c r="BP399615" s="90"/>
    </row>
    <row r="399616" spans="68:68" customFormat="1">
      <c r="BP399616" s="90"/>
    </row>
    <row r="399617" spans="68:68" customFormat="1">
      <c r="BP399617" s="90"/>
    </row>
    <row r="399618" spans="68:68" customFormat="1">
      <c r="BP399618" s="90"/>
    </row>
    <row r="399619" spans="68:68" customFormat="1">
      <c r="BP399619" s="90"/>
    </row>
    <row r="399620" spans="68:68" customFormat="1">
      <c r="BP399620" s="90"/>
    </row>
    <row r="399621" spans="68:68" customFormat="1">
      <c r="BP399621" s="90"/>
    </row>
    <row r="399622" spans="68:68" customFormat="1">
      <c r="BP399622" s="90"/>
    </row>
    <row r="399623" spans="68:68" customFormat="1">
      <c r="BP399623" s="90"/>
    </row>
    <row r="399624" spans="68:68" customFormat="1">
      <c r="BP399624" s="90"/>
    </row>
    <row r="399625" spans="68:68" customFormat="1">
      <c r="BP399625" s="90"/>
    </row>
    <row r="399626" spans="68:68" customFormat="1">
      <c r="BP399626" s="90"/>
    </row>
    <row r="399627" spans="68:68" customFormat="1">
      <c r="BP399627" s="90"/>
    </row>
    <row r="399628" spans="68:68" customFormat="1">
      <c r="BP399628" s="90"/>
    </row>
    <row r="399629" spans="68:68" customFormat="1">
      <c r="BP399629" s="90"/>
    </row>
    <row r="399630" spans="68:68" customFormat="1">
      <c r="BP399630" s="90"/>
    </row>
    <row r="399631" spans="68:68" customFormat="1">
      <c r="BP399631" s="90"/>
    </row>
    <row r="399632" spans="68:68" customFormat="1">
      <c r="BP399632" s="90"/>
    </row>
    <row r="399633" spans="68:68" customFormat="1">
      <c r="BP399633" s="90"/>
    </row>
    <row r="399634" spans="68:68" customFormat="1">
      <c r="BP399634" s="90"/>
    </row>
    <row r="399635" spans="68:68" customFormat="1">
      <c r="BP399635" s="90"/>
    </row>
    <row r="399636" spans="68:68" customFormat="1">
      <c r="BP399636" s="90"/>
    </row>
    <row r="399637" spans="68:68" customFormat="1">
      <c r="BP399637" s="90"/>
    </row>
    <row r="399638" spans="68:68" customFormat="1">
      <c r="BP399638" s="90"/>
    </row>
    <row r="399639" spans="68:68" customFormat="1">
      <c r="BP399639" s="90"/>
    </row>
    <row r="399640" spans="68:68" customFormat="1">
      <c r="BP399640" s="90"/>
    </row>
    <row r="399641" spans="68:68" customFormat="1">
      <c r="BP399641" s="90"/>
    </row>
    <row r="399642" spans="68:68" customFormat="1">
      <c r="BP399642" s="90"/>
    </row>
    <row r="399643" spans="68:68" customFormat="1">
      <c r="BP399643" s="90"/>
    </row>
    <row r="399644" spans="68:68" customFormat="1">
      <c r="BP399644" s="90"/>
    </row>
    <row r="399645" spans="68:68" customFormat="1">
      <c r="BP399645" s="90"/>
    </row>
    <row r="399646" spans="68:68" customFormat="1">
      <c r="BP399646" s="90"/>
    </row>
    <row r="399647" spans="68:68" customFormat="1">
      <c r="BP399647" s="90"/>
    </row>
    <row r="399648" spans="68:68" customFormat="1">
      <c r="BP399648" s="90"/>
    </row>
    <row r="399649" spans="68:68" customFormat="1">
      <c r="BP399649" s="90"/>
    </row>
    <row r="399650" spans="68:68" customFormat="1">
      <c r="BP399650" s="90"/>
    </row>
    <row r="399651" spans="68:68" customFormat="1">
      <c r="BP399651" s="90"/>
    </row>
    <row r="399652" spans="68:68" customFormat="1">
      <c r="BP399652" s="90"/>
    </row>
    <row r="399653" spans="68:68" customFormat="1">
      <c r="BP399653" s="90"/>
    </row>
    <row r="399654" spans="68:68" customFormat="1">
      <c r="BP399654" s="90"/>
    </row>
    <row r="399655" spans="68:68" customFormat="1">
      <c r="BP399655" s="90"/>
    </row>
    <row r="399656" spans="68:68" customFormat="1">
      <c r="BP399656" s="90"/>
    </row>
    <row r="399657" spans="68:68" customFormat="1">
      <c r="BP399657" s="90"/>
    </row>
    <row r="399658" spans="68:68" customFormat="1">
      <c r="BP399658" s="90"/>
    </row>
    <row r="399659" spans="68:68" customFormat="1">
      <c r="BP399659" s="90"/>
    </row>
    <row r="399660" spans="68:68" customFormat="1">
      <c r="BP399660" s="90"/>
    </row>
    <row r="399661" spans="68:68" customFormat="1">
      <c r="BP399661" s="90"/>
    </row>
    <row r="399662" spans="68:68" customFormat="1">
      <c r="BP399662" s="90"/>
    </row>
    <row r="399663" spans="68:68" customFormat="1">
      <c r="BP399663" s="90"/>
    </row>
    <row r="399664" spans="68:68" customFormat="1">
      <c r="BP399664" s="90"/>
    </row>
    <row r="399665" spans="68:68" customFormat="1">
      <c r="BP399665" s="90"/>
    </row>
    <row r="399666" spans="68:68" customFormat="1">
      <c r="BP399666" s="90"/>
    </row>
    <row r="399667" spans="68:68" customFormat="1">
      <c r="BP399667" s="90"/>
    </row>
    <row r="399668" spans="68:68" customFormat="1">
      <c r="BP399668" s="90"/>
    </row>
    <row r="399669" spans="68:68" customFormat="1">
      <c r="BP399669" s="90"/>
    </row>
    <row r="399670" spans="68:68" customFormat="1">
      <c r="BP399670" s="90"/>
    </row>
    <row r="399671" spans="68:68" customFormat="1">
      <c r="BP399671" s="90"/>
    </row>
    <row r="399672" spans="68:68" customFormat="1">
      <c r="BP399672" s="90"/>
    </row>
    <row r="399673" spans="68:68" customFormat="1">
      <c r="BP399673" s="90"/>
    </row>
    <row r="399674" spans="68:68" customFormat="1">
      <c r="BP399674" s="90"/>
    </row>
    <row r="399675" spans="68:68" customFormat="1">
      <c r="BP399675" s="90"/>
    </row>
    <row r="399676" spans="68:68" customFormat="1">
      <c r="BP399676" s="90"/>
    </row>
    <row r="399677" spans="68:68" customFormat="1">
      <c r="BP399677" s="90"/>
    </row>
    <row r="399678" spans="68:68" customFormat="1">
      <c r="BP399678" s="90"/>
    </row>
    <row r="399679" spans="68:68" customFormat="1">
      <c r="BP399679" s="90"/>
    </row>
    <row r="399680" spans="68:68" customFormat="1">
      <c r="BP399680" s="90"/>
    </row>
    <row r="399681" spans="68:68" customFormat="1">
      <c r="BP399681" s="90"/>
    </row>
    <row r="399682" spans="68:68" customFormat="1">
      <c r="BP399682" s="90"/>
    </row>
    <row r="399683" spans="68:68" customFormat="1">
      <c r="BP399683" s="90"/>
    </row>
    <row r="399684" spans="68:68" customFormat="1">
      <c r="BP399684" s="90"/>
    </row>
    <row r="399685" spans="68:68" customFormat="1">
      <c r="BP399685" s="90"/>
    </row>
    <row r="399686" spans="68:68" customFormat="1">
      <c r="BP399686" s="90"/>
    </row>
    <row r="399687" spans="68:68" customFormat="1">
      <c r="BP399687" s="90"/>
    </row>
    <row r="399688" spans="68:68" customFormat="1">
      <c r="BP399688" s="90"/>
    </row>
    <row r="399689" spans="68:68" customFormat="1">
      <c r="BP399689" s="90"/>
    </row>
    <row r="399690" spans="68:68" customFormat="1">
      <c r="BP399690" s="90"/>
    </row>
    <row r="399691" spans="68:68" customFormat="1">
      <c r="BP399691" s="90"/>
    </row>
    <row r="399692" spans="68:68" customFormat="1">
      <c r="BP399692" s="90"/>
    </row>
    <row r="399693" spans="68:68" customFormat="1">
      <c r="BP399693" s="90"/>
    </row>
    <row r="399694" spans="68:68" customFormat="1">
      <c r="BP399694" s="90"/>
    </row>
    <row r="399695" spans="68:68" customFormat="1">
      <c r="BP399695" s="90"/>
    </row>
    <row r="399696" spans="68:68" customFormat="1">
      <c r="BP399696" s="90"/>
    </row>
    <row r="399697" spans="68:68" customFormat="1">
      <c r="BP399697" s="90"/>
    </row>
    <row r="399698" spans="68:68" customFormat="1">
      <c r="BP399698" s="90"/>
    </row>
    <row r="399699" spans="68:68" customFormat="1">
      <c r="BP399699" s="90"/>
    </row>
    <row r="399700" spans="68:68" customFormat="1">
      <c r="BP399700" s="90"/>
    </row>
    <row r="399701" spans="68:68" customFormat="1">
      <c r="BP399701" s="90"/>
    </row>
    <row r="399702" spans="68:68" customFormat="1">
      <c r="BP399702" s="90"/>
    </row>
    <row r="399703" spans="68:68" customFormat="1">
      <c r="BP399703" s="90"/>
    </row>
    <row r="399704" spans="68:68" customFormat="1">
      <c r="BP399704" s="90"/>
    </row>
    <row r="399705" spans="68:68" customFormat="1">
      <c r="BP399705" s="90"/>
    </row>
    <row r="399706" spans="68:68" customFormat="1">
      <c r="BP399706" s="90"/>
    </row>
    <row r="399707" spans="68:68" customFormat="1">
      <c r="BP399707" s="90"/>
    </row>
    <row r="399708" spans="68:68" customFormat="1">
      <c r="BP399708" s="90"/>
    </row>
    <row r="399709" spans="68:68" customFormat="1">
      <c r="BP399709" s="90"/>
    </row>
    <row r="399710" spans="68:68" customFormat="1">
      <c r="BP399710" s="90"/>
    </row>
    <row r="399711" spans="68:68" customFormat="1">
      <c r="BP399711" s="90"/>
    </row>
    <row r="399712" spans="68:68" customFormat="1">
      <c r="BP399712" s="90"/>
    </row>
    <row r="399713" spans="68:68" customFormat="1">
      <c r="BP399713" s="90"/>
    </row>
    <row r="399714" spans="68:68" customFormat="1">
      <c r="BP399714" s="90"/>
    </row>
    <row r="399715" spans="68:68" customFormat="1">
      <c r="BP399715" s="90"/>
    </row>
    <row r="399716" spans="68:68" customFormat="1">
      <c r="BP399716" s="90"/>
    </row>
    <row r="399717" spans="68:68" customFormat="1">
      <c r="BP399717" s="90"/>
    </row>
    <row r="399718" spans="68:68" customFormat="1">
      <c r="BP399718" s="90"/>
    </row>
    <row r="399719" spans="68:68" customFormat="1">
      <c r="BP399719" s="90"/>
    </row>
    <row r="399720" spans="68:68" customFormat="1">
      <c r="BP399720" s="90"/>
    </row>
    <row r="399721" spans="68:68" customFormat="1">
      <c r="BP399721" s="90"/>
    </row>
    <row r="399722" spans="68:68" customFormat="1">
      <c r="BP399722" s="90"/>
    </row>
    <row r="399723" spans="68:68" customFormat="1">
      <c r="BP399723" s="90"/>
    </row>
    <row r="399724" spans="68:68" customFormat="1">
      <c r="BP399724" s="90"/>
    </row>
    <row r="399725" spans="68:68" customFormat="1">
      <c r="BP399725" s="90"/>
    </row>
    <row r="399726" spans="68:68" customFormat="1">
      <c r="BP399726" s="90"/>
    </row>
    <row r="399727" spans="68:68" customFormat="1">
      <c r="BP399727" s="90"/>
    </row>
    <row r="399728" spans="68:68" customFormat="1">
      <c r="BP399728" s="90"/>
    </row>
    <row r="399729" spans="68:68" customFormat="1">
      <c r="BP399729" s="90"/>
    </row>
    <row r="399730" spans="68:68" customFormat="1">
      <c r="BP399730" s="90"/>
    </row>
    <row r="399731" spans="68:68" customFormat="1">
      <c r="BP399731" s="90"/>
    </row>
    <row r="399732" spans="68:68" customFormat="1">
      <c r="BP399732" s="90"/>
    </row>
    <row r="399733" spans="68:68" customFormat="1">
      <c r="BP399733" s="90"/>
    </row>
    <row r="399734" spans="68:68" customFormat="1">
      <c r="BP399734" s="90"/>
    </row>
    <row r="399735" spans="68:68" customFormat="1">
      <c r="BP399735" s="90"/>
    </row>
    <row r="399736" spans="68:68" customFormat="1">
      <c r="BP399736" s="90"/>
    </row>
    <row r="399737" spans="68:68" customFormat="1">
      <c r="BP399737" s="90"/>
    </row>
    <row r="399738" spans="68:68" customFormat="1">
      <c r="BP399738" s="90"/>
    </row>
    <row r="399739" spans="68:68" customFormat="1">
      <c r="BP399739" s="90"/>
    </row>
    <row r="399740" spans="68:68" customFormat="1">
      <c r="BP399740" s="90"/>
    </row>
    <row r="399741" spans="68:68" customFormat="1">
      <c r="BP399741" s="90"/>
    </row>
    <row r="399742" spans="68:68" customFormat="1">
      <c r="BP399742" s="90"/>
    </row>
    <row r="399743" spans="68:68" customFormat="1">
      <c r="BP399743" s="90"/>
    </row>
    <row r="399744" spans="68:68" customFormat="1">
      <c r="BP399744" s="90"/>
    </row>
    <row r="399745" spans="68:68" customFormat="1">
      <c r="BP399745" s="90"/>
    </row>
    <row r="399746" spans="68:68" customFormat="1">
      <c r="BP399746" s="90"/>
    </row>
    <row r="399747" spans="68:68" customFormat="1">
      <c r="BP399747" s="90"/>
    </row>
    <row r="399748" spans="68:68" customFormat="1">
      <c r="BP399748" s="90"/>
    </row>
    <row r="399749" spans="68:68" customFormat="1">
      <c r="BP399749" s="90"/>
    </row>
    <row r="399750" spans="68:68" customFormat="1">
      <c r="BP399750" s="90"/>
    </row>
    <row r="399751" spans="68:68" customFormat="1">
      <c r="BP399751" s="90"/>
    </row>
    <row r="399752" spans="68:68" customFormat="1">
      <c r="BP399752" s="90"/>
    </row>
    <row r="399753" spans="68:68" customFormat="1">
      <c r="BP399753" s="90"/>
    </row>
    <row r="399754" spans="68:68" customFormat="1">
      <c r="BP399754" s="90"/>
    </row>
    <row r="399755" spans="68:68" customFormat="1">
      <c r="BP399755" s="90"/>
    </row>
    <row r="399756" spans="68:68" customFormat="1">
      <c r="BP399756" s="90"/>
    </row>
    <row r="399757" spans="68:68" customFormat="1">
      <c r="BP399757" s="90"/>
    </row>
    <row r="399758" spans="68:68" customFormat="1">
      <c r="BP399758" s="90"/>
    </row>
    <row r="399759" spans="68:68" customFormat="1">
      <c r="BP399759" s="90"/>
    </row>
    <row r="399760" spans="68:68" customFormat="1">
      <c r="BP399760" s="90"/>
    </row>
    <row r="399761" spans="68:68" customFormat="1">
      <c r="BP399761" s="90"/>
    </row>
    <row r="399762" spans="68:68" customFormat="1">
      <c r="BP399762" s="90"/>
    </row>
    <row r="399763" spans="68:68" customFormat="1">
      <c r="BP399763" s="90"/>
    </row>
    <row r="399764" spans="68:68" customFormat="1">
      <c r="BP399764" s="90"/>
    </row>
    <row r="399765" spans="68:68" customFormat="1">
      <c r="BP399765" s="90"/>
    </row>
    <row r="399766" spans="68:68" customFormat="1">
      <c r="BP399766" s="90"/>
    </row>
    <row r="399767" spans="68:68" customFormat="1">
      <c r="BP399767" s="90"/>
    </row>
    <row r="399768" spans="68:68" customFormat="1">
      <c r="BP399768" s="90"/>
    </row>
    <row r="399769" spans="68:68" customFormat="1">
      <c r="BP399769" s="90"/>
    </row>
    <row r="399770" spans="68:68" customFormat="1">
      <c r="BP399770" s="90"/>
    </row>
    <row r="399771" spans="68:68" customFormat="1">
      <c r="BP399771" s="90"/>
    </row>
    <row r="399772" spans="68:68" customFormat="1">
      <c r="BP399772" s="90"/>
    </row>
    <row r="399773" spans="68:68" customFormat="1">
      <c r="BP399773" s="90"/>
    </row>
    <row r="399774" spans="68:68" customFormat="1">
      <c r="BP399774" s="90"/>
    </row>
    <row r="399775" spans="68:68" customFormat="1">
      <c r="BP399775" s="90"/>
    </row>
    <row r="399776" spans="68:68" customFormat="1">
      <c r="BP399776" s="90"/>
    </row>
    <row r="399777" spans="68:68" customFormat="1">
      <c r="BP399777" s="90"/>
    </row>
    <row r="399778" spans="68:68" customFormat="1">
      <c r="BP399778" s="90"/>
    </row>
    <row r="399779" spans="68:68" customFormat="1">
      <c r="BP399779" s="90"/>
    </row>
    <row r="399780" spans="68:68" customFormat="1">
      <c r="BP399780" s="90"/>
    </row>
    <row r="399781" spans="68:68" customFormat="1">
      <c r="BP399781" s="90"/>
    </row>
    <row r="399782" spans="68:68" customFormat="1">
      <c r="BP399782" s="90"/>
    </row>
    <row r="399783" spans="68:68" customFormat="1">
      <c r="BP399783" s="90"/>
    </row>
    <row r="399784" spans="68:68" customFormat="1">
      <c r="BP399784" s="90"/>
    </row>
    <row r="399785" spans="68:68" customFormat="1">
      <c r="BP399785" s="90"/>
    </row>
    <row r="399786" spans="68:68" customFormat="1">
      <c r="BP399786" s="90"/>
    </row>
    <row r="399787" spans="68:68" customFormat="1">
      <c r="BP399787" s="90"/>
    </row>
    <row r="399788" spans="68:68" customFormat="1">
      <c r="BP399788" s="90"/>
    </row>
    <row r="399789" spans="68:68" customFormat="1">
      <c r="BP399789" s="90"/>
    </row>
    <row r="399790" spans="68:68" customFormat="1">
      <c r="BP399790" s="90"/>
    </row>
    <row r="399791" spans="68:68" customFormat="1">
      <c r="BP399791" s="90"/>
    </row>
    <row r="399792" spans="68:68" customFormat="1">
      <c r="BP399792" s="90"/>
    </row>
    <row r="399793" spans="68:68" customFormat="1">
      <c r="BP399793" s="90"/>
    </row>
    <row r="399794" spans="68:68" customFormat="1">
      <c r="BP399794" s="90"/>
    </row>
    <row r="399795" spans="68:68" customFormat="1">
      <c r="BP399795" s="90"/>
    </row>
    <row r="399796" spans="68:68" customFormat="1">
      <c r="BP399796" s="90"/>
    </row>
    <row r="399797" spans="68:68" customFormat="1">
      <c r="BP399797" s="90"/>
    </row>
    <row r="399798" spans="68:68" customFormat="1">
      <c r="BP399798" s="90"/>
    </row>
    <row r="399799" spans="68:68" customFormat="1">
      <c r="BP399799" s="90"/>
    </row>
    <row r="399800" spans="68:68" customFormat="1">
      <c r="BP399800" s="90"/>
    </row>
    <row r="399801" spans="68:68" customFormat="1">
      <c r="BP399801" s="90"/>
    </row>
    <row r="399802" spans="68:68" customFormat="1">
      <c r="BP399802" s="90"/>
    </row>
    <row r="399803" spans="68:68" customFormat="1">
      <c r="BP399803" s="90"/>
    </row>
    <row r="399804" spans="68:68" customFormat="1">
      <c r="BP399804" s="90"/>
    </row>
    <row r="399805" spans="68:68" customFormat="1">
      <c r="BP399805" s="90"/>
    </row>
    <row r="399806" spans="68:68" customFormat="1">
      <c r="BP399806" s="90"/>
    </row>
    <row r="399807" spans="68:68" customFormat="1">
      <c r="BP399807" s="90"/>
    </row>
    <row r="399808" spans="68:68" customFormat="1">
      <c r="BP399808" s="90"/>
    </row>
    <row r="399809" spans="68:68" customFormat="1">
      <c r="BP399809" s="90"/>
    </row>
    <row r="399810" spans="68:68" customFormat="1">
      <c r="BP399810" s="90"/>
    </row>
    <row r="399811" spans="68:68" customFormat="1">
      <c r="BP399811" s="90"/>
    </row>
    <row r="399812" spans="68:68" customFormat="1">
      <c r="BP399812" s="90"/>
    </row>
    <row r="399813" spans="68:68" customFormat="1">
      <c r="BP399813" s="90"/>
    </row>
    <row r="399814" spans="68:68" customFormat="1">
      <c r="BP399814" s="90"/>
    </row>
    <row r="399815" spans="68:68" customFormat="1">
      <c r="BP399815" s="90"/>
    </row>
    <row r="399816" spans="68:68" customFormat="1">
      <c r="BP399816" s="90"/>
    </row>
    <row r="399817" spans="68:68" customFormat="1">
      <c r="BP399817" s="90"/>
    </row>
    <row r="399818" spans="68:68" customFormat="1">
      <c r="BP399818" s="90"/>
    </row>
    <row r="399819" spans="68:68" customFormat="1">
      <c r="BP399819" s="90"/>
    </row>
    <row r="399820" spans="68:68" customFormat="1">
      <c r="BP399820" s="90"/>
    </row>
    <row r="399821" spans="68:68" customFormat="1">
      <c r="BP399821" s="90"/>
    </row>
    <row r="399822" spans="68:68" customFormat="1">
      <c r="BP399822" s="90"/>
    </row>
    <row r="399823" spans="68:68" customFormat="1">
      <c r="BP399823" s="90"/>
    </row>
    <row r="399824" spans="68:68" customFormat="1">
      <c r="BP399824" s="90"/>
    </row>
    <row r="399825" spans="68:68" customFormat="1">
      <c r="BP399825" s="90"/>
    </row>
    <row r="399826" spans="68:68" customFormat="1">
      <c r="BP399826" s="90"/>
    </row>
    <row r="399827" spans="68:68" customFormat="1">
      <c r="BP399827" s="90"/>
    </row>
    <row r="399828" spans="68:68" customFormat="1">
      <c r="BP399828" s="90"/>
    </row>
    <row r="399829" spans="68:68" customFormat="1">
      <c r="BP399829" s="90"/>
    </row>
    <row r="399830" spans="68:68" customFormat="1">
      <c r="BP399830" s="90"/>
    </row>
    <row r="399831" spans="68:68" customFormat="1">
      <c r="BP399831" s="90"/>
    </row>
    <row r="399832" spans="68:68" customFormat="1">
      <c r="BP399832" s="90"/>
    </row>
    <row r="399833" spans="68:68" customFormat="1">
      <c r="BP399833" s="90"/>
    </row>
    <row r="399834" spans="68:68" customFormat="1">
      <c r="BP399834" s="90"/>
    </row>
    <row r="399835" spans="68:68" customFormat="1">
      <c r="BP399835" s="90"/>
    </row>
    <row r="399836" spans="68:68" customFormat="1">
      <c r="BP399836" s="90"/>
    </row>
    <row r="399837" spans="68:68" customFormat="1">
      <c r="BP399837" s="90"/>
    </row>
    <row r="399838" spans="68:68" customFormat="1">
      <c r="BP399838" s="90"/>
    </row>
    <row r="399839" spans="68:68" customFormat="1">
      <c r="BP399839" s="90"/>
    </row>
    <row r="399840" spans="68:68" customFormat="1">
      <c r="BP399840" s="90"/>
    </row>
    <row r="399841" spans="68:68" customFormat="1">
      <c r="BP399841" s="90"/>
    </row>
    <row r="399842" spans="68:68" customFormat="1">
      <c r="BP399842" s="90"/>
    </row>
    <row r="399843" spans="68:68" customFormat="1">
      <c r="BP399843" s="90"/>
    </row>
    <row r="399844" spans="68:68" customFormat="1">
      <c r="BP399844" s="90"/>
    </row>
    <row r="399845" spans="68:68" customFormat="1">
      <c r="BP399845" s="90"/>
    </row>
    <row r="399846" spans="68:68" customFormat="1">
      <c r="BP399846" s="90"/>
    </row>
    <row r="399847" spans="68:68" customFormat="1">
      <c r="BP399847" s="90"/>
    </row>
    <row r="399848" spans="68:68" customFormat="1">
      <c r="BP399848" s="90"/>
    </row>
    <row r="399849" spans="68:68" customFormat="1">
      <c r="BP399849" s="90"/>
    </row>
    <row r="399850" spans="68:68" customFormat="1">
      <c r="BP399850" s="90"/>
    </row>
    <row r="399851" spans="68:68" customFormat="1">
      <c r="BP399851" s="90"/>
    </row>
    <row r="399852" spans="68:68" customFormat="1">
      <c r="BP399852" s="90"/>
    </row>
    <row r="399853" spans="68:68" customFormat="1">
      <c r="BP399853" s="90"/>
    </row>
    <row r="399854" spans="68:68" customFormat="1">
      <c r="BP399854" s="90"/>
    </row>
    <row r="399855" spans="68:68" customFormat="1">
      <c r="BP399855" s="90"/>
    </row>
    <row r="399856" spans="68:68" customFormat="1">
      <c r="BP399856" s="90"/>
    </row>
    <row r="399857" spans="68:68" customFormat="1">
      <c r="BP399857" s="90"/>
    </row>
    <row r="399858" spans="68:68" customFormat="1">
      <c r="BP399858" s="90"/>
    </row>
    <row r="399859" spans="68:68" customFormat="1">
      <c r="BP399859" s="90"/>
    </row>
    <row r="399860" spans="68:68" customFormat="1">
      <c r="BP399860" s="90"/>
    </row>
    <row r="399861" spans="68:68" customFormat="1">
      <c r="BP399861" s="90"/>
    </row>
    <row r="399862" spans="68:68" customFormat="1">
      <c r="BP399862" s="90"/>
    </row>
    <row r="399863" spans="68:68" customFormat="1">
      <c r="BP399863" s="90"/>
    </row>
    <row r="399864" spans="68:68" customFormat="1">
      <c r="BP399864" s="90"/>
    </row>
    <row r="399865" spans="68:68" customFormat="1">
      <c r="BP399865" s="90"/>
    </row>
    <row r="399866" spans="68:68" customFormat="1">
      <c r="BP399866" s="90"/>
    </row>
    <row r="399867" spans="68:68" customFormat="1">
      <c r="BP399867" s="90"/>
    </row>
    <row r="399868" spans="68:68" customFormat="1">
      <c r="BP399868" s="90"/>
    </row>
    <row r="399869" spans="68:68" customFormat="1">
      <c r="BP399869" s="90"/>
    </row>
    <row r="399870" spans="68:68" customFormat="1">
      <c r="BP399870" s="90"/>
    </row>
    <row r="399871" spans="68:68" customFormat="1">
      <c r="BP399871" s="90"/>
    </row>
    <row r="399872" spans="68:68" customFormat="1">
      <c r="BP399872" s="90"/>
    </row>
    <row r="399873" spans="68:68" customFormat="1">
      <c r="BP399873" s="90"/>
    </row>
    <row r="399874" spans="68:68" customFormat="1">
      <c r="BP399874" s="90"/>
    </row>
    <row r="399875" spans="68:68" customFormat="1">
      <c r="BP399875" s="90"/>
    </row>
    <row r="399876" spans="68:68" customFormat="1">
      <c r="BP399876" s="90"/>
    </row>
    <row r="399877" spans="68:68" customFormat="1">
      <c r="BP399877" s="90"/>
    </row>
    <row r="399878" spans="68:68" customFormat="1">
      <c r="BP399878" s="90"/>
    </row>
    <row r="399879" spans="68:68" customFormat="1">
      <c r="BP399879" s="90"/>
    </row>
    <row r="399880" spans="68:68" customFormat="1">
      <c r="BP399880" s="90"/>
    </row>
    <row r="399881" spans="68:68" customFormat="1">
      <c r="BP399881" s="90"/>
    </row>
    <row r="399882" spans="68:68" customFormat="1">
      <c r="BP399882" s="90"/>
    </row>
    <row r="399883" spans="68:68" customFormat="1">
      <c r="BP399883" s="90"/>
    </row>
    <row r="399884" spans="68:68" customFormat="1">
      <c r="BP399884" s="90"/>
    </row>
    <row r="399885" spans="68:68" customFormat="1">
      <c r="BP399885" s="90"/>
    </row>
    <row r="399886" spans="68:68" customFormat="1">
      <c r="BP399886" s="90"/>
    </row>
    <row r="399887" spans="68:68" customFormat="1">
      <c r="BP399887" s="90"/>
    </row>
    <row r="399888" spans="68:68" customFormat="1">
      <c r="BP399888" s="90"/>
    </row>
    <row r="399889" spans="68:68" customFormat="1">
      <c r="BP399889" s="90"/>
    </row>
    <row r="399890" spans="68:68" customFormat="1">
      <c r="BP399890" s="90"/>
    </row>
    <row r="399891" spans="68:68" customFormat="1">
      <c r="BP399891" s="90"/>
    </row>
    <row r="399892" spans="68:68" customFormat="1">
      <c r="BP399892" s="90"/>
    </row>
    <row r="399893" spans="68:68" customFormat="1">
      <c r="BP399893" s="90"/>
    </row>
    <row r="399894" spans="68:68" customFormat="1">
      <c r="BP399894" s="90"/>
    </row>
    <row r="399895" spans="68:68" customFormat="1">
      <c r="BP399895" s="90"/>
    </row>
    <row r="399896" spans="68:68" customFormat="1">
      <c r="BP399896" s="90"/>
    </row>
    <row r="399897" spans="68:68" customFormat="1">
      <c r="BP399897" s="90"/>
    </row>
    <row r="399898" spans="68:68" customFormat="1">
      <c r="BP399898" s="90"/>
    </row>
    <row r="399899" spans="68:68" customFormat="1">
      <c r="BP399899" s="90"/>
    </row>
    <row r="399900" spans="68:68" customFormat="1">
      <c r="BP399900" s="90"/>
    </row>
    <row r="399901" spans="68:68" customFormat="1">
      <c r="BP399901" s="90"/>
    </row>
    <row r="399902" spans="68:68" customFormat="1">
      <c r="BP399902" s="90"/>
    </row>
    <row r="399903" spans="68:68" customFormat="1">
      <c r="BP399903" s="90"/>
    </row>
    <row r="399904" spans="68:68" customFormat="1">
      <c r="BP399904" s="90"/>
    </row>
    <row r="399905" spans="68:68" customFormat="1">
      <c r="BP399905" s="90"/>
    </row>
    <row r="399906" spans="68:68" customFormat="1">
      <c r="BP399906" s="90"/>
    </row>
    <row r="399907" spans="68:68" customFormat="1">
      <c r="BP399907" s="90"/>
    </row>
    <row r="399908" spans="68:68" customFormat="1">
      <c r="BP399908" s="90"/>
    </row>
    <row r="399909" spans="68:68" customFormat="1">
      <c r="BP399909" s="90"/>
    </row>
    <row r="399910" spans="68:68" customFormat="1">
      <c r="BP399910" s="90"/>
    </row>
    <row r="399911" spans="68:68" customFormat="1">
      <c r="BP399911" s="90"/>
    </row>
    <row r="399912" spans="68:68" customFormat="1">
      <c r="BP399912" s="90"/>
    </row>
    <row r="399913" spans="68:68" customFormat="1">
      <c r="BP399913" s="90"/>
    </row>
    <row r="399914" spans="68:68" customFormat="1">
      <c r="BP399914" s="90"/>
    </row>
    <row r="399915" spans="68:68" customFormat="1">
      <c r="BP399915" s="90"/>
    </row>
    <row r="399916" spans="68:68" customFormat="1">
      <c r="BP399916" s="90"/>
    </row>
    <row r="399917" spans="68:68" customFormat="1">
      <c r="BP399917" s="90"/>
    </row>
    <row r="399918" spans="68:68" customFormat="1">
      <c r="BP399918" s="90"/>
    </row>
    <row r="399919" spans="68:68" customFormat="1">
      <c r="BP399919" s="90"/>
    </row>
    <row r="399920" spans="68:68" customFormat="1">
      <c r="BP399920" s="90"/>
    </row>
    <row r="399921" spans="68:68" customFormat="1">
      <c r="BP399921" s="90"/>
    </row>
    <row r="399922" spans="68:68" customFormat="1">
      <c r="BP399922" s="90"/>
    </row>
    <row r="399923" spans="68:68" customFormat="1">
      <c r="BP399923" s="90"/>
    </row>
    <row r="399924" spans="68:68" customFormat="1">
      <c r="BP399924" s="90"/>
    </row>
    <row r="399925" spans="68:68" customFormat="1">
      <c r="BP399925" s="90"/>
    </row>
    <row r="399926" spans="68:68" customFormat="1">
      <c r="BP399926" s="90"/>
    </row>
    <row r="399927" spans="68:68" customFormat="1">
      <c r="BP399927" s="90"/>
    </row>
    <row r="399928" spans="68:68" customFormat="1">
      <c r="BP399928" s="90"/>
    </row>
    <row r="399929" spans="68:68" customFormat="1">
      <c r="BP399929" s="90"/>
    </row>
    <row r="399930" spans="68:68" customFormat="1">
      <c r="BP399930" s="90"/>
    </row>
    <row r="399931" spans="68:68" customFormat="1">
      <c r="BP399931" s="90"/>
    </row>
    <row r="399932" spans="68:68" customFormat="1">
      <c r="BP399932" s="90"/>
    </row>
    <row r="399933" spans="68:68" customFormat="1">
      <c r="BP399933" s="90"/>
    </row>
    <row r="399934" spans="68:68" customFormat="1">
      <c r="BP399934" s="90"/>
    </row>
    <row r="399935" spans="68:68" customFormat="1">
      <c r="BP399935" s="90"/>
    </row>
    <row r="399936" spans="68:68" customFormat="1">
      <c r="BP399936" s="90"/>
    </row>
    <row r="399937" spans="68:68" customFormat="1">
      <c r="BP399937" s="90"/>
    </row>
    <row r="399938" spans="68:68" customFormat="1">
      <c r="BP399938" s="90"/>
    </row>
    <row r="399939" spans="68:68" customFormat="1">
      <c r="BP399939" s="90"/>
    </row>
    <row r="399940" spans="68:68" customFormat="1">
      <c r="BP399940" s="90"/>
    </row>
    <row r="399941" spans="68:68" customFormat="1">
      <c r="BP399941" s="90"/>
    </row>
    <row r="399942" spans="68:68" customFormat="1">
      <c r="BP399942" s="90"/>
    </row>
    <row r="399943" spans="68:68" customFormat="1">
      <c r="BP399943" s="90"/>
    </row>
    <row r="399944" spans="68:68" customFormat="1">
      <c r="BP399944" s="90"/>
    </row>
    <row r="399945" spans="68:68" customFormat="1">
      <c r="BP399945" s="90"/>
    </row>
    <row r="399946" spans="68:68" customFormat="1">
      <c r="BP399946" s="90"/>
    </row>
    <row r="399947" spans="68:68" customFormat="1">
      <c r="BP399947" s="90"/>
    </row>
    <row r="399948" spans="68:68" customFormat="1">
      <c r="BP399948" s="90"/>
    </row>
    <row r="399949" spans="68:68" customFormat="1">
      <c r="BP399949" s="90"/>
    </row>
    <row r="399950" spans="68:68" customFormat="1">
      <c r="BP399950" s="90"/>
    </row>
    <row r="399951" spans="68:68" customFormat="1">
      <c r="BP399951" s="90"/>
    </row>
    <row r="399952" spans="68:68" customFormat="1">
      <c r="BP399952" s="90"/>
    </row>
    <row r="399953" spans="68:68" customFormat="1">
      <c r="BP399953" s="90"/>
    </row>
    <row r="399954" spans="68:68" customFormat="1">
      <c r="BP399954" s="90"/>
    </row>
    <row r="399955" spans="68:68" customFormat="1">
      <c r="BP399955" s="90"/>
    </row>
    <row r="399956" spans="68:68" customFormat="1">
      <c r="BP399956" s="90"/>
    </row>
    <row r="399957" spans="68:68" customFormat="1">
      <c r="BP399957" s="90"/>
    </row>
    <row r="399958" spans="68:68" customFormat="1">
      <c r="BP399958" s="90"/>
    </row>
    <row r="399959" spans="68:68" customFormat="1">
      <c r="BP399959" s="90"/>
    </row>
    <row r="399960" spans="68:68" customFormat="1">
      <c r="BP399960" s="90"/>
    </row>
    <row r="399961" spans="68:68" customFormat="1">
      <c r="BP399961" s="90"/>
    </row>
    <row r="399962" spans="68:68" customFormat="1">
      <c r="BP399962" s="90"/>
    </row>
    <row r="399963" spans="68:68" customFormat="1">
      <c r="BP399963" s="90"/>
    </row>
    <row r="399964" spans="68:68" customFormat="1">
      <c r="BP399964" s="90"/>
    </row>
    <row r="399965" spans="68:68" customFormat="1">
      <c r="BP399965" s="90"/>
    </row>
    <row r="399966" spans="68:68" customFormat="1">
      <c r="BP399966" s="90"/>
    </row>
    <row r="399967" spans="68:68" customFormat="1">
      <c r="BP399967" s="90"/>
    </row>
    <row r="399968" spans="68:68" customFormat="1">
      <c r="BP399968" s="90"/>
    </row>
    <row r="399969" spans="68:68" customFormat="1">
      <c r="BP399969" s="90"/>
    </row>
    <row r="399970" spans="68:68" customFormat="1">
      <c r="BP399970" s="90"/>
    </row>
    <row r="399971" spans="68:68" customFormat="1">
      <c r="BP399971" s="90"/>
    </row>
    <row r="399972" spans="68:68" customFormat="1">
      <c r="BP399972" s="90"/>
    </row>
    <row r="399973" spans="68:68" customFormat="1">
      <c r="BP399973" s="90"/>
    </row>
    <row r="399974" spans="68:68" customFormat="1">
      <c r="BP399974" s="90"/>
    </row>
    <row r="399975" spans="68:68" customFormat="1">
      <c r="BP399975" s="90"/>
    </row>
    <row r="399976" spans="68:68" customFormat="1">
      <c r="BP399976" s="90"/>
    </row>
    <row r="399977" spans="68:68" customFormat="1">
      <c r="BP399977" s="90"/>
    </row>
    <row r="399978" spans="68:68" customFormat="1">
      <c r="BP399978" s="90"/>
    </row>
    <row r="399979" spans="68:68" customFormat="1">
      <c r="BP399979" s="90"/>
    </row>
    <row r="399980" spans="68:68" customFormat="1">
      <c r="BP399980" s="90"/>
    </row>
    <row r="399981" spans="68:68" customFormat="1">
      <c r="BP399981" s="90"/>
    </row>
    <row r="399982" spans="68:68" customFormat="1">
      <c r="BP399982" s="90"/>
    </row>
    <row r="399983" spans="68:68" customFormat="1">
      <c r="BP399983" s="90"/>
    </row>
    <row r="399984" spans="68:68" customFormat="1">
      <c r="BP399984" s="90"/>
    </row>
    <row r="399985" spans="68:68" customFormat="1">
      <c r="BP399985" s="90"/>
    </row>
    <row r="399986" spans="68:68" customFormat="1">
      <c r="BP399986" s="90"/>
    </row>
    <row r="399987" spans="68:68" customFormat="1">
      <c r="BP399987" s="90"/>
    </row>
    <row r="399988" spans="68:68" customFormat="1">
      <c r="BP399988" s="90"/>
    </row>
    <row r="399989" spans="68:68" customFormat="1">
      <c r="BP399989" s="90"/>
    </row>
    <row r="399990" spans="68:68" customFormat="1">
      <c r="BP399990" s="90"/>
    </row>
    <row r="399991" spans="68:68" customFormat="1">
      <c r="BP399991" s="90"/>
    </row>
    <row r="399992" spans="68:68" customFormat="1">
      <c r="BP399992" s="90"/>
    </row>
    <row r="399993" spans="68:68" customFormat="1">
      <c r="BP399993" s="90"/>
    </row>
    <row r="399994" spans="68:68" customFormat="1">
      <c r="BP399994" s="90"/>
    </row>
    <row r="399995" spans="68:68" customFormat="1">
      <c r="BP399995" s="90"/>
    </row>
    <row r="399996" spans="68:68" customFormat="1">
      <c r="BP399996" s="90"/>
    </row>
    <row r="399997" spans="68:68" customFormat="1">
      <c r="BP399997" s="90"/>
    </row>
    <row r="399998" spans="68:68" customFormat="1">
      <c r="BP399998" s="90"/>
    </row>
    <row r="399999" spans="68:68" customFormat="1">
      <c r="BP399999" s="90"/>
    </row>
    <row r="400000" spans="68:68" customFormat="1">
      <c r="BP400000" s="90"/>
    </row>
    <row r="400001" spans="68:68" customFormat="1">
      <c r="BP400001" s="90"/>
    </row>
    <row r="400002" spans="68:68" customFormat="1">
      <c r="BP400002" s="90"/>
    </row>
    <row r="400003" spans="68:68" customFormat="1">
      <c r="BP400003" s="90"/>
    </row>
    <row r="400004" spans="68:68" customFormat="1">
      <c r="BP400004" s="90"/>
    </row>
    <row r="400005" spans="68:68" customFormat="1">
      <c r="BP400005" s="90"/>
    </row>
    <row r="400006" spans="68:68" customFormat="1">
      <c r="BP400006" s="90"/>
    </row>
    <row r="400007" spans="68:68" customFormat="1">
      <c r="BP400007" s="90"/>
    </row>
    <row r="400008" spans="68:68" customFormat="1">
      <c r="BP400008" s="90"/>
    </row>
    <row r="400009" spans="68:68" customFormat="1">
      <c r="BP400009" s="90"/>
    </row>
    <row r="400010" spans="68:68" customFormat="1">
      <c r="BP400010" s="90"/>
    </row>
    <row r="400011" spans="68:68" customFormat="1">
      <c r="BP400011" s="90"/>
    </row>
    <row r="400012" spans="68:68" customFormat="1">
      <c r="BP400012" s="90"/>
    </row>
    <row r="400013" spans="68:68" customFormat="1">
      <c r="BP400013" s="90"/>
    </row>
    <row r="400014" spans="68:68" customFormat="1">
      <c r="BP400014" s="90"/>
    </row>
    <row r="400015" spans="68:68" customFormat="1">
      <c r="BP400015" s="90"/>
    </row>
    <row r="400016" spans="68:68" customFormat="1">
      <c r="BP400016" s="90"/>
    </row>
    <row r="400017" spans="68:68" customFormat="1">
      <c r="BP400017" s="90"/>
    </row>
    <row r="400018" spans="68:68" customFormat="1">
      <c r="BP400018" s="90"/>
    </row>
    <row r="400019" spans="68:68" customFormat="1">
      <c r="BP400019" s="90"/>
    </row>
    <row r="400020" spans="68:68" customFormat="1">
      <c r="BP400020" s="90"/>
    </row>
    <row r="400021" spans="68:68" customFormat="1">
      <c r="BP400021" s="90"/>
    </row>
    <row r="400022" spans="68:68" customFormat="1">
      <c r="BP400022" s="90"/>
    </row>
    <row r="400023" spans="68:68" customFormat="1">
      <c r="BP400023" s="90"/>
    </row>
    <row r="400024" spans="68:68" customFormat="1">
      <c r="BP400024" s="90"/>
    </row>
    <row r="400025" spans="68:68" customFormat="1">
      <c r="BP400025" s="90"/>
    </row>
    <row r="400026" spans="68:68" customFormat="1">
      <c r="BP400026" s="90"/>
    </row>
    <row r="400027" spans="68:68" customFormat="1">
      <c r="BP400027" s="90"/>
    </row>
    <row r="400028" spans="68:68" customFormat="1">
      <c r="BP400028" s="90"/>
    </row>
    <row r="400029" spans="68:68" customFormat="1">
      <c r="BP400029" s="90"/>
    </row>
    <row r="400030" spans="68:68" customFormat="1">
      <c r="BP400030" s="90"/>
    </row>
    <row r="400031" spans="68:68" customFormat="1">
      <c r="BP400031" s="90"/>
    </row>
    <row r="400032" spans="68:68" customFormat="1">
      <c r="BP400032" s="90"/>
    </row>
    <row r="400033" spans="68:68" customFormat="1">
      <c r="BP400033" s="90"/>
    </row>
    <row r="400034" spans="68:68" customFormat="1">
      <c r="BP400034" s="90"/>
    </row>
    <row r="400035" spans="68:68" customFormat="1">
      <c r="BP400035" s="90"/>
    </row>
    <row r="400036" spans="68:68" customFormat="1">
      <c r="BP400036" s="90"/>
    </row>
    <row r="400037" spans="68:68" customFormat="1">
      <c r="BP400037" s="90"/>
    </row>
    <row r="400038" spans="68:68" customFormat="1">
      <c r="BP400038" s="90"/>
    </row>
    <row r="400039" spans="68:68" customFormat="1">
      <c r="BP400039" s="90"/>
    </row>
    <row r="400040" spans="68:68" customFormat="1">
      <c r="BP400040" s="90"/>
    </row>
    <row r="400041" spans="68:68" customFormat="1">
      <c r="BP400041" s="90"/>
    </row>
    <row r="400042" spans="68:68" customFormat="1">
      <c r="BP400042" s="90"/>
    </row>
    <row r="400043" spans="68:68" customFormat="1">
      <c r="BP400043" s="90"/>
    </row>
    <row r="400044" spans="68:68" customFormat="1">
      <c r="BP400044" s="90"/>
    </row>
    <row r="400045" spans="68:68" customFormat="1">
      <c r="BP400045" s="90"/>
    </row>
    <row r="400046" spans="68:68" customFormat="1">
      <c r="BP400046" s="90"/>
    </row>
    <row r="400047" spans="68:68" customFormat="1">
      <c r="BP400047" s="90"/>
    </row>
    <row r="400048" spans="68:68" customFormat="1">
      <c r="BP400048" s="90"/>
    </row>
    <row r="400049" spans="68:68" customFormat="1">
      <c r="BP400049" s="90"/>
    </row>
    <row r="400050" spans="68:68" customFormat="1">
      <c r="BP400050" s="90"/>
    </row>
    <row r="400051" spans="68:68" customFormat="1">
      <c r="BP400051" s="90"/>
    </row>
    <row r="400052" spans="68:68" customFormat="1">
      <c r="BP400052" s="90"/>
    </row>
    <row r="400053" spans="68:68" customFormat="1">
      <c r="BP400053" s="90"/>
    </row>
    <row r="400054" spans="68:68" customFormat="1">
      <c r="BP400054" s="90"/>
    </row>
    <row r="400055" spans="68:68" customFormat="1">
      <c r="BP400055" s="90"/>
    </row>
    <row r="400056" spans="68:68" customFormat="1">
      <c r="BP400056" s="90"/>
    </row>
    <row r="400057" spans="68:68" customFormat="1">
      <c r="BP400057" s="90"/>
    </row>
    <row r="400058" spans="68:68" customFormat="1">
      <c r="BP400058" s="90"/>
    </row>
    <row r="400059" spans="68:68" customFormat="1">
      <c r="BP400059" s="90"/>
    </row>
    <row r="400060" spans="68:68" customFormat="1">
      <c r="BP400060" s="90"/>
    </row>
    <row r="400061" spans="68:68" customFormat="1">
      <c r="BP400061" s="90"/>
    </row>
    <row r="400062" spans="68:68" customFormat="1">
      <c r="BP400062" s="90"/>
    </row>
    <row r="400063" spans="68:68" customFormat="1">
      <c r="BP400063" s="90"/>
    </row>
    <row r="400064" spans="68:68" customFormat="1">
      <c r="BP400064" s="90"/>
    </row>
    <row r="400065" spans="68:68" customFormat="1">
      <c r="BP400065" s="90"/>
    </row>
    <row r="400066" spans="68:68" customFormat="1">
      <c r="BP400066" s="90"/>
    </row>
    <row r="400067" spans="68:68" customFormat="1">
      <c r="BP400067" s="90"/>
    </row>
    <row r="400068" spans="68:68" customFormat="1">
      <c r="BP400068" s="90"/>
    </row>
    <row r="400069" spans="68:68" customFormat="1">
      <c r="BP400069" s="90"/>
    </row>
    <row r="400070" spans="68:68" customFormat="1">
      <c r="BP400070" s="90"/>
    </row>
    <row r="400071" spans="68:68" customFormat="1">
      <c r="BP400071" s="90"/>
    </row>
    <row r="400072" spans="68:68" customFormat="1">
      <c r="BP400072" s="90"/>
    </row>
    <row r="400073" spans="68:68" customFormat="1">
      <c r="BP400073" s="90"/>
    </row>
    <row r="400074" spans="68:68" customFormat="1">
      <c r="BP400074" s="90"/>
    </row>
    <row r="400075" spans="68:68" customFormat="1">
      <c r="BP400075" s="90"/>
    </row>
    <row r="400076" spans="68:68" customFormat="1">
      <c r="BP400076" s="90"/>
    </row>
    <row r="400077" spans="68:68" customFormat="1">
      <c r="BP400077" s="90"/>
    </row>
    <row r="400078" spans="68:68" customFormat="1">
      <c r="BP400078" s="90"/>
    </row>
    <row r="400079" spans="68:68" customFormat="1">
      <c r="BP400079" s="90"/>
    </row>
    <row r="400080" spans="68:68" customFormat="1">
      <c r="BP400080" s="90"/>
    </row>
    <row r="400081" spans="68:68" customFormat="1">
      <c r="BP400081" s="90"/>
    </row>
    <row r="400082" spans="68:68" customFormat="1">
      <c r="BP400082" s="90"/>
    </row>
    <row r="400083" spans="68:68" customFormat="1">
      <c r="BP400083" s="90"/>
    </row>
    <row r="400084" spans="68:68" customFormat="1">
      <c r="BP400084" s="90"/>
    </row>
    <row r="400085" spans="68:68" customFormat="1">
      <c r="BP400085" s="90"/>
    </row>
    <row r="400086" spans="68:68" customFormat="1">
      <c r="BP400086" s="90"/>
    </row>
    <row r="400087" spans="68:68" customFormat="1">
      <c r="BP400087" s="90"/>
    </row>
    <row r="400088" spans="68:68" customFormat="1">
      <c r="BP400088" s="90"/>
    </row>
    <row r="400089" spans="68:68" customFormat="1">
      <c r="BP400089" s="90"/>
    </row>
    <row r="400090" spans="68:68" customFormat="1">
      <c r="BP400090" s="90"/>
    </row>
    <row r="400091" spans="68:68" customFormat="1">
      <c r="BP400091" s="90"/>
    </row>
    <row r="400092" spans="68:68" customFormat="1">
      <c r="BP400092" s="90"/>
    </row>
    <row r="400093" spans="68:68" customFormat="1">
      <c r="BP400093" s="90"/>
    </row>
    <row r="400094" spans="68:68" customFormat="1">
      <c r="BP400094" s="90"/>
    </row>
    <row r="400095" spans="68:68" customFormat="1">
      <c r="BP400095" s="90"/>
    </row>
    <row r="400096" spans="68:68" customFormat="1">
      <c r="BP400096" s="90"/>
    </row>
    <row r="400097" spans="68:68" customFormat="1">
      <c r="BP400097" s="90"/>
    </row>
    <row r="400098" spans="68:68" customFormat="1">
      <c r="BP400098" s="90"/>
    </row>
    <row r="400099" spans="68:68" customFormat="1">
      <c r="BP400099" s="90"/>
    </row>
    <row r="400100" spans="68:68" customFormat="1">
      <c r="BP400100" s="90"/>
    </row>
    <row r="400101" spans="68:68" customFormat="1">
      <c r="BP400101" s="90"/>
    </row>
    <row r="400102" spans="68:68" customFormat="1">
      <c r="BP400102" s="90"/>
    </row>
    <row r="400103" spans="68:68" customFormat="1">
      <c r="BP400103" s="90"/>
    </row>
    <row r="400104" spans="68:68" customFormat="1">
      <c r="BP400104" s="90"/>
    </row>
    <row r="400105" spans="68:68" customFormat="1">
      <c r="BP400105" s="90"/>
    </row>
    <row r="400106" spans="68:68" customFormat="1">
      <c r="BP400106" s="90"/>
    </row>
    <row r="400107" spans="68:68" customFormat="1">
      <c r="BP400107" s="90"/>
    </row>
    <row r="400108" spans="68:68" customFormat="1">
      <c r="BP400108" s="90"/>
    </row>
    <row r="400109" spans="68:68" customFormat="1">
      <c r="BP400109" s="90"/>
    </row>
    <row r="400110" spans="68:68" customFormat="1">
      <c r="BP400110" s="90"/>
    </row>
    <row r="400111" spans="68:68" customFormat="1">
      <c r="BP400111" s="90"/>
    </row>
    <row r="400112" spans="68:68" customFormat="1">
      <c r="BP400112" s="90"/>
    </row>
    <row r="400113" spans="68:68" customFormat="1">
      <c r="BP400113" s="90"/>
    </row>
    <row r="400114" spans="68:68" customFormat="1">
      <c r="BP400114" s="90"/>
    </row>
    <row r="400115" spans="68:68" customFormat="1">
      <c r="BP400115" s="90"/>
    </row>
    <row r="400116" spans="68:68" customFormat="1">
      <c r="BP400116" s="90"/>
    </row>
    <row r="400117" spans="68:68" customFormat="1">
      <c r="BP400117" s="90"/>
    </row>
    <row r="400118" spans="68:68" customFormat="1">
      <c r="BP400118" s="90"/>
    </row>
    <row r="400119" spans="68:68" customFormat="1">
      <c r="BP400119" s="90"/>
    </row>
    <row r="400120" spans="68:68" customFormat="1">
      <c r="BP400120" s="90"/>
    </row>
    <row r="400121" spans="68:68" customFormat="1">
      <c r="BP400121" s="90"/>
    </row>
    <row r="400122" spans="68:68" customFormat="1">
      <c r="BP400122" s="90"/>
    </row>
    <row r="400123" spans="68:68" customFormat="1">
      <c r="BP400123" s="90"/>
    </row>
    <row r="400124" spans="68:68" customFormat="1">
      <c r="BP400124" s="90"/>
    </row>
    <row r="400125" spans="68:68" customFormat="1">
      <c r="BP400125" s="90"/>
    </row>
    <row r="400126" spans="68:68" customFormat="1">
      <c r="BP400126" s="90"/>
    </row>
    <row r="400127" spans="68:68" customFormat="1">
      <c r="BP400127" s="90"/>
    </row>
    <row r="400128" spans="68:68" customFormat="1">
      <c r="BP400128" s="90"/>
    </row>
    <row r="400129" spans="68:68" customFormat="1">
      <c r="BP400129" s="90"/>
    </row>
    <row r="400130" spans="68:68" customFormat="1">
      <c r="BP400130" s="90"/>
    </row>
    <row r="400131" spans="68:68" customFormat="1">
      <c r="BP400131" s="90"/>
    </row>
    <row r="400132" spans="68:68" customFormat="1">
      <c r="BP400132" s="90"/>
    </row>
    <row r="400133" spans="68:68" customFormat="1">
      <c r="BP400133" s="90"/>
    </row>
    <row r="400134" spans="68:68" customFormat="1">
      <c r="BP400134" s="90"/>
    </row>
    <row r="400135" spans="68:68" customFormat="1">
      <c r="BP400135" s="90"/>
    </row>
    <row r="400136" spans="68:68" customFormat="1">
      <c r="BP400136" s="90"/>
    </row>
    <row r="400137" spans="68:68" customFormat="1">
      <c r="BP400137" s="90"/>
    </row>
    <row r="400138" spans="68:68" customFormat="1">
      <c r="BP400138" s="90"/>
    </row>
    <row r="400139" spans="68:68" customFormat="1">
      <c r="BP400139" s="90"/>
    </row>
    <row r="400140" spans="68:68" customFormat="1">
      <c r="BP400140" s="90"/>
    </row>
    <row r="400141" spans="68:68" customFormat="1">
      <c r="BP400141" s="90"/>
    </row>
    <row r="400142" spans="68:68" customFormat="1">
      <c r="BP400142" s="90"/>
    </row>
    <row r="400143" spans="68:68" customFormat="1">
      <c r="BP400143" s="90"/>
    </row>
    <row r="400144" spans="68:68" customFormat="1">
      <c r="BP400144" s="90"/>
    </row>
    <row r="400145" spans="68:68" customFormat="1">
      <c r="BP400145" s="90"/>
    </row>
    <row r="400146" spans="68:68" customFormat="1">
      <c r="BP400146" s="90"/>
    </row>
    <row r="400147" spans="68:68" customFormat="1">
      <c r="BP400147" s="90"/>
    </row>
    <row r="400148" spans="68:68" customFormat="1">
      <c r="BP400148" s="90"/>
    </row>
    <row r="400149" spans="68:68" customFormat="1">
      <c r="BP400149" s="90"/>
    </row>
    <row r="400150" spans="68:68" customFormat="1">
      <c r="BP400150" s="90"/>
    </row>
    <row r="400151" spans="68:68" customFormat="1">
      <c r="BP400151" s="90"/>
    </row>
    <row r="400152" spans="68:68" customFormat="1">
      <c r="BP400152" s="90"/>
    </row>
    <row r="400153" spans="68:68" customFormat="1">
      <c r="BP400153" s="90"/>
    </row>
    <row r="400154" spans="68:68" customFormat="1">
      <c r="BP400154" s="90"/>
    </row>
    <row r="400155" spans="68:68" customFormat="1">
      <c r="BP400155" s="90"/>
    </row>
    <row r="400156" spans="68:68" customFormat="1">
      <c r="BP400156" s="90"/>
    </row>
    <row r="400157" spans="68:68" customFormat="1">
      <c r="BP400157" s="90"/>
    </row>
    <row r="400158" spans="68:68" customFormat="1">
      <c r="BP400158" s="90"/>
    </row>
    <row r="400159" spans="68:68" customFormat="1">
      <c r="BP400159" s="90"/>
    </row>
    <row r="400160" spans="68:68" customFormat="1">
      <c r="BP400160" s="90"/>
    </row>
    <row r="400161" spans="68:68" customFormat="1">
      <c r="BP400161" s="90"/>
    </row>
    <row r="400162" spans="68:68" customFormat="1">
      <c r="BP400162" s="90"/>
    </row>
    <row r="400163" spans="68:68" customFormat="1">
      <c r="BP400163" s="90"/>
    </row>
    <row r="400164" spans="68:68" customFormat="1">
      <c r="BP400164" s="90"/>
    </row>
    <row r="400165" spans="68:68" customFormat="1">
      <c r="BP400165" s="90"/>
    </row>
    <row r="400166" spans="68:68" customFormat="1">
      <c r="BP400166" s="90"/>
    </row>
    <row r="400167" spans="68:68" customFormat="1">
      <c r="BP400167" s="90"/>
    </row>
    <row r="400168" spans="68:68" customFormat="1">
      <c r="BP400168" s="90"/>
    </row>
    <row r="400169" spans="68:68" customFormat="1">
      <c r="BP400169" s="90"/>
    </row>
    <row r="400170" spans="68:68" customFormat="1">
      <c r="BP400170" s="90"/>
    </row>
    <row r="400171" spans="68:68" customFormat="1">
      <c r="BP400171" s="90"/>
    </row>
    <row r="400172" spans="68:68" customFormat="1">
      <c r="BP400172" s="90"/>
    </row>
    <row r="400173" spans="68:68" customFormat="1">
      <c r="BP400173" s="90"/>
    </row>
    <row r="400174" spans="68:68" customFormat="1">
      <c r="BP400174" s="90"/>
    </row>
    <row r="400175" spans="68:68" customFormat="1">
      <c r="BP400175" s="90"/>
    </row>
    <row r="400176" spans="68:68" customFormat="1">
      <c r="BP400176" s="90"/>
    </row>
    <row r="400177" spans="68:68" customFormat="1">
      <c r="BP400177" s="90"/>
    </row>
    <row r="400178" spans="68:68" customFormat="1">
      <c r="BP400178" s="90"/>
    </row>
    <row r="400179" spans="68:68" customFormat="1">
      <c r="BP400179" s="90"/>
    </row>
    <row r="400180" spans="68:68" customFormat="1">
      <c r="BP400180" s="90"/>
    </row>
    <row r="400181" spans="68:68" customFormat="1">
      <c r="BP400181" s="90"/>
    </row>
    <row r="400182" spans="68:68" customFormat="1">
      <c r="BP400182" s="90"/>
    </row>
    <row r="400183" spans="68:68" customFormat="1">
      <c r="BP400183" s="90"/>
    </row>
    <row r="400184" spans="68:68" customFormat="1">
      <c r="BP400184" s="90"/>
    </row>
    <row r="400185" spans="68:68" customFormat="1">
      <c r="BP400185" s="90"/>
    </row>
    <row r="400186" spans="68:68" customFormat="1">
      <c r="BP400186" s="90"/>
    </row>
    <row r="400187" spans="68:68" customFormat="1">
      <c r="BP400187" s="90"/>
    </row>
    <row r="400188" spans="68:68" customFormat="1">
      <c r="BP400188" s="90"/>
    </row>
    <row r="400189" spans="68:68" customFormat="1">
      <c r="BP400189" s="90"/>
    </row>
    <row r="400190" spans="68:68" customFormat="1">
      <c r="BP400190" s="90"/>
    </row>
    <row r="400191" spans="68:68" customFormat="1">
      <c r="BP400191" s="90"/>
    </row>
    <row r="400192" spans="68:68" customFormat="1">
      <c r="BP400192" s="90"/>
    </row>
    <row r="400193" spans="68:68" customFormat="1">
      <c r="BP400193" s="90"/>
    </row>
    <row r="400194" spans="68:68" customFormat="1">
      <c r="BP400194" s="90"/>
    </row>
    <row r="400195" spans="68:68" customFormat="1">
      <c r="BP400195" s="90"/>
    </row>
    <row r="400196" spans="68:68" customFormat="1">
      <c r="BP400196" s="90"/>
    </row>
    <row r="400197" spans="68:68" customFormat="1">
      <c r="BP400197" s="90"/>
    </row>
    <row r="400198" spans="68:68" customFormat="1">
      <c r="BP400198" s="90"/>
    </row>
    <row r="400199" spans="68:68" customFormat="1">
      <c r="BP400199" s="90"/>
    </row>
    <row r="400200" spans="68:68" customFormat="1">
      <c r="BP400200" s="90"/>
    </row>
    <row r="400201" spans="68:68" customFormat="1">
      <c r="BP400201" s="90"/>
    </row>
    <row r="400202" spans="68:68" customFormat="1">
      <c r="BP400202" s="90"/>
    </row>
    <row r="400203" spans="68:68" customFormat="1">
      <c r="BP400203" s="90"/>
    </row>
    <row r="400204" spans="68:68" customFormat="1">
      <c r="BP400204" s="90"/>
    </row>
    <row r="400205" spans="68:68" customFormat="1">
      <c r="BP400205" s="90"/>
    </row>
    <row r="400206" spans="68:68" customFormat="1">
      <c r="BP400206" s="90"/>
    </row>
    <row r="400207" spans="68:68" customFormat="1">
      <c r="BP400207" s="90"/>
    </row>
    <row r="400208" spans="68:68" customFormat="1">
      <c r="BP400208" s="90"/>
    </row>
    <row r="400209" spans="68:68" customFormat="1">
      <c r="BP400209" s="90"/>
    </row>
    <row r="400210" spans="68:68" customFormat="1">
      <c r="BP400210" s="90"/>
    </row>
    <row r="400211" spans="68:68" customFormat="1">
      <c r="BP400211" s="90"/>
    </row>
    <row r="400212" spans="68:68" customFormat="1">
      <c r="BP400212" s="90"/>
    </row>
    <row r="400213" spans="68:68" customFormat="1">
      <c r="BP400213" s="90"/>
    </row>
    <row r="400214" spans="68:68" customFormat="1">
      <c r="BP400214" s="90"/>
    </row>
    <row r="400215" spans="68:68" customFormat="1">
      <c r="BP400215" s="90"/>
    </row>
    <row r="400216" spans="68:68" customFormat="1">
      <c r="BP400216" s="90"/>
    </row>
    <row r="400217" spans="68:68" customFormat="1">
      <c r="BP400217" s="90"/>
    </row>
    <row r="400218" spans="68:68" customFormat="1">
      <c r="BP400218" s="90"/>
    </row>
    <row r="400219" spans="68:68" customFormat="1">
      <c r="BP400219" s="90"/>
    </row>
    <row r="400220" spans="68:68" customFormat="1">
      <c r="BP400220" s="90"/>
    </row>
    <row r="400221" spans="68:68" customFormat="1">
      <c r="BP400221" s="90"/>
    </row>
    <row r="400222" spans="68:68" customFormat="1">
      <c r="BP400222" s="90"/>
    </row>
    <row r="400223" spans="68:68" customFormat="1">
      <c r="BP400223" s="90"/>
    </row>
    <row r="400224" spans="68:68" customFormat="1">
      <c r="BP400224" s="90"/>
    </row>
    <row r="400225" spans="68:68" customFormat="1">
      <c r="BP400225" s="90"/>
    </row>
    <row r="400226" spans="68:68" customFormat="1">
      <c r="BP400226" s="90"/>
    </row>
    <row r="400227" spans="68:68" customFormat="1">
      <c r="BP400227" s="90"/>
    </row>
    <row r="400228" spans="68:68" customFormat="1">
      <c r="BP400228" s="90"/>
    </row>
    <row r="400229" spans="68:68" customFormat="1">
      <c r="BP400229" s="90"/>
    </row>
    <row r="400230" spans="68:68" customFormat="1">
      <c r="BP400230" s="90"/>
    </row>
    <row r="400231" spans="68:68" customFormat="1">
      <c r="BP400231" s="90"/>
    </row>
    <row r="400232" spans="68:68" customFormat="1">
      <c r="BP400232" s="90"/>
    </row>
    <row r="400233" spans="68:68" customFormat="1">
      <c r="BP400233" s="90"/>
    </row>
    <row r="400234" spans="68:68" customFormat="1">
      <c r="BP400234" s="90"/>
    </row>
    <row r="400235" spans="68:68" customFormat="1">
      <c r="BP400235" s="90"/>
    </row>
    <row r="400236" spans="68:68" customFormat="1">
      <c r="BP400236" s="90"/>
    </row>
    <row r="400237" spans="68:68" customFormat="1">
      <c r="BP400237" s="90"/>
    </row>
    <row r="400238" spans="68:68" customFormat="1">
      <c r="BP400238" s="90"/>
    </row>
    <row r="400239" spans="68:68" customFormat="1">
      <c r="BP400239" s="90"/>
    </row>
    <row r="400240" spans="68:68" customFormat="1">
      <c r="BP400240" s="90"/>
    </row>
    <row r="400241" spans="68:68" customFormat="1">
      <c r="BP400241" s="90"/>
    </row>
    <row r="400242" spans="68:68" customFormat="1">
      <c r="BP400242" s="90"/>
    </row>
    <row r="400243" spans="68:68" customFormat="1">
      <c r="BP400243" s="90"/>
    </row>
    <row r="400244" spans="68:68" customFormat="1">
      <c r="BP400244" s="90"/>
    </row>
    <row r="400245" spans="68:68" customFormat="1">
      <c r="BP400245" s="90"/>
    </row>
    <row r="400246" spans="68:68" customFormat="1">
      <c r="BP400246" s="90"/>
    </row>
    <row r="400247" spans="68:68" customFormat="1">
      <c r="BP400247" s="90"/>
    </row>
    <row r="400248" spans="68:68" customFormat="1">
      <c r="BP400248" s="90"/>
    </row>
    <row r="400249" spans="68:68" customFormat="1">
      <c r="BP400249" s="90"/>
    </row>
    <row r="400250" spans="68:68" customFormat="1">
      <c r="BP400250" s="90"/>
    </row>
    <row r="400251" spans="68:68" customFormat="1">
      <c r="BP400251" s="90"/>
    </row>
    <row r="400252" spans="68:68" customFormat="1">
      <c r="BP400252" s="90"/>
    </row>
    <row r="400253" spans="68:68" customFormat="1">
      <c r="BP400253" s="90"/>
    </row>
    <row r="400254" spans="68:68" customFormat="1">
      <c r="BP400254" s="90"/>
    </row>
    <row r="400255" spans="68:68" customFormat="1">
      <c r="BP400255" s="90"/>
    </row>
    <row r="400256" spans="68:68" customFormat="1">
      <c r="BP400256" s="90"/>
    </row>
    <row r="400257" spans="68:68" customFormat="1">
      <c r="BP400257" s="90"/>
    </row>
    <row r="400258" spans="68:68" customFormat="1">
      <c r="BP400258" s="90"/>
    </row>
    <row r="400259" spans="68:68" customFormat="1">
      <c r="BP400259" s="90"/>
    </row>
    <row r="400260" spans="68:68" customFormat="1">
      <c r="BP400260" s="90"/>
    </row>
    <row r="400261" spans="68:68" customFormat="1">
      <c r="BP400261" s="90"/>
    </row>
    <row r="400262" spans="68:68" customFormat="1">
      <c r="BP400262" s="90"/>
    </row>
    <row r="400263" spans="68:68" customFormat="1">
      <c r="BP400263" s="90"/>
    </row>
    <row r="400264" spans="68:68" customFormat="1">
      <c r="BP400264" s="90"/>
    </row>
    <row r="400265" spans="68:68" customFormat="1">
      <c r="BP400265" s="90"/>
    </row>
    <row r="400266" spans="68:68" customFormat="1">
      <c r="BP400266" s="90"/>
    </row>
    <row r="400267" spans="68:68" customFormat="1">
      <c r="BP400267" s="90"/>
    </row>
    <row r="400268" spans="68:68" customFormat="1">
      <c r="BP400268" s="90"/>
    </row>
    <row r="400269" spans="68:68" customFormat="1">
      <c r="BP400269" s="90"/>
    </row>
    <row r="400270" spans="68:68" customFormat="1">
      <c r="BP400270" s="90"/>
    </row>
    <row r="400271" spans="68:68" customFormat="1">
      <c r="BP400271" s="90"/>
    </row>
    <row r="400272" spans="68:68" customFormat="1">
      <c r="BP400272" s="90"/>
    </row>
    <row r="400273" spans="68:68" customFormat="1">
      <c r="BP400273" s="90"/>
    </row>
    <row r="400274" spans="68:68" customFormat="1">
      <c r="BP400274" s="90"/>
    </row>
    <row r="400275" spans="68:68" customFormat="1">
      <c r="BP400275" s="90"/>
    </row>
    <row r="400276" spans="68:68" customFormat="1">
      <c r="BP400276" s="90"/>
    </row>
    <row r="400277" spans="68:68" customFormat="1">
      <c r="BP400277" s="90"/>
    </row>
    <row r="400278" spans="68:68" customFormat="1">
      <c r="BP400278" s="90"/>
    </row>
    <row r="400279" spans="68:68" customFormat="1">
      <c r="BP400279" s="90"/>
    </row>
    <row r="400280" spans="68:68" customFormat="1">
      <c r="BP400280" s="90"/>
    </row>
    <row r="400281" spans="68:68" customFormat="1">
      <c r="BP400281" s="90"/>
    </row>
    <row r="400282" spans="68:68" customFormat="1">
      <c r="BP400282" s="90"/>
    </row>
    <row r="400283" spans="68:68" customFormat="1">
      <c r="BP400283" s="90"/>
    </row>
    <row r="400284" spans="68:68" customFormat="1">
      <c r="BP400284" s="90"/>
    </row>
    <row r="400285" spans="68:68" customFormat="1">
      <c r="BP400285" s="90"/>
    </row>
    <row r="400286" spans="68:68" customFormat="1">
      <c r="BP400286" s="90"/>
    </row>
    <row r="400287" spans="68:68" customFormat="1">
      <c r="BP400287" s="90"/>
    </row>
    <row r="400288" spans="68:68" customFormat="1">
      <c r="BP400288" s="90"/>
    </row>
    <row r="400289" spans="68:68" customFormat="1">
      <c r="BP400289" s="90"/>
    </row>
    <row r="400290" spans="68:68" customFormat="1">
      <c r="BP400290" s="90"/>
    </row>
    <row r="400291" spans="68:68" customFormat="1">
      <c r="BP400291" s="90"/>
    </row>
    <row r="400292" spans="68:68" customFormat="1">
      <c r="BP400292" s="90"/>
    </row>
    <row r="400293" spans="68:68" customFormat="1">
      <c r="BP400293" s="90"/>
    </row>
    <row r="400294" spans="68:68" customFormat="1">
      <c r="BP400294" s="90"/>
    </row>
    <row r="400295" spans="68:68" customFormat="1">
      <c r="BP400295" s="90"/>
    </row>
    <row r="400296" spans="68:68" customFormat="1">
      <c r="BP400296" s="90"/>
    </row>
    <row r="400297" spans="68:68" customFormat="1">
      <c r="BP400297" s="90"/>
    </row>
    <row r="400298" spans="68:68" customFormat="1">
      <c r="BP400298" s="90"/>
    </row>
    <row r="400299" spans="68:68" customFormat="1">
      <c r="BP400299" s="90"/>
    </row>
    <row r="400300" spans="68:68" customFormat="1">
      <c r="BP400300" s="90"/>
    </row>
    <row r="400301" spans="68:68" customFormat="1">
      <c r="BP400301" s="90"/>
    </row>
    <row r="400302" spans="68:68" customFormat="1">
      <c r="BP400302" s="90"/>
    </row>
    <row r="400303" spans="68:68" customFormat="1">
      <c r="BP400303" s="90"/>
    </row>
    <row r="400304" spans="68:68" customFormat="1">
      <c r="BP400304" s="90"/>
    </row>
    <row r="400305" spans="68:68" customFormat="1">
      <c r="BP400305" s="90"/>
    </row>
    <row r="400306" spans="68:68" customFormat="1">
      <c r="BP400306" s="90"/>
    </row>
    <row r="400307" spans="68:68" customFormat="1">
      <c r="BP400307" s="90"/>
    </row>
    <row r="400308" spans="68:68" customFormat="1">
      <c r="BP400308" s="90"/>
    </row>
    <row r="400309" spans="68:68" customFormat="1">
      <c r="BP400309" s="90"/>
    </row>
    <row r="400310" spans="68:68" customFormat="1">
      <c r="BP400310" s="90"/>
    </row>
    <row r="400311" spans="68:68" customFormat="1">
      <c r="BP400311" s="90"/>
    </row>
    <row r="400312" spans="68:68" customFormat="1">
      <c r="BP400312" s="90"/>
    </row>
    <row r="400313" spans="68:68" customFormat="1">
      <c r="BP400313" s="90"/>
    </row>
    <row r="400314" spans="68:68" customFormat="1">
      <c r="BP400314" s="90"/>
    </row>
    <row r="400315" spans="68:68" customFormat="1">
      <c r="BP400315" s="90"/>
    </row>
    <row r="400316" spans="68:68" customFormat="1">
      <c r="BP400316" s="90"/>
    </row>
    <row r="400317" spans="68:68" customFormat="1">
      <c r="BP400317" s="90"/>
    </row>
    <row r="400318" spans="68:68" customFormat="1">
      <c r="BP400318" s="90"/>
    </row>
    <row r="400319" spans="68:68" customFormat="1">
      <c r="BP400319" s="90"/>
    </row>
    <row r="400320" spans="68:68" customFormat="1">
      <c r="BP400320" s="90"/>
    </row>
    <row r="400321" spans="68:68" customFormat="1">
      <c r="BP400321" s="90"/>
    </row>
    <row r="400322" spans="68:68" customFormat="1">
      <c r="BP400322" s="90"/>
    </row>
    <row r="400323" spans="68:68" customFormat="1">
      <c r="BP400323" s="90"/>
    </row>
    <row r="400324" spans="68:68" customFormat="1">
      <c r="BP400324" s="90"/>
    </row>
    <row r="400325" spans="68:68" customFormat="1">
      <c r="BP400325" s="90"/>
    </row>
    <row r="400326" spans="68:68" customFormat="1">
      <c r="BP400326" s="90"/>
    </row>
    <row r="400327" spans="68:68" customFormat="1">
      <c r="BP400327" s="90"/>
    </row>
    <row r="400328" spans="68:68" customFormat="1">
      <c r="BP400328" s="90"/>
    </row>
    <row r="400329" spans="68:68" customFormat="1">
      <c r="BP400329" s="90"/>
    </row>
    <row r="400330" spans="68:68" customFormat="1">
      <c r="BP400330" s="90"/>
    </row>
    <row r="400331" spans="68:68" customFormat="1">
      <c r="BP400331" s="90"/>
    </row>
    <row r="400332" spans="68:68" customFormat="1">
      <c r="BP400332" s="90"/>
    </row>
    <row r="400333" spans="68:68" customFormat="1">
      <c r="BP400333" s="90"/>
    </row>
    <row r="400334" spans="68:68" customFormat="1">
      <c r="BP400334" s="90"/>
    </row>
    <row r="400335" spans="68:68" customFormat="1">
      <c r="BP400335" s="90"/>
    </row>
    <row r="400336" spans="68:68" customFormat="1">
      <c r="BP400336" s="90"/>
    </row>
    <row r="400337" spans="68:68" customFormat="1">
      <c r="BP400337" s="90"/>
    </row>
    <row r="400338" spans="68:68" customFormat="1">
      <c r="BP400338" s="90"/>
    </row>
    <row r="400339" spans="68:68" customFormat="1">
      <c r="BP400339" s="90"/>
    </row>
    <row r="400340" spans="68:68" customFormat="1">
      <c r="BP400340" s="90"/>
    </row>
    <row r="400341" spans="68:68" customFormat="1">
      <c r="BP400341" s="90"/>
    </row>
    <row r="400342" spans="68:68" customFormat="1">
      <c r="BP400342" s="90"/>
    </row>
    <row r="400343" spans="68:68" customFormat="1">
      <c r="BP400343" s="90"/>
    </row>
    <row r="400344" spans="68:68" customFormat="1">
      <c r="BP400344" s="90"/>
    </row>
    <row r="400345" spans="68:68" customFormat="1">
      <c r="BP400345" s="90"/>
    </row>
    <row r="400346" spans="68:68" customFormat="1">
      <c r="BP400346" s="90"/>
    </row>
    <row r="400347" spans="68:68" customFormat="1">
      <c r="BP400347" s="90"/>
    </row>
    <row r="400348" spans="68:68" customFormat="1">
      <c r="BP400348" s="90"/>
    </row>
    <row r="400349" spans="68:68" customFormat="1">
      <c r="BP400349" s="90"/>
    </row>
    <row r="400350" spans="68:68" customFormat="1">
      <c r="BP400350" s="90"/>
    </row>
    <row r="400351" spans="68:68" customFormat="1">
      <c r="BP400351" s="90"/>
    </row>
    <row r="400352" spans="68:68" customFormat="1">
      <c r="BP400352" s="90"/>
    </row>
    <row r="400353" spans="68:68" customFormat="1">
      <c r="BP400353" s="90"/>
    </row>
    <row r="400354" spans="68:68" customFormat="1">
      <c r="BP400354" s="90"/>
    </row>
    <row r="400355" spans="68:68" customFormat="1">
      <c r="BP400355" s="90"/>
    </row>
    <row r="400356" spans="68:68" customFormat="1">
      <c r="BP400356" s="90"/>
    </row>
    <row r="400357" spans="68:68" customFormat="1">
      <c r="BP400357" s="90"/>
    </row>
    <row r="400358" spans="68:68" customFormat="1">
      <c r="BP400358" s="90"/>
    </row>
    <row r="400359" spans="68:68" customFormat="1">
      <c r="BP400359" s="90"/>
    </row>
    <row r="400360" spans="68:68" customFormat="1">
      <c r="BP400360" s="90"/>
    </row>
    <row r="400361" spans="68:68" customFormat="1">
      <c r="BP400361" s="90"/>
    </row>
    <row r="400362" spans="68:68" customFormat="1">
      <c r="BP400362" s="90"/>
    </row>
    <row r="400363" spans="68:68" customFormat="1">
      <c r="BP400363" s="90"/>
    </row>
    <row r="400364" spans="68:68" customFormat="1">
      <c r="BP400364" s="90"/>
    </row>
    <row r="400365" spans="68:68" customFormat="1">
      <c r="BP400365" s="90"/>
    </row>
    <row r="400366" spans="68:68" customFormat="1">
      <c r="BP400366" s="90"/>
    </row>
    <row r="400367" spans="68:68" customFormat="1">
      <c r="BP400367" s="90"/>
    </row>
    <row r="400368" spans="68:68" customFormat="1">
      <c r="BP400368" s="90"/>
    </row>
    <row r="400369" spans="68:68" customFormat="1">
      <c r="BP400369" s="90"/>
    </row>
    <row r="400370" spans="68:68" customFormat="1">
      <c r="BP400370" s="90"/>
    </row>
    <row r="400371" spans="68:68" customFormat="1">
      <c r="BP400371" s="90"/>
    </row>
    <row r="400372" spans="68:68" customFormat="1">
      <c r="BP400372" s="90"/>
    </row>
    <row r="400373" spans="68:68" customFormat="1">
      <c r="BP400373" s="90"/>
    </row>
    <row r="400374" spans="68:68" customFormat="1">
      <c r="BP400374" s="90"/>
    </row>
    <row r="400375" spans="68:68" customFormat="1">
      <c r="BP400375" s="90"/>
    </row>
    <row r="400376" spans="68:68" customFormat="1">
      <c r="BP400376" s="90"/>
    </row>
    <row r="400377" spans="68:68" customFormat="1">
      <c r="BP400377" s="90"/>
    </row>
    <row r="400378" spans="68:68" customFormat="1">
      <c r="BP400378" s="90"/>
    </row>
    <row r="400379" spans="68:68" customFormat="1">
      <c r="BP400379" s="90"/>
    </row>
    <row r="400380" spans="68:68" customFormat="1">
      <c r="BP400380" s="90"/>
    </row>
    <row r="400381" spans="68:68" customFormat="1">
      <c r="BP400381" s="90"/>
    </row>
    <row r="400382" spans="68:68" customFormat="1">
      <c r="BP400382" s="90"/>
    </row>
    <row r="400383" spans="68:68" customFormat="1">
      <c r="BP400383" s="90"/>
    </row>
    <row r="400384" spans="68:68" customFormat="1">
      <c r="BP400384" s="90"/>
    </row>
    <row r="400385" spans="68:68" customFormat="1">
      <c r="BP400385" s="90"/>
    </row>
    <row r="400386" spans="68:68" customFormat="1">
      <c r="BP400386" s="90"/>
    </row>
    <row r="400387" spans="68:68" customFormat="1">
      <c r="BP400387" s="90"/>
    </row>
    <row r="400388" spans="68:68" customFormat="1">
      <c r="BP400388" s="90"/>
    </row>
    <row r="400389" spans="68:68" customFormat="1">
      <c r="BP400389" s="90"/>
    </row>
    <row r="400390" spans="68:68" customFormat="1">
      <c r="BP400390" s="90"/>
    </row>
    <row r="400391" spans="68:68" customFormat="1">
      <c r="BP400391" s="90"/>
    </row>
    <row r="400392" spans="68:68" customFormat="1">
      <c r="BP400392" s="90"/>
    </row>
    <row r="400393" spans="68:68" customFormat="1">
      <c r="BP400393" s="90"/>
    </row>
    <row r="400394" spans="68:68" customFormat="1">
      <c r="BP400394" s="90"/>
    </row>
    <row r="400395" spans="68:68" customFormat="1">
      <c r="BP400395" s="90"/>
    </row>
    <row r="400396" spans="68:68" customFormat="1">
      <c r="BP400396" s="90"/>
    </row>
    <row r="400397" spans="68:68" customFormat="1">
      <c r="BP400397" s="90"/>
    </row>
    <row r="400398" spans="68:68" customFormat="1">
      <c r="BP400398" s="90"/>
    </row>
    <row r="400399" spans="68:68" customFormat="1">
      <c r="BP400399" s="90"/>
    </row>
    <row r="400400" spans="68:68" customFormat="1">
      <c r="BP400400" s="90"/>
    </row>
    <row r="400401" spans="68:68" customFormat="1">
      <c r="BP400401" s="90"/>
    </row>
    <row r="400402" spans="68:68" customFormat="1">
      <c r="BP400402" s="90"/>
    </row>
    <row r="400403" spans="68:68" customFormat="1">
      <c r="BP400403" s="90"/>
    </row>
    <row r="400404" spans="68:68" customFormat="1">
      <c r="BP400404" s="90"/>
    </row>
    <row r="400405" spans="68:68" customFormat="1">
      <c r="BP400405" s="90"/>
    </row>
    <row r="400406" spans="68:68" customFormat="1">
      <c r="BP400406" s="90"/>
    </row>
    <row r="400407" spans="68:68" customFormat="1">
      <c r="BP400407" s="90"/>
    </row>
    <row r="400408" spans="68:68" customFormat="1">
      <c r="BP400408" s="90"/>
    </row>
    <row r="400409" spans="68:68" customFormat="1">
      <c r="BP400409" s="90"/>
    </row>
    <row r="400410" spans="68:68" customFormat="1">
      <c r="BP400410" s="90"/>
    </row>
    <row r="400411" spans="68:68" customFormat="1">
      <c r="BP400411" s="90"/>
    </row>
    <row r="400412" spans="68:68" customFormat="1">
      <c r="BP400412" s="90"/>
    </row>
    <row r="400413" spans="68:68" customFormat="1">
      <c r="BP400413" s="90"/>
    </row>
    <row r="400414" spans="68:68" customFormat="1">
      <c r="BP400414" s="90"/>
    </row>
    <row r="400415" spans="68:68" customFormat="1">
      <c r="BP400415" s="90"/>
    </row>
    <row r="400416" spans="68:68" customFormat="1">
      <c r="BP400416" s="90"/>
    </row>
    <row r="400417" spans="68:68" customFormat="1">
      <c r="BP400417" s="90"/>
    </row>
    <row r="400418" spans="68:68" customFormat="1">
      <c r="BP400418" s="90"/>
    </row>
    <row r="400419" spans="68:68" customFormat="1">
      <c r="BP400419" s="90"/>
    </row>
    <row r="400420" spans="68:68" customFormat="1">
      <c r="BP400420" s="90"/>
    </row>
    <row r="400421" spans="68:68" customFormat="1">
      <c r="BP400421" s="90"/>
    </row>
    <row r="400422" spans="68:68" customFormat="1">
      <c r="BP400422" s="90"/>
    </row>
    <row r="400423" spans="68:68" customFormat="1">
      <c r="BP400423" s="90"/>
    </row>
    <row r="400424" spans="68:68" customFormat="1">
      <c r="BP400424" s="90"/>
    </row>
    <row r="400425" spans="68:68" customFormat="1">
      <c r="BP400425" s="90"/>
    </row>
    <row r="400426" spans="68:68" customFormat="1">
      <c r="BP400426" s="90"/>
    </row>
    <row r="400427" spans="68:68" customFormat="1">
      <c r="BP400427" s="90"/>
    </row>
    <row r="400428" spans="68:68" customFormat="1">
      <c r="BP400428" s="90"/>
    </row>
    <row r="400429" spans="68:68" customFormat="1">
      <c r="BP400429" s="90"/>
    </row>
    <row r="400430" spans="68:68" customFormat="1">
      <c r="BP400430" s="90"/>
    </row>
    <row r="400431" spans="68:68" customFormat="1">
      <c r="BP400431" s="90"/>
    </row>
    <row r="400432" spans="68:68" customFormat="1">
      <c r="BP400432" s="90"/>
    </row>
    <row r="400433" spans="68:68" customFormat="1">
      <c r="BP400433" s="90"/>
    </row>
    <row r="400434" spans="68:68" customFormat="1">
      <c r="BP400434" s="90"/>
    </row>
    <row r="400435" spans="68:68" customFormat="1">
      <c r="BP400435" s="90"/>
    </row>
    <row r="400436" spans="68:68" customFormat="1">
      <c r="BP400436" s="90"/>
    </row>
    <row r="400437" spans="68:68" customFormat="1">
      <c r="BP400437" s="90"/>
    </row>
    <row r="400438" spans="68:68" customFormat="1">
      <c r="BP400438" s="90"/>
    </row>
    <row r="400439" spans="68:68" customFormat="1">
      <c r="BP400439" s="90"/>
    </row>
    <row r="400440" spans="68:68" customFormat="1">
      <c r="BP400440" s="90"/>
    </row>
    <row r="400441" spans="68:68" customFormat="1">
      <c r="BP400441" s="90"/>
    </row>
    <row r="400442" spans="68:68" customFormat="1">
      <c r="BP400442" s="90"/>
    </row>
    <row r="400443" spans="68:68" customFormat="1">
      <c r="BP400443" s="90"/>
    </row>
    <row r="400444" spans="68:68" customFormat="1">
      <c r="BP400444" s="90"/>
    </row>
    <row r="400445" spans="68:68" customFormat="1">
      <c r="BP400445" s="90"/>
    </row>
    <row r="400446" spans="68:68" customFormat="1">
      <c r="BP400446" s="90"/>
    </row>
    <row r="400447" spans="68:68" customFormat="1">
      <c r="BP400447" s="90"/>
    </row>
    <row r="400448" spans="68:68" customFormat="1">
      <c r="BP400448" s="90"/>
    </row>
    <row r="400449" spans="68:68" customFormat="1">
      <c r="BP400449" s="90"/>
    </row>
    <row r="400450" spans="68:68" customFormat="1">
      <c r="BP400450" s="90"/>
    </row>
    <row r="400451" spans="68:68" customFormat="1">
      <c r="BP400451" s="90"/>
    </row>
    <row r="400452" spans="68:68" customFormat="1">
      <c r="BP400452" s="90"/>
    </row>
    <row r="400453" spans="68:68" customFormat="1">
      <c r="BP400453" s="90"/>
    </row>
    <row r="400454" spans="68:68" customFormat="1">
      <c r="BP400454" s="90"/>
    </row>
    <row r="400455" spans="68:68" customFormat="1">
      <c r="BP400455" s="90"/>
    </row>
    <row r="400456" spans="68:68" customFormat="1">
      <c r="BP400456" s="90"/>
    </row>
    <row r="400457" spans="68:68" customFormat="1">
      <c r="BP400457" s="90"/>
    </row>
    <row r="400458" spans="68:68" customFormat="1">
      <c r="BP400458" s="90"/>
    </row>
    <row r="400459" spans="68:68" customFormat="1">
      <c r="BP400459" s="90"/>
    </row>
    <row r="400460" spans="68:68" customFormat="1">
      <c r="BP400460" s="90"/>
    </row>
    <row r="400461" spans="68:68" customFormat="1">
      <c r="BP400461" s="90"/>
    </row>
    <row r="400462" spans="68:68" customFormat="1">
      <c r="BP400462" s="90"/>
    </row>
    <row r="400463" spans="68:68" customFormat="1">
      <c r="BP400463" s="90"/>
    </row>
    <row r="400464" spans="68:68" customFormat="1">
      <c r="BP400464" s="90"/>
    </row>
    <row r="400465" spans="68:68" customFormat="1">
      <c r="BP400465" s="90"/>
    </row>
    <row r="400466" spans="68:68" customFormat="1">
      <c r="BP400466" s="90"/>
    </row>
    <row r="400467" spans="68:68" customFormat="1">
      <c r="BP400467" s="90"/>
    </row>
    <row r="400468" spans="68:68" customFormat="1">
      <c r="BP400468" s="90"/>
    </row>
    <row r="400469" spans="68:68" customFormat="1">
      <c r="BP400469" s="90"/>
    </row>
    <row r="400470" spans="68:68" customFormat="1">
      <c r="BP400470" s="90"/>
    </row>
    <row r="400471" spans="68:68" customFormat="1">
      <c r="BP400471" s="90"/>
    </row>
    <row r="400472" spans="68:68" customFormat="1">
      <c r="BP400472" s="90"/>
    </row>
    <row r="400473" spans="68:68" customFormat="1">
      <c r="BP400473" s="90"/>
    </row>
    <row r="400474" spans="68:68" customFormat="1">
      <c r="BP400474" s="90"/>
    </row>
    <row r="400475" spans="68:68" customFormat="1">
      <c r="BP400475" s="90"/>
    </row>
    <row r="400476" spans="68:68" customFormat="1">
      <c r="BP400476" s="90"/>
    </row>
    <row r="400477" spans="68:68" customFormat="1">
      <c r="BP400477" s="90"/>
    </row>
    <row r="400478" spans="68:68" customFormat="1">
      <c r="BP400478" s="90"/>
    </row>
    <row r="400479" spans="68:68" customFormat="1">
      <c r="BP400479" s="90"/>
    </row>
    <row r="400480" spans="68:68" customFormat="1">
      <c r="BP400480" s="90"/>
    </row>
    <row r="400481" spans="68:68" customFormat="1">
      <c r="BP400481" s="90"/>
    </row>
    <row r="400482" spans="68:68" customFormat="1">
      <c r="BP400482" s="90"/>
    </row>
    <row r="400483" spans="68:68" customFormat="1">
      <c r="BP400483" s="90"/>
    </row>
    <row r="400484" spans="68:68" customFormat="1">
      <c r="BP400484" s="90"/>
    </row>
    <row r="400485" spans="68:68" customFormat="1">
      <c r="BP400485" s="90"/>
    </row>
    <row r="400486" spans="68:68" customFormat="1">
      <c r="BP400486" s="90"/>
    </row>
    <row r="400487" spans="68:68" customFormat="1">
      <c r="BP400487" s="90"/>
    </row>
    <row r="400488" spans="68:68" customFormat="1">
      <c r="BP400488" s="90"/>
    </row>
    <row r="400489" spans="68:68" customFormat="1">
      <c r="BP400489" s="90"/>
    </row>
    <row r="400490" spans="68:68" customFormat="1">
      <c r="BP400490" s="90"/>
    </row>
    <row r="400491" spans="68:68" customFormat="1">
      <c r="BP400491" s="90"/>
    </row>
    <row r="400492" spans="68:68" customFormat="1">
      <c r="BP400492" s="90"/>
    </row>
    <row r="400493" spans="68:68" customFormat="1">
      <c r="BP400493" s="90"/>
    </row>
    <row r="400494" spans="68:68" customFormat="1">
      <c r="BP400494" s="90"/>
    </row>
    <row r="400495" spans="68:68" customFormat="1">
      <c r="BP400495" s="90"/>
    </row>
    <row r="400496" spans="68:68" customFormat="1">
      <c r="BP400496" s="90"/>
    </row>
    <row r="400497" spans="68:68" customFormat="1">
      <c r="BP400497" s="90"/>
    </row>
    <row r="400498" spans="68:68" customFormat="1">
      <c r="BP400498" s="90"/>
    </row>
    <row r="400499" spans="68:68" customFormat="1">
      <c r="BP400499" s="90"/>
    </row>
    <row r="400500" spans="68:68" customFormat="1">
      <c r="BP400500" s="90"/>
    </row>
    <row r="400501" spans="68:68" customFormat="1">
      <c r="BP400501" s="90"/>
    </row>
    <row r="400502" spans="68:68" customFormat="1">
      <c r="BP400502" s="90"/>
    </row>
    <row r="400503" spans="68:68" customFormat="1">
      <c r="BP400503" s="90"/>
    </row>
    <row r="400504" spans="68:68" customFormat="1">
      <c r="BP400504" s="90"/>
    </row>
    <row r="400505" spans="68:68" customFormat="1">
      <c r="BP400505" s="90"/>
    </row>
    <row r="400506" spans="68:68" customFormat="1">
      <c r="BP400506" s="90"/>
    </row>
    <row r="400507" spans="68:68" customFormat="1">
      <c r="BP400507" s="90"/>
    </row>
    <row r="400508" spans="68:68" customFormat="1">
      <c r="BP400508" s="90"/>
    </row>
    <row r="400509" spans="68:68" customFormat="1">
      <c r="BP400509" s="90"/>
    </row>
    <row r="400510" spans="68:68" customFormat="1">
      <c r="BP400510" s="90"/>
    </row>
    <row r="400511" spans="68:68" customFormat="1">
      <c r="BP400511" s="90"/>
    </row>
    <row r="400512" spans="68:68" customFormat="1">
      <c r="BP400512" s="90"/>
    </row>
    <row r="400513" spans="68:68" customFormat="1">
      <c r="BP400513" s="90"/>
    </row>
    <row r="400514" spans="68:68" customFormat="1">
      <c r="BP400514" s="90"/>
    </row>
    <row r="400515" spans="68:68" customFormat="1">
      <c r="BP400515" s="90"/>
    </row>
    <row r="400516" spans="68:68" customFormat="1">
      <c r="BP400516" s="90"/>
    </row>
    <row r="400517" spans="68:68" customFormat="1">
      <c r="BP400517" s="90"/>
    </row>
    <row r="400518" spans="68:68" customFormat="1">
      <c r="BP400518" s="90"/>
    </row>
    <row r="400519" spans="68:68" customFormat="1">
      <c r="BP400519" s="90"/>
    </row>
    <row r="400520" spans="68:68" customFormat="1">
      <c r="BP400520" s="90"/>
    </row>
    <row r="400521" spans="68:68" customFormat="1">
      <c r="BP400521" s="90"/>
    </row>
    <row r="400522" spans="68:68" customFormat="1">
      <c r="BP400522" s="90"/>
    </row>
    <row r="400523" spans="68:68" customFormat="1">
      <c r="BP400523" s="90"/>
    </row>
    <row r="400524" spans="68:68" customFormat="1">
      <c r="BP400524" s="90"/>
    </row>
    <row r="400525" spans="68:68" customFormat="1">
      <c r="BP400525" s="90"/>
    </row>
    <row r="400526" spans="68:68" customFormat="1">
      <c r="BP400526" s="90"/>
    </row>
    <row r="400527" spans="68:68" customFormat="1">
      <c r="BP400527" s="90"/>
    </row>
    <row r="400528" spans="68:68" customFormat="1">
      <c r="BP400528" s="90"/>
    </row>
    <row r="400529" spans="68:68" customFormat="1">
      <c r="BP400529" s="90"/>
    </row>
    <row r="400530" spans="68:68" customFormat="1">
      <c r="BP400530" s="90"/>
    </row>
    <row r="400531" spans="68:68" customFormat="1">
      <c r="BP400531" s="90"/>
    </row>
    <row r="400532" spans="68:68" customFormat="1">
      <c r="BP400532" s="90"/>
    </row>
    <row r="400533" spans="68:68" customFormat="1">
      <c r="BP400533" s="90"/>
    </row>
    <row r="400534" spans="68:68" customFormat="1">
      <c r="BP400534" s="90"/>
    </row>
    <row r="400535" spans="68:68" customFormat="1">
      <c r="BP400535" s="90"/>
    </row>
    <row r="400536" spans="68:68" customFormat="1">
      <c r="BP400536" s="90"/>
    </row>
    <row r="400537" spans="68:68" customFormat="1">
      <c r="BP400537" s="90"/>
    </row>
    <row r="400538" spans="68:68" customFormat="1">
      <c r="BP400538" s="90"/>
    </row>
    <row r="400539" spans="68:68" customFormat="1">
      <c r="BP400539" s="90"/>
    </row>
    <row r="400540" spans="68:68" customFormat="1">
      <c r="BP400540" s="90"/>
    </row>
    <row r="400541" spans="68:68" customFormat="1">
      <c r="BP400541" s="90"/>
    </row>
    <row r="400542" spans="68:68" customFormat="1">
      <c r="BP400542" s="90"/>
    </row>
    <row r="400543" spans="68:68" customFormat="1">
      <c r="BP400543" s="90"/>
    </row>
    <row r="400544" spans="68:68" customFormat="1">
      <c r="BP400544" s="90"/>
    </row>
    <row r="400545" spans="68:68" customFormat="1">
      <c r="BP400545" s="90"/>
    </row>
    <row r="400546" spans="68:68" customFormat="1">
      <c r="BP400546" s="90"/>
    </row>
    <row r="400547" spans="68:68" customFormat="1">
      <c r="BP400547" s="90"/>
    </row>
    <row r="400548" spans="68:68" customFormat="1">
      <c r="BP400548" s="90"/>
    </row>
    <row r="400549" spans="68:68" customFormat="1">
      <c r="BP400549" s="90"/>
    </row>
    <row r="400550" spans="68:68" customFormat="1">
      <c r="BP400550" s="90"/>
    </row>
    <row r="400551" spans="68:68" customFormat="1">
      <c r="BP400551" s="90"/>
    </row>
    <row r="400552" spans="68:68" customFormat="1">
      <c r="BP400552" s="90"/>
    </row>
    <row r="400553" spans="68:68" customFormat="1">
      <c r="BP400553" s="90"/>
    </row>
    <row r="400554" spans="68:68" customFormat="1">
      <c r="BP400554" s="90"/>
    </row>
    <row r="400555" spans="68:68" customFormat="1">
      <c r="BP400555" s="90"/>
    </row>
    <row r="400556" spans="68:68" customFormat="1">
      <c r="BP400556" s="90"/>
    </row>
    <row r="400557" spans="68:68" customFormat="1">
      <c r="BP400557" s="90"/>
    </row>
    <row r="400558" spans="68:68" customFormat="1">
      <c r="BP400558" s="90"/>
    </row>
    <row r="400559" spans="68:68" customFormat="1">
      <c r="BP400559" s="90"/>
    </row>
    <row r="400560" spans="68:68" customFormat="1">
      <c r="BP400560" s="90"/>
    </row>
    <row r="400561" spans="68:68" customFormat="1">
      <c r="BP400561" s="90"/>
    </row>
    <row r="400562" spans="68:68" customFormat="1">
      <c r="BP400562" s="90"/>
    </row>
    <row r="400563" spans="68:68" customFormat="1">
      <c r="BP400563" s="90"/>
    </row>
    <row r="400564" spans="68:68" customFormat="1">
      <c r="BP400564" s="90"/>
    </row>
    <row r="400565" spans="68:68" customFormat="1">
      <c r="BP400565" s="90"/>
    </row>
    <row r="400566" spans="68:68" customFormat="1">
      <c r="BP400566" s="90"/>
    </row>
    <row r="400567" spans="68:68" customFormat="1">
      <c r="BP400567" s="90"/>
    </row>
    <row r="400568" spans="68:68" customFormat="1">
      <c r="BP400568" s="90"/>
    </row>
    <row r="400569" spans="68:68" customFormat="1">
      <c r="BP400569" s="90"/>
    </row>
    <row r="400570" spans="68:68" customFormat="1">
      <c r="BP400570" s="90"/>
    </row>
    <row r="400571" spans="68:68" customFormat="1">
      <c r="BP400571" s="90"/>
    </row>
    <row r="400572" spans="68:68" customFormat="1">
      <c r="BP400572" s="90"/>
    </row>
    <row r="400573" spans="68:68" customFormat="1">
      <c r="BP400573" s="90"/>
    </row>
    <row r="400574" spans="68:68" customFormat="1">
      <c r="BP400574" s="90"/>
    </row>
    <row r="400575" spans="68:68" customFormat="1">
      <c r="BP400575" s="90"/>
    </row>
    <row r="400576" spans="68:68" customFormat="1">
      <c r="BP400576" s="90"/>
    </row>
    <row r="400577" spans="68:68" customFormat="1">
      <c r="BP400577" s="90"/>
    </row>
    <row r="400578" spans="68:68" customFormat="1">
      <c r="BP400578" s="90"/>
    </row>
    <row r="400579" spans="68:68" customFormat="1">
      <c r="BP400579" s="90"/>
    </row>
    <row r="400580" spans="68:68" customFormat="1">
      <c r="BP400580" s="90"/>
    </row>
    <row r="400581" spans="68:68" customFormat="1">
      <c r="BP400581" s="90"/>
    </row>
    <row r="400582" spans="68:68" customFormat="1">
      <c r="BP400582" s="90"/>
    </row>
    <row r="400583" spans="68:68" customFormat="1">
      <c r="BP400583" s="90"/>
    </row>
    <row r="400584" spans="68:68" customFormat="1">
      <c r="BP400584" s="90"/>
    </row>
    <row r="400585" spans="68:68" customFormat="1">
      <c r="BP400585" s="90"/>
    </row>
    <row r="400586" spans="68:68" customFormat="1">
      <c r="BP400586" s="90"/>
    </row>
    <row r="400587" spans="68:68" customFormat="1">
      <c r="BP400587" s="90"/>
    </row>
    <row r="400588" spans="68:68" customFormat="1">
      <c r="BP400588" s="90"/>
    </row>
    <row r="400589" spans="68:68" customFormat="1">
      <c r="BP400589" s="90"/>
    </row>
    <row r="400590" spans="68:68" customFormat="1">
      <c r="BP400590" s="90"/>
    </row>
    <row r="400591" spans="68:68" customFormat="1">
      <c r="BP400591" s="90"/>
    </row>
    <row r="400592" spans="68:68" customFormat="1">
      <c r="BP400592" s="90"/>
    </row>
    <row r="400593" spans="68:68" customFormat="1">
      <c r="BP400593" s="90"/>
    </row>
    <row r="400594" spans="68:68" customFormat="1">
      <c r="BP400594" s="90"/>
    </row>
    <row r="400595" spans="68:68" customFormat="1">
      <c r="BP400595" s="90"/>
    </row>
    <row r="400596" spans="68:68" customFormat="1">
      <c r="BP400596" s="90"/>
    </row>
    <row r="400597" spans="68:68" customFormat="1">
      <c r="BP400597" s="90"/>
    </row>
    <row r="400598" spans="68:68" customFormat="1">
      <c r="BP400598" s="90"/>
    </row>
    <row r="400599" spans="68:68" customFormat="1">
      <c r="BP400599" s="90"/>
    </row>
    <row r="400600" spans="68:68" customFormat="1">
      <c r="BP400600" s="90"/>
    </row>
    <row r="400601" spans="68:68" customFormat="1">
      <c r="BP400601" s="90"/>
    </row>
    <row r="400602" spans="68:68" customFormat="1">
      <c r="BP400602" s="90"/>
    </row>
    <row r="400603" spans="68:68" customFormat="1">
      <c r="BP400603" s="90"/>
    </row>
    <row r="400604" spans="68:68" customFormat="1">
      <c r="BP400604" s="90"/>
    </row>
    <row r="400605" spans="68:68" customFormat="1">
      <c r="BP400605" s="90"/>
    </row>
    <row r="400606" spans="68:68" customFormat="1">
      <c r="BP400606" s="90"/>
    </row>
    <row r="400607" spans="68:68" customFormat="1">
      <c r="BP400607" s="90"/>
    </row>
    <row r="400608" spans="68:68" customFormat="1">
      <c r="BP400608" s="90"/>
    </row>
    <row r="400609" spans="68:68" customFormat="1">
      <c r="BP400609" s="90"/>
    </row>
    <row r="400610" spans="68:68" customFormat="1">
      <c r="BP400610" s="90"/>
    </row>
    <row r="400611" spans="68:68" customFormat="1">
      <c r="BP400611" s="90"/>
    </row>
    <row r="400612" spans="68:68" customFormat="1">
      <c r="BP400612" s="90"/>
    </row>
    <row r="400613" spans="68:68" customFormat="1">
      <c r="BP400613" s="90"/>
    </row>
    <row r="400614" spans="68:68" customFormat="1">
      <c r="BP400614" s="90"/>
    </row>
    <row r="400615" spans="68:68" customFormat="1">
      <c r="BP400615" s="90"/>
    </row>
    <row r="400616" spans="68:68" customFormat="1">
      <c r="BP400616" s="90"/>
    </row>
    <row r="400617" spans="68:68" customFormat="1">
      <c r="BP400617" s="90"/>
    </row>
    <row r="400618" spans="68:68" customFormat="1">
      <c r="BP400618" s="90"/>
    </row>
    <row r="400619" spans="68:68" customFormat="1">
      <c r="BP400619" s="90"/>
    </row>
    <row r="400620" spans="68:68" customFormat="1">
      <c r="BP400620" s="90"/>
    </row>
    <row r="400621" spans="68:68" customFormat="1">
      <c r="BP400621" s="90"/>
    </row>
    <row r="400622" spans="68:68" customFormat="1">
      <c r="BP400622" s="90"/>
    </row>
    <row r="400623" spans="68:68" customFormat="1">
      <c r="BP400623" s="90"/>
    </row>
    <row r="400624" spans="68:68" customFormat="1">
      <c r="BP400624" s="90"/>
    </row>
    <row r="400625" spans="68:68" customFormat="1">
      <c r="BP400625" s="90"/>
    </row>
    <row r="400626" spans="68:68" customFormat="1">
      <c r="BP400626" s="90"/>
    </row>
    <row r="400627" spans="68:68" customFormat="1">
      <c r="BP400627" s="90"/>
    </row>
    <row r="400628" spans="68:68" customFormat="1">
      <c r="BP400628" s="90"/>
    </row>
    <row r="400629" spans="68:68" customFormat="1">
      <c r="BP400629" s="90"/>
    </row>
    <row r="400630" spans="68:68" customFormat="1">
      <c r="BP400630" s="90"/>
    </row>
    <row r="400631" spans="68:68" customFormat="1">
      <c r="BP400631" s="90"/>
    </row>
    <row r="400632" spans="68:68" customFormat="1">
      <c r="BP400632" s="90"/>
    </row>
    <row r="400633" spans="68:68" customFormat="1">
      <c r="BP400633" s="90"/>
    </row>
    <row r="400634" spans="68:68" customFormat="1">
      <c r="BP400634" s="90"/>
    </row>
    <row r="400635" spans="68:68" customFormat="1">
      <c r="BP400635" s="90"/>
    </row>
    <row r="400636" spans="68:68" customFormat="1">
      <c r="BP400636" s="90"/>
    </row>
    <row r="400637" spans="68:68" customFormat="1">
      <c r="BP400637" s="90"/>
    </row>
    <row r="400638" spans="68:68" customFormat="1">
      <c r="BP400638" s="90"/>
    </row>
    <row r="400639" spans="68:68" customFormat="1">
      <c r="BP400639" s="90"/>
    </row>
    <row r="400640" spans="68:68" customFormat="1">
      <c r="BP400640" s="90"/>
    </row>
    <row r="400641" spans="68:68" customFormat="1">
      <c r="BP400641" s="90"/>
    </row>
    <row r="400642" spans="68:68" customFormat="1">
      <c r="BP400642" s="90"/>
    </row>
    <row r="400643" spans="68:68" customFormat="1">
      <c r="BP400643" s="90"/>
    </row>
    <row r="400644" spans="68:68" customFormat="1">
      <c r="BP400644" s="90"/>
    </row>
    <row r="400645" spans="68:68" customFormat="1">
      <c r="BP400645" s="90"/>
    </row>
    <row r="400646" spans="68:68" customFormat="1">
      <c r="BP400646" s="90"/>
    </row>
    <row r="400647" spans="68:68" customFormat="1">
      <c r="BP400647" s="90"/>
    </row>
    <row r="400648" spans="68:68" customFormat="1">
      <c r="BP400648" s="90"/>
    </row>
    <row r="400649" spans="68:68" customFormat="1">
      <c r="BP400649" s="90"/>
    </row>
    <row r="400650" spans="68:68" customFormat="1">
      <c r="BP400650" s="90"/>
    </row>
    <row r="400651" spans="68:68" customFormat="1">
      <c r="BP400651" s="90"/>
    </row>
    <row r="400652" spans="68:68" customFormat="1">
      <c r="BP400652" s="90"/>
    </row>
    <row r="400653" spans="68:68" customFormat="1">
      <c r="BP400653" s="90"/>
    </row>
    <row r="400654" spans="68:68" customFormat="1">
      <c r="BP400654" s="90"/>
    </row>
    <row r="400655" spans="68:68" customFormat="1">
      <c r="BP400655" s="90"/>
    </row>
    <row r="400656" spans="68:68" customFormat="1">
      <c r="BP400656" s="90"/>
    </row>
    <row r="400657" spans="68:68" customFormat="1">
      <c r="BP400657" s="90"/>
    </row>
    <row r="400658" spans="68:68" customFormat="1">
      <c r="BP400658" s="90"/>
    </row>
    <row r="400659" spans="68:68" customFormat="1">
      <c r="BP400659" s="90"/>
    </row>
    <row r="400660" spans="68:68" customFormat="1">
      <c r="BP400660" s="90"/>
    </row>
    <row r="400661" spans="68:68" customFormat="1">
      <c r="BP400661" s="90"/>
    </row>
    <row r="400662" spans="68:68" customFormat="1">
      <c r="BP400662" s="90"/>
    </row>
    <row r="400663" spans="68:68" customFormat="1">
      <c r="BP400663" s="90"/>
    </row>
    <row r="400664" spans="68:68" customFormat="1">
      <c r="BP400664" s="90"/>
    </row>
    <row r="400665" spans="68:68" customFormat="1">
      <c r="BP400665" s="90"/>
    </row>
    <row r="400666" spans="68:68" customFormat="1">
      <c r="BP400666" s="90"/>
    </row>
    <row r="400667" spans="68:68" customFormat="1">
      <c r="BP400667" s="90"/>
    </row>
    <row r="400668" spans="68:68" customFormat="1">
      <c r="BP400668" s="90"/>
    </row>
    <row r="400669" spans="68:68" customFormat="1">
      <c r="BP400669" s="90"/>
    </row>
    <row r="400670" spans="68:68" customFormat="1">
      <c r="BP400670" s="90"/>
    </row>
    <row r="400671" spans="68:68" customFormat="1">
      <c r="BP400671" s="90"/>
    </row>
    <row r="400672" spans="68:68" customFormat="1">
      <c r="BP400672" s="90"/>
    </row>
    <row r="400673" spans="68:68" customFormat="1">
      <c r="BP400673" s="90"/>
    </row>
    <row r="400674" spans="68:68" customFormat="1">
      <c r="BP400674" s="90"/>
    </row>
    <row r="400675" spans="68:68" customFormat="1">
      <c r="BP400675" s="90"/>
    </row>
    <row r="400676" spans="68:68" customFormat="1">
      <c r="BP400676" s="90"/>
    </row>
    <row r="400677" spans="68:68" customFormat="1">
      <c r="BP400677" s="90"/>
    </row>
    <row r="400678" spans="68:68" customFormat="1">
      <c r="BP400678" s="90"/>
    </row>
    <row r="400679" spans="68:68" customFormat="1">
      <c r="BP400679" s="90"/>
    </row>
    <row r="400680" spans="68:68" customFormat="1">
      <c r="BP400680" s="90"/>
    </row>
    <row r="400681" spans="68:68" customFormat="1">
      <c r="BP400681" s="90"/>
    </row>
    <row r="400682" spans="68:68" customFormat="1">
      <c r="BP400682" s="90"/>
    </row>
    <row r="400683" spans="68:68" customFormat="1">
      <c r="BP400683" s="90"/>
    </row>
    <row r="400684" spans="68:68" customFormat="1">
      <c r="BP400684" s="90"/>
    </row>
    <row r="400685" spans="68:68" customFormat="1">
      <c r="BP400685" s="90"/>
    </row>
    <row r="400686" spans="68:68" customFormat="1">
      <c r="BP400686" s="90"/>
    </row>
    <row r="400687" spans="68:68" customFormat="1">
      <c r="BP400687" s="90"/>
    </row>
    <row r="400688" spans="68:68" customFormat="1">
      <c r="BP400688" s="90"/>
    </row>
    <row r="400689" spans="68:68" customFormat="1">
      <c r="BP400689" s="90"/>
    </row>
    <row r="400690" spans="68:68" customFormat="1">
      <c r="BP400690" s="90"/>
    </row>
    <row r="400691" spans="68:68" customFormat="1">
      <c r="BP400691" s="90"/>
    </row>
    <row r="400692" spans="68:68" customFormat="1">
      <c r="BP400692" s="90"/>
    </row>
    <row r="400693" spans="68:68" customFormat="1">
      <c r="BP400693" s="90"/>
    </row>
    <row r="400694" spans="68:68" customFormat="1">
      <c r="BP400694" s="90"/>
    </row>
    <row r="400695" spans="68:68" customFormat="1">
      <c r="BP400695" s="90"/>
    </row>
    <row r="400696" spans="68:68" customFormat="1">
      <c r="BP400696" s="90"/>
    </row>
    <row r="400697" spans="68:68" customFormat="1">
      <c r="BP400697" s="90"/>
    </row>
    <row r="400698" spans="68:68" customFormat="1">
      <c r="BP400698" s="90"/>
    </row>
    <row r="400699" spans="68:68" customFormat="1">
      <c r="BP400699" s="90"/>
    </row>
    <row r="400700" spans="68:68" customFormat="1">
      <c r="BP400700" s="90"/>
    </row>
    <row r="400701" spans="68:68" customFormat="1">
      <c r="BP400701" s="90"/>
    </row>
    <row r="400702" spans="68:68" customFormat="1">
      <c r="BP400702" s="90"/>
    </row>
    <row r="400703" spans="68:68" customFormat="1">
      <c r="BP400703" s="90"/>
    </row>
    <row r="400704" spans="68:68" customFormat="1">
      <c r="BP400704" s="90"/>
    </row>
    <row r="400705" spans="68:68" customFormat="1">
      <c r="BP400705" s="90"/>
    </row>
    <row r="400706" spans="68:68" customFormat="1">
      <c r="BP400706" s="90"/>
    </row>
    <row r="400707" spans="68:68" customFormat="1">
      <c r="BP400707" s="90"/>
    </row>
    <row r="400708" spans="68:68" customFormat="1">
      <c r="BP400708" s="90"/>
    </row>
    <row r="400709" spans="68:68" customFormat="1">
      <c r="BP400709" s="90"/>
    </row>
    <row r="400710" spans="68:68" customFormat="1">
      <c r="BP400710" s="90"/>
    </row>
    <row r="400711" spans="68:68" customFormat="1">
      <c r="BP400711" s="90"/>
    </row>
    <row r="400712" spans="68:68" customFormat="1">
      <c r="BP400712" s="90"/>
    </row>
    <row r="400713" spans="68:68" customFormat="1">
      <c r="BP400713" s="90"/>
    </row>
    <row r="400714" spans="68:68" customFormat="1">
      <c r="BP400714" s="90"/>
    </row>
    <row r="400715" spans="68:68" customFormat="1">
      <c r="BP400715" s="90"/>
    </row>
    <row r="400716" spans="68:68" customFormat="1">
      <c r="BP400716" s="90"/>
    </row>
    <row r="400717" spans="68:68" customFormat="1">
      <c r="BP400717" s="90"/>
    </row>
    <row r="400718" spans="68:68" customFormat="1">
      <c r="BP400718" s="90"/>
    </row>
    <row r="400719" spans="68:68" customFormat="1">
      <c r="BP400719" s="90"/>
    </row>
    <row r="400720" spans="68:68" customFormat="1">
      <c r="BP400720" s="90"/>
    </row>
    <row r="400721" spans="68:68" customFormat="1">
      <c r="BP400721" s="90"/>
    </row>
    <row r="400722" spans="68:68" customFormat="1">
      <c r="BP400722" s="90"/>
    </row>
    <row r="400723" spans="68:68" customFormat="1">
      <c r="BP400723" s="90"/>
    </row>
    <row r="400724" spans="68:68" customFormat="1">
      <c r="BP400724" s="90"/>
    </row>
    <row r="400725" spans="68:68" customFormat="1">
      <c r="BP400725" s="90"/>
    </row>
    <row r="400726" spans="68:68" customFormat="1">
      <c r="BP400726" s="90"/>
    </row>
    <row r="400727" spans="68:68" customFormat="1">
      <c r="BP400727" s="90"/>
    </row>
    <row r="400728" spans="68:68" customFormat="1">
      <c r="BP400728" s="90"/>
    </row>
    <row r="400729" spans="68:68" customFormat="1">
      <c r="BP400729" s="90"/>
    </row>
    <row r="400730" spans="68:68" customFormat="1">
      <c r="BP400730" s="90"/>
    </row>
    <row r="400731" spans="68:68" customFormat="1">
      <c r="BP400731" s="90"/>
    </row>
    <row r="400732" spans="68:68" customFormat="1">
      <c r="BP400732" s="90"/>
    </row>
    <row r="400733" spans="68:68" customFormat="1">
      <c r="BP400733" s="90"/>
    </row>
    <row r="400734" spans="68:68" customFormat="1">
      <c r="BP400734" s="90"/>
    </row>
    <row r="400735" spans="68:68" customFormat="1">
      <c r="BP400735" s="90"/>
    </row>
    <row r="400736" spans="68:68" customFormat="1">
      <c r="BP400736" s="90"/>
    </row>
    <row r="400737" spans="68:68" customFormat="1">
      <c r="BP400737" s="90"/>
    </row>
    <row r="400738" spans="68:68" customFormat="1">
      <c r="BP400738" s="90"/>
    </row>
    <row r="400739" spans="68:68" customFormat="1">
      <c r="BP400739" s="90"/>
    </row>
    <row r="400740" spans="68:68" customFormat="1">
      <c r="BP400740" s="90"/>
    </row>
    <row r="400741" spans="68:68" customFormat="1">
      <c r="BP400741" s="90"/>
    </row>
    <row r="400742" spans="68:68" customFormat="1">
      <c r="BP400742" s="90"/>
    </row>
    <row r="400743" spans="68:68" customFormat="1">
      <c r="BP400743" s="90"/>
    </row>
    <row r="400744" spans="68:68" customFormat="1">
      <c r="BP400744" s="90"/>
    </row>
    <row r="400745" spans="68:68" customFormat="1">
      <c r="BP400745" s="90"/>
    </row>
    <row r="400746" spans="68:68" customFormat="1">
      <c r="BP400746" s="90"/>
    </row>
    <row r="400747" spans="68:68" customFormat="1">
      <c r="BP400747" s="90"/>
    </row>
    <row r="400748" spans="68:68" customFormat="1">
      <c r="BP400748" s="90"/>
    </row>
    <row r="400749" spans="68:68" customFormat="1">
      <c r="BP400749" s="90"/>
    </row>
    <row r="400750" spans="68:68" customFormat="1">
      <c r="BP400750" s="90"/>
    </row>
    <row r="400751" spans="68:68" customFormat="1">
      <c r="BP400751" s="90"/>
    </row>
    <row r="400752" spans="68:68" customFormat="1">
      <c r="BP400752" s="90"/>
    </row>
    <row r="400753" spans="68:68" customFormat="1">
      <c r="BP400753" s="90"/>
    </row>
    <row r="400754" spans="68:68" customFormat="1">
      <c r="BP400754" s="90"/>
    </row>
    <row r="400755" spans="68:68" customFormat="1">
      <c r="BP400755" s="90"/>
    </row>
    <row r="400756" spans="68:68" customFormat="1">
      <c r="BP400756" s="90"/>
    </row>
    <row r="400757" spans="68:68" customFormat="1">
      <c r="BP400757" s="90"/>
    </row>
    <row r="400758" spans="68:68" customFormat="1">
      <c r="BP400758" s="90"/>
    </row>
    <row r="400759" spans="68:68" customFormat="1">
      <c r="BP400759" s="90"/>
    </row>
    <row r="400760" spans="68:68" customFormat="1">
      <c r="BP400760" s="90"/>
    </row>
    <row r="400761" spans="68:68" customFormat="1">
      <c r="BP400761" s="90"/>
    </row>
    <row r="400762" spans="68:68" customFormat="1">
      <c r="BP400762" s="90"/>
    </row>
    <row r="400763" spans="68:68" customFormat="1">
      <c r="BP400763" s="90"/>
    </row>
    <row r="400764" spans="68:68" customFormat="1">
      <c r="BP400764" s="90"/>
    </row>
    <row r="400765" spans="68:68" customFormat="1">
      <c r="BP400765" s="90"/>
    </row>
    <row r="400766" spans="68:68" customFormat="1">
      <c r="BP400766" s="90"/>
    </row>
    <row r="400767" spans="68:68" customFormat="1">
      <c r="BP400767" s="90"/>
    </row>
    <row r="400768" spans="68:68" customFormat="1">
      <c r="BP400768" s="90"/>
    </row>
    <row r="400769" spans="68:68" customFormat="1">
      <c r="BP400769" s="90"/>
    </row>
    <row r="400770" spans="68:68" customFormat="1">
      <c r="BP400770" s="90"/>
    </row>
    <row r="400771" spans="68:68" customFormat="1">
      <c r="BP400771" s="90"/>
    </row>
    <row r="400772" spans="68:68" customFormat="1">
      <c r="BP400772" s="90"/>
    </row>
    <row r="400773" spans="68:68" customFormat="1">
      <c r="BP400773" s="90"/>
    </row>
    <row r="400774" spans="68:68" customFormat="1">
      <c r="BP400774" s="90"/>
    </row>
    <row r="400775" spans="68:68" customFormat="1">
      <c r="BP400775" s="90"/>
    </row>
    <row r="400776" spans="68:68" customFormat="1">
      <c r="BP400776" s="90"/>
    </row>
    <row r="400777" spans="68:68" customFormat="1">
      <c r="BP400777" s="90"/>
    </row>
    <row r="400778" spans="68:68" customFormat="1">
      <c r="BP400778" s="90"/>
    </row>
    <row r="400779" spans="68:68" customFormat="1">
      <c r="BP400779" s="90"/>
    </row>
    <row r="400780" spans="68:68" customFormat="1">
      <c r="BP400780" s="90"/>
    </row>
    <row r="400781" spans="68:68" customFormat="1">
      <c r="BP400781" s="90"/>
    </row>
    <row r="400782" spans="68:68" customFormat="1">
      <c r="BP400782" s="90"/>
    </row>
    <row r="400783" spans="68:68" customFormat="1">
      <c r="BP400783" s="90"/>
    </row>
    <row r="400784" spans="68:68" customFormat="1">
      <c r="BP400784" s="90"/>
    </row>
    <row r="400785" spans="68:68" customFormat="1">
      <c r="BP400785" s="90"/>
    </row>
    <row r="400786" spans="68:68" customFormat="1">
      <c r="BP400786" s="90"/>
    </row>
    <row r="400787" spans="68:68" customFormat="1">
      <c r="BP400787" s="90"/>
    </row>
    <row r="400788" spans="68:68" customFormat="1">
      <c r="BP400788" s="90"/>
    </row>
    <row r="400789" spans="68:68" customFormat="1">
      <c r="BP400789" s="90"/>
    </row>
    <row r="400790" spans="68:68" customFormat="1">
      <c r="BP400790" s="90"/>
    </row>
    <row r="400791" spans="68:68" customFormat="1">
      <c r="BP400791" s="90"/>
    </row>
    <row r="400792" spans="68:68" customFormat="1">
      <c r="BP400792" s="90"/>
    </row>
    <row r="400793" spans="68:68" customFormat="1">
      <c r="BP400793" s="90"/>
    </row>
    <row r="400794" spans="68:68" customFormat="1">
      <c r="BP400794" s="90"/>
    </row>
    <row r="400795" spans="68:68" customFormat="1">
      <c r="BP400795" s="90"/>
    </row>
    <row r="400796" spans="68:68" customFormat="1">
      <c r="BP400796" s="90"/>
    </row>
    <row r="400797" spans="68:68" customFormat="1">
      <c r="BP400797" s="90"/>
    </row>
    <row r="400798" spans="68:68" customFormat="1">
      <c r="BP400798" s="90"/>
    </row>
    <row r="400799" spans="68:68" customFormat="1">
      <c r="BP400799" s="90"/>
    </row>
    <row r="400800" spans="68:68" customFormat="1">
      <c r="BP400800" s="90"/>
    </row>
    <row r="400801" spans="68:68" customFormat="1">
      <c r="BP400801" s="90"/>
    </row>
    <row r="400802" spans="68:68" customFormat="1">
      <c r="BP400802" s="90"/>
    </row>
    <row r="400803" spans="68:68" customFormat="1">
      <c r="BP400803" s="90"/>
    </row>
    <row r="400804" spans="68:68" customFormat="1">
      <c r="BP400804" s="90"/>
    </row>
    <row r="400805" spans="68:68" customFormat="1">
      <c r="BP400805" s="90"/>
    </row>
    <row r="400806" spans="68:68" customFormat="1">
      <c r="BP400806" s="90"/>
    </row>
    <row r="400807" spans="68:68" customFormat="1">
      <c r="BP400807" s="90"/>
    </row>
    <row r="400808" spans="68:68" customFormat="1">
      <c r="BP400808" s="90"/>
    </row>
    <row r="400809" spans="68:68" customFormat="1">
      <c r="BP400809" s="90"/>
    </row>
    <row r="400810" spans="68:68" customFormat="1">
      <c r="BP400810" s="90"/>
    </row>
    <row r="400811" spans="68:68" customFormat="1">
      <c r="BP400811" s="90"/>
    </row>
    <row r="400812" spans="68:68" customFormat="1">
      <c r="BP400812" s="90"/>
    </row>
    <row r="400813" spans="68:68" customFormat="1">
      <c r="BP400813" s="90"/>
    </row>
    <row r="400814" spans="68:68" customFormat="1">
      <c r="BP400814" s="90"/>
    </row>
    <row r="400815" spans="68:68" customFormat="1">
      <c r="BP400815" s="90"/>
    </row>
    <row r="400816" spans="68:68" customFormat="1">
      <c r="BP400816" s="90"/>
    </row>
    <row r="400817" spans="68:68" customFormat="1">
      <c r="BP400817" s="90"/>
    </row>
    <row r="400818" spans="68:68" customFormat="1">
      <c r="BP400818" s="90"/>
    </row>
    <row r="400819" spans="68:68" customFormat="1">
      <c r="BP400819" s="90"/>
    </row>
    <row r="400820" spans="68:68" customFormat="1">
      <c r="BP400820" s="90"/>
    </row>
    <row r="400821" spans="68:68" customFormat="1">
      <c r="BP400821" s="90"/>
    </row>
    <row r="400822" spans="68:68" customFormat="1">
      <c r="BP400822" s="90"/>
    </row>
    <row r="400823" spans="68:68" customFormat="1">
      <c r="BP400823" s="90"/>
    </row>
    <row r="400824" spans="68:68" customFormat="1">
      <c r="BP400824" s="90"/>
    </row>
    <row r="400825" spans="68:68" customFormat="1">
      <c r="BP400825" s="90"/>
    </row>
    <row r="400826" spans="68:68" customFormat="1">
      <c r="BP400826" s="90"/>
    </row>
    <row r="400827" spans="68:68" customFormat="1">
      <c r="BP400827" s="90"/>
    </row>
    <row r="400828" spans="68:68" customFormat="1">
      <c r="BP400828" s="90"/>
    </row>
    <row r="400829" spans="68:68" customFormat="1">
      <c r="BP400829" s="90"/>
    </row>
    <row r="400830" spans="68:68" customFormat="1">
      <c r="BP400830" s="90"/>
    </row>
    <row r="400831" spans="68:68" customFormat="1">
      <c r="BP400831" s="90"/>
    </row>
    <row r="400832" spans="68:68" customFormat="1">
      <c r="BP400832" s="90"/>
    </row>
    <row r="400833" spans="68:68" customFormat="1">
      <c r="BP400833" s="90"/>
    </row>
    <row r="400834" spans="68:68" customFormat="1">
      <c r="BP400834" s="90"/>
    </row>
    <row r="400835" spans="68:68" customFormat="1">
      <c r="BP400835" s="90"/>
    </row>
    <row r="400836" spans="68:68" customFormat="1">
      <c r="BP400836" s="90"/>
    </row>
    <row r="400837" spans="68:68" customFormat="1">
      <c r="BP400837" s="90"/>
    </row>
    <row r="400838" spans="68:68" customFormat="1">
      <c r="BP400838" s="90"/>
    </row>
    <row r="400839" spans="68:68" customFormat="1">
      <c r="BP400839" s="90"/>
    </row>
    <row r="400840" spans="68:68" customFormat="1">
      <c r="BP400840" s="90"/>
    </row>
    <row r="400841" spans="68:68" customFormat="1">
      <c r="BP400841" s="90"/>
    </row>
    <row r="400842" spans="68:68" customFormat="1">
      <c r="BP400842" s="90"/>
    </row>
    <row r="400843" spans="68:68" customFormat="1">
      <c r="BP400843" s="90"/>
    </row>
    <row r="400844" spans="68:68" customFormat="1">
      <c r="BP400844" s="90"/>
    </row>
    <row r="400845" spans="68:68" customFormat="1">
      <c r="BP400845" s="90"/>
    </row>
    <row r="400846" spans="68:68" customFormat="1">
      <c r="BP400846" s="90"/>
    </row>
    <row r="400847" spans="68:68" customFormat="1">
      <c r="BP400847" s="90"/>
    </row>
    <row r="400848" spans="68:68" customFormat="1">
      <c r="BP400848" s="90"/>
    </row>
    <row r="400849" spans="68:68" customFormat="1">
      <c r="BP400849" s="90"/>
    </row>
    <row r="400850" spans="68:68" customFormat="1">
      <c r="BP400850" s="90"/>
    </row>
    <row r="400851" spans="68:68" customFormat="1">
      <c r="BP400851" s="90"/>
    </row>
    <row r="400852" spans="68:68" customFormat="1">
      <c r="BP400852" s="90"/>
    </row>
    <row r="400853" spans="68:68" customFormat="1">
      <c r="BP400853" s="90"/>
    </row>
    <row r="400854" spans="68:68" customFormat="1">
      <c r="BP400854" s="90"/>
    </row>
    <row r="400855" spans="68:68" customFormat="1">
      <c r="BP400855" s="90"/>
    </row>
    <row r="400856" spans="68:68" customFormat="1">
      <c r="BP400856" s="90"/>
    </row>
    <row r="400857" spans="68:68" customFormat="1">
      <c r="BP400857" s="90"/>
    </row>
    <row r="400858" spans="68:68" customFormat="1">
      <c r="BP400858" s="90"/>
    </row>
    <row r="400859" spans="68:68" customFormat="1">
      <c r="BP400859" s="90"/>
    </row>
    <row r="400860" spans="68:68" customFormat="1">
      <c r="BP400860" s="90"/>
    </row>
    <row r="400861" spans="68:68" customFormat="1">
      <c r="BP400861" s="90"/>
    </row>
    <row r="400862" spans="68:68" customFormat="1">
      <c r="BP400862" s="90"/>
    </row>
    <row r="400863" spans="68:68" customFormat="1">
      <c r="BP400863" s="90"/>
    </row>
    <row r="400864" spans="68:68" customFormat="1">
      <c r="BP400864" s="90"/>
    </row>
    <row r="400865" spans="68:68" customFormat="1">
      <c r="BP400865" s="90"/>
    </row>
    <row r="400866" spans="68:68" customFormat="1">
      <c r="BP400866" s="90"/>
    </row>
    <row r="400867" spans="68:68" customFormat="1">
      <c r="BP400867" s="90"/>
    </row>
    <row r="400868" spans="68:68" customFormat="1">
      <c r="BP400868" s="90"/>
    </row>
    <row r="400869" spans="68:68" customFormat="1">
      <c r="BP400869" s="90"/>
    </row>
    <row r="400870" spans="68:68" customFormat="1">
      <c r="BP400870" s="90"/>
    </row>
    <row r="400871" spans="68:68" customFormat="1">
      <c r="BP400871" s="90"/>
    </row>
    <row r="400872" spans="68:68" customFormat="1">
      <c r="BP400872" s="90"/>
    </row>
    <row r="400873" spans="68:68" customFormat="1">
      <c r="BP400873" s="90"/>
    </row>
    <row r="400874" spans="68:68" customFormat="1">
      <c r="BP400874" s="90"/>
    </row>
    <row r="400875" spans="68:68" customFormat="1">
      <c r="BP400875" s="90"/>
    </row>
    <row r="400876" spans="68:68" customFormat="1">
      <c r="BP400876" s="90"/>
    </row>
    <row r="400877" spans="68:68" customFormat="1">
      <c r="BP400877" s="90"/>
    </row>
    <row r="400878" spans="68:68" customFormat="1">
      <c r="BP400878" s="90"/>
    </row>
    <row r="400879" spans="68:68" customFormat="1">
      <c r="BP400879" s="90"/>
    </row>
    <row r="400880" spans="68:68" customFormat="1">
      <c r="BP400880" s="90"/>
    </row>
    <row r="400881" spans="68:68" customFormat="1">
      <c r="BP400881" s="90"/>
    </row>
    <row r="400882" spans="68:68" customFormat="1">
      <c r="BP400882" s="90"/>
    </row>
    <row r="400883" spans="68:68" customFormat="1">
      <c r="BP400883" s="90"/>
    </row>
    <row r="400884" spans="68:68" customFormat="1">
      <c r="BP400884" s="90"/>
    </row>
    <row r="400885" spans="68:68" customFormat="1">
      <c r="BP400885" s="90"/>
    </row>
    <row r="400886" spans="68:68" customFormat="1">
      <c r="BP400886" s="90"/>
    </row>
    <row r="400887" spans="68:68" customFormat="1">
      <c r="BP400887" s="90"/>
    </row>
    <row r="400888" spans="68:68" customFormat="1">
      <c r="BP400888" s="90"/>
    </row>
    <row r="400889" spans="68:68" customFormat="1">
      <c r="BP400889" s="90"/>
    </row>
    <row r="400890" spans="68:68" customFormat="1">
      <c r="BP400890" s="90"/>
    </row>
    <row r="400891" spans="68:68" customFormat="1">
      <c r="BP400891" s="90"/>
    </row>
    <row r="400892" spans="68:68" customFormat="1">
      <c r="BP400892" s="90"/>
    </row>
    <row r="400893" spans="68:68" customFormat="1">
      <c r="BP400893" s="90"/>
    </row>
    <row r="400894" spans="68:68" customFormat="1">
      <c r="BP400894" s="90"/>
    </row>
    <row r="400895" spans="68:68" customFormat="1">
      <c r="BP400895" s="90"/>
    </row>
    <row r="400896" spans="68:68" customFormat="1">
      <c r="BP400896" s="90"/>
    </row>
    <row r="400897" spans="68:68" customFormat="1">
      <c r="BP400897" s="90"/>
    </row>
    <row r="400898" spans="68:68" customFormat="1">
      <c r="BP400898" s="90"/>
    </row>
    <row r="400899" spans="68:68" customFormat="1">
      <c r="BP400899" s="90"/>
    </row>
    <row r="400900" spans="68:68" customFormat="1">
      <c r="BP400900" s="90"/>
    </row>
    <row r="400901" spans="68:68" customFormat="1">
      <c r="BP400901" s="90"/>
    </row>
    <row r="400902" spans="68:68" customFormat="1">
      <c r="BP400902" s="90"/>
    </row>
    <row r="400903" spans="68:68" customFormat="1">
      <c r="BP400903" s="90"/>
    </row>
    <row r="400904" spans="68:68" customFormat="1">
      <c r="BP400904" s="90"/>
    </row>
    <row r="400905" spans="68:68" customFormat="1">
      <c r="BP400905" s="90"/>
    </row>
    <row r="400906" spans="68:68" customFormat="1">
      <c r="BP400906" s="90"/>
    </row>
    <row r="400907" spans="68:68" customFormat="1">
      <c r="BP400907" s="90"/>
    </row>
    <row r="400908" spans="68:68" customFormat="1">
      <c r="BP400908" s="90"/>
    </row>
    <row r="400909" spans="68:68" customFormat="1">
      <c r="BP400909" s="90"/>
    </row>
    <row r="400910" spans="68:68" customFormat="1">
      <c r="BP400910" s="90"/>
    </row>
    <row r="400911" spans="68:68" customFormat="1">
      <c r="BP400911" s="90"/>
    </row>
    <row r="400912" spans="68:68" customFormat="1">
      <c r="BP400912" s="90"/>
    </row>
    <row r="400913" spans="68:68" customFormat="1">
      <c r="BP400913" s="90"/>
    </row>
    <row r="400914" spans="68:68" customFormat="1">
      <c r="BP400914" s="90"/>
    </row>
    <row r="400915" spans="68:68" customFormat="1">
      <c r="BP400915" s="90"/>
    </row>
    <row r="400916" spans="68:68" customFormat="1">
      <c r="BP400916" s="90"/>
    </row>
    <row r="400917" spans="68:68" customFormat="1">
      <c r="BP400917" s="90"/>
    </row>
    <row r="400918" spans="68:68" customFormat="1">
      <c r="BP400918" s="90"/>
    </row>
    <row r="400919" spans="68:68" customFormat="1">
      <c r="BP400919" s="90"/>
    </row>
    <row r="400920" spans="68:68" customFormat="1">
      <c r="BP400920" s="90"/>
    </row>
    <row r="400921" spans="68:68" customFormat="1">
      <c r="BP400921" s="90"/>
    </row>
    <row r="400922" spans="68:68" customFormat="1">
      <c r="BP400922" s="90"/>
    </row>
    <row r="400923" spans="68:68" customFormat="1">
      <c r="BP400923" s="90"/>
    </row>
    <row r="400924" spans="68:68" customFormat="1">
      <c r="BP400924" s="90"/>
    </row>
    <row r="400925" spans="68:68" customFormat="1">
      <c r="BP400925" s="90"/>
    </row>
    <row r="400926" spans="68:68" customFormat="1">
      <c r="BP400926" s="90"/>
    </row>
    <row r="400927" spans="68:68" customFormat="1">
      <c r="BP400927" s="90"/>
    </row>
    <row r="400928" spans="68:68" customFormat="1">
      <c r="BP400928" s="90"/>
    </row>
    <row r="400929" spans="68:68" customFormat="1">
      <c r="BP400929" s="90"/>
    </row>
    <row r="400930" spans="68:68" customFormat="1">
      <c r="BP400930" s="90"/>
    </row>
    <row r="400931" spans="68:68" customFormat="1">
      <c r="BP400931" s="90"/>
    </row>
    <row r="400932" spans="68:68" customFormat="1">
      <c r="BP400932" s="90"/>
    </row>
    <row r="400933" spans="68:68" customFormat="1">
      <c r="BP400933" s="90"/>
    </row>
    <row r="400934" spans="68:68" customFormat="1">
      <c r="BP400934" s="90"/>
    </row>
    <row r="400935" spans="68:68" customFormat="1">
      <c r="BP400935" s="90"/>
    </row>
    <row r="400936" spans="68:68" customFormat="1">
      <c r="BP400936" s="90"/>
    </row>
    <row r="400937" spans="68:68" customFormat="1">
      <c r="BP400937" s="90"/>
    </row>
    <row r="400938" spans="68:68" customFormat="1">
      <c r="BP400938" s="90"/>
    </row>
    <row r="400939" spans="68:68" customFormat="1">
      <c r="BP400939" s="90"/>
    </row>
    <row r="400940" spans="68:68" customFormat="1">
      <c r="BP400940" s="90"/>
    </row>
    <row r="400941" spans="68:68" customFormat="1">
      <c r="BP400941" s="90"/>
    </row>
    <row r="400942" spans="68:68" customFormat="1">
      <c r="BP400942" s="90"/>
    </row>
    <row r="400943" spans="68:68" customFormat="1">
      <c r="BP400943" s="90"/>
    </row>
    <row r="400944" spans="68:68" customFormat="1">
      <c r="BP400944" s="90"/>
    </row>
    <row r="400945" spans="68:68" customFormat="1">
      <c r="BP400945" s="90"/>
    </row>
    <row r="400946" spans="68:68" customFormat="1">
      <c r="BP400946" s="90"/>
    </row>
    <row r="400947" spans="68:68" customFormat="1">
      <c r="BP400947" s="90"/>
    </row>
    <row r="400948" spans="68:68" customFormat="1">
      <c r="BP400948" s="90"/>
    </row>
    <row r="400949" spans="68:68" customFormat="1">
      <c r="BP400949" s="90"/>
    </row>
    <row r="400950" spans="68:68" customFormat="1">
      <c r="BP400950" s="90"/>
    </row>
    <row r="400951" spans="68:68" customFormat="1">
      <c r="BP400951" s="90"/>
    </row>
    <row r="400952" spans="68:68" customFormat="1">
      <c r="BP400952" s="90"/>
    </row>
    <row r="400953" spans="68:68" customFormat="1">
      <c r="BP400953" s="90"/>
    </row>
    <row r="400954" spans="68:68" customFormat="1">
      <c r="BP400954" s="90"/>
    </row>
    <row r="400955" spans="68:68" customFormat="1">
      <c r="BP400955" s="90"/>
    </row>
    <row r="400956" spans="68:68" customFormat="1">
      <c r="BP400956" s="90"/>
    </row>
    <row r="400957" spans="68:68" customFormat="1">
      <c r="BP400957" s="90"/>
    </row>
    <row r="400958" spans="68:68" customFormat="1">
      <c r="BP400958" s="90"/>
    </row>
    <row r="400959" spans="68:68" customFormat="1">
      <c r="BP400959" s="90"/>
    </row>
    <row r="400960" spans="68:68" customFormat="1">
      <c r="BP400960" s="90"/>
    </row>
    <row r="400961" spans="68:68" customFormat="1">
      <c r="BP400961" s="90"/>
    </row>
    <row r="400962" spans="68:68" customFormat="1">
      <c r="BP400962" s="90"/>
    </row>
    <row r="400963" spans="68:68" customFormat="1">
      <c r="BP400963" s="90"/>
    </row>
    <row r="400964" spans="68:68" customFormat="1">
      <c r="BP400964" s="90"/>
    </row>
    <row r="400965" spans="68:68" customFormat="1">
      <c r="BP400965" s="90"/>
    </row>
    <row r="400966" spans="68:68" customFormat="1">
      <c r="BP400966" s="90"/>
    </row>
    <row r="400967" spans="68:68" customFormat="1">
      <c r="BP400967" s="90"/>
    </row>
    <row r="400968" spans="68:68" customFormat="1">
      <c r="BP400968" s="90"/>
    </row>
    <row r="400969" spans="68:68" customFormat="1">
      <c r="BP400969" s="90"/>
    </row>
    <row r="400970" spans="68:68" customFormat="1">
      <c r="BP400970" s="90"/>
    </row>
    <row r="400971" spans="68:68" customFormat="1">
      <c r="BP400971" s="90"/>
    </row>
    <row r="400972" spans="68:68" customFormat="1">
      <c r="BP400972" s="90"/>
    </row>
    <row r="400973" spans="68:68" customFormat="1">
      <c r="BP400973" s="90"/>
    </row>
    <row r="400974" spans="68:68" customFormat="1">
      <c r="BP400974" s="90"/>
    </row>
    <row r="400975" spans="68:68" customFormat="1">
      <c r="BP400975" s="90"/>
    </row>
    <row r="400976" spans="68:68" customFormat="1">
      <c r="BP400976" s="90"/>
    </row>
    <row r="400977" spans="68:68" customFormat="1">
      <c r="BP400977" s="90"/>
    </row>
    <row r="400978" spans="68:68" customFormat="1">
      <c r="BP400978" s="90"/>
    </row>
    <row r="400979" spans="68:68" customFormat="1">
      <c r="BP400979" s="90"/>
    </row>
    <row r="400980" spans="68:68" customFormat="1">
      <c r="BP400980" s="90"/>
    </row>
    <row r="400981" spans="68:68" customFormat="1">
      <c r="BP400981" s="90"/>
    </row>
    <row r="400982" spans="68:68" customFormat="1">
      <c r="BP400982" s="90"/>
    </row>
    <row r="400983" spans="68:68" customFormat="1">
      <c r="BP400983" s="90"/>
    </row>
    <row r="400984" spans="68:68" customFormat="1">
      <c r="BP400984" s="90"/>
    </row>
    <row r="400985" spans="68:68" customFormat="1">
      <c r="BP400985" s="90"/>
    </row>
    <row r="400986" spans="68:68" customFormat="1">
      <c r="BP400986" s="90"/>
    </row>
    <row r="400987" spans="68:68" customFormat="1">
      <c r="BP400987" s="90"/>
    </row>
    <row r="400988" spans="68:68" customFormat="1">
      <c r="BP400988" s="90"/>
    </row>
    <row r="400989" spans="68:68" customFormat="1">
      <c r="BP400989" s="90"/>
    </row>
    <row r="400990" spans="68:68" customFormat="1">
      <c r="BP400990" s="90"/>
    </row>
    <row r="400991" spans="68:68" customFormat="1">
      <c r="BP400991" s="90"/>
    </row>
    <row r="400992" spans="68:68" customFormat="1">
      <c r="BP400992" s="90"/>
    </row>
    <row r="400993" spans="68:68" customFormat="1">
      <c r="BP400993" s="90"/>
    </row>
    <row r="400994" spans="68:68" customFormat="1">
      <c r="BP400994" s="90"/>
    </row>
    <row r="400995" spans="68:68" customFormat="1">
      <c r="BP400995" s="90"/>
    </row>
    <row r="400996" spans="68:68" customFormat="1">
      <c r="BP400996" s="90"/>
    </row>
    <row r="400997" spans="68:68" customFormat="1">
      <c r="BP400997" s="90"/>
    </row>
    <row r="400998" spans="68:68" customFormat="1">
      <c r="BP400998" s="90"/>
    </row>
    <row r="400999" spans="68:68" customFormat="1">
      <c r="BP400999" s="90"/>
    </row>
    <row r="401000" spans="68:68" customFormat="1">
      <c r="BP401000" s="90"/>
    </row>
    <row r="401001" spans="68:68" customFormat="1">
      <c r="BP401001" s="90"/>
    </row>
    <row r="401002" spans="68:68" customFormat="1">
      <c r="BP401002" s="90"/>
    </row>
    <row r="401003" spans="68:68" customFormat="1">
      <c r="BP401003" s="90"/>
    </row>
    <row r="401004" spans="68:68" customFormat="1">
      <c r="BP401004" s="90"/>
    </row>
    <row r="401005" spans="68:68" customFormat="1">
      <c r="BP401005" s="90"/>
    </row>
    <row r="401006" spans="68:68" customFormat="1">
      <c r="BP401006" s="90"/>
    </row>
    <row r="401007" spans="68:68" customFormat="1">
      <c r="BP401007" s="90"/>
    </row>
    <row r="401008" spans="68:68" customFormat="1">
      <c r="BP401008" s="90"/>
    </row>
    <row r="401009" spans="68:68" customFormat="1">
      <c r="BP401009" s="90"/>
    </row>
    <row r="401010" spans="68:68" customFormat="1">
      <c r="BP401010" s="90"/>
    </row>
    <row r="401011" spans="68:68" customFormat="1">
      <c r="BP401011" s="90"/>
    </row>
    <row r="401012" spans="68:68" customFormat="1">
      <c r="BP401012" s="90"/>
    </row>
    <row r="401013" spans="68:68" customFormat="1">
      <c r="BP401013" s="90"/>
    </row>
    <row r="401014" spans="68:68" customFormat="1">
      <c r="BP401014" s="90"/>
    </row>
    <row r="401015" spans="68:68" customFormat="1">
      <c r="BP401015" s="90"/>
    </row>
    <row r="401016" spans="68:68" customFormat="1">
      <c r="BP401016" s="90"/>
    </row>
    <row r="401017" spans="68:68" customFormat="1">
      <c r="BP401017" s="90"/>
    </row>
    <row r="401018" spans="68:68" customFormat="1">
      <c r="BP401018" s="90"/>
    </row>
    <row r="401019" spans="68:68" customFormat="1">
      <c r="BP401019" s="90"/>
    </row>
    <row r="401020" spans="68:68" customFormat="1">
      <c r="BP401020" s="90"/>
    </row>
    <row r="401021" spans="68:68" customFormat="1">
      <c r="BP401021" s="90"/>
    </row>
    <row r="401022" spans="68:68" customFormat="1">
      <c r="BP401022" s="90"/>
    </row>
    <row r="401023" spans="68:68" customFormat="1">
      <c r="BP401023" s="90"/>
    </row>
    <row r="401024" spans="68:68" customFormat="1">
      <c r="BP401024" s="90"/>
    </row>
    <row r="401025" spans="68:68" customFormat="1">
      <c r="BP401025" s="90"/>
    </row>
    <row r="401026" spans="68:68" customFormat="1">
      <c r="BP401026" s="90"/>
    </row>
    <row r="401027" spans="68:68" customFormat="1">
      <c r="BP401027" s="90"/>
    </row>
    <row r="401028" spans="68:68" customFormat="1">
      <c r="BP401028" s="90"/>
    </row>
    <row r="401029" spans="68:68" customFormat="1">
      <c r="BP401029" s="90"/>
    </row>
    <row r="401030" spans="68:68" customFormat="1">
      <c r="BP401030" s="90"/>
    </row>
    <row r="401031" spans="68:68" customFormat="1">
      <c r="BP401031" s="90"/>
    </row>
    <row r="401032" spans="68:68" customFormat="1">
      <c r="BP401032" s="90"/>
    </row>
    <row r="401033" spans="68:68" customFormat="1">
      <c r="BP401033" s="90"/>
    </row>
    <row r="401034" spans="68:68" customFormat="1">
      <c r="BP401034" s="90"/>
    </row>
    <row r="401035" spans="68:68" customFormat="1">
      <c r="BP401035" s="90"/>
    </row>
    <row r="401036" spans="68:68" customFormat="1">
      <c r="BP401036" s="90"/>
    </row>
    <row r="401037" spans="68:68" customFormat="1">
      <c r="BP401037" s="90"/>
    </row>
    <row r="401038" spans="68:68" customFormat="1">
      <c r="BP401038" s="90"/>
    </row>
    <row r="401039" spans="68:68" customFormat="1">
      <c r="BP401039" s="90"/>
    </row>
    <row r="401040" spans="68:68" customFormat="1">
      <c r="BP401040" s="90"/>
    </row>
    <row r="401041" spans="68:68" customFormat="1">
      <c r="BP401041" s="90"/>
    </row>
    <row r="401042" spans="68:68" customFormat="1">
      <c r="BP401042" s="90"/>
    </row>
    <row r="401043" spans="68:68" customFormat="1">
      <c r="BP401043" s="90"/>
    </row>
    <row r="401044" spans="68:68" customFormat="1">
      <c r="BP401044" s="90"/>
    </row>
    <row r="401045" spans="68:68" customFormat="1">
      <c r="BP401045" s="90"/>
    </row>
    <row r="401046" spans="68:68" customFormat="1">
      <c r="BP401046" s="90"/>
    </row>
    <row r="401047" spans="68:68" customFormat="1">
      <c r="BP401047" s="90"/>
    </row>
    <row r="401048" spans="68:68" customFormat="1">
      <c r="BP401048" s="90"/>
    </row>
    <row r="401049" spans="68:68" customFormat="1">
      <c r="BP401049" s="90"/>
    </row>
    <row r="401050" spans="68:68" customFormat="1">
      <c r="BP401050" s="90"/>
    </row>
    <row r="401051" spans="68:68" customFormat="1">
      <c r="BP401051" s="90"/>
    </row>
    <row r="401052" spans="68:68" customFormat="1">
      <c r="BP401052" s="90"/>
    </row>
    <row r="401053" spans="68:68" customFormat="1">
      <c r="BP401053" s="90"/>
    </row>
    <row r="401054" spans="68:68" customFormat="1">
      <c r="BP401054" s="90"/>
    </row>
    <row r="401055" spans="68:68" customFormat="1">
      <c r="BP401055" s="90"/>
    </row>
    <row r="401056" spans="68:68" customFormat="1">
      <c r="BP401056" s="90"/>
    </row>
    <row r="401057" spans="68:68" customFormat="1">
      <c r="BP401057" s="90"/>
    </row>
    <row r="401058" spans="68:68" customFormat="1">
      <c r="BP401058" s="90"/>
    </row>
    <row r="401059" spans="68:68" customFormat="1">
      <c r="BP401059" s="90"/>
    </row>
    <row r="401060" spans="68:68" customFormat="1">
      <c r="BP401060" s="90"/>
    </row>
    <row r="401061" spans="68:68" customFormat="1">
      <c r="BP401061" s="90"/>
    </row>
    <row r="401062" spans="68:68" customFormat="1">
      <c r="BP401062" s="90"/>
    </row>
    <row r="401063" spans="68:68" customFormat="1">
      <c r="BP401063" s="90"/>
    </row>
    <row r="401064" spans="68:68" customFormat="1">
      <c r="BP401064" s="90"/>
    </row>
    <row r="401065" spans="68:68" customFormat="1">
      <c r="BP401065" s="90"/>
    </row>
    <row r="401066" spans="68:68" customFormat="1">
      <c r="BP401066" s="90"/>
    </row>
    <row r="401067" spans="68:68" customFormat="1">
      <c r="BP401067" s="90"/>
    </row>
    <row r="401068" spans="68:68" customFormat="1">
      <c r="BP401068" s="90"/>
    </row>
    <row r="401069" spans="68:68" customFormat="1">
      <c r="BP401069" s="90"/>
    </row>
    <row r="401070" spans="68:68" customFormat="1">
      <c r="BP401070" s="90"/>
    </row>
    <row r="401071" spans="68:68" customFormat="1">
      <c r="BP401071" s="90"/>
    </row>
    <row r="401072" spans="68:68" customFormat="1">
      <c r="BP401072" s="90"/>
    </row>
    <row r="401073" spans="68:68" customFormat="1">
      <c r="BP401073" s="90"/>
    </row>
    <row r="401074" spans="68:68" customFormat="1">
      <c r="BP401074" s="90"/>
    </row>
    <row r="401075" spans="68:68" customFormat="1">
      <c r="BP401075" s="90"/>
    </row>
    <row r="401076" spans="68:68" customFormat="1">
      <c r="BP401076" s="90"/>
    </row>
    <row r="401077" spans="68:68" customFormat="1">
      <c r="BP401077" s="90"/>
    </row>
    <row r="401078" spans="68:68" customFormat="1">
      <c r="BP401078" s="90"/>
    </row>
    <row r="401079" spans="68:68" customFormat="1">
      <c r="BP401079" s="90"/>
    </row>
    <row r="401080" spans="68:68" customFormat="1">
      <c r="BP401080" s="90"/>
    </row>
    <row r="401081" spans="68:68" customFormat="1">
      <c r="BP401081" s="90"/>
    </row>
    <row r="401082" spans="68:68" customFormat="1">
      <c r="BP401082" s="90"/>
    </row>
    <row r="401083" spans="68:68" customFormat="1">
      <c r="BP401083" s="90"/>
    </row>
    <row r="401084" spans="68:68" customFormat="1">
      <c r="BP401084" s="90"/>
    </row>
    <row r="401085" spans="68:68" customFormat="1">
      <c r="BP401085" s="90"/>
    </row>
    <row r="401086" spans="68:68" customFormat="1">
      <c r="BP401086" s="90"/>
    </row>
    <row r="401087" spans="68:68" customFormat="1">
      <c r="BP401087" s="90"/>
    </row>
    <row r="401088" spans="68:68" customFormat="1">
      <c r="BP401088" s="90"/>
    </row>
    <row r="401089" spans="68:68" customFormat="1">
      <c r="BP401089" s="90"/>
    </row>
    <row r="401090" spans="68:68" customFormat="1">
      <c r="BP401090" s="90"/>
    </row>
    <row r="401091" spans="68:68" customFormat="1">
      <c r="BP401091" s="90"/>
    </row>
    <row r="401092" spans="68:68" customFormat="1">
      <c r="BP401092" s="90"/>
    </row>
    <row r="401093" spans="68:68" customFormat="1">
      <c r="BP401093" s="90"/>
    </row>
    <row r="401094" spans="68:68" customFormat="1">
      <c r="BP401094" s="90"/>
    </row>
    <row r="401095" spans="68:68" customFormat="1">
      <c r="BP401095" s="90"/>
    </row>
    <row r="401096" spans="68:68" customFormat="1">
      <c r="BP401096" s="90"/>
    </row>
    <row r="401097" spans="68:68" customFormat="1">
      <c r="BP401097" s="90"/>
    </row>
    <row r="401098" spans="68:68" customFormat="1">
      <c r="BP401098" s="90"/>
    </row>
    <row r="401099" spans="68:68" customFormat="1">
      <c r="BP401099" s="90"/>
    </row>
    <row r="401100" spans="68:68" customFormat="1">
      <c r="BP401100" s="90"/>
    </row>
    <row r="401101" spans="68:68" customFormat="1">
      <c r="BP401101" s="90"/>
    </row>
    <row r="401102" spans="68:68" customFormat="1">
      <c r="BP401102" s="90"/>
    </row>
    <row r="401103" spans="68:68" customFormat="1">
      <c r="BP401103" s="90"/>
    </row>
    <row r="401104" spans="68:68" customFormat="1">
      <c r="BP401104" s="90"/>
    </row>
    <row r="401105" spans="68:68" customFormat="1">
      <c r="BP401105" s="90"/>
    </row>
    <row r="401106" spans="68:68" customFormat="1">
      <c r="BP401106" s="90"/>
    </row>
    <row r="401107" spans="68:68" customFormat="1">
      <c r="BP401107" s="90"/>
    </row>
    <row r="401108" spans="68:68" customFormat="1">
      <c r="BP401108" s="90"/>
    </row>
    <row r="401109" spans="68:68" customFormat="1">
      <c r="BP401109" s="90"/>
    </row>
    <row r="401110" spans="68:68" customFormat="1">
      <c r="BP401110" s="90"/>
    </row>
    <row r="401111" spans="68:68" customFormat="1">
      <c r="BP401111" s="90"/>
    </row>
    <row r="401112" spans="68:68" customFormat="1">
      <c r="BP401112" s="90"/>
    </row>
    <row r="401113" spans="68:68" customFormat="1">
      <c r="BP401113" s="90"/>
    </row>
    <row r="401114" spans="68:68" customFormat="1">
      <c r="BP401114" s="90"/>
    </row>
    <row r="401115" spans="68:68" customFormat="1">
      <c r="BP401115" s="90"/>
    </row>
    <row r="401116" spans="68:68" customFormat="1">
      <c r="BP401116" s="90"/>
    </row>
    <row r="401117" spans="68:68" customFormat="1">
      <c r="BP401117" s="90"/>
    </row>
    <row r="401118" spans="68:68" customFormat="1">
      <c r="BP401118" s="90"/>
    </row>
    <row r="401119" spans="68:68" customFormat="1">
      <c r="BP401119" s="90"/>
    </row>
    <row r="401120" spans="68:68" customFormat="1">
      <c r="BP401120" s="90"/>
    </row>
    <row r="401121" spans="68:68" customFormat="1">
      <c r="BP401121" s="90"/>
    </row>
    <row r="401122" spans="68:68" customFormat="1">
      <c r="BP401122" s="90"/>
    </row>
    <row r="401123" spans="68:68" customFormat="1">
      <c r="BP401123" s="90"/>
    </row>
    <row r="401124" spans="68:68" customFormat="1">
      <c r="BP401124" s="90"/>
    </row>
    <row r="401125" spans="68:68" customFormat="1">
      <c r="BP401125" s="90"/>
    </row>
    <row r="401126" spans="68:68" customFormat="1">
      <c r="BP401126" s="90"/>
    </row>
    <row r="401127" spans="68:68" customFormat="1">
      <c r="BP401127" s="90"/>
    </row>
    <row r="401128" spans="68:68" customFormat="1">
      <c r="BP401128" s="90"/>
    </row>
    <row r="401129" spans="68:68" customFormat="1">
      <c r="BP401129" s="90"/>
    </row>
    <row r="401130" spans="68:68" customFormat="1">
      <c r="BP401130" s="90"/>
    </row>
    <row r="401131" spans="68:68" customFormat="1">
      <c r="BP401131" s="90"/>
    </row>
    <row r="401132" spans="68:68" customFormat="1">
      <c r="BP401132" s="90"/>
    </row>
    <row r="401133" spans="68:68" customFormat="1">
      <c r="BP401133" s="90"/>
    </row>
    <row r="401134" spans="68:68" customFormat="1">
      <c r="BP401134" s="90"/>
    </row>
    <row r="401135" spans="68:68" customFormat="1">
      <c r="BP401135" s="90"/>
    </row>
    <row r="401136" spans="68:68" customFormat="1">
      <c r="BP401136" s="90"/>
    </row>
    <row r="401137" spans="68:68" customFormat="1">
      <c r="BP401137" s="90"/>
    </row>
    <row r="401138" spans="68:68" customFormat="1">
      <c r="BP401138" s="90"/>
    </row>
    <row r="401139" spans="68:68" customFormat="1">
      <c r="BP401139" s="90"/>
    </row>
    <row r="401140" spans="68:68" customFormat="1">
      <c r="BP401140" s="90"/>
    </row>
    <row r="401141" spans="68:68" customFormat="1">
      <c r="BP401141" s="90"/>
    </row>
    <row r="401142" spans="68:68" customFormat="1">
      <c r="BP401142" s="90"/>
    </row>
    <row r="401143" spans="68:68" customFormat="1">
      <c r="BP401143" s="90"/>
    </row>
    <row r="401144" spans="68:68" customFormat="1">
      <c r="BP401144" s="90"/>
    </row>
    <row r="401145" spans="68:68" customFormat="1">
      <c r="BP401145" s="90"/>
    </row>
    <row r="401146" spans="68:68" customFormat="1">
      <c r="BP401146" s="90"/>
    </row>
    <row r="401147" spans="68:68" customFormat="1">
      <c r="BP401147" s="90"/>
    </row>
    <row r="401148" spans="68:68" customFormat="1">
      <c r="BP401148" s="90"/>
    </row>
    <row r="401149" spans="68:68" customFormat="1">
      <c r="BP401149" s="90"/>
    </row>
    <row r="401150" spans="68:68" customFormat="1">
      <c r="BP401150" s="90"/>
    </row>
    <row r="401151" spans="68:68" customFormat="1">
      <c r="BP401151" s="90"/>
    </row>
    <row r="401152" spans="68:68" customFormat="1">
      <c r="BP401152" s="90"/>
    </row>
    <row r="401153" spans="68:68" customFormat="1">
      <c r="BP401153" s="90"/>
    </row>
    <row r="401154" spans="68:68" customFormat="1">
      <c r="BP401154" s="90"/>
    </row>
    <row r="401155" spans="68:68" customFormat="1">
      <c r="BP401155" s="90"/>
    </row>
    <row r="401156" spans="68:68" customFormat="1">
      <c r="BP401156" s="90"/>
    </row>
    <row r="401157" spans="68:68" customFormat="1">
      <c r="BP401157" s="90"/>
    </row>
    <row r="401158" spans="68:68" customFormat="1">
      <c r="BP401158" s="90"/>
    </row>
    <row r="401159" spans="68:68" customFormat="1">
      <c r="BP401159" s="90"/>
    </row>
    <row r="401160" spans="68:68" customFormat="1">
      <c r="BP401160" s="90"/>
    </row>
    <row r="401161" spans="68:68" customFormat="1">
      <c r="BP401161" s="90"/>
    </row>
    <row r="401162" spans="68:68" customFormat="1">
      <c r="BP401162" s="90"/>
    </row>
    <row r="401163" spans="68:68" customFormat="1">
      <c r="BP401163" s="90"/>
    </row>
    <row r="401164" spans="68:68" customFormat="1">
      <c r="BP401164" s="90"/>
    </row>
    <row r="401165" spans="68:68" customFormat="1">
      <c r="BP401165" s="90"/>
    </row>
    <row r="401166" spans="68:68" customFormat="1">
      <c r="BP401166" s="90"/>
    </row>
    <row r="401167" spans="68:68" customFormat="1">
      <c r="BP401167" s="90"/>
    </row>
    <row r="401168" spans="68:68" customFormat="1">
      <c r="BP401168" s="90"/>
    </row>
    <row r="401169" spans="68:68" customFormat="1">
      <c r="BP401169" s="90"/>
    </row>
    <row r="401170" spans="68:68" customFormat="1">
      <c r="BP401170" s="90"/>
    </row>
    <row r="401171" spans="68:68" customFormat="1">
      <c r="BP401171" s="90"/>
    </row>
    <row r="401172" spans="68:68" customFormat="1">
      <c r="BP401172" s="90"/>
    </row>
    <row r="401173" spans="68:68" customFormat="1">
      <c r="BP401173" s="90"/>
    </row>
    <row r="401174" spans="68:68" customFormat="1">
      <c r="BP401174" s="90"/>
    </row>
    <row r="401175" spans="68:68" customFormat="1">
      <c r="BP401175" s="90"/>
    </row>
    <row r="401176" spans="68:68" customFormat="1">
      <c r="BP401176" s="90"/>
    </row>
    <row r="401177" spans="68:68" customFormat="1">
      <c r="BP401177" s="90"/>
    </row>
    <row r="401178" spans="68:68" customFormat="1">
      <c r="BP401178" s="90"/>
    </row>
    <row r="401179" spans="68:68" customFormat="1">
      <c r="BP401179" s="90"/>
    </row>
    <row r="401180" spans="68:68" customFormat="1">
      <c r="BP401180" s="90"/>
    </row>
    <row r="401181" spans="68:68" customFormat="1">
      <c r="BP401181" s="90"/>
    </row>
    <row r="401182" spans="68:68" customFormat="1">
      <c r="BP401182" s="90"/>
    </row>
    <row r="401183" spans="68:68" customFormat="1">
      <c r="BP401183" s="90"/>
    </row>
    <row r="401184" spans="68:68" customFormat="1">
      <c r="BP401184" s="90"/>
    </row>
    <row r="401185" spans="68:68" customFormat="1">
      <c r="BP401185" s="90"/>
    </row>
    <row r="401186" spans="68:68" customFormat="1">
      <c r="BP401186" s="90"/>
    </row>
    <row r="401187" spans="68:68" customFormat="1">
      <c r="BP401187" s="90"/>
    </row>
    <row r="401188" spans="68:68" customFormat="1">
      <c r="BP401188" s="90"/>
    </row>
    <row r="401189" spans="68:68" customFormat="1">
      <c r="BP401189" s="90"/>
    </row>
    <row r="401190" spans="68:68" customFormat="1">
      <c r="BP401190" s="90"/>
    </row>
    <row r="401191" spans="68:68" customFormat="1">
      <c r="BP401191" s="90"/>
    </row>
    <row r="401192" spans="68:68" customFormat="1">
      <c r="BP401192" s="90"/>
    </row>
    <row r="401193" spans="68:68" customFormat="1">
      <c r="BP401193" s="90"/>
    </row>
    <row r="401194" spans="68:68" customFormat="1">
      <c r="BP401194" s="90"/>
    </row>
    <row r="401195" spans="68:68" customFormat="1">
      <c r="BP401195" s="90"/>
    </row>
    <row r="401196" spans="68:68" customFormat="1">
      <c r="BP401196" s="90"/>
    </row>
    <row r="401197" spans="68:68" customFormat="1">
      <c r="BP401197" s="90"/>
    </row>
    <row r="401198" spans="68:68" customFormat="1">
      <c r="BP401198" s="90"/>
    </row>
    <row r="401199" spans="68:68" customFormat="1">
      <c r="BP401199" s="90"/>
    </row>
    <row r="401200" spans="68:68" customFormat="1">
      <c r="BP401200" s="90"/>
    </row>
    <row r="401201" spans="68:68" customFormat="1">
      <c r="BP401201" s="90"/>
    </row>
    <row r="401202" spans="68:68" customFormat="1">
      <c r="BP401202" s="90"/>
    </row>
    <row r="401203" spans="68:68" customFormat="1">
      <c r="BP401203" s="90"/>
    </row>
    <row r="401204" spans="68:68" customFormat="1">
      <c r="BP401204" s="90"/>
    </row>
    <row r="401205" spans="68:68" customFormat="1">
      <c r="BP401205" s="90"/>
    </row>
    <row r="401206" spans="68:68" customFormat="1">
      <c r="BP401206" s="90"/>
    </row>
    <row r="401207" spans="68:68" customFormat="1">
      <c r="BP401207" s="90"/>
    </row>
    <row r="401208" spans="68:68" customFormat="1">
      <c r="BP401208" s="90"/>
    </row>
    <row r="401209" spans="68:68" customFormat="1">
      <c r="BP401209" s="90"/>
    </row>
    <row r="401210" spans="68:68" customFormat="1">
      <c r="BP401210" s="90"/>
    </row>
    <row r="401211" spans="68:68" customFormat="1">
      <c r="BP401211" s="90"/>
    </row>
    <row r="401212" spans="68:68" customFormat="1">
      <c r="BP401212" s="90"/>
    </row>
    <row r="401213" spans="68:68" customFormat="1">
      <c r="BP401213" s="90"/>
    </row>
    <row r="401214" spans="68:68" customFormat="1">
      <c r="BP401214" s="90"/>
    </row>
    <row r="401215" spans="68:68" customFormat="1">
      <c r="BP401215" s="90"/>
    </row>
    <row r="401216" spans="68:68" customFormat="1">
      <c r="BP401216" s="90"/>
    </row>
    <row r="401217" spans="68:68" customFormat="1">
      <c r="BP401217" s="90"/>
    </row>
    <row r="401218" spans="68:68" customFormat="1">
      <c r="BP401218" s="90"/>
    </row>
    <row r="401219" spans="68:68" customFormat="1">
      <c r="BP401219" s="90"/>
    </row>
    <row r="401220" spans="68:68" customFormat="1">
      <c r="BP401220" s="90"/>
    </row>
    <row r="401221" spans="68:68" customFormat="1">
      <c r="BP401221" s="90"/>
    </row>
    <row r="401222" spans="68:68" customFormat="1">
      <c r="BP401222" s="90"/>
    </row>
    <row r="401223" spans="68:68" customFormat="1">
      <c r="BP401223" s="90"/>
    </row>
    <row r="401224" spans="68:68" customFormat="1">
      <c r="BP401224" s="90"/>
    </row>
    <row r="401225" spans="68:68" customFormat="1">
      <c r="BP401225" s="90"/>
    </row>
    <row r="401226" spans="68:68" customFormat="1">
      <c r="BP401226" s="90"/>
    </row>
    <row r="401227" spans="68:68" customFormat="1">
      <c r="BP401227" s="90"/>
    </row>
    <row r="401228" spans="68:68" customFormat="1">
      <c r="BP401228" s="90"/>
    </row>
    <row r="401229" spans="68:68" customFormat="1">
      <c r="BP401229" s="90"/>
    </row>
    <row r="401230" spans="68:68" customFormat="1">
      <c r="BP401230" s="90"/>
    </row>
    <row r="401231" spans="68:68" customFormat="1">
      <c r="BP401231" s="90"/>
    </row>
    <row r="401232" spans="68:68" customFormat="1">
      <c r="BP401232" s="90"/>
    </row>
    <row r="401233" spans="68:68" customFormat="1">
      <c r="BP401233" s="90"/>
    </row>
    <row r="401234" spans="68:68" customFormat="1">
      <c r="BP401234" s="90"/>
    </row>
    <row r="401235" spans="68:68" customFormat="1">
      <c r="BP401235" s="90"/>
    </row>
    <row r="401236" spans="68:68" customFormat="1">
      <c r="BP401236" s="90"/>
    </row>
    <row r="401237" spans="68:68" customFormat="1">
      <c r="BP401237" s="90"/>
    </row>
    <row r="401238" spans="68:68" customFormat="1">
      <c r="BP401238" s="90"/>
    </row>
    <row r="401239" spans="68:68" customFormat="1">
      <c r="BP401239" s="90"/>
    </row>
    <row r="401240" spans="68:68" customFormat="1">
      <c r="BP401240" s="90"/>
    </row>
    <row r="401241" spans="68:68" customFormat="1">
      <c r="BP401241" s="90"/>
    </row>
    <row r="401242" spans="68:68" customFormat="1">
      <c r="BP401242" s="90"/>
    </row>
    <row r="401243" spans="68:68" customFormat="1">
      <c r="BP401243" s="90"/>
    </row>
    <row r="401244" spans="68:68" customFormat="1">
      <c r="BP401244" s="90"/>
    </row>
    <row r="401245" spans="68:68" customFormat="1">
      <c r="BP401245" s="90"/>
    </row>
    <row r="401246" spans="68:68" customFormat="1">
      <c r="BP401246" s="90"/>
    </row>
    <row r="401247" spans="68:68" customFormat="1">
      <c r="BP401247" s="90"/>
    </row>
    <row r="401248" spans="68:68" customFormat="1">
      <c r="BP401248" s="90"/>
    </row>
    <row r="401249" spans="68:68" customFormat="1">
      <c r="BP401249" s="90"/>
    </row>
    <row r="401250" spans="68:68" customFormat="1">
      <c r="BP401250" s="90"/>
    </row>
    <row r="401251" spans="68:68" customFormat="1">
      <c r="BP401251" s="90"/>
    </row>
    <row r="401252" spans="68:68" customFormat="1">
      <c r="BP401252" s="90"/>
    </row>
    <row r="401253" spans="68:68" customFormat="1">
      <c r="BP401253" s="90"/>
    </row>
    <row r="401254" spans="68:68" customFormat="1">
      <c r="BP401254" s="90"/>
    </row>
    <row r="401255" spans="68:68" customFormat="1">
      <c r="BP401255" s="90"/>
    </row>
    <row r="401256" spans="68:68" customFormat="1">
      <c r="BP401256" s="90"/>
    </row>
    <row r="401257" spans="68:68" customFormat="1">
      <c r="BP401257" s="90"/>
    </row>
    <row r="401258" spans="68:68" customFormat="1">
      <c r="BP401258" s="90"/>
    </row>
    <row r="401259" spans="68:68" customFormat="1">
      <c r="BP401259" s="90"/>
    </row>
    <row r="401260" spans="68:68" customFormat="1">
      <c r="BP401260" s="90"/>
    </row>
    <row r="401261" spans="68:68" customFormat="1">
      <c r="BP401261" s="90"/>
    </row>
    <row r="401262" spans="68:68" customFormat="1">
      <c r="BP401262" s="90"/>
    </row>
    <row r="401263" spans="68:68" customFormat="1">
      <c r="BP401263" s="90"/>
    </row>
    <row r="401264" spans="68:68" customFormat="1">
      <c r="BP401264" s="90"/>
    </row>
    <row r="401265" spans="68:68" customFormat="1">
      <c r="BP401265" s="90"/>
    </row>
    <row r="401266" spans="68:68" customFormat="1">
      <c r="BP401266" s="90"/>
    </row>
    <row r="401267" spans="68:68" customFormat="1">
      <c r="BP401267" s="90"/>
    </row>
    <row r="401268" spans="68:68" customFormat="1">
      <c r="BP401268" s="90"/>
    </row>
    <row r="401269" spans="68:68" customFormat="1">
      <c r="BP401269" s="90"/>
    </row>
    <row r="401270" spans="68:68" customFormat="1">
      <c r="BP401270" s="90"/>
    </row>
    <row r="401271" spans="68:68" customFormat="1">
      <c r="BP401271" s="90"/>
    </row>
    <row r="401272" spans="68:68" customFormat="1">
      <c r="BP401272" s="90"/>
    </row>
    <row r="401273" spans="68:68" customFormat="1">
      <c r="BP401273" s="90"/>
    </row>
    <row r="401274" spans="68:68" customFormat="1">
      <c r="BP401274" s="90"/>
    </row>
    <row r="401275" spans="68:68" customFormat="1">
      <c r="BP401275" s="90"/>
    </row>
    <row r="401276" spans="68:68" customFormat="1">
      <c r="BP401276" s="90"/>
    </row>
    <row r="401277" spans="68:68" customFormat="1">
      <c r="BP401277" s="90"/>
    </row>
    <row r="401278" spans="68:68" customFormat="1">
      <c r="BP401278" s="90"/>
    </row>
    <row r="401279" spans="68:68" customFormat="1">
      <c r="BP401279" s="90"/>
    </row>
    <row r="401280" spans="68:68" customFormat="1">
      <c r="BP401280" s="90"/>
    </row>
    <row r="401281" spans="68:68" customFormat="1">
      <c r="BP401281" s="90"/>
    </row>
    <row r="401282" spans="68:68" customFormat="1">
      <c r="BP401282" s="90"/>
    </row>
    <row r="401283" spans="68:68" customFormat="1">
      <c r="BP401283" s="90"/>
    </row>
    <row r="401284" spans="68:68" customFormat="1">
      <c r="BP401284" s="90"/>
    </row>
    <row r="401285" spans="68:68" customFormat="1">
      <c r="BP401285" s="90"/>
    </row>
    <row r="401286" spans="68:68" customFormat="1">
      <c r="BP401286" s="90"/>
    </row>
    <row r="401287" spans="68:68" customFormat="1">
      <c r="BP401287" s="90"/>
    </row>
    <row r="401288" spans="68:68" customFormat="1">
      <c r="BP401288" s="90"/>
    </row>
    <row r="401289" spans="68:68" customFormat="1">
      <c r="BP401289" s="90"/>
    </row>
    <row r="401290" spans="68:68" customFormat="1">
      <c r="BP401290" s="90"/>
    </row>
    <row r="401291" spans="68:68" customFormat="1">
      <c r="BP401291" s="90"/>
    </row>
    <row r="401292" spans="68:68" customFormat="1">
      <c r="BP401292" s="90"/>
    </row>
    <row r="401293" spans="68:68" customFormat="1">
      <c r="BP401293" s="90"/>
    </row>
    <row r="401294" spans="68:68" customFormat="1">
      <c r="BP401294" s="90"/>
    </row>
    <row r="401295" spans="68:68" customFormat="1">
      <c r="BP401295" s="90"/>
    </row>
    <row r="401296" spans="68:68" customFormat="1">
      <c r="BP401296" s="90"/>
    </row>
    <row r="401297" spans="68:68" customFormat="1">
      <c r="BP401297" s="90"/>
    </row>
    <row r="401298" spans="68:68" customFormat="1">
      <c r="BP401298" s="90"/>
    </row>
    <row r="401299" spans="68:68" customFormat="1">
      <c r="BP401299" s="90"/>
    </row>
    <row r="401300" spans="68:68" customFormat="1">
      <c r="BP401300" s="90"/>
    </row>
    <row r="401301" spans="68:68" customFormat="1">
      <c r="BP401301" s="90"/>
    </row>
    <row r="401302" spans="68:68" customFormat="1">
      <c r="BP401302" s="90"/>
    </row>
    <row r="401303" spans="68:68" customFormat="1">
      <c r="BP401303" s="90"/>
    </row>
    <row r="401304" spans="68:68" customFormat="1">
      <c r="BP401304" s="90"/>
    </row>
    <row r="401305" spans="68:68" customFormat="1">
      <c r="BP401305" s="90"/>
    </row>
    <row r="401306" spans="68:68" customFormat="1">
      <c r="BP401306" s="90"/>
    </row>
    <row r="401307" spans="68:68" customFormat="1">
      <c r="BP401307" s="90"/>
    </row>
    <row r="401308" spans="68:68" customFormat="1">
      <c r="BP401308" s="90"/>
    </row>
    <row r="401309" spans="68:68" customFormat="1">
      <c r="BP401309" s="90"/>
    </row>
    <row r="401310" spans="68:68" customFormat="1">
      <c r="BP401310" s="90"/>
    </row>
    <row r="401311" spans="68:68" customFormat="1">
      <c r="BP401311" s="90"/>
    </row>
    <row r="401312" spans="68:68" customFormat="1">
      <c r="BP401312" s="90"/>
    </row>
    <row r="401313" spans="68:68" customFormat="1">
      <c r="BP401313" s="90"/>
    </row>
    <row r="401314" spans="68:68" customFormat="1">
      <c r="BP401314" s="90"/>
    </row>
    <row r="401315" spans="68:68" customFormat="1">
      <c r="BP401315" s="90"/>
    </row>
    <row r="401316" spans="68:68" customFormat="1">
      <c r="BP401316" s="90"/>
    </row>
    <row r="401317" spans="68:68" customFormat="1">
      <c r="BP401317" s="90"/>
    </row>
    <row r="401318" spans="68:68" customFormat="1">
      <c r="BP401318" s="90"/>
    </row>
    <row r="401319" spans="68:68" customFormat="1">
      <c r="BP401319" s="90"/>
    </row>
    <row r="401320" spans="68:68" customFormat="1">
      <c r="BP401320" s="90"/>
    </row>
    <row r="401321" spans="68:68" customFormat="1">
      <c r="BP401321" s="90"/>
    </row>
    <row r="401322" spans="68:68" customFormat="1">
      <c r="BP401322" s="90"/>
    </row>
    <row r="401323" spans="68:68" customFormat="1">
      <c r="BP401323" s="90"/>
    </row>
    <row r="401324" spans="68:68" customFormat="1">
      <c r="BP401324" s="90"/>
    </row>
    <row r="401325" spans="68:68" customFormat="1">
      <c r="BP401325" s="90"/>
    </row>
    <row r="401326" spans="68:68" customFormat="1">
      <c r="BP401326" s="90"/>
    </row>
    <row r="401327" spans="68:68" customFormat="1">
      <c r="BP401327" s="90"/>
    </row>
    <row r="401328" spans="68:68" customFormat="1">
      <c r="BP401328" s="90"/>
    </row>
    <row r="401329" spans="68:68" customFormat="1">
      <c r="BP401329" s="90"/>
    </row>
    <row r="401330" spans="68:68" customFormat="1">
      <c r="BP401330" s="90"/>
    </row>
    <row r="401331" spans="68:68" customFormat="1">
      <c r="BP401331" s="90"/>
    </row>
    <row r="401332" spans="68:68" customFormat="1">
      <c r="BP401332" s="90"/>
    </row>
    <row r="401333" spans="68:68" customFormat="1">
      <c r="BP401333" s="90"/>
    </row>
    <row r="401334" spans="68:68" customFormat="1">
      <c r="BP401334" s="90"/>
    </row>
    <row r="401335" spans="68:68" customFormat="1">
      <c r="BP401335" s="90"/>
    </row>
    <row r="401336" spans="68:68" customFormat="1">
      <c r="BP401336" s="90"/>
    </row>
    <row r="401337" spans="68:68" customFormat="1">
      <c r="BP401337" s="90"/>
    </row>
    <row r="401338" spans="68:68" customFormat="1">
      <c r="BP401338" s="90"/>
    </row>
    <row r="401339" spans="68:68" customFormat="1">
      <c r="BP401339" s="90"/>
    </row>
    <row r="401340" spans="68:68" customFormat="1">
      <c r="BP401340" s="90"/>
    </row>
    <row r="401341" spans="68:68" customFormat="1">
      <c r="BP401341" s="90"/>
    </row>
    <row r="401342" spans="68:68" customFormat="1">
      <c r="BP401342" s="90"/>
    </row>
    <row r="401343" spans="68:68" customFormat="1">
      <c r="BP401343" s="90"/>
    </row>
    <row r="401344" spans="68:68" customFormat="1">
      <c r="BP401344" s="90"/>
    </row>
    <row r="401345" spans="68:68" customFormat="1">
      <c r="BP401345" s="90"/>
    </row>
    <row r="401346" spans="68:68" customFormat="1">
      <c r="BP401346" s="90"/>
    </row>
    <row r="401347" spans="68:68" customFormat="1">
      <c r="BP401347" s="90"/>
    </row>
    <row r="401348" spans="68:68" customFormat="1">
      <c r="BP401348" s="90"/>
    </row>
    <row r="401349" spans="68:68" customFormat="1">
      <c r="BP401349" s="90"/>
    </row>
    <row r="401350" spans="68:68" customFormat="1">
      <c r="BP401350" s="90"/>
    </row>
    <row r="401351" spans="68:68" customFormat="1">
      <c r="BP401351" s="90"/>
    </row>
    <row r="401352" spans="68:68" customFormat="1">
      <c r="BP401352" s="90"/>
    </row>
    <row r="401353" spans="68:68" customFormat="1">
      <c r="BP401353" s="90"/>
    </row>
    <row r="401354" spans="68:68" customFormat="1">
      <c r="BP401354" s="90"/>
    </row>
    <row r="401355" spans="68:68" customFormat="1">
      <c r="BP401355" s="90"/>
    </row>
    <row r="401356" spans="68:68" customFormat="1">
      <c r="BP401356" s="90"/>
    </row>
    <row r="401357" spans="68:68" customFormat="1">
      <c r="BP401357" s="90"/>
    </row>
    <row r="401358" spans="68:68" customFormat="1">
      <c r="BP401358" s="90"/>
    </row>
    <row r="401359" spans="68:68" customFormat="1">
      <c r="BP401359" s="90"/>
    </row>
    <row r="401360" spans="68:68" customFormat="1">
      <c r="BP401360" s="90"/>
    </row>
    <row r="401361" spans="68:68" customFormat="1">
      <c r="BP401361" s="90"/>
    </row>
    <row r="401362" spans="68:68" customFormat="1">
      <c r="BP401362" s="90"/>
    </row>
    <row r="401363" spans="68:68" customFormat="1">
      <c r="BP401363" s="90"/>
    </row>
    <row r="401364" spans="68:68" customFormat="1">
      <c r="BP401364" s="90"/>
    </row>
    <row r="401365" spans="68:68" customFormat="1">
      <c r="BP401365" s="90"/>
    </row>
    <row r="401366" spans="68:68" customFormat="1">
      <c r="BP401366" s="90"/>
    </row>
    <row r="401367" spans="68:68" customFormat="1">
      <c r="BP401367" s="90"/>
    </row>
    <row r="401368" spans="68:68" customFormat="1">
      <c r="BP401368" s="90"/>
    </row>
    <row r="401369" spans="68:68" customFormat="1">
      <c r="BP401369" s="90"/>
    </row>
    <row r="401370" spans="68:68" customFormat="1">
      <c r="BP401370" s="90"/>
    </row>
    <row r="401371" spans="68:68" customFormat="1">
      <c r="BP401371" s="90"/>
    </row>
    <row r="401372" spans="68:68" customFormat="1">
      <c r="BP401372" s="90"/>
    </row>
    <row r="401373" spans="68:68" customFormat="1">
      <c r="BP401373" s="90"/>
    </row>
    <row r="401374" spans="68:68" customFormat="1">
      <c r="BP401374" s="90"/>
    </row>
    <row r="401375" spans="68:68" customFormat="1">
      <c r="BP401375" s="90"/>
    </row>
    <row r="401376" spans="68:68" customFormat="1">
      <c r="BP401376" s="90"/>
    </row>
    <row r="401377" spans="68:68" customFormat="1">
      <c r="BP401377" s="90"/>
    </row>
    <row r="401378" spans="68:68" customFormat="1">
      <c r="BP401378" s="90"/>
    </row>
    <row r="401379" spans="68:68" customFormat="1">
      <c r="BP401379" s="90"/>
    </row>
    <row r="401380" spans="68:68" customFormat="1">
      <c r="BP401380" s="90"/>
    </row>
    <row r="401381" spans="68:68" customFormat="1">
      <c r="BP401381" s="90"/>
    </row>
    <row r="401382" spans="68:68" customFormat="1">
      <c r="BP401382" s="90"/>
    </row>
    <row r="401383" spans="68:68" customFormat="1">
      <c r="BP401383" s="90"/>
    </row>
    <row r="401384" spans="68:68" customFormat="1">
      <c r="BP401384" s="90"/>
    </row>
    <row r="401385" spans="68:68" customFormat="1">
      <c r="BP401385" s="90"/>
    </row>
    <row r="401386" spans="68:68" customFormat="1">
      <c r="BP401386" s="90"/>
    </row>
    <row r="401387" spans="68:68" customFormat="1">
      <c r="BP401387" s="90"/>
    </row>
    <row r="401388" spans="68:68" customFormat="1">
      <c r="BP401388" s="90"/>
    </row>
    <row r="401389" spans="68:68" customFormat="1">
      <c r="BP401389" s="90"/>
    </row>
    <row r="401390" spans="68:68" customFormat="1">
      <c r="BP401390" s="90"/>
    </row>
    <row r="401391" spans="68:68" customFormat="1">
      <c r="BP401391" s="90"/>
    </row>
    <row r="401392" spans="68:68" customFormat="1">
      <c r="BP401392" s="90"/>
    </row>
    <row r="401393" spans="68:68" customFormat="1">
      <c r="BP401393" s="90"/>
    </row>
    <row r="401394" spans="68:68" customFormat="1">
      <c r="BP401394" s="90"/>
    </row>
    <row r="401395" spans="68:68" customFormat="1">
      <c r="BP401395" s="90"/>
    </row>
    <row r="401396" spans="68:68" customFormat="1">
      <c r="BP401396" s="90"/>
    </row>
    <row r="401397" spans="68:68" customFormat="1">
      <c r="BP401397" s="90"/>
    </row>
    <row r="401398" spans="68:68" customFormat="1">
      <c r="BP401398" s="90"/>
    </row>
    <row r="401399" spans="68:68" customFormat="1">
      <c r="BP401399" s="90"/>
    </row>
    <row r="401400" spans="68:68" customFormat="1">
      <c r="BP401400" s="90"/>
    </row>
    <row r="401401" spans="68:68" customFormat="1">
      <c r="BP401401" s="90"/>
    </row>
    <row r="401402" spans="68:68" customFormat="1">
      <c r="BP401402" s="90"/>
    </row>
    <row r="401403" spans="68:68" customFormat="1">
      <c r="BP401403" s="90"/>
    </row>
    <row r="401404" spans="68:68" customFormat="1">
      <c r="BP401404" s="90"/>
    </row>
    <row r="401405" spans="68:68" customFormat="1">
      <c r="BP401405" s="90"/>
    </row>
    <row r="401406" spans="68:68" customFormat="1">
      <c r="BP401406" s="90"/>
    </row>
    <row r="401407" spans="68:68" customFormat="1">
      <c r="BP401407" s="90"/>
    </row>
    <row r="401408" spans="68:68" customFormat="1">
      <c r="BP401408" s="90"/>
    </row>
    <row r="401409" spans="68:68" customFormat="1">
      <c r="BP401409" s="90"/>
    </row>
    <row r="401410" spans="68:68" customFormat="1">
      <c r="BP401410" s="90"/>
    </row>
    <row r="401411" spans="68:68" customFormat="1">
      <c r="BP401411" s="90"/>
    </row>
    <row r="401412" spans="68:68" customFormat="1">
      <c r="BP401412" s="90"/>
    </row>
    <row r="401413" spans="68:68" customFormat="1">
      <c r="BP401413" s="90"/>
    </row>
    <row r="401414" spans="68:68" customFormat="1">
      <c r="BP401414" s="90"/>
    </row>
    <row r="401415" spans="68:68" customFormat="1">
      <c r="BP401415" s="90"/>
    </row>
    <row r="401416" spans="68:68" customFormat="1">
      <c r="BP401416" s="90"/>
    </row>
    <row r="401417" spans="68:68" customFormat="1">
      <c r="BP401417" s="90"/>
    </row>
    <row r="401418" spans="68:68" customFormat="1">
      <c r="BP401418" s="90"/>
    </row>
    <row r="401419" spans="68:68" customFormat="1">
      <c r="BP401419" s="90"/>
    </row>
    <row r="401420" spans="68:68" customFormat="1">
      <c r="BP401420" s="90"/>
    </row>
    <row r="401421" spans="68:68" customFormat="1">
      <c r="BP401421" s="90"/>
    </row>
    <row r="401422" spans="68:68" customFormat="1">
      <c r="BP401422" s="90"/>
    </row>
    <row r="401423" spans="68:68" customFormat="1">
      <c r="BP401423" s="90"/>
    </row>
    <row r="401424" spans="68:68" customFormat="1">
      <c r="BP401424" s="90"/>
    </row>
    <row r="401425" spans="68:68" customFormat="1">
      <c r="BP401425" s="90"/>
    </row>
    <row r="401426" spans="68:68" customFormat="1">
      <c r="BP401426" s="90"/>
    </row>
    <row r="401427" spans="68:68" customFormat="1">
      <c r="BP401427" s="90"/>
    </row>
    <row r="401428" spans="68:68" customFormat="1">
      <c r="BP401428" s="90"/>
    </row>
    <row r="401429" spans="68:68" customFormat="1">
      <c r="BP401429" s="90"/>
    </row>
    <row r="401430" spans="68:68" customFormat="1">
      <c r="BP401430" s="90"/>
    </row>
    <row r="401431" spans="68:68" customFormat="1">
      <c r="BP401431" s="90"/>
    </row>
    <row r="401432" spans="68:68" customFormat="1">
      <c r="BP401432" s="90"/>
    </row>
    <row r="401433" spans="68:68" customFormat="1">
      <c r="BP401433" s="90"/>
    </row>
    <row r="401434" spans="68:68" customFormat="1">
      <c r="BP401434" s="90"/>
    </row>
    <row r="401435" spans="68:68" customFormat="1">
      <c r="BP401435" s="90"/>
    </row>
    <row r="401436" spans="68:68" customFormat="1">
      <c r="BP401436" s="90"/>
    </row>
    <row r="401437" spans="68:68" customFormat="1">
      <c r="BP401437" s="90"/>
    </row>
    <row r="401438" spans="68:68" customFormat="1">
      <c r="BP401438" s="90"/>
    </row>
    <row r="401439" spans="68:68" customFormat="1">
      <c r="BP401439" s="90"/>
    </row>
    <row r="401440" spans="68:68" customFormat="1">
      <c r="BP401440" s="90"/>
    </row>
    <row r="401441" spans="68:68" customFormat="1">
      <c r="BP401441" s="90"/>
    </row>
    <row r="401442" spans="68:68" customFormat="1">
      <c r="BP401442" s="90"/>
    </row>
    <row r="401443" spans="68:68" customFormat="1">
      <c r="BP401443" s="90"/>
    </row>
    <row r="401444" spans="68:68" customFormat="1">
      <c r="BP401444" s="90"/>
    </row>
    <row r="401445" spans="68:68" customFormat="1">
      <c r="BP401445" s="90"/>
    </row>
    <row r="401446" spans="68:68" customFormat="1">
      <c r="BP401446" s="90"/>
    </row>
    <row r="401447" spans="68:68" customFormat="1">
      <c r="BP401447" s="90"/>
    </row>
    <row r="401448" spans="68:68" customFormat="1">
      <c r="BP401448" s="90"/>
    </row>
    <row r="401449" spans="68:68" customFormat="1">
      <c r="BP401449" s="90"/>
    </row>
    <row r="401450" spans="68:68" customFormat="1">
      <c r="BP401450" s="90"/>
    </row>
    <row r="401451" spans="68:68" customFormat="1">
      <c r="BP401451" s="90"/>
    </row>
    <row r="401452" spans="68:68" customFormat="1">
      <c r="BP401452" s="90"/>
    </row>
    <row r="401453" spans="68:68" customFormat="1">
      <c r="BP401453" s="90"/>
    </row>
    <row r="401454" spans="68:68" customFormat="1">
      <c r="BP401454" s="90"/>
    </row>
    <row r="401455" spans="68:68" customFormat="1">
      <c r="BP401455" s="90"/>
    </row>
    <row r="401456" spans="68:68" customFormat="1">
      <c r="BP401456" s="90"/>
    </row>
    <row r="401457" spans="68:68" customFormat="1">
      <c r="BP401457" s="90"/>
    </row>
    <row r="401458" spans="68:68" customFormat="1">
      <c r="BP401458" s="90"/>
    </row>
    <row r="401459" spans="68:68" customFormat="1">
      <c r="BP401459" s="90"/>
    </row>
    <row r="401460" spans="68:68" customFormat="1">
      <c r="BP401460" s="90"/>
    </row>
    <row r="401461" spans="68:68" customFormat="1">
      <c r="BP401461" s="90"/>
    </row>
    <row r="401462" spans="68:68" customFormat="1">
      <c r="BP401462" s="90"/>
    </row>
    <row r="401463" spans="68:68" customFormat="1">
      <c r="BP401463" s="90"/>
    </row>
    <row r="401464" spans="68:68" customFormat="1">
      <c r="BP401464" s="90"/>
    </row>
    <row r="401465" spans="68:68" customFormat="1">
      <c r="BP401465" s="90"/>
    </row>
    <row r="401466" spans="68:68" customFormat="1">
      <c r="BP401466" s="90"/>
    </row>
    <row r="401467" spans="68:68" customFormat="1">
      <c r="BP401467" s="90"/>
    </row>
    <row r="401468" spans="68:68" customFormat="1">
      <c r="BP401468" s="90"/>
    </row>
    <row r="401469" spans="68:68" customFormat="1">
      <c r="BP401469" s="90"/>
    </row>
    <row r="401470" spans="68:68" customFormat="1">
      <c r="BP401470" s="90"/>
    </row>
    <row r="401471" spans="68:68" customFormat="1">
      <c r="BP401471" s="90"/>
    </row>
    <row r="401472" spans="68:68" customFormat="1">
      <c r="BP401472" s="90"/>
    </row>
    <row r="401473" spans="68:68" customFormat="1">
      <c r="BP401473" s="90"/>
    </row>
    <row r="401474" spans="68:68" customFormat="1">
      <c r="BP401474" s="90"/>
    </row>
    <row r="401475" spans="68:68" customFormat="1">
      <c r="BP401475" s="90"/>
    </row>
    <row r="401476" spans="68:68" customFormat="1">
      <c r="BP401476" s="90"/>
    </row>
    <row r="401477" spans="68:68" customFormat="1">
      <c r="BP401477" s="90"/>
    </row>
    <row r="401478" spans="68:68" customFormat="1">
      <c r="BP401478" s="90"/>
    </row>
    <row r="401479" spans="68:68" customFormat="1">
      <c r="BP401479" s="90"/>
    </row>
    <row r="401480" spans="68:68" customFormat="1">
      <c r="BP401480" s="90"/>
    </row>
    <row r="401481" spans="68:68" customFormat="1">
      <c r="BP401481" s="90"/>
    </row>
    <row r="401482" spans="68:68" customFormat="1">
      <c r="BP401482" s="90"/>
    </row>
    <row r="401483" spans="68:68" customFormat="1">
      <c r="BP401483" s="90"/>
    </row>
    <row r="401484" spans="68:68" customFormat="1">
      <c r="BP401484" s="90"/>
    </row>
    <row r="401485" spans="68:68" customFormat="1">
      <c r="BP401485" s="90"/>
    </row>
    <row r="401486" spans="68:68" customFormat="1">
      <c r="BP401486" s="90"/>
    </row>
    <row r="401487" spans="68:68" customFormat="1">
      <c r="BP401487" s="90"/>
    </row>
    <row r="401488" spans="68:68" customFormat="1">
      <c r="BP401488" s="90"/>
    </row>
    <row r="401489" spans="68:68" customFormat="1">
      <c r="BP401489" s="90"/>
    </row>
    <row r="401490" spans="68:68" customFormat="1">
      <c r="BP401490" s="90"/>
    </row>
    <row r="401491" spans="68:68" customFormat="1">
      <c r="BP401491" s="90"/>
    </row>
    <row r="401492" spans="68:68" customFormat="1">
      <c r="BP401492" s="90"/>
    </row>
    <row r="401493" spans="68:68" customFormat="1">
      <c r="BP401493" s="90"/>
    </row>
    <row r="401494" spans="68:68" customFormat="1">
      <c r="BP401494" s="90"/>
    </row>
    <row r="401495" spans="68:68" customFormat="1">
      <c r="BP401495" s="90"/>
    </row>
    <row r="401496" spans="68:68" customFormat="1">
      <c r="BP401496" s="90"/>
    </row>
    <row r="401497" spans="68:68" customFormat="1">
      <c r="BP401497" s="90"/>
    </row>
    <row r="401498" spans="68:68" customFormat="1">
      <c r="BP401498" s="90"/>
    </row>
    <row r="401499" spans="68:68" customFormat="1">
      <c r="BP401499" s="90"/>
    </row>
    <row r="401500" spans="68:68" customFormat="1">
      <c r="BP401500" s="90"/>
    </row>
    <row r="401501" spans="68:68" customFormat="1">
      <c r="BP401501" s="90"/>
    </row>
    <row r="401502" spans="68:68" customFormat="1">
      <c r="BP401502" s="90"/>
    </row>
    <row r="401503" spans="68:68" customFormat="1">
      <c r="BP401503" s="90"/>
    </row>
    <row r="401504" spans="68:68" customFormat="1">
      <c r="BP401504" s="90"/>
    </row>
    <row r="401505" spans="68:68" customFormat="1">
      <c r="BP401505" s="90"/>
    </row>
    <row r="401506" spans="68:68" customFormat="1">
      <c r="BP401506" s="90"/>
    </row>
    <row r="401507" spans="68:68" customFormat="1">
      <c r="BP401507" s="90"/>
    </row>
    <row r="401508" spans="68:68" customFormat="1">
      <c r="BP401508" s="90"/>
    </row>
    <row r="401509" spans="68:68" customFormat="1">
      <c r="BP401509" s="90"/>
    </row>
    <row r="401510" spans="68:68" customFormat="1">
      <c r="BP401510" s="90"/>
    </row>
    <row r="401511" spans="68:68" customFormat="1">
      <c r="BP401511" s="90"/>
    </row>
    <row r="401512" spans="68:68" customFormat="1">
      <c r="BP401512" s="90"/>
    </row>
    <row r="401513" spans="68:68" customFormat="1">
      <c r="BP401513" s="90"/>
    </row>
    <row r="401514" spans="68:68" customFormat="1">
      <c r="BP401514" s="90"/>
    </row>
    <row r="401515" spans="68:68" customFormat="1">
      <c r="BP401515" s="90"/>
    </row>
    <row r="401516" spans="68:68" customFormat="1">
      <c r="BP401516" s="90"/>
    </row>
    <row r="401517" spans="68:68" customFormat="1">
      <c r="BP401517" s="90"/>
    </row>
    <row r="401518" spans="68:68" customFormat="1">
      <c r="BP401518" s="90"/>
    </row>
    <row r="401519" spans="68:68" customFormat="1">
      <c r="BP401519" s="90"/>
    </row>
    <row r="401520" spans="68:68" customFormat="1">
      <c r="BP401520" s="90"/>
    </row>
    <row r="401521" spans="68:68" customFormat="1">
      <c r="BP401521" s="90"/>
    </row>
    <row r="401522" spans="68:68" customFormat="1">
      <c r="BP401522" s="90"/>
    </row>
    <row r="401523" spans="68:68" customFormat="1">
      <c r="BP401523" s="90"/>
    </row>
    <row r="401524" spans="68:68" customFormat="1">
      <c r="BP401524" s="90"/>
    </row>
    <row r="401525" spans="68:68" customFormat="1">
      <c r="BP401525" s="90"/>
    </row>
    <row r="401526" spans="68:68" customFormat="1">
      <c r="BP401526" s="90"/>
    </row>
    <row r="401527" spans="68:68" customFormat="1">
      <c r="BP401527" s="90"/>
    </row>
    <row r="401528" spans="68:68" customFormat="1">
      <c r="BP401528" s="90"/>
    </row>
    <row r="401529" spans="68:68" customFormat="1">
      <c r="BP401529" s="90"/>
    </row>
    <row r="401530" spans="68:68" customFormat="1">
      <c r="BP401530" s="90"/>
    </row>
    <row r="401531" spans="68:68" customFormat="1">
      <c r="BP401531" s="90"/>
    </row>
    <row r="401532" spans="68:68" customFormat="1">
      <c r="BP401532" s="90"/>
    </row>
    <row r="401533" spans="68:68" customFormat="1">
      <c r="BP401533" s="90"/>
    </row>
    <row r="401534" spans="68:68" customFormat="1">
      <c r="BP401534" s="90"/>
    </row>
    <row r="401535" spans="68:68" customFormat="1">
      <c r="BP401535" s="90"/>
    </row>
    <row r="401536" spans="68:68" customFormat="1">
      <c r="BP401536" s="90"/>
    </row>
    <row r="401537" spans="68:68" customFormat="1">
      <c r="BP401537" s="90"/>
    </row>
    <row r="401538" spans="68:68" customFormat="1">
      <c r="BP401538" s="90"/>
    </row>
    <row r="401539" spans="68:68" customFormat="1">
      <c r="BP401539" s="90"/>
    </row>
    <row r="401540" spans="68:68" customFormat="1">
      <c r="BP401540" s="90"/>
    </row>
    <row r="401541" spans="68:68" customFormat="1">
      <c r="BP401541" s="90"/>
    </row>
    <row r="401542" spans="68:68" customFormat="1">
      <c r="BP401542" s="90"/>
    </row>
    <row r="401543" spans="68:68" customFormat="1">
      <c r="BP401543" s="90"/>
    </row>
    <row r="401544" spans="68:68" customFormat="1">
      <c r="BP401544" s="90"/>
    </row>
    <row r="401545" spans="68:68" customFormat="1">
      <c r="BP401545" s="90"/>
    </row>
    <row r="401546" spans="68:68" customFormat="1">
      <c r="BP401546" s="90"/>
    </row>
    <row r="401547" spans="68:68" customFormat="1">
      <c r="BP401547" s="90"/>
    </row>
    <row r="401548" spans="68:68" customFormat="1">
      <c r="BP401548" s="90"/>
    </row>
    <row r="401549" spans="68:68" customFormat="1">
      <c r="BP401549" s="90"/>
    </row>
    <row r="401550" spans="68:68" customFormat="1">
      <c r="BP401550" s="90"/>
    </row>
    <row r="401551" spans="68:68" customFormat="1">
      <c r="BP401551" s="90"/>
    </row>
    <row r="401552" spans="68:68" customFormat="1">
      <c r="BP401552" s="90"/>
    </row>
    <row r="401553" spans="68:68" customFormat="1">
      <c r="BP401553" s="90"/>
    </row>
    <row r="401554" spans="68:68" customFormat="1">
      <c r="BP401554" s="90"/>
    </row>
    <row r="401555" spans="68:68" customFormat="1">
      <c r="BP401555" s="90"/>
    </row>
    <row r="401556" spans="68:68" customFormat="1">
      <c r="BP401556" s="90"/>
    </row>
    <row r="401557" spans="68:68" customFormat="1">
      <c r="BP401557" s="90"/>
    </row>
    <row r="401558" spans="68:68" customFormat="1">
      <c r="BP401558" s="90"/>
    </row>
    <row r="401559" spans="68:68" customFormat="1">
      <c r="BP401559" s="90"/>
    </row>
    <row r="401560" spans="68:68" customFormat="1">
      <c r="BP401560" s="90"/>
    </row>
    <row r="401561" spans="68:68" customFormat="1">
      <c r="BP401561" s="90"/>
    </row>
    <row r="401562" spans="68:68" customFormat="1">
      <c r="BP401562" s="90"/>
    </row>
    <row r="401563" spans="68:68" customFormat="1">
      <c r="BP401563" s="90"/>
    </row>
    <row r="401564" spans="68:68" customFormat="1">
      <c r="BP401564" s="90"/>
    </row>
    <row r="401565" spans="68:68" customFormat="1">
      <c r="BP401565" s="90"/>
    </row>
    <row r="401566" spans="68:68" customFormat="1">
      <c r="BP401566" s="90"/>
    </row>
    <row r="401567" spans="68:68" customFormat="1">
      <c r="BP401567" s="90"/>
    </row>
    <row r="401568" spans="68:68" customFormat="1">
      <c r="BP401568" s="90"/>
    </row>
    <row r="401569" spans="68:68" customFormat="1">
      <c r="BP401569" s="90"/>
    </row>
    <row r="401570" spans="68:68" customFormat="1">
      <c r="BP401570" s="90"/>
    </row>
    <row r="401571" spans="68:68" customFormat="1">
      <c r="BP401571" s="90"/>
    </row>
    <row r="401572" spans="68:68" customFormat="1">
      <c r="BP401572" s="90"/>
    </row>
    <row r="401573" spans="68:68" customFormat="1">
      <c r="BP401573" s="90"/>
    </row>
    <row r="401574" spans="68:68" customFormat="1">
      <c r="BP401574" s="90"/>
    </row>
    <row r="401575" spans="68:68" customFormat="1">
      <c r="BP401575" s="90"/>
    </row>
    <row r="401576" spans="68:68" customFormat="1">
      <c r="BP401576" s="90"/>
    </row>
    <row r="401577" spans="68:68" customFormat="1">
      <c r="BP401577" s="90"/>
    </row>
    <row r="401578" spans="68:68" customFormat="1">
      <c r="BP401578" s="90"/>
    </row>
    <row r="401579" spans="68:68" customFormat="1">
      <c r="BP401579" s="90"/>
    </row>
    <row r="401580" spans="68:68" customFormat="1">
      <c r="BP401580" s="90"/>
    </row>
    <row r="401581" spans="68:68" customFormat="1">
      <c r="BP401581" s="90"/>
    </row>
    <row r="401582" spans="68:68" customFormat="1">
      <c r="BP401582" s="90"/>
    </row>
    <row r="401583" spans="68:68" customFormat="1">
      <c r="BP401583" s="90"/>
    </row>
    <row r="401584" spans="68:68" customFormat="1">
      <c r="BP401584" s="90"/>
    </row>
    <row r="401585" spans="68:68" customFormat="1">
      <c r="BP401585" s="90"/>
    </row>
    <row r="401586" spans="68:68" customFormat="1">
      <c r="BP401586" s="90"/>
    </row>
    <row r="401587" spans="68:68" customFormat="1">
      <c r="BP401587" s="90"/>
    </row>
    <row r="401588" spans="68:68" customFormat="1">
      <c r="BP401588" s="90"/>
    </row>
    <row r="401589" spans="68:68" customFormat="1">
      <c r="BP401589" s="90"/>
    </row>
    <row r="401590" spans="68:68" customFormat="1">
      <c r="BP401590" s="90"/>
    </row>
    <row r="401591" spans="68:68" customFormat="1">
      <c r="BP401591" s="90"/>
    </row>
    <row r="401592" spans="68:68" customFormat="1">
      <c r="BP401592" s="90"/>
    </row>
    <row r="401593" spans="68:68" customFormat="1">
      <c r="BP401593" s="90"/>
    </row>
    <row r="401594" spans="68:68" customFormat="1">
      <c r="BP401594" s="90"/>
    </row>
    <row r="401595" spans="68:68" customFormat="1">
      <c r="BP401595" s="90"/>
    </row>
    <row r="401596" spans="68:68" customFormat="1">
      <c r="BP401596" s="90"/>
    </row>
    <row r="401597" spans="68:68" customFormat="1">
      <c r="BP401597" s="90"/>
    </row>
    <row r="401598" spans="68:68" customFormat="1">
      <c r="BP401598" s="90"/>
    </row>
    <row r="401599" spans="68:68" customFormat="1">
      <c r="BP401599" s="90"/>
    </row>
    <row r="401600" spans="68:68" customFormat="1">
      <c r="BP401600" s="90"/>
    </row>
    <row r="401601" spans="68:68" customFormat="1">
      <c r="BP401601" s="90"/>
    </row>
    <row r="401602" spans="68:68" customFormat="1">
      <c r="BP401602" s="90"/>
    </row>
    <row r="401603" spans="68:68" customFormat="1">
      <c r="BP401603" s="90"/>
    </row>
    <row r="401604" spans="68:68" customFormat="1">
      <c r="BP401604" s="90"/>
    </row>
    <row r="401605" spans="68:68" customFormat="1">
      <c r="BP401605" s="90"/>
    </row>
    <row r="401606" spans="68:68" customFormat="1">
      <c r="BP401606" s="90"/>
    </row>
    <row r="401607" spans="68:68" customFormat="1">
      <c r="BP401607" s="90"/>
    </row>
    <row r="401608" spans="68:68" customFormat="1">
      <c r="BP401608" s="90"/>
    </row>
    <row r="401609" spans="68:68" customFormat="1">
      <c r="BP401609" s="90"/>
    </row>
    <row r="401610" spans="68:68" customFormat="1">
      <c r="BP401610" s="90"/>
    </row>
    <row r="401611" spans="68:68" customFormat="1">
      <c r="BP401611" s="90"/>
    </row>
    <row r="401612" spans="68:68" customFormat="1">
      <c r="BP401612" s="90"/>
    </row>
    <row r="401613" spans="68:68" customFormat="1">
      <c r="BP401613" s="90"/>
    </row>
    <row r="401614" spans="68:68" customFormat="1">
      <c r="BP401614" s="90"/>
    </row>
    <row r="401615" spans="68:68" customFormat="1">
      <c r="BP401615" s="90"/>
    </row>
    <row r="401616" spans="68:68" customFormat="1">
      <c r="BP401616" s="90"/>
    </row>
    <row r="401617" spans="68:68" customFormat="1">
      <c r="BP401617" s="90"/>
    </row>
    <row r="401618" spans="68:68" customFormat="1">
      <c r="BP401618" s="90"/>
    </row>
    <row r="401619" spans="68:68" customFormat="1">
      <c r="BP401619" s="90"/>
    </row>
    <row r="401620" spans="68:68" customFormat="1">
      <c r="BP401620" s="90"/>
    </row>
    <row r="401621" spans="68:68" customFormat="1">
      <c r="BP401621" s="90"/>
    </row>
    <row r="401622" spans="68:68" customFormat="1">
      <c r="BP401622" s="90"/>
    </row>
    <row r="401623" spans="68:68" customFormat="1">
      <c r="BP401623" s="90"/>
    </row>
    <row r="401624" spans="68:68" customFormat="1">
      <c r="BP401624" s="90"/>
    </row>
    <row r="401625" spans="68:68" customFormat="1">
      <c r="BP401625" s="90"/>
    </row>
    <row r="401626" spans="68:68" customFormat="1">
      <c r="BP401626" s="90"/>
    </row>
    <row r="401627" spans="68:68" customFormat="1">
      <c r="BP401627" s="90"/>
    </row>
    <row r="401628" spans="68:68" customFormat="1">
      <c r="BP401628" s="90"/>
    </row>
    <row r="401629" spans="68:68" customFormat="1">
      <c r="BP401629" s="90"/>
    </row>
    <row r="401630" spans="68:68" customFormat="1">
      <c r="BP401630" s="90"/>
    </row>
    <row r="401631" spans="68:68" customFormat="1">
      <c r="BP401631" s="90"/>
    </row>
    <row r="401632" spans="68:68" customFormat="1">
      <c r="BP401632" s="90"/>
    </row>
    <row r="401633" spans="68:68" customFormat="1">
      <c r="BP401633" s="90"/>
    </row>
    <row r="401634" spans="68:68" customFormat="1">
      <c r="BP401634" s="90"/>
    </row>
    <row r="401635" spans="68:68" customFormat="1">
      <c r="BP401635" s="90"/>
    </row>
    <row r="401636" spans="68:68" customFormat="1">
      <c r="BP401636" s="90"/>
    </row>
    <row r="401637" spans="68:68" customFormat="1">
      <c r="BP401637" s="90"/>
    </row>
    <row r="401638" spans="68:68" customFormat="1">
      <c r="BP401638" s="90"/>
    </row>
    <row r="401639" spans="68:68" customFormat="1">
      <c r="BP401639" s="90"/>
    </row>
    <row r="401640" spans="68:68" customFormat="1">
      <c r="BP401640" s="90"/>
    </row>
    <row r="401641" spans="68:68" customFormat="1">
      <c r="BP401641" s="90"/>
    </row>
    <row r="401642" spans="68:68" customFormat="1">
      <c r="BP401642" s="90"/>
    </row>
    <row r="401643" spans="68:68" customFormat="1">
      <c r="BP401643" s="90"/>
    </row>
    <row r="401644" spans="68:68" customFormat="1">
      <c r="BP401644" s="90"/>
    </row>
    <row r="401645" spans="68:68" customFormat="1">
      <c r="BP401645" s="90"/>
    </row>
    <row r="401646" spans="68:68" customFormat="1">
      <c r="BP401646" s="90"/>
    </row>
    <row r="401647" spans="68:68" customFormat="1">
      <c r="BP401647" s="90"/>
    </row>
    <row r="401648" spans="68:68" customFormat="1">
      <c r="BP401648" s="90"/>
    </row>
    <row r="401649" spans="68:68" customFormat="1">
      <c r="BP401649" s="90"/>
    </row>
    <row r="401650" spans="68:68" customFormat="1">
      <c r="BP401650" s="90"/>
    </row>
    <row r="401651" spans="68:68" customFormat="1">
      <c r="BP401651" s="90"/>
    </row>
    <row r="401652" spans="68:68" customFormat="1">
      <c r="BP401652" s="90"/>
    </row>
    <row r="401653" spans="68:68" customFormat="1">
      <c r="BP401653" s="90"/>
    </row>
    <row r="401654" spans="68:68" customFormat="1">
      <c r="BP401654" s="90"/>
    </row>
    <row r="401655" spans="68:68" customFormat="1">
      <c r="BP401655" s="90"/>
    </row>
    <row r="401656" spans="68:68" customFormat="1">
      <c r="BP401656" s="90"/>
    </row>
    <row r="401657" spans="68:68" customFormat="1">
      <c r="BP401657" s="90"/>
    </row>
    <row r="401658" spans="68:68" customFormat="1">
      <c r="BP401658" s="90"/>
    </row>
    <row r="401659" spans="68:68" customFormat="1">
      <c r="BP401659" s="90"/>
    </row>
    <row r="401660" spans="68:68" customFormat="1">
      <c r="BP401660" s="90"/>
    </row>
    <row r="401661" spans="68:68" customFormat="1">
      <c r="BP401661" s="90"/>
    </row>
    <row r="401662" spans="68:68" customFormat="1">
      <c r="BP401662" s="90"/>
    </row>
    <row r="401663" spans="68:68" customFormat="1">
      <c r="BP401663" s="90"/>
    </row>
    <row r="401664" spans="68:68" customFormat="1">
      <c r="BP401664" s="90"/>
    </row>
    <row r="401665" spans="68:68" customFormat="1">
      <c r="BP401665" s="90"/>
    </row>
    <row r="401666" spans="68:68" customFormat="1">
      <c r="BP401666" s="90"/>
    </row>
    <row r="401667" spans="68:68" customFormat="1">
      <c r="BP401667" s="90"/>
    </row>
    <row r="401668" spans="68:68" customFormat="1">
      <c r="BP401668" s="90"/>
    </row>
    <row r="401669" spans="68:68" customFormat="1">
      <c r="BP401669" s="90"/>
    </row>
    <row r="401670" spans="68:68" customFormat="1">
      <c r="BP401670" s="90"/>
    </row>
    <row r="401671" spans="68:68" customFormat="1">
      <c r="BP401671" s="90"/>
    </row>
    <row r="401672" spans="68:68" customFormat="1">
      <c r="BP401672" s="90"/>
    </row>
    <row r="401673" spans="68:68" customFormat="1">
      <c r="BP401673" s="90"/>
    </row>
    <row r="401674" spans="68:68" customFormat="1">
      <c r="BP401674" s="90"/>
    </row>
    <row r="401675" spans="68:68" customFormat="1">
      <c r="BP401675" s="90"/>
    </row>
    <row r="401676" spans="68:68" customFormat="1">
      <c r="BP401676" s="90"/>
    </row>
    <row r="401677" spans="68:68" customFormat="1">
      <c r="BP401677" s="90"/>
    </row>
    <row r="401678" spans="68:68" customFormat="1">
      <c r="BP401678" s="90"/>
    </row>
    <row r="401679" spans="68:68" customFormat="1">
      <c r="BP401679" s="90"/>
    </row>
    <row r="401680" spans="68:68" customFormat="1">
      <c r="BP401680" s="90"/>
    </row>
    <row r="401681" spans="68:68" customFormat="1">
      <c r="BP401681" s="90"/>
    </row>
    <row r="401682" spans="68:68" customFormat="1">
      <c r="BP401682" s="90"/>
    </row>
    <row r="401683" spans="68:68" customFormat="1">
      <c r="BP401683" s="90"/>
    </row>
    <row r="401684" spans="68:68" customFormat="1">
      <c r="BP401684" s="90"/>
    </row>
    <row r="401685" spans="68:68" customFormat="1">
      <c r="BP401685" s="90"/>
    </row>
    <row r="401686" spans="68:68" customFormat="1">
      <c r="BP401686" s="90"/>
    </row>
    <row r="401687" spans="68:68" customFormat="1">
      <c r="BP401687" s="90"/>
    </row>
    <row r="401688" spans="68:68" customFormat="1">
      <c r="BP401688" s="90"/>
    </row>
    <row r="401689" spans="68:68" customFormat="1">
      <c r="BP401689" s="90"/>
    </row>
    <row r="401690" spans="68:68" customFormat="1">
      <c r="BP401690" s="90"/>
    </row>
    <row r="401691" spans="68:68" customFormat="1">
      <c r="BP401691" s="90"/>
    </row>
    <row r="401692" spans="68:68" customFormat="1">
      <c r="BP401692" s="90"/>
    </row>
    <row r="401693" spans="68:68" customFormat="1">
      <c r="BP401693" s="90"/>
    </row>
    <row r="401694" spans="68:68" customFormat="1">
      <c r="BP401694" s="90"/>
    </row>
    <row r="401695" spans="68:68" customFormat="1">
      <c r="BP401695" s="90"/>
    </row>
    <row r="401696" spans="68:68" customFormat="1">
      <c r="BP401696" s="90"/>
    </row>
    <row r="401697" spans="68:68" customFormat="1">
      <c r="BP401697" s="90"/>
    </row>
    <row r="401698" spans="68:68" customFormat="1">
      <c r="BP401698" s="90"/>
    </row>
    <row r="401699" spans="68:68" customFormat="1">
      <c r="BP401699" s="90"/>
    </row>
    <row r="401700" spans="68:68" customFormat="1">
      <c r="BP401700" s="90"/>
    </row>
    <row r="401701" spans="68:68" customFormat="1">
      <c r="BP401701" s="90"/>
    </row>
    <row r="401702" spans="68:68" customFormat="1">
      <c r="BP401702" s="90"/>
    </row>
    <row r="401703" spans="68:68" customFormat="1">
      <c r="BP401703" s="90"/>
    </row>
    <row r="401704" spans="68:68" customFormat="1">
      <c r="BP401704" s="90"/>
    </row>
    <row r="401705" spans="68:68" customFormat="1">
      <c r="BP401705" s="90"/>
    </row>
    <row r="401706" spans="68:68" customFormat="1">
      <c r="BP401706" s="90"/>
    </row>
    <row r="401707" spans="68:68" customFormat="1">
      <c r="BP401707" s="90"/>
    </row>
    <row r="401708" spans="68:68" customFormat="1">
      <c r="BP401708" s="90"/>
    </row>
    <row r="401709" spans="68:68" customFormat="1">
      <c r="BP401709" s="90"/>
    </row>
    <row r="401710" spans="68:68" customFormat="1">
      <c r="BP401710" s="90"/>
    </row>
    <row r="401711" spans="68:68" customFormat="1">
      <c r="BP401711" s="90"/>
    </row>
    <row r="401712" spans="68:68" customFormat="1">
      <c r="BP401712" s="90"/>
    </row>
    <row r="401713" spans="68:68" customFormat="1">
      <c r="BP401713" s="90"/>
    </row>
    <row r="401714" spans="68:68" customFormat="1">
      <c r="BP401714" s="90"/>
    </row>
    <row r="401715" spans="68:68" customFormat="1">
      <c r="BP401715" s="90"/>
    </row>
    <row r="401716" spans="68:68" customFormat="1">
      <c r="BP401716" s="90"/>
    </row>
    <row r="401717" spans="68:68" customFormat="1">
      <c r="BP401717" s="90"/>
    </row>
    <row r="401718" spans="68:68" customFormat="1">
      <c r="BP401718" s="90"/>
    </row>
    <row r="401719" spans="68:68" customFormat="1">
      <c r="BP401719" s="90"/>
    </row>
    <row r="401720" spans="68:68" customFormat="1">
      <c r="BP401720" s="90"/>
    </row>
    <row r="401721" spans="68:68" customFormat="1">
      <c r="BP401721" s="90"/>
    </row>
    <row r="401722" spans="68:68" customFormat="1">
      <c r="BP401722" s="90"/>
    </row>
    <row r="401723" spans="68:68" customFormat="1">
      <c r="BP401723" s="90"/>
    </row>
    <row r="401724" spans="68:68" customFormat="1">
      <c r="BP401724" s="90"/>
    </row>
    <row r="401725" spans="68:68" customFormat="1">
      <c r="BP401725" s="90"/>
    </row>
    <row r="401726" spans="68:68" customFormat="1">
      <c r="BP401726" s="90"/>
    </row>
    <row r="401727" spans="68:68" customFormat="1">
      <c r="BP401727" s="90"/>
    </row>
    <row r="401728" spans="68:68" customFormat="1">
      <c r="BP401728" s="90"/>
    </row>
    <row r="401729" spans="68:68" customFormat="1">
      <c r="BP401729" s="90"/>
    </row>
    <row r="401730" spans="68:68" customFormat="1">
      <c r="BP401730" s="90"/>
    </row>
    <row r="401731" spans="68:68" customFormat="1">
      <c r="BP401731" s="90"/>
    </row>
    <row r="401732" spans="68:68" customFormat="1">
      <c r="BP401732" s="90"/>
    </row>
    <row r="401733" spans="68:68" customFormat="1">
      <c r="BP401733" s="90"/>
    </row>
    <row r="401734" spans="68:68" customFormat="1">
      <c r="BP401734" s="90"/>
    </row>
    <row r="401735" spans="68:68" customFormat="1">
      <c r="BP401735" s="90"/>
    </row>
    <row r="401736" spans="68:68" customFormat="1">
      <c r="BP401736" s="90"/>
    </row>
    <row r="401737" spans="68:68" customFormat="1">
      <c r="BP401737" s="90"/>
    </row>
    <row r="401738" spans="68:68" customFormat="1">
      <c r="BP401738" s="90"/>
    </row>
    <row r="401739" spans="68:68" customFormat="1">
      <c r="BP401739" s="90"/>
    </row>
    <row r="401740" spans="68:68" customFormat="1">
      <c r="BP401740" s="90"/>
    </row>
    <row r="401741" spans="68:68" customFormat="1">
      <c r="BP401741" s="90"/>
    </row>
    <row r="401742" spans="68:68" customFormat="1">
      <c r="BP401742" s="90"/>
    </row>
    <row r="401743" spans="68:68" customFormat="1">
      <c r="BP401743" s="90"/>
    </row>
    <row r="401744" spans="68:68" customFormat="1">
      <c r="BP401744" s="90"/>
    </row>
    <row r="401745" spans="68:68" customFormat="1">
      <c r="BP401745" s="90"/>
    </row>
    <row r="401746" spans="68:68" customFormat="1">
      <c r="BP401746" s="90"/>
    </row>
    <row r="401747" spans="68:68" customFormat="1">
      <c r="BP401747" s="90"/>
    </row>
    <row r="401748" spans="68:68" customFormat="1">
      <c r="BP401748" s="90"/>
    </row>
    <row r="401749" spans="68:68" customFormat="1">
      <c r="BP401749" s="90"/>
    </row>
    <row r="401750" spans="68:68" customFormat="1">
      <c r="BP401750" s="90"/>
    </row>
    <row r="401751" spans="68:68" customFormat="1">
      <c r="BP401751" s="90"/>
    </row>
    <row r="401752" spans="68:68" customFormat="1">
      <c r="BP401752" s="90"/>
    </row>
    <row r="401753" spans="68:68" customFormat="1">
      <c r="BP401753" s="90"/>
    </row>
    <row r="401754" spans="68:68" customFormat="1">
      <c r="BP401754" s="90"/>
    </row>
    <row r="401755" spans="68:68" customFormat="1">
      <c r="BP401755" s="90"/>
    </row>
    <row r="401756" spans="68:68" customFormat="1">
      <c r="BP401756" s="90"/>
    </row>
    <row r="401757" spans="68:68" customFormat="1">
      <c r="BP401757" s="90"/>
    </row>
    <row r="401758" spans="68:68" customFormat="1">
      <c r="BP401758" s="90"/>
    </row>
    <row r="401759" spans="68:68" customFormat="1">
      <c r="BP401759" s="90"/>
    </row>
    <row r="401760" spans="68:68" customFormat="1">
      <c r="BP401760" s="90"/>
    </row>
    <row r="401761" spans="68:68" customFormat="1">
      <c r="BP401761" s="90"/>
    </row>
    <row r="401762" spans="68:68" customFormat="1">
      <c r="BP401762" s="90"/>
    </row>
    <row r="401763" spans="68:68" customFormat="1">
      <c r="BP401763" s="90"/>
    </row>
    <row r="401764" spans="68:68" customFormat="1">
      <c r="BP401764" s="90"/>
    </row>
    <row r="401765" spans="68:68" customFormat="1">
      <c r="BP401765" s="90"/>
    </row>
    <row r="401766" spans="68:68" customFormat="1">
      <c r="BP401766" s="90"/>
    </row>
    <row r="401767" spans="68:68" customFormat="1">
      <c r="BP401767" s="90"/>
    </row>
    <row r="401768" spans="68:68" customFormat="1">
      <c r="BP401768" s="90"/>
    </row>
    <row r="401769" spans="68:68" customFormat="1">
      <c r="BP401769" s="90"/>
    </row>
    <row r="401770" spans="68:68" customFormat="1">
      <c r="BP401770" s="90"/>
    </row>
    <row r="401771" spans="68:68" customFormat="1">
      <c r="BP401771" s="90"/>
    </row>
    <row r="401772" spans="68:68" customFormat="1">
      <c r="BP401772" s="90"/>
    </row>
    <row r="401773" spans="68:68" customFormat="1">
      <c r="BP401773" s="90"/>
    </row>
    <row r="401774" spans="68:68" customFormat="1">
      <c r="BP401774" s="90"/>
    </row>
    <row r="401775" spans="68:68" customFormat="1">
      <c r="BP401775" s="90"/>
    </row>
    <row r="401776" spans="68:68" customFormat="1">
      <c r="BP401776" s="90"/>
    </row>
    <row r="401777" spans="68:68" customFormat="1">
      <c r="BP401777" s="90"/>
    </row>
    <row r="401778" spans="68:68" customFormat="1">
      <c r="BP401778" s="90"/>
    </row>
    <row r="401779" spans="68:68" customFormat="1">
      <c r="BP401779" s="90"/>
    </row>
    <row r="401780" spans="68:68" customFormat="1">
      <c r="BP401780" s="90"/>
    </row>
    <row r="401781" spans="68:68" customFormat="1">
      <c r="BP401781" s="90"/>
    </row>
    <row r="401782" spans="68:68" customFormat="1">
      <c r="BP401782" s="90"/>
    </row>
    <row r="401783" spans="68:68" customFormat="1">
      <c r="BP401783" s="90"/>
    </row>
    <row r="401784" spans="68:68" customFormat="1">
      <c r="BP401784" s="90"/>
    </row>
    <row r="401785" spans="68:68" customFormat="1">
      <c r="BP401785" s="90"/>
    </row>
    <row r="401786" spans="68:68" customFormat="1">
      <c r="BP401786" s="90"/>
    </row>
    <row r="401787" spans="68:68" customFormat="1">
      <c r="BP401787" s="90"/>
    </row>
    <row r="401788" spans="68:68" customFormat="1">
      <c r="BP401788" s="90"/>
    </row>
    <row r="401789" spans="68:68" customFormat="1">
      <c r="BP401789" s="90"/>
    </row>
    <row r="401790" spans="68:68" customFormat="1">
      <c r="BP401790" s="90"/>
    </row>
    <row r="401791" spans="68:68" customFormat="1">
      <c r="BP401791" s="90"/>
    </row>
    <row r="401792" spans="68:68" customFormat="1">
      <c r="BP401792" s="90"/>
    </row>
    <row r="401793" spans="68:68" customFormat="1">
      <c r="BP401793" s="90"/>
    </row>
    <row r="401794" spans="68:68" customFormat="1">
      <c r="BP401794" s="90"/>
    </row>
    <row r="401795" spans="68:68" customFormat="1">
      <c r="BP401795" s="90"/>
    </row>
    <row r="401796" spans="68:68" customFormat="1">
      <c r="BP401796" s="90"/>
    </row>
    <row r="401797" spans="68:68" customFormat="1">
      <c r="BP401797" s="90"/>
    </row>
    <row r="401798" spans="68:68" customFormat="1">
      <c r="BP401798" s="90"/>
    </row>
    <row r="401799" spans="68:68" customFormat="1">
      <c r="BP401799" s="90"/>
    </row>
    <row r="401800" spans="68:68" customFormat="1">
      <c r="BP401800" s="90"/>
    </row>
    <row r="401801" spans="68:68" customFormat="1">
      <c r="BP401801" s="90"/>
    </row>
    <row r="401802" spans="68:68" customFormat="1">
      <c r="BP401802" s="90"/>
    </row>
    <row r="401803" spans="68:68" customFormat="1">
      <c r="BP401803" s="90"/>
    </row>
    <row r="401804" spans="68:68" customFormat="1">
      <c r="BP401804" s="90"/>
    </row>
    <row r="401805" spans="68:68" customFormat="1">
      <c r="BP401805" s="90"/>
    </row>
    <row r="401806" spans="68:68" customFormat="1">
      <c r="BP401806" s="90"/>
    </row>
    <row r="401807" spans="68:68" customFormat="1">
      <c r="BP401807" s="90"/>
    </row>
    <row r="401808" spans="68:68" customFormat="1">
      <c r="BP401808" s="90"/>
    </row>
    <row r="401809" spans="68:68" customFormat="1">
      <c r="BP401809" s="90"/>
    </row>
    <row r="401810" spans="68:68" customFormat="1">
      <c r="BP401810" s="90"/>
    </row>
    <row r="401811" spans="68:68" customFormat="1">
      <c r="BP401811" s="90"/>
    </row>
    <row r="401812" spans="68:68" customFormat="1">
      <c r="BP401812" s="90"/>
    </row>
    <row r="401813" spans="68:68" customFormat="1">
      <c r="BP401813" s="90"/>
    </row>
    <row r="401814" spans="68:68" customFormat="1">
      <c r="BP401814" s="90"/>
    </row>
    <row r="401815" spans="68:68" customFormat="1">
      <c r="BP401815" s="90"/>
    </row>
    <row r="401816" spans="68:68" customFormat="1">
      <c r="BP401816" s="90"/>
    </row>
    <row r="401817" spans="68:68" customFormat="1">
      <c r="BP401817" s="90"/>
    </row>
    <row r="401818" spans="68:68" customFormat="1">
      <c r="BP401818" s="90"/>
    </row>
    <row r="401819" spans="68:68" customFormat="1">
      <c r="BP401819" s="90"/>
    </row>
    <row r="401820" spans="68:68" customFormat="1">
      <c r="BP401820" s="90"/>
    </row>
    <row r="401821" spans="68:68" customFormat="1">
      <c r="BP401821" s="90"/>
    </row>
    <row r="401822" spans="68:68" customFormat="1">
      <c r="BP401822" s="90"/>
    </row>
    <row r="401823" spans="68:68" customFormat="1">
      <c r="BP401823" s="90"/>
    </row>
    <row r="401824" spans="68:68" customFormat="1">
      <c r="BP401824" s="90"/>
    </row>
    <row r="401825" spans="68:68" customFormat="1">
      <c r="BP401825" s="90"/>
    </row>
    <row r="401826" spans="68:68" customFormat="1">
      <c r="BP401826" s="90"/>
    </row>
    <row r="401827" spans="68:68" customFormat="1">
      <c r="BP401827" s="90"/>
    </row>
    <row r="401828" spans="68:68" customFormat="1">
      <c r="BP401828" s="90"/>
    </row>
    <row r="401829" spans="68:68" customFormat="1">
      <c r="BP401829" s="90"/>
    </row>
    <row r="401830" spans="68:68" customFormat="1">
      <c r="BP401830" s="90"/>
    </row>
    <row r="401831" spans="68:68" customFormat="1">
      <c r="BP401831" s="90"/>
    </row>
    <row r="401832" spans="68:68" customFormat="1">
      <c r="BP401832" s="90"/>
    </row>
    <row r="401833" spans="68:68" customFormat="1">
      <c r="BP401833" s="90"/>
    </row>
    <row r="401834" spans="68:68" customFormat="1">
      <c r="BP401834" s="90"/>
    </row>
    <row r="401835" spans="68:68" customFormat="1">
      <c r="BP401835" s="90"/>
    </row>
    <row r="401836" spans="68:68" customFormat="1">
      <c r="BP401836" s="90"/>
    </row>
    <row r="401837" spans="68:68" customFormat="1">
      <c r="BP401837" s="90"/>
    </row>
    <row r="401838" spans="68:68" customFormat="1">
      <c r="BP401838" s="90"/>
    </row>
    <row r="401839" spans="68:68" customFormat="1">
      <c r="BP401839" s="90"/>
    </row>
    <row r="401840" spans="68:68" customFormat="1">
      <c r="BP401840" s="90"/>
    </row>
    <row r="401841" spans="68:68" customFormat="1">
      <c r="BP401841" s="90"/>
    </row>
    <row r="401842" spans="68:68" customFormat="1">
      <c r="BP401842" s="90"/>
    </row>
    <row r="401843" spans="68:68" customFormat="1">
      <c r="BP401843" s="90"/>
    </row>
    <row r="401844" spans="68:68" customFormat="1">
      <c r="BP401844" s="90"/>
    </row>
    <row r="401845" spans="68:68" customFormat="1">
      <c r="BP401845" s="90"/>
    </row>
    <row r="401846" spans="68:68" customFormat="1">
      <c r="BP401846" s="90"/>
    </row>
    <row r="401847" spans="68:68" customFormat="1">
      <c r="BP401847" s="90"/>
    </row>
    <row r="401848" spans="68:68" customFormat="1">
      <c r="BP401848" s="90"/>
    </row>
    <row r="401849" spans="68:68" customFormat="1">
      <c r="BP401849" s="90"/>
    </row>
    <row r="401850" spans="68:68" customFormat="1">
      <c r="BP401850" s="90"/>
    </row>
    <row r="401851" spans="68:68" customFormat="1">
      <c r="BP401851" s="90"/>
    </row>
    <row r="401852" spans="68:68" customFormat="1">
      <c r="BP401852" s="90"/>
    </row>
    <row r="401853" spans="68:68" customFormat="1">
      <c r="BP401853" s="90"/>
    </row>
    <row r="401854" spans="68:68" customFormat="1">
      <c r="BP401854" s="90"/>
    </row>
    <row r="401855" spans="68:68" customFormat="1">
      <c r="BP401855" s="90"/>
    </row>
    <row r="401856" spans="68:68" customFormat="1">
      <c r="BP401856" s="90"/>
    </row>
    <row r="401857" spans="68:68" customFormat="1">
      <c r="BP401857" s="90"/>
    </row>
    <row r="401858" spans="68:68" customFormat="1">
      <c r="BP401858" s="90"/>
    </row>
    <row r="401859" spans="68:68" customFormat="1">
      <c r="BP401859" s="90"/>
    </row>
    <row r="401860" spans="68:68" customFormat="1">
      <c r="BP401860" s="90"/>
    </row>
    <row r="401861" spans="68:68" customFormat="1">
      <c r="BP401861" s="90"/>
    </row>
    <row r="401862" spans="68:68" customFormat="1">
      <c r="BP401862" s="90"/>
    </row>
    <row r="401863" spans="68:68" customFormat="1">
      <c r="BP401863" s="90"/>
    </row>
    <row r="401864" spans="68:68" customFormat="1">
      <c r="BP401864" s="90"/>
    </row>
    <row r="401865" spans="68:68" customFormat="1">
      <c r="BP401865" s="90"/>
    </row>
    <row r="401866" spans="68:68" customFormat="1">
      <c r="BP401866" s="90"/>
    </row>
    <row r="401867" spans="68:68" customFormat="1">
      <c r="BP401867" s="90"/>
    </row>
    <row r="401868" spans="68:68" customFormat="1">
      <c r="BP401868" s="90"/>
    </row>
    <row r="401869" spans="68:68" customFormat="1">
      <c r="BP401869" s="90"/>
    </row>
    <row r="401870" spans="68:68" customFormat="1">
      <c r="BP401870" s="90"/>
    </row>
    <row r="401871" spans="68:68" customFormat="1">
      <c r="BP401871" s="90"/>
    </row>
    <row r="401872" spans="68:68" customFormat="1">
      <c r="BP401872" s="90"/>
    </row>
    <row r="401873" spans="68:68" customFormat="1">
      <c r="BP401873" s="90"/>
    </row>
    <row r="401874" spans="68:68" customFormat="1">
      <c r="BP401874" s="90"/>
    </row>
    <row r="401875" spans="68:68" customFormat="1">
      <c r="BP401875" s="90"/>
    </row>
    <row r="401876" spans="68:68" customFormat="1">
      <c r="BP401876" s="90"/>
    </row>
    <row r="401877" spans="68:68" customFormat="1">
      <c r="BP401877" s="90"/>
    </row>
    <row r="401878" spans="68:68" customFormat="1">
      <c r="BP401878" s="90"/>
    </row>
    <row r="401879" spans="68:68" customFormat="1">
      <c r="BP401879" s="90"/>
    </row>
    <row r="401880" spans="68:68" customFormat="1">
      <c r="BP401880" s="90"/>
    </row>
    <row r="401881" spans="68:68" customFormat="1">
      <c r="BP401881" s="90"/>
    </row>
    <row r="401882" spans="68:68" customFormat="1">
      <c r="BP401882" s="90"/>
    </row>
    <row r="401883" spans="68:68" customFormat="1">
      <c r="BP401883" s="90"/>
    </row>
    <row r="401884" spans="68:68" customFormat="1">
      <c r="BP401884" s="90"/>
    </row>
    <row r="401885" spans="68:68" customFormat="1">
      <c r="BP401885" s="90"/>
    </row>
    <row r="401886" spans="68:68" customFormat="1">
      <c r="BP401886" s="90"/>
    </row>
    <row r="401887" spans="68:68" customFormat="1">
      <c r="BP401887" s="90"/>
    </row>
    <row r="401888" spans="68:68" customFormat="1">
      <c r="BP401888" s="90"/>
    </row>
    <row r="401889" spans="68:68" customFormat="1">
      <c r="BP401889" s="90"/>
    </row>
    <row r="401890" spans="68:68" customFormat="1">
      <c r="BP401890" s="90"/>
    </row>
    <row r="401891" spans="68:68" customFormat="1">
      <c r="BP401891" s="90"/>
    </row>
    <row r="401892" spans="68:68" customFormat="1">
      <c r="BP401892" s="90"/>
    </row>
    <row r="401893" spans="68:68" customFormat="1">
      <c r="BP401893" s="90"/>
    </row>
    <row r="401894" spans="68:68" customFormat="1">
      <c r="BP401894" s="90"/>
    </row>
    <row r="401895" spans="68:68" customFormat="1">
      <c r="BP401895" s="90"/>
    </row>
    <row r="401896" spans="68:68" customFormat="1">
      <c r="BP401896" s="90"/>
    </row>
    <row r="401897" spans="68:68" customFormat="1">
      <c r="BP401897" s="90"/>
    </row>
    <row r="401898" spans="68:68" customFormat="1">
      <c r="BP401898" s="90"/>
    </row>
    <row r="401899" spans="68:68" customFormat="1">
      <c r="BP401899" s="90"/>
    </row>
    <row r="401900" spans="68:68" customFormat="1">
      <c r="BP401900" s="90"/>
    </row>
    <row r="401901" spans="68:68" customFormat="1">
      <c r="BP401901" s="90"/>
    </row>
    <row r="401902" spans="68:68" customFormat="1">
      <c r="BP401902" s="90"/>
    </row>
    <row r="401903" spans="68:68" customFormat="1">
      <c r="BP401903" s="90"/>
    </row>
    <row r="401904" spans="68:68" customFormat="1">
      <c r="BP401904" s="90"/>
    </row>
    <row r="401905" spans="68:68" customFormat="1">
      <c r="BP401905" s="90"/>
    </row>
    <row r="401906" spans="68:68" customFormat="1">
      <c r="BP401906" s="90"/>
    </row>
    <row r="401907" spans="68:68" customFormat="1">
      <c r="BP401907" s="90"/>
    </row>
    <row r="401908" spans="68:68" customFormat="1">
      <c r="BP401908" s="90"/>
    </row>
    <row r="401909" spans="68:68" customFormat="1">
      <c r="BP401909" s="90"/>
    </row>
    <row r="401910" spans="68:68" customFormat="1">
      <c r="BP401910" s="90"/>
    </row>
    <row r="401911" spans="68:68" customFormat="1">
      <c r="BP401911" s="90"/>
    </row>
    <row r="401912" spans="68:68" customFormat="1">
      <c r="BP401912" s="90"/>
    </row>
    <row r="401913" spans="68:68" customFormat="1">
      <c r="BP401913" s="90"/>
    </row>
    <row r="401914" spans="68:68" customFormat="1">
      <c r="BP401914" s="90"/>
    </row>
    <row r="401915" spans="68:68" customFormat="1">
      <c r="BP401915" s="90"/>
    </row>
    <row r="401916" spans="68:68" customFormat="1">
      <c r="BP401916" s="90"/>
    </row>
    <row r="401917" spans="68:68" customFormat="1">
      <c r="BP401917" s="90"/>
    </row>
    <row r="401918" spans="68:68" customFormat="1">
      <c r="BP401918" s="90"/>
    </row>
    <row r="401919" spans="68:68" customFormat="1">
      <c r="BP401919" s="90"/>
    </row>
    <row r="401920" spans="68:68" customFormat="1">
      <c r="BP401920" s="90"/>
    </row>
    <row r="401921" spans="68:68" customFormat="1">
      <c r="BP401921" s="90"/>
    </row>
    <row r="401922" spans="68:68" customFormat="1">
      <c r="BP401922" s="90"/>
    </row>
    <row r="401923" spans="68:68" customFormat="1">
      <c r="BP401923" s="90"/>
    </row>
    <row r="401924" spans="68:68" customFormat="1">
      <c r="BP401924" s="90"/>
    </row>
    <row r="401925" spans="68:68" customFormat="1">
      <c r="BP401925" s="90"/>
    </row>
    <row r="401926" spans="68:68" customFormat="1">
      <c r="BP401926" s="90"/>
    </row>
    <row r="401927" spans="68:68" customFormat="1">
      <c r="BP401927" s="90"/>
    </row>
    <row r="401928" spans="68:68" customFormat="1">
      <c r="BP401928" s="90"/>
    </row>
    <row r="401929" spans="68:68" customFormat="1">
      <c r="BP401929" s="90"/>
    </row>
    <row r="401930" spans="68:68" customFormat="1">
      <c r="BP401930" s="90"/>
    </row>
    <row r="401931" spans="68:68" customFormat="1">
      <c r="BP401931" s="90"/>
    </row>
    <row r="401932" spans="68:68" customFormat="1">
      <c r="BP401932" s="90"/>
    </row>
    <row r="401933" spans="68:68" customFormat="1">
      <c r="BP401933" s="90"/>
    </row>
    <row r="401934" spans="68:68" customFormat="1">
      <c r="BP401934" s="90"/>
    </row>
    <row r="401935" spans="68:68" customFormat="1">
      <c r="BP401935" s="90"/>
    </row>
    <row r="401936" spans="68:68" customFormat="1">
      <c r="BP401936" s="90"/>
    </row>
    <row r="401937" spans="68:68" customFormat="1">
      <c r="BP401937" s="90"/>
    </row>
    <row r="401938" spans="68:68" customFormat="1">
      <c r="BP401938" s="90"/>
    </row>
    <row r="401939" spans="68:68" customFormat="1">
      <c r="BP401939" s="90"/>
    </row>
    <row r="401940" spans="68:68" customFormat="1">
      <c r="BP401940" s="90"/>
    </row>
    <row r="401941" spans="68:68" customFormat="1">
      <c r="BP401941" s="90"/>
    </row>
    <row r="401942" spans="68:68" customFormat="1">
      <c r="BP401942" s="90"/>
    </row>
    <row r="401943" spans="68:68" customFormat="1">
      <c r="BP401943" s="90"/>
    </row>
    <row r="401944" spans="68:68" customFormat="1">
      <c r="BP401944" s="90"/>
    </row>
    <row r="401945" spans="68:68" customFormat="1">
      <c r="BP401945" s="90"/>
    </row>
    <row r="401946" spans="68:68" customFormat="1">
      <c r="BP401946" s="90"/>
    </row>
    <row r="401947" spans="68:68" customFormat="1">
      <c r="BP401947" s="90"/>
    </row>
    <row r="401948" spans="68:68" customFormat="1">
      <c r="BP401948" s="90"/>
    </row>
    <row r="401949" spans="68:68" customFormat="1">
      <c r="BP401949" s="90"/>
    </row>
    <row r="401950" spans="68:68" customFormat="1">
      <c r="BP401950" s="90"/>
    </row>
    <row r="401951" spans="68:68" customFormat="1">
      <c r="BP401951" s="90"/>
    </row>
    <row r="401952" spans="68:68" customFormat="1">
      <c r="BP401952" s="90"/>
    </row>
    <row r="401953" spans="68:68" customFormat="1">
      <c r="BP401953" s="90"/>
    </row>
    <row r="401954" spans="68:68" customFormat="1">
      <c r="BP401954" s="90"/>
    </row>
    <row r="401955" spans="68:68" customFormat="1">
      <c r="BP401955" s="90"/>
    </row>
    <row r="401956" spans="68:68" customFormat="1">
      <c r="BP401956" s="90"/>
    </row>
    <row r="401957" spans="68:68" customFormat="1">
      <c r="BP401957" s="90"/>
    </row>
    <row r="401958" spans="68:68" customFormat="1">
      <c r="BP401958" s="90"/>
    </row>
    <row r="401959" spans="68:68" customFormat="1">
      <c r="BP401959" s="90"/>
    </row>
    <row r="401960" spans="68:68" customFormat="1">
      <c r="BP401960" s="90"/>
    </row>
    <row r="401961" spans="68:68" customFormat="1">
      <c r="BP401961" s="90"/>
    </row>
    <row r="401962" spans="68:68" customFormat="1">
      <c r="BP401962" s="90"/>
    </row>
    <row r="401963" spans="68:68" customFormat="1">
      <c r="BP401963" s="90"/>
    </row>
    <row r="401964" spans="68:68" customFormat="1">
      <c r="BP401964" s="90"/>
    </row>
    <row r="401965" spans="68:68" customFormat="1">
      <c r="BP401965" s="90"/>
    </row>
    <row r="401966" spans="68:68" customFormat="1">
      <c r="BP401966" s="90"/>
    </row>
    <row r="401967" spans="68:68" customFormat="1">
      <c r="BP401967" s="90"/>
    </row>
    <row r="401968" spans="68:68" customFormat="1">
      <c r="BP401968" s="90"/>
    </row>
    <row r="401969" spans="68:68" customFormat="1">
      <c r="BP401969" s="90"/>
    </row>
    <row r="401970" spans="68:68" customFormat="1">
      <c r="BP401970" s="90"/>
    </row>
    <row r="401971" spans="68:68" customFormat="1">
      <c r="BP401971" s="90"/>
    </row>
    <row r="401972" spans="68:68" customFormat="1">
      <c r="BP401972" s="90"/>
    </row>
    <row r="401973" spans="68:68" customFormat="1">
      <c r="BP401973" s="90"/>
    </row>
    <row r="401974" spans="68:68" customFormat="1">
      <c r="BP401974" s="90"/>
    </row>
    <row r="401975" spans="68:68" customFormat="1">
      <c r="BP401975" s="90"/>
    </row>
    <row r="401976" spans="68:68" customFormat="1">
      <c r="BP401976" s="90"/>
    </row>
    <row r="401977" spans="68:68" customFormat="1">
      <c r="BP401977" s="90"/>
    </row>
    <row r="401978" spans="68:68" customFormat="1">
      <c r="BP401978" s="90"/>
    </row>
    <row r="401979" spans="68:68" customFormat="1">
      <c r="BP401979" s="90"/>
    </row>
    <row r="401980" spans="68:68" customFormat="1">
      <c r="BP401980" s="90"/>
    </row>
    <row r="401981" spans="68:68" customFormat="1">
      <c r="BP401981" s="90"/>
    </row>
    <row r="401982" spans="68:68" customFormat="1">
      <c r="BP401982" s="90"/>
    </row>
    <row r="401983" spans="68:68" customFormat="1">
      <c r="BP401983" s="90"/>
    </row>
    <row r="401984" spans="68:68" customFormat="1">
      <c r="BP401984" s="90"/>
    </row>
    <row r="401985" spans="68:68" customFormat="1">
      <c r="BP401985" s="90"/>
    </row>
    <row r="401986" spans="68:68" customFormat="1">
      <c r="BP401986" s="90"/>
    </row>
    <row r="401987" spans="68:68" customFormat="1">
      <c r="BP401987" s="90"/>
    </row>
    <row r="401988" spans="68:68" customFormat="1">
      <c r="BP401988" s="90"/>
    </row>
    <row r="401989" spans="68:68" customFormat="1">
      <c r="BP401989" s="90"/>
    </row>
    <row r="401990" spans="68:68" customFormat="1">
      <c r="BP401990" s="90"/>
    </row>
    <row r="401991" spans="68:68" customFormat="1">
      <c r="BP401991" s="90"/>
    </row>
    <row r="401992" spans="68:68" customFormat="1">
      <c r="BP401992" s="90"/>
    </row>
    <row r="401993" spans="68:68" customFormat="1">
      <c r="BP401993" s="90"/>
    </row>
    <row r="401994" spans="68:68" customFormat="1">
      <c r="BP401994" s="90"/>
    </row>
    <row r="401995" spans="68:68" customFormat="1">
      <c r="BP401995" s="90"/>
    </row>
    <row r="401996" spans="68:68" customFormat="1">
      <c r="BP401996" s="90"/>
    </row>
    <row r="401997" spans="68:68" customFormat="1">
      <c r="BP401997" s="90"/>
    </row>
    <row r="401998" spans="68:68" customFormat="1">
      <c r="BP401998" s="90"/>
    </row>
    <row r="401999" spans="68:68" customFormat="1">
      <c r="BP401999" s="90"/>
    </row>
    <row r="402000" spans="68:68" customFormat="1">
      <c r="BP402000" s="90"/>
    </row>
    <row r="402001" spans="68:68" customFormat="1">
      <c r="BP402001" s="90"/>
    </row>
    <row r="402002" spans="68:68" customFormat="1">
      <c r="BP402002" s="90"/>
    </row>
    <row r="402003" spans="68:68" customFormat="1">
      <c r="BP402003" s="90"/>
    </row>
    <row r="402004" spans="68:68" customFormat="1">
      <c r="BP402004" s="90"/>
    </row>
    <row r="402005" spans="68:68" customFormat="1">
      <c r="BP402005" s="90"/>
    </row>
    <row r="402006" spans="68:68" customFormat="1">
      <c r="BP402006" s="90"/>
    </row>
    <row r="402007" spans="68:68" customFormat="1">
      <c r="BP402007" s="90"/>
    </row>
    <row r="402008" spans="68:68" customFormat="1">
      <c r="BP402008" s="90"/>
    </row>
    <row r="402009" spans="68:68" customFormat="1">
      <c r="BP402009" s="90"/>
    </row>
    <row r="402010" spans="68:68" customFormat="1">
      <c r="BP402010" s="90"/>
    </row>
    <row r="402011" spans="68:68" customFormat="1">
      <c r="BP402011" s="90"/>
    </row>
    <row r="402012" spans="68:68" customFormat="1">
      <c r="BP402012" s="90"/>
    </row>
    <row r="402013" spans="68:68" customFormat="1">
      <c r="BP402013" s="90"/>
    </row>
    <row r="402014" spans="68:68" customFormat="1">
      <c r="BP402014" s="90"/>
    </row>
    <row r="402015" spans="68:68" customFormat="1">
      <c r="BP402015" s="90"/>
    </row>
    <row r="402016" spans="68:68" customFormat="1">
      <c r="BP402016" s="90"/>
    </row>
    <row r="402017" spans="68:68" customFormat="1">
      <c r="BP402017" s="90"/>
    </row>
    <row r="402018" spans="68:68" customFormat="1">
      <c r="BP402018" s="90"/>
    </row>
    <row r="402019" spans="68:68" customFormat="1">
      <c r="BP402019" s="90"/>
    </row>
    <row r="402020" spans="68:68" customFormat="1">
      <c r="BP402020" s="90"/>
    </row>
    <row r="402021" spans="68:68" customFormat="1">
      <c r="BP402021" s="90"/>
    </row>
    <row r="402022" spans="68:68" customFormat="1">
      <c r="BP402022" s="90"/>
    </row>
    <row r="402023" spans="68:68" customFormat="1">
      <c r="BP402023" s="90"/>
    </row>
    <row r="402024" spans="68:68" customFormat="1">
      <c r="BP402024" s="90"/>
    </row>
    <row r="402025" spans="68:68" customFormat="1">
      <c r="BP402025" s="90"/>
    </row>
    <row r="402026" spans="68:68" customFormat="1">
      <c r="BP402026" s="90"/>
    </row>
    <row r="402027" spans="68:68" customFormat="1">
      <c r="BP402027" s="90"/>
    </row>
    <row r="402028" spans="68:68" customFormat="1">
      <c r="BP402028" s="90"/>
    </row>
    <row r="402029" spans="68:68" customFormat="1">
      <c r="BP402029" s="90"/>
    </row>
    <row r="402030" spans="68:68" customFormat="1">
      <c r="BP402030" s="90"/>
    </row>
    <row r="402031" spans="68:68" customFormat="1">
      <c r="BP402031" s="90"/>
    </row>
    <row r="402032" spans="68:68" customFormat="1">
      <c r="BP402032" s="90"/>
    </row>
    <row r="402033" spans="68:68" customFormat="1">
      <c r="BP402033" s="90"/>
    </row>
    <row r="402034" spans="68:68" customFormat="1">
      <c r="BP402034" s="90"/>
    </row>
    <row r="402035" spans="68:68" customFormat="1">
      <c r="BP402035" s="90"/>
    </row>
    <row r="402036" spans="68:68" customFormat="1">
      <c r="BP402036" s="90"/>
    </row>
    <row r="402037" spans="68:68" customFormat="1">
      <c r="BP402037" s="90"/>
    </row>
    <row r="402038" spans="68:68" customFormat="1">
      <c r="BP402038" s="90"/>
    </row>
    <row r="402039" spans="68:68" customFormat="1">
      <c r="BP402039" s="90"/>
    </row>
    <row r="402040" spans="68:68" customFormat="1">
      <c r="BP402040" s="90"/>
    </row>
    <row r="402041" spans="68:68" customFormat="1">
      <c r="BP402041" s="90"/>
    </row>
    <row r="402042" spans="68:68" customFormat="1">
      <c r="BP402042" s="90"/>
    </row>
    <row r="402043" spans="68:68" customFormat="1">
      <c r="BP402043" s="90"/>
    </row>
    <row r="402044" spans="68:68" customFormat="1">
      <c r="BP402044" s="90"/>
    </row>
    <row r="402045" spans="68:68" customFormat="1">
      <c r="BP402045" s="90"/>
    </row>
    <row r="402046" spans="68:68" customFormat="1">
      <c r="BP402046" s="90"/>
    </row>
    <row r="402047" spans="68:68" customFormat="1">
      <c r="BP402047" s="90"/>
    </row>
    <row r="402048" spans="68:68" customFormat="1">
      <c r="BP402048" s="90"/>
    </row>
    <row r="402049" spans="68:68" customFormat="1">
      <c r="BP402049" s="90"/>
    </row>
    <row r="402050" spans="68:68" customFormat="1">
      <c r="BP402050" s="90"/>
    </row>
    <row r="402051" spans="68:68" customFormat="1">
      <c r="BP402051" s="90"/>
    </row>
    <row r="402052" spans="68:68" customFormat="1">
      <c r="BP402052" s="90"/>
    </row>
    <row r="402053" spans="68:68" customFormat="1">
      <c r="BP402053" s="90"/>
    </row>
    <row r="402054" spans="68:68" customFormat="1">
      <c r="BP402054" s="90"/>
    </row>
    <row r="402055" spans="68:68" customFormat="1">
      <c r="BP402055" s="90"/>
    </row>
    <row r="402056" spans="68:68" customFormat="1">
      <c r="BP402056" s="90"/>
    </row>
    <row r="402057" spans="68:68" customFormat="1">
      <c r="BP402057" s="90"/>
    </row>
    <row r="402058" spans="68:68" customFormat="1">
      <c r="BP402058" s="90"/>
    </row>
    <row r="402059" spans="68:68" customFormat="1">
      <c r="BP402059" s="90"/>
    </row>
    <row r="402060" spans="68:68" customFormat="1">
      <c r="BP402060" s="90"/>
    </row>
    <row r="402061" spans="68:68" customFormat="1">
      <c r="BP402061" s="90"/>
    </row>
    <row r="402062" spans="68:68" customFormat="1">
      <c r="BP402062" s="90"/>
    </row>
    <row r="402063" spans="68:68" customFormat="1">
      <c r="BP402063" s="90"/>
    </row>
    <row r="402064" spans="68:68" customFormat="1">
      <c r="BP402064" s="90"/>
    </row>
    <row r="402065" spans="68:68" customFormat="1">
      <c r="BP402065" s="90"/>
    </row>
    <row r="402066" spans="68:68" customFormat="1">
      <c r="BP402066" s="90"/>
    </row>
    <row r="402067" spans="68:68" customFormat="1">
      <c r="BP402067" s="90"/>
    </row>
    <row r="402068" spans="68:68" customFormat="1">
      <c r="BP402068" s="90"/>
    </row>
    <row r="402069" spans="68:68" customFormat="1">
      <c r="BP402069" s="90"/>
    </row>
    <row r="402070" spans="68:68" customFormat="1">
      <c r="BP402070" s="90"/>
    </row>
    <row r="402071" spans="68:68" customFormat="1">
      <c r="BP402071" s="90"/>
    </row>
    <row r="402072" spans="68:68" customFormat="1">
      <c r="BP402072" s="90"/>
    </row>
    <row r="402073" spans="68:68" customFormat="1">
      <c r="BP402073" s="90"/>
    </row>
    <row r="402074" spans="68:68" customFormat="1">
      <c r="BP402074" s="90"/>
    </row>
    <row r="402075" spans="68:68" customFormat="1">
      <c r="BP402075" s="90"/>
    </row>
    <row r="402076" spans="68:68" customFormat="1">
      <c r="BP402076" s="90"/>
    </row>
    <row r="402077" spans="68:68" customFormat="1">
      <c r="BP402077" s="90"/>
    </row>
    <row r="402078" spans="68:68" customFormat="1">
      <c r="BP402078" s="90"/>
    </row>
    <row r="402079" spans="68:68" customFormat="1">
      <c r="BP402079" s="90"/>
    </row>
    <row r="402080" spans="68:68" customFormat="1">
      <c r="BP402080" s="90"/>
    </row>
    <row r="402081" spans="68:68" customFormat="1">
      <c r="BP402081" s="90"/>
    </row>
    <row r="402082" spans="68:68" customFormat="1">
      <c r="BP402082" s="90"/>
    </row>
    <row r="402083" spans="68:68" customFormat="1">
      <c r="BP402083" s="90"/>
    </row>
    <row r="402084" spans="68:68" customFormat="1">
      <c r="BP402084" s="90"/>
    </row>
    <row r="402085" spans="68:68" customFormat="1">
      <c r="BP402085" s="90"/>
    </row>
    <row r="402086" spans="68:68" customFormat="1">
      <c r="BP402086" s="90"/>
    </row>
    <row r="402087" spans="68:68" customFormat="1">
      <c r="BP402087" s="90"/>
    </row>
    <row r="402088" spans="68:68" customFormat="1">
      <c r="BP402088" s="90"/>
    </row>
    <row r="402089" spans="68:68" customFormat="1">
      <c r="BP402089" s="90"/>
    </row>
    <row r="402090" spans="68:68" customFormat="1">
      <c r="BP402090" s="90"/>
    </row>
    <row r="402091" spans="68:68" customFormat="1">
      <c r="BP402091" s="90"/>
    </row>
    <row r="402092" spans="68:68" customFormat="1">
      <c r="BP402092" s="90"/>
    </row>
    <row r="402093" spans="68:68" customFormat="1">
      <c r="BP402093" s="90"/>
    </row>
    <row r="402094" spans="68:68" customFormat="1">
      <c r="BP402094" s="90"/>
    </row>
    <row r="402095" spans="68:68" customFormat="1">
      <c r="BP402095" s="90"/>
    </row>
    <row r="402096" spans="68:68" customFormat="1">
      <c r="BP402096" s="90"/>
    </row>
    <row r="402097" spans="68:68" customFormat="1">
      <c r="BP402097" s="90"/>
    </row>
    <row r="402098" spans="68:68" customFormat="1">
      <c r="BP402098" s="90"/>
    </row>
    <row r="402099" spans="68:68" customFormat="1">
      <c r="BP402099" s="90"/>
    </row>
    <row r="402100" spans="68:68" customFormat="1">
      <c r="BP402100" s="90"/>
    </row>
    <row r="402101" spans="68:68" customFormat="1">
      <c r="BP402101" s="90"/>
    </row>
    <row r="402102" spans="68:68" customFormat="1">
      <c r="BP402102" s="90"/>
    </row>
    <row r="402103" spans="68:68" customFormat="1">
      <c r="BP402103" s="90"/>
    </row>
    <row r="402104" spans="68:68" customFormat="1">
      <c r="BP402104" s="90"/>
    </row>
    <row r="402105" spans="68:68" customFormat="1">
      <c r="BP402105" s="90"/>
    </row>
    <row r="402106" spans="68:68" customFormat="1">
      <c r="BP402106" s="90"/>
    </row>
    <row r="402107" spans="68:68" customFormat="1">
      <c r="BP402107" s="90"/>
    </row>
    <row r="402108" spans="68:68" customFormat="1">
      <c r="BP402108" s="90"/>
    </row>
    <row r="402109" spans="68:68" customFormat="1">
      <c r="BP402109" s="90"/>
    </row>
    <row r="402110" spans="68:68" customFormat="1">
      <c r="BP402110" s="90"/>
    </row>
    <row r="402111" spans="68:68" customFormat="1">
      <c r="BP402111" s="90"/>
    </row>
    <row r="402112" spans="68:68" customFormat="1">
      <c r="BP402112" s="90"/>
    </row>
    <row r="402113" spans="68:68" customFormat="1">
      <c r="BP402113" s="90"/>
    </row>
    <row r="402114" spans="68:68" customFormat="1">
      <c r="BP402114" s="90"/>
    </row>
    <row r="402115" spans="68:68" customFormat="1">
      <c r="BP402115" s="90"/>
    </row>
    <row r="402116" spans="68:68" customFormat="1">
      <c r="BP402116" s="90"/>
    </row>
    <row r="402117" spans="68:68" customFormat="1">
      <c r="BP402117" s="90"/>
    </row>
    <row r="402118" spans="68:68" customFormat="1">
      <c r="BP402118" s="90"/>
    </row>
    <row r="402119" spans="68:68" customFormat="1">
      <c r="BP402119" s="90"/>
    </row>
    <row r="402120" spans="68:68" customFormat="1">
      <c r="BP402120" s="90"/>
    </row>
    <row r="402121" spans="68:68" customFormat="1">
      <c r="BP402121" s="90"/>
    </row>
    <row r="402122" spans="68:68" customFormat="1">
      <c r="BP402122" s="90"/>
    </row>
    <row r="402123" spans="68:68" customFormat="1">
      <c r="BP402123" s="90"/>
    </row>
    <row r="402124" spans="68:68" customFormat="1">
      <c r="BP402124" s="90"/>
    </row>
    <row r="402125" spans="68:68" customFormat="1">
      <c r="BP402125" s="90"/>
    </row>
    <row r="402126" spans="68:68" customFormat="1">
      <c r="BP402126" s="90"/>
    </row>
    <row r="402127" spans="68:68" customFormat="1">
      <c r="BP402127" s="90"/>
    </row>
    <row r="402128" spans="68:68" customFormat="1">
      <c r="BP402128" s="90"/>
    </row>
    <row r="402129" spans="68:68" customFormat="1">
      <c r="BP402129" s="90"/>
    </row>
    <row r="402130" spans="68:68" customFormat="1">
      <c r="BP402130" s="90"/>
    </row>
    <row r="402131" spans="68:68" customFormat="1">
      <c r="BP402131" s="90"/>
    </row>
    <row r="402132" spans="68:68" customFormat="1">
      <c r="BP402132" s="90"/>
    </row>
    <row r="402133" spans="68:68" customFormat="1">
      <c r="BP402133" s="90"/>
    </row>
    <row r="402134" spans="68:68" customFormat="1">
      <c r="BP402134" s="90"/>
    </row>
    <row r="402135" spans="68:68" customFormat="1">
      <c r="BP402135" s="90"/>
    </row>
    <row r="402136" spans="68:68" customFormat="1">
      <c r="BP402136" s="90"/>
    </row>
    <row r="402137" spans="68:68" customFormat="1">
      <c r="BP402137" s="90"/>
    </row>
    <row r="402138" spans="68:68" customFormat="1">
      <c r="BP402138" s="90"/>
    </row>
    <row r="402139" spans="68:68" customFormat="1">
      <c r="BP402139" s="90"/>
    </row>
    <row r="402140" spans="68:68" customFormat="1">
      <c r="BP402140" s="90"/>
    </row>
    <row r="402141" spans="68:68" customFormat="1">
      <c r="BP402141" s="90"/>
    </row>
    <row r="402142" spans="68:68" customFormat="1">
      <c r="BP402142" s="90"/>
    </row>
    <row r="402143" spans="68:68" customFormat="1">
      <c r="BP402143" s="90"/>
    </row>
    <row r="402144" spans="68:68" customFormat="1">
      <c r="BP402144" s="90"/>
    </row>
    <row r="402145" spans="68:68" customFormat="1">
      <c r="BP402145" s="90"/>
    </row>
    <row r="402146" spans="68:68" customFormat="1">
      <c r="BP402146" s="90"/>
    </row>
    <row r="402147" spans="68:68" customFormat="1">
      <c r="BP402147" s="90"/>
    </row>
    <row r="402148" spans="68:68" customFormat="1">
      <c r="BP402148" s="90"/>
    </row>
    <row r="402149" spans="68:68" customFormat="1">
      <c r="BP402149" s="90"/>
    </row>
    <row r="402150" spans="68:68" customFormat="1">
      <c r="BP402150" s="90"/>
    </row>
    <row r="402151" spans="68:68" customFormat="1">
      <c r="BP402151" s="90"/>
    </row>
    <row r="402152" spans="68:68" customFormat="1">
      <c r="BP402152" s="90"/>
    </row>
    <row r="402153" spans="68:68" customFormat="1">
      <c r="BP402153" s="90"/>
    </row>
    <row r="402154" spans="68:68" customFormat="1">
      <c r="BP402154" s="90"/>
    </row>
    <row r="402155" spans="68:68" customFormat="1">
      <c r="BP402155" s="90"/>
    </row>
    <row r="402156" spans="68:68" customFormat="1">
      <c r="BP402156" s="90"/>
    </row>
    <row r="402157" spans="68:68" customFormat="1">
      <c r="BP402157" s="90"/>
    </row>
    <row r="402158" spans="68:68" customFormat="1">
      <c r="BP402158" s="90"/>
    </row>
    <row r="402159" spans="68:68" customFormat="1">
      <c r="BP402159" s="90"/>
    </row>
    <row r="402160" spans="68:68" customFormat="1">
      <c r="BP402160" s="90"/>
    </row>
    <row r="402161" spans="68:68" customFormat="1">
      <c r="BP402161" s="90"/>
    </row>
    <row r="402162" spans="68:68" customFormat="1">
      <c r="BP402162" s="90"/>
    </row>
    <row r="402163" spans="68:68" customFormat="1">
      <c r="BP402163" s="90"/>
    </row>
    <row r="402164" spans="68:68" customFormat="1">
      <c r="BP402164" s="90"/>
    </row>
    <row r="402165" spans="68:68" customFormat="1">
      <c r="BP402165" s="90"/>
    </row>
    <row r="402166" spans="68:68" customFormat="1">
      <c r="BP402166" s="90"/>
    </row>
    <row r="402167" spans="68:68" customFormat="1">
      <c r="BP402167" s="90"/>
    </row>
    <row r="402168" spans="68:68" customFormat="1">
      <c r="BP402168" s="90"/>
    </row>
    <row r="402169" spans="68:68" customFormat="1">
      <c r="BP402169" s="90"/>
    </row>
    <row r="402170" spans="68:68" customFormat="1">
      <c r="BP402170" s="90"/>
    </row>
    <row r="402171" spans="68:68" customFormat="1">
      <c r="BP402171" s="90"/>
    </row>
    <row r="402172" spans="68:68" customFormat="1">
      <c r="BP402172" s="90"/>
    </row>
    <row r="402173" spans="68:68" customFormat="1">
      <c r="BP402173" s="90"/>
    </row>
    <row r="402174" spans="68:68" customFormat="1">
      <c r="BP402174" s="90"/>
    </row>
    <row r="402175" spans="68:68" customFormat="1">
      <c r="BP402175" s="90"/>
    </row>
    <row r="402176" spans="68:68" customFormat="1">
      <c r="BP402176" s="90"/>
    </row>
    <row r="402177" spans="68:68" customFormat="1">
      <c r="BP402177" s="90"/>
    </row>
    <row r="402178" spans="68:68" customFormat="1">
      <c r="BP402178" s="90"/>
    </row>
    <row r="402179" spans="68:68" customFormat="1">
      <c r="BP402179" s="90"/>
    </row>
    <row r="402180" spans="68:68" customFormat="1">
      <c r="BP402180" s="90"/>
    </row>
    <row r="402181" spans="68:68" customFormat="1">
      <c r="BP402181" s="90"/>
    </row>
    <row r="402182" spans="68:68" customFormat="1">
      <c r="BP402182" s="90"/>
    </row>
    <row r="402183" spans="68:68" customFormat="1">
      <c r="BP402183" s="90"/>
    </row>
    <row r="402184" spans="68:68" customFormat="1">
      <c r="BP402184" s="90"/>
    </row>
    <row r="402185" spans="68:68" customFormat="1">
      <c r="BP402185" s="90"/>
    </row>
    <row r="402186" spans="68:68" customFormat="1">
      <c r="BP402186" s="90"/>
    </row>
    <row r="402187" spans="68:68" customFormat="1">
      <c r="BP402187" s="90"/>
    </row>
    <row r="402188" spans="68:68" customFormat="1">
      <c r="BP402188" s="90"/>
    </row>
    <row r="402189" spans="68:68" customFormat="1">
      <c r="BP402189" s="90"/>
    </row>
    <row r="402190" spans="68:68" customFormat="1">
      <c r="BP402190" s="90"/>
    </row>
    <row r="402191" spans="68:68" customFormat="1">
      <c r="BP402191" s="90"/>
    </row>
    <row r="402192" spans="68:68" customFormat="1">
      <c r="BP402192" s="90"/>
    </row>
    <row r="402193" spans="68:68" customFormat="1">
      <c r="BP402193" s="90"/>
    </row>
    <row r="402194" spans="68:68" customFormat="1">
      <c r="BP402194" s="90"/>
    </row>
    <row r="402195" spans="68:68" customFormat="1">
      <c r="BP402195" s="90"/>
    </row>
    <row r="402196" spans="68:68" customFormat="1">
      <c r="BP402196" s="90"/>
    </row>
    <row r="402197" spans="68:68" customFormat="1">
      <c r="BP402197" s="90"/>
    </row>
    <row r="402198" spans="68:68" customFormat="1">
      <c r="BP402198" s="90"/>
    </row>
    <row r="402199" spans="68:68" customFormat="1">
      <c r="BP402199" s="90"/>
    </row>
    <row r="402200" spans="68:68" customFormat="1">
      <c r="BP402200" s="90"/>
    </row>
    <row r="402201" spans="68:68" customFormat="1">
      <c r="BP402201" s="90"/>
    </row>
    <row r="402202" spans="68:68" customFormat="1">
      <c r="BP402202" s="90"/>
    </row>
    <row r="402203" spans="68:68" customFormat="1">
      <c r="BP402203" s="90"/>
    </row>
    <row r="402204" spans="68:68" customFormat="1">
      <c r="BP402204" s="90"/>
    </row>
    <row r="402205" spans="68:68" customFormat="1">
      <c r="BP402205" s="90"/>
    </row>
    <row r="402206" spans="68:68" customFormat="1">
      <c r="BP402206" s="90"/>
    </row>
    <row r="402207" spans="68:68" customFormat="1">
      <c r="BP402207" s="90"/>
    </row>
    <row r="402208" spans="68:68" customFormat="1">
      <c r="BP402208" s="90"/>
    </row>
    <row r="402209" spans="68:68" customFormat="1">
      <c r="BP402209" s="90"/>
    </row>
    <row r="402210" spans="68:68" customFormat="1">
      <c r="BP402210" s="90"/>
    </row>
    <row r="402211" spans="68:68" customFormat="1">
      <c r="BP402211" s="90"/>
    </row>
    <row r="402212" spans="68:68" customFormat="1">
      <c r="BP402212" s="90"/>
    </row>
    <row r="402213" spans="68:68" customFormat="1">
      <c r="BP402213" s="90"/>
    </row>
    <row r="402214" spans="68:68" customFormat="1">
      <c r="BP402214" s="90"/>
    </row>
    <row r="402215" spans="68:68" customFormat="1">
      <c r="BP402215" s="90"/>
    </row>
    <row r="402216" spans="68:68" customFormat="1">
      <c r="BP402216" s="90"/>
    </row>
    <row r="402217" spans="68:68" customFormat="1">
      <c r="BP402217" s="90"/>
    </row>
    <row r="402218" spans="68:68" customFormat="1">
      <c r="BP402218" s="90"/>
    </row>
    <row r="402219" spans="68:68" customFormat="1">
      <c r="BP402219" s="90"/>
    </row>
    <row r="402220" spans="68:68" customFormat="1">
      <c r="BP402220" s="90"/>
    </row>
    <row r="402221" spans="68:68" customFormat="1">
      <c r="BP402221" s="90"/>
    </row>
    <row r="402222" spans="68:68" customFormat="1">
      <c r="BP402222" s="90"/>
    </row>
    <row r="402223" spans="68:68" customFormat="1">
      <c r="BP402223" s="90"/>
    </row>
    <row r="402224" spans="68:68" customFormat="1">
      <c r="BP402224" s="90"/>
    </row>
    <row r="402225" spans="68:68" customFormat="1">
      <c r="BP402225" s="90"/>
    </row>
    <row r="402226" spans="68:68" customFormat="1">
      <c r="BP402226" s="90"/>
    </row>
    <row r="402227" spans="68:68" customFormat="1">
      <c r="BP402227" s="90"/>
    </row>
    <row r="402228" spans="68:68" customFormat="1">
      <c r="BP402228" s="90"/>
    </row>
    <row r="402229" spans="68:68" customFormat="1">
      <c r="BP402229" s="90"/>
    </row>
    <row r="402230" spans="68:68" customFormat="1">
      <c r="BP402230" s="90"/>
    </row>
    <row r="402231" spans="68:68" customFormat="1">
      <c r="BP402231" s="90"/>
    </row>
    <row r="402232" spans="68:68" customFormat="1">
      <c r="BP402232" s="90"/>
    </row>
    <row r="402233" spans="68:68" customFormat="1">
      <c r="BP402233" s="90"/>
    </row>
    <row r="402234" spans="68:68" customFormat="1">
      <c r="BP402234" s="90"/>
    </row>
    <row r="402235" spans="68:68" customFormat="1">
      <c r="BP402235" s="90"/>
    </row>
    <row r="402236" spans="68:68" customFormat="1">
      <c r="BP402236" s="90"/>
    </row>
    <row r="402237" spans="68:68" customFormat="1">
      <c r="BP402237" s="90"/>
    </row>
    <row r="402238" spans="68:68" customFormat="1">
      <c r="BP402238" s="90"/>
    </row>
    <row r="402239" spans="68:68" customFormat="1">
      <c r="BP402239" s="90"/>
    </row>
    <row r="402240" spans="68:68" customFormat="1">
      <c r="BP402240" s="90"/>
    </row>
    <row r="402241" spans="68:68" customFormat="1">
      <c r="BP402241" s="90"/>
    </row>
    <row r="402242" spans="68:68" customFormat="1">
      <c r="BP402242" s="90"/>
    </row>
    <row r="402243" spans="68:68" customFormat="1">
      <c r="BP402243" s="90"/>
    </row>
    <row r="402244" spans="68:68" customFormat="1">
      <c r="BP402244" s="90"/>
    </row>
    <row r="402245" spans="68:68" customFormat="1">
      <c r="BP402245" s="90"/>
    </row>
    <row r="402246" spans="68:68" customFormat="1">
      <c r="BP402246" s="90"/>
    </row>
    <row r="402247" spans="68:68" customFormat="1">
      <c r="BP402247" s="90"/>
    </row>
    <row r="402248" spans="68:68" customFormat="1">
      <c r="BP402248" s="90"/>
    </row>
    <row r="402249" spans="68:68" customFormat="1">
      <c r="BP402249" s="90"/>
    </row>
    <row r="402250" spans="68:68" customFormat="1">
      <c r="BP402250" s="90"/>
    </row>
    <row r="402251" spans="68:68" customFormat="1">
      <c r="BP402251" s="90"/>
    </row>
    <row r="402252" spans="68:68" customFormat="1">
      <c r="BP402252" s="90"/>
    </row>
    <row r="402253" spans="68:68" customFormat="1">
      <c r="BP402253" s="90"/>
    </row>
    <row r="402254" spans="68:68" customFormat="1">
      <c r="BP402254" s="90"/>
    </row>
    <row r="402255" spans="68:68" customFormat="1">
      <c r="BP402255" s="90"/>
    </row>
    <row r="402256" spans="68:68" customFormat="1">
      <c r="BP402256" s="90"/>
    </row>
    <row r="402257" spans="68:68" customFormat="1">
      <c r="BP402257" s="90"/>
    </row>
    <row r="402258" spans="68:68" customFormat="1">
      <c r="BP402258" s="90"/>
    </row>
    <row r="402259" spans="68:68" customFormat="1">
      <c r="BP402259" s="90"/>
    </row>
    <row r="402260" spans="68:68" customFormat="1">
      <c r="BP402260" s="90"/>
    </row>
    <row r="402261" spans="68:68" customFormat="1">
      <c r="BP402261" s="90"/>
    </row>
    <row r="402262" spans="68:68" customFormat="1">
      <c r="BP402262" s="90"/>
    </row>
    <row r="402263" spans="68:68" customFormat="1">
      <c r="BP402263" s="90"/>
    </row>
    <row r="402264" spans="68:68" customFormat="1">
      <c r="BP402264" s="90"/>
    </row>
    <row r="402265" spans="68:68" customFormat="1">
      <c r="BP402265" s="90"/>
    </row>
    <row r="402266" spans="68:68" customFormat="1">
      <c r="BP402266" s="90"/>
    </row>
    <row r="402267" spans="68:68" customFormat="1">
      <c r="BP402267" s="90"/>
    </row>
    <row r="402268" spans="68:68" customFormat="1">
      <c r="BP402268" s="90"/>
    </row>
    <row r="402269" spans="68:68" customFormat="1">
      <c r="BP402269" s="90"/>
    </row>
    <row r="402270" spans="68:68" customFormat="1">
      <c r="BP402270" s="90"/>
    </row>
    <row r="402271" spans="68:68" customFormat="1">
      <c r="BP402271" s="90"/>
    </row>
    <row r="402272" spans="68:68" customFormat="1">
      <c r="BP402272" s="90"/>
    </row>
    <row r="402273" spans="68:68" customFormat="1">
      <c r="BP402273" s="90"/>
    </row>
    <row r="402274" spans="68:68" customFormat="1">
      <c r="BP402274" s="90"/>
    </row>
    <row r="402275" spans="68:68" customFormat="1">
      <c r="BP402275" s="90"/>
    </row>
    <row r="402276" spans="68:68" customFormat="1">
      <c r="BP402276" s="90"/>
    </row>
    <row r="402277" spans="68:68" customFormat="1">
      <c r="BP402277" s="90"/>
    </row>
    <row r="402278" spans="68:68" customFormat="1">
      <c r="BP402278" s="90"/>
    </row>
    <row r="402279" spans="68:68" customFormat="1">
      <c r="BP402279" s="90"/>
    </row>
    <row r="402280" spans="68:68" customFormat="1">
      <c r="BP402280" s="90"/>
    </row>
    <row r="402281" spans="68:68" customFormat="1">
      <c r="BP402281" s="90"/>
    </row>
    <row r="402282" spans="68:68" customFormat="1">
      <c r="BP402282" s="90"/>
    </row>
    <row r="402283" spans="68:68" customFormat="1">
      <c r="BP402283" s="90"/>
    </row>
    <row r="402284" spans="68:68" customFormat="1">
      <c r="BP402284" s="90"/>
    </row>
    <row r="402285" spans="68:68" customFormat="1">
      <c r="BP402285" s="90"/>
    </row>
    <row r="402286" spans="68:68" customFormat="1">
      <c r="BP402286" s="90"/>
    </row>
    <row r="402287" spans="68:68" customFormat="1">
      <c r="BP402287" s="90"/>
    </row>
    <row r="402288" spans="68:68" customFormat="1">
      <c r="BP402288" s="90"/>
    </row>
    <row r="402289" spans="68:68" customFormat="1">
      <c r="BP402289" s="90"/>
    </row>
    <row r="402290" spans="68:68" customFormat="1">
      <c r="BP402290" s="90"/>
    </row>
    <row r="402291" spans="68:68" customFormat="1">
      <c r="BP402291" s="90"/>
    </row>
    <row r="402292" spans="68:68" customFormat="1">
      <c r="BP402292" s="90"/>
    </row>
    <row r="402293" spans="68:68" customFormat="1">
      <c r="BP402293" s="90"/>
    </row>
    <row r="402294" spans="68:68" customFormat="1">
      <c r="BP402294" s="90"/>
    </row>
    <row r="402295" spans="68:68" customFormat="1">
      <c r="BP402295" s="90"/>
    </row>
    <row r="402296" spans="68:68" customFormat="1">
      <c r="BP402296" s="90"/>
    </row>
    <row r="402297" spans="68:68" customFormat="1">
      <c r="BP402297" s="90"/>
    </row>
    <row r="402298" spans="68:68" customFormat="1">
      <c r="BP402298" s="90"/>
    </row>
    <row r="402299" spans="68:68" customFormat="1">
      <c r="BP402299" s="90"/>
    </row>
    <row r="402300" spans="68:68" customFormat="1">
      <c r="BP402300" s="90"/>
    </row>
    <row r="402301" spans="68:68" customFormat="1">
      <c r="BP402301" s="90"/>
    </row>
    <row r="402302" spans="68:68" customFormat="1">
      <c r="BP402302" s="90"/>
    </row>
    <row r="402303" spans="68:68" customFormat="1">
      <c r="BP402303" s="90"/>
    </row>
    <row r="402304" spans="68:68" customFormat="1">
      <c r="BP402304" s="90"/>
    </row>
    <row r="402305" spans="68:68" customFormat="1">
      <c r="BP402305" s="90"/>
    </row>
    <row r="402306" spans="68:68" customFormat="1">
      <c r="BP402306" s="90"/>
    </row>
    <row r="402307" spans="68:68" customFormat="1">
      <c r="BP402307" s="90"/>
    </row>
    <row r="402308" spans="68:68" customFormat="1">
      <c r="BP402308" s="90"/>
    </row>
    <row r="402309" spans="68:68" customFormat="1">
      <c r="BP402309" s="90"/>
    </row>
    <row r="402310" spans="68:68" customFormat="1">
      <c r="BP402310" s="90"/>
    </row>
    <row r="402311" spans="68:68" customFormat="1">
      <c r="BP402311" s="90"/>
    </row>
    <row r="402312" spans="68:68" customFormat="1">
      <c r="BP402312" s="90"/>
    </row>
    <row r="402313" spans="68:68" customFormat="1">
      <c r="BP402313" s="90"/>
    </row>
    <row r="402314" spans="68:68" customFormat="1">
      <c r="BP402314" s="90"/>
    </row>
    <row r="402315" spans="68:68" customFormat="1">
      <c r="BP402315" s="90"/>
    </row>
    <row r="402316" spans="68:68" customFormat="1">
      <c r="BP402316" s="90"/>
    </row>
    <row r="402317" spans="68:68" customFormat="1">
      <c r="BP402317" s="90"/>
    </row>
    <row r="402318" spans="68:68" customFormat="1">
      <c r="BP402318" s="90"/>
    </row>
    <row r="402319" spans="68:68" customFormat="1">
      <c r="BP402319" s="90"/>
    </row>
    <row r="402320" spans="68:68" customFormat="1">
      <c r="BP402320" s="90"/>
    </row>
    <row r="402321" spans="68:68" customFormat="1">
      <c r="BP402321" s="90"/>
    </row>
    <row r="402322" spans="68:68" customFormat="1">
      <c r="BP402322" s="90"/>
    </row>
    <row r="402323" spans="68:68" customFormat="1">
      <c r="BP402323" s="90"/>
    </row>
    <row r="402324" spans="68:68" customFormat="1">
      <c r="BP402324" s="90"/>
    </row>
    <row r="402325" spans="68:68" customFormat="1">
      <c r="BP402325" s="90"/>
    </row>
    <row r="402326" spans="68:68" customFormat="1">
      <c r="BP402326" s="90"/>
    </row>
    <row r="402327" spans="68:68" customFormat="1">
      <c r="BP402327" s="90"/>
    </row>
    <row r="402328" spans="68:68" customFormat="1">
      <c r="BP402328" s="90"/>
    </row>
    <row r="402329" spans="68:68" customFormat="1">
      <c r="BP402329" s="90"/>
    </row>
    <row r="402330" spans="68:68" customFormat="1">
      <c r="BP402330" s="90"/>
    </row>
    <row r="402331" spans="68:68" customFormat="1">
      <c r="BP402331" s="90"/>
    </row>
    <row r="402332" spans="68:68" customFormat="1">
      <c r="BP402332" s="90"/>
    </row>
    <row r="402333" spans="68:68" customFormat="1">
      <c r="BP402333" s="90"/>
    </row>
    <row r="402334" spans="68:68" customFormat="1">
      <c r="BP402334" s="90"/>
    </row>
    <row r="402335" spans="68:68" customFormat="1">
      <c r="BP402335" s="90"/>
    </row>
    <row r="402336" spans="68:68" customFormat="1">
      <c r="BP402336" s="90"/>
    </row>
    <row r="402337" spans="68:68" customFormat="1">
      <c r="BP402337" s="90"/>
    </row>
    <row r="402338" spans="68:68" customFormat="1">
      <c r="BP402338" s="90"/>
    </row>
    <row r="402339" spans="68:68" customFormat="1">
      <c r="BP402339" s="90"/>
    </row>
    <row r="402340" spans="68:68" customFormat="1">
      <c r="BP402340" s="90"/>
    </row>
    <row r="402341" spans="68:68" customFormat="1">
      <c r="BP402341" s="90"/>
    </row>
    <row r="402342" spans="68:68" customFormat="1">
      <c r="BP402342" s="90"/>
    </row>
    <row r="402343" spans="68:68" customFormat="1">
      <c r="BP402343" s="90"/>
    </row>
    <row r="402344" spans="68:68" customFormat="1">
      <c r="BP402344" s="90"/>
    </row>
    <row r="402345" spans="68:68" customFormat="1">
      <c r="BP402345" s="90"/>
    </row>
    <row r="402346" spans="68:68" customFormat="1">
      <c r="BP402346" s="90"/>
    </row>
    <row r="402347" spans="68:68" customFormat="1">
      <c r="BP402347" s="90"/>
    </row>
    <row r="402348" spans="68:68" customFormat="1">
      <c r="BP402348" s="90"/>
    </row>
    <row r="402349" spans="68:68" customFormat="1">
      <c r="BP402349" s="90"/>
    </row>
    <row r="402350" spans="68:68" customFormat="1">
      <c r="BP402350" s="90"/>
    </row>
    <row r="402351" spans="68:68" customFormat="1">
      <c r="BP402351" s="90"/>
    </row>
    <row r="402352" spans="68:68" customFormat="1">
      <c r="BP402352" s="90"/>
    </row>
    <row r="402353" spans="68:68" customFormat="1">
      <c r="BP402353" s="90"/>
    </row>
    <row r="402354" spans="68:68" customFormat="1">
      <c r="BP402354" s="90"/>
    </row>
    <row r="402355" spans="68:68" customFormat="1">
      <c r="BP402355" s="90"/>
    </row>
    <row r="402356" spans="68:68" customFormat="1">
      <c r="BP402356" s="90"/>
    </row>
    <row r="402357" spans="68:68" customFormat="1">
      <c r="BP402357" s="90"/>
    </row>
    <row r="402358" spans="68:68" customFormat="1">
      <c r="BP402358" s="90"/>
    </row>
    <row r="402359" spans="68:68" customFormat="1">
      <c r="BP402359" s="90"/>
    </row>
    <row r="402360" spans="68:68" customFormat="1">
      <c r="BP402360" s="90"/>
    </row>
    <row r="402361" spans="68:68" customFormat="1">
      <c r="BP402361" s="90"/>
    </row>
    <row r="402362" spans="68:68" customFormat="1">
      <c r="BP402362" s="90"/>
    </row>
    <row r="402363" spans="68:68" customFormat="1">
      <c r="BP402363" s="90"/>
    </row>
    <row r="402364" spans="68:68" customFormat="1">
      <c r="BP402364" s="90"/>
    </row>
    <row r="402365" spans="68:68" customFormat="1">
      <c r="BP402365" s="90"/>
    </row>
    <row r="402366" spans="68:68" customFormat="1">
      <c r="BP402366" s="90"/>
    </row>
    <row r="402367" spans="68:68" customFormat="1">
      <c r="BP402367" s="90"/>
    </row>
    <row r="402368" spans="68:68" customFormat="1">
      <c r="BP402368" s="90"/>
    </row>
    <row r="402369" spans="68:68" customFormat="1">
      <c r="BP402369" s="90"/>
    </row>
    <row r="402370" spans="68:68" customFormat="1">
      <c r="BP402370" s="90"/>
    </row>
    <row r="402371" spans="68:68" customFormat="1">
      <c r="BP402371" s="90"/>
    </row>
    <row r="402372" spans="68:68" customFormat="1">
      <c r="BP402372" s="90"/>
    </row>
    <row r="402373" spans="68:68" customFormat="1">
      <c r="BP402373" s="90"/>
    </row>
    <row r="402374" spans="68:68" customFormat="1">
      <c r="BP402374" s="90"/>
    </row>
    <row r="402375" spans="68:68" customFormat="1">
      <c r="BP402375" s="90"/>
    </row>
    <row r="402376" spans="68:68" customFormat="1">
      <c r="BP402376" s="90"/>
    </row>
    <row r="402377" spans="68:68" customFormat="1">
      <c r="BP402377" s="90"/>
    </row>
    <row r="402378" spans="68:68" customFormat="1">
      <c r="BP402378" s="90"/>
    </row>
    <row r="402379" spans="68:68" customFormat="1">
      <c r="BP402379" s="90"/>
    </row>
    <row r="402380" spans="68:68" customFormat="1">
      <c r="BP402380" s="90"/>
    </row>
    <row r="402381" spans="68:68" customFormat="1">
      <c r="BP402381" s="90"/>
    </row>
    <row r="402382" spans="68:68" customFormat="1">
      <c r="BP402382" s="90"/>
    </row>
    <row r="402383" spans="68:68" customFormat="1">
      <c r="BP402383" s="90"/>
    </row>
    <row r="402384" spans="68:68" customFormat="1">
      <c r="BP402384" s="90"/>
    </row>
    <row r="402385" spans="68:68" customFormat="1">
      <c r="BP402385" s="90"/>
    </row>
    <row r="402386" spans="68:68" customFormat="1">
      <c r="BP402386" s="90"/>
    </row>
    <row r="402387" spans="68:68" customFormat="1">
      <c r="BP402387" s="90"/>
    </row>
    <row r="402388" spans="68:68" customFormat="1">
      <c r="BP402388" s="90"/>
    </row>
    <row r="402389" spans="68:68" customFormat="1">
      <c r="BP402389" s="90"/>
    </row>
    <row r="402390" spans="68:68" customFormat="1">
      <c r="BP402390" s="90"/>
    </row>
    <row r="402391" spans="68:68" customFormat="1">
      <c r="BP402391" s="90"/>
    </row>
    <row r="402392" spans="68:68" customFormat="1">
      <c r="BP402392" s="90"/>
    </row>
    <row r="402393" spans="68:68" customFormat="1">
      <c r="BP402393" s="90"/>
    </row>
    <row r="402394" spans="68:68" customFormat="1">
      <c r="BP402394" s="90"/>
    </row>
    <row r="402395" spans="68:68" customFormat="1">
      <c r="BP402395" s="90"/>
    </row>
    <row r="402396" spans="68:68" customFormat="1">
      <c r="BP402396" s="90"/>
    </row>
    <row r="402397" spans="68:68" customFormat="1">
      <c r="BP402397" s="90"/>
    </row>
    <row r="402398" spans="68:68" customFormat="1">
      <c r="BP402398" s="90"/>
    </row>
    <row r="402399" spans="68:68" customFormat="1">
      <c r="BP402399" s="90"/>
    </row>
    <row r="402400" spans="68:68" customFormat="1">
      <c r="BP402400" s="90"/>
    </row>
    <row r="402401" spans="68:68" customFormat="1">
      <c r="BP402401" s="90"/>
    </row>
    <row r="402402" spans="68:68" customFormat="1">
      <c r="BP402402" s="90"/>
    </row>
    <row r="402403" spans="68:68" customFormat="1">
      <c r="BP402403" s="90"/>
    </row>
    <row r="402404" spans="68:68" customFormat="1">
      <c r="BP402404" s="90"/>
    </row>
    <row r="402405" spans="68:68" customFormat="1">
      <c r="BP402405" s="90"/>
    </row>
    <row r="402406" spans="68:68" customFormat="1">
      <c r="BP402406" s="90"/>
    </row>
    <row r="402407" spans="68:68" customFormat="1">
      <c r="BP402407" s="90"/>
    </row>
    <row r="402408" spans="68:68" customFormat="1">
      <c r="BP402408" s="90"/>
    </row>
    <row r="402409" spans="68:68" customFormat="1">
      <c r="BP402409" s="90"/>
    </row>
    <row r="402410" spans="68:68" customFormat="1">
      <c r="BP402410" s="90"/>
    </row>
    <row r="402411" spans="68:68" customFormat="1">
      <c r="BP402411" s="90"/>
    </row>
    <row r="402412" spans="68:68" customFormat="1">
      <c r="BP402412" s="90"/>
    </row>
    <row r="402413" spans="68:68" customFormat="1">
      <c r="BP402413" s="90"/>
    </row>
    <row r="402414" spans="68:68" customFormat="1">
      <c r="BP402414" s="90"/>
    </row>
    <row r="402415" spans="68:68" customFormat="1">
      <c r="BP402415" s="90"/>
    </row>
    <row r="402416" spans="68:68" customFormat="1">
      <c r="BP402416" s="90"/>
    </row>
    <row r="402417" spans="68:68" customFormat="1">
      <c r="BP402417" s="90"/>
    </row>
    <row r="402418" spans="68:68" customFormat="1">
      <c r="BP402418" s="90"/>
    </row>
    <row r="402419" spans="68:68" customFormat="1">
      <c r="BP402419" s="90"/>
    </row>
    <row r="402420" spans="68:68" customFormat="1">
      <c r="BP402420" s="90"/>
    </row>
    <row r="402421" spans="68:68" customFormat="1">
      <c r="BP402421" s="90"/>
    </row>
    <row r="402422" spans="68:68" customFormat="1">
      <c r="BP402422" s="90"/>
    </row>
    <row r="402423" spans="68:68" customFormat="1">
      <c r="BP402423" s="90"/>
    </row>
    <row r="402424" spans="68:68" customFormat="1">
      <c r="BP402424" s="90"/>
    </row>
    <row r="402425" spans="68:68" customFormat="1">
      <c r="BP402425" s="90"/>
    </row>
    <row r="402426" spans="68:68" customFormat="1">
      <c r="BP402426" s="90"/>
    </row>
    <row r="402427" spans="68:68" customFormat="1">
      <c r="BP402427" s="90"/>
    </row>
    <row r="402428" spans="68:68" customFormat="1">
      <c r="BP402428" s="90"/>
    </row>
    <row r="402429" spans="68:68" customFormat="1">
      <c r="BP402429" s="90"/>
    </row>
    <row r="402430" spans="68:68" customFormat="1">
      <c r="BP402430" s="90"/>
    </row>
    <row r="402431" spans="68:68" customFormat="1">
      <c r="BP402431" s="90"/>
    </row>
    <row r="402432" spans="68:68" customFormat="1">
      <c r="BP402432" s="90"/>
    </row>
    <row r="402433" spans="68:68" customFormat="1">
      <c r="BP402433" s="90"/>
    </row>
    <row r="402434" spans="68:68" customFormat="1">
      <c r="BP402434" s="90"/>
    </row>
    <row r="402435" spans="68:68" customFormat="1">
      <c r="BP402435" s="90"/>
    </row>
    <row r="402436" spans="68:68" customFormat="1">
      <c r="BP402436" s="90"/>
    </row>
    <row r="402437" spans="68:68" customFormat="1">
      <c r="BP402437" s="90"/>
    </row>
    <row r="402438" spans="68:68" customFormat="1">
      <c r="BP402438" s="90"/>
    </row>
    <row r="402439" spans="68:68" customFormat="1">
      <c r="BP402439" s="90"/>
    </row>
    <row r="402440" spans="68:68" customFormat="1">
      <c r="BP402440" s="90"/>
    </row>
    <row r="402441" spans="68:68" customFormat="1">
      <c r="BP402441" s="90"/>
    </row>
    <row r="402442" spans="68:68" customFormat="1">
      <c r="BP402442" s="90"/>
    </row>
    <row r="402443" spans="68:68" customFormat="1">
      <c r="BP402443" s="90"/>
    </row>
    <row r="402444" spans="68:68" customFormat="1">
      <c r="BP402444" s="90"/>
    </row>
    <row r="402445" spans="68:68" customFormat="1">
      <c r="BP402445" s="90"/>
    </row>
    <row r="402446" spans="68:68" customFormat="1">
      <c r="BP402446" s="90"/>
    </row>
    <row r="402447" spans="68:68" customFormat="1">
      <c r="BP402447" s="90"/>
    </row>
    <row r="402448" spans="68:68" customFormat="1">
      <c r="BP402448" s="90"/>
    </row>
    <row r="402449" spans="68:68" customFormat="1">
      <c r="BP402449" s="90"/>
    </row>
    <row r="402450" spans="68:68" customFormat="1">
      <c r="BP402450" s="90"/>
    </row>
    <row r="402451" spans="68:68" customFormat="1">
      <c r="BP402451" s="90"/>
    </row>
    <row r="402452" spans="68:68" customFormat="1">
      <c r="BP402452" s="90"/>
    </row>
    <row r="402453" spans="68:68" customFormat="1">
      <c r="BP402453" s="90"/>
    </row>
    <row r="402454" spans="68:68" customFormat="1">
      <c r="BP402454" s="90"/>
    </row>
    <row r="402455" spans="68:68" customFormat="1">
      <c r="BP402455" s="90"/>
    </row>
    <row r="402456" spans="68:68" customFormat="1">
      <c r="BP402456" s="90"/>
    </row>
    <row r="402457" spans="68:68" customFormat="1">
      <c r="BP402457" s="90"/>
    </row>
    <row r="402458" spans="68:68" customFormat="1">
      <c r="BP402458" s="90"/>
    </row>
    <row r="402459" spans="68:68" customFormat="1">
      <c r="BP402459" s="90"/>
    </row>
    <row r="402460" spans="68:68" customFormat="1">
      <c r="BP402460" s="90"/>
    </row>
    <row r="402461" spans="68:68" customFormat="1">
      <c r="BP402461" s="90"/>
    </row>
    <row r="402462" spans="68:68" customFormat="1">
      <c r="BP402462" s="90"/>
    </row>
    <row r="402463" spans="68:68" customFormat="1">
      <c r="BP402463" s="90"/>
    </row>
    <row r="402464" spans="68:68" customFormat="1">
      <c r="BP402464" s="90"/>
    </row>
    <row r="402465" spans="68:68" customFormat="1">
      <c r="BP402465" s="90"/>
    </row>
    <row r="402466" spans="68:68" customFormat="1">
      <c r="BP402466" s="90"/>
    </row>
    <row r="402467" spans="68:68" customFormat="1">
      <c r="BP402467" s="90"/>
    </row>
    <row r="402468" spans="68:68" customFormat="1">
      <c r="BP402468" s="90"/>
    </row>
    <row r="402469" spans="68:68" customFormat="1">
      <c r="BP402469" s="90"/>
    </row>
    <row r="402470" spans="68:68" customFormat="1">
      <c r="BP402470" s="90"/>
    </row>
    <row r="402471" spans="68:68" customFormat="1">
      <c r="BP402471" s="90"/>
    </row>
    <row r="402472" spans="68:68" customFormat="1">
      <c r="BP402472" s="90"/>
    </row>
    <row r="402473" spans="68:68" customFormat="1">
      <c r="BP402473" s="90"/>
    </row>
    <row r="402474" spans="68:68" customFormat="1">
      <c r="BP402474" s="90"/>
    </row>
    <row r="402475" spans="68:68" customFormat="1">
      <c r="BP402475" s="90"/>
    </row>
    <row r="402476" spans="68:68" customFormat="1">
      <c r="BP402476" s="90"/>
    </row>
    <row r="402477" spans="68:68" customFormat="1">
      <c r="BP402477" s="90"/>
    </row>
    <row r="402478" spans="68:68" customFormat="1">
      <c r="BP402478" s="90"/>
    </row>
    <row r="402479" spans="68:68" customFormat="1">
      <c r="BP402479" s="90"/>
    </row>
    <row r="402480" spans="68:68" customFormat="1">
      <c r="BP402480" s="90"/>
    </row>
    <row r="402481" spans="68:68" customFormat="1">
      <c r="BP402481" s="90"/>
    </row>
    <row r="402482" spans="68:68" customFormat="1">
      <c r="BP402482" s="90"/>
    </row>
    <row r="402483" spans="68:68" customFormat="1">
      <c r="BP402483" s="90"/>
    </row>
    <row r="402484" spans="68:68" customFormat="1">
      <c r="BP402484" s="90"/>
    </row>
    <row r="402485" spans="68:68" customFormat="1">
      <c r="BP402485" s="90"/>
    </row>
    <row r="402486" spans="68:68" customFormat="1">
      <c r="BP402486" s="90"/>
    </row>
    <row r="402487" spans="68:68" customFormat="1">
      <c r="BP402487" s="90"/>
    </row>
    <row r="402488" spans="68:68" customFormat="1">
      <c r="BP402488" s="90"/>
    </row>
    <row r="402489" spans="68:68" customFormat="1">
      <c r="BP402489" s="90"/>
    </row>
    <row r="402490" spans="68:68" customFormat="1">
      <c r="BP402490" s="90"/>
    </row>
    <row r="402491" spans="68:68" customFormat="1">
      <c r="BP402491" s="90"/>
    </row>
    <row r="402492" spans="68:68" customFormat="1">
      <c r="BP402492" s="90"/>
    </row>
    <row r="402493" spans="68:68" customFormat="1">
      <c r="BP402493" s="90"/>
    </row>
    <row r="402494" spans="68:68" customFormat="1">
      <c r="BP402494" s="90"/>
    </row>
    <row r="402495" spans="68:68" customFormat="1">
      <c r="BP402495" s="90"/>
    </row>
    <row r="402496" spans="68:68" customFormat="1">
      <c r="BP402496" s="90"/>
    </row>
    <row r="402497" spans="68:68" customFormat="1">
      <c r="BP402497" s="90"/>
    </row>
    <row r="402498" spans="68:68" customFormat="1">
      <c r="BP402498" s="90"/>
    </row>
    <row r="402499" spans="68:68" customFormat="1">
      <c r="BP402499" s="90"/>
    </row>
    <row r="402500" spans="68:68" customFormat="1">
      <c r="BP402500" s="90"/>
    </row>
    <row r="402501" spans="68:68" customFormat="1">
      <c r="BP402501" s="90"/>
    </row>
    <row r="402502" spans="68:68" customFormat="1">
      <c r="BP402502" s="90"/>
    </row>
    <row r="402503" spans="68:68" customFormat="1">
      <c r="BP402503" s="90"/>
    </row>
    <row r="402504" spans="68:68" customFormat="1">
      <c r="BP402504" s="90"/>
    </row>
    <row r="402505" spans="68:68" customFormat="1">
      <c r="BP402505" s="90"/>
    </row>
    <row r="402506" spans="68:68" customFormat="1">
      <c r="BP402506" s="90"/>
    </row>
    <row r="402507" spans="68:68" customFormat="1">
      <c r="BP402507" s="90"/>
    </row>
    <row r="402508" spans="68:68" customFormat="1">
      <c r="BP402508" s="90"/>
    </row>
    <row r="402509" spans="68:68" customFormat="1">
      <c r="BP402509" s="90"/>
    </row>
    <row r="402510" spans="68:68" customFormat="1">
      <c r="BP402510" s="90"/>
    </row>
    <row r="402511" spans="68:68" customFormat="1">
      <c r="BP402511" s="90"/>
    </row>
    <row r="402512" spans="68:68" customFormat="1">
      <c r="BP402512" s="90"/>
    </row>
    <row r="402513" spans="68:68" customFormat="1">
      <c r="BP402513" s="90"/>
    </row>
    <row r="402514" spans="68:68" customFormat="1">
      <c r="BP402514" s="90"/>
    </row>
    <row r="402515" spans="68:68" customFormat="1">
      <c r="BP402515" s="90"/>
    </row>
    <row r="402516" spans="68:68" customFormat="1">
      <c r="BP402516" s="90"/>
    </row>
    <row r="402517" spans="68:68" customFormat="1">
      <c r="BP402517" s="90"/>
    </row>
    <row r="402518" spans="68:68" customFormat="1">
      <c r="BP402518" s="90"/>
    </row>
    <row r="402519" spans="68:68" customFormat="1">
      <c r="BP402519" s="90"/>
    </row>
    <row r="402520" spans="68:68" customFormat="1">
      <c r="BP402520" s="90"/>
    </row>
    <row r="402521" spans="68:68" customFormat="1">
      <c r="BP402521" s="90"/>
    </row>
    <row r="402522" spans="68:68" customFormat="1">
      <c r="BP402522" s="90"/>
    </row>
    <row r="402523" spans="68:68" customFormat="1">
      <c r="BP402523" s="90"/>
    </row>
    <row r="402524" spans="68:68" customFormat="1">
      <c r="BP402524" s="90"/>
    </row>
    <row r="402525" spans="68:68" customFormat="1">
      <c r="BP402525" s="90"/>
    </row>
    <row r="402526" spans="68:68" customFormat="1">
      <c r="BP402526" s="90"/>
    </row>
    <row r="402527" spans="68:68" customFormat="1">
      <c r="BP402527" s="90"/>
    </row>
    <row r="402528" spans="68:68" customFormat="1">
      <c r="BP402528" s="90"/>
    </row>
    <row r="402529" spans="68:68" customFormat="1">
      <c r="BP402529" s="90"/>
    </row>
    <row r="402530" spans="68:68" customFormat="1">
      <c r="BP402530" s="90"/>
    </row>
    <row r="402531" spans="68:68" customFormat="1">
      <c r="BP402531" s="90"/>
    </row>
    <row r="402532" spans="68:68" customFormat="1">
      <c r="BP402532" s="90"/>
    </row>
    <row r="402533" spans="68:68" customFormat="1">
      <c r="BP402533" s="90"/>
    </row>
    <row r="402534" spans="68:68" customFormat="1">
      <c r="BP402534" s="90"/>
    </row>
    <row r="402535" spans="68:68" customFormat="1">
      <c r="BP402535" s="90"/>
    </row>
    <row r="402536" spans="68:68" customFormat="1">
      <c r="BP402536" s="90"/>
    </row>
    <row r="402537" spans="68:68" customFormat="1">
      <c r="BP402537" s="90"/>
    </row>
    <row r="402538" spans="68:68" customFormat="1">
      <c r="BP402538" s="90"/>
    </row>
    <row r="402539" spans="68:68" customFormat="1">
      <c r="BP402539" s="90"/>
    </row>
    <row r="402540" spans="68:68" customFormat="1">
      <c r="BP402540" s="90"/>
    </row>
    <row r="402541" spans="68:68" customFormat="1">
      <c r="BP402541" s="90"/>
    </row>
    <row r="402542" spans="68:68" customFormat="1">
      <c r="BP402542" s="90"/>
    </row>
    <row r="402543" spans="68:68" customFormat="1">
      <c r="BP402543" s="90"/>
    </row>
    <row r="402544" spans="68:68" customFormat="1">
      <c r="BP402544" s="90"/>
    </row>
    <row r="402545" spans="68:68" customFormat="1">
      <c r="BP402545" s="90"/>
    </row>
    <row r="402546" spans="68:68" customFormat="1">
      <c r="BP402546" s="90"/>
    </row>
    <row r="402547" spans="68:68" customFormat="1">
      <c r="BP402547" s="90"/>
    </row>
    <row r="402548" spans="68:68" customFormat="1">
      <c r="BP402548" s="90"/>
    </row>
    <row r="402549" spans="68:68" customFormat="1">
      <c r="BP402549" s="90"/>
    </row>
    <row r="402550" spans="68:68" customFormat="1">
      <c r="BP402550" s="90"/>
    </row>
    <row r="402551" spans="68:68" customFormat="1">
      <c r="BP402551" s="90"/>
    </row>
    <row r="402552" spans="68:68" customFormat="1">
      <c r="BP402552" s="90"/>
    </row>
    <row r="402553" spans="68:68" customFormat="1">
      <c r="BP402553" s="90"/>
    </row>
    <row r="402554" spans="68:68" customFormat="1">
      <c r="BP402554" s="90"/>
    </row>
    <row r="402555" spans="68:68" customFormat="1">
      <c r="BP402555" s="90"/>
    </row>
    <row r="402556" spans="68:68" customFormat="1">
      <c r="BP402556" s="90"/>
    </row>
    <row r="402557" spans="68:68" customFormat="1">
      <c r="BP402557" s="90"/>
    </row>
    <row r="402558" spans="68:68" customFormat="1">
      <c r="BP402558" s="90"/>
    </row>
    <row r="402559" spans="68:68" customFormat="1">
      <c r="BP402559" s="90"/>
    </row>
    <row r="402560" spans="68:68" customFormat="1">
      <c r="BP402560" s="90"/>
    </row>
    <row r="402561" spans="68:68" customFormat="1">
      <c r="BP402561" s="90"/>
    </row>
    <row r="402562" spans="68:68" customFormat="1">
      <c r="BP402562" s="90"/>
    </row>
    <row r="402563" spans="68:68" customFormat="1">
      <c r="BP402563" s="90"/>
    </row>
    <row r="402564" spans="68:68" customFormat="1">
      <c r="BP402564" s="90"/>
    </row>
    <row r="402565" spans="68:68" customFormat="1">
      <c r="BP402565" s="90"/>
    </row>
    <row r="402566" spans="68:68" customFormat="1">
      <c r="BP402566" s="90"/>
    </row>
    <row r="402567" spans="68:68" customFormat="1">
      <c r="BP402567" s="90"/>
    </row>
    <row r="402568" spans="68:68" customFormat="1">
      <c r="BP402568" s="90"/>
    </row>
    <row r="402569" spans="68:68" customFormat="1">
      <c r="BP402569" s="90"/>
    </row>
    <row r="402570" spans="68:68" customFormat="1">
      <c r="BP402570" s="90"/>
    </row>
    <row r="402571" spans="68:68" customFormat="1">
      <c r="BP402571" s="90"/>
    </row>
    <row r="402572" spans="68:68" customFormat="1">
      <c r="BP402572" s="90"/>
    </row>
    <row r="402573" spans="68:68" customFormat="1">
      <c r="BP402573" s="90"/>
    </row>
    <row r="402574" spans="68:68" customFormat="1">
      <c r="BP402574" s="90"/>
    </row>
    <row r="402575" spans="68:68" customFormat="1">
      <c r="BP402575" s="90"/>
    </row>
    <row r="402576" spans="68:68" customFormat="1">
      <c r="BP402576" s="90"/>
    </row>
    <row r="402577" spans="68:68" customFormat="1">
      <c r="BP402577" s="90"/>
    </row>
    <row r="402578" spans="68:68" customFormat="1">
      <c r="BP402578" s="90"/>
    </row>
    <row r="402579" spans="68:68" customFormat="1">
      <c r="BP402579" s="90"/>
    </row>
    <row r="402580" spans="68:68" customFormat="1">
      <c r="BP402580" s="90"/>
    </row>
    <row r="402581" spans="68:68" customFormat="1">
      <c r="BP402581" s="90"/>
    </row>
    <row r="402582" spans="68:68" customFormat="1">
      <c r="BP402582" s="90"/>
    </row>
    <row r="402583" spans="68:68" customFormat="1">
      <c r="BP402583" s="90"/>
    </row>
    <row r="402584" spans="68:68" customFormat="1">
      <c r="BP402584" s="90"/>
    </row>
    <row r="402585" spans="68:68" customFormat="1">
      <c r="BP402585" s="90"/>
    </row>
    <row r="402586" spans="68:68" customFormat="1">
      <c r="BP402586" s="90"/>
    </row>
    <row r="402587" spans="68:68" customFormat="1">
      <c r="BP402587" s="90"/>
    </row>
    <row r="402588" spans="68:68" customFormat="1">
      <c r="BP402588" s="90"/>
    </row>
    <row r="402589" spans="68:68" customFormat="1">
      <c r="BP402589" s="90"/>
    </row>
    <row r="402590" spans="68:68" customFormat="1">
      <c r="BP402590" s="90"/>
    </row>
    <row r="402591" spans="68:68" customFormat="1">
      <c r="BP402591" s="90"/>
    </row>
    <row r="402592" spans="68:68" customFormat="1">
      <c r="BP402592" s="90"/>
    </row>
    <row r="402593" spans="68:68" customFormat="1">
      <c r="BP402593" s="90"/>
    </row>
    <row r="402594" spans="68:68" customFormat="1">
      <c r="BP402594" s="90"/>
    </row>
    <row r="402595" spans="68:68" customFormat="1">
      <c r="BP402595" s="90"/>
    </row>
    <row r="402596" spans="68:68" customFormat="1">
      <c r="BP402596" s="90"/>
    </row>
    <row r="402597" spans="68:68" customFormat="1">
      <c r="BP402597" s="90"/>
    </row>
    <row r="402598" spans="68:68" customFormat="1">
      <c r="BP402598" s="90"/>
    </row>
    <row r="402599" spans="68:68" customFormat="1">
      <c r="BP402599" s="90"/>
    </row>
    <row r="402600" spans="68:68" customFormat="1">
      <c r="BP402600" s="90"/>
    </row>
    <row r="402601" spans="68:68" customFormat="1">
      <c r="BP402601" s="90"/>
    </row>
    <row r="402602" spans="68:68" customFormat="1">
      <c r="BP402602" s="90"/>
    </row>
    <row r="402603" spans="68:68" customFormat="1">
      <c r="BP402603" s="90"/>
    </row>
    <row r="402604" spans="68:68" customFormat="1">
      <c r="BP402604" s="90"/>
    </row>
    <row r="402605" spans="68:68" customFormat="1">
      <c r="BP402605" s="90"/>
    </row>
    <row r="402606" spans="68:68" customFormat="1">
      <c r="BP402606" s="90"/>
    </row>
    <row r="402607" spans="68:68" customFormat="1">
      <c r="BP402607" s="90"/>
    </row>
    <row r="402608" spans="68:68" customFormat="1">
      <c r="BP402608" s="90"/>
    </row>
    <row r="402609" spans="68:68" customFormat="1">
      <c r="BP402609" s="90"/>
    </row>
    <row r="402610" spans="68:68" customFormat="1">
      <c r="BP402610" s="90"/>
    </row>
    <row r="402611" spans="68:68" customFormat="1">
      <c r="BP402611" s="90"/>
    </row>
    <row r="402612" spans="68:68" customFormat="1">
      <c r="BP402612" s="90"/>
    </row>
    <row r="402613" spans="68:68" customFormat="1">
      <c r="BP402613" s="90"/>
    </row>
    <row r="402614" spans="68:68" customFormat="1">
      <c r="BP402614" s="90"/>
    </row>
    <row r="402615" spans="68:68" customFormat="1">
      <c r="BP402615" s="90"/>
    </row>
    <row r="402616" spans="68:68" customFormat="1">
      <c r="BP402616" s="90"/>
    </row>
    <row r="402617" spans="68:68" customFormat="1">
      <c r="BP402617" s="90"/>
    </row>
    <row r="402618" spans="68:68" customFormat="1">
      <c r="BP402618" s="90"/>
    </row>
    <row r="402619" spans="68:68" customFormat="1">
      <c r="BP402619" s="90"/>
    </row>
    <row r="402620" spans="68:68" customFormat="1">
      <c r="BP402620" s="90"/>
    </row>
    <row r="402621" spans="68:68" customFormat="1">
      <c r="BP402621" s="90"/>
    </row>
    <row r="402622" spans="68:68" customFormat="1">
      <c r="BP402622" s="90"/>
    </row>
    <row r="402623" spans="68:68" customFormat="1">
      <c r="BP402623" s="90"/>
    </row>
    <row r="402624" spans="68:68" customFormat="1">
      <c r="BP402624" s="90"/>
    </row>
    <row r="402625" spans="68:68" customFormat="1">
      <c r="BP402625" s="90"/>
    </row>
    <row r="402626" spans="68:68" customFormat="1">
      <c r="BP402626" s="90"/>
    </row>
    <row r="402627" spans="68:68" customFormat="1">
      <c r="BP402627" s="90"/>
    </row>
    <row r="402628" spans="68:68" customFormat="1">
      <c r="BP402628" s="90"/>
    </row>
    <row r="402629" spans="68:68" customFormat="1">
      <c r="BP402629" s="90"/>
    </row>
    <row r="402630" spans="68:68" customFormat="1">
      <c r="BP402630" s="90"/>
    </row>
    <row r="402631" spans="68:68" customFormat="1">
      <c r="BP402631" s="90"/>
    </row>
    <row r="402632" spans="68:68" customFormat="1">
      <c r="BP402632" s="90"/>
    </row>
    <row r="402633" spans="68:68" customFormat="1">
      <c r="BP402633" s="90"/>
    </row>
    <row r="402634" spans="68:68" customFormat="1">
      <c r="BP402634" s="90"/>
    </row>
    <row r="402635" spans="68:68" customFormat="1">
      <c r="BP402635" s="90"/>
    </row>
    <row r="402636" spans="68:68" customFormat="1">
      <c r="BP402636" s="90"/>
    </row>
    <row r="402637" spans="68:68" customFormat="1">
      <c r="BP402637" s="90"/>
    </row>
    <row r="402638" spans="68:68" customFormat="1">
      <c r="BP402638" s="90"/>
    </row>
    <row r="402639" spans="68:68" customFormat="1">
      <c r="BP402639" s="90"/>
    </row>
    <row r="402640" spans="68:68" customFormat="1">
      <c r="BP402640" s="90"/>
    </row>
    <row r="402641" spans="68:68" customFormat="1">
      <c r="BP402641" s="90"/>
    </row>
    <row r="402642" spans="68:68" customFormat="1">
      <c r="BP402642" s="90"/>
    </row>
    <row r="402643" spans="68:68" customFormat="1">
      <c r="BP402643" s="90"/>
    </row>
    <row r="402644" spans="68:68" customFormat="1">
      <c r="BP402644" s="90"/>
    </row>
    <row r="402645" spans="68:68" customFormat="1">
      <c r="BP402645" s="90"/>
    </row>
    <row r="402646" spans="68:68" customFormat="1">
      <c r="BP402646" s="90"/>
    </row>
    <row r="402647" spans="68:68" customFormat="1">
      <c r="BP402647" s="90"/>
    </row>
    <row r="402648" spans="68:68" customFormat="1">
      <c r="BP402648" s="90"/>
    </row>
    <row r="402649" spans="68:68" customFormat="1">
      <c r="BP402649" s="90"/>
    </row>
    <row r="402650" spans="68:68" customFormat="1">
      <c r="BP402650" s="90"/>
    </row>
    <row r="402651" spans="68:68" customFormat="1">
      <c r="BP402651" s="90"/>
    </row>
    <row r="402652" spans="68:68" customFormat="1">
      <c r="BP402652" s="90"/>
    </row>
    <row r="402653" spans="68:68" customFormat="1">
      <c r="BP402653" s="90"/>
    </row>
    <row r="402654" spans="68:68" customFormat="1">
      <c r="BP402654" s="90"/>
    </row>
    <row r="402655" spans="68:68" customFormat="1">
      <c r="BP402655" s="90"/>
    </row>
    <row r="402656" spans="68:68" customFormat="1">
      <c r="BP402656" s="90"/>
    </row>
    <row r="402657" spans="68:68" customFormat="1">
      <c r="BP402657" s="90"/>
    </row>
    <row r="402658" spans="68:68" customFormat="1">
      <c r="BP402658" s="90"/>
    </row>
    <row r="402659" spans="68:68" customFormat="1">
      <c r="BP402659" s="90"/>
    </row>
    <row r="402660" spans="68:68" customFormat="1">
      <c r="BP402660" s="90"/>
    </row>
    <row r="402661" spans="68:68" customFormat="1">
      <c r="BP402661" s="90"/>
    </row>
    <row r="402662" spans="68:68" customFormat="1">
      <c r="BP402662" s="90"/>
    </row>
    <row r="402663" spans="68:68" customFormat="1">
      <c r="BP402663" s="90"/>
    </row>
    <row r="402664" spans="68:68" customFormat="1">
      <c r="BP402664" s="90"/>
    </row>
    <row r="402665" spans="68:68" customFormat="1">
      <c r="BP402665" s="90"/>
    </row>
    <row r="402666" spans="68:68" customFormat="1">
      <c r="BP402666" s="90"/>
    </row>
    <row r="402667" spans="68:68" customFormat="1">
      <c r="BP402667" s="90"/>
    </row>
    <row r="402668" spans="68:68" customFormat="1">
      <c r="BP402668" s="90"/>
    </row>
    <row r="402669" spans="68:68" customFormat="1">
      <c r="BP402669" s="90"/>
    </row>
    <row r="402670" spans="68:68" customFormat="1">
      <c r="BP402670" s="90"/>
    </row>
    <row r="402671" spans="68:68" customFormat="1">
      <c r="BP402671" s="90"/>
    </row>
    <row r="402672" spans="68:68" customFormat="1">
      <c r="BP402672" s="90"/>
    </row>
    <row r="402673" spans="68:68" customFormat="1">
      <c r="BP402673" s="90"/>
    </row>
    <row r="402674" spans="68:68" customFormat="1">
      <c r="BP402674" s="90"/>
    </row>
    <row r="402675" spans="68:68" customFormat="1">
      <c r="BP402675" s="90"/>
    </row>
    <row r="402676" spans="68:68" customFormat="1">
      <c r="BP402676" s="90"/>
    </row>
    <row r="402677" spans="68:68" customFormat="1">
      <c r="BP402677" s="90"/>
    </row>
    <row r="402678" spans="68:68" customFormat="1">
      <c r="BP402678" s="90"/>
    </row>
    <row r="402679" spans="68:68" customFormat="1">
      <c r="BP402679" s="90"/>
    </row>
    <row r="402680" spans="68:68" customFormat="1">
      <c r="BP402680" s="90"/>
    </row>
    <row r="402681" spans="68:68" customFormat="1">
      <c r="BP402681" s="90"/>
    </row>
    <row r="402682" spans="68:68" customFormat="1">
      <c r="BP402682" s="90"/>
    </row>
    <row r="402683" spans="68:68" customFormat="1">
      <c r="BP402683" s="90"/>
    </row>
    <row r="402684" spans="68:68" customFormat="1">
      <c r="BP402684" s="90"/>
    </row>
    <row r="402685" spans="68:68" customFormat="1">
      <c r="BP402685" s="90"/>
    </row>
    <row r="402686" spans="68:68" customFormat="1">
      <c r="BP402686" s="90"/>
    </row>
    <row r="402687" spans="68:68" customFormat="1">
      <c r="BP402687" s="90"/>
    </row>
    <row r="402688" spans="68:68" customFormat="1">
      <c r="BP402688" s="90"/>
    </row>
    <row r="402689" spans="68:68" customFormat="1">
      <c r="BP402689" s="90"/>
    </row>
    <row r="402690" spans="68:68" customFormat="1">
      <c r="BP402690" s="90"/>
    </row>
    <row r="402691" spans="68:68" customFormat="1">
      <c r="BP402691" s="90"/>
    </row>
    <row r="402692" spans="68:68" customFormat="1">
      <c r="BP402692" s="90"/>
    </row>
    <row r="402693" spans="68:68" customFormat="1">
      <c r="BP402693" s="90"/>
    </row>
    <row r="402694" spans="68:68" customFormat="1">
      <c r="BP402694" s="90"/>
    </row>
    <row r="402695" spans="68:68" customFormat="1">
      <c r="BP402695" s="90"/>
    </row>
    <row r="402696" spans="68:68" customFormat="1">
      <c r="BP402696" s="90"/>
    </row>
    <row r="402697" spans="68:68" customFormat="1">
      <c r="BP402697" s="90"/>
    </row>
    <row r="402698" spans="68:68" customFormat="1">
      <c r="BP402698" s="90"/>
    </row>
    <row r="402699" spans="68:68" customFormat="1">
      <c r="BP402699" s="90"/>
    </row>
    <row r="402700" spans="68:68" customFormat="1">
      <c r="BP402700" s="90"/>
    </row>
    <row r="402701" spans="68:68" customFormat="1">
      <c r="BP402701" s="90"/>
    </row>
    <row r="402702" spans="68:68" customFormat="1">
      <c r="BP402702" s="90"/>
    </row>
    <row r="402703" spans="68:68" customFormat="1">
      <c r="BP402703" s="90"/>
    </row>
    <row r="402704" spans="68:68" customFormat="1">
      <c r="BP402704" s="90"/>
    </row>
    <row r="402705" spans="68:68" customFormat="1">
      <c r="BP402705" s="90"/>
    </row>
    <row r="402706" spans="68:68" customFormat="1">
      <c r="BP402706" s="90"/>
    </row>
    <row r="402707" spans="68:68" customFormat="1">
      <c r="BP402707" s="90"/>
    </row>
    <row r="402708" spans="68:68" customFormat="1">
      <c r="BP402708" s="90"/>
    </row>
    <row r="402709" spans="68:68" customFormat="1">
      <c r="BP402709" s="90"/>
    </row>
    <row r="402710" spans="68:68" customFormat="1">
      <c r="BP402710" s="90"/>
    </row>
    <row r="402711" spans="68:68" customFormat="1">
      <c r="BP402711" s="90"/>
    </row>
    <row r="402712" spans="68:68" customFormat="1">
      <c r="BP402712" s="90"/>
    </row>
    <row r="402713" spans="68:68" customFormat="1">
      <c r="BP402713" s="90"/>
    </row>
    <row r="402714" spans="68:68" customFormat="1">
      <c r="BP402714" s="90"/>
    </row>
    <row r="402715" spans="68:68" customFormat="1">
      <c r="BP402715" s="90"/>
    </row>
    <row r="402716" spans="68:68" customFormat="1">
      <c r="BP402716" s="90"/>
    </row>
    <row r="402717" spans="68:68" customFormat="1">
      <c r="BP402717" s="90"/>
    </row>
    <row r="402718" spans="68:68" customFormat="1">
      <c r="BP402718" s="90"/>
    </row>
    <row r="402719" spans="68:68" customFormat="1">
      <c r="BP402719" s="90"/>
    </row>
    <row r="402720" spans="68:68" customFormat="1">
      <c r="BP402720" s="90"/>
    </row>
    <row r="402721" spans="68:68" customFormat="1">
      <c r="BP402721" s="90"/>
    </row>
    <row r="402722" spans="68:68" customFormat="1">
      <c r="BP402722" s="90"/>
    </row>
    <row r="402723" spans="68:68" customFormat="1">
      <c r="BP402723" s="90"/>
    </row>
    <row r="402724" spans="68:68" customFormat="1">
      <c r="BP402724" s="90"/>
    </row>
    <row r="402725" spans="68:68" customFormat="1">
      <c r="BP402725" s="90"/>
    </row>
    <row r="402726" spans="68:68" customFormat="1">
      <c r="BP402726" s="90"/>
    </row>
    <row r="402727" spans="68:68" customFormat="1">
      <c r="BP402727" s="90"/>
    </row>
    <row r="402728" spans="68:68" customFormat="1">
      <c r="BP402728" s="90"/>
    </row>
    <row r="402729" spans="68:68" customFormat="1">
      <c r="BP402729" s="90"/>
    </row>
    <row r="402730" spans="68:68" customFormat="1">
      <c r="BP402730" s="90"/>
    </row>
    <row r="402731" spans="68:68" customFormat="1">
      <c r="BP402731" s="90"/>
    </row>
    <row r="402732" spans="68:68" customFormat="1">
      <c r="BP402732" s="90"/>
    </row>
    <row r="402733" spans="68:68" customFormat="1">
      <c r="BP402733" s="90"/>
    </row>
    <row r="402734" spans="68:68" customFormat="1">
      <c r="BP402734" s="90"/>
    </row>
    <row r="402735" spans="68:68" customFormat="1">
      <c r="BP402735" s="90"/>
    </row>
    <row r="402736" spans="68:68" customFormat="1">
      <c r="BP402736" s="90"/>
    </row>
    <row r="402737" spans="68:68" customFormat="1">
      <c r="BP402737" s="90"/>
    </row>
    <row r="402738" spans="68:68" customFormat="1">
      <c r="BP402738" s="90"/>
    </row>
    <row r="402739" spans="68:68" customFormat="1">
      <c r="BP402739" s="90"/>
    </row>
    <row r="402740" spans="68:68" customFormat="1">
      <c r="BP402740" s="90"/>
    </row>
    <row r="402741" spans="68:68" customFormat="1">
      <c r="BP402741" s="90"/>
    </row>
    <row r="402742" spans="68:68" customFormat="1">
      <c r="BP402742" s="90"/>
    </row>
    <row r="402743" spans="68:68" customFormat="1">
      <c r="BP402743" s="90"/>
    </row>
    <row r="402744" spans="68:68" customFormat="1">
      <c r="BP402744" s="90"/>
    </row>
    <row r="402745" spans="68:68" customFormat="1">
      <c r="BP402745" s="90"/>
    </row>
    <row r="402746" spans="68:68" customFormat="1">
      <c r="BP402746" s="90"/>
    </row>
    <row r="402747" spans="68:68" customFormat="1">
      <c r="BP402747" s="90"/>
    </row>
    <row r="402748" spans="68:68" customFormat="1">
      <c r="BP402748" s="90"/>
    </row>
    <row r="402749" spans="68:68" customFormat="1">
      <c r="BP402749" s="90"/>
    </row>
    <row r="402750" spans="68:68" customFormat="1">
      <c r="BP402750" s="90"/>
    </row>
    <row r="402751" spans="68:68" customFormat="1">
      <c r="BP402751" s="90"/>
    </row>
    <row r="402752" spans="68:68" customFormat="1">
      <c r="BP402752" s="90"/>
    </row>
    <row r="402753" spans="68:68" customFormat="1">
      <c r="BP402753" s="90"/>
    </row>
    <row r="402754" spans="68:68" customFormat="1">
      <c r="BP402754" s="90"/>
    </row>
    <row r="402755" spans="68:68" customFormat="1">
      <c r="BP402755" s="90"/>
    </row>
    <row r="402756" spans="68:68" customFormat="1">
      <c r="BP402756" s="90"/>
    </row>
    <row r="402757" spans="68:68" customFormat="1">
      <c r="BP402757" s="90"/>
    </row>
    <row r="402758" spans="68:68" customFormat="1">
      <c r="BP402758" s="90"/>
    </row>
    <row r="402759" spans="68:68" customFormat="1">
      <c r="BP402759" s="90"/>
    </row>
    <row r="402760" spans="68:68" customFormat="1">
      <c r="BP402760" s="90"/>
    </row>
    <row r="402761" spans="68:68" customFormat="1">
      <c r="BP402761" s="90"/>
    </row>
    <row r="402762" spans="68:68" customFormat="1">
      <c r="BP402762" s="90"/>
    </row>
    <row r="402763" spans="68:68" customFormat="1">
      <c r="BP402763" s="90"/>
    </row>
    <row r="402764" spans="68:68" customFormat="1">
      <c r="BP402764" s="90"/>
    </row>
    <row r="402765" spans="68:68" customFormat="1">
      <c r="BP402765" s="90"/>
    </row>
    <row r="402766" spans="68:68" customFormat="1">
      <c r="BP402766" s="90"/>
    </row>
    <row r="402767" spans="68:68" customFormat="1">
      <c r="BP402767" s="90"/>
    </row>
    <row r="402768" spans="68:68" customFormat="1">
      <c r="BP402768" s="90"/>
    </row>
    <row r="402769" spans="68:68" customFormat="1">
      <c r="BP402769" s="90"/>
    </row>
    <row r="402770" spans="68:68" customFormat="1">
      <c r="BP402770" s="90"/>
    </row>
    <row r="402771" spans="68:68" customFormat="1">
      <c r="BP402771" s="90"/>
    </row>
    <row r="402772" spans="68:68" customFormat="1">
      <c r="BP402772" s="90"/>
    </row>
    <row r="402773" spans="68:68" customFormat="1">
      <c r="BP402773" s="90"/>
    </row>
    <row r="402774" spans="68:68" customFormat="1">
      <c r="BP402774" s="90"/>
    </row>
    <row r="402775" spans="68:68" customFormat="1">
      <c r="BP402775" s="90"/>
    </row>
    <row r="402776" spans="68:68" customFormat="1">
      <c r="BP402776" s="90"/>
    </row>
    <row r="402777" spans="68:68" customFormat="1">
      <c r="BP402777" s="90"/>
    </row>
    <row r="402778" spans="68:68" customFormat="1">
      <c r="BP402778" s="90"/>
    </row>
    <row r="402779" spans="68:68" customFormat="1">
      <c r="BP402779" s="90"/>
    </row>
    <row r="402780" spans="68:68" customFormat="1">
      <c r="BP402780" s="90"/>
    </row>
    <row r="402781" spans="68:68" customFormat="1">
      <c r="BP402781" s="90"/>
    </row>
    <row r="402782" spans="68:68" customFormat="1">
      <c r="BP402782" s="90"/>
    </row>
    <row r="402783" spans="68:68" customFormat="1">
      <c r="BP402783" s="90"/>
    </row>
    <row r="402784" spans="68:68" customFormat="1">
      <c r="BP402784" s="90"/>
    </row>
    <row r="402785" spans="68:68" customFormat="1">
      <c r="BP402785" s="90"/>
    </row>
    <row r="402786" spans="68:68" customFormat="1">
      <c r="BP402786" s="90"/>
    </row>
    <row r="402787" spans="68:68" customFormat="1">
      <c r="BP402787" s="90"/>
    </row>
    <row r="402788" spans="68:68" customFormat="1">
      <c r="BP402788" s="90"/>
    </row>
    <row r="402789" spans="68:68" customFormat="1">
      <c r="BP402789" s="90"/>
    </row>
    <row r="402790" spans="68:68" customFormat="1">
      <c r="BP402790" s="90"/>
    </row>
    <row r="402791" spans="68:68" customFormat="1">
      <c r="BP402791" s="90"/>
    </row>
    <row r="402792" spans="68:68" customFormat="1">
      <c r="BP402792" s="90"/>
    </row>
    <row r="402793" spans="68:68" customFormat="1">
      <c r="BP402793" s="90"/>
    </row>
    <row r="402794" spans="68:68" customFormat="1">
      <c r="BP402794" s="90"/>
    </row>
    <row r="402795" spans="68:68" customFormat="1">
      <c r="BP402795" s="90"/>
    </row>
    <row r="402796" spans="68:68" customFormat="1">
      <c r="BP402796" s="90"/>
    </row>
    <row r="402797" spans="68:68" customFormat="1">
      <c r="BP402797" s="90"/>
    </row>
    <row r="402798" spans="68:68" customFormat="1">
      <c r="BP402798" s="90"/>
    </row>
    <row r="402799" spans="68:68" customFormat="1">
      <c r="BP402799" s="90"/>
    </row>
    <row r="402800" spans="68:68" customFormat="1">
      <c r="BP402800" s="90"/>
    </row>
    <row r="402801" spans="68:68" customFormat="1">
      <c r="BP402801" s="90"/>
    </row>
    <row r="402802" spans="68:68" customFormat="1">
      <c r="BP402802" s="90"/>
    </row>
    <row r="402803" spans="68:68" customFormat="1">
      <c r="BP402803" s="90"/>
    </row>
    <row r="402804" spans="68:68" customFormat="1">
      <c r="BP402804" s="90"/>
    </row>
    <row r="402805" spans="68:68" customFormat="1">
      <c r="BP402805" s="90"/>
    </row>
    <row r="402806" spans="68:68" customFormat="1">
      <c r="BP402806" s="90"/>
    </row>
    <row r="402807" spans="68:68" customFormat="1">
      <c r="BP402807" s="90"/>
    </row>
    <row r="402808" spans="68:68" customFormat="1">
      <c r="BP402808" s="90"/>
    </row>
    <row r="402809" spans="68:68" customFormat="1">
      <c r="BP402809" s="90"/>
    </row>
    <row r="402810" spans="68:68" customFormat="1">
      <c r="BP402810" s="90"/>
    </row>
    <row r="402811" spans="68:68" customFormat="1">
      <c r="BP402811" s="90"/>
    </row>
    <row r="402812" spans="68:68" customFormat="1">
      <c r="BP402812" s="90"/>
    </row>
    <row r="402813" spans="68:68" customFormat="1">
      <c r="BP402813" s="90"/>
    </row>
    <row r="402814" spans="68:68" customFormat="1">
      <c r="BP402814" s="90"/>
    </row>
    <row r="402815" spans="68:68" customFormat="1">
      <c r="BP402815" s="90"/>
    </row>
    <row r="402816" spans="68:68" customFormat="1">
      <c r="BP402816" s="90"/>
    </row>
    <row r="402817" spans="68:68" customFormat="1">
      <c r="BP402817" s="90"/>
    </row>
    <row r="402818" spans="68:68" customFormat="1">
      <c r="BP402818" s="90"/>
    </row>
    <row r="402819" spans="68:68" customFormat="1">
      <c r="BP402819" s="90"/>
    </row>
    <row r="402820" spans="68:68" customFormat="1">
      <c r="BP402820" s="90"/>
    </row>
    <row r="402821" spans="68:68" customFormat="1">
      <c r="BP402821" s="90"/>
    </row>
    <row r="402822" spans="68:68" customFormat="1">
      <c r="BP402822" s="90"/>
    </row>
    <row r="402823" spans="68:68" customFormat="1">
      <c r="BP402823" s="90"/>
    </row>
    <row r="402824" spans="68:68" customFormat="1">
      <c r="BP402824" s="90"/>
    </row>
    <row r="402825" spans="68:68" customFormat="1">
      <c r="BP402825" s="90"/>
    </row>
    <row r="402826" spans="68:68" customFormat="1">
      <c r="BP402826" s="90"/>
    </row>
    <row r="402827" spans="68:68" customFormat="1">
      <c r="BP402827" s="90"/>
    </row>
    <row r="402828" spans="68:68" customFormat="1">
      <c r="BP402828" s="90"/>
    </row>
    <row r="402829" spans="68:68" customFormat="1">
      <c r="BP402829" s="90"/>
    </row>
    <row r="402830" spans="68:68" customFormat="1">
      <c r="BP402830" s="90"/>
    </row>
    <row r="402831" spans="68:68" customFormat="1">
      <c r="BP402831" s="90"/>
    </row>
    <row r="402832" spans="68:68" customFormat="1">
      <c r="BP402832" s="90"/>
    </row>
    <row r="402833" spans="68:68" customFormat="1">
      <c r="BP402833" s="90"/>
    </row>
    <row r="402834" spans="68:68" customFormat="1">
      <c r="BP402834" s="90"/>
    </row>
    <row r="402835" spans="68:68" customFormat="1">
      <c r="BP402835" s="90"/>
    </row>
    <row r="402836" spans="68:68" customFormat="1">
      <c r="BP402836" s="90"/>
    </row>
    <row r="402837" spans="68:68" customFormat="1">
      <c r="BP402837" s="90"/>
    </row>
    <row r="402838" spans="68:68" customFormat="1">
      <c r="BP402838" s="90"/>
    </row>
    <row r="402839" spans="68:68" customFormat="1">
      <c r="BP402839" s="90"/>
    </row>
    <row r="402840" spans="68:68" customFormat="1">
      <c r="BP402840" s="90"/>
    </row>
    <row r="402841" spans="68:68" customFormat="1">
      <c r="BP402841" s="90"/>
    </row>
    <row r="402842" spans="68:68" customFormat="1">
      <c r="BP402842" s="90"/>
    </row>
    <row r="402843" spans="68:68" customFormat="1">
      <c r="BP402843" s="90"/>
    </row>
    <row r="402844" spans="68:68" customFormat="1">
      <c r="BP402844" s="90"/>
    </row>
    <row r="402845" spans="68:68" customFormat="1">
      <c r="BP402845" s="90"/>
    </row>
    <row r="402846" spans="68:68" customFormat="1">
      <c r="BP402846" s="90"/>
    </row>
    <row r="402847" spans="68:68" customFormat="1">
      <c r="BP402847" s="90"/>
    </row>
    <row r="402848" spans="68:68" customFormat="1">
      <c r="BP402848" s="90"/>
    </row>
    <row r="402849" spans="68:68" customFormat="1">
      <c r="BP402849" s="90"/>
    </row>
    <row r="402850" spans="68:68" customFormat="1">
      <c r="BP402850" s="90"/>
    </row>
    <row r="402851" spans="68:68" customFormat="1">
      <c r="BP402851" s="90"/>
    </row>
    <row r="402852" spans="68:68" customFormat="1">
      <c r="BP402852" s="90"/>
    </row>
    <row r="402853" spans="68:68" customFormat="1">
      <c r="BP402853" s="90"/>
    </row>
    <row r="402854" spans="68:68" customFormat="1">
      <c r="BP402854" s="90"/>
    </row>
    <row r="402855" spans="68:68" customFormat="1">
      <c r="BP402855" s="90"/>
    </row>
    <row r="402856" spans="68:68" customFormat="1">
      <c r="BP402856" s="90"/>
    </row>
    <row r="402857" spans="68:68" customFormat="1">
      <c r="BP402857" s="90"/>
    </row>
    <row r="402858" spans="68:68" customFormat="1">
      <c r="BP402858" s="90"/>
    </row>
    <row r="402859" spans="68:68" customFormat="1">
      <c r="BP402859" s="90"/>
    </row>
    <row r="402860" spans="68:68" customFormat="1">
      <c r="BP402860" s="90"/>
    </row>
    <row r="402861" spans="68:68" customFormat="1">
      <c r="BP402861" s="90"/>
    </row>
    <row r="402862" spans="68:68" customFormat="1">
      <c r="BP402862" s="90"/>
    </row>
    <row r="402863" spans="68:68" customFormat="1">
      <c r="BP402863" s="90"/>
    </row>
    <row r="402864" spans="68:68" customFormat="1">
      <c r="BP402864" s="90"/>
    </row>
    <row r="402865" spans="68:68" customFormat="1">
      <c r="BP402865" s="90"/>
    </row>
    <row r="402866" spans="68:68" customFormat="1">
      <c r="BP402866" s="90"/>
    </row>
    <row r="402867" spans="68:68" customFormat="1">
      <c r="BP402867" s="90"/>
    </row>
    <row r="402868" spans="68:68" customFormat="1">
      <c r="BP402868" s="90"/>
    </row>
    <row r="402869" spans="68:68" customFormat="1">
      <c r="BP402869" s="90"/>
    </row>
    <row r="402870" spans="68:68" customFormat="1">
      <c r="BP402870" s="90"/>
    </row>
    <row r="402871" spans="68:68" customFormat="1">
      <c r="BP402871" s="90"/>
    </row>
    <row r="402872" spans="68:68" customFormat="1">
      <c r="BP402872" s="90"/>
    </row>
    <row r="402873" spans="68:68" customFormat="1">
      <c r="BP402873" s="90"/>
    </row>
    <row r="402874" spans="68:68" customFormat="1">
      <c r="BP402874" s="90"/>
    </row>
    <row r="402875" spans="68:68" customFormat="1">
      <c r="BP402875" s="90"/>
    </row>
    <row r="402876" spans="68:68" customFormat="1">
      <c r="BP402876" s="90"/>
    </row>
    <row r="402877" spans="68:68" customFormat="1">
      <c r="BP402877" s="90"/>
    </row>
    <row r="402878" spans="68:68" customFormat="1">
      <c r="BP402878" s="90"/>
    </row>
    <row r="402879" spans="68:68" customFormat="1">
      <c r="BP402879" s="90"/>
    </row>
    <row r="402880" spans="68:68" customFormat="1">
      <c r="BP402880" s="90"/>
    </row>
    <row r="402881" spans="68:68" customFormat="1">
      <c r="BP402881" s="90"/>
    </row>
    <row r="402882" spans="68:68" customFormat="1">
      <c r="BP402882" s="90"/>
    </row>
    <row r="402883" spans="68:68" customFormat="1">
      <c r="BP402883" s="90"/>
    </row>
    <row r="402884" spans="68:68" customFormat="1">
      <c r="BP402884" s="90"/>
    </row>
    <row r="402885" spans="68:68" customFormat="1">
      <c r="BP402885" s="90"/>
    </row>
    <row r="402886" spans="68:68" customFormat="1">
      <c r="BP402886" s="90"/>
    </row>
    <row r="402887" spans="68:68" customFormat="1">
      <c r="BP402887" s="90"/>
    </row>
    <row r="402888" spans="68:68" customFormat="1">
      <c r="BP402888" s="90"/>
    </row>
    <row r="402889" spans="68:68" customFormat="1">
      <c r="BP402889" s="90"/>
    </row>
    <row r="402890" spans="68:68" customFormat="1">
      <c r="BP402890" s="90"/>
    </row>
    <row r="402891" spans="68:68" customFormat="1">
      <c r="BP402891" s="90"/>
    </row>
    <row r="402892" spans="68:68" customFormat="1">
      <c r="BP402892" s="90"/>
    </row>
    <row r="402893" spans="68:68" customFormat="1">
      <c r="BP402893" s="90"/>
    </row>
    <row r="402894" spans="68:68" customFormat="1">
      <c r="BP402894" s="90"/>
    </row>
    <row r="402895" spans="68:68" customFormat="1">
      <c r="BP402895" s="90"/>
    </row>
    <row r="402896" spans="68:68" customFormat="1">
      <c r="BP402896" s="90"/>
    </row>
    <row r="402897" spans="68:68" customFormat="1">
      <c r="BP402897" s="90"/>
    </row>
    <row r="402898" spans="68:68" customFormat="1">
      <c r="BP402898" s="90"/>
    </row>
    <row r="402899" spans="68:68" customFormat="1">
      <c r="BP402899" s="90"/>
    </row>
    <row r="402900" spans="68:68" customFormat="1">
      <c r="BP402900" s="90"/>
    </row>
    <row r="402901" spans="68:68" customFormat="1">
      <c r="BP402901" s="90"/>
    </row>
    <row r="402902" spans="68:68" customFormat="1">
      <c r="BP402902" s="90"/>
    </row>
    <row r="402903" spans="68:68" customFormat="1">
      <c r="BP402903" s="90"/>
    </row>
    <row r="402904" spans="68:68" customFormat="1">
      <c r="BP402904" s="90"/>
    </row>
    <row r="402905" spans="68:68" customFormat="1">
      <c r="BP402905" s="90"/>
    </row>
    <row r="402906" spans="68:68" customFormat="1">
      <c r="BP402906" s="90"/>
    </row>
    <row r="402907" spans="68:68" customFormat="1">
      <c r="BP402907" s="90"/>
    </row>
    <row r="402908" spans="68:68" customFormat="1">
      <c r="BP402908" s="90"/>
    </row>
    <row r="402909" spans="68:68" customFormat="1">
      <c r="BP402909" s="90"/>
    </row>
    <row r="402910" spans="68:68" customFormat="1">
      <c r="BP402910" s="90"/>
    </row>
    <row r="402911" spans="68:68" customFormat="1">
      <c r="BP402911" s="90"/>
    </row>
    <row r="402912" spans="68:68" customFormat="1">
      <c r="BP402912" s="90"/>
    </row>
    <row r="402913" spans="68:68" customFormat="1">
      <c r="BP402913" s="90"/>
    </row>
    <row r="402914" spans="68:68" customFormat="1">
      <c r="BP402914" s="90"/>
    </row>
    <row r="402915" spans="68:68" customFormat="1">
      <c r="BP402915" s="90"/>
    </row>
    <row r="402916" spans="68:68" customFormat="1">
      <c r="BP402916" s="90"/>
    </row>
    <row r="402917" spans="68:68" customFormat="1">
      <c r="BP402917" s="90"/>
    </row>
    <row r="402918" spans="68:68" customFormat="1">
      <c r="BP402918" s="90"/>
    </row>
    <row r="402919" spans="68:68" customFormat="1">
      <c r="BP402919" s="90"/>
    </row>
    <row r="402920" spans="68:68" customFormat="1">
      <c r="BP402920" s="90"/>
    </row>
    <row r="402921" spans="68:68" customFormat="1">
      <c r="BP402921" s="90"/>
    </row>
    <row r="402922" spans="68:68" customFormat="1">
      <c r="BP402922" s="90"/>
    </row>
    <row r="402923" spans="68:68" customFormat="1">
      <c r="BP402923" s="90"/>
    </row>
    <row r="402924" spans="68:68" customFormat="1">
      <c r="BP402924" s="90"/>
    </row>
    <row r="402925" spans="68:68" customFormat="1">
      <c r="BP402925" s="90"/>
    </row>
    <row r="402926" spans="68:68" customFormat="1">
      <c r="BP402926" s="90"/>
    </row>
    <row r="402927" spans="68:68" customFormat="1">
      <c r="BP402927" s="90"/>
    </row>
    <row r="402928" spans="68:68" customFormat="1">
      <c r="BP402928" s="90"/>
    </row>
    <row r="402929" spans="68:68" customFormat="1">
      <c r="BP402929" s="90"/>
    </row>
    <row r="402930" spans="68:68" customFormat="1">
      <c r="BP402930" s="90"/>
    </row>
    <row r="402931" spans="68:68" customFormat="1">
      <c r="BP402931" s="90"/>
    </row>
    <row r="402932" spans="68:68" customFormat="1">
      <c r="BP402932" s="90"/>
    </row>
    <row r="402933" spans="68:68" customFormat="1">
      <c r="BP402933" s="90"/>
    </row>
    <row r="402934" spans="68:68" customFormat="1">
      <c r="BP402934" s="90"/>
    </row>
    <row r="402935" spans="68:68" customFormat="1">
      <c r="BP402935" s="90"/>
    </row>
    <row r="402936" spans="68:68" customFormat="1">
      <c r="BP402936" s="90"/>
    </row>
    <row r="402937" spans="68:68" customFormat="1">
      <c r="BP402937" s="90"/>
    </row>
    <row r="402938" spans="68:68" customFormat="1">
      <c r="BP402938" s="90"/>
    </row>
    <row r="402939" spans="68:68" customFormat="1">
      <c r="BP402939" s="90"/>
    </row>
    <row r="402940" spans="68:68" customFormat="1">
      <c r="BP402940" s="90"/>
    </row>
    <row r="402941" spans="68:68" customFormat="1">
      <c r="BP402941" s="90"/>
    </row>
    <row r="402942" spans="68:68" customFormat="1">
      <c r="BP402942" s="90"/>
    </row>
    <row r="402943" spans="68:68" customFormat="1">
      <c r="BP402943" s="90"/>
    </row>
    <row r="402944" spans="68:68" customFormat="1">
      <c r="BP402944" s="90"/>
    </row>
    <row r="402945" spans="68:68" customFormat="1">
      <c r="BP402945" s="90"/>
    </row>
    <row r="402946" spans="68:68" customFormat="1">
      <c r="BP402946" s="90"/>
    </row>
    <row r="402947" spans="68:68" customFormat="1">
      <c r="BP402947" s="90"/>
    </row>
    <row r="402948" spans="68:68" customFormat="1">
      <c r="BP402948" s="90"/>
    </row>
    <row r="402949" spans="68:68" customFormat="1">
      <c r="BP402949" s="90"/>
    </row>
    <row r="402950" spans="68:68" customFormat="1">
      <c r="BP402950" s="90"/>
    </row>
    <row r="402951" spans="68:68" customFormat="1">
      <c r="BP402951" s="90"/>
    </row>
    <row r="402952" spans="68:68" customFormat="1">
      <c r="BP402952" s="90"/>
    </row>
    <row r="402953" spans="68:68" customFormat="1">
      <c r="BP402953" s="90"/>
    </row>
    <row r="402954" spans="68:68" customFormat="1">
      <c r="BP402954" s="90"/>
    </row>
    <row r="402955" spans="68:68" customFormat="1">
      <c r="BP402955" s="90"/>
    </row>
    <row r="402956" spans="68:68" customFormat="1">
      <c r="BP402956" s="90"/>
    </row>
    <row r="402957" spans="68:68" customFormat="1">
      <c r="BP402957" s="90"/>
    </row>
    <row r="402958" spans="68:68" customFormat="1">
      <c r="BP402958" s="90"/>
    </row>
    <row r="402959" spans="68:68" customFormat="1">
      <c r="BP402959" s="90"/>
    </row>
    <row r="402960" spans="68:68" customFormat="1">
      <c r="BP402960" s="90"/>
    </row>
    <row r="402961" spans="68:68" customFormat="1">
      <c r="BP402961" s="90"/>
    </row>
    <row r="402962" spans="68:68" customFormat="1">
      <c r="BP402962" s="90"/>
    </row>
    <row r="402963" spans="68:68" customFormat="1">
      <c r="BP402963" s="90"/>
    </row>
    <row r="402964" spans="68:68" customFormat="1">
      <c r="BP402964" s="90"/>
    </row>
    <row r="402965" spans="68:68" customFormat="1">
      <c r="BP402965" s="90"/>
    </row>
    <row r="402966" spans="68:68" customFormat="1">
      <c r="BP402966" s="90"/>
    </row>
    <row r="402967" spans="68:68" customFormat="1">
      <c r="BP402967" s="90"/>
    </row>
    <row r="402968" spans="68:68" customFormat="1">
      <c r="BP402968" s="90"/>
    </row>
    <row r="402969" spans="68:68" customFormat="1">
      <c r="BP402969" s="90"/>
    </row>
    <row r="402970" spans="68:68" customFormat="1">
      <c r="BP402970" s="90"/>
    </row>
    <row r="402971" spans="68:68" customFormat="1">
      <c r="BP402971" s="90"/>
    </row>
    <row r="402972" spans="68:68" customFormat="1">
      <c r="BP402972" s="90"/>
    </row>
    <row r="402973" spans="68:68" customFormat="1">
      <c r="BP402973" s="90"/>
    </row>
    <row r="402974" spans="68:68" customFormat="1">
      <c r="BP402974" s="90"/>
    </row>
    <row r="402975" spans="68:68" customFormat="1">
      <c r="BP402975" s="90"/>
    </row>
    <row r="402976" spans="68:68" customFormat="1">
      <c r="BP402976" s="90"/>
    </row>
    <row r="402977" spans="68:68" customFormat="1">
      <c r="BP402977" s="90"/>
    </row>
    <row r="402978" spans="68:68" customFormat="1">
      <c r="BP402978" s="90"/>
    </row>
    <row r="402979" spans="68:68" customFormat="1">
      <c r="BP402979" s="90"/>
    </row>
    <row r="402980" spans="68:68" customFormat="1">
      <c r="BP402980" s="90"/>
    </row>
    <row r="402981" spans="68:68" customFormat="1">
      <c r="BP402981" s="90"/>
    </row>
    <row r="402982" spans="68:68" customFormat="1">
      <c r="BP402982" s="90"/>
    </row>
    <row r="402983" spans="68:68" customFormat="1">
      <c r="BP402983" s="90"/>
    </row>
    <row r="402984" spans="68:68" customFormat="1">
      <c r="BP402984" s="90"/>
    </row>
    <row r="402985" spans="68:68" customFormat="1">
      <c r="BP402985" s="90"/>
    </row>
    <row r="402986" spans="68:68" customFormat="1">
      <c r="BP402986" s="90"/>
    </row>
    <row r="402987" spans="68:68" customFormat="1">
      <c r="BP402987" s="90"/>
    </row>
    <row r="402988" spans="68:68" customFormat="1">
      <c r="BP402988" s="90"/>
    </row>
    <row r="402989" spans="68:68" customFormat="1">
      <c r="BP402989" s="90"/>
    </row>
    <row r="402990" spans="68:68" customFormat="1">
      <c r="BP402990" s="90"/>
    </row>
    <row r="402991" spans="68:68" customFormat="1">
      <c r="BP402991" s="90"/>
    </row>
    <row r="402992" spans="68:68" customFormat="1">
      <c r="BP402992" s="90"/>
    </row>
    <row r="402993" spans="68:68" customFormat="1">
      <c r="BP402993" s="90"/>
    </row>
    <row r="402994" spans="68:68" customFormat="1">
      <c r="BP402994" s="90"/>
    </row>
    <row r="402995" spans="68:68" customFormat="1">
      <c r="BP402995" s="90"/>
    </row>
    <row r="402996" spans="68:68" customFormat="1">
      <c r="BP402996" s="90"/>
    </row>
    <row r="402997" spans="68:68" customFormat="1">
      <c r="BP402997" s="90"/>
    </row>
    <row r="402998" spans="68:68" customFormat="1">
      <c r="BP402998" s="90"/>
    </row>
    <row r="402999" spans="68:68" customFormat="1">
      <c r="BP402999" s="90"/>
    </row>
    <row r="403000" spans="68:68" customFormat="1">
      <c r="BP403000" s="90"/>
    </row>
    <row r="403001" spans="68:68" customFormat="1">
      <c r="BP403001" s="90"/>
    </row>
    <row r="403002" spans="68:68" customFormat="1">
      <c r="BP403002" s="90"/>
    </row>
    <row r="403003" spans="68:68" customFormat="1">
      <c r="BP403003" s="90"/>
    </row>
    <row r="403004" spans="68:68" customFormat="1">
      <c r="BP403004" s="90"/>
    </row>
    <row r="403005" spans="68:68" customFormat="1">
      <c r="BP403005" s="90"/>
    </row>
    <row r="403006" spans="68:68" customFormat="1">
      <c r="BP403006" s="90"/>
    </row>
    <row r="403007" spans="68:68" customFormat="1">
      <c r="BP403007" s="90"/>
    </row>
    <row r="403008" spans="68:68" customFormat="1">
      <c r="BP403008" s="90"/>
    </row>
    <row r="403009" spans="68:68" customFormat="1">
      <c r="BP403009" s="90"/>
    </row>
    <row r="403010" spans="68:68" customFormat="1">
      <c r="BP403010" s="90"/>
    </row>
    <row r="403011" spans="68:68" customFormat="1">
      <c r="BP403011" s="90"/>
    </row>
    <row r="403012" spans="68:68" customFormat="1">
      <c r="BP403012" s="90"/>
    </row>
    <row r="403013" spans="68:68" customFormat="1">
      <c r="BP403013" s="90"/>
    </row>
    <row r="403014" spans="68:68" customFormat="1">
      <c r="BP403014" s="90"/>
    </row>
    <row r="403015" spans="68:68" customFormat="1">
      <c r="BP403015" s="90"/>
    </row>
    <row r="403016" spans="68:68" customFormat="1">
      <c r="BP403016" s="90"/>
    </row>
    <row r="403017" spans="68:68" customFormat="1">
      <c r="BP403017" s="90"/>
    </row>
    <row r="403018" spans="68:68" customFormat="1">
      <c r="BP403018" s="90"/>
    </row>
    <row r="403019" spans="68:68" customFormat="1">
      <c r="BP403019" s="90"/>
    </row>
    <row r="403020" spans="68:68" customFormat="1">
      <c r="BP403020" s="90"/>
    </row>
    <row r="403021" spans="68:68" customFormat="1">
      <c r="BP403021" s="90"/>
    </row>
    <row r="403022" spans="68:68" customFormat="1">
      <c r="BP403022" s="90"/>
    </row>
    <row r="403023" spans="68:68" customFormat="1">
      <c r="BP403023" s="90"/>
    </row>
    <row r="403024" spans="68:68" customFormat="1">
      <c r="BP403024" s="90"/>
    </row>
    <row r="403025" spans="68:68" customFormat="1">
      <c r="BP403025" s="90"/>
    </row>
    <row r="403026" spans="68:68" customFormat="1">
      <c r="BP403026" s="90"/>
    </row>
    <row r="403027" spans="68:68" customFormat="1">
      <c r="BP403027" s="90"/>
    </row>
    <row r="403028" spans="68:68" customFormat="1">
      <c r="BP403028" s="90"/>
    </row>
    <row r="403029" spans="68:68" customFormat="1">
      <c r="BP403029" s="90"/>
    </row>
    <row r="403030" spans="68:68" customFormat="1">
      <c r="BP403030" s="90"/>
    </row>
    <row r="403031" spans="68:68" customFormat="1">
      <c r="BP403031" s="90"/>
    </row>
    <row r="403032" spans="68:68" customFormat="1">
      <c r="BP403032" s="90"/>
    </row>
    <row r="403033" spans="68:68" customFormat="1">
      <c r="BP403033" s="90"/>
    </row>
    <row r="403034" spans="68:68" customFormat="1">
      <c r="BP403034" s="90"/>
    </row>
    <row r="403035" spans="68:68" customFormat="1">
      <c r="BP403035" s="90"/>
    </row>
    <row r="403036" spans="68:68" customFormat="1">
      <c r="BP403036" s="90"/>
    </row>
    <row r="403037" spans="68:68" customFormat="1">
      <c r="BP403037" s="90"/>
    </row>
    <row r="403038" spans="68:68" customFormat="1">
      <c r="BP403038" s="90"/>
    </row>
    <row r="403039" spans="68:68" customFormat="1">
      <c r="BP403039" s="90"/>
    </row>
    <row r="403040" spans="68:68" customFormat="1">
      <c r="BP403040" s="90"/>
    </row>
    <row r="403041" spans="68:68" customFormat="1">
      <c r="BP403041" s="90"/>
    </row>
    <row r="403042" spans="68:68" customFormat="1">
      <c r="BP403042" s="90"/>
    </row>
    <row r="403043" spans="68:68" customFormat="1">
      <c r="BP403043" s="90"/>
    </row>
    <row r="403044" spans="68:68" customFormat="1">
      <c r="BP403044" s="90"/>
    </row>
    <row r="403045" spans="68:68" customFormat="1">
      <c r="BP403045" s="90"/>
    </row>
    <row r="403046" spans="68:68" customFormat="1">
      <c r="BP403046" s="90"/>
    </row>
    <row r="403047" spans="68:68" customFormat="1">
      <c r="BP403047" s="90"/>
    </row>
    <row r="403048" spans="68:68" customFormat="1">
      <c r="BP403048" s="90"/>
    </row>
    <row r="403049" spans="68:68" customFormat="1">
      <c r="BP403049" s="90"/>
    </row>
    <row r="403050" spans="68:68" customFormat="1">
      <c r="BP403050" s="90"/>
    </row>
    <row r="403051" spans="68:68" customFormat="1">
      <c r="BP403051" s="90"/>
    </row>
    <row r="403052" spans="68:68" customFormat="1">
      <c r="BP403052" s="90"/>
    </row>
    <row r="403053" spans="68:68" customFormat="1">
      <c r="BP403053" s="90"/>
    </row>
    <row r="403054" spans="68:68" customFormat="1">
      <c r="BP403054" s="90"/>
    </row>
    <row r="403055" spans="68:68" customFormat="1">
      <c r="BP403055" s="90"/>
    </row>
    <row r="403056" spans="68:68" customFormat="1">
      <c r="BP403056" s="90"/>
    </row>
    <row r="403057" spans="68:68" customFormat="1">
      <c r="BP403057" s="90"/>
    </row>
    <row r="403058" spans="68:68" customFormat="1">
      <c r="BP403058" s="90"/>
    </row>
    <row r="403059" spans="68:68" customFormat="1">
      <c r="BP403059" s="90"/>
    </row>
    <row r="403060" spans="68:68" customFormat="1">
      <c r="BP403060" s="90"/>
    </row>
    <row r="403061" spans="68:68" customFormat="1">
      <c r="BP403061" s="90"/>
    </row>
    <row r="403062" spans="68:68" customFormat="1">
      <c r="BP403062" s="90"/>
    </row>
    <row r="403063" spans="68:68" customFormat="1">
      <c r="BP403063" s="90"/>
    </row>
    <row r="403064" spans="68:68" customFormat="1">
      <c r="BP403064" s="90"/>
    </row>
    <row r="403065" spans="68:68" customFormat="1">
      <c r="BP403065" s="90"/>
    </row>
    <row r="403066" spans="68:68" customFormat="1">
      <c r="BP403066" s="90"/>
    </row>
    <row r="403067" spans="68:68" customFormat="1">
      <c r="BP403067" s="90"/>
    </row>
    <row r="403068" spans="68:68" customFormat="1">
      <c r="BP403068" s="90"/>
    </row>
    <row r="403069" spans="68:68" customFormat="1">
      <c r="BP403069" s="90"/>
    </row>
    <row r="403070" spans="68:68" customFormat="1">
      <c r="BP403070" s="90"/>
    </row>
    <row r="403071" spans="68:68" customFormat="1">
      <c r="BP403071" s="90"/>
    </row>
    <row r="403072" spans="68:68" customFormat="1">
      <c r="BP403072" s="90"/>
    </row>
    <row r="403073" spans="68:68" customFormat="1">
      <c r="BP403073" s="90"/>
    </row>
    <row r="403074" spans="68:68" customFormat="1">
      <c r="BP403074" s="90"/>
    </row>
    <row r="403075" spans="68:68" customFormat="1">
      <c r="BP403075" s="90"/>
    </row>
    <row r="403076" spans="68:68" customFormat="1">
      <c r="BP403076" s="90"/>
    </row>
    <row r="403077" spans="68:68" customFormat="1">
      <c r="BP403077" s="90"/>
    </row>
    <row r="403078" spans="68:68" customFormat="1">
      <c r="BP403078" s="90"/>
    </row>
    <row r="403079" spans="68:68" customFormat="1">
      <c r="BP403079" s="90"/>
    </row>
    <row r="403080" spans="68:68" customFormat="1">
      <c r="BP403080" s="90"/>
    </row>
    <row r="403081" spans="68:68" customFormat="1">
      <c r="BP403081" s="90"/>
    </row>
    <row r="403082" spans="68:68" customFormat="1">
      <c r="BP403082" s="90"/>
    </row>
    <row r="403083" spans="68:68" customFormat="1">
      <c r="BP403083" s="90"/>
    </row>
    <row r="403084" spans="68:68" customFormat="1">
      <c r="BP403084" s="90"/>
    </row>
    <row r="403085" spans="68:68" customFormat="1">
      <c r="BP403085" s="90"/>
    </row>
    <row r="403086" spans="68:68" customFormat="1">
      <c r="BP403086" s="90"/>
    </row>
    <row r="403087" spans="68:68" customFormat="1">
      <c r="BP403087" s="90"/>
    </row>
    <row r="403088" spans="68:68" customFormat="1">
      <c r="BP403088" s="90"/>
    </row>
    <row r="403089" spans="68:68" customFormat="1">
      <c r="BP403089" s="90"/>
    </row>
    <row r="403090" spans="68:68" customFormat="1">
      <c r="BP403090" s="90"/>
    </row>
    <row r="403091" spans="68:68" customFormat="1">
      <c r="BP403091" s="90"/>
    </row>
    <row r="403092" spans="68:68" customFormat="1">
      <c r="BP403092" s="90"/>
    </row>
    <row r="403093" spans="68:68" customFormat="1">
      <c r="BP403093" s="90"/>
    </row>
    <row r="403094" spans="68:68" customFormat="1">
      <c r="BP403094" s="90"/>
    </row>
    <row r="403095" spans="68:68" customFormat="1">
      <c r="BP403095" s="90"/>
    </row>
    <row r="403096" spans="68:68" customFormat="1">
      <c r="BP403096" s="90"/>
    </row>
    <row r="403097" spans="68:68" customFormat="1">
      <c r="BP403097" s="90"/>
    </row>
    <row r="403098" spans="68:68" customFormat="1">
      <c r="BP403098" s="90"/>
    </row>
    <row r="403099" spans="68:68" customFormat="1">
      <c r="BP403099" s="90"/>
    </row>
    <row r="403100" spans="68:68" customFormat="1">
      <c r="BP403100" s="90"/>
    </row>
    <row r="403101" spans="68:68" customFormat="1">
      <c r="BP403101" s="90"/>
    </row>
    <row r="403102" spans="68:68" customFormat="1">
      <c r="BP403102" s="90"/>
    </row>
    <row r="403103" spans="68:68" customFormat="1">
      <c r="BP403103" s="90"/>
    </row>
    <row r="403104" spans="68:68" customFormat="1">
      <c r="BP403104" s="90"/>
    </row>
    <row r="403105" spans="68:68" customFormat="1">
      <c r="BP403105" s="90"/>
    </row>
    <row r="403106" spans="68:68" customFormat="1">
      <c r="BP403106" s="90"/>
    </row>
    <row r="403107" spans="68:68" customFormat="1">
      <c r="BP403107" s="90"/>
    </row>
    <row r="403108" spans="68:68" customFormat="1">
      <c r="BP403108" s="90"/>
    </row>
    <row r="403109" spans="68:68" customFormat="1">
      <c r="BP403109" s="90"/>
    </row>
    <row r="403110" spans="68:68" customFormat="1">
      <c r="BP403110" s="90"/>
    </row>
    <row r="403111" spans="68:68" customFormat="1">
      <c r="BP403111" s="90"/>
    </row>
    <row r="403112" spans="68:68" customFormat="1">
      <c r="BP403112" s="90"/>
    </row>
    <row r="403113" spans="68:68" customFormat="1">
      <c r="BP403113" s="90"/>
    </row>
    <row r="403114" spans="68:68" customFormat="1">
      <c r="BP403114" s="90"/>
    </row>
    <row r="403115" spans="68:68" customFormat="1">
      <c r="BP403115" s="90"/>
    </row>
    <row r="403116" spans="68:68" customFormat="1">
      <c r="BP403116" s="90"/>
    </row>
    <row r="403117" spans="68:68" customFormat="1">
      <c r="BP403117" s="90"/>
    </row>
    <row r="403118" spans="68:68" customFormat="1">
      <c r="BP403118" s="90"/>
    </row>
    <row r="403119" spans="68:68" customFormat="1">
      <c r="BP403119" s="90"/>
    </row>
    <row r="403120" spans="68:68" customFormat="1">
      <c r="BP403120" s="90"/>
    </row>
    <row r="403121" spans="68:68" customFormat="1">
      <c r="BP403121" s="90"/>
    </row>
    <row r="403122" spans="68:68" customFormat="1">
      <c r="BP403122" s="90"/>
    </row>
    <row r="403123" spans="68:68" customFormat="1">
      <c r="BP403123" s="90"/>
    </row>
    <row r="403124" spans="68:68" customFormat="1">
      <c r="BP403124" s="90"/>
    </row>
    <row r="403125" spans="68:68" customFormat="1">
      <c r="BP403125" s="90"/>
    </row>
    <row r="403126" spans="68:68" customFormat="1">
      <c r="BP403126" s="90"/>
    </row>
    <row r="403127" spans="68:68" customFormat="1">
      <c r="BP403127" s="90"/>
    </row>
    <row r="403128" spans="68:68" customFormat="1">
      <c r="BP403128" s="90"/>
    </row>
    <row r="403129" spans="68:68" customFormat="1">
      <c r="BP403129" s="90"/>
    </row>
    <row r="403130" spans="68:68" customFormat="1">
      <c r="BP403130" s="90"/>
    </row>
    <row r="403131" spans="68:68" customFormat="1">
      <c r="BP403131" s="90"/>
    </row>
    <row r="403132" spans="68:68" customFormat="1">
      <c r="BP403132" s="90"/>
    </row>
    <row r="403133" spans="68:68" customFormat="1">
      <c r="BP403133" s="90"/>
    </row>
    <row r="403134" spans="68:68" customFormat="1">
      <c r="BP403134" s="90"/>
    </row>
    <row r="403135" spans="68:68" customFormat="1">
      <c r="BP403135" s="90"/>
    </row>
    <row r="403136" spans="68:68" customFormat="1">
      <c r="BP403136" s="90"/>
    </row>
    <row r="403137" spans="68:68" customFormat="1">
      <c r="BP403137" s="90"/>
    </row>
    <row r="403138" spans="68:68" customFormat="1">
      <c r="BP403138" s="90"/>
    </row>
    <row r="403139" spans="68:68" customFormat="1">
      <c r="BP403139" s="90"/>
    </row>
    <row r="403140" spans="68:68" customFormat="1">
      <c r="BP403140" s="90"/>
    </row>
    <row r="403141" spans="68:68" customFormat="1">
      <c r="BP403141" s="90"/>
    </row>
    <row r="403142" spans="68:68" customFormat="1">
      <c r="BP403142" s="90"/>
    </row>
    <row r="403143" spans="68:68" customFormat="1">
      <c r="BP403143" s="90"/>
    </row>
    <row r="403144" spans="68:68" customFormat="1">
      <c r="BP403144" s="90"/>
    </row>
    <row r="403145" spans="68:68" customFormat="1">
      <c r="BP403145" s="90"/>
    </row>
    <row r="403146" spans="68:68" customFormat="1">
      <c r="BP403146" s="90"/>
    </row>
    <row r="403147" spans="68:68" customFormat="1">
      <c r="BP403147" s="90"/>
    </row>
    <row r="403148" spans="68:68" customFormat="1">
      <c r="BP403148" s="90"/>
    </row>
    <row r="403149" spans="68:68" customFormat="1">
      <c r="BP403149" s="90"/>
    </row>
    <row r="403150" spans="68:68" customFormat="1">
      <c r="BP403150" s="90"/>
    </row>
    <row r="403151" spans="68:68" customFormat="1">
      <c r="BP403151" s="90"/>
    </row>
    <row r="403152" spans="68:68" customFormat="1">
      <c r="BP403152" s="90"/>
    </row>
    <row r="403153" spans="68:68" customFormat="1">
      <c r="BP403153" s="90"/>
    </row>
    <row r="403154" spans="68:68" customFormat="1">
      <c r="BP403154" s="90"/>
    </row>
    <row r="403155" spans="68:68" customFormat="1">
      <c r="BP403155" s="90"/>
    </row>
    <row r="403156" spans="68:68" customFormat="1">
      <c r="BP403156" s="90"/>
    </row>
    <row r="403157" spans="68:68" customFormat="1">
      <c r="BP403157" s="90"/>
    </row>
    <row r="403158" spans="68:68" customFormat="1">
      <c r="BP403158" s="90"/>
    </row>
    <row r="403159" spans="68:68" customFormat="1">
      <c r="BP403159" s="90"/>
    </row>
    <row r="403160" spans="68:68" customFormat="1">
      <c r="BP403160" s="90"/>
    </row>
    <row r="403161" spans="68:68" customFormat="1">
      <c r="BP403161" s="90"/>
    </row>
    <row r="403162" spans="68:68" customFormat="1">
      <c r="BP403162" s="90"/>
    </row>
    <row r="403163" spans="68:68" customFormat="1">
      <c r="BP403163" s="90"/>
    </row>
    <row r="403164" spans="68:68" customFormat="1">
      <c r="BP403164" s="90"/>
    </row>
    <row r="403165" spans="68:68" customFormat="1">
      <c r="BP403165" s="90"/>
    </row>
    <row r="403166" spans="68:68" customFormat="1">
      <c r="BP403166" s="90"/>
    </row>
    <row r="403167" spans="68:68" customFormat="1">
      <c r="BP403167" s="90"/>
    </row>
    <row r="403168" spans="68:68" customFormat="1">
      <c r="BP403168" s="90"/>
    </row>
    <row r="403169" spans="68:68" customFormat="1">
      <c r="BP403169" s="90"/>
    </row>
    <row r="403170" spans="68:68" customFormat="1">
      <c r="BP403170" s="90"/>
    </row>
    <row r="403171" spans="68:68" customFormat="1">
      <c r="BP403171" s="90"/>
    </row>
    <row r="403172" spans="68:68" customFormat="1">
      <c r="BP403172" s="90"/>
    </row>
    <row r="403173" spans="68:68" customFormat="1">
      <c r="BP403173" s="90"/>
    </row>
    <row r="403174" spans="68:68" customFormat="1">
      <c r="BP403174" s="90"/>
    </row>
    <row r="403175" spans="68:68" customFormat="1">
      <c r="BP403175" s="90"/>
    </row>
    <row r="403176" spans="68:68" customFormat="1">
      <c r="BP403176" s="90"/>
    </row>
    <row r="403177" spans="68:68" customFormat="1">
      <c r="BP403177" s="90"/>
    </row>
    <row r="403178" spans="68:68" customFormat="1">
      <c r="BP403178" s="90"/>
    </row>
    <row r="403179" spans="68:68" customFormat="1">
      <c r="BP403179" s="90"/>
    </row>
    <row r="403180" spans="68:68" customFormat="1">
      <c r="BP403180" s="90"/>
    </row>
    <row r="403181" spans="68:68" customFormat="1">
      <c r="BP403181" s="90"/>
    </row>
    <row r="403182" spans="68:68" customFormat="1">
      <c r="BP403182" s="90"/>
    </row>
    <row r="403183" spans="68:68" customFormat="1">
      <c r="BP403183" s="90"/>
    </row>
    <row r="403184" spans="68:68" customFormat="1">
      <c r="BP403184" s="90"/>
    </row>
    <row r="403185" spans="68:68" customFormat="1">
      <c r="BP403185" s="90"/>
    </row>
    <row r="403186" spans="68:68" customFormat="1">
      <c r="BP403186" s="90"/>
    </row>
    <row r="403187" spans="68:68" customFormat="1">
      <c r="BP403187" s="90"/>
    </row>
    <row r="403188" spans="68:68" customFormat="1">
      <c r="BP403188" s="90"/>
    </row>
    <row r="403189" spans="68:68" customFormat="1">
      <c r="BP403189" s="90"/>
    </row>
    <row r="403190" spans="68:68" customFormat="1">
      <c r="BP403190" s="90"/>
    </row>
    <row r="403191" spans="68:68" customFormat="1">
      <c r="BP403191" s="90"/>
    </row>
    <row r="403192" spans="68:68" customFormat="1">
      <c r="BP403192" s="90"/>
    </row>
    <row r="403193" spans="68:68" customFormat="1">
      <c r="BP403193" s="90"/>
    </row>
    <row r="403194" spans="68:68" customFormat="1">
      <c r="BP403194" s="90"/>
    </row>
    <row r="403195" spans="68:68" customFormat="1">
      <c r="BP403195" s="90"/>
    </row>
    <row r="403196" spans="68:68" customFormat="1">
      <c r="BP403196" s="90"/>
    </row>
    <row r="403197" spans="68:68" customFormat="1">
      <c r="BP403197" s="90"/>
    </row>
    <row r="403198" spans="68:68" customFormat="1">
      <c r="BP403198" s="90"/>
    </row>
    <row r="403199" spans="68:68" customFormat="1">
      <c r="BP403199" s="90"/>
    </row>
    <row r="403200" spans="68:68" customFormat="1">
      <c r="BP403200" s="90"/>
    </row>
    <row r="403201" spans="68:68" customFormat="1">
      <c r="BP403201" s="90"/>
    </row>
    <row r="403202" spans="68:68" customFormat="1">
      <c r="BP403202" s="90"/>
    </row>
    <row r="403203" spans="68:68" customFormat="1">
      <c r="BP403203" s="90"/>
    </row>
    <row r="403204" spans="68:68" customFormat="1">
      <c r="BP403204" s="90"/>
    </row>
    <row r="403205" spans="68:68" customFormat="1">
      <c r="BP403205" s="90"/>
    </row>
    <row r="403206" spans="68:68" customFormat="1">
      <c r="BP403206" s="90"/>
    </row>
    <row r="403207" spans="68:68" customFormat="1">
      <c r="BP403207" s="90"/>
    </row>
    <row r="403208" spans="68:68" customFormat="1">
      <c r="BP403208" s="90"/>
    </row>
    <row r="403209" spans="68:68" customFormat="1">
      <c r="BP403209" s="90"/>
    </row>
    <row r="403210" spans="68:68" customFormat="1">
      <c r="BP403210" s="90"/>
    </row>
    <row r="403211" spans="68:68" customFormat="1">
      <c r="BP403211" s="90"/>
    </row>
    <row r="403212" spans="68:68" customFormat="1">
      <c r="BP403212" s="90"/>
    </row>
    <row r="403213" spans="68:68" customFormat="1">
      <c r="BP403213" s="90"/>
    </row>
    <row r="403214" spans="68:68" customFormat="1">
      <c r="BP403214" s="90"/>
    </row>
    <row r="403215" spans="68:68" customFormat="1">
      <c r="BP403215" s="90"/>
    </row>
    <row r="403216" spans="68:68" customFormat="1">
      <c r="BP403216" s="90"/>
    </row>
    <row r="403217" spans="68:68" customFormat="1">
      <c r="BP403217" s="90"/>
    </row>
    <row r="403218" spans="68:68" customFormat="1">
      <c r="BP403218" s="90"/>
    </row>
    <row r="403219" spans="68:68" customFormat="1">
      <c r="BP403219" s="90"/>
    </row>
    <row r="403220" spans="68:68" customFormat="1">
      <c r="BP403220" s="90"/>
    </row>
    <row r="403221" spans="68:68" customFormat="1">
      <c r="BP403221" s="90"/>
    </row>
    <row r="403222" spans="68:68" customFormat="1">
      <c r="BP403222" s="90"/>
    </row>
    <row r="403223" spans="68:68" customFormat="1">
      <c r="BP403223" s="90"/>
    </row>
    <row r="403224" spans="68:68" customFormat="1">
      <c r="BP403224" s="90"/>
    </row>
    <row r="403225" spans="68:68" customFormat="1">
      <c r="BP403225" s="90"/>
    </row>
    <row r="403226" spans="68:68" customFormat="1">
      <c r="BP403226" s="90"/>
    </row>
    <row r="403227" spans="68:68" customFormat="1">
      <c r="BP403227" s="90"/>
    </row>
    <row r="403228" spans="68:68" customFormat="1">
      <c r="BP403228" s="90"/>
    </row>
    <row r="403229" spans="68:68" customFormat="1">
      <c r="BP403229" s="90"/>
    </row>
    <row r="403230" spans="68:68" customFormat="1">
      <c r="BP403230" s="90"/>
    </row>
    <row r="403231" spans="68:68" customFormat="1">
      <c r="BP403231" s="90"/>
    </row>
    <row r="403232" spans="68:68" customFormat="1">
      <c r="BP403232" s="90"/>
    </row>
    <row r="403233" spans="68:68" customFormat="1">
      <c r="BP403233" s="90"/>
    </row>
    <row r="403234" spans="68:68" customFormat="1">
      <c r="BP403234" s="90"/>
    </row>
    <row r="403235" spans="68:68" customFormat="1">
      <c r="BP403235" s="90"/>
    </row>
    <row r="403236" spans="68:68" customFormat="1">
      <c r="BP403236" s="90"/>
    </row>
    <row r="403237" spans="68:68" customFormat="1">
      <c r="BP403237" s="90"/>
    </row>
    <row r="403238" spans="68:68" customFormat="1">
      <c r="BP403238" s="90"/>
    </row>
    <row r="403239" spans="68:68" customFormat="1">
      <c r="BP403239" s="90"/>
    </row>
    <row r="403240" spans="68:68" customFormat="1">
      <c r="BP403240" s="90"/>
    </row>
    <row r="403241" spans="68:68" customFormat="1">
      <c r="BP403241" s="90"/>
    </row>
    <row r="403242" spans="68:68" customFormat="1">
      <c r="BP403242" s="90"/>
    </row>
    <row r="403243" spans="68:68" customFormat="1">
      <c r="BP403243" s="90"/>
    </row>
    <row r="403244" spans="68:68" customFormat="1">
      <c r="BP403244" s="90"/>
    </row>
    <row r="403245" spans="68:68" customFormat="1">
      <c r="BP403245" s="90"/>
    </row>
    <row r="403246" spans="68:68" customFormat="1">
      <c r="BP403246" s="90"/>
    </row>
    <row r="403247" spans="68:68" customFormat="1">
      <c r="BP403247" s="90"/>
    </row>
    <row r="403248" spans="68:68" customFormat="1">
      <c r="BP403248" s="90"/>
    </row>
    <row r="403249" spans="68:68" customFormat="1">
      <c r="BP403249" s="90"/>
    </row>
    <row r="403250" spans="68:68" customFormat="1">
      <c r="BP403250" s="90"/>
    </row>
    <row r="403251" spans="68:68" customFormat="1">
      <c r="BP403251" s="90"/>
    </row>
    <row r="403252" spans="68:68" customFormat="1">
      <c r="BP403252" s="90"/>
    </row>
    <row r="403253" spans="68:68" customFormat="1">
      <c r="BP403253" s="90"/>
    </row>
    <row r="403254" spans="68:68" customFormat="1">
      <c r="BP403254" s="90"/>
    </row>
    <row r="403255" spans="68:68" customFormat="1">
      <c r="BP403255" s="90"/>
    </row>
    <row r="403256" spans="68:68" customFormat="1">
      <c r="BP403256" s="90"/>
    </row>
    <row r="403257" spans="68:68" customFormat="1">
      <c r="BP403257" s="90"/>
    </row>
    <row r="403258" spans="68:68" customFormat="1">
      <c r="BP403258" s="90"/>
    </row>
    <row r="403259" spans="68:68" customFormat="1">
      <c r="BP403259" s="90"/>
    </row>
    <row r="403260" spans="68:68" customFormat="1">
      <c r="BP403260" s="90"/>
    </row>
    <row r="403261" spans="68:68" customFormat="1">
      <c r="BP403261" s="90"/>
    </row>
    <row r="403262" spans="68:68" customFormat="1">
      <c r="BP403262" s="90"/>
    </row>
    <row r="403263" spans="68:68" customFormat="1">
      <c r="BP403263" s="90"/>
    </row>
    <row r="403264" spans="68:68" customFormat="1">
      <c r="BP403264" s="90"/>
    </row>
    <row r="403265" spans="68:68" customFormat="1">
      <c r="BP403265" s="90"/>
    </row>
    <row r="403266" spans="68:68" customFormat="1">
      <c r="BP403266" s="90"/>
    </row>
    <row r="403267" spans="68:68" customFormat="1">
      <c r="BP403267" s="90"/>
    </row>
    <row r="403268" spans="68:68" customFormat="1">
      <c r="BP403268" s="90"/>
    </row>
    <row r="403269" spans="68:68" customFormat="1">
      <c r="BP403269" s="90"/>
    </row>
    <row r="403270" spans="68:68" customFormat="1">
      <c r="BP403270" s="90"/>
    </row>
    <row r="403271" spans="68:68" customFormat="1">
      <c r="BP403271" s="90"/>
    </row>
    <row r="403272" spans="68:68" customFormat="1">
      <c r="BP403272" s="90"/>
    </row>
    <row r="403273" spans="68:68" customFormat="1">
      <c r="BP403273" s="90"/>
    </row>
    <row r="403274" spans="68:68" customFormat="1">
      <c r="BP403274" s="90"/>
    </row>
    <row r="403275" spans="68:68" customFormat="1">
      <c r="BP403275" s="90"/>
    </row>
    <row r="403276" spans="68:68" customFormat="1">
      <c r="BP403276" s="90"/>
    </row>
    <row r="403277" spans="68:68" customFormat="1">
      <c r="BP403277" s="90"/>
    </row>
    <row r="403278" spans="68:68" customFormat="1">
      <c r="BP403278" s="90"/>
    </row>
    <row r="403279" spans="68:68" customFormat="1">
      <c r="BP403279" s="90"/>
    </row>
    <row r="403280" spans="68:68" customFormat="1">
      <c r="BP403280" s="90"/>
    </row>
    <row r="403281" spans="68:68" customFormat="1">
      <c r="BP403281" s="90"/>
    </row>
    <row r="403282" spans="68:68" customFormat="1">
      <c r="BP403282" s="90"/>
    </row>
    <row r="403283" spans="68:68" customFormat="1">
      <c r="BP403283" s="90"/>
    </row>
    <row r="403284" spans="68:68" customFormat="1">
      <c r="BP403284" s="90"/>
    </row>
    <row r="403285" spans="68:68" customFormat="1">
      <c r="BP403285" s="90"/>
    </row>
    <row r="403286" spans="68:68" customFormat="1">
      <c r="BP403286" s="90"/>
    </row>
    <row r="403287" spans="68:68" customFormat="1">
      <c r="BP403287" s="90"/>
    </row>
    <row r="403288" spans="68:68" customFormat="1">
      <c r="BP403288" s="90"/>
    </row>
    <row r="403289" spans="68:68" customFormat="1">
      <c r="BP403289" s="90"/>
    </row>
    <row r="403290" spans="68:68" customFormat="1">
      <c r="BP403290" s="90"/>
    </row>
    <row r="403291" spans="68:68" customFormat="1">
      <c r="BP403291" s="90"/>
    </row>
    <row r="403292" spans="68:68" customFormat="1">
      <c r="BP403292" s="90"/>
    </row>
    <row r="403293" spans="68:68" customFormat="1">
      <c r="BP403293" s="90"/>
    </row>
    <row r="403294" spans="68:68" customFormat="1">
      <c r="BP403294" s="90"/>
    </row>
    <row r="403295" spans="68:68" customFormat="1">
      <c r="BP403295" s="90"/>
    </row>
    <row r="403296" spans="68:68" customFormat="1">
      <c r="BP403296" s="90"/>
    </row>
    <row r="403297" spans="68:68" customFormat="1">
      <c r="BP403297" s="90"/>
    </row>
    <row r="403298" spans="68:68" customFormat="1">
      <c r="BP403298" s="90"/>
    </row>
    <row r="403299" spans="68:68" customFormat="1">
      <c r="BP403299" s="90"/>
    </row>
    <row r="403300" spans="68:68" customFormat="1">
      <c r="BP403300" s="90"/>
    </row>
    <row r="403301" spans="68:68" customFormat="1">
      <c r="BP403301" s="90"/>
    </row>
    <row r="403302" spans="68:68" customFormat="1">
      <c r="BP403302" s="90"/>
    </row>
    <row r="403303" spans="68:68" customFormat="1">
      <c r="BP403303" s="90"/>
    </row>
    <row r="403304" spans="68:68" customFormat="1">
      <c r="BP403304" s="90"/>
    </row>
    <row r="403305" spans="68:68" customFormat="1">
      <c r="BP403305" s="90"/>
    </row>
    <row r="403306" spans="68:68" customFormat="1">
      <c r="BP403306" s="90"/>
    </row>
    <row r="403307" spans="68:68" customFormat="1">
      <c r="BP403307" s="90"/>
    </row>
    <row r="403308" spans="68:68" customFormat="1">
      <c r="BP403308" s="90"/>
    </row>
    <row r="403309" spans="68:68" customFormat="1">
      <c r="BP403309" s="90"/>
    </row>
    <row r="403310" spans="68:68" customFormat="1">
      <c r="BP403310" s="90"/>
    </row>
    <row r="403311" spans="68:68" customFormat="1">
      <c r="BP403311" s="90"/>
    </row>
    <row r="403312" spans="68:68" customFormat="1">
      <c r="BP403312" s="90"/>
    </row>
    <row r="403313" spans="68:68" customFormat="1">
      <c r="BP403313" s="90"/>
    </row>
    <row r="403314" spans="68:68" customFormat="1">
      <c r="BP403314" s="90"/>
    </row>
    <row r="403315" spans="68:68" customFormat="1">
      <c r="BP403315" s="90"/>
    </row>
    <row r="403316" spans="68:68" customFormat="1">
      <c r="BP403316" s="90"/>
    </row>
    <row r="403317" spans="68:68" customFormat="1">
      <c r="BP403317" s="90"/>
    </row>
    <row r="403318" spans="68:68" customFormat="1">
      <c r="BP403318" s="90"/>
    </row>
    <row r="403319" spans="68:68" customFormat="1">
      <c r="BP403319" s="90"/>
    </row>
    <row r="403320" spans="68:68" customFormat="1">
      <c r="BP403320" s="90"/>
    </row>
    <row r="403321" spans="68:68" customFormat="1">
      <c r="BP403321" s="90"/>
    </row>
    <row r="403322" spans="68:68" customFormat="1">
      <c r="BP403322" s="90"/>
    </row>
    <row r="403323" spans="68:68" customFormat="1">
      <c r="BP403323" s="90"/>
    </row>
    <row r="403324" spans="68:68" customFormat="1">
      <c r="BP403324" s="90"/>
    </row>
    <row r="403325" spans="68:68" customFormat="1">
      <c r="BP403325" s="90"/>
    </row>
    <row r="403326" spans="68:68" customFormat="1">
      <c r="BP403326" s="90"/>
    </row>
    <row r="403327" spans="68:68" customFormat="1">
      <c r="BP403327" s="90"/>
    </row>
    <row r="403328" spans="68:68" customFormat="1">
      <c r="BP403328" s="90"/>
    </row>
    <row r="403329" spans="68:68" customFormat="1">
      <c r="BP403329" s="90"/>
    </row>
    <row r="403330" spans="68:68" customFormat="1">
      <c r="BP403330" s="90"/>
    </row>
    <row r="403331" spans="68:68" customFormat="1">
      <c r="BP403331" s="90"/>
    </row>
    <row r="403332" spans="68:68" customFormat="1">
      <c r="BP403332" s="90"/>
    </row>
    <row r="403333" spans="68:68" customFormat="1">
      <c r="BP403333" s="90"/>
    </row>
    <row r="403334" spans="68:68" customFormat="1">
      <c r="BP403334" s="90"/>
    </row>
    <row r="403335" spans="68:68" customFormat="1">
      <c r="BP403335" s="90"/>
    </row>
    <row r="403336" spans="68:68" customFormat="1">
      <c r="BP403336" s="90"/>
    </row>
    <row r="403337" spans="68:68" customFormat="1">
      <c r="BP403337" s="90"/>
    </row>
    <row r="403338" spans="68:68" customFormat="1">
      <c r="BP403338" s="90"/>
    </row>
    <row r="403339" spans="68:68" customFormat="1">
      <c r="BP403339" s="90"/>
    </row>
    <row r="403340" spans="68:68" customFormat="1">
      <c r="BP403340" s="90"/>
    </row>
    <row r="403341" spans="68:68" customFormat="1">
      <c r="BP403341" s="90"/>
    </row>
    <row r="403342" spans="68:68" customFormat="1">
      <c r="BP403342" s="90"/>
    </row>
    <row r="403343" spans="68:68" customFormat="1">
      <c r="BP403343" s="90"/>
    </row>
    <row r="403344" spans="68:68" customFormat="1">
      <c r="BP403344" s="90"/>
    </row>
    <row r="403345" spans="68:68" customFormat="1">
      <c r="BP403345" s="90"/>
    </row>
    <row r="403346" spans="68:68" customFormat="1">
      <c r="BP403346" s="90"/>
    </row>
    <row r="403347" spans="68:68" customFormat="1">
      <c r="BP403347" s="90"/>
    </row>
    <row r="403348" spans="68:68" customFormat="1">
      <c r="BP403348" s="90"/>
    </row>
    <row r="403349" spans="68:68" customFormat="1">
      <c r="BP403349" s="90"/>
    </row>
    <row r="403350" spans="68:68" customFormat="1">
      <c r="BP403350" s="90"/>
    </row>
    <row r="403351" spans="68:68" customFormat="1">
      <c r="BP403351" s="90"/>
    </row>
    <row r="403352" spans="68:68" customFormat="1">
      <c r="BP403352" s="90"/>
    </row>
    <row r="403353" spans="68:68" customFormat="1">
      <c r="BP403353" s="90"/>
    </row>
    <row r="403354" spans="68:68" customFormat="1">
      <c r="BP403354" s="90"/>
    </row>
    <row r="403355" spans="68:68" customFormat="1">
      <c r="BP403355" s="90"/>
    </row>
    <row r="403356" spans="68:68" customFormat="1">
      <c r="BP403356" s="90"/>
    </row>
    <row r="403357" spans="68:68" customFormat="1">
      <c r="BP403357" s="90"/>
    </row>
    <row r="403358" spans="68:68" customFormat="1">
      <c r="BP403358" s="90"/>
    </row>
    <row r="403359" spans="68:68" customFormat="1">
      <c r="BP403359" s="90"/>
    </row>
    <row r="403360" spans="68:68" customFormat="1">
      <c r="BP403360" s="90"/>
    </row>
    <row r="403361" spans="68:68" customFormat="1">
      <c r="BP403361" s="90"/>
    </row>
    <row r="403362" spans="68:68" customFormat="1">
      <c r="BP403362" s="90"/>
    </row>
    <row r="403363" spans="68:68" customFormat="1">
      <c r="BP403363" s="90"/>
    </row>
    <row r="403364" spans="68:68" customFormat="1">
      <c r="BP403364" s="90"/>
    </row>
    <row r="403365" spans="68:68" customFormat="1">
      <c r="BP403365" s="90"/>
    </row>
    <row r="403366" spans="68:68" customFormat="1">
      <c r="BP403366" s="90"/>
    </row>
    <row r="403367" spans="68:68" customFormat="1">
      <c r="BP403367" s="90"/>
    </row>
    <row r="403368" spans="68:68" customFormat="1">
      <c r="BP403368" s="90"/>
    </row>
    <row r="403369" spans="68:68" customFormat="1">
      <c r="BP403369" s="90"/>
    </row>
    <row r="403370" spans="68:68" customFormat="1">
      <c r="BP403370" s="90"/>
    </row>
    <row r="403371" spans="68:68" customFormat="1">
      <c r="BP403371" s="90"/>
    </row>
    <row r="403372" spans="68:68" customFormat="1">
      <c r="BP403372" s="90"/>
    </row>
    <row r="403373" spans="68:68" customFormat="1">
      <c r="BP403373" s="90"/>
    </row>
    <row r="403374" spans="68:68" customFormat="1">
      <c r="BP403374" s="90"/>
    </row>
    <row r="403375" spans="68:68" customFormat="1">
      <c r="BP403375" s="90"/>
    </row>
    <row r="403376" spans="68:68" customFormat="1">
      <c r="BP403376" s="90"/>
    </row>
    <row r="403377" spans="68:68" customFormat="1">
      <c r="BP403377" s="90"/>
    </row>
    <row r="403378" spans="68:68" customFormat="1">
      <c r="BP403378" s="90"/>
    </row>
    <row r="403379" spans="68:68" customFormat="1">
      <c r="BP403379" s="90"/>
    </row>
    <row r="403380" spans="68:68" customFormat="1">
      <c r="BP403380" s="90"/>
    </row>
    <row r="403381" spans="68:68" customFormat="1">
      <c r="BP403381" s="90"/>
    </row>
    <row r="403382" spans="68:68" customFormat="1">
      <c r="BP403382" s="90"/>
    </row>
    <row r="403383" spans="68:68" customFormat="1">
      <c r="BP403383" s="90"/>
    </row>
    <row r="403384" spans="68:68" customFormat="1">
      <c r="BP403384" s="90"/>
    </row>
    <row r="403385" spans="68:68" customFormat="1">
      <c r="BP403385" s="90"/>
    </row>
    <row r="403386" spans="68:68" customFormat="1">
      <c r="BP403386" s="90"/>
    </row>
    <row r="403387" spans="68:68" customFormat="1">
      <c r="BP403387" s="90"/>
    </row>
    <row r="403388" spans="68:68" customFormat="1">
      <c r="BP403388" s="90"/>
    </row>
    <row r="403389" spans="68:68" customFormat="1">
      <c r="BP403389" s="90"/>
    </row>
    <row r="403390" spans="68:68" customFormat="1">
      <c r="BP403390" s="90"/>
    </row>
    <row r="403391" spans="68:68" customFormat="1">
      <c r="BP403391" s="90"/>
    </row>
    <row r="403392" spans="68:68" customFormat="1">
      <c r="BP403392" s="90"/>
    </row>
    <row r="403393" spans="68:68" customFormat="1">
      <c r="BP403393" s="90"/>
    </row>
    <row r="403394" spans="68:68" customFormat="1">
      <c r="BP403394" s="90"/>
    </row>
    <row r="403395" spans="68:68" customFormat="1">
      <c r="BP403395" s="90"/>
    </row>
    <row r="403396" spans="68:68" customFormat="1">
      <c r="BP403396" s="90"/>
    </row>
    <row r="403397" spans="68:68" customFormat="1">
      <c r="BP403397" s="90"/>
    </row>
    <row r="403398" spans="68:68" customFormat="1">
      <c r="BP403398" s="90"/>
    </row>
    <row r="403399" spans="68:68" customFormat="1">
      <c r="BP403399" s="90"/>
    </row>
    <row r="403400" spans="68:68" customFormat="1">
      <c r="BP403400" s="90"/>
    </row>
    <row r="403401" spans="68:68" customFormat="1">
      <c r="BP403401" s="90"/>
    </row>
    <row r="403402" spans="68:68" customFormat="1">
      <c r="BP403402" s="90"/>
    </row>
    <row r="403403" spans="68:68" customFormat="1">
      <c r="BP403403" s="90"/>
    </row>
    <row r="403404" spans="68:68" customFormat="1">
      <c r="BP403404" s="90"/>
    </row>
    <row r="403405" spans="68:68" customFormat="1">
      <c r="BP403405" s="90"/>
    </row>
    <row r="403406" spans="68:68" customFormat="1">
      <c r="BP403406" s="90"/>
    </row>
    <row r="403407" spans="68:68" customFormat="1">
      <c r="BP403407" s="90"/>
    </row>
    <row r="403408" spans="68:68" customFormat="1">
      <c r="BP403408" s="90"/>
    </row>
    <row r="403409" spans="68:68" customFormat="1">
      <c r="BP403409" s="90"/>
    </row>
    <row r="403410" spans="68:68" customFormat="1">
      <c r="BP403410" s="90"/>
    </row>
    <row r="403411" spans="68:68" customFormat="1">
      <c r="BP403411" s="90"/>
    </row>
    <row r="403412" spans="68:68" customFormat="1">
      <c r="BP403412" s="90"/>
    </row>
    <row r="403413" spans="68:68" customFormat="1">
      <c r="BP403413" s="90"/>
    </row>
    <row r="403414" spans="68:68" customFormat="1">
      <c r="BP403414" s="90"/>
    </row>
    <row r="403415" spans="68:68" customFormat="1">
      <c r="BP403415" s="90"/>
    </row>
    <row r="403416" spans="68:68" customFormat="1">
      <c r="BP403416" s="90"/>
    </row>
    <row r="403417" spans="68:68" customFormat="1">
      <c r="BP403417" s="90"/>
    </row>
    <row r="403418" spans="68:68" customFormat="1">
      <c r="BP403418" s="90"/>
    </row>
    <row r="403419" spans="68:68" customFormat="1">
      <c r="BP403419" s="90"/>
    </row>
    <row r="403420" spans="68:68" customFormat="1">
      <c r="BP403420" s="90"/>
    </row>
    <row r="403421" spans="68:68" customFormat="1">
      <c r="BP403421" s="90"/>
    </row>
    <row r="403422" spans="68:68" customFormat="1">
      <c r="BP403422" s="90"/>
    </row>
    <row r="403423" spans="68:68" customFormat="1">
      <c r="BP403423" s="90"/>
    </row>
    <row r="403424" spans="68:68" customFormat="1">
      <c r="BP403424" s="90"/>
    </row>
    <row r="403425" spans="68:68" customFormat="1">
      <c r="BP403425" s="90"/>
    </row>
    <row r="403426" spans="68:68" customFormat="1">
      <c r="BP403426" s="90"/>
    </row>
    <row r="403427" spans="68:68" customFormat="1">
      <c r="BP403427" s="90"/>
    </row>
    <row r="403428" spans="68:68" customFormat="1">
      <c r="BP403428" s="90"/>
    </row>
    <row r="403429" spans="68:68" customFormat="1">
      <c r="BP403429" s="90"/>
    </row>
    <row r="403430" spans="68:68" customFormat="1">
      <c r="BP403430" s="90"/>
    </row>
    <row r="403431" spans="68:68" customFormat="1">
      <c r="BP403431" s="90"/>
    </row>
    <row r="403432" spans="68:68" customFormat="1">
      <c r="BP403432" s="90"/>
    </row>
    <row r="403433" spans="68:68" customFormat="1">
      <c r="BP403433" s="90"/>
    </row>
    <row r="403434" spans="68:68" customFormat="1">
      <c r="BP403434" s="90"/>
    </row>
    <row r="403435" spans="68:68" customFormat="1">
      <c r="BP403435" s="90"/>
    </row>
    <row r="403436" spans="68:68" customFormat="1">
      <c r="BP403436" s="90"/>
    </row>
    <row r="403437" spans="68:68" customFormat="1">
      <c r="BP403437" s="90"/>
    </row>
    <row r="403438" spans="68:68" customFormat="1">
      <c r="BP403438" s="90"/>
    </row>
    <row r="403439" spans="68:68" customFormat="1">
      <c r="BP403439" s="90"/>
    </row>
    <row r="403440" spans="68:68" customFormat="1">
      <c r="BP403440" s="90"/>
    </row>
    <row r="403441" spans="68:68" customFormat="1">
      <c r="BP403441" s="90"/>
    </row>
    <row r="403442" spans="68:68" customFormat="1">
      <c r="BP403442" s="90"/>
    </row>
    <row r="403443" spans="68:68" customFormat="1">
      <c r="BP403443" s="90"/>
    </row>
    <row r="403444" spans="68:68" customFormat="1">
      <c r="BP403444" s="90"/>
    </row>
    <row r="403445" spans="68:68" customFormat="1">
      <c r="BP403445" s="90"/>
    </row>
    <row r="403446" spans="68:68" customFormat="1">
      <c r="BP403446" s="90"/>
    </row>
    <row r="403447" spans="68:68" customFormat="1">
      <c r="BP403447" s="90"/>
    </row>
    <row r="403448" spans="68:68" customFormat="1">
      <c r="BP403448" s="90"/>
    </row>
    <row r="403449" spans="68:68" customFormat="1">
      <c r="BP403449" s="90"/>
    </row>
    <row r="403450" spans="68:68" customFormat="1">
      <c r="BP403450" s="90"/>
    </row>
    <row r="403451" spans="68:68" customFormat="1">
      <c r="BP403451" s="90"/>
    </row>
    <row r="403452" spans="68:68" customFormat="1">
      <c r="BP403452" s="90"/>
    </row>
    <row r="403453" spans="68:68" customFormat="1">
      <c r="BP403453" s="90"/>
    </row>
    <row r="403454" spans="68:68" customFormat="1">
      <c r="BP403454" s="90"/>
    </row>
    <row r="403455" spans="68:68" customFormat="1">
      <c r="BP403455" s="90"/>
    </row>
    <row r="403456" spans="68:68" customFormat="1">
      <c r="BP403456" s="90"/>
    </row>
    <row r="403457" spans="68:68" customFormat="1">
      <c r="BP403457" s="90"/>
    </row>
    <row r="403458" spans="68:68" customFormat="1">
      <c r="BP403458" s="90"/>
    </row>
    <row r="403459" spans="68:68" customFormat="1">
      <c r="BP403459" s="90"/>
    </row>
    <row r="403460" spans="68:68" customFormat="1">
      <c r="BP403460" s="90"/>
    </row>
    <row r="403461" spans="68:68" customFormat="1">
      <c r="BP403461" s="90"/>
    </row>
    <row r="403462" spans="68:68" customFormat="1">
      <c r="BP403462" s="90"/>
    </row>
    <row r="403463" spans="68:68" customFormat="1">
      <c r="BP403463" s="90"/>
    </row>
    <row r="403464" spans="68:68" customFormat="1">
      <c r="BP403464" s="90"/>
    </row>
    <row r="403465" spans="68:68" customFormat="1">
      <c r="BP403465" s="90"/>
    </row>
    <row r="403466" spans="68:68" customFormat="1">
      <c r="BP403466" s="90"/>
    </row>
    <row r="403467" spans="68:68" customFormat="1">
      <c r="BP403467" s="90"/>
    </row>
    <row r="403468" spans="68:68" customFormat="1">
      <c r="BP403468" s="90"/>
    </row>
    <row r="403469" spans="68:68" customFormat="1">
      <c r="BP403469" s="90"/>
    </row>
    <row r="403470" spans="68:68" customFormat="1">
      <c r="BP403470" s="90"/>
    </row>
    <row r="403471" spans="68:68" customFormat="1">
      <c r="BP403471" s="90"/>
    </row>
    <row r="403472" spans="68:68" customFormat="1">
      <c r="BP403472" s="90"/>
    </row>
    <row r="403473" spans="68:68" customFormat="1">
      <c r="BP403473" s="90"/>
    </row>
    <row r="403474" spans="68:68" customFormat="1">
      <c r="BP403474" s="90"/>
    </row>
    <row r="403475" spans="68:68" customFormat="1">
      <c r="BP403475" s="90"/>
    </row>
    <row r="403476" spans="68:68" customFormat="1">
      <c r="BP403476" s="90"/>
    </row>
    <row r="403477" spans="68:68" customFormat="1">
      <c r="BP403477" s="90"/>
    </row>
    <row r="403478" spans="68:68" customFormat="1">
      <c r="BP403478" s="90"/>
    </row>
    <row r="403479" spans="68:68" customFormat="1">
      <c r="BP403479" s="90"/>
    </row>
    <row r="403480" spans="68:68" customFormat="1">
      <c r="BP403480" s="90"/>
    </row>
    <row r="403481" spans="68:68" customFormat="1">
      <c r="BP403481" s="90"/>
    </row>
    <row r="403482" spans="68:68" customFormat="1">
      <c r="BP403482" s="90"/>
    </row>
    <row r="403483" spans="68:68" customFormat="1">
      <c r="BP403483" s="90"/>
    </row>
    <row r="403484" spans="68:68" customFormat="1">
      <c r="BP403484" s="90"/>
    </row>
    <row r="403485" spans="68:68" customFormat="1">
      <c r="BP403485" s="90"/>
    </row>
    <row r="403486" spans="68:68" customFormat="1">
      <c r="BP403486" s="90"/>
    </row>
    <row r="403487" spans="68:68" customFormat="1">
      <c r="BP403487" s="90"/>
    </row>
    <row r="403488" spans="68:68" customFormat="1">
      <c r="BP403488" s="90"/>
    </row>
    <row r="403489" spans="68:68" customFormat="1">
      <c r="BP403489" s="90"/>
    </row>
    <row r="403490" spans="68:68" customFormat="1">
      <c r="BP403490" s="90"/>
    </row>
    <row r="403491" spans="68:68" customFormat="1">
      <c r="BP403491" s="90"/>
    </row>
    <row r="403492" spans="68:68" customFormat="1">
      <c r="BP403492" s="90"/>
    </row>
    <row r="403493" spans="68:68" customFormat="1">
      <c r="BP403493" s="90"/>
    </row>
    <row r="403494" spans="68:68" customFormat="1">
      <c r="BP403494" s="90"/>
    </row>
    <row r="403495" spans="68:68" customFormat="1">
      <c r="BP403495" s="90"/>
    </row>
    <row r="403496" spans="68:68" customFormat="1">
      <c r="BP403496" s="90"/>
    </row>
    <row r="403497" spans="68:68" customFormat="1">
      <c r="BP403497" s="90"/>
    </row>
    <row r="403498" spans="68:68" customFormat="1">
      <c r="BP403498" s="90"/>
    </row>
    <row r="403499" spans="68:68" customFormat="1">
      <c r="BP403499" s="90"/>
    </row>
    <row r="403500" spans="68:68" customFormat="1">
      <c r="BP403500" s="90"/>
    </row>
    <row r="403501" spans="68:68" customFormat="1">
      <c r="BP403501" s="90"/>
    </row>
    <row r="403502" spans="68:68" customFormat="1">
      <c r="BP403502" s="90"/>
    </row>
    <row r="403503" spans="68:68" customFormat="1">
      <c r="BP403503" s="90"/>
    </row>
    <row r="403504" spans="68:68" customFormat="1">
      <c r="BP403504" s="90"/>
    </row>
    <row r="403505" spans="68:68" customFormat="1">
      <c r="BP403505" s="90"/>
    </row>
    <row r="403506" spans="68:68" customFormat="1">
      <c r="BP403506" s="90"/>
    </row>
    <row r="403507" spans="68:68" customFormat="1">
      <c r="BP403507" s="90"/>
    </row>
    <row r="403508" spans="68:68" customFormat="1">
      <c r="BP403508" s="90"/>
    </row>
    <row r="403509" spans="68:68" customFormat="1">
      <c r="BP403509" s="90"/>
    </row>
    <row r="403510" spans="68:68" customFormat="1">
      <c r="BP403510" s="90"/>
    </row>
    <row r="403511" spans="68:68" customFormat="1">
      <c r="BP403511" s="90"/>
    </row>
    <row r="403512" spans="68:68" customFormat="1">
      <c r="BP403512" s="90"/>
    </row>
    <row r="403513" spans="68:68" customFormat="1">
      <c r="BP403513" s="90"/>
    </row>
    <row r="403514" spans="68:68" customFormat="1">
      <c r="BP403514" s="90"/>
    </row>
    <row r="403515" spans="68:68" customFormat="1">
      <c r="BP403515" s="90"/>
    </row>
    <row r="403516" spans="68:68" customFormat="1">
      <c r="BP403516" s="90"/>
    </row>
    <row r="403517" spans="68:68" customFormat="1">
      <c r="BP403517" s="90"/>
    </row>
    <row r="403518" spans="68:68" customFormat="1">
      <c r="BP403518" s="90"/>
    </row>
    <row r="403519" spans="68:68" customFormat="1">
      <c r="BP403519" s="90"/>
    </row>
    <row r="403520" spans="68:68" customFormat="1">
      <c r="BP403520" s="90"/>
    </row>
    <row r="403521" spans="68:68" customFormat="1">
      <c r="BP403521" s="90"/>
    </row>
    <row r="403522" spans="68:68" customFormat="1">
      <c r="BP403522" s="90"/>
    </row>
    <row r="403523" spans="68:68" customFormat="1">
      <c r="BP403523" s="90"/>
    </row>
    <row r="403524" spans="68:68" customFormat="1">
      <c r="BP403524" s="90"/>
    </row>
    <row r="403525" spans="68:68" customFormat="1">
      <c r="BP403525" s="90"/>
    </row>
    <row r="403526" spans="68:68" customFormat="1">
      <c r="BP403526" s="90"/>
    </row>
    <row r="403527" spans="68:68" customFormat="1">
      <c r="BP403527" s="90"/>
    </row>
    <row r="403528" spans="68:68" customFormat="1">
      <c r="BP403528" s="90"/>
    </row>
    <row r="403529" spans="68:68" customFormat="1">
      <c r="BP403529" s="90"/>
    </row>
    <row r="403530" spans="68:68" customFormat="1">
      <c r="BP403530" s="90"/>
    </row>
    <row r="403531" spans="68:68" customFormat="1">
      <c r="BP403531" s="90"/>
    </row>
    <row r="403532" spans="68:68" customFormat="1">
      <c r="BP403532" s="90"/>
    </row>
    <row r="403533" spans="68:68" customFormat="1">
      <c r="BP403533" s="90"/>
    </row>
    <row r="403534" spans="68:68" customFormat="1">
      <c r="BP403534" s="90"/>
    </row>
    <row r="403535" spans="68:68" customFormat="1">
      <c r="BP403535" s="90"/>
    </row>
    <row r="403536" spans="68:68" customFormat="1">
      <c r="BP403536" s="90"/>
    </row>
    <row r="403537" spans="68:68" customFormat="1">
      <c r="BP403537" s="90"/>
    </row>
    <row r="403538" spans="68:68" customFormat="1">
      <c r="BP403538" s="90"/>
    </row>
    <row r="403539" spans="68:68" customFormat="1">
      <c r="BP403539" s="90"/>
    </row>
    <row r="403540" spans="68:68" customFormat="1">
      <c r="BP403540" s="90"/>
    </row>
    <row r="403541" spans="68:68" customFormat="1">
      <c r="BP403541" s="90"/>
    </row>
    <row r="403542" spans="68:68" customFormat="1">
      <c r="BP403542" s="90"/>
    </row>
    <row r="403543" spans="68:68" customFormat="1">
      <c r="BP403543" s="90"/>
    </row>
    <row r="403544" spans="68:68" customFormat="1">
      <c r="BP403544" s="90"/>
    </row>
    <row r="403545" spans="68:68" customFormat="1">
      <c r="BP403545" s="90"/>
    </row>
    <row r="403546" spans="68:68" customFormat="1">
      <c r="BP403546" s="90"/>
    </row>
    <row r="403547" spans="68:68" customFormat="1">
      <c r="BP403547" s="90"/>
    </row>
    <row r="403548" spans="68:68" customFormat="1">
      <c r="BP403548" s="90"/>
    </row>
    <row r="403549" spans="68:68" customFormat="1">
      <c r="BP403549" s="90"/>
    </row>
    <row r="403550" spans="68:68" customFormat="1">
      <c r="BP403550" s="90"/>
    </row>
    <row r="403551" spans="68:68" customFormat="1">
      <c r="BP403551" s="90"/>
    </row>
    <row r="403552" spans="68:68" customFormat="1">
      <c r="BP403552" s="90"/>
    </row>
    <row r="403553" spans="68:68" customFormat="1">
      <c r="BP403553" s="90"/>
    </row>
    <row r="403554" spans="68:68" customFormat="1">
      <c r="BP403554" s="90"/>
    </row>
    <row r="403555" spans="68:68" customFormat="1">
      <c r="BP403555" s="90"/>
    </row>
    <row r="403556" spans="68:68" customFormat="1">
      <c r="BP403556" s="90"/>
    </row>
    <row r="403557" spans="68:68" customFormat="1">
      <c r="BP403557" s="90"/>
    </row>
    <row r="403558" spans="68:68" customFormat="1">
      <c r="BP403558" s="90"/>
    </row>
    <row r="403559" spans="68:68" customFormat="1">
      <c r="BP403559" s="90"/>
    </row>
    <row r="403560" spans="68:68" customFormat="1">
      <c r="BP403560" s="90"/>
    </row>
    <row r="403561" spans="68:68" customFormat="1">
      <c r="BP403561" s="90"/>
    </row>
    <row r="403562" spans="68:68" customFormat="1">
      <c r="BP403562" s="90"/>
    </row>
    <row r="403563" spans="68:68" customFormat="1">
      <c r="BP403563" s="90"/>
    </row>
    <row r="403564" spans="68:68" customFormat="1">
      <c r="BP403564" s="90"/>
    </row>
    <row r="403565" spans="68:68" customFormat="1">
      <c r="BP403565" s="90"/>
    </row>
    <row r="403566" spans="68:68" customFormat="1">
      <c r="BP403566" s="90"/>
    </row>
    <row r="403567" spans="68:68" customFormat="1">
      <c r="BP403567" s="90"/>
    </row>
    <row r="403568" spans="68:68" customFormat="1">
      <c r="BP403568" s="90"/>
    </row>
    <row r="403569" spans="68:68" customFormat="1">
      <c r="BP403569" s="90"/>
    </row>
    <row r="403570" spans="68:68" customFormat="1">
      <c r="BP403570" s="90"/>
    </row>
    <row r="403571" spans="68:68" customFormat="1">
      <c r="BP403571" s="90"/>
    </row>
    <row r="403572" spans="68:68" customFormat="1">
      <c r="BP403572" s="90"/>
    </row>
    <row r="403573" spans="68:68" customFormat="1">
      <c r="BP403573" s="90"/>
    </row>
    <row r="403574" spans="68:68" customFormat="1">
      <c r="BP403574" s="90"/>
    </row>
    <row r="403575" spans="68:68" customFormat="1">
      <c r="BP403575" s="90"/>
    </row>
    <row r="403576" spans="68:68" customFormat="1">
      <c r="BP403576" s="90"/>
    </row>
    <row r="403577" spans="68:68" customFormat="1">
      <c r="BP403577" s="90"/>
    </row>
    <row r="403578" spans="68:68" customFormat="1">
      <c r="BP403578" s="90"/>
    </row>
    <row r="403579" spans="68:68" customFormat="1">
      <c r="BP403579" s="90"/>
    </row>
    <row r="403580" spans="68:68" customFormat="1">
      <c r="BP403580" s="90"/>
    </row>
    <row r="403581" spans="68:68" customFormat="1">
      <c r="BP403581" s="90"/>
    </row>
    <row r="403582" spans="68:68" customFormat="1">
      <c r="BP403582" s="90"/>
    </row>
    <row r="403583" spans="68:68" customFormat="1">
      <c r="BP403583" s="90"/>
    </row>
    <row r="403584" spans="68:68" customFormat="1">
      <c r="BP403584" s="90"/>
    </row>
    <row r="403585" spans="68:68" customFormat="1">
      <c r="BP403585" s="90"/>
    </row>
    <row r="403586" spans="68:68" customFormat="1">
      <c r="BP403586" s="90"/>
    </row>
    <row r="403587" spans="68:68" customFormat="1">
      <c r="BP403587" s="90"/>
    </row>
    <row r="403588" spans="68:68" customFormat="1">
      <c r="BP403588" s="90"/>
    </row>
    <row r="403589" spans="68:68" customFormat="1">
      <c r="BP403589" s="90"/>
    </row>
    <row r="403590" spans="68:68" customFormat="1">
      <c r="BP403590" s="90"/>
    </row>
    <row r="403591" spans="68:68" customFormat="1">
      <c r="BP403591" s="90"/>
    </row>
    <row r="403592" spans="68:68" customFormat="1">
      <c r="BP403592" s="90"/>
    </row>
    <row r="403593" spans="68:68" customFormat="1">
      <c r="BP403593" s="90"/>
    </row>
    <row r="403594" spans="68:68" customFormat="1">
      <c r="BP403594" s="90"/>
    </row>
    <row r="403595" spans="68:68" customFormat="1">
      <c r="BP403595" s="90"/>
    </row>
    <row r="403596" spans="68:68" customFormat="1">
      <c r="BP403596" s="90"/>
    </row>
    <row r="403597" spans="68:68" customFormat="1">
      <c r="BP403597" s="90"/>
    </row>
    <row r="403598" spans="68:68" customFormat="1">
      <c r="BP403598" s="90"/>
    </row>
    <row r="403599" spans="68:68" customFormat="1">
      <c r="BP403599" s="90"/>
    </row>
    <row r="403600" spans="68:68" customFormat="1">
      <c r="BP403600" s="90"/>
    </row>
    <row r="403601" spans="68:68" customFormat="1">
      <c r="BP403601" s="90"/>
    </row>
    <row r="403602" spans="68:68" customFormat="1">
      <c r="BP403602" s="90"/>
    </row>
    <row r="403603" spans="68:68" customFormat="1">
      <c r="BP403603" s="90"/>
    </row>
    <row r="403604" spans="68:68" customFormat="1">
      <c r="BP403604" s="90"/>
    </row>
    <row r="403605" spans="68:68" customFormat="1">
      <c r="BP403605" s="90"/>
    </row>
    <row r="403606" spans="68:68" customFormat="1">
      <c r="BP403606" s="90"/>
    </row>
    <row r="403607" spans="68:68" customFormat="1">
      <c r="BP403607" s="90"/>
    </row>
    <row r="403608" spans="68:68" customFormat="1">
      <c r="BP403608" s="90"/>
    </row>
    <row r="403609" spans="68:68" customFormat="1">
      <c r="BP403609" s="90"/>
    </row>
    <row r="403610" spans="68:68" customFormat="1">
      <c r="BP403610" s="90"/>
    </row>
    <row r="403611" spans="68:68" customFormat="1">
      <c r="BP403611" s="90"/>
    </row>
    <row r="403612" spans="68:68" customFormat="1">
      <c r="BP403612" s="90"/>
    </row>
    <row r="403613" spans="68:68" customFormat="1">
      <c r="BP403613" s="90"/>
    </row>
    <row r="403614" spans="68:68" customFormat="1">
      <c r="BP403614" s="90"/>
    </row>
    <row r="403615" spans="68:68" customFormat="1">
      <c r="BP403615" s="90"/>
    </row>
    <row r="403616" spans="68:68" customFormat="1">
      <c r="BP403616" s="90"/>
    </row>
    <row r="403617" spans="68:68" customFormat="1">
      <c r="BP403617" s="90"/>
    </row>
    <row r="403618" spans="68:68" customFormat="1">
      <c r="BP403618" s="90"/>
    </row>
    <row r="403619" spans="68:68" customFormat="1">
      <c r="BP403619" s="90"/>
    </row>
    <row r="403620" spans="68:68" customFormat="1">
      <c r="BP403620" s="90"/>
    </row>
    <row r="403621" spans="68:68" customFormat="1">
      <c r="BP403621" s="90"/>
    </row>
    <row r="403622" spans="68:68" customFormat="1">
      <c r="BP403622" s="90"/>
    </row>
    <row r="403623" spans="68:68" customFormat="1">
      <c r="BP403623" s="90"/>
    </row>
    <row r="403624" spans="68:68" customFormat="1">
      <c r="BP403624" s="90"/>
    </row>
    <row r="403625" spans="68:68" customFormat="1">
      <c r="BP403625" s="90"/>
    </row>
    <row r="403626" spans="68:68" customFormat="1">
      <c r="BP403626" s="90"/>
    </row>
    <row r="403627" spans="68:68" customFormat="1">
      <c r="BP403627" s="90"/>
    </row>
    <row r="403628" spans="68:68" customFormat="1">
      <c r="BP403628" s="90"/>
    </row>
    <row r="403629" spans="68:68" customFormat="1">
      <c r="BP403629" s="90"/>
    </row>
    <row r="403630" spans="68:68" customFormat="1">
      <c r="BP403630" s="90"/>
    </row>
    <row r="403631" spans="68:68" customFormat="1">
      <c r="BP403631" s="90"/>
    </row>
    <row r="403632" spans="68:68" customFormat="1">
      <c r="BP403632" s="90"/>
    </row>
    <row r="403633" spans="68:68" customFormat="1">
      <c r="BP403633" s="90"/>
    </row>
    <row r="403634" spans="68:68" customFormat="1">
      <c r="BP403634" s="90"/>
    </row>
    <row r="403635" spans="68:68" customFormat="1">
      <c r="BP403635" s="90"/>
    </row>
    <row r="403636" spans="68:68" customFormat="1">
      <c r="BP403636" s="90"/>
    </row>
    <row r="403637" spans="68:68" customFormat="1">
      <c r="BP403637" s="90"/>
    </row>
    <row r="403638" spans="68:68" customFormat="1">
      <c r="BP403638" s="90"/>
    </row>
    <row r="403639" spans="68:68" customFormat="1">
      <c r="BP403639" s="90"/>
    </row>
    <row r="403640" spans="68:68" customFormat="1">
      <c r="BP403640" s="90"/>
    </row>
    <row r="403641" spans="68:68" customFormat="1">
      <c r="BP403641" s="90"/>
    </row>
    <row r="403642" spans="68:68" customFormat="1">
      <c r="BP403642" s="90"/>
    </row>
    <row r="403643" spans="68:68" customFormat="1">
      <c r="BP403643" s="90"/>
    </row>
    <row r="403644" spans="68:68" customFormat="1">
      <c r="BP403644" s="90"/>
    </row>
    <row r="403645" spans="68:68" customFormat="1">
      <c r="BP403645" s="90"/>
    </row>
    <row r="403646" spans="68:68" customFormat="1">
      <c r="BP403646" s="90"/>
    </row>
    <row r="403647" spans="68:68" customFormat="1">
      <c r="BP403647" s="90"/>
    </row>
    <row r="403648" spans="68:68" customFormat="1">
      <c r="BP403648" s="90"/>
    </row>
    <row r="403649" spans="68:68" customFormat="1">
      <c r="BP403649" s="90"/>
    </row>
    <row r="403650" spans="68:68" customFormat="1">
      <c r="BP403650" s="90"/>
    </row>
    <row r="403651" spans="68:68" customFormat="1">
      <c r="BP403651" s="90"/>
    </row>
    <row r="403652" spans="68:68" customFormat="1">
      <c r="BP403652" s="90"/>
    </row>
    <row r="403653" spans="68:68" customFormat="1">
      <c r="BP403653" s="90"/>
    </row>
    <row r="403654" spans="68:68" customFormat="1">
      <c r="BP403654" s="90"/>
    </row>
    <row r="403655" spans="68:68" customFormat="1">
      <c r="BP403655" s="90"/>
    </row>
    <row r="403656" spans="68:68" customFormat="1">
      <c r="BP403656" s="90"/>
    </row>
    <row r="403657" spans="68:68" customFormat="1">
      <c r="BP403657" s="90"/>
    </row>
    <row r="403658" spans="68:68" customFormat="1">
      <c r="BP403658" s="90"/>
    </row>
    <row r="403659" spans="68:68" customFormat="1">
      <c r="BP403659" s="90"/>
    </row>
    <row r="403660" spans="68:68" customFormat="1">
      <c r="BP403660" s="90"/>
    </row>
    <row r="403661" spans="68:68" customFormat="1">
      <c r="BP403661" s="90"/>
    </row>
    <row r="403662" spans="68:68" customFormat="1">
      <c r="BP403662" s="90"/>
    </row>
    <row r="403663" spans="68:68" customFormat="1">
      <c r="BP403663" s="90"/>
    </row>
    <row r="403664" spans="68:68" customFormat="1">
      <c r="BP403664" s="90"/>
    </row>
    <row r="403665" spans="68:68" customFormat="1">
      <c r="BP403665" s="90"/>
    </row>
    <row r="403666" spans="68:68" customFormat="1">
      <c r="BP403666" s="90"/>
    </row>
    <row r="403667" spans="68:68" customFormat="1">
      <c r="BP403667" s="90"/>
    </row>
    <row r="403668" spans="68:68" customFormat="1">
      <c r="BP403668" s="90"/>
    </row>
    <row r="403669" spans="68:68" customFormat="1">
      <c r="BP403669" s="90"/>
    </row>
    <row r="403670" spans="68:68" customFormat="1">
      <c r="BP403670" s="90"/>
    </row>
    <row r="403671" spans="68:68" customFormat="1">
      <c r="BP403671" s="90"/>
    </row>
    <row r="403672" spans="68:68" customFormat="1">
      <c r="BP403672" s="90"/>
    </row>
    <row r="403673" spans="68:68" customFormat="1">
      <c r="BP403673" s="90"/>
    </row>
    <row r="403674" spans="68:68" customFormat="1">
      <c r="BP403674" s="90"/>
    </row>
    <row r="403675" spans="68:68" customFormat="1">
      <c r="BP403675" s="90"/>
    </row>
    <row r="403676" spans="68:68" customFormat="1">
      <c r="BP403676" s="90"/>
    </row>
    <row r="403677" spans="68:68" customFormat="1">
      <c r="BP403677" s="90"/>
    </row>
    <row r="403678" spans="68:68" customFormat="1">
      <c r="BP403678" s="90"/>
    </row>
    <row r="403679" spans="68:68" customFormat="1">
      <c r="BP403679" s="90"/>
    </row>
    <row r="403680" spans="68:68" customFormat="1">
      <c r="BP403680" s="90"/>
    </row>
    <row r="403681" spans="68:68" customFormat="1">
      <c r="BP403681" s="90"/>
    </row>
    <row r="403682" spans="68:68" customFormat="1">
      <c r="BP403682" s="90"/>
    </row>
    <row r="403683" spans="68:68" customFormat="1">
      <c r="BP403683" s="90"/>
    </row>
    <row r="403684" spans="68:68" customFormat="1">
      <c r="BP403684" s="90"/>
    </row>
    <row r="403685" spans="68:68" customFormat="1">
      <c r="BP403685" s="90"/>
    </row>
    <row r="403686" spans="68:68" customFormat="1">
      <c r="BP403686" s="90"/>
    </row>
    <row r="403687" spans="68:68" customFormat="1">
      <c r="BP403687" s="90"/>
    </row>
    <row r="403688" spans="68:68" customFormat="1">
      <c r="BP403688" s="90"/>
    </row>
    <row r="403689" spans="68:68" customFormat="1">
      <c r="BP403689" s="90"/>
    </row>
    <row r="403690" spans="68:68" customFormat="1">
      <c r="BP403690" s="90"/>
    </row>
    <row r="403691" spans="68:68" customFormat="1">
      <c r="BP403691" s="90"/>
    </row>
    <row r="403692" spans="68:68" customFormat="1">
      <c r="BP403692" s="90"/>
    </row>
    <row r="403693" spans="68:68" customFormat="1">
      <c r="BP403693" s="90"/>
    </row>
    <row r="403694" spans="68:68" customFormat="1">
      <c r="BP403694" s="90"/>
    </row>
    <row r="403695" spans="68:68" customFormat="1">
      <c r="BP403695" s="90"/>
    </row>
    <row r="403696" spans="68:68" customFormat="1">
      <c r="BP403696" s="90"/>
    </row>
    <row r="403697" spans="68:68" customFormat="1">
      <c r="BP403697" s="90"/>
    </row>
    <row r="403698" spans="68:68" customFormat="1">
      <c r="BP403698" s="90"/>
    </row>
    <row r="403699" spans="68:68" customFormat="1">
      <c r="BP403699" s="90"/>
    </row>
    <row r="403700" spans="68:68" customFormat="1">
      <c r="BP403700" s="90"/>
    </row>
    <row r="403701" spans="68:68" customFormat="1">
      <c r="BP403701" s="90"/>
    </row>
    <row r="403702" spans="68:68" customFormat="1">
      <c r="BP403702" s="90"/>
    </row>
    <row r="403703" spans="68:68" customFormat="1">
      <c r="BP403703" s="90"/>
    </row>
    <row r="403704" spans="68:68" customFormat="1">
      <c r="BP403704" s="90"/>
    </row>
    <row r="403705" spans="68:68" customFormat="1">
      <c r="BP403705" s="90"/>
    </row>
    <row r="403706" spans="68:68" customFormat="1">
      <c r="BP403706" s="90"/>
    </row>
    <row r="403707" spans="68:68" customFormat="1">
      <c r="BP403707" s="90"/>
    </row>
    <row r="403708" spans="68:68" customFormat="1">
      <c r="BP403708" s="90"/>
    </row>
    <row r="403709" spans="68:68" customFormat="1">
      <c r="BP403709" s="90"/>
    </row>
    <row r="403710" spans="68:68" customFormat="1">
      <c r="BP403710" s="90"/>
    </row>
    <row r="403711" spans="68:68" customFormat="1">
      <c r="BP403711" s="90"/>
    </row>
    <row r="403712" spans="68:68" customFormat="1">
      <c r="BP403712" s="90"/>
    </row>
    <row r="403713" spans="68:68" customFormat="1">
      <c r="BP403713" s="90"/>
    </row>
    <row r="403714" spans="68:68" customFormat="1">
      <c r="BP403714" s="90"/>
    </row>
    <row r="403715" spans="68:68" customFormat="1">
      <c r="BP403715" s="90"/>
    </row>
    <row r="403716" spans="68:68" customFormat="1">
      <c r="BP403716" s="90"/>
    </row>
    <row r="403717" spans="68:68" customFormat="1">
      <c r="BP403717" s="90"/>
    </row>
    <row r="403718" spans="68:68" customFormat="1">
      <c r="BP403718" s="90"/>
    </row>
    <row r="403719" spans="68:68" customFormat="1">
      <c r="BP403719" s="90"/>
    </row>
    <row r="403720" spans="68:68" customFormat="1">
      <c r="BP403720" s="90"/>
    </row>
    <row r="403721" spans="68:68" customFormat="1">
      <c r="BP403721" s="90"/>
    </row>
    <row r="403722" spans="68:68" customFormat="1">
      <c r="BP403722" s="90"/>
    </row>
    <row r="403723" spans="68:68" customFormat="1">
      <c r="BP403723" s="90"/>
    </row>
    <row r="403724" spans="68:68" customFormat="1">
      <c r="BP403724" s="90"/>
    </row>
    <row r="403725" spans="68:68" customFormat="1">
      <c r="BP403725" s="90"/>
    </row>
    <row r="403726" spans="68:68" customFormat="1">
      <c r="BP403726" s="90"/>
    </row>
    <row r="403727" spans="68:68" customFormat="1">
      <c r="BP403727" s="90"/>
    </row>
    <row r="403728" spans="68:68" customFormat="1">
      <c r="BP403728" s="90"/>
    </row>
    <row r="403729" spans="68:68" customFormat="1">
      <c r="BP403729" s="90"/>
    </row>
    <row r="403730" spans="68:68" customFormat="1">
      <c r="BP403730" s="90"/>
    </row>
    <row r="403731" spans="68:68" customFormat="1">
      <c r="BP403731" s="90"/>
    </row>
    <row r="403732" spans="68:68" customFormat="1">
      <c r="BP403732" s="90"/>
    </row>
    <row r="403733" spans="68:68" customFormat="1">
      <c r="BP403733" s="90"/>
    </row>
    <row r="403734" spans="68:68" customFormat="1">
      <c r="BP403734" s="90"/>
    </row>
    <row r="403735" spans="68:68" customFormat="1">
      <c r="BP403735" s="90"/>
    </row>
    <row r="403736" spans="68:68" customFormat="1">
      <c r="BP403736" s="90"/>
    </row>
    <row r="403737" spans="68:68" customFormat="1">
      <c r="BP403737" s="90"/>
    </row>
    <row r="403738" spans="68:68" customFormat="1">
      <c r="BP403738" s="90"/>
    </row>
    <row r="403739" spans="68:68" customFormat="1">
      <c r="BP403739" s="90"/>
    </row>
    <row r="403740" spans="68:68" customFormat="1">
      <c r="BP403740" s="90"/>
    </row>
    <row r="403741" spans="68:68" customFormat="1">
      <c r="BP403741" s="90"/>
    </row>
    <row r="403742" spans="68:68" customFormat="1">
      <c r="BP403742" s="90"/>
    </row>
    <row r="403743" spans="68:68" customFormat="1">
      <c r="BP403743" s="90"/>
    </row>
    <row r="403744" spans="68:68" customFormat="1">
      <c r="BP403744" s="90"/>
    </row>
    <row r="403745" spans="68:68" customFormat="1">
      <c r="BP403745" s="90"/>
    </row>
    <row r="403746" spans="68:68" customFormat="1">
      <c r="BP403746" s="90"/>
    </row>
    <row r="403747" spans="68:68" customFormat="1">
      <c r="BP403747" s="90"/>
    </row>
    <row r="403748" spans="68:68" customFormat="1">
      <c r="BP403748" s="90"/>
    </row>
    <row r="403749" spans="68:68" customFormat="1">
      <c r="BP403749" s="90"/>
    </row>
    <row r="403750" spans="68:68" customFormat="1">
      <c r="BP403750" s="90"/>
    </row>
    <row r="403751" spans="68:68" customFormat="1">
      <c r="BP403751" s="90"/>
    </row>
    <row r="403752" spans="68:68" customFormat="1">
      <c r="BP403752" s="90"/>
    </row>
    <row r="403753" spans="68:68" customFormat="1">
      <c r="BP403753" s="90"/>
    </row>
    <row r="403754" spans="68:68" customFormat="1">
      <c r="BP403754" s="90"/>
    </row>
    <row r="403755" spans="68:68" customFormat="1">
      <c r="BP403755" s="90"/>
    </row>
    <row r="403756" spans="68:68" customFormat="1">
      <c r="BP403756" s="90"/>
    </row>
    <row r="403757" spans="68:68" customFormat="1">
      <c r="BP403757" s="90"/>
    </row>
    <row r="403758" spans="68:68" customFormat="1">
      <c r="BP403758" s="90"/>
    </row>
    <row r="403759" spans="68:68" customFormat="1">
      <c r="BP403759" s="90"/>
    </row>
    <row r="403760" spans="68:68" customFormat="1">
      <c r="BP403760" s="90"/>
    </row>
    <row r="403761" spans="68:68" customFormat="1">
      <c r="BP403761" s="90"/>
    </row>
    <row r="403762" spans="68:68" customFormat="1">
      <c r="BP403762" s="90"/>
    </row>
    <row r="403763" spans="68:68" customFormat="1">
      <c r="BP403763" s="90"/>
    </row>
    <row r="403764" spans="68:68" customFormat="1">
      <c r="BP403764" s="90"/>
    </row>
    <row r="403765" spans="68:68" customFormat="1">
      <c r="BP403765" s="90"/>
    </row>
    <row r="403766" spans="68:68" customFormat="1">
      <c r="BP403766" s="90"/>
    </row>
    <row r="403767" spans="68:68" customFormat="1">
      <c r="BP403767" s="90"/>
    </row>
    <row r="403768" spans="68:68" customFormat="1">
      <c r="BP403768" s="90"/>
    </row>
    <row r="403769" spans="68:68" customFormat="1">
      <c r="BP403769" s="90"/>
    </row>
    <row r="403770" spans="68:68" customFormat="1">
      <c r="BP403770" s="90"/>
    </row>
    <row r="403771" spans="68:68" customFormat="1">
      <c r="BP403771" s="90"/>
    </row>
    <row r="403772" spans="68:68" customFormat="1">
      <c r="BP403772" s="90"/>
    </row>
    <row r="403773" spans="68:68" customFormat="1">
      <c r="BP403773" s="90"/>
    </row>
    <row r="403774" spans="68:68" customFormat="1">
      <c r="BP403774" s="90"/>
    </row>
    <row r="403775" spans="68:68" customFormat="1">
      <c r="BP403775" s="90"/>
    </row>
    <row r="403776" spans="68:68" customFormat="1">
      <c r="BP403776" s="90"/>
    </row>
    <row r="403777" spans="68:68" customFormat="1">
      <c r="BP403777" s="90"/>
    </row>
    <row r="403778" spans="68:68" customFormat="1">
      <c r="BP403778" s="90"/>
    </row>
    <row r="403779" spans="68:68" customFormat="1">
      <c r="BP403779" s="90"/>
    </row>
    <row r="403780" spans="68:68" customFormat="1">
      <c r="BP403780" s="90"/>
    </row>
    <row r="403781" spans="68:68" customFormat="1">
      <c r="BP403781" s="90"/>
    </row>
    <row r="403782" spans="68:68" customFormat="1">
      <c r="BP403782" s="90"/>
    </row>
    <row r="403783" spans="68:68" customFormat="1">
      <c r="BP403783" s="90"/>
    </row>
    <row r="403784" spans="68:68" customFormat="1">
      <c r="BP403784" s="90"/>
    </row>
    <row r="403785" spans="68:68" customFormat="1">
      <c r="BP403785" s="90"/>
    </row>
    <row r="403786" spans="68:68" customFormat="1">
      <c r="BP403786" s="90"/>
    </row>
    <row r="403787" spans="68:68" customFormat="1">
      <c r="BP403787" s="90"/>
    </row>
    <row r="403788" spans="68:68" customFormat="1">
      <c r="BP403788" s="90"/>
    </row>
    <row r="403789" spans="68:68" customFormat="1">
      <c r="BP403789" s="90"/>
    </row>
    <row r="403790" spans="68:68" customFormat="1">
      <c r="BP403790" s="90"/>
    </row>
    <row r="403791" spans="68:68" customFormat="1">
      <c r="BP403791" s="90"/>
    </row>
    <row r="403792" spans="68:68" customFormat="1">
      <c r="BP403792" s="90"/>
    </row>
    <row r="403793" spans="68:68" customFormat="1">
      <c r="BP403793" s="90"/>
    </row>
    <row r="403794" spans="68:68" customFormat="1">
      <c r="BP403794" s="90"/>
    </row>
    <row r="403795" spans="68:68" customFormat="1">
      <c r="BP403795" s="90"/>
    </row>
    <row r="403796" spans="68:68" customFormat="1">
      <c r="BP403796" s="90"/>
    </row>
    <row r="403797" spans="68:68" customFormat="1">
      <c r="BP403797" s="90"/>
    </row>
    <row r="403798" spans="68:68" customFormat="1">
      <c r="BP403798" s="90"/>
    </row>
    <row r="403799" spans="68:68" customFormat="1">
      <c r="BP403799" s="90"/>
    </row>
    <row r="403800" spans="68:68" customFormat="1">
      <c r="BP403800" s="90"/>
    </row>
    <row r="403801" spans="68:68" customFormat="1">
      <c r="BP403801" s="90"/>
    </row>
    <row r="403802" spans="68:68" customFormat="1">
      <c r="BP403802" s="90"/>
    </row>
    <row r="403803" spans="68:68" customFormat="1">
      <c r="BP403803" s="90"/>
    </row>
    <row r="403804" spans="68:68" customFormat="1">
      <c r="BP403804" s="90"/>
    </row>
    <row r="403805" spans="68:68" customFormat="1">
      <c r="BP403805" s="90"/>
    </row>
    <row r="403806" spans="68:68" customFormat="1">
      <c r="BP403806" s="90"/>
    </row>
    <row r="403807" spans="68:68" customFormat="1">
      <c r="BP403807" s="90"/>
    </row>
    <row r="403808" spans="68:68" customFormat="1">
      <c r="BP403808" s="90"/>
    </row>
    <row r="403809" spans="68:68" customFormat="1">
      <c r="BP403809" s="90"/>
    </row>
    <row r="403810" spans="68:68" customFormat="1">
      <c r="BP403810" s="90"/>
    </row>
    <row r="403811" spans="68:68" customFormat="1">
      <c r="BP403811" s="90"/>
    </row>
    <row r="403812" spans="68:68" customFormat="1">
      <c r="BP403812" s="90"/>
    </row>
    <row r="403813" spans="68:68" customFormat="1">
      <c r="BP403813" s="90"/>
    </row>
    <row r="403814" spans="68:68" customFormat="1">
      <c r="BP403814" s="90"/>
    </row>
    <row r="403815" spans="68:68" customFormat="1">
      <c r="BP403815" s="90"/>
    </row>
    <row r="403816" spans="68:68" customFormat="1">
      <c r="BP403816" s="90"/>
    </row>
    <row r="403817" spans="68:68" customFormat="1">
      <c r="BP403817" s="90"/>
    </row>
    <row r="403818" spans="68:68" customFormat="1">
      <c r="BP403818" s="90"/>
    </row>
    <row r="403819" spans="68:68" customFormat="1">
      <c r="BP403819" s="90"/>
    </row>
    <row r="403820" spans="68:68" customFormat="1">
      <c r="BP403820" s="90"/>
    </row>
    <row r="403821" spans="68:68" customFormat="1">
      <c r="BP403821" s="90"/>
    </row>
    <row r="403822" spans="68:68" customFormat="1">
      <c r="BP403822" s="90"/>
    </row>
    <row r="403823" spans="68:68" customFormat="1">
      <c r="BP403823" s="90"/>
    </row>
    <row r="403824" spans="68:68" customFormat="1">
      <c r="BP403824" s="90"/>
    </row>
    <row r="403825" spans="68:68" customFormat="1">
      <c r="BP403825" s="90"/>
    </row>
    <row r="403826" spans="68:68" customFormat="1">
      <c r="BP403826" s="90"/>
    </row>
    <row r="403827" spans="68:68" customFormat="1">
      <c r="BP403827" s="90"/>
    </row>
    <row r="403828" spans="68:68" customFormat="1">
      <c r="BP403828" s="90"/>
    </row>
    <row r="403829" spans="68:68" customFormat="1">
      <c r="BP403829" s="90"/>
    </row>
    <row r="403830" spans="68:68" customFormat="1">
      <c r="BP403830" s="90"/>
    </row>
    <row r="403831" spans="68:68" customFormat="1">
      <c r="BP403831" s="90"/>
    </row>
    <row r="403832" spans="68:68" customFormat="1">
      <c r="BP403832" s="90"/>
    </row>
    <row r="403833" spans="68:68" customFormat="1">
      <c r="BP403833" s="90"/>
    </row>
    <row r="403834" spans="68:68" customFormat="1">
      <c r="BP403834" s="90"/>
    </row>
    <row r="403835" spans="68:68" customFormat="1">
      <c r="BP403835" s="90"/>
    </row>
    <row r="403836" spans="68:68" customFormat="1">
      <c r="BP403836" s="90"/>
    </row>
    <row r="403837" spans="68:68" customFormat="1">
      <c r="BP403837" s="90"/>
    </row>
    <row r="403838" spans="68:68" customFormat="1">
      <c r="BP403838" s="90"/>
    </row>
    <row r="403839" spans="68:68" customFormat="1">
      <c r="BP403839" s="90"/>
    </row>
    <row r="403840" spans="68:68" customFormat="1">
      <c r="BP403840" s="90"/>
    </row>
    <row r="403841" spans="68:68" customFormat="1">
      <c r="BP403841" s="90"/>
    </row>
    <row r="403842" spans="68:68" customFormat="1">
      <c r="BP403842" s="90"/>
    </row>
    <row r="403843" spans="68:68" customFormat="1">
      <c r="BP403843" s="90"/>
    </row>
    <row r="403844" spans="68:68" customFormat="1">
      <c r="BP403844" s="90"/>
    </row>
    <row r="403845" spans="68:68" customFormat="1">
      <c r="BP403845" s="90"/>
    </row>
    <row r="403846" spans="68:68" customFormat="1">
      <c r="BP403846" s="90"/>
    </row>
    <row r="403847" spans="68:68" customFormat="1">
      <c r="BP403847" s="90"/>
    </row>
    <row r="403848" spans="68:68" customFormat="1">
      <c r="BP403848" s="90"/>
    </row>
    <row r="403849" spans="68:68" customFormat="1">
      <c r="BP403849" s="90"/>
    </row>
    <row r="403850" spans="68:68" customFormat="1">
      <c r="BP403850" s="90"/>
    </row>
    <row r="403851" spans="68:68" customFormat="1">
      <c r="BP403851" s="90"/>
    </row>
    <row r="403852" spans="68:68" customFormat="1">
      <c r="BP403852" s="90"/>
    </row>
    <row r="403853" spans="68:68" customFormat="1">
      <c r="BP403853" s="90"/>
    </row>
    <row r="403854" spans="68:68" customFormat="1">
      <c r="BP403854" s="90"/>
    </row>
    <row r="403855" spans="68:68" customFormat="1">
      <c r="BP403855" s="90"/>
    </row>
    <row r="403856" spans="68:68" customFormat="1">
      <c r="BP403856" s="90"/>
    </row>
    <row r="403857" spans="68:68" customFormat="1">
      <c r="BP403857" s="90"/>
    </row>
    <row r="403858" spans="68:68" customFormat="1">
      <c r="BP403858" s="90"/>
    </row>
    <row r="403859" spans="68:68" customFormat="1">
      <c r="BP403859" s="90"/>
    </row>
    <row r="403860" spans="68:68" customFormat="1">
      <c r="BP403860" s="90"/>
    </row>
    <row r="403861" spans="68:68" customFormat="1">
      <c r="BP403861" s="90"/>
    </row>
    <row r="403862" spans="68:68" customFormat="1">
      <c r="BP403862" s="90"/>
    </row>
    <row r="403863" spans="68:68" customFormat="1">
      <c r="BP403863" s="90"/>
    </row>
    <row r="403864" spans="68:68" customFormat="1">
      <c r="BP403864" s="90"/>
    </row>
    <row r="403865" spans="68:68" customFormat="1">
      <c r="BP403865" s="90"/>
    </row>
    <row r="403866" spans="68:68" customFormat="1">
      <c r="BP403866" s="90"/>
    </row>
    <row r="403867" spans="68:68" customFormat="1">
      <c r="BP403867" s="90"/>
    </row>
    <row r="403868" spans="68:68" customFormat="1">
      <c r="BP403868" s="90"/>
    </row>
    <row r="403869" spans="68:68" customFormat="1">
      <c r="BP403869" s="90"/>
    </row>
    <row r="403870" spans="68:68" customFormat="1">
      <c r="BP403870" s="90"/>
    </row>
    <row r="403871" spans="68:68" customFormat="1">
      <c r="BP403871" s="90"/>
    </row>
    <row r="403872" spans="68:68" customFormat="1">
      <c r="BP403872" s="90"/>
    </row>
    <row r="403873" spans="68:68" customFormat="1">
      <c r="BP403873" s="90"/>
    </row>
    <row r="403874" spans="68:68" customFormat="1">
      <c r="BP403874" s="90"/>
    </row>
    <row r="403875" spans="68:68" customFormat="1">
      <c r="BP403875" s="90"/>
    </row>
    <row r="403876" spans="68:68" customFormat="1">
      <c r="BP403876" s="90"/>
    </row>
    <row r="403877" spans="68:68" customFormat="1">
      <c r="BP403877" s="90"/>
    </row>
    <row r="403878" spans="68:68" customFormat="1">
      <c r="BP403878" s="90"/>
    </row>
    <row r="403879" spans="68:68" customFormat="1">
      <c r="BP403879" s="90"/>
    </row>
    <row r="403880" spans="68:68" customFormat="1">
      <c r="BP403880" s="90"/>
    </row>
    <row r="403881" spans="68:68" customFormat="1">
      <c r="BP403881" s="90"/>
    </row>
    <row r="403882" spans="68:68" customFormat="1">
      <c r="BP403882" s="90"/>
    </row>
    <row r="403883" spans="68:68" customFormat="1">
      <c r="BP403883" s="90"/>
    </row>
    <row r="403884" spans="68:68" customFormat="1">
      <c r="BP403884" s="90"/>
    </row>
    <row r="403885" spans="68:68" customFormat="1">
      <c r="BP403885" s="90"/>
    </row>
    <row r="403886" spans="68:68" customFormat="1">
      <c r="BP403886" s="90"/>
    </row>
    <row r="403887" spans="68:68" customFormat="1">
      <c r="BP403887" s="90"/>
    </row>
    <row r="403888" spans="68:68" customFormat="1">
      <c r="BP403888" s="90"/>
    </row>
    <row r="403889" spans="68:68" customFormat="1">
      <c r="BP403889" s="90"/>
    </row>
    <row r="403890" spans="68:68" customFormat="1">
      <c r="BP403890" s="90"/>
    </row>
    <row r="403891" spans="68:68" customFormat="1">
      <c r="BP403891" s="90"/>
    </row>
    <row r="403892" spans="68:68" customFormat="1">
      <c r="BP403892" s="90"/>
    </row>
    <row r="403893" spans="68:68" customFormat="1">
      <c r="BP403893" s="90"/>
    </row>
    <row r="403894" spans="68:68" customFormat="1">
      <c r="BP403894" s="90"/>
    </row>
    <row r="403895" spans="68:68" customFormat="1">
      <c r="BP403895" s="90"/>
    </row>
    <row r="403896" spans="68:68" customFormat="1">
      <c r="BP403896" s="90"/>
    </row>
    <row r="403897" spans="68:68" customFormat="1">
      <c r="BP403897" s="90"/>
    </row>
    <row r="403898" spans="68:68" customFormat="1">
      <c r="BP403898" s="90"/>
    </row>
    <row r="403899" spans="68:68" customFormat="1">
      <c r="BP403899" s="90"/>
    </row>
    <row r="403900" spans="68:68" customFormat="1">
      <c r="BP403900" s="90"/>
    </row>
    <row r="403901" spans="68:68" customFormat="1">
      <c r="BP403901" s="90"/>
    </row>
    <row r="403902" spans="68:68" customFormat="1">
      <c r="BP403902" s="90"/>
    </row>
    <row r="403903" spans="68:68" customFormat="1">
      <c r="BP403903" s="90"/>
    </row>
    <row r="403904" spans="68:68" customFormat="1">
      <c r="BP403904" s="90"/>
    </row>
    <row r="403905" spans="68:68" customFormat="1">
      <c r="BP403905" s="90"/>
    </row>
    <row r="403906" spans="68:68" customFormat="1">
      <c r="BP403906" s="90"/>
    </row>
    <row r="403907" spans="68:68" customFormat="1">
      <c r="BP403907" s="90"/>
    </row>
    <row r="403908" spans="68:68" customFormat="1">
      <c r="BP403908" s="90"/>
    </row>
    <row r="403909" spans="68:68" customFormat="1">
      <c r="BP403909" s="90"/>
    </row>
    <row r="403910" spans="68:68" customFormat="1">
      <c r="BP403910" s="90"/>
    </row>
    <row r="403911" spans="68:68" customFormat="1">
      <c r="BP403911" s="90"/>
    </row>
    <row r="403912" spans="68:68" customFormat="1">
      <c r="BP403912" s="90"/>
    </row>
    <row r="403913" spans="68:68" customFormat="1">
      <c r="BP403913" s="90"/>
    </row>
    <row r="403914" spans="68:68" customFormat="1">
      <c r="BP403914" s="90"/>
    </row>
    <row r="403915" spans="68:68" customFormat="1">
      <c r="BP403915" s="90"/>
    </row>
    <row r="403916" spans="68:68" customFormat="1">
      <c r="BP403916" s="90"/>
    </row>
    <row r="403917" spans="68:68" customFormat="1">
      <c r="BP403917" s="90"/>
    </row>
    <row r="403918" spans="68:68" customFormat="1">
      <c r="BP403918" s="90"/>
    </row>
    <row r="403919" spans="68:68" customFormat="1">
      <c r="BP403919" s="90"/>
    </row>
    <row r="403920" spans="68:68" customFormat="1">
      <c r="BP403920" s="90"/>
    </row>
    <row r="403921" spans="68:68" customFormat="1">
      <c r="BP403921" s="90"/>
    </row>
    <row r="403922" spans="68:68" customFormat="1">
      <c r="BP403922" s="90"/>
    </row>
    <row r="403923" spans="68:68" customFormat="1">
      <c r="BP403923" s="90"/>
    </row>
    <row r="403924" spans="68:68" customFormat="1">
      <c r="BP403924" s="90"/>
    </row>
    <row r="403925" spans="68:68" customFormat="1">
      <c r="BP403925" s="90"/>
    </row>
    <row r="403926" spans="68:68" customFormat="1">
      <c r="BP403926" s="90"/>
    </row>
    <row r="403927" spans="68:68" customFormat="1">
      <c r="BP403927" s="90"/>
    </row>
    <row r="403928" spans="68:68" customFormat="1">
      <c r="BP403928" s="90"/>
    </row>
    <row r="403929" spans="68:68" customFormat="1">
      <c r="BP403929" s="90"/>
    </row>
    <row r="403930" spans="68:68" customFormat="1">
      <c r="BP403930" s="90"/>
    </row>
    <row r="403931" spans="68:68" customFormat="1">
      <c r="BP403931" s="90"/>
    </row>
    <row r="403932" spans="68:68" customFormat="1">
      <c r="BP403932" s="90"/>
    </row>
    <row r="403933" spans="68:68" customFormat="1">
      <c r="BP403933" s="90"/>
    </row>
    <row r="403934" spans="68:68" customFormat="1">
      <c r="BP403934" s="90"/>
    </row>
    <row r="403935" spans="68:68" customFormat="1">
      <c r="BP403935" s="90"/>
    </row>
    <row r="403936" spans="68:68" customFormat="1">
      <c r="BP403936" s="90"/>
    </row>
    <row r="403937" spans="68:68" customFormat="1">
      <c r="BP403937" s="90"/>
    </row>
    <row r="403938" spans="68:68" customFormat="1">
      <c r="BP403938" s="90"/>
    </row>
    <row r="403939" spans="68:68" customFormat="1">
      <c r="BP403939" s="90"/>
    </row>
    <row r="403940" spans="68:68" customFormat="1">
      <c r="BP403940" s="90"/>
    </row>
    <row r="403941" spans="68:68" customFormat="1">
      <c r="BP403941" s="90"/>
    </row>
    <row r="403942" spans="68:68" customFormat="1">
      <c r="BP403942" s="90"/>
    </row>
    <row r="403943" spans="68:68" customFormat="1">
      <c r="BP403943" s="90"/>
    </row>
    <row r="403944" spans="68:68" customFormat="1">
      <c r="BP403944" s="90"/>
    </row>
    <row r="403945" spans="68:68" customFormat="1">
      <c r="BP403945" s="90"/>
    </row>
    <row r="403946" spans="68:68" customFormat="1">
      <c r="BP403946" s="90"/>
    </row>
    <row r="403947" spans="68:68" customFormat="1">
      <c r="BP403947" s="90"/>
    </row>
    <row r="403948" spans="68:68" customFormat="1">
      <c r="BP403948" s="90"/>
    </row>
    <row r="403949" spans="68:68" customFormat="1">
      <c r="BP403949" s="90"/>
    </row>
    <row r="403950" spans="68:68" customFormat="1">
      <c r="BP403950" s="90"/>
    </row>
    <row r="403951" spans="68:68" customFormat="1">
      <c r="BP403951" s="90"/>
    </row>
    <row r="403952" spans="68:68" customFormat="1">
      <c r="BP403952" s="90"/>
    </row>
    <row r="403953" spans="68:68" customFormat="1">
      <c r="BP403953" s="90"/>
    </row>
    <row r="403954" spans="68:68" customFormat="1">
      <c r="BP403954" s="90"/>
    </row>
    <row r="403955" spans="68:68" customFormat="1">
      <c r="BP403955" s="90"/>
    </row>
    <row r="403956" spans="68:68" customFormat="1">
      <c r="BP403956" s="90"/>
    </row>
    <row r="403957" spans="68:68" customFormat="1">
      <c r="BP403957" s="90"/>
    </row>
    <row r="403958" spans="68:68" customFormat="1">
      <c r="BP403958" s="90"/>
    </row>
    <row r="403959" spans="68:68" customFormat="1">
      <c r="BP403959" s="90"/>
    </row>
    <row r="403960" spans="68:68" customFormat="1">
      <c r="BP403960" s="90"/>
    </row>
    <row r="403961" spans="68:68" customFormat="1">
      <c r="BP403961" s="90"/>
    </row>
    <row r="403962" spans="68:68" customFormat="1">
      <c r="BP403962" s="90"/>
    </row>
    <row r="403963" spans="68:68" customFormat="1">
      <c r="BP403963" s="90"/>
    </row>
    <row r="403964" spans="68:68" customFormat="1">
      <c r="BP403964" s="90"/>
    </row>
    <row r="403965" spans="68:68" customFormat="1">
      <c r="BP403965" s="90"/>
    </row>
    <row r="403966" spans="68:68" customFormat="1">
      <c r="BP403966" s="90"/>
    </row>
    <row r="403967" spans="68:68" customFormat="1">
      <c r="BP403967" s="90"/>
    </row>
    <row r="403968" spans="68:68" customFormat="1">
      <c r="BP403968" s="90"/>
    </row>
    <row r="403969" spans="68:68" customFormat="1">
      <c r="BP403969" s="90"/>
    </row>
    <row r="403970" spans="68:68" customFormat="1">
      <c r="BP403970" s="90"/>
    </row>
    <row r="403971" spans="68:68" customFormat="1">
      <c r="BP403971" s="90"/>
    </row>
    <row r="403972" spans="68:68" customFormat="1">
      <c r="BP403972" s="90"/>
    </row>
    <row r="403973" spans="68:68" customFormat="1">
      <c r="BP403973" s="90"/>
    </row>
    <row r="403974" spans="68:68" customFormat="1">
      <c r="BP403974" s="90"/>
    </row>
    <row r="403975" spans="68:68" customFormat="1">
      <c r="BP403975" s="90"/>
    </row>
    <row r="403976" spans="68:68" customFormat="1">
      <c r="BP403976" s="90"/>
    </row>
    <row r="403977" spans="68:68" customFormat="1">
      <c r="BP403977" s="90"/>
    </row>
    <row r="403978" spans="68:68" customFormat="1">
      <c r="BP403978" s="90"/>
    </row>
    <row r="403979" spans="68:68" customFormat="1">
      <c r="BP403979" s="90"/>
    </row>
    <row r="403980" spans="68:68" customFormat="1">
      <c r="BP403980" s="90"/>
    </row>
    <row r="403981" spans="68:68" customFormat="1">
      <c r="BP403981" s="90"/>
    </row>
    <row r="403982" spans="68:68" customFormat="1">
      <c r="BP403982" s="90"/>
    </row>
    <row r="403983" spans="68:68" customFormat="1">
      <c r="BP403983" s="90"/>
    </row>
    <row r="403984" spans="68:68" customFormat="1">
      <c r="BP403984" s="90"/>
    </row>
    <row r="403985" spans="68:68" customFormat="1">
      <c r="BP403985" s="90"/>
    </row>
    <row r="403986" spans="68:68" customFormat="1">
      <c r="BP403986" s="90"/>
    </row>
    <row r="403987" spans="68:68" customFormat="1">
      <c r="BP403987" s="90"/>
    </row>
    <row r="403988" spans="68:68" customFormat="1">
      <c r="BP403988" s="90"/>
    </row>
    <row r="403989" spans="68:68" customFormat="1">
      <c r="BP403989" s="90"/>
    </row>
    <row r="403990" spans="68:68" customFormat="1">
      <c r="BP403990" s="90"/>
    </row>
    <row r="403991" spans="68:68" customFormat="1">
      <c r="BP403991" s="90"/>
    </row>
    <row r="403992" spans="68:68" customFormat="1">
      <c r="BP403992" s="90"/>
    </row>
    <row r="403993" spans="68:68" customFormat="1">
      <c r="BP403993" s="90"/>
    </row>
    <row r="403994" spans="68:68" customFormat="1">
      <c r="BP403994" s="90"/>
    </row>
    <row r="403995" spans="68:68" customFormat="1">
      <c r="BP403995" s="90"/>
    </row>
    <row r="403996" spans="68:68" customFormat="1">
      <c r="BP403996" s="90"/>
    </row>
    <row r="403997" spans="68:68" customFormat="1">
      <c r="BP403997" s="90"/>
    </row>
    <row r="403998" spans="68:68" customFormat="1">
      <c r="BP403998" s="90"/>
    </row>
    <row r="403999" spans="68:68" customFormat="1">
      <c r="BP403999" s="90"/>
    </row>
    <row r="404000" spans="68:68" customFormat="1">
      <c r="BP404000" s="90"/>
    </row>
    <row r="404001" spans="68:68" customFormat="1">
      <c r="BP404001" s="90"/>
    </row>
    <row r="404002" spans="68:68" customFormat="1">
      <c r="BP404002" s="90"/>
    </row>
    <row r="404003" spans="68:68" customFormat="1">
      <c r="BP404003" s="90"/>
    </row>
    <row r="404004" spans="68:68" customFormat="1">
      <c r="BP404004" s="90"/>
    </row>
    <row r="404005" spans="68:68" customFormat="1">
      <c r="BP404005" s="90"/>
    </row>
    <row r="404006" spans="68:68" customFormat="1">
      <c r="BP404006" s="90"/>
    </row>
    <row r="404007" spans="68:68" customFormat="1">
      <c r="BP404007" s="90"/>
    </row>
    <row r="404008" spans="68:68" customFormat="1">
      <c r="BP404008" s="90"/>
    </row>
    <row r="404009" spans="68:68" customFormat="1">
      <c r="BP404009" s="90"/>
    </row>
    <row r="404010" spans="68:68" customFormat="1">
      <c r="BP404010" s="90"/>
    </row>
    <row r="404011" spans="68:68" customFormat="1">
      <c r="BP404011" s="90"/>
    </row>
    <row r="404012" spans="68:68" customFormat="1">
      <c r="BP404012" s="90"/>
    </row>
    <row r="404013" spans="68:68" customFormat="1">
      <c r="BP404013" s="90"/>
    </row>
    <row r="404014" spans="68:68" customFormat="1">
      <c r="BP404014" s="90"/>
    </row>
    <row r="404015" spans="68:68" customFormat="1">
      <c r="BP404015" s="90"/>
    </row>
    <row r="404016" spans="68:68" customFormat="1">
      <c r="BP404016" s="90"/>
    </row>
    <row r="404017" spans="68:68" customFormat="1">
      <c r="BP404017" s="90"/>
    </row>
    <row r="404018" spans="68:68" customFormat="1">
      <c r="BP404018" s="90"/>
    </row>
    <row r="404019" spans="68:68" customFormat="1">
      <c r="BP404019" s="90"/>
    </row>
    <row r="404020" spans="68:68" customFormat="1">
      <c r="BP404020" s="90"/>
    </row>
    <row r="404021" spans="68:68" customFormat="1">
      <c r="BP404021" s="90"/>
    </row>
    <row r="404022" spans="68:68" customFormat="1">
      <c r="BP404022" s="90"/>
    </row>
    <row r="404023" spans="68:68" customFormat="1">
      <c r="BP404023" s="90"/>
    </row>
    <row r="404024" spans="68:68" customFormat="1">
      <c r="BP404024" s="90"/>
    </row>
    <row r="404025" spans="68:68" customFormat="1">
      <c r="BP404025" s="90"/>
    </row>
    <row r="404026" spans="68:68" customFormat="1">
      <c r="BP404026" s="90"/>
    </row>
    <row r="404027" spans="68:68" customFormat="1">
      <c r="BP404027" s="90"/>
    </row>
    <row r="404028" spans="68:68" customFormat="1">
      <c r="BP404028" s="90"/>
    </row>
    <row r="404029" spans="68:68" customFormat="1">
      <c r="BP404029" s="90"/>
    </row>
    <row r="404030" spans="68:68" customFormat="1">
      <c r="BP404030" s="90"/>
    </row>
    <row r="404031" spans="68:68" customFormat="1">
      <c r="BP404031" s="90"/>
    </row>
    <row r="404032" spans="68:68" customFormat="1">
      <c r="BP404032" s="90"/>
    </row>
    <row r="404033" spans="68:68" customFormat="1">
      <c r="BP404033" s="90"/>
    </row>
    <row r="404034" spans="68:68" customFormat="1">
      <c r="BP404034" s="90"/>
    </row>
    <row r="404035" spans="68:68" customFormat="1">
      <c r="BP404035" s="90"/>
    </row>
    <row r="404036" spans="68:68" customFormat="1">
      <c r="BP404036" s="90"/>
    </row>
    <row r="404037" spans="68:68" customFormat="1">
      <c r="BP404037" s="90"/>
    </row>
    <row r="404038" spans="68:68" customFormat="1">
      <c r="BP404038" s="90"/>
    </row>
    <row r="404039" spans="68:68" customFormat="1">
      <c r="BP404039" s="90"/>
    </row>
    <row r="404040" spans="68:68" customFormat="1">
      <c r="BP404040" s="90"/>
    </row>
    <row r="404041" spans="68:68" customFormat="1">
      <c r="BP404041" s="90"/>
    </row>
    <row r="404042" spans="68:68" customFormat="1">
      <c r="BP404042" s="90"/>
    </row>
    <row r="404043" spans="68:68" customFormat="1">
      <c r="BP404043" s="90"/>
    </row>
    <row r="404044" spans="68:68" customFormat="1">
      <c r="BP404044" s="90"/>
    </row>
    <row r="404045" spans="68:68" customFormat="1">
      <c r="BP404045" s="90"/>
    </row>
    <row r="404046" spans="68:68" customFormat="1">
      <c r="BP404046" s="90"/>
    </row>
    <row r="404047" spans="68:68" customFormat="1">
      <c r="BP404047" s="90"/>
    </row>
    <row r="404048" spans="68:68" customFormat="1">
      <c r="BP404048" s="90"/>
    </row>
    <row r="404049" spans="68:68" customFormat="1">
      <c r="BP404049" s="90"/>
    </row>
    <row r="404050" spans="68:68" customFormat="1">
      <c r="BP404050" s="90"/>
    </row>
    <row r="404051" spans="68:68" customFormat="1">
      <c r="BP404051" s="90"/>
    </row>
    <row r="404052" spans="68:68" customFormat="1">
      <c r="BP404052" s="90"/>
    </row>
    <row r="404053" spans="68:68" customFormat="1">
      <c r="BP404053" s="90"/>
    </row>
    <row r="404054" spans="68:68" customFormat="1">
      <c r="BP404054" s="90"/>
    </row>
    <row r="404055" spans="68:68" customFormat="1">
      <c r="BP404055" s="90"/>
    </row>
    <row r="404056" spans="68:68" customFormat="1">
      <c r="BP404056" s="90"/>
    </row>
    <row r="404057" spans="68:68" customFormat="1">
      <c r="BP404057" s="90"/>
    </row>
    <row r="404058" spans="68:68" customFormat="1">
      <c r="BP404058" s="90"/>
    </row>
    <row r="404059" spans="68:68" customFormat="1">
      <c r="BP404059" s="90"/>
    </row>
    <row r="404060" spans="68:68" customFormat="1">
      <c r="BP404060" s="90"/>
    </row>
    <row r="404061" spans="68:68" customFormat="1">
      <c r="BP404061" s="90"/>
    </row>
    <row r="404062" spans="68:68" customFormat="1">
      <c r="BP404062" s="90"/>
    </row>
    <row r="404063" spans="68:68" customFormat="1">
      <c r="BP404063" s="90"/>
    </row>
    <row r="404064" spans="68:68" customFormat="1">
      <c r="BP404064" s="90"/>
    </row>
    <row r="404065" spans="68:68" customFormat="1">
      <c r="BP404065" s="90"/>
    </row>
    <row r="404066" spans="68:68" customFormat="1">
      <c r="BP404066" s="90"/>
    </row>
    <row r="404067" spans="68:68" customFormat="1">
      <c r="BP404067" s="90"/>
    </row>
    <row r="404068" spans="68:68" customFormat="1">
      <c r="BP404068" s="90"/>
    </row>
    <row r="404069" spans="68:68" customFormat="1">
      <c r="BP404069" s="90"/>
    </row>
    <row r="404070" spans="68:68" customFormat="1">
      <c r="BP404070" s="90"/>
    </row>
    <row r="404071" spans="68:68" customFormat="1">
      <c r="BP404071" s="90"/>
    </row>
    <row r="404072" spans="68:68" customFormat="1">
      <c r="BP404072" s="90"/>
    </row>
    <row r="404073" spans="68:68" customFormat="1">
      <c r="BP404073" s="90"/>
    </row>
    <row r="404074" spans="68:68" customFormat="1">
      <c r="BP404074" s="90"/>
    </row>
    <row r="404075" spans="68:68" customFormat="1">
      <c r="BP404075" s="90"/>
    </row>
    <row r="404076" spans="68:68" customFormat="1">
      <c r="BP404076" s="90"/>
    </row>
    <row r="404077" spans="68:68" customFormat="1">
      <c r="BP404077" s="90"/>
    </row>
    <row r="404078" spans="68:68" customFormat="1">
      <c r="BP404078" s="90"/>
    </row>
    <row r="404079" spans="68:68" customFormat="1">
      <c r="BP404079" s="90"/>
    </row>
    <row r="404080" spans="68:68" customFormat="1">
      <c r="BP404080" s="90"/>
    </row>
    <row r="404081" spans="68:68" customFormat="1">
      <c r="BP404081" s="90"/>
    </row>
    <row r="404082" spans="68:68" customFormat="1">
      <c r="BP404082" s="90"/>
    </row>
    <row r="404083" spans="68:68" customFormat="1">
      <c r="BP404083" s="90"/>
    </row>
    <row r="404084" spans="68:68" customFormat="1">
      <c r="BP404084" s="90"/>
    </row>
    <row r="404085" spans="68:68" customFormat="1">
      <c r="BP404085" s="90"/>
    </row>
    <row r="404086" spans="68:68" customFormat="1">
      <c r="BP404086" s="90"/>
    </row>
    <row r="404087" spans="68:68" customFormat="1">
      <c r="BP404087" s="90"/>
    </row>
    <row r="404088" spans="68:68" customFormat="1">
      <c r="BP404088" s="90"/>
    </row>
    <row r="404089" spans="68:68" customFormat="1">
      <c r="BP404089" s="90"/>
    </row>
    <row r="404090" spans="68:68" customFormat="1">
      <c r="BP404090" s="90"/>
    </row>
    <row r="404091" spans="68:68" customFormat="1">
      <c r="BP404091" s="90"/>
    </row>
    <row r="404092" spans="68:68" customFormat="1">
      <c r="BP404092" s="90"/>
    </row>
    <row r="404093" spans="68:68" customFormat="1">
      <c r="BP404093" s="90"/>
    </row>
    <row r="404094" spans="68:68" customFormat="1">
      <c r="BP404094" s="90"/>
    </row>
    <row r="404095" spans="68:68" customFormat="1">
      <c r="BP404095" s="90"/>
    </row>
    <row r="404096" spans="68:68" customFormat="1">
      <c r="BP404096" s="90"/>
    </row>
    <row r="404097" spans="68:68" customFormat="1">
      <c r="BP404097" s="90"/>
    </row>
    <row r="404098" spans="68:68" customFormat="1">
      <c r="BP404098" s="90"/>
    </row>
    <row r="404099" spans="68:68" customFormat="1">
      <c r="BP404099" s="90"/>
    </row>
    <row r="404100" spans="68:68" customFormat="1">
      <c r="BP404100" s="90"/>
    </row>
    <row r="404101" spans="68:68" customFormat="1">
      <c r="BP404101" s="90"/>
    </row>
    <row r="404102" spans="68:68" customFormat="1">
      <c r="BP404102" s="90"/>
    </row>
    <row r="404103" spans="68:68" customFormat="1">
      <c r="BP404103" s="90"/>
    </row>
    <row r="404104" spans="68:68" customFormat="1">
      <c r="BP404104" s="90"/>
    </row>
    <row r="404105" spans="68:68" customFormat="1">
      <c r="BP404105" s="90"/>
    </row>
    <row r="404106" spans="68:68" customFormat="1">
      <c r="BP404106" s="90"/>
    </row>
    <row r="404107" spans="68:68" customFormat="1">
      <c r="BP404107" s="90"/>
    </row>
    <row r="404108" spans="68:68" customFormat="1">
      <c r="BP404108" s="90"/>
    </row>
    <row r="404109" spans="68:68" customFormat="1">
      <c r="BP404109" s="90"/>
    </row>
    <row r="404110" spans="68:68" customFormat="1">
      <c r="BP404110" s="90"/>
    </row>
    <row r="404111" spans="68:68" customFormat="1">
      <c r="BP404111" s="90"/>
    </row>
    <row r="404112" spans="68:68" customFormat="1">
      <c r="BP404112" s="90"/>
    </row>
    <row r="404113" spans="68:68" customFormat="1">
      <c r="BP404113" s="90"/>
    </row>
    <row r="404114" spans="68:68" customFormat="1">
      <c r="BP404114" s="90"/>
    </row>
    <row r="404115" spans="68:68" customFormat="1">
      <c r="BP404115" s="90"/>
    </row>
    <row r="404116" spans="68:68" customFormat="1">
      <c r="BP404116" s="90"/>
    </row>
    <row r="404117" spans="68:68" customFormat="1">
      <c r="BP404117" s="90"/>
    </row>
    <row r="404118" spans="68:68" customFormat="1">
      <c r="BP404118" s="90"/>
    </row>
    <row r="404119" spans="68:68" customFormat="1">
      <c r="BP404119" s="90"/>
    </row>
    <row r="404120" spans="68:68" customFormat="1">
      <c r="BP404120" s="90"/>
    </row>
    <row r="404121" spans="68:68" customFormat="1">
      <c r="BP404121" s="90"/>
    </row>
    <row r="404122" spans="68:68" customFormat="1">
      <c r="BP404122" s="90"/>
    </row>
    <row r="404123" spans="68:68" customFormat="1">
      <c r="BP404123" s="90"/>
    </row>
    <row r="404124" spans="68:68" customFormat="1">
      <c r="BP404124" s="90"/>
    </row>
    <row r="404125" spans="68:68" customFormat="1">
      <c r="BP404125" s="90"/>
    </row>
    <row r="404126" spans="68:68" customFormat="1">
      <c r="BP404126" s="90"/>
    </row>
    <row r="404127" spans="68:68" customFormat="1">
      <c r="BP404127" s="90"/>
    </row>
    <row r="404128" spans="68:68" customFormat="1">
      <c r="BP404128" s="90"/>
    </row>
    <row r="404129" spans="68:68" customFormat="1">
      <c r="BP404129" s="90"/>
    </row>
    <row r="404130" spans="68:68" customFormat="1">
      <c r="BP404130" s="90"/>
    </row>
    <row r="404131" spans="68:68" customFormat="1">
      <c r="BP404131" s="90"/>
    </row>
    <row r="404132" spans="68:68" customFormat="1">
      <c r="BP404132" s="90"/>
    </row>
    <row r="404133" spans="68:68" customFormat="1">
      <c r="BP404133" s="90"/>
    </row>
    <row r="404134" spans="68:68" customFormat="1">
      <c r="BP404134" s="90"/>
    </row>
    <row r="404135" spans="68:68" customFormat="1">
      <c r="BP404135" s="90"/>
    </row>
    <row r="404136" spans="68:68" customFormat="1">
      <c r="BP404136" s="90"/>
    </row>
    <row r="404137" spans="68:68" customFormat="1">
      <c r="BP404137" s="90"/>
    </row>
    <row r="404138" spans="68:68" customFormat="1">
      <c r="BP404138" s="90"/>
    </row>
    <row r="404139" spans="68:68" customFormat="1">
      <c r="BP404139" s="90"/>
    </row>
    <row r="404140" spans="68:68" customFormat="1">
      <c r="BP404140" s="90"/>
    </row>
    <row r="404141" spans="68:68" customFormat="1">
      <c r="BP404141" s="90"/>
    </row>
    <row r="404142" spans="68:68" customFormat="1">
      <c r="BP404142" s="90"/>
    </row>
    <row r="404143" spans="68:68" customFormat="1">
      <c r="BP404143" s="90"/>
    </row>
    <row r="404144" spans="68:68" customFormat="1">
      <c r="BP404144" s="90"/>
    </row>
    <row r="404145" spans="68:68" customFormat="1">
      <c r="BP404145" s="90"/>
    </row>
    <row r="404146" spans="68:68" customFormat="1">
      <c r="BP404146" s="90"/>
    </row>
    <row r="404147" spans="68:68" customFormat="1">
      <c r="BP404147" s="90"/>
    </row>
    <row r="404148" spans="68:68" customFormat="1">
      <c r="BP404148" s="90"/>
    </row>
    <row r="404149" spans="68:68" customFormat="1">
      <c r="BP404149" s="90"/>
    </row>
    <row r="404150" spans="68:68" customFormat="1">
      <c r="BP404150" s="90"/>
    </row>
    <row r="404151" spans="68:68" customFormat="1">
      <c r="BP404151" s="90"/>
    </row>
    <row r="404152" spans="68:68" customFormat="1">
      <c r="BP404152" s="90"/>
    </row>
    <row r="404153" spans="68:68" customFormat="1">
      <c r="BP404153" s="90"/>
    </row>
    <row r="404154" spans="68:68" customFormat="1">
      <c r="BP404154" s="90"/>
    </row>
    <row r="404155" spans="68:68" customFormat="1">
      <c r="BP404155" s="90"/>
    </row>
    <row r="404156" spans="68:68" customFormat="1">
      <c r="BP404156" s="90"/>
    </row>
    <row r="404157" spans="68:68" customFormat="1">
      <c r="BP404157" s="90"/>
    </row>
    <row r="404158" spans="68:68" customFormat="1">
      <c r="BP404158" s="90"/>
    </row>
    <row r="404159" spans="68:68" customFormat="1">
      <c r="BP404159" s="90"/>
    </row>
    <row r="404160" spans="68:68" customFormat="1">
      <c r="BP404160" s="90"/>
    </row>
    <row r="404161" spans="68:68" customFormat="1">
      <c r="BP404161" s="90"/>
    </row>
    <row r="404162" spans="68:68" customFormat="1">
      <c r="BP404162" s="90"/>
    </row>
    <row r="404163" spans="68:68" customFormat="1">
      <c r="BP404163" s="90"/>
    </row>
    <row r="404164" spans="68:68" customFormat="1">
      <c r="BP404164" s="90"/>
    </row>
    <row r="404165" spans="68:68" customFormat="1">
      <c r="BP404165" s="90"/>
    </row>
    <row r="404166" spans="68:68" customFormat="1">
      <c r="BP404166" s="90"/>
    </row>
    <row r="404167" spans="68:68" customFormat="1">
      <c r="BP404167" s="90"/>
    </row>
    <row r="404168" spans="68:68" customFormat="1">
      <c r="BP404168" s="90"/>
    </row>
    <row r="404169" spans="68:68" customFormat="1">
      <c r="BP404169" s="90"/>
    </row>
    <row r="404170" spans="68:68" customFormat="1">
      <c r="BP404170" s="90"/>
    </row>
    <row r="404171" spans="68:68" customFormat="1">
      <c r="BP404171" s="90"/>
    </row>
    <row r="404172" spans="68:68" customFormat="1">
      <c r="BP404172" s="90"/>
    </row>
    <row r="404173" spans="68:68" customFormat="1">
      <c r="BP404173" s="90"/>
    </row>
    <row r="404174" spans="68:68" customFormat="1">
      <c r="BP404174" s="90"/>
    </row>
    <row r="404175" spans="68:68" customFormat="1">
      <c r="BP404175" s="90"/>
    </row>
    <row r="404176" spans="68:68" customFormat="1">
      <c r="BP404176" s="90"/>
    </row>
    <row r="404177" spans="68:68" customFormat="1">
      <c r="BP404177" s="90"/>
    </row>
    <row r="404178" spans="68:68" customFormat="1">
      <c r="BP404178" s="90"/>
    </row>
    <row r="404179" spans="68:68" customFormat="1">
      <c r="BP404179" s="90"/>
    </row>
    <row r="404180" spans="68:68" customFormat="1">
      <c r="BP404180" s="90"/>
    </row>
    <row r="404181" spans="68:68" customFormat="1">
      <c r="BP404181" s="90"/>
    </row>
    <row r="404182" spans="68:68" customFormat="1">
      <c r="BP404182" s="90"/>
    </row>
    <row r="404183" spans="68:68" customFormat="1">
      <c r="BP404183" s="90"/>
    </row>
    <row r="404184" spans="68:68" customFormat="1">
      <c r="BP404184" s="90"/>
    </row>
    <row r="404185" spans="68:68" customFormat="1">
      <c r="BP404185" s="90"/>
    </row>
    <row r="404186" spans="68:68" customFormat="1">
      <c r="BP404186" s="90"/>
    </row>
    <row r="404187" spans="68:68" customFormat="1">
      <c r="BP404187" s="90"/>
    </row>
    <row r="404188" spans="68:68" customFormat="1">
      <c r="BP404188" s="90"/>
    </row>
    <row r="404189" spans="68:68" customFormat="1">
      <c r="BP404189" s="90"/>
    </row>
    <row r="404190" spans="68:68" customFormat="1">
      <c r="BP404190" s="90"/>
    </row>
    <row r="404191" spans="68:68" customFormat="1">
      <c r="BP404191" s="90"/>
    </row>
    <row r="404192" spans="68:68" customFormat="1">
      <c r="BP404192" s="90"/>
    </row>
    <row r="404193" spans="68:68" customFormat="1">
      <c r="BP404193" s="90"/>
    </row>
    <row r="404194" spans="68:68" customFormat="1">
      <c r="BP404194" s="90"/>
    </row>
    <row r="404195" spans="68:68" customFormat="1">
      <c r="BP404195" s="90"/>
    </row>
    <row r="404196" spans="68:68" customFormat="1">
      <c r="BP404196" s="90"/>
    </row>
    <row r="404197" spans="68:68" customFormat="1">
      <c r="BP404197" s="90"/>
    </row>
    <row r="404198" spans="68:68" customFormat="1">
      <c r="BP404198" s="90"/>
    </row>
    <row r="404199" spans="68:68" customFormat="1">
      <c r="BP404199" s="90"/>
    </row>
    <row r="404200" spans="68:68" customFormat="1">
      <c r="BP404200" s="90"/>
    </row>
    <row r="404201" spans="68:68" customFormat="1">
      <c r="BP404201" s="90"/>
    </row>
    <row r="404202" spans="68:68" customFormat="1">
      <c r="BP404202" s="90"/>
    </row>
    <row r="404203" spans="68:68" customFormat="1">
      <c r="BP404203" s="90"/>
    </row>
    <row r="404204" spans="68:68" customFormat="1">
      <c r="BP404204" s="90"/>
    </row>
    <row r="404205" spans="68:68" customFormat="1">
      <c r="BP404205" s="90"/>
    </row>
    <row r="404206" spans="68:68" customFormat="1">
      <c r="BP404206" s="90"/>
    </row>
    <row r="404207" spans="68:68" customFormat="1">
      <c r="BP404207" s="90"/>
    </row>
    <row r="404208" spans="68:68" customFormat="1">
      <c r="BP404208" s="90"/>
    </row>
    <row r="404209" spans="68:68" customFormat="1">
      <c r="BP404209" s="90"/>
    </row>
    <row r="404210" spans="68:68" customFormat="1">
      <c r="BP404210" s="90"/>
    </row>
    <row r="404211" spans="68:68" customFormat="1">
      <c r="BP404211" s="90"/>
    </row>
    <row r="404212" spans="68:68" customFormat="1">
      <c r="BP404212" s="90"/>
    </row>
    <row r="404213" spans="68:68" customFormat="1">
      <c r="BP404213" s="90"/>
    </row>
    <row r="404214" spans="68:68" customFormat="1">
      <c r="BP404214" s="90"/>
    </row>
    <row r="404215" spans="68:68" customFormat="1">
      <c r="BP404215" s="90"/>
    </row>
    <row r="404216" spans="68:68" customFormat="1">
      <c r="BP404216" s="90"/>
    </row>
    <row r="404217" spans="68:68" customFormat="1">
      <c r="BP404217" s="90"/>
    </row>
    <row r="404218" spans="68:68" customFormat="1">
      <c r="BP404218" s="90"/>
    </row>
    <row r="404219" spans="68:68" customFormat="1">
      <c r="BP404219" s="90"/>
    </row>
    <row r="404220" spans="68:68" customFormat="1">
      <c r="BP404220" s="90"/>
    </row>
    <row r="404221" spans="68:68" customFormat="1">
      <c r="BP404221" s="90"/>
    </row>
    <row r="404222" spans="68:68" customFormat="1">
      <c r="BP404222" s="90"/>
    </row>
    <row r="404223" spans="68:68" customFormat="1">
      <c r="BP404223" s="90"/>
    </row>
    <row r="404224" spans="68:68" customFormat="1">
      <c r="BP404224" s="90"/>
    </row>
    <row r="404225" spans="68:68" customFormat="1">
      <c r="BP404225" s="90"/>
    </row>
    <row r="404226" spans="68:68" customFormat="1">
      <c r="BP404226" s="90"/>
    </row>
    <row r="404227" spans="68:68" customFormat="1">
      <c r="BP404227" s="90"/>
    </row>
    <row r="404228" spans="68:68" customFormat="1">
      <c r="BP404228" s="90"/>
    </row>
    <row r="404229" spans="68:68" customFormat="1">
      <c r="BP404229" s="90"/>
    </row>
    <row r="404230" spans="68:68" customFormat="1">
      <c r="BP404230" s="90"/>
    </row>
    <row r="404231" spans="68:68" customFormat="1">
      <c r="BP404231" s="90"/>
    </row>
    <row r="404232" spans="68:68" customFormat="1">
      <c r="BP404232" s="90"/>
    </row>
    <row r="404233" spans="68:68" customFormat="1">
      <c r="BP404233" s="90"/>
    </row>
    <row r="404234" spans="68:68" customFormat="1">
      <c r="BP404234" s="90"/>
    </row>
    <row r="404235" spans="68:68" customFormat="1">
      <c r="BP404235" s="90"/>
    </row>
    <row r="404236" spans="68:68" customFormat="1">
      <c r="BP404236" s="90"/>
    </row>
    <row r="404237" spans="68:68" customFormat="1">
      <c r="BP404237" s="90"/>
    </row>
    <row r="404238" spans="68:68" customFormat="1">
      <c r="BP404238" s="90"/>
    </row>
    <row r="404239" spans="68:68" customFormat="1">
      <c r="BP404239" s="90"/>
    </row>
    <row r="404240" spans="68:68" customFormat="1">
      <c r="BP404240" s="90"/>
    </row>
    <row r="404241" spans="68:68" customFormat="1">
      <c r="BP404241" s="90"/>
    </row>
    <row r="404242" spans="68:68" customFormat="1">
      <c r="BP404242" s="90"/>
    </row>
    <row r="404243" spans="68:68" customFormat="1">
      <c r="BP404243" s="90"/>
    </row>
    <row r="404244" spans="68:68" customFormat="1">
      <c r="BP404244" s="90"/>
    </row>
    <row r="404245" spans="68:68" customFormat="1">
      <c r="BP404245" s="90"/>
    </row>
    <row r="404246" spans="68:68" customFormat="1">
      <c r="BP404246" s="90"/>
    </row>
    <row r="404247" spans="68:68" customFormat="1">
      <c r="BP404247" s="90"/>
    </row>
    <row r="404248" spans="68:68" customFormat="1">
      <c r="BP404248" s="90"/>
    </row>
    <row r="404249" spans="68:68" customFormat="1">
      <c r="BP404249" s="90"/>
    </row>
    <row r="404250" spans="68:68" customFormat="1">
      <c r="BP404250" s="90"/>
    </row>
    <row r="404251" spans="68:68" customFormat="1">
      <c r="BP404251" s="90"/>
    </row>
    <row r="404252" spans="68:68" customFormat="1">
      <c r="BP404252" s="90"/>
    </row>
    <row r="404253" spans="68:68" customFormat="1">
      <c r="BP404253" s="90"/>
    </row>
    <row r="404254" spans="68:68" customFormat="1">
      <c r="BP404254" s="90"/>
    </row>
    <row r="404255" spans="68:68" customFormat="1">
      <c r="BP404255" s="90"/>
    </row>
    <row r="404256" spans="68:68" customFormat="1">
      <c r="BP404256" s="90"/>
    </row>
    <row r="404257" spans="68:68" customFormat="1">
      <c r="BP404257" s="90"/>
    </row>
    <row r="404258" spans="68:68" customFormat="1">
      <c r="BP404258" s="90"/>
    </row>
    <row r="404259" spans="68:68" customFormat="1">
      <c r="BP404259" s="90"/>
    </row>
    <row r="404260" spans="68:68" customFormat="1">
      <c r="BP404260" s="90"/>
    </row>
    <row r="404261" spans="68:68" customFormat="1">
      <c r="BP404261" s="90"/>
    </row>
    <row r="404262" spans="68:68" customFormat="1">
      <c r="BP404262" s="90"/>
    </row>
    <row r="404263" spans="68:68" customFormat="1">
      <c r="BP404263" s="90"/>
    </row>
    <row r="404264" spans="68:68" customFormat="1">
      <c r="BP404264" s="90"/>
    </row>
    <row r="404265" spans="68:68" customFormat="1">
      <c r="BP404265" s="90"/>
    </row>
    <row r="404266" spans="68:68" customFormat="1">
      <c r="BP404266" s="90"/>
    </row>
    <row r="404267" spans="68:68" customFormat="1">
      <c r="BP404267" s="90"/>
    </row>
    <row r="404268" spans="68:68" customFormat="1">
      <c r="BP404268" s="90"/>
    </row>
    <row r="404269" spans="68:68" customFormat="1">
      <c r="BP404269" s="90"/>
    </row>
    <row r="404270" spans="68:68" customFormat="1">
      <c r="BP404270" s="90"/>
    </row>
    <row r="404271" spans="68:68" customFormat="1">
      <c r="BP404271" s="90"/>
    </row>
    <row r="404272" spans="68:68" customFormat="1">
      <c r="BP404272" s="90"/>
    </row>
    <row r="404273" spans="68:68" customFormat="1">
      <c r="BP404273" s="90"/>
    </row>
    <row r="404274" spans="68:68" customFormat="1">
      <c r="BP404274" s="90"/>
    </row>
    <row r="404275" spans="68:68" customFormat="1">
      <c r="BP404275" s="90"/>
    </row>
    <row r="404276" spans="68:68" customFormat="1">
      <c r="BP404276" s="90"/>
    </row>
    <row r="404277" spans="68:68" customFormat="1">
      <c r="BP404277" s="90"/>
    </row>
    <row r="404278" spans="68:68" customFormat="1">
      <c r="BP404278" s="90"/>
    </row>
    <row r="404279" spans="68:68" customFormat="1">
      <c r="BP404279" s="90"/>
    </row>
    <row r="404280" spans="68:68" customFormat="1">
      <c r="BP404280" s="90"/>
    </row>
    <row r="404281" spans="68:68" customFormat="1">
      <c r="BP404281" s="90"/>
    </row>
    <row r="404282" spans="68:68" customFormat="1">
      <c r="BP404282" s="90"/>
    </row>
    <row r="404283" spans="68:68" customFormat="1">
      <c r="BP404283" s="90"/>
    </row>
    <row r="404284" spans="68:68" customFormat="1">
      <c r="BP404284" s="90"/>
    </row>
    <row r="404285" spans="68:68" customFormat="1">
      <c r="BP404285" s="90"/>
    </row>
    <row r="404286" spans="68:68" customFormat="1">
      <c r="BP404286" s="90"/>
    </row>
    <row r="404287" spans="68:68" customFormat="1">
      <c r="BP404287" s="90"/>
    </row>
    <row r="404288" spans="68:68" customFormat="1">
      <c r="BP404288" s="90"/>
    </row>
    <row r="404289" spans="68:68" customFormat="1">
      <c r="BP404289" s="90"/>
    </row>
    <row r="404290" spans="68:68" customFormat="1">
      <c r="BP404290" s="90"/>
    </row>
    <row r="404291" spans="68:68" customFormat="1">
      <c r="BP404291" s="90"/>
    </row>
    <row r="404292" spans="68:68" customFormat="1">
      <c r="BP404292" s="90"/>
    </row>
    <row r="404293" spans="68:68" customFormat="1">
      <c r="BP404293" s="90"/>
    </row>
    <row r="404294" spans="68:68" customFormat="1">
      <c r="BP404294" s="90"/>
    </row>
    <row r="404295" spans="68:68" customFormat="1">
      <c r="BP404295" s="90"/>
    </row>
    <row r="404296" spans="68:68" customFormat="1">
      <c r="BP404296" s="90"/>
    </row>
    <row r="404297" spans="68:68" customFormat="1">
      <c r="BP404297" s="90"/>
    </row>
    <row r="404298" spans="68:68" customFormat="1">
      <c r="BP404298" s="90"/>
    </row>
    <row r="404299" spans="68:68" customFormat="1">
      <c r="BP404299" s="90"/>
    </row>
    <row r="404300" spans="68:68" customFormat="1">
      <c r="BP404300" s="90"/>
    </row>
    <row r="404301" spans="68:68" customFormat="1">
      <c r="BP404301" s="90"/>
    </row>
    <row r="404302" spans="68:68" customFormat="1">
      <c r="BP404302" s="90"/>
    </row>
    <row r="404303" spans="68:68" customFormat="1">
      <c r="BP404303" s="90"/>
    </row>
    <row r="404304" spans="68:68" customFormat="1">
      <c r="BP404304" s="90"/>
    </row>
    <row r="404305" spans="68:68" customFormat="1">
      <c r="BP404305" s="90"/>
    </row>
    <row r="404306" spans="68:68" customFormat="1">
      <c r="BP404306" s="90"/>
    </row>
    <row r="404307" spans="68:68" customFormat="1">
      <c r="BP404307" s="90"/>
    </row>
    <row r="404308" spans="68:68" customFormat="1">
      <c r="BP404308" s="90"/>
    </row>
    <row r="404309" spans="68:68" customFormat="1">
      <c r="BP404309" s="90"/>
    </row>
    <row r="404310" spans="68:68" customFormat="1">
      <c r="BP404310" s="90"/>
    </row>
    <row r="404311" spans="68:68" customFormat="1">
      <c r="BP404311" s="90"/>
    </row>
    <row r="404312" spans="68:68" customFormat="1">
      <c r="BP404312" s="90"/>
    </row>
    <row r="404313" spans="68:68" customFormat="1">
      <c r="BP404313" s="90"/>
    </row>
    <row r="404314" spans="68:68" customFormat="1">
      <c r="BP404314" s="90"/>
    </row>
    <row r="404315" spans="68:68" customFormat="1">
      <c r="BP404315" s="90"/>
    </row>
    <row r="404316" spans="68:68" customFormat="1">
      <c r="BP404316" s="90"/>
    </row>
    <row r="404317" spans="68:68" customFormat="1">
      <c r="BP404317" s="90"/>
    </row>
    <row r="404318" spans="68:68" customFormat="1">
      <c r="BP404318" s="90"/>
    </row>
    <row r="404319" spans="68:68" customFormat="1">
      <c r="BP404319" s="90"/>
    </row>
    <row r="404320" spans="68:68" customFormat="1">
      <c r="BP404320" s="90"/>
    </row>
    <row r="404321" spans="68:68" customFormat="1">
      <c r="BP404321" s="90"/>
    </row>
    <row r="404322" spans="68:68" customFormat="1">
      <c r="BP404322" s="90"/>
    </row>
    <row r="404323" spans="68:68" customFormat="1">
      <c r="BP404323" s="90"/>
    </row>
    <row r="404324" spans="68:68" customFormat="1">
      <c r="BP404324" s="90"/>
    </row>
    <row r="404325" spans="68:68" customFormat="1">
      <c r="BP404325" s="90"/>
    </row>
    <row r="404326" spans="68:68" customFormat="1">
      <c r="BP404326" s="90"/>
    </row>
    <row r="404327" spans="68:68" customFormat="1">
      <c r="BP404327" s="90"/>
    </row>
    <row r="404328" spans="68:68" customFormat="1">
      <c r="BP404328" s="90"/>
    </row>
    <row r="404329" spans="68:68" customFormat="1">
      <c r="BP404329" s="90"/>
    </row>
    <row r="404330" spans="68:68" customFormat="1">
      <c r="BP404330" s="90"/>
    </row>
    <row r="404331" spans="68:68" customFormat="1">
      <c r="BP404331" s="90"/>
    </row>
    <row r="404332" spans="68:68" customFormat="1">
      <c r="BP404332" s="90"/>
    </row>
    <row r="404333" spans="68:68" customFormat="1">
      <c r="BP404333" s="90"/>
    </row>
    <row r="404334" spans="68:68" customFormat="1">
      <c r="BP404334" s="90"/>
    </row>
    <row r="404335" spans="68:68" customFormat="1">
      <c r="BP404335" s="90"/>
    </row>
    <row r="404336" spans="68:68" customFormat="1">
      <c r="BP404336" s="90"/>
    </row>
    <row r="404337" spans="68:68" customFormat="1">
      <c r="BP404337" s="90"/>
    </row>
    <row r="404338" spans="68:68" customFormat="1">
      <c r="BP404338" s="90"/>
    </row>
    <row r="404339" spans="68:68" customFormat="1">
      <c r="BP404339" s="90"/>
    </row>
    <row r="404340" spans="68:68" customFormat="1">
      <c r="BP404340" s="90"/>
    </row>
    <row r="404341" spans="68:68" customFormat="1">
      <c r="BP404341" s="90"/>
    </row>
    <row r="404342" spans="68:68" customFormat="1">
      <c r="BP404342" s="90"/>
    </row>
    <row r="404343" spans="68:68" customFormat="1">
      <c r="BP404343" s="90"/>
    </row>
    <row r="404344" spans="68:68" customFormat="1">
      <c r="BP404344" s="90"/>
    </row>
    <row r="404345" spans="68:68" customFormat="1">
      <c r="BP404345" s="90"/>
    </row>
    <row r="404346" spans="68:68" customFormat="1">
      <c r="BP404346" s="90"/>
    </row>
    <row r="404347" spans="68:68" customFormat="1">
      <c r="BP404347" s="90"/>
    </row>
    <row r="404348" spans="68:68" customFormat="1">
      <c r="BP404348" s="90"/>
    </row>
    <row r="404349" spans="68:68" customFormat="1">
      <c r="BP404349" s="90"/>
    </row>
    <row r="404350" spans="68:68" customFormat="1">
      <c r="BP404350" s="90"/>
    </row>
    <row r="404351" spans="68:68" customFormat="1">
      <c r="BP404351" s="90"/>
    </row>
    <row r="404352" spans="68:68" customFormat="1">
      <c r="BP404352" s="90"/>
    </row>
    <row r="404353" spans="68:68" customFormat="1">
      <c r="BP404353" s="90"/>
    </row>
    <row r="404354" spans="68:68" customFormat="1">
      <c r="BP404354" s="90"/>
    </row>
    <row r="404355" spans="68:68" customFormat="1">
      <c r="BP404355" s="90"/>
    </row>
    <row r="404356" spans="68:68" customFormat="1">
      <c r="BP404356" s="90"/>
    </row>
    <row r="404357" spans="68:68" customFormat="1">
      <c r="BP404357" s="90"/>
    </row>
    <row r="404358" spans="68:68" customFormat="1">
      <c r="BP404358" s="90"/>
    </row>
    <row r="404359" spans="68:68" customFormat="1">
      <c r="BP404359" s="90"/>
    </row>
    <row r="404360" spans="68:68" customFormat="1">
      <c r="BP404360" s="90"/>
    </row>
    <row r="404361" spans="68:68" customFormat="1">
      <c r="BP404361" s="90"/>
    </row>
    <row r="404362" spans="68:68" customFormat="1">
      <c r="BP404362" s="90"/>
    </row>
    <row r="404363" spans="68:68" customFormat="1">
      <c r="BP404363" s="90"/>
    </row>
    <row r="404364" spans="68:68" customFormat="1">
      <c r="BP404364" s="90"/>
    </row>
    <row r="404365" spans="68:68" customFormat="1">
      <c r="BP404365" s="90"/>
    </row>
    <row r="404366" spans="68:68" customFormat="1">
      <c r="BP404366" s="90"/>
    </row>
    <row r="404367" spans="68:68" customFormat="1">
      <c r="BP404367" s="90"/>
    </row>
    <row r="404368" spans="68:68" customFormat="1">
      <c r="BP404368" s="90"/>
    </row>
    <row r="404369" spans="68:68" customFormat="1">
      <c r="BP404369" s="90"/>
    </row>
    <row r="404370" spans="68:68" customFormat="1">
      <c r="BP404370" s="90"/>
    </row>
    <row r="404371" spans="68:68" customFormat="1">
      <c r="BP404371" s="90"/>
    </row>
    <row r="404372" spans="68:68" customFormat="1">
      <c r="BP404372" s="90"/>
    </row>
    <row r="404373" spans="68:68" customFormat="1">
      <c r="BP404373" s="90"/>
    </row>
    <row r="404374" spans="68:68" customFormat="1">
      <c r="BP404374" s="90"/>
    </row>
    <row r="404375" spans="68:68" customFormat="1">
      <c r="BP404375" s="90"/>
    </row>
    <row r="404376" spans="68:68" customFormat="1">
      <c r="BP404376" s="90"/>
    </row>
    <row r="404377" spans="68:68" customFormat="1">
      <c r="BP404377" s="90"/>
    </row>
    <row r="404378" spans="68:68" customFormat="1">
      <c r="BP404378" s="90"/>
    </row>
    <row r="404379" spans="68:68" customFormat="1">
      <c r="BP404379" s="90"/>
    </row>
    <row r="404380" spans="68:68" customFormat="1">
      <c r="BP404380" s="90"/>
    </row>
    <row r="404381" spans="68:68" customFormat="1">
      <c r="BP404381" s="90"/>
    </row>
    <row r="404382" spans="68:68" customFormat="1">
      <c r="BP404382" s="90"/>
    </row>
    <row r="404383" spans="68:68" customFormat="1">
      <c r="BP404383" s="90"/>
    </row>
    <row r="404384" spans="68:68" customFormat="1">
      <c r="BP404384" s="90"/>
    </row>
    <row r="404385" spans="68:68" customFormat="1">
      <c r="BP404385" s="90"/>
    </row>
    <row r="404386" spans="68:68" customFormat="1">
      <c r="BP404386" s="90"/>
    </row>
    <row r="404387" spans="68:68" customFormat="1">
      <c r="BP404387" s="90"/>
    </row>
    <row r="404388" spans="68:68" customFormat="1">
      <c r="BP404388" s="90"/>
    </row>
    <row r="404389" spans="68:68" customFormat="1">
      <c r="BP404389" s="90"/>
    </row>
    <row r="404390" spans="68:68" customFormat="1">
      <c r="BP404390" s="90"/>
    </row>
    <row r="404391" spans="68:68" customFormat="1">
      <c r="BP404391" s="90"/>
    </row>
    <row r="404392" spans="68:68" customFormat="1">
      <c r="BP404392" s="90"/>
    </row>
    <row r="404393" spans="68:68" customFormat="1">
      <c r="BP404393" s="90"/>
    </row>
    <row r="404394" spans="68:68" customFormat="1">
      <c r="BP404394" s="90"/>
    </row>
    <row r="404395" spans="68:68" customFormat="1">
      <c r="BP404395" s="90"/>
    </row>
    <row r="404396" spans="68:68" customFormat="1">
      <c r="BP404396" s="90"/>
    </row>
    <row r="404397" spans="68:68" customFormat="1">
      <c r="BP404397" s="90"/>
    </row>
    <row r="404398" spans="68:68" customFormat="1">
      <c r="BP404398" s="90"/>
    </row>
    <row r="404399" spans="68:68" customFormat="1">
      <c r="BP404399" s="90"/>
    </row>
    <row r="404400" spans="68:68" customFormat="1">
      <c r="BP404400" s="90"/>
    </row>
    <row r="404401" spans="68:68" customFormat="1">
      <c r="BP404401" s="90"/>
    </row>
    <row r="404402" spans="68:68" customFormat="1">
      <c r="BP404402" s="90"/>
    </row>
    <row r="404403" spans="68:68" customFormat="1">
      <c r="BP404403" s="90"/>
    </row>
    <row r="404404" spans="68:68" customFormat="1">
      <c r="BP404404" s="90"/>
    </row>
    <row r="404405" spans="68:68" customFormat="1">
      <c r="BP404405" s="90"/>
    </row>
    <row r="404406" spans="68:68" customFormat="1">
      <c r="BP404406" s="90"/>
    </row>
    <row r="404407" spans="68:68" customFormat="1">
      <c r="BP404407" s="90"/>
    </row>
    <row r="404408" spans="68:68" customFormat="1">
      <c r="BP404408" s="90"/>
    </row>
    <row r="404409" spans="68:68" customFormat="1">
      <c r="BP404409" s="90"/>
    </row>
    <row r="404410" spans="68:68" customFormat="1">
      <c r="BP404410" s="90"/>
    </row>
    <row r="404411" spans="68:68" customFormat="1">
      <c r="BP404411" s="90"/>
    </row>
    <row r="404412" spans="68:68" customFormat="1">
      <c r="BP404412" s="90"/>
    </row>
    <row r="404413" spans="68:68" customFormat="1">
      <c r="BP404413" s="90"/>
    </row>
    <row r="404414" spans="68:68" customFormat="1">
      <c r="BP404414" s="90"/>
    </row>
    <row r="404415" spans="68:68" customFormat="1">
      <c r="BP404415" s="90"/>
    </row>
    <row r="404416" spans="68:68" customFormat="1">
      <c r="BP404416" s="90"/>
    </row>
    <row r="404417" spans="68:68" customFormat="1">
      <c r="BP404417" s="90"/>
    </row>
    <row r="404418" spans="68:68" customFormat="1">
      <c r="BP404418" s="90"/>
    </row>
    <row r="404419" spans="68:68" customFormat="1">
      <c r="BP404419" s="90"/>
    </row>
    <row r="404420" spans="68:68" customFormat="1">
      <c r="BP404420" s="90"/>
    </row>
    <row r="404421" spans="68:68" customFormat="1">
      <c r="BP404421" s="90"/>
    </row>
    <row r="404422" spans="68:68" customFormat="1">
      <c r="BP404422" s="90"/>
    </row>
    <row r="404423" spans="68:68" customFormat="1">
      <c r="BP404423" s="90"/>
    </row>
    <row r="404424" spans="68:68" customFormat="1">
      <c r="BP404424" s="90"/>
    </row>
    <row r="404425" spans="68:68" customFormat="1">
      <c r="BP404425" s="90"/>
    </row>
    <row r="404426" spans="68:68" customFormat="1">
      <c r="BP404426" s="90"/>
    </row>
    <row r="404427" spans="68:68" customFormat="1">
      <c r="BP404427" s="90"/>
    </row>
    <row r="404428" spans="68:68" customFormat="1">
      <c r="BP404428" s="90"/>
    </row>
    <row r="404429" spans="68:68" customFormat="1">
      <c r="BP404429" s="90"/>
    </row>
    <row r="404430" spans="68:68" customFormat="1">
      <c r="BP404430" s="90"/>
    </row>
    <row r="404431" spans="68:68" customFormat="1">
      <c r="BP404431" s="90"/>
    </row>
    <row r="404432" spans="68:68" customFormat="1">
      <c r="BP404432" s="90"/>
    </row>
    <row r="404433" spans="68:68" customFormat="1">
      <c r="BP404433" s="90"/>
    </row>
    <row r="404434" spans="68:68" customFormat="1">
      <c r="BP404434" s="90"/>
    </row>
    <row r="404435" spans="68:68" customFormat="1">
      <c r="BP404435" s="90"/>
    </row>
    <row r="404436" spans="68:68" customFormat="1">
      <c r="BP404436" s="90"/>
    </row>
    <row r="404437" spans="68:68" customFormat="1">
      <c r="BP404437" s="90"/>
    </row>
    <row r="404438" spans="68:68" customFormat="1">
      <c r="BP404438" s="90"/>
    </row>
    <row r="404439" spans="68:68" customFormat="1">
      <c r="BP404439" s="90"/>
    </row>
    <row r="404440" spans="68:68" customFormat="1">
      <c r="BP404440" s="90"/>
    </row>
    <row r="404441" spans="68:68" customFormat="1">
      <c r="BP404441" s="90"/>
    </row>
    <row r="404442" spans="68:68" customFormat="1">
      <c r="BP404442" s="90"/>
    </row>
    <row r="404443" spans="68:68" customFormat="1">
      <c r="BP404443" s="90"/>
    </row>
    <row r="404444" spans="68:68" customFormat="1">
      <c r="BP404444" s="90"/>
    </row>
    <row r="404445" spans="68:68" customFormat="1">
      <c r="BP404445" s="90"/>
    </row>
    <row r="404446" spans="68:68" customFormat="1">
      <c r="BP404446" s="90"/>
    </row>
    <row r="404447" spans="68:68" customFormat="1">
      <c r="BP404447" s="90"/>
    </row>
    <row r="404448" spans="68:68" customFormat="1">
      <c r="BP404448" s="90"/>
    </row>
    <row r="404449" spans="68:68" customFormat="1">
      <c r="BP404449" s="90"/>
    </row>
    <row r="404450" spans="68:68" customFormat="1">
      <c r="BP404450" s="90"/>
    </row>
    <row r="404451" spans="68:68" customFormat="1">
      <c r="BP404451" s="90"/>
    </row>
    <row r="404452" spans="68:68" customFormat="1">
      <c r="BP404452" s="90"/>
    </row>
    <row r="404453" spans="68:68" customFormat="1">
      <c r="BP404453" s="90"/>
    </row>
    <row r="404454" spans="68:68" customFormat="1">
      <c r="BP404454" s="90"/>
    </row>
    <row r="404455" spans="68:68" customFormat="1">
      <c r="BP404455" s="90"/>
    </row>
    <row r="404456" spans="68:68" customFormat="1">
      <c r="BP404456" s="90"/>
    </row>
    <row r="404457" spans="68:68" customFormat="1">
      <c r="BP404457" s="90"/>
    </row>
    <row r="404458" spans="68:68" customFormat="1">
      <c r="BP404458" s="90"/>
    </row>
    <row r="404459" spans="68:68" customFormat="1">
      <c r="BP404459" s="90"/>
    </row>
    <row r="404460" spans="68:68" customFormat="1">
      <c r="BP404460" s="90"/>
    </row>
    <row r="404461" spans="68:68" customFormat="1">
      <c r="BP404461" s="90"/>
    </row>
    <row r="404462" spans="68:68" customFormat="1">
      <c r="BP404462" s="90"/>
    </row>
    <row r="404463" spans="68:68" customFormat="1">
      <c r="BP404463" s="90"/>
    </row>
    <row r="404464" spans="68:68" customFormat="1">
      <c r="BP404464" s="90"/>
    </row>
    <row r="404465" spans="68:68" customFormat="1">
      <c r="BP404465" s="90"/>
    </row>
    <row r="404466" spans="68:68" customFormat="1">
      <c r="BP404466" s="90"/>
    </row>
    <row r="404467" spans="68:68" customFormat="1">
      <c r="BP404467" s="90"/>
    </row>
    <row r="404468" spans="68:68" customFormat="1">
      <c r="BP404468" s="90"/>
    </row>
    <row r="404469" spans="68:68" customFormat="1">
      <c r="BP404469" s="90"/>
    </row>
    <row r="404470" spans="68:68" customFormat="1">
      <c r="BP404470" s="90"/>
    </row>
    <row r="404471" spans="68:68" customFormat="1">
      <c r="BP404471" s="90"/>
    </row>
    <row r="404472" spans="68:68" customFormat="1">
      <c r="BP404472" s="90"/>
    </row>
    <row r="404473" spans="68:68" customFormat="1">
      <c r="BP404473" s="90"/>
    </row>
    <row r="404474" spans="68:68" customFormat="1">
      <c r="BP404474" s="90"/>
    </row>
    <row r="404475" spans="68:68" customFormat="1">
      <c r="BP404475" s="90"/>
    </row>
    <row r="404476" spans="68:68" customFormat="1">
      <c r="BP404476" s="90"/>
    </row>
    <row r="404477" spans="68:68" customFormat="1">
      <c r="BP404477" s="90"/>
    </row>
    <row r="404478" spans="68:68" customFormat="1">
      <c r="BP404478" s="90"/>
    </row>
    <row r="404479" spans="68:68" customFormat="1">
      <c r="BP404479" s="90"/>
    </row>
    <row r="404480" spans="68:68" customFormat="1">
      <c r="BP404480" s="90"/>
    </row>
    <row r="404481" spans="68:68" customFormat="1">
      <c r="BP404481" s="90"/>
    </row>
    <row r="404482" spans="68:68" customFormat="1">
      <c r="BP404482" s="90"/>
    </row>
    <row r="404483" spans="68:68" customFormat="1">
      <c r="BP404483" s="90"/>
    </row>
    <row r="404484" spans="68:68" customFormat="1">
      <c r="BP404484" s="90"/>
    </row>
    <row r="404485" spans="68:68" customFormat="1">
      <c r="BP404485" s="90"/>
    </row>
    <row r="404486" spans="68:68" customFormat="1">
      <c r="BP404486" s="90"/>
    </row>
    <row r="404487" spans="68:68" customFormat="1">
      <c r="BP404487" s="90"/>
    </row>
    <row r="404488" spans="68:68" customFormat="1">
      <c r="BP404488" s="90"/>
    </row>
    <row r="404489" spans="68:68" customFormat="1">
      <c r="BP404489" s="90"/>
    </row>
    <row r="404490" spans="68:68" customFormat="1">
      <c r="BP404490" s="90"/>
    </row>
    <row r="404491" spans="68:68" customFormat="1">
      <c r="BP404491" s="90"/>
    </row>
    <row r="404492" spans="68:68" customFormat="1">
      <c r="BP404492" s="90"/>
    </row>
    <row r="404493" spans="68:68" customFormat="1">
      <c r="BP404493" s="90"/>
    </row>
    <row r="404494" spans="68:68" customFormat="1">
      <c r="BP404494" s="90"/>
    </row>
    <row r="404495" spans="68:68" customFormat="1">
      <c r="BP404495" s="90"/>
    </row>
    <row r="404496" spans="68:68" customFormat="1">
      <c r="BP404496" s="90"/>
    </row>
    <row r="404497" spans="68:68" customFormat="1">
      <c r="BP404497" s="90"/>
    </row>
    <row r="404498" spans="68:68" customFormat="1">
      <c r="BP404498" s="90"/>
    </row>
    <row r="404499" spans="68:68" customFormat="1">
      <c r="BP404499" s="90"/>
    </row>
    <row r="404500" spans="68:68" customFormat="1">
      <c r="BP404500" s="90"/>
    </row>
    <row r="404501" spans="68:68" customFormat="1">
      <c r="BP404501" s="90"/>
    </row>
    <row r="404502" spans="68:68" customFormat="1">
      <c r="BP404502" s="90"/>
    </row>
    <row r="404503" spans="68:68" customFormat="1">
      <c r="BP404503" s="90"/>
    </row>
    <row r="404504" spans="68:68" customFormat="1">
      <c r="BP404504" s="90"/>
    </row>
    <row r="404505" spans="68:68" customFormat="1">
      <c r="BP404505" s="90"/>
    </row>
    <row r="404506" spans="68:68" customFormat="1">
      <c r="BP404506" s="90"/>
    </row>
    <row r="404507" spans="68:68" customFormat="1">
      <c r="BP404507" s="90"/>
    </row>
    <row r="404508" spans="68:68" customFormat="1">
      <c r="BP404508" s="90"/>
    </row>
    <row r="404509" spans="68:68" customFormat="1">
      <c r="BP404509" s="90"/>
    </row>
    <row r="404510" spans="68:68" customFormat="1">
      <c r="BP404510" s="90"/>
    </row>
    <row r="404511" spans="68:68" customFormat="1">
      <c r="BP404511" s="90"/>
    </row>
    <row r="404512" spans="68:68" customFormat="1">
      <c r="BP404512" s="90"/>
    </row>
    <row r="404513" spans="68:68" customFormat="1">
      <c r="BP404513" s="90"/>
    </row>
    <row r="404514" spans="68:68" customFormat="1">
      <c r="BP404514" s="90"/>
    </row>
    <row r="404515" spans="68:68" customFormat="1">
      <c r="BP404515" s="90"/>
    </row>
    <row r="404516" spans="68:68" customFormat="1">
      <c r="BP404516" s="90"/>
    </row>
    <row r="404517" spans="68:68" customFormat="1">
      <c r="BP404517" s="90"/>
    </row>
    <row r="404518" spans="68:68" customFormat="1">
      <c r="BP404518" s="90"/>
    </row>
    <row r="404519" spans="68:68" customFormat="1">
      <c r="BP404519" s="90"/>
    </row>
    <row r="404520" spans="68:68" customFormat="1">
      <c r="BP404520" s="90"/>
    </row>
    <row r="404521" spans="68:68" customFormat="1">
      <c r="BP404521" s="90"/>
    </row>
    <row r="404522" spans="68:68" customFormat="1">
      <c r="BP404522" s="90"/>
    </row>
    <row r="404523" spans="68:68" customFormat="1">
      <c r="BP404523" s="90"/>
    </row>
    <row r="404524" spans="68:68" customFormat="1">
      <c r="BP404524" s="90"/>
    </row>
    <row r="404525" spans="68:68" customFormat="1">
      <c r="BP404525" s="90"/>
    </row>
    <row r="404526" spans="68:68" customFormat="1">
      <c r="BP404526" s="90"/>
    </row>
    <row r="404527" spans="68:68" customFormat="1">
      <c r="BP404527" s="90"/>
    </row>
    <row r="404528" spans="68:68" customFormat="1">
      <c r="BP404528" s="90"/>
    </row>
    <row r="404529" spans="68:68" customFormat="1">
      <c r="BP404529" s="90"/>
    </row>
    <row r="404530" spans="68:68" customFormat="1">
      <c r="BP404530" s="90"/>
    </row>
    <row r="404531" spans="68:68" customFormat="1">
      <c r="BP404531" s="90"/>
    </row>
    <row r="404532" spans="68:68" customFormat="1">
      <c r="BP404532" s="90"/>
    </row>
    <row r="404533" spans="68:68" customFormat="1">
      <c r="BP404533" s="90"/>
    </row>
    <row r="404534" spans="68:68" customFormat="1">
      <c r="BP404534" s="90"/>
    </row>
    <row r="404535" spans="68:68" customFormat="1">
      <c r="BP404535" s="90"/>
    </row>
    <row r="404536" spans="68:68" customFormat="1">
      <c r="BP404536" s="90"/>
    </row>
    <row r="404537" spans="68:68" customFormat="1">
      <c r="BP404537" s="90"/>
    </row>
    <row r="404538" spans="68:68" customFormat="1">
      <c r="BP404538" s="90"/>
    </row>
    <row r="404539" spans="68:68" customFormat="1">
      <c r="BP404539" s="90"/>
    </row>
    <row r="404540" spans="68:68" customFormat="1">
      <c r="BP404540" s="90"/>
    </row>
    <row r="404541" spans="68:68" customFormat="1">
      <c r="BP404541" s="90"/>
    </row>
    <row r="404542" spans="68:68" customFormat="1">
      <c r="BP404542" s="90"/>
    </row>
    <row r="404543" spans="68:68" customFormat="1">
      <c r="BP404543" s="90"/>
    </row>
    <row r="404544" spans="68:68" customFormat="1">
      <c r="BP404544" s="90"/>
    </row>
    <row r="404545" spans="68:68" customFormat="1">
      <c r="BP404545" s="90"/>
    </row>
    <row r="404546" spans="68:68" customFormat="1">
      <c r="BP404546" s="90"/>
    </row>
    <row r="404547" spans="68:68" customFormat="1">
      <c r="BP404547" s="90"/>
    </row>
    <row r="404548" spans="68:68" customFormat="1">
      <c r="BP404548" s="90"/>
    </row>
    <row r="404549" spans="68:68" customFormat="1">
      <c r="BP404549" s="90"/>
    </row>
    <row r="404550" spans="68:68" customFormat="1">
      <c r="BP404550" s="90"/>
    </row>
    <row r="404551" spans="68:68" customFormat="1">
      <c r="BP404551" s="90"/>
    </row>
    <row r="404552" spans="68:68" customFormat="1">
      <c r="BP404552" s="90"/>
    </row>
    <row r="404553" spans="68:68" customFormat="1">
      <c r="BP404553" s="90"/>
    </row>
    <row r="404554" spans="68:68" customFormat="1">
      <c r="BP404554" s="90"/>
    </row>
    <row r="404555" spans="68:68" customFormat="1">
      <c r="BP404555" s="90"/>
    </row>
    <row r="404556" spans="68:68" customFormat="1">
      <c r="BP404556" s="90"/>
    </row>
    <row r="404557" spans="68:68" customFormat="1">
      <c r="BP404557" s="90"/>
    </row>
    <row r="404558" spans="68:68" customFormat="1">
      <c r="BP404558" s="90"/>
    </row>
    <row r="404559" spans="68:68" customFormat="1">
      <c r="BP404559" s="90"/>
    </row>
    <row r="404560" spans="68:68" customFormat="1">
      <c r="BP404560" s="90"/>
    </row>
    <row r="404561" spans="68:68" customFormat="1">
      <c r="BP404561" s="90"/>
    </row>
    <row r="404562" spans="68:68" customFormat="1">
      <c r="BP404562" s="90"/>
    </row>
    <row r="404563" spans="68:68" customFormat="1">
      <c r="BP404563" s="90"/>
    </row>
    <row r="404564" spans="68:68" customFormat="1">
      <c r="BP404564" s="90"/>
    </row>
    <row r="404565" spans="68:68" customFormat="1">
      <c r="BP404565" s="90"/>
    </row>
    <row r="404566" spans="68:68" customFormat="1">
      <c r="BP404566" s="90"/>
    </row>
    <row r="404567" spans="68:68" customFormat="1">
      <c r="BP404567" s="90"/>
    </row>
    <row r="404568" spans="68:68" customFormat="1">
      <c r="BP404568" s="90"/>
    </row>
    <row r="404569" spans="68:68" customFormat="1">
      <c r="BP404569" s="90"/>
    </row>
    <row r="404570" spans="68:68" customFormat="1">
      <c r="BP404570" s="90"/>
    </row>
    <row r="404571" spans="68:68" customFormat="1">
      <c r="BP404571" s="90"/>
    </row>
    <row r="404572" spans="68:68" customFormat="1">
      <c r="BP404572" s="90"/>
    </row>
    <row r="404573" spans="68:68" customFormat="1">
      <c r="BP404573" s="90"/>
    </row>
    <row r="404574" spans="68:68" customFormat="1">
      <c r="BP404574" s="90"/>
    </row>
    <row r="404575" spans="68:68" customFormat="1">
      <c r="BP404575" s="90"/>
    </row>
    <row r="404576" spans="68:68" customFormat="1">
      <c r="BP404576" s="90"/>
    </row>
    <row r="404577" spans="68:68" customFormat="1">
      <c r="BP404577" s="90"/>
    </row>
    <row r="404578" spans="68:68" customFormat="1">
      <c r="BP404578" s="90"/>
    </row>
    <row r="404579" spans="68:68" customFormat="1">
      <c r="BP404579" s="90"/>
    </row>
    <row r="404580" spans="68:68" customFormat="1">
      <c r="BP404580" s="90"/>
    </row>
    <row r="404581" spans="68:68" customFormat="1">
      <c r="BP404581" s="90"/>
    </row>
    <row r="404582" spans="68:68" customFormat="1">
      <c r="BP404582" s="90"/>
    </row>
    <row r="404583" spans="68:68" customFormat="1">
      <c r="BP404583" s="90"/>
    </row>
    <row r="404584" spans="68:68" customFormat="1">
      <c r="BP404584" s="90"/>
    </row>
    <row r="404585" spans="68:68" customFormat="1">
      <c r="BP404585" s="90"/>
    </row>
    <row r="404586" spans="68:68" customFormat="1">
      <c r="BP404586" s="90"/>
    </row>
    <row r="404587" spans="68:68" customFormat="1">
      <c r="BP404587" s="90"/>
    </row>
    <row r="404588" spans="68:68" customFormat="1">
      <c r="BP404588" s="90"/>
    </row>
    <row r="404589" spans="68:68" customFormat="1">
      <c r="BP404589" s="90"/>
    </row>
    <row r="404590" spans="68:68" customFormat="1">
      <c r="BP404590" s="90"/>
    </row>
    <row r="404591" spans="68:68" customFormat="1">
      <c r="BP404591" s="90"/>
    </row>
    <row r="404592" spans="68:68" customFormat="1">
      <c r="BP404592" s="90"/>
    </row>
    <row r="404593" spans="68:68" customFormat="1">
      <c r="BP404593" s="90"/>
    </row>
    <row r="404594" spans="68:68" customFormat="1">
      <c r="BP404594" s="90"/>
    </row>
    <row r="404595" spans="68:68" customFormat="1">
      <c r="BP404595" s="90"/>
    </row>
    <row r="404596" spans="68:68" customFormat="1">
      <c r="BP404596" s="90"/>
    </row>
    <row r="404597" spans="68:68" customFormat="1">
      <c r="BP404597" s="90"/>
    </row>
    <row r="404598" spans="68:68" customFormat="1">
      <c r="BP404598" s="90"/>
    </row>
    <row r="404599" spans="68:68" customFormat="1">
      <c r="BP404599" s="90"/>
    </row>
    <row r="404600" spans="68:68" customFormat="1">
      <c r="BP404600" s="90"/>
    </row>
    <row r="404601" spans="68:68" customFormat="1">
      <c r="BP404601" s="90"/>
    </row>
    <row r="404602" spans="68:68" customFormat="1">
      <c r="BP404602" s="90"/>
    </row>
    <row r="404603" spans="68:68" customFormat="1">
      <c r="BP404603" s="90"/>
    </row>
    <row r="404604" spans="68:68" customFormat="1">
      <c r="BP404604" s="90"/>
    </row>
    <row r="404605" spans="68:68" customFormat="1">
      <c r="BP404605" s="90"/>
    </row>
    <row r="404606" spans="68:68" customFormat="1">
      <c r="BP404606" s="90"/>
    </row>
    <row r="404607" spans="68:68" customFormat="1">
      <c r="BP404607" s="90"/>
    </row>
    <row r="404608" spans="68:68" customFormat="1">
      <c r="BP404608" s="90"/>
    </row>
    <row r="404609" spans="68:68" customFormat="1">
      <c r="BP404609" s="90"/>
    </row>
    <row r="404610" spans="68:68" customFormat="1">
      <c r="BP404610" s="90"/>
    </row>
    <row r="404611" spans="68:68" customFormat="1">
      <c r="BP404611" s="90"/>
    </row>
    <row r="404612" spans="68:68" customFormat="1">
      <c r="BP404612" s="90"/>
    </row>
    <row r="404613" spans="68:68" customFormat="1">
      <c r="BP404613" s="90"/>
    </row>
    <row r="404614" spans="68:68" customFormat="1">
      <c r="BP404614" s="90"/>
    </row>
    <row r="404615" spans="68:68" customFormat="1">
      <c r="BP404615" s="90"/>
    </row>
    <row r="404616" spans="68:68" customFormat="1">
      <c r="BP404616" s="90"/>
    </row>
    <row r="404617" spans="68:68" customFormat="1">
      <c r="BP404617" s="90"/>
    </row>
    <row r="404618" spans="68:68" customFormat="1">
      <c r="BP404618" s="90"/>
    </row>
    <row r="404619" spans="68:68" customFormat="1">
      <c r="BP404619" s="90"/>
    </row>
    <row r="404620" spans="68:68" customFormat="1">
      <c r="BP404620" s="90"/>
    </row>
    <row r="404621" spans="68:68" customFormat="1">
      <c r="BP404621" s="90"/>
    </row>
    <row r="404622" spans="68:68" customFormat="1">
      <c r="BP404622" s="90"/>
    </row>
    <row r="404623" spans="68:68" customFormat="1">
      <c r="BP404623" s="90"/>
    </row>
    <row r="404624" spans="68:68" customFormat="1">
      <c r="BP404624" s="90"/>
    </row>
    <row r="404625" spans="68:68" customFormat="1">
      <c r="BP404625" s="90"/>
    </row>
    <row r="404626" spans="68:68" customFormat="1">
      <c r="BP404626" s="90"/>
    </row>
    <row r="404627" spans="68:68" customFormat="1">
      <c r="BP404627" s="90"/>
    </row>
    <row r="404628" spans="68:68" customFormat="1">
      <c r="BP404628" s="90"/>
    </row>
    <row r="404629" spans="68:68" customFormat="1">
      <c r="BP404629" s="90"/>
    </row>
    <row r="404630" spans="68:68" customFormat="1">
      <c r="BP404630" s="90"/>
    </row>
    <row r="404631" spans="68:68" customFormat="1">
      <c r="BP404631" s="90"/>
    </row>
    <row r="404632" spans="68:68" customFormat="1">
      <c r="BP404632" s="90"/>
    </row>
    <row r="404633" spans="68:68" customFormat="1">
      <c r="BP404633" s="90"/>
    </row>
    <row r="404634" spans="68:68" customFormat="1">
      <c r="BP404634" s="90"/>
    </row>
    <row r="404635" spans="68:68" customFormat="1">
      <c r="BP404635" s="90"/>
    </row>
    <row r="404636" spans="68:68" customFormat="1">
      <c r="BP404636" s="90"/>
    </row>
    <row r="404637" spans="68:68" customFormat="1">
      <c r="BP404637" s="90"/>
    </row>
    <row r="404638" spans="68:68" customFormat="1">
      <c r="BP404638" s="90"/>
    </row>
    <row r="404639" spans="68:68" customFormat="1">
      <c r="BP404639" s="90"/>
    </row>
    <row r="404640" spans="68:68" customFormat="1">
      <c r="BP404640" s="90"/>
    </row>
    <row r="404641" spans="68:68" customFormat="1">
      <c r="BP404641" s="90"/>
    </row>
    <row r="404642" spans="68:68" customFormat="1">
      <c r="BP404642" s="90"/>
    </row>
    <row r="404643" spans="68:68" customFormat="1">
      <c r="BP404643" s="90"/>
    </row>
    <row r="404644" spans="68:68" customFormat="1">
      <c r="BP404644" s="90"/>
    </row>
    <row r="404645" spans="68:68" customFormat="1">
      <c r="BP404645" s="90"/>
    </row>
    <row r="404646" spans="68:68" customFormat="1">
      <c r="BP404646" s="90"/>
    </row>
    <row r="404647" spans="68:68" customFormat="1">
      <c r="BP404647" s="90"/>
    </row>
    <row r="404648" spans="68:68" customFormat="1">
      <c r="BP404648" s="90"/>
    </row>
    <row r="404649" spans="68:68" customFormat="1">
      <c r="BP404649" s="90"/>
    </row>
    <row r="404650" spans="68:68" customFormat="1">
      <c r="BP404650" s="90"/>
    </row>
    <row r="404651" spans="68:68" customFormat="1">
      <c r="BP404651" s="90"/>
    </row>
    <row r="404652" spans="68:68" customFormat="1">
      <c r="BP404652" s="90"/>
    </row>
    <row r="404653" spans="68:68" customFormat="1">
      <c r="BP404653" s="90"/>
    </row>
    <row r="404654" spans="68:68" customFormat="1">
      <c r="BP404654" s="90"/>
    </row>
    <row r="404655" spans="68:68" customFormat="1">
      <c r="BP404655" s="90"/>
    </row>
    <row r="404656" spans="68:68" customFormat="1">
      <c r="BP404656" s="90"/>
    </row>
    <row r="404657" spans="68:68" customFormat="1">
      <c r="BP404657" s="90"/>
    </row>
    <row r="404658" spans="68:68" customFormat="1">
      <c r="BP404658" s="90"/>
    </row>
    <row r="404659" spans="68:68" customFormat="1">
      <c r="BP404659" s="90"/>
    </row>
    <row r="404660" spans="68:68" customFormat="1">
      <c r="BP404660" s="90"/>
    </row>
    <row r="404661" spans="68:68" customFormat="1">
      <c r="BP404661" s="90"/>
    </row>
    <row r="404662" spans="68:68" customFormat="1">
      <c r="BP404662" s="90"/>
    </row>
    <row r="404663" spans="68:68" customFormat="1">
      <c r="BP404663" s="90"/>
    </row>
    <row r="404664" spans="68:68" customFormat="1">
      <c r="BP404664" s="90"/>
    </row>
    <row r="404665" spans="68:68" customFormat="1">
      <c r="BP404665" s="90"/>
    </row>
    <row r="404666" spans="68:68" customFormat="1">
      <c r="BP404666" s="90"/>
    </row>
    <row r="404667" spans="68:68" customFormat="1">
      <c r="BP404667" s="90"/>
    </row>
    <row r="404668" spans="68:68" customFormat="1">
      <c r="BP404668" s="90"/>
    </row>
    <row r="404669" spans="68:68" customFormat="1">
      <c r="BP404669" s="90"/>
    </row>
    <row r="404670" spans="68:68" customFormat="1">
      <c r="BP404670" s="90"/>
    </row>
    <row r="404671" spans="68:68" customFormat="1">
      <c r="BP404671" s="90"/>
    </row>
    <row r="404672" spans="68:68" customFormat="1">
      <c r="BP404672" s="90"/>
    </row>
    <row r="404673" spans="68:68" customFormat="1">
      <c r="BP404673" s="90"/>
    </row>
    <row r="404674" spans="68:68" customFormat="1">
      <c r="BP404674" s="90"/>
    </row>
    <row r="404675" spans="68:68" customFormat="1">
      <c r="BP404675" s="90"/>
    </row>
    <row r="404676" spans="68:68" customFormat="1">
      <c r="BP404676" s="90"/>
    </row>
    <row r="404677" spans="68:68" customFormat="1">
      <c r="BP404677" s="90"/>
    </row>
    <row r="404678" spans="68:68" customFormat="1">
      <c r="BP404678" s="90"/>
    </row>
    <row r="404679" spans="68:68" customFormat="1">
      <c r="BP404679" s="90"/>
    </row>
    <row r="404680" spans="68:68" customFormat="1">
      <c r="BP404680" s="90"/>
    </row>
    <row r="404681" spans="68:68" customFormat="1">
      <c r="BP404681" s="90"/>
    </row>
    <row r="404682" spans="68:68" customFormat="1">
      <c r="BP404682" s="90"/>
    </row>
    <row r="404683" spans="68:68" customFormat="1">
      <c r="BP404683" s="90"/>
    </row>
    <row r="404684" spans="68:68" customFormat="1">
      <c r="BP404684" s="90"/>
    </row>
    <row r="404685" spans="68:68" customFormat="1">
      <c r="BP404685" s="90"/>
    </row>
    <row r="404686" spans="68:68" customFormat="1">
      <c r="BP404686" s="90"/>
    </row>
    <row r="404687" spans="68:68" customFormat="1">
      <c r="BP404687" s="90"/>
    </row>
    <row r="404688" spans="68:68" customFormat="1">
      <c r="BP404688" s="90"/>
    </row>
    <row r="404689" spans="68:68" customFormat="1">
      <c r="BP404689" s="90"/>
    </row>
    <row r="404690" spans="68:68" customFormat="1">
      <c r="BP404690" s="90"/>
    </row>
    <row r="404691" spans="68:68" customFormat="1">
      <c r="BP404691" s="90"/>
    </row>
    <row r="404692" spans="68:68" customFormat="1">
      <c r="BP404692" s="90"/>
    </row>
    <row r="404693" spans="68:68" customFormat="1">
      <c r="BP404693" s="90"/>
    </row>
    <row r="404694" spans="68:68" customFormat="1">
      <c r="BP404694" s="90"/>
    </row>
    <row r="404695" spans="68:68" customFormat="1">
      <c r="BP404695" s="90"/>
    </row>
    <row r="404696" spans="68:68" customFormat="1">
      <c r="BP404696" s="90"/>
    </row>
    <row r="404697" spans="68:68" customFormat="1">
      <c r="BP404697" s="90"/>
    </row>
    <row r="404698" spans="68:68" customFormat="1">
      <c r="BP404698" s="90"/>
    </row>
    <row r="404699" spans="68:68" customFormat="1">
      <c r="BP404699" s="90"/>
    </row>
    <row r="404700" spans="68:68" customFormat="1">
      <c r="BP404700" s="90"/>
    </row>
    <row r="404701" spans="68:68" customFormat="1">
      <c r="BP404701" s="90"/>
    </row>
    <row r="404702" spans="68:68" customFormat="1">
      <c r="BP404702" s="90"/>
    </row>
    <row r="404703" spans="68:68" customFormat="1">
      <c r="BP404703" s="90"/>
    </row>
    <row r="404704" spans="68:68" customFormat="1">
      <c r="BP404704" s="90"/>
    </row>
    <row r="404705" spans="68:68" customFormat="1">
      <c r="BP404705" s="90"/>
    </row>
    <row r="404706" spans="68:68" customFormat="1">
      <c r="BP404706" s="90"/>
    </row>
    <row r="404707" spans="68:68" customFormat="1">
      <c r="BP404707" s="90"/>
    </row>
    <row r="404708" spans="68:68" customFormat="1">
      <c r="BP404708" s="90"/>
    </row>
    <row r="404709" spans="68:68" customFormat="1">
      <c r="BP404709" s="90"/>
    </row>
    <row r="404710" spans="68:68" customFormat="1">
      <c r="BP404710" s="90"/>
    </row>
    <row r="404711" spans="68:68" customFormat="1">
      <c r="BP404711" s="90"/>
    </row>
    <row r="404712" spans="68:68" customFormat="1">
      <c r="BP404712" s="90"/>
    </row>
    <row r="404713" spans="68:68" customFormat="1">
      <c r="BP404713" s="90"/>
    </row>
    <row r="404714" spans="68:68" customFormat="1">
      <c r="BP404714" s="90"/>
    </row>
    <row r="404715" spans="68:68" customFormat="1">
      <c r="BP404715" s="90"/>
    </row>
    <row r="404716" spans="68:68" customFormat="1">
      <c r="BP404716" s="90"/>
    </row>
    <row r="404717" spans="68:68" customFormat="1">
      <c r="BP404717" s="90"/>
    </row>
    <row r="404718" spans="68:68" customFormat="1">
      <c r="BP404718" s="90"/>
    </row>
    <row r="404719" spans="68:68" customFormat="1">
      <c r="BP404719" s="90"/>
    </row>
    <row r="404720" spans="68:68" customFormat="1">
      <c r="BP404720" s="90"/>
    </row>
    <row r="404721" spans="68:68" customFormat="1">
      <c r="BP404721" s="90"/>
    </row>
    <row r="404722" spans="68:68" customFormat="1">
      <c r="BP404722" s="90"/>
    </row>
    <row r="404723" spans="68:68" customFormat="1">
      <c r="BP404723" s="90"/>
    </row>
    <row r="404724" spans="68:68" customFormat="1">
      <c r="BP404724" s="90"/>
    </row>
    <row r="404725" spans="68:68" customFormat="1">
      <c r="BP404725" s="90"/>
    </row>
    <row r="404726" spans="68:68" customFormat="1">
      <c r="BP404726" s="90"/>
    </row>
    <row r="404727" spans="68:68" customFormat="1">
      <c r="BP404727" s="90"/>
    </row>
    <row r="404728" spans="68:68" customFormat="1">
      <c r="BP404728" s="90"/>
    </row>
    <row r="404729" spans="68:68" customFormat="1">
      <c r="BP404729" s="90"/>
    </row>
    <row r="404730" spans="68:68" customFormat="1">
      <c r="BP404730" s="90"/>
    </row>
    <row r="404731" spans="68:68" customFormat="1">
      <c r="BP404731" s="90"/>
    </row>
    <row r="404732" spans="68:68" customFormat="1">
      <c r="BP404732" s="90"/>
    </row>
    <row r="404733" spans="68:68" customFormat="1">
      <c r="BP404733" s="90"/>
    </row>
    <row r="404734" spans="68:68" customFormat="1">
      <c r="BP404734" s="90"/>
    </row>
    <row r="404735" spans="68:68" customFormat="1">
      <c r="BP404735" s="90"/>
    </row>
    <row r="404736" spans="68:68" customFormat="1">
      <c r="BP404736" s="90"/>
    </row>
    <row r="404737" spans="68:68" customFormat="1">
      <c r="BP404737" s="90"/>
    </row>
    <row r="404738" spans="68:68" customFormat="1">
      <c r="BP404738" s="90"/>
    </row>
    <row r="404739" spans="68:68" customFormat="1">
      <c r="BP404739" s="90"/>
    </row>
    <row r="404740" spans="68:68" customFormat="1">
      <c r="BP404740" s="90"/>
    </row>
    <row r="404741" spans="68:68" customFormat="1">
      <c r="BP404741" s="90"/>
    </row>
    <row r="404742" spans="68:68" customFormat="1">
      <c r="BP404742" s="90"/>
    </row>
    <row r="404743" spans="68:68" customFormat="1">
      <c r="BP404743" s="90"/>
    </row>
    <row r="404744" spans="68:68" customFormat="1">
      <c r="BP404744" s="90"/>
    </row>
    <row r="404745" spans="68:68" customFormat="1">
      <c r="BP404745" s="90"/>
    </row>
    <row r="404746" spans="68:68" customFormat="1">
      <c r="BP404746" s="90"/>
    </row>
    <row r="404747" spans="68:68" customFormat="1">
      <c r="BP404747" s="90"/>
    </row>
    <row r="404748" spans="68:68" customFormat="1">
      <c r="BP404748" s="90"/>
    </row>
    <row r="404749" spans="68:68" customFormat="1">
      <c r="BP404749" s="90"/>
    </row>
    <row r="404750" spans="68:68" customFormat="1">
      <c r="BP404750" s="90"/>
    </row>
    <row r="404751" spans="68:68" customFormat="1">
      <c r="BP404751" s="90"/>
    </row>
    <row r="404752" spans="68:68" customFormat="1">
      <c r="BP404752" s="90"/>
    </row>
    <row r="404753" spans="68:68" customFormat="1">
      <c r="BP404753" s="90"/>
    </row>
    <row r="404754" spans="68:68" customFormat="1">
      <c r="BP404754" s="90"/>
    </row>
    <row r="404755" spans="68:68" customFormat="1">
      <c r="BP404755" s="90"/>
    </row>
    <row r="404756" spans="68:68" customFormat="1">
      <c r="BP404756" s="90"/>
    </row>
    <row r="404757" spans="68:68" customFormat="1">
      <c r="BP404757" s="90"/>
    </row>
    <row r="404758" spans="68:68" customFormat="1">
      <c r="BP404758" s="90"/>
    </row>
    <row r="404759" spans="68:68" customFormat="1">
      <c r="BP404759" s="90"/>
    </row>
    <row r="404760" spans="68:68" customFormat="1">
      <c r="BP404760" s="90"/>
    </row>
    <row r="404761" spans="68:68" customFormat="1">
      <c r="BP404761" s="90"/>
    </row>
    <row r="404762" spans="68:68" customFormat="1">
      <c r="BP404762" s="90"/>
    </row>
    <row r="404763" spans="68:68" customFormat="1">
      <c r="BP404763" s="90"/>
    </row>
    <row r="404764" spans="68:68" customFormat="1">
      <c r="BP404764" s="90"/>
    </row>
    <row r="404765" spans="68:68" customFormat="1">
      <c r="BP404765" s="90"/>
    </row>
    <row r="404766" spans="68:68" customFormat="1">
      <c r="BP404766" s="90"/>
    </row>
    <row r="404767" spans="68:68" customFormat="1">
      <c r="BP404767" s="90"/>
    </row>
    <row r="404768" spans="68:68" customFormat="1">
      <c r="BP404768" s="90"/>
    </row>
    <row r="404769" spans="68:68" customFormat="1">
      <c r="BP404769" s="90"/>
    </row>
    <row r="404770" spans="68:68" customFormat="1">
      <c r="BP404770" s="90"/>
    </row>
    <row r="404771" spans="68:68" customFormat="1">
      <c r="BP404771" s="90"/>
    </row>
    <row r="404772" spans="68:68" customFormat="1">
      <c r="BP404772" s="90"/>
    </row>
    <row r="404773" spans="68:68" customFormat="1">
      <c r="BP404773" s="90"/>
    </row>
    <row r="404774" spans="68:68" customFormat="1">
      <c r="BP404774" s="90"/>
    </row>
    <row r="404775" spans="68:68" customFormat="1">
      <c r="BP404775" s="90"/>
    </row>
    <row r="404776" spans="68:68" customFormat="1">
      <c r="BP404776" s="90"/>
    </row>
    <row r="404777" spans="68:68" customFormat="1">
      <c r="BP404777" s="90"/>
    </row>
    <row r="404778" spans="68:68" customFormat="1">
      <c r="BP404778" s="90"/>
    </row>
    <row r="404779" spans="68:68" customFormat="1">
      <c r="BP404779" s="90"/>
    </row>
    <row r="404780" spans="68:68" customFormat="1">
      <c r="BP404780" s="90"/>
    </row>
    <row r="404781" spans="68:68" customFormat="1">
      <c r="BP404781" s="90"/>
    </row>
    <row r="404782" spans="68:68" customFormat="1">
      <c r="BP404782" s="90"/>
    </row>
    <row r="404783" spans="68:68" customFormat="1">
      <c r="BP404783" s="90"/>
    </row>
    <row r="404784" spans="68:68" customFormat="1">
      <c r="BP404784" s="90"/>
    </row>
    <row r="404785" spans="68:68" customFormat="1">
      <c r="BP404785" s="90"/>
    </row>
    <row r="404786" spans="68:68" customFormat="1">
      <c r="BP404786" s="90"/>
    </row>
    <row r="404787" spans="68:68" customFormat="1">
      <c r="BP404787" s="90"/>
    </row>
    <row r="404788" spans="68:68" customFormat="1">
      <c r="BP404788" s="90"/>
    </row>
    <row r="404789" spans="68:68" customFormat="1">
      <c r="BP404789" s="90"/>
    </row>
    <row r="404790" spans="68:68" customFormat="1">
      <c r="BP404790" s="90"/>
    </row>
    <row r="404791" spans="68:68" customFormat="1">
      <c r="BP404791" s="90"/>
    </row>
    <row r="404792" spans="68:68" customFormat="1">
      <c r="BP404792" s="90"/>
    </row>
    <row r="404793" spans="68:68" customFormat="1">
      <c r="BP404793" s="90"/>
    </row>
    <row r="404794" spans="68:68" customFormat="1">
      <c r="BP404794" s="90"/>
    </row>
    <row r="404795" spans="68:68" customFormat="1">
      <c r="BP404795" s="90"/>
    </row>
    <row r="404796" spans="68:68" customFormat="1">
      <c r="BP404796" s="90"/>
    </row>
    <row r="404797" spans="68:68" customFormat="1">
      <c r="BP404797" s="90"/>
    </row>
    <row r="404798" spans="68:68" customFormat="1">
      <c r="BP404798" s="90"/>
    </row>
    <row r="404799" spans="68:68" customFormat="1">
      <c r="BP404799" s="90"/>
    </row>
    <row r="404800" spans="68:68" customFormat="1">
      <c r="BP404800" s="90"/>
    </row>
    <row r="404801" spans="68:68" customFormat="1">
      <c r="BP404801" s="90"/>
    </row>
    <row r="404802" spans="68:68" customFormat="1">
      <c r="BP404802" s="90"/>
    </row>
    <row r="404803" spans="68:68" customFormat="1">
      <c r="BP404803" s="90"/>
    </row>
    <row r="404804" spans="68:68" customFormat="1">
      <c r="BP404804" s="90"/>
    </row>
    <row r="404805" spans="68:68" customFormat="1">
      <c r="BP404805" s="90"/>
    </row>
    <row r="404806" spans="68:68" customFormat="1">
      <c r="BP404806" s="90"/>
    </row>
    <row r="404807" spans="68:68" customFormat="1">
      <c r="BP404807" s="90"/>
    </row>
    <row r="404808" spans="68:68" customFormat="1">
      <c r="BP404808" s="90"/>
    </row>
    <row r="404809" spans="68:68" customFormat="1">
      <c r="BP404809" s="90"/>
    </row>
    <row r="404810" spans="68:68" customFormat="1">
      <c r="BP404810" s="90"/>
    </row>
    <row r="404811" spans="68:68" customFormat="1">
      <c r="BP404811" s="90"/>
    </row>
    <row r="404812" spans="68:68" customFormat="1">
      <c r="BP404812" s="90"/>
    </row>
    <row r="404813" spans="68:68" customFormat="1">
      <c r="BP404813" s="90"/>
    </row>
    <row r="404814" spans="68:68" customFormat="1">
      <c r="BP404814" s="90"/>
    </row>
    <row r="404815" spans="68:68" customFormat="1">
      <c r="BP404815" s="90"/>
    </row>
    <row r="404816" spans="68:68" customFormat="1">
      <c r="BP404816" s="90"/>
    </row>
    <row r="404817" spans="68:68" customFormat="1">
      <c r="BP404817" s="90"/>
    </row>
    <row r="404818" spans="68:68" customFormat="1">
      <c r="BP404818" s="90"/>
    </row>
    <row r="404819" spans="68:68" customFormat="1">
      <c r="BP404819" s="90"/>
    </row>
    <row r="404820" spans="68:68" customFormat="1">
      <c r="BP404820" s="90"/>
    </row>
    <row r="404821" spans="68:68" customFormat="1">
      <c r="BP404821" s="90"/>
    </row>
    <row r="404822" spans="68:68" customFormat="1">
      <c r="BP404822" s="90"/>
    </row>
    <row r="404823" spans="68:68" customFormat="1">
      <c r="BP404823" s="90"/>
    </row>
    <row r="404824" spans="68:68" customFormat="1">
      <c r="BP404824" s="90"/>
    </row>
    <row r="404825" spans="68:68" customFormat="1">
      <c r="BP404825" s="90"/>
    </row>
    <row r="404826" spans="68:68" customFormat="1">
      <c r="BP404826" s="90"/>
    </row>
    <row r="404827" spans="68:68" customFormat="1">
      <c r="BP404827" s="90"/>
    </row>
    <row r="404828" spans="68:68" customFormat="1">
      <c r="BP404828" s="90"/>
    </row>
    <row r="404829" spans="68:68" customFormat="1">
      <c r="BP404829" s="90"/>
    </row>
    <row r="404830" spans="68:68" customFormat="1">
      <c r="BP404830" s="90"/>
    </row>
    <row r="404831" spans="68:68" customFormat="1">
      <c r="BP404831" s="90"/>
    </row>
    <row r="404832" spans="68:68" customFormat="1">
      <c r="BP404832" s="90"/>
    </row>
    <row r="404833" spans="68:68" customFormat="1">
      <c r="BP404833" s="90"/>
    </row>
    <row r="404834" spans="68:68" customFormat="1">
      <c r="BP404834" s="90"/>
    </row>
    <row r="404835" spans="68:68" customFormat="1">
      <c r="BP404835" s="90"/>
    </row>
    <row r="404836" spans="68:68" customFormat="1">
      <c r="BP404836" s="90"/>
    </row>
    <row r="404837" spans="68:68" customFormat="1">
      <c r="BP404837" s="90"/>
    </row>
    <row r="404838" spans="68:68" customFormat="1">
      <c r="BP404838" s="90"/>
    </row>
    <row r="404839" spans="68:68" customFormat="1">
      <c r="BP404839" s="90"/>
    </row>
    <row r="404840" spans="68:68" customFormat="1">
      <c r="BP404840" s="90"/>
    </row>
    <row r="404841" spans="68:68" customFormat="1">
      <c r="BP404841" s="90"/>
    </row>
    <row r="404842" spans="68:68" customFormat="1">
      <c r="BP404842" s="90"/>
    </row>
    <row r="404843" spans="68:68" customFormat="1">
      <c r="BP404843" s="90"/>
    </row>
    <row r="404844" spans="68:68" customFormat="1">
      <c r="BP404844" s="90"/>
    </row>
    <row r="404845" spans="68:68" customFormat="1">
      <c r="BP404845" s="90"/>
    </row>
    <row r="404846" spans="68:68" customFormat="1">
      <c r="BP404846" s="90"/>
    </row>
    <row r="404847" spans="68:68" customFormat="1">
      <c r="BP404847" s="90"/>
    </row>
    <row r="404848" spans="68:68" customFormat="1">
      <c r="BP404848" s="90"/>
    </row>
    <row r="404849" spans="68:68" customFormat="1">
      <c r="BP404849" s="90"/>
    </row>
    <row r="404850" spans="68:68" customFormat="1">
      <c r="BP404850" s="90"/>
    </row>
    <row r="404851" spans="68:68" customFormat="1">
      <c r="BP404851" s="90"/>
    </row>
    <row r="404852" spans="68:68" customFormat="1">
      <c r="BP404852" s="90"/>
    </row>
    <row r="404853" spans="68:68" customFormat="1">
      <c r="BP404853" s="90"/>
    </row>
    <row r="404854" spans="68:68" customFormat="1">
      <c r="BP404854" s="90"/>
    </row>
    <row r="404855" spans="68:68" customFormat="1">
      <c r="BP404855" s="90"/>
    </row>
    <row r="404856" spans="68:68" customFormat="1">
      <c r="BP404856" s="90"/>
    </row>
    <row r="404857" spans="68:68" customFormat="1">
      <c r="BP404857" s="90"/>
    </row>
    <row r="404858" spans="68:68" customFormat="1">
      <c r="BP404858" s="90"/>
    </row>
    <row r="404859" spans="68:68" customFormat="1">
      <c r="BP404859" s="90"/>
    </row>
    <row r="404860" spans="68:68" customFormat="1">
      <c r="BP404860" s="90"/>
    </row>
    <row r="404861" spans="68:68" customFormat="1">
      <c r="BP404861" s="90"/>
    </row>
    <row r="404862" spans="68:68" customFormat="1">
      <c r="BP404862" s="90"/>
    </row>
    <row r="404863" spans="68:68" customFormat="1">
      <c r="BP404863" s="90"/>
    </row>
    <row r="404864" spans="68:68" customFormat="1">
      <c r="BP404864" s="90"/>
    </row>
    <row r="404865" spans="68:68" customFormat="1">
      <c r="BP404865" s="90"/>
    </row>
    <row r="404866" spans="68:68" customFormat="1">
      <c r="BP404866" s="90"/>
    </row>
    <row r="404867" spans="68:68" customFormat="1">
      <c r="BP404867" s="90"/>
    </row>
    <row r="404868" spans="68:68" customFormat="1">
      <c r="BP404868" s="90"/>
    </row>
    <row r="404869" spans="68:68" customFormat="1">
      <c r="BP404869" s="90"/>
    </row>
    <row r="404870" spans="68:68" customFormat="1">
      <c r="BP404870" s="90"/>
    </row>
    <row r="404871" spans="68:68" customFormat="1">
      <c r="BP404871" s="90"/>
    </row>
    <row r="404872" spans="68:68" customFormat="1">
      <c r="BP404872" s="90"/>
    </row>
    <row r="404873" spans="68:68" customFormat="1">
      <c r="BP404873" s="90"/>
    </row>
    <row r="404874" spans="68:68" customFormat="1">
      <c r="BP404874" s="90"/>
    </row>
    <row r="404875" spans="68:68" customFormat="1">
      <c r="BP404875" s="90"/>
    </row>
    <row r="404876" spans="68:68" customFormat="1">
      <c r="BP404876" s="90"/>
    </row>
    <row r="404877" spans="68:68" customFormat="1">
      <c r="BP404877" s="90"/>
    </row>
    <row r="404878" spans="68:68" customFormat="1">
      <c r="BP404878" s="90"/>
    </row>
    <row r="404879" spans="68:68" customFormat="1">
      <c r="BP404879" s="90"/>
    </row>
    <row r="404880" spans="68:68" customFormat="1">
      <c r="BP404880" s="90"/>
    </row>
    <row r="404881" spans="68:68" customFormat="1">
      <c r="BP404881" s="90"/>
    </row>
    <row r="404882" spans="68:68" customFormat="1">
      <c r="BP404882" s="90"/>
    </row>
    <row r="404883" spans="68:68" customFormat="1">
      <c r="BP404883" s="90"/>
    </row>
    <row r="404884" spans="68:68" customFormat="1">
      <c r="BP404884" s="90"/>
    </row>
    <row r="404885" spans="68:68" customFormat="1">
      <c r="BP404885" s="90"/>
    </row>
    <row r="404886" spans="68:68" customFormat="1">
      <c r="BP404886" s="90"/>
    </row>
    <row r="404887" spans="68:68" customFormat="1">
      <c r="BP404887" s="90"/>
    </row>
    <row r="404888" spans="68:68" customFormat="1">
      <c r="BP404888" s="90"/>
    </row>
    <row r="404889" spans="68:68" customFormat="1">
      <c r="BP404889" s="90"/>
    </row>
    <row r="404890" spans="68:68" customFormat="1">
      <c r="BP404890" s="90"/>
    </row>
    <row r="404891" spans="68:68" customFormat="1">
      <c r="BP404891" s="90"/>
    </row>
    <row r="404892" spans="68:68" customFormat="1">
      <c r="BP404892" s="90"/>
    </row>
    <row r="404893" spans="68:68" customFormat="1">
      <c r="BP404893" s="90"/>
    </row>
    <row r="404894" spans="68:68" customFormat="1">
      <c r="BP404894" s="90"/>
    </row>
    <row r="404895" spans="68:68" customFormat="1">
      <c r="BP404895" s="90"/>
    </row>
    <row r="404896" spans="68:68" customFormat="1">
      <c r="BP404896" s="90"/>
    </row>
    <row r="404897" spans="68:68" customFormat="1">
      <c r="BP404897" s="90"/>
    </row>
    <row r="404898" spans="68:68" customFormat="1">
      <c r="BP404898" s="90"/>
    </row>
    <row r="404899" spans="68:68" customFormat="1">
      <c r="BP404899" s="90"/>
    </row>
    <row r="404900" spans="68:68" customFormat="1">
      <c r="BP404900" s="90"/>
    </row>
    <row r="404901" spans="68:68" customFormat="1">
      <c r="BP404901" s="90"/>
    </row>
    <row r="404902" spans="68:68" customFormat="1">
      <c r="BP404902" s="90"/>
    </row>
    <row r="404903" spans="68:68" customFormat="1">
      <c r="BP404903" s="90"/>
    </row>
    <row r="404904" spans="68:68" customFormat="1">
      <c r="BP404904" s="90"/>
    </row>
    <row r="404905" spans="68:68" customFormat="1">
      <c r="BP404905" s="90"/>
    </row>
    <row r="404906" spans="68:68" customFormat="1">
      <c r="BP404906" s="90"/>
    </row>
    <row r="404907" spans="68:68" customFormat="1">
      <c r="BP404907" s="90"/>
    </row>
    <row r="404908" spans="68:68" customFormat="1">
      <c r="BP404908" s="90"/>
    </row>
    <row r="404909" spans="68:68" customFormat="1">
      <c r="BP404909" s="90"/>
    </row>
    <row r="404910" spans="68:68" customFormat="1">
      <c r="BP404910" s="90"/>
    </row>
    <row r="404911" spans="68:68" customFormat="1">
      <c r="BP404911" s="90"/>
    </row>
    <row r="404912" spans="68:68" customFormat="1">
      <c r="BP404912" s="90"/>
    </row>
    <row r="404913" spans="68:68" customFormat="1">
      <c r="BP404913" s="90"/>
    </row>
    <row r="404914" spans="68:68" customFormat="1">
      <c r="BP404914" s="90"/>
    </row>
    <row r="404915" spans="68:68" customFormat="1">
      <c r="BP404915" s="90"/>
    </row>
    <row r="404916" spans="68:68" customFormat="1">
      <c r="BP404916" s="90"/>
    </row>
    <row r="404917" spans="68:68" customFormat="1">
      <c r="BP404917" s="90"/>
    </row>
    <row r="404918" spans="68:68" customFormat="1">
      <c r="BP404918" s="90"/>
    </row>
    <row r="404919" spans="68:68" customFormat="1">
      <c r="BP404919" s="90"/>
    </row>
    <row r="404920" spans="68:68" customFormat="1">
      <c r="BP404920" s="90"/>
    </row>
    <row r="404921" spans="68:68" customFormat="1">
      <c r="BP404921" s="90"/>
    </row>
    <row r="404922" spans="68:68" customFormat="1">
      <c r="BP404922" s="90"/>
    </row>
    <row r="404923" spans="68:68" customFormat="1">
      <c r="BP404923" s="90"/>
    </row>
    <row r="404924" spans="68:68" customFormat="1">
      <c r="BP404924" s="90"/>
    </row>
    <row r="404925" spans="68:68" customFormat="1">
      <c r="BP404925" s="90"/>
    </row>
    <row r="404926" spans="68:68" customFormat="1">
      <c r="BP404926" s="90"/>
    </row>
    <row r="404927" spans="68:68" customFormat="1">
      <c r="BP404927" s="90"/>
    </row>
    <row r="404928" spans="68:68" customFormat="1">
      <c r="BP404928" s="90"/>
    </row>
    <row r="404929" spans="68:68" customFormat="1">
      <c r="BP404929" s="90"/>
    </row>
    <row r="404930" spans="68:68" customFormat="1">
      <c r="BP404930" s="90"/>
    </row>
    <row r="404931" spans="68:68" customFormat="1">
      <c r="BP404931" s="90"/>
    </row>
    <row r="404932" spans="68:68" customFormat="1">
      <c r="BP404932" s="90"/>
    </row>
    <row r="404933" spans="68:68" customFormat="1">
      <c r="BP404933" s="90"/>
    </row>
    <row r="404934" spans="68:68" customFormat="1">
      <c r="BP404934" s="90"/>
    </row>
    <row r="404935" spans="68:68" customFormat="1">
      <c r="BP404935" s="90"/>
    </row>
    <row r="404936" spans="68:68" customFormat="1">
      <c r="BP404936" s="90"/>
    </row>
    <row r="404937" spans="68:68" customFormat="1">
      <c r="BP404937" s="90"/>
    </row>
    <row r="404938" spans="68:68" customFormat="1">
      <c r="BP404938" s="90"/>
    </row>
    <row r="404939" spans="68:68" customFormat="1">
      <c r="BP404939" s="90"/>
    </row>
    <row r="404940" spans="68:68" customFormat="1">
      <c r="BP404940" s="90"/>
    </row>
    <row r="404941" spans="68:68" customFormat="1">
      <c r="BP404941" s="90"/>
    </row>
    <row r="404942" spans="68:68" customFormat="1">
      <c r="BP404942" s="90"/>
    </row>
    <row r="404943" spans="68:68" customFormat="1">
      <c r="BP404943" s="90"/>
    </row>
    <row r="404944" spans="68:68" customFormat="1">
      <c r="BP404944" s="90"/>
    </row>
    <row r="404945" spans="68:68" customFormat="1">
      <c r="BP404945" s="90"/>
    </row>
    <row r="404946" spans="68:68" customFormat="1">
      <c r="BP404946" s="90"/>
    </row>
    <row r="404947" spans="68:68" customFormat="1">
      <c r="BP404947" s="90"/>
    </row>
    <row r="404948" spans="68:68" customFormat="1">
      <c r="BP404948" s="90"/>
    </row>
    <row r="404949" spans="68:68" customFormat="1">
      <c r="BP404949" s="90"/>
    </row>
    <row r="404950" spans="68:68" customFormat="1">
      <c r="BP404950" s="90"/>
    </row>
    <row r="404951" spans="68:68" customFormat="1">
      <c r="BP404951" s="90"/>
    </row>
    <row r="404952" spans="68:68" customFormat="1">
      <c r="BP404952" s="90"/>
    </row>
    <row r="404953" spans="68:68" customFormat="1">
      <c r="BP404953" s="90"/>
    </row>
    <row r="404954" spans="68:68" customFormat="1">
      <c r="BP404954" s="90"/>
    </row>
    <row r="404955" spans="68:68" customFormat="1">
      <c r="BP404955" s="90"/>
    </row>
    <row r="404956" spans="68:68" customFormat="1">
      <c r="BP404956" s="90"/>
    </row>
    <row r="404957" spans="68:68" customFormat="1">
      <c r="BP404957" s="90"/>
    </row>
    <row r="404958" spans="68:68" customFormat="1">
      <c r="BP404958" s="90"/>
    </row>
    <row r="404959" spans="68:68" customFormat="1">
      <c r="BP404959" s="90"/>
    </row>
    <row r="404960" spans="68:68" customFormat="1">
      <c r="BP404960" s="90"/>
    </row>
    <row r="404961" spans="68:68" customFormat="1">
      <c r="BP404961" s="90"/>
    </row>
    <row r="404962" spans="68:68" customFormat="1">
      <c r="BP404962" s="90"/>
    </row>
    <row r="404963" spans="68:68" customFormat="1">
      <c r="BP404963" s="90"/>
    </row>
    <row r="404964" spans="68:68" customFormat="1">
      <c r="BP404964" s="90"/>
    </row>
    <row r="404965" spans="68:68" customFormat="1">
      <c r="BP404965" s="90"/>
    </row>
    <row r="404966" spans="68:68" customFormat="1">
      <c r="BP404966" s="90"/>
    </row>
    <row r="404967" spans="68:68" customFormat="1">
      <c r="BP404967" s="90"/>
    </row>
    <row r="404968" spans="68:68" customFormat="1">
      <c r="BP404968" s="90"/>
    </row>
    <row r="404969" spans="68:68" customFormat="1">
      <c r="BP404969" s="90"/>
    </row>
    <row r="404970" spans="68:68" customFormat="1">
      <c r="BP404970" s="90"/>
    </row>
    <row r="404971" spans="68:68" customFormat="1">
      <c r="BP404971" s="90"/>
    </row>
    <row r="404972" spans="68:68" customFormat="1">
      <c r="BP404972" s="90"/>
    </row>
    <row r="404973" spans="68:68" customFormat="1">
      <c r="BP404973" s="90"/>
    </row>
    <row r="404974" spans="68:68" customFormat="1">
      <c r="BP404974" s="90"/>
    </row>
    <row r="404975" spans="68:68" customFormat="1">
      <c r="BP404975" s="90"/>
    </row>
    <row r="404976" spans="68:68" customFormat="1">
      <c r="BP404976" s="90"/>
    </row>
    <row r="404977" spans="68:68" customFormat="1">
      <c r="BP404977" s="90"/>
    </row>
    <row r="404978" spans="68:68" customFormat="1">
      <c r="BP404978" s="90"/>
    </row>
    <row r="404979" spans="68:68" customFormat="1">
      <c r="BP404979" s="90"/>
    </row>
    <row r="404980" spans="68:68" customFormat="1">
      <c r="BP404980" s="90"/>
    </row>
    <row r="404981" spans="68:68" customFormat="1">
      <c r="BP404981" s="90"/>
    </row>
    <row r="404982" spans="68:68" customFormat="1">
      <c r="BP404982" s="90"/>
    </row>
    <row r="404983" spans="68:68" customFormat="1">
      <c r="BP404983" s="90"/>
    </row>
    <row r="404984" spans="68:68" customFormat="1">
      <c r="BP404984" s="90"/>
    </row>
    <row r="404985" spans="68:68" customFormat="1">
      <c r="BP404985" s="90"/>
    </row>
    <row r="404986" spans="68:68" customFormat="1">
      <c r="BP404986" s="90"/>
    </row>
    <row r="404987" spans="68:68" customFormat="1">
      <c r="BP404987" s="90"/>
    </row>
    <row r="404988" spans="68:68" customFormat="1">
      <c r="BP404988" s="90"/>
    </row>
    <row r="404989" spans="68:68" customFormat="1">
      <c r="BP404989" s="90"/>
    </row>
    <row r="404990" spans="68:68" customFormat="1">
      <c r="BP404990" s="90"/>
    </row>
    <row r="404991" spans="68:68" customFormat="1">
      <c r="BP404991" s="90"/>
    </row>
    <row r="404992" spans="68:68" customFormat="1">
      <c r="BP404992" s="90"/>
    </row>
    <row r="404993" spans="68:68" customFormat="1">
      <c r="BP404993" s="90"/>
    </row>
    <row r="404994" spans="68:68" customFormat="1">
      <c r="BP404994" s="90"/>
    </row>
    <row r="404995" spans="68:68" customFormat="1">
      <c r="BP404995" s="90"/>
    </row>
    <row r="404996" spans="68:68" customFormat="1">
      <c r="BP404996" s="90"/>
    </row>
    <row r="404997" spans="68:68" customFormat="1">
      <c r="BP404997" s="90"/>
    </row>
    <row r="404998" spans="68:68" customFormat="1">
      <c r="BP404998" s="90"/>
    </row>
    <row r="404999" spans="68:68" customFormat="1">
      <c r="BP404999" s="90"/>
    </row>
    <row r="405000" spans="68:68" customFormat="1">
      <c r="BP405000" s="90"/>
    </row>
    <row r="405001" spans="68:68" customFormat="1">
      <c r="BP405001" s="90"/>
    </row>
    <row r="405002" spans="68:68" customFormat="1">
      <c r="BP405002" s="90"/>
    </row>
    <row r="405003" spans="68:68" customFormat="1">
      <c r="BP405003" s="90"/>
    </row>
    <row r="405004" spans="68:68" customFormat="1">
      <c r="BP405004" s="90"/>
    </row>
    <row r="405005" spans="68:68" customFormat="1">
      <c r="BP405005" s="90"/>
    </row>
    <row r="405006" spans="68:68" customFormat="1">
      <c r="BP405006" s="90"/>
    </row>
    <row r="405007" spans="68:68" customFormat="1">
      <c r="BP405007" s="90"/>
    </row>
    <row r="405008" spans="68:68" customFormat="1">
      <c r="BP405008" s="90"/>
    </row>
    <row r="405009" spans="68:68" customFormat="1">
      <c r="BP405009" s="90"/>
    </row>
    <row r="405010" spans="68:68" customFormat="1">
      <c r="BP405010" s="90"/>
    </row>
    <row r="405011" spans="68:68" customFormat="1">
      <c r="BP405011" s="90"/>
    </row>
    <row r="405012" spans="68:68" customFormat="1">
      <c r="BP405012" s="90"/>
    </row>
    <row r="405013" spans="68:68" customFormat="1">
      <c r="BP405013" s="90"/>
    </row>
    <row r="405014" spans="68:68" customFormat="1">
      <c r="BP405014" s="90"/>
    </row>
    <row r="405015" spans="68:68" customFormat="1">
      <c r="BP405015" s="90"/>
    </row>
    <row r="405016" spans="68:68" customFormat="1">
      <c r="BP405016" s="90"/>
    </row>
    <row r="405017" spans="68:68" customFormat="1">
      <c r="BP405017" s="90"/>
    </row>
    <row r="405018" spans="68:68" customFormat="1">
      <c r="BP405018" s="90"/>
    </row>
    <row r="405019" spans="68:68" customFormat="1">
      <c r="BP405019" s="90"/>
    </row>
    <row r="405020" spans="68:68" customFormat="1">
      <c r="BP405020" s="90"/>
    </row>
    <row r="405021" spans="68:68" customFormat="1">
      <c r="BP405021" s="90"/>
    </row>
    <row r="405022" spans="68:68" customFormat="1">
      <c r="BP405022" s="90"/>
    </row>
    <row r="405023" spans="68:68" customFormat="1">
      <c r="BP405023" s="90"/>
    </row>
    <row r="405024" spans="68:68" customFormat="1">
      <c r="BP405024" s="90"/>
    </row>
    <row r="405025" spans="68:68" customFormat="1">
      <c r="BP405025" s="90"/>
    </row>
    <row r="405026" spans="68:68" customFormat="1">
      <c r="BP405026" s="90"/>
    </row>
    <row r="405027" spans="68:68" customFormat="1">
      <c r="BP405027" s="90"/>
    </row>
    <row r="405028" spans="68:68" customFormat="1">
      <c r="BP405028" s="90"/>
    </row>
    <row r="405029" spans="68:68" customFormat="1">
      <c r="BP405029" s="90"/>
    </row>
    <row r="405030" spans="68:68" customFormat="1">
      <c r="BP405030" s="90"/>
    </row>
    <row r="405031" spans="68:68" customFormat="1">
      <c r="BP405031" s="90"/>
    </row>
    <row r="405032" spans="68:68" customFormat="1">
      <c r="BP405032" s="90"/>
    </row>
    <row r="405033" spans="68:68" customFormat="1">
      <c r="BP405033" s="90"/>
    </row>
    <row r="405034" spans="68:68" customFormat="1">
      <c r="BP405034" s="90"/>
    </row>
    <row r="405035" spans="68:68" customFormat="1">
      <c r="BP405035" s="90"/>
    </row>
    <row r="405036" spans="68:68" customFormat="1">
      <c r="BP405036" s="90"/>
    </row>
    <row r="405037" spans="68:68" customFormat="1">
      <c r="BP405037" s="90"/>
    </row>
    <row r="405038" spans="68:68" customFormat="1">
      <c r="BP405038" s="90"/>
    </row>
    <row r="405039" spans="68:68" customFormat="1">
      <c r="BP405039" s="90"/>
    </row>
    <row r="405040" spans="68:68" customFormat="1">
      <c r="BP405040" s="90"/>
    </row>
    <row r="405041" spans="68:68" customFormat="1">
      <c r="BP405041" s="90"/>
    </row>
    <row r="405042" spans="68:68" customFormat="1">
      <c r="BP405042" s="90"/>
    </row>
    <row r="405043" spans="68:68" customFormat="1">
      <c r="BP405043" s="90"/>
    </row>
    <row r="405044" spans="68:68" customFormat="1">
      <c r="BP405044" s="90"/>
    </row>
    <row r="405045" spans="68:68" customFormat="1">
      <c r="BP405045" s="90"/>
    </row>
    <row r="405046" spans="68:68" customFormat="1">
      <c r="BP405046" s="90"/>
    </row>
    <row r="405047" spans="68:68" customFormat="1">
      <c r="BP405047" s="90"/>
    </row>
    <row r="405048" spans="68:68" customFormat="1">
      <c r="BP405048" s="90"/>
    </row>
    <row r="405049" spans="68:68" customFormat="1">
      <c r="BP405049" s="90"/>
    </row>
    <row r="405050" spans="68:68" customFormat="1">
      <c r="BP405050" s="90"/>
    </row>
    <row r="405051" spans="68:68" customFormat="1">
      <c r="BP405051" s="90"/>
    </row>
    <row r="405052" spans="68:68" customFormat="1">
      <c r="BP405052" s="90"/>
    </row>
    <row r="405053" spans="68:68" customFormat="1">
      <c r="BP405053" s="90"/>
    </row>
    <row r="405054" spans="68:68" customFormat="1">
      <c r="BP405054" s="90"/>
    </row>
    <row r="405055" spans="68:68" customFormat="1">
      <c r="BP405055" s="90"/>
    </row>
    <row r="405056" spans="68:68" customFormat="1">
      <c r="BP405056" s="90"/>
    </row>
    <row r="405057" spans="68:68" customFormat="1">
      <c r="BP405057" s="90"/>
    </row>
    <row r="405058" spans="68:68" customFormat="1">
      <c r="BP405058" s="90"/>
    </row>
    <row r="405059" spans="68:68" customFormat="1">
      <c r="BP405059" s="90"/>
    </row>
    <row r="405060" spans="68:68" customFormat="1">
      <c r="BP405060" s="90"/>
    </row>
    <row r="405061" spans="68:68" customFormat="1">
      <c r="BP405061" s="90"/>
    </row>
    <row r="405062" spans="68:68" customFormat="1">
      <c r="BP405062" s="90"/>
    </row>
    <row r="405063" spans="68:68" customFormat="1">
      <c r="BP405063" s="90"/>
    </row>
    <row r="405064" spans="68:68" customFormat="1">
      <c r="BP405064" s="90"/>
    </row>
    <row r="405065" spans="68:68" customFormat="1">
      <c r="BP405065" s="90"/>
    </row>
    <row r="405066" spans="68:68" customFormat="1">
      <c r="BP405066" s="90"/>
    </row>
    <row r="405067" spans="68:68" customFormat="1">
      <c r="BP405067" s="90"/>
    </row>
    <row r="405068" spans="68:68" customFormat="1">
      <c r="BP405068" s="90"/>
    </row>
    <row r="405069" spans="68:68" customFormat="1">
      <c r="BP405069" s="90"/>
    </row>
    <row r="405070" spans="68:68" customFormat="1">
      <c r="BP405070" s="90"/>
    </row>
    <row r="405071" spans="68:68" customFormat="1">
      <c r="BP405071" s="90"/>
    </row>
    <row r="405072" spans="68:68" customFormat="1">
      <c r="BP405072" s="90"/>
    </row>
    <row r="405073" spans="68:68" customFormat="1">
      <c r="BP405073" s="90"/>
    </row>
    <row r="405074" spans="68:68" customFormat="1">
      <c r="BP405074" s="90"/>
    </row>
    <row r="405075" spans="68:68" customFormat="1">
      <c r="BP405075" s="90"/>
    </row>
    <row r="405076" spans="68:68" customFormat="1">
      <c r="BP405076" s="90"/>
    </row>
    <row r="405077" spans="68:68" customFormat="1">
      <c r="BP405077" s="90"/>
    </row>
    <row r="405078" spans="68:68" customFormat="1">
      <c r="BP405078" s="90"/>
    </row>
    <row r="405079" spans="68:68" customFormat="1">
      <c r="BP405079" s="90"/>
    </row>
    <row r="405080" spans="68:68" customFormat="1">
      <c r="BP405080" s="90"/>
    </row>
    <row r="405081" spans="68:68" customFormat="1">
      <c r="BP405081" s="90"/>
    </row>
    <row r="405082" spans="68:68" customFormat="1">
      <c r="BP405082" s="90"/>
    </row>
    <row r="405083" spans="68:68" customFormat="1">
      <c r="BP405083" s="90"/>
    </row>
    <row r="405084" spans="68:68" customFormat="1">
      <c r="BP405084" s="90"/>
    </row>
    <row r="405085" spans="68:68" customFormat="1">
      <c r="BP405085" s="90"/>
    </row>
    <row r="405086" spans="68:68" customFormat="1">
      <c r="BP405086" s="90"/>
    </row>
    <row r="405087" spans="68:68" customFormat="1">
      <c r="BP405087" s="90"/>
    </row>
    <row r="405088" spans="68:68" customFormat="1">
      <c r="BP405088" s="90"/>
    </row>
    <row r="405089" spans="68:68" customFormat="1">
      <c r="BP405089" s="90"/>
    </row>
    <row r="405090" spans="68:68" customFormat="1">
      <c r="BP405090" s="90"/>
    </row>
    <row r="405091" spans="68:68" customFormat="1">
      <c r="BP405091" s="90"/>
    </row>
    <row r="405092" spans="68:68" customFormat="1">
      <c r="BP405092" s="90"/>
    </row>
    <row r="405093" spans="68:68" customFormat="1">
      <c r="BP405093" s="90"/>
    </row>
    <row r="405094" spans="68:68" customFormat="1">
      <c r="BP405094" s="90"/>
    </row>
    <row r="405095" spans="68:68" customFormat="1">
      <c r="BP405095" s="90"/>
    </row>
    <row r="405096" spans="68:68" customFormat="1">
      <c r="BP405096" s="90"/>
    </row>
    <row r="405097" spans="68:68" customFormat="1">
      <c r="BP405097" s="90"/>
    </row>
    <row r="405098" spans="68:68" customFormat="1">
      <c r="BP405098" s="90"/>
    </row>
    <row r="405099" spans="68:68" customFormat="1">
      <c r="BP405099" s="90"/>
    </row>
    <row r="405100" spans="68:68" customFormat="1">
      <c r="BP405100" s="90"/>
    </row>
    <row r="405101" spans="68:68" customFormat="1">
      <c r="BP405101" s="90"/>
    </row>
    <row r="405102" spans="68:68" customFormat="1">
      <c r="BP405102" s="90"/>
    </row>
    <row r="405103" spans="68:68" customFormat="1">
      <c r="BP405103" s="90"/>
    </row>
    <row r="405104" spans="68:68" customFormat="1">
      <c r="BP405104" s="90"/>
    </row>
    <row r="405105" spans="68:68" customFormat="1">
      <c r="BP405105" s="90"/>
    </row>
    <row r="405106" spans="68:68" customFormat="1">
      <c r="BP405106" s="90"/>
    </row>
    <row r="405107" spans="68:68" customFormat="1">
      <c r="BP405107" s="90"/>
    </row>
    <row r="405108" spans="68:68" customFormat="1">
      <c r="BP405108" s="90"/>
    </row>
    <row r="405109" spans="68:68" customFormat="1">
      <c r="BP405109" s="90"/>
    </row>
    <row r="405110" spans="68:68" customFormat="1">
      <c r="BP405110" s="90"/>
    </row>
    <row r="405111" spans="68:68" customFormat="1">
      <c r="BP405111" s="90"/>
    </row>
    <row r="405112" spans="68:68" customFormat="1">
      <c r="BP405112" s="90"/>
    </row>
    <row r="405113" spans="68:68" customFormat="1">
      <c r="BP405113" s="90"/>
    </row>
    <row r="405114" spans="68:68" customFormat="1">
      <c r="BP405114" s="90"/>
    </row>
    <row r="405115" spans="68:68" customFormat="1">
      <c r="BP405115" s="90"/>
    </row>
    <row r="405116" spans="68:68" customFormat="1">
      <c r="BP405116" s="90"/>
    </row>
    <row r="405117" spans="68:68" customFormat="1">
      <c r="BP405117" s="90"/>
    </row>
    <row r="405118" spans="68:68" customFormat="1">
      <c r="BP405118" s="90"/>
    </row>
    <row r="405119" spans="68:68" customFormat="1">
      <c r="BP405119" s="90"/>
    </row>
    <row r="405120" spans="68:68" customFormat="1">
      <c r="BP405120" s="90"/>
    </row>
    <row r="405121" spans="68:68" customFormat="1">
      <c r="BP405121" s="90"/>
    </row>
    <row r="405122" spans="68:68" customFormat="1">
      <c r="BP405122" s="90"/>
    </row>
    <row r="405123" spans="68:68" customFormat="1">
      <c r="BP405123" s="90"/>
    </row>
    <row r="405124" spans="68:68" customFormat="1">
      <c r="BP405124" s="90"/>
    </row>
    <row r="405125" spans="68:68" customFormat="1">
      <c r="BP405125" s="90"/>
    </row>
    <row r="405126" spans="68:68" customFormat="1">
      <c r="BP405126" s="90"/>
    </row>
    <row r="405127" spans="68:68" customFormat="1">
      <c r="BP405127" s="90"/>
    </row>
    <row r="405128" spans="68:68" customFormat="1">
      <c r="BP405128" s="90"/>
    </row>
    <row r="405129" spans="68:68" customFormat="1">
      <c r="BP405129" s="90"/>
    </row>
    <row r="405130" spans="68:68" customFormat="1">
      <c r="BP405130" s="90"/>
    </row>
    <row r="405131" spans="68:68" customFormat="1">
      <c r="BP405131" s="90"/>
    </row>
    <row r="405132" spans="68:68" customFormat="1">
      <c r="BP405132" s="90"/>
    </row>
    <row r="405133" spans="68:68" customFormat="1">
      <c r="BP405133" s="90"/>
    </row>
    <row r="405134" spans="68:68" customFormat="1">
      <c r="BP405134" s="90"/>
    </row>
    <row r="405135" spans="68:68" customFormat="1">
      <c r="BP405135" s="90"/>
    </row>
    <row r="405136" spans="68:68" customFormat="1">
      <c r="BP405136" s="90"/>
    </row>
    <row r="405137" spans="68:68" customFormat="1">
      <c r="BP405137" s="90"/>
    </row>
    <row r="405138" spans="68:68" customFormat="1">
      <c r="BP405138" s="90"/>
    </row>
    <row r="405139" spans="68:68" customFormat="1">
      <c r="BP405139" s="90"/>
    </row>
    <row r="405140" spans="68:68" customFormat="1">
      <c r="BP405140" s="90"/>
    </row>
    <row r="405141" spans="68:68" customFormat="1">
      <c r="BP405141" s="90"/>
    </row>
    <row r="405142" spans="68:68" customFormat="1">
      <c r="BP405142" s="90"/>
    </row>
    <row r="405143" spans="68:68" customFormat="1">
      <c r="BP405143" s="90"/>
    </row>
    <row r="405144" spans="68:68" customFormat="1">
      <c r="BP405144" s="90"/>
    </row>
    <row r="405145" spans="68:68" customFormat="1">
      <c r="BP405145" s="90"/>
    </row>
    <row r="405146" spans="68:68" customFormat="1">
      <c r="BP405146" s="90"/>
    </row>
    <row r="405147" spans="68:68" customFormat="1">
      <c r="BP405147" s="90"/>
    </row>
    <row r="405148" spans="68:68" customFormat="1">
      <c r="BP405148" s="90"/>
    </row>
    <row r="405149" spans="68:68" customFormat="1">
      <c r="BP405149" s="90"/>
    </row>
    <row r="405150" spans="68:68" customFormat="1">
      <c r="BP405150" s="90"/>
    </row>
    <row r="405151" spans="68:68" customFormat="1">
      <c r="BP405151" s="90"/>
    </row>
    <row r="405152" spans="68:68" customFormat="1">
      <c r="BP405152" s="90"/>
    </row>
    <row r="405153" spans="68:68" customFormat="1">
      <c r="BP405153" s="90"/>
    </row>
    <row r="405154" spans="68:68" customFormat="1">
      <c r="BP405154" s="90"/>
    </row>
    <row r="405155" spans="68:68" customFormat="1">
      <c r="BP405155" s="90"/>
    </row>
    <row r="405156" spans="68:68" customFormat="1">
      <c r="BP405156" s="90"/>
    </row>
    <row r="405157" spans="68:68" customFormat="1">
      <c r="BP405157" s="90"/>
    </row>
    <row r="405158" spans="68:68" customFormat="1">
      <c r="BP405158" s="90"/>
    </row>
    <row r="405159" spans="68:68" customFormat="1">
      <c r="BP405159" s="90"/>
    </row>
    <row r="405160" spans="68:68" customFormat="1">
      <c r="BP405160" s="90"/>
    </row>
    <row r="405161" spans="68:68" customFormat="1">
      <c r="BP405161" s="90"/>
    </row>
    <row r="405162" spans="68:68" customFormat="1">
      <c r="BP405162" s="90"/>
    </row>
    <row r="405163" spans="68:68" customFormat="1">
      <c r="BP405163" s="90"/>
    </row>
    <row r="405164" spans="68:68" customFormat="1">
      <c r="BP405164" s="90"/>
    </row>
    <row r="405165" spans="68:68" customFormat="1">
      <c r="BP405165" s="90"/>
    </row>
    <row r="405166" spans="68:68" customFormat="1">
      <c r="BP405166" s="90"/>
    </row>
    <row r="405167" spans="68:68" customFormat="1">
      <c r="BP405167" s="90"/>
    </row>
    <row r="405168" spans="68:68" customFormat="1">
      <c r="BP405168" s="90"/>
    </row>
    <row r="405169" spans="68:68" customFormat="1">
      <c r="BP405169" s="90"/>
    </row>
    <row r="405170" spans="68:68" customFormat="1">
      <c r="BP405170" s="90"/>
    </row>
    <row r="405171" spans="68:68" customFormat="1">
      <c r="BP405171" s="90"/>
    </row>
    <row r="405172" spans="68:68" customFormat="1">
      <c r="BP405172" s="90"/>
    </row>
    <row r="405173" spans="68:68" customFormat="1">
      <c r="BP405173" s="90"/>
    </row>
    <row r="405174" spans="68:68" customFormat="1">
      <c r="BP405174" s="90"/>
    </row>
    <row r="405175" spans="68:68" customFormat="1">
      <c r="BP405175" s="90"/>
    </row>
    <row r="405176" spans="68:68" customFormat="1">
      <c r="BP405176" s="90"/>
    </row>
    <row r="405177" spans="68:68" customFormat="1">
      <c r="BP405177" s="90"/>
    </row>
    <row r="405178" spans="68:68" customFormat="1">
      <c r="BP405178" s="90"/>
    </row>
    <row r="405179" spans="68:68" customFormat="1">
      <c r="BP405179" s="90"/>
    </row>
    <row r="405180" spans="68:68" customFormat="1">
      <c r="BP405180" s="90"/>
    </row>
    <row r="405181" spans="68:68" customFormat="1">
      <c r="BP405181" s="90"/>
    </row>
    <row r="405182" spans="68:68" customFormat="1">
      <c r="BP405182" s="90"/>
    </row>
    <row r="405183" spans="68:68" customFormat="1">
      <c r="BP405183" s="90"/>
    </row>
    <row r="405184" spans="68:68" customFormat="1">
      <c r="BP405184" s="90"/>
    </row>
    <row r="405185" spans="68:68" customFormat="1">
      <c r="BP405185" s="90"/>
    </row>
    <row r="405186" spans="68:68" customFormat="1">
      <c r="BP405186" s="90"/>
    </row>
    <row r="405187" spans="68:68" customFormat="1">
      <c r="BP405187" s="90"/>
    </row>
    <row r="405188" spans="68:68" customFormat="1">
      <c r="BP405188" s="90"/>
    </row>
    <row r="405189" spans="68:68" customFormat="1">
      <c r="BP405189" s="90"/>
    </row>
    <row r="405190" spans="68:68" customFormat="1">
      <c r="BP405190" s="90"/>
    </row>
    <row r="405191" spans="68:68" customFormat="1">
      <c r="BP405191" s="90"/>
    </row>
    <row r="405192" spans="68:68" customFormat="1">
      <c r="BP405192" s="90"/>
    </row>
    <row r="405193" spans="68:68" customFormat="1">
      <c r="BP405193" s="90"/>
    </row>
    <row r="405194" spans="68:68" customFormat="1">
      <c r="BP405194" s="90"/>
    </row>
    <row r="405195" spans="68:68" customFormat="1">
      <c r="BP405195" s="90"/>
    </row>
    <row r="405196" spans="68:68" customFormat="1">
      <c r="BP405196" s="90"/>
    </row>
    <row r="405197" spans="68:68" customFormat="1">
      <c r="BP405197" s="90"/>
    </row>
    <row r="405198" spans="68:68" customFormat="1">
      <c r="BP405198" s="90"/>
    </row>
    <row r="405199" spans="68:68" customFormat="1">
      <c r="BP405199" s="90"/>
    </row>
    <row r="405200" spans="68:68" customFormat="1">
      <c r="BP405200" s="90"/>
    </row>
    <row r="405201" spans="68:68" customFormat="1">
      <c r="BP405201" s="90"/>
    </row>
    <row r="405202" spans="68:68" customFormat="1">
      <c r="BP405202" s="90"/>
    </row>
    <row r="405203" spans="68:68" customFormat="1">
      <c r="BP405203" s="90"/>
    </row>
    <row r="405204" spans="68:68" customFormat="1">
      <c r="BP405204" s="90"/>
    </row>
    <row r="405205" spans="68:68" customFormat="1">
      <c r="BP405205" s="90"/>
    </row>
    <row r="405206" spans="68:68" customFormat="1">
      <c r="BP405206" s="90"/>
    </row>
    <row r="405207" spans="68:68" customFormat="1">
      <c r="BP405207" s="90"/>
    </row>
    <row r="405208" spans="68:68" customFormat="1">
      <c r="BP405208" s="90"/>
    </row>
    <row r="405209" spans="68:68" customFormat="1">
      <c r="BP405209" s="90"/>
    </row>
    <row r="405210" spans="68:68" customFormat="1">
      <c r="BP405210" s="90"/>
    </row>
    <row r="405211" spans="68:68" customFormat="1">
      <c r="BP405211" s="90"/>
    </row>
    <row r="405212" spans="68:68" customFormat="1">
      <c r="BP405212" s="90"/>
    </row>
    <row r="405213" spans="68:68" customFormat="1">
      <c r="BP405213" s="90"/>
    </row>
    <row r="405214" spans="68:68" customFormat="1">
      <c r="BP405214" s="90"/>
    </row>
    <row r="405215" spans="68:68" customFormat="1">
      <c r="BP405215" s="90"/>
    </row>
    <row r="405216" spans="68:68" customFormat="1">
      <c r="BP405216" s="90"/>
    </row>
    <row r="405217" spans="68:68" customFormat="1">
      <c r="BP405217" s="90"/>
    </row>
    <row r="405218" spans="68:68" customFormat="1">
      <c r="BP405218" s="90"/>
    </row>
    <row r="405219" spans="68:68" customFormat="1">
      <c r="BP405219" s="90"/>
    </row>
    <row r="405220" spans="68:68" customFormat="1">
      <c r="BP405220" s="90"/>
    </row>
    <row r="405221" spans="68:68" customFormat="1">
      <c r="BP405221" s="90"/>
    </row>
    <row r="405222" spans="68:68" customFormat="1">
      <c r="BP405222" s="90"/>
    </row>
    <row r="405223" spans="68:68" customFormat="1">
      <c r="BP405223" s="90"/>
    </row>
    <row r="405224" spans="68:68" customFormat="1">
      <c r="BP405224" s="90"/>
    </row>
    <row r="405225" spans="68:68" customFormat="1">
      <c r="BP405225" s="90"/>
    </row>
    <row r="405226" spans="68:68" customFormat="1">
      <c r="BP405226" s="90"/>
    </row>
    <row r="405227" spans="68:68" customFormat="1">
      <c r="BP405227" s="90"/>
    </row>
    <row r="405228" spans="68:68" customFormat="1">
      <c r="BP405228" s="90"/>
    </row>
    <row r="405229" spans="68:68" customFormat="1">
      <c r="BP405229" s="90"/>
    </row>
    <row r="405230" spans="68:68" customFormat="1">
      <c r="BP405230" s="90"/>
    </row>
    <row r="405231" spans="68:68" customFormat="1">
      <c r="BP405231" s="90"/>
    </row>
    <row r="405232" spans="68:68" customFormat="1">
      <c r="BP405232" s="90"/>
    </row>
    <row r="405233" spans="68:68" customFormat="1">
      <c r="BP405233" s="90"/>
    </row>
    <row r="405234" spans="68:68" customFormat="1">
      <c r="BP405234" s="90"/>
    </row>
    <row r="405235" spans="68:68" customFormat="1">
      <c r="BP405235" s="90"/>
    </row>
    <row r="405236" spans="68:68" customFormat="1">
      <c r="BP405236" s="90"/>
    </row>
    <row r="405237" spans="68:68" customFormat="1">
      <c r="BP405237" s="90"/>
    </row>
    <row r="405238" spans="68:68" customFormat="1">
      <c r="BP405238" s="90"/>
    </row>
    <row r="405239" spans="68:68" customFormat="1">
      <c r="BP405239" s="90"/>
    </row>
    <row r="405240" spans="68:68" customFormat="1">
      <c r="BP405240" s="90"/>
    </row>
    <row r="405241" spans="68:68" customFormat="1">
      <c r="BP405241" s="90"/>
    </row>
    <row r="405242" spans="68:68" customFormat="1">
      <c r="BP405242" s="90"/>
    </row>
    <row r="405243" spans="68:68" customFormat="1">
      <c r="BP405243" s="90"/>
    </row>
    <row r="405244" spans="68:68" customFormat="1">
      <c r="BP405244" s="90"/>
    </row>
    <row r="405245" spans="68:68" customFormat="1">
      <c r="BP405245" s="90"/>
    </row>
    <row r="405246" spans="68:68" customFormat="1">
      <c r="BP405246" s="90"/>
    </row>
    <row r="405247" spans="68:68" customFormat="1">
      <c r="BP405247" s="90"/>
    </row>
    <row r="405248" spans="68:68" customFormat="1">
      <c r="BP405248" s="90"/>
    </row>
    <row r="405249" spans="68:68" customFormat="1">
      <c r="BP405249" s="90"/>
    </row>
    <row r="405250" spans="68:68" customFormat="1">
      <c r="BP405250" s="90"/>
    </row>
    <row r="405251" spans="68:68" customFormat="1">
      <c r="BP405251" s="90"/>
    </row>
    <row r="405252" spans="68:68" customFormat="1">
      <c r="BP405252" s="90"/>
    </row>
    <row r="405253" spans="68:68" customFormat="1">
      <c r="BP405253" s="90"/>
    </row>
    <row r="405254" spans="68:68" customFormat="1">
      <c r="BP405254" s="90"/>
    </row>
    <row r="405255" spans="68:68" customFormat="1">
      <c r="BP405255" s="90"/>
    </row>
    <row r="405256" spans="68:68" customFormat="1">
      <c r="BP405256" s="90"/>
    </row>
    <row r="405257" spans="68:68" customFormat="1">
      <c r="BP405257" s="90"/>
    </row>
    <row r="405258" spans="68:68" customFormat="1">
      <c r="BP405258" s="90"/>
    </row>
    <row r="405259" spans="68:68" customFormat="1">
      <c r="BP405259" s="90"/>
    </row>
    <row r="405260" spans="68:68" customFormat="1">
      <c r="BP405260" s="90"/>
    </row>
    <row r="405261" spans="68:68" customFormat="1">
      <c r="BP405261" s="90"/>
    </row>
    <row r="405262" spans="68:68" customFormat="1">
      <c r="BP405262" s="90"/>
    </row>
    <row r="405263" spans="68:68" customFormat="1">
      <c r="BP405263" s="90"/>
    </row>
    <row r="405264" spans="68:68" customFormat="1">
      <c r="BP405264" s="90"/>
    </row>
    <row r="405265" spans="68:68" customFormat="1">
      <c r="BP405265" s="90"/>
    </row>
    <row r="405266" spans="68:68" customFormat="1">
      <c r="BP405266" s="90"/>
    </row>
    <row r="405267" spans="68:68" customFormat="1">
      <c r="BP405267" s="90"/>
    </row>
    <row r="405268" spans="68:68" customFormat="1">
      <c r="BP405268" s="90"/>
    </row>
    <row r="405269" spans="68:68" customFormat="1">
      <c r="BP405269" s="90"/>
    </row>
    <row r="405270" spans="68:68" customFormat="1">
      <c r="BP405270" s="90"/>
    </row>
    <row r="405271" spans="68:68" customFormat="1">
      <c r="BP405271" s="90"/>
    </row>
    <row r="405272" spans="68:68" customFormat="1">
      <c r="BP405272" s="90"/>
    </row>
    <row r="405273" spans="68:68" customFormat="1">
      <c r="BP405273" s="90"/>
    </row>
    <row r="405274" spans="68:68" customFormat="1">
      <c r="BP405274" s="90"/>
    </row>
    <row r="405275" spans="68:68" customFormat="1">
      <c r="BP405275" s="90"/>
    </row>
    <row r="405276" spans="68:68" customFormat="1">
      <c r="BP405276" s="90"/>
    </row>
    <row r="405277" spans="68:68" customFormat="1">
      <c r="BP405277" s="90"/>
    </row>
    <row r="405278" spans="68:68" customFormat="1">
      <c r="BP405278" s="90"/>
    </row>
    <row r="405279" spans="68:68" customFormat="1">
      <c r="BP405279" s="90"/>
    </row>
    <row r="405280" spans="68:68" customFormat="1">
      <c r="BP405280" s="90"/>
    </row>
    <row r="405281" spans="68:68" customFormat="1">
      <c r="BP405281" s="90"/>
    </row>
    <row r="405282" spans="68:68" customFormat="1">
      <c r="BP405282" s="90"/>
    </row>
    <row r="405283" spans="68:68" customFormat="1">
      <c r="BP405283" s="90"/>
    </row>
    <row r="405284" spans="68:68" customFormat="1">
      <c r="BP405284" s="90"/>
    </row>
    <row r="405285" spans="68:68" customFormat="1">
      <c r="BP405285" s="90"/>
    </row>
    <row r="405286" spans="68:68" customFormat="1">
      <c r="BP405286" s="90"/>
    </row>
    <row r="405287" spans="68:68" customFormat="1">
      <c r="BP405287" s="90"/>
    </row>
    <row r="405288" spans="68:68" customFormat="1">
      <c r="BP405288" s="90"/>
    </row>
    <row r="405289" spans="68:68" customFormat="1">
      <c r="BP405289" s="90"/>
    </row>
    <row r="405290" spans="68:68" customFormat="1">
      <c r="BP405290" s="90"/>
    </row>
    <row r="405291" spans="68:68" customFormat="1">
      <c r="BP405291" s="90"/>
    </row>
    <row r="405292" spans="68:68" customFormat="1">
      <c r="BP405292" s="90"/>
    </row>
    <row r="405293" spans="68:68" customFormat="1">
      <c r="BP405293" s="90"/>
    </row>
    <row r="405294" spans="68:68" customFormat="1">
      <c r="BP405294" s="90"/>
    </row>
    <row r="405295" spans="68:68" customFormat="1">
      <c r="BP405295" s="90"/>
    </row>
    <row r="405296" spans="68:68" customFormat="1">
      <c r="BP405296" s="90"/>
    </row>
    <row r="405297" spans="68:68" customFormat="1">
      <c r="BP405297" s="90"/>
    </row>
    <row r="405298" spans="68:68" customFormat="1">
      <c r="BP405298" s="90"/>
    </row>
    <row r="405299" spans="68:68" customFormat="1">
      <c r="BP405299" s="90"/>
    </row>
    <row r="405300" spans="68:68" customFormat="1">
      <c r="BP405300" s="90"/>
    </row>
    <row r="405301" spans="68:68" customFormat="1">
      <c r="BP405301" s="90"/>
    </row>
    <row r="405302" spans="68:68" customFormat="1">
      <c r="BP405302" s="90"/>
    </row>
    <row r="405303" spans="68:68" customFormat="1">
      <c r="BP405303" s="90"/>
    </row>
    <row r="405304" spans="68:68" customFormat="1">
      <c r="BP405304" s="90"/>
    </row>
    <row r="405305" spans="68:68" customFormat="1">
      <c r="BP405305" s="90"/>
    </row>
    <row r="405306" spans="68:68" customFormat="1">
      <c r="BP405306" s="90"/>
    </row>
    <row r="405307" spans="68:68" customFormat="1">
      <c r="BP405307" s="90"/>
    </row>
    <row r="405308" spans="68:68" customFormat="1">
      <c r="BP405308" s="90"/>
    </row>
    <row r="405309" spans="68:68" customFormat="1">
      <c r="BP405309" s="90"/>
    </row>
    <row r="405310" spans="68:68" customFormat="1">
      <c r="BP405310" s="90"/>
    </row>
    <row r="405311" spans="68:68" customFormat="1">
      <c r="BP405311" s="90"/>
    </row>
    <row r="405312" spans="68:68" customFormat="1">
      <c r="BP405312" s="90"/>
    </row>
    <row r="405313" spans="68:68" customFormat="1">
      <c r="BP405313" s="90"/>
    </row>
    <row r="405314" spans="68:68" customFormat="1">
      <c r="BP405314" s="90"/>
    </row>
    <row r="405315" spans="68:68" customFormat="1">
      <c r="BP405315" s="90"/>
    </row>
    <row r="405316" spans="68:68" customFormat="1">
      <c r="BP405316" s="90"/>
    </row>
    <row r="405317" spans="68:68" customFormat="1">
      <c r="BP405317" s="90"/>
    </row>
    <row r="405318" spans="68:68" customFormat="1">
      <c r="BP405318" s="90"/>
    </row>
    <row r="405319" spans="68:68" customFormat="1">
      <c r="BP405319" s="90"/>
    </row>
    <row r="405320" spans="68:68" customFormat="1">
      <c r="BP405320" s="90"/>
    </row>
    <row r="405321" spans="68:68" customFormat="1">
      <c r="BP405321" s="90"/>
    </row>
    <row r="405322" spans="68:68" customFormat="1">
      <c r="BP405322" s="90"/>
    </row>
    <row r="405323" spans="68:68" customFormat="1">
      <c r="BP405323" s="90"/>
    </row>
    <row r="405324" spans="68:68" customFormat="1">
      <c r="BP405324" s="90"/>
    </row>
    <row r="405325" spans="68:68" customFormat="1">
      <c r="BP405325" s="90"/>
    </row>
    <row r="405326" spans="68:68" customFormat="1">
      <c r="BP405326" s="90"/>
    </row>
    <row r="405327" spans="68:68" customFormat="1">
      <c r="BP405327" s="90"/>
    </row>
    <row r="405328" spans="68:68" customFormat="1">
      <c r="BP405328" s="90"/>
    </row>
    <row r="405329" spans="68:68" customFormat="1">
      <c r="BP405329" s="90"/>
    </row>
    <row r="405330" spans="68:68" customFormat="1">
      <c r="BP405330" s="90"/>
    </row>
    <row r="405331" spans="68:68" customFormat="1">
      <c r="BP405331" s="90"/>
    </row>
    <row r="405332" spans="68:68" customFormat="1">
      <c r="BP405332" s="90"/>
    </row>
    <row r="405333" spans="68:68" customFormat="1">
      <c r="BP405333" s="90"/>
    </row>
    <row r="405334" spans="68:68" customFormat="1">
      <c r="BP405334" s="90"/>
    </row>
    <row r="405335" spans="68:68" customFormat="1">
      <c r="BP405335" s="90"/>
    </row>
    <row r="405336" spans="68:68" customFormat="1">
      <c r="BP405336" s="90"/>
    </row>
    <row r="405337" spans="68:68" customFormat="1">
      <c r="BP405337" s="90"/>
    </row>
    <row r="405338" spans="68:68" customFormat="1">
      <c r="BP405338" s="90"/>
    </row>
    <row r="405339" spans="68:68" customFormat="1">
      <c r="BP405339" s="90"/>
    </row>
    <row r="405340" spans="68:68" customFormat="1">
      <c r="BP405340" s="90"/>
    </row>
    <row r="405341" spans="68:68" customFormat="1">
      <c r="BP405341" s="90"/>
    </row>
    <row r="405342" spans="68:68" customFormat="1">
      <c r="BP405342" s="90"/>
    </row>
    <row r="405343" spans="68:68" customFormat="1">
      <c r="BP405343" s="90"/>
    </row>
    <row r="405344" spans="68:68" customFormat="1">
      <c r="BP405344" s="90"/>
    </row>
    <row r="405345" spans="68:68" customFormat="1">
      <c r="BP405345" s="90"/>
    </row>
    <row r="405346" spans="68:68" customFormat="1">
      <c r="BP405346" s="90"/>
    </row>
    <row r="405347" spans="68:68" customFormat="1">
      <c r="BP405347" s="90"/>
    </row>
    <row r="405348" spans="68:68" customFormat="1">
      <c r="BP405348" s="90"/>
    </row>
    <row r="405349" spans="68:68" customFormat="1">
      <c r="BP405349" s="90"/>
    </row>
    <row r="405350" spans="68:68" customFormat="1">
      <c r="BP405350" s="90"/>
    </row>
    <row r="405351" spans="68:68" customFormat="1">
      <c r="BP405351" s="90"/>
    </row>
    <row r="405352" spans="68:68" customFormat="1">
      <c r="BP405352" s="90"/>
    </row>
    <row r="405353" spans="68:68" customFormat="1">
      <c r="BP405353" s="90"/>
    </row>
    <row r="405354" spans="68:68" customFormat="1">
      <c r="BP405354" s="90"/>
    </row>
    <row r="405355" spans="68:68" customFormat="1">
      <c r="BP405355" s="90"/>
    </row>
    <row r="405356" spans="68:68" customFormat="1">
      <c r="BP405356" s="90"/>
    </row>
    <row r="405357" spans="68:68" customFormat="1">
      <c r="BP405357" s="90"/>
    </row>
    <row r="405358" spans="68:68" customFormat="1">
      <c r="BP405358" s="90"/>
    </row>
    <row r="405359" spans="68:68" customFormat="1">
      <c r="BP405359" s="90"/>
    </row>
    <row r="405360" spans="68:68" customFormat="1">
      <c r="BP405360" s="90"/>
    </row>
    <row r="405361" spans="68:68" customFormat="1">
      <c r="BP405361" s="90"/>
    </row>
    <row r="405362" spans="68:68" customFormat="1">
      <c r="BP405362" s="90"/>
    </row>
    <row r="405363" spans="68:68" customFormat="1">
      <c r="BP405363" s="90"/>
    </row>
    <row r="405364" spans="68:68" customFormat="1">
      <c r="BP405364" s="90"/>
    </row>
    <row r="405365" spans="68:68" customFormat="1">
      <c r="BP405365" s="90"/>
    </row>
    <row r="405366" spans="68:68" customFormat="1">
      <c r="BP405366" s="90"/>
    </row>
    <row r="405367" spans="68:68" customFormat="1">
      <c r="BP405367" s="90"/>
    </row>
    <row r="405368" spans="68:68" customFormat="1">
      <c r="BP405368" s="90"/>
    </row>
    <row r="405369" spans="68:68" customFormat="1">
      <c r="BP405369" s="90"/>
    </row>
    <row r="405370" spans="68:68" customFormat="1">
      <c r="BP405370" s="90"/>
    </row>
    <row r="405371" spans="68:68" customFormat="1">
      <c r="BP405371" s="90"/>
    </row>
    <row r="405372" spans="68:68" customFormat="1">
      <c r="BP405372" s="90"/>
    </row>
    <row r="405373" spans="68:68" customFormat="1">
      <c r="BP405373" s="90"/>
    </row>
    <row r="405374" spans="68:68" customFormat="1">
      <c r="BP405374" s="90"/>
    </row>
    <row r="405375" spans="68:68" customFormat="1">
      <c r="BP405375" s="90"/>
    </row>
    <row r="405376" spans="68:68" customFormat="1">
      <c r="BP405376" s="90"/>
    </row>
    <row r="405377" spans="68:68" customFormat="1">
      <c r="BP405377" s="90"/>
    </row>
    <row r="405378" spans="68:68" customFormat="1">
      <c r="BP405378" s="90"/>
    </row>
    <row r="405379" spans="68:68" customFormat="1">
      <c r="BP405379" s="90"/>
    </row>
    <row r="405380" spans="68:68" customFormat="1">
      <c r="BP405380" s="90"/>
    </row>
    <row r="405381" spans="68:68" customFormat="1">
      <c r="BP405381" s="90"/>
    </row>
    <row r="405382" spans="68:68" customFormat="1">
      <c r="BP405382" s="90"/>
    </row>
    <row r="405383" spans="68:68" customFormat="1">
      <c r="BP405383" s="90"/>
    </row>
    <row r="405384" spans="68:68" customFormat="1">
      <c r="BP405384" s="90"/>
    </row>
    <row r="405385" spans="68:68" customFormat="1">
      <c r="BP405385" s="90"/>
    </row>
    <row r="405386" spans="68:68" customFormat="1">
      <c r="BP405386" s="90"/>
    </row>
    <row r="405387" spans="68:68" customFormat="1">
      <c r="BP405387" s="90"/>
    </row>
    <row r="405388" spans="68:68" customFormat="1">
      <c r="BP405388" s="90"/>
    </row>
    <row r="405389" spans="68:68" customFormat="1">
      <c r="BP405389" s="90"/>
    </row>
    <row r="405390" spans="68:68" customFormat="1">
      <c r="BP405390" s="90"/>
    </row>
    <row r="405391" spans="68:68" customFormat="1">
      <c r="BP405391" s="90"/>
    </row>
    <row r="405392" spans="68:68" customFormat="1">
      <c r="BP405392" s="90"/>
    </row>
    <row r="405393" spans="68:68" customFormat="1">
      <c r="BP405393" s="90"/>
    </row>
    <row r="405394" spans="68:68" customFormat="1">
      <c r="BP405394" s="90"/>
    </row>
    <row r="405395" spans="68:68" customFormat="1">
      <c r="BP405395" s="90"/>
    </row>
    <row r="405396" spans="68:68" customFormat="1">
      <c r="BP405396" s="90"/>
    </row>
    <row r="405397" spans="68:68" customFormat="1">
      <c r="BP405397" s="90"/>
    </row>
    <row r="405398" spans="68:68" customFormat="1">
      <c r="BP405398" s="90"/>
    </row>
    <row r="405399" spans="68:68" customFormat="1">
      <c r="BP405399" s="90"/>
    </row>
    <row r="405400" spans="68:68" customFormat="1">
      <c r="BP405400" s="90"/>
    </row>
    <row r="405401" spans="68:68" customFormat="1">
      <c r="BP405401" s="90"/>
    </row>
    <row r="405402" spans="68:68" customFormat="1">
      <c r="BP405402" s="90"/>
    </row>
    <row r="405403" spans="68:68" customFormat="1">
      <c r="BP405403" s="90"/>
    </row>
    <row r="405404" spans="68:68" customFormat="1">
      <c r="BP405404" s="90"/>
    </row>
    <row r="405405" spans="68:68" customFormat="1">
      <c r="BP405405" s="90"/>
    </row>
    <row r="405406" spans="68:68" customFormat="1">
      <c r="BP405406" s="90"/>
    </row>
    <row r="405407" spans="68:68" customFormat="1">
      <c r="BP405407" s="90"/>
    </row>
    <row r="405408" spans="68:68" customFormat="1">
      <c r="BP405408" s="90"/>
    </row>
    <row r="405409" spans="68:68" customFormat="1">
      <c r="BP405409" s="90"/>
    </row>
    <row r="405410" spans="68:68" customFormat="1">
      <c r="BP405410" s="90"/>
    </row>
    <row r="405411" spans="68:68" customFormat="1">
      <c r="BP405411" s="90"/>
    </row>
    <row r="405412" spans="68:68" customFormat="1">
      <c r="BP405412" s="90"/>
    </row>
    <row r="405413" spans="68:68" customFormat="1">
      <c r="BP405413" s="90"/>
    </row>
    <row r="405414" spans="68:68" customFormat="1">
      <c r="BP405414" s="90"/>
    </row>
    <row r="405415" spans="68:68" customFormat="1">
      <c r="BP405415" s="90"/>
    </row>
    <row r="405416" spans="68:68" customFormat="1">
      <c r="BP405416" s="90"/>
    </row>
    <row r="405417" spans="68:68" customFormat="1">
      <c r="BP405417" s="90"/>
    </row>
    <row r="405418" spans="68:68" customFormat="1">
      <c r="BP405418" s="90"/>
    </row>
    <row r="405419" spans="68:68" customFormat="1">
      <c r="BP405419" s="90"/>
    </row>
    <row r="405420" spans="68:68" customFormat="1">
      <c r="BP405420" s="90"/>
    </row>
    <row r="405421" spans="68:68" customFormat="1">
      <c r="BP405421" s="90"/>
    </row>
    <row r="405422" spans="68:68" customFormat="1">
      <c r="BP405422" s="90"/>
    </row>
    <row r="405423" spans="68:68" customFormat="1">
      <c r="BP405423" s="90"/>
    </row>
    <row r="405424" spans="68:68" customFormat="1">
      <c r="BP405424" s="90"/>
    </row>
    <row r="405425" spans="68:68" customFormat="1">
      <c r="BP405425" s="90"/>
    </row>
    <row r="405426" spans="68:68" customFormat="1">
      <c r="BP405426" s="90"/>
    </row>
    <row r="405427" spans="68:68" customFormat="1">
      <c r="BP405427" s="90"/>
    </row>
    <row r="405428" spans="68:68" customFormat="1">
      <c r="BP405428" s="90"/>
    </row>
    <row r="405429" spans="68:68" customFormat="1">
      <c r="BP405429" s="90"/>
    </row>
    <row r="405430" spans="68:68" customFormat="1">
      <c r="BP405430" s="90"/>
    </row>
    <row r="405431" spans="68:68" customFormat="1">
      <c r="BP405431" s="90"/>
    </row>
    <row r="405432" spans="68:68" customFormat="1">
      <c r="BP405432" s="90"/>
    </row>
    <row r="405433" spans="68:68" customFormat="1">
      <c r="BP405433" s="90"/>
    </row>
    <row r="405434" spans="68:68" customFormat="1">
      <c r="BP405434" s="90"/>
    </row>
    <row r="405435" spans="68:68" customFormat="1">
      <c r="BP405435" s="90"/>
    </row>
    <row r="405436" spans="68:68" customFormat="1">
      <c r="BP405436" s="90"/>
    </row>
    <row r="405437" spans="68:68" customFormat="1">
      <c r="BP405437" s="90"/>
    </row>
    <row r="405438" spans="68:68" customFormat="1">
      <c r="BP405438" s="90"/>
    </row>
    <row r="405439" spans="68:68" customFormat="1">
      <c r="BP405439" s="90"/>
    </row>
    <row r="405440" spans="68:68" customFormat="1">
      <c r="BP405440" s="90"/>
    </row>
    <row r="405441" spans="68:68" customFormat="1">
      <c r="BP405441" s="90"/>
    </row>
    <row r="405442" spans="68:68" customFormat="1">
      <c r="BP405442" s="90"/>
    </row>
    <row r="405443" spans="68:68" customFormat="1">
      <c r="BP405443" s="90"/>
    </row>
    <row r="405444" spans="68:68" customFormat="1">
      <c r="BP405444" s="90"/>
    </row>
    <row r="405445" spans="68:68" customFormat="1">
      <c r="BP405445" s="90"/>
    </row>
    <row r="405446" spans="68:68" customFormat="1">
      <c r="BP405446" s="90"/>
    </row>
    <row r="405447" spans="68:68" customFormat="1">
      <c r="BP405447" s="90"/>
    </row>
    <row r="405448" spans="68:68" customFormat="1">
      <c r="BP405448" s="90"/>
    </row>
    <row r="405449" spans="68:68" customFormat="1">
      <c r="BP405449" s="90"/>
    </row>
    <row r="405450" spans="68:68" customFormat="1">
      <c r="BP405450" s="90"/>
    </row>
    <row r="405451" spans="68:68" customFormat="1">
      <c r="BP405451" s="90"/>
    </row>
    <row r="405452" spans="68:68" customFormat="1">
      <c r="BP405452" s="90"/>
    </row>
    <row r="405453" spans="68:68" customFormat="1">
      <c r="BP405453" s="90"/>
    </row>
    <row r="405454" spans="68:68" customFormat="1">
      <c r="BP405454" s="90"/>
    </row>
    <row r="405455" spans="68:68" customFormat="1">
      <c r="BP405455" s="90"/>
    </row>
    <row r="405456" spans="68:68" customFormat="1">
      <c r="BP405456" s="90"/>
    </row>
    <row r="405457" spans="68:68" customFormat="1">
      <c r="BP405457" s="90"/>
    </row>
    <row r="405458" spans="68:68" customFormat="1">
      <c r="BP405458" s="90"/>
    </row>
    <row r="405459" spans="68:68" customFormat="1">
      <c r="BP405459" s="90"/>
    </row>
    <row r="405460" spans="68:68" customFormat="1">
      <c r="BP405460" s="90"/>
    </row>
    <row r="405461" spans="68:68" customFormat="1">
      <c r="BP405461" s="90"/>
    </row>
    <row r="405462" spans="68:68" customFormat="1">
      <c r="BP405462" s="90"/>
    </row>
    <row r="405463" spans="68:68" customFormat="1">
      <c r="BP405463" s="90"/>
    </row>
    <row r="405464" spans="68:68" customFormat="1">
      <c r="BP405464" s="90"/>
    </row>
    <row r="405465" spans="68:68" customFormat="1">
      <c r="BP405465" s="90"/>
    </row>
    <row r="405466" spans="68:68" customFormat="1">
      <c r="BP405466" s="90"/>
    </row>
    <row r="405467" spans="68:68" customFormat="1">
      <c r="BP405467" s="90"/>
    </row>
    <row r="405468" spans="68:68" customFormat="1">
      <c r="BP405468" s="90"/>
    </row>
    <row r="405469" spans="68:68" customFormat="1">
      <c r="BP405469" s="90"/>
    </row>
    <row r="405470" spans="68:68" customFormat="1">
      <c r="BP405470" s="90"/>
    </row>
    <row r="405471" spans="68:68" customFormat="1">
      <c r="BP405471" s="90"/>
    </row>
    <row r="405472" spans="68:68" customFormat="1">
      <c r="BP405472" s="90"/>
    </row>
    <row r="405473" spans="68:68" customFormat="1">
      <c r="BP405473" s="90"/>
    </row>
    <row r="405474" spans="68:68" customFormat="1">
      <c r="BP405474" s="90"/>
    </row>
    <row r="405475" spans="68:68" customFormat="1">
      <c r="BP405475" s="90"/>
    </row>
    <row r="405476" spans="68:68" customFormat="1">
      <c r="BP405476" s="90"/>
    </row>
    <row r="405477" spans="68:68" customFormat="1">
      <c r="BP405477" s="90"/>
    </row>
    <row r="405478" spans="68:68" customFormat="1">
      <c r="BP405478" s="90"/>
    </row>
    <row r="405479" spans="68:68" customFormat="1">
      <c r="BP405479" s="90"/>
    </row>
    <row r="405480" spans="68:68" customFormat="1">
      <c r="BP405480" s="90"/>
    </row>
    <row r="405481" spans="68:68" customFormat="1">
      <c r="BP405481" s="90"/>
    </row>
    <row r="405482" spans="68:68" customFormat="1">
      <c r="BP405482" s="90"/>
    </row>
    <row r="405483" spans="68:68" customFormat="1">
      <c r="BP405483" s="90"/>
    </row>
    <row r="405484" spans="68:68" customFormat="1">
      <c r="BP405484" s="90"/>
    </row>
    <row r="405485" spans="68:68" customFormat="1">
      <c r="BP405485" s="90"/>
    </row>
    <row r="405486" spans="68:68" customFormat="1">
      <c r="BP405486" s="90"/>
    </row>
    <row r="405487" spans="68:68" customFormat="1">
      <c r="BP405487" s="90"/>
    </row>
    <row r="405488" spans="68:68" customFormat="1">
      <c r="BP405488" s="90"/>
    </row>
    <row r="405489" spans="68:68" customFormat="1">
      <c r="BP405489" s="90"/>
    </row>
    <row r="405490" spans="68:68" customFormat="1">
      <c r="BP405490" s="90"/>
    </row>
    <row r="405491" spans="68:68" customFormat="1">
      <c r="BP405491" s="90"/>
    </row>
    <row r="405492" spans="68:68" customFormat="1">
      <c r="BP405492" s="90"/>
    </row>
    <row r="405493" spans="68:68" customFormat="1">
      <c r="BP405493" s="90"/>
    </row>
    <row r="405494" spans="68:68" customFormat="1">
      <c r="BP405494" s="90"/>
    </row>
    <row r="405495" spans="68:68" customFormat="1">
      <c r="BP405495" s="90"/>
    </row>
    <row r="405496" spans="68:68" customFormat="1">
      <c r="BP405496" s="90"/>
    </row>
    <row r="405497" spans="68:68" customFormat="1">
      <c r="BP405497" s="90"/>
    </row>
    <row r="405498" spans="68:68" customFormat="1">
      <c r="BP405498" s="90"/>
    </row>
    <row r="405499" spans="68:68" customFormat="1">
      <c r="BP405499" s="90"/>
    </row>
    <row r="405500" spans="68:68" customFormat="1">
      <c r="BP405500" s="90"/>
    </row>
    <row r="405501" spans="68:68" customFormat="1">
      <c r="BP405501" s="90"/>
    </row>
    <row r="405502" spans="68:68" customFormat="1">
      <c r="BP405502" s="90"/>
    </row>
    <row r="405503" spans="68:68" customFormat="1">
      <c r="BP405503" s="90"/>
    </row>
    <row r="405504" spans="68:68" customFormat="1">
      <c r="BP405504" s="90"/>
    </row>
    <row r="405505" spans="68:68" customFormat="1">
      <c r="BP405505" s="90"/>
    </row>
    <row r="405506" spans="68:68" customFormat="1">
      <c r="BP405506" s="90"/>
    </row>
    <row r="405507" spans="68:68" customFormat="1">
      <c r="BP405507" s="90"/>
    </row>
    <row r="405508" spans="68:68" customFormat="1">
      <c r="BP405508" s="90"/>
    </row>
    <row r="405509" spans="68:68" customFormat="1">
      <c r="BP405509" s="90"/>
    </row>
    <row r="405510" spans="68:68" customFormat="1">
      <c r="BP405510" s="90"/>
    </row>
    <row r="405511" spans="68:68" customFormat="1">
      <c r="BP405511" s="90"/>
    </row>
    <row r="405512" spans="68:68" customFormat="1">
      <c r="BP405512" s="90"/>
    </row>
    <row r="405513" spans="68:68" customFormat="1">
      <c r="BP405513" s="90"/>
    </row>
    <row r="405514" spans="68:68" customFormat="1">
      <c r="BP405514" s="90"/>
    </row>
    <row r="405515" spans="68:68" customFormat="1">
      <c r="BP405515" s="90"/>
    </row>
    <row r="405516" spans="68:68" customFormat="1">
      <c r="BP405516" s="90"/>
    </row>
    <row r="405517" spans="68:68" customFormat="1">
      <c r="BP405517" s="90"/>
    </row>
    <row r="405518" spans="68:68" customFormat="1">
      <c r="BP405518" s="90"/>
    </row>
    <row r="405519" spans="68:68" customFormat="1">
      <c r="BP405519" s="90"/>
    </row>
    <row r="405520" spans="68:68" customFormat="1">
      <c r="BP405520" s="90"/>
    </row>
    <row r="405521" spans="68:68" customFormat="1">
      <c r="BP405521" s="90"/>
    </row>
    <row r="405522" spans="68:68" customFormat="1">
      <c r="BP405522" s="90"/>
    </row>
    <row r="405523" spans="68:68" customFormat="1">
      <c r="BP405523" s="90"/>
    </row>
    <row r="405524" spans="68:68" customFormat="1">
      <c r="BP405524" s="90"/>
    </row>
    <row r="405525" spans="68:68" customFormat="1">
      <c r="BP405525" s="90"/>
    </row>
    <row r="405526" spans="68:68" customFormat="1">
      <c r="BP405526" s="90"/>
    </row>
    <row r="405527" spans="68:68" customFormat="1">
      <c r="BP405527" s="90"/>
    </row>
    <row r="405528" spans="68:68" customFormat="1">
      <c r="BP405528" s="90"/>
    </row>
    <row r="405529" spans="68:68" customFormat="1">
      <c r="BP405529" s="90"/>
    </row>
    <row r="405530" spans="68:68" customFormat="1">
      <c r="BP405530" s="90"/>
    </row>
    <row r="405531" spans="68:68" customFormat="1">
      <c r="BP405531" s="90"/>
    </row>
    <row r="405532" spans="68:68" customFormat="1">
      <c r="BP405532" s="90"/>
    </row>
    <row r="405533" spans="68:68" customFormat="1">
      <c r="BP405533" s="90"/>
    </row>
    <row r="405534" spans="68:68" customFormat="1">
      <c r="BP405534" s="90"/>
    </row>
    <row r="405535" spans="68:68" customFormat="1">
      <c r="BP405535" s="90"/>
    </row>
    <row r="405536" spans="68:68" customFormat="1">
      <c r="BP405536" s="90"/>
    </row>
    <row r="405537" spans="68:68" customFormat="1">
      <c r="BP405537" s="90"/>
    </row>
    <row r="405538" spans="68:68" customFormat="1">
      <c r="BP405538" s="90"/>
    </row>
    <row r="405539" spans="68:68" customFormat="1">
      <c r="BP405539" s="90"/>
    </row>
    <row r="405540" spans="68:68" customFormat="1">
      <c r="BP405540" s="90"/>
    </row>
    <row r="405541" spans="68:68" customFormat="1">
      <c r="BP405541" s="90"/>
    </row>
    <row r="405542" spans="68:68" customFormat="1">
      <c r="BP405542" s="90"/>
    </row>
    <row r="405543" spans="68:68" customFormat="1">
      <c r="BP405543" s="90"/>
    </row>
    <row r="405544" spans="68:68" customFormat="1">
      <c r="BP405544" s="90"/>
    </row>
    <row r="405545" spans="68:68" customFormat="1">
      <c r="BP405545" s="90"/>
    </row>
    <row r="405546" spans="68:68" customFormat="1">
      <c r="BP405546" s="90"/>
    </row>
    <row r="405547" spans="68:68" customFormat="1">
      <c r="BP405547" s="90"/>
    </row>
    <row r="405548" spans="68:68" customFormat="1">
      <c r="BP405548" s="90"/>
    </row>
    <row r="405549" spans="68:68" customFormat="1">
      <c r="BP405549" s="90"/>
    </row>
    <row r="405550" spans="68:68" customFormat="1">
      <c r="BP405550" s="90"/>
    </row>
    <row r="405551" spans="68:68" customFormat="1">
      <c r="BP405551" s="90"/>
    </row>
    <row r="405552" spans="68:68" customFormat="1">
      <c r="BP405552" s="90"/>
    </row>
    <row r="405553" spans="68:68" customFormat="1">
      <c r="BP405553" s="90"/>
    </row>
    <row r="405554" spans="68:68" customFormat="1">
      <c r="BP405554" s="90"/>
    </row>
    <row r="405555" spans="68:68" customFormat="1">
      <c r="BP405555" s="90"/>
    </row>
    <row r="405556" spans="68:68" customFormat="1">
      <c r="BP405556" s="90"/>
    </row>
    <row r="405557" spans="68:68" customFormat="1">
      <c r="BP405557" s="90"/>
    </row>
    <row r="405558" spans="68:68" customFormat="1">
      <c r="BP405558" s="90"/>
    </row>
    <row r="405559" spans="68:68" customFormat="1">
      <c r="BP405559" s="90"/>
    </row>
    <row r="405560" spans="68:68" customFormat="1">
      <c r="BP405560" s="90"/>
    </row>
    <row r="405561" spans="68:68" customFormat="1">
      <c r="BP405561" s="90"/>
    </row>
    <row r="405562" spans="68:68" customFormat="1">
      <c r="BP405562" s="90"/>
    </row>
    <row r="405563" spans="68:68" customFormat="1">
      <c r="BP405563" s="90"/>
    </row>
    <row r="405564" spans="68:68" customFormat="1">
      <c r="BP405564" s="90"/>
    </row>
    <row r="405565" spans="68:68" customFormat="1">
      <c r="BP405565" s="90"/>
    </row>
    <row r="405566" spans="68:68" customFormat="1">
      <c r="BP405566" s="90"/>
    </row>
    <row r="405567" spans="68:68" customFormat="1">
      <c r="BP405567" s="90"/>
    </row>
    <row r="405568" spans="68:68" customFormat="1">
      <c r="BP405568" s="90"/>
    </row>
    <row r="405569" spans="68:68" customFormat="1">
      <c r="BP405569" s="90"/>
    </row>
    <row r="405570" spans="68:68" customFormat="1">
      <c r="BP405570" s="90"/>
    </row>
    <row r="405571" spans="68:68" customFormat="1">
      <c r="BP405571" s="90"/>
    </row>
    <row r="405572" spans="68:68" customFormat="1">
      <c r="BP405572" s="90"/>
    </row>
    <row r="405573" spans="68:68" customFormat="1">
      <c r="BP405573" s="90"/>
    </row>
    <row r="405574" spans="68:68" customFormat="1">
      <c r="BP405574" s="90"/>
    </row>
    <row r="405575" spans="68:68" customFormat="1">
      <c r="BP405575" s="90"/>
    </row>
    <row r="405576" spans="68:68" customFormat="1">
      <c r="BP405576" s="90"/>
    </row>
    <row r="405577" spans="68:68" customFormat="1">
      <c r="BP405577" s="90"/>
    </row>
    <row r="405578" spans="68:68" customFormat="1">
      <c r="BP405578" s="90"/>
    </row>
    <row r="405579" spans="68:68" customFormat="1">
      <c r="BP405579" s="90"/>
    </row>
    <row r="405580" spans="68:68" customFormat="1">
      <c r="BP405580" s="90"/>
    </row>
    <row r="405581" spans="68:68" customFormat="1">
      <c r="BP405581" s="90"/>
    </row>
    <row r="405582" spans="68:68" customFormat="1">
      <c r="BP405582" s="90"/>
    </row>
    <row r="405583" spans="68:68" customFormat="1">
      <c r="BP405583" s="90"/>
    </row>
    <row r="405584" spans="68:68" customFormat="1">
      <c r="BP405584" s="90"/>
    </row>
    <row r="405585" spans="68:68" customFormat="1">
      <c r="BP405585" s="90"/>
    </row>
    <row r="405586" spans="68:68" customFormat="1">
      <c r="BP405586" s="90"/>
    </row>
    <row r="405587" spans="68:68" customFormat="1">
      <c r="BP405587" s="90"/>
    </row>
    <row r="405588" spans="68:68" customFormat="1">
      <c r="BP405588" s="90"/>
    </row>
    <row r="405589" spans="68:68" customFormat="1">
      <c r="BP405589" s="90"/>
    </row>
    <row r="405590" spans="68:68" customFormat="1">
      <c r="BP405590" s="90"/>
    </row>
    <row r="405591" spans="68:68" customFormat="1">
      <c r="BP405591" s="90"/>
    </row>
    <row r="405592" spans="68:68" customFormat="1">
      <c r="BP405592" s="90"/>
    </row>
    <row r="405593" spans="68:68" customFormat="1">
      <c r="BP405593" s="90"/>
    </row>
    <row r="405594" spans="68:68" customFormat="1">
      <c r="BP405594" s="90"/>
    </row>
    <row r="405595" spans="68:68" customFormat="1">
      <c r="BP405595" s="90"/>
    </row>
    <row r="405596" spans="68:68" customFormat="1">
      <c r="BP405596" s="90"/>
    </row>
    <row r="405597" spans="68:68" customFormat="1">
      <c r="BP405597" s="90"/>
    </row>
    <row r="405598" spans="68:68" customFormat="1">
      <c r="BP405598" s="90"/>
    </row>
    <row r="405599" spans="68:68" customFormat="1">
      <c r="BP405599" s="90"/>
    </row>
    <row r="405600" spans="68:68" customFormat="1">
      <c r="BP405600" s="90"/>
    </row>
    <row r="405601" spans="68:68" customFormat="1">
      <c r="BP405601" s="90"/>
    </row>
    <row r="405602" spans="68:68" customFormat="1">
      <c r="BP405602" s="90"/>
    </row>
    <row r="405603" spans="68:68" customFormat="1">
      <c r="BP405603" s="90"/>
    </row>
    <row r="405604" spans="68:68" customFormat="1">
      <c r="BP405604" s="90"/>
    </row>
    <row r="405605" spans="68:68" customFormat="1">
      <c r="BP405605" s="90"/>
    </row>
    <row r="405606" spans="68:68" customFormat="1">
      <c r="BP405606" s="90"/>
    </row>
    <row r="405607" spans="68:68" customFormat="1">
      <c r="BP405607" s="90"/>
    </row>
    <row r="405608" spans="68:68" customFormat="1">
      <c r="BP405608" s="90"/>
    </row>
    <row r="405609" spans="68:68" customFormat="1">
      <c r="BP405609" s="90"/>
    </row>
    <row r="405610" spans="68:68" customFormat="1">
      <c r="BP405610" s="90"/>
    </row>
    <row r="405611" spans="68:68" customFormat="1">
      <c r="BP405611" s="90"/>
    </row>
    <row r="405612" spans="68:68" customFormat="1">
      <c r="BP405612" s="90"/>
    </row>
    <row r="405613" spans="68:68" customFormat="1">
      <c r="BP405613" s="90"/>
    </row>
    <row r="405614" spans="68:68" customFormat="1">
      <c r="BP405614" s="90"/>
    </row>
    <row r="405615" spans="68:68" customFormat="1">
      <c r="BP405615" s="90"/>
    </row>
    <row r="405616" spans="68:68" customFormat="1">
      <c r="BP405616" s="90"/>
    </row>
    <row r="405617" spans="68:68" customFormat="1">
      <c r="BP405617" s="90"/>
    </row>
    <row r="405618" spans="68:68" customFormat="1">
      <c r="BP405618" s="90"/>
    </row>
    <row r="405619" spans="68:68" customFormat="1">
      <c r="BP405619" s="90"/>
    </row>
    <row r="405620" spans="68:68" customFormat="1">
      <c r="BP405620" s="90"/>
    </row>
    <row r="405621" spans="68:68" customFormat="1">
      <c r="BP405621" s="90"/>
    </row>
    <row r="405622" spans="68:68" customFormat="1">
      <c r="BP405622" s="90"/>
    </row>
    <row r="405623" spans="68:68" customFormat="1">
      <c r="BP405623" s="90"/>
    </row>
    <row r="405624" spans="68:68" customFormat="1">
      <c r="BP405624" s="90"/>
    </row>
    <row r="405625" spans="68:68" customFormat="1">
      <c r="BP405625" s="90"/>
    </row>
    <row r="405626" spans="68:68" customFormat="1">
      <c r="BP405626" s="90"/>
    </row>
    <row r="405627" spans="68:68" customFormat="1">
      <c r="BP405627" s="90"/>
    </row>
    <row r="405628" spans="68:68" customFormat="1">
      <c r="BP405628" s="90"/>
    </row>
    <row r="405629" spans="68:68" customFormat="1">
      <c r="BP405629" s="90"/>
    </row>
    <row r="405630" spans="68:68" customFormat="1">
      <c r="BP405630" s="90"/>
    </row>
    <row r="405631" spans="68:68" customFormat="1">
      <c r="BP405631" s="90"/>
    </row>
    <row r="405632" spans="68:68" customFormat="1">
      <c r="BP405632" s="90"/>
    </row>
    <row r="405633" spans="68:68" customFormat="1">
      <c r="BP405633" s="90"/>
    </row>
    <row r="405634" spans="68:68" customFormat="1">
      <c r="BP405634" s="90"/>
    </row>
    <row r="405635" spans="68:68" customFormat="1">
      <c r="BP405635" s="90"/>
    </row>
    <row r="405636" spans="68:68" customFormat="1">
      <c r="BP405636" s="90"/>
    </row>
    <row r="405637" spans="68:68" customFormat="1">
      <c r="BP405637" s="90"/>
    </row>
    <row r="405638" spans="68:68" customFormat="1">
      <c r="BP405638" s="90"/>
    </row>
    <row r="405639" spans="68:68" customFormat="1">
      <c r="BP405639" s="90"/>
    </row>
    <row r="405640" spans="68:68" customFormat="1">
      <c r="BP405640" s="90"/>
    </row>
    <row r="405641" spans="68:68" customFormat="1">
      <c r="BP405641" s="90"/>
    </row>
    <row r="405642" spans="68:68" customFormat="1">
      <c r="BP405642" s="90"/>
    </row>
    <row r="405643" spans="68:68" customFormat="1">
      <c r="BP405643" s="90"/>
    </row>
    <row r="405644" spans="68:68" customFormat="1">
      <c r="BP405644" s="90"/>
    </row>
    <row r="405645" spans="68:68" customFormat="1">
      <c r="BP405645" s="90"/>
    </row>
    <row r="405646" spans="68:68" customFormat="1">
      <c r="BP405646" s="90"/>
    </row>
    <row r="405647" spans="68:68" customFormat="1">
      <c r="BP405647" s="90"/>
    </row>
    <row r="405648" spans="68:68" customFormat="1">
      <c r="BP405648" s="90"/>
    </row>
    <row r="405649" spans="68:68" customFormat="1">
      <c r="BP405649" s="90"/>
    </row>
    <row r="405650" spans="68:68" customFormat="1">
      <c r="BP405650" s="90"/>
    </row>
    <row r="405651" spans="68:68" customFormat="1">
      <c r="BP405651" s="90"/>
    </row>
    <row r="405652" spans="68:68" customFormat="1">
      <c r="BP405652" s="90"/>
    </row>
    <row r="405653" spans="68:68" customFormat="1">
      <c r="BP405653" s="90"/>
    </row>
    <row r="405654" spans="68:68" customFormat="1">
      <c r="BP405654" s="90"/>
    </row>
    <row r="405655" spans="68:68" customFormat="1">
      <c r="BP405655" s="90"/>
    </row>
    <row r="405656" spans="68:68" customFormat="1">
      <c r="BP405656" s="90"/>
    </row>
    <row r="405657" spans="68:68" customFormat="1">
      <c r="BP405657" s="90"/>
    </row>
    <row r="405658" spans="68:68" customFormat="1">
      <c r="BP405658" s="90"/>
    </row>
    <row r="405659" spans="68:68" customFormat="1">
      <c r="BP405659" s="90"/>
    </row>
    <row r="405660" spans="68:68" customFormat="1">
      <c r="BP405660" s="90"/>
    </row>
    <row r="405661" spans="68:68" customFormat="1">
      <c r="BP405661" s="90"/>
    </row>
    <row r="405662" spans="68:68" customFormat="1">
      <c r="BP405662" s="90"/>
    </row>
    <row r="405663" spans="68:68" customFormat="1">
      <c r="BP405663" s="90"/>
    </row>
    <row r="405664" spans="68:68" customFormat="1">
      <c r="BP405664" s="90"/>
    </row>
    <row r="405665" spans="68:68" customFormat="1">
      <c r="BP405665" s="90"/>
    </row>
    <row r="405666" spans="68:68" customFormat="1">
      <c r="BP405666" s="90"/>
    </row>
    <row r="405667" spans="68:68" customFormat="1">
      <c r="BP405667" s="90"/>
    </row>
    <row r="405668" spans="68:68" customFormat="1">
      <c r="BP405668" s="90"/>
    </row>
    <row r="405669" spans="68:68" customFormat="1">
      <c r="BP405669" s="90"/>
    </row>
    <row r="405670" spans="68:68" customFormat="1">
      <c r="BP405670" s="90"/>
    </row>
    <row r="405671" spans="68:68" customFormat="1">
      <c r="BP405671" s="90"/>
    </row>
    <row r="405672" spans="68:68" customFormat="1">
      <c r="BP405672" s="90"/>
    </row>
    <row r="405673" spans="68:68" customFormat="1">
      <c r="BP405673" s="90"/>
    </row>
    <row r="405674" spans="68:68" customFormat="1">
      <c r="BP405674" s="90"/>
    </row>
    <row r="405675" spans="68:68" customFormat="1">
      <c r="BP405675" s="90"/>
    </row>
    <row r="405676" spans="68:68" customFormat="1">
      <c r="BP405676" s="90"/>
    </row>
    <row r="405677" spans="68:68" customFormat="1">
      <c r="BP405677" s="90"/>
    </row>
    <row r="405678" spans="68:68" customFormat="1">
      <c r="BP405678" s="90"/>
    </row>
    <row r="405679" spans="68:68" customFormat="1">
      <c r="BP405679" s="90"/>
    </row>
    <row r="405680" spans="68:68" customFormat="1">
      <c r="BP405680" s="90"/>
    </row>
    <row r="405681" spans="68:68" customFormat="1">
      <c r="BP405681" s="90"/>
    </row>
    <row r="405682" spans="68:68" customFormat="1">
      <c r="BP405682" s="90"/>
    </row>
    <row r="405683" spans="68:68" customFormat="1">
      <c r="BP405683" s="90"/>
    </row>
    <row r="405684" spans="68:68" customFormat="1">
      <c r="BP405684" s="90"/>
    </row>
    <row r="405685" spans="68:68" customFormat="1">
      <c r="BP405685" s="90"/>
    </row>
    <row r="405686" spans="68:68" customFormat="1">
      <c r="BP405686" s="90"/>
    </row>
    <row r="405687" spans="68:68" customFormat="1">
      <c r="BP405687" s="90"/>
    </row>
    <row r="405688" spans="68:68" customFormat="1">
      <c r="BP405688" s="90"/>
    </row>
    <row r="405689" spans="68:68" customFormat="1">
      <c r="BP405689" s="90"/>
    </row>
    <row r="405690" spans="68:68" customFormat="1">
      <c r="BP405690" s="90"/>
    </row>
    <row r="405691" spans="68:68" customFormat="1">
      <c r="BP405691" s="90"/>
    </row>
    <row r="405692" spans="68:68" customFormat="1">
      <c r="BP405692" s="90"/>
    </row>
    <row r="405693" spans="68:68" customFormat="1">
      <c r="BP405693" s="90"/>
    </row>
    <row r="405694" spans="68:68" customFormat="1">
      <c r="BP405694" s="90"/>
    </row>
    <row r="405695" spans="68:68" customFormat="1">
      <c r="BP405695" s="90"/>
    </row>
    <row r="405696" spans="68:68" customFormat="1">
      <c r="BP405696" s="90"/>
    </row>
    <row r="405697" spans="68:68" customFormat="1">
      <c r="BP405697" s="90"/>
    </row>
    <row r="405698" spans="68:68" customFormat="1">
      <c r="BP405698" s="90"/>
    </row>
    <row r="405699" spans="68:68" customFormat="1">
      <c r="BP405699" s="90"/>
    </row>
    <row r="405700" spans="68:68" customFormat="1">
      <c r="BP405700" s="90"/>
    </row>
    <row r="405701" spans="68:68" customFormat="1">
      <c r="BP405701" s="90"/>
    </row>
    <row r="405702" spans="68:68" customFormat="1">
      <c r="BP405702" s="90"/>
    </row>
    <row r="405703" spans="68:68" customFormat="1">
      <c r="BP405703" s="90"/>
    </row>
    <row r="405704" spans="68:68" customFormat="1">
      <c r="BP405704" s="90"/>
    </row>
    <row r="405705" spans="68:68" customFormat="1">
      <c r="BP405705" s="90"/>
    </row>
    <row r="405706" spans="68:68" customFormat="1">
      <c r="BP405706" s="90"/>
    </row>
    <row r="405707" spans="68:68" customFormat="1">
      <c r="BP405707" s="90"/>
    </row>
    <row r="405708" spans="68:68" customFormat="1">
      <c r="BP405708" s="90"/>
    </row>
    <row r="405709" spans="68:68" customFormat="1">
      <c r="BP405709" s="90"/>
    </row>
    <row r="405710" spans="68:68" customFormat="1">
      <c r="BP405710" s="90"/>
    </row>
    <row r="405711" spans="68:68" customFormat="1">
      <c r="BP405711" s="90"/>
    </row>
    <row r="405712" spans="68:68" customFormat="1">
      <c r="BP405712" s="90"/>
    </row>
    <row r="405713" spans="68:68" customFormat="1">
      <c r="BP405713" s="90"/>
    </row>
    <row r="405714" spans="68:68" customFormat="1">
      <c r="BP405714" s="90"/>
    </row>
    <row r="405715" spans="68:68" customFormat="1">
      <c r="BP405715" s="90"/>
    </row>
    <row r="405716" spans="68:68" customFormat="1">
      <c r="BP405716" s="90"/>
    </row>
    <row r="405717" spans="68:68" customFormat="1">
      <c r="BP405717" s="90"/>
    </row>
    <row r="405718" spans="68:68" customFormat="1">
      <c r="BP405718" s="90"/>
    </row>
    <row r="405719" spans="68:68" customFormat="1">
      <c r="BP405719" s="90"/>
    </row>
    <row r="405720" spans="68:68" customFormat="1">
      <c r="BP405720" s="90"/>
    </row>
    <row r="405721" spans="68:68" customFormat="1">
      <c r="BP405721" s="90"/>
    </row>
    <row r="405722" spans="68:68" customFormat="1">
      <c r="BP405722" s="90"/>
    </row>
    <row r="405723" spans="68:68" customFormat="1">
      <c r="BP405723" s="90"/>
    </row>
    <row r="405724" spans="68:68" customFormat="1">
      <c r="BP405724" s="90"/>
    </row>
    <row r="405725" spans="68:68" customFormat="1">
      <c r="BP405725" s="90"/>
    </row>
    <row r="405726" spans="68:68" customFormat="1">
      <c r="BP405726" s="90"/>
    </row>
    <row r="405727" spans="68:68" customFormat="1">
      <c r="BP405727" s="90"/>
    </row>
    <row r="405728" spans="68:68" customFormat="1">
      <c r="BP405728" s="90"/>
    </row>
    <row r="405729" spans="68:68" customFormat="1">
      <c r="BP405729" s="90"/>
    </row>
    <row r="405730" spans="68:68" customFormat="1">
      <c r="BP405730" s="90"/>
    </row>
    <row r="405731" spans="68:68" customFormat="1">
      <c r="BP405731" s="90"/>
    </row>
    <row r="405732" spans="68:68" customFormat="1">
      <c r="BP405732" s="90"/>
    </row>
    <row r="405733" spans="68:68" customFormat="1">
      <c r="BP405733" s="90"/>
    </row>
    <row r="405734" spans="68:68" customFormat="1">
      <c r="BP405734" s="90"/>
    </row>
    <row r="405735" spans="68:68" customFormat="1">
      <c r="BP405735" s="90"/>
    </row>
    <row r="405736" spans="68:68" customFormat="1">
      <c r="BP405736" s="90"/>
    </row>
    <row r="405737" spans="68:68" customFormat="1">
      <c r="BP405737" s="90"/>
    </row>
    <row r="405738" spans="68:68" customFormat="1">
      <c r="BP405738" s="90"/>
    </row>
    <row r="405739" spans="68:68" customFormat="1">
      <c r="BP405739" s="90"/>
    </row>
    <row r="405740" spans="68:68" customFormat="1">
      <c r="BP405740" s="90"/>
    </row>
    <row r="405741" spans="68:68" customFormat="1">
      <c r="BP405741" s="90"/>
    </row>
    <row r="405742" spans="68:68" customFormat="1">
      <c r="BP405742" s="90"/>
    </row>
    <row r="405743" spans="68:68" customFormat="1">
      <c r="BP405743" s="90"/>
    </row>
    <row r="405744" spans="68:68" customFormat="1">
      <c r="BP405744" s="90"/>
    </row>
    <row r="405745" spans="68:68" customFormat="1">
      <c r="BP405745" s="90"/>
    </row>
    <row r="405746" spans="68:68" customFormat="1">
      <c r="BP405746" s="90"/>
    </row>
    <row r="405747" spans="68:68" customFormat="1">
      <c r="BP405747" s="90"/>
    </row>
    <row r="405748" spans="68:68" customFormat="1">
      <c r="BP405748" s="90"/>
    </row>
    <row r="405749" spans="68:68" customFormat="1">
      <c r="BP405749" s="90"/>
    </row>
    <row r="405750" spans="68:68" customFormat="1">
      <c r="BP405750" s="90"/>
    </row>
    <row r="405751" spans="68:68" customFormat="1">
      <c r="BP405751" s="90"/>
    </row>
    <row r="405752" spans="68:68" customFormat="1">
      <c r="BP405752" s="90"/>
    </row>
    <row r="405753" spans="68:68" customFormat="1">
      <c r="BP405753" s="90"/>
    </row>
    <row r="405754" spans="68:68" customFormat="1">
      <c r="BP405754" s="90"/>
    </row>
    <row r="405755" spans="68:68" customFormat="1">
      <c r="BP405755" s="90"/>
    </row>
    <row r="405756" spans="68:68" customFormat="1">
      <c r="BP405756" s="90"/>
    </row>
    <row r="405757" spans="68:68" customFormat="1">
      <c r="BP405757" s="90"/>
    </row>
    <row r="405758" spans="68:68" customFormat="1">
      <c r="BP405758" s="90"/>
    </row>
    <row r="405759" spans="68:68" customFormat="1">
      <c r="BP405759" s="90"/>
    </row>
    <row r="405760" spans="68:68" customFormat="1">
      <c r="BP405760" s="90"/>
    </row>
    <row r="405761" spans="68:68" customFormat="1">
      <c r="BP405761" s="90"/>
    </row>
    <row r="405762" spans="68:68" customFormat="1">
      <c r="BP405762" s="90"/>
    </row>
    <row r="405763" spans="68:68" customFormat="1">
      <c r="BP405763" s="90"/>
    </row>
    <row r="405764" spans="68:68" customFormat="1">
      <c r="BP405764" s="90"/>
    </row>
    <row r="405765" spans="68:68" customFormat="1">
      <c r="BP405765" s="90"/>
    </row>
    <row r="405766" spans="68:68" customFormat="1">
      <c r="BP405766" s="90"/>
    </row>
    <row r="405767" spans="68:68" customFormat="1">
      <c r="BP405767" s="90"/>
    </row>
    <row r="405768" spans="68:68" customFormat="1">
      <c r="BP405768" s="90"/>
    </row>
    <row r="405769" spans="68:68" customFormat="1">
      <c r="BP405769" s="90"/>
    </row>
    <row r="405770" spans="68:68" customFormat="1">
      <c r="BP405770" s="90"/>
    </row>
    <row r="405771" spans="68:68" customFormat="1">
      <c r="BP405771" s="90"/>
    </row>
    <row r="405772" spans="68:68" customFormat="1">
      <c r="BP405772" s="90"/>
    </row>
    <row r="405773" spans="68:68" customFormat="1">
      <c r="BP405773" s="90"/>
    </row>
    <row r="405774" spans="68:68" customFormat="1">
      <c r="BP405774" s="90"/>
    </row>
    <row r="405775" spans="68:68" customFormat="1">
      <c r="BP405775" s="90"/>
    </row>
    <row r="405776" spans="68:68" customFormat="1">
      <c r="BP405776" s="90"/>
    </row>
    <row r="405777" spans="68:68" customFormat="1">
      <c r="BP405777" s="90"/>
    </row>
    <row r="405778" spans="68:68" customFormat="1">
      <c r="BP405778" s="90"/>
    </row>
    <row r="405779" spans="68:68" customFormat="1">
      <c r="BP405779" s="90"/>
    </row>
    <row r="405780" spans="68:68" customFormat="1">
      <c r="BP405780" s="90"/>
    </row>
    <row r="405781" spans="68:68" customFormat="1">
      <c r="BP405781" s="90"/>
    </row>
    <row r="405782" spans="68:68" customFormat="1">
      <c r="BP405782" s="90"/>
    </row>
    <row r="405783" spans="68:68" customFormat="1">
      <c r="BP405783" s="90"/>
    </row>
    <row r="405784" spans="68:68" customFormat="1">
      <c r="BP405784" s="90"/>
    </row>
    <row r="405785" spans="68:68" customFormat="1">
      <c r="BP405785" s="90"/>
    </row>
    <row r="405786" spans="68:68" customFormat="1">
      <c r="BP405786" s="90"/>
    </row>
    <row r="405787" spans="68:68" customFormat="1">
      <c r="BP405787" s="90"/>
    </row>
    <row r="405788" spans="68:68" customFormat="1">
      <c r="BP405788" s="90"/>
    </row>
    <row r="405789" spans="68:68" customFormat="1">
      <c r="BP405789" s="90"/>
    </row>
    <row r="405790" spans="68:68" customFormat="1">
      <c r="BP405790" s="90"/>
    </row>
    <row r="405791" spans="68:68" customFormat="1">
      <c r="BP405791" s="90"/>
    </row>
    <row r="405792" spans="68:68" customFormat="1">
      <c r="BP405792" s="90"/>
    </row>
    <row r="405793" spans="68:68" customFormat="1">
      <c r="BP405793" s="90"/>
    </row>
    <row r="405794" spans="68:68" customFormat="1">
      <c r="BP405794" s="90"/>
    </row>
    <row r="405795" spans="68:68" customFormat="1">
      <c r="BP405795" s="90"/>
    </row>
    <row r="405796" spans="68:68" customFormat="1">
      <c r="BP405796" s="90"/>
    </row>
    <row r="405797" spans="68:68" customFormat="1">
      <c r="BP405797" s="90"/>
    </row>
    <row r="405798" spans="68:68" customFormat="1">
      <c r="BP405798" s="90"/>
    </row>
    <row r="405799" spans="68:68" customFormat="1">
      <c r="BP405799" s="90"/>
    </row>
    <row r="405800" spans="68:68" customFormat="1">
      <c r="BP405800" s="90"/>
    </row>
    <row r="405801" spans="68:68" customFormat="1">
      <c r="BP405801" s="90"/>
    </row>
    <row r="405802" spans="68:68" customFormat="1">
      <c r="BP405802" s="90"/>
    </row>
    <row r="405803" spans="68:68" customFormat="1">
      <c r="BP405803" s="90"/>
    </row>
    <row r="405804" spans="68:68" customFormat="1">
      <c r="BP405804" s="90"/>
    </row>
    <row r="405805" spans="68:68" customFormat="1">
      <c r="BP405805" s="90"/>
    </row>
    <row r="405806" spans="68:68" customFormat="1">
      <c r="BP405806" s="90"/>
    </row>
    <row r="405807" spans="68:68" customFormat="1">
      <c r="BP405807" s="90"/>
    </row>
    <row r="405808" spans="68:68" customFormat="1">
      <c r="BP405808" s="90"/>
    </row>
    <row r="405809" spans="68:68" customFormat="1">
      <c r="BP405809" s="90"/>
    </row>
    <row r="405810" spans="68:68" customFormat="1">
      <c r="BP405810" s="90"/>
    </row>
    <row r="405811" spans="68:68" customFormat="1">
      <c r="BP405811" s="90"/>
    </row>
    <row r="405812" spans="68:68" customFormat="1">
      <c r="BP405812" s="90"/>
    </row>
    <row r="405813" spans="68:68" customFormat="1">
      <c r="BP405813" s="90"/>
    </row>
    <row r="405814" spans="68:68" customFormat="1">
      <c r="BP405814" s="90"/>
    </row>
    <row r="405815" spans="68:68" customFormat="1">
      <c r="BP405815" s="90"/>
    </row>
    <row r="405816" spans="68:68" customFormat="1">
      <c r="BP405816" s="90"/>
    </row>
    <row r="405817" spans="68:68" customFormat="1">
      <c r="BP405817" s="90"/>
    </row>
    <row r="405818" spans="68:68" customFormat="1">
      <c r="BP405818" s="90"/>
    </row>
    <row r="405819" spans="68:68" customFormat="1">
      <c r="BP405819" s="90"/>
    </row>
    <row r="405820" spans="68:68" customFormat="1">
      <c r="BP405820" s="90"/>
    </row>
    <row r="405821" spans="68:68" customFormat="1">
      <c r="BP405821" s="90"/>
    </row>
    <row r="405822" spans="68:68" customFormat="1">
      <c r="BP405822" s="90"/>
    </row>
    <row r="405823" spans="68:68" customFormat="1">
      <c r="BP405823" s="90"/>
    </row>
    <row r="405824" spans="68:68" customFormat="1">
      <c r="BP405824" s="90"/>
    </row>
    <row r="405825" spans="68:68" customFormat="1">
      <c r="BP405825" s="90"/>
    </row>
    <row r="405826" spans="68:68" customFormat="1">
      <c r="BP405826" s="90"/>
    </row>
    <row r="405827" spans="68:68" customFormat="1">
      <c r="BP405827" s="90"/>
    </row>
    <row r="405828" spans="68:68" customFormat="1">
      <c r="BP405828" s="90"/>
    </row>
    <row r="405829" spans="68:68" customFormat="1">
      <c r="BP405829" s="90"/>
    </row>
    <row r="405830" spans="68:68" customFormat="1">
      <c r="BP405830" s="90"/>
    </row>
    <row r="405831" spans="68:68" customFormat="1">
      <c r="BP405831" s="90"/>
    </row>
    <row r="405832" spans="68:68" customFormat="1">
      <c r="BP405832" s="90"/>
    </row>
    <row r="405833" spans="68:68" customFormat="1">
      <c r="BP405833" s="90"/>
    </row>
    <row r="405834" spans="68:68" customFormat="1">
      <c r="BP405834" s="90"/>
    </row>
    <row r="405835" spans="68:68" customFormat="1">
      <c r="BP405835" s="90"/>
    </row>
    <row r="405836" spans="68:68" customFormat="1">
      <c r="BP405836" s="90"/>
    </row>
    <row r="405837" spans="68:68" customFormat="1">
      <c r="BP405837" s="90"/>
    </row>
    <row r="405838" spans="68:68" customFormat="1">
      <c r="BP405838" s="90"/>
    </row>
    <row r="405839" spans="68:68" customFormat="1">
      <c r="BP405839" s="90"/>
    </row>
    <row r="405840" spans="68:68" customFormat="1">
      <c r="BP405840" s="90"/>
    </row>
    <row r="405841" spans="68:68" customFormat="1">
      <c r="BP405841" s="90"/>
    </row>
    <row r="405842" spans="68:68" customFormat="1">
      <c r="BP405842" s="90"/>
    </row>
    <row r="405843" spans="68:68" customFormat="1">
      <c r="BP405843" s="90"/>
    </row>
    <row r="405844" spans="68:68" customFormat="1">
      <c r="BP405844" s="90"/>
    </row>
    <row r="405845" spans="68:68" customFormat="1">
      <c r="BP405845" s="90"/>
    </row>
    <row r="405846" spans="68:68" customFormat="1">
      <c r="BP405846" s="90"/>
    </row>
    <row r="405847" spans="68:68" customFormat="1">
      <c r="BP405847" s="90"/>
    </row>
    <row r="405848" spans="68:68" customFormat="1">
      <c r="BP405848" s="90"/>
    </row>
    <row r="405849" spans="68:68" customFormat="1">
      <c r="BP405849" s="90"/>
    </row>
    <row r="405850" spans="68:68" customFormat="1">
      <c r="BP405850" s="90"/>
    </row>
    <row r="405851" spans="68:68" customFormat="1">
      <c r="BP405851" s="90"/>
    </row>
    <row r="405852" spans="68:68" customFormat="1">
      <c r="BP405852" s="90"/>
    </row>
    <row r="405853" spans="68:68" customFormat="1">
      <c r="BP405853" s="90"/>
    </row>
    <row r="405854" spans="68:68" customFormat="1">
      <c r="BP405854" s="90"/>
    </row>
    <row r="405855" spans="68:68" customFormat="1">
      <c r="BP405855" s="90"/>
    </row>
    <row r="405856" spans="68:68" customFormat="1">
      <c r="BP405856" s="90"/>
    </row>
    <row r="405857" spans="68:68" customFormat="1">
      <c r="BP405857" s="90"/>
    </row>
    <row r="405858" spans="68:68" customFormat="1">
      <c r="BP405858" s="90"/>
    </row>
    <row r="405859" spans="68:68" customFormat="1">
      <c r="BP405859" s="90"/>
    </row>
    <row r="405860" spans="68:68" customFormat="1">
      <c r="BP405860" s="90"/>
    </row>
    <row r="405861" spans="68:68" customFormat="1">
      <c r="BP405861" s="90"/>
    </row>
    <row r="405862" spans="68:68" customFormat="1">
      <c r="BP405862" s="90"/>
    </row>
    <row r="405863" spans="68:68" customFormat="1">
      <c r="BP405863" s="90"/>
    </row>
    <row r="405864" spans="68:68" customFormat="1">
      <c r="BP405864" s="90"/>
    </row>
    <row r="405865" spans="68:68" customFormat="1">
      <c r="BP405865" s="90"/>
    </row>
    <row r="405866" spans="68:68" customFormat="1">
      <c r="BP405866" s="90"/>
    </row>
    <row r="405867" spans="68:68" customFormat="1">
      <c r="BP405867" s="90"/>
    </row>
    <row r="405868" spans="68:68" customFormat="1">
      <c r="BP405868" s="90"/>
    </row>
    <row r="405869" spans="68:68" customFormat="1">
      <c r="BP405869" s="90"/>
    </row>
    <row r="405870" spans="68:68" customFormat="1">
      <c r="BP405870" s="90"/>
    </row>
    <row r="405871" spans="68:68" customFormat="1">
      <c r="BP405871" s="90"/>
    </row>
    <row r="405872" spans="68:68" customFormat="1">
      <c r="BP405872" s="90"/>
    </row>
    <row r="405873" spans="68:68" customFormat="1">
      <c r="BP405873" s="90"/>
    </row>
    <row r="405874" spans="68:68" customFormat="1">
      <c r="BP405874" s="90"/>
    </row>
    <row r="405875" spans="68:68" customFormat="1">
      <c r="BP405875" s="90"/>
    </row>
    <row r="405876" spans="68:68" customFormat="1">
      <c r="BP405876" s="90"/>
    </row>
    <row r="405877" spans="68:68" customFormat="1">
      <c r="BP405877" s="90"/>
    </row>
    <row r="405878" spans="68:68" customFormat="1">
      <c r="BP405878" s="90"/>
    </row>
    <row r="405879" spans="68:68" customFormat="1">
      <c r="BP405879" s="90"/>
    </row>
    <row r="405880" spans="68:68" customFormat="1">
      <c r="BP405880" s="90"/>
    </row>
    <row r="405881" spans="68:68" customFormat="1">
      <c r="BP405881" s="90"/>
    </row>
    <row r="405882" spans="68:68" customFormat="1">
      <c r="BP405882" s="90"/>
    </row>
    <row r="405883" spans="68:68" customFormat="1">
      <c r="BP405883" s="90"/>
    </row>
    <row r="405884" spans="68:68" customFormat="1">
      <c r="BP405884" s="90"/>
    </row>
    <row r="405885" spans="68:68" customFormat="1">
      <c r="BP405885" s="90"/>
    </row>
    <row r="405886" spans="68:68" customFormat="1">
      <c r="BP405886" s="90"/>
    </row>
    <row r="405887" spans="68:68" customFormat="1">
      <c r="BP405887" s="90"/>
    </row>
    <row r="405888" spans="68:68" customFormat="1">
      <c r="BP405888" s="90"/>
    </row>
    <row r="405889" spans="68:68" customFormat="1">
      <c r="BP405889" s="90"/>
    </row>
    <row r="405890" spans="68:68" customFormat="1">
      <c r="BP405890" s="90"/>
    </row>
    <row r="405891" spans="68:68" customFormat="1">
      <c r="BP405891" s="90"/>
    </row>
    <row r="405892" spans="68:68" customFormat="1">
      <c r="BP405892" s="90"/>
    </row>
    <row r="405893" spans="68:68" customFormat="1">
      <c r="BP405893" s="90"/>
    </row>
    <row r="405894" spans="68:68" customFormat="1">
      <c r="BP405894" s="90"/>
    </row>
    <row r="405895" spans="68:68" customFormat="1">
      <c r="BP405895" s="90"/>
    </row>
    <row r="405896" spans="68:68" customFormat="1">
      <c r="BP405896" s="90"/>
    </row>
    <row r="405897" spans="68:68" customFormat="1">
      <c r="BP405897" s="90"/>
    </row>
    <row r="405898" spans="68:68" customFormat="1">
      <c r="BP405898" s="90"/>
    </row>
    <row r="405899" spans="68:68" customFormat="1">
      <c r="BP405899" s="90"/>
    </row>
    <row r="405900" spans="68:68" customFormat="1">
      <c r="BP405900" s="90"/>
    </row>
    <row r="405901" spans="68:68" customFormat="1">
      <c r="BP405901" s="90"/>
    </row>
    <row r="405902" spans="68:68" customFormat="1">
      <c r="BP405902" s="90"/>
    </row>
    <row r="405903" spans="68:68" customFormat="1">
      <c r="BP405903" s="90"/>
    </row>
    <row r="405904" spans="68:68" customFormat="1">
      <c r="BP405904" s="90"/>
    </row>
    <row r="405905" spans="68:68" customFormat="1">
      <c r="BP405905" s="90"/>
    </row>
    <row r="405906" spans="68:68" customFormat="1">
      <c r="BP405906" s="90"/>
    </row>
    <row r="405907" spans="68:68" customFormat="1">
      <c r="BP405907" s="90"/>
    </row>
    <row r="405908" spans="68:68" customFormat="1">
      <c r="BP405908" s="90"/>
    </row>
    <row r="405909" spans="68:68" customFormat="1">
      <c r="BP405909" s="90"/>
    </row>
    <row r="405910" spans="68:68" customFormat="1">
      <c r="BP405910" s="90"/>
    </row>
    <row r="405911" spans="68:68" customFormat="1">
      <c r="BP405911" s="90"/>
    </row>
    <row r="405912" spans="68:68" customFormat="1">
      <c r="BP405912" s="90"/>
    </row>
    <row r="405913" spans="68:68" customFormat="1">
      <c r="BP405913" s="90"/>
    </row>
    <row r="405914" spans="68:68" customFormat="1">
      <c r="BP405914" s="90"/>
    </row>
    <row r="405915" spans="68:68" customFormat="1">
      <c r="BP405915" s="90"/>
    </row>
    <row r="405916" spans="68:68" customFormat="1">
      <c r="BP405916" s="90"/>
    </row>
    <row r="405917" spans="68:68" customFormat="1">
      <c r="BP405917" s="90"/>
    </row>
    <row r="405918" spans="68:68" customFormat="1">
      <c r="BP405918" s="90"/>
    </row>
    <row r="405919" spans="68:68" customFormat="1">
      <c r="BP405919" s="90"/>
    </row>
    <row r="405920" spans="68:68" customFormat="1">
      <c r="BP405920" s="90"/>
    </row>
    <row r="405921" spans="68:68" customFormat="1">
      <c r="BP405921" s="90"/>
    </row>
    <row r="405922" spans="68:68" customFormat="1">
      <c r="BP405922" s="90"/>
    </row>
    <row r="405923" spans="68:68" customFormat="1">
      <c r="BP405923" s="90"/>
    </row>
    <row r="405924" spans="68:68" customFormat="1">
      <c r="BP405924" s="90"/>
    </row>
    <row r="405925" spans="68:68" customFormat="1">
      <c r="BP405925" s="90"/>
    </row>
    <row r="405926" spans="68:68" customFormat="1">
      <c r="BP405926" s="90"/>
    </row>
    <row r="405927" spans="68:68" customFormat="1">
      <c r="BP405927" s="90"/>
    </row>
    <row r="405928" spans="68:68" customFormat="1">
      <c r="BP405928" s="90"/>
    </row>
    <row r="405929" spans="68:68" customFormat="1">
      <c r="BP405929" s="90"/>
    </row>
    <row r="405930" spans="68:68" customFormat="1">
      <c r="BP405930" s="90"/>
    </row>
    <row r="405931" spans="68:68" customFormat="1">
      <c r="BP405931" s="90"/>
    </row>
    <row r="405932" spans="68:68" customFormat="1">
      <c r="BP405932" s="90"/>
    </row>
    <row r="405933" spans="68:68" customFormat="1">
      <c r="BP405933" s="90"/>
    </row>
    <row r="405934" spans="68:68" customFormat="1">
      <c r="BP405934" s="90"/>
    </row>
    <row r="405935" spans="68:68" customFormat="1">
      <c r="BP405935" s="90"/>
    </row>
    <row r="405936" spans="68:68" customFormat="1">
      <c r="BP405936" s="90"/>
    </row>
    <row r="405937" spans="68:68" customFormat="1">
      <c r="BP405937" s="90"/>
    </row>
    <row r="405938" spans="68:68" customFormat="1">
      <c r="BP405938" s="90"/>
    </row>
    <row r="405939" spans="68:68" customFormat="1">
      <c r="BP405939" s="90"/>
    </row>
    <row r="405940" spans="68:68" customFormat="1">
      <c r="BP405940" s="90"/>
    </row>
    <row r="405941" spans="68:68" customFormat="1">
      <c r="BP405941" s="90"/>
    </row>
    <row r="405942" spans="68:68" customFormat="1">
      <c r="BP405942" s="90"/>
    </row>
    <row r="405943" spans="68:68" customFormat="1">
      <c r="BP405943" s="90"/>
    </row>
    <row r="405944" spans="68:68" customFormat="1">
      <c r="BP405944" s="90"/>
    </row>
    <row r="405945" spans="68:68" customFormat="1">
      <c r="BP405945" s="90"/>
    </row>
    <row r="405946" spans="68:68" customFormat="1">
      <c r="BP405946" s="90"/>
    </row>
    <row r="405947" spans="68:68" customFormat="1">
      <c r="BP405947" s="90"/>
    </row>
    <row r="405948" spans="68:68" customFormat="1">
      <c r="BP405948" s="90"/>
    </row>
    <row r="405949" spans="68:68" customFormat="1">
      <c r="BP405949" s="90"/>
    </row>
    <row r="405950" spans="68:68" customFormat="1">
      <c r="BP405950" s="90"/>
    </row>
    <row r="405951" spans="68:68" customFormat="1">
      <c r="BP405951" s="90"/>
    </row>
    <row r="405952" spans="68:68" customFormat="1">
      <c r="BP405952" s="90"/>
    </row>
    <row r="405953" spans="68:68" customFormat="1">
      <c r="BP405953" s="90"/>
    </row>
    <row r="405954" spans="68:68" customFormat="1">
      <c r="BP405954" s="90"/>
    </row>
    <row r="405955" spans="68:68" customFormat="1">
      <c r="BP405955" s="90"/>
    </row>
    <row r="405956" spans="68:68" customFormat="1">
      <c r="BP405956" s="90"/>
    </row>
    <row r="405957" spans="68:68" customFormat="1">
      <c r="BP405957" s="90"/>
    </row>
    <row r="405958" spans="68:68" customFormat="1">
      <c r="BP405958" s="90"/>
    </row>
    <row r="405959" spans="68:68" customFormat="1">
      <c r="BP405959" s="90"/>
    </row>
    <row r="405960" spans="68:68" customFormat="1">
      <c r="BP405960" s="90"/>
    </row>
    <row r="405961" spans="68:68" customFormat="1">
      <c r="BP405961" s="90"/>
    </row>
    <row r="405962" spans="68:68" customFormat="1">
      <c r="BP405962" s="90"/>
    </row>
    <row r="405963" spans="68:68" customFormat="1">
      <c r="BP405963" s="90"/>
    </row>
    <row r="405964" spans="68:68" customFormat="1">
      <c r="BP405964" s="90"/>
    </row>
    <row r="405965" spans="68:68" customFormat="1">
      <c r="BP405965" s="90"/>
    </row>
    <row r="405966" spans="68:68" customFormat="1">
      <c r="BP405966" s="90"/>
    </row>
    <row r="405967" spans="68:68" customFormat="1">
      <c r="BP405967" s="90"/>
    </row>
    <row r="405968" spans="68:68" customFormat="1">
      <c r="BP405968" s="90"/>
    </row>
    <row r="405969" spans="68:68" customFormat="1">
      <c r="BP405969" s="90"/>
    </row>
    <row r="405970" spans="68:68" customFormat="1">
      <c r="BP405970" s="90"/>
    </row>
    <row r="405971" spans="68:68" customFormat="1">
      <c r="BP405971" s="90"/>
    </row>
    <row r="405972" spans="68:68" customFormat="1">
      <c r="BP405972" s="90"/>
    </row>
    <row r="405973" spans="68:68" customFormat="1">
      <c r="BP405973" s="90"/>
    </row>
    <row r="405974" spans="68:68" customFormat="1">
      <c r="BP405974" s="90"/>
    </row>
    <row r="405975" spans="68:68" customFormat="1">
      <c r="BP405975" s="90"/>
    </row>
    <row r="405976" spans="68:68" customFormat="1">
      <c r="BP405976" s="90"/>
    </row>
    <row r="405977" spans="68:68" customFormat="1">
      <c r="BP405977" s="90"/>
    </row>
    <row r="405978" spans="68:68" customFormat="1">
      <c r="BP405978" s="90"/>
    </row>
    <row r="405979" spans="68:68" customFormat="1">
      <c r="BP405979" s="90"/>
    </row>
    <row r="405980" spans="68:68" customFormat="1">
      <c r="BP405980" s="90"/>
    </row>
    <row r="405981" spans="68:68" customFormat="1">
      <c r="BP405981" s="90"/>
    </row>
    <row r="405982" spans="68:68" customFormat="1">
      <c r="BP405982" s="90"/>
    </row>
    <row r="405983" spans="68:68" customFormat="1">
      <c r="BP405983" s="90"/>
    </row>
    <row r="405984" spans="68:68" customFormat="1">
      <c r="BP405984" s="90"/>
    </row>
    <row r="405985" spans="68:68" customFormat="1">
      <c r="BP405985" s="90"/>
    </row>
    <row r="405986" spans="68:68" customFormat="1">
      <c r="BP405986" s="90"/>
    </row>
    <row r="405987" spans="68:68" customFormat="1">
      <c r="BP405987" s="90"/>
    </row>
    <row r="405988" spans="68:68" customFormat="1">
      <c r="BP405988" s="90"/>
    </row>
    <row r="405989" spans="68:68" customFormat="1">
      <c r="BP405989" s="90"/>
    </row>
    <row r="405990" spans="68:68" customFormat="1">
      <c r="BP405990" s="90"/>
    </row>
    <row r="405991" spans="68:68" customFormat="1">
      <c r="BP405991" s="90"/>
    </row>
    <row r="405992" spans="68:68" customFormat="1">
      <c r="BP405992" s="90"/>
    </row>
    <row r="405993" spans="68:68" customFormat="1">
      <c r="BP405993" s="90"/>
    </row>
    <row r="405994" spans="68:68" customFormat="1">
      <c r="BP405994" s="90"/>
    </row>
    <row r="405995" spans="68:68" customFormat="1">
      <c r="BP405995" s="90"/>
    </row>
    <row r="405996" spans="68:68" customFormat="1">
      <c r="BP405996" s="90"/>
    </row>
    <row r="405997" spans="68:68" customFormat="1">
      <c r="BP405997" s="90"/>
    </row>
    <row r="405998" spans="68:68" customFormat="1">
      <c r="BP405998" s="90"/>
    </row>
    <row r="405999" spans="68:68" customFormat="1">
      <c r="BP405999" s="90"/>
    </row>
    <row r="406000" spans="68:68" customFormat="1">
      <c r="BP406000" s="90"/>
    </row>
    <row r="406001" spans="68:68" customFormat="1">
      <c r="BP406001" s="90"/>
    </row>
    <row r="406002" spans="68:68" customFormat="1">
      <c r="BP406002" s="90"/>
    </row>
    <row r="406003" spans="68:68" customFormat="1">
      <c r="BP406003" s="90"/>
    </row>
    <row r="406004" spans="68:68" customFormat="1">
      <c r="BP406004" s="90"/>
    </row>
    <row r="406005" spans="68:68" customFormat="1">
      <c r="BP406005" s="90"/>
    </row>
    <row r="406006" spans="68:68" customFormat="1">
      <c r="BP406006" s="90"/>
    </row>
    <row r="406007" spans="68:68" customFormat="1">
      <c r="BP406007" s="90"/>
    </row>
    <row r="406008" spans="68:68" customFormat="1">
      <c r="BP406008" s="90"/>
    </row>
    <row r="406009" spans="68:68" customFormat="1">
      <c r="BP406009" s="90"/>
    </row>
    <row r="406010" spans="68:68" customFormat="1">
      <c r="BP406010" s="90"/>
    </row>
    <row r="406011" spans="68:68" customFormat="1">
      <c r="BP406011" s="90"/>
    </row>
    <row r="406012" spans="68:68" customFormat="1">
      <c r="BP406012" s="90"/>
    </row>
    <row r="406013" spans="68:68" customFormat="1">
      <c r="BP406013" s="90"/>
    </row>
    <row r="406014" spans="68:68" customFormat="1">
      <c r="BP406014" s="90"/>
    </row>
    <row r="406015" spans="68:68" customFormat="1">
      <c r="BP406015" s="90"/>
    </row>
    <row r="406016" spans="68:68" customFormat="1">
      <c r="BP406016" s="90"/>
    </row>
    <row r="406017" spans="68:68" customFormat="1">
      <c r="BP406017" s="90"/>
    </row>
    <row r="406018" spans="68:68" customFormat="1">
      <c r="BP406018" s="90"/>
    </row>
    <row r="406019" spans="68:68" customFormat="1">
      <c r="BP406019" s="90"/>
    </row>
    <row r="406020" spans="68:68" customFormat="1">
      <c r="BP406020" s="90"/>
    </row>
    <row r="406021" spans="68:68" customFormat="1">
      <c r="BP406021" s="90"/>
    </row>
    <row r="406022" spans="68:68" customFormat="1">
      <c r="BP406022" s="90"/>
    </row>
    <row r="406023" spans="68:68" customFormat="1">
      <c r="BP406023" s="90"/>
    </row>
    <row r="406024" spans="68:68" customFormat="1">
      <c r="BP406024" s="90"/>
    </row>
    <row r="406025" spans="68:68" customFormat="1">
      <c r="BP406025" s="90"/>
    </row>
    <row r="406026" spans="68:68" customFormat="1">
      <c r="BP406026" s="90"/>
    </row>
    <row r="406027" spans="68:68" customFormat="1">
      <c r="BP406027" s="90"/>
    </row>
    <row r="406028" spans="68:68" customFormat="1">
      <c r="BP406028" s="90"/>
    </row>
    <row r="406029" spans="68:68" customFormat="1">
      <c r="BP406029" s="90"/>
    </row>
    <row r="406030" spans="68:68" customFormat="1">
      <c r="BP406030" s="90"/>
    </row>
    <row r="406031" spans="68:68" customFormat="1">
      <c r="BP406031" s="90"/>
    </row>
    <row r="406032" spans="68:68" customFormat="1">
      <c r="BP406032" s="90"/>
    </row>
    <row r="406033" spans="68:68" customFormat="1">
      <c r="BP406033" s="90"/>
    </row>
    <row r="406034" spans="68:68" customFormat="1">
      <c r="BP406034" s="90"/>
    </row>
    <row r="406035" spans="68:68" customFormat="1">
      <c r="BP406035" s="90"/>
    </row>
    <row r="406036" spans="68:68" customFormat="1">
      <c r="BP406036" s="90"/>
    </row>
    <row r="406037" spans="68:68" customFormat="1">
      <c r="BP406037" s="90"/>
    </row>
    <row r="406038" spans="68:68" customFormat="1">
      <c r="BP406038" s="90"/>
    </row>
    <row r="406039" spans="68:68" customFormat="1">
      <c r="BP406039" s="90"/>
    </row>
    <row r="406040" spans="68:68" customFormat="1">
      <c r="BP406040" s="90"/>
    </row>
    <row r="406041" spans="68:68" customFormat="1">
      <c r="BP406041" s="90"/>
    </row>
    <row r="406042" spans="68:68" customFormat="1">
      <c r="BP406042" s="90"/>
    </row>
    <row r="406043" spans="68:68" customFormat="1">
      <c r="BP406043" s="90"/>
    </row>
    <row r="406044" spans="68:68" customFormat="1">
      <c r="BP406044" s="90"/>
    </row>
    <row r="406045" spans="68:68" customFormat="1">
      <c r="BP406045" s="90"/>
    </row>
    <row r="406046" spans="68:68" customFormat="1">
      <c r="BP406046" s="90"/>
    </row>
    <row r="406047" spans="68:68" customFormat="1">
      <c r="BP406047" s="90"/>
    </row>
    <row r="406048" spans="68:68" customFormat="1">
      <c r="BP406048" s="90"/>
    </row>
    <row r="406049" spans="68:68" customFormat="1">
      <c r="BP406049" s="90"/>
    </row>
    <row r="406050" spans="68:68" customFormat="1">
      <c r="BP406050" s="90"/>
    </row>
    <row r="406051" spans="68:68" customFormat="1">
      <c r="BP406051" s="90"/>
    </row>
    <row r="406052" spans="68:68" customFormat="1">
      <c r="BP406052" s="90"/>
    </row>
    <row r="406053" spans="68:68" customFormat="1">
      <c r="BP406053" s="90"/>
    </row>
    <row r="406054" spans="68:68" customFormat="1">
      <c r="BP406054" s="90"/>
    </row>
    <row r="406055" spans="68:68" customFormat="1">
      <c r="BP406055" s="90"/>
    </row>
    <row r="406056" spans="68:68" customFormat="1">
      <c r="BP406056" s="90"/>
    </row>
    <row r="406057" spans="68:68" customFormat="1">
      <c r="BP406057" s="90"/>
    </row>
    <row r="406058" spans="68:68" customFormat="1">
      <c r="BP406058" s="90"/>
    </row>
    <row r="406059" spans="68:68" customFormat="1">
      <c r="BP406059" s="90"/>
    </row>
    <row r="406060" spans="68:68" customFormat="1">
      <c r="BP406060" s="90"/>
    </row>
    <row r="406061" spans="68:68" customFormat="1">
      <c r="BP406061" s="90"/>
    </row>
    <row r="406062" spans="68:68" customFormat="1">
      <c r="BP406062" s="90"/>
    </row>
    <row r="406063" spans="68:68" customFormat="1">
      <c r="BP406063" s="90"/>
    </row>
    <row r="406064" spans="68:68" customFormat="1">
      <c r="BP406064" s="90"/>
    </row>
    <row r="406065" spans="68:68" customFormat="1">
      <c r="BP406065" s="90"/>
    </row>
    <row r="406066" spans="68:68" customFormat="1">
      <c r="BP406066" s="90"/>
    </row>
    <row r="406067" spans="68:68" customFormat="1">
      <c r="BP406067" s="90"/>
    </row>
    <row r="406068" spans="68:68" customFormat="1">
      <c r="BP406068" s="90"/>
    </row>
    <row r="406069" spans="68:68" customFormat="1">
      <c r="BP406069" s="90"/>
    </row>
    <row r="406070" spans="68:68" customFormat="1">
      <c r="BP406070" s="90"/>
    </row>
    <row r="406071" spans="68:68" customFormat="1">
      <c r="BP406071" s="90"/>
    </row>
    <row r="406072" spans="68:68" customFormat="1">
      <c r="BP406072" s="90"/>
    </row>
    <row r="406073" spans="68:68" customFormat="1">
      <c r="BP406073" s="90"/>
    </row>
    <row r="406074" spans="68:68" customFormat="1">
      <c r="BP406074" s="90"/>
    </row>
    <row r="406075" spans="68:68" customFormat="1">
      <c r="BP406075" s="90"/>
    </row>
    <row r="406076" spans="68:68" customFormat="1">
      <c r="BP406076" s="90"/>
    </row>
    <row r="406077" spans="68:68" customFormat="1">
      <c r="BP406077" s="90"/>
    </row>
    <row r="406078" spans="68:68" customFormat="1">
      <c r="BP406078" s="90"/>
    </row>
    <row r="406079" spans="68:68" customFormat="1">
      <c r="BP406079" s="90"/>
    </row>
    <row r="406080" spans="68:68" customFormat="1">
      <c r="BP406080" s="90"/>
    </row>
    <row r="406081" spans="68:68" customFormat="1">
      <c r="BP406081" s="90"/>
    </row>
    <row r="406082" spans="68:68" customFormat="1">
      <c r="BP406082" s="90"/>
    </row>
    <row r="406083" spans="68:68" customFormat="1">
      <c r="BP406083" s="90"/>
    </row>
    <row r="406084" spans="68:68" customFormat="1">
      <c r="BP406084" s="90"/>
    </row>
    <row r="406085" spans="68:68" customFormat="1">
      <c r="BP406085" s="90"/>
    </row>
    <row r="406086" spans="68:68" customFormat="1">
      <c r="BP406086" s="90"/>
    </row>
    <row r="406087" spans="68:68" customFormat="1">
      <c r="BP406087" s="90"/>
    </row>
    <row r="406088" spans="68:68" customFormat="1">
      <c r="BP406088" s="90"/>
    </row>
    <row r="406089" spans="68:68" customFormat="1">
      <c r="BP406089" s="90"/>
    </row>
    <row r="406090" spans="68:68" customFormat="1">
      <c r="BP406090" s="90"/>
    </row>
    <row r="406091" spans="68:68" customFormat="1">
      <c r="BP406091" s="90"/>
    </row>
    <row r="406092" spans="68:68" customFormat="1">
      <c r="BP406092" s="90"/>
    </row>
    <row r="406093" spans="68:68" customFormat="1">
      <c r="BP406093" s="90"/>
    </row>
    <row r="406094" spans="68:68" customFormat="1">
      <c r="BP406094" s="90"/>
    </row>
    <row r="406095" spans="68:68" customFormat="1">
      <c r="BP406095" s="90"/>
    </row>
    <row r="406096" spans="68:68" customFormat="1">
      <c r="BP406096" s="90"/>
    </row>
    <row r="406097" spans="68:68" customFormat="1">
      <c r="BP406097" s="90"/>
    </row>
    <row r="406098" spans="68:68" customFormat="1">
      <c r="BP406098" s="90"/>
    </row>
    <row r="406099" spans="68:68" customFormat="1">
      <c r="BP406099" s="90"/>
    </row>
    <row r="406100" spans="68:68" customFormat="1">
      <c r="BP406100" s="90"/>
    </row>
    <row r="406101" spans="68:68" customFormat="1">
      <c r="BP406101" s="90"/>
    </row>
    <row r="406102" spans="68:68" customFormat="1">
      <c r="BP406102" s="90"/>
    </row>
    <row r="406103" spans="68:68" customFormat="1">
      <c r="BP406103" s="90"/>
    </row>
    <row r="406104" spans="68:68" customFormat="1">
      <c r="BP406104" s="90"/>
    </row>
    <row r="406105" spans="68:68" customFormat="1">
      <c r="BP406105" s="90"/>
    </row>
    <row r="406106" spans="68:68" customFormat="1">
      <c r="BP406106" s="90"/>
    </row>
    <row r="406107" spans="68:68" customFormat="1">
      <c r="BP406107" s="90"/>
    </row>
    <row r="406108" spans="68:68" customFormat="1">
      <c r="BP406108" s="90"/>
    </row>
    <row r="406109" spans="68:68" customFormat="1">
      <c r="BP406109" s="90"/>
    </row>
    <row r="406110" spans="68:68" customFormat="1">
      <c r="BP406110" s="90"/>
    </row>
    <row r="406111" spans="68:68" customFormat="1">
      <c r="BP406111" s="90"/>
    </row>
    <row r="406112" spans="68:68" customFormat="1">
      <c r="BP406112" s="90"/>
    </row>
    <row r="406113" spans="68:68" customFormat="1">
      <c r="BP406113" s="90"/>
    </row>
    <row r="406114" spans="68:68" customFormat="1">
      <c r="BP406114" s="90"/>
    </row>
    <row r="406115" spans="68:68" customFormat="1">
      <c r="BP406115" s="90"/>
    </row>
    <row r="406116" spans="68:68" customFormat="1">
      <c r="BP406116" s="90"/>
    </row>
    <row r="406117" spans="68:68" customFormat="1">
      <c r="BP406117" s="90"/>
    </row>
    <row r="406118" spans="68:68" customFormat="1">
      <c r="BP406118" s="90"/>
    </row>
    <row r="406119" spans="68:68" customFormat="1">
      <c r="BP406119" s="90"/>
    </row>
    <row r="406120" spans="68:68" customFormat="1">
      <c r="BP406120" s="90"/>
    </row>
    <row r="406121" spans="68:68" customFormat="1">
      <c r="BP406121" s="90"/>
    </row>
    <row r="406122" spans="68:68" customFormat="1">
      <c r="BP406122" s="90"/>
    </row>
    <row r="406123" spans="68:68" customFormat="1">
      <c r="BP406123" s="90"/>
    </row>
    <row r="406124" spans="68:68" customFormat="1">
      <c r="BP406124" s="90"/>
    </row>
    <row r="406125" spans="68:68" customFormat="1">
      <c r="BP406125" s="90"/>
    </row>
    <row r="406126" spans="68:68" customFormat="1">
      <c r="BP406126" s="90"/>
    </row>
    <row r="406127" spans="68:68" customFormat="1">
      <c r="BP406127" s="90"/>
    </row>
    <row r="406128" spans="68:68" customFormat="1">
      <c r="BP406128" s="90"/>
    </row>
    <row r="406129" spans="68:68" customFormat="1">
      <c r="BP406129" s="90"/>
    </row>
    <row r="406130" spans="68:68" customFormat="1">
      <c r="BP406130" s="90"/>
    </row>
    <row r="406131" spans="68:68" customFormat="1">
      <c r="BP406131" s="90"/>
    </row>
    <row r="406132" spans="68:68" customFormat="1">
      <c r="BP406132" s="90"/>
    </row>
    <row r="406133" spans="68:68" customFormat="1">
      <c r="BP406133" s="90"/>
    </row>
    <row r="406134" spans="68:68" customFormat="1">
      <c r="BP406134" s="90"/>
    </row>
    <row r="406135" spans="68:68" customFormat="1">
      <c r="BP406135" s="90"/>
    </row>
    <row r="406136" spans="68:68" customFormat="1">
      <c r="BP406136" s="90"/>
    </row>
    <row r="406137" spans="68:68" customFormat="1">
      <c r="BP406137" s="90"/>
    </row>
    <row r="406138" spans="68:68" customFormat="1">
      <c r="BP406138" s="90"/>
    </row>
    <row r="406139" spans="68:68" customFormat="1">
      <c r="BP406139" s="90"/>
    </row>
    <row r="406140" spans="68:68" customFormat="1">
      <c r="BP406140" s="90"/>
    </row>
    <row r="406141" spans="68:68" customFormat="1">
      <c r="BP406141" s="90"/>
    </row>
    <row r="406142" spans="68:68" customFormat="1">
      <c r="BP406142" s="90"/>
    </row>
    <row r="406143" spans="68:68" customFormat="1">
      <c r="BP406143" s="90"/>
    </row>
    <row r="406144" spans="68:68" customFormat="1">
      <c r="BP406144" s="90"/>
    </row>
    <row r="406145" spans="68:68" customFormat="1">
      <c r="BP406145" s="90"/>
    </row>
    <row r="406146" spans="68:68" customFormat="1">
      <c r="BP406146" s="90"/>
    </row>
    <row r="406147" spans="68:68" customFormat="1">
      <c r="BP406147" s="90"/>
    </row>
    <row r="406148" spans="68:68" customFormat="1">
      <c r="BP406148" s="90"/>
    </row>
    <row r="406149" spans="68:68" customFormat="1">
      <c r="BP406149" s="90"/>
    </row>
    <row r="406150" spans="68:68" customFormat="1">
      <c r="BP406150" s="90"/>
    </row>
    <row r="406151" spans="68:68" customFormat="1">
      <c r="BP406151" s="90"/>
    </row>
    <row r="406152" spans="68:68" customFormat="1">
      <c r="BP406152" s="90"/>
    </row>
    <row r="406153" spans="68:68" customFormat="1">
      <c r="BP406153" s="90"/>
    </row>
    <row r="406154" spans="68:68" customFormat="1">
      <c r="BP406154" s="90"/>
    </row>
    <row r="406155" spans="68:68" customFormat="1">
      <c r="BP406155" s="90"/>
    </row>
    <row r="406156" spans="68:68" customFormat="1">
      <c r="BP406156" s="90"/>
    </row>
    <row r="406157" spans="68:68" customFormat="1">
      <c r="BP406157" s="90"/>
    </row>
    <row r="406158" spans="68:68" customFormat="1">
      <c r="BP406158" s="90"/>
    </row>
    <row r="406159" spans="68:68" customFormat="1">
      <c r="BP406159" s="90"/>
    </row>
    <row r="406160" spans="68:68" customFormat="1">
      <c r="BP406160" s="90"/>
    </row>
    <row r="406161" spans="68:68" customFormat="1">
      <c r="BP406161" s="90"/>
    </row>
    <row r="406162" spans="68:68" customFormat="1">
      <c r="BP406162" s="90"/>
    </row>
    <row r="406163" spans="68:68" customFormat="1">
      <c r="BP406163" s="90"/>
    </row>
    <row r="406164" spans="68:68" customFormat="1">
      <c r="BP406164" s="90"/>
    </row>
    <row r="406165" spans="68:68" customFormat="1">
      <c r="BP406165" s="90"/>
    </row>
    <row r="406166" spans="68:68" customFormat="1">
      <c r="BP406166" s="90"/>
    </row>
    <row r="406167" spans="68:68" customFormat="1">
      <c r="BP406167" s="90"/>
    </row>
    <row r="406168" spans="68:68" customFormat="1">
      <c r="BP406168" s="90"/>
    </row>
    <row r="406169" spans="68:68" customFormat="1">
      <c r="BP406169" s="90"/>
    </row>
    <row r="406170" spans="68:68" customFormat="1">
      <c r="BP406170" s="90"/>
    </row>
    <row r="406171" spans="68:68" customFormat="1">
      <c r="BP406171" s="90"/>
    </row>
    <row r="406172" spans="68:68" customFormat="1">
      <c r="BP406172" s="90"/>
    </row>
    <row r="406173" spans="68:68" customFormat="1">
      <c r="BP406173" s="90"/>
    </row>
    <row r="406174" spans="68:68" customFormat="1">
      <c r="BP406174" s="90"/>
    </row>
    <row r="406175" spans="68:68" customFormat="1">
      <c r="BP406175" s="90"/>
    </row>
    <row r="406176" spans="68:68" customFormat="1">
      <c r="BP406176" s="90"/>
    </row>
    <row r="406177" spans="68:68" customFormat="1">
      <c r="BP406177" s="90"/>
    </row>
    <row r="406178" spans="68:68" customFormat="1">
      <c r="BP406178" s="90"/>
    </row>
    <row r="406179" spans="68:68" customFormat="1">
      <c r="BP406179" s="90"/>
    </row>
    <row r="406180" spans="68:68" customFormat="1">
      <c r="BP406180" s="90"/>
    </row>
    <row r="406181" spans="68:68" customFormat="1">
      <c r="BP406181" s="90"/>
    </row>
    <row r="406182" spans="68:68" customFormat="1">
      <c r="BP406182" s="90"/>
    </row>
    <row r="406183" spans="68:68" customFormat="1">
      <c r="BP406183" s="90"/>
    </row>
    <row r="406184" spans="68:68" customFormat="1">
      <c r="BP406184" s="90"/>
    </row>
    <row r="406185" spans="68:68" customFormat="1">
      <c r="BP406185" s="90"/>
    </row>
    <row r="406186" spans="68:68" customFormat="1">
      <c r="BP406186" s="90"/>
    </row>
    <row r="406187" spans="68:68" customFormat="1">
      <c r="BP406187" s="90"/>
    </row>
    <row r="406188" spans="68:68" customFormat="1">
      <c r="BP406188" s="90"/>
    </row>
    <row r="406189" spans="68:68" customFormat="1">
      <c r="BP406189" s="90"/>
    </row>
    <row r="406190" spans="68:68" customFormat="1">
      <c r="BP406190" s="90"/>
    </row>
    <row r="406191" spans="68:68" customFormat="1">
      <c r="BP406191" s="90"/>
    </row>
    <row r="406192" spans="68:68" customFormat="1">
      <c r="BP406192" s="90"/>
    </row>
    <row r="406193" spans="68:68" customFormat="1">
      <c r="BP406193" s="90"/>
    </row>
    <row r="406194" spans="68:68" customFormat="1">
      <c r="BP406194" s="90"/>
    </row>
    <row r="406195" spans="68:68" customFormat="1">
      <c r="BP406195" s="90"/>
    </row>
    <row r="406196" spans="68:68" customFormat="1">
      <c r="BP406196" s="90"/>
    </row>
    <row r="406197" spans="68:68" customFormat="1">
      <c r="BP406197" s="90"/>
    </row>
    <row r="406198" spans="68:68" customFormat="1">
      <c r="BP406198" s="90"/>
    </row>
    <row r="406199" spans="68:68" customFormat="1">
      <c r="BP406199" s="90"/>
    </row>
    <row r="406200" spans="68:68" customFormat="1">
      <c r="BP406200" s="90"/>
    </row>
    <row r="406201" spans="68:68" customFormat="1">
      <c r="BP406201" s="90"/>
    </row>
    <row r="406202" spans="68:68" customFormat="1">
      <c r="BP406202" s="90"/>
    </row>
    <row r="406203" spans="68:68" customFormat="1">
      <c r="BP406203" s="90"/>
    </row>
    <row r="406204" spans="68:68" customFormat="1">
      <c r="BP406204" s="90"/>
    </row>
    <row r="406205" spans="68:68" customFormat="1">
      <c r="BP406205" s="90"/>
    </row>
    <row r="406206" spans="68:68" customFormat="1">
      <c r="BP406206" s="90"/>
    </row>
    <row r="406207" spans="68:68" customFormat="1">
      <c r="BP406207" s="90"/>
    </row>
    <row r="406208" spans="68:68" customFormat="1">
      <c r="BP406208" s="90"/>
    </row>
    <row r="406209" spans="68:68" customFormat="1">
      <c r="BP406209" s="90"/>
    </row>
    <row r="406210" spans="68:68" customFormat="1">
      <c r="BP406210" s="90"/>
    </row>
    <row r="406211" spans="68:68" customFormat="1">
      <c r="BP406211" s="90"/>
    </row>
    <row r="406212" spans="68:68" customFormat="1">
      <c r="BP406212" s="90"/>
    </row>
    <row r="406213" spans="68:68" customFormat="1">
      <c r="BP406213" s="90"/>
    </row>
    <row r="406214" spans="68:68" customFormat="1">
      <c r="BP406214" s="90"/>
    </row>
    <row r="406215" spans="68:68" customFormat="1">
      <c r="BP406215" s="90"/>
    </row>
    <row r="406216" spans="68:68" customFormat="1">
      <c r="BP406216" s="90"/>
    </row>
    <row r="406217" spans="68:68" customFormat="1">
      <c r="BP406217" s="90"/>
    </row>
    <row r="406218" spans="68:68" customFormat="1">
      <c r="BP406218" s="90"/>
    </row>
    <row r="406219" spans="68:68" customFormat="1">
      <c r="BP406219" s="90"/>
    </row>
    <row r="406220" spans="68:68" customFormat="1">
      <c r="BP406220" s="90"/>
    </row>
    <row r="406221" spans="68:68" customFormat="1">
      <c r="BP406221" s="90"/>
    </row>
    <row r="406222" spans="68:68" customFormat="1">
      <c r="BP406222" s="90"/>
    </row>
    <row r="406223" spans="68:68" customFormat="1">
      <c r="BP406223" s="90"/>
    </row>
    <row r="406224" spans="68:68" customFormat="1">
      <c r="BP406224" s="90"/>
    </row>
    <row r="406225" spans="68:68" customFormat="1">
      <c r="BP406225" s="90"/>
    </row>
    <row r="406226" spans="68:68" customFormat="1">
      <c r="BP406226" s="90"/>
    </row>
    <row r="406227" spans="68:68" customFormat="1">
      <c r="BP406227" s="90"/>
    </row>
    <row r="406228" spans="68:68" customFormat="1">
      <c r="BP406228" s="90"/>
    </row>
    <row r="406229" spans="68:68" customFormat="1">
      <c r="BP406229" s="90"/>
    </row>
    <row r="406230" spans="68:68" customFormat="1">
      <c r="BP406230" s="90"/>
    </row>
    <row r="406231" spans="68:68" customFormat="1">
      <c r="BP406231" s="90"/>
    </row>
    <row r="406232" spans="68:68" customFormat="1">
      <c r="BP406232" s="90"/>
    </row>
    <row r="406233" spans="68:68" customFormat="1">
      <c r="BP406233" s="90"/>
    </row>
    <row r="406234" spans="68:68" customFormat="1">
      <c r="BP406234" s="90"/>
    </row>
    <row r="406235" spans="68:68" customFormat="1">
      <c r="BP406235" s="90"/>
    </row>
    <row r="406236" spans="68:68" customFormat="1">
      <c r="BP406236" s="90"/>
    </row>
    <row r="406237" spans="68:68" customFormat="1">
      <c r="BP406237" s="90"/>
    </row>
    <row r="406238" spans="68:68" customFormat="1">
      <c r="BP406238" s="90"/>
    </row>
    <row r="406239" spans="68:68" customFormat="1">
      <c r="BP406239" s="90"/>
    </row>
    <row r="406240" spans="68:68" customFormat="1">
      <c r="BP406240" s="90"/>
    </row>
    <row r="406241" spans="68:68" customFormat="1">
      <c r="BP406241" s="90"/>
    </row>
    <row r="406242" spans="68:68" customFormat="1">
      <c r="BP406242" s="90"/>
    </row>
    <row r="406243" spans="68:68" customFormat="1">
      <c r="BP406243" s="90"/>
    </row>
    <row r="406244" spans="68:68" customFormat="1">
      <c r="BP406244" s="90"/>
    </row>
    <row r="406245" spans="68:68" customFormat="1">
      <c r="BP406245" s="90"/>
    </row>
    <row r="406246" spans="68:68" customFormat="1">
      <c r="BP406246" s="90"/>
    </row>
    <row r="406247" spans="68:68" customFormat="1">
      <c r="BP406247" s="90"/>
    </row>
    <row r="406248" spans="68:68" customFormat="1">
      <c r="BP406248" s="90"/>
    </row>
    <row r="406249" spans="68:68" customFormat="1">
      <c r="BP406249" s="90"/>
    </row>
    <row r="406250" spans="68:68" customFormat="1">
      <c r="BP406250" s="90"/>
    </row>
    <row r="406251" spans="68:68" customFormat="1">
      <c r="BP406251" s="90"/>
    </row>
    <row r="406252" spans="68:68" customFormat="1">
      <c r="BP406252" s="90"/>
    </row>
    <row r="406253" spans="68:68" customFormat="1">
      <c r="BP406253" s="90"/>
    </row>
    <row r="406254" spans="68:68" customFormat="1">
      <c r="BP406254" s="90"/>
    </row>
    <row r="406255" spans="68:68" customFormat="1">
      <c r="BP406255" s="90"/>
    </row>
    <row r="406256" spans="68:68" customFormat="1">
      <c r="BP406256" s="90"/>
    </row>
    <row r="406257" spans="68:68" customFormat="1">
      <c r="BP406257" s="90"/>
    </row>
    <row r="406258" spans="68:68" customFormat="1">
      <c r="BP406258" s="90"/>
    </row>
    <row r="406259" spans="68:68" customFormat="1">
      <c r="BP406259" s="90"/>
    </row>
    <row r="406260" spans="68:68" customFormat="1">
      <c r="BP406260" s="90"/>
    </row>
    <row r="406261" spans="68:68" customFormat="1">
      <c r="BP406261" s="90"/>
    </row>
    <row r="406262" spans="68:68" customFormat="1">
      <c r="BP406262" s="90"/>
    </row>
    <row r="406263" spans="68:68" customFormat="1">
      <c r="BP406263" s="90"/>
    </row>
    <row r="406264" spans="68:68" customFormat="1">
      <c r="BP406264" s="90"/>
    </row>
    <row r="406265" spans="68:68" customFormat="1">
      <c r="BP406265" s="90"/>
    </row>
    <row r="406266" spans="68:68" customFormat="1">
      <c r="BP406266" s="90"/>
    </row>
    <row r="406267" spans="68:68" customFormat="1">
      <c r="BP406267" s="90"/>
    </row>
    <row r="406268" spans="68:68" customFormat="1">
      <c r="BP406268" s="90"/>
    </row>
    <row r="406269" spans="68:68" customFormat="1">
      <c r="BP406269" s="90"/>
    </row>
    <row r="406270" spans="68:68" customFormat="1">
      <c r="BP406270" s="90"/>
    </row>
    <row r="406271" spans="68:68" customFormat="1">
      <c r="BP406271" s="90"/>
    </row>
    <row r="406272" spans="68:68" customFormat="1">
      <c r="BP406272" s="90"/>
    </row>
    <row r="406273" spans="68:68" customFormat="1">
      <c r="BP406273" s="90"/>
    </row>
    <row r="406274" spans="68:68" customFormat="1">
      <c r="BP406274" s="90"/>
    </row>
    <row r="406275" spans="68:68" customFormat="1">
      <c r="BP406275" s="90"/>
    </row>
    <row r="406276" spans="68:68" customFormat="1">
      <c r="BP406276" s="90"/>
    </row>
    <row r="406277" spans="68:68" customFormat="1">
      <c r="BP406277" s="90"/>
    </row>
    <row r="406278" spans="68:68" customFormat="1">
      <c r="BP406278" s="90"/>
    </row>
    <row r="406279" spans="68:68" customFormat="1">
      <c r="BP406279" s="90"/>
    </row>
    <row r="406280" spans="68:68" customFormat="1">
      <c r="BP406280" s="90"/>
    </row>
    <row r="406281" spans="68:68" customFormat="1">
      <c r="BP406281" s="90"/>
    </row>
    <row r="406282" spans="68:68" customFormat="1">
      <c r="BP406282" s="90"/>
    </row>
    <row r="406283" spans="68:68" customFormat="1">
      <c r="BP406283" s="90"/>
    </row>
    <row r="406284" spans="68:68" customFormat="1">
      <c r="BP406284" s="90"/>
    </row>
    <row r="406285" spans="68:68" customFormat="1">
      <c r="BP406285" s="90"/>
    </row>
    <row r="406286" spans="68:68" customFormat="1">
      <c r="BP406286" s="90"/>
    </row>
    <row r="406287" spans="68:68" customFormat="1">
      <c r="BP406287" s="90"/>
    </row>
    <row r="406288" spans="68:68" customFormat="1">
      <c r="BP406288" s="90"/>
    </row>
    <row r="406289" spans="68:68" customFormat="1">
      <c r="BP406289" s="90"/>
    </row>
    <row r="406290" spans="68:68" customFormat="1">
      <c r="BP406290" s="90"/>
    </row>
    <row r="406291" spans="68:68" customFormat="1">
      <c r="BP406291" s="90"/>
    </row>
    <row r="406292" spans="68:68" customFormat="1">
      <c r="BP406292" s="90"/>
    </row>
    <row r="406293" spans="68:68" customFormat="1">
      <c r="BP406293" s="90"/>
    </row>
    <row r="406294" spans="68:68" customFormat="1">
      <c r="BP406294" s="90"/>
    </row>
    <row r="406295" spans="68:68" customFormat="1">
      <c r="BP406295" s="90"/>
    </row>
    <row r="406296" spans="68:68" customFormat="1">
      <c r="BP406296" s="90"/>
    </row>
    <row r="406297" spans="68:68" customFormat="1">
      <c r="BP406297" s="90"/>
    </row>
    <row r="406298" spans="68:68" customFormat="1">
      <c r="BP406298" s="90"/>
    </row>
    <row r="406299" spans="68:68" customFormat="1">
      <c r="BP406299" s="90"/>
    </row>
    <row r="406300" spans="68:68" customFormat="1">
      <c r="BP406300" s="90"/>
    </row>
    <row r="406301" spans="68:68" customFormat="1">
      <c r="BP406301" s="90"/>
    </row>
    <row r="406302" spans="68:68" customFormat="1">
      <c r="BP406302" s="90"/>
    </row>
    <row r="406303" spans="68:68" customFormat="1">
      <c r="BP406303" s="90"/>
    </row>
    <row r="406304" spans="68:68" customFormat="1">
      <c r="BP406304" s="90"/>
    </row>
    <row r="406305" spans="68:68" customFormat="1">
      <c r="BP406305" s="90"/>
    </row>
    <row r="406306" spans="68:68" customFormat="1">
      <c r="BP406306" s="90"/>
    </row>
    <row r="406307" spans="68:68" customFormat="1">
      <c r="BP406307" s="90"/>
    </row>
    <row r="406308" spans="68:68" customFormat="1">
      <c r="BP406308" s="90"/>
    </row>
    <row r="406309" spans="68:68" customFormat="1">
      <c r="BP406309" s="90"/>
    </row>
    <row r="406310" spans="68:68" customFormat="1">
      <c r="BP406310" s="90"/>
    </row>
    <row r="406311" spans="68:68" customFormat="1">
      <c r="BP406311" s="90"/>
    </row>
    <row r="406312" spans="68:68" customFormat="1">
      <c r="BP406312" s="90"/>
    </row>
    <row r="406313" spans="68:68" customFormat="1">
      <c r="BP406313" s="90"/>
    </row>
    <row r="406314" spans="68:68" customFormat="1">
      <c r="BP406314" s="90"/>
    </row>
    <row r="406315" spans="68:68" customFormat="1">
      <c r="BP406315" s="90"/>
    </row>
    <row r="406316" spans="68:68" customFormat="1">
      <c r="BP406316" s="90"/>
    </row>
    <row r="406317" spans="68:68" customFormat="1">
      <c r="BP406317" s="90"/>
    </row>
    <row r="406318" spans="68:68" customFormat="1">
      <c r="BP406318" s="90"/>
    </row>
    <row r="406319" spans="68:68" customFormat="1">
      <c r="BP406319" s="90"/>
    </row>
    <row r="406320" spans="68:68" customFormat="1">
      <c r="BP406320" s="90"/>
    </row>
    <row r="406321" spans="68:68" customFormat="1">
      <c r="BP406321" s="90"/>
    </row>
    <row r="406322" spans="68:68" customFormat="1">
      <c r="BP406322" s="90"/>
    </row>
    <row r="406323" spans="68:68" customFormat="1">
      <c r="BP406323" s="90"/>
    </row>
    <row r="406324" spans="68:68" customFormat="1">
      <c r="BP406324" s="90"/>
    </row>
    <row r="406325" spans="68:68" customFormat="1">
      <c r="BP406325" s="90"/>
    </row>
    <row r="406326" spans="68:68" customFormat="1">
      <c r="BP406326" s="90"/>
    </row>
    <row r="406327" spans="68:68" customFormat="1">
      <c r="BP406327" s="90"/>
    </row>
    <row r="406328" spans="68:68" customFormat="1">
      <c r="BP406328" s="90"/>
    </row>
    <row r="406329" spans="68:68" customFormat="1">
      <c r="BP406329" s="90"/>
    </row>
    <row r="406330" spans="68:68" customFormat="1">
      <c r="BP406330" s="90"/>
    </row>
    <row r="406331" spans="68:68" customFormat="1">
      <c r="BP406331" s="90"/>
    </row>
    <row r="406332" spans="68:68" customFormat="1">
      <c r="BP406332" s="90"/>
    </row>
    <row r="406333" spans="68:68" customFormat="1">
      <c r="BP406333" s="90"/>
    </row>
    <row r="406334" spans="68:68" customFormat="1">
      <c r="BP406334" s="90"/>
    </row>
    <row r="406335" spans="68:68" customFormat="1">
      <c r="BP406335" s="90"/>
    </row>
    <row r="406336" spans="68:68" customFormat="1">
      <c r="BP406336" s="90"/>
    </row>
    <row r="406337" spans="68:68" customFormat="1">
      <c r="BP406337" s="90"/>
    </row>
    <row r="406338" spans="68:68" customFormat="1">
      <c r="BP406338" s="90"/>
    </row>
    <row r="406339" spans="68:68" customFormat="1">
      <c r="BP406339" s="90"/>
    </row>
    <row r="406340" spans="68:68" customFormat="1">
      <c r="BP406340" s="90"/>
    </row>
    <row r="406341" spans="68:68" customFormat="1">
      <c r="BP406341" s="90"/>
    </row>
    <row r="406342" spans="68:68" customFormat="1">
      <c r="BP406342" s="90"/>
    </row>
    <row r="406343" spans="68:68" customFormat="1">
      <c r="BP406343" s="90"/>
    </row>
    <row r="406344" spans="68:68" customFormat="1">
      <c r="BP406344" s="90"/>
    </row>
    <row r="406345" spans="68:68" customFormat="1">
      <c r="BP406345" s="90"/>
    </row>
    <row r="406346" spans="68:68" customFormat="1">
      <c r="BP406346" s="90"/>
    </row>
    <row r="406347" spans="68:68" customFormat="1">
      <c r="BP406347" s="90"/>
    </row>
    <row r="406348" spans="68:68" customFormat="1">
      <c r="BP406348" s="90"/>
    </row>
    <row r="406349" spans="68:68" customFormat="1">
      <c r="BP406349" s="90"/>
    </row>
    <row r="406350" spans="68:68" customFormat="1">
      <c r="BP406350" s="90"/>
    </row>
    <row r="406351" spans="68:68" customFormat="1">
      <c r="BP406351" s="90"/>
    </row>
    <row r="406352" spans="68:68" customFormat="1">
      <c r="BP406352" s="90"/>
    </row>
    <row r="406353" spans="68:68" customFormat="1">
      <c r="BP406353" s="90"/>
    </row>
    <row r="406354" spans="68:68" customFormat="1">
      <c r="BP406354" s="90"/>
    </row>
    <row r="406355" spans="68:68" customFormat="1">
      <c r="BP406355" s="90"/>
    </row>
    <row r="406356" spans="68:68" customFormat="1">
      <c r="BP406356" s="90"/>
    </row>
    <row r="406357" spans="68:68" customFormat="1">
      <c r="BP406357" s="90"/>
    </row>
    <row r="406358" spans="68:68" customFormat="1">
      <c r="BP406358" s="90"/>
    </row>
    <row r="406359" spans="68:68" customFormat="1">
      <c r="BP406359" s="90"/>
    </row>
    <row r="406360" spans="68:68" customFormat="1">
      <c r="BP406360" s="90"/>
    </row>
    <row r="406361" spans="68:68" customFormat="1">
      <c r="BP406361" s="90"/>
    </row>
    <row r="406362" spans="68:68" customFormat="1">
      <c r="BP406362" s="90"/>
    </row>
    <row r="406363" spans="68:68" customFormat="1">
      <c r="BP406363" s="90"/>
    </row>
    <row r="406364" spans="68:68" customFormat="1">
      <c r="BP406364" s="90"/>
    </row>
    <row r="406365" spans="68:68" customFormat="1">
      <c r="BP406365" s="90"/>
    </row>
    <row r="406366" spans="68:68" customFormat="1">
      <c r="BP406366" s="90"/>
    </row>
    <row r="406367" spans="68:68" customFormat="1">
      <c r="BP406367" s="90"/>
    </row>
    <row r="406368" spans="68:68" customFormat="1">
      <c r="BP406368" s="90"/>
    </row>
    <row r="406369" spans="68:68" customFormat="1">
      <c r="BP406369" s="90"/>
    </row>
    <row r="406370" spans="68:68" customFormat="1">
      <c r="BP406370" s="90"/>
    </row>
    <row r="406371" spans="68:68" customFormat="1">
      <c r="BP406371" s="90"/>
    </row>
    <row r="406372" spans="68:68" customFormat="1">
      <c r="BP406372" s="90"/>
    </row>
    <row r="406373" spans="68:68" customFormat="1">
      <c r="BP406373" s="90"/>
    </row>
    <row r="406374" spans="68:68" customFormat="1">
      <c r="BP406374" s="90"/>
    </row>
    <row r="406375" spans="68:68" customFormat="1">
      <c r="BP406375" s="90"/>
    </row>
    <row r="406376" spans="68:68" customFormat="1">
      <c r="BP406376" s="90"/>
    </row>
    <row r="406377" spans="68:68" customFormat="1">
      <c r="BP406377" s="90"/>
    </row>
    <row r="406378" spans="68:68" customFormat="1">
      <c r="BP406378" s="90"/>
    </row>
    <row r="406379" spans="68:68" customFormat="1">
      <c r="BP406379" s="90"/>
    </row>
    <row r="406380" spans="68:68" customFormat="1">
      <c r="BP406380" s="90"/>
    </row>
    <row r="406381" spans="68:68" customFormat="1">
      <c r="BP406381" s="90"/>
    </row>
    <row r="406382" spans="68:68" customFormat="1">
      <c r="BP406382" s="90"/>
    </row>
    <row r="406383" spans="68:68" customFormat="1">
      <c r="BP406383" s="90"/>
    </row>
    <row r="406384" spans="68:68" customFormat="1">
      <c r="BP406384" s="90"/>
    </row>
    <row r="406385" spans="68:68" customFormat="1">
      <c r="BP406385" s="90"/>
    </row>
    <row r="406386" spans="68:68" customFormat="1">
      <c r="BP406386" s="90"/>
    </row>
    <row r="406387" spans="68:68" customFormat="1">
      <c r="BP406387" s="90"/>
    </row>
    <row r="406388" spans="68:68" customFormat="1">
      <c r="BP406388" s="90"/>
    </row>
    <row r="406389" spans="68:68" customFormat="1">
      <c r="BP406389" s="90"/>
    </row>
    <row r="406390" spans="68:68" customFormat="1">
      <c r="BP406390" s="90"/>
    </row>
    <row r="406391" spans="68:68" customFormat="1">
      <c r="BP406391" s="90"/>
    </row>
    <row r="406392" spans="68:68" customFormat="1">
      <c r="BP406392" s="90"/>
    </row>
    <row r="406393" spans="68:68" customFormat="1">
      <c r="BP406393" s="90"/>
    </row>
    <row r="406394" spans="68:68" customFormat="1">
      <c r="BP406394" s="90"/>
    </row>
    <row r="406395" spans="68:68" customFormat="1">
      <c r="BP406395" s="90"/>
    </row>
    <row r="406396" spans="68:68" customFormat="1">
      <c r="BP406396" s="90"/>
    </row>
    <row r="406397" spans="68:68" customFormat="1">
      <c r="BP406397" s="90"/>
    </row>
    <row r="406398" spans="68:68" customFormat="1">
      <c r="BP406398" s="90"/>
    </row>
    <row r="406399" spans="68:68" customFormat="1">
      <c r="BP406399" s="90"/>
    </row>
    <row r="406400" spans="68:68" customFormat="1">
      <c r="BP406400" s="90"/>
    </row>
    <row r="406401" spans="68:68" customFormat="1">
      <c r="BP406401" s="90"/>
    </row>
    <row r="406402" spans="68:68" customFormat="1">
      <c r="BP406402" s="90"/>
    </row>
    <row r="406403" spans="68:68" customFormat="1">
      <c r="BP406403" s="90"/>
    </row>
    <row r="406404" spans="68:68" customFormat="1">
      <c r="BP406404" s="90"/>
    </row>
    <row r="406405" spans="68:68" customFormat="1">
      <c r="BP406405" s="90"/>
    </row>
    <row r="406406" spans="68:68" customFormat="1">
      <c r="BP406406" s="90"/>
    </row>
    <row r="406407" spans="68:68" customFormat="1">
      <c r="BP406407" s="90"/>
    </row>
    <row r="406408" spans="68:68" customFormat="1">
      <c r="BP406408" s="90"/>
    </row>
    <row r="406409" spans="68:68" customFormat="1">
      <c r="BP406409" s="90"/>
    </row>
    <row r="406410" spans="68:68" customFormat="1">
      <c r="BP406410" s="90"/>
    </row>
    <row r="406411" spans="68:68" customFormat="1">
      <c r="BP406411" s="90"/>
    </row>
    <row r="406412" spans="68:68" customFormat="1">
      <c r="BP406412" s="90"/>
    </row>
    <row r="406413" spans="68:68" customFormat="1">
      <c r="BP406413" s="90"/>
    </row>
    <row r="406414" spans="68:68" customFormat="1">
      <c r="BP406414" s="90"/>
    </row>
    <row r="406415" spans="68:68" customFormat="1">
      <c r="BP406415" s="90"/>
    </row>
    <row r="406416" spans="68:68" customFormat="1">
      <c r="BP406416" s="90"/>
    </row>
    <row r="406417" spans="68:68" customFormat="1">
      <c r="BP406417" s="90"/>
    </row>
    <row r="406418" spans="68:68" customFormat="1">
      <c r="BP406418" s="90"/>
    </row>
    <row r="406419" spans="68:68" customFormat="1">
      <c r="BP406419" s="90"/>
    </row>
    <row r="406420" spans="68:68" customFormat="1">
      <c r="BP406420" s="90"/>
    </row>
    <row r="406421" spans="68:68" customFormat="1">
      <c r="BP406421" s="90"/>
    </row>
    <row r="406422" spans="68:68" customFormat="1">
      <c r="BP406422" s="90"/>
    </row>
    <row r="406423" spans="68:68" customFormat="1">
      <c r="BP406423" s="90"/>
    </row>
    <row r="406424" spans="68:68" customFormat="1">
      <c r="BP406424" s="90"/>
    </row>
    <row r="406425" spans="68:68" customFormat="1">
      <c r="BP406425" s="90"/>
    </row>
    <row r="406426" spans="68:68" customFormat="1">
      <c r="BP406426" s="90"/>
    </row>
    <row r="406427" spans="68:68" customFormat="1">
      <c r="BP406427" s="90"/>
    </row>
    <row r="406428" spans="68:68" customFormat="1">
      <c r="BP406428" s="90"/>
    </row>
    <row r="406429" spans="68:68" customFormat="1">
      <c r="BP406429" s="90"/>
    </row>
    <row r="406430" spans="68:68" customFormat="1">
      <c r="BP406430" s="90"/>
    </row>
    <row r="406431" spans="68:68" customFormat="1">
      <c r="BP406431" s="90"/>
    </row>
    <row r="406432" spans="68:68" customFormat="1">
      <c r="BP406432" s="90"/>
    </row>
    <row r="406433" spans="68:68" customFormat="1">
      <c r="BP406433" s="90"/>
    </row>
    <row r="406434" spans="68:68" customFormat="1">
      <c r="BP406434" s="90"/>
    </row>
    <row r="406435" spans="68:68" customFormat="1">
      <c r="BP406435" s="90"/>
    </row>
    <row r="406436" spans="68:68" customFormat="1">
      <c r="BP406436" s="90"/>
    </row>
    <row r="406437" spans="68:68" customFormat="1">
      <c r="BP406437" s="90"/>
    </row>
    <row r="406438" spans="68:68" customFormat="1">
      <c r="BP406438" s="90"/>
    </row>
    <row r="406439" spans="68:68" customFormat="1">
      <c r="BP406439" s="90"/>
    </row>
    <row r="406440" spans="68:68" customFormat="1">
      <c r="BP406440" s="90"/>
    </row>
    <row r="406441" spans="68:68" customFormat="1">
      <c r="BP406441" s="90"/>
    </row>
    <row r="406442" spans="68:68" customFormat="1">
      <c r="BP406442" s="90"/>
    </row>
    <row r="406443" spans="68:68" customFormat="1">
      <c r="BP406443" s="90"/>
    </row>
    <row r="406444" spans="68:68" customFormat="1">
      <c r="BP406444" s="90"/>
    </row>
    <row r="406445" spans="68:68" customFormat="1">
      <c r="BP406445" s="90"/>
    </row>
    <row r="406446" spans="68:68" customFormat="1">
      <c r="BP406446" s="90"/>
    </row>
    <row r="406447" spans="68:68" customFormat="1">
      <c r="BP406447" s="90"/>
    </row>
    <row r="406448" spans="68:68" customFormat="1">
      <c r="BP406448" s="90"/>
    </row>
    <row r="406449" spans="68:68" customFormat="1">
      <c r="BP406449" s="90"/>
    </row>
    <row r="406450" spans="68:68" customFormat="1">
      <c r="BP406450" s="90"/>
    </row>
    <row r="406451" spans="68:68" customFormat="1">
      <c r="BP406451" s="90"/>
    </row>
    <row r="406452" spans="68:68" customFormat="1">
      <c r="BP406452" s="90"/>
    </row>
    <row r="406453" spans="68:68" customFormat="1">
      <c r="BP406453" s="90"/>
    </row>
    <row r="406454" spans="68:68" customFormat="1">
      <c r="BP406454" s="90"/>
    </row>
    <row r="406455" spans="68:68" customFormat="1">
      <c r="BP406455" s="90"/>
    </row>
    <row r="406456" spans="68:68" customFormat="1">
      <c r="BP406456" s="90"/>
    </row>
    <row r="406457" spans="68:68" customFormat="1">
      <c r="BP406457" s="90"/>
    </row>
    <row r="406458" spans="68:68" customFormat="1">
      <c r="BP406458" s="90"/>
    </row>
    <row r="406459" spans="68:68" customFormat="1">
      <c r="BP406459" s="90"/>
    </row>
    <row r="406460" spans="68:68" customFormat="1">
      <c r="BP406460" s="90"/>
    </row>
    <row r="406461" spans="68:68" customFormat="1">
      <c r="BP406461" s="90"/>
    </row>
    <row r="406462" spans="68:68" customFormat="1">
      <c r="BP406462" s="90"/>
    </row>
    <row r="406463" spans="68:68" customFormat="1">
      <c r="BP406463" s="90"/>
    </row>
    <row r="406464" spans="68:68" customFormat="1">
      <c r="BP406464" s="90"/>
    </row>
    <row r="406465" spans="68:68" customFormat="1">
      <c r="BP406465" s="90"/>
    </row>
    <row r="406466" spans="68:68" customFormat="1">
      <c r="BP406466" s="90"/>
    </row>
    <row r="406467" spans="68:68" customFormat="1">
      <c r="BP406467" s="90"/>
    </row>
    <row r="406468" spans="68:68" customFormat="1">
      <c r="BP406468" s="90"/>
    </row>
    <row r="406469" spans="68:68" customFormat="1">
      <c r="BP406469" s="90"/>
    </row>
    <row r="406470" spans="68:68" customFormat="1">
      <c r="BP406470" s="90"/>
    </row>
    <row r="406471" spans="68:68" customFormat="1">
      <c r="BP406471" s="90"/>
    </row>
    <row r="406472" spans="68:68" customFormat="1">
      <c r="BP406472" s="90"/>
    </row>
    <row r="406473" spans="68:68" customFormat="1">
      <c r="BP406473" s="90"/>
    </row>
    <row r="406474" spans="68:68" customFormat="1">
      <c r="BP406474" s="90"/>
    </row>
    <row r="406475" spans="68:68" customFormat="1">
      <c r="BP406475" s="90"/>
    </row>
    <row r="406476" spans="68:68" customFormat="1">
      <c r="BP406476" s="90"/>
    </row>
    <row r="406477" spans="68:68" customFormat="1">
      <c r="BP406477" s="90"/>
    </row>
    <row r="406478" spans="68:68" customFormat="1">
      <c r="BP406478" s="90"/>
    </row>
    <row r="406479" spans="68:68" customFormat="1">
      <c r="BP406479" s="90"/>
    </row>
    <row r="406480" spans="68:68" customFormat="1">
      <c r="BP406480" s="90"/>
    </row>
    <row r="406481" spans="68:68" customFormat="1">
      <c r="BP406481" s="90"/>
    </row>
    <row r="406482" spans="68:68" customFormat="1">
      <c r="BP406482" s="90"/>
    </row>
    <row r="406483" spans="68:68" customFormat="1">
      <c r="BP406483" s="90"/>
    </row>
    <row r="406484" spans="68:68" customFormat="1">
      <c r="BP406484" s="90"/>
    </row>
    <row r="406485" spans="68:68" customFormat="1">
      <c r="BP406485" s="90"/>
    </row>
    <row r="406486" spans="68:68" customFormat="1">
      <c r="BP406486" s="90"/>
    </row>
    <row r="406487" spans="68:68" customFormat="1">
      <c r="BP406487" s="90"/>
    </row>
    <row r="406488" spans="68:68" customFormat="1">
      <c r="BP406488" s="90"/>
    </row>
    <row r="406489" spans="68:68" customFormat="1">
      <c r="BP406489" s="90"/>
    </row>
    <row r="406490" spans="68:68" customFormat="1">
      <c r="BP406490" s="90"/>
    </row>
    <row r="406491" spans="68:68" customFormat="1">
      <c r="BP406491" s="90"/>
    </row>
    <row r="406492" spans="68:68" customFormat="1">
      <c r="BP406492" s="90"/>
    </row>
    <row r="406493" spans="68:68" customFormat="1">
      <c r="BP406493" s="90"/>
    </row>
    <row r="406494" spans="68:68" customFormat="1">
      <c r="BP406494" s="90"/>
    </row>
    <row r="406495" spans="68:68" customFormat="1">
      <c r="BP406495" s="90"/>
    </row>
    <row r="406496" spans="68:68" customFormat="1">
      <c r="BP406496" s="90"/>
    </row>
    <row r="406497" spans="68:68" customFormat="1">
      <c r="BP406497" s="90"/>
    </row>
    <row r="406498" spans="68:68" customFormat="1">
      <c r="BP406498" s="90"/>
    </row>
    <row r="406499" spans="68:68" customFormat="1">
      <c r="BP406499" s="90"/>
    </row>
    <row r="406500" spans="68:68" customFormat="1">
      <c r="BP406500" s="90"/>
    </row>
    <row r="406501" spans="68:68" customFormat="1">
      <c r="BP406501" s="90"/>
    </row>
    <row r="406502" spans="68:68" customFormat="1">
      <c r="BP406502" s="90"/>
    </row>
    <row r="406503" spans="68:68" customFormat="1">
      <c r="BP406503" s="90"/>
    </row>
    <row r="406504" spans="68:68" customFormat="1">
      <c r="BP406504" s="90"/>
    </row>
    <row r="406505" spans="68:68" customFormat="1">
      <c r="BP406505" s="90"/>
    </row>
    <row r="406506" spans="68:68" customFormat="1">
      <c r="BP406506" s="90"/>
    </row>
    <row r="406507" spans="68:68" customFormat="1">
      <c r="BP406507" s="90"/>
    </row>
    <row r="406508" spans="68:68" customFormat="1">
      <c r="BP406508" s="90"/>
    </row>
    <row r="406509" spans="68:68" customFormat="1">
      <c r="BP406509" s="90"/>
    </row>
    <row r="406510" spans="68:68" customFormat="1">
      <c r="BP406510" s="90"/>
    </row>
    <row r="406511" spans="68:68" customFormat="1">
      <c r="BP406511" s="90"/>
    </row>
    <row r="406512" spans="68:68" customFormat="1">
      <c r="BP406512" s="90"/>
    </row>
    <row r="406513" spans="68:68" customFormat="1">
      <c r="BP406513" s="90"/>
    </row>
    <row r="406514" spans="68:68" customFormat="1">
      <c r="BP406514" s="90"/>
    </row>
    <row r="406515" spans="68:68" customFormat="1">
      <c r="BP406515" s="90"/>
    </row>
    <row r="406516" spans="68:68" customFormat="1">
      <c r="BP406516" s="90"/>
    </row>
    <row r="406517" spans="68:68" customFormat="1">
      <c r="BP406517" s="90"/>
    </row>
    <row r="406518" spans="68:68" customFormat="1">
      <c r="BP406518" s="90"/>
    </row>
    <row r="406519" spans="68:68" customFormat="1">
      <c r="BP406519" s="90"/>
    </row>
    <row r="406520" spans="68:68" customFormat="1">
      <c r="BP406520" s="90"/>
    </row>
    <row r="406521" spans="68:68" customFormat="1">
      <c r="BP406521" s="90"/>
    </row>
    <row r="406522" spans="68:68" customFormat="1">
      <c r="BP406522" s="90"/>
    </row>
    <row r="406523" spans="68:68" customFormat="1">
      <c r="BP406523" s="90"/>
    </row>
    <row r="406524" spans="68:68" customFormat="1">
      <c r="BP406524" s="90"/>
    </row>
    <row r="406525" spans="68:68" customFormat="1">
      <c r="BP406525" s="90"/>
    </row>
    <row r="406526" spans="68:68" customFormat="1">
      <c r="BP406526" s="90"/>
    </row>
    <row r="406527" spans="68:68" customFormat="1">
      <c r="BP406527" s="90"/>
    </row>
    <row r="406528" spans="68:68" customFormat="1">
      <c r="BP406528" s="90"/>
    </row>
    <row r="406529" spans="68:68" customFormat="1">
      <c r="BP406529" s="90"/>
    </row>
    <row r="406530" spans="68:68" customFormat="1">
      <c r="BP406530" s="90"/>
    </row>
    <row r="406531" spans="68:68" customFormat="1">
      <c r="BP406531" s="90"/>
    </row>
    <row r="406532" spans="68:68" customFormat="1">
      <c r="BP406532" s="90"/>
    </row>
    <row r="406533" spans="68:68" customFormat="1">
      <c r="BP406533" s="90"/>
    </row>
    <row r="406534" spans="68:68" customFormat="1">
      <c r="BP406534" s="90"/>
    </row>
    <row r="406535" spans="68:68" customFormat="1">
      <c r="BP406535" s="90"/>
    </row>
    <row r="406536" spans="68:68" customFormat="1">
      <c r="BP406536" s="90"/>
    </row>
    <row r="406537" spans="68:68" customFormat="1">
      <c r="BP406537" s="90"/>
    </row>
    <row r="406538" spans="68:68" customFormat="1">
      <c r="BP406538" s="90"/>
    </row>
    <row r="406539" spans="68:68" customFormat="1">
      <c r="BP406539" s="90"/>
    </row>
    <row r="406540" spans="68:68" customFormat="1">
      <c r="BP406540" s="90"/>
    </row>
    <row r="406541" spans="68:68" customFormat="1">
      <c r="BP406541" s="90"/>
    </row>
    <row r="406542" spans="68:68" customFormat="1">
      <c r="BP406542" s="90"/>
    </row>
    <row r="406543" spans="68:68" customFormat="1">
      <c r="BP406543" s="90"/>
    </row>
    <row r="406544" spans="68:68" customFormat="1">
      <c r="BP406544" s="90"/>
    </row>
    <row r="406545" spans="68:68" customFormat="1">
      <c r="BP406545" s="90"/>
    </row>
    <row r="406546" spans="68:68" customFormat="1">
      <c r="BP406546" s="90"/>
    </row>
    <row r="406547" spans="68:68" customFormat="1">
      <c r="BP406547" s="90"/>
    </row>
    <row r="406548" spans="68:68" customFormat="1">
      <c r="BP406548" s="90"/>
    </row>
    <row r="406549" spans="68:68" customFormat="1">
      <c r="BP406549" s="90"/>
    </row>
    <row r="406550" spans="68:68" customFormat="1">
      <c r="BP406550" s="90"/>
    </row>
    <row r="406551" spans="68:68" customFormat="1">
      <c r="BP406551" s="90"/>
    </row>
    <row r="406552" spans="68:68" customFormat="1">
      <c r="BP406552" s="90"/>
    </row>
    <row r="406553" spans="68:68" customFormat="1">
      <c r="BP406553" s="90"/>
    </row>
    <row r="406554" spans="68:68" customFormat="1">
      <c r="BP406554" s="90"/>
    </row>
    <row r="406555" spans="68:68" customFormat="1">
      <c r="BP406555" s="90"/>
    </row>
    <row r="406556" spans="68:68" customFormat="1">
      <c r="BP406556" s="90"/>
    </row>
    <row r="406557" spans="68:68" customFormat="1">
      <c r="BP406557" s="90"/>
    </row>
    <row r="406558" spans="68:68" customFormat="1">
      <c r="BP406558" s="90"/>
    </row>
    <row r="406559" spans="68:68" customFormat="1">
      <c r="BP406559" s="90"/>
    </row>
    <row r="406560" spans="68:68" customFormat="1">
      <c r="BP406560" s="90"/>
    </row>
    <row r="406561" spans="68:68" customFormat="1">
      <c r="BP406561" s="90"/>
    </row>
    <row r="406562" spans="68:68" customFormat="1">
      <c r="BP406562" s="90"/>
    </row>
    <row r="406563" spans="68:68" customFormat="1">
      <c r="BP406563" s="90"/>
    </row>
    <row r="406564" spans="68:68" customFormat="1">
      <c r="BP406564" s="90"/>
    </row>
    <row r="406565" spans="68:68" customFormat="1">
      <c r="BP406565" s="90"/>
    </row>
    <row r="406566" spans="68:68" customFormat="1">
      <c r="BP406566" s="90"/>
    </row>
    <row r="406567" spans="68:68" customFormat="1">
      <c r="BP406567" s="90"/>
    </row>
    <row r="406568" spans="68:68" customFormat="1">
      <c r="BP406568" s="90"/>
    </row>
    <row r="406569" spans="68:68" customFormat="1">
      <c r="BP406569" s="90"/>
    </row>
    <row r="406570" spans="68:68" customFormat="1">
      <c r="BP406570" s="90"/>
    </row>
    <row r="406571" spans="68:68" customFormat="1">
      <c r="BP406571" s="90"/>
    </row>
    <row r="406572" spans="68:68" customFormat="1">
      <c r="BP406572" s="90"/>
    </row>
    <row r="406573" spans="68:68" customFormat="1">
      <c r="BP406573" s="90"/>
    </row>
    <row r="406574" spans="68:68" customFormat="1">
      <c r="BP406574" s="90"/>
    </row>
    <row r="406575" spans="68:68" customFormat="1">
      <c r="BP406575" s="90"/>
    </row>
    <row r="406576" spans="68:68" customFormat="1">
      <c r="BP406576" s="90"/>
    </row>
    <row r="406577" spans="68:68" customFormat="1">
      <c r="BP406577" s="90"/>
    </row>
    <row r="406578" spans="68:68" customFormat="1">
      <c r="BP406578" s="90"/>
    </row>
    <row r="406579" spans="68:68" customFormat="1">
      <c r="BP406579" s="90"/>
    </row>
    <row r="406580" spans="68:68" customFormat="1">
      <c r="BP406580" s="90"/>
    </row>
    <row r="406581" spans="68:68" customFormat="1">
      <c r="BP406581" s="90"/>
    </row>
    <row r="406582" spans="68:68" customFormat="1">
      <c r="BP406582" s="90"/>
    </row>
    <row r="406583" spans="68:68" customFormat="1">
      <c r="BP406583" s="90"/>
    </row>
    <row r="406584" spans="68:68" customFormat="1">
      <c r="BP406584" s="90"/>
    </row>
    <row r="406585" spans="68:68" customFormat="1">
      <c r="BP406585" s="90"/>
    </row>
    <row r="406586" spans="68:68" customFormat="1">
      <c r="BP406586" s="90"/>
    </row>
    <row r="406587" spans="68:68" customFormat="1">
      <c r="BP406587" s="90"/>
    </row>
    <row r="406588" spans="68:68" customFormat="1">
      <c r="BP406588" s="90"/>
    </row>
    <row r="406589" spans="68:68" customFormat="1">
      <c r="BP406589" s="90"/>
    </row>
    <row r="406590" spans="68:68" customFormat="1">
      <c r="BP406590" s="90"/>
    </row>
    <row r="406591" spans="68:68" customFormat="1">
      <c r="BP406591" s="90"/>
    </row>
    <row r="406592" spans="68:68" customFormat="1">
      <c r="BP406592" s="90"/>
    </row>
    <row r="406593" spans="68:68" customFormat="1">
      <c r="BP406593" s="90"/>
    </row>
    <row r="406594" spans="68:68" customFormat="1">
      <c r="BP406594" s="90"/>
    </row>
    <row r="406595" spans="68:68" customFormat="1">
      <c r="BP406595" s="90"/>
    </row>
    <row r="406596" spans="68:68" customFormat="1">
      <c r="BP406596" s="90"/>
    </row>
    <row r="406597" spans="68:68" customFormat="1">
      <c r="BP406597" s="90"/>
    </row>
    <row r="406598" spans="68:68" customFormat="1">
      <c r="BP406598" s="90"/>
    </row>
    <row r="406599" spans="68:68" customFormat="1">
      <c r="BP406599" s="90"/>
    </row>
    <row r="406600" spans="68:68" customFormat="1">
      <c r="BP406600" s="90"/>
    </row>
    <row r="406601" spans="68:68" customFormat="1">
      <c r="BP406601" s="90"/>
    </row>
    <row r="406602" spans="68:68" customFormat="1">
      <c r="BP406602" s="90"/>
    </row>
    <row r="406603" spans="68:68" customFormat="1">
      <c r="BP406603" s="90"/>
    </row>
    <row r="406604" spans="68:68" customFormat="1">
      <c r="BP406604" s="90"/>
    </row>
    <row r="406605" spans="68:68" customFormat="1">
      <c r="BP406605" s="90"/>
    </row>
    <row r="406606" spans="68:68" customFormat="1">
      <c r="BP406606" s="90"/>
    </row>
    <row r="406607" spans="68:68" customFormat="1">
      <c r="BP406607" s="90"/>
    </row>
    <row r="406608" spans="68:68" customFormat="1">
      <c r="BP406608" s="90"/>
    </row>
    <row r="406609" spans="68:68" customFormat="1">
      <c r="BP406609" s="90"/>
    </row>
    <row r="406610" spans="68:68" customFormat="1">
      <c r="BP406610" s="90"/>
    </row>
    <row r="406611" spans="68:68" customFormat="1">
      <c r="BP406611" s="90"/>
    </row>
    <row r="406612" spans="68:68" customFormat="1">
      <c r="BP406612" s="90"/>
    </row>
    <row r="406613" spans="68:68" customFormat="1">
      <c r="BP406613" s="90"/>
    </row>
    <row r="406614" spans="68:68" customFormat="1">
      <c r="BP406614" s="90"/>
    </row>
    <row r="406615" spans="68:68" customFormat="1">
      <c r="BP406615" s="90"/>
    </row>
    <row r="406616" spans="68:68" customFormat="1">
      <c r="BP406616" s="90"/>
    </row>
    <row r="406617" spans="68:68" customFormat="1">
      <c r="BP406617" s="90"/>
    </row>
    <row r="406618" spans="68:68" customFormat="1">
      <c r="BP406618" s="90"/>
    </row>
    <row r="406619" spans="68:68" customFormat="1">
      <c r="BP406619" s="90"/>
    </row>
    <row r="406620" spans="68:68" customFormat="1">
      <c r="BP406620" s="90"/>
    </row>
    <row r="406621" spans="68:68" customFormat="1">
      <c r="BP406621" s="90"/>
    </row>
    <row r="406622" spans="68:68" customFormat="1">
      <c r="BP406622" s="90"/>
    </row>
    <row r="406623" spans="68:68" customFormat="1">
      <c r="BP406623" s="90"/>
    </row>
    <row r="406624" spans="68:68" customFormat="1">
      <c r="BP406624" s="90"/>
    </row>
    <row r="406625" spans="68:68" customFormat="1">
      <c r="BP406625" s="90"/>
    </row>
    <row r="406626" spans="68:68" customFormat="1">
      <c r="BP406626" s="90"/>
    </row>
    <row r="406627" spans="68:68" customFormat="1">
      <c r="BP406627" s="90"/>
    </row>
    <row r="406628" spans="68:68" customFormat="1">
      <c r="BP406628" s="90"/>
    </row>
    <row r="406629" spans="68:68" customFormat="1">
      <c r="BP406629" s="90"/>
    </row>
    <row r="406630" spans="68:68" customFormat="1">
      <c r="BP406630" s="90"/>
    </row>
    <row r="406631" spans="68:68" customFormat="1">
      <c r="BP406631" s="90"/>
    </row>
    <row r="406632" spans="68:68" customFormat="1">
      <c r="BP406632" s="90"/>
    </row>
    <row r="406633" spans="68:68" customFormat="1">
      <c r="BP406633" s="90"/>
    </row>
    <row r="406634" spans="68:68" customFormat="1">
      <c r="BP406634" s="90"/>
    </row>
    <row r="406635" spans="68:68" customFormat="1">
      <c r="BP406635" s="90"/>
    </row>
    <row r="406636" spans="68:68" customFormat="1">
      <c r="BP406636" s="90"/>
    </row>
    <row r="406637" spans="68:68" customFormat="1">
      <c r="BP406637" s="90"/>
    </row>
    <row r="406638" spans="68:68" customFormat="1">
      <c r="BP406638" s="90"/>
    </row>
    <row r="406639" spans="68:68" customFormat="1">
      <c r="BP406639" s="90"/>
    </row>
    <row r="406640" spans="68:68" customFormat="1">
      <c r="BP406640" s="90"/>
    </row>
    <row r="406641" spans="68:68" customFormat="1">
      <c r="BP406641" s="90"/>
    </row>
    <row r="406642" spans="68:68" customFormat="1">
      <c r="BP406642" s="90"/>
    </row>
    <row r="406643" spans="68:68" customFormat="1">
      <c r="BP406643" s="90"/>
    </row>
    <row r="406644" spans="68:68" customFormat="1">
      <c r="BP406644" s="90"/>
    </row>
    <row r="406645" spans="68:68" customFormat="1">
      <c r="BP406645" s="90"/>
    </row>
    <row r="406646" spans="68:68" customFormat="1">
      <c r="BP406646" s="90"/>
    </row>
    <row r="406647" spans="68:68" customFormat="1">
      <c r="BP406647" s="90"/>
    </row>
    <row r="406648" spans="68:68" customFormat="1">
      <c r="BP406648" s="90"/>
    </row>
    <row r="406649" spans="68:68" customFormat="1">
      <c r="BP406649" s="90"/>
    </row>
    <row r="406650" spans="68:68" customFormat="1">
      <c r="BP406650" s="90"/>
    </row>
    <row r="406651" spans="68:68" customFormat="1">
      <c r="BP406651" s="90"/>
    </row>
    <row r="406652" spans="68:68" customFormat="1">
      <c r="BP406652" s="90"/>
    </row>
    <row r="406653" spans="68:68" customFormat="1">
      <c r="BP406653" s="90"/>
    </row>
    <row r="406654" spans="68:68" customFormat="1">
      <c r="BP406654" s="90"/>
    </row>
    <row r="406655" spans="68:68" customFormat="1">
      <c r="BP406655" s="90"/>
    </row>
    <row r="406656" spans="68:68" customFormat="1">
      <c r="BP406656" s="90"/>
    </row>
    <row r="406657" spans="68:68" customFormat="1">
      <c r="BP406657" s="90"/>
    </row>
    <row r="406658" spans="68:68" customFormat="1">
      <c r="BP406658" s="90"/>
    </row>
    <row r="406659" spans="68:68" customFormat="1">
      <c r="BP406659" s="90"/>
    </row>
    <row r="406660" spans="68:68" customFormat="1">
      <c r="BP406660" s="90"/>
    </row>
    <row r="406661" spans="68:68" customFormat="1">
      <c r="BP406661" s="90"/>
    </row>
    <row r="406662" spans="68:68" customFormat="1">
      <c r="BP406662" s="90"/>
    </row>
    <row r="406663" spans="68:68" customFormat="1">
      <c r="BP406663" s="90"/>
    </row>
    <row r="406664" spans="68:68" customFormat="1">
      <c r="BP406664" s="90"/>
    </row>
    <row r="406665" spans="68:68" customFormat="1">
      <c r="BP406665" s="90"/>
    </row>
    <row r="406666" spans="68:68" customFormat="1">
      <c r="BP406666" s="90"/>
    </row>
    <row r="406667" spans="68:68" customFormat="1">
      <c r="BP406667" s="90"/>
    </row>
    <row r="406668" spans="68:68" customFormat="1">
      <c r="BP406668" s="90"/>
    </row>
    <row r="406669" spans="68:68" customFormat="1">
      <c r="BP406669" s="90"/>
    </row>
    <row r="406670" spans="68:68" customFormat="1">
      <c r="BP406670" s="90"/>
    </row>
    <row r="406671" spans="68:68" customFormat="1">
      <c r="BP406671" s="90"/>
    </row>
    <row r="406672" spans="68:68" customFormat="1">
      <c r="BP406672" s="90"/>
    </row>
    <row r="406673" spans="68:68" customFormat="1">
      <c r="BP406673" s="90"/>
    </row>
    <row r="406674" spans="68:68" customFormat="1">
      <c r="BP406674" s="90"/>
    </row>
    <row r="406675" spans="68:68" customFormat="1">
      <c r="BP406675" s="90"/>
    </row>
    <row r="406676" spans="68:68" customFormat="1">
      <c r="BP406676" s="90"/>
    </row>
    <row r="406677" spans="68:68" customFormat="1">
      <c r="BP406677" s="90"/>
    </row>
    <row r="406678" spans="68:68" customFormat="1">
      <c r="BP406678" s="90"/>
    </row>
    <row r="406679" spans="68:68" customFormat="1">
      <c r="BP406679" s="90"/>
    </row>
    <row r="406680" spans="68:68" customFormat="1">
      <c r="BP406680" s="90"/>
    </row>
    <row r="406681" spans="68:68" customFormat="1">
      <c r="BP406681" s="90"/>
    </row>
    <row r="406682" spans="68:68" customFormat="1">
      <c r="BP406682" s="90"/>
    </row>
    <row r="406683" spans="68:68" customFormat="1">
      <c r="BP406683" s="90"/>
    </row>
    <row r="406684" spans="68:68" customFormat="1">
      <c r="BP406684" s="90"/>
    </row>
    <row r="406685" spans="68:68" customFormat="1">
      <c r="BP406685" s="90"/>
    </row>
    <row r="406686" spans="68:68" customFormat="1">
      <c r="BP406686" s="90"/>
    </row>
    <row r="406687" spans="68:68" customFormat="1">
      <c r="BP406687" s="90"/>
    </row>
    <row r="406688" spans="68:68" customFormat="1">
      <c r="BP406688" s="90"/>
    </row>
    <row r="406689" spans="68:68" customFormat="1">
      <c r="BP406689" s="90"/>
    </row>
    <row r="406690" spans="68:68" customFormat="1">
      <c r="BP406690" s="90"/>
    </row>
    <row r="406691" spans="68:68" customFormat="1">
      <c r="BP406691" s="90"/>
    </row>
    <row r="406692" spans="68:68" customFormat="1">
      <c r="BP406692" s="90"/>
    </row>
    <row r="406693" spans="68:68" customFormat="1">
      <c r="BP406693" s="90"/>
    </row>
    <row r="406694" spans="68:68" customFormat="1">
      <c r="BP406694" s="90"/>
    </row>
    <row r="406695" spans="68:68" customFormat="1">
      <c r="BP406695" s="90"/>
    </row>
    <row r="406696" spans="68:68" customFormat="1">
      <c r="BP406696" s="90"/>
    </row>
    <row r="406697" spans="68:68" customFormat="1">
      <c r="BP406697" s="90"/>
    </row>
    <row r="406698" spans="68:68" customFormat="1">
      <c r="BP406698" s="90"/>
    </row>
    <row r="406699" spans="68:68" customFormat="1">
      <c r="BP406699" s="90"/>
    </row>
    <row r="406700" spans="68:68" customFormat="1">
      <c r="BP406700" s="90"/>
    </row>
    <row r="406701" spans="68:68" customFormat="1">
      <c r="BP406701" s="90"/>
    </row>
    <row r="406702" spans="68:68" customFormat="1">
      <c r="BP406702" s="90"/>
    </row>
    <row r="406703" spans="68:68" customFormat="1">
      <c r="BP406703" s="90"/>
    </row>
    <row r="406704" spans="68:68" customFormat="1">
      <c r="BP406704" s="90"/>
    </row>
    <row r="406705" spans="68:68" customFormat="1">
      <c r="BP406705" s="90"/>
    </row>
    <row r="406706" spans="68:68" customFormat="1">
      <c r="BP406706" s="90"/>
    </row>
    <row r="406707" spans="68:68" customFormat="1">
      <c r="BP406707" s="90"/>
    </row>
    <row r="406708" spans="68:68" customFormat="1">
      <c r="BP406708" s="90"/>
    </row>
    <row r="406709" spans="68:68" customFormat="1">
      <c r="BP406709" s="90"/>
    </row>
    <row r="406710" spans="68:68" customFormat="1">
      <c r="BP406710" s="90"/>
    </row>
    <row r="406711" spans="68:68" customFormat="1">
      <c r="BP406711" s="90"/>
    </row>
    <row r="406712" spans="68:68" customFormat="1">
      <c r="BP406712" s="90"/>
    </row>
    <row r="406713" spans="68:68" customFormat="1">
      <c r="BP406713" s="90"/>
    </row>
    <row r="406714" spans="68:68" customFormat="1">
      <c r="BP406714" s="90"/>
    </row>
    <row r="406715" spans="68:68" customFormat="1">
      <c r="BP406715" s="90"/>
    </row>
    <row r="406716" spans="68:68" customFormat="1">
      <c r="BP406716" s="90"/>
    </row>
    <row r="406717" spans="68:68" customFormat="1">
      <c r="BP406717" s="90"/>
    </row>
    <row r="406718" spans="68:68" customFormat="1">
      <c r="BP406718" s="90"/>
    </row>
    <row r="406719" spans="68:68" customFormat="1">
      <c r="BP406719" s="90"/>
    </row>
    <row r="406720" spans="68:68" customFormat="1">
      <c r="BP406720" s="90"/>
    </row>
    <row r="406721" spans="68:68" customFormat="1">
      <c r="BP406721" s="90"/>
    </row>
    <row r="406722" spans="68:68" customFormat="1">
      <c r="BP406722" s="90"/>
    </row>
    <row r="406723" spans="68:68" customFormat="1">
      <c r="BP406723" s="90"/>
    </row>
    <row r="406724" spans="68:68" customFormat="1">
      <c r="BP406724" s="90"/>
    </row>
    <row r="406725" spans="68:68" customFormat="1">
      <c r="BP406725" s="90"/>
    </row>
    <row r="406726" spans="68:68" customFormat="1">
      <c r="BP406726" s="90"/>
    </row>
    <row r="406727" spans="68:68" customFormat="1">
      <c r="BP406727" s="90"/>
    </row>
    <row r="406728" spans="68:68" customFormat="1">
      <c r="BP406728" s="90"/>
    </row>
    <row r="406729" spans="68:68" customFormat="1">
      <c r="BP406729" s="90"/>
    </row>
    <row r="406730" spans="68:68" customFormat="1">
      <c r="BP406730" s="90"/>
    </row>
    <row r="406731" spans="68:68" customFormat="1">
      <c r="BP406731" s="90"/>
    </row>
    <row r="406732" spans="68:68" customFormat="1">
      <c r="BP406732" s="90"/>
    </row>
    <row r="406733" spans="68:68" customFormat="1">
      <c r="BP406733" s="90"/>
    </row>
    <row r="406734" spans="68:68" customFormat="1">
      <c r="BP406734" s="90"/>
    </row>
    <row r="406735" spans="68:68" customFormat="1">
      <c r="BP406735" s="90"/>
    </row>
    <row r="406736" spans="68:68" customFormat="1">
      <c r="BP406736" s="90"/>
    </row>
    <row r="406737" spans="68:68" customFormat="1">
      <c r="BP406737" s="90"/>
    </row>
    <row r="406738" spans="68:68" customFormat="1">
      <c r="BP406738" s="90"/>
    </row>
    <row r="406739" spans="68:68" customFormat="1">
      <c r="BP406739" s="90"/>
    </row>
    <row r="406740" spans="68:68" customFormat="1">
      <c r="BP406740" s="90"/>
    </row>
    <row r="406741" spans="68:68" customFormat="1">
      <c r="BP406741" s="90"/>
    </row>
    <row r="406742" spans="68:68" customFormat="1">
      <c r="BP406742" s="90"/>
    </row>
    <row r="406743" spans="68:68" customFormat="1">
      <c r="BP406743" s="90"/>
    </row>
    <row r="406744" spans="68:68" customFormat="1">
      <c r="BP406744" s="90"/>
    </row>
    <row r="406745" spans="68:68" customFormat="1">
      <c r="BP406745" s="90"/>
    </row>
    <row r="406746" spans="68:68" customFormat="1">
      <c r="BP406746" s="90"/>
    </row>
    <row r="406747" spans="68:68" customFormat="1">
      <c r="BP406747" s="90"/>
    </row>
    <row r="406748" spans="68:68" customFormat="1">
      <c r="BP406748" s="90"/>
    </row>
    <row r="406749" spans="68:68" customFormat="1">
      <c r="BP406749" s="90"/>
    </row>
    <row r="406750" spans="68:68" customFormat="1">
      <c r="BP406750" s="90"/>
    </row>
    <row r="406751" spans="68:68" customFormat="1">
      <c r="BP406751" s="90"/>
    </row>
    <row r="406752" spans="68:68" customFormat="1">
      <c r="BP406752" s="90"/>
    </row>
    <row r="406753" spans="68:68" customFormat="1">
      <c r="BP406753" s="90"/>
    </row>
    <row r="406754" spans="68:68" customFormat="1">
      <c r="BP406754" s="90"/>
    </row>
    <row r="406755" spans="68:68" customFormat="1">
      <c r="BP406755" s="90"/>
    </row>
    <row r="406756" spans="68:68" customFormat="1">
      <c r="BP406756" s="90"/>
    </row>
    <row r="406757" spans="68:68" customFormat="1">
      <c r="BP406757" s="90"/>
    </row>
    <row r="406758" spans="68:68" customFormat="1">
      <c r="BP406758" s="90"/>
    </row>
    <row r="406759" spans="68:68" customFormat="1">
      <c r="BP406759" s="90"/>
    </row>
    <row r="406760" spans="68:68" customFormat="1">
      <c r="BP406760" s="90"/>
    </row>
    <row r="406761" spans="68:68" customFormat="1">
      <c r="BP406761" s="90"/>
    </row>
    <row r="406762" spans="68:68" customFormat="1">
      <c r="BP406762" s="90"/>
    </row>
    <row r="406763" spans="68:68" customFormat="1">
      <c r="BP406763" s="90"/>
    </row>
    <row r="406764" spans="68:68" customFormat="1">
      <c r="BP406764" s="90"/>
    </row>
    <row r="406765" spans="68:68" customFormat="1">
      <c r="BP406765" s="90"/>
    </row>
    <row r="406766" spans="68:68" customFormat="1">
      <c r="BP406766" s="90"/>
    </row>
    <row r="406767" spans="68:68" customFormat="1">
      <c r="BP406767" s="90"/>
    </row>
    <row r="406768" spans="68:68" customFormat="1">
      <c r="BP406768" s="90"/>
    </row>
    <row r="406769" spans="68:68" customFormat="1">
      <c r="BP406769" s="90"/>
    </row>
    <row r="406770" spans="68:68" customFormat="1">
      <c r="BP406770" s="90"/>
    </row>
    <row r="406771" spans="68:68" customFormat="1">
      <c r="BP406771" s="90"/>
    </row>
    <row r="406772" spans="68:68" customFormat="1">
      <c r="BP406772" s="90"/>
    </row>
    <row r="406773" spans="68:68" customFormat="1">
      <c r="BP406773" s="90"/>
    </row>
    <row r="406774" spans="68:68" customFormat="1">
      <c r="BP406774" s="90"/>
    </row>
    <row r="406775" spans="68:68" customFormat="1">
      <c r="BP406775" s="90"/>
    </row>
    <row r="406776" spans="68:68" customFormat="1">
      <c r="BP406776" s="90"/>
    </row>
    <row r="406777" spans="68:68" customFormat="1">
      <c r="BP406777" s="90"/>
    </row>
    <row r="406778" spans="68:68" customFormat="1">
      <c r="BP406778" s="90"/>
    </row>
    <row r="406779" spans="68:68" customFormat="1">
      <c r="BP406779" s="90"/>
    </row>
    <row r="406780" spans="68:68" customFormat="1">
      <c r="BP406780" s="90"/>
    </row>
    <row r="406781" spans="68:68" customFormat="1">
      <c r="BP406781" s="90"/>
    </row>
    <row r="406782" spans="68:68" customFormat="1">
      <c r="BP406782" s="90"/>
    </row>
    <row r="406783" spans="68:68" customFormat="1">
      <c r="BP406783" s="90"/>
    </row>
    <row r="406784" spans="68:68" customFormat="1">
      <c r="BP406784" s="90"/>
    </row>
    <row r="406785" spans="68:68" customFormat="1">
      <c r="BP406785" s="90"/>
    </row>
    <row r="406786" spans="68:68" customFormat="1">
      <c r="BP406786" s="90"/>
    </row>
    <row r="406787" spans="68:68" customFormat="1">
      <c r="BP406787" s="90"/>
    </row>
    <row r="406788" spans="68:68" customFormat="1">
      <c r="BP406788" s="90"/>
    </row>
    <row r="406789" spans="68:68" customFormat="1">
      <c r="BP406789" s="90"/>
    </row>
    <row r="406790" spans="68:68" customFormat="1">
      <c r="BP406790" s="90"/>
    </row>
    <row r="406791" spans="68:68" customFormat="1">
      <c r="BP406791" s="90"/>
    </row>
    <row r="406792" spans="68:68" customFormat="1">
      <c r="BP406792" s="90"/>
    </row>
    <row r="406793" spans="68:68" customFormat="1">
      <c r="BP406793" s="90"/>
    </row>
    <row r="406794" spans="68:68" customFormat="1">
      <c r="BP406794" s="90"/>
    </row>
    <row r="406795" spans="68:68" customFormat="1">
      <c r="BP406795" s="90"/>
    </row>
    <row r="406796" spans="68:68" customFormat="1">
      <c r="BP406796" s="90"/>
    </row>
    <row r="406797" spans="68:68" customFormat="1">
      <c r="BP406797" s="90"/>
    </row>
    <row r="406798" spans="68:68" customFormat="1">
      <c r="BP406798" s="90"/>
    </row>
    <row r="406799" spans="68:68" customFormat="1">
      <c r="BP406799" s="90"/>
    </row>
    <row r="406800" spans="68:68" customFormat="1">
      <c r="BP406800" s="90"/>
    </row>
    <row r="406801" spans="68:68" customFormat="1">
      <c r="BP406801" s="90"/>
    </row>
    <row r="406802" spans="68:68" customFormat="1">
      <c r="BP406802" s="90"/>
    </row>
    <row r="406803" spans="68:68" customFormat="1">
      <c r="BP406803" s="90"/>
    </row>
    <row r="406804" spans="68:68" customFormat="1">
      <c r="BP406804" s="90"/>
    </row>
    <row r="406805" spans="68:68" customFormat="1">
      <c r="BP406805" s="90"/>
    </row>
    <row r="406806" spans="68:68" customFormat="1">
      <c r="BP406806" s="90"/>
    </row>
    <row r="406807" spans="68:68" customFormat="1">
      <c r="BP406807" s="90"/>
    </row>
    <row r="406808" spans="68:68" customFormat="1">
      <c r="BP406808" s="90"/>
    </row>
    <row r="406809" spans="68:68" customFormat="1">
      <c r="BP406809" s="90"/>
    </row>
    <row r="406810" spans="68:68" customFormat="1">
      <c r="BP406810" s="90"/>
    </row>
    <row r="406811" spans="68:68" customFormat="1">
      <c r="BP406811" s="90"/>
    </row>
    <row r="406812" spans="68:68" customFormat="1">
      <c r="BP406812" s="90"/>
    </row>
    <row r="406813" spans="68:68" customFormat="1">
      <c r="BP406813" s="90"/>
    </row>
    <row r="406814" spans="68:68" customFormat="1">
      <c r="BP406814" s="90"/>
    </row>
    <row r="406815" spans="68:68" customFormat="1">
      <c r="BP406815" s="90"/>
    </row>
    <row r="406816" spans="68:68" customFormat="1">
      <c r="BP406816" s="90"/>
    </row>
    <row r="406817" spans="68:68" customFormat="1">
      <c r="BP406817" s="90"/>
    </row>
    <row r="406818" spans="68:68" customFormat="1">
      <c r="BP406818" s="90"/>
    </row>
    <row r="406819" spans="68:68" customFormat="1">
      <c r="BP406819" s="90"/>
    </row>
    <row r="406820" spans="68:68" customFormat="1">
      <c r="BP406820" s="90"/>
    </row>
    <row r="406821" spans="68:68" customFormat="1">
      <c r="BP406821" s="90"/>
    </row>
    <row r="406822" spans="68:68" customFormat="1">
      <c r="BP406822" s="90"/>
    </row>
    <row r="406823" spans="68:68" customFormat="1">
      <c r="BP406823" s="90"/>
    </row>
    <row r="406824" spans="68:68" customFormat="1">
      <c r="BP406824" s="90"/>
    </row>
    <row r="406825" spans="68:68" customFormat="1">
      <c r="BP406825" s="90"/>
    </row>
    <row r="406826" spans="68:68" customFormat="1">
      <c r="BP406826" s="90"/>
    </row>
    <row r="406827" spans="68:68" customFormat="1">
      <c r="BP406827" s="90"/>
    </row>
    <row r="406828" spans="68:68" customFormat="1">
      <c r="BP406828" s="90"/>
    </row>
    <row r="406829" spans="68:68" customFormat="1">
      <c r="BP406829" s="90"/>
    </row>
    <row r="406830" spans="68:68" customFormat="1">
      <c r="BP406830" s="90"/>
    </row>
    <row r="406831" spans="68:68" customFormat="1">
      <c r="BP406831" s="90"/>
    </row>
    <row r="406832" spans="68:68" customFormat="1">
      <c r="BP406832" s="90"/>
    </row>
    <row r="406833" spans="68:68" customFormat="1">
      <c r="BP406833" s="90"/>
    </row>
    <row r="406834" spans="68:68" customFormat="1">
      <c r="BP406834" s="90"/>
    </row>
    <row r="406835" spans="68:68" customFormat="1">
      <c r="BP406835" s="90"/>
    </row>
    <row r="406836" spans="68:68" customFormat="1">
      <c r="BP406836" s="90"/>
    </row>
    <row r="406837" spans="68:68" customFormat="1">
      <c r="BP406837" s="90"/>
    </row>
    <row r="406838" spans="68:68" customFormat="1">
      <c r="BP406838" s="90"/>
    </row>
    <row r="406839" spans="68:68" customFormat="1">
      <c r="BP406839" s="90"/>
    </row>
    <row r="406840" spans="68:68" customFormat="1">
      <c r="BP406840" s="90"/>
    </row>
    <row r="406841" spans="68:68" customFormat="1">
      <c r="BP406841" s="90"/>
    </row>
    <row r="406842" spans="68:68" customFormat="1">
      <c r="BP406842" s="90"/>
    </row>
    <row r="406843" spans="68:68" customFormat="1">
      <c r="BP406843" s="90"/>
    </row>
    <row r="406844" spans="68:68" customFormat="1">
      <c r="BP406844" s="90"/>
    </row>
    <row r="406845" spans="68:68" customFormat="1">
      <c r="BP406845" s="90"/>
    </row>
    <row r="406846" spans="68:68" customFormat="1">
      <c r="BP406846" s="90"/>
    </row>
    <row r="406847" spans="68:68" customFormat="1">
      <c r="BP406847" s="90"/>
    </row>
    <row r="406848" spans="68:68" customFormat="1">
      <c r="BP406848" s="90"/>
    </row>
    <row r="406849" spans="68:68" customFormat="1">
      <c r="BP406849" s="90"/>
    </row>
    <row r="406850" spans="68:68" customFormat="1">
      <c r="BP406850" s="90"/>
    </row>
    <row r="406851" spans="68:68" customFormat="1">
      <c r="BP406851" s="90"/>
    </row>
    <row r="406852" spans="68:68" customFormat="1">
      <c r="BP406852" s="90"/>
    </row>
    <row r="406853" spans="68:68" customFormat="1">
      <c r="BP406853" s="90"/>
    </row>
    <row r="406854" spans="68:68" customFormat="1">
      <c r="BP406854" s="90"/>
    </row>
    <row r="406855" spans="68:68" customFormat="1">
      <c r="BP406855" s="90"/>
    </row>
    <row r="406856" spans="68:68" customFormat="1">
      <c r="BP406856" s="90"/>
    </row>
    <row r="406857" spans="68:68" customFormat="1">
      <c r="BP406857" s="90"/>
    </row>
    <row r="406858" spans="68:68" customFormat="1">
      <c r="BP406858" s="90"/>
    </row>
    <row r="406859" spans="68:68" customFormat="1">
      <c r="BP406859" s="90"/>
    </row>
    <row r="406860" spans="68:68" customFormat="1">
      <c r="BP406860" s="90"/>
    </row>
    <row r="406861" spans="68:68" customFormat="1">
      <c r="BP406861" s="90"/>
    </row>
    <row r="406862" spans="68:68" customFormat="1">
      <c r="BP406862" s="90"/>
    </row>
    <row r="406863" spans="68:68" customFormat="1">
      <c r="BP406863" s="90"/>
    </row>
    <row r="406864" spans="68:68" customFormat="1">
      <c r="BP406864" s="90"/>
    </row>
    <row r="406865" spans="68:68" customFormat="1">
      <c r="BP406865" s="90"/>
    </row>
    <row r="406866" spans="68:68" customFormat="1">
      <c r="BP406866" s="90"/>
    </row>
    <row r="406867" spans="68:68" customFormat="1">
      <c r="BP406867" s="90"/>
    </row>
    <row r="406868" spans="68:68" customFormat="1">
      <c r="BP406868" s="90"/>
    </row>
    <row r="406869" spans="68:68" customFormat="1">
      <c r="BP406869" s="90"/>
    </row>
    <row r="406870" spans="68:68" customFormat="1">
      <c r="BP406870" s="90"/>
    </row>
    <row r="406871" spans="68:68" customFormat="1">
      <c r="BP406871" s="90"/>
    </row>
    <row r="406872" spans="68:68" customFormat="1">
      <c r="BP406872" s="90"/>
    </row>
    <row r="406873" spans="68:68" customFormat="1">
      <c r="BP406873" s="90"/>
    </row>
    <row r="406874" spans="68:68" customFormat="1">
      <c r="BP406874" s="90"/>
    </row>
    <row r="406875" spans="68:68" customFormat="1">
      <c r="BP406875" s="90"/>
    </row>
    <row r="406876" spans="68:68" customFormat="1">
      <c r="BP406876" s="90"/>
    </row>
    <row r="406877" spans="68:68" customFormat="1">
      <c r="BP406877" s="90"/>
    </row>
    <row r="406878" spans="68:68" customFormat="1">
      <c r="BP406878" s="90"/>
    </row>
    <row r="406879" spans="68:68" customFormat="1">
      <c r="BP406879" s="90"/>
    </row>
    <row r="406880" spans="68:68" customFormat="1">
      <c r="BP406880" s="90"/>
    </row>
    <row r="406881" spans="68:68" customFormat="1">
      <c r="BP406881" s="90"/>
    </row>
    <row r="406882" spans="68:68" customFormat="1">
      <c r="BP406882" s="90"/>
    </row>
    <row r="406883" spans="68:68" customFormat="1">
      <c r="BP406883" s="90"/>
    </row>
    <row r="406884" spans="68:68" customFormat="1">
      <c r="BP406884" s="90"/>
    </row>
    <row r="406885" spans="68:68" customFormat="1">
      <c r="BP406885" s="90"/>
    </row>
    <row r="406886" spans="68:68" customFormat="1">
      <c r="BP406886" s="90"/>
    </row>
    <row r="406887" spans="68:68" customFormat="1">
      <c r="BP406887" s="90"/>
    </row>
    <row r="406888" spans="68:68" customFormat="1">
      <c r="BP406888" s="90"/>
    </row>
    <row r="406889" spans="68:68" customFormat="1">
      <c r="BP406889" s="90"/>
    </row>
    <row r="406890" spans="68:68" customFormat="1">
      <c r="BP406890" s="90"/>
    </row>
    <row r="406891" spans="68:68" customFormat="1">
      <c r="BP406891" s="90"/>
    </row>
    <row r="406892" spans="68:68" customFormat="1">
      <c r="BP406892" s="90"/>
    </row>
    <row r="406893" spans="68:68" customFormat="1">
      <c r="BP406893" s="90"/>
    </row>
    <row r="406894" spans="68:68" customFormat="1">
      <c r="BP406894" s="90"/>
    </row>
    <row r="406895" spans="68:68" customFormat="1">
      <c r="BP406895" s="90"/>
    </row>
    <row r="406896" spans="68:68" customFormat="1">
      <c r="BP406896" s="90"/>
    </row>
    <row r="406897" spans="68:68" customFormat="1">
      <c r="BP406897" s="90"/>
    </row>
    <row r="406898" spans="68:68" customFormat="1">
      <c r="BP406898" s="90"/>
    </row>
    <row r="406899" spans="68:68" customFormat="1">
      <c r="BP406899" s="90"/>
    </row>
    <row r="406900" spans="68:68" customFormat="1">
      <c r="BP406900" s="90"/>
    </row>
    <row r="406901" spans="68:68" customFormat="1">
      <c r="BP406901" s="90"/>
    </row>
    <row r="406902" spans="68:68" customFormat="1">
      <c r="BP406902" s="90"/>
    </row>
    <row r="406903" spans="68:68" customFormat="1">
      <c r="BP406903" s="90"/>
    </row>
    <row r="406904" spans="68:68" customFormat="1">
      <c r="BP406904" s="90"/>
    </row>
    <row r="406905" spans="68:68" customFormat="1">
      <c r="BP406905" s="90"/>
    </row>
    <row r="406906" spans="68:68" customFormat="1">
      <c r="BP406906" s="90"/>
    </row>
    <row r="406907" spans="68:68" customFormat="1">
      <c r="BP406907" s="90"/>
    </row>
    <row r="406908" spans="68:68" customFormat="1">
      <c r="BP406908" s="90"/>
    </row>
    <row r="406909" spans="68:68" customFormat="1">
      <c r="BP406909" s="90"/>
    </row>
    <row r="406910" spans="68:68" customFormat="1">
      <c r="BP406910" s="90"/>
    </row>
    <row r="406911" spans="68:68" customFormat="1">
      <c r="BP406911" s="90"/>
    </row>
    <row r="406912" spans="68:68" customFormat="1">
      <c r="BP406912" s="90"/>
    </row>
    <row r="406913" spans="68:68" customFormat="1">
      <c r="BP406913" s="90"/>
    </row>
    <row r="406914" spans="68:68" customFormat="1">
      <c r="BP406914" s="90"/>
    </row>
    <row r="406915" spans="68:68" customFormat="1">
      <c r="BP406915" s="90"/>
    </row>
    <row r="406916" spans="68:68" customFormat="1">
      <c r="BP406916" s="90"/>
    </row>
    <row r="406917" spans="68:68" customFormat="1">
      <c r="BP406917" s="90"/>
    </row>
    <row r="406918" spans="68:68" customFormat="1">
      <c r="BP406918" s="90"/>
    </row>
    <row r="406919" spans="68:68" customFormat="1">
      <c r="BP406919" s="90"/>
    </row>
    <row r="406920" spans="68:68" customFormat="1">
      <c r="BP406920" s="90"/>
    </row>
    <row r="406921" spans="68:68" customFormat="1">
      <c r="BP406921" s="90"/>
    </row>
    <row r="406922" spans="68:68" customFormat="1">
      <c r="BP406922" s="90"/>
    </row>
    <row r="406923" spans="68:68" customFormat="1">
      <c r="BP406923" s="90"/>
    </row>
    <row r="406924" spans="68:68" customFormat="1">
      <c r="BP406924" s="90"/>
    </row>
    <row r="406925" spans="68:68" customFormat="1">
      <c r="BP406925" s="90"/>
    </row>
    <row r="406926" spans="68:68" customFormat="1">
      <c r="BP406926" s="90"/>
    </row>
    <row r="406927" spans="68:68" customFormat="1">
      <c r="BP406927" s="90"/>
    </row>
    <row r="406928" spans="68:68" customFormat="1">
      <c r="BP406928" s="90"/>
    </row>
    <row r="406929" spans="68:68" customFormat="1">
      <c r="BP406929" s="90"/>
    </row>
    <row r="406930" spans="68:68" customFormat="1">
      <c r="BP406930" s="90"/>
    </row>
    <row r="406931" spans="68:68" customFormat="1">
      <c r="BP406931" s="90"/>
    </row>
    <row r="406932" spans="68:68" customFormat="1">
      <c r="BP406932" s="90"/>
    </row>
    <row r="406933" spans="68:68" customFormat="1">
      <c r="BP406933" s="90"/>
    </row>
    <row r="406934" spans="68:68" customFormat="1">
      <c r="BP406934" s="90"/>
    </row>
    <row r="406935" spans="68:68" customFormat="1">
      <c r="BP406935" s="90"/>
    </row>
    <row r="406936" spans="68:68" customFormat="1">
      <c r="BP406936" s="90"/>
    </row>
    <row r="406937" spans="68:68" customFormat="1">
      <c r="BP406937" s="90"/>
    </row>
    <row r="406938" spans="68:68" customFormat="1">
      <c r="BP406938" s="90"/>
    </row>
    <row r="406939" spans="68:68" customFormat="1">
      <c r="BP406939" s="90"/>
    </row>
    <row r="406940" spans="68:68" customFormat="1">
      <c r="BP406940" s="90"/>
    </row>
    <row r="406941" spans="68:68" customFormat="1">
      <c r="BP406941" s="90"/>
    </row>
    <row r="406942" spans="68:68" customFormat="1">
      <c r="BP406942" s="90"/>
    </row>
    <row r="406943" spans="68:68" customFormat="1">
      <c r="BP406943" s="90"/>
    </row>
    <row r="406944" spans="68:68" customFormat="1">
      <c r="BP406944" s="90"/>
    </row>
    <row r="406945" spans="68:68" customFormat="1">
      <c r="BP406945" s="90"/>
    </row>
    <row r="406946" spans="68:68" customFormat="1">
      <c r="BP406946" s="90"/>
    </row>
    <row r="406947" spans="68:68" customFormat="1">
      <c r="BP406947" s="90"/>
    </row>
    <row r="406948" spans="68:68" customFormat="1">
      <c r="BP406948" s="90"/>
    </row>
    <row r="406949" spans="68:68" customFormat="1">
      <c r="BP406949" s="90"/>
    </row>
    <row r="406950" spans="68:68" customFormat="1">
      <c r="BP406950" s="90"/>
    </row>
    <row r="406951" spans="68:68" customFormat="1">
      <c r="BP406951" s="90"/>
    </row>
    <row r="406952" spans="68:68" customFormat="1">
      <c r="BP406952" s="90"/>
    </row>
    <row r="406953" spans="68:68" customFormat="1">
      <c r="BP406953" s="90"/>
    </row>
    <row r="406954" spans="68:68" customFormat="1">
      <c r="BP406954" s="90"/>
    </row>
    <row r="406955" spans="68:68" customFormat="1">
      <c r="BP406955" s="90"/>
    </row>
    <row r="406956" spans="68:68" customFormat="1">
      <c r="BP406956" s="90"/>
    </row>
    <row r="406957" spans="68:68" customFormat="1">
      <c r="BP406957" s="90"/>
    </row>
    <row r="406958" spans="68:68" customFormat="1">
      <c r="BP406958" s="90"/>
    </row>
    <row r="406959" spans="68:68" customFormat="1">
      <c r="BP406959" s="90"/>
    </row>
    <row r="406960" spans="68:68" customFormat="1">
      <c r="BP406960" s="90"/>
    </row>
    <row r="406961" spans="68:68" customFormat="1">
      <c r="BP406961" s="90"/>
    </row>
    <row r="406962" spans="68:68" customFormat="1">
      <c r="BP406962" s="90"/>
    </row>
    <row r="406963" spans="68:68" customFormat="1">
      <c r="BP406963" s="90"/>
    </row>
    <row r="406964" spans="68:68" customFormat="1">
      <c r="BP406964" s="90"/>
    </row>
    <row r="406965" spans="68:68" customFormat="1">
      <c r="BP406965" s="90"/>
    </row>
    <row r="406966" spans="68:68" customFormat="1">
      <c r="BP406966" s="90"/>
    </row>
    <row r="406967" spans="68:68" customFormat="1">
      <c r="BP406967" s="90"/>
    </row>
    <row r="406968" spans="68:68" customFormat="1">
      <c r="BP406968" s="90"/>
    </row>
    <row r="406969" spans="68:68" customFormat="1">
      <c r="BP406969" s="90"/>
    </row>
    <row r="406970" spans="68:68" customFormat="1">
      <c r="BP406970" s="90"/>
    </row>
    <row r="406971" spans="68:68" customFormat="1">
      <c r="BP406971" s="90"/>
    </row>
    <row r="406972" spans="68:68" customFormat="1">
      <c r="BP406972" s="90"/>
    </row>
    <row r="406973" spans="68:68" customFormat="1">
      <c r="BP406973" s="90"/>
    </row>
    <row r="406974" spans="68:68" customFormat="1">
      <c r="BP406974" s="90"/>
    </row>
    <row r="406975" spans="68:68" customFormat="1">
      <c r="BP406975" s="90"/>
    </row>
    <row r="406976" spans="68:68" customFormat="1">
      <c r="BP406976" s="90"/>
    </row>
    <row r="406977" spans="68:68" customFormat="1">
      <c r="BP406977" s="90"/>
    </row>
    <row r="406978" spans="68:68" customFormat="1">
      <c r="BP406978" s="90"/>
    </row>
    <row r="406979" spans="68:68" customFormat="1">
      <c r="BP406979" s="90"/>
    </row>
    <row r="406980" spans="68:68" customFormat="1">
      <c r="BP406980" s="90"/>
    </row>
    <row r="406981" spans="68:68" customFormat="1">
      <c r="BP406981" s="90"/>
    </row>
    <row r="406982" spans="68:68" customFormat="1">
      <c r="BP406982" s="90"/>
    </row>
    <row r="406983" spans="68:68" customFormat="1">
      <c r="BP406983" s="90"/>
    </row>
    <row r="406984" spans="68:68" customFormat="1">
      <c r="BP406984" s="90"/>
    </row>
    <row r="406985" spans="68:68" customFormat="1">
      <c r="BP406985" s="90"/>
    </row>
    <row r="406986" spans="68:68" customFormat="1">
      <c r="BP406986" s="90"/>
    </row>
    <row r="406987" spans="68:68" customFormat="1">
      <c r="BP406987" s="90"/>
    </row>
    <row r="406988" spans="68:68" customFormat="1">
      <c r="BP406988" s="90"/>
    </row>
    <row r="406989" spans="68:68" customFormat="1">
      <c r="BP406989" s="90"/>
    </row>
    <row r="406990" spans="68:68" customFormat="1">
      <c r="BP406990" s="90"/>
    </row>
    <row r="406991" spans="68:68" customFormat="1">
      <c r="BP406991" s="90"/>
    </row>
    <row r="406992" spans="68:68" customFormat="1">
      <c r="BP406992" s="90"/>
    </row>
    <row r="406993" spans="68:68" customFormat="1">
      <c r="BP406993" s="90"/>
    </row>
    <row r="406994" spans="68:68" customFormat="1">
      <c r="BP406994" s="90"/>
    </row>
    <row r="406995" spans="68:68" customFormat="1">
      <c r="BP406995" s="90"/>
    </row>
    <row r="406996" spans="68:68" customFormat="1">
      <c r="BP406996" s="90"/>
    </row>
    <row r="406997" spans="68:68" customFormat="1">
      <c r="BP406997" s="90"/>
    </row>
    <row r="406998" spans="68:68" customFormat="1">
      <c r="BP406998" s="90"/>
    </row>
    <row r="406999" spans="68:68" customFormat="1">
      <c r="BP406999" s="90"/>
    </row>
    <row r="407000" spans="68:68" customFormat="1">
      <c r="BP407000" s="90"/>
    </row>
    <row r="407001" spans="68:68" customFormat="1">
      <c r="BP407001" s="90"/>
    </row>
    <row r="407002" spans="68:68" customFormat="1">
      <c r="BP407002" s="90"/>
    </row>
    <row r="407003" spans="68:68" customFormat="1">
      <c r="BP407003" s="90"/>
    </row>
    <row r="407004" spans="68:68" customFormat="1">
      <c r="BP407004" s="90"/>
    </row>
    <row r="407005" spans="68:68" customFormat="1">
      <c r="BP407005" s="90"/>
    </row>
    <row r="407006" spans="68:68" customFormat="1">
      <c r="BP407006" s="90"/>
    </row>
    <row r="407007" spans="68:68" customFormat="1">
      <c r="BP407007" s="90"/>
    </row>
    <row r="407008" spans="68:68" customFormat="1">
      <c r="BP407008" s="90"/>
    </row>
    <row r="407009" spans="68:68" customFormat="1">
      <c r="BP407009" s="90"/>
    </row>
    <row r="407010" spans="68:68" customFormat="1">
      <c r="BP407010" s="90"/>
    </row>
    <row r="407011" spans="68:68" customFormat="1">
      <c r="BP407011" s="90"/>
    </row>
    <row r="407012" spans="68:68" customFormat="1">
      <c r="BP407012" s="90"/>
    </row>
    <row r="407013" spans="68:68" customFormat="1">
      <c r="BP407013" s="90"/>
    </row>
    <row r="407014" spans="68:68" customFormat="1">
      <c r="BP407014" s="90"/>
    </row>
    <row r="407015" spans="68:68" customFormat="1">
      <c r="BP407015" s="90"/>
    </row>
    <row r="407016" spans="68:68" customFormat="1">
      <c r="BP407016" s="90"/>
    </row>
    <row r="407017" spans="68:68" customFormat="1">
      <c r="BP407017" s="90"/>
    </row>
    <row r="407018" spans="68:68" customFormat="1">
      <c r="BP407018" s="90"/>
    </row>
    <row r="407019" spans="68:68" customFormat="1">
      <c r="BP407019" s="90"/>
    </row>
    <row r="407020" spans="68:68" customFormat="1">
      <c r="BP407020" s="90"/>
    </row>
    <row r="407021" spans="68:68" customFormat="1">
      <c r="BP407021" s="90"/>
    </row>
    <row r="407022" spans="68:68" customFormat="1">
      <c r="BP407022" s="90"/>
    </row>
    <row r="407023" spans="68:68" customFormat="1">
      <c r="BP407023" s="90"/>
    </row>
    <row r="407024" spans="68:68" customFormat="1">
      <c r="BP407024" s="90"/>
    </row>
    <row r="407025" spans="68:68" customFormat="1">
      <c r="BP407025" s="90"/>
    </row>
    <row r="407026" spans="68:68" customFormat="1">
      <c r="BP407026" s="90"/>
    </row>
    <row r="407027" spans="68:68" customFormat="1">
      <c r="BP407027" s="90"/>
    </row>
    <row r="407028" spans="68:68" customFormat="1">
      <c r="BP407028" s="90"/>
    </row>
    <row r="407029" spans="68:68" customFormat="1">
      <c r="BP407029" s="90"/>
    </row>
    <row r="407030" spans="68:68" customFormat="1">
      <c r="BP407030" s="90"/>
    </row>
    <row r="407031" spans="68:68" customFormat="1">
      <c r="BP407031" s="90"/>
    </row>
    <row r="407032" spans="68:68" customFormat="1">
      <c r="BP407032" s="90"/>
    </row>
    <row r="407033" spans="68:68" customFormat="1">
      <c r="BP407033" s="90"/>
    </row>
    <row r="407034" spans="68:68" customFormat="1">
      <c r="BP407034" s="90"/>
    </row>
    <row r="407035" spans="68:68" customFormat="1">
      <c r="BP407035" s="90"/>
    </row>
    <row r="407036" spans="68:68" customFormat="1">
      <c r="BP407036" s="90"/>
    </row>
    <row r="407037" spans="68:68" customFormat="1">
      <c r="BP407037" s="90"/>
    </row>
    <row r="407038" spans="68:68" customFormat="1">
      <c r="BP407038" s="90"/>
    </row>
    <row r="407039" spans="68:68" customFormat="1">
      <c r="BP407039" s="90"/>
    </row>
    <row r="407040" spans="68:68" customFormat="1">
      <c r="BP407040" s="90"/>
    </row>
    <row r="407041" spans="68:68" customFormat="1">
      <c r="BP407041" s="90"/>
    </row>
    <row r="407042" spans="68:68" customFormat="1">
      <c r="BP407042" s="90"/>
    </row>
    <row r="407043" spans="68:68" customFormat="1">
      <c r="BP407043" s="90"/>
    </row>
    <row r="407044" spans="68:68" customFormat="1">
      <c r="BP407044" s="90"/>
    </row>
    <row r="407045" spans="68:68" customFormat="1">
      <c r="BP407045" s="90"/>
    </row>
    <row r="407046" spans="68:68" customFormat="1">
      <c r="BP407046" s="90"/>
    </row>
    <row r="407047" spans="68:68" customFormat="1">
      <c r="BP407047" s="90"/>
    </row>
    <row r="407048" spans="68:68" customFormat="1">
      <c r="BP407048" s="90"/>
    </row>
    <row r="407049" spans="68:68" customFormat="1">
      <c r="BP407049" s="90"/>
    </row>
    <row r="407050" spans="68:68" customFormat="1">
      <c r="BP407050" s="90"/>
    </row>
    <row r="407051" spans="68:68" customFormat="1">
      <c r="BP407051" s="90"/>
    </row>
    <row r="407052" spans="68:68" customFormat="1">
      <c r="BP407052" s="90"/>
    </row>
    <row r="407053" spans="68:68" customFormat="1">
      <c r="BP407053" s="90"/>
    </row>
    <row r="407054" spans="68:68" customFormat="1">
      <c r="BP407054" s="90"/>
    </row>
    <row r="407055" spans="68:68" customFormat="1">
      <c r="BP407055" s="90"/>
    </row>
    <row r="407056" spans="68:68" customFormat="1">
      <c r="BP407056" s="90"/>
    </row>
    <row r="407057" spans="68:68" customFormat="1">
      <c r="BP407057" s="90"/>
    </row>
    <row r="407058" spans="68:68" customFormat="1">
      <c r="BP407058" s="90"/>
    </row>
    <row r="407059" spans="68:68" customFormat="1">
      <c r="BP407059" s="90"/>
    </row>
    <row r="407060" spans="68:68" customFormat="1">
      <c r="BP407060" s="90"/>
    </row>
    <row r="407061" spans="68:68" customFormat="1">
      <c r="BP407061" s="90"/>
    </row>
    <row r="407062" spans="68:68" customFormat="1">
      <c r="BP407062" s="90"/>
    </row>
    <row r="407063" spans="68:68" customFormat="1">
      <c r="BP407063" s="90"/>
    </row>
    <row r="407064" spans="68:68" customFormat="1">
      <c r="BP407064" s="90"/>
    </row>
    <row r="407065" spans="68:68" customFormat="1">
      <c r="BP407065" s="90"/>
    </row>
    <row r="407066" spans="68:68" customFormat="1">
      <c r="BP407066" s="90"/>
    </row>
    <row r="407067" spans="68:68" customFormat="1">
      <c r="BP407067" s="90"/>
    </row>
    <row r="407068" spans="68:68" customFormat="1">
      <c r="BP407068" s="90"/>
    </row>
    <row r="407069" spans="68:68" customFormat="1">
      <c r="BP407069" s="90"/>
    </row>
    <row r="407070" spans="68:68" customFormat="1">
      <c r="BP407070" s="90"/>
    </row>
    <row r="407071" spans="68:68" customFormat="1">
      <c r="BP407071" s="90"/>
    </row>
    <row r="407072" spans="68:68" customFormat="1">
      <c r="BP407072" s="90"/>
    </row>
    <row r="407073" spans="68:68" customFormat="1">
      <c r="BP407073" s="90"/>
    </row>
    <row r="407074" spans="68:68" customFormat="1">
      <c r="BP407074" s="90"/>
    </row>
    <row r="407075" spans="68:68" customFormat="1">
      <c r="BP407075" s="90"/>
    </row>
    <row r="407076" spans="68:68" customFormat="1">
      <c r="BP407076" s="90"/>
    </row>
    <row r="407077" spans="68:68" customFormat="1">
      <c r="BP407077" s="90"/>
    </row>
    <row r="407078" spans="68:68" customFormat="1">
      <c r="BP407078" s="90"/>
    </row>
    <row r="407079" spans="68:68" customFormat="1">
      <c r="BP407079" s="90"/>
    </row>
    <row r="407080" spans="68:68" customFormat="1">
      <c r="BP407080" s="90"/>
    </row>
    <row r="407081" spans="68:68" customFormat="1">
      <c r="BP407081" s="90"/>
    </row>
    <row r="407082" spans="68:68" customFormat="1">
      <c r="BP407082" s="90"/>
    </row>
    <row r="407083" spans="68:68" customFormat="1">
      <c r="BP407083" s="90"/>
    </row>
    <row r="407084" spans="68:68" customFormat="1">
      <c r="BP407084" s="90"/>
    </row>
    <row r="407085" spans="68:68" customFormat="1">
      <c r="BP407085" s="90"/>
    </row>
    <row r="407086" spans="68:68" customFormat="1">
      <c r="BP407086" s="90"/>
    </row>
    <row r="407087" spans="68:68" customFormat="1">
      <c r="BP407087" s="90"/>
    </row>
    <row r="407088" spans="68:68" customFormat="1">
      <c r="BP407088" s="90"/>
    </row>
    <row r="407089" spans="68:68" customFormat="1">
      <c r="BP407089" s="90"/>
    </row>
    <row r="407090" spans="68:68" customFormat="1">
      <c r="BP407090" s="90"/>
    </row>
    <row r="407091" spans="68:68" customFormat="1">
      <c r="BP407091" s="90"/>
    </row>
    <row r="407092" spans="68:68" customFormat="1">
      <c r="BP407092" s="90"/>
    </row>
    <row r="407093" spans="68:68" customFormat="1">
      <c r="BP407093" s="90"/>
    </row>
    <row r="407094" spans="68:68" customFormat="1">
      <c r="BP407094" s="90"/>
    </row>
    <row r="407095" spans="68:68" customFormat="1">
      <c r="BP407095" s="90"/>
    </row>
    <row r="407096" spans="68:68" customFormat="1">
      <c r="BP407096" s="90"/>
    </row>
    <row r="407097" spans="68:68" customFormat="1">
      <c r="BP407097" s="90"/>
    </row>
    <row r="407098" spans="68:68" customFormat="1">
      <c r="BP407098" s="90"/>
    </row>
    <row r="407099" spans="68:68" customFormat="1">
      <c r="BP407099" s="90"/>
    </row>
    <row r="407100" spans="68:68" customFormat="1">
      <c r="BP407100" s="90"/>
    </row>
    <row r="407101" spans="68:68" customFormat="1">
      <c r="BP407101" s="90"/>
    </row>
    <row r="407102" spans="68:68" customFormat="1">
      <c r="BP407102" s="90"/>
    </row>
    <row r="407103" spans="68:68" customFormat="1">
      <c r="BP407103" s="90"/>
    </row>
    <row r="407104" spans="68:68" customFormat="1">
      <c r="BP407104" s="90"/>
    </row>
    <row r="407105" spans="68:68" customFormat="1">
      <c r="BP407105" s="90"/>
    </row>
    <row r="407106" spans="68:68" customFormat="1">
      <c r="BP407106" s="90"/>
    </row>
    <row r="407107" spans="68:68" customFormat="1">
      <c r="BP407107" s="90"/>
    </row>
    <row r="407108" spans="68:68" customFormat="1">
      <c r="BP407108" s="90"/>
    </row>
    <row r="407109" spans="68:68" customFormat="1">
      <c r="BP407109" s="90"/>
    </row>
    <row r="407110" spans="68:68" customFormat="1">
      <c r="BP407110" s="90"/>
    </row>
    <row r="407111" spans="68:68" customFormat="1">
      <c r="BP407111" s="90"/>
    </row>
    <row r="407112" spans="68:68" customFormat="1">
      <c r="BP407112" s="90"/>
    </row>
    <row r="407113" spans="68:68" customFormat="1">
      <c r="BP407113" s="90"/>
    </row>
    <row r="407114" spans="68:68" customFormat="1">
      <c r="BP407114" s="90"/>
    </row>
    <row r="407115" spans="68:68" customFormat="1">
      <c r="BP407115" s="90"/>
    </row>
    <row r="407116" spans="68:68" customFormat="1">
      <c r="BP407116" s="90"/>
    </row>
    <row r="407117" spans="68:68" customFormat="1">
      <c r="BP407117" s="90"/>
    </row>
    <row r="407118" spans="68:68" customFormat="1">
      <c r="BP407118" s="90"/>
    </row>
    <row r="407119" spans="68:68" customFormat="1">
      <c r="BP407119" s="90"/>
    </row>
    <row r="407120" spans="68:68" customFormat="1">
      <c r="BP407120" s="90"/>
    </row>
    <row r="407121" spans="68:68" customFormat="1">
      <c r="BP407121" s="90"/>
    </row>
    <row r="407122" spans="68:68" customFormat="1">
      <c r="BP407122" s="90"/>
    </row>
    <row r="407123" spans="68:68" customFormat="1">
      <c r="BP407123" s="90"/>
    </row>
    <row r="407124" spans="68:68" customFormat="1">
      <c r="BP407124" s="90"/>
    </row>
    <row r="407125" spans="68:68" customFormat="1">
      <c r="BP407125" s="90"/>
    </row>
    <row r="407126" spans="68:68" customFormat="1">
      <c r="BP407126" s="90"/>
    </row>
    <row r="407127" spans="68:68" customFormat="1">
      <c r="BP407127" s="90"/>
    </row>
    <row r="407128" spans="68:68" customFormat="1">
      <c r="BP407128" s="90"/>
    </row>
    <row r="407129" spans="68:68" customFormat="1">
      <c r="BP407129" s="90"/>
    </row>
    <row r="407130" spans="68:68" customFormat="1">
      <c r="BP407130" s="90"/>
    </row>
    <row r="407131" spans="68:68" customFormat="1">
      <c r="BP407131" s="90"/>
    </row>
    <row r="407132" spans="68:68" customFormat="1">
      <c r="BP407132" s="90"/>
    </row>
    <row r="407133" spans="68:68" customFormat="1">
      <c r="BP407133" s="90"/>
    </row>
    <row r="407134" spans="68:68" customFormat="1">
      <c r="BP407134" s="90"/>
    </row>
    <row r="407135" spans="68:68" customFormat="1">
      <c r="BP407135" s="90"/>
    </row>
    <row r="407136" spans="68:68" customFormat="1">
      <c r="BP407136" s="90"/>
    </row>
    <row r="407137" spans="68:68" customFormat="1">
      <c r="BP407137" s="90"/>
    </row>
    <row r="407138" spans="68:68" customFormat="1">
      <c r="BP407138" s="90"/>
    </row>
    <row r="407139" spans="68:68" customFormat="1">
      <c r="BP407139" s="90"/>
    </row>
    <row r="407140" spans="68:68" customFormat="1">
      <c r="BP407140" s="90"/>
    </row>
    <row r="407141" spans="68:68" customFormat="1">
      <c r="BP407141" s="90"/>
    </row>
    <row r="407142" spans="68:68" customFormat="1">
      <c r="BP407142" s="90"/>
    </row>
    <row r="407143" spans="68:68" customFormat="1">
      <c r="BP407143" s="90"/>
    </row>
    <row r="407144" spans="68:68" customFormat="1">
      <c r="BP407144" s="90"/>
    </row>
    <row r="407145" spans="68:68" customFormat="1">
      <c r="BP407145" s="90"/>
    </row>
    <row r="407146" spans="68:68" customFormat="1">
      <c r="BP407146" s="90"/>
    </row>
    <row r="407147" spans="68:68" customFormat="1">
      <c r="BP407147" s="90"/>
    </row>
    <row r="407148" spans="68:68" customFormat="1">
      <c r="BP407148" s="90"/>
    </row>
    <row r="407149" spans="68:68" customFormat="1">
      <c r="BP407149" s="90"/>
    </row>
    <row r="407150" spans="68:68" customFormat="1">
      <c r="BP407150" s="90"/>
    </row>
    <row r="407151" spans="68:68" customFormat="1">
      <c r="BP407151" s="90"/>
    </row>
    <row r="407152" spans="68:68" customFormat="1">
      <c r="BP407152" s="90"/>
    </row>
    <row r="407153" spans="68:68" customFormat="1">
      <c r="BP407153" s="90"/>
    </row>
    <row r="407154" spans="68:68" customFormat="1">
      <c r="BP407154" s="90"/>
    </row>
    <row r="407155" spans="68:68" customFormat="1">
      <c r="BP407155" s="90"/>
    </row>
    <row r="407156" spans="68:68" customFormat="1">
      <c r="BP407156" s="90"/>
    </row>
    <row r="407157" spans="68:68" customFormat="1">
      <c r="BP407157" s="90"/>
    </row>
    <row r="407158" spans="68:68" customFormat="1">
      <c r="BP407158" s="90"/>
    </row>
    <row r="407159" spans="68:68" customFormat="1">
      <c r="BP407159" s="90"/>
    </row>
    <row r="407160" spans="68:68" customFormat="1">
      <c r="BP407160" s="90"/>
    </row>
    <row r="407161" spans="68:68" customFormat="1">
      <c r="BP407161" s="90"/>
    </row>
    <row r="407162" spans="68:68" customFormat="1">
      <c r="BP407162" s="90"/>
    </row>
    <row r="407163" spans="68:68" customFormat="1">
      <c r="BP407163" s="90"/>
    </row>
    <row r="407164" spans="68:68" customFormat="1">
      <c r="BP407164" s="90"/>
    </row>
    <row r="407165" spans="68:68" customFormat="1">
      <c r="BP407165" s="90"/>
    </row>
    <row r="407166" spans="68:68" customFormat="1">
      <c r="BP407166" s="90"/>
    </row>
    <row r="407167" spans="68:68" customFormat="1">
      <c r="BP407167" s="90"/>
    </row>
    <row r="407168" spans="68:68" customFormat="1">
      <c r="BP407168" s="90"/>
    </row>
    <row r="407169" spans="68:68" customFormat="1">
      <c r="BP407169" s="90"/>
    </row>
    <row r="407170" spans="68:68" customFormat="1">
      <c r="BP407170" s="90"/>
    </row>
    <row r="407171" spans="68:68" customFormat="1">
      <c r="BP407171" s="90"/>
    </row>
    <row r="407172" spans="68:68" customFormat="1">
      <c r="BP407172" s="90"/>
    </row>
    <row r="407173" spans="68:68" customFormat="1">
      <c r="BP407173" s="90"/>
    </row>
    <row r="407174" spans="68:68" customFormat="1">
      <c r="BP407174" s="90"/>
    </row>
    <row r="407175" spans="68:68" customFormat="1">
      <c r="BP407175" s="90"/>
    </row>
    <row r="407176" spans="68:68" customFormat="1">
      <c r="BP407176" s="90"/>
    </row>
    <row r="407177" spans="68:68" customFormat="1">
      <c r="BP407177" s="90"/>
    </row>
    <row r="407178" spans="68:68" customFormat="1">
      <c r="BP407178" s="90"/>
    </row>
    <row r="407179" spans="68:68" customFormat="1">
      <c r="BP407179" s="90"/>
    </row>
    <row r="407180" spans="68:68" customFormat="1">
      <c r="BP407180" s="90"/>
    </row>
    <row r="407181" spans="68:68" customFormat="1">
      <c r="BP407181" s="90"/>
    </row>
    <row r="407182" spans="68:68" customFormat="1">
      <c r="BP407182" s="90"/>
    </row>
    <row r="407183" spans="68:68" customFormat="1">
      <c r="BP407183" s="90"/>
    </row>
    <row r="407184" spans="68:68" customFormat="1">
      <c r="BP407184" s="90"/>
    </row>
    <row r="407185" spans="68:68" customFormat="1">
      <c r="BP407185" s="90"/>
    </row>
    <row r="407186" spans="68:68" customFormat="1">
      <c r="BP407186" s="90"/>
    </row>
    <row r="407187" spans="68:68" customFormat="1">
      <c r="BP407187" s="90"/>
    </row>
    <row r="407188" spans="68:68" customFormat="1">
      <c r="BP407188" s="90"/>
    </row>
    <row r="407189" spans="68:68" customFormat="1">
      <c r="BP407189" s="90"/>
    </row>
    <row r="407190" spans="68:68" customFormat="1">
      <c r="BP407190" s="90"/>
    </row>
    <row r="407191" spans="68:68" customFormat="1">
      <c r="BP407191" s="90"/>
    </row>
    <row r="407192" spans="68:68" customFormat="1">
      <c r="BP407192" s="90"/>
    </row>
    <row r="407193" spans="68:68" customFormat="1">
      <c r="BP407193" s="90"/>
    </row>
    <row r="407194" spans="68:68" customFormat="1">
      <c r="BP407194" s="90"/>
    </row>
    <row r="407195" spans="68:68" customFormat="1">
      <c r="BP407195" s="90"/>
    </row>
    <row r="407196" spans="68:68" customFormat="1">
      <c r="BP407196" s="90"/>
    </row>
    <row r="407197" spans="68:68" customFormat="1">
      <c r="BP407197" s="90"/>
    </row>
    <row r="407198" spans="68:68" customFormat="1">
      <c r="BP407198" s="90"/>
    </row>
    <row r="407199" spans="68:68" customFormat="1">
      <c r="BP407199" s="90"/>
    </row>
    <row r="407200" spans="68:68" customFormat="1">
      <c r="BP407200" s="90"/>
    </row>
    <row r="407201" spans="68:68" customFormat="1">
      <c r="BP407201" s="90"/>
    </row>
    <row r="407202" spans="68:68" customFormat="1">
      <c r="BP407202" s="90"/>
    </row>
    <row r="407203" spans="68:68" customFormat="1">
      <c r="BP407203" s="90"/>
    </row>
    <row r="407204" spans="68:68" customFormat="1">
      <c r="BP407204" s="90"/>
    </row>
    <row r="407205" spans="68:68" customFormat="1">
      <c r="BP407205" s="90"/>
    </row>
    <row r="407206" spans="68:68" customFormat="1">
      <c r="BP407206" s="90"/>
    </row>
    <row r="407207" spans="68:68" customFormat="1">
      <c r="BP407207" s="90"/>
    </row>
    <row r="407208" spans="68:68" customFormat="1">
      <c r="BP407208" s="90"/>
    </row>
    <row r="407209" spans="68:68" customFormat="1">
      <c r="BP407209" s="90"/>
    </row>
    <row r="407210" spans="68:68" customFormat="1">
      <c r="BP407210" s="90"/>
    </row>
    <row r="407211" spans="68:68" customFormat="1">
      <c r="BP407211" s="90"/>
    </row>
    <row r="407212" spans="68:68" customFormat="1">
      <c r="BP407212" s="90"/>
    </row>
    <row r="407213" spans="68:68" customFormat="1">
      <c r="BP407213" s="90"/>
    </row>
    <row r="407214" spans="68:68" customFormat="1">
      <c r="BP407214" s="90"/>
    </row>
    <row r="407215" spans="68:68" customFormat="1">
      <c r="BP407215" s="90"/>
    </row>
    <row r="407216" spans="68:68" customFormat="1">
      <c r="BP407216" s="90"/>
    </row>
    <row r="407217" spans="68:68" customFormat="1">
      <c r="BP407217" s="90"/>
    </row>
    <row r="407218" spans="68:68" customFormat="1">
      <c r="BP407218" s="90"/>
    </row>
    <row r="407219" spans="68:68" customFormat="1">
      <c r="BP407219" s="90"/>
    </row>
    <row r="407220" spans="68:68" customFormat="1">
      <c r="BP407220" s="90"/>
    </row>
    <row r="407221" spans="68:68" customFormat="1">
      <c r="BP407221" s="90"/>
    </row>
    <row r="407222" spans="68:68" customFormat="1">
      <c r="BP407222" s="90"/>
    </row>
    <row r="407223" spans="68:68" customFormat="1">
      <c r="BP407223" s="90"/>
    </row>
    <row r="407224" spans="68:68" customFormat="1">
      <c r="BP407224" s="90"/>
    </row>
    <row r="407225" spans="68:68" customFormat="1">
      <c r="BP407225" s="90"/>
    </row>
    <row r="407226" spans="68:68" customFormat="1">
      <c r="BP407226" s="90"/>
    </row>
    <row r="407227" spans="68:68" customFormat="1">
      <c r="BP407227" s="90"/>
    </row>
    <row r="407228" spans="68:68" customFormat="1">
      <c r="BP407228" s="90"/>
    </row>
    <row r="407229" spans="68:68" customFormat="1">
      <c r="BP407229" s="90"/>
    </row>
    <row r="407230" spans="68:68" customFormat="1">
      <c r="BP407230" s="90"/>
    </row>
    <row r="407231" spans="68:68" customFormat="1">
      <c r="BP407231" s="90"/>
    </row>
    <row r="407232" spans="68:68" customFormat="1">
      <c r="BP407232" s="90"/>
    </row>
    <row r="407233" spans="68:68" customFormat="1">
      <c r="BP407233" s="90"/>
    </row>
    <row r="407234" spans="68:68" customFormat="1">
      <c r="BP407234" s="90"/>
    </row>
    <row r="407235" spans="68:68" customFormat="1">
      <c r="BP407235" s="90"/>
    </row>
    <row r="407236" spans="68:68" customFormat="1">
      <c r="BP407236" s="90"/>
    </row>
    <row r="407237" spans="68:68" customFormat="1">
      <c r="BP407237" s="90"/>
    </row>
    <row r="407238" spans="68:68" customFormat="1">
      <c r="BP407238" s="90"/>
    </row>
    <row r="407239" spans="68:68" customFormat="1">
      <c r="BP407239" s="90"/>
    </row>
    <row r="407240" spans="68:68" customFormat="1">
      <c r="BP407240" s="90"/>
    </row>
    <row r="407241" spans="68:68" customFormat="1">
      <c r="BP407241" s="90"/>
    </row>
    <row r="407242" spans="68:68" customFormat="1">
      <c r="BP407242" s="90"/>
    </row>
    <row r="407243" spans="68:68" customFormat="1">
      <c r="BP407243" s="90"/>
    </row>
    <row r="407244" spans="68:68" customFormat="1">
      <c r="BP407244" s="90"/>
    </row>
    <row r="407245" spans="68:68" customFormat="1">
      <c r="BP407245" s="90"/>
    </row>
    <row r="407246" spans="68:68" customFormat="1">
      <c r="BP407246" s="90"/>
    </row>
    <row r="407247" spans="68:68" customFormat="1">
      <c r="BP407247" s="90"/>
    </row>
    <row r="407248" spans="68:68" customFormat="1">
      <c r="BP407248" s="90"/>
    </row>
    <row r="407249" spans="68:68" customFormat="1">
      <c r="BP407249" s="90"/>
    </row>
    <row r="407250" spans="68:68" customFormat="1">
      <c r="BP407250" s="90"/>
    </row>
    <row r="407251" spans="68:68" customFormat="1">
      <c r="BP407251" s="90"/>
    </row>
    <row r="407252" spans="68:68" customFormat="1">
      <c r="BP407252" s="90"/>
    </row>
    <row r="407253" spans="68:68" customFormat="1">
      <c r="BP407253" s="90"/>
    </row>
    <row r="407254" spans="68:68" customFormat="1">
      <c r="BP407254" s="90"/>
    </row>
    <row r="407255" spans="68:68" customFormat="1">
      <c r="BP407255" s="90"/>
    </row>
    <row r="407256" spans="68:68" customFormat="1">
      <c r="BP407256" s="90"/>
    </row>
    <row r="407257" spans="68:68" customFormat="1">
      <c r="BP407257" s="90"/>
    </row>
    <row r="407258" spans="68:68" customFormat="1">
      <c r="BP407258" s="90"/>
    </row>
    <row r="407259" spans="68:68" customFormat="1">
      <c r="BP407259" s="90"/>
    </row>
    <row r="407260" spans="68:68" customFormat="1">
      <c r="BP407260" s="90"/>
    </row>
    <row r="407261" spans="68:68" customFormat="1">
      <c r="BP407261" s="90"/>
    </row>
    <row r="407262" spans="68:68" customFormat="1">
      <c r="BP407262" s="90"/>
    </row>
    <row r="407263" spans="68:68" customFormat="1">
      <c r="BP407263" s="90"/>
    </row>
    <row r="407264" spans="68:68" customFormat="1">
      <c r="BP407264" s="90"/>
    </row>
    <row r="407265" spans="68:68" customFormat="1">
      <c r="BP407265" s="90"/>
    </row>
    <row r="407266" spans="68:68" customFormat="1">
      <c r="BP407266" s="90"/>
    </row>
    <row r="407267" spans="68:68" customFormat="1">
      <c r="BP407267" s="90"/>
    </row>
    <row r="407268" spans="68:68" customFormat="1">
      <c r="BP407268" s="90"/>
    </row>
    <row r="407269" spans="68:68" customFormat="1">
      <c r="BP407269" s="90"/>
    </row>
    <row r="407270" spans="68:68" customFormat="1">
      <c r="BP407270" s="90"/>
    </row>
    <row r="407271" spans="68:68" customFormat="1">
      <c r="BP407271" s="90"/>
    </row>
    <row r="407272" spans="68:68" customFormat="1">
      <c r="BP407272" s="90"/>
    </row>
    <row r="407273" spans="68:68" customFormat="1">
      <c r="BP407273" s="90"/>
    </row>
    <row r="407274" spans="68:68" customFormat="1">
      <c r="BP407274" s="90"/>
    </row>
    <row r="407275" spans="68:68" customFormat="1">
      <c r="BP407275" s="90"/>
    </row>
    <row r="407276" spans="68:68" customFormat="1">
      <c r="BP407276" s="90"/>
    </row>
    <row r="407277" spans="68:68" customFormat="1">
      <c r="BP407277" s="90"/>
    </row>
    <row r="407278" spans="68:68" customFormat="1">
      <c r="BP407278" s="90"/>
    </row>
    <row r="407279" spans="68:68" customFormat="1">
      <c r="BP407279" s="90"/>
    </row>
    <row r="407280" spans="68:68" customFormat="1">
      <c r="BP407280" s="90"/>
    </row>
    <row r="407281" spans="68:68" customFormat="1">
      <c r="BP407281" s="90"/>
    </row>
    <row r="407282" spans="68:68" customFormat="1">
      <c r="BP407282" s="90"/>
    </row>
    <row r="407283" spans="68:68" customFormat="1">
      <c r="BP407283" s="90"/>
    </row>
    <row r="407284" spans="68:68" customFormat="1">
      <c r="BP407284" s="90"/>
    </row>
    <row r="407285" spans="68:68" customFormat="1">
      <c r="BP407285" s="90"/>
    </row>
    <row r="407286" spans="68:68" customFormat="1">
      <c r="BP407286" s="90"/>
    </row>
    <row r="407287" spans="68:68" customFormat="1">
      <c r="BP407287" s="90"/>
    </row>
    <row r="407288" spans="68:68" customFormat="1">
      <c r="BP407288" s="90"/>
    </row>
    <row r="407289" spans="68:68" customFormat="1">
      <c r="BP407289" s="90"/>
    </row>
    <row r="407290" spans="68:68" customFormat="1">
      <c r="BP407290" s="90"/>
    </row>
    <row r="407291" spans="68:68" customFormat="1">
      <c r="BP407291" s="90"/>
    </row>
    <row r="407292" spans="68:68" customFormat="1">
      <c r="BP407292" s="90"/>
    </row>
    <row r="407293" spans="68:68" customFormat="1">
      <c r="BP407293" s="90"/>
    </row>
    <row r="407294" spans="68:68" customFormat="1">
      <c r="BP407294" s="90"/>
    </row>
    <row r="407295" spans="68:68" customFormat="1">
      <c r="BP407295" s="90"/>
    </row>
    <row r="407296" spans="68:68" customFormat="1">
      <c r="BP407296" s="90"/>
    </row>
    <row r="407297" spans="68:68" customFormat="1">
      <c r="BP407297" s="90"/>
    </row>
    <row r="407298" spans="68:68" customFormat="1">
      <c r="BP407298" s="90"/>
    </row>
    <row r="407299" spans="68:68" customFormat="1">
      <c r="BP407299" s="90"/>
    </row>
    <row r="407300" spans="68:68" customFormat="1">
      <c r="BP407300" s="90"/>
    </row>
    <row r="407301" spans="68:68" customFormat="1">
      <c r="BP407301" s="90"/>
    </row>
    <row r="407302" spans="68:68" customFormat="1">
      <c r="BP407302" s="90"/>
    </row>
    <row r="407303" spans="68:68" customFormat="1">
      <c r="BP407303" s="90"/>
    </row>
    <row r="407304" spans="68:68" customFormat="1">
      <c r="BP407304" s="90"/>
    </row>
    <row r="407305" spans="68:68" customFormat="1">
      <c r="BP407305" s="90"/>
    </row>
    <row r="407306" spans="68:68" customFormat="1">
      <c r="BP407306" s="90"/>
    </row>
    <row r="407307" spans="68:68" customFormat="1">
      <c r="BP407307" s="90"/>
    </row>
    <row r="407308" spans="68:68" customFormat="1">
      <c r="BP407308" s="90"/>
    </row>
    <row r="407309" spans="68:68" customFormat="1">
      <c r="BP407309" s="90"/>
    </row>
    <row r="407310" spans="68:68" customFormat="1">
      <c r="BP407310" s="90"/>
    </row>
    <row r="407311" spans="68:68" customFormat="1">
      <c r="BP407311" s="90"/>
    </row>
    <row r="407312" spans="68:68" customFormat="1">
      <c r="BP407312" s="90"/>
    </row>
    <row r="407313" spans="68:68" customFormat="1">
      <c r="BP407313" s="90"/>
    </row>
    <row r="407314" spans="68:68" customFormat="1">
      <c r="BP407314" s="90"/>
    </row>
    <row r="407315" spans="68:68" customFormat="1">
      <c r="BP407315" s="90"/>
    </row>
    <row r="407316" spans="68:68" customFormat="1">
      <c r="BP407316" s="90"/>
    </row>
    <row r="407317" spans="68:68" customFormat="1">
      <c r="BP407317" s="90"/>
    </row>
    <row r="407318" spans="68:68" customFormat="1">
      <c r="BP407318" s="90"/>
    </row>
    <row r="407319" spans="68:68" customFormat="1">
      <c r="BP407319" s="90"/>
    </row>
    <row r="407320" spans="68:68" customFormat="1">
      <c r="BP407320" s="90"/>
    </row>
    <row r="407321" spans="68:68" customFormat="1">
      <c r="BP407321" s="90"/>
    </row>
    <row r="407322" spans="68:68" customFormat="1">
      <c r="BP407322" s="90"/>
    </row>
    <row r="407323" spans="68:68" customFormat="1">
      <c r="BP407323" s="90"/>
    </row>
    <row r="407324" spans="68:68" customFormat="1">
      <c r="BP407324" s="90"/>
    </row>
    <row r="407325" spans="68:68" customFormat="1">
      <c r="BP407325" s="90"/>
    </row>
    <row r="407326" spans="68:68" customFormat="1">
      <c r="BP407326" s="90"/>
    </row>
    <row r="407327" spans="68:68" customFormat="1">
      <c r="BP407327" s="90"/>
    </row>
    <row r="407328" spans="68:68" customFormat="1">
      <c r="BP407328" s="90"/>
    </row>
    <row r="407329" spans="68:68" customFormat="1">
      <c r="BP407329" s="90"/>
    </row>
    <row r="407330" spans="68:68" customFormat="1">
      <c r="BP407330" s="90"/>
    </row>
    <row r="407331" spans="68:68" customFormat="1">
      <c r="BP407331" s="90"/>
    </row>
    <row r="407332" spans="68:68" customFormat="1">
      <c r="BP407332" s="90"/>
    </row>
    <row r="407333" spans="68:68" customFormat="1">
      <c r="BP407333" s="90"/>
    </row>
    <row r="407334" spans="68:68" customFormat="1">
      <c r="BP407334" s="90"/>
    </row>
    <row r="407335" spans="68:68" customFormat="1">
      <c r="BP407335" s="90"/>
    </row>
    <row r="407336" spans="68:68" customFormat="1">
      <c r="BP407336" s="90"/>
    </row>
    <row r="407337" spans="68:68" customFormat="1">
      <c r="BP407337" s="90"/>
    </row>
    <row r="407338" spans="68:68" customFormat="1">
      <c r="BP407338" s="90"/>
    </row>
    <row r="407339" spans="68:68" customFormat="1">
      <c r="BP407339" s="90"/>
    </row>
    <row r="407340" spans="68:68" customFormat="1">
      <c r="BP407340" s="90"/>
    </row>
    <row r="407341" spans="68:68" customFormat="1">
      <c r="BP407341" s="90"/>
    </row>
    <row r="407342" spans="68:68" customFormat="1">
      <c r="BP407342" s="90"/>
    </row>
    <row r="407343" spans="68:68" customFormat="1">
      <c r="BP407343" s="90"/>
    </row>
    <row r="407344" spans="68:68" customFormat="1">
      <c r="BP407344" s="90"/>
    </row>
    <row r="407345" spans="68:68" customFormat="1">
      <c r="BP407345" s="90"/>
    </row>
    <row r="407346" spans="68:68" customFormat="1">
      <c r="BP407346" s="90"/>
    </row>
    <row r="407347" spans="68:68" customFormat="1">
      <c r="BP407347" s="90"/>
    </row>
    <row r="407348" spans="68:68" customFormat="1">
      <c r="BP407348" s="90"/>
    </row>
    <row r="407349" spans="68:68" customFormat="1">
      <c r="BP407349" s="90"/>
    </row>
    <row r="407350" spans="68:68" customFormat="1">
      <c r="BP407350" s="90"/>
    </row>
    <row r="407351" spans="68:68" customFormat="1">
      <c r="BP407351" s="90"/>
    </row>
    <row r="407352" spans="68:68" customFormat="1">
      <c r="BP407352" s="90"/>
    </row>
    <row r="407353" spans="68:68" customFormat="1">
      <c r="BP407353" s="90"/>
    </row>
    <row r="407354" spans="68:68" customFormat="1">
      <c r="BP407354" s="90"/>
    </row>
    <row r="407355" spans="68:68" customFormat="1">
      <c r="BP407355" s="90"/>
    </row>
    <row r="407356" spans="68:68" customFormat="1">
      <c r="BP407356" s="90"/>
    </row>
    <row r="407357" spans="68:68" customFormat="1">
      <c r="BP407357" s="90"/>
    </row>
    <row r="407358" spans="68:68" customFormat="1">
      <c r="BP407358" s="90"/>
    </row>
    <row r="407359" spans="68:68" customFormat="1">
      <c r="BP407359" s="90"/>
    </row>
    <row r="407360" spans="68:68" customFormat="1">
      <c r="BP407360" s="90"/>
    </row>
    <row r="407361" spans="68:68" customFormat="1">
      <c r="BP407361" s="90"/>
    </row>
    <row r="407362" spans="68:68" customFormat="1">
      <c r="BP407362" s="90"/>
    </row>
    <row r="407363" spans="68:68" customFormat="1">
      <c r="BP407363" s="90"/>
    </row>
    <row r="407364" spans="68:68" customFormat="1">
      <c r="BP407364" s="90"/>
    </row>
    <row r="407365" spans="68:68" customFormat="1">
      <c r="BP407365" s="90"/>
    </row>
    <row r="407366" spans="68:68" customFormat="1">
      <c r="BP407366" s="90"/>
    </row>
    <row r="407367" spans="68:68" customFormat="1">
      <c r="BP407367" s="90"/>
    </row>
    <row r="407368" spans="68:68" customFormat="1">
      <c r="BP407368" s="90"/>
    </row>
    <row r="407369" spans="68:68" customFormat="1">
      <c r="BP407369" s="90"/>
    </row>
    <row r="407370" spans="68:68" customFormat="1">
      <c r="BP407370" s="90"/>
    </row>
    <row r="407371" spans="68:68" customFormat="1">
      <c r="BP407371" s="90"/>
    </row>
    <row r="407372" spans="68:68" customFormat="1">
      <c r="BP407372" s="90"/>
    </row>
    <row r="407373" spans="68:68" customFormat="1">
      <c r="BP407373" s="90"/>
    </row>
    <row r="407374" spans="68:68" customFormat="1">
      <c r="BP407374" s="90"/>
    </row>
    <row r="407375" spans="68:68" customFormat="1">
      <c r="BP407375" s="90"/>
    </row>
    <row r="407376" spans="68:68" customFormat="1">
      <c r="BP407376" s="90"/>
    </row>
    <row r="407377" spans="68:68" customFormat="1">
      <c r="BP407377" s="90"/>
    </row>
    <row r="407378" spans="68:68" customFormat="1">
      <c r="BP407378" s="90"/>
    </row>
    <row r="407379" spans="68:68" customFormat="1">
      <c r="BP407379" s="90"/>
    </row>
    <row r="407380" spans="68:68" customFormat="1">
      <c r="BP407380" s="90"/>
    </row>
    <row r="407381" spans="68:68" customFormat="1">
      <c r="BP407381" s="90"/>
    </row>
    <row r="407382" spans="68:68" customFormat="1">
      <c r="BP407382" s="90"/>
    </row>
    <row r="407383" spans="68:68" customFormat="1">
      <c r="BP407383" s="90"/>
    </row>
    <row r="407384" spans="68:68" customFormat="1">
      <c r="BP407384" s="90"/>
    </row>
    <row r="407385" spans="68:68" customFormat="1">
      <c r="BP407385" s="90"/>
    </row>
    <row r="407386" spans="68:68" customFormat="1">
      <c r="BP407386" s="90"/>
    </row>
    <row r="407387" spans="68:68" customFormat="1">
      <c r="BP407387" s="90"/>
    </row>
    <row r="407388" spans="68:68" customFormat="1">
      <c r="BP407388" s="90"/>
    </row>
    <row r="407389" spans="68:68" customFormat="1">
      <c r="BP407389" s="90"/>
    </row>
    <row r="407390" spans="68:68" customFormat="1">
      <c r="BP407390" s="90"/>
    </row>
    <row r="407391" spans="68:68" customFormat="1">
      <c r="BP407391" s="90"/>
    </row>
    <row r="407392" spans="68:68" customFormat="1">
      <c r="BP407392" s="90"/>
    </row>
    <row r="407393" spans="68:68" customFormat="1">
      <c r="BP407393" s="90"/>
    </row>
    <row r="407394" spans="68:68" customFormat="1">
      <c r="BP407394" s="90"/>
    </row>
    <row r="407395" spans="68:68" customFormat="1">
      <c r="BP407395" s="90"/>
    </row>
    <row r="407396" spans="68:68" customFormat="1">
      <c r="BP407396" s="90"/>
    </row>
    <row r="407397" spans="68:68" customFormat="1">
      <c r="BP407397" s="90"/>
    </row>
    <row r="407398" spans="68:68" customFormat="1">
      <c r="BP407398" s="90"/>
    </row>
    <row r="407399" spans="68:68" customFormat="1">
      <c r="BP407399" s="90"/>
    </row>
    <row r="407400" spans="68:68" customFormat="1">
      <c r="BP407400" s="90"/>
    </row>
    <row r="407401" spans="68:68" customFormat="1">
      <c r="BP407401" s="90"/>
    </row>
    <row r="407402" spans="68:68" customFormat="1">
      <c r="BP407402" s="90"/>
    </row>
    <row r="407403" spans="68:68" customFormat="1">
      <c r="BP407403" s="90"/>
    </row>
    <row r="407404" spans="68:68" customFormat="1">
      <c r="BP407404" s="90"/>
    </row>
    <row r="407405" spans="68:68" customFormat="1">
      <c r="BP407405" s="90"/>
    </row>
    <row r="407406" spans="68:68" customFormat="1">
      <c r="BP407406" s="90"/>
    </row>
    <row r="407407" spans="68:68" customFormat="1">
      <c r="BP407407" s="90"/>
    </row>
    <row r="407408" spans="68:68" customFormat="1">
      <c r="BP407408" s="90"/>
    </row>
    <row r="407409" spans="68:68" customFormat="1">
      <c r="BP407409" s="90"/>
    </row>
    <row r="407410" spans="68:68" customFormat="1">
      <c r="BP407410" s="90"/>
    </row>
    <row r="407411" spans="68:68" customFormat="1">
      <c r="BP407411" s="90"/>
    </row>
    <row r="407412" spans="68:68" customFormat="1">
      <c r="BP407412" s="90"/>
    </row>
    <row r="407413" spans="68:68" customFormat="1">
      <c r="BP407413" s="90"/>
    </row>
    <row r="407414" spans="68:68" customFormat="1">
      <c r="BP407414" s="90"/>
    </row>
    <row r="407415" spans="68:68" customFormat="1">
      <c r="BP407415" s="90"/>
    </row>
    <row r="407416" spans="68:68" customFormat="1">
      <c r="BP407416" s="90"/>
    </row>
    <row r="407417" spans="68:68" customFormat="1">
      <c r="BP407417" s="90"/>
    </row>
    <row r="407418" spans="68:68" customFormat="1">
      <c r="BP407418" s="90"/>
    </row>
    <row r="407419" spans="68:68" customFormat="1">
      <c r="BP407419" s="90"/>
    </row>
    <row r="407420" spans="68:68" customFormat="1">
      <c r="BP407420" s="90"/>
    </row>
    <row r="407421" spans="68:68" customFormat="1">
      <c r="BP407421" s="90"/>
    </row>
    <row r="407422" spans="68:68" customFormat="1">
      <c r="BP407422" s="90"/>
    </row>
    <row r="407423" spans="68:68" customFormat="1">
      <c r="BP407423" s="90"/>
    </row>
    <row r="407424" spans="68:68" customFormat="1">
      <c r="BP407424" s="90"/>
    </row>
    <row r="407425" spans="68:68" customFormat="1">
      <c r="BP407425" s="90"/>
    </row>
    <row r="407426" spans="68:68" customFormat="1">
      <c r="BP407426" s="90"/>
    </row>
    <row r="407427" spans="68:68" customFormat="1">
      <c r="BP407427" s="90"/>
    </row>
    <row r="407428" spans="68:68" customFormat="1">
      <c r="BP407428" s="90"/>
    </row>
    <row r="407429" spans="68:68" customFormat="1">
      <c r="BP407429" s="90"/>
    </row>
    <row r="407430" spans="68:68" customFormat="1">
      <c r="BP407430" s="90"/>
    </row>
    <row r="407431" spans="68:68" customFormat="1">
      <c r="BP407431" s="90"/>
    </row>
    <row r="407432" spans="68:68" customFormat="1">
      <c r="BP407432" s="90"/>
    </row>
    <row r="407433" spans="68:68" customFormat="1">
      <c r="BP407433" s="90"/>
    </row>
    <row r="407434" spans="68:68" customFormat="1">
      <c r="BP407434" s="90"/>
    </row>
    <row r="407435" spans="68:68" customFormat="1">
      <c r="BP407435" s="90"/>
    </row>
    <row r="407436" spans="68:68" customFormat="1">
      <c r="BP407436" s="90"/>
    </row>
    <row r="407437" spans="68:68" customFormat="1">
      <c r="BP407437" s="90"/>
    </row>
    <row r="407438" spans="68:68" customFormat="1">
      <c r="BP407438" s="90"/>
    </row>
    <row r="407439" spans="68:68" customFormat="1">
      <c r="BP407439" s="90"/>
    </row>
    <row r="407440" spans="68:68" customFormat="1">
      <c r="BP407440" s="90"/>
    </row>
    <row r="407441" spans="68:68" customFormat="1">
      <c r="BP407441" s="90"/>
    </row>
    <row r="407442" spans="68:68" customFormat="1">
      <c r="BP407442" s="90"/>
    </row>
    <row r="407443" spans="68:68" customFormat="1">
      <c r="BP407443" s="90"/>
    </row>
    <row r="407444" spans="68:68" customFormat="1">
      <c r="BP407444" s="90"/>
    </row>
    <row r="407445" spans="68:68" customFormat="1">
      <c r="BP407445" s="90"/>
    </row>
    <row r="407446" spans="68:68" customFormat="1">
      <c r="BP407446" s="90"/>
    </row>
    <row r="407447" spans="68:68" customFormat="1">
      <c r="BP407447" s="90"/>
    </row>
    <row r="407448" spans="68:68" customFormat="1">
      <c r="BP407448" s="90"/>
    </row>
    <row r="407449" spans="68:68" customFormat="1">
      <c r="BP407449" s="90"/>
    </row>
    <row r="407450" spans="68:68" customFormat="1">
      <c r="BP407450" s="90"/>
    </row>
    <row r="407451" spans="68:68" customFormat="1">
      <c r="BP407451" s="90"/>
    </row>
    <row r="407452" spans="68:68" customFormat="1">
      <c r="BP407452" s="90"/>
    </row>
    <row r="407453" spans="68:68" customFormat="1">
      <c r="BP407453" s="90"/>
    </row>
    <row r="407454" spans="68:68" customFormat="1">
      <c r="BP407454" s="90"/>
    </row>
    <row r="407455" spans="68:68" customFormat="1">
      <c r="BP407455" s="90"/>
    </row>
    <row r="407456" spans="68:68" customFormat="1">
      <c r="BP407456" s="90"/>
    </row>
    <row r="407457" spans="68:68" customFormat="1">
      <c r="BP407457" s="90"/>
    </row>
    <row r="407458" spans="68:68" customFormat="1">
      <c r="BP407458" s="90"/>
    </row>
    <row r="407459" spans="68:68" customFormat="1">
      <c r="BP407459" s="90"/>
    </row>
    <row r="407460" spans="68:68" customFormat="1">
      <c r="BP407460" s="90"/>
    </row>
    <row r="407461" spans="68:68" customFormat="1">
      <c r="BP407461" s="90"/>
    </row>
    <row r="407462" spans="68:68" customFormat="1">
      <c r="BP407462" s="90"/>
    </row>
    <row r="407463" spans="68:68" customFormat="1">
      <c r="BP407463" s="90"/>
    </row>
    <row r="407464" spans="68:68" customFormat="1">
      <c r="BP407464" s="90"/>
    </row>
    <row r="407465" spans="68:68" customFormat="1">
      <c r="BP407465" s="90"/>
    </row>
    <row r="407466" spans="68:68" customFormat="1">
      <c r="BP407466" s="90"/>
    </row>
    <row r="407467" spans="68:68" customFormat="1">
      <c r="BP407467" s="90"/>
    </row>
    <row r="407468" spans="68:68" customFormat="1">
      <c r="BP407468" s="90"/>
    </row>
    <row r="407469" spans="68:68" customFormat="1">
      <c r="BP407469" s="90"/>
    </row>
    <row r="407470" spans="68:68" customFormat="1">
      <c r="BP407470" s="90"/>
    </row>
    <row r="407471" spans="68:68" customFormat="1">
      <c r="BP407471" s="90"/>
    </row>
    <row r="407472" spans="68:68" customFormat="1">
      <c r="BP407472" s="90"/>
    </row>
    <row r="407473" spans="68:68" customFormat="1">
      <c r="BP407473" s="90"/>
    </row>
    <row r="407474" spans="68:68" customFormat="1">
      <c r="BP407474" s="90"/>
    </row>
    <row r="407475" spans="68:68" customFormat="1">
      <c r="BP407475" s="90"/>
    </row>
    <row r="407476" spans="68:68" customFormat="1">
      <c r="BP407476" s="90"/>
    </row>
    <row r="407477" spans="68:68" customFormat="1">
      <c r="BP407477" s="90"/>
    </row>
    <row r="407478" spans="68:68" customFormat="1">
      <c r="BP407478" s="90"/>
    </row>
    <row r="407479" spans="68:68" customFormat="1">
      <c r="BP407479" s="90"/>
    </row>
    <row r="407480" spans="68:68" customFormat="1">
      <c r="BP407480" s="90"/>
    </row>
    <row r="407481" spans="68:68" customFormat="1">
      <c r="BP407481" s="90"/>
    </row>
    <row r="407482" spans="68:68" customFormat="1">
      <c r="BP407482" s="90"/>
    </row>
    <row r="407483" spans="68:68" customFormat="1">
      <c r="BP407483" s="90"/>
    </row>
    <row r="407484" spans="68:68" customFormat="1">
      <c r="BP407484" s="90"/>
    </row>
    <row r="407485" spans="68:68" customFormat="1">
      <c r="BP407485" s="90"/>
    </row>
    <row r="407486" spans="68:68" customFormat="1">
      <c r="BP407486" s="90"/>
    </row>
    <row r="407487" spans="68:68" customFormat="1">
      <c r="BP407487" s="90"/>
    </row>
    <row r="407488" spans="68:68" customFormat="1">
      <c r="BP407488" s="90"/>
    </row>
    <row r="407489" spans="68:68" customFormat="1">
      <c r="BP407489" s="90"/>
    </row>
    <row r="407490" spans="68:68" customFormat="1">
      <c r="BP407490" s="90"/>
    </row>
    <row r="407491" spans="68:68" customFormat="1">
      <c r="BP407491" s="90"/>
    </row>
    <row r="407492" spans="68:68" customFormat="1">
      <c r="BP407492" s="90"/>
    </row>
    <row r="407493" spans="68:68" customFormat="1">
      <c r="BP407493" s="90"/>
    </row>
    <row r="407494" spans="68:68" customFormat="1">
      <c r="BP407494" s="90"/>
    </row>
    <row r="407495" spans="68:68" customFormat="1">
      <c r="BP407495" s="90"/>
    </row>
    <row r="407496" spans="68:68" customFormat="1">
      <c r="BP407496" s="90"/>
    </row>
    <row r="407497" spans="68:68" customFormat="1">
      <c r="BP407497" s="90"/>
    </row>
    <row r="407498" spans="68:68" customFormat="1">
      <c r="BP407498" s="90"/>
    </row>
    <row r="407499" spans="68:68" customFormat="1">
      <c r="BP407499" s="90"/>
    </row>
    <row r="407500" spans="68:68" customFormat="1">
      <c r="BP407500" s="90"/>
    </row>
    <row r="407501" spans="68:68" customFormat="1">
      <c r="BP407501" s="90"/>
    </row>
    <row r="407502" spans="68:68" customFormat="1">
      <c r="BP407502" s="90"/>
    </row>
    <row r="407503" spans="68:68" customFormat="1">
      <c r="BP407503" s="90"/>
    </row>
    <row r="407504" spans="68:68" customFormat="1">
      <c r="BP407504" s="90"/>
    </row>
    <row r="407505" spans="68:68" customFormat="1">
      <c r="BP407505" s="90"/>
    </row>
    <row r="407506" spans="68:68" customFormat="1">
      <c r="BP407506" s="90"/>
    </row>
    <row r="407507" spans="68:68" customFormat="1">
      <c r="BP407507" s="90"/>
    </row>
    <row r="407508" spans="68:68" customFormat="1">
      <c r="BP407508" s="90"/>
    </row>
    <row r="407509" spans="68:68" customFormat="1">
      <c r="BP407509" s="90"/>
    </row>
    <row r="407510" spans="68:68" customFormat="1">
      <c r="BP407510" s="90"/>
    </row>
    <row r="407511" spans="68:68" customFormat="1">
      <c r="BP407511" s="90"/>
    </row>
    <row r="407512" spans="68:68" customFormat="1">
      <c r="BP407512" s="90"/>
    </row>
    <row r="407513" spans="68:68" customFormat="1">
      <c r="BP407513" s="90"/>
    </row>
    <row r="407514" spans="68:68" customFormat="1">
      <c r="BP407514" s="90"/>
    </row>
    <row r="407515" spans="68:68" customFormat="1">
      <c r="BP407515" s="90"/>
    </row>
    <row r="407516" spans="68:68" customFormat="1">
      <c r="BP407516" s="90"/>
    </row>
    <row r="407517" spans="68:68" customFormat="1">
      <c r="BP407517" s="90"/>
    </row>
    <row r="407518" spans="68:68" customFormat="1">
      <c r="BP407518" s="90"/>
    </row>
    <row r="407519" spans="68:68" customFormat="1">
      <c r="BP407519" s="90"/>
    </row>
    <row r="407520" spans="68:68" customFormat="1">
      <c r="BP407520" s="90"/>
    </row>
    <row r="407521" spans="68:68" customFormat="1">
      <c r="BP407521" s="90"/>
    </row>
    <row r="407522" spans="68:68" customFormat="1">
      <c r="BP407522" s="90"/>
    </row>
    <row r="407523" spans="68:68" customFormat="1">
      <c r="BP407523" s="90"/>
    </row>
    <row r="407524" spans="68:68" customFormat="1">
      <c r="BP407524" s="90"/>
    </row>
    <row r="407525" spans="68:68" customFormat="1">
      <c r="BP407525" s="90"/>
    </row>
    <row r="407526" spans="68:68" customFormat="1">
      <c r="BP407526" s="90"/>
    </row>
    <row r="407527" spans="68:68" customFormat="1">
      <c r="BP407527" s="90"/>
    </row>
    <row r="407528" spans="68:68" customFormat="1">
      <c r="BP407528" s="90"/>
    </row>
    <row r="407529" spans="68:68" customFormat="1">
      <c r="BP407529" s="90"/>
    </row>
    <row r="407530" spans="68:68" customFormat="1">
      <c r="BP407530" s="90"/>
    </row>
    <row r="407531" spans="68:68" customFormat="1">
      <c r="BP407531" s="90"/>
    </row>
    <row r="407532" spans="68:68" customFormat="1">
      <c r="BP407532" s="90"/>
    </row>
    <row r="407533" spans="68:68" customFormat="1">
      <c r="BP407533" s="90"/>
    </row>
    <row r="407534" spans="68:68" customFormat="1">
      <c r="BP407534" s="90"/>
    </row>
    <row r="407535" spans="68:68" customFormat="1">
      <c r="BP407535" s="90"/>
    </row>
    <row r="407536" spans="68:68" customFormat="1">
      <c r="BP407536" s="90"/>
    </row>
    <row r="407537" spans="68:68" customFormat="1">
      <c r="BP407537" s="90"/>
    </row>
    <row r="407538" spans="68:68" customFormat="1">
      <c r="BP407538" s="90"/>
    </row>
    <row r="407539" spans="68:68" customFormat="1">
      <c r="BP407539" s="90"/>
    </row>
    <row r="407540" spans="68:68" customFormat="1">
      <c r="BP407540" s="90"/>
    </row>
    <row r="407541" spans="68:68" customFormat="1">
      <c r="BP407541" s="90"/>
    </row>
    <row r="407542" spans="68:68" customFormat="1">
      <c r="BP407542" s="90"/>
    </row>
    <row r="407543" spans="68:68" customFormat="1">
      <c r="BP407543" s="90"/>
    </row>
    <row r="407544" spans="68:68" customFormat="1">
      <c r="BP407544" s="90"/>
    </row>
    <row r="407545" spans="68:68" customFormat="1">
      <c r="BP407545" s="90"/>
    </row>
    <row r="407546" spans="68:68" customFormat="1">
      <c r="BP407546" s="90"/>
    </row>
    <row r="407547" spans="68:68" customFormat="1">
      <c r="BP407547" s="90"/>
    </row>
    <row r="407548" spans="68:68" customFormat="1">
      <c r="BP407548" s="90"/>
    </row>
    <row r="407549" spans="68:68" customFormat="1">
      <c r="BP407549" s="90"/>
    </row>
    <row r="407550" spans="68:68" customFormat="1">
      <c r="BP407550" s="90"/>
    </row>
    <row r="407551" spans="68:68" customFormat="1">
      <c r="BP407551" s="90"/>
    </row>
    <row r="407552" spans="68:68" customFormat="1">
      <c r="BP407552" s="90"/>
    </row>
    <row r="407553" spans="68:68" customFormat="1">
      <c r="BP407553" s="90"/>
    </row>
    <row r="407554" spans="68:68" customFormat="1">
      <c r="BP407554" s="90"/>
    </row>
    <row r="407555" spans="68:68" customFormat="1">
      <c r="BP407555" s="90"/>
    </row>
    <row r="407556" spans="68:68" customFormat="1">
      <c r="BP407556" s="90"/>
    </row>
    <row r="407557" spans="68:68" customFormat="1">
      <c r="BP407557" s="90"/>
    </row>
    <row r="407558" spans="68:68" customFormat="1">
      <c r="BP407558" s="90"/>
    </row>
    <row r="407559" spans="68:68" customFormat="1">
      <c r="BP407559" s="90"/>
    </row>
    <row r="407560" spans="68:68" customFormat="1">
      <c r="BP407560" s="90"/>
    </row>
    <row r="407561" spans="68:68" customFormat="1">
      <c r="BP407561" s="90"/>
    </row>
    <row r="407562" spans="68:68" customFormat="1">
      <c r="BP407562" s="90"/>
    </row>
    <row r="407563" spans="68:68" customFormat="1">
      <c r="BP407563" s="90"/>
    </row>
    <row r="407564" spans="68:68" customFormat="1">
      <c r="BP407564" s="90"/>
    </row>
    <row r="407565" spans="68:68" customFormat="1">
      <c r="BP407565" s="90"/>
    </row>
    <row r="407566" spans="68:68" customFormat="1">
      <c r="BP407566" s="90"/>
    </row>
    <row r="407567" spans="68:68" customFormat="1">
      <c r="BP407567" s="90"/>
    </row>
    <row r="407568" spans="68:68" customFormat="1">
      <c r="BP407568" s="90"/>
    </row>
    <row r="407569" spans="68:68" customFormat="1">
      <c r="BP407569" s="90"/>
    </row>
    <row r="407570" spans="68:68" customFormat="1">
      <c r="BP407570" s="90"/>
    </row>
    <row r="407571" spans="68:68" customFormat="1">
      <c r="BP407571" s="90"/>
    </row>
    <row r="407572" spans="68:68" customFormat="1">
      <c r="BP407572" s="90"/>
    </row>
    <row r="407573" spans="68:68" customFormat="1">
      <c r="BP407573" s="90"/>
    </row>
    <row r="407574" spans="68:68" customFormat="1">
      <c r="BP407574" s="90"/>
    </row>
    <row r="407575" spans="68:68" customFormat="1">
      <c r="BP407575" s="90"/>
    </row>
    <row r="407576" spans="68:68" customFormat="1">
      <c r="BP407576" s="90"/>
    </row>
    <row r="407577" spans="68:68" customFormat="1">
      <c r="BP407577" s="90"/>
    </row>
    <row r="407578" spans="68:68" customFormat="1">
      <c r="BP407578" s="90"/>
    </row>
    <row r="407579" spans="68:68" customFormat="1">
      <c r="BP407579" s="90"/>
    </row>
    <row r="407580" spans="68:68" customFormat="1">
      <c r="BP407580" s="90"/>
    </row>
    <row r="407581" spans="68:68" customFormat="1">
      <c r="BP407581" s="90"/>
    </row>
    <row r="407582" spans="68:68" customFormat="1">
      <c r="BP407582" s="90"/>
    </row>
    <row r="407583" spans="68:68" customFormat="1">
      <c r="BP407583" s="90"/>
    </row>
    <row r="407584" spans="68:68" customFormat="1">
      <c r="BP407584" s="90"/>
    </row>
    <row r="407585" spans="68:68" customFormat="1">
      <c r="BP407585" s="90"/>
    </row>
    <row r="407586" spans="68:68" customFormat="1">
      <c r="BP407586" s="90"/>
    </row>
    <row r="407587" spans="68:68" customFormat="1">
      <c r="BP407587" s="90"/>
    </row>
    <row r="407588" spans="68:68" customFormat="1">
      <c r="BP407588" s="90"/>
    </row>
    <row r="407589" spans="68:68" customFormat="1">
      <c r="BP407589" s="90"/>
    </row>
    <row r="407590" spans="68:68" customFormat="1">
      <c r="BP407590" s="90"/>
    </row>
    <row r="407591" spans="68:68" customFormat="1">
      <c r="BP407591" s="90"/>
    </row>
    <row r="407592" spans="68:68" customFormat="1">
      <c r="BP407592" s="90"/>
    </row>
    <row r="407593" spans="68:68" customFormat="1">
      <c r="BP407593" s="90"/>
    </row>
    <row r="407594" spans="68:68" customFormat="1">
      <c r="BP407594" s="90"/>
    </row>
    <row r="407595" spans="68:68" customFormat="1">
      <c r="BP407595" s="90"/>
    </row>
    <row r="407596" spans="68:68" customFormat="1">
      <c r="BP407596" s="90"/>
    </row>
    <row r="407597" spans="68:68" customFormat="1">
      <c r="BP407597" s="90"/>
    </row>
    <row r="407598" spans="68:68" customFormat="1">
      <c r="BP407598" s="90"/>
    </row>
    <row r="407599" spans="68:68" customFormat="1">
      <c r="BP407599" s="90"/>
    </row>
    <row r="407600" spans="68:68" customFormat="1">
      <c r="BP407600" s="90"/>
    </row>
    <row r="407601" spans="68:68" customFormat="1">
      <c r="BP407601" s="90"/>
    </row>
    <row r="407602" spans="68:68" customFormat="1">
      <c r="BP407602" s="90"/>
    </row>
    <row r="407603" spans="68:68" customFormat="1">
      <c r="BP407603" s="90"/>
    </row>
    <row r="407604" spans="68:68" customFormat="1">
      <c r="BP407604" s="90"/>
    </row>
    <row r="407605" spans="68:68" customFormat="1">
      <c r="BP407605" s="90"/>
    </row>
    <row r="407606" spans="68:68" customFormat="1">
      <c r="BP407606" s="90"/>
    </row>
    <row r="407607" spans="68:68" customFormat="1">
      <c r="BP407607" s="90"/>
    </row>
    <row r="407608" spans="68:68" customFormat="1">
      <c r="BP407608" s="90"/>
    </row>
    <row r="407609" spans="68:68" customFormat="1">
      <c r="BP407609" s="90"/>
    </row>
    <row r="407610" spans="68:68" customFormat="1">
      <c r="BP407610" s="90"/>
    </row>
    <row r="407611" spans="68:68" customFormat="1">
      <c r="BP407611" s="90"/>
    </row>
    <row r="407612" spans="68:68" customFormat="1">
      <c r="BP407612" s="90"/>
    </row>
    <row r="407613" spans="68:68" customFormat="1">
      <c r="BP407613" s="90"/>
    </row>
    <row r="407614" spans="68:68" customFormat="1">
      <c r="BP407614" s="90"/>
    </row>
    <row r="407615" spans="68:68" customFormat="1">
      <c r="BP407615" s="90"/>
    </row>
    <row r="407616" spans="68:68" customFormat="1">
      <c r="BP407616" s="90"/>
    </row>
    <row r="407617" spans="68:68" customFormat="1">
      <c r="BP407617" s="90"/>
    </row>
    <row r="407618" spans="68:68" customFormat="1">
      <c r="BP407618" s="90"/>
    </row>
    <row r="407619" spans="68:68" customFormat="1">
      <c r="BP407619" s="90"/>
    </row>
    <row r="407620" spans="68:68" customFormat="1">
      <c r="BP407620" s="90"/>
    </row>
    <row r="407621" spans="68:68" customFormat="1">
      <c r="BP407621" s="90"/>
    </row>
    <row r="407622" spans="68:68" customFormat="1">
      <c r="BP407622" s="90"/>
    </row>
    <row r="407623" spans="68:68" customFormat="1">
      <c r="BP407623" s="90"/>
    </row>
    <row r="407624" spans="68:68" customFormat="1">
      <c r="BP407624" s="90"/>
    </row>
    <row r="407625" spans="68:68" customFormat="1">
      <c r="BP407625" s="90"/>
    </row>
    <row r="407626" spans="68:68" customFormat="1">
      <c r="BP407626" s="90"/>
    </row>
    <row r="407627" spans="68:68" customFormat="1">
      <c r="BP407627" s="90"/>
    </row>
    <row r="407628" spans="68:68" customFormat="1">
      <c r="BP407628" s="90"/>
    </row>
    <row r="407629" spans="68:68" customFormat="1">
      <c r="BP407629" s="90"/>
    </row>
    <row r="407630" spans="68:68" customFormat="1">
      <c r="BP407630" s="90"/>
    </row>
    <row r="407631" spans="68:68" customFormat="1">
      <c r="BP407631" s="90"/>
    </row>
    <row r="407632" spans="68:68" customFormat="1">
      <c r="BP407632" s="90"/>
    </row>
    <row r="407633" spans="68:68" customFormat="1">
      <c r="BP407633" s="90"/>
    </row>
    <row r="407634" spans="68:68" customFormat="1">
      <c r="BP407634" s="90"/>
    </row>
    <row r="407635" spans="68:68" customFormat="1">
      <c r="BP407635" s="90"/>
    </row>
    <row r="407636" spans="68:68" customFormat="1">
      <c r="BP407636" s="90"/>
    </row>
    <row r="407637" spans="68:68" customFormat="1">
      <c r="BP407637" s="90"/>
    </row>
    <row r="407638" spans="68:68" customFormat="1">
      <c r="BP407638" s="90"/>
    </row>
    <row r="407639" spans="68:68" customFormat="1">
      <c r="BP407639" s="90"/>
    </row>
    <row r="407640" spans="68:68" customFormat="1">
      <c r="BP407640" s="90"/>
    </row>
    <row r="407641" spans="68:68" customFormat="1">
      <c r="BP407641" s="90"/>
    </row>
    <row r="407642" spans="68:68" customFormat="1">
      <c r="BP407642" s="90"/>
    </row>
    <row r="407643" spans="68:68" customFormat="1">
      <c r="BP407643" s="90"/>
    </row>
    <row r="407644" spans="68:68" customFormat="1">
      <c r="BP407644" s="90"/>
    </row>
    <row r="407645" spans="68:68" customFormat="1">
      <c r="BP407645" s="90"/>
    </row>
    <row r="407646" spans="68:68" customFormat="1">
      <c r="BP407646" s="90"/>
    </row>
    <row r="407647" spans="68:68" customFormat="1">
      <c r="BP407647" s="90"/>
    </row>
    <row r="407648" spans="68:68" customFormat="1">
      <c r="BP407648" s="90"/>
    </row>
    <row r="407649" spans="68:68" customFormat="1">
      <c r="BP407649" s="90"/>
    </row>
    <row r="407650" spans="68:68" customFormat="1">
      <c r="BP407650" s="90"/>
    </row>
    <row r="407651" spans="68:68" customFormat="1">
      <c r="BP407651" s="90"/>
    </row>
    <row r="407652" spans="68:68" customFormat="1">
      <c r="BP407652" s="90"/>
    </row>
    <row r="407653" spans="68:68" customFormat="1">
      <c r="BP407653" s="90"/>
    </row>
    <row r="407654" spans="68:68" customFormat="1">
      <c r="BP407654" s="90"/>
    </row>
    <row r="407655" spans="68:68" customFormat="1">
      <c r="BP407655" s="90"/>
    </row>
    <row r="407656" spans="68:68" customFormat="1">
      <c r="BP407656" s="90"/>
    </row>
    <row r="407657" spans="68:68" customFormat="1">
      <c r="BP407657" s="90"/>
    </row>
    <row r="407658" spans="68:68" customFormat="1">
      <c r="BP407658" s="90"/>
    </row>
    <row r="407659" spans="68:68" customFormat="1">
      <c r="BP407659" s="90"/>
    </row>
    <row r="407660" spans="68:68" customFormat="1">
      <c r="BP407660" s="90"/>
    </row>
    <row r="407661" spans="68:68" customFormat="1">
      <c r="BP407661" s="90"/>
    </row>
    <row r="407662" spans="68:68" customFormat="1">
      <c r="BP407662" s="90"/>
    </row>
    <row r="407663" spans="68:68" customFormat="1">
      <c r="BP407663" s="90"/>
    </row>
    <row r="407664" spans="68:68" customFormat="1">
      <c r="BP407664" s="90"/>
    </row>
    <row r="407665" spans="68:68" customFormat="1">
      <c r="BP407665" s="90"/>
    </row>
    <row r="407666" spans="68:68" customFormat="1">
      <c r="BP407666" s="90"/>
    </row>
    <row r="407667" spans="68:68" customFormat="1">
      <c r="BP407667" s="90"/>
    </row>
    <row r="407668" spans="68:68" customFormat="1">
      <c r="BP407668" s="90"/>
    </row>
    <row r="407669" spans="68:68" customFormat="1">
      <c r="BP407669" s="90"/>
    </row>
    <row r="407670" spans="68:68" customFormat="1">
      <c r="BP407670" s="90"/>
    </row>
    <row r="407671" spans="68:68" customFormat="1">
      <c r="BP407671" s="90"/>
    </row>
    <row r="407672" spans="68:68" customFormat="1">
      <c r="BP407672" s="90"/>
    </row>
    <row r="407673" spans="68:68" customFormat="1">
      <c r="BP407673" s="90"/>
    </row>
    <row r="407674" spans="68:68" customFormat="1">
      <c r="BP407674" s="90"/>
    </row>
    <row r="407675" spans="68:68" customFormat="1">
      <c r="BP407675" s="90"/>
    </row>
    <row r="407676" spans="68:68" customFormat="1">
      <c r="BP407676" s="90"/>
    </row>
    <row r="407677" spans="68:68" customFormat="1">
      <c r="BP407677" s="90"/>
    </row>
    <row r="407678" spans="68:68" customFormat="1">
      <c r="BP407678" s="90"/>
    </row>
    <row r="407679" spans="68:68" customFormat="1">
      <c r="BP407679" s="90"/>
    </row>
    <row r="407680" spans="68:68" customFormat="1">
      <c r="BP407680" s="90"/>
    </row>
    <row r="407681" spans="68:68" customFormat="1">
      <c r="BP407681" s="90"/>
    </row>
    <row r="407682" spans="68:68" customFormat="1">
      <c r="BP407682" s="90"/>
    </row>
    <row r="407683" spans="68:68" customFormat="1">
      <c r="BP407683" s="90"/>
    </row>
    <row r="407684" spans="68:68" customFormat="1">
      <c r="BP407684" s="90"/>
    </row>
    <row r="407685" spans="68:68" customFormat="1">
      <c r="BP407685" s="90"/>
    </row>
    <row r="407686" spans="68:68" customFormat="1">
      <c r="BP407686" s="90"/>
    </row>
    <row r="407687" spans="68:68" customFormat="1">
      <c r="BP407687" s="90"/>
    </row>
    <row r="407688" spans="68:68" customFormat="1">
      <c r="BP407688" s="90"/>
    </row>
    <row r="407689" spans="68:68" customFormat="1">
      <c r="BP407689" s="90"/>
    </row>
    <row r="407690" spans="68:68" customFormat="1">
      <c r="BP407690" s="90"/>
    </row>
    <row r="407691" spans="68:68" customFormat="1">
      <c r="BP407691" s="90"/>
    </row>
    <row r="407692" spans="68:68" customFormat="1">
      <c r="BP407692" s="90"/>
    </row>
    <row r="407693" spans="68:68" customFormat="1">
      <c r="BP407693" s="90"/>
    </row>
    <row r="407694" spans="68:68" customFormat="1">
      <c r="BP407694" s="90"/>
    </row>
    <row r="407695" spans="68:68" customFormat="1">
      <c r="BP407695" s="90"/>
    </row>
    <row r="407696" spans="68:68" customFormat="1">
      <c r="BP407696" s="90"/>
    </row>
    <row r="407697" spans="68:68" customFormat="1">
      <c r="BP407697" s="90"/>
    </row>
    <row r="407698" spans="68:68" customFormat="1">
      <c r="BP407698" s="90"/>
    </row>
    <row r="407699" spans="68:68" customFormat="1">
      <c r="BP407699" s="90"/>
    </row>
    <row r="407700" spans="68:68" customFormat="1">
      <c r="BP407700" s="90"/>
    </row>
    <row r="407701" spans="68:68" customFormat="1">
      <c r="BP407701" s="90"/>
    </row>
    <row r="407702" spans="68:68" customFormat="1">
      <c r="BP407702" s="90"/>
    </row>
    <row r="407703" spans="68:68" customFormat="1">
      <c r="BP407703" s="90"/>
    </row>
    <row r="407704" spans="68:68" customFormat="1">
      <c r="BP407704" s="90"/>
    </row>
    <row r="407705" spans="68:68" customFormat="1">
      <c r="BP407705" s="90"/>
    </row>
    <row r="407706" spans="68:68" customFormat="1">
      <c r="BP407706" s="90"/>
    </row>
    <row r="407707" spans="68:68" customFormat="1">
      <c r="BP407707" s="90"/>
    </row>
    <row r="407708" spans="68:68" customFormat="1">
      <c r="BP407708" s="90"/>
    </row>
    <row r="407709" spans="68:68" customFormat="1">
      <c r="BP407709" s="90"/>
    </row>
    <row r="407710" spans="68:68" customFormat="1">
      <c r="BP407710" s="90"/>
    </row>
    <row r="407711" spans="68:68" customFormat="1">
      <c r="BP407711" s="90"/>
    </row>
    <row r="407712" spans="68:68" customFormat="1">
      <c r="BP407712" s="90"/>
    </row>
    <row r="407713" spans="68:68" customFormat="1">
      <c r="BP407713" s="90"/>
    </row>
    <row r="407714" spans="68:68" customFormat="1">
      <c r="BP407714" s="90"/>
    </row>
    <row r="407715" spans="68:68" customFormat="1">
      <c r="BP407715" s="90"/>
    </row>
    <row r="407716" spans="68:68" customFormat="1">
      <c r="BP407716" s="90"/>
    </row>
    <row r="407717" spans="68:68" customFormat="1">
      <c r="BP407717" s="90"/>
    </row>
    <row r="407718" spans="68:68" customFormat="1">
      <c r="BP407718" s="90"/>
    </row>
    <row r="407719" spans="68:68" customFormat="1">
      <c r="BP407719" s="90"/>
    </row>
    <row r="407720" spans="68:68" customFormat="1">
      <c r="BP407720" s="90"/>
    </row>
    <row r="407721" spans="68:68" customFormat="1">
      <c r="BP407721" s="90"/>
    </row>
    <row r="407722" spans="68:68" customFormat="1">
      <c r="BP407722" s="90"/>
    </row>
    <row r="407723" spans="68:68" customFormat="1">
      <c r="BP407723" s="90"/>
    </row>
    <row r="407724" spans="68:68" customFormat="1">
      <c r="BP407724" s="90"/>
    </row>
    <row r="407725" spans="68:68" customFormat="1">
      <c r="BP407725" s="90"/>
    </row>
    <row r="407726" spans="68:68" customFormat="1">
      <c r="BP407726" s="90"/>
    </row>
    <row r="407727" spans="68:68" customFormat="1">
      <c r="BP407727" s="90"/>
    </row>
    <row r="407728" spans="68:68" customFormat="1">
      <c r="BP407728" s="90"/>
    </row>
    <row r="407729" spans="68:68" customFormat="1">
      <c r="BP407729" s="90"/>
    </row>
    <row r="407730" spans="68:68" customFormat="1">
      <c r="BP407730" s="90"/>
    </row>
    <row r="407731" spans="68:68" customFormat="1">
      <c r="BP407731" s="90"/>
    </row>
    <row r="407732" spans="68:68" customFormat="1">
      <c r="BP407732" s="90"/>
    </row>
    <row r="407733" spans="68:68" customFormat="1">
      <c r="BP407733" s="90"/>
    </row>
    <row r="407734" spans="68:68" customFormat="1">
      <c r="BP407734" s="90"/>
    </row>
    <row r="407735" spans="68:68" customFormat="1">
      <c r="BP407735" s="90"/>
    </row>
    <row r="407736" spans="68:68" customFormat="1">
      <c r="BP407736" s="90"/>
    </row>
    <row r="407737" spans="68:68" customFormat="1">
      <c r="BP407737" s="90"/>
    </row>
    <row r="407738" spans="68:68" customFormat="1">
      <c r="BP407738" s="90"/>
    </row>
    <row r="407739" spans="68:68" customFormat="1">
      <c r="BP407739" s="90"/>
    </row>
    <row r="407740" spans="68:68" customFormat="1">
      <c r="BP407740" s="90"/>
    </row>
    <row r="407741" spans="68:68" customFormat="1">
      <c r="BP407741" s="90"/>
    </row>
    <row r="407742" spans="68:68" customFormat="1">
      <c r="BP407742" s="90"/>
    </row>
    <row r="407743" spans="68:68" customFormat="1">
      <c r="BP407743" s="90"/>
    </row>
    <row r="407744" spans="68:68" customFormat="1">
      <c r="BP407744" s="90"/>
    </row>
    <row r="407745" spans="68:68" customFormat="1">
      <c r="BP407745" s="90"/>
    </row>
    <row r="407746" spans="68:68" customFormat="1">
      <c r="BP407746" s="90"/>
    </row>
    <row r="407747" spans="68:68" customFormat="1">
      <c r="BP407747" s="90"/>
    </row>
    <row r="407748" spans="68:68" customFormat="1">
      <c r="BP407748" s="90"/>
    </row>
    <row r="407749" spans="68:68" customFormat="1">
      <c r="BP407749" s="90"/>
    </row>
    <row r="407750" spans="68:68" customFormat="1">
      <c r="BP407750" s="90"/>
    </row>
    <row r="407751" spans="68:68" customFormat="1">
      <c r="BP407751" s="90"/>
    </row>
    <row r="407752" spans="68:68" customFormat="1">
      <c r="BP407752" s="90"/>
    </row>
    <row r="407753" spans="68:68" customFormat="1">
      <c r="BP407753" s="90"/>
    </row>
    <row r="407754" spans="68:68" customFormat="1">
      <c r="BP407754" s="90"/>
    </row>
    <row r="407755" spans="68:68" customFormat="1">
      <c r="BP407755" s="90"/>
    </row>
    <row r="407756" spans="68:68" customFormat="1">
      <c r="BP407756" s="90"/>
    </row>
    <row r="407757" spans="68:68" customFormat="1">
      <c r="BP407757" s="90"/>
    </row>
    <row r="407758" spans="68:68" customFormat="1">
      <c r="BP407758" s="90"/>
    </row>
    <row r="407759" spans="68:68" customFormat="1">
      <c r="BP407759" s="90"/>
    </row>
    <row r="407760" spans="68:68" customFormat="1">
      <c r="BP407760" s="90"/>
    </row>
    <row r="407761" spans="68:68" customFormat="1">
      <c r="BP407761" s="90"/>
    </row>
    <row r="407762" spans="68:68" customFormat="1">
      <c r="BP407762" s="90"/>
    </row>
    <row r="407763" spans="68:68" customFormat="1">
      <c r="BP407763" s="90"/>
    </row>
    <row r="407764" spans="68:68" customFormat="1">
      <c r="BP407764" s="90"/>
    </row>
    <row r="407765" spans="68:68" customFormat="1">
      <c r="BP407765" s="90"/>
    </row>
    <row r="407766" spans="68:68" customFormat="1">
      <c r="BP407766" s="90"/>
    </row>
    <row r="407767" spans="68:68" customFormat="1">
      <c r="BP407767" s="90"/>
    </row>
    <row r="407768" spans="68:68" customFormat="1">
      <c r="BP407768" s="90"/>
    </row>
    <row r="407769" spans="68:68" customFormat="1">
      <c r="BP407769" s="90"/>
    </row>
    <row r="407770" spans="68:68" customFormat="1">
      <c r="BP407770" s="90"/>
    </row>
    <row r="407771" spans="68:68" customFormat="1">
      <c r="BP407771" s="90"/>
    </row>
    <row r="407772" spans="68:68" customFormat="1">
      <c r="BP407772" s="90"/>
    </row>
    <row r="407773" spans="68:68" customFormat="1">
      <c r="BP407773" s="90"/>
    </row>
    <row r="407774" spans="68:68" customFormat="1">
      <c r="BP407774" s="90"/>
    </row>
    <row r="407775" spans="68:68" customFormat="1">
      <c r="BP407775" s="90"/>
    </row>
    <row r="407776" spans="68:68" customFormat="1">
      <c r="BP407776" s="90"/>
    </row>
    <row r="407777" spans="68:68" customFormat="1">
      <c r="BP407777" s="90"/>
    </row>
    <row r="407778" spans="68:68" customFormat="1">
      <c r="BP407778" s="90"/>
    </row>
    <row r="407779" spans="68:68" customFormat="1">
      <c r="BP407779" s="90"/>
    </row>
    <row r="407780" spans="68:68" customFormat="1">
      <c r="BP407780" s="90"/>
    </row>
    <row r="407781" spans="68:68" customFormat="1">
      <c r="BP407781" s="90"/>
    </row>
    <row r="407782" spans="68:68" customFormat="1">
      <c r="BP407782" s="90"/>
    </row>
    <row r="407783" spans="68:68" customFormat="1">
      <c r="BP407783" s="90"/>
    </row>
    <row r="407784" spans="68:68" customFormat="1">
      <c r="BP407784" s="90"/>
    </row>
    <row r="407785" spans="68:68" customFormat="1">
      <c r="BP407785" s="90"/>
    </row>
    <row r="407786" spans="68:68" customFormat="1">
      <c r="BP407786" s="90"/>
    </row>
    <row r="407787" spans="68:68" customFormat="1">
      <c r="BP407787" s="90"/>
    </row>
    <row r="407788" spans="68:68" customFormat="1">
      <c r="BP407788" s="90"/>
    </row>
    <row r="407789" spans="68:68" customFormat="1">
      <c r="BP407789" s="90"/>
    </row>
    <row r="407790" spans="68:68" customFormat="1">
      <c r="BP407790" s="90"/>
    </row>
    <row r="407791" spans="68:68" customFormat="1">
      <c r="BP407791" s="90"/>
    </row>
    <row r="407792" spans="68:68" customFormat="1">
      <c r="BP407792" s="90"/>
    </row>
    <row r="407793" spans="68:68" customFormat="1">
      <c r="BP407793" s="90"/>
    </row>
    <row r="407794" spans="68:68" customFormat="1">
      <c r="BP407794" s="90"/>
    </row>
    <row r="407795" spans="68:68" customFormat="1">
      <c r="BP407795" s="90"/>
    </row>
    <row r="407796" spans="68:68" customFormat="1">
      <c r="BP407796" s="90"/>
    </row>
    <row r="407797" spans="68:68" customFormat="1">
      <c r="BP407797" s="90"/>
    </row>
    <row r="407798" spans="68:68" customFormat="1">
      <c r="BP407798" s="90"/>
    </row>
    <row r="407799" spans="68:68" customFormat="1">
      <c r="BP407799" s="90"/>
    </row>
    <row r="407800" spans="68:68" customFormat="1">
      <c r="BP407800" s="90"/>
    </row>
    <row r="407801" spans="68:68" customFormat="1">
      <c r="BP407801" s="90"/>
    </row>
    <row r="407802" spans="68:68" customFormat="1">
      <c r="BP407802" s="90"/>
    </row>
    <row r="407803" spans="68:68" customFormat="1">
      <c r="BP407803" s="90"/>
    </row>
    <row r="407804" spans="68:68" customFormat="1">
      <c r="BP407804" s="90"/>
    </row>
    <row r="407805" spans="68:68" customFormat="1">
      <c r="BP407805" s="90"/>
    </row>
    <row r="407806" spans="68:68" customFormat="1">
      <c r="BP407806" s="90"/>
    </row>
    <row r="407807" spans="68:68" customFormat="1">
      <c r="BP407807" s="90"/>
    </row>
    <row r="407808" spans="68:68" customFormat="1">
      <c r="BP407808" s="90"/>
    </row>
    <row r="407809" spans="68:68" customFormat="1">
      <c r="BP407809" s="90"/>
    </row>
    <row r="407810" spans="68:68" customFormat="1">
      <c r="BP407810" s="90"/>
    </row>
    <row r="407811" spans="68:68" customFormat="1">
      <c r="BP407811" s="90"/>
    </row>
    <row r="407812" spans="68:68" customFormat="1">
      <c r="BP407812" s="90"/>
    </row>
    <row r="407813" spans="68:68" customFormat="1">
      <c r="BP407813" s="90"/>
    </row>
    <row r="407814" spans="68:68" customFormat="1">
      <c r="BP407814" s="90"/>
    </row>
    <row r="407815" spans="68:68" customFormat="1">
      <c r="BP407815" s="90"/>
    </row>
    <row r="407816" spans="68:68" customFormat="1">
      <c r="BP407816" s="90"/>
    </row>
    <row r="407817" spans="68:68" customFormat="1">
      <c r="BP407817" s="90"/>
    </row>
    <row r="407818" spans="68:68" customFormat="1">
      <c r="BP407818" s="90"/>
    </row>
    <row r="407819" spans="68:68" customFormat="1">
      <c r="BP407819" s="90"/>
    </row>
    <row r="407820" spans="68:68" customFormat="1">
      <c r="BP407820" s="90"/>
    </row>
    <row r="407821" spans="68:68" customFormat="1">
      <c r="BP407821" s="90"/>
    </row>
    <row r="407822" spans="68:68" customFormat="1">
      <c r="BP407822" s="90"/>
    </row>
    <row r="407823" spans="68:68" customFormat="1">
      <c r="BP407823" s="90"/>
    </row>
    <row r="407824" spans="68:68" customFormat="1">
      <c r="BP407824" s="90"/>
    </row>
    <row r="407825" spans="68:68" customFormat="1">
      <c r="BP407825" s="90"/>
    </row>
    <row r="407826" spans="68:68" customFormat="1">
      <c r="BP407826" s="90"/>
    </row>
    <row r="407827" spans="68:68" customFormat="1">
      <c r="BP407827" s="90"/>
    </row>
    <row r="407828" spans="68:68" customFormat="1">
      <c r="BP407828" s="90"/>
    </row>
    <row r="407829" spans="68:68" customFormat="1">
      <c r="BP407829" s="90"/>
    </row>
    <row r="407830" spans="68:68" customFormat="1">
      <c r="BP407830" s="90"/>
    </row>
    <row r="407831" spans="68:68" customFormat="1">
      <c r="BP407831" s="90"/>
    </row>
    <row r="407832" spans="68:68" customFormat="1">
      <c r="BP407832" s="90"/>
    </row>
    <row r="407833" spans="68:68" customFormat="1">
      <c r="BP407833" s="90"/>
    </row>
    <row r="407834" spans="68:68" customFormat="1">
      <c r="BP407834" s="90"/>
    </row>
    <row r="407835" spans="68:68" customFormat="1">
      <c r="BP407835" s="90"/>
    </row>
    <row r="407836" spans="68:68" customFormat="1">
      <c r="BP407836" s="90"/>
    </row>
    <row r="407837" spans="68:68" customFormat="1">
      <c r="BP407837" s="90"/>
    </row>
    <row r="407838" spans="68:68" customFormat="1">
      <c r="BP407838" s="90"/>
    </row>
    <row r="407839" spans="68:68" customFormat="1">
      <c r="BP407839" s="90"/>
    </row>
    <row r="407840" spans="68:68" customFormat="1">
      <c r="BP407840" s="90"/>
    </row>
    <row r="407841" spans="68:68" customFormat="1">
      <c r="BP407841" s="90"/>
    </row>
    <row r="407842" spans="68:68" customFormat="1">
      <c r="BP407842" s="90"/>
    </row>
    <row r="407843" spans="68:68" customFormat="1">
      <c r="BP407843" s="90"/>
    </row>
    <row r="407844" spans="68:68" customFormat="1">
      <c r="BP407844" s="90"/>
    </row>
    <row r="407845" spans="68:68" customFormat="1">
      <c r="BP407845" s="90"/>
    </row>
    <row r="407846" spans="68:68" customFormat="1">
      <c r="BP407846" s="90"/>
    </row>
    <row r="407847" spans="68:68" customFormat="1">
      <c r="BP407847" s="90"/>
    </row>
    <row r="407848" spans="68:68" customFormat="1">
      <c r="BP407848" s="90"/>
    </row>
    <row r="407849" spans="68:68" customFormat="1">
      <c r="BP407849" s="90"/>
    </row>
    <row r="407850" spans="68:68" customFormat="1">
      <c r="BP407850" s="90"/>
    </row>
    <row r="407851" spans="68:68" customFormat="1">
      <c r="BP407851" s="90"/>
    </row>
    <row r="407852" spans="68:68" customFormat="1">
      <c r="BP407852" s="90"/>
    </row>
    <row r="407853" spans="68:68" customFormat="1">
      <c r="BP407853" s="90"/>
    </row>
    <row r="407854" spans="68:68" customFormat="1">
      <c r="BP407854" s="90"/>
    </row>
    <row r="407855" spans="68:68" customFormat="1">
      <c r="BP407855" s="90"/>
    </row>
    <row r="407856" spans="68:68" customFormat="1">
      <c r="BP407856" s="90"/>
    </row>
    <row r="407857" spans="68:68" customFormat="1">
      <c r="BP407857" s="90"/>
    </row>
    <row r="407858" spans="68:68" customFormat="1">
      <c r="BP407858" s="90"/>
    </row>
    <row r="407859" spans="68:68" customFormat="1">
      <c r="BP407859" s="90"/>
    </row>
    <row r="407860" spans="68:68" customFormat="1">
      <c r="BP407860" s="90"/>
    </row>
    <row r="407861" spans="68:68" customFormat="1">
      <c r="BP407861" s="90"/>
    </row>
    <row r="407862" spans="68:68" customFormat="1">
      <c r="BP407862" s="90"/>
    </row>
    <row r="407863" spans="68:68" customFormat="1">
      <c r="BP407863" s="90"/>
    </row>
    <row r="407864" spans="68:68" customFormat="1">
      <c r="BP407864" s="90"/>
    </row>
    <row r="407865" spans="68:68" customFormat="1">
      <c r="BP407865" s="90"/>
    </row>
    <row r="407866" spans="68:68" customFormat="1">
      <c r="BP407866" s="90"/>
    </row>
    <row r="407867" spans="68:68" customFormat="1">
      <c r="BP407867" s="90"/>
    </row>
    <row r="407868" spans="68:68" customFormat="1">
      <c r="BP407868" s="90"/>
    </row>
    <row r="407869" spans="68:68" customFormat="1">
      <c r="BP407869" s="90"/>
    </row>
    <row r="407870" spans="68:68" customFormat="1">
      <c r="BP407870" s="90"/>
    </row>
    <row r="407871" spans="68:68" customFormat="1">
      <c r="BP407871" s="90"/>
    </row>
    <row r="407872" spans="68:68" customFormat="1">
      <c r="BP407872" s="90"/>
    </row>
    <row r="407873" spans="68:68" customFormat="1">
      <c r="BP407873" s="90"/>
    </row>
    <row r="407874" spans="68:68" customFormat="1">
      <c r="BP407874" s="90"/>
    </row>
    <row r="407875" spans="68:68" customFormat="1">
      <c r="BP407875" s="90"/>
    </row>
    <row r="407876" spans="68:68" customFormat="1">
      <c r="BP407876" s="90"/>
    </row>
    <row r="407877" spans="68:68" customFormat="1">
      <c r="BP407877" s="90"/>
    </row>
    <row r="407878" spans="68:68" customFormat="1">
      <c r="BP407878" s="90"/>
    </row>
    <row r="407879" spans="68:68" customFormat="1">
      <c r="BP407879" s="90"/>
    </row>
    <row r="407880" spans="68:68" customFormat="1">
      <c r="BP407880" s="90"/>
    </row>
    <row r="407881" spans="68:68" customFormat="1">
      <c r="BP407881" s="90"/>
    </row>
    <row r="407882" spans="68:68" customFormat="1">
      <c r="BP407882" s="90"/>
    </row>
    <row r="407883" spans="68:68" customFormat="1">
      <c r="BP407883" s="90"/>
    </row>
    <row r="407884" spans="68:68" customFormat="1">
      <c r="BP407884" s="90"/>
    </row>
    <row r="407885" spans="68:68" customFormat="1">
      <c r="BP407885" s="90"/>
    </row>
    <row r="407886" spans="68:68" customFormat="1">
      <c r="BP407886" s="90"/>
    </row>
    <row r="407887" spans="68:68" customFormat="1">
      <c r="BP407887" s="90"/>
    </row>
    <row r="407888" spans="68:68" customFormat="1">
      <c r="BP407888" s="90"/>
    </row>
    <row r="407889" spans="68:68" customFormat="1">
      <c r="BP407889" s="90"/>
    </row>
    <row r="407890" spans="68:68" customFormat="1">
      <c r="BP407890" s="90"/>
    </row>
    <row r="407891" spans="68:68" customFormat="1">
      <c r="BP407891" s="90"/>
    </row>
    <row r="407892" spans="68:68" customFormat="1">
      <c r="BP407892" s="90"/>
    </row>
    <row r="407893" spans="68:68" customFormat="1">
      <c r="BP407893" s="90"/>
    </row>
    <row r="407894" spans="68:68" customFormat="1">
      <c r="BP407894" s="90"/>
    </row>
    <row r="407895" spans="68:68" customFormat="1">
      <c r="BP407895" s="90"/>
    </row>
    <row r="407896" spans="68:68" customFormat="1">
      <c r="BP407896" s="90"/>
    </row>
    <row r="407897" spans="68:68" customFormat="1">
      <c r="BP407897" s="90"/>
    </row>
    <row r="407898" spans="68:68" customFormat="1">
      <c r="BP407898" s="90"/>
    </row>
    <row r="407899" spans="68:68" customFormat="1">
      <c r="BP407899" s="90"/>
    </row>
    <row r="407900" spans="68:68" customFormat="1">
      <c r="BP407900" s="90"/>
    </row>
    <row r="407901" spans="68:68" customFormat="1">
      <c r="BP407901" s="90"/>
    </row>
    <row r="407902" spans="68:68" customFormat="1">
      <c r="BP407902" s="90"/>
    </row>
    <row r="407903" spans="68:68" customFormat="1">
      <c r="BP407903" s="90"/>
    </row>
    <row r="407904" spans="68:68" customFormat="1">
      <c r="BP407904" s="90"/>
    </row>
    <row r="407905" spans="68:68" customFormat="1">
      <c r="BP407905" s="90"/>
    </row>
    <row r="407906" spans="68:68" customFormat="1">
      <c r="BP407906" s="90"/>
    </row>
    <row r="407907" spans="68:68" customFormat="1">
      <c r="BP407907" s="90"/>
    </row>
    <row r="407908" spans="68:68" customFormat="1">
      <c r="BP407908" s="90"/>
    </row>
    <row r="407909" spans="68:68" customFormat="1">
      <c r="BP407909" s="90"/>
    </row>
    <row r="407910" spans="68:68" customFormat="1">
      <c r="BP407910" s="90"/>
    </row>
    <row r="407911" spans="68:68" customFormat="1">
      <c r="BP407911" s="90"/>
    </row>
    <row r="407912" spans="68:68" customFormat="1">
      <c r="BP407912" s="90"/>
    </row>
    <row r="407913" spans="68:68" customFormat="1">
      <c r="BP407913" s="90"/>
    </row>
    <row r="407914" spans="68:68" customFormat="1">
      <c r="BP407914" s="90"/>
    </row>
    <row r="407915" spans="68:68" customFormat="1">
      <c r="BP407915" s="90"/>
    </row>
    <row r="407916" spans="68:68" customFormat="1">
      <c r="BP407916" s="90"/>
    </row>
    <row r="407917" spans="68:68" customFormat="1">
      <c r="BP407917" s="90"/>
    </row>
    <row r="407918" spans="68:68" customFormat="1">
      <c r="BP407918" s="90"/>
    </row>
    <row r="407919" spans="68:68" customFormat="1">
      <c r="BP407919" s="90"/>
    </row>
    <row r="407920" spans="68:68" customFormat="1">
      <c r="BP407920" s="90"/>
    </row>
    <row r="407921" spans="68:68" customFormat="1">
      <c r="BP407921" s="90"/>
    </row>
    <row r="407922" spans="68:68" customFormat="1">
      <c r="BP407922" s="90"/>
    </row>
    <row r="407923" spans="68:68" customFormat="1">
      <c r="BP407923" s="90"/>
    </row>
    <row r="407924" spans="68:68" customFormat="1">
      <c r="BP407924" s="90"/>
    </row>
    <row r="407925" spans="68:68" customFormat="1">
      <c r="BP407925" s="90"/>
    </row>
    <row r="407926" spans="68:68" customFormat="1">
      <c r="BP407926" s="90"/>
    </row>
    <row r="407927" spans="68:68" customFormat="1">
      <c r="BP407927" s="90"/>
    </row>
    <row r="407928" spans="68:68" customFormat="1">
      <c r="BP407928" s="90"/>
    </row>
    <row r="407929" spans="68:68" customFormat="1">
      <c r="BP407929" s="90"/>
    </row>
    <row r="407930" spans="68:68" customFormat="1">
      <c r="BP407930" s="90"/>
    </row>
    <row r="407931" spans="68:68" customFormat="1">
      <c r="BP407931" s="90"/>
    </row>
    <row r="407932" spans="68:68" customFormat="1">
      <c r="BP407932" s="90"/>
    </row>
    <row r="407933" spans="68:68" customFormat="1">
      <c r="BP407933" s="90"/>
    </row>
    <row r="407934" spans="68:68" customFormat="1">
      <c r="BP407934" s="90"/>
    </row>
    <row r="407935" spans="68:68" customFormat="1">
      <c r="BP407935" s="90"/>
    </row>
    <row r="407936" spans="68:68" customFormat="1">
      <c r="BP407936" s="90"/>
    </row>
    <row r="407937" spans="68:68" customFormat="1">
      <c r="BP407937" s="90"/>
    </row>
    <row r="407938" spans="68:68" customFormat="1">
      <c r="BP407938" s="90"/>
    </row>
    <row r="407939" spans="68:68" customFormat="1">
      <c r="BP407939" s="90"/>
    </row>
    <row r="407940" spans="68:68" customFormat="1">
      <c r="BP407940" s="90"/>
    </row>
    <row r="407941" spans="68:68" customFormat="1">
      <c r="BP407941" s="90"/>
    </row>
    <row r="407942" spans="68:68" customFormat="1">
      <c r="BP407942" s="90"/>
    </row>
    <row r="407943" spans="68:68" customFormat="1">
      <c r="BP407943" s="90"/>
    </row>
    <row r="407944" spans="68:68" customFormat="1">
      <c r="BP407944" s="90"/>
    </row>
    <row r="407945" spans="68:68" customFormat="1">
      <c r="BP407945" s="90"/>
    </row>
    <row r="407946" spans="68:68" customFormat="1">
      <c r="BP407946" s="90"/>
    </row>
    <row r="407947" spans="68:68" customFormat="1">
      <c r="BP407947" s="90"/>
    </row>
    <row r="407948" spans="68:68" customFormat="1">
      <c r="BP407948" s="90"/>
    </row>
    <row r="407949" spans="68:68" customFormat="1">
      <c r="BP407949" s="90"/>
    </row>
    <row r="407950" spans="68:68" customFormat="1">
      <c r="BP407950" s="90"/>
    </row>
    <row r="407951" spans="68:68" customFormat="1">
      <c r="BP407951" s="90"/>
    </row>
    <row r="407952" spans="68:68" customFormat="1">
      <c r="BP407952" s="90"/>
    </row>
    <row r="407953" spans="68:68" customFormat="1">
      <c r="BP407953" s="90"/>
    </row>
    <row r="407954" spans="68:68" customFormat="1">
      <c r="BP407954" s="90"/>
    </row>
    <row r="407955" spans="68:68" customFormat="1">
      <c r="BP407955" s="90"/>
    </row>
    <row r="407956" spans="68:68" customFormat="1">
      <c r="BP407956" s="90"/>
    </row>
    <row r="407957" spans="68:68" customFormat="1">
      <c r="BP407957" s="90"/>
    </row>
    <row r="407958" spans="68:68" customFormat="1">
      <c r="BP407958" s="90"/>
    </row>
    <row r="407959" spans="68:68" customFormat="1">
      <c r="BP407959" s="90"/>
    </row>
    <row r="407960" spans="68:68" customFormat="1">
      <c r="BP407960" s="90"/>
    </row>
    <row r="407961" spans="68:68" customFormat="1">
      <c r="BP407961" s="90"/>
    </row>
    <row r="407962" spans="68:68" customFormat="1">
      <c r="BP407962" s="90"/>
    </row>
    <row r="407963" spans="68:68" customFormat="1">
      <c r="BP407963" s="90"/>
    </row>
    <row r="407964" spans="68:68" customFormat="1">
      <c r="BP407964" s="90"/>
    </row>
    <row r="407965" spans="68:68" customFormat="1">
      <c r="BP407965" s="90"/>
    </row>
    <row r="407966" spans="68:68" customFormat="1">
      <c r="BP407966" s="90"/>
    </row>
    <row r="407967" spans="68:68" customFormat="1">
      <c r="BP407967" s="90"/>
    </row>
    <row r="407968" spans="68:68" customFormat="1">
      <c r="BP407968" s="90"/>
    </row>
    <row r="407969" spans="68:68" customFormat="1">
      <c r="BP407969" s="90"/>
    </row>
    <row r="407970" spans="68:68" customFormat="1">
      <c r="BP407970" s="90"/>
    </row>
    <row r="407971" spans="68:68" customFormat="1">
      <c r="BP407971" s="90"/>
    </row>
    <row r="407972" spans="68:68" customFormat="1">
      <c r="BP407972" s="90"/>
    </row>
    <row r="407973" spans="68:68" customFormat="1">
      <c r="BP407973" s="90"/>
    </row>
    <row r="407974" spans="68:68" customFormat="1">
      <c r="BP407974" s="90"/>
    </row>
    <row r="407975" spans="68:68" customFormat="1">
      <c r="BP407975" s="90"/>
    </row>
    <row r="407976" spans="68:68" customFormat="1">
      <c r="BP407976" s="90"/>
    </row>
    <row r="407977" spans="68:68" customFormat="1">
      <c r="BP407977" s="90"/>
    </row>
    <row r="407978" spans="68:68" customFormat="1">
      <c r="BP407978" s="90"/>
    </row>
    <row r="407979" spans="68:68" customFormat="1">
      <c r="BP407979" s="90"/>
    </row>
    <row r="407980" spans="68:68" customFormat="1">
      <c r="BP407980" s="90"/>
    </row>
    <row r="407981" spans="68:68" customFormat="1">
      <c r="BP407981" s="90"/>
    </row>
    <row r="407982" spans="68:68" customFormat="1">
      <c r="BP407982" s="90"/>
    </row>
    <row r="407983" spans="68:68" customFormat="1">
      <c r="BP407983" s="90"/>
    </row>
    <row r="407984" spans="68:68" customFormat="1">
      <c r="BP407984" s="90"/>
    </row>
    <row r="407985" spans="68:68" customFormat="1">
      <c r="BP407985" s="90"/>
    </row>
    <row r="407986" spans="68:68" customFormat="1">
      <c r="BP407986" s="90"/>
    </row>
    <row r="407987" spans="68:68" customFormat="1">
      <c r="BP407987" s="90"/>
    </row>
    <row r="407988" spans="68:68" customFormat="1">
      <c r="BP407988" s="90"/>
    </row>
    <row r="407989" spans="68:68" customFormat="1">
      <c r="BP407989" s="90"/>
    </row>
    <row r="407990" spans="68:68" customFormat="1">
      <c r="BP407990" s="90"/>
    </row>
    <row r="407991" spans="68:68" customFormat="1">
      <c r="BP407991" s="90"/>
    </row>
    <row r="407992" spans="68:68" customFormat="1">
      <c r="BP407992" s="90"/>
    </row>
    <row r="407993" spans="68:68" customFormat="1">
      <c r="BP407993" s="90"/>
    </row>
    <row r="407994" spans="68:68" customFormat="1">
      <c r="BP407994" s="90"/>
    </row>
    <row r="407995" spans="68:68" customFormat="1">
      <c r="BP407995" s="90"/>
    </row>
    <row r="407996" spans="68:68" customFormat="1">
      <c r="BP407996" s="90"/>
    </row>
    <row r="407997" spans="68:68" customFormat="1">
      <c r="BP407997" s="90"/>
    </row>
    <row r="407998" spans="68:68" customFormat="1">
      <c r="BP407998" s="90"/>
    </row>
    <row r="407999" spans="68:68" customFormat="1">
      <c r="BP407999" s="90"/>
    </row>
    <row r="408000" spans="68:68" customFormat="1">
      <c r="BP408000" s="90"/>
    </row>
    <row r="408001" spans="68:68" customFormat="1">
      <c r="BP408001" s="90"/>
    </row>
    <row r="408002" spans="68:68" customFormat="1">
      <c r="BP408002" s="90"/>
    </row>
    <row r="408003" spans="68:68" customFormat="1">
      <c r="BP408003" s="90"/>
    </row>
    <row r="408004" spans="68:68" customFormat="1">
      <c r="BP408004" s="90"/>
    </row>
    <row r="408005" spans="68:68" customFormat="1">
      <c r="BP408005" s="90"/>
    </row>
    <row r="408006" spans="68:68" customFormat="1">
      <c r="BP408006" s="90"/>
    </row>
    <row r="408007" spans="68:68" customFormat="1">
      <c r="BP408007" s="90"/>
    </row>
    <row r="408008" spans="68:68" customFormat="1">
      <c r="BP408008" s="90"/>
    </row>
    <row r="408009" spans="68:68" customFormat="1">
      <c r="BP408009" s="90"/>
    </row>
    <row r="408010" spans="68:68" customFormat="1">
      <c r="BP408010" s="90"/>
    </row>
    <row r="408011" spans="68:68" customFormat="1">
      <c r="BP408011" s="90"/>
    </row>
    <row r="408012" spans="68:68" customFormat="1">
      <c r="BP408012" s="90"/>
    </row>
    <row r="408013" spans="68:68" customFormat="1">
      <c r="BP408013" s="90"/>
    </row>
    <row r="408014" spans="68:68" customFormat="1">
      <c r="BP408014" s="90"/>
    </row>
    <row r="408015" spans="68:68" customFormat="1">
      <c r="BP408015" s="90"/>
    </row>
    <row r="408016" spans="68:68" customFormat="1">
      <c r="BP408016" s="90"/>
    </row>
    <row r="408017" spans="68:68" customFormat="1">
      <c r="BP408017" s="90"/>
    </row>
    <row r="408018" spans="68:68" customFormat="1">
      <c r="BP408018" s="90"/>
    </row>
    <row r="408019" spans="68:68" customFormat="1">
      <c r="BP408019" s="90"/>
    </row>
    <row r="408020" spans="68:68" customFormat="1">
      <c r="BP408020" s="90"/>
    </row>
    <row r="408021" spans="68:68" customFormat="1">
      <c r="BP408021" s="90"/>
    </row>
    <row r="408022" spans="68:68" customFormat="1">
      <c r="BP408022" s="90"/>
    </row>
    <row r="408023" spans="68:68" customFormat="1">
      <c r="BP408023" s="90"/>
    </row>
    <row r="408024" spans="68:68" customFormat="1">
      <c r="BP408024" s="90"/>
    </row>
    <row r="408025" spans="68:68" customFormat="1">
      <c r="BP408025" s="90"/>
    </row>
    <row r="408026" spans="68:68" customFormat="1">
      <c r="BP408026" s="90"/>
    </row>
    <row r="408027" spans="68:68" customFormat="1">
      <c r="BP408027" s="90"/>
    </row>
    <row r="408028" spans="68:68" customFormat="1">
      <c r="BP408028" s="90"/>
    </row>
    <row r="408029" spans="68:68" customFormat="1">
      <c r="BP408029" s="90"/>
    </row>
    <row r="408030" spans="68:68" customFormat="1">
      <c r="BP408030" s="90"/>
    </row>
    <row r="408031" spans="68:68" customFormat="1">
      <c r="BP408031" s="90"/>
    </row>
    <row r="408032" spans="68:68" customFormat="1">
      <c r="BP408032" s="90"/>
    </row>
    <row r="408033" spans="68:68" customFormat="1">
      <c r="BP408033" s="90"/>
    </row>
    <row r="408034" spans="68:68" customFormat="1">
      <c r="BP408034" s="90"/>
    </row>
    <row r="408035" spans="68:68" customFormat="1">
      <c r="BP408035" s="90"/>
    </row>
    <row r="408036" spans="68:68" customFormat="1">
      <c r="BP408036" s="90"/>
    </row>
    <row r="408037" spans="68:68" customFormat="1">
      <c r="BP408037" s="90"/>
    </row>
    <row r="408038" spans="68:68" customFormat="1">
      <c r="BP408038" s="90"/>
    </row>
    <row r="408039" spans="68:68" customFormat="1">
      <c r="BP408039" s="90"/>
    </row>
    <row r="408040" spans="68:68" customFormat="1">
      <c r="BP408040" s="90"/>
    </row>
    <row r="408041" spans="68:68" customFormat="1">
      <c r="BP408041" s="90"/>
    </row>
    <row r="408042" spans="68:68" customFormat="1">
      <c r="BP408042" s="90"/>
    </row>
    <row r="408043" spans="68:68" customFormat="1">
      <c r="BP408043" s="90"/>
    </row>
    <row r="408044" spans="68:68" customFormat="1">
      <c r="BP408044" s="90"/>
    </row>
    <row r="408045" spans="68:68" customFormat="1">
      <c r="BP408045" s="90"/>
    </row>
    <row r="408046" spans="68:68" customFormat="1">
      <c r="BP408046" s="90"/>
    </row>
    <row r="408047" spans="68:68" customFormat="1">
      <c r="BP408047" s="90"/>
    </row>
    <row r="408048" spans="68:68" customFormat="1">
      <c r="BP408048" s="90"/>
    </row>
    <row r="408049" spans="68:68" customFormat="1">
      <c r="BP408049" s="90"/>
    </row>
    <row r="408050" spans="68:68" customFormat="1">
      <c r="BP408050" s="90"/>
    </row>
    <row r="408051" spans="68:68" customFormat="1">
      <c r="BP408051" s="90"/>
    </row>
    <row r="408052" spans="68:68" customFormat="1">
      <c r="BP408052" s="90"/>
    </row>
    <row r="408053" spans="68:68" customFormat="1">
      <c r="BP408053" s="90"/>
    </row>
    <row r="408054" spans="68:68" customFormat="1">
      <c r="BP408054" s="90"/>
    </row>
    <row r="408055" spans="68:68" customFormat="1">
      <c r="BP408055" s="90"/>
    </row>
    <row r="408056" spans="68:68" customFormat="1">
      <c r="BP408056" s="90"/>
    </row>
    <row r="408057" spans="68:68" customFormat="1">
      <c r="BP408057" s="90"/>
    </row>
    <row r="408058" spans="68:68" customFormat="1">
      <c r="BP408058" s="90"/>
    </row>
    <row r="408059" spans="68:68" customFormat="1">
      <c r="BP408059" s="90"/>
    </row>
    <row r="408060" spans="68:68" customFormat="1">
      <c r="BP408060" s="90"/>
    </row>
    <row r="408061" spans="68:68" customFormat="1">
      <c r="BP408061" s="90"/>
    </row>
    <row r="408062" spans="68:68" customFormat="1">
      <c r="BP408062" s="90"/>
    </row>
    <row r="408063" spans="68:68" customFormat="1">
      <c r="BP408063" s="90"/>
    </row>
    <row r="408064" spans="68:68" customFormat="1">
      <c r="BP408064" s="90"/>
    </row>
    <row r="408065" spans="68:68" customFormat="1">
      <c r="BP408065" s="90"/>
    </row>
    <row r="408066" spans="68:68" customFormat="1">
      <c r="BP408066" s="90"/>
    </row>
    <row r="408067" spans="68:68" customFormat="1">
      <c r="BP408067" s="90"/>
    </row>
    <row r="408068" spans="68:68" customFormat="1">
      <c r="BP408068" s="90"/>
    </row>
    <row r="408069" spans="68:68" customFormat="1">
      <c r="BP408069" s="90"/>
    </row>
    <row r="408070" spans="68:68" customFormat="1">
      <c r="BP408070" s="90"/>
    </row>
    <row r="408071" spans="68:68" customFormat="1">
      <c r="BP408071" s="90"/>
    </row>
    <row r="408072" spans="68:68" customFormat="1">
      <c r="BP408072" s="90"/>
    </row>
    <row r="408073" spans="68:68" customFormat="1">
      <c r="BP408073" s="90"/>
    </row>
    <row r="408074" spans="68:68" customFormat="1">
      <c r="BP408074" s="90"/>
    </row>
    <row r="408075" spans="68:68" customFormat="1">
      <c r="BP408075" s="90"/>
    </row>
    <row r="408076" spans="68:68" customFormat="1">
      <c r="BP408076" s="90"/>
    </row>
    <row r="408077" spans="68:68" customFormat="1">
      <c r="BP408077" s="90"/>
    </row>
    <row r="408078" spans="68:68" customFormat="1">
      <c r="BP408078" s="90"/>
    </row>
    <row r="408079" spans="68:68" customFormat="1">
      <c r="BP408079" s="90"/>
    </row>
    <row r="408080" spans="68:68" customFormat="1">
      <c r="BP408080" s="90"/>
    </row>
    <row r="408081" spans="68:68" customFormat="1">
      <c r="BP408081" s="90"/>
    </row>
    <row r="408082" spans="68:68" customFormat="1">
      <c r="BP408082" s="90"/>
    </row>
    <row r="408083" spans="68:68" customFormat="1">
      <c r="BP408083" s="90"/>
    </row>
    <row r="408084" spans="68:68" customFormat="1">
      <c r="BP408084" s="90"/>
    </row>
    <row r="408085" spans="68:68" customFormat="1">
      <c r="BP408085" s="90"/>
    </row>
    <row r="408086" spans="68:68" customFormat="1">
      <c r="BP408086" s="90"/>
    </row>
    <row r="408087" spans="68:68" customFormat="1">
      <c r="BP408087" s="90"/>
    </row>
    <row r="408088" spans="68:68" customFormat="1">
      <c r="BP408088" s="90"/>
    </row>
    <row r="408089" spans="68:68" customFormat="1">
      <c r="BP408089" s="90"/>
    </row>
    <row r="408090" spans="68:68" customFormat="1">
      <c r="BP408090" s="90"/>
    </row>
    <row r="408091" spans="68:68" customFormat="1">
      <c r="BP408091" s="90"/>
    </row>
    <row r="408092" spans="68:68" customFormat="1">
      <c r="BP408092" s="90"/>
    </row>
    <row r="408093" spans="68:68" customFormat="1">
      <c r="BP408093" s="90"/>
    </row>
    <row r="408094" spans="68:68" customFormat="1">
      <c r="BP408094" s="90"/>
    </row>
    <row r="408095" spans="68:68" customFormat="1">
      <c r="BP408095" s="90"/>
    </row>
    <row r="408096" spans="68:68" customFormat="1">
      <c r="BP408096" s="90"/>
    </row>
    <row r="408097" spans="68:68" customFormat="1">
      <c r="BP408097" s="90"/>
    </row>
    <row r="408098" spans="68:68" customFormat="1">
      <c r="BP408098" s="90"/>
    </row>
    <row r="408099" spans="68:68" customFormat="1">
      <c r="BP408099" s="90"/>
    </row>
    <row r="408100" spans="68:68" customFormat="1">
      <c r="BP408100" s="90"/>
    </row>
    <row r="408101" spans="68:68" customFormat="1">
      <c r="BP408101" s="90"/>
    </row>
    <row r="408102" spans="68:68" customFormat="1">
      <c r="BP408102" s="90"/>
    </row>
    <row r="408103" spans="68:68" customFormat="1">
      <c r="BP408103" s="90"/>
    </row>
    <row r="408104" spans="68:68" customFormat="1">
      <c r="BP408104" s="90"/>
    </row>
    <row r="408105" spans="68:68" customFormat="1">
      <c r="BP408105" s="90"/>
    </row>
    <row r="408106" spans="68:68" customFormat="1">
      <c r="BP408106" s="90"/>
    </row>
    <row r="408107" spans="68:68" customFormat="1">
      <c r="BP408107" s="90"/>
    </row>
    <row r="408108" spans="68:68" customFormat="1">
      <c r="BP408108" s="90"/>
    </row>
    <row r="408109" spans="68:68" customFormat="1">
      <c r="BP408109" s="90"/>
    </row>
    <row r="408110" spans="68:68" customFormat="1">
      <c r="BP408110" s="90"/>
    </row>
    <row r="408111" spans="68:68" customFormat="1">
      <c r="BP408111" s="90"/>
    </row>
    <row r="408112" spans="68:68" customFormat="1">
      <c r="BP408112" s="90"/>
    </row>
    <row r="408113" spans="68:68" customFormat="1">
      <c r="BP408113" s="90"/>
    </row>
    <row r="408114" spans="68:68" customFormat="1">
      <c r="BP408114" s="90"/>
    </row>
    <row r="408115" spans="68:68" customFormat="1">
      <c r="BP408115" s="90"/>
    </row>
    <row r="408116" spans="68:68" customFormat="1">
      <c r="BP408116" s="90"/>
    </row>
    <row r="408117" spans="68:68" customFormat="1">
      <c r="BP408117" s="90"/>
    </row>
    <row r="408118" spans="68:68" customFormat="1">
      <c r="BP408118" s="90"/>
    </row>
    <row r="408119" spans="68:68" customFormat="1">
      <c r="BP408119" s="90"/>
    </row>
    <row r="408120" spans="68:68" customFormat="1">
      <c r="BP408120" s="90"/>
    </row>
    <row r="408121" spans="68:68" customFormat="1">
      <c r="BP408121" s="90"/>
    </row>
    <row r="408122" spans="68:68" customFormat="1">
      <c r="BP408122" s="90"/>
    </row>
    <row r="408123" spans="68:68" customFormat="1">
      <c r="BP408123" s="90"/>
    </row>
    <row r="408124" spans="68:68" customFormat="1">
      <c r="BP408124" s="90"/>
    </row>
    <row r="408125" spans="68:68" customFormat="1">
      <c r="BP408125" s="90"/>
    </row>
    <row r="408126" spans="68:68" customFormat="1">
      <c r="BP408126" s="90"/>
    </row>
    <row r="408127" spans="68:68" customFormat="1">
      <c r="BP408127" s="90"/>
    </row>
    <row r="408128" spans="68:68" customFormat="1">
      <c r="BP408128" s="90"/>
    </row>
    <row r="408129" spans="68:68" customFormat="1">
      <c r="BP408129" s="90"/>
    </row>
    <row r="408130" spans="68:68" customFormat="1">
      <c r="BP408130" s="90"/>
    </row>
    <row r="408131" spans="68:68" customFormat="1">
      <c r="BP408131" s="90"/>
    </row>
    <row r="408132" spans="68:68" customFormat="1">
      <c r="BP408132" s="90"/>
    </row>
    <row r="408133" spans="68:68" customFormat="1">
      <c r="BP408133" s="90"/>
    </row>
    <row r="408134" spans="68:68" customFormat="1">
      <c r="BP408134" s="90"/>
    </row>
    <row r="408135" spans="68:68" customFormat="1">
      <c r="BP408135" s="90"/>
    </row>
    <row r="408136" spans="68:68" customFormat="1">
      <c r="BP408136" s="90"/>
    </row>
    <row r="408137" spans="68:68" customFormat="1">
      <c r="BP408137" s="90"/>
    </row>
    <row r="408138" spans="68:68" customFormat="1">
      <c r="BP408138" s="90"/>
    </row>
    <row r="408139" spans="68:68" customFormat="1">
      <c r="BP408139" s="90"/>
    </row>
    <row r="408140" spans="68:68" customFormat="1">
      <c r="BP408140" s="90"/>
    </row>
    <row r="408141" spans="68:68" customFormat="1">
      <c r="BP408141" s="90"/>
    </row>
    <row r="408142" spans="68:68" customFormat="1">
      <c r="BP408142" s="90"/>
    </row>
    <row r="408143" spans="68:68" customFormat="1">
      <c r="BP408143" s="90"/>
    </row>
    <row r="408144" spans="68:68" customFormat="1">
      <c r="BP408144" s="90"/>
    </row>
    <row r="408145" spans="68:68" customFormat="1">
      <c r="BP408145" s="90"/>
    </row>
    <row r="408146" spans="68:68" customFormat="1">
      <c r="BP408146" s="90"/>
    </row>
    <row r="408147" spans="68:68" customFormat="1">
      <c r="BP408147" s="90"/>
    </row>
    <row r="408148" spans="68:68" customFormat="1">
      <c r="BP408148" s="90"/>
    </row>
    <row r="408149" spans="68:68" customFormat="1">
      <c r="BP408149" s="90"/>
    </row>
    <row r="408150" spans="68:68" customFormat="1">
      <c r="BP408150" s="90"/>
    </row>
    <row r="408151" spans="68:68" customFormat="1">
      <c r="BP408151" s="90"/>
    </row>
    <row r="408152" spans="68:68" customFormat="1">
      <c r="BP408152" s="90"/>
    </row>
    <row r="408153" spans="68:68" customFormat="1">
      <c r="BP408153" s="90"/>
    </row>
    <row r="408154" spans="68:68" customFormat="1">
      <c r="BP408154" s="90"/>
    </row>
    <row r="408155" spans="68:68" customFormat="1">
      <c r="BP408155" s="90"/>
    </row>
    <row r="408156" spans="68:68" customFormat="1">
      <c r="BP408156" s="90"/>
    </row>
    <row r="408157" spans="68:68" customFormat="1">
      <c r="BP408157" s="90"/>
    </row>
    <row r="408158" spans="68:68" customFormat="1">
      <c r="BP408158" s="90"/>
    </row>
    <row r="408159" spans="68:68" customFormat="1">
      <c r="BP408159" s="90"/>
    </row>
    <row r="408160" spans="68:68" customFormat="1">
      <c r="BP408160" s="90"/>
    </row>
    <row r="408161" spans="68:68" customFormat="1">
      <c r="BP408161" s="90"/>
    </row>
    <row r="408162" spans="68:68" customFormat="1">
      <c r="BP408162" s="90"/>
    </row>
    <row r="408163" spans="68:68" customFormat="1">
      <c r="BP408163" s="90"/>
    </row>
    <row r="408164" spans="68:68" customFormat="1">
      <c r="BP408164" s="90"/>
    </row>
    <row r="408165" spans="68:68" customFormat="1">
      <c r="BP408165" s="90"/>
    </row>
    <row r="408166" spans="68:68" customFormat="1">
      <c r="BP408166" s="90"/>
    </row>
    <row r="408167" spans="68:68" customFormat="1">
      <c r="BP408167" s="90"/>
    </row>
    <row r="408168" spans="68:68" customFormat="1">
      <c r="BP408168" s="90"/>
    </row>
    <row r="408169" spans="68:68" customFormat="1">
      <c r="BP408169" s="90"/>
    </row>
    <row r="408170" spans="68:68" customFormat="1">
      <c r="BP408170" s="90"/>
    </row>
    <row r="408171" spans="68:68" customFormat="1">
      <c r="BP408171" s="90"/>
    </row>
    <row r="408172" spans="68:68" customFormat="1">
      <c r="BP408172" s="90"/>
    </row>
    <row r="408173" spans="68:68" customFormat="1">
      <c r="BP408173" s="90"/>
    </row>
    <row r="408174" spans="68:68" customFormat="1">
      <c r="BP408174" s="90"/>
    </row>
    <row r="408175" spans="68:68" customFormat="1">
      <c r="BP408175" s="90"/>
    </row>
    <row r="408176" spans="68:68" customFormat="1">
      <c r="BP408176" s="90"/>
    </row>
    <row r="408177" spans="68:68" customFormat="1">
      <c r="BP408177" s="90"/>
    </row>
    <row r="408178" spans="68:68" customFormat="1">
      <c r="BP408178" s="90"/>
    </row>
    <row r="408179" spans="68:68" customFormat="1">
      <c r="BP408179" s="90"/>
    </row>
    <row r="408180" spans="68:68" customFormat="1">
      <c r="BP408180" s="90"/>
    </row>
    <row r="408181" spans="68:68" customFormat="1">
      <c r="BP408181" s="90"/>
    </row>
    <row r="408182" spans="68:68" customFormat="1">
      <c r="BP408182" s="90"/>
    </row>
    <row r="408183" spans="68:68" customFormat="1">
      <c r="BP408183" s="90"/>
    </row>
    <row r="408184" spans="68:68" customFormat="1">
      <c r="BP408184" s="90"/>
    </row>
    <row r="408185" spans="68:68" customFormat="1">
      <c r="BP408185" s="90"/>
    </row>
    <row r="408186" spans="68:68" customFormat="1">
      <c r="BP408186" s="90"/>
    </row>
    <row r="408187" spans="68:68" customFormat="1">
      <c r="BP408187" s="90"/>
    </row>
    <row r="408188" spans="68:68" customFormat="1">
      <c r="BP408188" s="90"/>
    </row>
    <row r="408189" spans="68:68" customFormat="1">
      <c r="BP408189" s="90"/>
    </row>
    <row r="408190" spans="68:68" customFormat="1">
      <c r="BP408190" s="90"/>
    </row>
    <row r="408191" spans="68:68" customFormat="1">
      <c r="BP408191" s="90"/>
    </row>
    <row r="408192" spans="68:68" customFormat="1">
      <c r="BP408192" s="90"/>
    </row>
    <row r="408193" spans="68:68" customFormat="1">
      <c r="BP408193" s="90"/>
    </row>
    <row r="408194" spans="68:68" customFormat="1">
      <c r="BP408194" s="90"/>
    </row>
    <row r="408195" spans="68:68" customFormat="1">
      <c r="BP408195" s="90"/>
    </row>
    <row r="408196" spans="68:68" customFormat="1">
      <c r="BP408196" s="90"/>
    </row>
    <row r="408197" spans="68:68" customFormat="1">
      <c r="BP408197" s="90"/>
    </row>
    <row r="408198" spans="68:68" customFormat="1">
      <c r="BP408198" s="90"/>
    </row>
    <row r="408199" spans="68:68" customFormat="1">
      <c r="BP408199" s="90"/>
    </row>
    <row r="408200" spans="68:68" customFormat="1">
      <c r="BP408200" s="90"/>
    </row>
    <row r="408201" spans="68:68" customFormat="1">
      <c r="BP408201" s="90"/>
    </row>
    <row r="408202" spans="68:68" customFormat="1">
      <c r="BP408202" s="90"/>
    </row>
    <row r="408203" spans="68:68" customFormat="1">
      <c r="BP408203" s="90"/>
    </row>
    <row r="408204" spans="68:68" customFormat="1">
      <c r="BP408204" s="90"/>
    </row>
    <row r="408205" spans="68:68" customFormat="1">
      <c r="BP408205" s="90"/>
    </row>
    <row r="408206" spans="68:68" customFormat="1">
      <c r="BP408206" s="90"/>
    </row>
    <row r="408207" spans="68:68" customFormat="1">
      <c r="BP408207" s="90"/>
    </row>
    <row r="408208" spans="68:68" customFormat="1">
      <c r="BP408208" s="90"/>
    </row>
    <row r="408209" spans="68:68" customFormat="1">
      <c r="BP408209" s="90"/>
    </row>
    <row r="408210" spans="68:68" customFormat="1">
      <c r="BP408210" s="90"/>
    </row>
    <row r="408211" spans="68:68" customFormat="1">
      <c r="BP408211" s="90"/>
    </row>
    <row r="408212" spans="68:68" customFormat="1">
      <c r="BP408212" s="90"/>
    </row>
    <row r="408213" spans="68:68" customFormat="1">
      <c r="BP408213" s="90"/>
    </row>
    <row r="408214" spans="68:68" customFormat="1">
      <c r="BP408214" s="90"/>
    </row>
    <row r="408215" spans="68:68" customFormat="1">
      <c r="BP408215" s="90"/>
    </row>
    <row r="408216" spans="68:68" customFormat="1">
      <c r="BP408216" s="90"/>
    </row>
    <row r="408217" spans="68:68" customFormat="1">
      <c r="BP408217" s="90"/>
    </row>
    <row r="408218" spans="68:68" customFormat="1">
      <c r="BP408218" s="90"/>
    </row>
    <row r="408219" spans="68:68" customFormat="1">
      <c r="BP408219" s="90"/>
    </row>
    <row r="408220" spans="68:68" customFormat="1">
      <c r="BP408220" s="90"/>
    </row>
    <row r="408221" spans="68:68" customFormat="1">
      <c r="BP408221" s="90"/>
    </row>
    <row r="408222" spans="68:68" customFormat="1">
      <c r="BP408222" s="90"/>
    </row>
    <row r="408223" spans="68:68" customFormat="1">
      <c r="BP408223" s="90"/>
    </row>
    <row r="408224" spans="68:68" customFormat="1">
      <c r="BP408224" s="90"/>
    </row>
    <row r="408225" spans="68:68" customFormat="1">
      <c r="BP408225" s="90"/>
    </row>
    <row r="408226" spans="68:68" customFormat="1">
      <c r="BP408226" s="90"/>
    </row>
    <row r="408227" spans="68:68" customFormat="1">
      <c r="BP408227" s="90"/>
    </row>
    <row r="408228" spans="68:68" customFormat="1">
      <c r="BP408228" s="90"/>
    </row>
    <row r="408229" spans="68:68" customFormat="1">
      <c r="BP408229" s="90"/>
    </row>
    <row r="408230" spans="68:68" customFormat="1">
      <c r="BP408230" s="90"/>
    </row>
    <row r="408231" spans="68:68" customFormat="1">
      <c r="BP408231" s="90"/>
    </row>
    <row r="408232" spans="68:68" customFormat="1">
      <c r="BP408232" s="90"/>
    </row>
    <row r="408233" spans="68:68" customFormat="1">
      <c r="BP408233" s="90"/>
    </row>
    <row r="408234" spans="68:68" customFormat="1">
      <c r="BP408234" s="90"/>
    </row>
    <row r="408235" spans="68:68" customFormat="1">
      <c r="BP408235" s="90"/>
    </row>
    <row r="408236" spans="68:68" customFormat="1">
      <c r="BP408236" s="90"/>
    </row>
    <row r="408237" spans="68:68" customFormat="1">
      <c r="BP408237" s="90"/>
    </row>
    <row r="408238" spans="68:68" customFormat="1">
      <c r="BP408238" s="90"/>
    </row>
    <row r="408239" spans="68:68" customFormat="1">
      <c r="BP408239" s="90"/>
    </row>
    <row r="408240" spans="68:68" customFormat="1">
      <c r="BP408240" s="90"/>
    </row>
    <row r="408241" spans="68:68" customFormat="1">
      <c r="BP408241" s="90"/>
    </row>
    <row r="408242" spans="68:68" customFormat="1">
      <c r="BP408242" s="90"/>
    </row>
    <row r="408243" spans="68:68" customFormat="1">
      <c r="BP408243" s="90"/>
    </row>
    <row r="408244" spans="68:68" customFormat="1">
      <c r="BP408244" s="90"/>
    </row>
    <row r="408245" spans="68:68" customFormat="1">
      <c r="BP408245" s="90"/>
    </row>
    <row r="408246" spans="68:68" customFormat="1">
      <c r="BP408246" s="90"/>
    </row>
    <row r="408247" spans="68:68" customFormat="1">
      <c r="BP408247" s="90"/>
    </row>
    <row r="408248" spans="68:68" customFormat="1">
      <c r="BP408248" s="90"/>
    </row>
    <row r="408249" spans="68:68" customFormat="1">
      <c r="BP408249" s="90"/>
    </row>
    <row r="408250" spans="68:68" customFormat="1">
      <c r="BP408250" s="90"/>
    </row>
    <row r="408251" spans="68:68" customFormat="1">
      <c r="BP408251" s="90"/>
    </row>
    <row r="408252" spans="68:68" customFormat="1">
      <c r="BP408252" s="90"/>
    </row>
    <row r="408253" spans="68:68" customFormat="1">
      <c r="BP408253" s="90"/>
    </row>
    <row r="408254" spans="68:68" customFormat="1">
      <c r="BP408254" s="90"/>
    </row>
    <row r="408255" spans="68:68" customFormat="1">
      <c r="BP408255" s="90"/>
    </row>
    <row r="408256" spans="68:68" customFormat="1">
      <c r="BP408256" s="90"/>
    </row>
    <row r="408257" spans="68:68" customFormat="1">
      <c r="BP408257" s="90"/>
    </row>
    <row r="408258" spans="68:68" customFormat="1">
      <c r="BP408258" s="90"/>
    </row>
    <row r="408259" spans="68:68" customFormat="1">
      <c r="BP408259" s="90"/>
    </row>
    <row r="408260" spans="68:68" customFormat="1">
      <c r="BP408260" s="90"/>
    </row>
    <row r="408261" spans="68:68" customFormat="1">
      <c r="BP408261" s="90"/>
    </row>
    <row r="408262" spans="68:68" customFormat="1">
      <c r="BP408262" s="90"/>
    </row>
    <row r="408263" spans="68:68" customFormat="1">
      <c r="BP408263" s="90"/>
    </row>
    <row r="408264" spans="68:68" customFormat="1">
      <c r="BP408264" s="90"/>
    </row>
    <row r="408265" spans="68:68" customFormat="1">
      <c r="BP408265" s="90"/>
    </row>
    <row r="408266" spans="68:68" customFormat="1">
      <c r="BP408266" s="90"/>
    </row>
    <row r="408267" spans="68:68" customFormat="1">
      <c r="BP408267" s="90"/>
    </row>
    <row r="408268" spans="68:68" customFormat="1">
      <c r="BP408268" s="90"/>
    </row>
    <row r="408269" spans="68:68" customFormat="1">
      <c r="BP408269" s="90"/>
    </row>
    <row r="408270" spans="68:68" customFormat="1">
      <c r="BP408270" s="90"/>
    </row>
    <row r="408271" spans="68:68" customFormat="1">
      <c r="BP408271" s="90"/>
    </row>
    <row r="408272" spans="68:68" customFormat="1">
      <c r="BP408272" s="90"/>
    </row>
    <row r="408273" spans="68:68" customFormat="1">
      <c r="BP408273" s="90"/>
    </row>
    <row r="408274" spans="68:68" customFormat="1">
      <c r="BP408274" s="90"/>
    </row>
    <row r="408275" spans="68:68" customFormat="1">
      <c r="BP408275" s="90"/>
    </row>
    <row r="408276" spans="68:68" customFormat="1">
      <c r="BP408276" s="90"/>
    </row>
    <row r="408277" spans="68:68" customFormat="1">
      <c r="BP408277" s="90"/>
    </row>
    <row r="408278" spans="68:68" customFormat="1">
      <c r="BP408278" s="90"/>
    </row>
    <row r="408279" spans="68:68" customFormat="1">
      <c r="BP408279" s="90"/>
    </row>
    <row r="408280" spans="68:68" customFormat="1">
      <c r="BP408280" s="90"/>
    </row>
    <row r="408281" spans="68:68" customFormat="1">
      <c r="BP408281" s="90"/>
    </row>
    <row r="408282" spans="68:68" customFormat="1">
      <c r="BP408282" s="90"/>
    </row>
    <row r="408283" spans="68:68" customFormat="1">
      <c r="BP408283" s="90"/>
    </row>
    <row r="408284" spans="68:68" customFormat="1">
      <c r="BP408284" s="90"/>
    </row>
    <row r="408285" spans="68:68" customFormat="1">
      <c r="BP408285" s="90"/>
    </row>
    <row r="408286" spans="68:68" customFormat="1">
      <c r="BP408286" s="90"/>
    </row>
    <row r="408287" spans="68:68" customFormat="1">
      <c r="BP408287" s="90"/>
    </row>
    <row r="408288" spans="68:68" customFormat="1">
      <c r="BP408288" s="90"/>
    </row>
    <row r="408289" spans="68:68" customFormat="1">
      <c r="BP408289" s="90"/>
    </row>
    <row r="408290" spans="68:68" customFormat="1">
      <c r="BP408290" s="90"/>
    </row>
    <row r="408291" spans="68:68" customFormat="1">
      <c r="BP408291" s="90"/>
    </row>
    <row r="408292" spans="68:68" customFormat="1">
      <c r="BP408292" s="90"/>
    </row>
    <row r="408293" spans="68:68" customFormat="1">
      <c r="BP408293" s="90"/>
    </row>
    <row r="408294" spans="68:68" customFormat="1">
      <c r="BP408294" s="90"/>
    </row>
    <row r="408295" spans="68:68" customFormat="1">
      <c r="BP408295" s="90"/>
    </row>
    <row r="408296" spans="68:68" customFormat="1">
      <c r="BP408296" s="90"/>
    </row>
    <row r="408297" spans="68:68" customFormat="1">
      <c r="BP408297" s="90"/>
    </row>
    <row r="408298" spans="68:68" customFormat="1">
      <c r="BP408298" s="90"/>
    </row>
    <row r="408299" spans="68:68" customFormat="1">
      <c r="BP408299" s="90"/>
    </row>
    <row r="408300" spans="68:68" customFormat="1">
      <c r="BP408300" s="90"/>
    </row>
    <row r="408301" spans="68:68" customFormat="1">
      <c r="BP408301" s="90"/>
    </row>
    <row r="408302" spans="68:68" customFormat="1">
      <c r="BP408302" s="90"/>
    </row>
    <row r="408303" spans="68:68" customFormat="1">
      <c r="BP408303" s="90"/>
    </row>
    <row r="408304" spans="68:68" customFormat="1">
      <c r="BP408304" s="90"/>
    </row>
    <row r="408305" spans="68:68" customFormat="1">
      <c r="BP408305" s="90"/>
    </row>
    <row r="408306" spans="68:68" customFormat="1">
      <c r="BP408306" s="90"/>
    </row>
    <row r="408307" spans="68:68" customFormat="1">
      <c r="BP408307" s="90"/>
    </row>
    <row r="408308" spans="68:68" customFormat="1">
      <c r="BP408308" s="90"/>
    </row>
    <row r="408309" spans="68:68" customFormat="1">
      <c r="BP408309" s="90"/>
    </row>
    <row r="408310" spans="68:68" customFormat="1">
      <c r="BP408310" s="90"/>
    </row>
    <row r="408311" spans="68:68" customFormat="1">
      <c r="BP408311" s="90"/>
    </row>
    <row r="408312" spans="68:68" customFormat="1">
      <c r="BP408312" s="90"/>
    </row>
    <row r="408313" spans="68:68" customFormat="1">
      <c r="BP408313" s="90"/>
    </row>
    <row r="408314" spans="68:68" customFormat="1">
      <c r="BP408314" s="90"/>
    </row>
    <row r="408315" spans="68:68" customFormat="1">
      <c r="BP408315" s="90"/>
    </row>
    <row r="408316" spans="68:68" customFormat="1">
      <c r="BP408316" s="90"/>
    </row>
    <row r="408317" spans="68:68" customFormat="1">
      <c r="BP408317" s="90"/>
    </row>
    <row r="408318" spans="68:68" customFormat="1">
      <c r="BP408318" s="90"/>
    </row>
    <row r="408319" spans="68:68" customFormat="1">
      <c r="BP408319" s="90"/>
    </row>
    <row r="408320" spans="68:68" customFormat="1">
      <c r="BP408320" s="90"/>
    </row>
    <row r="408321" spans="68:68" customFormat="1">
      <c r="BP408321" s="90"/>
    </row>
    <row r="408322" spans="68:68" customFormat="1">
      <c r="BP408322" s="90"/>
    </row>
    <row r="408323" spans="68:68" customFormat="1">
      <c r="BP408323" s="90"/>
    </row>
    <row r="408324" spans="68:68" customFormat="1">
      <c r="BP408324" s="90"/>
    </row>
    <row r="408325" spans="68:68" customFormat="1">
      <c r="BP408325" s="90"/>
    </row>
    <row r="408326" spans="68:68" customFormat="1">
      <c r="BP408326" s="90"/>
    </row>
    <row r="408327" spans="68:68" customFormat="1">
      <c r="BP408327" s="90"/>
    </row>
    <row r="408328" spans="68:68" customFormat="1">
      <c r="BP408328" s="90"/>
    </row>
    <row r="408329" spans="68:68" customFormat="1">
      <c r="BP408329" s="90"/>
    </row>
    <row r="408330" spans="68:68" customFormat="1">
      <c r="BP408330" s="90"/>
    </row>
    <row r="408331" spans="68:68" customFormat="1">
      <c r="BP408331" s="90"/>
    </row>
    <row r="408332" spans="68:68" customFormat="1">
      <c r="BP408332" s="90"/>
    </row>
    <row r="408333" spans="68:68" customFormat="1">
      <c r="BP408333" s="90"/>
    </row>
    <row r="408334" spans="68:68" customFormat="1">
      <c r="BP408334" s="90"/>
    </row>
    <row r="408335" spans="68:68" customFormat="1">
      <c r="BP408335" s="90"/>
    </row>
    <row r="408336" spans="68:68" customFormat="1">
      <c r="BP408336" s="90"/>
    </row>
    <row r="408337" spans="68:68" customFormat="1">
      <c r="BP408337" s="90"/>
    </row>
    <row r="408338" spans="68:68" customFormat="1">
      <c r="BP408338" s="90"/>
    </row>
    <row r="408339" spans="68:68" customFormat="1">
      <c r="BP408339" s="90"/>
    </row>
    <row r="408340" spans="68:68" customFormat="1">
      <c r="BP408340" s="90"/>
    </row>
    <row r="408341" spans="68:68" customFormat="1">
      <c r="BP408341" s="90"/>
    </row>
    <row r="408342" spans="68:68" customFormat="1">
      <c r="BP408342" s="90"/>
    </row>
    <row r="408343" spans="68:68" customFormat="1">
      <c r="BP408343" s="90"/>
    </row>
    <row r="408344" spans="68:68" customFormat="1">
      <c r="BP408344" s="90"/>
    </row>
    <row r="408345" spans="68:68" customFormat="1">
      <c r="BP408345" s="90"/>
    </row>
    <row r="408346" spans="68:68" customFormat="1">
      <c r="BP408346" s="90"/>
    </row>
    <row r="408347" spans="68:68" customFormat="1">
      <c r="BP408347" s="90"/>
    </row>
    <row r="408348" spans="68:68" customFormat="1">
      <c r="BP408348" s="90"/>
    </row>
    <row r="408349" spans="68:68" customFormat="1">
      <c r="BP408349" s="90"/>
    </row>
    <row r="408350" spans="68:68" customFormat="1">
      <c r="BP408350" s="90"/>
    </row>
    <row r="408351" spans="68:68" customFormat="1">
      <c r="BP408351" s="90"/>
    </row>
    <row r="408352" spans="68:68" customFormat="1">
      <c r="BP408352" s="90"/>
    </row>
    <row r="408353" spans="68:68" customFormat="1">
      <c r="BP408353" s="90"/>
    </row>
    <row r="408354" spans="68:68" customFormat="1">
      <c r="BP408354" s="90"/>
    </row>
    <row r="408355" spans="68:68" customFormat="1">
      <c r="BP408355" s="90"/>
    </row>
    <row r="408356" spans="68:68" customFormat="1">
      <c r="BP408356" s="90"/>
    </row>
    <row r="408357" spans="68:68" customFormat="1">
      <c r="BP408357" s="90"/>
    </row>
    <row r="408358" spans="68:68" customFormat="1">
      <c r="BP408358" s="90"/>
    </row>
    <row r="408359" spans="68:68" customFormat="1">
      <c r="BP408359" s="90"/>
    </row>
    <row r="408360" spans="68:68" customFormat="1">
      <c r="BP408360" s="90"/>
    </row>
    <row r="408361" spans="68:68" customFormat="1">
      <c r="BP408361" s="90"/>
    </row>
    <row r="408362" spans="68:68" customFormat="1">
      <c r="BP408362" s="90"/>
    </row>
    <row r="408363" spans="68:68" customFormat="1">
      <c r="BP408363" s="90"/>
    </row>
    <row r="408364" spans="68:68" customFormat="1">
      <c r="BP408364" s="90"/>
    </row>
    <row r="408365" spans="68:68" customFormat="1">
      <c r="BP408365" s="90"/>
    </row>
    <row r="408366" spans="68:68" customFormat="1">
      <c r="BP408366" s="90"/>
    </row>
    <row r="408367" spans="68:68" customFormat="1">
      <c r="BP408367" s="90"/>
    </row>
    <row r="408368" spans="68:68" customFormat="1">
      <c r="BP408368" s="90"/>
    </row>
    <row r="408369" spans="68:68" customFormat="1">
      <c r="BP408369" s="90"/>
    </row>
    <row r="408370" spans="68:68" customFormat="1">
      <c r="BP408370" s="90"/>
    </row>
    <row r="408371" spans="68:68" customFormat="1">
      <c r="BP408371" s="90"/>
    </row>
    <row r="408372" spans="68:68" customFormat="1">
      <c r="BP408372" s="90"/>
    </row>
    <row r="408373" spans="68:68" customFormat="1">
      <c r="BP408373" s="90"/>
    </row>
    <row r="408374" spans="68:68" customFormat="1">
      <c r="BP408374" s="90"/>
    </row>
    <row r="408375" spans="68:68" customFormat="1">
      <c r="BP408375" s="90"/>
    </row>
    <row r="408376" spans="68:68" customFormat="1">
      <c r="BP408376" s="90"/>
    </row>
    <row r="408377" spans="68:68" customFormat="1">
      <c r="BP408377" s="90"/>
    </row>
    <row r="408378" spans="68:68" customFormat="1">
      <c r="BP408378" s="90"/>
    </row>
    <row r="408379" spans="68:68" customFormat="1">
      <c r="BP408379" s="90"/>
    </row>
    <row r="408380" spans="68:68" customFormat="1">
      <c r="BP408380" s="90"/>
    </row>
    <row r="408381" spans="68:68" customFormat="1">
      <c r="BP408381" s="90"/>
    </row>
    <row r="408382" spans="68:68" customFormat="1">
      <c r="BP408382" s="90"/>
    </row>
    <row r="408383" spans="68:68" customFormat="1">
      <c r="BP408383" s="90"/>
    </row>
    <row r="408384" spans="68:68" customFormat="1">
      <c r="BP408384" s="90"/>
    </row>
    <row r="408385" spans="68:68" customFormat="1">
      <c r="BP408385" s="90"/>
    </row>
    <row r="408386" spans="68:68" customFormat="1">
      <c r="BP408386" s="90"/>
    </row>
    <row r="408387" spans="68:68" customFormat="1">
      <c r="BP408387" s="90"/>
    </row>
    <row r="408388" spans="68:68" customFormat="1">
      <c r="BP408388" s="90"/>
    </row>
    <row r="408389" spans="68:68" customFormat="1">
      <c r="BP408389" s="90"/>
    </row>
    <row r="408390" spans="68:68" customFormat="1">
      <c r="BP408390" s="90"/>
    </row>
    <row r="408391" spans="68:68" customFormat="1">
      <c r="BP408391" s="90"/>
    </row>
    <row r="408392" spans="68:68" customFormat="1">
      <c r="BP408392" s="90"/>
    </row>
    <row r="408393" spans="68:68" customFormat="1">
      <c r="BP408393" s="90"/>
    </row>
    <row r="408394" spans="68:68" customFormat="1">
      <c r="BP408394" s="90"/>
    </row>
    <row r="408395" spans="68:68" customFormat="1">
      <c r="BP408395" s="90"/>
    </row>
    <row r="408396" spans="68:68" customFormat="1">
      <c r="BP408396" s="90"/>
    </row>
    <row r="408397" spans="68:68" customFormat="1">
      <c r="BP408397" s="90"/>
    </row>
    <row r="408398" spans="68:68" customFormat="1">
      <c r="BP408398" s="90"/>
    </row>
    <row r="408399" spans="68:68" customFormat="1">
      <c r="BP408399" s="90"/>
    </row>
    <row r="408400" spans="68:68" customFormat="1">
      <c r="BP408400" s="90"/>
    </row>
    <row r="408401" spans="68:68" customFormat="1">
      <c r="BP408401" s="90"/>
    </row>
    <row r="408402" spans="68:68" customFormat="1">
      <c r="BP408402" s="90"/>
    </row>
    <row r="408403" spans="68:68" customFormat="1">
      <c r="BP408403" s="90"/>
    </row>
    <row r="408404" spans="68:68" customFormat="1">
      <c r="BP408404" s="90"/>
    </row>
    <row r="408405" spans="68:68" customFormat="1">
      <c r="BP408405" s="90"/>
    </row>
    <row r="408406" spans="68:68" customFormat="1">
      <c r="BP408406" s="90"/>
    </row>
    <row r="408407" spans="68:68" customFormat="1">
      <c r="BP408407" s="90"/>
    </row>
    <row r="408408" spans="68:68" customFormat="1">
      <c r="BP408408" s="90"/>
    </row>
    <row r="408409" spans="68:68" customFormat="1">
      <c r="BP408409" s="90"/>
    </row>
    <row r="408410" spans="68:68" customFormat="1">
      <c r="BP408410" s="90"/>
    </row>
    <row r="408411" spans="68:68" customFormat="1">
      <c r="BP408411" s="90"/>
    </row>
    <row r="408412" spans="68:68" customFormat="1">
      <c r="BP408412" s="90"/>
    </row>
    <row r="408413" spans="68:68" customFormat="1">
      <c r="BP408413" s="90"/>
    </row>
    <row r="408414" spans="68:68" customFormat="1">
      <c r="BP408414" s="90"/>
    </row>
    <row r="408415" spans="68:68" customFormat="1">
      <c r="BP408415" s="90"/>
    </row>
    <row r="408416" spans="68:68" customFormat="1">
      <c r="BP408416" s="90"/>
    </row>
    <row r="408417" spans="68:68" customFormat="1">
      <c r="BP408417" s="90"/>
    </row>
    <row r="408418" spans="68:68" customFormat="1">
      <c r="BP408418" s="90"/>
    </row>
    <row r="408419" spans="68:68" customFormat="1">
      <c r="BP408419" s="90"/>
    </row>
    <row r="408420" spans="68:68" customFormat="1">
      <c r="BP408420" s="90"/>
    </row>
    <row r="408421" spans="68:68" customFormat="1">
      <c r="BP408421" s="90"/>
    </row>
    <row r="408422" spans="68:68" customFormat="1">
      <c r="BP408422" s="90"/>
    </row>
    <row r="408423" spans="68:68" customFormat="1">
      <c r="BP408423" s="90"/>
    </row>
    <row r="408424" spans="68:68" customFormat="1">
      <c r="BP408424" s="90"/>
    </row>
    <row r="408425" spans="68:68" customFormat="1">
      <c r="BP408425" s="90"/>
    </row>
    <row r="408426" spans="68:68" customFormat="1">
      <c r="BP408426" s="90"/>
    </row>
    <row r="408427" spans="68:68" customFormat="1">
      <c r="BP408427" s="90"/>
    </row>
    <row r="408428" spans="68:68" customFormat="1">
      <c r="BP408428" s="90"/>
    </row>
    <row r="408429" spans="68:68" customFormat="1">
      <c r="BP408429" s="90"/>
    </row>
    <row r="408430" spans="68:68" customFormat="1">
      <c r="BP408430" s="90"/>
    </row>
    <row r="408431" spans="68:68" customFormat="1">
      <c r="BP408431" s="90"/>
    </row>
    <row r="408432" spans="68:68" customFormat="1">
      <c r="BP408432" s="90"/>
    </row>
    <row r="408433" spans="68:68" customFormat="1">
      <c r="BP408433" s="90"/>
    </row>
    <row r="408434" spans="68:68" customFormat="1">
      <c r="BP408434" s="90"/>
    </row>
    <row r="408435" spans="68:68" customFormat="1">
      <c r="BP408435" s="90"/>
    </row>
    <row r="408436" spans="68:68" customFormat="1">
      <c r="BP408436" s="90"/>
    </row>
    <row r="408437" spans="68:68" customFormat="1">
      <c r="BP408437" s="90"/>
    </row>
    <row r="408438" spans="68:68" customFormat="1">
      <c r="BP408438" s="90"/>
    </row>
    <row r="408439" spans="68:68" customFormat="1">
      <c r="BP408439" s="90"/>
    </row>
    <row r="408440" spans="68:68" customFormat="1">
      <c r="BP408440" s="90"/>
    </row>
    <row r="408441" spans="68:68" customFormat="1">
      <c r="BP408441" s="90"/>
    </row>
    <row r="408442" spans="68:68" customFormat="1">
      <c r="BP408442" s="90"/>
    </row>
    <row r="408443" spans="68:68" customFormat="1">
      <c r="BP408443" s="90"/>
    </row>
    <row r="408444" spans="68:68" customFormat="1">
      <c r="BP408444" s="90"/>
    </row>
    <row r="408445" spans="68:68" customFormat="1">
      <c r="BP408445" s="90"/>
    </row>
    <row r="408446" spans="68:68" customFormat="1">
      <c r="BP408446" s="90"/>
    </row>
    <row r="408447" spans="68:68" customFormat="1">
      <c r="BP408447" s="90"/>
    </row>
    <row r="408448" spans="68:68" customFormat="1">
      <c r="BP408448" s="90"/>
    </row>
    <row r="408449" spans="68:68" customFormat="1">
      <c r="BP408449" s="90"/>
    </row>
    <row r="408450" spans="68:68" customFormat="1">
      <c r="BP408450" s="90"/>
    </row>
    <row r="408451" spans="68:68" customFormat="1">
      <c r="BP408451" s="90"/>
    </row>
    <row r="408452" spans="68:68" customFormat="1">
      <c r="BP408452" s="90"/>
    </row>
    <row r="408453" spans="68:68" customFormat="1">
      <c r="BP408453" s="90"/>
    </row>
    <row r="408454" spans="68:68" customFormat="1">
      <c r="BP408454" s="90"/>
    </row>
    <row r="408455" spans="68:68" customFormat="1">
      <c r="BP408455" s="90"/>
    </row>
    <row r="408456" spans="68:68" customFormat="1">
      <c r="BP408456" s="90"/>
    </row>
    <row r="408457" spans="68:68" customFormat="1">
      <c r="BP408457" s="90"/>
    </row>
    <row r="408458" spans="68:68" customFormat="1">
      <c r="BP408458" s="90"/>
    </row>
    <row r="408459" spans="68:68" customFormat="1">
      <c r="BP408459" s="90"/>
    </row>
    <row r="408460" spans="68:68" customFormat="1">
      <c r="BP408460" s="90"/>
    </row>
    <row r="408461" spans="68:68" customFormat="1">
      <c r="BP408461" s="90"/>
    </row>
    <row r="408462" spans="68:68" customFormat="1">
      <c r="BP408462" s="90"/>
    </row>
    <row r="408463" spans="68:68" customFormat="1">
      <c r="BP408463" s="90"/>
    </row>
    <row r="408464" spans="68:68" customFormat="1">
      <c r="BP408464" s="90"/>
    </row>
    <row r="408465" spans="68:68" customFormat="1">
      <c r="BP408465" s="90"/>
    </row>
    <row r="408466" spans="68:68" customFormat="1">
      <c r="BP408466" s="90"/>
    </row>
    <row r="408467" spans="68:68" customFormat="1">
      <c r="BP408467" s="90"/>
    </row>
    <row r="408468" spans="68:68" customFormat="1">
      <c r="BP408468" s="90"/>
    </row>
    <row r="408469" spans="68:68" customFormat="1">
      <c r="BP408469" s="90"/>
    </row>
    <row r="408470" spans="68:68" customFormat="1">
      <c r="BP408470" s="90"/>
    </row>
    <row r="408471" spans="68:68" customFormat="1">
      <c r="BP408471" s="90"/>
    </row>
    <row r="408472" spans="68:68" customFormat="1">
      <c r="BP408472" s="90"/>
    </row>
    <row r="408473" spans="68:68" customFormat="1">
      <c r="BP408473" s="90"/>
    </row>
    <row r="408474" spans="68:68" customFormat="1">
      <c r="BP408474" s="90"/>
    </row>
    <row r="408475" spans="68:68" customFormat="1">
      <c r="BP408475" s="90"/>
    </row>
    <row r="408476" spans="68:68" customFormat="1">
      <c r="BP408476" s="90"/>
    </row>
    <row r="408477" spans="68:68" customFormat="1">
      <c r="BP408477" s="90"/>
    </row>
    <row r="408478" spans="68:68" customFormat="1">
      <c r="BP408478" s="90"/>
    </row>
    <row r="408479" spans="68:68" customFormat="1">
      <c r="BP408479" s="90"/>
    </row>
    <row r="408480" spans="68:68" customFormat="1">
      <c r="BP408480" s="90"/>
    </row>
    <row r="408481" spans="68:68" customFormat="1">
      <c r="BP408481" s="90"/>
    </row>
    <row r="408482" spans="68:68" customFormat="1">
      <c r="BP408482" s="90"/>
    </row>
    <row r="408483" spans="68:68" customFormat="1">
      <c r="BP408483" s="90"/>
    </row>
    <row r="408484" spans="68:68" customFormat="1">
      <c r="BP408484" s="90"/>
    </row>
    <row r="408485" spans="68:68" customFormat="1">
      <c r="BP408485" s="90"/>
    </row>
    <row r="408486" spans="68:68" customFormat="1">
      <c r="BP408486" s="90"/>
    </row>
    <row r="408487" spans="68:68" customFormat="1">
      <c r="BP408487" s="90"/>
    </row>
    <row r="408488" spans="68:68" customFormat="1">
      <c r="BP408488" s="90"/>
    </row>
    <row r="408489" spans="68:68" customFormat="1">
      <c r="BP408489" s="90"/>
    </row>
    <row r="408490" spans="68:68" customFormat="1">
      <c r="BP408490" s="90"/>
    </row>
    <row r="408491" spans="68:68" customFormat="1">
      <c r="BP408491" s="90"/>
    </row>
    <row r="408492" spans="68:68" customFormat="1">
      <c r="BP408492" s="90"/>
    </row>
    <row r="408493" spans="68:68" customFormat="1">
      <c r="BP408493" s="90"/>
    </row>
    <row r="408494" spans="68:68" customFormat="1">
      <c r="BP408494" s="90"/>
    </row>
    <row r="408495" spans="68:68" customFormat="1">
      <c r="BP408495" s="90"/>
    </row>
    <row r="408496" spans="68:68" customFormat="1">
      <c r="BP408496" s="90"/>
    </row>
    <row r="408497" spans="68:68" customFormat="1">
      <c r="BP408497" s="90"/>
    </row>
    <row r="408498" spans="68:68" customFormat="1">
      <c r="BP408498" s="90"/>
    </row>
    <row r="408499" spans="68:68" customFormat="1">
      <c r="BP408499" s="90"/>
    </row>
    <row r="408500" spans="68:68" customFormat="1">
      <c r="BP408500" s="90"/>
    </row>
    <row r="408501" spans="68:68" customFormat="1">
      <c r="BP408501" s="90"/>
    </row>
    <row r="408502" spans="68:68" customFormat="1">
      <c r="BP408502" s="90"/>
    </row>
    <row r="408503" spans="68:68" customFormat="1">
      <c r="BP408503" s="90"/>
    </row>
    <row r="408504" spans="68:68" customFormat="1">
      <c r="BP408504" s="90"/>
    </row>
    <row r="408505" spans="68:68" customFormat="1">
      <c r="BP408505" s="90"/>
    </row>
    <row r="408506" spans="68:68" customFormat="1">
      <c r="BP408506" s="90"/>
    </row>
    <row r="408507" spans="68:68" customFormat="1">
      <c r="BP408507" s="90"/>
    </row>
    <row r="408508" spans="68:68" customFormat="1">
      <c r="BP408508" s="90"/>
    </row>
    <row r="408509" spans="68:68" customFormat="1">
      <c r="BP408509" s="90"/>
    </row>
    <row r="408510" spans="68:68" customFormat="1">
      <c r="BP408510" s="90"/>
    </row>
    <row r="408511" spans="68:68" customFormat="1">
      <c r="BP408511" s="90"/>
    </row>
    <row r="408512" spans="68:68" customFormat="1">
      <c r="BP408512" s="90"/>
    </row>
    <row r="408513" spans="68:68" customFormat="1">
      <c r="BP408513" s="90"/>
    </row>
    <row r="408514" spans="68:68" customFormat="1">
      <c r="BP408514" s="90"/>
    </row>
    <row r="408515" spans="68:68" customFormat="1">
      <c r="BP408515" s="90"/>
    </row>
    <row r="408516" spans="68:68" customFormat="1">
      <c r="BP408516" s="90"/>
    </row>
    <row r="408517" spans="68:68" customFormat="1">
      <c r="BP408517" s="90"/>
    </row>
    <row r="408518" spans="68:68" customFormat="1">
      <c r="BP408518" s="90"/>
    </row>
    <row r="408519" spans="68:68" customFormat="1">
      <c r="BP408519" s="90"/>
    </row>
    <row r="408520" spans="68:68" customFormat="1">
      <c r="BP408520" s="90"/>
    </row>
    <row r="408521" spans="68:68" customFormat="1">
      <c r="BP408521" s="90"/>
    </row>
    <row r="408522" spans="68:68" customFormat="1">
      <c r="BP408522" s="90"/>
    </row>
    <row r="408523" spans="68:68" customFormat="1">
      <c r="BP408523" s="90"/>
    </row>
    <row r="408524" spans="68:68" customFormat="1">
      <c r="BP408524" s="90"/>
    </row>
    <row r="408525" spans="68:68" customFormat="1">
      <c r="BP408525" s="90"/>
    </row>
    <row r="408526" spans="68:68" customFormat="1">
      <c r="BP408526" s="90"/>
    </row>
    <row r="408527" spans="68:68" customFormat="1">
      <c r="BP408527" s="90"/>
    </row>
    <row r="408528" spans="68:68" customFormat="1">
      <c r="BP408528" s="90"/>
    </row>
    <row r="408529" spans="68:68" customFormat="1">
      <c r="BP408529" s="90"/>
    </row>
    <row r="408530" spans="68:68" customFormat="1">
      <c r="BP408530" s="90"/>
    </row>
    <row r="408531" spans="68:68" customFormat="1">
      <c r="BP408531" s="90"/>
    </row>
    <row r="408532" spans="68:68" customFormat="1">
      <c r="BP408532" s="90"/>
    </row>
    <row r="408533" spans="68:68" customFormat="1">
      <c r="BP408533" s="90"/>
    </row>
    <row r="408534" spans="68:68" customFormat="1">
      <c r="BP408534" s="90"/>
    </row>
    <row r="408535" spans="68:68" customFormat="1">
      <c r="BP408535" s="90"/>
    </row>
    <row r="408536" spans="68:68" customFormat="1">
      <c r="BP408536" s="90"/>
    </row>
    <row r="408537" spans="68:68" customFormat="1">
      <c r="BP408537" s="90"/>
    </row>
    <row r="408538" spans="68:68" customFormat="1">
      <c r="BP408538" s="90"/>
    </row>
    <row r="408539" spans="68:68" customFormat="1">
      <c r="BP408539" s="90"/>
    </row>
    <row r="408540" spans="68:68" customFormat="1">
      <c r="BP408540" s="90"/>
    </row>
    <row r="408541" spans="68:68" customFormat="1">
      <c r="BP408541" s="90"/>
    </row>
    <row r="408542" spans="68:68" customFormat="1">
      <c r="BP408542" s="90"/>
    </row>
    <row r="408543" spans="68:68" customFormat="1">
      <c r="BP408543" s="90"/>
    </row>
    <row r="408544" spans="68:68" customFormat="1">
      <c r="BP408544" s="90"/>
    </row>
    <row r="408545" spans="68:68" customFormat="1">
      <c r="BP408545" s="90"/>
    </row>
    <row r="408546" spans="68:68" customFormat="1">
      <c r="BP408546" s="90"/>
    </row>
    <row r="408547" spans="68:68" customFormat="1">
      <c r="BP408547" s="90"/>
    </row>
    <row r="408548" spans="68:68" customFormat="1">
      <c r="BP408548" s="90"/>
    </row>
    <row r="408549" spans="68:68" customFormat="1">
      <c r="BP408549" s="90"/>
    </row>
    <row r="408550" spans="68:68" customFormat="1">
      <c r="BP408550" s="90"/>
    </row>
    <row r="408551" spans="68:68" customFormat="1">
      <c r="BP408551" s="90"/>
    </row>
    <row r="408552" spans="68:68" customFormat="1">
      <c r="BP408552" s="90"/>
    </row>
    <row r="408553" spans="68:68" customFormat="1">
      <c r="BP408553" s="90"/>
    </row>
    <row r="408554" spans="68:68" customFormat="1">
      <c r="BP408554" s="90"/>
    </row>
    <row r="408555" spans="68:68" customFormat="1">
      <c r="BP408555" s="90"/>
    </row>
    <row r="408556" spans="68:68" customFormat="1">
      <c r="BP408556" s="90"/>
    </row>
    <row r="408557" spans="68:68" customFormat="1">
      <c r="BP408557" s="90"/>
    </row>
    <row r="408558" spans="68:68" customFormat="1">
      <c r="BP408558" s="90"/>
    </row>
    <row r="408559" spans="68:68" customFormat="1">
      <c r="BP408559" s="90"/>
    </row>
    <row r="408560" spans="68:68" customFormat="1">
      <c r="BP408560" s="90"/>
    </row>
    <row r="408561" spans="68:68" customFormat="1">
      <c r="BP408561" s="90"/>
    </row>
    <row r="408562" spans="68:68" customFormat="1">
      <c r="BP408562" s="90"/>
    </row>
    <row r="408563" spans="68:68" customFormat="1">
      <c r="BP408563" s="90"/>
    </row>
    <row r="408564" spans="68:68" customFormat="1">
      <c r="BP408564" s="90"/>
    </row>
    <row r="408565" spans="68:68" customFormat="1">
      <c r="BP408565" s="90"/>
    </row>
    <row r="408566" spans="68:68" customFormat="1">
      <c r="BP408566" s="90"/>
    </row>
    <row r="408567" spans="68:68" customFormat="1">
      <c r="BP408567" s="90"/>
    </row>
    <row r="408568" spans="68:68" customFormat="1">
      <c r="BP408568" s="90"/>
    </row>
    <row r="408569" spans="68:68" customFormat="1">
      <c r="BP408569" s="90"/>
    </row>
    <row r="408570" spans="68:68" customFormat="1">
      <c r="BP408570" s="90"/>
    </row>
    <row r="408571" spans="68:68" customFormat="1">
      <c r="BP408571" s="90"/>
    </row>
    <row r="408572" spans="68:68" customFormat="1">
      <c r="BP408572" s="90"/>
    </row>
    <row r="408573" spans="68:68" customFormat="1">
      <c r="BP408573" s="90"/>
    </row>
    <row r="408574" spans="68:68" customFormat="1">
      <c r="BP408574" s="90"/>
    </row>
    <row r="408575" spans="68:68" customFormat="1">
      <c r="BP408575" s="90"/>
    </row>
    <row r="408576" spans="68:68" customFormat="1">
      <c r="BP408576" s="90"/>
    </row>
    <row r="408577" spans="68:68" customFormat="1">
      <c r="BP408577" s="90"/>
    </row>
    <row r="408578" spans="68:68" customFormat="1">
      <c r="BP408578" s="90"/>
    </row>
    <row r="408579" spans="68:68" customFormat="1">
      <c r="BP408579" s="90"/>
    </row>
    <row r="408580" spans="68:68" customFormat="1">
      <c r="BP408580" s="90"/>
    </row>
    <row r="408581" spans="68:68" customFormat="1">
      <c r="BP408581" s="90"/>
    </row>
    <row r="408582" spans="68:68" customFormat="1">
      <c r="BP408582" s="90"/>
    </row>
    <row r="408583" spans="68:68" customFormat="1">
      <c r="BP408583" s="90"/>
    </row>
    <row r="408584" spans="68:68" customFormat="1">
      <c r="BP408584" s="90"/>
    </row>
    <row r="408585" spans="68:68" customFormat="1">
      <c r="BP408585" s="90"/>
    </row>
    <row r="408586" spans="68:68" customFormat="1">
      <c r="BP408586" s="90"/>
    </row>
    <row r="408587" spans="68:68" customFormat="1">
      <c r="BP408587" s="90"/>
    </row>
    <row r="408588" spans="68:68" customFormat="1">
      <c r="BP408588" s="90"/>
    </row>
    <row r="408589" spans="68:68" customFormat="1">
      <c r="BP408589" s="90"/>
    </row>
    <row r="408590" spans="68:68" customFormat="1">
      <c r="BP408590" s="90"/>
    </row>
    <row r="408591" spans="68:68" customFormat="1">
      <c r="BP408591" s="90"/>
    </row>
    <row r="408592" spans="68:68" customFormat="1">
      <c r="BP408592" s="90"/>
    </row>
    <row r="408593" spans="68:68" customFormat="1">
      <c r="BP408593" s="90"/>
    </row>
    <row r="408594" spans="68:68" customFormat="1">
      <c r="BP408594" s="90"/>
    </row>
    <row r="408595" spans="68:68" customFormat="1">
      <c r="BP408595" s="90"/>
    </row>
    <row r="408596" spans="68:68" customFormat="1">
      <c r="BP408596" s="90"/>
    </row>
    <row r="408597" spans="68:68" customFormat="1">
      <c r="BP408597" s="90"/>
    </row>
    <row r="408598" spans="68:68" customFormat="1">
      <c r="BP408598" s="90"/>
    </row>
    <row r="408599" spans="68:68" customFormat="1">
      <c r="BP408599" s="90"/>
    </row>
    <row r="408600" spans="68:68" customFormat="1">
      <c r="BP408600" s="90"/>
    </row>
    <row r="408601" spans="68:68" customFormat="1">
      <c r="BP408601" s="90"/>
    </row>
    <row r="408602" spans="68:68" customFormat="1">
      <c r="BP408602" s="90"/>
    </row>
    <row r="408603" spans="68:68" customFormat="1">
      <c r="BP408603" s="90"/>
    </row>
    <row r="408604" spans="68:68" customFormat="1">
      <c r="BP408604" s="90"/>
    </row>
    <row r="408605" spans="68:68" customFormat="1">
      <c r="BP408605" s="90"/>
    </row>
    <row r="408606" spans="68:68" customFormat="1">
      <c r="BP408606" s="90"/>
    </row>
    <row r="408607" spans="68:68" customFormat="1">
      <c r="BP408607" s="90"/>
    </row>
    <row r="408608" spans="68:68" customFormat="1">
      <c r="BP408608" s="90"/>
    </row>
    <row r="408609" spans="68:68" customFormat="1">
      <c r="BP408609" s="90"/>
    </row>
    <row r="408610" spans="68:68" customFormat="1">
      <c r="BP408610" s="90"/>
    </row>
    <row r="408611" spans="68:68" customFormat="1">
      <c r="BP408611" s="90"/>
    </row>
    <row r="408612" spans="68:68" customFormat="1">
      <c r="BP408612" s="90"/>
    </row>
    <row r="408613" spans="68:68" customFormat="1">
      <c r="BP408613" s="90"/>
    </row>
    <row r="408614" spans="68:68" customFormat="1">
      <c r="BP408614" s="90"/>
    </row>
    <row r="408615" spans="68:68" customFormat="1">
      <c r="BP408615" s="90"/>
    </row>
    <row r="408616" spans="68:68" customFormat="1">
      <c r="BP408616" s="90"/>
    </row>
    <row r="408617" spans="68:68" customFormat="1">
      <c r="BP408617" s="90"/>
    </row>
    <row r="408618" spans="68:68" customFormat="1">
      <c r="BP408618" s="90"/>
    </row>
    <row r="408619" spans="68:68" customFormat="1">
      <c r="BP408619" s="90"/>
    </row>
    <row r="408620" spans="68:68" customFormat="1">
      <c r="BP408620" s="90"/>
    </row>
    <row r="408621" spans="68:68" customFormat="1">
      <c r="BP408621" s="90"/>
    </row>
    <row r="408622" spans="68:68" customFormat="1">
      <c r="BP408622" s="90"/>
    </row>
    <row r="408623" spans="68:68" customFormat="1">
      <c r="BP408623" s="90"/>
    </row>
    <row r="408624" spans="68:68" customFormat="1">
      <c r="BP408624" s="90"/>
    </row>
    <row r="408625" spans="68:68" customFormat="1">
      <c r="BP408625" s="90"/>
    </row>
    <row r="408626" spans="68:68" customFormat="1">
      <c r="BP408626" s="90"/>
    </row>
    <row r="408627" spans="68:68" customFormat="1">
      <c r="BP408627" s="90"/>
    </row>
    <row r="408628" spans="68:68" customFormat="1">
      <c r="BP408628" s="90"/>
    </row>
    <row r="408629" spans="68:68" customFormat="1">
      <c r="BP408629" s="90"/>
    </row>
    <row r="408630" spans="68:68" customFormat="1">
      <c r="BP408630" s="90"/>
    </row>
    <row r="408631" spans="68:68" customFormat="1">
      <c r="BP408631" s="90"/>
    </row>
    <row r="408632" spans="68:68" customFormat="1">
      <c r="BP408632" s="90"/>
    </row>
    <row r="408633" spans="68:68" customFormat="1">
      <c r="BP408633" s="90"/>
    </row>
    <row r="408634" spans="68:68" customFormat="1">
      <c r="BP408634" s="90"/>
    </row>
    <row r="408635" spans="68:68" customFormat="1">
      <c r="BP408635" s="90"/>
    </row>
    <row r="408636" spans="68:68" customFormat="1">
      <c r="BP408636" s="90"/>
    </row>
    <row r="408637" spans="68:68" customFormat="1">
      <c r="BP408637" s="90"/>
    </row>
    <row r="408638" spans="68:68" customFormat="1">
      <c r="BP408638" s="90"/>
    </row>
    <row r="408639" spans="68:68" customFormat="1">
      <c r="BP408639" s="90"/>
    </row>
    <row r="408640" spans="68:68" customFormat="1">
      <c r="BP408640" s="90"/>
    </row>
    <row r="408641" spans="68:68" customFormat="1">
      <c r="BP408641" s="90"/>
    </row>
    <row r="408642" spans="68:68" customFormat="1">
      <c r="BP408642" s="90"/>
    </row>
    <row r="408643" spans="68:68" customFormat="1">
      <c r="BP408643" s="90"/>
    </row>
    <row r="408644" spans="68:68" customFormat="1">
      <c r="BP408644" s="90"/>
    </row>
    <row r="408645" spans="68:68" customFormat="1">
      <c r="BP408645" s="90"/>
    </row>
    <row r="408646" spans="68:68" customFormat="1">
      <c r="BP408646" s="90"/>
    </row>
    <row r="408647" spans="68:68" customFormat="1">
      <c r="BP408647" s="90"/>
    </row>
    <row r="408648" spans="68:68" customFormat="1">
      <c r="BP408648" s="90"/>
    </row>
    <row r="408649" spans="68:68" customFormat="1">
      <c r="BP408649" s="90"/>
    </row>
    <row r="408650" spans="68:68" customFormat="1">
      <c r="BP408650" s="90"/>
    </row>
    <row r="408651" spans="68:68" customFormat="1">
      <c r="BP408651" s="90"/>
    </row>
    <row r="408652" spans="68:68" customFormat="1">
      <c r="BP408652" s="90"/>
    </row>
    <row r="408653" spans="68:68" customFormat="1">
      <c r="BP408653" s="90"/>
    </row>
    <row r="408654" spans="68:68" customFormat="1">
      <c r="BP408654" s="90"/>
    </row>
    <row r="408655" spans="68:68" customFormat="1">
      <c r="BP408655" s="90"/>
    </row>
    <row r="408656" spans="68:68" customFormat="1">
      <c r="BP408656" s="90"/>
    </row>
    <row r="408657" spans="68:68" customFormat="1">
      <c r="BP408657" s="90"/>
    </row>
    <row r="408658" spans="68:68" customFormat="1">
      <c r="BP408658" s="90"/>
    </row>
    <row r="408659" spans="68:68" customFormat="1">
      <c r="BP408659" s="90"/>
    </row>
    <row r="408660" spans="68:68" customFormat="1">
      <c r="BP408660" s="90"/>
    </row>
    <row r="408661" spans="68:68" customFormat="1">
      <c r="BP408661" s="90"/>
    </row>
    <row r="408662" spans="68:68" customFormat="1">
      <c r="BP408662" s="90"/>
    </row>
    <row r="408663" spans="68:68" customFormat="1">
      <c r="BP408663" s="90"/>
    </row>
    <row r="408664" spans="68:68" customFormat="1">
      <c r="BP408664" s="90"/>
    </row>
    <row r="408665" spans="68:68" customFormat="1">
      <c r="BP408665" s="90"/>
    </row>
    <row r="408666" spans="68:68" customFormat="1">
      <c r="BP408666" s="90"/>
    </row>
    <row r="408667" spans="68:68" customFormat="1">
      <c r="BP408667" s="90"/>
    </row>
    <row r="408668" spans="68:68" customFormat="1">
      <c r="BP408668" s="90"/>
    </row>
    <row r="408669" spans="68:68" customFormat="1">
      <c r="BP408669" s="90"/>
    </row>
    <row r="408670" spans="68:68" customFormat="1">
      <c r="BP408670" s="90"/>
    </row>
    <row r="408671" spans="68:68" customFormat="1">
      <c r="BP408671" s="90"/>
    </row>
    <row r="408672" spans="68:68" customFormat="1">
      <c r="BP408672" s="90"/>
    </row>
    <row r="408673" spans="68:68" customFormat="1">
      <c r="BP408673" s="90"/>
    </row>
    <row r="408674" spans="68:68" customFormat="1">
      <c r="BP408674" s="90"/>
    </row>
    <row r="408675" spans="68:68" customFormat="1">
      <c r="BP408675" s="90"/>
    </row>
    <row r="408676" spans="68:68" customFormat="1">
      <c r="BP408676" s="90"/>
    </row>
    <row r="408677" spans="68:68" customFormat="1">
      <c r="BP408677" s="90"/>
    </row>
    <row r="408678" spans="68:68" customFormat="1">
      <c r="BP408678" s="90"/>
    </row>
    <row r="408679" spans="68:68" customFormat="1">
      <c r="BP408679" s="90"/>
    </row>
    <row r="408680" spans="68:68" customFormat="1">
      <c r="BP408680" s="90"/>
    </row>
    <row r="408681" spans="68:68" customFormat="1">
      <c r="BP408681" s="90"/>
    </row>
    <row r="408682" spans="68:68" customFormat="1">
      <c r="BP408682" s="90"/>
    </row>
    <row r="408683" spans="68:68" customFormat="1">
      <c r="BP408683" s="90"/>
    </row>
    <row r="408684" spans="68:68" customFormat="1">
      <c r="BP408684" s="90"/>
    </row>
    <row r="408685" spans="68:68" customFormat="1">
      <c r="BP408685" s="90"/>
    </row>
    <row r="408686" spans="68:68" customFormat="1">
      <c r="BP408686" s="90"/>
    </row>
    <row r="408687" spans="68:68" customFormat="1">
      <c r="BP408687" s="90"/>
    </row>
    <row r="408688" spans="68:68" customFormat="1">
      <c r="BP408688" s="90"/>
    </row>
    <row r="408689" spans="68:68" customFormat="1">
      <c r="BP408689" s="90"/>
    </row>
    <row r="408690" spans="68:68" customFormat="1">
      <c r="BP408690" s="90"/>
    </row>
    <row r="408691" spans="68:68" customFormat="1">
      <c r="BP408691" s="90"/>
    </row>
    <row r="408692" spans="68:68" customFormat="1">
      <c r="BP408692" s="90"/>
    </row>
    <row r="408693" spans="68:68" customFormat="1">
      <c r="BP408693" s="90"/>
    </row>
    <row r="408694" spans="68:68" customFormat="1">
      <c r="BP408694" s="90"/>
    </row>
    <row r="408695" spans="68:68" customFormat="1">
      <c r="BP408695" s="90"/>
    </row>
    <row r="408696" spans="68:68" customFormat="1">
      <c r="BP408696" s="90"/>
    </row>
    <row r="408697" spans="68:68" customFormat="1">
      <c r="BP408697" s="90"/>
    </row>
    <row r="408698" spans="68:68" customFormat="1">
      <c r="BP408698" s="90"/>
    </row>
    <row r="408699" spans="68:68" customFormat="1">
      <c r="BP408699" s="90"/>
    </row>
    <row r="408700" spans="68:68" customFormat="1">
      <c r="BP408700" s="90"/>
    </row>
    <row r="408701" spans="68:68" customFormat="1">
      <c r="BP408701" s="90"/>
    </row>
    <row r="408702" spans="68:68" customFormat="1">
      <c r="BP408702" s="90"/>
    </row>
    <row r="408703" spans="68:68" customFormat="1">
      <c r="BP408703" s="90"/>
    </row>
    <row r="408704" spans="68:68" customFormat="1">
      <c r="BP408704" s="90"/>
    </row>
    <row r="408705" spans="68:68" customFormat="1">
      <c r="BP408705" s="90"/>
    </row>
    <row r="408706" spans="68:68" customFormat="1">
      <c r="BP408706" s="90"/>
    </row>
    <row r="408707" spans="68:68" customFormat="1">
      <c r="BP408707" s="90"/>
    </row>
    <row r="408708" spans="68:68" customFormat="1">
      <c r="BP408708" s="90"/>
    </row>
    <row r="408709" spans="68:68" customFormat="1">
      <c r="BP408709" s="90"/>
    </row>
    <row r="408710" spans="68:68" customFormat="1">
      <c r="BP408710" s="90"/>
    </row>
    <row r="408711" spans="68:68" customFormat="1">
      <c r="BP408711" s="90"/>
    </row>
    <row r="408712" spans="68:68" customFormat="1">
      <c r="BP408712" s="90"/>
    </row>
    <row r="408713" spans="68:68" customFormat="1">
      <c r="BP408713" s="90"/>
    </row>
    <row r="408714" spans="68:68" customFormat="1">
      <c r="BP408714" s="90"/>
    </row>
    <row r="408715" spans="68:68" customFormat="1">
      <c r="BP408715" s="90"/>
    </row>
    <row r="408716" spans="68:68" customFormat="1">
      <c r="BP408716" s="90"/>
    </row>
    <row r="408717" spans="68:68" customFormat="1">
      <c r="BP408717" s="90"/>
    </row>
    <row r="408718" spans="68:68" customFormat="1">
      <c r="BP408718" s="90"/>
    </row>
    <row r="408719" spans="68:68" customFormat="1">
      <c r="BP408719" s="90"/>
    </row>
    <row r="408720" spans="68:68" customFormat="1">
      <c r="BP408720" s="90"/>
    </row>
    <row r="408721" spans="68:68" customFormat="1">
      <c r="BP408721" s="90"/>
    </row>
    <row r="408722" spans="68:68" customFormat="1">
      <c r="BP408722" s="90"/>
    </row>
    <row r="408723" spans="68:68" customFormat="1">
      <c r="BP408723" s="90"/>
    </row>
    <row r="408724" spans="68:68" customFormat="1">
      <c r="BP408724" s="90"/>
    </row>
    <row r="408725" spans="68:68" customFormat="1">
      <c r="BP408725" s="90"/>
    </row>
    <row r="408726" spans="68:68" customFormat="1">
      <c r="BP408726" s="90"/>
    </row>
    <row r="408727" spans="68:68" customFormat="1">
      <c r="BP408727" s="90"/>
    </row>
    <row r="408728" spans="68:68" customFormat="1">
      <c r="BP408728" s="90"/>
    </row>
    <row r="408729" spans="68:68" customFormat="1">
      <c r="BP408729" s="90"/>
    </row>
    <row r="408730" spans="68:68" customFormat="1">
      <c r="BP408730" s="90"/>
    </row>
    <row r="408731" spans="68:68" customFormat="1">
      <c r="BP408731" s="90"/>
    </row>
    <row r="408732" spans="68:68" customFormat="1">
      <c r="BP408732" s="90"/>
    </row>
    <row r="408733" spans="68:68" customFormat="1">
      <c r="BP408733" s="90"/>
    </row>
    <row r="408734" spans="68:68" customFormat="1">
      <c r="BP408734" s="90"/>
    </row>
    <row r="408735" spans="68:68" customFormat="1">
      <c r="BP408735" s="90"/>
    </row>
    <row r="408736" spans="68:68" customFormat="1">
      <c r="BP408736" s="90"/>
    </row>
    <row r="408737" spans="68:68" customFormat="1">
      <c r="BP408737" s="90"/>
    </row>
    <row r="408738" spans="68:68" customFormat="1">
      <c r="BP408738" s="90"/>
    </row>
    <row r="408739" spans="68:68" customFormat="1">
      <c r="BP408739" s="90"/>
    </row>
    <row r="408740" spans="68:68" customFormat="1">
      <c r="BP408740" s="90"/>
    </row>
    <row r="408741" spans="68:68" customFormat="1">
      <c r="BP408741" s="90"/>
    </row>
    <row r="408742" spans="68:68" customFormat="1">
      <c r="BP408742" s="90"/>
    </row>
    <row r="408743" spans="68:68" customFormat="1">
      <c r="BP408743" s="90"/>
    </row>
    <row r="408744" spans="68:68" customFormat="1">
      <c r="BP408744" s="90"/>
    </row>
    <row r="408745" spans="68:68" customFormat="1">
      <c r="BP408745" s="90"/>
    </row>
    <row r="408746" spans="68:68" customFormat="1">
      <c r="BP408746" s="90"/>
    </row>
    <row r="408747" spans="68:68" customFormat="1">
      <c r="BP408747" s="90"/>
    </row>
    <row r="408748" spans="68:68" customFormat="1">
      <c r="BP408748" s="90"/>
    </row>
    <row r="408749" spans="68:68" customFormat="1">
      <c r="BP408749" s="90"/>
    </row>
    <row r="408750" spans="68:68" customFormat="1">
      <c r="BP408750" s="90"/>
    </row>
    <row r="408751" spans="68:68" customFormat="1">
      <c r="BP408751" s="90"/>
    </row>
    <row r="408752" spans="68:68" customFormat="1">
      <c r="BP408752" s="90"/>
    </row>
    <row r="408753" spans="68:68" customFormat="1">
      <c r="BP408753" s="90"/>
    </row>
    <row r="408754" spans="68:68" customFormat="1">
      <c r="BP408754" s="90"/>
    </row>
    <row r="408755" spans="68:68" customFormat="1">
      <c r="BP408755" s="90"/>
    </row>
    <row r="408756" spans="68:68" customFormat="1">
      <c r="BP408756" s="90"/>
    </row>
    <row r="408757" spans="68:68" customFormat="1">
      <c r="BP408757" s="90"/>
    </row>
    <row r="408758" spans="68:68" customFormat="1">
      <c r="BP408758" s="90"/>
    </row>
    <row r="408759" spans="68:68" customFormat="1">
      <c r="BP408759" s="90"/>
    </row>
    <row r="408760" spans="68:68" customFormat="1">
      <c r="BP408760" s="90"/>
    </row>
    <row r="408761" spans="68:68" customFormat="1">
      <c r="BP408761" s="90"/>
    </row>
    <row r="408762" spans="68:68" customFormat="1">
      <c r="BP408762" s="90"/>
    </row>
    <row r="408763" spans="68:68" customFormat="1">
      <c r="BP408763" s="90"/>
    </row>
    <row r="408764" spans="68:68" customFormat="1">
      <c r="BP408764" s="90"/>
    </row>
    <row r="408765" spans="68:68" customFormat="1">
      <c r="BP408765" s="90"/>
    </row>
    <row r="408766" spans="68:68" customFormat="1">
      <c r="BP408766" s="90"/>
    </row>
    <row r="408767" spans="68:68" customFormat="1">
      <c r="BP408767" s="90"/>
    </row>
    <row r="408768" spans="68:68" customFormat="1">
      <c r="BP408768" s="90"/>
    </row>
    <row r="408769" spans="68:68" customFormat="1">
      <c r="BP408769" s="90"/>
    </row>
    <row r="408770" spans="68:68" customFormat="1">
      <c r="BP408770" s="90"/>
    </row>
    <row r="408771" spans="68:68" customFormat="1">
      <c r="BP408771" s="90"/>
    </row>
    <row r="408772" spans="68:68" customFormat="1">
      <c r="BP408772" s="90"/>
    </row>
    <row r="408773" spans="68:68" customFormat="1">
      <c r="BP408773" s="90"/>
    </row>
    <row r="408774" spans="68:68" customFormat="1">
      <c r="BP408774" s="90"/>
    </row>
    <row r="408775" spans="68:68" customFormat="1">
      <c r="BP408775" s="90"/>
    </row>
    <row r="408776" spans="68:68" customFormat="1">
      <c r="BP408776" s="90"/>
    </row>
    <row r="408777" spans="68:68" customFormat="1">
      <c r="BP408777" s="90"/>
    </row>
    <row r="408778" spans="68:68" customFormat="1">
      <c r="BP408778" s="90"/>
    </row>
    <row r="408779" spans="68:68" customFormat="1">
      <c r="BP408779" s="90"/>
    </row>
    <row r="408780" spans="68:68" customFormat="1">
      <c r="BP408780" s="90"/>
    </row>
    <row r="408781" spans="68:68" customFormat="1">
      <c r="BP408781" s="90"/>
    </row>
    <row r="408782" spans="68:68" customFormat="1">
      <c r="BP408782" s="90"/>
    </row>
    <row r="408783" spans="68:68" customFormat="1">
      <c r="BP408783" s="90"/>
    </row>
    <row r="408784" spans="68:68" customFormat="1">
      <c r="BP408784" s="90"/>
    </row>
    <row r="408785" spans="68:68" customFormat="1">
      <c r="BP408785" s="90"/>
    </row>
    <row r="408786" spans="68:68" customFormat="1">
      <c r="BP408786" s="90"/>
    </row>
    <row r="408787" spans="68:68" customFormat="1">
      <c r="BP408787" s="90"/>
    </row>
    <row r="408788" spans="68:68" customFormat="1">
      <c r="BP408788" s="90"/>
    </row>
    <row r="408789" spans="68:68" customFormat="1">
      <c r="BP408789" s="90"/>
    </row>
    <row r="408790" spans="68:68" customFormat="1">
      <c r="BP408790" s="90"/>
    </row>
    <row r="408791" spans="68:68" customFormat="1">
      <c r="BP408791" s="90"/>
    </row>
    <row r="408792" spans="68:68" customFormat="1">
      <c r="BP408792" s="90"/>
    </row>
    <row r="408793" spans="68:68" customFormat="1">
      <c r="BP408793" s="90"/>
    </row>
    <row r="408794" spans="68:68" customFormat="1">
      <c r="BP408794" s="90"/>
    </row>
    <row r="408795" spans="68:68" customFormat="1">
      <c r="BP408795" s="90"/>
    </row>
    <row r="408796" spans="68:68" customFormat="1">
      <c r="BP408796" s="90"/>
    </row>
    <row r="408797" spans="68:68" customFormat="1">
      <c r="BP408797" s="90"/>
    </row>
    <row r="408798" spans="68:68" customFormat="1">
      <c r="BP408798" s="90"/>
    </row>
    <row r="408799" spans="68:68" customFormat="1">
      <c r="BP408799" s="90"/>
    </row>
    <row r="408800" spans="68:68" customFormat="1">
      <c r="BP408800" s="90"/>
    </row>
    <row r="408801" spans="68:68" customFormat="1">
      <c r="BP408801" s="90"/>
    </row>
    <row r="408802" spans="68:68" customFormat="1">
      <c r="BP408802" s="90"/>
    </row>
    <row r="408803" spans="68:68" customFormat="1">
      <c r="BP408803" s="90"/>
    </row>
    <row r="408804" spans="68:68" customFormat="1">
      <c r="BP408804" s="90"/>
    </row>
    <row r="408805" spans="68:68" customFormat="1">
      <c r="BP408805" s="90"/>
    </row>
    <row r="408806" spans="68:68" customFormat="1">
      <c r="BP408806" s="90"/>
    </row>
    <row r="408807" spans="68:68" customFormat="1">
      <c r="BP408807" s="90"/>
    </row>
    <row r="408808" spans="68:68" customFormat="1">
      <c r="BP408808" s="90"/>
    </row>
    <row r="408809" spans="68:68" customFormat="1">
      <c r="BP408809" s="90"/>
    </row>
    <row r="408810" spans="68:68" customFormat="1">
      <c r="BP408810" s="90"/>
    </row>
    <row r="408811" spans="68:68" customFormat="1">
      <c r="BP408811" s="90"/>
    </row>
    <row r="408812" spans="68:68" customFormat="1">
      <c r="BP408812" s="90"/>
    </row>
    <row r="408813" spans="68:68" customFormat="1">
      <c r="BP408813" s="90"/>
    </row>
    <row r="408814" spans="68:68" customFormat="1">
      <c r="BP408814" s="90"/>
    </row>
    <row r="408815" spans="68:68" customFormat="1">
      <c r="BP408815" s="90"/>
    </row>
    <row r="408816" spans="68:68" customFormat="1">
      <c r="BP408816" s="90"/>
    </row>
    <row r="408817" spans="68:68" customFormat="1">
      <c r="BP408817" s="90"/>
    </row>
    <row r="408818" spans="68:68" customFormat="1">
      <c r="BP408818" s="90"/>
    </row>
    <row r="408819" spans="68:68" customFormat="1">
      <c r="BP408819" s="90"/>
    </row>
    <row r="408820" spans="68:68" customFormat="1">
      <c r="BP408820" s="90"/>
    </row>
    <row r="408821" spans="68:68" customFormat="1">
      <c r="BP408821" s="90"/>
    </row>
    <row r="408822" spans="68:68" customFormat="1">
      <c r="BP408822" s="90"/>
    </row>
    <row r="408823" spans="68:68" customFormat="1">
      <c r="BP408823" s="90"/>
    </row>
    <row r="408824" spans="68:68" customFormat="1">
      <c r="BP408824" s="90"/>
    </row>
    <row r="408825" spans="68:68" customFormat="1">
      <c r="BP408825" s="90"/>
    </row>
    <row r="408826" spans="68:68" customFormat="1">
      <c r="BP408826" s="90"/>
    </row>
    <row r="408827" spans="68:68" customFormat="1">
      <c r="BP408827" s="90"/>
    </row>
    <row r="408828" spans="68:68" customFormat="1">
      <c r="BP408828" s="90"/>
    </row>
    <row r="408829" spans="68:68" customFormat="1">
      <c r="BP408829" s="90"/>
    </row>
    <row r="408830" spans="68:68" customFormat="1">
      <c r="BP408830" s="90"/>
    </row>
    <row r="408831" spans="68:68" customFormat="1">
      <c r="BP408831" s="90"/>
    </row>
    <row r="408832" spans="68:68" customFormat="1">
      <c r="BP408832" s="90"/>
    </row>
    <row r="408833" spans="68:68" customFormat="1">
      <c r="BP408833" s="90"/>
    </row>
    <row r="408834" spans="68:68" customFormat="1">
      <c r="BP408834" s="90"/>
    </row>
    <row r="408835" spans="68:68" customFormat="1">
      <c r="BP408835" s="90"/>
    </row>
    <row r="408836" spans="68:68" customFormat="1">
      <c r="BP408836" s="90"/>
    </row>
    <row r="408837" spans="68:68" customFormat="1">
      <c r="BP408837" s="90"/>
    </row>
    <row r="408838" spans="68:68" customFormat="1">
      <c r="BP408838" s="90"/>
    </row>
    <row r="408839" spans="68:68" customFormat="1">
      <c r="BP408839" s="90"/>
    </row>
    <row r="408840" spans="68:68" customFormat="1">
      <c r="BP408840" s="90"/>
    </row>
    <row r="408841" spans="68:68" customFormat="1">
      <c r="BP408841" s="90"/>
    </row>
    <row r="408842" spans="68:68" customFormat="1">
      <c r="BP408842" s="90"/>
    </row>
    <row r="408843" spans="68:68" customFormat="1">
      <c r="BP408843" s="90"/>
    </row>
    <row r="408844" spans="68:68" customFormat="1">
      <c r="BP408844" s="90"/>
    </row>
    <row r="408845" spans="68:68" customFormat="1">
      <c r="BP408845" s="90"/>
    </row>
    <row r="408846" spans="68:68" customFormat="1">
      <c r="BP408846" s="90"/>
    </row>
    <row r="408847" spans="68:68" customFormat="1">
      <c r="BP408847" s="90"/>
    </row>
    <row r="408848" spans="68:68" customFormat="1">
      <c r="BP408848" s="90"/>
    </row>
    <row r="408849" spans="68:68" customFormat="1">
      <c r="BP408849" s="90"/>
    </row>
    <row r="408850" spans="68:68" customFormat="1">
      <c r="BP408850" s="90"/>
    </row>
    <row r="408851" spans="68:68" customFormat="1">
      <c r="BP408851" s="90"/>
    </row>
    <row r="408852" spans="68:68" customFormat="1">
      <c r="BP408852" s="90"/>
    </row>
    <row r="408853" spans="68:68" customFormat="1">
      <c r="BP408853" s="90"/>
    </row>
    <row r="408854" spans="68:68" customFormat="1">
      <c r="BP408854" s="90"/>
    </row>
    <row r="408855" spans="68:68" customFormat="1">
      <c r="BP408855" s="90"/>
    </row>
    <row r="408856" spans="68:68" customFormat="1">
      <c r="BP408856" s="90"/>
    </row>
    <row r="408857" spans="68:68" customFormat="1">
      <c r="BP408857" s="90"/>
    </row>
    <row r="408858" spans="68:68" customFormat="1">
      <c r="BP408858" s="90"/>
    </row>
    <row r="408859" spans="68:68" customFormat="1">
      <c r="BP408859" s="90"/>
    </row>
    <row r="408860" spans="68:68" customFormat="1">
      <c r="BP408860" s="90"/>
    </row>
    <row r="408861" spans="68:68" customFormat="1">
      <c r="BP408861" s="90"/>
    </row>
    <row r="408862" spans="68:68" customFormat="1">
      <c r="BP408862" s="90"/>
    </row>
    <row r="408863" spans="68:68" customFormat="1">
      <c r="BP408863" s="90"/>
    </row>
    <row r="408864" spans="68:68" customFormat="1">
      <c r="BP408864" s="90"/>
    </row>
    <row r="408865" spans="68:68" customFormat="1">
      <c r="BP408865" s="90"/>
    </row>
    <row r="408866" spans="68:68" customFormat="1">
      <c r="BP408866" s="90"/>
    </row>
    <row r="408867" spans="68:68" customFormat="1">
      <c r="BP408867" s="90"/>
    </row>
    <row r="408868" spans="68:68" customFormat="1">
      <c r="BP408868" s="90"/>
    </row>
    <row r="408869" spans="68:68" customFormat="1">
      <c r="BP408869" s="90"/>
    </row>
    <row r="408870" spans="68:68" customFormat="1">
      <c r="BP408870" s="90"/>
    </row>
    <row r="408871" spans="68:68" customFormat="1">
      <c r="BP408871" s="90"/>
    </row>
    <row r="408872" spans="68:68" customFormat="1">
      <c r="BP408872" s="90"/>
    </row>
    <row r="408873" spans="68:68" customFormat="1">
      <c r="BP408873" s="90"/>
    </row>
    <row r="408874" spans="68:68" customFormat="1">
      <c r="BP408874" s="90"/>
    </row>
    <row r="408875" spans="68:68" customFormat="1">
      <c r="BP408875" s="90"/>
    </row>
    <row r="408876" spans="68:68" customFormat="1">
      <c r="BP408876" s="90"/>
    </row>
    <row r="408877" spans="68:68" customFormat="1">
      <c r="BP408877" s="90"/>
    </row>
    <row r="408878" spans="68:68" customFormat="1">
      <c r="BP408878" s="90"/>
    </row>
    <row r="408879" spans="68:68" customFormat="1">
      <c r="BP408879" s="90"/>
    </row>
    <row r="408880" spans="68:68" customFormat="1">
      <c r="BP408880" s="90"/>
    </row>
    <row r="408881" spans="68:68" customFormat="1">
      <c r="BP408881" s="90"/>
    </row>
    <row r="408882" spans="68:68" customFormat="1">
      <c r="BP408882" s="90"/>
    </row>
    <row r="408883" spans="68:68" customFormat="1">
      <c r="BP408883" s="90"/>
    </row>
    <row r="408884" spans="68:68" customFormat="1">
      <c r="BP408884" s="90"/>
    </row>
    <row r="408885" spans="68:68" customFormat="1">
      <c r="BP408885" s="90"/>
    </row>
    <row r="408886" spans="68:68" customFormat="1">
      <c r="BP408886" s="90"/>
    </row>
    <row r="408887" spans="68:68" customFormat="1">
      <c r="BP408887" s="90"/>
    </row>
    <row r="408888" spans="68:68" customFormat="1">
      <c r="BP408888" s="90"/>
    </row>
    <row r="408889" spans="68:68" customFormat="1">
      <c r="BP408889" s="90"/>
    </row>
    <row r="408890" spans="68:68" customFormat="1">
      <c r="BP408890" s="90"/>
    </row>
    <row r="408891" spans="68:68" customFormat="1">
      <c r="BP408891" s="90"/>
    </row>
    <row r="408892" spans="68:68" customFormat="1">
      <c r="BP408892" s="90"/>
    </row>
    <row r="408893" spans="68:68" customFormat="1">
      <c r="BP408893" s="90"/>
    </row>
    <row r="408894" spans="68:68" customFormat="1">
      <c r="BP408894" s="90"/>
    </row>
    <row r="408895" spans="68:68" customFormat="1">
      <c r="BP408895" s="90"/>
    </row>
    <row r="408896" spans="68:68" customFormat="1">
      <c r="BP408896" s="90"/>
    </row>
    <row r="408897" spans="68:68" customFormat="1">
      <c r="BP408897" s="90"/>
    </row>
    <row r="408898" spans="68:68" customFormat="1">
      <c r="BP408898" s="90"/>
    </row>
    <row r="408899" spans="68:68" customFormat="1">
      <c r="BP408899" s="90"/>
    </row>
    <row r="408900" spans="68:68" customFormat="1">
      <c r="BP408900" s="90"/>
    </row>
    <row r="408901" spans="68:68" customFormat="1">
      <c r="BP408901" s="90"/>
    </row>
    <row r="408902" spans="68:68" customFormat="1">
      <c r="BP408902" s="90"/>
    </row>
    <row r="408903" spans="68:68" customFormat="1">
      <c r="BP408903" s="90"/>
    </row>
    <row r="408904" spans="68:68" customFormat="1">
      <c r="BP408904" s="90"/>
    </row>
    <row r="408905" spans="68:68" customFormat="1">
      <c r="BP408905" s="90"/>
    </row>
    <row r="408906" spans="68:68" customFormat="1">
      <c r="BP408906" s="90"/>
    </row>
    <row r="408907" spans="68:68" customFormat="1">
      <c r="BP408907" s="90"/>
    </row>
    <row r="408908" spans="68:68" customFormat="1">
      <c r="BP408908" s="90"/>
    </row>
    <row r="408909" spans="68:68" customFormat="1">
      <c r="BP408909" s="90"/>
    </row>
    <row r="408910" spans="68:68" customFormat="1">
      <c r="BP408910" s="90"/>
    </row>
    <row r="408911" spans="68:68" customFormat="1">
      <c r="BP408911" s="90"/>
    </row>
    <row r="408912" spans="68:68" customFormat="1">
      <c r="BP408912" s="90"/>
    </row>
    <row r="408913" spans="68:68" customFormat="1">
      <c r="BP408913" s="90"/>
    </row>
    <row r="408914" spans="68:68" customFormat="1">
      <c r="BP408914" s="90"/>
    </row>
    <row r="408915" spans="68:68" customFormat="1">
      <c r="BP408915" s="90"/>
    </row>
    <row r="408916" spans="68:68" customFormat="1">
      <c r="BP408916" s="90"/>
    </row>
    <row r="408917" spans="68:68" customFormat="1">
      <c r="BP408917" s="90"/>
    </row>
    <row r="408918" spans="68:68" customFormat="1">
      <c r="BP408918" s="90"/>
    </row>
    <row r="408919" spans="68:68" customFormat="1">
      <c r="BP408919" s="90"/>
    </row>
    <row r="408920" spans="68:68" customFormat="1">
      <c r="BP408920" s="90"/>
    </row>
    <row r="408921" spans="68:68" customFormat="1">
      <c r="BP408921" s="90"/>
    </row>
    <row r="408922" spans="68:68" customFormat="1">
      <c r="BP408922" s="90"/>
    </row>
    <row r="408923" spans="68:68" customFormat="1">
      <c r="BP408923" s="90"/>
    </row>
    <row r="408924" spans="68:68" customFormat="1">
      <c r="BP408924" s="90"/>
    </row>
    <row r="408925" spans="68:68" customFormat="1">
      <c r="BP408925" s="90"/>
    </row>
    <row r="408926" spans="68:68" customFormat="1">
      <c r="BP408926" s="90"/>
    </row>
    <row r="408927" spans="68:68" customFormat="1">
      <c r="BP408927" s="90"/>
    </row>
    <row r="408928" spans="68:68" customFormat="1">
      <c r="BP408928" s="90"/>
    </row>
    <row r="408929" spans="68:68" customFormat="1">
      <c r="BP408929" s="90"/>
    </row>
    <row r="408930" spans="68:68" customFormat="1">
      <c r="BP408930" s="90"/>
    </row>
    <row r="408931" spans="68:68" customFormat="1">
      <c r="BP408931" s="90"/>
    </row>
    <row r="408932" spans="68:68" customFormat="1">
      <c r="BP408932" s="90"/>
    </row>
    <row r="408933" spans="68:68" customFormat="1">
      <c r="BP408933" s="90"/>
    </row>
    <row r="408934" spans="68:68" customFormat="1">
      <c r="BP408934" s="90"/>
    </row>
    <row r="408935" spans="68:68" customFormat="1">
      <c r="BP408935" s="90"/>
    </row>
    <row r="408936" spans="68:68" customFormat="1">
      <c r="BP408936" s="90"/>
    </row>
    <row r="408937" spans="68:68" customFormat="1">
      <c r="BP408937" s="90"/>
    </row>
    <row r="408938" spans="68:68" customFormat="1">
      <c r="BP408938" s="90"/>
    </row>
    <row r="408939" spans="68:68" customFormat="1">
      <c r="BP408939" s="90"/>
    </row>
    <row r="408940" spans="68:68" customFormat="1">
      <c r="BP408940" s="90"/>
    </row>
    <row r="408941" spans="68:68" customFormat="1">
      <c r="BP408941" s="90"/>
    </row>
    <row r="408942" spans="68:68" customFormat="1">
      <c r="BP408942" s="90"/>
    </row>
    <row r="408943" spans="68:68" customFormat="1">
      <c r="BP408943" s="90"/>
    </row>
    <row r="408944" spans="68:68" customFormat="1">
      <c r="BP408944" s="90"/>
    </row>
    <row r="408945" spans="68:68" customFormat="1">
      <c r="BP408945" s="90"/>
    </row>
    <row r="408946" spans="68:68" customFormat="1">
      <c r="BP408946" s="90"/>
    </row>
    <row r="408947" spans="68:68" customFormat="1">
      <c r="BP408947" s="90"/>
    </row>
    <row r="408948" spans="68:68" customFormat="1">
      <c r="BP408948" s="90"/>
    </row>
    <row r="408949" spans="68:68" customFormat="1">
      <c r="BP408949" s="90"/>
    </row>
    <row r="408950" spans="68:68" customFormat="1">
      <c r="BP408950" s="90"/>
    </row>
    <row r="408951" spans="68:68" customFormat="1">
      <c r="BP408951" s="90"/>
    </row>
    <row r="408952" spans="68:68" customFormat="1">
      <c r="BP408952" s="90"/>
    </row>
    <row r="408953" spans="68:68" customFormat="1">
      <c r="BP408953" s="90"/>
    </row>
    <row r="408954" spans="68:68" customFormat="1">
      <c r="BP408954" s="90"/>
    </row>
    <row r="408955" spans="68:68" customFormat="1">
      <c r="BP408955" s="90"/>
    </row>
    <row r="408956" spans="68:68" customFormat="1">
      <c r="BP408956" s="90"/>
    </row>
    <row r="408957" spans="68:68" customFormat="1">
      <c r="BP408957" s="90"/>
    </row>
    <row r="408958" spans="68:68" customFormat="1">
      <c r="BP408958" s="90"/>
    </row>
    <row r="408959" spans="68:68" customFormat="1">
      <c r="BP408959" s="90"/>
    </row>
    <row r="408960" spans="68:68" customFormat="1">
      <c r="BP408960" s="90"/>
    </row>
    <row r="408961" spans="68:68" customFormat="1">
      <c r="BP408961" s="90"/>
    </row>
    <row r="408962" spans="68:68" customFormat="1">
      <c r="BP408962" s="90"/>
    </row>
    <row r="408963" spans="68:68" customFormat="1">
      <c r="BP408963" s="90"/>
    </row>
    <row r="408964" spans="68:68" customFormat="1">
      <c r="BP408964" s="90"/>
    </row>
    <row r="408965" spans="68:68" customFormat="1">
      <c r="BP408965" s="90"/>
    </row>
    <row r="408966" spans="68:68" customFormat="1">
      <c r="BP408966" s="90"/>
    </row>
    <row r="408967" spans="68:68" customFormat="1">
      <c r="BP408967" s="90"/>
    </row>
    <row r="408968" spans="68:68" customFormat="1">
      <c r="BP408968" s="90"/>
    </row>
    <row r="408969" spans="68:68" customFormat="1">
      <c r="BP408969" s="90"/>
    </row>
    <row r="408970" spans="68:68" customFormat="1">
      <c r="BP408970" s="90"/>
    </row>
    <row r="408971" spans="68:68" customFormat="1">
      <c r="BP408971" s="90"/>
    </row>
    <row r="408972" spans="68:68" customFormat="1">
      <c r="BP408972" s="90"/>
    </row>
    <row r="408973" spans="68:68" customFormat="1">
      <c r="BP408973" s="90"/>
    </row>
    <row r="408974" spans="68:68" customFormat="1">
      <c r="BP408974" s="90"/>
    </row>
    <row r="408975" spans="68:68" customFormat="1">
      <c r="BP408975" s="90"/>
    </row>
    <row r="408976" spans="68:68" customFormat="1">
      <c r="BP408976" s="90"/>
    </row>
    <row r="408977" spans="68:68" customFormat="1">
      <c r="BP408977" s="90"/>
    </row>
    <row r="408978" spans="68:68" customFormat="1">
      <c r="BP408978" s="90"/>
    </row>
    <row r="408979" spans="68:68" customFormat="1">
      <c r="BP408979" s="90"/>
    </row>
    <row r="408980" spans="68:68" customFormat="1">
      <c r="BP408980" s="90"/>
    </row>
    <row r="408981" spans="68:68" customFormat="1">
      <c r="BP408981" s="90"/>
    </row>
    <row r="408982" spans="68:68" customFormat="1">
      <c r="BP408982" s="90"/>
    </row>
    <row r="408983" spans="68:68" customFormat="1">
      <c r="BP408983" s="90"/>
    </row>
    <row r="408984" spans="68:68" customFormat="1">
      <c r="BP408984" s="90"/>
    </row>
    <row r="408985" spans="68:68" customFormat="1">
      <c r="BP408985" s="90"/>
    </row>
    <row r="408986" spans="68:68" customFormat="1">
      <c r="BP408986" s="90"/>
    </row>
    <row r="408987" spans="68:68" customFormat="1">
      <c r="BP408987" s="90"/>
    </row>
    <row r="408988" spans="68:68" customFormat="1">
      <c r="BP408988" s="90"/>
    </row>
    <row r="408989" spans="68:68" customFormat="1">
      <c r="BP408989" s="90"/>
    </row>
    <row r="408990" spans="68:68" customFormat="1">
      <c r="BP408990" s="90"/>
    </row>
    <row r="408991" spans="68:68" customFormat="1">
      <c r="BP408991" s="90"/>
    </row>
    <row r="408992" spans="68:68" customFormat="1">
      <c r="BP408992" s="90"/>
    </row>
    <row r="408993" spans="68:68" customFormat="1">
      <c r="BP408993" s="90"/>
    </row>
    <row r="408994" spans="68:68" customFormat="1">
      <c r="BP408994" s="90"/>
    </row>
    <row r="408995" spans="68:68" customFormat="1">
      <c r="BP408995" s="90"/>
    </row>
    <row r="408996" spans="68:68" customFormat="1">
      <c r="BP408996" s="90"/>
    </row>
    <row r="408997" spans="68:68" customFormat="1">
      <c r="BP408997" s="90"/>
    </row>
    <row r="408998" spans="68:68" customFormat="1">
      <c r="BP408998" s="90"/>
    </row>
    <row r="408999" spans="68:68" customFormat="1">
      <c r="BP408999" s="90"/>
    </row>
    <row r="409000" spans="68:68" customFormat="1">
      <c r="BP409000" s="90"/>
    </row>
    <row r="409001" spans="68:68" customFormat="1">
      <c r="BP409001" s="90"/>
    </row>
    <row r="409002" spans="68:68" customFormat="1">
      <c r="BP409002" s="90"/>
    </row>
    <row r="409003" spans="68:68" customFormat="1">
      <c r="BP409003" s="90"/>
    </row>
    <row r="409004" spans="68:68" customFormat="1">
      <c r="BP409004" s="90"/>
    </row>
    <row r="409005" spans="68:68" customFormat="1">
      <c r="BP409005" s="90"/>
    </row>
    <row r="409006" spans="68:68" customFormat="1">
      <c r="BP409006" s="90"/>
    </row>
    <row r="409007" spans="68:68" customFormat="1">
      <c r="BP409007" s="90"/>
    </row>
    <row r="409008" spans="68:68" customFormat="1">
      <c r="BP409008" s="90"/>
    </row>
    <row r="409009" spans="68:68" customFormat="1">
      <c r="BP409009" s="90"/>
    </row>
    <row r="409010" spans="68:68" customFormat="1">
      <c r="BP409010" s="90"/>
    </row>
    <row r="409011" spans="68:68" customFormat="1">
      <c r="BP409011" s="90"/>
    </row>
    <row r="409012" spans="68:68" customFormat="1">
      <c r="BP409012" s="90"/>
    </row>
    <row r="409013" spans="68:68" customFormat="1">
      <c r="BP409013" s="90"/>
    </row>
    <row r="409014" spans="68:68" customFormat="1">
      <c r="BP409014" s="90"/>
    </row>
    <row r="409015" spans="68:68" customFormat="1">
      <c r="BP409015" s="90"/>
    </row>
    <row r="409016" spans="68:68" customFormat="1">
      <c r="BP409016" s="90"/>
    </row>
    <row r="409017" spans="68:68" customFormat="1">
      <c r="BP409017" s="90"/>
    </row>
    <row r="409018" spans="68:68" customFormat="1">
      <c r="BP409018" s="90"/>
    </row>
    <row r="409019" spans="68:68" customFormat="1">
      <c r="BP409019" s="90"/>
    </row>
    <row r="409020" spans="68:68" customFormat="1">
      <c r="BP409020" s="90"/>
    </row>
    <row r="409021" spans="68:68" customFormat="1">
      <c r="BP409021" s="90"/>
    </row>
    <row r="409022" spans="68:68" customFormat="1">
      <c r="BP409022" s="90"/>
    </row>
    <row r="409023" spans="68:68" customFormat="1">
      <c r="BP409023" s="90"/>
    </row>
    <row r="409024" spans="68:68" customFormat="1">
      <c r="BP409024" s="90"/>
    </row>
    <row r="409025" spans="68:68" customFormat="1">
      <c r="BP409025" s="90"/>
    </row>
    <row r="409026" spans="68:68" customFormat="1">
      <c r="BP409026" s="90"/>
    </row>
    <row r="409027" spans="68:68" customFormat="1">
      <c r="BP409027" s="90"/>
    </row>
    <row r="409028" spans="68:68" customFormat="1">
      <c r="BP409028" s="90"/>
    </row>
    <row r="409029" spans="68:68" customFormat="1">
      <c r="BP409029" s="90"/>
    </row>
    <row r="409030" spans="68:68" customFormat="1">
      <c r="BP409030" s="90"/>
    </row>
    <row r="409031" spans="68:68" customFormat="1">
      <c r="BP409031" s="90"/>
    </row>
    <row r="409032" spans="68:68" customFormat="1">
      <c r="BP409032" s="90"/>
    </row>
    <row r="409033" spans="68:68" customFormat="1">
      <c r="BP409033" s="90"/>
    </row>
    <row r="409034" spans="68:68" customFormat="1">
      <c r="BP409034" s="90"/>
    </row>
    <row r="409035" spans="68:68" customFormat="1">
      <c r="BP409035" s="90"/>
    </row>
    <row r="409036" spans="68:68" customFormat="1">
      <c r="BP409036" s="90"/>
    </row>
    <row r="409037" spans="68:68" customFormat="1">
      <c r="BP409037" s="90"/>
    </row>
    <row r="409038" spans="68:68" customFormat="1">
      <c r="BP409038" s="90"/>
    </row>
    <row r="409039" spans="68:68" customFormat="1">
      <c r="BP409039" s="90"/>
    </row>
    <row r="409040" spans="68:68" customFormat="1">
      <c r="BP409040" s="90"/>
    </row>
    <row r="409041" spans="68:68" customFormat="1">
      <c r="BP409041" s="90"/>
    </row>
    <row r="409042" spans="68:68" customFormat="1">
      <c r="BP409042" s="90"/>
    </row>
    <row r="409043" spans="68:68" customFormat="1">
      <c r="BP409043" s="90"/>
    </row>
    <row r="409044" spans="68:68" customFormat="1">
      <c r="BP409044" s="90"/>
    </row>
    <row r="409045" spans="68:68" customFormat="1">
      <c r="BP409045" s="90"/>
    </row>
    <row r="409046" spans="68:68" customFormat="1">
      <c r="BP409046" s="90"/>
    </row>
    <row r="409047" spans="68:68" customFormat="1">
      <c r="BP409047" s="90"/>
    </row>
    <row r="409048" spans="68:68" customFormat="1">
      <c r="BP409048" s="90"/>
    </row>
    <row r="409049" spans="68:68" customFormat="1">
      <c r="BP409049" s="90"/>
    </row>
    <row r="409050" spans="68:68" customFormat="1">
      <c r="BP409050" s="90"/>
    </row>
    <row r="409051" spans="68:68" customFormat="1">
      <c r="BP409051" s="90"/>
    </row>
    <row r="409052" spans="68:68" customFormat="1">
      <c r="BP409052" s="90"/>
    </row>
    <row r="409053" spans="68:68" customFormat="1">
      <c r="BP409053" s="90"/>
    </row>
    <row r="409054" spans="68:68" customFormat="1">
      <c r="BP409054" s="90"/>
    </row>
    <row r="409055" spans="68:68" customFormat="1">
      <c r="BP409055" s="90"/>
    </row>
    <row r="409056" spans="68:68" customFormat="1">
      <c r="BP409056" s="90"/>
    </row>
    <row r="409057" spans="68:68" customFormat="1">
      <c r="BP409057" s="90"/>
    </row>
    <row r="409058" spans="68:68" customFormat="1">
      <c r="BP409058" s="90"/>
    </row>
    <row r="409059" spans="68:68" customFormat="1">
      <c r="BP409059" s="90"/>
    </row>
    <row r="409060" spans="68:68" customFormat="1">
      <c r="BP409060" s="90"/>
    </row>
    <row r="409061" spans="68:68" customFormat="1">
      <c r="BP409061" s="90"/>
    </row>
    <row r="409062" spans="68:68" customFormat="1">
      <c r="BP409062" s="90"/>
    </row>
    <row r="409063" spans="68:68" customFormat="1">
      <c r="BP409063" s="90"/>
    </row>
    <row r="409064" spans="68:68" customFormat="1">
      <c r="BP409064" s="90"/>
    </row>
    <row r="409065" spans="68:68" customFormat="1">
      <c r="BP409065" s="90"/>
    </row>
    <row r="409066" spans="68:68" customFormat="1">
      <c r="BP409066" s="90"/>
    </row>
    <row r="409067" spans="68:68" customFormat="1">
      <c r="BP409067" s="90"/>
    </row>
    <row r="409068" spans="68:68" customFormat="1">
      <c r="BP409068" s="90"/>
    </row>
    <row r="409069" spans="68:68" customFormat="1">
      <c r="BP409069" s="90"/>
    </row>
    <row r="409070" spans="68:68" customFormat="1">
      <c r="BP409070" s="90"/>
    </row>
    <row r="409071" spans="68:68" customFormat="1">
      <c r="BP409071" s="90"/>
    </row>
    <row r="409072" spans="68:68" customFormat="1">
      <c r="BP409072" s="90"/>
    </row>
    <row r="409073" spans="68:68" customFormat="1">
      <c r="BP409073" s="90"/>
    </row>
    <row r="409074" spans="68:68" customFormat="1">
      <c r="BP409074" s="90"/>
    </row>
    <row r="409075" spans="68:68" customFormat="1">
      <c r="BP409075" s="90"/>
    </row>
    <row r="409076" spans="68:68" customFormat="1">
      <c r="BP409076" s="90"/>
    </row>
    <row r="409077" spans="68:68" customFormat="1">
      <c r="BP409077" s="90"/>
    </row>
    <row r="409078" spans="68:68" customFormat="1">
      <c r="BP409078" s="90"/>
    </row>
    <row r="409079" spans="68:68" customFormat="1">
      <c r="BP409079" s="90"/>
    </row>
    <row r="409080" spans="68:68" customFormat="1">
      <c r="BP409080" s="90"/>
    </row>
    <row r="409081" spans="68:68" customFormat="1">
      <c r="BP409081" s="90"/>
    </row>
    <row r="409082" spans="68:68" customFormat="1">
      <c r="BP409082" s="90"/>
    </row>
    <row r="409083" spans="68:68" customFormat="1">
      <c r="BP409083" s="90"/>
    </row>
    <row r="409084" spans="68:68" customFormat="1">
      <c r="BP409084" s="90"/>
    </row>
    <row r="409085" spans="68:68" customFormat="1">
      <c r="BP409085" s="90"/>
    </row>
    <row r="409086" spans="68:68" customFormat="1">
      <c r="BP409086" s="90"/>
    </row>
    <row r="409087" spans="68:68" customFormat="1">
      <c r="BP409087" s="90"/>
    </row>
    <row r="409088" spans="68:68" customFormat="1">
      <c r="BP409088" s="90"/>
    </row>
    <row r="409089" spans="68:68" customFormat="1">
      <c r="BP409089" s="90"/>
    </row>
    <row r="409090" spans="68:68" customFormat="1">
      <c r="BP409090" s="90"/>
    </row>
    <row r="409091" spans="68:68" customFormat="1">
      <c r="BP409091" s="90"/>
    </row>
    <row r="409092" spans="68:68" customFormat="1">
      <c r="BP409092" s="90"/>
    </row>
    <row r="409093" spans="68:68" customFormat="1">
      <c r="BP409093" s="90"/>
    </row>
    <row r="409094" spans="68:68" customFormat="1">
      <c r="BP409094" s="90"/>
    </row>
    <row r="409095" spans="68:68" customFormat="1">
      <c r="BP409095" s="90"/>
    </row>
    <row r="409096" spans="68:68" customFormat="1">
      <c r="BP409096" s="90"/>
    </row>
    <row r="409097" spans="68:68" customFormat="1">
      <c r="BP409097" s="90"/>
    </row>
    <row r="409098" spans="68:68" customFormat="1">
      <c r="BP409098" s="90"/>
    </row>
    <row r="409099" spans="68:68" customFormat="1">
      <c r="BP409099" s="90"/>
    </row>
    <row r="409100" spans="68:68" customFormat="1">
      <c r="BP409100" s="90"/>
    </row>
    <row r="409101" spans="68:68" customFormat="1">
      <c r="BP409101" s="90"/>
    </row>
    <row r="409102" spans="68:68" customFormat="1">
      <c r="BP409102" s="90"/>
    </row>
    <row r="409103" spans="68:68" customFormat="1">
      <c r="BP409103" s="90"/>
    </row>
    <row r="409104" spans="68:68" customFormat="1">
      <c r="BP409104" s="90"/>
    </row>
    <row r="409105" spans="68:68" customFormat="1">
      <c r="BP409105" s="90"/>
    </row>
    <row r="409106" spans="68:68" customFormat="1">
      <c r="BP409106" s="90"/>
    </row>
    <row r="409107" spans="68:68" customFormat="1">
      <c r="BP409107" s="90"/>
    </row>
    <row r="409108" spans="68:68" customFormat="1">
      <c r="BP409108" s="90"/>
    </row>
    <row r="409109" spans="68:68" customFormat="1">
      <c r="BP409109" s="90"/>
    </row>
    <row r="409110" spans="68:68" customFormat="1">
      <c r="BP409110" s="90"/>
    </row>
    <row r="409111" spans="68:68" customFormat="1">
      <c r="BP409111" s="90"/>
    </row>
    <row r="409112" spans="68:68" customFormat="1">
      <c r="BP409112" s="90"/>
    </row>
    <row r="409113" spans="68:68" customFormat="1">
      <c r="BP409113" s="90"/>
    </row>
    <row r="409114" spans="68:68" customFormat="1">
      <c r="BP409114" s="90"/>
    </row>
    <row r="409115" spans="68:68" customFormat="1">
      <c r="BP409115" s="90"/>
    </row>
    <row r="409116" spans="68:68" customFormat="1">
      <c r="BP409116" s="90"/>
    </row>
    <row r="409117" spans="68:68" customFormat="1">
      <c r="BP409117" s="90"/>
    </row>
    <row r="409118" spans="68:68" customFormat="1">
      <c r="BP409118" s="90"/>
    </row>
    <row r="409119" spans="68:68" customFormat="1">
      <c r="BP409119" s="90"/>
    </row>
    <row r="409120" spans="68:68" customFormat="1">
      <c r="BP409120" s="90"/>
    </row>
    <row r="409121" spans="68:68" customFormat="1">
      <c r="BP409121" s="90"/>
    </row>
    <row r="409122" spans="68:68" customFormat="1">
      <c r="BP409122" s="90"/>
    </row>
    <row r="409123" spans="68:68" customFormat="1">
      <c r="BP409123" s="90"/>
    </row>
    <row r="409124" spans="68:68" customFormat="1">
      <c r="BP409124" s="90"/>
    </row>
    <row r="409125" spans="68:68" customFormat="1">
      <c r="BP409125" s="90"/>
    </row>
    <row r="409126" spans="68:68" customFormat="1">
      <c r="BP409126" s="90"/>
    </row>
    <row r="409127" spans="68:68" customFormat="1">
      <c r="BP409127" s="90"/>
    </row>
    <row r="409128" spans="68:68" customFormat="1">
      <c r="BP409128" s="90"/>
    </row>
    <row r="409129" spans="68:68" customFormat="1">
      <c r="BP409129" s="90"/>
    </row>
    <row r="409130" spans="68:68" customFormat="1">
      <c r="BP409130" s="90"/>
    </row>
    <row r="409131" spans="68:68" customFormat="1">
      <c r="BP409131" s="90"/>
    </row>
    <row r="409132" spans="68:68" customFormat="1">
      <c r="BP409132" s="90"/>
    </row>
    <row r="409133" spans="68:68" customFormat="1">
      <c r="BP409133" s="90"/>
    </row>
    <row r="409134" spans="68:68" customFormat="1">
      <c r="BP409134" s="90"/>
    </row>
    <row r="409135" spans="68:68" customFormat="1">
      <c r="BP409135" s="90"/>
    </row>
    <row r="409136" spans="68:68" customFormat="1">
      <c r="BP409136" s="90"/>
    </row>
    <row r="409137" spans="68:68" customFormat="1">
      <c r="BP409137" s="90"/>
    </row>
    <row r="409138" spans="68:68" customFormat="1">
      <c r="BP409138" s="90"/>
    </row>
    <row r="409139" spans="68:68" customFormat="1">
      <c r="BP409139" s="90"/>
    </row>
    <row r="409140" spans="68:68" customFormat="1">
      <c r="BP409140" s="90"/>
    </row>
    <row r="409141" spans="68:68" customFormat="1">
      <c r="BP409141" s="90"/>
    </row>
    <row r="409142" spans="68:68" customFormat="1">
      <c r="BP409142" s="90"/>
    </row>
    <row r="409143" spans="68:68" customFormat="1">
      <c r="BP409143" s="90"/>
    </row>
    <row r="409144" spans="68:68" customFormat="1">
      <c r="BP409144" s="90"/>
    </row>
    <row r="409145" spans="68:68" customFormat="1">
      <c r="BP409145" s="90"/>
    </row>
    <row r="409146" spans="68:68" customFormat="1">
      <c r="BP409146" s="90"/>
    </row>
    <row r="409147" spans="68:68" customFormat="1">
      <c r="BP409147" s="90"/>
    </row>
    <row r="409148" spans="68:68" customFormat="1">
      <c r="BP409148" s="90"/>
    </row>
    <row r="409149" spans="68:68" customFormat="1">
      <c r="BP409149" s="90"/>
    </row>
    <row r="409150" spans="68:68" customFormat="1">
      <c r="BP409150" s="90"/>
    </row>
    <row r="409151" spans="68:68" customFormat="1">
      <c r="BP409151" s="90"/>
    </row>
    <row r="409152" spans="68:68" customFormat="1">
      <c r="BP409152" s="90"/>
    </row>
    <row r="409153" spans="68:68" customFormat="1">
      <c r="BP409153" s="90"/>
    </row>
    <row r="409154" spans="68:68" customFormat="1">
      <c r="BP409154" s="90"/>
    </row>
    <row r="409155" spans="68:68" customFormat="1">
      <c r="BP409155" s="90"/>
    </row>
    <row r="409156" spans="68:68" customFormat="1">
      <c r="BP409156" s="90"/>
    </row>
    <row r="409157" spans="68:68" customFormat="1">
      <c r="BP409157" s="90"/>
    </row>
    <row r="409158" spans="68:68" customFormat="1">
      <c r="BP409158" s="90"/>
    </row>
    <row r="409159" spans="68:68" customFormat="1">
      <c r="BP409159" s="90"/>
    </row>
    <row r="409160" spans="68:68" customFormat="1">
      <c r="BP409160" s="90"/>
    </row>
    <row r="409161" spans="68:68" customFormat="1">
      <c r="BP409161" s="90"/>
    </row>
    <row r="409162" spans="68:68" customFormat="1">
      <c r="BP409162" s="90"/>
    </row>
    <row r="409163" spans="68:68" customFormat="1">
      <c r="BP409163" s="90"/>
    </row>
    <row r="409164" spans="68:68" customFormat="1">
      <c r="BP409164" s="90"/>
    </row>
    <row r="409165" spans="68:68" customFormat="1">
      <c r="BP409165" s="90"/>
    </row>
    <row r="409166" spans="68:68" customFormat="1">
      <c r="BP409166" s="90"/>
    </row>
    <row r="409167" spans="68:68" customFormat="1">
      <c r="BP409167" s="90"/>
    </row>
    <row r="409168" spans="68:68" customFormat="1">
      <c r="BP409168" s="90"/>
    </row>
    <row r="409169" spans="68:68" customFormat="1">
      <c r="BP409169" s="90"/>
    </row>
    <row r="409170" spans="68:68" customFormat="1">
      <c r="BP409170" s="90"/>
    </row>
    <row r="409171" spans="68:68" customFormat="1">
      <c r="BP409171" s="90"/>
    </row>
    <row r="409172" spans="68:68" customFormat="1">
      <c r="BP409172" s="90"/>
    </row>
    <row r="409173" spans="68:68" customFormat="1">
      <c r="BP409173" s="90"/>
    </row>
    <row r="409174" spans="68:68" customFormat="1">
      <c r="BP409174" s="90"/>
    </row>
    <row r="409175" spans="68:68" customFormat="1">
      <c r="BP409175" s="90"/>
    </row>
    <row r="409176" spans="68:68" customFormat="1">
      <c r="BP409176" s="90"/>
    </row>
    <row r="409177" spans="68:68" customFormat="1">
      <c r="BP409177" s="90"/>
    </row>
    <row r="409178" spans="68:68" customFormat="1">
      <c r="BP409178" s="90"/>
    </row>
    <row r="409179" spans="68:68" customFormat="1">
      <c r="BP409179" s="90"/>
    </row>
    <row r="409180" spans="68:68" customFormat="1">
      <c r="BP409180" s="90"/>
    </row>
    <row r="409181" spans="68:68" customFormat="1">
      <c r="BP409181" s="90"/>
    </row>
    <row r="409182" spans="68:68" customFormat="1">
      <c r="BP409182" s="90"/>
    </row>
    <row r="409183" spans="68:68" customFormat="1">
      <c r="BP409183" s="90"/>
    </row>
    <row r="409184" spans="68:68" customFormat="1">
      <c r="BP409184" s="90"/>
    </row>
    <row r="409185" spans="68:68" customFormat="1">
      <c r="BP409185" s="90"/>
    </row>
    <row r="409186" spans="68:68" customFormat="1">
      <c r="BP409186" s="90"/>
    </row>
    <row r="409187" spans="68:68" customFormat="1">
      <c r="BP409187" s="90"/>
    </row>
    <row r="409188" spans="68:68" customFormat="1">
      <c r="BP409188" s="90"/>
    </row>
    <row r="409189" spans="68:68" customFormat="1">
      <c r="BP409189" s="90"/>
    </row>
    <row r="409190" spans="68:68" customFormat="1">
      <c r="BP409190" s="90"/>
    </row>
    <row r="409191" spans="68:68" customFormat="1">
      <c r="BP409191" s="90"/>
    </row>
    <row r="409192" spans="68:68" customFormat="1">
      <c r="BP409192" s="90"/>
    </row>
    <row r="409193" spans="68:68" customFormat="1">
      <c r="BP409193" s="90"/>
    </row>
    <row r="409194" spans="68:68" customFormat="1">
      <c r="BP409194" s="90"/>
    </row>
    <row r="409195" spans="68:68" customFormat="1">
      <c r="BP409195" s="90"/>
    </row>
    <row r="409196" spans="68:68" customFormat="1">
      <c r="BP409196" s="90"/>
    </row>
    <row r="409197" spans="68:68" customFormat="1">
      <c r="BP409197" s="90"/>
    </row>
    <row r="409198" spans="68:68" customFormat="1">
      <c r="BP409198" s="90"/>
    </row>
    <row r="409199" spans="68:68" customFormat="1">
      <c r="BP409199" s="90"/>
    </row>
    <row r="409200" spans="68:68" customFormat="1">
      <c r="BP409200" s="90"/>
    </row>
    <row r="409201" spans="68:68" customFormat="1">
      <c r="BP409201" s="90"/>
    </row>
    <row r="409202" spans="68:68" customFormat="1">
      <c r="BP409202" s="90"/>
    </row>
    <row r="409203" spans="68:68" customFormat="1">
      <c r="BP409203" s="90"/>
    </row>
    <row r="409204" spans="68:68" customFormat="1">
      <c r="BP409204" s="90"/>
    </row>
    <row r="409205" spans="68:68" customFormat="1">
      <c r="BP409205" s="90"/>
    </row>
    <row r="409206" spans="68:68" customFormat="1">
      <c r="BP409206" s="90"/>
    </row>
    <row r="409207" spans="68:68" customFormat="1">
      <c r="BP409207" s="90"/>
    </row>
    <row r="409208" spans="68:68" customFormat="1">
      <c r="BP409208" s="90"/>
    </row>
    <row r="409209" spans="68:68" customFormat="1">
      <c r="BP409209" s="90"/>
    </row>
    <row r="409210" spans="68:68" customFormat="1">
      <c r="BP409210" s="90"/>
    </row>
    <row r="409211" spans="68:68" customFormat="1">
      <c r="BP409211" s="90"/>
    </row>
    <row r="409212" spans="68:68" customFormat="1">
      <c r="BP409212" s="90"/>
    </row>
    <row r="409213" spans="68:68" customFormat="1">
      <c r="BP409213" s="90"/>
    </row>
    <row r="409214" spans="68:68" customFormat="1">
      <c r="BP409214" s="90"/>
    </row>
    <row r="409215" spans="68:68" customFormat="1">
      <c r="BP409215" s="90"/>
    </row>
    <row r="409216" spans="68:68" customFormat="1">
      <c r="BP409216" s="90"/>
    </row>
    <row r="409217" spans="68:68" customFormat="1">
      <c r="BP409217" s="90"/>
    </row>
    <row r="409218" spans="68:68" customFormat="1">
      <c r="BP409218" s="90"/>
    </row>
    <row r="409219" spans="68:68" customFormat="1">
      <c r="BP409219" s="90"/>
    </row>
    <row r="409220" spans="68:68" customFormat="1">
      <c r="BP409220" s="90"/>
    </row>
    <row r="409221" spans="68:68" customFormat="1">
      <c r="BP409221" s="90"/>
    </row>
    <row r="409222" spans="68:68" customFormat="1">
      <c r="BP409222" s="90"/>
    </row>
    <row r="409223" spans="68:68" customFormat="1">
      <c r="BP409223" s="90"/>
    </row>
    <row r="409224" spans="68:68" customFormat="1">
      <c r="BP409224" s="90"/>
    </row>
    <row r="409225" spans="68:68" customFormat="1">
      <c r="BP409225" s="90"/>
    </row>
    <row r="409226" spans="68:68" customFormat="1">
      <c r="BP409226" s="90"/>
    </row>
    <row r="409227" spans="68:68" customFormat="1">
      <c r="BP409227" s="90"/>
    </row>
    <row r="409228" spans="68:68" customFormat="1">
      <c r="BP409228" s="90"/>
    </row>
    <row r="409229" spans="68:68" customFormat="1">
      <c r="BP409229" s="90"/>
    </row>
    <row r="409230" spans="68:68" customFormat="1">
      <c r="BP409230" s="90"/>
    </row>
    <row r="409231" spans="68:68" customFormat="1">
      <c r="BP409231" s="90"/>
    </row>
    <row r="409232" spans="68:68" customFormat="1">
      <c r="BP409232" s="90"/>
    </row>
    <row r="409233" spans="68:68" customFormat="1">
      <c r="BP409233" s="90"/>
    </row>
    <row r="409234" spans="68:68" customFormat="1">
      <c r="BP409234" s="90"/>
    </row>
    <row r="409235" spans="68:68" customFormat="1">
      <c r="BP409235" s="90"/>
    </row>
    <row r="409236" spans="68:68" customFormat="1">
      <c r="BP409236" s="90"/>
    </row>
    <row r="409237" spans="68:68" customFormat="1">
      <c r="BP409237" s="90"/>
    </row>
    <row r="409238" spans="68:68" customFormat="1">
      <c r="BP409238" s="90"/>
    </row>
    <row r="409239" spans="68:68" customFormat="1">
      <c r="BP409239" s="90"/>
    </row>
    <row r="409240" spans="68:68" customFormat="1">
      <c r="BP409240" s="90"/>
    </row>
    <row r="409241" spans="68:68" customFormat="1">
      <c r="BP409241" s="90"/>
    </row>
    <row r="409242" spans="68:68" customFormat="1">
      <c r="BP409242" s="90"/>
    </row>
    <row r="409243" spans="68:68" customFormat="1">
      <c r="BP409243" s="90"/>
    </row>
    <row r="409244" spans="68:68" customFormat="1">
      <c r="BP409244" s="90"/>
    </row>
    <row r="409245" spans="68:68" customFormat="1">
      <c r="BP409245" s="90"/>
    </row>
    <row r="409246" spans="68:68" customFormat="1">
      <c r="BP409246" s="90"/>
    </row>
    <row r="409247" spans="68:68" customFormat="1">
      <c r="BP409247" s="90"/>
    </row>
    <row r="409248" spans="68:68" customFormat="1">
      <c r="BP409248" s="90"/>
    </row>
    <row r="409249" spans="68:68" customFormat="1">
      <c r="BP409249" s="90"/>
    </row>
    <row r="409250" spans="68:68" customFormat="1">
      <c r="BP409250" s="90"/>
    </row>
    <row r="409251" spans="68:68" customFormat="1">
      <c r="BP409251" s="90"/>
    </row>
    <row r="409252" spans="68:68" customFormat="1">
      <c r="BP409252" s="90"/>
    </row>
    <row r="409253" spans="68:68" customFormat="1">
      <c r="BP409253" s="90"/>
    </row>
    <row r="409254" spans="68:68" customFormat="1">
      <c r="BP409254" s="90"/>
    </row>
    <row r="409255" spans="68:68" customFormat="1">
      <c r="BP409255" s="90"/>
    </row>
    <row r="409256" spans="68:68" customFormat="1">
      <c r="BP409256" s="90"/>
    </row>
    <row r="409257" spans="68:68" customFormat="1">
      <c r="BP409257" s="90"/>
    </row>
    <row r="409258" spans="68:68" customFormat="1">
      <c r="BP409258" s="90"/>
    </row>
    <row r="409259" spans="68:68" customFormat="1">
      <c r="BP409259" s="90"/>
    </row>
    <row r="409260" spans="68:68" customFormat="1">
      <c r="BP409260" s="90"/>
    </row>
    <row r="409261" spans="68:68" customFormat="1">
      <c r="BP409261" s="90"/>
    </row>
    <row r="409262" spans="68:68" customFormat="1">
      <c r="BP409262" s="90"/>
    </row>
    <row r="409263" spans="68:68" customFormat="1">
      <c r="BP409263" s="90"/>
    </row>
    <row r="409264" spans="68:68" customFormat="1">
      <c r="BP409264" s="90"/>
    </row>
    <row r="409265" spans="68:68" customFormat="1">
      <c r="BP409265" s="90"/>
    </row>
    <row r="409266" spans="68:68" customFormat="1">
      <c r="BP409266" s="90"/>
    </row>
    <row r="409267" spans="68:68" customFormat="1">
      <c r="BP409267" s="90"/>
    </row>
    <row r="409268" spans="68:68" customFormat="1">
      <c r="BP409268" s="90"/>
    </row>
    <row r="409269" spans="68:68" customFormat="1">
      <c r="BP409269" s="90"/>
    </row>
    <row r="409270" spans="68:68" customFormat="1">
      <c r="BP409270" s="90"/>
    </row>
    <row r="409271" spans="68:68" customFormat="1">
      <c r="BP409271" s="90"/>
    </row>
    <row r="409272" spans="68:68" customFormat="1">
      <c r="BP409272" s="90"/>
    </row>
    <row r="409273" spans="68:68" customFormat="1">
      <c r="BP409273" s="90"/>
    </row>
    <row r="409274" spans="68:68" customFormat="1">
      <c r="BP409274" s="90"/>
    </row>
    <row r="409275" spans="68:68" customFormat="1">
      <c r="BP409275" s="90"/>
    </row>
    <row r="409276" spans="68:68" customFormat="1">
      <c r="BP409276" s="90"/>
    </row>
    <row r="409277" spans="68:68" customFormat="1">
      <c r="BP409277" s="90"/>
    </row>
    <row r="409278" spans="68:68" customFormat="1">
      <c r="BP409278" s="90"/>
    </row>
    <row r="409279" spans="68:68" customFormat="1">
      <c r="BP409279" s="90"/>
    </row>
    <row r="409280" spans="68:68" customFormat="1">
      <c r="BP409280" s="90"/>
    </row>
    <row r="409281" spans="68:68" customFormat="1">
      <c r="BP409281" s="90"/>
    </row>
    <row r="409282" spans="68:68" customFormat="1">
      <c r="BP409282" s="90"/>
    </row>
    <row r="409283" spans="68:68" customFormat="1">
      <c r="BP409283" s="90"/>
    </row>
    <row r="409284" spans="68:68" customFormat="1">
      <c r="BP409284" s="90"/>
    </row>
    <row r="409285" spans="68:68" customFormat="1">
      <c r="BP409285" s="90"/>
    </row>
    <row r="409286" spans="68:68" customFormat="1">
      <c r="BP409286" s="90"/>
    </row>
    <row r="409287" spans="68:68" customFormat="1">
      <c r="BP409287" s="90"/>
    </row>
    <row r="409288" spans="68:68" customFormat="1">
      <c r="BP409288" s="90"/>
    </row>
    <row r="409289" spans="68:68" customFormat="1">
      <c r="BP409289" s="90"/>
    </row>
    <row r="409290" spans="68:68" customFormat="1">
      <c r="BP409290" s="90"/>
    </row>
    <row r="409291" spans="68:68" customFormat="1">
      <c r="BP409291" s="90"/>
    </row>
    <row r="409292" spans="68:68" customFormat="1">
      <c r="BP409292" s="90"/>
    </row>
    <row r="409293" spans="68:68" customFormat="1">
      <c r="BP409293" s="90"/>
    </row>
    <row r="409294" spans="68:68" customFormat="1">
      <c r="BP409294" s="90"/>
    </row>
    <row r="409295" spans="68:68" customFormat="1">
      <c r="BP409295" s="90"/>
    </row>
    <row r="409296" spans="68:68" customFormat="1">
      <c r="BP409296" s="90"/>
    </row>
    <row r="409297" spans="68:68" customFormat="1">
      <c r="BP409297" s="90"/>
    </row>
    <row r="409298" spans="68:68" customFormat="1">
      <c r="BP409298" s="90"/>
    </row>
    <row r="409299" spans="68:68" customFormat="1">
      <c r="BP409299" s="90"/>
    </row>
    <row r="409300" spans="68:68" customFormat="1">
      <c r="BP409300" s="90"/>
    </row>
    <row r="409301" spans="68:68" customFormat="1">
      <c r="BP409301" s="90"/>
    </row>
    <row r="409302" spans="68:68" customFormat="1">
      <c r="BP409302" s="90"/>
    </row>
    <row r="409303" spans="68:68" customFormat="1">
      <c r="BP409303" s="90"/>
    </row>
    <row r="409304" spans="68:68" customFormat="1">
      <c r="BP409304" s="90"/>
    </row>
    <row r="409305" spans="68:68" customFormat="1">
      <c r="BP409305" s="90"/>
    </row>
    <row r="409306" spans="68:68" customFormat="1">
      <c r="BP409306" s="90"/>
    </row>
    <row r="409307" spans="68:68" customFormat="1">
      <c r="BP409307" s="90"/>
    </row>
    <row r="409308" spans="68:68" customFormat="1">
      <c r="BP409308" s="90"/>
    </row>
    <row r="409309" spans="68:68" customFormat="1">
      <c r="BP409309" s="90"/>
    </row>
    <row r="409310" spans="68:68" customFormat="1">
      <c r="BP409310" s="90"/>
    </row>
    <row r="409311" spans="68:68" customFormat="1">
      <c r="BP409311" s="90"/>
    </row>
    <row r="409312" spans="68:68" customFormat="1">
      <c r="BP409312" s="90"/>
    </row>
    <row r="409313" spans="68:68" customFormat="1">
      <c r="BP409313" s="90"/>
    </row>
    <row r="409314" spans="68:68" customFormat="1">
      <c r="BP409314" s="90"/>
    </row>
    <row r="409315" spans="68:68" customFormat="1">
      <c r="BP409315" s="90"/>
    </row>
    <row r="409316" spans="68:68" customFormat="1">
      <c r="BP409316" s="90"/>
    </row>
    <row r="409317" spans="68:68" customFormat="1">
      <c r="BP409317" s="90"/>
    </row>
    <row r="409318" spans="68:68" customFormat="1">
      <c r="BP409318" s="90"/>
    </row>
    <row r="409319" spans="68:68" customFormat="1">
      <c r="BP409319" s="90"/>
    </row>
    <row r="409320" spans="68:68" customFormat="1">
      <c r="BP409320" s="90"/>
    </row>
    <row r="409321" spans="68:68" customFormat="1">
      <c r="BP409321" s="90"/>
    </row>
    <row r="409322" spans="68:68" customFormat="1">
      <c r="BP409322" s="90"/>
    </row>
    <row r="409323" spans="68:68" customFormat="1">
      <c r="BP409323" s="90"/>
    </row>
    <row r="409324" spans="68:68" customFormat="1">
      <c r="BP409324" s="90"/>
    </row>
    <row r="409325" spans="68:68" customFormat="1">
      <c r="BP409325" s="90"/>
    </row>
    <row r="409326" spans="68:68" customFormat="1">
      <c r="BP409326" s="90"/>
    </row>
    <row r="409327" spans="68:68" customFormat="1">
      <c r="BP409327" s="90"/>
    </row>
    <row r="409328" spans="68:68" customFormat="1">
      <c r="BP409328" s="90"/>
    </row>
    <row r="409329" spans="68:68" customFormat="1">
      <c r="BP409329" s="90"/>
    </row>
    <row r="409330" spans="68:68" customFormat="1">
      <c r="BP409330" s="90"/>
    </row>
    <row r="409331" spans="68:68" customFormat="1">
      <c r="BP409331" s="90"/>
    </row>
    <row r="409332" spans="68:68" customFormat="1">
      <c r="BP409332" s="90"/>
    </row>
    <row r="409333" spans="68:68" customFormat="1">
      <c r="BP409333" s="90"/>
    </row>
    <row r="409334" spans="68:68" customFormat="1">
      <c r="BP409334" s="90"/>
    </row>
    <row r="409335" spans="68:68" customFormat="1">
      <c r="BP409335" s="90"/>
    </row>
    <row r="409336" spans="68:68" customFormat="1">
      <c r="BP409336" s="90"/>
    </row>
    <row r="409337" spans="68:68" customFormat="1">
      <c r="BP409337" s="90"/>
    </row>
    <row r="409338" spans="68:68" customFormat="1">
      <c r="BP409338" s="90"/>
    </row>
    <row r="409339" spans="68:68" customFormat="1">
      <c r="BP409339" s="90"/>
    </row>
    <row r="409340" spans="68:68" customFormat="1">
      <c r="BP409340" s="90"/>
    </row>
    <row r="409341" spans="68:68" customFormat="1">
      <c r="BP409341" s="90"/>
    </row>
    <row r="409342" spans="68:68" customFormat="1">
      <c r="BP409342" s="90"/>
    </row>
    <row r="409343" spans="68:68" customFormat="1">
      <c r="BP409343" s="90"/>
    </row>
    <row r="409344" spans="68:68" customFormat="1">
      <c r="BP409344" s="90"/>
    </row>
    <row r="409345" spans="68:68" customFormat="1">
      <c r="BP409345" s="90"/>
    </row>
    <row r="409346" spans="68:68" customFormat="1">
      <c r="BP409346" s="90"/>
    </row>
    <row r="409347" spans="68:68" customFormat="1">
      <c r="BP409347" s="90"/>
    </row>
    <row r="409348" spans="68:68" customFormat="1">
      <c r="BP409348" s="90"/>
    </row>
    <row r="409349" spans="68:68" customFormat="1">
      <c r="BP409349" s="90"/>
    </row>
    <row r="409350" spans="68:68" customFormat="1">
      <c r="BP409350" s="90"/>
    </row>
    <row r="409351" spans="68:68" customFormat="1">
      <c r="BP409351" s="90"/>
    </row>
    <row r="409352" spans="68:68" customFormat="1">
      <c r="BP409352" s="90"/>
    </row>
    <row r="409353" spans="68:68" customFormat="1">
      <c r="BP409353" s="90"/>
    </row>
    <row r="409354" spans="68:68" customFormat="1">
      <c r="BP409354" s="90"/>
    </row>
    <row r="409355" spans="68:68" customFormat="1">
      <c r="BP409355" s="90"/>
    </row>
    <row r="409356" spans="68:68" customFormat="1">
      <c r="BP409356" s="90"/>
    </row>
    <row r="409357" spans="68:68" customFormat="1">
      <c r="BP409357" s="90"/>
    </row>
    <row r="409358" spans="68:68" customFormat="1">
      <c r="BP409358" s="90"/>
    </row>
    <row r="409359" spans="68:68" customFormat="1">
      <c r="BP409359" s="90"/>
    </row>
    <row r="409360" spans="68:68" customFormat="1">
      <c r="BP409360" s="90"/>
    </row>
    <row r="409361" spans="68:68" customFormat="1">
      <c r="BP409361" s="90"/>
    </row>
    <row r="409362" spans="68:68" customFormat="1">
      <c r="BP409362" s="90"/>
    </row>
    <row r="409363" spans="68:68" customFormat="1">
      <c r="BP409363" s="90"/>
    </row>
    <row r="409364" spans="68:68" customFormat="1">
      <c r="BP409364" s="90"/>
    </row>
    <row r="409365" spans="68:68" customFormat="1">
      <c r="BP409365" s="90"/>
    </row>
    <row r="409366" spans="68:68" customFormat="1">
      <c r="BP409366" s="90"/>
    </row>
    <row r="409367" spans="68:68" customFormat="1">
      <c r="BP409367" s="90"/>
    </row>
    <row r="409368" spans="68:68" customFormat="1">
      <c r="BP409368" s="90"/>
    </row>
    <row r="409369" spans="68:68" customFormat="1">
      <c r="BP409369" s="90"/>
    </row>
    <row r="409370" spans="68:68" customFormat="1">
      <c r="BP409370" s="90"/>
    </row>
    <row r="409371" spans="68:68" customFormat="1">
      <c r="BP409371" s="90"/>
    </row>
    <row r="409372" spans="68:68" customFormat="1">
      <c r="BP409372" s="90"/>
    </row>
    <row r="409373" spans="68:68" customFormat="1">
      <c r="BP409373" s="90"/>
    </row>
    <row r="409374" spans="68:68" customFormat="1">
      <c r="BP409374" s="90"/>
    </row>
    <row r="409375" spans="68:68" customFormat="1">
      <c r="BP409375" s="90"/>
    </row>
    <row r="409376" spans="68:68" customFormat="1">
      <c r="BP409376" s="90"/>
    </row>
    <row r="409377" spans="68:68" customFormat="1">
      <c r="BP409377" s="90"/>
    </row>
    <row r="409378" spans="68:68" customFormat="1">
      <c r="BP409378" s="90"/>
    </row>
    <row r="409379" spans="68:68" customFormat="1">
      <c r="BP409379" s="90"/>
    </row>
    <row r="409380" spans="68:68" customFormat="1">
      <c r="BP409380" s="90"/>
    </row>
    <row r="409381" spans="68:68" customFormat="1">
      <c r="BP409381" s="90"/>
    </row>
    <row r="409382" spans="68:68" customFormat="1">
      <c r="BP409382" s="90"/>
    </row>
    <row r="409383" spans="68:68" customFormat="1">
      <c r="BP409383" s="90"/>
    </row>
    <row r="409384" spans="68:68" customFormat="1">
      <c r="BP409384" s="90"/>
    </row>
    <row r="409385" spans="68:68" customFormat="1">
      <c r="BP409385" s="90"/>
    </row>
    <row r="409386" spans="68:68" customFormat="1">
      <c r="BP409386" s="90"/>
    </row>
    <row r="409387" spans="68:68" customFormat="1">
      <c r="BP409387" s="90"/>
    </row>
    <row r="409388" spans="68:68" customFormat="1">
      <c r="BP409388" s="90"/>
    </row>
    <row r="409389" spans="68:68" customFormat="1">
      <c r="BP409389" s="90"/>
    </row>
    <row r="409390" spans="68:68" customFormat="1">
      <c r="BP409390" s="90"/>
    </row>
    <row r="409391" spans="68:68" customFormat="1">
      <c r="BP409391" s="90"/>
    </row>
    <row r="409392" spans="68:68" customFormat="1">
      <c r="BP409392" s="90"/>
    </row>
    <row r="409393" spans="68:68" customFormat="1">
      <c r="BP409393" s="90"/>
    </row>
    <row r="409394" spans="68:68" customFormat="1">
      <c r="BP409394" s="90"/>
    </row>
    <row r="409395" spans="68:68" customFormat="1">
      <c r="BP409395" s="90"/>
    </row>
    <row r="409396" spans="68:68" customFormat="1">
      <c r="BP409396" s="90"/>
    </row>
    <row r="409397" spans="68:68" customFormat="1">
      <c r="BP409397" s="90"/>
    </row>
    <row r="409398" spans="68:68" customFormat="1">
      <c r="BP409398" s="90"/>
    </row>
    <row r="409399" spans="68:68" customFormat="1">
      <c r="BP409399" s="90"/>
    </row>
    <row r="409400" spans="68:68" customFormat="1">
      <c r="BP409400" s="90"/>
    </row>
    <row r="409401" spans="68:68" customFormat="1">
      <c r="BP409401" s="90"/>
    </row>
    <row r="409402" spans="68:68" customFormat="1">
      <c r="BP409402" s="90"/>
    </row>
    <row r="409403" spans="68:68" customFormat="1">
      <c r="BP409403" s="90"/>
    </row>
    <row r="409404" spans="68:68" customFormat="1">
      <c r="BP409404" s="90"/>
    </row>
    <row r="409405" spans="68:68" customFormat="1">
      <c r="BP409405" s="90"/>
    </row>
    <row r="409406" spans="68:68" customFormat="1">
      <c r="BP409406" s="90"/>
    </row>
    <row r="409407" spans="68:68" customFormat="1">
      <c r="BP409407" s="90"/>
    </row>
    <row r="409408" spans="68:68" customFormat="1">
      <c r="BP409408" s="90"/>
    </row>
    <row r="409409" spans="68:68" customFormat="1">
      <c r="BP409409" s="90"/>
    </row>
    <row r="409410" spans="68:68" customFormat="1">
      <c r="BP409410" s="90"/>
    </row>
    <row r="409411" spans="68:68" customFormat="1">
      <c r="BP409411" s="90"/>
    </row>
    <row r="409412" spans="68:68" customFormat="1">
      <c r="BP409412" s="90"/>
    </row>
    <row r="409413" spans="68:68" customFormat="1">
      <c r="BP409413" s="90"/>
    </row>
    <row r="409414" spans="68:68" customFormat="1">
      <c r="BP409414" s="90"/>
    </row>
    <row r="409415" spans="68:68" customFormat="1">
      <c r="BP409415" s="90"/>
    </row>
    <row r="409416" spans="68:68" customFormat="1">
      <c r="BP409416" s="90"/>
    </row>
    <row r="409417" spans="68:68" customFormat="1">
      <c r="BP409417" s="90"/>
    </row>
    <row r="409418" spans="68:68" customFormat="1">
      <c r="BP409418" s="90"/>
    </row>
    <row r="409419" spans="68:68" customFormat="1">
      <c r="BP409419" s="90"/>
    </row>
    <row r="409420" spans="68:68" customFormat="1">
      <c r="BP409420" s="90"/>
    </row>
    <row r="409421" spans="68:68" customFormat="1">
      <c r="BP409421" s="90"/>
    </row>
    <row r="409422" spans="68:68" customFormat="1">
      <c r="BP409422" s="90"/>
    </row>
    <row r="409423" spans="68:68" customFormat="1">
      <c r="BP409423" s="90"/>
    </row>
    <row r="409424" spans="68:68" customFormat="1">
      <c r="BP409424" s="90"/>
    </row>
    <row r="409425" spans="68:68" customFormat="1">
      <c r="BP409425" s="90"/>
    </row>
    <row r="409426" spans="68:68" customFormat="1">
      <c r="BP409426" s="90"/>
    </row>
    <row r="409427" spans="68:68" customFormat="1">
      <c r="BP409427" s="90"/>
    </row>
    <row r="409428" spans="68:68" customFormat="1">
      <c r="BP409428" s="90"/>
    </row>
    <row r="409429" spans="68:68" customFormat="1">
      <c r="BP409429" s="90"/>
    </row>
    <row r="409430" spans="68:68" customFormat="1">
      <c r="BP409430" s="90"/>
    </row>
    <row r="409431" spans="68:68" customFormat="1">
      <c r="BP409431" s="90"/>
    </row>
    <row r="409432" spans="68:68" customFormat="1">
      <c r="BP409432" s="90"/>
    </row>
    <row r="409433" spans="68:68" customFormat="1">
      <c r="BP409433" s="90"/>
    </row>
    <row r="409434" spans="68:68" customFormat="1">
      <c r="BP409434" s="90"/>
    </row>
    <row r="409435" spans="68:68" customFormat="1">
      <c r="BP409435" s="90"/>
    </row>
    <row r="409436" spans="68:68" customFormat="1">
      <c r="BP409436" s="90"/>
    </row>
    <row r="409437" spans="68:68" customFormat="1">
      <c r="BP409437" s="90"/>
    </row>
    <row r="409438" spans="68:68" customFormat="1">
      <c r="BP409438" s="90"/>
    </row>
    <row r="409439" spans="68:68" customFormat="1">
      <c r="BP409439" s="90"/>
    </row>
    <row r="409440" spans="68:68" customFormat="1">
      <c r="BP409440" s="90"/>
    </row>
    <row r="409441" spans="68:68" customFormat="1">
      <c r="BP409441" s="90"/>
    </row>
    <row r="409442" spans="68:68" customFormat="1">
      <c r="BP409442" s="90"/>
    </row>
    <row r="409443" spans="68:68" customFormat="1">
      <c r="BP409443" s="90"/>
    </row>
    <row r="409444" spans="68:68" customFormat="1">
      <c r="BP409444" s="90"/>
    </row>
    <row r="409445" spans="68:68" customFormat="1">
      <c r="BP409445" s="90"/>
    </row>
    <row r="409446" spans="68:68" customFormat="1">
      <c r="BP409446" s="90"/>
    </row>
    <row r="409447" spans="68:68" customFormat="1">
      <c r="BP409447" s="90"/>
    </row>
    <row r="409448" spans="68:68" customFormat="1">
      <c r="BP409448" s="90"/>
    </row>
    <row r="409449" spans="68:68" customFormat="1">
      <c r="BP409449" s="90"/>
    </row>
    <row r="409450" spans="68:68" customFormat="1">
      <c r="BP409450" s="90"/>
    </row>
    <row r="409451" spans="68:68" customFormat="1">
      <c r="BP409451" s="90"/>
    </row>
    <row r="409452" spans="68:68" customFormat="1">
      <c r="BP409452" s="90"/>
    </row>
    <row r="409453" spans="68:68" customFormat="1">
      <c r="BP409453" s="90"/>
    </row>
    <row r="409454" spans="68:68" customFormat="1">
      <c r="BP409454" s="90"/>
    </row>
    <row r="409455" spans="68:68" customFormat="1">
      <c r="BP409455" s="90"/>
    </row>
    <row r="409456" spans="68:68" customFormat="1">
      <c r="BP409456" s="90"/>
    </row>
    <row r="409457" spans="68:68" customFormat="1">
      <c r="BP409457" s="90"/>
    </row>
    <row r="409458" spans="68:68" customFormat="1">
      <c r="BP409458" s="90"/>
    </row>
    <row r="409459" spans="68:68" customFormat="1">
      <c r="BP409459" s="90"/>
    </row>
    <row r="409460" spans="68:68" customFormat="1">
      <c r="BP409460" s="90"/>
    </row>
    <row r="409461" spans="68:68" customFormat="1">
      <c r="BP409461" s="90"/>
    </row>
    <row r="409462" spans="68:68" customFormat="1">
      <c r="BP409462" s="90"/>
    </row>
    <row r="409463" spans="68:68" customFormat="1">
      <c r="BP409463" s="90"/>
    </row>
    <row r="409464" spans="68:68" customFormat="1">
      <c r="BP409464" s="90"/>
    </row>
    <row r="409465" spans="68:68" customFormat="1">
      <c r="BP409465" s="90"/>
    </row>
    <row r="409466" spans="68:68" customFormat="1">
      <c r="BP409466" s="90"/>
    </row>
    <row r="409467" spans="68:68" customFormat="1">
      <c r="BP409467" s="90"/>
    </row>
    <row r="409468" spans="68:68" customFormat="1">
      <c r="BP409468" s="90"/>
    </row>
    <row r="409469" spans="68:68" customFormat="1">
      <c r="BP409469" s="90"/>
    </row>
    <row r="409470" spans="68:68" customFormat="1">
      <c r="BP409470" s="90"/>
    </row>
    <row r="409471" spans="68:68" customFormat="1">
      <c r="BP409471" s="90"/>
    </row>
    <row r="409472" spans="68:68" customFormat="1">
      <c r="BP409472" s="90"/>
    </row>
    <row r="409473" spans="68:68" customFormat="1">
      <c r="BP409473" s="90"/>
    </row>
    <row r="409474" spans="68:68" customFormat="1">
      <c r="BP409474" s="90"/>
    </row>
    <row r="409475" spans="68:68" customFormat="1">
      <c r="BP409475" s="90"/>
    </row>
    <row r="409476" spans="68:68" customFormat="1">
      <c r="BP409476" s="90"/>
    </row>
    <row r="409477" spans="68:68" customFormat="1">
      <c r="BP409477" s="90"/>
    </row>
    <row r="409478" spans="68:68" customFormat="1">
      <c r="BP409478" s="90"/>
    </row>
    <row r="409479" spans="68:68" customFormat="1">
      <c r="BP409479" s="90"/>
    </row>
    <row r="409480" spans="68:68" customFormat="1">
      <c r="BP409480" s="90"/>
    </row>
    <row r="409481" spans="68:68" customFormat="1">
      <c r="BP409481" s="90"/>
    </row>
    <row r="409482" spans="68:68" customFormat="1">
      <c r="BP409482" s="90"/>
    </row>
    <row r="409483" spans="68:68" customFormat="1">
      <c r="BP409483" s="90"/>
    </row>
    <row r="409484" spans="68:68" customFormat="1">
      <c r="BP409484" s="90"/>
    </row>
    <row r="409485" spans="68:68" customFormat="1">
      <c r="BP409485" s="90"/>
    </row>
    <row r="409486" spans="68:68" customFormat="1">
      <c r="BP409486" s="90"/>
    </row>
    <row r="409487" spans="68:68" customFormat="1">
      <c r="BP409487" s="90"/>
    </row>
    <row r="409488" spans="68:68" customFormat="1">
      <c r="BP409488" s="90"/>
    </row>
    <row r="409489" spans="68:68" customFormat="1">
      <c r="BP409489" s="90"/>
    </row>
    <row r="409490" spans="68:68" customFormat="1">
      <c r="BP409490" s="90"/>
    </row>
    <row r="409491" spans="68:68" customFormat="1">
      <c r="BP409491" s="90"/>
    </row>
    <row r="409492" spans="68:68" customFormat="1">
      <c r="BP409492" s="90"/>
    </row>
    <row r="409493" spans="68:68" customFormat="1">
      <c r="BP409493" s="90"/>
    </row>
    <row r="409494" spans="68:68" customFormat="1">
      <c r="BP409494" s="90"/>
    </row>
    <row r="409495" spans="68:68" customFormat="1">
      <c r="BP409495" s="90"/>
    </row>
    <row r="409496" spans="68:68" customFormat="1">
      <c r="BP409496" s="90"/>
    </row>
    <row r="409497" spans="68:68" customFormat="1">
      <c r="BP409497" s="90"/>
    </row>
    <row r="409498" spans="68:68" customFormat="1">
      <c r="BP409498" s="90"/>
    </row>
    <row r="409499" spans="68:68" customFormat="1">
      <c r="BP409499" s="90"/>
    </row>
    <row r="409500" spans="68:68" customFormat="1">
      <c r="BP409500" s="90"/>
    </row>
    <row r="409501" spans="68:68" customFormat="1">
      <c r="BP409501" s="90"/>
    </row>
    <row r="409502" spans="68:68" customFormat="1">
      <c r="BP409502" s="90"/>
    </row>
    <row r="409503" spans="68:68" customFormat="1">
      <c r="BP409503" s="90"/>
    </row>
    <row r="409504" spans="68:68" customFormat="1">
      <c r="BP409504" s="90"/>
    </row>
    <row r="409505" spans="68:68" customFormat="1">
      <c r="BP409505" s="90"/>
    </row>
    <row r="409506" spans="68:68" customFormat="1">
      <c r="BP409506" s="90"/>
    </row>
    <row r="409507" spans="68:68" customFormat="1">
      <c r="BP409507" s="90"/>
    </row>
    <row r="409508" spans="68:68" customFormat="1">
      <c r="BP409508" s="90"/>
    </row>
    <row r="409509" spans="68:68" customFormat="1">
      <c r="BP409509" s="90"/>
    </row>
    <row r="409510" spans="68:68" customFormat="1">
      <c r="BP409510" s="90"/>
    </row>
    <row r="409511" spans="68:68" customFormat="1">
      <c r="BP409511" s="90"/>
    </row>
    <row r="409512" spans="68:68" customFormat="1">
      <c r="BP409512" s="90"/>
    </row>
    <row r="409513" spans="68:68" customFormat="1">
      <c r="BP409513" s="90"/>
    </row>
    <row r="409514" spans="68:68" customFormat="1">
      <c r="BP409514" s="90"/>
    </row>
    <row r="409515" spans="68:68" customFormat="1">
      <c r="BP409515" s="90"/>
    </row>
    <row r="409516" spans="68:68" customFormat="1">
      <c r="BP409516" s="90"/>
    </row>
    <row r="409517" spans="68:68" customFormat="1">
      <c r="BP409517" s="90"/>
    </row>
    <row r="409518" spans="68:68" customFormat="1">
      <c r="BP409518" s="90"/>
    </row>
    <row r="409519" spans="68:68" customFormat="1">
      <c r="BP409519" s="90"/>
    </row>
    <row r="409520" spans="68:68" customFormat="1">
      <c r="BP409520" s="90"/>
    </row>
    <row r="409521" spans="68:68" customFormat="1">
      <c r="BP409521" s="90"/>
    </row>
    <row r="409522" spans="68:68" customFormat="1">
      <c r="BP409522" s="90"/>
    </row>
    <row r="409523" spans="68:68" customFormat="1">
      <c r="BP409523" s="90"/>
    </row>
    <row r="409524" spans="68:68" customFormat="1">
      <c r="BP409524" s="90"/>
    </row>
    <row r="409525" spans="68:68" customFormat="1">
      <c r="BP409525" s="90"/>
    </row>
    <row r="409526" spans="68:68" customFormat="1">
      <c r="BP409526" s="90"/>
    </row>
    <row r="409527" spans="68:68" customFormat="1">
      <c r="BP409527" s="90"/>
    </row>
    <row r="409528" spans="68:68" customFormat="1">
      <c r="BP409528" s="90"/>
    </row>
    <row r="409529" spans="68:68" customFormat="1">
      <c r="BP409529" s="90"/>
    </row>
    <row r="409530" spans="68:68" customFormat="1">
      <c r="BP409530" s="90"/>
    </row>
    <row r="409531" spans="68:68" customFormat="1">
      <c r="BP409531" s="90"/>
    </row>
    <row r="409532" spans="68:68" customFormat="1">
      <c r="BP409532" s="90"/>
    </row>
    <row r="409533" spans="68:68" customFormat="1">
      <c r="BP409533" s="90"/>
    </row>
    <row r="409534" spans="68:68" customFormat="1">
      <c r="BP409534" s="90"/>
    </row>
    <row r="409535" spans="68:68" customFormat="1">
      <c r="BP409535" s="90"/>
    </row>
    <row r="409536" spans="68:68" customFormat="1">
      <c r="BP409536" s="90"/>
    </row>
    <row r="409537" spans="68:68" customFormat="1">
      <c r="BP409537" s="90"/>
    </row>
    <row r="409538" spans="68:68" customFormat="1">
      <c r="BP409538" s="90"/>
    </row>
    <row r="409539" spans="68:68" customFormat="1">
      <c r="BP409539" s="90"/>
    </row>
    <row r="409540" spans="68:68" customFormat="1">
      <c r="BP409540" s="90"/>
    </row>
    <row r="409541" spans="68:68" customFormat="1">
      <c r="BP409541" s="90"/>
    </row>
    <row r="409542" spans="68:68" customFormat="1">
      <c r="BP409542" s="90"/>
    </row>
    <row r="409543" spans="68:68" customFormat="1">
      <c r="BP409543" s="90"/>
    </row>
    <row r="409544" spans="68:68" customFormat="1">
      <c r="BP409544" s="90"/>
    </row>
    <row r="409545" spans="68:68" customFormat="1">
      <c r="BP409545" s="90"/>
    </row>
    <row r="409546" spans="68:68" customFormat="1">
      <c r="BP409546" s="90"/>
    </row>
    <row r="409547" spans="68:68" customFormat="1">
      <c r="BP409547" s="90"/>
    </row>
    <row r="409548" spans="68:68" customFormat="1">
      <c r="BP409548" s="90"/>
    </row>
    <row r="409549" spans="68:68" customFormat="1">
      <c r="BP409549" s="90"/>
    </row>
    <row r="409550" spans="68:68" customFormat="1">
      <c r="BP409550" s="90"/>
    </row>
    <row r="409551" spans="68:68" customFormat="1">
      <c r="BP409551" s="90"/>
    </row>
    <row r="409552" spans="68:68" customFormat="1">
      <c r="BP409552" s="90"/>
    </row>
    <row r="409553" spans="68:68" customFormat="1">
      <c r="BP409553" s="90"/>
    </row>
    <row r="409554" spans="68:68" customFormat="1">
      <c r="BP409554" s="90"/>
    </row>
    <row r="409555" spans="68:68" customFormat="1">
      <c r="BP409555" s="90"/>
    </row>
    <row r="409556" spans="68:68" customFormat="1">
      <c r="BP409556" s="90"/>
    </row>
    <row r="409557" spans="68:68" customFormat="1">
      <c r="BP409557" s="90"/>
    </row>
    <row r="409558" spans="68:68" customFormat="1">
      <c r="BP409558" s="90"/>
    </row>
    <row r="409559" spans="68:68" customFormat="1">
      <c r="BP409559" s="90"/>
    </row>
    <row r="409560" spans="68:68" customFormat="1">
      <c r="BP409560" s="90"/>
    </row>
    <row r="409561" spans="68:68" customFormat="1">
      <c r="BP409561" s="90"/>
    </row>
    <row r="409562" spans="68:68" customFormat="1">
      <c r="BP409562" s="90"/>
    </row>
    <row r="409563" spans="68:68" customFormat="1">
      <c r="BP409563" s="90"/>
    </row>
    <row r="409564" spans="68:68" customFormat="1">
      <c r="BP409564" s="90"/>
    </row>
    <row r="409565" spans="68:68" customFormat="1">
      <c r="BP409565" s="90"/>
    </row>
    <row r="409566" spans="68:68" customFormat="1">
      <c r="BP409566" s="90"/>
    </row>
    <row r="409567" spans="68:68" customFormat="1">
      <c r="BP409567" s="90"/>
    </row>
    <row r="409568" spans="68:68" customFormat="1">
      <c r="BP409568" s="90"/>
    </row>
    <row r="409569" spans="68:68" customFormat="1">
      <c r="BP409569" s="90"/>
    </row>
    <row r="409570" spans="68:68" customFormat="1">
      <c r="BP409570" s="90"/>
    </row>
    <row r="409571" spans="68:68" customFormat="1">
      <c r="BP409571" s="90"/>
    </row>
    <row r="409572" spans="68:68" customFormat="1">
      <c r="BP409572" s="90"/>
    </row>
    <row r="409573" spans="68:68" customFormat="1">
      <c r="BP409573" s="90"/>
    </row>
    <row r="409574" spans="68:68" customFormat="1">
      <c r="BP409574" s="90"/>
    </row>
    <row r="409575" spans="68:68" customFormat="1">
      <c r="BP409575" s="90"/>
    </row>
    <row r="409576" spans="68:68" customFormat="1">
      <c r="BP409576" s="90"/>
    </row>
    <row r="409577" spans="68:68" customFormat="1">
      <c r="BP409577" s="90"/>
    </row>
    <row r="409578" spans="68:68" customFormat="1">
      <c r="BP409578" s="90"/>
    </row>
    <row r="409579" spans="68:68" customFormat="1">
      <c r="BP409579" s="90"/>
    </row>
    <row r="409580" spans="68:68" customFormat="1">
      <c r="BP409580" s="90"/>
    </row>
    <row r="409581" spans="68:68" customFormat="1">
      <c r="BP409581" s="90"/>
    </row>
    <row r="409582" spans="68:68" customFormat="1">
      <c r="BP409582" s="90"/>
    </row>
    <row r="409583" spans="68:68" customFormat="1">
      <c r="BP409583" s="90"/>
    </row>
    <row r="409584" spans="68:68" customFormat="1">
      <c r="BP409584" s="90"/>
    </row>
    <row r="409585" spans="68:68" customFormat="1">
      <c r="BP409585" s="90"/>
    </row>
    <row r="409586" spans="68:68" customFormat="1">
      <c r="BP409586" s="90"/>
    </row>
    <row r="409587" spans="68:68" customFormat="1">
      <c r="BP409587" s="90"/>
    </row>
    <row r="409588" spans="68:68" customFormat="1">
      <c r="BP409588" s="90"/>
    </row>
    <row r="409589" spans="68:68" customFormat="1">
      <c r="BP409589" s="90"/>
    </row>
    <row r="409590" spans="68:68" customFormat="1">
      <c r="BP409590" s="90"/>
    </row>
    <row r="409591" spans="68:68" customFormat="1">
      <c r="BP409591" s="90"/>
    </row>
    <row r="409592" spans="68:68" customFormat="1">
      <c r="BP409592" s="90"/>
    </row>
    <row r="409593" spans="68:68" customFormat="1">
      <c r="BP409593" s="90"/>
    </row>
    <row r="409594" spans="68:68" customFormat="1">
      <c r="BP409594" s="90"/>
    </row>
    <row r="409595" spans="68:68" customFormat="1">
      <c r="BP409595" s="90"/>
    </row>
    <row r="409596" spans="68:68" customFormat="1">
      <c r="BP409596" s="90"/>
    </row>
    <row r="409597" spans="68:68" customFormat="1">
      <c r="BP409597" s="90"/>
    </row>
    <row r="409598" spans="68:68" customFormat="1">
      <c r="BP409598" s="90"/>
    </row>
    <row r="409599" spans="68:68" customFormat="1">
      <c r="BP409599" s="90"/>
    </row>
    <row r="409600" spans="68:68" customFormat="1">
      <c r="BP409600" s="90"/>
    </row>
    <row r="409601" spans="68:68" customFormat="1">
      <c r="BP409601" s="90"/>
    </row>
    <row r="409602" spans="68:68" customFormat="1">
      <c r="BP409602" s="90"/>
    </row>
    <row r="409603" spans="68:68" customFormat="1">
      <c r="BP409603" s="90"/>
    </row>
    <row r="409604" spans="68:68" customFormat="1">
      <c r="BP409604" s="90"/>
    </row>
    <row r="409605" spans="68:68" customFormat="1">
      <c r="BP409605" s="90"/>
    </row>
    <row r="409606" spans="68:68" customFormat="1">
      <c r="BP409606" s="90"/>
    </row>
    <row r="409607" spans="68:68" customFormat="1">
      <c r="BP409607" s="90"/>
    </row>
    <row r="409608" spans="68:68" customFormat="1">
      <c r="BP409608" s="90"/>
    </row>
    <row r="409609" spans="68:68" customFormat="1">
      <c r="BP409609" s="90"/>
    </row>
    <row r="409610" spans="68:68" customFormat="1">
      <c r="BP409610" s="90"/>
    </row>
    <row r="409611" spans="68:68" customFormat="1">
      <c r="BP409611" s="90"/>
    </row>
    <row r="409612" spans="68:68" customFormat="1">
      <c r="BP409612" s="90"/>
    </row>
    <row r="409613" spans="68:68" customFormat="1">
      <c r="BP409613" s="90"/>
    </row>
    <row r="409614" spans="68:68" customFormat="1">
      <c r="BP409614" s="90"/>
    </row>
    <row r="409615" spans="68:68" customFormat="1">
      <c r="BP409615" s="90"/>
    </row>
    <row r="409616" spans="68:68" customFormat="1">
      <c r="BP409616" s="90"/>
    </row>
    <row r="409617" spans="68:68" customFormat="1">
      <c r="BP409617" s="90"/>
    </row>
    <row r="409618" spans="68:68" customFormat="1">
      <c r="BP409618" s="90"/>
    </row>
    <row r="409619" spans="68:68" customFormat="1">
      <c r="BP409619" s="90"/>
    </row>
    <row r="409620" spans="68:68" customFormat="1">
      <c r="BP409620" s="90"/>
    </row>
    <row r="409621" spans="68:68" customFormat="1">
      <c r="BP409621" s="90"/>
    </row>
    <row r="409622" spans="68:68" customFormat="1">
      <c r="BP409622" s="90"/>
    </row>
    <row r="409623" spans="68:68" customFormat="1">
      <c r="BP409623" s="90"/>
    </row>
    <row r="409624" spans="68:68" customFormat="1">
      <c r="BP409624" s="90"/>
    </row>
    <row r="409625" spans="68:68" customFormat="1">
      <c r="BP409625" s="90"/>
    </row>
    <row r="409626" spans="68:68" customFormat="1">
      <c r="BP409626" s="90"/>
    </row>
    <row r="409627" spans="68:68" customFormat="1">
      <c r="BP409627" s="90"/>
    </row>
    <row r="409628" spans="68:68" customFormat="1">
      <c r="BP409628" s="90"/>
    </row>
    <row r="409629" spans="68:68" customFormat="1">
      <c r="BP409629" s="90"/>
    </row>
    <row r="409630" spans="68:68" customFormat="1">
      <c r="BP409630" s="90"/>
    </row>
    <row r="409631" spans="68:68" customFormat="1">
      <c r="BP409631" s="90"/>
    </row>
    <row r="409632" spans="68:68" customFormat="1">
      <c r="BP409632" s="90"/>
    </row>
    <row r="409633" spans="68:68" customFormat="1">
      <c r="BP409633" s="90"/>
    </row>
    <row r="409634" spans="68:68" customFormat="1">
      <c r="BP409634" s="90"/>
    </row>
    <row r="409635" spans="68:68" customFormat="1">
      <c r="BP409635" s="90"/>
    </row>
    <row r="409636" spans="68:68" customFormat="1">
      <c r="BP409636" s="90"/>
    </row>
    <row r="409637" spans="68:68" customFormat="1">
      <c r="BP409637" s="90"/>
    </row>
    <row r="409638" spans="68:68" customFormat="1">
      <c r="BP409638" s="90"/>
    </row>
    <row r="409639" spans="68:68" customFormat="1">
      <c r="BP409639" s="90"/>
    </row>
    <row r="409640" spans="68:68" customFormat="1">
      <c r="BP409640" s="90"/>
    </row>
    <row r="409641" spans="68:68" customFormat="1">
      <c r="BP409641" s="90"/>
    </row>
    <row r="409642" spans="68:68" customFormat="1">
      <c r="BP409642" s="90"/>
    </row>
    <row r="409643" spans="68:68" customFormat="1">
      <c r="BP409643" s="90"/>
    </row>
    <row r="409644" spans="68:68" customFormat="1">
      <c r="BP409644" s="90"/>
    </row>
    <row r="409645" spans="68:68" customFormat="1">
      <c r="BP409645" s="90"/>
    </row>
    <row r="409646" spans="68:68" customFormat="1">
      <c r="BP409646" s="90"/>
    </row>
    <row r="409647" spans="68:68" customFormat="1">
      <c r="BP409647" s="90"/>
    </row>
    <row r="409648" spans="68:68" customFormat="1">
      <c r="BP409648" s="90"/>
    </row>
    <row r="409649" spans="68:68" customFormat="1">
      <c r="BP409649" s="90"/>
    </row>
    <row r="409650" spans="68:68" customFormat="1">
      <c r="BP409650" s="90"/>
    </row>
    <row r="409651" spans="68:68" customFormat="1">
      <c r="BP409651" s="90"/>
    </row>
    <row r="409652" spans="68:68" customFormat="1">
      <c r="BP409652" s="90"/>
    </row>
    <row r="409653" spans="68:68" customFormat="1">
      <c r="BP409653" s="90"/>
    </row>
    <row r="409654" spans="68:68" customFormat="1">
      <c r="BP409654" s="90"/>
    </row>
    <row r="409655" spans="68:68" customFormat="1">
      <c r="BP409655" s="90"/>
    </row>
    <row r="409656" spans="68:68" customFormat="1">
      <c r="BP409656" s="90"/>
    </row>
    <row r="409657" spans="68:68" customFormat="1">
      <c r="BP409657" s="90"/>
    </row>
    <row r="409658" spans="68:68" customFormat="1">
      <c r="BP409658" s="90"/>
    </row>
    <row r="409659" spans="68:68" customFormat="1">
      <c r="BP409659" s="90"/>
    </row>
    <row r="409660" spans="68:68" customFormat="1">
      <c r="BP409660" s="90"/>
    </row>
    <row r="409661" spans="68:68" customFormat="1">
      <c r="BP409661" s="90"/>
    </row>
    <row r="409662" spans="68:68" customFormat="1">
      <c r="BP409662" s="90"/>
    </row>
    <row r="409663" spans="68:68" customFormat="1">
      <c r="BP409663" s="90"/>
    </row>
    <row r="409664" spans="68:68" customFormat="1">
      <c r="BP409664" s="90"/>
    </row>
    <row r="409665" spans="68:68" customFormat="1">
      <c r="BP409665" s="90"/>
    </row>
    <row r="409666" spans="68:68" customFormat="1">
      <c r="BP409666" s="90"/>
    </row>
    <row r="409667" spans="68:68" customFormat="1">
      <c r="BP409667" s="90"/>
    </row>
    <row r="409668" spans="68:68" customFormat="1">
      <c r="BP409668" s="90"/>
    </row>
    <row r="409669" spans="68:68" customFormat="1">
      <c r="BP409669" s="90"/>
    </row>
    <row r="409670" spans="68:68" customFormat="1">
      <c r="BP409670" s="90"/>
    </row>
    <row r="409671" spans="68:68" customFormat="1">
      <c r="BP409671" s="90"/>
    </row>
    <row r="409672" spans="68:68" customFormat="1">
      <c r="BP409672" s="90"/>
    </row>
    <row r="409673" spans="68:68" customFormat="1">
      <c r="BP409673" s="90"/>
    </row>
    <row r="409674" spans="68:68" customFormat="1">
      <c r="BP409674" s="90"/>
    </row>
    <row r="409675" spans="68:68" customFormat="1">
      <c r="BP409675" s="90"/>
    </row>
    <row r="409676" spans="68:68" customFormat="1">
      <c r="BP409676" s="90"/>
    </row>
    <row r="409677" spans="68:68" customFormat="1">
      <c r="BP409677" s="90"/>
    </row>
    <row r="409678" spans="68:68" customFormat="1">
      <c r="BP409678" s="90"/>
    </row>
    <row r="409679" spans="68:68" customFormat="1">
      <c r="BP409679" s="90"/>
    </row>
    <row r="409680" spans="68:68" customFormat="1">
      <c r="BP409680" s="90"/>
    </row>
    <row r="409681" spans="68:68" customFormat="1">
      <c r="BP409681" s="90"/>
    </row>
    <row r="409682" spans="68:68" customFormat="1">
      <c r="BP409682" s="90"/>
    </row>
    <row r="409683" spans="68:68" customFormat="1">
      <c r="BP409683" s="90"/>
    </row>
    <row r="409684" spans="68:68" customFormat="1">
      <c r="BP409684" s="90"/>
    </row>
    <row r="409685" spans="68:68" customFormat="1">
      <c r="BP409685" s="90"/>
    </row>
    <row r="409686" spans="68:68" customFormat="1">
      <c r="BP409686" s="90"/>
    </row>
    <row r="409687" spans="68:68" customFormat="1">
      <c r="BP409687" s="90"/>
    </row>
    <row r="409688" spans="68:68" customFormat="1">
      <c r="BP409688" s="90"/>
    </row>
    <row r="409689" spans="68:68" customFormat="1">
      <c r="BP409689" s="90"/>
    </row>
    <row r="409690" spans="68:68" customFormat="1">
      <c r="BP409690" s="90"/>
    </row>
    <row r="409691" spans="68:68" customFormat="1">
      <c r="BP409691" s="90"/>
    </row>
    <row r="409692" spans="68:68" customFormat="1">
      <c r="BP409692" s="90"/>
    </row>
    <row r="409693" spans="68:68" customFormat="1">
      <c r="BP409693" s="90"/>
    </row>
    <row r="409694" spans="68:68" customFormat="1">
      <c r="BP409694" s="90"/>
    </row>
    <row r="409695" spans="68:68" customFormat="1">
      <c r="BP409695" s="90"/>
    </row>
    <row r="409696" spans="68:68" customFormat="1">
      <c r="BP409696" s="90"/>
    </row>
    <row r="409697" spans="68:68" customFormat="1">
      <c r="BP409697" s="90"/>
    </row>
    <row r="409698" spans="68:68" customFormat="1">
      <c r="BP409698" s="90"/>
    </row>
    <row r="409699" spans="68:68" customFormat="1">
      <c r="BP409699" s="90"/>
    </row>
    <row r="409700" spans="68:68" customFormat="1">
      <c r="BP409700" s="90"/>
    </row>
    <row r="409701" spans="68:68" customFormat="1">
      <c r="BP409701" s="90"/>
    </row>
    <row r="409702" spans="68:68" customFormat="1">
      <c r="BP409702" s="90"/>
    </row>
    <row r="409703" spans="68:68" customFormat="1">
      <c r="BP409703" s="90"/>
    </row>
    <row r="409704" spans="68:68" customFormat="1">
      <c r="BP409704" s="90"/>
    </row>
    <row r="409705" spans="68:68" customFormat="1">
      <c r="BP409705" s="90"/>
    </row>
    <row r="409706" spans="68:68" customFormat="1">
      <c r="BP409706" s="90"/>
    </row>
    <row r="409707" spans="68:68" customFormat="1">
      <c r="BP409707" s="90"/>
    </row>
    <row r="409708" spans="68:68" customFormat="1">
      <c r="BP409708" s="90"/>
    </row>
    <row r="409709" spans="68:68" customFormat="1">
      <c r="BP409709" s="90"/>
    </row>
    <row r="409710" spans="68:68" customFormat="1">
      <c r="BP409710" s="90"/>
    </row>
    <row r="409711" spans="68:68" customFormat="1">
      <c r="BP409711" s="90"/>
    </row>
    <row r="409712" spans="68:68" customFormat="1">
      <c r="BP409712" s="90"/>
    </row>
    <row r="409713" spans="68:68" customFormat="1">
      <c r="BP409713" s="90"/>
    </row>
    <row r="409714" spans="68:68" customFormat="1">
      <c r="BP409714" s="90"/>
    </row>
    <row r="409715" spans="68:68" customFormat="1">
      <c r="BP409715" s="90"/>
    </row>
    <row r="409716" spans="68:68" customFormat="1">
      <c r="BP409716" s="90"/>
    </row>
    <row r="409717" spans="68:68" customFormat="1">
      <c r="BP409717" s="90"/>
    </row>
    <row r="409718" spans="68:68" customFormat="1">
      <c r="BP409718" s="90"/>
    </row>
    <row r="409719" spans="68:68" customFormat="1">
      <c r="BP409719" s="90"/>
    </row>
    <row r="409720" spans="68:68" customFormat="1">
      <c r="BP409720" s="90"/>
    </row>
    <row r="409721" spans="68:68" customFormat="1">
      <c r="BP409721" s="90"/>
    </row>
    <row r="409722" spans="68:68" customFormat="1">
      <c r="BP409722" s="90"/>
    </row>
    <row r="409723" spans="68:68" customFormat="1">
      <c r="BP409723" s="90"/>
    </row>
    <row r="409724" spans="68:68" customFormat="1">
      <c r="BP409724" s="90"/>
    </row>
    <row r="409725" spans="68:68" customFormat="1">
      <c r="BP409725" s="90"/>
    </row>
    <row r="409726" spans="68:68" customFormat="1">
      <c r="BP409726" s="90"/>
    </row>
    <row r="409727" spans="68:68" customFormat="1">
      <c r="BP409727" s="90"/>
    </row>
    <row r="409728" spans="68:68" customFormat="1">
      <c r="BP409728" s="90"/>
    </row>
    <row r="409729" spans="68:68" customFormat="1">
      <c r="BP409729" s="90"/>
    </row>
    <row r="409730" spans="68:68" customFormat="1">
      <c r="BP409730" s="90"/>
    </row>
    <row r="409731" spans="68:68" customFormat="1">
      <c r="BP409731" s="90"/>
    </row>
    <row r="409732" spans="68:68" customFormat="1">
      <c r="BP409732" s="90"/>
    </row>
    <row r="409733" spans="68:68" customFormat="1">
      <c r="BP409733" s="90"/>
    </row>
    <row r="409734" spans="68:68" customFormat="1">
      <c r="BP409734" s="90"/>
    </row>
    <row r="409735" spans="68:68" customFormat="1">
      <c r="BP409735" s="90"/>
    </row>
    <row r="409736" spans="68:68" customFormat="1">
      <c r="BP409736" s="90"/>
    </row>
    <row r="409737" spans="68:68" customFormat="1">
      <c r="BP409737" s="90"/>
    </row>
    <row r="409738" spans="68:68" customFormat="1">
      <c r="BP409738" s="90"/>
    </row>
    <row r="409739" spans="68:68" customFormat="1">
      <c r="BP409739" s="90"/>
    </row>
    <row r="409740" spans="68:68" customFormat="1">
      <c r="BP409740" s="90"/>
    </row>
    <row r="409741" spans="68:68" customFormat="1">
      <c r="BP409741" s="90"/>
    </row>
    <row r="409742" spans="68:68" customFormat="1">
      <c r="BP409742" s="90"/>
    </row>
    <row r="409743" spans="68:68" customFormat="1">
      <c r="BP409743" s="90"/>
    </row>
    <row r="409744" spans="68:68" customFormat="1">
      <c r="BP409744" s="90"/>
    </row>
    <row r="409745" spans="68:68" customFormat="1">
      <c r="BP409745" s="90"/>
    </row>
    <row r="409746" spans="68:68" customFormat="1">
      <c r="BP409746" s="90"/>
    </row>
    <row r="409747" spans="68:68" customFormat="1">
      <c r="BP409747" s="90"/>
    </row>
    <row r="409748" spans="68:68" customFormat="1">
      <c r="BP409748" s="90"/>
    </row>
    <row r="409749" spans="68:68" customFormat="1">
      <c r="BP409749" s="90"/>
    </row>
    <row r="409750" spans="68:68" customFormat="1">
      <c r="BP409750" s="90"/>
    </row>
    <row r="409751" spans="68:68" customFormat="1">
      <c r="BP409751" s="90"/>
    </row>
    <row r="409752" spans="68:68" customFormat="1">
      <c r="BP409752" s="90"/>
    </row>
    <row r="409753" spans="68:68" customFormat="1">
      <c r="BP409753" s="90"/>
    </row>
    <row r="409754" spans="68:68" customFormat="1">
      <c r="BP409754" s="90"/>
    </row>
    <row r="409755" spans="68:68" customFormat="1">
      <c r="BP409755" s="90"/>
    </row>
    <row r="409756" spans="68:68" customFormat="1">
      <c r="BP409756" s="90"/>
    </row>
    <row r="409757" spans="68:68" customFormat="1">
      <c r="BP409757" s="90"/>
    </row>
    <row r="409758" spans="68:68" customFormat="1">
      <c r="BP409758" s="90"/>
    </row>
    <row r="409759" spans="68:68" customFormat="1">
      <c r="BP409759" s="90"/>
    </row>
    <row r="409760" spans="68:68" customFormat="1">
      <c r="BP409760" s="90"/>
    </row>
    <row r="409761" spans="68:68" customFormat="1">
      <c r="BP409761" s="90"/>
    </row>
    <row r="409762" spans="68:68" customFormat="1">
      <c r="BP409762" s="90"/>
    </row>
    <row r="409763" spans="68:68" customFormat="1">
      <c r="BP409763" s="90"/>
    </row>
    <row r="409764" spans="68:68" customFormat="1">
      <c r="BP409764" s="90"/>
    </row>
    <row r="409765" spans="68:68" customFormat="1">
      <c r="BP409765" s="90"/>
    </row>
    <row r="409766" spans="68:68" customFormat="1">
      <c r="BP409766" s="90"/>
    </row>
    <row r="409767" spans="68:68" customFormat="1">
      <c r="BP409767" s="90"/>
    </row>
    <row r="409768" spans="68:68" customFormat="1">
      <c r="BP409768" s="90"/>
    </row>
    <row r="409769" spans="68:68" customFormat="1">
      <c r="BP409769" s="90"/>
    </row>
    <row r="409770" spans="68:68" customFormat="1">
      <c r="BP409770" s="90"/>
    </row>
    <row r="409771" spans="68:68" customFormat="1">
      <c r="BP409771" s="90"/>
    </row>
    <row r="409772" spans="68:68" customFormat="1">
      <c r="BP409772" s="90"/>
    </row>
    <row r="409773" spans="68:68" customFormat="1">
      <c r="BP409773" s="90"/>
    </row>
    <row r="409774" spans="68:68" customFormat="1">
      <c r="BP409774" s="90"/>
    </row>
    <row r="409775" spans="68:68" customFormat="1">
      <c r="BP409775" s="90"/>
    </row>
    <row r="409776" spans="68:68" customFormat="1">
      <c r="BP409776" s="90"/>
    </row>
    <row r="409777" spans="68:68" customFormat="1">
      <c r="BP409777" s="90"/>
    </row>
    <row r="409778" spans="68:68" customFormat="1">
      <c r="BP409778" s="90"/>
    </row>
    <row r="409779" spans="68:68" customFormat="1">
      <c r="BP409779" s="90"/>
    </row>
    <row r="409780" spans="68:68" customFormat="1">
      <c r="BP409780" s="90"/>
    </row>
    <row r="409781" spans="68:68" customFormat="1">
      <c r="BP409781" s="90"/>
    </row>
    <row r="409782" spans="68:68" customFormat="1">
      <c r="BP409782" s="90"/>
    </row>
    <row r="409783" spans="68:68" customFormat="1">
      <c r="BP409783" s="90"/>
    </row>
    <row r="409784" spans="68:68" customFormat="1">
      <c r="BP409784" s="90"/>
    </row>
    <row r="409785" spans="68:68" customFormat="1">
      <c r="BP409785" s="90"/>
    </row>
    <row r="409786" spans="68:68" customFormat="1">
      <c r="BP409786" s="90"/>
    </row>
    <row r="409787" spans="68:68" customFormat="1">
      <c r="BP409787" s="90"/>
    </row>
    <row r="409788" spans="68:68" customFormat="1">
      <c r="BP409788" s="90"/>
    </row>
    <row r="409789" spans="68:68" customFormat="1">
      <c r="BP409789" s="90"/>
    </row>
    <row r="409790" spans="68:68" customFormat="1">
      <c r="BP409790" s="90"/>
    </row>
    <row r="409791" spans="68:68" customFormat="1">
      <c r="BP409791" s="90"/>
    </row>
    <row r="409792" spans="68:68" customFormat="1">
      <c r="BP409792" s="90"/>
    </row>
    <row r="409793" spans="68:68" customFormat="1">
      <c r="BP409793" s="90"/>
    </row>
    <row r="409794" spans="68:68" customFormat="1">
      <c r="BP409794" s="90"/>
    </row>
    <row r="409795" spans="68:68" customFormat="1">
      <c r="BP409795" s="90"/>
    </row>
    <row r="409796" spans="68:68" customFormat="1">
      <c r="BP409796" s="90"/>
    </row>
    <row r="409797" spans="68:68" customFormat="1">
      <c r="BP409797" s="90"/>
    </row>
    <row r="409798" spans="68:68" customFormat="1">
      <c r="BP409798" s="90"/>
    </row>
    <row r="409799" spans="68:68" customFormat="1">
      <c r="BP409799" s="90"/>
    </row>
    <row r="409800" spans="68:68" customFormat="1">
      <c r="BP409800" s="90"/>
    </row>
    <row r="409801" spans="68:68" customFormat="1">
      <c r="BP409801" s="90"/>
    </row>
    <row r="409802" spans="68:68" customFormat="1">
      <c r="BP409802" s="90"/>
    </row>
    <row r="409803" spans="68:68" customFormat="1">
      <c r="BP409803" s="90"/>
    </row>
    <row r="409804" spans="68:68" customFormat="1">
      <c r="BP409804" s="90"/>
    </row>
    <row r="409805" spans="68:68" customFormat="1">
      <c r="BP409805" s="90"/>
    </row>
    <row r="409806" spans="68:68" customFormat="1">
      <c r="BP409806" s="90"/>
    </row>
    <row r="409807" spans="68:68" customFormat="1">
      <c r="BP409807" s="90"/>
    </row>
    <row r="409808" spans="68:68" customFormat="1">
      <c r="BP409808" s="90"/>
    </row>
    <row r="409809" spans="68:68" customFormat="1">
      <c r="BP409809" s="90"/>
    </row>
    <row r="409810" spans="68:68" customFormat="1">
      <c r="BP409810" s="90"/>
    </row>
    <row r="409811" spans="68:68" customFormat="1">
      <c r="BP409811" s="90"/>
    </row>
    <row r="409812" spans="68:68" customFormat="1">
      <c r="BP409812" s="90"/>
    </row>
    <row r="409813" spans="68:68" customFormat="1">
      <c r="BP409813" s="90"/>
    </row>
    <row r="409814" spans="68:68" customFormat="1">
      <c r="BP409814" s="90"/>
    </row>
    <row r="409815" spans="68:68" customFormat="1">
      <c r="BP409815" s="90"/>
    </row>
    <row r="409816" spans="68:68" customFormat="1">
      <c r="BP409816" s="90"/>
    </row>
    <row r="409817" spans="68:68" customFormat="1">
      <c r="BP409817" s="90"/>
    </row>
    <row r="409818" spans="68:68" customFormat="1">
      <c r="BP409818" s="90"/>
    </row>
    <row r="409819" spans="68:68" customFormat="1">
      <c r="BP409819" s="90"/>
    </row>
    <row r="409820" spans="68:68" customFormat="1">
      <c r="BP409820" s="90"/>
    </row>
    <row r="409821" spans="68:68" customFormat="1">
      <c r="BP409821" s="90"/>
    </row>
    <row r="409822" spans="68:68" customFormat="1">
      <c r="BP409822" s="90"/>
    </row>
    <row r="409823" spans="68:68" customFormat="1">
      <c r="BP409823" s="90"/>
    </row>
    <row r="409824" spans="68:68" customFormat="1">
      <c r="BP409824" s="90"/>
    </row>
    <row r="409825" spans="68:68" customFormat="1">
      <c r="BP409825" s="90"/>
    </row>
    <row r="409826" spans="68:68" customFormat="1">
      <c r="BP409826" s="90"/>
    </row>
    <row r="409827" spans="68:68" customFormat="1">
      <c r="BP409827" s="90"/>
    </row>
    <row r="409828" spans="68:68" customFormat="1">
      <c r="BP409828" s="90"/>
    </row>
    <row r="409829" spans="68:68" customFormat="1">
      <c r="BP409829" s="90"/>
    </row>
    <row r="409830" spans="68:68" customFormat="1">
      <c r="BP409830" s="90"/>
    </row>
    <row r="409831" spans="68:68" customFormat="1">
      <c r="BP409831" s="90"/>
    </row>
    <row r="409832" spans="68:68" customFormat="1">
      <c r="BP409832" s="90"/>
    </row>
    <row r="409833" spans="68:68" customFormat="1">
      <c r="BP409833" s="90"/>
    </row>
    <row r="409834" spans="68:68" customFormat="1">
      <c r="BP409834" s="90"/>
    </row>
    <row r="409835" spans="68:68" customFormat="1">
      <c r="BP409835" s="90"/>
    </row>
    <row r="409836" spans="68:68" customFormat="1">
      <c r="BP409836" s="90"/>
    </row>
    <row r="409837" spans="68:68" customFormat="1">
      <c r="BP409837" s="90"/>
    </row>
    <row r="409838" spans="68:68" customFormat="1">
      <c r="BP409838" s="90"/>
    </row>
    <row r="409839" spans="68:68" customFormat="1">
      <c r="BP409839" s="90"/>
    </row>
    <row r="409840" spans="68:68" customFormat="1">
      <c r="BP409840" s="90"/>
    </row>
    <row r="409841" spans="68:68" customFormat="1">
      <c r="BP409841" s="90"/>
    </row>
    <row r="409842" spans="68:68" customFormat="1">
      <c r="BP409842" s="90"/>
    </row>
    <row r="409843" spans="68:68" customFormat="1">
      <c r="BP409843" s="90"/>
    </row>
    <row r="409844" spans="68:68" customFormat="1">
      <c r="BP409844" s="90"/>
    </row>
    <row r="409845" spans="68:68" customFormat="1">
      <c r="BP409845" s="90"/>
    </row>
    <row r="409846" spans="68:68" customFormat="1">
      <c r="BP409846" s="90"/>
    </row>
    <row r="409847" spans="68:68" customFormat="1">
      <c r="BP409847" s="90"/>
    </row>
    <row r="409848" spans="68:68" customFormat="1">
      <c r="BP409848" s="90"/>
    </row>
    <row r="409849" spans="68:68" customFormat="1">
      <c r="BP409849" s="90"/>
    </row>
    <row r="409850" spans="68:68" customFormat="1">
      <c r="BP409850" s="90"/>
    </row>
    <row r="409851" spans="68:68" customFormat="1">
      <c r="BP409851" s="90"/>
    </row>
    <row r="409852" spans="68:68" customFormat="1">
      <c r="BP409852" s="90"/>
    </row>
    <row r="409853" spans="68:68" customFormat="1">
      <c r="BP409853" s="90"/>
    </row>
    <row r="409854" spans="68:68" customFormat="1">
      <c r="BP409854" s="90"/>
    </row>
    <row r="409855" spans="68:68" customFormat="1">
      <c r="BP409855" s="90"/>
    </row>
    <row r="409856" spans="68:68" customFormat="1">
      <c r="BP409856" s="90"/>
    </row>
    <row r="409857" spans="68:68" customFormat="1">
      <c r="BP409857" s="90"/>
    </row>
    <row r="409858" spans="68:68" customFormat="1">
      <c r="BP409858" s="90"/>
    </row>
    <row r="409859" spans="68:68" customFormat="1">
      <c r="BP409859" s="90"/>
    </row>
    <row r="409860" spans="68:68" customFormat="1">
      <c r="BP409860" s="90"/>
    </row>
    <row r="409861" spans="68:68" customFormat="1">
      <c r="BP409861" s="90"/>
    </row>
    <row r="409862" spans="68:68" customFormat="1">
      <c r="BP409862" s="90"/>
    </row>
    <row r="409863" spans="68:68" customFormat="1">
      <c r="BP409863" s="90"/>
    </row>
    <row r="409864" spans="68:68" customFormat="1">
      <c r="BP409864" s="90"/>
    </row>
    <row r="409865" spans="68:68" customFormat="1">
      <c r="BP409865" s="90"/>
    </row>
    <row r="409866" spans="68:68" customFormat="1">
      <c r="BP409866" s="90"/>
    </row>
    <row r="409867" spans="68:68" customFormat="1">
      <c r="BP409867" s="90"/>
    </row>
    <row r="409868" spans="68:68" customFormat="1">
      <c r="BP409868" s="90"/>
    </row>
    <row r="409869" spans="68:68" customFormat="1">
      <c r="BP409869" s="90"/>
    </row>
    <row r="409870" spans="68:68" customFormat="1">
      <c r="BP409870" s="90"/>
    </row>
    <row r="409871" spans="68:68" customFormat="1">
      <c r="BP409871" s="90"/>
    </row>
    <row r="409872" spans="68:68" customFormat="1">
      <c r="BP409872" s="90"/>
    </row>
    <row r="409873" spans="68:68" customFormat="1">
      <c r="BP409873" s="90"/>
    </row>
    <row r="409874" spans="68:68" customFormat="1">
      <c r="BP409874" s="90"/>
    </row>
    <row r="409875" spans="68:68" customFormat="1">
      <c r="BP409875" s="90"/>
    </row>
    <row r="409876" spans="68:68" customFormat="1">
      <c r="BP409876" s="90"/>
    </row>
    <row r="409877" spans="68:68" customFormat="1">
      <c r="BP409877" s="90"/>
    </row>
    <row r="409878" spans="68:68" customFormat="1">
      <c r="BP409878" s="90"/>
    </row>
    <row r="409879" spans="68:68" customFormat="1">
      <c r="BP409879" s="90"/>
    </row>
    <row r="409880" spans="68:68" customFormat="1">
      <c r="BP409880" s="90"/>
    </row>
    <row r="409881" spans="68:68" customFormat="1">
      <c r="BP409881" s="90"/>
    </row>
    <row r="409882" spans="68:68" customFormat="1">
      <c r="BP409882" s="90"/>
    </row>
    <row r="409883" spans="68:68" customFormat="1">
      <c r="BP409883" s="90"/>
    </row>
    <row r="409884" spans="68:68" customFormat="1">
      <c r="BP409884" s="90"/>
    </row>
    <row r="409885" spans="68:68" customFormat="1">
      <c r="BP409885" s="90"/>
    </row>
    <row r="409886" spans="68:68" customFormat="1">
      <c r="BP409886" s="90"/>
    </row>
    <row r="409887" spans="68:68" customFormat="1">
      <c r="BP409887" s="90"/>
    </row>
    <row r="409888" spans="68:68" customFormat="1">
      <c r="BP409888" s="90"/>
    </row>
    <row r="409889" spans="68:68" customFormat="1">
      <c r="BP409889" s="90"/>
    </row>
    <row r="409890" spans="68:68" customFormat="1">
      <c r="BP409890" s="90"/>
    </row>
    <row r="409891" spans="68:68" customFormat="1">
      <c r="BP409891" s="90"/>
    </row>
    <row r="409892" spans="68:68" customFormat="1">
      <c r="BP409892" s="90"/>
    </row>
    <row r="409893" spans="68:68" customFormat="1">
      <c r="BP409893" s="90"/>
    </row>
    <row r="409894" spans="68:68" customFormat="1">
      <c r="BP409894" s="90"/>
    </row>
    <row r="409895" spans="68:68" customFormat="1">
      <c r="BP409895" s="90"/>
    </row>
    <row r="409896" spans="68:68" customFormat="1">
      <c r="BP409896" s="90"/>
    </row>
    <row r="409897" spans="68:68" customFormat="1">
      <c r="BP409897" s="90"/>
    </row>
    <row r="409898" spans="68:68" customFormat="1">
      <c r="BP409898" s="90"/>
    </row>
    <row r="409899" spans="68:68" customFormat="1">
      <c r="BP409899" s="90"/>
    </row>
    <row r="409900" spans="68:68" customFormat="1">
      <c r="BP409900" s="90"/>
    </row>
    <row r="409901" spans="68:68" customFormat="1">
      <c r="BP409901" s="90"/>
    </row>
    <row r="409902" spans="68:68" customFormat="1">
      <c r="BP409902" s="90"/>
    </row>
    <row r="409903" spans="68:68" customFormat="1">
      <c r="BP409903" s="90"/>
    </row>
    <row r="409904" spans="68:68" customFormat="1">
      <c r="BP409904" s="90"/>
    </row>
    <row r="409905" spans="68:68" customFormat="1">
      <c r="BP409905" s="90"/>
    </row>
    <row r="409906" spans="68:68" customFormat="1">
      <c r="BP409906" s="90"/>
    </row>
    <row r="409907" spans="68:68" customFormat="1">
      <c r="BP409907" s="90"/>
    </row>
    <row r="409908" spans="68:68" customFormat="1">
      <c r="BP409908" s="90"/>
    </row>
    <row r="409909" spans="68:68" customFormat="1">
      <c r="BP409909" s="90"/>
    </row>
    <row r="409910" spans="68:68" customFormat="1">
      <c r="BP409910" s="90"/>
    </row>
    <row r="409911" spans="68:68" customFormat="1">
      <c r="BP409911" s="90"/>
    </row>
    <row r="409912" spans="68:68" customFormat="1">
      <c r="BP409912" s="90"/>
    </row>
    <row r="409913" spans="68:68" customFormat="1">
      <c r="BP409913" s="90"/>
    </row>
    <row r="409914" spans="68:68" customFormat="1">
      <c r="BP409914" s="90"/>
    </row>
    <row r="409915" spans="68:68" customFormat="1">
      <c r="BP409915" s="90"/>
    </row>
    <row r="409916" spans="68:68" customFormat="1">
      <c r="BP409916" s="90"/>
    </row>
    <row r="409917" spans="68:68" customFormat="1">
      <c r="BP409917" s="90"/>
    </row>
    <row r="409918" spans="68:68" customFormat="1">
      <c r="BP409918" s="90"/>
    </row>
    <row r="409919" spans="68:68" customFormat="1">
      <c r="BP409919" s="90"/>
    </row>
    <row r="409920" spans="68:68" customFormat="1">
      <c r="BP409920" s="90"/>
    </row>
    <row r="409921" spans="68:68" customFormat="1">
      <c r="BP409921" s="90"/>
    </row>
    <row r="409922" spans="68:68" customFormat="1">
      <c r="BP409922" s="90"/>
    </row>
    <row r="409923" spans="68:68" customFormat="1">
      <c r="BP409923" s="90"/>
    </row>
    <row r="409924" spans="68:68" customFormat="1">
      <c r="BP409924" s="90"/>
    </row>
    <row r="409925" spans="68:68" customFormat="1">
      <c r="BP409925" s="90"/>
    </row>
    <row r="409926" spans="68:68" customFormat="1">
      <c r="BP409926" s="90"/>
    </row>
    <row r="409927" spans="68:68" customFormat="1">
      <c r="BP409927" s="90"/>
    </row>
    <row r="409928" spans="68:68" customFormat="1">
      <c r="BP409928" s="90"/>
    </row>
    <row r="409929" spans="68:68" customFormat="1">
      <c r="BP409929" s="90"/>
    </row>
    <row r="409930" spans="68:68" customFormat="1">
      <c r="BP409930" s="90"/>
    </row>
    <row r="409931" spans="68:68" customFormat="1">
      <c r="BP409931" s="90"/>
    </row>
    <row r="409932" spans="68:68" customFormat="1">
      <c r="BP409932" s="90"/>
    </row>
    <row r="409933" spans="68:68" customFormat="1">
      <c r="BP409933" s="90"/>
    </row>
    <row r="409934" spans="68:68" customFormat="1">
      <c r="BP409934" s="90"/>
    </row>
    <row r="409935" spans="68:68" customFormat="1">
      <c r="BP409935" s="90"/>
    </row>
    <row r="409936" spans="68:68" customFormat="1">
      <c r="BP409936" s="90"/>
    </row>
    <row r="409937" spans="68:68" customFormat="1">
      <c r="BP409937" s="90"/>
    </row>
    <row r="409938" spans="68:68" customFormat="1">
      <c r="BP409938" s="90"/>
    </row>
    <row r="409939" spans="68:68" customFormat="1">
      <c r="BP409939" s="90"/>
    </row>
    <row r="409940" spans="68:68" customFormat="1">
      <c r="BP409940" s="90"/>
    </row>
    <row r="409941" spans="68:68" customFormat="1">
      <c r="BP409941" s="90"/>
    </row>
    <row r="409942" spans="68:68" customFormat="1">
      <c r="BP409942" s="90"/>
    </row>
    <row r="409943" spans="68:68" customFormat="1">
      <c r="BP409943" s="90"/>
    </row>
    <row r="409944" spans="68:68" customFormat="1">
      <c r="BP409944" s="90"/>
    </row>
    <row r="409945" spans="68:68" customFormat="1">
      <c r="BP409945" s="90"/>
    </row>
    <row r="409946" spans="68:68" customFormat="1">
      <c r="BP409946" s="90"/>
    </row>
    <row r="409947" spans="68:68" customFormat="1">
      <c r="BP409947" s="90"/>
    </row>
    <row r="409948" spans="68:68" customFormat="1">
      <c r="BP409948" s="90"/>
    </row>
    <row r="409949" spans="68:68" customFormat="1">
      <c r="BP409949" s="90"/>
    </row>
    <row r="409950" spans="68:68" customFormat="1">
      <c r="BP409950" s="90"/>
    </row>
    <row r="409951" spans="68:68" customFormat="1">
      <c r="BP409951" s="90"/>
    </row>
    <row r="409952" spans="68:68" customFormat="1">
      <c r="BP409952" s="90"/>
    </row>
    <row r="409953" spans="68:68" customFormat="1">
      <c r="BP409953" s="90"/>
    </row>
    <row r="409954" spans="68:68" customFormat="1">
      <c r="BP409954" s="90"/>
    </row>
    <row r="409955" spans="68:68" customFormat="1">
      <c r="BP409955" s="90"/>
    </row>
    <row r="409956" spans="68:68" customFormat="1">
      <c r="BP409956" s="90"/>
    </row>
    <row r="409957" spans="68:68" customFormat="1">
      <c r="BP409957" s="90"/>
    </row>
    <row r="409958" spans="68:68" customFormat="1">
      <c r="BP409958" s="90"/>
    </row>
    <row r="409959" spans="68:68" customFormat="1">
      <c r="BP409959" s="90"/>
    </row>
    <row r="409960" spans="68:68" customFormat="1">
      <c r="BP409960" s="90"/>
    </row>
    <row r="409961" spans="68:68" customFormat="1">
      <c r="BP409961" s="90"/>
    </row>
    <row r="409962" spans="68:68" customFormat="1">
      <c r="BP409962" s="90"/>
    </row>
    <row r="409963" spans="68:68" customFormat="1">
      <c r="BP409963" s="90"/>
    </row>
    <row r="409964" spans="68:68" customFormat="1">
      <c r="BP409964" s="90"/>
    </row>
    <row r="409965" spans="68:68" customFormat="1">
      <c r="BP409965" s="90"/>
    </row>
    <row r="409966" spans="68:68" customFormat="1">
      <c r="BP409966" s="90"/>
    </row>
    <row r="409967" spans="68:68" customFormat="1">
      <c r="BP409967" s="90"/>
    </row>
    <row r="409968" spans="68:68" customFormat="1">
      <c r="BP409968" s="90"/>
    </row>
    <row r="409969" spans="68:68" customFormat="1">
      <c r="BP409969" s="90"/>
    </row>
    <row r="409970" spans="68:68" customFormat="1">
      <c r="BP409970" s="90"/>
    </row>
    <row r="409971" spans="68:68" customFormat="1">
      <c r="BP409971" s="90"/>
    </row>
    <row r="409972" spans="68:68" customFormat="1">
      <c r="BP409972" s="90"/>
    </row>
    <row r="409973" spans="68:68" customFormat="1">
      <c r="BP409973" s="90"/>
    </row>
    <row r="409974" spans="68:68" customFormat="1">
      <c r="BP409974" s="90"/>
    </row>
    <row r="409975" spans="68:68" customFormat="1">
      <c r="BP409975" s="90"/>
    </row>
    <row r="409976" spans="68:68" customFormat="1">
      <c r="BP409976" s="90"/>
    </row>
    <row r="409977" spans="68:68" customFormat="1">
      <c r="BP409977" s="90"/>
    </row>
    <row r="409978" spans="68:68" customFormat="1">
      <c r="BP409978" s="90"/>
    </row>
    <row r="409979" spans="68:68" customFormat="1">
      <c r="BP409979" s="90"/>
    </row>
    <row r="409980" spans="68:68" customFormat="1">
      <c r="BP409980" s="90"/>
    </row>
    <row r="409981" spans="68:68" customFormat="1">
      <c r="BP409981" s="90"/>
    </row>
    <row r="409982" spans="68:68" customFormat="1">
      <c r="BP409982" s="90"/>
    </row>
    <row r="409983" spans="68:68" customFormat="1">
      <c r="BP409983" s="90"/>
    </row>
    <row r="409984" spans="68:68" customFormat="1">
      <c r="BP409984" s="90"/>
    </row>
    <row r="409985" spans="68:68" customFormat="1">
      <c r="BP409985" s="90"/>
    </row>
    <row r="409986" spans="68:68" customFormat="1">
      <c r="BP409986" s="90"/>
    </row>
    <row r="409987" spans="68:68" customFormat="1">
      <c r="BP409987" s="90"/>
    </row>
    <row r="409988" spans="68:68" customFormat="1">
      <c r="BP409988" s="90"/>
    </row>
    <row r="409989" spans="68:68" customFormat="1">
      <c r="BP409989" s="90"/>
    </row>
    <row r="409990" spans="68:68" customFormat="1">
      <c r="BP409990" s="90"/>
    </row>
    <row r="409991" spans="68:68" customFormat="1">
      <c r="BP409991" s="90"/>
    </row>
    <row r="409992" spans="68:68" customFormat="1">
      <c r="BP409992" s="90"/>
    </row>
    <row r="409993" spans="68:68" customFormat="1">
      <c r="BP409993" s="90"/>
    </row>
    <row r="409994" spans="68:68" customFormat="1">
      <c r="BP409994" s="90"/>
    </row>
    <row r="409995" spans="68:68" customFormat="1">
      <c r="BP409995" s="90"/>
    </row>
    <row r="409996" spans="68:68" customFormat="1">
      <c r="BP409996" s="90"/>
    </row>
    <row r="409997" spans="68:68" customFormat="1">
      <c r="BP409997" s="90"/>
    </row>
    <row r="409998" spans="68:68" customFormat="1">
      <c r="BP409998" s="90"/>
    </row>
    <row r="409999" spans="68:68" customFormat="1">
      <c r="BP409999" s="90"/>
    </row>
    <row r="410000" spans="68:68" customFormat="1">
      <c r="BP410000" s="90"/>
    </row>
    <row r="410001" spans="68:68" customFormat="1">
      <c r="BP410001" s="90"/>
    </row>
    <row r="410002" spans="68:68" customFormat="1">
      <c r="BP410002" s="90"/>
    </row>
    <row r="410003" spans="68:68" customFormat="1">
      <c r="BP410003" s="90"/>
    </row>
    <row r="410004" spans="68:68" customFormat="1">
      <c r="BP410004" s="90"/>
    </row>
    <row r="410005" spans="68:68" customFormat="1">
      <c r="BP410005" s="90"/>
    </row>
    <row r="410006" spans="68:68" customFormat="1">
      <c r="BP410006" s="90"/>
    </row>
    <row r="410007" spans="68:68" customFormat="1">
      <c r="BP410007" s="90"/>
    </row>
    <row r="410008" spans="68:68" customFormat="1">
      <c r="BP410008" s="90"/>
    </row>
    <row r="410009" spans="68:68" customFormat="1">
      <c r="BP410009" s="90"/>
    </row>
    <row r="410010" spans="68:68" customFormat="1">
      <c r="BP410010" s="90"/>
    </row>
    <row r="410011" spans="68:68" customFormat="1">
      <c r="BP410011" s="90"/>
    </row>
    <row r="410012" spans="68:68" customFormat="1">
      <c r="BP410012" s="90"/>
    </row>
    <row r="410013" spans="68:68" customFormat="1">
      <c r="BP410013" s="90"/>
    </row>
    <row r="410014" spans="68:68" customFormat="1">
      <c r="BP410014" s="90"/>
    </row>
    <row r="410015" spans="68:68" customFormat="1">
      <c r="BP410015" s="90"/>
    </row>
    <row r="410016" spans="68:68" customFormat="1">
      <c r="BP410016" s="90"/>
    </row>
    <row r="410017" spans="68:68" customFormat="1">
      <c r="BP410017" s="90"/>
    </row>
    <row r="410018" spans="68:68" customFormat="1">
      <c r="BP410018" s="90"/>
    </row>
    <row r="410019" spans="68:68" customFormat="1">
      <c r="BP410019" s="90"/>
    </row>
    <row r="410020" spans="68:68" customFormat="1">
      <c r="BP410020" s="90"/>
    </row>
    <row r="410021" spans="68:68" customFormat="1">
      <c r="BP410021" s="90"/>
    </row>
    <row r="410022" spans="68:68" customFormat="1">
      <c r="BP410022" s="90"/>
    </row>
    <row r="410023" spans="68:68" customFormat="1">
      <c r="BP410023" s="90"/>
    </row>
    <row r="410024" spans="68:68" customFormat="1">
      <c r="BP410024" s="90"/>
    </row>
    <row r="410025" spans="68:68" customFormat="1">
      <c r="BP410025" s="90"/>
    </row>
    <row r="410026" spans="68:68" customFormat="1">
      <c r="BP410026" s="90"/>
    </row>
    <row r="410027" spans="68:68" customFormat="1">
      <c r="BP410027" s="90"/>
    </row>
    <row r="410028" spans="68:68" customFormat="1">
      <c r="BP410028" s="90"/>
    </row>
    <row r="410029" spans="68:68" customFormat="1">
      <c r="BP410029" s="90"/>
    </row>
    <row r="410030" spans="68:68" customFormat="1">
      <c r="BP410030" s="90"/>
    </row>
    <row r="410031" spans="68:68" customFormat="1">
      <c r="BP410031" s="90"/>
    </row>
    <row r="410032" spans="68:68" customFormat="1">
      <c r="BP410032" s="90"/>
    </row>
    <row r="410033" spans="68:68" customFormat="1">
      <c r="BP410033" s="90"/>
    </row>
    <row r="410034" spans="68:68" customFormat="1">
      <c r="BP410034" s="90"/>
    </row>
    <row r="410035" spans="68:68" customFormat="1">
      <c r="BP410035" s="90"/>
    </row>
    <row r="410036" spans="68:68" customFormat="1">
      <c r="BP410036" s="90"/>
    </row>
    <row r="410037" spans="68:68" customFormat="1">
      <c r="BP410037" s="90"/>
    </row>
    <row r="410038" spans="68:68" customFormat="1">
      <c r="BP410038" s="90"/>
    </row>
    <row r="410039" spans="68:68" customFormat="1">
      <c r="BP410039" s="90"/>
    </row>
    <row r="410040" spans="68:68" customFormat="1">
      <c r="BP410040" s="90"/>
    </row>
    <row r="410041" spans="68:68" customFormat="1">
      <c r="BP410041" s="90"/>
    </row>
    <row r="410042" spans="68:68" customFormat="1">
      <c r="BP410042" s="90"/>
    </row>
    <row r="410043" spans="68:68" customFormat="1">
      <c r="BP410043" s="90"/>
    </row>
    <row r="410044" spans="68:68" customFormat="1">
      <c r="BP410044" s="90"/>
    </row>
    <row r="410045" spans="68:68" customFormat="1">
      <c r="BP410045" s="90"/>
    </row>
    <row r="410046" spans="68:68" customFormat="1">
      <c r="BP410046" s="90"/>
    </row>
    <row r="410047" spans="68:68" customFormat="1">
      <c r="BP410047" s="90"/>
    </row>
    <row r="410048" spans="68:68" customFormat="1">
      <c r="BP410048" s="90"/>
    </row>
    <row r="410049" spans="68:68" customFormat="1">
      <c r="BP410049" s="90"/>
    </row>
    <row r="410050" spans="68:68" customFormat="1">
      <c r="BP410050" s="90"/>
    </row>
    <row r="410051" spans="68:68" customFormat="1">
      <c r="BP410051" s="90"/>
    </row>
    <row r="410052" spans="68:68" customFormat="1">
      <c r="BP410052" s="90"/>
    </row>
    <row r="410053" spans="68:68" customFormat="1">
      <c r="BP410053" s="90"/>
    </row>
    <row r="410054" spans="68:68" customFormat="1">
      <c r="BP410054" s="90"/>
    </row>
    <row r="410055" spans="68:68" customFormat="1">
      <c r="BP410055" s="90"/>
    </row>
    <row r="410056" spans="68:68" customFormat="1">
      <c r="BP410056" s="90"/>
    </row>
    <row r="410057" spans="68:68" customFormat="1">
      <c r="BP410057" s="90"/>
    </row>
    <row r="410058" spans="68:68" customFormat="1">
      <c r="BP410058" s="90"/>
    </row>
    <row r="410059" spans="68:68" customFormat="1">
      <c r="BP410059" s="90"/>
    </row>
    <row r="410060" spans="68:68" customFormat="1">
      <c r="BP410060" s="90"/>
    </row>
    <row r="410061" spans="68:68" customFormat="1">
      <c r="BP410061" s="90"/>
    </row>
    <row r="410062" spans="68:68" customFormat="1">
      <c r="BP410062" s="90"/>
    </row>
    <row r="410063" spans="68:68" customFormat="1">
      <c r="BP410063" s="90"/>
    </row>
    <row r="410064" spans="68:68" customFormat="1">
      <c r="BP410064" s="90"/>
    </row>
    <row r="410065" spans="68:68" customFormat="1">
      <c r="BP410065" s="90"/>
    </row>
    <row r="410066" spans="68:68" customFormat="1">
      <c r="BP410066" s="90"/>
    </row>
    <row r="410067" spans="68:68" customFormat="1">
      <c r="BP410067" s="90"/>
    </row>
    <row r="410068" spans="68:68" customFormat="1">
      <c r="BP410068" s="90"/>
    </row>
    <row r="410069" spans="68:68" customFormat="1">
      <c r="BP410069" s="90"/>
    </row>
    <row r="410070" spans="68:68" customFormat="1">
      <c r="BP410070" s="90"/>
    </row>
    <row r="410071" spans="68:68" customFormat="1">
      <c r="BP410071" s="90"/>
    </row>
    <row r="410072" spans="68:68" customFormat="1">
      <c r="BP410072" s="90"/>
    </row>
    <row r="410073" spans="68:68" customFormat="1">
      <c r="BP410073" s="90"/>
    </row>
    <row r="410074" spans="68:68" customFormat="1">
      <c r="BP410074" s="90"/>
    </row>
    <row r="410075" spans="68:68" customFormat="1">
      <c r="BP410075" s="90"/>
    </row>
    <row r="410076" spans="68:68" customFormat="1">
      <c r="BP410076" s="90"/>
    </row>
    <row r="410077" spans="68:68" customFormat="1">
      <c r="BP410077" s="90"/>
    </row>
    <row r="410078" spans="68:68" customFormat="1">
      <c r="BP410078" s="90"/>
    </row>
    <row r="410079" spans="68:68" customFormat="1">
      <c r="BP410079" s="90"/>
    </row>
    <row r="410080" spans="68:68" customFormat="1">
      <c r="BP410080" s="90"/>
    </row>
    <row r="410081" spans="68:68" customFormat="1">
      <c r="BP410081" s="90"/>
    </row>
    <row r="410082" spans="68:68" customFormat="1">
      <c r="BP410082" s="90"/>
    </row>
    <row r="410083" spans="68:68" customFormat="1">
      <c r="BP410083" s="90"/>
    </row>
    <row r="410084" spans="68:68" customFormat="1">
      <c r="BP410084" s="90"/>
    </row>
    <row r="410085" spans="68:68" customFormat="1">
      <c r="BP410085" s="90"/>
    </row>
    <row r="410086" spans="68:68" customFormat="1">
      <c r="BP410086" s="90"/>
    </row>
    <row r="410087" spans="68:68" customFormat="1">
      <c r="BP410087" s="90"/>
    </row>
    <row r="410088" spans="68:68" customFormat="1">
      <c r="BP410088" s="90"/>
    </row>
    <row r="410089" spans="68:68" customFormat="1">
      <c r="BP410089" s="90"/>
    </row>
    <row r="410090" spans="68:68" customFormat="1">
      <c r="BP410090" s="90"/>
    </row>
    <row r="410091" spans="68:68" customFormat="1">
      <c r="BP410091" s="90"/>
    </row>
    <row r="410092" spans="68:68" customFormat="1">
      <c r="BP410092" s="90"/>
    </row>
    <row r="410093" spans="68:68" customFormat="1">
      <c r="BP410093" s="90"/>
    </row>
    <row r="410094" spans="68:68" customFormat="1">
      <c r="BP410094" s="90"/>
    </row>
    <row r="410095" spans="68:68" customFormat="1">
      <c r="BP410095" s="90"/>
    </row>
    <row r="410096" spans="68:68" customFormat="1">
      <c r="BP410096" s="90"/>
    </row>
    <row r="410097" spans="68:68" customFormat="1">
      <c r="BP410097" s="90"/>
    </row>
    <row r="410098" spans="68:68" customFormat="1">
      <c r="BP410098" s="90"/>
    </row>
    <row r="410099" spans="68:68" customFormat="1">
      <c r="BP410099" s="90"/>
    </row>
    <row r="410100" spans="68:68" customFormat="1">
      <c r="BP410100" s="90"/>
    </row>
    <row r="410101" spans="68:68" customFormat="1">
      <c r="BP410101" s="90"/>
    </row>
    <row r="410102" spans="68:68" customFormat="1">
      <c r="BP410102" s="90"/>
    </row>
    <row r="410103" spans="68:68" customFormat="1">
      <c r="BP410103" s="90"/>
    </row>
    <row r="410104" spans="68:68" customFormat="1">
      <c r="BP410104" s="90"/>
    </row>
    <row r="410105" spans="68:68" customFormat="1">
      <c r="BP410105" s="90"/>
    </row>
    <row r="410106" spans="68:68" customFormat="1">
      <c r="BP410106" s="90"/>
    </row>
    <row r="410107" spans="68:68" customFormat="1">
      <c r="BP410107" s="90"/>
    </row>
    <row r="410108" spans="68:68" customFormat="1">
      <c r="BP410108" s="90"/>
    </row>
    <row r="410109" spans="68:68" customFormat="1">
      <c r="BP410109" s="90"/>
    </row>
    <row r="410110" spans="68:68" customFormat="1">
      <c r="BP410110" s="90"/>
    </row>
    <row r="410111" spans="68:68" customFormat="1">
      <c r="BP410111" s="90"/>
    </row>
    <row r="410112" spans="68:68" customFormat="1">
      <c r="BP410112" s="90"/>
    </row>
    <row r="410113" spans="68:68" customFormat="1">
      <c r="BP410113" s="90"/>
    </row>
    <row r="410114" spans="68:68" customFormat="1">
      <c r="BP410114" s="90"/>
    </row>
    <row r="410115" spans="68:68" customFormat="1">
      <c r="BP410115" s="90"/>
    </row>
    <row r="410116" spans="68:68" customFormat="1">
      <c r="BP410116" s="90"/>
    </row>
    <row r="410117" spans="68:68" customFormat="1">
      <c r="BP410117" s="90"/>
    </row>
    <row r="410118" spans="68:68" customFormat="1">
      <c r="BP410118" s="90"/>
    </row>
    <row r="410119" spans="68:68" customFormat="1">
      <c r="BP410119" s="90"/>
    </row>
    <row r="410120" spans="68:68" customFormat="1">
      <c r="BP410120" s="90"/>
    </row>
    <row r="410121" spans="68:68" customFormat="1">
      <c r="BP410121" s="90"/>
    </row>
    <row r="410122" spans="68:68" customFormat="1">
      <c r="BP410122" s="90"/>
    </row>
    <row r="410123" spans="68:68" customFormat="1">
      <c r="BP410123" s="90"/>
    </row>
    <row r="410124" spans="68:68" customFormat="1">
      <c r="BP410124" s="90"/>
    </row>
    <row r="410125" spans="68:68" customFormat="1">
      <c r="BP410125" s="90"/>
    </row>
    <row r="410126" spans="68:68" customFormat="1">
      <c r="BP410126" s="90"/>
    </row>
    <row r="410127" spans="68:68" customFormat="1">
      <c r="BP410127" s="90"/>
    </row>
    <row r="410128" spans="68:68" customFormat="1">
      <c r="BP410128" s="90"/>
    </row>
    <row r="410129" spans="68:68" customFormat="1">
      <c r="BP410129" s="90"/>
    </row>
    <row r="410130" spans="68:68" customFormat="1">
      <c r="BP410130" s="90"/>
    </row>
    <row r="410131" spans="68:68" customFormat="1">
      <c r="BP410131" s="90"/>
    </row>
    <row r="410132" spans="68:68" customFormat="1">
      <c r="BP410132" s="90"/>
    </row>
    <row r="410133" spans="68:68" customFormat="1">
      <c r="BP410133" s="90"/>
    </row>
    <row r="410134" spans="68:68" customFormat="1">
      <c r="BP410134" s="90"/>
    </row>
    <row r="410135" spans="68:68" customFormat="1">
      <c r="BP410135" s="90"/>
    </row>
    <row r="410136" spans="68:68" customFormat="1">
      <c r="BP410136" s="90"/>
    </row>
    <row r="410137" spans="68:68" customFormat="1">
      <c r="BP410137" s="90"/>
    </row>
    <row r="410138" spans="68:68" customFormat="1">
      <c r="BP410138" s="90"/>
    </row>
    <row r="410139" spans="68:68" customFormat="1">
      <c r="BP410139" s="90"/>
    </row>
    <row r="410140" spans="68:68" customFormat="1">
      <c r="BP410140" s="90"/>
    </row>
    <row r="410141" spans="68:68" customFormat="1">
      <c r="BP410141" s="90"/>
    </row>
    <row r="410142" spans="68:68" customFormat="1">
      <c r="BP410142" s="90"/>
    </row>
    <row r="410143" spans="68:68" customFormat="1">
      <c r="BP410143" s="90"/>
    </row>
    <row r="410144" spans="68:68" customFormat="1">
      <c r="BP410144" s="90"/>
    </row>
    <row r="410145" spans="68:68" customFormat="1">
      <c r="BP410145" s="90"/>
    </row>
    <row r="410146" spans="68:68" customFormat="1">
      <c r="BP410146" s="90"/>
    </row>
    <row r="410147" spans="68:68" customFormat="1">
      <c r="BP410147" s="90"/>
    </row>
    <row r="410148" spans="68:68" customFormat="1">
      <c r="BP410148" s="90"/>
    </row>
    <row r="410149" spans="68:68" customFormat="1">
      <c r="BP410149" s="90"/>
    </row>
    <row r="410150" spans="68:68" customFormat="1">
      <c r="BP410150" s="90"/>
    </row>
    <row r="410151" spans="68:68" customFormat="1">
      <c r="BP410151" s="90"/>
    </row>
    <row r="410152" spans="68:68" customFormat="1">
      <c r="BP410152" s="90"/>
    </row>
    <row r="410153" spans="68:68" customFormat="1">
      <c r="BP410153" s="90"/>
    </row>
    <row r="410154" spans="68:68" customFormat="1">
      <c r="BP410154" s="90"/>
    </row>
    <row r="410155" spans="68:68" customFormat="1">
      <c r="BP410155" s="90"/>
    </row>
    <row r="410156" spans="68:68" customFormat="1">
      <c r="BP410156" s="90"/>
    </row>
    <row r="410157" spans="68:68" customFormat="1">
      <c r="BP410157" s="90"/>
    </row>
    <row r="410158" spans="68:68" customFormat="1">
      <c r="BP410158" s="90"/>
    </row>
    <row r="410159" spans="68:68" customFormat="1">
      <c r="BP410159" s="90"/>
    </row>
    <row r="410160" spans="68:68" customFormat="1">
      <c r="BP410160" s="90"/>
    </row>
    <row r="410161" spans="68:68" customFormat="1">
      <c r="BP410161" s="90"/>
    </row>
    <row r="410162" spans="68:68" customFormat="1">
      <c r="BP410162" s="90"/>
    </row>
    <row r="410163" spans="68:68" customFormat="1">
      <c r="BP410163" s="90"/>
    </row>
    <row r="410164" spans="68:68" customFormat="1">
      <c r="BP410164" s="90"/>
    </row>
    <row r="410165" spans="68:68" customFormat="1">
      <c r="BP410165" s="90"/>
    </row>
    <row r="410166" spans="68:68" customFormat="1">
      <c r="BP410166" s="90"/>
    </row>
    <row r="410167" spans="68:68" customFormat="1">
      <c r="BP410167" s="90"/>
    </row>
    <row r="410168" spans="68:68" customFormat="1">
      <c r="BP410168" s="90"/>
    </row>
    <row r="410169" spans="68:68" customFormat="1">
      <c r="BP410169" s="90"/>
    </row>
    <row r="410170" spans="68:68" customFormat="1">
      <c r="BP410170" s="90"/>
    </row>
    <row r="410171" spans="68:68" customFormat="1">
      <c r="BP410171" s="90"/>
    </row>
    <row r="410172" spans="68:68" customFormat="1">
      <c r="BP410172" s="90"/>
    </row>
    <row r="410173" spans="68:68" customFormat="1">
      <c r="BP410173" s="90"/>
    </row>
    <row r="410174" spans="68:68" customFormat="1">
      <c r="BP410174" s="90"/>
    </row>
    <row r="410175" spans="68:68" customFormat="1">
      <c r="BP410175" s="90"/>
    </row>
    <row r="410176" spans="68:68" customFormat="1">
      <c r="BP410176" s="90"/>
    </row>
    <row r="410177" spans="68:68" customFormat="1">
      <c r="BP410177" s="90"/>
    </row>
    <row r="410178" spans="68:68" customFormat="1">
      <c r="BP410178" s="90"/>
    </row>
    <row r="410179" spans="68:68" customFormat="1">
      <c r="BP410179" s="90"/>
    </row>
    <row r="410180" spans="68:68" customFormat="1">
      <c r="BP410180" s="90"/>
    </row>
    <row r="410181" spans="68:68" customFormat="1">
      <c r="BP410181" s="90"/>
    </row>
    <row r="410182" spans="68:68" customFormat="1">
      <c r="BP410182" s="90"/>
    </row>
    <row r="410183" spans="68:68" customFormat="1">
      <c r="BP410183" s="90"/>
    </row>
    <row r="410184" spans="68:68" customFormat="1">
      <c r="BP410184" s="90"/>
    </row>
    <row r="410185" spans="68:68" customFormat="1">
      <c r="BP410185" s="90"/>
    </row>
    <row r="410186" spans="68:68" customFormat="1">
      <c r="BP410186" s="90"/>
    </row>
    <row r="410187" spans="68:68" customFormat="1">
      <c r="BP410187" s="90"/>
    </row>
    <row r="410188" spans="68:68" customFormat="1">
      <c r="BP410188" s="90"/>
    </row>
    <row r="410189" spans="68:68" customFormat="1">
      <c r="BP410189" s="90"/>
    </row>
    <row r="410190" spans="68:68" customFormat="1">
      <c r="BP410190" s="90"/>
    </row>
    <row r="410191" spans="68:68" customFormat="1">
      <c r="BP410191" s="90"/>
    </row>
    <row r="410192" spans="68:68" customFormat="1">
      <c r="BP410192" s="90"/>
    </row>
    <row r="410193" spans="68:68" customFormat="1">
      <c r="BP410193" s="90"/>
    </row>
    <row r="410194" spans="68:68" customFormat="1">
      <c r="BP410194" s="90"/>
    </row>
    <row r="410195" spans="68:68" customFormat="1">
      <c r="BP410195" s="90"/>
    </row>
    <row r="410196" spans="68:68" customFormat="1">
      <c r="BP410196" s="90"/>
    </row>
    <row r="410197" spans="68:68" customFormat="1">
      <c r="BP410197" s="90"/>
    </row>
    <row r="410198" spans="68:68" customFormat="1">
      <c r="BP410198" s="90"/>
    </row>
    <row r="410199" spans="68:68" customFormat="1">
      <c r="BP410199" s="90"/>
    </row>
    <row r="410200" spans="68:68" customFormat="1">
      <c r="BP410200" s="90"/>
    </row>
    <row r="410201" spans="68:68" customFormat="1">
      <c r="BP410201" s="90"/>
    </row>
    <row r="410202" spans="68:68" customFormat="1">
      <c r="BP410202" s="90"/>
    </row>
    <row r="410203" spans="68:68" customFormat="1">
      <c r="BP410203" s="90"/>
    </row>
    <row r="410204" spans="68:68" customFormat="1">
      <c r="BP410204" s="90"/>
    </row>
    <row r="410205" spans="68:68" customFormat="1">
      <c r="BP410205" s="90"/>
    </row>
    <row r="410206" spans="68:68" customFormat="1">
      <c r="BP410206" s="90"/>
    </row>
    <row r="410207" spans="68:68" customFormat="1">
      <c r="BP410207" s="90"/>
    </row>
    <row r="410208" spans="68:68" customFormat="1">
      <c r="BP410208" s="90"/>
    </row>
    <row r="410209" spans="68:68" customFormat="1">
      <c r="BP410209" s="90"/>
    </row>
    <row r="410210" spans="68:68" customFormat="1">
      <c r="BP410210" s="90"/>
    </row>
    <row r="410211" spans="68:68" customFormat="1">
      <c r="BP410211" s="90"/>
    </row>
    <row r="410212" spans="68:68" customFormat="1">
      <c r="BP410212" s="90"/>
    </row>
    <row r="410213" spans="68:68" customFormat="1">
      <c r="BP410213" s="90"/>
    </row>
    <row r="410214" spans="68:68" customFormat="1">
      <c r="BP410214" s="90"/>
    </row>
    <row r="410215" spans="68:68" customFormat="1">
      <c r="BP410215" s="90"/>
    </row>
    <row r="410216" spans="68:68" customFormat="1">
      <c r="BP410216" s="90"/>
    </row>
    <row r="410217" spans="68:68" customFormat="1">
      <c r="BP410217" s="90"/>
    </row>
    <row r="410218" spans="68:68" customFormat="1">
      <c r="BP410218" s="90"/>
    </row>
    <row r="410219" spans="68:68" customFormat="1">
      <c r="BP410219" s="90"/>
    </row>
    <row r="410220" spans="68:68" customFormat="1">
      <c r="BP410220" s="90"/>
    </row>
    <row r="410221" spans="68:68" customFormat="1">
      <c r="BP410221" s="90"/>
    </row>
    <row r="410222" spans="68:68" customFormat="1">
      <c r="BP410222" s="90"/>
    </row>
    <row r="410223" spans="68:68" customFormat="1">
      <c r="BP410223" s="90"/>
    </row>
    <row r="410224" spans="68:68" customFormat="1">
      <c r="BP410224" s="90"/>
    </row>
    <row r="410225" spans="68:68" customFormat="1">
      <c r="BP410225" s="90"/>
    </row>
    <row r="410226" spans="68:68" customFormat="1">
      <c r="BP410226" s="90"/>
    </row>
    <row r="410227" spans="68:68" customFormat="1">
      <c r="BP410227" s="90"/>
    </row>
    <row r="410228" spans="68:68" customFormat="1">
      <c r="BP410228" s="90"/>
    </row>
    <row r="410229" spans="68:68" customFormat="1">
      <c r="BP410229" s="90"/>
    </row>
    <row r="410230" spans="68:68" customFormat="1">
      <c r="BP410230" s="90"/>
    </row>
    <row r="410231" spans="68:68" customFormat="1">
      <c r="BP410231" s="90"/>
    </row>
    <row r="410232" spans="68:68" customFormat="1">
      <c r="BP410232" s="90"/>
    </row>
    <row r="410233" spans="68:68" customFormat="1">
      <c r="BP410233" s="90"/>
    </row>
    <row r="410234" spans="68:68" customFormat="1">
      <c r="BP410234" s="90"/>
    </row>
    <row r="410235" spans="68:68" customFormat="1">
      <c r="BP410235" s="90"/>
    </row>
    <row r="410236" spans="68:68" customFormat="1">
      <c r="BP410236" s="90"/>
    </row>
    <row r="410237" spans="68:68" customFormat="1">
      <c r="BP410237" s="90"/>
    </row>
    <row r="410238" spans="68:68" customFormat="1">
      <c r="BP410238" s="90"/>
    </row>
    <row r="410239" spans="68:68" customFormat="1">
      <c r="BP410239" s="90"/>
    </row>
    <row r="410240" spans="68:68" customFormat="1">
      <c r="BP410240" s="90"/>
    </row>
    <row r="410241" spans="68:68" customFormat="1">
      <c r="BP410241" s="90"/>
    </row>
    <row r="410242" spans="68:68" customFormat="1">
      <c r="BP410242" s="90"/>
    </row>
    <row r="410243" spans="68:68" customFormat="1">
      <c r="BP410243" s="90"/>
    </row>
    <row r="410244" spans="68:68" customFormat="1">
      <c r="BP410244" s="90"/>
    </row>
    <row r="410245" spans="68:68" customFormat="1">
      <c r="BP410245" s="90"/>
    </row>
    <row r="410246" spans="68:68" customFormat="1">
      <c r="BP410246" s="90"/>
    </row>
    <row r="410247" spans="68:68" customFormat="1">
      <c r="BP410247" s="90"/>
    </row>
    <row r="410248" spans="68:68" customFormat="1">
      <c r="BP410248" s="90"/>
    </row>
    <row r="410249" spans="68:68" customFormat="1">
      <c r="BP410249" s="90"/>
    </row>
    <row r="410250" spans="68:68" customFormat="1">
      <c r="BP410250" s="90"/>
    </row>
    <row r="410251" spans="68:68" customFormat="1">
      <c r="BP410251" s="90"/>
    </row>
    <row r="410252" spans="68:68" customFormat="1">
      <c r="BP410252" s="90"/>
    </row>
    <row r="410253" spans="68:68" customFormat="1">
      <c r="BP410253" s="90"/>
    </row>
    <row r="410254" spans="68:68" customFormat="1">
      <c r="BP410254" s="90"/>
    </row>
    <row r="410255" spans="68:68" customFormat="1">
      <c r="BP410255" s="90"/>
    </row>
    <row r="410256" spans="68:68" customFormat="1">
      <c r="BP410256" s="90"/>
    </row>
    <row r="410257" spans="68:68" customFormat="1">
      <c r="BP410257" s="90"/>
    </row>
    <row r="410258" spans="68:68" customFormat="1">
      <c r="BP410258" s="90"/>
    </row>
    <row r="410259" spans="68:68" customFormat="1">
      <c r="BP410259" s="90"/>
    </row>
    <row r="410260" spans="68:68" customFormat="1">
      <c r="BP410260" s="90"/>
    </row>
    <row r="410261" spans="68:68" customFormat="1">
      <c r="BP410261" s="90"/>
    </row>
    <row r="410262" spans="68:68" customFormat="1">
      <c r="BP410262" s="90"/>
    </row>
    <row r="410263" spans="68:68" customFormat="1">
      <c r="BP410263" s="90"/>
    </row>
    <row r="410264" spans="68:68" customFormat="1">
      <c r="BP410264" s="90"/>
    </row>
    <row r="410265" spans="68:68" customFormat="1">
      <c r="BP410265" s="90"/>
    </row>
    <row r="410266" spans="68:68" customFormat="1">
      <c r="BP410266" s="90"/>
    </row>
    <row r="410267" spans="68:68" customFormat="1">
      <c r="BP410267" s="90"/>
    </row>
    <row r="410268" spans="68:68" customFormat="1">
      <c r="BP410268" s="90"/>
    </row>
    <row r="410269" spans="68:68" customFormat="1">
      <c r="BP410269" s="90"/>
    </row>
    <row r="410270" spans="68:68" customFormat="1">
      <c r="BP410270" s="90"/>
    </row>
    <row r="410271" spans="68:68" customFormat="1">
      <c r="BP410271" s="90"/>
    </row>
    <row r="410272" spans="68:68" customFormat="1">
      <c r="BP410272" s="90"/>
    </row>
    <row r="410273" spans="68:68" customFormat="1">
      <c r="BP410273" s="90"/>
    </row>
    <row r="410274" spans="68:68" customFormat="1">
      <c r="BP410274" s="90"/>
    </row>
    <row r="410275" spans="68:68" customFormat="1">
      <c r="BP410275" s="90"/>
    </row>
    <row r="410276" spans="68:68" customFormat="1">
      <c r="BP410276" s="90"/>
    </row>
    <row r="410277" spans="68:68" customFormat="1">
      <c r="BP410277" s="90"/>
    </row>
    <row r="410278" spans="68:68" customFormat="1">
      <c r="BP410278" s="90"/>
    </row>
    <row r="410279" spans="68:68" customFormat="1">
      <c r="BP410279" s="90"/>
    </row>
    <row r="410280" spans="68:68" customFormat="1">
      <c r="BP410280" s="90"/>
    </row>
    <row r="410281" spans="68:68" customFormat="1">
      <c r="BP410281" s="90"/>
    </row>
    <row r="410282" spans="68:68" customFormat="1">
      <c r="BP410282" s="90"/>
    </row>
    <row r="410283" spans="68:68" customFormat="1">
      <c r="BP410283" s="90"/>
    </row>
    <row r="410284" spans="68:68" customFormat="1">
      <c r="BP410284" s="90"/>
    </row>
    <row r="410285" spans="68:68" customFormat="1">
      <c r="BP410285" s="90"/>
    </row>
    <row r="410286" spans="68:68" customFormat="1">
      <c r="BP410286" s="90"/>
    </row>
    <row r="410287" spans="68:68" customFormat="1">
      <c r="BP410287" s="90"/>
    </row>
    <row r="410288" spans="68:68" customFormat="1">
      <c r="BP410288" s="90"/>
    </row>
    <row r="410289" spans="68:68" customFormat="1">
      <c r="BP410289" s="90"/>
    </row>
    <row r="410290" spans="68:68" customFormat="1">
      <c r="BP410290" s="90"/>
    </row>
    <row r="410291" spans="68:68" customFormat="1">
      <c r="BP410291" s="90"/>
    </row>
    <row r="410292" spans="68:68" customFormat="1">
      <c r="BP410292" s="90"/>
    </row>
    <row r="410293" spans="68:68" customFormat="1">
      <c r="BP410293" s="90"/>
    </row>
    <row r="410294" spans="68:68" customFormat="1">
      <c r="BP410294" s="90"/>
    </row>
    <row r="410295" spans="68:68" customFormat="1">
      <c r="BP410295" s="90"/>
    </row>
    <row r="410296" spans="68:68" customFormat="1">
      <c r="BP410296" s="90"/>
    </row>
    <row r="410297" spans="68:68" customFormat="1">
      <c r="BP410297" s="90"/>
    </row>
    <row r="410298" spans="68:68" customFormat="1">
      <c r="BP410298" s="90"/>
    </row>
    <row r="410299" spans="68:68" customFormat="1">
      <c r="BP410299" s="90"/>
    </row>
    <row r="410300" spans="68:68" customFormat="1">
      <c r="BP410300" s="90"/>
    </row>
    <row r="410301" spans="68:68" customFormat="1">
      <c r="BP410301" s="90"/>
    </row>
    <row r="410302" spans="68:68" customFormat="1">
      <c r="BP410302" s="90"/>
    </row>
    <row r="410303" spans="68:68" customFormat="1">
      <c r="BP410303" s="90"/>
    </row>
    <row r="410304" spans="68:68" customFormat="1">
      <c r="BP410304" s="90"/>
    </row>
    <row r="410305" spans="68:68" customFormat="1">
      <c r="BP410305" s="90"/>
    </row>
    <row r="410306" spans="68:68" customFormat="1">
      <c r="BP410306" s="90"/>
    </row>
    <row r="410307" spans="68:68" customFormat="1">
      <c r="BP410307" s="90"/>
    </row>
    <row r="410308" spans="68:68" customFormat="1">
      <c r="BP410308" s="90"/>
    </row>
    <row r="410309" spans="68:68" customFormat="1">
      <c r="BP410309" s="90"/>
    </row>
    <row r="410310" spans="68:68" customFormat="1">
      <c r="BP410310" s="90"/>
    </row>
    <row r="410311" spans="68:68" customFormat="1">
      <c r="BP410311" s="90"/>
    </row>
    <row r="410312" spans="68:68" customFormat="1">
      <c r="BP410312" s="90"/>
    </row>
    <row r="410313" spans="68:68" customFormat="1">
      <c r="BP410313" s="90"/>
    </row>
    <row r="410314" spans="68:68" customFormat="1">
      <c r="BP410314" s="90"/>
    </row>
    <row r="410315" spans="68:68" customFormat="1">
      <c r="BP410315" s="90"/>
    </row>
    <row r="410316" spans="68:68" customFormat="1">
      <c r="BP410316" s="90"/>
    </row>
    <row r="410317" spans="68:68" customFormat="1">
      <c r="BP410317" s="90"/>
    </row>
    <row r="410318" spans="68:68" customFormat="1">
      <c r="BP410318" s="90"/>
    </row>
    <row r="410319" spans="68:68" customFormat="1">
      <c r="BP410319" s="90"/>
    </row>
    <row r="410320" spans="68:68" customFormat="1">
      <c r="BP410320" s="90"/>
    </row>
    <row r="410321" spans="68:68" customFormat="1">
      <c r="BP410321" s="90"/>
    </row>
    <row r="410322" spans="68:68" customFormat="1">
      <c r="BP410322" s="90"/>
    </row>
    <row r="410323" spans="68:68" customFormat="1">
      <c r="BP410323" s="90"/>
    </row>
    <row r="410324" spans="68:68" customFormat="1">
      <c r="BP410324" s="90"/>
    </row>
    <row r="410325" spans="68:68" customFormat="1">
      <c r="BP410325" s="90"/>
    </row>
    <row r="410326" spans="68:68" customFormat="1">
      <c r="BP410326" s="90"/>
    </row>
    <row r="410327" spans="68:68" customFormat="1">
      <c r="BP410327" s="90"/>
    </row>
    <row r="410328" spans="68:68" customFormat="1">
      <c r="BP410328" s="90"/>
    </row>
    <row r="410329" spans="68:68" customFormat="1">
      <c r="BP410329" s="90"/>
    </row>
    <row r="410330" spans="68:68" customFormat="1">
      <c r="BP410330" s="90"/>
    </row>
    <row r="410331" spans="68:68" customFormat="1">
      <c r="BP410331" s="90"/>
    </row>
    <row r="410332" spans="68:68" customFormat="1">
      <c r="BP410332" s="90"/>
    </row>
    <row r="410333" spans="68:68" customFormat="1">
      <c r="BP410333" s="90"/>
    </row>
    <row r="410334" spans="68:68" customFormat="1">
      <c r="BP410334" s="90"/>
    </row>
    <row r="410335" spans="68:68" customFormat="1">
      <c r="BP410335" s="90"/>
    </row>
    <row r="410336" spans="68:68" customFormat="1">
      <c r="BP410336" s="90"/>
    </row>
    <row r="410337" spans="68:68" customFormat="1">
      <c r="BP410337" s="90"/>
    </row>
    <row r="410338" spans="68:68" customFormat="1">
      <c r="BP410338" s="90"/>
    </row>
    <row r="410339" spans="68:68" customFormat="1">
      <c r="BP410339" s="90"/>
    </row>
    <row r="410340" spans="68:68" customFormat="1">
      <c r="BP410340" s="90"/>
    </row>
    <row r="410341" spans="68:68" customFormat="1">
      <c r="BP410341" s="90"/>
    </row>
    <row r="410342" spans="68:68" customFormat="1">
      <c r="BP410342" s="90"/>
    </row>
    <row r="410343" spans="68:68" customFormat="1">
      <c r="BP410343" s="90"/>
    </row>
    <row r="410344" spans="68:68" customFormat="1">
      <c r="BP410344" s="90"/>
    </row>
    <row r="410345" spans="68:68" customFormat="1">
      <c r="BP410345" s="90"/>
    </row>
    <row r="410346" spans="68:68" customFormat="1">
      <c r="BP410346" s="90"/>
    </row>
    <row r="410347" spans="68:68" customFormat="1">
      <c r="BP410347" s="90"/>
    </row>
    <row r="410348" spans="68:68" customFormat="1">
      <c r="BP410348" s="90"/>
    </row>
    <row r="410349" spans="68:68" customFormat="1">
      <c r="BP410349" s="90"/>
    </row>
    <row r="410350" spans="68:68" customFormat="1">
      <c r="BP410350" s="90"/>
    </row>
    <row r="410351" spans="68:68" customFormat="1">
      <c r="BP410351" s="90"/>
    </row>
    <row r="410352" spans="68:68" customFormat="1">
      <c r="BP410352" s="90"/>
    </row>
    <row r="410353" spans="68:68" customFormat="1">
      <c r="BP410353" s="90"/>
    </row>
    <row r="410354" spans="68:68" customFormat="1">
      <c r="BP410354" s="90"/>
    </row>
    <row r="410355" spans="68:68" customFormat="1">
      <c r="BP410355" s="90"/>
    </row>
    <row r="410356" spans="68:68" customFormat="1">
      <c r="BP410356" s="90"/>
    </row>
    <row r="410357" spans="68:68" customFormat="1">
      <c r="BP410357" s="90"/>
    </row>
    <row r="410358" spans="68:68" customFormat="1">
      <c r="BP410358" s="90"/>
    </row>
    <row r="410359" spans="68:68" customFormat="1">
      <c r="BP410359" s="90"/>
    </row>
    <row r="410360" spans="68:68" customFormat="1">
      <c r="BP410360" s="90"/>
    </row>
    <row r="410361" spans="68:68" customFormat="1">
      <c r="BP410361" s="90"/>
    </row>
    <row r="410362" spans="68:68" customFormat="1">
      <c r="BP410362" s="90"/>
    </row>
    <row r="410363" spans="68:68" customFormat="1">
      <c r="BP410363" s="90"/>
    </row>
    <row r="410364" spans="68:68" customFormat="1">
      <c r="BP410364" s="90"/>
    </row>
    <row r="410365" spans="68:68" customFormat="1">
      <c r="BP410365" s="90"/>
    </row>
    <row r="410366" spans="68:68" customFormat="1">
      <c r="BP410366" s="90"/>
    </row>
    <row r="410367" spans="68:68" customFormat="1">
      <c r="BP410367" s="90"/>
    </row>
    <row r="410368" spans="68:68" customFormat="1">
      <c r="BP410368" s="90"/>
    </row>
    <row r="410369" spans="68:68" customFormat="1">
      <c r="BP410369" s="90"/>
    </row>
    <row r="410370" spans="68:68" customFormat="1">
      <c r="BP410370" s="90"/>
    </row>
    <row r="410371" spans="68:68" customFormat="1">
      <c r="BP410371" s="90"/>
    </row>
    <row r="410372" spans="68:68" customFormat="1">
      <c r="BP410372" s="90"/>
    </row>
    <row r="410373" spans="68:68" customFormat="1">
      <c r="BP410373" s="90"/>
    </row>
    <row r="410374" spans="68:68" customFormat="1">
      <c r="BP410374" s="90"/>
    </row>
    <row r="410375" spans="68:68" customFormat="1">
      <c r="BP410375" s="90"/>
    </row>
    <row r="410376" spans="68:68" customFormat="1">
      <c r="BP410376" s="90"/>
    </row>
    <row r="410377" spans="68:68" customFormat="1">
      <c r="BP410377" s="90"/>
    </row>
    <row r="410378" spans="68:68" customFormat="1">
      <c r="BP410378" s="90"/>
    </row>
    <row r="410379" spans="68:68" customFormat="1">
      <c r="BP410379" s="90"/>
    </row>
    <row r="410380" spans="68:68" customFormat="1">
      <c r="BP410380" s="90"/>
    </row>
    <row r="410381" spans="68:68" customFormat="1">
      <c r="BP410381" s="90"/>
    </row>
    <row r="410382" spans="68:68" customFormat="1">
      <c r="BP410382" s="90"/>
    </row>
    <row r="410383" spans="68:68" customFormat="1">
      <c r="BP410383" s="90"/>
    </row>
    <row r="410384" spans="68:68" customFormat="1">
      <c r="BP410384" s="90"/>
    </row>
    <row r="410385" spans="68:68" customFormat="1">
      <c r="BP410385" s="90"/>
    </row>
    <row r="410386" spans="68:68" customFormat="1">
      <c r="BP410386" s="90"/>
    </row>
    <row r="410387" spans="68:68" customFormat="1">
      <c r="BP410387" s="90"/>
    </row>
    <row r="410388" spans="68:68" customFormat="1">
      <c r="BP410388" s="90"/>
    </row>
    <row r="410389" spans="68:68" customFormat="1">
      <c r="BP410389" s="90"/>
    </row>
    <row r="410390" spans="68:68" customFormat="1">
      <c r="BP410390" s="90"/>
    </row>
    <row r="410391" spans="68:68" customFormat="1">
      <c r="BP410391" s="90"/>
    </row>
    <row r="410392" spans="68:68" customFormat="1">
      <c r="BP410392" s="90"/>
    </row>
    <row r="410393" spans="68:68" customFormat="1">
      <c r="BP410393" s="90"/>
    </row>
    <row r="410394" spans="68:68" customFormat="1">
      <c r="BP410394" s="90"/>
    </row>
    <row r="410395" spans="68:68" customFormat="1">
      <c r="BP410395" s="90"/>
    </row>
    <row r="410396" spans="68:68" customFormat="1">
      <c r="BP410396" s="90"/>
    </row>
    <row r="410397" spans="68:68" customFormat="1">
      <c r="BP410397" s="90"/>
    </row>
    <row r="410398" spans="68:68" customFormat="1">
      <c r="BP410398" s="90"/>
    </row>
    <row r="410399" spans="68:68" customFormat="1">
      <c r="BP410399" s="90"/>
    </row>
    <row r="410400" spans="68:68" customFormat="1">
      <c r="BP410400" s="90"/>
    </row>
    <row r="410401" spans="68:68" customFormat="1">
      <c r="BP410401" s="90"/>
    </row>
    <row r="410402" spans="68:68" customFormat="1">
      <c r="BP410402" s="90"/>
    </row>
    <row r="410403" spans="68:68" customFormat="1">
      <c r="BP410403" s="90"/>
    </row>
    <row r="410404" spans="68:68" customFormat="1">
      <c r="BP410404" s="90"/>
    </row>
    <row r="410405" spans="68:68" customFormat="1">
      <c r="BP410405" s="90"/>
    </row>
    <row r="410406" spans="68:68" customFormat="1">
      <c r="BP410406" s="90"/>
    </row>
    <row r="410407" spans="68:68" customFormat="1">
      <c r="BP410407" s="90"/>
    </row>
    <row r="410408" spans="68:68" customFormat="1">
      <c r="BP410408" s="90"/>
    </row>
    <row r="410409" spans="68:68" customFormat="1">
      <c r="BP410409" s="90"/>
    </row>
    <row r="410410" spans="68:68" customFormat="1">
      <c r="BP410410" s="90"/>
    </row>
    <row r="410411" spans="68:68" customFormat="1">
      <c r="BP410411" s="90"/>
    </row>
    <row r="410412" spans="68:68" customFormat="1">
      <c r="BP410412" s="90"/>
    </row>
    <row r="410413" spans="68:68" customFormat="1">
      <c r="BP410413" s="90"/>
    </row>
    <row r="410414" spans="68:68" customFormat="1">
      <c r="BP410414" s="90"/>
    </row>
    <row r="410415" spans="68:68" customFormat="1">
      <c r="BP410415" s="90"/>
    </row>
    <row r="410416" spans="68:68" customFormat="1">
      <c r="BP410416" s="90"/>
    </row>
    <row r="410417" spans="68:68" customFormat="1">
      <c r="BP410417" s="90"/>
    </row>
    <row r="410418" spans="68:68" customFormat="1">
      <c r="BP410418" s="90"/>
    </row>
    <row r="410419" spans="68:68" customFormat="1">
      <c r="BP410419" s="90"/>
    </row>
    <row r="410420" spans="68:68" customFormat="1">
      <c r="BP410420" s="90"/>
    </row>
    <row r="410421" spans="68:68" customFormat="1">
      <c r="BP410421" s="90"/>
    </row>
    <row r="410422" spans="68:68" customFormat="1">
      <c r="BP410422" s="90"/>
    </row>
    <row r="410423" spans="68:68" customFormat="1">
      <c r="BP410423" s="90"/>
    </row>
    <row r="410424" spans="68:68" customFormat="1">
      <c r="BP410424" s="90"/>
    </row>
    <row r="410425" spans="68:68" customFormat="1">
      <c r="BP410425" s="90"/>
    </row>
    <row r="410426" spans="68:68" customFormat="1">
      <c r="BP410426" s="90"/>
    </row>
    <row r="410427" spans="68:68" customFormat="1">
      <c r="BP410427" s="90"/>
    </row>
    <row r="410428" spans="68:68" customFormat="1">
      <c r="BP410428" s="90"/>
    </row>
    <row r="410429" spans="68:68" customFormat="1">
      <c r="BP410429" s="90"/>
    </row>
    <row r="410430" spans="68:68" customFormat="1">
      <c r="BP410430" s="90"/>
    </row>
    <row r="410431" spans="68:68" customFormat="1">
      <c r="BP410431" s="90"/>
    </row>
    <row r="410432" spans="68:68" customFormat="1">
      <c r="BP410432" s="90"/>
    </row>
    <row r="410433" spans="68:68" customFormat="1">
      <c r="BP410433" s="90"/>
    </row>
    <row r="410434" spans="68:68" customFormat="1">
      <c r="BP410434" s="90"/>
    </row>
    <row r="410435" spans="68:68" customFormat="1">
      <c r="BP410435" s="90"/>
    </row>
    <row r="410436" spans="68:68" customFormat="1">
      <c r="BP410436" s="90"/>
    </row>
    <row r="410437" spans="68:68" customFormat="1">
      <c r="BP410437" s="90"/>
    </row>
    <row r="410438" spans="68:68" customFormat="1">
      <c r="BP410438" s="90"/>
    </row>
    <row r="410439" spans="68:68" customFormat="1">
      <c r="BP410439" s="90"/>
    </row>
    <row r="410440" spans="68:68" customFormat="1">
      <c r="BP410440" s="90"/>
    </row>
    <row r="410441" spans="68:68" customFormat="1">
      <c r="BP410441" s="90"/>
    </row>
    <row r="410442" spans="68:68" customFormat="1">
      <c r="BP410442" s="90"/>
    </row>
    <row r="410443" spans="68:68" customFormat="1">
      <c r="BP410443" s="90"/>
    </row>
    <row r="410444" spans="68:68" customFormat="1">
      <c r="BP410444" s="90"/>
    </row>
    <row r="410445" spans="68:68" customFormat="1">
      <c r="BP410445" s="90"/>
    </row>
    <row r="410446" spans="68:68" customFormat="1">
      <c r="BP410446" s="90"/>
    </row>
    <row r="410447" spans="68:68" customFormat="1">
      <c r="BP410447" s="90"/>
    </row>
    <row r="410448" spans="68:68" customFormat="1">
      <c r="BP410448" s="90"/>
    </row>
    <row r="410449" spans="68:68" customFormat="1">
      <c r="BP410449" s="90"/>
    </row>
    <row r="410450" spans="68:68" customFormat="1">
      <c r="BP410450" s="90"/>
    </row>
    <row r="410451" spans="68:68" customFormat="1">
      <c r="BP410451" s="90"/>
    </row>
    <row r="410452" spans="68:68" customFormat="1">
      <c r="BP410452" s="90"/>
    </row>
    <row r="410453" spans="68:68" customFormat="1">
      <c r="BP410453" s="90"/>
    </row>
    <row r="410454" spans="68:68" customFormat="1">
      <c r="BP410454" s="90"/>
    </row>
    <row r="410455" spans="68:68" customFormat="1">
      <c r="BP410455" s="90"/>
    </row>
    <row r="410456" spans="68:68" customFormat="1">
      <c r="BP410456" s="90"/>
    </row>
    <row r="410457" spans="68:68" customFormat="1">
      <c r="BP410457" s="90"/>
    </row>
    <row r="410458" spans="68:68" customFormat="1">
      <c r="BP410458" s="90"/>
    </row>
    <row r="410459" spans="68:68" customFormat="1">
      <c r="BP410459" s="90"/>
    </row>
    <row r="410460" spans="68:68" customFormat="1">
      <c r="BP410460" s="90"/>
    </row>
    <row r="410461" spans="68:68" customFormat="1">
      <c r="BP410461" s="90"/>
    </row>
    <row r="410462" spans="68:68" customFormat="1">
      <c r="BP410462" s="90"/>
    </row>
    <row r="410463" spans="68:68" customFormat="1">
      <c r="BP410463" s="90"/>
    </row>
    <row r="410464" spans="68:68" customFormat="1">
      <c r="BP410464" s="90"/>
    </row>
    <row r="410465" spans="68:68" customFormat="1">
      <c r="BP410465" s="90"/>
    </row>
    <row r="410466" spans="68:68" customFormat="1">
      <c r="BP410466" s="90"/>
    </row>
    <row r="410467" spans="68:68" customFormat="1">
      <c r="BP410467" s="90"/>
    </row>
    <row r="410468" spans="68:68" customFormat="1">
      <c r="BP410468" s="90"/>
    </row>
    <row r="410469" spans="68:68" customFormat="1">
      <c r="BP410469" s="90"/>
    </row>
    <row r="410470" spans="68:68" customFormat="1">
      <c r="BP410470" s="90"/>
    </row>
    <row r="410471" spans="68:68" customFormat="1">
      <c r="BP410471" s="90"/>
    </row>
    <row r="410472" spans="68:68" customFormat="1">
      <c r="BP410472" s="90"/>
    </row>
    <row r="410473" spans="68:68" customFormat="1">
      <c r="BP410473" s="90"/>
    </row>
    <row r="410474" spans="68:68" customFormat="1">
      <c r="BP410474" s="90"/>
    </row>
    <row r="410475" spans="68:68" customFormat="1">
      <c r="BP410475" s="90"/>
    </row>
    <row r="410476" spans="68:68" customFormat="1">
      <c r="BP410476" s="90"/>
    </row>
    <row r="410477" spans="68:68" customFormat="1">
      <c r="BP410477" s="90"/>
    </row>
    <row r="410478" spans="68:68" customFormat="1">
      <c r="BP410478" s="90"/>
    </row>
    <row r="410479" spans="68:68" customFormat="1">
      <c r="BP410479" s="90"/>
    </row>
    <row r="410480" spans="68:68" customFormat="1">
      <c r="BP410480" s="90"/>
    </row>
    <row r="410481" spans="68:68" customFormat="1">
      <c r="BP410481" s="90"/>
    </row>
    <row r="410482" spans="68:68" customFormat="1">
      <c r="BP410482" s="90"/>
    </row>
    <row r="410483" spans="68:68" customFormat="1">
      <c r="BP410483" s="90"/>
    </row>
    <row r="410484" spans="68:68" customFormat="1">
      <c r="BP410484" s="90"/>
    </row>
    <row r="410485" spans="68:68" customFormat="1">
      <c r="BP410485" s="90"/>
    </row>
    <row r="410486" spans="68:68" customFormat="1">
      <c r="BP410486" s="90"/>
    </row>
    <row r="410487" spans="68:68" customFormat="1">
      <c r="BP410487" s="90"/>
    </row>
    <row r="410488" spans="68:68" customFormat="1">
      <c r="BP410488" s="90"/>
    </row>
    <row r="410489" spans="68:68" customFormat="1">
      <c r="BP410489" s="90"/>
    </row>
    <row r="410490" spans="68:68" customFormat="1">
      <c r="BP410490" s="90"/>
    </row>
    <row r="410491" spans="68:68" customFormat="1">
      <c r="BP410491" s="90"/>
    </row>
    <row r="410492" spans="68:68" customFormat="1">
      <c r="BP410492" s="90"/>
    </row>
    <row r="410493" spans="68:68" customFormat="1">
      <c r="BP410493" s="90"/>
    </row>
    <row r="410494" spans="68:68" customFormat="1">
      <c r="BP410494" s="90"/>
    </row>
    <row r="410495" spans="68:68" customFormat="1">
      <c r="BP410495" s="90"/>
    </row>
    <row r="410496" spans="68:68" customFormat="1">
      <c r="BP410496" s="90"/>
    </row>
    <row r="410497" spans="68:68" customFormat="1">
      <c r="BP410497" s="90"/>
    </row>
    <row r="410498" spans="68:68" customFormat="1">
      <c r="BP410498" s="90"/>
    </row>
    <row r="410499" spans="68:68" customFormat="1">
      <c r="BP410499" s="90"/>
    </row>
    <row r="410500" spans="68:68" customFormat="1">
      <c r="BP410500" s="90"/>
    </row>
    <row r="410501" spans="68:68" customFormat="1">
      <c r="BP410501" s="90"/>
    </row>
    <row r="410502" spans="68:68" customFormat="1">
      <c r="BP410502" s="90"/>
    </row>
    <row r="410503" spans="68:68" customFormat="1">
      <c r="BP410503" s="90"/>
    </row>
    <row r="410504" spans="68:68" customFormat="1">
      <c r="BP410504" s="90"/>
    </row>
    <row r="410505" spans="68:68" customFormat="1">
      <c r="BP410505" s="90"/>
    </row>
    <row r="410506" spans="68:68" customFormat="1">
      <c r="BP410506" s="90"/>
    </row>
    <row r="410507" spans="68:68" customFormat="1">
      <c r="BP410507" s="90"/>
    </row>
    <row r="410508" spans="68:68" customFormat="1">
      <c r="BP410508" s="90"/>
    </row>
    <row r="410509" spans="68:68" customFormat="1">
      <c r="BP410509" s="90"/>
    </row>
    <row r="410510" spans="68:68" customFormat="1">
      <c r="BP410510" s="90"/>
    </row>
    <row r="410511" spans="68:68" customFormat="1">
      <c r="BP410511" s="90"/>
    </row>
    <row r="410512" spans="68:68" customFormat="1">
      <c r="BP410512" s="90"/>
    </row>
    <row r="410513" spans="68:68" customFormat="1">
      <c r="BP410513" s="90"/>
    </row>
    <row r="410514" spans="68:68" customFormat="1">
      <c r="BP410514" s="90"/>
    </row>
    <row r="410515" spans="68:68" customFormat="1">
      <c r="BP410515" s="90"/>
    </row>
    <row r="410516" spans="68:68" customFormat="1">
      <c r="BP410516" s="90"/>
    </row>
    <row r="410517" spans="68:68" customFormat="1">
      <c r="BP410517" s="90"/>
    </row>
    <row r="410518" spans="68:68" customFormat="1">
      <c r="BP410518" s="90"/>
    </row>
    <row r="410519" spans="68:68" customFormat="1">
      <c r="BP410519" s="90"/>
    </row>
    <row r="410520" spans="68:68" customFormat="1">
      <c r="BP410520" s="90"/>
    </row>
    <row r="410521" spans="68:68" customFormat="1">
      <c r="BP410521" s="90"/>
    </row>
    <row r="410522" spans="68:68" customFormat="1">
      <c r="BP410522" s="90"/>
    </row>
    <row r="410523" spans="68:68" customFormat="1">
      <c r="BP410523" s="90"/>
    </row>
    <row r="410524" spans="68:68" customFormat="1">
      <c r="BP410524" s="90"/>
    </row>
    <row r="410525" spans="68:68" customFormat="1">
      <c r="BP410525" s="90"/>
    </row>
    <row r="410526" spans="68:68" customFormat="1">
      <c r="BP410526" s="90"/>
    </row>
    <row r="410527" spans="68:68" customFormat="1">
      <c r="BP410527" s="90"/>
    </row>
    <row r="410528" spans="68:68" customFormat="1">
      <c r="BP410528" s="90"/>
    </row>
    <row r="410529" spans="68:68" customFormat="1">
      <c r="BP410529" s="90"/>
    </row>
    <row r="410530" spans="68:68" customFormat="1">
      <c r="BP410530" s="90"/>
    </row>
    <row r="410531" spans="68:68" customFormat="1">
      <c r="BP410531" s="90"/>
    </row>
    <row r="410532" spans="68:68" customFormat="1">
      <c r="BP410532" s="90"/>
    </row>
    <row r="410533" spans="68:68" customFormat="1">
      <c r="BP410533" s="90"/>
    </row>
    <row r="410534" spans="68:68" customFormat="1">
      <c r="BP410534" s="90"/>
    </row>
    <row r="410535" spans="68:68" customFormat="1">
      <c r="BP410535" s="90"/>
    </row>
    <row r="410536" spans="68:68" customFormat="1">
      <c r="BP410536" s="90"/>
    </row>
    <row r="410537" spans="68:68" customFormat="1">
      <c r="BP410537" s="90"/>
    </row>
    <row r="410538" spans="68:68" customFormat="1">
      <c r="BP410538" s="90"/>
    </row>
    <row r="410539" spans="68:68" customFormat="1">
      <c r="BP410539" s="90"/>
    </row>
    <row r="410540" spans="68:68" customFormat="1">
      <c r="BP410540" s="90"/>
    </row>
    <row r="410541" spans="68:68" customFormat="1">
      <c r="BP410541" s="90"/>
    </row>
    <row r="410542" spans="68:68" customFormat="1">
      <c r="BP410542" s="90"/>
    </row>
    <row r="410543" spans="68:68" customFormat="1">
      <c r="BP410543" s="90"/>
    </row>
    <row r="410544" spans="68:68" customFormat="1">
      <c r="BP410544" s="90"/>
    </row>
    <row r="410545" spans="68:68" customFormat="1">
      <c r="BP410545" s="90"/>
    </row>
    <row r="410546" spans="68:68" customFormat="1">
      <c r="BP410546" s="90"/>
    </row>
    <row r="410547" spans="68:68" customFormat="1">
      <c r="BP410547" s="90"/>
    </row>
    <row r="410548" spans="68:68" customFormat="1">
      <c r="BP410548" s="90"/>
    </row>
    <row r="410549" spans="68:68" customFormat="1">
      <c r="BP410549" s="90"/>
    </row>
    <row r="410550" spans="68:68" customFormat="1">
      <c r="BP410550" s="90"/>
    </row>
    <row r="410551" spans="68:68" customFormat="1">
      <c r="BP410551" s="90"/>
    </row>
    <row r="410552" spans="68:68" customFormat="1">
      <c r="BP410552" s="90"/>
    </row>
    <row r="410553" spans="68:68" customFormat="1">
      <c r="BP410553" s="90"/>
    </row>
    <row r="410554" spans="68:68" customFormat="1">
      <c r="BP410554" s="90"/>
    </row>
    <row r="410555" spans="68:68" customFormat="1">
      <c r="BP410555" s="90"/>
    </row>
    <row r="410556" spans="68:68" customFormat="1">
      <c r="BP410556" s="90"/>
    </row>
    <row r="410557" spans="68:68" customFormat="1">
      <c r="BP410557" s="90"/>
    </row>
    <row r="410558" spans="68:68" customFormat="1">
      <c r="BP410558" s="90"/>
    </row>
    <row r="410559" spans="68:68" customFormat="1">
      <c r="BP410559" s="90"/>
    </row>
    <row r="410560" spans="68:68" customFormat="1">
      <c r="BP410560" s="90"/>
    </row>
    <row r="410561" spans="68:68" customFormat="1">
      <c r="BP410561" s="90"/>
    </row>
    <row r="410562" spans="68:68" customFormat="1">
      <c r="BP410562" s="90"/>
    </row>
    <row r="410563" spans="68:68" customFormat="1">
      <c r="BP410563" s="90"/>
    </row>
    <row r="410564" spans="68:68" customFormat="1">
      <c r="BP410564" s="90"/>
    </row>
    <row r="410565" spans="68:68" customFormat="1">
      <c r="BP410565" s="90"/>
    </row>
    <row r="410566" spans="68:68" customFormat="1">
      <c r="BP410566" s="90"/>
    </row>
    <row r="410567" spans="68:68" customFormat="1">
      <c r="BP410567" s="90"/>
    </row>
    <row r="410568" spans="68:68" customFormat="1">
      <c r="BP410568" s="90"/>
    </row>
    <row r="410569" spans="68:68" customFormat="1">
      <c r="BP410569" s="90"/>
    </row>
    <row r="410570" spans="68:68" customFormat="1">
      <c r="BP410570" s="90"/>
    </row>
    <row r="410571" spans="68:68" customFormat="1">
      <c r="BP410571" s="90"/>
    </row>
    <row r="410572" spans="68:68" customFormat="1">
      <c r="BP410572" s="90"/>
    </row>
    <row r="410573" spans="68:68" customFormat="1">
      <c r="BP410573" s="90"/>
    </row>
    <row r="410574" spans="68:68" customFormat="1">
      <c r="BP410574" s="90"/>
    </row>
    <row r="410575" spans="68:68" customFormat="1">
      <c r="BP410575" s="90"/>
    </row>
    <row r="410576" spans="68:68" customFormat="1">
      <c r="BP410576" s="90"/>
    </row>
    <row r="410577" spans="68:68" customFormat="1">
      <c r="BP410577" s="90"/>
    </row>
    <row r="410578" spans="68:68" customFormat="1">
      <c r="BP410578" s="90"/>
    </row>
    <row r="410579" spans="68:68" customFormat="1">
      <c r="BP410579" s="90"/>
    </row>
    <row r="410580" spans="68:68" customFormat="1">
      <c r="BP410580" s="90"/>
    </row>
    <row r="410581" spans="68:68" customFormat="1">
      <c r="BP410581" s="90"/>
    </row>
    <row r="410582" spans="68:68" customFormat="1">
      <c r="BP410582" s="90"/>
    </row>
    <row r="410583" spans="68:68" customFormat="1">
      <c r="BP410583" s="90"/>
    </row>
    <row r="410584" spans="68:68" customFormat="1">
      <c r="BP410584" s="90"/>
    </row>
    <row r="410585" spans="68:68" customFormat="1">
      <c r="BP410585" s="90"/>
    </row>
    <row r="410586" spans="68:68" customFormat="1">
      <c r="BP410586" s="90"/>
    </row>
    <row r="410587" spans="68:68" customFormat="1">
      <c r="BP410587" s="90"/>
    </row>
    <row r="410588" spans="68:68" customFormat="1">
      <c r="BP410588" s="90"/>
    </row>
    <row r="410589" spans="68:68" customFormat="1">
      <c r="BP410589" s="90"/>
    </row>
    <row r="410590" spans="68:68" customFormat="1">
      <c r="BP410590" s="90"/>
    </row>
    <row r="410591" spans="68:68" customFormat="1">
      <c r="BP410591" s="90"/>
    </row>
    <row r="410592" spans="68:68" customFormat="1">
      <c r="BP410592" s="90"/>
    </row>
    <row r="410593" spans="68:68" customFormat="1">
      <c r="BP410593" s="90"/>
    </row>
    <row r="410594" spans="68:68" customFormat="1">
      <c r="BP410594" s="90"/>
    </row>
    <row r="410595" spans="68:68" customFormat="1">
      <c r="BP410595" s="90"/>
    </row>
    <row r="410596" spans="68:68" customFormat="1">
      <c r="BP410596" s="90"/>
    </row>
    <row r="410597" spans="68:68" customFormat="1">
      <c r="BP410597" s="90"/>
    </row>
    <row r="410598" spans="68:68" customFormat="1">
      <c r="BP410598" s="90"/>
    </row>
    <row r="410599" spans="68:68" customFormat="1">
      <c r="BP410599" s="90"/>
    </row>
    <row r="410600" spans="68:68" customFormat="1">
      <c r="BP410600" s="90"/>
    </row>
    <row r="410601" spans="68:68" customFormat="1">
      <c r="BP410601" s="90"/>
    </row>
    <row r="410602" spans="68:68" customFormat="1">
      <c r="BP410602" s="90"/>
    </row>
    <row r="410603" spans="68:68" customFormat="1">
      <c r="BP410603" s="90"/>
    </row>
    <row r="410604" spans="68:68" customFormat="1">
      <c r="BP410604" s="90"/>
    </row>
    <row r="410605" spans="68:68" customFormat="1">
      <c r="BP410605" s="90"/>
    </row>
    <row r="410606" spans="68:68" customFormat="1">
      <c r="BP410606" s="90"/>
    </row>
    <row r="410607" spans="68:68" customFormat="1">
      <c r="BP410607" s="90"/>
    </row>
    <row r="410608" spans="68:68" customFormat="1">
      <c r="BP410608" s="90"/>
    </row>
    <row r="410609" spans="68:68" customFormat="1">
      <c r="BP410609" s="90"/>
    </row>
    <row r="410610" spans="68:68" customFormat="1">
      <c r="BP410610" s="90"/>
    </row>
    <row r="410611" spans="68:68" customFormat="1">
      <c r="BP410611" s="90"/>
    </row>
    <row r="410612" spans="68:68" customFormat="1">
      <c r="BP410612" s="90"/>
    </row>
    <row r="410613" spans="68:68" customFormat="1">
      <c r="BP410613" s="90"/>
    </row>
    <row r="410614" spans="68:68" customFormat="1">
      <c r="BP410614" s="90"/>
    </row>
    <row r="410615" spans="68:68" customFormat="1">
      <c r="BP410615" s="90"/>
    </row>
    <row r="410616" spans="68:68" customFormat="1">
      <c r="BP410616" s="90"/>
    </row>
    <row r="410617" spans="68:68" customFormat="1">
      <c r="BP410617" s="90"/>
    </row>
    <row r="410618" spans="68:68" customFormat="1">
      <c r="BP410618" s="90"/>
    </row>
    <row r="410619" spans="68:68" customFormat="1">
      <c r="BP410619" s="90"/>
    </row>
    <row r="410620" spans="68:68" customFormat="1">
      <c r="BP410620" s="90"/>
    </row>
    <row r="410621" spans="68:68" customFormat="1">
      <c r="BP410621" s="90"/>
    </row>
    <row r="410622" spans="68:68" customFormat="1">
      <c r="BP410622" s="90"/>
    </row>
    <row r="410623" spans="68:68" customFormat="1">
      <c r="BP410623" s="90"/>
    </row>
    <row r="410624" spans="68:68" customFormat="1">
      <c r="BP410624" s="90"/>
    </row>
    <row r="410625" spans="68:68" customFormat="1">
      <c r="BP410625" s="90"/>
    </row>
    <row r="410626" spans="68:68" customFormat="1">
      <c r="BP410626" s="90"/>
    </row>
    <row r="410627" spans="68:68" customFormat="1">
      <c r="BP410627" s="90"/>
    </row>
    <row r="410628" spans="68:68" customFormat="1">
      <c r="BP410628" s="90"/>
    </row>
    <row r="410629" spans="68:68" customFormat="1">
      <c r="BP410629" s="90"/>
    </row>
    <row r="410630" spans="68:68" customFormat="1">
      <c r="BP410630" s="90"/>
    </row>
    <row r="410631" spans="68:68" customFormat="1">
      <c r="BP410631" s="90"/>
    </row>
    <row r="410632" spans="68:68" customFormat="1">
      <c r="BP410632" s="90"/>
    </row>
    <row r="410633" spans="68:68" customFormat="1">
      <c r="BP410633" s="90"/>
    </row>
    <row r="410634" spans="68:68" customFormat="1">
      <c r="BP410634" s="90"/>
    </row>
    <row r="410635" spans="68:68" customFormat="1">
      <c r="BP410635" s="90"/>
    </row>
    <row r="410636" spans="68:68" customFormat="1">
      <c r="BP410636" s="90"/>
    </row>
    <row r="410637" spans="68:68" customFormat="1">
      <c r="BP410637" s="90"/>
    </row>
    <row r="410638" spans="68:68" customFormat="1">
      <c r="BP410638" s="90"/>
    </row>
    <row r="410639" spans="68:68" customFormat="1">
      <c r="BP410639" s="90"/>
    </row>
    <row r="410640" spans="68:68" customFormat="1">
      <c r="BP410640" s="90"/>
    </row>
    <row r="410641" spans="68:68" customFormat="1">
      <c r="BP410641" s="90"/>
    </row>
    <row r="410642" spans="68:68" customFormat="1">
      <c r="BP410642" s="90"/>
    </row>
    <row r="410643" spans="68:68" customFormat="1">
      <c r="BP410643" s="90"/>
    </row>
    <row r="410644" spans="68:68" customFormat="1">
      <c r="BP410644" s="90"/>
    </row>
    <row r="410645" spans="68:68" customFormat="1">
      <c r="BP410645" s="90"/>
    </row>
    <row r="410646" spans="68:68" customFormat="1">
      <c r="BP410646" s="90"/>
    </row>
    <row r="410647" spans="68:68" customFormat="1">
      <c r="BP410647" s="90"/>
    </row>
    <row r="410648" spans="68:68" customFormat="1">
      <c r="BP410648" s="90"/>
    </row>
    <row r="410649" spans="68:68" customFormat="1">
      <c r="BP410649" s="90"/>
    </row>
    <row r="410650" spans="68:68" customFormat="1">
      <c r="BP410650" s="90"/>
    </row>
    <row r="410651" spans="68:68" customFormat="1">
      <c r="BP410651" s="90"/>
    </row>
    <row r="410652" spans="68:68" customFormat="1">
      <c r="BP410652" s="90"/>
    </row>
    <row r="410653" spans="68:68" customFormat="1">
      <c r="BP410653" s="90"/>
    </row>
    <row r="410654" spans="68:68" customFormat="1">
      <c r="BP410654" s="90"/>
    </row>
    <row r="410655" spans="68:68" customFormat="1">
      <c r="BP410655" s="90"/>
    </row>
    <row r="410656" spans="68:68" customFormat="1">
      <c r="BP410656" s="90"/>
    </row>
    <row r="410657" spans="68:68" customFormat="1">
      <c r="BP410657" s="90"/>
    </row>
    <row r="410658" spans="68:68" customFormat="1">
      <c r="BP410658" s="90"/>
    </row>
    <row r="410659" spans="68:68" customFormat="1">
      <c r="BP410659" s="90"/>
    </row>
    <row r="410660" spans="68:68" customFormat="1">
      <c r="BP410660" s="90"/>
    </row>
    <row r="410661" spans="68:68" customFormat="1">
      <c r="BP410661" s="90"/>
    </row>
    <row r="410662" spans="68:68" customFormat="1">
      <c r="BP410662" s="90"/>
    </row>
    <row r="410663" spans="68:68" customFormat="1">
      <c r="BP410663" s="90"/>
    </row>
    <row r="410664" spans="68:68" customFormat="1">
      <c r="BP410664" s="90"/>
    </row>
    <row r="410665" spans="68:68" customFormat="1">
      <c r="BP410665" s="90"/>
    </row>
    <row r="410666" spans="68:68" customFormat="1">
      <c r="BP410666" s="90"/>
    </row>
    <row r="410667" spans="68:68" customFormat="1">
      <c r="BP410667" s="90"/>
    </row>
    <row r="410668" spans="68:68" customFormat="1">
      <c r="BP410668" s="90"/>
    </row>
    <row r="410669" spans="68:68" customFormat="1">
      <c r="BP410669" s="90"/>
    </row>
    <row r="410670" spans="68:68" customFormat="1">
      <c r="BP410670" s="90"/>
    </row>
    <row r="410671" spans="68:68" customFormat="1">
      <c r="BP410671" s="90"/>
    </row>
    <row r="410672" spans="68:68" customFormat="1">
      <c r="BP410672" s="90"/>
    </row>
    <row r="410673" spans="68:68" customFormat="1">
      <c r="BP410673" s="90"/>
    </row>
    <row r="410674" spans="68:68" customFormat="1">
      <c r="BP410674" s="90"/>
    </row>
    <row r="410675" spans="68:68" customFormat="1">
      <c r="BP410675" s="90"/>
    </row>
    <row r="410676" spans="68:68" customFormat="1">
      <c r="BP410676" s="90"/>
    </row>
    <row r="410677" spans="68:68" customFormat="1">
      <c r="BP410677" s="90"/>
    </row>
    <row r="410678" spans="68:68" customFormat="1">
      <c r="BP410678" s="90"/>
    </row>
    <row r="410679" spans="68:68" customFormat="1">
      <c r="BP410679" s="90"/>
    </row>
    <row r="410680" spans="68:68" customFormat="1">
      <c r="BP410680" s="90"/>
    </row>
    <row r="410681" spans="68:68" customFormat="1">
      <c r="BP410681" s="90"/>
    </row>
    <row r="410682" spans="68:68" customFormat="1">
      <c r="BP410682" s="90"/>
    </row>
    <row r="410683" spans="68:68" customFormat="1">
      <c r="BP410683" s="90"/>
    </row>
    <row r="410684" spans="68:68" customFormat="1">
      <c r="BP410684" s="90"/>
    </row>
    <row r="410685" spans="68:68" customFormat="1">
      <c r="BP410685" s="90"/>
    </row>
    <row r="410686" spans="68:68" customFormat="1">
      <c r="BP410686" s="90"/>
    </row>
    <row r="410687" spans="68:68" customFormat="1">
      <c r="BP410687" s="90"/>
    </row>
    <row r="410688" spans="68:68" customFormat="1">
      <c r="BP410688" s="90"/>
    </row>
    <row r="410689" spans="68:68" customFormat="1">
      <c r="BP410689" s="90"/>
    </row>
    <row r="410690" spans="68:68" customFormat="1">
      <c r="BP410690" s="90"/>
    </row>
    <row r="410691" spans="68:68" customFormat="1">
      <c r="BP410691" s="90"/>
    </row>
    <row r="410692" spans="68:68" customFormat="1">
      <c r="BP410692" s="90"/>
    </row>
    <row r="410693" spans="68:68" customFormat="1">
      <c r="BP410693" s="90"/>
    </row>
    <row r="410694" spans="68:68" customFormat="1">
      <c r="BP410694" s="90"/>
    </row>
    <row r="410695" spans="68:68" customFormat="1">
      <c r="BP410695" s="90"/>
    </row>
    <row r="410696" spans="68:68" customFormat="1">
      <c r="BP410696" s="90"/>
    </row>
    <row r="410697" spans="68:68" customFormat="1">
      <c r="BP410697" s="90"/>
    </row>
    <row r="410698" spans="68:68" customFormat="1">
      <c r="BP410698" s="90"/>
    </row>
    <row r="410699" spans="68:68" customFormat="1">
      <c r="BP410699" s="90"/>
    </row>
    <row r="410700" spans="68:68" customFormat="1">
      <c r="BP410700" s="90"/>
    </row>
    <row r="410701" spans="68:68" customFormat="1">
      <c r="BP410701" s="90"/>
    </row>
    <row r="410702" spans="68:68" customFormat="1">
      <c r="BP410702" s="90"/>
    </row>
    <row r="410703" spans="68:68" customFormat="1">
      <c r="BP410703" s="90"/>
    </row>
    <row r="410704" spans="68:68" customFormat="1">
      <c r="BP410704" s="90"/>
    </row>
    <row r="410705" spans="68:68" customFormat="1">
      <c r="BP410705" s="90"/>
    </row>
    <row r="410706" spans="68:68" customFormat="1">
      <c r="BP410706" s="90"/>
    </row>
    <row r="410707" spans="68:68" customFormat="1">
      <c r="BP410707" s="90"/>
    </row>
    <row r="410708" spans="68:68" customFormat="1">
      <c r="BP410708" s="90"/>
    </row>
    <row r="410709" spans="68:68" customFormat="1">
      <c r="BP410709" s="90"/>
    </row>
    <row r="410710" spans="68:68" customFormat="1">
      <c r="BP410710" s="90"/>
    </row>
    <row r="410711" spans="68:68" customFormat="1">
      <c r="BP410711" s="90"/>
    </row>
    <row r="410712" spans="68:68" customFormat="1">
      <c r="BP410712" s="90"/>
    </row>
    <row r="410713" spans="68:68" customFormat="1">
      <c r="BP410713" s="90"/>
    </row>
    <row r="410714" spans="68:68" customFormat="1">
      <c r="BP410714" s="90"/>
    </row>
    <row r="410715" spans="68:68" customFormat="1">
      <c r="BP410715" s="90"/>
    </row>
    <row r="410716" spans="68:68" customFormat="1">
      <c r="BP410716" s="90"/>
    </row>
    <row r="410717" spans="68:68" customFormat="1">
      <c r="BP410717" s="90"/>
    </row>
    <row r="410718" spans="68:68" customFormat="1">
      <c r="BP410718" s="90"/>
    </row>
    <row r="410719" spans="68:68" customFormat="1">
      <c r="BP410719" s="90"/>
    </row>
    <row r="410720" spans="68:68" customFormat="1">
      <c r="BP410720" s="90"/>
    </row>
    <row r="410721" spans="68:68" customFormat="1">
      <c r="BP410721" s="90"/>
    </row>
    <row r="410722" spans="68:68" customFormat="1">
      <c r="BP410722" s="90"/>
    </row>
    <row r="410723" spans="68:68" customFormat="1">
      <c r="BP410723" s="90"/>
    </row>
    <row r="410724" spans="68:68" customFormat="1">
      <c r="BP410724" s="90"/>
    </row>
    <row r="410725" spans="68:68" customFormat="1">
      <c r="BP410725" s="90"/>
    </row>
    <row r="410726" spans="68:68" customFormat="1">
      <c r="BP410726" s="90"/>
    </row>
    <row r="410727" spans="68:68" customFormat="1">
      <c r="BP410727" s="90"/>
    </row>
    <row r="410728" spans="68:68" customFormat="1">
      <c r="BP410728" s="90"/>
    </row>
    <row r="410729" spans="68:68" customFormat="1">
      <c r="BP410729" s="90"/>
    </row>
    <row r="410730" spans="68:68" customFormat="1">
      <c r="BP410730" s="90"/>
    </row>
    <row r="410731" spans="68:68" customFormat="1">
      <c r="BP410731" s="90"/>
    </row>
    <row r="410732" spans="68:68" customFormat="1">
      <c r="BP410732" s="90"/>
    </row>
    <row r="410733" spans="68:68" customFormat="1">
      <c r="BP410733" s="90"/>
    </row>
    <row r="410734" spans="68:68" customFormat="1">
      <c r="BP410734" s="90"/>
    </row>
    <row r="410735" spans="68:68" customFormat="1">
      <c r="BP410735" s="90"/>
    </row>
    <row r="410736" spans="68:68" customFormat="1">
      <c r="BP410736" s="90"/>
    </row>
    <row r="410737" spans="68:68" customFormat="1">
      <c r="BP410737" s="90"/>
    </row>
    <row r="410738" spans="68:68" customFormat="1">
      <c r="BP410738" s="90"/>
    </row>
    <row r="410739" spans="68:68" customFormat="1">
      <c r="BP410739" s="90"/>
    </row>
    <row r="410740" spans="68:68" customFormat="1">
      <c r="BP410740" s="90"/>
    </row>
    <row r="410741" spans="68:68" customFormat="1">
      <c r="BP410741" s="90"/>
    </row>
    <row r="410742" spans="68:68" customFormat="1">
      <c r="BP410742" s="90"/>
    </row>
    <row r="410743" spans="68:68" customFormat="1">
      <c r="BP410743" s="90"/>
    </row>
    <row r="410744" spans="68:68" customFormat="1">
      <c r="BP410744" s="90"/>
    </row>
    <row r="410745" spans="68:68" customFormat="1">
      <c r="BP410745" s="90"/>
    </row>
    <row r="410746" spans="68:68" customFormat="1">
      <c r="BP410746" s="90"/>
    </row>
    <row r="410747" spans="68:68" customFormat="1">
      <c r="BP410747" s="90"/>
    </row>
    <row r="410748" spans="68:68" customFormat="1">
      <c r="BP410748" s="90"/>
    </row>
    <row r="410749" spans="68:68" customFormat="1">
      <c r="BP410749" s="90"/>
    </row>
    <row r="410750" spans="68:68" customFormat="1">
      <c r="BP410750" s="90"/>
    </row>
    <row r="410751" spans="68:68" customFormat="1">
      <c r="BP410751" s="90"/>
    </row>
    <row r="410752" spans="68:68" customFormat="1">
      <c r="BP410752" s="90"/>
    </row>
    <row r="410753" spans="68:68" customFormat="1">
      <c r="BP410753" s="90"/>
    </row>
    <row r="410754" spans="68:68" customFormat="1">
      <c r="BP410754" s="90"/>
    </row>
    <row r="410755" spans="68:68" customFormat="1">
      <c r="BP410755" s="90"/>
    </row>
    <row r="410756" spans="68:68" customFormat="1">
      <c r="BP410756" s="90"/>
    </row>
    <row r="410757" spans="68:68" customFormat="1">
      <c r="BP410757" s="90"/>
    </row>
    <row r="410758" spans="68:68" customFormat="1">
      <c r="BP410758" s="90"/>
    </row>
    <row r="410759" spans="68:68" customFormat="1">
      <c r="BP410759" s="90"/>
    </row>
    <row r="410760" spans="68:68" customFormat="1">
      <c r="BP410760" s="90"/>
    </row>
    <row r="410761" spans="68:68" customFormat="1">
      <c r="BP410761" s="90"/>
    </row>
    <row r="410762" spans="68:68" customFormat="1">
      <c r="BP410762" s="90"/>
    </row>
    <row r="410763" spans="68:68" customFormat="1">
      <c r="BP410763" s="90"/>
    </row>
    <row r="410764" spans="68:68" customFormat="1">
      <c r="BP410764" s="90"/>
    </row>
    <row r="410765" spans="68:68" customFormat="1">
      <c r="BP410765" s="90"/>
    </row>
    <row r="410766" spans="68:68" customFormat="1">
      <c r="BP410766" s="90"/>
    </row>
    <row r="410767" spans="68:68" customFormat="1">
      <c r="BP410767" s="90"/>
    </row>
    <row r="410768" spans="68:68" customFormat="1">
      <c r="BP410768" s="90"/>
    </row>
    <row r="410769" spans="68:68" customFormat="1">
      <c r="BP410769" s="90"/>
    </row>
    <row r="410770" spans="68:68" customFormat="1">
      <c r="BP410770" s="90"/>
    </row>
    <row r="410771" spans="68:68" customFormat="1">
      <c r="BP410771" s="90"/>
    </row>
    <row r="410772" spans="68:68" customFormat="1">
      <c r="BP410772" s="90"/>
    </row>
    <row r="410773" spans="68:68" customFormat="1">
      <c r="BP410773" s="90"/>
    </row>
    <row r="410774" spans="68:68" customFormat="1">
      <c r="BP410774" s="90"/>
    </row>
    <row r="410775" spans="68:68" customFormat="1">
      <c r="BP410775" s="90"/>
    </row>
    <row r="410776" spans="68:68" customFormat="1">
      <c r="BP410776" s="90"/>
    </row>
    <row r="410777" spans="68:68" customFormat="1">
      <c r="BP410777" s="90"/>
    </row>
    <row r="410778" spans="68:68" customFormat="1">
      <c r="BP410778" s="90"/>
    </row>
    <row r="410779" spans="68:68" customFormat="1">
      <c r="BP410779" s="90"/>
    </row>
    <row r="410780" spans="68:68" customFormat="1">
      <c r="BP410780" s="90"/>
    </row>
    <row r="410781" spans="68:68" customFormat="1">
      <c r="BP410781" s="90"/>
    </row>
    <row r="410782" spans="68:68" customFormat="1">
      <c r="BP410782" s="90"/>
    </row>
    <row r="410783" spans="68:68" customFormat="1">
      <c r="BP410783" s="90"/>
    </row>
    <row r="410784" spans="68:68" customFormat="1">
      <c r="BP410784" s="90"/>
    </row>
    <row r="410785" spans="68:68" customFormat="1">
      <c r="BP410785" s="90"/>
    </row>
    <row r="410786" spans="68:68" customFormat="1">
      <c r="BP410786" s="90"/>
    </row>
    <row r="410787" spans="68:68" customFormat="1">
      <c r="BP410787" s="90"/>
    </row>
    <row r="410788" spans="68:68" customFormat="1">
      <c r="BP410788" s="90"/>
    </row>
    <row r="410789" spans="68:68" customFormat="1">
      <c r="BP410789" s="90"/>
    </row>
    <row r="410790" spans="68:68" customFormat="1">
      <c r="BP410790" s="90"/>
    </row>
    <row r="410791" spans="68:68" customFormat="1">
      <c r="BP410791" s="90"/>
    </row>
    <row r="410792" spans="68:68" customFormat="1">
      <c r="BP410792" s="90"/>
    </row>
    <row r="410793" spans="68:68" customFormat="1">
      <c r="BP410793" s="90"/>
    </row>
    <row r="410794" spans="68:68" customFormat="1">
      <c r="BP410794" s="90"/>
    </row>
    <row r="410795" spans="68:68" customFormat="1">
      <c r="BP410795" s="90"/>
    </row>
    <row r="410796" spans="68:68" customFormat="1">
      <c r="BP410796" s="90"/>
    </row>
    <row r="410797" spans="68:68" customFormat="1">
      <c r="BP410797" s="90"/>
    </row>
    <row r="410798" spans="68:68" customFormat="1">
      <c r="BP410798" s="90"/>
    </row>
    <row r="410799" spans="68:68" customFormat="1">
      <c r="BP410799" s="90"/>
    </row>
    <row r="410800" spans="68:68" customFormat="1">
      <c r="BP410800" s="90"/>
    </row>
    <row r="410801" spans="68:68" customFormat="1">
      <c r="BP410801" s="90"/>
    </row>
    <row r="410802" spans="68:68" customFormat="1">
      <c r="BP410802" s="90"/>
    </row>
    <row r="410803" spans="68:68" customFormat="1">
      <c r="BP410803" s="90"/>
    </row>
    <row r="410804" spans="68:68" customFormat="1">
      <c r="BP410804" s="90"/>
    </row>
    <row r="410805" spans="68:68" customFormat="1">
      <c r="BP410805" s="90"/>
    </row>
    <row r="410806" spans="68:68" customFormat="1">
      <c r="BP410806" s="90"/>
    </row>
    <row r="410807" spans="68:68" customFormat="1">
      <c r="BP410807" s="90"/>
    </row>
    <row r="410808" spans="68:68" customFormat="1">
      <c r="BP410808" s="90"/>
    </row>
    <row r="410809" spans="68:68" customFormat="1">
      <c r="BP410809" s="90"/>
    </row>
    <row r="410810" spans="68:68" customFormat="1">
      <c r="BP410810" s="90"/>
    </row>
    <row r="410811" spans="68:68" customFormat="1">
      <c r="BP410811" s="90"/>
    </row>
    <row r="410812" spans="68:68" customFormat="1">
      <c r="BP410812" s="90"/>
    </row>
    <row r="410813" spans="68:68" customFormat="1">
      <c r="BP410813" s="90"/>
    </row>
    <row r="410814" spans="68:68" customFormat="1">
      <c r="BP410814" s="90"/>
    </row>
    <row r="410815" spans="68:68" customFormat="1">
      <c r="BP410815" s="90"/>
    </row>
    <row r="410816" spans="68:68" customFormat="1">
      <c r="BP410816" s="90"/>
    </row>
    <row r="410817" spans="68:68" customFormat="1">
      <c r="BP410817" s="90"/>
    </row>
    <row r="410818" spans="68:68" customFormat="1">
      <c r="BP410818" s="90"/>
    </row>
    <row r="410819" spans="68:68" customFormat="1">
      <c r="BP410819" s="90"/>
    </row>
    <row r="410820" spans="68:68" customFormat="1">
      <c r="BP410820" s="90"/>
    </row>
    <row r="410821" spans="68:68" customFormat="1">
      <c r="BP410821" s="90"/>
    </row>
    <row r="410822" spans="68:68" customFormat="1">
      <c r="BP410822" s="90"/>
    </row>
    <row r="410823" spans="68:68" customFormat="1">
      <c r="BP410823" s="90"/>
    </row>
    <row r="410824" spans="68:68" customFormat="1">
      <c r="BP410824" s="90"/>
    </row>
    <row r="410825" spans="68:68" customFormat="1">
      <c r="BP410825" s="90"/>
    </row>
    <row r="410826" spans="68:68" customFormat="1">
      <c r="BP410826" s="90"/>
    </row>
    <row r="410827" spans="68:68" customFormat="1">
      <c r="BP410827" s="90"/>
    </row>
    <row r="410828" spans="68:68" customFormat="1">
      <c r="BP410828" s="90"/>
    </row>
    <row r="410829" spans="68:68" customFormat="1">
      <c r="BP410829" s="90"/>
    </row>
    <row r="410830" spans="68:68" customFormat="1">
      <c r="BP410830" s="90"/>
    </row>
    <row r="410831" spans="68:68" customFormat="1">
      <c r="BP410831" s="90"/>
    </row>
    <row r="410832" spans="68:68" customFormat="1">
      <c r="BP410832" s="90"/>
    </row>
    <row r="410833" spans="68:68" customFormat="1">
      <c r="BP410833" s="90"/>
    </row>
    <row r="410834" spans="68:68" customFormat="1">
      <c r="BP410834" s="90"/>
    </row>
    <row r="410835" spans="68:68" customFormat="1">
      <c r="BP410835" s="90"/>
    </row>
    <row r="410836" spans="68:68" customFormat="1">
      <c r="BP410836" s="90"/>
    </row>
    <row r="410837" spans="68:68" customFormat="1">
      <c r="BP410837" s="90"/>
    </row>
    <row r="410838" spans="68:68" customFormat="1">
      <c r="BP410838" s="90"/>
    </row>
    <row r="410839" spans="68:68" customFormat="1">
      <c r="BP410839" s="90"/>
    </row>
    <row r="410840" spans="68:68" customFormat="1">
      <c r="BP410840" s="90"/>
    </row>
    <row r="410841" spans="68:68" customFormat="1">
      <c r="BP410841" s="90"/>
    </row>
    <row r="410842" spans="68:68" customFormat="1">
      <c r="BP410842" s="90"/>
    </row>
    <row r="410843" spans="68:68" customFormat="1">
      <c r="BP410843" s="90"/>
    </row>
    <row r="410844" spans="68:68" customFormat="1">
      <c r="BP410844" s="90"/>
    </row>
    <row r="410845" spans="68:68" customFormat="1">
      <c r="BP410845" s="90"/>
    </row>
    <row r="410846" spans="68:68" customFormat="1">
      <c r="BP410846" s="90"/>
    </row>
    <row r="410847" spans="68:68" customFormat="1">
      <c r="BP410847" s="90"/>
    </row>
    <row r="410848" spans="68:68" customFormat="1">
      <c r="BP410848" s="90"/>
    </row>
    <row r="410849" spans="68:68" customFormat="1">
      <c r="BP410849" s="90"/>
    </row>
    <row r="410850" spans="68:68" customFormat="1">
      <c r="BP410850" s="90"/>
    </row>
    <row r="410851" spans="68:68" customFormat="1">
      <c r="BP410851" s="90"/>
    </row>
    <row r="410852" spans="68:68" customFormat="1">
      <c r="BP410852" s="90"/>
    </row>
    <row r="410853" spans="68:68" customFormat="1">
      <c r="BP410853" s="90"/>
    </row>
    <row r="410854" spans="68:68" customFormat="1">
      <c r="BP410854" s="90"/>
    </row>
    <row r="410855" spans="68:68" customFormat="1">
      <c r="BP410855" s="90"/>
    </row>
    <row r="410856" spans="68:68" customFormat="1">
      <c r="BP410856" s="90"/>
    </row>
    <row r="410857" spans="68:68" customFormat="1">
      <c r="BP410857" s="90"/>
    </row>
    <row r="410858" spans="68:68" customFormat="1">
      <c r="BP410858" s="90"/>
    </row>
    <row r="410859" spans="68:68" customFormat="1">
      <c r="BP410859" s="90"/>
    </row>
    <row r="410860" spans="68:68" customFormat="1">
      <c r="BP410860" s="90"/>
    </row>
    <row r="410861" spans="68:68" customFormat="1">
      <c r="BP410861" s="90"/>
    </row>
    <row r="410862" spans="68:68" customFormat="1">
      <c r="BP410862" s="90"/>
    </row>
    <row r="410863" spans="68:68" customFormat="1">
      <c r="BP410863" s="90"/>
    </row>
    <row r="410864" spans="68:68" customFormat="1">
      <c r="BP410864" s="90"/>
    </row>
    <row r="410865" spans="68:68" customFormat="1">
      <c r="BP410865" s="90"/>
    </row>
    <row r="410866" spans="68:68" customFormat="1">
      <c r="BP410866" s="90"/>
    </row>
    <row r="410867" spans="68:68" customFormat="1">
      <c r="BP410867" s="90"/>
    </row>
    <row r="410868" spans="68:68" customFormat="1">
      <c r="BP410868" s="90"/>
    </row>
    <row r="410869" spans="68:68" customFormat="1">
      <c r="BP410869" s="90"/>
    </row>
    <row r="410870" spans="68:68" customFormat="1">
      <c r="BP410870" s="90"/>
    </row>
    <row r="410871" spans="68:68" customFormat="1">
      <c r="BP410871" s="90"/>
    </row>
    <row r="410872" spans="68:68" customFormat="1">
      <c r="BP410872" s="90"/>
    </row>
    <row r="410873" spans="68:68" customFormat="1">
      <c r="BP410873" s="90"/>
    </row>
    <row r="410874" spans="68:68" customFormat="1">
      <c r="BP410874" s="90"/>
    </row>
    <row r="410875" spans="68:68" customFormat="1">
      <c r="BP410875" s="90"/>
    </row>
    <row r="410876" spans="68:68" customFormat="1">
      <c r="BP410876" s="90"/>
    </row>
    <row r="410877" spans="68:68" customFormat="1">
      <c r="BP410877" s="90"/>
    </row>
    <row r="410878" spans="68:68" customFormat="1">
      <c r="BP410878" s="90"/>
    </row>
    <row r="410879" spans="68:68" customFormat="1">
      <c r="BP410879" s="90"/>
    </row>
    <row r="410880" spans="68:68" customFormat="1">
      <c r="BP410880" s="90"/>
    </row>
    <row r="410881" spans="68:68" customFormat="1">
      <c r="BP410881" s="90"/>
    </row>
    <row r="410882" spans="68:68" customFormat="1">
      <c r="BP410882" s="90"/>
    </row>
    <row r="410883" spans="68:68" customFormat="1">
      <c r="BP410883" s="90"/>
    </row>
    <row r="410884" spans="68:68" customFormat="1">
      <c r="BP410884" s="90"/>
    </row>
    <row r="410885" spans="68:68" customFormat="1">
      <c r="BP410885" s="90"/>
    </row>
    <row r="410886" spans="68:68" customFormat="1">
      <c r="BP410886" s="90"/>
    </row>
    <row r="410887" spans="68:68" customFormat="1">
      <c r="BP410887" s="90"/>
    </row>
    <row r="410888" spans="68:68" customFormat="1">
      <c r="BP410888" s="90"/>
    </row>
    <row r="410889" spans="68:68" customFormat="1">
      <c r="BP410889" s="90"/>
    </row>
    <row r="410890" spans="68:68" customFormat="1">
      <c r="BP410890" s="90"/>
    </row>
    <row r="410891" spans="68:68" customFormat="1">
      <c r="BP410891" s="90"/>
    </row>
    <row r="410892" spans="68:68" customFormat="1">
      <c r="BP410892" s="90"/>
    </row>
    <row r="410893" spans="68:68" customFormat="1">
      <c r="BP410893" s="90"/>
    </row>
    <row r="410894" spans="68:68" customFormat="1">
      <c r="BP410894" s="90"/>
    </row>
    <row r="410895" spans="68:68" customFormat="1">
      <c r="BP410895" s="90"/>
    </row>
    <row r="410896" spans="68:68" customFormat="1">
      <c r="BP410896" s="90"/>
    </row>
    <row r="410897" spans="68:68" customFormat="1">
      <c r="BP410897" s="90"/>
    </row>
    <row r="410898" spans="68:68" customFormat="1">
      <c r="BP410898" s="90"/>
    </row>
    <row r="410899" spans="68:68" customFormat="1">
      <c r="BP410899" s="90"/>
    </row>
    <row r="410900" spans="68:68" customFormat="1">
      <c r="BP410900" s="90"/>
    </row>
    <row r="410901" spans="68:68" customFormat="1">
      <c r="BP410901" s="90"/>
    </row>
    <row r="410902" spans="68:68" customFormat="1">
      <c r="BP410902" s="90"/>
    </row>
    <row r="410903" spans="68:68" customFormat="1">
      <c r="BP410903" s="90"/>
    </row>
    <row r="410904" spans="68:68" customFormat="1">
      <c r="BP410904" s="90"/>
    </row>
    <row r="410905" spans="68:68" customFormat="1">
      <c r="BP410905" s="90"/>
    </row>
    <row r="410906" spans="68:68" customFormat="1">
      <c r="BP410906" s="90"/>
    </row>
    <row r="410907" spans="68:68" customFormat="1">
      <c r="BP410907" s="90"/>
    </row>
    <row r="410908" spans="68:68" customFormat="1">
      <c r="BP410908" s="90"/>
    </row>
    <row r="410909" spans="68:68" customFormat="1">
      <c r="BP410909" s="90"/>
    </row>
    <row r="410910" spans="68:68" customFormat="1">
      <c r="BP410910" s="90"/>
    </row>
    <row r="410911" spans="68:68" customFormat="1">
      <c r="BP410911" s="90"/>
    </row>
    <row r="410912" spans="68:68" customFormat="1">
      <c r="BP410912" s="90"/>
    </row>
    <row r="410913" spans="68:68" customFormat="1">
      <c r="BP410913" s="90"/>
    </row>
    <row r="410914" spans="68:68" customFormat="1">
      <c r="BP410914" s="90"/>
    </row>
    <row r="410915" spans="68:68" customFormat="1">
      <c r="BP410915" s="90"/>
    </row>
    <row r="410916" spans="68:68" customFormat="1">
      <c r="BP410916" s="90"/>
    </row>
    <row r="410917" spans="68:68" customFormat="1">
      <c r="BP410917" s="90"/>
    </row>
    <row r="410918" spans="68:68" customFormat="1">
      <c r="BP410918" s="90"/>
    </row>
    <row r="410919" spans="68:68" customFormat="1">
      <c r="BP410919" s="90"/>
    </row>
    <row r="410920" spans="68:68" customFormat="1">
      <c r="BP410920" s="90"/>
    </row>
    <row r="410921" spans="68:68" customFormat="1">
      <c r="BP410921" s="90"/>
    </row>
    <row r="410922" spans="68:68" customFormat="1">
      <c r="BP410922" s="90"/>
    </row>
    <row r="410923" spans="68:68" customFormat="1">
      <c r="BP410923" s="90"/>
    </row>
    <row r="410924" spans="68:68" customFormat="1">
      <c r="BP410924" s="90"/>
    </row>
    <row r="410925" spans="68:68" customFormat="1">
      <c r="BP410925" s="90"/>
    </row>
    <row r="410926" spans="68:68" customFormat="1">
      <c r="BP410926" s="90"/>
    </row>
    <row r="410927" spans="68:68" customFormat="1">
      <c r="BP410927" s="90"/>
    </row>
    <row r="410928" spans="68:68" customFormat="1">
      <c r="BP410928" s="90"/>
    </row>
    <row r="410929" spans="68:68" customFormat="1">
      <c r="BP410929" s="90"/>
    </row>
    <row r="410930" spans="68:68" customFormat="1">
      <c r="BP410930" s="90"/>
    </row>
    <row r="410931" spans="68:68" customFormat="1">
      <c r="BP410931" s="90"/>
    </row>
    <row r="410932" spans="68:68" customFormat="1">
      <c r="BP410932" s="90"/>
    </row>
    <row r="410933" spans="68:68" customFormat="1">
      <c r="BP410933" s="90"/>
    </row>
    <row r="410934" spans="68:68" customFormat="1">
      <c r="BP410934" s="90"/>
    </row>
    <row r="410935" spans="68:68" customFormat="1">
      <c r="BP410935" s="90"/>
    </row>
    <row r="410936" spans="68:68" customFormat="1">
      <c r="BP410936" s="90"/>
    </row>
    <row r="410937" spans="68:68" customFormat="1">
      <c r="BP410937" s="90"/>
    </row>
    <row r="410938" spans="68:68" customFormat="1">
      <c r="BP410938" s="90"/>
    </row>
    <row r="410939" spans="68:68" customFormat="1">
      <c r="BP410939" s="90"/>
    </row>
    <row r="410940" spans="68:68" customFormat="1">
      <c r="BP410940" s="90"/>
    </row>
    <row r="410941" spans="68:68" customFormat="1">
      <c r="BP410941" s="90"/>
    </row>
    <row r="410942" spans="68:68" customFormat="1">
      <c r="BP410942" s="90"/>
    </row>
    <row r="410943" spans="68:68" customFormat="1">
      <c r="BP410943" s="90"/>
    </row>
    <row r="410944" spans="68:68" customFormat="1">
      <c r="BP410944" s="90"/>
    </row>
    <row r="410945" spans="68:68" customFormat="1">
      <c r="BP410945" s="90"/>
    </row>
    <row r="410946" spans="68:68" customFormat="1">
      <c r="BP410946" s="90"/>
    </row>
    <row r="410947" spans="68:68" customFormat="1">
      <c r="BP410947" s="90"/>
    </row>
    <row r="410948" spans="68:68" customFormat="1">
      <c r="BP410948" s="90"/>
    </row>
    <row r="410949" spans="68:68" customFormat="1">
      <c r="BP410949" s="90"/>
    </row>
    <row r="410950" spans="68:68" customFormat="1">
      <c r="BP410950" s="90"/>
    </row>
    <row r="410951" spans="68:68" customFormat="1">
      <c r="BP410951" s="90"/>
    </row>
    <row r="410952" spans="68:68" customFormat="1">
      <c r="BP410952" s="90"/>
    </row>
    <row r="410953" spans="68:68" customFormat="1">
      <c r="BP410953" s="90"/>
    </row>
    <row r="410954" spans="68:68" customFormat="1">
      <c r="BP410954" s="90"/>
    </row>
    <row r="410955" spans="68:68" customFormat="1">
      <c r="BP410955" s="90"/>
    </row>
    <row r="410956" spans="68:68" customFormat="1">
      <c r="BP410956" s="90"/>
    </row>
    <row r="410957" spans="68:68" customFormat="1">
      <c r="BP410957" s="90"/>
    </row>
    <row r="410958" spans="68:68" customFormat="1">
      <c r="BP410958" s="90"/>
    </row>
    <row r="410959" spans="68:68" customFormat="1">
      <c r="BP410959" s="90"/>
    </row>
    <row r="410960" spans="68:68" customFormat="1">
      <c r="BP410960" s="90"/>
    </row>
    <row r="410961" spans="68:68" customFormat="1">
      <c r="BP410961" s="90"/>
    </row>
    <row r="410962" spans="68:68" customFormat="1">
      <c r="BP410962" s="90"/>
    </row>
    <row r="410963" spans="68:68" customFormat="1">
      <c r="BP410963" s="90"/>
    </row>
    <row r="410964" spans="68:68" customFormat="1">
      <c r="BP410964" s="90"/>
    </row>
    <row r="410965" spans="68:68" customFormat="1">
      <c r="BP410965" s="90"/>
    </row>
    <row r="410966" spans="68:68" customFormat="1">
      <c r="BP410966" s="90"/>
    </row>
    <row r="410967" spans="68:68" customFormat="1">
      <c r="BP410967" s="90"/>
    </row>
    <row r="410968" spans="68:68" customFormat="1">
      <c r="BP410968" s="90"/>
    </row>
    <row r="410969" spans="68:68" customFormat="1">
      <c r="BP410969" s="90"/>
    </row>
    <row r="410970" spans="68:68" customFormat="1">
      <c r="BP410970" s="90"/>
    </row>
    <row r="410971" spans="68:68" customFormat="1">
      <c r="BP410971" s="90"/>
    </row>
    <row r="410972" spans="68:68" customFormat="1">
      <c r="BP410972" s="90"/>
    </row>
    <row r="410973" spans="68:68" customFormat="1">
      <c r="BP410973" s="90"/>
    </row>
    <row r="410974" spans="68:68" customFormat="1">
      <c r="BP410974" s="90"/>
    </row>
    <row r="410975" spans="68:68" customFormat="1">
      <c r="BP410975" s="90"/>
    </row>
    <row r="410976" spans="68:68" customFormat="1">
      <c r="BP410976" s="90"/>
    </row>
    <row r="410977" spans="68:68" customFormat="1">
      <c r="BP410977" s="90"/>
    </row>
    <row r="410978" spans="68:68" customFormat="1">
      <c r="BP410978" s="90"/>
    </row>
    <row r="410979" spans="68:68" customFormat="1">
      <c r="BP410979" s="90"/>
    </row>
    <row r="410980" spans="68:68" customFormat="1">
      <c r="BP410980" s="90"/>
    </row>
    <row r="410981" spans="68:68" customFormat="1">
      <c r="BP410981" s="90"/>
    </row>
    <row r="410982" spans="68:68" customFormat="1">
      <c r="BP410982" s="90"/>
    </row>
    <row r="410983" spans="68:68" customFormat="1">
      <c r="BP410983" s="90"/>
    </row>
    <row r="410984" spans="68:68" customFormat="1">
      <c r="BP410984" s="90"/>
    </row>
    <row r="410985" spans="68:68" customFormat="1">
      <c r="BP410985" s="90"/>
    </row>
    <row r="410986" spans="68:68" customFormat="1">
      <c r="BP410986" s="90"/>
    </row>
    <row r="410987" spans="68:68" customFormat="1">
      <c r="BP410987" s="90"/>
    </row>
    <row r="410988" spans="68:68" customFormat="1">
      <c r="BP410988" s="90"/>
    </row>
    <row r="410989" spans="68:68" customFormat="1">
      <c r="BP410989" s="90"/>
    </row>
    <row r="410990" spans="68:68" customFormat="1">
      <c r="BP410990" s="90"/>
    </row>
    <row r="410991" spans="68:68" customFormat="1">
      <c r="BP410991" s="90"/>
    </row>
    <row r="410992" spans="68:68" customFormat="1">
      <c r="BP410992" s="90"/>
    </row>
    <row r="410993" spans="68:68" customFormat="1">
      <c r="BP410993" s="90"/>
    </row>
    <row r="410994" spans="68:68" customFormat="1">
      <c r="BP410994" s="90"/>
    </row>
    <row r="410995" spans="68:68" customFormat="1">
      <c r="BP410995" s="90"/>
    </row>
    <row r="410996" spans="68:68" customFormat="1">
      <c r="BP410996" s="90"/>
    </row>
    <row r="410997" spans="68:68" customFormat="1">
      <c r="BP410997" s="90"/>
    </row>
    <row r="410998" spans="68:68" customFormat="1">
      <c r="BP410998" s="90"/>
    </row>
    <row r="410999" spans="68:68" customFormat="1">
      <c r="BP410999" s="90"/>
    </row>
    <row r="411000" spans="68:68" customFormat="1">
      <c r="BP411000" s="90"/>
    </row>
    <row r="411001" spans="68:68" customFormat="1">
      <c r="BP411001" s="90"/>
    </row>
    <row r="411002" spans="68:68" customFormat="1">
      <c r="BP411002" s="90"/>
    </row>
    <row r="411003" spans="68:68" customFormat="1">
      <c r="BP411003" s="90"/>
    </row>
    <row r="411004" spans="68:68" customFormat="1">
      <c r="BP411004" s="90"/>
    </row>
    <row r="411005" spans="68:68" customFormat="1">
      <c r="BP411005" s="90"/>
    </row>
    <row r="411006" spans="68:68" customFormat="1">
      <c r="BP411006" s="90"/>
    </row>
    <row r="411007" spans="68:68" customFormat="1">
      <c r="BP411007" s="90"/>
    </row>
    <row r="411008" spans="68:68" customFormat="1">
      <c r="BP411008" s="90"/>
    </row>
    <row r="411009" spans="68:68" customFormat="1">
      <c r="BP411009" s="90"/>
    </row>
    <row r="411010" spans="68:68" customFormat="1">
      <c r="BP411010" s="90"/>
    </row>
    <row r="411011" spans="68:68" customFormat="1">
      <c r="BP411011" s="90"/>
    </row>
    <row r="411012" spans="68:68" customFormat="1">
      <c r="BP411012" s="90"/>
    </row>
    <row r="411013" spans="68:68" customFormat="1">
      <c r="BP411013" s="90"/>
    </row>
    <row r="411014" spans="68:68" customFormat="1">
      <c r="BP411014" s="90"/>
    </row>
    <row r="411015" spans="68:68" customFormat="1">
      <c r="BP411015" s="90"/>
    </row>
    <row r="411016" spans="68:68" customFormat="1">
      <c r="BP411016" s="90"/>
    </row>
    <row r="411017" spans="68:68" customFormat="1">
      <c r="BP411017" s="90"/>
    </row>
    <row r="411018" spans="68:68" customFormat="1">
      <c r="BP411018" s="90"/>
    </row>
    <row r="411019" spans="68:68" customFormat="1">
      <c r="BP411019" s="90"/>
    </row>
    <row r="411020" spans="68:68" customFormat="1">
      <c r="BP411020" s="90"/>
    </row>
    <row r="411021" spans="68:68" customFormat="1">
      <c r="BP411021" s="90"/>
    </row>
    <row r="411022" spans="68:68" customFormat="1">
      <c r="BP411022" s="90"/>
    </row>
    <row r="411023" spans="68:68" customFormat="1">
      <c r="BP411023" s="90"/>
    </row>
    <row r="411024" spans="68:68" customFormat="1">
      <c r="BP411024" s="90"/>
    </row>
    <row r="411025" spans="68:68" customFormat="1">
      <c r="BP411025" s="90"/>
    </row>
    <row r="411026" spans="68:68" customFormat="1">
      <c r="BP411026" s="90"/>
    </row>
    <row r="411027" spans="68:68" customFormat="1">
      <c r="BP411027" s="90"/>
    </row>
    <row r="411028" spans="68:68" customFormat="1">
      <c r="BP411028" s="90"/>
    </row>
    <row r="411029" spans="68:68" customFormat="1">
      <c r="BP411029" s="90"/>
    </row>
    <row r="411030" spans="68:68" customFormat="1">
      <c r="BP411030" s="90"/>
    </row>
    <row r="411031" spans="68:68" customFormat="1">
      <c r="BP411031" s="90"/>
    </row>
    <row r="411032" spans="68:68" customFormat="1">
      <c r="BP411032" s="90"/>
    </row>
    <row r="411033" spans="68:68" customFormat="1">
      <c r="BP411033" s="90"/>
    </row>
    <row r="411034" spans="68:68" customFormat="1">
      <c r="BP411034" s="90"/>
    </row>
    <row r="411035" spans="68:68" customFormat="1">
      <c r="BP411035" s="90"/>
    </row>
    <row r="411036" spans="68:68" customFormat="1">
      <c r="BP411036" s="90"/>
    </row>
    <row r="411037" spans="68:68" customFormat="1">
      <c r="BP411037" s="90"/>
    </row>
    <row r="411038" spans="68:68" customFormat="1">
      <c r="BP411038" s="90"/>
    </row>
    <row r="411039" spans="68:68" customFormat="1">
      <c r="BP411039" s="90"/>
    </row>
    <row r="411040" spans="68:68" customFormat="1">
      <c r="BP411040" s="90"/>
    </row>
    <row r="411041" spans="68:68" customFormat="1">
      <c r="BP411041" s="90"/>
    </row>
    <row r="411042" spans="68:68" customFormat="1">
      <c r="BP411042" s="90"/>
    </row>
    <row r="411043" spans="68:68" customFormat="1">
      <c r="BP411043" s="90"/>
    </row>
    <row r="411044" spans="68:68" customFormat="1">
      <c r="BP411044" s="90"/>
    </row>
    <row r="411045" spans="68:68" customFormat="1">
      <c r="BP411045" s="90"/>
    </row>
    <row r="411046" spans="68:68" customFormat="1">
      <c r="BP411046" s="90"/>
    </row>
    <row r="411047" spans="68:68" customFormat="1">
      <c r="BP411047" s="90"/>
    </row>
    <row r="411048" spans="68:68" customFormat="1">
      <c r="BP411048" s="90"/>
    </row>
    <row r="411049" spans="68:68" customFormat="1">
      <c r="BP411049" s="90"/>
    </row>
    <row r="411050" spans="68:68" customFormat="1">
      <c r="BP411050" s="90"/>
    </row>
    <row r="411051" spans="68:68" customFormat="1">
      <c r="BP411051" s="90"/>
    </row>
    <row r="411052" spans="68:68" customFormat="1">
      <c r="BP411052" s="90"/>
    </row>
    <row r="411053" spans="68:68" customFormat="1">
      <c r="BP411053" s="90"/>
    </row>
    <row r="411054" spans="68:68" customFormat="1">
      <c r="BP411054" s="90"/>
    </row>
    <row r="411055" spans="68:68" customFormat="1">
      <c r="BP411055" s="90"/>
    </row>
    <row r="411056" spans="68:68" customFormat="1">
      <c r="BP411056" s="90"/>
    </row>
    <row r="411057" spans="68:68" customFormat="1">
      <c r="BP411057" s="90"/>
    </row>
    <row r="411058" spans="68:68" customFormat="1">
      <c r="BP411058" s="90"/>
    </row>
    <row r="411059" spans="68:68" customFormat="1">
      <c r="BP411059" s="90"/>
    </row>
    <row r="411060" spans="68:68" customFormat="1">
      <c r="BP411060" s="90"/>
    </row>
    <row r="411061" spans="68:68" customFormat="1">
      <c r="BP411061" s="90"/>
    </row>
    <row r="411062" spans="68:68" customFormat="1">
      <c r="BP411062" s="90"/>
    </row>
    <row r="411063" spans="68:68" customFormat="1">
      <c r="BP411063" s="90"/>
    </row>
    <row r="411064" spans="68:68" customFormat="1">
      <c r="BP411064" s="90"/>
    </row>
    <row r="411065" spans="68:68" customFormat="1">
      <c r="BP411065" s="90"/>
    </row>
    <row r="411066" spans="68:68" customFormat="1">
      <c r="BP411066" s="90"/>
    </row>
    <row r="411067" spans="68:68" customFormat="1">
      <c r="BP411067" s="90"/>
    </row>
    <row r="411068" spans="68:68" customFormat="1">
      <c r="BP411068" s="90"/>
    </row>
    <row r="411069" spans="68:68" customFormat="1">
      <c r="BP411069" s="90"/>
    </row>
    <row r="411070" spans="68:68" customFormat="1">
      <c r="BP411070" s="90"/>
    </row>
    <row r="411071" spans="68:68" customFormat="1">
      <c r="BP411071" s="90"/>
    </row>
    <row r="411072" spans="68:68" customFormat="1">
      <c r="BP411072" s="90"/>
    </row>
    <row r="411073" spans="68:68" customFormat="1">
      <c r="BP411073" s="90"/>
    </row>
    <row r="411074" spans="68:68" customFormat="1">
      <c r="BP411074" s="90"/>
    </row>
    <row r="411075" spans="68:68" customFormat="1">
      <c r="BP411075" s="90"/>
    </row>
    <row r="411076" spans="68:68" customFormat="1">
      <c r="BP411076" s="90"/>
    </row>
    <row r="411077" spans="68:68" customFormat="1">
      <c r="BP411077" s="90"/>
    </row>
    <row r="411078" spans="68:68" customFormat="1">
      <c r="BP411078" s="90"/>
    </row>
    <row r="411079" spans="68:68" customFormat="1">
      <c r="BP411079" s="90"/>
    </row>
    <row r="411080" spans="68:68" customFormat="1">
      <c r="BP411080" s="90"/>
    </row>
    <row r="411081" spans="68:68" customFormat="1">
      <c r="BP411081" s="90"/>
    </row>
    <row r="411082" spans="68:68" customFormat="1">
      <c r="BP411082" s="90"/>
    </row>
    <row r="411083" spans="68:68" customFormat="1">
      <c r="BP411083" s="90"/>
    </row>
    <row r="411084" spans="68:68" customFormat="1">
      <c r="BP411084" s="90"/>
    </row>
    <row r="411085" spans="68:68" customFormat="1">
      <c r="BP411085" s="90"/>
    </row>
    <row r="411086" spans="68:68" customFormat="1">
      <c r="BP411086" s="90"/>
    </row>
    <row r="411087" spans="68:68" customFormat="1">
      <c r="BP411087" s="90"/>
    </row>
    <row r="411088" spans="68:68" customFormat="1">
      <c r="BP411088" s="90"/>
    </row>
    <row r="411089" spans="68:68" customFormat="1">
      <c r="BP411089" s="90"/>
    </row>
    <row r="411090" spans="68:68" customFormat="1">
      <c r="BP411090" s="90"/>
    </row>
    <row r="411091" spans="68:68" customFormat="1">
      <c r="BP411091" s="90"/>
    </row>
    <row r="411092" spans="68:68" customFormat="1">
      <c r="BP411092" s="90"/>
    </row>
    <row r="411093" spans="68:68" customFormat="1">
      <c r="BP411093" s="90"/>
    </row>
    <row r="411094" spans="68:68" customFormat="1">
      <c r="BP411094" s="90"/>
    </row>
    <row r="411095" spans="68:68" customFormat="1">
      <c r="BP411095" s="90"/>
    </row>
    <row r="411096" spans="68:68" customFormat="1">
      <c r="BP411096" s="90"/>
    </row>
    <row r="411097" spans="68:68" customFormat="1">
      <c r="BP411097" s="90"/>
    </row>
    <row r="411098" spans="68:68" customFormat="1">
      <c r="BP411098" s="90"/>
    </row>
    <row r="411099" spans="68:68" customFormat="1">
      <c r="BP411099" s="90"/>
    </row>
    <row r="411100" spans="68:68" customFormat="1">
      <c r="BP411100" s="90"/>
    </row>
    <row r="411101" spans="68:68" customFormat="1">
      <c r="BP411101" s="90"/>
    </row>
    <row r="411102" spans="68:68" customFormat="1">
      <c r="BP411102" s="90"/>
    </row>
    <row r="411103" spans="68:68" customFormat="1">
      <c r="BP411103" s="90"/>
    </row>
    <row r="411104" spans="68:68" customFormat="1">
      <c r="BP411104" s="90"/>
    </row>
    <row r="411105" spans="68:68" customFormat="1">
      <c r="BP411105" s="90"/>
    </row>
    <row r="411106" spans="68:68" customFormat="1">
      <c r="BP411106" s="90"/>
    </row>
    <row r="411107" spans="68:68" customFormat="1">
      <c r="BP411107" s="90"/>
    </row>
    <row r="411108" spans="68:68" customFormat="1">
      <c r="BP411108" s="90"/>
    </row>
    <row r="411109" spans="68:68" customFormat="1">
      <c r="BP411109" s="90"/>
    </row>
    <row r="411110" spans="68:68" customFormat="1">
      <c r="BP411110" s="90"/>
    </row>
    <row r="411111" spans="68:68" customFormat="1">
      <c r="BP411111" s="90"/>
    </row>
    <row r="411112" spans="68:68" customFormat="1">
      <c r="BP411112" s="90"/>
    </row>
    <row r="411113" spans="68:68" customFormat="1">
      <c r="BP411113" s="90"/>
    </row>
    <row r="411114" spans="68:68" customFormat="1">
      <c r="BP411114" s="90"/>
    </row>
    <row r="411115" spans="68:68" customFormat="1">
      <c r="BP411115" s="90"/>
    </row>
    <row r="411116" spans="68:68" customFormat="1">
      <c r="BP411116" s="90"/>
    </row>
    <row r="411117" spans="68:68" customFormat="1">
      <c r="BP411117" s="90"/>
    </row>
    <row r="411118" spans="68:68" customFormat="1">
      <c r="BP411118" s="90"/>
    </row>
    <row r="411119" spans="68:68" customFormat="1">
      <c r="BP411119" s="90"/>
    </row>
    <row r="411120" spans="68:68" customFormat="1">
      <c r="BP411120" s="90"/>
    </row>
    <row r="411121" spans="68:68" customFormat="1">
      <c r="BP411121" s="90"/>
    </row>
    <row r="411122" spans="68:68" customFormat="1">
      <c r="BP411122" s="90"/>
    </row>
    <row r="411123" spans="68:68" customFormat="1">
      <c r="BP411123" s="90"/>
    </row>
    <row r="411124" spans="68:68" customFormat="1">
      <c r="BP411124" s="90"/>
    </row>
    <row r="411125" spans="68:68" customFormat="1">
      <c r="BP411125" s="90"/>
    </row>
    <row r="411126" spans="68:68" customFormat="1">
      <c r="BP411126" s="90"/>
    </row>
    <row r="411127" spans="68:68" customFormat="1">
      <c r="BP411127" s="90"/>
    </row>
    <row r="411128" spans="68:68" customFormat="1">
      <c r="BP411128" s="90"/>
    </row>
    <row r="411129" spans="68:68" customFormat="1">
      <c r="BP411129" s="90"/>
    </row>
    <row r="411130" spans="68:68" customFormat="1">
      <c r="BP411130" s="90"/>
    </row>
    <row r="411131" spans="68:68" customFormat="1">
      <c r="BP411131" s="90"/>
    </row>
    <row r="411132" spans="68:68" customFormat="1">
      <c r="BP411132" s="90"/>
    </row>
    <row r="411133" spans="68:68" customFormat="1">
      <c r="BP411133" s="90"/>
    </row>
    <row r="411134" spans="68:68" customFormat="1">
      <c r="BP411134" s="90"/>
    </row>
    <row r="411135" spans="68:68" customFormat="1">
      <c r="BP411135" s="90"/>
    </row>
    <row r="411136" spans="68:68" customFormat="1">
      <c r="BP411136" s="90"/>
    </row>
    <row r="411137" spans="68:68" customFormat="1">
      <c r="BP411137" s="90"/>
    </row>
    <row r="411138" spans="68:68" customFormat="1">
      <c r="BP411138" s="90"/>
    </row>
    <row r="411139" spans="68:68" customFormat="1">
      <c r="BP411139" s="90"/>
    </row>
    <row r="411140" spans="68:68" customFormat="1">
      <c r="BP411140" s="90"/>
    </row>
    <row r="411141" spans="68:68" customFormat="1">
      <c r="BP411141" s="90"/>
    </row>
    <row r="411142" spans="68:68" customFormat="1">
      <c r="BP411142" s="90"/>
    </row>
    <row r="411143" spans="68:68" customFormat="1">
      <c r="BP411143" s="90"/>
    </row>
    <row r="411144" spans="68:68" customFormat="1">
      <c r="BP411144" s="90"/>
    </row>
    <row r="411145" spans="68:68" customFormat="1">
      <c r="BP411145" s="90"/>
    </row>
    <row r="411146" spans="68:68" customFormat="1">
      <c r="BP411146" s="90"/>
    </row>
    <row r="411147" spans="68:68" customFormat="1">
      <c r="BP411147" s="90"/>
    </row>
    <row r="411148" spans="68:68" customFormat="1">
      <c r="BP411148" s="90"/>
    </row>
    <row r="411149" spans="68:68" customFormat="1">
      <c r="BP411149" s="90"/>
    </row>
    <row r="411150" spans="68:68" customFormat="1">
      <c r="BP411150" s="90"/>
    </row>
    <row r="411151" spans="68:68" customFormat="1">
      <c r="BP411151" s="90"/>
    </row>
    <row r="411152" spans="68:68" customFormat="1">
      <c r="BP411152" s="90"/>
    </row>
    <row r="411153" spans="68:68" customFormat="1">
      <c r="BP411153" s="90"/>
    </row>
    <row r="411154" spans="68:68" customFormat="1">
      <c r="BP411154" s="90"/>
    </row>
    <row r="411155" spans="68:68" customFormat="1">
      <c r="BP411155" s="90"/>
    </row>
    <row r="411156" spans="68:68" customFormat="1">
      <c r="BP411156" s="90"/>
    </row>
    <row r="411157" spans="68:68" customFormat="1">
      <c r="BP411157" s="90"/>
    </row>
    <row r="411158" spans="68:68" customFormat="1">
      <c r="BP411158" s="90"/>
    </row>
    <row r="411159" spans="68:68" customFormat="1">
      <c r="BP411159" s="90"/>
    </row>
    <row r="411160" spans="68:68" customFormat="1">
      <c r="BP411160" s="90"/>
    </row>
    <row r="411161" spans="68:68" customFormat="1">
      <c r="BP411161" s="90"/>
    </row>
    <row r="411162" spans="68:68" customFormat="1">
      <c r="BP411162" s="90"/>
    </row>
    <row r="411163" spans="68:68" customFormat="1">
      <c r="BP411163" s="90"/>
    </row>
    <row r="411164" spans="68:68" customFormat="1">
      <c r="BP411164" s="90"/>
    </row>
    <row r="411165" spans="68:68" customFormat="1">
      <c r="BP411165" s="90"/>
    </row>
    <row r="411166" spans="68:68" customFormat="1">
      <c r="BP411166" s="90"/>
    </row>
    <row r="411167" spans="68:68" customFormat="1">
      <c r="BP411167" s="90"/>
    </row>
    <row r="411168" spans="68:68" customFormat="1">
      <c r="BP411168" s="90"/>
    </row>
    <row r="411169" spans="68:68" customFormat="1">
      <c r="BP411169" s="90"/>
    </row>
    <row r="411170" spans="68:68" customFormat="1">
      <c r="BP411170" s="90"/>
    </row>
    <row r="411171" spans="68:68" customFormat="1">
      <c r="BP411171" s="90"/>
    </row>
    <row r="411172" spans="68:68" customFormat="1">
      <c r="BP411172" s="90"/>
    </row>
    <row r="411173" spans="68:68" customFormat="1">
      <c r="BP411173" s="90"/>
    </row>
    <row r="411174" spans="68:68" customFormat="1">
      <c r="BP411174" s="90"/>
    </row>
    <row r="411175" spans="68:68" customFormat="1">
      <c r="BP411175" s="90"/>
    </row>
    <row r="411176" spans="68:68" customFormat="1">
      <c r="BP411176" s="90"/>
    </row>
    <row r="411177" spans="68:68" customFormat="1">
      <c r="BP411177" s="90"/>
    </row>
    <row r="411178" spans="68:68" customFormat="1">
      <c r="BP411178" s="90"/>
    </row>
    <row r="411179" spans="68:68" customFormat="1">
      <c r="BP411179" s="90"/>
    </row>
    <row r="411180" spans="68:68" customFormat="1">
      <c r="BP411180" s="90"/>
    </row>
    <row r="411181" spans="68:68" customFormat="1">
      <c r="BP411181" s="90"/>
    </row>
    <row r="411182" spans="68:68" customFormat="1">
      <c r="BP411182" s="90"/>
    </row>
    <row r="411183" spans="68:68" customFormat="1">
      <c r="BP411183" s="90"/>
    </row>
    <row r="411184" spans="68:68" customFormat="1">
      <c r="BP411184" s="90"/>
    </row>
    <row r="411185" spans="68:68" customFormat="1">
      <c r="BP411185" s="90"/>
    </row>
    <row r="411186" spans="68:68" customFormat="1">
      <c r="BP411186" s="90"/>
    </row>
    <row r="411187" spans="68:68" customFormat="1">
      <c r="BP411187" s="90"/>
    </row>
    <row r="411188" spans="68:68" customFormat="1">
      <c r="BP411188" s="90"/>
    </row>
    <row r="411189" spans="68:68" customFormat="1">
      <c r="BP411189" s="90"/>
    </row>
    <row r="411190" spans="68:68" customFormat="1">
      <c r="BP411190" s="90"/>
    </row>
    <row r="411191" spans="68:68" customFormat="1">
      <c r="BP411191" s="90"/>
    </row>
    <row r="411192" spans="68:68" customFormat="1">
      <c r="BP411192" s="90"/>
    </row>
    <row r="411193" spans="68:68" customFormat="1">
      <c r="BP411193" s="90"/>
    </row>
    <row r="411194" spans="68:68" customFormat="1">
      <c r="BP411194" s="90"/>
    </row>
    <row r="411195" spans="68:68" customFormat="1">
      <c r="BP411195" s="90"/>
    </row>
    <row r="411196" spans="68:68" customFormat="1">
      <c r="BP411196" s="90"/>
    </row>
    <row r="411197" spans="68:68" customFormat="1">
      <c r="BP411197" s="90"/>
    </row>
    <row r="411198" spans="68:68" customFormat="1">
      <c r="BP411198" s="90"/>
    </row>
    <row r="411199" spans="68:68" customFormat="1">
      <c r="BP411199" s="90"/>
    </row>
    <row r="411200" spans="68:68" customFormat="1">
      <c r="BP411200" s="90"/>
    </row>
    <row r="411201" spans="68:68" customFormat="1">
      <c r="BP411201" s="90"/>
    </row>
    <row r="411202" spans="68:68" customFormat="1">
      <c r="BP411202" s="90"/>
    </row>
    <row r="411203" spans="68:68" customFormat="1">
      <c r="BP411203" s="90"/>
    </row>
    <row r="411204" spans="68:68" customFormat="1">
      <c r="BP411204" s="90"/>
    </row>
    <row r="411205" spans="68:68" customFormat="1">
      <c r="BP411205" s="90"/>
    </row>
    <row r="411206" spans="68:68" customFormat="1">
      <c r="BP411206" s="90"/>
    </row>
    <row r="411207" spans="68:68" customFormat="1">
      <c r="BP411207" s="90"/>
    </row>
    <row r="411208" spans="68:68" customFormat="1">
      <c r="BP411208" s="90"/>
    </row>
    <row r="411209" spans="68:68" customFormat="1">
      <c r="BP411209" s="90"/>
    </row>
    <row r="411210" spans="68:68" customFormat="1">
      <c r="BP411210" s="90"/>
    </row>
    <row r="411211" spans="68:68" customFormat="1">
      <c r="BP411211" s="90"/>
    </row>
    <row r="411212" spans="68:68" customFormat="1">
      <c r="BP411212" s="90"/>
    </row>
    <row r="411213" spans="68:68" customFormat="1">
      <c r="BP411213" s="90"/>
    </row>
    <row r="411214" spans="68:68" customFormat="1">
      <c r="BP411214" s="90"/>
    </row>
    <row r="411215" spans="68:68" customFormat="1">
      <c r="BP411215" s="90"/>
    </row>
    <row r="411216" spans="68:68" customFormat="1">
      <c r="BP411216" s="90"/>
    </row>
    <row r="411217" spans="68:68" customFormat="1">
      <c r="BP411217" s="90"/>
    </row>
    <row r="411218" spans="68:68" customFormat="1">
      <c r="BP411218" s="90"/>
    </row>
    <row r="411219" spans="68:68" customFormat="1">
      <c r="BP411219" s="90"/>
    </row>
    <row r="411220" spans="68:68" customFormat="1">
      <c r="BP411220" s="90"/>
    </row>
    <row r="411221" spans="68:68" customFormat="1">
      <c r="BP411221" s="90"/>
    </row>
    <row r="411222" spans="68:68" customFormat="1">
      <c r="BP411222" s="90"/>
    </row>
    <row r="411223" spans="68:68" customFormat="1">
      <c r="BP411223" s="90"/>
    </row>
    <row r="411224" spans="68:68" customFormat="1">
      <c r="BP411224" s="90"/>
    </row>
    <row r="411225" spans="68:68" customFormat="1">
      <c r="BP411225" s="90"/>
    </row>
    <row r="411226" spans="68:68" customFormat="1">
      <c r="BP411226" s="90"/>
    </row>
    <row r="411227" spans="68:68" customFormat="1">
      <c r="BP411227" s="90"/>
    </row>
    <row r="411228" spans="68:68" customFormat="1">
      <c r="BP411228" s="90"/>
    </row>
    <row r="411229" spans="68:68" customFormat="1">
      <c r="BP411229" s="90"/>
    </row>
    <row r="411230" spans="68:68" customFormat="1">
      <c r="BP411230" s="90"/>
    </row>
    <row r="411231" spans="68:68" customFormat="1">
      <c r="BP411231" s="90"/>
    </row>
    <row r="411232" spans="68:68" customFormat="1">
      <c r="BP411232" s="90"/>
    </row>
    <row r="411233" spans="68:68" customFormat="1">
      <c r="BP411233" s="90"/>
    </row>
    <row r="411234" spans="68:68" customFormat="1">
      <c r="BP411234" s="90"/>
    </row>
    <row r="411235" spans="68:68" customFormat="1">
      <c r="BP411235" s="90"/>
    </row>
    <row r="411236" spans="68:68" customFormat="1">
      <c r="BP411236" s="90"/>
    </row>
    <row r="411237" spans="68:68" customFormat="1">
      <c r="BP411237" s="90"/>
    </row>
    <row r="411238" spans="68:68" customFormat="1">
      <c r="BP411238" s="90"/>
    </row>
    <row r="411239" spans="68:68" customFormat="1">
      <c r="BP411239" s="90"/>
    </row>
    <row r="411240" spans="68:68" customFormat="1">
      <c r="BP411240" s="90"/>
    </row>
    <row r="411241" spans="68:68" customFormat="1">
      <c r="BP411241" s="90"/>
    </row>
    <row r="411242" spans="68:68" customFormat="1">
      <c r="BP411242" s="90"/>
    </row>
    <row r="411243" spans="68:68" customFormat="1">
      <c r="BP411243" s="90"/>
    </row>
    <row r="411244" spans="68:68" customFormat="1">
      <c r="BP411244" s="90"/>
    </row>
    <row r="411245" spans="68:68" customFormat="1">
      <c r="BP411245" s="90"/>
    </row>
    <row r="411246" spans="68:68" customFormat="1">
      <c r="BP411246" s="90"/>
    </row>
    <row r="411247" spans="68:68" customFormat="1">
      <c r="BP411247" s="90"/>
    </row>
    <row r="411248" spans="68:68" customFormat="1">
      <c r="BP411248" s="90"/>
    </row>
    <row r="411249" spans="68:68" customFormat="1">
      <c r="BP411249" s="90"/>
    </row>
    <row r="411250" spans="68:68" customFormat="1">
      <c r="BP411250" s="90"/>
    </row>
    <row r="411251" spans="68:68" customFormat="1">
      <c r="BP411251" s="90"/>
    </row>
    <row r="411252" spans="68:68" customFormat="1">
      <c r="BP411252" s="90"/>
    </row>
    <row r="411253" spans="68:68" customFormat="1">
      <c r="BP411253" s="90"/>
    </row>
    <row r="411254" spans="68:68" customFormat="1">
      <c r="BP411254" s="90"/>
    </row>
    <row r="411255" spans="68:68" customFormat="1">
      <c r="BP411255" s="90"/>
    </row>
    <row r="411256" spans="68:68" customFormat="1">
      <c r="BP411256" s="90"/>
    </row>
    <row r="411257" spans="68:68" customFormat="1">
      <c r="BP411257" s="90"/>
    </row>
    <row r="411258" spans="68:68" customFormat="1">
      <c r="BP411258" s="90"/>
    </row>
    <row r="411259" spans="68:68" customFormat="1">
      <c r="BP411259" s="90"/>
    </row>
    <row r="411260" spans="68:68" customFormat="1">
      <c r="BP411260" s="90"/>
    </row>
    <row r="411261" spans="68:68" customFormat="1">
      <c r="BP411261" s="90"/>
    </row>
    <row r="411262" spans="68:68" customFormat="1">
      <c r="BP411262" s="90"/>
    </row>
    <row r="411263" spans="68:68" customFormat="1">
      <c r="BP411263" s="90"/>
    </row>
    <row r="411264" spans="68:68" customFormat="1">
      <c r="BP411264" s="90"/>
    </row>
    <row r="411265" spans="68:68" customFormat="1">
      <c r="BP411265" s="90"/>
    </row>
    <row r="411266" spans="68:68" customFormat="1">
      <c r="BP411266" s="90"/>
    </row>
    <row r="411267" spans="68:68" customFormat="1">
      <c r="BP411267" s="90"/>
    </row>
    <row r="411268" spans="68:68" customFormat="1">
      <c r="BP411268" s="90"/>
    </row>
    <row r="411269" spans="68:68" customFormat="1">
      <c r="BP411269" s="90"/>
    </row>
    <row r="411270" spans="68:68" customFormat="1">
      <c r="BP411270" s="90"/>
    </row>
    <row r="411271" spans="68:68" customFormat="1">
      <c r="BP411271" s="90"/>
    </row>
    <row r="411272" spans="68:68" customFormat="1">
      <c r="BP411272" s="90"/>
    </row>
    <row r="411273" spans="68:68" customFormat="1">
      <c r="BP411273" s="90"/>
    </row>
    <row r="411274" spans="68:68" customFormat="1">
      <c r="BP411274" s="90"/>
    </row>
    <row r="411275" spans="68:68" customFormat="1">
      <c r="BP411275" s="90"/>
    </row>
    <row r="411276" spans="68:68" customFormat="1">
      <c r="BP411276" s="90"/>
    </row>
    <row r="411277" spans="68:68" customFormat="1">
      <c r="BP411277" s="90"/>
    </row>
    <row r="411278" spans="68:68" customFormat="1">
      <c r="BP411278" s="90"/>
    </row>
    <row r="411279" spans="68:68" customFormat="1">
      <c r="BP411279" s="90"/>
    </row>
    <row r="411280" spans="68:68" customFormat="1">
      <c r="BP411280" s="90"/>
    </row>
    <row r="411281" spans="68:68" customFormat="1">
      <c r="BP411281" s="90"/>
    </row>
    <row r="411282" spans="68:68" customFormat="1">
      <c r="BP411282" s="90"/>
    </row>
    <row r="411283" spans="68:68" customFormat="1">
      <c r="BP411283" s="90"/>
    </row>
    <row r="411284" spans="68:68" customFormat="1">
      <c r="BP411284" s="90"/>
    </row>
    <row r="411285" spans="68:68" customFormat="1">
      <c r="BP411285" s="90"/>
    </row>
    <row r="411286" spans="68:68" customFormat="1">
      <c r="BP411286" s="90"/>
    </row>
    <row r="411287" spans="68:68" customFormat="1">
      <c r="BP411287" s="90"/>
    </row>
    <row r="411288" spans="68:68" customFormat="1">
      <c r="BP411288" s="90"/>
    </row>
    <row r="411289" spans="68:68" customFormat="1">
      <c r="BP411289" s="90"/>
    </row>
    <row r="411290" spans="68:68" customFormat="1">
      <c r="BP411290" s="90"/>
    </row>
    <row r="411291" spans="68:68" customFormat="1">
      <c r="BP411291" s="90"/>
    </row>
    <row r="411292" spans="68:68" customFormat="1">
      <c r="BP411292" s="90"/>
    </row>
    <row r="411293" spans="68:68" customFormat="1">
      <c r="BP411293" s="90"/>
    </row>
    <row r="411294" spans="68:68" customFormat="1">
      <c r="BP411294" s="90"/>
    </row>
    <row r="411295" spans="68:68" customFormat="1">
      <c r="BP411295" s="90"/>
    </row>
    <row r="411296" spans="68:68" customFormat="1">
      <c r="BP411296" s="90"/>
    </row>
    <row r="411297" spans="68:68" customFormat="1">
      <c r="BP411297" s="90"/>
    </row>
    <row r="411298" spans="68:68" customFormat="1">
      <c r="BP411298" s="90"/>
    </row>
    <row r="411299" spans="68:68" customFormat="1">
      <c r="BP411299" s="90"/>
    </row>
    <row r="411300" spans="68:68" customFormat="1">
      <c r="BP411300" s="90"/>
    </row>
    <row r="411301" spans="68:68" customFormat="1">
      <c r="BP411301" s="90"/>
    </row>
    <row r="411302" spans="68:68" customFormat="1">
      <c r="BP411302" s="90"/>
    </row>
    <row r="411303" spans="68:68" customFormat="1">
      <c r="BP411303" s="90"/>
    </row>
    <row r="411304" spans="68:68" customFormat="1">
      <c r="BP411304" s="90"/>
    </row>
    <row r="411305" spans="68:68" customFormat="1">
      <c r="BP411305" s="90"/>
    </row>
    <row r="411306" spans="68:68" customFormat="1">
      <c r="BP411306" s="90"/>
    </row>
    <row r="411307" spans="68:68" customFormat="1">
      <c r="BP411307" s="90"/>
    </row>
    <row r="411308" spans="68:68" customFormat="1">
      <c r="BP411308" s="90"/>
    </row>
    <row r="411309" spans="68:68" customFormat="1">
      <c r="BP411309" s="90"/>
    </row>
    <row r="411310" spans="68:68" customFormat="1">
      <c r="BP411310" s="90"/>
    </row>
    <row r="411311" spans="68:68" customFormat="1">
      <c r="BP411311" s="90"/>
    </row>
    <row r="411312" spans="68:68" customFormat="1">
      <c r="BP411312" s="90"/>
    </row>
    <row r="411313" spans="68:68" customFormat="1">
      <c r="BP411313" s="90"/>
    </row>
    <row r="411314" spans="68:68" customFormat="1">
      <c r="BP411314" s="90"/>
    </row>
    <row r="411315" spans="68:68" customFormat="1">
      <c r="BP411315" s="90"/>
    </row>
    <row r="411316" spans="68:68" customFormat="1">
      <c r="BP411316" s="90"/>
    </row>
    <row r="411317" spans="68:68" customFormat="1">
      <c r="BP411317" s="90"/>
    </row>
    <row r="411318" spans="68:68" customFormat="1">
      <c r="BP411318" s="90"/>
    </row>
    <row r="411319" spans="68:68" customFormat="1">
      <c r="BP411319" s="90"/>
    </row>
    <row r="411320" spans="68:68" customFormat="1">
      <c r="BP411320" s="90"/>
    </row>
    <row r="411321" spans="68:68" customFormat="1">
      <c r="BP411321" s="90"/>
    </row>
    <row r="411322" spans="68:68" customFormat="1">
      <c r="BP411322" s="90"/>
    </row>
    <row r="411323" spans="68:68" customFormat="1">
      <c r="BP411323" s="90"/>
    </row>
    <row r="411324" spans="68:68" customFormat="1">
      <c r="BP411324" s="90"/>
    </row>
    <row r="411325" spans="68:68" customFormat="1">
      <c r="BP411325" s="90"/>
    </row>
    <row r="411326" spans="68:68" customFormat="1">
      <c r="BP411326" s="90"/>
    </row>
    <row r="411327" spans="68:68" customFormat="1">
      <c r="BP411327" s="90"/>
    </row>
    <row r="411328" spans="68:68" customFormat="1">
      <c r="BP411328" s="90"/>
    </row>
    <row r="411329" spans="68:68" customFormat="1">
      <c r="BP411329" s="90"/>
    </row>
    <row r="411330" spans="68:68" customFormat="1">
      <c r="BP411330" s="90"/>
    </row>
    <row r="411331" spans="68:68" customFormat="1">
      <c r="BP411331" s="90"/>
    </row>
    <row r="411332" spans="68:68" customFormat="1">
      <c r="BP411332" s="90"/>
    </row>
    <row r="411333" spans="68:68" customFormat="1">
      <c r="BP411333" s="90"/>
    </row>
    <row r="411334" spans="68:68" customFormat="1">
      <c r="BP411334" s="90"/>
    </row>
    <row r="411335" spans="68:68" customFormat="1">
      <c r="BP411335" s="90"/>
    </row>
    <row r="411336" spans="68:68" customFormat="1">
      <c r="BP411336" s="90"/>
    </row>
    <row r="411337" spans="68:68" customFormat="1">
      <c r="BP411337" s="90"/>
    </row>
    <row r="411338" spans="68:68" customFormat="1">
      <c r="BP411338" s="90"/>
    </row>
    <row r="411339" spans="68:68" customFormat="1">
      <c r="BP411339" s="90"/>
    </row>
    <row r="411340" spans="68:68" customFormat="1">
      <c r="BP411340" s="90"/>
    </row>
    <row r="411341" spans="68:68" customFormat="1">
      <c r="BP411341" s="90"/>
    </row>
    <row r="411342" spans="68:68" customFormat="1">
      <c r="BP411342" s="90"/>
    </row>
    <row r="411343" spans="68:68" customFormat="1">
      <c r="BP411343" s="90"/>
    </row>
    <row r="411344" spans="68:68" customFormat="1">
      <c r="BP411344" s="90"/>
    </row>
    <row r="411345" spans="68:68" customFormat="1">
      <c r="BP411345" s="90"/>
    </row>
    <row r="411346" spans="68:68" customFormat="1">
      <c r="BP411346" s="90"/>
    </row>
    <row r="411347" spans="68:68" customFormat="1">
      <c r="BP411347" s="90"/>
    </row>
    <row r="411348" spans="68:68" customFormat="1">
      <c r="BP411348" s="90"/>
    </row>
    <row r="411349" spans="68:68" customFormat="1">
      <c r="BP411349" s="90"/>
    </row>
    <row r="411350" spans="68:68" customFormat="1">
      <c r="BP411350" s="90"/>
    </row>
    <row r="411351" spans="68:68" customFormat="1">
      <c r="BP411351" s="90"/>
    </row>
    <row r="411352" spans="68:68" customFormat="1">
      <c r="BP411352" s="90"/>
    </row>
    <row r="411353" spans="68:68" customFormat="1">
      <c r="BP411353" s="90"/>
    </row>
    <row r="411354" spans="68:68" customFormat="1">
      <c r="BP411354" s="90"/>
    </row>
    <row r="411355" spans="68:68" customFormat="1">
      <c r="BP411355" s="90"/>
    </row>
    <row r="411356" spans="68:68" customFormat="1">
      <c r="BP411356" s="90"/>
    </row>
    <row r="411357" spans="68:68" customFormat="1">
      <c r="BP411357" s="90"/>
    </row>
    <row r="411358" spans="68:68" customFormat="1">
      <c r="BP411358" s="90"/>
    </row>
    <row r="411359" spans="68:68" customFormat="1">
      <c r="BP411359" s="90"/>
    </row>
    <row r="411360" spans="68:68" customFormat="1">
      <c r="BP411360" s="90"/>
    </row>
    <row r="411361" spans="68:68" customFormat="1">
      <c r="BP411361" s="90"/>
    </row>
    <row r="411362" spans="68:68" customFormat="1">
      <c r="BP411362" s="90"/>
    </row>
    <row r="411363" spans="68:68" customFormat="1">
      <c r="BP411363" s="90"/>
    </row>
    <row r="411364" spans="68:68" customFormat="1">
      <c r="BP411364" s="90"/>
    </row>
    <row r="411365" spans="68:68" customFormat="1">
      <c r="BP411365" s="90"/>
    </row>
    <row r="411366" spans="68:68" customFormat="1">
      <c r="BP411366" s="90"/>
    </row>
    <row r="411367" spans="68:68" customFormat="1">
      <c r="BP411367" s="90"/>
    </row>
    <row r="411368" spans="68:68" customFormat="1">
      <c r="BP411368" s="90"/>
    </row>
    <row r="411369" spans="68:68" customFormat="1">
      <c r="BP411369" s="90"/>
    </row>
    <row r="411370" spans="68:68" customFormat="1">
      <c r="BP411370" s="90"/>
    </row>
    <row r="411371" spans="68:68" customFormat="1">
      <c r="BP411371" s="90"/>
    </row>
    <row r="411372" spans="68:68" customFormat="1">
      <c r="BP411372" s="90"/>
    </row>
    <row r="411373" spans="68:68" customFormat="1">
      <c r="BP411373" s="90"/>
    </row>
    <row r="411374" spans="68:68" customFormat="1">
      <c r="BP411374" s="90"/>
    </row>
    <row r="411375" spans="68:68" customFormat="1">
      <c r="BP411375" s="90"/>
    </row>
    <row r="411376" spans="68:68" customFormat="1">
      <c r="BP411376" s="90"/>
    </row>
    <row r="411377" spans="68:68" customFormat="1">
      <c r="BP411377" s="90"/>
    </row>
    <row r="411378" spans="68:68" customFormat="1">
      <c r="BP411378" s="90"/>
    </row>
    <row r="411379" spans="68:68" customFormat="1">
      <c r="BP411379" s="90"/>
    </row>
    <row r="411380" spans="68:68" customFormat="1">
      <c r="BP411380" s="90"/>
    </row>
    <row r="411381" spans="68:68" customFormat="1">
      <c r="BP411381" s="90"/>
    </row>
    <row r="411382" spans="68:68" customFormat="1">
      <c r="BP411382" s="90"/>
    </row>
    <row r="411383" spans="68:68" customFormat="1">
      <c r="BP411383" s="90"/>
    </row>
    <row r="411384" spans="68:68" customFormat="1">
      <c r="BP411384" s="90"/>
    </row>
    <row r="411385" spans="68:68" customFormat="1">
      <c r="BP411385" s="90"/>
    </row>
    <row r="411386" spans="68:68" customFormat="1">
      <c r="BP411386" s="90"/>
    </row>
    <row r="411387" spans="68:68" customFormat="1">
      <c r="BP411387" s="90"/>
    </row>
    <row r="411388" spans="68:68" customFormat="1">
      <c r="BP411388" s="90"/>
    </row>
    <row r="411389" spans="68:68" customFormat="1">
      <c r="BP411389" s="90"/>
    </row>
    <row r="411390" spans="68:68" customFormat="1">
      <c r="BP411390" s="90"/>
    </row>
    <row r="411391" spans="68:68" customFormat="1">
      <c r="BP411391" s="90"/>
    </row>
    <row r="411392" spans="68:68" customFormat="1">
      <c r="BP411392" s="90"/>
    </row>
    <row r="411393" spans="68:68" customFormat="1">
      <c r="BP411393" s="90"/>
    </row>
    <row r="411394" spans="68:68" customFormat="1">
      <c r="BP411394" s="90"/>
    </row>
    <row r="411395" spans="68:68" customFormat="1">
      <c r="BP411395" s="90"/>
    </row>
    <row r="411396" spans="68:68" customFormat="1">
      <c r="BP411396" s="90"/>
    </row>
    <row r="411397" spans="68:68" customFormat="1">
      <c r="BP411397" s="90"/>
    </row>
    <row r="411398" spans="68:68" customFormat="1">
      <c r="BP411398" s="90"/>
    </row>
    <row r="411399" spans="68:68" customFormat="1">
      <c r="BP411399" s="90"/>
    </row>
    <row r="411400" spans="68:68" customFormat="1">
      <c r="BP411400" s="90"/>
    </row>
    <row r="411401" spans="68:68" customFormat="1">
      <c r="BP411401" s="90"/>
    </row>
    <row r="411402" spans="68:68" customFormat="1">
      <c r="BP411402" s="90"/>
    </row>
    <row r="411403" spans="68:68" customFormat="1">
      <c r="BP411403" s="90"/>
    </row>
    <row r="411404" spans="68:68" customFormat="1">
      <c r="BP411404" s="90"/>
    </row>
    <row r="411405" spans="68:68" customFormat="1">
      <c r="BP411405" s="90"/>
    </row>
    <row r="411406" spans="68:68" customFormat="1">
      <c r="BP411406" s="90"/>
    </row>
    <row r="411407" spans="68:68" customFormat="1">
      <c r="BP411407" s="90"/>
    </row>
    <row r="411408" spans="68:68" customFormat="1">
      <c r="BP411408" s="90"/>
    </row>
    <row r="411409" spans="68:68" customFormat="1">
      <c r="BP411409" s="90"/>
    </row>
    <row r="411410" spans="68:68" customFormat="1">
      <c r="BP411410" s="90"/>
    </row>
    <row r="411411" spans="68:68" customFormat="1">
      <c r="BP411411" s="90"/>
    </row>
    <row r="411412" spans="68:68" customFormat="1">
      <c r="BP411412" s="90"/>
    </row>
    <row r="411413" spans="68:68" customFormat="1">
      <c r="BP411413" s="90"/>
    </row>
    <row r="411414" spans="68:68" customFormat="1">
      <c r="BP411414" s="90"/>
    </row>
    <row r="411415" spans="68:68" customFormat="1">
      <c r="BP411415" s="90"/>
    </row>
    <row r="411416" spans="68:68" customFormat="1">
      <c r="BP411416" s="90"/>
    </row>
    <row r="411417" spans="68:68" customFormat="1">
      <c r="BP411417" s="90"/>
    </row>
    <row r="411418" spans="68:68" customFormat="1">
      <c r="BP411418" s="90"/>
    </row>
    <row r="411419" spans="68:68" customFormat="1">
      <c r="BP411419" s="90"/>
    </row>
    <row r="411420" spans="68:68" customFormat="1">
      <c r="BP411420" s="90"/>
    </row>
    <row r="411421" spans="68:68" customFormat="1">
      <c r="BP411421" s="90"/>
    </row>
    <row r="411422" spans="68:68" customFormat="1">
      <c r="BP411422" s="90"/>
    </row>
    <row r="411423" spans="68:68" customFormat="1">
      <c r="BP411423" s="90"/>
    </row>
    <row r="411424" spans="68:68" customFormat="1">
      <c r="BP411424" s="90"/>
    </row>
    <row r="411425" spans="68:68" customFormat="1">
      <c r="BP411425" s="90"/>
    </row>
    <row r="411426" spans="68:68" customFormat="1">
      <c r="BP411426" s="90"/>
    </row>
    <row r="411427" spans="68:68" customFormat="1">
      <c r="BP411427" s="90"/>
    </row>
    <row r="411428" spans="68:68" customFormat="1">
      <c r="BP411428" s="90"/>
    </row>
    <row r="411429" spans="68:68" customFormat="1">
      <c r="BP411429" s="90"/>
    </row>
    <row r="411430" spans="68:68" customFormat="1">
      <c r="BP411430" s="90"/>
    </row>
    <row r="411431" spans="68:68" customFormat="1">
      <c r="BP411431" s="90"/>
    </row>
    <row r="411432" spans="68:68" customFormat="1">
      <c r="BP411432" s="90"/>
    </row>
    <row r="411433" spans="68:68" customFormat="1">
      <c r="BP411433" s="90"/>
    </row>
    <row r="411434" spans="68:68" customFormat="1">
      <c r="BP411434" s="90"/>
    </row>
    <row r="411435" spans="68:68" customFormat="1">
      <c r="BP411435" s="90"/>
    </row>
    <row r="411436" spans="68:68" customFormat="1">
      <c r="BP411436" s="90"/>
    </row>
    <row r="411437" spans="68:68" customFormat="1">
      <c r="BP411437" s="90"/>
    </row>
    <row r="411438" spans="68:68" customFormat="1">
      <c r="BP411438" s="90"/>
    </row>
    <row r="411439" spans="68:68" customFormat="1">
      <c r="BP411439" s="90"/>
    </row>
    <row r="411440" spans="68:68" customFormat="1">
      <c r="BP411440" s="90"/>
    </row>
    <row r="411441" spans="68:68" customFormat="1">
      <c r="BP411441" s="90"/>
    </row>
    <row r="411442" spans="68:68" customFormat="1">
      <c r="BP411442" s="90"/>
    </row>
    <row r="411443" spans="68:68" customFormat="1">
      <c r="BP411443" s="90"/>
    </row>
    <row r="411444" spans="68:68" customFormat="1">
      <c r="BP411444" s="90"/>
    </row>
    <row r="411445" spans="68:68" customFormat="1">
      <c r="BP411445" s="90"/>
    </row>
    <row r="411446" spans="68:68" customFormat="1">
      <c r="BP411446" s="90"/>
    </row>
    <row r="411447" spans="68:68" customFormat="1">
      <c r="BP411447" s="90"/>
    </row>
    <row r="411448" spans="68:68" customFormat="1">
      <c r="BP411448" s="90"/>
    </row>
    <row r="411449" spans="68:68" customFormat="1">
      <c r="BP411449" s="90"/>
    </row>
    <row r="411450" spans="68:68" customFormat="1">
      <c r="BP411450" s="90"/>
    </row>
    <row r="411451" spans="68:68" customFormat="1">
      <c r="BP411451" s="90"/>
    </row>
    <row r="411452" spans="68:68" customFormat="1">
      <c r="BP411452" s="90"/>
    </row>
    <row r="411453" spans="68:68" customFormat="1">
      <c r="BP411453" s="90"/>
    </row>
    <row r="411454" spans="68:68" customFormat="1">
      <c r="BP411454" s="90"/>
    </row>
    <row r="411455" spans="68:68" customFormat="1">
      <c r="BP411455" s="90"/>
    </row>
    <row r="411456" spans="68:68" customFormat="1">
      <c r="BP411456" s="90"/>
    </row>
    <row r="411457" spans="68:68" customFormat="1">
      <c r="BP411457" s="90"/>
    </row>
    <row r="411458" spans="68:68" customFormat="1">
      <c r="BP411458" s="90"/>
    </row>
    <row r="411459" spans="68:68" customFormat="1">
      <c r="BP411459" s="90"/>
    </row>
    <row r="411460" spans="68:68" customFormat="1">
      <c r="BP411460" s="90"/>
    </row>
    <row r="411461" spans="68:68" customFormat="1">
      <c r="BP411461" s="90"/>
    </row>
    <row r="411462" spans="68:68" customFormat="1">
      <c r="BP411462" s="90"/>
    </row>
    <row r="411463" spans="68:68" customFormat="1">
      <c r="BP411463" s="90"/>
    </row>
    <row r="411464" spans="68:68" customFormat="1">
      <c r="BP411464" s="90"/>
    </row>
    <row r="411465" spans="68:68" customFormat="1">
      <c r="BP411465" s="90"/>
    </row>
    <row r="411466" spans="68:68" customFormat="1">
      <c r="BP411466" s="90"/>
    </row>
    <row r="411467" spans="68:68" customFormat="1">
      <c r="BP411467" s="90"/>
    </row>
    <row r="411468" spans="68:68" customFormat="1">
      <c r="BP411468" s="90"/>
    </row>
    <row r="411469" spans="68:68" customFormat="1">
      <c r="BP411469" s="90"/>
    </row>
    <row r="411470" spans="68:68" customFormat="1">
      <c r="BP411470" s="90"/>
    </row>
    <row r="411471" spans="68:68" customFormat="1">
      <c r="BP411471" s="90"/>
    </row>
    <row r="411472" spans="68:68" customFormat="1">
      <c r="BP411472" s="90"/>
    </row>
    <row r="411473" spans="68:68" customFormat="1">
      <c r="BP411473" s="90"/>
    </row>
    <row r="411474" spans="68:68" customFormat="1">
      <c r="BP411474" s="90"/>
    </row>
    <row r="411475" spans="68:68" customFormat="1">
      <c r="BP411475" s="90"/>
    </row>
    <row r="411476" spans="68:68" customFormat="1">
      <c r="BP411476" s="90"/>
    </row>
    <row r="411477" spans="68:68" customFormat="1">
      <c r="BP411477" s="90"/>
    </row>
    <row r="411478" spans="68:68" customFormat="1">
      <c r="BP411478" s="90"/>
    </row>
    <row r="411479" spans="68:68" customFormat="1">
      <c r="BP411479" s="90"/>
    </row>
    <row r="411480" spans="68:68" customFormat="1">
      <c r="BP411480" s="90"/>
    </row>
    <row r="411481" spans="68:68" customFormat="1">
      <c r="BP411481" s="90"/>
    </row>
    <row r="411482" spans="68:68" customFormat="1">
      <c r="BP411482" s="90"/>
    </row>
    <row r="411483" spans="68:68" customFormat="1">
      <c r="BP411483" s="90"/>
    </row>
    <row r="411484" spans="68:68" customFormat="1">
      <c r="BP411484" s="90"/>
    </row>
    <row r="411485" spans="68:68" customFormat="1">
      <c r="BP411485" s="90"/>
    </row>
    <row r="411486" spans="68:68" customFormat="1">
      <c r="BP411486" s="90"/>
    </row>
    <row r="411487" spans="68:68" customFormat="1">
      <c r="BP411487" s="90"/>
    </row>
    <row r="411488" spans="68:68" customFormat="1">
      <c r="BP411488" s="90"/>
    </row>
    <row r="411489" spans="68:68" customFormat="1">
      <c r="BP411489" s="90"/>
    </row>
    <row r="411490" spans="68:68" customFormat="1">
      <c r="BP411490" s="90"/>
    </row>
    <row r="411491" spans="68:68" customFormat="1">
      <c r="BP411491" s="90"/>
    </row>
    <row r="411492" spans="68:68" customFormat="1">
      <c r="BP411492" s="90"/>
    </row>
    <row r="411493" spans="68:68" customFormat="1">
      <c r="BP411493" s="90"/>
    </row>
    <row r="411494" spans="68:68" customFormat="1">
      <c r="BP411494" s="90"/>
    </row>
    <row r="411495" spans="68:68" customFormat="1">
      <c r="BP411495" s="90"/>
    </row>
    <row r="411496" spans="68:68" customFormat="1">
      <c r="BP411496" s="90"/>
    </row>
    <row r="411497" spans="68:68" customFormat="1">
      <c r="BP411497" s="90"/>
    </row>
    <row r="411498" spans="68:68" customFormat="1">
      <c r="BP411498" s="90"/>
    </row>
    <row r="411499" spans="68:68" customFormat="1">
      <c r="BP411499" s="90"/>
    </row>
    <row r="411500" spans="68:68" customFormat="1">
      <c r="BP411500" s="90"/>
    </row>
    <row r="411501" spans="68:68" customFormat="1">
      <c r="BP411501" s="90"/>
    </row>
    <row r="411502" spans="68:68" customFormat="1">
      <c r="BP411502" s="90"/>
    </row>
    <row r="411503" spans="68:68" customFormat="1">
      <c r="BP411503" s="90"/>
    </row>
    <row r="411504" spans="68:68" customFormat="1">
      <c r="BP411504" s="90"/>
    </row>
    <row r="411505" spans="68:68" customFormat="1">
      <c r="BP411505" s="90"/>
    </row>
    <row r="411506" spans="68:68" customFormat="1">
      <c r="BP411506" s="90"/>
    </row>
    <row r="411507" spans="68:68" customFormat="1">
      <c r="BP411507" s="90"/>
    </row>
    <row r="411508" spans="68:68" customFormat="1">
      <c r="BP411508" s="90"/>
    </row>
    <row r="411509" spans="68:68" customFormat="1">
      <c r="BP411509" s="90"/>
    </row>
    <row r="411510" spans="68:68" customFormat="1">
      <c r="BP411510" s="90"/>
    </row>
    <row r="411511" spans="68:68" customFormat="1">
      <c r="BP411511" s="90"/>
    </row>
    <row r="411512" spans="68:68" customFormat="1">
      <c r="BP411512" s="90"/>
    </row>
    <row r="411513" spans="68:68" customFormat="1">
      <c r="BP411513" s="90"/>
    </row>
    <row r="411514" spans="68:68" customFormat="1">
      <c r="BP411514" s="90"/>
    </row>
    <row r="411515" spans="68:68" customFormat="1">
      <c r="BP411515" s="90"/>
    </row>
    <row r="411516" spans="68:68" customFormat="1">
      <c r="BP411516" s="90"/>
    </row>
    <row r="411517" spans="68:68" customFormat="1">
      <c r="BP411517" s="90"/>
    </row>
    <row r="411518" spans="68:68" customFormat="1">
      <c r="BP411518" s="90"/>
    </row>
    <row r="411519" spans="68:68" customFormat="1">
      <c r="BP411519" s="90"/>
    </row>
    <row r="411520" spans="68:68" customFormat="1">
      <c r="BP411520" s="90"/>
    </row>
    <row r="411521" spans="68:68" customFormat="1">
      <c r="BP411521" s="90"/>
    </row>
    <row r="411522" spans="68:68" customFormat="1">
      <c r="BP411522" s="90"/>
    </row>
    <row r="411523" spans="68:68" customFormat="1">
      <c r="BP411523" s="90"/>
    </row>
    <row r="411524" spans="68:68" customFormat="1">
      <c r="BP411524" s="90"/>
    </row>
    <row r="411525" spans="68:68" customFormat="1">
      <c r="BP411525" s="90"/>
    </row>
    <row r="411526" spans="68:68" customFormat="1">
      <c r="BP411526" s="90"/>
    </row>
    <row r="411527" spans="68:68" customFormat="1">
      <c r="BP411527" s="90"/>
    </row>
    <row r="411528" spans="68:68" customFormat="1">
      <c r="BP411528" s="90"/>
    </row>
    <row r="411529" spans="68:68" customFormat="1">
      <c r="BP411529" s="90"/>
    </row>
    <row r="411530" spans="68:68" customFormat="1">
      <c r="BP411530" s="90"/>
    </row>
    <row r="411531" spans="68:68" customFormat="1">
      <c r="BP411531" s="90"/>
    </row>
    <row r="411532" spans="68:68" customFormat="1">
      <c r="BP411532" s="90"/>
    </row>
    <row r="411533" spans="68:68" customFormat="1">
      <c r="BP411533" s="90"/>
    </row>
    <row r="411534" spans="68:68" customFormat="1">
      <c r="BP411534" s="90"/>
    </row>
    <row r="411535" spans="68:68" customFormat="1">
      <c r="BP411535" s="90"/>
    </row>
    <row r="411536" spans="68:68" customFormat="1">
      <c r="BP411536" s="90"/>
    </row>
    <row r="411537" spans="68:68" customFormat="1">
      <c r="BP411537" s="90"/>
    </row>
    <row r="411538" spans="68:68" customFormat="1">
      <c r="BP411538" s="90"/>
    </row>
    <row r="411539" spans="68:68" customFormat="1">
      <c r="BP411539" s="90"/>
    </row>
    <row r="411540" spans="68:68" customFormat="1">
      <c r="BP411540" s="90"/>
    </row>
    <row r="411541" spans="68:68" customFormat="1">
      <c r="BP411541" s="90"/>
    </row>
    <row r="411542" spans="68:68" customFormat="1">
      <c r="BP411542" s="90"/>
    </row>
    <row r="411543" spans="68:68" customFormat="1">
      <c r="BP411543" s="90"/>
    </row>
    <row r="411544" spans="68:68" customFormat="1">
      <c r="BP411544" s="90"/>
    </row>
    <row r="411545" spans="68:68" customFormat="1">
      <c r="BP411545" s="90"/>
    </row>
    <row r="411546" spans="68:68" customFormat="1">
      <c r="BP411546" s="90"/>
    </row>
    <row r="411547" spans="68:68" customFormat="1">
      <c r="BP411547" s="90"/>
    </row>
    <row r="411548" spans="68:68" customFormat="1">
      <c r="BP411548" s="90"/>
    </row>
    <row r="411549" spans="68:68" customFormat="1">
      <c r="BP411549" s="90"/>
    </row>
    <row r="411550" spans="68:68" customFormat="1">
      <c r="BP411550" s="90"/>
    </row>
    <row r="411551" spans="68:68" customFormat="1">
      <c r="BP411551" s="90"/>
    </row>
    <row r="411552" spans="68:68" customFormat="1">
      <c r="BP411552" s="90"/>
    </row>
    <row r="411553" spans="68:68" customFormat="1">
      <c r="BP411553" s="90"/>
    </row>
    <row r="411554" spans="68:68" customFormat="1">
      <c r="BP411554" s="90"/>
    </row>
    <row r="411555" spans="68:68" customFormat="1">
      <c r="BP411555" s="90"/>
    </row>
    <row r="411556" spans="68:68" customFormat="1">
      <c r="BP411556" s="90"/>
    </row>
    <row r="411557" spans="68:68" customFormat="1">
      <c r="BP411557" s="90"/>
    </row>
    <row r="411558" spans="68:68" customFormat="1">
      <c r="BP411558" s="90"/>
    </row>
    <row r="411559" spans="68:68" customFormat="1">
      <c r="BP411559" s="90"/>
    </row>
    <row r="411560" spans="68:68" customFormat="1">
      <c r="BP411560" s="90"/>
    </row>
    <row r="411561" spans="68:68" customFormat="1">
      <c r="BP411561" s="90"/>
    </row>
    <row r="411562" spans="68:68" customFormat="1">
      <c r="BP411562" s="90"/>
    </row>
    <row r="411563" spans="68:68" customFormat="1">
      <c r="BP411563" s="90"/>
    </row>
    <row r="411564" spans="68:68" customFormat="1">
      <c r="BP411564" s="90"/>
    </row>
    <row r="411565" spans="68:68" customFormat="1">
      <c r="BP411565" s="90"/>
    </row>
    <row r="411566" spans="68:68" customFormat="1">
      <c r="BP411566" s="90"/>
    </row>
    <row r="411567" spans="68:68" customFormat="1">
      <c r="BP411567" s="90"/>
    </row>
    <row r="411568" spans="68:68" customFormat="1">
      <c r="BP411568" s="90"/>
    </row>
    <row r="411569" spans="68:68" customFormat="1">
      <c r="BP411569" s="90"/>
    </row>
    <row r="411570" spans="68:68" customFormat="1">
      <c r="BP411570" s="90"/>
    </row>
    <row r="411571" spans="68:68" customFormat="1">
      <c r="BP411571" s="90"/>
    </row>
    <row r="411572" spans="68:68" customFormat="1">
      <c r="BP411572" s="90"/>
    </row>
    <row r="411573" spans="68:68" customFormat="1">
      <c r="BP411573" s="90"/>
    </row>
    <row r="411574" spans="68:68" customFormat="1">
      <c r="BP411574" s="90"/>
    </row>
    <row r="411575" spans="68:68" customFormat="1">
      <c r="BP411575" s="90"/>
    </row>
    <row r="411576" spans="68:68" customFormat="1">
      <c r="BP411576" s="90"/>
    </row>
    <row r="411577" spans="68:68" customFormat="1">
      <c r="BP411577" s="90"/>
    </row>
    <row r="411578" spans="68:68" customFormat="1">
      <c r="BP411578" s="90"/>
    </row>
    <row r="411579" spans="68:68" customFormat="1">
      <c r="BP411579" s="90"/>
    </row>
    <row r="411580" spans="68:68" customFormat="1">
      <c r="BP411580" s="90"/>
    </row>
    <row r="411581" spans="68:68" customFormat="1">
      <c r="BP411581" s="90"/>
    </row>
    <row r="411582" spans="68:68" customFormat="1">
      <c r="BP411582" s="90"/>
    </row>
    <row r="411583" spans="68:68" customFormat="1">
      <c r="BP411583" s="90"/>
    </row>
    <row r="411584" spans="68:68" customFormat="1">
      <c r="BP411584" s="90"/>
    </row>
    <row r="411585" spans="68:68" customFormat="1">
      <c r="BP411585" s="90"/>
    </row>
    <row r="411586" spans="68:68" customFormat="1">
      <c r="BP411586" s="90"/>
    </row>
    <row r="411587" spans="68:68" customFormat="1">
      <c r="BP411587" s="90"/>
    </row>
    <row r="411588" spans="68:68" customFormat="1">
      <c r="BP411588" s="90"/>
    </row>
    <row r="411589" spans="68:68" customFormat="1">
      <c r="BP411589" s="90"/>
    </row>
    <row r="411590" spans="68:68" customFormat="1">
      <c r="BP411590" s="90"/>
    </row>
    <row r="411591" spans="68:68" customFormat="1">
      <c r="BP411591" s="90"/>
    </row>
    <row r="411592" spans="68:68" customFormat="1">
      <c r="BP411592" s="90"/>
    </row>
    <row r="411593" spans="68:68" customFormat="1">
      <c r="BP411593" s="90"/>
    </row>
    <row r="411594" spans="68:68" customFormat="1">
      <c r="BP411594" s="90"/>
    </row>
    <row r="411595" spans="68:68" customFormat="1">
      <c r="BP411595" s="90"/>
    </row>
    <row r="411596" spans="68:68" customFormat="1">
      <c r="BP411596" s="90"/>
    </row>
    <row r="411597" spans="68:68" customFormat="1">
      <c r="BP411597" s="90"/>
    </row>
    <row r="411598" spans="68:68" customFormat="1">
      <c r="BP411598" s="90"/>
    </row>
    <row r="411599" spans="68:68" customFormat="1">
      <c r="BP411599" s="90"/>
    </row>
    <row r="411600" spans="68:68" customFormat="1">
      <c r="BP411600" s="90"/>
    </row>
    <row r="411601" spans="68:68" customFormat="1">
      <c r="BP411601" s="90"/>
    </row>
    <row r="411602" spans="68:68" customFormat="1">
      <c r="BP411602" s="90"/>
    </row>
    <row r="411603" spans="68:68" customFormat="1">
      <c r="BP411603" s="90"/>
    </row>
    <row r="411604" spans="68:68" customFormat="1">
      <c r="BP411604" s="90"/>
    </row>
    <row r="411605" spans="68:68" customFormat="1">
      <c r="BP411605" s="90"/>
    </row>
    <row r="411606" spans="68:68" customFormat="1">
      <c r="BP411606" s="90"/>
    </row>
    <row r="411607" spans="68:68" customFormat="1">
      <c r="BP411607" s="90"/>
    </row>
    <row r="411608" spans="68:68" customFormat="1">
      <c r="BP411608" s="90"/>
    </row>
    <row r="411609" spans="68:68" customFormat="1">
      <c r="BP411609" s="90"/>
    </row>
    <row r="411610" spans="68:68" customFormat="1">
      <c r="BP411610" s="90"/>
    </row>
    <row r="411611" spans="68:68" customFormat="1">
      <c r="BP411611" s="90"/>
    </row>
    <row r="411612" spans="68:68" customFormat="1">
      <c r="BP411612" s="90"/>
    </row>
    <row r="411613" spans="68:68" customFormat="1">
      <c r="BP411613" s="90"/>
    </row>
    <row r="411614" spans="68:68" customFormat="1">
      <c r="BP411614" s="90"/>
    </row>
    <row r="411615" spans="68:68" customFormat="1">
      <c r="BP411615" s="90"/>
    </row>
    <row r="411616" spans="68:68" customFormat="1">
      <c r="BP411616" s="90"/>
    </row>
    <row r="411617" spans="68:68" customFormat="1">
      <c r="BP411617" s="90"/>
    </row>
    <row r="411618" spans="68:68" customFormat="1">
      <c r="BP411618" s="90"/>
    </row>
    <row r="411619" spans="68:68" customFormat="1">
      <c r="BP411619" s="90"/>
    </row>
    <row r="411620" spans="68:68" customFormat="1">
      <c r="BP411620" s="90"/>
    </row>
    <row r="411621" spans="68:68" customFormat="1">
      <c r="BP411621" s="90"/>
    </row>
    <row r="411622" spans="68:68" customFormat="1">
      <c r="BP411622" s="90"/>
    </row>
    <row r="411623" spans="68:68" customFormat="1">
      <c r="BP411623" s="90"/>
    </row>
    <row r="411624" spans="68:68" customFormat="1">
      <c r="BP411624" s="90"/>
    </row>
    <row r="411625" spans="68:68" customFormat="1">
      <c r="BP411625" s="90"/>
    </row>
    <row r="411626" spans="68:68" customFormat="1">
      <c r="BP411626" s="90"/>
    </row>
    <row r="411627" spans="68:68" customFormat="1">
      <c r="BP411627" s="90"/>
    </row>
    <row r="411628" spans="68:68" customFormat="1">
      <c r="BP411628" s="90"/>
    </row>
    <row r="411629" spans="68:68" customFormat="1">
      <c r="BP411629" s="90"/>
    </row>
    <row r="411630" spans="68:68" customFormat="1">
      <c r="BP411630" s="90"/>
    </row>
    <row r="411631" spans="68:68" customFormat="1">
      <c r="BP411631" s="90"/>
    </row>
    <row r="411632" spans="68:68" customFormat="1">
      <c r="BP411632" s="90"/>
    </row>
    <row r="411633" spans="68:68" customFormat="1">
      <c r="BP411633" s="90"/>
    </row>
    <row r="411634" spans="68:68" customFormat="1">
      <c r="BP411634" s="90"/>
    </row>
    <row r="411635" spans="68:68" customFormat="1">
      <c r="BP411635" s="90"/>
    </row>
    <row r="411636" spans="68:68" customFormat="1">
      <c r="BP411636" s="90"/>
    </row>
    <row r="411637" spans="68:68" customFormat="1">
      <c r="BP411637" s="90"/>
    </row>
    <row r="411638" spans="68:68" customFormat="1">
      <c r="BP411638" s="90"/>
    </row>
    <row r="411639" spans="68:68" customFormat="1">
      <c r="BP411639" s="90"/>
    </row>
    <row r="411640" spans="68:68" customFormat="1">
      <c r="BP411640" s="90"/>
    </row>
    <row r="411641" spans="68:68" customFormat="1">
      <c r="BP411641" s="90"/>
    </row>
    <row r="411642" spans="68:68" customFormat="1">
      <c r="BP411642" s="90"/>
    </row>
    <row r="411643" spans="68:68" customFormat="1">
      <c r="BP411643" s="90"/>
    </row>
    <row r="411644" spans="68:68" customFormat="1">
      <c r="BP411644" s="90"/>
    </row>
    <row r="411645" spans="68:68" customFormat="1">
      <c r="BP411645" s="90"/>
    </row>
    <row r="411646" spans="68:68" customFormat="1">
      <c r="BP411646" s="90"/>
    </row>
    <row r="411647" spans="68:68" customFormat="1">
      <c r="BP411647" s="90"/>
    </row>
    <row r="411648" spans="68:68" customFormat="1">
      <c r="BP411648" s="90"/>
    </row>
    <row r="411649" spans="68:68" customFormat="1">
      <c r="BP411649" s="90"/>
    </row>
    <row r="411650" spans="68:68" customFormat="1">
      <c r="BP411650" s="90"/>
    </row>
    <row r="411651" spans="68:68" customFormat="1">
      <c r="BP411651" s="90"/>
    </row>
    <row r="411652" spans="68:68" customFormat="1">
      <c r="BP411652" s="90"/>
    </row>
    <row r="411653" spans="68:68" customFormat="1">
      <c r="BP411653" s="90"/>
    </row>
    <row r="411654" spans="68:68" customFormat="1">
      <c r="BP411654" s="90"/>
    </row>
    <row r="411655" spans="68:68" customFormat="1">
      <c r="BP411655" s="90"/>
    </row>
    <row r="411656" spans="68:68" customFormat="1">
      <c r="BP411656" s="90"/>
    </row>
    <row r="411657" spans="68:68" customFormat="1">
      <c r="BP411657" s="90"/>
    </row>
    <row r="411658" spans="68:68" customFormat="1">
      <c r="BP411658" s="90"/>
    </row>
    <row r="411659" spans="68:68" customFormat="1">
      <c r="BP411659" s="90"/>
    </row>
    <row r="411660" spans="68:68" customFormat="1">
      <c r="BP411660" s="90"/>
    </row>
    <row r="411661" spans="68:68" customFormat="1">
      <c r="BP411661" s="90"/>
    </row>
    <row r="411662" spans="68:68" customFormat="1">
      <c r="BP411662" s="90"/>
    </row>
    <row r="411663" spans="68:68" customFormat="1">
      <c r="BP411663" s="90"/>
    </row>
    <row r="411664" spans="68:68" customFormat="1">
      <c r="BP411664" s="90"/>
    </row>
    <row r="411665" spans="68:68" customFormat="1">
      <c r="BP411665" s="90"/>
    </row>
    <row r="411666" spans="68:68" customFormat="1">
      <c r="BP411666" s="90"/>
    </row>
    <row r="411667" spans="68:68" customFormat="1">
      <c r="BP411667" s="90"/>
    </row>
    <row r="411668" spans="68:68" customFormat="1">
      <c r="BP411668" s="90"/>
    </row>
    <row r="411669" spans="68:68" customFormat="1">
      <c r="BP411669" s="90"/>
    </row>
    <row r="411670" spans="68:68" customFormat="1">
      <c r="BP411670" s="90"/>
    </row>
    <row r="411671" spans="68:68" customFormat="1">
      <c r="BP411671" s="90"/>
    </row>
    <row r="411672" spans="68:68" customFormat="1">
      <c r="BP411672" s="90"/>
    </row>
    <row r="411673" spans="68:68" customFormat="1">
      <c r="BP411673" s="90"/>
    </row>
    <row r="411674" spans="68:68" customFormat="1">
      <c r="BP411674" s="90"/>
    </row>
    <row r="411675" spans="68:68" customFormat="1">
      <c r="BP411675" s="90"/>
    </row>
    <row r="411676" spans="68:68" customFormat="1">
      <c r="BP411676" s="90"/>
    </row>
    <row r="411677" spans="68:68" customFormat="1">
      <c r="BP411677" s="90"/>
    </row>
    <row r="411678" spans="68:68" customFormat="1">
      <c r="BP411678" s="90"/>
    </row>
    <row r="411679" spans="68:68" customFormat="1">
      <c r="BP411679" s="90"/>
    </row>
    <row r="411680" spans="68:68" customFormat="1">
      <c r="BP411680" s="90"/>
    </row>
    <row r="411681" spans="68:68" customFormat="1">
      <c r="BP411681" s="90"/>
    </row>
    <row r="411682" spans="68:68" customFormat="1">
      <c r="BP411682" s="90"/>
    </row>
    <row r="411683" spans="68:68" customFormat="1">
      <c r="BP411683" s="90"/>
    </row>
    <row r="411684" spans="68:68" customFormat="1">
      <c r="BP411684" s="90"/>
    </row>
    <row r="411685" spans="68:68" customFormat="1">
      <c r="BP411685" s="90"/>
    </row>
    <row r="411686" spans="68:68" customFormat="1">
      <c r="BP411686" s="90"/>
    </row>
    <row r="411687" spans="68:68" customFormat="1">
      <c r="BP411687" s="90"/>
    </row>
    <row r="411688" spans="68:68" customFormat="1">
      <c r="BP411688" s="90"/>
    </row>
    <row r="411689" spans="68:68" customFormat="1">
      <c r="BP411689" s="90"/>
    </row>
    <row r="411690" spans="68:68" customFormat="1">
      <c r="BP411690" s="90"/>
    </row>
    <row r="411691" spans="68:68" customFormat="1">
      <c r="BP411691" s="90"/>
    </row>
    <row r="411692" spans="68:68" customFormat="1">
      <c r="BP411692" s="90"/>
    </row>
    <row r="411693" spans="68:68" customFormat="1">
      <c r="BP411693" s="90"/>
    </row>
    <row r="411694" spans="68:68" customFormat="1">
      <c r="BP411694" s="90"/>
    </row>
    <row r="411695" spans="68:68" customFormat="1">
      <c r="BP411695" s="90"/>
    </row>
    <row r="411696" spans="68:68" customFormat="1">
      <c r="BP411696" s="90"/>
    </row>
    <row r="411697" spans="68:68" customFormat="1">
      <c r="BP411697" s="90"/>
    </row>
    <row r="411698" spans="68:68" customFormat="1">
      <c r="BP411698" s="90"/>
    </row>
    <row r="411699" spans="68:68" customFormat="1">
      <c r="BP411699" s="90"/>
    </row>
    <row r="411700" spans="68:68" customFormat="1">
      <c r="BP411700" s="90"/>
    </row>
    <row r="411701" spans="68:68" customFormat="1">
      <c r="BP411701" s="90"/>
    </row>
    <row r="411702" spans="68:68" customFormat="1">
      <c r="BP411702" s="90"/>
    </row>
    <row r="411703" spans="68:68" customFormat="1">
      <c r="BP411703" s="90"/>
    </row>
    <row r="411704" spans="68:68" customFormat="1">
      <c r="BP411704" s="90"/>
    </row>
    <row r="411705" spans="68:68" customFormat="1">
      <c r="BP411705" s="90"/>
    </row>
    <row r="411706" spans="68:68" customFormat="1">
      <c r="BP411706" s="90"/>
    </row>
    <row r="411707" spans="68:68" customFormat="1">
      <c r="BP411707" s="90"/>
    </row>
    <row r="411708" spans="68:68" customFormat="1">
      <c r="BP411708" s="90"/>
    </row>
    <row r="411709" spans="68:68" customFormat="1">
      <c r="BP411709" s="90"/>
    </row>
    <row r="411710" spans="68:68" customFormat="1">
      <c r="BP411710" s="90"/>
    </row>
    <row r="411711" spans="68:68" customFormat="1">
      <c r="BP411711" s="90"/>
    </row>
    <row r="411712" spans="68:68" customFormat="1">
      <c r="BP411712" s="90"/>
    </row>
    <row r="411713" spans="68:68" customFormat="1">
      <c r="BP411713" s="90"/>
    </row>
    <row r="411714" spans="68:68" customFormat="1">
      <c r="BP411714" s="90"/>
    </row>
    <row r="411715" spans="68:68" customFormat="1">
      <c r="BP411715" s="90"/>
    </row>
    <row r="411716" spans="68:68" customFormat="1">
      <c r="BP411716" s="90"/>
    </row>
    <row r="411717" spans="68:68" customFormat="1">
      <c r="BP411717" s="90"/>
    </row>
    <row r="411718" spans="68:68" customFormat="1">
      <c r="BP411718" s="90"/>
    </row>
    <row r="411719" spans="68:68" customFormat="1">
      <c r="BP411719" s="90"/>
    </row>
    <row r="411720" spans="68:68" customFormat="1">
      <c r="BP411720" s="90"/>
    </row>
    <row r="411721" spans="68:68" customFormat="1">
      <c r="BP411721" s="90"/>
    </row>
    <row r="411722" spans="68:68" customFormat="1">
      <c r="BP411722" s="90"/>
    </row>
    <row r="411723" spans="68:68" customFormat="1">
      <c r="BP411723" s="90"/>
    </row>
    <row r="411724" spans="68:68" customFormat="1">
      <c r="BP411724" s="90"/>
    </row>
    <row r="411725" spans="68:68" customFormat="1">
      <c r="BP411725" s="90"/>
    </row>
    <row r="411726" spans="68:68" customFormat="1">
      <c r="BP411726" s="90"/>
    </row>
    <row r="411727" spans="68:68" customFormat="1">
      <c r="BP411727" s="90"/>
    </row>
    <row r="411728" spans="68:68" customFormat="1">
      <c r="BP411728" s="90"/>
    </row>
    <row r="411729" spans="68:68" customFormat="1">
      <c r="BP411729" s="90"/>
    </row>
    <row r="411730" spans="68:68" customFormat="1">
      <c r="BP411730" s="90"/>
    </row>
    <row r="411731" spans="68:68" customFormat="1">
      <c r="BP411731" s="90"/>
    </row>
    <row r="411732" spans="68:68" customFormat="1">
      <c r="BP411732" s="90"/>
    </row>
    <row r="411733" spans="68:68" customFormat="1">
      <c r="BP411733" s="90"/>
    </row>
    <row r="411734" spans="68:68" customFormat="1">
      <c r="BP411734" s="90"/>
    </row>
    <row r="411735" spans="68:68" customFormat="1">
      <c r="BP411735" s="90"/>
    </row>
    <row r="411736" spans="68:68" customFormat="1">
      <c r="BP411736" s="90"/>
    </row>
    <row r="411737" spans="68:68" customFormat="1">
      <c r="BP411737" s="90"/>
    </row>
    <row r="411738" spans="68:68" customFormat="1">
      <c r="BP411738" s="90"/>
    </row>
    <row r="411739" spans="68:68" customFormat="1">
      <c r="BP411739" s="90"/>
    </row>
    <row r="411740" spans="68:68" customFormat="1">
      <c r="BP411740" s="90"/>
    </row>
    <row r="411741" spans="68:68" customFormat="1">
      <c r="BP411741" s="90"/>
    </row>
    <row r="411742" spans="68:68" customFormat="1">
      <c r="BP411742" s="90"/>
    </row>
    <row r="411743" spans="68:68" customFormat="1">
      <c r="BP411743" s="90"/>
    </row>
    <row r="411744" spans="68:68" customFormat="1">
      <c r="BP411744" s="90"/>
    </row>
    <row r="411745" spans="68:68" customFormat="1">
      <c r="BP411745" s="90"/>
    </row>
    <row r="411746" spans="68:68" customFormat="1">
      <c r="BP411746" s="90"/>
    </row>
    <row r="411747" spans="68:68" customFormat="1">
      <c r="BP411747" s="90"/>
    </row>
    <row r="411748" spans="68:68" customFormat="1">
      <c r="BP411748" s="90"/>
    </row>
    <row r="411749" spans="68:68" customFormat="1">
      <c r="BP411749" s="90"/>
    </row>
    <row r="411750" spans="68:68" customFormat="1">
      <c r="BP411750" s="90"/>
    </row>
    <row r="411751" spans="68:68" customFormat="1">
      <c r="BP411751" s="90"/>
    </row>
    <row r="411752" spans="68:68" customFormat="1">
      <c r="BP411752" s="90"/>
    </row>
    <row r="411753" spans="68:68" customFormat="1">
      <c r="BP411753" s="90"/>
    </row>
    <row r="411754" spans="68:68" customFormat="1">
      <c r="BP411754" s="90"/>
    </row>
    <row r="411755" spans="68:68" customFormat="1">
      <c r="BP411755" s="90"/>
    </row>
    <row r="411756" spans="68:68" customFormat="1">
      <c r="BP411756" s="90"/>
    </row>
    <row r="411757" spans="68:68" customFormat="1">
      <c r="BP411757" s="90"/>
    </row>
    <row r="411758" spans="68:68" customFormat="1">
      <c r="BP411758" s="90"/>
    </row>
    <row r="411759" spans="68:68" customFormat="1">
      <c r="BP411759" s="90"/>
    </row>
    <row r="411760" spans="68:68" customFormat="1">
      <c r="BP411760" s="90"/>
    </row>
    <row r="411761" spans="68:68" customFormat="1">
      <c r="BP411761" s="90"/>
    </row>
    <row r="411762" spans="68:68" customFormat="1">
      <c r="BP411762" s="90"/>
    </row>
    <row r="411763" spans="68:68" customFormat="1">
      <c r="BP411763" s="90"/>
    </row>
    <row r="411764" spans="68:68" customFormat="1">
      <c r="BP411764" s="90"/>
    </row>
    <row r="411765" spans="68:68" customFormat="1">
      <c r="BP411765" s="90"/>
    </row>
    <row r="411766" spans="68:68" customFormat="1">
      <c r="BP411766" s="90"/>
    </row>
    <row r="411767" spans="68:68" customFormat="1">
      <c r="BP411767" s="90"/>
    </row>
    <row r="411768" spans="68:68" customFormat="1">
      <c r="BP411768" s="90"/>
    </row>
    <row r="411769" spans="68:68" customFormat="1">
      <c r="BP411769" s="90"/>
    </row>
    <row r="411770" spans="68:68" customFormat="1">
      <c r="BP411770" s="90"/>
    </row>
    <row r="411771" spans="68:68" customFormat="1">
      <c r="BP411771" s="90"/>
    </row>
    <row r="411772" spans="68:68" customFormat="1">
      <c r="BP411772" s="90"/>
    </row>
    <row r="411773" spans="68:68" customFormat="1">
      <c r="BP411773" s="90"/>
    </row>
    <row r="411774" spans="68:68" customFormat="1">
      <c r="BP411774" s="90"/>
    </row>
    <row r="411775" spans="68:68" customFormat="1">
      <c r="BP411775" s="90"/>
    </row>
    <row r="411776" spans="68:68" customFormat="1">
      <c r="BP411776" s="90"/>
    </row>
    <row r="411777" spans="68:68" customFormat="1">
      <c r="BP411777" s="90"/>
    </row>
    <row r="411778" spans="68:68" customFormat="1">
      <c r="BP411778" s="90"/>
    </row>
    <row r="411779" spans="68:68" customFormat="1">
      <c r="BP411779" s="90"/>
    </row>
    <row r="411780" spans="68:68" customFormat="1">
      <c r="BP411780" s="90"/>
    </row>
    <row r="411781" spans="68:68" customFormat="1">
      <c r="BP411781" s="90"/>
    </row>
    <row r="411782" spans="68:68" customFormat="1">
      <c r="BP411782" s="90"/>
    </row>
    <row r="411783" spans="68:68" customFormat="1">
      <c r="BP411783" s="90"/>
    </row>
    <row r="411784" spans="68:68" customFormat="1">
      <c r="BP411784" s="90"/>
    </row>
    <row r="411785" spans="68:68" customFormat="1">
      <c r="BP411785" s="90"/>
    </row>
    <row r="411786" spans="68:68" customFormat="1">
      <c r="BP411786" s="90"/>
    </row>
    <row r="411787" spans="68:68" customFormat="1">
      <c r="BP411787" s="90"/>
    </row>
    <row r="411788" spans="68:68" customFormat="1">
      <c r="BP411788" s="90"/>
    </row>
    <row r="411789" spans="68:68" customFormat="1">
      <c r="BP411789" s="90"/>
    </row>
    <row r="411790" spans="68:68" customFormat="1">
      <c r="BP411790" s="90"/>
    </row>
    <row r="411791" spans="68:68" customFormat="1">
      <c r="BP411791" s="90"/>
    </row>
    <row r="411792" spans="68:68" customFormat="1">
      <c r="BP411792" s="90"/>
    </row>
    <row r="411793" spans="68:68" customFormat="1">
      <c r="BP411793" s="90"/>
    </row>
    <row r="411794" spans="68:68" customFormat="1">
      <c r="BP411794" s="90"/>
    </row>
    <row r="411795" spans="68:68" customFormat="1">
      <c r="BP411795" s="90"/>
    </row>
    <row r="411796" spans="68:68" customFormat="1">
      <c r="BP411796" s="90"/>
    </row>
    <row r="411797" spans="68:68" customFormat="1">
      <c r="BP411797" s="90"/>
    </row>
    <row r="411798" spans="68:68" customFormat="1">
      <c r="BP411798" s="90"/>
    </row>
    <row r="411799" spans="68:68" customFormat="1">
      <c r="BP411799" s="90"/>
    </row>
    <row r="411800" spans="68:68" customFormat="1">
      <c r="BP411800" s="90"/>
    </row>
    <row r="411801" spans="68:68" customFormat="1">
      <c r="BP411801" s="90"/>
    </row>
    <row r="411802" spans="68:68" customFormat="1">
      <c r="BP411802" s="90"/>
    </row>
    <row r="411803" spans="68:68" customFormat="1">
      <c r="BP411803" s="90"/>
    </row>
    <row r="411804" spans="68:68" customFormat="1">
      <c r="BP411804" s="90"/>
    </row>
    <row r="411805" spans="68:68" customFormat="1">
      <c r="BP411805" s="90"/>
    </row>
    <row r="411806" spans="68:68" customFormat="1">
      <c r="BP411806" s="90"/>
    </row>
    <row r="411807" spans="68:68" customFormat="1">
      <c r="BP411807" s="90"/>
    </row>
    <row r="411808" spans="68:68" customFormat="1">
      <c r="BP411808" s="90"/>
    </row>
    <row r="411809" spans="68:68" customFormat="1">
      <c r="BP411809" s="90"/>
    </row>
    <row r="411810" spans="68:68" customFormat="1">
      <c r="BP411810" s="90"/>
    </row>
    <row r="411811" spans="68:68" customFormat="1">
      <c r="BP411811" s="90"/>
    </row>
    <row r="411812" spans="68:68" customFormat="1">
      <c r="BP411812" s="90"/>
    </row>
    <row r="411813" spans="68:68" customFormat="1">
      <c r="BP411813" s="90"/>
    </row>
    <row r="411814" spans="68:68" customFormat="1">
      <c r="BP411814" s="90"/>
    </row>
    <row r="411815" spans="68:68" customFormat="1">
      <c r="BP411815" s="90"/>
    </row>
    <row r="411816" spans="68:68" customFormat="1">
      <c r="BP411816" s="90"/>
    </row>
    <row r="411817" spans="68:68" customFormat="1">
      <c r="BP411817" s="90"/>
    </row>
    <row r="411818" spans="68:68" customFormat="1">
      <c r="BP411818" s="90"/>
    </row>
    <row r="411819" spans="68:68" customFormat="1">
      <c r="BP411819" s="90"/>
    </row>
    <row r="411820" spans="68:68" customFormat="1">
      <c r="BP411820" s="90"/>
    </row>
    <row r="411821" spans="68:68" customFormat="1">
      <c r="BP411821" s="90"/>
    </row>
    <row r="411822" spans="68:68" customFormat="1">
      <c r="BP411822" s="90"/>
    </row>
    <row r="411823" spans="68:68" customFormat="1">
      <c r="BP411823" s="90"/>
    </row>
    <row r="411824" spans="68:68" customFormat="1">
      <c r="BP411824" s="90"/>
    </row>
    <row r="411825" spans="68:68" customFormat="1">
      <c r="BP411825" s="90"/>
    </row>
    <row r="411826" spans="68:68" customFormat="1">
      <c r="BP411826" s="90"/>
    </row>
    <row r="411827" spans="68:68" customFormat="1">
      <c r="BP411827" s="90"/>
    </row>
    <row r="411828" spans="68:68" customFormat="1">
      <c r="BP411828" s="90"/>
    </row>
    <row r="411829" spans="68:68" customFormat="1">
      <c r="BP411829" s="90"/>
    </row>
    <row r="411830" spans="68:68" customFormat="1">
      <c r="BP411830" s="90"/>
    </row>
    <row r="411831" spans="68:68" customFormat="1">
      <c r="BP411831" s="90"/>
    </row>
    <row r="411832" spans="68:68" customFormat="1">
      <c r="BP411832" s="90"/>
    </row>
    <row r="411833" spans="68:68" customFormat="1">
      <c r="BP411833" s="90"/>
    </row>
    <row r="411834" spans="68:68" customFormat="1">
      <c r="BP411834" s="90"/>
    </row>
    <row r="411835" spans="68:68" customFormat="1">
      <c r="BP411835" s="90"/>
    </row>
    <row r="411836" spans="68:68" customFormat="1">
      <c r="BP411836" s="90"/>
    </row>
    <row r="411837" spans="68:68" customFormat="1">
      <c r="BP411837" s="90"/>
    </row>
    <row r="411838" spans="68:68" customFormat="1">
      <c r="BP411838" s="90"/>
    </row>
    <row r="411839" spans="68:68" customFormat="1">
      <c r="BP411839" s="90"/>
    </row>
    <row r="411840" spans="68:68" customFormat="1">
      <c r="BP411840" s="90"/>
    </row>
    <row r="411841" spans="68:68" customFormat="1">
      <c r="BP411841" s="90"/>
    </row>
    <row r="411842" spans="68:68" customFormat="1">
      <c r="BP411842" s="90"/>
    </row>
    <row r="411843" spans="68:68" customFormat="1">
      <c r="BP411843" s="90"/>
    </row>
    <row r="411844" spans="68:68" customFormat="1">
      <c r="BP411844" s="90"/>
    </row>
    <row r="411845" spans="68:68" customFormat="1">
      <c r="BP411845" s="90"/>
    </row>
    <row r="411846" spans="68:68" customFormat="1">
      <c r="BP411846" s="90"/>
    </row>
    <row r="411847" spans="68:68" customFormat="1">
      <c r="BP411847" s="90"/>
    </row>
    <row r="411848" spans="68:68" customFormat="1">
      <c r="BP411848" s="90"/>
    </row>
    <row r="411849" spans="68:68" customFormat="1">
      <c r="BP411849" s="90"/>
    </row>
    <row r="411850" spans="68:68" customFormat="1">
      <c r="BP411850" s="90"/>
    </row>
    <row r="411851" spans="68:68" customFormat="1">
      <c r="BP411851" s="90"/>
    </row>
    <row r="411852" spans="68:68" customFormat="1">
      <c r="BP411852" s="90"/>
    </row>
    <row r="411853" spans="68:68" customFormat="1">
      <c r="BP411853" s="90"/>
    </row>
    <row r="411854" spans="68:68" customFormat="1">
      <c r="BP411854" s="90"/>
    </row>
    <row r="411855" spans="68:68" customFormat="1">
      <c r="BP411855" s="90"/>
    </row>
    <row r="411856" spans="68:68" customFormat="1">
      <c r="BP411856" s="90"/>
    </row>
    <row r="411857" spans="68:68" customFormat="1">
      <c r="BP411857" s="90"/>
    </row>
    <row r="411858" spans="68:68" customFormat="1">
      <c r="BP411858" s="90"/>
    </row>
    <row r="411859" spans="68:68" customFormat="1">
      <c r="BP411859" s="90"/>
    </row>
    <row r="411860" spans="68:68" customFormat="1">
      <c r="BP411860" s="90"/>
    </row>
    <row r="411861" spans="68:68" customFormat="1">
      <c r="BP411861" s="90"/>
    </row>
    <row r="411862" spans="68:68" customFormat="1">
      <c r="BP411862" s="90"/>
    </row>
    <row r="411863" spans="68:68" customFormat="1">
      <c r="BP411863" s="90"/>
    </row>
    <row r="411864" spans="68:68" customFormat="1">
      <c r="BP411864" s="90"/>
    </row>
    <row r="411865" spans="68:68" customFormat="1">
      <c r="BP411865" s="90"/>
    </row>
    <row r="411866" spans="68:68" customFormat="1">
      <c r="BP411866" s="90"/>
    </row>
    <row r="411867" spans="68:68" customFormat="1">
      <c r="BP411867" s="90"/>
    </row>
    <row r="411868" spans="68:68" customFormat="1">
      <c r="BP411868" s="90"/>
    </row>
    <row r="411869" spans="68:68" customFormat="1">
      <c r="BP411869" s="90"/>
    </row>
    <row r="411870" spans="68:68" customFormat="1">
      <c r="BP411870" s="90"/>
    </row>
    <row r="411871" spans="68:68" customFormat="1">
      <c r="BP411871" s="90"/>
    </row>
    <row r="411872" spans="68:68" customFormat="1">
      <c r="BP411872" s="90"/>
    </row>
    <row r="411873" spans="68:68" customFormat="1">
      <c r="BP411873" s="90"/>
    </row>
    <row r="411874" spans="68:68" customFormat="1">
      <c r="BP411874" s="90"/>
    </row>
    <row r="411875" spans="68:68" customFormat="1">
      <c r="BP411875" s="90"/>
    </row>
    <row r="411876" spans="68:68" customFormat="1">
      <c r="BP411876" s="90"/>
    </row>
    <row r="411877" spans="68:68" customFormat="1">
      <c r="BP411877" s="90"/>
    </row>
    <row r="411878" spans="68:68" customFormat="1">
      <c r="BP411878" s="90"/>
    </row>
    <row r="411879" spans="68:68" customFormat="1">
      <c r="BP411879" s="90"/>
    </row>
    <row r="411880" spans="68:68" customFormat="1">
      <c r="BP411880" s="90"/>
    </row>
    <row r="411881" spans="68:68" customFormat="1">
      <c r="BP411881" s="90"/>
    </row>
    <row r="411882" spans="68:68" customFormat="1">
      <c r="BP411882" s="90"/>
    </row>
    <row r="411883" spans="68:68" customFormat="1">
      <c r="BP411883" s="90"/>
    </row>
    <row r="411884" spans="68:68" customFormat="1">
      <c r="BP411884" s="90"/>
    </row>
    <row r="411885" spans="68:68" customFormat="1">
      <c r="BP411885" s="90"/>
    </row>
    <row r="411886" spans="68:68" customFormat="1">
      <c r="BP411886" s="90"/>
    </row>
    <row r="411887" spans="68:68" customFormat="1">
      <c r="BP411887" s="90"/>
    </row>
    <row r="411888" spans="68:68" customFormat="1">
      <c r="BP411888" s="90"/>
    </row>
    <row r="411889" spans="68:68" customFormat="1">
      <c r="BP411889" s="90"/>
    </row>
    <row r="411890" spans="68:68" customFormat="1">
      <c r="BP411890" s="90"/>
    </row>
    <row r="411891" spans="68:68" customFormat="1">
      <c r="BP411891" s="90"/>
    </row>
    <row r="411892" spans="68:68" customFormat="1">
      <c r="BP411892" s="90"/>
    </row>
    <row r="411893" spans="68:68" customFormat="1">
      <c r="BP411893" s="90"/>
    </row>
    <row r="411894" spans="68:68" customFormat="1">
      <c r="BP411894" s="90"/>
    </row>
    <row r="411895" spans="68:68" customFormat="1">
      <c r="BP411895" s="90"/>
    </row>
    <row r="411896" spans="68:68" customFormat="1">
      <c r="BP411896" s="90"/>
    </row>
    <row r="411897" spans="68:68" customFormat="1">
      <c r="BP411897" s="90"/>
    </row>
    <row r="411898" spans="68:68" customFormat="1">
      <c r="BP411898" s="90"/>
    </row>
    <row r="411899" spans="68:68" customFormat="1">
      <c r="BP411899" s="90"/>
    </row>
    <row r="411900" spans="68:68" customFormat="1">
      <c r="BP411900" s="90"/>
    </row>
    <row r="411901" spans="68:68" customFormat="1">
      <c r="BP411901" s="90"/>
    </row>
    <row r="411902" spans="68:68" customFormat="1">
      <c r="BP411902" s="90"/>
    </row>
    <row r="411903" spans="68:68" customFormat="1">
      <c r="BP411903" s="90"/>
    </row>
    <row r="411904" spans="68:68" customFormat="1">
      <c r="BP411904" s="90"/>
    </row>
    <row r="411905" spans="68:68" customFormat="1">
      <c r="BP411905" s="90"/>
    </row>
    <row r="411906" spans="68:68" customFormat="1">
      <c r="BP411906" s="90"/>
    </row>
    <row r="411907" spans="68:68" customFormat="1">
      <c r="BP411907" s="90"/>
    </row>
    <row r="411908" spans="68:68" customFormat="1">
      <c r="BP411908" s="90"/>
    </row>
    <row r="411909" spans="68:68" customFormat="1">
      <c r="BP411909" s="90"/>
    </row>
    <row r="411910" spans="68:68" customFormat="1">
      <c r="BP411910" s="90"/>
    </row>
    <row r="411911" spans="68:68" customFormat="1">
      <c r="BP411911" s="90"/>
    </row>
    <row r="411912" spans="68:68" customFormat="1">
      <c r="BP411912" s="90"/>
    </row>
    <row r="411913" spans="68:68" customFormat="1">
      <c r="BP411913" s="90"/>
    </row>
    <row r="411914" spans="68:68" customFormat="1">
      <c r="BP411914" s="90"/>
    </row>
    <row r="411915" spans="68:68" customFormat="1">
      <c r="BP411915" s="90"/>
    </row>
    <row r="411916" spans="68:68" customFormat="1">
      <c r="BP411916" s="90"/>
    </row>
    <row r="411917" spans="68:68" customFormat="1">
      <c r="BP411917" s="90"/>
    </row>
    <row r="411918" spans="68:68" customFormat="1">
      <c r="BP411918" s="90"/>
    </row>
    <row r="411919" spans="68:68" customFormat="1">
      <c r="BP411919" s="90"/>
    </row>
    <row r="411920" spans="68:68" customFormat="1">
      <c r="BP411920" s="90"/>
    </row>
    <row r="411921" spans="68:68" customFormat="1">
      <c r="BP411921" s="90"/>
    </row>
    <row r="411922" spans="68:68" customFormat="1">
      <c r="BP411922" s="90"/>
    </row>
    <row r="411923" spans="68:68" customFormat="1">
      <c r="BP411923" s="90"/>
    </row>
    <row r="411924" spans="68:68" customFormat="1">
      <c r="BP411924" s="90"/>
    </row>
    <row r="411925" spans="68:68" customFormat="1">
      <c r="BP411925" s="90"/>
    </row>
    <row r="411926" spans="68:68" customFormat="1">
      <c r="BP411926" s="90"/>
    </row>
    <row r="411927" spans="68:68" customFormat="1">
      <c r="BP411927" s="90"/>
    </row>
    <row r="411928" spans="68:68" customFormat="1">
      <c r="BP411928" s="90"/>
    </row>
    <row r="411929" spans="68:68" customFormat="1">
      <c r="BP411929" s="90"/>
    </row>
    <row r="411930" spans="68:68" customFormat="1">
      <c r="BP411930" s="90"/>
    </row>
    <row r="411931" spans="68:68" customFormat="1">
      <c r="BP411931" s="90"/>
    </row>
    <row r="411932" spans="68:68" customFormat="1">
      <c r="BP411932" s="90"/>
    </row>
    <row r="411933" spans="68:68" customFormat="1">
      <c r="BP411933" s="90"/>
    </row>
    <row r="411934" spans="68:68" customFormat="1">
      <c r="BP411934" s="90"/>
    </row>
    <row r="411935" spans="68:68" customFormat="1">
      <c r="BP411935" s="90"/>
    </row>
    <row r="411936" spans="68:68" customFormat="1">
      <c r="BP411936" s="90"/>
    </row>
    <row r="411937" spans="68:68" customFormat="1">
      <c r="BP411937" s="90"/>
    </row>
    <row r="411938" spans="68:68" customFormat="1">
      <c r="BP411938" s="90"/>
    </row>
    <row r="411939" spans="68:68" customFormat="1">
      <c r="BP411939" s="90"/>
    </row>
    <row r="411940" spans="68:68" customFormat="1">
      <c r="BP411940" s="90"/>
    </row>
    <row r="411941" spans="68:68" customFormat="1">
      <c r="BP411941" s="90"/>
    </row>
    <row r="411942" spans="68:68" customFormat="1">
      <c r="BP411942" s="90"/>
    </row>
    <row r="411943" spans="68:68" customFormat="1">
      <c r="BP411943" s="90"/>
    </row>
    <row r="411944" spans="68:68" customFormat="1">
      <c r="BP411944" s="90"/>
    </row>
    <row r="411945" spans="68:68" customFormat="1">
      <c r="BP411945" s="90"/>
    </row>
    <row r="411946" spans="68:68" customFormat="1">
      <c r="BP411946" s="90"/>
    </row>
    <row r="411947" spans="68:68" customFormat="1">
      <c r="BP411947" s="90"/>
    </row>
    <row r="411948" spans="68:68" customFormat="1">
      <c r="BP411948" s="90"/>
    </row>
    <row r="411949" spans="68:68" customFormat="1">
      <c r="BP411949" s="90"/>
    </row>
    <row r="411950" spans="68:68" customFormat="1">
      <c r="BP411950" s="90"/>
    </row>
    <row r="411951" spans="68:68" customFormat="1">
      <c r="BP411951" s="90"/>
    </row>
    <row r="411952" spans="68:68" customFormat="1">
      <c r="BP411952" s="90"/>
    </row>
    <row r="411953" spans="68:68" customFormat="1">
      <c r="BP411953" s="90"/>
    </row>
    <row r="411954" spans="68:68" customFormat="1">
      <c r="BP411954" s="90"/>
    </row>
    <row r="411955" spans="68:68" customFormat="1">
      <c r="BP411955" s="90"/>
    </row>
    <row r="411956" spans="68:68" customFormat="1">
      <c r="BP411956" s="90"/>
    </row>
    <row r="411957" spans="68:68" customFormat="1">
      <c r="BP411957" s="90"/>
    </row>
    <row r="411958" spans="68:68" customFormat="1">
      <c r="BP411958" s="90"/>
    </row>
    <row r="411959" spans="68:68" customFormat="1">
      <c r="BP411959" s="90"/>
    </row>
    <row r="411960" spans="68:68" customFormat="1">
      <c r="BP411960" s="90"/>
    </row>
    <row r="411961" spans="68:68" customFormat="1">
      <c r="BP411961" s="90"/>
    </row>
    <row r="411962" spans="68:68" customFormat="1">
      <c r="BP411962" s="90"/>
    </row>
    <row r="411963" spans="68:68" customFormat="1">
      <c r="BP411963" s="90"/>
    </row>
    <row r="411964" spans="68:68" customFormat="1">
      <c r="BP411964" s="90"/>
    </row>
    <row r="411965" spans="68:68" customFormat="1">
      <c r="BP411965" s="90"/>
    </row>
    <row r="411966" spans="68:68" customFormat="1">
      <c r="BP411966" s="90"/>
    </row>
    <row r="411967" spans="68:68" customFormat="1">
      <c r="BP411967" s="90"/>
    </row>
    <row r="411968" spans="68:68" customFormat="1">
      <c r="BP411968" s="90"/>
    </row>
    <row r="411969" spans="68:68" customFormat="1">
      <c r="BP411969" s="90"/>
    </row>
    <row r="411970" spans="68:68" customFormat="1">
      <c r="BP411970" s="90"/>
    </row>
    <row r="411971" spans="68:68" customFormat="1">
      <c r="BP411971" s="90"/>
    </row>
    <row r="411972" spans="68:68" customFormat="1">
      <c r="BP411972" s="90"/>
    </row>
    <row r="411973" spans="68:68" customFormat="1">
      <c r="BP411973" s="90"/>
    </row>
    <row r="411974" spans="68:68" customFormat="1">
      <c r="BP411974" s="90"/>
    </row>
    <row r="411975" spans="68:68" customFormat="1">
      <c r="BP411975" s="90"/>
    </row>
    <row r="411976" spans="68:68" customFormat="1">
      <c r="BP411976" s="90"/>
    </row>
    <row r="411977" spans="68:68" customFormat="1">
      <c r="BP411977" s="90"/>
    </row>
    <row r="411978" spans="68:68" customFormat="1">
      <c r="BP411978" s="90"/>
    </row>
    <row r="411979" spans="68:68" customFormat="1">
      <c r="BP411979" s="90"/>
    </row>
    <row r="411980" spans="68:68" customFormat="1">
      <c r="BP411980" s="90"/>
    </row>
    <row r="411981" spans="68:68" customFormat="1">
      <c r="BP411981" s="90"/>
    </row>
    <row r="411982" spans="68:68" customFormat="1">
      <c r="BP411982" s="90"/>
    </row>
    <row r="411983" spans="68:68" customFormat="1">
      <c r="BP411983" s="90"/>
    </row>
    <row r="411984" spans="68:68" customFormat="1">
      <c r="BP411984" s="90"/>
    </row>
    <row r="411985" spans="68:68" customFormat="1">
      <c r="BP411985" s="90"/>
    </row>
    <row r="411986" spans="68:68" customFormat="1">
      <c r="BP411986" s="90"/>
    </row>
    <row r="411987" spans="68:68" customFormat="1">
      <c r="BP411987" s="90"/>
    </row>
    <row r="411988" spans="68:68" customFormat="1">
      <c r="BP411988" s="90"/>
    </row>
    <row r="411989" spans="68:68" customFormat="1">
      <c r="BP411989" s="90"/>
    </row>
    <row r="411990" spans="68:68" customFormat="1">
      <c r="BP411990" s="90"/>
    </row>
    <row r="411991" spans="68:68" customFormat="1">
      <c r="BP411991" s="90"/>
    </row>
    <row r="411992" spans="68:68" customFormat="1">
      <c r="BP411992" s="90"/>
    </row>
    <row r="411993" spans="68:68" customFormat="1">
      <c r="BP411993" s="90"/>
    </row>
    <row r="411994" spans="68:68" customFormat="1">
      <c r="BP411994" s="90"/>
    </row>
    <row r="411995" spans="68:68" customFormat="1">
      <c r="BP411995" s="90"/>
    </row>
    <row r="411996" spans="68:68" customFormat="1">
      <c r="BP411996" s="90"/>
    </row>
    <row r="411997" spans="68:68" customFormat="1">
      <c r="BP411997" s="90"/>
    </row>
    <row r="411998" spans="68:68" customFormat="1">
      <c r="BP411998" s="90"/>
    </row>
    <row r="411999" spans="68:68" customFormat="1">
      <c r="BP411999" s="90"/>
    </row>
    <row r="412000" spans="68:68" customFormat="1">
      <c r="BP412000" s="90"/>
    </row>
    <row r="412001" spans="68:68" customFormat="1">
      <c r="BP412001" s="90"/>
    </row>
    <row r="412002" spans="68:68" customFormat="1">
      <c r="BP412002" s="90"/>
    </row>
    <row r="412003" spans="68:68" customFormat="1">
      <c r="BP412003" s="90"/>
    </row>
    <row r="412004" spans="68:68" customFormat="1">
      <c r="BP412004" s="90"/>
    </row>
    <row r="412005" spans="68:68" customFormat="1">
      <c r="BP412005" s="90"/>
    </row>
    <row r="412006" spans="68:68" customFormat="1">
      <c r="BP412006" s="90"/>
    </row>
    <row r="412007" spans="68:68" customFormat="1">
      <c r="BP412007" s="90"/>
    </row>
    <row r="412008" spans="68:68" customFormat="1">
      <c r="BP412008" s="90"/>
    </row>
    <row r="412009" spans="68:68" customFormat="1">
      <c r="BP412009" s="90"/>
    </row>
    <row r="412010" spans="68:68" customFormat="1">
      <c r="BP412010" s="90"/>
    </row>
    <row r="412011" spans="68:68" customFormat="1">
      <c r="BP412011" s="90"/>
    </row>
    <row r="412012" spans="68:68" customFormat="1">
      <c r="BP412012" s="90"/>
    </row>
    <row r="412013" spans="68:68" customFormat="1">
      <c r="BP412013" s="90"/>
    </row>
    <row r="412014" spans="68:68" customFormat="1">
      <c r="BP412014" s="90"/>
    </row>
    <row r="412015" spans="68:68" customFormat="1">
      <c r="BP412015" s="90"/>
    </row>
    <row r="412016" spans="68:68" customFormat="1">
      <c r="BP412016" s="90"/>
    </row>
    <row r="412017" spans="68:68" customFormat="1">
      <c r="BP412017" s="90"/>
    </row>
    <row r="412018" spans="68:68" customFormat="1">
      <c r="BP412018" s="90"/>
    </row>
    <row r="412019" spans="68:68" customFormat="1">
      <c r="BP412019" s="90"/>
    </row>
    <row r="412020" spans="68:68" customFormat="1">
      <c r="BP412020" s="90"/>
    </row>
    <row r="412021" spans="68:68" customFormat="1">
      <c r="BP412021" s="90"/>
    </row>
    <row r="412022" spans="68:68" customFormat="1">
      <c r="BP412022" s="90"/>
    </row>
    <row r="412023" spans="68:68" customFormat="1">
      <c r="BP412023" s="90"/>
    </row>
    <row r="412024" spans="68:68" customFormat="1">
      <c r="BP412024" s="90"/>
    </row>
    <row r="412025" spans="68:68" customFormat="1">
      <c r="BP412025" s="90"/>
    </row>
    <row r="412026" spans="68:68" customFormat="1">
      <c r="BP412026" s="90"/>
    </row>
    <row r="412027" spans="68:68" customFormat="1">
      <c r="BP412027" s="90"/>
    </row>
    <row r="412028" spans="68:68" customFormat="1">
      <c r="BP412028" s="90"/>
    </row>
    <row r="412029" spans="68:68" customFormat="1">
      <c r="BP412029" s="90"/>
    </row>
    <row r="412030" spans="68:68" customFormat="1">
      <c r="BP412030" s="90"/>
    </row>
    <row r="412031" spans="68:68" customFormat="1">
      <c r="BP412031" s="90"/>
    </row>
    <row r="412032" spans="68:68" customFormat="1">
      <c r="BP412032" s="90"/>
    </row>
    <row r="412033" spans="68:68" customFormat="1">
      <c r="BP412033" s="90"/>
    </row>
    <row r="412034" spans="68:68" customFormat="1">
      <c r="BP412034" s="90"/>
    </row>
    <row r="412035" spans="68:68" customFormat="1">
      <c r="BP412035" s="90"/>
    </row>
    <row r="412036" spans="68:68" customFormat="1">
      <c r="BP412036" s="90"/>
    </row>
    <row r="412037" spans="68:68" customFormat="1">
      <c r="BP412037" s="90"/>
    </row>
    <row r="412038" spans="68:68" customFormat="1">
      <c r="BP412038" s="90"/>
    </row>
    <row r="412039" spans="68:68" customFormat="1">
      <c r="BP412039" s="90"/>
    </row>
    <row r="412040" spans="68:68" customFormat="1">
      <c r="BP412040" s="90"/>
    </row>
    <row r="412041" spans="68:68" customFormat="1">
      <c r="BP412041" s="90"/>
    </row>
    <row r="412042" spans="68:68" customFormat="1">
      <c r="BP412042" s="90"/>
    </row>
    <row r="412043" spans="68:68" customFormat="1">
      <c r="BP412043" s="90"/>
    </row>
    <row r="412044" spans="68:68" customFormat="1">
      <c r="BP412044" s="90"/>
    </row>
    <row r="412045" spans="68:68" customFormat="1">
      <c r="BP412045" s="90"/>
    </row>
    <row r="412046" spans="68:68" customFormat="1">
      <c r="BP412046" s="90"/>
    </row>
    <row r="412047" spans="68:68" customFormat="1">
      <c r="BP412047" s="90"/>
    </row>
    <row r="412048" spans="68:68" customFormat="1">
      <c r="BP412048" s="90"/>
    </row>
    <row r="412049" spans="68:68" customFormat="1">
      <c r="BP412049" s="90"/>
    </row>
    <row r="412050" spans="68:68" customFormat="1">
      <c r="BP412050" s="90"/>
    </row>
    <row r="412051" spans="68:68" customFormat="1">
      <c r="BP412051" s="90"/>
    </row>
    <row r="412052" spans="68:68" customFormat="1">
      <c r="BP412052" s="90"/>
    </row>
    <row r="412053" spans="68:68" customFormat="1">
      <c r="BP412053" s="90"/>
    </row>
    <row r="412054" spans="68:68" customFormat="1">
      <c r="BP412054" s="90"/>
    </row>
    <row r="412055" spans="68:68" customFormat="1">
      <c r="BP412055" s="90"/>
    </row>
    <row r="412056" spans="68:68" customFormat="1">
      <c r="BP412056" s="90"/>
    </row>
    <row r="412057" spans="68:68" customFormat="1">
      <c r="BP412057" s="90"/>
    </row>
    <row r="412058" spans="68:68" customFormat="1">
      <c r="BP412058" s="90"/>
    </row>
    <row r="412059" spans="68:68" customFormat="1">
      <c r="BP412059" s="90"/>
    </row>
    <row r="412060" spans="68:68" customFormat="1">
      <c r="BP412060" s="90"/>
    </row>
    <row r="412061" spans="68:68" customFormat="1">
      <c r="BP412061" s="90"/>
    </row>
    <row r="412062" spans="68:68" customFormat="1">
      <c r="BP412062" s="90"/>
    </row>
    <row r="412063" spans="68:68" customFormat="1">
      <c r="BP412063" s="90"/>
    </row>
    <row r="412064" spans="68:68" customFormat="1">
      <c r="BP412064" s="90"/>
    </row>
    <row r="412065" spans="68:68" customFormat="1">
      <c r="BP412065" s="90"/>
    </row>
    <row r="412066" spans="68:68" customFormat="1">
      <c r="BP412066" s="90"/>
    </row>
    <row r="412067" spans="68:68" customFormat="1">
      <c r="BP412067" s="90"/>
    </row>
    <row r="412068" spans="68:68" customFormat="1">
      <c r="BP412068" s="90"/>
    </row>
    <row r="412069" spans="68:68" customFormat="1">
      <c r="BP412069" s="90"/>
    </row>
    <row r="412070" spans="68:68" customFormat="1">
      <c r="BP412070" s="90"/>
    </row>
    <row r="412071" spans="68:68" customFormat="1">
      <c r="BP412071" s="90"/>
    </row>
    <row r="412072" spans="68:68" customFormat="1">
      <c r="BP412072" s="90"/>
    </row>
    <row r="412073" spans="68:68" customFormat="1">
      <c r="BP412073" s="90"/>
    </row>
    <row r="412074" spans="68:68" customFormat="1">
      <c r="BP412074" s="90"/>
    </row>
    <row r="412075" spans="68:68" customFormat="1">
      <c r="BP412075" s="90"/>
    </row>
    <row r="412076" spans="68:68" customFormat="1">
      <c r="BP412076" s="90"/>
    </row>
    <row r="412077" spans="68:68" customFormat="1">
      <c r="BP412077" s="90"/>
    </row>
    <row r="412078" spans="68:68" customFormat="1">
      <c r="BP412078" s="90"/>
    </row>
    <row r="412079" spans="68:68" customFormat="1">
      <c r="BP412079" s="90"/>
    </row>
    <row r="412080" spans="68:68" customFormat="1">
      <c r="BP412080" s="90"/>
    </row>
    <row r="412081" spans="68:68" customFormat="1">
      <c r="BP412081" s="90"/>
    </row>
    <row r="412082" spans="68:68" customFormat="1">
      <c r="BP412082" s="90"/>
    </row>
    <row r="412083" spans="68:68" customFormat="1">
      <c r="BP412083" s="90"/>
    </row>
    <row r="412084" spans="68:68" customFormat="1">
      <c r="BP412084" s="90"/>
    </row>
    <row r="412085" spans="68:68" customFormat="1">
      <c r="BP412085" s="90"/>
    </row>
    <row r="412086" spans="68:68" customFormat="1">
      <c r="BP412086" s="90"/>
    </row>
    <row r="412087" spans="68:68" customFormat="1">
      <c r="BP412087" s="90"/>
    </row>
    <row r="412088" spans="68:68" customFormat="1">
      <c r="BP412088" s="90"/>
    </row>
    <row r="412089" spans="68:68" customFormat="1">
      <c r="BP412089" s="90"/>
    </row>
    <row r="412090" spans="68:68" customFormat="1">
      <c r="BP412090" s="90"/>
    </row>
    <row r="412091" spans="68:68" customFormat="1">
      <c r="BP412091" s="90"/>
    </row>
    <row r="412092" spans="68:68" customFormat="1">
      <c r="BP412092" s="90"/>
    </row>
    <row r="412093" spans="68:68" customFormat="1">
      <c r="BP412093" s="90"/>
    </row>
    <row r="412094" spans="68:68" customFormat="1">
      <c r="BP412094" s="90"/>
    </row>
    <row r="412095" spans="68:68" customFormat="1">
      <c r="BP412095" s="90"/>
    </row>
    <row r="412096" spans="68:68" customFormat="1">
      <c r="BP412096" s="90"/>
    </row>
    <row r="412097" spans="68:68" customFormat="1">
      <c r="BP412097" s="90"/>
    </row>
    <row r="412098" spans="68:68" customFormat="1">
      <c r="BP412098" s="90"/>
    </row>
    <row r="412099" spans="68:68" customFormat="1">
      <c r="BP412099" s="90"/>
    </row>
    <row r="412100" spans="68:68" customFormat="1">
      <c r="BP412100" s="90"/>
    </row>
    <row r="412101" spans="68:68" customFormat="1">
      <c r="BP412101" s="90"/>
    </row>
    <row r="412102" spans="68:68" customFormat="1">
      <c r="BP412102" s="90"/>
    </row>
    <row r="412103" spans="68:68" customFormat="1">
      <c r="BP412103" s="90"/>
    </row>
    <row r="412104" spans="68:68" customFormat="1">
      <c r="BP412104" s="90"/>
    </row>
    <row r="412105" spans="68:68" customFormat="1">
      <c r="BP412105" s="90"/>
    </row>
    <row r="412106" spans="68:68" customFormat="1">
      <c r="BP412106" s="90"/>
    </row>
    <row r="412107" spans="68:68" customFormat="1">
      <c r="BP412107" s="90"/>
    </row>
    <row r="412108" spans="68:68" customFormat="1">
      <c r="BP412108" s="90"/>
    </row>
    <row r="412109" spans="68:68" customFormat="1">
      <c r="BP412109" s="90"/>
    </row>
    <row r="412110" spans="68:68" customFormat="1">
      <c r="BP412110" s="90"/>
    </row>
    <row r="412111" spans="68:68" customFormat="1">
      <c r="BP412111" s="90"/>
    </row>
    <row r="412112" spans="68:68" customFormat="1">
      <c r="BP412112" s="90"/>
    </row>
    <row r="412113" spans="68:68" customFormat="1">
      <c r="BP412113" s="90"/>
    </row>
    <row r="412114" spans="68:68" customFormat="1">
      <c r="BP412114" s="90"/>
    </row>
    <row r="412115" spans="68:68" customFormat="1">
      <c r="BP412115" s="90"/>
    </row>
    <row r="412116" spans="68:68" customFormat="1">
      <c r="BP412116" s="90"/>
    </row>
    <row r="412117" spans="68:68" customFormat="1">
      <c r="BP412117" s="90"/>
    </row>
    <row r="412118" spans="68:68" customFormat="1">
      <c r="BP412118" s="90"/>
    </row>
    <row r="412119" spans="68:68" customFormat="1">
      <c r="BP412119" s="90"/>
    </row>
    <row r="412120" spans="68:68" customFormat="1">
      <c r="BP412120" s="90"/>
    </row>
    <row r="412121" spans="68:68" customFormat="1">
      <c r="BP412121" s="90"/>
    </row>
    <row r="412122" spans="68:68" customFormat="1">
      <c r="BP412122" s="90"/>
    </row>
    <row r="412123" spans="68:68" customFormat="1">
      <c r="BP412123" s="90"/>
    </row>
    <row r="412124" spans="68:68" customFormat="1">
      <c r="BP412124" s="90"/>
    </row>
    <row r="412125" spans="68:68" customFormat="1">
      <c r="BP412125" s="90"/>
    </row>
    <row r="412126" spans="68:68" customFormat="1">
      <c r="BP412126" s="90"/>
    </row>
    <row r="412127" spans="68:68" customFormat="1">
      <c r="BP412127" s="90"/>
    </row>
    <row r="412128" spans="68:68" customFormat="1">
      <c r="BP412128" s="90"/>
    </row>
    <row r="412129" spans="68:68" customFormat="1">
      <c r="BP412129" s="90"/>
    </row>
    <row r="412130" spans="68:68" customFormat="1">
      <c r="BP412130" s="90"/>
    </row>
    <row r="412131" spans="68:68" customFormat="1">
      <c r="BP412131" s="90"/>
    </row>
    <row r="412132" spans="68:68" customFormat="1">
      <c r="BP412132" s="90"/>
    </row>
    <row r="412133" spans="68:68" customFormat="1">
      <c r="BP412133" s="90"/>
    </row>
    <row r="412134" spans="68:68" customFormat="1">
      <c r="BP412134" s="90"/>
    </row>
    <row r="412135" spans="68:68" customFormat="1">
      <c r="BP412135" s="90"/>
    </row>
    <row r="412136" spans="68:68" customFormat="1">
      <c r="BP412136" s="90"/>
    </row>
    <row r="412137" spans="68:68" customFormat="1">
      <c r="BP412137" s="90"/>
    </row>
    <row r="412138" spans="68:68" customFormat="1">
      <c r="BP412138" s="90"/>
    </row>
    <row r="412139" spans="68:68" customFormat="1">
      <c r="BP412139" s="90"/>
    </row>
    <row r="412140" spans="68:68" customFormat="1">
      <c r="BP412140" s="90"/>
    </row>
    <row r="412141" spans="68:68" customFormat="1">
      <c r="BP412141" s="90"/>
    </row>
    <row r="412142" spans="68:68" customFormat="1">
      <c r="BP412142" s="90"/>
    </row>
    <row r="412143" spans="68:68" customFormat="1">
      <c r="BP412143" s="90"/>
    </row>
    <row r="412144" spans="68:68" customFormat="1">
      <c r="BP412144" s="90"/>
    </row>
    <row r="412145" spans="68:68" customFormat="1">
      <c r="BP412145" s="90"/>
    </row>
    <row r="412146" spans="68:68" customFormat="1">
      <c r="BP412146" s="90"/>
    </row>
    <row r="412147" spans="68:68" customFormat="1">
      <c r="BP412147" s="90"/>
    </row>
    <row r="412148" spans="68:68" customFormat="1">
      <c r="BP412148" s="90"/>
    </row>
    <row r="412149" spans="68:68" customFormat="1">
      <c r="BP412149" s="90"/>
    </row>
    <row r="412150" spans="68:68" customFormat="1">
      <c r="BP412150" s="90"/>
    </row>
    <row r="412151" spans="68:68" customFormat="1">
      <c r="BP412151" s="90"/>
    </row>
    <row r="412152" spans="68:68" customFormat="1">
      <c r="BP412152" s="90"/>
    </row>
    <row r="412153" spans="68:68" customFormat="1">
      <c r="BP412153" s="90"/>
    </row>
    <row r="412154" spans="68:68" customFormat="1">
      <c r="BP412154" s="90"/>
    </row>
    <row r="412155" spans="68:68" customFormat="1">
      <c r="BP412155" s="90"/>
    </row>
    <row r="412156" spans="68:68" customFormat="1">
      <c r="BP412156" s="90"/>
    </row>
    <row r="412157" spans="68:68" customFormat="1">
      <c r="BP412157" s="90"/>
    </row>
    <row r="412158" spans="68:68" customFormat="1">
      <c r="BP412158" s="90"/>
    </row>
    <row r="412159" spans="68:68" customFormat="1">
      <c r="BP412159" s="90"/>
    </row>
    <row r="412160" spans="68:68" customFormat="1">
      <c r="BP412160" s="90"/>
    </row>
    <row r="412161" spans="68:68" customFormat="1">
      <c r="BP412161" s="90"/>
    </row>
    <row r="412162" spans="68:68" customFormat="1">
      <c r="BP412162" s="90"/>
    </row>
    <row r="412163" spans="68:68" customFormat="1">
      <c r="BP412163" s="90"/>
    </row>
    <row r="412164" spans="68:68" customFormat="1">
      <c r="BP412164" s="90"/>
    </row>
    <row r="412165" spans="68:68" customFormat="1">
      <c r="BP412165" s="90"/>
    </row>
    <row r="412166" spans="68:68" customFormat="1">
      <c r="BP412166" s="90"/>
    </row>
    <row r="412167" spans="68:68" customFormat="1">
      <c r="BP412167" s="90"/>
    </row>
    <row r="412168" spans="68:68" customFormat="1">
      <c r="BP412168" s="90"/>
    </row>
    <row r="412169" spans="68:68" customFormat="1">
      <c r="BP412169" s="90"/>
    </row>
    <row r="412170" spans="68:68" customFormat="1">
      <c r="BP412170" s="90"/>
    </row>
    <row r="412171" spans="68:68" customFormat="1">
      <c r="BP412171" s="90"/>
    </row>
    <row r="412172" spans="68:68" customFormat="1">
      <c r="BP412172" s="90"/>
    </row>
    <row r="412173" spans="68:68" customFormat="1">
      <c r="BP412173" s="90"/>
    </row>
    <row r="412174" spans="68:68" customFormat="1">
      <c r="BP412174" s="90"/>
    </row>
    <row r="412175" spans="68:68" customFormat="1">
      <c r="BP412175" s="90"/>
    </row>
    <row r="412176" spans="68:68" customFormat="1">
      <c r="BP412176" s="90"/>
    </row>
    <row r="412177" spans="68:68" customFormat="1">
      <c r="BP412177" s="90"/>
    </row>
    <row r="412178" spans="68:68" customFormat="1">
      <c r="BP412178" s="90"/>
    </row>
    <row r="412179" spans="68:68" customFormat="1">
      <c r="BP412179" s="90"/>
    </row>
    <row r="412180" spans="68:68" customFormat="1">
      <c r="BP412180" s="90"/>
    </row>
    <row r="412181" spans="68:68" customFormat="1">
      <c r="BP412181" s="90"/>
    </row>
    <row r="412182" spans="68:68" customFormat="1">
      <c r="BP412182" s="90"/>
    </row>
    <row r="412183" spans="68:68" customFormat="1">
      <c r="BP412183" s="90"/>
    </row>
    <row r="412184" spans="68:68" customFormat="1">
      <c r="BP412184" s="90"/>
    </row>
    <row r="412185" spans="68:68" customFormat="1">
      <c r="BP412185" s="90"/>
    </row>
    <row r="412186" spans="68:68" customFormat="1">
      <c r="BP412186" s="90"/>
    </row>
    <row r="412187" spans="68:68" customFormat="1">
      <c r="BP412187" s="90"/>
    </row>
    <row r="412188" spans="68:68" customFormat="1">
      <c r="BP412188" s="90"/>
    </row>
    <row r="412189" spans="68:68" customFormat="1">
      <c r="BP412189" s="90"/>
    </row>
    <row r="412190" spans="68:68" customFormat="1">
      <c r="BP412190" s="90"/>
    </row>
    <row r="412191" spans="68:68" customFormat="1">
      <c r="BP412191" s="90"/>
    </row>
    <row r="412192" spans="68:68" customFormat="1">
      <c r="BP412192" s="90"/>
    </row>
    <row r="412193" spans="68:68" customFormat="1">
      <c r="BP412193" s="90"/>
    </row>
    <row r="412194" spans="68:68" customFormat="1">
      <c r="BP412194" s="90"/>
    </row>
    <row r="412195" spans="68:68" customFormat="1">
      <c r="BP412195" s="90"/>
    </row>
    <row r="412196" spans="68:68" customFormat="1">
      <c r="BP412196" s="90"/>
    </row>
    <row r="412197" spans="68:68" customFormat="1">
      <c r="BP412197" s="90"/>
    </row>
    <row r="412198" spans="68:68" customFormat="1">
      <c r="BP412198" s="90"/>
    </row>
    <row r="412199" spans="68:68" customFormat="1">
      <c r="BP412199" s="90"/>
    </row>
    <row r="412200" spans="68:68" customFormat="1">
      <c r="BP412200" s="90"/>
    </row>
    <row r="412201" spans="68:68" customFormat="1">
      <c r="BP412201" s="90"/>
    </row>
    <row r="412202" spans="68:68" customFormat="1">
      <c r="BP412202" s="90"/>
    </row>
    <row r="412203" spans="68:68" customFormat="1">
      <c r="BP412203" s="90"/>
    </row>
    <row r="412204" spans="68:68" customFormat="1">
      <c r="BP412204" s="90"/>
    </row>
    <row r="412205" spans="68:68" customFormat="1">
      <c r="BP412205" s="90"/>
    </row>
    <row r="412206" spans="68:68" customFormat="1">
      <c r="BP412206" s="90"/>
    </row>
    <row r="412207" spans="68:68" customFormat="1">
      <c r="BP412207" s="90"/>
    </row>
    <row r="412208" spans="68:68" customFormat="1">
      <c r="BP412208" s="90"/>
    </row>
    <row r="412209" spans="68:68" customFormat="1">
      <c r="BP412209" s="90"/>
    </row>
    <row r="412210" spans="68:68" customFormat="1">
      <c r="BP412210" s="90"/>
    </row>
    <row r="412211" spans="68:68" customFormat="1">
      <c r="BP412211" s="90"/>
    </row>
    <row r="412212" spans="68:68" customFormat="1">
      <c r="BP412212" s="90"/>
    </row>
    <row r="412213" spans="68:68" customFormat="1">
      <c r="BP412213" s="90"/>
    </row>
    <row r="412214" spans="68:68" customFormat="1">
      <c r="BP412214" s="90"/>
    </row>
    <row r="412215" spans="68:68" customFormat="1">
      <c r="BP412215" s="90"/>
    </row>
    <row r="412216" spans="68:68" customFormat="1">
      <c r="BP412216" s="90"/>
    </row>
    <row r="412217" spans="68:68" customFormat="1">
      <c r="BP412217" s="90"/>
    </row>
    <row r="412218" spans="68:68" customFormat="1">
      <c r="BP412218" s="90"/>
    </row>
    <row r="412219" spans="68:68" customFormat="1">
      <c r="BP412219" s="90"/>
    </row>
    <row r="412220" spans="68:68" customFormat="1">
      <c r="BP412220" s="90"/>
    </row>
    <row r="412221" spans="68:68" customFormat="1">
      <c r="BP412221" s="90"/>
    </row>
    <row r="412222" spans="68:68" customFormat="1">
      <c r="BP412222" s="90"/>
    </row>
    <row r="412223" spans="68:68" customFormat="1">
      <c r="BP412223" s="90"/>
    </row>
    <row r="412224" spans="68:68" customFormat="1">
      <c r="BP412224" s="90"/>
    </row>
    <row r="412225" spans="68:68" customFormat="1">
      <c r="BP412225" s="90"/>
    </row>
    <row r="412226" spans="68:68" customFormat="1">
      <c r="BP412226" s="90"/>
    </row>
    <row r="412227" spans="68:68" customFormat="1">
      <c r="BP412227" s="90"/>
    </row>
    <row r="412228" spans="68:68" customFormat="1">
      <c r="BP412228" s="90"/>
    </row>
    <row r="412229" spans="68:68" customFormat="1">
      <c r="BP412229" s="90"/>
    </row>
    <row r="412230" spans="68:68" customFormat="1">
      <c r="BP412230" s="90"/>
    </row>
    <row r="412231" spans="68:68" customFormat="1">
      <c r="BP412231" s="90"/>
    </row>
    <row r="412232" spans="68:68" customFormat="1">
      <c r="BP412232" s="90"/>
    </row>
    <row r="412233" spans="68:68" customFormat="1">
      <c r="BP412233" s="90"/>
    </row>
    <row r="412234" spans="68:68" customFormat="1">
      <c r="BP412234" s="90"/>
    </row>
    <row r="412235" spans="68:68" customFormat="1">
      <c r="BP412235" s="90"/>
    </row>
    <row r="412236" spans="68:68" customFormat="1">
      <c r="BP412236" s="90"/>
    </row>
    <row r="412237" spans="68:68" customFormat="1">
      <c r="BP412237" s="90"/>
    </row>
    <row r="412238" spans="68:68" customFormat="1">
      <c r="BP412238" s="90"/>
    </row>
    <row r="412239" spans="68:68" customFormat="1">
      <c r="BP412239" s="90"/>
    </row>
    <row r="412240" spans="68:68" customFormat="1">
      <c r="BP412240" s="90"/>
    </row>
    <row r="412241" spans="68:68" customFormat="1">
      <c r="BP412241" s="90"/>
    </row>
    <row r="412242" spans="68:68" customFormat="1">
      <c r="BP412242" s="90"/>
    </row>
    <row r="412243" spans="68:68" customFormat="1">
      <c r="BP412243" s="90"/>
    </row>
    <row r="412244" spans="68:68" customFormat="1">
      <c r="BP412244" s="90"/>
    </row>
    <row r="412245" spans="68:68" customFormat="1">
      <c r="BP412245" s="90"/>
    </row>
    <row r="412246" spans="68:68" customFormat="1">
      <c r="BP412246" s="90"/>
    </row>
    <row r="412247" spans="68:68" customFormat="1">
      <c r="BP412247" s="90"/>
    </row>
    <row r="412248" spans="68:68" customFormat="1">
      <c r="BP412248" s="90"/>
    </row>
    <row r="412249" spans="68:68" customFormat="1">
      <c r="BP412249" s="90"/>
    </row>
    <row r="412250" spans="68:68" customFormat="1">
      <c r="BP412250" s="90"/>
    </row>
    <row r="412251" spans="68:68" customFormat="1">
      <c r="BP412251" s="90"/>
    </row>
    <row r="412252" spans="68:68" customFormat="1">
      <c r="BP412252" s="90"/>
    </row>
    <row r="412253" spans="68:68" customFormat="1">
      <c r="BP412253" s="90"/>
    </row>
    <row r="412254" spans="68:68" customFormat="1">
      <c r="BP412254" s="90"/>
    </row>
    <row r="412255" spans="68:68" customFormat="1">
      <c r="BP412255" s="90"/>
    </row>
    <row r="412256" spans="68:68" customFormat="1">
      <c r="BP412256" s="90"/>
    </row>
    <row r="412257" spans="68:68" customFormat="1">
      <c r="BP412257" s="90"/>
    </row>
    <row r="412258" spans="68:68" customFormat="1">
      <c r="BP412258" s="90"/>
    </row>
    <row r="412259" spans="68:68" customFormat="1">
      <c r="BP412259" s="90"/>
    </row>
    <row r="412260" spans="68:68" customFormat="1">
      <c r="BP412260" s="90"/>
    </row>
    <row r="412261" spans="68:68" customFormat="1">
      <c r="BP412261" s="90"/>
    </row>
    <row r="412262" spans="68:68" customFormat="1">
      <c r="BP412262" s="90"/>
    </row>
    <row r="412263" spans="68:68" customFormat="1">
      <c r="BP412263" s="90"/>
    </row>
    <row r="412264" spans="68:68" customFormat="1">
      <c r="BP412264" s="90"/>
    </row>
    <row r="412265" spans="68:68" customFormat="1">
      <c r="BP412265" s="90"/>
    </row>
    <row r="412266" spans="68:68" customFormat="1">
      <c r="BP412266" s="90"/>
    </row>
    <row r="412267" spans="68:68" customFormat="1">
      <c r="BP412267" s="90"/>
    </row>
    <row r="412268" spans="68:68" customFormat="1">
      <c r="BP412268" s="90"/>
    </row>
    <row r="412269" spans="68:68" customFormat="1">
      <c r="BP412269" s="90"/>
    </row>
    <row r="412270" spans="68:68" customFormat="1">
      <c r="BP412270" s="90"/>
    </row>
    <row r="412271" spans="68:68" customFormat="1">
      <c r="BP412271" s="90"/>
    </row>
    <row r="412272" spans="68:68" customFormat="1">
      <c r="BP412272" s="90"/>
    </row>
    <row r="412273" spans="68:68" customFormat="1">
      <c r="BP412273" s="90"/>
    </row>
    <row r="412274" spans="68:68" customFormat="1">
      <c r="BP412274" s="90"/>
    </row>
    <row r="412275" spans="68:68" customFormat="1">
      <c r="BP412275" s="90"/>
    </row>
    <row r="412276" spans="68:68" customFormat="1">
      <c r="BP412276" s="90"/>
    </row>
    <row r="412277" spans="68:68" customFormat="1">
      <c r="BP412277" s="90"/>
    </row>
    <row r="412278" spans="68:68" customFormat="1">
      <c r="BP412278" s="90"/>
    </row>
    <row r="412279" spans="68:68" customFormat="1">
      <c r="BP412279" s="90"/>
    </row>
    <row r="412280" spans="68:68" customFormat="1">
      <c r="BP412280" s="90"/>
    </row>
    <row r="412281" spans="68:68" customFormat="1">
      <c r="BP412281" s="90"/>
    </row>
    <row r="412282" spans="68:68" customFormat="1">
      <c r="BP412282" s="90"/>
    </row>
    <row r="412283" spans="68:68" customFormat="1">
      <c r="BP412283" s="90"/>
    </row>
    <row r="412284" spans="68:68" customFormat="1">
      <c r="BP412284" s="90"/>
    </row>
    <row r="412285" spans="68:68" customFormat="1">
      <c r="BP412285" s="90"/>
    </row>
    <row r="412286" spans="68:68" customFormat="1">
      <c r="BP412286" s="90"/>
    </row>
    <row r="412287" spans="68:68" customFormat="1">
      <c r="BP412287" s="90"/>
    </row>
    <row r="412288" spans="68:68" customFormat="1">
      <c r="BP412288" s="90"/>
    </row>
    <row r="412289" spans="68:68" customFormat="1">
      <c r="BP412289" s="90"/>
    </row>
    <row r="412290" spans="68:68" customFormat="1">
      <c r="BP412290" s="90"/>
    </row>
    <row r="412291" spans="68:68" customFormat="1">
      <c r="BP412291" s="90"/>
    </row>
    <row r="412292" spans="68:68" customFormat="1">
      <c r="BP412292" s="90"/>
    </row>
    <row r="412293" spans="68:68" customFormat="1">
      <c r="BP412293" s="90"/>
    </row>
    <row r="412294" spans="68:68" customFormat="1">
      <c r="BP412294" s="90"/>
    </row>
    <row r="412295" spans="68:68" customFormat="1">
      <c r="BP412295" s="90"/>
    </row>
    <row r="412296" spans="68:68" customFormat="1">
      <c r="BP412296" s="90"/>
    </row>
    <row r="412297" spans="68:68" customFormat="1">
      <c r="BP412297" s="90"/>
    </row>
    <row r="412298" spans="68:68" customFormat="1">
      <c r="BP412298" s="90"/>
    </row>
    <row r="412299" spans="68:68" customFormat="1">
      <c r="BP412299" s="90"/>
    </row>
    <row r="412300" spans="68:68" customFormat="1">
      <c r="BP412300" s="90"/>
    </row>
    <row r="412301" spans="68:68" customFormat="1">
      <c r="BP412301" s="90"/>
    </row>
    <row r="412302" spans="68:68" customFormat="1">
      <c r="BP412302" s="90"/>
    </row>
    <row r="412303" spans="68:68" customFormat="1">
      <c r="BP412303" s="90"/>
    </row>
    <row r="412304" spans="68:68" customFormat="1">
      <c r="BP412304" s="90"/>
    </row>
    <row r="412305" spans="68:68" customFormat="1">
      <c r="BP412305" s="90"/>
    </row>
    <row r="412306" spans="68:68" customFormat="1">
      <c r="BP412306" s="90"/>
    </row>
    <row r="412307" spans="68:68" customFormat="1">
      <c r="BP412307" s="90"/>
    </row>
    <row r="412308" spans="68:68" customFormat="1">
      <c r="BP412308" s="90"/>
    </row>
    <row r="412309" spans="68:68" customFormat="1">
      <c r="BP412309" s="90"/>
    </row>
    <row r="412310" spans="68:68" customFormat="1">
      <c r="BP412310" s="90"/>
    </row>
    <row r="412311" spans="68:68" customFormat="1">
      <c r="BP412311" s="90"/>
    </row>
    <row r="412312" spans="68:68" customFormat="1">
      <c r="BP412312" s="90"/>
    </row>
    <row r="412313" spans="68:68" customFormat="1">
      <c r="BP412313" s="90"/>
    </row>
    <row r="412314" spans="68:68" customFormat="1">
      <c r="BP412314" s="90"/>
    </row>
    <row r="412315" spans="68:68" customFormat="1">
      <c r="BP412315" s="90"/>
    </row>
    <row r="412316" spans="68:68" customFormat="1">
      <c r="BP412316" s="90"/>
    </row>
    <row r="412317" spans="68:68" customFormat="1">
      <c r="BP412317" s="90"/>
    </row>
    <row r="412318" spans="68:68" customFormat="1">
      <c r="BP412318" s="90"/>
    </row>
    <row r="412319" spans="68:68" customFormat="1">
      <c r="BP412319" s="90"/>
    </row>
    <row r="412320" spans="68:68" customFormat="1">
      <c r="BP412320" s="90"/>
    </row>
    <row r="412321" spans="68:68" customFormat="1">
      <c r="BP412321" s="90"/>
    </row>
    <row r="412322" spans="68:68" customFormat="1">
      <c r="BP412322" s="90"/>
    </row>
    <row r="412323" spans="68:68" customFormat="1">
      <c r="BP412323" s="90"/>
    </row>
    <row r="412324" spans="68:68" customFormat="1">
      <c r="BP412324" s="90"/>
    </row>
    <row r="412325" spans="68:68" customFormat="1">
      <c r="BP412325" s="90"/>
    </row>
    <row r="412326" spans="68:68" customFormat="1">
      <c r="BP412326" s="90"/>
    </row>
    <row r="412327" spans="68:68" customFormat="1">
      <c r="BP412327" s="90"/>
    </row>
    <row r="412328" spans="68:68" customFormat="1">
      <c r="BP412328" s="90"/>
    </row>
    <row r="412329" spans="68:68" customFormat="1">
      <c r="BP412329" s="90"/>
    </row>
    <row r="412330" spans="68:68" customFormat="1">
      <c r="BP412330" s="90"/>
    </row>
    <row r="412331" spans="68:68" customFormat="1">
      <c r="BP412331" s="90"/>
    </row>
    <row r="412332" spans="68:68" customFormat="1">
      <c r="BP412332" s="90"/>
    </row>
    <row r="412333" spans="68:68" customFormat="1">
      <c r="BP412333" s="90"/>
    </row>
    <row r="412334" spans="68:68" customFormat="1">
      <c r="BP412334" s="90"/>
    </row>
    <row r="412335" spans="68:68" customFormat="1">
      <c r="BP412335" s="90"/>
    </row>
    <row r="412336" spans="68:68" customFormat="1">
      <c r="BP412336" s="90"/>
    </row>
    <row r="412337" spans="68:68" customFormat="1">
      <c r="BP412337" s="90"/>
    </row>
    <row r="412338" spans="68:68" customFormat="1">
      <c r="BP412338" s="90"/>
    </row>
    <row r="412339" spans="68:68" customFormat="1">
      <c r="BP412339" s="90"/>
    </row>
    <row r="412340" spans="68:68" customFormat="1">
      <c r="BP412340" s="90"/>
    </row>
    <row r="412341" spans="68:68" customFormat="1">
      <c r="BP412341" s="90"/>
    </row>
    <row r="412342" spans="68:68" customFormat="1">
      <c r="BP412342" s="90"/>
    </row>
    <row r="412343" spans="68:68" customFormat="1">
      <c r="BP412343" s="90"/>
    </row>
    <row r="412344" spans="68:68" customFormat="1">
      <c r="BP412344" s="90"/>
    </row>
    <row r="412345" spans="68:68" customFormat="1">
      <c r="BP412345" s="90"/>
    </row>
    <row r="412346" spans="68:68" customFormat="1">
      <c r="BP412346" s="90"/>
    </row>
    <row r="412347" spans="68:68" customFormat="1">
      <c r="BP412347" s="90"/>
    </row>
    <row r="412348" spans="68:68" customFormat="1">
      <c r="BP412348" s="90"/>
    </row>
    <row r="412349" spans="68:68" customFormat="1">
      <c r="BP412349" s="90"/>
    </row>
    <row r="412350" spans="68:68" customFormat="1">
      <c r="BP412350" s="90"/>
    </row>
    <row r="412351" spans="68:68" customFormat="1">
      <c r="BP412351" s="90"/>
    </row>
    <row r="412352" spans="68:68" customFormat="1">
      <c r="BP412352" s="90"/>
    </row>
    <row r="412353" spans="68:68" customFormat="1">
      <c r="BP412353" s="90"/>
    </row>
    <row r="412354" spans="68:68" customFormat="1">
      <c r="BP412354" s="90"/>
    </row>
    <row r="412355" spans="68:68" customFormat="1">
      <c r="BP412355" s="90"/>
    </row>
    <row r="412356" spans="68:68" customFormat="1">
      <c r="BP412356" s="90"/>
    </row>
    <row r="412357" spans="68:68" customFormat="1">
      <c r="BP412357" s="90"/>
    </row>
    <row r="412358" spans="68:68" customFormat="1">
      <c r="BP412358" s="90"/>
    </row>
    <row r="412359" spans="68:68" customFormat="1">
      <c r="BP412359" s="90"/>
    </row>
    <row r="412360" spans="68:68" customFormat="1">
      <c r="BP412360" s="90"/>
    </row>
    <row r="412361" spans="68:68" customFormat="1">
      <c r="BP412361" s="90"/>
    </row>
    <row r="412362" spans="68:68" customFormat="1">
      <c r="BP412362" s="90"/>
    </row>
    <row r="412363" spans="68:68" customFormat="1">
      <c r="BP412363" s="90"/>
    </row>
    <row r="412364" spans="68:68" customFormat="1">
      <c r="BP412364" s="90"/>
    </row>
    <row r="412365" spans="68:68" customFormat="1">
      <c r="BP412365" s="90"/>
    </row>
    <row r="412366" spans="68:68" customFormat="1">
      <c r="BP412366" s="90"/>
    </row>
    <row r="412367" spans="68:68" customFormat="1">
      <c r="BP412367" s="90"/>
    </row>
    <row r="412368" spans="68:68" customFormat="1">
      <c r="BP412368" s="90"/>
    </row>
    <row r="412369" spans="68:68" customFormat="1">
      <c r="BP412369" s="90"/>
    </row>
    <row r="412370" spans="68:68" customFormat="1">
      <c r="BP412370" s="90"/>
    </row>
    <row r="412371" spans="68:68" customFormat="1">
      <c r="BP412371" s="90"/>
    </row>
    <row r="412372" spans="68:68" customFormat="1">
      <c r="BP412372" s="90"/>
    </row>
    <row r="412373" spans="68:68" customFormat="1">
      <c r="BP412373" s="90"/>
    </row>
    <row r="412374" spans="68:68" customFormat="1">
      <c r="BP412374" s="90"/>
    </row>
    <row r="412375" spans="68:68" customFormat="1">
      <c r="BP412375" s="90"/>
    </row>
    <row r="412376" spans="68:68" customFormat="1">
      <c r="BP412376" s="90"/>
    </row>
    <row r="412377" spans="68:68" customFormat="1">
      <c r="BP412377" s="90"/>
    </row>
    <row r="412378" spans="68:68" customFormat="1">
      <c r="BP412378" s="90"/>
    </row>
    <row r="412379" spans="68:68" customFormat="1">
      <c r="BP412379" s="90"/>
    </row>
    <row r="412380" spans="68:68" customFormat="1">
      <c r="BP412380" s="90"/>
    </row>
    <row r="412381" spans="68:68" customFormat="1">
      <c r="BP412381" s="90"/>
    </row>
    <row r="412382" spans="68:68" customFormat="1">
      <c r="BP412382" s="90"/>
    </row>
    <row r="412383" spans="68:68" customFormat="1">
      <c r="BP412383" s="90"/>
    </row>
    <row r="412384" spans="68:68" customFormat="1">
      <c r="BP412384" s="90"/>
    </row>
    <row r="412385" spans="68:68" customFormat="1">
      <c r="BP412385" s="90"/>
    </row>
    <row r="412386" spans="68:68" customFormat="1">
      <c r="BP412386" s="90"/>
    </row>
    <row r="412387" spans="68:68" customFormat="1">
      <c r="BP412387" s="90"/>
    </row>
    <row r="412388" spans="68:68" customFormat="1">
      <c r="BP412388" s="90"/>
    </row>
    <row r="412389" spans="68:68" customFormat="1">
      <c r="BP412389" s="90"/>
    </row>
    <row r="412390" spans="68:68" customFormat="1">
      <c r="BP412390" s="90"/>
    </row>
    <row r="412391" spans="68:68" customFormat="1">
      <c r="BP412391" s="90"/>
    </row>
    <row r="412392" spans="68:68" customFormat="1">
      <c r="BP412392" s="90"/>
    </row>
    <row r="412393" spans="68:68" customFormat="1">
      <c r="BP412393" s="90"/>
    </row>
    <row r="412394" spans="68:68" customFormat="1">
      <c r="BP412394" s="90"/>
    </row>
    <row r="412395" spans="68:68" customFormat="1">
      <c r="BP412395" s="90"/>
    </row>
    <row r="412396" spans="68:68" customFormat="1">
      <c r="BP412396" s="90"/>
    </row>
    <row r="412397" spans="68:68" customFormat="1">
      <c r="BP412397" s="90"/>
    </row>
    <row r="412398" spans="68:68" customFormat="1">
      <c r="BP412398" s="90"/>
    </row>
    <row r="412399" spans="68:68" customFormat="1">
      <c r="BP412399" s="90"/>
    </row>
    <row r="412400" spans="68:68" customFormat="1">
      <c r="BP412400" s="90"/>
    </row>
    <row r="412401" spans="68:68" customFormat="1">
      <c r="BP412401" s="90"/>
    </row>
    <row r="412402" spans="68:68" customFormat="1">
      <c r="BP412402" s="90"/>
    </row>
    <row r="412403" spans="68:68" customFormat="1">
      <c r="BP412403" s="90"/>
    </row>
    <row r="412404" spans="68:68" customFormat="1">
      <c r="BP412404" s="90"/>
    </row>
    <row r="412405" spans="68:68" customFormat="1">
      <c r="BP412405" s="90"/>
    </row>
    <row r="412406" spans="68:68" customFormat="1">
      <c r="BP412406" s="90"/>
    </row>
    <row r="412407" spans="68:68" customFormat="1">
      <c r="BP412407" s="90"/>
    </row>
    <row r="412408" spans="68:68" customFormat="1">
      <c r="BP412408" s="90"/>
    </row>
    <row r="412409" spans="68:68" customFormat="1">
      <c r="BP412409" s="90"/>
    </row>
    <row r="412410" spans="68:68" customFormat="1">
      <c r="BP412410" s="90"/>
    </row>
    <row r="412411" spans="68:68" customFormat="1">
      <c r="BP412411" s="90"/>
    </row>
    <row r="412412" spans="68:68" customFormat="1">
      <c r="BP412412" s="90"/>
    </row>
    <row r="412413" spans="68:68" customFormat="1">
      <c r="BP412413" s="90"/>
    </row>
    <row r="412414" spans="68:68" customFormat="1">
      <c r="BP412414" s="90"/>
    </row>
    <row r="412415" spans="68:68" customFormat="1">
      <c r="BP412415" s="90"/>
    </row>
    <row r="412416" spans="68:68" customFormat="1">
      <c r="BP412416" s="90"/>
    </row>
    <row r="412417" spans="68:68" customFormat="1">
      <c r="BP412417" s="90"/>
    </row>
    <row r="412418" spans="68:68" customFormat="1">
      <c r="BP412418" s="90"/>
    </row>
    <row r="412419" spans="68:68" customFormat="1">
      <c r="BP412419" s="90"/>
    </row>
    <row r="412420" spans="68:68" customFormat="1">
      <c r="BP412420" s="90"/>
    </row>
    <row r="412421" spans="68:68" customFormat="1">
      <c r="BP412421" s="90"/>
    </row>
    <row r="412422" spans="68:68" customFormat="1">
      <c r="BP412422" s="90"/>
    </row>
    <row r="412423" spans="68:68" customFormat="1">
      <c r="BP412423" s="90"/>
    </row>
    <row r="412424" spans="68:68" customFormat="1">
      <c r="BP412424" s="90"/>
    </row>
    <row r="412425" spans="68:68" customFormat="1">
      <c r="BP412425" s="90"/>
    </row>
    <row r="412426" spans="68:68" customFormat="1">
      <c r="BP412426" s="90"/>
    </row>
    <row r="412427" spans="68:68" customFormat="1">
      <c r="BP412427" s="90"/>
    </row>
    <row r="412428" spans="68:68" customFormat="1">
      <c r="BP412428" s="90"/>
    </row>
    <row r="412429" spans="68:68" customFormat="1">
      <c r="BP412429" s="90"/>
    </row>
    <row r="412430" spans="68:68" customFormat="1">
      <c r="BP412430" s="90"/>
    </row>
    <row r="412431" spans="68:68" customFormat="1">
      <c r="BP412431" s="90"/>
    </row>
    <row r="412432" spans="68:68" customFormat="1">
      <c r="BP412432" s="90"/>
    </row>
    <row r="412433" spans="68:68" customFormat="1">
      <c r="BP412433" s="90"/>
    </row>
    <row r="412434" spans="68:68" customFormat="1">
      <c r="BP412434" s="90"/>
    </row>
    <row r="412435" spans="68:68" customFormat="1">
      <c r="BP412435" s="90"/>
    </row>
    <row r="412436" spans="68:68" customFormat="1">
      <c r="BP412436" s="90"/>
    </row>
    <row r="412437" spans="68:68" customFormat="1">
      <c r="BP412437" s="90"/>
    </row>
    <row r="412438" spans="68:68" customFormat="1">
      <c r="BP412438" s="90"/>
    </row>
    <row r="412439" spans="68:68" customFormat="1">
      <c r="BP412439" s="90"/>
    </row>
    <row r="412440" spans="68:68" customFormat="1">
      <c r="BP412440" s="90"/>
    </row>
    <row r="412441" spans="68:68" customFormat="1">
      <c r="BP412441" s="90"/>
    </row>
    <row r="412442" spans="68:68" customFormat="1">
      <c r="BP412442" s="90"/>
    </row>
    <row r="412443" spans="68:68" customFormat="1">
      <c r="BP412443" s="90"/>
    </row>
    <row r="412444" spans="68:68" customFormat="1">
      <c r="BP412444" s="90"/>
    </row>
    <row r="412445" spans="68:68" customFormat="1">
      <c r="BP412445" s="90"/>
    </row>
    <row r="412446" spans="68:68" customFormat="1">
      <c r="BP412446" s="90"/>
    </row>
    <row r="412447" spans="68:68" customFormat="1">
      <c r="BP412447" s="90"/>
    </row>
    <row r="412448" spans="68:68" customFormat="1">
      <c r="BP412448" s="90"/>
    </row>
    <row r="412449" spans="68:68" customFormat="1">
      <c r="BP412449" s="90"/>
    </row>
    <row r="412450" spans="68:68" customFormat="1">
      <c r="BP412450" s="90"/>
    </row>
    <row r="412451" spans="68:68" customFormat="1">
      <c r="BP412451" s="90"/>
    </row>
    <row r="412452" spans="68:68" customFormat="1">
      <c r="BP412452" s="90"/>
    </row>
    <row r="412453" spans="68:68" customFormat="1">
      <c r="BP412453" s="90"/>
    </row>
    <row r="412454" spans="68:68" customFormat="1">
      <c r="BP412454" s="90"/>
    </row>
    <row r="412455" spans="68:68" customFormat="1">
      <c r="BP412455" s="90"/>
    </row>
    <row r="412456" spans="68:68" customFormat="1">
      <c r="BP412456" s="90"/>
    </row>
    <row r="412457" spans="68:68" customFormat="1">
      <c r="BP412457" s="90"/>
    </row>
    <row r="412458" spans="68:68" customFormat="1">
      <c r="BP412458" s="90"/>
    </row>
    <row r="412459" spans="68:68" customFormat="1">
      <c r="BP412459" s="90"/>
    </row>
    <row r="412460" spans="68:68" customFormat="1">
      <c r="BP412460" s="90"/>
    </row>
    <row r="412461" spans="68:68" customFormat="1">
      <c r="BP412461" s="90"/>
    </row>
    <row r="412462" spans="68:68" customFormat="1">
      <c r="BP412462" s="90"/>
    </row>
    <row r="412463" spans="68:68" customFormat="1">
      <c r="BP412463" s="90"/>
    </row>
    <row r="412464" spans="68:68" customFormat="1">
      <c r="BP412464" s="90"/>
    </row>
    <row r="412465" spans="68:68" customFormat="1">
      <c r="BP412465" s="90"/>
    </row>
    <row r="412466" spans="68:68" customFormat="1">
      <c r="BP412466" s="90"/>
    </row>
    <row r="412467" spans="68:68" customFormat="1">
      <c r="BP412467" s="90"/>
    </row>
    <row r="412468" spans="68:68" customFormat="1">
      <c r="BP412468" s="90"/>
    </row>
    <row r="412469" spans="68:68" customFormat="1">
      <c r="BP412469" s="90"/>
    </row>
    <row r="412470" spans="68:68" customFormat="1">
      <c r="BP412470" s="90"/>
    </row>
    <row r="412471" spans="68:68" customFormat="1">
      <c r="BP412471" s="90"/>
    </row>
    <row r="412472" spans="68:68" customFormat="1">
      <c r="BP412472" s="90"/>
    </row>
    <row r="412473" spans="68:68" customFormat="1">
      <c r="BP412473" s="90"/>
    </row>
    <row r="412474" spans="68:68" customFormat="1">
      <c r="BP412474" s="90"/>
    </row>
    <row r="412475" spans="68:68" customFormat="1">
      <c r="BP412475" s="90"/>
    </row>
    <row r="412476" spans="68:68" customFormat="1">
      <c r="BP412476" s="90"/>
    </row>
    <row r="412477" spans="68:68" customFormat="1">
      <c r="BP412477" s="90"/>
    </row>
    <row r="412478" spans="68:68" customFormat="1">
      <c r="BP412478" s="90"/>
    </row>
    <row r="412479" spans="68:68" customFormat="1">
      <c r="BP412479" s="90"/>
    </row>
    <row r="412480" spans="68:68" customFormat="1">
      <c r="BP412480" s="90"/>
    </row>
    <row r="412481" spans="68:68" customFormat="1">
      <c r="BP412481" s="90"/>
    </row>
    <row r="412482" spans="68:68" customFormat="1">
      <c r="BP412482" s="90"/>
    </row>
    <row r="412483" spans="68:68" customFormat="1">
      <c r="BP412483" s="90"/>
    </row>
    <row r="412484" spans="68:68" customFormat="1">
      <c r="BP412484" s="90"/>
    </row>
    <row r="412485" spans="68:68" customFormat="1">
      <c r="BP412485" s="90"/>
    </row>
    <row r="412486" spans="68:68" customFormat="1">
      <c r="BP412486" s="90"/>
    </row>
    <row r="412487" spans="68:68" customFormat="1">
      <c r="BP412487" s="90"/>
    </row>
    <row r="412488" spans="68:68" customFormat="1">
      <c r="BP412488" s="90"/>
    </row>
    <row r="412489" spans="68:68" customFormat="1">
      <c r="BP412489" s="90"/>
    </row>
    <row r="412490" spans="68:68" customFormat="1">
      <c r="BP412490" s="90"/>
    </row>
    <row r="412491" spans="68:68" customFormat="1">
      <c r="BP412491" s="90"/>
    </row>
    <row r="412492" spans="68:68" customFormat="1">
      <c r="BP412492" s="90"/>
    </row>
    <row r="412493" spans="68:68" customFormat="1">
      <c r="BP412493" s="90"/>
    </row>
    <row r="412494" spans="68:68" customFormat="1">
      <c r="BP412494" s="90"/>
    </row>
    <row r="412495" spans="68:68" customFormat="1">
      <c r="BP412495" s="90"/>
    </row>
    <row r="412496" spans="68:68" customFormat="1">
      <c r="BP412496" s="90"/>
    </row>
    <row r="412497" spans="68:68" customFormat="1">
      <c r="BP412497" s="90"/>
    </row>
    <row r="412498" spans="68:68" customFormat="1">
      <c r="BP412498" s="90"/>
    </row>
    <row r="412499" spans="68:68" customFormat="1">
      <c r="BP412499" s="90"/>
    </row>
    <row r="412500" spans="68:68" customFormat="1">
      <c r="BP412500" s="90"/>
    </row>
    <row r="412501" spans="68:68" customFormat="1">
      <c r="BP412501" s="90"/>
    </row>
    <row r="412502" spans="68:68" customFormat="1">
      <c r="BP412502" s="90"/>
    </row>
    <row r="412503" spans="68:68" customFormat="1">
      <c r="BP412503" s="90"/>
    </row>
    <row r="412504" spans="68:68" customFormat="1">
      <c r="BP412504" s="90"/>
    </row>
    <row r="412505" spans="68:68" customFormat="1">
      <c r="BP412505" s="90"/>
    </row>
    <row r="412506" spans="68:68" customFormat="1">
      <c r="BP412506" s="90"/>
    </row>
    <row r="412507" spans="68:68" customFormat="1">
      <c r="BP412507" s="90"/>
    </row>
    <row r="412508" spans="68:68" customFormat="1">
      <c r="BP412508" s="90"/>
    </row>
    <row r="412509" spans="68:68" customFormat="1">
      <c r="BP412509" s="90"/>
    </row>
    <row r="412510" spans="68:68" customFormat="1">
      <c r="BP412510" s="90"/>
    </row>
    <row r="412511" spans="68:68" customFormat="1">
      <c r="BP412511" s="90"/>
    </row>
    <row r="412512" spans="68:68" customFormat="1">
      <c r="BP412512" s="90"/>
    </row>
    <row r="412513" spans="68:68" customFormat="1">
      <c r="BP412513" s="90"/>
    </row>
    <row r="412514" spans="68:68" customFormat="1">
      <c r="BP412514" s="90"/>
    </row>
    <row r="412515" spans="68:68" customFormat="1">
      <c r="BP412515" s="90"/>
    </row>
    <row r="412516" spans="68:68" customFormat="1">
      <c r="BP412516" s="90"/>
    </row>
    <row r="412517" spans="68:68" customFormat="1">
      <c r="BP412517" s="90"/>
    </row>
    <row r="412518" spans="68:68" customFormat="1">
      <c r="BP412518" s="90"/>
    </row>
    <row r="412519" spans="68:68" customFormat="1">
      <c r="BP412519" s="90"/>
    </row>
    <row r="412520" spans="68:68" customFormat="1">
      <c r="BP412520" s="90"/>
    </row>
    <row r="412521" spans="68:68" customFormat="1">
      <c r="BP412521" s="90"/>
    </row>
    <row r="412522" spans="68:68" customFormat="1">
      <c r="BP412522" s="90"/>
    </row>
    <row r="412523" spans="68:68" customFormat="1">
      <c r="BP412523" s="90"/>
    </row>
    <row r="412524" spans="68:68" customFormat="1">
      <c r="BP412524" s="90"/>
    </row>
    <row r="412525" spans="68:68" customFormat="1">
      <c r="BP412525" s="90"/>
    </row>
    <row r="412526" spans="68:68" customFormat="1">
      <c r="BP412526" s="90"/>
    </row>
    <row r="412527" spans="68:68" customFormat="1">
      <c r="BP412527" s="90"/>
    </row>
    <row r="412528" spans="68:68" customFormat="1">
      <c r="BP412528" s="90"/>
    </row>
    <row r="412529" spans="68:68" customFormat="1">
      <c r="BP412529" s="90"/>
    </row>
    <row r="412530" spans="68:68" customFormat="1">
      <c r="BP412530" s="90"/>
    </row>
    <row r="412531" spans="68:68" customFormat="1">
      <c r="BP412531" s="90"/>
    </row>
    <row r="412532" spans="68:68" customFormat="1">
      <c r="BP412532" s="90"/>
    </row>
    <row r="412533" spans="68:68" customFormat="1">
      <c r="BP412533" s="90"/>
    </row>
    <row r="412534" spans="68:68" customFormat="1">
      <c r="BP412534" s="90"/>
    </row>
    <row r="412535" spans="68:68" customFormat="1">
      <c r="BP412535" s="90"/>
    </row>
    <row r="412536" spans="68:68" customFormat="1">
      <c r="BP412536" s="90"/>
    </row>
    <row r="412537" spans="68:68" customFormat="1">
      <c r="BP412537" s="90"/>
    </row>
    <row r="412538" spans="68:68" customFormat="1">
      <c r="BP412538" s="90"/>
    </row>
    <row r="412539" spans="68:68" customFormat="1">
      <c r="BP412539" s="90"/>
    </row>
    <row r="412540" spans="68:68" customFormat="1">
      <c r="BP412540" s="90"/>
    </row>
    <row r="412541" spans="68:68" customFormat="1">
      <c r="BP412541" s="90"/>
    </row>
    <row r="412542" spans="68:68" customFormat="1">
      <c r="BP412542" s="90"/>
    </row>
    <row r="412543" spans="68:68" customFormat="1">
      <c r="BP412543" s="90"/>
    </row>
    <row r="412544" spans="68:68" customFormat="1">
      <c r="BP412544" s="90"/>
    </row>
    <row r="412545" spans="68:68" customFormat="1">
      <c r="BP412545" s="90"/>
    </row>
    <row r="412546" spans="68:68" customFormat="1">
      <c r="BP412546" s="90"/>
    </row>
    <row r="412547" spans="68:68" customFormat="1">
      <c r="BP412547" s="90"/>
    </row>
    <row r="412548" spans="68:68" customFormat="1">
      <c r="BP412548" s="90"/>
    </row>
    <row r="412549" spans="68:68" customFormat="1">
      <c r="BP412549" s="90"/>
    </row>
    <row r="412550" spans="68:68" customFormat="1">
      <c r="BP412550" s="90"/>
    </row>
    <row r="412551" spans="68:68" customFormat="1">
      <c r="BP412551" s="90"/>
    </row>
    <row r="412552" spans="68:68" customFormat="1">
      <c r="BP412552" s="90"/>
    </row>
    <row r="412553" spans="68:68" customFormat="1">
      <c r="BP412553" s="90"/>
    </row>
    <row r="412554" spans="68:68" customFormat="1">
      <c r="BP412554" s="90"/>
    </row>
    <row r="412555" spans="68:68" customFormat="1">
      <c r="BP412555" s="90"/>
    </row>
    <row r="412556" spans="68:68" customFormat="1">
      <c r="BP412556" s="90"/>
    </row>
    <row r="412557" spans="68:68" customFormat="1">
      <c r="BP412557" s="90"/>
    </row>
    <row r="412558" spans="68:68" customFormat="1">
      <c r="BP412558" s="90"/>
    </row>
    <row r="412559" spans="68:68" customFormat="1">
      <c r="BP412559" s="90"/>
    </row>
    <row r="412560" spans="68:68" customFormat="1">
      <c r="BP412560" s="90"/>
    </row>
    <row r="412561" spans="68:68" customFormat="1">
      <c r="BP412561" s="90"/>
    </row>
    <row r="412562" spans="68:68" customFormat="1">
      <c r="BP412562" s="90"/>
    </row>
    <row r="412563" spans="68:68" customFormat="1">
      <c r="BP412563" s="90"/>
    </row>
    <row r="412564" spans="68:68" customFormat="1">
      <c r="BP412564" s="90"/>
    </row>
    <row r="412565" spans="68:68" customFormat="1">
      <c r="BP412565" s="90"/>
    </row>
    <row r="412566" spans="68:68" customFormat="1">
      <c r="BP412566" s="90"/>
    </row>
    <row r="412567" spans="68:68" customFormat="1">
      <c r="BP412567" s="90"/>
    </row>
    <row r="412568" spans="68:68" customFormat="1">
      <c r="BP412568" s="90"/>
    </row>
    <row r="412569" spans="68:68" customFormat="1">
      <c r="BP412569" s="90"/>
    </row>
    <row r="412570" spans="68:68" customFormat="1">
      <c r="BP412570" s="90"/>
    </row>
    <row r="412571" spans="68:68" customFormat="1">
      <c r="BP412571" s="90"/>
    </row>
    <row r="412572" spans="68:68" customFormat="1">
      <c r="BP412572" s="90"/>
    </row>
    <row r="412573" spans="68:68" customFormat="1">
      <c r="BP412573" s="90"/>
    </row>
    <row r="412574" spans="68:68" customFormat="1">
      <c r="BP412574" s="90"/>
    </row>
    <row r="412575" spans="68:68" customFormat="1">
      <c r="BP412575" s="90"/>
    </row>
    <row r="412576" spans="68:68" customFormat="1">
      <c r="BP412576" s="90"/>
    </row>
    <row r="412577" spans="68:68" customFormat="1">
      <c r="BP412577" s="90"/>
    </row>
    <row r="412578" spans="68:68" customFormat="1">
      <c r="BP412578" s="90"/>
    </row>
    <row r="412579" spans="68:68" customFormat="1">
      <c r="BP412579" s="90"/>
    </row>
    <row r="412580" spans="68:68" customFormat="1">
      <c r="BP412580" s="90"/>
    </row>
    <row r="412581" spans="68:68" customFormat="1">
      <c r="BP412581" s="90"/>
    </row>
    <row r="412582" spans="68:68" customFormat="1">
      <c r="BP412582" s="90"/>
    </row>
    <row r="412583" spans="68:68" customFormat="1">
      <c r="BP412583" s="90"/>
    </row>
    <row r="412584" spans="68:68" customFormat="1">
      <c r="BP412584" s="90"/>
    </row>
    <row r="412585" spans="68:68" customFormat="1">
      <c r="BP412585" s="90"/>
    </row>
    <row r="412586" spans="68:68" customFormat="1">
      <c r="BP412586" s="90"/>
    </row>
    <row r="412587" spans="68:68" customFormat="1">
      <c r="BP412587" s="90"/>
    </row>
    <row r="412588" spans="68:68" customFormat="1">
      <c r="BP412588" s="90"/>
    </row>
    <row r="412589" spans="68:68" customFormat="1">
      <c r="BP412589" s="90"/>
    </row>
    <row r="412590" spans="68:68" customFormat="1">
      <c r="BP412590" s="90"/>
    </row>
    <row r="412591" spans="68:68" customFormat="1">
      <c r="BP412591" s="90"/>
    </row>
    <row r="412592" spans="68:68" customFormat="1">
      <c r="BP412592" s="90"/>
    </row>
    <row r="412593" spans="68:68" customFormat="1">
      <c r="BP412593" s="90"/>
    </row>
    <row r="412594" spans="68:68" customFormat="1">
      <c r="BP412594" s="90"/>
    </row>
    <row r="412595" spans="68:68" customFormat="1">
      <c r="BP412595" s="90"/>
    </row>
    <row r="412596" spans="68:68" customFormat="1">
      <c r="BP412596" s="90"/>
    </row>
    <row r="412597" spans="68:68" customFormat="1">
      <c r="BP412597" s="90"/>
    </row>
    <row r="412598" spans="68:68" customFormat="1">
      <c r="BP412598" s="90"/>
    </row>
    <row r="412599" spans="68:68" customFormat="1">
      <c r="BP412599" s="90"/>
    </row>
    <row r="412600" spans="68:68" customFormat="1">
      <c r="BP412600" s="90"/>
    </row>
    <row r="412601" spans="68:68" customFormat="1">
      <c r="BP412601" s="90"/>
    </row>
    <row r="412602" spans="68:68" customFormat="1">
      <c r="BP412602" s="90"/>
    </row>
    <row r="412603" spans="68:68" customFormat="1">
      <c r="BP412603" s="90"/>
    </row>
    <row r="412604" spans="68:68" customFormat="1">
      <c r="BP412604" s="90"/>
    </row>
    <row r="412605" spans="68:68" customFormat="1">
      <c r="BP412605" s="90"/>
    </row>
    <row r="412606" spans="68:68" customFormat="1">
      <c r="BP412606" s="90"/>
    </row>
    <row r="412607" spans="68:68" customFormat="1">
      <c r="BP412607" s="90"/>
    </row>
    <row r="412608" spans="68:68" customFormat="1">
      <c r="BP412608" s="90"/>
    </row>
    <row r="412609" spans="68:68" customFormat="1">
      <c r="BP412609" s="90"/>
    </row>
    <row r="412610" spans="68:68" customFormat="1">
      <c r="BP412610" s="90"/>
    </row>
    <row r="412611" spans="68:68" customFormat="1">
      <c r="BP412611" s="90"/>
    </row>
    <row r="412612" spans="68:68" customFormat="1">
      <c r="BP412612" s="90"/>
    </row>
    <row r="412613" spans="68:68" customFormat="1">
      <c r="BP412613" s="90"/>
    </row>
    <row r="412614" spans="68:68" customFormat="1">
      <c r="BP412614" s="90"/>
    </row>
    <row r="412615" spans="68:68" customFormat="1">
      <c r="BP412615" s="90"/>
    </row>
    <row r="412616" spans="68:68" customFormat="1">
      <c r="BP412616" s="90"/>
    </row>
    <row r="412617" spans="68:68" customFormat="1">
      <c r="BP412617" s="90"/>
    </row>
    <row r="412618" spans="68:68" customFormat="1">
      <c r="BP412618" s="90"/>
    </row>
    <row r="412619" spans="68:68" customFormat="1">
      <c r="BP412619" s="90"/>
    </row>
    <row r="412620" spans="68:68" customFormat="1">
      <c r="BP412620" s="90"/>
    </row>
    <row r="412621" spans="68:68" customFormat="1">
      <c r="BP412621" s="90"/>
    </row>
    <row r="412622" spans="68:68" customFormat="1">
      <c r="BP412622" s="90"/>
    </row>
    <row r="412623" spans="68:68" customFormat="1">
      <c r="BP412623" s="90"/>
    </row>
    <row r="412624" spans="68:68" customFormat="1">
      <c r="BP412624" s="90"/>
    </row>
    <row r="412625" spans="68:68" customFormat="1">
      <c r="BP412625" s="90"/>
    </row>
    <row r="412626" spans="68:68" customFormat="1">
      <c r="BP412626" s="90"/>
    </row>
    <row r="412627" spans="68:68" customFormat="1">
      <c r="BP412627" s="90"/>
    </row>
    <row r="412628" spans="68:68" customFormat="1">
      <c r="BP412628" s="90"/>
    </row>
    <row r="412629" spans="68:68" customFormat="1">
      <c r="BP412629" s="90"/>
    </row>
    <row r="412630" spans="68:68" customFormat="1">
      <c r="BP412630" s="90"/>
    </row>
    <row r="412631" spans="68:68" customFormat="1">
      <c r="BP412631" s="90"/>
    </row>
    <row r="412632" spans="68:68" customFormat="1">
      <c r="BP412632" s="90"/>
    </row>
    <row r="412633" spans="68:68" customFormat="1">
      <c r="BP412633" s="90"/>
    </row>
    <row r="412634" spans="68:68" customFormat="1">
      <c r="BP412634" s="90"/>
    </row>
    <row r="412635" spans="68:68" customFormat="1">
      <c r="BP412635" s="90"/>
    </row>
    <row r="412636" spans="68:68" customFormat="1">
      <c r="BP412636" s="90"/>
    </row>
    <row r="412637" spans="68:68" customFormat="1">
      <c r="BP412637" s="90"/>
    </row>
    <row r="412638" spans="68:68" customFormat="1">
      <c r="BP412638" s="90"/>
    </row>
    <row r="412639" spans="68:68" customFormat="1">
      <c r="BP412639" s="90"/>
    </row>
    <row r="412640" spans="68:68" customFormat="1">
      <c r="BP412640" s="90"/>
    </row>
    <row r="412641" spans="68:68" customFormat="1">
      <c r="BP412641" s="90"/>
    </row>
    <row r="412642" spans="68:68" customFormat="1">
      <c r="BP412642" s="90"/>
    </row>
    <row r="412643" spans="68:68" customFormat="1">
      <c r="BP412643" s="90"/>
    </row>
    <row r="412644" spans="68:68" customFormat="1">
      <c r="BP412644" s="90"/>
    </row>
    <row r="412645" spans="68:68" customFormat="1">
      <c r="BP412645" s="90"/>
    </row>
    <row r="412646" spans="68:68" customFormat="1">
      <c r="BP412646" s="90"/>
    </row>
    <row r="412647" spans="68:68" customFormat="1">
      <c r="BP412647" s="90"/>
    </row>
    <row r="412648" spans="68:68" customFormat="1">
      <c r="BP412648" s="90"/>
    </row>
    <row r="412649" spans="68:68" customFormat="1">
      <c r="BP412649" s="90"/>
    </row>
    <row r="412650" spans="68:68" customFormat="1">
      <c r="BP412650" s="90"/>
    </row>
    <row r="412651" spans="68:68" customFormat="1">
      <c r="BP412651" s="90"/>
    </row>
    <row r="412652" spans="68:68" customFormat="1">
      <c r="BP412652" s="90"/>
    </row>
    <row r="412653" spans="68:68" customFormat="1">
      <c r="BP412653" s="90"/>
    </row>
    <row r="412654" spans="68:68" customFormat="1">
      <c r="BP412654" s="90"/>
    </row>
    <row r="412655" spans="68:68" customFormat="1">
      <c r="BP412655" s="90"/>
    </row>
    <row r="412656" spans="68:68" customFormat="1">
      <c r="BP412656" s="90"/>
    </row>
    <row r="412657" spans="68:68" customFormat="1">
      <c r="BP412657" s="90"/>
    </row>
    <row r="412658" spans="68:68" customFormat="1">
      <c r="BP412658" s="90"/>
    </row>
    <row r="412659" spans="68:68" customFormat="1">
      <c r="BP412659" s="90"/>
    </row>
    <row r="412660" spans="68:68" customFormat="1">
      <c r="BP412660" s="90"/>
    </row>
    <row r="412661" spans="68:68" customFormat="1">
      <c r="BP412661" s="90"/>
    </row>
    <row r="412662" spans="68:68" customFormat="1">
      <c r="BP412662" s="90"/>
    </row>
    <row r="412663" spans="68:68" customFormat="1">
      <c r="BP412663" s="90"/>
    </row>
    <row r="412664" spans="68:68" customFormat="1">
      <c r="BP412664" s="90"/>
    </row>
    <row r="412665" spans="68:68" customFormat="1">
      <c r="BP412665" s="90"/>
    </row>
    <row r="412666" spans="68:68" customFormat="1">
      <c r="BP412666" s="90"/>
    </row>
    <row r="412667" spans="68:68" customFormat="1">
      <c r="BP412667" s="90"/>
    </row>
    <row r="412668" spans="68:68" customFormat="1">
      <c r="BP412668" s="90"/>
    </row>
    <row r="412669" spans="68:68" customFormat="1">
      <c r="BP412669" s="90"/>
    </row>
    <row r="412670" spans="68:68" customFormat="1">
      <c r="BP412670" s="90"/>
    </row>
    <row r="412671" spans="68:68" customFormat="1">
      <c r="BP412671" s="90"/>
    </row>
    <row r="412672" spans="68:68" customFormat="1">
      <c r="BP412672" s="90"/>
    </row>
    <row r="412673" spans="68:68" customFormat="1">
      <c r="BP412673" s="90"/>
    </row>
    <row r="412674" spans="68:68" customFormat="1">
      <c r="BP412674" s="90"/>
    </row>
    <row r="412675" spans="68:68" customFormat="1">
      <c r="BP412675" s="90"/>
    </row>
    <row r="412676" spans="68:68" customFormat="1">
      <c r="BP412676" s="90"/>
    </row>
    <row r="412677" spans="68:68" customFormat="1">
      <c r="BP412677" s="90"/>
    </row>
    <row r="412678" spans="68:68" customFormat="1">
      <c r="BP412678" s="90"/>
    </row>
    <row r="412679" spans="68:68" customFormat="1">
      <c r="BP412679" s="90"/>
    </row>
    <row r="412680" spans="68:68" customFormat="1">
      <c r="BP412680" s="90"/>
    </row>
    <row r="412681" spans="68:68" customFormat="1">
      <c r="BP412681" s="90"/>
    </row>
    <row r="412682" spans="68:68" customFormat="1">
      <c r="BP412682" s="90"/>
    </row>
    <row r="412683" spans="68:68" customFormat="1">
      <c r="BP412683" s="90"/>
    </row>
    <row r="412684" spans="68:68" customFormat="1">
      <c r="BP412684" s="90"/>
    </row>
    <row r="412685" spans="68:68" customFormat="1">
      <c r="BP412685" s="90"/>
    </row>
    <row r="412686" spans="68:68" customFormat="1">
      <c r="BP412686" s="90"/>
    </row>
    <row r="412687" spans="68:68" customFormat="1">
      <c r="BP412687" s="90"/>
    </row>
    <row r="412688" spans="68:68" customFormat="1">
      <c r="BP412688" s="90"/>
    </row>
    <row r="412689" spans="68:68" customFormat="1">
      <c r="BP412689" s="90"/>
    </row>
    <row r="412690" spans="68:68" customFormat="1">
      <c r="BP412690" s="90"/>
    </row>
    <row r="412691" spans="68:68" customFormat="1">
      <c r="BP412691" s="90"/>
    </row>
    <row r="412692" spans="68:68" customFormat="1">
      <c r="BP412692" s="90"/>
    </row>
    <row r="412693" spans="68:68" customFormat="1">
      <c r="BP412693" s="90"/>
    </row>
    <row r="412694" spans="68:68" customFormat="1">
      <c r="BP412694" s="90"/>
    </row>
    <row r="412695" spans="68:68" customFormat="1">
      <c r="BP412695" s="90"/>
    </row>
    <row r="412696" spans="68:68" customFormat="1">
      <c r="BP412696" s="90"/>
    </row>
    <row r="412697" spans="68:68" customFormat="1">
      <c r="BP412697" s="90"/>
    </row>
    <row r="412698" spans="68:68" customFormat="1">
      <c r="BP412698" s="90"/>
    </row>
    <row r="412699" spans="68:68" customFormat="1">
      <c r="BP412699" s="90"/>
    </row>
    <row r="412700" spans="68:68" customFormat="1">
      <c r="BP412700" s="90"/>
    </row>
    <row r="412701" spans="68:68" customFormat="1">
      <c r="BP412701" s="90"/>
    </row>
    <row r="412702" spans="68:68" customFormat="1">
      <c r="BP412702" s="90"/>
    </row>
    <row r="412703" spans="68:68" customFormat="1">
      <c r="BP412703" s="90"/>
    </row>
    <row r="412704" spans="68:68" customFormat="1">
      <c r="BP412704" s="90"/>
    </row>
    <row r="412705" spans="68:68" customFormat="1">
      <c r="BP412705" s="90"/>
    </row>
    <row r="412706" spans="68:68" customFormat="1">
      <c r="BP412706" s="90"/>
    </row>
    <row r="412707" spans="68:68" customFormat="1">
      <c r="BP412707" s="90"/>
    </row>
    <row r="412708" spans="68:68" customFormat="1">
      <c r="BP412708" s="90"/>
    </row>
    <row r="412709" spans="68:68" customFormat="1">
      <c r="BP412709" s="90"/>
    </row>
    <row r="412710" spans="68:68" customFormat="1">
      <c r="BP412710" s="90"/>
    </row>
    <row r="412711" spans="68:68" customFormat="1">
      <c r="BP412711" s="90"/>
    </row>
    <row r="412712" spans="68:68" customFormat="1">
      <c r="BP412712" s="90"/>
    </row>
    <row r="412713" spans="68:68" customFormat="1">
      <c r="BP412713" s="90"/>
    </row>
    <row r="412714" spans="68:68" customFormat="1">
      <c r="BP412714" s="90"/>
    </row>
    <row r="412715" spans="68:68" customFormat="1">
      <c r="BP412715" s="90"/>
    </row>
    <row r="412716" spans="68:68" customFormat="1">
      <c r="BP412716" s="90"/>
    </row>
    <row r="412717" spans="68:68" customFormat="1">
      <c r="BP412717" s="90"/>
    </row>
    <row r="412718" spans="68:68" customFormat="1">
      <c r="BP412718" s="90"/>
    </row>
    <row r="412719" spans="68:68" customFormat="1">
      <c r="BP412719" s="90"/>
    </row>
    <row r="412720" spans="68:68" customFormat="1">
      <c r="BP412720" s="90"/>
    </row>
    <row r="412721" spans="68:68" customFormat="1">
      <c r="BP412721" s="90"/>
    </row>
    <row r="412722" spans="68:68" customFormat="1">
      <c r="BP412722" s="90"/>
    </row>
    <row r="412723" spans="68:68" customFormat="1">
      <c r="BP412723" s="90"/>
    </row>
    <row r="412724" spans="68:68" customFormat="1">
      <c r="BP412724" s="90"/>
    </row>
    <row r="412725" spans="68:68" customFormat="1">
      <c r="BP412725" s="90"/>
    </row>
    <row r="412726" spans="68:68" customFormat="1">
      <c r="BP412726" s="90"/>
    </row>
    <row r="412727" spans="68:68" customFormat="1">
      <c r="BP412727" s="90"/>
    </row>
    <row r="412728" spans="68:68" customFormat="1">
      <c r="BP412728" s="90"/>
    </row>
    <row r="412729" spans="68:68" customFormat="1">
      <c r="BP412729" s="90"/>
    </row>
    <row r="412730" spans="68:68" customFormat="1">
      <c r="BP412730" s="90"/>
    </row>
    <row r="412731" spans="68:68" customFormat="1">
      <c r="BP412731" s="90"/>
    </row>
    <row r="412732" spans="68:68" customFormat="1">
      <c r="BP412732" s="90"/>
    </row>
    <row r="412733" spans="68:68" customFormat="1">
      <c r="BP412733" s="90"/>
    </row>
    <row r="412734" spans="68:68" customFormat="1">
      <c r="BP412734" s="90"/>
    </row>
    <row r="412735" spans="68:68" customFormat="1">
      <c r="BP412735" s="90"/>
    </row>
    <row r="412736" spans="68:68" customFormat="1">
      <c r="BP412736" s="90"/>
    </row>
    <row r="412737" spans="68:68" customFormat="1">
      <c r="BP412737" s="90"/>
    </row>
    <row r="412738" spans="68:68" customFormat="1">
      <c r="BP412738" s="90"/>
    </row>
    <row r="412739" spans="68:68" customFormat="1">
      <c r="BP412739" s="90"/>
    </row>
    <row r="412740" spans="68:68" customFormat="1">
      <c r="BP412740" s="90"/>
    </row>
    <row r="412741" spans="68:68" customFormat="1">
      <c r="BP412741" s="90"/>
    </row>
    <row r="412742" spans="68:68" customFormat="1">
      <c r="BP412742" s="90"/>
    </row>
    <row r="412743" spans="68:68" customFormat="1">
      <c r="BP412743" s="90"/>
    </row>
    <row r="412744" spans="68:68" customFormat="1">
      <c r="BP412744" s="90"/>
    </row>
    <row r="412745" spans="68:68" customFormat="1">
      <c r="BP412745" s="90"/>
    </row>
    <row r="412746" spans="68:68" customFormat="1">
      <c r="BP412746" s="90"/>
    </row>
    <row r="412747" spans="68:68" customFormat="1">
      <c r="BP412747" s="90"/>
    </row>
    <row r="412748" spans="68:68" customFormat="1">
      <c r="BP412748" s="90"/>
    </row>
    <row r="412749" spans="68:68" customFormat="1">
      <c r="BP412749" s="90"/>
    </row>
    <row r="412750" spans="68:68" customFormat="1">
      <c r="BP412750" s="90"/>
    </row>
    <row r="412751" spans="68:68" customFormat="1">
      <c r="BP412751" s="90"/>
    </row>
    <row r="412752" spans="68:68" customFormat="1">
      <c r="BP412752" s="90"/>
    </row>
    <row r="412753" spans="68:68" customFormat="1">
      <c r="BP412753" s="90"/>
    </row>
    <row r="412754" spans="68:68" customFormat="1">
      <c r="BP412754" s="90"/>
    </row>
    <row r="412755" spans="68:68" customFormat="1">
      <c r="BP412755" s="90"/>
    </row>
    <row r="412756" spans="68:68" customFormat="1">
      <c r="BP412756" s="90"/>
    </row>
    <row r="412757" spans="68:68" customFormat="1">
      <c r="BP412757" s="90"/>
    </row>
    <row r="412758" spans="68:68" customFormat="1">
      <c r="BP412758" s="90"/>
    </row>
    <row r="412759" spans="68:68" customFormat="1">
      <c r="BP412759" s="90"/>
    </row>
    <row r="412760" spans="68:68" customFormat="1">
      <c r="BP412760" s="90"/>
    </row>
    <row r="412761" spans="68:68" customFormat="1">
      <c r="BP412761" s="90"/>
    </row>
    <row r="412762" spans="68:68" customFormat="1">
      <c r="BP412762" s="90"/>
    </row>
    <row r="412763" spans="68:68" customFormat="1">
      <c r="BP412763" s="90"/>
    </row>
    <row r="412764" spans="68:68" customFormat="1">
      <c r="BP412764" s="90"/>
    </row>
    <row r="412765" spans="68:68" customFormat="1">
      <c r="BP412765" s="90"/>
    </row>
    <row r="412766" spans="68:68" customFormat="1">
      <c r="BP412766" s="90"/>
    </row>
    <row r="412767" spans="68:68" customFormat="1">
      <c r="BP412767" s="90"/>
    </row>
    <row r="412768" spans="68:68" customFormat="1">
      <c r="BP412768" s="90"/>
    </row>
    <row r="412769" spans="68:68" customFormat="1">
      <c r="BP412769" s="90"/>
    </row>
    <row r="412770" spans="68:68" customFormat="1">
      <c r="BP412770" s="90"/>
    </row>
    <row r="412771" spans="68:68" customFormat="1">
      <c r="BP412771" s="90"/>
    </row>
    <row r="412772" spans="68:68" customFormat="1">
      <c r="BP412772" s="90"/>
    </row>
    <row r="412773" spans="68:68" customFormat="1">
      <c r="BP412773" s="90"/>
    </row>
    <row r="412774" spans="68:68" customFormat="1">
      <c r="BP412774" s="90"/>
    </row>
    <row r="412775" spans="68:68" customFormat="1">
      <c r="BP412775" s="90"/>
    </row>
    <row r="412776" spans="68:68" customFormat="1">
      <c r="BP412776" s="90"/>
    </row>
    <row r="412777" spans="68:68" customFormat="1">
      <c r="BP412777" s="90"/>
    </row>
    <row r="412778" spans="68:68" customFormat="1">
      <c r="BP412778" s="90"/>
    </row>
    <row r="412779" spans="68:68" customFormat="1">
      <c r="BP412779" s="90"/>
    </row>
    <row r="412780" spans="68:68" customFormat="1">
      <c r="BP412780" s="90"/>
    </row>
    <row r="412781" spans="68:68" customFormat="1">
      <c r="BP412781" s="90"/>
    </row>
    <row r="412782" spans="68:68" customFormat="1">
      <c r="BP412782" s="90"/>
    </row>
    <row r="412783" spans="68:68" customFormat="1">
      <c r="BP412783" s="90"/>
    </row>
    <row r="412784" spans="68:68" customFormat="1">
      <c r="BP412784" s="90"/>
    </row>
    <row r="412785" spans="68:68" customFormat="1">
      <c r="BP412785" s="90"/>
    </row>
    <row r="412786" spans="68:68" customFormat="1">
      <c r="BP412786" s="90"/>
    </row>
    <row r="412787" spans="68:68" customFormat="1">
      <c r="BP412787" s="90"/>
    </row>
    <row r="412788" spans="68:68" customFormat="1">
      <c r="BP412788" s="90"/>
    </row>
    <row r="412789" spans="68:68" customFormat="1">
      <c r="BP412789" s="90"/>
    </row>
    <row r="412790" spans="68:68" customFormat="1">
      <c r="BP412790" s="90"/>
    </row>
    <row r="412791" spans="68:68" customFormat="1">
      <c r="BP412791" s="90"/>
    </row>
    <row r="412792" spans="68:68" customFormat="1">
      <c r="BP412792" s="90"/>
    </row>
    <row r="412793" spans="68:68" customFormat="1">
      <c r="BP412793" s="90"/>
    </row>
    <row r="412794" spans="68:68" customFormat="1">
      <c r="BP412794" s="90"/>
    </row>
    <row r="412795" spans="68:68" customFormat="1">
      <c r="BP412795" s="90"/>
    </row>
    <row r="412796" spans="68:68" customFormat="1">
      <c r="BP412796" s="90"/>
    </row>
    <row r="412797" spans="68:68" customFormat="1">
      <c r="BP412797" s="90"/>
    </row>
    <row r="412798" spans="68:68" customFormat="1">
      <c r="BP412798" s="90"/>
    </row>
    <row r="412799" spans="68:68" customFormat="1">
      <c r="BP412799" s="90"/>
    </row>
    <row r="412800" spans="68:68" customFormat="1">
      <c r="BP412800" s="90"/>
    </row>
    <row r="412801" spans="68:68" customFormat="1">
      <c r="BP412801" s="90"/>
    </row>
    <row r="412802" spans="68:68" customFormat="1">
      <c r="BP412802" s="90"/>
    </row>
    <row r="412803" spans="68:68" customFormat="1">
      <c r="BP412803" s="90"/>
    </row>
    <row r="412804" spans="68:68" customFormat="1">
      <c r="BP412804" s="90"/>
    </row>
    <row r="412805" spans="68:68" customFormat="1">
      <c r="BP412805" s="90"/>
    </row>
    <row r="412806" spans="68:68" customFormat="1">
      <c r="BP412806" s="90"/>
    </row>
    <row r="412807" spans="68:68" customFormat="1">
      <c r="BP412807" s="90"/>
    </row>
    <row r="412808" spans="68:68" customFormat="1">
      <c r="BP412808" s="90"/>
    </row>
    <row r="412809" spans="68:68" customFormat="1">
      <c r="BP412809" s="90"/>
    </row>
    <row r="412810" spans="68:68" customFormat="1">
      <c r="BP412810" s="90"/>
    </row>
    <row r="412811" spans="68:68" customFormat="1">
      <c r="BP412811" s="90"/>
    </row>
    <row r="412812" spans="68:68" customFormat="1">
      <c r="BP412812" s="90"/>
    </row>
    <row r="412813" spans="68:68" customFormat="1">
      <c r="BP412813" s="90"/>
    </row>
    <row r="412814" spans="68:68" customFormat="1">
      <c r="BP412814" s="90"/>
    </row>
    <row r="412815" spans="68:68" customFormat="1">
      <c r="BP412815" s="90"/>
    </row>
    <row r="412816" spans="68:68" customFormat="1">
      <c r="BP412816" s="90"/>
    </row>
    <row r="412817" spans="68:68" customFormat="1">
      <c r="BP412817" s="90"/>
    </row>
    <row r="412818" spans="68:68" customFormat="1">
      <c r="BP412818" s="90"/>
    </row>
    <row r="412819" spans="68:68" customFormat="1">
      <c r="BP412819" s="90"/>
    </row>
    <row r="412820" spans="68:68" customFormat="1">
      <c r="BP412820" s="90"/>
    </row>
    <row r="412821" spans="68:68" customFormat="1">
      <c r="BP412821" s="90"/>
    </row>
    <row r="412822" spans="68:68" customFormat="1">
      <c r="BP412822" s="90"/>
    </row>
    <row r="412823" spans="68:68" customFormat="1">
      <c r="BP412823" s="90"/>
    </row>
    <row r="412824" spans="68:68" customFormat="1">
      <c r="BP412824" s="90"/>
    </row>
    <row r="412825" spans="68:68" customFormat="1">
      <c r="BP412825" s="90"/>
    </row>
    <row r="412826" spans="68:68" customFormat="1">
      <c r="BP412826" s="90"/>
    </row>
    <row r="412827" spans="68:68" customFormat="1">
      <c r="BP412827" s="90"/>
    </row>
    <row r="412828" spans="68:68" customFormat="1">
      <c r="BP412828" s="90"/>
    </row>
    <row r="412829" spans="68:68" customFormat="1">
      <c r="BP412829" s="90"/>
    </row>
    <row r="412830" spans="68:68" customFormat="1">
      <c r="BP412830" s="90"/>
    </row>
    <row r="412831" spans="68:68" customFormat="1">
      <c r="BP412831" s="90"/>
    </row>
    <row r="412832" spans="68:68" customFormat="1">
      <c r="BP412832" s="90"/>
    </row>
    <row r="412833" spans="68:68" customFormat="1">
      <c r="BP412833" s="90"/>
    </row>
    <row r="412834" spans="68:68" customFormat="1">
      <c r="BP412834" s="90"/>
    </row>
    <row r="412835" spans="68:68" customFormat="1">
      <c r="BP412835" s="90"/>
    </row>
    <row r="412836" spans="68:68" customFormat="1">
      <c r="BP412836" s="90"/>
    </row>
    <row r="412837" spans="68:68" customFormat="1">
      <c r="BP412837" s="90"/>
    </row>
    <row r="412838" spans="68:68" customFormat="1">
      <c r="BP412838" s="90"/>
    </row>
    <row r="412839" spans="68:68" customFormat="1">
      <c r="BP412839" s="90"/>
    </row>
    <row r="412840" spans="68:68" customFormat="1">
      <c r="BP412840" s="90"/>
    </row>
    <row r="412841" spans="68:68" customFormat="1">
      <c r="BP412841" s="90"/>
    </row>
    <row r="412842" spans="68:68" customFormat="1">
      <c r="BP412842" s="90"/>
    </row>
    <row r="412843" spans="68:68" customFormat="1">
      <c r="BP412843" s="90"/>
    </row>
    <row r="412844" spans="68:68" customFormat="1">
      <c r="BP412844" s="90"/>
    </row>
    <row r="412845" spans="68:68" customFormat="1">
      <c r="BP412845" s="90"/>
    </row>
    <row r="412846" spans="68:68" customFormat="1">
      <c r="BP412846" s="90"/>
    </row>
    <row r="412847" spans="68:68" customFormat="1">
      <c r="BP412847" s="90"/>
    </row>
    <row r="412848" spans="68:68" customFormat="1">
      <c r="BP412848" s="90"/>
    </row>
    <row r="412849" spans="68:68" customFormat="1">
      <c r="BP412849" s="90"/>
    </row>
    <row r="412850" spans="68:68" customFormat="1">
      <c r="BP412850" s="90"/>
    </row>
    <row r="412851" spans="68:68" customFormat="1">
      <c r="BP412851" s="90"/>
    </row>
    <row r="412852" spans="68:68" customFormat="1">
      <c r="BP412852" s="90"/>
    </row>
    <row r="412853" spans="68:68" customFormat="1">
      <c r="BP412853" s="90"/>
    </row>
    <row r="412854" spans="68:68" customFormat="1">
      <c r="BP412854" s="90"/>
    </row>
    <row r="412855" spans="68:68" customFormat="1">
      <c r="BP412855" s="90"/>
    </row>
    <row r="412856" spans="68:68" customFormat="1">
      <c r="BP412856" s="90"/>
    </row>
    <row r="412857" spans="68:68" customFormat="1">
      <c r="BP412857" s="90"/>
    </row>
    <row r="412858" spans="68:68" customFormat="1">
      <c r="BP412858" s="90"/>
    </row>
    <row r="412859" spans="68:68" customFormat="1">
      <c r="BP412859" s="90"/>
    </row>
    <row r="412860" spans="68:68" customFormat="1">
      <c r="BP412860" s="90"/>
    </row>
    <row r="412861" spans="68:68" customFormat="1">
      <c r="BP412861" s="90"/>
    </row>
    <row r="412862" spans="68:68" customFormat="1">
      <c r="BP412862" s="90"/>
    </row>
    <row r="412863" spans="68:68" customFormat="1">
      <c r="BP412863" s="90"/>
    </row>
    <row r="412864" spans="68:68" customFormat="1">
      <c r="BP412864" s="90"/>
    </row>
    <row r="412865" spans="68:68" customFormat="1">
      <c r="BP412865" s="90"/>
    </row>
    <row r="412866" spans="68:68" customFormat="1">
      <c r="BP412866" s="90"/>
    </row>
    <row r="412867" spans="68:68" customFormat="1">
      <c r="BP412867" s="90"/>
    </row>
    <row r="412868" spans="68:68" customFormat="1">
      <c r="BP412868" s="90"/>
    </row>
    <row r="412869" spans="68:68" customFormat="1">
      <c r="BP412869" s="90"/>
    </row>
    <row r="412870" spans="68:68" customFormat="1">
      <c r="BP412870" s="90"/>
    </row>
    <row r="412871" spans="68:68" customFormat="1">
      <c r="BP412871" s="90"/>
    </row>
    <row r="412872" spans="68:68" customFormat="1">
      <c r="BP412872" s="90"/>
    </row>
    <row r="412873" spans="68:68" customFormat="1">
      <c r="BP412873" s="90"/>
    </row>
    <row r="412874" spans="68:68" customFormat="1">
      <c r="BP412874" s="90"/>
    </row>
    <row r="412875" spans="68:68" customFormat="1">
      <c r="BP412875" s="90"/>
    </row>
    <row r="412876" spans="68:68" customFormat="1">
      <c r="BP412876" s="90"/>
    </row>
    <row r="412877" spans="68:68" customFormat="1">
      <c r="BP412877" s="90"/>
    </row>
    <row r="412878" spans="68:68" customFormat="1">
      <c r="BP412878" s="90"/>
    </row>
    <row r="412879" spans="68:68" customFormat="1">
      <c r="BP412879" s="90"/>
    </row>
    <row r="412880" spans="68:68" customFormat="1">
      <c r="BP412880" s="90"/>
    </row>
    <row r="412881" spans="68:68" customFormat="1">
      <c r="BP412881" s="90"/>
    </row>
    <row r="412882" spans="68:68" customFormat="1">
      <c r="BP412882" s="90"/>
    </row>
    <row r="412883" spans="68:68" customFormat="1">
      <c r="BP412883" s="90"/>
    </row>
    <row r="412884" spans="68:68" customFormat="1">
      <c r="BP412884" s="90"/>
    </row>
    <row r="412885" spans="68:68" customFormat="1">
      <c r="BP412885" s="90"/>
    </row>
    <row r="412886" spans="68:68" customFormat="1">
      <c r="BP412886" s="90"/>
    </row>
    <row r="412887" spans="68:68" customFormat="1">
      <c r="BP412887" s="90"/>
    </row>
    <row r="412888" spans="68:68" customFormat="1">
      <c r="BP412888" s="90"/>
    </row>
    <row r="412889" spans="68:68" customFormat="1">
      <c r="BP412889" s="90"/>
    </row>
    <row r="412890" spans="68:68" customFormat="1">
      <c r="BP412890" s="90"/>
    </row>
    <row r="412891" spans="68:68" customFormat="1">
      <c r="BP412891" s="90"/>
    </row>
    <row r="412892" spans="68:68" customFormat="1">
      <c r="BP412892" s="90"/>
    </row>
    <row r="412893" spans="68:68" customFormat="1">
      <c r="BP412893" s="90"/>
    </row>
    <row r="412894" spans="68:68" customFormat="1">
      <c r="BP412894" s="90"/>
    </row>
    <row r="412895" spans="68:68" customFormat="1">
      <c r="BP412895" s="90"/>
    </row>
    <row r="412896" spans="68:68" customFormat="1">
      <c r="BP412896" s="90"/>
    </row>
    <row r="412897" spans="68:68" customFormat="1">
      <c r="BP412897" s="90"/>
    </row>
    <row r="412898" spans="68:68" customFormat="1">
      <c r="BP412898" s="90"/>
    </row>
    <row r="412899" spans="68:68" customFormat="1">
      <c r="BP412899" s="90"/>
    </row>
    <row r="412900" spans="68:68" customFormat="1">
      <c r="BP412900" s="90"/>
    </row>
    <row r="412901" spans="68:68" customFormat="1">
      <c r="BP412901" s="90"/>
    </row>
    <row r="412902" spans="68:68" customFormat="1">
      <c r="BP412902" s="90"/>
    </row>
    <row r="412903" spans="68:68" customFormat="1">
      <c r="BP412903" s="90"/>
    </row>
    <row r="412904" spans="68:68" customFormat="1">
      <c r="BP412904" s="90"/>
    </row>
    <row r="412905" spans="68:68" customFormat="1">
      <c r="BP412905" s="90"/>
    </row>
    <row r="412906" spans="68:68" customFormat="1">
      <c r="BP412906" s="90"/>
    </row>
    <row r="412907" spans="68:68" customFormat="1">
      <c r="BP412907" s="90"/>
    </row>
    <row r="412908" spans="68:68" customFormat="1">
      <c r="BP412908" s="90"/>
    </row>
    <row r="412909" spans="68:68" customFormat="1">
      <c r="BP412909" s="90"/>
    </row>
    <row r="412910" spans="68:68" customFormat="1">
      <c r="BP412910" s="90"/>
    </row>
    <row r="412911" spans="68:68" customFormat="1">
      <c r="BP412911" s="90"/>
    </row>
    <row r="412912" spans="68:68" customFormat="1">
      <c r="BP412912" s="90"/>
    </row>
    <row r="412913" spans="68:68" customFormat="1">
      <c r="BP412913" s="90"/>
    </row>
    <row r="412914" spans="68:68" customFormat="1">
      <c r="BP412914" s="90"/>
    </row>
    <row r="412915" spans="68:68" customFormat="1">
      <c r="BP412915" s="90"/>
    </row>
    <row r="412916" spans="68:68" customFormat="1">
      <c r="BP412916" s="90"/>
    </row>
    <row r="412917" spans="68:68" customFormat="1">
      <c r="BP412917" s="90"/>
    </row>
    <row r="412918" spans="68:68" customFormat="1">
      <c r="BP412918" s="90"/>
    </row>
    <row r="412919" spans="68:68" customFormat="1">
      <c r="BP412919" s="90"/>
    </row>
    <row r="412920" spans="68:68" customFormat="1">
      <c r="BP412920" s="90"/>
    </row>
    <row r="412921" spans="68:68" customFormat="1">
      <c r="BP412921" s="90"/>
    </row>
    <row r="412922" spans="68:68" customFormat="1">
      <c r="BP412922" s="90"/>
    </row>
    <row r="412923" spans="68:68" customFormat="1">
      <c r="BP412923" s="90"/>
    </row>
    <row r="412924" spans="68:68" customFormat="1">
      <c r="BP412924" s="90"/>
    </row>
    <row r="412925" spans="68:68" customFormat="1">
      <c r="BP412925" s="90"/>
    </row>
    <row r="412926" spans="68:68" customFormat="1">
      <c r="BP412926" s="90"/>
    </row>
    <row r="412927" spans="68:68" customFormat="1">
      <c r="BP412927" s="90"/>
    </row>
    <row r="412928" spans="68:68" customFormat="1">
      <c r="BP412928" s="90"/>
    </row>
    <row r="412929" spans="68:68" customFormat="1">
      <c r="BP412929" s="90"/>
    </row>
    <row r="412930" spans="68:68" customFormat="1">
      <c r="BP412930" s="90"/>
    </row>
    <row r="412931" spans="68:68" customFormat="1">
      <c r="BP412931" s="90"/>
    </row>
    <row r="412932" spans="68:68" customFormat="1">
      <c r="BP412932" s="90"/>
    </row>
    <row r="412933" spans="68:68" customFormat="1">
      <c r="BP412933" s="90"/>
    </row>
    <row r="412934" spans="68:68" customFormat="1">
      <c r="BP412934" s="90"/>
    </row>
    <row r="412935" spans="68:68" customFormat="1">
      <c r="BP412935" s="90"/>
    </row>
    <row r="412936" spans="68:68" customFormat="1">
      <c r="BP412936" s="90"/>
    </row>
    <row r="412937" spans="68:68" customFormat="1">
      <c r="BP412937" s="90"/>
    </row>
    <row r="412938" spans="68:68" customFormat="1">
      <c r="BP412938" s="90"/>
    </row>
    <row r="412939" spans="68:68" customFormat="1">
      <c r="BP412939" s="90"/>
    </row>
    <row r="412940" spans="68:68" customFormat="1">
      <c r="BP412940" s="90"/>
    </row>
    <row r="412941" spans="68:68" customFormat="1">
      <c r="BP412941" s="90"/>
    </row>
    <row r="412942" spans="68:68" customFormat="1">
      <c r="BP412942" s="90"/>
    </row>
    <row r="412943" spans="68:68" customFormat="1">
      <c r="BP412943" s="90"/>
    </row>
    <row r="412944" spans="68:68" customFormat="1">
      <c r="BP412944" s="90"/>
    </row>
    <row r="412945" spans="68:68" customFormat="1">
      <c r="BP412945" s="90"/>
    </row>
    <row r="412946" spans="68:68" customFormat="1">
      <c r="BP412946" s="90"/>
    </row>
    <row r="412947" spans="68:68" customFormat="1">
      <c r="BP412947" s="90"/>
    </row>
    <row r="412948" spans="68:68" customFormat="1">
      <c r="BP412948" s="90"/>
    </row>
    <row r="412949" spans="68:68" customFormat="1">
      <c r="BP412949" s="90"/>
    </row>
    <row r="412950" spans="68:68" customFormat="1">
      <c r="BP412950" s="90"/>
    </row>
    <row r="412951" spans="68:68" customFormat="1">
      <c r="BP412951" s="90"/>
    </row>
    <row r="412952" spans="68:68" customFormat="1">
      <c r="BP412952" s="90"/>
    </row>
    <row r="412953" spans="68:68" customFormat="1">
      <c r="BP412953" s="90"/>
    </row>
    <row r="412954" spans="68:68" customFormat="1">
      <c r="BP412954" s="90"/>
    </row>
    <row r="412955" spans="68:68" customFormat="1">
      <c r="BP412955" s="90"/>
    </row>
    <row r="412956" spans="68:68" customFormat="1">
      <c r="BP412956" s="90"/>
    </row>
    <row r="412957" spans="68:68" customFormat="1">
      <c r="BP412957" s="90"/>
    </row>
    <row r="412958" spans="68:68" customFormat="1">
      <c r="BP412958" s="90"/>
    </row>
    <row r="412959" spans="68:68" customFormat="1">
      <c r="BP412959" s="90"/>
    </row>
    <row r="412960" spans="68:68" customFormat="1">
      <c r="BP412960" s="90"/>
    </row>
    <row r="412961" spans="68:68" customFormat="1">
      <c r="BP412961" s="90"/>
    </row>
    <row r="412962" spans="68:68" customFormat="1">
      <c r="BP412962" s="90"/>
    </row>
    <row r="412963" spans="68:68" customFormat="1">
      <c r="BP412963" s="90"/>
    </row>
    <row r="412964" spans="68:68" customFormat="1">
      <c r="BP412964" s="90"/>
    </row>
    <row r="412965" spans="68:68" customFormat="1">
      <c r="BP412965" s="90"/>
    </row>
    <row r="412966" spans="68:68" customFormat="1">
      <c r="BP412966" s="90"/>
    </row>
    <row r="412967" spans="68:68" customFormat="1">
      <c r="BP412967" s="90"/>
    </row>
    <row r="412968" spans="68:68" customFormat="1">
      <c r="BP412968" s="90"/>
    </row>
    <row r="412969" spans="68:68" customFormat="1">
      <c r="BP412969" s="90"/>
    </row>
    <row r="412970" spans="68:68" customFormat="1">
      <c r="BP412970" s="90"/>
    </row>
    <row r="412971" spans="68:68" customFormat="1">
      <c r="BP412971" s="90"/>
    </row>
    <row r="412972" spans="68:68" customFormat="1">
      <c r="BP412972" s="90"/>
    </row>
    <row r="412973" spans="68:68" customFormat="1">
      <c r="BP412973" s="90"/>
    </row>
    <row r="412974" spans="68:68" customFormat="1">
      <c r="BP412974" s="90"/>
    </row>
    <row r="412975" spans="68:68" customFormat="1">
      <c r="BP412975" s="90"/>
    </row>
    <row r="412976" spans="68:68" customFormat="1">
      <c r="BP412976" s="90"/>
    </row>
    <row r="412977" spans="68:68" customFormat="1">
      <c r="BP412977" s="90"/>
    </row>
    <row r="412978" spans="68:68" customFormat="1">
      <c r="BP412978" s="90"/>
    </row>
    <row r="412979" spans="68:68" customFormat="1">
      <c r="BP412979" s="90"/>
    </row>
    <row r="412980" spans="68:68" customFormat="1">
      <c r="BP412980" s="90"/>
    </row>
    <row r="412981" spans="68:68" customFormat="1">
      <c r="BP412981" s="90"/>
    </row>
    <row r="412982" spans="68:68" customFormat="1">
      <c r="BP412982" s="90"/>
    </row>
    <row r="412983" spans="68:68" customFormat="1">
      <c r="BP412983" s="90"/>
    </row>
    <row r="412984" spans="68:68" customFormat="1">
      <c r="BP412984" s="90"/>
    </row>
    <row r="412985" spans="68:68" customFormat="1">
      <c r="BP412985" s="90"/>
    </row>
    <row r="412986" spans="68:68" customFormat="1">
      <c r="BP412986" s="90"/>
    </row>
    <row r="412987" spans="68:68" customFormat="1">
      <c r="BP412987" s="90"/>
    </row>
    <row r="412988" spans="68:68" customFormat="1">
      <c r="BP412988" s="90"/>
    </row>
    <row r="412989" spans="68:68" customFormat="1">
      <c r="BP412989" s="90"/>
    </row>
    <row r="412990" spans="68:68" customFormat="1">
      <c r="BP412990" s="90"/>
    </row>
    <row r="412991" spans="68:68" customFormat="1">
      <c r="BP412991" s="90"/>
    </row>
    <row r="412992" spans="68:68" customFormat="1">
      <c r="BP412992" s="90"/>
    </row>
    <row r="412993" spans="68:68" customFormat="1">
      <c r="BP412993" s="90"/>
    </row>
    <row r="412994" spans="68:68" customFormat="1">
      <c r="BP412994" s="90"/>
    </row>
    <row r="412995" spans="68:68" customFormat="1">
      <c r="BP412995" s="90"/>
    </row>
    <row r="412996" spans="68:68" customFormat="1">
      <c r="BP412996" s="90"/>
    </row>
    <row r="412997" spans="68:68" customFormat="1">
      <c r="BP412997" s="90"/>
    </row>
    <row r="412998" spans="68:68" customFormat="1">
      <c r="BP412998" s="90"/>
    </row>
    <row r="412999" spans="68:68" customFormat="1">
      <c r="BP412999" s="90"/>
    </row>
    <row r="413000" spans="68:68" customFormat="1">
      <c r="BP413000" s="90"/>
    </row>
    <row r="413001" spans="68:68" customFormat="1">
      <c r="BP413001" s="90"/>
    </row>
    <row r="413002" spans="68:68" customFormat="1">
      <c r="BP413002" s="90"/>
    </row>
    <row r="413003" spans="68:68" customFormat="1">
      <c r="BP413003" s="90"/>
    </row>
    <row r="413004" spans="68:68" customFormat="1">
      <c r="BP413004" s="90"/>
    </row>
    <row r="413005" spans="68:68" customFormat="1">
      <c r="BP413005" s="90"/>
    </row>
    <row r="413006" spans="68:68" customFormat="1">
      <c r="BP413006" s="90"/>
    </row>
    <row r="413007" spans="68:68" customFormat="1">
      <c r="BP413007" s="90"/>
    </row>
    <row r="413008" spans="68:68" customFormat="1">
      <c r="BP413008" s="90"/>
    </row>
    <row r="413009" spans="68:68" customFormat="1">
      <c r="BP413009" s="90"/>
    </row>
    <row r="413010" spans="68:68" customFormat="1">
      <c r="BP413010" s="90"/>
    </row>
    <row r="413011" spans="68:68" customFormat="1">
      <c r="BP413011" s="90"/>
    </row>
    <row r="413012" spans="68:68" customFormat="1">
      <c r="BP413012" s="90"/>
    </row>
    <row r="413013" spans="68:68" customFormat="1">
      <c r="BP413013" s="90"/>
    </row>
    <row r="413014" spans="68:68" customFormat="1">
      <c r="BP413014" s="90"/>
    </row>
    <row r="413015" spans="68:68" customFormat="1">
      <c r="BP413015" s="90"/>
    </row>
    <row r="413016" spans="68:68" customFormat="1">
      <c r="BP413016" s="90"/>
    </row>
    <row r="413017" spans="68:68" customFormat="1">
      <c r="BP413017" s="90"/>
    </row>
    <row r="413018" spans="68:68" customFormat="1">
      <c r="BP413018" s="90"/>
    </row>
    <row r="413019" spans="68:68" customFormat="1">
      <c r="BP413019" s="90"/>
    </row>
    <row r="413020" spans="68:68" customFormat="1">
      <c r="BP413020" s="90"/>
    </row>
    <row r="413021" spans="68:68" customFormat="1">
      <c r="BP413021" s="90"/>
    </row>
    <row r="413022" spans="68:68" customFormat="1">
      <c r="BP413022" s="90"/>
    </row>
    <row r="413023" spans="68:68" customFormat="1">
      <c r="BP413023" s="90"/>
    </row>
    <row r="413024" spans="68:68" customFormat="1">
      <c r="BP413024" s="90"/>
    </row>
    <row r="413025" spans="68:68" customFormat="1">
      <c r="BP413025" s="90"/>
    </row>
    <row r="413026" spans="68:68" customFormat="1">
      <c r="BP413026" s="90"/>
    </row>
    <row r="413027" spans="68:68" customFormat="1">
      <c r="BP413027" s="90"/>
    </row>
    <row r="413028" spans="68:68" customFormat="1">
      <c r="BP413028" s="90"/>
    </row>
    <row r="413029" spans="68:68" customFormat="1">
      <c r="BP413029" s="90"/>
    </row>
    <row r="413030" spans="68:68" customFormat="1">
      <c r="BP413030" s="90"/>
    </row>
    <row r="413031" spans="68:68" customFormat="1">
      <c r="BP413031" s="90"/>
    </row>
    <row r="413032" spans="68:68" customFormat="1">
      <c r="BP413032" s="90"/>
    </row>
    <row r="413033" spans="68:68" customFormat="1">
      <c r="BP413033" s="90"/>
    </row>
    <row r="413034" spans="68:68" customFormat="1">
      <c r="BP413034" s="90"/>
    </row>
    <row r="413035" spans="68:68" customFormat="1">
      <c r="BP413035" s="90"/>
    </row>
    <row r="413036" spans="68:68" customFormat="1">
      <c r="BP413036" s="90"/>
    </row>
    <row r="413037" spans="68:68" customFormat="1">
      <c r="BP413037" s="90"/>
    </row>
    <row r="413038" spans="68:68" customFormat="1">
      <c r="BP413038" s="90"/>
    </row>
    <row r="413039" spans="68:68" customFormat="1">
      <c r="BP413039" s="90"/>
    </row>
    <row r="413040" spans="68:68" customFormat="1">
      <c r="BP413040" s="90"/>
    </row>
    <row r="413041" spans="68:68" customFormat="1">
      <c r="BP413041" s="90"/>
    </row>
    <row r="413042" spans="68:68" customFormat="1">
      <c r="BP413042" s="90"/>
    </row>
    <row r="413043" spans="68:68" customFormat="1">
      <c r="BP413043" s="90"/>
    </row>
    <row r="413044" spans="68:68" customFormat="1">
      <c r="BP413044" s="90"/>
    </row>
    <row r="413045" spans="68:68" customFormat="1">
      <c r="BP413045" s="90"/>
    </row>
    <row r="413046" spans="68:68" customFormat="1">
      <c r="BP413046" s="90"/>
    </row>
    <row r="413047" spans="68:68" customFormat="1">
      <c r="BP413047" s="90"/>
    </row>
    <row r="413048" spans="68:68" customFormat="1">
      <c r="BP413048" s="90"/>
    </row>
    <row r="413049" spans="68:68" customFormat="1">
      <c r="BP413049" s="90"/>
    </row>
    <row r="413050" spans="68:68" customFormat="1">
      <c r="BP413050" s="90"/>
    </row>
    <row r="413051" spans="68:68" customFormat="1">
      <c r="BP413051" s="90"/>
    </row>
    <row r="413052" spans="68:68" customFormat="1">
      <c r="BP413052" s="90"/>
    </row>
    <row r="413053" spans="68:68" customFormat="1">
      <c r="BP413053" s="90"/>
    </row>
    <row r="413054" spans="68:68" customFormat="1">
      <c r="BP413054" s="90"/>
    </row>
    <row r="413055" spans="68:68" customFormat="1">
      <c r="BP413055" s="90"/>
    </row>
    <row r="413056" spans="68:68" customFormat="1">
      <c r="BP413056" s="90"/>
    </row>
    <row r="413057" spans="68:68" customFormat="1">
      <c r="BP413057" s="90"/>
    </row>
    <row r="413058" spans="68:68" customFormat="1">
      <c r="BP413058" s="90"/>
    </row>
    <row r="413059" spans="68:68" customFormat="1">
      <c r="BP413059" s="90"/>
    </row>
    <row r="413060" spans="68:68" customFormat="1">
      <c r="BP413060" s="90"/>
    </row>
    <row r="413061" spans="68:68" customFormat="1">
      <c r="BP413061" s="90"/>
    </row>
    <row r="413062" spans="68:68" customFormat="1">
      <c r="BP413062" s="90"/>
    </row>
    <row r="413063" spans="68:68" customFormat="1">
      <c r="BP413063" s="90"/>
    </row>
    <row r="413064" spans="68:68" customFormat="1">
      <c r="BP413064" s="90"/>
    </row>
    <row r="413065" spans="68:68" customFormat="1">
      <c r="BP413065" s="90"/>
    </row>
    <row r="413066" spans="68:68" customFormat="1">
      <c r="BP413066" s="90"/>
    </row>
    <row r="413067" spans="68:68" customFormat="1">
      <c r="BP413067" s="90"/>
    </row>
    <row r="413068" spans="68:68" customFormat="1">
      <c r="BP413068" s="90"/>
    </row>
    <row r="413069" spans="68:68" customFormat="1">
      <c r="BP413069" s="90"/>
    </row>
    <row r="413070" spans="68:68" customFormat="1">
      <c r="BP413070" s="90"/>
    </row>
    <row r="413071" spans="68:68" customFormat="1">
      <c r="BP413071" s="90"/>
    </row>
    <row r="413072" spans="68:68" customFormat="1">
      <c r="BP413072" s="90"/>
    </row>
    <row r="413073" spans="68:68" customFormat="1">
      <c r="BP413073" s="90"/>
    </row>
    <row r="413074" spans="68:68" customFormat="1">
      <c r="BP413074" s="90"/>
    </row>
    <row r="413075" spans="68:68" customFormat="1">
      <c r="BP413075" s="90"/>
    </row>
    <row r="413076" spans="68:68" customFormat="1">
      <c r="BP413076" s="90"/>
    </row>
    <row r="413077" spans="68:68" customFormat="1">
      <c r="BP413077" s="90"/>
    </row>
    <row r="413078" spans="68:68" customFormat="1">
      <c r="BP413078" s="90"/>
    </row>
    <row r="413079" spans="68:68" customFormat="1">
      <c r="BP413079" s="90"/>
    </row>
    <row r="413080" spans="68:68" customFormat="1">
      <c r="BP413080" s="90"/>
    </row>
    <row r="413081" spans="68:68" customFormat="1">
      <c r="BP413081" s="90"/>
    </row>
    <row r="413082" spans="68:68" customFormat="1">
      <c r="BP413082" s="90"/>
    </row>
    <row r="413083" spans="68:68" customFormat="1">
      <c r="BP413083" s="90"/>
    </row>
    <row r="413084" spans="68:68" customFormat="1">
      <c r="BP413084" s="90"/>
    </row>
    <row r="413085" spans="68:68" customFormat="1">
      <c r="BP413085" s="90"/>
    </row>
    <row r="413086" spans="68:68" customFormat="1">
      <c r="BP413086" s="90"/>
    </row>
    <row r="413087" spans="68:68" customFormat="1">
      <c r="BP413087" s="90"/>
    </row>
    <row r="413088" spans="68:68" customFormat="1">
      <c r="BP413088" s="90"/>
    </row>
    <row r="413089" spans="68:68" customFormat="1">
      <c r="BP413089" s="90"/>
    </row>
    <row r="413090" spans="68:68" customFormat="1">
      <c r="BP413090" s="90"/>
    </row>
    <row r="413091" spans="68:68" customFormat="1">
      <c r="BP413091" s="90"/>
    </row>
    <row r="413092" spans="68:68" customFormat="1">
      <c r="BP413092" s="90"/>
    </row>
    <row r="413093" spans="68:68" customFormat="1">
      <c r="BP413093" s="90"/>
    </row>
    <row r="413094" spans="68:68" customFormat="1">
      <c r="BP413094" s="90"/>
    </row>
    <row r="413095" spans="68:68" customFormat="1">
      <c r="BP413095" s="90"/>
    </row>
    <row r="413096" spans="68:68" customFormat="1">
      <c r="BP413096" s="90"/>
    </row>
    <row r="413097" spans="68:68" customFormat="1">
      <c r="BP413097" s="90"/>
    </row>
    <row r="413098" spans="68:68" customFormat="1">
      <c r="BP413098" s="90"/>
    </row>
    <row r="413099" spans="68:68" customFormat="1">
      <c r="BP413099" s="90"/>
    </row>
    <row r="413100" spans="68:68" customFormat="1">
      <c r="BP413100" s="90"/>
    </row>
    <row r="413101" spans="68:68" customFormat="1">
      <c r="BP413101" s="90"/>
    </row>
    <row r="413102" spans="68:68" customFormat="1">
      <c r="BP413102" s="90"/>
    </row>
    <row r="413103" spans="68:68" customFormat="1">
      <c r="BP413103" s="90"/>
    </row>
    <row r="413104" spans="68:68" customFormat="1">
      <c r="BP413104" s="90"/>
    </row>
    <row r="413105" spans="68:68" customFormat="1">
      <c r="BP413105" s="90"/>
    </row>
    <row r="413106" spans="68:68" customFormat="1">
      <c r="BP413106" s="90"/>
    </row>
    <row r="413107" spans="68:68" customFormat="1">
      <c r="BP413107" s="90"/>
    </row>
    <row r="413108" spans="68:68" customFormat="1">
      <c r="BP413108" s="90"/>
    </row>
    <row r="413109" spans="68:68" customFormat="1">
      <c r="BP413109" s="90"/>
    </row>
    <row r="413110" spans="68:68" customFormat="1">
      <c r="BP413110" s="90"/>
    </row>
    <row r="413111" spans="68:68" customFormat="1">
      <c r="BP413111" s="90"/>
    </row>
    <row r="413112" spans="68:68" customFormat="1">
      <c r="BP413112" s="90"/>
    </row>
    <row r="413113" spans="68:68" customFormat="1">
      <c r="BP413113" s="90"/>
    </row>
    <row r="413114" spans="68:68" customFormat="1">
      <c r="BP413114" s="90"/>
    </row>
    <row r="413115" spans="68:68" customFormat="1">
      <c r="BP413115" s="90"/>
    </row>
    <row r="413116" spans="68:68" customFormat="1">
      <c r="BP413116" s="90"/>
    </row>
    <row r="413117" spans="68:68" customFormat="1">
      <c r="BP413117" s="90"/>
    </row>
    <row r="413118" spans="68:68" customFormat="1">
      <c r="BP413118" s="90"/>
    </row>
    <row r="413119" spans="68:68" customFormat="1">
      <c r="BP413119" s="90"/>
    </row>
    <row r="413120" spans="68:68" customFormat="1">
      <c r="BP413120" s="90"/>
    </row>
    <row r="413121" spans="68:68" customFormat="1">
      <c r="BP413121" s="90"/>
    </row>
    <row r="413122" spans="68:68" customFormat="1">
      <c r="BP413122" s="90"/>
    </row>
    <row r="413123" spans="68:68" customFormat="1">
      <c r="BP413123" s="90"/>
    </row>
    <row r="413124" spans="68:68" customFormat="1">
      <c r="BP413124" s="90"/>
    </row>
    <row r="413125" spans="68:68" customFormat="1">
      <c r="BP413125" s="90"/>
    </row>
    <row r="413126" spans="68:68" customFormat="1">
      <c r="BP413126" s="90"/>
    </row>
    <row r="413127" spans="68:68" customFormat="1">
      <c r="BP413127" s="90"/>
    </row>
    <row r="413128" spans="68:68" customFormat="1">
      <c r="BP413128" s="90"/>
    </row>
    <row r="413129" spans="68:68" customFormat="1">
      <c r="BP413129" s="90"/>
    </row>
    <row r="413130" spans="68:68" customFormat="1">
      <c r="BP413130" s="90"/>
    </row>
    <row r="413131" spans="68:68" customFormat="1">
      <c r="BP413131" s="90"/>
    </row>
    <row r="413132" spans="68:68" customFormat="1">
      <c r="BP413132" s="90"/>
    </row>
    <row r="413133" spans="68:68" customFormat="1">
      <c r="BP413133" s="90"/>
    </row>
    <row r="413134" spans="68:68" customFormat="1">
      <c r="BP413134" s="90"/>
    </row>
    <row r="413135" spans="68:68" customFormat="1">
      <c r="BP413135" s="90"/>
    </row>
    <row r="413136" spans="68:68" customFormat="1">
      <c r="BP413136" s="90"/>
    </row>
    <row r="413137" spans="68:68" customFormat="1">
      <c r="BP413137" s="90"/>
    </row>
    <row r="413138" spans="68:68" customFormat="1">
      <c r="BP413138" s="90"/>
    </row>
    <row r="413139" spans="68:68" customFormat="1">
      <c r="BP413139" s="90"/>
    </row>
    <row r="413140" spans="68:68" customFormat="1">
      <c r="BP413140" s="90"/>
    </row>
    <row r="413141" spans="68:68" customFormat="1">
      <c r="BP413141" s="90"/>
    </row>
    <row r="413142" spans="68:68" customFormat="1">
      <c r="BP413142" s="90"/>
    </row>
    <row r="413143" spans="68:68" customFormat="1">
      <c r="BP413143" s="90"/>
    </row>
    <row r="413144" spans="68:68" customFormat="1">
      <c r="BP413144" s="90"/>
    </row>
    <row r="413145" spans="68:68" customFormat="1">
      <c r="BP413145" s="90"/>
    </row>
    <row r="413146" spans="68:68" customFormat="1">
      <c r="BP413146" s="90"/>
    </row>
    <row r="413147" spans="68:68" customFormat="1">
      <c r="BP413147" s="90"/>
    </row>
    <row r="413148" spans="68:68" customFormat="1">
      <c r="BP413148" s="90"/>
    </row>
    <row r="413149" spans="68:68" customFormat="1">
      <c r="BP413149" s="90"/>
    </row>
    <row r="413150" spans="68:68" customFormat="1">
      <c r="BP413150" s="90"/>
    </row>
    <row r="413151" spans="68:68" customFormat="1">
      <c r="BP413151" s="90"/>
    </row>
    <row r="413152" spans="68:68" customFormat="1">
      <c r="BP413152" s="90"/>
    </row>
    <row r="413153" spans="68:68" customFormat="1">
      <c r="BP413153" s="90"/>
    </row>
    <row r="413154" spans="68:68" customFormat="1">
      <c r="BP413154" s="90"/>
    </row>
    <row r="413155" spans="68:68" customFormat="1">
      <c r="BP413155" s="90"/>
    </row>
    <row r="413156" spans="68:68" customFormat="1">
      <c r="BP413156" s="90"/>
    </row>
    <row r="413157" spans="68:68" customFormat="1">
      <c r="BP413157" s="90"/>
    </row>
    <row r="413158" spans="68:68" customFormat="1">
      <c r="BP413158" s="90"/>
    </row>
    <row r="413159" spans="68:68" customFormat="1">
      <c r="BP413159" s="90"/>
    </row>
    <row r="413160" spans="68:68" customFormat="1">
      <c r="BP413160" s="90"/>
    </row>
    <row r="413161" spans="68:68" customFormat="1">
      <c r="BP413161" s="90"/>
    </row>
    <row r="413162" spans="68:68" customFormat="1">
      <c r="BP413162" s="90"/>
    </row>
    <row r="413163" spans="68:68" customFormat="1">
      <c r="BP413163" s="90"/>
    </row>
    <row r="413164" spans="68:68" customFormat="1">
      <c r="BP413164" s="90"/>
    </row>
    <row r="413165" spans="68:68" customFormat="1">
      <c r="BP413165" s="90"/>
    </row>
    <row r="413166" spans="68:68" customFormat="1">
      <c r="BP413166" s="90"/>
    </row>
    <row r="413167" spans="68:68" customFormat="1">
      <c r="BP413167" s="90"/>
    </row>
    <row r="413168" spans="68:68" customFormat="1">
      <c r="BP413168" s="90"/>
    </row>
    <row r="413169" spans="68:68" customFormat="1">
      <c r="BP413169" s="90"/>
    </row>
    <row r="413170" spans="68:68" customFormat="1">
      <c r="BP413170" s="90"/>
    </row>
    <row r="413171" spans="68:68" customFormat="1">
      <c r="BP413171" s="90"/>
    </row>
    <row r="413172" spans="68:68" customFormat="1">
      <c r="BP413172" s="90"/>
    </row>
    <row r="413173" spans="68:68" customFormat="1">
      <c r="BP413173" s="90"/>
    </row>
    <row r="413174" spans="68:68" customFormat="1">
      <c r="BP413174" s="90"/>
    </row>
    <row r="413175" spans="68:68" customFormat="1">
      <c r="BP413175" s="90"/>
    </row>
    <row r="413176" spans="68:68" customFormat="1">
      <c r="BP413176" s="90"/>
    </row>
    <row r="413177" spans="68:68" customFormat="1">
      <c r="BP413177" s="90"/>
    </row>
    <row r="413178" spans="68:68" customFormat="1">
      <c r="BP413178" s="90"/>
    </row>
    <row r="413179" spans="68:68" customFormat="1">
      <c r="BP413179" s="90"/>
    </row>
    <row r="413180" spans="68:68" customFormat="1">
      <c r="BP413180" s="90"/>
    </row>
    <row r="413181" spans="68:68" customFormat="1">
      <c r="BP413181" s="90"/>
    </row>
    <row r="413182" spans="68:68" customFormat="1">
      <c r="BP413182" s="90"/>
    </row>
    <row r="413183" spans="68:68" customFormat="1">
      <c r="BP413183" s="90"/>
    </row>
    <row r="413184" spans="68:68" customFormat="1">
      <c r="BP413184" s="90"/>
    </row>
    <row r="413185" spans="68:68" customFormat="1">
      <c r="BP413185" s="90"/>
    </row>
    <row r="413186" spans="68:68" customFormat="1">
      <c r="BP413186" s="90"/>
    </row>
    <row r="413187" spans="68:68" customFormat="1">
      <c r="BP413187" s="90"/>
    </row>
    <row r="413188" spans="68:68" customFormat="1">
      <c r="BP413188" s="90"/>
    </row>
    <row r="413189" spans="68:68" customFormat="1">
      <c r="BP413189" s="90"/>
    </row>
    <row r="413190" spans="68:68" customFormat="1">
      <c r="BP413190" s="90"/>
    </row>
    <row r="413191" spans="68:68" customFormat="1">
      <c r="BP413191" s="90"/>
    </row>
    <row r="413192" spans="68:68" customFormat="1">
      <c r="BP413192" s="90"/>
    </row>
    <row r="413193" spans="68:68" customFormat="1">
      <c r="BP413193" s="90"/>
    </row>
    <row r="413194" spans="68:68" customFormat="1">
      <c r="BP413194" s="90"/>
    </row>
    <row r="413195" spans="68:68" customFormat="1">
      <c r="BP413195" s="90"/>
    </row>
    <row r="413196" spans="68:68" customFormat="1">
      <c r="BP413196" s="90"/>
    </row>
    <row r="413197" spans="68:68" customFormat="1">
      <c r="BP413197" s="90"/>
    </row>
    <row r="413198" spans="68:68" customFormat="1">
      <c r="BP413198" s="90"/>
    </row>
    <row r="413199" spans="68:68" customFormat="1">
      <c r="BP413199" s="90"/>
    </row>
    <row r="413200" spans="68:68" customFormat="1">
      <c r="BP413200" s="90"/>
    </row>
    <row r="413201" spans="68:68" customFormat="1">
      <c r="BP413201" s="90"/>
    </row>
    <row r="413202" spans="68:68" customFormat="1">
      <c r="BP413202" s="90"/>
    </row>
    <row r="413203" spans="68:68" customFormat="1">
      <c r="BP413203" s="90"/>
    </row>
    <row r="413204" spans="68:68" customFormat="1">
      <c r="BP413204" s="90"/>
    </row>
    <row r="413205" spans="68:68" customFormat="1">
      <c r="BP413205" s="90"/>
    </row>
    <row r="413206" spans="68:68" customFormat="1">
      <c r="BP413206" s="90"/>
    </row>
    <row r="413207" spans="68:68" customFormat="1">
      <c r="BP413207" s="90"/>
    </row>
    <row r="413208" spans="68:68" customFormat="1">
      <c r="BP413208" s="90"/>
    </row>
    <row r="413209" spans="68:68" customFormat="1">
      <c r="BP413209" s="90"/>
    </row>
    <row r="413210" spans="68:68" customFormat="1">
      <c r="BP413210" s="90"/>
    </row>
    <row r="413211" spans="68:68" customFormat="1">
      <c r="BP413211" s="90"/>
    </row>
    <row r="413212" spans="68:68" customFormat="1">
      <c r="BP413212" s="90"/>
    </row>
    <row r="413213" spans="68:68" customFormat="1">
      <c r="BP413213" s="90"/>
    </row>
    <row r="413214" spans="68:68" customFormat="1">
      <c r="BP413214" s="90"/>
    </row>
    <row r="413215" spans="68:68" customFormat="1">
      <c r="BP413215" s="90"/>
    </row>
    <row r="413216" spans="68:68" customFormat="1">
      <c r="BP413216" s="90"/>
    </row>
    <row r="413217" spans="68:68" customFormat="1">
      <c r="BP413217" s="90"/>
    </row>
    <row r="413218" spans="68:68" customFormat="1">
      <c r="BP413218" s="90"/>
    </row>
    <row r="413219" spans="68:68" customFormat="1">
      <c r="BP413219" s="90"/>
    </row>
    <row r="413220" spans="68:68" customFormat="1">
      <c r="BP413220" s="90"/>
    </row>
    <row r="413221" spans="68:68" customFormat="1">
      <c r="BP413221" s="90"/>
    </row>
    <row r="413222" spans="68:68" customFormat="1">
      <c r="BP413222" s="90"/>
    </row>
    <row r="413223" spans="68:68" customFormat="1">
      <c r="BP413223" s="90"/>
    </row>
    <row r="413224" spans="68:68" customFormat="1">
      <c r="BP413224" s="90"/>
    </row>
    <row r="413225" spans="68:68" customFormat="1">
      <c r="BP413225" s="90"/>
    </row>
    <row r="413226" spans="68:68" customFormat="1">
      <c r="BP413226" s="90"/>
    </row>
    <row r="413227" spans="68:68" customFormat="1">
      <c r="BP413227" s="90"/>
    </row>
    <row r="413228" spans="68:68" customFormat="1">
      <c r="BP413228" s="90"/>
    </row>
    <row r="413229" spans="68:68" customFormat="1">
      <c r="BP413229" s="90"/>
    </row>
    <row r="413230" spans="68:68" customFormat="1">
      <c r="BP413230" s="90"/>
    </row>
    <row r="413231" spans="68:68" customFormat="1">
      <c r="BP413231" s="90"/>
    </row>
    <row r="413232" spans="68:68" customFormat="1">
      <c r="BP413232" s="90"/>
    </row>
    <row r="413233" spans="68:68" customFormat="1">
      <c r="BP413233" s="90"/>
    </row>
    <row r="413234" spans="68:68" customFormat="1">
      <c r="BP413234" s="90"/>
    </row>
    <row r="413235" spans="68:68" customFormat="1">
      <c r="BP413235" s="90"/>
    </row>
    <row r="413236" spans="68:68" customFormat="1">
      <c r="BP413236" s="90"/>
    </row>
    <row r="413237" spans="68:68" customFormat="1">
      <c r="BP413237" s="90"/>
    </row>
    <row r="413238" spans="68:68" customFormat="1">
      <c r="BP413238" s="90"/>
    </row>
    <row r="413239" spans="68:68" customFormat="1">
      <c r="BP413239" s="90"/>
    </row>
    <row r="413240" spans="68:68" customFormat="1">
      <c r="BP413240" s="90"/>
    </row>
    <row r="413241" spans="68:68" customFormat="1">
      <c r="BP413241" s="90"/>
    </row>
    <row r="413242" spans="68:68" customFormat="1">
      <c r="BP413242" s="90"/>
    </row>
    <row r="413243" spans="68:68" customFormat="1">
      <c r="BP413243" s="90"/>
    </row>
    <row r="413244" spans="68:68" customFormat="1">
      <c r="BP413244" s="90"/>
    </row>
    <row r="413245" spans="68:68" customFormat="1">
      <c r="BP413245" s="90"/>
    </row>
    <row r="413246" spans="68:68" customFormat="1">
      <c r="BP413246" s="90"/>
    </row>
    <row r="413247" spans="68:68" customFormat="1">
      <c r="BP413247" s="90"/>
    </row>
    <row r="413248" spans="68:68" customFormat="1">
      <c r="BP413248" s="90"/>
    </row>
    <row r="413249" spans="68:68" customFormat="1">
      <c r="BP413249" s="90"/>
    </row>
    <row r="413250" spans="68:68" customFormat="1">
      <c r="BP413250" s="90"/>
    </row>
    <row r="413251" spans="68:68" customFormat="1">
      <c r="BP413251" s="90"/>
    </row>
    <row r="413252" spans="68:68" customFormat="1">
      <c r="BP413252" s="90"/>
    </row>
    <row r="413253" spans="68:68" customFormat="1">
      <c r="BP413253" s="90"/>
    </row>
    <row r="413254" spans="68:68" customFormat="1">
      <c r="BP413254" s="90"/>
    </row>
    <row r="413255" spans="68:68" customFormat="1">
      <c r="BP413255" s="90"/>
    </row>
    <row r="413256" spans="68:68" customFormat="1">
      <c r="BP413256" s="90"/>
    </row>
    <row r="413257" spans="68:68" customFormat="1">
      <c r="BP413257" s="90"/>
    </row>
    <row r="413258" spans="68:68" customFormat="1">
      <c r="BP413258" s="90"/>
    </row>
    <row r="413259" spans="68:68" customFormat="1">
      <c r="BP413259" s="90"/>
    </row>
    <row r="413260" spans="68:68" customFormat="1">
      <c r="BP413260" s="90"/>
    </row>
    <row r="413261" spans="68:68" customFormat="1">
      <c r="BP413261" s="90"/>
    </row>
    <row r="413262" spans="68:68" customFormat="1">
      <c r="BP413262" s="90"/>
    </row>
    <row r="413263" spans="68:68" customFormat="1">
      <c r="BP413263" s="90"/>
    </row>
    <row r="413264" spans="68:68" customFormat="1">
      <c r="BP413264" s="90"/>
    </row>
    <row r="413265" spans="68:68" customFormat="1">
      <c r="BP413265" s="90"/>
    </row>
    <row r="413266" spans="68:68" customFormat="1">
      <c r="BP413266" s="90"/>
    </row>
    <row r="413267" spans="68:68" customFormat="1">
      <c r="BP413267" s="90"/>
    </row>
    <row r="413268" spans="68:68" customFormat="1">
      <c r="BP413268" s="90"/>
    </row>
    <row r="413269" spans="68:68" customFormat="1">
      <c r="BP413269" s="90"/>
    </row>
    <row r="413270" spans="68:68" customFormat="1">
      <c r="BP413270" s="90"/>
    </row>
    <row r="413271" spans="68:68" customFormat="1">
      <c r="BP413271" s="90"/>
    </row>
    <row r="413272" spans="68:68" customFormat="1">
      <c r="BP413272" s="90"/>
    </row>
    <row r="413273" spans="68:68" customFormat="1">
      <c r="BP413273" s="90"/>
    </row>
    <row r="413274" spans="68:68" customFormat="1">
      <c r="BP413274" s="90"/>
    </row>
    <row r="413275" spans="68:68" customFormat="1">
      <c r="BP413275" s="90"/>
    </row>
    <row r="413276" spans="68:68" customFormat="1">
      <c r="BP413276" s="90"/>
    </row>
    <row r="413277" spans="68:68" customFormat="1">
      <c r="BP413277" s="90"/>
    </row>
    <row r="413278" spans="68:68" customFormat="1">
      <c r="BP413278" s="90"/>
    </row>
    <row r="413279" spans="68:68" customFormat="1">
      <c r="BP413279" s="90"/>
    </row>
    <row r="413280" spans="68:68" customFormat="1">
      <c r="BP413280" s="90"/>
    </row>
    <row r="413281" spans="68:68" customFormat="1">
      <c r="BP413281" s="90"/>
    </row>
    <row r="413282" spans="68:68" customFormat="1">
      <c r="BP413282" s="90"/>
    </row>
    <row r="413283" spans="68:68" customFormat="1">
      <c r="BP413283" s="90"/>
    </row>
    <row r="413284" spans="68:68" customFormat="1">
      <c r="BP413284" s="90"/>
    </row>
    <row r="413285" spans="68:68" customFormat="1">
      <c r="BP413285" s="90"/>
    </row>
    <row r="413286" spans="68:68" customFormat="1">
      <c r="BP413286" s="90"/>
    </row>
    <row r="413287" spans="68:68" customFormat="1">
      <c r="BP413287" s="90"/>
    </row>
    <row r="413288" spans="68:68" customFormat="1">
      <c r="BP413288" s="90"/>
    </row>
    <row r="413289" spans="68:68" customFormat="1">
      <c r="BP413289" s="90"/>
    </row>
    <row r="413290" spans="68:68" customFormat="1">
      <c r="BP413290" s="90"/>
    </row>
    <row r="413291" spans="68:68" customFormat="1">
      <c r="BP413291" s="90"/>
    </row>
    <row r="413292" spans="68:68" customFormat="1">
      <c r="BP413292" s="90"/>
    </row>
    <row r="413293" spans="68:68" customFormat="1">
      <c r="BP413293" s="90"/>
    </row>
    <row r="413294" spans="68:68" customFormat="1">
      <c r="BP413294" s="90"/>
    </row>
    <row r="413295" spans="68:68" customFormat="1">
      <c r="BP413295" s="90"/>
    </row>
    <row r="413296" spans="68:68" customFormat="1">
      <c r="BP413296" s="90"/>
    </row>
    <row r="413297" spans="68:68" customFormat="1">
      <c r="BP413297" s="90"/>
    </row>
    <row r="413298" spans="68:68" customFormat="1">
      <c r="BP413298" s="90"/>
    </row>
    <row r="413299" spans="68:68" customFormat="1">
      <c r="BP413299" s="90"/>
    </row>
    <row r="413300" spans="68:68" customFormat="1">
      <c r="BP413300" s="90"/>
    </row>
    <row r="413301" spans="68:68" customFormat="1">
      <c r="BP413301" s="90"/>
    </row>
    <row r="413302" spans="68:68" customFormat="1">
      <c r="BP413302" s="90"/>
    </row>
    <row r="413303" spans="68:68" customFormat="1">
      <c r="BP413303" s="90"/>
    </row>
    <row r="413304" spans="68:68" customFormat="1">
      <c r="BP413304" s="90"/>
    </row>
    <row r="413305" spans="68:68" customFormat="1">
      <c r="BP413305" s="90"/>
    </row>
    <row r="413306" spans="68:68" customFormat="1">
      <c r="BP413306" s="90"/>
    </row>
    <row r="413307" spans="68:68" customFormat="1">
      <c r="BP413307" s="90"/>
    </row>
    <row r="413308" spans="68:68" customFormat="1">
      <c r="BP413308" s="90"/>
    </row>
    <row r="413309" spans="68:68" customFormat="1">
      <c r="BP413309" s="90"/>
    </row>
    <row r="413310" spans="68:68" customFormat="1">
      <c r="BP413310" s="90"/>
    </row>
    <row r="413311" spans="68:68" customFormat="1">
      <c r="BP413311" s="90"/>
    </row>
    <row r="413312" spans="68:68" customFormat="1">
      <c r="BP413312" s="90"/>
    </row>
    <row r="413313" spans="68:68" customFormat="1">
      <c r="BP413313" s="90"/>
    </row>
    <row r="413314" spans="68:68" customFormat="1">
      <c r="BP413314" s="90"/>
    </row>
    <row r="413315" spans="68:68" customFormat="1">
      <c r="BP413315" s="90"/>
    </row>
    <row r="413316" spans="68:68" customFormat="1">
      <c r="BP413316" s="90"/>
    </row>
    <row r="413317" spans="68:68" customFormat="1">
      <c r="BP413317" s="90"/>
    </row>
    <row r="413318" spans="68:68" customFormat="1">
      <c r="BP413318" s="90"/>
    </row>
    <row r="413319" spans="68:68" customFormat="1">
      <c r="BP413319" s="90"/>
    </row>
    <row r="413320" spans="68:68" customFormat="1">
      <c r="BP413320" s="90"/>
    </row>
    <row r="413321" spans="68:68" customFormat="1">
      <c r="BP413321" s="90"/>
    </row>
    <row r="413322" spans="68:68" customFormat="1">
      <c r="BP413322" s="90"/>
    </row>
    <row r="413323" spans="68:68" customFormat="1">
      <c r="BP413323" s="90"/>
    </row>
    <row r="413324" spans="68:68" customFormat="1">
      <c r="BP413324" s="90"/>
    </row>
    <row r="413325" spans="68:68" customFormat="1">
      <c r="BP413325" s="90"/>
    </row>
    <row r="413326" spans="68:68" customFormat="1">
      <c r="BP413326" s="90"/>
    </row>
    <row r="413327" spans="68:68" customFormat="1">
      <c r="BP413327" s="90"/>
    </row>
    <row r="413328" spans="68:68" customFormat="1">
      <c r="BP413328" s="90"/>
    </row>
    <row r="413329" spans="68:68" customFormat="1">
      <c r="BP413329" s="90"/>
    </row>
    <row r="413330" spans="68:68" customFormat="1">
      <c r="BP413330" s="90"/>
    </row>
    <row r="413331" spans="68:68" customFormat="1">
      <c r="BP413331" s="90"/>
    </row>
    <row r="413332" spans="68:68" customFormat="1">
      <c r="BP413332" s="90"/>
    </row>
    <row r="413333" spans="68:68" customFormat="1">
      <c r="BP413333" s="90"/>
    </row>
    <row r="413334" spans="68:68" customFormat="1">
      <c r="BP413334" s="90"/>
    </row>
    <row r="413335" spans="68:68" customFormat="1">
      <c r="BP413335" s="90"/>
    </row>
    <row r="413336" spans="68:68" customFormat="1">
      <c r="BP413336" s="90"/>
    </row>
    <row r="413337" spans="68:68" customFormat="1">
      <c r="BP413337" s="90"/>
    </row>
    <row r="413338" spans="68:68" customFormat="1">
      <c r="BP413338" s="90"/>
    </row>
    <row r="413339" spans="68:68" customFormat="1">
      <c r="BP413339" s="90"/>
    </row>
    <row r="413340" spans="68:68" customFormat="1">
      <c r="BP413340" s="90"/>
    </row>
    <row r="413341" spans="68:68" customFormat="1">
      <c r="BP413341" s="90"/>
    </row>
    <row r="413342" spans="68:68" customFormat="1">
      <c r="BP413342" s="90"/>
    </row>
    <row r="413343" spans="68:68" customFormat="1">
      <c r="BP413343" s="90"/>
    </row>
    <row r="413344" spans="68:68" customFormat="1">
      <c r="BP413344" s="90"/>
    </row>
    <row r="413345" spans="68:68" customFormat="1">
      <c r="BP413345" s="90"/>
    </row>
    <row r="413346" spans="68:68" customFormat="1">
      <c r="BP413346" s="90"/>
    </row>
    <row r="413347" spans="68:68" customFormat="1">
      <c r="BP413347" s="90"/>
    </row>
    <row r="413348" spans="68:68" customFormat="1">
      <c r="BP413348" s="90"/>
    </row>
    <row r="413349" spans="68:68" customFormat="1">
      <c r="BP413349" s="90"/>
    </row>
    <row r="413350" spans="68:68" customFormat="1">
      <c r="BP413350" s="90"/>
    </row>
    <row r="413351" spans="68:68" customFormat="1">
      <c r="BP413351" s="90"/>
    </row>
    <row r="413352" spans="68:68" customFormat="1">
      <c r="BP413352" s="90"/>
    </row>
    <row r="413353" spans="68:68" customFormat="1">
      <c r="BP413353" s="90"/>
    </row>
    <row r="413354" spans="68:68" customFormat="1">
      <c r="BP413354" s="90"/>
    </row>
    <row r="413355" spans="68:68" customFormat="1">
      <c r="BP413355" s="90"/>
    </row>
    <row r="413356" spans="68:68" customFormat="1">
      <c r="BP413356" s="90"/>
    </row>
    <row r="413357" spans="68:68" customFormat="1">
      <c r="BP413357" s="90"/>
    </row>
    <row r="413358" spans="68:68" customFormat="1">
      <c r="BP413358" s="90"/>
    </row>
    <row r="413359" spans="68:68" customFormat="1">
      <c r="BP413359" s="90"/>
    </row>
    <row r="413360" spans="68:68" customFormat="1">
      <c r="BP413360" s="90"/>
    </row>
    <row r="413361" spans="68:68" customFormat="1">
      <c r="BP413361" s="90"/>
    </row>
    <row r="413362" spans="68:68" customFormat="1">
      <c r="BP413362" s="90"/>
    </row>
    <row r="413363" spans="68:68" customFormat="1">
      <c r="BP413363" s="90"/>
    </row>
    <row r="413364" spans="68:68" customFormat="1">
      <c r="BP413364" s="90"/>
    </row>
    <row r="413365" spans="68:68" customFormat="1">
      <c r="BP413365" s="90"/>
    </row>
    <row r="413366" spans="68:68" customFormat="1">
      <c r="BP413366" s="90"/>
    </row>
    <row r="413367" spans="68:68" customFormat="1">
      <c r="BP413367" s="90"/>
    </row>
    <row r="413368" spans="68:68" customFormat="1">
      <c r="BP413368" s="90"/>
    </row>
    <row r="413369" spans="68:68" customFormat="1">
      <c r="BP413369" s="90"/>
    </row>
    <row r="413370" spans="68:68" customFormat="1">
      <c r="BP413370" s="90"/>
    </row>
    <row r="413371" spans="68:68" customFormat="1">
      <c r="BP413371" s="90"/>
    </row>
    <row r="413372" spans="68:68" customFormat="1">
      <c r="BP413372" s="90"/>
    </row>
    <row r="413373" spans="68:68" customFormat="1">
      <c r="BP413373" s="90"/>
    </row>
    <row r="413374" spans="68:68" customFormat="1">
      <c r="BP413374" s="90"/>
    </row>
    <row r="413375" spans="68:68" customFormat="1">
      <c r="BP413375" s="90"/>
    </row>
    <row r="413376" spans="68:68" customFormat="1">
      <c r="BP413376" s="90"/>
    </row>
    <row r="413377" spans="68:68" customFormat="1">
      <c r="BP413377" s="90"/>
    </row>
    <row r="413378" spans="68:68" customFormat="1">
      <c r="BP413378" s="90"/>
    </row>
    <row r="413379" spans="68:68" customFormat="1">
      <c r="BP413379" s="90"/>
    </row>
    <row r="413380" spans="68:68" customFormat="1">
      <c r="BP413380" s="90"/>
    </row>
    <row r="413381" spans="68:68" customFormat="1">
      <c r="BP413381" s="90"/>
    </row>
    <row r="413382" spans="68:68" customFormat="1">
      <c r="BP413382" s="90"/>
    </row>
    <row r="413383" spans="68:68" customFormat="1">
      <c r="BP413383" s="90"/>
    </row>
    <row r="413384" spans="68:68" customFormat="1">
      <c r="BP413384" s="90"/>
    </row>
    <row r="413385" spans="68:68" customFormat="1">
      <c r="BP413385" s="90"/>
    </row>
    <row r="413386" spans="68:68" customFormat="1">
      <c r="BP413386" s="90"/>
    </row>
    <row r="413387" spans="68:68" customFormat="1">
      <c r="BP413387" s="90"/>
    </row>
    <row r="413388" spans="68:68" customFormat="1">
      <c r="BP413388" s="90"/>
    </row>
    <row r="413389" spans="68:68" customFormat="1">
      <c r="BP413389" s="90"/>
    </row>
    <row r="413390" spans="68:68" customFormat="1">
      <c r="BP413390" s="90"/>
    </row>
    <row r="413391" spans="68:68" customFormat="1">
      <c r="BP413391" s="90"/>
    </row>
    <row r="413392" spans="68:68" customFormat="1">
      <c r="BP413392" s="90"/>
    </row>
    <row r="413393" spans="68:68" customFormat="1">
      <c r="BP413393" s="90"/>
    </row>
    <row r="413394" spans="68:68" customFormat="1">
      <c r="BP413394" s="90"/>
    </row>
    <row r="413395" spans="68:68" customFormat="1">
      <c r="BP413395" s="90"/>
    </row>
    <row r="413396" spans="68:68" customFormat="1">
      <c r="BP413396" s="90"/>
    </row>
    <row r="413397" spans="68:68" customFormat="1">
      <c r="BP413397" s="90"/>
    </row>
    <row r="413398" spans="68:68" customFormat="1">
      <c r="BP413398" s="90"/>
    </row>
    <row r="413399" spans="68:68" customFormat="1">
      <c r="BP413399" s="90"/>
    </row>
    <row r="413400" spans="68:68" customFormat="1">
      <c r="BP413400" s="90"/>
    </row>
    <row r="413401" spans="68:68" customFormat="1">
      <c r="BP413401" s="90"/>
    </row>
    <row r="413402" spans="68:68" customFormat="1">
      <c r="BP413402" s="90"/>
    </row>
    <row r="413403" spans="68:68" customFormat="1">
      <c r="BP413403" s="90"/>
    </row>
    <row r="413404" spans="68:68" customFormat="1">
      <c r="BP413404" s="90"/>
    </row>
    <row r="413405" spans="68:68" customFormat="1">
      <c r="BP413405" s="90"/>
    </row>
    <row r="413406" spans="68:68" customFormat="1">
      <c r="BP413406" s="90"/>
    </row>
    <row r="413407" spans="68:68" customFormat="1">
      <c r="BP413407" s="90"/>
    </row>
    <row r="413408" spans="68:68" customFormat="1">
      <c r="BP413408" s="90"/>
    </row>
    <row r="413409" spans="68:68" customFormat="1">
      <c r="BP413409" s="90"/>
    </row>
    <row r="413410" spans="68:68" customFormat="1">
      <c r="BP413410" s="90"/>
    </row>
    <row r="413411" spans="68:68" customFormat="1">
      <c r="BP413411" s="90"/>
    </row>
    <row r="413412" spans="68:68" customFormat="1">
      <c r="BP413412" s="90"/>
    </row>
    <row r="413413" spans="68:68" customFormat="1">
      <c r="BP413413" s="90"/>
    </row>
    <row r="413414" spans="68:68" customFormat="1">
      <c r="BP413414" s="90"/>
    </row>
    <row r="413415" spans="68:68" customFormat="1">
      <c r="BP413415" s="90"/>
    </row>
    <row r="413416" spans="68:68" customFormat="1">
      <c r="BP413416" s="90"/>
    </row>
    <row r="413417" spans="68:68" customFormat="1">
      <c r="BP413417" s="90"/>
    </row>
    <row r="413418" spans="68:68" customFormat="1">
      <c r="BP413418" s="90"/>
    </row>
    <row r="413419" spans="68:68" customFormat="1">
      <c r="BP413419" s="90"/>
    </row>
    <row r="413420" spans="68:68" customFormat="1">
      <c r="BP413420" s="90"/>
    </row>
    <row r="413421" spans="68:68" customFormat="1">
      <c r="BP413421" s="90"/>
    </row>
    <row r="413422" spans="68:68" customFormat="1">
      <c r="BP413422" s="90"/>
    </row>
    <row r="413423" spans="68:68" customFormat="1">
      <c r="BP413423" s="90"/>
    </row>
    <row r="413424" spans="68:68" customFormat="1">
      <c r="BP413424" s="90"/>
    </row>
    <row r="413425" spans="68:68" customFormat="1">
      <c r="BP413425" s="90"/>
    </row>
    <row r="413426" spans="68:68" customFormat="1">
      <c r="BP413426" s="90"/>
    </row>
    <row r="413427" spans="68:68" customFormat="1">
      <c r="BP413427" s="90"/>
    </row>
    <row r="413428" spans="68:68" customFormat="1">
      <c r="BP413428" s="90"/>
    </row>
    <row r="413429" spans="68:68" customFormat="1">
      <c r="BP413429" s="90"/>
    </row>
    <row r="413430" spans="68:68" customFormat="1">
      <c r="BP413430" s="90"/>
    </row>
    <row r="413431" spans="68:68" customFormat="1">
      <c r="BP413431" s="90"/>
    </row>
    <row r="413432" spans="68:68" customFormat="1">
      <c r="BP413432" s="90"/>
    </row>
    <row r="413433" spans="68:68" customFormat="1">
      <c r="BP413433" s="90"/>
    </row>
    <row r="413434" spans="68:68" customFormat="1">
      <c r="BP413434" s="90"/>
    </row>
    <row r="413435" spans="68:68" customFormat="1">
      <c r="BP413435" s="90"/>
    </row>
    <row r="413436" spans="68:68" customFormat="1">
      <c r="BP413436" s="90"/>
    </row>
    <row r="413437" spans="68:68" customFormat="1">
      <c r="BP413437" s="90"/>
    </row>
    <row r="413438" spans="68:68" customFormat="1">
      <c r="BP413438" s="90"/>
    </row>
    <row r="413439" spans="68:68" customFormat="1">
      <c r="BP413439" s="90"/>
    </row>
    <row r="413440" spans="68:68" customFormat="1">
      <c r="BP413440" s="90"/>
    </row>
    <row r="413441" spans="68:68" customFormat="1">
      <c r="BP413441" s="90"/>
    </row>
    <row r="413442" spans="68:68" customFormat="1">
      <c r="BP413442" s="90"/>
    </row>
    <row r="413443" spans="68:68" customFormat="1">
      <c r="BP413443" s="90"/>
    </row>
    <row r="413444" spans="68:68" customFormat="1">
      <c r="BP413444" s="90"/>
    </row>
    <row r="413445" spans="68:68" customFormat="1">
      <c r="BP413445" s="90"/>
    </row>
    <row r="413446" spans="68:68" customFormat="1">
      <c r="BP413446" s="90"/>
    </row>
    <row r="413447" spans="68:68" customFormat="1">
      <c r="BP413447" s="90"/>
    </row>
    <row r="413448" spans="68:68" customFormat="1">
      <c r="BP413448" s="90"/>
    </row>
    <row r="413449" spans="68:68" customFormat="1">
      <c r="BP413449" s="90"/>
    </row>
    <row r="413450" spans="68:68" customFormat="1">
      <c r="BP413450" s="90"/>
    </row>
    <row r="413451" spans="68:68" customFormat="1">
      <c r="BP413451" s="90"/>
    </row>
    <row r="413452" spans="68:68" customFormat="1">
      <c r="BP413452" s="90"/>
    </row>
    <row r="413453" spans="68:68" customFormat="1">
      <c r="BP413453" s="90"/>
    </row>
    <row r="413454" spans="68:68" customFormat="1">
      <c r="BP413454" s="90"/>
    </row>
    <row r="413455" spans="68:68" customFormat="1">
      <c r="BP413455" s="90"/>
    </row>
    <row r="413456" spans="68:68" customFormat="1">
      <c r="BP413456" s="90"/>
    </row>
    <row r="413457" spans="68:68" customFormat="1">
      <c r="BP413457" s="90"/>
    </row>
    <row r="413458" spans="68:68" customFormat="1">
      <c r="BP413458" s="90"/>
    </row>
    <row r="413459" spans="68:68" customFormat="1">
      <c r="BP413459" s="90"/>
    </row>
    <row r="413460" spans="68:68" customFormat="1">
      <c r="BP413460" s="90"/>
    </row>
    <row r="413461" spans="68:68" customFormat="1">
      <c r="BP413461" s="90"/>
    </row>
    <row r="413462" spans="68:68" customFormat="1">
      <c r="BP413462" s="90"/>
    </row>
    <row r="413463" spans="68:68" customFormat="1">
      <c r="BP413463" s="90"/>
    </row>
    <row r="413464" spans="68:68" customFormat="1">
      <c r="BP413464" s="90"/>
    </row>
    <row r="413465" spans="68:68" customFormat="1">
      <c r="BP413465" s="90"/>
    </row>
    <row r="413466" spans="68:68" customFormat="1">
      <c r="BP413466" s="90"/>
    </row>
    <row r="413467" spans="68:68" customFormat="1">
      <c r="BP413467" s="90"/>
    </row>
    <row r="413468" spans="68:68" customFormat="1">
      <c r="BP413468" s="90"/>
    </row>
    <row r="413469" spans="68:68" customFormat="1">
      <c r="BP413469" s="90"/>
    </row>
    <row r="413470" spans="68:68" customFormat="1">
      <c r="BP413470" s="90"/>
    </row>
    <row r="413471" spans="68:68" customFormat="1">
      <c r="BP413471" s="90"/>
    </row>
    <row r="413472" spans="68:68" customFormat="1">
      <c r="BP413472" s="90"/>
    </row>
    <row r="413473" spans="68:68" customFormat="1">
      <c r="BP413473" s="90"/>
    </row>
    <row r="413474" spans="68:68" customFormat="1">
      <c r="BP413474" s="90"/>
    </row>
    <row r="413475" spans="68:68" customFormat="1">
      <c r="BP413475" s="90"/>
    </row>
    <row r="413476" spans="68:68" customFormat="1">
      <c r="BP413476" s="90"/>
    </row>
    <row r="413477" spans="68:68" customFormat="1">
      <c r="BP413477" s="90"/>
    </row>
    <row r="413478" spans="68:68" customFormat="1">
      <c r="BP413478" s="90"/>
    </row>
    <row r="413479" spans="68:68" customFormat="1">
      <c r="BP413479" s="90"/>
    </row>
    <row r="413480" spans="68:68" customFormat="1">
      <c r="BP413480" s="90"/>
    </row>
    <row r="413481" spans="68:68" customFormat="1">
      <c r="BP413481" s="90"/>
    </row>
    <row r="413482" spans="68:68" customFormat="1">
      <c r="BP413482" s="90"/>
    </row>
    <row r="413483" spans="68:68" customFormat="1">
      <c r="BP413483" s="90"/>
    </row>
    <row r="413484" spans="68:68" customFormat="1">
      <c r="BP413484" s="90"/>
    </row>
    <row r="413485" spans="68:68" customFormat="1">
      <c r="BP413485" s="90"/>
    </row>
    <row r="413486" spans="68:68" customFormat="1">
      <c r="BP413486" s="90"/>
    </row>
    <row r="413487" spans="68:68" customFormat="1">
      <c r="BP413487" s="90"/>
    </row>
    <row r="413488" spans="68:68" customFormat="1">
      <c r="BP413488" s="90"/>
    </row>
    <row r="413489" spans="68:68" customFormat="1">
      <c r="BP413489" s="90"/>
    </row>
    <row r="413490" spans="68:68" customFormat="1">
      <c r="BP413490" s="90"/>
    </row>
    <row r="413491" spans="68:68" customFormat="1">
      <c r="BP413491" s="90"/>
    </row>
    <row r="413492" spans="68:68" customFormat="1">
      <c r="BP413492" s="90"/>
    </row>
    <row r="413493" spans="68:68" customFormat="1">
      <c r="BP413493" s="90"/>
    </row>
    <row r="413494" spans="68:68" customFormat="1">
      <c r="BP413494" s="90"/>
    </row>
    <row r="413495" spans="68:68" customFormat="1">
      <c r="BP413495" s="90"/>
    </row>
    <row r="413496" spans="68:68" customFormat="1">
      <c r="BP413496" s="90"/>
    </row>
    <row r="413497" spans="68:68" customFormat="1">
      <c r="BP413497" s="90"/>
    </row>
    <row r="413498" spans="68:68" customFormat="1">
      <c r="BP413498" s="90"/>
    </row>
    <row r="413499" spans="68:68" customFormat="1">
      <c r="BP413499" s="90"/>
    </row>
    <row r="413500" spans="68:68" customFormat="1">
      <c r="BP413500" s="90"/>
    </row>
    <row r="413501" spans="68:68" customFormat="1">
      <c r="BP413501" s="90"/>
    </row>
    <row r="413502" spans="68:68" customFormat="1">
      <c r="BP413502" s="90"/>
    </row>
    <row r="413503" spans="68:68" customFormat="1">
      <c r="BP413503" s="90"/>
    </row>
    <row r="413504" spans="68:68" customFormat="1">
      <c r="BP413504" s="90"/>
    </row>
    <row r="413505" spans="68:68" customFormat="1">
      <c r="BP413505" s="90"/>
    </row>
    <row r="413506" spans="68:68" customFormat="1">
      <c r="BP413506" s="90"/>
    </row>
    <row r="413507" spans="68:68" customFormat="1">
      <c r="BP413507" s="90"/>
    </row>
    <row r="413508" spans="68:68" customFormat="1">
      <c r="BP413508" s="90"/>
    </row>
    <row r="413509" spans="68:68" customFormat="1">
      <c r="BP413509" s="90"/>
    </row>
    <row r="413510" spans="68:68" customFormat="1">
      <c r="BP413510" s="90"/>
    </row>
    <row r="413511" spans="68:68" customFormat="1">
      <c r="BP413511" s="90"/>
    </row>
    <row r="413512" spans="68:68" customFormat="1">
      <c r="BP413512" s="90"/>
    </row>
    <row r="413513" spans="68:68" customFormat="1">
      <c r="BP413513" s="90"/>
    </row>
    <row r="413514" spans="68:68" customFormat="1">
      <c r="BP413514" s="90"/>
    </row>
    <row r="413515" spans="68:68" customFormat="1">
      <c r="BP413515" s="90"/>
    </row>
    <row r="413516" spans="68:68" customFormat="1">
      <c r="BP413516" s="90"/>
    </row>
    <row r="413517" spans="68:68" customFormat="1">
      <c r="BP413517" s="90"/>
    </row>
    <row r="413518" spans="68:68" customFormat="1">
      <c r="BP413518" s="90"/>
    </row>
    <row r="413519" spans="68:68" customFormat="1">
      <c r="BP413519" s="90"/>
    </row>
    <row r="413520" spans="68:68" customFormat="1">
      <c r="BP413520" s="90"/>
    </row>
    <row r="413521" spans="68:68" customFormat="1">
      <c r="BP413521" s="90"/>
    </row>
    <row r="413522" spans="68:68" customFormat="1">
      <c r="BP413522" s="90"/>
    </row>
    <row r="413523" spans="68:68" customFormat="1">
      <c r="BP413523" s="90"/>
    </row>
    <row r="413524" spans="68:68" customFormat="1">
      <c r="BP413524" s="90"/>
    </row>
    <row r="413525" spans="68:68" customFormat="1">
      <c r="BP413525" s="90"/>
    </row>
    <row r="413526" spans="68:68" customFormat="1">
      <c r="BP413526" s="90"/>
    </row>
    <row r="413527" spans="68:68" customFormat="1">
      <c r="BP413527" s="90"/>
    </row>
    <row r="413528" spans="68:68" customFormat="1">
      <c r="BP413528" s="90"/>
    </row>
    <row r="413529" spans="68:68" customFormat="1">
      <c r="BP413529" s="90"/>
    </row>
    <row r="413530" spans="68:68" customFormat="1">
      <c r="BP413530" s="90"/>
    </row>
    <row r="413531" spans="68:68" customFormat="1">
      <c r="BP413531" s="90"/>
    </row>
    <row r="413532" spans="68:68" customFormat="1">
      <c r="BP413532" s="90"/>
    </row>
    <row r="413533" spans="68:68" customFormat="1">
      <c r="BP413533" s="90"/>
    </row>
    <row r="413534" spans="68:68" customFormat="1">
      <c r="BP413534" s="90"/>
    </row>
    <row r="413535" spans="68:68" customFormat="1">
      <c r="BP413535" s="90"/>
    </row>
    <row r="413536" spans="68:68" customFormat="1">
      <c r="BP413536" s="90"/>
    </row>
    <row r="413537" spans="68:68" customFormat="1">
      <c r="BP413537" s="90"/>
    </row>
    <row r="413538" spans="68:68" customFormat="1">
      <c r="BP413538" s="90"/>
    </row>
    <row r="413539" spans="68:68" customFormat="1">
      <c r="BP413539" s="90"/>
    </row>
    <row r="413540" spans="68:68" customFormat="1">
      <c r="BP413540" s="90"/>
    </row>
    <row r="413541" spans="68:68" customFormat="1">
      <c r="BP413541" s="90"/>
    </row>
    <row r="413542" spans="68:68" customFormat="1">
      <c r="BP413542" s="90"/>
    </row>
    <row r="413543" spans="68:68" customFormat="1">
      <c r="BP413543" s="90"/>
    </row>
    <row r="413544" spans="68:68" customFormat="1">
      <c r="BP413544" s="90"/>
    </row>
    <row r="413545" spans="68:68" customFormat="1">
      <c r="BP413545" s="90"/>
    </row>
    <row r="413546" spans="68:68" customFormat="1">
      <c r="BP413546" s="90"/>
    </row>
    <row r="413547" spans="68:68" customFormat="1">
      <c r="BP413547" s="90"/>
    </row>
    <row r="413548" spans="68:68" customFormat="1">
      <c r="BP413548" s="90"/>
    </row>
    <row r="413549" spans="68:68" customFormat="1">
      <c r="BP413549" s="90"/>
    </row>
    <row r="413550" spans="68:68" customFormat="1">
      <c r="BP413550" s="90"/>
    </row>
    <row r="413551" spans="68:68" customFormat="1">
      <c r="BP413551" s="90"/>
    </row>
    <row r="413552" spans="68:68" customFormat="1">
      <c r="BP413552" s="90"/>
    </row>
    <row r="413553" spans="68:68" customFormat="1">
      <c r="BP413553" s="90"/>
    </row>
    <row r="413554" spans="68:68" customFormat="1">
      <c r="BP413554" s="90"/>
    </row>
    <row r="413555" spans="68:68" customFormat="1">
      <c r="BP413555" s="90"/>
    </row>
    <row r="413556" spans="68:68" customFormat="1">
      <c r="BP413556" s="90"/>
    </row>
    <row r="413557" spans="68:68" customFormat="1">
      <c r="BP413557" s="90"/>
    </row>
    <row r="413558" spans="68:68" customFormat="1">
      <c r="BP413558" s="90"/>
    </row>
    <row r="413559" spans="68:68" customFormat="1">
      <c r="BP413559" s="90"/>
    </row>
    <row r="413560" spans="68:68" customFormat="1">
      <c r="BP413560" s="90"/>
    </row>
    <row r="413561" spans="68:68" customFormat="1">
      <c r="BP413561" s="90"/>
    </row>
    <row r="413562" spans="68:68" customFormat="1">
      <c r="BP413562" s="90"/>
    </row>
    <row r="413563" spans="68:68" customFormat="1">
      <c r="BP413563" s="90"/>
    </row>
    <row r="413564" spans="68:68" customFormat="1">
      <c r="BP413564" s="90"/>
    </row>
    <row r="413565" spans="68:68" customFormat="1">
      <c r="BP413565" s="90"/>
    </row>
    <row r="413566" spans="68:68" customFormat="1">
      <c r="BP413566" s="90"/>
    </row>
    <row r="413567" spans="68:68" customFormat="1">
      <c r="BP413567" s="90"/>
    </row>
    <row r="413568" spans="68:68" customFormat="1">
      <c r="BP413568" s="90"/>
    </row>
    <row r="413569" spans="68:68" customFormat="1">
      <c r="BP413569" s="90"/>
    </row>
    <row r="413570" spans="68:68" customFormat="1">
      <c r="BP413570" s="90"/>
    </row>
    <row r="413571" spans="68:68" customFormat="1">
      <c r="BP413571" s="90"/>
    </row>
    <row r="413572" spans="68:68" customFormat="1">
      <c r="BP413572" s="90"/>
    </row>
    <row r="413573" spans="68:68" customFormat="1">
      <c r="BP413573" s="90"/>
    </row>
    <row r="413574" spans="68:68" customFormat="1">
      <c r="BP413574" s="90"/>
    </row>
    <row r="413575" spans="68:68" customFormat="1">
      <c r="BP413575" s="90"/>
    </row>
    <row r="413576" spans="68:68" customFormat="1">
      <c r="BP413576" s="90"/>
    </row>
    <row r="413577" spans="68:68" customFormat="1">
      <c r="BP413577" s="90"/>
    </row>
    <row r="413578" spans="68:68" customFormat="1">
      <c r="BP413578" s="90"/>
    </row>
    <row r="413579" spans="68:68" customFormat="1">
      <c r="BP413579" s="90"/>
    </row>
    <row r="413580" spans="68:68" customFormat="1">
      <c r="BP413580" s="90"/>
    </row>
    <row r="413581" spans="68:68" customFormat="1">
      <c r="BP413581" s="90"/>
    </row>
    <row r="413582" spans="68:68" customFormat="1">
      <c r="BP413582" s="90"/>
    </row>
    <row r="413583" spans="68:68" customFormat="1">
      <c r="BP413583" s="90"/>
    </row>
    <row r="413584" spans="68:68" customFormat="1">
      <c r="BP413584" s="90"/>
    </row>
    <row r="413585" spans="68:68" customFormat="1">
      <c r="BP413585" s="90"/>
    </row>
    <row r="413586" spans="68:68" customFormat="1">
      <c r="BP413586" s="90"/>
    </row>
    <row r="413587" spans="68:68" customFormat="1">
      <c r="BP413587" s="90"/>
    </row>
    <row r="413588" spans="68:68" customFormat="1">
      <c r="BP413588" s="90"/>
    </row>
    <row r="413589" spans="68:68" customFormat="1">
      <c r="BP413589" s="90"/>
    </row>
    <row r="413590" spans="68:68" customFormat="1">
      <c r="BP413590" s="90"/>
    </row>
    <row r="413591" spans="68:68" customFormat="1">
      <c r="BP413591" s="90"/>
    </row>
    <row r="413592" spans="68:68" customFormat="1">
      <c r="BP413592" s="90"/>
    </row>
    <row r="413593" spans="68:68" customFormat="1">
      <c r="BP413593" s="90"/>
    </row>
    <row r="413594" spans="68:68" customFormat="1">
      <c r="BP413594" s="90"/>
    </row>
    <row r="413595" spans="68:68" customFormat="1">
      <c r="BP413595" s="90"/>
    </row>
    <row r="413596" spans="68:68" customFormat="1">
      <c r="BP413596" s="90"/>
    </row>
    <row r="413597" spans="68:68" customFormat="1">
      <c r="BP413597" s="90"/>
    </row>
    <row r="413598" spans="68:68" customFormat="1">
      <c r="BP413598" s="90"/>
    </row>
    <row r="413599" spans="68:68" customFormat="1">
      <c r="BP413599" s="90"/>
    </row>
    <row r="413600" spans="68:68" customFormat="1">
      <c r="BP413600" s="90"/>
    </row>
    <row r="413601" spans="68:68" customFormat="1">
      <c r="BP413601" s="90"/>
    </row>
    <row r="413602" spans="68:68" customFormat="1">
      <c r="BP413602" s="90"/>
    </row>
    <row r="413603" spans="68:68" customFormat="1">
      <c r="BP413603" s="90"/>
    </row>
    <row r="413604" spans="68:68" customFormat="1">
      <c r="BP413604" s="90"/>
    </row>
    <row r="413605" spans="68:68" customFormat="1">
      <c r="BP413605" s="90"/>
    </row>
    <row r="413606" spans="68:68" customFormat="1">
      <c r="BP413606" s="90"/>
    </row>
    <row r="413607" spans="68:68" customFormat="1">
      <c r="BP413607" s="90"/>
    </row>
    <row r="413608" spans="68:68" customFormat="1">
      <c r="BP413608" s="90"/>
    </row>
    <row r="413609" spans="68:68" customFormat="1">
      <c r="BP413609" s="90"/>
    </row>
    <row r="413610" spans="68:68" customFormat="1">
      <c r="BP413610" s="90"/>
    </row>
    <row r="413611" spans="68:68" customFormat="1">
      <c r="BP413611" s="90"/>
    </row>
    <row r="413612" spans="68:68" customFormat="1">
      <c r="BP413612" s="90"/>
    </row>
    <row r="413613" spans="68:68" customFormat="1">
      <c r="BP413613" s="90"/>
    </row>
    <row r="413614" spans="68:68" customFormat="1">
      <c r="BP413614" s="90"/>
    </row>
    <row r="413615" spans="68:68" customFormat="1">
      <c r="BP413615" s="90"/>
    </row>
    <row r="413616" spans="68:68" customFormat="1">
      <c r="BP413616" s="90"/>
    </row>
    <row r="413617" spans="68:68" customFormat="1">
      <c r="BP413617" s="90"/>
    </row>
    <row r="413618" spans="68:68" customFormat="1">
      <c r="BP413618" s="90"/>
    </row>
    <row r="413619" spans="68:68" customFormat="1">
      <c r="BP413619" s="90"/>
    </row>
    <row r="413620" spans="68:68" customFormat="1">
      <c r="BP413620" s="90"/>
    </row>
    <row r="413621" spans="68:68" customFormat="1">
      <c r="BP413621" s="90"/>
    </row>
    <row r="413622" spans="68:68" customFormat="1">
      <c r="BP413622" s="90"/>
    </row>
    <row r="413623" spans="68:68" customFormat="1">
      <c r="BP413623" s="90"/>
    </row>
    <row r="413624" spans="68:68" customFormat="1">
      <c r="BP413624" s="90"/>
    </row>
    <row r="413625" spans="68:68" customFormat="1">
      <c r="BP413625" s="90"/>
    </row>
    <row r="413626" spans="68:68" customFormat="1">
      <c r="BP413626" s="90"/>
    </row>
    <row r="413627" spans="68:68" customFormat="1">
      <c r="BP413627" s="90"/>
    </row>
    <row r="413628" spans="68:68" customFormat="1">
      <c r="BP413628" s="90"/>
    </row>
    <row r="413629" spans="68:68" customFormat="1">
      <c r="BP413629" s="90"/>
    </row>
    <row r="413630" spans="68:68" customFormat="1">
      <c r="BP413630" s="90"/>
    </row>
    <row r="413631" spans="68:68" customFormat="1">
      <c r="BP413631" s="90"/>
    </row>
    <row r="413632" spans="68:68" customFormat="1">
      <c r="BP413632" s="90"/>
    </row>
    <row r="413633" spans="68:68" customFormat="1">
      <c r="BP413633" s="90"/>
    </row>
    <row r="413634" spans="68:68" customFormat="1">
      <c r="BP413634" s="90"/>
    </row>
    <row r="413635" spans="68:68" customFormat="1">
      <c r="BP413635" s="90"/>
    </row>
    <row r="413636" spans="68:68" customFormat="1">
      <c r="BP413636" s="90"/>
    </row>
    <row r="413637" spans="68:68" customFormat="1">
      <c r="BP413637" s="90"/>
    </row>
    <row r="413638" spans="68:68" customFormat="1">
      <c r="BP413638" s="90"/>
    </row>
    <row r="413639" spans="68:68" customFormat="1">
      <c r="BP413639" s="90"/>
    </row>
    <row r="413640" spans="68:68" customFormat="1">
      <c r="BP413640" s="90"/>
    </row>
    <row r="413641" spans="68:68" customFormat="1">
      <c r="BP413641" s="90"/>
    </row>
    <row r="413642" spans="68:68" customFormat="1">
      <c r="BP413642" s="90"/>
    </row>
    <row r="413643" spans="68:68" customFormat="1">
      <c r="BP413643" s="90"/>
    </row>
    <row r="413644" spans="68:68" customFormat="1">
      <c r="BP413644" s="90"/>
    </row>
    <row r="413645" spans="68:68" customFormat="1">
      <c r="BP413645" s="90"/>
    </row>
    <row r="413646" spans="68:68" customFormat="1">
      <c r="BP413646" s="90"/>
    </row>
    <row r="413647" spans="68:68" customFormat="1">
      <c r="BP413647" s="90"/>
    </row>
    <row r="413648" spans="68:68" customFormat="1">
      <c r="BP413648" s="90"/>
    </row>
    <row r="413649" spans="68:68" customFormat="1">
      <c r="BP413649" s="90"/>
    </row>
    <row r="413650" spans="68:68" customFormat="1">
      <c r="BP413650" s="90"/>
    </row>
    <row r="413651" spans="68:68" customFormat="1">
      <c r="BP413651" s="90"/>
    </row>
    <row r="413652" spans="68:68" customFormat="1">
      <c r="BP413652" s="90"/>
    </row>
    <row r="413653" spans="68:68" customFormat="1">
      <c r="BP413653" s="90"/>
    </row>
    <row r="413654" spans="68:68" customFormat="1">
      <c r="BP413654" s="90"/>
    </row>
    <row r="413655" spans="68:68" customFormat="1">
      <c r="BP413655" s="90"/>
    </row>
    <row r="413656" spans="68:68" customFormat="1">
      <c r="BP413656" s="90"/>
    </row>
    <row r="413657" spans="68:68" customFormat="1">
      <c r="BP413657" s="90"/>
    </row>
    <row r="413658" spans="68:68" customFormat="1">
      <c r="BP413658" s="90"/>
    </row>
    <row r="413659" spans="68:68" customFormat="1">
      <c r="BP413659" s="90"/>
    </row>
    <row r="413660" spans="68:68" customFormat="1">
      <c r="BP413660" s="90"/>
    </row>
    <row r="413661" spans="68:68" customFormat="1">
      <c r="BP413661" s="90"/>
    </row>
    <row r="413662" spans="68:68" customFormat="1">
      <c r="BP413662" s="90"/>
    </row>
    <row r="413663" spans="68:68" customFormat="1">
      <c r="BP413663" s="90"/>
    </row>
    <row r="413664" spans="68:68" customFormat="1">
      <c r="BP413664" s="90"/>
    </row>
    <row r="413665" spans="68:68" customFormat="1">
      <c r="BP413665" s="90"/>
    </row>
    <row r="413666" spans="68:68" customFormat="1">
      <c r="BP413666" s="90"/>
    </row>
    <row r="413667" spans="68:68" customFormat="1">
      <c r="BP413667" s="90"/>
    </row>
    <row r="413668" spans="68:68" customFormat="1">
      <c r="BP413668" s="90"/>
    </row>
    <row r="413669" spans="68:68" customFormat="1">
      <c r="BP413669" s="90"/>
    </row>
    <row r="413670" spans="68:68" customFormat="1">
      <c r="BP413670" s="90"/>
    </row>
    <row r="413671" spans="68:68" customFormat="1">
      <c r="BP413671" s="90"/>
    </row>
    <row r="413672" spans="68:68" customFormat="1">
      <c r="BP413672" s="90"/>
    </row>
    <row r="413673" spans="68:68" customFormat="1">
      <c r="BP413673" s="90"/>
    </row>
    <row r="413674" spans="68:68" customFormat="1">
      <c r="BP413674" s="90"/>
    </row>
    <row r="413675" spans="68:68" customFormat="1">
      <c r="BP413675" s="90"/>
    </row>
    <row r="413676" spans="68:68" customFormat="1">
      <c r="BP413676" s="90"/>
    </row>
    <row r="413677" spans="68:68" customFormat="1">
      <c r="BP413677" s="90"/>
    </row>
    <row r="413678" spans="68:68" customFormat="1">
      <c r="BP413678" s="90"/>
    </row>
    <row r="413679" spans="68:68" customFormat="1">
      <c r="BP413679" s="90"/>
    </row>
    <row r="413680" spans="68:68" customFormat="1">
      <c r="BP413680" s="90"/>
    </row>
    <row r="413681" spans="68:68" customFormat="1">
      <c r="BP413681" s="90"/>
    </row>
    <row r="413682" spans="68:68" customFormat="1">
      <c r="BP413682" s="90"/>
    </row>
    <row r="413683" spans="68:68" customFormat="1">
      <c r="BP413683" s="90"/>
    </row>
    <row r="413684" spans="68:68" customFormat="1">
      <c r="BP413684" s="90"/>
    </row>
    <row r="413685" spans="68:68" customFormat="1">
      <c r="BP413685" s="90"/>
    </row>
    <row r="413686" spans="68:68" customFormat="1">
      <c r="BP413686" s="90"/>
    </row>
    <row r="413687" spans="68:68" customFormat="1">
      <c r="BP413687" s="90"/>
    </row>
    <row r="413688" spans="68:68" customFormat="1">
      <c r="BP413688" s="90"/>
    </row>
    <row r="413689" spans="68:68" customFormat="1">
      <c r="BP413689" s="90"/>
    </row>
    <row r="413690" spans="68:68" customFormat="1">
      <c r="BP413690" s="90"/>
    </row>
    <row r="413691" spans="68:68" customFormat="1">
      <c r="BP413691" s="90"/>
    </row>
    <row r="413692" spans="68:68" customFormat="1">
      <c r="BP413692" s="90"/>
    </row>
    <row r="413693" spans="68:68" customFormat="1">
      <c r="BP413693" s="90"/>
    </row>
    <row r="413694" spans="68:68" customFormat="1">
      <c r="BP413694" s="90"/>
    </row>
    <row r="413695" spans="68:68" customFormat="1">
      <c r="BP413695" s="90"/>
    </row>
    <row r="413696" spans="68:68" customFormat="1">
      <c r="BP413696" s="90"/>
    </row>
    <row r="413697" spans="68:68" customFormat="1">
      <c r="BP413697" s="90"/>
    </row>
    <row r="413698" spans="68:68" customFormat="1">
      <c r="BP413698" s="90"/>
    </row>
    <row r="413699" spans="68:68" customFormat="1">
      <c r="BP413699" s="90"/>
    </row>
    <row r="413700" spans="68:68" customFormat="1">
      <c r="BP413700" s="90"/>
    </row>
    <row r="413701" spans="68:68" customFormat="1">
      <c r="BP413701" s="90"/>
    </row>
    <row r="413702" spans="68:68" customFormat="1">
      <c r="BP413702" s="90"/>
    </row>
    <row r="413703" spans="68:68" customFormat="1">
      <c r="BP413703" s="90"/>
    </row>
    <row r="413704" spans="68:68" customFormat="1">
      <c r="BP413704" s="90"/>
    </row>
    <row r="413705" spans="68:68" customFormat="1">
      <c r="BP413705" s="90"/>
    </row>
    <row r="413706" spans="68:68" customFormat="1">
      <c r="BP413706" s="90"/>
    </row>
    <row r="413707" spans="68:68" customFormat="1">
      <c r="BP413707" s="90"/>
    </row>
    <row r="413708" spans="68:68" customFormat="1">
      <c r="BP413708" s="90"/>
    </row>
    <row r="413709" spans="68:68" customFormat="1">
      <c r="BP413709" s="90"/>
    </row>
    <row r="413710" spans="68:68" customFormat="1">
      <c r="BP413710" s="90"/>
    </row>
    <row r="413711" spans="68:68" customFormat="1">
      <c r="BP413711" s="90"/>
    </row>
    <row r="413712" spans="68:68" customFormat="1">
      <c r="BP413712" s="90"/>
    </row>
    <row r="413713" spans="68:68" customFormat="1">
      <c r="BP413713" s="90"/>
    </row>
    <row r="413714" spans="68:68" customFormat="1">
      <c r="BP413714" s="90"/>
    </row>
    <row r="413715" spans="68:68" customFormat="1">
      <c r="BP413715" s="90"/>
    </row>
    <row r="413716" spans="68:68" customFormat="1">
      <c r="BP413716" s="90"/>
    </row>
    <row r="413717" spans="68:68" customFormat="1">
      <c r="BP413717" s="90"/>
    </row>
    <row r="413718" spans="68:68" customFormat="1">
      <c r="BP413718" s="90"/>
    </row>
    <row r="413719" spans="68:68" customFormat="1">
      <c r="BP413719" s="90"/>
    </row>
    <row r="413720" spans="68:68" customFormat="1">
      <c r="BP413720" s="90"/>
    </row>
    <row r="413721" spans="68:68" customFormat="1">
      <c r="BP413721" s="90"/>
    </row>
    <row r="413722" spans="68:68" customFormat="1">
      <c r="BP413722" s="90"/>
    </row>
    <row r="413723" spans="68:68" customFormat="1">
      <c r="BP413723" s="90"/>
    </row>
    <row r="413724" spans="68:68" customFormat="1">
      <c r="BP413724" s="90"/>
    </row>
    <row r="413725" spans="68:68" customFormat="1">
      <c r="BP413725" s="90"/>
    </row>
    <row r="413726" spans="68:68" customFormat="1">
      <c r="BP413726" s="90"/>
    </row>
    <row r="413727" spans="68:68" customFormat="1">
      <c r="BP413727" s="90"/>
    </row>
    <row r="413728" spans="68:68" customFormat="1">
      <c r="BP413728" s="90"/>
    </row>
    <row r="413729" spans="68:68" customFormat="1">
      <c r="BP413729" s="90"/>
    </row>
    <row r="413730" spans="68:68" customFormat="1">
      <c r="BP413730" s="90"/>
    </row>
    <row r="413731" spans="68:68" customFormat="1">
      <c r="BP413731" s="90"/>
    </row>
    <row r="413732" spans="68:68" customFormat="1">
      <c r="BP413732" s="90"/>
    </row>
    <row r="413733" spans="68:68" customFormat="1">
      <c r="BP413733" s="90"/>
    </row>
    <row r="413734" spans="68:68" customFormat="1">
      <c r="BP413734" s="90"/>
    </row>
    <row r="413735" spans="68:68" customFormat="1">
      <c r="BP413735" s="90"/>
    </row>
    <row r="413736" spans="68:68" customFormat="1">
      <c r="BP413736" s="90"/>
    </row>
    <row r="413737" spans="68:68" customFormat="1">
      <c r="BP413737" s="90"/>
    </row>
    <row r="413738" spans="68:68" customFormat="1">
      <c r="BP413738" s="90"/>
    </row>
    <row r="413739" spans="68:68" customFormat="1">
      <c r="BP413739" s="90"/>
    </row>
    <row r="413740" spans="68:68" customFormat="1">
      <c r="BP413740" s="90"/>
    </row>
    <row r="413741" spans="68:68" customFormat="1">
      <c r="BP413741" s="90"/>
    </row>
    <row r="413742" spans="68:68" customFormat="1">
      <c r="BP413742" s="90"/>
    </row>
    <row r="413743" spans="68:68" customFormat="1">
      <c r="BP413743" s="90"/>
    </row>
    <row r="413744" spans="68:68" customFormat="1">
      <c r="BP413744" s="90"/>
    </row>
    <row r="413745" spans="68:68" customFormat="1">
      <c r="BP413745" s="90"/>
    </row>
    <row r="413746" spans="68:68" customFormat="1">
      <c r="BP413746" s="90"/>
    </row>
    <row r="413747" spans="68:68" customFormat="1">
      <c r="BP413747" s="90"/>
    </row>
    <row r="413748" spans="68:68" customFormat="1">
      <c r="BP413748" s="90"/>
    </row>
    <row r="413749" spans="68:68" customFormat="1">
      <c r="BP413749" s="90"/>
    </row>
    <row r="413750" spans="68:68" customFormat="1">
      <c r="BP413750" s="90"/>
    </row>
    <row r="413751" spans="68:68" customFormat="1">
      <c r="BP413751" s="90"/>
    </row>
    <row r="413752" spans="68:68" customFormat="1">
      <c r="BP413752" s="90"/>
    </row>
    <row r="413753" spans="68:68" customFormat="1">
      <c r="BP413753" s="90"/>
    </row>
    <row r="413754" spans="68:68" customFormat="1">
      <c r="BP413754" s="90"/>
    </row>
    <row r="413755" spans="68:68" customFormat="1">
      <c r="BP413755" s="90"/>
    </row>
    <row r="413756" spans="68:68" customFormat="1">
      <c r="BP413756" s="90"/>
    </row>
    <row r="413757" spans="68:68" customFormat="1">
      <c r="BP413757" s="90"/>
    </row>
    <row r="413758" spans="68:68" customFormat="1">
      <c r="BP413758" s="90"/>
    </row>
    <row r="413759" spans="68:68" customFormat="1">
      <c r="BP413759" s="90"/>
    </row>
    <row r="413760" spans="68:68" customFormat="1">
      <c r="BP413760" s="90"/>
    </row>
    <row r="413761" spans="68:68" customFormat="1">
      <c r="BP413761" s="90"/>
    </row>
    <row r="413762" spans="68:68" customFormat="1">
      <c r="BP413762" s="90"/>
    </row>
    <row r="413763" spans="68:68" customFormat="1">
      <c r="BP413763" s="90"/>
    </row>
    <row r="413764" spans="68:68" customFormat="1">
      <c r="BP413764" s="90"/>
    </row>
    <row r="413765" spans="68:68" customFormat="1">
      <c r="BP413765" s="90"/>
    </row>
    <row r="413766" spans="68:68" customFormat="1">
      <c r="BP413766" s="90"/>
    </row>
    <row r="413767" spans="68:68" customFormat="1">
      <c r="BP413767" s="90"/>
    </row>
    <row r="413768" spans="68:68" customFormat="1">
      <c r="BP413768" s="90"/>
    </row>
    <row r="413769" spans="68:68" customFormat="1">
      <c r="BP413769" s="90"/>
    </row>
    <row r="413770" spans="68:68" customFormat="1">
      <c r="BP413770" s="90"/>
    </row>
    <row r="413771" spans="68:68" customFormat="1">
      <c r="BP413771" s="90"/>
    </row>
    <row r="413772" spans="68:68" customFormat="1">
      <c r="BP413772" s="90"/>
    </row>
    <row r="413773" spans="68:68" customFormat="1">
      <c r="BP413773" s="90"/>
    </row>
    <row r="413774" spans="68:68" customFormat="1">
      <c r="BP413774" s="90"/>
    </row>
    <row r="413775" spans="68:68" customFormat="1">
      <c r="BP413775" s="90"/>
    </row>
    <row r="413776" spans="68:68" customFormat="1">
      <c r="BP413776" s="90"/>
    </row>
    <row r="413777" spans="68:68" customFormat="1">
      <c r="BP413777" s="90"/>
    </row>
    <row r="413778" spans="68:68" customFormat="1">
      <c r="BP413778" s="90"/>
    </row>
    <row r="413779" spans="68:68" customFormat="1">
      <c r="BP413779" s="90"/>
    </row>
    <row r="413780" spans="68:68" customFormat="1">
      <c r="BP413780" s="90"/>
    </row>
    <row r="413781" spans="68:68" customFormat="1">
      <c r="BP413781" s="90"/>
    </row>
    <row r="413782" spans="68:68" customFormat="1">
      <c r="BP413782" s="90"/>
    </row>
    <row r="413783" spans="68:68" customFormat="1">
      <c r="BP413783" s="90"/>
    </row>
    <row r="413784" spans="68:68" customFormat="1">
      <c r="BP413784" s="90"/>
    </row>
    <row r="413785" spans="68:68" customFormat="1">
      <c r="BP413785" s="90"/>
    </row>
    <row r="413786" spans="68:68" customFormat="1">
      <c r="BP413786" s="90"/>
    </row>
    <row r="413787" spans="68:68" customFormat="1">
      <c r="BP413787" s="90"/>
    </row>
    <row r="413788" spans="68:68" customFormat="1">
      <c r="BP413788" s="90"/>
    </row>
    <row r="413789" spans="68:68" customFormat="1">
      <c r="BP413789" s="90"/>
    </row>
    <row r="413790" spans="68:68" customFormat="1">
      <c r="BP413790" s="90"/>
    </row>
    <row r="413791" spans="68:68" customFormat="1">
      <c r="BP413791" s="90"/>
    </row>
    <row r="413792" spans="68:68" customFormat="1">
      <c r="BP413792" s="90"/>
    </row>
    <row r="413793" spans="68:68" customFormat="1">
      <c r="BP413793" s="90"/>
    </row>
    <row r="413794" spans="68:68" customFormat="1">
      <c r="BP413794" s="90"/>
    </row>
    <row r="413795" spans="68:68" customFormat="1">
      <c r="BP413795" s="90"/>
    </row>
    <row r="413796" spans="68:68" customFormat="1">
      <c r="BP413796" s="90"/>
    </row>
    <row r="413797" spans="68:68" customFormat="1">
      <c r="BP413797" s="90"/>
    </row>
    <row r="413798" spans="68:68" customFormat="1">
      <c r="BP413798" s="90"/>
    </row>
    <row r="413799" spans="68:68" customFormat="1">
      <c r="BP413799" s="90"/>
    </row>
    <row r="413800" spans="68:68" customFormat="1">
      <c r="BP413800" s="90"/>
    </row>
    <row r="413801" spans="68:68" customFormat="1">
      <c r="BP413801" s="90"/>
    </row>
    <row r="413802" spans="68:68" customFormat="1">
      <c r="BP413802" s="90"/>
    </row>
    <row r="413803" spans="68:68" customFormat="1">
      <c r="BP413803" s="90"/>
    </row>
    <row r="413804" spans="68:68" customFormat="1">
      <c r="BP413804" s="90"/>
    </row>
    <row r="413805" spans="68:68" customFormat="1">
      <c r="BP413805" s="90"/>
    </row>
    <row r="413806" spans="68:68" customFormat="1">
      <c r="BP413806" s="90"/>
    </row>
    <row r="413807" spans="68:68" customFormat="1">
      <c r="BP413807" s="90"/>
    </row>
    <row r="413808" spans="68:68" customFormat="1">
      <c r="BP413808" s="90"/>
    </row>
    <row r="413809" spans="68:68" customFormat="1">
      <c r="BP413809" s="90"/>
    </row>
    <row r="413810" spans="68:68" customFormat="1">
      <c r="BP413810" s="90"/>
    </row>
    <row r="413811" spans="68:68" customFormat="1">
      <c r="BP413811" s="90"/>
    </row>
    <row r="413812" spans="68:68" customFormat="1">
      <c r="BP413812" s="90"/>
    </row>
    <row r="413813" spans="68:68" customFormat="1">
      <c r="BP413813" s="90"/>
    </row>
    <row r="413814" spans="68:68" customFormat="1">
      <c r="BP413814" s="90"/>
    </row>
    <row r="413815" spans="68:68" customFormat="1">
      <c r="BP413815" s="90"/>
    </row>
    <row r="413816" spans="68:68" customFormat="1">
      <c r="BP413816" s="90"/>
    </row>
    <row r="413817" spans="68:68" customFormat="1">
      <c r="BP413817" s="90"/>
    </row>
    <row r="413818" spans="68:68" customFormat="1">
      <c r="BP413818" s="90"/>
    </row>
    <row r="413819" spans="68:68" customFormat="1">
      <c r="BP413819" s="90"/>
    </row>
    <row r="413820" spans="68:68" customFormat="1">
      <c r="BP413820" s="90"/>
    </row>
    <row r="413821" spans="68:68" customFormat="1">
      <c r="BP413821" s="90"/>
    </row>
    <row r="413822" spans="68:68" customFormat="1">
      <c r="BP413822" s="90"/>
    </row>
    <row r="413823" spans="68:68" customFormat="1">
      <c r="BP413823" s="90"/>
    </row>
    <row r="413824" spans="68:68" customFormat="1">
      <c r="BP413824" s="90"/>
    </row>
    <row r="413825" spans="68:68" customFormat="1">
      <c r="BP413825" s="90"/>
    </row>
    <row r="413826" spans="68:68" customFormat="1">
      <c r="BP413826" s="90"/>
    </row>
    <row r="413827" spans="68:68" customFormat="1">
      <c r="BP413827" s="90"/>
    </row>
    <row r="413828" spans="68:68" customFormat="1">
      <c r="BP413828" s="90"/>
    </row>
    <row r="413829" spans="68:68" customFormat="1">
      <c r="BP413829" s="90"/>
    </row>
    <row r="413830" spans="68:68" customFormat="1">
      <c r="BP413830" s="90"/>
    </row>
    <row r="413831" spans="68:68" customFormat="1">
      <c r="BP413831" s="90"/>
    </row>
    <row r="413832" spans="68:68" customFormat="1">
      <c r="BP413832" s="90"/>
    </row>
    <row r="413833" spans="68:68" customFormat="1">
      <c r="BP413833" s="90"/>
    </row>
    <row r="413834" spans="68:68" customFormat="1">
      <c r="BP413834" s="90"/>
    </row>
    <row r="413835" spans="68:68" customFormat="1">
      <c r="BP413835" s="90"/>
    </row>
    <row r="413836" spans="68:68" customFormat="1">
      <c r="BP413836" s="90"/>
    </row>
    <row r="413837" spans="68:68" customFormat="1">
      <c r="BP413837" s="90"/>
    </row>
    <row r="413838" spans="68:68" customFormat="1">
      <c r="BP413838" s="90"/>
    </row>
    <row r="413839" spans="68:68" customFormat="1">
      <c r="BP413839" s="90"/>
    </row>
    <row r="413840" spans="68:68" customFormat="1">
      <c r="BP413840" s="90"/>
    </row>
    <row r="413841" spans="68:68" customFormat="1">
      <c r="BP413841" s="90"/>
    </row>
    <row r="413842" spans="68:68" customFormat="1">
      <c r="BP413842" s="90"/>
    </row>
    <row r="413843" spans="68:68" customFormat="1">
      <c r="BP413843" s="90"/>
    </row>
    <row r="413844" spans="68:68" customFormat="1">
      <c r="BP413844" s="90"/>
    </row>
    <row r="413845" spans="68:68" customFormat="1">
      <c r="BP413845" s="90"/>
    </row>
    <row r="413846" spans="68:68" customFormat="1">
      <c r="BP413846" s="90"/>
    </row>
    <row r="413847" spans="68:68" customFormat="1">
      <c r="BP413847" s="90"/>
    </row>
    <row r="413848" spans="68:68" customFormat="1">
      <c r="BP413848" s="90"/>
    </row>
    <row r="413849" spans="68:68" customFormat="1">
      <c r="BP413849" s="90"/>
    </row>
    <row r="413850" spans="68:68" customFormat="1">
      <c r="BP413850" s="90"/>
    </row>
    <row r="413851" spans="68:68" customFormat="1">
      <c r="BP413851" s="90"/>
    </row>
    <row r="413852" spans="68:68" customFormat="1">
      <c r="BP413852" s="90"/>
    </row>
    <row r="413853" spans="68:68" customFormat="1">
      <c r="BP413853" s="90"/>
    </row>
    <row r="413854" spans="68:68" customFormat="1">
      <c r="BP413854" s="90"/>
    </row>
    <row r="413855" spans="68:68" customFormat="1">
      <c r="BP413855" s="90"/>
    </row>
    <row r="413856" spans="68:68" customFormat="1">
      <c r="BP413856" s="90"/>
    </row>
    <row r="413857" spans="68:68" customFormat="1">
      <c r="BP413857" s="90"/>
    </row>
    <row r="413858" spans="68:68" customFormat="1">
      <c r="BP413858" s="90"/>
    </row>
    <row r="413859" spans="68:68" customFormat="1">
      <c r="BP413859" s="90"/>
    </row>
    <row r="413860" spans="68:68" customFormat="1">
      <c r="BP413860" s="90"/>
    </row>
    <row r="413861" spans="68:68" customFormat="1">
      <c r="BP413861" s="90"/>
    </row>
    <row r="413862" spans="68:68" customFormat="1">
      <c r="BP413862" s="90"/>
    </row>
    <row r="413863" spans="68:68" customFormat="1">
      <c r="BP413863" s="90"/>
    </row>
    <row r="413864" spans="68:68" customFormat="1">
      <c r="BP413864" s="90"/>
    </row>
    <row r="413865" spans="68:68" customFormat="1">
      <c r="BP413865" s="90"/>
    </row>
    <row r="413866" spans="68:68" customFormat="1">
      <c r="BP413866" s="90"/>
    </row>
    <row r="413867" spans="68:68" customFormat="1">
      <c r="BP413867" s="90"/>
    </row>
    <row r="413868" spans="68:68" customFormat="1">
      <c r="BP413868" s="90"/>
    </row>
    <row r="413869" spans="68:68" customFormat="1">
      <c r="BP413869" s="90"/>
    </row>
    <row r="413870" spans="68:68" customFormat="1">
      <c r="BP413870" s="90"/>
    </row>
    <row r="413871" spans="68:68" customFormat="1">
      <c r="BP413871" s="90"/>
    </row>
    <row r="413872" spans="68:68" customFormat="1">
      <c r="BP413872" s="90"/>
    </row>
    <row r="413873" spans="68:68" customFormat="1">
      <c r="BP413873" s="90"/>
    </row>
    <row r="413874" spans="68:68" customFormat="1">
      <c r="BP413874" s="90"/>
    </row>
    <row r="413875" spans="68:68" customFormat="1">
      <c r="BP413875" s="90"/>
    </row>
    <row r="413876" spans="68:68" customFormat="1">
      <c r="BP413876" s="90"/>
    </row>
    <row r="413877" spans="68:68" customFormat="1">
      <c r="BP413877" s="90"/>
    </row>
    <row r="413878" spans="68:68" customFormat="1">
      <c r="BP413878" s="90"/>
    </row>
    <row r="413879" spans="68:68" customFormat="1">
      <c r="BP413879" s="90"/>
    </row>
    <row r="413880" spans="68:68" customFormat="1">
      <c r="BP413880" s="90"/>
    </row>
    <row r="413881" spans="68:68" customFormat="1">
      <c r="BP413881" s="90"/>
    </row>
    <row r="413882" spans="68:68" customFormat="1">
      <c r="BP413882" s="90"/>
    </row>
    <row r="413883" spans="68:68" customFormat="1">
      <c r="BP413883" s="90"/>
    </row>
    <row r="413884" spans="68:68" customFormat="1">
      <c r="BP413884" s="90"/>
    </row>
    <row r="413885" spans="68:68" customFormat="1">
      <c r="BP413885" s="90"/>
    </row>
    <row r="413886" spans="68:68" customFormat="1">
      <c r="BP413886" s="90"/>
    </row>
    <row r="413887" spans="68:68" customFormat="1">
      <c r="BP413887" s="90"/>
    </row>
    <row r="413888" spans="68:68" customFormat="1">
      <c r="BP413888" s="90"/>
    </row>
    <row r="413889" spans="68:68" customFormat="1">
      <c r="BP413889" s="90"/>
    </row>
    <row r="413890" spans="68:68" customFormat="1">
      <c r="BP413890" s="90"/>
    </row>
    <row r="413891" spans="68:68" customFormat="1">
      <c r="BP413891" s="90"/>
    </row>
    <row r="413892" spans="68:68" customFormat="1">
      <c r="BP413892" s="90"/>
    </row>
    <row r="413893" spans="68:68" customFormat="1">
      <c r="BP413893" s="90"/>
    </row>
    <row r="413894" spans="68:68" customFormat="1">
      <c r="BP413894" s="90"/>
    </row>
    <row r="413895" spans="68:68" customFormat="1">
      <c r="BP413895" s="90"/>
    </row>
    <row r="413896" spans="68:68" customFormat="1">
      <c r="BP413896" s="90"/>
    </row>
    <row r="413897" spans="68:68" customFormat="1">
      <c r="BP413897" s="90"/>
    </row>
    <row r="413898" spans="68:68" customFormat="1">
      <c r="BP413898" s="90"/>
    </row>
    <row r="413899" spans="68:68" customFormat="1">
      <c r="BP413899" s="90"/>
    </row>
    <row r="413900" spans="68:68" customFormat="1">
      <c r="BP413900" s="90"/>
    </row>
    <row r="413901" spans="68:68" customFormat="1">
      <c r="BP413901" s="90"/>
    </row>
    <row r="413902" spans="68:68" customFormat="1">
      <c r="BP413902" s="90"/>
    </row>
    <row r="413903" spans="68:68" customFormat="1">
      <c r="BP413903" s="90"/>
    </row>
    <row r="413904" spans="68:68" customFormat="1">
      <c r="BP413904" s="90"/>
    </row>
    <row r="413905" spans="68:68" customFormat="1">
      <c r="BP413905" s="90"/>
    </row>
    <row r="413906" spans="68:68" customFormat="1">
      <c r="BP413906" s="90"/>
    </row>
    <row r="413907" spans="68:68" customFormat="1">
      <c r="BP413907" s="90"/>
    </row>
    <row r="413908" spans="68:68" customFormat="1">
      <c r="BP413908" s="90"/>
    </row>
    <row r="413909" spans="68:68" customFormat="1">
      <c r="BP413909" s="90"/>
    </row>
    <row r="413910" spans="68:68" customFormat="1">
      <c r="BP413910" s="90"/>
    </row>
    <row r="413911" spans="68:68" customFormat="1">
      <c r="BP413911" s="90"/>
    </row>
    <row r="413912" spans="68:68" customFormat="1">
      <c r="BP413912" s="90"/>
    </row>
    <row r="413913" spans="68:68" customFormat="1">
      <c r="BP413913" s="90"/>
    </row>
    <row r="413914" spans="68:68" customFormat="1">
      <c r="BP413914" s="90"/>
    </row>
    <row r="413915" spans="68:68" customFormat="1">
      <c r="BP413915" s="90"/>
    </row>
    <row r="413916" spans="68:68" customFormat="1">
      <c r="BP413916" s="90"/>
    </row>
    <row r="413917" spans="68:68" customFormat="1">
      <c r="BP413917" s="90"/>
    </row>
    <row r="413918" spans="68:68" customFormat="1">
      <c r="BP413918" s="90"/>
    </row>
    <row r="413919" spans="68:68" customFormat="1">
      <c r="BP413919" s="90"/>
    </row>
    <row r="413920" spans="68:68" customFormat="1">
      <c r="BP413920" s="90"/>
    </row>
    <row r="413921" spans="68:68" customFormat="1">
      <c r="BP413921" s="90"/>
    </row>
    <row r="413922" spans="68:68" customFormat="1">
      <c r="BP413922" s="90"/>
    </row>
    <row r="413923" spans="68:68" customFormat="1">
      <c r="BP413923" s="90"/>
    </row>
    <row r="413924" spans="68:68" customFormat="1">
      <c r="BP413924" s="90"/>
    </row>
    <row r="413925" spans="68:68" customFormat="1">
      <c r="BP413925" s="90"/>
    </row>
    <row r="413926" spans="68:68" customFormat="1">
      <c r="BP413926" s="90"/>
    </row>
    <row r="413927" spans="68:68" customFormat="1">
      <c r="BP413927" s="90"/>
    </row>
    <row r="413928" spans="68:68" customFormat="1">
      <c r="BP413928" s="90"/>
    </row>
    <row r="413929" spans="68:68" customFormat="1">
      <c r="BP413929" s="90"/>
    </row>
    <row r="413930" spans="68:68" customFormat="1">
      <c r="BP413930" s="90"/>
    </row>
    <row r="413931" spans="68:68" customFormat="1">
      <c r="BP413931" s="90"/>
    </row>
    <row r="413932" spans="68:68" customFormat="1">
      <c r="BP413932" s="90"/>
    </row>
    <row r="413933" spans="68:68" customFormat="1">
      <c r="BP413933" s="90"/>
    </row>
    <row r="413934" spans="68:68" customFormat="1">
      <c r="BP413934" s="90"/>
    </row>
    <row r="413935" spans="68:68" customFormat="1">
      <c r="BP413935" s="90"/>
    </row>
    <row r="413936" spans="68:68" customFormat="1">
      <c r="BP413936" s="90"/>
    </row>
    <row r="413937" spans="68:68" customFormat="1">
      <c r="BP413937" s="90"/>
    </row>
    <row r="413938" spans="68:68" customFormat="1">
      <c r="BP413938" s="90"/>
    </row>
    <row r="413939" spans="68:68" customFormat="1">
      <c r="BP413939" s="90"/>
    </row>
    <row r="413940" spans="68:68" customFormat="1">
      <c r="BP413940" s="90"/>
    </row>
    <row r="413941" spans="68:68" customFormat="1">
      <c r="BP413941" s="90"/>
    </row>
    <row r="413942" spans="68:68" customFormat="1">
      <c r="BP413942" s="90"/>
    </row>
    <row r="413943" spans="68:68" customFormat="1">
      <c r="BP413943" s="90"/>
    </row>
    <row r="413944" spans="68:68" customFormat="1">
      <c r="BP413944" s="90"/>
    </row>
    <row r="413945" spans="68:68" customFormat="1">
      <c r="BP413945" s="90"/>
    </row>
    <row r="413946" spans="68:68" customFormat="1">
      <c r="BP413946" s="90"/>
    </row>
    <row r="413947" spans="68:68" customFormat="1">
      <c r="BP413947" s="90"/>
    </row>
    <row r="413948" spans="68:68" customFormat="1">
      <c r="BP413948" s="90"/>
    </row>
    <row r="413949" spans="68:68" customFormat="1">
      <c r="BP413949" s="90"/>
    </row>
    <row r="413950" spans="68:68" customFormat="1">
      <c r="BP413950" s="90"/>
    </row>
    <row r="413951" spans="68:68" customFormat="1">
      <c r="BP413951" s="90"/>
    </row>
    <row r="413952" spans="68:68" customFormat="1">
      <c r="BP413952" s="90"/>
    </row>
    <row r="413953" spans="68:68" customFormat="1">
      <c r="BP413953" s="90"/>
    </row>
    <row r="413954" spans="68:68" customFormat="1">
      <c r="BP413954" s="90"/>
    </row>
    <row r="413955" spans="68:68" customFormat="1">
      <c r="BP413955" s="90"/>
    </row>
    <row r="413956" spans="68:68" customFormat="1">
      <c r="BP413956" s="90"/>
    </row>
    <row r="413957" spans="68:68" customFormat="1">
      <c r="BP413957" s="90"/>
    </row>
    <row r="413958" spans="68:68" customFormat="1">
      <c r="BP413958" s="90"/>
    </row>
    <row r="413959" spans="68:68" customFormat="1">
      <c r="BP413959" s="90"/>
    </row>
    <row r="413960" spans="68:68" customFormat="1">
      <c r="BP413960" s="90"/>
    </row>
    <row r="413961" spans="68:68" customFormat="1">
      <c r="BP413961" s="90"/>
    </row>
    <row r="413962" spans="68:68" customFormat="1">
      <c r="BP413962" s="90"/>
    </row>
    <row r="413963" spans="68:68" customFormat="1">
      <c r="BP413963" s="90"/>
    </row>
    <row r="413964" spans="68:68" customFormat="1">
      <c r="BP413964" s="90"/>
    </row>
    <row r="413965" spans="68:68" customFormat="1">
      <c r="BP413965" s="90"/>
    </row>
    <row r="413966" spans="68:68" customFormat="1">
      <c r="BP413966" s="90"/>
    </row>
    <row r="413967" spans="68:68" customFormat="1">
      <c r="BP413967" s="90"/>
    </row>
    <row r="413968" spans="68:68" customFormat="1">
      <c r="BP413968" s="90"/>
    </row>
    <row r="413969" spans="68:68" customFormat="1">
      <c r="BP413969" s="90"/>
    </row>
    <row r="413970" spans="68:68" customFormat="1">
      <c r="BP413970" s="90"/>
    </row>
    <row r="413971" spans="68:68" customFormat="1">
      <c r="BP413971" s="90"/>
    </row>
    <row r="413972" spans="68:68" customFormat="1">
      <c r="BP413972" s="90"/>
    </row>
    <row r="413973" spans="68:68" customFormat="1">
      <c r="BP413973" s="90"/>
    </row>
    <row r="413974" spans="68:68" customFormat="1">
      <c r="BP413974" s="90"/>
    </row>
    <row r="413975" spans="68:68" customFormat="1">
      <c r="BP413975" s="90"/>
    </row>
    <row r="413976" spans="68:68" customFormat="1">
      <c r="BP413976" s="90"/>
    </row>
    <row r="413977" spans="68:68" customFormat="1">
      <c r="BP413977" s="90"/>
    </row>
    <row r="413978" spans="68:68" customFormat="1">
      <c r="BP413978" s="90"/>
    </row>
    <row r="413979" spans="68:68" customFormat="1">
      <c r="BP413979" s="90"/>
    </row>
    <row r="413980" spans="68:68" customFormat="1">
      <c r="BP413980" s="90"/>
    </row>
    <row r="413981" spans="68:68" customFormat="1">
      <c r="BP413981" s="90"/>
    </row>
    <row r="413982" spans="68:68" customFormat="1">
      <c r="BP413982" s="90"/>
    </row>
    <row r="413983" spans="68:68" customFormat="1">
      <c r="BP413983" s="90"/>
    </row>
    <row r="413984" spans="68:68" customFormat="1">
      <c r="BP413984" s="90"/>
    </row>
    <row r="413985" spans="68:68" customFormat="1">
      <c r="BP413985" s="90"/>
    </row>
    <row r="413986" spans="68:68" customFormat="1">
      <c r="BP413986" s="90"/>
    </row>
    <row r="413987" spans="68:68" customFormat="1">
      <c r="BP413987" s="90"/>
    </row>
    <row r="413988" spans="68:68" customFormat="1">
      <c r="BP413988" s="90"/>
    </row>
    <row r="413989" spans="68:68" customFormat="1">
      <c r="BP413989" s="90"/>
    </row>
    <row r="413990" spans="68:68" customFormat="1">
      <c r="BP413990" s="90"/>
    </row>
    <row r="413991" spans="68:68" customFormat="1">
      <c r="BP413991" s="90"/>
    </row>
    <row r="413992" spans="68:68" customFormat="1">
      <c r="BP413992" s="90"/>
    </row>
    <row r="413993" spans="68:68" customFormat="1">
      <c r="BP413993" s="90"/>
    </row>
    <row r="413994" spans="68:68" customFormat="1">
      <c r="BP413994" s="90"/>
    </row>
    <row r="413995" spans="68:68" customFormat="1">
      <c r="BP413995" s="90"/>
    </row>
    <row r="413996" spans="68:68" customFormat="1">
      <c r="BP413996" s="90"/>
    </row>
    <row r="413997" spans="68:68" customFormat="1">
      <c r="BP413997" s="90"/>
    </row>
    <row r="413998" spans="68:68" customFormat="1">
      <c r="BP413998" s="90"/>
    </row>
    <row r="413999" spans="68:68" customFormat="1">
      <c r="BP413999" s="90"/>
    </row>
    <row r="414000" spans="68:68" customFormat="1">
      <c r="BP414000" s="90"/>
    </row>
    <row r="414001" spans="68:68" customFormat="1">
      <c r="BP414001" s="90"/>
    </row>
    <row r="414002" spans="68:68" customFormat="1">
      <c r="BP414002" s="90"/>
    </row>
    <row r="414003" spans="68:68" customFormat="1">
      <c r="BP414003" s="90"/>
    </row>
    <row r="414004" spans="68:68" customFormat="1">
      <c r="BP414004" s="90"/>
    </row>
    <row r="414005" spans="68:68" customFormat="1">
      <c r="BP414005" s="90"/>
    </row>
    <row r="414006" spans="68:68" customFormat="1">
      <c r="BP414006" s="90"/>
    </row>
    <row r="414007" spans="68:68" customFormat="1">
      <c r="BP414007" s="90"/>
    </row>
    <row r="414008" spans="68:68" customFormat="1">
      <c r="BP414008" s="90"/>
    </row>
    <row r="414009" spans="68:68" customFormat="1">
      <c r="BP414009" s="90"/>
    </row>
    <row r="414010" spans="68:68" customFormat="1">
      <c r="BP414010" s="90"/>
    </row>
    <row r="414011" spans="68:68" customFormat="1">
      <c r="BP414011" s="90"/>
    </row>
    <row r="414012" spans="68:68" customFormat="1">
      <c r="BP414012" s="90"/>
    </row>
    <row r="414013" spans="68:68" customFormat="1">
      <c r="BP414013" s="90"/>
    </row>
    <row r="414014" spans="68:68" customFormat="1">
      <c r="BP414014" s="90"/>
    </row>
    <row r="414015" spans="68:68" customFormat="1">
      <c r="BP414015" s="90"/>
    </row>
    <row r="414016" spans="68:68" customFormat="1">
      <c r="BP414016" s="90"/>
    </row>
    <row r="414017" spans="68:68" customFormat="1">
      <c r="BP414017" s="90"/>
    </row>
    <row r="414018" spans="68:68" customFormat="1">
      <c r="BP414018" s="90"/>
    </row>
    <row r="414019" spans="68:68" customFormat="1">
      <c r="BP414019" s="90"/>
    </row>
    <row r="414020" spans="68:68" customFormat="1">
      <c r="BP414020" s="90"/>
    </row>
    <row r="414021" spans="68:68" customFormat="1">
      <c r="BP414021" s="90"/>
    </row>
    <row r="414022" spans="68:68" customFormat="1">
      <c r="BP414022" s="90"/>
    </row>
    <row r="414023" spans="68:68" customFormat="1">
      <c r="BP414023" s="90"/>
    </row>
    <row r="414024" spans="68:68" customFormat="1">
      <c r="BP414024" s="90"/>
    </row>
    <row r="414025" spans="68:68" customFormat="1">
      <c r="BP414025" s="90"/>
    </row>
    <row r="414026" spans="68:68" customFormat="1">
      <c r="BP414026" s="90"/>
    </row>
    <row r="414027" spans="68:68" customFormat="1">
      <c r="BP414027" s="90"/>
    </row>
    <row r="414028" spans="68:68" customFormat="1">
      <c r="BP414028" s="90"/>
    </row>
    <row r="414029" spans="68:68" customFormat="1">
      <c r="BP414029" s="90"/>
    </row>
    <row r="414030" spans="68:68" customFormat="1">
      <c r="BP414030" s="90"/>
    </row>
    <row r="414031" spans="68:68" customFormat="1">
      <c r="BP414031" s="90"/>
    </row>
    <row r="414032" spans="68:68" customFormat="1">
      <c r="BP414032" s="90"/>
    </row>
    <row r="414033" spans="68:68" customFormat="1">
      <c r="BP414033" s="90"/>
    </row>
    <row r="414034" spans="68:68" customFormat="1">
      <c r="BP414034" s="90"/>
    </row>
    <row r="414035" spans="68:68" customFormat="1">
      <c r="BP414035" s="90"/>
    </row>
    <row r="414036" spans="68:68" customFormat="1">
      <c r="BP414036" s="90"/>
    </row>
    <row r="414037" spans="68:68" customFormat="1">
      <c r="BP414037" s="90"/>
    </row>
    <row r="414038" spans="68:68" customFormat="1">
      <c r="BP414038" s="90"/>
    </row>
    <row r="414039" spans="68:68" customFormat="1">
      <c r="BP414039" s="90"/>
    </row>
    <row r="414040" spans="68:68" customFormat="1">
      <c r="BP414040" s="90"/>
    </row>
    <row r="414041" spans="68:68" customFormat="1">
      <c r="BP414041" s="90"/>
    </row>
    <row r="414042" spans="68:68" customFormat="1">
      <c r="BP414042" s="90"/>
    </row>
    <row r="414043" spans="68:68" customFormat="1">
      <c r="BP414043" s="90"/>
    </row>
    <row r="414044" spans="68:68" customFormat="1">
      <c r="BP414044" s="90"/>
    </row>
    <row r="414045" spans="68:68" customFormat="1">
      <c r="BP414045" s="90"/>
    </row>
    <row r="414046" spans="68:68" customFormat="1">
      <c r="BP414046" s="90"/>
    </row>
    <row r="414047" spans="68:68" customFormat="1">
      <c r="BP414047" s="90"/>
    </row>
    <row r="414048" spans="68:68" customFormat="1">
      <c r="BP414048" s="90"/>
    </row>
    <row r="414049" spans="68:68" customFormat="1">
      <c r="BP414049" s="90"/>
    </row>
    <row r="414050" spans="68:68" customFormat="1">
      <c r="BP414050" s="90"/>
    </row>
    <row r="414051" spans="68:68" customFormat="1">
      <c r="BP414051" s="90"/>
    </row>
    <row r="414052" spans="68:68" customFormat="1">
      <c r="BP414052" s="90"/>
    </row>
    <row r="414053" spans="68:68" customFormat="1">
      <c r="BP414053" s="90"/>
    </row>
    <row r="414054" spans="68:68" customFormat="1">
      <c r="BP414054" s="90"/>
    </row>
    <row r="414055" spans="68:68" customFormat="1">
      <c r="BP414055" s="90"/>
    </row>
    <row r="414056" spans="68:68" customFormat="1">
      <c r="BP414056" s="90"/>
    </row>
    <row r="414057" spans="68:68" customFormat="1">
      <c r="BP414057" s="90"/>
    </row>
    <row r="414058" spans="68:68" customFormat="1">
      <c r="BP414058" s="90"/>
    </row>
    <row r="414059" spans="68:68" customFormat="1">
      <c r="BP414059" s="90"/>
    </row>
    <row r="414060" spans="68:68" customFormat="1">
      <c r="BP414060" s="90"/>
    </row>
    <row r="414061" spans="68:68" customFormat="1">
      <c r="BP414061" s="90"/>
    </row>
    <row r="414062" spans="68:68" customFormat="1">
      <c r="BP414062" s="90"/>
    </row>
    <row r="414063" spans="68:68" customFormat="1">
      <c r="BP414063" s="90"/>
    </row>
    <row r="414064" spans="68:68" customFormat="1">
      <c r="BP414064" s="90"/>
    </row>
    <row r="414065" spans="68:68" customFormat="1">
      <c r="BP414065" s="90"/>
    </row>
    <row r="414066" spans="68:68" customFormat="1">
      <c r="BP414066" s="90"/>
    </row>
    <row r="414067" spans="68:68" customFormat="1">
      <c r="BP414067" s="90"/>
    </row>
    <row r="414068" spans="68:68" customFormat="1">
      <c r="BP414068" s="90"/>
    </row>
    <row r="414069" spans="68:68" customFormat="1">
      <c r="BP414069" s="90"/>
    </row>
    <row r="414070" spans="68:68" customFormat="1">
      <c r="BP414070" s="90"/>
    </row>
    <row r="414071" spans="68:68" customFormat="1">
      <c r="BP414071" s="90"/>
    </row>
    <row r="414072" spans="68:68" customFormat="1">
      <c r="BP414072" s="90"/>
    </row>
    <row r="414073" spans="68:68" customFormat="1">
      <c r="BP414073" s="90"/>
    </row>
    <row r="414074" spans="68:68" customFormat="1">
      <c r="BP414074" s="90"/>
    </row>
    <row r="414075" spans="68:68" customFormat="1">
      <c r="BP414075" s="90"/>
    </row>
    <row r="414076" spans="68:68" customFormat="1">
      <c r="BP414076" s="90"/>
    </row>
    <row r="414077" spans="68:68" customFormat="1">
      <c r="BP414077" s="90"/>
    </row>
    <row r="414078" spans="68:68" customFormat="1">
      <c r="BP414078" s="90"/>
    </row>
    <row r="414079" spans="68:68" customFormat="1">
      <c r="BP414079" s="90"/>
    </row>
    <row r="414080" spans="68:68" customFormat="1">
      <c r="BP414080" s="90"/>
    </row>
    <row r="414081" spans="68:68" customFormat="1">
      <c r="BP414081" s="90"/>
    </row>
    <row r="414082" spans="68:68" customFormat="1">
      <c r="BP414082" s="90"/>
    </row>
    <row r="414083" spans="68:68" customFormat="1">
      <c r="BP414083" s="90"/>
    </row>
    <row r="414084" spans="68:68" customFormat="1">
      <c r="BP414084" s="90"/>
    </row>
    <row r="414085" spans="68:68" customFormat="1">
      <c r="BP414085" s="90"/>
    </row>
    <row r="414086" spans="68:68" customFormat="1">
      <c r="BP414086" s="90"/>
    </row>
    <row r="414087" spans="68:68" customFormat="1">
      <c r="BP414087" s="90"/>
    </row>
    <row r="414088" spans="68:68" customFormat="1">
      <c r="BP414088" s="90"/>
    </row>
    <row r="414089" spans="68:68" customFormat="1">
      <c r="BP414089" s="90"/>
    </row>
    <row r="414090" spans="68:68" customFormat="1">
      <c r="BP414090" s="90"/>
    </row>
    <row r="414091" spans="68:68" customFormat="1">
      <c r="BP414091" s="90"/>
    </row>
    <row r="414092" spans="68:68" customFormat="1">
      <c r="BP414092" s="90"/>
    </row>
    <row r="414093" spans="68:68" customFormat="1">
      <c r="BP414093" s="90"/>
    </row>
    <row r="414094" spans="68:68" customFormat="1">
      <c r="BP414094" s="90"/>
    </row>
    <row r="414095" spans="68:68" customFormat="1">
      <c r="BP414095" s="90"/>
    </row>
    <row r="414096" spans="68:68" customFormat="1">
      <c r="BP414096" s="90"/>
    </row>
    <row r="414097" spans="68:68" customFormat="1">
      <c r="BP414097" s="90"/>
    </row>
    <row r="414098" spans="68:68" customFormat="1">
      <c r="BP414098" s="90"/>
    </row>
    <row r="414099" spans="68:68" customFormat="1">
      <c r="BP414099" s="90"/>
    </row>
    <row r="414100" spans="68:68" customFormat="1">
      <c r="BP414100" s="90"/>
    </row>
    <row r="414101" spans="68:68" customFormat="1">
      <c r="BP414101" s="90"/>
    </row>
    <row r="414102" spans="68:68" customFormat="1">
      <c r="BP414102" s="90"/>
    </row>
    <row r="414103" spans="68:68" customFormat="1">
      <c r="BP414103" s="90"/>
    </row>
    <row r="414104" spans="68:68" customFormat="1">
      <c r="BP414104" s="90"/>
    </row>
    <row r="414105" spans="68:68" customFormat="1">
      <c r="BP414105" s="90"/>
    </row>
    <row r="414106" spans="68:68" customFormat="1">
      <c r="BP414106" s="90"/>
    </row>
    <row r="414107" spans="68:68" customFormat="1">
      <c r="BP414107" s="90"/>
    </row>
    <row r="414108" spans="68:68" customFormat="1">
      <c r="BP414108" s="90"/>
    </row>
    <row r="414109" spans="68:68" customFormat="1">
      <c r="BP414109" s="90"/>
    </row>
    <row r="414110" spans="68:68" customFormat="1">
      <c r="BP414110" s="90"/>
    </row>
    <row r="414111" spans="68:68" customFormat="1">
      <c r="BP414111" s="90"/>
    </row>
    <row r="414112" spans="68:68" customFormat="1">
      <c r="BP414112" s="90"/>
    </row>
    <row r="414113" spans="68:68" customFormat="1">
      <c r="BP414113" s="90"/>
    </row>
    <row r="414114" spans="68:68" customFormat="1">
      <c r="BP414114" s="90"/>
    </row>
    <row r="414115" spans="68:68" customFormat="1">
      <c r="BP414115" s="90"/>
    </row>
    <row r="414116" spans="68:68" customFormat="1">
      <c r="BP414116" s="90"/>
    </row>
    <row r="414117" spans="68:68" customFormat="1">
      <c r="BP414117" s="90"/>
    </row>
    <row r="414118" spans="68:68" customFormat="1">
      <c r="BP414118" s="90"/>
    </row>
    <row r="414119" spans="68:68" customFormat="1">
      <c r="BP414119" s="90"/>
    </row>
    <row r="414120" spans="68:68" customFormat="1">
      <c r="BP414120" s="90"/>
    </row>
    <row r="414121" spans="68:68" customFormat="1">
      <c r="BP414121" s="90"/>
    </row>
    <row r="414122" spans="68:68" customFormat="1">
      <c r="BP414122" s="90"/>
    </row>
    <row r="414123" spans="68:68" customFormat="1">
      <c r="BP414123" s="90"/>
    </row>
    <row r="414124" spans="68:68" customFormat="1">
      <c r="BP414124" s="90"/>
    </row>
    <row r="414125" spans="68:68" customFormat="1">
      <c r="BP414125" s="90"/>
    </row>
    <row r="414126" spans="68:68" customFormat="1">
      <c r="BP414126" s="90"/>
    </row>
    <row r="414127" spans="68:68" customFormat="1">
      <c r="BP414127" s="90"/>
    </row>
    <row r="414128" spans="68:68" customFormat="1">
      <c r="BP414128" s="90"/>
    </row>
    <row r="414129" spans="68:68" customFormat="1">
      <c r="BP414129" s="90"/>
    </row>
    <row r="414130" spans="68:68" customFormat="1">
      <c r="BP414130" s="90"/>
    </row>
    <row r="414131" spans="68:68" customFormat="1">
      <c r="BP414131" s="90"/>
    </row>
    <row r="414132" spans="68:68" customFormat="1">
      <c r="BP414132" s="90"/>
    </row>
    <row r="414133" spans="68:68" customFormat="1">
      <c r="BP414133" s="90"/>
    </row>
    <row r="414134" spans="68:68" customFormat="1">
      <c r="BP414134" s="90"/>
    </row>
    <row r="414135" spans="68:68" customFormat="1">
      <c r="BP414135" s="90"/>
    </row>
    <row r="414136" spans="68:68" customFormat="1">
      <c r="BP414136" s="90"/>
    </row>
    <row r="414137" spans="68:68" customFormat="1">
      <c r="BP414137" s="90"/>
    </row>
    <row r="414138" spans="68:68" customFormat="1">
      <c r="BP414138" s="90"/>
    </row>
    <row r="414139" spans="68:68" customFormat="1">
      <c r="BP414139" s="90"/>
    </row>
    <row r="414140" spans="68:68" customFormat="1">
      <c r="BP414140" s="90"/>
    </row>
    <row r="414141" spans="68:68" customFormat="1">
      <c r="BP414141" s="90"/>
    </row>
    <row r="414142" spans="68:68" customFormat="1">
      <c r="BP414142" s="90"/>
    </row>
    <row r="414143" spans="68:68" customFormat="1">
      <c r="BP414143" s="90"/>
    </row>
    <row r="414144" spans="68:68" customFormat="1">
      <c r="BP414144" s="90"/>
    </row>
    <row r="414145" spans="68:68" customFormat="1">
      <c r="BP414145" s="90"/>
    </row>
    <row r="414146" spans="68:68" customFormat="1">
      <c r="BP414146" s="90"/>
    </row>
    <row r="414147" spans="68:68" customFormat="1">
      <c r="BP414147" s="90"/>
    </row>
    <row r="414148" spans="68:68" customFormat="1">
      <c r="BP414148" s="90"/>
    </row>
    <row r="414149" spans="68:68" customFormat="1">
      <c r="BP414149" s="90"/>
    </row>
    <row r="414150" spans="68:68" customFormat="1">
      <c r="BP414150" s="90"/>
    </row>
    <row r="414151" spans="68:68" customFormat="1">
      <c r="BP414151" s="90"/>
    </row>
    <row r="414152" spans="68:68" customFormat="1">
      <c r="BP414152" s="90"/>
    </row>
    <row r="414153" spans="68:68" customFormat="1">
      <c r="BP414153" s="90"/>
    </row>
    <row r="414154" spans="68:68" customFormat="1">
      <c r="BP414154" s="90"/>
    </row>
    <row r="414155" spans="68:68" customFormat="1">
      <c r="BP414155" s="90"/>
    </row>
    <row r="414156" spans="68:68" customFormat="1">
      <c r="BP414156" s="90"/>
    </row>
    <row r="414157" spans="68:68" customFormat="1">
      <c r="BP414157" s="90"/>
    </row>
    <row r="414158" spans="68:68" customFormat="1">
      <c r="BP414158" s="90"/>
    </row>
    <row r="414159" spans="68:68" customFormat="1">
      <c r="BP414159" s="90"/>
    </row>
    <row r="414160" spans="68:68" customFormat="1">
      <c r="BP414160" s="90"/>
    </row>
    <row r="414161" spans="68:68" customFormat="1">
      <c r="BP414161" s="90"/>
    </row>
    <row r="414162" spans="68:68" customFormat="1">
      <c r="BP414162" s="90"/>
    </row>
    <row r="414163" spans="68:68" customFormat="1">
      <c r="BP414163" s="90"/>
    </row>
    <row r="414164" spans="68:68" customFormat="1">
      <c r="BP414164" s="90"/>
    </row>
    <row r="414165" spans="68:68" customFormat="1">
      <c r="BP414165" s="90"/>
    </row>
    <row r="414166" spans="68:68" customFormat="1">
      <c r="BP414166" s="90"/>
    </row>
    <row r="414167" spans="68:68" customFormat="1">
      <c r="BP414167" s="90"/>
    </row>
    <row r="414168" spans="68:68" customFormat="1">
      <c r="BP414168" s="90"/>
    </row>
    <row r="414169" spans="68:68" customFormat="1">
      <c r="BP414169" s="90"/>
    </row>
    <row r="414170" spans="68:68" customFormat="1">
      <c r="BP414170" s="90"/>
    </row>
    <row r="414171" spans="68:68" customFormat="1">
      <c r="BP414171" s="90"/>
    </row>
    <row r="414172" spans="68:68" customFormat="1">
      <c r="BP414172" s="90"/>
    </row>
    <row r="414173" spans="68:68" customFormat="1">
      <c r="BP414173" s="90"/>
    </row>
    <row r="414174" spans="68:68" customFormat="1">
      <c r="BP414174" s="90"/>
    </row>
    <row r="414175" spans="68:68" customFormat="1">
      <c r="BP414175" s="90"/>
    </row>
    <row r="414176" spans="68:68" customFormat="1">
      <c r="BP414176" s="90"/>
    </row>
    <row r="414177" spans="68:68" customFormat="1">
      <c r="BP414177" s="90"/>
    </row>
    <row r="414178" spans="68:68" customFormat="1">
      <c r="BP414178" s="90"/>
    </row>
    <row r="414179" spans="68:68" customFormat="1">
      <c r="BP414179" s="90"/>
    </row>
    <row r="414180" spans="68:68" customFormat="1">
      <c r="BP414180" s="90"/>
    </row>
    <row r="414181" spans="68:68" customFormat="1">
      <c r="BP414181" s="90"/>
    </row>
    <row r="414182" spans="68:68" customFormat="1">
      <c r="BP414182" s="90"/>
    </row>
    <row r="414183" spans="68:68" customFormat="1">
      <c r="BP414183" s="90"/>
    </row>
    <row r="414184" spans="68:68" customFormat="1">
      <c r="BP414184" s="90"/>
    </row>
    <row r="414185" spans="68:68" customFormat="1">
      <c r="BP414185" s="90"/>
    </row>
    <row r="414186" spans="68:68" customFormat="1">
      <c r="BP414186" s="90"/>
    </row>
    <row r="414187" spans="68:68" customFormat="1">
      <c r="BP414187" s="90"/>
    </row>
    <row r="414188" spans="68:68" customFormat="1">
      <c r="BP414188" s="90"/>
    </row>
    <row r="414189" spans="68:68" customFormat="1">
      <c r="BP414189" s="90"/>
    </row>
    <row r="414190" spans="68:68" customFormat="1">
      <c r="BP414190" s="90"/>
    </row>
    <row r="414191" spans="68:68" customFormat="1">
      <c r="BP414191" s="90"/>
    </row>
    <row r="414192" spans="68:68" customFormat="1">
      <c r="BP414192" s="90"/>
    </row>
    <row r="414193" spans="68:68" customFormat="1">
      <c r="BP414193" s="90"/>
    </row>
    <row r="414194" spans="68:68" customFormat="1">
      <c r="BP414194" s="90"/>
    </row>
    <row r="414195" spans="68:68" customFormat="1">
      <c r="BP414195" s="90"/>
    </row>
    <row r="414196" spans="68:68" customFormat="1">
      <c r="BP414196" s="90"/>
    </row>
    <row r="414197" spans="68:68" customFormat="1">
      <c r="BP414197" s="90"/>
    </row>
    <row r="414198" spans="68:68" customFormat="1">
      <c r="BP414198" s="90"/>
    </row>
    <row r="414199" spans="68:68" customFormat="1">
      <c r="BP414199" s="90"/>
    </row>
    <row r="414200" spans="68:68" customFormat="1">
      <c r="BP414200" s="90"/>
    </row>
    <row r="414201" spans="68:68" customFormat="1">
      <c r="BP414201" s="90"/>
    </row>
    <row r="414202" spans="68:68" customFormat="1">
      <c r="BP414202" s="90"/>
    </row>
    <row r="414203" spans="68:68" customFormat="1">
      <c r="BP414203" s="90"/>
    </row>
    <row r="414204" spans="68:68" customFormat="1">
      <c r="BP414204" s="90"/>
    </row>
    <row r="414205" spans="68:68" customFormat="1">
      <c r="BP414205" s="90"/>
    </row>
    <row r="414206" spans="68:68" customFormat="1">
      <c r="BP414206" s="90"/>
    </row>
    <row r="414207" spans="68:68" customFormat="1">
      <c r="BP414207" s="90"/>
    </row>
    <row r="414208" spans="68:68" customFormat="1">
      <c r="BP414208" s="90"/>
    </row>
    <row r="414209" spans="68:68" customFormat="1">
      <c r="BP414209" s="90"/>
    </row>
    <row r="414210" spans="68:68" customFormat="1">
      <c r="BP414210" s="90"/>
    </row>
    <row r="414211" spans="68:68" customFormat="1">
      <c r="BP414211" s="90"/>
    </row>
    <row r="414212" spans="68:68" customFormat="1">
      <c r="BP414212" s="90"/>
    </row>
    <row r="414213" spans="68:68" customFormat="1">
      <c r="BP414213" s="90"/>
    </row>
    <row r="414214" spans="68:68" customFormat="1">
      <c r="BP414214" s="90"/>
    </row>
    <row r="414215" spans="68:68" customFormat="1">
      <c r="BP414215" s="90"/>
    </row>
    <row r="414216" spans="68:68" customFormat="1">
      <c r="BP414216" s="90"/>
    </row>
    <row r="414217" spans="68:68" customFormat="1">
      <c r="BP414217" s="90"/>
    </row>
    <row r="414218" spans="68:68" customFormat="1">
      <c r="BP414218" s="90"/>
    </row>
    <row r="414219" spans="68:68" customFormat="1">
      <c r="BP414219" s="90"/>
    </row>
    <row r="414220" spans="68:68" customFormat="1">
      <c r="BP414220" s="90"/>
    </row>
    <row r="414221" spans="68:68" customFormat="1">
      <c r="BP414221" s="90"/>
    </row>
    <row r="414222" spans="68:68" customFormat="1">
      <c r="BP414222" s="90"/>
    </row>
    <row r="414223" spans="68:68" customFormat="1">
      <c r="BP414223" s="90"/>
    </row>
    <row r="414224" spans="68:68" customFormat="1">
      <c r="BP414224" s="90"/>
    </row>
    <row r="414225" spans="68:68" customFormat="1">
      <c r="BP414225" s="90"/>
    </row>
    <row r="414226" spans="68:68" customFormat="1">
      <c r="BP414226" s="90"/>
    </row>
    <row r="414227" spans="68:68" customFormat="1">
      <c r="BP414227" s="90"/>
    </row>
    <row r="414228" spans="68:68" customFormat="1">
      <c r="BP414228" s="90"/>
    </row>
    <row r="414229" spans="68:68" customFormat="1">
      <c r="BP414229" s="90"/>
    </row>
    <row r="414230" spans="68:68" customFormat="1">
      <c r="BP414230" s="90"/>
    </row>
    <row r="414231" spans="68:68" customFormat="1">
      <c r="BP414231" s="90"/>
    </row>
    <row r="414232" spans="68:68" customFormat="1">
      <c r="BP414232" s="90"/>
    </row>
    <row r="414233" spans="68:68" customFormat="1">
      <c r="BP414233" s="90"/>
    </row>
    <row r="414234" spans="68:68" customFormat="1">
      <c r="BP414234" s="90"/>
    </row>
    <row r="414235" spans="68:68" customFormat="1">
      <c r="BP414235" s="90"/>
    </row>
    <row r="414236" spans="68:68" customFormat="1">
      <c r="BP414236" s="90"/>
    </row>
    <row r="414237" spans="68:68" customFormat="1">
      <c r="BP414237" s="90"/>
    </row>
    <row r="414238" spans="68:68" customFormat="1">
      <c r="BP414238" s="90"/>
    </row>
    <row r="414239" spans="68:68" customFormat="1">
      <c r="BP414239" s="90"/>
    </row>
    <row r="414240" spans="68:68" customFormat="1">
      <c r="BP414240" s="90"/>
    </row>
    <row r="414241" spans="68:68" customFormat="1">
      <c r="BP414241" s="90"/>
    </row>
    <row r="414242" spans="68:68" customFormat="1">
      <c r="BP414242" s="90"/>
    </row>
    <row r="414243" spans="68:68" customFormat="1">
      <c r="BP414243" s="90"/>
    </row>
    <row r="414244" spans="68:68" customFormat="1">
      <c r="BP414244" s="90"/>
    </row>
    <row r="414245" spans="68:68" customFormat="1">
      <c r="BP414245" s="90"/>
    </row>
    <row r="414246" spans="68:68" customFormat="1">
      <c r="BP414246" s="90"/>
    </row>
    <row r="414247" spans="68:68" customFormat="1">
      <c r="BP414247" s="90"/>
    </row>
    <row r="414248" spans="68:68" customFormat="1">
      <c r="BP414248" s="90"/>
    </row>
    <row r="414249" spans="68:68" customFormat="1">
      <c r="BP414249" s="90"/>
    </row>
    <row r="414250" spans="68:68" customFormat="1">
      <c r="BP414250" s="90"/>
    </row>
    <row r="414251" spans="68:68" customFormat="1">
      <c r="BP414251" s="90"/>
    </row>
    <row r="414252" spans="68:68" customFormat="1">
      <c r="BP414252" s="90"/>
    </row>
    <row r="414253" spans="68:68" customFormat="1">
      <c r="BP414253" s="90"/>
    </row>
    <row r="414254" spans="68:68" customFormat="1">
      <c r="BP414254" s="90"/>
    </row>
    <row r="414255" spans="68:68" customFormat="1">
      <c r="BP414255" s="90"/>
    </row>
    <row r="414256" spans="68:68" customFormat="1">
      <c r="BP414256" s="90"/>
    </row>
    <row r="414257" spans="68:68" customFormat="1">
      <c r="BP414257" s="90"/>
    </row>
    <row r="414258" spans="68:68" customFormat="1">
      <c r="BP414258" s="90"/>
    </row>
    <row r="414259" spans="68:68" customFormat="1">
      <c r="BP414259" s="90"/>
    </row>
    <row r="414260" spans="68:68" customFormat="1">
      <c r="BP414260" s="90"/>
    </row>
    <row r="414261" spans="68:68" customFormat="1">
      <c r="BP414261" s="90"/>
    </row>
    <row r="414262" spans="68:68" customFormat="1">
      <c r="BP414262" s="90"/>
    </row>
    <row r="414263" spans="68:68" customFormat="1">
      <c r="BP414263" s="90"/>
    </row>
    <row r="414264" spans="68:68" customFormat="1">
      <c r="BP414264" s="90"/>
    </row>
    <row r="414265" spans="68:68" customFormat="1">
      <c r="BP414265" s="90"/>
    </row>
    <row r="414266" spans="68:68" customFormat="1">
      <c r="BP414266" s="90"/>
    </row>
    <row r="414267" spans="68:68" customFormat="1">
      <c r="BP414267" s="90"/>
    </row>
    <row r="414268" spans="68:68" customFormat="1">
      <c r="BP414268" s="90"/>
    </row>
    <row r="414269" spans="68:68" customFormat="1">
      <c r="BP414269" s="90"/>
    </row>
    <row r="414270" spans="68:68" customFormat="1">
      <c r="BP414270" s="90"/>
    </row>
    <row r="414271" spans="68:68" customFormat="1">
      <c r="BP414271" s="90"/>
    </row>
    <row r="414272" spans="68:68" customFormat="1">
      <c r="BP414272" s="90"/>
    </row>
    <row r="414273" spans="68:68" customFormat="1">
      <c r="BP414273" s="90"/>
    </row>
    <row r="414274" spans="68:68" customFormat="1">
      <c r="BP414274" s="90"/>
    </row>
    <row r="414275" spans="68:68" customFormat="1">
      <c r="BP414275" s="90"/>
    </row>
    <row r="414276" spans="68:68" customFormat="1">
      <c r="BP414276" s="90"/>
    </row>
    <row r="414277" spans="68:68" customFormat="1">
      <c r="BP414277" s="90"/>
    </row>
    <row r="414278" spans="68:68" customFormat="1">
      <c r="BP414278" s="90"/>
    </row>
    <row r="414279" spans="68:68" customFormat="1">
      <c r="BP414279" s="90"/>
    </row>
    <row r="414280" spans="68:68" customFormat="1">
      <c r="BP414280" s="90"/>
    </row>
    <row r="414281" spans="68:68" customFormat="1">
      <c r="BP414281" s="90"/>
    </row>
    <row r="414282" spans="68:68" customFormat="1">
      <c r="BP414282" s="90"/>
    </row>
    <row r="414283" spans="68:68" customFormat="1">
      <c r="BP414283" s="90"/>
    </row>
    <row r="414284" spans="68:68" customFormat="1">
      <c r="BP414284" s="90"/>
    </row>
    <row r="414285" spans="68:68" customFormat="1">
      <c r="BP414285" s="90"/>
    </row>
    <row r="414286" spans="68:68" customFormat="1">
      <c r="BP414286" s="90"/>
    </row>
    <row r="414287" spans="68:68" customFormat="1">
      <c r="BP414287" s="90"/>
    </row>
    <row r="414288" spans="68:68" customFormat="1">
      <c r="BP414288" s="90"/>
    </row>
    <row r="414289" spans="68:68" customFormat="1">
      <c r="BP414289" s="90"/>
    </row>
    <row r="414290" spans="68:68" customFormat="1">
      <c r="BP414290" s="90"/>
    </row>
    <row r="414291" spans="68:68" customFormat="1">
      <c r="BP414291" s="90"/>
    </row>
    <row r="414292" spans="68:68" customFormat="1">
      <c r="BP414292" s="90"/>
    </row>
    <row r="414293" spans="68:68" customFormat="1">
      <c r="BP414293" s="90"/>
    </row>
    <row r="414294" spans="68:68" customFormat="1">
      <c r="BP414294" s="90"/>
    </row>
    <row r="414295" spans="68:68" customFormat="1">
      <c r="BP414295" s="90"/>
    </row>
    <row r="414296" spans="68:68" customFormat="1">
      <c r="BP414296" s="90"/>
    </row>
    <row r="414297" spans="68:68" customFormat="1">
      <c r="BP414297" s="90"/>
    </row>
    <row r="414298" spans="68:68" customFormat="1">
      <c r="BP414298" s="90"/>
    </row>
    <row r="414299" spans="68:68" customFormat="1">
      <c r="BP414299" s="90"/>
    </row>
    <row r="414300" spans="68:68" customFormat="1">
      <c r="BP414300" s="90"/>
    </row>
    <row r="414301" spans="68:68" customFormat="1">
      <c r="BP414301" s="90"/>
    </row>
    <row r="414302" spans="68:68" customFormat="1">
      <c r="BP414302" s="90"/>
    </row>
    <row r="414303" spans="68:68" customFormat="1">
      <c r="BP414303" s="90"/>
    </row>
    <row r="414304" spans="68:68" customFormat="1">
      <c r="BP414304" s="90"/>
    </row>
    <row r="414305" spans="68:68" customFormat="1">
      <c r="BP414305" s="90"/>
    </row>
    <row r="414306" spans="68:68" customFormat="1">
      <c r="BP414306" s="90"/>
    </row>
    <row r="414307" spans="68:68" customFormat="1">
      <c r="BP414307" s="90"/>
    </row>
    <row r="414308" spans="68:68" customFormat="1">
      <c r="BP414308" s="90"/>
    </row>
    <row r="414309" spans="68:68" customFormat="1">
      <c r="BP414309" s="90"/>
    </row>
    <row r="414310" spans="68:68" customFormat="1">
      <c r="BP414310" s="90"/>
    </row>
    <row r="414311" spans="68:68" customFormat="1">
      <c r="BP414311" s="90"/>
    </row>
    <row r="414312" spans="68:68" customFormat="1">
      <c r="BP414312" s="90"/>
    </row>
    <row r="414313" spans="68:68" customFormat="1">
      <c r="BP414313" s="90"/>
    </row>
    <row r="414314" spans="68:68" customFormat="1">
      <c r="BP414314" s="90"/>
    </row>
    <row r="414315" spans="68:68" customFormat="1">
      <c r="BP414315" s="90"/>
    </row>
    <row r="414316" spans="68:68" customFormat="1">
      <c r="BP414316" s="90"/>
    </row>
    <row r="414317" spans="68:68" customFormat="1">
      <c r="BP414317" s="90"/>
    </row>
    <row r="414318" spans="68:68" customFormat="1">
      <c r="BP414318" s="90"/>
    </row>
    <row r="414319" spans="68:68" customFormat="1">
      <c r="BP414319" s="90"/>
    </row>
    <row r="414320" spans="68:68" customFormat="1">
      <c r="BP414320" s="90"/>
    </row>
    <row r="414321" spans="68:68" customFormat="1">
      <c r="BP414321" s="90"/>
    </row>
    <row r="414322" spans="68:68" customFormat="1">
      <c r="BP414322" s="90"/>
    </row>
    <row r="414323" spans="68:68" customFormat="1">
      <c r="BP414323" s="90"/>
    </row>
    <row r="414324" spans="68:68" customFormat="1">
      <c r="BP414324" s="90"/>
    </row>
    <row r="414325" spans="68:68" customFormat="1">
      <c r="BP414325" s="90"/>
    </row>
    <row r="414326" spans="68:68" customFormat="1">
      <c r="BP414326" s="90"/>
    </row>
    <row r="414327" spans="68:68" customFormat="1">
      <c r="BP414327" s="90"/>
    </row>
    <row r="414328" spans="68:68" customFormat="1">
      <c r="BP414328" s="90"/>
    </row>
    <row r="414329" spans="68:68" customFormat="1">
      <c r="BP414329" s="90"/>
    </row>
    <row r="414330" spans="68:68" customFormat="1">
      <c r="BP414330" s="90"/>
    </row>
    <row r="414331" spans="68:68" customFormat="1">
      <c r="BP414331" s="90"/>
    </row>
    <row r="414332" spans="68:68" customFormat="1">
      <c r="BP414332" s="90"/>
    </row>
    <row r="414333" spans="68:68" customFormat="1">
      <c r="BP414333" s="90"/>
    </row>
    <row r="414334" spans="68:68" customFormat="1">
      <c r="BP414334" s="90"/>
    </row>
    <row r="414335" spans="68:68" customFormat="1">
      <c r="BP414335" s="90"/>
    </row>
    <row r="414336" spans="68:68" customFormat="1">
      <c r="BP414336" s="90"/>
    </row>
    <row r="414337" spans="68:68" customFormat="1">
      <c r="BP414337" s="90"/>
    </row>
    <row r="414338" spans="68:68" customFormat="1">
      <c r="BP414338" s="90"/>
    </row>
    <row r="414339" spans="68:68" customFormat="1">
      <c r="BP414339" s="90"/>
    </row>
    <row r="414340" spans="68:68" customFormat="1">
      <c r="BP414340" s="90"/>
    </row>
    <row r="414341" spans="68:68" customFormat="1">
      <c r="BP414341" s="90"/>
    </row>
    <row r="414342" spans="68:68" customFormat="1">
      <c r="BP414342" s="90"/>
    </row>
    <row r="414343" spans="68:68" customFormat="1">
      <c r="BP414343" s="90"/>
    </row>
    <row r="414344" spans="68:68" customFormat="1">
      <c r="BP414344" s="90"/>
    </row>
    <row r="414345" spans="68:68" customFormat="1">
      <c r="BP414345" s="90"/>
    </row>
    <row r="414346" spans="68:68" customFormat="1">
      <c r="BP414346" s="90"/>
    </row>
    <row r="414347" spans="68:68" customFormat="1">
      <c r="BP414347" s="90"/>
    </row>
    <row r="414348" spans="68:68" customFormat="1">
      <c r="BP414348" s="90"/>
    </row>
    <row r="414349" spans="68:68" customFormat="1">
      <c r="BP414349" s="90"/>
    </row>
    <row r="414350" spans="68:68" customFormat="1">
      <c r="BP414350" s="90"/>
    </row>
    <row r="414351" spans="68:68" customFormat="1">
      <c r="BP414351" s="90"/>
    </row>
    <row r="414352" spans="68:68" customFormat="1">
      <c r="BP414352" s="90"/>
    </row>
    <row r="414353" spans="68:68" customFormat="1">
      <c r="BP414353" s="90"/>
    </row>
    <row r="414354" spans="68:68" customFormat="1">
      <c r="BP414354" s="90"/>
    </row>
    <row r="414355" spans="68:68" customFormat="1">
      <c r="BP414355" s="90"/>
    </row>
    <row r="414356" spans="68:68" customFormat="1">
      <c r="BP414356" s="90"/>
    </row>
    <row r="414357" spans="68:68" customFormat="1">
      <c r="BP414357" s="90"/>
    </row>
    <row r="414358" spans="68:68" customFormat="1">
      <c r="BP414358" s="90"/>
    </row>
    <row r="414359" spans="68:68" customFormat="1">
      <c r="BP414359" s="90"/>
    </row>
    <row r="414360" spans="68:68" customFormat="1">
      <c r="BP414360" s="90"/>
    </row>
    <row r="414361" spans="68:68" customFormat="1">
      <c r="BP414361" s="90"/>
    </row>
    <row r="414362" spans="68:68" customFormat="1">
      <c r="BP414362" s="90"/>
    </row>
    <row r="414363" spans="68:68" customFormat="1">
      <c r="BP414363" s="90"/>
    </row>
    <row r="414364" spans="68:68" customFormat="1">
      <c r="BP414364" s="90"/>
    </row>
    <row r="414365" spans="68:68" customFormat="1">
      <c r="BP414365" s="90"/>
    </row>
    <row r="414366" spans="68:68" customFormat="1">
      <c r="BP414366" s="90"/>
    </row>
    <row r="414367" spans="68:68" customFormat="1">
      <c r="BP414367" s="90"/>
    </row>
    <row r="414368" spans="68:68" customFormat="1">
      <c r="BP414368" s="90"/>
    </row>
    <row r="414369" spans="68:68" customFormat="1">
      <c r="BP414369" s="90"/>
    </row>
    <row r="414370" spans="68:68" customFormat="1">
      <c r="BP414370" s="90"/>
    </row>
    <row r="414371" spans="68:68" customFormat="1">
      <c r="BP414371" s="90"/>
    </row>
    <row r="414372" spans="68:68" customFormat="1">
      <c r="BP414372" s="90"/>
    </row>
    <row r="414373" spans="68:68" customFormat="1">
      <c r="BP414373" s="90"/>
    </row>
    <row r="414374" spans="68:68" customFormat="1">
      <c r="BP414374" s="90"/>
    </row>
    <row r="414375" spans="68:68" customFormat="1">
      <c r="BP414375" s="90"/>
    </row>
    <row r="414376" spans="68:68" customFormat="1">
      <c r="BP414376" s="90"/>
    </row>
    <row r="414377" spans="68:68" customFormat="1">
      <c r="BP414377" s="90"/>
    </row>
    <row r="414378" spans="68:68" customFormat="1">
      <c r="BP414378" s="90"/>
    </row>
    <row r="414379" spans="68:68" customFormat="1">
      <c r="BP414379" s="90"/>
    </row>
    <row r="414380" spans="68:68" customFormat="1">
      <c r="BP414380" s="90"/>
    </row>
    <row r="414381" spans="68:68" customFormat="1">
      <c r="BP414381" s="90"/>
    </row>
    <row r="414382" spans="68:68" customFormat="1">
      <c r="BP414382" s="90"/>
    </row>
    <row r="414383" spans="68:68" customFormat="1">
      <c r="BP414383" s="90"/>
    </row>
    <row r="414384" spans="68:68" customFormat="1">
      <c r="BP414384" s="90"/>
    </row>
    <row r="414385" spans="68:68" customFormat="1">
      <c r="BP414385" s="90"/>
    </row>
    <row r="414386" spans="68:68" customFormat="1">
      <c r="BP414386" s="90"/>
    </row>
    <row r="414387" spans="68:68" customFormat="1">
      <c r="BP414387" s="90"/>
    </row>
    <row r="414388" spans="68:68" customFormat="1">
      <c r="BP414388" s="90"/>
    </row>
    <row r="414389" spans="68:68" customFormat="1">
      <c r="BP414389" s="90"/>
    </row>
    <row r="414390" spans="68:68" customFormat="1">
      <c r="BP414390" s="90"/>
    </row>
    <row r="414391" spans="68:68" customFormat="1">
      <c r="BP414391" s="90"/>
    </row>
    <row r="414392" spans="68:68" customFormat="1">
      <c r="BP414392" s="90"/>
    </row>
    <row r="414393" spans="68:68" customFormat="1">
      <c r="BP414393" s="90"/>
    </row>
    <row r="414394" spans="68:68" customFormat="1">
      <c r="BP414394" s="90"/>
    </row>
    <row r="414395" spans="68:68" customFormat="1">
      <c r="BP414395" s="90"/>
    </row>
    <row r="414396" spans="68:68" customFormat="1">
      <c r="BP414396" s="90"/>
    </row>
    <row r="414397" spans="68:68" customFormat="1">
      <c r="BP414397" s="90"/>
    </row>
    <row r="414398" spans="68:68" customFormat="1">
      <c r="BP414398" s="90"/>
    </row>
    <row r="414399" spans="68:68" customFormat="1">
      <c r="BP414399" s="90"/>
    </row>
    <row r="414400" spans="68:68" customFormat="1">
      <c r="BP414400" s="90"/>
    </row>
    <row r="414401" spans="68:68" customFormat="1">
      <c r="BP414401" s="90"/>
    </row>
    <row r="414402" spans="68:68" customFormat="1">
      <c r="BP414402" s="90"/>
    </row>
    <row r="414403" spans="68:68" customFormat="1">
      <c r="BP414403" s="90"/>
    </row>
    <row r="414404" spans="68:68" customFormat="1">
      <c r="BP414404" s="90"/>
    </row>
    <row r="414405" spans="68:68" customFormat="1">
      <c r="BP414405" s="90"/>
    </row>
    <row r="414406" spans="68:68" customFormat="1">
      <c r="BP414406" s="90"/>
    </row>
    <row r="414407" spans="68:68" customFormat="1">
      <c r="BP414407" s="90"/>
    </row>
    <row r="414408" spans="68:68" customFormat="1">
      <c r="BP414408" s="90"/>
    </row>
    <row r="414409" spans="68:68" customFormat="1">
      <c r="BP414409" s="90"/>
    </row>
    <row r="414410" spans="68:68" customFormat="1">
      <c r="BP414410" s="90"/>
    </row>
    <row r="414411" spans="68:68" customFormat="1">
      <c r="BP414411" s="90"/>
    </row>
    <row r="414412" spans="68:68" customFormat="1">
      <c r="BP414412" s="90"/>
    </row>
    <row r="414413" spans="68:68" customFormat="1">
      <c r="BP414413" s="90"/>
    </row>
    <row r="414414" spans="68:68" customFormat="1">
      <c r="BP414414" s="90"/>
    </row>
    <row r="414415" spans="68:68" customFormat="1">
      <c r="BP414415" s="90"/>
    </row>
    <row r="414416" spans="68:68" customFormat="1">
      <c r="BP414416" s="90"/>
    </row>
    <row r="414417" spans="68:68" customFormat="1">
      <c r="BP414417" s="90"/>
    </row>
    <row r="414418" spans="68:68" customFormat="1">
      <c r="BP414418" s="90"/>
    </row>
    <row r="414419" spans="68:68" customFormat="1">
      <c r="BP414419" s="90"/>
    </row>
    <row r="414420" spans="68:68" customFormat="1">
      <c r="BP414420" s="90"/>
    </row>
    <row r="414421" spans="68:68" customFormat="1">
      <c r="BP414421" s="90"/>
    </row>
    <row r="414422" spans="68:68" customFormat="1">
      <c r="BP414422" s="90"/>
    </row>
    <row r="414423" spans="68:68" customFormat="1">
      <c r="BP414423" s="90"/>
    </row>
    <row r="414424" spans="68:68" customFormat="1">
      <c r="BP414424" s="90"/>
    </row>
    <row r="414425" spans="68:68" customFormat="1">
      <c r="BP414425" s="90"/>
    </row>
    <row r="414426" spans="68:68" customFormat="1">
      <c r="BP414426" s="90"/>
    </row>
    <row r="414427" spans="68:68" customFormat="1">
      <c r="BP414427" s="90"/>
    </row>
    <row r="414428" spans="68:68" customFormat="1">
      <c r="BP414428" s="90"/>
    </row>
    <row r="414429" spans="68:68" customFormat="1">
      <c r="BP414429" s="90"/>
    </row>
    <row r="414430" spans="68:68" customFormat="1">
      <c r="BP414430" s="90"/>
    </row>
    <row r="414431" spans="68:68" customFormat="1">
      <c r="BP414431" s="90"/>
    </row>
    <row r="414432" spans="68:68" customFormat="1">
      <c r="BP414432" s="90"/>
    </row>
    <row r="414433" spans="68:68" customFormat="1">
      <c r="BP414433" s="90"/>
    </row>
    <row r="414434" spans="68:68" customFormat="1">
      <c r="BP414434" s="90"/>
    </row>
    <row r="414435" spans="68:68" customFormat="1">
      <c r="BP414435" s="90"/>
    </row>
    <row r="414436" spans="68:68" customFormat="1">
      <c r="BP414436" s="90"/>
    </row>
    <row r="414437" spans="68:68" customFormat="1">
      <c r="BP414437" s="90"/>
    </row>
    <row r="414438" spans="68:68" customFormat="1">
      <c r="BP414438" s="90"/>
    </row>
    <row r="414439" spans="68:68" customFormat="1">
      <c r="BP414439" s="90"/>
    </row>
    <row r="414440" spans="68:68" customFormat="1">
      <c r="BP414440" s="90"/>
    </row>
    <row r="414441" spans="68:68" customFormat="1">
      <c r="BP414441" s="90"/>
    </row>
    <row r="414442" spans="68:68" customFormat="1">
      <c r="BP414442" s="90"/>
    </row>
    <row r="414443" spans="68:68" customFormat="1">
      <c r="BP414443" s="90"/>
    </row>
    <row r="414444" spans="68:68" customFormat="1">
      <c r="BP414444" s="90"/>
    </row>
    <row r="414445" spans="68:68" customFormat="1">
      <c r="BP414445" s="90"/>
    </row>
    <row r="414446" spans="68:68" customFormat="1">
      <c r="BP414446" s="90"/>
    </row>
    <row r="414447" spans="68:68" customFormat="1">
      <c r="BP414447" s="90"/>
    </row>
    <row r="414448" spans="68:68" customFormat="1">
      <c r="BP414448" s="90"/>
    </row>
    <row r="414449" spans="68:68" customFormat="1">
      <c r="BP414449" s="90"/>
    </row>
    <row r="414450" spans="68:68" customFormat="1">
      <c r="BP414450" s="90"/>
    </row>
    <row r="414451" spans="68:68" customFormat="1">
      <c r="BP414451" s="90"/>
    </row>
    <row r="414452" spans="68:68" customFormat="1">
      <c r="BP414452" s="90"/>
    </row>
    <row r="414453" spans="68:68" customFormat="1">
      <c r="BP414453" s="90"/>
    </row>
    <row r="414454" spans="68:68" customFormat="1">
      <c r="BP414454" s="90"/>
    </row>
    <row r="414455" spans="68:68" customFormat="1">
      <c r="BP414455" s="90"/>
    </row>
    <row r="414456" spans="68:68" customFormat="1">
      <c r="BP414456" s="90"/>
    </row>
    <row r="414457" spans="68:68" customFormat="1">
      <c r="BP414457" s="90"/>
    </row>
    <row r="414458" spans="68:68" customFormat="1">
      <c r="BP414458" s="90"/>
    </row>
    <row r="414459" spans="68:68" customFormat="1">
      <c r="BP414459" s="90"/>
    </row>
    <row r="414460" spans="68:68" customFormat="1">
      <c r="BP414460" s="90"/>
    </row>
    <row r="414461" spans="68:68" customFormat="1">
      <c r="BP414461" s="90"/>
    </row>
    <row r="414462" spans="68:68" customFormat="1">
      <c r="BP414462" s="90"/>
    </row>
    <row r="414463" spans="68:68" customFormat="1">
      <c r="BP414463" s="90"/>
    </row>
    <row r="414464" spans="68:68" customFormat="1">
      <c r="BP414464" s="90"/>
    </row>
    <row r="414465" spans="68:68" customFormat="1">
      <c r="BP414465" s="90"/>
    </row>
    <row r="414466" spans="68:68" customFormat="1">
      <c r="BP414466" s="90"/>
    </row>
    <row r="414467" spans="68:68" customFormat="1">
      <c r="BP414467" s="90"/>
    </row>
    <row r="414468" spans="68:68" customFormat="1">
      <c r="BP414468" s="90"/>
    </row>
    <row r="414469" spans="68:68" customFormat="1">
      <c r="BP414469" s="90"/>
    </row>
    <row r="414470" spans="68:68" customFormat="1">
      <c r="BP414470" s="90"/>
    </row>
    <row r="414471" spans="68:68" customFormat="1">
      <c r="BP414471" s="90"/>
    </row>
    <row r="414472" spans="68:68" customFormat="1">
      <c r="BP414472" s="90"/>
    </row>
    <row r="414473" spans="68:68" customFormat="1">
      <c r="BP414473" s="90"/>
    </row>
    <row r="414474" spans="68:68" customFormat="1">
      <c r="BP414474" s="90"/>
    </row>
    <row r="414475" spans="68:68" customFormat="1">
      <c r="BP414475" s="90"/>
    </row>
    <row r="414476" spans="68:68" customFormat="1">
      <c r="BP414476" s="90"/>
    </row>
    <row r="414477" spans="68:68" customFormat="1">
      <c r="BP414477" s="90"/>
    </row>
    <row r="414478" spans="68:68" customFormat="1">
      <c r="BP414478" s="90"/>
    </row>
    <row r="414479" spans="68:68" customFormat="1">
      <c r="BP414479" s="90"/>
    </row>
    <row r="414480" spans="68:68" customFormat="1">
      <c r="BP414480" s="90"/>
    </row>
    <row r="414481" spans="68:68" customFormat="1">
      <c r="BP414481" s="90"/>
    </row>
    <row r="414482" spans="68:68" customFormat="1">
      <c r="BP414482" s="90"/>
    </row>
    <row r="414483" spans="68:68" customFormat="1">
      <c r="BP414483" s="90"/>
    </row>
    <row r="414484" spans="68:68" customFormat="1">
      <c r="BP414484" s="90"/>
    </row>
    <row r="414485" spans="68:68" customFormat="1">
      <c r="BP414485" s="90"/>
    </row>
    <row r="414486" spans="68:68" customFormat="1">
      <c r="BP414486" s="90"/>
    </row>
    <row r="414487" spans="68:68" customFormat="1">
      <c r="BP414487" s="90"/>
    </row>
    <row r="414488" spans="68:68" customFormat="1">
      <c r="BP414488" s="90"/>
    </row>
    <row r="414489" spans="68:68" customFormat="1">
      <c r="BP414489" s="90"/>
    </row>
    <row r="414490" spans="68:68" customFormat="1">
      <c r="BP414490" s="90"/>
    </row>
    <row r="414491" spans="68:68" customFormat="1">
      <c r="BP414491" s="90"/>
    </row>
    <row r="414492" spans="68:68" customFormat="1">
      <c r="BP414492" s="90"/>
    </row>
    <row r="414493" spans="68:68" customFormat="1">
      <c r="BP414493" s="90"/>
    </row>
    <row r="414494" spans="68:68" customFormat="1">
      <c r="BP414494" s="90"/>
    </row>
    <row r="414495" spans="68:68" customFormat="1">
      <c r="BP414495" s="90"/>
    </row>
    <row r="414496" spans="68:68" customFormat="1">
      <c r="BP414496" s="90"/>
    </row>
    <row r="414497" spans="68:68" customFormat="1">
      <c r="BP414497" s="90"/>
    </row>
    <row r="414498" spans="68:68" customFormat="1">
      <c r="BP414498" s="90"/>
    </row>
    <row r="414499" spans="68:68" customFormat="1">
      <c r="BP414499" s="90"/>
    </row>
    <row r="414500" spans="68:68" customFormat="1">
      <c r="BP414500" s="90"/>
    </row>
    <row r="414501" spans="68:68" customFormat="1">
      <c r="BP414501" s="90"/>
    </row>
    <row r="414502" spans="68:68" customFormat="1">
      <c r="BP414502" s="90"/>
    </row>
    <row r="414503" spans="68:68" customFormat="1">
      <c r="BP414503" s="90"/>
    </row>
    <row r="414504" spans="68:68" customFormat="1">
      <c r="BP414504" s="90"/>
    </row>
    <row r="414505" spans="68:68" customFormat="1">
      <c r="BP414505" s="90"/>
    </row>
    <row r="414506" spans="68:68" customFormat="1">
      <c r="BP414506" s="90"/>
    </row>
    <row r="414507" spans="68:68" customFormat="1">
      <c r="BP414507" s="90"/>
    </row>
    <row r="414508" spans="68:68" customFormat="1">
      <c r="BP414508" s="90"/>
    </row>
    <row r="414509" spans="68:68" customFormat="1">
      <c r="BP414509" s="90"/>
    </row>
    <row r="414510" spans="68:68" customFormat="1">
      <c r="BP414510" s="90"/>
    </row>
    <row r="414511" spans="68:68" customFormat="1">
      <c r="BP414511" s="90"/>
    </row>
    <row r="414512" spans="68:68" customFormat="1">
      <c r="BP414512" s="90"/>
    </row>
    <row r="414513" spans="68:68" customFormat="1">
      <c r="BP414513" s="90"/>
    </row>
    <row r="414514" spans="68:68" customFormat="1">
      <c r="BP414514" s="90"/>
    </row>
    <row r="414515" spans="68:68" customFormat="1">
      <c r="BP414515" s="90"/>
    </row>
    <row r="414516" spans="68:68" customFormat="1">
      <c r="BP414516" s="90"/>
    </row>
    <row r="414517" spans="68:68" customFormat="1">
      <c r="BP414517" s="90"/>
    </row>
    <row r="414518" spans="68:68" customFormat="1">
      <c r="BP414518" s="90"/>
    </row>
    <row r="414519" spans="68:68" customFormat="1">
      <c r="BP414519" s="90"/>
    </row>
    <row r="414520" spans="68:68" customFormat="1">
      <c r="BP414520" s="90"/>
    </row>
    <row r="414521" spans="68:68" customFormat="1">
      <c r="BP414521" s="90"/>
    </row>
    <row r="414522" spans="68:68" customFormat="1">
      <c r="BP414522" s="90"/>
    </row>
    <row r="414523" spans="68:68" customFormat="1">
      <c r="BP414523" s="90"/>
    </row>
    <row r="414524" spans="68:68" customFormat="1">
      <c r="BP414524" s="90"/>
    </row>
    <row r="414525" spans="68:68" customFormat="1">
      <c r="BP414525" s="90"/>
    </row>
    <row r="414526" spans="68:68" customFormat="1">
      <c r="BP414526" s="90"/>
    </row>
    <row r="414527" spans="68:68" customFormat="1">
      <c r="BP414527" s="90"/>
    </row>
    <row r="414528" spans="68:68" customFormat="1">
      <c r="BP414528" s="90"/>
    </row>
    <row r="414529" spans="68:68" customFormat="1">
      <c r="BP414529" s="90"/>
    </row>
    <row r="414530" spans="68:68" customFormat="1">
      <c r="BP414530" s="90"/>
    </row>
    <row r="414531" spans="68:68" customFormat="1">
      <c r="BP414531" s="90"/>
    </row>
    <row r="414532" spans="68:68" customFormat="1">
      <c r="BP414532" s="90"/>
    </row>
    <row r="414533" spans="68:68" customFormat="1">
      <c r="BP414533" s="90"/>
    </row>
    <row r="414534" spans="68:68" customFormat="1">
      <c r="BP414534" s="90"/>
    </row>
    <row r="414535" spans="68:68" customFormat="1">
      <c r="BP414535" s="90"/>
    </row>
    <row r="414536" spans="68:68" customFormat="1">
      <c r="BP414536" s="90"/>
    </row>
    <row r="414537" spans="68:68" customFormat="1">
      <c r="BP414537" s="90"/>
    </row>
    <row r="414538" spans="68:68" customFormat="1">
      <c r="BP414538" s="90"/>
    </row>
    <row r="414539" spans="68:68" customFormat="1">
      <c r="BP414539" s="90"/>
    </row>
    <row r="414540" spans="68:68" customFormat="1">
      <c r="BP414540" s="90"/>
    </row>
    <row r="414541" spans="68:68" customFormat="1">
      <c r="BP414541" s="90"/>
    </row>
    <row r="414542" spans="68:68" customFormat="1">
      <c r="BP414542" s="90"/>
    </row>
    <row r="414543" spans="68:68" customFormat="1">
      <c r="BP414543" s="90"/>
    </row>
    <row r="414544" spans="68:68" customFormat="1">
      <c r="BP414544" s="90"/>
    </row>
    <row r="414545" spans="68:68" customFormat="1">
      <c r="BP414545" s="90"/>
    </row>
    <row r="414546" spans="68:68" customFormat="1">
      <c r="BP414546" s="90"/>
    </row>
    <row r="414547" spans="68:68" customFormat="1">
      <c r="BP414547" s="90"/>
    </row>
    <row r="414548" spans="68:68" customFormat="1">
      <c r="BP414548" s="90"/>
    </row>
    <row r="414549" spans="68:68" customFormat="1">
      <c r="BP414549" s="90"/>
    </row>
    <row r="414550" spans="68:68" customFormat="1">
      <c r="BP414550" s="90"/>
    </row>
    <row r="414551" spans="68:68" customFormat="1">
      <c r="BP414551" s="90"/>
    </row>
    <row r="414552" spans="68:68" customFormat="1">
      <c r="BP414552" s="90"/>
    </row>
    <row r="414553" spans="68:68" customFormat="1">
      <c r="BP414553" s="90"/>
    </row>
    <row r="414554" spans="68:68" customFormat="1">
      <c r="BP414554" s="90"/>
    </row>
    <row r="414555" spans="68:68" customFormat="1">
      <c r="BP414555" s="90"/>
    </row>
    <row r="414556" spans="68:68" customFormat="1">
      <c r="BP414556" s="90"/>
    </row>
    <row r="414557" spans="68:68" customFormat="1">
      <c r="BP414557" s="90"/>
    </row>
    <row r="414558" spans="68:68" customFormat="1">
      <c r="BP414558" s="90"/>
    </row>
    <row r="414559" spans="68:68" customFormat="1">
      <c r="BP414559" s="90"/>
    </row>
    <row r="414560" spans="68:68" customFormat="1">
      <c r="BP414560" s="90"/>
    </row>
    <row r="414561" spans="68:68" customFormat="1">
      <c r="BP414561" s="90"/>
    </row>
    <row r="414562" spans="68:68" customFormat="1">
      <c r="BP414562" s="90"/>
    </row>
    <row r="414563" spans="68:68" customFormat="1">
      <c r="BP414563" s="90"/>
    </row>
    <row r="414564" spans="68:68" customFormat="1">
      <c r="BP414564" s="90"/>
    </row>
    <row r="414565" spans="68:68" customFormat="1">
      <c r="BP414565" s="90"/>
    </row>
    <row r="414566" spans="68:68" customFormat="1">
      <c r="BP414566" s="90"/>
    </row>
    <row r="414567" spans="68:68" customFormat="1">
      <c r="BP414567" s="90"/>
    </row>
    <row r="414568" spans="68:68" customFormat="1">
      <c r="BP414568" s="90"/>
    </row>
    <row r="414569" spans="68:68" customFormat="1">
      <c r="BP414569" s="90"/>
    </row>
    <row r="414570" spans="68:68" customFormat="1">
      <c r="BP414570" s="90"/>
    </row>
    <row r="414571" spans="68:68" customFormat="1">
      <c r="BP414571" s="90"/>
    </row>
    <row r="414572" spans="68:68" customFormat="1">
      <c r="BP414572" s="90"/>
    </row>
    <row r="414573" spans="68:68" customFormat="1">
      <c r="BP414573" s="90"/>
    </row>
    <row r="414574" spans="68:68" customFormat="1">
      <c r="BP414574" s="90"/>
    </row>
    <row r="414575" spans="68:68" customFormat="1">
      <c r="BP414575" s="90"/>
    </row>
    <row r="414576" spans="68:68" customFormat="1">
      <c r="BP414576" s="90"/>
    </row>
    <row r="414577" spans="68:68" customFormat="1">
      <c r="BP414577" s="90"/>
    </row>
    <row r="414578" spans="68:68" customFormat="1">
      <c r="BP414578" s="90"/>
    </row>
    <row r="414579" spans="68:68" customFormat="1">
      <c r="BP414579" s="90"/>
    </row>
    <row r="414580" spans="68:68" customFormat="1">
      <c r="BP414580" s="90"/>
    </row>
    <row r="414581" spans="68:68" customFormat="1">
      <c r="BP414581" s="90"/>
    </row>
    <row r="414582" spans="68:68" customFormat="1">
      <c r="BP414582" s="90"/>
    </row>
    <row r="414583" spans="68:68" customFormat="1">
      <c r="BP414583" s="90"/>
    </row>
    <row r="414584" spans="68:68" customFormat="1">
      <c r="BP414584" s="90"/>
    </row>
    <row r="414585" spans="68:68" customFormat="1">
      <c r="BP414585" s="90"/>
    </row>
    <row r="414586" spans="68:68" customFormat="1">
      <c r="BP414586" s="90"/>
    </row>
    <row r="414587" spans="68:68" customFormat="1">
      <c r="BP414587" s="90"/>
    </row>
    <row r="414588" spans="68:68" customFormat="1">
      <c r="BP414588" s="90"/>
    </row>
    <row r="414589" spans="68:68" customFormat="1">
      <c r="BP414589" s="90"/>
    </row>
    <row r="414590" spans="68:68" customFormat="1">
      <c r="BP414590" s="90"/>
    </row>
    <row r="414591" spans="68:68" customFormat="1">
      <c r="BP414591" s="90"/>
    </row>
    <row r="414592" spans="68:68" customFormat="1">
      <c r="BP414592" s="90"/>
    </row>
    <row r="414593" spans="68:68" customFormat="1">
      <c r="BP414593" s="90"/>
    </row>
    <row r="414594" spans="68:68" customFormat="1">
      <c r="BP414594" s="90"/>
    </row>
    <row r="414595" spans="68:68" customFormat="1">
      <c r="BP414595" s="90"/>
    </row>
    <row r="414596" spans="68:68" customFormat="1">
      <c r="BP414596" s="90"/>
    </row>
    <row r="414597" spans="68:68" customFormat="1">
      <c r="BP414597" s="90"/>
    </row>
    <row r="414598" spans="68:68" customFormat="1">
      <c r="BP414598" s="90"/>
    </row>
    <row r="414599" spans="68:68" customFormat="1">
      <c r="BP414599" s="90"/>
    </row>
    <row r="414600" spans="68:68" customFormat="1">
      <c r="BP414600" s="90"/>
    </row>
    <row r="414601" spans="68:68" customFormat="1">
      <c r="BP414601" s="90"/>
    </row>
    <row r="414602" spans="68:68" customFormat="1">
      <c r="BP414602" s="90"/>
    </row>
    <row r="414603" spans="68:68" customFormat="1">
      <c r="BP414603" s="90"/>
    </row>
    <row r="414604" spans="68:68" customFormat="1">
      <c r="BP414604" s="90"/>
    </row>
    <row r="414605" spans="68:68" customFormat="1">
      <c r="BP414605" s="90"/>
    </row>
    <row r="414606" spans="68:68" customFormat="1">
      <c r="BP414606" s="90"/>
    </row>
    <row r="414607" spans="68:68" customFormat="1">
      <c r="BP414607" s="90"/>
    </row>
    <row r="414608" spans="68:68" customFormat="1">
      <c r="BP414608" s="90"/>
    </row>
    <row r="414609" spans="68:68" customFormat="1">
      <c r="BP414609" s="90"/>
    </row>
    <row r="414610" spans="68:68" customFormat="1">
      <c r="BP414610" s="90"/>
    </row>
    <row r="414611" spans="68:68" customFormat="1">
      <c r="BP414611" s="90"/>
    </row>
    <row r="414612" spans="68:68" customFormat="1">
      <c r="BP414612" s="90"/>
    </row>
    <row r="414613" spans="68:68" customFormat="1">
      <c r="BP414613" s="90"/>
    </row>
    <row r="414614" spans="68:68" customFormat="1">
      <c r="BP414614" s="90"/>
    </row>
    <row r="414615" spans="68:68" customFormat="1">
      <c r="BP414615" s="90"/>
    </row>
    <row r="414616" spans="68:68" customFormat="1">
      <c r="BP414616" s="90"/>
    </row>
    <row r="414617" spans="68:68" customFormat="1">
      <c r="BP414617" s="90"/>
    </row>
    <row r="414618" spans="68:68" customFormat="1">
      <c r="BP414618" s="90"/>
    </row>
    <row r="414619" spans="68:68" customFormat="1">
      <c r="BP414619" s="90"/>
    </row>
    <row r="414620" spans="68:68" customFormat="1">
      <c r="BP414620" s="90"/>
    </row>
    <row r="414621" spans="68:68" customFormat="1">
      <c r="BP414621" s="90"/>
    </row>
    <row r="414622" spans="68:68" customFormat="1">
      <c r="BP414622" s="90"/>
    </row>
    <row r="414623" spans="68:68" customFormat="1">
      <c r="BP414623" s="90"/>
    </row>
    <row r="414624" spans="68:68" customFormat="1">
      <c r="BP414624" s="90"/>
    </row>
    <row r="414625" spans="68:68" customFormat="1">
      <c r="BP414625" s="90"/>
    </row>
    <row r="414626" spans="68:68" customFormat="1">
      <c r="BP414626" s="90"/>
    </row>
    <row r="414627" spans="68:68" customFormat="1">
      <c r="BP414627" s="90"/>
    </row>
    <row r="414628" spans="68:68" customFormat="1">
      <c r="BP414628" s="90"/>
    </row>
    <row r="414629" spans="68:68" customFormat="1">
      <c r="BP414629" s="90"/>
    </row>
    <row r="414630" spans="68:68" customFormat="1">
      <c r="BP414630" s="90"/>
    </row>
    <row r="414631" spans="68:68" customFormat="1">
      <c r="BP414631" s="90"/>
    </row>
    <row r="414632" spans="68:68" customFormat="1">
      <c r="BP414632" s="90"/>
    </row>
    <row r="414633" spans="68:68" customFormat="1">
      <c r="BP414633" s="90"/>
    </row>
    <row r="414634" spans="68:68" customFormat="1">
      <c r="BP414634" s="90"/>
    </row>
    <row r="414635" spans="68:68" customFormat="1">
      <c r="BP414635" s="90"/>
    </row>
    <row r="414636" spans="68:68" customFormat="1">
      <c r="BP414636" s="90"/>
    </row>
    <row r="414637" spans="68:68" customFormat="1">
      <c r="BP414637" s="90"/>
    </row>
    <row r="414638" spans="68:68" customFormat="1">
      <c r="BP414638" s="90"/>
    </row>
    <row r="414639" spans="68:68" customFormat="1">
      <c r="BP414639" s="90"/>
    </row>
    <row r="414640" spans="68:68" customFormat="1">
      <c r="BP414640" s="90"/>
    </row>
    <row r="414641" spans="68:68" customFormat="1">
      <c r="BP414641" s="90"/>
    </row>
    <row r="414642" spans="68:68" customFormat="1">
      <c r="BP414642" s="90"/>
    </row>
    <row r="414643" spans="68:68" customFormat="1">
      <c r="BP414643" s="90"/>
    </row>
    <row r="414644" spans="68:68" customFormat="1">
      <c r="BP414644" s="90"/>
    </row>
    <row r="414645" spans="68:68" customFormat="1">
      <c r="BP414645" s="90"/>
    </row>
    <row r="414646" spans="68:68" customFormat="1">
      <c r="BP414646" s="90"/>
    </row>
    <row r="414647" spans="68:68" customFormat="1">
      <c r="BP414647" s="90"/>
    </row>
    <row r="414648" spans="68:68" customFormat="1">
      <c r="BP414648" s="90"/>
    </row>
    <row r="414649" spans="68:68" customFormat="1">
      <c r="BP414649" s="90"/>
    </row>
    <row r="414650" spans="68:68" customFormat="1">
      <c r="BP414650" s="90"/>
    </row>
    <row r="414651" spans="68:68" customFormat="1">
      <c r="BP414651" s="90"/>
    </row>
    <row r="414652" spans="68:68" customFormat="1">
      <c r="BP414652" s="90"/>
    </row>
    <row r="414653" spans="68:68" customFormat="1">
      <c r="BP414653" s="90"/>
    </row>
    <row r="414654" spans="68:68" customFormat="1">
      <c r="BP414654" s="90"/>
    </row>
    <row r="414655" spans="68:68" customFormat="1">
      <c r="BP414655" s="90"/>
    </row>
    <row r="414656" spans="68:68" customFormat="1">
      <c r="BP414656" s="90"/>
    </row>
    <row r="414657" spans="68:68" customFormat="1">
      <c r="BP414657" s="90"/>
    </row>
    <row r="414658" spans="68:68" customFormat="1">
      <c r="BP414658" s="90"/>
    </row>
    <row r="414659" spans="68:68" customFormat="1">
      <c r="BP414659" s="90"/>
    </row>
    <row r="414660" spans="68:68" customFormat="1">
      <c r="BP414660" s="90"/>
    </row>
    <row r="414661" spans="68:68" customFormat="1">
      <c r="BP414661" s="90"/>
    </row>
    <row r="414662" spans="68:68" customFormat="1">
      <c r="BP414662" s="90"/>
    </row>
    <row r="414663" spans="68:68" customFormat="1">
      <c r="BP414663" s="90"/>
    </row>
    <row r="414664" spans="68:68" customFormat="1">
      <c r="BP414664" s="90"/>
    </row>
    <row r="414665" spans="68:68" customFormat="1">
      <c r="BP414665" s="90"/>
    </row>
    <row r="414666" spans="68:68" customFormat="1">
      <c r="BP414666" s="90"/>
    </row>
    <row r="414667" spans="68:68" customFormat="1">
      <c r="BP414667" s="90"/>
    </row>
    <row r="414668" spans="68:68" customFormat="1">
      <c r="BP414668" s="90"/>
    </row>
    <row r="414669" spans="68:68" customFormat="1">
      <c r="BP414669" s="90"/>
    </row>
    <row r="414670" spans="68:68" customFormat="1">
      <c r="BP414670" s="90"/>
    </row>
    <row r="414671" spans="68:68" customFormat="1">
      <c r="BP414671" s="90"/>
    </row>
    <row r="414672" spans="68:68" customFormat="1">
      <c r="BP414672" s="90"/>
    </row>
    <row r="414673" spans="68:68" customFormat="1">
      <c r="BP414673" s="90"/>
    </row>
    <row r="414674" spans="68:68" customFormat="1">
      <c r="BP414674" s="90"/>
    </row>
    <row r="414675" spans="68:68" customFormat="1">
      <c r="BP414675" s="90"/>
    </row>
    <row r="414676" spans="68:68" customFormat="1">
      <c r="BP414676" s="90"/>
    </row>
    <row r="414677" spans="68:68" customFormat="1">
      <c r="BP414677" s="90"/>
    </row>
    <row r="414678" spans="68:68" customFormat="1">
      <c r="BP414678" s="90"/>
    </row>
    <row r="414679" spans="68:68" customFormat="1">
      <c r="BP414679" s="90"/>
    </row>
    <row r="414680" spans="68:68" customFormat="1">
      <c r="BP414680" s="90"/>
    </row>
    <row r="414681" spans="68:68" customFormat="1">
      <c r="BP414681" s="90"/>
    </row>
    <row r="414682" spans="68:68" customFormat="1">
      <c r="BP414682" s="90"/>
    </row>
    <row r="414683" spans="68:68" customFormat="1">
      <c r="BP414683" s="90"/>
    </row>
    <row r="414684" spans="68:68" customFormat="1">
      <c r="BP414684" s="90"/>
    </row>
    <row r="414685" spans="68:68" customFormat="1">
      <c r="BP414685" s="90"/>
    </row>
    <row r="414686" spans="68:68" customFormat="1">
      <c r="BP414686" s="90"/>
    </row>
    <row r="414687" spans="68:68" customFormat="1">
      <c r="BP414687" s="90"/>
    </row>
    <row r="414688" spans="68:68" customFormat="1">
      <c r="BP414688" s="90"/>
    </row>
    <row r="414689" spans="68:68" customFormat="1">
      <c r="BP414689" s="90"/>
    </row>
    <row r="414690" spans="68:68" customFormat="1">
      <c r="BP414690" s="90"/>
    </row>
    <row r="414691" spans="68:68" customFormat="1">
      <c r="BP414691" s="90"/>
    </row>
    <row r="414692" spans="68:68" customFormat="1">
      <c r="BP414692" s="90"/>
    </row>
    <row r="414693" spans="68:68" customFormat="1">
      <c r="BP414693" s="90"/>
    </row>
    <row r="414694" spans="68:68" customFormat="1">
      <c r="BP414694" s="90"/>
    </row>
    <row r="414695" spans="68:68" customFormat="1">
      <c r="BP414695" s="90"/>
    </row>
    <row r="414696" spans="68:68" customFormat="1">
      <c r="BP414696" s="90"/>
    </row>
    <row r="414697" spans="68:68" customFormat="1">
      <c r="BP414697" s="90"/>
    </row>
    <row r="414698" spans="68:68" customFormat="1">
      <c r="BP414698" s="90"/>
    </row>
    <row r="414699" spans="68:68" customFormat="1">
      <c r="BP414699" s="90"/>
    </row>
    <row r="414700" spans="68:68" customFormat="1">
      <c r="BP414700" s="90"/>
    </row>
    <row r="414701" spans="68:68" customFormat="1">
      <c r="BP414701" s="90"/>
    </row>
    <row r="414702" spans="68:68" customFormat="1">
      <c r="BP414702" s="90"/>
    </row>
    <row r="414703" spans="68:68" customFormat="1">
      <c r="BP414703" s="90"/>
    </row>
    <row r="414704" spans="68:68" customFormat="1">
      <c r="BP414704" s="90"/>
    </row>
    <row r="414705" spans="68:68" customFormat="1">
      <c r="BP414705" s="90"/>
    </row>
    <row r="414706" spans="68:68" customFormat="1">
      <c r="BP414706" s="90"/>
    </row>
    <row r="414707" spans="68:68" customFormat="1">
      <c r="BP414707" s="90"/>
    </row>
    <row r="414708" spans="68:68" customFormat="1">
      <c r="BP414708" s="90"/>
    </row>
    <row r="414709" spans="68:68" customFormat="1">
      <c r="BP414709" s="90"/>
    </row>
    <row r="414710" spans="68:68" customFormat="1">
      <c r="BP414710" s="90"/>
    </row>
    <row r="414711" spans="68:68" customFormat="1">
      <c r="BP414711" s="90"/>
    </row>
    <row r="414712" spans="68:68" customFormat="1">
      <c r="BP414712" s="90"/>
    </row>
    <row r="414713" spans="68:68" customFormat="1">
      <c r="BP414713" s="90"/>
    </row>
    <row r="414714" spans="68:68" customFormat="1">
      <c r="BP414714" s="90"/>
    </row>
    <row r="414715" spans="68:68" customFormat="1">
      <c r="BP414715" s="90"/>
    </row>
    <row r="414716" spans="68:68" customFormat="1">
      <c r="BP414716" s="90"/>
    </row>
    <row r="414717" spans="68:68" customFormat="1">
      <c r="BP414717" s="90"/>
    </row>
    <row r="414718" spans="68:68" customFormat="1">
      <c r="BP414718" s="90"/>
    </row>
    <row r="414719" spans="68:68" customFormat="1">
      <c r="BP414719" s="90"/>
    </row>
    <row r="414720" spans="68:68" customFormat="1">
      <c r="BP414720" s="90"/>
    </row>
    <row r="414721" spans="68:68" customFormat="1">
      <c r="BP414721" s="90"/>
    </row>
    <row r="414722" spans="68:68" customFormat="1">
      <c r="BP414722" s="90"/>
    </row>
    <row r="414723" spans="68:68" customFormat="1">
      <c r="BP414723" s="90"/>
    </row>
    <row r="414724" spans="68:68" customFormat="1">
      <c r="BP414724" s="90"/>
    </row>
    <row r="414725" spans="68:68" customFormat="1">
      <c r="BP414725" s="90"/>
    </row>
    <row r="414726" spans="68:68" customFormat="1">
      <c r="BP414726" s="90"/>
    </row>
    <row r="414727" spans="68:68" customFormat="1">
      <c r="BP414727" s="90"/>
    </row>
    <row r="414728" spans="68:68" customFormat="1">
      <c r="BP414728" s="90"/>
    </row>
    <row r="414729" spans="68:68" customFormat="1">
      <c r="BP414729" s="90"/>
    </row>
    <row r="414730" spans="68:68" customFormat="1">
      <c r="BP414730" s="90"/>
    </row>
    <row r="414731" spans="68:68" customFormat="1">
      <c r="BP414731" s="90"/>
    </row>
    <row r="414732" spans="68:68" customFormat="1">
      <c r="BP414732" s="90"/>
    </row>
    <row r="414733" spans="68:68" customFormat="1">
      <c r="BP414733" s="90"/>
    </row>
    <row r="414734" spans="68:68" customFormat="1">
      <c r="BP414734" s="90"/>
    </row>
    <row r="414735" spans="68:68" customFormat="1">
      <c r="BP414735" s="90"/>
    </row>
    <row r="414736" spans="68:68" customFormat="1">
      <c r="BP414736" s="90"/>
    </row>
    <row r="414737" spans="68:68" customFormat="1">
      <c r="BP414737" s="90"/>
    </row>
    <row r="414738" spans="68:68" customFormat="1">
      <c r="BP414738" s="90"/>
    </row>
    <row r="414739" spans="68:68" customFormat="1">
      <c r="BP414739" s="90"/>
    </row>
    <row r="414740" spans="68:68" customFormat="1">
      <c r="BP414740" s="90"/>
    </row>
    <row r="414741" spans="68:68" customFormat="1">
      <c r="BP414741" s="90"/>
    </row>
    <row r="414742" spans="68:68" customFormat="1">
      <c r="BP414742" s="90"/>
    </row>
    <row r="414743" spans="68:68" customFormat="1">
      <c r="BP414743" s="90"/>
    </row>
    <row r="414744" spans="68:68" customFormat="1">
      <c r="BP414744" s="90"/>
    </row>
    <row r="414745" spans="68:68" customFormat="1">
      <c r="BP414745" s="90"/>
    </row>
    <row r="414746" spans="68:68" customFormat="1">
      <c r="BP414746" s="90"/>
    </row>
    <row r="414747" spans="68:68" customFormat="1">
      <c r="BP414747" s="90"/>
    </row>
    <row r="414748" spans="68:68" customFormat="1">
      <c r="BP414748" s="90"/>
    </row>
    <row r="414749" spans="68:68" customFormat="1">
      <c r="BP414749" s="90"/>
    </row>
    <row r="414750" spans="68:68" customFormat="1">
      <c r="BP414750" s="90"/>
    </row>
    <row r="414751" spans="68:68" customFormat="1">
      <c r="BP414751" s="90"/>
    </row>
    <row r="414752" spans="68:68" customFormat="1">
      <c r="BP414752" s="90"/>
    </row>
    <row r="414753" spans="68:68" customFormat="1">
      <c r="BP414753" s="90"/>
    </row>
    <row r="414754" spans="68:68" customFormat="1">
      <c r="BP414754" s="90"/>
    </row>
    <row r="414755" spans="68:68" customFormat="1">
      <c r="BP414755" s="90"/>
    </row>
    <row r="414756" spans="68:68" customFormat="1">
      <c r="BP414756" s="90"/>
    </row>
    <row r="414757" spans="68:68" customFormat="1">
      <c r="BP414757" s="90"/>
    </row>
    <row r="414758" spans="68:68" customFormat="1">
      <c r="BP414758" s="90"/>
    </row>
    <row r="414759" spans="68:68" customFormat="1">
      <c r="BP414759" s="90"/>
    </row>
    <row r="414760" spans="68:68" customFormat="1">
      <c r="BP414760" s="90"/>
    </row>
    <row r="414761" spans="68:68" customFormat="1">
      <c r="BP414761" s="90"/>
    </row>
    <row r="414762" spans="68:68" customFormat="1">
      <c r="BP414762" s="90"/>
    </row>
    <row r="414763" spans="68:68" customFormat="1">
      <c r="BP414763" s="90"/>
    </row>
    <row r="414764" spans="68:68" customFormat="1">
      <c r="BP414764" s="90"/>
    </row>
    <row r="414765" spans="68:68" customFormat="1">
      <c r="BP414765" s="90"/>
    </row>
    <row r="414766" spans="68:68" customFormat="1">
      <c r="BP414766" s="90"/>
    </row>
    <row r="414767" spans="68:68" customFormat="1">
      <c r="BP414767" s="90"/>
    </row>
    <row r="414768" spans="68:68" customFormat="1">
      <c r="BP414768" s="90"/>
    </row>
    <row r="414769" spans="68:68" customFormat="1">
      <c r="BP414769" s="90"/>
    </row>
    <row r="414770" spans="68:68" customFormat="1">
      <c r="BP414770" s="90"/>
    </row>
    <row r="414771" spans="68:68" customFormat="1">
      <c r="BP414771" s="90"/>
    </row>
    <row r="414772" spans="68:68" customFormat="1">
      <c r="BP414772" s="90"/>
    </row>
    <row r="414773" spans="68:68" customFormat="1">
      <c r="BP414773" s="90"/>
    </row>
    <row r="414774" spans="68:68" customFormat="1">
      <c r="BP414774" s="90"/>
    </row>
    <row r="414775" spans="68:68" customFormat="1">
      <c r="BP414775" s="90"/>
    </row>
    <row r="414776" spans="68:68" customFormat="1">
      <c r="BP414776" s="90"/>
    </row>
    <row r="414777" spans="68:68" customFormat="1">
      <c r="BP414777" s="90"/>
    </row>
    <row r="414778" spans="68:68" customFormat="1">
      <c r="BP414778" s="90"/>
    </row>
    <row r="414779" spans="68:68" customFormat="1">
      <c r="BP414779" s="90"/>
    </row>
    <row r="414780" spans="68:68" customFormat="1">
      <c r="BP414780" s="90"/>
    </row>
    <row r="414781" spans="68:68" customFormat="1">
      <c r="BP414781" s="90"/>
    </row>
    <row r="414782" spans="68:68" customFormat="1">
      <c r="BP414782" s="90"/>
    </row>
    <row r="414783" spans="68:68" customFormat="1">
      <c r="BP414783" s="90"/>
    </row>
    <row r="414784" spans="68:68" customFormat="1">
      <c r="BP414784" s="90"/>
    </row>
    <row r="414785" spans="68:68" customFormat="1">
      <c r="BP414785" s="90"/>
    </row>
    <row r="414786" spans="68:68" customFormat="1">
      <c r="BP414786" s="90"/>
    </row>
    <row r="414787" spans="68:68" customFormat="1">
      <c r="BP414787" s="90"/>
    </row>
    <row r="414788" spans="68:68" customFormat="1">
      <c r="BP414788" s="90"/>
    </row>
    <row r="414789" spans="68:68" customFormat="1">
      <c r="BP414789" s="90"/>
    </row>
    <row r="414790" spans="68:68" customFormat="1">
      <c r="BP414790" s="90"/>
    </row>
    <row r="414791" spans="68:68" customFormat="1">
      <c r="BP414791" s="90"/>
    </row>
    <row r="414792" spans="68:68" customFormat="1">
      <c r="BP414792" s="90"/>
    </row>
    <row r="414793" spans="68:68" customFormat="1">
      <c r="BP414793" s="90"/>
    </row>
    <row r="414794" spans="68:68" customFormat="1">
      <c r="BP414794" s="90"/>
    </row>
    <row r="414795" spans="68:68" customFormat="1">
      <c r="BP414795" s="90"/>
    </row>
    <row r="414796" spans="68:68" customFormat="1">
      <c r="BP414796" s="90"/>
    </row>
    <row r="414797" spans="68:68" customFormat="1">
      <c r="BP414797" s="90"/>
    </row>
    <row r="414798" spans="68:68" customFormat="1">
      <c r="BP414798" s="90"/>
    </row>
    <row r="414799" spans="68:68" customFormat="1">
      <c r="BP414799" s="90"/>
    </row>
    <row r="414800" spans="68:68" customFormat="1">
      <c r="BP414800" s="90"/>
    </row>
    <row r="414801" spans="68:68" customFormat="1">
      <c r="BP414801" s="90"/>
    </row>
    <row r="414802" spans="68:68" customFormat="1">
      <c r="BP414802" s="90"/>
    </row>
    <row r="414803" spans="68:68" customFormat="1">
      <c r="BP414803" s="90"/>
    </row>
    <row r="414804" spans="68:68" customFormat="1">
      <c r="BP414804" s="90"/>
    </row>
    <row r="414805" spans="68:68" customFormat="1">
      <c r="BP414805" s="90"/>
    </row>
    <row r="414806" spans="68:68" customFormat="1">
      <c r="BP414806" s="90"/>
    </row>
    <row r="414807" spans="68:68" customFormat="1">
      <c r="BP414807" s="90"/>
    </row>
    <row r="414808" spans="68:68" customFormat="1">
      <c r="BP414808" s="90"/>
    </row>
    <row r="414809" spans="68:68" customFormat="1">
      <c r="BP414809" s="90"/>
    </row>
    <row r="414810" spans="68:68" customFormat="1">
      <c r="BP414810" s="90"/>
    </row>
    <row r="414811" spans="68:68" customFormat="1">
      <c r="BP414811" s="90"/>
    </row>
    <row r="414812" spans="68:68" customFormat="1">
      <c r="BP414812" s="90"/>
    </row>
    <row r="414813" spans="68:68" customFormat="1">
      <c r="BP414813" s="90"/>
    </row>
    <row r="414814" spans="68:68" customFormat="1">
      <c r="BP414814" s="90"/>
    </row>
    <row r="414815" spans="68:68" customFormat="1">
      <c r="BP414815" s="90"/>
    </row>
    <row r="414816" spans="68:68" customFormat="1">
      <c r="BP414816" s="90"/>
    </row>
    <row r="414817" spans="68:68" customFormat="1">
      <c r="BP414817" s="90"/>
    </row>
    <row r="414818" spans="68:68" customFormat="1">
      <c r="BP414818" s="90"/>
    </row>
    <row r="414819" spans="68:68" customFormat="1">
      <c r="BP414819" s="90"/>
    </row>
    <row r="414820" spans="68:68" customFormat="1">
      <c r="BP414820" s="90"/>
    </row>
    <row r="414821" spans="68:68" customFormat="1">
      <c r="BP414821" s="90"/>
    </row>
    <row r="414822" spans="68:68" customFormat="1">
      <c r="BP414822" s="90"/>
    </row>
    <row r="414823" spans="68:68" customFormat="1">
      <c r="BP414823" s="90"/>
    </row>
    <row r="414824" spans="68:68" customFormat="1">
      <c r="BP414824" s="90"/>
    </row>
    <row r="414825" spans="68:68" customFormat="1">
      <c r="BP414825" s="90"/>
    </row>
    <row r="414826" spans="68:68" customFormat="1">
      <c r="BP414826" s="90"/>
    </row>
    <row r="414827" spans="68:68" customFormat="1">
      <c r="BP414827" s="90"/>
    </row>
    <row r="414828" spans="68:68" customFormat="1">
      <c r="BP414828" s="90"/>
    </row>
    <row r="414829" spans="68:68" customFormat="1">
      <c r="BP414829" s="90"/>
    </row>
    <row r="414830" spans="68:68" customFormat="1">
      <c r="BP414830" s="90"/>
    </row>
    <row r="414831" spans="68:68" customFormat="1">
      <c r="BP414831" s="90"/>
    </row>
    <row r="414832" spans="68:68" customFormat="1">
      <c r="BP414832" s="90"/>
    </row>
    <row r="414833" spans="68:68" customFormat="1">
      <c r="BP414833" s="90"/>
    </row>
    <row r="414834" spans="68:68" customFormat="1">
      <c r="BP414834" s="90"/>
    </row>
    <row r="414835" spans="68:68" customFormat="1">
      <c r="BP414835" s="90"/>
    </row>
    <row r="414836" spans="68:68" customFormat="1">
      <c r="BP414836" s="90"/>
    </row>
    <row r="414837" spans="68:68" customFormat="1">
      <c r="BP414837" s="90"/>
    </row>
    <row r="414838" spans="68:68" customFormat="1">
      <c r="BP414838" s="90"/>
    </row>
    <row r="414839" spans="68:68" customFormat="1">
      <c r="BP414839" s="90"/>
    </row>
    <row r="414840" spans="68:68" customFormat="1">
      <c r="BP414840" s="90"/>
    </row>
    <row r="414841" spans="68:68" customFormat="1">
      <c r="BP414841" s="90"/>
    </row>
    <row r="414842" spans="68:68" customFormat="1">
      <c r="BP414842" s="90"/>
    </row>
    <row r="414843" spans="68:68" customFormat="1">
      <c r="BP414843" s="90"/>
    </row>
    <row r="414844" spans="68:68" customFormat="1">
      <c r="BP414844" s="90"/>
    </row>
    <row r="414845" spans="68:68" customFormat="1">
      <c r="BP414845" s="90"/>
    </row>
    <row r="414846" spans="68:68" customFormat="1">
      <c r="BP414846" s="90"/>
    </row>
    <row r="414847" spans="68:68" customFormat="1">
      <c r="BP414847" s="90"/>
    </row>
    <row r="414848" spans="68:68" customFormat="1">
      <c r="BP414848" s="90"/>
    </row>
    <row r="414849" spans="68:68" customFormat="1">
      <c r="BP414849" s="90"/>
    </row>
    <row r="414850" spans="68:68" customFormat="1">
      <c r="BP414850" s="90"/>
    </row>
    <row r="414851" spans="68:68" customFormat="1">
      <c r="BP414851" s="90"/>
    </row>
    <row r="414852" spans="68:68" customFormat="1">
      <c r="BP414852" s="90"/>
    </row>
    <row r="414853" spans="68:68" customFormat="1">
      <c r="BP414853" s="90"/>
    </row>
    <row r="414854" spans="68:68" customFormat="1">
      <c r="BP414854" s="90"/>
    </row>
    <row r="414855" spans="68:68" customFormat="1">
      <c r="BP414855" s="90"/>
    </row>
    <row r="414856" spans="68:68" customFormat="1">
      <c r="BP414856" s="90"/>
    </row>
    <row r="414857" spans="68:68" customFormat="1">
      <c r="BP414857" s="90"/>
    </row>
    <row r="414858" spans="68:68" customFormat="1">
      <c r="BP414858" s="90"/>
    </row>
    <row r="414859" spans="68:68" customFormat="1">
      <c r="BP414859" s="90"/>
    </row>
    <row r="414860" spans="68:68" customFormat="1">
      <c r="BP414860" s="90"/>
    </row>
    <row r="414861" spans="68:68" customFormat="1">
      <c r="BP414861" s="90"/>
    </row>
    <row r="414862" spans="68:68" customFormat="1">
      <c r="BP414862" s="90"/>
    </row>
    <row r="414863" spans="68:68" customFormat="1">
      <c r="BP414863" s="90"/>
    </row>
    <row r="414864" spans="68:68" customFormat="1">
      <c r="BP414864" s="90"/>
    </row>
    <row r="414865" spans="68:68" customFormat="1">
      <c r="BP414865" s="90"/>
    </row>
    <row r="414866" spans="68:68" customFormat="1">
      <c r="BP414866" s="90"/>
    </row>
    <row r="414867" spans="68:68" customFormat="1">
      <c r="BP414867" s="90"/>
    </row>
    <row r="414868" spans="68:68" customFormat="1">
      <c r="BP414868" s="90"/>
    </row>
    <row r="414869" spans="68:68" customFormat="1">
      <c r="BP414869" s="90"/>
    </row>
    <row r="414870" spans="68:68" customFormat="1">
      <c r="BP414870" s="90"/>
    </row>
    <row r="414871" spans="68:68" customFormat="1">
      <c r="BP414871" s="90"/>
    </row>
    <row r="414872" spans="68:68" customFormat="1">
      <c r="BP414872" s="90"/>
    </row>
    <row r="414873" spans="68:68" customFormat="1">
      <c r="BP414873" s="90"/>
    </row>
    <row r="414874" spans="68:68" customFormat="1">
      <c r="BP414874" s="90"/>
    </row>
    <row r="414875" spans="68:68" customFormat="1">
      <c r="BP414875" s="90"/>
    </row>
    <row r="414876" spans="68:68" customFormat="1">
      <c r="BP414876" s="90"/>
    </row>
    <row r="414877" spans="68:68" customFormat="1">
      <c r="BP414877" s="90"/>
    </row>
    <row r="414878" spans="68:68" customFormat="1">
      <c r="BP414878" s="90"/>
    </row>
    <row r="414879" spans="68:68" customFormat="1">
      <c r="BP414879" s="90"/>
    </row>
    <row r="414880" spans="68:68" customFormat="1">
      <c r="BP414880" s="90"/>
    </row>
    <row r="414881" spans="68:68" customFormat="1">
      <c r="BP414881" s="90"/>
    </row>
    <row r="414882" spans="68:68" customFormat="1">
      <c r="BP414882" s="90"/>
    </row>
    <row r="414883" spans="68:68" customFormat="1">
      <c r="BP414883" s="90"/>
    </row>
    <row r="414884" spans="68:68" customFormat="1">
      <c r="BP414884" s="90"/>
    </row>
    <row r="414885" spans="68:68" customFormat="1">
      <c r="BP414885" s="90"/>
    </row>
    <row r="414886" spans="68:68" customFormat="1">
      <c r="BP414886" s="90"/>
    </row>
    <row r="414887" spans="68:68" customFormat="1">
      <c r="BP414887" s="90"/>
    </row>
    <row r="414888" spans="68:68" customFormat="1">
      <c r="BP414888" s="90"/>
    </row>
    <row r="414889" spans="68:68" customFormat="1">
      <c r="BP414889" s="90"/>
    </row>
    <row r="414890" spans="68:68" customFormat="1">
      <c r="BP414890" s="90"/>
    </row>
    <row r="414891" spans="68:68" customFormat="1">
      <c r="BP414891" s="90"/>
    </row>
    <row r="414892" spans="68:68" customFormat="1">
      <c r="BP414892" s="90"/>
    </row>
    <row r="414893" spans="68:68" customFormat="1">
      <c r="BP414893" s="90"/>
    </row>
    <row r="414894" spans="68:68" customFormat="1">
      <c r="BP414894" s="90"/>
    </row>
    <row r="414895" spans="68:68" customFormat="1">
      <c r="BP414895" s="90"/>
    </row>
    <row r="414896" spans="68:68" customFormat="1">
      <c r="BP414896" s="90"/>
    </row>
    <row r="414897" spans="68:68" customFormat="1">
      <c r="BP414897" s="90"/>
    </row>
    <row r="414898" spans="68:68" customFormat="1">
      <c r="BP414898" s="90"/>
    </row>
    <row r="414899" spans="68:68" customFormat="1">
      <c r="BP414899" s="90"/>
    </row>
    <row r="414900" spans="68:68" customFormat="1">
      <c r="BP414900" s="90"/>
    </row>
    <row r="414901" spans="68:68" customFormat="1">
      <c r="BP414901" s="90"/>
    </row>
    <row r="414902" spans="68:68" customFormat="1">
      <c r="BP414902" s="90"/>
    </row>
    <row r="414903" spans="68:68" customFormat="1">
      <c r="BP414903" s="90"/>
    </row>
    <row r="414904" spans="68:68" customFormat="1">
      <c r="BP414904" s="90"/>
    </row>
    <row r="414905" spans="68:68" customFormat="1">
      <c r="BP414905" s="90"/>
    </row>
    <row r="414906" spans="68:68" customFormat="1">
      <c r="BP414906" s="90"/>
    </row>
    <row r="414907" spans="68:68" customFormat="1">
      <c r="BP414907" s="90"/>
    </row>
    <row r="414908" spans="68:68" customFormat="1">
      <c r="BP414908" s="90"/>
    </row>
    <row r="414909" spans="68:68" customFormat="1">
      <c r="BP414909" s="90"/>
    </row>
    <row r="414910" spans="68:68" customFormat="1">
      <c r="BP414910" s="90"/>
    </row>
    <row r="414911" spans="68:68" customFormat="1">
      <c r="BP414911" s="90"/>
    </row>
    <row r="414912" spans="68:68" customFormat="1">
      <c r="BP414912" s="90"/>
    </row>
    <row r="414913" spans="68:68" customFormat="1">
      <c r="BP414913" s="90"/>
    </row>
    <row r="414914" spans="68:68" customFormat="1">
      <c r="BP414914" s="90"/>
    </row>
    <row r="414915" spans="68:68" customFormat="1">
      <c r="BP414915" s="90"/>
    </row>
    <row r="414916" spans="68:68" customFormat="1">
      <c r="BP414916" s="90"/>
    </row>
    <row r="414917" spans="68:68" customFormat="1">
      <c r="BP414917" s="90"/>
    </row>
    <row r="414918" spans="68:68" customFormat="1">
      <c r="BP414918" s="90"/>
    </row>
    <row r="414919" spans="68:68" customFormat="1">
      <c r="BP414919" s="90"/>
    </row>
    <row r="414920" spans="68:68" customFormat="1">
      <c r="BP414920" s="90"/>
    </row>
    <row r="414921" spans="68:68" customFormat="1">
      <c r="BP414921" s="90"/>
    </row>
    <row r="414922" spans="68:68" customFormat="1">
      <c r="BP414922" s="90"/>
    </row>
    <row r="414923" spans="68:68" customFormat="1">
      <c r="BP414923" s="90"/>
    </row>
    <row r="414924" spans="68:68" customFormat="1">
      <c r="BP414924" s="90"/>
    </row>
    <row r="414925" spans="68:68" customFormat="1">
      <c r="BP414925" s="90"/>
    </row>
    <row r="414926" spans="68:68" customFormat="1">
      <c r="BP414926" s="90"/>
    </row>
    <row r="414927" spans="68:68" customFormat="1">
      <c r="BP414927" s="90"/>
    </row>
    <row r="414928" spans="68:68" customFormat="1">
      <c r="BP414928" s="90"/>
    </row>
    <row r="414929" spans="68:68" customFormat="1">
      <c r="BP414929" s="90"/>
    </row>
    <row r="414930" spans="68:68" customFormat="1">
      <c r="BP414930" s="90"/>
    </row>
    <row r="414931" spans="68:68" customFormat="1">
      <c r="BP414931" s="90"/>
    </row>
    <row r="414932" spans="68:68" customFormat="1">
      <c r="BP414932" s="90"/>
    </row>
    <row r="414933" spans="68:68" customFormat="1">
      <c r="BP414933" s="90"/>
    </row>
    <row r="414934" spans="68:68" customFormat="1">
      <c r="BP414934" s="90"/>
    </row>
    <row r="414935" spans="68:68" customFormat="1">
      <c r="BP414935" s="90"/>
    </row>
    <row r="414936" spans="68:68" customFormat="1">
      <c r="BP414936" s="90"/>
    </row>
    <row r="414937" spans="68:68" customFormat="1">
      <c r="BP414937" s="90"/>
    </row>
    <row r="414938" spans="68:68" customFormat="1">
      <c r="BP414938" s="90"/>
    </row>
    <row r="414939" spans="68:68" customFormat="1">
      <c r="BP414939" s="90"/>
    </row>
    <row r="414940" spans="68:68" customFormat="1">
      <c r="BP414940" s="90"/>
    </row>
    <row r="414941" spans="68:68" customFormat="1">
      <c r="BP414941" s="90"/>
    </row>
    <row r="414942" spans="68:68" customFormat="1">
      <c r="BP414942" s="90"/>
    </row>
    <row r="414943" spans="68:68" customFormat="1">
      <c r="BP414943" s="90"/>
    </row>
    <row r="414944" spans="68:68" customFormat="1">
      <c r="BP414944" s="90"/>
    </row>
    <row r="414945" spans="68:68" customFormat="1">
      <c r="BP414945" s="90"/>
    </row>
    <row r="414946" spans="68:68" customFormat="1">
      <c r="BP414946" s="90"/>
    </row>
    <row r="414947" spans="68:68" customFormat="1">
      <c r="BP414947" s="90"/>
    </row>
    <row r="414948" spans="68:68" customFormat="1">
      <c r="BP414948" s="90"/>
    </row>
    <row r="414949" spans="68:68" customFormat="1">
      <c r="BP414949" s="90"/>
    </row>
    <row r="414950" spans="68:68" customFormat="1">
      <c r="BP414950" s="90"/>
    </row>
    <row r="414951" spans="68:68" customFormat="1">
      <c r="BP414951" s="90"/>
    </row>
    <row r="414952" spans="68:68" customFormat="1">
      <c r="BP414952" s="90"/>
    </row>
    <row r="414953" spans="68:68" customFormat="1">
      <c r="BP414953" s="90"/>
    </row>
    <row r="414954" spans="68:68" customFormat="1">
      <c r="BP414954" s="90"/>
    </row>
    <row r="414955" spans="68:68" customFormat="1">
      <c r="BP414955" s="90"/>
    </row>
    <row r="414956" spans="68:68" customFormat="1">
      <c r="BP414956" s="90"/>
    </row>
    <row r="414957" spans="68:68" customFormat="1">
      <c r="BP414957" s="90"/>
    </row>
    <row r="414958" spans="68:68" customFormat="1">
      <c r="BP414958" s="90"/>
    </row>
    <row r="414959" spans="68:68" customFormat="1">
      <c r="BP414959" s="90"/>
    </row>
    <row r="414960" spans="68:68" customFormat="1">
      <c r="BP414960" s="90"/>
    </row>
    <row r="414961" spans="68:68" customFormat="1">
      <c r="BP414961" s="90"/>
    </row>
    <row r="414962" spans="68:68" customFormat="1">
      <c r="BP414962" s="90"/>
    </row>
    <row r="414963" spans="68:68" customFormat="1">
      <c r="BP414963" s="90"/>
    </row>
    <row r="414964" spans="68:68" customFormat="1">
      <c r="BP414964" s="90"/>
    </row>
    <row r="414965" spans="68:68" customFormat="1">
      <c r="BP414965" s="90"/>
    </row>
    <row r="414966" spans="68:68" customFormat="1">
      <c r="BP414966" s="90"/>
    </row>
    <row r="414967" spans="68:68" customFormat="1">
      <c r="BP414967" s="90"/>
    </row>
    <row r="414968" spans="68:68" customFormat="1">
      <c r="BP414968" s="90"/>
    </row>
    <row r="414969" spans="68:68" customFormat="1">
      <c r="BP414969" s="90"/>
    </row>
    <row r="414970" spans="68:68" customFormat="1">
      <c r="BP414970" s="90"/>
    </row>
    <row r="414971" spans="68:68" customFormat="1">
      <c r="BP414971" s="90"/>
    </row>
    <row r="414972" spans="68:68" customFormat="1">
      <c r="BP414972" s="90"/>
    </row>
    <row r="414973" spans="68:68" customFormat="1">
      <c r="BP414973" s="90"/>
    </row>
    <row r="414974" spans="68:68" customFormat="1">
      <c r="BP414974" s="90"/>
    </row>
    <row r="414975" spans="68:68" customFormat="1">
      <c r="BP414975" s="90"/>
    </row>
    <row r="414976" spans="68:68" customFormat="1">
      <c r="BP414976" s="90"/>
    </row>
    <row r="414977" spans="68:68" customFormat="1">
      <c r="BP414977" s="90"/>
    </row>
    <row r="414978" spans="68:68" customFormat="1">
      <c r="BP414978" s="90"/>
    </row>
    <row r="414979" spans="68:68" customFormat="1">
      <c r="BP414979" s="90"/>
    </row>
    <row r="414980" spans="68:68" customFormat="1">
      <c r="BP414980" s="90"/>
    </row>
    <row r="414981" spans="68:68" customFormat="1">
      <c r="BP414981" s="90"/>
    </row>
    <row r="414982" spans="68:68" customFormat="1">
      <c r="BP414982" s="90"/>
    </row>
    <row r="414983" spans="68:68" customFormat="1">
      <c r="BP414983" s="90"/>
    </row>
    <row r="414984" spans="68:68" customFormat="1">
      <c r="BP414984" s="90"/>
    </row>
    <row r="414985" spans="68:68" customFormat="1">
      <c r="BP414985" s="90"/>
    </row>
    <row r="414986" spans="68:68" customFormat="1">
      <c r="BP414986" s="90"/>
    </row>
    <row r="414987" spans="68:68" customFormat="1">
      <c r="BP414987" s="90"/>
    </row>
    <row r="414988" spans="68:68" customFormat="1">
      <c r="BP414988" s="90"/>
    </row>
    <row r="414989" spans="68:68" customFormat="1">
      <c r="BP414989" s="90"/>
    </row>
    <row r="414990" spans="68:68" customFormat="1">
      <c r="BP414990" s="90"/>
    </row>
    <row r="414991" spans="68:68" customFormat="1">
      <c r="BP414991" s="90"/>
    </row>
    <row r="414992" spans="68:68" customFormat="1">
      <c r="BP414992" s="90"/>
    </row>
    <row r="414993" spans="68:68" customFormat="1">
      <c r="BP414993" s="90"/>
    </row>
    <row r="414994" spans="68:68" customFormat="1">
      <c r="BP414994" s="90"/>
    </row>
    <row r="414995" spans="68:68" customFormat="1">
      <c r="BP414995" s="90"/>
    </row>
    <row r="414996" spans="68:68" customFormat="1">
      <c r="BP414996" s="90"/>
    </row>
    <row r="414997" spans="68:68" customFormat="1">
      <c r="BP414997" s="90"/>
    </row>
    <row r="414998" spans="68:68" customFormat="1">
      <c r="BP414998" s="90"/>
    </row>
    <row r="414999" spans="68:68" customFormat="1">
      <c r="BP414999" s="90"/>
    </row>
    <row r="415000" spans="68:68" customFormat="1">
      <c r="BP415000" s="90"/>
    </row>
    <row r="415001" spans="68:68" customFormat="1">
      <c r="BP415001" s="90"/>
    </row>
    <row r="415002" spans="68:68" customFormat="1">
      <c r="BP415002" s="90"/>
    </row>
    <row r="415003" spans="68:68" customFormat="1">
      <c r="BP415003" s="90"/>
    </row>
    <row r="415004" spans="68:68" customFormat="1">
      <c r="BP415004" s="90"/>
    </row>
    <row r="415005" spans="68:68" customFormat="1">
      <c r="BP415005" s="90"/>
    </row>
    <row r="415006" spans="68:68" customFormat="1">
      <c r="BP415006" s="90"/>
    </row>
    <row r="415007" spans="68:68" customFormat="1">
      <c r="BP415007" s="90"/>
    </row>
    <row r="415008" spans="68:68" customFormat="1">
      <c r="BP415008" s="90"/>
    </row>
    <row r="415009" spans="68:68" customFormat="1">
      <c r="BP415009" s="90"/>
    </row>
    <row r="415010" spans="68:68" customFormat="1">
      <c r="BP415010" s="90"/>
    </row>
    <row r="415011" spans="68:68" customFormat="1">
      <c r="BP415011" s="90"/>
    </row>
    <row r="415012" spans="68:68" customFormat="1">
      <c r="BP415012" s="90"/>
    </row>
    <row r="415013" spans="68:68" customFormat="1">
      <c r="BP415013" s="90"/>
    </row>
    <row r="415014" spans="68:68" customFormat="1">
      <c r="BP415014" s="90"/>
    </row>
    <row r="415015" spans="68:68" customFormat="1">
      <c r="BP415015" s="90"/>
    </row>
    <row r="415016" spans="68:68" customFormat="1">
      <c r="BP415016" s="90"/>
    </row>
    <row r="415017" spans="68:68" customFormat="1">
      <c r="BP415017" s="90"/>
    </row>
    <row r="415018" spans="68:68" customFormat="1">
      <c r="BP415018" s="90"/>
    </row>
    <row r="415019" spans="68:68" customFormat="1">
      <c r="BP415019" s="90"/>
    </row>
    <row r="415020" spans="68:68" customFormat="1">
      <c r="BP415020" s="90"/>
    </row>
    <row r="415021" spans="68:68" customFormat="1">
      <c r="BP415021" s="90"/>
    </row>
    <row r="415022" spans="68:68" customFormat="1">
      <c r="BP415022" s="90"/>
    </row>
    <row r="415023" spans="68:68" customFormat="1">
      <c r="BP415023" s="90"/>
    </row>
    <row r="415024" spans="68:68" customFormat="1">
      <c r="BP415024" s="90"/>
    </row>
    <row r="415025" spans="68:68" customFormat="1">
      <c r="BP415025" s="90"/>
    </row>
    <row r="415026" spans="68:68" customFormat="1">
      <c r="BP415026" s="90"/>
    </row>
    <row r="415027" spans="68:68" customFormat="1">
      <c r="BP415027" s="90"/>
    </row>
    <row r="415028" spans="68:68" customFormat="1">
      <c r="BP415028" s="90"/>
    </row>
    <row r="415029" spans="68:68" customFormat="1">
      <c r="BP415029" s="90"/>
    </row>
    <row r="415030" spans="68:68" customFormat="1">
      <c r="BP415030" s="90"/>
    </row>
    <row r="415031" spans="68:68" customFormat="1">
      <c r="BP415031" s="90"/>
    </row>
    <row r="415032" spans="68:68" customFormat="1">
      <c r="BP415032" s="90"/>
    </row>
    <row r="415033" spans="68:68" customFormat="1">
      <c r="BP415033" s="90"/>
    </row>
    <row r="415034" spans="68:68" customFormat="1">
      <c r="BP415034" s="90"/>
    </row>
    <row r="415035" spans="68:68" customFormat="1">
      <c r="BP415035" s="90"/>
    </row>
    <row r="415036" spans="68:68" customFormat="1">
      <c r="BP415036" s="90"/>
    </row>
    <row r="415037" spans="68:68" customFormat="1">
      <c r="BP415037" s="90"/>
    </row>
    <row r="415038" spans="68:68" customFormat="1">
      <c r="BP415038" s="90"/>
    </row>
    <row r="415039" spans="68:68" customFormat="1">
      <c r="BP415039" s="90"/>
    </row>
    <row r="415040" spans="68:68" customFormat="1">
      <c r="BP415040" s="90"/>
    </row>
    <row r="415041" spans="68:68" customFormat="1">
      <c r="BP415041" s="90"/>
    </row>
    <row r="415042" spans="68:68" customFormat="1">
      <c r="BP415042" s="90"/>
    </row>
    <row r="415043" spans="68:68" customFormat="1">
      <c r="BP415043" s="90"/>
    </row>
    <row r="415044" spans="68:68" customFormat="1">
      <c r="BP415044" s="90"/>
    </row>
    <row r="415045" spans="68:68" customFormat="1">
      <c r="BP415045" s="90"/>
    </row>
    <row r="415046" spans="68:68" customFormat="1">
      <c r="BP415046" s="90"/>
    </row>
    <row r="415047" spans="68:68" customFormat="1">
      <c r="BP415047" s="90"/>
    </row>
    <row r="415048" spans="68:68" customFormat="1">
      <c r="BP415048" s="90"/>
    </row>
    <row r="415049" spans="68:68" customFormat="1">
      <c r="BP415049" s="90"/>
    </row>
    <row r="415050" spans="68:68" customFormat="1">
      <c r="BP415050" s="90"/>
    </row>
    <row r="415051" spans="68:68" customFormat="1">
      <c r="BP415051" s="90"/>
    </row>
    <row r="415052" spans="68:68" customFormat="1">
      <c r="BP415052" s="90"/>
    </row>
    <row r="415053" spans="68:68" customFormat="1">
      <c r="BP415053" s="90"/>
    </row>
    <row r="415054" spans="68:68" customFormat="1">
      <c r="BP415054" s="90"/>
    </row>
    <row r="415055" spans="68:68" customFormat="1">
      <c r="BP415055" s="90"/>
    </row>
    <row r="415056" spans="68:68" customFormat="1">
      <c r="BP415056" s="90"/>
    </row>
    <row r="415057" spans="68:68" customFormat="1">
      <c r="BP415057" s="90"/>
    </row>
    <row r="415058" spans="68:68" customFormat="1">
      <c r="BP415058" s="90"/>
    </row>
    <row r="415059" spans="68:68" customFormat="1">
      <c r="BP415059" s="90"/>
    </row>
    <row r="415060" spans="68:68" customFormat="1">
      <c r="BP415060" s="90"/>
    </row>
    <row r="415061" spans="68:68" customFormat="1">
      <c r="BP415061" s="90"/>
    </row>
    <row r="415062" spans="68:68" customFormat="1">
      <c r="BP415062" s="90"/>
    </row>
    <row r="415063" spans="68:68" customFormat="1">
      <c r="BP415063" s="90"/>
    </row>
    <row r="415064" spans="68:68" customFormat="1">
      <c r="BP415064" s="90"/>
    </row>
    <row r="415065" spans="68:68" customFormat="1">
      <c r="BP415065" s="90"/>
    </row>
    <row r="415066" spans="68:68" customFormat="1">
      <c r="BP415066" s="90"/>
    </row>
    <row r="415067" spans="68:68" customFormat="1">
      <c r="BP415067" s="90"/>
    </row>
    <row r="415068" spans="68:68" customFormat="1">
      <c r="BP415068" s="90"/>
    </row>
    <row r="415069" spans="68:68" customFormat="1">
      <c r="BP415069" s="90"/>
    </row>
    <row r="415070" spans="68:68" customFormat="1">
      <c r="BP415070" s="90"/>
    </row>
    <row r="415071" spans="68:68" customFormat="1">
      <c r="BP415071" s="90"/>
    </row>
    <row r="415072" spans="68:68" customFormat="1">
      <c r="BP415072" s="90"/>
    </row>
    <row r="415073" spans="68:68" customFormat="1">
      <c r="BP415073" s="90"/>
    </row>
    <row r="415074" spans="68:68" customFormat="1">
      <c r="BP415074" s="90"/>
    </row>
    <row r="415075" spans="68:68" customFormat="1">
      <c r="BP415075" s="90"/>
    </row>
    <row r="415076" spans="68:68" customFormat="1">
      <c r="BP415076" s="90"/>
    </row>
    <row r="415077" spans="68:68" customFormat="1">
      <c r="BP415077" s="90"/>
    </row>
    <row r="415078" spans="68:68" customFormat="1">
      <c r="BP415078" s="90"/>
    </row>
    <row r="415079" spans="68:68" customFormat="1">
      <c r="BP415079" s="90"/>
    </row>
    <row r="415080" spans="68:68" customFormat="1">
      <c r="BP415080" s="90"/>
    </row>
    <row r="415081" spans="68:68" customFormat="1">
      <c r="BP415081" s="90"/>
    </row>
    <row r="415082" spans="68:68" customFormat="1">
      <c r="BP415082" s="90"/>
    </row>
    <row r="415083" spans="68:68" customFormat="1">
      <c r="BP415083" s="90"/>
    </row>
    <row r="415084" spans="68:68" customFormat="1">
      <c r="BP415084" s="90"/>
    </row>
    <row r="415085" spans="68:68" customFormat="1">
      <c r="BP415085" s="90"/>
    </row>
    <row r="415086" spans="68:68" customFormat="1">
      <c r="BP415086" s="90"/>
    </row>
    <row r="415087" spans="68:68" customFormat="1">
      <c r="BP415087" s="90"/>
    </row>
    <row r="415088" spans="68:68" customFormat="1">
      <c r="BP415088" s="90"/>
    </row>
    <row r="415089" spans="68:68" customFormat="1">
      <c r="BP415089" s="90"/>
    </row>
    <row r="415090" spans="68:68" customFormat="1">
      <c r="BP415090" s="90"/>
    </row>
    <row r="415091" spans="68:68" customFormat="1">
      <c r="BP415091" s="90"/>
    </row>
    <row r="415092" spans="68:68" customFormat="1">
      <c r="BP415092" s="90"/>
    </row>
    <row r="415093" spans="68:68" customFormat="1">
      <c r="BP415093" s="90"/>
    </row>
    <row r="415094" spans="68:68" customFormat="1">
      <c r="BP415094" s="90"/>
    </row>
    <row r="415095" spans="68:68" customFormat="1">
      <c r="BP415095" s="90"/>
    </row>
    <row r="415096" spans="68:68" customFormat="1">
      <c r="BP415096" s="90"/>
    </row>
    <row r="415097" spans="68:68" customFormat="1">
      <c r="BP415097" s="90"/>
    </row>
    <row r="415098" spans="68:68" customFormat="1">
      <c r="BP415098" s="90"/>
    </row>
    <row r="415099" spans="68:68" customFormat="1">
      <c r="BP415099" s="90"/>
    </row>
    <row r="415100" spans="68:68" customFormat="1">
      <c r="BP415100" s="90"/>
    </row>
    <row r="415101" spans="68:68" customFormat="1">
      <c r="BP415101" s="90"/>
    </row>
    <row r="415102" spans="68:68" customFormat="1">
      <c r="BP415102" s="90"/>
    </row>
    <row r="415103" spans="68:68" customFormat="1">
      <c r="BP415103" s="90"/>
    </row>
    <row r="415104" spans="68:68" customFormat="1">
      <c r="BP415104" s="90"/>
    </row>
    <row r="415105" spans="68:68" customFormat="1">
      <c r="BP415105" s="90"/>
    </row>
    <row r="415106" spans="68:68" customFormat="1">
      <c r="BP415106" s="90"/>
    </row>
    <row r="415107" spans="68:68" customFormat="1">
      <c r="BP415107" s="90"/>
    </row>
    <row r="415108" spans="68:68" customFormat="1">
      <c r="BP415108" s="90"/>
    </row>
    <row r="415109" spans="68:68" customFormat="1">
      <c r="BP415109" s="90"/>
    </row>
    <row r="415110" spans="68:68" customFormat="1">
      <c r="BP415110" s="90"/>
    </row>
    <row r="415111" spans="68:68" customFormat="1">
      <c r="BP415111" s="90"/>
    </row>
    <row r="415112" spans="68:68" customFormat="1">
      <c r="BP415112" s="90"/>
    </row>
    <row r="415113" spans="68:68" customFormat="1">
      <c r="BP415113" s="90"/>
    </row>
    <row r="415114" spans="68:68" customFormat="1">
      <c r="BP415114" s="90"/>
    </row>
    <row r="415115" spans="68:68" customFormat="1">
      <c r="BP415115" s="90"/>
    </row>
    <row r="415116" spans="68:68" customFormat="1">
      <c r="BP415116" s="90"/>
    </row>
    <row r="415117" spans="68:68" customFormat="1">
      <c r="BP415117" s="90"/>
    </row>
    <row r="415118" spans="68:68" customFormat="1">
      <c r="BP415118" s="90"/>
    </row>
    <row r="415119" spans="68:68" customFormat="1">
      <c r="BP415119" s="90"/>
    </row>
    <row r="415120" spans="68:68" customFormat="1">
      <c r="BP415120" s="90"/>
    </row>
    <row r="415121" spans="68:68" customFormat="1">
      <c r="BP415121" s="90"/>
    </row>
    <row r="415122" spans="68:68" customFormat="1">
      <c r="BP415122" s="90"/>
    </row>
    <row r="415123" spans="68:68" customFormat="1">
      <c r="BP415123" s="90"/>
    </row>
    <row r="415124" spans="68:68" customFormat="1">
      <c r="BP415124" s="90"/>
    </row>
    <row r="415125" spans="68:68" customFormat="1">
      <c r="BP415125" s="90"/>
    </row>
    <row r="415126" spans="68:68" customFormat="1">
      <c r="BP415126" s="90"/>
    </row>
    <row r="415127" spans="68:68" customFormat="1">
      <c r="BP415127" s="90"/>
    </row>
    <row r="415128" spans="68:68" customFormat="1">
      <c r="BP415128" s="90"/>
    </row>
    <row r="415129" spans="68:68" customFormat="1">
      <c r="BP415129" s="90"/>
    </row>
    <row r="415130" spans="68:68" customFormat="1">
      <c r="BP415130" s="90"/>
    </row>
    <row r="415131" spans="68:68" customFormat="1">
      <c r="BP415131" s="90"/>
    </row>
    <row r="415132" spans="68:68" customFormat="1">
      <c r="BP415132" s="90"/>
    </row>
    <row r="415133" spans="68:68" customFormat="1">
      <c r="BP415133" s="90"/>
    </row>
    <row r="415134" spans="68:68" customFormat="1">
      <c r="BP415134" s="90"/>
    </row>
    <row r="415135" spans="68:68" customFormat="1">
      <c r="BP415135" s="90"/>
    </row>
    <row r="415136" spans="68:68" customFormat="1">
      <c r="BP415136" s="90"/>
    </row>
    <row r="415137" spans="68:68" customFormat="1">
      <c r="BP415137" s="90"/>
    </row>
    <row r="415138" spans="68:68" customFormat="1">
      <c r="BP415138" s="90"/>
    </row>
    <row r="415139" spans="68:68" customFormat="1">
      <c r="BP415139" s="90"/>
    </row>
    <row r="415140" spans="68:68" customFormat="1">
      <c r="BP415140" s="90"/>
    </row>
    <row r="415141" spans="68:68" customFormat="1">
      <c r="BP415141" s="90"/>
    </row>
    <row r="415142" spans="68:68" customFormat="1">
      <c r="BP415142" s="90"/>
    </row>
    <row r="415143" spans="68:68" customFormat="1">
      <c r="BP415143" s="90"/>
    </row>
    <row r="415144" spans="68:68" customFormat="1">
      <c r="BP415144" s="90"/>
    </row>
    <row r="415145" spans="68:68" customFormat="1">
      <c r="BP415145" s="90"/>
    </row>
    <row r="415146" spans="68:68" customFormat="1">
      <c r="BP415146" s="90"/>
    </row>
    <row r="415147" spans="68:68" customFormat="1">
      <c r="BP415147" s="90"/>
    </row>
    <row r="415148" spans="68:68" customFormat="1">
      <c r="BP415148" s="90"/>
    </row>
    <row r="415149" spans="68:68" customFormat="1">
      <c r="BP415149" s="90"/>
    </row>
    <row r="415150" spans="68:68" customFormat="1">
      <c r="BP415150" s="90"/>
    </row>
    <row r="415151" spans="68:68" customFormat="1">
      <c r="BP415151" s="90"/>
    </row>
    <row r="415152" spans="68:68" customFormat="1">
      <c r="BP415152" s="90"/>
    </row>
    <row r="415153" spans="68:68" customFormat="1">
      <c r="BP415153" s="90"/>
    </row>
    <row r="415154" spans="68:68" customFormat="1">
      <c r="BP415154" s="90"/>
    </row>
    <row r="415155" spans="68:68" customFormat="1">
      <c r="BP415155" s="90"/>
    </row>
    <row r="415156" spans="68:68" customFormat="1">
      <c r="BP415156" s="90"/>
    </row>
    <row r="415157" spans="68:68" customFormat="1">
      <c r="BP415157" s="90"/>
    </row>
    <row r="415158" spans="68:68" customFormat="1">
      <c r="BP415158" s="90"/>
    </row>
    <row r="415159" spans="68:68" customFormat="1">
      <c r="BP415159" s="90"/>
    </row>
    <row r="415160" spans="68:68" customFormat="1">
      <c r="BP415160" s="90"/>
    </row>
    <row r="415161" spans="68:68" customFormat="1">
      <c r="BP415161" s="90"/>
    </row>
    <row r="415162" spans="68:68" customFormat="1">
      <c r="BP415162" s="90"/>
    </row>
    <row r="415163" spans="68:68" customFormat="1">
      <c r="BP415163" s="90"/>
    </row>
    <row r="415164" spans="68:68" customFormat="1">
      <c r="BP415164" s="90"/>
    </row>
    <row r="415165" spans="68:68" customFormat="1">
      <c r="BP415165" s="90"/>
    </row>
    <row r="415166" spans="68:68" customFormat="1">
      <c r="BP415166" s="90"/>
    </row>
    <row r="415167" spans="68:68" customFormat="1">
      <c r="BP415167" s="90"/>
    </row>
    <row r="415168" spans="68:68" customFormat="1">
      <c r="BP415168" s="90"/>
    </row>
    <row r="415169" spans="68:68" customFormat="1">
      <c r="BP415169" s="90"/>
    </row>
    <row r="415170" spans="68:68" customFormat="1">
      <c r="BP415170" s="90"/>
    </row>
    <row r="415171" spans="68:68" customFormat="1">
      <c r="BP415171" s="90"/>
    </row>
    <row r="415172" spans="68:68" customFormat="1">
      <c r="BP415172" s="90"/>
    </row>
    <row r="415173" spans="68:68" customFormat="1">
      <c r="BP415173" s="90"/>
    </row>
    <row r="415174" spans="68:68" customFormat="1">
      <c r="BP415174" s="90"/>
    </row>
    <row r="415175" spans="68:68" customFormat="1">
      <c r="BP415175" s="90"/>
    </row>
    <row r="415176" spans="68:68" customFormat="1">
      <c r="BP415176" s="90"/>
    </row>
    <row r="415177" spans="68:68" customFormat="1">
      <c r="BP415177" s="90"/>
    </row>
    <row r="415178" spans="68:68" customFormat="1">
      <c r="BP415178" s="90"/>
    </row>
    <row r="415179" spans="68:68" customFormat="1">
      <c r="BP415179" s="90"/>
    </row>
    <row r="415180" spans="68:68" customFormat="1">
      <c r="BP415180" s="90"/>
    </row>
    <row r="415181" spans="68:68" customFormat="1">
      <c r="BP415181" s="90"/>
    </row>
    <row r="415182" spans="68:68" customFormat="1">
      <c r="BP415182" s="90"/>
    </row>
    <row r="415183" spans="68:68" customFormat="1">
      <c r="BP415183" s="90"/>
    </row>
    <row r="415184" spans="68:68" customFormat="1">
      <c r="BP415184" s="90"/>
    </row>
    <row r="415185" spans="68:68" customFormat="1">
      <c r="BP415185" s="90"/>
    </row>
    <row r="415186" spans="68:68" customFormat="1">
      <c r="BP415186" s="90"/>
    </row>
    <row r="415187" spans="68:68" customFormat="1">
      <c r="BP415187" s="90"/>
    </row>
    <row r="415188" spans="68:68" customFormat="1">
      <c r="BP415188" s="90"/>
    </row>
    <row r="415189" spans="68:68" customFormat="1">
      <c r="BP415189" s="90"/>
    </row>
    <row r="415190" spans="68:68" customFormat="1">
      <c r="BP415190" s="90"/>
    </row>
    <row r="415191" spans="68:68" customFormat="1">
      <c r="BP415191" s="90"/>
    </row>
    <row r="415192" spans="68:68" customFormat="1">
      <c r="BP415192" s="90"/>
    </row>
    <row r="415193" spans="68:68" customFormat="1">
      <c r="BP415193" s="90"/>
    </row>
    <row r="415194" spans="68:68" customFormat="1">
      <c r="BP415194" s="90"/>
    </row>
    <row r="415195" spans="68:68" customFormat="1">
      <c r="BP415195" s="90"/>
    </row>
    <row r="415196" spans="68:68" customFormat="1">
      <c r="BP415196" s="90"/>
    </row>
    <row r="415197" spans="68:68" customFormat="1">
      <c r="BP415197" s="90"/>
    </row>
    <row r="415198" spans="68:68" customFormat="1">
      <c r="BP415198" s="90"/>
    </row>
    <row r="415199" spans="68:68" customFormat="1">
      <c r="BP415199" s="90"/>
    </row>
    <row r="415200" spans="68:68" customFormat="1">
      <c r="BP415200" s="90"/>
    </row>
    <row r="415201" spans="68:68" customFormat="1">
      <c r="BP415201" s="90"/>
    </row>
    <row r="415202" spans="68:68" customFormat="1">
      <c r="BP415202" s="90"/>
    </row>
    <row r="415203" spans="68:68" customFormat="1">
      <c r="BP415203" s="90"/>
    </row>
    <row r="415204" spans="68:68" customFormat="1">
      <c r="BP415204" s="90"/>
    </row>
    <row r="415205" spans="68:68" customFormat="1">
      <c r="BP415205" s="90"/>
    </row>
    <row r="415206" spans="68:68" customFormat="1">
      <c r="BP415206" s="90"/>
    </row>
    <row r="415207" spans="68:68" customFormat="1">
      <c r="BP415207" s="90"/>
    </row>
    <row r="415208" spans="68:68" customFormat="1">
      <c r="BP415208" s="90"/>
    </row>
    <row r="415209" spans="68:68" customFormat="1">
      <c r="BP415209" s="90"/>
    </row>
    <row r="415210" spans="68:68" customFormat="1">
      <c r="BP415210" s="90"/>
    </row>
    <row r="415211" spans="68:68" customFormat="1">
      <c r="BP415211" s="90"/>
    </row>
    <row r="415212" spans="68:68" customFormat="1">
      <c r="BP415212" s="90"/>
    </row>
    <row r="415213" spans="68:68" customFormat="1">
      <c r="BP415213" s="90"/>
    </row>
    <row r="415214" spans="68:68" customFormat="1">
      <c r="BP415214" s="90"/>
    </row>
    <row r="415215" spans="68:68" customFormat="1">
      <c r="BP415215" s="90"/>
    </row>
    <row r="415216" spans="68:68" customFormat="1">
      <c r="BP415216" s="90"/>
    </row>
    <row r="415217" spans="68:68" customFormat="1">
      <c r="BP415217" s="90"/>
    </row>
    <row r="415218" spans="68:68" customFormat="1">
      <c r="BP415218" s="90"/>
    </row>
    <row r="415219" spans="68:68" customFormat="1">
      <c r="BP415219" s="90"/>
    </row>
    <row r="415220" spans="68:68" customFormat="1">
      <c r="BP415220" s="90"/>
    </row>
    <row r="415221" spans="68:68" customFormat="1">
      <c r="BP415221" s="90"/>
    </row>
    <row r="415222" spans="68:68" customFormat="1">
      <c r="BP415222" s="90"/>
    </row>
    <row r="415223" spans="68:68" customFormat="1">
      <c r="BP415223" s="90"/>
    </row>
    <row r="415224" spans="68:68" customFormat="1">
      <c r="BP415224" s="90"/>
    </row>
    <row r="415225" spans="68:68" customFormat="1">
      <c r="BP415225" s="90"/>
    </row>
    <row r="415226" spans="68:68" customFormat="1">
      <c r="BP415226" s="90"/>
    </row>
    <row r="415227" spans="68:68" customFormat="1">
      <c r="BP415227" s="90"/>
    </row>
    <row r="415228" spans="68:68" customFormat="1">
      <c r="BP415228" s="90"/>
    </row>
    <row r="415229" spans="68:68" customFormat="1">
      <c r="BP415229" s="90"/>
    </row>
    <row r="415230" spans="68:68" customFormat="1">
      <c r="BP415230" s="90"/>
    </row>
    <row r="415231" spans="68:68" customFormat="1">
      <c r="BP415231" s="90"/>
    </row>
    <row r="415232" spans="68:68" customFormat="1">
      <c r="BP415232" s="90"/>
    </row>
    <row r="415233" spans="68:68" customFormat="1">
      <c r="BP415233" s="90"/>
    </row>
    <row r="415234" spans="68:68" customFormat="1">
      <c r="BP415234" s="90"/>
    </row>
    <row r="415235" spans="68:68" customFormat="1">
      <c r="BP415235" s="90"/>
    </row>
    <row r="415236" spans="68:68" customFormat="1">
      <c r="BP415236" s="90"/>
    </row>
    <row r="415237" spans="68:68" customFormat="1">
      <c r="BP415237" s="90"/>
    </row>
    <row r="415238" spans="68:68" customFormat="1">
      <c r="BP415238" s="90"/>
    </row>
    <row r="415239" spans="68:68" customFormat="1">
      <c r="BP415239" s="90"/>
    </row>
    <row r="415240" spans="68:68" customFormat="1">
      <c r="BP415240" s="90"/>
    </row>
    <row r="415241" spans="68:68" customFormat="1">
      <c r="BP415241" s="90"/>
    </row>
    <row r="415242" spans="68:68" customFormat="1">
      <c r="BP415242" s="90"/>
    </row>
    <row r="415243" spans="68:68" customFormat="1">
      <c r="BP415243" s="90"/>
    </row>
    <row r="415244" spans="68:68" customFormat="1">
      <c r="BP415244" s="90"/>
    </row>
    <row r="415245" spans="68:68" customFormat="1">
      <c r="BP415245" s="90"/>
    </row>
    <row r="415246" spans="68:68" customFormat="1">
      <c r="BP415246" s="90"/>
    </row>
    <row r="415247" spans="68:68" customFormat="1">
      <c r="BP415247" s="90"/>
    </row>
    <row r="415248" spans="68:68" customFormat="1">
      <c r="BP415248" s="90"/>
    </row>
    <row r="415249" spans="68:68" customFormat="1">
      <c r="BP415249" s="90"/>
    </row>
    <row r="415250" spans="68:68" customFormat="1">
      <c r="BP415250" s="90"/>
    </row>
    <row r="415251" spans="68:68" customFormat="1">
      <c r="BP415251" s="90"/>
    </row>
    <row r="415252" spans="68:68" customFormat="1">
      <c r="BP415252" s="90"/>
    </row>
    <row r="415253" spans="68:68" customFormat="1">
      <c r="BP415253" s="90"/>
    </row>
    <row r="415254" spans="68:68" customFormat="1">
      <c r="BP415254" s="90"/>
    </row>
    <row r="415255" spans="68:68" customFormat="1">
      <c r="BP415255" s="90"/>
    </row>
    <row r="415256" spans="68:68" customFormat="1">
      <c r="BP415256" s="90"/>
    </row>
    <row r="415257" spans="68:68" customFormat="1">
      <c r="BP415257" s="90"/>
    </row>
    <row r="415258" spans="68:68" customFormat="1">
      <c r="BP415258" s="90"/>
    </row>
    <row r="415259" spans="68:68" customFormat="1">
      <c r="BP415259" s="90"/>
    </row>
    <row r="415260" spans="68:68" customFormat="1">
      <c r="BP415260" s="90"/>
    </row>
    <row r="415261" spans="68:68" customFormat="1">
      <c r="BP415261" s="90"/>
    </row>
    <row r="415262" spans="68:68" customFormat="1">
      <c r="BP415262" s="90"/>
    </row>
    <row r="415263" spans="68:68" customFormat="1">
      <c r="BP415263" s="90"/>
    </row>
    <row r="415264" spans="68:68" customFormat="1">
      <c r="BP415264" s="90"/>
    </row>
    <row r="415265" spans="68:68" customFormat="1">
      <c r="BP415265" s="90"/>
    </row>
    <row r="415266" spans="68:68" customFormat="1">
      <c r="BP415266" s="90"/>
    </row>
    <row r="415267" spans="68:68" customFormat="1">
      <c r="BP415267" s="90"/>
    </row>
    <row r="415268" spans="68:68" customFormat="1">
      <c r="BP415268" s="90"/>
    </row>
    <row r="415269" spans="68:68" customFormat="1">
      <c r="BP415269" s="90"/>
    </row>
    <row r="415270" spans="68:68" customFormat="1">
      <c r="BP415270" s="90"/>
    </row>
    <row r="415271" spans="68:68" customFormat="1">
      <c r="BP415271" s="90"/>
    </row>
    <row r="415272" spans="68:68" customFormat="1">
      <c r="BP415272" s="90"/>
    </row>
    <row r="415273" spans="68:68" customFormat="1">
      <c r="BP415273" s="90"/>
    </row>
    <row r="415274" spans="68:68" customFormat="1">
      <c r="BP415274" s="90"/>
    </row>
    <row r="415275" spans="68:68" customFormat="1">
      <c r="BP415275" s="90"/>
    </row>
    <row r="415276" spans="68:68" customFormat="1">
      <c r="BP415276" s="90"/>
    </row>
    <row r="415277" spans="68:68" customFormat="1">
      <c r="BP415277" s="90"/>
    </row>
    <row r="415278" spans="68:68" customFormat="1">
      <c r="BP415278" s="90"/>
    </row>
    <row r="415279" spans="68:68" customFormat="1">
      <c r="BP415279" s="90"/>
    </row>
    <row r="415280" spans="68:68" customFormat="1">
      <c r="BP415280" s="90"/>
    </row>
    <row r="415281" spans="68:68" customFormat="1">
      <c r="BP415281" s="90"/>
    </row>
    <row r="415282" spans="68:68" customFormat="1">
      <c r="BP415282" s="90"/>
    </row>
    <row r="415283" spans="68:68" customFormat="1">
      <c r="BP415283" s="90"/>
    </row>
    <row r="415284" spans="68:68" customFormat="1">
      <c r="BP415284" s="90"/>
    </row>
    <row r="415285" spans="68:68" customFormat="1">
      <c r="BP415285" s="90"/>
    </row>
    <row r="415286" spans="68:68" customFormat="1">
      <c r="BP415286" s="90"/>
    </row>
    <row r="415287" spans="68:68" customFormat="1">
      <c r="BP415287" s="90"/>
    </row>
    <row r="415288" spans="68:68" customFormat="1">
      <c r="BP415288" s="90"/>
    </row>
    <row r="415289" spans="68:68" customFormat="1">
      <c r="BP415289" s="90"/>
    </row>
    <row r="415290" spans="68:68" customFormat="1">
      <c r="BP415290" s="90"/>
    </row>
    <row r="415291" spans="68:68" customFormat="1">
      <c r="BP415291" s="90"/>
    </row>
    <row r="415292" spans="68:68" customFormat="1">
      <c r="BP415292" s="90"/>
    </row>
    <row r="415293" spans="68:68" customFormat="1">
      <c r="BP415293" s="90"/>
    </row>
    <row r="415294" spans="68:68" customFormat="1">
      <c r="BP415294" s="90"/>
    </row>
    <row r="415295" spans="68:68" customFormat="1">
      <c r="BP415295" s="90"/>
    </row>
    <row r="415296" spans="68:68" customFormat="1">
      <c r="BP415296" s="90"/>
    </row>
    <row r="415297" spans="68:68" customFormat="1">
      <c r="BP415297" s="90"/>
    </row>
    <row r="415298" spans="68:68" customFormat="1">
      <c r="BP415298" s="90"/>
    </row>
    <row r="415299" spans="68:68" customFormat="1">
      <c r="BP415299" s="90"/>
    </row>
    <row r="415300" spans="68:68" customFormat="1">
      <c r="BP415300" s="90"/>
    </row>
    <row r="415301" spans="68:68" customFormat="1">
      <c r="BP415301" s="90"/>
    </row>
    <row r="415302" spans="68:68" customFormat="1">
      <c r="BP415302" s="90"/>
    </row>
    <row r="415303" spans="68:68" customFormat="1">
      <c r="BP415303" s="90"/>
    </row>
    <row r="415304" spans="68:68" customFormat="1">
      <c r="BP415304" s="90"/>
    </row>
    <row r="415305" spans="68:68" customFormat="1">
      <c r="BP415305" s="90"/>
    </row>
    <row r="415306" spans="68:68" customFormat="1">
      <c r="BP415306" s="90"/>
    </row>
    <row r="415307" spans="68:68" customFormat="1">
      <c r="BP415307" s="90"/>
    </row>
    <row r="415308" spans="68:68" customFormat="1">
      <c r="BP415308" s="90"/>
    </row>
    <row r="415309" spans="68:68" customFormat="1">
      <c r="BP415309" s="90"/>
    </row>
    <row r="415310" spans="68:68" customFormat="1">
      <c r="BP415310" s="90"/>
    </row>
    <row r="415311" spans="68:68" customFormat="1">
      <c r="BP415311" s="90"/>
    </row>
    <row r="415312" spans="68:68" customFormat="1">
      <c r="BP415312" s="90"/>
    </row>
    <row r="415313" spans="68:68" customFormat="1">
      <c r="BP415313" s="90"/>
    </row>
    <row r="415314" spans="68:68" customFormat="1">
      <c r="BP415314" s="90"/>
    </row>
    <row r="415315" spans="68:68" customFormat="1">
      <c r="BP415315" s="90"/>
    </row>
    <row r="415316" spans="68:68" customFormat="1">
      <c r="BP415316" s="90"/>
    </row>
    <row r="415317" spans="68:68" customFormat="1">
      <c r="BP415317" s="90"/>
    </row>
    <row r="415318" spans="68:68" customFormat="1">
      <c r="BP415318" s="90"/>
    </row>
    <row r="415319" spans="68:68" customFormat="1">
      <c r="BP415319" s="90"/>
    </row>
    <row r="415320" spans="68:68" customFormat="1">
      <c r="BP415320" s="90"/>
    </row>
    <row r="415321" spans="68:68" customFormat="1">
      <c r="BP415321" s="90"/>
    </row>
    <row r="415322" spans="68:68" customFormat="1">
      <c r="BP415322" s="90"/>
    </row>
    <row r="415323" spans="68:68" customFormat="1">
      <c r="BP415323" s="90"/>
    </row>
    <row r="415324" spans="68:68" customFormat="1">
      <c r="BP415324" s="90"/>
    </row>
    <row r="415325" spans="68:68" customFormat="1">
      <c r="BP415325" s="90"/>
    </row>
    <row r="415326" spans="68:68" customFormat="1">
      <c r="BP415326" s="90"/>
    </row>
    <row r="415327" spans="68:68" customFormat="1">
      <c r="BP415327" s="90"/>
    </row>
    <row r="415328" spans="68:68" customFormat="1">
      <c r="BP415328" s="90"/>
    </row>
    <row r="415329" spans="68:68" customFormat="1">
      <c r="BP415329" s="90"/>
    </row>
    <row r="415330" spans="68:68" customFormat="1">
      <c r="BP415330" s="90"/>
    </row>
    <row r="415331" spans="68:68" customFormat="1">
      <c r="BP415331" s="90"/>
    </row>
    <row r="415332" spans="68:68" customFormat="1">
      <c r="BP415332" s="90"/>
    </row>
    <row r="415333" spans="68:68" customFormat="1">
      <c r="BP415333" s="90"/>
    </row>
    <row r="415334" spans="68:68" customFormat="1">
      <c r="BP415334" s="90"/>
    </row>
    <row r="415335" spans="68:68" customFormat="1">
      <c r="BP415335" s="90"/>
    </row>
    <row r="415336" spans="68:68" customFormat="1">
      <c r="BP415336" s="90"/>
    </row>
    <row r="415337" spans="68:68" customFormat="1">
      <c r="BP415337" s="90"/>
    </row>
    <row r="415338" spans="68:68" customFormat="1">
      <c r="BP415338" s="90"/>
    </row>
    <row r="415339" spans="68:68" customFormat="1">
      <c r="BP415339" s="90"/>
    </row>
    <row r="415340" spans="68:68" customFormat="1">
      <c r="BP415340" s="90"/>
    </row>
    <row r="415341" spans="68:68" customFormat="1">
      <c r="BP415341" s="90"/>
    </row>
    <row r="415342" spans="68:68" customFormat="1">
      <c r="BP415342" s="90"/>
    </row>
    <row r="415343" spans="68:68" customFormat="1">
      <c r="BP415343" s="90"/>
    </row>
    <row r="415344" spans="68:68" customFormat="1">
      <c r="BP415344" s="90"/>
    </row>
    <row r="415345" spans="68:68" customFormat="1">
      <c r="BP415345" s="90"/>
    </row>
    <row r="415346" spans="68:68" customFormat="1">
      <c r="BP415346" s="90"/>
    </row>
    <row r="415347" spans="68:68" customFormat="1">
      <c r="BP415347" s="90"/>
    </row>
    <row r="415348" spans="68:68" customFormat="1">
      <c r="BP415348" s="90"/>
    </row>
    <row r="415349" spans="68:68" customFormat="1">
      <c r="BP415349" s="90"/>
    </row>
    <row r="415350" spans="68:68" customFormat="1">
      <c r="BP415350" s="90"/>
    </row>
    <row r="415351" spans="68:68" customFormat="1">
      <c r="BP415351" s="90"/>
    </row>
    <row r="415352" spans="68:68" customFormat="1">
      <c r="BP415352" s="90"/>
    </row>
    <row r="415353" spans="68:68" customFormat="1">
      <c r="BP415353" s="90"/>
    </row>
    <row r="415354" spans="68:68" customFormat="1">
      <c r="BP415354" s="90"/>
    </row>
    <row r="415355" spans="68:68" customFormat="1">
      <c r="BP415355" s="90"/>
    </row>
    <row r="415356" spans="68:68" customFormat="1">
      <c r="BP415356" s="90"/>
    </row>
    <row r="415357" spans="68:68" customFormat="1">
      <c r="BP415357" s="90"/>
    </row>
    <row r="415358" spans="68:68" customFormat="1">
      <c r="BP415358" s="90"/>
    </row>
    <row r="415359" spans="68:68" customFormat="1">
      <c r="BP415359" s="90"/>
    </row>
    <row r="415360" spans="68:68" customFormat="1">
      <c r="BP415360" s="90"/>
    </row>
    <row r="415361" spans="68:68" customFormat="1">
      <c r="BP415361" s="90"/>
    </row>
    <row r="415362" spans="68:68" customFormat="1">
      <c r="BP415362" s="90"/>
    </row>
    <row r="415363" spans="68:68" customFormat="1">
      <c r="BP415363" s="90"/>
    </row>
    <row r="415364" spans="68:68" customFormat="1">
      <c r="BP415364" s="90"/>
    </row>
    <row r="415365" spans="68:68" customFormat="1">
      <c r="BP415365" s="90"/>
    </row>
    <row r="415366" spans="68:68" customFormat="1">
      <c r="BP415366" s="90"/>
    </row>
    <row r="415367" spans="68:68" customFormat="1">
      <c r="BP415367" s="90"/>
    </row>
    <row r="415368" spans="68:68" customFormat="1">
      <c r="BP415368" s="90"/>
    </row>
    <row r="415369" spans="68:68" customFormat="1">
      <c r="BP415369" s="90"/>
    </row>
    <row r="415370" spans="68:68" customFormat="1">
      <c r="BP415370" s="90"/>
    </row>
    <row r="415371" spans="68:68" customFormat="1">
      <c r="BP415371" s="90"/>
    </row>
    <row r="415372" spans="68:68" customFormat="1">
      <c r="BP415372" s="90"/>
    </row>
    <row r="415373" spans="68:68" customFormat="1">
      <c r="BP415373" s="90"/>
    </row>
    <row r="415374" spans="68:68" customFormat="1">
      <c r="BP415374" s="90"/>
    </row>
    <row r="415375" spans="68:68" customFormat="1">
      <c r="BP415375" s="90"/>
    </row>
    <row r="415376" spans="68:68" customFormat="1">
      <c r="BP415376" s="90"/>
    </row>
    <row r="415377" spans="68:68" customFormat="1">
      <c r="BP415377" s="90"/>
    </row>
    <row r="415378" spans="68:68" customFormat="1">
      <c r="BP415378" s="90"/>
    </row>
    <row r="415379" spans="68:68" customFormat="1">
      <c r="BP415379" s="90"/>
    </row>
    <row r="415380" spans="68:68" customFormat="1">
      <c r="BP415380" s="90"/>
    </row>
    <row r="415381" spans="68:68" customFormat="1">
      <c r="BP415381" s="90"/>
    </row>
    <row r="415382" spans="68:68" customFormat="1">
      <c r="BP415382" s="90"/>
    </row>
    <row r="415383" spans="68:68" customFormat="1">
      <c r="BP415383" s="90"/>
    </row>
    <row r="415384" spans="68:68" customFormat="1">
      <c r="BP415384" s="90"/>
    </row>
    <row r="415385" spans="68:68" customFormat="1">
      <c r="BP415385" s="90"/>
    </row>
    <row r="415386" spans="68:68" customFormat="1">
      <c r="BP415386" s="90"/>
    </row>
    <row r="415387" spans="68:68" customFormat="1">
      <c r="BP415387" s="90"/>
    </row>
    <row r="415388" spans="68:68" customFormat="1">
      <c r="BP415388" s="90"/>
    </row>
    <row r="415389" spans="68:68" customFormat="1">
      <c r="BP415389" s="90"/>
    </row>
    <row r="415390" spans="68:68" customFormat="1">
      <c r="BP415390" s="90"/>
    </row>
    <row r="415391" spans="68:68" customFormat="1">
      <c r="BP415391" s="90"/>
    </row>
    <row r="415392" spans="68:68" customFormat="1">
      <c r="BP415392" s="90"/>
    </row>
    <row r="415393" spans="68:68" customFormat="1">
      <c r="BP415393" s="90"/>
    </row>
    <row r="415394" spans="68:68" customFormat="1">
      <c r="BP415394" s="90"/>
    </row>
    <row r="415395" spans="68:68" customFormat="1">
      <c r="BP415395" s="90"/>
    </row>
    <row r="415396" spans="68:68" customFormat="1">
      <c r="BP415396" s="90"/>
    </row>
    <row r="415397" spans="68:68" customFormat="1">
      <c r="BP415397" s="90"/>
    </row>
    <row r="415398" spans="68:68" customFormat="1">
      <c r="BP415398" s="90"/>
    </row>
    <row r="415399" spans="68:68" customFormat="1">
      <c r="BP415399" s="90"/>
    </row>
    <row r="415400" spans="68:68" customFormat="1">
      <c r="BP415400" s="90"/>
    </row>
    <row r="415401" spans="68:68" customFormat="1">
      <c r="BP415401" s="90"/>
    </row>
    <row r="415402" spans="68:68" customFormat="1">
      <c r="BP415402" s="90"/>
    </row>
    <row r="415403" spans="68:68" customFormat="1">
      <c r="BP415403" s="90"/>
    </row>
    <row r="415404" spans="68:68" customFormat="1">
      <c r="BP415404" s="90"/>
    </row>
    <row r="415405" spans="68:68" customFormat="1">
      <c r="BP415405" s="90"/>
    </row>
    <row r="415406" spans="68:68" customFormat="1">
      <c r="BP415406" s="90"/>
    </row>
    <row r="415407" spans="68:68" customFormat="1">
      <c r="BP415407" s="90"/>
    </row>
    <row r="415408" spans="68:68" customFormat="1">
      <c r="BP415408" s="90"/>
    </row>
    <row r="415409" spans="68:68" customFormat="1">
      <c r="BP415409" s="90"/>
    </row>
    <row r="415410" spans="68:68" customFormat="1">
      <c r="BP415410" s="90"/>
    </row>
    <row r="415411" spans="68:68" customFormat="1">
      <c r="BP415411" s="90"/>
    </row>
    <row r="415412" spans="68:68" customFormat="1">
      <c r="BP415412" s="90"/>
    </row>
    <row r="415413" spans="68:68" customFormat="1">
      <c r="BP415413" s="90"/>
    </row>
    <row r="415414" spans="68:68" customFormat="1">
      <c r="BP415414" s="90"/>
    </row>
    <row r="415415" spans="68:68" customFormat="1">
      <c r="BP415415" s="90"/>
    </row>
    <row r="415416" spans="68:68" customFormat="1">
      <c r="BP415416" s="90"/>
    </row>
    <row r="415417" spans="68:68" customFormat="1">
      <c r="BP415417" s="90"/>
    </row>
    <row r="415418" spans="68:68" customFormat="1">
      <c r="BP415418" s="90"/>
    </row>
    <row r="415419" spans="68:68" customFormat="1">
      <c r="BP415419" s="90"/>
    </row>
    <row r="415420" spans="68:68" customFormat="1">
      <c r="BP415420" s="90"/>
    </row>
    <row r="415421" spans="68:68" customFormat="1">
      <c r="BP415421" s="90"/>
    </row>
    <row r="415422" spans="68:68" customFormat="1">
      <c r="BP415422" s="90"/>
    </row>
    <row r="415423" spans="68:68" customFormat="1">
      <c r="BP415423" s="90"/>
    </row>
    <row r="415424" spans="68:68" customFormat="1">
      <c r="BP415424" s="90"/>
    </row>
    <row r="415425" spans="68:68" customFormat="1">
      <c r="BP415425" s="90"/>
    </row>
    <row r="415426" spans="68:68" customFormat="1">
      <c r="BP415426" s="90"/>
    </row>
    <row r="415427" spans="68:68" customFormat="1">
      <c r="BP415427" s="90"/>
    </row>
    <row r="415428" spans="68:68" customFormat="1">
      <c r="BP415428" s="90"/>
    </row>
    <row r="415429" spans="68:68" customFormat="1">
      <c r="BP415429" s="90"/>
    </row>
    <row r="415430" spans="68:68" customFormat="1">
      <c r="BP415430" s="90"/>
    </row>
    <row r="415431" spans="68:68" customFormat="1">
      <c r="BP415431" s="90"/>
    </row>
    <row r="415432" spans="68:68" customFormat="1">
      <c r="BP415432" s="90"/>
    </row>
    <row r="415433" spans="68:68" customFormat="1">
      <c r="BP415433" s="90"/>
    </row>
    <row r="415434" spans="68:68" customFormat="1">
      <c r="BP415434" s="90"/>
    </row>
    <row r="415435" spans="68:68" customFormat="1">
      <c r="BP415435" s="90"/>
    </row>
    <row r="415436" spans="68:68" customFormat="1">
      <c r="BP415436" s="90"/>
    </row>
    <row r="415437" spans="68:68" customFormat="1">
      <c r="BP415437" s="90"/>
    </row>
    <row r="415438" spans="68:68" customFormat="1">
      <c r="BP415438" s="90"/>
    </row>
    <row r="415439" spans="68:68" customFormat="1">
      <c r="BP415439" s="90"/>
    </row>
    <row r="415440" spans="68:68" customFormat="1">
      <c r="BP415440" s="90"/>
    </row>
    <row r="415441" spans="68:68" customFormat="1">
      <c r="BP415441" s="90"/>
    </row>
    <row r="415442" spans="68:68" customFormat="1">
      <c r="BP415442" s="90"/>
    </row>
    <row r="415443" spans="68:68" customFormat="1">
      <c r="BP415443" s="90"/>
    </row>
    <row r="415444" spans="68:68" customFormat="1">
      <c r="BP415444" s="90"/>
    </row>
    <row r="415445" spans="68:68" customFormat="1">
      <c r="BP415445" s="90"/>
    </row>
    <row r="415446" spans="68:68" customFormat="1">
      <c r="BP415446" s="90"/>
    </row>
    <row r="415447" spans="68:68" customFormat="1">
      <c r="BP415447" s="90"/>
    </row>
    <row r="415448" spans="68:68" customFormat="1">
      <c r="BP415448" s="90"/>
    </row>
    <row r="415449" spans="68:68" customFormat="1">
      <c r="BP415449" s="90"/>
    </row>
    <row r="415450" spans="68:68" customFormat="1">
      <c r="BP415450" s="90"/>
    </row>
    <row r="415451" spans="68:68" customFormat="1">
      <c r="BP415451" s="90"/>
    </row>
    <row r="415452" spans="68:68" customFormat="1">
      <c r="BP415452" s="90"/>
    </row>
    <row r="415453" spans="68:68" customFormat="1">
      <c r="BP415453" s="90"/>
    </row>
    <row r="415454" spans="68:68" customFormat="1">
      <c r="BP415454" s="90"/>
    </row>
    <row r="415455" spans="68:68" customFormat="1">
      <c r="BP415455" s="90"/>
    </row>
    <row r="415456" spans="68:68" customFormat="1">
      <c r="BP415456" s="90"/>
    </row>
    <row r="415457" spans="68:68" customFormat="1">
      <c r="BP415457" s="90"/>
    </row>
    <row r="415458" spans="68:68" customFormat="1">
      <c r="BP415458" s="90"/>
    </row>
    <row r="415459" spans="68:68" customFormat="1">
      <c r="BP415459" s="90"/>
    </row>
    <row r="415460" spans="68:68" customFormat="1">
      <c r="BP415460" s="90"/>
    </row>
    <row r="415461" spans="68:68" customFormat="1">
      <c r="BP415461" s="90"/>
    </row>
    <row r="415462" spans="68:68" customFormat="1">
      <c r="BP415462" s="90"/>
    </row>
    <row r="415463" spans="68:68" customFormat="1">
      <c r="BP415463" s="90"/>
    </row>
    <row r="415464" spans="68:68" customFormat="1">
      <c r="BP415464" s="90"/>
    </row>
    <row r="415465" spans="68:68" customFormat="1">
      <c r="BP415465" s="90"/>
    </row>
    <row r="415466" spans="68:68" customFormat="1">
      <c r="BP415466" s="90"/>
    </row>
    <row r="415467" spans="68:68" customFormat="1">
      <c r="BP415467" s="90"/>
    </row>
    <row r="415468" spans="68:68" customFormat="1">
      <c r="BP415468" s="90"/>
    </row>
    <row r="415469" spans="68:68" customFormat="1">
      <c r="BP415469" s="90"/>
    </row>
    <row r="415470" spans="68:68" customFormat="1">
      <c r="BP415470" s="90"/>
    </row>
    <row r="415471" spans="68:68" customFormat="1">
      <c r="BP415471" s="90"/>
    </row>
    <row r="415472" spans="68:68" customFormat="1">
      <c r="BP415472" s="90"/>
    </row>
    <row r="415473" spans="68:68" customFormat="1">
      <c r="BP415473" s="90"/>
    </row>
    <row r="415474" spans="68:68" customFormat="1">
      <c r="BP415474" s="90"/>
    </row>
    <row r="415475" spans="68:68" customFormat="1">
      <c r="BP415475" s="90"/>
    </row>
    <row r="415476" spans="68:68" customFormat="1">
      <c r="BP415476" s="90"/>
    </row>
    <row r="415477" spans="68:68" customFormat="1">
      <c r="BP415477" s="90"/>
    </row>
    <row r="415478" spans="68:68" customFormat="1">
      <c r="BP415478" s="90"/>
    </row>
    <row r="415479" spans="68:68" customFormat="1">
      <c r="BP415479" s="90"/>
    </row>
    <row r="415480" spans="68:68" customFormat="1">
      <c r="BP415480" s="90"/>
    </row>
    <row r="415481" spans="68:68" customFormat="1">
      <c r="BP415481" s="90"/>
    </row>
    <row r="415482" spans="68:68" customFormat="1">
      <c r="BP415482" s="90"/>
    </row>
    <row r="415483" spans="68:68" customFormat="1">
      <c r="BP415483" s="90"/>
    </row>
    <row r="415484" spans="68:68" customFormat="1">
      <c r="BP415484" s="90"/>
    </row>
    <row r="415485" spans="68:68" customFormat="1">
      <c r="BP415485" s="90"/>
    </row>
    <row r="415486" spans="68:68" customFormat="1">
      <c r="BP415486" s="90"/>
    </row>
    <row r="415487" spans="68:68" customFormat="1">
      <c r="BP415487" s="90"/>
    </row>
    <row r="415488" spans="68:68" customFormat="1">
      <c r="BP415488" s="90"/>
    </row>
    <row r="415489" spans="68:68" customFormat="1">
      <c r="BP415489" s="90"/>
    </row>
    <row r="415490" spans="68:68" customFormat="1">
      <c r="BP415490" s="90"/>
    </row>
    <row r="415491" spans="68:68" customFormat="1">
      <c r="BP415491" s="90"/>
    </row>
    <row r="415492" spans="68:68" customFormat="1">
      <c r="BP415492" s="90"/>
    </row>
    <row r="415493" spans="68:68" customFormat="1">
      <c r="BP415493" s="90"/>
    </row>
    <row r="415494" spans="68:68" customFormat="1">
      <c r="BP415494" s="90"/>
    </row>
    <row r="415495" spans="68:68" customFormat="1">
      <c r="BP415495" s="90"/>
    </row>
    <row r="415496" spans="68:68" customFormat="1">
      <c r="BP415496" s="90"/>
    </row>
    <row r="415497" spans="68:68" customFormat="1">
      <c r="BP415497" s="90"/>
    </row>
    <row r="415498" spans="68:68" customFormat="1">
      <c r="BP415498" s="90"/>
    </row>
    <row r="415499" spans="68:68" customFormat="1">
      <c r="BP415499" s="90"/>
    </row>
    <row r="415500" spans="68:68" customFormat="1">
      <c r="BP415500" s="90"/>
    </row>
    <row r="415501" spans="68:68" customFormat="1">
      <c r="BP415501" s="90"/>
    </row>
    <row r="415502" spans="68:68" customFormat="1">
      <c r="BP415502" s="90"/>
    </row>
    <row r="415503" spans="68:68" customFormat="1">
      <c r="BP415503" s="90"/>
    </row>
    <row r="415504" spans="68:68" customFormat="1">
      <c r="BP415504" s="90"/>
    </row>
    <row r="415505" spans="68:68" customFormat="1">
      <c r="BP415505" s="90"/>
    </row>
    <row r="415506" spans="68:68" customFormat="1">
      <c r="BP415506" s="90"/>
    </row>
    <row r="415507" spans="68:68" customFormat="1">
      <c r="BP415507" s="90"/>
    </row>
    <row r="415508" spans="68:68" customFormat="1">
      <c r="BP415508" s="90"/>
    </row>
    <row r="415509" spans="68:68" customFormat="1">
      <c r="BP415509" s="90"/>
    </row>
    <row r="415510" spans="68:68" customFormat="1">
      <c r="BP415510" s="90"/>
    </row>
    <row r="415511" spans="68:68" customFormat="1">
      <c r="BP415511" s="90"/>
    </row>
    <row r="415512" spans="68:68" customFormat="1">
      <c r="BP415512" s="90"/>
    </row>
    <row r="415513" spans="68:68" customFormat="1">
      <c r="BP415513" s="90"/>
    </row>
    <row r="415514" spans="68:68" customFormat="1">
      <c r="BP415514" s="90"/>
    </row>
    <row r="415515" spans="68:68" customFormat="1">
      <c r="BP415515" s="90"/>
    </row>
    <row r="415516" spans="68:68" customFormat="1">
      <c r="BP415516" s="90"/>
    </row>
    <row r="415517" spans="68:68" customFormat="1">
      <c r="BP415517" s="90"/>
    </row>
    <row r="415518" spans="68:68" customFormat="1">
      <c r="BP415518" s="90"/>
    </row>
    <row r="415519" spans="68:68" customFormat="1">
      <c r="BP415519" s="90"/>
    </row>
    <row r="415520" spans="68:68" customFormat="1">
      <c r="BP415520" s="90"/>
    </row>
    <row r="415521" spans="68:68" customFormat="1">
      <c r="BP415521" s="90"/>
    </row>
    <row r="415522" spans="68:68" customFormat="1">
      <c r="BP415522" s="90"/>
    </row>
    <row r="415523" spans="68:68" customFormat="1">
      <c r="BP415523" s="90"/>
    </row>
    <row r="415524" spans="68:68" customFormat="1">
      <c r="BP415524" s="90"/>
    </row>
    <row r="415525" spans="68:68" customFormat="1">
      <c r="BP415525" s="90"/>
    </row>
    <row r="415526" spans="68:68" customFormat="1">
      <c r="BP415526" s="90"/>
    </row>
    <row r="415527" spans="68:68" customFormat="1">
      <c r="BP415527" s="90"/>
    </row>
    <row r="415528" spans="68:68" customFormat="1">
      <c r="BP415528" s="90"/>
    </row>
    <row r="415529" spans="68:68" customFormat="1">
      <c r="BP415529" s="90"/>
    </row>
    <row r="415530" spans="68:68" customFormat="1">
      <c r="BP415530" s="90"/>
    </row>
    <row r="415531" spans="68:68" customFormat="1">
      <c r="BP415531" s="90"/>
    </row>
    <row r="415532" spans="68:68" customFormat="1">
      <c r="BP415532" s="90"/>
    </row>
    <row r="415533" spans="68:68" customFormat="1">
      <c r="BP415533" s="90"/>
    </row>
    <row r="415534" spans="68:68" customFormat="1">
      <c r="BP415534" s="90"/>
    </row>
    <row r="415535" spans="68:68" customFormat="1">
      <c r="BP415535" s="90"/>
    </row>
    <row r="415536" spans="68:68" customFormat="1">
      <c r="BP415536" s="90"/>
    </row>
    <row r="415537" spans="68:68" customFormat="1">
      <c r="BP415537" s="90"/>
    </row>
    <row r="415538" spans="68:68" customFormat="1">
      <c r="BP415538" s="90"/>
    </row>
    <row r="415539" spans="68:68" customFormat="1">
      <c r="BP415539" s="90"/>
    </row>
    <row r="415540" spans="68:68" customFormat="1">
      <c r="BP415540" s="90"/>
    </row>
    <row r="415541" spans="68:68" customFormat="1">
      <c r="BP415541" s="90"/>
    </row>
    <row r="415542" spans="68:68" customFormat="1">
      <c r="BP415542" s="90"/>
    </row>
    <row r="415543" spans="68:68" customFormat="1">
      <c r="BP415543" s="90"/>
    </row>
    <row r="415544" spans="68:68" customFormat="1">
      <c r="BP415544" s="90"/>
    </row>
    <row r="415545" spans="68:68" customFormat="1">
      <c r="BP415545" s="90"/>
    </row>
    <row r="415546" spans="68:68" customFormat="1">
      <c r="BP415546" s="90"/>
    </row>
    <row r="415547" spans="68:68" customFormat="1">
      <c r="BP415547" s="90"/>
    </row>
    <row r="415548" spans="68:68" customFormat="1">
      <c r="BP415548" s="90"/>
    </row>
    <row r="415549" spans="68:68" customFormat="1">
      <c r="BP415549" s="90"/>
    </row>
    <row r="415550" spans="68:68" customFormat="1">
      <c r="BP415550" s="90"/>
    </row>
    <row r="415551" spans="68:68" customFormat="1">
      <c r="BP415551" s="90"/>
    </row>
    <row r="415552" spans="68:68" customFormat="1">
      <c r="BP415552" s="90"/>
    </row>
    <row r="415553" spans="68:68" customFormat="1">
      <c r="BP415553" s="90"/>
    </row>
    <row r="415554" spans="68:68" customFormat="1">
      <c r="BP415554" s="90"/>
    </row>
    <row r="415555" spans="68:68" customFormat="1">
      <c r="BP415555" s="90"/>
    </row>
    <row r="415556" spans="68:68" customFormat="1">
      <c r="BP415556" s="90"/>
    </row>
    <row r="415557" spans="68:68" customFormat="1">
      <c r="BP415557" s="90"/>
    </row>
    <row r="415558" spans="68:68" customFormat="1">
      <c r="BP415558" s="90"/>
    </row>
    <row r="415559" spans="68:68" customFormat="1">
      <c r="BP415559" s="90"/>
    </row>
    <row r="415560" spans="68:68" customFormat="1">
      <c r="BP415560" s="90"/>
    </row>
    <row r="415561" spans="68:68" customFormat="1">
      <c r="BP415561" s="90"/>
    </row>
    <row r="415562" spans="68:68" customFormat="1">
      <c r="BP415562" s="90"/>
    </row>
    <row r="415563" spans="68:68" customFormat="1">
      <c r="BP415563" s="90"/>
    </row>
    <row r="415564" spans="68:68" customFormat="1">
      <c r="BP415564" s="90"/>
    </row>
    <row r="415565" spans="68:68" customFormat="1">
      <c r="BP415565" s="90"/>
    </row>
    <row r="415566" spans="68:68" customFormat="1">
      <c r="BP415566" s="90"/>
    </row>
    <row r="415567" spans="68:68" customFormat="1">
      <c r="BP415567" s="90"/>
    </row>
    <row r="415568" spans="68:68" customFormat="1">
      <c r="BP415568" s="90"/>
    </row>
    <row r="415569" spans="68:68" customFormat="1">
      <c r="BP415569" s="90"/>
    </row>
    <row r="415570" spans="68:68" customFormat="1">
      <c r="BP415570" s="90"/>
    </row>
    <row r="415571" spans="68:68" customFormat="1">
      <c r="BP415571" s="90"/>
    </row>
    <row r="415572" spans="68:68" customFormat="1">
      <c r="BP415572" s="90"/>
    </row>
    <row r="415573" spans="68:68" customFormat="1">
      <c r="BP415573" s="90"/>
    </row>
    <row r="415574" spans="68:68" customFormat="1">
      <c r="BP415574" s="90"/>
    </row>
    <row r="415575" spans="68:68" customFormat="1">
      <c r="BP415575" s="90"/>
    </row>
    <row r="415576" spans="68:68" customFormat="1">
      <c r="BP415576" s="90"/>
    </row>
    <row r="415577" spans="68:68" customFormat="1">
      <c r="BP415577" s="90"/>
    </row>
    <row r="415578" spans="68:68" customFormat="1">
      <c r="BP415578" s="90"/>
    </row>
    <row r="415579" spans="68:68" customFormat="1">
      <c r="BP415579" s="90"/>
    </row>
    <row r="415580" spans="68:68" customFormat="1">
      <c r="BP415580" s="90"/>
    </row>
    <row r="415581" spans="68:68" customFormat="1">
      <c r="BP415581" s="90"/>
    </row>
    <row r="415582" spans="68:68" customFormat="1">
      <c r="BP415582" s="90"/>
    </row>
    <row r="415583" spans="68:68" customFormat="1">
      <c r="BP415583" s="90"/>
    </row>
    <row r="415584" spans="68:68" customFormat="1">
      <c r="BP415584" s="90"/>
    </row>
    <row r="415585" spans="68:68" customFormat="1">
      <c r="BP415585" s="90"/>
    </row>
    <row r="415586" spans="68:68" customFormat="1">
      <c r="BP415586" s="90"/>
    </row>
    <row r="415587" spans="68:68" customFormat="1">
      <c r="BP415587" s="90"/>
    </row>
    <row r="415588" spans="68:68" customFormat="1">
      <c r="BP415588" s="90"/>
    </row>
    <row r="415589" spans="68:68" customFormat="1">
      <c r="BP415589" s="90"/>
    </row>
    <row r="415590" spans="68:68" customFormat="1">
      <c r="BP415590" s="90"/>
    </row>
    <row r="415591" spans="68:68" customFormat="1">
      <c r="BP415591" s="90"/>
    </row>
    <row r="415592" spans="68:68" customFormat="1">
      <c r="BP415592" s="90"/>
    </row>
    <row r="415593" spans="68:68" customFormat="1">
      <c r="BP415593" s="90"/>
    </row>
    <row r="415594" spans="68:68" customFormat="1">
      <c r="BP415594" s="90"/>
    </row>
    <row r="415595" spans="68:68" customFormat="1">
      <c r="BP415595" s="90"/>
    </row>
    <row r="415596" spans="68:68" customFormat="1">
      <c r="BP415596" s="90"/>
    </row>
    <row r="415597" spans="68:68" customFormat="1">
      <c r="BP415597" s="90"/>
    </row>
    <row r="415598" spans="68:68" customFormat="1">
      <c r="BP415598" s="90"/>
    </row>
    <row r="415599" spans="68:68" customFormat="1">
      <c r="BP415599" s="90"/>
    </row>
    <row r="415600" spans="68:68" customFormat="1">
      <c r="BP415600" s="90"/>
    </row>
    <row r="415601" spans="68:68" customFormat="1">
      <c r="BP415601" s="90"/>
    </row>
    <row r="415602" spans="68:68" customFormat="1">
      <c r="BP415602" s="90"/>
    </row>
    <row r="415603" spans="68:68" customFormat="1">
      <c r="BP415603" s="90"/>
    </row>
    <row r="415604" spans="68:68" customFormat="1">
      <c r="BP415604" s="90"/>
    </row>
    <row r="415605" spans="68:68" customFormat="1">
      <c r="BP415605" s="90"/>
    </row>
    <row r="415606" spans="68:68" customFormat="1">
      <c r="BP415606" s="90"/>
    </row>
    <row r="415607" spans="68:68" customFormat="1">
      <c r="BP415607" s="90"/>
    </row>
    <row r="415608" spans="68:68" customFormat="1">
      <c r="BP415608" s="90"/>
    </row>
    <row r="415609" spans="68:68" customFormat="1">
      <c r="BP415609" s="90"/>
    </row>
    <row r="415610" spans="68:68" customFormat="1">
      <c r="BP415610" s="90"/>
    </row>
    <row r="415611" spans="68:68" customFormat="1">
      <c r="BP415611" s="90"/>
    </row>
    <row r="415612" spans="68:68" customFormat="1">
      <c r="BP415612" s="90"/>
    </row>
    <row r="415613" spans="68:68" customFormat="1">
      <c r="BP415613" s="90"/>
    </row>
    <row r="415614" spans="68:68" customFormat="1">
      <c r="BP415614" s="90"/>
    </row>
    <row r="415615" spans="68:68" customFormat="1">
      <c r="BP415615" s="90"/>
    </row>
    <row r="415616" spans="68:68" customFormat="1">
      <c r="BP415616" s="90"/>
    </row>
    <row r="415617" spans="68:68" customFormat="1">
      <c r="BP415617" s="90"/>
    </row>
    <row r="415618" spans="68:68" customFormat="1">
      <c r="BP415618" s="90"/>
    </row>
    <row r="415619" spans="68:68" customFormat="1">
      <c r="BP415619" s="90"/>
    </row>
    <row r="415620" spans="68:68" customFormat="1">
      <c r="BP415620" s="90"/>
    </row>
    <row r="415621" spans="68:68" customFormat="1">
      <c r="BP415621" s="90"/>
    </row>
    <row r="415622" spans="68:68" customFormat="1">
      <c r="BP415622" s="90"/>
    </row>
    <row r="415623" spans="68:68" customFormat="1">
      <c r="BP415623" s="90"/>
    </row>
    <row r="415624" spans="68:68" customFormat="1">
      <c r="BP415624" s="90"/>
    </row>
    <row r="415625" spans="68:68" customFormat="1">
      <c r="BP415625" s="90"/>
    </row>
    <row r="415626" spans="68:68" customFormat="1">
      <c r="BP415626" s="90"/>
    </row>
    <row r="415627" spans="68:68" customFormat="1">
      <c r="BP415627" s="90"/>
    </row>
    <row r="415628" spans="68:68" customFormat="1">
      <c r="BP415628" s="90"/>
    </row>
    <row r="415629" spans="68:68" customFormat="1">
      <c r="BP415629" s="90"/>
    </row>
    <row r="415630" spans="68:68" customFormat="1">
      <c r="BP415630" s="90"/>
    </row>
    <row r="415631" spans="68:68" customFormat="1">
      <c r="BP415631" s="90"/>
    </row>
    <row r="415632" spans="68:68" customFormat="1">
      <c r="BP415632" s="90"/>
    </row>
    <row r="415633" spans="68:68" customFormat="1">
      <c r="BP415633" s="90"/>
    </row>
    <row r="415634" spans="68:68" customFormat="1">
      <c r="BP415634" s="90"/>
    </row>
    <row r="415635" spans="68:68" customFormat="1">
      <c r="BP415635" s="90"/>
    </row>
    <row r="415636" spans="68:68" customFormat="1">
      <c r="BP415636" s="90"/>
    </row>
    <row r="415637" spans="68:68" customFormat="1">
      <c r="BP415637" s="90"/>
    </row>
    <row r="415638" spans="68:68" customFormat="1">
      <c r="BP415638" s="90"/>
    </row>
    <row r="415639" spans="68:68" customFormat="1">
      <c r="BP415639" s="90"/>
    </row>
    <row r="415640" spans="68:68" customFormat="1">
      <c r="BP415640" s="90"/>
    </row>
    <row r="415641" spans="68:68" customFormat="1">
      <c r="BP415641" s="90"/>
    </row>
    <row r="415642" spans="68:68" customFormat="1">
      <c r="BP415642" s="90"/>
    </row>
    <row r="415643" spans="68:68" customFormat="1">
      <c r="BP415643" s="90"/>
    </row>
    <row r="415644" spans="68:68" customFormat="1">
      <c r="BP415644" s="90"/>
    </row>
    <row r="415645" spans="68:68" customFormat="1">
      <c r="BP415645" s="90"/>
    </row>
    <row r="415646" spans="68:68" customFormat="1">
      <c r="BP415646" s="90"/>
    </row>
    <row r="415647" spans="68:68" customFormat="1">
      <c r="BP415647" s="90"/>
    </row>
    <row r="415648" spans="68:68" customFormat="1">
      <c r="BP415648" s="90"/>
    </row>
    <row r="415649" spans="68:68" customFormat="1">
      <c r="BP415649" s="90"/>
    </row>
    <row r="415650" spans="68:68" customFormat="1">
      <c r="BP415650" s="90"/>
    </row>
    <row r="415651" spans="68:68" customFormat="1">
      <c r="BP415651" s="90"/>
    </row>
    <row r="415652" spans="68:68" customFormat="1">
      <c r="BP415652" s="90"/>
    </row>
    <row r="415653" spans="68:68" customFormat="1">
      <c r="BP415653" s="90"/>
    </row>
    <row r="415654" spans="68:68" customFormat="1">
      <c r="BP415654" s="90"/>
    </row>
    <row r="415655" spans="68:68" customFormat="1">
      <c r="BP415655" s="90"/>
    </row>
    <row r="415656" spans="68:68" customFormat="1">
      <c r="BP415656" s="90"/>
    </row>
    <row r="415657" spans="68:68" customFormat="1">
      <c r="BP415657" s="90"/>
    </row>
    <row r="415658" spans="68:68" customFormat="1">
      <c r="BP415658" s="90"/>
    </row>
    <row r="415659" spans="68:68" customFormat="1">
      <c r="BP415659" s="90"/>
    </row>
    <row r="415660" spans="68:68" customFormat="1">
      <c r="BP415660" s="90"/>
    </row>
    <row r="415661" spans="68:68" customFormat="1">
      <c r="BP415661" s="90"/>
    </row>
    <row r="415662" spans="68:68" customFormat="1">
      <c r="BP415662" s="90"/>
    </row>
    <row r="415663" spans="68:68" customFormat="1">
      <c r="BP415663" s="90"/>
    </row>
    <row r="415664" spans="68:68" customFormat="1">
      <c r="BP415664" s="90"/>
    </row>
    <row r="415665" spans="68:68" customFormat="1">
      <c r="BP415665" s="90"/>
    </row>
    <row r="415666" spans="68:68" customFormat="1">
      <c r="BP415666" s="90"/>
    </row>
    <row r="415667" spans="68:68" customFormat="1">
      <c r="BP415667" s="90"/>
    </row>
    <row r="415668" spans="68:68" customFormat="1">
      <c r="BP415668" s="90"/>
    </row>
    <row r="415669" spans="68:68" customFormat="1">
      <c r="BP415669" s="90"/>
    </row>
    <row r="415670" spans="68:68" customFormat="1">
      <c r="BP415670" s="90"/>
    </row>
    <row r="415671" spans="68:68" customFormat="1">
      <c r="BP415671" s="90"/>
    </row>
    <row r="415672" spans="68:68" customFormat="1">
      <c r="BP415672" s="90"/>
    </row>
    <row r="415673" spans="68:68" customFormat="1">
      <c r="BP415673" s="90"/>
    </row>
    <row r="415674" spans="68:68" customFormat="1">
      <c r="BP415674" s="90"/>
    </row>
    <row r="415675" spans="68:68" customFormat="1">
      <c r="BP415675" s="90"/>
    </row>
    <row r="415676" spans="68:68" customFormat="1">
      <c r="BP415676" s="90"/>
    </row>
    <row r="415677" spans="68:68" customFormat="1">
      <c r="BP415677" s="90"/>
    </row>
    <row r="415678" spans="68:68" customFormat="1">
      <c r="BP415678" s="90"/>
    </row>
    <row r="415679" spans="68:68" customFormat="1">
      <c r="BP415679" s="90"/>
    </row>
    <row r="415680" spans="68:68" customFormat="1">
      <c r="BP415680" s="90"/>
    </row>
    <row r="415681" spans="68:68" customFormat="1">
      <c r="BP415681" s="90"/>
    </row>
    <row r="415682" spans="68:68" customFormat="1">
      <c r="BP415682" s="90"/>
    </row>
    <row r="415683" spans="68:68" customFormat="1">
      <c r="BP415683" s="90"/>
    </row>
    <row r="415684" spans="68:68" customFormat="1">
      <c r="BP415684" s="90"/>
    </row>
    <row r="415685" spans="68:68" customFormat="1">
      <c r="BP415685" s="90"/>
    </row>
    <row r="415686" spans="68:68" customFormat="1">
      <c r="BP415686" s="90"/>
    </row>
    <row r="415687" spans="68:68" customFormat="1">
      <c r="BP415687" s="90"/>
    </row>
    <row r="415688" spans="68:68" customFormat="1">
      <c r="BP415688" s="90"/>
    </row>
    <row r="415689" spans="68:68" customFormat="1">
      <c r="BP415689" s="90"/>
    </row>
    <row r="415690" spans="68:68" customFormat="1">
      <c r="BP415690" s="90"/>
    </row>
    <row r="415691" spans="68:68" customFormat="1">
      <c r="BP415691" s="90"/>
    </row>
    <row r="415692" spans="68:68" customFormat="1">
      <c r="BP415692" s="90"/>
    </row>
    <row r="415693" spans="68:68" customFormat="1">
      <c r="BP415693" s="90"/>
    </row>
    <row r="415694" spans="68:68" customFormat="1">
      <c r="BP415694" s="90"/>
    </row>
    <row r="415695" spans="68:68" customFormat="1">
      <c r="BP415695" s="90"/>
    </row>
    <row r="415696" spans="68:68" customFormat="1">
      <c r="BP415696" s="90"/>
    </row>
    <row r="415697" spans="68:68" customFormat="1">
      <c r="BP415697" s="90"/>
    </row>
    <row r="415698" spans="68:68" customFormat="1">
      <c r="BP415698" s="90"/>
    </row>
    <row r="415699" spans="68:68" customFormat="1">
      <c r="BP415699" s="90"/>
    </row>
    <row r="415700" spans="68:68" customFormat="1">
      <c r="BP415700" s="90"/>
    </row>
    <row r="415701" spans="68:68" customFormat="1">
      <c r="BP415701" s="90"/>
    </row>
    <row r="415702" spans="68:68" customFormat="1">
      <c r="BP415702" s="90"/>
    </row>
    <row r="415703" spans="68:68" customFormat="1">
      <c r="BP415703" s="90"/>
    </row>
    <row r="415704" spans="68:68" customFormat="1">
      <c r="BP415704" s="90"/>
    </row>
    <row r="415705" spans="68:68" customFormat="1">
      <c r="BP415705" s="90"/>
    </row>
    <row r="415706" spans="68:68" customFormat="1">
      <c r="BP415706" s="90"/>
    </row>
    <row r="415707" spans="68:68" customFormat="1">
      <c r="BP415707" s="90"/>
    </row>
    <row r="415708" spans="68:68" customFormat="1">
      <c r="BP415708" s="90"/>
    </row>
    <row r="415709" spans="68:68" customFormat="1">
      <c r="BP415709" s="90"/>
    </row>
    <row r="415710" spans="68:68" customFormat="1">
      <c r="BP415710" s="90"/>
    </row>
    <row r="415711" spans="68:68" customFormat="1">
      <c r="BP415711" s="90"/>
    </row>
    <row r="415712" spans="68:68" customFormat="1">
      <c r="BP415712" s="90"/>
    </row>
    <row r="415713" spans="68:68" customFormat="1">
      <c r="BP415713" s="90"/>
    </row>
    <row r="415714" spans="68:68" customFormat="1">
      <c r="BP415714" s="90"/>
    </row>
    <row r="415715" spans="68:68" customFormat="1">
      <c r="BP415715" s="90"/>
    </row>
    <row r="415716" spans="68:68" customFormat="1">
      <c r="BP415716" s="90"/>
    </row>
    <row r="415717" spans="68:68" customFormat="1">
      <c r="BP415717" s="90"/>
    </row>
    <row r="415718" spans="68:68" customFormat="1">
      <c r="BP415718" s="90"/>
    </row>
    <row r="415719" spans="68:68" customFormat="1">
      <c r="BP415719" s="90"/>
    </row>
    <row r="415720" spans="68:68" customFormat="1">
      <c r="BP415720" s="90"/>
    </row>
    <row r="415721" spans="68:68" customFormat="1">
      <c r="BP415721" s="90"/>
    </row>
    <row r="415722" spans="68:68" customFormat="1">
      <c r="BP415722" s="90"/>
    </row>
    <row r="415723" spans="68:68" customFormat="1">
      <c r="BP415723" s="90"/>
    </row>
    <row r="415724" spans="68:68" customFormat="1">
      <c r="BP415724" s="90"/>
    </row>
    <row r="415725" spans="68:68" customFormat="1">
      <c r="BP415725" s="90"/>
    </row>
    <row r="415726" spans="68:68" customFormat="1">
      <c r="BP415726" s="90"/>
    </row>
    <row r="415727" spans="68:68" customFormat="1">
      <c r="BP415727" s="90"/>
    </row>
    <row r="415728" spans="68:68" customFormat="1">
      <c r="BP415728" s="90"/>
    </row>
    <row r="415729" spans="68:68" customFormat="1">
      <c r="BP415729" s="90"/>
    </row>
    <row r="415730" spans="68:68" customFormat="1">
      <c r="BP415730" s="90"/>
    </row>
    <row r="415731" spans="68:68" customFormat="1">
      <c r="BP415731" s="90"/>
    </row>
    <row r="415732" spans="68:68" customFormat="1">
      <c r="BP415732" s="90"/>
    </row>
    <row r="415733" spans="68:68" customFormat="1">
      <c r="BP415733" s="90"/>
    </row>
    <row r="415734" spans="68:68" customFormat="1">
      <c r="BP415734" s="90"/>
    </row>
    <row r="415735" spans="68:68" customFormat="1">
      <c r="BP415735" s="90"/>
    </row>
    <row r="415736" spans="68:68" customFormat="1">
      <c r="BP415736" s="90"/>
    </row>
    <row r="415737" spans="68:68" customFormat="1">
      <c r="BP415737" s="90"/>
    </row>
    <row r="415738" spans="68:68" customFormat="1">
      <c r="BP415738" s="90"/>
    </row>
    <row r="415739" spans="68:68" customFormat="1">
      <c r="BP415739" s="90"/>
    </row>
    <row r="415740" spans="68:68" customFormat="1">
      <c r="BP415740" s="90"/>
    </row>
    <row r="415741" spans="68:68" customFormat="1">
      <c r="BP415741" s="90"/>
    </row>
    <row r="415742" spans="68:68" customFormat="1">
      <c r="BP415742" s="90"/>
    </row>
    <row r="415743" spans="68:68" customFormat="1">
      <c r="BP415743" s="90"/>
    </row>
    <row r="415744" spans="68:68" customFormat="1">
      <c r="BP415744" s="90"/>
    </row>
    <row r="415745" spans="68:68" customFormat="1">
      <c r="BP415745" s="90"/>
    </row>
    <row r="415746" spans="68:68" customFormat="1">
      <c r="BP415746" s="90"/>
    </row>
    <row r="415747" spans="68:68" customFormat="1">
      <c r="BP415747" s="90"/>
    </row>
    <row r="415748" spans="68:68" customFormat="1">
      <c r="BP415748" s="90"/>
    </row>
    <row r="415749" spans="68:68" customFormat="1">
      <c r="BP415749" s="90"/>
    </row>
    <row r="415750" spans="68:68" customFormat="1">
      <c r="BP415750" s="90"/>
    </row>
    <row r="415751" spans="68:68" customFormat="1">
      <c r="BP415751" s="90"/>
    </row>
    <row r="415752" spans="68:68" customFormat="1">
      <c r="BP415752" s="90"/>
    </row>
    <row r="415753" spans="68:68" customFormat="1">
      <c r="BP415753" s="90"/>
    </row>
    <row r="415754" spans="68:68" customFormat="1">
      <c r="BP415754" s="90"/>
    </row>
    <row r="415755" spans="68:68" customFormat="1">
      <c r="BP415755" s="90"/>
    </row>
    <row r="415756" spans="68:68" customFormat="1">
      <c r="BP415756" s="90"/>
    </row>
    <row r="415757" spans="68:68" customFormat="1">
      <c r="BP415757" s="90"/>
    </row>
    <row r="415758" spans="68:68" customFormat="1">
      <c r="BP415758" s="90"/>
    </row>
    <row r="415759" spans="68:68" customFormat="1">
      <c r="BP415759" s="90"/>
    </row>
    <row r="415760" spans="68:68" customFormat="1">
      <c r="BP415760" s="90"/>
    </row>
    <row r="415761" spans="68:68" customFormat="1">
      <c r="BP415761" s="90"/>
    </row>
    <row r="415762" spans="68:68" customFormat="1">
      <c r="BP415762" s="90"/>
    </row>
    <row r="415763" spans="68:68" customFormat="1">
      <c r="BP415763" s="90"/>
    </row>
    <row r="415764" spans="68:68" customFormat="1">
      <c r="BP415764" s="90"/>
    </row>
    <row r="415765" spans="68:68" customFormat="1">
      <c r="BP415765" s="90"/>
    </row>
    <row r="415766" spans="68:68" customFormat="1">
      <c r="BP415766" s="90"/>
    </row>
    <row r="415767" spans="68:68" customFormat="1">
      <c r="BP415767" s="90"/>
    </row>
    <row r="415768" spans="68:68" customFormat="1">
      <c r="BP415768" s="90"/>
    </row>
    <row r="415769" spans="68:68" customFormat="1">
      <c r="BP415769" s="90"/>
    </row>
    <row r="415770" spans="68:68" customFormat="1">
      <c r="BP415770" s="90"/>
    </row>
    <row r="415771" spans="68:68" customFormat="1">
      <c r="BP415771" s="90"/>
    </row>
    <row r="415772" spans="68:68" customFormat="1">
      <c r="BP415772" s="90"/>
    </row>
    <row r="415773" spans="68:68" customFormat="1">
      <c r="BP415773" s="90"/>
    </row>
    <row r="415774" spans="68:68" customFormat="1">
      <c r="BP415774" s="90"/>
    </row>
    <row r="415775" spans="68:68" customFormat="1">
      <c r="BP415775" s="90"/>
    </row>
    <row r="415776" spans="68:68" customFormat="1">
      <c r="BP415776" s="90"/>
    </row>
    <row r="415777" spans="68:68" customFormat="1">
      <c r="BP415777" s="90"/>
    </row>
    <row r="415778" spans="68:68" customFormat="1">
      <c r="BP415778" s="90"/>
    </row>
    <row r="415779" spans="68:68" customFormat="1">
      <c r="BP415779" s="90"/>
    </row>
    <row r="415780" spans="68:68" customFormat="1">
      <c r="BP415780" s="90"/>
    </row>
    <row r="415781" spans="68:68" customFormat="1">
      <c r="BP415781" s="90"/>
    </row>
    <row r="415782" spans="68:68" customFormat="1">
      <c r="BP415782" s="90"/>
    </row>
    <row r="415783" spans="68:68" customFormat="1">
      <c r="BP415783" s="90"/>
    </row>
    <row r="415784" spans="68:68" customFormat="1">
      <c r="BP415784" s="90"/>
    </row>
    <row r="415785" spans="68:68" customFormat="1">
      <c r="BP415785" s="90"/>
    </row>
    <row r="415786" spans="68:68" customFormat="1">
      <c r="BP415786" s="90"/>
    </row>
    <row r="415787" spans="68:68" customFormat="1">
      <c r="BP415787" s="90"/>
    </row>
    <row r="415788" spans="68:68" customFormat="1">
      <c r="BP415788" s="90"/>
    </row>
    <row r="415789" spans="68:68" customFormat="1">
      <c r="BP415789" s="90"/>
    </row>
    <row r="415790" spans="68:68" customFormat="1">
      <c r="BP415790" s="90"/>
    </row>
    <row r="415791" spans="68:68" customFormat="1">
      <c r="BP415791" s="90"/>
    </row>
    <row r="415792" spans="68:68" customFormat="1">
      <c r="BP415792" s="90"/>
    </row>
    <row r="415793" spans="68:68" customFormat="1">
      <c r="BP415793" s="90"/>
    </row>
    <row r="415794" spans="68:68" customFormat="1">
      <c r="BP415794" s="90"/>
    </row>
    <row r="415795" spans="68:68" customFormat="1">
      <c r="BP415795" s="90"/>
    </row>
    <row r="415796" spans="68:68" customFormat="1">
      <c r="BP415796" s="90"/>
    </row>
    <row r="415797" spans="68:68" customFormat="1">
      <c r="BP415797" s="90"/>
    </row>
    <row r="415798" spans="68:68" customFormat="1">
      <c r="BP415798" s="90"/>
    </row>
    <row r="415799" spans="68:68" customFormat="1">
      <c r="BP415799" s="90"/>
    </row>
    <row r="415800" spans="68:68" customFormat="1">
      <c r="BP415800" s="90"/>
    </row>
    <row r="415801" spans="68:68" customFormat="1">
      <c r="BP415801" s="90"/>
    </row>
    <row r="415802" spans="68:68" customFormat="1">
      <c r="BP415802" s="90"/>
    </row>
    <row r="415803" spans="68:68" customFormat="1">
      <c r="BP415803" s="90"/>
    </row>
    <row r="415804" spans="68:68" customFormat="1">
      <c r="BP415804" s="90"/>
    </row>
    <row r="415805" spans="68:68" customFormat="1">
      <c r="BP415805" s="90"/>
    </row>
    <row r="415806" spans="68:68" customFormat="1">
      <c r="BP415806" s="90"/>
    </row>
    <row r="415807" spans="68:68" customFormat="1">
      <c r="BP415807" s="90"/>
    </row>
    <row r="415808" spans="68:68" customFormat="1">
      <c r="BP415808" s="90"/>
    </row>
    <row r="415809" spans="68:68" customFormat="1">
      <c r="BP415809" s="90"/>
    </row>
    <row r="415810" spans="68:68" customFormat="1">
      <c r="BP415810" s="90"/>
    </row>
    <row r="415811" spans="68:68" customFormat="1">
      <c r="BP415811" s="90"/>
    </row>
    <row r="415812" spans="68:68" customFormat="1">
      <c r="BP415812" s="90"/>
    </row>
    <row r="415813" spans="68:68" customFormat="1">
      <c r="BP415813" s="90"/>
    </row>
    <row r="415814" spans="68:68" customFormat="1">
      <c r="BP415814" s="90"/>
    </row>
    <row r="415815" spans="68:68" customFormat="1">
      <c r="BP415815" s="90"/>
    </row>
    <row r="415816" spans="68:68" customFormat="1">
      <c r="BP415816" s="90"/>
    </row>
    <row r="415817" spans="68:68" customFormat="1">
      <c r="BP415817" s="90"/>
    </row>
    <row r="415818" spans="68:68" customFormat="1">
      <c r="BP415818" s="90"/>
    </row>
    <row r="415819" spans="68:68" customFormat="1">
      <c r="BP415819" s="90"/>
    </row>
    <row r="415820" spans="68:68" customFormat="1">
      <c r="BP415820" s="90"/>
    </row>
    <row r="415821" spans="68:68" customFormat="1">
      <c r="BP415821" s="90"/>
    </row>
    <row r="415822" spans="68:68" customFormat="1">
      <c r="BP415822" s="90"/>
    </row>
    <row r="415823" spans="68:68" customFormat="1">
      <c r="BP415823" s="90"/>
    </row>
    <row r="415824" spans="68:68" customFormat="1">
      <c r="BP415824" s="90"/>
    </row>
    <row r="415825" spans="68:68" customFormat="1">
      <c r="BP415825" s="90"/>
    </row>
    <row r="415826" spans="68:68" customFormat="1">
      <c r="BP415826" s="90"/>
    </row>
    <row r="415827" spans="68:68" customFormat="1">
      <c r="BP415827" s="90"/>
    </row>
    <row r="415828" spans="68:68" customFormat="1">
      <c r="BP415828" s="90"/>
    </row>
    <row r="415829" spans="68:68" customFormat="1">
      <c r="BP415829" s="90"/>
    </row>
    <row r="415830" spans="68:68" customFormat="1">
      <c r="BP415830" s="90"/>
    </row>
    <row r="415831" spans="68:68" customFormat="1">
      <c r="BP415831" s="90"/>
    </row>
    <row r="415832" spans="68:68" customFormat="1">
      <c r="BP415832" s="90"/>
    </row>
    <row r="415833" spans="68:68" customFormat="1">
      <c r="BP415833" s="90"/>
    </row>
    <row r="415834" spans="68:68" customFormat="1">
      <c r="BP415834" s="90"/>
    </row>
    <row r="415835" spans="68:68" customFormat="1">
      <c r="BP415835" s="90"/>
    </row>
    <row r="415836" spans="68:68" customFormat="1">
      <c r="BP415836" s="90"/>
    </row>
    <row r="415837" spans="68:68" customFormat="1">
      <c r="BP415837" s="90"/>
    </row>
    <row r="415838" spans="68:68" customFormat="1">
      <c r="BP415838" s="90"/>
    </row>
    <row r="415839" spans="68:68" customFormat="1">
      <c r="BP415839" s="90"/>
    </row>
    <row r="415840" spans="68:68" customFormat="1">
      <c r="BP415840" s="90"/>
    </row>
    <row r="415841" spans="68:68" customFormat="1">
      <c r="BP415841" s="90"/>
    </row>
    <row r="415842" spans="68:68" customFormat="1">
      <c r="BP415842" s="90"/>
    </row>
    <row r="415843" spans="68:68" customFormat="1">
      <c r="BP415843" s="90"/>
    </row>
    <row r="415844" spans="68:68" customFormat="1">
      <c r="BP415844" s="90"/>
    </row>
    <row r="415845" spans="68:68" customFormat="1">
      <c r="BP415845" s="90"/>
    </row>
    <row r="415846" spans="68:68" customFormat="1">
      <c r="BP415846" s="90"/>
    </row>
    <row r="415847" spans="68:68" customFormat="1">
      <c r="BP415847" s="90"/>
    </row>
    <row r="415848" spans="68:68" customFormat="1">
      <c r="BP415848" s="90"/>
    </row>
    <row r="415849" spans="68:68" customFormat="1">
      <c r="BP415849" s="90"/>
    </row>
    <row r="415850" spans="68:68" customFormat="1">
      <c r="BP415850" s="90"/>
    </row>
    <row r="415851" spans="68:68" customFormat="1">
      <c r="BP415851" s="90"/>
    </row>
    <row r="415852" spans="68:68" customFormat="1">
      <c r="BP415852" s="90"/>
    </row>
    <row r="415853" spans="68:68" customFormat="1">
      <c r="BP415853" s="90"/>
    </row>
    <row r="415854" spans="68:68" customFormat="1">
      <c r="BP415854" s="90"/>
    </row>
    <row r="415855" spans="68:68" customFormat="1">
      <c r="BP415855" s="90"/>
    </row>
    <row r="415856" spans="68:68" customFormat="1">
      <c r="BP415856" s="90"/>
    </row>
    <row r="415857" spans="68:68" customFormat="1">
      <c r="BP415857" s="90"/>
    </row>
    <row r="415858" spans="68:68" customFormat="1">
      <c r="BP415858" s="90"/>
    </row>
    <row r="415859" spans="68:68" customFormat="1">
      <c r="BP415859" s="90"/>
    </row>
    <row r="415860" spans="68:68" customFormat="1">
      <c r="BP415860" s="90"/>
    </row>
    <row r="415861" spans="68:68" customFormat="1">
      <c r="BP415861" s="90"/>
    </row>
    <row r="415862" spans="68:68" customFormat="1">
      <c r="BP415862" s="90"/>
    </row>
    <row r="415863" spans="68:68" customFormat="1">
      <c r="BP415863" s="90"/>
    </row>
    <row r="415864" spans="68:68" customFormat="1">
      <c r="BP415864" s="90"/>
    </row>
    <row r="415865" spans="68:68" customFormat="1">
      <c r="BP415865" s="90"/>
    </row>
    <row r="415866" spans="68:68" customFormat="1">
      <c r="BP415866" s="90"/>
    </row>
    <row r="415867" spans="68:68" customFormat="1">
      <c r="BP415867" s="90"/>
    </row>
    <row r="415868" spans="68:68" customFormat="1">
      <c r="BP415868" s="90"/>
    </row>
    <row r="415869" spans="68:68" customFormat="1">
      <c r="BP415869" s="90"/>
    </row>
    <row r="415870" spans="68:68" customFormat="1">
      <c r="BP415870" s="90"/>
    </row>
    <row r="415871" spans="68:68" customFormat="1">
      <c r="BP415871" s="90"/>
    </row>
    <row r="415872" spans="68:68" customFormat="1">
      <c r="BP415872" s="90"/>
    </row>
    <row r="415873" spans="68:68" customFormat="1">
      <c r="BP415873" s="90"/>
    </row>
    <row r="415874" spans="68:68" customFormat="1">
      <c r="BP415874" s="90"/>
    </row>
    <row r="415875" spans="68:68" customFormat="1">
      <c r="BP415875" s="90"/>
    </row>
    <row r="415876" spans="68:68" customFormat="1">
      <c r="BP415876" s="90"/>
    </row>
    <row r="415877" spans="68:68" customFormat="1">
      <c r="BP415877" s="90"/>
    </row>
    <row r="415878" spans="68:68" customFormat="1">
      <c r="BP415878" s="90"/>
    </row>
    <row r="415879" spans="68:68" customFormat="1">
      <c r="BP415879" s="90"/>
    </row>
    <row r="415880" spans="68:68" customFormat="1">
      <c r="BP415880" s="90"/>
    </row>
    <row r="415881" spans="68:68" customFormat="1">
      <c r="BP415881" s="90"/>
    </row>
    <row r="415882" spans="68:68" customFormat="1">
      <c r="BP415882" s="90"/>
    </row>
    <row r="415883" spans="68:68" customFormat="1">
      <c r="BP415883" s="90"/>
    </row>
    <row r="415884" spans="68:68" customFormat="1">
      <c r="BP415884" s="90"/>
    </row>
    <row r="415885" spans="68:68" customFormat="1">
      <c r="BP415885" s="90"/>
    </row>
    <row r="415886" spans="68:68" customFormat="1">
      <c r="BP415886" s="90"/>
    </row>
    <row r="415887" spans="68:68" customFormat="1">
      <c r="BP415887" s="90"/>
    </row>
    <row r="415888" spans="68:68" customFormat="1">
      <c r="BP415888" s="90"/>
    </row>
    <row r="415889" spans="68:68" customFormat="1">
      <c r="BP415889" s="90"/>
    </row>
    <row r="415890" spans="68:68" customFormat="1">
      <c r="BP415890" s="90"/>
    </row>
    <row r="415891" spans="68:68" customFormat="1">
      <c r="BP415891" s="90"/>
    </row>
    <row r="415892" spans="68:68" customFormat="1">
      <c r="BP415892" s="90"/>
    </row>
    <row r="415893" spans="68:68" customFormat="1">
      <c r="BP415893" s="90"/>
    </row>
    <row r="415894" spans="68:68" customFormat="1">
      <c r="BP415894" s="90"/>
    </row>
    <row r="415895" spans="68:68" customFormat="1">
      <c r="BP415895" s="90"/>
    </row>
    <row r="415896" spans="68:68" customFormat="1">
      <c r="BP415896" s="90"/>
    </row>
    <row r="415897" spans="68:68" customFormat="1">
      <c r="BP415897" s="90"/>
    </row>
    <row r="415898" spans="68:68" customFormat="1">
      <c r="BP415898" s="90"/>
    </row>
    <row r="415899" spans="68:68" customFormat="1">
      <c r="BP415899" s="90"/>
    </row>
    <row r="415900" spans="68:68" customFormat="1">
      <c r="BP415900" s="90"/>
    </row>
    <row r="415901" spans="68:68" customFormat="1">
      <c r="BP415901" s="90"/>
    </row>
    <row r="415902" spans="68:68" customFormat="1">
      <c r="BP415902" s="90"/>
    </row>
    <row r="415903" spans="68:68" customFormat="1">
      <c r="BP415903" s="90"/>
    </row>
    <row r="415904" spans="68:68" customFormat="1">
      <c r="BP415904" s="90"/>
    </row>
    <row r="415905" spans="68:68" customFormat="1">
      <c r="BP415905" s="90"/>
    </row>
    <row r="415906" spans="68:68" customFormat="1">
      <c r="BP415906" s="90"/>
    </row>
    <row r="415907" spans="68:68" customFormat="1">
      <c r="BP415907" s="90"/>
    </row>
    <row r="415908" spans="68:68" customFormat="1">
      <c r="BP415908" s="90"/>
    </row>
    <row r="415909" spans="68:68" customFormat="1">
      <c r="BP415909" s="90"/>
    </row>
    <row r="415910" spans="68:68" customFormat="1">
      <c r="BP415910" s="90"/>
    </row>
    <row r="415911" spans="68:68" customFormat="1">
      <c r="BP415911" s="90"/>
    </row>
    <row r="415912" spans="68:68" customFormat="1">
      <c r="BP415912" s="90"/>
    </row>
    <row r="415913" spans="68:68" customFormat="1">
      <c r="BP415913" s="90"/>
    </row>
    <row r="415914" spans="68:68" customFormat="1">
      <c r="BP415914" s="90"/>
    </row>
    <row r="415915" spans="68:68" customFormat="1">
      <c r="BP415915" s="90"/>
    </row>
    <row r="415916" spans="68:68" customFormat="1">
      <c r="BP415916" s="90"/>
    </row>
    <row r="415917" spans="68:68" customFormat="1">
      <c r="BP415917" s="90"/>
    </row>
    <row r="415918" spans="68:68" customFormat="1">
      <c r="BP415918" s="90"/>
    </row>
    <row r="415919" spans="68:68" customFormat="1">
      <c r="BP415919" s="90"/>
    </row>
    <row r="415920" spans="68:68" customFormat="1">
      <c r="BP415920" s="90"/>
    </row>
    <row r="415921" spans="68:68" customFormat="1">
      <c r="BP415921" s="90"/>
    </row>
    <row r="415922" spans="68:68" customFormat="1">
      <c r="BP415922" s="90"/>
    </row>
    <row r="415923" spans="68:68" customFormat="1">
      <c r="BP415923" s="90"/>
    </row>
    <row r="415924" spans="68:68" customFormat="1">
      <c r="BP415924" s="90"/>
    </row>
    <row r="415925" spans="68:68" customFormat="1">
      <c r="BP415925" s="90"/>
    </row>
    <row r="415926" spans="68:68" customFormat="1">
      <c r="BP415926" s="90"/>
    </row>
    <row r="415927" spans="68:68" customFormat="1">
      <c r="BP415927" s="90"/>
    </row>
    <row r="415928" spans="68:68" customFormat="1">
      <c r="BP415928" s="90"/>
    </row>
    <row r="415929" spans="68:68" customFormat="1">
      <c r="BP415929" s="90"/>
    </row>
    <row r="415930" spans="68:68" customFormat="1">
      <c r="BP415930" s="90"/>
    </row>
    <row r="415931" spans="68:68" customFormat="1">
      <c r="BP415931" s="90"/>
    </row>
    <row r="415932" spans="68:68" customFormat="1">
      <c r="BP415932" s="90"/>
    </row>
    <row r="415933" spans="68:68" customFormat="1">
      <c r="BP415933" s="90"/>
    </row>
    <row r="415934" spans="68:68" customFormat="1">
      <c r="BP415934" s="90"/>
    </row>
    <row r="415935" spans="68:68" customFormat="1">
      <c r="BP415935" s="90"/>
    </row>
    <row r="415936" spans="68:68" customFormat="1">
      <c r="BP415936" s="90"/>
    </row>
    <row r="415937" spans="68:68" customFormat="1">
      <c r="BP415937" s="90"/>
    </row>
    <row r="415938" spans="68:68" customFormat="1">
      <c r="BP415938" s="90"/>
    </row>
    <row r="415939" spans="68:68" customFormat="1">
      <c r="BP415939" s="90"/>
    </row>
    <row r="415940" spans="68:68" customFormat="1">
      <c r="BP415940" s="90"/>
    </row>
    <row r="415941" spans="68:68" customFormat="1">
      <c r="BP415941" s="90"/>
    </row>
    <row r="415942" spans="68:68" customFormat="1">
      <c r="BP415942" s="90"/>
    </row>
    <row r="415943" spans="68:68" customFormat="1">
      <c r="BP415943" s="90"/>
    </row>
    <row r="415944" spans="68:68" customFormat="1">
      <c r="BP415944" s="90"/>
    </row>
    <row r="415945" spans="68:68" customFormat="1">
      <c r="BP415945" s="90"/>
    </row>
    <row r="415946" spans="68:68" customFormat="1">
      <c r="BP415946" s="90"/>
    </row>
    <row r="415947" spans="68:68" customFormat="1">
      <c r="BP415947" s="90"/>
    </row>
    <row r="415948" spans="68:68" customFormat="1">
      <c r="BP415948" s="90"/>
    </row>
    <row r="415949" spans="68:68" customFormat="1">
      <c r="BP415949" s="90"/>
    </row>
    <row r="415950" spans="68:68" customFormat="1">
      <c r="BP415950" s="90"/>
    </row>
    <row r="415951" spans="68:68" customFormat="1">
      <c r="BP415951" s="90"/>
    </row>
    <row r="415952" spans="68:68" customFormat="1">
      <c r="BP415952" s="90"/>
    </row>
    <row r="415953" spans="68:68" customFormat="1">
      <c r="BP415953" s="90"/>
    </row>
    <row r="415954" spans="68:68" customFormat="1">
      <c r="BP415954" s="90"/>
    </row>
    <row r="415955" spans="68:68" customFormat="1">
      <c r="BP415955" s="90"/>
    </row>
    <row r="415956" spans="68:68" customFormat="1">
      <c r="BP415956" s="90"/>
    </row>
    <row r="415957" spans="68:68" customFormat="1">
      <c r="BP415957" s="90"/>
    </row>
    <row r="415958" spans="68:68" customFormat="1">
      <c r="BP415958" s="90"/>
    </row>
    <row r="415959" spans="68:68" customFormat="1">
      <c r="BP415959" s="90"/>
    </row>
    <row r="415960" spans="68:68" customFormat="1">
      <c r="BP415960" s="90"/>
    </row>
    <row r="415961" spans="68:68" customFormat="1">
      <c r="BP415961" s="90"/>
    </row>
    <row r="415962" spans="68:68" customFormat="1">
      <c r="BP415962" s="90"/>
    </row>
    <row r="415963" spans="68:68" customFormat="1">
      <c r="BP415963" s="90"/>
    </row>
    <row r="415964" spans="68:68" customFormat="1">
      <c r="BP415964" s="90"/>
    </row>
    <row r="415965" spans="68:68" customFormat="1">
      <c r="BP415965" s="90"/>
    </row>
    <row r="415966" spans="68:68" customFormat="1">
      <c r="BP415966" s="90"/>
    </row>
    <row r="415967" spans="68:68" customFormat="1">
      <c r="BP415967" s="90"/>
    </row>
    <row r="415968" spans="68:68" customFormat="1">
      <c r="BP415968" s="90"/>
    </row>
    <row r="415969" spans="68:68" customFormat="1">
      <c r="BP415969" s="90"/>
    </row>
    <row r="415970" spans="68:68" customFormat="1">
      <c r="BP415970" s="90"/>
    </row>
    <row r="415971" spans="68:68" customFormat="1">
      <c r="BP415971" s="90"/>
    </row>
    <row r="415972" spans="68:68" customFormat="1">
      <c r="BP415972" s="90"/>
    </row>
    <row r="415973" spans="68:68" customFormat="1">
      <c r="BP415973" s="90"/>
    </row>
    <row r="415974" spans="68:68" customFormat="1">
      <c r="BP415974" s="90"/>
    </row>
    <row r="415975" spans="68:68" customFormat="1">
      <c r="BP415975" s="90"/>
    </row>
    <row r="415976" spans="68:68" customFormat="1">
      <c r="BP415976" s="90"/>
    </row>
    <row r="415977" spans="68:68" customFormat="1">
      <c r="BP415977" s="90"/>
    </row>
    <row r="415978" spans="68:68" customFormat="1">
      <c r="BP415978" s="90"/>
    </row>
    <row r="415979" spans="68:68" customFormat="1">
      <c r="BP415979" s="90"/>
    </row>
    <row r="415980" spans="68:68" customFormat="1">
      <c r="BP415980" s="90"/>
    </row>
    <row r="415981" spans="68:68" customFormat="1">
      <c r="BP415981" s="90"/>
    </row>
    <row r="415982" spans="68:68" customFormat="1">
      <c r="BP415982" s="90"/>
    </row>
    <row r="415983" spans="68:68" customFormat="1">
      <c r="BP415983" s="90"/>
    </row>
    <row r="415984" spans="68:68" customFormat="1">
      <c r="BP415984" s="90"/>
    </row>
    <row r="415985" spans="68:68" customFormat="1">
      <c r="BP415985" s="90"/>
    </row>
    <row r="415986" spans="68:68" customFormat="1">
      <c r="BP415986" s="90"/>
    </row>
    <row r="415987" spans="68:68" customFormat="1">
      <c r="BP415987" s="90"/>
    </row>
    <row r="415988" spans="68:68" customFormat="1">
      <c r="BP415988" s="90"/>
    </row>
    <row r="415989" spans="68:68" customFormat="1">
      <c r="BP415989" s="90"/>
    </row>
    <row r="415990" spans="68:68" customFormat="1">
      <c r="BP415990" s="90"/>
    </row>
    <row r="415991" spans="68:68" customFormat="1">
      <c r="BP415991" s="90"/>
    </row>
    <row r="415992" spans="68:68" customFormat="1">
      <c r="BP415992" s="90"/>
    </row>
    <row r="415993" spans="68:68" customFormat="1">
      <c r="BP415993" s="90"/>
    </row>
    <row r="415994" spans="68:68" customFormat="1">
      <c r="BP415994" s="90"/>
    </row>
    <row r="415995" spans="68:68" customFormat="1">
      <c r="BP415995" s="90"/>
    </row>
    <row r="415996" spans="68:68" customFormat="1">
      <c r="BP415996" s="90"/>
    </row>
    <row r="415997" spans="68:68" customFormat="1">
      <c r="BP415997" s="90"/>
    </row>
    <row r="415998" spans="68:68" customFormat="1">
      <c r="BP415998" s="90"/>
    </row>
    <row r="415999" spans="68:68" customFormat="1">
      <c r="BP415999" s="90"/>
    </row>
    <row r="416000" spans="68:68" customFormat="1">
      <c r="BP416000" s="90"/>
    </row>
    <row r="416001" spans="68:68" customFormat="1">
      <c r="BP416001" s="90"/>
    </row>
    <row r="416002" spans="68:68" customFormat="1">
      <c r="BP416002" s="90"/>
    </row>
    <row r="416003" spans="68:68" customFormat="1">
      <c r="BP416003" s="90"/>
    </row>
    <row r="416004" spans="68:68" customFormat="1">
      <c r="BP416004" s="90"/>
    </row>
    <row r="416005" spans="68:68" customFormat="1">
      <c r="BP416005" s="90"/>
    </row>
    <row r="416006" spans="68:68" customFormat="1">
      <c r="BP416006" s="90"/>
    </row>
    <row r="416007" spans="68:68" customFormat="1">
      <c r="BP416007" s="90"/>
    </row>
    <row r="416008" spans="68:68" customFormat="1">
      <c r="BP416008" s="90"/>
    </row>
    <row r="416009" spans="68:68" customFormat="1">
      <c r="BP416009" s="90"/>
    </row>
    <row r="416010" spans="68:68" customFormat="1">
      <c r="BP416010" s="90"/>
    </row>
    <row r="416011" spans="68:68" customFormat="1">
      <c r="BP416011" s="90"/>
    </row>
    <row r="416012" spans="68:68" customFormat="1">
      <c r="BP416012" s="90"/>
    </row>
    <row r="416013" spans="68:68" customFormat="1">
      <c r="BP416013" s="90"/>
    </row>
    <row r="416014" spans="68:68" customFormat="1">
      <c r="BP416014" s="90"/>
    </row>
    <row r="416015" spans="68:68" customFormat="1">
      <c r="BP416015" s="90"/>
    </row>
    <row r="416016" spans="68:68" customFormat="1">
      <c r="BP416016" s="90"/>
    </row>
    <row r="416017" spans="68:68" customFormat="1">
      <c r="BP416017" s="90"/>
    </row>
    <row r="416018" spans="68:68" customFormat="1">
      <c r="BP416018" s="90"/>
    </row>
    <row r="416019" spans="68:68" customFormat="1">
      <c r="BP416019" s="90"/>
    </row>
    <row r="416020" spans="68:68" customFormat="1">
      <c r="BP416020" s="90"/>
    </row>
    <row r="416021" spans="68:68" customFormat="1">
      <c r="BP416021" s="90"/>
    </row>
    <row r="416022" spans="68:68" customFormat="1">
      <c r="BP416022" s="90"/>
    </row>
    <row r="416023" spans="68:68" customFormat="1">
      <c r="BP416023" s="90"/>
    </row>
    <row r="416024" spans="68:68" customFormat="1">
      <c r="BP416024" s="90"/>
    </row>
    <row r="416025" spans="68:68" customFormat="1">
      <c r="BP416025" s="90"/>
    </row>
    <row r="416026" spans="68:68" customFormat="1">
      <c r="BP416026" s="90"/>
    </row>
    <row r="416027" spans="68:68" customFormat="1">
      <c r="BP416027" s="90"/>
    </row>
    <row r="416028" spans="68:68" customFormat="1">
      <c r="BP416028" s="90"/>
    </row>
    <row r="416029" spans="68:68" customFormat="1">
      <c r="BP416029" s="90"/>
    </row>
    <row r="416030" spans="68:68" customFormat="1">
      <c r="BP416030" s="90"/>
    </row>
    <row r="416031" spans="68:68" customFormat="1">
      <c r="BP416031" s="90"/>
    </row>
    <row r="416032" spans="68:68" customFormat="1">
      <c r="BP416032" s="90"/>
    </row>
    <row r="416033" spans="68:68" customFormat="1">
      <c r="BP416033" s="90"/>
    </row>
    <row r="416034" spans="68:68" customFormat="1">
      <c r="BP416034" s="90"/>
    </row>
    <row r="416035" spans="68:68" customFormat="1">
      <c r="BP416035" s="90"/>
    </row>
    <row r="416036" spans="68:68" customFormat="1">
      <c r="BP416036" s="90"/>
    </row>
    <row r="416037" spans="68:68" customFormat="1">
      <c r="BP416037" s="90"/>
    </row>
    <row r="416038" spans="68:68" customFormat="1">
      <c r="BP416038" s="90"/>
    </row>
    <row r="416039" spans="68:68" customFormat="1">
      <c r="BP416039" s="90"/>
    </row>
    <row r="416040" spans="68:68" customFormat="1">
      <c r="BP416040" s="90"/>
    </row>
    <row r="416041" spans="68:68" customFormat="1">
      <c r="BP416041" s="90"/>
    </row>
    <row r="416042" spans="68:68" customFormat="1">
      <c r="BP416042" s="90"/>
    </row>
    <row r="416043" spans="68:68" customFormat="1">
      <c r="BP416043" s="90"/>
    </row>
    <row r="416044" spans="68:68" customFormat="1">
      <c r="BP416044" s="90"/>
    </row>
    <row r="416045" spans="68:68" customFormat="1">
      <c r="BP416045" s="90"/>
    </row>
    <row r="416046" spans="68:68" customFormat="1">
      <c r="BP416046" s="90"/>
    </row>
    <row r="416047" spans="68:68" customFormat="1">
      <c r="BP416047" s="90"/>
    </row>
    <row r="416048" spans="68:68" customFormat="1">
      <c r="BP416048" s="90"/>
    </row>
    <row r="416049" spans="68:68" customFormat="1">
      <c r="BP416049" s="90"/>
    </row>
    <row r="416050" spans="68:68" customFormat="1">
      <c r="BP416050" s="90"/>
    </row>
    <row r="416051" spans="68:68" customFormat="1">
      <c r="BP416051" s="90"/>
    </row>
    <row r="416052" spans="68:68" customFormat="1">
      <c r="BP416052" s="90"/>
    </row>
    <row r="416053" spans="68:68" customFormat="1">
      <c r="BP416053" s="90"/>
    </row>
    <row r="416054" spans="68:68" customFormat="1">
      <c r="BP416054" s="90"/>
    </row>
    <row r="416055" spans="68:68" customFormat="1">
      <c r="BP416055" s="90"/>
    </row>
    <row r="416056" spans="68:68" customFormat="1">
      <c r="BP416056" s="90"/>
    </row>
    <row r="416057" spans="68:68" customFormat="1">
      <c r="BP416057" s="90"/>
    </row>
    <row r="416058" spans="68:68" customFormat="1">
      <c r="BP416058" s="90"/>
    </row>
    <row r="416059" spans="68:68" customFormat="1">
      <c r="BP416059" s="90"/>
    </row>
    <row r="416060" spans="68:68" customFormat="1">
      <c r="BP416060" s="90"/>
    </row>
    <row r="416061" spans="68:68" customFormat="1">
      <c r="BP416061" s="90"/>
    </row>
    <row r="416062" spans="68:68" customFormat="1">
      <c r="BP416062" s="90"/>
    </row>
    <row r="416063" spans="68:68" customFormat="1">
      <c r="BP416063" s="90"/>
    </row>
    <row r="416064" spans="68:68" customFormat="1">
      <c r="BP416064" s="90"/>
    </row>
    <row r="416065" spans="68:68" customFormat="1">
      <c r="BP416065" s="90"/>
    </row>
    <row r="416066" spans="68:68" customFormat="1">
      <c r="BP416066" s="90"/>
    </row>
    <row r="416067" spans="68:68" customFormat="1">
      <c r="BP416067" s="90"/>
    </row>
    <row r="416068" spans="68:68" customFormat="1">
      <c r="BP416068" s="90"/>
    </row>
    <row r="416069" spans="68:68" customFormat="1">
      <c r="BP416069" s="90"/>
    </row>
    <row r="416070" spans="68:68" customFormat="1">
      <c r="BP416070" s="90"/>
    </row>
    <row r="416071" spans="68:68" customFormat="1">
      <c r="BP416071" s="90"/>
    </row>
    <row r="416072" spans="68:68" customFormat="1">
      <c r="BP416072" s="90"/>
    </row>
    <row r="416073" spans="68:68" customFormat="1">
      <c r="BP416073" s="90"/>
    </row>
    <row r="416074" spans="68:68" customFormat="1">
      <c r="BP416074" s="90"/>
    </row>
    <row r="416075" spans="68:68" customFormat="1">
      <c r="BP416075" s="90"/>
    </row>
    <row r="416076" spans="68:68" customFormat="1">
      <c r="BP416076" s="90"/>
    </row>
    <row r="416077" spans="68:68" customFormat="1">
      <c r="BP416077" s="90"/>
    </row>
    <row r="416078" spans="68:68" customFormat="1">
      <c r="BP416078" s="90"/>
    </row>
    <row r="416079" spans="68:68" customFormat="1">
      <c r="BP416079" s="90"/>
    </row>
    <row r="416080" spans="68:68" customFormat="1">
      <c r="BP416080" s="90"/>
    </row>
    <row r="416081" spans="68:68" customFormat="1">
      <c r="BP416081" s="90"/>
    </row>
    <row r="416082" spans="68:68" customFormat="1">
      <c r="BP416082" s="90"/>
    </row>
    <row r="416083" spans="68:68" customFormat="1">
      <c r="BP416083" s="90"/>
    </row>
    <row r="416084" spans="68:68" customFormat="1">
      <c r="BP416084" s="90"/>
    </row>
    <row r="416085" spans="68:68" customFormat="1">
      <c r="BP416085" s="90"/>
    </row>
    <row r="416086" spans="68:68" customFormat="1">
      <c r="BP416086" s="90"/>
    </row>
    <row r="416087" spans="68:68" customFormat="1">
      <c r="BP416087" s="90"/>
    </row>
    <row r="416088" spans="68:68" customFormat="1">
      <c r="BP416088" s="90"/>
    </row>
    <row r="416089" spans="68:68" customFormat="1">
      <c r="BP416089" s="90"/>
    </row>
    <row r="416090" spans="68:68" customFormat="1">
      <c r="BP416090" s="90"/>
    </row>
    <row r="416091" spans="68:68" customFormat="1">
      <c r="BP416091" s="90"/>
    </row>
    <row r="416092" spans="68:68" customFormat="1">
      <c r="BP416092" s="90"/>
    </row>
    <row r="416093" spans="68:68" customFormat="1">
      <c r="BP416093" s="90"/>
    </row>
    <row r="416094" spans="68:68" customFormat="1">
      <c r="BP416094" s="90"/>
    </row>
    <row r="416095" spans="68:68" customFormat="1">
      <c r="BP416095" s="90"/>
    </row>
    <row r="416096" spans="68:68" customFormat="1">
      <c r="BP416096" s="90"/>
    </row>
    <row r="416097" spans="68:68" customFormat="1">
      <c r="BP416097" s="90"/>
    </row>
    <row r="416098" spans="68:68" customFormat="1">
      <c r="BP416098" s="90"/>
    </row>
    <row r="416099" spans="68:68" customFormat="1">
      <c r="BP416099" s="90"/>
    </row>
    <row r="416100" spans="68:68" customFormat="1">
      <c r="BP416100" s="90"/>
    </row>
    <row r="416101" spans="68:68" customFormat="1">
      <c r="BP416101" s="90"/>
    </row>
    <row r="416102" spans="68:68" customFormat="1">
      <c r="BP416102" s="90"/>
    </row>
    <row r="416103" spans="68:68" customFormat="1">
      <c r="BP416103" s="90"/>
    </row>
    <row r="416104" spans="68:68" customFormat="1">
      <c r="BP416104" s="90"/>
    </row>
    <row r="416105" spans="68:68" customFormat="1">
      <c r="BP416105" s="90"/>
    </row>
    <row r="416106" spans="68:68" customFormat="1">
      <c r="BP416106" s="90"/>
    </row>
    <row r="416107" spans="68:68" customFormat="1">
      <c r="BP416107" s="90"/>
    </row>
    <row r="416108" spans="68:68" customFormat="1">
      <c r="BP416108" s="90"/>
    </row>
    <row r="416109" spans="68:68" customFormat="1">
      <c r="BP416109" s="90"/>
    </row>
    <row r="416110" spans="68:68" customFormat="1">
      <c r="BP416110" s="90"/>
    </row>
    <row r="416111" spans="68:68" customFormat="1">
      <c r="BP416111" s="90"/>
    </row>
    <row r="416112" spans="68:68" customFormat="1">
      <c r="BP416112" s="90"/>
    </row>
    <row r="416113" spans="68:68" customFormat="1">
      <c r="BP416113" s="90"/>
    </row>
    <row r="416114" spans="68:68" customFormat="1">
      <c r="BP416114" s="90"/>
    </row>
    <row r="416115" spans="68:68" customFormat="1">
      <c r="BP416115" s="90"/>
    </row>
    <row r="416116" spans="68:68" customFormat="1">
      <c r="BP416116" s="90"/>
    </row>
    <row r="416117" spans="68:68" customFormat="1">
      <c r="BP416117" s="90"/>
    </row>
    <row r="416118" spans="68:68" customFormat="1">
      <c r="BP416118" s="90"/>
    </row>
    <row r="416119" spans="68:68" customFormat="1">
      <c r="BP416119" s="90"/>
    </row>
    <row r="416120" spans="68:68" customFormat="1">
      <c r="BP416120" s="90"/>
    </row>
    <row r="416121" spans="68:68" customFormat="1">
      <c r="BP416121" s="90"/>
    </row>
    <row r="416122" spans="68:68" customFormat="1">
      <c r="BP416122" s="90"/>
    </row>
    <row r="416123" spans="68:68" customFormat="1">
      <c r="BP416123" s="90"/>
    </row>
    <row r="416124" spans="68:68" customFormat="1">
      <c r="BP416124" s="90"/>
    </row>
    <row r="416125" spans="68:68" customFormat="1">
      <c r="BP416125" s="90"/>
    </row>
    <row r="416126" spans="68:68" customFormat="1">
      <c r="BP416126" s="90"/>
    </row>
    <row r="416127" spans="68:68" customFormat="1">
      <c r="BP416127" s="90"/>
    </row>
    <row r="416128" spans="68:68" customFormat="1">
      <c r="BP416128" s="90"/>
    </row>
    <row r="416129" spans="68:68" customFormat="1">
      <c r="BP416129" s="90"/>
    </row>
    <row r="416130" spans="68:68" customFormat="1">
      <c r="BP416130" s="90"/>
    </row>
    <row r="416131" spans="68:68" customFormat="1">
      <c r="BP416131" s="90"/>
    </row>
    <row r="416132" spans="68:68" customFormat="1">
      <c r="BP416132" s="90"/>
    </row>
    <row r="416133" spans="68:68" customFormat="1">
      <c r="BP416133" s="90"/>
    </row>
    <row r="416134" spans="68:68" customFormat="1">
      <c r="BP416134" s="90"/>
    </row>
    <row r="416135" spans="68:68" customFormat="1">
      <c r="BP416135" s="90"/>
    </row>
    <row r="416136" spans="68:68" customFormat="1">
      <c r="BP416136" s="90"/>
    </row>
    <row r="416137" spans="68:68" customFormat="1">
      <c r="BP416137" s="90"/>
    </row>
    <row r="416138" spans="68:68" customFormat="1">
      <c r="BP416138" s="90"/>
    </row>
    <row r="416139" spans="68:68" customFormat="1">
      <c r="BP416139" s="90"/>
    </row>
    <row r="416140" spans="68:68" customFormat="1">
      <c r="BP416140" s="90"/>
    </row>
    <row r="416141" spans="68:68" customFormat="1">
      <c r="BP416141" s="90"/>
    </row>
    <row r="416142" spans="68:68" customFormat="1">
      <c r="BP416142" s="90"/>
    </row>
    <row r="416143" spans="68:68" customFormat="1">
      <c r="BP416143" s="90"/>
    </row>
    <row r="416144" spans="68:68" customFormat="1">
      <c r="BP416144" s="90"/>
    </row>
    <row r="416145" spans="68:68" customFormat="1">
      <c r="BP416145" s="90"/>
    </row>
    <row r="416146" spans="68:68" customFormat="1">
      <c r="BP416146" s="90"/>
    </row>
    <row r="416147" spans="68:68" customFormat="1">
      <c r="BP416147" s="90"/>
    </row>
    <row r="416148" spans="68:68" customFormat="1">
      <c r="BP416148" s="90"/>
    </row>
    <row r="416149" spans="68:68" customFormat="1">
      <c r="BP416149" s="90"/>
    </row>
    <row r="416150" spans="68:68" customFormat="1">
      <c r="BP416150" s="90"/>
    </row>
    <row r="416151" spans="68:68" customFormat="1">
      <c r="BP416151" s="90"/>
    </row>
    <row r="416152" spans="68:68" customFormat="1">
      <c r="BP416152" s="90"/>
    </row>
    <row r="416153" spans="68:68" customFormat="1">
      <c r="BP416153" s="90"/>
    </row>
    <row r="416154" spans="68:68" customFormat="1">
      <c r="BP416154" s="90"/>
    </row>
    <row r="416155" spans="68:68" customFormat="1">
      <c r="BP416155" s="90"/>
    </row>
    <row r="416156" spans="68:68" customFormat="1">
      <c r="BP416156" s="90"/>
    </row>
    <row r="416157" spans="68:68" customFormat="1">
      <c r="BP416157" s="90"/>
    </row>
    <row r="416158" spans="68:68" customFormat="1">
      <c r="BP416158" s="90"/>
    </row>
    <row r="416159" spans="68:68" customFormat="1">
      <c r="BP416159" s="90"/>
    </row>
    <row r="416160" spans="68:68" customFormat="1">
      <c r="BP416160" s="90"/>
    </row>
    <row r="416161" spans="68:68" customFormat="1">
      <c r="BP416161" s="90"/>
    </row>
    <row r="416162" spans="68:68" customFormat="1">
      <c r="BP416162" s="90"/>
    </row>
    <row r="416163" spans="68:68" customFormat="1">
      <c r="BP416163" s="90"/>
    </row>
    <row r="416164" spans="68:68" customFormat="1">
      <c r="BP416164" s="90"/>
    </row>
    <row r="416165" spans="68:68" customFormat="1">
      <c r="BP416165" s="90"/>
    </row>
    <row r="416166" spans="68:68" customFormat="1">
      <c r="BP416166" s="90"/>
    </row>
    <row r="416167" spans="68:68" customFormat="1">
      <c r="BP416167" s="90"/>
    </row>
    <row r="416168" spans="68:68" customFormat="1">
      <c r="BP416168" s="90"/>
    </row>
    <row r="416169" spans="68:68" customFormat="1">
      <c r="BP416169" s="90"/>
    </row>
    <row r="416170" spans="68:68" customFormat="1">
      <c r="BP416170" s="90"/>
    </row>
    <row r="416171" spans="68:68" customFormat="1">
      <c r="BP416171" s="90"/>
    </row>
    <row r="416172" spans="68:68" customFormat="1">
      <c r="BP416172" s="90"/>
    </row>
    <row r="416173" spans="68:68" customFormat="1">
      <c r="BP416173" s="90"/>
    </row>
    <row r="416174" spans="68:68" customFormat="1">
      <c r="BP416174" s="90"/>
    </row>
    <row r="416175" spans="68:68" customFormat="1">
      <c r="BP416175" s="90"/>
    </row>
    <row r="416176" spans="68:68" customFormat="1">
      <c r="BP416176" s="90"/>
    </row>
    <row r="416177" spans="68:68" customFormat="1">
      <c r="BP416177" s="90"/>
    </row>
    <row r="416178" spans="68:68" customFormat="1">
      <c r="BP416178" s="90"/>
    </row>
    <row r="416179" spans="68:68" customFormat="1">
      <c r="BP416179" s="90"/>
    </row>
    <row r="416180" spans="68:68" customFormat="1">
      <c r="BP416180" s="90"/>
    </row>
    <row r="416181" spans="68:68" customFormat="1">
      <c r="BP416181" s="90"/>
    </row>
    <row r="416182" spans="68:68" customFormat="1">
      <c r="BP416182" s="90"/>
    </row>
    <row r="416183" spans="68:68" customFormat="1">
      <c r="BP416183" s="90"/>
    </row>
    <row r="416184" spans="68:68" customFormat="1">
      <c r="BP416184" s="90"/>
    </row>
    <row r="416185" spans="68:68" customFormat="1">
      <c r="BP416185" s="90"/>
    </row>
    <row r="416186" spans="68:68" customFormat="1">
      <c r="BP416186" s="90"/>
    </row>
    <row r="416187" spans="68:68" customFormat="1">
      <c r="BP416187" s="90"/>
    </row>
    <row r="416188" spans="68:68" customFormat="1">
      <c r="BP416188" s="90"/>
    </row>
    <row r="416189" spans="68:68" customFormat="1">
      <c r="BP416189" s="90"/>
    </row>
    <row r="416190" spans="68:68" customFormat="1">
      <c r="BP416190" s="90"/>
    </row>
    <row r="416191" spans="68:68" customFormat="1">
      <c r="BP416191" s="90"/>
    </row>
    <row r="416192" spans="68:68" customFormat="1">
      <c r="BP416192" s="90"/>
    </row>
    <row r="416193" spans="68:68" customFormat="1">
      <c r="BP416193" s="90"/>
    </row>
    <row r="416194" spans="68:68" customFormat="1">
      <c r="BP416194" s="90"/>
    </row>
    <row r="416195" spans="68:68" customFormat="1">
      <c r="BP416195" s="90"/>
    </row>
    <row r="416196" spans="68:68" customFormat="1">
      <c r="BP416196" s="90"/>
    </row>
    <row r="416197" spans="68:68" customFormat="1">
      <c r="BP416197" s="90"/>
    </row>
    <row r="416198" spans="68:68" customFormat="1">
      <c r="BP416198" s="90"/>
    </row>
    <row r="416199" spans="68:68" customFormat="1">
      <c r="BP416199" s="90"/>
    </row>
    <row r="416200" spans="68:68" customFormat="1">
      <c r="BP416200" s="90"/>
    </row>
    <row r="416201" spans="68:68" customFormat="1">
      <c r="BP416201" s="90"/>
    </row>
    <row r="416202" spans="68:68" customFormat="1">
      <c r="BP416202" s="90"/>
    </row>
    <row r="416203" spans="68:68" customFormat="1">
      <c r="BP416203" s="90"/>
    </row>
    <row r="416204" spans="68:68" customFormat="1">
      <c r="BP416204" s="90"/>
    </row>
    <row r="416205" spans="68:68" customFormat="1">
      <c r="BP416205" s="90"/>
    </row>
    <row r="416206" spans="68:68" customFormat="1">
      <c r="BP416206" s="90"/>
    </row>
    <row r="416207" spans="68:68" customFormat="1">
      <c r="BP416207" s="90"/>
    </row>
    <row r="416208" spans="68:68" customFormat="1">
      <c r="BP416208" s="90"/>
    </row>
    <row r="416209" spans="68:68" customFormat="1">
      <c r="BP416209" s="90"/>
    </row>
    <row r="416210" spans="68:68" customFormat="1">
      <c r="BP416210" s="90"/>
    </row>
    <row r="416211" spans="68:68" customFormat="1">
      <c r="BP416211" s="90"/>
    </row>
    <row r="416212" spans="68:68" customFormat="1">
      <c r="BP416212" s="90"/>
    </row>
    <row r="416213" spans="68:68" customFormat="1">
      <c r="BP416213" s="90"/>
    </row>
    <row r="416214" spans="68:68" customFormat="1">
      <c r="BP416214" s="90"/>
    </row>
    <row r="416215" spans="68:68" customFormat="1">
      <c r="BP416215" s="90"/>
    </row>
    <row r="416216" spans="68:68" customFormat="1">
      <c r="BP416216" s="90"/>
    </row>
    <row r="416217" spans="68:68" customFormat="1">
      <c r="BP416217" s="90"/>
    </row>
    <row r="416218" spans="68:68" customFormat="1">
      <c r="BP416218" s="90"/>
    </row>
    <row r="416219" spans="68:68" customFormat="1">
      <c r="BP416219" s="90"/>
    </row>
    <row r="416220" spans="68:68" customFormat="1">
      <c r="BP416220" s="90"/>
    </row>
    <row r="416221" spans="68:68" customFormat="1">
      <c r="BP416221" s="90"/>
    </row>
    <row r="416222" spans="68:68" customFormat="1">
      <c r="BP416222" s="90"/>
    </row>
    <row r="416223" spans="68:68" customFormat="1">
      <c r="BP416223" s="90"/>
    </row>
    <row r="416224" spans="68:68" customFormat="1">
      <c r="BP416224" s="90"/>
    </row>
    <row r="416225" spans="68:68" customFormat="1">
      <c r="BP416225" s="90"/>
    </row>
    <row r="416226" spans="68:68" customFormat="1">
      <c r="BP416226" s="90"/>
    </row>
    <row r="416227" spans="68:68" customFormat="1">
      <c r="BP416227" s="90"/>
    </row>
    <row r="416228" spans="68:68" customFormat="1">
      <c r="BP416228" s="90"/>
    </row>
    <row r="416229" spans="68:68" customFormat="1">
      <c r="BP416229" s="90"/>
    </row>
    <row r="416230" spans="68:68" customFormat="1">
      <c r="BP416230" s="90"/>
    </row>
    <row r="416231" spans="68:68" customFormat="1">
      <c r="BP416231" s="90"/>
    </row>
    <row r="416232" spans="68:68" customFormat="1">
      <c r="BP416232" s="90"/>
    </row>
    <row r="416233" spans="68:68" customFormat="1">
      <c r="BP416233" s="90"/>
    </row>
    <row r="416234" spans="68:68" customFormat="1">
      <c r="BP416234" s="90"/>
    </row>
    <row r="416235" spans="68:68" customFormat="1">
      <c r="BP416235" s="90"/>
    </row>
    <row r="416236" spans="68:68" customFormat="1">
      <c r="BP416236" s="90"/>
    </row>
    <row r="416237" spans="68:68" customFormat="1">
      <c r="BP416237" s="90"/>
    </row>
    <row r="416238" spans="68:68" customFormat="1">
      <c r="BP416238" s="90"/>
    </row>
    <row r="416239" spans="68:68" customFormat="1">
      <c r="BP416239" s="90"/>
    </row>
    <row r="416240" spans="68:68" customFormat="1">
      <c r="BP416240" s="90"/>
    </row>
    <row r="416241" spans="68:68" customFormat="1">
      <c r="BP416241" s="90"/>
    </row>
    <row r="416242" spans="68:68" customFormat="1">
      <c r="BP416242" s="90"/>
    </row>
    <row r="416243" spans="68:68" customFormat="1">
      <c r="BP416243" s="90"/>
    </row>
    <row r="416244" spans="68:68" customFormat="1">
      <c r="BP416244" s="90"/>
    </row>
    <row r="416245" spans="68:68" customFormat="1">
      <c r="BP416245" s="90"/>
    </row>
    <row r="416246" spans="68:68" customFormat="1">
      <c r="BP416246" s="90"/>
    </row>
    <row r="416247" spans="68:68" customFormat="1">
      <c r="BP416247" s="90"/>
    </row>
    <row r="416248" spans="68:68" customFormat="1">
      <c r="BP416248" s="90"/>
    </row>
    <row r="416249" spans="68:68" customFormat="1">
      <c r="BP416249" s="90"/>
    </row>
    <row r="416250" spans="68:68" customFormat="1">
      <c r="BP416250" s="90"/>
    </row>
    <row r="416251" spans="68:68" customFormat="1">
      <c r="BP416251" s="90"/>
    </row>
    <row r="416252" spans="68:68" customFormat="1">
      <c r="BP416252" s="90"/>
    </row>
    <row r="416253" spans="68:68" customFormat="1">
      <c r="BP416253" s="90"/>
    </row>
    <row r="416254" spans="68:68" customFormat="1">
      <c r="BP416254" s="90"/>
    </row>
    <row r="416255" spans="68:68" customFormat="1">
      <c r="BP416255" s="90"/>
    </row>
    <row r="416256" spans="68:68" customFormat="1">
      <c r="BP416256" s="90"/>
    </row>
    <row r="416257" spans="68:68" customFormat="1">
      <c r="BP416257" s="90"/>
    </row>
    <row r="416258" spans="68:68" customFormat="1">
      <c r="BP416258" s="90"/>
    </row>
    <row r="416259" spans="68:68" customFormat="1">
      <c r="BP416259" s="90"/>
    </row>
    <row r="416260" spans="68:68" customFormat="1">
      <c r="BP416260" s="90"/>
    </row>
    <row r="416261" spans="68:68" customFormat="1">
      <c r="BP416261" s="90"/>
    </row>
    <row r="416262" spans="68:68" customFormat="1">
      <c r="BP416262" s="90"/>
    </row>
    <row r="416263" spans="68:68" customFormat="1">
      <c r="BP416263" s="90"/>
    </row>
    <row r="416264" spans="68:68" customFormat="1">
      <c r="BP416264" s="90"/>
    </row>
    <row r="416265" spans="68:68" customFormat="1">
      <c r="BP416265" s="90"/>
    </row>
    <row r="416266" spans="68:68" customFormat="1">
      <c r="BP416266" s="90"/>
    </row>
    <row r="416267" spans="68:68" customFormat="1">
      <c r="BP416267" s="90"/>
    </row>
    <row r="416268" spans="68:68" customFormat="1">
      <c r="BP416268" s="90"/>
    </row>
    <row r="416269" spans="68:68" customFormat="1">
      <c r="BP416269" s="90"/>
    </row>
    <row r="416270" spans="68:68" customFormat="1">
      <c r="BP416270" s="90"/>
    </row>
    <row r="416271" spans="68:68" customFormat="1">
      <c r="BP416271" s="90"/>
    </row>
    <row r="416272" spans="68:68" customFormat="1">
      <c r="BP416272" s="90"/>
    </row>
    <row r="416273" spans="68:68" customFormat="1">
      <c r="BP416273" s="90"/>
    </row>
    <row r="416274" spans="68:68" customFormat="1">
      <c r="BP416274" s="90"/>
    </row>
    <row r="416275" spans="68:68" customFormat="1">
      <c r="BP416275" s="90"/>
    </row>
    <row r="416276" spans="68:68" customFormat="1">
      <c r="BP416276" s="90"/>
    </row>
    <row r="416277" spans="68:68" customFormat="1">
      <c r="BP416277" s="90"/>
    </row>
    <row r="416278" spans="68:68" customFormat="1">
      <c r="BP416278" s="90"/>
    </row>
    <row r="416279" spans="68:68" customFormat="1">
      <c r="BP416279" s="90"/>
    </row>
    <row r="416280" spans="68:68" customFormat="1">
      <c r="BP416280" s="90"/>
    </row>
    <row r="416281" spans="68:68" customFormat="1">
      <c r="BP416281" s="90"/>
    </row>
    <row r="416282" spans="68:68" customFormat="1">
      <c r="BP416282" s="90"/>
    </row>
    <row r="416283" spans="68:68" customFormat="1">
      <c r="BP416283" s="90"/>
    </row>
    <row r="416284" spans="68:68" customFormat="1">
      <c r="BP416284" s="90"/>
    </row>
    <row r="416285" spans="68:68" customFormat="1">
      <c r="BP416285" s="90"/>
    </row>
    <row r="416286" spans="68:68" customFormat="1">
      <c r="BP416286" s="90"/>
    </row>
    <row r="416287" spans="68:68" customFormat="1">
      <c r="BP416287" s="90"/>
    </row>
    <row r="416288" spans="68:68" customFormat="1">
      <c r="BP416288" s="90"/>
    </row>
    <row r="416289" spans="68:68" customFormat="1">
      <c r="BP416289" s="90"/>
    </row>
    <row r="416290" spans="68:68" customFormat="1">
      <c r="BP416290" s="90"/>
    </row>
    <row r="416291" spans="68:68" customFormat="1">
      <c r="BP416291" s="90"/>
    </row>
    <row r="416292" spans="68:68" customFormat="1">
      <c r="BP416292" s="90"/>
    </row>
    <row r="416293" spans="68:68" customFormat="1">
      <c r="BP416293" s="90"/>
    </row>
    <row r="416294" spans="68:68" customFormat="1">
      <c r="BP416294" s="90"/>
    </row>
    <row r="416295" spans="68:68" customFormat="1">
      <c r="BP416295" s="90"/>
    </row>
    <row r="416296" spans="68:68" customFormat="1">
      <c r="BP416296" s="90"/>
    </row>
    <row r="416297" spans="68:68" customFormat="1">
      <c r="BP416297" s="90"/>
    </row>
    <row r="416298" spans="68:68" customFormat="1">
      <c r="BP416298" s="90"/>
    </row>
    <row r="416299" spans="68:68" customFormat="1">
      <c r="BP416299" s="90"/>
    </row>
    <row r="416300" spans="68:68" customFormat="1">
      <c r="BP416300" s="90"/>
    </row>
    <row r="416301" spans="68:68" customFormat="1">
      <c r="BP416301" s="90"/>
    </row>
    <row r="416302" spans="68:68" customFormat="1">
      <c r="BP416302" s="90"/>
    </row>
    <row r="416303" spans="68:68" customFormat="1">
      <c r="BP416303" s="90"/>
    </row>
    <row r="416304" spans="68:68" customFormat="1">
      <c r="BP416304" s="90"/>
    </row>
    <row r="416305" spans="68:68" customFormat="1">
      <c r="BP416305" s="90"/>
    </row>
    <row r="416306" spans="68:68" customFormat="1">
      <c r="BP416306" s="90"/>
    </row>
    <row r="416307" spans="68:68" customFormat="1">
      <c r="BP416307" s="90"/>
    </row>
    <row r="416308" spans="68:68" customFormat="1">
      <c r="BP416308" s="90"/>
    </row>
    <row r="416309" spans="68:68" customFormat="1">
      <c r="BP416309" s="90"/>
    </row>
    <row r="416310" spans="68:68" customFormat="1">
      <c r="BP416310" s="90"/>
    </row>
    <row r="416311" spans="68:68" customFormat="1">
      <c r="BP416311" s="90"/>
    </row>
    <row r="416312" spans="68:68" customFormat="1">
      <c r="BP416312" s="90"/>
    </row>
    <row r="416313" spans="68:68" customFormat="1">
      <c r="BP416313" s="90"/>
    </row>
    <row r="416314" spans="68:68" customFormat="1">
      <c r="BP416314" s="90"/>
    </row>
    <row r="416315" spans="68:68" customFormat="1">
      <c r="BP416315" s="90"/>
    </row>
    <row r="416316" spans="68:68" customFormat="1">
      <c r="BP416316" s="90"/>
    </row>
    <row r="416317" spans="68:68" customFormat="1">
      <c r="BP416317" s="90"/>
    </row>
    <row r="416318" spans="68:68" customFormat="1">
      <c r="BP416318" s="90"/>
    </row>
    <row r="416319" spans="68:68" customFormat="1">
      <c r="BP416319" s="90"/>
    </row>
    <row r="416320" spans="68:68" customFormat="1">
      <c r="BP416320" s="90"/>
    </row>
    <row r="416321" spans="68:68" customFormat="1">
      <c r="BP416321" s="90"/>
    </row>
    <row r="416322" spans="68:68" customFormat="1">
      <c r="BP416322" s="90"/>
    </row>
    <row r="416323" spans="68:68" customFormat="1">
      <c r="BP416323" s="90"/>
    </row>
    <row r="416324" spans="68:68" customFormat="1">
      <c r="BP416324" s="90"/>
    </row>
    <row r="416325" spans="68:68" customFormat="1">
      <c r="BP416325" s="90"/>
    </row>
    <row r="416326" spans="68:68" customFormat="1">
      <c r="BP416326" s="90"/>
    </row>
    <row r="416327" spans="68:68" customFormat="1">
      <c r="BP416327" s="90"/>
    </row>
    <row r="416328" spans="68:68" customFormat="1">
      <c r="BP416328" s="90"/>
    </row>
    <row r="416329" spans="68:68" customFormat="1">
      <c r="BP416329" s="90"/>
    </row>
    <row r="416330" spans="68:68" customFormat="1">
      <c r="BP416330" s="90"/>
    </row>
    <row r="416331" spans="68:68" customFormat="1">
      <c r="BP416331" s="90"/>
    </row>
    <row r="416332" spans="68:68" customFormat="1">
      <c r="BP416332" s="90"/>
    </row>
    <row r="416333" spans="68:68" customFormat="1">
      <c r="BP416333" s="90"/>
    </row>
    <row r="416334" spans="68:68" customFormat="1">
      <c r="BP416334" s="90"/>
    </row>
    <row r="416335" spans="68:68" customFormat="1">
      <c r="BP416335" s="90"/>
    </row>
    <row r="416336" spans="68:68" customFormat="1">
      <c r="BP416336" s="90"/>
    </row>
    <row r="416337" spans="68:68" customFormat="1">
      <c r="BP416337" s="90"/>
    </row>
    <row r="416338" spans="68:68" customFormat="1">
      <c r="BP416338" s="90"/>
    </row>
    <row r="416339" spans="68:68" customFormat="1">
      <c r="BP416339" s="90"/>
    </row>
    <row r="416340" spans="68:68" customFormat="1">
      <c r="BP416340" s="90"/>
    </row>
    <row r="416341" spans="68:68" customFormat="1">
      <c r="BP416341" s="90"/>
    </row>
    <row r="416342" spans="68:68" customFormat="1">
      <c r="BP416342" s="90"/>
    </row>
    <row r="416343" spans="68:68" customFormat="1">
      <c r="BP416343" s="90"/>
    </row>
    <row r="416344" spans="68:68" customFormat="1">
      <c r="BP416344" s="90"/>
    </row>
    <row r="416345" spans="68:68" customFormat="1">
      <c r="BP416345" s="90"/>
    </row>
    <row r="416346" spans="68:68" customFormat="1">
      <c r="BP416346" s="90"/>
    </row>
    <row r="416347" spans="68:68" customFormat="1">
      <c r="BP416347" s="90"/>
    </row>
    <row r="416348" spans="68:68" customFormat="1">
      <c r="BP416348" s="90"/>
    </row>
    <row r="416349" spans="68:68" customFormat="1">
      <c r="BP416349" s="90"/>
    </row>
    <row r="416350" spans="68:68" customFormat="1">
      <c r="BP416350" s="90"/>
    </row>
    <row r="416351" spans="68:68" customFormat="1">
      <c r="BP416351" s="90"/>
    </row>
    <row r="416352" spans="68:68" customFormat="1">
      <c r="BP416352" s="90"/>
    </row>
    <row r="416353" spans="68:68" customFormat="1">
      <c r="BP416353" s="90"/>
    </row>
    <row r="416354" spans="68:68" customFormat="1">
      <c r="BP416354" s="90"/>
    </row>
    <row r="416355" spans="68:68" customFormat="1">
      <c r="BP416355" s="90"/>
    </row>
    <row r="416356" spans="68:68" customFormat="1">
      <c r="BP416356" s="90"/>
    </row>
    <row r="416357" spans="68:68" customFormat="1">
      <c r="BP416357" s="90"/>
    </row>
    <row r="416358" spans="68:68" customFormat="1">
      <c r="BP416358" s="90"/>
    </row>
    <row r="416359" spans="68:68" customFormat="1">
      <c r="BP416359" s="90"/>
    </row>
    <row r="416360" spans="68:68" customFormat="1">
      <c r="BP416360" s="90"/>
    </row>
    <row r="416361" spans="68:68" customFormat="1">
      <c r="BP416361" s="90"/>
    </row>
    <row r="416362" spans="68:68" customFormat="1">
      <c r="BP416362" s="90"/>
    </row>
    <row r="416363" spans="68:68" customFormat="1">
      <c r="BP416363" s="90"/>
    </row>
    <row r="416364" spans="68:68" customFormat="1">
      <c r="BP416364" s="90"/>
    </row>
    <row r="416365" spans="68:68" customFormat="1">
      <c r="BP416365" s="90"/>
    </row>
    <row r="416366" spans="68:68" customFormat="1">
      <c r="BP416366" s="90"/>
    </row>
    <row r="416367" spans="68:68" customFormat="1">
      <c r="BP416367" s="90"/>
    </row>
    <row r="416368" spans="68:68" customFormat="1">
      <c r="BP416368" s="90"/>
    </row>
    <row r="416369" spans="68:68" customFormat="1">
      <c r="BP416369" s="90"/>
    </row>
    <row r="416370" spans="68:68" customFormat="1">
      <c r="BP416370" s="90"/>
    </row>
    <row r="416371" spans="68:68" customFormat="1">
      <c r="BP416371" s="90"/>
    </row>
    <row r="416372" spans="68:68" customFormat="1">
      <c r="BP416372" s="90"/>
    </row>
    <row r="416373" spans="68:68" customFormat="1">
      <c r="BP416373" s="90"/>
    </row>
    <row r="416374" spans="68:68" customFormat="1">
      <c r="BP416374" s="90"/>
    </row>
    <row r="416375" spans="68:68" customFormat="1">
      <c r="BP416375" s="90"/>
    </row>
    <row r="416376" spans="68:68" customFormat="1">
      <c r="BP416376" s="90"/>
    </row>
    <row r="416377" spans="68:68" customFormat="1">
      <c r="BP416377" s="90"/>
    </row>
    <row r="416378" spans="68:68" customFormat="1">
      <c r="BP416378" s="90"/>
    </row>
    <row r="416379" spans="68:68" customFormat="1">
      <c r="BP416379" s="90"/>
    </row>
    <row r="416380" spans="68:68" customFormat="1">
      <c r="BP416380" s="90"/>
    </row>
    <row r="416381" spans="68:68" customFormat="1">
      <c r="BP416381" s="90"/>
    </row>
    <row r="416382" spans="68:68" customFormat="1">
      <c r="BP416382" s="90"/>
    </row>
    <row r="416383" spans="68:68" customFormat="1">
      <c r="BP416383" s="90"/>
    </row>
    <row r="416384" spans="68:68" customFormat="1">
      <c r="BP416384" s="90"/>
    </row>
    <row r="416385" spans="68:68" customFormat="1">
      <c r="BP416385" s="90"/>
    </row>
    <row r="416386" spans="68:68" customFormat="1">
      <c r="BP416386" s="90"/>
    </row>
    <row r="416387" spans="68:68" customFormat="1">
      <c r="BP416387" s="90"/>
    </row>
    <row r="416388" spans="68:68" customFormat="1">
      <c r="BP416388" s="90"/>
    </row>
    <row r="416389" spans="68:68" customFormat="1">
      <c r="BP416389" s="90"/>
    </row>
    <row r="416390" spans="68:68" customFormat="1">
      <c r="BP416390" s="90"/>
    </row>
    <row r="416391" spans="68:68" customFormat="1">
      <c r="BP416391" s="90"/>
    </row>
    <row r="416392" spans="68:68" customFormat="1">
      <c r="BP416392" s="90"/>
    </row>
    <row r="416393" spans="68:68" customFormat="1">
      <c r="BP416393" s="90"/>
    </row>
    <row r="416394" spans="68:68" customFormat="1">
      <c r="BP416394" s="90"/>
    </row>
    <row r="416395" spans="68:68" customFormat="1">
      <c r="BP416395" s="90"/>
    </row>
    <row r="416396" spans="68:68" customFormat="1">
      <c r="BP416396" s="90"/>
    </row>
    <row r="416397" spans="68:68" customFormat="1">
      <c r="BP416397" s="90"/>
    </row>
    <row r="416398" spans="68:68" customFormat="1">
      <c r="BP416398" s="90"/>
    </row>
    <row r="416399" spans="68:68" customFormat="1">
      <c r="BP416399" s="90"/>
    </row>
    <row r="416400" spans="68:68" customFormat="1">
      <c r="BP416400" s="90"/>
    </row>
    <row r="416401" spans="68:68" customFormat="1">
      <c r="BP416401" s="90"/>
    </row>
    <row r="416402" spans="68:68" customFormat="1">
      <c r="BP416402" s="90"/>
    </row>
    <row r="416403" spans="68:68" customFormat="1">
      <c r="BP416403" s="90"/>
    </row>
    <row r="416404" spans="68:68" customFormat="1">
      <c r="BP416404" s="90"/>
    </row>
    <row r="416405" spans="68:68" customFormat="1">
      <c r="BP416405" s="90"/>
    </row>
    <row r="416406" spans="68:68" customFormat="1">
      <c r="BP416406" s="90"/>
    </row>
    <row r="416407" spans="68:68" customFormat="1">
      <c r="BP416407" s="90"/>
    </row>
    <row r="416408" spans="68:68" customFormat="1">
      <c r="BP416408" s="90"/>
    </row>
    <row r="416409" spans="68:68" customFormat="1">
      <c r="BP416409" s="90"/>
    </row>
    <row r="416410" spans="68:68" customFormat="1">
      <c r="BP416410" s="90"/>
    </row>
    <row r="416411" spans="68:68" customFormat="1">
      <c r="BP416411" s="90"/>
    </row>
    <row r="416412" spans="68:68" customFormat="1">
      <c r="BP416412" s="90"/>
    </row>
    <row r="416413" spans="68:68" customFormat="1">
      <c r="BP416413" s="90"/>
    </row>
    <row r="416414" spans="68:68" customFormat="1">
      <c r="BP416414" s="90"/>
    </row>
    <row r="416415" spans="68:68" customFormat="1">
      <c r="BP416415" s="90"/>
    </row>
    <row r="416416" spans="68:68" customFormat="1">
      <c r="BP416416" s="90"/>
    </row>
    <row r="416417" spans="68:68" customFormat="1">
      <c r="BP416417" s="90"/>
    </row>
    <row r="416418" spans="68:68" customFormat="1">
      <c r="BP416418" s="90"/>
    </row>
    <row r="416419" spans="68:68" customFormat="1">
      <c r="BP416419" s="90"/>
    </row>
    <row r="416420" spans="68:68" customFormat="1">
      <c r="BP416420" s="90"/>
    </row>
    <row r="416421" spans="68:68" customFormat="1">
      <c r="BP416421" s="90"/>
    </row>
    <row r="416422" spans="68:68" customFormat="1">
      <c r="BP416422" s="90"/>
    </row>
    <row r="416423" spans="68:68" customFormat="1">
      <c r="BP416423" s="90"/>
    </row>
    <row r="416424" spans="68:68" customFormat="1">
      <c r="BP416424" s="90"/>
    </row>
    <row r="416425" spans="68:68" customFormat="1">
      <c r="BP416425" s="90"/>
    </row>
    <row r="416426" spans="68:68" customFormat="1">
      <c r="BP416426" s="90"/>
    </row>
    <row r="416427" spans="68:68" customFormat="1">
      <c r="BP416427" s="90"/>
    </row>
    <row r="416428" spans="68:68" customFormat="1">
      <c r="BP416428" s="90"/>
    </row>
    <row r="416429" spans="68:68" customFormat="1">
      <c r="BP416429" s="90"/>
    </row>
    <row r="416430" spans="68:68" customFormat="1">
      <c r="BP416430" s="90"/>
    </row>
    <row r="416431" spans="68:68" customFormat="1">
      <c r="BP416431" s="90"/>
    </row>
    <row r="416432" spans="68:68" customFormat="1">
      <c r="BP416432" s="90"/>
    </row>
    <row r="416433" spans="68:68" customFormat="1">
      <c r="BP416433" s="90"/>
    </row>
    <row r="416434" spans="68:68" customFormat="1">
      <c r="BP416434" s="90"/>
    </row>
    <row r="416435" spans="68:68" customFormat="1">
      <c r="BP416435" s="90"/>
    </row>
    <row r="416436" spans="68:68" customFormat="1">
      <c r="BP416436" s="90"/>
    </row>
    <row r="416437" spans="68:68" customFormat="1">
      <c r="BP416437" s="90"/>
    </row>
    <row r="416438" spans="68:68" customFormat="1">
      <c r="BP416438" s="90"/>
    </row>
    <row r="416439" spans="68:68" customFormat="1">
      <c r="BP416439" s="90"/>
    </row>
    <row r="416440" spans="68:68" customFormat="1">
      <c r="BP416440" s="90"/>
    </row>
    <row r="416441" spans="68:68" customFormat="1">
      <c r="BP416441" s="90"/>
    </row>
    <row r="416442" spans="68:68" customFormat="1">
      <c r="BP416442" s="90"/>
    </row>
    <row r="416443" spans="68:68" customFormat="1">
      <c r="BP416443" s="90"/>
    </row>
    <row r="416444" spans="68:68" customFormat="1">
      <c r="BP416444" s="90"/>
    </row>
    <row r="416445" spans="68:68" customFormat="1">
      <c r="BP416445" s="90"/>
    </row>
    <row r="416446" spans="68:68" customFormat="1">
      <c r="BP416446" s="90"/>
    </row>
    <row r="416447" spans="68:68" customFormat="1">
      <c r="BP416447" s="90"/>
    </row>
    <row r="416448" spans="68:68" customFormat="1">
      <c r="BP416448" s="90"/>
    </row>
    <row r="416449" spans="68:68" customFormat="1">
      <c r="BP416449" s="90"/>
    </row>
    <row r="416450" spans="68:68" customFormat="1">
      <c r="BP416450" s="90"/>
    </row>
    <row r="416451" spans="68:68" customFormat="1">
      <c r="BP416451" s="90"/>
    </row>
    <row r="416452" spans="68:68" customFormat="1">
      <c r="BP416452" s="90"/>
    </row>
    <row r="416453" spans="68:68" customFormat="1">
      <c r="BP416453" s="90"/>
    </row>
    <row r="416454" spans="68:68" customFormat="1">
      <c r="BP416454" s="90"/>
    </row>
    <row r="416455" spans="68:68" customFormat="1">
      <c r="BP416455" s="90"/>
    </row>
    <row r="416456" spans="68:68" customFormat="1">
      <c r="BP416456" s="90"/>
    </row>
    <row r="416457" spans="68:68" customFormat="1">
      <c r="BP416457" s="90"/>
    </row>
    <row r="416458" spans="68:68" customFormat="1">
      <c r="BP416458" s="90"/>
    </row>
    <row r="416459" spans="68:68" customFormat="1">
      <c r="BP416459" s="90"/>
    </row>
    <row r="416460" spans="68:68" customFormat="1">
      <c r="BP416460" s="90"/>
    </row>
    <row r="416461" spans="68:68" customFormat="1">
      <c r="BP416461" s="90"/>
    </row>
    <row r="416462" spans="68:68" customFormat="1">
      <c r="BP416462" s="90"/>
    </row>
    <row r="416463" spans="68:68" customFormat="1">
      <c r="BP416463" s="90"/>
    </row>
    <row r="416464" spans="68:68" customFormat="1">
      <c r="BP416464" s="90"/>
    </row>
    <row r="416465" spans="68:68" customFormat="1">
      <c r="BP416465" s="90"/>
    </row>
    <row r="416466" spans="68:68" customFormat="1">
      <c r="BP416466" s="90"/>
    </row>
    <row r="416467" spans="68:68" customFormat="1">
      <c r="BP416467" s="90"/>
    </row>
    <row r="416468" spans="68:68" customFormat="1">
      <c r="BP416468" s="90"/>
    </row>
    <row r="416469" spans="68:68" customFormat="1">
      <c r="BP416469" s="90"/>
    </row>
    <row r="416470" spans="68:68" customFormat="1">
      <c r="BP416470" s="90"/>
    </row>
    <row r="416471" spans="68:68" customFormat="1">
      <c r="BP416471" s="90"/>
    </row>
    <row r="416472" spans="68:68" customFormat="1">
      <c r="BP416472" s="90"/>
    </row>
    <row r="416473" spans="68:68" customFormat="1">
      <c r="BP416473" s="90"/>
    </row>
    <row r="416474" spans="68:68" customFormat="1">
      <c r="BP416474" s="90"/>
    </row>
    <row r="416475" spans="68:68" customFormat="1">
      <c r="BP416475" s="90"/>
    </row>
    <row r="416476" spans="68:68" customFormat="1">
      <c r="BP416476" s="90"/>
    </row>
    <row r="416477" spans="68:68" customFormat="1">
      <c r="BP416477" s="90"/>
    </row>
    <row r="416478" spans="68:68" customFormat="1">
      <c r="BP416478" s="90"/>
    </row>
    <row r="416479" spans="68:68" customFormat="1">
      <c r="BP416479" s="90"/>
    </row>
    <row r="416480" spans="68:68" customFormat="1">
      <c r="BP416480" s="90"/>
    </row>
    <row r="416481" spans="68:68" customFormat="1">
      <c r="BP416481" s="90"/>
    </row>
    <row r="416482" spans="68:68" customFormat="1">
      <c r="BP416482" s="90"/>
    </row>
    <row r="416483" spans="68:68" customFormat="1">
      <c r="BP416483" s="90"/>
    </row>
    <row r="416484" spans="68:68" customFormat="1">
      <c r="BP416484" s="90"/>
    </row>
    <row r="416485" spans="68:68" customFormat="1">
      <c r="BP416485" s="90"/>
    </row>
    <row r="416486" spans="68:68" customFormat="1">
      <c r="BP416486" s="90"/>
    </row>
    <row r="416487" spans="68:68" customFormat="1">
      <c r="BP416487" s="90"/>
    </row>
    <row r="416488" spans="68:68" customFormat="1">
      <c r="BP416488" s="90"/>
    </row>
    <row r="416489" spans="68:68" customFormat="1">
      <c r="BP416489" s="90"/>
    </row>
    <row r="416490" spans="68:68" customFormat="1">
      <c r="BP416490" s="90"/>
    </row>
    <row r="416491" spans="68:68" customFormat="1">
      <c r="BP416491" s="90"/>
    </row>
    <row r="416492" spans="68:68" customFormat="1">
      <c r="BP416492" s="90"/>
    </row>
    <row r="416493" spans="68:68" customFormat="1">
      <c r="BP416493" s="90"/>
    </row>
    <row r="416494" spans="68:68" customFormat="1">
      <c r="BP416494" s="90"/>
    </row>
    <row r="416495" spans="68:68" customFormat="1">
      <c r="BP416495" s="90"/>
    </row>
    <row r="416496" spans="68:68" customFormat="1">
      <c r="BP416496" s="90"/>
    </row>
    <row r="416497" spans="68:68" customFormat="1">
      <c r="BP416497" s="90"/>
    </row>
    <row r="416498" spans="68:68" customFormat="1">
      <c r="BP416498" s="90"/>
    </row>
    <row r="416499" spans="68:68" customFormat="1">
      <c r="BP416499" s="90"/>
    </row>
    <row r="416500" spans="68:68" customFormat="1">
      <c r="BP416500" s="90"/>
    </row>
    <row r="416501" spans="68:68" customFormat="1">
      <c r="BP416501" s="90"/>
    </row>
    <row r="416502" spans="68:68" customFormat="1">
      <c r="BP416502" s="90"/>
    </row>
    <row r="416503" spans="68:68" customFormat="1">
      <c r="BP416503" s="90"/>
    </row>
    <row r="416504" spans="68:68" customFormat="1">
      <c r="BP416504" s="90"/>
    </row>
    <row r="416505" spans="68:68" customFormat="1">
      <c r="BP416505" s="90"/>
    </row>
    <row r="416506" spans="68:68" customFormat="1">
      <c r="BP416506" s="90"/>
    </row>
    <row r="416507" spans="68:68" customFormat="1">
      <c r="BP416507" s="90"/>
    </row>
    <row r="416508" spans="68:68" customFormat="1">
      <c r="BP416508" s="90"/>
    </row>
    <row r="416509" spans="68:68" customFormat="1">
      <c r="BP416509" s="90"/>
    </row>
    <row r="416510" spans="68:68" customFormat="1">
      <c r="BP416510" s="90"/>
    </row>
    <row r="416511" spans="68:68" customFormat="1">
      <c r="BP416511" s="90"/>
    </row>
    <row r="416512" spans="68:68" customFormat="1">
      <c r="BP416512" s="90"/>
    </row>
    <row r="416513" spans="68:68" customFormat="1">
      <c r="BP416513" s="90"/>
    </row>
    <row r="416514" spans="68:68" customFormat="1">
      <c r="BP416514" s="90"/>
    </row>
    <row r="416515" spans="68:68" customFormat="1">
      <c r="BP416515" s="90"/>
    </row>
    <row r="416516" spans="68:68" customFormat="1">
      <c r="BP416516" s="90"/>
    </row>
    <row r="416517" spans="68:68" customFormat="1">
      <c r="BP416517" s="90"/>
    </row>
    <row r="416518" spans="68:68" customFormat="1">
      <c r="BP416518" s="90"/>
    </row>
    <row r="416519" spans="68:68" customFormat="1">
      <c r="BP416519" s="90"/>
    </row>
    <row r="416520" spans="68:68" customFormat="1">
      <c r="BP416520" s="90"/>
    </row>
    <row r="416521" spans="68:68" customFormat="1">
      <c r="BP416521" s="90"/>
    </row>
    <row r="416522" spans="68:68" customFormat="1">
      <c r="BP416522" s="90"/>
    </row>
    <row r="416523" spans="68:68" customFormat="1">
      <c r="BP416523" s="90"/>
    </row>
    <row r="416524" spans="68:68" customFormat="1">
      <c r="BP416524" s="90"/>
    </row>
    <row r="416525" spans="68:68" customFormat="1">
      <c r="BP416525" s="90"/>
    </row>
    <row r="416526" spans="68:68" customFormat="1">
      <c r="BP416526" s="90"/>
    </row>
    <row r="416527" spans="68:68" customFormat="1">
      <c r="BP416527" s="90"/>
    </row>
    <row r="416528" spans="68:68" customFormat="1">
      <c r="BP416528" s="90"/>
    </row>
    <row r="416529" spans="68:68" customFormat="1">
      <c r="BP416529" s="90"/>
    </row>
    <row r="416530" spans="68:68" customFormat="1">
      <c r="BP416530" s="90"/>
    </row>
    <row r="416531" spans="68:68" customFormat="1">
      <c r="BP416531" s="90"/>
    </row>
    <row r="416532" spans="68:68" customFormat="1">
      <c r="BP416532" s="90"/>
    </row>
    <row r="416533" spans="68:68" customFormat="1">
      <c r="BP416533" s="90"/>
    </row>
    <row r="416534" spans="68:68" customFormat="1">
      <c r="BP416534" s="90"/>
    </row>
    <row r="416535" spans="68:68" customFormat="1">
      <c r="BP416535" s="90"/>
    </row>
    <row r="416536" spans="68:68" customFormat="1">
      <c r="BP416536" s="90"/>
    </row>
    <row r="416537" spans="68:68" customFormat="1">
      <c r="BP416537" s="90"/>
    </row>
    <row r="416538" spans="68:68" customFormat="1">
      <c r="BP416538" s="90"/>
    </row>
    <row r="416539" spans="68:68" customFormat="1">
      <c r="BP416539" s="90"/>
    </row>
    <row r="416540" spans="68:68" customFormat="1">
      <c r="BP416540" s="90"/>
    </row>
    <row r="416541" spans="68:68" customFormat="1">
      <c r="BP416541" s="90"/>
    </row>
    <row r="416542" spans="68:68" customFormat="1">
      <c r="BP416542" s="90"/>
    </row>
    <row r="416543" spans="68:68" customFormat="1">
      <c r="BP416543" s="90"/>
    </row>
    <row r="416544" spans="68:68" customFormat="1">
      <c r="BP416544" s="90"/>
    </row>
    <row r="416545" spans="68:68" customFormat="1">
      <c r="BP416545" s="90"/>
    </row>
    <row r="416546" spans="68:68" customFormat="1">
      <c r="BP416546" s="90"/>
    </row>
    <row r="416547" spans="68:68" customFormat="1">
      <c r="BP416547" s="90"/>
    </row>
    <row r="416548" spans="68:68" customFormat="1">
      <c r="BP416548" s="90"/>
    </row>
    <row r="416549" spans="68:68" customFormat="1">
      <c r="BP416549" s="90"/>
    </row>
    <row r="416550" spans="68:68" customFormat="1">
      <c r="BP416550" s="90"/>
    </row>
    <row r="416551" spans="68:68" customFormat="1">
      <c r="BP416551" s="90"/>
    </row>
    <row r="416552" spans="68:68" customFormat="1">
      <c r="BP416552" s="90"/>
    </row>
    <row r="416553" spans="68:68" customFormat="1">
      <c r="BP416553" s="90"/>
    </row>
    <row r="416554" spans="68:68" customFormat="1">
      <c r="BP416554" s="90"/>
    </row>
    <row r="416555" spans="68:68" customFormat="1">
      <c r="BP416555" s="90"/>
    </row>
    <row r="416556" spans="68:68" customFormat="1">
      <c r="BP416556" s="90"/>
    </row>
    <row r="416557" spans="68:68" customFormat="1">
      <c r="BP416557" s="90"/>
    </row>
    <row r="416558" spans="68:68" customFormat="1">
      <c r="BP416558" s="90"/>
    </row>
    <row r="416559" spans="68:68" customFormat="1">
      <c r="BP416559" s="90"/>
    </row>
    <row r="416560" spans="68:68" customFormat="1">
      <c r="BP416560" s="90"/>
    </row>
    <row r="416561" spans="68:68" customFormat="1">
      <c r="BP416561" s="90"/>
    </row>
    <row r="416562" spans="68:68" customFormat="1">
      <c r="BP416562" s="90"/>
    </row>
    <row r="416563" spans="68:68" customFormat="1">
      <c r="BP416563" s="90"/>
    </row>
    <row r="416564" spans="68:68" customFormat="1">
      <c r="BP416564" s="90"/>
    </row>
    <row r="416565" spans="68:68" customFormat="1">
      <c r="BP416565" s="90"/>
    </row>
    <row r="416566" spans="68:68" customFormat="1">
      <c r="BP416566" s="90"/>
    </row>
    <row r="416567" spans="68:68" customFormat="1">
      <c r="BP416567" s="90"/>
    </row>
    <row r="416568" spans="68:68" customFormat="1">
      <c r="BP416568" s="90"/>
    </row>
    <row r="416569" spans="68:68" customFormat="1">
      <c r="BP416569" s="90"/>
    </row>
    <row r="416570" spans="68:68" customFormat="1">
      <c r="BP416570" s="90"/>
    </row>
    <row r="416571" spans="68:68" customFormat="1">
      <c r="BP416571" s="90"/>
    </row>
    <row r="416572" spans="68:68" customFormat="1">
      <c r="BP416572" s="90"/>
    </row>
    <row r="416573" spans="68:68" customFormat="1">
      <c r="BP416573" s="90"/>
    </row>
    <row r="416574" spans="68:68" customFormat="1">
      <c r="BP416574" s="90"/>
    </row>
    <row r="416575" spans="68:68" customFormat="1">
      <c r="BP416575" s="90"/>
    </row>
    <row r="416576" spans="68:68" customFormat="1">
      <c r="BP416576" s="90"/>
    </row>
    <row r="416577" spans="68:68" customFormat="1">
      <c r="BP416577" s="90"/>
    </row>
    <row r="416578" spans="68:68" customFormat="1">
      <c r="BP416578" s="90"/>
    </row>
    <row r="416579" spans="68:68" customFormat="1">
      <c r="BP416579" s="90"/>
    </row>
    <row r="416580" spans="68:68" customFormat="1">
      <c r="BP416580" s="90"/>
    </row>
    <row r="416581" spans="68:68" customFormat="1">
      <c r="BP416581" s="90"/>
    </row>
    <row r="416582" spans="68:68" customFormat="1">
      <c r="BP416582" s="90"/>
    </row>
    <row r="416583" spans="68:68" customFormat="1">
      <c r="BP416583" s="90"/>
    </row>
    <row r="416584" spans="68:68" customFormat="1">
      <c r="BP416584" s="90"/>
    </row>
    <row r="416585" spans="68:68" customFormat="1">
      <c r="BP416585" s="90"/>
    </row>
    <row r="416586" spans="68:68" customFormat="1">
      <c r="BP416586" s="90"/>
    </row>
    <row r="416587" spans="68:68" customFormat="1">
      <c r="BP416587" s="90"/>
    </row>
    <row r="416588" spans="68:68" customFormat="1">
      <c r="BP416588" s="90"/>
    </row>
    <row r="416589" spans="68:68" customFormat="1">
      <c r="BP416589" s="90"/>
    </row>
    <row r="416590" spans="68:68" customFormat="1">
      <c r="BP416590" s="90"/>
    </row>
    <row r="416591" spans="68:68" customFormat="1">
      <c r="BP416591" s="90"/>
    </row>
    <row r="416592" spans="68:68" customFormat="1">
      <c r="BP416592" s="90"/>
    </row>
    <row r="416593" spans="68:68" customFormat="1">
      <c r="BP416593" s="90"/>
    </row>
    <row r="416594" spans="68:68" customFormat="1">
      <c r="BP416594" s="90"/>
    </row>
    <row r="416595" spans="68:68" customFormat="1">
      <c r="BP416595" s="90"/>
    </row>
    <row r="416596" spans="68:68" customFormat="1">
      <c r="BP416596" s="90"/>
    </row>
    <row r="416597" spans="68:68" customFormat="1">
      <c r="BP416597" s="90"/>
    </row>
    <row r="416598" spans="68:68" customFormat="1">
      <c r="BP416598" s="90"/>
    </row>
    <row r="416599" spans="68:68" customFormat="1">
      <c r="BP416599" s="90"/>
    </row>
    <row r="416600" spans="68:68" customFormat="1">
      <c r="BP416600" s="90"/>
    </row>
    <row r="416601" spans="68:68" customFormat="1">
      <c r="BP416601" s="90"/>
    </row>
    <row r="416602" spans="68:68" customFormat="1">
      <c r="BP416602" s="90"/>
    </row>
    <row r="416603" spans="68:68" customFormat="1">
      <c r="BP416603" s="90"/>
    </row>
    <row r="416604" spans="68:68" customFormat="1">
      <c r="BP416604" s="90"/>
    </row>
    <row r="416605" spans="68:68" customFormat="1">
      <c r="BP416605" s="90"/>
    </row>
    <row r="416606" spans="68:68" customFormat="1">
      <c r="BP416606" s="90"/>
    </row>
    <row r="416607" spans="68:68" customFormat="1">
      <c r="BP416607" s="90"/>
    </row>
    <row r="416608" spans="68:68" customFormat="1">
      <c r="BP416608" s="90"/>
    </row>
    <row r="416609" spans="68:68" customFormat="1">
      <c r="BP416609" s="90"/>
    </row>
    <row r="416610" spans="68:68" customFormat="1">
      <c r="BP416610" s="90"/>
    </row>
    <row r="416611" spans="68:68" customFormat="1">
      <c r="BP416611" s="90"/>
    </row>
    <row r="416612" spans="68:68" customFormat="1">
      <c r="BP416612" s="90"/>
    </row>
    <row r="416613" spans="68:68" customFormat="1">
      <c r="BP416613" s="90"/>
    </row>
    <row r="416614" spans="68:68" customFormat="1">
      <c r="BP416614" s="90"/>
    </row>
    <row r="416615" spans="68:68" customFormat="1">
      <c r="BP416615" s="90"/>
    </row>
    <row r="416616" spans="68:68" customFormat="1">
      <c r="BP416616" s="90"/>
    </row>
    <row r="416617" spans="68:68" customFormat="1">
      <c r="BP416617" s="90"/>
    </row>
    <row r="416618" spans="68:68" customFormat="1">
      <c r="BP416618" s="90"/>
    </row>
    <row r="416619" spans="68:68" customFormat="1">
      <c r="BP416619" s="90"/>
    </row>
    <row r="416620" spans="68:68" customFormat="1">
      <c r="BP416620" s="90"/>
    </row>
    <row r="416621" spans="68:68" customFormat="1">
      <c r="BP416621" s="90"/>
    </row>
    <row r="416622" spans="68:68" customFormat="1">
      <c r="BP416622" s="90"/>
    </row>
    <row r="416623" spans="68:68" customFormat="1">
      <c r="BP416623" s="90"/>
    </row>
    <row r="416624" spans="68:68" customFormat="1">
      <c r="BP416624" s="90"/>
    </row>
    <row r="416625" spans="68:68" customFormat="1">
      <c r="BP416625" s="90"/>
    </row>
    <row r="416626" spans="68:68" customFormat="1">
      <c r="BP416626" s="90"/>
    </row>
    <row r="416627" spans="68:68" customFormat="1">
      <c r="BP416627" s="90"/>
    </row>
    <row r="416628" spans="68:68" customFormat="1">
      <c r="BP416628" s="90"/>
    </row>
    <row r="416629" spans="68:68" customFormat="1">
      <c r="BP416629" s="90"/>
    </row>
    <row r="416630" spans="68:68" customFormat="1">
      <c r="BP416630" s="90"/>
    </row>
    <row r="416631" spans="68:68" customFormat="1">
      <c r="BP416631" s="90"/>
    </row>
    <row r="416632" spans="68:68" customFormat="1">
      <c r="BP416632" s="90"/>
    </row>
    <row r="416633" spans="68:68" customFormat="1">
      <c r="BP416633" s="90"/>
    </row>
    <row r="416634" spans="68:68" customFormat="1">
      <c r="BP416634" s="90"/>
    </row>
    <row r="416635" spans="68:68" customFormat="1">
      <c r="BP416635" s="90"/>
    </row>
    <row r="416636" spans="68:68" customFormat="1">
      <c r="BP416636" s="90"/>
    </row>
    <row r="416637" spans="68:68" customFormat="1">
      <c r="BP416637" s="90"/>
    </row>
    <row r="416638" spans="68:68" customFormat="1">
      <c r="BP416638" s="90"/>
    </row>
    <row r="416639" spans="68:68" customFormat="1">
      <c r="BP416639" s="90"/>
    </row>
    <row r="416640" spans="68:68" customFormat="1">
      <c r="BP416640" s="90"/>
    </row>
    <row r="416641" spans="68:68" customFormat="1">
      <c r="BP416641" s="90"/>
    </row>
    <row r="416642" spans="68:68" customFormat="1">
      <c r="BP416642" s="90"/>
    </row>
    <row r="416643" spans="68:68" customFormat="1">
      <c r="BP416643" s="90"/>
    </row>
    <row r="416644" spans="68:68" customFormat="1">
      <c r="BP416644" s="90"/>
    </row>
    <row r="416645" spans="68:68" customFormat="1">
      <c r="BP416645" s="90"/>
    </row>
    <row r="416646" spans="68:68" customFormat="1">
      <c r="BP416646" s="90"/>
    </row>
    <row r="416647" spans="68:68" customFormat="1">
      <c r="BP416647" s="90"/>
    </row>
    <row r="416648" spans="68:68" customFormat="1">
      <c r="BP416648" s="90"/>
    </row>
    <row r="416649" spans="68:68" customFormat="1">
      <c r="BP416649" s="90"/>
    </row>
    <row r="416650" spans="68:68" customFormat="1">
      <c r="BP416650" s="90"/>
    </row>
    <row r="416651" spans="68:68" customFormat="1">
      <c r="BP416651" s="90"/>
    </row>
    <row r="416652" spans="68:68" customFormat="1">
      <c r="BP416652" s="90"/>
    </row>
    <row r="416653" spans="68:68" customFormat="1">
      <c r="BP416653" s="90"/>
    </row>
    <row r="416654" spans="68:68" customFormat="1">
      <c r="BP416654" s="90"/>
    </row>
    <row r="416655" spans="68:68" customFormat="1">
      <c r="BP416655" s="90"/>
    </row>
    <row r="416656" spans="68:68" customFormat="1">
      <c r="BP416656" s="90"/>
    </row>
    <row r="416657" spans="68:68" customFormat="1">
      <c r="BP416657" s="90"/>
    </row>
    <row r="416658" spans="68:68" customFormat="1">
      <c r="BP416658" s="90"/>
    </row>
    <row r="416659" spans="68:68" customFormat="1">
      <c r="BP416659" s="90"/>
    </row>
    <row r="416660" spans="68:68" customFormat="1">
      <c r="BP416660" s="90"/>
    </row>
    <row r="416661" spans="68:68" customFormat="1">
      <c r="BP416661" s="90"/>
    </row>
    <row r="416662" spans="68:68" customFormat="1">
      <c r="BP416662" s="90"/>
    </row>
    <row r="416663" spans="68:68" customFormat="1">
      <c r="BP416663" s="90"/>
    </row>
    <row r="416664" spans="68:68" customFormat="1">
      <c r="BP416664" s="90"/>
    </row>
    <row r="416665" spans="68:68" customFormat="1">
      <c r="BP416665" s="90"/>
    </row>
    <row r="416666" spans="68:68" customFormat="1">
      <c r="BP416666" s="90"/>
    </row>
    <row r="416667" spans="68:68" customFormat="1">
      <c r="BP416667" s="90"/>
    </row>
    <row r="416668" spans="68:68" customFormat="1">
      <c r="BP416668" s="90"/>
    </row>
    <row r="416669" spans="68:68" customFormat="1">
      <c r="BP416669" s="90"/>
    </row>
    <row r="416670" spans="68:68" customFormat="1">
      <c r="BP416670" s="90"/>
    </row>
    <row r="416671" spans="68:68" customFormat="1">
      <c r="BP416671" s="90"/>
    </row>
    <row r="416672" spans="68:68" customFormat="1">
      <c r="BP416672" s="90"/>
    </row>
    <row r="416673" spans="68:68" customFormat="1">
      <c r="BP416673" s="90"/>
    </row>
    <row r="416674" spans="68:68" customFormat="1">
      <c r="BP416674" s="90"/>
    </row>
    <row r="416675" spans="68:68" customFormat="1">
      <c r="BP416675" s="90"/>
    </row>
    <row r="416676" spans="68:68" customFormat="1">
      <c r="BP416676" s="90"/>
    </row>
    <row r="416677" spans="68:68" customFormat="1">
      <c r="BP416677" s="90"/>
    </row>
    <row r="416678" spans="68:68" customFormat="1">
      <c r="BP416678" s="90"/>
    </row>
    <row r="416679" spans="68:68" customFormat="1">
      <c r="BP416679" s="90"/>
    </row>
    <row r="416680" spans="68:68" customFormat="1">
      <c r="BP416680" s="90"/>
    </row>
    <row r="416681" spans="68:68" customFormat="1">
      <c r="BP416681" s="90"/>
    </row>
    <row r="416682" spans="68:68" customFormat="1">
      <c r="BP416682" s="90"/>
    </row>
    <row r="416683" spans="68:68" customFormat="1">
      <c r="BP416683" s="90"/>
    </row>
    <row r="416684" spans="68:68" customFormat="1">
      <c r="BP416684" s="90"/>
    </row>
    <row r="416685" spans="68:68" customFormat="1">
      <c r="BP416685" s="90"/>
    </row>
    <row r="416686" spans="68:68" customFormat="1">
      <c r="BP416686" s="90"/>
    </row>
    <row r="416687" spans="68:68" customFormat="1">
      <c r="BP416687" s="90"/>
    </row>
    <row r="416688" spans="68:68" customFormat="1">
      <c r="BP416688" s="90"/>
    </row>
    <row r="416689" spans="68:68" customFormat="1">
      <c r="BP416689" s="90"/>
    </row>
    <row r="416690" spans="68:68" customFormat="1">
      <c r="BP416690" s="90"/>
    </row>
    <row r="416691" spans="68:68" customFormat="1">
      <c r="BP416691" s="90"/>
    </row>
    <row r="416692" spans="68:68" customFormat="1">
      <c r="BP416692" s="90"/>
    </row>
    <row r="416693" spans="68:68" customFormat="1">
      <c r="BP416693" s="90"/>
    </row>
    <row r="416694" spans="68:68" customFormat="1">
      <c r="BP416694" s="90"/>
    </row>
    <row r="416695" spans="68:68" customFormat="1">
      <c r="BP416695" s="90"/>
    </row>
    <row r="416696" spans="68:68" customFormat="1">
      <c r="BP416696" s="90"/>
    </row>
    <row r="416697" spans="68:68" customFormat="1">
      <c r="BP416697" s="90"/>
    </row>
    <row r="416698" spans="68:68" customFormat="1">
      <c r="BP416698" s="90"/>
    </row>
    <row r="416699" spans="68:68" customFormat="1">
      <c r="BP416699" s="90"/>
    </row>
    <row r="416700" spans="68:68" customFormat="1">
      <c r="BP416700" s="90"/>
    </row>
    <row r="416701" spans="68:68" customFormat="1">
      <c r="BP416701" s="90"/>
    </row>
    <row r="416702" spans="68:68" customFormat="1">
      <c r="BP416702" s="90"/>
    </row>
    <row r="416703" spans="68:68" customFormat="1">
      <c r="BP416703" s="90"/>
    </row>
    <row r="416704" spans="68:68" customFormat="1">
      <c r="BP416704" s="90"/>
    </row>
    <row r="416705" spans="68:68" customFormat="1">
      <c r="BP416705" s="90"/>
    </row>
    <row r="416706" spans="68:68" customFormat="1">
      <c r="BP416706" s="90"/>
    </row>
    <row r="416707" spans="68:68" customFormat="1">
      <c r="BP416707" s="90"/>
    </row>
    <row r="416708" spans="68:68" customFormat="1">
      <c r="BP416708" s="90"/>
    </row>
    <row r="416709" spans="68:68" customFormat="1">
      <c r="BP416709" s="90"/>
    </row>
    <row r="416710" spans="68:68" customFormat="1">
      <c r="BP416710" s="90"/>
    </row>
    <row r="416711" spans="68:68" customFormat="1">
      <c r="BP416711" s="90"/>
    </row>
    <row r="416712" spans="68:68" customFormat="1">
      <c r="BP416712" s="90"/>
    </row>
    <row r="416713" spans="68:68" customFormat="1">
      <c r="BP416713" s="90"/>
    </row>
    <row r="416714" spans="68:68" customFormat="1">
      <c r="BP416714" s="90"/>
    </row>
    <row r="416715" spans="68:68" customFormat="1">
      <c r="BP416715" s="90"/>
    </row>
    <row r="416716" spans="68:68" customFormat="1">
      <c r="BP416716" s="90"/>
    </row>
    <row r="416717" spans="68:68" customFormat="1">
      <c r="BP416717" s="90"/>
    </row>
    <row r="416718" spans="68:68" customFormat="1">
      <c r="BP416718" s="90"/>
    </row>
    <row r="416719" spans="68:68" customFormat="1">
      <c r="BP416719" s="90"/>
    </row>
    <row r="416720" spans="68:68" customFormat="1">
      <c r="BP416720" s="90"/>
    </row>
    <row r="416721" spans="68:68" customFormat="1">
      <c r="BP416721" s="90"/>
    </row>
    <row r="416722" spans="68:68" customFormat="1">
      <c r="BP416722" s="90"/>
    </row>
    <row r="416723" spans="68:68" customFormat="1">
      <c r="BP416723" s="90"/>
    </row>
    <row r="416724" spans="68:68" customFormat="1">
      <c r="BP416724" s="90"/>
    </row>
    <row r="416725" spans="68:68" customFormat="1">
      <c r="BP416725" s="90"/>
    </row>
    <row r="416726" spans="68:68" customFormat="1">
      <c r="BP416726" s="90"/>
    </row>
    <row r="416727" spans="68:68" customFormat="1">
      <c r="BP416727" s="90"/>
    </row>
    <row r="416728" spans="68:68" customFormat="1">
      <c r="BP416728" s="90"/>
    </row>
    <row r="416729" spans="68:68" customFormat="1">
      <c r="BP416729" s="90"/>
    </row>
    <row r="416730" spans="68:68" customFormat="1">
      <c r="BP416730" s="90"/>
    </row>
    <row r="416731" spans="68:68" customFormat="1">
      <c r="BP416731" s="90"/>
    </row>
    <row r="416732" spans="68:68" customFormat="1">
      <c r="BP416732" s="90"/>
    </row>
    <row r="416733" spans="68:68" customFormat="1">
      <c r="BP416733" s="90"/>
    </row>
    <row r="416734" spans="68:68" customFormat="1">
      <c r="BP416734" s="90"/>
    </row>
    <row r="416735" spans="68:68" customFormat="1">
      <c r="BP416735" s="90"/>
    </row>
    <row r="416736" spans="68:68" customFormat="1">
      <c r="BP416736" s="90"/>
    </row>
    <row r="416737" spans="68:68" customFormat="1">
      <c r="BP416737" s="90"/>
    </row>
    <row r="416738" spans="68:68" customFormat="1">
      <c r="BP416738" s="90"/>
    </row>
    <row r="416739" spans="68:68" customFormat="1">
      <c r="BP416739" s="90"/>
    </row>
    <row r="416740" spans="68:68" customFormat="1">
      <c r="BP416740" s="90"/>
    </row>
    <row r="416741" spans="68:68" customFormat="1">
      <c r="BP416741" s="90"/>
    </row>
    <row r="416742" spans="68:68" customFormat="1">
      <c r="BP416742" s="90"/>
    </row>
    <row r="416743" spans="68:68" customFormat="1">
      <c r="BP416743" s="90"/>
    </row>
    <row r="416744" spans="68:68" customFormat="1">
      <c r="BP416744" s="90"/>
    </row>
    <row r="416745" spans="68:68" customFormat="1">
      <c r="BP416745" s="90"/>
    </row>
    <row r="416746" spans="68:68" customFormat="1">
      <c r="BP416746" s="90"/>
    </row>
    <row r="416747" spans="68:68" customFormat="1">
      <c r="BP416747" s="90"/>
    </row>
    <row r="416748" spans="68:68" customFormat="1">
      <c r="BP416748" s="90"/>
    </row>
    <row r="416749" spans="68:68" customFormat="1">
      <c r="BP416749" s="90"/>
    </row>
    <row r="416750" spans="68:68" customFormat="1">
      <c r="BP416750" s="90"/>
    </row>
    <row r="416751" spans="68:68" customFormat="1">
      <c r="BP416751" s="90"/>
    </row>
    <row r="416752" spans="68:68" customFormat="1">
      <c r="BP416752" s="90"/>
    </row>
    <row r="416753" spans="68:68" customFormat="1">
      <c r="BP416753" s="90"/>
    </row>
    <row r="416754" spans="68:68" customFormat="1">
      <c r="BP416754" s="90"/>
    </row>
    <row r="416755" spans="68:68" customFormat="1">
      <c r="BP416755" s="90"/>
    </row>
    <row r="416756" spans="68:68" customFormat="1">
      <c r="BP416756" s="90"/>
    </row>
    <row r="416757" spans="68:68" customFormat="1">
      <c r="BP416757" s="90"/>
    </row>
    <row r="416758" spans="68:68" customFormat="1">
      <c r="BP416758" s="90"/>
    </row>
    <row r="416759" spans="68:68" customFormat="1">
      <c r="BP416759" s="90"/>
    </row>
    <row r="416760" spans="68:68" customFormat="1">
      <c r="BP416760" s="90"/>
    </row>
    <row r="416761" spans="68:68" customFormat="1">
      <c r="BP416761" s="90"/>
    </row>
    <row r="416762" spans="68:68" customFormat="1">
      <c r="BP416762" s="90"/>
    </row>
    <row r="416763" spans="68:68" customFormat="1">
      <c r="BP416763" s="90"/>
    </row>
    <row r="416764" spans="68:68" customFormat="1">
      <c r="BP416764" s="90"/>
    </row>
    <row r="416765" spans="68:68" customFormat="1">
      <c r="BP416765" s="90"/>
    </row>
    <row r="416766" spans="68:68" customFormat="1">
      <c r="BP416766" s="90"/>
    </row>
    <row r="416767" spans="68:68" customFormat="1">
      <c r="BP416767" s="90"/>
    </row>
    <row r="416768" spans="68:68" customFormat="1">
      <c r="BP416768" s="90"/>
    </row>
    <row r="416769" spans="68:68" customFormat="1">
      <c r="BP416769" s="90"/>
    </row>
    <row r="416770" spans="68:68" customFormat="1">
      <c r="BP416770" s="90"/>
    </row>
    <row r="416771" spans="68:68" customFormat="1">
      <c r="BP416771" s="90"/>
    </row>
    <row r="416772" spans="68:68" customFormat="1">
      <c r="BP416772" s="90"/>
    </row>
    <row r="416773" spans="68:68" customFormat="1">
      <c r="BP416773" s="90"/>
    </row>
    <row r="416774" spans="68:68" customFormat="1">
      <c r="BP416774" s="90"/>
    </row>
    <row r="416775" spans="68:68" customFormat="1">
      <c r="BP416775" s="90"/>
    </row>
    <row r="416776" spans="68:68" customFormat="1">
      <c r="BP416776" s="90"/>
    </row>
    <row r="416777" spans="68:68" customFormat="1">
      <c r="BP416777" s="90"/>
    </row>
    <row r="416778" spans="68:68" customFormat="1">
      <c r="BP416778" s="90"/>
    </row>
    <row r="416779" spans="68:68" customFormat="1">
      <c r="BP416779" s="90"/>
    </row>
    <row r="416780" spans="68:68" customFormat="1">
      <c r="BP416780" s="90"/>
    </row>
    <row r="416781" spans="68:68" customFormat="1">
      <c r="BP416781" s="90"/>
    </row>
    <row r="416782" spans="68:68" customFormat="1">
      <c r="BP416782" s="90"/>
    </row>
    <row r="416783" spans="68:68" customFormat="1">
      <c r="BP416783" s="90"/>
    </row>
    <row r="416784" spans="68:68" customFormat="1">
      <c r="BP416784" s="90"/>
    </row>
    <row r="416785" spans="68:68" customFormat="1">
      <c r="BP416785" s="90"/>
    </row>
    <row r="416786" spans="68:68" customFormat="1">
      <c r="BP416786" s="90"/>
    </row>
    <row r="416787" spans="68:68" customFormat="1">
      <c r="BP416787" s="90"/>
    </row>
    <row r="416788" spans="68:68" customFormat="1">
      <c r="BP416788" s="90"/>
    </row>
    <row r="416789" spans="68:68" customFormat="1">
      <c r="BP416789" s="90"/>
    </row>
    <row r="416790" spans="68:68" customFormat="1">
      <c r="BP416790" s="90"/>
    </row>
    <row r="416791" spans="68:68" customFormat="1">
      <c r="BP416791" s="90"/>
    </row>
    <row r="416792" spans="68:68" customFormat="1">
      <c r="BP416792" s="90"/>
    </row>
    <row r="416793" spans="68:68" customFormat="1">
      <c r="BP416793" s="90"/>
    </row>
    <row r="416794" spans="68:68" customFormat="1">
      <c r="BP416794" s="90"/>
    </row>
    <row r="416795" spans="68:68" customFormat="1">
      <c r="BP416795" s="90"/>
    </row>
    <row r="416796" spans="68:68" customFormat="1">
      <c r="BP416796" s="90"/>
    </row>
    <row r="416797" spans="68:68" customFormat="1">
      <c r="BP416797" s="90"/>
    </row>
    <row r="416798" spans="68:68" customFormat="1">
      <c r="BP416798" s="90"/>
    </row>
    <row r="416799" spans="68:68" customFormat="1">
      <c r="BP416799" s="90"/>
    </row>
    <row r="416800" spans="68:68" customFormat="1">
      <c r="BP416800" s="90"/>
    </row>
    <row r="416801" spans="68:68" customFormat="1">
      <c r="BP416801" s="90"/>
    </row>
    <row r="416802" spans="68:68" customFormat="1">
      <c r="BP416802" s="90"/>
    </row>
    <row r="416803" spans="68:68" customFormat="1">
      <c r="BP416803" s="90"/>
    </row>
    <row r="416804" spans="68:68" customFormat="1">
      <c r="BP416804" s="90"/>
    </row>
    <row r="416805" spans="68:68" customFormat="1">
      <c r="BP416805" s="90"/>
    </row>
    <row r="416806" spans="68:68" customFormat="1">
      <c r="BP416806" s="90"/>
    </row>
    <row r="416807" spans="68:68" customFormat="1">
      <c r="BP416807" s="90"/>
    </row>
    <row r="416808" spans="68:68" customFormat="1">
      <c r="BP416808" s="90"/>
    </row>
    <row r="416809" spans="68:68" customFormat="1">
      <c r="BP416809" s="90"/>
    </row>
    <row r="416810" spans="68:68" customFormat="1">
      <c r="BP416810" s="90"/>
    </row>
    <row r="416811" spans="68:68" customFormat="1">
      <c r="BP416811" s="90"/>
    </row>
    <row r="416812" spans="68:68" customFormat="1">
      <c r="BP416812" s="90"/>
    </row>
    <row r="416813" spans="68:68" customFormat="1">
      <c r="BP416813" s="90"/>
    </row>
    <row r="416814" spans="68:68" customFormat="1">
      <c r="BP416814" s="90"/>
    </row>
    <row r="416815" spans="68:68" customFormat="1">
      <c r="BP416815" s="90"/>
    </row>
    <row r="416816" spans="68:68" customFormat="1">
      <c r="BP416816" s="90"/>
    </row>
    <row r="416817" spans="68:68" customFormat="1">
      <c r="BP416817" s="90"/>
    </row>
    <row r="416818" spans="68:68" customFormat="1">
      <c r="BP416818" s="90"/>
    </row>
    <row r="416819" spans="68:68" customFormat="1">
      <c r="BP416819" s="90"/>
    </row>
    <row r="416820" spans="68:68" customFormat="1">
      <c r="BP416820" s="90"/>
    </row>
    <row r="416821" spans="68:68" customFormat="1">
      <c r="BP416821" s="90"/>
    </row>
    <row r="416822" spans="68:68" customFormat="1">
      <c r="BP416822" s="90"/>
    </row>
    <row r="416823" spans="68:68" customFormat="1">
      <c r="BP416823" s="90"/>
    </row>
    <row r="416824" spans="68:68" customFormat="1">
      <c r="BP416824" s="90"/>
    </row>
    <row r="416825" spans="68:68" customFormat="1">
      <c r="BP416825" s="90"/>
    </row>
    <row r="416826" spans="68:68" customFormat="1">
      <c r="BP416826" s="90"/>
    </row>
    <row r="416827" spans="68:68" customFormat="1">
      <c r="BP416827" s="90"/>
    </row>
    <row r="416828" spans="68:68" customFormat="1">
      <c r="BP416828" s="90"/>
    </row>
    <row r="416829" spans="68:68" customFormat="1">
      <c r="BP416829" s="90"/>
    </row>
    <row r="416830" spans="68:68" customFormat="1">
      <c r="BP416830" s="90"/>
    </row>
    <row r="416831" spans="68:68" customFormat="1">
      <c r="BP416831" s="90"/>
    </row>
    <row r="416832" spans="68:68" customFormat="1">
      <c r="BP416832" s="90"/>
    </row>
    <row r="416833" spans="68:68" customFormat="1">
      <c r="BP416833" s="90"/>
    </row>
    <row r="416834" spans="68:68" customFormat="1">
      <c r="BP416834" s="90"/>
    </row>
    <row r="416835" spans="68:68" customFormat="1">
      <c r="BP416835" s="90"/>
    </row>
    <row r="416836" spans="68:68" customFormat="1">
      <c r="BP416836" s="90"/>
    </row>
    <row r="416837" spans="68:68" customFormat="1">
      <c r="BP416837" s="90"/>
    </row>
    <row r="416838" spans="68:68" customFormat="1">
      <c r="BP416838" s="90"/>
    </row>
    <row r="416839" spans="68:68" customFormat="1">
      <c r="BP416839" s="90"/>
    </row>
    <row r="416840" spans="68:68" customFormat="1">
      <c r="BP416840" s="90"/>
    </row>
    <row r="416841" spans="68:68" customFormat="1">
      <c r="BP416841" s="90"/>
    </row>
    <row r="416842" spans="68:68" customFormat="1">
      <c r="BP416842" s="90"/>
    </row>
    <row r="416843" spans="68:68" customFormat="1">
      <c r="BP416843" s="90"/>
    </row>
    <row r="416844" spans="68:68" customFormat="1">
      <c r="BP416844" s="90"/>
    </row>
    <row r="416845" spans="68:68" customFormat="1">
      <c r="BP416845" s="90"/>
    </row>
    <row r="416846" spans="68:68" customFormat="1">
      <c r="BP416846" s="90"/>
    </row>
    <row r="416847" spans="68:68" customFormat="1">
      <c r="BP416847" s="90"/>
    </row>
    <row r="416848" spans="68:68" customFormat="1">
      <c r="BP416848" s="90"/>
    </row>
    <row r="416849" spans="68:68" customFormat="1">
      <c r="BP416849" s="90"/>
    </row>
    <row r="416850" spans="68:68" customFormat="1">
      <c r="BP416850" s="90"/>
    </row>
    <row r="416851" spans="68:68" customFormat="1">
      <c r="BP416851" s="90"/>
    </row>
    <row r="416852" spans="68:68" customFormat="1">
      <c r="BP416852" s="90"/>
    </row>
    <row r="416853" spans="68:68" customFormat="1">
      <c r="BP416853" s="90"/>
    </row>
    <row r="416854" spans="68:68" customFormat="1">
      <c r="BP416854" s="90"/>
    </row>
    <row r="416855" spans="68:68" customFormat="1">
      <c r="BP416855" s="90"/>
    </row>
    <row r="416856" spans="68:68" customFormat="1">
      <c r="BP416856" s="90"/>
    </row>
    <row r="416857" spans="68:68" customFormat="1">
      <c r="BP416857" s="90"/>
    </row>
    <row r="416858" spans="68:68" customFormat="1">
      <c r="BP416858" s="90"/>
    </row>
    <row r="416859" spans="68:68" customFormat="1">
      <c r="BP416859" s="90"/>
    </row>
    <row r="416860" spans="68:68" customFormat="1">
      <c r="BP416860" s="90"/>
    </row>
    <row r="416861" spans="68:68" customFormat="1">
      <c r="BP416861" s="90"/>
    </row>
    <row r="416862" spans="68:68" customFormat="1">
      <c r="BP416862" s="90"/>
    </row>
    <row r="416863" spans="68:68" customFormat="1">
      <c r="BP416863" s="90"/>
    </row>
    <row r="416864" spans="68:68" customFormat="1">
      <c r="BP416864" s="90"/>
    </row>
    <row r="416865" spans="68:68" customFormat="1">
      <c r="BP416865" s="90"/>
    </row>
    <row r="416866" spans="68:68" customFormat="1">
      <c r="BP416866" s="90"/>
    </row>
    <row r="416867" spans="68:68" customFormat="1">
      <c r="BP416867" s="90"/>
    </row>
    <row r="416868" spans="68:68" customFormat="1">
      <c r="BP416868" s="90"/>
    </row>
    <row r="416869" spans="68:68" customFormat="1">
      <c r="BP416869" s="90"/>
    </row>
    <row r="416870" spans="68:68" customFormat="1">
      <c r="BP416870" s="90"/>
    </row>
    <row r="416871" spans="68:68" customFormat="1">
      <c r="BP416871" s="90"/>
    </row>
    <row r="416872" spans="68:68" customFormat="1">
      <c r="BP416872" s="90"/>
    </row>
    <row r="416873" spans="68:68" customFormat="1">
      <c r="BP416873" s="90"/>
    </row>
    <row r="416874" spans="68:68" customFormat="1">
      <c r="BP416874" s="90"/>
    </row>
    <row r="416875" spans="68:68" customFormat="1">
      <c r="BP416875" s="90"/>
    </row>
    <row r="416876" spans="68:68" customFormat="1">
      <c r="BP416876" s="90"/>
    </row>
    <row r="416877" spans="68:68" customFormat="1">
      <c r="BP416877" s="90"/>
    </row>
    <row r="416878" spans="68:68" customFormat="1">
      <c r="BP416878" s="90"/>
    </row>
    <row r="416879" spans="68:68" customFormat="1">
      <c r="BP416879" s="90"/>
    </row>
    <row r="416880" spans="68:68" customFormat="1">
      <c r="BP416880" s="90"/>
    </row>
    <row r="416881" spans="68:68" customFormat="1">
      <c r="BP416881" s="90"/>
    </row>
    <row r="416882" spans="68:68" customFormat="1">
      <c r="BP416882" s="90"/>
    </row>
    <row r="416883" spans="68:68" customFormat="1">
      <c r="BP416883" s="90"/>
    </row>
    <row r="416884" spans="68:68" customFormat="1">
      <c r="BP416884" s="90"/>
    </row>
    <row r="416885" spans="68:68" customFormat="1">
      <c r="BP416885" s="90"/>
    </row>
    <row r="416886" spans="68:68" customFormat="1">
      <c r="BP416886" s="90"/>
    </row>
    <row r="416887" spans="68:68" customFormat="1">
      <c r="BP416887" s="90"/>
    </row>
    <row r="416888" spans="68:68" customFormat="1">
      <c r="BP416888" s="90"/>
    </row>
    <row r="416889" spans="68:68" customFormat="1">
      <c r="BP416889" s="90"/>
    </row>
    <row r="416890" spans="68:68" customFormat="1">
      <c r="BP416890" s="90"/>
    </row>
    <row r="416891" spans="68:68" customFormat="1">
      <c r="BP416891" s="90"/>
    </row>
    <row r="416892" spans="68:68" customFormat="1">
      <c r="BP416892" s="90"/>
    </row>
    <row r="416893" spans="68:68" customFormat="1">
      <c r="BP416893" s="90"/>
    </row>
    <row r="416894" spans="68:68" customFormat="1">
      <c r="BP416894" s="90"/>
    </row>
    <row r="416895" spans="68:68" customFormat="1">
      <c r="BP416895" s="90"/>
    </row>
    <row r="416896" spans="68:68" customFormat="1">
      <c r="BP416896" s="90"/>
    </row>
    <row r="416897" spans="68:68" customFormat="1">
      <c r="BP416897" s="90"/>
    </row>
    <row r="416898" spans="68:68" customFormat="1">
      <c r="BP416898" s="90"/>
    </row>
    <row r="416899" spans="68:68" customFormat="1">
      <c r="BP416899" s="90"/>
    </row>
    <row r="416900" spans="68:68" customFormat="1">
      <c r="BP416900" s="90"/>
    </row>
    <row r="416901" spans="68:68" customFormat="1">
      <c r="BP416901" s="90"/>
    </row>
    <row r="416902" spans="68:68" customFormat="1">
      <c r="BP416902" s="90"/>
    </row>
    <row r="416903" spans="68:68" customFormat="1">
      <c r="BP416903" s="90"/>
    </row>
    <row r="416904" spans="68:68" customFormat="1">
      <c r="BP416904" s="90"/>
    </row>
    <row r="416905" spans="68:68" customFormat="1">
      <c r="BP416905" s="90"/>
    </row>
    <row r="416906" spans="68:68" customFormat="1">
      <c r="BP416906" s="90"/>
    </row>
    <row r="416907" spans="68:68" customFormat="1">
      <c r="BP416907" s="90"/>
    </row>
    <row r="416908" spans="68:68" customFormat="1">
      <c r="BP416908" s="90"/>
    </row>
    <row r="416909" spans="68:68" customFormat="1">
      <c r="BP416909" s="90"/>
    </row>
    <row r="416910" spans="68:68" customFormat="1">
      <c r="BP416910" s="90"/>
    </row>
    <row r="416911" spans="68:68" customFormat="1">
      <c r="BP416911" s="90"/>
    </row>
    <row r="416912" spans="68:68" customFormat="1">
      <c r="BP416912" s="90"/>
    </row>
    <row r="416913" spans="68:68" customFormat="1">
      <c r="BP416913" s="90"/>
    </row>
    <row r="416914" spans="68:68" customFormat="1">
      <c r="BP416914" s="90"/>
    </row>
    <row r="416915" spans="68:68" customFormat="1">
      <c r="BP416915" s="90"/>
    </row>
    <row r="416916" spans="68:68" customFormat="1">
      <c r="BP416916" s="90"/>
    </row>
    <row r="416917" spans="68:68" customFormat="1">
      <c r="BP416917" s="90"/>
    </row>
    <row r="416918" spans="68:68" customFormat="1">
      <c r="BP416918" s="90"/>
    </row>
    <row r="416919" spans="68:68" customFormat="1">
      <c r="BP416919" s="90"/>
    </row>
    <row r="416920" spans="68:68" customFormat="1">
      <c r="BP416920" s="90"/>
    </row>
    <row r="416921" spans="68:68" customFormat="1">
      <c r="BP416921" s="90"/>
    </row>
    <row r="416922" spans="68:68" customFormat="1">
      <c r="BP416922" s="90"/>
    </row>
    <row r="416923" spans="68:68" customFormat="1">
      <c r="BP416923" s="90"/>
    </row>
    <row r="416924" spans="68:68" customFormat="1">
      <c r="BP416924" s="90"/>
    </row>
    <row r="416925" spans="68:68" customFormat="1">
      <c r="BP416925" s="90"/>
    </row>
    <row r="416926" spans="68:68" customFormat="1">
      <c r="BP416926" s="90"/>
    </row>
    <row r="416927" spans="68:68" customFormat="1">
      <c r="BP416927" s="90"/>
    </row>
    <row r="416928" spans="68:68" customFormat="1">
      <c r="BP416928" s="90"/>
    </row>
    <row r="416929" spans="68:68" customFormat="1">
      <c r="BP416929" s="90"/>
    </row>
    <row r="416930" spans="68:68" customFormat="1">
      <c r="BP416930" s="90"/>
    </row>
    <row r="416931" spans="68:68" customFormat="1">
      <c r="BP416931" s="90"/>
    </row>
    <row r="416932" spans="68:68" customFormat="1">
      <c r="BP416932" s="90"/>
    </row>
    <row r="416933" spans="68:68" customFormat="1">
      <c r="BP416933" s="90"/>
    </row>
    <row r="416934" spans="68:68" customFormat="1">
      <c r="BP416934" s="90"/>
    </row>
    <row r="416935" spans="68:68" customFormat="1">
      <c r="BP416935" s="90"/>
    </row>
    <row r="416936" spans="68:68" customFormat="1">
      <c r="BP416936" s="90"/>
    </row>
    <row r="416937" spans="68:68" customFormat="1">
      <c r="BP416937" s="90"/>
    </row>
    <row r="416938" spans="68:68" customFormat="1">
      <c r="BP416938" s="90"/>
    </row>
    <row r="416939" spans="68:68" customFormat="1">
      <c r="BP416939" s="90"/>
    </row>
    <row r="416940" spans="68:68" customFormat="1">
      <c r="BP416940" s="90"/>
    </row>
    <row r="416941" spans="68:68" customFormat="1">
      <c r="BP416941" s="90"/>
    </row>
    <row r="416942" spans="68:68" customFormat="1">
      <c r="BP416942" s="90"/>
    </row>
    <row r="416943" spans="68:68" customFormat="1">
      <c r="BP416943" s="90"/>
    </row>
    <row r="416944" spans="68:68" customFormat="1">
      <c r="BP416944" s="90"/>
    </row>
    <row r="416945" spans="68:68" customFormat="1">
      <c r="BP416945" s="90"/>
    </row>
    <row r="416946" spans="68:68" customFormat="1">
      <c r="BP416946" s="90"/>
    </row>
    <row r="416947" spans="68:68" customFormat="1">
      <c r="BP416947" s="90"/>
    </row>
    <row r="416948" spans="68:68" customFormat="1">
      <c r="BP416948" s="90"/>
    </row>
    <row r="416949" spans="68:68" customFormat="1">
      <c r="BP416949" s="90"/>
    </row>
    <row r="416950" spans="68:68" customFormat="1">
      <c r="BP416950" s="90"/>
    </row>
    <row r="416951" spans="68:68" customFormat="1">
      <c r="BP416951" s="90"/>
    </row>
    <row r="416952" spans="68:68" customFormat="1">
      <c r="BP416952" s="90"/>
    </row>
    <row r="416953" spans="68:68" customFormat="1">
      <c r="BP416953" s="90"/>
    </row>
    <row r="416954" spans="68:68" customFormat="1">
      <c r="BP416954" s="90"/>
    </row>
    <row r="416955" spans="68:68" customFormat="1">
      <c r="BP416955" s="90"/>
    </row>
    <row r="416956" spans="68:68" customFormat="1">
      <c r="BP416956" s="90"/>
    </row>
    <row r="416957" spans="68:68" customFormat="1">
      <c r="BP416957" s="90"/>
    </row>
    <row r="416958" spans="68:68" customFormat="1">
      <c r="BP416958" s="90"/>
    </row>
    <row r="416959" spans="68:68" customFormat="1">
      <c r="BP416959" s="90"/>
    </row>
    <row r="416960" spans="68:68" customFormat="1">
      <c r="BP416960" s="90"/>
    </row>
    <row r="416961" spans="68:68" customFormat="1">
      <c r="BP416961" s="90"/>
    </row>
    <row r="416962" spans="68:68" customFormat="1">
      <c r="BP416962" s="90"/>
    </row>
    <row r="416963" spans="68:68" customFormat="1">
      <c r="BP416963" s="90"/>
    </row>
    <row r="416964" spans="68:68" customFormat="1">
      <c r="BP416964" s="90"/>
    </row>
    <row r="416965" spans="68:68" customFormat="1">
      <c r="BP416965" s="90"/>
    </row>
    <row r="416966" spans="68:68" customFormat="1">
      <c r="BP416966" s="90"/>
    </row>
    <row r="416967" spans="68:68" customFormat="1">
      <c r="BP416967" s="90"/>
    </row>
    <row r="416968" spans="68:68" customFormat="1">
      <c r="BP416968" s="90"/>
    </row>
    <row r="416969" spans="68:68" customFormat="1">
      <c r="BP416969" s="90"/>
    </row>
    <row r="416970" spans="68:68" customFormat="1">
      <c r="BP416970" s="90"/>
    </row>
    <row r="416971" spans="68:68" customFormat="1">
      <c r="BP416971" s="90"/>
    </row>
    <row r="416972" spans="68:68" customFormat="1">
      <c r="BP416972" s="90"/>
    </row>
    <row r="416973" spans="68:68" customFormat="1">
      <c r="BP416973" s="90"/>
    </row>
    <row r="416974" spans="68:68" customFormat="1">
      <c r="BP416974" s="90"/>
    </row>
    <row r="416975" spans="68:68" customFormat="1">
      <c r="BP416975" s="90"/>
    </row>
    <row r="416976" spans="68:68" customFormat="1">
      <c r="BP416976" s="90"/>
    </row>
    <row r="416977" spans="68:68" customFormat="1">
      <c r="BP416977" s="90"/>
    </row>
    <row r="416978" spans="68:68" customFormat="1">
      <c r="BP416978" s="90"/>
    </row>
    <row r="416979" spans="68:68" customFormat="1">
      <c r="BP416979" s="90"/>
    </row>
    <row r="416980" spans="68:68" customFormat="1">
      <c r="BP416980" s="90"/>
    </row>
    <row r="416981" spans="68:68" customFormat="1">
      <c r="BP416981" s="90"/>
    </row>
    <row r="416982" spans="68:68" customFormat="1">
      <c r="BP416982" s="90"/>
    </row>
    <row r="416983" spans="68:68" customFormat="1">
      <c r="BP416983" s="90"/>
    </row>
    <row r="416984" spans="68:68" customFormat="1">
      <c r="BP416984" s="90"/>
    </row>
    <row r="416985" spans="68:68" customFormat="1">
      <c r="BP416985" s="90"/>
    </row>
    <row r="416986" spans="68:68" customFormat="1">
      <c r="BP416986" s="90"/>
    </row>
    <row r="416987" spans="68:68" customFormat="1">
      <c r="BP416987" s="90"/>
    </row>
    <row r="416988" spans="68:68" customFormat="1">
      <c r="BP416988" s="90"/>
    </row>
    <row r="416989" spans="68:68" customFormat="1">
      <c r="BP416989" s="90"/>
    </row>
    <row r="416990" spans="68:68" customFormat="1">
      <c r="BP416990" s="90"/>
    </row>
    <row r="416991" spans="68:68" customFormat="1">
      <c r="BP416991" s="90"/>
    </row>
    <row r="416992" spans="68:68" customFormat="1">
      <c r="BP416992" s="90"/>
    </row>
    <row r="416993" spans="68:68" customFormat="1">
      <c r="BP416993" s="90"/>
    </row>
    <row r="416994" spans="68:68" customFormat="1">
      <c r="BP416994" s="90"/>
    </row>
    <row r="416995" spans="68:68" customFormat="1">
      <c r="BP416995" s="90"/>
    </row>
    <row r="416996" spans="68:68" customFormat="1">
      <c r="BP416996" s="90"/>
    </row>
    <row r="416997" spans="68:68" customFormat="1">
      <c r="BP416997" s="90"/>
    </row>
    <row r="416998" spans="68:68" customFormat="1">
      <c r="BP416998" s="90"/>
    </row>
    <row r="416999" spans="68:68" customFormat="1">
      <c r="BP416999" s="90"/>
    </row>
    <row r="417000" spans="68:68" customFormat="1">
      <c r="BP417000" s="90"/>
    </row>
    <row r="417001" spans="68:68" customFormat="1">
      <c r="BP417001" s="90"/>
    </row>
    <row r="417002" spans="68:68" customFormat="1">
      <c r="BP417002" s="90"/>
    </row>
    <row r="417003" spans="68:68" customFormat="1">
      <c r="BP417003" s="90"/>
    </row>
    <row r="417004" spans="68:68" customFormat="1">
      <c r="BP417004" s="90"/>
    </row>
    <row r="417005" spans="68:68" customFormat="1">
      <c r="BP417005" s="90"/>
    </row>
    <row r="417006" spans="68:68" customFormat="1">
      <c r="BP417006" s="90"/>
    </row>
    <row r="417007" spans="68:68" customFormat="1">
      <c r="BP417007" s="90"/>
    </row>
    <row r="417008" spans="68:68" customFormat="1">
      <c r="BP417008" s="90"/>
    </row>
    <row r="417009" spans="68:68" customFormat="1">
      <c r="BP417009" s="90"/>
    </row>
    <row r="417010" spans="68:68" customFormat="1">
      <c r="BP417010" s="90"/>
    </row>
    <row r="417011" spans="68:68" customFormat="1">
      <c r="BP417011" s="90"/>
    </row>
    <row r="417012" spans="68:68" customFormat="1">
      <c r="BP417012" s="90"/>
    </row>
    <row r="417013" spans="68:68" customFormat="1">
      <c r="BP417013" s="90"/>
    </row>
    <row r="417014" spans="68:68" customFormat="1">
      <c r="BP417014" s="90"/>
    </row>
    <row r="417015" spans="68:68" customFormat="1">
      <c r="BP417015" s="90"/>
    </row>
    <row r="417016" spans="68:68" customFormat="1">
      <c r="BP417016" s="90"/>
    </row>
    <row r="417017" spans="68:68" customFormat="1">
      <c r="BP417017" s="90"/>
    </row>
    <row r="417018" spans="68:68" customFormat="1">
      <c r="BP417018" s="90"/>
    </row>
    <row r="417019" spans="68:68" customFormat="1">
      <c r="BP417019" s="90"/>
    </row>
    <row r="417020" spans="68:68" customFormat="1">
      <c r="BP417020" s="90"/>
    </row>
    <row r="417021" spans="68:68" customFormat="1">
      <c r="BP417021" s="90"/>
    </row>
    <row r="417022" spans="68:68" customFormat="1">
      <c r="BP417022" s="90"/>
    </row>
    <row r="417023" spans="68:68" customFormat="1">
      <c r="BP417023" s="90"/>
    </row>
    <row r="417024" spans="68:68" customFormat="1">
      <c r="BP417024" s="90"/>
    </row>
    <row r="417025" spans="68:68" customFormat="1">
      <c r="BP417025" s="90"/>
    </row>
    <row r="417026" spans="68:68" customFormat="1">
      <c r="BP417026" s="90"/>
    </row>
    <row r="417027" spans="68:68" customFormat="1">
      <c r="BP417027" s="90"/>
    </row>
    <row r="417028" spans="68:68" customFormat="1">
      <c r="BP417028" s="90"/>
    </row>
    <row r="417029" spans="68:68" customFormat="1">
      <c r="BP417029" s="90"/>
    </row>
    <row r="417030" spans="68:68" customFormat="1">
      <c r="BP417030" s="90"/>
    </row>
    <row r="417031" spans="68:68" customFormat="1">
      <c r="BP417031" s="90"/>
    </row>
    <row r="417032" spans="68:68" customFormat="1">
      <c r="BP417032" s="90"/>
    </row>
    <row r="417033" spans="68:68" customFormat="1">
      <c r="BP417033" s="90"/>
    </row>
    <row r="417034" spans="68:68" customFormat="1">
      <c r="BP417034" s="90"/>
    </row>
    <row r="417035" spans="68:68" customFormat="1">
      <c r="BP417035" s="90"/>
    </row>
    <row r="417036" spans="68:68" customFormat="1">
      <c r="BP417036" s="90"/>
    </row>
    <row r="417037" spans="68:68" customFormat="1">
      <c r="BP417037" s="90"/>
    </row>
    <row r="417038" spans="68:68" customFormat="1">
      <c r="BP417038" s="90"/>
    </row>
    <row r="417039" spans="68:68" customFormat="1">
      <c r="BP417039" s="90"/>
    </row>
    <row r="417040" spans="68:68" customFormat="1">
      <c r="BP417040" s="90"/>
    </row>
    <row r="417041" spans="68:68" customFormat="1">
      <c r="BP417041" s="90"/>
    </row>
    <row r="417042" spans="68:68" customFormat="1">
      <c r="BP417042" s="90"/>
    </row>
    <row r="417043" spans="68:68" customFormat="1">
      <c r="BP417043" s="90"/>
    </row>
    <row r="417044" spans="68:68" customFormat="1">
      <c r="BP417044" s="90"/>
    </row>
    <row r="417045" spans="68:68" customFormat="1">
      <c r="BP417045" s="90"/>
    </row>
    <row r="417046" spans="68:68" customFormat="1">
      <c r="BP417046" s="90"/>
    </row>
    <row r="417047" spans="68:68" customFormat="1">
      <c r="BP417047" s="90"/>
    </row>
    <row r="417048" spans="68:68" customFormat="1">
      <c r="BP417048" s="90"/>
    </row>
    <row r="417049" spans="68:68" customFormat="1">
      <c r="BP417049" s="90"/>
    </row>
    <row r="417050" spans="68:68" customFormat="1">
      <c r="BP417050" s="90"/>
    </row>
    <row r="417051" spans="68:68" customFormat="1">
      <c r="BP417051" s="90"/>
    </row>
    <row r="417052" spans="68:68" customFormat="1">
      <c r="BP417052" s="90"/>
    </row>
    <row r="417053" spans="68:68" customFormat="1">
      <c r="BP417053" s="90"/>
    </row>
    <row r="417054" spans="68:68" customFormat="1">
      <c r="BP417054" s="90"/>
    </row>
    <row r="417055" spans="68:68" customFormat="1">
      <c r="BP417055" s="90"/>
    </row>
    <row r="417056" spans="68:68" customFormat="1">
      <c r="BP417056" s="90"/>
    </row>
    <row r="417057" spans="68:68" customFormat="1">
      <c r="BP417057" s="90"/>
    </row>
    <row r="417058" spans="68:68" customFormat="1">
      <c r="BP417058" s="90"/>
    </row>
    <row r="417059" spans="68:68" customFormat="1">
      <c r="BP417059" s="90"/>
    </row>
    <row r="417060" spans="68:68" customFormat="1">
      <c r="BP417060" s="90"/>
    </row>
    <row r="417061" spans="68:68" customFormat="1">
      <c r="BP417061" s="90"/>
    </row>
    <row r="417062" spans="68:68" customFormat="1">
      <c r="BP417062" s="90"/>
    </row>
    <row r="417063" spans="68:68" customFormat="1">
      <c r="BP417063" s="90"/>
    </row>
    <row r="417064" spans="68:68" customFormat="1">
      <c r="BP417064" s="90"/>
    </row>
    <row r="417065" spans="68:68" customFormat="1">
      <c r="BP417065" s="90"/>
    </row>
    <row r="417066" spans="68:68" customFormat="1">
      <c r="BP417066" s="90"/>
    </row>
    <row r="417067" spans="68:68" customFormat="1">
      <c r="BP417067" s="90"/>
    </row>
    <row r="417068" spans="68:68" customFormat="1">
      <c r="BP417068" s="90"/>
    </row>
    <row r="417069" spans="68:68" customFormat="1">
      <c r="BP417069" s="90"/>
    </row>
    <row r="417070" spans="68:68" customFormat="1">
      <c r="BP417070" s="90"/>
    </row>
    <row r="417071" spans="68:68" customFormat="1">
      <c r="BP417071" s="90"/>
    </row>
    <row r="417072" spans="68:68" customFormat="1">
      <c r="BP417072" s="90"/>
    </row>
    <row r="417073" spans="68:68" customFormat="1">
      <c r="BP417073" s="90"/>
    </row>
    <row r="417074" spans="68:68" customFormat="1">
      <c r="BP417074" s="90"/>
    </row>
    <row r="417075" spans="68:68" customFormat="1">
      <c r="BP417075" s="90"/>
    </row>
    <row r="417076" spans="68:68" customFormat="1">
      <c r="BP417076" s="90"/>
    </row>
    <row r="417077" spans="68:68" customFormat="1">
      <c r="BP417077" s="90"/>
    </row>
    <row r="417078" spans="68:68" customFormat="1">
      <c r="BP417078" s="90"/>
    </row>
    <row r="417079" spans="68:68" customFormat="1">
      <c r="BP417079" s="90"/>
    </row>
    <row r="417080" spans="68:68" customFormat="1">
      <c r="BP417080" s="90"/>
    </row>
    <row r="417081" spans="68:68" customFormat="1">
      <c r="BP417081" s="90"/>
    </row>
    <row r="417082" spans="68:68" customFormat="1">
      <c r="BP417082" s="90"/>
    </row>
    <row r="417083" spans="68:68" customFormat="1">
      <c r="BP417083" s="90"/>
    </row>
    <row r="417084" spans="68:68" customFormat="1">
      <c r="BP417084" s="90"/>
    </row>
    <row r="417085" spans="68:68" customFormat="1">
      <c r="BP417085" s="90"/>
    </row>
    <row r="417086" spans="68:68" customFormat="1">
      <c r="BP417086" s="90"/>
    </row>
    <row r="417087" spans="68:68" customFormat="1">
      <c r="BP417087" s="90"/>
    </row>
    <row r="417088" spans="68:68" customFormat="1">
      <c r="BP417088" s="90"/>
    </row>
    <row r="417089" spans="68:68" customFormat="1">
      <c r="BP417089" s="90"/>
    </row>
    <row r="417090" spans="68:68" customFormat="1">
      <c r="BP417090" s="90"/>
    </row>
    <row r="417091" spans="68:68" customFormat="1">
      <c r="BP417091" s="90"/>
    </row>
    <row r="417092" spans="68:68" customFormat="1">
      <c r="BP417092" s="90"/>
    </row>
    <row r="417093" spans="68:68" customFormat="1">
      <c r="BP417093" s="90"/>
    </row>
    <row r="417094" spans="68:68" customFormat="1">
      <c r="BP417094" s="90"/>
    </row>
    <row r="417095" spans="68:68" customFormat="1">
      <c r="BP417095" s="90"/>
    </row>
    <row r="417096" spans="68:68" customFormat="1">
      <c r="BP417096" s="90"/>
    </row>
    <row r="417097" spans="68:68" customFormat="1">
      <c r="BP417097" s="90"/>
    </row>
    <row r="417098" spans="68:68" customFormat="1">
      <c r="BP417098" s="90"/>
    </row>
    <row r="417099" spans="68:68" customFormat="1">
      <c r="BP417099" s="90"/>
    </row>
    <row r="417100" spans="68:68" customFormat="1">
      <c r="BP417100" s="90"/>
    </row>
    <row r="417101" spans="68:68" customFormat="1">
      <c r="BP417101" s="90"/>
    </row>
    <row r="417102" spans="68:68" customFormat="1">
      <c r="BP417102" s="90"/>
    </row>
    <row r="417103" spans="68:68" customFormat="1">
      <c r="BP417103" s="90"/>
    </row>
    <row r="417104" spans="68:68" customFormat="1">
      <c r="BP417104" s="90"/>
    </row>
    <row r="417105" spans="68:68" customFormat="1">
      <c r="BP417105" s="90"/>
    </row>
    <row r="417106" spans="68:68" customFormat="1">
      <c r="BP417106" s="90"/>
    </row>
    <row r="417107" spans="68:68" customFormat="1">
      <c r="BP417107" s="90"/>
    </row>
    <row r="417108" spans="68:68" customFormat="1">
      <c r="BP417108" s="90"/>
    </row>
    <row r="417109" spans="68:68" customFormat="1">
      <c r="BP417109" s="90"/>
    </row>
    <row r="417110" spans="68:68" customFormat="1">
      <c r="BP417110" s="90"/>
    </row>
    <row r="417111" spans="68:68" customFormat="1">
      <c r="BP417111" s="90"/>
    </row>
    <row r="417112" spans="68:68" customFormat="1">
      <c r="BP417112" s="90"/>
    </row>
    <row r="417113" spans="68:68" customFormat="1">
      <c r="BP417113" s="90"/>
    </row>
    <row r="417114" spans="68:68" customFormat="1">
      <c r="BP417114" s="90"/>
    </row>
    <row r="417115" spans="68:68" customFormat="1">
      <c r="BP417115" s="90"/>
    </row>
    <row r="417116" spans="68:68" customFormat="1">
      <c r="BP417116" s="90"/>
    </row>
    <row r="417117" spans="68:68" customFormat="1">
      <c r="BP417117" s="90"/>
    </row>
    <row r="417118" spans="68:68" customFormat="1">
      <c r="BP417118" s="90"/>
    </row>
    <row r="417119" spans="68:68" customFormat="1">
      <c r="BP417119" s="90"/>
    </row>
    <row r="417120" spans="68:68" customFormat="1">
      <c r="BP417120" s="90"/>
    </row>
    <row r="417121" spans="68:68" customFormat="1">
      <c r="BP417121" s="90"/>
    </row>
    <row r="417122" spans="68:68" customFormat="1">
      <c r="BP417122" s="90"/>
    </row>
    <row r="417123" spans="68:68" customFormat="1">
      <c r="BP417123" s="90"/>
    </row>
    <row r="417124" spans="68:68" customFormat="1">
      <c r="BP417124" s="90"/>
    </row>
    <row r="417125" spans="68:68" customFormat="1">
      <c r="BP417125" s="90"/>
    </row>
    <row r="417126" spans="68:68" customFormat="1">
      <c r="BP417126" s="90"/>
    </row>
    <row r="417127" spans="68:68" customFormat="1">
      <c r="BP417127" s="90"/>
    </row>
    <row r="417128" spans="68:68" customFormat="1">
      <c r="BP417128" s="90"/>
    </row>
    <row r="417129" spans="68:68" customFormat="1">
      <c r="BP417129" s="90"/>
    </row>
    <row r="417130" spans="68:68" customFormat="1">
      <c r="BP417130" s="90"/>
    </row>
    <row r="417131" spans="68:68" customFormat="1">
      <c r="BP417131" s="90"/>
    </row>
    <row r="417132" spans="68:68" customFormat="1">
      <c r="BP417132" s="90"/>
    </row>
    <row r="417133" spans="68:68" customFormat="1">
      <c r="BP417133" s="90"/>
    </row>
    <row r="417134" spans="68:68" customFormat="1">
      <c r="BP417134" s="90"/>
    </row>
    <row r="417135" spans="68:68" customFormat="1">
      <c r="BP417135" s="90"/>
    </row>
    <row r="417136" spans="68:68" customFormat="1">
      <c r="BP417136" s="90"/>
    </row>
    <row r="417137" spans="68:68" customFormat="1">
      <c r="BP417137" s="90"/>
    </row>
    <row r="417138" spans="68:68" customFormat="1">
      <c r="BP417138" s="90"/>
    </row>
    <row r="417139" spans="68:68" customFormat="1">
      <c r="BP417139" s="90"/>
    </row>
    <row r="417140" spans="68:68" customFormat="1">
      <c r="BP417140" s="90"/>
    </row>
    <row r="417141" spans="68:68" customFormat="1">
      <c r="BP417141" s="90"/>
    </row>
    <row r="417142" spans="68:68" customFormat="1">
      <c r="BP417142" s="90"/>
    </row>
    <row r="417143" spans="68:68" customFormat="1">
      <c r="BP417143" s="90"/>
    </row>
    <row r="417144" spans="68:68" customFormat="1">
      <c r="BP417144" s="90"/>
    </row>
    <row r="417145" spans="68:68" customFormat="1">
      <c r="BP417145" s="90"/>
    </row>
    <row r="417146" spans="68:68" customFormat="1">
      <c r="BP417146" s="90"/>
    </row>
    <row r="417147" spans="68:68" customFormat="1">
      <c r="BP417147" s="90"/>
    </row>
    <row r="417148" spans="68:68" customFormat="1">
      <c r="BP417148" s="90"/>
    </row>
    <row r="417149" spans="68:68" customFormat="1">
      <c r="BP417149" s="90"/>
    </row>
    <row r="417150" spans="68:68" customFormat="1">
      <c r="BP417150" s="90"/>
    </row>
    <row r="417151" spans="68:68" customFormat="1">
      <c r="BP417151" s="90"/>
    </row>
    <row r="417152" spans="68:68" customFormat="1">
      <c r="BP417152" s="90"/>
    </row>
    <row r="417153" spans="68:68" customFormat="1">
      <c r="BP417153" s="90"/>
    </row>
    <row r="417154" spans="68:68" customFormat="1">
      <c r="BP417154" s="90"/>
    </row>
    <row r="417155" spans="68:68" customFormat="1">
      <c r="BP417155" s="90"/>
    </row>
    <row r="417156" spans="68:68" customFormat="1">
      <c r="BP417156" s="90"/>
    </row>
    <row r="417157" spans="68:68" customFormat="1">
      <c r="BP417157" s="90"/>
    </row>
    <row r="417158" spans="68:68" customFormat="1">
      <c r="BP417158" s="90"/>
    </row>
    <row r="417159" spans="68:68" customFormat="1">
      <c r="BP417159" s="90"/>
    </row>
    <row r="417160" spans="68:68" customFormat="1">
      <c r="BP417160" s="90"/>
    </row>
    <row r="417161" spans="68:68" customFormat="1">
      <c r="BP417161" s="90"/>
    </row>
    <row r="417162" spans="68:68" customFormat="1">
      <c r="BP417162" s="90"/>
    </row>
    <row r="417163" spans="68:68" customFormat="1">
      <c r="BP417163" s="90"/>
    </row>
    <row r="417164" spans="68:68" customFormat="1">
      <c r="BP417164" s="90"/>
    </row>
    <row r="417165" spans="68:68" customFormat="1">
      <c r="BP417165" s="90"/>
    </row>
    <row r="417166" spans="68:68" customFormat="1">
      <c r="BP417166" s="90"/>
    </row>
    <row r="417167" spans="68:68" customFormat="1">
      <c r="BP417167" s="90"/>
    </row>
    <row r="417168" spans="68:68" customFormat="1">
      <c r="BP417168" s="90"/>
    </row>
    <row r="417169" spans="68:68" customFormat="1">
      <c r="BP417169" s="90"/>
    </row>
    <row r="417170" spans="68:68" customFormat="1">
      <c r="BP417170" s="90"/>
    </row>
    <row r="417171" spans="68:68" customFormat="1">
      <c r="BP417171" s="90"/>
    </row>
    <row r="417172" spans="68:68" customFormat="1">
      <c r="BP417172" s="90"/>
    </row>
    <row r="417173" spans="68:68" customFormat="1">
      <c r="BP417173" s="90"/>
    </row>
    <row r="417174" spans="68:68" customFormat="1">
      <c r="BP417174" s="90"/>
    </row>
    <row r="417175" spans="68:68" customFormat="1">
      <c r="BP417175" s="90"/>
    </row>
    <row r="417176" spans="68:68" customFormat="1">
      <c r="BP417176" s="90"/>
    </row>
    <row r="417177" spans="68:68" customFormat="1">
      <c r="BP417177" s="90"/>
    </row>
    <row r="417178" spans="68:68" customFormat="1">
      <c r="BP417178" s="90"/>
    </row>
    <row r="417179" spans="68:68" customFormat="1">
      <c r="BP417179" s="90"/>
    </row>
    <row r="417180" spans="68:68" customFormat="1">
      <c r="BP417180" s="90"/>
    </row>
    <row r="417181" spans="68:68" customFormat="1">
      <c r="BP417181" s="90"/>
    </row>
    <row r="417182" spans="68:68" customFormat="1">
      <c r="BP417182" s="90"/>
    </row>
    <row r="417183" spans="68:68" customFormat="1">
      <c r="BP417183" s="90"/>
    </row>
    <row r="417184" spans="68:68" customFormat="1">
      <c r="BP417184" s="90"/>
    </row>
    <row r="417185" spans="68:68" customFormat="1">
      <c r="BP417185" s="90"/>
    </row>
    <row r="417186" spans="68:68" customFormat="1">
      <c r="BP417186" s="90"/>
    </row>
    <row r="417187" spans="68:68" customFormat="1">
      <c r="BP417187" s="90"/>
    </row>
    <row r="417188" spans="68:68" customFormat="1">
      <c r="BP417188" s="90"/>
    </row>
    <row r="417189" spans="68:68" customFormat="1">
      <c r="BP417189" s="90"/>
    </row>
    <row r="417190" spans="68:68" customFormat="1">
      <c r="BP417190" s="90"/>
    </row>
    <row r="417191" spans="68:68" customFormat="1">
      <c r="BP417191" s="90"/>
    </row>
    <row r="417192" spans="68:68" customFormat="1">
      <c r="BP417192" s="90"/>
    </row>
    <row r="417193" spans="68:68" customFormat="1">
      <c r="BP417193" s="90"/>
    </row>
    <row r="417194" spans="68:68" customFormat="1">
      <c r="BP417194" s="90"/>
    </row>
    <row r="417195" spans="68:68" customFormat="1">
      <c r="BP417195" s="90"/>
    </row>
    <row r="417196" spans="68:68" customFormat="1">
      <c r="BP417196" s="90"/>
    </row>
    <row r="417197" spans="68:68" customFormat="1">
      <c r="BP417197" s="90"/>
    </row>
    <row r="417198" spans="68:68" customFormat="1">
      <c r="BP417198" s="90"/>
    </row>
    <row r="417199" spans="68:68" customFormat="1">
      <c r="BP417199" s="90"/>
    </row>
    <row r="417200" spans="68:68" customFormat="1">
      <c r="BP417200" s="90"/>
    </row>
    <row r="417201" spans="68:68" customFormat="1">
      <c r="BP417201" s="90"/>
    </row>
    <row r="417202" spans="68:68" customFormat="1">
      <c r="BP417202" s="90"/>
    </row>
    <row r="417203" spans="68:68" customFormat="1">
      <c r="BP417203" s="90"/>
    </row>
    <row r="417204" spans="68:68" customFormat="1">
      <c r="BP417204" s="90"/>
    </row>
    <row r="417205" spans="68:68" customFormat="1">
      <c r="BP417205" s="90"/>
    </row>
    <row r="417206" spans="68:68" customFormat="1">
      <c r="BP417206" s="90"/>
    </row>
    <row r="417207" spans="68:68" customFormat="1">
      <c r="BP417207" s="90"/>
    </row>
    <row r="417208" spans="68:68" customFormat="1">
      <c r="BP417208" s="90"/>
    </row>
    <row r="417209" spans="68:68" customFormat="1">
      <c r="BP417209" s="90"/>
    </row>
    <row r="417210" spans="68:68" customFormat="1">
      <c r="BP417210" s="90"/>
    </row>
    <row r="417211" spans="68:68" customFormat="1">
      <c r="BP417211" s="90"/>
    </row>
    <row r="417212" spans="68:68" customFormat="1">
      <c r="BP417212" s="90"/>
    </row>
    <row r="417213" spans="68:68" customFormat="1">
      <c r="BP417213" s="90"/>
    </row>
    <row r="417214" spans="68:68" customFormat="1">
      <c r="BP417214" s="90"/>
    </row>
    <row r="417215" spans="68:68" customFormat="1">
      <c r="BP417215" s="90"/>
    </row>
    <row r="417216" spans="68:68" customFormat="1">
      <c r="BP417216" s="90"/>
    </row>
    <row r="417217" spans="68:68" customFormat="1">
      <c r="BP417217" s="90"/>
    </row>
    <row r="417218" spans="68:68" customFormat="1">
      <c r="BP417218" s="90"/>
    </row>
    <row r="417219" spans="68:68" customFormat="1">
      <c r="BP417219" s="90"/>
    </row>
    <row r="417220" spans="68:68" customFormat="1">
      <c r="BP417220" s="90"/>
    </row>
    <row r="417221" spans="68:68" customFormat="1">
      <c r="BP417221" s="90"/>
    </row>
    <row r="417222" spans="68:68" customFormat="1">
      <c r="BP417222" s="90"/>
    </row>
    <row r="417223" spans="68:68" customFormat="1">
      <c r="BP417223" s="90"/>
    </row>
    <row r="417224" spans="68:68" customFormat="1">
      <c r="BP417224" s="90"/>
    </row>
    <row r="417225" spans="68:68" customFormat="1">
      <c r="BP417225" s="90"/>
    </row>
    <row r="417226" spans="68:68" customFormat="1">
      <c r="BP417226" s="90"/>
    </row>
    <row r="417227" spans="68:68" customFormat="1">
      <c r="BP417227" s="90"/>
    </row>
    <row r="417228" spans="68:68" customFormat="1">
      <c r="BP417228" s="90"/>
    </row>
    <row r="417229" spans="68:68" customFormat="1">
      <c r="BP417229" s="90"/>
    </row>
    <row r="417230" spans="68:68" customFormat="1">
      <c r="BP417230" s="90"/>
    </row>
    <row r="417231" spans="68:68" customFormat="1">
      <c r="BP417231" s="90"/>
    </row>
    <row r="417232" spans="68:68" customFormat="1">
      <c r="BP417232" s="90"/>
    </row>
    <row r="417233" spans="68:68" customFormat="1">
      <c r="BP417233" s="90"/>
    </row>
    <row r="417234" spans="68:68" customFormat="1">
      <c r="BP417234" s="90"/>
    </row>
    <row r="417235" spans="68:68" customFormat="1">
      <c r="BP417235" s="90"/>
    </row>
    <row r="417236" spans="68:68" customFormat="1">
      <c r="BP417236" s="90"/>
    </row>
    <row r="417237" spans="68:68" customFormat="1">
      <c r="BP417237" s="90"/>
    </row>
    <row r="417238" spans="68:68" customFormat="1">
      <c r="BP417238" s="90"/>
    </row>
    <row r="417239" spans="68:68" customFormat="1">
      <c r="BP417239" s="90"/>
    </row>
    <row r="417240" spans="68:68" customFormat="1">
      <c r="BP417240" s="90"/>
    </row>
    <row r="417241" spans="68:68" customFormat="1">
      <c r="BP417241" s="90"/>
    </row>
    <row r="417242" spans="68:68" customFormat="1">
      <c r="BP417242" s="90"/>
    </row>
    <row r="417243" spans="68:68" customFormat="1">
      <c r="BP417243" s="90"/>
    </row>
    <row r="417244" spans="68:68" customFormat="1">
      <c r="BP417244" s="90"/>
    </row>
    <row r="417245" spans="68:68" customFormat="1">
      <c r="BP417245" s="90"/>
    </row>
    <row r="417246" spans="68:68" customFormat="1">
      <c r="BP417246" s="90"/>
    </row>
    <row r="417247" spans="68:68" customFormat="1">
      <c r="BP417247" s="90"/>
    </row>
    <row r="417248" spans="68:68" customFormat="1">
      <c r="BP417248" s="90"/>
    </row>
    <row r="417249" spans="68:68" customFormat="1">
      <c r="BP417249" s="90"/>
    </row>
    <row r="417250" spans="68:68" customFormat="1">
      <c r="BP417250" s="90"/>
    </row>
    <row r="417251" spans="68:68" customFormat="1">
      <c r="BP417251" s="90"/>
    </row>
    <row r="417252" spans="68:68" customFormat="1">
      <c r="BP417252" s="90"/>
    </row>
    <row r="417253" spans="68:68" customFormat="1">
      <c r="BP417253" s="90"/>
    </row>
    <row r="417254" spans="68:68" customFormat="1">
      <c r="BP417254" s="90"/>
    </row>
    <row r="417255" spans="68:68" customFormat="1">
      <c r="BP417255" s="90"/>
    </row>
    <row r="417256" spans="68:68" customFormat="1">
      <c r="BP417256" s="90"/>
    </row>
    <row r="417257" spans="68:68" customFormat="1">
      <c r="BP417257" s="90"/>
    </row>
    <row r="417258" spans="68:68" customFormat="1">
      <c r="BP417258" s="90"/>
    </row>
    <row r="417259" spans="68:68" customFormat="1">
      <c r="BP417259" s="90"/>
    </row>
    <row r="417260" spans="68:68" customFormat="1">
      <c r="BP417260" s="90"/>
    </row>
    <row r="417261" spans="68:68" customFormat="1">
      <c r="BP417261" s="90"/>
    </row>
    <row r="417262" spans="68:68" customFormat="1">
      <c r="BP417262" s="90"/>
    </row>
    <row r="417263" spans="68:68" customFormat="1">
      <c r="BP417263" s="90"/>
    </row>
    <row r="417264" spans="68:68" customFormat="1">
      <c r="BP417264" s="90"/>
    </row>
    <row r="417265" spans="68:68" customFormat="1">
      <c r="BP417265" s="90"/>
    </row>
    <row r="417266" spans="68:68" customFormat="1">
      <c r="BP417266" s="90"/>
    </row>
    <row r="417267" spans="68:68" customFormat="1">
      <c r="BP417267" s="90"/>
    </row>
    <row r="417268" spans="68:68" customFormat="1">
      <c r="BP417268" s="90"/>
    </row>
    <row r="417269" spans="68:68" customFormat="1">
      <c r="BP417269" s="90"/>
    </row>
    <row r="417270" spans="68:68" customFormat="1">
      <c r="BP417270" s="90"/>
    </row>
    <row r="417271" spans="68:68" customFormat="1">
      <c r="BP417271" s="90"/>
    </row>
    <row r="417272" spans="68:68" customFormat="1">
      <c r="BP417272" s="90"/>
    </row>
    <row r="417273" spans="68:68" customFormat="1">
      <c r="BP417273" s="90"/>
    </row>
    <row r="417274" spans="68:68" customFormat="1">
      <c r="BP417274" s="90"/>
    </row>
    <row r="417275" spans="68:68" customFormat="1">
      <c r="BP417275" s="90"/>
    </row>
    <row r="417276" spans="68:68" customFormat="1">
      <c r="BP417276" s="90"/>
    </row>
    <row r="417277" spans="68:68" customFormat="1">
      <c r="BP417277" s="90"/>
    </row>
    <row r="417278" spans="68:68" customFormat="1">
      <c r="BP417278" s="90"/>
    </row>
    <row r="417279" spans="68:68" customFormat="1">
      <c r="BP417279" s="90"/>
    </row>
    <row r="417280" spans="68:68" customFormat="1">
      <c r="BP417280" s="90"/>
    </row>
    <row r="417281" spans="68:68" customFormat="1">
      <c r="BP417281" s="90"/>
    </row>
    <row r="417282" spans="68:68" customFormat="1">
      <c r="BP417282" s="90"/>
    </row>
    <row r="417283" spans="68:68" customFormat="1">
      <c r="BP417283" s="90"/>
    </row>
    <row r="417284" spans="68:68" customFormat="1">
      <c r="BP417284" s="90"/>
    </row>
    <row r="417285" spans="68:68" customFormat="1">
      <c r="BP417285" s="90"/>
    </row>
    <row r="417286" spans="68:68" customFormat="1">
      <c r="BP417286" s="90"/>
    </row>
    <row r="417287" spans="68:68" customFormat="1">
      <c r="BP417287" s="90"/>
    </row>
    <row r="417288" spans="68:68" customFormat="1">
      <c r="BP417288" s="90"/>
    </row>
    <row r="417289" spans="68:68" customFormat="1">
      <c r="BP417289" s="90"/>
    </row>
    <row r="417290" spans="68:68" customFormat="1">
      <c r="BP417290" s="90"/>
    </row>
    <row r="417291" spans="68:68" customFormat="1">
      <c r="BP417291" s="90"/>
    </row>
    <row r="417292" spans="68:68" customFormat="1">
      <c r="BP417292" s="90"/>
    </row>
    <row r="417293" spans="68:68" customFormat="1">
      <c r="BP417293" s="90"/>
    </row>
    <row r="417294" spans="68:68" customFormat="1">
      <c r="BP417294" s="90"/>
    </row>
    <row r="417295" spans="68:68" customFormat="1">
      <c r="BP417295" s="90"/>
    </row>
    <row r="417296" spans="68:68" customFormat="1">
      <c r="BP417296" s="90"/>
    </row>
    <row r="417297" spans="68:68" customFormat="1">
      <c r="BP417297" s="90"/>
    </row>
    <row r="417298" spans="68:68" customFormat="1">
      <c r="BP417298" s="90"/>
    </row>
    <row r="417299" spans="68:68" customFormat="1">
      <c r="BP417299" s="90"/>
    </row>
    <row r="417300" spans="68:68" customFormat="1">
      <c r="BP417300" s="90"/>
    </row>
    <row r="417301" spans="68:68" customFormat="1">
      <c r="BP417301" s="90"/>
    </row>
    <row r="417302" spans="68:68" customFormat="1">
      <c r="BP417302" s="90"/>
    </row>
    <row r="417303" spans="68:68" customFormat="1">
      <c r="BP417303" s="90"/>
    </row>
    <row r="417304" spans="68:68" customFormat="1">
      <c r="BP417304" s="90"/>
    </row>
    <row r="417305" spans="68:68" customFormat="1">
      <c r="BP417305" s="90"/>
    </row>
    <row r="417306" spans="68:68" customFormat="1">
      <c r="BP417306" s="90"/>
    </row>
    <row r="417307" spans="68:68" customFormat="1">
      <c r="BP417307" s="90"/>
    </row>
    <row r="417308" spans="68:68" customFormat="1">
      <c r="BP417308" s="90"/>
    </row>
    <row r="417309" spans="68:68" customFormat="1">
      <c r="BP417309" s="90"/>
    </row>
    <row r="417310" spans="68:68" customFormat="1">
      <c r="BP417310" s="90"/>
    </row>
    <row r="417311" spans="68:68" customFormat="1">
      <c r="BP417311" s="90"/>
    </row>
    <row r="417312" spans="68:68" customFormat="1">
      <c r="BP417312" s="90"/>
    </row>
    <row r="417313" spans="68:68" customFormat="1">
      <c r="BP417313" s="90"/>
    </row>
    <row r="417314" spans="68:68" customFormat="1">
      <c r="BP417314" s="90"/>
    </row>
    <row r="417315" spans="68:68" customFormat="1">
      <c r="BP417315" s="90"/>
    </row>
    <row r="417316" spans="68:68" customFormat="1">
      <c r="BP417316" s="90"/>
    </row>
    <row r="417317" spans="68:68" customFormat="1">
      <c r="BP417317" s="90"/>
    </row>
    <row r="417318" spans="68:68" customFormat="1">
      <c r="BP417318" s="90"/>
    </row>
    <row r="417319" spans="68:68" customFormat="1">
      <c r="BP417319" s="90"/>
    </row>
    <row r="417320" spans="68:68" customFormat="1">
      <c r="BP417320" s="90"/>
    </row>
    <row r="417321" spans="68:68" customFormat="1">
      <c r="BP417321" s="90"/>
    </row>
    <row r="417322" spans="68:68" customFormat="1">
      <c r="BP417322" s="90"/>
    </row>
    <row r="417323" spans="68:68" customFormat="1">
      <c r="BP417323" s="90"/>
    </row>
    <row r="417324" spans="68:68" customFormat="1">
      <c r="BP417324" s="90"/>
    </row>
    <row r="417325" spans="68:68" customFormat="1">
      <c r="BP417325" s="90"/>
    </row>
    <row r="417326" spans="68:68" customFormat="1">
      <c r="BP417326" s="90"/>
    </row>
    <row r="417327" spans="68:68" customFormat="1">
      <c r="BP417327" s="90"/>
    </row>
    <row r="417328" spans="68:68" customFormat="1">
      <c r="BP417328" s="90"/>
    </row>
    <row r="417329" spans="68:68" customFormat="1">
      <c r="BP417329" s="90"/>
    </row>
    <row r="417330" spans="68:68" customFormat="1">
      <c r="BP417330" s="90"/>
    </row>
    <row r="417331" spans="68:68" customFormat="1">
      <c r="BP417331" s="90"/>
    </row>
    <row r="417332" spans="68:68" customFormat="1">
      <c r="BP417332" s="90"/>
    </row>
    <row r="417333" spans="68:68" customFormat="1">
      <c r="BP417333" s="90"/>
    </row>
    <row r="417334" spans="68:68" customFormat="1">
      <c r="BP417334" s="90"/>
    </row>
    <row r="417335" spans="68:68" customFormat="1">
      <c r="BP417335" s="90"/>
    </row>
    <row r="417336" spans="68:68" customFormat="1">
      <c r="BP417336" s="90"/>
    </row>
    <row r="417337" spans="68:68" customFormat="1">
      <c r="BP417337" s="90"/>
    </row>
    <row r="417338" spans="68:68" customFormat="1">
      <c r="BP417338" s="90"/>
    </row>
    <row r="417339" spans="68:68" customFormat="1">
      <c r="BP417339" s="90"/>
    </row>
    <row r="417340" spans="68:68" customFormat="1">
      <c r="BP417340" s="90"/>
    </row>
    <row r="417341" spans="68:68" customFormat="1">
      <c r="BP417341" s="90"/>
    </row>
    <row r="417342" spans="68:68" customFormat="1">
      <c r="BP417342" s="90"/>
    </row>
    <row r="417343" spans="68:68" customFormat="1">
      <c r="BP417343" s="90"/>
    </row>
    <row r="417344" spans="68:68" customFormat="1">
      <c r="BP417344" s="90"/>
    </row>
    <row r="417345" spans="68:68" customFormat="1">
      <c r="BP417345" s="90"/>
    </row>
    <row r="417346" spans="68:68" customFormat="1">
      <c r="BP417346" s="90"/>
    </row>
    <row r="417347" spans="68:68" customFormat="1">
      <c r="BP417347" s="90"/>
    </row>
    <row r="417348" spans="68:68" customFormat="1">
      <c r="BP417348" s="90"/>
    </row>
    <row r="417349" spans="68:68" customFormat="1">
      <c r="BP417349" s="90"/>
    </row>
    <row r="417350" spans="68:68" customFormat="1">
      <c r="BP417350" s="90"/>
    </row>
    <row r="417351" spans="68:68" customFormat="1">
      <c r="BP417351" s="90"/>
    </row>
    <row r="417352" spans="68:68" customFormat="1">
      <c r="BP417352" s="90"/>
    </row>
    <row r="417353" spans="68:68" customFormat="1">
      <c r="BP417353" s="90"/>
    </row>
    <row r="417354" spans="68:68" customFormat="1">
      <c r="BP417354" s="90"/>
    </row>
    <row r="417355" spans="68:68" customFormat="1">
      <c r="BP417355" s="90"/>
    </row>
    <row r="417356" spans="68:68" customFormat="1">
      <c r="BP417356" s="90"/>
    </row>
    <row r="417357" spans="68:68" customFormat="1">
      <c r="BP417357" s="90"/>
    </row>
    <row r="417358" spans="68:68" customFormat="1">
      <c r="BP417358" s="90"/>
    </row>
    <row r="417359" spans="68:68" customFormat="1">
      <c r="BP417359" s="90"/>
    </row>
    <row r="417360" spans="68:68" customFormat="1">
      <c r="BP417360" s="90"/>
    </row>
    <row r="417361" spans="68:68" customFormat="1">
      <c r="BP417361" s="90"/>
    </row>
    <row r="417362" spans="68:68" customFormat="1">
      <c r="BP417362" s="90"/>
    </row>
    <row r="417363" spans="68:68" customFormat="1">
      <c r="BP417363" s="90"/>
    </row>
    <row r="417364" spans="68:68" customFormat="1">
      <c r="BP417364" s="90"/>
    </row>
    <row r="417365" spans="68:68" customFormat="1">
      <c r="BP417365" s="90"/>
    </row>
    <row r="417366" spans="68:68" customFormat="1">
      <c r="BP417366" s="90"/>
    </row>
    <row r="417367" spans="68:68" customFormat="1">
      <c r="BP417367" s="90"/>
    </row>
    <row r="417368" spans="68:68" customFormat="1">
      <c r="BP417368" s="90"/>
    </row>
    <row r="417369" spans="68:68" customFormat="1">
      <c r="BP417369" s="90"/>
    </row>
    <row r="417370" spans="68:68" customFormat="1">
      <c r="BP417370" s="90"/>
    </row>
    <row r="417371" spans="68:68" customFormat="1">
      <c r="BP417371" s="90"/>
    </row>
    <row r="417372" spans="68:68" customFormat="1">
      <c r="BP417372" s="90"/>
    </row>
    <row r="417373" spans="68:68" customFormat="1">
      <c r="BP417373" s="90"/>
    </row>
    <row r="417374" spans="68:68" customFormat="1">
      <c r="BP417374" s="90"/>
    </row>
    <row r="417375" spans="68:68" customFormat="1">
      <c r="BP417375" s="90"/>
    </row>
    <row r="417376" spans="68:68" customFormat="1">
      <c r="BP417376" s="90"/>
    </row>
    <row r="417377" spans="68:68" customFormat="1">
      <c r="BP417377" s="90"/>
    </row>
    <row r="417378" spans="68:68" customFormat="1">
      <c r="BP417378" s="90"/>
    </row>
    <row r="417379" spans="68:68" customFormat="1">
      <c r="BP417379" s="90"/>
    </row>
    <row r="417380" spans="68:68" customFormat="1">
      <c r="BP417380" s="90"/>
    </row>
    <row r="417381" spans="68:68" customFormat="1">
      <c r="BP417381" s="90"/>
    </row>
    <row r="417382" spans="68:68" customFormat="1">
      <c r="BP417382" s="90"/>
    </row>
    <row r="417383" spans="68:68" customFormat="1">
      <c r="BP417383" s="90"/>
    </row>
    <row r="417384" spans="68:68" customFormat="1">
      <c r="BP417384" s="90"/>
    </row>
    <row r="417385" spans="68:68" customFormat="1">
      <c r="BP417385" s="90"/>
    </row>
    <row r="417386" spans="68:68" customFormat="1">
      <c r="BP417386" s="90"/>
    </row>
    <row r="417387" spans="68:68" customFormat="1">
      <c r="BP417387" s="90"/>
    </row>
    <row r="417388" spans="68:68" customFormat="1">
      <c r="BP417388" s="90"/>
    </row>
    <row r="417389" spans="68:68" customFormat="1">
      <c r="BP417389" s="90"/>
    </row>
    <row r="417390" spans="68:68" customFormat="1">
      <c r="BP417390" s="90"/>
    </row>
    <row r="417391" spans="68:68" customFormat="1">
      <c r="BP417391" s="90"/>
    </row>
    <row r="417392" spans="68:68" customFormat="1">
      <c r="BP417392" s="90"/>
    </row>
    <row r="417393" spans="68:68" customFormat="1">
      <c r="BP417393" s="90"/>
    </row>
    <row r="417394" spans="68:68" customFormat="1">
      <c r="BP417394" s="90"/>
    </row>
    <row r="417395" spans="68:68" customFormat="1">
      <c r="BP417395" s="90"/>
    </row>
    <row r="417396" spans="68:68" customFormat="1">
      <c r="BP417396" s="90"/>
    </row>
    <row r="417397" spans="68:68" customFormat="1">
      <c r="BP417397" s="90"/>
    </row>
    <row r="417398" spans="68:68" customFormat="1">
      <c r="BP417398" s="90"/>
    </row>
    <row r="417399" spans="68:68" customFormat="1">
      <c r="BP417399" s="90"/>
    </row>
    <row r="417400" spans="68:68" customFormat="1">
      <c r="BP417400" s="90"/>
    </row>
    <row r="417401" spans="68:68" customFormat="1">
      <c r="BP417401" s="90"/>
    </row>
    <row r="417402" spans="68:68" customFormat="1">
      <c r="BP417402" s="90"/>
    </row>
    <row r="417403" spans="68:68" customFormat="1">
      <c r="BP417403" s="90"/>
    </row>
    <row r="417404" spans="68:68" customFormat="1">
      <c r="BP417404" s="90"/>
    </row>
    <row r="417405" spans="68:68" customFormat="1">
      <c r="BP417405" s="90"/>
    </row>
    <row r="417406" spans="68:68" customFormat="1">
      <c r="BP417406" s="90"/>
    </row>
    <row r="417407" spans="68:68" customFormat="1">
      <c r="BP417407" s="90"/>
    </row>
    <row r="417408" spans="68:68" customFormat="1">
      <c r="BP417408" s="90"/>
    </row>
    <row r="417409" spans="68:68" customFormat="1">
      <c r="BP417409" s="90"/>
    </row>
    <row r="417410" spans="68:68" customFormat="1">
      <c r="BP417410" s="90"/>
    </row>
    <row r="417411" spans="68:68" customFormat="1">
      <c r="BP417411" s="90"/>
    </row>
    <row r="417412" spans="68:68" customFormat="1">
      <c r="BP417412" s="90"/>
    </row>
    <row r="417413" spans="68:68" customFormat="1">
      <c r="BP417413" s="90"/>
    </row>
    <row r="417414" spans="68:68" customFormat="1">
      <c r="BP417414" s="90"/>
    </row>
    <row r="417415" spans="68:68" customFormat="1">
      <c r="BP417415" s="90"/>
    </row>
    <row r="417416" spans="68:68" customFormat="1">
      <c r="BP417416" s="90"/>
    </row>
    <row r="417417" spans="68:68" customFormat="1">
      <c r="BP417417" s="90"/>
    </row>
    <row r="417418" spans="68:68" customFormat="1">
      <c r="BP417418" s="90"/>
    </row>
    <row r="417419" spans="68:68" customFormat="1">
      <c r="BP417419" s="90"/>
    </row>
    <row r="417420" spans="68:68" customFormat="1">
      <c r="BP417420" s="90"/>
    </row>
    <row r="417421" spans="68:68" customFormat="1">
      <c r="BP417421" s="90"/>
    </row>
    <row r="417422" spans="68:68" customFormat="1">
      <c r="BP417422" s="90"/>
    </row>
    <row r="417423" spans="68:68" customFormat="1">
      <c r="BP417423" s="90"/>
    </row>
    <row r="417424" spans="68:68" customFormat="1">
      <c r="BP417424" s="90"/>
    </row>
    <row r="417425" spans="68:68" customFormat="1">
      <c r="BP417425" s="90"/>
    </row>
    <row r="417426" spans="68:68" customFormat="1">
      <c r="BP417426" s="90"/>
    </row>
    <row r="417427" spans="68:68" customFormat="1">
      <c r="BP417427" s="90"/>
    </row>
    <row r="417428" spans="68:68" customFormat="1">
      <c r="BP417428" s="90"/>
    </row>
    <row r="417429" spans="68:68" customFormat="1">
      <c r="BP417429" s="90"/>
    </row>
    <row r="417430" spans="68:68" customFormat="1">
      <c r="BP417430" s="90"/>
    </row>
    <row r="417431" spans="68:68" customFormat="1">
      <c r="BP417431" s="90"/>
    </row>
    <row r="417432" spans="68:68" customFormat="1">
      <c r="BP417432" s="90"/>
    </row>
    <row r="417433" spans="68:68" customFormat="1">
      <c r="BP417433" s="90"/>
    </row>
    <row r="417434" spans="68:68" customFormat="1">
      <c r="BP417434" s="90"/>
    </row>
    <row r="417435" spans="68:68" customFormat="1">
      <c r="BP417435" s="90"/>
    </row>
    <row r="417436" spans="68:68" customFormat="1">
      <c r="BP417436" s="90"/>
    </row>
    <row r="417437" spans="68:68" customFormat="1">
      <c r="BP417437" s="90"/>
    </row>
    <row r="417438" spans="68:68" customFormat="1">
      <c r="BP417438" s="90"/>
    </row>
    <row r="417439" spans="68:68" customFormat="1">
      <c r="BP417439" s="90"/>
    </row>
    <row r="417440" spans="68:68" customFormat="1">
      <c r="BP417440" s="90"/>
    </row>
    <row r="417441" spans="68:68" customFormat="1">
      <c r="BP417441" s="90"/>
    </row>
    <row r="417442" spans="68:68" customFormat="1">
      <c r="BP417442" s="90"/>
    </row>
    <row r="417443" spans="68:68" customFormat="1">
      <c r="BP417443" s="90"/>
    </row>
    <row r="417444" spans="68:68" customFormat="1">
      <c r="BP417444" s="90"/>
    </row>
    <row r="417445" spans="68:68" customFormat="1">
      <c r="BP417445" s="90"/>
    </row>
    <row r="417446" spans="68:68" customFormat="1">
      <c r="BP417446" s="90"/>
    </row>
    <row r="417447" spans="68:68" customFormat="1">
      <c r="BP417447" s="90"/>
    </row>
    <row r="417448" spans="68:68" customFormat="1">
      <c r="BP417448" s="90"/>
    </row>
    <row r="417449" spans="68:68" customFormat="1">
      <c r="BP417449" s="90"/>
    </row>
    <row r="417450" spans="68:68" customFormat="1">
      <c r="BP417450" s="90"/>
    </row>
    <row r="417451" spans="68:68" customFormat="1">
      <c r="BP417451" s="90"/>
    </row>
    <row r="417452" spans="68:68" customFormat="1">
      <c r="BP417452" s="90"/>
    </row>
    <row r="417453" spans="68:68" customFormat="1">
      <c r="BP417453" s="90"/>
    </row>
    <row r="417454" spans="68:68" customFormat="1">
      <c r="BP417454" s="90"/>
    </row>
    <row r="417455" spans="68:68" customFormat="1">
      <c r="BP417455" s="90"/>
    </row>
    <row r="417456" spans="68:68" customFormat="1">
      <c r="BP417456" s="90"/>
    </row>
    <row r="417457" spans="68:68" customFormat="1">
      <c r="BP417457" s="90"/>
    </row>
    <row r="417458" spans="68:68" customFormat="1">
      <c r="BP417458" s="90"/>
    </row>
    <row r="417459" spans="68:68" customFormat="1">
      <c r="BP417459" s="90"/>
    </row>
    <row r="417460" spans="68:68" customFormat="1">
      <c r="BP417460" s="90"/>
    </row>
    <row r="417461" spans="68:68" customFormat="1">
      <c r="BP417461" s="90"/>
    </row>
    <row r="417462" spans="68:68" customFormat="1">
      <c r="BP417462" s="90"/>
    </row>
    <row r="417463" spans="68:68" customFormat="1">
      <c r="BP417463" s="90"/>
    </row>
    <row r="417464" spans="68:68" customFormat="1">
      <c r="BP417464" s="90"/>
    </row>
    <row r="417465" spans="68:68" customFormat="1">
      <c r="BP417465" s="90"/>
    </row>
    <row r="417466" spans="68:68" customFormat="1">
      <c r="BP417466" s="90"/>
    </row>
    <row r="417467" spans="68:68" customFormat="1">
      <c r="BP417467" s="90"/>
    </row>
    <row r="417468" spans="68:68" customFormat="1">
      <c r="BP417468" s="90"/>
    </row>
    <row r="417469" spans="68:68" customFormat="1">
      <c r="BP417469" s="90"/>
    </row>
    <row r="417470" spans="68:68" customFormat="1">
      <c r="BP417470" s="90"/>
    </row>
    <row r="417471" spans="68:68" customFormat="1">
      <c r="BP417471" s="90"/>
    </row>
    <row r="417472" spans="68:68" customFormat="1">
      <c r="BP417472" s="90"/>
    </row>
    <row r="417473" spans="68:68" customFormat="1">
      <c r="BP417473" s="90"/>
    </row>
    <row r="417474" spans="68:68" customFormat="1">
      <c r="BP417474" s="90"/>
    </row>
    <row r="417475" spans="68:68" customFormat="1">
      <c r="BP417475" s="90"/>
    </row>
    <row r="417476" spans="68:68" customFormat="1">
      <c r="BP417476" s="90"/>
    </row>
    <row r="417477" spans="68:68" customFormat="1">
      <c r="BP417477" s="90"/>
    </row>
    <row r="417478" spans="68:68" customFormat="1">
      <c r="BP417478" s="90"/>
    </row>
    <row r="417479" spans="68:68" customFormat="1">
      <c r="BP417479" s="90"/>
    </row>
    <row r="417480" spans="68:68" customFormat="1">
      <c r="BP417480" s="90"/>
    </row>
    <row r="417481" spans="68:68" customFormat="1">
      <c r="BP417481" s="90"/>
    </row>
    <row r="417482" spans="68:68" customFormat="1">
      <c r="BP417482" s="90"/>
    </row>
    <row r="417483" spans="68:68" customFormat="1">
      <c r="BP417483" s="90"/>
    </row>
    <row r="417484" spans="68:68" customFormat="1">
      <c r="BP417484" s="90"/>
    </row>
    <row r="417485" spans="68:68" customFormat="1">
      <c r="BP417485" s="90"/>
    </row>
    <row r="417486" spans="68:68" customFormat="1">
      <c r="BP417486" s="90"/>
    </row>
    <row r="417487" spans="68:68" customFormat="1">
      <c r="BP417487" s="90"/>
    </row>
    <row r="417488" spans="68:68" customFormat="1">
      <c r="BP417488" s="90"/>
    </row>
    <row r="417489" spans="68:68" customFormat="1">
      <c r="BP417489" s="90"/>
    </row>
    <row r="417490" spans="68:68" customFormat="1">
      <c r="BP417490" s="90"/>
    </row>
    <row r="417491" spans="68:68" customFormat="1">
      <c r="BP417491" s="90"/>
    </row>
    <row r="417492" spans="68:68" customFormat="1">
      <c r="BP417492" s="90"/>
    </row>
    <row r="417493" spans="68:68" customFormat="1">
      <c r="BP417493" s="90"/>
    </row>
    <row r="417494" spans="68:68" customFormat="1">
      <c r="BP417494" s="90"/>
    </row>
    <row r="417495" spans="68:68" customFormat="1">
      <c r="BP417495" s="90"/>
    </row>
    <row r="417496" spans="68:68" customFormat="1">
      <c r="BP417496" s="90"/>
    </row>
    <row r="417497" spans="68:68" customFormat="1">
      <c r="BP417497" s="90"/>
    </row>
    <row r="417498" spans="68:68" customFormat="1">
      <c r="BP417498" s="90"/>
    </row>
    <row r="417499" spans="68:68" customFormat="1">
      <c r="BP417499" s="90"/>
    </row>
    <row r="417500" spans="68:68" customFormat="1">
      <c r="BP417500" s="90"/>
    </row>
    <row r="417501" spans="68:68" customFormat="1">
      <c r="BP417501" s="90"/>
    </row>
    <row r="417502" spans="68:68" customFormat="1">
      <c r="BP417502" s="90"/>
    </row>
    <row r="417503" spans="68:68" customFormat="1">
      <c r="BP417503" s="90"/>
    </row>
    <row r="417504" spans="68:68" customFormat="1">
      <c r="BP417504" s="90"/>
    </row>
    <row r="417505" spans="68:68" customFormat="1">
      <c r="BP417505" s="90"/>
    </row>
    <row r="417506" spans="68:68" customFormat="1">
      <c r="BP417506" s="90"/>
    </row>
    <row r="417507" spans="68:68" customFormat="1">
      <c r="BP417507" s="90"/>
    </row>
    <row r="417508" spans="68:68" customFormat="1">
      <c r="BP417508" s="90"/>
    </row>
    <row r="417509" spans="68:68" customFormat="1">
      <c r="BP417509" s="90"/>
    </row>
    <row r="417510" spans="68:68" customFormat="1">
      <c r="BP417510" s="90"/>
    </row>
    <row r="417511" spans="68:68" customFormat="1">
      <c r="BP417511" s="90"/>
    </row>
    <row r="417512" spans="68:68" customFormat="1">
      <c r="BP417512" s="90"/>
    </row>
    <row r="417513" spans="68:68" customFormat="1">
      <c r="BP417513" s="90"/>
    </row>
    <row r="417514" spans="68:68" customFormat="1">
      <c r="BP417514" s="90"/>
    </row>
    <row r="417515" spans="68:68" customFormat="1">
      <c r="BP417515" s="90"/>
    </row>
    <row r="417516" spans="68:68" customFormat="1">
      <c r="BP417516" s="90"/>
    </row>
    <row r="417517" spans="68:68" customFormat="1">
      <c r="BP417517" s="90"/>
    </row>
    <row r="417518" spans="68:68" customFormat="1">
      <c r="BP417518" s="90"/>
    </row>
    <row r="417519" spans="68:68" customFormat="1">
      <c r="BP417519" s="90"/>
    </row>
    <row r="417520" spans="68:68" customFormat="1">
      <c r="BP417520" s="90"/>
    </row>
    <row r="417521" spans="68:68" customFormat="1">
      <c r="BP417521" s="90"/>
    </row>
    <row r="417522" spans="68:68" customFormat="1">
      <c r="BP417522" s="90"/>
    </row>
    <row r="417523" spans="68:68" customFormat="1">
      <c r="BP417523" s="90"/>
    </row>
    <row r="417524" spans="68:68" customFormat="1">
      <c r="BP417524" s="90"/>
    </row>
    <row r="417525" spans="68:68" customFormat="1">
      <c r="BP417525" s="90"/>
    </row>
    <row r="417526" spans="68:68" customFormat="1">
      <c r="BP417526" s="90"/>
    </row>
    <row r="417527" spans="68:68" customFormat="1">
      <c r="BP417527" s="90"/>
    </row>
    <row r="417528" spans="68:68" customFormat="1">
      <c r="BP417528" s="90"/>
    </row>
    <row r="417529" spans="68:68" customFormat="1">
      <c r="BP417529" s="90"/>
    </row>
    <row r="417530" spans="68:68" customFormat="1">
      <c r="BP417530" s="90"/>
    </row>
    <row r="417531" spans="68:68" customFormat="1">
      <c r="BP417531" s="90"/>
    </row>
    <row r="417532" spans="68:68" customFormat="1">
      <c r="BP417532" s="90"/>
    </row>
    <row r="417533" spans="68:68" customFormat="1">
      <c r="BP417533" s="90"/>
    </row>
    <row r="417534" spans="68:68" customFormat="1">
      <c r="BP417534" s="90"/>
    </row>
    <row r="417535" spans="68:68" customFormat="1">
      <c r="BP417535" s="90"/>
    </row>
    <row r="417536" spans="68:68" customFormat="1">
      <c r="BP417536" s="90"/>
    </row>
    <row r="417537" spans="68:68" customFormat="1">
      <c r="BP417537" s="90"/>
    </row>
    <row r="417538" spans="68:68" customFormat="1">
      <c r="BP417538" s="90"/>
    </row>
    <row r="417539" spans="68:68" customFormat="1">
      <c r="BP417539" s="90"/>
    </row>
    <row r="417540" spans="68:68" customFormat="1">
      <c r="BP417540" s="90"/>
    </row>
    <row r="417541" spans="68:68" customFormat="1">
      <c r="BP417541" s="90"/>
    </row>
    <row r="417542" spans="68:68" customFormat="1">
      <c r="BP417542" s="90"/>
    </row>
    <row r="417543" spans="68:68" customFormat="1">
      <c r="BP417543" s="90"/>
    </row>
    <row r="417544" spans="68:68" customFormat="1">
      <c r="BP417544" s="90"/>
    </row>
    <row r="417545" spans="68:68" customFormat="1">
      <c r="BP417545" s="90"/>
    </row>
    <row r="417546" spans="68:68" customFormat="1">
      <c r="BP417546" s="90"/>
    </row>
    <row r="417547" spans="68:68" customFormat="1">
      <c r="BP417547" s="90"/>
    </row>
    <row r="417548" spans="68:68" customFormat="1">
      <c r="BP417548" s="90"/>
    </row>
    <row r="417549" spans="68:68" customFormat="1">
      <c r="BP417549" s="90"/>
    </row>
    <row r="417550" spans="68:68" customFormat="1">
      <c r="BP417550" s="90"/>
    </row>
    <row r="417551" spans="68:68" customFormat="1">
      <c r="BP417551" s="90"/>
    </row>
    <row r="417552" spans="68:68" customFormat="1">
      <c r="BP417552" s="90"/>
    </row>
    <row r="417553" spans="68:68" customFormat="1">
      <c r="BP417553" s="90"/>
    </row>
    <row r="417554" spans="68:68" customFormat="1">
      <c r="BP417554" s="90"/>
    </row>
    <row r="417555" spans="68:68" customFormat="1">
      <c r="BP417555" s="90"/>
    </row>
    <row r="417556" spans="68:68" customFormat="1">
      <c r="BP417556" s="90"/>
    </row>
    <row r="417557" spans="68:68" customFormat="1">
      <c r="BP417557" s="90"/>
    </row>
    <row r="417558" spans="68:68" customFormat="1">
      <c r="BP417558" s="90"/>
    </row>
    <row r="417559" spans="68:68" customFormat="1">
      <c r="BP417559" s="90"/>
    </row>
    <row r="417560" spans="68:68" customFormat="1">
      <c r="BP417560" s="90"/>
    </row>
    <row r="417561" spans="68:68" customFormat="1">
      <c r="BP417561" s="90"/>
    </row>
    <row r="417562" spans="68:68" customFormat="1">
      <c r="BP417562" s="90"/>
    </row>
    <row r="417563" spans="68:68" customFormat="1">
      <c r="BP417563" s="90"/>
    </row>
    <row r="417564" spans="68:68" customFormat="1">
      <c r="BP417564" s="90"/>
    </row>
    <row r="417565" spans="68:68" customFormat="1">
      <c r="BP417565" s="90"/>
    </row>
    <row r="417566" spans="68:68" customFormat="1">
      <c r="BP417566" s="90"/>
    </row>
    <row r="417567" spans="68:68" customFormat="1">
      <c r="BP417567" s="90"/>
    </row>
    <row r="417568" spans="68:68" customFormat="1">
      <c r="BP417568" s="90"/>
    </row>
    <row r="417569" spans="68:68" customFormat="1">
      <c r="BP417569" s="90"/>
    </row>
    <row r="417570" spans="68:68" customFormat="1">
      <c r="BP417570" s="90"/>
    </row>
    <row r="417571" spans="68:68" customFormat="1">
      <c r="BP417571" s="90"/>
    </row>
    <row r="417572" spans="68:68" customFormat="1">
      <c r="BP417572" s="90"/>
    </row>
    <row r="417573" spans="68:68" customFormat="1">
      <c r="BP417573" s="90"/>
    </row>
    <row r="417574" spans="68:68" customFormat="1">
      <c r="BP417574" s="90"/>
    </row>
    <row r="417575" spans="68:68" customFormat="1">
      <c r="BP417575" s="90"/>
    </row>
    <row r="417576" spans="68:68" customFormat="1">
      <c r="BP417576" s="90"/>
    </row>
    <row r="417577" spans="68:68" customFormat="1">
      <c r="BP417577" s="90"/>
    </row>
    <row r="417578" spans="68:68" customFormat="1">
      <c r="BP417578" s="90"/>
    </row>
    <row r="417579" spans="68:68" customFormat="1">
      <c r="BP417579" s="90"/>
    </row>
    <row r="417580" spans="68:68" customFormat="1">
      <c r="BP417580" s="90"/>
    </row>
    <row r="417581" spans="68:68" customFormat="1">
      <c r="BP417581" s="90"/>
    </row>
    <row r="417582" spans="68:68" customFormat="1">
      <c r="BP417582" s="90"/>
    </row>
    <row r="417583" spans="68:68" customFormat="1">
      <c r="BP417583" s="90"/>
    </row>
    <row r="417584" spans="68:68" customFormat="1">
      <c r="BP417584" s="90"/>
    </row>
    <row r="417585" spans="68:68" customFormat="1">
      <c r="BP417585" s="90"/>
    </row>
    <row r="417586" spans="68:68" customFormat="1">
      <c r="BP417586" s="90"/>
    </row>
    <row r="417587" spans="68:68" customFormat="1">
      <c r="BP417587" s="90"/>
    </row>
    <row r="417588" spans="68:68" customFormat="1">
      <c r="BP417588" s="90"/>
    </row>
    <row r="417589" spans="68:68" customFormat="1">
      <c r="BP417589" s="90"/>
    </row>
    <row r="417590" spans="68:68" customFormat="1">
      <c r="BP417590" s="90"/>
    </row>
    <row r="417591" spans="68:68" customFormat="1">
      <c r="BP417591" s="90"/>
    </row>
    <row r="417592" spans="68:68" customFormat="1">
      <c r="BP417592" s="90"/>
    </row>
    <row r="417593" spans="68:68" customFormat="1">
      <c r="BP417593" s="90"/>
    </row>
    <row r="417594" spans="68:68" customFormat="1">
      <c r="BP417594" s="90"/>
    </row>
    <row r="417595" spans="68:68" customFormat="1">
      <c r="BP417595" s="90"/>
    </row>
    <row r="417596" spans="68:68" customFormat="1">
      <c r="BP417596" s="90"/>
    </row>
    <row r="417597" spans="68:68" customFormat="1">
      <c r="BP417597" s="90"/>
    </row>
    <row r="417598" spans="68:68" customFormat="1">
      <c r="BP417598" s="90"/>
    </row>
    <row r="417599" spans="68:68" customFormat="1">
      <c r="BP417599" s="90"/>
    </row>
    <row r="417600" spans="68:68" customFormat="1">
      <c r="BP417600" s="90"/>
    </row>
    <row r="417601" spans="68:68" customFormat="1">
      <c r="BP417601" s="90"/>
    </row>
    <row r="417602" spans="68:68" customFormat="1">
      <c r="BP417602" s="90"/>
    </row>
    <row r="417603" spans="68:68" customFormat="1">
      <c r="BP417603" s="90"/>
    </row>
    <row r="417604" spans="68:68" customFormat="1">
      <c r="BP417604" s="90"/>
    </row>
    <row r="417605" spans="68:68" customFormat="1">
      <c r="BP417605" s="90"/>
    </row>
    <row r="417606" spans="68:68" customFormat="1">
      <c r="BP417606" s="90"/>
    </row>
    <row r="417607" spans="68:68" customFormat="1">
      <c r="BP417607" s="90"/>
    </row>
    <row r="417608" spans="68:68" customFormat="1">
      <c r="BP417608" s="90"/>
    </row>
    <row r="417609" spans="68:68" customFormat="1">
      <c r="BP417609" s="90"/>
    </row>
    <row r="417610" spans="68:68" customFormat="1">
      <c r="BP417610" s="90"/>
    </row>
    <row r="417611" spans="68:68" customFormat="1">
      <c r="BP417611" s="90"/>
    </row>
    <row r="417612" spans="68:68" customFormat="1">
      <c r="BP417612" s="90"/>
    </row>
    <row r="417613" spans="68:68" customFormat="1">
      <c r="BP417613" s="90"/>
    </row>
    <row r="417614" spans="68:68" customFormat="1">
      <c r="BP417614" s="90"/>
    </row>
    <row r="417615" spans="68:68" customFormat="1">
      <c r="BP417615" s="90"/>
    </row>
    <row r="417616" spans="68:68" customFormat="1">
      <c r="BP417616" s="90"/>
    </row>
    <row r="417617" spans="68:68" customFormat="1">
      <c r="BP417617" s="90"/>
    </row>
    <row r="417618" spans="68:68" customFormat="1">
      <c r="BP417618" s="90"/>
    </row>
    <row r="417619" spans="68:68" customFormat="1">
      <c r="BP417619" s="90"/>
    </row>
    <row r="417620" spans="68:68" customFormat="1">
      <c r="BP417620" s="90"/>
    </row>
    <row r="417621" spans="68:68" customFormat="1">
      <c r="BP417621" s="90"/>
    </row>
    <row r="417622" spans="68:68" customFormat="1">
      <c r="BP417622" s="90"/>
    </row>
    <row r="417623" spans="68:68" customFormat="1">
      <c r="BP417623" s="90"/>
    </row>
    <row r="417624" spans="68:68" customFormat="1">
      <c r="BP417624" s="90"/>
    </row>
    <row r="417625" spans="68:68" customFormat="1">
      <c r="BP417625" s="90"/>
    </row>
    <row r="417626" spans="68:68" customFormat="1">
      <c r="BP417626" s="90"/>
    </row>
    <row r="417627" spans="68:68" customFormat="1">
      <c r="BP417627" s="90"/>
    </row>
    <row r="417628" spans="68:68" customFormat="1">
      <c r="BP417628" s="90"/>
    </row>
    <row r="417629" spans="68:68" customFormat="1">
      <c r="BP417629" s="90"/>
    </row>
    <row r="417630" spans="68:68" customFormat="1">
      <c r="BP417630" s="90"/>
    </row>
    <row r="417631" spans="68:68" customFormat="1">
      <c r="BP417631" s="90"/>
    </row>
    <row r="417632" spans="68:68" customFormat="1">
      <c r="BP417632" s="90"/>
    </row>
    <row r="417633" spans="68:68" customFormat="1">
      <c r="BP417633" s="90"/>
    </row>
    <row r="417634" spans="68:68" customFormat="1">
      <c r="BP417634" s="90"/>
    </row>
    <row r="417635" spans="68:68" customFormat="1">
      <c r="BP417635" s="90"/>
    </row>
    <row r="417636" spans="68:68" customFormat="1">
      <c r="BP417636" s="90"/>
    </row>
    <row r="417637" spans="68:68" customFormat="1">
      <c r="BP417637" s="90"/>
    </row>
    <row r="417638" spans="68:68" customFormat="1">
      <c r="BP417638" s="90"/>
    </row>
    <row r="417639" spans="68:68" customFormat="1">
      <c r="BP417639" s="90"/>
    </row>
    <row r="417640" spans="68:68" customFormat="1">
      <c r="BP417640" s="90"/>
    </row>
    <row r="417641" spans="68:68" customFormat="1">
      <c r="BP417641" s="90"/>
    </row>
    <row r="417642" spans="68:68" customFormat="1">
      <c r="BP417642" s="90"/>
    </row>
    <row r="417643" spans="68:68" customFormat="1">
      <c r="BP417643" s="90"/>
    </row>
    <row r="417644" spans="68:68" customFormat="1">
      <c r="BP417644" s="90"/>
    </row>
    <row r="417645" spans="68:68" customFormat="1">
      <c r="BP417645" s="90"/>
    </row>
    <row r="417646" spans="68:68" customFormat="1">
      <c r="BP417646" s="90"/>
    </row>
    <row r="417647" spans="68:68" customFormat="1">
      <c r="BP417647" s="90"/>
    </row>
    <row r="417648" spans="68:68" customFormat="1">
      <c r="BP417648" s="90"/>
    </row>
    <row r="417649" spans="68:68" customFormat="1">
      <c r="BP417649" s="90"/>
    </row>
    <row r="417650" spans="68:68" customFormat="1">
      <c r="BP417650" s="90"/>
    </row>
    <row r="417651" spans="68:68" customFormat="1">
      <c r="BP417651" s="90"/>
    </row>
    <row r="417652" spans="68:68" customFormat="1">
      <c r="BP417652" s="90"/>
    </row>
    <row r="417653" spans="68:68" customFormat="1">
      <c r="BP417653" s="90"/>
    </row>
    <row r="417654" spans="68:68" customFormat="1">
      <c r="BP417654" s="90"/>
    </row>
    <row r="417655" spans="68:68" customFormat="1">
      <c r="BP417655" s="90"/>
    </row>
    <row r="417656" spans="68:68" customFormat="1">
      <c r="BP417656" s="90"/>
    </row>
    <row r="417657" spans="68:68" customFormat="1">
      <c r="BP417657" s="90"/>
    </row>
    <row r="417658" spans="68:68" customFormat="1">
      <c r="BP417658" s="90"/>
    </row>
    <row r="417659" spans="68:68" customFormat="1">
      <c r="BP417659" s="90"/>
    </row>
    <row r="417660" spans="68:68" customFormat="1">
      <c r="BP417660" s="90"/>
    </row>
    <row r="417661" spans="68:68" customFormat="1">
      <c r="BP417661" s="90"/>
    </row>
    <row r="417662" spans="68:68" customFormat="1">
      <c r="BP417662" s="90"/>
    </row>
    <row r="417663" spans="68:68" customFormat="1">
      <c r="BP417663" s="90"/>
    </row>
    <row r="417664" spans="68:68" customFormat="1">
      <c r="BP417664" s="90"/>
    </row>
    <row r="417665" spans="68:68" customFormat="1">
      <c r="BP417665" s="90"/>
    </row>
    <row r="417666" spans="68:68" customFormat="1">
      <c r="BP417666" s="90"/>
    </row>
    <row r="417667" spans="68:68" customFormat="1">
      <c r="BP417667" s="90"/>
    </row>
    <row r="417668" spans="68:68" customFormat="1">
      <c r="BP417668" s="90"/>
    </row>
    <row r="417669" spans="68:68" customFormat="1">
      <c r="BP417669" s="90"/>
    </row>
    <row r="417670" spans="68:68" customFormat="1">
      <c r="BP417670" s="90"/>
    </row>
    <row r="417671" spans="68:68" customFormat="1">
      <c r="BP417671" s="90"/>
    </row>
    <row r="417672" spans="68:68" customFormat="1">
      <c r="BP417672" s="90"/>
    </row>
    <row r="417673" spans="68:68" customFormat="1">
      <c r="BP417673" s="90"/>
    </row>
    <row r="417674" spans="68:68" customFormat="1">
      <c r="BP417674" s="90"/>
    </row>
    <row r="417675" spans="68:68" customFormat="1">
      <c r="BP417675" s="90"/>
    </row>
    <row r="417676" spans="68:68" customFormat="1">
      <c r="BP417676" s="90"/>
    </row>
    <row r="417677" spans="68:68" customFormat="1">
      <c r="BP417677" s="90"/>
    </row>
    <row r="417678" spans="68:68" customFormat="1">
      <c r="BP417678" s="90"/>
    </row>
    <row r="417679" spans="68:68" customFormat="1">
      <c r="BP417679" s="90"/>
    </row>
    <row r="417680" spans="68:68" customFormat="1">
      <c r="BP417680" s="90"/>
    </row>
    <row r="417681" spans="68:68" customFormat="1">
      <c r="BP417681" s="90"/>
    </row>
    <row r="417682" spans="68:68" customFormat="1">
      <c r="BP417682" s="90"/>
    </row>
    <row r="417683" spans="68:68" customFormat="1">
      <c r="BP417683" s="90"/>
    </row>
    <row r="417684" spans="68:68" customFormat="1">
      <c r="BP417684" s="90"/>
    </row>
    <row r="417685" spans="68:68" customFormat="1">
      <c r="BP417685" s="90"/>
    </row>
    <row r="417686" spans="68:68" customFormat="1">
      <c r="BP417686" s="90"/>
    </row>
    <row r="417687" spans="68:68" customFormat="1">
      <c r="BP417687" s="90"/>
    </row>
    <row r="417688" spans="68:68" customFormat="1">
      <c r="BP417688" s="90"/>
    </row>
    <row r="417689" spans="68:68" customFormat="1">
      <c r="BP417689" s="90"/>
    </row>
    <row r="417690" spans="68:68" customFormat="1">
      <c r="BP417690" s="90"/>
    </row>
    <row r="417691" spans="68:68" customFormat="1">
      <c r="BP417691" s="90"/>
    </row>
    <row r="417692" spans="68:68" customFormat="1">
      <c r="BP417692" s="90"/>
    </row>
    <row r="417693" spans="68:68" customFormat="1">
      <c r="BP417693" s="90"/>
    </row>
    <row r="417694" spans="68:68" customFormat="1">
      <c r="BP417694" s="90"/>
    </row>
    <row r="417695" spans="68:68" customFormat="1">
      <c r="BP417695" s="90"/>
    </row>
    <row r="417696" spans="68:68" customFormat="1">
      <c r="BP417696" s="90"/>
    </row>
    <row r="417697" spans="68:68" customFormat="1">
      <c r="BP417697" s="90"/>
    </row>
    <row r="417698" spans="68:68" customFormat="1">
      <c r="BP417698" s="90"/>
    </row>
    <row r="417699" spans="68:68" customFormat="1">
      <c r="BP417699" s="90"/>
    </row>
    <row r="417700" spans="68:68" customFormat="1">
      <c r="BP417700" s="90"/>
    </row>
    <row r="417701" spans="68:68" customFormat="1">
      <c r="BP417701" s="90"/>
    </row>
    <row r="417702" spans="68:68" customFormat="1">
      <c r="BP417702" s="90"/>
    </row>
    <row r="417703" spans="68:68" customFormat="1">
      <c r="BP417703" s="90"/>
    </row>
    <row r="417704" spans="68:68" customFormat="1">
      <c r="BP417704" s="90"/>
    </row>
    <row r="417705" spans="68:68" customFormat="1">
      <c r="BP417705" s="90"/>
    </row>
    <row r="417706" spans="68:68" customFormat="1">
      <c r="BP417706" s="90"/>
    </row>
    <row r="417707" spans="68:68" customFormat="1">
      <c r="BP417707" s="90"/>
    </row>
    <row r="417708" spans="68:68" customFormat="1">
      <c r="BP417708" s="90"/>
    </row>
    <row r="417709" spans="68:68" customFormat="1">
      <c r="BP417709" s="90"/>
    </row>
    <row r="417710" spans="68:68" customFormat="1">
      <c r="BP417710" s="90"/>
    </row>
    <row r="417711" spans="68:68" customFormat="1">
      <c r="BP417711" s="90"/>
    </row>
    <row r="417712" spans="68:68" customFormat="1">
      <c r="BP417712" s="90"/>
    </row>
    <row r="417713" spans="68:68" customFormat="1">
      <c r="BP417713" s="90"/>
    </row>
    <row r="417714" spans="68:68" customFormat="1">
      <c r="BP417714" s="90"/>
    </row>
    <row r="417715" spans="68:68" customFormat="1">
      <c r="BP417715" s="90"/>
    </row>
    <row r="417716" spans="68:68" customFormat="1">
      <c r="BP417716" s="90"/>
    </row>
    <row r="417717" spans="68:68" customFormat="1">
      <c r="BP417717" s="90"/>
    </row>
    <row r="417718" spans="68:68" customFormat="1">
      <c r="BP417718" s="90"/>
    </row>
    <row r="417719" spans="68:68" customFormat="1">
      <c r="BP417719" s="90"/>
    </row>
    <row r="417720" spans="68:68" customFormat="1">
      <c r="BP417720" s="90"/>
    </row>
    <row r="417721" spans="68:68" customFormat="1">
      <c r="BP417721" s="90"/>
    </row>
    <row r="417722" spans="68:68" customFormat="1">
      <c r="BP417722" s="90"/>
    </row>
    <row r="417723" spans="68:68" customFormat="1">
      <c r="BP417723" s="90"/>
    </row>
    <row r="417724" spans="68:68" customFormat="1">
      <c r="BP417724" s="90"/>
    </row>
    <row r="417725" spans="68:68" customFormat="1">
      <c r="BP417725" s="90"/>
    </row>
    <row r="417726" spans="68:68" customFormat="1">
      <c r="BP417726" s="90"/>
    </row>
    <row r="417727" spans="68:68" customFormat="1">
      <c r="BP417727" s="90"/>
    </row>
    <row r="417728" spans="68:68" customFormat="1">
      <c r="BP417728" s="90"/>
    </row>
    <row r="417729" spans="68:68" customFormat="1">
      <c r="BP417729" s="90"/>
    </row>
    <row r="417730" spans="68:68" customFormat="1">
      <c r="BP417730" s="90"/>
    </row>
    <row r="417731" spans="68:68" customFormat="1">
      <c r="BP417731" s="90"/>
    </row>
    <row r="417732" spans="68:68" customFormat="1">
      <c r="BP417732" s="90"/>
    </row>
    <row r="417733" spans="68:68" customFormat="1">
      <c r="BP417733" s="90"/>
    </row>
    <row r="417734" spans="68:68" customFormat="1">
      <c r="BP417734" s="90"/>
    </row>
    <row r="417735" spans="68:68" customFormat="1">
      <c r="BP417735" s="90"/>
    </row>
    <row r="417736" spans="68:68" customFormat="1">
      <c r="BP417736" s="90"/>
    </row>
    <row r="417737" spans="68:68" customFormat="1">
      <c r="BP417737" s="90"/>
    </row>
    <row r="417738" spans="68:68" customFormat="1">
      <c r="BP417738" s="90"/>
    </row>
    <row r="417739" spans="68:68" customFormat="1">
      <c r="BP417739" s="90"/>
    </row>
    <row r="417740" spans="68:68" customFormat="1">
      <c r="BP417740" s="90"/>
    </row>
    <row r="417741" spans="68:68" customFormat="1">
      <c r="BP417741" s="90"/>
    </row>
    <row r="417742" spans="68:68" customFormat="1">
      <c r="BP417742" s="90"/>
    </row>
    <row r="417743" spans="68:68" customFormat="1">
      <c r="BP417743" s="90"/>
    </row>
    <row r="417744" spans="68:68" customFormat="1">
      <c r="BP417744" s="90"/>
    </row>
    <row r="417745" spans="68:68" customFormat="1">
      <c r="BP417745" s="90"/>
    </row>
    <row r="417746" spans="68:68" customFormat="1">
      <c r="BP417746" s="90"/>
    </row>
    <row r="417747" spans="68:68" customFormat="1">
      <c r="BP417747" s="90"/>
    </row>
    <row r="417748" spans="68:68" customFormat="1">
      <c r="BP417748" s="90"/>
    </row>
    <row r="417749" spans="68:68" customFormat="1">
      <c r="BP417749" s="90"/>
    </row>
    <row r="417750" spans="68:68" customFormat="1">
      <c r="BP417750" s="90"/>
    </row>
    <row r="417751" spans="68:68" customFormat="1">
      <c r="BP417751" s="90"/>
    </row>
    <row r="417752" spans="68:68" customFormat="1">
      <c r="BP417752" s="90"/>
    </row>
    <row r="417753" spans="68:68" customFormat="1">
      <c r="BP417753" s="90"/>
    </row>
    <row r="417754" spans="68:68" customFormat="1">
      <c r="BP417754" s="90"/>
    </row>
    <row r="417755" spans="68:68" customFormat="1">
      <c r="BP417755" s="90"/>
    </row>
    <row r="417756" spans="68:68" customFormat="1">
      <c r="BP417756" s="90"/>
    </row>
    <row r="417757" spans="68:68" customFormat="1">
      <c r="BP417757" s="90"/>
    </row>
    <row r="417758" spans="68:68" customFormat="1">
      <c r="BP417758" s="90"/>
    </row>
    <row r="417759" spans="68:68" customFormat="1">
      <c r="BP417759" s="90"/>
    </row>
    <row r="417760" spans="68:68" customFormat="1">
      <c r="BP417760" s="90"/>
    </row>
    <row r="417761" spans="68:68" customFormat="1">
      <c r="BP417761" s="90"/>
    </row>
    <row r="417762" spans="68:68" customFormat="1">
      <c r="BP417762" s="90"/>
    </row>
    <row r="417763" spans="68:68" customFormat="1">
      <c r="BP417763" s="90"/>
    </row>
    <row r="417764" spans="68:68" customFormat="1">
      <c r="BP417764" s="90"/>
    </row>
    <row r="417765" spans="68:68" customFormat="1">
      <c r="BP417765" s="90"/>
    </row>
    <row r="417766" spans="68:68" customFormat="1">
      <c r="BP417766" s="90"/>
    </row>
    <row r="417767" spans="68:68" customFormat="1">
      <c r="BP417767" s="90"/>
    </row>
    <row r="417768" spans="68:68" customFormat="1">
      <c r="BP417768" s="90"/>
    </row>
    <row r="417769" spans="68:68" customFormat="1">
      <c r="BP417769" s="90"/>
    </row>
    <row r="417770" spans="68:68" customFormat="1">
      <c r="BP417770" s="90"/>
    </row>
    <row r="417771" spans="68:68" customFormat="1">
      <c r="BP417771" s="90"/>
    </row>
    <row r="417772" spans="68:68" customFormat="1">
      <c r="BP417772" s="90"/>
    </row>
    <row r="417773" spans="68:68" customFormat="1">
      <c r="BP417773" s="90"/>
    </row>
    <row r="417774" spans="68:68" customFormat="1">
      <c r="BP417774" s="90"/>
    </row>
    <row r="417775" spans="68:68" customFormat="1">
      <c r="BP417775" s="90"/>
    </row>
    <row r="417776" spans="68:68" customFormat="1">
      <c r="BP417776" s="90"/>
    </row>
    <row r="417777" spans="68:68" customFormat="1">
      <c r="BP417777" s="90"/>
    </row>
    <row r="417778" spans="68:68" customFormat="1">
      <c r="BP417778" s="90"/>
    </row>
    <row r="417779" spans="68:68" customFormat="1">
      <c r="BP417779" s="90"/>
    </row>
    <row r="417780" spans="68:68" customFormat="1">
      <c r="BP417780" s="90"/>
    </row>
    <row r="417781" spans="68:68" customFormat="1">
      <c r="BP417781" s="90"/>
    </row>
    <row r="417782" spans="68:68" customFormat="1">
      <c r="BP417782" s="90"/>
    </row>
    <row r="417783" spans="68:68" customFormat="1">
      <c r="BP417783" s="90"/>
    </row>
    <row r="417784" spans="68:68" customFormat="1">
      <c r="BP417784" s="90"/>
    </row>
    <row r="417785" spans="68:68" customFormat="1">
      <c r="BP417785" s="90"/>
    </row>
    <row r="417786" spans="68:68" customFormat="1">
      <c r="BP417786" s="90"/>
    </row>
    <row r="417787" spans="68:68" customFormat="1">
      <c r="BP417787" s="90"/>
    </row>
    <row r="417788" spans="68:68" customFormat="1">
      <c r="BP417788" s="90"/>
    </row>
    <row r="417789" spans="68:68" customFormat="1">
      <c r="BP417789" s="90"/>
    </row>
    <row r="417790" spans="68:68" customFormat="1">
      <c r="BP417790" s="90"/>
    </row>
    <row r="417791" spans="68:68" customFormat="1">
      <c r="BP417791" s="90"/>
    </row>
    <row r="417792" spans="68:68" customFormat="1">
      <c r="BP417792" s="90"/>
    </row>
    <row r="417793" spans="68:68" customFormat="1">
      <c r="BP417793" s="90"/>
    </row>
    <row r="417794" spans="68:68" customFormat="1">
      <c r="BP417794" s="90"/>
    </row>
    <row r="417795" spans="68:68" customFormat="1">
      <c r="BP417795" s="90"/>
    </row>
    <row r="417796" spans="68:68" customFormat="1">
      <c r="BP417796" s="90"/>
    </row>
    <row r="417797" spans="68:68" customFormat="1">
      <c r="BP417797" s="90"/>
    </row>
    <row r="417798" spans="68:68" customFormat="1">
      <c r="BP417798" s="90"/>
    </row>
    <row r="417799" spans="68:68" customFormat="1">
      <c r="BP417799" s="90"/>
    </row>
    <row r="417800" spans="68:68" customFormat="1">
      <c r="BP417800" s="90"/>
    </row>
    <row r="417801" spans="68:68" customFormat="1">
      <c r="BP417801" s="90"/>
    </row>
    <row r="417802" spans="68:68" customFormat="1">
      <c r="BP417802" s="90"/>
    </row>
    <row r="417803" spans="68:68" customFormat="1">
      <c r="BP417803" s="90"/>
    </row>
    <row r="417804" spans="68:68" customFormat="1">
      <c r="BP417804" s="90"/>
    </row>
    <row r="417805" spans="68:68" customFormat="1">
      <c r="BP417805" s="90"/>
    </row>
    <row r="417806" spans="68:68" customFormat="1">
      <c r="BP417806" s="90"/>
    </row>
    <row r="417807" spans="68:68" customFormat="1">
      <c r="BP417807" s="90"/>
    </row>
    <row r="417808" spans="68:68" customFormat="1">
      <c r="BP417808" s="90"/>
    </row>
    <row r="417809" spans="68:68" customFormat="1">
      <c r="BP417809" s="90"/>
    </row>
    <row r="417810" spans="68:68" customFormat="1">
      <c r="BP417810" s="90"/>
    </row>
    <row r="417811" spans="68:68" customFormat="1">
      <c r="BP417811" s="90"/>
    </row>
    <row r="417812" spans="68:68" customFormat="1">
      <c r="BP417812" s="90"/>
    </row>
    <row r="417813" spans="68:68" customFormat="1">
      <c r="BP417813" s="90"/>
    </row>
    <row r="417814" spans="68:68" customFormat="1">
      <c r="BP417814" s="90"/>
    </row>
    <row r="417815" spans="68:68" customFormat="1">
      <c r="BP417815" s="90"/>
    </row>
    <row r="417816" spans="68:68" customFormat="1">
      <c r="BP417816" s="90"/>
    </row>
    <row r="417817" spans="68:68" customFormat="1">
      <c r="BP417817" s="90"/>
    </row>
    <row r="417818" spans="68:68" customFormat="1">
      <c r="BP417818" s="90"/>
    </row>
    <row r="417819" spans="68:68" customFormat="1">
      <c r="BP417819" s="90"/>
    </row>
    <row r="417820" spans="68:68" customFormat="1">
      <c r="BP417820" s="90"/>
    </row>
    <row r="417821" spans="68:68" customFormat="1">
      <c r="BP417821" s="90"/>
    </row>
    <row r="417822" spans="68:68" customFormat="1">
      <c r="BP417822" s="90"/>
    </row>
    <row r="417823" spans="68:68" customFormat="1">
      <c r="BP417823" s="90"/>
    </row>
    <row r="417824" spans="68:68" customFormat="1">
      <c r="BP417824" s="90"/>
    </row>
    <row r="417825" spans="68:68" customFormat="1">
      <c r="BP417825" s="90"/>
    </row>
    <row r="417826" spans="68:68" customFormat="1">
      <c r="BP417826" s="90"/>
    </row>
    <row r="417827" spans="68:68" customFormat="1">
      <c r="BP417827" s="90"/>
    </row>
    <row r="417828" spans="68:68" customFormat="1">
      <c r="BP417828" s="90"/>
    </row>
    <row r="417829" spans="68:68" customFormat="1">
      <c r="BP417829" s="90"/>
    </row>
    <row r="417830" spans="68:68" customFormat="1">
      <c r="BP417830" s="90"/>
    </row>
    <row r="417831" spans="68:68" customFormat="1">
      <c r="BP417831" s="90"/>
    </row>
    <row r="417832" spans="68:68" customFormat="1">
      <c r="BP417832" s="90"/>
    </row>
    <row r="417833" spans="68:68" customFormat="1">
      <c r="BP417833" s="90"/>
    </row>
    <row r="417834" spans="68:68" customFormat="1">
      <c r="BP417834" s="90"/>
    </row>
    <row r="417835" spans="68:68" customFormat="1">
      <c r="BP417835" s="90"/>
    </row>
    <row r="417836" spans="68:68" customFormat="1">
      <c r="BP417836" s="90"/>
    </row>
    <row r="417837" spans="68:68" customFormat="1">
      <c r="BP417837" s="90"/>
    </row>
    <row r="417838" spans="68:68" customFormat="1">
      <c r="BP417838" s="90"/>
    </row>
    <row r="417839" spans="68:68" customFormat="1">
      <c r="BP417839" s="90"/>
    </row>
    <row r="417840" spans="68:68" customFormat="1">
      <c r="BP417840" s="90"/>
    </row>
    <row r="417841" spans="68:68" customFormat="1">
      <c r="BP417841" s="90"/>
    </row>
    <row r="417842" spans="68:68" customFormat="1">
      <c r="BP417842" s="90"/>
    </row>
    <row r="417843" spans="68:68" customFormat="1">
      <c r="BP417843" s="90"/>
    </row>
    <row r="417844" spans="68:68" customFormat="1">
      <c r="BP417844" s="90"/>
    </row>
    <row r="417845" spans="68:68" customFormat="1">
      <c r="BP417845" s="90"/>
    </row>
    <row r="417846" spans="68:68" customFormat="1">
      <c r="BP417846" s="90"/>
    </row>
    <row r="417847" spans="68:68" customFormat="1">
      <c r="BP417847" s="90"/>
    </row>
    <row r="417848" spans="68:68" customFormat="1">
      <c r="BP417848" s="90"/>
    </row>
    <row r="417849" spans="68:68" customFormat="1">
      <c r="BP417849" s="90"/>
    </row>
    <row r="417850" spans="68:68" customFormat="1">
      <c r="BP417850" s="90"/>
    </row>
    <row r="417851" spans="68:68" customFormat="1">
      <c r="BP417851" s="90"/>
    </row>
    <row r="417852" spans="68:68" customFormat="1">
      <c r="BP417852" s="90"/>
    </row>
    <row r="417853" spans="68:68" customFormat="1">
      <c r="BP417853" s="90"/>
    </row>
    <row r="417854" spans="68:68" customFormat="1">
      <c r="BP417854" s="90"/>
    </row>
    <row r="417855" spans="68:68" customFormat="1">
      <c r="BP417855" s="90"/>
    </row>
    <row r="417856" spans="68:68" customFormat="1">
      <c r="BP417856" s="90"/>
    </row>
    <row r="417857" spans="68:68" customFormat="1">
      <c r="BP417857" s="90"/>
    </row>
    <row r="417858" spans="68:68" customFormat="1">
      <c r="BP417858" s="90"/>
    </row>
    <row r="417859" spans="68:68" customFormat="1">
      <c r="BP417859" s="90"/>
    </row>
    <row r="417860" spans="68:68" customFormat="1">
      <c r="BP417860" s="90"/>
    </row>
    <row r="417861" spans="68:68" customFormat="1">
      <c r="BP417861" s="90"/>
    </row>
    <row r="417862" spans="68:68" customFormat="1">
      <c r="BP417862" s="90"/>
    </row>
    <row r="417863" spans="68:68" customFormat="1">
      <c r="BP417863" s="90"/>
    </row>
    <row r="417864" spans="68:68" customFormat="1">
      <c r="BP417864" s="90"/>
    </row>
    <row r="417865" spans="68:68" customFormat="1">
      <c r="BP417865" s="90"/>
    </row>
    <row r="417866" spans="68:68" customFormat="1">
      <c r="BP417866" s="90"/>
    </row>
    <row r="417867" spans="68:68" customFormat="1">
      <c r="BP417867" s="90"/>
    </row>
    <row r="417868" spans="68:68" customFormat="1">
      <c r="BP417868" s="90"/>
    </row>
    <row r="417869" spans="68:68" customFormat="1">
      <c r="BP417869" s="90"/>
    </row>
    <row r="417870" spans="68:68" customFormat="1">
      <c r="BP417870" s="90"/>
    </row>
    <row r="417871" spans="68:68" customFormat="1">
      <c r="BP417871" s="90"/>
    </row>
    <row r="417872" spans="68:68" customFormat="1">
      <c r="BP417872" s="90"/>
    </row>
    <row r="417873" spans="68:68" customFormat="1">
      <c r="BP417873" s="90"/>
    </row>
    <row r="417874" spans="68:68" customFormat="1">
      <c r="BP417874" s="90"/>
    </row>
    <row r="417875" spans="68:68" customFormat="1">
      <c r="BP417875" s="90"/>
    </row>
    <row r="417876" spans="68:68" customFormat="1">
      <c r="BP417876" s="90"/>
    </row>
    <row r="417877" spans="68:68" customFormat="1">
      <c r="BP417877" s="90"/>
    </row>
    <row r="417878" spans="68:68" customFormat="1">
      <c r="BP417878" s="90"/>
    </row>
    <row r="417879" spans="68:68" customFormat="1">
      <c r="BP417879" s="90"/>
    </row>
    <row r="417880" spans="68:68" customFormat="1">
      <c r="BP417880" s="90"/>
    </row>
    <row r="417881" spans="68:68" customFormat="1">
      <c r="BP417881" s="90"/>
    </row>
    <row r="417882" spans="68:68" customFormat="1">
      <c r="BP417882" s="90"/>
    </row>
    <row r="417883" spans="68:68" customFormat="1">
      <c r="BP417883" s="90"/>
    </row>
    <row r="417884" spans="68:68" customFormat="1">
      <c r="BP417884" s="90"/>
    </row>
    <row r="417885" spans="68:68" customFormat="1">
      <c r="BP417885" s="90"/>
    </row>
    <row r="417886" spans="68:68" customFormat="1">
      <c r="BP417886" s="90"/>
    </row>
    <row r="417887" spans="68:68" customFormat="1">
      <c r="BP417887" s="90"/>
    </row>
    <row r="417888" spans="68:68" customFormat="1">
      <c r="BP417888" s="90"/>
    </row>
    <row r="417889" spans="68:68" customFormat="1">
      <c r="BP417889" s="90"/>
    </row>
    <row r="417890" spans="68:68" customFormat="1">
      <c r="BP417890" s="90"/>
    </row>
    <row r="417891" spans="68:68" customFormat="1">
      <c r="BP417891" s="90"/>
    </row>
    <row r="417892" spans="68:68" customFormat="1">
      <c r="BP417892" s="90"/>
    </row>
    <row r="417893" spans="68:68" customFormat="1">
      <c r="BP417893" s="90"/>
    </row>
    <row r="417894" spans="68:68" customFormat="1">
      <c r="BP417894" s="90"/>
    </row>
    <row r="417895" spans="68:68" customFormat="1">
      <c r="BP417895" s="90"/>
    </row>
    <row r="417896" spans="68:68" customFormat="1">
      <c r="BP417896" s="90"/>
    </row>
    <row r="417897" spans="68:68" customFormat="1">
      <c r="BP417897" s="90"/>
    </row>
    <row r="417898" spans="68:68" customFormat="1">
      <c r="BP417898" s="90"/>
    </row>
    <row r="417899" spans="68:68" customFormat="1">
      <c r="BP417899" s="90"/>
    </row>
    <row r="417900" spans="68:68" customFormat="1">
      <c r="BP417900" s="90"/>
    </row>
    <row r="417901" spans="68:68" customFormat="1">
      <c r="BP417901" s="90"/>
    </row>
    <row r="417902" spans="68:68" customFormat="1">
      <c r="BP417902" s="90"/>
    </row>
    <row r="417903" spans="68:68" customFormat="1">
      <c r="BP417903" s="90"/>
    </row>
    <row r="417904" spans="68:68" customFormat="1">
      <c r="BP417904" s="90"/>
    </row>
    <row r="417905" spans="68:68" customFormat="1">
      <c r="BP417905" s="90"/>
    </row>
    <row r="417906" spans="68:68" customFormat="1">
      <c r="BP417906" s="90"/>
    </row>
    <row r="417907" spans="68:68" customFormat="1">
      <c r="BP417907" s="90"/>
    </row>
    <row r="417908" spans="68:68" customFormat="1">
      <c r="BP417908" s="90"/>
    </row>
    <row r="417909" spans="68:68" customFormat="1">
      <c r="BP417909" s="90"/>
    </row>
    <row r="417910" spans="68:68" customFormat="1">
      <c r="BP417910" s="90"/>
    </row>
    <row r="417911" spans="68:68" customFormat="1">
      <c r="BP417911" s="90"/>
    </row>
    <row r="417912" spans="68:68" customFormat="1">
      <c r="BP417912" s="90"/>
    </row>
    <row r="417913" spans="68:68" customFormat="1">
      <c r="BP417913" s="90"/>
    </row>
    <row r="417914" spans="68:68" customFormat="1">
      <c r="BP417914" s="90"/>
    </row>
    <row r="417915" spans="68:68" customFormat="1">
      <c r="BP417915" s="90"/>
    </row>
    <row r="417916" spans="68:68" customFormat="1">
      <c r="BP417916" s="90"/>
    </row>
    <row r="417917" spans="68:68" customFormat="1">
      <c r="BP417917" s="90"/>
    </row>
    <row r="417918" spans="68:68" customFormat="1">
      <c r="BP417918" s="90"/>
    </row>
    <row r="417919" spans="68:68" customFormat="1">
      <c r="BP417919" s="90"/>
    </row>
    <row r="417920" spans="68:68" customFormat="1">
      <c r="BP417920" s="90"/>
    </row>
    <row r="417921" spans="68:68" customFormat="1">
      <c r="BP417921" s="90"/>
    </row>
    <row r="417922" spans="68:68" customFormat="1">
      <c r="BP417922" s="90"/>
    </row>
    <row r="417923" spans="68:68" customFormat="1">
      <c r="BP417923" s="90"/>
    </row>
    <row r="417924" spans="68:68" customFormat="1">
      <c r="BP417924" s="90"/>
    </row>
    <row r="417925" spans="68:68" customFormat="1">
      <c r="BP417925" s="90"/>
    </row>
    <row r="417926" spans="68:68" customFormat="1">
      <c r="BP417926" s="90"/>
    </row>
    <row r="417927" spans="68:68" customFormat="1">
      <c r="BP417927" s="90"/>
    </row>
    <row r="417928" spans="68:68" customFormat="1">
      <c r="BP417928" s="90"/>
    </row>
    <row r="417929" spans="68:68" customFormat="1">
      <c r="BP417929" s="90"/>
    </row>
    <row r="417930" spans="68:68" customFormat="1">
      <c r="BP417930" s="90"/>
    </row>
    <row r="417931" spans="68:68" customFormat="1">
      <c r="BP417931" s="90"/>
    </row>
    <row r="417932" spans="68:68" customFormat="1">
      <c r="BP417932" s="90"/>
    </row>
    <row r="417933" spans="68:68" customFormat="1">
      <c r="BP417933" s="90"/>
    </row>
    <row r="417934" spans="68:68" customFormat="1">
      <c r="BP417934" s="90"/>
    </row>
    <row r="417935" spans="68:68" customFormat="1">
      <c r="BP417935" s="90"/>
    </row>
    <row r="417936" spans="68:68" customFormat="1">
      <c r="BP417936" s="90"/>
    </row>
    <row r="417937" spans="68:68" customFormat="1">
      <c r="BP417937" s="90"/>
    </row>
    <row r="417938" spans="68:68" customFormat="1">
      <c r="BP417938" s="90"/>
    </row>
    <row r="417939" spans="68:68" customFormat="1">
      <c r="BP417939" s="90"/>
    </row>
    <row r="417940" spans="68:68" customFormat="1">
      <c r="BP417940" s="90"/>
    </row>
    <row r="417941" spans="68:68" customFormat="1">
      <c r="BP417941" s="90"/>
    </row>
    <row r="417942" spans="68:68" customFormat="1">
      <c r="BP417942" s="90"/>
    </row>
    <row r="417943" spans="68:68" customFormat="1">
      <c r="BP417943" s="90"/>
    </row>
    <row r="417944" spans="68:68" customFormat="1">
      <c r="BP417944" s="90"/>
    </row>
    <row r="417945" spans="68:68" customFormat="1">
      <c r="BP417945" s="90"/>
    </row>
    <row r="417946" spans="68:68" customFormat="1">
      <c r="BP417946" s="90"/>
    </row>
    <row r="417947" spans="68:68" customFormat="1">
      <c r="BP417947" s="90"/>
    </row>
    <row r="417948" spans="68:68" customFormat="1">
      <c r="BP417948" s="90"/>
    </row>
    <row r="417949" spans="68:68" customFormat="1">
      <c r="BP417949" s="90"/>
    </row>
    <row r="417950" spans="68:68" customFormat="1">
      <c r="BP417950" s="90"/>
    </row>
    <row r="417951" spans="68:68" customFormat="1">
      <c r="BP417951" s="90"/>
    </row>
    <row r="417952" spans="68:68" customFormat="1">
      <c r="BP417952" s="90"/>
    </row>
    <row r="417953" spans="68:68" customFormat="1">
      <c r="BP417953" s="90"/>
    </row>
    <row r="417954" spans="68:68" customFormat="1">
      <c r="BP417954" s="90"/>
    </row>
    <row r="417955" spans="68:68" customFormat="1">
      <c r="BP417955" s="90"/>
    </row>
    <row r="417956" spans="68:68" customFormat="1">
      <c r="BP417956" s="90"/>
    </row>
    <row r="417957" spans="68:68" customFormat="1">
      <c r="BP417957" s="90"/>
    </row>
    <row r="417958" spans="68:68" customFormat="1">
      <c r="BP417958" s="90"/>
    </row>
    <row r="417959" spans="68:68" customFormat="1">
      <c r="BP417959" s="90"/>
    </row>
    <row r="417960" spans="68:68" customFormat="1">
      <c r="BP417960" s="90"/>
    </row>
    <row r="417961" spans="68:68" customFormat="1">
      <c r="BP417961" s="90"/>
    </row>
    <row r="417962" spans="68:68" customFormat="1">
      <c r="BP417962" s="90"/>
    </row>
    <row r="417963" spans="68:68" customFormat="1">
      <c r="BP417963" s="90"/>
    </row>
    <row r="417964" spans="68:68" customFormat="1">
      <c r="BP417964" s="90"/>
    </row>
    <row r="417965" spans="68:68" customFormat="1">
      <c r="BP417965" s="90"/>
    </row>
    <row r="417966" spans="68:68" customFormat="1">
      <c r="BP417966" s="90"/>
    </row>
    <row r="417967" spans="68:68" customFormat="1">
      <c r="BP417967" s="90"/>
    </row>
    <row r="417968" spans="68:68" customFormat="1">
      <c r="BP417968" s="90"/>
    </row>
    <row r="417969" spans="68:68" customFormat="1">
      <c r="BP417969" s="90"/>
    </row>
    <row r="417970" spans="68:68" customFormat="1">
      <c r="BP417970" s="90"/>
    </row>
    <row r="417971" spans="68:68" customFormat="1">
      <c r="BP417971" s="90"/>
    </row>
    <row r="417972" spans="68:68" customFormat="1">
      <c r="BP417972" s="90"/>
    </row>
    <row r="417973" spans="68:68" customFormat="1">
      <c r="BP417973" s="90"/>
    </row>
    <row r="417974" spans="68:68" customFormat="1">
      <c r="BP417974" s="90"/>
    </row>
    <row r="417975" spans="68:68" customFormat="1">
      <c r="BP417975" s="90"/>
    </row>
    <row r="417976" spans="68:68" customFormat="1">
      <c r="BP417976" s="90"/>
    </row>
    <row r="417977" spans="68:68" customFormat="1">
      <c r="BP417977" s="90"/>
    </row>
    <row r="417978" spans="68:68" customFormat="1">
      <c r="BP417978" s="90"/>
    </row>
    <row r="417979" spans="68:68" customFormat="1">
      <c r="BP417979" s="90"/>
    </row>
    <row r="417980" spans="68:68" customFormat="1">
      <c r="BP417980" s="90"/>
    </row>
    <row r="417981" spans="68:68" customFormat="1">
      <c r="BP417981" s="90"/>
    </row>
    <row r="417982" spans="68:68" customFormat="1">
      <c r="BP417982" s="90"/>
    </row>
    <row r="417983" spans="68:68" customFormat="1">
      <c r="BP417983" s="90"/>
    </row>
    <row r="417984" spans="68:68" customFormat="1">
      <c r="BP417984" s="90"/>
    </row>
    <row r="417985" spans="68:68" customFormat="1">
      <c r="BP417985" s="90"/>
    </row>
    <row r="417986" spans="68:68" customFormat="1">
      <c r="BP417986" s="90"/>
    </row>
    <row r="417987" spans="68:68" customFormat="1">
      <c r="BP417987" s="90"/>
    </row>
    <row r="417988" spans="68:68" customFormat="1">
      <c r="BP417988" s="90"/>
    </row>
    <row r="417989" spans="68:68" customFormat="1">
      <c r="BP417989" s="90"/>
    </row>
    <row r="417990" spans="68:68" customFormat="1">
      <c r="BP417990" s="90"/>
    </row>
    <row r="417991" spans="68:68" customFormat="1">
      <c r="BP417991" s="90"/>
    </row>
    <row r="417992" spans="68:68" customFormat="1">
      <c r="BP417992" s="90"/>
    </row>
    <row r="417993" spans="68:68" customFormat="1">
      <c r="BP417993" s="90"/>
    </row>
    <row r="417994" spans="68:68" customFormat="1">
      <c r="BP417994" s="90"/>
    </row>
    <row r="417995" spans="68:68" customFormat="1">
      <c r="BP417995" s="90"/>
    </row>
    <row r="417996" spans="68:68" customFormat="1">
      <c r="BP417996" s="90"/>
    </row>
    <row r="417997" spans="68:68" customFormat="1">
      <c r="BP417997" s="90"/>
    </row>
    <row r="417998" spans="68:68" customFormat="1">
      <c r="BP417998" s="90"/>
    </row>
    <row r="417999" spans="68:68" customFormat="1">
      <c r="BP417999" s="90"/>
    </row>
    <row r="418000" spans="68:68" customFormat="1">
      <c r="BP418000" s="90"/>
    </row>
    <row r="418001" spans="68:68" customFormat="1">
      <c r="BP418001" s="90"/>
    </row>
    <row r="418002" spans="68:68" customFormat="1">
      <c r="BP418002" s="90"/>
    </row>
    <row r="418003" spans="68:68" customFormat="1">
      <c r="BP418003" s="90"/>
    </row>
    <row r="418004" spans="68:68" customFormat="1">
      <c r="BP418004" s="90"/>
    </row>
    <row r="418005" spans="68:68" customFormat="1">
      <c r="BP418005" s="90"/>
    </row>
    <row r="418006" spans="68:68" customFormat="1">
      <c r="BP418006" s="90"/>
    </row>
    <row r="418007" spans="68:68" customFormat="1">
      <c r="BP418007" s="90"/>
    </row>
    <row r="418008" spans="68:68" customFormat="1">
      <c r="BP418008" s="90"/>
    </row>
    <row r="418009" spans="68:68" customFormat="1">
      <c r="BP418009" s="90"/>
    </row>
    <row r="418010" spans="68:68" customFormat="1">
      <c r="BP418010" s="90"/>
    </row>
    <row r="418011" spans="68:68" customFormat="1">
      <c r="BP418011" s="90"/>
    </row>
    <row r="418012" spans="68:68" customFormat="1">
      <c r="BP418012" s="90"/>
    </row>
    <row r="418013" spans="68:68" customFormat="1">
      <c r="BP418013" s="90"/>
    </row>
    <row r="418014" spans="68:68" customFormat="1">
      <c r="BP418014" s="90"/>
    </row>
    <row r="418015" spans="68:68" customFormat="1">
      <c r="BP418015" s="90"/>
    </row>
    <row r="418016" spans="68:68" customFormat="1">
      <c r="BP418016" s="90"/>
    </row>
    <row r="418017" spans="68:68" customFormat="1">
      <c r="BP418017" s="90"/>
    </row>
    <row r="418018" spans="68:68" customFormat="1">
      <c r="BP418018" s="90"/>
    </row>
    <row r="418019" spans="68:68" customFormat="1">
      <c r="BP418019" s="90"/>
    </row>
    <row r="418020" spans="68:68" customFormat="1">
      <c r="BP418020" s="90"/>
    </row>
    <row r="418021" spans="68:68" customFormat="1">
      <c r="BP418021" s="90"/>
    </row>
    <row r="418022" spans="68:68" customFormat="1">
      <c r="BP418022" s="90"/>
    </row>
    <row r="418023" spans="68:68" customFormat="1">
      <c r="BP418023" s="90"/>
    </row>
    <row r="418024" spans="68:68" customFormat="1">
      <c r="BP418024" s="90"/>
    </row>
    <row r="418025" spans="68:68" customFormat="1">
      <c r="BP418025" s="90"/>
    </row>
    <row r="418026" spans="68:68" customFormat="1">
      <c r="BP418026" s="90"/>
    </row>
    <row r="418027" spans="68:68" customFormat="1">
      <c r="BP418027" s="90"/>
    </row>
    <row r="418028" spans="68:68" customFormat="1">
      <c r="BP418028" s="90"/>
    </row>
    <row r="418029" spans="68:68" customFormat="1">
      <c r="BP418029" s="90"/>
    </row>
    <row r="418030" spans="68:68" customFormat="1">
      <c r="BP418030" s="90"/>
    </row>
    <row r="418031" spans="68:68" customFormat="1">
      <c r="BP418031" s="90"/>
    </row>
    <row r="418032" spans="68:68" customFormat="1">
      <c r="BP418032" s="90"/>
    </row>
    <row r="418033" spans="68:68" customFormat="1">
      <c r="BP418033" s="90"/>
    </row>
    <row r="418034" spans="68:68" customFormat="1">
      <c r="BP418034" s="90"/>
    </row>
    <row r="418035" spans="68:68" customFormat="1">
      <c r="BP418035" s="90"/>
    </row>
    <row r="418036" spans="68:68" customFormat="1">
      <c r="BP418036" s="90"/>
    </row>
    <row r="418037" spans="68:68" customFormat="1">
      <c r="BP418037" s="90"/>
    </row>
    <row r="418038" spans="68:68" customFormat="1">
      <c r="BP418038" s="90"/>
    </row>
    <row r="418039" spans="68:68" customFormat="1">
      <c r="BP418039" s="90"/>
    </row>
    <row r="418040" spans="68:68" customFormat="1">
      <c r="BP418040" s="90"/>
    </row>
    <row r="418041" spans="68:68" customFormat="1">
      <c r="BP418041" s="90"/>
    </row>
    <row r="418042" spans="68:68" customFormat="1">
      <c r="BP418042" s="90"/>
    </row>
    <row r="418043" spans="68:68" customFormat="1">
      <c r="BP418043" s="90"/>
    </row>
    <row r="418044" spans="68:68" customFormat="1">
      <c r="BP418044" s="90"/>
    </row>
    <row r="418045" spans="68:68" customFormat="1">
      <c r="BP418045" s="90"/>
    </row>
    <row r="418046" spans="68:68" customFormat="1">
      <c r="BP418046" s="90"/>
    </row>
    <row r="418047" spans="68:68" customFormat="1">
      <c r="BP418047" s="90"/>
    </row>
    <row r="418048" spans="68:68" customFormat="1">
      <c r="BP418048" s="90"/>
    </row>
    <row r="418049" spans="68:68" customFormat="1">
      <c r="BP418049" s="90"/>
    </row>
    <row r="418050" spans="68:68" customFormat="1">
      <c r="BP418050" s="90"/>
    </row>
    <row r="418051" spans="68:68" customFormat="1">
      <c r="BP418051" s="90"/>
    </row>
    <row r="418052" spans="68:68" customFormat="1">
      <c r="BP418052" s="90"/>
    </row>
    <row r="418053" spans="68:68" customFormat="1">
      <c r="BP418053" s="90"/>
    </row>
    <row r="418054" spans="68:68" customFormat="1">
      <c r="BP418054" s="90"/>
    </row>
    <row r="418055" spans="68:68" customFormat="1">
      <c r="BP418055" s="90"/>
    </row>
    <row r="418056" spans="68:68" customFormat="1">
      <c r="BP418056" s="90"/>
    </row>
    <row r="418057" spans="68:68" customFormat="1">
      <c r="BP418057" s="90"/>
    </row>
    <row r="418058" spans="68:68" customFormat="1">
      <c r="BP418058" s="90"/>
    </row>
    <row r="418059" spans="68:68" customFormat="1">
      <c r="BP418059" s="90"/>
    </row>
    <row r="418060" spans="68:68" customFormat="1">
      <c r="BP418060" s="90"/>
    </row>
    <row r="418061" spans="68:68" customFormat="1">
      <c r="BP418061" s="90"/>
    </row>
    <row r="418062" spans="68:68" customFormat="1">
      <c r="BP418062" s="90"/>
    </row>
    <row r="418063" spans="68:68" customFormat="1">
      <c r="BP418063" s="90"/>
    </row>
    <row r="418064" spans="68:68" customFormat="1">
      <c r="BP418064" s="90"/>
    </row>
    <row r="418065" spans="68:68" customFormat="1">
      <c r="BP418065" s="90"/>
    </row>
    <row r="418066" spans="68:68" customFormat="1">
      <c r="BP418066" s="90"/>
    </row>
    <row r="418067" spans="68:68" customFormat="1">
      <c r="BP418067" s="90"/>
    </row>
    <row r="418068" spans="68:68" customFormat="1">
      <c r="BP418068" s="90"/>
    </row>
    <row r="418069" spans="68:68" customFormat="1">
      <c r="BP418069" s="90"/>
    </row>
    <row r="418070" spans="68:68" customFormat="1">
      <c r="BP418070" s="90"/>
    </row>
    <row r="418071" spans="68:68" customFormat="1">
      <c r="BP418071" s="90"/>
    </row>
    <row r="418072" spans="68:68" customFormat="1">
      <c r="BP418072" s="90"/>
    </row>
    <row r="418073" spans="68:68" customFormat="1">
      <c r="BP418073" s="90"/>
    </row>
    <row r="418074" spans="68:68" customFormat="1">
      <c r="BP418074" s="90"/>
    </row>
    <row r="418075" spans="68:68" customFormat="1">
      <c r="BP418075" s="90"/>
    </row>
    <row r="418076" spans="68:68" customFormat="1">
      <c r="BP418076" s="90"/>
    </row>
    <row r="418077" spans="68:68" customFormat="1">
      <c r="BP418077" s="90"/>
    </row>
    <row r="418078" spans="68:68" customFormat="1">
      <c r="BP418078" s="90"/>
    </row>
    <row r="418079" spans="68:68" customFormat="1">
      <c r="BP418079" s="90"/>
    </row>
    <row r="418080" spans="68:68" customFormat="1">
      <c r="BP418080" s="90"/>
    </row>
    <row r="418081" spans="68:68" customFormat="1">
      <c r="BP418081" s="90"/>
    </row>
    <row r="418082" spans="68:68" customFormat="1">
      <c r="BP418082" s="90"/>
    </row>
    <row r="418083" spans="68:68" customFormat="1">
      <c r="BP418083" s="90"/>
    </row>
    <row r="418084" spans="68:68" customFormat="1">
      <c r="BP418084" s="90"/>
    </row>
    <row r="418085" spans="68:68" customFormat="1">
      <c r="BP418085" s="90"/>
    </row>
    <row r="418086" spans="68:68" customFormat="1">
      <c r="BP418086" s="90"/>
    </row>
    <row r="418087" spans="68:68" customFormat="1">
      <c r="BP418087" s="90"/>
    </row>
    <row r="418088" spans="68:68" customFormat="1">
      <c r="BP418088" s="90"/>
    </row>
    <row r="418089" spans="68:68" customFormat="1">
      <c r="BP418089" s="90"/>
    </row>
    <row r="418090" spans="68:68" customFormat="1">
      <c r="BP418090" s="90"/>
    </row>
    <row r="418091" spans="68:68" customFormat="1">
      <c r="BP418091" s="90"/>
    </row>
    <row r="418092" spans="68:68" customFormat="1">
      <c r="BP418092" s="90"/>
    </row>
    <row r="418093" spans="68:68" customFormat="1">
      <c r="BP418093" s="90"/>
    </row>
    <row r="418094" spans="68:68" customFormat="1">
      <c r="BP418094" s="90"/>
    </row>
    <row r="418095" spans="68:68" customFormat="1">
      <c r="BP418095" s="90"/>
    </row>
    <row r="418096" spans="68:68" customFormat="1">
      <c r="BP418096" s="90"/>
    </row>
    <row r="418097" spans="68:68" customFormat="1">
      <c r="BP418097" s="90"/>
    </row>
    <row r="418098" spans="68:68" customFormat="1">
      <c r="BP418098" s="90"/>
    </row>
    <row r="418099" spans="68:68" customFormat="1">
      <c r="BP418099" s="90"/>
    </row>
    <row r="418100" spans="68:68" customFormat="1">
      <c r="BP418100" s="90"/>
    </row>
    <row r="418101" spans="68:68" customFormat="1">
      <c r="BP418101" s="90"/>
    </row>
    <row r="418102" spans="68:68" customFormat="1">
      <c r="BP418102" s="90"/>
    </row>
    <row r="418103" spans="68:68" customFormat="1">
      <c r="BP418103" s="90"/>
    </row>
    <row r="418104" spans="68:68" customFormat="1">
      <c r="BP418104" s="90"/>
    </row>
    <row r="418105" spans="68:68" customFormat="1">
      <c r="BP418105" s="90"/>
    </row>
    <row r="418106" spans="68:68" customFormat="1">
      <c r="BP418106" s="90"/>
    </row>
    <row r="418107" spans="68:68" customFormat="1">
      <c r="BP418107" s="90"/>
    </row>
    <row r="418108" spans="68:68" customFormat="1">
      <c r="BP418108" s="90"/>
    </row>
    <row r="418109" spans="68:68" customFormat="1">
      <c r="BP418109" s="90"/>
    </row>
    <row r="418110" spans="68:68" customFormat="1">
      <c r="BP418110" s="90"/>
    </row>
    <row r="418111" spans="68:68" customFormat="1">
      <c r="BP418111" s="90"/>
    </row>
    <row r="418112" spans="68:68" customFormat="1">
      <c r="BP418112" s="90"/>
    </row>
    <row r="418113" spans="68:68" customFormat="1">
      <c r="BP418113" s="90"/>
    </row>
    <row r="418114" spans="68:68" customFormat="1">
      <c r="BP418114" s="90"/>
    </row>
    <row r="418115" spans="68:68" customFormat="1">
      <c r="BP418115" s="90"/>
    </row>
    <row r="418116" spans="68:68" customFormat="1">
      <c r="BP418116" s="90"/>
    </row>
    <row r="418117" spans="68:68" customFormat="1">
      <c r="BP418117" s="90"/>
    </row>
    <row r="418118" spans="68:68" customFormat="1">
      <c r="BP418118" s="90"/>
    </row>
    <row r="418119" spans="68:68" customFormat="1">
      <c r="BP418119" s="90"/>
    </row>
    <row r="418120" spans="68:68" customFormat="1">
      <c r="BP418120" s="90"/>
    </row>
    <row r="418121" spans="68:68" customFormat="1">
      <c r="BP418121" s="90"/>
    </row>
    <row r="418122" spans="68:68" customFormat="1">
      <c r="BP418122" s="90"/>
    </row>
    <row r="418123" spans="68:68" customFormat="1">
      <c r="BP418123" s="90"/>
    </row>
    <row r="418124" spans="68:68" customFormat="1">
      <c r="BP418124" s="90"/>
    </row>
    <row r="418125" spans="68:68" customFormat="1">
      <c r="BP418125" s="90"/>
    </row>
    <row r="418126" spans="68:68" customFormat="1">
      <c r="BP418126" s="90"/>
    </row>
    <row r="418127" spans="68:68" customFormat="1">
      <c r="BP418127" s="90"/>
    </row>
    <row r="418128" spans="68:68" customFormat="1">
      <c r="BP418128" s="90"/>
    </row>
    <row r="418129" spans="68:68" customFormat="1">
      <c r="BP418129" s="90"/>
    </row>
    <row r="418130" spans="68:68" customFormat="1">
      <c r="BP418130" s="90"/>
    </row>
    <row r="418131" spans="68:68" customFormat="1">
      <c r="BP418131" s="90"/>
    </row>
    <row r="418132" spans="68:68" customFormat="1">
      <c r="BP418132" s="90"/>
    </row>
    <row r="418133" spans="68:68" customFormat="1">
      <c r="BP418133" s="90"/>
    </row>
    <row r="418134" spans="68:68" customFormat="1">
      <c r="BP418134" s="90"/>
    </row>
    <row r="418135" spans="68:68" customFormat="1">
      <c r="BP418135" s="90"/>
    </row>
    <row r="418136" spans="68:68" customFormat="1">
      <c r="BP418136" s="90"/>
    </row>
    <row r="418137" spans="68:68" customFormat="1">
      <c r="BP418137" s="90"/>
    </row>
    <row r="418138" spans="68:68" customFormat="1">
      <c r="BP418138" s="90"/>
    </row>
    <row r="418139" spans="68:68" customFormat="1">
      <c r="BP418139" s="90"/>
    </row>
    <row r="418140" spans="68:68" customFormat="1">
      <c r="BP418140" s="90"/>
    </row>
    <row r="418141" spans="68:68" customFormat="1">
      <c r="BP418141" s="90"/>
    </row>
    <row r="418142" spans="68:68" customFormat="1">
      <c r="BP418142" s="90"/>
    </row>
    <row r="418143" spans="68:68" customFormat="1">
      <c r="BP418143" s="90"/>
    </row>
    <row r="418144" spans="68:68" customFormat="1">
      <c r="BP418144" s="90"/>
    </row>
    <row r="418145" spans="68:68" customFormat="1">
      <c r="BP418145" s="90"/>
    </row>
    <row r="418146" spans="68:68" customFormat="1">
      <c r="BP418146" s="90"/>
    </row>
    <row r="418147" spans="68:68" customFormat="1">
      <c r="BP418147" s="90"/>
    </row>
    <row r="418148" spans="68:68" customFormat="1">
      <c r="BP418148" s="90"/>
    </row>
    <row r="418149" spans="68:68" customFormat="1">
      <c r="BP418149" s="90"/>
    </row>
    <row r="418150" spans="68:68" customFormat="1">
      <c r="BP418150" s="90"/>
    </row>
    <row r="418151" spans="68:68" customFormat="1">
      <c r="BP418151" s="90"/>
    </row>
    <row r="418152" spans="68:68" customFormat="1">
      <c r="BP418152" s="90"/>
    </row>
    <row r="418153" spans="68:68" customFormat="1">
      <c r="BP418153" s="90"/>
    </row>
    <row r="418154" spans="68:68" customFormat="1">
      <c r="BP418154" s="90"/>
    </row>
    <row r="418155" spans="68:68" customFormat="1">
      <c r="BP418155" s="90"/>
    </row>
    <row r="418156" spans="68:68" customFormat="1">
      <c r="BP418156" s="90"/>
    </row>
    <row r="418157" spans="68:68" customFormat="1">
      <c r="BP418157" s="90"/>
    </row>
    <row r="418158" spans="68:68" customFormat="1">
      <c r="BP418158" s="90"/>
    </row>
    <row r="418159" spans="68:68" customFormat="1">
      <c r="BP418159" s="90"/>
    </row>
    <row r="418160" spans="68:68" customFormat="1">
      <c r="BP418160" s="90"/>
    </row>
    <row r="418161" spans="68:68" customFormat="1">
      <c r="BP418161" s="90"/>
    </row>
    <row r="418162" spans="68:68" customFormat="1">
      <c r="BP418162" s="90"/>
    </row>
    <row r="418163" spans="68:68" customFormat="1">
      <c r="BP418163" s="90"/>
    </row>
    <row r="418164" spans="68:68" customFormat="1">
      <c r="BP418164" s="90"/>
    </row>
    <row r="418165" spans="68:68" customFormat="1">
      <c r="BP418165" s="90"/>
    </row>
    <row r="418166" spans="68:68" customFormat="1">
      <c r="BP418166" s="90"/>
    </row>
    <row r="418167" spans="68:68" customFormat="1">
      <c r="BP418167" s="90"/>
    </row>
    <row r="418168" spans="68:68" customFormat="1">
      <c r="BP418168" s="90"/>
    </row>
    <row r="418169" spans="68:68" customFormat="1">
      <c r="BP418169" s="90"/>
    </row>
    <row r="418170" spans="68:68" customFormat="1">
      <c r="BP418170" s="90"/>
    </row>
    <row r="418171" spans="68:68" customFormat="1">
      <c r="BP418171" s="90"/>
    </row>
    <row r="418172" spans="68:68" customFormat="1">
      <c r="BP418172" s="90"/>
    </row>
    <row r="418173" spans="68:68" customFormat="1">
      <c r="BP418173" s="90"/>
    </row>
    <row r="418174" spans="68:68" customFormat="1">
      <c r="BP418174" s="90"/>
    </row>
    <row r="418175" spans="68:68" customFormat="1">
      <c r="BP418175" s="90"/>
    </row>
    <row r="418176" spans="68:68" customFormat="1">
      <c r="BP418176" s="90"/>
    </row>
    <row r="418177" spans="68:68" customFormat="1">
      <c r="BP418177" s="90"/>
    </row>
    <row r="418178" spans="68:68" customFormat="1">
      <c r="BP418178" s="90"/>
    </row>
    <row r="418179" spans="68:68" customFormat="1">
      <c r="BP418179" s="90"/>
    </row>
    <row r="418180" spans="68:68" customFormat="1">
      <c r="BP418180" s="90"/>
    </row>
    <row r="418181" spans="68:68" customFormat="1">
      <c r="BP418181" s="90"/>
    </row>
    <row r="418182" spans="68:68" customFormat="1">
      <c r="BP418182" s="90"/>
    </row>
    <row r="418183" spans="68:68" customFormat="1">
      <c r="BP418183" s="90"/>
    </row>
    <row r="418184" spans="68:68" customFormat="1">
      <c r="BP418184" s="90"/>
    </row>
    <row r="418185" spans="68:68" customFormat="1">
      <c r="BP418185" s="90"/>
    </row>
    <row r="418186" spans="68:68" customFormat="1">
      <c r="BP418186" s="90"/>
    </row>
    <row r="418187" spans="68:68" customFormat="1">
      <c r="BP418187" s="90"/>
    </row>
    <row r="418188" spans="68:68" customFormat="1">
      <c r="BP418188" s="90"/>
    </row>
    <row r="418189" spans="68:68" customFormat="1">
      <c r="BP418189" s="90"/>
    </row>
    <row r="418190" spans="68:68" customFormat="1">
      <c r="BP418190" s="90"/>
    </row>
    <row r="418191" spans="68:68" customFormat="1">
      <c r="BP418191" s="90"/>
    </row>
    <row r="418192" spans="68:68" customFormat="1">
      <c r="BP418192" s="90"/>
    </row>
    <row r="418193" spans="68:68" customFormat="1">
      <c r="BP418193" s="90"/>
    </row>
    <row r="418194" spans="68:68" customFormat="1">
      <c r="BP418194" s="90"/>
    </row>
    <row r="418195" spans="68:68" customFormat="1">
      <c r="BP418195" s="90"/>
    </row>
    <row r="418196" spans="68:68" customFormat="1">
      <c r="BP418196" s="90"/>
    </row>
    <row r="418197" spans="68:68" customFormat="1">
      <c r="BP418197" s="90"/>
    </row>
    <row r="418198" spans="68:68" customFormat="1">
      <c r="BP418198" s="90"/>
    </row>
    <row r="418199" spans="68:68" customFormat="1">
      <c r="BP418199" s="90"/>
    </row>
    <row r="418200" spans="68:68" customFormat="1">
      <c r="BP418200" s="90"/>
    </row>
    <row r="418201" spans="68:68" customFormat="1">
      <c r="BP418201" s="90"/>
    </row>
    <row r="418202" spans="68:68" customFormat="1">
      <c r="BP418202" s="90"/>
    </row>
    <row r="418203" spans="68:68" customFormat="1">
      <c r="BP418203" s="90"/>
    </row>
    <row r="418204" spans="68:68" customFormat="1">
      <c r="BP418204" s="90"/>
    </row>
    <row r="418205" spans="68:68" customFormat="1">
      <c r="BP418205" s="90"/>
    </row>
    <row r="418206" spans="68:68" customFormat="1">
      <c r="BP418206" s="90"/>
    </row>
    <row r="418207" spans="68:68" customFormat="1">
      <c r="BP418207" s="90"/>
    </row>
    <row r="418208" spans="68:68" customFormat="1">
      <c r="BP418208" s="90"/>
    </row>
    <row r="418209" spans="68:68" customFormat="1">
      <c r="BP418209" s="90"/>
    </row>
    <row r="418210" spans="68:68" customFormat="1">
      <c r="BP418210" s="90"/>
    </row>
    <row r="418211" spans="68:68" customFormat="1">
      <c r="BP418211" s="90"/>
    </row>
    <row r="418212" spans="68:68" customFormat="1">
      <c r="BP418212" s="90"/>
    </row>
    <row r="418213" spans="68:68" customFormat="1">
      <c r="BP418213" s="90"/>
    </row>
    <row r="418214" spans="68:68" customFormat="1">
      <c r="BP418214" s="90"/>
    </row>
    <row r="418215" spans="68:68" customFormat="1">
      <c r="BP418215" s="90"/>
    </row>
    <row r="418216" spans="68:68" customFormat="1">
      <c r="BP418216" s="90"/>
    </row>
    <row r="418217" spans="68:68" customFormat="1">
      <c r="BP418217" s="90"/>
    </row>
    <row r="418218" spans="68:68" customFormat="1">
      <c r="BP418218" s="90"/>
    </row>
    <row r="418219" spans="68:68" customFormat="1">
      <c r="BP418219" s="90"/>
    </row>
    <row r="418220" spans="68:68" customFormat="1">
      <c r="BP418220" s="90"/>
    </row>
    <row r="418221" spans="68:68" customFormat="1">
      <c r="BP418221" s="90"/>
    </row>
    <row r="418222" spans="68:68" customFormat="1">
      <c r="BP418222" s="90"/>
    </row>
    <row r="418223" spans="68:68" customFormat="1">
      <c r="BP418223" s="90"/>
    </row>
    <row r="418224" spans="68:68" customFormat="1">
      <c r="BP418224" s="90"/>
    </row>
    <row r="418225" spans="68:68" customFormat="1">
      <c r="BP418225" s="90"/>
    </row>
    <row r="418226" spans="68:68" customFormat="1">
      <c r="BP418226" s="90"/>
    </row>
    <row r="418227" spans="68:68" customFormat="1">
      <c r="BP418227" s="90"/>
    </row>
    <row r="418228" spans="68:68" customFormat="1">
      <c r="BP418228" s="90"/>
    </row>
    <row r="418229" spans="68:68" customFormat="1">
      <c r="BP418229" s="90"/>
    </row>
    <row r="418230" spans="68:68" customFormat="1">
      <c r="BP418230" s="90"/>
    </row>
    <row r="418231" spans="68:68" customFormat="1">
      <c r="BP418231" s="90"/>
    </row>
    <row r="418232" spans="68:68" customFormat="1">
      <c r="BP418232" s="90"/>
    </row>
    <row r="418233" spans="68:68" customFormat="1">
      <c r="BP418233" s="90"/>
    </row>
    <row r="418234" spans="68:68" customFormat="1">
      <c r="BP418234" s="90"/>
    </row>
    <row r="418235" spans="68:68" customFormat="1">
      <c r="BP418235" s="90"/>
    </row>
    <row r="418236" spans="68:68" customFormat="1">
      <c r="BP418236" s="90"/>
    </row>
    <row r="418237" spans="68:68" customFormat="1">
      <c r="BP418237" s="90"/>
    </row>
    <row r="418238" spans="68:68" customFormat="1">
      <c r="BP418238" s="90"/>
    </row>
    <row r="418239" spans="68:68" customFormat="1">
      <c r="BP418239" s="90"/>
    </row>
    <row r="418240" spans="68:68" customFormat="1">
      <c r="BP418240" s="90"/>
    </row>
    <row r="418241" spans="68:68" customFormat="1">
      <c r="BP418241" s="90"/>
    </row>
    <row r="418242" spans="68:68" customFormat="1">
      <c r="BP418242" s="90"/>
    </row>
    <row r="418243" spans="68:68" customFormat="1">
      <c r="BP418243" s="90"/>
    </row>
    <row r="418244" spans="68:68" customFormat="1">
      <c r="BP418244" s="90"/>
    </row>
    <row r="418245" spans="68:68" customFormat="1">
      <c r="BP418245" s="90"/>
    </row>
    <row r="418246" spans="68:68" customFormat="1">
      <c r="BP418246" s="90"/>
    </row>
    <row r="418247" spans="68:68" customFormat="1">
      <c r="BP418247" s="90"/>
    </row>
    <row r="418248" spans="68:68" customFormat="1">
      <c r="BP418248" s="90"/>
    </row>
    <row r="418249" spans="68:68" customFormat="1">
      <c r="BP418249" s="90"/>
    </row>
    <row r="418250" spans="68:68" customFormat="1">
      <c r="BP418250" s="90"/>
    </row>
    <row r="418251" spans="68:68" customFormat="1">
      <c r="BP418251" s="90"/>
    </row>
    <row r="418252" spans="68:68" customFormat="1">
      <c r="BP418252" s="90"/>
    </row>
    <row r="418253" spans="68:68" customFormat="1">
      <c r="BP418253" s="90"/>
    </row>
    <row r="418254" spans="68:68" customFormat="1">
      <c r="BP418254" s="90"/>
    </row>
    <row r="418255" spans="68:68" customFormat="1">
      <c r="BP418255" s="90"/>
    </row>
    <row r="418256" spans="68:68" customFormat="1">
      <c r="BP418256" s="90"/>
    </row>
    <row r="418257" spans="68:68" customFormat="1">
      <c r="BP418257" s="90"/>
    </row>
    <row r="418258" spans="68:68" customFormat="1">
      <c r="BP418258" s="90"/>
    </row>
    <row r="418259" spans="68:68" customFormat="1">
      <c r="BP418259" s="90"/>
    </row>
    <row r="418260" spans="68:68" customFormat="1">
      <c r="BP418260" s="90"/>
    </row>
    <row r="418261" spans="68:68" customFormat="1">
      <c r="BP418261" s="90"/>
    </row>
    <row r="418262" spans="68:68" customFormat="1">
      <c r="BP418262" s="90"/>
    </row>
    <row r="418263" spans="68:68" customFormat="1">
      <c r="BP418263" s="90"/>
    </row>
    <row r="418264" spans="68:68" customFormat="1">
      <c r="BP418264" s="90"/>
    </row>
    <row r="418265" spans="68:68" customFormat="1">
      <c r="BP418265" s="90"/>
    </row>
    <row r="418266" spans="68:68" customFormat="1">
      <c r="BP418266" s="90"/>
    </row>
    <row r="418267" spans="68:68" customFormat="1">
      <c r="BP418267" s="90"/>
    </row>
    <row r="418268" spans="68:68" customFormat="1">
      <c r="BP418268" s="90"/>
    </row>
    <row r="418269" spans="68:68" customFormat="1">
      <c r="BP418269" s="90"/>
    </row>
    <row r="418270" spans="68:68" customFormat="1">
      <c r="BP418270" s="90"/>
    </row>
    <row r="418271" spans="68:68" customFormat="1">
      <c r="BP418271" s="90"/>
    </row>
    <row r="418272" spans="68:68" customFormat="1">
      <c r="BP418272" s="90"/>
    </row>
    <row r="418273" spans="68:68" customFormat="1">
      <c r="BP418273" s="90"/>
    </row>
    <row r="418274" spans="68:68" customFormat="1">
      <c r="BP418274" s="90"/>
    </row>
    <row r="418275" spans="68:68" customFormat="1">
      <c r="BP418275" s="90"/>
    </row>
    <row r="418276" spans="68:68" customFormat="1">
      <c r="BP418276" s="90"/>
    </row>
    <row r="418277" spans="68:68" customFormat="1">
      <c r="BP418277" s="90"/>
    </row>
    <row r="418278" spans="68:68" customFormat="1">
      <c r="BP418278" s="90"/>
    </row>
    <row r="418279" spans="68:68" customFormat="1">
      <c r="BP418279" s="90"/>
    </row>
    <row r="418280" spans="68:68" customFormat="1">
      <c r="BP418280" s="90"/>
    </row>
    <row r="418281" spans="68:68" customFormat="1">
      <c r="BP418281" s="90"/>
    </row>
    <row r="418282" spans="68:68" customFormat="1">
      <c r="BP418282" s="90"/>
    </row>
    <row r="418283" spans="68:68" customFormat="1">
      <c r="BP418283" s="90"/>
    </row>
    <row r="418284" spans="68:68" customFormat="1">
      <c r="BP418284" s="90"/>
    </row>
    <row r="418285" spans="68:68" customFormat="1">
      <c r="BP418285" s="90"/>
    </row>
    <row r="418286" spans="68:68" customFormat="1">
      <c r="BP418286" s="90"/>
    </row>
    <row r="418287" spans="68:68" customFormat="1">
      <c r="BP418287" s="90"/>
    </row>
    <row r="418288" spans="68:68" customFormat="1">
      <c r="BP418288" s="90"/>
    </row>
    <row r="418289" spans="68:68" customFormat="1">
      <c r="BP418289" s="90"/>
    </row>
    <row r="418290" spans="68:68" customFormat="1">
      <c r="BP418290" s="90"/>
    </row>
    <row r="418291" spans="68:68" customFormat="1">
      <c r="BP418291" s="90"/>
    </row>
    <row r="418292" spans="68:68" customFormat="1">
      <c r="BP418292" s="90"/>
    </row>
    <row r="418293" spans="68:68" customFormat="1">
      <c r="BP418293" s="90"/>
    </row>
    <row r="418294" spans="68:68" customFormat="1">
      <c r="BP418294" s="90"/>
    </row>
    <row r="418295" spans="68:68" customFormat="1">
      <c r="BP418295" s="90"/>
    </row>
    <row r="418296" spans="68:68" customFormat="1">
      <c r="BP418296" s="90"/>
    </row>
    <row r="418297" spans="68:68" customFormat="1">
      <c r="BP418297" s="90"/>
    </row>
    <row r="418298" spans="68:68" customFormat="1">
      <c r="BP418298" s="90"/>
    </row>
    <row r="418299" spans="68:68" customFormat="1">
      <c r="BP418299" s="90"/>
    </row>
    <row r="418300" spans="68:68" customFormat="1">
      <c r="BP418300" s="90"/>
    </row>
    <row r="418301" spans="68:68" customFormat="1">
      <c r="BP418301" s="90"/>
    </row>
    <row r="418302" spans="68:68" customFormat="1">
      <c r="BP418302" s="90"/>
    </row>
    <row r="418303" spans="68:68" customFormat="1">
      <c r="BP418303" s="90"/>
    </row>
    <row r="418304" spans="68:68" customFormat="1">
      <c r="BP418304" s="90"/>
    </row>
    <row r="418305" spans="68:68" customFormat="1">
      <c r="BP418305" s="90"/>
    </row>
    <row r="418306" spans="68:68" customFormat="1">
      <c r="BP418306" s="90"/>
    </row>
    <row r="418307" spans="68:68" customFormat="1">
      <c r="BP418307" s="90"/>
    </row>
    <row r="418308" spans="68:68" customFormat="1">
      <c r="BP418308" s="90"/>
    </row>
    <row r="418309" spans="68:68" customFormat="1">
      <c r="BP418309" s="90"/>
    </row>
    <row r="418310" spans="68:68" customFormat="1">
      <c r="BP418310" s="90"/>
    </row>
    <row r="418311" spans="68:68" customFormat="1">
      <c r="BP418311" s="90"/>
    </row>
    <row r="418312" spans="68:68" customFormat="1">
      <c r="BP418312" s="90"/>
    </row>
    <row r="418313" spans="68:68" customFormat="1">
      <c r="BP418313" s="90"/>
    </row>
    <row r="418314" spans="68:68" customFormat="1">
      <c r="BP418314" s="90"/>
    </row>
    <row r="418315" spans="68:68" customFormat="1">
      <c r="BP418315" s="90"/>
    </row>
    <row r="418316" spans="68:68" customFormat="1">
      <c r="BP418316" s="90"/>
    </row>
    <row r="418317" spans="68:68" customFormat="1">
      <c r="BP418317" s="90"/>
    </row>
    <row r="418318" spans="68:68" customFormat="1">
      <c r="BP418318" s="90"/>
    </row>
    <row r="418319" spans="68:68" customFormat="1">
      <c r="BP418319" s="90"/>
    </row>
    <row r="418320" spans="68:68" customFormat="1">
      <c r="BP418320" s="90"/>
    </row>
    <row r="418321" spans="68:68" customFormat="1">
      <c r="BP418321" s="90"/>
    </row>
    <row r="418322" spans="68:68" customFormat="1">
      <c r="BP418322" s="90"/>
    </row>
    <row r="418323" spans="68:68" customFormat="1">
      <c r="BP418323" s="90"/>
    </row>
    <row r="418324" spans="68:68" customFormat="1">
      <c r="BP418324" s="90"/>
    </row>
    <row r="418325" spans="68:68" customFormat="1">
      <c r="BP418325" s="90"/>
    </row>
    <row r="418326" spans="68:68" customFormat="1">
      <c r="BP418326" s="90"/>
    </row>
    <row r="418327" spans="68:68" customFormat="1">
      <c r="BP418327" s="90"/>
    </row>
    <row r="418328" spans="68:68" customFormat="1">
      <c r="BP418328" s="90"/>
    </row>
    <row r="418329" spans="68:68" customFormat="1">
      <c r="BP418329" s="90"/>
    </row>
    <row r="418330" spans="68:68" customFormat="1">
      <c r="BP418330" s="90"/>
    </row>
    <row r="418331" spans="68:68" customFormat="1">
      <c r="BP418331" s="90"/>
    </row>
    <row r="418332" spans="68:68" customFormat="1">
      <c r="BP418332" s="90"/>
    </row>
    <row r="418333" spans="68:68" customFormat="1">
      <c r="BP418333" s="90"/>
    </row>
    <row r="418334" spans="68:68" customFormat="1">
      <c r="BP418334" s="90"/>
    </row>
    <row r="418335" spans="68:68" customFormat="1">
      <c r="BP418335" s="90"/>
    </row>
    <row r="418336" spans="68:68" customFormat="1">
      <c r="BP418336" s="90"/>
    </row>
    <row r="418337" spans="68:68" customFormat="1">
      <c r="BP418337" s="90"/>
    </row>
    <row r="418338" spans="68:68" customFormat="1">
      <c r="BP418338" s="90"/>
    </row>
    <row r="418339" spans="68:68" customFormat="1">
      <c r="BP418339" s="90"/>
    </row>
    <row r="418340" spans="68:68" customFormat="1">
      <c r="BP418340" s="90"/>
    </row>
    <row r="418341" spans="68:68" customFormat="1">
      <c r="BP418341" s="90"/>
    </row>
    <row r="418342" spans="68:68" customFormat="1">
      <c r="BP418342" s="90"/>
    </row>
    <row r="418343" spans="68:68" customFormat="1">
      <c r="BP418343" s="90"/>
    </row>
    <row r="418344" spans="68:68" customFormat="1">
      <c r="BP418344" s="90"/>
    </row>
    <row r="418345" spans="68:68" customFormat="1">
      <c r="BP418345" s="90"/>
    </row>
    <row r="418346" spans="68:68" customFormat="1">
      <c r="BP418346" s="90"/>
    </row>
    <row r="418347" spans="68:68" customFormat="1">
      <c r="BP418347" s="90"/>
    </row>
    <row r="418348" spans="68:68" customFormat="1">
      <c r="BP418348" s="90"/>
    </row>
    <row r="418349" spans="68:68" customFormat="1">
      <c r="BP418349" s="90"/>
    </row>
    <row r="418350" spans="68:68" customFormat="1">
      <c r="BP418350" s="90"/>
    </row>
    <row r="418351" spans="68:68" customFormat="1">
      <c r="BP418351" s="90"/>
    </row>
    <row r="418352" spans="68:68" customFormat="1">
      <c r="BP418352" s="90"/>
    </row>
    <row r="418353" spans="68:68" customFormat="1">
      <c r="BP418353" s="90"/>
    </row>
    <row r="418354" spans="68:68" customFormat="1">
      <c r="BP418354" s="90"/>
    </row>
    <row r="418355" spans="68:68" customFormat="1">
      <c r="BP418355" s="90"/>
    </row>
    <row r="418356" spans="68:68" customFormat="1">
      <c r="BP418356" s="90"/>
    </row>
    <row r="418357" spans="68:68" customFormat="1">
      <c r="BP418357" s="90"/>
    </row>
    <row r="418358" spans="68:68" customFormat="1">
      <c r="BP418358" s="90"/>
    </row>
    <row r="418359" spans="68:68" customFormat="1">
      <c r="BP418359" s="90"/>
    </row>
    <row r="418360" spans="68:68" customFormat="1">
      <c r="BP418360" s="90"/>
    </row>
    <row r="418361" spans="68:68" customFormat="1">
      <c r="BP418361" s="90"/>
    </row>
    <row r="418362" spans="68:68" customFormat="1">
      <c r="BP418362" s="90"/>
    </row>
    <row r="418363" spans="68:68" customFormat="1">
      <c r="BP418363" s="90"/>
    </row>
    <row r="418364" spans="68:68" customFormat="1">
      <c r="BP418364" s="90"/>
    </row>
    <row r="418365" spans="68:68" customFormat="1">
      <c r="BP418365" s="90"/>
    </row>
    <row r="418366" spans="68:68" customFormat="1">
      <c r="BP418366" s="90"/>
    </row>
    <row r="418367" spans="68:68" customFormat="1">
      <c r="BP418367" s="90"/>
    </row>
    <row r="418368" spans="68:68" customFormat="1">
      <c r="BP418368" s="90"/>
    </row>
    <row r="418369" spans="68:68" customFormat="1">
      <c r="BP418369" s="90"/>
    </row>
    <row r="418370" spans="68:68" customFormat="1">
      <c r="BP418370" s="90"/>
    </row>
    <row r="418371" spans="68:68" customFormat="1">
      <c r="BP418371" s="90"/>
    </row>
    <row r="418372" spans="68:68" customFormat="1">
      <c r="BP418372" s="90"/>
    </row>
    <row r="418373" spans="68:68" customFormat="1">
      <c r="BP418373" s="90"/>
    </row>
    <row r="418374" spans="68:68" customFormat="1">
      <c r="BP418374" s="90"/>
    </row>
    <row r="418375" spans="68:68" customFormat="1">
      <c r="BP418375" s="90"/>
    </row>
    <row r="418376" spans="68:68" customFormat="1">
      <c r="BP418376" s="90"/>
    </row>
    <row r="418377" spans="68:68" customFormat="1">
      <c r="BP418377" s="90"/>
    </row>
    <row r="418378" spans="68:68" customFormat="1">
      <c r="BP418378" s="90"/>
    </row>
    <row r="418379" spans="68:68" customFormat="1">
      <c r="BP418379" s="90"/>
    </row>
    <row r="418380" spans="68:68" customFormat="1">
      <c r="BP418380" s="90"/>
    </row>
    <row r="418381" spans="68:68" customFormat="1">
      <c r="BP418381" s="90"/>
    </row>
    <row r="418382" spans="68:68" customFormat="1">
      <c r="BP418382" s="90"/>
    </row>
    <row r="418383" spans="68:68" customFormat="1">
      <c r="BP418383" s="90"/>
    </row>
    <row r="418384" spans="68:68" customFormat="1">
      <c r="BP418384" s="90"/>
    </row>
    <row r="418385" spans="68:68" customFormat="1">
      <c r="BP418385" s="90"/>
    </row>
    <row r="418386" spans="68:68" customFormat="1">
      <c r="BP418386" s="90"/>
    </row>
    <row r="418387" spans="68:68" customFormat="1">
      <c r="BP418387" s="90"/>
    </row>
    <row r="418388" spans="68:68" customFormat="1">
      <c r="BP418388" s="90"/>
    </row>
    <row r="418389" spans="68:68" customFormat="1">
      <c r="BP418389" s="90"/>
    </row>
    <row r="418390" spans="68:68" customFormat="1">
      <c r="BP418390" s="90"/>
    </row>
    <row r="418391" spans="68:68" customFormat="1">
      <c r="BP418391" s="90"/>
    </row>
    <row r="418392" spans="68:68" customFormat="1">
      <c r="BP418392" s="90"/>
    </row>
    <row r="418393" spans="68:68" customFormat="1">
      <c r="BP418393" s="90"/>
    </row>
    <row r="418394" spans="68:68" customFormat="1">
      <c r="BP418394" s="90"/>
    </row>
    <row r="418395" spans="68:68" customFormat="1">
      <c r="BP418395" s="90"/>
    </row>
    <row r="418396" spans="68:68" customFormat="1">
      <c r="BP418396" s="90"/>
    </row>
    <row r="418397" spans="68:68" customFormat="1">
      <c r="BP418397" s="90"/>
    </row>
    <row r="418398" spans="68:68" customFormat="1">
      <c r="BP418398" s="90"/>
    </row>
    <row r="418399" spans="68:68" customFormat="1">
      <c r="BP418399" s="90"/>
    </row>
    <row r="418400" spans="68:68" customFormat="1">
      <c r="BP418400" s="90"/>
    </row>
    <row r="418401" spans="68:68" customFormat="1">
      <c r="BP418401" s="90"/>
    </row>
    <row r="418402" spans="68:68" customFormat="1">
      <c r="BP418402" s="90"/>
    </row>
    <row r="418403" spans="68:68" customFormat="1">
      <c r="BP418403" s="90"/>
    </row>
    <row r="418404" spans="68:68" customFormat="1">
      <c r="BP418404" s="90"/>
    </row>
    <row r="418405" spans="68:68" customFormat="1">
      <c r="BP418405" s="90"/>
    </row>
    <row r="418406" spans="68:68" customFormat="1">
      <c r="BP418406" s="90"/>
    </row>
    <row r="418407" spans="68:68" customFormat="1">
      <c r="BP418407" s="90"/>
    </row>
    <row r="418408" spans="68:68" customFormat="1">
      <c r="BP418408" s="90"/>
    </row>
    <row r="418409" spans="68:68" customFormat="1">
      <c r="BP418409" s="90"/>
    </row>
    <row r="418410" spans="68:68" customFormat="1">
      <c r="BP418410" s="90"/>
    </row>
    <row r="418411" spans="68:68" customFormat="1">
      <c r="BP418411" s="90"/>
    </row>
    <row r="418412" spans="68:68" customFormat="1">
      <c r="BP418412" s="90"/>
    </row>
    <row r="418413" spans="68:68" customFormat="1">
      <c r="BP418413" s="90"/>
    </row>
    <row r="418414" spans="68:68" customFormat="1">
      <c r="BP418414" s="90"/>
    </row>
    <row r="418415" spans="68:68" customFormat="1">
      <c r="BP418415" s="90"/>
    </row>
    <row r="418416" spans="68:68" customFormat="1">
      <c r="BP418416" s="90"/>
    </row>
    <row r="418417" spans="68:68" customFormat="1">
      <c r="BP418417" s="90"/>
    </row>
    <row r="418418" spans="68:68" customFormat="1">
      <c r="BP418418" s="90"/>
    </row>
    <row r="418419" spans="68:68" customFormat="1">
      <c r="BP418419" s="90"/>
    </row>
    <row r="418420" spans="68:68" customFormat="1">
      <c r="BP418420" s="90"/>
    </row>
    <row r="418421" spans="68:68" customFormat="1">
      <c r="BP418421" s="90"/>
    </row>
    <row r="418422" spans="68:68" customFormat="1">
      <c r="BP418422" s="90"/>
    </row>
    <row r="418423" spans="68:68" customFormat="1">
      <c r="BP418423" s="90"/>
    </row>
    <row r="418424" spans="68:68" customFormat="1">
      <c r="BP418424" s="90"/>
    </row>
    <row r="418425" spans="68:68" customFormat="1">
      <c r="BP418425" s="90"/>
    </row>
    <row r="418426" spans="68:68" customFormat="1">
      <c r="BP418426" s="90"/>
    </row>
    <row r="418427" spans="68:68" customFormat="1">
      <c r="BP418427" s="90"/>
    </row>
    <row r="418428" spans="68:68" customFormat="1">
      <c r="BP418428" s="90"/>
    </row>
    <row r="418429" spans="68:68" customFormat="1">
      <c r="BP418429" s="90"/>
    </row>
    <row r="418430" spans="68:68" customFormat="1">
      <c r="BP418430" s="90"/>
    </row>
    <row r="418431" spans="68:68" customFormat="1">
      <c r="BP418431" s="90"/>
    </row>
    <row r="418432" spans="68:68" customFormat="1">
      <c r="BP418432" s="90"/>
    </row>
    <row r="418433" spans="68:68" customFormat="1">
      <c r="BP418433" s="90"/>
    </row>
    <row r="418434" spans="68:68" customFormat="1">
      <c r="BP418434" s="90"/>
    </row>
    <row r="418435" spans="68:68" customFormat="1">
      <c r="BP418435" s="90"/>
    </row>
    <row r="418436" spans="68:68" customFormat="1">
      <c r="BP418436" s="90"/>
    </row>
    <row r="418437" spans="68:68" customFormat="1">
      <c r="BP418437" s="90"/>
    </row>
    <row r="418438" spans="68:68" customFormat="1">
      <c r="BP418438" s="90"/>
    </row>
    <row r="418439" spans="68:68" customFormat="1">
      <c r="BP418439" s="90"/>
    </row>
    <row r="418440" spans="68:68" customFormat="1">
      <c r="BP418440" s="90"/>
    </row>
    <row r="418441" spans="68:68" customFormat="1">
      <c r="BP418441" s="90"/>
    </row>
    <row r="418442" spans="68:68" customFormat="1">
      <c r="BP418442" s="90"/>
    </row>
    <row r="418443" spans="68:68" customFormat="1">
      <c r="BP418443" s="90"/>
    </row>
    <row r="418444" spans="68:68" customFormat="1">
      <c r="BP418444" s="90"/>
    </row>
    <row r="418445" spans="68:68" customFormat="1">
      <c r="BP418445" s="90"/>
    </row>
    <row r="418446" spans="68:68" customFormat="1">
      <c r="BP418446" s="90"/>
    </row>
    <row r="418447" spans="68:68" customFormat="1">
      <c r="BP418447" s="90"/>
    </row>
    <row r="418448" spans="68:68" customFormat="1">
      <c r="BP418448" s="90"/>
    </row>
    <row r="418449" spans="68:68" customFormat="1">
      <c r="BP418449" s="90"/>
    </row>
    <row r="418450" spans="68:68" customFormat="1">
      <c r="BP418450" s="90"/>
    </row>
    <row r="418451" spans="68:68" customFormat="1">
      <c r="BP418451" s="90"/>
    </row>
    <row r="418452" spans="68:68" customFormat="1">
      <c r="BP418452" s="90"/>
    </row>
    <row r="418453" spans="68:68" customFormat="1">
      <c r="BP418453" s="90"/>
    </row>
    <row r="418454" spans="68:68" customFormat="1">
      <c r="BP418454" s="90"/>
    </row>
    <row r="418455" spans="68:68" customFormat="1">
      <c r="BP418455" s="90"/>
    </row>
    <row r="418456" spans="68:68" customFormat="1">
      <c r="BP418456" s="90"/>
    </row>
    <row r="418457" spans="68:68" customFormat="1">
      <c r="BP418457" s="90"/>
    </row>
    <row r="418458" spans="68:68" customFormat="1">
      <c r="BP418458" s="90"/>
    </row>
    <row r="418459" spans="68:68" customFormat="1">
      <c r="BP418459" s="90"/>
    </row>
    <row r="418460" spans="68:68" customFormat="1">
      <c r="BP418460" s="90"/>
    </row>
    <row r="418461" spans="68:68" customFormat="1">
      <c r="BP418461" s="90"/>
    </row>
    <row r="418462" spans="68:68" customFormat="1">
      <c r="BP418462" s="90"/>
    </row>
    <row r="418463" spans="68:68" customFormat="1">
      <c r="BP418463" s="90"/>
    </row>
    <row r="418464" spans="68:68" customFormat="1">
      <c r="BP418464" s="90"/>
    </row>
    <row r="418465" spans="68:68" customFormat="1">
      <c r="BP418465" s="90"/>
    </row>
    <row r="418466" spans="68:68" customFormat="1">
      <c r="BP418466" s="90"/>
    </row>
    <row r="418467" spans="68:68" customFormat="1">
      <c r="BP418467" s="90"/>
    </row>
    <row r="418468" spans="68:68" customFormat="1">
      <c r="BP418468" s="90"/>
    </row>
    <row r="418469" spans="68:68" customFormat="1">
      <c r="BP418469" s="90"/>
    </row>
    <row r="418470" spans="68:68" customFormat="1">
      <c r="BP418470" s="90"/>
    </row>
    <row r="418471" spans="68:68" customFormat="1">
      <c r="BP418471" s="90"/>
    </row>
    <row r="418472" spans="68:68" customFormat="1">
      <c r="BP418472" s="90"/>
    </row>
    <row r="418473" spans="68:68" customFormat="1">
      <c r="BP418473" s="90"/>
    </row>
    <row r="418474" spans="68:68" customFormat="1">
      <c r="BP418474" s="90"/>
    </row>
    <row r="418475" spans="68:68" customFormat="1">
      <c r="BP418475" s="90"/>
    </row>
    <row r="418476" spans="68:68" customFormat="1">
      <c r="BP418476" s="90"/>
    </row>
    <row r="418477" spans="68:68" customFormat="1">
      <c r="BP418477" s="90"/>
    </row>
    <row r="418478" spans="68:68" customFormat="1">
      <c r="BP418478" s="90"/>
    </row>
    <row r="418479" spans="68:68" customFormat="1">
      <c r="BP418479" s="90"/>
    </row>
    <row r="418480" spans="68:68" customFormat="1">
      <c r="BP418480" s="90"/>
    </row>
    <row r="418481" spans="68:68" customFormat="1">
      <c r="BP418481" s="90"/>
    </row>
    <row r="418482" spans="68:68" customFormat="1">
      <c r="BP418482" s="90"/>
    </row>
    <row r="418483" spans="68:68" customFormat="1">
      <c r="BP418483" s="90"/>
    </row>
    <row r="418484" spans="68:68" customFormat="1">
      <c r="BP418484" s="90"/>
    </row>
    <row r="418485" spans="68:68" customFormat="1">
      <c r="BP418485" s="90"/>
    </row>
    <row r="418486" spans="68:68" customFormat="1">
      <c r="BP418486" s="90"/>
    </row>
    <row r="418487" spans="68:68" customFormat="1">
      <c r="BP418487" s="90"/>
    </row>
    <row r="418488" spans="68:68" customFormat="1">
      <c r="BP418488" s="90"/>
    </row>
    <row r="418489" spans="68:68" customFormat="1">
      <c r="BP418489" s="90"/>
    </row>
    <row r="418490" spans="68:68" customFormat="1">
      <c r="BP418490" s="90"/>
    </row>
    <row r="418491" spans="68:68" customFormat="1">
      <c r="BP418491" s="90"/>
    </row>
    <row r="418492" spans="68:68" customFormat="1">
      <c r="BP418492" s="90"/>
    </row>
    <row r="418493" spans="68:68" customFormat="1">
      <c r="BP418493" s="90"/>
    </row>
    <row r="418494" spans="68:68" customFormat="1">
      <c r="BP418494" s="90"/>
    </row>
    <row r="418495" spans="68:68" customFormat="1">
      <c r="BP418495" s="90"/>
    </row>
    <row r="418496" spans="68:68" customFormat="1">
      <c r="BP418496" s="90"/>
    </row>
    <row r="418497" spans="68:68" customFormat="1">
      <c r="BP418497" s="90"/>
    </row>
    <row r="418498" spans="68:68" customFormat="1">
      <c r="BP418498" s="90"/>
    </row>
    <row r="418499" spans="68:68" customFormat="1">
      <c r="BP418499" s="90"/>
    </row>
    <row r="418500" spans="68:68" customFormat="1">
      <c r="BP418500" s="90"/>
    </row>
    <row r="418501" spans="68:68" customFormat="1">
      <c r="BP418501" s="90"/>
    </row>
    <row r="418502" spans="68:68" customFormat="1">
      <c r="BP418502" s="90"/>
    </row>
    <row r="418503" spans="68:68" customFormat="1">
      <c r="BP418503" s="90"/>
    </row>
    <row r="418504" spans="68:68" customFormat="1">
      <c r="BP418504" s="90"/>
    </row>
    <row r="418505" spans="68:68" customFormat="1">
      <c r="BP418505" s="90"/>
    </row>
    <row r="418506" spans="68:68" customFormat="1">
      <c r="BP418506" s="90"/>
    </row>
    <row r="418507" spans="68:68" customFormat="1">
      <c r="BP418507" s="90"/>
    </row>
    <row r="418508" spans="68:68" customFormat="1">
      <c r="BP418508" s="90"/>
    </row>
    <row r="418509" spans="68:68" customFormat="1">
      <c r="BP418509" s="90"/>
    </row>
    <row r="418510" spans="68:68" customFormat="1">
      <c r="BP418510" s="90"/>
    </row>
    <row r="418511" spans="68:68" customFormat="1">
      <c r="BP418511" s="90"/>
    </row>
    <row r="418512" spans="68:68" customFormat="1">
      <c r="BP418512" s="90"/>
    </row>
    <row r="418513" spans="68:68" customFormat="1">
      <c r="BP418513" s="90"/>
    </row>
    <row r="418514" spans="68:68" customFormat="1">
      <c r="BP418514" s="90"/>
    </row>
    <row r="418515" spans="68:68" customFormat="1">
      <c r="BP418515" s="90"/>
    </row>
    <row r="418516" spans="68:68" customFormat="1">
      <c r="BP418516" s="90"/>
    </row>
    <row r="418517" spans="68:68" customFormat="1">
      <c r="BP418517" s="90"/>
    </row>
    <row r="418518" spans="68:68" customFormat="1">
      <c r="BP418518" s="90"/>
    </row>
    <row r="418519" spans="68:68" customFormat="1">
      <c r="BP418519" s="90"/>
    </row>
    <row r="418520" spans="68:68" customFormat="1">
      <c r="BP418520" s="90"/>
    </row>
    <row r="418521" spans="68:68" customFormat="1">
      <c r="BP418521" s="90"/>
    </row>
    <row r="418522" spans="68:68" customFormat="1">
      <c r="BP418522" s="90"/>
    </row>
    <row r="418523" spans="68:68" customFormat="1">
      <c r="BP418523" s="90"/>
    </row>
    <row r="418524" spans="68:68" customFormat="1">
      <c r="BP418524" s="90"/>
    </row>
    <row r="418525" spans="68:68" customFormat="1">
      <c r="BP418525" s="90"/>
    </row>
    <row r="418526" spans="68:68" customFormat="1">
      <c r="BP418526" s="90"/>
    </row>
    <row r="418527" spans="68:68" customFormat="1">
      <c r="BP418527" s="90"/>
    </row>
    <row r="418528" spans="68:68" customFormat="1">
      <c r="BP418528" s="90"/>
    </row>
    <row r="418529" spans="68:68" customFormat="1">
      <c r="BP418529" s="90"/>
    </row>
    <row r="418530" spans="68:68" customFormat="1">
      <c r="BP418530" s="90"/>
    </row>
    <row r="418531" spans="68:68" customFormat="1">
      <c r="BP418531" s="90"/>
    </row>
    <row r="418532" spans="68:68" customFormat="1">
      <c r="BP418532" s="90"/>
    </row>
    <row r="418533" spans="68:68" customFormat="1">
      <c r="BP418533" s="90"/>
    </row>
    <row r="418534" spans="68:68" customFormat="1">
      <c r="BP418534" s="90"/>
    </row>
    <row r="418535" spans="68:68" customFormat="1">
      <c r="BP418535" s="90"/>
    </row>
    <row r="418536" spans="68:68" customFormat="1">
      <c r="BP418536" s="90"/>
    </row>
    <row r="418537" spans="68:68" customFormat="1">
      <c r="BP418537" s="90"/>
    </row>
    <row r="418538" spans="68:68" customFormat="1">
      <c r="BP418538" s="90"/>
    </row>
    <row r="418539" spans="68:68" customFormat="1">
      <c r="BP418539" s="90"/>
    </row>
    <row r="418540" spans="68:68" customFormat="1">
      <c r="BP418540" s="90"/>
    </row>
    <row r="418541" spans="68:68" customFormat="1">
      <c r="BP418541" s="90"/>
    </row>
    <row r="418542" spans="68:68" customFormat="1">
      <c r="BP418542" s="90"/>
    </row>
    <row r="418543" spans="68:68" customFormat="1">
      <c r="BP418543" s="90"/>
    </row>
    <row r="418544" spans="68:68" customFormat="1">
      <c r="BP418544" s="90"/>
    </row>
    <row r="418545" spans="68:68" customFormat="1">
      <c r="BP418545" s="90"/>
    </row>
    <row r="418546" spans="68:68" customFormat="1">
      <c r="BP418546" s="90"/>
    </row>
    <row r="418547" spans="68:68" customFormat="1">
      <c r="BP418547" s="90"/>
    </row>
    <row r="418548" spans="68:68" customFormat="1">
      <c r="BP418548" s="90"/>
    </row>
    <row r="418549" spans="68:68" customFormat="1">
      <c r="BP418549" s="90"/>
    </row>
    <row r="418550" spans="68:68" customFormat="1">
      <c r="BP418550" s="90"/>
    </row>
    <row r="418551" spans="68:68" customFormat="1">
      <c r="BP418551" s="90"/>
    </row>
    <row r="418552" spans="68:68" customFormat="1">
      <c r="BP418552" s="90"/>
    </row>
    <row r="418553" spans="68:68" customFormat="1">
      <c r="BP418553" s="90"/>
    </row>
    <row r="418554" spans="68:68" customFormat="1">
      <c r="BP418554" s="90"/>
    </row>
    <row r="418555" spans="68:68" customFormat="1">
      <c r="BP418555" s="90"/>
    </row>
    <row r="418556" spans="68:68" customFormat="1">
      <c r="BP418556" s="90"/>
    </row>
    <row r="418557" spans="68:68" customFormat="1">
      <c r="BP418557" s="90"/>
    </row>
    <row r="418558" spans="68:68" customFormat="1">
      <c r="BP418558" s="90"/>
    </row>
    <row r="418559" spans="68:68" customFormat="1">
      <c r="BP418559" s="90"/>
    </row>
    <row r="418560" spans="68:68" customFormat="1">
      <c r="BP418560" s="90"/>
    </row>
    <row r="418561" spans="68:68" customFormat="1">
      <c r="BP418561" s="90"/>
    </row>
    <row r="418562" spans="68:68" customFormat="1">
      <c r="BP418562" s="90"/>
    </row>
    <row r="418563" spans="68:68" customFormat="1">
      <c r="BP418563" s="90"/>
    </row>
    <row r="418564" spans="68:68" customFormat="1">
      <c r="BP418564" s="90"/>
    </row>
    <row r="418565" spans="68:68" customFormat="1">
      <c r="BP418565" s="90"/>
    </row>
    <row r="418566" spans="68:68" customFormat="1">
      <c r="BP418566" s="90"/>
    </row>
    <row r="418567" spans="68:68" customFormat="1">
      <c r="BP418567" s="90"/>
    </row>
    <row r="418568" spans="68:68" customFormat="1">
      <c r="BP418568" s="90"/>
    </row>
    <row r="418569" spans="68:68" customFormat="1">
      <c r="BP418569" s="90"/>
    </row>
    <row r="418570" spans="68:68" customFormat="1">
      <c r="BP418570" s="90"/>
    </row>
    <row r="418571" spans="68:68" customFormat="1">
      <c r="BP418571" s="90"/>
    </row>
    <row r="418572" spans="68:68" customFormat="1">
      <c r="BP418572" s="90"/>
    </row>
    <row r="418573" spans="68:68" customFormat="1">
      <c r="BP418573" s="90"/>
    </row>
    <row r="418574" spans="68:68" customFormat="1">
      <c r="BP418574" s="90"/>
    </row>
    <row r="418575" spans="68:68" customFormat="1">
      <c r="BP418575" s="90"/>
    </row>
    <row r="418576" spans="68:68" customFormat="1">
      <c r="BP418576" s="90"/>
    </row>
    <row r="418577" spans="68:68" customFormat="1">
      <c r="BP418577" s="90"/>
    </row>
    <row r="418578" spans="68:68" customFormat="1">
      <c r="BP418578" s="90"/>
    </row>
    <row r="418579" spans="68:68" customFormat="1">
      <c r="BP418579" s="90"/>
    </row>
    <row r="418580" spans="68:68" customFormat="1">
      <c r="BP418580" s="90"/>
    </row>
    <row r="418581" spans="68:68" customFormat="1">
      <c r="BP418581" s="90"/>
    </row>
    <row r="418582" spans="68:68" customFormat="1">
      <c r="BP418582" s="90"/>
    </row>
    <row r="418583" spans="68:68" customFormat="1">
      <c r="BP418583" s="90"/>
    </row>
    <row r="418584" spans="68:68" customFormat="1">
      <c r="BP418584" s="90"/>
    </row>
    <row r="418585" spans="68:68" customFormat="1">
      <c r="BP418585" s="90"/>
    </row>
    <row r="418586" spans="68:68" customFormat="1">
      <c r="BP418586" s="90"/>
    </row>
    <row r="418587" spans="68:68" customFormat="1">
      <c r="BP418587" s="90"/>
    </row>
    <row r="418588" spans="68:68" customFormat="1">
      <c r="BP418588" s="90"/>
    </row>
    <row r="418589" spans="68:68" customFormat="1">
      <c r="BP418589" s="90"/>
    </row>
    <row r="418590" spans="68:68" customFormat="1">
      <c r="BP418590" s="90"/>
    </row>
    <row r="418591" spans="68:68" customFormat="1">
      <c r="BP418591" s="90"/>
    </row>
    <row r="418592" spans="68:68" customFormat="1">
      <c r="BP418592" s="90"/>
    </row>
    <row r="418593" spans="68:68" customFormat="1">
      <c r="BP418593" s="90"/>
    </row>
    <row r="418594" spans="68:68" customFormat="1">
      <c r="BP418594" s="90"/>
    </row>
    <row r="418595" spans="68:68" customFormat="1">
      <c r="BP418595" s="90"/>
    </row>
    <row r="418596" spans="68:68" customFormat="1">
      <c r="BP418596" s="90"/>
    </row>
    <row r="418597" spans="68:68" customFormat="1">
      <c r="BP418597" s="90"/>
    </row>
    <row r="418598" spans="68:68" customFormat="1">
      <c r="BP418598" s="90"/>
    </row>
    <row r="418599" spans="68:68" customFormat="1">
      <c r="BP418599" s="90"/>
    </row>
    <row r="418600" spans="68:68" customFormat="1">
      <c r="BP418600" s="90"/>
    </row>
    <row r="418601" spans="68:68" customFormat="1">
      <c r="BP418601" s="90"/>
    </row>
    <row r="418602" spans="68:68" customFormat="1">
      <c r="BP418602" s="90"/>
    </row>
    <row r="418603" spans="68:68" customFormat="1">
      <c r="BP418603" s="90"/>
    </row>
    <row r="418604" spans="68:68" customFormat="1">
      <c r="BP418604" s="90"/>
    </row>
    <row r="418605" spans="68:68" customFormat="1">
      <c r="BP418605" s="90"/>
    </row>
    <row r="418606" spans="68:68" customFormat="1">
      <c r="BP418606" s="90"/>
    </row>
    <row r="418607" spans="68:68" customFormat="1">
      <c r="BP418607" s="90"/>
    </row>
    <row r="418608" spans="68:68" customFormat="1">
      <c r="BP418608" s="90"/>
    </row>
    <row r="418609" spans="68:68" customFormat="1">
      <c r="BP418609" s="90"/>
    </row>
    <row r="418610" spans="68:68" customFormat="1">
      <c r="BP418610" s="90"/>
    </row>
    <row r="418611" spans="68:68" customFormat="1">
      <c r="BP418611" s="90"/>
    </row>
    <row r="418612" spans="68:68" customFormat="1">
      <c r="BP418612" s="90"/>
    </row>
    <row r="418613" spans="68:68" customFormat="1">
      <c r="BP418613" s="90"/>
    </row>
    <row r="418614" spans="68:68" customFormat="1">
      <c r="BP418614" s="90"/>
    </row>
    <row r="418615" spans="68:68" customFormat="1">
      <c r="BP418615" s="90"/>
    </row>
    <row r="418616" spans="68:68" customFormat="1">
      <c r="BP418616" s="90"/>
    </row>
    <row r="418617" spans="68:68" customFormat="1">
      <c r="BP418617" s="90"/>
    </row>
    <row r="418618" spans="68:68" customFormat="1">
      <c r="BP418618" s="90"/>
    </row>
    <row r="418619" spans="68:68" customFormat="1">
      <c r="BP418619" s="90"/>
    </row>
    <row r="418620" spans="68:68" customFormat="1">
      <c r="BP418620" s="90"/>
    </row>
    <row r="418621" spans="68:68" customFormat="1">
      <c r="BP418621" s="90"/>
    </row>
    <row r="418622" spans="68:68" customFormat="1">
      <c r="BP418622" s="90"/>
    </row>
    <row r="418623" spans="68:68" customFormat="1">
      <c r="BP418623" s="90"/>
    </row>
    <row r="418624" spans="68:68" customFormat="1">
      <c r="BP418624" s="90"/>
    </row>
    <row r="418625" spans="68:68" customFormat="1">
      <c r="BP418625" s="90"/>
    </row>
    <row r="418626" spans="68:68" customFormat="1">
      <c r="BP418626" s="90"/>
    </row>
    <row r="418627" spans="68:68" customFormat="1">
      <c r="BP418627" s="90"/>
    </row>
    <row r="418628" spans="68:68" customFormat="1">
      <c r="BP418628" s="90"/>
    </row>
    <row r="418629" spans="68:68" customFormat="1">
      <c r="BP418629" s="90"/>
    </row>
    <row r="418630" spans="68:68" customFormat="1">
      <c r="BP418630" s="90"/>
    </row>
    <row r="418631" spans="68:68" customFormat="1">
      <c r="BP418631" s="90"/>
    </row>
    <row r="418632" spans="68:68" customFormat="1">
      <c r="BP418632" s="90"/>
    </row>
    <row r="418633" spans="68:68" customFormat="1">
      <c r="BP418633" s="90"/>
    </row>
    <row r="418634" spans="68:68" customFormat="1">
      <c r="BP418634" s="90"/>
    </row>
    <row r="418635" spans="68:68" customFormat="1">
      <c r="BP418635" s="90"/>
    </row>
    <row r="418636" spans="68:68" customFormat="1">
      <c r="BP418636" s="90"/>
    </row>
    <row r="418637" spans="68:68" customFormat="1">
      <c r="BP418637" s="90"/>
    </row>
    <row r="418638" spans="68:68" customFormat="1">
      <c r="BP418638" s="90"/>
    </row>
    <row r="418639" spans="68:68" customFormat="1">
      <c r="BP418639" s="90"/>
    </row>
    <row r="418640" spans="68:68" customFormat="1">
      <c r="BP418640" s="90"/>
    </row>
    <row r="418641" spans="68:68" customFormat="1">
      <c r="BP418641" s="90"/>
    </row>
    <row r="418642" spans="68:68" customFormat="1">
      <c r="BP418642" s="90"/>
    </row>
    <row r="418643" spans="68:68" customFormat="1">
      <c r="BP418643" s="90"/>
    </row>
    <row r="418644" spans="68:68" customFormat="1">
      <c r="BP418644" s="90"/>
    </row>
    <row r="418645" spans="68:68" customFormat="1">
      <c r="BP418645" s="90"/>
    </row>
    <row r="418646" spans="68:68" customFormat="1">
      <c r="BP418646" s="90"/>
    </row>
    <row r="418647" spans="68:68" customFormat="1">
      <c r="BP418647" s="90"/>
    </row>
    <row r="418648" spans="68:68" customFormat="1">
      <c r="BP418648" s="90"/>
    </row>
    <row r="418649" spans="68:68" customFormat="1">
      <c r="BP418649" s="90"/>
    </row>
    <row r="418650" spans="68:68" customFormat="1">
      <c r="BP418650" s="90"/>
    </row>
    <row r="418651" spans="68:68" customFormat="1">
      <c r="BP418651" s="90"/>
    </row>
    <row r="418652" spans="68:68" customFormat="1">
      <c r="BP418652" s="90"/>
    </row>
    <row r="418653" spans="68:68" customFormat="1">
      <c r="BP418653" s="90"/>
    </row>
    <row r="418654" spans="68:68" customFormat="1">
      <c r="BP418654" s="90"/>
    </row>
    <row r="418655" spans="68:68" customFormat="1">
      <c r="BP418655" s="90"/>
    </row>
    <row r="418656" spans="68:68" customFormat="1">
      <c r="BP418656" s="90"/>
    </row>
    <row r="418657" spans="68:68" customFormat="1">
      <c r="BP418657" s="90"/>
    </row>
    <row r="418658" spans="68:68" customFormat="1">
      <c r="BP418658" s="90"/>
    </row>
    <row r="418659" spans="68:68" customFormat="1">
      <c r="BP418659" s="90"/>
    </row>
    <row r="418660" spans="68:68" customFormat="1">
      <c r="BP418660" s="90"/>
    </row>
    <row r="418661" spans="68:68" customFormat="1">
      <c r="BP418661" s="90"/>
    </row>
    <row r="418662" spans="68:68" customFormat="1">
      <c r="BP418662" s="90"/>
    </row>
    <row r="418663" spans="68:68" customFormat="1">
      <c r="BP418663" s="90"/>
    </row>
    <row r="418664" spans="68:68" customFormat="1">
      <c r="BP418664" s="90"/>
    </row>
    <row r="418665" spans="68:68" customFormat="1">
      <c r="BP418665" s="90"/>
    </row>
    <row r="418666" spans="68:68" customFormat="1">
      <c r="BP418666" s="90"/>
    </row>
    <row r="418667" spans="68:68" customFormat="1">
      <c r="BP418667" s="90"/>
    </row>
    <row r="418668" spans="68:68" customFormat="1">
      <c r="BP418668" s="90"/>
    </row>
    <row r="418669" spans="68:68" customFormat="1">
      <c r="BP418669" s="90"/>
    </row>
    <row r="418670" spans="68:68" customFormat="1">
      <c r="BP418670" s="90"/>
    </row>
    <row r="418671" spans="68:68" customFormat="1">
      <c r="BP418671" s="90"/>
    </row>
    <row r="418672" spans="68:68" customFormat="1">
      <c r="BP418672" s="90"/>
    </row>
    <row r="418673" spans="68:68" customFormat="1">
      <c r="BP418673" s="90"/>
    </row>
    <row r="418674" spans="68:68" customFormat="1">
      <c r="BP418674" s="90"/>
    </row>
    <row r="418675" spans="68:68" customFormat="1">
      <c r="BP418675" s="90"/>
    </row>
    <row r="418676" spans="68:68" customFormat="1">
      <c r="BP418676" s="90"/>
    </row>
    <row r="418677" spans="68:68" customFormat="1">
      <c r="BP418677" s="90"/>
    </row>
    <row r="418678" spans="68:68" customFormat="1">
      <c r="BP418678" s="90"/>
    </row>
    <row r="418679" spans="68:68" customFormat="1">
      <c r="BP418679" s="90"/>
    </row>
    <row r="418680" spans="68:68" customFormat="1">
      <c r="BP418680" s="90"/>
    </row>
    <row r="418681" spans="68:68" customFormat="1">
      <c r="BP418681" s="90"/>
    </row>
    <row r="418682" spans="68:68" customFormat="1">
      <c r="BP418682" s="90"/>
    </row>
    <row r="418683" spans="68:68" customFormat="1">
      <c r="BP418683" s="90"/>
    </row>
    <row r="418684" spans="68:68" customFormat="1">
      <c r="BP418684" s="90"/>
    </row>
    <row r="418685" spans="68:68" customFormat="1">
      <c r="BP418685" s="90"/>
    </row>
    <row r="418686" spans="68:68" customFormat="1">
      <c r="BP418686" s="90"/>
    </row>
    <row r="418687" spans="68:68" customFormat="1">
      <c r="BP418687" s="90"/>
    </row>
    <row r="418688" spans="68:68" customFormat="1">
      <c r="BP418688" s="90"/>
    </row>
    <row r="418689" spans="68:68" customFormat="1">
      <c r="BP418689" s="90"/>
    </row>
    <row r="418690" spans="68:68" customFormat="1">
      <c r="BP418690" s="90"/>
    </row>
    <row r="418691" spans="68:68" customFormat="1">
      <c r="BP418691" s="90"/>
    </row>
    <row r="418692" spans="68:68" customFormat="1">
      <c r="BP418692" s="90"/>
    </row>
    <row r="418693" spans="68:68" customFormat="1">
      <c r="BP418693" s="90"/>
    </row>
    <row r="418694" spans="68:68" customFormat="1">
      <c r="BP418694" s="90"/>
    </row>
    <row r="418695" spans="68:68" customFormat="1">
      <c r="BP418695" s="90"/>
    </row>
    <row r="418696" spans="68:68" customFormat="1">
      <c r="BP418696" s="90"/>
    </row>
    <row r="418697" spans="68:68" customFormat="1">
      <c r="BP418697" s="90"/>
    </row>
    <row r="418698" spans="68:68" customFormat="1">
      <c r="BP418698" s="90"/>
    </row>
    <row r="418699" spans="68:68" customFormat="1">
      <c r="BP418699" s="90"/>
    </row>
    <row r="418700" spans="68:68" customFormat="1">
      <c r="BP418700" s="90"/>
    </row>
    <row r="418701" spans="68:68" customFormat="1">
      <c r="BP418701" s="90"/>
    </row>
    <row r="418702" spans="68:68" customFormat="1">
      <c r="BP418702" s="90"/>
    </row>
    <row r="418703" spans="68:68" customFormat="1">
      <c r="BP418703" s="90"/>
    </row>
    <row r="418704" spans="68:68" customFormat="1">
      <c r="BP418704" s="90"/>
    </row>
    <row r="418705" spans="68:68" customFormat="1">
      <c r="BP418705" s="90"/>
    </row>
    <row r="418706" spans="68:68" customFormat="1">
      <c r="BP418706" s="90"/>
    </row>
    <row r="418707" spans="68:68" customFormat="1">
      <c r="BP418707" s="90"/>
    </row>
    <row r="418708" spans="68:68" customFormat="1">
      <c r="BP418708" s="90"/>
    </row>
    <row r="418709" spans="68:68" customFormat="1">
      <c r="BP418709" s="90"/>
    </row>
    <row r="418710" spans="68:68" customFormat="1">
      <c r="BP418710" s="90"/>
    </row>
    <row r="418711" spans="68:68" customFormat="1">
      <c r="BP418711" s="90"/>
    </row>
    <row r="418712" spans="68:68" customFormat="1">
      <c r="BP418712" s="90"/>
    </row>
    <row r="418713" spans="68:68" customFormat="1">
      <c r="BP418713" s="90"/>
    </row>
    <row r="418714" spans="68:68" customFormat="1">
      <c r="BP418714" s="90"/>
    </row>
    <row r="418715" spans="68:68" customFormat="1">
      <c r="BP418715" s="90"/>
    </row>
    <row r="418716" spans="68:68" customFormat="1">
      <c r="BP418716" s="90"/>
    </row>
    <row r="418717" spans="68:68" customFormat="1">
      <c r="BP418717" s="90"/>
    </row>
    <row r="418718" spans="68:68" customFormat="1">
      <c r="BP418718" s="90"/>
    </row>
    <row r="418719" spans="68:68" customFormat="1">
      <c r="BP418719" s="90"/>
    </row>
    <row r="418720" spans="68:68" customFormat="1">
      <c r="BP418720" s="90"/>
    </row>
    <row r="418721" spans="68:68" customFormat="1">
      <c r="BP418721" s="90"/>
    </row>
    <row r="418722" spans="68:68" customFormat="1">
      <c r="BP418722" s="90"/>
    </row>
    <row r="418723" spans="68:68" customFormat="1">
      <c r="BP418723" s="90"/>
    </row>
    <row r="418724" spans="68:68" customFormat="1">
      <c r="BP418724" s="90"/>
    </row>
    <row r="418725" spans="68:68" customFormat="1">
      <c r="BP418725" s="90"/>
    </row>
    <row r="418726" spans="68:68" customFormat="1">
      <c r="BP418726" s="90"/>
    </row>
    <row r="418727" spans="68:68" customFormat="1">
      <c r="BP418727" s="90"/>
    </row>
    <row r="418728" spans="68:68" customFormat="1">
      <c r="BP418728" s="90"/>
    </row>
    <row r="418729" spans="68:68" customFormat="1">
      <c r="BP418729" s="90"/>
    </row>
    <row r="418730" spans="68:68" customFormat="1">
      <c r="BP418730" s="90"/>
    </row>
    <row r="418731" spans="68:68" customFormat="1">
      <c r="BP418731" s="90"/>
    </row>
    <row r="418732" spans="68:68" customFormat="1">
      <c r="BP418732" s="90"/>
    </row>
    <row r="418733" spans="68:68" customFormat="1">
      <c r="BP418733" s="90"/>
    </row>
    <row r="418734" spans="68:68" customFormat="1">
      <c r="BP418734" s="90"/>
    </row>
    <row r="418735" spans="68:68" customFormat="1">
      <c r="BP418735" s="90"/>
    </row>
    <row r="418736" spans="68:68" customFormat="1">
      <c r="BP418736" s="90"/>
    </row>
    <row r="418737" spans="68:68" customFormat="1">
      <c r="BP418737" s="90"/>
    </row>
    <row r="418738" spans="68:68" customFormat="1">
      <c r="BP418738" s="90"/>
    </row>
    <row r="418739" spans="68:68" customFormat="1">
      <c r="BP418739" s="90"/>
    </row>
    <row r="418740" spans="68:68" customFormat="1">
      <c r="BP418740" s="90"/>
    </row>
    <row r="418741" spans="68:68" customFormat="1">
      <c r="BP418741" s="90"/>
    </row>
    <row r="418742" spans="68:68" customFormat="1">
      <c r="BP418742" s="90"/>
    </row>
    <row r="418743" spans="68:68" customFormat="1">
      <c r="BP418743" s="90"/>
    </row>
    <row r="418744" spans="68:68" customFormat="1">
      <c r="BP418744" s="90"/>
    </row>
    <row r="418745" spans="68:68" customFormat="1">
      <c r="BP418745" s="90"/>
    </row>
    <row r="418746" spans="68:68" customFormat="1">
      <c r="BP418746" s="90"/>
    </row>
    <row r="418747" spans="68:68" customFormat="1">
      <c r="BP418747" s="90"/>
    </row>
    <row r="418748" spans="68:68" customFormat="1">
      <c r="BP418748" s="90"/>
    </row>
    <row r="418749" spans="68:68" customFormat="1">
      <c r="BP418749" s="90"/>
    </row>
    <row r="418750" spans="68:68" customFormat="1">
      <c r="BP418750" s="90"/>
    </row>
    <row r="418751" spans="68:68" customFormat="1">
      <c r="BP418751" s="90"/>
    </row>
    <row r="418752" spans="68:68" customFormat="1">
      <c r="BP418752" s="90"/>
    </row>
    <row r="418753" spans="68:68" customFormat="1">
      <c r="BP418753" s="90"/>
    </row>
    <row r="418754" spans="68:68" customFormat="1">
      <c r="BP418754" s="90"/>
    </row>
    <row r="418755" spans="68:68" customFormat="1">
      <c r="BP418755" s="90"/>
    </row>
    <row r="418756" spans="68:68" customFormat="1">
      <c r="BP418756" s="90"/>
    </row>
    <row r="418757" spans="68:68" customFormat="1">
      <c r="BP418757" s="90"/>
    </row>
    <row r="418758" spans="68:68" customFormat="1">
      <c r="BP418758" s="90"/>
    </row>
    <row r="418759" spans="68:68" customFormat="1">
      <c r="BP418759" s="90"/>
    </row>
    <row r="418760" spans="68:68" customFormat="1">
      <c r="BP418760" s="90"/>
    </row>
    <row r="418761" spans="68:68" customFormat="1">
      <c r="BP418761" s="90"/>
    </row>
    <row r="418762" spans="68:68" customFormat="1">
      <c r="BP418762" s="90"/>
    </row>
    <row r="418763" spans="68:68" customFormat="1">
      <c r="BP418763" s="90"/>
    </row>
    <row r="418764" spans="68:68" customFormat="1">
      <c r="BP418764" s="90"/>
    </row>
    <row r="418765" spans="68:68" customFormat="1">
      <c r="BP418765" s="90"/>
    </row>
    <row r="418766" spans="68:68" customFormat="1">
      <c r="BP418766" s="90"/>
    </row>
    <row r="418767" spans="68:68" customFormat="1">
      <c r="BP418767" s="90"/>
    </row>
    <row r="418768" spans="68:68" customFormat="1">
      <c r="BP418768" s="90"/>
    </row>
    <row r="418769" spans="68:68" customFormat="1">
      <c r="BP418769" s="90"/>
    </row>
    <row r="418770" spans="68:68" customFormat="1">
      <c r="BP418770" s="90"/>
    </row>
    <row r="418771" spans="68:68" customFormat="1">
      <c r="BP418771" s="90"/>
    </row>
    <row r="418772" spans="68:68" customFormat="1">
      <c r="BP418772" s="90"/>
    </row>
    <row r="418773" spans="68:68" customFormat="1">
      <c r="BP418773" s="90"/>
    </row>
    <row r="418774" spans="68:68" customFormat="1">
      <c r="BP418774" s="90"/>
    </row>
    <row r="418775" spans="68:68" customFormat="1">
      <c r="BP418775" s="90"/>
    </row>
    <row r="418776" spans="68:68" customFormat="1">
      <c r="BP418776" s="90"/>
    </row>
    <row r="418777" spans="68:68" customFormat="1">
      <c r="BP418777" s="90"/>
    </row>
    <row r="418778" spans="68:68" customFormat="1">
      <c r="BP418778" s="90"/>
    </row>
    <row r="418779" spans="68:68" customFormat="1">
      <c r="BP418779" s="90"/>
    </row>
    <row r="418780" spans="68:68" customFormat="1">
      <c r="BP418780" s="90"/>
    </row>
    <row r="418781" spans="68:68" customFormat="1">
      <c r="BP418781" s="90"/>
    </row>
    <row r="418782" spans="68:68" customFormat="1">
      <c r="BP418782" s="90"/>
    </row>
    <row r="418783" spans="68:68" customFormat="1">
      <c r="BP418783" s="90"/>
    </row>
    <row r="418784" spans="68:68" customFormat="1">
      <c r="BP418784" s="90"/>
    </row>
    <row r="418785" spans="68:68" customFormat="1">
      <c r="BP418785" s="90"/>
    </row>
    <row r="418786" spans="68:68" customFormat="1">
      <c r="BP418786" s="90"/>
    </row>
    <row r="418787" spans="68:68" customFormat="1">
      <c r="BP418787" s="90"/>
    </row>
    <row r="418788" spans="68:68" customFormat="1">
      <c r="BP418788" s="90"/>
    </row>
    <row r="418789" spans="68:68" customFormat="1">
      <c r="BP418789" s="90"/>
    </row>
    <row r="418790" spans="68:68" customFormat="1">
      <c r="BP418790" s="90"/>
    </row>
    <row r="418791" spans="68:68" customFormat="1">
      <c r="BP418791" s="90"/>
    </row>
    <row r="418792" spans="68:68" customFormat="1">
      <c r="BP418792" s="90"/>
    </row>
    <row r="418793" spans="68:68" customFormat="1">
      <c r="BP418793" s="90"/>
    </row>
    <row r="418794" spans="68:68" customFormat="1">
      <c r="BP418794" s="90"/>
    </row>
    <row r="418795" spans="68:68" customFormat="1">
      <c r="BP418795" s="90"/>
    </row>
    <row r="418796" spans="68:68" customFormat="1">
      <c r="BP418796" s="90"/>
    </row>
    <row r="418797" spans="68:68" customFormat="1">
      <c r="BP418797" s="90"/>
    </row>
    <row r="418798" spans="68:68" customFormat="1">
      <c r="BP418798" s="90"/>
    </row>
    <row r="418799" spans="68:68" customFormat="1">
      <c r="BP418799" s="90"/>
    </row>
    <row r="418800" spans="68:68" customFormat="1">
      <c r="BP418800" s="90"/>
    </row>
    <row r="418801" spans="68:68" customFormat="1">
      <c r="BP418801" s="90"/>
    </row>
    <row r="418802" spans="68:68" customFormat="1">
      <c r="BP418802" s="90"/>
    </row>
    <row r="418803" spans="68:68" customFormat="1">
      <c r="BP418803" s="90"/>
    </row>
    <row r="418804" spans="68:68" customFormat="1">
      <c r="BP418804" s="90"/>
    </row>
    <row r="418805" spans="68:68" customFormat="1">
      <c r="BP418805" s="90"/>
    </row>
    <row r="418806" spans="68:68" customFormat="1">
      <c r="BP418806" s="90"/>
    </row>
    <row r="418807" spans="68:68" customFormat="1">
      <c r="BP418807" s="90"/>
    </row>
    <row r="418808" spans="68:68" customFormat="1">
      <c r="BP418808" s="90"/>
    </row>
    <row r="418809" spans="68:68" customFormat="1">
      <c r="BP418809" s="90"/>
    </row>
    <row r="418810" spans="68:68" customFormat="1">
      <c r="BP418810" s="90"/>
    </row>
    <row r="418811" spans="68:68" customFormat="1">
      <c r="BP418811" s="90"/>
    </row>
    <row r="418812" spans="68:68" customFormat="1">
      <c r="BP418812" s="90"/>
    </row>
    <row r="418813" spans="68:68" customFormat="1">
      <c r="BP418813" s="90"/>
    </row>
    <row r="418814" spans="68:68" customFormat="1">
      <c r="BP418814" s="90"/>
    </row>
    <row r="418815" spans="68:68" customFormat="1">
      <c r="BP418815" s="90"/>
    </row>
    <row r="418816" spans="68:68" customFormat="1">
      <c r="BP418816" s="90"/>
    </row>
    <row r="418817" spans="68:68" customFormat="1">
      <c r="BP418817" s="90"/>
    </row>
    <row r="418818" spans="68:68" customFormat="1">
      <c r="BP418818" s="90"/>
    </row>
    <row r="418819" spans="68:68" customFormat="1">
      <c r="BP418819" s="90"/>
    </row>
    <row r="418820" spans="68:68" customFormat="1">
      <c r="BP418820" s="90"/>
    </row>
    <row r="418821" spans="68:68" customFormat="1">
      <c r="BP418821" s="90"/>
    </row>
    <row r="418822" spans="68:68" customFormat="1">
      <c r="BP418822" s="90"/>
    </row>
    <row r="418823" spans="68:68" customFormat="1">
      <c r="BP418823" s="90"/>
    </row>
    <row r="418824" spans="68:68" customFormat="1">
      <c r="BP418824" s="90"/>
    </row>
    <row r="418825" spans="68:68" customFormat="1">
      <c r="BP418825" s="90"/>
    </row>
    <row r="418826" spans="68:68" customFormat="1">
      <c r="BP418826" s="90"/>
    </row>
    <row r="418827" spans="68:68" customFormat="1">
      <c r="BP418827" s="90"/>
    </row>
    <row r="418828" spans="68:68" customFormat="1">
      <c r="BP418828" s="90"/>
    </row>
    <row r="418829" spans="68:68" customFormat="1">
      <c r="BP418829" s="90"/>
    </row>
    <row r="418830" spans="68:68" customFormat="1">
      <c r="BP418830" s="90"/>
    </row>
    <row r="418831" spans="68:68" customFormat="1">
      <c r="BP418831" s="90"/>
    </row>
    <row r="418832" spans="68:68" customFormat="1">
      <c r="BP418832" s="90"/>
    </row>
    <row r="418833" spans="68:68" customFormat="1">
      <c r="BP418833" s="90"/>
    </row>
    <row r="418834" spans="68:68" customFormat="1">
      <c r="BP418834" s="90"/>
    </row>
    <row r="418835" spans="68:68" customFormat="1">
      <c r="BP418835" s="90"/>
    </row>
    <row r="418836" spans="68:68" customFormat="1">
      <c r="BP418836" s="90"/>
    </row>
    <row r="418837" spans="68:68" customFormat="1">
      <c r="BP418837" s="90"/>
    </row>
    <row r="418838" spans="68:68" customFormat="1">
      <c r="BP418838" s="90"/>
    </row>
    <row r="418839" spans="68:68" customFormat="1">
      <c r="BP418839" s="90"/>
    </row>
    <row r="418840" spans="68:68" customFormat="1">
      <c r="BP418840" s="90"/>
    </row>
    <row r="418841" spans="68:68" customFormat="1">
      <c r="BP418841" s="90"/>
    </row>
    <row r="418842" spans="68:68" customFormat="1">
      <c r="BP418842" s="90"/>
    </row>
    <row r="418843" spans="68:68" customFormat="1">
      <c r="BP418843" s="90"/>
    </row>
    <row r="418844" spans="68:68" customFormat="1">
      <c r="BP418844" s="90"/>
    </row>
    <row r="418845" spans="68:68" customFormat="1">
      <c r="BP418845" s="90"/>
    </row>
    <row r="418846" spans="68:68" customFormat="1">
      <c r="BP418846" s="90"/>
    </row>
    <row r="418847" spans="68:68" customFormat="1">
      <c r="BP418847" s="90"/>
    </row>
    <row r="418848" spans="68:68" customFormat="1">
      <c r="BP418848" s="90"/>
    </row>
    <row r="418849" spans="68:68" customFormat="1">
      <c r="BP418849" s="90"/>
    </row>
    <row r="418850" spans="68:68" customFormat="1">
      <c r="BP418850" s="90"/>
    </row>
    <row r="418851" spans="68:68" customFormat="1">
      <c r="BP418851" s="90"/>
    </row>
    <row r="418852" spans="68:68" customFormat="1">
      <c r="BP418852" s="90"/>
    </row>
    <row r="418853" spans="68:68" customFormat="1">
      <c r="BP418853" s="90"/>
    </row>
    <row r="418854" spans="68:68" customFormat="1">
      <c r="BP418854" s="90"/>
    </row>
    <row r="418855" spans="68:68" customFormat="1">
      <c r="BP418855" s="90"/>
    </row>
    <row r="418856" spans="68:68" customFormat="1">
      <c r="BP418856" s="90"/>
    </row>
    <row r="418857" spans="68:68" customFormat="1">
      <c r="BP418857" s="90"/>
    </row>
    <row r="418858" spans="68:68" customFormat="1">
      <c r="BP418858" s="90"/>
    </row>
    <row r="418859" spans="68:68" customFormat="1">
      <c r="BP418859" s="90"/>
    </row>
    <row r="418860" spans="68:68" customFormat="1">
      <c r="BP418860" s="90"/>
    </row>
    <row r="418861" spans="68:68" customFormat="1">
      <c r="BP418861" s="90"/>
    </row>
    <row r="418862" spans="68:68" customFormat="1">
      <c r="BP418862" s="90"/>
    </row>
    <row r="418863" spans="68:68" customFormat="1">
      <c r="BP418863" s="90"/>
    </row>
    <row r="418864" spans="68:68" customFormat="1">
      <c r="BP418864" s="90"/>
    </row>
    <row r="418865" spans="68:68" customFormat="1">
      <c r="BP418865" s="90"/>
    </row>
    <row r="418866" spans="68:68" customFormat="1">
      <c r="BP418866" s="90"/>
    </row>
    <row r="418867" spans="68:68" customFormat="1">
      <c r="BP418867" s="90"/>
    </row>
    <row r="418868" spans="68:68" customFormat="1">
      <c r="BP418868" s="90"/>
    </row>
    <row r="418869" spans="68:68" customFormat="1">
      <c r="BP418869" s="90"/>
    </row>
    <row r="418870" spans="68:68" customFormat="1">
      <c r="BP418870" s="90"/>
    </row>
    <row r="418871" spans="68:68" customFormat="1">
      <c r="BP418871" s="90"/>
    </row>
    <row r="418872" spans="68:68" customFormat="1">
      <c r="BP418872" s="90"/>
    </row>
    <row r="418873" spans="68:68" customFormat="1">
      <c r="BP418873" s="90"/>
    </row>
    <row r="418874" spans="68:68" customFormat="1">
      <c r="BP418874" s="90"/>
    </row>
    <row r="418875" spans="68:68" customFormat="1">
      <c r="BP418875" s="90"/>
    </row>
    <row r="418876" spans="68:68" customFormat="1">
      <c r="BP418876" s="90"/>
    </row>
    <row r="418877" spans="68:68" customFormat="1">
      <c r="BP418877" s="90"/>
    </row>
    <row r="418878" spans="68:68" customFormat="1">
      <c r="BP418878" s="90"/>
    </row>
    <row r="418879" spans="68:68" customFormat="1">
      <c r="BP418879" s="90"/>
    </row>
    <row r="418880" spans="68:68" customFormat="1">
      <c r="BP418880" s="90"/>
    </row>
    <row r="418881" spans="68:68" customFormat="1">
      <c r="BP418881" s="90"/>
    </row>
    <row r="418882" spans="68:68" customFormat="1">
      <c r="BP418882" s="90"/>
    </row>
    <row r="418883" spans="68:68" customFormat="1">
      <c r="BP418883" s="90"/>
    </row>
    <row r="418884" spans="68:68" customFormat="1">
      <c r="BP418884" s="90"/>
    </row>
    <row r="418885" spans="68:68" customFormat="1">
      <c r="BP418885" s="90"/>
    </row>
    <row r="418886" spans="68:68" customFormat="1">
      <c r="BP418886" s="90"/>
    </row>
    <row r="418887" spans="68:68" customFormat="1">
      <c r="BP418887" s="90"/>
    </row>
    <row r="418888" spans="68:68" customFormat="1">
      <c r="BP418888" s="90"/>
    </row>
    <row r="418889" spans="68:68" customFormat="1">
      <c r="BP418889" s="90"/>
    </row>
    <row r="418890" spans="68:68" customFormat="1">
      <c r="BP418890" s="90"/>
    </row>
    <row r="418891" spans="68:68" customFormat="1">
      <c r="BP418891" s="90"/>
    </row>
    <row r="418892" spans="68:68" customFormat="1">
      <c r="BP418892" s="90"/>
    </row>
    <row r="418893" spans="68:68" customFormat="1">
      <c r="BP418893" s="90"/>
    </row>
    <row r="418894" spans="68:68" customFormat="1">
      <c r="BP418894" s="90"/>
    </row>
    <row r="418895" spans="68:68" customFormat="1">
      <c r="BP418895" s="90"/>
    </row>
    <row r="418896" spans="68:68" customFormat="1">
      <c r="BP418896" s="90"/>
    </row>
    <row r="418897" spans="68:68" customFormat="1">
      <c r="BP418897" s="90"/>
    </row>
    <row r="418898" spans="68:68" customFormat="1">
      <c r="BP418898" s="90"/>
    </row>
    <row r="418899" spans="68:68" customFormat="1">
      <c r="BP418899" s="90"/>
    </row>
    <row r="418900" spans="68:68" customFormat="1">
      <c r="BP418900" s="90"/>
    </row>
    <row r="418901" spans="68:68" customFormat="1">
      <c r="BP418901" s="90"/>
    </row>
    <row r="418902" spans="68:68" customFormat="1">
      <c r="BP418902" s="90"/>
    </row>
    <row r="418903" spans="68:68" customFormat="1">
      <c r="BP418903" s="90"/>
    </row>
    <row r="418904" spans="68:68" customFormat="1">
      <c r="BP418904" s="90"/>
    </row>
    <row r="418905" spans="68:68" customFormat="1">
      <c r="BP418905" s="90"/>
    </row>
    <row r="418906" spans="68:68" customFormat="1">
      <c r="BP418906" s="90"/>
    </row>
    <row r="418907" spans="68:68" customFormat="1">
      <c r="BP418907" s="90"/>
    </row>
    <row r="418908" spans="68:68" customFormat="1">
      <c r="BP418908" s="90"/>
    </row>
    <row r="418909" spans="68:68" customFormat="1">
      <c r="BP418909" s="90"/>
    </row>
    <row r="418910" spans="68:68" customFormat="1">
      <c r="BP418910" s="90"/>
    </row>
    <row r="418911" spans="68:68" customFormat="1">
      <c r="BP418911" s="90"/>
    </row>
    <row r="418912" spans="68:68" customFormat="1">
      <c r="BP418912" s="90"/>
    </row>
    <row r="418913" spans="68:68" customFormat="1">
      <c r="BP418913" s="90"/>
    </row>
    <row r="418914" spans="68:68" customFormat="1">
      <c r="BP418914" s="90"/>
    </row>
    <row r="418915" spans="68:68" customFormat="1">
      <c r="BP418915" s="90"/>
    </row>
    <row r="418916" spans="68:68" customFormat="1">
      <c r="BP418916" s="90"/>
    </row>
    <row r="418917" spans="68:68" customFormat="1">
      <c r="BP418917" s="90"/>
    </row>
    <row r="418918" spans="68:68" customFormat="1">
      <c r="BP418918" s="90"/>
    </row>
    <row r="418919" spans="68:68" customFormat="1">
      <c r="BP418919" s="90"/>
    </row>
    <row r="418920" spans="68:68" customFormat="1">
      <c r="BP418920" s="90"/>
    </row>
    <row r="418921" spans="68:68" customFormat="1">
      <c r="BP418921" s="90"/>
    </row>
    <row r="418922" spans="68:68" customFormat="1">
      <c r="BP418922" s="90"/>
    </row>
    <row r="418923" spans="68:68" customFormat="1">
      <c r="BP418923" s="90"/>
    </row>
    <row r="418924" spans="68:68" customFormat="1">
      <c r="BP418924" s="90"/>
    </row>
    <row r="418925" spans="68:68" customFormat="1">
      <c r="BP418925" s="90"/>
    </row>
    <row r="418926" spans="68:68" customFormat="1">
      <c r="BP418926" s="90"/>
    </row>
    <row r="418927" spans="68:68" customFormat="1">
      <c r="BP418927" s="90"/>
    </row>
    <row r="418928" spans="68:68" customFormat="1">
      <c r="BP418928" s="90"/>
    </row>
    <row r="418929" spans="68:68" customFormat="1">
      <c r="BP418929" s="90"/>
    </row>
    <row r="418930" spans="68:68" customFormat="1">
      <c r="BP418930" s="90"/>
    </row>
    <row r="418931" spans="68:68" customFormat="1">
      <c r="BP418931" s="90"/>
    </row>
    <row r="418932" spans="68:68" customFormat="1">
      <c r="BP418932" s="90"/>
    </row>
    <row r="418933" spans="68:68" customFormat="1">
      <c r="BP418933" s="90"/>
    </row>
    <row r="418934" spans="68:68" customFormat="1">
      <c r="BP418934" s="90"/>
    </row>
    <row r="418935" spans="68:68" customFormat="1">
      <c r="BP418935" s="90"/>
    </row>
    <row r="418936" spans="68:68" customFormat="1">
      <c r="BP418936" s="90"/>
    </row>
    <row r="418937" spans="68:68" customFormat="1">
      <c r="BP418937" s="90"/>
    </row>
    <row r="418938" spans="68:68" customFormat="1">
      <c r="BP418938" s="90"/>
    </row>
    <row r="418939" spans="68:68" customFormat="1">
      <c r="BP418939" s="90"/>
    </row>
    <row r="418940" spans="68:68" customFormat="1">
      <c r="BP418940" s="90"/>
    </row>
    <row r="418941" spans="68:68" customFormat="1">
      <c r="BP418941" s="90"/>
    </row>
    <row r="418942" spans="68:68" customFormat="1">
      <c r="BP418942" s="90"/>
    </row>
    <row r="418943" spans="68:68" customFormat="1">
      <c r="BP418943" s="90"/>
    </row>
    <row r="418944" spans="68:68" customFormat="1">
      <c r="BP418944" s="90"/>
    </row>
    <row r="418945" spans="68:68" customFormat="1">
      <c r="BP418945" s="90"/>
    </row>
    <row r="418946" spans="68:68" customFormat="1">
      <c r="BP418946" s="90"/>
    </row>
    <row r="418947" spans="68:68" customFormat="1">
      <c r="BP418947" s="90"/>
    </row>
    <row r="418948" spans="68:68" customFormat="1">
      <c r="BP418948" s="90"/>
    </row>
    <row r="418949" spans="68:68" customFormat="1">
      <c r="BP418949" s="90"/>
    </row>
    <row r="418950" spans="68:68" customFormat="1">
      <c r="BP418950" s="90"/>
    </row>
    <row r="418951" spans="68:68" customFormat="1">
      <c r="BP418951" s="90"/>
    </row>
    <row r="418952" spans="68:68" customFormat="1">
      <c r="BP418952" s="90"/>
    </row>
    <row r="418953" spans="68:68" customFormat="1">
      <c r="BP418953" s="90"/>
    </row>
    <row r="418954" spans="68:68" customFormat="1">
      <c r="BP418954" s="90"/>
    </row>
    <row r="418955" spans="68:68" customFormat="1">
      <c r="BP418955" s="90"/>
    </row>
    <row r="418956" spans="68:68" customFormat="1">
      <c r="BP418956" s="90"/>
    </row>
    <row r="418957" spans="68:68" customFormat="1">
      <c r="BP418957" s="90"/>
    </row>
    <row r="418958" spans="68:68" customFormat="1">
      <c r="BP418958" s="90"/>
    </row>
    <row r="418959" spans="68:68" customFormat="1">
      <c r="BP418959" s="90"/>
    </row>
    <row r="418960" spans="68:68" customFormat="1">
      <c r="BP418960" s="90"/>
    </row>
    <row r="418961" spans="68:68" customFormat="1">
      <c r="BP418961" s="90"/>
    </row>
    <row r="418962" spans="68:68" customFormat="1">
      <c r="BP418962" s="90"/>
    </row>
    <row r="418963" spans="68:68" customFormat="1">
      <c r="BP418963" s="90"/>
    </row>
    <row r="418964" spans="68:68" customFormat="1">
      <c r="BP418964" s="90"/>
    </row>
    <row r="418965" spans="68:68" customFormat="1">
      <c r="BP418965" s="90"/>
    </row>
    <row r="418966" spans="68:68" customFormat="1">
      <c r="BP418966" s="90"/>
    </row>
    <row r="418967" spans="68:68" customFormat="1">
      <c r="BP418967" s="90"/>
    </row>
    <row r="418968" spans="68:68" customFormat="1">
      <c r="BP418968" s="90"/>
    </row>
    <row r="418969" spans="68:68" customFormat="1">
      <c r="BP418969" s="90"/>
    </row>
    <row r="418970" spans="68:68" customFormat="1">
      <c r="BP418970" s="90"/>
    </row>
    <row r="418971" spans="68:68" customFormat="1">
      <c r="BP418971" s="90"/>
    </row>
    <row r="418972" spans="68:68" customFormat="1">
      <c r="BP418972" s="90"/>
    </row>
    <row r="418973" spans="68:68" customFormat="1">
      <c r="BP418973" s="90"/>
    </row>
    <row r="418974" spans="68:68" customFormat="1">
      <c r="BP418974" s="90"/>
    </row>
    <row r="418975" spans="68:68" customFormat="1">
      <c r="BP418975" s="90"/>
    </row>
    <row r="418976" spans="68:68" customFormat="1">
      <c r="BP418976" s="90"/>
    </row>
    <row r="418977" spans="68:68" customFormat="1">
      <c r="BP418977" s="90"/>
    </row>
    <row r="418978" spans="68:68" customFormat="1">
      <c r="BP418978" s="90"/>
    </row>
    <row r="418979" spans="68:68" customFormat="1">
      <c r="BP418979" s="90"/>
    </row>
    <row r="418980" spans="68:68" customFormat="1">
      <c r="BP418980" s="90"/>
    </row>
    <row r="418981" spans="68:68" customFormat="1">
      <c r="BP418981" s="90"/>
    </row>
    <row r="418982" spans="68:68" customFormat="1">
      <c r="BP418982" s="90"/>
    </row>
    <row r="418983" spans="68:68" customFormat="1">
      <c r="BP418983" s="90"/>
    </row>
    <row r="418984" spans="68:68" customFormat="1">
      <c r="BP418984" s="90"/>
    </row>
    <row r="418985" spans="68:68" customFormat="1">
      <c r="BP418985" s="90"/>
    </row>
    <row r="418986" spans="68:68" customFormat="1">
      <c r="BP418986" s="90"/>
    </row>
    <row r="418987" spans="68:68" customFormat="1">
      <c r="BP418987" s="90"/>
    </row>
    <row r="418988" spans="68:68" customFormat="1">
      <c r="BP418988" s="90"/>
    </row>
    <row r="418989" spans="68:68" customFormat="1">
      <c r="BP418989" s="90"/>
    </row>
    <row r="418990" spans="68:68" customFormat="1">
      <c r="BP418990" s="90"/>
    </row>
    <row r="418991" spans="68:68" customFormat="1">
      <c r="BP418991" s="90"/>
    </row>
    <row r="418992" spans="68:68" customFormat="1">
      <c r="BP418992" s="90"/>
    </row>
    <row r="418993" spans="68:68" customFormat="1">
      <c r="BP418993" s="90"/>
    </row>
    <row r="418994" spans="68:68" customFormat="1">
      <c r="BP418994" s="90"/>
    </row>
    <row r="418995" spans="68:68" customFormat="1">
      <c r="BP418995" s="90"/>
    </row>
    <row r="418996" spans="68:68" customFormat="1">
      <c r="BP418996" s="90"/>
    </row>
    <row r="418997" spans="68:68" customFormat="1">
      <c r="BP418997" s="90"/>
    </row>
    <row r="418998" spans="68:68" customFormat="1">
      <c r="BP418998" s="90"/>
    </row>
    <row r="418999" spans="68:68" customFormat="1">
      <c r="BP418999" s="90"/>
    </row>
    <row r="419000" spans="68:68" customFormat="1">
      <c r="BP419000" s="90"/>
    </row>
    <row r="419001" spans="68:68" customFormat="1">
      <c r="BP419001" s="90"/>
    </row>
    <row r="419002" spans="68:68" customFormat="1">
      <c r="BP419002" s="90"/>
    </row>
    <row r="419003" spans="68:68" customFormat="1">
      <c r="BP419003" s="90"/>
    </row>
    <row r="419004" spans="68:68" customFormat="1">
      <c r="BP419004" s="90"/>
    </row>
    <row r="419005" spans="68:68" customFormat="1">
      <c r="BP419005" s="90"/>
    </row>
    <row r="419006" spans="68:68" customFormat="1">
      <c r="BP419006" s="90"/>
    </row>
    <row r="419007" spans="68:68" customFormat="1">
      <c r="BP419007" s="90"/>
    </row>
    <row r="419008" spans="68:68" customFormat="1">
      <c r="BP419008" s="90"/>
    </row>
    <row r="419009" spans="68:68" customFormat="1">
      <c r="BP419009" s="90"/>
    </row>
    <row r="419010" spans="68:68" customFormat="1">
      <c r="BP419010" s="90"/>
    </row>
    <row r="419011" spans="68:68" customFormat="1">
      <c r="BP419011" s="90"/>
    </row>
    <row r="419012" spans="68:68" customFormat="1">
      <c r="BP419012" s="90"/>
    </row>
    <row r="419013" spans="68:68" customFormat="1">
      <c r="BP419013" s="90"/>
    </row>
    <row r="419014" spans="68:68" customFormat="1">
      <c r="BP419014" s="90"/>
    </row>
    <row r="419015" spans="68:68" customFormat="1">
      <c r="BP419015" s="90"/>
    </row>
    <row r="419016" spans="68:68" customFormat="1">
      <c r="BP419016" s="90"/>
    </row>
    <row r="419017" spans="68:68" customFormat="1">
      <c r="BP419017" s="90"/>
    </row>
    <row r="419018" spans="68:68" customFormat="1">
      <c r="BP419018" s="90"/>
    </row>
    <row r="419019" spans="68:68" customFormat="1">
      <c r="BP419019" s="90"/>
    </row>
    <row r="419020" spans="68:68" customFormat="1">
      <c r="BP419020" s="90"/>
    </row>
    <row r="419021" spans="68:68" customFormat="1">
      <c r="BP419021" s="90"/>
    </row>
    <row r="419022" spans="68:68" customFormat="1">
      <c r="BP419022" s="90"/>
    </row>
    <row r="419023" spans="68:68" customFormat="1">
      <c r="BP419023" s="90"/>
    </row>
    <row r="419024" spans="68:68" customFormat="1">
      <c r="BP419024" s="90"/>
    </row>
    <row r="419025" spans="68:68" customFormat="1">
      <c r="BP419025" s="90"/>
    </row>
    <row r="419026" spans="68:68" customFormat="1">
      <c r="BP419026" s="90"/>
    </row>
    <row r="419027" spans="68:68" customFormat="1">
      <c r="BP419027" s="90"/>
    </row>
    <row r="419028" spans="68:68" customFormat="1">
      <c r="BP419028" s="90"/>
    </row>
    <row r="419029" spans="68:68" customFormat="1">
      <c r="BP419029" s="90"/>
    </row>
    <row r="419030" spans="68:68" customFormat="1">
      <c r="BP419030" s="90"/>
    </row>
    <row r="419031" spans="68:68" customFormat="1">
      <c r="BP419031" s="90"/>
    </row>
    <row r="419032" spans="68:68" customFormat="1">
      <c r="BP419032" s="90"/>
    </row>
    <row r="419033" spans="68:68" customFormat="1">
      <c r="BP419033" s="90"/>
    </row>
    <row r="419034" spans="68:68" customFormat="1">
      <c r="BP419034" s="90"/>
    </row>
    <row r="419035" spans="68:68" customFormat="1">
      <c r="BP419035" s="90"/>
    </row>
    <row r="419036" spans="68:68" customFormat="1">
      <c r="BP419036" s="90"/>
    </row>
    <row r="419037" spans="68:68" customFormat="1">
      <c r="BP419037" s="90"/>
    </row>
    <row r="419038" spans="68:68" customFormat="1">
      <c r="BP419038" s="90"/>
    </row>
    <row r="419039" spans="68:68" customFormat="1">
      <c r="BP419039" s="90"/>
    </row>
    <row r="419040" spans="68:68" customFormat="1">
      <c r="BP419040" s="90"/>
    </row>
    <row r="419041" spans="68:68" customFormat="1">
      <c r="BP419041" s="90"/>
    </row>
    <row r="419042" spans="68:68" customFormat="1">
      <c r="BP419042" s="90"/>
    </row>
    <row r="419043" spans="68:68" customFormat="1">
      <c r="BP419043" s="90"/>
    </row>
    <row r="419044" spans="68:68" customFormat="1">
      <c r="BP419044" s="90"/>
    </row>
    <row r="419045" spans="68:68" customFormat="1">
      <c r="BP419045" s="90"/>
    </row>
    <row r="419046" spans="68:68" customFormat="1">
      <c r="BP419046" s="90"/>
    </row>
    <row r="419047" spans="68:68" customFormat="1">
      <c r="BP419047" s="90"/>
    </row>
    <row r="419048" spans="68:68" customFormat="1">
      <c r="BP419048" s="90"/>
    </row>
    <row r="419049" spans="68:68" customFormat="1">
      <c r="BP419049" s="90"/>
    </row>
    <row r="419050" spans="68:68" customFormat="1">
      <c r="BP419050" s="90"/>
    </row>
    <row r="419051" spans="68:68" customFormat="1">
      <c r="BP419051" s="90"/>
    </row>
    <row r="419052" spans="68:68" customFormat="1">
      <c r="BP419052" s="90"/>
    </row>
    <row r="419053" spans="68:68" customFormat="1">
      <c r="BP419053" s="90"/>
    </row>
    <row r="419054" spans="68:68" customFormat="1">
      <c r="BP419054" s="90"/>
    </row>
    <row r="419055" spans="68:68" customFormat="1">
      <c r="BP419055" s="90"/>
    </row>
    <row r="419056" spans="68:68" customFormat="1">
      <c r="BP419056" s="90"/>
    </row>
    <row r="419057" spans="68:68" customFormat="1">
      <c r="BP419057" s="90"/>
    </row>
    <row r="419058" spans="68:68" customFormat="1">
      <c r="BP419058" s="90"/>
    </row>
    <row r="419059" spans="68:68" customFormat="1">
      <c r="BP419059" s="90"/>
    </row>
    <row r="419060" spans="68:68" customFormat="1">
      <c r="BP419060" s="90"/>
    </row>
    <row r="419061" spans="68:68" customFormat="1">
      <c r="BP419061" s="90"/>
    </row>
    <row r="419062" spans="68:68" customFormat="1">
      <c r="BP419062" s="90"/>
    </row>
    <row r="419063" spans="68:68" customFormat="1">
      <c r="BP419063" s="90"/>
    </row>
    <row r="419064" spans="68:68" customFormat="1">
      <c r="BP419064" s="90"/>
    </row>
    <row r="419065" spans="68:68" customFormat="1">
      <c r="BP419065" s="90"/>
    </row>
    <row r="419066" spans="68:68" customFormat="1">
      <c r="BP419066" s="90"/>
    </row>
    <row r="419067" spans="68:68" customFormat="1">
      <c r="BP419067" s="90"/>
    </row>
    <row r="419068" spans="68:68" customFormat="1">
      <c r="BP419068" s="90"/>
    </row>
    <row r="419069" spans="68:68" customFormat="1">
      <c r="BP419069" s="90"/>
    </row>
    <row r="419070" spans="68:68" customFormat="1">
      <c r="BP419070" s="90"/>
    </row>
    <row r="419071" spans="68:68" customFormat="1">
      <c r="BP419071" s="90"/>
    </row>
    <row r="419072" spans="68:68" customFormat="1">
      <c r="BP419072" s="90"/>
    </row>
    <row r="419073" spans="68:68" customFormat="1">
      <c r="BP419073" s="90"/>
    </row>
    <row r="419074" spans="68:68" customFormat="1">
      <c r="BP419074" s="90"/>
    </row>
    <row r="419075" spans="68:68" customFormat="1">
      <c r="BP419075" s="90"/>
    </row>
    <row r="419076" spans="68:68" customFormat="1">
      <c r="BP419076" s="90"/>
    </row>
    <row r="419077" spans="68:68" customFormat="1">
      <c r="BP419077" s="90"/>
    </row>
    <row r="419078" spans="68:68" customFormat="1">
      <c r="BP419078" s="90"/>
    </row>
    <row r="419079" spans="68:68" customFormat="1">
      <c r="BP419079" s="90"/>
    </row>
    <row r="419080" spans="68:68" customFormat="1">
      <c r="BP419080" s="90"/>
    </row>
    <row r="419081" spans="68:68" customFormat="1">
      <c r="BP419081" s="90"/>
    </row>
    <row r="419082" spans="68:68" customFormat="1">
      <c r="BP419082" s="90"/>
    </row>
    <row r="419083" spans="68:68" customFormat="1">
      <c r="BP419083" s="90"/>
    </row>
    <row r="419084" spans="68:68" customFormat="1">
      <c r="BP419084" s="90"/>
    </row>
    <row r="419085" spans="68:68" customFormat="1">
      <c r="BP419085" s="90"/>
    </row>
    <row r="419086" spans="68:68" customFormat="1">
      <c r="BP419086" s="90"/>
    </row>
    <row r="419087" spans="68:68" customFormat="1">
      <c r="BP419087" s="90"/>
    </row>
    <row r="419088" spans="68:68" customFormat="1">
      <c r="BP419088" s="90"/>
    </row>
    <row r="419089" spans="68:68" customFormat="1">
      <c r="BP419089" s="90"/>
    </row>
    <row r="419090" spans="68:68" customFormat="1">
      <c r="BP419090" s="90"/>
    </row>
    <row r="419091" spans="68:68" customFormat="1">
      <c r="BP419091" s="90"/>
    </row>
    <row r="419092" spans="68:68" customFormat="1">
      <c r="BP419092" s="90"/>
    </row>
    <row r="419093" spans="68:68" customFormat="1">
      <c r="BP419093" s="90"/>
    </row>
    <row r="419094" spans="68:68" customFormat="1">
      <c r="BP419094" s="90"/>
    </row>
    <row r="419095" spans="68:68" customFormat="1">
      <c r="BP419095" s="90"/>
    </row>
    <row r="419096" spans="68:68" customFormat="1">
      <c r="BP419096" s="90"/>
    </row>
    <row r="419097" spans="68:68" customFormat="1">
      <c r="BP419097" s="90"/>
    </row>
    <row r="419098" spans="68:68" customFormat="1">
      <c r="BP419098" s="90"/>
    </row>
    <row r="419099" spans="68:68" customFormat="1">
      <c r="BP419099" s="90"/>
    </row>
    <row r="419100" spans="68:68" customFormat="1">
      <c r="BP419100" s="90"/>
    </row>
    <row r="419101" spans="68:68" customFormat="1">
      <c r="BP419101" s="90"/>
    </row>
    <row r="419102" spans="68:68" customFormat="1">
      <c r="BP419102" s="90"/>
    </row>
    <row r="419103" spans="68:68" customFormat="1">
      <c r="BP419103" s="90"/>
    </row>
    <row r="419104" spans="68:68" customFormat="1">
      <c r="BP419104" s="90"/>
    </row>
    <row r="419105" spans="68:68" customFormat="1">
      <c r="BP419105" s="90"/>
    </row>
    <row r="419106" spans="68:68" customFormat="1">
      <c r="BP419106" s="90"/>
    </row>
    <row r="419107" spans="68:68" customFormat="1">
      <c r="BP419107" s="90"/>
    </row>
    <row r="419108" spans="68:68" customFormat="1">
      <c r="BP419108" s="90"/>
    </row>
    <row r="419109" spans="68:68" customFormat="1">
      <c r="BP419109" s="90"/>
    </row>
    <row r="419110" spans="68:68" customFormat="1">
      <c r="BP419110" s="90"/>
    </row>
    <row r="419111" spans="68:68" customFormat="1">
      <c r="BP419111" s="90"/>
    </row>
    <row r="419112" spans="68:68" customFormat="1">
      <c r="BP419112" s="90"/>
    </row>
    <row r="419113" spans="68:68" customFormat="1">
      <c r="BP419113" s="90"/>
    </row>
    <row r="419114" spans="68:68" customFormat="1">
      <c r="BP419114" s="90"/>
    </row>
    <row r="419115" spans="68:68" customFormat="1">
      <c r="BP419115" s="90"/>
    </row>
    <row r="419116" spans="68:68" customFormat="1">
      <c r="BP419116" s="90"/>
    </row>
    <row r="419117" spans="68:68" customFormat="1">
      <c r="BP419117" s="90"/>
    </row>
    <row r="419118" spans="68:68" customFormat="1">
      <c r="BP419118" s="90"/>
    </row>
    <row r="419119" spans="68:68" customFormat="1">
      <c r="BP419119" s="90"/>
    </row>
    <row r="419120" spans="68:68" customFormat="1">
      <c r="BP419120" s="90"/>
    </row>
    <row r="419121" spans="68:68" customFormat="1">
      <c r="BP419121" s="90"/>
    </row>
    <row r="419122" spans="68:68" customFormat="1">
      <c r="BP419122" s="90"/>
    </row>
    <row r="419123" spans="68:68" customFormat="1">
      <c r="BP419123" s="90"/>
    </row>
    <row r="419124" spans="68:68" customFormat="1">
      <c r="BP419124" s="90"/>
    </row>
    <row r="419125" spans="68:68" customFormat="1">
      <c r="BP419125" s="90"/>
    </row>
    <row r="419126" spans="68:68" customFormat="1">
      <c r="BP419126" s="90"/>
    </row>
    <row r="419127" spans="68:68" customFormat="1">
      <c r="BP419127" s="90"/>
    </row>
    <row r="419128" spans="68:68" customFormat="1">
      <c r="BP419128" s="90"/>
    </row>
    <row r="419129" spans="68:68" customFormat="1">
      <c r="BP419129" s="90"/>
    </row>
    <row r="419130" spans="68:68" customFormat="1">
      <c r="BP419130" s="90"/>
    </row>
    <row r="419131" spans="68:68" customFormat="1">
      <c r="BP419131" s="90"/>
    </row>
    <row r="419132" spans="68:68" customFormat="1">
      <c r="BP419132" s="90"/>
    </row>
    <row r="419133" spans="68:68" customFormat="1">
      <c r="BP419133" s="90"/>
    </row>
    <row r="419134" spans="68:68" customFormat="1">
      <c r="BP419134" s="90"/>
    </row>
    <row r="419135" spans="68:68" customFormat="1">
      <c r="BP419135" s="90"/>
    </row>
    <row r="419136" spans="68:68" customFormat="1">
      <c r="BP419136" s="90"/>
    </row>
    <row r="419137" spans="68:68" customFormat="1">
      <c r="BP419137" s="90"/>
    </row>
    <row r="419138" spans="68:68" customFormat="1">
      <c r="BP419138" s="90"/>
    </row>
    <row r="419139" spans="68:68" customFormat="1">
      <c r="BP419139" s="90"/>
    </row>
    <row r="419140" spans="68:68" customFormat="1">
      <c r="BP419140" s="90"/>
    </row>
    <row r="419141" spans="68:68" customFormat="1">
      <c r="BP419141" s="90"/>
    </row>
    <row r="419142" spans="68:68" customFormat="1">
      <c r="BP419142" s="90"/>
    </row>
    <row r="419143" spans="68:68" customFormat="1">
      <c r="BP419143" s="90"/>
    </row>
    <row r="419144" spans="68:68" customFormat="1">
      <c r="BP419144" s="90"/>
    </row>
    <row r="419145" spans="68:68" customFormat="1">
      <c r="BP419145" s="90"/>
    </row>
    <row r="419146" spans="68:68" customFormat="1">
      <c r="BP419146" s="90"/>
    </row>
    <row r="419147" spans="68:68" customFormat="1">
      <c r="BP419147" s="90"/>
    </row>
    <row r="419148" spans="68:68" customFormat="1">
      <c r="BP419148" s="90"/>
    </row>
    <row r="419149" spans="68:68" customFormat="1">
      <c r="BP419149" s="90"/>
    </row>
    <row r="419150" spans="68:68" customFormat="1">
      <c r="BP419150" s="90"/>
    </row>
    <row r="419151" spans="68:68" customFormat="1">
      <c r="BP419151" s="90"/>
    </row>
    <row r="419152" spans="68:68" customFormat="1">
      <c r="BP419152" s="90"/>
    </row>
    <row r="419153" spans="68:68" customFormat="1">
      <c r="BP419153" s="90"/>
    </row>
    <row r="419154" spans="68:68" customFormat="1">
      <c r="BP419154" s="90"/>
    </row>
    <row r="419155" spans="68:68" customFormat="1">
      <c r="BP419155" s="90"/>
    </row>
    <row r="419156" spans="68:68" customFormat="1">
      <c r="BP419156" s="90"/>
    </row>
    <row r="419157" spans="68:68" customFormat="1">
      <c r="BP419157" s="90"/>
    </row>
    <row r="419158" spans="68:68" customFormat="1">
      <c r="BP419158" s="90"/>
    </row>
    <row r="419159" spans="68:68" customFormat="1">
      <c r="BP419159" s="90"/>
    </row>
    <row r="419160" spans="68:68" customFormat="1">
      <c r="BP419160" s="90"/>
    </row>
    <row r="419161" spans="68:68" customFormat="1">
      <c r="BP419161" s="90"/>
    </row>
    <row r="419162" spans="68:68" customFormat="1">
      <c r="BP419162" s="90"/>
    </row>
    <row r="419163" spans="68:68" customFormat="1">
      <c r="BP419163" s="90"/>
    </row>
    <row r="419164" spans="68:68" customFormat="1">
      <c r="BP419164" s="90"/>
    </row>
    <row r="419165" spans="68:68" customFormat="1">
      <c r="BP419165" s="90"/>
    </row>
    <row r="419166" spans="68:68" customFormat="1">
      <c r="BP419166" s="90"/>
    </row>
    <row r="419167" spans="68:68" customFormat="1">
      <c r="BP419167" s="90"/>
    </row>
    <row r="419168" spans="68:68" customFormat="1">
      <c r="BP419168" s="90"/>
    </row>
    <row r="419169" spans="68:68" customFormat="1">
      <c r="BP419169" s="90"/>
    </row>
    <row r="419170" spans="68:68" customFormat="1">
      <c r="BP419170" s="90"/>
    </row>
    <row r="419171" spans="68:68" customFormat="1">
      <c r="BP419171" s="90"/>
    </row>
    <row r="419172" spans="68:68" customFormat="1">
      <c r="BP419172" s="90"/>
    </row>
    <row r="419173" spans="68:68" customFormat="1">
      <c r="BP419173" s="90"/>
    </row>
    <row r="419174" spans="68:68" customFormat="1">
      <c r="BP419174" s="90"/>
    </row>
    <row r="419175" spans="68:68" customFormat="1">
      <c r="BP419175" s="90"/>
    </row>
    <row r="419176" spans="68:68" customFormat="1">
      <c r="BP419176" s="90"/>
    </row>
    <row r="419177" spans="68:68" customFormat="1">
      <c r="BP419177" s="90"/>
    </row>
    <row r="419178" spans="68:68" customFormat="1">
      <c r="BP419178" s="90"/>
    </row>
    <row r="419179" spans="68:68" customFormat="1">
      <c r="BP419179" s="90"/>
    </row>
    <row r="419180" spans="68:68" customFormat="1">
      <c r="BP419180" s="90"/>
    </row>
    <row r="419181" spans="68:68" customFormat="1">
      <c r="BP419181" s="90"/>
    </row>
    <row r="419182" spans="68:68" customFormat="1">
      <c r="BP419182" s="90"/>
    </row>
    <row r="419183" spans="68:68" customFormat="1">
      <c r="BP419183" s="90"/>
    </row>
    <row r="419184" spans="68:68" customFormat="1">
      <c r="BP419184" s="90"/>
    </row>
    <row r="419185" spans="68:68" customFormat="1">
      <c r="BP419185" s="90"/>
    </row>
    <row r="419186" spans="68:68" customFormat="1">
      <c r="BP419186" s="90"/>
    </row>
    <row r="419187" spans="68:68" customFormat="1">
      <c r="BP419187" s="90"/>
    </row>
    <row r="419188" spans="68:68" customFormat="1">
      <c r="BP419188" s="90"/>
    </row>
    <row r="419189" spans="68:68" customFormat="1">
      <c r="BP419189" s="90"/>
    </row>
    <row r="419190" spans="68:68" customFormat="1">
      <c r="BP419190" s="90"/>
    </row>
    <row r="419191" spans="68:68" customFormat="1">
      <c r="BP419191" s="90"/>
    </row>
    <row r="419192" spans="68:68" customFormat="1">
      <c r="BP419192" s="90"/>
    </row>
    <row r="419193" spans="68:68" customFormat="1">
      <c r="BP419193" s="90"/>
    </row>
    <row r="419194" spans="68:68" customFormat="1">
      <c r="BP419194" s="90"/>
    </row>
    <row r="419195" spans="68:68" customFormat="1">
      <c r="BP419195" s="90"/>
    </row>
    <row r="419196" spans="68:68" customFormat="1">
      <c r="BP419196" s="90"/>
    </row>
    <row r="419197" spans="68:68" customFormat="1">
      <c r="BP419197" s="90"/>
    </row>
    <row r="419198" spans="68:68" customFormat="1">
      <c r="BP419198" s="90"/>
    </row>
    <row r="419199" spans="68:68" customFormat="1">
      <c r="BP419199" s="90"/>
    </row>
    <row r="419200" spans="68:68" customFormat="1">
      <c r="BP419200" s="90"/>
    </row>
    <row r="419201" spans="68:68" customFormat="1">
      <c r="BP419201" s="90"/>
    </row>
    <row r="419202" spans="68:68" customFormat="1">
      <c r="BP419202" s="90"/>
    </row>
    <row r="419203" spans="68:68" customFormat="1">
      <c r="BP419203" s="90"/>
    </row>
    <row r="419204" spans="68:68" customFormat="1">
      <c r="BP419204" s="90"/>
    </row>
    <row r="419205" spans="68:68" customFormat="1">
      <c r="BP419205" s="90"/>
    </row>
    <row r="419206" spans="68:68" customFormat="1">
      <c r="BP419206" s="90"/>
    </row>
    <row r="419207" spans="68:68" customFormat="1">
      <c r="BP419207" s="90"/>
    </row>
    <row r="419208" spans="68:68" customFormat="1">
      <c r="BP419208" s="90"/>
    </row>
    <row r="419209" spans="68:68" customFormat="1">
      <c r="BP419209" s="90"/>
    </row>
    <row r="419210" spans="68:68" customFormat="1">
      <c r="BP419210" s="90"/>
    </row>
    <row r="419211" spans="68:68" customFormat="1">
      <c r="BP419211" s="90"/>
    </row>
    <row r="419212" spans="68:68" customFormat="1">
      <c r="BP419212" s="90"/>
    </row>
    <row r="419213" spans="68:68" customFormat="1">
      <c r="BP419213" s="90"/>
    </row>
    <row r="419214" spans="68:68" customFormat="1">
      <c r="BP419214" s="90"/>
    </row>
    <row r="419215" spans="68:68" customFormat="1">
      <c r="BP419215" s="90"/>
    </row>
    <row r="419216" spans="68:68" customFormat="1">
      <c r="BP419216" s="90"/>
    </row>
    <row r="419217" spans="68:68" customFormat="1">
      <c r="BP419217" s="90"/>
    </row>
    <row r="419218" spans="68:68" customFormat="1">
      <c r="BP419218" s="90"/>
    </row>
    <row r="419219" spans="68:68" customFormat="1">
      <c r="BP419219" s="90"/>
    </row>
    <row r="419220" spans="68:68" customFormat="1">
      <c r="BP419220" s="90"/>
    </row>
    <row r="419221" spans="68:68" customFormat="1">
      <c r="BP419221" s="90"/>
    </row>
    <row r="419222" spans="68:68" customFormat="1">
      <c r="BP419222" s="90"/>
    </row>
    <row r="419223" spans="68:68" customFormat="1">
      <c r="BP419223" s="90"/>
    </row>
    <row r="419224" spans="68:68" customFormat="1">
      <c r="BP419224" s="90"/>
    </row>
    <row r="419225" spans="68:68" customFormat="1">
      <c r="BP419225" s="90"/>
    </row>
    <row r="419226" spans="68:68" customFormat="1">
      <c r="BP419226" s="90"/>
    </row>
    <row r="419227" spans="68:68" customFormat="1">
      <c r="BP419227" s="90"/>
    </row>
    <row r="419228" spans="68:68" customFormat="1">
      <c r="BP419228" s="90"/>
    </row>
    <row r="419229" spans="68:68" customFormat="1">
      <c r="BP419229" s="90"/>
    </row>
    <row r="419230" spans="68:68" customFormat="1">
      <c r="BP419230" s="90"/>
    </row>
    <row r="419231" spans="68:68" customFormat="1">
      <c r="BP419231" s="90"/>
    </row>
    <row r="419232" spans="68:68" customFormat="1">
      <c r="BP419232" s="90"/>
    </row>
    <row r="419233" spans="68:68" customFormat="1">
      <c r="BP419233" s="90"/>
    </row>
    <row r="419234" spans="68:68" customFormat="1">
      <c r="BP419234" s="90"/>
    </row>
    <row r="419235" spans="68:68" customFormat="1">
      <c r="BP419235" s="90"/>
    </row>
    <row r="419236" spans="68:68" customFormat="1">
      <c r="BP419236" s="90"/>
    </row>
    <row r="419237" spans="68:68" customFormat="1">
      <c r="BP419237" s="90"/>
    </row>
    <row r="419238" spans="68:68" customFormat="1">
      <c r="BP419238" s="90"/>
    </row>
    <row r="419239" spans="68:68" customFormat="1">
      <c r="BP419239" s="90"/>
    </row>
    <row r="419240" spans="68:68" customFormat="1">
      <c r="BP419240" s="90"/>
    </row>
    <row r="419241" spans="68:68" customFormat="1">
      <c r="BP419241" s="90"/>
    </row>
    <row r="419242" spans="68:68" customFormat="1">
      <c r="BP419242" s="90"/>
    </row>
    <row r="419243" spans="68:68" customFormat="1">
      <c r="BP419243" s="90"/>
    </row>
    <row r="419244" spans="68:68" customFormat="1">
      <c r="BP419244" s="90"/>
    </row>
    <row r="419245" spans="68:68" customFormat="1">
      <c r="BP419245" s="90"/>
    </row>
    <row r="419246" spans="68:68" customFormat="1">
      <c r="BP419246" s="90"/>
    </row>
    <row r="419247" spans="68:68" customFormat="1">
      <c r="BP419247" s="90"/>
    </row>
    <row r="419248" spans="68:68" customFormat="1">
      <c r="BP419248" s="90"/>
    </row>
    <row r="419249" spans="68:68" customFormat="1">
      <c r="BP419249" s="90"/>
    </row>
    <row r="419250" spans="68:68" customFormat="1">
      <c r="BP419250" s="90"/>
    </row>
    <row r="419251" spans="68:68" customFormat="1">
      <c r="BP419251" s="90"/>
    </row>
    <row r="419252" spans="68:68" customFormat="1">
      <c r="BP419252" s="90"/>
    </row>
    <row r="419253" spans="68:68" customFormat="1">
      <c r="BP419253" s="90"/>
    </row>
    <row r="419254" spans="68:68" customFormat="1">
      <c r="BP419254" s="90"/>
    </row>
    <row r="419255" spans="68:68" customFormat="1">
      <c r="BP419255" s="90"/>
    </row>
    <row r="419256" spans="68:68" customFormat="1">
      <c r="BP419256" s="90"/>
    </row>
    <row r="419257" spans="68:68" customFormat="1">
      <c r="BP419257" s="90"/>
    </row>
    <row r="419258" spans="68:68" customFormat="1">
      <c r="BP419258" s="90"/>
    </row>
    <row r="419259" spans="68:68" customFormat="1">
      <c r="BP419259" s="90"/>
    </row>
    <row r="419260" spans="68:68" customFormat="1">
      <c r="BP419260" s="90"/>
    </row>
    <row r="419261" spans="68:68" customFormat="1">
      <c r="BP419261" s="90"/>
    </row>
    <row r="419262" spans="68:68" customFormat="1">
      <c r="BP419262" s="90"/>
    </row>
    <row r="419263" spans="68:68" customFormat="1">
      <c r="BP419263" s="90"/>
    </row>
    <row r="419264" spans="68:68" customFormat="1">
      <c r="BP419264" s="90"/>
    </row>
    <row r="419265" spans="68:68" customFormat="1">
      <c r="BP419265" s="90"/>
    </row>
    <row r="419266" spans="68:68" customFormat="1">
      <c r="BP419266" s="90"/>
    </row>
    <row r="419267" spans="68:68" customFormat="1">
      <c r="BP419267" s="90"/>
    </row>
    <row r="419268" spans="68:68" customFormat="1">
      <c r="BP419268" s="90"/>
    </row>
    <row r="419269" spans="68:68" customFormat="1">
      <c r="BP419269" s="90"/>
    </row>
    <row r="419270" spans="68:68" customFormat="1">
      <c r="BP419270" s="90"/>
    </row>
    <row r="419271" spans="68:68" customFormat="1">
      <c r="BP419271" s="90"/>
    </row>
    <row r="419272" spans="68:68" customFormat="1">
      <c r="BP419272" s="90"/>
    </row>
    <row r="419273" spans="68:68" customFormat="1">
      <c r="BP419273" s="90"/>
    </row>
    <row r="419274" spans="68:68" customFormat="1">
      <c r="BP419274" s="90"/>
    </row>
    <row r="419275" spans="68:68" customFormat="1">
      <c r="BP419275" s="90"/>
    </row>
    <row r="419276" spans="68:68" customFormat="1">
      <c r="BP419276" s="90"/>
    </row>
    <row r="419277" spans="68:68" customFormat="1">
      <c r="BP419277" s="90"/>
    </row>
    <row r="419278" spans="68:68" customFormat="1">
      <c r="BP419278" s="90"/>
    </row>
    <row r="419279" spans="68:68" customFormat="1">
      <c r="BP419279" s="90"/>
    </row>
    <row r="419280" spans="68:68" customFormat="1">
      <c r="BP419280" s="90"/>
    </row>
    <row r="419281" spans="68:68" customFormat="1">
      <c r="BP419281" s="90"/>
    </row>
    <row r="419282" spans="68:68" customFormat="1">
      <c r="BP419282" s="90"/>
    </row>
    <row r="419283" spans="68:68" customFormat="1">
      <c r="BP419283" s="90"/>
    </row>
    <row r="419284" spans="68:68" customFormat="1">
      <c r="BP419284" s="90"/>
    </row>
    <row r="419285" spans="68:68" customFormat="1">
      <c r="BP419285" s="90"/>
    </row>
    <row r="419286" spans="68:68" customFormat="1">
      <c r="BP419286" s="90"/>
    </row>
    <row r="419287" spans="68:68" customFormat="1">
      <c r="BP419287" s="90"/>
    </row>
    <row r="419288" spans="68:68" customFormat="1">
      <c r="BP419288" s="90"/>
    </row>
    <row r="419289" spans="68:68" customFormat="1">
      <c r="BP419289" s="90"/>
    </row>
    <row r="419290" spans="68:68" customFormat="1">
      <c r="BP419290" s="90"/>
    </row>
    <row r="419291" spans="68:68" customFormat="1">
      <c r="BP419291" s="90"/>
    </row>
    <row r="419292" spans="68:68" customFormat="1">
      <c r="BP419292" s="90"/>
    </row>
    <row r="419293" spans="68:68" customFormat="1">
      <c r="BP419293" s="90"/>
    </row>
    <row r="419294" spans="68:68" customFormat="1">
      <c r="BP419294" s="90"/>
    </row>
    <row r="419295" spans="68:68" customFormat="1">
      <c r="BP419295" s="90"/>
    </row>
    <row r="419296" spans="68:68" customFormat="1">
      <c r="BP419296" s="90"/>
    </row>
    <row r="419297" spans="68:68" customFormat="1">
      <c r="BP419297" s="90"/>
    </row>
    <row r="419298" spans="68:68" customFormat="1">
      <c r="BP419298" s="90"/>
    </row>
    <row r="419299" spans="68:68" customFormat="1">
      <c r="BP419299" s="90"/>
    </row>
    <row r="419300" spans="68:68" customFormat="1">
      <c r="BP419300" s="90"/>
    </row>
    <row r="419301" spans="68:68" customFormat="1">
      <c r="BP419301" s="90"/>
    </row>
    <row r="419302" spans="68:68" customFormat="1">
      <c r="BP419302" s="90"/>
    </row>
    <row r="419303" spans="68:68" customFormat="1">
      <c r="BP419303" s="90"/>
    </row>
    <row r="419304" spans="68:68" customFormat="1">
      <c r="BP419304" s="90"/>
    </row>
    <row r="419305" spans="68:68" customFormat="1">
      <c r="BP419305" s="90"/>
    </row>
    <row r="419306" spans="68:68" customFormat="1">
      <c r="BP419306" s="90"/>
    </row>
    <row r="419307" spans="68:68" customFormat="1">
      <c r="BP419307" s="90"/>
    </row>
    <row r="419308" spans="68:68" customFormat="1">
      <c r="BP419308" s="90"/>
    </row>
    <row r="419309" spans="68:68" customFormat="1">
      <c r="BP419309" s="90"/>
    </row>
    <row r="419310" spans="68:68" customFormat="1">
      <c r="BP419310" s="90"/>
    </row>
    <row r="419311" spans="68:68" customFormat="1">
      <c r="BP419311" s="90"/>
    </row>
    <row r="419312" spans="68:68" customFormat="1">
      <c r="BP419312" s="90"/>
    </row>
    <row r="419313" spans="68:68" customFormat="1">
      <c r="BP419313" s="90"/>
    </row>
    <row r="419314" spans="68:68" customFormat="1">
      <c r="BP419314" s="90"/>
    </row>
    <row r="419315" spans="68:68" customFormat="1">
      <c r="BP419315" s="90"/>
    </row>
    <row r="419316" spans="68:68" customFormat="1">
      <c r="BP419316" s="90"/>
    </row>
    <row r="419317" spans="68:68" customFormat="1">
      <c r="BP419317" s="90"/>
    </row>
    <row r="419318" spans="68:68" customFormat="1">
      <c r="BP419318" s="90"/>
    </row>
    <row r="419319" spans="68:68" customFormat="1">
      <c r="BP419319" s="90"/>
    </row>
    <row r="419320" spans="68:68" customFormat="1">
      <c r="BP419320" s="90"/>
    </row>
    <row r="419321" spans="68:68" customFormat="1">
      <c r="BP419321" s="90"/>
    </row>
    <row r="419322" spans="68:68" customFormat="1">
      <c r="BP419322" s="90"/>
    </row>
    <row r="419323" spans="68:68" customFormat="1">
      <c r="BP419323" s="90"/>
    </row>
    <row r="419324" spans="68:68" customFormat="1">
      <c r="BP419324" s="90"/>
    </row>
    <row r="419325" spans="68:68" customFormat="1">
      <c r="BP419325" s="90"/>
    </row>
    <row r="419326" spans="68:68" customFormat="1">
      <c r="BP419326" s="90"/>
    </row>
    <row r="419327" spans="68:68" customFormat="1">
      <c r="BP419327" s="90"/>
    </row>
    <row r="419328" spans="68:68" customFormat="1">
      <c r="BP419328" s="90"/>
    </row>
    <row r="419329" spans="68:68" customFormat="1">
      <c r="BP419329" s="90"/>
    </row>
    <row r="419330" spans="68:68" customFormat="1">
      <c r="BP419330" s="90"/>
    </row>
    <row r="419331" spans="68:68" customFormat="1">
      <c r="BP419331" s="90"/>
    </row>
    <row r="419332" spans="68:68" customFormat="1">
      <c r="BP419332" s="90"/>
    </row>
    <row r="419333" spans="68:68" customFormat="1">
      <c r="BP419333" s="90"/>
    </row>
    <row r="419334" spans="68:68" customFormat="1">
      <c r="BP419334" s="90"/>
    </row>
    <row r="419335" spans="68:68" customFormat="1">
      <c r="BP419335" s="90"/>
    </row>
    <row r="419336" spans="68:68" customFormat="1">
      <c r="BP419336" s="90"/>
    </row>
    <row r="419337" spans="68:68" customFormat="1">
      <c r="BP419337" s="90"/>
    </row>
    <row r="419338" spans="68:68" customFormat="1">
      <c r="BP419338" s="90"/>
    </row>
    <row r="419339" spans="68:68" customFormat="1">
      <c r="BP419339" s="90"/>
    </row>
    <row r="419340" spans="68:68" customFormat="1">
      <c r="BP419340" s="90"/>
    </row>
    <row r="419341" spans="68:68" customFormat="1">
      <c r="BP419341" s="90"/>
    </row>
    <row r="419342" spans="68:68" customFormat="1">
      <c r="BP419342" s="90"/>
    </row>
    <row r="419343" spans="68:68" customFormat="1">
      <c r="BP419343" s="90"/>
    </row>
    <row r="419344" spans="68:68" customFormat="1">
      <c r="BP419344" s="90"/>
    </row>
    <row r="419345" spans="68:68" customFormat="1">
      <c r="BP419345" s="90"/>
    </row>
    <row r="419346" spans="68:68" customFormat="1">
      <c r="BP419346" s="90"/>
    </row>
    <row r="419347" spans="68:68" customFormat="1">
      <c r="BP419347" s="90"/>
    </row>
    <row r="419348" spans="68:68" customFormat="1">
      <c r="BP419348" s="90"/>
    </row>
    <row r="419349" spans="68:68" customFormat="1">
      <c r="BP419349" s="90"/>
    </row>
    <row r="419350" spans="68:68" customFormat="1">
      <c r="BP419350" s="90"/>
    </row>
    <row r="419351" spans="68:68" customFormat="1">
      <c r="BP419351" s="90"/>
    </row>
    <row r="419352" spans="68:68" customFormat="1">
      <c r="BP419352" s="90"/>
    </row>
    <row r="419353" spans="68:68" customFormat="1">
      <c r="BP419353" s="90"/>
    </row>
    <row r="419354" spans="68:68" customFormat="1">
      <c r="BP419354" s="90"/>
    </row>
    <row r="419355" spans="68:68" customFormat="1">
      <c r="BP419355" s="90"/>
    </row>
    <row r="419356" spans="68:68" customFormat="1">
      <c r="BP419356" s="90"/>
    </row>
    <row r="419357" spans="68:68" customFormat="1">
      <c r="BP419357" s="90"/>
    </row>
    <row r="419358" spans="68:68" customFormat="1">
      <c r="BP419358" s="90"/>
    </row>
    <row r="419359" spans="68:68" customFormat="1">
      <c r="BP419359" s="90"/>
    </row>
    <row r="419360" spans="68:68" customFormat="1">
      <c r="BP419360" s="90"/>
    </row>
    <row r="419361" spans="68:68" customFormat="1">
      <c r="BP419361" s="90"/>
    </row>
    <row r="419362" spans="68:68" customFormat="1">
      <c r="BP419362" s="90"/>
    </row>
    <row r="419363" spans="68:68" customFormat="1">
      <c r="BP419363" s="90"/>
    </row>
    <row r="419364" spans="68:68" customFormat="1">
      <c r="BP419364" s="90"/>
    </row>
    <row r="419365" spans="68:68" customFormat="1">
      <c r="BP419365" s="90"/>
    </row>
    <row r="419366" spans="68:68" customFormat="1">
      <c r="BP419366" s="90"/>
    </row>
    <row r="419367" spans="68:68" customFormat="1">
      <c r="BP419367" s="90"/>
    </row>
    <row r="419368" spans="68:68" customFormat="1">
      <c r="BP419368" s="90"/>
    </row>
    <row r="419369" spans="68:68" customFormat="1">
      <c r="BP419369" s="90"/>
    </row>
    <row r="419370" spans="68:68" customFormat="1">
      <c r="BP419370" s="90"/>
    </row>
    <row r="419371" spans="68:68" customFormat="1">
      <c r="BP419371" s="90"/>
    </row>
    <row r="419372" spans="68:68" customFormat="1">
      <c r="BP419372" s="90"/>
    </row>
    <row r="419373" spans="68:68" customFormat="1">
      <c r="BP419373" s="90"/>
    </row>
    <row r="419374" spans="68:68" customFormat="1">
      <c r="BP419374" s="90"/>
    </row>
    <row r="419375" spans="68:68" customFormat="1">
      <c r="BP419375" s="90"/>
    </row>
    <row r="419376" spans="68:68" customFormat="1">
      <c r="BP419376" s="90"/>
    </row>
    <row r="419377" spans="68:68" customFormat="1">
      <c r="BP419377" s="90"/>
    </row>
    <row r="419378" spans="68:68" customFormat="1">
      <c r="BP419378" s="90"/>
    </row>
    <row r="419379" spans="68:68" customFormat="1">
      <c r="BP419379" s="90"/>
    </row>
    <row r="419380" spans="68:68" customFormat="1">
      <c r="BP419380" s="90"/>
    </row>
    <row r="419381" spans="68:68" customFormat="1">
      <c r="BP419381" s="90"/>
    </row>
    <row r="419382" spans="68:68" customFormat="1">
      <c r="BP419382" s="90"/>
    </row>
    <row r="419383" spans="68:68" customFormat="1">
      <c r="BP419383" s="90"/>
    </row>
    <row r="419384" spans="68:68" customFormat="1">
      <c r="BP419384" s="90"/>
    </row>
    <row r="419385" spans="68:68" customFormat="1">
      <c r="BP419385" s="90"/>
    </row>
    <row r="419386" spans="68:68" customFormat="1">
      <c r="BP419386" s="90"/>
    </row>
    <row r="419387" spans="68:68" customFormat="1">
      <c r="BP419387" s="90"/>
    </row>
    <row r="419388" spans="68:68" customFormat="1">
      <c r="BP419388" s="90"/>
    </row>
    <row r="419389" spans="68:68" customFormat="1">
      <c r="BP419389" s="90"/>
    </row>
    <row r="419390" spans="68:68" customFormat="1">
      <c r="BP419390" s="90"/>
    </row>
    <row r="419391" spans="68:68" customFormat="1">
      <c r="BP419391" s="90"/>
    </row>
    <row r="419392" spans="68:68" customFormat="1">
      <c r="BP419392" s="90"/>
    </row>
    <row r="419393" spans="68:68" customFormat="1">
      <c r="BP419393" s="90"/>
    </row>
    <row r="419394" spans="68:68" customFormat="1">
      <c r="BP419394" s="90"/>
    </row>
    <row r="419395" spans="68:68" customFormat="1">
      <c r="BP419395" s="90"/>
    </row>
    <row r="419396" spans="68:68" customFormat="1">
      <c r="BP419396" s="90"/>
    </row>
    <row r="419397" spans="68:68" customFormat="1">
      <c r="BP419397" s="90"/>
    </row>
    <row r="419398" spans="68:68" customFormat="1">
      <c r="BP419398" s="90"/>
    </row>
    <row r="419399" spans="68:68" customFormat="1">
      <c r="BP419399" s="90"/>
    </row>
    <row r="419400" spans="68:68" customFormat="1">
      <c r="BP419400" s="90"/>
    </row>
    <row r="419401" spans="68:68" customFormat="1">
      <c r="BP419401" s="90"/>
    </row>
    <row r="419402" spans="68:68" customFormat="1">
      <c r="BP419402" s="90"/>
    </row>
    <row r="419403" spans="68:68" customFormat="1">
      <c r="BP419403" s="90"/>
    </row>
    <row r="419404" spans="68:68" customFormat="1">
      <c r="BP419404" s="90"/>
    </row>
    <row r="419405" spans="68:68" customFormat="1">
      <c r="BP419405" s="90"/>
    </row>
    <row r="419406" spans="68:68" customFormat="1">
      <c r="BP419406" s="90"/>
    </row>
    <row r="419407" spans="68:68" customFormat="1">
      <c r="BP419407" s="90"/>
    </row>
    <row r="419408" spans="68:68" customFormat="1">
      <c r="BP419408" s="90"/>
    </row>
    <row r="419409" spans="68:68" customFormat="1">
      <c r="BP419409" s="90"/>
    </row>
    <row r="419410" spans="68:68" customFormat="1">
      <c r="BP419410" s="90"/>
    </row>
    <row r="419411" spans="68:68" customFormat="1">
      <c r="BP419411" s="90"/>
    </row>
    <row r="419412" spans="68:68" customFormat="1">
      <c r="BP419412" s="90"/>
    </row>
    <row r="419413" spans="68:68" customFormat="1">
      <c r="BP419413" s="90"/>
    </row>
    <row r="419414" spans="68:68" customFormat="1">
      <c r="BP419414" s="90"/>
    </row>
    <row r="419415" spans="68:68" customFormat="1">
      <c r="BP419415" s="90"/>
    </row>
    <row r="419416" spans="68:68" customFormat="1">
      <c r="BP419416" s="90"/>
    </row>
    <row r="419417" spans="68:68" customFormat="1">
      <c r="BP419417" s="90"/>
    </row>
    <row r="419418" spans="68:68" customFormat="1">
      <c r="BP419418" s="90"/>
    </row>
    <row r="419419" spans="68:68" customFormat="1">
      <c r="BP419419" s="90"/>
    </row>
    <row r="419420" spans="68:68" customFormat="1">
      <c r="BP419420" s="90"/>
    </row>
    <row r="419421" spans="68:68" customFormat="1">
      <c r="BP419421" s="90"/>
    </row>
    <row r="419422" spans="68:68" customFormat="1">
      <c r="BP419422" s="90"/>
    </row>
    <row r="419423" spans="68:68" customFormat="1">
      <c r="BP419423" s="90"/>
    </row>
    <row r="419424" spans="68:68" customFormat="1">
      <c r="BP419424" s="90"/>
    </row>
    <row r="419425" spans="68:68" customFormat="1">
      <c r="BP419425" s="90"/>
    </row>
    <row r="419426" spans="68:68" customFormat="1">
      <c r="BP419426" s="90"/>
    </row>
    <row r="419427" spans="68:68" customFormat="1">
      <c r="BP419427" s="90"/>
    </row>
    <row r="419428" spans="68:68" customFormat="1">
      <c r="BP419428" s="90"/>
    </row>
    <row r="419429" spans="68:68" customFormat="1">
      <c r="BP419429" s="90"/>
    </row>
    <row r="419430" spans="68:68" customFormat="1">
      <c r="BP419430" s="90"/>
    </row>
    <row r="419431" spans="68:68" customFormat="1">
      <c r="BP419431" s="90"/>
    </row>
    <row r="419432" spans="68:68" customFormat="1">
      <c r="BP419432" s="90"/>
    </row>
    <row r="419433" spans="68:68" customFormat="1">
      <c r="BP419433" s="90"/>
    </row>
    <row r="419434" spans="68:68" customFormat="1">
      <c r="BP419434" s="90"/>
    </row>
    <row r="419435" spans="68:68" customFormat="1">
      <c r="BP419435" s="90"/>
    </row>
    <row r="419436" spans="68:68" customFormat="1">
      <c r="BP419436" s="90"/>
    </row>
    <row r="419437" spans="68:68" customFormat="1">
      <c r="BP419437" s="90"/>
    </row>
    <row r="419438" spans="68:68" customFormat="1">
      <c r="BP419438" s="90"/>
    </row>
    <row r="419439" spans="68:68" customFormat="1">
      <c r="BP419439" s="90"/>
    </row>
    <row r="419440" spans="68:68" customFormat="1">
      <c r="BP419440" s="90"/>
    </row>
    <row r="419441" spans="68:68" customFormat="1">
      <c r="BP419441" s="90"/>
    </row>
    <row r="419442" spans="68:68" customFormat="1">
      <c r="BP419442" s="90"/>
    </row>
    <row r="419443" spans="68:68" customFormat="1">
      <c r="BP419443" s="90"/>
    </row>
    <row r="419444" spans="68:68" customFormat="1">
      <c r="BP419444" s="90"/>
    </row>
    <row r="419445" spans="68:68" customFormat="1">
      <c r="BP419445" s="90"/>
    </row>
    <row r="419446" spans="68:68" customFormat="1">
      <c r="BP419446" s="90"/>
    </row>
    <row r="419447" spans="68:68" customFormat="1">
      <c r="BP419447" s="90"/>
    </row>
    <row r="419448" spans="68:68" customFormat="1">
      <c r="BP419448" s="90"/>
    </row>
    <row r="419449" spans="68:68" customFormat="1">
      <c r="BP419449" s="90"/>
    </row>
    <row r="419450" spans="68:68" customFormat="1">
      <c r="BP419450" s="90"/>
    </row>
    <row r="419451" spans="68:68" customFormat="1">
      <c r="BP419451" s="90"/>
    </row>
    <row r="419452" spans="68:68" customFormat="1">
      <c r="BP419452" s="90"/>
    </row>
    <row r="419453" spans="68:68" customFormat="1">
      <c r="BP419453" s="90"/>
    </row>
    <row r="419454" spans="68:68" customFormat="1">
      <c r="BP419454" s="90"/>
    </row>
    <row r="419455" spans="68:68" customFormat="1">
      <c r="BP419455" s="90"/>
    </row>
    <row r="419456" spans="68:68" customFormat="1">
      <c r="BP419456" s="90"/>
    </row>
    <row r="419457" spans="68:68" customFormat="1">
      <c r="BP419457" s="90"/>
    </row>
    <row r="419458" spans="68:68" customFormat="1">
      <c r="BP419458" s="90"/>
    </row>
    <row r="419459" spans="68:68" customFormat="1">
      <c r="BP419459" s="90"/>
    </row>
    <row r="419460" spans="68:68" customFormat="1">
      <c r="BP419460" s="90"/>
    </row>
    <row r="419461" spans="68:68" customFormat="1">
      <c r="BP419461" s="90"/>
    </row>
    <row r="419462" spans="68:68" customFormat="1">
      <c r="BP419462" s="90"/>
    </row>
    <row r="419463" spans="68:68" customFormat="1">
      <c r="BP419463" s="90"/>
    </row>
    <row r="419464" spans="68:68" customFormat="1">
      <c r="BP419464" s="90"/>
    </row>
    <row r="419465" spans="68:68" customFormat="1">
      <c r="BP419465" s="90"/>
    </row>
    <row r="419466" spans="68:68" customFormat="1">
      <c r="BP419466" s="90"/>
    </row>
    <row r="419467" spans="68:68" customFormat="1">
      <c r="BP419467" s="90"/>
    </row>
    <row r="419468" spans="68:68" customFormat="1">
      <c r="BP419468" s="90"/>
    </row>
    <row r="419469" spans="68:68" customFormat="1">
      <c r="BP419469" s="90"/>
    </row>
    <row r="419470" spans="68:68" customFormat="1">
      <c r="BP419470" s="90"/>
    </row>
    <row r="419471" spans="68:68" customFormat="1">
      <c r="BP419471" s="90"/>
    </row>
    <row r="419472" spans="68:68" customFormat="1">
      <c r="BP419472" s="90"/>
    </row>
    <row r="419473" spans="68:68" customFormat="1">
      <c r="BP419473" s="90"/>
    </row>
    <row r="419474" spans="68:68" customFormat="1">
      <c r="BP419474" s="90"/>
    </row>
    <row r="419475" spans="68:68" customFormat="1">
      <c r="BP419475" s="90"/>
    </row>
    <row r="419476" spans="68:68" customFormat="1">
      <c r="BP419476" s="90"/>
    </row>
    <row r="419477" spans="68:68" customFormat="1">
      <c r="BP419477" s="90"/>
    </row>
    <row r="419478" spans="68:68" customFormat="1">
      <c r="BP419478" s="90"/>
    </row>
    <row r="419479" spans="68:68" customFormat="1">
      <c r="BP419479" s="90"/>
    </row>
    <row r="419480" spans="68:68" customFormat="1">
      <c r="BP419480" s="90"/>
    </row>
    <row r="419481" spans="68:68" customFormat="1">
      <c r="BP419481" s="90"/>
    </row>
    <row r="419482" spans="68:68" customFormat="1">
      <c r="BP419482" s="90"/>
    </row>
    <row r="419483" spans="68:68" customFormat="1">
      <c r="BP419483" s="90"/>
    </row>
    <row r="419484" spans="68:68" customFormat="1">
      <c r="BP419484" s="90"/>
    </row>
    <row r="419485" spans="68:68" customFormat="1">
      <c r="BP419485" s="90"/>
    </row>
    <row r="419486" spans="68:68" customFormat="1">
      <c r="BP419486" s="90"/>
    </row>
    <row r="419487" spans="68:68" customFormat="1">
      <c r="BP419487" s="90"/>
    </row>
    <row r="419488" spans="68:68" customFormat="1">
      <c r="BP419488" s="90"/>
    </row>
    <row r="419489" spans="68:68" customFormat="1">
      <c r="BP419489" s="90"/>
    </row>
    <row r="419490" spans="68:68" customFormat="1">
      <c r="BP419490" s="90"/>
    </row>
    <row r="419491" spans="68:68" customFormat="1">
      <c r="BP419491" s="90"/>
    </row>
    <row r="419492" spans="68:68" customFormat="1">
      <c r="BP419492" s="90"/>
    </row>
    <row r="419493" spans="68:68" customFormat="1">
      <c r="BP419493" s="90"/>
    </row>
    <row r="419494" spans="68:68" customFormat="1">
      <c r="BP419494" s="90"/>
    </row>
    <row r="419495" spans="68:68" customFormat="1">
      <c r="BP419495" s="90"/>
    </row>
    <row r="419496" spans="68:68" customFormat="1">
      <c r="BP419496" s="90"/>
    </row>
    <row r="419497" spans="68:68" customFormat="1">
      <c r="BP419497" s="90"/>
    </row>
    <row r="419498" spans="68:68" customFormat="1">
      <c r="BP419498" s="90"/>
    </row>
    <row r="419499" spans="68:68" customFormat="1">
      <c r="BP419499" s="90"/>
    </row>
    <row r="419500" spans="68:68" customFormat="1">
      <c r="BP419500" s="90"/>
    </row>
    <row r="419501" spans="68:68" customFormat="1">
      <c r="BP419501" s="90"/>
    </row>
    <row r="419502" spans="68:68" customFormat="1">
      <c r="BP419502" s="90"/>
    </row>
    <row r="419503" spans="68:68" customFormat="1">
      <c r="BP419503" s="90"/>
    </row>
    <row r="419504" spans="68:68" customFormat="1">
      <c r="BP419504" s="90"/>
    </row>
    <row r="419505" spans="68:68" customFormat="1">
      <c r="BP419505" s="90"/>
    </row>
    <row r="419506" spans="68:68" customFormat="1">
      <c r="BP419506" s="90"/>
    </row>
    <row r="419507" spans="68:68" customFormat="1">
      <c r="BP419507" s="90"/>
    </row>
    <row r="419508" spans="68:68" customFormat="1">
      <c r="BP419508" s="90"/>
    </row>
    <row r="419509" spans="68:68" customFormat="1">
      <c r="BP419509" s="90"/>
    </row>
    <row r="419510" spans="68:68" customFormat="1">
      <c r="BP419510" s="90"/>
    </row>
    <row r="419511" spans="68:68" customFormat="1">
      <c r="BP419511" s="90"/>
    </row>
    <row r="419512" spans="68:68" customFormat="1">
      <c r="BP419512" s="90"/>
    </row>
    <row r="419513" spans="68:68" customFormat="1">
      <c r="BP419513" s="90"/>
    </row>
    <row r="419514" spans="68:68" customFormat="1">
      <c r="BP419514" s="90"/>
    </row>
    <row r="419515" spans="68:68" customFormat="1">
      <c r="BP419515" s="90"/>
    </row>
    <row r="419516" spans="68:68" customFormat="1">
      <c r="BP419516" s="90"/>
    </row>
    <row r="419517" spans="68:68" customFormat="1">
      <c r="BP419517" s="90"/>
    </row>
    <row r="419518" spans="68:68" customFormat="1">
      <c r="BP419518" s="90"/>
    </row>
    <row r="419519" spans="68:68" customFormat="1">
      <c r="BP419519" s="90"/>
    </row>
    <row r="419520" spans="68:68" customFormat="1">
      <c r="BP419520" s="90"/>
    </row>
    <row r="419521" spans="68:68" customFormat="1">
      <c r="BP419521" s="90"/>
    </row>
    <row r="419522" spans="68:68" customFormat="1">
      <c r="BP419522" s="90"/>
    </row>
    <row r="419523" spans="68:68" customFormat="1">
      <c r="BP419523" s="90"/>
    </row>
    <row r="419524" spans="68:68" customFormat="1">
      <c r="BP419524" s="90"/>
    </row>
    <row r="419525" spans="68:68" customFormat="1">
      <c r="BP419525" s="90"/>
    </row>
    <row r="419526" spans="68:68" customFormat="1">
      <c r="BP419526" s="90"/>
    </row>
    <row r="419527" spans="68:68" customFormat="1">
      <c r="BP419527" s="90"/>
    </row>
    <row r="419528" spans="68:68" customFormat="1">
      <c r="BP419528" s="90"/>
    </row>
    <row r="419529" spans="68:68" customFormat="1">
      <c r="BP419529" s="90"/>
    </row>
    <row r="419530" spans="68:68" customFormat="1">
      <c r="BP419530" s="90"/>
    </row>
    <row r="419531" spans="68:68" customFormat="1">
      <c r="BP419531" s="90"/>
    </row>
    <row r="419532" spans="68:68" customFormat="1">
      <c r="BP419532" s="90"/>
    </row>
    <row r="419533" spans="68:68" customFormat="1">
      <c r="BP419533" s="90"/>
    </row>
    <row r="419534" spans="68:68" customFormat="1">
      <c r="BP419534" s="90"/>
    </row>
    <row r="419535" spans="68:68" customFormat="1">
      <c r="BP419535" s="90"/>
    </row>
    <row r="419536" spans="68:68" customFormat="1">
      <c r="BP419536" s="90"/>
    </row>
    <row r="419537" spans="68:68" customFormat="1">
      <c r="BP419537" s="90"/>
    </row>
    <row r="419538" spans="68:68" customFormat="1">
      <c r="BP419538" s="90"/>
    </row>
    <row r="419539" spans="68:68" customFormat="1">
      <c r="BP419539" s="90"/>
    </row>
    <row r="419540" spans="68:68" customFormat="1">
      <c r="BP419540" s="90"/>
    </row>
    <row r="419541" spans="68:68" customFormat="1">
      <c r="BP419541" s="90"/>
    </row>
    <row r="419542" spans="68:68" customFormat="1">
      <c r="BP419542" s="90"/>
    </row>
    <row r="419543" spans="68:68" customFormat="1">
      <c r="BP419543" s="90"/>
    </row>
    <row r="419544" spans="68:68" customFormat="1">
      <c r="BP419544" s="90"/>
    </row>
    <row r="419545" spans="68:68" customFormat="1">
      <c r="BP419545" s="90"/>
    </row>
    <row r="419546" spans="68:68" customFormat="1">
      <c r="BP419546" s="90"/>
    </row>
    <row r="419547" spans="68:68" customFormat="1">
      <c r="BP419547" s="90"/>
    </row>
    <row r="419548" spans="68:68" customFormat="1">
      <c r="BP419548" s="90"/>
    </row>
    <row r="419549" spans="68:68" customFormat="1">
      <c r="BP419549" s="90"/>
    </row>
    <row r="419550" spans="68:68" customFormat="1">
      <c r="BP419550" s="90"/>
    </row>
    <row r="419551" spans="68:68" customFormat="1">
      <c r="BP419551" s="90"/>
    </row>
    <row r="419552" spans="68:68" customFormat="1">
      <c r="BP419552" s="90"/>
    </row>
    <row r="419553" spans="68:68" customFormat="1">
      <c r="BP419553" s="90"/>
    </row>
    <row r="419554" spans="68:68" customFormat="1">
      <c r="BP419554" s="90"/>
    </row>
    <row r="419555" spans="68:68" customFormat="1">
      <c r="BP419555" s="90"/>
    </row>
    <row r="419556" spans="68:68" customFormat="1">
      <c r="BP419556" s="90"/>
    </row>
    <row r="419557" spans="68:68" customFormat="1">
      <c r="BP419557" s="90"/>
    </row>
    <row r="419558" spans="68:68" customFormat="1">
      <c r="BP419558" s="90"/>
    </row>
    <row r="419559" spans="68:68" customFormat="1">
      <c r="BP419559" s="90"/>
    </row>
    <row r="419560" spans="68:68" customFormat="1">
      <c r="BP419560" s="90"/>
    </row>
    <row r="419561" spans="68:68" customFormat="1">
      <c r="BP419561" s="90"/>
    </row>
    <row r="419562" spans="68:68" customFormat="1">
      <c r="BP419562" s="90"/>
    </row>
    <row r="419563" spans="68:68" customFormat="1">
      <c r="BP419563" s="90"/>
    </row>
    <row r="419564" spans="68:68" customFormat="1">
      <c r="BP419564" s="90"/>
    </row>
    <row r="419565" spans="68:68" customFormat="1">
      <c r="BP419565" s="90"/>
    </row>
    <row r="419566" spans="68:68" customFormat="1">
      <c r="BP419566" s="90"/>
    </row>
    <row r="419567" spans="68:68" customFormat="1">
      <c r="BP419567" s="90"/>
    </row>
    <row r="419568" spans="68:68" customFormat="1">
      <c r="BP419568" s="90"/>
    </row>
    <row r="419569" spans="68:68" customFormat="1">
      <c r="BP419569" s="90"/>
    </row>
    <row r="419570" spans="68:68" customFormat="1">
      <c r="BP419570" s="90"/>
    </row>
    <row r="419571" spans="68:68" customFormat="1">
      <c r="BP419571" s="90"/>
    </row>
    <row r="419572" spans="68:68" customFormat="1">
      <c r="BP419572" s="90"/>
    </row>
    <row r="419573" spans="68:68" customFormat="1">
      <c r="BP419573" s="90"/>
    </row>
    <row r="419574" spans="68:68" customFormat="1">
      <c r="BP419574" s="90"/>
    </row>
    <row r="419575" spans="68:68" customFormat="1">
      <c r="BP419575" s="90"/>
    </row>
    <row r="419576" spans="68:68" customFormat="1">
      <c r="BP419576" s="90"/>
    </row>
    <row r="419577" spans="68:68" customFormat="1">
      <c r="BP419577" s="90"/>
    </row>
    <row r="419578" spans="68:68" customFormat="1">
      <c r="BP419578" s="90"/>
    </row>
    <row r="419579" spans="68:68" customFormat="1">
      <c r="BP419579" s="90"/>
    </row>
    <row r="419580" spans="68:68" customFormat="1">
      <c r="BP419580" s="90"/>
    </row>
    <row r="419581" spans="68:68" customFormat="1">
      <c r="BP419581" s="90"/>
    </row>
    <row r="419582" spans="68:68" customFormat="1">
      <c r="BP419582" s="90"/>
    </row>
    <row r="419583" spans="68:68" customFormat="1">
      <c r="BP419583" s="90"/>
    </row>
    <row r="419584" spans="68:68" customFormat="1">
      <c r="BP419584" s="90"/>
    </row>
    <row r="419585" spans="68:68" customFormat="1">
      <c r="BP419585" s="90"/>
    </row>
    <row r="419586" spans="68:68" customFormat="1">
      <c r="BP419586" s="90"/>
    </row>
    <row r="419587" spans="68:68" customFormat="1">
      <c r="BP419587" s="90"/>
    </row>
    <row r="419588" spans="68:68" customFormat="1">
      <c r="BP419588" s="90"/>
    </row>
    <row r="419589" spans="68:68" customFormat="1">
      <c r="BP419589" s="90"/>
    </row>
    <row r="419590" spans="68:68" customFormat="1">
      <c r="BP419590" s="90"/>
    </row>
    <row r="419591" spans="68:68" customFormat="1">
      <c r="BP419591" s="90"/>
    </row>
    <row r="419592" spans="68:68" customFormat="1">
      <c r="BP419592" s="90"/>
    </row>
    <row r="419593" spans="68:68" customFormat="1">
      <c r="BP419593" s="90"/>
    </row>
    <row r="419594" spans="68:68" customFormat="1">
      <c r="BP419594" s="90"/>
    </row>
    <row r="419595" spans="68:68" customFormat="1">
      <c r="BP419595" s="90"/>
    </row>
    <row r="419596" spans="68:68" customFormat="1">
      <c r="BP419596" s="90"/>
    </row>
    <row r="419597" spans="68:68" customFormat="1">
      <c r="BP419597" s="90"/>
    </row>
    <row r="419598" spans="68:68" customFormat="1">
      <c r="BP419598" s="90"/>
    </row>
    <row r="419599" spans="68:68" customFormat="1">
      <c r="BP419599" s="90"/>
    </row>
    <row r="419600" spans="68:68" customFormat="1">
      <c r="BP419600" s="90"/>
    </row>
    <row r="419601" spans="68:68" customFormat="1">
      <c r="BP419601" s="90"/>
    </row>
    <row r="419602" spans="68:68" customFormat="1">
      <c r="BP419602" s="90"/>
    </row>
    <row r="419603" spans="68:68" customFormat="1">
      <c r="BP419603" s="90"/>
    </row>
    <row r="419604" spans="68:68" customFormat="1">
      <c r="BP419604" s="90"/>
    </row>
    <row r="419605" spans="68:68" customFormat="1">
      <c r="BP419605" s="90"/>
    </row>
    <row r="419606" spans="68:68" customFormat="1">
      <c r="BP419606" s="90"/>
    </row>
    <row r="419607" spans="68:68" customFormat="1">
      <c r="BP419607" s="90"/>
    </row>
    <row r="419608" spans="68:68" customFormat="1">
      <c r="BP419608" s="90"/>
    </row>
    <row r="419609" spans="68:68" customFormat="1">
      <c r="BP419609" s="90"/>
    </row>
    <row r="419610" spans="68:68" customFormat="1">
      <c r="BP419610" s="90"/>
    </row>
    <row r="419611" spans="68:68" customFormat="1">
      <c r="BP419611" s="90"/>
    </row>
    <row r="419612" spans="68:68" customFormat="1">
      <c r="BP419612" s="90"/>
    </row>
    <row r="419613" spans="68:68" customFormat="1">
      <c r="BP419613" s="90"/>
    </row>
    <row r="419614" spans="68:68" customFormat="1">
      <c r="BP419614" s="90"/>
    </row>
    <row r="419615" spans="68:68" customFormat="1">
      <c r="BP419615" s="90"/>
    </row>
    <row r="419616" spans="68:68" customFormat="1">
      <c r="BP419616" s="90"/>
    </row>
    <row r="419617" spans="68:68" customFormat="1">
      <c r="BP419617" s="90"/>
    </row>
    <row r="419618" spans="68:68" customFormat="1">
      <c r="BP419618" s="90"/>
    </row>
    <row r="419619" spans="68:68" customFormat="1">
      <c r="BP419619" s="90"/>
    </row>
    <row r="419620" spans="68:68" customFormat="1">
      <c r="BP419620" s="90"/>
    </row>
    <row r="419621" spans="68:68" customFormat="1">
      <c r="BP419621" s="90"/>
    </row>
    <row r="419622" spans="68:68" customFormat="1">
      <c r="BP419622" s="90"/>
    </row>
    <row r="419623" spans="68:68" customFormat="1">
      <c r="BP419623" s="90"/>
    </row>
    <row r="419624" spans="68:68" customFormat="1">
      <c r="BP419624" s="90"/>
    </row>
    <row r="419625" spans="68:68" customFormat="1">
      <c r="BP419625" s="90"/>
    </row>
    <row r="419626" spans="68:68" customFormat="1">
      <c r="BP419626" s="90"/>
    </row>
    <row r="419627" spans="68:68" customFormat="1">
      <c r="BP419627" s="90"/>
    </row>
    <row r="419628" spans="68:68" customFormat="1">
      <c r="BP419628" s="90"/>
    </row>
    <row r="419629" spans="68:68" customFormat="1">
      <c r="BP419629" s="90"/>
    </row>
    <row r="419630" spans="68:68" customFormat="1">
      <c r="BP419630" s="90"/>
    </row>
    <row r="419631" spans="68:68" customFormat="1">
      <c r="BP419631" s="90"/>
    </row>
    <row r="419632" spans="68:68" customFormat="1">
      <c r="BP419632" s="90"/>
    </row>
    <row r="419633" spans="68:68" customFormat="1">
      <c r="BP419633" s="90"/>
    </row>
    <row r="419634" spans="68:68" customFormat="1">
      <c r="BP419634" s="90"/>
    </row>
    <row r="419635" spans="68:68" customFormat="1">
      <c r="BP419635" s="90"/>
    </row>
    <row r="419636" spans="68:68" customFormat="1">
      <c r="BP419636" s="90"/>
    </row>
    <row r="419637" spans="68:68" customFormat="1">
      <c r="BP419637" s="90"/>
    </row>
    <row r="419638" spans="68:68" customFormat="1">
      <c r="BP419638" s="90"/>
    </row>
    <row r="419639" spans="68:68" customFormat="1">
      <c r="BP419639" s="90"/>
    </row>
    <row r="419640" spans="68:68" customFormat="1">
      <c r="BP419640" s="90"/>
    </row>
    <row r="419641" spans="68:68" customFormat="1">
      <c r="BP419641" s="90"/>
    </row>
    <row r="419642" spans="68:68" customFormat="1">
      <c r="BP419642" s="90"/>
    </row>
    <row r="419643" spans="68:68" customFormat="1">
      <c r="BP419643" s="90"/>
    </row>
    <row r="419644" spans="68:68" customFormat="1">
      <c r="BP419644" s="90"/>
    </row>
    <row r="419645" spans="68:68" customFormat="1">
      <c r="BP419645" s="90"/>
    </row>
    <row r="419646" spans="68:68" customFormat="1">
      <c r="BP419646" s="90"/>
    </row>
    <row r="419647" spans="68:68" customFormat="1">
      <c r="BP419647" s="90"/>
    </row>
    <row r="419648" spans="68:68" customFormat="1">
      <c r="BP419648" s="90"/>
    </row>
    <row r="419649" spans="68:68" customFormat="1">
      <c r="BP419649" s="90"/>
    </row>
    <row r="419650" spans="68:68" customFormat="1">
      <c r="BP419650" s="90"/>
    </row>
    <row r="419651" spans="68:68" customFormat="1">
      <c r="BP419651" s="90"/>
    </row>
    <row r="419652" spans="68:68" customFormat="1">
      <c r="BP419652" s="90"/>
    </row>
    <row r="419653" spans="68:68" customFormat="1">
      <c r="BP419653" s="90"/>
    </row>
    <row r="419654" spans="68:68" customFormat="1">
      <c r="BP419654" s="90"/>
    </row>
    <row r="419655" spans="68:68" customFormat="1">
      <c r="BP419655" s="90"/>
    </row>
    <row r="419656" spans="68:68" customFormat="1">
      <c r="BP419656" s="90"/>
    </row>
    <row r="419657" spans="68:68" customFormat="1">
      <c r="BP419657" s="90"/>
    </row>
    <row r="419658" spans="68:68" customFormat="1">
      <c r="BP419658" s="90"/>
    </row>
    <row r="419659" spans="68:68" customFormat="1">
      <c r="BP419659" s="90"/>
    </row>
    <row r="419660" spans="68:68" customFormat="1">
      <c r="BP419660" s="90"/>
    </row>
    <row r="419661" spans="68:68" customFormat="1">
      <c r="BP419661" s="90"/>
    </row>
    <row r="419662" spans="68:68" customFormat="1">
      <c r="BP419662" s="90"/>
    </row>
    <row r="419663" spans="68:68" customFormat="1">
      <c r="BP419663" s="90"/>
    </row>
    <row r="419664" spans="68:68" customFormat="1">
      <c r="BP419664" s="90"/>
    </row>
    <row r="419665" spans="68:68" customFormat="1">
      <c r="BP419665" s="90"/>
    </row>
    <row r="419666" spans="68:68" customFormat="1">
      <c r="BP419666" s="90"/>
    </row>
    <row r="419667" spans="68:68" customFormat="1">
      <c r="BP419667" s="90"/>
    </row>
    <row r="419668" spans="68:68" customFormat="1">
      <c r="BP419668" s="90"/>
    </row>
    <row r="419669" spans="68:68" customFormat="1">
      <c r="BP419669" s="90"/>
    </row>
    <row r="419670" spans="68:68" customFormat="1">
      <c r="BP419670" s="90"/>
    </row>
    <row r="419671" spans="68:68" customFormat="1">
      <c r="BP419671" s="90"/>
    </row>
    <row r="419672" spans="68:68" customFormat="1">
      <c r="BP419672" s="90"/>
    </row>
    <row r="419673" spans="68:68" customFormat="1">
      <c r="BP419673" s="90"/>
    </row>
    <row r="419674" spans="68:68" customFormat="1">
      <c r="BP419674" s="90"/>
    </row>
    <row r="419675" spans="68:68" customFormat="1">
      <c r="BP419675" s="90"/>
    </row>
    <row r="419676" spans="68:68" customFormat="1">
      <c r="BP419676" s="90"/>
    </row>
    <row r="419677" spans="68:68" customFormat="1">
      <c r="BP419677" s="90"/>
    </row>
    <row r="419678" spans="68:68" customFormat="1">
      <c r="BP419678" s="90"/>
    </row>
    <row r="419679" spans="68:68" customFormat="1">
      <c r="BP419679" s="90"/>
    </row>
    <row r="419680" spans="68:68" customFormat="1">
      <c r="BP419680" s="90"/>
    </row>
    <row r="419681" spans="68:68" customFormat="1">
      <c r="BP419681" s="90"/>
    </row>
    <row r="419682" spans="68:68" customFormat="1">
      <c r="BP419682" s="90"/>
    </row>
    <row r="419683" spans="68:68" customFormat="1">
      <c r="BP419683" s="90"/>
    </row>
    <row r="419684" spans="68:68" customFormat="1">
      <c r="BP419684" s="90"/>
    </row>
    <row r="419685" spans="68:68" customFormat="1">
      <c r="BP419685" s="90"/>
    </row>
    <row r="419686" spans="68:68" customFormat="1">
      <c r="BP419686" s="90"/>
    </row>
    <row r="419687" spans="68:68" customFormat="1">
      <c r="BP419687" s="90"/>
    </row>
    <row r="419688" spans="68:68" customFormat="1">
      <c r="BP419688" s="90"/>
    </row>
    <row r="419689" spans="68:68" customFormat="1">
      <c r="BP419689" s="90"/>
    </row>
    <row r="419690" spans="68:68" customFormat="1">
      <c r="BP419690" s="90"/>
    </row>
    <row r="419691" spans="68:68" customFormat="1">
      <c r="BP419691" s="90"/>
    </row>
    <row r="419692" spans="68:68" customFormat="1">
      <c r="BP419692" s="90"/>
    </row>
    <row r="419693" spans="68:68" customFormat="1">
      <c r="BP419693" s="90"/>
    </row>
    <row r="419694" spans="68:68" customFormat="1">
      <c r="BP419694" s="90"/>
    </row>
    <row r="419695" spans="68:68" customFormat="1">
      <c r="BP419695" s="90"/>
    </row>
    <row r="419696" spans="68:68" customFormat="1">
      <c r="BP419696" s="90"/>
    </row>
    <row r="419697" spans="68:68" customFormat="1">
      <c r="BP419697" s="90"/>
    </row>
    <row r="419698" spans="68:68" customFormat="1">
      <c r="BP419698" s="90"/>
    </row>
    <row r="419699" spans="68:68" customFormat="1">
      <c r="BP419699" s="90"/>
    </row>
    <row r="419700" spans="68:68" customFormat="1">
      <c r="BP419700" s="90"/>
    </row>
    <row r="419701" spans="68:68" customFormat="1">
      <c r="BP419701" s="90"/>
    </row>
    <row r="419702" spans="68:68" customFormat="1">
      <c r="BP419702" s="90"/>
    </row>
    <row r="419703" spans="68:68" customFormat="1">
      <c r="BP419703" s="90"/>
    </row>
    <row r="419704" spans="68:68" customFormat="1">
      <c r="BP419704" s="90"/>
    </row>
    <row r="419705" spans="68:68" customFormat="1">
      <c r="BP419705" s="90"/>
    </row>
    <row r="419706" spans="68:68" customFormat="1">
      <c r="BP419706" s="90"/>
    </row>
    <row r="419707" spans="68:68" customFormat="1">
      <c r="BP419707" s="90"/>
    </row>
    <row r="419708" spans="68:68" customFormat="1">
      <c r="BP419708" s="90"/>
    </row>
    <row r="419709" spans="68:68" customFormat="1">
      <c r="BP419709" s="90"/>
    </row>
    <row r="419710" spans="68:68" customFormat="1">
      <c r="BP419710" s="90"/>
    </row>
    <row r="419711" spans="68:68" customFormat="1">
      <c r="BP419711" s="90"/>
    </row>
    <row r="419712" spans="68:68" customFormat="1">
      <c r="BP419712" s="90"/>
    </row>
    <row r="419713" spans="68:68" customFormat="1">
      <c r="BP419713" s="90"/>
    </row>
    <row r="419714" spans="68:68" customFormat="1">
      <c r="BP419714" s="90"/>
    </row>
    <row r="419715" spans="68:68" customFormat="1">
      <c r="BP419715" s="90"/>
    </row>
    <row r="419716" spans="68:68" customFormat="1">
      <c r="BP419716" s="90"/>
    </row>
    <row r="419717" spans="68:68" customFormat="1">
      <c r="BP419717" s="90"/>
    </row>
    <row r="419718" spans="68:68" customFormat="1">
      <c r="BP419718" s="90"/>
    </row>
    <row r="419719" spans="68:68" customFormat="1">
      <c r="BP419719" s="90"/>
    </row>
    <row r="419720" spans="68:68" customFormat="1">
      <c r="BP419720" s="90"/>
    </row>
    <row r="419721" spans="68:68" customFormat="1">
      <c r="BP419721" s="90"/>
    </row>
    <row r="419722" spans="68:68" customFormat="1">
      <c r="BP419722" s="90"/>
    </row>
    <row r="419723" spans="68:68" customFormat="1">
      <c r="BP419723" s="90"/>
    </row>
    <row r="419724" spans="68:68" customFormat="1">
      <c r="BP419724" s="90"/>
    </row>
    <row r="419725" spans="68:68" customFormat="1">
      <c r="BP419725" s="90"/>
    </row>
    <row r="419726" spans="68:68" customFormat="1">
      <c r="BP419726" s="90"/>
    </row>
    <row r="419727" spans="68:68" customFormat="1">
      <c r="BP419727" s="90"/>
    </row>
    <row r="419728" spans="68:68" customFormat="1">
      <c r="BP419728" s="90"/>
    </row>
    <row r="419729" spans="68:68" customFormat="1">
      <c r="BP419729" s="90"/>
    </row>
    <row r="419730" spans="68:68" customFormat="1">
      <c r="BP419730" s="90"/>
    </row>
    <row r="419731" spans="68:68" customFormat="1">
      <c r="BP419731" s="90"/>
    </row>
    <row r="419732" spans="68:68" customFormat="1">
      <c r="BP419732" s="90"/>
    </row>
    <row r="419733" spans="68:68" customFormat="1">
      <c r="BP419733" s="90"/>
    </row>
    <row r="419734" spans="68:68" customFormat="1">
      <c r="BP419734" s="90"/>
    </row>
    <row r="419735" spans="68:68" customFormat="1">
      <c r="BP419735" s="90"/>
    </row>
    <row r="419736" spans="68:68" customFormat="1">
      <c r="BP419736" s="90"/>
    </row>
    <row r="419737" spans="68:68" customFormat="1">
      <c r="BP419737" s="90"/>
    </row>
    <row r="419738" spans="68:68" customFormat="1">
      <c r="BP419738" s="90"/>
    </row>
    <row r="419739" spans="68:68" customFormat="1">
      <c r="BP419739" s="90"/>
    </row>
    <row r="419740" spans="68:68" customFormat="1">
      <c r="BP419740" s="90"/>
    </row>
    <row r="419741" spans="68:68" customFormat="1">
      <c r="BP419741" s="90"/>
    </row>
    <row r="419742" spans="68:68" customFormat="1">
      <c r="BP419742" s="90"/>
    </row>
    <row r="419743" spans="68:68" customFormat="1">
      <c r="BP419743" s="90"/>
    </row>
    <row r="419744" spans="68:68" customFormat="1">
      <c r="BP419744" s="90"/>
    </row>
    <row r="419745" spans="68:68" customFormat="1">
      <c r="BP419745" s="90"/>
    </row>
    <row r="419746" spans="68:68" customFormat="1">
      <c r="BP419746" s="90"/>
    </row>
    <row r="419747" spans="68:68" customFormat="1">
      <c r="BP419747" s="90"/>
    </row>
    <row r="419748" spans="68:68" customFormat="1">
      <c r="BP419748" s="90"/>
    </row>
    <row r="419749" spans="68:68" customFormat="1">
      <c r="BP419749" s="90"/>
    </row>
    <row r="419750" spans="68:68" customFormat="1">
      <c r="BP419750" s="90"/>
    </row>
    <row r="419751" spans="68:68" customFormat="1">
      <c r="BP419751" s="90"/>
    </row>
    <row r="419752" spans="68:68" customFormat="1">
      <c r="BP419752" s="90"/>
    </row>
    <row r="419753" spans="68:68" customFormat="1">
      <c r="BP419753" s="90"/>
    </row>
    <row r="419754" spans="68:68" customFormat="1">
      <c r="BP419754" s="90"/>
    </row>
    <row r="419755" spans="68:68" customFormat="1">
      <c r="BP419755" s="90"/>
    </row>
    <row r="419756" spans="68:68" customFormat="1">
      <c r="BP419756" s="90"/>
    </row>
    <row r="419757" spans="68:68" customFormat="1">
      <c r="BP419757" s="90"/>
    </row>
    <row r="419758" spans="68:68" customFormat="1">
      <c r="BP419758" s="90"/>
    </row>
    <row r="419759" spans="68:68" customFormat="1">
      <c r="BP419759" s="90"/>
    </row>
    <row r="419760" spans="68:68" customFormat="1">
      <c r="BP419760" s="90"/>
    </row>
    <row r="419761" spans="68:68" customFormat="1">
      <c r="BP419761" s="90"/>
    </row>
    <row r="419762" spans="68:68" customFormat="1">
      <c r="BP419762" s="90"/>
    </row>
    <row r="419763" spans="68:68" customFormat="1">
      <c r="BP419763" s="90"/>
    </row>
    <row r="419764" spans="68:68" customFormat="1">
      <c r="BP419764" s="90"/>
    </row>
    <row r="419765" spans="68:68" customFormat="1">
      <c r="BP419765" s="90"/>
    </row>
    <row r="419766" spans="68:68" customFormat="1">
      <c r="BP419766" s="90"/>
    </row>
    <row r="419767" spans="68:68" customFormat="1">
      <c r="BP419767" s="90"/>
    </row>
    <row r="419768" spans="68:68" customFormat="1">
      <c r="BP419768" s="90"/>
    </row>
    <row r="419769" spans="68:68" customFormat="1">
      <c r="BP419769" s="90"/>
    </row>
    <row r="419770" spans="68:68" customFormat="1">
      <c r="BP419770" s="90"/>
    </row>
    <row r="419771" spans="68:68" customFormat="1">
      <c r="BP419771" s="90"/>
    </row>
    <row r="419772" spans="68:68" customFormat="1">
      <c r="BP419772" s="90"/>
    </row>
    <row r="419773" spans="68:68" customFormat="1">
      <c r="BP419773" s="90"/>
    </row>
    <row r="419774" spans="68:68" customFormat="1">
      <c r="BP419774" s="90"/>
    </row>
    <row r="419775" spans="68:68" customFormat="1">
      <c r="BP419775" s="90"/>
    </row>
    <row r="419776" spans="68:68" customFormat="1">
      <c r="BP419776" s="90"/>
    </row>
    <row r="419777" spans="68:68" customFormat="1">
      <c r="BP419777" s="90"/>
    </row>
    <row r="419778" spans="68:68" customFormat="1">
      <c r="BP419778" s="90"/>
    </row>
    <row r="419779" spans="68:68" customFormat="1">
      <c r="BP419779" s="90"/>
    </row>
    <row r="419780" spans="68:68" customFormat="1">
      <c r="BP419780" s="90"/>
    </row>
    <row r="419781" spans="68:68" customFormat="1">
      <c r="BP419781" s="90"/>
    </row>
    <row r="419782" spans="68:68" customFormat="1">
      <c r="BP419782" s="90"/>
    </row>
    <row r="419783" spans="68:68" customFormat="1">
      <c r="BP419783" s="90"/>
    </row>
    <row r="419784" spans="68:68" customFormat="1">
      <c r="BP419784" s="90"/>
    </row>
    <row r="419785" spans="68:68" customFormat="1">
      <c r="BP419785" s="90"/>
    </row>
    <row r="419786" spans="68:68" customFormat="1">
      <c r="BP419786" s="90"/>
    </row>
    <row r="419787" spans="68:68" customFormat="1">
      <c r="BP419787" s="90"/>
    </row>
    <row r="419788" spans="68:68" customFormat="1">
      <c r="BP419788" s="90"/>
    </row>
    <row r="419789" spans="68:68" customFormat="1">
      <c r="BP419789" s="90"/>
    </row>
    <row r="419790" spans="68:68" customFormat="1">
      <c r="BP419790" s="90"/>
    </row>
    <row r="419791" spans="68:68" customFormat="1">
      <c r="BP419791" s="90"/>
    </row>
    <row r="419792" spans="68:68" customFormat="1">
      <c r="BP419792" s="90"/>
    </row>
    <row r="419793" spans="68:68" customFormat="1">
      <c r="BP419793" s="90"/>
    </row>
    <row r="419794" spans="68:68" customFormat="1">
      <c r="BP419794" s="90"/>
    </row>
    <row r="419795" spans="68:68" customFormat="1">
      <c r="BP419795" s="90"/>
    </row>
    <row r="419796" spans="68:68" customFormat="1">
      <c r="BP419796" s="90"/>
    </row>
    <row r="419797" spans="68:68" customFormat="1">
      <c r="BP419797" s="90"/>
    </row>
    <row r="419798" spans="68:68" customFormat="1">
      <c r="BP419798" s="90"/>
    </row>
    <row r="419799" spans="68:68" customFormat="1">
      <c r="BP419799" s="90"/>
    </row>
    <row r="419800" spans="68:68" customFormat="1">
      <c r="BP419800" s="90"/>
    </row>
    <row r="419801" spans="68:68" customFormat="1">
      <c r="BP419801" s="90"/>
    </row>
    <row r="419802" spans="68:68" customFormat="1">
      <c r="BP419802" s="90"/>
    </row>
    <row r="419803" spans="68:68" customFormat="1">
      <c r="BP419803" s="90"/>
    </row>
    <row r="419804" spans="68:68" customFormat="1">
      <c r="BP419804" s="90"/>
    </row>
    <row r="419805" spans="68:68" customFormat="1">
      <c r="BP419805" s="90"/>
    </row>
    <row r="419806" spans="68:68" customFormat="1">
      <c r="BP419806" s="90"/>
    </row>
    <row r="419807" spans="68:68" customFormat="1">
      <c r="BP419807" s="90"/>
    </row>
    <row r="419808" spans="68:68" customFormat="1">
      <c r="BP419808" s="90"/>
    </row>
    <row r="419809" spans="68:68" customFormat="1">
      <c r="BP419809" s="90"/>
    </row>
    <row r="419810" spans="68:68" customFormat="1">
      <c r="BP419810" s="90"/>
    </row>
    <row r="419811" spans="68:68" customFormat="1">
      <c r="BP419811" s="90"/>
    </row>
    <row r="419812" spans="68:68" customFormat="1">
      <c r="BP419812" s="90"/>
    </row>
    <row r="419813" spans="68:68" customFormat="1">
      <c r="BP419813" s="90"/>
    </row>
    <row r="419814" spans="68:68" customFormat="1">
      <c r="BP419814" s="90"/>
    </row>
    <row r="419815" spans="68:68" customFormat="1">
      <c r="BP419815" s="90"/>
    </row>
    <row r="419816" spans="68:68" customFormat="1">
      <c r="BP419816" s="90"/>
    </row>
    <row r="419817" spans="68:68" customFormat="1">
      <c r="BP419817" s="90"/>
    </row>
    <row r="419818" spans="68:68" customFormat="1">
      <c r="BP419818" s="90"/>
    </row>
    <row r="419819" spans="68:68" customFormat="1">
      <c r="BP419819" s="90"/>
    </row>
    <row r="419820" spans="68:68" customFormat="1">
      <c r="BP419820" s="90"/>
    </row>
    <row r="419821" spans="68:68" customFormat="1">
      <c r="BP419821" s="90"/>
    </row>
    <row r="419822" spans="68:68" customFormat="1">
      <c r="BP419822" s="90"/>
    </row>
    <row r="419823" spans="68:68" customFormat="1">
      <c r="BP419823" s="90"/>
    </row>
    <row r="419824" spans="68:68" customFormat="1">
      <c r="BP419824" s="90"/>
    </row>
    <row r="419825" spans="68:68" customFormat="1">
      <c r="BP419825" s="90"/>
    </row>
    <row r="419826" spans="68:68" customFormat="1">
      <c r="BP419826" s="90"/>
    </row>
    <row r="419827" spans="68:68" customFormat="1">
      <c r="BP419827" s="90"/>
    </row>
    <row r="419828" spans="68:68" customFormat="1">
      <c r="BP419828" s="90"/>
    </row>
    <row r="419829" spans="68:68" customFormat="1">
      <c r="BP419829" s="90"/>
    </row>
    <row r="419830" spans="68:68" customFormat="1">
      <c r="BP419830" s="90"/>
    </row>
    <row r="419831" spans="68:68" customFormat="1">
      <c r="BP419831" s="90"/>
    </row>
    <row r="419832" spans="68:68" customFormat="1">
      <c r="BP419832" s="90"/>
    </row>
    <row r="419833" spans="68:68" customFormat="1">
      <c r="BP419833" s="90"/>
    </row>
    <row r="419834" spans="68:68" customFormat="1">
      <c r="BP419834" s="90"/>
    </row>
    <row r="419835" spans="68:68" customFormat="1">
      <c r="BP419835" s="90"/>
    </row>
    <row r="419836" spans="68:68" customFormat="1">
      <c r="BP419836" s="90"/>
    </row>
    <row r="419837" spans="68:68" customFormat="1">
      <c r="BP419837" s="90"/>
    </row>
    <row r="419838" spans="68:68" customFormat="1">
      <c r="BP419838" s="90"/>
    </row>
    <row r="419839" spans="68:68" customFormat="1">
      <c r="BP419839" s="90"/>
    </row>
    <row r="419840" spans="68:68" customFormat="1">
      <c r="BP419840" s="90"/>
    </row>
    <row r="419841" spans="68:68" customFormat="1">
      <c r="BP419841" s="90"/>
    </row>
    <row r="419842" spans="68:68" customFormat="1">
      <c r="BP419842" s="90"/>
    </row>
    <row r="419843" spans="68:68" customFormat="1">
      <c r="BP419843" s="90"/>
    </row>
    <row r="419844" spans="68:68" customFormat="1">
      <c r="BP419844" s="90"/>
    </row>
    <row r="419845" spans="68:68" customFormat="1">
      <c r="BP419845" s="90"/>
    </row>
    <row r="419846" spans="68:68" customFormat="1">
      <c r="BP419846" s="90"/>
    </row>
    <row r="419847" spans="68:68" customFormat="1">
      <c r="BP419847" s="90"/>
    </row>
    <row r="419848" spans="68:68" customFormat="1">
      <c r="BP419848" s="90"/>
    </row>
    <row r="419849" spans="68:68" customFormat="1">
      <c r="BP419849" s="90"/>
    </row>
    <row r="419850" spans="68:68" customFormat="1">
      <c r="BP419850" s="90"/>
    </row>
    <row r="419851" spans="68:68" customFormat="1">
      <c r="BP419851" s="90"/>
    </row>
    <row r="419852" spans="68:68" customFormat="1">
      <c r="BP419852" s="90"/>
    </row>
    <row r="419853" spans="68:68" customFormat="1">
      <c r="BP419853" s="90"/>
    </row>
    <row r="419854" spans="68:68" customFormat="1">
      <c r="BP419854" s="90"/>
    </row>
    <row r="419855" spans="68:68" customFormat="1">
      <c r="BP419855" s="90"/>
    </row>
    <row r="419856" spans="68:68" customFormat="1">
      <c r="BP419856" s="90"/>
    </row>
    <row r="419857" spans="68:68" customFormat="1">
      <c r="BP419857" s="90"/>
    </row>
    <row r="419858" spans="68:68" customFormat="1">
      <c r="BP419858" s="90"/>
    </row>
    <row r="419859" spans="68:68" customFormat="1">
      <c r="BP419859" s="90"/>
    </row>
    <row r="419860" spans="68:68" customFormat="1">
      <c r="BP419860" s="90"/>
    </row>
    <row r="419861" spans="68:68" customFormat="1">
      <c r="BP419861" s="90"/>
    </row>
    <row r="419862" spans="68:68" customFormat="1">
      <c r="BP419862" s="90"/>
    </row>
    <row r="419863" spans="68:68" customFormat="1">
      <c r="BP419863" s="90"/>
    </row>
    <row r="419864" spans="68:68" customFormat="1">
      <c r="BP419864" s="90"/>
    </row>
    <row r="419865" spans="68:68" customFormat="1">
      <c r="BP419865" s="90"/>
    </row>
    <row r="419866" spans="68:68" customFormat="1">
      <c r="BP419866" s="90"/>
    </row>
    <row r="419867" spans="68:68" customFormat="1">
      <c r="BP419867" s="90"/>
    </row>
    <row r="419868" spans="68:68" customFormat="1">
      <c r="BP419868" s="90"/>
    </row>
    <row r="419869" spans="68:68" customFormat="1">
      <c r="BP419869" s="90"/>
    </row>
    <row r="419870" spans="68:68" customFormat="1">
      <c r="BP419870" s="90"/>
    </row>
    <row r="419871" spans="68:68" customFormat="1">
      <c r="BP419871" s="90"/>
    </row>
    <row r="419872" spans="68:68" customFormat="1">
      <c r="BP419872" s="90"/>
    </row>
    <row r="419873" spans="68:68" customFormat="1">
      <c r="BP419873" s="90"/>
    </row>
    <row r="419874" spans="68:68" customFormat="1">
      <c r="BP419874" s="90"/>
    </row>
    <row r="419875" spans="68:68" customFormat="1">
      <c r="BP419875" s="90"/>
    </row>
    <row r="419876" spans="68:68" customFormat="1">
      <c r="BP419876" s="90"/>
    </row>
    <row r="419877" spans="68:68" customFormat="1">
      <c r="BP419877" s="90"/>
    </row>
    <row r="419878" spans="68:68" customFormat="1">
      <c r="BP419878" s="90"/>
    </row>
    <row r="419879" spans="68:68" customFormat="1">
      <c r="BP419879" s="90"/>
    </row>
    <row r="419880" spans="68:68" customFormat="1">
      <c r="BP419880" s="90"/>
    </row>
    <row r="419881" spans="68:68" customFormat="1">
      <c r="BP419881" s="90"/>
    </row>
    <row r="419882" spans="68:68" customFormat="1">
      <c r="BP419882" s="90"/>
    </row>
    <row r="419883" spans="68:68" customFormat="1">
      <c r="BP419883" s="90"/>
    </row>
    <row r="419884" spans="68:68" customFormat="1">
      <c r="BP419884" s="90"/>
    </row>
    <row r="419885" spans="68:68" customFormat="1">
      <c r="BP419885" s="90"/>
    </row>
    <row r="419886" spans="68:68" customFormat="1">
      <c r="BP419886" s="90"/>
    </row>
    <row r="419887" spans="68:68" customFormat="1">
      <c r="BP419887" s="90"/>
    </row>
    <row r="419888" spans="68:68" customFormat="1">
      <c r="BP419888" s="90"/>
    </row>
    <row r="419889" spans="68:68" customFormat="1">
      <c r="BP419889" s="90"/>
    </row>
    <row r="419890" spans="68:68" customFormat="1">
      <c r="BP419890" s="90"/>
    </row>
    <row r="419891" spans="68:68" customFormat="1">
      <c r="BP419891" s="90"/>
    </row>
    <row r="419892" spans="68:68" customFormat="1">
      <c r="BP419892" s="90"/>
    </row>
    <row r="419893" spans="68:68" customFormat="1">
      <c r="BP419893" s="90"/>
    </row>
    <row r="419894" spans="68:68" customFormat="1">
      <c r="BP419894" s="90"/>
    </row>
    <row r="419895" spans="68:68" customFormat="1">
      <c r="BP419895" s="90"/>
    </row>
    <row r="419896" spans="68:68" customFormat="1">
      <c r="BP419896" s="90"/>
    </row>
    <row r="419897" spans="68:68" customFormat="1">
      <c r="BP419897" s="90"/>
    </row>
    <row r="419898" spans="68:68" customFormat="1">
      <c r="BP419898" s="90"/>
    </row>
    <row r="419899" spans="68:68" customFormat="1">
      <c r="BP419899" s="90"/>
    </row>
    <row r="419900" spans="68:68" customFormat="1">
      <c r="BP419900" s="90"/>
    </row>
    <row r="419901" spans="68:68" customFormat="1">
      <c r="BP419901" s="90"/>
    </row>
    <row r="419902" spans="68:68" customFormat="1">
      <c r="BP419902" s="90"/>
    </row>
    <row r="419903" spans="68:68" customFormat="1">
      <c r="BP419903" s="90"/>
    </row>
    <row r="419904" spans="68:68" customFormat="1">
      <c r="BP419904" s="90"/>
    </row>
    <row r="419905" spans="68:68" customFormat="1">
      <c r="BP419905" s="90"/>
    </row>
    <row r="419906" spans="68:68" customFormat="1">
      <c r="BP419906" s="90"/>
    </row>
    <row r="419907" spans="68:68" customFormat="1">
      <c r="BP419907" s="90"/>
    </row>
    <row r="419908" spans="68:68" customFormat="1">
      <c r="BP419908" s="90"/>
    </row>
    <row r="419909" spans="68:68" customFormat="1">
      <c r="BP419909" s="90"/>
    </row>
    <row r="419910" spans="68:68" customFormat="1">
      <c r="BP419910" s="90"/>
    </row>
    <row r="419911" spans="68:68" customFormat="1">
      <c r="BP419911" s="90"/>
    </row>
    <row r="419912" spans="68:68" customFormat="1">
      <c r="BP419912" s="90"/>
    </row>
    <row r="419913" spans="68:68" customFormat="1">
      <c r="BP419913" s="90"/>
    </row>
    <row r="419914" spans="68:68" customFormat="1">
      <c r="BP419914" s="90"/>
    </row>
    <row r="419915" spans="68:68" customFormat="1">
      <c r="BP419915" s="90"/>
    </row>
    <row r="419916" spans="68:68" customFormat="1">
      <c r="BP419916" s="90"/>
    </row>
    <row r="419917" spans="68:68" customFormat="1">
      <c r="BP419917" s="90"/>
    </row>
    <row r="419918" spans="68:68" customFormat="1">
      <c r="BP419918" s="90"/>
    </row>
    <row r="419919" spans="68:68" customFormat="1">
      <c r="BP419919" s="90"/>
    </row>
    <row r="419920" spans="68:68" customFormat="1">
      <c r="BP419920" s="90"/>
    </row>
    <row r="419921" spans="68:68" customFormat="1">
      <c r="BP419921" s="90"/>
    </row>
    <row r="419922" spans="68:68" customFormat="1">
      <c r="BP419922" s="90"/>
    </row>
    <row r="419923" spans="68:68" customFormat="1">
      <c r="BP419923" s="90"/>
    </row>
    <row r="419924" spans="68:68" customFormat="1">
      <c r="BP419924" s="90"/>
    </row>
    <row r="419925" spans="68:68" customFormat="1">
      <c r="BP419925" s="90"/>
    </row>
    <row r="419926" spans="68:68" customFormat="1">
      <c r="BP419926" s="90"/>
    </row>
    <row r="419927" spans="68:68" customFormat="1">
      <c r="BP419927" s="90"/>
    </row>
    <row r="419928" spans="68:68" customFormat="1">
      <c r="BP419928" s="90"/>
    </row>
    <row r="419929" spans="68:68" customFormat="1">
      <c r="BP419929" s="90"/>
    </row>
    <row r="419930" spans="68:68" customFormat="1">
      <c r="BP419930" s="90"/>
    </row>
    <row r="419931" spans="68:68" customFormat="1">
      <c r="BP419931" s="90"/>
    </row>
    <row r="419932" spans="68:68" customFormat="1">
      <c r="BP419932" s="90"/>
    </row>
    <row r="419933" spans="68:68" customFormat="1">
      <c r="BP419933" s="90"/>
    </row>
    <row r="419934" spans="68:68" customFormat="1">
      <c r="BP419934" s="90"/>
    </row>
    <row r="419935" spans="68:68" customFormat="1">
      <c r="BP419935" s="90"/>
    </row>
    <row r="419936" spans="68:68" customFormat="1">
      <c r="BP419936" s="90"/>
    </row>
    <row r="419937" spans="68:68" customFormat="1">
      <c r="BP419937" s="90"/>
    </row>
    <row r="419938" spans="68:68" customFormat="1">
      <c r="BP419938" s="90"/>
    </row>
    <row r="419939" spans="68:68" customFormat="1">
      <c r="BP419939" s="90"/>
    </row>
    <row r="419940" spans="68:68" customFormat="1">
      <c r="BP419940" s="90"/>
    </row>
    <row r="419941" spans="68:68" customFormat="1">
      <c r="BP419941" s="90"/>
    </row>
    <row r="419942" spans="68:68" customFormat="1">
      <c r="BP419942" s="90"/>
    </row>
    <row r="419943" spans="68:68" customFormat="1">
      <c r="BP419943" s="90"/>
    </row>
    <row r="419944" spans="68:68" customFormat="1">
      <c r="BP419944" s="90"/>
    </row>
    <row r="419945" spans="68:68" customFormat="1">
      <c r="BP419945" s="90"/>
    </row>
    <row r="419946" spans="68:68" customFormat="1">
      <c r="BP419946" s="90"/>
    </row>
    <row r="419947" spans="68:68" customFormat="1">
      <c r="BP419947" s="90"/>
    </row>
    <row r="419948" spans="68:68" customFormat="1">
      <c r="BP419948" s="90"/>
    </row>
    <row r="419949" spans="68:68" customFormat="1">
      <c r="BP419949" s="90"/>
    </row>
    <row r="419950" spans="68:68" customFormat="1">
      <c r="BP419950" s="90"/>
    </row>
    <row r="419951" spans="68:68" customFormat="1">
      <c r="BP419951" s="90"/>
    </row>
    <row r="419952" spans="68:68" customFormat="1">
      <c r="BP419952" s="90"/>
    </row>
    <row r="419953" spans="68:68" customFormat="1">
      <c r="BP419953" s="90"/>
    </row>
    <row r="419954" spans="68:68" customFormat="1">
      <c r="BP419954" s="90"/>
    </row>
    <row r="419955" spans="68:68" customFormat="1">
      <c r="BP419955" s="90"/>
    </row>
    <row r="419956" spans="68:68" customFormat="1">
      <c r="BP419956" s="90"/>
    </row>
    <row r="419957" spans="68:68" customFormat="1">
      <c r="BP419957" s="90"/>
    </row>
    <row r="419958" spans="68:68" customFormat="1">
      <c r="BP419958" s="90"/>
    </row>
    <row r="419959" spans="68:68" customFormat="1">
      <c r="BP419959" s="90"/>
    </row>
    <row r="419960" spans="68:68" customFormat="1">
      <c r="BP419960" s="90"/>
    </row>
    <row r="419961" spans="68:68" customFormat="1">
      <c r="BP419961" s="90"/>
    </row>
    <row r="419962" spans="68:68" customFormat="1">
      <c r="BP419962" s="90"/>
    </row>
    <row r="419963" spans="68:68" customFormat="1">
      <c r="BP419963" s="90"/>
    </row>
    <row r="419964" spans="68:68" customFormat="1">
      <c r="BP419964" s="90"/>
    </row>
    <row r="419965" spans="68:68" customFormat="1">
      <c r="BP419965" s="90"/>
    </row>
    <row r="419966" spans="68:68" customFormat="1">
      <c r="BP419966" s="90"/>
    </row>
    <row r="419967" spans="68:68" customFormat="1">
      <c r="BP419967" s="90"/>
    </row>
    <row r="419968" spans="68:68" customFormat="1">
      <c r="BP419968" s="90"/>
    </row>
    <row r="419969" spans="68:68" customFormat="1">
      <c r="BP419969" s="90"/>
    </row>
    <row r="419970" spans="68:68" customFormat="1">
      <c r="BP419970" s="90"/>
    </row>
    <row r="419971" spans="68:68" customFormat="1">
      <c r="BP419971" s="90"/>
    </row>
    <row r="419972" spans="68:68" customFormat="1">
      <c r="BP419972" s="90"/>
    </row>
    <row r="419973" spans="68:68" customFormat="1">
      <c r="BP419973" s="90"/>
    </row>
    <row r="419974" spans="68:68" customFormat="1">
      <c r="BP419974" s="90"/>
    </row>
    <row r="419975" spans="68:68" customFormat="1">
      <c r="BP419975" s="90"/>
    </row>
    <row r="419976" spans="68:68" customFormat="1">
      <c r="BP419976" s="90"/>
    </row>
    <row r="419977" spans="68:68" customFormat="1">
      <c r="BP419977" s="90"/>
    </row>
    <row r="419978" spans="68:68" customFormat="1">
      <c r="BP419978" s="90"/>
    </row>
    <row r="419979" spans="68:68" customFormat="1">
      <c r="BP419979" s="90"/>
    </row>
    <row r="419980" spans="68:68" customFormat="1">
      <c r="BP419980" s="90"/>
    </row>
    <row r="419981" spans="68:68" customFormat="1">
      <c r="BP419981" s="90"/>
    </row>
    <row r="419982" spans="68:68" customFormat="1">
      <c r="BP419982" s="90"/>
    </row>
    <row r="419983" spans="68:68" customFormat="1">
      <c r="BP419983" s="90"/>
    </row>
    <row r="419984" spans="68:68" customFormat="1">
      <c r="BP419984" s="90"/>
    </row>
    <row r="419985" spans="68:68" customFormat="1">
      <c r="BP419985" s="90"/>
    </row>
    <row r="419986" spans="68:68" customFormat="1">
      <c r="BP419986" s="90"/>
    </row>
    <row r="419987" spans="68:68" customFormat="1">
      <c r="BP419987" s="90"/>
    </row>
    <row r="419988" spans="68:68" customFormat="1">
      <c r="BP419988" s="90"/>
    </row>
    <row r="419989" spans="68:68" customFormat="1">
      <c r="BP419989" s="90"/>
    </row>
    <row r="419990" spans="68:68" customFormat="1">
      <c r="BP419990" s="90"/>
    </row>
    <row r="419991" spans="68:68" customFormat="1">
      <c r="BP419991" s="90"/>
    </row>
    <row r="419992" spans="68:68" customFormat="1">
      <c r="BP419992" s="90"/>
    </row>
    <row r="419993" spans="68:68" customFormat="1">
      <c r="BP419993" s="90"/>
    </row>
    <row r="419994" spans="68:68" customFormat="1">
      <c r="BP419994" s="90"/>
    </row>
    <row r="419995" spans="68:68" customFormat="1">
      <c r="BP419995" s="90"/>
    </row>
    <row r="419996" spans="68:68" customFormat="1">
      <c r="BP419996" s="90"/>
    </row>
    <row r="419997" spans="68:68" customFormat="1">
      <c r="BP419997" s="90"/>
    </row>
    <row r="419998" spans="68:68" customFormat="1">
      <c r="BP419998" s="90"/>
    </row>
    <row r="419999" spans="68:68" customFormat="1">
      <c r="BP419999" s="90"/>
    </row>
    <row r="420000" spans="68:68" customFormat="1">
      <c r="BP420000" s="90"/>
    </row>
    <row r="420001" spans="68:68" customFormat="1">
      <c r="BP420001" s="90"/>
    </row>
    <row r="420002" spans="68:68" customFormat="1">
      <c r="BP420002" s="90"/>
    </row>
    <row r="420003" spans="68:68" customFormat="1">
      <c r="BP420003" s="90"/>
    </row>
    <row r="420004" spans="68:68" customFormat="1">
      <c r="BP420004" s="90"/>
    </row>
    <row r="420005" spans="68:68" customFormat="1">
      <c r="BP420005" s="90"/>
    </row>
    <row r="420006" spans="68:68" customFormat="1">
      <c r="BP420006" s="90"/>
    </row>
    <row r="420007" spans="68:68" customFormat="1">
      <c r="BP420007" s="90"/>
    </row>
    <row r="420008" spans="68:68" customFormat="1">
      <c r="BP420008" s="90"/>
    </row>
    <row r="420009" spans="68:68" customFormat="1">
      <c r="BP420009" s="90"/>
    </row>
    <row r="420010" spans="68:68" customFormat="1">
      <c r="BP420010" s="90"/>
    </row>
    <row r="420011" spans="68:68" customFormat="1">
      <c r="BP420011" s="90"/>
    </row>
    <row r="420012" spans="68:68" customFormat="1">
      <c r="BP420012" s="90"/>
    </row>
    <row r="420013" spans="68:68" customFormat="1">
      <c r="BP420013" s="90"/>
    </row>
    <row r="420014" spans="68:68" customFormat="1">
      <c r="BP420014" s="90"/>
    </row>
    <row r="420015" spans="68:68" customFormat="1">
      <c r="BP420015" s="90"/>
    </row>
    <row r="420016" spans="68:68" customFormat="1">
      <c r="BP420016" s="90"/>
    </row>
    <row r="420017" spans="68:68" customFormat="1">
      <c r="BP420017" s="90"/>
    </row>
    <row r="420018" spans="68:68" customFormat="1">
      <c r="BP420018" s="90"/>
    </row>
    <row r="420019" spans="68:68" customFormat="1">
      <c r="BP420019" s="90"/>
    </row>
    <row r="420020" spans="68:68" customFormat="1">
      <c r="BP420020" s="90"/>
    </row>
    <row r="420021" spans="68:68" customFormat="1">
      <c r="BP420021" s="90"/>
    </row>
    <row r="420022" spans="68:68" customFormat="1">
      <c r="BP420022" s="90"/>
    </row>
    <row r="420023" spans="68:68" customFormat="1">
      <c r="BP420023" s="90"/>
    </row>
    <row r="420024" spans="68:68" customFormat="1">
      <c r="BP420024" s="90"/>
    </row>
    <row r="420025" spans="68:68" customFormat="1">
      <c r="BP420025" s="90"/>
    </row>
    <row r="420026" spans="68:68" customFormat="1">
      <c r="BP420026" s="90"/>
    </row>
    <row r="420027" spans="68:68" customFormat="1">
      <c r="BP420027" s="90"/>
    </row>
    <row r="420028" spans="68:68" customFormat="1">
      <c r="BP420028" s="90"/>
    </row>
    <row r="420029" spans="68:68" customFormat="1">
      <c r="BP420029" s="90"/>
    </row>
    <row r="420030" spans="68:68" customFormat="1">
      <c r="BP420030" s="90"/>
    </row>
    <row r="420031" spans="68:68" customFormat="1">
      <c r="BP420031" s="90"/>
    </row>
    <row r="420032" spans="68:68" customFormat="1">
      <c r="BP420032" s="90"/>
    </row>
    <row r="420033" spans="68:68" customFormat="1">
      <c r="BP420033" s="90"/>
    </row>
    <row r="420034" spans="68:68" customFormat="1">
      <c r="BP420034" s="90"/>
    </row>
    <row r="420035" spans="68:68" customFormat="1">
      <c r="BP420035" s="90"/>
    </row>
    <row r="420036" spans="68:68" customFormat="1">
      <c r="BP420036" s="90"/>
    </row>
    <row r="420037" spans="68:68" customFormat="1">
      <c r="BP420037" s="90"/>
    </row>
    <row r="420038" spans="68:68" customFormat="1">
      <c r="BP420038" s="90"/>
    </row>
    <row r="420039" spans="68:68" customFormat="1">
      <c r="BP420039" s="90"/>
    </row>
    <row r="420040" spans="68:68" customFormat="1">
      <c r="BP420040" s="90"/>
    </row>
    <row r="420041" spans="68:68" customFormat="1">
      <c r="BP420041" s="90"/>
    </row>
    <row r="420042" spans="68:68" customFormat="1">
      <c r="BP420042" s="90"/>
    </row>
    <row r="420043" spans="68:68" customFormat="1">
      <c r="BP420043" s="90"/>
    </row>
    <row r="420044" spans="68:68" customFormat="1">
      <c r="BP420044" s="90"/>
    </row>
    <row r="420045" spans="68:68" customFormat="1">
      <c r="BP420045" s="90"/>
    </row>
    <row r="420046" spans="68:68" customFormat="1">
      <c r="BP420046" s="90"/>
    </row>
    <row r="420047" spans="68:68" customFormat="1">
      <c r="BP420047" s="90"/>
    </row>
    <row r="420048" spans="68:68" customFormat="1">
      <c r="BP420048" s="90"/>
    </row>
    <row r="420049" spans="68:68" customFormat="1">
      <c r="BP420049" s="90"/>
    </row>
    <row r="420050" spans="68:68" customFormat="1">
      <c r="BP420050" s="90"/>
    </row>
    <row r="420051" spans="68:68" customFormat="1">
      <c r="BP420051" s="90"/>
    </row>
    <row r="420052" spans="68:68" customFormat="1">
      <c r="BP420052" s="90"/>
    </row>
    <row r="420053" spans="68:68" customFormat="1">
      <c r="BP420053" s="90"/>
    </row>
    <row r="420054" spans="68:68" customFormat="1">
      <c r="BP420054" s="90"/>
    </row>
    <row r="420055" spans="68:68" customFormat="1">
      <c r="BP420055" s="90"/>
    </row>
    <row r="420056" spans="68:68" customFormat="1">
      <c r="BP420056" s="90"/>
    </row>
    <row r="420057" spans="68:68" customFormat="1">
      <c r="BP420057" s="90"/>
    </row>
    <row r="420058" spans="68:68" customFormat="1">
      <c r="BP420058" s="90"/>
    </row>
    <row r="420059" spans="68:68" customFormat="1">
      <c r="BP420059" s="90"/>
    </row>
    <row r="420060" spans="68:68" customFormat="1">
      <c r="BP420060" s="90"/>
    </row>
    <row r="420061" spans="68:68" customFormat="1">
      <c r="BP420061" s="90"/>
    </row>
    <row r="420062" spans="68:68" customFormat="1">
      <c r="BP420062" s="90"/>
    </row>
    <row r="420063" spans="68:68" customFormat="1">
      <c r="BP420063" s="90"/>
    </row>
    <row r="420064" spans="68:68" customFormat="1">
      <c r="BP420064" s="90"/>
    </row>
    <row r="420065" spans="68:68" customFormat="1">
      <c r="BP420065" s="90"/>
    </row>
    <row r="420066" spans="68:68" customFormat="1">
      <c r="BP420066" s="90"/>
    </row>
    <row r="420067" spans="68:68" customFormat="1">
      <c r="BP420067" s="90"/>
    </row>
    <row r="420068" spans="68:68" customFormat="1">
      <c r="BP420068" s="90"/>
    </row>
    <row r="420069" spans="68:68" customFormat="1">
      <c r="BP420069" s="90"/>
    </row>
    <row r="420070" spans="68:68" customFormat="1">
      <c r="BP420070" s="90"/>
    </row>
    <row r="420071" spans="68:68" customFormat="1">
      <c r="BP420071" s="90"/>
    </row>
    <row r="420072" spans="68:68" customFormat="1">
      <c r="BP420072" s="90"/>
    </row>
    <row r="420073" spans="68:68" customFormat="1">
      <c r="BP420073" s="90"/>
    </row>
    <row r="420074" spans="68:68" customFormat="1">
      <c r="BP420074" s="90"/>
    </row>
    <row r="420075" spans="68:68" customFormat="1">
      <c r="BP420075" s="90"/>
    </row>
    <row r="420076" spans="68:68" customFormat="1">
      <c r="BP420076" s="90"/>
    </row>
    <row r="420077" spans="68:68" customFormat="1">
      <c r="BP420077" s="90"/>
    </row>
    <row r="420078" spans="68:68" customFormat="1">
      <c r="BP420078" s="90"/>
    </row>
    <row r="420079" spans="68:68" customFormat="1">
      <c r="BP420079" s="90"/>
    </row>
    <row r="420080" spans="68:68" customFormat="1">
      <c r="BP420080" s="90"/>
    </row>
    <row r="420081" spans="68:68" customFormat="1">
      <c r="BP420081" s="90"/>
    </row>
    <row r="420082" spans="68:68" customFormat="1">
      <c r="BP420082" s="90"/>
    </row>
    <row r="420083" spans="68:68" customFormat="1">
      <c r="BP420083" s="90"/>
    </row>
    <row r="420084" spans="68:68" customFormat="1">
      <c r="BP420084" s="90"/>
    </row>
    <row r="420085" spans="68:68" customFormat="1">
      <c r="BP420085" s="90"/>
    </row>
    <row r="420086" spans="68:68" customFormat="1">
      <c r="BP420086" s="90"/>
    </row>
    <row r="420087" spans="68:68" customFormat="1">
      <c r="BP420087" s="90"/>
    </row>
    <row r="420088" spans="68:68" customFormat="1">
      <c r="BP420088" s="90"/>
    </row>
    <row r="420089" spans="68:68" customFormat="1">
      <c r="BP420089" s="90"/>
    </row>
    <row r="420090" spans="68:68" customFormat="1">
      <c r="BP420090" s="90"/>
    </row>
    <row r="420091" spans="68:68" customFormat="1">
      <c r="BP420091" s="90"/>
    </row>
    <row r="420092" spans="68:68" customFormat="1">
      <c r="BP420092" s="90"/>
    </row>
    <row r="420093" spans="68:68" customFormat="1">
      <c r="BP420093" s="90"/>
    </row>
    <row r="420094" spans="68:68" customFormat="1">
      <c r="BP420094" s="90"/>
    </row>
    <row r="420095" spans="68:68" customFormat="1">
      <c r="BP420095" s="90"/>
    </row>
    <row r="420096" spans="68:68" customFormat="1">
      <c r="BP420096" s="90"/>
    </row>
    <row r="420097" spans="68:68" customFormat="1">
      <c r="BP420097" s="90"/>
    </row>
    <row r="420098" spans="68:68" customFormat="1">
      <c r="BP420098" s="90"/>
    </row>
    <row r="420099" spans="68:68" customFormat="1">
      <c r="BP420099" s="90"/>
    </row>
    <row r="420100" spans="68:68" customFormat="1">
      <c r="BP420100" s="90"/>
    </row>
    <row r="420101" spans="68:68" customFormat="1">
      <c r="BP420101" s="90"/>
    </row>
    <row r="420102" spans="68:68" customFormat="1">
      <c r="BP420102" s="90"/>
    </row>
    <row r="420103" spans="68:68" customFormat="1">
      <c r="BP420103" s="90"/>
    </row>
    <row r="420104" spans="68:68" customFormat="1">
      <c r="BP420104" s="90"/>
    </row>
    <row r="420105" spans="68:68" customFormat="1">
      <c r="BP420105" s="90"/>
    </row>
    <row r="420106" spans="68:68" customFormat="1">
      <c r="BP420106" s="90"/>
    </row>
    <row r="420107" spans="68:68" customFormat="1">
      <c r="BP420107" s="90"/>
    </row>
    <row r="420108" spans="68:68" customFormat="1">
      <c r="BP420108" s="90"/>
    </row>
    <row r="420109" spans="68:68" customFormat="1">
      <c r="BP420109" s="90"/>
    </row>
    <row r="420110" spans="68:68" customFormat="1">
      <c r="BP420110" s="90"/>
    </row>
    <row r="420111" spans="68:68" customFormat="1">
      <c r="BP420111" s="90"/>
    </row>
    <row r="420112" spans="68:68" customFormat="1">
      <c r="BP420112" s="90"/>
    </row>
    <row r="420113" spans="68:68" customFormat="1">
      <c r="BP420113" s="90"/>
    </row>
    <row r="420114" spans="68:68" customFormat="1">
      <c r="BP420114" s="90"/>
    </row>
    <row r="420115" spans="68:68" customFormat="1">
      <c r="BP420115" s="90"/>
    </row>
    <row r="420116" spans="68:68" customFormat="1">
      <c r="BP420116" s="90"/>
    </row>
    <row r="420117" spans="68:68" customFormat="1">
      <c r="BP420117" s="90"/>
    </row>
    <row r="420118" spans="68:68" customFormat="1">
      <c r="BP420118" s="90"/>
    </row>
    <row r="420119" spans="68:68" customFormat="1">
      <c r="BP420119" s="90"/>
    </row>
    <row r="420120" spans="68:68" customFormat="1">
      <c r="BP420120" s="90"/>
    </row>
    <row r="420121" spans="68:68" customFormat="1">
      <c r="BP420121" s="90"/>
    </row>
    <row r="420122" spans="68:68" customFormat="1">
      <c r="BP420122" s="90"/>
    </row>
    <row r="420123" spans="68:68" customFormat="1">
      <c r="BP420123" s="90"/>
    </row>
    <row r="420124" spans="68:68" customFormat="1">
      <c r="BP420124" s="90"/>
    </row>
    <row r="420125" spans="68:68" customFormat="1">
      <c r="BP420125" s="90"/>
    </row>
    <row r="420126" spans="68:68" customFormat="1">
      <c r="BP420126" s="90"/>
    </row>
    <row r="420127" spans="68:68" customFormat="1">
      <c r="BP420127" s="90"/>
    </row>
    <row r="420128" spans="68:68" customFormat="1">
      <c r="BP420128" s="90"/>
    </row>
    <row r="420129" spans="68:68" customFormat="1">
      <c r="BP420129" s="90"/>
    </row>
    <row r="420130" spans="68:68" customFormat="1">
      <c r="BP420130" s="90"/>
    </row>
    <row r="420131" spans="68:68" customFormat="1">
      <c r="BP420131" s="90"/>
    </row>
    <row r="420132" spans="68:68" customFormat="1">
      <c r="BP420132" s="90"/>
    </row>
    <row r="420133" spans="68:68" customFormat="1">
      <c r="BP420133" s="90"/>
    </row>
    <row r="420134" spans="68:68" customFormat="1">
      <c r="BP420134" s="90"/>
    </row>
    <row r="420135" spans="68:68" customFormat="1">
      <c r="BP420135" s="90"/>
    </row>
    <row r="420136" spans="68:68" customFormat="1">
      <c r="BP420136" s="90"/>
    </row>
    <row r="420137" spans="68:68" customFormat="1">
      <c r="BP420137" s="90"/>
    </row>
    <row r="420138" spans="68:68" customFormat="1">
      <c r="BP420138" s="90"/>
    </row>
    <row r="420139" spans="68:68" customFormat="1">
      <c r="BP420139" s="90"/>
    </row>
    <row r="420140" spans="68:68" customFormat="1">
      <c r="BP420140" s="90"/>
    </row>
    <row r="420141" spans="68:68" customFormat="1">
      <c r="BP420141" s="90"/>
    </row>
    <row r="420142" spans="68:68" customFormat="1">
      <c r="BP420142" s="90"/>
    </row>
    <row r="420143" spans="68:68" customFormat="1">
      <c r="BP420143" s="90"/>
    </row>
    <row r="420144" spans="68:68" customFormat="1">
      <c r="BP420144" s="90"/>
    </row>
    <row r="420145" spans="68:68" customFormat="1">
      <c r="BP420145" s="90"/>
    </row>
    <row r="420146" spans="68:68" customFormat="1">
      <c r="BP420146" s="90"/>
    </row>
    <row r="420147" spans="68:68" customFormat="1">
      <c r="BP420147" s="90"/>
    </row>
    <row r="420148" spans="68:68" customFormat="1">
      <c r="BP420148" s="90"/>
    </row>
    <row r="420149" spans="68:68" customFormat="1">
      <c r="BP420149" s="90"/>
    </row>
    <row r="420150" spans="68:68" customFormat="1">
      <c r="BP420150" s="90"/>
    </row>
    <row r="420151" spans="68:68" customFormat="1">
      <c r="BP420151" s="90"/>
    </row>
    <row r="420152" spans="68:68" customFormat="1">
      <c r="BP420152" s="90"/>
    </row>
    <row r="420153" spans="68:68" customFormat="1">
      <c r="BP420153" s="90"/>
    </row>
    <row r="420154" spans="68:68" customFormat="1">
      <c r="BP420154" s="90"/>
    </row>
    <row r="420155" spans="68:68" customFormat="1">
      <c r="BP420155" s="90"/>
    </row>
    <row r="420156" spans="68:68" customFormat="1">
      <c r="BP420156" s="90"/>
    </row>
    <row r="420157" spans="68:68" customFormat="1">
      <c r="BP420157" s="90"/>
    </row>
    <row r="420158" spans="68:68" customFormat="1">
      <c r="BP420158" s="90"/>
    </row>
    <row r="420159" spans="68:68" customFormat="1">
      <c r="BP420159" s="90"/>
    </row>
    <row r="420160" spans="68:68" customFormat="1">
      <c r="BP420160" s="90"/>
    </row>
    <row r="420161" spans="68:68" customFormat="1">
      <c r="BP420161" s="90"/>
    </row>
    <row r="420162" spans="68:68" customFormat="1">
      <c r="BP420162" s="90"/>
    </row>
    <row r="420163" spans="68:68" customFormat="1">
      <c r="BP420163" s="90"/>
    </row>
    <row r="420164" spans="68:68" customFormat="1">
      <c r="BP420164" s="90"/>
    </row>
    <row r="420165" spans="68:68" customFormat="1">
      <c r="BP420165" s="90"/>
    </row>
    <row r="420166" spans="68:68" customFormat="1">
      <c r="BP420166" s="90"/>
    </row>
    <row r="420167" spans="68:68" customFormat="1">
      <c r="BP420167" s="90"/>
    </row>
    <row r="420168" spans="68:68" customFormat="1">
      <c r="BP420168" s="90"/>
    </row>
    <row r="420169" spans="68:68" customFormat="1">
      <c r="BP420169" s="90"/>
    </row>
    <row r="420170" spans="68:68" customFormat="1">
      <c r="BP420170" s="90"/>
    </row>
    <row r="420171" spans="68:68" customFormat="1">
      <c r="BP420171" s="90"/>
    </row>
    <row r="420172" spans="68:68" customFormat="1">
      <c r="BP420172" s="90"/>
    </row>
    <row r="420173" spans="68:68" customFormat="1">
      <c r="BP420173" s="90"/>
    </row>
    <row r="420174" spans="68:68" customFormat="1">
      <c r="BP420174" s="90"/>
    </row>
    <row r="420175" spans="68:68" customFormat="1">
      <c r="BP420175" s="90"/>
    </row>
    <row r="420176" spans="68:68" customFormat="1">
      <c r="BP420176" s="90"/>
    </row>
    <row r="420177" spans="68:68" customFormat="1">
      <c r="BP420177" s="90"/>
    </row>
    <row r="420178" spans="68:68" customFormat="1">
      <c r="BP420178" s="90"/>
    </row>
    <row r="420179" spans="68:68" customFormat="1">
      <c r="BP420179" s="90"/>
    </row>
    <row r="420180" spans="68:68" customFormat="1">
      <c r="BP420180" s="90"/>
    </row>
    <row r="420181" spans="68:68" customFormat="1">
      <c r="BP420181" s="90"/>
    </row>
    <row r="420182" spans="68:68" customFormat="1">
      <c r="BP420182" s="90"/>
    </row>
    <row r="420183" spans="68:68" customFormat="1">
      <c r="BP420183" s="90"/>
    </row>
    <row r="420184" spans="68:68" customFormat="1">
      <c r="BP420184" s="90"/>
    </row>
    <row r="420185" spans="68:68" customFormat="1">
      <c r="BP420185" s="90"/>
    </row>
    <row r="420186" spans="68:68" customFormat="1">
      <c r="BP420186" s="90"/>
    </row>
    <row r="420187" spans="68:68" customFormat="1">
      <c r="BP420187" s="90"/>
    </row>
    <row r="420188" spans="68:68" customFormat="1">
      <c r="BP420188" s="90"/>
    </row>
    <row r="420189" spans="68:68" customFormat="1">
      <c r="BP420189" s="90"/>
    </row>
    <row r="420190" spans="68:68" customFormat="1">
      <c r="BP420190" s="90"/>
    </row>
    <row r="420191" spans="68:68" customFormat="1">
      <c r="BP420191" s="90"/>
    </row>
    <row r="420192" spans="68:68" customFormat="1">
      <c r="BP420192" s="90"/>
    </row>
    <row r="420193" spans="68:68" customFormat="1">
      <c r="BP420193" s="90"/>
    </row>
    <row r="420194" spans="68:68" customFormat="1">
      <c r="BP420194" s="90"/>
    </row>
    <row r="420195" spans="68:68" customFormat="1">
      <c r="BP420195" s="90"/>
    </row>
    <row r="420196" spans="68:68" customFormat="1">
      <c r="BP420196" s="90"/>
    </row>
    <row r="420197" spans="68:68" customFormat="1">
      <c r="BP420197" s="90"/>
    </row>
    <row r="420198" spans="68:68" customFormat="1">
      <c r="BP420198" s="90"/>
    </row>
    <row r="420199" spans="68:68" customFormat="1">
      <c r="BP420199" s="90"/>
    </row>
    <row r="420200" spans="68:68" customFormat="1">
      <c r="BP420200" s="90"/>
    </row>
    <row r="420201" spans="68:68" customFormat="1">
      <c r="BP420201" s="90"/>
    </row>
    <row r="420202" spans="68:68" customFormat="1">
      <c r="BP420202" s="90"/>
    </row>
    <row r="420203" spans="68:68" customFormat="1">
      <c r="BP420203" s="90"/>
    </row>
    <row r="420204" spans="68:68" customFormat="1">
      <c r="BP420204" s="90"/>
    </row>
    <row r="420205" spans="68:68" customFormat="1">
      <c r="BP420205" s="90"/>
    </row>
    <row r="420206" spans="68:68" customFormat="1">
      <c r="BP420206" s="90"/>
    </row>
    <row r="420207" spans="68:68" customFormat="1">
      <c r="BP420207" s="90"/>
    </row>
    <row r="420208" spans="68:68" customFormat="1">
      <c r="BP420208" s="90"/>
    </row>
    <row r="420209" spans="68:68" customFormat="1">
      <c r="BP420209" s="90"/>
    </row>
    <row r="420210" spans="68:68" customFormat="1">
      <c r="BP420210" s="90"/>
    </row>
    <row r="420211" spans="68:68" customFormat="1">
      <c r="BP420211" s="90"/>
    </row>
    <row r="420212" spans="68:68" customFormat="1">
      <c r="BP420212" s="90"/>
    </row>
    <row r="420213" spans="68:68" customFormat="1">
      <c r="BP420213" s="90"/>
    </row>
    <row r="420214" spans="68:68" customFormat="1">
      <c r="BP420214" s="90"/>
    </row>
    <row r="420215" spans="68:68" customFormat="1">
      <c r="BP420215" s="90"/>
    </row>
    <row r="420216" spans="68:68" customFormat="1">
      <c r="BP420216" s="90"/>
    </row>
    <row r="420217" spans="68:68" customFormat="1">
      <c r="BP420217" s="90"/>
    </row>
    <row r="420218" spans="68:68" customFormat="1">
      <c r="BP420218" s="90"/>
    </row>
    <row r="420219" spans="68:68" customFormat="1">
      <c r="BP420219" s="90"/>
    </row>
    <row r="420220" spans="68:68" customFormat="1">
      <c r="BP420220" s="90"/>
    </row>
    <row r="420221" spans="68:68" customFormat="1">
      <c r="BP420221" s="90"/>
    </row>
    <row r="420222" spans="68:68" customFormat="1">
      <c r="BP420222" s="90"/>
    </row>
    <row r="420223" spans="68:68" customFormat="1">
      <c r="BP420223" s="90"/>
    </row>
    <row r="420224" spans="68:68" customFormat="1">
      <c r="BP420224" s="90"/>
    </row>
    <row r="420225" spans="68:68" customFormat="1">
      <c r="BP420225" s="90"/>
    </row>
    <row r="420226" spans="68:68" customFormat="1">
      <c r="BP420226" s="90"/>
    </row>
    <row r="420227" spans="68:68" customFormat="1">
      <c r="BP420227" s="90"/>
    </row>
    <row r="420228" spans="68:68" customFormat="1">
      <c r="BP420228" s="90"/>
    </row>
    <row r="420229" spans="68:68" customFormat="1">
      <c r="BP420229" s="90"/>
    </row>
    <row r="420230" spans="68:68" customFormat="1">
      <c r="BP420230" s="90"/>
    </row>
    <row r="420231" spans="68:68" customFormat="1">
      <c r="BP420231" s="90"/>
    </row>
    <row r="420232" spans="68:68" customFormat="1">
      <c r="BP420232" s="90"/>
    </row>
    <row r="420233" spans="68:68" customFormat="1">
      <c r="BP420233" s="90"/>
    </row>
    <row r="420234" spans="68:68" customFormat="1">
      <c r="BP420234" s="90"/>
    </row>
    <row r="420235" spans="68:68" customFormat="1">
      <c r="BP420235" s="90"/>
    </row>
    <row r="420236" spans="68:68" customFormat="1">
      <c r="BP420236" s="90"/>
    </row>
    <row r="420237" spans="68:68" customFormat="1">
      <c r="BP420237" s="90"/>
    </row>
    <row r="420238" spans="68:68" customFormat="1">
      <c r="BP420238" s="90"/>
    </row>
    <row r="420239" spans="68:68" customFormat="1">
      <c r="BP420239" s="90"/>
    </row>
    <row r="420240" spans="68:68" customFormat="1">
      <c r="BP420240" s="90"/>
    </row>
    <row r="420241" spans="68:68" customFormat="1">
      <c r="BP420241" s="90"/>
    </row>
    <row r="420242" spans="68:68" customFormat="1">
      <c r="BP420242" s="90"/>
    </row>
    <row r="420243" spans="68:68" customFormat="1">
      <c r="BP420243" s="90"/>
    </row>
    <row r="420244" spans="68:68" customFormat="1">
      <c r="BP420244" s="90"/>
    </row>
    <row r="420245" spans="68:68" customFormat="1">
      <c r="BP420245" s="90"/>
    </row>
    <row r="420246" spans="68:68" customFormat="1">
      <c r="BP420246" s="90"/>
    </row>
    <row r="420247" spans="68:68" customFormat="1">
      <c r="BP420247" s="90"/>
    </row>
    <row r="420248" spans="68:68" customFormat="1">
      <c r="BP420248" s="90"/>
    </row>
    <row r="420249" spans="68:68" customFormat="1">
      <c r="BP420249" s="90"/>
    </row>
    <row r="420250" spans="68:68" customFormat="1">
      <c r="BP420250" s="90"/>
    </row>
    <row r="420251" spans="68:68" customFormat="1">
      <c r="BP420251" s="90"/>
    </row>
    <row r="420252" spans="68:68" customFormat="1">
      <c r="BP420252" s="90"/>
    </row>
    <row r="420253" spans="68:68" customFormat="1">
      <c r="BP420253" s="90"/>
    </row>
    <row r="420254" spans="68:68" customFormat="1">
      <c r="BP420254" s="90"/>
    </row>
    <row r="420255" spans="68:68" customFormat="1">
      <c r="BP420255" s="90"/>
    </row>
    <row r="420256" spans="68:68" customFormat="1">
      <c r="BP420256" s="90"/>
    </row>
    <row r="420257" spans="68:68" customFormat="1">
      <c r="BP420257" s="90"/>
    </row>
    <row r="420258" spans="68:68" customFormat="1">
      <c r="BP420258" s="90"/>
    </row>
    <row r="420259" spans="68:68" customFormat="1">
      <c r="BP420259" s="90"/>
    </row>
    <row r="420260" spans="68:68" customFormat="1">
      <c r="BP420260" s="90"/>
    </row>
    <row r="420261" spans="68:68" customFormat="1">
      <c r="BP420261" s="90"/>
    </row>
    <row r="420262" spans="68:68" customFormat="1">
      <c r="BP420262" s="90"/>
    </row>
    <row r="420263" spans="68:68" customFormat="1">
      <c r="BP420263" s="90"/>
    </row>
    <row r="420264" spans="68:68" customFormat="1">
      <c r="BP420264" s="90"/>
    </row>
    <row r="420265" spans="68:68" customFormat="1">
      <c r="BP420265" s="90"/>
    </row>
    <row r="420266" spans="68:68" customFormat="1">
      <c r="BP420266" s="90"/>
    </row>
    <row r="420267" spans="68:68" customFormat="1">
      <c r="BP420267" s="90"/>
    </row>
    <row r="420268" spans="68:68" customFormat="1">
      <c r="BP420268" s="90"/>
    </row>
    <row r="420269" spans="68:68" customFormat="1">
      <c r="BP420269" s="90"/>
    </row>
    <row r="420270" spans="68:68" customFormat="1">
      <c r="BP420270" s="90"/>
    </row>
    <row r="420271" spans="68:68" customFormat="1">
      <c r="BP420271" s="90"/>
    </row>
    <row r="420272" spans="68:68" customFormat="1">
      <c r="BP420272" s="90"/>
    </row>
    <row r="420273" spans="68:68" customFormat="1">
      <c r="BP420273" s="90"/>
    </row>
    <row r="420274" spans="68:68" customFormat="1">
      <c r="BP420274" s="90"/>
    </row>
    <row r="420275" spans="68:68" customFormat="1">
      <c r="BP420275" s="90"/>
    </row>
    <row r="420276" spans="68:68" customFormat="1">
      <c r="BP420276" s="90"/>
    </row>
    <row r="420277" spans="68:68" customFormat="1">
      <c r="BP420277" s="90"/>
    </row>
    <row r="420278" spans="68:68" customFormat="1">
      <c r="BP420278" s="90"/>
    </row>
    <row r="420279" spans="68:68" customFormat="1">
      <c r="BP420279" s="90"/>
    </row>
    <row r="420280" spans="68:68" customFormat="1">
      <c r="BP420280" s="90"/>
    </row>
    <row r="420281" spans="68:68" customFormat="1">
      <c r="BP420281" s="90"/>
    </row>
    <row r="420282" spans="68:68" customFormat="1">
      <c r="BP420282" s="90"/>
    </row>
    <row r="420283" spans="68:68" customFormat="1">
      <c r="BP420283" s="90"/>
    </row>
    <row r="420284" spans="68:68" customFormat="1">
      <c r="BP420284" s="90"/>
    </row>
    <row r="420285" spans="68:68" customFormat="1">
      <c r="BP420285" s="90"/>
    </row>
    <row r="420286" spans="68:68" customFormat="1">
      <c r="BP420286" s="90"/>
    </row>
    <row r="420287" spans="68:68" customFormat="1">
      <c r="BP420287" s="90"/>
    </row>
    <row r="420288" spans="68:68" customFormat="1">
      <c r="BP420288" s="90"/>
    </row>
    <row r="420289" spans="68:68" customFormat="1">
      <c r="BP420289" s="90"/>
    </row>
    <row r="420290" spans="68:68" customFormat="1">
      <c r="BP420290" s="90"/>
    </row>
    <row r="420291" spans="68:68" customFormat="1">
      <c r="BP420291" s="90"/>
    </row>
    <row r="420292" spans="68:68" customFormat="1">
      <c r="BP420292" s="90"/>
    </row>
    <row r="420293" spans="68:68" customFormat="1">
      <c r="BP420293" s="90"/>
    </row>
    <row r="420294" spans="68:68" customFormat="1">
      <c r="BP420294" s="90"/>
    </row>
    <row r="420295" spans="68:68" customFormat="1">
      <c r="BP420295" s="90"/>
    </row>
    <row r="420296" spans="68:68" customFormat="1">
      <c r="BP420296" s="90"/>
    </row>
    <row r="420297" spans="68:68" customFormat="1">
      <c r="BP420297" s="90"/>
    </row>
    <row r="420298" spans="68:68" customFormat="1">
      <c r="BP420298" s="90"/>
    </row>
    <row r="420299" spans="68:68" customFormat="1">
      <c r="BP420299" s="90"/>
    </row>
    <row r="420300" spans="68:68" customFormat="1">
      <c r="BP420300" s="90"/>
    </row>
    <row r="420301" spans="68:68" customFormat="1">
      <c r="BP420301" s="90"/>
    </row>
    <row r="420302" spans="68:68" customFormat="1">
      <c r="BP420302" s="90"/>
    </row>
    <row r="420303" spans="68:68" customFormat="1">
      <c r="BP420303" s="90"/>
    </row>
    <row r="420304" spans="68:68" customFormat="1">
      <c r="BP420304" s="90"/>
    </row>
    <row r="420305" spans="68:68" customFormat="1">
      <c r="BP420305" s="90"/>
    </row>
    <row r="420306" spans="68:68" customFormat="1">
      <c r="BP420306" s="90"/>
    </row>
    <row r="420307" spans="68:68" customFormat="1">
      <c r="BP420307" s="90"/>
    </row>
    <row r="420308" spans="68:68" customFormat="1">
      <c r="BP420308" s="90"/>
    </row>
    <row r="420309" spans="68:68" customFormat="1">
      <c r="BP420309" s="90"/>
    </row>
    <row r="420310" spans="68:68" customFormat="1">
      <c r="BP420310" s="90"/>
    </row>
    <row r="420311" spans="68:68" customFormat="1">
      <c r="BP420311" s="90"/>
    </row>
    <row r="420312" spans="68:68" customFormat="1">
      <c r="BP420312" s="90"/>
    </row>
    <row r="420313" spans="68:68" customFormat="1">
      <c r="BP420313" s="90"/>
    </row>
    <row r="420314" spans="68:68" customFormat="1">
      <c r="BP420314" s="90"/>
    </row>
    <row r="420315" spans="68:68" customFormat="1">
      <c r="BP420315" s="90"/>
    </row>
    <row r="420316" spans="68:68" customFormat="1">
      <c r="BP420316" s="90"/>
    </row>
    <row r="420317" spans="68:68" customFormat="1">
      <c r="BP420317" s="90"/>
    </row>
    <row r="420318" spans="68:68" customFormat="1">
      <c r="BP420318" s="90"/>
    </row>
    <row r="420319" spans="68:68" customFormat="1">
      <c r="BP420319" s="90"/>
    </row>
    <row r="420320" spans="68:68" customFormat="1">
      <c r="BP420320" s="90"/>
    </row>
    <row r="420321" spans="68:68" customFormat="1">
      <c r="BP420321" s="90"/>
    </row>
    <row r="420322" spans="68:68" customFormat="1">
      <c r="BP420322" s="90"/>
    </row>
    <row r="420323" spans="68:68" customFormat="1">
      <c r="BP420323" s="90"/>
    </row>
    <row r="420324" spans="68:68" customFormat="1">
      <c r="BP420324" s="90"/>
    </row>
    <row r="420325" spans="68:68" customFormat="1">
      <c r="BP420325" s="90"/>
    </row>
    <row r="420326" spans="68:68" customFormat="1">
      <c r="BP420326" s="90"/>
    </row>
    <row r="420327" spans="68:68" customFormat="1">
      <c r="BP420327" s="90"/>
    </row>
    <row r="420328" spans="68:68" customFormat="1">
      <c r="BP420328" s="90"/>
    </row>
    <row r="420329" spans="68:68" customFormat="1">
      <c r="BP420329" s="90"/>
    </row>
    <row r="420330" spans="68:68" customFormat="1">
      <c r="BP420330" s="90"/>
    </row>
    <row r="420331" spans="68:68" customFormat="1">
      <c r="BP420331" s="90"/>
    </row>
    <row r="420332" spans="68:68" customFormat="1">
      <c r="BP420332" s="90"/>
    </row>
    <row r="420333" spans="68:68" customFormat="1">
      <c r="BP420333" s="90"/>
    </row>
    <row r="420334" spans="68:68" customFormat="1">
      <c r="BP420334" s="90"/>
    </row>
    <row r="420335" spans="68:68" customFormat="1">
      <c r="BP420335" s="90"/>
    </row>
    <row r="420336" spans="68:68" customFormat="1">
      <c r="BP420336" s="90"/>
    </row>
    <row r="420337" spans="68:68" customFormat="1">
      <c r="BP420337" s="90"/>
    </row>
    <row r="420338" spans="68:68" customFormat="1">
      <c r="BP420338" s="90"/>
    </row>
    <row r="420339" spans="68:68" customFormat="1">
      <c r="BP420339" s="90"/>
    </row>
    <row r="420340" spans="68:68" customFormat="1">
      <c r="BP420340" s="90"/>
    </row>
    <row r="420341" spans="68:68" customFormat="1">
      <c r="BP420341" s="90"/>
    </row>
    <row r="420342" spans="68:68" customFormat="1">
      <c r="BP420342" s="90"/>
    </row>
    <row r="420343" spans="68:68" customFormat="1">
      <c r="BP420343" s="90"/>
    </row>
    <row r="420344" spans="68:68" customFormat="1">
      <c r="BP420344" s="90"/>
    </row>
    <row r="420345" spans="68:68" customFormat="1">
      <c r="BP420345" s="90"/>
    </row>
    <row r="420346" spans="68:68" customFormat="1">
      <c r="BP420346" s="90"/>
    </row>
    <row r="420347" spans="68:68" customFormat="1">
      <c r="BP420347" s="90"/>
    </row>
    <row r="420348" spans="68:68" customFormat="1">
      <c r="BP420348" s="90"/>
    </row>
    <row r="420349" spans="68:68" customFormat="1">
      <c r="BP420349" s="90"/>
    </row>
    <row r="420350" spans="68:68" customFormat="1">
      <c r="BP420350" s="90"/>
    </row>
    <row r="420351" spans="68:68" customFormat="1">
      <c r="BP420351" s="90"/>
    </row>
    <row r="420352" spans="68:68" customFormat="1">
      <c r="BP420352" s="90"/>
    </row>
    <row r="420353" spans="68:68" customFormat="1">
      <c r="BP420353" s="90"/>
    </row>
    <row r="420354" spans="68:68" customFormat="1">
      <c r="BP420354" s="90"/>
    </row>
    <row r="420355" spans="68:68" customFormat="1">
      <c r="BP420355" s="90"/>
    </row>
    <row r="420356" spans="68:68" customFormat="1">
      <c r="BP420356" s="90"/>
    </row>
    <row r="420357" spans="68:68" customFormat="1">
      <c r="BP420357" s="90"/>
    </row>
    <row r="420358" spans="68:68" customFormat="1">
      <c r="BP420358" s="90"/>
    </row>
    <row r="420359" spans="68:68" customFormat="1">
      <c r="BP420359" s="90"/>
    </row>
    <row r="420360" spans="68:68" customFormat="1">
      <c r="BP420360" s="90"/>
    </row>
    <row r="420361" spans="68:68" customFormat="1">
      <c r="BP420361" s="90"/>
    </row>
    <row r="420362" spans="68:68" customFormat="1">
      <c r="BP420362" s="90"/>
    </row>
    <row r="420363" spans="68:68" customFormat="1">
      <c r="BP420363" s="90"/>
    </row>
    <row r="420364" spans="68:68" customFormat="1">
      <c r="BP420364" s="90"/>
    </row>
    <row r="420365" spans="68:68" customFormat="1">
      <c r="BP420365" s="90"/>
    </row>
    <row r="420366" spans="68:68" customFormat="1">
      <c r="BP420366" s="90"/>
    </row>
    <row r="420367" spans="68:68" customFormat="1">
      <c r="BP420367" s="90"/>
    </row>
    <row r="420368" spans="68:68" customFormat="1">
      <c r="BP420368" s="90"/>
    </row>
    <row r="420369" spans="68:68" customFormat="1">
      <c r="BP420369" s="90"/>
    </row>
    <row r="420370" spans="68:68" customFormat="1">
      <c r="BP420370" s="90"/>
    </row>
    <row r="420371" spans="68:68" customFormat="1">
      <c r="BP420371" s="90"/>
    </row>
    <row r="420372" spans="68:68" customFormat="1">
      <c r="BP420372" s="90"/>
    </row>
    <row r="420373" spans="68:68" customFormat="1">
      <c r="BP420373" s="90"/>
    </row>
    <row r="420374" spans="68:68" customFormat="1">
      <c r="BP420374" s="90"/>
    </row>
    <row r="420375" spans="68:68" customFormat="1">
      <c r="BP420375" s="90"/>
    </row>
    <row r="420376" spans="68:68" customFormat="1">
      <c r="BP420376" s="90"/>
    </row>
    <row r="420377" spans="68:68" customFormat="1">
      <c r="BP420377" s="90"/>
    </row>
    <row r="420378" spans="68:68" customFormat="1">
      <c r="BP420378" s="90"/>
    </row>
    <row r="420379" spans="68:68" customFormat="1">
      <c r="BP420379" s="90"/>
    </row>
    <row r="420380" spans="68:68" customFormat="1">
      <c r="BP420380" s="90"/>
    </row>
    <row r="420381" spans="68:68" customFormat="1">
      <c r="BP420381" s="90"/>
    </row>
    <row r="420382" spans="68:68" customFormat="1">
      <c r="BP420382" s="90"/>
    </row>
    <row r="420383" spans="68:68" customFormat="1">
      <c r="BP420383" s="90"/>
    </row>
    <row r="420384" spans="68:68" customFormat="1">
      <c r="BP420384" s="90"/>
    </row>
    <row r="420385" spans="68:68" customFormat="1">
      <c r="BP420385" s="90"/>
    </row>
    <row r="420386" spans="68:68" customFormat="1">
      <c r="BP420386" s="90"/>
    </row>
    <row r="420387" spans="68:68" customFormat="1">
      <c r="BP420387" s="90"/>
    </row>
    <row r="420388" spans="68:68" customFormat="1">
      <c r="BP420388" s="90"/>
    </row>
    <row r="420389" spans="68:68" customFormat="1">
      <c r="BP420389" s="90"/>
    </row>
    <row r="420390" spans="68:68" customFormat="1">
      <c r="BP420390" s="90"/>
    </row>
    <row r="420391" spans="68:68" customFormat="1">
      <c r="BP420391" s="90"/>
    </row>
    <row r="420392" spans="68:68" customFormat="1">
      <c r="BP420392" s="90"/>
    </row>
    <row r="420393" spans="68:68" customFormat="1">
      <c r="BP420393" s="90"/>
    </row>
    <row r="420394" spans="68:68" customFormat="1">
      <c r="BP420394" s="90"/>
    </row>
    <row r="420395" spans="68:68" customFormat="1">
      <c r="BP420395" s="90"/>
    </row>
    <row r="420396" spans="68:68" customFormat="1">
      <c r="BP420396" s="90"/>
    </row>
    <row r="420397" spans="68:68" customFormat="1">
      <c r="BP420397" s="90"/>
    </row>
    <row r="420398" spans="68:68" customFormat="1">
      <c r="BP420398" s="90"/>
    </row>
    <row r="420399" spans="68:68" customFormat="1">
      <c r="BP420399" s="90"/>
    </row>
    <row r="420400" spans="68:68" customFormat="1">
      <c r="BP420400" s="90"/>
    </row>
    <row r="420401" spans="68:68" customFormat="1">
      <c r="BP420401" s="90"/>
    </row>
    <row r="420402" spans="68:68" customFormat="1">
      <c r="BP420402" s="90"/>
    </row>
    <row r="420403" spans="68:68" customFormat="1">
      <c r="BP420403" s="90"/>
    </row>
    <row r="420404" spans="68:68" customFormat="1">
      <c r="BP420404" s="90"/>
    </row>
    <row r="420405" spans="68:68" customFormat="1">
      <c r="BP420405" s="90"/>
    </row>
    <row r="420406" spans="68:68" customFormat="1">
      <c r="BP420406" s="90"/>
    </row>
    <row r="420407" spans="68:68" customFormat="1">
      <c r="BP420407" s="90"/>
    </row>
    <row r="420408" spans="68:68" customFormat="1">
      <c r="BP420408" s="90"/>
    </row>
    <row r="420409" spans="68:68" customFormat="1">
      <c r="BP420409" s="90"/>
    </row>
    <row r="420410" spans="68:68" customFormat="1">
      <c r="BP420410" s="90"/>
    </row>
    <row r="420411" spans="68:68" customFormat="1">
      <c r="BP420411" s="90"/>
    </row>
    <row r="420412" spans="68:68" customFormat="1">
      <c r="BP420412" s="90"/>
    </row>
    <row r="420413" spans="68:68" customFormat="1">
      <c r="BP420413" s="90"/>
    </row>
    <row r="420414" spans="68:68" customFormat="1">
      <c r="BP420414" s="90"/>
    </row>
    <row r="420415" spans="68:68" customFormat="1">
      <c r="BP420415" s="90"/>
    </row>
    <row r="420416" spans="68:68" customFormat="1">
      <c r="BP420416" s="90"/>
    </row>
    <row r="420417" spans="68:68" customFormat="1">
      <c r="BP420417" s="90"/>
    </row>
    <row r="420418" spans="68:68" customFormat="1">
      <c r="BP420418" s="90"/>
    </row>
    <row r="420419" spans="68:68" customFormat="1">
      <c r="BP420419" s="90"/>
    </row>
    <row r="420420" spans="68:68" customFormat="1">
      <c r="BP420420" s="90"/>
    </row>
    <row r="420421" spans="68:68" customFormat="1">
      <c r="BP420421" s="90"/>
    </row>
    <row r="420422" spans="68:68" customFormat="1">
      <c r="BP420422" s="90"/>
    </row>
    <row r="420423" spans="68:68" customFormat="1">
      <c r="BP420423" s="90"/>
    </row>
    <row r="420424" spans="68:68" customFormat="1">
      <c r="BP420424" s="90"/>
    </row>
    <row r="420425" spans="68:68" customFormat="1">
      <c r="BP420425" s="90"/>
    </row>
    <row r="420426" spans="68:68" customFormat="1">
      <c r="BP420426" s="90"/>
    </row>
    <row r="420427" spans="68:68" customFormat="1">
      <c r="BP420427" s="90"/>
    </row>
    <row r="420428" spans="68:68" customFormat="1">
      <c r="BP420428" s="90"/>
    </row>
    <row r="420429" spans="68:68" customFormat="1">
      <c r="BP420429" s="90"/>
    </row>
    <row r="420430" spans="68:68" customFormat="1">
      <c r="BP420430" s="90"/>
    </row>
    <row r="420431" spans="68:68" customFormat="1">
      <c r="BP420431" s="90"/>
    </row>
    <row r="420432" spans="68:68" customFormat="1">
      <c r="BP420432" s="90"/>
    </row>
    <row r="420433" spans="68:68" customFormat="1">
      <c r="BP420433" s="90"/>
    </row>
    <row r="420434" spans="68:68" customFormat="1">
      <c r="BP420434" s="90"/>
    </row>
    <row r="420435" spans="68:68" customFormat="1">
      <c r="BP420435" s="90"/>
    </row>
    <row r="420436" spans="68:68" customFormat="1">
      <c r="BP420436" s="90"/>
    </row>
    <row r="420437" spans="68:68" customFormat="1">
      <c r="BP420437" s="90"/>
    </row>
    <row r="420438" spans="68:68" customFormat="1">
      <c r="BP420438" s="90"/>
    </row>
    <row r="420439" spans="68:68" customFormat="1">
      <c r="BP420439" s="90"/>
    </row>
    <row r="420440" spans="68:68" customFormat="1">
      <c r="BP420440" s="90"/>
    </row>
    <row r="420441" spans="68:68" customFormat="1">
      <c r="BP420441" s="90"/>
    </row>
    <row r="420442" spans="68:68" customFormat="1">
      <c r="BP420442" s="90"/>
    </row>
    <row r="420443" spans="68:68" customFormat="1">
      <c r="BP420443" s="90"/>
    </row>
    <row r="420444" spans="68:68" customFormat="1">
      <c r="BP420444" s="90"/>
    </row>
    <row r="420445" spans="68:68" customFormat="1">
      <c r="BP420445" s="90"/>
    </row>
    <row r="420446" spans="68:68" customFormat="1">
      <c r="BP420446" s="90"/>
    </row>
    <row r="420447" spans="68:68" customFormat="1">
      <c r="BP420447" s="90"/>
    </row>
    <row r="420448" spans="68:68" customFormat="1">
      <c r="BP420448" s="90"/>
    </row>
    <row r="420449" spans="68:68" customFormat="1">
      <c r="BP420449" s="90"/>
    </row>
    <row r="420450" spans="68:68" customFormat="1">
      <c r="BP420450" s="90"/>
    </row>
    <row r="420451" spans="68:68" customFormat="1">
      <c r="BP420451" s="90"/>
    </row>
    <row r="420452" spans="68:68" customFormat="1">
      <c r="BP420452" s="90"/>
    </row>
    <row r="420453" spans="68:68" customFormat="1">
      <c r="BP420453" s="90"/>
    </row>
    <row r="420454" spans="68:68" customFormat="1">
      <c r="BP420454" s="90"/>
    </row>
    <row r="420455" spans="68:68" customFormat="1">
      <c r="BP420455" s="90"/>
    </row>
    <row r="420456" spans="68:68" customFormat="1">
      <c r="BP420456" s="90"/>
    </row>
    <row r="420457" spans="68:68" customFormat="1">
      <c r="BP420457" s="90"/>
    </row>
    <row r="420458" spans="68:68" customFormat="1">
      <c r="BP420458" s="90"/>
    </row>
    <row r="420459" spans="68:68" customFormat="1">
      <c r="BP420459" s="90"/>
    </row>
    <row r="420460" spans="68:68" customFormat="1">
      <c r="BP420460" s="90"/>
    </row>
    <row r="420461" spans="68:68" customFormat="1">
      <c r="BP420461" s="90"/>
    </row>
    <row r="420462" spans="68:68" customFormat="1">
      <c r="BP420462" s="90"/>
    </row>
    <row r="420463" spans="68:68" customFormat="1">
      <c r="BP420463" s="90"/>
    </row>
    <row r="420464" spans="68:68" customFormat="1">
      <c r="BP420464" s="90"/>
    </row>
    <row r="420465" spans="68:68" customFormat="1">
      <c r="BP420465" s="90"/>
    </row>
    <row r="420466" spans="68:68" customFormat="1">
      <c r="BP420466" s="90"/>
    </row>
    <row r="420467" spans="68:68" customFormat="1">
      <c r="BP420467" s="90"/>
    </row>
    <row r="420468" spans="68:68" customFormat="1">
      <c r="BP420468" s="90"/>
    </row>
    <row r="420469" spans="68:68" customFormat="1">
      <c r="BP420469" s="90"/>
    </row>
    <row r="420470" spans="68:68" customFormat="1">
      <c r="BP420470" s="90"/>
    </row>
    <row r="420471" spans="68:68" customFormat="1">
      <c r="BP420471" s="90"/>
    </row>
    <row r="420472" spans="68:68" customFormat="1">
      <c r="BP420472" s="90"/>
    </row>
    <row r="420473" spans="68:68" customFormat="1">
      <c r="BP420473" s="90"/>
    </row>
    <row r="420474" spans="68:68" customFormat="1">
      <c r="BP420474" s="90"/>
    </row>
    <row r="420475" spans="68:68" customFormat="1">
      <c r="BP420475" s="90"/>
    </row>
    <row r="420476" spans="68:68" customFormat="1">
      <c r="BP420476" s="90"/>
    </row>
    <row r="420477" spans="68:68" customFormat="1">
      <c r="BP420477" s="90"/>
    </row>
    <row r="420478" spans="68:68" customFormat="1">
      <c r="BP420478" s="90"/>
    </row>
    <row r="420479" spans="68:68" customFormat="1">
      <c r="BP420479" s="90"/>
    </row>
    <row r="420480" spans="68:68" customFormat="1">
      <c r="BP420480" s="90"/>
    </row>
    <row r="420481" spans="68:68" customFormat="1">
      <c r="BP420481" s="90"/>
    </row>
    <row r="420482" spans="68:68" customFormat="1">
      <c r="BP420482" s="90"/>
    </row>
    <row r="420483" spans="68:68" customFormat="1">
      <c r="BP420483" s="90"/>
    </row>
    <row r="420484" spans="68:68" customFormat="1">
      <c r="BP420484" s="90"/>
    </row>
    <row r="420485" spans="68:68" customFormat="1">
      <c r="BP420485" s="90"/>
    </row>
    <row r="420486" spans="68:68" customFormat="1">
      <c r="BP420486" s="90"/>
    </row>
    <row r="420487" spans="68:68" customFormat="1">
      <c r="BP420487" s="90"/>
    </row>
    <row r="420488" spans="68:68" customFormat="1">
      <c r="BP420488" s="90"/>
    </row>
    <row r="420489" spans="68:68" customFormat="1">
      <c r="BP420489" s="90"/>
    </row>
    <row r="420490" spans="68:68" customFormat="1">
      <c r="BP420490" s="90"/>
    </row>
    <row r="420491" spans="68:68" customFormat="1">
      <c r="BP420491" s="90"/>
    </row>
    <row r="420492" spans="68:68" customFormat="1">
      <c r="BP420492" s="90"/>
    </row>
    <row r="420493" spans="68:68" customFormat="1">
      <c r="BP420493" s="90"/>
    </row>
    <row r="420494" spans="68:68" customFormat="1">
      <c r="BP420494" s="90"/>
    </row>
    <row r="420495" spans="68:68" customFormat="1">
      <c r="BP420495" s="90"/>
    </row>
    <row r="420496" spans="68:68" customFormat="1">
      <c r="BP420496" s="90"/>
    </row>
    <row r="420497" spans="68:68" customFormat="1">
      <c r="BP420497" s="90"/>
    </row>
    <row r="420498" spans="68:68" customFormat="1">
      <c r="BP420498" s="90"/>
    </row>
    <row r="420499" spans="68:68" customFormat="1">
      <c r="BP420499" s="90"/>
    </row>
    <row r="420500" spans="68:68" customFormat="1">
      <c r="BP420500" s="90"/>
    </row>
    <row r="420501" spans="68:68" customFormat="1">
      <c r="BP420501" s="90"/>
    </row>
    <row r="420502" spans="68:68" customFormat="1">
      <c r="BP420502" s="90"/>
    </row>
    <row r="420503" spans="68:68" customFormat="1">
      <c r="BP420503" s="90"/>
    </row>
    <row r="420504" spans="68:68" customFormat="1">
      <c r="BP420504" s="90"/>
    </row>
    <row r="420505" spans="68:68" customFormat="1">
      <c r="BP420505" s="90"/>
    </row>
    <row r="420506" spans="68:68" customFormat="1">
      <c r="BP420506" s="90"/>
    </row>
    <row r="420507" spans="68:68" customFormat="1">
      <c r="BP420507" s="90"/>
    </row>
    <row r="420508" spans="68:68" customFormat="1">
      <c r="BP420508" s="90"/>
    </row>
    <row r="420509" spans="68:68" customFormat="1">
      <c r="BP420509" s="90"/>
    </row>
    <row r="420510" spans="68:68" customFormat="1">
      <c r="BP420510" s="90"/>
    </row>
    <row r="420511" spans="68:68" customFormat="1">
      <c r="BP420511" s="90"/>
    </row>
    <row r="420512" spans="68:68" customFormat="1">
      <c r="BP420512" s="90"/>
    </row>
    <row r="420513" spans="68:68" customFormat="1">
      <c r="BP420513" s="90"/>
    </row>
    <row r="420514" spans="68:68" customFormat="1">
      <c r="BP420514" s="90"/>
    </row>
    <row r="420515" spans="68:68" customFormat="1">
      <c r="BP420515" s="90"/>
    </row>
    <row r="420516" spans="68:68" customFormat="1">
      <c r="BP420516" s="90"/>
    </row>
    <row r="420517" spans="68:68" customFormat="1">
      <c r="BP420517" s="90"/>
    </row>
    <row r="420518" spans="68:68" customFormat="1">
      <c r="BP420518" s="90"/>
    </row>
    <row r="420519" spans="68:68" customFormat="1">
      <c r="BP420519" s="90"/>
    </row>
    <row r="420520" spans="68:68" customFormat="1">
      <c r="BP420520" s="90"/>
    </row>
    <row r="420521" spans="68:68" customFormat="1">
      <c r="BP420521" s="90"/>
    </row>
    <row r="420522" spans="68:68" customFormat="1">
      <c r="BP420522" s="90"/>
    </row>
    <row r="420523" spans="68:68" customFormat="1">
      <c r="BP420523" s="90"/>
    </row>
    <row r="420524" spans="68:68" customFormat="1">
      <c r="BP420524" s="90"/>
    </row>
    <row r="420525" spans="68:68" customFormat="1">
      <c r="BP420525" s="90"/>
    </row>
    <row r="420526" spans="68:68" customFormat="1">
      <c r="BP420526" s="90"/>
    </row>
    <row r="420527" spans="68:68" customFormat="1">
      <c r="BP420527" s="90"/>
    </row>
    <row r="420528" spans="68:68" customFormat="1">
      <c r="BP420528" s="90"/>
    </row>
    <row r="420529" spans="68:68" customFormat="1">
      <c r="BP420529" s="90"/>
    </row>
    <row r="420530" spans="68:68" customFormat="1">
      <c r="BP420530" s="90"/>
    </row>
    <row r="420531" spans="68:68" customFormat="1">
      <c r="BP420531" s="90"/>
    </row>
    <row r="420532" spans="68:68" customFormat="1">
      <c r="BP420532" s="90"/>
    </row>
    <row r="420533" spans="68:68" customFormat="1">
      <c r="BP420533" s="90"/>
    </row>
    <row r="420534" spans="68:68" customFormat="1">
      <c r="BP420534" s="90"/>
    </row>
    <row r="420535" spans="68:68" customFormat="1">
      <c r="BP420535" s="90"/>
    </row>
    <row r="420536" spans="68:68" customFormat="1">
      <c r="BP420536" s="90"/>
    </row>
    <row r="420537" spans="68:68" customFormat="1">
      <c r="BP420537" s="90"/>
    </row>
    <row r="420538" spans="68:68" customFormat="1">
      <c r="BP420538" s="90"/>
    </row>
    <row r="420539" spans="68:68" customFormat="1">
      <c r="BP420539" s="90"/>
    </row>
    <row r="420540" spans="68:68" customFormat="1">
      <c r="BP420540" s="90"/>
    </row>
    <row r="420541" spans="68:68" customFormat="1">
      <c r="BP420541" s="90"/>
    </row>
    <row r="420542" spans="68:68" customFormat="1">
      <c r="BP420542" s="90"/>
    </row>
    <row r="420543" spans="68:68" customFormat="1">
      <c r="BP420543" s="90"/>
    </row>
    <row r="420544" spans="68:68" customFormat="1">
      <c r="BP420544" s="90"/>
    </row>
    <row r="420545" spans="68:68" customFormat="1">
      <c r="BP420545" s="90"/>
    </row>
    <row r="420546" spans="68:68" customFormat="1">
      <c r="BP420546" s="90"/>
    </row>
    <row r="420547" spans="68:68" customFormat="1">
      <c r="BP420547" s="90"/>
    </row>
    <row r="420548" spans="68:68" customFormat="1">
      <c r="BP420548" s="90"/>
    </row>
    <row r="420549" spans="68:68" customFormat="1">
      <c r="BP420549" s="90"/>
    </row>
    <row r="420550" spans="68:68" customFormat="1">
      <c r="BP420550" s="90"/>
    </row>
    <row r="420551" spans="68:68" customFormat="1">
      <c r="BP420551" s="90"/>
    </row>
    <row r="420552" spans="68:68" customFormat="1">
      <c r="BP420552" s="90"/>
    </row>
    <row r="420553" spans="68:68" customFormat="1">
      <c r="BP420553" s="90"/>
    </row>
    <row r="420554" spans="68:68" customFormat="1">
      <c r="BP420554" s="90"/>
    </row>
    <row r="420555" spans="68:68" customFormat="1">
      <c r="BP420555" s="90"/>
    </row>
    <row r="420556" spans="68:68" customFormat="1">
      <c r="BP420556" s="90"/>
    </row>
    <row r="420557" spans="68:68" customFormat="1">
      <c r="BP420557" s="90"/>
    </row>
    <row r="420558" spans="68:68" customFormat="1">
      <c r="BP420558" s="90"/>
    </row>
    <row r="420559" spans="68:68" customFormat="1">
      <c r="BP420559" s="90"/>
    </row>
    <row r="420560" spans="68:68" customFormat="1">
      <c r="BP420560" s="90"/>
    </row>
    <row r="420561" spans="68:68" customFormat="1">
      <c r="BP420561" s="90"/>
    </row>
    <row r="420562" spans="68:68" customFormat="1">
      <c r="BP420562" s="90"/>
    </row>
    <row r="420563" spans="68:68" customFormat="1">
      <c r="BP420563" s="90"/>
    </row>
    <row r="420564" spans="68:68" customFormat="1">
      <c r="BP420564" s="90"/>
    </row>
    <row r="420565" spans="68:68" customFormat="1">
      <c r="BP420565" s="90"/>
    </row>
    <row r="420566" spans="68:68" customFormat="1">
      <c r="BP420566" s="90"/>
    </row>
    <row r="420567" spans="68:68" customFormat="1">
      <c r="BP420567" s="90"/>
    </row>
    <row r="420568" spans="68:68" customFormat="1">
      <c r="BP420568" s="90"/>
    </row>
    <row r="420569" spans="68:68" customFormat="1">
      <c r="BP420569" s="90"/>
    </row>
    <row r="420570" spans="68:68" customFormat="1">
      <c r="BP420570" s="90"/>
    </row>
    <row r="420571" spans="68:68" customFormat="1">
      <c r="BP420571" s="90"/>
    </row>
    <row r="420572" spans="68:68" customFormat="1">
      <c r="BP420572" s="90"/>
    </row>
    <row r="420573" spans="68:68" customFormat="1">
      <c r="BP420573" s="90"/>
    </row>
    <row r="420574" spans="68:68" customFormat="1">
      <c r="BP420574" s="90"/>
    </row>
    <row r="420575" spans="68:68" customFormat="1">
      <c r="BP420575" s="90"/>
    </row>
    <row r="420576" spans="68:68" customFormat="1">
      <c r="BP420576" s="90"/>
    </row>
    <row r="420577" spans="68:68" customFormat="1">
      <c r="BP420577" s="90"/>
    </row>
    <row r="420578" spans="68:68" customFormat="1">
      <c r="BP420578" s="90"/>
    </row>
    <row r="420579" spans="68:68" customFormat="1">
      <c r="BP420579" s="90"/>
    </row>
    <row r="420580" spans="68:68" customFormat="1">
      <c r="BP420580" s="90"/>
    </row>
    <row r="420581" spans="68:68" customFormat="1">
      <c r="BP420581" s="90"/>
    </row>
    <row r="420582" spans="68:68" customFormat="1">
      <c r="BP420582" s="90"/>
    </row>
    <row r="420583" spans="68:68" customFormat="1">
      <c r="BP420583" s="90"/>
    </row>
    <row r="420584" spans="68:68" customFormat="1">
      <c r="BP420584" s="90"/>
    </row>
    <row r="420585" spans="68:68" customFormat="1">
      <c r="BP420585" s="90"/>
    </row>
    <row r="420586" spans="68:68" customFormat="1">
      <c r="BP420586" s="90"/>
    </row>
    <row r="420587" spans="68:68" customFormat="1">
      <c r="BP420587" s="90"/>
    </row>
    <row r="420588" spans="68:68" customFormat="1">
      <c r="BP420588" s="90"/>
    </row>
    <row r="420589" spans="68:68" customFormat="1">
      <c r="BP420589" s="90"/>
    </row>
    <row r="420590" spans="68:68" customFormat="1">
      <c r="BP420590" s="90"/>
    </row>
    <row r="420591" spans="68:68" customFormat="1">
      <c r="BP420591" s="90"/>
    </row>
    <row r="420592" spans="68:68" customFormat="1">
      <c r="BP420592" s="90"/>
    </row>
    <row r="420593" spans="68:68" customFormat="1">
      <c r="BP420593" s="90"/>
    </row>
    <row r="420594" spans="68:68" customFormat="1">
      <c r="BP420594" s="90"/>
    </row>
    <row r="420595" spans="68:68" customFormat="1">
      <c r="BP420595" s="90"/>
    </row>
    <row r="420596" spans="68:68" customFormat="1">
      <c r="BP420596" s="90"/>
    </row>
    <row r="420597" spans="68:68" customFormat="1">
      <c r="BP420597" s="90"/>
    </row>
    <row r="420598" spans="68:68" customFormat="1">
      <c r="BP420598" s="90"/>
    </row>
    <row r="420599" spans="68:68" customFormat="1">
      <c r="BP420599" s="90"/>
    </row>
    <row r="420600" spans="68:68" customFormat="1">
      <c r="BP420600" s="90"/>
    </row>
    <row r="420601" spans="68:68" customFormat="1">
      <c r="BP420601" s="90"/>
    </row>
    <row r="420602" spans="68:68" customFormat="1">
      <c r="BP420602" s="90"/>
    </row>
    <row r="420603" spans="68:68" customFormat="1">
      <c r="BP420603" s="90"/>
    </row>
    <row r="420604" spans="68:68" customFormat="1">
      <c r="BP420604" s="90"/>
    </row>
    <row r="420605" spans="68:68" customFormat="1">
      <c r="BP420605" s="90"/>
    </row>
    <row r="420606" spans="68:68" customFormat="1">
      <c r="BP420606" s="90"/>
    </row>
    <row r="420607" spans="68:68" customFormat="1">
      <c r="BP420607" s="90"/>
    </row>
    <row r="420608" spans="68:68" customFormat="1">
      <c r="BP420608" s="90"/>
    </row>
    <row r="420609" spans="68:68" customFormat="1">
      <c r="BP420609" s="90"/>
    </row>
    <row r="420610" spans="68:68" customFormat="1">
      <c r="BP420610" s="90"/>
    </row>
    <row r="420611" spans="68:68" customFormat="1">
      <c r="BP420611" s="90"/>
    </row>
    <row r="420612" spans="68:68" customFormat="1">
      <c r="BP420612" s="90"/>
    </row>
    <row r="420613" spans="68:68" customFormat="1">
      <c r="BP420613" s="90"/>
    </row>
    <row r="420614" spans="68:68" customFormat="1">
      <c r="BP420614" s="90"/>
    </row>
    <row r="420615" spans="68:68" customFormat="1">
      <c r="BP420615" s="90"/>
    </row>
    <row r="420616" spans="68:68" customFormat="1">
      <c r="BP420616" s="90"/>
    </row>
    <row r="420617" spans="68:68" customFormat="1">
      <c r="BP420617" s="90"/>
    </row>
    <row r="420618" spans="68:68" customFormat="1">
      <c r="BP420618" s="90"/>
    </row>
    <row r="420619" spans="68:68" customFormat="1">
      <c r="BP420619" s="90"/>
    </row>
    <row r="420620" spans="68:68" customFormat="1">
      <c r="BP420620" s="90"/>
    </row>
    <row r="420621" spans="68:68" customFormat="1">
      <c r="BP420621" s="90"/>
    </row>
    <row r="420622" spans="68:68" customFormat="1">
      <c r="BP420622" s="90"/>
    </row>
    <row r="420623" spans="68:68" customFormat="1">
      <c r="BP420623" s="90"/>
    </row>
    <row r="420624" spans="68:68" customFormat="1">
      <c r="BP420624" s="90"/>
    </row>
    <row r="420625" spans="68:68" customFormat="1">
      <c r="BP420625" s="90"/>
    </row>
    <row r="420626" spans="68:68" customFormat="1">
      <c r="BP420626" s="90"/>
    </row>
    <row r="420627" spans="68:68" customFormat="1">
      <c r="BP420627" s="90"/>
    </row>
    <row r="420628" spans="68:68" customFormat="1">
      <c r="BP420628" s="90"/>
    </row>
    <row r="420629" spans="68:68" customFormat="1">
      <c r="BP420629" s="90"/>
    </row>
    <row r="420630" spans="68:68" customFormat="1">
      <c r="BP420630" s="90"/>
    </row>
    <row r="420631" spans="68:68" customFormat="1">
      <c r="BP420631" s="90"/>
    </row>
    <row r="420632" spans="68:68" customFormat="1">
      <c r="BP420632" s="90"/>
    </row>
    <row r="420633" spans="68:68" customFormat="1">
      <c r="BP420633" s="90"/>
    </row>
    <row r="420634" spans="68:68" customFormat="1">
      <c r="BP420634" s="90"/>
    </row>
    <row r="420635" spans="68:68" customFormat="1">
      <c r="BP420635" s="90"/>
    </row>
    <row r="420636" spans="68:68" customFormat="1">
      <c r="BP420636" s="90"/>
    </row>
    <row r="420637" spans="68:68" customFormat="1">
      <c r="BP420637" s="90"/>
    </row>
    <row r="420638" spans="68:68" customFormat="1">
      <c r="BP420638" s="90"/>
    </row>
    <row r="420639" spans="68:68" customFormat="1">
      <c r="BP420639" s="90"/>
    </row>
    <row r="420640" spans="68:68" customFormat="1">
      <c r="BP420640" s="90"/>
    </row>
    <row r="420641" spans="68:68" customFormat="1">
      <c r="BP420641" s="90"/>
    </row>
    <row r="420642" spans="68:68" customFormat="1">
      <c r="BP420642" s="90"/>
    </row>
    <row r="420643" spans="68:68" customFormat="1">
      <c r="BP420643" s="90"/>
    </row>
    <row r="420644" spans="68:68" customFormat="1">
      <c r="BP420644" s="90"/>
    </row>
    <row r="420645" spans="68:68" customFormat="1">
      <c r="BP420645" s="90"/>
    </row>
    <row r="420646" spans="68:68" customFormat="1">
      <c r="BP420646" s="90"/>
    </row>
    <row r="420647" spans="68:68" customFormat="1">
      <c r="BP420647" s="90"/>
    </row>
    <row r="420648" spans="68:68" customFormat="1">
      <c r="BP420648" s="90"/>
    </row>
    <row r="420649" spans="68:68" customFormat="1">
      <c r="BP420649" s="90"/>
    </row>
    <row r="420650" spans="68:68" customFormat="1">
      <c r="BP420650" s="90"/>
    </row>
    <row r="420651" spans="68:68" customFormat="1">
      <c r="BP420651" s="90"/>
    </row>
    <row r="420652" spans="68:68" customFormat="1">
      <c r="BP420652" s="90"/>
    </row>
    <row r="420653" spans="68:68" customFormat="1">
      <c r="BP420653" s="90"/>
    </row>
    <row r="420654" spans="68:68" customFormat="1">
      <c r="BP420654" s="90"/>
    </row>
    <row r="420655" spans="68:68" customFormat="1">
      <c r="BP420655" s="90"/>
    </row>
    <row r="420656" spans="68:68" customFormat="1">
      <c r="BP420656" s="90"/>
    </row>
    <row r="420657" spans="68:68" customFormat="1">
      <c r="BP420657" s="90"/>
    </row>
    <row r="420658" spans="68:68" customFormat="1">
      <c r="BP420658" s="90"/>
    </row>
    <row r="420659" spans="68:68" customFormat="1">
      <c r="BP420659" s="90"/>
    </row>
    <row r="420660" spans="68:68" customFormat="1">
      <c r="BP420660" s="90"/>
    </row>
    <row r="420661" spans="68:68" customFormat="1">
      <c r="BP420661" s="90"/>
    </row>
    <row r="420662" spans="68:68" customFormat="1">
      <c r="BP420662" s="90"/>
    </row>
    <row r="420663" spans="68:68" customFormat="1">
      <c r="BP420663" s="90"/>
    </row>
    <row r="420664" spans="68:68" customFormat="1">
      <c r="BP420664" s="90"/>
    </row>
    <row r="420665" spans="68:68" customFormat="1">
      <c r="BP420665" s="90"/>
    </row>
    <row r="420666" spans="68:68" customFormat="1">
      <c r="BP420666" s="90"/>
    </row>
    <row r="420667" spans="68:68" customFormat="1">
      <c r="BP420667" s="90"/>
    </row>
    <row r="420668" spans="68:68" customFormat="1">
      <c r="BP420668" s="90"/>
    </row>
    <row r="420669" spans="68:68" customFormat="1">
      <c r="BP420669" s="90"/>
    </row>
    <row r="420670" spans="68:68" customFormat="1">
      <c r="BP420670" s="90"/>
    </row>
    <row r="420671" spans="68:68" customFormat="1">
      <c r="BP420671" s="90"/>
    </row>
    <row r="420672" spans="68:68" customFormat="1">
      <c r="BP420672" s="90"/>
    </row>
    <row r="420673" spans="68:68" customFormat="1">
      <c r="BP420673" s="90"/>
    </row>
    <row r="420674" spans="68:68" customFormat="1">
      <c r="BP420674" s="90"/>
    </row>
    <row r="420675" spans="68:68" customFormat="1">
      <c r="BP420675" s="90"/>
    </row>
    <row r="420676" spans="68:68" customFormat="1">
      <c r="BP420676" s="90"/>
    </row>
    <row r="420677" spans="68:68" customFormat="1">
      <c r="BP420677" s="90"/>
    </row>
    <row r="420678" spans="68:68" customFormat="1">
      <c r="BP420678" s="90"/>
    </row>
    <row r="420679" spans="68:68" customFormat="1">
      <c r="BP420679" s="90"/>
    </row>
    <row r="420680" spans="68:68" customFormat="1">
      <c r="BP420680" s="90"/>
    </row>
    <row r="420681" spans="68:68" customFormat="1">
      <c r="BP420681" s="90"/>
    </row>
    <row r="420682" spans="68:68" customFormat="1">
      <c r="BP420682" s="90"/>
    </row>
    <row r="420683" spans="68:68" customFormat="1">
      <c r="BP420683" s="90"/>
    </row>
    <row r="420684" spans="68:68" customFormat="1">
      <c r="BP420684" s="90"/>
    </row>
    <row r="420685" spans="68:68" customFormat="1">
      <c r="BP420685" s="90"/>
    </row>
    <row r="420686" spans="68:68" customFormat="1">
      <c r="BP420686" s="90"/>
    </row>
    <row r="420687" spans="68:68" customFormat="1">
      <c r="BP420687" s="90"/>
    </row>
    <row r="420688" spans="68:68" customFormat="1">
      <c r="BP420688" s="90"/>
    </row>
    <row r="420689" spans="68:68" customFormat="1">
      <c r="BP420689" s="90"/>
    </row>
    <row r="420690" spans="68:68" customFormat="1">
      <c r="BP420690" s="90"/>
    </row>
    <row r="420691" spans="68:68" customFormat="1">
      <c r="BP420691" s="90"/>
    </row>
    <row r="420692" spans="68:68" customFormat="1">
      <c r="BP420692" s="90"/>
    </row>
    <row r="420693" spans="68:68" customFormat="1">
      <c r="BP420693" s="90"/>
    </row>
    <row r="420694" spans="68:68" customFormat="1">
      <c r="BP420694" s="90"/>
    </row>
    <row r="420695" spans="68:68" customFormat="1">
      <c r="BP420695" s="90"/>
    </row>
    <row r="420696" spans="68:68" customFormat="1">
      <c r="BP420696" s="90"/>
    </row>
    <row r="420697" spans="68:68" customFormat="1">
      <c r="BP420697" s="90"/>
    </row>
    <row r="420698" spans="68:68" customFormat="1">
      <c r="BP420698" s="90"/>
    </row>
    <row r="420699" spans="68:68" customFormat="1">
      <c r="BP420699" s="90"/>
    </row>
    <row r="420700" spans="68:68" customFormat="1">
      <c r="BP420700" s="90"/>
    </row>
    <row r="420701" spans="68:68" customFormat="1">
      <c r="BP420701" s="90"/>
    </row>
    <row r="420702" spans="68:68" customFormat="1">
      <c r="BP420702" s="90"/>
    </row>
    <row r="420703" spans="68:68" customFormat="1">
      <c r="BP420703" s="90"/>
    </row>
    <row r="420704" spans="68:68" customFormat="1">
      <c r="BP420704" s="90"/>
    </row>
    <row r="420705" spans="68:68" customFormat="1">
      <c r="BP420705" s="90"/>
    </row>
    <row r="420706" spans="68:68" customFormat="1">
      <c r="BP420706" s="90"/>
    </row>
    <row r="420707" spans="68:68" customFormat="1">
      <c r="BP420707" s="90"/>
    </row>
    <row r="420708" spans="68:68" customFormat="1">
      <c r="BP420708" s="90"/>
    </row>
    <row r="420709" spans="68:68" customFormat="1">
      <c r="BP420709" s="90"/>
    </row>
    <row r="420710" spans="68:68" customFormat="1">
      <c r="BP420710" s="90"/>
    </row>
    <row r="420711" spans="68:68" customFormat="1">
      <c r="BP420711" s="90"/>
    </row>
    <row r="420712" spans="68:68" customFormat="1">
      <c r="BP420712" s="90"/>
    </row>
    <row r="420713" spans="68:68" customFormat="1">
      <c r="BP420713" s="90"/>
    </row>
    <row r="420714" spans="68:68" customFormat="1">
      <c r="BP420714" s="90"/>
    </row>
    <row r="420715" spans="68:68" customFormat="1">
      <c r="BP420715" s="90"/>
    </row>
    <row r="420716" spans="68:68" customFormat="1">
      <c r="BP420716" s="90"/>
    </row>
    <row r="420717" spans="68:68" customFormat="1">
      <c r="BP420717" s="90"/>
    </row>
    <row r="420718" spans="68:68" customFormat="1">
      <c r="BP420718" s="90"/>
    </row>
    <row r="420719" spans="68:68" customFormat="1">
      <c r="BP420719" s="90"/>
    </row>
    <row r="420720" spans="68:68" customFormat="1">
      <c r="BP420720" s="90"/>
    </row>
    <row r="420721" spans="68:68" customFormat="1">
      <c r="BP420721" s="90"/>
    </row>
    <row r="420722" spans="68:68" customFormat="1">
      <c r="BP420722" s="90"/>
    </row>
    <row r="420723" spans="68:68" customFormat="1">
      <c r="BP420723" s="90"/>
    </row>
    <row r="420724" spans="68:68" customFormat="1">
      <c r="BP420724" s="90"/>
    </row>
    <row r="420725" spans="68:68" customFormat="1">
      <c r="BP420725" s="90"/>
    </row>
    <row r="420726" spans="68:68" customFormat="1">
      <c r="BP420726" s="90"/>
    </row>
    <row r="420727" spans="68:68" customFormat="1">
      <c r="BP420727" s="90"/>
    </row>
    <row r="420728" spans="68:68" customFormat="1">
      <c r="BP420728" s="90"/>
    </row>
    <row r="420729" spans="68:68" customFormat="1">
      <c r="BP420729" s="90"/>
    </row>
    <row r="420730" spans="68:68" customFormat="1">
      <c r="BP420730" s="90"/>
    </row>
    <row r="420731" spans="68:68" customFormat="1">
      <c r="BP420731" s="90"/>
    </row>
    <row r="420732" spans="68:68" customFormat="1">
      <c r="BP420732" s="90"/>
    </row>
    <row r="420733" spans="68:68" customFormat="1">
      <c r="BP420733" s="90"/>
    </row>
    <row r="420734" spans="68:68" customFormat="1">
      <c r="BP420734" s="90"/>
    </row>
    <row r="420735" spans="68:68" customFormat="1">
      <c r="BP420735" s="90"/>
    </row>
    <row r="420736" spans="68:68" customFormat="1">
      <c r="BP420736" s="90"/>
    </row>
    <row r="420737" spans="68:68" customFormat="1">
      <c r="BP420737" s="90"/>
    </row>
    <row r="420738" spans="68:68" customFormat="1">
      <c r="BP420738" s="90"/>
    </row>
    <row r="420739" spans="68:68" customFormat="1">
      <c r="BP420739" s="90"/>
    </row>
    <row r="420740" spans="68:68" customFormat="1">
      <c r="BP420740" s="90"/>
    </row>
    <row r="420741" spans="68:68" customFormat="1">
      <c r="BP420741" s="90"/>
    </row>
    <row r="420742" spans="68:68" customFormat="1">
      <c r="BP420742" s="90"/>
    </row>
    <row r="420743" spans="68:68" customFormat="1">
      <c r="BP420743" s="90"/>
    </row>
    <row r="420744" spans="68:68" customFormat="1">
      <c r="BP420744" s="90"/>
    </row>
    <row r="420745" spans="68:68" customFormat="1">
      <c r="BP420745" s="90"/>
    </row>
    <row r="420746" spans="68:68" customFormat="1">
      <c r="BP420746" s="90"/>
    </row>
    <row r="420747" spans="68:68" customFormat="1">
      <c r="BP420747" s="90"/>
    </row>
    <row r="420748" spans="68:68" customFormat="1">
      <c r="BP420748" s="90"/>
    </row>
    <row r="420749" spans="68:68" customFormat="1">
      <c r="BP420749" s="90"/>
    </row>
    <row r="420750" spans="68:68" customFormat="1">
      <c r="BP420750" s="90"/>
    </row>
    <row r="420751" spans="68:68" customFormat="1">
      <c r="BP420751" s="90"/>
    </row>
    <row r="420752" spans="68:68" customFormat="1">
      <c r="BP420752" s="90"/>
    </row>
    <row r="420753" spans="68:68" customFormat="1">
      <c r="BP420753" s="90"/>
    </row>
    <row r="420754" spans="68:68" customFormat="1">
      <c r="BP420754" s="90"/>
    </row>
    <row r="420755" spans="68:68" customFormat="1">
      <c r="BP420755" s="90"/>
    </row>
    <row r="420756" spans="68:68" customFormat="1">
      <c r="BP420756" s="90"/>
    </row>
    <row r="420757" spans="68:68" customFormat="1">
      <c r="BP420757" s="90"/>
    </row>
    <row r="420758" spans="68:68" customFormat="1">
      <c r="BP420758" s="90"/>
    </row>
    <row r="420759" spans="68:68" customFormat="1">
      <c r="BP420759" s="90"/>
    </row>
    <row r="420760" spans="68:68" customFormat="1">
      <c r="BP420760" s="90"/>
    </row>
    <row r="420761" spans="68:68" customFormat="1">
      <c r="BP420761" s="90"/>
    </row>
    <row r="420762" spans="68:68" customFormat="1">
      <c r="BP420762" s="90"/>
    </row>
    <row r="420763" spans="68:68" customFormat="1">
      <c r="BP420763" s="90"/>
    </row>
    <row r="420764" spans="68:68" customFormat="1">
      <c r="BP420764" s="90"/>
    </row>
    <row r="420765" spans="68:68" customFormat="1">
      <c r="BP420765" s="90"/>
    </row>
    <row r="420766" spans="68:68" customFormat="1">
      <c r="BP420766" s="90"/>
    </row>
    <row r="420767" spans="68:68" customFormat="1">
      <c r="BP420767" s="90"/>
    </row>
    <row r="420768" spans="68:68" customFormat="1">
      <c r="BP420768" s="90"/>
    </row>
    <row r="420769" spans="68:68" customFormat="1">
      <c r="BP420769" s="90"/>
    </row>
    <row r="420770" spans="68:68" customFormat="1">
      <c r="BP420770" s="90"/>
    </row>
    <row r="420771" spans="68:68" customFormat="1">
      <c r="BP420771" s="90"/>
    </row>
    <row r="420772" spans="68:68" customFormat="1">
      <c r="BP420772" s="90"/>
    </row>
    <row r="420773" spans="68:68" customFormat="1">
      <c r="BP420773" s="90"/>
    </row>
    <row r="420774" spans="68:68" customFormat="1">
      <c r="BP420774" s="90"/>
    </row>
    <row r="420775" spans="68:68" customFormat="1">
      <c r="BP420775" s="90"/>
    </row>
    <row r="420776" spans="68:68" customFormat="1">
      <c r="BP420776" s="90"/>
    </row>
    <row r="420777" spans="68:68" customFormat="1">
      <c r="BP420777" s="90"/>
    </row>
    <row r="420778" spans="68:68" customFormat="1">
      <c r="BP420778" s="90"/>
    </row>
    <row r="420779" spans="68:68" customFormat="1">
      <c r="BP420779" s="90"/>
    </row>
    <row r="420780" spans="68:68" customFormat="1">
      <c r="BP420780" s="90"/>
    </row>
    <row r="420781" spans="68:68" customFormat="1">
      <c r="BP420781" s="90"/>
    </row>
    <row r="420782" spans="68:68" customFormat="1">
      <c r="BP420782" s="90"/>
    </row>
    <row r="420783" spans="68:68" customFormat="1">
      <c r="BP420783" s="90"/>
    </row>
    <row r="420784" spans="68:68" customFormat="1">
      <c r="BP420784" s="90"/>
    </row>
    <row r="420785" spans="68:68" customFormat="1">
      <c r="BP420785" s="90"/>
    </row>
    <row r="420786" spans="68:68" customFormat="1">
      <c r="BP420786" s="90"/>
    </row>
    <row r="420787" spans="68:68" customFormat="1">
      <c r="BP420787" s="90"/>
    </row>
    <row r="420788" spans="68:68" customFormat="1">
      <c r="BP420788" s="90"/>
    </row>
    <row r="420789" spans="68:68" customFormat="1">
      <c r="BP420789" s="90"/>
    </row>
    <row r="420790" spans="68:68" customFormat="1">
      <c r="BP420790" s="90"/>
    </row>
    <row r="420791" spans="68:68" customFormat="1">
      <c r="BP420791" s="90"/>
    </row>
    <row r="420792" spans="68:68" customFormat="1">
      <c r="BP420792" s="90"/>
    </row>
    <row r="420793" spans="68:68" customFormat="1">
      <c r="BP420793" s="90"/>
    </row>
    <row r="420794" spans="68:68" customFormat="1">
      <c r="BP420794" s="90"/>
    </row>
    <row r="420795" spans="68:68" customFormat="1">
      <c r="BP420795" s="90"/>
    </row>
    <row r="420796" spans="68:68" customFormat="1">
      <c r="BP420796" s="90"/>
    </row>
    <row r="420797" spans="68:68" customFormat="1">
      <c r="BP420797" s="90"/>
    </row>
    <row r="420798" spans="68:68" customFormat="1">
      <c r="BP420798" s="90"/>
    </row>
    <row r="420799" spans="68:68" customFormat="1">
      <c r="BP420799" s="90"/>
    </row>
    <row r="420800" spans="68:68" customFormat="1">
      <c r="BP420800" s="90"/>
    </row>
    <row r="420801" spans="68:68" customFormat="1">
      <c r="BP420801" s="90"/>
    </row>
    <row r="420802" spans="68:68" customFormat="1">
      <c r="BP420802" s="90"/>
    </row>
    <row r="420803" spans="68:68" customFormat="1">
      <c r="BP420803" s="90"/>
    </row>
    <row r="420804" spans="68:68" customFormat="1">
      <c r="BP420804" s="90"/>
    </row>
    <row r="420805" spans="68:68" customFormat="1">
      <c r="BP420805" s="90"/>
    </row>
    <row r="420806" spans="68:68" customFormat="1">
      <c r="BP420806" s="90"/>
    </row>
    <row r="420807" spans="68:68" customFormat="1">
      <c r="BP420807" s="90"/>
    </row>
    <row r="420808" spans="68:68" customFormat="1">
      <c r="BP420808" s="90"/>
    </row>
    <row r="420809" spans="68:68" customFormat="1">
      <c r="BP420809" s="90"/>
    </row>
    <row r="420810" spans="68:68" customFormat="1">
      <c r="BP420810" s="90"/>
    </row>
    <row r="420811" spans="68:68" customFormat="1">
      <c r="BP420811" s="90"/>
    </row>
    <row r="420812" spans="68:68" customFormat="1">
      <c r="BP420812" s="90"/>
    </row>
    <row r="420813" spans="68:68" customFormat="1">
      <c r="BP420813" s="90"/>
    </row>
    <row r="420814" spans="68:68" customFormat="1">
      <c r="BP420814" s="90"/>
    </row>
    <row r="420815" spans="68:68" customFormat="1">
      <c r="BP420815" s="90"/>
    </row>
    <row r="420816" spans="68:68" customFormat="1">
      <c r="BP420816" s="90"/>
    </row>
    <row r="420817" spans="68:68" customFormat="1">
      <c r="BP420817" s="90"/>
    </row>
    <row r="420818" spans="68:68" customFormat="1">
      <c r="BP420818" s="90"/>
    </row>
    <row r="420819" spans="68:68" customFormat="1">
      <c r="BP420819" s="90"/>
    </row>
    <row r="420820" spans="68:68" customFormat="1">
      <c r="BP420820" s="90"/>
    </row>
    <row r="420821" spans="68:68" customFormat="1">
      <c r="BP420821" s="90"/>
    </row>
    <row r="420822" spans="68:68" customFormat="1">
      <c r="BP420822" s="90"/>
    </row>
    <row r="420823" spans="68:68" customFormat="1">
      <c r="BP420823" s="90"/>
    </row>
    <row r="420824" spans="68:68" customFormat="1">
      <c r="BP420824" s="90"/>
    </row>
    <row r="420825" spans="68:68" customFormat="1">
      <c r="BP420825" s="90"/>
    </row>
    <row r="420826" spans="68:68" customFormat="1">
      <c r="BP420826" s="90"/>
    </row>
    <row r="420827" spans="68:68" customFormat="1">
      <c r="BP420827" s="90"/>
    </row>
    <row r="420828" spans="68:68" customFormat="1">
      <c r="BP420828" s="90"/>
    </row>
    <row r="420829" spans="68:68" customFormat="1">
      <c r="BP420829" s="90"/>
    </row>
    <row r="420830" spans="68:68" customFormat="1">
      <c r="BP420830" s="90"/>
    </row>
    <row r="420831" spans="68:68" customFormat="1">
      <c r="BP420831" s="90"/>
    </row>
    <row r="420832" spans="68:68" customFormat="1">
      <c r="BP420832" s="90"/>
    </row>
    <row r="420833" spans="68:68" customFormat="1">
      <c r="BP420833" s="90"/>
    </row>
    <row r="420834" spans="68:68" customFormat="1">
      <c r="BP420834" s="90"/>
    </row>
    <row r="420835" spans="68:68" customFormat="1">
      <c r="BP420835" s="90"/>
    </row>
    <row r="420836" spans="68:68" customFormat="1">
      <c r="BP420836" s="90"/>
    </row>
    <row r="420837" spans="68:68" customFormat="1">
      <c r="BP420837" s="90"/>
    </row>
    <row r="420838" spans="68:68" customFormat="1">
      <c r="BP420838" s="90"/>
    </row>
    <row r="420839" spans="68:68" customFormat="1">
      <c r="BP420839" s="90"/>
    </row>
    <row r="420840" spans="68:68" customFormat="1">
      <c r="BP420840" s="90"/>
    </row>
    <row r="420841" spans="68:68" customFormat="1">
      <c r="BP420841" s="90"/>
    </row>
    <row r="420842" spans="68:68" customFormat="1">
      <c r="BP420842" s="90"/>
    </row>
    <row r="420843" spans="68:68" customFormat="1">
      <c r="BP420843" s="90"/>
    </row>
    <row r="420844" spans="68:68" customFormat="1">
      <c r="BP420844" s="90"/>
    </row>
    <row r="420845" spans="68:68" customFormat="1">
      <c r="BP420845" s="90"/>
    </row>
    <row r="420846" spans="68:68" customFormat="1">
      <c r="BP420846" s="90"/>
    </row>
    <row r="420847" spans="68:68" customFormat="1">
      <c r="BP420847" s="90"/>
    </row>
    <row r="420848" spans="68:68" customFormat="1">
      <c r="BP420848" s="90"/>
    </row>
    <row r="420849" spans="68:68" customFormat="1">
      <c r="BP420849" s="90"/>
    </row>
    <row r="420850" spans="68:68" customFormat="1">
      <c r="BP420850" s="90"/>
    </row>
    <row r="420851" spans="68:68" customFormat="1">
      <c r="BP420851" s="90"/>
    </row>
    <row r="420852" spans="68:68" customFormat="1">
      <c r="BP420852" s="90"/>
    </row>
    <row r="420853" spans="68:68" customFormat="1">
      <c r="BP420853" s="90"/>
    </row>
    <row r="420854" spans="68:68" customFormat="1">
      <c r="BP420854" s="90"/>
    </row>
    <row r="420855" spans="68:68" customFormat="1">
      <c r="BP420855" s="90"/>
    </row>
    <row r="420856" spans="68:68" customFormat="1">
      <c r="BP420856" s="90"/>
    </row>
    <row r="420857" spans="68:68" customFormat="1">
      <c r="BP420857" s="90"/>
    </row>
    <row r="420858" spans="68:68" customFormat="1">
      <c r="BP420858" s="90"/>
    </row>
    <row r="420859" spans="68:68" customFormat="1">
      <c r="BP420859" s="90"/>
    </row>
    <row r="420860" spans="68:68" customFormat="1">
      <c r="BP420860" s="90"/>
    </row>
    <row r="420861" spans="68:68" customFormat="1">
      <c r="BP420861" s="90"/>
    </row>
    <row r="420862" spans="68:68" customFormat="1">
      <c r="BP420862" s="90"/>
    </row>
    <row r="420863" spans="68:68" customFormat="1">
      <c r="BP420863" s="90"/>
    </row>
    <row r="420864" spans="68:68" customFormat="1">
      <c r="BP420864" s="90"/>
    </row>
    <row r="420865" spans="68:68" customFormat="1">
      <c r="BP420865" s="90"/>
    </row>
    <row r="420866" spans="68:68" customFormat="1">
      <c r="BP420866" s="90"/>
    </row>
    <row r="420867" spans="68:68" customFormat="1">
      <c r="BP420867" s="90"/>
    </row>
    <row r="420868" spans="68:68" customFormat="1">
      <c r="BP420868" s="90"/>
    </row>
    <row r="420869" spans="68:68" customFormat="1">
      <c r="BP420869" s="90"/>
    </row>
    <row r="420870" spans="68:68" customFormat="1">
      <c r="BP420870" s="90"/>
    </row>
    <row r="420871" spans="68:68" customFormat="1">
      <c r="BP420871" s="90"/>
    </row>
    <row r="420872" spans="68:68" customFormat="1">
      <c r="BP420872" s="90"/>
    </row>
    <row r="420873" spans="68:68" customFormat="1">
      <c r="BP420873" s="90"/>
    </row>
    <row r="420874" spans="68:68" customFormat="1">
      <c r="BP420874" s="90"/>
    </row>
    <row r="420875" spans="68:68" customFormat="1">
      <c r="BP420875" s="90"/>
    </row>
    <row r="420876" spans="68:68" customFormat="1">
      <c r="BP420876" s="90"/>
    </row>
    <row r="420877" spans="68:68" customFormat="1">
      <c r="BP420877" s="90"/>
    </row>
    <row r="420878" spans="68:68" customFormat="1">
      <c r="BP420878" s="90"/>
    </row>
    <row r="420879" spans="68:68" customFormat="1">
      <c r="BP420879" s="90"/>
    </row>
    <row r="420880" spans="68:68" customFormat="1">
      <c r="BP420880" s="90"/>
    </row>
    <row r="420881" spans="68:68" customFormat="1">
      <c r="BP420881" s="90"/>
    </row>
    <row r="420882" spans="68:68" customFormat="1">
      <c r="BP420882" s="90"/>
    </row>
    <row r="420883" spans="68:68" customFormat="1">
      <c r="BP420883" s="90"/>
    </row>
    <row r="420884" spans="68:68" customFormat="1">
      <c r="BP420884" s="90"/>
    </row>
    <row r="420885" spans="68:68" customFormat="1">
      <c r="BP420885" s="90"/>
    </row>
    <row r="420886" spans="68:68" customFormat="1">
      <c r="BP420886" s="90"/>
    </row>
    <row r="420887" spans="68:68" customFormat="1">
      <c r="BP420887" s="90"/>
    </row>
    <row r="420888" spans="68:68" customFormat="1">
      <c r="BP420888" s="90"/>
    </row>
    <row r="420889" spans="68:68" customFormat="1">
      <c r="BP420889" s="90"/>
    </row>
    <row r="420890" spans="68:68" customFormat="1">
      <c r="BP420890" s="90"/>
    </row>
    <row r="420891" spans="68:68" customFormat="1">
      <c r="BP420891" s="90"/>
    </row>
    <row r="420892" spans="68:68" customFormat="1">
      <c r="BP420892" s="90"/>
    </row>
    <row r="420893" spans="68:68" customFormat="1">
      <c r="BP420893" s="90"/>
    </row>
    <row r="420894" spans="68:68" customFormat="1">
      <c r="BP420894" s="90"/>
    </row>
    <row r="420895" spans="68:68" customFormat="1">
      <c r="BP420895" s="90"/>
    </row>
    <row r="420896" spans="68:68" customFormat="1">
      <c r="BP420896" s="90"/>
    </row>
    <row r="420897" spans="68:68" customFormat="1">
      <c r="BP420897" s="90"/>
    </row>
    <row r="420898" spans="68:68" customFormat="1">
      <c r="BP420898" s="90"/>
    </row>
    <row r="420899" spans="68:68" customFormat="1">
      <c r="BP420899" s="90"/>
    </row>
    <row r="420900" spans="68:68" customFormat="1">
      <c r="BP420900" s="90"/>
    </row>
    <row r="420901" spans="68:68" customFormat="1">
      <c r="BP420901" s="90"/>
    </row>
    <row r="420902" spans="68:68" customFormat="1">
      <c r="BP420902" s="90"/>
    </row>
    <row r="420903" spans="68:68" customFormat="1">
      <c r="BP420903" s="90"/>
    </row>
    <row r="420904" spans="68:68" customFormat="1">
      <c r="BP420904" s="90"/>
    </row>
    <row r="420905" spans="68:68" customFormat="1">
      <c r="BP420905" s="90"/>
    </row>
    <row r="420906" spans="68:68" customFormat="1">
      <c r="BP420906" s="90"/>
    </row>
    <row r="420907" spans="68:68" customFormat="1">
      <c r="BP420907" s="90"/>
    </row>
    <row r="420908" spans="68:68" customFormat="1">
      <c r="BP420908" s="90"/>
    </row>
    <row r="420909" spans="68:68" customFormat="1">
      <c r="BP420909" s="90"/>
    </row>
    <row r="420910" spans="68:68" customFormat="1">
      <c r="BP420910" s="90"/>
    </row>
    <row r="420911" spans="68:68" customFormat="1">
      <c r="BP420911" s="90"/>
    </row>
    <row r="420912" spans="68:68" customFormat="1">
      <c r="BP420912" s="90"/>
    </row>
    <row r="420913" spans="68:68" customFormat="1">
      <c r="BP420913" s="90"/>
    </row>
    <row r="420914" spans="68:68" customFormat="1">
      <c r="BP420914" s="90"/>
    </row>
    <row r="420915" spans="68:68" customFormat="1">
      <c r="BP420915" s="90"/>
    </row>
    <row r="420916" spans="68:68" customFormat="1">
      <c r="BP420916" s="90"/>
    </row>
    <row r="420917" spans="68:68" customFormat="1">
      <c r="BP420917" s="90"/>
    </row>
    <row r="420918" spans="68:68" customFormat="1">
      <c r="BP420918" s="90"/>
    </row>
    <row r="420919" spans="68:68" customFormat="1">
      <c r="BP420919" s="90"/>
    </row>
    <row r="420920" spans="68:68" customFormat="1">
      <c r="BP420920" s="90"/>
    </row>
    <row r="420921" spans="68:68" customFormat="1">
      <c r="BP420921" s="90"/>
    </row>
    <row r="420922" spans="68:68" customFormat="1">
      <c r="BP420922" s="90"/>
    </row>
    <row r="420923" spans="68:68" customFormat="1">
      <c r="BP420923" s="90"/>
    </row>
    <row r="420924" spans="68:68" customFormat="1">
      <c r="BP420924" s="90"/>
    </row>
    <row r="420925" spans="68:68" customFormat="1">
      <c r="BP420925" s="90"/>
    </row>
    <row r="420926" spans="68:68" customFormat="1">
      <c r="BP420926" s="90"/>
    </row>
    <row r="420927" spans="68:68" customFormat="1">
      <c r="BP420927" s="90"/>
    </row>
    <row r="420928" spans="68:68" customFormat="1">
      <c r="BP420928" s="90"/>
    </row>
    <row r="420929" spans="68:68" customFormat="1">
      <c r="BP420929" s="90"/>
    </row>
    <row r="420930" spans="68:68" customFormat="1">
      <c r="BP420930" s="90"/>
    </row>
    <row r="420931" spans="68:68" customFormat="1">
      <c r="BP420931" s="90"/>
    </row>
    <row r="420932" spans="68:68" customFormat="1">
      <c r="BP420932" s="90"/>
    </row>
    <row r="420933" spans="68:68" customFormat="1">
      <c r="BP420933" s="90"/>
    </row>
    <row r="420934" spans="68:68" customFormat="1">
      <c r="BP420934" s="90"/>
    </row>
    <row r="420935" spans="68:68" customFormat="1">
      <c r="BP420935" s="90"/>
    </row>
    <row r="420936" spans="68:68" customFormat="1">
      <c r="BP420936" s="90"/>
    </row>
    <row r="420937" spans="68:68" customFormat="1">
      <c r="BP420937" s="90"/>
    </row>
    <row r="420938" spans="68:68" customFormat="1">
      <c r="BP420938" s="90"/>
    </row>
    <row r="420939" spans="68:68" customFormat="1">
      <c r="BP420939" s="90"/>
    </row>
    <row r="420940" spans="68:68" customFormat="1">
      <c r="BP420940" s="90"/>
    </row>
    <row r="420941" spans="68:68" customFormat="1">
      <c r="BP420941" s="90"/>
    </row>
    <row r="420942" spans="68:68" customFormat="1">
      <c r="BP420942" s="90"/>
    </row>
    <row r="420943" spans="68:68" customFormat="1">
      <c r="BP420943" s="90"/>
    </row>
    <row r="420944" spans="68:68" customFormat="1">
      <c r="BP420944" s="90"/>
    </row>
    <row r="420945" spans="68:68" customFormat="1">
      <c r="BP420945" s="90"/>
    </row>
    <row r="420946" spans="68:68" customFormat="1">
      <c r="BP420946" s="90"/>
    </row>
    <row r="420947" spans="68:68" customFormat="1">
      <c r="BP420947" s="90"/>
    </row>
    <row r="420948" spans="68:68" customFormat="1">
      <c r="BP420948" s="90"/>
    </row>
    <row r="420949" spans="68:68" customFormat="1">
      <c r="BP420949" s="90"/>
    </row>
    <row r="420950" spans="68:68" customFormat="1">
      <c r="BP420950" s="90"/>
    </row>
    <row r="420951" spans="68:68" customFormat="1">
      <c r="BP420951" s="90"/>
    </row>
    <row r="420952" spans="68:68" customFormat="1">
      <c r="BP420952" s="90"/>
    </row>
    <row r="420953" spans="68:68" customFormat="1">
      <c r="BP420953" s="90"/>
    </row>
    <row r="420954" spans="68:68" customFormat="1">
      <c r="BP420954" s="90"/>
    </row>
    <row r="420955" spans="68:68" customFormat="1">
      <c r="BP420955" s="90"/>
    </row>
    <row r="420956" spans="68:68" customFormat="1">
      <c r="BP420956" s="90"/>
    </row>
    <row r="420957" spans="68:68" customFormat="1">
      <c r="BP420957" s="90"/>
    </row>
    <row r="420958" spans="68:68" customFormat="1">
      <c r="BP420958" s="90"/>
    </row>
    <row r="420959" spans="68:68" customFormat="1">
      <c r="BP420959" s="90"/>
    </row>
    <row r="420960" spans="68:68" customFormat="1">
      <c r="BP420960" s="90"/>
    </row>
    <row r="420961" spans="68:68" customFormat="1">
      <c r="BP420961" s="90"/>
    </row>
    <row r="420962" spans="68:68" customFormat="1">
      <c r="BP420962" s="90"/>
    </row>
    <row r="420963" spans="68:68" customFormat="1">
      <c r="BP420963" s="90"/>
    </row>
    <row r="420964" spans="68:68" customFormat="1">
      <c r="BP420964" s="90"/>
    </row>
    <row r="420965" spans="68:68" customFormat="1">
      <c r="BP420965" s="90"/>
    </row>
    <row r="420966" spans="68:68" customFormat="1">
      <c r="BP420966" s="90"/>
    </row>
    <row r="420967" spans="68:68" customFormat="1">
      <c r="BP420967" s="90"/>
    </row>
    <row r="420968" spans="68:68" customFormat="1">
      <c r="BP420968" s="90"/>
    </row>
    <row r="420969" spans="68:68" customFormat="1">
      <c r="BP420969" s="90"/>
    </row>
    <row r="420970" spans="68:68" customFormat="1">
      <c r="BP420970" s="90"/>
    </row>
    <row r="420971" spans="68:68" customFormat="1">
      <c r="BP420971" s="90"/>
    </row>
    <row r="420972" spans="68:68" customFormat="1">
      <c r="BP420972" s="90"/>
    </row>
    <row r="420973" spans="68:68" customFormat="1">
      <c r="BP420973" s="90"/>
    </row>
    <row r="420974" spans="68:68" customFormat="1">
      <c r="BP420974" s="90"/>
    </row>
    <row r="420975" spans="68:68" customFormat="1">
      <c r="BP420975" s="90"/>
    </row>
    <row r="420976" spans="68:68" customFormat="1">
      <c r="BP420976" s="90"/>
    </row>
    <row r="420977" spans="68:68" customFormat="1">
      <c r="BP420977" s="90"/>
    </row>
    <row r="420978" spans="68:68" customFormat="1">
      <c r="BP420978" s="90"/>
    </row>
    <row r="420979" spans="68:68" customFormat="1">
      <c r="BP420979" s="90"/>
    </row>
    <row r="420980" spans="68:68" customFormat="1">
      <c r="BP420980" s="90"/>
    </row>
    <row r="420981" spans="68:68" customFormat="1">
      <c r="BP420981" s="90"/>
    </row>
    <row r="420982" spans="68:68" customFormat="1">
      <c r="BP420982" s="90"/>
    </row>
    <row r="420983" spans="68:68" customFormat="1">
      <c r="BP420983" s="90"/>
    </row>
    <row r="420984" spans="68:68" customFormat="1">
      <c r="BP420984" s="90"/>
    </row>
    <row r="420985" spans="68:68" customFormat="1">
      <c r="BP420985" s="90"/>
    </row>
    <row r="420986" spans="68:68" customFormat="1">
      <c r="BP420986" s="90"/>
    </row>
    <row r="420987" spans="68:68" customFormat="1">
      <c r="BP420987" s="90"/>
    </row>
    <row r="420988" spans="68:68" customFormat="1">
      <c r="BP420988" s="90"/>
    </row>
    <row r="420989" spans="68:68" customFormat="1">
      <c r="BP420989" s="90"/>
    </row>
    <row r="420990" spans="68:68" customFormat="1">
      <c r="BP420990" s="90"/>
    </row>
    <row r="420991" spans="68:68" customFormat="1">
      <c r="BP420991" s="90"/>
    </row>
    <row r="420992" spans="68:68" customFormat="1">
      <c r="BP420992" s="90"/>
    </row>
    <row r="420993" spans="68:68" customFormat="1">
      <c r="BP420993" s="90"/>
    </row>
    <row r="420994" spans="68:68" customFormat="1">
      <c r="BP420994" s="90"/>
    </row>
    <row r="420995" spans="68:68" customFormat="1">
      <c r="BP420995" s="90"/>
    </row>
    <row r="420996" spans="68:68" customFormat="1">
      <c r="BP420996" s="90"/>
    </row>
    <row r="420997" spans="68:68" customFormat="1">
      <c r="BP420997" s="90"/>
    </row>
    <row r="420998" spans="68:68" customFormat="1">
      <c r="BP420998" s="90"/>
    </row>
    <row r="420999" spans="68:68" customFormat="1">
      <c r="BP420999" s="90"/>
    </row>
    <row r="421000" spans="68:68" customFormat="1">
      <c r="BP421000" s="90"/>
    </row>
    <row r="421001" spans="68:68" customFormat="1">
      <c r="BP421001" s="90"/>
    </row>
    <row r="421002" spans="68:68" customFormat="1">
      <c r="BP421002" s="90"/>
    </row>
    <row r="421003" spans="68:68" customFormat="1">
      <c r="BP421003" s="90"/>
    </row>
    <row r="421004" spans="68:68" customFormat="1">
      <c r="BP421004" s="90"/>
    </row>
    <row r="421005" spans="68:68" customFormat="1">
      <c r="BP421005" s="90"/>
    </row>
    <row r="421006" spans="68:68" customFormat="1">
      <c r="BP421006" s="90"/>
    </row>
    <row r="421007" spans="68:68" customFormat="1">
      <c r="BP421007" s="90"/>
    </row>
    <row r="421008" spans="68:68" customFormat="1">
      <c r="BP421008" s="90"/>
    </row>
    <row r="421009" spans="68:68" customFormat="1">
      <c r="BP421009" s="90"/>
    </row>
    <row r="421010" spans="68:68" customFormat="1">
      <c r="BP421010" s="90"/>
    </row>
    <row r="421011" spans="68:68" customFormat="1">
      <c r="BP421011" s="90"/>
    </row>
    <row r="421012" spans="68:68" customFormat="1">
      <c r="BP421012" s="90"/>
    </row>
    <row r="421013" spans="68:68" customFormat="1">
      <c r="BP421013" s="90"/>
    </row>
    <row r="421014" spans="68:68" customFormat="1">
      <c r="BP421014" s="90"/>
    </row>
    <row r="421015" spans="68:68" customFormat="1">
      <c r="BP421015" s="90"/>
    </row>
    <row r="421016" spans="68:68" customFormat="1">
      <c r="BP421016" s="90"/>
    </row>
    <row r="421017" spans="68:68" customFormat="1">
      <c r="BP421017" s="90"/>
    </row>
    <row r="421018" spans="68:68" customFormat="1">
      <c r="BP421018" s="90"/>
    </row>
    <row r="421019" spans="68:68" customFormat="1">
      <c r="BP421019" s="90"/>
    </row>
    <row r="421020" spans="68:68" customFormat="1">
      <c r="BP421020" s="90"/>
    </row>
    <row r="421021" spans="68:68" customFormat="1">
      <c r="BP421021" s="90"/>
    </row>
    <row r="421022" spans="68:68" customFormat="1">
      <c r="BP421022" s="90"/>
    </row>
    <row r="421023" spans="68:68" customFormat="1">
      <c r="BP421023" s="90"/>
    </row>
    <row r="421024" spans="68:68" customFormat="1">
      <c r="BP421024" s="90"/>
    </row>
    <row r="421025" spans="68:68" customFormat="1">
      <c r="BP421025" s="90"/>
    </row>
    <row r="421026" spans="68:68" customFormat="1">
      <c r="BP421026" s="90"/>
    </row>
    <row r="421027" spans="68:68" customFormat="1">
      <c r="BP421027" s="90"/>
    </row>
    <row r="421028" spans="68:68" customFormat="1">
      <c r="BP421028" s="90"/>
    </row>
    <row r="421029" spans="68:68" customFormat="1">
      <c r="BP421029" s="90"/>
    </row>
    <row r="421030" spans="68:68" customFormat="1">
      <c r="BP421030" s="90"/>
    </row>
    <row r="421031" spans="68:68" customFormat="1">
      <c r="BP421031" s="90"/>
    </row>
    <row r="421032" spans="68:68" customFormat="1">
      <c r="BP421032" s="90"/>
    </row>
    <row r="421033" spans="68:68" customFormat="1">
      <c r="BP421033" s="90"/>
    </row>
    <row r="421034" spans="68:68" customFormat="1">
      <c r="BP421034" s="90"/>
    </row>
    <row r="421035" spans="68:68" customFormat="1">
      <c r="BP421035" s="90"/>
    </row>
    <row r="421036" spans="68:68" customFormat="1">
      <c r="BP421036" s="90"/>
    </row>
    <row r="421037" spans="68:68" customFormat="1">
      <c r="BP421037" s="90"/>
    </row>
    <row r="421038" spans="68:68" customFormat="1">
      <c r="BP421038" s="90"/>
    </row>
    <row r="421039" spans="68:68" customFormat="1">
      <c r="BP421039" s="90"/>
    </row>
    <row r="421040" spans="68:68" customFormat="1">
      <c r="BP421040" s="90"/>
    </row>
    <row r="421041" spans="68:68" customFormat="1">
      <c r="BP421041" s="90"/>
    </row>
    <row r="421042" spans="68:68" customFormat="1">
      <c r="BP421042" s="90"/>
    </row>
    <row r="421043" spans="68:68" customFormat="1">
      <c r="BP421043" s="90"/>
    </row>
    <row r="421044" spans="68:68" customFormat="1">
      <c r="BP421044" s="90"/>
    </row>
    <row r="421045" spans="68:68" customFormat="1">
      <c r="BP421045" s="90"/>
    </row>
    <row r="421046" spans="68:68" customFormat="1">
      <c r="BP421046" s="90"/>
    </row>
    <row r="421047" spans="68:68" customFormat="1">
      <c r="BP421047" s="90"/>
    </row>
    <row r="421048" spans="68:68" customFormat="1">
      <c r="BP421048" s="90"/>
    </row>
    <row r="421049" spans="68:68" customFormat="1">
      <c r="BP421049" s="90"/>
    </row>
    <row r="421050" spans="68:68" customFormat="1">
      <c r="BP421050" s="90"/>
    </row>
    <row r="421051" spans="68:68" customFormat="1">
      <c r="BP421051" s="90"/>
    </row>
    <row r="421052" spans="68:68" customFormat="1">
      <c r="BP421052" s="90"/>
    </row>
    <row r="421053" spans="68:68" customFormat="1">
      <c r="BP421053" s="90"/>
    </row>
    <row r="421054" spans="68:68" customFormat="1">
      <c r="BP421054" s="90"/>
    </row>
    <row r="421055" spans="68:68" customFormat="1">
      <c r="BP421055" s="90"/>
    </row>
    <row r="421056" spans="68:68" customFormat="1">
      <c r="BP421056" s="90"/>
    </row>
    <row r="421057" spans="68:68" customFormat="1">
      <c r="BP421057" s="90"/>
    </row>
    <row r="421058" spans="68:68" customFormat="1">
      <c r="BP421058" s="90"/>
    </row>
    <row r="421059" spans="68:68" customFormat="1">
      <c r="BP421059" s="90"/>
    </row>
    <row r="421060" spans="68:68" customFormat="1">
      <c r="BP421060" s="90"/>
    </row>
    <row r="421061" spans="68:68" customFormat="1">
      <c r="BP421061" s="90"/>
    </row>
    <row r="421062" spans="68:68" customFormat="1">
      <c r="BP421062" s="90"/>
    </row>
    <row r="421063" spans="68:68" customFormat="1">
      <c r="BP421063" s="90"/>
    </row>
    <row r="421064" spans="68:68" customFormat="1">
      <c r="BP421064" s="90"/>
    </row>
    <row r="421065" spans="68:68" customFormat="1">
      <c r="BP421065" s="90"/>
    </row>
    <row r="421066" spans="68:68" customFormat="1">
      <c r="BP421066" s="90"/>
    </row>
    <row r="421067" spans="68:68" customFormat="1">
      <c r="BP421067" s="90"/>
    </row>
    <row r="421068" spans="68:68" customFormat="1">
      <c r="BP421068" s="90"/>
    </row>
    <row r="421069" spans="68:68" customFormat="1">
      <c r="BP421069" s="90"/>
    </row>
    <row r="421070" spans="68:68" customFormat="1">
      <c r="BP421070" s="90"/>
    </row>
    <row r="421071" spans="68:68" customFormat="1">
      <c r="BP421071" s="90"/>
    </row>
    <row r="421072" spans="68:68" customFormat="1">
      <c r="BP421072" s="90"/>
    </row>
    <row r="421073" spans="68:68" customFormat="1">
      <c r="BP421073" s="90"/>
    </row>
    <row r="421074" spans="68:68" customFormat="1">
      <c r="BP421074" s="90"/>
    </row>
    <row r="421075" spans="68:68" customFormat="1">
      <c r="BP421075" s="90"/>
    </row>
    <row r="421076" spans="68:68" customFormat="1">
      <c r="BP421076" s="90"/>
    </row>
    <row r="421077" spans="68:68" customFormat="1">
      <c r="BP421077" s="90"/>
    </row>
    <row r="421078" spans="68:68" customFormat="1">
      <c r="BP421078" s="90"/>
    </row>
    <row r="421079" spans="68:68" customFormat="1">
      <c r="BP421079" s="90"/>
    </row>
    <row r="421080" spans="68:68" customFormat="1">
      <c r="BP421080" s="90"/>
    </row>
    <row r="421081" spans="68:68" customFormat="1">
      <c r="BP421081" s="90"/>
    </row>
    <row r="421082" spans="68:68" customFormat="1">
      <c r="BP421082" s="90"/>
    </row>
    <row r="421083" spans="68:68" customFormat="1">
      <c r="BP421083" s="90"/>
    </row>
    <row r="421084" spans="68:68" customFormat="1">
      <c r="BP421084" s="90"/>
    </row>
    <row r="421085" spans="68:68" customFormat="1">
      <c r="BP421085" s="90"/>
    </row>
    <row r="421086" spans="68:68" customFormat="1">
      <c r="BP421086" s="90"/>
    </row>
    <row r="421087" spans="68:68" customFormat="1">
      <c r="BP421087" s="90"/>
    </row>
    <row r="421088" spans="68:68" customFormat="1">
      <c r="BP421088" s="90"/>
    </row>
    <row r="421089" spans="68:68" customFormat="1">
      <c r="BP421089" s="90"/>
    </row>
    <row r="421090" spans="68:68" customFormat="1">
      <c r="BP421090" s="90"/>
    </row>
    <row r="421091" spans="68:68" customFormat="1">
      <c r="BP421091" s="90"/>
    </row>
    <row r="421092" spans="68:68" customFormat="1">
      <c r="BP421092" s="90"/>
    </row>
    <row r="421093" spans="68:68" customFormat="1">
      <c r="BP421093" s="90"/>
    </row>
    <row r="421094" spans="68:68" customFormat="1">
      <c r="BP421094" s="90"/>
    </row>
    <row r="421095" spans="68:68" customFormat="1">
      <c r="BP421095" s="90"/>
    </row>
    <row r="421096" spans="68:68" customFormat="1">
      <c r="BP421096" s="90"/>
    </row>
    <row r="421097" spans="68:68" customFormat="1">
      <c r="BP421097" s="90"/>
    </row>
    <row r="421098" spans="68:68" customFormat="1">
      <c r="BP421098" s="90"/>
    </row>
    <row r="421099" spans="68:68" customFormat="1">
      <c r="BP421099" s="90"/>
    </row>
    <row r="421100" spans="68:68" customFormat="1">
      <c r="BP421100" s="90"/>
    </row>
    <row r="421101" spans="68:68" customFormat="1">
      <c r="BP421101" s="90"/>
    </row>
    <row r="421102" spans="68:68" customFormat="1">
      <c r="BP421102" s="90"/>
    </row>
    <row r="421103" spans="68:68" customFormat="1">
      <c r="BP421103" s="90"/>
    </row>
    <row r="421104" spans="68:68" customFormat="1">
      <c r="BP421104" s="90"/>
    </row>
    <row r="421105" spans="68:68" customFormat="1">
      <c r="BP421105" s="90"/>
    </row>
    <row r="421106" spans="68:68" customFormat="1">
      <c r="BP421106" s="90"/>
    </row>
    <row r="421107" spans="68:68" customFormat="1">
      <c r="BP421107" s="90"/>
    </row>
    <row r="421108" spans="68:68" customFormat="1">
      <c r="BP421108" s="90"/>
    </row>
    <row r="421109" spans="68:68" customFormat="1">
      <c r="BP421109" s="90"/>
    </row>
    <row r="421110" spans="68:68" customFormat="1">
      <c r="BP421110" s="90"/>
    </row>
    <row r="421111" spans="68:68" customFormat="1">
      <c r="BP421111" s="90"/>
    </row>
    <row r="421112" spans="68:68" customFormat="1">
      <c r="BP421112" s="90"/>
    </row>
    <row r="421113" spans="68:68" customFormat="1">
      <c r="BP421113" s="90"/>
    </row>
    <row r="421114" spans="68:68" customFormat="1">
      <c r="BP421114" s="90"/>
    </row>
    <row r="421115" spans="68:68" customFormat="1">
      <c r="BP421115" s="90"/>
    </row>
    <row r="421116" spans="68:68" customFormat="1">
      <c r="BP421116" s="90"/>
    </row>
    <row r="421117" spans="68:68" customFormat="1">
      <c r="BP421117" s="90"/>
    </row>
    <row r="421118" spans="68:68" customFormat="1">
      <c r="BP421118" s="90"/>
    </row>
    <row r="421119" spans="68:68" customFormat="1">
      <c r="BP421119" s="90"/>
    </row>
    <row r="421120" spans="68:68" customFormat="1">
      <c r="BP421120" s="90"/>
    </row>
    <row r="421121" spans="68:68" customFormat="1">
      <c r="BP421121" s="90"/>
    </row>
    <row r="421122" spans="68:68" customFormat="1">
      <c r="BP421122" s="90"/>
    </row>
    <row r="421123" spans="68:68" customFormat="1">
      <c r="BP421123" s="90"/>
    </row>
    <row r="421124" spans="68:68" customFormat="1">
      <c r="BP421124" s="90"/>
    </row>
    <row r="421125" spans="68:68" customFormat="1">
      <c r="BP421125" s="90"/>
    </row>
    <row r="421126" spans="68:68" customFormat="1">
      <c r="BP421126" s="90"/>
    </row>
    <row r="421127" spans="68:68" customFormat="1">
      <c r="BP421127" s="90"/>
    </row>
    <row r="421128" spans="68:68" customFormat="1">
      <c r="BP421128" s="90"/>
    </row>
    <row r="421129" spans="68:68" customFormat="1">
      <c r="BP421129" s="90"/>
    </row>
    <row r="421130" spans="68:68" customFormat="1">
      <c r="BP421130" s="90"/>
    </row>
    <row r="421131" spans="68:68" customFormat="1">
      <c r="BP421131" s="90"/>
    </row>
    <row r="421132" spans="68:68" customFormat="1">
      <c r="BP421132" s="90"/>
    </row>
    <row r="421133" spans="68:68" customFormat="1">
      <c r="BP421133" s="90"/>
    </row>
    <row r="421134" spans="68:68" customFormat="1">
      <c r="BP421134" s="90"/>
    </row>
    <row r="421135" spans="68:68" customFormat="1">
      <c r="BP421135" s="90"/>
    </row>
    <row r="421136" spans="68:68" customFormat="1">
      <c r="BP421136" s="90"/>
    </row>
    <row r="421137" spans="68:68" customFormat="1">
      <c r="BP421137" s="90"/>
    </row>
    <row r="421138" spans="68:68" customFormat="1">
      <c r="BP421138" s="90"/>
    </row>
    <row r="421139" spans="68:68" customFormat="1">
      <c r="BP421139" s="90"/>
    </row>
    <row r="421140" spans="68:68" customFormat="1">
      <c r="BP421140" s="90"/>
    </row>
    <row r="421141" spans="68:68" customFormat="1">
      <c r="BP421141" s="90"/>
    </row>
    <row r="421142" spans="68:68" customFormat="1">
      <c r="BP421142" s="90"/>
    </row>
    <row r="421143" spans="68:68" customFormat="1">
      <c r="BP421143" s="90"/>
    </row>
    <row r="421144" spans="68:68" customFormat="1">
      <c r="BP421144" s="90"/>
    </row>
    <row r="421145" spans="68:68" customFormat="1">
      <c r="BP421145" s="90"/>
    </row>
    <row r="421146" spans="68:68" customFormat="1">
      <c r="BP421146" s="90"/>
    </row>
    <row r="421147" spans="68:68" customFormat="1">
      <c r="BP421147" s="90"/>
    </row>
    <row r="421148" spans="68:68" customFormat="1">
      <c r="BP421148" s="90"/>
    </row>
    <row r="421149" spans="68:68" customFormat="1">
      <c r="BP421149" s="90"/>
    </row>
    <row r="421150" spans="68:68" customFormat="1">
      <c r="BP421150" s="90"/>
    </row>
    <row r="421151" spans="68:68" customFormat="1">
      <c r="BP421151" s="90"/>
    </row>
    <row r="421152" spans="68:68" customFormat="1">
      <c r="BP421152" s="90"/>
    </row>
    <row r="421153" spans="68:68" customFormat="1">
      <c r="BP421153" s="90"/>
    </row>
    <row r="421154" spans="68:68" customFormat="1">
      <c r="BP421154" s="90"/>
    </row>
    <row r="421155" spans="68:68" customFormat="1">
      <c r="BP421155" s="90"/>
    </row>
    <row r="421156" spans="68:68" customFormat="1">
      <c r="BP421156" s="90"/>
    </row>
    <row r="421157" spans="68:68" customFormat="1">
      <c r="BP421157" s="90"/>
    </row>
    <row r="421158" spans="68:68" customFormat="1">
      <c r="BP421158" s="90"/>
    </row>
    <row r="421159" spans="68:68" customFormat="1">
      <c r="BP421159" s="90"/>
    </row>
    <row r="421160" spans="68:68" customFormat="1">
      <c r="BP421160" s="90"/>
    </row>
    <row r="421161" spans="68:68" customFormat="1">
      <c r="BP421161" s="90"/>
    </row>
    <row r="421162" spans="68:68" customFormat="1">
      <c r="BP421162" s="90"/>
    </row>
    <row r="421163" spans="68:68" customFormat="1">
      <c r="BP421163" s="90"/>
    </row>
    <row r="421164" spans="68:68" customFormat="1">
      <c r="BP421164" s="90"/>
    </row>
    <row r="421165" spans="68:68" customFormat="1">
      <c r="BP421165" s="90"/>
    </row>
    <row r="421166" spans="68:68" customFormat="1">
      <c r="BP421166" s="90"/>
    </row>
    <row r="421167" spans="68:68" customFormat="1">
      <c r="BP421167" s="90"/>
    </row>
    <row r="421168" spans="68:68" customFormat="1">
      <c r="BP421168" s="90"/>
    </row>
    <row r="421169" spans="68:68" customFormat="1">
      <c r="BP421169" s="90"/>
    </row>
    <row r="421170" spans="68:68" customFormat="1">
      <c r="BP421170" s="90"/>
    </row>
    <row r="421171" spans="68:68" customFormat="1">
      <c r="BP421171" s="90"/>
    </row>
    <row r="421172" spans="68:68" customFormat="1">
      <c r="BP421172" s="90"/>
    </row>
    <row r="421173" spans="68:68" customFormat="1">
      <c r="BP421173" s="90"/>
    </row>
    <row r="421174" spans="68:68" customFormat="1">
      <c r="BP421174" s="90"/>
    </row>
    <row r="421175" spans="68:68" customFormat="1">
      <c r="BP421175" s="90"/>
    </row>
    <row r="421176" spans="68:68" customFormat="1">
      <c r="BP421176" s="90"/>
    </row>
    <row r="421177" spans="68:68" customFormat="1">
      <c r="BP421177" s="90"/>
    </row>
    <row r="421178" spans="68:68" customFormat="1">
      <c r="BP421178" s="90"/>
    </row>
    <row r="421179" spans="68:68" customFormat="1">
      <c r="BP421179" s="90"/>
    </row>
    <row r="421180" spans="68:68" customFormat="1">
      <c r="BP421180" s="90"/>
    </row>
    <row r="421181" spans="68:68" customFormat="1">
      <c r="BP421181" s="90"/>
    </row>
    <row r="421182" spans="68:68" customFormat="1">
      <c r="BP421182" s="90"/>
    </row>
    <row r="421183" spans="68:68" customFormat="1">
      <c r="BP421183" s="90"/>
    </row>
    <row r="421184" spans="68:68" customFormat="1">
      <c r="BP421184" s="90"/>
    </row>
    <row r="421185" spans="68:68" customFormat="1">
      <c r="BP421185" s="90"/>
    </row>
    <row r="421186" spans="68:68" customFormat="1">
      <c r="BP421186" s="90"/>
    </row>
    <row r="421187" spans="68:68" customFormat="1">
      <c r="BP421187" s="90"/>
    </row>
    <row r="421188" spans="68:68" customFormat="1">
      <c r="BP421188" s="90"/>
    </row>
    <row r="421189" spans="68:68" customFormat="1">
      <c r="BP421189" s="90"/>
    </row>
    <row r="421190" spans="68:68" customFormat="1">
      <c r="BP421190" s="90"/>
    </row>
    <row r="421191" spans="68:68" customFormat="1">
      <c r="BP421191" s="90"/>
    </row>
    <row r="421192" spans="68:68" customFormat="1">
      <c r="BP421192" s="90"/>
    </row>
    <row r="421193" spans="68:68" customFormat="1">
      <c r="BP421193" s="90"/>
    </row>
    <row r="421194" spans="68:68" customFormat="1">
      <c r="BP421194" s="90"/>
    </row>
    <row r="421195" spans="68:68" customFormat="1">
      <c r="BP421195" s="90"/>
    </row>
    <row r="421196" spans="68:68" customFormat="1">
      <c r="BP421196" s="90"/>
    </row>
    <row r="421197" spans="68:68" customFormat="1">
      <c r="BP421197" s="90"/>
    </row>
    <row r="421198" spans="68:68" customFormat="1">
      <c r="BP421198" s="90"/>
    </row>
    <row r="421199" spans="68:68" customFormat="1">
      <c r="BP421199" s="90"/>
    </row>
    <row r="421200" spans="68:68" customFormat="1">
      <c r="BP421200" s="90"/>
    </row>
    <row r="421201" spans="68:68" customFormat="1">
      <c r="BP421201" s="90"/>
    </row>
    <row r="421202" spans="68:68" customFormat="1">
      <c r="BP421202" s="90"/>
    </row>
    <row r="421203" spans="68:68" customFormat="1">
      <c r="BP421203" s="90"/>
    </row>
    <row r="421204" spans="68:68" customFormat="1">
      <c r="BP421204" s="90"/>
    </row>
    <row r="421205" spans="68:68" customFormat="1">
      <c r="BP421205" s="90"/>
    </row>
    <row r="421206" spans="68:68" customFormat="1">
      <c r="BP421206" s="90"/>
    </row>
    <row r="421207" spans="68:68" customFormat="1">
      <c r="BP421207" s="90"/>
    </row>
    <row r="421208" spans="68:68" customFormat="1">
      <c r="BP421208" s="90"/>
    </row>
    <row r="421209" spans="68:68" customFormat="1">
      <c r="BP421209" s="90"/>
    </row>
    <row r="421210" spans="68:68" customFormat="1">
      <c r="BP421210" s="90"/>
    </row>
    <row r="421211" spans="68:68" customFormat="1">
      <c r="BP421211" s="90"/>
    </row>
    <row r="421212" spans="68:68" customFormat="1">
      <c r="BP421212" s="90"/>
    </row>
    <row r="421213" spans="68:68" customFormat="1">
      <c r="BP421213" s="90"/>
    </row>
    <row r="421214" spans="68:68" customFormat="1">
      <c r="BP421214" s="90"/>
    </row>
    <row r="421215" spans="68:68" customFormat="1">
      <c r="BP421215" s="90"/>
    </row>
    <row r="421216" spans="68:68" customFormat="1">
      <c r="BP421216" s="90"/>
    </row>
    <row r="421217" spans="68:68" customFormat="1">
      <c r="BP421217" s="90"/>
    </row>
    <row r="421218" spans="68:68" customFormat="1">
      <c r="BP421218" s="90"/>
    </row>
    <row r="421219" spans="68:68" customFormat="1">
      <c r="BP421219" s="90"/>
    </row>
    <row r="421220" spans="68:68" customFormat="1">
      <c r="BP421220" s="90"/>
    </row>
    <row r="421221" spans="68:68" customFormat="1">
      <c r="BP421221" s="90"/>
    </row>
    <row r="421222" spans="68:68" customFormat="1">
      <c r="BP421222" s="90"/>
    </row>
    <row r="421223" spans="68:68" customFormat="1">
      <c r="BP421223" s="90"/>
    </row>
    <row r="421224" spans="68:68" customFormat="1">
      <c r="BP421224" s="90"/>
    </row>
    <row r="421225" spans="68:68" customFormat="1">
      <c r="BP421225" s="90"/>
    </row>
    <row r="421226" spans="68:68" customFormat="1">
      <c r="BP421226" s="90"/>
    </row>
    <row r="421227" spans="68:68" customFormat="1">
      <c r="BP421227" s="90"/>
    </row>
    <row r="421228" spans="68:68" customFormat="1">
      <c r="BP421228" s="90"/>
    </row>
    <row r="421229" spans="68:68" customFormat="1">
      <c r="BP421229" s="90"/>
    </row>
    <row r="421230" spans="68:68" customFormat="1">
      <c r="BP421230" s="90"/>
    </row>
    <row r="421231" spans="68:68" customFormat="1">
      <c r="BP421231" s="90"/>
    </row>
    <row r="421232" spans="68:68" customFormat="1">
      <c r="BP421232" s="90"/>
    </row>
    <row r="421233" spans="68:68" customFormat="1">
      <c r="BP421233" s="90"/>
    </row>
    <row r="421234" spans="68:68" customFormat="1">
      <c r="BP421234" s="90"/>
    </row>
    <row r="421235" spans="68:68" customFormat="1">
      <c r="BP421235" s="90"/>
    </row>
    <row r="421236" spans="68:68" customFormat="1">
      <c r="BP421236" s="90"/>
    </row>
    <row r="421237" spans="68:68" customFormat="1">
      <c r="BP421237" s="90"/>
    </row>
    <row r="421238" spans="68:68" customFormat="1">
      <c r="BP421238" s="90"/>
    </row>
    <row r="421239" spans="68:68" customFormat="1">
      <c r="BP421239" s="90"/>
    </row>
    <row r="421240" spans="68:68" customFormat="1">
      <c r="BP421240" s="90"/>
    </row>
    <row r="421241" spans="68:68" customFormat="1">
      <c r="BP421241" s="90"/>
    </row>
    <row r="421242" spans="68:68" customFormat="1">
      <c r="BP421242" s="90"/>
    </row>
    <row r="421243" spans="68:68" customFormat="1">
      <c r="BP421243" s="90"/>
    </row>
    <row r="421244" spans="68:68" customFormat="1">
      <c r="BP421244" s="90"/>
    </row>
    <row r="421245" spans="68:68" customFormat="1">
      <c r="BP421245" s="90"/>
    </row>
    <row r="421246" spans="68:68" customFormat="1">
      <c r="BP421246" s="90"/>
    </row>
    <row r="421247" spans="68:68" customFormat="1">
      <c r="BP421247" s="90"/>
    </row>
    <row r="421248" spans="68:68" customFormat="1">
      <c r="BP421248" s="90"/>
    </row>
    <row r="421249" spans="68:68" customFormat="1">
      <c r="BP421249" s="90"/>
    </row>
    <row r="421250" spans="68:68" customFormat="1">
      <c r="BP421250" s="90"/>
    </row>
    <row r="421251" spans="68:68" customFormat="1">
      <c r="BP421251" s="90"/>
    </row>
    <row r="421252" spans="68:68" customFormat="1">
      <c r="BP421252" s="90"/>
    </row>
    <row r="421253" spans="68:68" customFormat="1">
      <c r="BP421253" s="90"/>
    </row>
    <row r="421254" spans="68:68" customFormat="1">
      <c r="BP421254" s="90"/>
    </row>
    <row r="421255" spans="68:68" customFormat="1">
      <c r="BP421255" s="90"/>
    </row>
    <row r="421256" spans="68:68" customFormat="1">
      <c r="BP421256" s="90"/>
    </row>
    <row r="421257" spans="68:68" customFormat="1">
      <c r="BP421257" s="90"/>
    </row>
    <row r="421258" spans="68:68" customFormat="1">
      <c r="BP421258" s="90"/>
    </row>
    <row r="421259" spans="68:68" customFormat="1">
      <c r="BP421259" s="90"/>
    </row>
    <row r="421260" spans="68:68" customFormat="1">
      <c r="BP421260" s="90"/>
    </row>
    <row r="421261" spans="68:68" customFormat="1">
      <c r="BP421261" s="90"/>
    </row>
    <row r="421262" spans="68:68" customFormat="1">
      <c r="BP421262" s="90"/>
    </row>
    <row r="421263" spans="68:68" customFormat="1">
      <c r="BP421263" s="90"/>
    </row>
    <row r="421264" spans="68:68" customFormat="1">
      <c r="BP421264" s="90"/>
    </row>
    <row r="421265" spans="68:68" customFormat="1">
      <c r="BP421265" s="90"/>
    </row>
    <row r="421266" spans="68:68" customFormat="1">
      <c r="BP421266" s="90"/>
    </row>
    <row r="421267" spans="68:68" customFormat="1">
      <c r="BP421267" s="90"/>
    </row>
    <row r="421268" spans="68:68" customFormat="1">
      <c r="BP421268" s="90"/>
    </row>
    <row r="421269" spans="68:68" customFormat="1">
      <c r="BP421269" s="90"/>
    </row>
    <row r="421270" spans="68:68" customFormat="1">
      <c r="BP421270" s="90"/>
    </row>
    <row r="421271" spans="68:68" customFormat="1">
      <c r="BP421271" s="90"/>
    </row>
    <row r="421272" spans="68:68" customFormat="1">
      <c r="BP421272" s="90"/>
    </row>
    <row r="421273" spans="68:68" customFormat="1">
      <c r="BP421273" s="90"/>
    </row>
    <row r="421274" spans="68:68" customFormat="1">
      <c r="BP421274" s="90"/>
    </row>
    <row r="421275" spans="68:68" customFormat="1">
      <c r="BP421275" s="90"/>
    </row>
    <row r="421276" spans="68:68" customFormat="1">
      <c r="BP421276" s="90"/>
    </row>
    <row r="421277" spans="68:68" customFormat="1">
      <c r="BP421277" s="90"/>
    </row>
    <row r="421278" spans="68:68" customFormat="1">
      <c r="BP421278" s="90"/>
    </row>
    <row r="421279" spans="68:68" customFormat="1">
      <c r="BP421279" s="90"/>
    </row>
    <row r="421280" spans="68:68" customFormat="1">
      <c r="BP421280" s="90"/>
    </row>
    <row r="421281" spans="68:68" customFormat="1">
      <c r="BP421281" s="90"/>
    </row>
    <row r="421282" spans="68:68" customFormat="1">
      <c r="BP421282" s="90"/>
    </row>
    <row r="421283" spans="68:68" customFormat="1">
      <c r="BP421283" s="90"/>
    </row>
    <row r="421284" spans="68:68" customFormat="1">
      <c r="BP421284" s="90"/>
    </row>
    <row r="421285" spans="68:68" customFormat="1">
      <c r="BP421285" s="90"/>
    </row>
    <row r="421286" spans="68:68" customFormat="1">
      <c r="BP421286" s="90"/>
    </row>
    <row r="421287" spans="68:68" customFormat="1">
      <c r="BP421287" s="90"/>
    </row>
    <row r="421288" spans="68:68" customFormat="1">
      <c r="BP421288" s="90"/>
    </row>
    <row r="421289" spans="68:68" customFormat="1">
      <c r="BP421289" s="90"/>
    </row>
    <row r="421290" spans="68:68" customFormat="1">
      <c r="BP421290" s="90"/>
    </row>
    <row r="421291" spans="68:68" customFormat="1">
      <c r="BP421291" s="90"/>
    </row>
    <row r="421292" spans="68:68" customFormat="1">
      <c r="BP421292" s="90"/>
    </row>
    <row r="421293" spans="68:68" customFormat="1">
      <c r="BP421293" s="90"/>
    </row>
    <row r="421294" spans="68:68" customFormat="1">
      <c r="BP421294" s="90"/>
    </row>
    <row r="421295" spans="68:68" customFormat="1">
      <c r="BP421295" s="90"/>
    </row>
    <row r="421296" spans="68:68" customFormat="1">
      <c r="BP421296" s="90"/>
    </row>
    <row r="421297" spans="68:68" customFormat="1">
      <c r="BP421297" s="90"/>
    </row>
    <row r="421298" spans="68:68" customFormat="1">
      <c r="BP421298" s="90"/>
    </row>
    <row r="421299" spans="68:68" customFormat="1">
      <c r="BP421299" s="90"/>
    </row>
    <row r="421300" spans="68:68" customFormat="1">
      <c r="BP421300" s="90"/>
    </row>
    <row r="421301" spans="68:68" customFormat="1">
      <c r="BP421301" s="90"/>
    </row>
    <row r="421302" spans="68:68" customFormat="1">
      <c r="BP421302" s="90"/>
    </row>
    <row r="421303" spans="68:68" customFormat="1">
      <c r="BP421303" s="90"/>
    </row>
    <row r="421304" spans="68:68" customFormat="1">
      <c r="BP421304" s="90"/>
    </row>
    <row r="421305" spans="68:68" customFormat="1">
      <c r="BP421305" s="90"/>
    </row>
    <row r="421306" spans="68:68" customFormat="1">
      <c r="BP421306" s="90"/>
    </row>
    <row r="421307" spans="68:68" customFormat="1">
      <c r="BP421307" s="90"/>
    </row>
    <row r="421308" spans="68:68" customFormat="1">
      <c r="BP421308" s="90"/>
    </row>
    <row r="421309" spans="68:68" customFormat="1">
      <c r="BP421309" s="90"/>
    </row>
    <row r="421310" spans="68:68" customFormat="1">
      <c r="BP421310" s="90"/>
    </row>
    <row r="421311" spans="68:68" customFormat="1">
      <c r="BP421311" s="90"/>
    </row>
    <row r="421312" spans="68:68" customFormat="1">
      <c r="BP421312" s="90"/>
    </row>
    <row r="421313" spans="68:68" customFormat="1">
      <c r="BP421313" s="90"/>
    </row>
    <row r="421314" spans="68:68" customFormat="1">
      <c r="BP421314" s="90"/>
    </row>
    <row r="421315" spans="68:68" customFormat="1">
      <c r="BP421315" s="90"/>
    </row>
    <row r="421316" spans="68:68" customFormat="1">
      <c r="BP421316" s="90"/>
    </row>
    <row r="421317" spans="68:68" customFormat="1">
      <c r="BP421317" s="90"/>
    </row>
    <row r="421318" spans="68:68" customFormat="1">
      <c r="BP421318" s="90"/>
    </row>
    <row r="421319" spans="68:68" customFormat="1">
      <c r="BP421319" s="90"/>
    </row>
    <row r="421320" spans="68:68" customFormat="1">
      <c r="BP421320" s="90"/>
    </row>
    <row r="421321" spans="68:68" customFormat="1">
      <c r="BP421321" s="90"/>
    </row>
    <row r="421322" spans="68:68" customFormat="1">
      <c r="BP421322" s="90"/>
    </row>
    <row r="421323" spans="68:68" customFormat="1">
      <c r="BP421323" s="90"/>
    </row>
    <row r="421324" spans="68:68" customFormat="1">
      <c r="BP421324" s="90"/>
    </row>
    <row r="421325" spans="68:68" customFormat="1">
      <c r="BP421325" s="90"/>
    </row>
    <row r="421326" spans="68:68" customFormat="1">
      <c r="BP421326" s="90"/>
    </row>
    <row r="421327" spans="68:68" customFormat="1">
      <c r="BP421327" s="90"/>
    </row>
    <row r="421328" spans="68:68" customFormat="1">
      <c r="BP421328" s="90"/>
    </row>
    <row r="421329" spans="68:68" customFormat="1">
      <c r="BP421329" s="90"/>
    </row>
    <row r="421330" spans="68:68" customFormat="1">
      <c r="BP421330" s="90"/>
    </row>
    <row r="421331" spans="68:68" customFormat="1">
      <c r="BP421331" s="90"/>
    </row>
    <row r="421332" spans="68:68" customFormat="1">
      <c r="BP421332" s="90"/>
    </row>
    <row r="421333" spans="68:68" customFormat="1">
      <c r="BP421333" s="90"/>
    </row>
    <row r="421334" spans="68:68" customFormat="1">
      <c r="BP421334" s="90"/>
    </row>
    <row r="421335" spans="68:68" customFormat="1">
      <c r="BP421335" s="90"/>
    </row>
    <row r="421336" spans="68:68" customFormat="1">
      <c r="BP421336" s="90"/>
    </row>
    <row r="421337" spans="68:68" customFormat="1">
      <c r="BP421337" s="90"/>
    </row>
    <row r="421338" spans="68:68" customFormat="1">
      <c r="BP421338" s="90"/>
    </row>
    <row r="421339" spans="68:68" customFormat="1">
      <c r="BP421339" s="90"/>
    </row>
    <row r="421340" spans="68:68" customFormat="1">
      <c r="BP421340" s="90"/>
    </row>
    <row r="421341" spans="68:68" customFormat="1">
      <c r="BP421341" s="90"/>
    </row>
    <row r="421342" spans="68:68" customFormat="1">
      <c r="BP421342" s="90"/>
    </row>
    <row r="421343" spans="68:68" customFormat="1">
      <c r="BP421343" s="90"/>
    </row>
    <row r="421344" spans="68:68" customFormat="1">
      <c r="BP421344" s="90"/>
    </row>
    <row r="421345" spans="68:68" customFormat="1">
      <c r="BP421345" s="90"/>
    </row>
    <row r="421346" spans="68:68" customFormat="1">
      <c r="BP421346" s="90"/>
    </row>
    <row r="421347" spans="68:68" customFormat="1">
      <c r="BP421347" s="90"/>
    </row>
    <row r="421348" spans="68:68" customFormat="1">
      <c r="BP421348" s="90"/>
    </row>
    <row r="421349" spans="68:68" customFormat="1">
      <c r="BP421349" s="90"/>
    </row>
    <row r="421350" spans="68:68" customFormat="1">
      <c r="BP421350" s="90"/>
    </row>
    <row r="421351" spans="68:68" customFormat="1">
      <c r="BP421351" s="90"/>
    </row>
    <row r="421352" spans="68:68" customFormat="1">
      <c r="BP421352" s="90"/>
    </row>
    <row r="421353" spans="68:68" customFormat="1">
      <c r="BP421353" s="90"/>
    </row>
    <row r="421354" spans="68:68" customFormat="1">
      <c r="BP421354" s="90"/>
    </row>
    <row r="421355" spans="68:68" customFormat="1">
      <c r="BP421355" s="90"/>
    </row>
    <row r="421356" spans="68:68" customFormat="1">
      <c r="BP421356" s="90"/>
    </row>
    <row r="421357" spans="68:68" customFormat="1">
      <c r="BP421357" s="90"/>
    </row>
    <row r="421358" spans="68:68" customFormat="1">
      <c r="BP421358" s="90"/>
    </row>
    <row r="421359" spans="68:68" customFormat="1">
      <c r="BP421359" s="90"/>
    </row>
    <row r="421360" spans="68:68" customFormat="1">
      <c r="BP421360" s="90"/>
    </row>
    <row r="421361" spans="68:68" customFormat="1">
      <c r="BP421361" s="90"/>
    </row>
    <row r="421362" spans="68:68" customFormat="1">
      <c r="BP421362" s="90"/>
    </row>
    <row r="421363" spans="68:68" customFormat="1">
      <c r="BP421363" s="90"/>
    </row>
    <row r="421364" spans="68:68" customFormat="1">
      <c r="BP421364" s="90"/>
    </row>
    <row r="421365" spans="68:68" customFormat="1">
      <c r="BP421365" s="90"/>
    </row>
    <row r="421366" spans="68:68" customFormat="1">
      <c r="BP421366" s="90"/>
    </row>
    <row r="421367" spans="68:68" customFormat="1">
      <c r="BP421367" s="90"/>
    </row>
    <row r="421368" spans="68:68" customFormat="1">
      <c r="BP421368" s="90"/>
    </row>
    <row r="421369" spans="68:68" customFormat="1">
      <c r="BP421369" s="90"/>
    </row>
    <row r="421370" spans="68:68" customFormat="1">
      <c r="BP421370" s="90"/>
    </row>
    <row r="421371" spans="68:68" customFormat="1">
      <c r="BP421371" s="90"/>
    </row>
    <row r="421372" spans="68:68" customFormat="1">
      <c r="BP421372" s="90"/>
    </row>
    <row r="421373" spans="68:68" customFormat="1">
      <c r="BP421373" s="90"/>
    </row>
    <row r="421374" spans="68:68" customFormat="1">
      <c r="BP421374" s="90"/>
    </row>
    <row r="421375" spans="68:68" customFormat="1">
      <c r="BP421375" s="90"/>
    </row>
    <row r="421376" spans="68:68" customFormat="1">
      <c r="BP421376" s="90"/>
    </row>
    <row r="421377" spans="68:68" customFormat="1">
      <c r="BP421377" s="90"/>
    </row>
    <row r="421378" spans="68:68" customFormat="1">
      <c r="BP421378" s="90"/>
    </row>
    <row r="421379" spans="68:68" customFormat="1">
      <c r="BP421379" s="90"/>
    </row>
    <row r="421380" spans="68:68" customFormat="1">
      <c r="BP421380" s="90"/>
    </row>
    <row r="421381" spans="68:68" customFormat="1">
      <c r="BP421381" s="90"/>
    </row>
    <row r="421382" spans="68:68" customFormat="1">
      <c r="BP421382" s="90"/>
    </row>
    <row r="421383" spans="68:68" customFormat="1">
      <c r="BP421383" s="90"/>
    </row>
    <row r="421384" spans="68:68" customFormat="1">
      <c r="BP421384" s="90"/>
    </row>
    <row r="421385" spans="68:68" customFormat="1">
      <c r="BP421385" s="90"/>
    </row>
    <row r="421386" spans="68:68" customFormat="1">
      <c r="BP421386" s="90"/>
    </row>
    <row r="421387" spans="68:68" customFormat="1">
      <c r="BP421387" s="90"/>
    </row>
    <row r="421388" spans="68:68" customFormat="1">
      <c r="BP421388" s="90"/>
    </row>
    <row r="421389" spans="68:68" customFormat="1">
      <c r="BP421389" s="90"/>
    </row>
    <row r="421390" spans="68:68" customFormat="1">
      <c r="BP421390" s="90"/>
    </row>
    <row r="421391" spans="68:68" customFormat="1">
      <c r="BP421391" s="90"/>
    </row>
    <row r="421392" spans="68:68" customFormat="1">
      <c r="BP421392" s="90"/>
    </row>
    <row r="421393" spans="68:68" customFormat="1">
      <c r="BP421393" s="90"/>
    </row>
    <row r="421394" spans="68:68" customFormat="1">
      <c r="BP421394" s="90"/>
    </row>
    <row r="421395" spans="68:68" customFormat="1">
      <c r="BP421395" s="90"/>
    </row>
    <row r="421396" spans="68:68" customFormat="1">
      <c r="BP421396" s="90"/>
    </row>
    <row r="421397" spans="68:68" customFormat="1">
      <c r="BP421397" s="90"/>
    </row>
    <row r="421398" spans="68:68" customFormat="1">
      <c r="BP421398" s="90"/>
    </row>
    <row r="421399" spans="68:68" customFormat="1">
      <c r="BP421399" s="90"/>
    </row>
    <row r="421400" spans="68:68" customFormat="1">
      <c r="BP421400" s="90"/>
    </row>
    <row r="421401" spans="68:68" customFormat="1">
      <c r="BP421401" s="90"/>
    </row>
    <row r="421402" spans="68:68" customFormat="1">
      <c r="BP421402" s="90"/>
    </row>
    <row r="421403" spans="68:68" customFormat="1">
      <c r="BP421403" s="90"/>
    </row>
    <row r="421404" spans="68:68" customFormat="1">
      <c r="BP421404" s="90"/>
    </row>
    <row r="421405" spans="68:68" customFormat="1">
      <c r="BP421405" s="90"/>
    </row>
    <row r="421406" spans="68:68" customFormat="1">
      <c r="BP421406" s="90"/>
    </row>
    <row r="421407" spans="68:68" customFormat="1">
      <c r="BP421407" s="90"/>
    </row>
    <row r="421408" spans="68:68" customFormat="1">
      <c r="BP421408" s="90"/>
    </row>
    <row r="421409" spans="68:68" customFormat="1">
      <c r="BP421409" s="90"/>
    </row>
    <row r="421410" spans="68:68" customFormat="1">
      <c r="BP421410" s="90"/>
    </row>
    <row r="421411" spans="68:68" customFormat="1">
      <c r="BP421411" s="90"/>
    </row>
    <row r="421412" spans="68:68" customFormat="1">
      <c r="BP421412" s="90"/>
    </row>
    <row r="421413" spans="68:68" customFormat="1">
      <c r="BP421413" s="90"/>
    </row>
    <row r="421414" spans="68:68" customFormat="1">
      <c r="BP421414" s="90"/>
    </row>
    <row r="421415" spans="68:68" customFormat="1">
      <c r="BP421415" s="90"/>
    </row>
    <row r="421416" spans="68:68" customFormat="1">
      <c r="BP421416" s="90"/>
    </row>
    <row r="421417" spans="68:68" customFormat="1">
      <c r="BP421417" s="90"/>
    </row>
    <row r="421418" spans="68:68" customFormat="1">
      <c r="BP421418" s="90"/>
    </row>
    <row r="421419" spans="68:68" customFormat="1">
      <c r="BP421419" s="90"/>
    </row>
    <row r="421420" spans="68:68" customFormat="1">
      <c r="BP421420" s="90"/>
    </row>
    <row r="421421" spans="68:68" customFormat="1">
      <c r="BP421421" s="90"/>
    </row>
    <row r="421422" spans="68:68" customFormat="1">
      <c r="BP421422" s="90"/>
    </row>
    <row r="421423" spans="68:68" customFormat="1">
      <c r="BP421423" s="90"/>
    </row>
    <row r="421424" spans="68:68" customFormat="1">
      <c r="BP421424" s="90"/>
    </row>
    <row r="421425" spans="68:68" customFormat="1">
      <c r="BP421425" s="90"/>
    </row>
    <row r="421426" spans="68:68" customFormat="1">
      <c r="BP421426" s="90"/>
    </row>
    <row r="421427" spans="68:68" customFormat="1">
      <c r="BP421427" s="90"/>
    </row>
    <row r="421428" spans="68:68" customFormat="1">
      <c r="BP421428" s="90"/>
    </row>
    <row r="421429" spans="68:68" customFormat="1">
      <c r="BP421429" s="90"/>
    </row>
    <row r="421430" spans="68:68" customFormat="1">
      <c r="BP421430" s="90"/>
    </row>
    <row r="421431" spans="68:68" customFormat="1">
      <c r="BP421431" s="90"/>
    </row>
    <row r="421432" spans="68:68" customFormat="1">
      <c r="BP421432" s="90"/>
    </row>
    <row r="421433" spans="68:68" customFormat="1">
      <c r="BP421433" s="90"/>
    </row>
    <row r="421434" spans="68:68" customFormat="1">
      <c r="BP421434" s="90"/>
    </row>
    <row r="421435" spans="68:68" customFormat="1">
      <c r="BP421435" s="90"/>
    </row>
    <row r="421436" spans="68:68" customFormat="1">
      <c r="BP421436" s="90"/>
    </row>
    <row r="421437" spans="68:68" customFormat="1">
      <c r="BP421437" s="90"/>
    </row>
    <row r="421438" spans="68:68" customFormat="1">
      <c r="BP421438" s="90"/>
    </row>
    <row r="421439" spans="68:68" customFormat="1">
      <c r="BP421439" s="90"/>
    </row>
    <row r="421440" spans="68:68" customFormat="1">
      <c r="BP421440" s="90"/>
    </row>
    <row r="421441" spans="68:68" customFormat="1">
      <c r="BP421441" s="90"/>
    </row>
    <row r="421442" spans="68:68" customFormat="1">
      <c r="BP421442" s="90"/>
    </row>
    <row r="421443" spans="68:68" customFormat="1">
      <c r="BP421443" s="90"/>
    </row>
    <row r="421444" spans="68:68" customFormat="1">
      <c r="BP421444" s="90"/>
    </row>
    <row r="421445" spans="68:68" customFormat="1">
      <c r="BP421445" s="90"/>
    </row>
    <row r="421446" spans="68:68" customFormat="1">
      <c r="BP421446" s="90"/>
    </row>
    <row r="421447" spans="68:68" customFormat="1">
      <c r="BP421447" s="90"/>
    </row>
    <row r="421448" spans="68:68" customFormat="1">
      <c r="BP421448" s="90"/>
    </row>
    <row r="421449" spans="68:68" customFormat="1">
      <c r="BP421449" s="90"/>
    </row>
    <row r="421450" spans="68:68" customFormat="1">
      <c r="BP421450" s="90"/>
    </row>
    <row r="421451" spans="68:68" customFormat="1">
      <c r="BP421451" s="90"/>
    </row>
    <row r="421452" spans="68:68" customFormat="1">
      <c r="BP421452" s="90"/>
    </row>
    <row r="421453" spans="68:68" customFormat="1">
      <c r="BP421453" s="90"/>
    </row>
    <row r="421454" spans="68:68" customFormat="1">
      <c r="BP421454" s="90"/>
    </row>
    <row r="421455" spans="68:68" customFormat="1">
      <c r="BP421455" s="90"/>
    </row>
    <row r="421456" spans="68:68" customFormat="1">
      <c r="BP421456" s="90"/>
    </row>
    <row r="421457" spans="68:68" customFormat="1">
      <c r="BP421457" s="90"/>
    </row>
    <row r="421458" spans="68:68" customFormat="1">
      <c r="BP421458" s="90"/>
    </row>
    <row r="421459" spans="68:68" customFormat="1">
      <c r="BP421459" s="90"/>
    </row>
    <row r="421460" spans="68:68" customFormat="1">
      <c r="BP421460" s="90"/>
    </row>
    <row r="421461" spans="68:68" customFormat="1">
      <c r="BP421461" s="90"/>
    </row>
    <row r="421462" spans="68:68" customFormat="1">
      <c r="BP421462" s="90"/>
    </row>
    <row r="421463" spans="68:68" customFormat="1">
      <c r="BP421463" s="90"/>
    </row>
    <row r="421464" spans="68:68" customFormat="1">
      <c r="BP421464" s="90"/>
    </row>
    <row r="421465" spans="68:68" customFormat="1">
      <c r="BP421465" s="90"/>
    </row>
    <row r="421466" spans="68:68" customFormat="1">
      <c r="BP421466" s="90"/>
    </row>
    <row r="421467" spans="68:68" customFormat="1">
      <c r="BP421467" s="90"/>
    </row>
    <row r="421468" spans="68:68" customFormat="1">
      <c r="BP421468" s="90"/>
    </row>
    <row r="421469" spans="68:68" customFormat="1">
      <c r="BP421469" s="90"/>
    </row>
    <row r="421470" spans="68:68" customFormat="1">
      <c r="BP421470" s="90"/>
    </row>
    <row r="421471" spans="68:68" customFormat="1">
      <c r="BP421471" s="90"/>
    </row>
    <row r="421472" spans="68:68" customFormat="1">
      <c r="BP421472" s="90"/>
    </row>
    <row r="421473" spans="68:68" customFormat="1">
      <c r="BP421473" s="90"/>
    </row>
    <row r="421474" spans="68:68" customFormat="1">
      <c r="BP421474" s="90"/>
    </row>
    <row r="421475" spans="68:68" customFormat="1">
      <c r="BP421475" s="90"/>
    </row>
    <row r="421476" spans="68:68" customFormat="1">
      <c r="BP421476" s="90"/>
    </row>
    <row r="421477" spans="68:68" customFormat="1">
      <c r="BP421477" s="90"/>
    </row>
    <row r="421478" spans="68:68" customFormat="1">
      <c r="BP421478" s="90"/>
    </row>
    <row r="421479" spans="68:68" customFormat="1">
      <c r="BP421479" s="90"/>
    </row>
    <row r="421480" spans="68:68" customFormat="1">
      <c r="BP421480" s="90"/>
    </row>
    <row r="421481" spans="68:68" customFormat="1">
      <c r="BP421481" s="90"/>
    </row>
    <row r="421482" spans="68:68" customFormat="1">
      <c r="BP421482" s="90"/>
    </row>
    <row r="421483" spans="68:68" customFormat="1">
      <c r="BP421483" s="90"/>
    </row>
    <row r="421484" spans="68:68" customFormat="1">
      <c r="BP421484" s="90"/>
    </row>
    <row r="421485" spans="68:68" customFormat="1">
      <c r="BP421485" s="90"/>
    </row>
    <row r="421486" spans="68:68" customFormat="1">
      <c r="BP421486" s="90"/>
    </row>
    <row r="421487" spans="68:68" customFormat="1">
      <c r="BP421487" s="90"/>
    </row>
    <row r="421488" spans="68:68" customFormat="1">
      <c r="BP421488" s="90"/>
    </row>
    <row r="421489" spans="68:68" customFormat="1">
      <c r="BP421489" s="90"/>
    </row>
    <row r="421490" spans="68:68" customFormat="1">
      <c r="BP421490" s="90"/>
    </row>
    <row r="421491" spans="68:68" customFormat="1">
      <c r="BP421491" s="90"/>
    </row>
    <row r="421492" spans="68:68" customFormat="1">
      <c r="BP421492" s="90"/>
    </row>
    <row r="421493" spans="68:68" customFormat="1">
      <c r="BP421493" s="90"/>
    </row>
    <row r="421494" spans="68:68" customFormat="1">
      <c r="BP421494" s="90"/>
    </row>
    <row r="421495" spans="68:68" customFormat="1">
      <c r="BP421495" s="90"/>
    </row>
    <row r="421496" spans="68:68" customFormat="1">
      <c r="BP421496" s="90"/>
    </row>
    <row r="421497" spans="68:68" customFormat="1">
      <c r="BP421497" s="90"/>
    </row>
    <row r="421498" spans="68:68" customFormat="1">
      <c r="BP421498" s="90"/>
    </row>
    <row r="421499" spans="68:68" customFormat="1">
      <c r="BP421499" s="90"/>
    </row>
    <row r="421500" spans="68:68" customFormat="1">
      <c r="BP421500" s="90"/>
    </row>
    <row r="421501" spans="68:68" customFormat="1">
      <c r="BP421501" s="90"/>
    </row>
    <row r="421502" spans="68:68" customFormat="1">
      <c r="BP421502" s="90"/>
    </row>
    <row r="421503" spans="68:68" customFormat="1">
      <c r="BP421503" s="90"/>
    </row>
    <row r="421504" spans="68:68" customFormat="1">
      <c r="BP421504" s="90"/>
    </row>
    <row r="421505" spans="68:68" customFormat="1">
      <c r="BP421505" s="90"/>
    </row>
    <row r="421506" spans="68:68" customFormat="1">
      <c r="BP421506" s="90"/>
    </row>
    <row r="421507" spans="68:68" customFormat="1">
      <c r="BP421507" s="90"/>
    </row>
    <row r="421508" spans="68:68" customFormat="1">
      <c r="BP421508" s="90"/>
    </row>
    <row r="421509" spans="68:68" customFormat="1">
      <c r="BP421509" s="90"/>
    </row>
    <row r="421510" spans="68:68" customFormat="1">
      <c r="BP421510" s="90"/>
    </row>
    <row r="421511" spans="68:68" customFormat="1">
      <c r="BP421511" s="90"/>
    </row>
    <row r="421512" spans="68:68" customFormat="1">
      <c r="BP421512" s="90"/>
    </row>
    <row r="421513" spans="68:68" customFormat="1">
      <c r="BP421513" s="90"/>
    </row>
    <row r="421514" spans="68:68" customFormat="1">
      <c r="BP421514" s="90"/>
    </row>
    <row r="421515" spans="68:68" customFormat="1">
      <c r="BP421515" s="90"/>
    </row>
    <row r="421516" spans="68:68" customFormat="1">
      <c r="BP421516" s="90"/>
    </row>
    <row r="421517" spans="68:68" customFormat="1">
      <c r="BP421517" s="90"/>
    </row>
    <row r="421518" spans="68:68" customFormat="1">
      <c r="BP421518" s="90"/>
    </row>
    <row r="421519" spans="68:68" customFormat="1">
      <c r="BP421519" s="90"/>
    </row>
    <row r="421520" spans="68:68" customFormat="1">
      <c r="BP421520" s="90"/>
    </row>
    <row r="421521" spans="68:68" customFormat="1">
      <c r="BP421521" s="90"/>
    </row>
    <row r="421522" spans="68:68" customFormat="1">
      <c r="BP421522" s="90"/>
    </row>
    <row r="421523" spans="68:68" customFormat="1">
      <c r="BP421523" s="90"/>
    </row>
    <row r="421524" spans="68:68" customFormat="1">
      <c r="BP421524" s="90"/>
    </row>
    <row r="421525" spans="68:68" customFormat="1">
      <c r="BP421525" s="90"/>
    </row>
    <row r="421526" spans="68:68" customFormat="1">
      <c r="BP421526" s="90"/>
    </row>
    <row r="421527" spans="68:68" customFormat="1">
      <c r="BP421527" s="90"/>
    </row>
    <row r="421528" spans="68:68" customFormat="1">
      <c r="BP421528" s="90"/>
    </row>
    <row r="421529" spans="68:68" customFormat="1">
      <c r="BP421529" s="90"/>
    </row>
    <row r="421530" spans="68:68" customFormat="1">
      <c r="BP421530" s="90"/>
    </row>
    <row r="421531" spans="68:68" customFormat="1">
      <c r="BP421531" s="90"/>
    </row>
    <row r="421532" spans="68:68" customFormat="1">
      <c r="BP421532" s="90"/>
    </row>
    <row r="421533" spans="68:68" customFormat="1">
      <c r="BP421533" s="90"/>
    </row>
    <row r="421534" spans="68:68" customFormat="1">
      <c r="BP421534" s="90"/>
    </row>
    <row r="421535" spans="68:68" customFormat="1">
      <c r="BP421535" s="90"/>
    </row>
    <row r="421536" spans="68:68" customFormat="1">
      <c r="BP421536" s="90"/>
    </row>
    <row r="421537" spans="68:68" customFormat="1">
      <c r="BP421537" s="90"/>
    </row>
    <row r="421538" spans="68:68" customFormat="1">
      <c r="BP421538" s="90"/>
    </row>
    <row r="421539" spans="68:68" customFormat="1">
      <c r="BP421539" s="90"/>
    </row>
    <row r="421540" spans="68:68" customFormat="1">
      <c r="BP421540" s="90"/>
    </row>
    <row r="421541" spans="68:68" customFormat="1">
      <c r="BP421541" s="90"/>
    </row>
    <row r="421542" spans="68:68" customFormat="1">
      <c r="BP421542" s="90"/>
    </row>
    <row r="421543" spans="68:68" customFormat="1">
      <c r="BP421543" s="90"/>
    </row>
    <row r="421544" spans="68:68" customFormat="1">
      <c r="BP421544" s="90"/>
    </row>
    <row r="421545" spans="68:68" customFormat="1">
      <c r="BP421545" s="90"/>
    </row>
    <row r="421546" spans="68:68" customFormat="1">
      <c r="BP421546" s="90"/>
    </row>
    <row r="421547" spans="68:68" customFormat="1">
      <c r="BP421547" s="90"/>
    </row>
    <row r="421548" spans="68:68" customFormat="1">
      <c r="BP421548" s="90"/>
    </row>
    <row r="421549" spans="68:68" customFormat="1">
      <c r="BP421549" s="90"/>
    </row>
    <row r="421550" spans="68:68" customFormat="1">
      <c r="BP421550" s="90"/>
    </row>
    <row r="421551" spans="68:68" customFormat="1">
      <c r="BP421551" s="90"/>
    </row>
    <row r="421552" spans="68:68" customFormat="1">
      <c r="BP421552" s="90"/>
    </row>
    <row r="421553" spans="68:68" customFormat="1">
      <c r="BP421553" s="90"/>
    </row>
    <row r="421554" spans="68:68" customFormat="1">
      <c r="BP421554" s="90"/>
    </row>
    <row r="421555" spans="68:68" customFormat="1">
      <c r="BP421555" s="90"/>
    </row>
    <row r="421556" spans="68:68" customFormat="1">
      <c r="BP421556" s="90"/>
    </row>
    <row r="421557" spans="68:68" customFormat="1">
      <c r="BP421557" s="90"/>
    </row>
    <row r="421558" spans="68:68" customFormat="1">
      <c r="BP421558" s="90"/>
    </row>
    <row r="421559" spans="68:68" customFormat="1">
      <c r="BP421559" s="90"/>
    </row>
    <row r="421560" spans="68:68" customFormat="1">
      <c r="BP421560" s="90"/>
    </row>
    <row r="421561" spans="68:68" customFormat="1">
      <c r="BP421561" s="90"/>
    </row>
    <row r="421562" spans="68:68" customFormat="1">
      <c r="BP421562" s="90"/>
    </row>
    <row r="421563" spans="68:68" customFormat="1">
      <c r="BP421563" s="90"/>
    </row>
    <row r="421564" spans="68:68" customFormat="1">
      <c r="BP421564" s="90"/>
    </row>
    <row r="421565" spans="68:68" customFormat="1">
      <c r="BP421565" s="90"/>
    </row>
    <row r="421566" spans="68:68" customFormat="1">
      <c r="BP421566" s="90"/>
    </row>
    <row r="421567" spans="68:68" customFormat="1">
      <c r="BP421567" s="90"/>
    </row>
    <row r="421568" spans="68:68" customFormat="1">
      <c r="BP421568" s="90"/>
    </row>
    <row r="421569" spans="68:68" customFormat="1">
      <c r="BP421569" s="90"/>
    </row>
    <row r="421570" spans="68:68" customFormat="1">
      <c r="BP421570" s="90"/>
    </row>
    <row r="421571" spans="68:68" customFormat="1">
      <c r="BP421571" s="90"/>
    </row>
    <row r="421572" spans="68:68" customFormat="1">
      <c r="BP421572" s="90"/>
    </row>
    <row r="421573" spans="68:68" customFormat="1">
      <c r="BP421573" s="90"/>
    </row>
    <row r="421574" spans="68:68" customFormat="1">
      <c r="BP421574" s="90"/>
    </row>
    <row r="421575" spans="68:68" customFormat="1">
      <c r="BP421575" s="90"/>
    </row>
    <row r="421576" spans="68:68" customFormat="1">
      <c r="BP421576" s="90"/>
    </row>
    <row r="421577" spans="68:68" customFormat="1">
      <c r="BP421577" s="90"/>
    </row>
    <row r="421578" spans="68:68" customFormat="1">
      <c r="BP421578" s="90"/>
    </row>
    <row r="421579" spans="68:68" customFormat="1">
      <c r="BP421579" s="90"/>
    </row>
    <row r="421580" spans="68:68" customFormat="1">
      <c r="BP421580" s="90"/>
    </row>
    <row r="421581" spans="68:68" customFormat="1">
      <c r="BP421581" s="90"/>
    </row>
    <row r="421582" spans="68:68" customFormat="1">
      <c r="BP421582" s="90"/>
    </row>
    <row r="421583" spans="68:68" customFormat="1">
      <c r="BP421583" s="90"/>
    </row>
    <row r="421584" spans="68:68" customFormat="1">
      <c r="BP421584" s="90"/>
    </row>
    <row r="421585" spans="68:68" customFormat="1">
      <c r="BP421585" s="90"/>
    </row>
    <row r="421586" spans="68:68" customFormat="1">
      <c r="BP421586" s="90"/>
    </row>
    <row r="421587" spans="68:68" customFormat="1">
      <c r="BP421587" s="90"/>
    </row>
    <row r="421588" spans="68:68" customFormat="1">
      <c r="BP421588" s="90"/>
    </row>
    <row r="421589" spans="68:68" customFormat="1">
      <c r="BP421589" s="90"/>
    </row>
    <row r="421590" spans="68:68" customFormat="1">
      <c r="BP421590" s="90"/>
    </row>
    <row r="421591" spans="68:68" customFormat="1">
      <c r="BP421591" s="90"/>
    </row>
    <row r="421592" spans="68:68" customFormat="1">
      <c r="BP421592" s="90"/>
    </row>
    <row r="421593" spans="68:68" customFormat="1">
      <c r="BP421593" s="90"/>
    </row>
    <row r="421594" spans="68:68" customFormat="1">
      <c r="BP421594" s="90"/>
    </row>
    <row r="421595" spans="68:68" customFormat="1">
      <c r="BP421595" s="90"/>
    </row>
    <row r="421596" spans="68:68" customFormat="1">
      <c r="BP421596" s="90"/>
    </row>
    <row r="421597" spans="68:68" customFormat="1">
      <c r="BP421597" s="90"/>
    </row>
    <row r="421598" spans="68:68" customFormat="1">
      <c r="BP421598" s="90"/>
    </row>
    <row r="421599" spans="68:68" customFormat="1">
      <c r="BP421599" s="90"/>
    </row>
    <row r="421600" spans="68:68" customFormat="1">
      <c r="BP421600" s="90"/>
    </row>
    <row r="421601" spans="68:68" customFormat="1">
      <c r="BP421601" s="90"/>
    </row>
    <row r="421602" spans="68:68" customFormat="1">
      <c r="BP421602" s="90"/>
    </row>
    <row r="421603" spans="68:68" customFormat="1">
      <c r="BP421603" s="90"/>
    </row>
    <row r="421604" spans="68:68" customFormat="1">
      <c r="BP421604" s="90"/>
    </row>
    <row r="421605" spans="68:68" customFormat="1">
      <c r="BP421605" s="90"/>
    </row>
    <row r="421606" spans="68:68" customFormat="1">
      <c r="BP421606" s="90"/>
    </row>
    <row r="421607" spans="68:68" customFormat="1">
      <c r="BP421607" s="90"/>
    </row>
    <row r="421608" spans="68:68" customFormat="1">
      <c r="BP421608" s="90"/>
    </row>
    <row r="421609" spans="68:68" customFormat="1">
      <c r="BP421609" s="90"/>
    </row>
    <row r="421610" spans="68:68" customFormat="1">
      <c r="BP421610" s="90"/>
    </row>
    <row r="421611" spans="68:68" customFormat="1">
      <c r="BP421611" s="90"/>
    </row>
    <row r="421612" spans="68:68" customFormat="1">
      <c r="BP421612" s="90"/>
    </row>
    <row r="421613" spans="68:68" customFormat="1">
      <c r="BP421613" s="90"/>
    </row>
    <row r="421614" spans="68:68" customFormat="1">
      <c r="BP421614" s="90"/>
    </row>
    <row r="421615" spans="68:68" customFormat="1">
      <c r="BP421615" s="90"/>
    </row>
    <row r="421616" spans="68:68" customFormat="1">
      <c r="BP421616" s="90"/>
    </row>
    <row r="421617" spans="68:68" customFormat="1">
      <c r="BP421617" s="90"/>
    </row>
    <row r="421618" spans="68:68" customFormat="1">
      <c r="BP421618" s="90"/>
    </row>
    <row r="421619" spans="68:68" customFormat="1">
      <c r="BP421619" s="90"/>
    </row>
    <row r="421620" spans="68:68" customFormat="1">
      <c r="BP421620" s="90"/>
    </row>
    <row r="421621" spans="68:68" customFormat="1">
      <c r="BP421621" s="90"/>
    </row>
    <row r="421622" spans="68:68" customFormat="1">
      <c r="BP421622" s="90"/>
    </row>
    <row r="421623" spans="68:68" customFormat="1">
      <c r="BP421623" s="90"/>
    </row>
    <row r="421624" spans="68:68" customFormat="1">
      <c r="BP421624" s="90"/>
    </row>
    <row r="421625" spans="68:68" customFormat="1">
      <c r="BP421625" s="90"/>
    </row>
    <row r="421626" spans="68:68" customFormat="1">
      <c r="BP421626" s="90"/>
    </row>
    <row r="421627" spans="68:68" customFormat="1">
      <c r="BP421627" s="90"/>
    </row>
    <row r="421628" spans="68:68" customFormat="1">
      <c r="BP421628" s="90"/>
    </row>
    <row r="421629" spans="68:68" customFormat="1">
      <c r="BP421629" s="90"/>
    </row>
    <row r="421630" spans="68:68" customFormat="1">
      <c r="BP421630" s="90"/>
    </row>
    <row r="421631" spans="68:68" customFormat="1">
      <c r="BP421631" s="90"/>
    </row>
    <row r="421632" spans="68:68" customFormat="1">
      <c r="BP421632" s="90"/>
    </row>
    <row r="421633" spans="68:68" customFormat="1">
      <c r="BP421633" s="90"/>
    </row>
    <row r="421634" spans="68:68" customFormat="1">
      <c r="BP421634" s="90"/>
    </row>
    <row r="421635" spans="68:68" customFormat="1">
      <c r="BP421635" s="90"/>
    </row>
    <row r="421636" spans="68:68" customFormat="1">
      <c r="BP421636" s="90"/>
    </row>
    <row r="421637" spans="68:68" customFormat="1">
      <c r="BP421637" s="90"/>
    </row>
    <row r="421638" spans="68:68" customFormat="1">
      <c r="BP421638" s="90"/>
    </row>
    <row r="421639" spans="68:68" customFormat="1">
      <c r="BP421639" s="90"/>
    </row>
    <row r="421640" spans="68:68" customFormat="1">
      <c r="BP421640" s="90"/>
    </row>
    <row r="421641" spans="68:68" customFormat="1">
      <c r="BP421641" s="90"/>
    </row>
    <row r="421642" spans="68:68" customFormat="1">
      <c r="BP421642" s="90"/>
    </row>
    <row r="421643" spans="68:68" customFormat="1">
      <c r="BP421643" s="90"/>
    </row>
    <row r="421644" spans="68:68" customFormat="1">
      <c r="BP421644" s="90"/>
    </row>
    <row r="421645" spans="68:68" customFormat="1">
      <c r="BP421645" s="90"/>
    </row>
    <row r="421646" spans="68:68" customFormat="1">
      <c r="BP421646" s="90"/>
    </row>
    <row r="421647" spans="68:68" customFormat="1">
      <c r="BP421647" s="90"/>
    </row>
    <row r="421648" spans="68:68" customFormat="1">
      <c r="BP421648" s="90"/>
    </row>
    <row r="421649" spans="68:68" customFormat="1">
      <c r="BP421649" s="90"/>
    </row>
    <row r="421650" spans="68:68" customFormat="1">
      <c r="BP421650" s="90"/>
    </row>
    <row r="421651" spans="68:68" customFormat="1">
      <c r="BP421651" s="90"/>
    </row>
    <row r="421652" spans="68:68" customFormat="1">
      <c r="BP421652" s="90"/>
    </row>
    <row r="421653" spans="68:68" customFormat="1">
      <c r="BP421653" s="90"/>
    </row>
    <row r="421654" spans="68:68" customFormat="1">
      <c r="BP421654" s="90"/>
    </row>
    <row r="421655" spans="68:68" customFormat="1">
      <c r="BP421655" s="90"/>
    </row>
    <row r="421656" spans="68:68" customFormat="1">
      <c r="BP421656" s="90"/>
    </row>
    <row r="421657" spans="68:68" customFormat="1">
      <c r="BP421657" s="90"/>
    </row>
    <row r="421658" spans="68:68" customFormat="1">
      <c r="BP421658" s="90"/>
    </row>
    <row r="421659" spans="68:68" customFormat="1">
      <c r="BP421659" s="90"/>
    </row>
    <row r="421660" spans="68:68" customFormat="1">
      <c r="BP421660" s="90"/>
    </row>
    <row r="421661" spans="68:68" customFormat="1">
      <c r="BP421661" s="90"/>
    </row>
    <row r="421662" spans="68:68" customFormat="1">
      <c r="BP421662" s="90"/>
    </row>
    <row r="421663" spans="68:68" customFormat="1">
      <c r="BP421663" s="90"/>
    </row>
    <row r="421664" spans="68:68" customFormat="1">
      <c r="BP421664" s="90"/>
    </row>
    <row r="421665" spans="68:68" customFormat="1">
      <c r="BP421665" s="90"/>
    </row>
    <row r="421666" spans="68:68" customFormat="1">
      <c r="BP421666" s="90"/>
    </row>
    <row r="421667" spans="68:68" customFormat="1">
      <c r="BP421667" s="90"/>
    </row>
    <row r="421668" spans="68:68" customFormat="1">
      <c r="BP421668" s="90"/>
    </row>
    <row r="421669" spans="68:68" customFormat="1">
      <c r="BP421669" s="90"/>
    </row>
    <row r="421670" spans="68:68" customFormat="1">
      <c r="BP421670" s="90"/>
    </row>
    <row r="421671" spans="68:68" customFormat="1">
      <c r="BP421671" s="90"/>
    </row>
    <row r="421672" spans="68:68" customFormat="1">
      <c r="BP421672" s="90"/>
    </row>
    <row r="421673" spans="68:68" customFormat="1">
      <c r="BP421673" s="90"/>
    </row>
    <row r="421674" spans="68:68" customFormat="1">
      <c r="BP421674" s="90"/>
    </row>
    <row r="421675" spans="68:68" customFormat="1">
      <c r="BP421675" s="90"/>
    </row>
    <row r="421676" spans="68:68" customFormat="1">
      <c r="BP421676" s="90"/>
    </row>
    <row r="421677" spans="68:68" customFormat="1">
      <c r="BP421677" s="90"/>
    </row>
    <row r="421678" spans="68:68" customFormat="1">
      <c r="BP421678" s="90"/>
    </row>
    <row r="421679" spans="68:68" customFormat="1">
      <c r="BP421679" s="90"/>
    </row>
    <row r="421680" spans="68:68" customFormat="1">
      <c r="BP421680" s="90"/>
    </row>
    <row r="421681" spans="68:68" customFormat="1">
      <c r="BP421681" s="90"/>
    </row>
    <row r="421682" spans="68:68" customFormat="1">
      <c r="BP421682" s="90"/>
    </row>
    <row r="421683" spans="68:68" customFormat="1">
      <c r="BP421683" s="90"/>
    </row>
    <row r="421684" spans="68:68" customFormat="1">
      <c r="BP421684" s="90"/>
    </row>
    <row r="421685" spans="68:68" customFormat="1">
      <c r="BP421685" s="90"/>
    </row>
    <row r="421686" spans="68:68" customFormat="1">
      <c r="BP421686" s="90"/>
    </row>
    <row r="421687" spans="68:68" customFormat="1">
      <c r="BP421687" s="90"/>
    </row>
    <row r="421688" spans="68:68" customFormat="1">
      <c r="BP421688" s="90"/>
    </row>
    <row r="421689" spans="68:68" customFormat="1">
      <c r="BP421689" s="90"/>
    </row>
    <row r="421690" spans="68:68" customFormat="1">
      <c r="BP421690" s="90"/>
    </row>
    <row r="421691" spans="68:68" customFormat="1">
      <c r="BP421691" s="90"/>
    </row>
    <row r="421692" spans="68:68" customFormat="1">
      <c r="BP421692" s="90"/>
    </row>
    <row r="421693" spans="68:68" customFormat="1">
      <c r="BP421693" s="90"/>
    </row>
    <row r="421694" spans="68:68" customFormat="1">
      <c r="BP421694" s="90"/>
    </row>
    <row r="421695" spans="68:68" customFormat="1">
      <c r="BP421695" s="90"/>
    </row>
    <row r="421696" spans="68:68" customFormat="1">
      <c r="BP421696" s="90"/>
    </row>
    <row r="421697" spans="68:68" customFormat="1">
      <c r="BP421697" s="90"/>
    </row>
    <row r="421698" spans="68:68" customFormat="1">
      <c r="BP421698" s="90"/>
    </row>
    <row r="421699" spans="68:68" customFormat="1">
      <c r="BP421699" s="90"/>
    </row>
    <row r="421700" spans="68:68" customFormat="1">
      <c r="BP421700" s="90"/>
    </row>
    <row r="421701" spans="68:68" customFormat="1">
      <c r="BP421701" s="90"/>
    </row>
    <row r="421702" spans="68:68" customFormat="1">
      <c r="BP421702" s="90"/>
    </row>
    <row r="421703" spans="68:68" customFormat="1">
      <c r="BP421703" s="90"/>
    </row>
    <row r="421704" spans="68:68" customFormat="1">
      <c r="BP421704" s="90"/>
    </row>
    <row r="421705" spans="68:68" customFormat="1">
      <c r="BP421705" s="90"/>
    </row>
    <row r="421706" spans="68:68" customFormat="1">
      <c r="BP421706" s="90"/>
    </row>
    <row r="421707" spans="68:68" customFormat="1">
      <c r="BP421707" s="90"/>
    </row>
    <row r="421708" spans="68:68" customFormat="1">
      <c r="BP421708" s="90"/>
    </row>
    <row r="421709" spans="68:68" customFormat="1">
      <c r="BP421709" s="90"/>
    </row>
    <row r="421710" spans="68:68" customFormat="1">
      <c r="BP421710" s="90"/>
    </row>
    <row r="421711" spans="68:68" customFormat="1">
      <c r="BP421711" s="90"/>
    </row>
    <row r="421712" spans="68:68" customFormat="1">
      <c r="BP421712" s="90"/>
    </row>
    <row r="421713" spans="68:68" customFormat="1">
      <c r="BP421713" s="90"/>
    </row>
    <row r="421714" spans="68:68" customFormat="1">
      <c r="BP421714" s="90"/>
    </row>
    <row r="421715" spans="68:68" customFormat="1">
      <c r="BP421715" s="90"/>
    </row>
    <row r="421716" spans="68:68" customFormat="1">
      <c r="BP421716" s="90"/>
    </row>
    <row r="421717" spans="68:68" customFormat="1">
      <c r="BP421717" s="90"/>
    </row>
    <row r="421718" spans="68:68" customFormat="1">
      <c r="BP421718" s="90"/>
    </row>
    <row r="421719" spans="68:68" customFormat="1">
      <c r="BP421719" s="90"/>
    </row>
    <row r="421720" spans="68:68" customFormat="1">
      <c r="BP421720" s="90"/>
    </row>
    <row r="421721" spans="68:68" customFormat="1">
      <c r="BP421721" s="90"/>
    </row>
    <row r="421722" spans="68:68" customFormat="1">
      <c r="BP421722" s="90"/>
    </row>
    <row r="421723" spans="68:68" customFormat="1">
      <c r="BP421723" s="90"/>
    </row>
    <row r="421724" spans="68:68" customFormat="1">
      <c r="BP421724" s="90"/>
    </row>
    <row r="421725" spans="68:68" customFormat="1">
      <c r="BP421725" s="90"/>
    </row>
    <row r="421726" spans="68:68" customFormat="1">
      <c r="BP421726" s="90"/>
    </row>
    <row r="421727" spans="68:68" customFormat="1">
      <c r="BP421727" s="90"/>
    </row>
    <row r="421728" spans="68:68" customFormat="1">
      <c r="BP421728" s="90"/>
    </row>
    <row r="421729" spans="68:68" customFormat="1">
      <c r="BP421729" s="90"/>
    </row>
    <row r="421730" spans="68:68" customFormat="1">
      <c r="BP421730" s="90"/>
    </row>
    <row r="421731" spans="68:68" customFormat="1">
      <c r="BP421731" s="90"/>
    </row>
    <row r="421732" spans="68:68" customFormat="1">
      <c r="BP421732" s="90"/>
    </row>
    <row r="421733" spans="68:68" customFormat="1">
      <c r="BP421733" s="90"/>
    </row>
    <row r="421734" spans="68:68" customFormat="1">
      <c r="BP421734" s="90"/>
    </row>
    <row r="421735" spans="68:68" customFormat="1">
      <c r="BP421735" s="90"/>
    </row>
    <row r="421736" spans="68:68" customFormat="1">
      <c r="BP421736" s="90"/>
    </row>
    <row r="421737" spans="68:68" customFormat="1">
      <c r="BP421737" s="90"/>
    </row>
    <row r="421738" spans="68:68" customFormat="1">
      <c r="BP421738" s="90"/>
    </row>
    <row r="421739" spans="68:68" customFormat="1">
      <c r="BP421739" s="90"/>
    </row>
    <row r="421740" spans="68:68" customFormat="1">
      <c r="BP421740" s="90"/>
    </row>
    <row r="421741" spans="68:68" customFormat="1">
      <c r="BP421741" s="90"/>
    </row>
    <row r="421742" spans="68:68" customFormat="1">
      <c r="BP421742" s="90"/>
    </row>
    <row r="421743" spans="68:68" customFormat="1">
      <c r="BP421743" s="90"/>
    </row>
    <row r="421744" spans="68:68" customFormat="1">
      <c r="BP421744" s="90"/>
    </row>
    <row r="421745" spans="68:68" customFormat="1">
      <c r="BP421745" s="90"/>
    </row>
    <row r="421746" spans="68:68" customFormat="1">
      <c r="BP421746" s="90"/>
    </row>
    <row r="421747" spans="68:68" customFormat="1">
      <c r="BP421747" s="90"/>
    </row>
    <row r="421748" spans="68:68" customFormat="1">
      <c r="BP421748" s="90"/>
    </row>
    <row r="421749" spans="68:68" customFormat="1">
      <c r="BP421749" s="90"/>
    </row>
    <row r="421750" spans="68:68" customFormat="1">
      <c r="BP421750" s="90"/>
    </row>
    <row r="421751" spans="68:68" customFormat="1">
      <c r="BP421751" s="90"/>
    </row>
    <row r="421752" spans="68:68" customFormat="1">
      <c r="BP421752" s="90"/>
    </row>
    <row r="421753" spans="68:68" customFormat="1">
      <c r="BP421753" s="90"/>
    </row>
    <row r="421754" spans="68:68" customFormat="1">
      <c r="BP421754" s="90"/>
    </row>
    <row r="421755" spans="68:68" customFormat="1">
      <c r="BP421755" s="90"/>
    </row>
    <row r="421756" spans="68:68" customFormat="1">
      <c r="BP421756" s="90"/>
    </row>
    <row r="421757" spans="68:68" customFormat="1">
      <c r="BP421757" s="90"/>
    </row>
    <row r="421758" spans="68:68" customFormat="1">
      <c r="BP421758" s="90"/>
    </row>
    <row r="421759" spans="68:68" customFormat="1">
      <c r="BP421759" s="90"/>
    </row>
    <row r="421760" spans="68:68" customFormat="1">
      <c r="BP421760" s="90"/>
    </row>
    <row r="421761" spans="68:68" customFormat="1">
      <c r="BP421761" s="90"/>
    </row>
    <row r="421762" spans="68:68" customFormat="1">
      <c r="BP421762" s="90"/>
    </row>
    <row r="421763" spans="68:68" customFormat="1">
      <c r="BP421763" s="90"/>
    </row>
    <row r="421764" spans="68:68" customFormat="1">
      <c r="BP421764" s="90"/>
    </row>
    <row r="421765" spans="68:68" customFormat="1">
      <c r="BP421765" s="90"/>
    </row>
    <row r="421766" spans="68:68" customFormat="1">
      <c r="BP421766" s="90"/>
    </row>
    <row r="421767" spans="68:68" customFormat="1">
      <c r="BP421767" s="90"/>
    </row>
    <row r="421768" spans="68:68" customFormat="1">
      <c r="BP421768" s="90"/>
    </row>
    <row r="421769" spans="68:68" customFormat="1">
      <c r="BP421769" s="90"/>
    </row>
    <row r="421770" spans="68:68" customFormat="1">
      <c r="BP421770" s="90"/>
    </row>
    <row r="421771" spans="68:68" customFormat="1">
      <c r="BP421771" s="90"/>
    </row>
    <row r="421772" spans="68:68" customFormat="1">
      <c r="BP421772" s="90"/>
    </row>
    <row r="421773" spans="68:68" customFormat="1">
      <c r="BP421773" s="90"/>
    </row>
    <row r="421774" spans="68:68" customFormat="1">
      <c r="BP421774" s="90"/>
    </row>
    <row r="421775" spans="68:68" customFormat="1">
      <c r="BP421775" s="90"/>
    </row>
    <row r="421776" spans="68:68" customFormat="1">
      <c r="BP421776" s="90"/>
    </row>
    <row r="421777" spans="68:68" customFormat="1">
      <c r="BP421777" s="90"/>
    </row>
    <row r="421778" spans="68:68" customFormat="1">
      <c r="BP421778" s="90"/>
    </row>
    <row r="421779" spans="68:68" customFormat="1">
      <c r="BP421779" s="90"/>
    </row>
    <row r="421780" spans="68:68" customFormat="1">
      <c r="BP421780" s="90"/>
    </row>
    <row r="421781" spans="68:68" customFormat="1">
      <c r="BP421781" s="90"/>
    </row>
    <row r="421782" spans="68:68" customFormat="1">
      <c r="BP421782" s="90"/>
    </row>
    <row r="421783" spans="68:68" customFormat="1">
      <c r="BP421783" s="90"/>
    </row>
    <row r="421784" spans="68:68" customFormat="1">
      <c r="BP421784" s="90"/>
    </row>
    <row r="421785" spans="68:68" customFormat="1">
      <c r="BP421785" s="90"/>
    </row>
    <row r="421786" spans="68:68" customFormat="1">
      <c r="BP421786" s="90"/>
    </row>
    <row r="421787" spans="68:68" customFormat="1">
      <c r="BP421787" s="90"/>
    </row>
    <row r="421788" spans="68:68" customFormat="1">
      <c r="BP421788" s="90"/>
    </row>
    <row r="421789" spans="68:68" customFormat="1">
      <c r="BP421789" s="90"/>
    </row>
    <row r="421790" spans="68:68" customFormat="1">
      <c r="BP421790" s="90"/>
    </row>
    <row r="421791" spans="68:68" customFormat="1">
      <c r="BP421791" s="90"/>
    </row>
    <row r="421792" spans="68:68" customFormat="1">
      <c r="BP421792" s="90"/>
    </row>
    <row r="421793" spans="68:68" customFormat="1">
      <c r="BP421793" s="90"/>
    </row>
    <row r="421794" spans="68:68" customFormat="1">
      <c r="BP421794" s="90"/>
    </row>
    <row r="421795" spans="68:68" customFormat="1">
      <c r="BP421795" s="90"/>
    </row>
    <row r="421796" spans="68:68" customFormat="1">
      <c r="BP421796" s="90"/>
    </row>
    <row r="421797" spans="68:68" customFormat="1">
      <c r="BP421797" s="90"/>
    </row>
    <row r="421798" spans="68:68" customFormat="1">
      <c r="BP421798" s="90"/>
    </row>
    <row r="421799" spans="68:68" customFormat="1">
      <c r="BP421799" s="90"/>
    </row>
    <row r="421800" spans="68:68" customFormat="1">
      <c r="BP421800" s="90"/>
    </row>
    <row r="421801" spans="68:68" customFormat="1">
      <c r="BP421801" s="90"/>
    </row>
    <row r="421802" spans="68:68" customFormat="1">
      <c r="BP421802" s="90"/>
    </row>
    <row r="421803" spans="68:68" customFormat="1">
      <c r="BP421803" s="90"/>
    </row>
    <row r="421804" spans="68:68" customFormat="1">
      <c r="BP421804" s="90"/>
    </row>
    <row r="421805" spans="68:68" customFormat="1">
      <c r="BP421805" s="90"/>
    </row>
    <row r="421806" spans="68:68" customFormat="1">
      <c r="BP421806" s="90"/>
    </row>
    <row r="421807" spans="68:68" customFormat="1">
      <c r="BP421807" s="90"/>
    </row>
    <row r="421808" spans="68:68" customFormat="1">
      <c r="BP421808" s="90"/>
    </row>
    <row r="421809" spans="68:68" customFormat="1">
      <c r="BP421809" s="90"/>
    </row>
    <row r="421810" spans="68:68" customFormat="1">
      <c r="BP421810" s="90"/>
    </row>
    <row r="421811" spans="68:68" customFormat="1">
      <c r="BP421811" s="90"/>
    </row>
    <row r="421812" spans="68:68" customFormat="1">
      <c r="BP421812" s="90"/>
    </row>
    <row r="421813" spans="68:68" customFormat="1">
      <c r="BP421813" s="90"/>
    </row>
    <row r="421814" spans="68:68" customFormat="1">
      <c r="BP421814" s="90"/>
    </row>
    <row r="421815" spans="68:68" customFormat="1">
      <c r="BP421815" s="90"/>
    </row>
    <row r="421816" spans="68:68" customFormat="1">
      <c r="BP421816" s="90"/>
    </row>
    <row r="421817" spans="68:68" customFormat="1">
      <c r="BP421817" s="90"/>
    </row>
    <row r="421818" spans="68:68" customFormat="1">
      <c r="BP421818" s="90"/>
    </row>
    <row r="421819" spans="68:68" customFormat="1">
      <c r="BP421819" s="90"/>
    </row>
    <row r="421820" spans="68:68" customFormat="1">
      <c r="BP421820" s="90"/>
    </row>
    <row r="421821" spans="68:68" customFormat="1">
      <c r="BP421821" s="90"/>
    </row>
    <row r="421822" spans="68:68" customFormat="1">
      <c r="BP421822" s="90"/>
    </row>
    <row r="421823" spans="68:68" customFormat="1">
      <c r="BP421823" s="90"/>
    </row>
    <row r="421824" spans="68:68" customFormat="1">
      <c r="BP421824" s="90"/>
    </row>
    <row r="421825" spans="68:68" customFormat="1">
      <c r="BP421825" s="90"/>
    </row>
    <row r="421826" spans="68:68" customFormat="1">
      <c r="BP421826" s="90"/>
    </row>
    <row r="421827" spans="68:68" customFormat="1">
      <c r="BP421827" s="90"/>
    </row>
    <row r="421828" spans="68:68" customFormat="1">
      <c r="BP421828" s="90"/>
    </row>
    <row r="421829" spans="68:68" customFormat="1">
      <c r="BP421829" s="90"/>
    </row>
    <row r="421830" spans="68:68" customFormat="1">
      <c r="BP421830" s="90"/>
    </row>
    <row r="421831" spans="68:68" customFormat="1">
      <c r="BP421831" s="90"/>
    </row>
    <row r="421832" spans="68:68" customFormat="1">
      <c r="BP421832" s="90"/>
    </row>
    <row r="421833" spans="68:68" customFormat="1">
      <c r="BP421833" s="90"/>
    </row>
    <row r="421834" spans="68:68" customFormat="1">
      <c r="BP421834" s="90"/>
    </row>
    <row r="421835" spans="68:68" customFormat="1">
      <c r="BP421835" s="90"/>
    </row>
    <row r="421836" spans="68:68" customFormat="1">
      <c r="BP421836" s="90"/>
    </row>
    <row r="421837" spans="68:68" customFormat="1">
      <c r="BP421837" s="90"/>
    </row>
    <row r="421838" spans="68:68" customFormat="1">
      <c r="BP421838" s="90"/>
    </row>
    <row r="421839" spans="68:68" customFormat="1">
      <c r="BP421839" s="90"/>
    </row>
    <row r="421840" spans="68:68" customFormat="1">
      <c r="BP421840" s="90"/>
    </row>
    <row r="421841" spans="68:68" customFormat="1">
      <c r="BP421841" s="90"/>
    </row>
    <row r="421842" spans="68:68" customFormat="1">
      <c r="BP421842" s="90"/>
    </row>
    <row r="421843" spans="68:68" customFormat="1">
      <c r="BP421843" s="90"/>
    </row>
    <row r="421844" spans="68:68" customFormat="1">
      <c r="BP421844" s="90"/>
    </row>
    <row r="421845" spans="68:68" customFormat="1">
      <c r="BP421845" s="90"/>
    </row>
    <row r="421846" spans="68:68" customFormat="1">
      <c r="BP421846" s="90"/>
    </row>
    <row r="421847" spans="68:68" customFormat="1">
      <c r="BP421847" s="90"/>
    </row>
    <row r="421848" spans="68:68" customFormat="1">
      <c r="BP421848" s="90"/>
    </row>
    <row r="421849" spans="68:68" customFormat="1">
      <c r="BP421849" s="90"/>
    </row>
    <row r="421850" spans="68:68" customFormat="1">
      <c r="BP421850" s="90"/>
    </row>
    <row r="421851" spans="68:68" customFormat="1">
      <c r="BP421851" s="90"/>
    </row>
    <row r="421852" spans="68:68" customFormat="1">
      <c r="BP421852" s="90"/>
    </row>
    <row r="421853" spans="68:68" customFormat="1">
      <c r="BP421853" s="90"/>
    </row>
    <row r="421854" spans="68:68" customFormat="1">
      <c r="BP421854" s="90"/>
    </row>
    <row r="421855" spans="68:68" customFormat="1">
      <c r="BP421855" s="90"/>
    </row>
    <row r="421856" spans="68:68" customFormat="1">
      <c r="BP421856" s="90"/>
    </row>
    <row r="421857" spans="68:68" customFormat="1">
      <c r="BP421857" s="90"/>
    </row>
    <row r="421858" spans="68:68" customFormat="1">
      <c r="BP421858" s="90"/>
    </row>
    <row r="421859" spans="68:68" customFormat="1">
      <c r="BP421859" s="90"/>
    </row>
    <row r="421860" spans="68:68" customFormat="1">
      <c r="BP421860" s="90"/>
    </row>
    <row r="421861" spans="68:68" customFormat="1">
      <c r="BP421861" s="90"/>
    </row>
    <row r="421862" spans="68:68" customFormat="1">
      <c r="BP421862" s="90"/>
    </row>
    <row r="421863" spans="68:68" customFormat="1">
      <c r="BP421863" s="90"/>
    </row>
    <row r="421864" spans="68:68" customFormat="1">
      <c r="BP421864" s="90"/>
    </row>
    <row r="421865" spans="68:68" customFormat="1">
      <c r="BP421865" s="90"/>
    </row>
    <row r="421866" spans="68:68" customFormat="1">
      <c r="BP421866" s="90"/>
    </row>
    <row r="421867" spans="68:68" customFormat="1">
      <c r="BP421867" s="90"/>
    </row>
    <row r="421868" spans="68:68" customFormat="1">
      <c r="BP421868" s="90"/>
    </row>
    <row r="421869" spans="68:68" customFormat="1">
      <c r="BP421869" s="90"/>
    </row>
    <row r="421870" spans="68:68" customFormat="1">
      <c r="BP421870" s="90"/>
    </row>
    <row r="421871" spans="68:68" customFormat="1">
      <c r="BP421871" s="90"/>
    </row>
    <row r="421872" spans="68:68" customFormat="1">
      <c r="BP421872" s="90"/>
    </row>
    <row r="421873" spans="68:68" customFormat="1">
      <c r="BP421873" s="90"/>
    </row>
    <row r="421874" spans="68:68" customFormat="1">
      <c r="BP421874" s="90"/>
    </row>
    <row r="421875" spans="68:68" customFormat="1">
      <c r="BP421875" s="90"/>
    </row>
    <row r="421876" spans="68:68" customFormat="1">
      <c r="BP421876" s="90"/>
    </row>
    <row r="421877" spans="68:68" customFormat="1">
      <c r="BP421877" s="90"/>
    </row>
    <row r="421878" spans="68:68" customFormat="1">
      <c r="BP421878" s="90"/>
    </row>
    <row r="421879" spans="68:68" customFormat="1">
      <c r="BP421879" s="90"/>
    </row>
    <row r="421880" spans="68:68" customFormat="1">
      <c r="BP421880" s="90"/>
    </row>
    <row r="421881" spans="68:68" customFormat="1">
      <c r="BP421881" s="90"/>
    </row>
    <row r="421882" spans="68:68" customFormat="1">
      <c r="BP421882" s="90"/>
    </row>
    <row r="421883" spans="68:68" customFormat="1">
      <c r="BP421883" s="90"/>
    </row>
    <row r="421884" spans="68:68" customFormat="1">
      <c r="BP421884" s="90"/>
    </row>
    <row r="421885" spans="68:68" customFormat="1">
      <c r="BP421885" s="90"/>
    </row>
    <row r="421886" spans="68:68" customFormat="1">
      <c r="BP421886" s="90"/>
    </row>
    <row r="421887" spans="68:68" customFormat="1">
      <c r="BP421887" s="90"/>
    </row>
    <row r="421888" spans="68:68" customFormat="1">
      <c r="BP421888" s="90"/>
    </row>
    <row r="421889" spans="68:68" customFormat="1">
      <c r="BP421889" s="90"/>
    </row>
    <row r="421890" spans="68:68" customFormat="1">
      <c r="BP421890" s="90"/>
    </row>
    <row r="421891" spans="68:68" customFormat="1">
      <c r="BP421891" s="90"/>
    </row>
    <row r="421892" spans="68:68" customFormat="1">
      <c r="BP421892" s="90"/>
    </row>
    <row r="421893" spans="68:68" customFormat="1">
      <c r="BP421893" s="90"/>
    </row>
    <row r="421894" spans="68:68" customFormat="1">
      <c r="BP421894" s="90"/>
    </row>
    <row r="421895" spans="68:68" customFormat="1">
      <c r="BP421895" s="90"/>
    </row>
    <row r="421896" spans="68:68" customFormat="1">
      <c r="BP421896" s="90"/>
    </row>
    <row r="421897" spans="68:68" customFormat="1">
      <c r="BP421897" s="90"/>
    </row>
    <row r="421898" spans="68:68" customFormat="1">
      <c r="BP421898" s="90"/>
    </row>
    <row r="421899" spans="68:68" customFormat="1">
      <c r="BP421899" s="90"/>
    </row>
    <row r="421900" spans="68:68" customFormat="1">
      <c r="BP421900" s="90"/>
    </row>
    <row r="421901" spans="68:68" customFormat="1">
      <c r="BP421901" s="90"/>
    </row>
    <row r="421902" spans="68:68" customFormat="1">
      <c r="BP421902" s="90"/>
    </row>
    <row r="421903" spans="68:68" customFormat="1">
      <c r="BP421903" s="90"/>
    </row>
    <row r="421904" spans="68:68" customFormat="1">
      <c r="BP421904" s="90"/>
    </row>
    <row r="421905" spans="68:68" customFormat="1">
      <c r="BP421905" s="90"/>
    </row>
    <row r="421906" spans="68:68" customFormat="1">
      <c r="BP421906" s="90"/>
    </row>
    <row r="421907" spans="68:68" customFormat="1">
      <c r="BP421907" s="90"/>
    </row>
    <row r="421908" spans="68:68" customFormat="1">
      <c r="BP421908" s="90"/>
    </row>
    <row r="421909" spans="68:68" customFormat="1">
      <c r="BP421909" s="90"/>
    </row>
    <row r="421910" spans="68:68" customFormat="1">
      <c r="BP421910" s="90"/>
    </row>
    <row r="421911" spans="68:68" customFormat="1">
      <c r="BP421911" s="90"/>
    </row>
    <row r="421912" spans="68:68" customFormat="1">
      <c r="BP421912" s="90"/>
    </row>
    <row r="421913" spans="68:68" customFormat="1">
      <c r="BP421913" s="90"/>
    </row>
    <row r="421914" spans="68:68" customFormat="1">
      <c r="BP421914" s="90"/>
    </row>
    <row r="421915" spans="68:68" customFormat="1">
      <c r="BP421915" s="90"/>
    </row>
    <row r="421916" spans="68:68" customFormat="1">
      <c r="BP421916" s="90"/>
    </row>
    <row r="421917" spans="68:68" customFormat="1">
      <c r="BP421917" s="90"/>
    </row>
    <row r="421918" spans="68:68" customFormat="1">
      <c r="BP421918" s="90"/>
    </row>
    <row r="421919" spans="68:68" customFormat="1">
      <c r="BP421919" s="90"/>
    </row>
    <row r="421920" spans="68:68" customFormat="1">
      <c r="BP421920" s="90"/>
    </row>
    <row r="421921" spans="68:68" customFormat="1">
      <c r="BP421921" s="90"/>
    </row>
    <row r="421922" spans="68:68" customFormat="1">
      <c r="BP421922" s="90"/>
    </row>
    <row r="421923" spans="68:68" customFormat="1">
      <c r="BP421923" s="90"/>
    </row>
    <row r="421924" spans="68:68" customFormat="1">
      <c r="BP421924" s="90"/>
    </row>
    <row r="421925" spans="68:68" customFormat="1">
      <c r="BP421925" s="90"/>
    </row>
    <row r="421926" spans="68:68" customFormat="1">
      <c r="BP421926" s="90"/>
    </row>
    <row r="421927" spans="68:68" customFormat="1">
      <c r="BP421927" s="90"/>
    </row>
    <row r="421928" spans="68:68" customFormat="1">
      <c r="BP421928" s="90"/>
    </row>
    <row r="421929" spans="68:68" customFormat="1">
      <c r="BP421929" s="90"/>
    </row>
    <row r="421930" spans="68:68" customFormat="1">
      <c r="BP421930" s="90"/>
    </row>
    <row r="421931" spans="68:68" customFormat="1">
      <c r="BP421931" s="90"/>
    </row>
    <row r="421932" spans="68:68" customFormat="1">
      <c r="BP421932" s="90"/>
    </row>
    <row r="421933" spans="68:68" customFormat="1">
      <c r="BP421933" s="90"/>
    </row>
    <row r="421934" spans="68:68" customFormat="1">
      <c r="BP421934" s="90"/>
    </row>
    <row r="421935" spans="68:68" customFormat="1">
      <c r="BP421935" s="90"/>
    </row>
    <row r="421936" spans="68:68" customFormat="1">
      <c r="BP421936" s="90"/>
    </row>
    <row r="421937" spans="68:68" customFormat="1">
      <c r="BP421937" s="90"/>
    </row>
    <row r="421938" spans="68:68" customFormat="1">
      <c r="BP421938" s="90"/>
    </row>
    <row r="421939" spans="68:68" customFormat="1">
      <c r="BP421939" s="90"/>
    </row>
    <row r="421940" spans="68:68" customFormat="1">
      <c r="BP421940" s="90"/>
    </row>
    <row r="421941" spans="68:68" customFormat="1">
      <c r="BP421941" s="90"/>
    </row>
    <row r="421942" spans="68:68" customFormat="1">
      <c r="BP421942" s="90"/>
    </row>
    <row r="421943" spans="68:68" customFormat="1">
      <c r="BP421943" s="90"/>
    </row>
    <row r="421944" spans="68:68" customFormat="1">
      <c r="BP421944" s="90"/>
    </row>
    <row r="421945" spans="68:68" customFormat="1">
      <c r="BP421945" s="90"/>
    </row>
    <row r="421946" spans="68:68" customFormat="1">
      <c r="BP421946" s="90"/>
    </row>
    <row r="421947" spans="68:68" customFormat="1">
      <c r="BP421947" s="90"/>
    </row>
    <row r="421948" spans="68:68" customFormat="1">
      <c r="BP421948" s="90"/>
    </row>
    <row r="421949" spans="68:68" customFormat="1">
      <c r="BP421949" s="90"/>
    </row>
    <row r="421950" spans="68:68" customFormat="1">
      <c r="BP421950" s="90"/>
    </row>
    <row r="421951" spans="68:68" customFormat="1">
      <c r="BP421951" s="90"/>
    </row>
    <row r="421952" spans="68:68" customFormat="1">
      <c r="BP421952" s="90"/>
    </row>
    <row r="421953" spans="68:68" customFormat="1">
      <c r="BP421953" s="90"/>
    </row>
    <row r="421954" spans="68:68" customFormat="1">
      <c r="BP421954" s="90"/>
    </row>
    <row r="421955" spans="68:68" customFormat="1">
      <c r="BP421955" s="90"/>
    </row>
    <row r="421956" spans="68:68" customFormat="1">
      <c r="BP421956" s="90"/>
    </row>
    <row r="421957" spans="68:68" customFormat="1">
      <c r="BP421957" s="90"/>
    </row>
    <row r="421958" spans="68:68" customFormat="1">
      <c r="BP421958" s="90"/>
    </row>
    <row r="421959" spans="68:68" customFormat="1">
      <c r="BP421959" s="90"/>
    </row>
    <row r="421960" spans="68:68" customFormat="1">
      <c r="BP421960" s="90"/>
    </row>
    <row r="421961" spans="68:68" customFormat="1">
      <c r="BP421961" s="90"/>
    </row>
    <row r="421962" spans="68:68" customFormat="1">
      <c r="BP421962" s="90"/>
    </row>
    <row r="421963" spans="68:68" customFormat="1">
      <c r="BP421963" s="90"/>
    </row>
    <row r="421964" spans="68:68" customFormat="1">
      <c r="BP421964" s="90"/>
    </row>
    <row r="421965" spans="68:68" customFormat="1">
      <c r="BP421965" s="90"/>
    </row>
    <row r="421966" spans="68:68" customFormat="1">
      <c r="BP421966" s="90"/>
    </row>
    <row r="421967" spans="68:68" customFormat="1">
      <c r="BP421967" s="90"/>
    </row>
    <row r="421968" spans="68:68" customFormat="1">
      <c r="BP421968" s="90"/>
    </row>
    <row r="421969" spans="68:68" customFormat="1">
      <c r="BP421969" s="90"/>
    </row>
    <row r="421970" spans="68:68" customFormat="1">
      <c r="BP421970" s="90"/>
    </row>
    <row r="421971" spans="68:68" customFormat="1">
      <c r="BP421971" s="90"/>
    </row>
    <row r="421972" spans="68:68" customFormat="1">
      <c r="BP421972" s="90"/>
    </row>
    <row r="421973" spans="68:68" customFormat="1">
      <c r="BP421973" s="90"/>
    </row>
    <row r="421974" spans="68:68" customFormat="1">
      <c r="BP421974" s="90"/>
    </row>
    <row r="421975" spans="68:68" customFormat="1">
      <c r="BP421975" s="90"/>
    </row>
    <row r="421976" spans="68:68" customFormat="1">
      <c r="BP421976" s="90"/>
    </row>
    <row r="421977" spans="68:68" customFormat="1">
      <c r="BP421977" s="90"/>
    </row>
    <row r="421978" spans="68:68" customFormat="1">
      <c r="BP421978" s="90"/>
    </row>
    <row r="421979" spans="68:68" customFormat="1">
      <c r="BP421979" s="90"/>
    </row>
    <row r="421980" spans="68:68" customFormat="1">
      <c r="BP421980" s="90"/>
    </row>
    <row r="421981" spans="68:68" customFormat="1">
      <c r="BP421981" s="90"/>
    </row>
    <row r="421982" spans="68:68" customFormat="1">
      <c r="BP421982" s="90"/>
    </row>
    <row r="421983" spans="68:68" customFormat="1">
      <c r="BP421983" s="90"/>
    </row>
    <row r="421984" spans="68:68" customFormat="1">
      <c r="BP421984" s="90"/>
    </row>
    <row r="421985" spans="68:68" customFormat="1">
      <c r="BP421985" s="90"/>
    </row>
    <row r="421986" spans="68:68" customFormat="1">
      <c r="BP421986" s="90"/>
    </row>
    <row r="421987" spans="68:68" customFormat="1">
      <c r="BP421987" s="90"/>
    </row>
    <row r="421988" spans="68:68" customFormat="1">
      <c r="BP421988" s="90"/>
    </row>
    <row r="421989" spans="68:68" customFormat="1">
      <c r="BP421989" s="90"/>
    </row>
    <row r="421990" spans="68:68" customFormat="1">
      <c r="BP421990" s="90"/>
    </row>
    <row r="421991" spans="68:68" customFormat="1">
      <c r="BP421991" s="90"/>
    </row>
    <row r="421992" spans="68:68" customFormat="1">
      <c r="BP421992" s="90"/>
    </row>
    <row r="421993" spans="68:68" customFormat="1">
      <c r="BP421993" s="90"/>
    </row>
    <row r="421994" spans="68:68" customFormat="1">
      <c r="BP421994" s="90"/>
    </row>
    <row r="421995" spans="68:68" customFormat="1">
      <c r="BP421995" s="90"/>
    </row>
    <row r="421996" spans="68:68" customFormat="1">
      <c r="BP421996" s="90"/>
    </row>
    <row r="421997" spans="68:68" customFormat="1">
      <c r="BP421997" s="90"/>
    </row>
    <row r="421998" spans="68:68" customFormat="1">
      <c r="BP421998" s="90"/>
    </row>
    <row r="421999" spans="68:68" customFormat="1">
      <c r="BP421999" s="90"/>
    </row>
    <row r="422000" spans="68:68" customFormat="1">
      <c r="BP422000" s="90"/>
    </row>
    <row r="422001" spans="68:68" customFormat="1">
      <c r="BP422001" s="90"/>
    </row>
    <row r="422002" spans="68:68" customFormat="1">
      <c r="BP422002" s="90"/>
    </row>
    <row r="422003" spans="68:68" customFormat="1">
      <c r="BP422003" s="90"/>
    </row>
    <row r="422004" spans="68:68" customFormat="1">
      <c r="BP422004" s="90"/>
    </row>
    <row r="422005" spans="68:68" customFormat="1">
      <c r="BP422005" s="90"/>
    </row>
    <row r="422006" spans="68:68" customFormat="1">
      <c r="BP422006" s="90"/>
    </row>
    <row r="422007" spans="68:68" customFormat="1">
      <c r="BP422007" s="90"/>
    </row>
    <row r="422008" spans="68:68" customFormat="1">
      <c r="BP422008" s="90"/>
    </row>
    <row r="422009" spans="68:68" customFormat="1">
      <c r="BP422009" s="90"/>
    </row>
    <row r="422010" spans="68:68" customFormat="1">
      <c r="BP422010" s="90"/>
    </row>
    <row r="422011" spans="68:68" customFormat="1">
      <c r="BP422011" s="90"/>
    </row>
    <row r="422012" spans="68:68" customFormat="1">
      <c r="BP422012" s="90"/>
    </row>
    <row r="422013" spans="68:68" customFormat="1">
      <c r="BP422013" s="90"/>
    </row>
    <row r="422014" spans="68:68" customFormat="1">
      <c r="BP422014" s="90"/>
    </row>
    <row r="422015" spans="68:68" customFormat="1">
      <c r="BP422015" s="90"/>
    </row>
    <row r="422016" spans="68:68" customFormat="1">
      <c r="BP422016" s="90"/>
    </row>
    <row r="422017" spans="68:68" customFormat="1">
      <c r="BP422017" s="90"/>
    </row>
    <row r="422018" spans="68:68" customFormat="1">
      <c r="BP422018" s="90"/>
    </row>
    <row r="422019" spans="68:68" customFormat="1">
      <c r="BP422019" s="90"/>
    </row>
    <row r="422020" spans="68:68" customFormat="1">
      <c r="BP422020" s="90"/>
    </row>
    <row r="422021" spans="68:68" customFormat="1">
      <c r="BP422021" s="90"/>
    </row>
    <row r="422022" spans="68:68" customFormat="1">
      <c r="BP422022" s="90"/>
    </row>
    <row r="422023" spans="68:68" customFormat="1">
      <c r="BP422023" s="90"/>
    </row>
    <row r="422024" spans="68:68" customFormat="1">
      <c r="BP422024" s="90"/>
    </row>
    <row r="422025" spans="68:68" customFormat="1">
      <c r="BP422025" s="90"/>
    </row>
    <row r="422026" spans="68:68" customFormat="1">
      <c r="BP422026" s="90"/>
    </row>
    <row r="422027" spans="68:68" customFormat="1">
      <c r="BP422027" s="90"/>
    </row>
    <row r="422028" spans="68:68" customFormat="1">
      <c r="BP422028" s="90"/>
    </row>
    <row r="422029" spans="68:68" customFormat="1">
      <c r="BP422029" s="90"/>
    </row>
    <row r="422030" spans="68:68" customFormat="1">
      <c r="BP422030" s="90"/>
    </row>
    <row r="422031" spans="68:68" customFormat="1">
      <c r="BP422031" s="90"/>
    </row>
    <row r="422032" spans="68:68" customFormat="1">
      <c r="BP422032" s="90"/>
    </row>
    <row r="422033" spans="68:68" customFormat="1">
      <c r="BP422033" s="90"/>
    </row>
    <row r="422034" spans="68:68" customFormat="1">
      <c r="BP422034" s="90"/>
    </row>
    <row r="422035" spans="68:68" customFormat="1">
      <c r="BP422035" s="90"/>
    </row>
    <row r="422036" spans="68:68" customFormat="1">
      <c r="BP422036" s="90"/>
    </row>
    <row r="422037" spans="68:68" customFormat="1">
      <c r="BP422037" s="90"/>
    </row>
    <row r="422038" spans="68:68" customFormat="1">
      <c r="BP422038" s="90"/>
    </row>
    <row r="422039" spans="68:68" customFormat="1">
      <c r="BP422039" s="90"/>
    </row>
    <row r="422040" spans="68:68" customFormat="1">
      <c r="BP422040" s="90"/>
    </row>
    <row r="422041" spans="68:68" customFormat="1">
      <c r="BP422041" s="90"/>
    </row>
    <row r="422042" spans="68:68" customFormat="1">
      <c r="BP422042" s="90"/>
    </row>
    <row r="422043" spans="68:68" customFormat="1">
      <c r="BP422043" s="90"/>
    </row>
    <row r="422044" spans="68:68" customFormat="1">
      <c r="BP422044" s="90"/>
    </row>
    <row r="422045" spans="68:68" customFormat="1">
      <c r="BP422045" s="90"/>
    </row>
    <row r="422046" spans="68:68" customFormat="1">
      <c r="BP422046" s="90"/>
    </row>
    <row r="422047" spans="68:68" customFormat="1">
      <c r="BP422047" s="90"/>
    </row>
    <row r="422048" spans="68:68" customFormat="1">
      <c r="BP422048" s="90"/>
    </row>
    <row r="422049" spans="68:68" customFormat="1">
      <c r="BP422049" s="90"/>
    </row>
    <row r="422050" spans="68:68" customFormat="1">
      <c r="BP422050" s="90"/>
    </row>
    <row r="422051" spans="68:68" customFormat="1">
      <c r="BP422051" s="90"/>
    </row>
    <row r="422052" spans="68:68" customFormat="1">
      <c r="BP422052" s="90"/>
    </row>
    <row r="422053" spans="68:68" customFormat="1">
      <c r="BP422053" s="90"/>
    </row>
    <row r="422054" spans="68:68" customFormat="1">
      <c r="BP422054" s="90"/>
    </row>
    <row r="422055" spans="68:68" customFormat="1">
      <c r="BP422055" s="90"/>
    </row>
    <row r="422056" spans="68:68" customFormat="1">
      <c r="BP422056" s="90"/>
    </row>
    <row r="422057" spans="68:68" customFormat="1">
      <c r="BP422057" s="90"/>
    </row>
    <row r="422058" spans="68:68" customFormat="1">
      <c r="BP422058" s="90"/>
    </row>
    <row r="422059" spans="68:68" customFormat="1">
      <c r="BP422059" s="90"/>
    </row>
    <row r="422060" spans="68:68" customFormat="1">
      <c r="BP422060" s="90"/>
    </row>
    <row r="422061" spans="68:68" customFormat="1">
      <c r="BP422061" s="90"/>
    </row>
    <row r="422062" spans="68:68" customFormat="1">
      <c r="BP422062" s="90"/>
    </row>
    <row r="422063" spans="68:68" customFormat="1">
      <c r="BP422063" s="90"/>
    </row>
    <row r="422064" spans="68:68" customFormat="1">
      <c r="BP422064" s="90"/>
    </row>
    <row r="422065" spans="68:68" customFormat="1">
      <c r="BP422065" s="90"/>
    </row>
    <row r="422066" spans="68:68" customFormat="1">
      <c r="BP422066" s="90"/>
    </row>
    <row r="422067" spans="68:68" customFormat="1">
      <c r="BP422067" s="90"/>
    </row>
    <row r="422068" spans="68:68" customFormat="1">
      <c r="BP422068" s="90"/>
    </row>
    <row r="422069" spans="68:68" customFormat="1">
      <c r="BP422069" s="90"/>
    </row>
    <row r="422070" spans="68:68" customFormat="1">
      <c r="BP422070" s="90"/>
    </row>
    <row r="422071" spans="68:68" customFormat="1">
      <c r="BP422071" s="90"/>
    </row>
    <row r="422072" spans="68:68" customFormat="1">
      <c r="BP422072" s="90"/>
    </row>
    <row r="422073" spans="68:68" customFormat="1">
      <c r="BP422073" s="90"/>
    </row>
    <row r="422074" spans="68:68" customFormat="1">
      <c r="BP422074" s="90"/>
    </row>
    <row r="422075" spans="68:68" customFormat="1">
      <c r="BP422075" s="90"/>
    </row>
    <row r="422076" spans="68:68" customFormat="1">
      <c r="BP422076" s="90"/>
    </row>
    <row r="422077" spans="68:68" customFormat="1">
      <c r="BP422077" s="90"/>
    </row>
    <row r="422078" spans="68:68" customFormat="1">
      <c r="BP422078" s="90"/>
    </row>
    <row r="422079" spans="68:68" customFormat="1">
      <c r="BP422079" s="90"/>
    </row>
    <row r="422080" spans="68:68" customFormat="1">
      <c r="BP422080" s="90"/>
    </row>
    <row r="422081" spans="68:68" customFormat="1">
      <c r="BP422081" s="90"/>
    </row>
    <row r="422082" spans="68:68" customFormat="1">
      <c r="BP422082" s="90"/>
    </row>
    <row r="422083" spans="68:68" customFormat="1">
      <c r="BP422083" s="90"/>
    </row>
    <row r="422084" spans="68:68" customFormat="1">
      <c r="BP422084" s="90"/>
    </row>
    <row r="422085" spans="68:68" customFormat="1">
      <c r="BP422085" s="90"/>
    </row>
    <row r="422086" spans="68:68" customFormat="1">
      <c r="BP422086" s="90"/>
    </row>
    <row r="422087" spans="68:68" customFormat="1">
      <c r="BP422087" s="90"/>
    </row>
    <row r="422088" spans="68:68" customFormat="1">
      <c r="BP422088" s="90"/>
    </row>
    <row r="422089" spans="68:68" customFormat="1">
      <c r="BP422089" s="90"/>
    </row>
    <row r="422090" spans="68:68" customFormat="1">
      <c r="BP422090" s="90"/>
    </row>
    <row r="422091" spans="68:68" customFormat="1">
      <c r="BP422091" s="90"/>
    </row>
    <row r="422092" spans="68:68" customFormat="1">
      <c r="BP422092" s="90"/>
    </row>
    <row r="422093" spans="68:68" customFormat="1">
      <c r="BP422093" s="90"/>
    </row>
    <row r="422094" spans="68:68" customFormat="1">
      <c r="BP422094" s="90"/>
    </row>
    <row r="422095" spans="68:68" customFormat="1">
      <c r="BP422095" s="90"/>
    </row>
    <row r="422096" spans="68:68" customFormat="1">
      <c r="BP422096" s="90"/>
    </row>
    <row r="422097" spans="68:68" customFormat="1">
      <c r="BP422097" s="90"/>
    </row>
    <row r="422098" spans="68:68" customFormat="1">
      <c r="BP422098" s="90"/>
    </row>
    <row r="422099" spans="68:68" customFormat="1">
      <c r="BP422099" s="90"/>
    </row>
    <row r="422100" spans="68:68" customFormat="1">
      <c r="BP422100" s="90"/>
    </row>
    <row r="422101" spans="68:68" customFormat="1">
      <c r="BP422101" s="90"/>
    </row>
    <row r="422102" spans="68:68" customFormat="1">
      <c r="BP422102" s="90"/>
    </row>
    <row r="422103" spans="68:68" customFormat="1">
      <c r="BP422103" s="90"/>
    </row>
    <row r="422104" spans="68:68" customFormat="1">
      <c r="BP422104" s="90"/>
    </row>
    <row r="422105" spans="68:68" customFormat="1">
      <c r="BP422105" s="90"/>
    </row>
    <row r="422106" spans="68:68" customFormat="1">
      <c r="BP422106" s="90"/>
    </row>
    <row r="422107" spans="68:68" customFormat="1">
      <c r="BP422107" s="90"/>
    </row>
    <row r="422108" spans="68:68" customFormat="1">
      <c r="BP422108" s="90"/>
    </row>
    <row r="422109" spans="68:68" customFormat="1">
      <c r="BP422109" s="90"/>
    </row>
    <row r="422110" spans="68:68" customFormat="1">
      <c r="BP422110" s="90"/>
    </row>
    <row r="422111" spans="68:68" customFormat="1">
      <c r="BP422111" s="90"/>
    </row>
    <row r="422112" spans="68:68" customFormat="1">
      <c r="BP422112" s="90"/>
    </row>
    <row r="422113" spans="68:68" customFormat="1">
      <c r="BP422113" s="90"/>
    </row>
    <row r="422114" spans="68:68" customFormat="1">
      <c r="BP422114" s="90"/>
    </row>
    <row r="422115" spans="68:68" customFormat="1">
      <c r="BP422115" s="90"/>
    </row>
    <row r="422116" spans="68:68" customFormat="1">
      <c r="BP422116" s="90"/>
    </row>
    <row r="422117" spans="68:68" customFormat="1">
      <c r="BP422117" s="90"/>
    </row>
    <row r="422118" spans="68:68" customFormat="1">
      <c r="BP422118" s="90"/>
    </row>
    <row r="422119" spans="68:68" customFormat="1">
      <c r="BP422119" s="90"/>
    </row>
    <row r="422120" spans="68:68" customFormat="1">
      <c r="BP422120" s="90"/>
    </row>
    <row r="422121" spans="68:68" customFormat="1">
      <c r="BP422121" s="90"/>
    </row>
    <row r="422122" spans="68:68" customFormat="1">
      <c r="BP422122" s="90"/>
    </row>
    <row r="422123" spans="68:68" customFormat="1">
      <c r="BP422123" s="90"/>
    </row>
    <row r="422124" spans="68:68" customFormat="1">
      <c r="BP422124" s="90"/>
    </row>
    <row r="422125" spans="68:68" customFormat="1">
      <c r="BP422125" s="90"/>
    </row>
    <row r="422126" spans="68:68" customFormat="1">
      <c r="BP422126" s="90"/>
    </row>
    <row r="422127" spans="68:68" customFormat="1">
      <c r="BP422127" s="90"/>
    </row>
    <row r="422128" spans="68:68" customFormat="1">
      <c r="BP422128" s="90"/>
    </row>
    <row r="422129" spans="68:68" customFormat="1">
      <c r="BP422129" s="90"/>
    </row>
    <row r="422130" spans="68:68" customFormat="1">
      <c r="BP422130" s="90"/>
    </row>
    <row r="422131" spans="68:68" customFormat="1">
      <c r="BP422131" s="90"/>
    </row>
    <row r="422132" spans="68:68" customFormat="1">
      <c r="BP422132" s="90"/>
    </row>
    <row r="422133" spans="68:68" customFormat="1">
      <c r="BP422133" s="90"/>
    </row>
    <row r="422134" spans="68:68" customFormat="1">
      <c r="BP422134" s="90"/>
    </row>
    <row r="422135" spans="68:68" customFormat="1">
      <c r="BP422135" s="90"/>
    </row>
    <row r="422136" spans="68:68" customFormat="1">
      <c r="BP422136" s="90"/>
    </row>
    <row r="422137" spans="68:68" customFormat="1">
      <c r="BP422137" s="90"/>
    </row>
    <row r="422138" spans="68:68" customFormat="1">
      <c r="BP422138" s="90"/>
    </row>
    <row r="422139" spans="68:68" customFormat="1">
      <c r="BP422139" s="90"/>
    </row>
    <row r="422140" spans="68:68" customFormat="1">
      <c r="BP422140" s="90"/>
    </row>
    <row r="422141" spans="68:68" customFormat="1">
      <c r="BP422141" s="90"/>
    </row>
    <row r="422142" spans="68:68" customFormat="1">
      <c r="BP422142" s="90"/>
    </row>
    <row r="422143" spans="68:68" customFormat="1">
      <c r="BP422143" s="90"/>
    </row>
    <row r="422144" spans="68:68" customFormat="1">
      <c r="BP422144" s="90"/>
    </row>
    <row r="422145" spans="68:68" customFormat="1">
      <c r="BP422145" s="90"/>
    </row>
    <row r="422146" spans="68:68" customFormat="1">
      <c r="BP422146" s="90"/>
    </row>
    <row r="422147" spans="68:68" customFormat="1">
      <c r="BP422147" s="90"/>
    </row>
    <row r="422148" spans="68:68" customFormat="1">
      <c r="BP422148" s="90"/>
    </row>
    <row r="422149" spans="68:68" customFormat="1">
      <c r="BP422149" s="90"/>
    </row>
    <row r="422150" spans="68:68" customFormat="1">
      <c r="BP422150" s="90"/>
    </row>
    <row r="422151" spans="68:68" customFormat="1">
      <c r="BP422151" s="90"/>
    </row>
    <row r="422152" spans="68:68" customFormat="1">
      <c r="BP422152" s="90"/>
    </row>
    <row r="422153" spans="68:68" customFormat="1">
      <c r="BP422153" s="90"/>
    </row>
    <row r="422154" spans="68:68" customFormat="1">
      <c r="BP422154" s="90"/>
    </row>
    <row r="422155" spans="68:68" customFormat="1">
      <c r="BP422155" s="90"/>
    </row>
    <row r="422156" spans="68:68" customFormat="1">
      <c r="BP422156" s="90"/>
    </row>
    <row r="422157" spans="68:68" customFormat="1">
      <c r="BP422157" s="90"/>
    </row>
    <row r="422158" spans="68:68" customFormat="1">
      <c r="BP422158" s="90"/>
    </row>
    <row r="422159" spans="68:68" customFormat="1">
      <c r="BP422159" s="90"/>
    </row>
    <row r="422160" spans="68:68" customFormat="1">
      <c r="BP422160" s="90"/>
    </row>
    <row r="422161" spans="68:68" customFormat="1">
      <c r="BP422161" s="90"/>
    </row>
    <row r="422162" spans="68:68" customFormat="1">
      <c r="BP422162" s="90"/>
    </row>
    <row r="422163" spans="68:68" customFormat="1">
      <c r="BP422163" s="90"/>
    </row>
    <row r="422164" spans="68:68" customFormat="1">
      <c r="BP422164" s="90"/>
    </row>
    <row r="422165" spans="68:68" customFormat="1">
      <c r="BP422165" s="90"/>
    </row>
    <row r="422166" spans="68:68" customFormat="1">
      <c r="BP422166" s="90"/>
    </row>
    <row r="422167" spans="68:68" customFormat="1">
      <c r="BP422167" s="90"/>
    </row>
    <row r="422168" spans="68:68" customFormat="1">
      <c r="BP422168" s="90"/>
    </row>
    <row r="422169" spans="68:68" customFormat="1">
      <c r="BP422169" s="90"/>
    </row>
    <row r="422170" spans="68:68" customFormat="1">
      <c r="BP422170" s="90"/>
    </row>
    <row r="422171" spans="68:68" customFormat="1">
      <c r="BP422171" s="90"/>
    </row>
    <row r="422172" spans="68:68" customFormat="1">
      <c r="BP422172" s="90"/>
    </row>
    <row r="422173" spans="68:68" customFormat="1">
      <c r="BP422173" s="90"/>
    </row>
    <row r="422174" spans="68:68" customFormat="1">
      <c r="BP422174" s="90"/>
    </row>
    <row r="422175" spans="68:68" customFormat="1">
      <c r="BP422175" s="90"/>
    </row>
    <row r="422176" spans="68:68" customFormat="1">
      <c r="BP422176" s="90"/>
    </row>
    <row r="422177" spans="68:68" customFormat="1">
      <c r="BP422177" s="90"/>
    </row>
    <row r="422178" spans="68:68" customFormat="1">
      <c r="BP422178" s="90"/>
    </row>
    <row r="422179" spans="68:68" customFormat="1">
      <c r="BP422179" s="90"/>
    </row>
    <row r="422180" spans="68:68" customFormat="1">
      <c r="BP422180" s="90"/>
    </row>
    <row r="422181" spans="68:68" customFormat="1">
      <c r="BP422181" s="90"/>
    </row>
    <row r="422182" spans="68:68" customFormat="1">
      <c r="BP422182" s="90"/>
    </row>
    <row r="422183" spans="68:68" customFormat="1">
      <c r="BP422183" s="90"/>
    </row>
    <row r="422184" spans="68:68" customFormat="1">
      <c r="BP422184" s="90"/>
    </row>
    <row r="422185" spans="68:68" customFormat="1">
      <c r="BP422185" s="90"/>
    </row>
    <row r="422186" spans="68:68" customFormat="1">
      <c r="BP422186" s="90"/>
    </row>
    <row r="422187" spans="68:68" customFormat="1">
      <c r="BP422187" s="90"/>
    </row>
    <row r="422188" spans="68:68" customFormat="1">
      <c r="BP422188" s="90"/>
    </row>
    <row r="422189" spans="68:68" customFormat="1">
      <c r="BP422189" s="90"/>
    </row>
    <row r="422190" spans="68:68" customFormat="1">
      <c r="BP422190" s="90"/>
    </row>
    <row r="422191" spans="68:68" customFormat="1">
      <c r="BP422191" s="90"/>
    </row>
    <row r="422192" spans="68:68" customFormat="1">
      <c r="BP422192" s="90"/>
    </row>
    <row r="422193" spans="68:68" customFormat="1">
      <c r="BP422193" s="90"/>
    </row>
    <row r="422194" spans="68:68" customFormat="1">
      <c r="BP422194" s="90"/>
    </row>
    <row r="422195" spans="68:68" customFormat="1">
      <c r="BP422195" s="90"/>
    </row>
    <row r="422196" spans="68:68" customFormat="1">
      <c r="BP422196" s="90"/>
    </row>
    <row r="422197" spans="68:68" customFormat="1">
      <c r="BP422197" s="90"/>
    </row>
    <row r="422198" spans="68:68" customFormat="1">
      <c r="BP422198" s="90"/>
    </row>
    <row r="422199" spans="68:68" customFormat="1">
      <c r="BP422199" s="90"/>
    </row>
    <row r="422200" spans="68:68" customFormat="1">
      <c r="BP422200" s="90"/>
    </row>
    <row r="422201" spans="68:68" customFormat="1">
      <c r="BP422201" s="90"/>
    </row>
    <row r="422202" spans="68:68" customFormat="1">
      <c r="BP422202" s="90"/>
    </row>
    <row r="422203" spans="68:68" customFormat="1">
      <c r="BP422203" s="90"/>
    </row>
    <row r="422204" spans="68:68" customFormat="1">
      <c r="BP422204" s="90"/>
    </row>
    <row r="422205" spans="68:68" customFormat="1">
      <c r="BP422205" s="90"/>
    </row>
    <row r="422206" spans="68:68" customFormat="1">
      <c r="BP422206" s="90"/>
    </row>
    <row r="422207" spans="68:68" customFormat="1">
      <c r="BP422207" s="90"/>
    </row>
    <row r="422208" spans="68:68" customFormat="1">
      <c r="BP422208" s="90"/>
    </row>
    <row r="422209" spans="68:68" customFormat="1">
      <c r="BP422209" s="90"/>
    </row>
    <row r="422210" spans="68:68" customFormat="1">
      <c r="BP422210" s="90"/>
    </row>
    <row r="422211" spans="68:68" customFormat="1">
      <c r="BP422211" s="90"/>
    </row>
    <row r="422212" spans="68:68" customFormat="1">
      <c r="BP422212" s="90"/>
    </row>
    <row r="422213" spans="68:68" customFormat="1">
      <c r="BP422213" s="90"/>
    </row>
    <row r="422214" spans="68:68" customFormat="1">
      <c r="BP422214" s="90"/>
    </row>
    <row r="422215" spans="68:68" customFormat="1">
      <c r="BP422215" s="90"/>
    </row>
    <row r="422216" spans="68:68" customFormat="1">
      <c r="BP422216" s="90"/>
    </row>
    <row r="422217" spans="68:68" customFormat="1">
      <c r="BP422217" s="90"/>
    </row>
    <row r="422218" spans="68:68" customFormat="1">
      <c r="BP422218" s="90"/>
    </row>
    <row r="422219" spans="68:68" customFormat="1">
      <c r="BP422219" s="90"/>
    </row>
    <row r="422220" spans="68:68" customFormat="1">
      <c r="BP422220" s="90"/>
    </row>
    <row r="422221" spans="68:68" customFormat="1">
      <c r="BP422221" s="90"/>
    </row>
    <row r="422222" spans="68:68" customFormat="1">
      <c r="BP422222" s="90"/>
    </row>
    <row r="422223" spans="68:68" customFormat="1">
      <c r="BP422223" s="90"/>
    </row>
    <row r="422224" spans="68:68" customFormat="1">
      <c r="BP422224" s="90"/>
    </row>
    <row r="422225" spans="68:68" customFormat="1">
      <c r="BP422225" s="90"/>
    </row>
    <row r="422226" spans="68:68" customFormat="1">
      <c r="BP422226" s="90"/>
    </row>
    <row r="422227" spans="68:68" customFormat="1">
      <c r="BP422227" s="90"/>
    </row>
    <row r="422228" spans="68:68" customFormat="1">
      <c r="BP422228" s="90"/>
    </row>
    <row r="422229" spans="68:68" customFormat="1">
      <c r="BP422229" s="90"/>
    </row>
    <row r="422230" spans="68:68" customFormat="1">
      <c r="BP422230" s="90"/>
    </row>
    <row r="422231" spans="68:68" customFormat="1">
      <c r="BP422231" s="90"/>
    </row>
    <row r="422232" spans="68:68" customFormat="1">
      <c r="BP422232" s="90"/>
    </row>
    <row r="422233" spans="68:68" customFormat="1">
      <c r="BP422233" s="90"/>
    </row>
    <row r="422234" spans="68:68" customFormat="1">
      <c r="BP422234" s="90"/>
    </row>
    <row r="422235" spans="68:68" customFormat="1">
      <c r="BP422235" s="90"/>
    </row>
    <row r="422236" spans="68:68" customFormat="1">
      <c r="BP422236" s="90"/>
    </row>
    <row r="422237" spans="68:68" customFormat="1">
      <c r="BP422237" s="90"/>
    </row>
    <row r="422238" spans="68:68" customFormat="1">
      <c r="BP422238" s="90"/>
    </row>
    <row r="422239" spans="68:68" customFormat="1">
      <c r="BP422239" s="90"/>
    </row>
    <row r="422240" spans="68:68" customFormat="1">
      <c r="BP422240" s="90"/>
    </row>
    <row r="422241" spans="68:68" customFormat="1">
      <c r="BP422241" s="90"/>
    </row>
    <row r="422242" spans="68:68" customFormat="1">
      <c r="BP422242" s="90"/>
    </row>
    <row r="422243" spans="68:68" customFormat="1">
      <c r="BP422243" s="90"/>
    </row>
    <row r="422244" spans="68:68" customFormat="1">
      <c r="BP422244" s="90"/>
    </row>
    <row r="422245" spans="68:68" customFormat="1">
      <c r="BP422245" s="90"/>
    </row>
    <row r="422246" spans="68:68" customFormat="1">
      <c r="BP422246" s="90"/>
    </row>
    <row r="422247" spans="68:68" customFormat="1">
      <c r="BP422247" s="90"/>
    </row>
    <row r="422248" spans="68:68" customFormat="1">
      <c r="BP422248" s="90"/>
    </row>
    <row r="422249" spans="68:68" customFormat="1">
      <c r="BP422249" s="90"/>
    </row>
    <row r="422250" spans="68:68" customFormat="1">
      <c r="BP422250" s="90"/>
    </row>
    <row r="422251" spans="68:68" customFormat="1">
      <c r="BP422251" s="90"/>
    </row>
    <row r="422252" spans="68:68" customFormat="1">
      <c r="BP422252" s="90"/>
    </row>
    <row r="422253" spans="68:68" customFormat="1">
      <c r="BP422253" s="90"/>
    </row>
    <row r="422254" spans="68:68" customFormat="1">
      <c r="BP422254" s="90"/>
    </row>
    <row r="422255" spans="68:68" customFormat="1">
      <c r="BP422255" s="90"/>
    </row>
    <row r="422256" spans="68:68" customFormat="1">
      <c r="BP422256" s="90"/>
    </row>
    <row r="422257" spans="68:68" customFormat="1">
      <c r="BP422257" s="90"/>
    </row>
    <row r="422258" spans="68:68" customFormat="1">
      <c r="BP422258" s="90"/>
    </row>
    <row r="422259" spans="68:68" customFormat="1">
      <c r="BP422259" s="90"/>
    </row>
    <row r="422260" spans="68:68" customFormat="1">
      <c r="BP422260" s="90"/>
    </row>
    <row r="422261" spans="68:68" customFormat="1">
      <c r="BP422261" s="90"/>
    </row>
    <row r="422262" spans="68:68" customFormat="1">
      <c r="BP422262" s="90"/>
    </row>
    <row r="422263" spans="68:68" customFormat="1">
      <c r="BP422263" s="90"/>
    </row>
    <row r="422264" spans="68:68" customFormat="1">
      <c r="BP422264" s="90"/>
    </row>
    <row r="422265" spans="68:68" customFormat="1">
      <c r="BP422265" s="90"/>
    </row>
    <row r="422266" spans="68:68" customFormat="1">
      <c r="BP422266" s="90"/>
    </row>
    <row r="422267" spans="68:68" customFormat="1">
      <c r="BP422267" s="90"/>
    </row>
    <row r="422268" spans="68:68" customFormat="1">
      <c r="BP422268" s="90"/>
    </row>
    <row r="422269" spans="68:68" customFormat="1">
      <c r="BP422269" s="90"/>
    </row>
    <row r="422270" spans="68:68" customFormat="1">
      <c r="BP422270" s="90"/>
    </row>
    <row r="422271" spans="68:68" customFormat="1">
      <c r="BP422271" s="90"/>
    </row>
    <row r="422272" spans="68:68" customFormat="1">
      <c r="BP422272" s="90"/>
    </row>
    <row r="422273" spans="68:68" customFormat="1">
      <c r="BP422273" s="90"/>
    </row>
    <row r="422274" spans="68:68" customFormat="1">
      <c r="BP422274" s="90"/>
    </row>
    <row r="422275" spans="68:68" customFormat="1">
      <c r="BP422275" s="90"/>
    </row>
    <row r="422276" spans="68:68" customFormat="1">
      <c r="BP422276" s="90"/>
    </row>
    <row r="422277" spans="68:68" customFormat="1">
      <c r="BP422277" s="90"/>
    </row>
    <row r="422278" spans="68:68" customFormat="1">
      <c r="BP422278" s="90"/>
    </row>
    <row r="422279" spans="68:68" customFormat="1">
      <c r="BP422279" s="90"/>
    </row>
    <row r="422280" spans="68:68" customFormat="1">
      <c r="BP422280" s="90"/>
    </row>
    <row r="422281" spans="68:68" customFormat="1">
      <c r="BP422281" s="90"/>
    </row>
    <row r="422282" spans="68:68" customFormat="1">
      <c r="BP422282" s="90"/>
    </row>
    <row r="422283" spans="68:68" customFormat="1">
      <c r="BP422283" s="90"/>
    </row>
    <row r="422284" spans="68:68" customFormat="1">
      <c r="BP422284" s="90"/>
    </row>
    <row r="422285" spans="68:68" customFormat="1">
      <c r="BP422285" s="90"/>
    </row>
    <row r="422286" spans="68:68" customFormat="1">
      <c r="BP422286" s="90"/>
    </row>
    <row r="422287" spans="68:68" customFormat="1">
      <c r="BP422287" s="90"/>
    </row>
    <row r="422288" spans="68:68" customFormat="1">
      <c r="BP422288" s="90"/>
    </row>
    <row r="422289" spans="68:68" customFormat="1">
      <c r="BP422289" s="90"/>
    </row>
    <row r="422290" spans="68:68" customFormat="1">
      <c r="BP422290" s="90"/>
    </row>
    <row r="422291" spans="68:68" customFormat="1">
      <c r="BP422291" s="90"/>
    </row>
    <row r="422292" spans="68:68" customFormat="1">
      <c r="BP422292" s="90"/>
    </row>
    <row r="422293" spans="68:68" customFormat="1">
      <c r="BP422293" s="90"/>
    </row>
    <row r="422294" spans="68:68" customFormat="1">
      <c r="BP422294" s="90"/>
    </row>
    <row r="422295" spans="68:68" customFormat="1">
      <c r="BP422295" s="90"/>
    </row>
    <row r="422296" spans="68:68" customFormat="1">
      <c r="BP422296" s="90"/>
    </row>
    <row r="422297" spans="68:68" customFormat="1">
      <c r="BP422297" s="90"/>
    </row>
    <row r="422298" spans="68:68" customFormat="1">
      <c r="BP422298" s="90"/>
    </row>
    <row r="422299" spans="68:68" customFormat="1">
      <c r="BP422299" s="90"/>
    </row>
    <row r="422300" spans="68:68" customFormat="1">
      <c r="BP422300" s="90"/>
    </row>
    <row r="422301" spans="68:68" customFormat="1">
      <c r="BP422301" s="90"/>
    </row>
    <row r="422302" spans="68:68" customFormat="1">
      <c r="BP422302" s="90"/>
    </row>
    <row r="422303" spans="68:68" customFormat="1">
      <c r="BP422303" s="90"/>
    </row>
    <row r="422304" spans="68:68" customFormat="1">
      <c r="BP422304" s="90"/>
    </row>
    <row r="422305" spans="68:68" customFormat="1">
      <c r="BP422305" s="90"/>
    </row>
    <row r="422306" spans="68:68" customFormat="1">
      <c r="BP422306" s="90"/>
    </row>
    <row r="422307" spans="68:68" customFormat="1">
      <c r="BP422307" s="90"/>
    </row>
    <row r="422308" spans="68:68" customFormat="1">
      <c r="BP422308" s="90"/>
    </row>
    <row r="422309" spans="68:68" customFormat="1">
      <c r="BP422309" s="90"/>
    </row>
    <row r="422310" spans="68:68" customFormat="1">
      <c r="BP422310" s="90"/>
    </row>
    <row r="422311" spans="68:68" customFormat="1">
      <c r="BP422311" s="90"/>
    </row>
    <row r="422312" spans="68:68" customFormat="1">
      <c r="BP422312" s="90"/>
    </row>
    <row r="422313" spans="68:68" customFormat="1">
      <c r="BP422313" s="90"/>
    </row>
    <row r="422314" spans="68:68" customFormat="1">
      <c r="BP422314" s="90"/>
    </row>
    <row r="422315" spans="68:68" customFormat="1">
      <c r="BP422315" s="90"/>
    </row>
    <row r="422316" spans="68:68" customFormat="1">
      <c r="BP422316" s="90"/>
    </row>
    <row r="422317" spans="68:68" customFormat="1">
      <c r="BP422317" s="90"/>
    </row>
    <row r="422318" spans="68:68" customFormat="1">
      <c r="BP422318" s="90"/>
    </row>
    <row r="422319" spans="68:68" customFormat="1">
      <c r="BP422319" s="90"/>
    </row>
    <row r="422320" spans="68:68" customFormat="1">
      <c r="BP422320" s="90"/>
    </row>
    <row r="422321" spans="68:68" customFormat="1">
      <c r="BP422321" s="90"/>
    </row>
    <row r="422322" spans="68:68" customFormat="1">
      <c r="BP422322" s="90"/>
    </row>
    <row r="422323" spans="68:68" customFormat="1">
      <c r="BP422323" s="90"/>
    </row>
    <row r="422324" spans="68:68" customFormat="1">
      <c r="BP422324" s="90"/>
    </row>
    <row r="422325" spans="68:68" customFormat="1">
      <c r="BP422325" s="90"/>
    </row>
    <row r="422326" spans="68:68" customFormat="1">
      <c r="BP422326" s="90"/>
    </row>
    <row r="422327" spans="68:68" customFormat="1">
      <c r="BP422327" s="90"/>
    </row>
    <row r="422328" spans="68:68" customFormat="1">
      <c r="BP422328" s="90"/>
    </row>
    <row r="422329" spans="68:68" customFormat="1">
      <c r="BP422329" s="90"/>
    </row>
    <row r="422330" spans="68:68" customFormat="1">
      <c r="BP422330" s="90"/>
    </row>
    <row r="422331" spans="68:68" customFormat="1">
      <c r="BP422331" s="90"/>
    </row>
    <row r="422332" spans="68:68" customFormat="1">
      <c r="BP422332" s="90"/>
    </row>
    <row r="422333" spans="68:68" customFormat="1">
      <c r="BP422333" s="90"/>
    </row>
    <row r="422334" spans="68:68" customFormat="1">
      <c r="BP422334" s="90"/>
    </row>
    <row r="422335" spans="68:68" customFormat="1">
      <c r="BP422335" s="90"/>
    </row>
    <row r="422336" spans="68:68" customFormat="1">
      <c r="BP422336" s="90"/>
    </row>
    <row r="422337" spans="68:68" customFormat="1">
      <c r="BP422337" s="90"/>
    </row>
    <row r="422338" spans="68:68" customFormat="1">
      <c r="BP422338" s="90"/>
    </row>
    <row r="422339" spans="68:68" customFormat="1">
      <c r="BP422339" s="90"/>
    </row>
    <row r="422340" spans="68:68" customFormat="1">
      <c r="BP422340" s="90"/>
    </row>
    <row r="422341" spans="68:68" customFormat="1">
      <c r="BP422341" s="90"/>
    </row>
    <row r="422342" spans="68:68" customFormat="1">
      <c r="BP422342" s="90"/>
    </row>
    <row r="422343" spans="68:68" customFormat="1">
      <c r="BP422343" s="90"/>
    </row>
    <row r="422344" spans="68:68" customFormat="1">
      <c r="BP422344" s="90"/>
    </row>
    <row r="422345" spans="68:68" customFormat="1">
      <c r="BP422345" s="90"/>
    </row>
    <row r="422346" spans="68:68" customFormat="1">
      <c r="BP422346" s="90"/>
    </row>
    <row r="422347" spans="68:68" customFormat="1">
      <c r="BP422347" s="90"/>
    </row>
    <row r="422348" spans="68:68" customFormat="1">
      <c r="BP422348" s="90"/>
    </row>
    <row r="422349" spans="68:68" customFormat="1">
      <c r="BP422349" s="90"/>
    </row>
    <row r="422350" spans="68:68" customFormat="1">
      <c r="BP422350" s="90"/>
    </row>
    <row r="422351" spans="68:68" customFormat="1">
      <c r="BP422351" s="90"/>
    </row>
    <row r="422352" spans="68:68" customFormat="1">
      <c r="BP422352" s="90"/>
    </row>
    <row r="422353" spans="68:68" customFormat="1">
      <c r="BP422353" s="90"/>
    </row>
    <row r="422354" spans="68:68" customFormat="1">
      <c r="BP422354" s="90"/>
    </row>
    <row r="422355" spans="68:68" customFormat="1">
      <c r="BP422355" s="90"/>
    </row>
    <row r="422356" spans="68:68" customFormat="1">
      <c r="BP422356" s="90"/>
    </row>
    <row r="422357" spans="68:68" customFormat="1">
      <c r="BP422357" s="90"/>
    </row>
    <row r="422358" spans="68:68" customFormat="1">
      <c r="BP422358" s="90"/>
    </row>
    <row r="422359" spans="68:68" customFormat="1">
      <c r="BP422359" s="90"/>
    </row>
    <row r="422360" spans="68:68" customFormat="1">
      <c r="BP422360" s="90"/>
    </row>
    <row r="422361" spans="68:68" customFormat="1">
      <c r="BP422361" s="90"/>
    </row>
    <row r="422362" spans="68:68" customFormat="1">
      <c r="BP422362" s="90"/>
    </row>
    <row r="422363" spans="68:68" customFormat="1">
      <c r="BP422363" s="90"/>
    </row>
    <row r="422364" spans="68:68" customFormat="1">
      <c r="BP422364" s="90"/>
    </row>
    <row r="422365" spans="68:68" customFormat="1">
      <c r="BP422365" s="90"/>
    </row>
    <row r="422366" spans="68:68" customFormat="1">
      <c r="BP422366" s="90"/>
    </row>
    <row r="422367" spans="68:68" customFormat="1">
      <c r="BP422367" s="90"/>
    </row>
    <row r="422368" spans="68:68" customFormat="1">
      <c r="BP422368" s="90"/>
    </row>
    <row r="422369" spans="68:68" customFormat="1">
      <c r="BP422369" s="90"/>
    </row>
    <row r="422370" spans="68:68" customFormat="1">
      <c r="BP422370" s="90"/>
    </row>
    <row r="422371" spans="68:68" customFormat="1">
      <c r="BP422371" s="90"/>
    </row>
    <row r="422372" spans="68:68" customFormat="1">
      <c r="BP422372" s="90"/>
    </row>
    <row r="422373" spans="68:68" customFormat="1">
      <c r="BP422373" s="90"/>
    </row>
    <row r="422374" spans="68:68" customFormat="1">
      <c r="BP422374" s="90"/>
    </row>
    <row r="422375" spans="68:68" customFormat="1">
      <c r="BP422375" s="90"/>
    </row>
    <row r="422376" spans="68:68" customFormat="1">
      <c r="BP422376" s="90"/>
    </row>
    <row r="422377" spans="68:68" customFormat="1">
      <c r="BP422377" s="90"/>
    </row>
    <row r="422378" spans="68:68" customFormat="1">
      <c r="BP422378" s="90"/>
    </row>
    <row r="422379" spans="68:68" customFormat="1">
      <c r="BP422379" s="90"/>
    </row>
    <row r="422380" spans="68:68" customFormat="1">
      <c r="BP422380" s="90"/>
    </row>
    <row r="422381" spans="68:68" customFormat="1">
      <c r="BP422381" s="90"/>
    </row>
    <row r="422382" spans="68:68" customFormat="1">
      <c r="BP422382" s="90"/>
    </row>
    <row r="422383" spans="68:68" customFormat="1">
      <c r="BP422383" s="90"/>
    </row>
    <row r="422384" spans="68:68" customFormat="1">
      <c r="BP422384" s="90"/>
    </row>
    <row r="422385" spans="68:68" customFormat="1">
      <c r="BP422385" s="90"/>
    </row>
    <row r="422386" spans="68:68" customFormat="1">
      <c r="BP422386" s="90"/>
    </row>
    <row r="422387" spans="68:68" customFormat="1">
      <c r="BP422387" s="90"/>
    </row>
    <row r="422388" spans="68:68" customFormat="1">
      <c r="BP422388" s="90"/>
    </row>
    <row r="422389" spans="68:68" customFormat="1">
      <c r="BP422389" s="90"/>
    </row>
    <row r="422390" spans="68:68" customFormat="1">
      <c r="BP422390" s="90"/>
    </row>
    <row r="422391" spans="68:68" customFormat="1">
      <c r="BP422391" s="90"/>
    </row>
    <row r="422392" spans="68:68" customFormat="1">
      <c r="BP422392" s="90"/>
    </row>
    <row r="422393" spans="68:68" customFormat="1">
      <c r="BP422393" s="90"/>
    </row>
    <row r="422394" spans="68:68" customFormat="1">
      <c r="BP422394" s="90"/>
    </row>
    <row r="422395" spans="68:68" customFormat="1">
      <c r="BP422395" s="90"/>
    </row>
    <row r="422396" spans="68:68" customFormat="1">
      <c r="BP422396" s="90"/>
    </row>
    <row r="422397" spans="68:68" customFormat="1">
      <c r="BP422397" s="90"/>
    </row>
    <row r="422398" spans="68:68" customFormat="1">
      <c r="BP422398" s="90"/>
    </row>
    <row r="422399" spans="68:68" customFormat="1">
      <c r="BP422399" s="90"/>
    </row>
    <row r="422400" spans="68:68" customFormat="1">
      <c r="BP422400" s="90"/>
    </row>
    <row r="422401" spans="68:68" customFormat="1">
      <c r="BP422401" s="90"/>
    </row>
    <row r="422402" spans="68:68" customFormat="1">
      <c r="BP422402" s="90"/>
    </row>
    <row r="422403" spans="68:68" customFormat="1">
      <c r="BP422403" s="90"/>
    </row>
    <row r="422404" spans="68:68" customFormat="1">
      <c r="BP422404" s="90"/>
    </row>
    <row r="422405" spans="68:68" customFormat="1">
      <c r="BP422405" s="90"/>
    </row>
    <row r="422406" spans="68:68" customFormat="1">
      <c r="BP422406" s="90"/>
    </row>
    <row r="422407" spans="68:68" customFormat="1">
      <c r="BP422407" s="90"/>
    </row>
    <row r="422408" spans="68:68" customFormat="1">
      <c r="BP422408" s="90"/>
    </row>
    <row r="422409" spans="68:68" customFormat="1">
      <c r="BP422409" s="90"/>
    </row>
    <row r="422410" spans="68:68" customFormat="1">
      <c r="BP422410" s="90"/>
    </row>
    <row r="422411" spans="68:68" customFormat="1">
      <c r="BP422411" s="90"/>
    </row>
    <row r="422412" spans="68:68" customFormat="1">
      <c r="BP422412" s="90"/>
    </row>
    <row r="422413" spans="68:68" customFormat="1">
      <c r="BP422413" s="90"/>
    </row>
    <row r="422414" spans="68:68" customFormat="1">
      <c r="BP422414" s="90"/>
    </row>
    <row r="422415" spans="68:68" customFormat="1">
      <c r="BP422415" s="90"/>
    </row>
    <row r="422416" spans="68:68" customFormat="1">
      <c r="BP422416" s="90"/>
    </row>
    <row r="422417" spans="68:68" customFormat="1">
      <c r="BP422417" s="90"/>
    </row>
    <row r="422418" spans="68:68" customFormat="1">
      <c r="BP422418" s="90"/>
    </row>
    <row r="422419" spans="68:68" customFormat="1">
      <c r="BP422419" s="90"/>
    </row>
    <row r="422420" spans="68:68" customFormat="1">
      <c r="BP422420" s="90"/>
    </row>
    <row r="422421" spans="68:68" customFormat="1">
      <c r="BP422421" s="90"/>
    </row>
    <row r="422422" spans="68:68" customFormat="1">
      <c r="BP422422" s="90"/>
    </row>
    <row r="422423" spans="68:68" customFormat="1">
      <c r="BP422423" s="90"/>
    </row>
    <row r="422424" spans="68:68" customFormat="1">
      <c r="BP422424" s="90"/>
    </row>
    <row r="422425" spans="68:68" customFormat="1">
      <c r="BP422425" s="90"/>
    </row>
    <row r="422426" spans="68:68" customFormat="1">
      <c r="BP422426" s="90"/>
    </row>
    <row r="422427" spans="68:68" customFormat="1">
      <c r="BP422427" s="90"/>
    </row>
    <row r="422428" spans="68:68" customFormat="1">
      <c r="BP422428" s="90"/>
    </row>
    <row r="422429" spans="68:68" customFormat="1">
      <c r="BP422429" s="90"/>
    </row>
    <row r="422430" spans="68:68" customFormat="1">
      <c r="BP422430" s="90"/>
    </row>
    <row r="422431" spans="68:68" customFormat="1">
      <c r="BP422431" s="90"/>
    </row>
    <row r="422432" spans="68:68" customFormat="1">
      <c r="BP422432" s="90"/>
    </row>
    <row r="422433" spans="68:68" customFormat="1">
      <c r="BP422433" s="90"/>
    </row>
    <row r="422434" spans="68:68" customFormat="1">
      <c r="BP422434" s="90"/>
    </row>
    <row r="422435" spans="68:68" customFormat="1">
      <c r="BP422435" s="90"/>
    </row>
    <row r="422436" spans="68:68" customFormat="1">
      <c r="BP422436" s="90"/>
    </row>
    <row r="422437" spans="68:68" customFormat="1">
      <c r="BP422437" s="90"/>
    </row>
    <row r="422438" spans="68:68" customFormat="1">
      <c r="BP422438" s="90"/>
    </row>
    <row r="422439" spans="68:68" customFormat="1">
      <c r="BP422439" s="90"/>
    </row>
    <row r="422440" spans="68:68" customFormat="1">
      <c r="BP422440" s="90"/>
    </row>
    <row r="422441" spans="68:68" customFormat="1">
      <c r="BP422441" s="90"/>
    </row>
    <row r="422442" spans="68:68" customFormat="1">
      <c r="BP422442" s="90"/>
    </row>
    <row r="422443" spans="68:68" customFormat="1">
      <c r="BP422443" s="90"/>
    </row>
    <row r="422444" spans="68:68" customFormat="1">
      <c r="BP422444" s="90"/>
    </row>
    <row r="422445" spans="68:68" customFormat="1">
      <c r="BP422445" s="90"/>
    </row>
    <row r="422446" spans="68:68" customFormat="1">
      <c r="BP422446" s="90"/>
    </row>
    <row r="422447" spans="68:68" customFormat="1">
      <c r="BP422447" s="90"/>
    </row>
    <row r="422448" spans="68:68" customFormat="1">
      <c r="BP422448" s="90"/>
    </row>
    <row r="422449" spans="68:68" customFormat="1">
      <c r="BP422449" s="90"/>
    </row>
    <row r="422450" spans="68:68" customFormat="1">
      <c r="BP422450" s="90"/>
    </row>
    <row r="422451" spans="68:68" customFormat="1">
      <c r="BP422451" s="90"/>
    </row>
    <row r="422452" spans="68:68" customFormat="1">
      <c r="BP422452" s="90"/>
    </row>
    <row r="422453" spans="68:68" customFormat="1">
      <c r="BP422453" s="90"/>
    </row>
    <row r="422454" spans="68:68" customFormat="1">
      <c r="BP422454" s="90"/>
    </row>
    <row r="422455" spans="68:68" customFormat="1">
      <c r="BP422455" s="90"/>
    </row>
    <row r="422456" spans="68:68" customFormat="1">
      <c r="BP422456" s="90"/>
    </row>
    <row r="422457" spans="68:68" customFormat="1">
      <c r="BP422457" s="90"/>
    </row>
    <row r="422458" spans="68:68" customFormat="1">
      <c r="BP422458" s="90"/>
    </row>
    <row r="422459" spans="68:68" customFormat="1">
      <c r="BP422459" s="90"/>
    </row>
    <row r="422460" spans="68:68" customFormat="1">
      <c r="BP422460" s="90"/>
    </row>
    <row r="422461" spans="68:68" customFormat="1">
      <c r="BP422461" s="90"/>
    </row>
    <row r="422462" spans="68:68" customFormat="1">
      <c r="BP422462" s="90"/>
    </row>
    <row r="422463" spans="68:68" customFormat="1">
      <c r="BP422463" s="90"/>
    </row>
    <row r="422464" spans="68:68" customFormat="1">
      <c r="BP422464" s="90"/>
    </row>
    <row r="422465" spans="68:68" customFormat="1">
      <c r="BP422465" s="90"/>
    </row>
    <row r="422466" spans="68:68" customFormat="1">
      <c r="BP422466" s="90"/>
    </row>
    <row r="422467" spans="68:68" customFormat="1">
      <c r="BP422467" s="90"/>
    </row>
    <row r="422468" spans="68:68" customFormat="1">
      <c r="BP422468" s="90"/>
    </row>
    <row r="422469" spans="68:68" customFormat="1">
      <c r="BP422469" s="90"/>
    </row>
    <row r="422470" spans="68:68" customFormat="1">
      <c r="BP422470" s="90"/>
    </row>
    <row r="422471" spans="68:68" customFormat="1">
      <c r="BP422471" s="90"/>
    </row>
    <row r="422472" spans="68:68" customFormat="1">
      <c r="BP422472" s="90"/>
    </row>
    <row r="422473" spans="68:68" customFormat="1">
      <c r="BP422473" s="90"/>
    </row>
    <row r="422474" spans="68:68" customFormat="1">
      <c r="BP422474" s="90"/>
    </row>
    <row r="422475" spans="68:68" customFormat="1">
      <c r="BP422475" s="90"/>
    </row>
    <row r="422476" spans="68:68" customFormat="1">
      <c r="BP422476" s="90"/>
    </row>
    <row r="422477" spans="68:68" customFormat="1">
      <c r="BP422477" s="90"/>
    </row>
    <row r="422478" spans="68:68" customFormat="1">
      <c r="BP422478" s="90"/>
    </row>
    <row r="422479" spans="68:68" customFormat="1">
      <c r="BP422479" s="90"/>
    </row>
    <row r="422480" spans="68:68" customFormat="1">
      <c r="BP422480" s="90"/>
    </row>
    <row r="422481" spans="68:68" customFormat="1">
      <c r="BP422481" s="90"/>
    </row>
    <row r="422482" spans="68:68" customFormat="1">
      <c r="BP422482" s="90"/>
    </row>
    <row r="422483" spans="68:68" customFormat="1">
      <c r="BP422483" s="90"/>
    </row>
    <row r="422484" spans="68:68" customFormat="1">
      <c r="BP422484" s="90"/>
    </row>
    <row r="422485" spans="68:68" customFormat="1">
      <c r="BP422485" s="90"/>
    </row>
    <row r="422486" spans="68:68" customFormat="1">
      <c r="BP422486" s="90"/>
    </row>
    <row r="422487" spans="68:68" customFormat="1">
      <c r="BP422487" s="90"/>
    </row>
    <row r="422488" spans="68:68" customFormat="1">
      <c r="BP422488" s="90"/>
    </row>
    <row r="422489" spans="68:68" customFormat="1">
      <c r="BP422489" s="90"/>
    </row>
    <row r="422490" spans="68:68" customFormat="1">
      <c r="BP422490" s="90"/>
    </row>
    <row r="422491" spans="68:68" customFormat="1">
      <c r="BP422491" s="90"/>
    </row>
    <row r="422492" spans="68:68" customFormat="1">
      <c r="BP422492" s="90"/>
    </row>
    <row r="422493" spans="68:68" customFormat="1">
      <c r="BP422493" s="90"/>
    </row>
    <row r="422494" spans="68:68" customFormat="1">
      <c r="BP422494" s="90"/>
    </row>
    <row r="422495" spans="68:68" customFormat="1">
      <c r="BP422495" s="90"/>
    </row>
    <row r="422496" spans="68:68" customFormat="1">
      <c r="BP422496" s="90"/>
    </row>
    <row r="422497" spans="68:68" customFormat="1">
      <c r="BP422497" s="90"/>
    </row>
    <row r="422498" spans="68:68" customFormat="1">
      <c r="BP422498" s="90"/>
    </row>
    <row r="422499" spans="68:68" customFormat="1">
      <c r="BP422499" s="90"/>
    </row>
    <row r="422500" spans="68:68" customFormat="1">
      <c r="BP422500" s="90"/>
    </row>
    <row r="422501" spans="68:68" customFormat="1">
      <c r="BP422501" s="90"/>
    </row>
    <row r="422502" spans="68:68" customFormat="1">
      <c r="BP422502" s="90"/>
    </row>
    <row r="422503" spans="68:68" customFormat="1">
      <c r="BP422503" s="90"/>
    </row>
    <row r="422504" spans="68:68" customFormat="1">
      <c r="BP422504" s="90"/>
    </row>
    <row r="422505" spans="68:68" customFormat="1">
      <c r="BP422505" s="90"/>
    </row>
    <row r="422506" spans="68:68" customFormat="1">
      <c r="BP422506" s="90"/>
    </row>
    <row r="422507" spans="68:68" customFormat="1">
      <c r="BP422507" s="90"/>
    </row>
    <row r="422508" spans="68:68" customFormat="1">
      <c r="BP422508" s="90"/>
    </row>
    <row r="422509" spans="68:68" customFormat="1">
      <c r="BP422509" s="90"/>
    </row>
    <row r="422510" spans="68:68" customFormat="1">
      <c r="BP422510" s="90"/>
    </row>
    <row r="422511" spans="68:68" customFormat="1">
      <c r="BP422511" s="90"/>
    </row>
    <row r="422512" spans="68:68" customFormat="1">
      <c r="BP422512" s="90"/>
    </row>
    <row r="422513" spans="68:68" customFormat="1">
      <c r="BP422513" s="90"/>
    </row>
    <row r="422514" spans="68:68" customFormat="1">
      <c r="BP422514" s="90"/>
    </row>
    <row r="422515" spans="68:68" customFormat="1">
      <c r="BP422515" s="90"/>
    </row>
    <row r="422516" spans="68:68" customFormat="1">
      <c r="BP422516" s="90"/>
    </row>
    <row r="422517" spans="68:68" customFormat="1">
      <c r="BP422517" s="90"/>
    </row>
    <row r="422518" spans="68:68" customFormat="1">
      <c r="BP422518" s="90"/>
    </row>
    <row r="422519" spans="68:68" customFormat="1">
      <c r="BP422519" s="90"/>
    </row>
    <row r="422520" spans="68:68" customFormat="1">
      <c r="BP422520" s="90"/>
    </row>
    <row r="422521" spans="68:68" customFormat="1">
      <c r="BP422521" s="90"/>
    </row>
    <row r="422522" spans="68:68" customFormat="1">
      <c r="BP422522" s="90"/>
    </row>
    <row r="422523" spans="68:68" customFormat="1">
      <c r="BP422523" s="90"/>
    </row>
    <row r="422524" spans="68:68" customFormat="1">
      <c r="BP422524" s="90"/>
    </row>
    <row r="422525" spans="68:68" customFormat="1">
      <c r="BP422525" s="90"/>
    </row>
    <row r="422526" spans="68:68" customFormat="1">
      <c r="BP422526" s="90"/>
    </row>
    <row r="422527" spans="68:68" customFormat="1">
      <c r="BP422527" s="90"/>
    </row>
    <row r="422528" spans="68:68" customFormat="1">
      <c r="BP422528" s="90"/>
    </row>
    <row r="422529" spans="68:68" customFormat="1">
      <c r="BP422529" s="90"/>
    </row>
    <row r="422530" spans="68:68" customFormat="1">
      <c r="BP422530" s="90"/>
    </row>
    <row r="422531" spans="68:68" customFormat="1">
      <c r="BP422531" s="90"/>
    </row>
    <row r="422532" spans="68:68" customFormat="1">
      <c r="BP422532" s="90"/>
    </row>
    <row r="422533" spans="68:68" customFormat="1">
      <c r="BP422533" s="90"/>
    </row>
    <row r="422534" spans="68:68" customFormat="1">
      <c r="BP422534" s="90"/>
    </row>
    <row r="422535" spans="68:68" customFormat="1">
      <c r="BP422535" s="90"/>
    </row>
    <row r="422536" spans="68:68" customFormat="1">
      <c r="BP422536" s="90"/>
    </row>
    <row r="422537" spans="68:68" customFormat="1">
      <c r="BP422537" s="90"/>
    </row>
    <row r="422538" spans="68:68" customFormat="1">
      <c r="BP422538" s="90"/>
    </row>
    <row r="422539" spans="68:68" customFormat="1">
      <c r="BP422539" s="90"/>
    </row>
    <row r="422540" spans="68:68" customFormat="1">
      <c r="BP422540" s="90"/>
    </row>
    <row r="422541" spans="68:68" customFormat="1">
      <c r="BP422541" s="90"/>
    </row>
    <row r="422542" spans="68:68" customFormat="1">
      <c r="BP422542" s="90"/>
    </row>
    <row r="422543" spans="68:68" customFormat="1">
      <c r="BP422543" s="90"/>
    </row>
    <row r="422544" spans="68:68" customFormat="1">
      <c r="BP422544" s="90"/>
    </row>
    <row r="422545" spans="68:68" customFormat="1">
      <c r="BP422545" s="90"/>
    </row>
    <row r="422546" spans="68:68" customFormat="1">
      <c r="BP422546" s="90"/>
    </row>
    <row r="422547" spans="68:68" customFormat="1">
      <c r="BP422547" s="90"/>
    </row>
    <row r="422548" spans="68:68" customFormat="1">
      <c r="BP422548" s="90"/>
    </row>
    <row r="422549" spans="68:68" customFormat="1">
      <c r="BP422549" s="90"/>
    </row>
    <row r="422550" spans="68:68" customFormat="1">
      <c r="BP422550" s="90"/>
    </row>
    <row r="422551" spans="68:68" customFormat="1">
      <c r="BP422551" s="90"/>
    </row>
    <row r="422552" spans="68:68" customFormat="1">
      <c r="BP422552" s="90"/>
    </row>
    <row r="422553" spans="68:68" customFormat="1">
      <c r="BP422553" s="90"/>
    </row>
    <row r="422554" spans="68:68" customFormat="1">
      <c r="BP422554" s="90"/>
    </row>
    <row r="422555" spans="68:68" customFormat="1">
      <c r="BP422555" s="90"/>
    </row>
    <row r="422556" spans="68:68" customFormat="1">
      <c r="BP422556" s="90"/>
    </row>
    <row r="422557" spans="68:68" customFormat="1">
      <c r="BP422557" s="90"/>
    </row>
    <row r="422558" spans="68:68" customFormat="1">
      <c r="BP422558" s="90"/>
    </row>
    <row r="422559" spans="68:68" customFormat="1">
      <c r="BP422559" s="90"/>
    </row>
    <row r="422560" spans="68:68" customFormat="1">
      <c r="BP422560" s="90"/>
    </row>
    <row r="422561" spans="68:68" customFormat="1">
      <c r="BP422561" s="90"/>
    </row>
    <row r="422562" spans="68:68" customFormat="1">
      <c r="BP422562" s="90"/>
    </row>
    <row r="422563" spans="68:68" customFormat="1">
      <c r="BP422563" s="90"/>
    </row>
    <row r="422564" spans="68:68" customFormat="1">
      <c r="BP422564" s="90"/>
    </row>
    <row r="422565" spans="68:68" customFormat="1">
      <c r="BP422565" s="90"/>
    </row>
    <row r="422566" spans="68:68" customFormat="1">
      <c r="BP422566" s="90"/>
    </row>
    <row r="422567" spans="68:68" customFormat="1">
      <c r="BP422567" s="90"/>
    </row>
    <row r="422568" spans="68:68" customFormat="1">
      <c r="BP422568" s="90"/>
    </row>
    <row r="422569" spans="68:68" customFormat="1">
      <c r="BP422569" s="90"/>
    </row>
    <row r="422570" spans="68:68" customFormat="1">
      <c r="BP422570" s="90"/>
    </row>
    <row r="422571" spans="68:68" customFormat="1">
      <c r="BP422571" s="90"/>
    </row>
    <row r="422572" spans="68:68" customFormat="1">
      <c r="BP422572" s="90"/>
    </row>
    <row r="422573" spans="68:68" customFormat="1">
      <c r="BP422573" s="90"/>
    </row>
    <row r="422574" spans="68:68" customFormat="1">
      <c r="BP422574" s="90"/>
    </row>
    <row r="422575" spans="68:68" customFormat="1">
      <c r="BP422575" s="90"/>
    </row>
    <row r="422576" spans="68:68" customFormat="1">
      <c r="BP422576" s="90"/>
    </row>
    <row r="422577" spans="68:68" customFormat="1">
      <c r="BP422577" s="90"/>
    </row>
    <row r="422578" spans="68:68" customFormat="1">
      <c r="BP422578" s="90"/>
    </row>
    <row r="422579" spans="68:68" customFormat="1">
      <c r="BP422579" s="90"/>
    </row>
    <row r="422580" spans="68:68" customFormat="1">
      <c r="BP422580" s="90"/>
    </row>
    <row r="422581" spans="68:68" customFormat="1">
      <c r="BP422581" s="90"/>
    </row>
    <row r="422582" spans="68:68" customFormat="1">
      <c r="BP422582" s="90"/>
    </row>
    <row r="422583" spans="68:68" customFormat="1">
      <c r="BP422583" s="90"/>
    </row>
    <row r="422584" spans="68:68" customFormat="1">
      <c r="BP422584" s="90"/>
    </row>
    <row r="422585" spans="68:68" customFormat="1">
      <c r="BP422585" s="90"/>
    </row>
    <row r="422586" spans="68:68" customFormat="1">
      <c r="BP422586" s="90"/>
    </row>
    <row r="422587" spans="68:68" customFormat="1">
      <c r="BP422587" s="90"/>
    </row>
    <row r="422588" spans="68:68" customFormat="1">
      <c r="BP422588" s="90"/>
    </row>
    <row r="422589" spans="68:68" customFormat="1">
      <c r="BP422589" s="90"/>
    </row>
    <row r="422590" spans="68:68" customFormat="1">
      <c r="BP422590" s="90"/>
    </row>
    <row r="422591" spans="68:68" customFormat="1">
      <c r="BP422591" s="90"/>
    </row>
    <row r="422592" spans="68:68" customFormat="1">
      <c r="BP422592" s="90"/>
    </row>
    <row r="422593" spans="68:68" customFormat="1">
      <c r="BP422593" s="90"/>
    </row>
    <row r="422594" spans="68:68" customFormat="1">
      <c r="BP422594" s="90"/>
    </row>
    <row r="422595" spans="68:68" customFormat="1">
      <c r="BP422595" s="90"/>
    </row>
    <row r="422596" spans="68:68" customFormat="1">
      <c r="BP422596" s="90"/>
    </row>
    <row r="422597" spans="68:68" customFormat="1">
      <c r="BP422597" s="90"/>
    </row>
    <row r="422598" spans="68:68" customFormat="1">
      <c r="BP422598" s="90"/>
    </row>
    <row r="422599" spans="68:68" customFormat="1">
      <c r="BP422599" s="90"/>
    </row>
    <row r="422600" spans="68:68" customFormat="1">
      <c r="BP422600" s="90"/>
    </row>
    <row r="422601" spans="68:68" customFormat="1">
      <c r="BP422601" s="90"/>
    </row>
    <row r="422602" spans="68:68" customFormat="1">
      <c r="BP422602" s="90"/>
    </row>
    <row r="422603" spans="68:68" customFormat="1">
      <c r="BP422603" s="90"/>
    </row>
    <row r="422604" spans="68:68" customFormat="1">
      <c r="BP422604" s="90"/>
    </row>
    <row r="422605" spans="68:68" customFormat="1">
      <c r="BP422605" s="90"/>
    </row>
    <row r="422606" spans="68:68" customFormat="1">
      <c r="BP422606" s="90"/>
    </row>
    <row r="422607" spans="68:68" customFormat="1">
      <c r="BP422607" s="90"/>
    </row>
    <row r="422608" spans="68:68" customFormat="1">
      <c r="BP422608" s="90"/>
    </row>
    <row r="422609" spans="68:68" customFormat="1">
      <c r="BP422609" s="90"/>
    </row>
    <row r="422610" spans="68:68" customFormat="1">
      <c r="BP422610" s="90"/>
    </row>
    <row r="422611" spans="68:68" customFormat="1">
      <c r="BP422611" s="90"/>
    </row>
    <row r="422612" spans="68:68" customFormat="1">
      <c r="BP422612" s="90"/>
    </row>
    <row r="422613" spans="68:68" customFormat="1">
      <c r="BP422613" s="90"/>
    </row>
    <row r="422614" spans="68:68" customFormat="1">
      <c r="BP422614" s="90"/>
    </row>
    <row r="422615" spans="68:68" customFormat="1">
      <c r="BP422615" s="90"/>
    </row>
    <row r="422616" spans="68:68" customFormat="1">
      <c r="BP422616" s="90"/>
    </row>
    <row r="422617" spans="68:68" customFormat="1">
      <c r="BP422617" s="90"/>
    </row>
    <row r="422618" spans="68:68" customFormat="1">
      <c r="BP422618" s="90"/>
    </row>
    <row r="422619" spans="68:68" customFormat="1">
      <c r="BP422619" s="90"/>
    </row>
    <row r="422620" spans="68:68" customFormat="1">
      <c r="BP422620" s="90"/>
    </row>
    <row r="422621" spans="68:68" customFormat="1">
      <c r="BP422621" s="90"/>
    </row>
    <row r="422622" spans="68:68" customFormat="1">
      <c r="BP422622" s="90"/>
    </row>
    <row r="422623" spans="68:68" customFormat="1">
      <c r="BP422623" s="90"/>
    </row>
    <row r="422624" spans="68:68" customFormat="1">
      <c r="BP422624" s="90"/>
    </row>
    <row r="422625" spans="68:68" customFormat="1">
      <c r="BP422625" s="90"/>
    </row>
    <row r="422626" spans="68:68" customFormat="1">
      <c r="BP422626" s="90"/>
    </row>
    <row r="422627" spans="68:68" customFormat="1">
      <c r="BP422627" s="90"/>
    </row>
    <row r="422628" spans="68:68" customFormat="1">
      <c r="BP422628" s="90"/>
    </row>
    <row r="422629" spans="68:68" customFormat="1">
      <c r="BP422629" s="90"/>
    </row>
    <row r="422630" spans="68:68" customFormat="1">
      <c r="BP422630" s="90"/>
    </row>
    <row r="422631" spans="68:68" customFormat="1">
      <c r="BP422631" s="90"/>
    </row>
    <row r="422632" spans="68:68" customFormat="1">
      <c r="BP422632" s="90"/>
    </row>
    <row r="422633" spans="68:68" customFormat="1">
      <c r="BP422633" s="90"/>
    </row>
    <row r="422634" spans="68:68" customFormat="1">
      <c r="BP422634" s="90"/>
    </row>
    <row r="422635" spans="68:68" customFormat="1">
      <c r="BP422635" s="90"/>
    </row>
    <row r="422636" spans="68:68" customFormat="1">
      <c r="BP422636" s="90"/>
    </row>
    <row r="422637" spans="68:68" customFormat="1">
      <c r="BP422637" s="90"/>
    </row>
    <row r="422638" spans="68:68" customFormat="1">
      <c r="BP422638" s="90"/>
    </row>
    <row r="422639" spans="68:68" customFormat="1">
      <c r="BP422639" s="90"/>
    </row>
    <row r="422640" spans="68:68" customFormat="1">
      <c r="BP422640" s="90"/>
    </row>
    <row r="422641" spans="68:68" customFormat="1">
      <c r="BP422641" s="90"/>
    </row>
    <row r="422642" spans="68:68" customFormat="1">
      <c r="BP422642" s="90"/>
    </row>
    <row r="422643" spans="68:68" customFormat="1">
      <c r="BP422643" s="90"/>
    </row>
    <row r="422644" spans="68:68" customFormat="1">
      <c r="BP422644" s="90"/>
    </row>
    <row r="422645" spans="68:68" customFormat="1">
      <c r="BP422645" s="90"/>
    </row>
    <row r="422646" spans="68:68" customFormat="1">
      <c r="BP422646" s="90"/>
    </row>
    <row r="422647" spans="68:68" customFormat="1">
      <c r="BP422647" s="90"/>
    </row>
    <row r="422648" spans="68:68" customFormat="1">
      <c r="BP422648" s="90"/>
    </row>
    <row r="422649" spans="68:68" customFormat="1">
      <c r="BP422649" s="90"/>
    </row>
    <row r="422650" spans="68:68" customFormat="1">
      <c r="BP422650" s="90"/>
    </row>
    <row r="422651" spans="68:68" customFormat="1">
      <c r="BP422651" s="90"/>
    </row>
    <row r="422652" spans="68:68" customFormat="1">
      <c r="BP422652" s="90"/>
    </row>
    <row r="422653" spans="68:68" customFormat="1">
      <c r="BP422653" s="90"/>
    </row>
    <row r="422654" spans="68:68" customFormat="1">
      <c r="BP422654" s="90"/>
    </row>
    <row r="422655" spans="68:68" customFormat="1">
      <c r="BP422655" s="90"/>
    </row>
    <row r="422656" spans="68:68" customFormat="1">
      <c r="BP422656" s="90"/>
    </row>
    <row r="422657" spans="68:68" customFormat="1">
      <c r="BP422657" s="90"/>
    </row>
    <row r="422658" spans="68:68" customFormat="1">
      <c r="BP422658" s="90"/>
    </row>
    <row r="422659" spans="68:68" customFormat="1">
      <c r="BP422659" s="90"/>
    </row>
    <row r="422660" spans="68:68" customFormat="1">
      <c r="BP422660" s="90"/>
    </row>
    <row r="422661" spans="68:68" customFormat="1">
      <c r="BP422661" s="90"/>
    </row>
    <row r="422662" spans="68:68" customFormat="1">
      <c r="BP422662" s="90"/>
    </row>
    <row r="422663" spans="68:68" customFormat="1">
      <c r="BP422663" s="90"/>
    </row>
    <row r="422664" spans="68:68" customFormat="1">
      <c r="BP422664" s="90"/>
    </row>
    <row r="422665" spans="68:68" customFormat="1">
      <c r="BP422665" s="90"/>
    </row>
    <row r="422666" spans="68:68" customFormat="1">
      <c r="BP422666" s="90"/>
    </row>
    <row r="422667" spans="68:68" customFormat="1">
      <c r="BP422667" s="90"/>
    </row>
    <row r="422668" spans="68:68" customFormat="1">
      <c r="BP422668" s="90"/>
    </row>
    <row r="422669" spans="68:68" customFormat="1">
      <c r="BP422669" s="90"/>
    </row>
    <row r="422670" spans="68:68" customFormat="1">
      <c r="BP422670" s="90"/>
    </row>
    <row r="422671" spans="68:68" customFormat="1">
      <c r="BP422671" s="90"/>
    </row>
    <row r="422672" spans="68:68" customFormat="1">
      <c r="BP422672" s="90"/>
    </row>
    <row r="422673" spans="68:68" customFormat="1">
      <c r="BP422673" s="90"/>
    </row>
    <row r="422674" spans="68:68" customFormat="1">
      <c r="BP422674" s="90"/>
    </row>
    <row r="422675" spans="68:68" customFormat="1">
      <c r="BP422675" s="90"/>
    </row>
    <row r="422676" spans="68:68" customFormat="1">
      <c r="BP422676" s="90"/>
    </row>
    <row r="422677" spans="68:68" customFormat="1">
      <c r="BP422677" s="90"/>
    </row>
    <row r="422678" spans="68:68" customFormat="1">
      <c r="BP422678" s="90"/>
    </row>
    <row r="422679" spans="68:68" customFormat="1">
      <c r="BP422679" s="90"/>
    </row>
    <row r="422680" spans="68:68" customFormat="1">
      <c r="BP422680" s="90"/>
    </row>
    <row r="422681" spans="68:68" customFormat="1">
      <c r="BP422681" s="90"/>
    </row>
    <row r="422682" spans="68:68" customFormat="1">
      <c r="BP422682" s="90"/>
    </row>
    <row r="422683" spans="68:68" customFormat="1">
      <c r="BP422683" s="90"/>
    </row>
    <row r="422684" spans="68:68" customFormat="1">
      <c r="BP422684" s="90"/>
    </row>
    <row r="422685" spans="68:68" customFormat="1">
      <c r="BP422685" s="90"/>
    </row>
    <row r="422686" spans="68:68" customFormat="1">
      <c r="BP422686" s="90"/>
    </row>
    <row r="422687" spans="68:68" customFormat="1">
      <c r="BP422687" s="90"/>
    </row>
    <row r="422688" spans="68:68" customFormat="1">
      <c r="BP422688" s="90"/>
    </row>
    <row r="422689" spans="68:68" customFormat="1">
      <c r="BP422689" s="90"/>
    </row>
    <row r="422690" spans="68:68" customFormat="1">
      <c r="BP422690" s="90"/>
    </row>
    <row r="422691" spans="68:68" customFormat="1">
      <c r="BP422691" s="90"/>
    </row>
    <row r="422692" spans="68:68" customFormat="1">
      <c r="BP422692" s="90"/>
    </row>
    <row r="422693" spans="68:68" customFormat="1">
      <c r="BP422693" s="90"/>
    </row>
    <row r="422694" spans="68:68" customFormat="1">
      <c r="BP422694" s="90"/>
    </row>
    <row r="422695" spans="68:68" customFormat="1">
      <c r="BP422695" s="90"/>
    </row>
    <row r="422696" spans="68:68" customFormat="1">
      <c r="BP422696" s="90"/>
    </row>
    <row r="422697" spans="68:68" customFormat="1">
      <c r="BP422697" s="90"/>
    </row>
    <row r="422698" spans="68:68" customFormat="1">
      <c r="BP422698" s="90"/>
    </row>
    <row r="422699" spans="68:68" customFormat="1">
      <c r="BP422699" s="90"/>
    </row>
    <row r="422700" spans="68:68" customFormat="1">
      <c r="BP422700" s="90"/>
    </row>
    <row r="422701" spans="68:68" customFormat="1">
      <c r="BP422701" s="90"/>
    </row>
    <row r="422702" spans="68:68" customFormat="1">
      <c r="BP422702" s="90"/>
    </row>
    <row r="422703" spans="68:68" customFormat="1">
      <c r="BP422703" s="90"/>
    </row>
    <row r="422704" spans="68:68" customFormat="1">
      <c r="BP422704" s="90"/>
    </row>
    <row r="422705" spans="68:68" customFormat="1">
      <c r="BP422705" s="90"/>
    </row>
    <row r="422706" spans="68:68" customFormat="1">
      <c r="BP422706" s="90"/>
    </row>
    <row r="422707" spans="68:68" customFormat="1">
      <c r="BP422707" s="90"/>
    </row>
    <row r="422708" spans="68:68" customFormat="1">
      <c r="BP422708" s="90"/>
    </row>
    <row r="422709" spans="68:68" customFormat="1">
      <c r="BP422709" s="90"/>
    </row>
    <row r="422710" spans="68:68" customFormat="1">
      <c r="BP422710" s="90"/>
    </row>
    <row r="422711" spans="68:68" customFormat="1">
      <c r="BP422711" s="90"/>
    </row>
    <row r="422712" spans="68:68" customFormat="1">
      <c r="BP422712" s="90"/>
    </row>
    <row r="422713" spans="68:68" customFormat="1">
      <c r="BP422713" s="90"/>
    </row>
    <row r="422714" spans="68:68" customFormat="1">
      <c r="BP422714" s="90"/>
    </row>
    <row r="422715" spans="68:68" customFormat="1">
      <c r="BP422715" s="90"/>
    </row>
    <row r="422716" spans="68:68" customFormat="1">
      <c r="BP422716" s="90"/>
    </row>
    <row r="422717" spans="68:68" customFormat="1">
      <c r="BP422717" s="90"/>
    </row>
    <row r="422718" spans="68:68" customFormat="1">
      <c r="BP422718" s="90"/>
    </row>
    <row r="422719" spans="68:68" customFormat="1">
      <c r="BP422719" s="90"/>
    </row>
    <row r="422720" spans="68:68" customFormat="1">
      <c r="BP422720" s="90"/>
    </row>
    <row r="422721" spans="68:68" customFormat="1">
      <c r="BP422721" s="90"/>
    </row>
    <row r="422722" spans="68:68" customFormat="1">
      <c r="BP422722" s="90"/>
    </row>
    <row r="422723" spans="68:68" customFormat="1">
      <c r="BP422723" s="90"/>
    </row>
    <row r="422724" spans="68:68" customFormat="1">
      <c r="BP422724" s="90"/>
    </row>
    <row r="422725" spans="68:68" customFormat="1">
      <c r="BP422725" s="90"/>
    </row>
    <row r="422726" spans="68:68" customFormat="1">
      <c r="BP422726" s="90"/>
    </row>
    <row r="422727" spans="68:68" customFormat="1">
      <c r="BP422727" s="90"/>
    </row>
    <row r="422728" spans="68:68" customFormat="1">
      <c r="BP422728" s="90"/>
    </row>
    <row r="422729" spans="68:68" customFormat="1">
      <c r="BP422729" s="90"/>
    </row>
    <row r="422730" spans="68:68" customFormat="1">
      <c r="BP422730" s="90"/>
    </row>
    <row r="422731" spans="68:68" customFormat="1">
      <c r="BP422731" s="90"/>
    </row>
    <row r="422732" spans="68:68" customFormat="1">
      <c r="BP422732" s="90"/>
    </row>
    <row r="422733" spans="68:68" customFormat="1">
      <c r="BP422733" s="90"/>
    </row>
    <row r="422734" spans="68:68" customFormat="1">
      <c r="BP422734" s="90"/>
    </row>
    <row r="422735" spans="68:68" customFormat="1">
      <c r="BP422735" s="90"/>
    </row>
    <row r="422736" spans="68:68" customFormat="1">
      <c r="BP422736" s="90"/>
    </row>
    <row r="422737" spans="68:68" customFormat="1">
      <c r="BP422737" s="90"/>
    </row>
    <row r="422738" spans="68:68" customFormat="1">
      <c r="BP422738" s="90"/>
    </row>
    <row r="422739" spans="68:68" customFormat="1">
      <c r="BP422739" s="90"/>
    </row>
    <row r="422740" spans="68:68" customFormat="1">
      <c r="BP422740" s="90"/>
    </row>
    <row r="422741" spans="68:68" customFormat="1">
      <c r="BP422741" s="90"/>
    </row>
    <row r="422742" spans="68:68" customFormat="1">
      <c r="BP422742" s="90"/>
    </row>
    <row r="422743" spans="68:68" customFormat="1">
      <c r="BP422743" s="90"/>
    </row>
    <row r="422744" spans="68:68" customFormat="1">
      <c r="BP422744" s="90"/>
    </row>
    <row r="422745" spans="68:68" customFormat="1">
      <c r="BP422745" s="90"/>
    </row>
    <row r="422746" spans="68:68" customFormat="1">
      <c r="BP422746" s="90"/>
    </row>
    <row r="422747" spans="68:68" customFormat="1">
      <c r="BP422747" s="90"/>
    </row>
    <row r="422748" spans="68:68" customFormat="1">
      <c r="BP422748" s="90"/>
    </row>
    <row r="422749" spans="68:68" customFormat="1">
      <c r="BP422749" s="90"/>
    </row>
    <row r="422750" spans="68:68" customFormat="1">
      <c r="BP422750" s="90"/>
    </row>
    <row r="422751" spans="68:68" customFormat="1">
      <c r="BP422751" s="90"/>
    </row>
    <row r="422752" spans="68:68" customFormat="1">
      <c r="BP422752" s="90"/>
    </row>
    <row r="422753" spans="68:68" customFormat="1">
      <c r="BP422753" s="90"/>
    </row>
    <row r="422754" spans="68:68" customFormat="1">
      <c r="BP422754" s="90"/>
    </row>
    <row r="422755" spans="68:68" customFormat="1">
      <c r="BP422755" s="90"/>
    </row>
    <row r="422756" spans="68:68" customFormat="1">
      <c r="BP422756" s="90"/>
    </row>
    <row r="422757" spans="68:68" customFormat="1">
      <c r="BP422757" s="90"/>
    </row>
    <row r="422758" spans="68:68" customFormat="1">
      <c r="BP422758" s="90"/>
    </row>
    <row r="422759" spans="68:68" customFormat="1">
      <c r="BP422759" s="90"/>
    </row>
    <row r="422760" spans="68:68" customFormat="1">
      <c r="BP422760" s="90"/>
    </row>
    <row r="422761" spans="68:68" customFormat="1">
      <c r="BP422761" s="90"/>
    </row>
    <row r="422762" spans="68:68" customFormat="1">
      <c r="BP422762" s="90"/>
    </row>
    <row r="422763" spans="68:68" customFormat="1">
      <c r="BP422763" s="90"/>
    </row>
    <row r="422764" spans="68:68" customFormat="1">
      <c r="BP422764" s="90"/>
    </row>
    <row r="422765" spans="68:68" customFormat="1">
      <c r="BP422765" s="90"/>
    </row>
    <row r="422766" spans="68:68" customFormat="1">
      <c r="BP422766" s="90"/>
    </row>
    <row r="422767" spans="68:68" customFormat="1">
      <c r="BP422767" s="90"/>
    </row>
    <row r="422768" spans="68:68" customFormat="1">
      <c r="BP422768" s="90"/>
    </row>
    <row r="422769" spans="68:68" customFormat="1">
      <c r="BP422769" s="90"/>
    </row>
    <row r="422770" spans="68:68" customFormat="1">
      <c r="BP422770" s="90"/>
    </row>
    <row r="422771" spans="68:68" customFormat="1">
      <c r="BP422771" s="90"/>
    </row>
    <row r="422772" spans="68:68" customFormat="1">
      <c r="BP422772" s="90"/>
    </row>
    <row r="422773" spans="68:68" customFormat="1">
      <c r="BP422773" s="90"/>
    </row>
    <row r="422774" spans="68:68" customFormat="1">
      <c r="BP422774" s="90"/>
    </row>
    <row r="422775" spans="68:68" customFormat="1">
      <c r="BP422775" s="90"/>
    </row>
    <row r="422776" spans="68:68" customFormat="1">
      <c r="BP422776" s="90"/>
    </row>
    <row r="422777" spans="68:68" customFormat="1">
      <c r="BP422777" s="90"/>
    </row>
    <row r="422778" spans="68:68" customFormat="1">
      <c r="BP422778" s="90"/>
    </row>
    <row r="422779" spans="68:68" customFormat="1">
      <c r="BP422779" s="90"/>
    </row>
    <row r="422780" spans="68:68" customFormat="1">
      <c r="BP422780" s="90"/>
    </row>
    <row r="422781" spans="68:68" customFormat="1">
      <c r="BP422781" s="90"/>
    </row>
    <row r="422782" spans="68:68" customFormat="1">
      <c r="BP422782" s="90"/>
    </row>
    <row r="422783" spans="68:68" customFormat="1">
      <c r="BP422783" s="90"/>
    </row>
    <row r="422784" spans="68:68" customFormat="1">
      <c r="BP422784" s="90"/>
    </row>
    <row r="422785" spans="68:68" customFormat="1">
      <c r="BP422785" s="90"/>
    </row>
    <row r="422786" spans="68:68" customFormat="1">
      <c r="BP422786" s="90"/>
    </row>
    <row r="422787" spans="68:68" customFormat="1">
      <c r="BP422787" s="90"/>
    </row>
    <row r="422788" spans="68:68" customFormat="1">
      <c r="BP422788" s="90"/>
    </row>
    <row r="422789" spans="68:68" customFormat="1">
      <c r="BP422789" s="90"/>
    </row>
    <row r="422790" spans="68:68" customFormat="1">
      <c r="BP422790" s="90"/>
    </row>
    <row r="422791" spans="68:68" customFormat="1">
      <c r="BP422791" s="90"/>
    </row>
    <row r="422792" spans="68:68" customFormat="1">
      <c r="BP422792" s="90"/>
    </row>
    <row r="422793" spans="68:68" customFormat="1">
      <c r="BP422793" s="90"/>
    </row>
    <row r="422794" spans="68:68" customFormat="1">
      <c r="BP422794" s="90"/>
    </row>
    <row r="422795" spans="68:68" customFormat="1">
      <c r="BP422795" s="90"/>
    </row>
    <row r="422796" spans="68:68" customFormat="1">
      <c r="BP422796" s="90"/>
    </row>
    <row r="422797" spans="68:68" customFormat="1">
      <c r="BP422797" s="90"/>
    </row>
    <row r="422798" spans="68:68" customFormat="1">
      <c r="BP422798" s="90"/>
    </row>
    <row r="422799" spans="68:68" customFormat="1">
      <c r="BP422799" s="90"/>
    </row>
    <row r="422800" spans="68:68" customFormat="1">
      <c r="BP422800" s="90"/>
    </row>
    <row r="422801" spans="68:68" customFormat="1">
      <c r="BP422801" s="90"/>
    </row>
    <row r="422802" spans="68:68" customFormat="1">
      <c r="BP422802" s="90"/>
    </row>
    <row r="422803" spans="68:68" customFormat="1">
      <c r="BP422803" s="90"/>
    </row>
    <row r="422804" spans="68:68" customFormat="1">
      <c r="BP422804" s="90"/>
    </row>
    <row r="422805" spans="68:68" customFormat="1">
      <c r="BP422805" s="90"/>
    </row>
    <row r="422806" spans="68:68" customFormat="1">
      <c r="BP422806" s="90"/>
    </row>
    <row r="422807" spans="68:68" customFormat="1">
      <c r="BP422807" s="90"/>
    </row>
    <row r="422808" spans="68:68" customFormat="1">
      <c r="BP422808" s="90"/>
    </row>
    <row r="422809" spans="68:68" customFormat="1">
      <c r="BP422809" s="90"/>
    </row>
    <row r="422810" spans="68:68" customFormat="1">
      <c r="BP422810" s="90"/>
    </row>
    <row r="422811" spans="68:68" customFormat="1">
      <c r="BP422811" s="90"/>
    </row>
    <row r="422812" spans="68:68" customFormat="1">
      <c r="BP422812" s="90"/>
    </row>
    <row r="422813" spans="68:68" customFormat="1">
      <c r="BP422813" s="90"/>
    </row>
    <row r="422814" spans="68:68" customFormat="1">
      <c r="BP422814" s="90"/>
    </row>
    <row r="422815" spans="68:68" customFormat="1">
      <c r="BP422815" s="90"/>
    </row>
    <row r="422816" spans="68:68" customFormat="1">
      <c r="BP422816" s="90"/>
    </row>
    <row r="422817" spans="68:68" customFormat="1">
      <c r="BP422817" s="90"/>
    </row>
    <row r="422818" spans="68:68" customFormat="1">
      <c r="BP422818" s="90"/>
    </row>
    <row r="422819" spans="68:68" customFormat="1">
      <c r="BP422819" s="90"/>
    </row>
    <row r="422820" spans="68:68" customFormat="1">
      <c r="BP422820" s="90"/>
    </row>
    <row r="422821" spans="68:68" customFormat="1">
      <c r="BP422821" s="90"/>
    </row>
    <row r="422822" spans="68:68" customFormat="1">
      <c r="BP422822" s="90"/>
    </row>
    <row r="422823" spans="68:68" customFormat="1">
      <c r="BP422823" s="90"/>
    </row>
    <row r="422824" spans="68:68" customFormat="1">
      <c r="BP422824" s="90"/>
    </row>
    <row r="422825" spans="68:68" customFormat="1">
      <c r="BP422825" s="90"/>
    </row>
    <row r="422826" spans="68:68" customFormat="1">
      <c r="BP422826" s="90"/>
    </row>
    <row r="422827" spans="68:68" customFormat="1">
      <c r="BP422827" s="90"/>
    </row>
    <row r="422828" spans="68:68" customFormat="1">
      <c r="BP422828" s="90"/>
    </row>
    <row r="422829" spans="68:68" customFormat="1">
      <c r="BP422829" s="90"/>
    </row>
    <row r="422830" spans="68:68" customFormat="1">
      <c r="BP422830" s="90"/>
    </row>
    <row r="422831" spans="68:68" customFormat="1">
      <c r="BP422831" s="90"/>
    </row>
    <row r="422832" spans="68:68" customFormat="1">
      <c r="BP422832" s="90"/>
    </row>
    <row r="422833" spans="68:68" customFormat="1">
      <c r="BP422833" s="90"/>
    </row>
    <row r="422834" spans="68:68" customFormat="1">
      <c r="BP422834" s="90"/>
    </row>
    <row r="422835" spans="68:68" customFormat="1">
      <c r="BP422835" s="90"/>
    </row>
    <row r="422836" spans="68:68" customFormat="1">
      <c r="BP422836" s="90"/>
    </row>
    <row r="422837" spans="68:68" customFormat="1">
      <c r="BP422837" s="90"/>
    </row>
    <row r="422838" spans="68:68" customFormat="1">
      <c r="BP422838" s="90"/>
    </row>
    <row r="422839" spans="68:68" customFormat="1">
      <c r="BP422839" s="90"/>
    </row>
    <row r="422840" spans="68:68" customFormat="1">
      <c r="BP422840" s="90"/>
    </row>
    <row r="422841" spans="68:68" customFormat="1">
      <c r="BP422841" s="90"/>
    </row>
    <row r="422842" spans="68:68" customFormat="1">
      <c r="BP422842" s="90"/>
    </row>
    <row r="422843" spans="68:68" customFormat="1">
      <c r="BP422843" s="90"/>
    </row>
    <row r="422844" spans="68:68" customFormat="1">
      <c r="BP422844" s="90"/>
    </row>
    <row r="422845" spans="68:68" customFormat="1">
      <c r="BP422845" s="90"/>
    </row>
    <row r="422846" spans="68:68" customFormat="1">
      <c r="BP422846" s="90"/>
    </row>
    <row r="422847" spans="68:68" customFormat="1">
      <c r="BP422847" s="90"/>
    </row>
    <row r="422848" spans="68:68" customFormat="1">
      <c r="BP422848" s="90"/>
    </row>
    <row r="422849" spans="68:68" customFormat="1">
      <c r="BP422849" s="90"/>
    </row>
    <row r="422850" spans="68:68" customFormat="1">
      <c r="BP422850" s="90"/>
    </row>
    <row r="422851" spans="68:68" customFormat="1">
      <c r="BP422851" s="90"/>
    </row>
    <row r="422852" spans="68:68" customFormat="1">
      <c r="BP422852" s="90"/>
    </row>
    <row r="422853" spans="68:68" customFormat="1">
      <c r="BP422853" s="90"/>
    </row>
    <row r="422854" spans="68:68" customFormat="1">
      <c r="BP422854" s="90"/>
    </row>
    <row r="422855" spans="68:68" customFormat="1">
      <c r="BP422855" s="90"/>
    </row>
    <row r="422856" spans="68:68" customFormat="1">
      <c r="BP422856" s="90"/>
    </row>
    <row r="422857" spans="68:68" customFormat="1">
      <c r="BP422857" s="90"/>
    </row>
    <row r="422858" spans="68:68" customFormat="1">
      <c r="BP422858" s="90"/>
    </row>
    <row r="422859" spans="68:68" customFormat="1">
      <c r="BP422859" s="90"/>
    </row>
    <row r="422860" spans="68:68" customFormat="1">
      <c r="BP422860" s="90"/>
    </row>
    <row r="422861" spans="68:68" customFormat="1">
      <c r="BP422861" s="90"/>
    </row>
    <row r="422862" spans="68:68" customFormat="1">
      <c r="BP422862" s="90"/>
    </row>
    <row r="422863" spans="68:68" customFormat="1">
      <c r="BP422863" s="90"/>
    </row>
    <row r="422864" spans="68:68" customFormat="1">
      <c r="BP422864" s="90"/>
    </row>
    <row r="422865" spans="68:68" customFormat="1">
      <c r="BP422865" s="90"/>
    </row>
    <row r="422866" spans="68:68" customFormat="1">
      <c r="BP422866" s="90"/>
    </row>
    <row r="422867" spans="68:68" customFormat="1">
      <c r="BP422867" s="90"/>
    </row>
    <row r="422868" spans="68:68" customFormat="1">
      <c r="BP422868" s="90"/>
    </row>
    <row r="422869" spans="68:68" customFormat="1">
      <c r="BP422869" s="90"/>
    </row>
    <row r="422870" spans="68:68" customFormat="1">
      <c r="BP422870" s="90"/>
    </row>
    <row r="422871" spans="68:68" customFormat="1">
      <c r="BP422871" s="90"/>
    </row>
    <row r="422872" spans="68:68" customFormat="1">
      <c r="BP422872" s="90"/>
    </row>
    <row r="422873" spans="68:68" customFormat="1">
      <c r="BP422873" s="90"/>
    </row>
    <row r="422874" spans="68:68" customFormat="1">
      <c r="BP422874" s="90"/>
    </row>
    <row r="422875" spans="68:68" customFormat="1">
      <c r="BP422875" s="90"/>
    </row>
    <row r="422876" spans="68:68" customFormat="1">
      <c r="BP422876" s="90"/>
    </row>
    <row r="422877" spans="68:68" customFormat="1">
      <c r="BP422877" s="90"/>
    </row>
    <row r="422878" spans="68:68" customFormat="1">
      <c r="BP422878" s="90"/>
    </row>
    <row r="422879" spans="68:68" customFormat="1">
      <c r="BP422879" s="90"/>
    </row>
    <row r="422880" spans="68:68" customFormat="1">
      <c r="BP422880" s="90"/>
    </row>
    <row r="422881" spans="68:68" customFormat="1">
      <c r="BP422881" s="90"/>
    </row>
    <row r="422882" spans="68:68" customFormat="1">
      <c r="BP422882" s="90"/>
    </row>
    <row r="422883" spans="68:68" customFormat="1">
      <c r="BP422883" s="90"/>
    </row>
    <row r="422884" spans="68:68" customFormat="1">
      <c r="BP422884" s="90"/>
    </row>
    <row r="422885" spans="68:68" customFormat="1">
      <c r="BP422885" s="90"/>
    </row>
    <row r="422886" spans="68:68" customFormat="1">
      <c r="BP422886" s="90"/>
    </row>
    <row r="422887" spans="68:68" customFormat="1">
      <c r="BP422887" s="90"/>
    </row>
    <row r="422888" spans="68:68" customFormat="1">
      <c r="BP422888" s="90"/>
    </row>
    <row r="422889" spans="68:68" customFormat="1">
      <c r="BP422889" s="90"/>
    </row>
    <row r="422890" spans="68:68" customFormat="1">
      <c r="BP422890" s="90"/>
    </row>
    <row r="422891" spans="68:68" customFormat="1">
      <c r="BP422891" s="90"/>
    </row>
    <row r="422892" spans="68:68" customFormat="1">
      <c r="BP422892" s="90"/>
    </row>
    <row r="422893" spans="68:68" customFormat="1">
      <c r="BP422893" s="90"/>
    </row>
    <row r="422894" spans="68:68" customFormat="1">
      <c r="BP422894" s="90"/>
    </row>
    <row r="422895" spans="68:68" customFormat="1">
      <c r="BP422895" s="90"/>
    </row>
    <row r="422896" spans="68:68" customFormat="1">
      <c r="BP422896" s="90"/>
    </row>
    <row r="422897" spans="68:68" customFormat="1">
      <c r="BP422897" s="90"/>
    </row>
    <row r="422898" spans="68:68" customFormat="1">
      <c r="BP422898" s="90"/>
    </row>
    <row r="422899" spans="68:68" customFormat="1">
      <c r="BP422899" s="90"/>
    </row>
    <row r="422900" spans="68:68" customFormat="1">
      <c r="BP422900" s="90"/>
    </row>
    <row r="422901" spans="68:68" customFormat="1">
      <c r="BP422901" s="90"/>
    </row>
    <row r="422902" spans="68:68" customFormat="1">
      <c r="BP422902" s="90"/>
    </row>
    <row r="422903" spans="68:68" customFormat="1">
      <c r="BP422903" s="90"/>
    </row>
    <row r="422904" spans="68:68" customFormat="1">
      <c r="BP422904" s="90"/>
    </row>
    <row r="422905" spans="68:68" customFormat="1">
      <c r="BP422905" s="90"/>
    </row>
    <row r="422906" spans="68:68" customFormat="1">
      <c r="BP422906" s="90"/>
    </row>
    <row r="422907" spans="68:68" customFormat="1">
      <c r="BP422907" s="90"/>
    </row>
    <row r="422908" spans="68:68" customFormat="1">
      <c r="BP422908" s="90"/>
    </row>
    <row r="422909" spans="68:68" customFormat="1">
      <c r="BP422909" s="90"/>
    </row>
    <row r="422910" spans="68:68" customFormat="1">
      <c r="BP422910" s="90"/>
    </row>
    <row r="422911" spans="68:68" customFormat="1">
      <c r="BP422911" s="90"/>
    </row>
    <row r="422912" spans="68:68" customFormat="1">
      <c r="BP422912" s="90"/>
    </row>
    <row r="422913" spans="68:68" customFormat="1">
      <c r="BP422913" s="90"/>
    </row>
    <row r="422914" spans="68:68" customFormat="1">
      <c r="BP422914" s="90"/>
    </row>
    <row r="422915" spans="68:68" customFormat="1">
      <c r="BP422915" s="90"/>
    </row>
    <row r="422916" spans="68:68" customFormat="1">
      <c r="BP422916" s="90"/>
    </row>
    <row r="422917" spans="68:68" customFormat="1">
      <c r="BP422917" s="90"/>
    </row>
    <row r="422918" spans="68:68" customFormat="1">
      <c r="BP422918" s="90"/>
    </row>
    <row r="422919" spans="68:68" customFormat="1">
      <c r="BP422919" s="90"/>
    </row>
    <row r="422920" spans="68:68" customFormat="1">
      <c r="BP422920" s="90"/>
    </row>
    <row r="422921" spans="68:68" customFormat="1">
      <c r="BP422921" s="90"/>
    </row>
    <row r="422922" spans="68:68" customFormat="1">
      <c r="BP422922" s="90"/>
    </row>
    <row r="422923" spans="68:68" customFormat="1">
      <c r="BP422923" s="90"/>
    </row>
    <row r="422924" spans="68:68" customFormat="1">
      <c r="BP422924" s="90"/>
    </row>
    <row r="422925" spans="68:68" customFormat="1">
      <c r="BP422925" s="90"/>
    </row>
    <row r="422926" spans="68:68" customFormat="1">
      <c r="BP422926" s="90"/>
    </row>
    <row r="422927" spans="68:68" customFormat="1">
      <c r="BP422927" s="90"/>
    </row>
    <row r="422928" spans="68:68" customFormat="1">
      <c r="BP422928" s="90"/>
    </row>
    <row r="422929" spans="68:68" customFormat="1">
      <c r="BP422929" s="90"/>
    </row>
    <row r="422930" spans="68:68" customFormat="1">
      <c r="BP422930" s="90"/>
    </row>
    <row r="422931" spans="68:68" customFormat="1">
      <c r="BP422931" s="90"/>
    </row>
    <row r="422932" spans="68:68" customFormat="1">
      <c r="BP422932" s="90"/>
    </row>
    <row r="422933" spans="68:68" customFormat="1">
      <c r="BP422933" s="90"/>
    </row>
    <row r="422934" spans="68:68" customFormat="1">
      <c r="BP422934" s="90"/>
    </row>
    <row r="422935" spans="68:68" customFormat="1">
      <c r="BP422935" s="90"/>
    </row>
    <row r="422936" spans="68:68" customFormat="1">
      <c r="BP422936" s="90"/>
    </row>
    <row r="422937" spans="68:68" customFormat="1">
      <c r="BP422937" s="90"/>
    </row>
    <row r="422938" spans="68:68" customFormat="1">
      <c r="BP422938" s="90"/>
    </row>
    <row r="422939" spans="68:68" customFormat="1">
      <c r="BP422939" s="90"/>
    </row>
    <row r="422940" spans="68:68" customFormat="1">
      <c r="BP422940" s="90"/>
    </row>
    <row r="422941" spans="68:68" customFormat="1">
      <c r="BP422941" s="90"/>
    </row>
    <row r="422942" spans="68:68" customFormat="1">
      <c r="BP422942" s="90"/>
    </row>
    <row r="422943" spans="68:68" customFormat="1">
      <c r="BP422943" s="90"/>
    </row>
    <row r="422944" spans="68:68" customFormat="1">
      <c r="BP422944" s="90"/>
    </row>
    <row r="422945" spans="68:68" customFormat="1">
      <c r="BP422945" s="90"/>
    </row>
    <row r="422946" spans="68:68" customFormat="1">
      <c r="BP422946" s="90"/>
    </row>
    <row r="422947" spans="68:68" customFormat="1">
      <c r="BP422947" s="90"/>
    </row>
    <row r="422948" spans="68:68" customFormat="1">
      <c r="BP422948" s="90"/>
    </row>
    <row r="422949" spans="68:68" customFormat="1">
      <c r="BP422949" s="90"/>
    </row>
    <row r="422950" spans="68:68" customFormat="1">
      <c r="BP422950" s="90"/>
    </row>
    <row r="422951" spans="68:68" customFormat="1">
      <c r="BP422951" s="90"/>
    </row>
    <row r="422952" spans="68:68" customFormat="1">
      <c r="BP422952" s="90"/>
    </row>
    <row r="422953" spans="68:68" customFormat="1">
      <c r="BP422953" s="90"/>
    </row>
    <row r="422954" spans="68:68" customFormat="1">
      <c r="BP422954" s="90"/>
    </row>
    <row r="422955" spans="68:68" customFormat="1">
      <c r="BP422955" s="90"/>
    </row>
    <row r="422956" spans="68:68" customFormat="1">
      <c r="BP422956" s="90"/>
    </row>
    <row r="422957" spans="68:68" customFormat="1">
      <c r="BP422957" s="90"/>
    </row>
    <row r="422958" spans="68:68" customFormat="1">
      <c r="BP422958" s="90"/>
    </row>
    <row r="422959" spans="68:68" customFormat="1">
      <c r="BP422959" s="90"/>
    </row>
    <row r="422960" spans="68:68" customFormat="1">
      <c r="BP422960" s="90"/>
    </row>
    <row r="422961" spans="68:68" customFormat="1">
      <c r="BP422961" s="90"/>
    </row>
    <row r="422962" spans="68:68" customFormat="1">
      <c r="BP422962" s="90"/>
    </row>
    <row r="422963" spans="68:68" customFormat="1">
      <c r="BP422963" s="90"/>
    </row>
    <row r="422964" spans="68:68" customFormat="1">
      <c r="BP422964" s="90"/>
    </row>
    <row r="422965" spans="68:68" customFormat="1">
      <c r="BP422965" s="90"/>
    </row>
    <row r="422966" spans="68:68" customFormat="1">
      <c r="BP422966" s="90"/>
    </row>
    <row r="422967" spans="68:68" customFormat="1">
      <c r="BP422967" s="90"/>
    </row>
    <row r="422968" spans="68:68" customFormat="1">
      <c r="BP422968" s="90"/>
    </row>
    <row r="422969" spans="68:68" customFormat="1">
      <c r="BP422969" s="90"/>
    </row>
    <row r="422970" spans="68:68" customFormat="1">
      <c r="BP422970" s="90"/>
    </row>
    <row r="422971" spans="68:68" customFormat="1">
      <c r="BP422971" s="90"/>
    </row>
    <row r="422972" spans="68:68" customFormat="1">
      <c r="BP422972" s="90"/>
    </row>
    <row r="422973" spans="68:68" customFormat="1">
      <c r="BP422973" s="90"/>
    </row>
    <row r="422974" spans="68:68" customFormat="1">
      <c r="BP422974" s="90"/>
    </row>
    <row r="422975" spans="68:68" customFormat="1">
      <c r="BP422975" s="90"/>
    </row>
    <row r="422976" spans="68:68" customFormat="1">
      <c r="BP422976" s="90"/>
    </row>
    <row r="422977" spans="68:68" customFormat="1">
      <c r="BP422977" s="90"/>
    </row>
    <row r="422978" spans="68:68" customFormat="1">
      <c r="BP422978" s="90"/>
    </row>
    <row r="422979" spans="68:68" customFormat="1">
      <c r="BP422979" s="90"/>
    </row>
    <row r="422980" spans="68:68" customFormat="1">
      <c r="BP422980" s="90"/>
    </row>
    <row r="422981" spans="68:68" customFormat="1">
      <c r="BP422981" s="90"/>
    </row>
    <row r="422982" spans="68:68" customFormat="1">
      <c r="BP422982" s="90"/>
    </row>
    <row r="422983" spans="68:68" customFormat="1">
      <c r="BP422983" s="90"/>
    </row>
    <row r="422984" spans="68:68" customFormat="1">
      <c r="BP422984" s="90"/>
    </row>
    <row r="422985" spans="68:68" customFormat="1">
      <c r="BP422985" s="90"/>
    </row>
    <row r="422986" spans="68:68" customFormat="1">
      <c r="BP422986" s="90"/>
    </row>
    <row r="422987" spans="68:68" customFormat="1">
      <c r="BP422987" s="90"/>
    </row>
    <row r="422988" spans="68:68" customFormat="1">
      <c r="BP422988" s="90"/>
    </row>
    <row r="422989" spans="68:68" customFormat="1">
      <c r="BP422989" s="90"/>
    </row>
    <row r="422990" spans="68:68" customFormat="1">
      <c r="BP422990" s="90"/>
    </row>
    <row r="422991" spans="68:68" customFormat="1">
      <c r="BP422991" s="90"/>
    </row>
    <row r="422992" spans="68:68" customFormat="1">
      <c r="BP422992" s="90"/>
    </row>
    <row r="422993" spans="68:68" customFormat="1">
      <c r="BP422993" s="90"/>
    </row>
    <row r="422994" spans="68:68" customFormat="1">
      <c r="BP422994" s="90"/>
    </row>
    <row r="422995" spans="68:68" customFormat="1">
      <c r="BP422995" s="90"/>
    </row>
    <row r="422996" spans="68:68" customFormat="1">
      <c r="BP422996" s="90"/>
    </row>
    <row r="422997" spans="68:68" customFormat="1">
      <c r="BP422997" s="90"/>
    </row>
    <row r="422998" spans="68:68" customFormat="1">
      <c r="BP422998" s="90"/>
    </row>
    <row r="422999" spans="68:68" customFormat="1">
      <c r="BP422999" s="90"/>
    </row>
    <row r="423000" spans="68:68" customFormat="1">
      <c r="BP423000" s="90"/>
    </row>
    <row r="423001" spans="68:68" customFormat="1">
      <c r="BP423001" s="90"/>
    </row>
    <row r="423002" spans="68:68" customFormat="1">
      <c r="BP423002" s="90"/>
    </row>
    <row r="423003" spans="68:68" customFormat="1">
      <c r="BP423003" s="90"/>
    </row>
    <row r="423004" spans="68:68" customFormat="1">
      <c r="BP423004" s="90"/>
    </row>
    <row r="423005" spans="68:68" customFormat="1">
      <c r="BP423005" s="90"/>
    </row>
    <row r="423006" spans="68:68" customFormat="1">
      <c r="BP423006" s="90"/>
    </row>
    <row r="423007" spans="68:68" customFormat="1">
      <c r="BP423007" s="90"/>
    </row>
    <row r="423008" spans="68:68" customFormat="1">
      <c r="BP423008" s="90"/>
    </row>
    <row r="423009" spans="68:68" customFormat="1">
      <c r="BP423009" s="90"/>
    </row>
    <row r="423010" spans="68:68" customFormat="1">
      <c r="BP423010" s="90"/>
    </row>
    <row r="423011" spans="68:68" customFormat="1">
      <c r="BP423011" s="90"/>
    </row>
    <row r="423012" spans="68:68" customFormat="1">
      <c r="BP423012" s="90"/>
    </row>
    <row r="423013" spans="68:68" customFormat="1">
      <c r="BP423013" s="90"/>
    </row>
    <row r="423014" spans="68:68" customFormat="1">
      <c r="BP423014" s="90"/>
    </row>
    <row r="423015" spans="68:68" customFormat="1">
      <c r="BP423015" s="90"/>
    </row>
    <row r="423016" spans="68:68" customFormat="1">
      <c r="BP423016" s="90"/>
    </row>
    <row r="423017" spans="68:68" customFormat="1">
      <c r="BP423017" s="90"/>
    </row>
    <row r="423018" spans="68:68" customFormat="1">
      <c r="BP423018" s="90"/>
    </row>
    <row r="423019" spans="68:68" customFormat="1">
      <c r="BP423019" s="90"/>
    </row>
    <row r="423020" spans="68:68" customFormat="1">
      <c r="BP423020" s="90"/>
    </row>
    <row r="423021" spans="68:68" customFormat="1">
      <c r="BP423021" s="90"/>
    </row>
    <row r="423022" spans="68:68" customFormat="1">
      <c r="BP423022" s="90"/>
    </row>
    <row r="423023" spans="68:68" customFormat="1">
      <c r="BP423023" s="90"/>
    </row>
    <row r="423024" spans="68:68" customFormat="1">
      <c r="BP423024" s="90"/>
    </row>
    <row r="423025" spans="68:68" customFormat="1">
      <c r="BP423025" s="90"/>
    </row>
    <row r="423026" spans="68:68" customFormat="1">
      <c r="BP423026" s="90"/>
    </row>
    <row r="423027" spans="68:68" customFormat="1">
      <c r="BP423027" s="90"/>
    </row>
    <row r="423028" spans="68:68" customFormat="1">
      <c r="BP423028" s="90"/>
    </row>
    <row r="423029" spans="68:68" customFormat="1">
      <c r="BP423029" s="90"/>
    </row>
    <row r="423030" spans="68:68" customFormat="1">
      <c r="BP423030" s="90"/>
    </row>
    <row r="423031" spans="68:68" customFormat="1">
      <c r="BP423031" s="90"/>
    </row>
    <row r="423032" spans="68:68" customFormat="1">
      <c r="BP423032" s="90"/>
    </row>
    <row r="423033" spans="68:68" customFormat="1">
      <c r="BP423033" s="90"/>
    </row>
    <row r="423034" spans="68:68" customFormat="1">
      <c r="BP423034" s="90"/>
    </row>
    <row r="423035" spans="68:68" customFormat="1">
      <c r="BP423035" s="90"/>
    </row>
    <row r="423036" spans="68:68" customFormat="1">
      <c r="BP423036" s="90"/>
    </row>
    <row r="423037" spans="68:68" customFormat="1">
      <c r="BP423037" s="90"/>
    </row>
    <row r="423038" spans="68:68" customFormat="1">
      <c r="BP423038" s="90"/>
    </row>
    <row r="423039" spans="68:68" customFormat="1">
      <c r="BP423039" s="90"/>
    </row>
    <row r="423040" spans="68:68" customFormat="1">
      <c r="BP423040" s="90"/>
    </row>
    <row r="423041" spans="68:68" customFormat="1">
      <c r="BP423041" s="90"/>
    </row>
    <row r="423042" spans="68:68" customFormat="1">
      <c r="BP423042" s="90"/>
    </row>
    <row r="423043" spans="68:68" customFormat="1">
      <c r="BP423043" s="90"/>
    </row>
    <row r="423044" spans="68:68" customFormat="1">
      <c r="BP423044" s="90"/>
    </row>
    <row r="423045" spans="68:68" customFormat="1">
      <c r="BP423045" s="90"/>
    </row>
    <row r="423046" spans="68:68" customFormat="1">
      <c r="BP423046" s="90"/>
    </row>
    <row r="423047" spans="68:68" customFormat="1">
      <c r="BP423047" s="90"/>
    </row>
    <row r="423048" spans="68:68" customFormat="1">
      <c r="BP423048" s="90"/>
    </row>
    <row r="423049" spans="68:68" customFormat="1">
      <c r="BP423049" s="90"/>
    </row>
    <row r="423050" spans="68:68" customFormat="1">
      <c r="BP423050" s="90"/>
    </row>
    <row r="423051" spans="68:68" customFormat="1">
      <c r="BP423051" s="90"/>
    </row>
    <row r="423052" spans="68:68" customFormat="1">
      <c r="BP423052" s="90"/>
    </row>
    <row r="423053" spans="68:68" customFormat="1">
      <c r="BP423053" s="90"/>
    </row>
    <row r="423054" spans="68:68" customFormat="1">
      <c r="BP423054" s="90"/>
    </row>
    <row r="423055" spans="68:68" customFormat="1">
      <c r="BP423055" s="90"/>
    </row>
    <row r="423056" spans="68:68" customFormat="1">
      <c r="BP423056" s="90"/>
    </row>
    <row r="423057" spans="68:68" customFormat="1">
      <c r="BP423057" s="90"/>
    </row>
    <row r="423058" spans="68:68" customFormat="1">
      <c r="BP423058" s="90"/>
    </row>
    <row r="423059" spans="68:68" customFormat="1">
      <c r="BP423059" s="90"/>
    </row>
    <row r="423060" spans="68:68" customFormat="1">
      <c r="BP423060" s="90"/>
    </row>
    <row r="423061" spans="68:68" customFormat="1">
      <c r="BP423061" s="90"/>
    </row>
    <row r="423062" spans="68:68" customFormat="1">
      <c r="BP423062" s="90"/>
    </row>
    <row r="423063" spans="68:68" customFormat="1">
      <c r="BP423063" s="90"/>
    </row>
    <row r="423064" spans="68:68" customFormat="1">
      <c r="BP423064" s="90"/>
    </row>
    <row r="423065" spans="68:68" customFormat="1">
      <c r="BP423065" s="90"/>
    </row>
    <row r="423066" spans="68:68" customFormat="1">
      <c r="BP423066" s="90"/>
    </row>
    <row r="423067" spans="68:68" customFormat="1">
      <c r="BP423067" s="90"/>
    </row>
    <row r="423068" spans="68:68" customFormat="1">
      <c r="BP423068" s="90"/>
    </row>
    <row r="423069" spans="68:68" customFormat="1">
      <c r="BP423069" s="90"/>
    </row>
    <row r="423070" spans="68:68" customFormat="1">
      <c r="BP423070" s="90"/>
    </row>
    <row r="423071" spans="68:68" customFormat="1">
      <c r="BP423071" s="90"/>
    </row>
    <row r="423072" spans="68:68" customFormat="1">
      <c r="BP423072" s="90"/>
    </row>
    <row r="423073" spans="68:68" customFormat="1">
      <c r="BP423073" s="90"/>
    </row>
    <row r="423074" spans="68:68" customFormat="1">
      <c r="BP423074" s="90"/>
    </row>
    <row r="423075" spans="68:68" customFormat="1">
      <c r="BP423075" s="90"/>
    </row>
    <row r="423076" spans="68:68" customFormat="1">
      <c r="BP423076" s="90"/>
    </row>
    <row r="423077" spans="68:68" customFormat="1">
      <c r="BP423077" s="90"/>
    </row>
    <row r="423078" spans="68:68" customFormat="1">
      <c r="BP423078" s="90"/>
    </row>
    <row r="423079" spans="68:68" customFormat="1">
      <c r="BP423079" s="90"/>
    </row>
    <row r="423080" spans="68:68" customFormat="1">
      <c r="BP423080" s="90"/>
    </row>
    <row r="423081" spans="68:68" customFormat="1">
      <c r="BP423081" s="90"/>
    </row>
    <row r="423082" spans="68:68" customFormat="1">
      <c r="BP423082" s="90"/>
    </row>
    <row r="423083" spans="68:68" customFormat="1">
      <c r="BP423083" s="90"/>
    </row>
    <row r="423084" spans="68:68" customFormat="1">
      <c r="BP423084" s="90"/>
    </row>
    <row r="423085" spans="68:68" customFormat="1">
      <c r="BP423085" s="90"/>
    </row>
    <row r="423086" spans="68:68" customFormat="1">
      <c r="BP423086" s="90"/>
    </row>
    <row r="423087" spans="68:68" customFormat="1">
      <c r="BP423087" s="90"/>
    </row>
    <row r="423088" spans="68:68" customFormat="1">
      <c r="BP423088" s="90"/>
    </row>
    <row r="423089" spans="68:68" customFormat="1">
      <c r="BP423089" s="90"/>
    </row>
    <row r="423090" spans="68:68" customFormat="1">
      <c r="BP423090" s="90"/>
    </row>
    <row r="423091" spans="68:68" customFormat="1">
      <c r="BP423091" s="90"/>
    </row>
    <row r="423092" spans="68:68" customFormat="1">
      <c r="BP423092" s="90"/>
    </row>
    <row r="423093" spans="68:68" customFormat="1">
      <c r="BP423093" s="90"/>
    </row>
    <row r="423094" spans="68:68" customFormat="1">
      <c r="BP423094" s="90"/>
    </row>
    <row r="423095" spans="68:68" customFormat="1">
      <c r="BP423095" s="90"/>
    </row>
    <row r="423096" spans="68:68" customFormat="1">
      <c r="BP423096" s="90"/>
    </row>
    <row r="423097" spans="68:68" customFormat="1">
      <c r="BP423097" s="90"/>
    </row>
    <row r="423098" spans="68:68" customFormat="1">
      <c r="BP423098" s="90"/>
    </row>
    <row r="423099" spans="68:68" customFormat="1">
      <c r="BP423099" s="90"/>
    </row>
    <row r="423100" spans="68:68" customFormat="1">
      <c r="BP423100" s="90"/>
    </row>
    <row r="423101" spans="68:68" customFormat="1">
      <c r="BP423101" s="90"/>
    </row>
    <row r="423102" spans="68:68" customFormat="1">
      <c r="BP423102" s="90"/>
    </row>
    <row r="423103" spans="68:68" customFormat="1">
      <c r="BP423103" s="90"/>
    </row>
    <row r="423104" spans="68:68" customFormat="1">
      <c r="BP423104" s="90"/>
    </row>
    <row r="423105" spans="68:68" customFormat="1">
      <c r="BP423105" s="90"/>
    </row>
    <row r="423106" spans="68:68" customFormat="1">
      <c r="BP423106" s="90"/>
    </row>
    <row r="423107" spans="68:68" customFormat="1">
      <c r="BP423107" s="90"/>
    </row>
    <row r="423108" spans="68:68" customFormat="1">
      <c r="BP423108" s="90"/>
    </row>
    <row r="423109" spans="68:68" customFormat="1">
      <c r="BP423109" s="90"/>
    </row>
    <row r="423110" spans="68:68" customFormat="1">
      <c r="BP423110" s="90"/>
    </row>
    <row r="423111" spans="68:68" customFormat="1">
      <c r="BP423111" s="90"/>
    </row>
    <row r="423112" spans="68:68" customFormat="1">
      <c r="BP423112" s="90"/>
    </row>
    <row r="423113" spans="68:68" customFormat="1">
      <c r="BP423113" s="90"/>
    </row>
    <row r="423114" spans="68:68" customFormat="1">
      <c r="BP423114" s="90"/>
    </row>
    <row r="423115" spans="68:68" customFormat="1">
      <c r="BP423115" s="90"/>
    </row>
    <row r="423116" spans="68:68" customFormat="1">
      <c r="BP423116" s="90"/>
    </row>
    <row r="423117" spans="68:68" customFormat="1">
      <c r="BP423117" s="90"/>
    </row>
    <row r="423118" spans="68:68" customFormat="1">
      <c r="BP423118" s="90"/>
    </row>
    <row r="423119" spans="68:68" customFormat="1">
      <c r="BP423119" s="90"/>
    </row>
    <row r="423120" spans="68:68" customFormat="1">
      <c r="BP423120" s="90"/>
    </row>
    <row r="423121" spans="68:68" customFormat="1">
      <c r="BP423121" s="90"/>
    </row>
    <row r="423122" spans="68:68" customFormat="1">
      <c r="BP423122" s="90"/>
    </row>
    <row r="423123" spans="68:68" customFormat="1">
      <c r="BP423123" s="90"/>
    </row>
    <row r="423124" spans="68:68" customFormat="1">
      <c r="BP423124" s="90"/>
    </row>
    <row r="423125" spans="68:68" customFormat="1">
      <c r="BP423125" s="90"/>
    </row>
    <row r="423126" spans="68:68" customFormat="1">
      <c r="BP423126" s="90"/>
    </row>
    <row r="423127" spans="68:68" customFormat="1">
      <c r="BP423127" s="90"/>
    </row>
    <row r="423128" spans="68:68" customFormat="1">
      <c r="BP423128" s="90"/>
    </row>
    <row r="423129" spans="68:68" customFormat="1">
      <c r="BP423129" s="90"/>
    </row>
    <row r="423130" spans="68:68" customFormat="1">
      <c r="BP423130" s="90"/>
    </row>
    <row r="423131" spans="68:68" customFormat="1">
      <c r="BP423131" s="90"/>
    </row>
    <row r="423132" spans="68:68" customFormat="1">
      <c r="BP423132" s="90"/>
    </row>
    <row r="423133" spans="68:68" customFormat="1">
      <c r="BP423133" s="90"/>
    </row>
    <row r="423134" spans="68:68" customFormat="1">
      <c r="BP423134" s="90"/>
    </row>
    <row r="423135" spans="68:68" customFormat="1">
      <c r="BP423135" s="90"/>
    </row>
    <row r="423136" spans="68:68" customFormat="1">
      <c r="BP423136" s="90"/>
    </row>
    <row r="423137" spans="68:68" customFormat="1">
      <c r="BP423137" s="90"/>
    </row>
    <row r="423138" spans="68:68" customFormat="1">
      <c r="BP423138" s="90"/>
    </row>
    <row r="423139" spans="68:68" customFormat="1">
      <c r="BP423139" s="90"/>
    </row>
    <row r="423140" spans="68:68" customFormat="1">
      <c r="BP423140" s="90"/>
    </row>
    <row r="423141" spans="68:68" customFormat="1">
      <c r="BP423141" s="90"/>
    </row>
    <row r="423142" spans="68:68" customFormat="1">
      <c r="BP423142" s="90"/>
    </row>
    <row r="423143" spans="68:68" customFormat="1">
      <c r="BP423143" s="90"/>
    </row>
    <row r="423144" spans="68:68" customFormat="1">
      <c r="BP423144" s="90"/>
    </row>
    <row r="423145" spans="68:68" customFormat="1">
      <c r="BP423145" s="90"/>
    </row>
    <row r="423146" spans="68:68" customFormat="1">
      <c r="BP423146" s="90"/>
    </row>
    <row r="423147" spans="68:68" customFormat="1">
      <c r="BP423147" s="90"/>
    </row>
    <row r="423148" spans="68:68" customFormat="1">
      <c r="BP423148" s="90"/>
    </row>
    <row r="423149" spans="68:68" customFormat="1">
      <c r="BP423149" s="90"/>
    </row>
    <row r="423150" spans="68:68" customFormat="1">
      <c r="BP423150" s="90"/>
    </row>
    <row r="423151" spans="68:68" customFormat="1">
      <c r="BP423151" s="90"/>
    </row>
    <row r="423152" spans="68:68" customFormat="1">
      <c r="BP423152" s="90"/>
    </row>
    <row r="423153" spans="68:68" customFormat="1">
      <c r="BP423153" s="90"/>
    </row>
    <row r="423154" spans="68:68" customFormat="1">
      <c r="BP423154" s="90"/>
    </row>
    <row r="423155" spans="68:68" customFormat="1">
      <c r="BP423155" s="90"/>
    </row>
    <row r="423156" spans="68:68" customFormat="1">
      <c r="BP423156" s="90"/>
    </row>
    <row r="423157" spans="68:68" customFormat="1">
      <c r="BP423157" s="90"/>
    </row>
    <row r="423158" spans="68:68" customFormat="1">
      <c r="BP423158" s="90"/>
    </row>
    <row r="423159" spans="68:68" customFormat="1">
      <c r="BP423159" s="90"/>
    </row>
    <row r="423160" spans="68:68" customFormat="1">
      <c r="BP423160" s="90"/>
    </row>
    <row r="423161" spans="68:68" customFormat="1">
      <c r="BP423161" s="90"/>
    </row>
    <row r="423162" spans="68:68" customFormat="1">
      <c r="BP423162" s="90"/>
    </row>
    <row r="423163" spans="68:68" customFormat="1">
      <c r="BP423163" s="90"/>
    </row>
    <row r="423164" spans="68:68" customFormat="1">
      <c r="BP423164" s="90"/>
    </row>
    <row r="423165" spans="68:68" customFormat="1">
      <c r="BP423165" s="90"/>
    </row>
    <row r="423166" spans="68:68" customFormat="1">
      <c r="BP423166" s="90"/>
    </row>
    <row r="423167" spans="68:68" customFormat="1">
      <c r="BP423167" s="90"/>
    </row>
    <row r="423168" spans="68:68" customFormat="1">
      <c r="BP423168" s="90"/>
    </row>
    <row r="423169" spans="68:68" customFormat="1">
      <c r="BP423169" s="90"/>
    </row>
    <row r="423170" spans="68:68" customFormat="1">
      <c r="BP423170" s="90"/>
    </row>
    <row r="423171" spans="68:68" customFormat="1">
      <c r="BP423171" s="90"/>
    </row>
    <row r="423172" spans="68:68" customFormat="1">
      <c r="BP423172" s="90"/>
    </row>
    <row r="423173" spans="68:68" customFormat="1">
      <c r="BP423173" s="90"/>
    </row>
    <row r="423174" spans="68:68" customFormat="1">
      <c r="BP423174" s="90"/>
    </row>
    <row r="423175" spans="68:68" customFormat="1">
      <c r="BP423175" s="90"/>
    </row>
    <row r="423176" spans="68:68" customFormat="1">
      <c r="BP423176" s="90"/>
    </row>
    <row r="423177" spans="68:68" customFormat="1">
      <c r="BP423177" s="90"/>
    </row>
    <row r="423178" spans="68:68" customFormat="1">
      <c r="BP423178" s="90"/>
    </row>
    <row r="423179" spans="68:68" customFormat="1">
      <c r="BP423179" s="90"/>
    </row>
    <row r="423180" spans="68:68" customFormat="1">
      <c r="BP423180" s="90"/>
    </row>
    <row r="423181" spans="68:68" customFormat="1">
      <c r="BP423181" s="90"/>
    </row>
    <row r="423182" spans="68:68" customFormat="1">
      <c r="BP423182" s="90"/>
    </row>
    <row r="423183" spans="68:68" customFormat="1">
      <c r="BP423183" s="90"/>
    </row>
    <row r="423184" spans="68:68" customFormat="1">
      <c r="BP423184" s="90"/>
    </row>
    <row r="423185" spans="68:68" customFormat="1">
      <c r="BP423185" s="90"/>
    </row>
    <row r="423186" spans="68:68" customFormat="1">
      <c r="BP423186" s="90"/>
    </row>
    <row r="423187" spans="68:68" customFormat="1">
      <c r="BP423187" s="90"/>
    </row>
    <row r="423188" spans="68:68" customFormat="1">
      <c r="BP423188" s="90"/>
    </row>
    <row r="423189" spans="68:68" customFormat="1">
      <c r="BP423189" s="90"/>
    </row>
    <row r="423190" spans="68:68" customFormat="1">
      <c r="BP423190" s="90"/>
    </row>
    <row r="423191" spans="68:68" customFormat="1">
      <c r="BP423191" s="90"/>
    </row>
    <row r="423192" spans="68:68" customFormat="1">
      <c r="BP423192" s="90"/>
    </row>
    <row r="423193" spans="68:68" customFormat="1">
      <c r="BP423193" s="90"/>
    </row>
    <row r="423194" spans="68:68" customFormat="1">
      <c r="BP423194" s="90"/>
    </row>
    <row r="423195" spans="68:68" customFormat="1">
      <c r="BP423195" s="90"/>
    </row>
    <row r="423196" spans="68:68" customFormat="1">
      <c r="BP423196" s="90"/>
    </row>
    <row r="423197" spans="68:68" customFormat="1">
      <c r="BP423197" s="90"/>
    </row>
    <row r="423198" spans="68:68" customFormat="1">
      <c r="BP423198" s="90"/>
    </row>
    <row r="423199" spans="68:68" customFormat="1">
      <c r="BP423199" s="90"/>
    </row>
    <row r="423200" spans="68:68" customFormat="1">
      <c r="BP423200" s="90"/>
    </row>
    <row r="423201" spans="68:68" customFormat="1">
      <c r="BP423201" s="90"/>
    </row>
    <row r="423202" spans="68:68" customFormat="1">
      <c r="BP423202" s="90"/>
    </row>
    <row r="423203" spans="68:68" customFormat="1">
      <c r="BP423203" s="90"/>
    </row>
    <row r="423204" spans="68:68" customFormat="1">
      <c r="BP423204" s="90"/>
    </row>
    <row r="423205" spans="68:68" customFormat="1">
      <c r="BP423205" s="90"/>
    </row>
    <row r="423206" spans="68:68" customFormat="1">
      <c r="BP423206" s="90"/>
    </row>
    <row r="423207" spans="68:68" customFormat="1">
      <c r="BP423207" s="90"/>
    </row>
    <row r="423208" spans="68:68" customFormat="1">
      <c r="BP423208" s="90"/>
    </row>
    <row r="423209" spans="68:68" customFormat="1">
      <c r="BP423209" s="90"/>
    </row>
    <row r="423210" spans="68:68" customFormat="1">
      <c r="BP423210" s="90"/>
    </row>
    <row r="423211" spans="68:68" customFormat="1">
      <c r="BP423211" s="90"/>
    </row>
    <row r="423212" spans="68:68" customFormat="1">
      <c r="BP423212" s="90"/>
    </row>
    <row r="423213" spans="68:68" customFormat="1">
      <c r="BP423213" s="90"/>
    </row>
    <row r="423214" spans="68:68" customFormat="1">
      <c r="BP423214" s="90"/>
    </row>
    <row r="423215" spans="68:68" customFormat="1">
      <c r="BP423215" s="90"/>
    </row>
    <row r="423216" spans="68:68" customFormat="1">
      <c r="BP423216" s="90"/>
    </row>
    <row r="423217" spans="68:68" customFormat="1">
      <c r="BP423217" s="90"/>
    </row>
    <row r="423218" spans="68:68" customFormat="1">
      <c r="BP423218" s="90"/>
    </row>
    <row r="423219" spans="68:68" customFormat="1">
      <c r="BP423219" s="90"/>
    </row>
    <row r="423220" spans="68:68" customFormat="1">
      <c r="BP423220" s="90"/>
    </row>
    <row r="423221" spans="68:68" customFormat="1">
      <c r="BP423221" s="90"/>
    </row>
    <row r="423222" spans="68:68" customFormat="1">
      <c r="BP423222" s="90"/>
    </row>
    <row r="423223" spans="68:68" customFormat="1">
      <c r="BP423223" s="90"/>
    </row>
    <row r="423224" spans="68:68" customFormat="1">
      <c r="BP423224" s="90"/>
    </row>
    <row r="423225" spans="68:68" customFormat="1">
      <c r="BP423225" s="90"/>
    </row>
    <row r="423226" spans="68:68" customFormat="1">
      <c r="BP423226" s="90"/>
    </row>
    <row r="423227" spans="68:68" customFormat="1">
      <c r="BP423227" s="90"/>
    </row>
    <row r="423228" spans="68:68" customFormat="1">
      <c r="BP423228" s="90"/>
    </row>
    <row r="423229" spans="68:68" customFormat="1">
      <c r="BP423229" s="90"/>
    </row>
    <row r="423230" spans="68:68" customFormat="1">
      <c r="BP423230" s="90"/>
    </row>
    <row r="423231" spans="68:68" customFormat="1">
      <c r="BP423231" s="90"/>
    </row>
    <row r="423232" spans="68:68" customFormat="1">
      <c r="BP423232" s="90"/>
    </row>
    <row r="423233" spans="68:68" customFormat="1">
      <c r="BP423233" s="90"/>
    </row>
    <row r="423234" spans="68:68" customFormat="1">
      <c r="BP423234" s="90"/>
    </row>
    <row r="423235" spans="68:68" customFormat="1">
      <c r="BP423235" s="90"/>
    </row>
    <row r="423236" spans="68:68" customFormat="1">
      <c r="BP423236" s="90"/>
    </row>
    <row r="423237" spans="68:68" customFormat="1">
      <c r="BP423237" s="90"/>
    </row>
    <row r="423238" spans="68:68" customFormat="1">
      <c r="BP423238" s="90"/>
    </row>
    <row r="423239" spans="68:68" customFormat="1">
      <c r="BP423239" s="90"/>
    </row>
    <row r="423240" spans="68:68" customFormat="1">
      <c r="BP423240" s="90"/>
    </row>
    <row r="423241" spans="68:68" customFormat="1">
      <c r="BP423241" s="90"/>
    </row>
    <row r="423242" spans="68:68" customFormat="1">
      <c r="BP423242" s="90"/>
    </row>
    <row r="423243" spans="68:68" customFormat="1">
      <c r="BP423243" s="90"/>
    </row>
    <row r="423244" spans="68:68" customFormat="1">
      <c r="BP423244" s="90"/>
    </row>
    <row r="423245" spans="68:68" customFormat="1">
      <c r="BP423245" s="90"/>
    </row>
    <row r="423246" spans="68:68" customFormat="1">
      <c r="BP423246" s="90"/>
    </row>
    <row r="423247" spans="68:68" customFormat="1">
      <c r="BP423247" s="90"/>
    </row>
    <row r="423248" spans="68:68" customFormat="1">
      <c r="BP423248" s="90"/>
    </row>
    <row r="423249" spans="68:68" customFormat="1">
      <c r="BP423249" s="90"/>
    </row>
    <row r="423250" spans="68:68" customFormat="1">
      <c r="BP423250" s="90"/>
    </row>
    <row r="423251" spans="68:68" customFormat="1">
      <c r="BP423251" s="90"/>
    </row>
    <row r="423252" spans="68:68" customFormat="1">
      <c r="BP423252" s="90"/>
    </row>
    <row r="423253" spans="68:68" customFormat="1">
      <c r="BP423253" s="90"/>
    </row>
    <row r="423254" spans="68:68" customFormat="1">
      <c r="BP423254" s="90"/>
    </row>
    <row r="423255" spans="68:68" customFormat="1">
      <c r="BP423255" s="90"/>
    </row>
    <row r="423256" spans="68:68" customFormat="1">
      <c r="BP423256" s="90"/>
    </row>
    <row r="423257" spans="68:68" customFormat="1">
      <c r="BP423257" s="90"/>
    </row>
    <row r="423258" spans="68:68" customFormat="1">
      <c r="BP423258" s="90"/>
    </row>
    <row r="423259" spans="68:68" customFormat="1">
      <c r="BP423259" s="90"/>
    </row>
    <row r="423260" spans="68:68" customFormat="1">
      <c r="BP423260" s="90"/>
    </row>
    <row r="423261" spans="68:68" customFormat="1">
      <c r="BP423261" s="90"/>
    </row>
    <row r="423262" spans="68:68" customFormat="1">
      <c r="BP423262" s="90"/>
    </row>
    <row r="423263" spans="68:68" customFormat="1">
      <c r="BP423263" s="90"/>
    </row>
    <row r="423264" spans="68:68" customFormat="1">
      <c r="BP423264" s="90"/>
    </row>
    <row r="423265" spans="68:68" customFormat="1">
      <c r="BP423265" s="90"/>
    </row>
    <row r="423266" spans="68:68" customFormat="1">
      <c r="BP423266" s="90"/>
    </row>
    <row r="423267" spans="68:68" customFormat="1">
      <c r="BP423267" s="90"/>
    </row>
    <row r="423268" spans="68:68" customFormat="1">
      <c r="BP423268" s="90"/>
    </row>
    <row r="423269" spans="68:68" customFormat="1">
      <c r="BP423269" s="90"/>
    </row>
    <row r="423270" spans="68:68" customFormat="1">
      <c r="BP423270" s="90"/>
    </row>
    <row r="423271" spans="68:68" customFormat="1">
      <c r="BP423271" s="90"/>
    </row>
    <row r="423272" spans="68:68" customFormat="1">
      <c r="BP423272" s="90"/>
    </row>
    <row r="423273" spans="68:68" customFormat="1">
      <c r="BP423273" s="90"/>
    </row>
    <row r="423274" spans="68:68" customFormat="1">
      <c r="BP423274" s="90"/>
    </row>
    <row r="423275" spans="68:68" customFormat="1">
      <c r="BP423275" s="90"/>
    </row>
    <row r="423276" spans="68:68" customFormat="1">
      <c r="BP423276" s="90"/>
    </row>
    <row r="423277" spans="68:68" customFormat="1">
      <c r="BP423277" s="90"/>
    </row>
    <row r="423278" spans="68:68" customFormat="1">
      <c r="BP423278" s="90"/>
    </row>
    <row r="423279" spans="68:68" customFormat="1">
      <c r="BP423279" s="90"/>
    </row>
    <row r="423280" spans="68:68" customFormat="1">
      <c r="BP423280" s="90"/>
    </row>
    <row r="423281" spans="68:68" customFormat="1">
      <c r="BP423281" s="90"/>
    </row>
    <row r="423282" spans="68:68" customFormat="1">
      <c r="BP423282" s="90"/>
    </row>
    <row r="423283" spans="68:68" customFormat="1">
      <c r="BP423283" s="90"/>
    </row>
    <row r="423284" spans="68:68" customFormat="1">
      <c r="BP423284" s="90"/>
    </row>
    <row r="423285" spans="68:68" customFormat="1">
      <c r="BP423285" s="90"/>
    </row>
    <row r="423286" spans="68:68" customFormat="1">
      <c r="BP423286" s="90"/>
    </row>
    <row r="423287" spans="68:68" customFormat="1">
      <c r="BP423287" s="90"/>
    </row>
    <row r="423288" spans="68:68" customFormat="1">
      <c r="BP423288" s="90"/>
    </row>
    <row r="423289" spans="68:68" customFormat="1">
      <c r="BP423289" s="90"/>
    </row>
    <row r="423290" spans="68:68" customFormat="1">
      <c r="BP423290" s="90"/>
    </row>
    <row r="423291" spans="68:68" customFormat="1">
      <c r="BP423291" s="90"/>
    </row>
    <row r="423292" spans="68:68" customFormat="1">
      <c r="BP423292" s="90"/>
    </row>
    <row r="423293" spans="68:68" customFormat="1">
      <c r="BP423293" s="90"/>
    </row>
    <row r="423294" spans="68:68" customFormat="1">
      <c r="BP423294" s="90"/>
    </row>
    <row r="423295" spans="68:68" customFormat="1">
      <c r="BP423295" s="90"/>
    </row>
    <row r="423296" spans="68:68" customFormat="1">
      <c r="BP423296" s="90"/>
    </row>
    <row r="423297" spans="68:68" customFormat="1">
      <c r="BP423297" s="90"/>
    </row>
    <row r="423298" spans="68:68" customFormat="1">
      <c r="BP423298" s="90"/>
    </row>
    <row r="423299" spans="68:68" customFormat="1">
      <c r="BP423299" s="90"/>
    </row>
    <row r="423300" spans="68:68" customFormat="1">
      <c r="BP423300" s="90"/>
    </row>
    <row r="423301" spans="68:68" customFormat="1">
      <c r="BP423301" s="90"/>
    </row>
    <row r="423302" spans="68:68" customFormat="1">
      <c r="BP423302" s="90"/>
    </row>
    <row r="423303" spans="68:68" customFormat="1">
      <c r="BP423303" s="90"/>
    </row>
    <row r="423304" spans="68:68" customFormat="1">
      <c r="BP423304" s="90"/>
    </row>
    <row r="423305" spans="68:68" customFormat="1">
      <c r="BP423305" s="90"/>
    </row>
    <row r="423306" spans="68:68" customFormat="1">
      <c r="BP423306" s="90"/>
    </row>
    <row r="423307" spans="68:68" customFormat="1">
      <c r="BP423307" s="90"/>
    </row>
    <row r="423308" spans="68:68" customFormat="1">
      <c r="BP423308" s="90"/>
    </row>
    <row r="423309" spans="68:68" customFormat="1">
      <c r="BP423309" s="90"/>
    </row>
    <row r="423310" spans="68:68" customFormat="1">
      <c r="BP423310" s="90"/>
    </row>
    <row r="423311" spans="68:68" customFormat="1">
      <c r="BP423311" s="90"/>
    </row>
    <row r="423312" spans="68:68" customFormat="1">
      <c r="BP423312" s="90"/>
    </row>
    <row r="423313" spans="68:68" customFormat="1">
      <c r="BP423313" s="90"/>
    </row>
    <row r="423314" spans="68:68" customFormat="1">
      <c r="BP423314" s="90"/>
    </row>
    <row r="423315" spans="68:68" customFormat="1">
      <c r="BP423315" s="90"/>
    </row>
    <row r="423316" spans="68:68" customFormat="1">
      <c r="BP423316" s="90"/>
    </row>
    <row r="423317" spans="68:68" customFormat="1">
      <c r="BP423317" s="90"/>
    </row>
    <row r="423318" spans="68:68" customFormat="1">
      <c r="BP423318" s="90"/>
    </row>
    <row r="423319" spans="68:68" customFormat="1">
      <c r="BP423319" s="90"/>
    </row>
    <row r="423320" spans="68:68" customFormat="1">
      <c r="BP423320" s="90"/>
    </row>
    <row r="423321" spans="68:68" customFormat="1">
      <c r="BP423321" s="90"/>
    </row>
    <row r="423322" spans="68:68" customFormat="1">
      <c r="BP423322" s="90"/>
    </row>
    <row r="423323" spans="68:68" customFormat="1">
      <c r="BP423323" s="90"/>
    </row>
    <row r="423324" spans="68:68" customFormat="1">
      <c r="BP423324" s="90"/>
    </row>
    <row r="423325" spans="68:68" customFormat="1">
      <c r="BP423325" s="90"/>
    </row>
    <row r="423326" spans="68:68" customFormat="1">
      <c r="BP423326" s="90"/>
    </row>
    <row r="423327" spans="68:68" customFormat="1">
      <c r="BP423327" s="90"/>
    </row>
    <row r="423328" spans="68:68" customFormat="1">
      <c r="BP423328" s="90"/>
    </row>
    <row r="423329" spans="68:68" customFormat="1">
      <c r="BP423329" s="90"/>
    </row>
    <row r="423330" spans="68:68" customFormat="1">
      <c r="BP423330" s="90"/>
    </row>
    <row r="423331" spans="68:68" customFormat="1">
      <c r="BP423331" s="90"/>
    </row>
    <row r="423332" spans="68:68" customFormat="1">
      <c r="BP423332" s="90"/>
    </row>
    <row r="423333" spans="68:68" customFormat="1">
      <c r="BP423333" s="90"/>
    </row>
    <row r="423334" spans="68:68" customFormat="1">
      <c r="BP423334" s="90"/>
    </row>
    <row r="423335" spans="68:68" customFormat="1">
      <c r="BP423335" s="90"/>
    </row>
    <row r="423336" spans="68:68" customFormat="1">
      <c r="BP423336" s="90"/>
    </row>
    <row r="423337" spans="68:68" customFormat="1">
      <c r="BP423337" s="90"/>
    </row>
    <row r="423338" spans="68:68" customFormat="1">
      <c r="BP423338" s="90"/>
    </row>
    <row r="423339" spans="68:68" customFormat="1">
      <c r="BP423339" s="90"/>
    </row>
    <row r="423340" spans="68:68" customFormat="1">
      <c r="BP423340" s="90"/>
    </row>
    <row r="423341" spans="68:68" customFormat="1">
      <c r="BP423341" s="90"/>
    </row>
    <row r="423342" spans="68:68" customFormat="1">
      <c r="BP423342" s="90"/>
    </row>
    <row r="423343" spans="68:68" customFormat="1">
      <c r="BP423343" s="90"/>
    </row>
    <row r="423344" spans="68:68" customFormat="1">
      <c r="BP423344" s="90"/>
    </row>
    <row r="423345" spans="68:68" customFormat="1">
      <c r="BP423345" s="90"/>
    </row>
    <row r="423346" spans="68:68" customFormat="1">
      <c r="BP423346" s="90"/>
    </row>
    <row r="423347" spans="68:68" customFormat="1">
      <c r="BP423347" s="90"/>
    </row>
    <row r="423348" spans="68:68" customFormat="1">
      <c r="BP423348" s="90"/>
    </row>
    <row r="423349" spans="68:68" customFormat="1">
      <c r="BP423349" s="90"/>
    </row>
    <row r="423350" spans="68:68" customFormat="1">
      <c r="BP423350" s="90"/>
    </row>
    <row r="423351" spans="68:68" customFormat="1">
      <c r="BP423351" s="90"/>
    </row>
    <row r="423352" spans="68:68" customFormat="1">
      <c r="BP423352" s="90"/>
    </row>
    <row r="423353" spans="68:68" customFormat="1">
      <c r="BP423353" s="90"/>
    </row>
    <row r="423354" spans="68:68" customFormat="1">
      <c r="BP423354" s="90"/>
    </row>
    <row r="423355" spans="68:68" customFormat="1">
      <c r="BP423355" s="90"/>
    </row>
    <row r="423356" spans="68:68" customFormat="1">
      <c r="BP423356" s="90"/>
    </row>
    <row r="423357" spans="68:68" customFormat="1">
      <c r="BP423357" s="90"/>
    </row>
    <row r="423358" spans="68:68" customFormat="1">
      <c r="BP423358" s="90"/>
    </row>
    <row r="423359" spans="68:68" customFormat="1">
      <c r="BP423359" s="90"/>
    </row>
    <row r="423360" spans="68:68" customFormat="1">
      <c r="BP423360" s="90"/>
    </row>
    <row r="423361" spans="68:68" customFormat="1">
      <c r="BP423361" s="90"/>
    </row>
    <row r="423362" spans="68:68" customFormat="1">
      <c r="BP423362" s="90"/>
    </row>
    <row r="423363" spans="68:68" customFormat="1">
      <c r="BP423363" s="90"/>
    </row>
    <row r="423364" spans="68:68" customFormat="1">
      <c r="BP423364" s="90"/>
    </row>
    <row r="423365" spans="68:68" customFormat="1">
      <c r="BP423365" s="90"/>
    </row>
    <row r="423366" spans="68:68" customFormat="1">
      <c r="BP423366" s="90"/>
    </row>
    <row r="423367" spans="68:68" customFormat="1">
      <c r="BP423367" s="90"/>
    </row>
    <row r="423368" spans="68:68" customFormat="1">
      <c r="BP423368" s="90"/>
    </row>
    <row r="423369" spans="68:68" customFormat="1">
      <c r="BP423369" s="90"/>
    </row>
    <row r="423370" spans="68:68" customFormat="1">
      <c r="BP423370" s="90"/>
    </row>
    <row r="423371" spans="68:68" customFormat="1">
      <c r="BP423371" s="90"/>
    </row>
    <row r="423372" spans="68:68" customFormat="1">
      <c r="BP423372" s="90"/>
    </row>
    <row r="423373" spans="68:68" customFormat="1">
      <c r="BP423373" s="90"/>
    </row>
    <row r="423374" spans="68:68" customFormat="1">
      <c r="BP423374" s="90"/>
    </row>
    <row r="423375" spans="68:68" customFormat="1">
      <c r="BP423375" s="90"/>
    </row>
    <row r="423376" spans="68:68" customFormat="1">
      <c r="BP423376" s="90"/>
    </row>
    <row r="423377" spans="68:68" customFormat="1">
      <c r="BP423377" s="90"/>
    </row>
    <row r="423378" spans="68:68" customFormat="1">
      <c r="BP423378" s="90"/>
    </row>
    <row r="423379" spans="68:68" customFormat="1">
      <c r="BP423379" s="90"/>
    </row>
    <row r="423380" spans="68:68" customFormat="1">
      <c r="BP423380" s="90"/>
    </row>
    <row r="423381" spans="68:68" customFormat="1">
      <c r="BP423381" s="90"/>
    </row>
    <row r="423382" spans="68:68" customFormat="1">
      <c r="BP423382" s="90"/>
    </row>
    <row r="423383" spans="68:68" customFormat="1">
      <c r="BP423383" s="90"/>
    </row>
    <row r="423384" spans="68:68" customFormat="1">
      <c r="BP423384" s="90"/>
    </row>
    <row r="423385" spans="68:68" customFormat="1">
      <c r="BP423385" s="90"/>
    </row>
    <row r="423386" spans="68:68" customFormat="1">
      <c r="BP423386" s="90"/>
    </row>
    <row r="423387" spans="68:68" customFormat="1">
      <c r="BP423387" s="90"/>
    </row>
    <row r="423388" spans="68:68" customFormat="1">
      <c r="BP423388" s="90"/>
    </row>
    <row r="423389" spans="68:68" customFormat="1">
      <c r="BP423389" s="90"/>
    </row>
    <row r="423390" spans="68:68" customFormat="1">
      <c r="BP423390" s="90"/>
    </row>
    <row r="423391" spans="68:68" customFormat="1">
      <c r="BP423391" s="90"/>
    </row>
    <row r="423392" spans="68:68" customFormat="1">
      <c r="BP423392" s="90"/>
    </row>
    <row r="423393" spans="68:68" customFormat="1">
      <c r="BP423393" s="90"/>
    </row>
    <row r="423394" spans="68:68" customFormat="1">
      <c r="BP423394" s="90"/>
    </row>
    <row r="423395" spans="68:68" customFormat="1">
      <c r="BP423395" s="90"/>
    </row>
    <row r="423396" spans="68:68" customFormat="1">
      <c r="BP423396" s="90"/>
    </row>
    <row r="423397" spans="68:68" customFormat="1">
      <c r="BP423397" s="90"/>
    </row>
    <row r="423398" spans="68:68" customFormat="1">
      <c r="BP423398" s="90"/>
    </row>
    <row r="423399" spans="68:68" customFormat="1">
      <c r="BP423399" s="90"/>
    </row>
    <row r="423400" spans="68:68" customFormat="1">
      <c r="BP423400" s="90"/>
    </row>
    <row r="423401" spans="68:68" customFormat="1">
      <c r="BP423401" s="90"/>
    </row>
    <row r="423402" spans="68:68" customFormat="1">
      <c r="BP423402" s="90"/>
    </row>
    <row r="423403" spans="68:68" customFormat="1">
      <c r="BP423403" s="90"/>
    </row>
    <row r="423404" spans="68:68" customFormat="1">
      <c r="BP423404" s="90"/>
    </row>
    <row r="423405" spans="68:68" customFormat="1">
      <c r="BP423405" s="90"/>
    </row>
    <row r="423406" spans="68:68" customFormat="1">
      <c r="BP423406" s="90"/>
    </row>
    <row r="423407" spans="68:68" customFormat="1">
      <c r="BP423407" s="90"/>
    </row>
    <row r="423408" spans="68:68" customFormat="1">
      <c r="BP423408" s="90"/>
    </row>
    <row r="423409" spans="68:68" customFormat="1">
      <c r="BP423409" s="90"/>
    </row>
    <row r="423410" spans="68:68" customFormat="1">
      <c r="BP423410" s="90"/>
    </row>
    <row r="423411" spans="68:68" customFormat="1">
      <c r="BP423411" s="90"/>
    </row>
    <row r="423412" spans="68:68" customFormat="1">
      <c r="BP423412" s="90"/>
    </row>
    <row r="423413" spans="68:68" customFormat="1">
      <c r="BP423413" s="90"/>
    </row>
    <row r="423414" spans="68:68" customFormat="1">
      <c r="BP423414" s="90"/>
    </row>
    <row r="423415" spans="68:68" customFormat="1">
      <c r="BP423415" s="90"/>
    </row>
    <row r="423416" spans="68:68" customFormat="1">
      <c r="BP423416" s="90"/>
    </row>
    <row r="423417" spans="68:68" customFormat="1">
      <c r="BP423417" s="90"/>
    </row>
    <row r="423418" spans="68:68" customFormat="1">
      <c r="BP423418" s="90"/>
    </row>
    <row r="423419" spans="68:68" customFormat="1">
      <c r="BP423419" s="90"/>
    </row>
    <row r="423420" spans="68:68" customFormat="1">
      <c r="BP423420" s="90"/>
    </row>
    <row r="423421" spans="68:68" customFormat="1">
      <c r="BP423421" s="90"/>
    </row>
    <row r="423422" spans="68:68" customFormat="1">
      <c r="BP423422" s="90"/>
    </row>
    <row r="423423" spans="68:68" customFormat="1">
      <c r="BP423423" s="90"/>
    </row>
    <row r="423424" spans="68:68" customFormat="1">
      <c r="BP423424" s="90"/>
    </row>
    <row r="423425" spans="68:68" customFormat="1">
      <c r="BP423425" s="90"/>
    </row>
    <row r="423426" spans="68:68" customFormat="1">
      <c r="BP423426" s="90"/>
    </row>
    <row r="423427" spans="68:68" customFormat="1">
      <c r="BP423427" s="90"/>
    </row>
    <row r="423428" spans="68:68" customFormat="1">
      <c r="BP423428" s="90"/>
    </row>
    <row r="423429" spans="68:68" customFormat="1">
      <c r="BP423429" s="90"/>
    </row>
    <row r="423430" spans="68:68" customFormat="1">
      <c r="BP423430" s="90"/>
    </row>
    <row r="423431" spans="68:68" customFormat="1">
      <c r="BP423431" s="90"/>
    </row>
    <row r="423432" spans="68:68" customFormat="1">
      <c r="BP423432" s="90"/>
    </row>
    <row r="423433" spans="68:68" customFormat="1">
      <c r="BP423433" s="90"/>
    </row>
    <row r="423434" spans="68:68" customFormat="1">
      <c r="BP423434" s="90"/>
    </row>
    <row r="423435" spans="68:68" customFormat="1">
      <c r="BP423435" s="90"/>
    </row>
    <row r="423436" spans="68:68" customFormat="1">
      <c r="BP423436" s="90"/>
    </row>
    <row r="423437" spans="68:68" customFormat="1">
      <c r="BP423437" s="90"/>
    </row>
    <row r="423438" spans="68:68" customFormat="1">
      <c r="BP423438" s="90"/>
    </row>
    <row r="423439" spans="68:68" customFormat="1">
      <c r="BP423439" s="90"/>
    </row>
    <row r="423440" spans="68:68" customFormat="1">
      <c r="BP423440" s="90"/>
    </row>
    <row r="423441" spans="68:68" customFormat="1">
      <c r="BP423441" s="90"/>
    </row>
    <row r="423442" spans="68:68" customFormat="1">
      <c r="BP423442" s="90"/>
    </row>
    <row r="423443" spans="68:68" customFormat="1">
      <c r="BP423443" s="90"/>
    </row>
    <row r="423444" spans="68:68" customFormat="1">
      <c r="BP423444" s="90"/>
    </row>
    <row r="423445" spans="68:68" customFormat="1">
      <c r="BP423445" s="90"/>
    </row>
    <row r="423446" spans="68:68" customFormat="1">
      <c r="BP423446" s="90"/>
    </row>
    <row r="423447" spans="68:68" customFormat="1">
      <c r="BP423447" s="90"/>
    </row>
    <row r="423448" spans="68:68" customFormat="1">
      <c r="BP423448" s="90"/>
    </row>
    <row r="423449" spans="68:68" customFormat="1">
      <c r="BP423449" s="90"/>
    </row>
    <row r="423450" spans="68:68" customFormat="1">
      <c r="BP423450" s="90"/>
    </row>
    <row r="423451" spans="68:68" customFormat="1">
      <c r="BP423451" s="90"/>
    </row>
    <row r="423452" spans="68:68" customFormat="1">
      <c r="BP423452" s="90"/>
    </row>
    <row r="423453" spans="68:68" customFormat="1">
      <c r="BP423453" s="90"/>
    </row>
    <row r="423454" spans="68:68" customFormat="1">
      <c r="BP423454" s="90"/>
    </row>
    <row r="423455" spans="68:68" customFormat="1">
      <c r="BP423455" s="90"/>
    </row>
    <row r="423456" spans="68:68" customFormat="1">
      <c r="BP423456" s="90"/>
    </row>
    <row r="423457" spans="68:68" customFormat="1">
      <c r="BP423457" s="90"/>
    </row>
    <row r="423458" spans="68:68" customFormat="1">
      <c r="BP423458" s="90"/>
    </row>
    <row r="423459" spans="68:68" customFormat="1">
      <c r="BP423459" s="90"/>
    </row>
    <row r="423460" spans="68:68" customFormat="1">
      <c r="BP423460" s="90"/>
    </row>
    <row r="423461" spans="68:68" customFormat="1">
      <c r="BP423461" s="90"/>
    </row>
    <row r="423462" spans="68:68" customFormat="1">
      <c r="BP423462" s="90"/>
    </row>
    <row r="423463" spans="68:68" customFormat="1">
      <c r="BP423463" s="90"/>
    </row>
    <row r="423464" spans="68:68" customFormat="1">
      <c r="BP423464" s="90"/>
    </row>
    <row r="423465" spans="68:68" customFormat="1">
      <c r="BP423465" s="90"/>
    </row>
    <row r="423466" spans="68:68" customFormat="1">
      <c r="BP423466" s="90"/>
    </row>
    <row r="423467" spans="68:68" customFormat="1">
      <c r="BP423467" s="90"/>
    </row>
    <row r="423468" spans="68:68" customFormat="1">
      <c r="BP423468" s="90"/>
    </row>
    <row r="423469" spans="68:68" customFormat="1">
      <c r="BP423469" s="90"/>
    </row>
    <row r="423470" spans="68:68" customFormat="1">
      <c r="BP423470" s="90"/>
    </row>
    <row r="423471" spans="68:68" customFormat="1">
      <c r="BP423471" s="90"/>
    </row>
    <row r="423472" spans="68:68" customFormat="1">
      <c r="BP423472" s="90"/>
    </row>
    <row r="423473" spans="68:68" customFormat="1">
      <c r="BP423473" s="90"/>
    </row>
    <row r="423474" spans="68:68" customFormat="1">
      <c r="BP423474" s="90"/>
    </row>
    <row r="423475" spans="68:68" customFormat="1">
      <c r="BP423475" s="90"/>
    </row>
    <row r="423476" spans="68:68" customFormat="1">
      <c r="BP423476" s="90"/>
    </row>
    <row r="423477" spans="68:68" customFormat="1">
      <c r="BP423477" s="90"/>
    </row>
    <row r="423478" spans="68:68" customFormat="1">
      <c r="BP423478" s="90"/>
    </row>
    <row r="423479" spans="68:68" customFormat="1">
      <c r="BP423479" s="90"/>
    </row>
    <row r="423480" spans="68:68" customFormat="1">
      <c r="BP423480" s="90"/>
    </row>
    <row r="423481" spans="68:68" customFormat="1">
      <c r="BP423481" s="90"/>
    </row>
    <row r="423482" spans="68:68" customFormat="1">
      <c r="BP423482" s="90"/>
    </row>
    <row r="423483" spans="68:68" customFormat="1">
      <c r="BP423483" s="90"/>
    </row>
    <row r="423484" spans="68:68" customFormat="1">
      <c r="BP423484" s="90"/>
    </row>
    <row r="423485" spans="68:68" customFormat="1">
      <c r="BP423485" s="90"/>
    </row>
    <row r="423486" spans="68:68" customFormat="1">
      <c r="BP423486" s="90"/>
    </row>
    <row r="423487" spans="68:68" customFormat="1">
      <c r="BP423487" s="90"/>
    </row>
    <row r="423488" spans="68:68" customFormat="1">
      <c r="BP423488" s="90"/>
    </row>
    <row r="423489" spans="68:68" customFormat="1">
      <c r="BP423489" s="90"/>
    </row>
    <row r="423490" spans="68:68" customFormat="1">
      <c r="BP423490" s="90"/>
    </row>
    <row r="423491" spans="68:68" customFormat="1">
      <c r="BP423491" s="90"/>
    </row>
    <row r="423492" spans="68:68" customFormat="1">
      <c r="BP423492" s="90"/>
    </row>
    <row r="423493" spans="68:68" customFormat="1">
      <c r="BP423493" s="90"/>
    </row>
    <row r="423494" spans="68:68" customFormat="1">
      <c r="BP423494" s="90"/>
    </row>
    <row r="423495" spans="68:68" customFormat="1">
      <c r="BP423495" s="90"/>
    </row>
    <row r="423496" spans="68:68" customFormat="1">
      <c r="BP423496" s="90"/>
    </row>
    <row r="423497" spans="68:68" customFormat="1">
      <c r="BP423497" s="90"/>
    </row>
    <row r="423498" spans="68:68" customFormat="1">
      <c r="BP423498" s="90"/>
    </row>
    <row r="423499" spans="68:68" customFormat="1">
      <c r="BP423499" s="90"/>
    </row>
    <row r="423500" spans="68:68" customFormat="1">
      <c r="BP423500" s="90"/>
    </row>
    <row r="423501" spans="68:68" customFormat="1">
      <c r="BP423501" s="90"/>
    </row>
    <row r="423502" spans="68:68" customFormat="1">
      <c r="BP423502" s="90"/>
    </row>
    <row r="423503" spans="68:68" customFormat="1">
      <c r="BP423503" s="90"/>
    </row>
    <row r="423504" spans="68:68" customFormat="1">
      <c r="BP423504" s="90"/>
    </row>
    <row r="423505" spans="68:68" customFormat="1">
      <c r="BP423505" s="90"/>
    </row>
    <row r="423506" spans="68:68" customFormat="1">
      <c r="BP423506" s="90"/>
    </row>
    <row r="423507" spans="68:68" customFormat="1">
      <c r="BP423507" s="90"/>
    </row>
    <row r="423508" spans="68:68" customFormat="1">
      <c r="BP423508" s="90"/>
    </row>
    <row r="423509" spans="68:68" customFormat="1">
      <c r="BP423509" s="90"/>
    </row>
    <row r="423510" spans="68:68" customFormat="1">
      <c r="BP423510" s="90"/>
    </row>
    <row r="423511" spans="68:68" customFormat="1">
      <c r="BP423511" s="90"/>
    </row>
    <row r="423512" spans="68:68" customFormat="1">
      <c r="BP423512" s="90"/>
    </row>
    <row r="423513" spans="68:68" customFormat="1">
      <c r="BP423513" s="90"/>
    </row>
    <row r="423514" spans="68:68" customFormat="1">
      <c r="BP423514" s="90"/>
    </row>
    <row r="423515" spans="68:68" customFormat="1">
      <c r="BP423515" s="90"/>
    </row>
    <row r="423516" spans="68:68" customFormat="1">
      <c r="BP423516" s="90"/>
    </row>
    <row r="423517" spans="68:68" customFormat="1">
      <c r="BP423517" s="90"/>
    </row>
    <row r="423518" spans="68:68" customFormat="1">
      <c r="BP423518" s="90"/>
    </row>
    <row r="423519" spans="68:68" customFormat="1">
      <c r="BP423519" s="90"/>
    </row>
    <row r="423520" spans="68:68" customFormat="1">
      <c r="BP423520" s="90"/>
    </row>
    <row r="423521" spans="68:68" customFormat="1">
      <c r="BP423521" s="90"/>
    </row>
    <row r="423522" spans="68:68" customFormat="1">
      <c r="BP423522" s="90"/>
    </row>
    <row r="423523" spans="68:68" customFormat="1">
      <c r="BP423523" s="90"/>
    </row>
    <row r="423524" spans="68:68" customFormat="1">
      <c r="BP423524" s="90"/>
    </row>
    <row r="423525" spans="68:68" customFormat="1">
      <c r="BP423525" s="90"/>
    </row>
    <row r="423526" spans="68:68" customFormat="1">
      <c r="BP423526" s="90"/>
    </row>
    <row r="423527" spans="68:68" customFormat="1">
      <c r="BP423527" s="90"/>
    </row>
    <row r="423528" spans="68:68" customFormat="1">
      <c r="BP423528" s="90"/>
    </row>
    <row r="423529" spans="68:68" customFormat="1">
      <c r="BP423529" s="90"/>
    </row>
    <row r="423530" spans="68:68" customFormat="1">
      <c r="BP423530" s="90"/>
    </row>
    <row r="423531" spans="68:68" customFormat="1">
      <c r="BP423531" s="90"/>
    </row>
    <row r="423532" spans="68:68" customFormat="1">
      <c r="BP423532" s="90"/>
    </row>
    <row r="423533" spans="68:68" customFormat="1">
      <c r="BP423533" s="90"/>
    </row>
    <row r="423534" spans="68:68" customFormat="1">
      <c r="BP423534" s="90"/>
    </row>
    <row r="423535" spans="68:68" customFormat="1">
      <c r="BP423535" s="90"/>
    </row>
    <row r="423536" spans="68:68" customFormat="1">
      <c r="BP423536" s="90"/>
    </row>
    <row r="423537" spans="68:68" customFormat="1">
      <c r="BP423537" s="90"/>
    </row>
    <row r="423538" spans="68:68" customFormat="1">
      <c r="BP423538" s="90"/>
    </row>
    <row r="423539" spans="68:68" customFormat="1">
      <c r="BP423539" s="90"/>
    </row>
    <row r="423540" spans="68:68" customFormat="1">
      <c r="BP423540" s="90"/>
    </row>
    <row r="423541" spans="68:68" customFormat="1">
      <c r="BP423541" s="90"/>
    </row>
    <row r="423542" spans="68:68" customFormat="1">
      <c r="BP423542" s="90"/>
    </row>
    <row r="423543" spans="68:68" customFormat="1">
      <c r="BP423543" s="90"/>
    </row>
    <row r="423544" spans="68:68" customFormat="1">
      <c r="BP423544" s="90"/>
    </row>
    <row r="423545" spans="68:68" customFormat="1">
      <c r="BP423545" s="90"/>
    </row>
    <row r="423546" spans="68:68" customFormat="1">
      <c r="BP423546" s="90"/>
    </row>
    <row r="423547" spans="68:68" customFormat="1">
      <c r="BP423547" s="90"/>
    </row>
    <row r="423548" spans="68:68" customFormat="1">
      <c r="BP423548" s="90"/>
    </row>
    <row r="423549" spans="68:68" customFormat="1">
      <c r="BP423549" s="90"/>
    </row>
    <row r="423550" spans="68:68" customFormat="1">
      <c r="BP423550" s="90"/>
    </row>
    <row r="423551" spans="68:68" customFormat="1">
      <c r="BP423551" s="90"/>
    </row>
    <row r="423552" spans="68:68" customFormat="1">
      <c r="BP423552" s="90"/>
    </row>
    <row r="423553" spans="68:68" customFormat="1">
      <c r="BP423553" s="90"/>
    </row>
    <row r="423554" spans="68:68" customFormat="1">
      <c r="BP423554" s="90"/>
    </row>
    <row r="423555" spans="68:68" customFormat="1">
      <c r="BP423555" s="90"/>
    </row>
    <row r="423556" spans="68:68" customFormat="1">
      <c r="BP423556" s="90"/>
    </row>
    <row r="423557" spans="68:68" customFormat="1">
      <c r="BP423557" s="90"/>
    </row>
    <row r="423558" spans="68:68" customFormat="1">
      <c r="BP423558" s="90"/>
    </row>
    <row r="423559" spans="68:68" customFormat="1">
      <c r="BP423559" s="90"/>
    </row>
    <row r="423560" spans="68:68" customFormat="1">
      <c r="BP423560" s="90"/>
    </row>
    <row r="423561" spans="68:68" customFormat="1">
      <c r="BP423561" s="90"/>
    </row>
    <row r="423562" spans="68:68" customFormat="1">
      <c r="BP423562" s="90"/>
    </row>
    <row r="423563" spans="68:68" customFormat="1">
      <c r="BP423563" s="90"/>
    </row>
    <row r="423564" spans="68:68" customFormat="1">
      <c r="BP423564" s="90"/>
    </row>
    <row r="423565" spans="68:68" customFormat="1">
      <c r="BP423565" s="90"/>
    </row>
    <row r="423566" spans="68:68" customFormat="1">
      <c r="BP423566" s="90"/>
    </row>
    <row r="423567" spans="68:68" customFormat="1">
      <c r="BP423567" s="90"/>
    </row>
    <row r="423568" spans="68:68" customFormat="1">
      <c r="BP423568" s="90"/>
    </row>
    <row r="423569" spans="68:68" customFormat="1">
      <c r="BP423569" s="90"/>
    </row>
    <row r="423570" spans="68:68" customFormat="1">
      <c r="BP423570" s="90"/>
    </row>
    <row r="423571" spans="68:68" customFormat="1">
      <c r="BP423571" s="90"/>
    </row>
    <row r="423572" spans="68:68" customFormat="1">
      <c r="BP423572" s="90"/>
    </row>
    <row r="423573" spans="68:68" customFormat="1">
      <c r="BP423573" s="90"/>
    </row>
    <row r="423574" spans="68:68" customFormat="1">
      <c r="BP423574" s="90"/>
    </row>
    <row r="423575" spans="68:68" customFormat="1">
      <c r="BP423575" s="90"/>
    </row>
    <row r="423576" spans="68:68" customFormat="1">
      <c r="BP423576" s="90"/>
    </row>
    <row r="423577" spans="68:68" customFormat="1">
      <c r="BP423577" s="90"/>
    </row>
    <row r="423578" spans="68:68" customFormat="1">
      <c r="BP423578" s="90"/>
    </row>
    <row r="423579" spans="68:68" customFormat="1">
      <c r="BP423579" s="90"/>
    </row>
    <row r="423580" spans="68:68" customFormat="1">
      <c r="BP423580" s="90"/>
    </row>
    <row r="423581" spans="68:68" customFormat="1">
      <c r="BP423581" s="90"/>
    </row>
    <row r="423582" spans="68:68" customFormat="1">
      <c r="BP423582" s="90"/>
    </row>
    <row r="423583" spans="68:68" customFormat="1">
      <c r="BP423583" s="90"/>
    </row>
    <row r="423584" spans="68:68" customFormat="1">
      <c r="BP423584" s="90"/>
    </row>
    <row r="423585" spans="68:68" customFormat="1">
      <c r="BP423585" s="90"/>
    </row>
    <row r="423586" spans="68:68" customFormat="1">
      <c r="BP423586" s="90"/>
    </row>
    <row r="423587" spans="68:68" customFormat="1">
      <c r="BP423587" s="90"/>
    </row>
    <row r="423588" spans="68:68" customFormat="1">
      <c r="BP423588" s="90"/>
    </row>
    <row r="423589" spans="68:68" customFormat="1">
      <c r="BP423589" s="90"/>
    </row>
    <row r="423590" spans="68:68" customFormat="1">
      <c r="BP423590" s="90"/>
    </row>
    <row r="423591" spans="68:68" customFormat="1">
      <c r="BP423591" s="90"/>
    </row>
    <row r="423592" spans="68:68" customFormat="1">
      <c r="BP423592" s="90"/>
    </row>
    <row r="423593" spans="68:68" customFormat="1">
      <c r="BP423593" s="90"/>
    </row>
    <row r="423594" spans="68:68" customFormat="1">
      <c r="BP423594" s="90"/>
    </row>
    <row r="423595" spans="68:68" customFormat="1">
      <c r="BP423595" s="90"/>
    </row>
    <row r="423596" spans="68:68" customFormat="1">
      <c r="BP423596" s="90"/>
    </row>
    <row r="423597" spans="68:68" customFormat="1">
      <c r="BP423597" s="90"/>
    </row>
    <row r="423598" spans="68:68" customFormat="1">
      <c r="BP423598" s="90"/>
    </row>
    <row r="423599" spans="68:68" customFormat="1">
      <c r="BP423599" s="90"/>
    </row>
    <row r="423600" spans="68:68" customFormat="1">
      <c r="BP423600" s="90"/>
    </row>
    <row r="423601" spans="68:68" customFormat="1">
      <c r="BP423601" s="90"/>
    </row>
    <row r="423602" spans="68:68" customFormat="1">
      <c r="BP423602" s="90"/>
    </row>
    <row r="423603" spans="68:68" customFormat="1">
      <c r="BP423603" s="90"/>
    </row>
    <row r="423604" spans="68:68" customFormat="1">
      <c r="BP423604" s="90"/>
    </row>
    <row r="423605" spans="68:68" customFormat="1">
      <c r="BP423605" s="90"/>
    </row>
    <row r="423606" spans="68:68" customFormat="1">
      <c r="BP423606" s="90"/>
    </row>
    <row r="423607" spans="68:68" customFormat="1">
      <c r="BP423607" s="90"/>
    </row>
    <row r="423608" spans="68:68" customFormat="1">
      <c r="BP423608" s="90"/>
    </row>
    <row r="423609" spans="68:68" customFormat="1">
      <c r="BP423609" s="90"/>
    </row>
    <row r="423610" spans="68:68" customFormat="1">
      <c r="BP423610" s="90"/>
    </row>
    <row r="423611" spans="68:68" customFormat="1">
      <c r="BP423611" s="90"/>
    </row>
    <row r="423612" spans="68:68" customFormat="1">
      <c r="BP423612" s="90"/>
    </row>
    <row r="423613" spans="68:68" customFormat="1">
      <c r="BP423613" s="90"/>
    </row>
    <row r="423614" spans="68:68" customFormat="1">
      <c r="BP423614" s="90"/>
    </row>
    <row r="423615" spans="68:68" customFormat="1">
      <c r="BP423615" s="90"/>
    </row>
    <row r="423616" spans="68:68" customFormat="1">
      <c r="BP423616" s="90"/>
    </row>
    <row r="423617" spans="68:68" customFormat="1">
      <c r="BP423617" s="90"/>
    </row>
    <row r="423618" spans="68:68" customFormat="1">
      <c r="BP423618" s="90"/>
    </row>
    <row r="423619" spans="68:68" customFormat="1">
      <c r="BP423619" s="90"/>
    </row>
    <row r="423620" spans="68:68" customFormat="1">
      <c r="BP423620" s="90"/>
    </row>
    <row r="423621" spans="68:68" customFormat="1">
      <c r="BP423621" s="90"/>
    </row>
    <row r="423622" spans="68:68" customFormat="1">
      <c r="BP423622" s="90"/>
    </row>
    <row r="423623" spans="68:68" customFormat="1">
      <c r="BP423623" s="90"/>
    </row>
    <row r="423624" spans="68:68" customFormat="1">
      <c r="BP423624" s="90"/>
    </row>
    <row r="423625" spans="68:68" customFormat="1">
      <c r="BP423625" s="90"/>
    </row>
    <row r="423626" spans="68:68" customFormat="1">
      <c r="BP423626" s="90"/>
    </row>
    <row r="423627" spans="68:68" customFormat="1">
      <c r="BP423627" s="90"/>
    </row>
    <row r="423628" spans="68:68" customFormat="1">
      <c r="BP423628" s="90"/>
    </row>
    <row r="423629" spans="68:68" customFormat="1">
      <c r="BP423629" s="90"/>
    </row>
    <row r="423630" spans="68:68" customFormat="1">
      <c r="BP423630" s="90"/>
    </row>
    <row r="423631" spans="68:68" customFormat="1">
      <c r="BP423631" s="90"/>
    </row>
    <row r="423632" spans="68:68" customFormat="1">
      <c r="BP423632" s="90"/>
    </row>
    <row r="423633" spans="68:68" customFormat="1">
      <c r="BP423633" s="90"/>
    </row>
    <row r="423634" spans="68:68" customFormat="1">
      <c r="BP423634" s="90"/>
    </row>
    <row r="423635" spans="68:68" customFormat="1">
      <c r="BP423635" s="90"/>
    </row>
    <row r="423636" spans="68:68" customFormat="1">
      <c r="BP423636" s="90"/>
    </row>
    <row r="423637" spans="68:68" customFormat="1">
      <c r="BP423637" s="90"/>
    </row>
    <row r="423638" spans="68:68" customFormat="1">
      <c r="BP423638" s="90"/>
    </row>
    <row r="423639" spans="68:68" customFormat="1">
      <c r="BP423639" s="90"/>
    </row>
    <row r="423640" spans="68:68" customFormat="1">
      <c r="BP423640" s="90"/>
    </row>
    <row r="423641" spans="68:68" customFormat="1">
      <c r="BP423641" s="90"/>
    </row>
    <row r="423642" spans="68:68" customFormat="1">
      <c r="BP423642" s="90"/>
    </row>
    <row r="423643" spans="68:68" customFormat="1">
      <c r="BP423643" s="90"/>
    </row>
    <row r="423644" spans="68:68" customFormat="1">
      <c r="BP423644" s="90"/>
    </row>
    <row r="423645" spans="68:68" customFormat="1">
      <c r="BP423645" s="90"/>
    </row>
    <row r="423646" spans="68:68" customFormat="1">
      <c r="BP423646" s="90"/>
    </row>
    <row r="423647" spans="68:68" customFormat="1">
      <c r="BP423647" s="90"/>
    </row>
    <row r="423648" spans="68:68" customFormat="1">
      <c r="BP423648" s="90"/>
    </row>
    <row r="423649" spans="68:68" customFormat="1">
      <c r="BP423649" s="90"/>
    </row>
    <row r="423650" spans="68:68" customFormat="1">
      <c r="BP423650" s="90"/>
    </row>
    <row r="423651" spans="68:68" customFormat="1">
      <c r="BP423651" s="90"/>
    </row>
    <row r="423652" spans="68:68" customFormat="1">
      <c r="BP423652" s="90"/>
    </row>
    <row r="423653" spans="68:68" customFormat="1">
      <c r="BP423653" s="90"/>
    </row>
    <row r="423654" spans="68:68" customFormat="1">
      <c r="BP423654" s="90"/>
    </row>
    <row r="423655" spans="68:68" customFormat="1">
      <c r="BP423655" s="90"/>
    </row>
    <row r="423656" spans="68:68" customFormat="1">
      <c r="BP423656" s="90"/>
    </row>
    <row r="423657" spans="68:68" customFormat="1">
      <c r="BP423657" s="90"/>
    </row>
    <row r="423658" spans="68:68" customFormat="1">
      <c r="BP423658" s="90"/>
    </row>
    <row r="423659" spans="68:68" customFormat="1">
      <c r="BP423659" s="90"/>
    </row>
    <row r="423660" spans="68:68" customFormat="1">
      <c r="BP423660" s="90"/>
    </row>
    <row r="423661" spans="68:68" customFormat="1">
      <c r="BP423661" s="90"/>
    </row>
    <row r="423662" spans="68:68" customFormat="1">
      <c r="BP423662" s="90"/>
    </row>
    <row r="423663" spans="68:68" customFormat="1">
      <c r="BP423663" s="90"/>
    </row>
    <row r="423664" spans="68:68" customFormat="1">
      <c r="BP423664" s="90"/>
    </row>
    <row r="423665" spans="68:68" customFormat="1">
      <c r="BP423665" s="90"/>
    </row>
    <row r="423666" spans="68:68" customFormat="1">
      <c r="BP423666" s="90"/>
    </row>
    <row r="423667" spans="68:68" customFormat="1">
      <c r="BP423667" s="90"/>
    </row>
    <row r="423668" spans="68:68" customFormat="1">
      <c r="BP423668" s="90"/>
    </row>
    <row r="423669" spans="68:68" customFormat="1">
      <c r="BP423669" s="90"/>
    </row>
    <row r="423670" spans="68:68" customFormat="1">
      <c r="BP423670" s="90"/>
    </row>
    <row r="423671" spans="68:68" customFormat="1">
      <c r="BP423671" s="90"/>
    </row>
    <row r="423672" spans="68:68" customFormat="1">
      <c r="BP423672" s="90"/>
    </row>
    <row r="423673" spans="68:68" customFormat="1">
      <c r="BP423673" s="90"/>
    </row>
    <row r="423674" spans="68:68" customFormat="1">
      <c r="BP423674" s="90"/>
    </row>
    <row r="423675" spans="68:68" customFormat="1">
      <c r="BP423675" s="90"/>
    </row>
    <row r="423676" spans="68:68" customFormat="1">
      <c r="BP423676" s="90"/>
    </row>
    <row r="423677" spans="68:68" customFormat="1">
      <c r="BP423677" s="90"/>
    </row>
    <row r="423678" spans="68:68" customFormat="1">
      <c r="BP423678" s="90"/>
    </row>
    <row r="423679" spans="68:68" customFormat="1">
      <c r="BP423679" s="90"/>
    </row>
    <row r="423680" spans="68:68" customFormat="1">
      <c r="BP423680" s="90"/>
    </row>
    <row r="423681" spans="68:68" customFormat="1">
      <c r="BP423681" s="90"/>
    </row>
    <row r="423682" spans="68:68" customFormat="1">
      <c r="BP423682" s="90"/>
    </row>
    <row r="423683" spans="68:68" customFormat="1">
      <c r="BP423683" s="90"/>
    </row>
    <row r="423684" spans="68:68" customFormat="1">
      <c r="BP423684" s="90"/>
    </row>
    <row r="423685" spans="68:68" customFormat="1">
      <c r="BP423685" s="90"/>
    </row>
    <row r="423686" spans="68:68" customFormat="1">
      <c r="BP423686" s="90"/>
    </row>
    <row r="423687" spans="68:68" customFormat="1">
      <c r="BP423687" s="90"/>
    </row>
    <row r="423688" spans="68:68" customFormat="1">
      <c r="BP423688" s="90"/>
    </row>
    <row r="423689" spans="68:68" customFormat="1">
      <c r="BP423689" s="90"/>
    </row>
    <row r="423690" spans="68:68" customFormat="1">
      <c r="BP423690" s="90"/>
    </row>
    <row r="423691" spans="68:68" customFormat="1">
      <c r="BP423691" s="90"/>
    </row>
    <row r="423692" spans="68:68" customFormat="1">
      <c r="BP423692" s="90"/>
    </row>
    <row r="423693" spans="68:68" customFormat="1">
      <c r="BP423693" s="90"/>
    </row>
    <row r="423694" spans="68:68" customFormat="1">
      <c r="BP423694" s="90"/>
    </row>
    <row r="423695" spans="68:68" customFormat="1">
      <c r="BP423695" s="90"/>
    </row>
    <row r="423696" spans="68:68" customFormat="1">
      <c r="BP423696" s="90"/>
    </row>
    <row r="423697" spans="68:68" customFormat="1">
      <c r="BP423697" s="90"/>
    </row>
    <row r="423698" spans="68:68" customFormat="1">
      <c r="BP423698" s="90"/>
    </row>
    <row r="423699" spans="68:68" customFormat="1">
      <c r="BP423699" s="90"/>
    </row>
    <row r="423700" spans="68:68" customFormat="1">
      <c r="BP423700" s="90"/>
    </row>
    <row r="423701" spans="68:68" customFormat="1">
      <c r="BP423701" s="90"/>
    </row>
    <row r="423702" spans="68:68" customFormat="1">
      <c r="BP423702" s="90"/>
    </row>
    <row r="423703" spans="68:68" customFormat="1">
      <c r="BP423703" s="90"/>
    </row>
    <row r="423704" spans="68:68" customFormat="1">
      <c r="BP423704" s="90"/>
    </row>
    <row r="423705" spans="68:68" customFormat="1">
      <c r="BP423705" s="90"/>
    </row>
    <row r="423706" spans="68:68" customFormat="1">
      <c r="BP423706" s="90"/>
    </row>
    <row r="423707" spans="68:68" customFormat="1">
      <c r="BP423707" s="90"/>
    </row>
    <row r="423708" spans="68:68" customFormat="1">
      <c r="BP423708" s="90"/>
    </row>
    <row r="423709" spans="68:68" customFormat="1">
      <c r="BP423709" s="90"/>
    </row>
    <row r="423710" spans="68:68" customFormat="1">
      <c r="BP423710" s="90"/>
    </row>
    <row r="423711" spans="68:68" customFormat="1">
      <c r="BP423711" s="90"/>
    </row>
    <row r="423712" spans="68:68" customFormat="1">
      <c r="BP423712" s="90"/>
    </row>
    <row r="423713" spans="68:68" customFormat="1">
      <c r="BP423713" s="90"/>
    </row>
    <row r="423714" spans="68:68" customFormat="1">
      <c r="BP423714" s="90"/>
    </row>
    <row r="423715" spans="68:68" customFormat="1">
      <c r="BP423715" s="90"/>
    </row>
    <row r="423716" spans="68:68" customFormat="1">
      <c r="BP423716" s="90"/>
    </row>
    <row r="423717" spans="68:68" customFormat="1">
      <c r="BP423717" s="90"/>
    </row>
    <row r="423718" spans="68:68" customFormat="1">
      <c r="BP423718" s="90"/>
    </row>
    <row r="423719" spans="68:68" customFormat="1">
      <c r="BP423719" s="90"/>
    </row>
    <row r="423720" spans="68:68" customFormat="1">
      <c r="BP423720" s="90"/>
    </row>
    <row r="423721" spans="68:68" customFormat="1">
      <c r="BP423721" s="90"/>
    </row>
    <row r="423722" spans="68:68" customFormat="1">
      <c r="BP423722" s="90"/>
    </row>
    <row r="423723" spans="68:68" customFormat="1">
      <c r="BP423723" s="90"/>
    </row>
    <row r="423724" spans="68:68" customFormat="1">
      <c r="BP423724" s="90"/>
    </row>
    <row r="423725" spans="68:68" customFormat="1">
      <c r="BP423725" s="90"/>
    </row>
    <row r="423726" spans="68:68" customFormat="1">
      <c r="BP423726" s="90"/>
    </row>
    <row r="423727" spans="68:68" customFormat="1">
      <c r="BP423727" s="90"/>
    </row>
    <row r="423728" spans="68:68" customFormat="1">
      <c r="BP423728" s="90"/>
    </row>
    <row r="423729" spans="68:68" customFormat="1">
      <c r="BP423729" s="90"/>
    </row>
    <row r="423730" spans="68:68" customFormat="1">
      <c r="BP423730" s="90"/>
    </row>
    <row r="423731" spans="68:68" customFormat="1">
      <c r="BP423731" s="90"/>
    </row>
    <row r="423732" spans="68:68" customFormat="1">
      <c r="BP423732" s="90"/>
    </row>
    <row r="423733" spans="68:68" customFormat="1">
      <c r="BP423733" s="90"/>
    </row>
    <row r="423734" spans="68:68" customFormat="1">
      <c r="BP423734" s="90"/>
    </row>
    <row r="423735" spans="68:68" customFormat="1">
      <c r="BP423735" s="90"/>
    </row>
    <row r="423736" spans="68:68" customFormat="1">
      <c r="BP423736" s="90"/>
    </row>
    <row r="423737" spans="68:68" customFormat="1">
      <c r="BP423737" s="90"/>
    </row>
    <row r="423738" spans="68:68" customFormat="1">
      <c r="BP423738" s="90"/>
    </row>
    <row r="423739" spans="68:68" customFormat="1">
      <c r="BP423739" s="90"/>
    </row>
    <row r="423740" spans="68:68" customFormat="1">
      <c r="BP423740" s="90"/>
    </row>
    <row r="423741" spans="68:68" customFormat="1">
      <c r="BP423741" s="90"/>
    </row>
    <row r="423742" spans="68:68" customFormat="1">
      <c r="BP423742" s="90"/>
    </row>
    <row r="423743" spans="68:68" customFormat="1">
      <c r="BP423743" s="90"/>
    </row>
    <row r="423744" spans="68:68" customFormat="1">
      <c r="BP423744" s="90"/>
    </row>
    <row r="423745" spans="68:68" customFormat="1">
      <c r="BP423745" s="90"/>
    </row>
    <row r="423746" spans="68:68" customFormat="1">
      <c r="BP423746" s="90"/>
    </row>
    <row r="423747" spans="68:68" customFormat="1">
      <c r="BP423747" s="90"/>
    </row>
    <row r="423748" spans="68:68" customFormat="1">
      <c r="BP423748" s="90"/>
    </row>
    <row r="423749" spans="68:68" customFormat="1">
      <c r="BP423749" s="90"/>
    </row>
    <row r="423750" spans="68:68" customFormat="1">
      <c r="BP423750" s="90"/>
    </row>
    <row r="423751" spans="68:68" customFormat="1">
      <c r="BP423751" s="90"/>
    </row>
    <row r="423752" spans="68:68" customFormat="1">
      <c r="BP423752" s="90"/>
    </row>
    <row r="423753" spans="68:68" customFormat="1">
      <c r="BP423753" s="90"/>
    </row>
    <row r="423754" spans="68:68" customFormat="1">
      <c r="BP423754" s="90"/>
    </row>
    <row r="423755" spans="68:68" customFormat="1">
      <c r="BP423755" s="90"/>
    </row>
    <row r="423756" spans="68:68" customFormat="1">
      <c r="BP423756" s="90"/>
    </row>
    <row r="423757" spans="68:68" customFormat="1">
      <c r="BP423757" s="90"/>
    </row>
    <row r="423758" spans="68:68" customFormat="1">
      <c r="BP423758" s="90"/>
    </row>
    <row r="423759" spans="68:68" customFormat="1">
      <c r="BP423759" s="90"/>
    </row>
    <row r="423760" spans="68:68" customFormat="1">
      <c r="BP423760" s="90"/>
    </row>
    <row r="423761" spans="68:68" customFormat="1">
      <c r="BP423761" s="90"/>
    </row>
    <row r="423762" spans="68:68" customFormat="1">
      <c r="BP423762" s="90"/>
    </row>
    <row r="423763" spans="68:68" customFormat="1">
      <c r="BP423763" s="90"/>
    </row>
    <row r="423764" spans="68:68" customFormat="1">
      <c r="BP423764" s="90"/>
    </row>
    <row r="423765" spans="68:68" customFormat="1">
      <c r="BP423765" s="90"/>
    </row>
    <row r="423766" spans="68:68" customFormat="1">
      <c r="BP423766" s="90"/>
    </row>
    <row r="423767" spans="68:68" customFormat="1">
      <c r="BP423767" s="90"/>
    </row>
    <row r="423768" spans="68:68" customFormat="1">
      <c r="BP423768" s="90"/>
    </row>
    <row r="423769" spans="68:68" customFormat="1">
      <c r="BP423769" s="90"/>
    </row>
    <row r="423770" spans="68:68" customFormat="1">
      <c r="BP423770" s="90"/>
    </row>
    <row r="423771" spans="68:68" customFormat="1">
      <c r="BP423771" s="90"/>
    </row>
    <row r="423772" spans="68:68" customFormat="1">
      <c r="BP423772" s="90"/>
    </row>
    <row r="423773" spans="68:68" customFormat="1">
      <c r="BP423773" s="90"/>
    </row>
    <row r="423774" spans="68:68" customFormat="1">
      <c r="BP423774" s="90"/>
    </row>
    <row r="423775" spans="68:68" customFormat="1">
      <c r="BP423775" s="90"/>
    </row>
    <row r="423776" spans="68:68" customFormat="1">
      <c r="BP423776" s="90"/>
    </row>
    <row r="423777" spans="68:68" customFormat="1">
      <c r="BP423777" s="90"/>
    </row>
    <row r="423778" spans="68:68" customFormat="1">
      <c r="BP423778" s="90"/>
    </row>
    <row r="423779" spans="68:68" customFormat="1">
      <c r="BP423779" s="90"/>
    </row>
    <row r="423780" spans="68:68" customFormat="1">
      <c r="BP423780" s="90"/>
    </row>
    <row r="423781" spans="68:68" customFormat="1">
      <c r="BP423781" s="90"/>
    </row>
    <row r="423782" spans="68:68" customFormat="1">
      <c r="BP423782" s="90"/>
    </row>
    <row r="423783" spans="68:68" customFormat="1">
      <c r="BP423783" s="90"/>
    </row>
    <row r="423784" spans="68:68" customFormat="1">
      <c r="BP423784" s="90"/>
    </row>
    <row r="423785" spans="68:68" customFormat="1">
      <c r="BP423785" s="90"/>
    </row>
    <row r="423786" spans="68:68" customFormat="1">
      <c r="BP423786" s="90"/>
    </row>
    <row r="423787" spans="68:68" customFormat="1">
      <c r="BP423787" s="90"/>
    </row>
    <row r="423788" spans="68:68" customFormat="1">
      <c r="BP423788" s="90"/>
    </row>
    <row r="423789" spans="68:68" customFormat="1">
      <c r="BP423789" s="90"/>
    </row>
    <row r="423790" spans="68:68" customFormat="1">
      <c r="BP423790" s="90"/>
    </row>
    <row r="423791" spans="68:68" customFormat="1">
      <c r="BP423791" s="90"/>
    </row>
    <row r="423792" spans="68:68" customFormat="1">
      <c r="BP423792" s="90"/>
    </row>
    <row r="423793" spans="68:68" customFormat="1">
      <c r="BP423793" s="90"/>
    </row>
    <row r="423794" spans="68:68" customFormat="1">
      <c r="BP423794" s="90"/>
    </row>
    <row r="423795" spans="68:68" customFormat="1">
      <c r="BP423795" s="90"/>
    </row>
    <row r="423796" spans="68:68" customFormat="1">
      <c r="BP423796" s="90"/>
    </row>
    <row r="423797" spans="68:68" customFormat="1">
      <c r="BP423797" s="90"/>
    </row>
    <row r="423798" spans="68:68" customFormat="1">
      <c r="BP423798" s="90"/>
    </row>
    <row r="423799" spans="68:68" customFormat="1">
      <c r="BP423799" s="90"/>
    </row>
    <row r="423800" spans="68:68" customFormat="1">
      <c r="BP423800" s="90"/>
    </row>
    <row r="423801" spans="68:68" customFormat="1">
      <c r="BP423801" s="90"/>
    </row>
    <row r="423802" spans="68:68" customFormat="1">
      <c r="BP423802" s="90"/>
    </row>
    <row r="423803" spans="68:68" customFormat="1">
      <c r="BP423803" s="90"/>
    </row>
    <row r="423804" spans="68:68" customFormat="1">
      <c r="BP423804" s="90"/>
    </row>
    <row r="423805" spans="68:68" customFormat="1">
      <c r="BP423805" s="90"/>
    </row>
    <row r="423806" spans="68:68" customFormat="1">
      <c r="BP423806" s="90"/>
    </row>
    <row r="423807" spans="68:68" customFormat="1">
      <c r="BP423807" s="90"/>
    </row>
    <row r="423808" spans="68:68" customFormat="1">
      <c r="BP423808" s="90"/>
    </row>
    <row r="423809" spans="68:68" customFormat="1">
      <c r="BP423809" s="90"/>
    </row>
    <row r="423810" spans="68:68" customFormat="1">
      <c r="BP423810" s="90"/>
    </row>
    <row r="423811" spans="68:68" customFormat="1">
      <c r="BP423811" s="90"/>
    </row>
    <row r="423812" spans="68:68" customFormat="1">
      <c r="BP423812" s="90"/>
    </row>
    <row r="423813" spans="68:68" customFormat="1">
      <c r="BP423813" s="90"/>
    </row>
    <row r="423814" spans="68:68" customFormat="1">
      <c r="BP423814" s="90"/>
    </row>
    <row r="423815" spans="68:68" customFormat="1">
      <c r="BP423815" s="90"/>
    </row>
    <row r="423816" spans="68:68" customFormat="1">
      <c r="BP423816" s="90"/>
    </row>
    <row r="423817" spans="68:68" customFormat="1">
      <c r="BP423817" s="90"/>
    </row>
    <row r="423818" spans="68:68" customFormat="1">
      <c r="BP423818" s="90"/>
    </row>
    <row r="423819" spans="68:68" customFormat="1">
      <c r="BP423819" s="90"/>
    </row>
    <row r="423820" spans="68:68" customFormat="1">
      <c r="BP423820" s="90"/>
    </row>
    <row r="423821" spans="68:68" customFormat="1">
      <c r="BP423821" s="90"/>
    </row>
    <row r="423822" spans="68:68" customFormat="1">
      <c r="BP423822" s="90"/>
    </row>
    <row r="423823" spans="68:68" customFormat="1">
      <c r="BP423823" s="90"/>
    </row>
    <row r="423824" spans="68:68" customFormat="1">
      <c r="BP423824" s="90"/>
    </row>
    <row r="423825" spans="68:68" customFormat="1">
      <c r="BP423825" s="90"/>
    </row>
    <row r="423826" spans="68:68" customFormat="1">
      <c r="BP423826" s="90"/>
    </row>
    <row r="423827" spans="68:68" customFormat="1">
      <c r="BP423827" s="90"/>
    </row>
    <row r="423828" spans="68:68" customFormat="1">
      <c r="BP423828" s="90"/>
    </row>
    <row r="423829" spans="68:68" customFormat="1">
      <c r="BP423829" s="90"/>
    </row>
    <row r="423830" spans="68:68" customFormat="1">
      <c r="BP423830" s="90"/>
    </row>
    <row r="423831" spans="68:68" customFormat="1">
      <c r="BP423831" s="90"/>
    </row>
    <row r="423832" spans="68:68" customFormat="1">
      <c r="BP423832" s="90"/>
    </row>
    <row r="423833" spans="68:68" customFormat="1">
      <c r="BP423833" s="90"/>
    </row>
    <row r="423834" spans="68:68" customFormat="1">
      <c r="BP423834" s="90"/>
    </row>
    <row r="423835" spans="68:68" customFormat="1">
      <c r="BP423835" s="90"/>
    </row>
    <row r="423836" spans="68:68" customFormat="1">
      <c r="BP423836" s="90"/>
    </row>
    <row r="423837" spans="68:68" customFormat="1">
      <c r="BP423837" s="90"/>
    </row>
    <row r="423838" spans="68:68" customFormat="1">
      <c r="BP423838" s="90"/>
    </row>
    <row r="423839" spans="68:68" customFormat="1">
      <c r="BP423839" s="90"/>
    </row>
    <row r="423840" spans="68:68" customFormat="1">
      <c r="BP423840" s="90"/>
    </row>
    <row r="423841" spans="68:68" customFormat="1">
      <c r="BP423841" s="90"/>
    </row>
    <row r="423842" spans="68:68" customFormat="1">
      <c r="BP423842" s="90"/>
    </row>
    <row r="423843" spans="68:68" customFormat="1">
      <c r="BP423843" s="90"/>
    </row>
    <row r="423844" spans="68:68" customFormat="1">
      <c r="BP423844" s="90"/>
    </row>
    <row r="423845" spans="68:68" customFormat="1">
      <c r="BP423845" s="90"/>
    </row>
    <row r="423846" spans="68:68" customFormat="1">
      <c r="BP423846" s="90"/>
    </row>
    <row r="423847" spans="68:68" customFormat="1">
      <c r="BP423847" s="90"/>
    </row>
    <row r="423848" spans="68:68" customFormat="1">
      <c r="BP423848" s="90"/>
    </row>
    <row r="423849" spans="68:68" customFormat="1">
      <c r="BP423849" s="90"/>
    </row>
    <row r="423850" spans="68:68" customFormat="1">
      <c r="BP423850" s="90"/>
    </row>
    <row r="423851" spans="68:68" customFormat="1">
      <c r="BP423851" s="90"/>
    </row>
    <row r="423852" spans="68:68" customFormat="1">
      <c r="BP423852" s="90"/>
    </row>
    <row r="423853" spans="68:68" customFormat="1">
      <c r="BP423853" s="90"/>
    </row>
    <row r="423854" spans="68:68" customFormat="1">
      <c r="BP423854" s="90"/>
    </row>
    <row r="423855" spans="68:68" customFormat="1">
      <c r="BP423855" s="90"/>
    </row>
    <row r="423856" spans="68:68" customFormat="1">
      <c r="BP423856" s="90"/>
    </row>
    <row r="423857" spans="68:68" customFormat="1">
      <c r="BP423857" s="90"/>
    </row>
    <row r="423858" spans="68:68" customFormat="1">
      <c r="BP423858" s="90"/>
    </row>
    <row r="423859" spans="68:68" customFormat="1">
      <c r="BP423859" s="90"/>
    </row>
    <row r="423860" spans="68:68" customFormat="1">
      <c r="BP423860" s="90"/>
    </row>
    <row r="423861" spans="68:68" customFormat="1">
      <c r="BP423861" s="90"/>
    </row>
    <row r="423862" spans="68:68" customFormat="1">
      <c r="BP423862" s="90"/>
    </row>
    <row r="423863" spans="68:68" customFormat="1">
      <c r="BP423863" s="90"/>
    </row>
    <row r="423864" spans="68:68" customFormat="1">
      <c r="BP423864" s="90"/>
    </row>
    <row r="423865" spans="68:68" customFormat="1">
      <c r="BP423865" s="90"/>
    </row>
    <row r="423866" spans="68:68" customFormat="1">
      <c r="BP423866" s="90"/>
    </row>
    <row r="423867" spans="68:68" customFormat="1">
      <c r="BP423867" s="90"/>
    </row>
    <row r="423868" spans="68:68" customFormat="1">
      <c r="BP423868" s="90"/>
    </row>
    <row r="423869" spans="68:68" customFormat="1">
      <c r="BP423869" s="90"/>
    </row>
    <row r="423870" spans="68:68" customFormat="1">
      <c r="BP423870" s="90"/>
    </row>
    <row r="423871" spans="68:68" customFormat="1">
      <c r="BP423871" s="90"/>
    </row>
    <row r="423872" spans="68:68" customFormat="1">
      <c r="BP423872" s="90"/>
    </row>
    <row r="423873" spans="68:68" customFormat="1">
      <c r="BP423873" s="90"/>
    </row>
    <row r="423874" spans="68:68" customFormat="1">
      <c r="BP423874" s="90"/>
    </row>
    <row r="423875" spans="68:68" customFormat="1">
      <c r="BP423875" s="90"/>
    </row>
    <row r="423876" spans="68:68" customFormat="1">
      <c r="BP423876" s="90"/>
    </row>
    <row r="423877" spans="68:68" customFormat="1">
      <c r="BP423877" s="90"/>
    </row>
    <row r="423878" spans="68:68" customFormat="1">
      <c r="BP423878" s="90"/>
    </row>
    <row r="423879" spans="68:68" customFormat="1">
      <c r="BP423879" s="90"/>
    </row>
    <row r="423880" spans="68:68" customFormat="1">
      <c r="BP423880" s="90"/>
    </row>
    <row r="423881" spans="68:68" customFormat="1">
      <c r="BP423881" s="90"/>
    </row>
    <row r="423882" spans="68:68" customFormat="1">
      <c r="BP423882" s="90"/>
    </row>
    <row r="423883" spans="68:68" customFormat="1">
      <c r="BP423883" s="90"/>
    </row>
    <row r="423884" spans="68:68" customFormat="1">
      <c r="BP423884" s="90"/>
    </row>
    <row r="423885" spans="68:68" customFormat="1">
      <c r="BP423885" s="90"/>
    </row>
    <row r="423886" spans="68:68" customFormat="1">
      <c r="BP423886" s="90"/>
    </row>
    <row r="423887" spans="68:68" customFormat="1">
      <c r="BP423887" s="90"/>
    </row>
    <row r="423888" spans="68:68" customFormat="1">
      <c r="BP423888" s="90"/>
    </row>
    <row r="423889" spans="68:68" customFormat="1">
      <c r="BP423889" s="90"/>
    </row>
    <row r="423890" spans="68:68" customFormat="1">
      <c r="BP423890" s="90"/>
    </row>
    <row r="423891" spans="68:68" customFormat="1">
      <c r="BP423891" s="90"/>
    </row>
    <row r="423892" spans="68:68" customFormat="1">
      <c r="BP423892" s="90"/>
    </row>
    <row r="423893" spans="68:68" customFormat="1">
      <c r="BP423893" s="90"/>
    </row>
    <row r="423894" spans="68:68" customFormat="1">
      <c r="BP423894" s="90"/>
    </row>
    <row r="423895" spans="68:68" customFormat="1">
      <c r="BP423895" s="90"/>
    </row>
    <row r="423896" spans="68:68" customFormat="1">
      <c r="BP423896" s="90"/>
    </row>
    <row r="423897" spans="68:68" customFormat="1">
      <c r="BP423897" s="90"/>
    </row>
    <row r="423898" spans="68:68" customFormat="1">
      <c r="BP423898" s="90"/>
    </row>
    <row r="423899" spans="68:68" customFormat="1">
      <c r="BP423899" s="90"/>
    </row>
    <row r="423900" spans="68:68" customFormat="1">
      <c r="BP423900" s="90"/>
    </row>
    <row r="423901" spans="68:68" customFormat="1">
      <c r="BP423901" s="90"/>
    </row>
    <row r="423902" spans="68:68" customFormat="1">
      <c r="BP423902" s="90"/>
    </row>
    <row r="423903" spans="68:68" customFormat="1">
      <c r="BP423903" s="90"/>
    </row>
    <row r="423904" spans="68:68" customFormat="1">
      <c r="BP423904" s="90"/>
    </row>
    <row r="423905" spans="68:68" customFormat="1">
      <c r="BP423905" s="90"/>
    </row>
    <row r="423906" spans="68:68" customFormat="1">
      <c r="BP423906" s="90"/>
    </row>
    <row r="423907" spans="68:68" customFormat="1">
      <c r="BP423907" s="90"/>
    </row>
    <row r="423908" spans="68:68" customFormat="1">
      <c r="BP423908" s="90"/>
    </row>
    <row r="423909" spans="68:68" customFormat="1">
      <c r="BP423909" s="90"/>
    </row>
    <row r="423910" spans="68:68" customFormat="1">
      <c r="BP423910" s="90"/>
    </row>
    <row r="423911" spans="68:68" customFormat="1">
      <c r="BP423911" s="90"/>
    </row>
    <row r="423912" spans="68:68" customFormat="1">
      <c r="BP423912" s="90"/>
    </row>
    <row r="423913" spans="68:68" customFormat="1">
      <c r="BP423913" s="90"/>
    </row>
    <row r="423914" spans="68:68" customFormat="1">
      <c r="BP423914" s="90"/>
    </row>
    <row r="423915" spans="68:68" customFormat="1">
      <c r="BP423915" s="90"/>
    </row>
    <row r="423916" spans="68:68" customFormat="1">
      <c r="BP423916" s="90"/>
    </row>
    <row r="423917" spans="68:68" customFormat="1">
      <c r="BP423917" s="90"/>
    </row>
    <row r="423918" spans="68:68" customFormat="1">
      <c r="BP423918" s="90"/>
    </row>
    <row r="423919" spans="68:68" customFormat="1">
      <c r="BP423919" s="90"/>
    </row>
    <row r="423920" spans="68:68" customFormat="1">
      <c r="BP423920" s="90"/>
    </row>
    <row r="423921" spans="68:68" customFormat="1">
      <c r="BP423921" s="90"/>
    </row>
    <row r="423922" spans="68:68" customFormat="1">
      <c r="BP423922" s="90"/>
    </row>
    <row r="423923" spans="68:68" customFormat="1">
      <c r="BP423923" s="90"/>
    </row>
    <row r="423924" spans="68:68" customFormat="1">
      <c r="BP423924" s="90"/>
    </row>
    <row r="423925" spans="68:68" customFormat="1">
      <c r="BP423925" s="90"/>
    </row>
    <row r="423926" spans="68:68" customFormat="1">
      <c r="BP423926" s="90"/>
    </row>
    <row r="423927" spans="68:68" customFormat="1">
      <c r="BP423927" s="90"/>
    </row>
    <row r="423928" spans="68:68" customFormat="1">
      <c r="BP423928" s="90"/>
    </row>
    <row r="423929" spans="68:68" customFormat="1">
      <c r="BP423929" s="90"/>
    </row>
    <row r="423930" spans="68:68" customFormat="1">
      <c r="BP423930" s="90"/>
    </row>
    <row r="423931" spans="68:68" customFormat="1">
      <c r="BP423931" s="90"/>
    </row>
    <row r="423932" spans="68:68" customFormat="1">
      <c r="BP423932" s="90"/>
    </row>
    <row r="423933" spans="68:68" customFormat="1">
      <c r="BP423933" s="90"/>
    </row>
    <row r="423934" spans="68:68" customFormat="1">
      <c r="BP423934" s="90"/>
    </row>
    <row r="423935" spans="68:68" customFormat="1">
      <c r="BP423935" s="90"/>
    </row>
    <row r="423936" spans="68:68" customFormat="1">
      <c r="BP423936" s="90"/>
    </row>
    <row r="423937" spans="68:68" customFormat="1">
      <c r="BP423937" s="90"/>
    </row>
    <row r="423938" spans="68:68" customFormat="1">
      <c r="BP423938" s="90"/>
    </row>
    <row r="423939" spans="68:68" customFormat="1">
      <c r="BP423939" s="90"/>
    </row>
    <row r="423940" spans="68:68" customFormat="1">
      <c r="BP423940" s="90"/>
    </row>
    <row r="423941" spans="68:68" customFormat="1">
      <c r="BP423941" s="90"/>
    </row>
    <row r="423942" spans="68:68" customFormat="1">
      <c r="BP423942" s="90"/>
    </row>
    <row r="423943" spans="68:68" customFormat="1">
      <c r="BP423943" s="90"/>
    </row>
    <row r="423944" spans="68:68" customFormat="1">
      <c r="BP423944" s="90"/>
    </row>
    <row r="423945" spans="68:68" customFormat="1">
      <c r="BP423945" s="90"/>
    </row>
    <row r="423946" spans="68:68" customFormat="1">
      <c r="BP423946" s="90"/>
    </row>
    <row r="423947" spans="68:68" customFormat="1">
      <c r="BP423947" s="90"/>
    </row>
    <row r="423948" spans="68:68" customFormat="1">
      <c r="BP423948" s="90"/>
    </row>
    <row r="423949" spans="68:68" customFormat="1">
      <c r="BP423949" s="90"/>
    </row>
    <row r="423950" spans="68:68" customFormat="1">
      <c r="BP423950" s="90"/>
    </row>
    <row r="423951" spans="68:68" customFormat="1">
      <c r="BP423951" s="90"/>
    </row>
    <row r="423952" spans="68:68" customFormat="1">
      <c r="BP423952" s="90"/>
    </row>
    <row r="423953" spans="68:68" customFormat="1">
      <c r="BP423953" s="90"/>
    </row>
    <row r="423954" spans="68:68" customFormat="1">
      <c r="BP423954" s="90"/>
    </row>
    <row r="423955" spans="68:68" customFormat="1">
      <c r="BP423955" s="90"/>
    </row>
    <row r="423956" spans="68:68" customFormat="1">
      <c r="BP423956" s="90"/>
    </row>
    <row r="423957" spans="68:68" customFormat="1">
      <c r="BP423957" s="90"/>
    </row>
    <row r="423958" spans="68:68" customFormat="1">
      <c r="BP423958" s="90"/>
    </row>
    <row r="423959" spans="68:68" customFormat="1">
      <c r="BP423959" s="90"/>
    </row>
    <row r="423960" spans="68:68" customFormat="1">
      <c r="BP423960" s="90"/>
    </row>
    <row r="423961" spans="68:68" customFormat="1">
      <c r="BP423961" s="90"/>
    </row>
    <row r="423962" spans="68:68" customFormat="1">
      <c r="BP423962" s="90"/>
    </row>
    <row r="423963" spans="68:68" customFormat="1">
      <c r="BP423963" s="90"/>
    </row>
    <row r="423964" spans="68:68" customFormat="1">
      <c r="BP423964" s="90"/>
    </row>
    <row r="423965" spans="68:68" customFormat="1">
      <c r="BP423965" s="90"/>
    </row>
    <row r="423966" spans="68:68" customFormat="1">
      <c r="BP423966" s="90"/>
    </row>
    <row r="423967" spans="68:68" customFormat="1">
      <c r="BP423967" s="90"/>
    </row>
    <row r="423968" spans="68:68" customFormat="1">
      <c r="BP423968" s="90"/>
    </row>
    <row r="423969" spans="68:68" customFormat="1">
      <c r="BP423969" s="90"/>
    </row>
    <row r="423970" spans="68:68" customFormat="1">
      <c r="BP423970" s="90"/>
    </row>
    <row r="423971" spans="68:68" customFormat="1">
      <c r="BP423971" s="90"/>
    </row>
    <row r="423972" spans="68:68" customFormat="1">
      <c r="BP423972" s="90"/>
    </row>
    <row r="423973" spans="68:68" customFormat="1">
      <c r="BP423973" s="90"/>
    </row>
    <row r="423974" spans="68:68" customFormat="1">
      <c r="BP423974" s="90"/>
    </row>
    <row r="423975" spans="68:68" customFormat="1">
      <c r="BP423975" s="90"/>
    </row>
    <row r="423976" spans="68:68" customFormat="1">
      <c r="BP423976" s="90"/>
    </row>
    <row r="423977" spans="68:68" customFormat="1">
      <c r="BP423977" s="90"/>
    </row>
    <row r="423978" spans="68:68" customFormat="1">
      <c r="BP423978" s="90"/>
    </row>
    <row r="423979" spans="68:68" customFormat="1">
      <c r="BP423979" s="90"/>
    </row>
    <row r="423980" spans="68:68" customFormat="1">
      <c r="BP423980" s="90"/>
    </row>
    <row r="423981" spans="68:68" customFormat="1">
      <c r="BP423981" s="90"/>
    </row>
    <row r="423982" spans="68:68" customFormat="1">
      <c r="BP423982" s="90"/>
    </row>
    <row r="423983" spans="68:68" customFormat="1">
      <c r="BP423983" s="90"/>
    </row>
    <row r="423984" spans="68:68" customFormat="1">
      <c r="BP423984" s="90"/>
    </row>
    <row r="423985" spans="68:68" customFormat="1">
      <c r="BP423985" s="90"/>
    </row>
    <row r="423986" spans="68:68" customFormat="1">
      <c r="BP423986" s="90"/>
    </row>
    <row r="423987" spans="68:68" customFormat="1">
      <c r="BP423987" s="90"/>
    </row>
    <row r="423988" spans="68:68" customFormat="1">
      <c r="BP423988" s="90"/>
    </row>
    <row r="423989" spans="68:68" customFormat="1">
      <c r="BP423989" s="90"/>
    </row>
    <row r="423990" spans="68:68" customFormat="1">
      <c r="BP423990" s="90"/>
    </row>
    <row r="423991" spans="68:68" customFormat="1">
      <c r="BP423991" s="90"/>
    </row>
    <row r="423992" spans="68:68" customFormat="1">
      <c r="BP423992" s="90"/>
    </row>
    <row r="423993" spans="68:68" customFormat="1">
      <c r="BP423993" s="90"/>
    </row>
    <row r="423994" spans="68:68" customFormat="1">
      <c r="BP423994" s="90"/>
    </row>
    <row r="423995" spans="68:68" customFormat="1">
      <c r="BP423995" s="90"/>
    </row>
    <row r="423996" spans="68:68" customFormat="1">
      <c r="BP423996" s="90"/>
    </row>
    <row r="423997" spans="68:68" customFormat="1">
      <c r="BP423997" s="90"/>
    </row>
    <row r="423998" spans="68:68" customFormat="1">
      <c r="BP423998" s="90"/>
    </row>
    <row r="423999" spans="68:68" customFormat="1">
      <c r="BP423999" s="90"/>
    </row>
    <row r="424000" spans="68:68" customFormat="1">
      <c r="BP424000" s="90"/>
    </row>
    <row r="424001" spans="68:68" customFormat="1">
      <c r="BP424001" s="90"/>
    </row>
    <row r="424002" spans="68:68" customFormat="1">
      <c r="BP424002" s="90"/>
    </row>
    <row r="424003" spans="68:68" customFormat="1">
      <c r="BP424003" s="90"/>
    </row>
    <row r="424004" spans="68:68" customFormat="1">
      <c r="BP424004" s="90"/>
    </row>
    <row r="424005" spans="68:68" customFormat="1">
      <c r="BP424005" s="90"/>
    </row>
    <row r="424006" spans="68:68" customFormat="1">
      <c r="BP424006" s="90"/>
    </row>
    <row r="424007" spans="68:68" customFormat="1">
      <c r="BP424007" s="90"/>
    </row>
    <row r="424008" spans="68:68" customFormat="1">
      <c r="BP424008" s="90"/>
    </row>
    <row r="424009" spans="68:68" customFormat="1">
      <c r="BP424009" s="90"/>
    </row>
    <row r="424010" spans="68:68" customFormat="1">
      <c r="BP424010" s="90"/>
    </row>
    <row r="424011" spans="68:68" customFormat="1">
      <c r="BP424011" s="90"/>
    </row>
    <row r="424012" spans="68:68" customFormat="1">
      <c r="BP424012" s="90"/>
    </row>
    <row r="424013" spans="68:68" customFormat="1">
      <c r="BP424013" s="90"/>
    </row>
    <row r="424014" spans="68:68" customFormat="1">
      <c r="BP424014" s="90"/>
    </row>
    <row r="424015" spans="68:68" customFormat="1">
      <c r="BP424015" s="90"/>
    </row>
    <row r="424016" spans="68:68" customFormat="1">
      <c r="BP424016" s="90"/>
    </row>
    <row r="424017" spans="68:68" customFormat="1">
      <c r="BP424017" s="90"/>
    </row>
    <row r="424018" spans="68:68" customFormat="1">
      <c r="BP424018" s="90"/>
    </row>
    <row r="424019" spans="68:68" customFormat="1">
      <c r="BP424019" s="90"/>
    </row>
    <row r="424020" spans="68:68" customFormat="1">
      <c r="BP424020" s="90"/>
    </row>
    <row r="424021" spans="68:68" customFormat="1">
      <c r="BP424021" s="90"/>
    </row>
    <row r="424022" spans="68:68" customFormat="1">
      <c r="BP424022" s="90"/>
    </row>
    <row r="424023" spans="68:68" customFormat="1">
      <c r="BP424023" s="90"/>
    </row>
    <row r="424024" spans="68:68" customFormat="1">
      <c r="BP424024" s="90"/>
    </row>
    <row r="424025" spans="68:68" customFormat="1">
      <c r="BP424025" s="90"/>
    </row>
    <row r="424026" spans="68:68" customFormat="1">
      <c r="BP424026" s="90"/>
    </row>
    <row r="424027" spans="68:68" customFormat="1">
      <c r="BP424027" s="90"/>
    </row>
    <row r="424028" spans="68:68" customFormat="1">
      <c r="BP424028" s="90"/>
    </row>
    <row r="424029" spans="68:68" customFormat="1">
      <c r="BP424029" s="90"/>
    </row>
    <row r="424030" spans="68:68" customFormat="1">
      <c r="BP424030" s="90"/>
    </row>
    <row r="424031" spans="68:68" customFormat="1">
      <c r="BP424031" s="90"/>
    </row>
    <row r="424032" spans="68:68" customFormat="1">
      <c r="BP424032" s="90"/>
    </row>
    <row r="424033" spans="68:68" customFormat="1">
      <c r="BP424033" s="90"/>
    </row>
    <row r="424034" spans="68:68" customFormat="1">
      <c r="BP424034" s="90"/>
    </row>
    <row r="424035" spans="68:68" customFormat="1">
      <c r="BP424035" s="90"/>
    </row>
    <row r="424036" spans="68:68" customFormat="1">
      <c r="BP424036" s="90"/>
    </row>
    <row r="424037" spans="68:68" customFormat="1">
      <c r="BP424037" s="90"/>
    </row>
    <row r="424038" spans="68:68" customFormat="1">
      <c r="BP424038" s="90"/>
    </row>
    <row r="424039" spans="68:68" customFormat="1">
      <c r="BP424039" s="90"/>
    </row>
    <row r="424040" spans="68:68" customFormat="1">
      <c r="BP424040" s="90"/>
    </row>
    <row r="424041" spans="68:68" customFormat="1">
      <c r="BP424041" s="90"/>
    </row>
    <row r="424042" spans="68:68" customFormat="1">
      <c r="BP424042" s="90"/>
    </row>
    <row r="424043" spans="68:68" customFormat="1">
      <c r="BP424043" s="90"/>
    </row>
    <row r="424044" spans="68:68" customFormat="1">
      <c r="BP424044" s="90"/>
    </row>
    <row r="424045" spans="68:68" customFormat="1">
      <c r="BP424045" s="90"/>
    </row>
    <row r="424046" spans="68:68" customFormat="1">
      <c r="BP424046" s="90"/>
    </row>
    <row r="424047" spans="68:68" customFormat="1">
      <c r="BP424047" s="90"/>
    </row>
    <row r="424048" spans="68:68" customFormat="1">
      <c r="BP424048" s="90"/>
    </row>
    <row r="424049" spans="68:68" customFormat="1">
      <c r="BP424049" s="90"/>
    </row>
    <row r="424050" spans="68:68" customFormat="1">
      <c r="BP424050" s="90"/>
    </row>
    <row r="424051" spans="68:68" customFormat="1">
      <c r="BP424051" s="90"/>
    </row>
    <row r="424052" spans="68:68" customFormat="1">
      <c r="BP424052" s="90"/>
    </row>
    <row r="424053" spans="68:68" customFormat="1">
      <c r="BP424053" s="90"/>
    </row>
    <row r="424054" spans="68:68" customFormat="1">
      <c r="BP424054" s="90"/>
    </row>
    <row r="424055" spans="68:68" customFormat="1">
      <c r="BP424055" s="90"/>
    </row>
    <row r="424056" spans="68:68" customFormat="1">
      <c r="BP424056" s="90"/>
    </row>
    <row r="424057" spans="68:68" customFormat="1">
      <c r="BP424057" s="90"/>
    </row>
    <row r="424058" spans="68:68" customFormat="1">
      <c r="BP424058" s="90"/>
    </row>
    <row r="424059" spans="68:68" customFormat="1">
      <c r="BP424059" s="90"/>
    </row>
    <row r="424060" spans="68:68" customFormat="1">
      <c r="BP424060" s="90"/>
    </row>
    <row r="424061" spans="68:68" customFormat="1">
      <c r="BP424061" s="90"/>
    </row>
    <row r="424062" spans="68:68" customFormat="1">
      <c r="BP424062" s="90"/>
    </row>
    <row r="424063" spans="68:68" customFormat="1">
      <c r="BP424063" s="90"/>
    </row>
    <row r="424064" spans="68:68" customFormat="1">
      <c r="BP424064" s="90"/>
    </row>
    <row r="424065" spans="68:68" customFormat="1">
      <c r="BP424065" s="90"/>
    </row>
    <row r="424066" spans="68:68" customFormat="1">
      <c r="BP424066" s="90"/>
    </row>
    <row r="424067" spans="68:68" customFormat="1">
      <c r="BP424067" s="90"/>
    </row>
    <row r="424068" spans="68:68" customFormat="1">
      <c r="BP424068" s="90"/>
    </row>
    <row r="424069" spans="68:68" customFormat="1">
      <c r="BP424069" s="90"/>
    </row>
    <row r="424070" spans="68:68" customFormat="1">
      <c r="BP424070" s="90"/>
    </row>
    <row r="424071" spans="68:68" customFormat="1">
      <c r="BP424071" s="90"/>
    </row>
    <row r="424072" spans="68:68" customFormat="1">
      <c r="BP424072" s="90"/>
    </row>
    <row r="424073" spans="68:68" customFormat="1">
      <c r="BP424073" s="90"/>
    </row>
    <row r="424074" spans="68:68" customFormat="1">
      <c r="BP424074" s="90"/>
    </row>
    <row r="424075" spans="68:68" customFormat="1">
      <c r="BP424075" s="90"/>
    </row>
    <row r="424076" spans="68:68" customFormat="1">
      <c r="BP424076" s="90"/>
    </row>
    <row r="424077" spans="68:68" customFormat="1">
      <c r="BP424077" s="90"/>
    </row>
    <row r="424078" spans="68:68" customFormat="1">
      <c r="BP424078" s="90"/>
    </row>
    <row r="424079" spans="68:68" customFormat="1">
      <c r="BP424079" s="90"/>
    </row>
    <row r="424080" spans="68:68" customFormat="1">
      <c r="BP424080" s="90"/>
    </row>
    <row r="424081" spans="68:68" customFormat="1">
      <c r="BP424081" s="90"/>
    </row>
    <row r="424082" spans="68:68" customFormat="1">
      <c r="BP424082" s="90"/>
    </row>
    <row r="424083" spans="68:68" customFormat="1">
      <c r="BP424083" s="90"/>
    </row>
    <row r="424084" spans="68:68" customFormat="1">
      <c r="BP424084" s="90"/>
    </row>
    <row r="424085" spans="68:68" customFormat="1">
      <c r="BP424085" s="90"/>
    </row>
    <row r="424086" spans="68:68" customFormat="1">
      <c r="BP424086" s="90"/>
    </row>
    <row r="424087" spans="68:68" customFormat="1">
      <c r="BP424087" s="90"/>
    </row>
    <row r="424088" spans="68:68" customFormat="1">
      <c r="BP424088" s="90"/>
    </row>
    <row r="424089" spans="68:68" customFormat="1">
      <c r="BP424089" s="90"/>
    </row>
    <row r="424090" spans="68:68" customFormat="1">
      <c r="BP424090" s="90"/>
    </row>
    <row r="424091" spans="68:68" customFormat="1">
      <c r="BP424091" s="90"/>
    </row>
    <row r="424092" spans="68:68" customFormat="1">
      <c r="BP424092" s="90"/>
    </row>
    <row r="424093" spans="68:68" customFormat="1">
      <c r="BP424093" s="90"/>
    </row>
    <row r="424094" spans="68:68" customFormat="1">
      <c r="BP424094" s="90"/>
    </row>
    <row r="424095" spans="68:68" customFormat="1">
      <c r="BP424095" s="90"/>
    </row>
    <row r="424096" spans="68:68" customFormat="1">
      <c r="BP424096" s="90"/>
    </row>
    <row r="424097" spans="68:68" customFormat="1">
      <c r="BP424097" s="90"/>
    </row>
    <row r="424098" spans="68:68" customFormat="1">
      <c r="BP424098" s="90"/>
    </row>
    <row r="424099" spans="68:68" customFormat="1">
      <c r="BP424099" s="90"/>
    </row>
    <row r="424100" spans="68:68" customFormat="1">
      <c r="BP424100" s="90"/>
    </row>
    <row r="424101" spans="68:68" customFormat="1">
      <c r="BP424101" s="90"/>
    </row>
    <row r="424102" spans="68:68" customFormat="1">
      <c r="BP424102" s="90"/>
    </row>
    <row r="424103" spans="68:68" customFormat="1">
      <c r="BP424103" s="90"/>
    </row>
    <row r="424104" spans="68:68" customFormat="1">
      <c r="BP424104" s="90"/>
    </row>
    <row r="424105" spans="68:68" customFormat="1">
      <c r="BP424105" s="90"/>
    </row>
    <row r="424106" spans="68:68" customFormat="1">
      <c r="BP424106" s="90"/>
    </row>
    <row r="424107" spans="68:68" customFormat="1">
      <c r="BP424107" s="90"/>
    </row>
    <row r="424108" spans="68:68" customFormat="1">
      <c r="BP424108" s="90"/>
    </row>
    <row r="424109" spans="68:68" customFormat="1">
      <c r="BP424109" s="90"/>
    </row>
    <row r="424110" spans="68:68" customFormat="1">
      <c r="BP424110" s="90"/>
    </row>
    <row r="424111" spans="68:68" customFormat="1">
      <c r="BP424111" s="90"/>
    </row>
    <row r="424112" spans="68:68" customFormat="1">
      <c r="BP424112" s="90"/>
    </row>
    <row r="424113" spans="68:68" customFormat="1">
      <c r="BP424113" s="90"/>
    </row>
    <row r="424114" spans="68:68" customFormat="1">
      <c r="BP424114" s="90"/>
    </row>
    <row r="424115" spans="68:68" customFormat="1">
      <c r="BP424115" s="90"/>
    </row>
    <row r="424116" spans="68:68" customFormat="1">
      <c r="BP424116" s="90"/>
    </row>
    <row r="424117" spans="68:68" customFormat="1">
      <c r="BP424117" s="90"/>
    </row>
    <row r="424118" spans="68:68" customFormat="1">
      <c r="BP424118" s="90"/>
    </row>
    <row r="424119" spans="68:68" customFormat="1">
      <c r="BP424119" s="90"/>
    </row>
    <row r="424120" spans="68:68" customFormat="1">
      <c r="BP424120" s="90"/>
    </row>
    <row r="424121" spans="68:68" customFormat="1">
      <c r="BP424121" s="90"/>
    </row>
    <row r="424122" spans="68:68" customFormat="1">
      <c r="BP424122" s="90"/>
    </row>
    <row r="424123" spans="68:68" customFormat="1">
      <c r="BP424123" s="90"/>
    </row>
    <row r="424124" spans="68:68" customFormat="1">
      <c r="BP424124" s="90"/>
    </row>
    <row r="424125" spans="68:68" customFormat="1">
      <c r="BP424125" s="90"/>
    </row>
    <row r="424126" spans="68:68" customFormat="1">
      <c r="BP424126" s="90"/>
    </row>
    <row r="424127" spans="68:68" customFormat="1">
      <c r="BP424127" s="90"/>
    </row>
    <row r="424128" spans="68:68" customFormat="1">
      <c r="BP424128" s="90"/>
    </row>
    <row r="424129" spans="68:68" customFormat="1">
      <c r="BP424129" s="90"/>
    </row>
    <row r="424130" spans="68:68" customFormat="1">
      <c r="BP424130" s="90"/>
    </row>
    <row r="424131" spans="68:68" customFormat="1">
      <c r="BP424131" s="90"/>
    </row>
    <row r="424132" spans="68:68" customFormat="1">
      <c r="BP424132" s="90"/>
    </row>
    <row r="424133" spans="68:68" customFormat="1">
      <c r="BP424133" s="90"/>
    </row>
    <row r="424134" spans="68:68" customFormat="1">
      <c r="BP424134" s="90"/>
    </row>
    <row r="424135" spans="68:68" customFormat="1">
      <c r="BP424135" s="90"/>
    </row>
    <row r="424136" spans="68:68" customFormat="1">
      <c r="BP424136" s="90"/>
    </row>
    <row r="424137" spans="68:68" customFormat="1">
      <c r="BP424137" s="90"/>
    </row>
    <row r="424138" spans="68:68" customFormat="1">
      <c r="BP424138" s="90"/>
    </row>
    <row r="424139" spans="68:68" customFormat="1">
      <c r="BP424139" s="90"/>
    </row>
    <row r="424140" spans="68:68" customFormat="1">
      <c r="BP424140" s="90"/>
    </row>
    <row r="424141" spans="68:68" customFormat="1">
      <c r="BP424141" s="90"/>
    </row>
    <row r="424142" spans="68:68" customFormat="1">
      <c r="BP424142" s="90"/>
    </row>
    <row r="424143" spans="68:68" customFormat="1">
      <c r="BP424143" s="90"/>
    </row>
    <row r="424144" spans="68:68" customFormat="1">
      <c r="BP424144" s="90"/>
    </row>
    <row r="424145" spans="68:68" customFormat="1">
      <c r="BP424145" s="90"/>
    </row>
    <row r="424146" spans="68:68" customFormat="1">
      <c r="BP424146" s="90"/>
    </row>
    <row r="424147" spans="68:68" customFormat="1">
      <c r="BP424147" s="90"/>
    </row>
    <row r="424148" spans="68:68" customFormat="1">
      <c r="BP424148" s="90"/>
    </row>
    <row r="424149" spans="68:68" customFormat="1">
      <c r="BP424149" s="90"/>
    </row>
    <row r="424150" spans="68:68" customFormat="1">
      <c r="BP424150" s="90"/>
    </row>
    <row r="424151" spans="68:68" customFormat="1">
      <c r="BP424151" s="90"/>
    </row>
    <row r="424152" spans="68:68" customFormat="1">
      <c r="BP424152" s="90"/>
    </row>
    <row r="424153" spans="68:68" customFormat="1">
      <c r="BP424153" s="90"/>
    </row>
    <row r="424154" spans="68:68" customFormat="1">
      <c r="BP424154" s="90"/>
    </row>
    <row r="424155" spans="68:68" customFormat="1">
      <c r="BP424155" s="90"/>
    </row>
    <row r="424156" spans="68:68" customFormat="1">
      <c r="BP424156" s="90"/>
    </row>
    <row r="424157" spans="68:68" customFormat="1">
      <c r="BP424157" s="90"/>
    </row>
    <row r="424158" spans="68:68" customFormat="1">
      <c r="BP424158" s="90"/>
    </row>
    <row r="424159" spans="68:68" customFormat="1">
      <c r="BP424159" s="90"/>
    </row>
    <row r="424160" spans="68:68" customFormat="1">
      <c r="BP424160" s="90"/>
    </row>
    <row r="424161" spans="68:68" customFormat="1">
      <c r="BP424161" s="90"/>
    </row>
    <row r="424162" spans="68:68" customFormat="1">
      <c r="BP424162" s="90"/>
    </row>
    <row r="424163" spans="68:68" customFormat="1">
      <c r="BP424163" s="90"/>
    </row>
    <row r="424164" spans="68:68" customFormat="1">
      <c r="BP424164" s="90"/>
    </row>
    <row r="424165" spans="68:68" customFormat="1">
      <c r="BP424165" s="90"/>
    </row>
    <row r="424166" spans="68:68" customFormat="1">
      <c r="BP424166" s="90"/>
    </row>
    <row r="424167" spans="68:68" customFormat="1">
      <c r="BP424167" s="90"/>
    </row>
    <row r="424168" spans="68:68" customFormat="1">
      <c r="BP424168" s="90"/>
    </row>
    <row r="424169" spans="68:68" customFormat="1">
      <c r="BP424169" s="90"/>
    </row>
    <row r="424170" spans="68:68" customFormat="1">
      <c r="BP424170" s="90"/>
    </row>
    <row r="424171" spans="68:68" customFormat="1">
      <c r="BP424171" s="90"/>
    </row>
    <row r="424172" spans="68:68" customFormat="1">
      <c r="BP424172" s="90"/>
    </row>
    <row r="424173" spans="68:68" customFormat="1">
      <c r="BP424173" s="90"/>
    </row>
    <row r="424174" spans="68:68" customFormat="1">
      <c r="BP424174" s="90"/>
    </row>
    <row r="424175" spans="68:68" customFormat="1">
      <c r="BP424175" s="90"/>
    </row>
    <row r="424176" spans="68:68" customFormat="1">
      <c r="BP424176" s="90"/>
    </row>
    <row r="424177" spans="68:68" customFormat="1">
      <c r="BP424177" s="90"/>
    </row>
    <row r="424178" spans="68:68" customFormat="1">
      <c r="BP424178" s="90"/>
    </row>
    <row r="424179" spans="68:68" customFormat="1">
      <c r="BP424179" s="90"/>
    </row>
    <row r="424180" spans="68:68" customFormat="1">
      <c r="BP424180" s="90"/>
    </row>
    <row r="424181" spans="68:68" customFormat="1">
      <c r="BP424181" s="90"/>
    </row>
    <row r="424182" spans="68:68" customFormat="1">
      <c r="BP424182" s="90"/>
    </row>
    <row r="424183" spans="68:68" customFormat="1">
      <c r="BP424183" s="90"/>
    </row>
    <row r="424184" spans="68:68" customFormat="1">
      <c r="BP424184" s="90"/>
    </row>
    <row r="424185" spans="68:68" customFormat="1">
      <c r="BP424185" s="90"/>
    </row>
    <row r="424186" spans="68:68" customFormat="1">
      <c r="BP424186" s="90"/>
    </row>
    <row r="424187" spans="68:68" customFormat="1">
      <c r="BP424187" s="90"/>
    </row>
    <row r="424188" spans="68:68" customFormat="1">
      <c r="BP424188" s="90"/>
    </row>
    <row r="424189" spans="68:68" customFormat="1">
      <c r="BP424189" s="90"/>
    </row>
    <row r="424190" spans="68:68" customFormat="1">
      <c r="BP424190" s="90"/>
    </row>
    <row r="424191" spans="68:68" customFormat="1">
      <c r="BP424191" s="90"/>
    </row>
    <row r="424192" spans="68:68" customFormat="1">
      <c r="BP424192" s="90"/>
    </row>
    <row r="424193" spans="68:68" customFormat="1">
      <c r="BP424193" s="90"/>
    </row>
    <row r="424194" spans="68:68" customFormat="1">
      <c r="BP424194" s="90"/>
    </row>
    <row r="424195" spans="68:68" customFormat="1">
      <c r="BP424195" s="90"/>
    </row>
    <row r="424196" spans="68:68" customFormat="1">
      <c r="BP424196" s="90"/>
    </row>
    <row r="424197" spans="68:68" customFormat="1">
      <c r="BP424197" s="90"/>
    </row>
    <row r="424198" spans="68:68" customFormat="1">
      <c r="BP424198" s="90"/>
    </row>
    <row r="424199" spans="68:68" customFormat="1">
      <c r="BP424199" s="90"/>
    </row>
    <row r="424200" spans="68:68" customFormat="1">
      <c r="BP424200" s="90"/>
    </row>
    <row r="424201" spans="68:68" customFormat="1">
      <c r="BP424201" s="90"/>
    </row>
    <row r="424202" spans="68:68" customFormat="1">
      <c r="BP424202" s="90"/>
    </row>
    <row r="424203" spans="68:68" customFormat="1">
      <c r="BP424203" s="90"/>
    </row>
    <row r="424204" spans="68:68" customFormat="1">
      <c r="BP424204" s="90"/>
    </row>
    <row r="424205" spans="68:68" customFormat="1">
      <c r="BP424205" s="90"/>
    </row>
    <row r="424206" spans="68:68" customFormat="1">
      <c r="BP424206" s="90"/>
    </row>
    <row r="424207" spans="68:68" customFormat="1">
      <c r="BP424207" s="90"/>
    </row>
    <row r="424208" spans="68:68" customFormat="1">
      <c r="BP424208" s="90"/>
    </row>
    <row r="424209" spans="68:68" customFormat="1">
      <c r="BP424209" s="90"/>
    </row>
    <row r="424210" spans="68:68" customFormat="1">
      <c r="BP424210" s="90"/>
    </row>
    <row r="424211" spans="68:68" customFormat="1">
      <c r="BP424211" s="90"/>
    </row>
    <row r="424212" spans="68:68" customFormat="1">
      <c r="BP424212" s="90"/>
    </row>
    <row r="424213" spans="68:68" customFormat="1">
      <c r="BP424213" s="90"/>
    </row>
    <row r="424214" spans="68:68" customFormat="1">
      <c r="BP424214" s="90"/>
    </row>
    <row r="424215" spans="68:68" customFormat="1">
      <c r="BP424215" s="90"/>
    </row>
    <row r="424216" spans="68:68" customFormat="1">
      <c r="BP424216" s="90"/>
    </row>
    <row r="424217" spans="68:68" customFormat="1">
      <c r="BP424217" s="90"/>
    </row>
    <row r="424218" spans="68:68" customFormat="1">
      <c r="BP424218" s="90"/>
    </row>
    <row r="424219" spans="68:68" customFormat="1">
      <c r="BP424219" s="90"/>
    </row>
    <row r="424220" spans="68:68" customFormat="1">
      <c r="BP424220" s="90"/>
    </row>
    <row r="424221" spans="68:68" customFormat="1">
      <c r="BP424221" s="90"/>
    </row>
    <row r="424222" spans="68:68" customFormat="1">
      <c r="BP424222" s="90"/>
    </row>
    <row r="424223" spans="68:68" customFormat="1">
      <c r="BP424223" s="90"/>
    </row>
    <row r="424224" spans="68:68" customFormat="1">
      <c r="BP424224" s="90"/>
    </row>
    <row r="424225" spans="68:68" customFormat="1">
      <c r="BP424225" s="90"/>
    </row>
    <row r="424226" spans="68:68" customFormat="1">
      <c r="BP424226" s="90"/>
    </row>
    <row r="424227" spans="68:68" customFormat="1">
      <c r="BP424227" s="90"/>
    </row>
    <row r="424228" spans="68:68" customFormat="1">
      <c r="BP424228" s="90"/>
    </row>
    <row r="424229" spans="68:68" customFormat="1">
      <c r="BP424229" s="90"/>
    </row>
    <row r="424230" spans="68:68" customFormat="1">
      <c r="BP424230" s="90"/>
    </row>
    <row r="424231" spans="68:68" customFormat="1">
      <c r="BP424231" s="90"/>
    </row>
    <row r="424232" spans="68:68" customFormat="1">
      <c r="BP424232" s="90"/>
    </row>
    <row r="424233" spans="68:68" customFormat="1">
      <c r="BP424233" s="90"/>
    </row>
    <row r="424234" spans="68:68" customFormat="1">
      <c r="BP424234" s="90"/>
    </row>
    <row r="424235" spans="68:68" customFormat="1">
      <c r="BP424235" s="90"/>
    </row>
    <row r="424236" spans="68:68" customFormat="1">
      <c r="BP424236" s="90"/>
    </row>
    <row r="424237" spans="68:68" customFormat="1">
      <c r="BP424237" s="90"/>
    </row>
    <row r="424238" spans="68:68" customFormat="1">
      <c r="BP424238" s="90"/>
    </row>
    <row r="424239" spans="68:68" customFormat="1">
      <c r="BP424239" s="90"/>
    </row>
    <row r="424240" spans="68:68" customFormat="1">
      <c r="BP424240" s="90"/>
    </row>
    <row r="424241" spans="68:68" customFormat="1">
      <c r="BP424241" s="90"/>
    </row>
    <row r="424242" spans="68:68" customFormat="1">
      <c r="BP424242" s="90"/>
    </row>
    <row r="424243" spans="68:68" customFormat="1">
      <c r="BP424243" s="90"/>
    </row>
    <row r="424244" spans="68:68" customFormat="1">
      <c r="BP424244" s="90"/>
    </row>
    <row r="424245" spans="68:68" customFormat="1">
      <c r="BP424245" s="90"/>
    </row>
    <row r="424246" spans="68:68" customFormat="1">
      <c r="BP424246" s="90"/>
    </row>
    <row r="424247" spans="68:68" customFormat="1">
      <c r="BP424247" s="90"/>
    </row>
    <row r="424248" spans="68:68" customFormat="1">
      <c r="BP424248" s="90"/>
    </row>
    <row r="424249" spans="68:68" customFormat="1">
      <c r="BP424249" s="90"/>
    </row>
    <row r="424250" spans="68:68" customFormat="1">
      <c r="BP424250" s="90"/>
    </row>
    <row r="424251" spans="68:68" customFormat="1">
      <c r="BP424251" s="90"/>
    </row>
    <row r="424252" spans="68:68" customFormat="1">
      <c r="BP424252" s="90"/>
    </row>
    <row r="424253" spans="68:68" customFormat="1">
      <c r="BP424253" s="90"/>
    </row>
    <row r="424254" spans="68:68" customFormat="1">
      <c r="BP424254" s="90"/>
    </row>
    <row r="424255" spans="68:68" customFormat="1">
      <c r="BP424255" s="90"/>
    </row>
    <row r="424256" spans="68:68" customFormat="1">
      <c r="BP424256" s="90"/>
    </row>
    <row r="424257" spans="68:68" customFormat="1">
      <c r="BP424257" s="90"/>
    </row>
    <row r="424258" spans="68:68" customFormat="1">
      <c r="BP424258" s="90"/>
    </row>
    <row r="424259" spans="68:68" customFormat="1">
      <c r="BP424259" s="90"/>
    </row>
    <row r="424260" spans="68:68" customFormat="1">
      <c r="BP424260" s="90"/>
    </row>
    <row r="424261" spans="68:68" customFormat="1">
      <c r="BP424261" s="90"/>
    </row>
    <row r="424262" spans="68:68" customFormat="1">
      <c r="BP424262" s="90"/>
    </row>
    <row r="424263" spans="68:68" customFormat="1">
      <c r="BP424263" s="90"/>
    </row>
    <row r="424264" spans="68:68" customFormat="1">
      <c r="BP424264" s="90"/>
    </row>
    <row r="424265" spans="68:68" customFormat="1">
      <c r="BP424265" s="90"/>
    </row>
    <row r="424266" spans="68:68" customFormat="1">
      <c r="BP424266" s="90"/>
    </row>
    <row r="424267" spans="68:68" customFormat="1">
      <c r="BP424267" s="90"/>
    </row>
    <row r="424268" spans="68:68" customFormat="1">
      <c r="BP424268" s="90"/>
    </row>
    <row r="424269" spans="68:68" customFormat="1">
      <c r="BP424269" s="90"/>
    </row>
    <row r="424270" spans="68:68" customFormat="1">
      <c r="BP424270" s="90"/>
    </row>
    <row r="424271" spans="68:68" customFormat="1">
      <c r="BP424271" s="90"/>
    </row>
    <row r="424272" spans="68:68" customFormat="1">
      <c r="BP424272" s="90"/>
    </row>
    <row r="424273" spans="68:68" customFormat="1">
      <c r="BP424273" s="90"/>
    </row>
    <row r="424274" spans="68:68" customFormat="1">
      <c r="BP424274" s="90"/>
    </row>
    <row r="424275" spans="68:68" customFormat="1">
      <c r="BP424275" s="90"/>
    </row>
    <row r="424276" spans="68:68" customFormat="1">
      <c r="BP424276" s="90"/>
    </row>
    <row r="424277" spans="68:68" customFormat="1">
      <c r="BP424277" s="90"/>
    </row>
    <row r="424278" spans="68:68" customFormat="1">
      <c r="BP424278" s="90"/>
    </row>
    <row r="424279" spans="68:68" customFormat="1">
      <c r="BP424279" s="90"/>
    </row>
    <row r="424280" spans="68:68" customFormat="1">
      <c r="BP424280" s="90"/>
    </row>
    <row r="424281" spans="68:68" customFormat="1">
      <c r="BP424281" s="90"/>
    </row>
    <row r="424282" spans="68:68" customFormat="1">
      <c r="BP424282" s="90"/>
    </row>
    <row r="424283" spans="68:68" customFormat="1">
      <c r="BP424283" s="90"/>
    </row>
    <row r="424284" spans="68:68" customFormat="1">
      <c r="BP424284" s="90"/>
    </row>
    <row r="424285" spans="68:68" customFormat="1">
      <c r="BP424285" s="90"/>
    </row>
    <row r="424286" spans="68:68" customFormat="1">
      <c r="BP424286" s="90"/>
    </row>
    <row r="424287" spans="68:68" customFormat="1">
      <c r="BP424287" s="90"/>
    </row>
    <row r="424288" spans="68:68" customFormat="1">
      <c r="BP424288" s="90"/>
    </row>
    <row r="424289" spans="68:68" customFormat="1">
      <c r="BP424289" s="90"/>
    </row>
    <row r="424290" spans="68:68" customFormat="1">
      <c r="BP424290" s="90"/>
    </row>
    <row r="424291" spans="68:68" customFormat="1">
      <c r="BP424291" s="90"/>
    </row>
    <row r="424292" spans="68:68" customFormat="1">
      <c r="BP424292" s="90"/>
    </row>
    <row r="424293" spans="68:68" customFormat="1">
      <c r="BP424293" s="90"/>
    </row>
    <row r="424294" spans="68:68" customFormat="1">
      <c r="BP424294" s="90"/>
    </row>
    <row r="424295" spans="68:68" customFormat="1">
      <c r="BP424295" s="90"/>
    </row>
    <row r="424296" spans="68:68" customFormat="1">
      <c r="BP424296" s="90"/>
    </row>
    <row r="424297" spans="68:68" customFormat="1">
      <c r="BP424297" s="90"/>
    </row>
    <row r="424298" spans="68:68" customFormat="1">
      <c r="BP424298" s="90"/>
    </row>
    <row r="424299" spans="68:68" customFormat="1">
      <c r="BP424299" s="90"/>
    </row>
    <row r="424300" spans="68:68" customFormat="1">
      <c r="BP424300" s="90"/>
    </row>
    <row r="424301" spans="68:68" customFormat="1">
      <c r="BP424301" s="90"/>
    </row>
    <row r="424302" spans="68:68" customFormat="1">
      <c r="BP424302" s="90"/>
    </row>
    <row r="424303" spans="68:68" customFormat="1">
      <c r="BP424303" s="90"/>
    </row>
    <row r="424304" spans="68:68" customFormat="1">
      <c r="BP424304" s="90"/>
    </row>
    <row r="424305" spans="68:68" customFormat="1">
      <c r="BP424305" s="90"/>
    </row>
    <row r="424306" spans="68:68" customFormat="1">
      <c r="BP424306" s="90"/>
    </row>
    <row r="424307" spans="68:68" customFormat="1">
      <c r="BP424307" s="90"/>
    </row>
    <row r="424308" spans="68:68" customFormat="1">
      <c r="BP424308" s="90"/>
    </row>
    <row r="424309" spans="68:68" customFormat="1">
      <c r="BP424309" s="90"/>
    </row>
    <row r="424310" spans="68:68" customFormat="1">
      <c r="BP424310" s="90"/>
    </row>
    <row r="424311" spans="68:68" customFormat="1">
      <c r="BP424311" s="90"/>
    </row>
    <row r="424312" spans="68:68" customFormat="1">
      <c r="BP424312" s="90"/>
    </row>
    <row r="424313" spans="68:68" customFormat="1">
      <c r="BP424313" s="90"/>
    </row>
    <row r="424314" spans="68:68" customFormat="1">
      <c r="BP424314" s="90"/>
    </row>
    <row r="424315" spans="68:68" customFormat="1">
      <c r="BP424315" s="90"/>
    </row>
    <row r="424316" spans="68:68" customFormat="1">
      <c r="BP424316" s="90"/>
    </row>
    <row r="424317" spans="68:68" customFormat="1">
      <c r="BP424317" s="90"/>
    </row>
    <row r="424318" spans="68:68" customFormat="1">
      <c r="BP424318" s="90"/>
    </row>
    <row r="424319" spans="68:68" customFormat="1">
      <c r="BP424319" s="90"/>
    </row>
    <row r="424320" spans="68:68" customFormat="1">
      <c r="BP424320" s="90"/>
    </row>
    <row r="424321" spans="68:68" customFormat="1">
      <c r="BP424321" s="90"/>
    </row>
    <row r="424322" spans="68:68" customFormat="1">
      <c r="BP424322" s="90"/>
    </row>
    <row r="424323" spans="68:68" customFormat="1">
      <c r="BP424323" s="90"/>
    </row>
    <row r="424324" spans="68:68" customFormat="1">
      <c r="BP424324" s="90"/>
    </row>
    <row r="424325" spans="68:68" customFormat="1">
      <c r="BP424325" s="90"/>
    </row>
    <row r="424326" spans="68:68" customFormat="1">
      <c r="BP424326" s="90"/>
    </row>
    <row r="424327" spans="68:68" customFormat="1">
      <c r="BP424327" s="90"/>
    </row>
    <row r="424328" spans="68:68" customFormat="1">
      <c r="BP424328" s="90"/>
    </row>
    <row r="424329" spans="68:68" customFormat="1">
      <c r="BP424329" s="90"/>
    </row>
    <row r="424330" spans="68:68" customFormat="1">
      <c r="BP424330" s="90"/>
    </row>
    <row r="424331" spans="68:68" customFormat="1">
      <c r="BP424331" s="90"/>
    </row>
    <row r="424332" spans="68:68" customFormat="1">
      <c r="BP424332" s="90"/>
    </row>
    <row r="424333" spans="68:68" customFormat="1">
      <c r="BP424333" s="90"/>
    </row>
    <row r="424334" spans="68:68" customFormat="1">
      <c r="BP424334" s="90"/>
    </row>
    <row r="424335" spans="68:68" customFormat="1">
      <c r="BP424335" s="90"/>
    </row>
    <row r="424336" spans="68:68" customFormat="1">
      <c r="BP424336" s="90"/>
    </row>
    <row r="424337" spans="68:68" customFormat="1">
      <c r="BP424337" s="90"/>
    </row>
    <row r="424338" spans="68:68" customFormat="1">
      <c r="BP424338" s="90"/>
    </row>
    <row r="424339" spans="68:68" customFormat="1">
      <c r="BP424339" s="90"/>
    </row>
    <row r="424340" spans="68:68" customFormat="1">
      <c r="BP424340" s="90"/>
    </row>
    <row r="424341" spans="68:68" customFormat="1">
      <c r="BP424341" s="90"/>
    </row>
    <row r="424342" spans="68:68" customFormat="1">
      <c r="BP424342" s="90"/>
    </row>
    <row r="424343" spans="68:68" customFormat="1">
      <c r="BP424343" s="90"/>
    </row>
    <row r="424344" spans="68:68" customFormat="1">
      <c r="BP424344" s="90"/>
    </row>
    <row r="424345" spans="68:68" customFormat="1">
      <c r="BP424345" s="90"/>
    </row>
    <row r="424346" spans="68:68" customFormat="1">
      <c r="BP424346" s="90"/>
    </row>
    <row r="424347" spans="68:68" customFormat="1">
      <c r="BP424347" s="90"/>
    </row>
    <row r="424348" spans="68:68" customFormat="1">
      <c r="BP424348" s="90"/>
    </row>
    <row r="424349" spans="68:68" customFormat="1">
      <c r="BP424349" s="90"/>
    </row>
    <row r="424350" spans="68:68" customFormat="1">
      <c r="BP424350" s="90"/>
    </row>
    <row r="424351" spans="68:68" customFormat="1">
      <c r="BP424351" s="90"/>
    </row>
    <row r="424352" spans="68:68" customFormat="1">
      <c r="BP424352" s="90"/>
    </row>
    <row r="424353" spans="68:68" customFormat="1">
      <c r="BP424353" s="90"/>
    </row>
    <row r="424354" spans="68:68" customFormat="1">
      <c r="BP424354" s="90"/>
    </row>
    <row r="424355" spans="68:68" customFormat="1">
      <c r="BP424355" s="90"/>
    </row>
    <row r="424356" spans="68:68" customFormat="1">
      <c r="BP424356" s="90"/>
    </row>
    <row r="424357" spans="68:68" customFormat="1">
      <c r="BP424357" s="90"/>
    </row>
    <row r="424358" spans="68:68" customFormat="1">
      <c r="BP424358" s="90"/>
    </row>
    <row r="424359" spans="68:68" customFormat="1">
      <c r="BP424359" s="90"/>
    </row>
    <row r="424360" spans="68:68" customFormat="1">
      <c r="BP424360" s="90"/>
    </row>
    <row r="424361" spans="68:68" customFormat="1">
      <c r="BP424361" s="90"/>
    </row>
    <row r="424362" spans="68:68" customFormat="1">
      <c r="BP424362" s="90"/>
    </row>
    <row r="424363" spans="68:68" customFormat="1">
      <c r="BP424363" s="90"/>
    </row>
    <row r="424364" spans="68:68" customFormat="1">
      <c r="BP424364" s="90"/>
    </row>
    <row r="424365" spans="68:68" customFormat="1">
      <c r="BP424365" s="90"/>
    </row>
    <row r="424366" spans="68:68" customFormat="1">
      <c r="BP424366" s="90"/>
    </row>
    <row r="424367" spans="68:68" customFormat="1">
      <c r="BP424367" s="90"/>
    </row>
    <row r="424368" spans="68:68" customFormat="1">
      <c r="BP424368" s="90"/>
    </row>
    <row r="424369" spans="68:68" customFormat="1">
      <c r="BP424369" s="90"/>
    </row>
    <row r="424370" spans="68:68" customFormat="1">
      <c r="BP424370" s="90"/>
    </row>
    <row r="424371" spans="68:68" customFormat="1">
      <c r="BP424371" s="90"/>
    </row>
    <row r="424372" spans="68:68" customFormat="1">
      <c r="BP424372" s="90"/>
    </row>
    <row r="424373" spans="68:68" customFormat="1">
      <c r="BP424373" s="90"/>
    </row>
    <row r="424374" spans="68:68" customFormat="1">
      <c r="BP424374" s="90"/>
    </row>
    <row r="424375" spans="68:68" customFormat="1">
      <c r="BP424375" s="90"/>
    </row>
    <row r="424376" spans="68:68" customFormat="1">
      <c r="BP424376" s="90"/>
    </row>
    <row r="424377" spans="68:68" customFormat="1">
      <c r="BP424377" s="90"/>
    </row>
    <row r="424378" spans="68:68" customFormat="1">
      <c r="BP424378" s="90"/>
    </row>
    <row r="424379" spans="68:68" customFormat="1">
      <c r="BP424379" s="90"/>
    </row>
    <row r="424380" spans="68:68" customFormat="1">
      <c r="BP424380" s="90"/>
    </row>
    <row r="424381" spans="68:68" customFormat="1">
      <c r="BP424381" s="90"/>
    </row>
    <row r="424382" spans="68:68" customFormat="1">
      <c r="BP424382" s="90"/>
    </row>
    <row r="424383" spans="68:68" customFormat="1">
      <c r="BP424383" s="90"/>
    </row>
    <row r="424384" spans="68:68" customFormat="1">
      <c r="BP424384" s="90"/>
    </row>
    <row r="424385" spans="68:68" customFormat="1">
      <c r="BP424385" s="90"/>
    </row>
    <row r="424386" spans="68:68" customFormat="1">
      <c r="BP424386" s="90"/>
    </row>
    <row r="424387" spans="68:68" customFormat="1">
      <c r="BP424387" s="90"/>
    </row>
    <row r="424388" spans="68:68" customFormat="1">
      <c r="BP424388" s="90"/>
    </row>
    <row r="424389" spans="68:68" customFormat="1">
      <c r="BP424389" s="90"/>
    </row>
    <row r="424390" spans="68:68" customFormat="1">
      <c r="BP424390" s="90"/>
    </row>
    <row r="424391" spans="68:68" customFormat="1">
      <c r="BP424391" s="90"/>
    </row>
    <row r="424392" spans="68:68" customFormat="1">
      <c r="BP424392" s="90"/>
    </row>
    <row r="424393" spans="68:68" customFormat="1">
      <c r="BP424393" s="90"/>
    </row>
    <row r="424394" spans="68:68" customFormat="1">
      <c r="BP424394" s="90"/>
    </row>
    <row r="424395" spans="68:68" customFormat="1">
      <c r="BP424395" s="90"/>
    </row>
    <row r="424396" spans="68:68" customFormat="1">
      <c r="BP424396" s="90"/>
    </row>
    <row r="424397" spans="68:68" customFormat="1">
      <c r="BP424397" s="90"/>
    </row>
    <row r="424398" spans="68:68" customFormat="1">
      <c r="BP424398" s="90"/>
    </row>
    <row r="424399" spans="68:68" customFormat="1">
      <c r="BP424399" s="90"/>
    </row>
    <row r="424400" spans="68:68" customFormat="1">
      <c r="BP424400" s="90"/>
    </row>
    <row r="424401" spans="68:68" customFormat="1">
      <c r="BP424401" s="90"/>
    </row>
    <row r="424402" spans="68:68" customFormat="1">
      <c r="BP424402" s="90"/>
    </row>
    <row r="424403" spans="68:68" customFormat="1">
      <c r="BP424403" s="90"/>
    </row>
    <row r="424404" spans="68:68" customFormat="1">
      <c r="BP424404" s="90"/>
    </row>
    <row r="424405" spans="68:68" customFormat="1">
      <c r="BP424405" s="90"/>
    </row>
    <row r="424406" spans="68:68" customFormat="1">
      <c r="BP424406" s="90"/>
    </row>
    <row r="424407" spans="68:68" customFormat="1">
      <c r="BP424407" s="90"/>
    </row>
    <row r="424408" spans="68:68" customFormat="1">
      <c r="BP424408" s="90"/>
    </row>
    <row r="424409" spans="68:68" customFormat="1">
      <c r="BP424409" s="90"/>
    </row>
    <row r="424410" spans="68:68" customFormat="1">
      <c r="BP424410" s="90"/>
    </row>
    <row r="424411" spans="68:68" customFormat="1">
      <c r="BP424411" s="90"/>
    </row>
    <row r="424412" spans="68:68" customFormat="1">
      <c r="BP424412" s="90"/>
    </row>
    <row r="424413" spans="68:68" customFormat="1">
      <c r="BP424413" s="90"/>
    </row>
    <row r="424414" spans="68:68" customFormat="1">
      <c r="BP424414" s="90"/>
    </row>
    <row r="424415" spans="68:68" customFormat="1">
      <c r="BP424415" s="90"/>
    </row>
    <row r="424416" spans="68:68" customFormat="1">
      <c r="BP424416" s="90"/>
    </row>
    <row r="424417" spans="68:68" customFormat="1">
      <c r="BP424417" s="90"/>
    </row>
    <row r="424418" spans="68:68" customFormat="1">
      <c r="BP424418" s="90"/>
    </row>
    <row r="424419" spans="68:68" customFormat="1">
      <c r="BP424419" s="90"/>
    </row>
    <row r="424420" spans="68:68" customFormat="1">
      <c r="BP424420" s="90"/>
    </row>
    <row r="424421" spans="68:68" customFormat="1">
      <c r="BP424421" s="90"/>
    </row>
    <row r="424422" spans="68:68" customFormat="1">
      <c r="BP424422" s="90"/>
    </row>
    <row r="424423" spans="68:68" customFormat="1">
      <c r="BP424423" s="90"/>
    </row>
    <row r="424424" spans="68:68" customFormat="1">
      <c r="BP424424" s="90"/>
    </row>
    <row r="424425" spans="68:68" customFormat="1">
      <c r="BP424425" s="90"/>
    </row>
    <row r="424426" spans="68:68" customFormat="1">
      <c r="BP424426" s="90"/>
    </row>
    <row r="424427" spans="68:68" customFormat="1">
      <c r="BP424427" s="90"/>
    </row>
    <row r="424428" spans="68:68" customFormat="1">
      <c r="BP424428" s="90"/>
    </row>
    <row r="424429" spans="68:68" customFormat="1">
      <c r="BP424429" s="90"/>
    </row>
    <row r="424430" spans="68:68" customFormat="1">
      <c r="BP424430" s="90"/>
    </row>
    <row r="424431" spans="68:68" customFormat="1">
      <c r="BP424431" s="90"/>
    </row>
    <row r="424432" spans="68:68" customFormat="1">
      <c r="BP424432" s="90"/>
    </row>
    <row r="424433" spans="68:68" customFormat="1">
      <c r="BP424433" s="90"/>
    </row>
    <row r="424434" spans="68:68" customFormat="1">
      <c r="BP424434" s="90"/>
    </row>
    <row r="424435" spans="68:68" customFormat="1">
      <c r="BP424435" s="90"/>
    </row>
    <row r="424436" spans="68:68" customFormat="1">
      <c r="BP424436" s="90"/>
    </row>
    <row r="424437" spans="68:68" customFormat="1">
      <c r="BP424437" s="90"/>
    </row>
    <row r="424438" spans="68:68" customFormat="1">
      <c r="BP424438" s="90"/>
    </row>
    <row r="424439" spans="68:68" customFormat="1">
      <c r="BP424439" s="90"/>
    </row>
    <row r="424440" spans="68:68" customFormat="1">
      <c r="BP424440" s="90"/>
    </row>
    <row r="424441" spans="68:68" customFormat="1">
      <c r="BP424441" s="90"/>
    </row>
    <row r="424442" spans="68:68" customFormat="1">
      <c r="BP424442" s="90"/>
    </row>
    <row r="424443" spans="68:68" customFormat="1">
      <c r="BP424443" s="90"/>
    </row>
    <row r="424444" spans="68:68" customFormat="1">
      <c r="BP424444" s="90"/>
    </row>
    <row r="424445" spans="68:68" customFormat="1">
      <c r="BP424445" s="90"/>
    </row>
    <row r="424446" spans="68:68" customFormat="1">
      <c r="BP424446" s="90"/>
    </row>
    <row r="424447" spans="68:68" customFormat="1">
      <c r="BP424447" s="90"/>
    </row>
    <row r="424448" spans="68:68" customFormat="1">
      <c r="BP424448" s="90"/>
    </row>
    <row r="424449" spans="68:68" customFormat="1">
      <c r="BP424449" s="90"/>
    </row>
    <row r="424450" spans="68:68" customFormat="1">
      <c r="BP424450" s="90"/>
    </row>
    <row r="424451" spans="68:68" customFormat="1">
      <c r="BP424451" s="90"/>
    </row>
    <row r="424452" spans="68:68" customFormat="1">
      <c r="BP424452" s="90"/>
    </row>
    <row r="424453" spans="68:68" customFormat="1">
      <c r="BP424453" s="90"/>
    </row>
    <row r="424454" spans="68:68" customFormat="1">
      <c r="BP424454" s="90"/>
    </row>
    <row r="424455" spans="68:68" customFormat="1">
      <c r="BP424455" s="90"/>
    </row>
    <row r="424456" spans="68:68" customFormat="1">
      <c r="BP424456" s="90"/>
    </row>
    <row r="424457" spans="68:68" customFormat="1">
      <c r="BP424457" s="90"/>
    </row>
    <row r="424458" spans="68:68" customFormat="1">
      <c r="BP424458" s="90"/>
    </row>
    <row r="424459" spans="68:68" customFormat="1">
      <c r="BP424459" s="90"/>
    </row>
    <row r="424460" spans="68:68" customFormat="1">
      <c r="BP424460" s="90"/>
    </row>
    <row r="424461" spans="68:68" customFormat="1">
      <c r="BP424461" s="90"/>
    </row>
    <row r="424462" spans="68:68" customFormat="1">
      <c r="BP424462" s="90"/>
    </row>
    <row r="424463" spans="68:68" customFormat="1">
      <c r="BP424463" s="90"/>
    </row>
    <row r="424464" spans="68:68" customFormat="1">
      <c r="BP424464" s="90"/>
    </row>
    <row r="424465" spans="68:68" customFormat="1">
      <c r="BP424465" s="90"/>
    </row>
    <row r="424466" spans="68:68" customFormat="1">
      <c r="BP424466" s="90"/>
    </row>
    <row r="424467" spans="68:68" customFormat="1">
      <c r="BP424467" s="90"/>
    </row>
    <row r="424468" spans="68:68" customFormat="1">
      <c r="BP424468" s="90"/>
    </row>
    <row r="424469" spans="68:68" customFormat="1">
      <c r="BP424469" s="90"/>
    </row>
    <row r="424470" spans="68:68" customFormat="1">
      <c r="BP424470" s="90"/>
    </row>
    <row r="424471" spans="68:68" customFormat="1">
      <c r="BP424471" s="90"/>
    </row>
    <row r="424472" spans="68:68" customFormat="1">
      <c r="BP424472" s="90"/>
    </row>
    <row r="424473" spans="68:68" customFormat="1">
      <c r="BP424473" s="90"/>
    </row>
    <row r="424474" spans="68:68" customFormat="1">
      <c r="BP424474" s="90"/>
    </row>
    <row r="424475" spans="68:68" customFormat="1">
      <c r="BP424475" s="90"/>
    </row>
    <row r="424476" spans="68:68" customFormat="1">
      <c r="BP424476" s="90"/>
    </row>
    <row r="424477" spans="68:68" customFormat="1">
      <c r="BP424477" s="90"/>
    </row>
    <row r="424478" spans="68:68" customFormat="1">
      <c r="BP424478" s="90"/>
    </row>
    <row r="424479" spans="68:68" customFormat="1">
      <c r="BP424479" s="90"/>
    </row>
    <row r="424480" spans="68:68" customFormat="1">
      <c r="BP424480" s="90"/>
    </row>
    <row r="424481" spans="68:68" customFormat="1">
      <c r="BP424481" s="90"/>
    </row>
    <row r="424482" spans="68:68" customFormat="1">
      <c r="BP424482" s="90"/>
    </row>
    <row r="424483" spans="68:68" customFormat="1">
      <c r="BP424483" s="90"/>
    </row>
    <row r="424484" spans="68:68" customFormat="1">
      <c r="BP424484" s="90"/>
    </row>
    <row r="424485" spans="68:68" customFormat="1">
      <c r="BP424485" s="90"/>
    </row>
    <row r="424486" spans="68:68" customFormat="1">
      <c r="BP424486" s="90"/>
    </row>
    <row r="424487" spans="68:68" customFormat="1">
      <c r="BP424487" s="90"/>
    </row>
    <row r="424488" spans="68:68" customFormat="1">
      <c r="BP424488" s="90"/>
    </row>
    <row r="424489" spans="68:68" customFormat="1">
      <c r="BP424489" s="90"/>
    </row>
    <row r="424490" spans="68:68" customFormat="1">
      <c r="BP424490" s="90"/>
    </row>
    <row r="424491" spans="68:68" customFormat="1">
      <c r="BP424491" s="90"/>
    </row>
    <row r="424492" spans="68:68" customFormat="1">
      <c r="BP424492" s="90"/>
    </row>
    <row r="424493" spans="68:68" customFormat="1">
      <c r="BP424493" s="90"/>
    </row>
    <row r="424494" spans="68:68" customFormat="1">
      <c r="BP424494" s="90"/>
    </row>
    <row r="424495" spans="68:68" customFormat="1">
      <c r="BP424495" s="90"/>
    </row>
    <row r="424496" spans="68:68" customFormat="1">
      <c r="BP424496" s="90"/>
    </row>
    <row r="424497" spans="68:68" customFormat="1">
      <c r="BP424497" s="90"/>
    </row>
    <row r="424498" spans="68:68" customFormat="1">
      <c r="BP424498" s="90"/>
    </row>
    <row r="424499" spans="68:68" customFormat="1">
      <c r="BP424499" s="90"/>
    </row>
    <row r="424500" spans="68:68" customFormat="1">
      <c r="BP424500" s="90"/>
    </row>
    <row r="424501" spans="68:68" customFormat="1">
      <c r="BP424501" s="90"/>
    </row>
    <row r="424502" spans="68:68" customFormat="1">
      <c r="BP424502" s="90"/>
    </row>
    <row r="424503" spans="68:68" customFormat="1">
      <c r="BP424503" s="90"/>
    </row>
    <row r="424504" spans="68:68" customFormat="1">
      <c r="BP424504" s="90"/>
    </row>
    <row r="424505" spans="68:68" customFormat="1">
      <c r="BP424505" s="90"/>
    </row>
    <row r="424506" spans="68:68" customFormat="1">
      <c r="BP424506" s="90"/>
    </row>
    <row r="424507" spans="68:68" customFormat="1">
      <c r="BP424507" s="90"/>
    </row>
    <row r="424508" spans="68:68" customFormat="1">
      <c r="BP424508" s="90"/>
    </row>
    <row r="424509" spans="68:68" customFormat="1">
      <c r="BP424509" s="90"/>
    </row>
    <row r="424510" spans="68:68" customFormat="1">
      <c r="BP424510" s="90"/>
    </row>
    <row r="424511" spans="68:68" customFormat="1">
      <c r="BP424511" s="90"/>
    </row>
    <row r="424512" spans="68:68" customFormat="1">
      <c r="BP424512" s="90"/>
    </row>
    <row r="424513" spans="68:68" customFormat="1">
      <c r="BP424513" s="90"/>
    </row>
    <row r="424514" spans="68:68" customFormat="1">
      <c r="BP424514" s="90"/>
    </row>
    <row r="424515" spans="68:68" customFormat="1">
      <c r="BP424515" s="90"/>
    </row>
    <row r="424516" spans="68:68" customFormat="1">
      <c r="BP424516" s="90"/>
    </row>
    <row r="424517" spans="68:68" customFormat="1">
      <c r="BP424517" s="90"/>
    </row>
    <row r="424518" spans="68:68" customFormat="1">
      <c r="BP424518" s="90"/>
    </row>
    <row r="424519" spans="68:68" customFormat="1">
      <c r="BP424519" s="90"/>
    </row>
    <row r="424520" spans="68:68" customFormat="1">
      <c r="BP424520" s="90"/>
    </row>
    <row r="424521" spans="68:68" customFormat="1">
      <c r="BP424521" s="90"/>
    </row>
    <row r="424522" spans="68:68" customFormat="1">
      <c r="BP424522" s="90"/>
    </row>
    <row r="424523" spans="68:68" customFormat="1">
      <c r="BP424523" s="90"/>
    </row>
    <row r="424524" spans="68:68" customFormat="1">
      <c r="BP424524" s="90"/>
    </row>
    <row r="424525" spans="68:68" customFormat="1">
      <c r="BP424525" s="90"/>
    </row>
    <row r="424526" spans="68:68" customFormat="1">
      <c r="BP424526" s="90"/>
    </row>
    <row r="424527" spans="68:68" customFormat="1">
      <c r="BP424527" s="90"/>
    </row>
    <row r="424528" spans="68:68" customFormat="1">
      <c r="BP424528" s="90"/>
    </row>
    <row r="424529" spans="68:68" customFormat="1">
      <c r="BP424529" s="90"/>
    </row>
    <row r="424530" spans="68:68" customFormat="1">
      <c r="BP424530" s="90"/>
    </row>
    <row r="424531" spans="68:68" customFormat="1">
      <c r="BP424531" s="90"/>
    </row>
    <row r="424532" spans="68:68" customFormat="1">
      <c r="BP424532" s="90"/>
    </row>
    <row r="424533" spans="68:68" customFormat="1">
      <c r="BP424533" s="90"/>
    </row>
    <row r="424534" spans="68:68" customFormat="1">
      <c r="BP424534" s="90"/>
    </row>
    <row r="424535" spans="68:68" customFormat="1">
      <c r="BP424535" s="90"/>
    </row>
    <row r="424536" spans="68:68" customFormat="1">
      <c r="BP424536" s="90"/>
    </row>
    <row r="424537" spans="68:68" customFormat="1">
      <c r="BP424537" s="90"/>
    </row>
    <row r="424538" spans="68:68" customFormat="1">
      <c r="BP424538" s="90"/>
    </row>
    <row r="424539" spans="68:68" customFormat="1">
      <c r="BP424539" s="90"/>
    </row>
    <row r="424540" spans="68:68" customFormat="1">
      <c r="BP424540" s="90"/>
    </row>
    <row r="424541" spans="68:68" customFormat="1">
      <c r="BP424541" s="90"/>
    </row>
    <row r="424542" spans="68:68" customFormat="1">
      <c r="BP424542" s="90"/>
    </row>
    <row r="424543" spans="68:68" customFormat="1">
      <c r="BP424543" s="90"/>
    </row>
    <row r="424544" spans="68:68" customFormat="1">
      <c r="BP424544" s="90"/>
    </row>
    <row r="424545" spans="68:68" customFormat="1">
      <c r="BP424545" s="90"/>
    </row>
    <row r="424546" spans="68:68" customFormat="1">
      <c r="BP424546" s="90"/>
    </row>
    <row r="424547" spans="68:68" customFormat="1">
      <c r="BP424547" s="90"/>
    </row>
    <row r="424548" spans="68:68" customFormat="1">
      <c r="BP424548" s="90"/>
    </row>
    <row r="424549" spans="68:68" customFormat="1">
      <c r="BP424549" s="90"/>
    </row>
    <row r="424550" spans="68:68" customFormat="1">
      <c r="BP424550" s="90"/>
    </row>
    <row r="424551" spans="68:68" customFormat="1">
      <c r="BP424551" s="90"/>
    </row>
    <row r="424552" spans="68:68" customFormat="1">
      <c r="BP424552" s="90"/>
    </row>
    <row r="424553" spans="68:68" customFormat="1">
      <c r="BP424553" s="90"/>
    </row>
    <row r="424554" spans="68:68" customFormat="1">
      <c r="BP424554" s="90"/>
    </row>
    <row r="424555" spans="68:68" customFormat="1">
      <c r="BP424555" s="90"/>
    </row>
    <row r="424556" spans="68:68" customFormat="1">
      <c r="BP424556" s="90"/>
    </row>
    <row r="424557" spans="68:68" customFormat="1">
      <c r="BP424557" s="90"/>
    </row>
    <row r="424558" spans="68:68" customFormat="1">
      <c r="BP424558" s="90"/>
    </row>
    <row r="424559" spans="68:68" customFormat="1">
      <c r="BP424559" s="90"/>
    </row>
    <row r="424560" spans="68:68" customFormat="1">
      <c r="BP424560" s="90"/>
    </row>
    <row r="424561" spans="68:68" customFormat="1">
      <c r="BP424561" s="90"/>
    </row>
    <row r="424562" spans="68:68" customFormat="1">
      <c r="BP424562" s="90"/>
    </row>
    <row r="424563" spans="68:68" customFormat="1">
      <c r="BP424563" s="90"/>
    </row>
    <row r="424564" spans="68:68" customFormat="1">
      <c r="BP424564" s="90"/>
    </row>
    <row r="424565" spans="68:68" customFormat="1">
      <c r="BP424565" s="90"/>
    </row>
    <row r="424566" spans="68:68" customFormat="1">
      <c r="BP424566" s="90"/>
    </row>
    <row r="424567" spans="68:68" customFormat="1">
      <c r="BP424567" s="90"/>
    </row>
    <row r="424568" spans="68:68" customFormat="1">
      <c r="BP424568" s="90"/>
    </row>
    <row r="424569" spans="68:68" customFormat="1">
      <c r="BP424569" s="90"/>
    </row>
    <row r="424570" spans="68:68" customFormat="1">
      <c r="BP424570" s="90"/>
    </row>
    <row r="424571" spans="68:68" customFormat="1">
      <c r="BP424571" s="90"/>
    </row>
    <row r="424572" spans="68:68" customFormat="1">
      <c r="BP424572" s="90"/>
    </row>
    <row r="424573" spans="68:68" customFormat="1">
      <c r="BP424573" s="90"/>
    </row>
    <row r="424574" spans="68:68" customFormat="1">
      <c r="BP424574" s="90"/>
    </row>
    <row r="424575" spans="68:68" customFormat="1">
      <c r="BP424575" s="90"/>
    </row>
    <row r="424576" spans="68:68" customFormat="1">
      <c r="BP424576" s="90"/>
    </row>
    <row r="424577" spans="68:68" customFormat="1">
      <c r="BP424577" s="90"/>
    </row>
    <row r="424578" spans="68:68" customFormat="1">
      <c r="BP424578" s="90"/>
    </row>
    <row r="424579" spans="68:68" customFormat="1">
      <c r="BP424579" s="90"/>
    </row>
    <row r="424580" spans="68:68" customFormat="1">
      <c r="BP424580" s="90"/>
    </row>
    <row r="424581" spans="68:68" customFormat="1">
      <c r="BP424581" s="90"/>
    </row>
    <row r="424582" spans="68:68" customFormat="1">
      <c r="BP424582" s="90"/>
    </row>
    <row r="424583" spans="68:68" customFormat="1">
      <c r="BP424583" s="90"/>
    </row>
    <row r="424584" spans="68:68" customFormat="1">
      <c r="BP424584" s="90"/>
    </row>
    <row r="424585" spans="68:68" customFormat="1">
      <c r="BP424585" s="90"/>
    </row>
    <row r="424586" spans="68:68" customFormat="1">
      <c r="BP424586" s="90"/>
    </row>
    <row r="424587" spans="68:68" customFormat="1">
      <c r="BP424587" s="90"/>
    </row>
    <row r="424588" spans="68:68" customFormat="1">
      <c r="BP424588" s="90"/>
    </row>
    <row r="424589" spans="68:68" customFormat="1">
      <c r="BP424589" s="90"/>
    </row>
    <row r="424590" spans="68:68" customFormat="1">
      <c r="BP424590" s="90"/>
    </row>
    <row r="424591" spans="68:68" customFormat="1">
      <c r="BP424591" s="90"/>
    </row>
    <row r="424592" spans="68:68" customFormat="1">
      <c r="BP424592" s="90"/>
    </row>
    <row r="424593" spans="68:68" customFormat="1">
      <c r="BP424593" s="90"/>
    </row>
    <row r="424594" spans="68:68" customFormat="1">
      <c r="BP424594" s="90"/>
    </row>
    <row r="424595" spans="68:68" customFormat="1">
      <c r="BP424595" s="90"/>
    </row>
    <row r="424596" spans="68:68" customFormat="1">
      <c r="BP424596" s="90"/>
    </row>
    <row r="424597" spans="68:68" customFormat="1">
      <c r="BP424597" s="90"/>
    </row>
    <row r="424598" spans="68:68" customFormat="1">
      <c r="BP424598" s="90"/>
    </row>
    <row r="424599" spans="68:68" customFormat="1">
      <c r="BP424599" s="90"/>
    </row>
    <row r="424600" spans="68:68" customFormat="1">
      <c r="BP424600" s="90"/>
    </row>
    <row r="424601" spans="68:68" customFormat="1">
      <c r="BP424601" s="90"/>
    </row>
    <row r="424602" spans="68:68" customFormat="1">
      <c r="BP424602" s="90"/>
    </row>
    <row r="424603" spans="68:68" customFormat="1">
      <c r="BP424603" s="90"/>
    </row>
    <row r="424604" spans="68:68" customFormat="1">
      <c r="BP424604" s="90"/>
    </row>
    <row r="424605" spans="68:68" customFormat="1">
      <c r="BP424605" s="90"/>
    </row>
    <row r="424606" spans="68:68" customFormat="1">
      <c r="BP424606" s="90"/>
    </row>
    <row r="424607" spans="68:68" customFormat="1">
      <c r="BP424607" s="90"/>
    </row>
    <row r="424608" spans="68:68" customFormat="1">
      <c r="BP424608" s="90"/>
    </row>
    <row r="424609" spans="68:68" customFormat="1">
      <c r="BP424609" s="90"/>
    </row>
    <row r="424610" spans="68:68" customFormat="1">
      <c r="BP424610" s="90"/>
    </row>
    <row r="424611" spans="68:68" customFormat="1">
      <c r="BP424611" s="90"/>
    </row>
    <row r="424612" spans="68:68" customFormat="1">
      <c r="BP424612" s="90"/>
    </row>
    <row r="424613" spans="68:68" customFormat="1">
      <c r="BP424613" s="90"/>
    </row>
    <row r="424614" spans="68:68" customFormat="1">
      <c r="BP424614" s="90"/>
    </row>
    <row r="424615" spans="68:68" customFormat="1">
      <c r="BP424615" s="90"/>
    </row>
    <row r="424616" spans="68:68" customFormat="1">
      <c r="BP424616" s="90"/>
    </row>
    <row r="424617" spans="68:68" customFormat="1">
      <c r="BP424617" s="90"/>
    </row>
    <row r="424618" spans="68:68" customFormat="1">
      <c r="BP424618" s="90"/>
    </row>
    <row r="424619" spans="68:68" customFormat="1">
      <c r="BP424619" s="90"/>
    </row>
    <row r="424620" spans="68:68" customFormat="1">
      <c r="BP424620" s="90"/>
    </row>
    <row r="424621" spans="68:68" customFormat="1">
      <c r="BP424621" s="90"/>
    </row>
    <row r="424622" spans="68:68" customFormat="1">
      <c r="BP424622" s="90"/>
    </row>
    <row r="424623" spans="68:68" customFormat="1">
      <c r="BP424623" s="90"/>
    </row>
    <row r="424624" spans="68:68" customFormat="1">
      <c r="BP424624" s="90"/>
    </row>
    <row r="424625" spans="68:68" customFormat="1">
      <c r="BP424625" s="90"/>
    </row>
    <row r="424626" spans="68:68" customFormat="1">
      <c r="BP424626" s="90"/>
    </row>
    <row r="424627" spans="68:68" customFormat="1">
      <c r="BP424627" s="90"/>
    </row>
    <row r="424628" spans="68:68" customFormat="1">
      <c r="BP424628" s="90"/>
    </row>
    <row r="424629" spans="68:68" customFormat="1">
      <c r="BP424629" s="90"/>
    </row>
    <row r="424630" spans="68:68" customFormat="1">
      <c r="BP424630" s="90"/>
    </row>
    <row r="424631" spans="68:68" customFormat="1">
      <c r="BP424631" s="90"/>
    </row>
    <row r="424632" spans="68:68" customFormat="1">
      <c r="BP424632" s="90"/>
    </row>
    <row r="424633" spans="68:68" customFormat="1">
      <c r="BP424633" s="90"/>
    </row>
    <row r="424634" spans="68:68" customFormat="1">
      <c r="BP424634" s="90"/>
    </row>
    <row r="424635" spans="68:68" customFormat="1">
      <c r="BP424635" s="90"/>
    </row>
    <row r="424636" spans="68:68" customFormat="1">
      <c r="BP424636" s="90"/>
    </row>
    <row r="424637" spans="68:68" customFormat="1">
      <c r="BP424637" s="90"/>
    </row>
    <row r="424638" spans="68:68" customFormat="1">
      <c r="BP424638" s="90"/>
    </row>
    <row r="424639" spans="68:68" customFormat="1">
      <c r="BP424639" s="90"/>
    </row>
    <row r="424640" spans="68:68" customFormat="1">
      <c r="BP424640" s="90"/>
    </row>
    <row r="424641" spans="68:68" customFormat="1">
      <c r="BP424641" s="90"/>
    </row>
    <row r="424642" spans="68:68" customFormat="1">
      <c r="BP424642" s="90"/>
    </row>
    <row r="424643" spans="68:68" customFormat="1">
      <c r="BP424643" s="90"/>
    </row>
    <row r="424644" spans="68:68" customFormat="1">
      <c r="BP424644" s="90"/>
    </row>
    <row r="424645" spans="68:68" customFormat="1">
      <c r="BP424645" s="90"/>
    </row>
    <row r="424646" spans="68:68" customFormat="1">
      <c r="BP424646" s="90"/>
    </row>
    <row r="424647" spans="68:68" customFormat="1">
      <c r="BP424647" s="90"/>
    </row>
    <row r="424648" spans="68:68" customFormat="1">
      <c r="BP424648" s="90"/>
    </row>
    <row r="424649" spans="68:68" customFormat="1">
      <c r="BP424649" s="90"/>
    </row>
    <row r="424650" spans="68:68" customFormat="1">
      <c r="BP424650" s="90"/>
    </row>
    <row r="424651" spans="68:68" customFormat="1">
      <c r="BP424651" s="90"/>
    </row>
    <row r="424652" spans="68:68" customFormat="1">
      <c r="BP424652" s="90"/>
    </row>
    <row r="424653" spans="68:68" customFormat="1">
      <c r="BP424653" s="90"/>
    </row>
    <row r="424654" spans="68:68" customFormat="1">
      <c r="BP424654" s="90"/>
    </row>
    <row r="424655" spans="68:68" customFormat="1">
      <c r="BP424655" s="90"/>
    </row>
    <row r="424656" spans="68:68" customFormat="1">
      <c r="BP424656" s="90"/>
    </row>
    <row r="424657" spans="68:68" customFormat="1">
      <c r="BP424657" s="90"/>
    </row>
    <row r="424658" spans="68:68" customFormat="1">
      <c r="BP424658" s="90"/>
    </row>
    <row r="424659" spans="68:68" customFormat="1">
      <c r="BP424659" s="90"/>
    </row>
    <row r="424660" spans="68:68" customFormat="1">
      <c r="BP424660" s="90"/>
    </row>
    <row r="424661" spans="68:68" customFormat="1">
      <c r="BP424661" s="90"/>
    </row>
    <row r="424662" spans="68:68" customFormat="1">
      <c r="BP424662" s="90"/>
    </row>
    <row r="424663" spans="68:68" customFormat="1">
      <c r="BP424663" s="90"/>
    </row>
    <row r="424664" spans="68:68" customFormat="1">
      <c r="BP424664" s="90"/>
    </row>
    <row r="424665" spans="68:68" customFormat="1">
      <c r="BP424665" s="90"/>
    </row>
    <row r="424666" spans="68:68" customFormat="1">
      <c r="BP424666" s="90"/>
    </row>
    <row r="424667" spans="68:68" customFormat="1">
      <c r="BP424667" s="90"/>
    </row>
    <row r="424668" spans="68:68" customFormat="1">
      <c r="BP424668" s="90"/>
    </row>
    <row r="424669" spans="68:68" customFormat="1">
      <c r="BP424669" s="90"/>
    </row>
    <row r="424670" spans="68:68" customFormat="1">
      <c r="BP424670" s="90"/>
    </row>
    <row r="424671" spans="68:68" customFormat="1">
      <c r="BP424671" s="90"/>
    </row>
    <row r="424672" spans="68:68" customFormat="1">
      <c r="BP424672" s="90"/>
    </row>
    <row r="424673" spans="68:68" customFormat="1">
      <c r="BP424673" s="90"/>
    </row>
    <row r="424674" spans="68:68" customFormat="1">
      <c r="BP424674" s="90"/>
    </row>
    <row r="424675" spans="68:68" customFormat="1">
      <c r="BP424675" s="90"/>
    </row>
    <row r="424676" spans="68:68" customFormat="1">
      <c r="BP424676" s="90"/>
    </row>
    <row r="424677" spans="68:68" customFormat="1">
      <c r="BP424677" s="90"/>
    </row>
    <row r="424678" spans="68:68" customFormat="1">
      <c r="BP424678" s="90"/>
    </row>
    <row r="424679" spans="68:68" customFormat="1">
      <c r="BP424679" s="90"/>
    </row>
    <row r="424680" spans="68:68" customFormat="1">
      <c r="BP424680" s="90"/>
    </row>
    <row r="424681" spans="68:68" customFormat="1">
      <c r="BP424681" s="90"/>
    </row>
    <row r="424682" spans="68:68" customFormat="1">
      <c r="BP424682" s="90"/>
    </row>
    <row r="424683" spans="68:68" customFormat="1">
      <c r="BP424683" s="90"/>
    </row>
    <row r="424684" spans="68:68" customFormat="1">
      <c r="BP424684" s="90"/>
    </row>
    <row r="424685" spans="68:68" customFormat="1">
      <c r="BP424685" s="90"/>
    </row>
    <row r="424686" spans="68:68" customFormat="1">
      <c r="BP424686" s="90"/>
    </row>
    <row r="424687" spans="68:68" customFormat="1">
      <c r="BP424687" s="90"/>
    </row>
    <row r="424688" spans="68:68" customFormat="1">
      <c r="BP424688" s="90"/>
    </row>
    <row r="424689" spans="68:68" customFormat="1">
      <c r="BP424689" s="90"/>
    </row>
    <row r="424690" spans="68:68" customFormat="1">
      <c r="BP424690" s="90"/>
    </row>
    <row r="424691" spans="68:68" customFormat="1">
      <c r="BP424691" s="90"/>
    </row>
    <row r="424692" spans="68:68" customFormat="1">
      <c r="BP424692" s="90"/>
    </row>
    <row r="424693" spans="68:68" customFormat="1">
      <c r="BP424693" s="90"/>
    </row>
    <row r="424694" spans="68:68" customFormat="1">
      <c r="BP424694" s="90"/>
    </row>
    <row r="424695" spans="68:68" customFormat="1">
      <c r="BP424695" s="90"/>
    </row>
    <row r="424696" spans="68:68" customFormat="1">
      <c r="BP424696" s="90"/>
    </row>
    <row r="424697" spans="68:68" customFormat="1">
      <c r="BP424697" s="90"/>
    </row>
    <row r="424698" spans="68:68" customFormat="1">
      <c r="BP424698" s="90"/>
    </row>
    <row r="424699" spans="68:68" customFormat="1">
      <c r="BP424699" s="90"/>
    </row>
    <row r="424700" spans="68:68" customFormat="1">
      <c r="BP424700" s="90"/>
    </row>
    <row r="424701" spans="68:68" customFormat="1">
      <c r="BP424701" s="90"/>
    </row>
    <row r="424702" spans="68:68" customFormat="1">
      <c r="BP424702" s="90"/>
    </row>
    <row r="424703" spans="68:68" customFormat="1">
      <c r="BP424703" s="90"/>
    </row>
    <row r="424704" spans="68:68" customFormat="1">
      <c r="BP424704" s="90"/>
    </row>
    <row r="424705" spans="68:68" customFormat="1">
      <c r="BP424705" s="90"/>
    </row>
    <row r="424706" spans="68:68" customFormat="1">
      <c r="BP424706" s="90"/>
    </row>
    <row r="424707" spans="68:68" customFormat="1">
      <c r="BP424707" s="90"/>
    </row>
    <row r="424708" spans="68:68" customFormat="1">
      <c r="BP424708" s="90"/>
    </row>
    <row r="424709" spans="68:68" customFormat="1">
      <c r="BP424709" s="90"/>
    </row>
    <row r="424710" spans="68:68" customFormat="1">
      <c r="BP424710" s="90"/>
    </row>
    <row r="424711" spans="68:68" customFormat="1">
      <c r="BP424711" s="90"/>
    </row>
    <row r="424712" spans="68:68" customFormat="1">
      <c r="BP424712" s="90"/>
    </row>
    <row r="424713" spans="68:68" customFormat="1">
      <c r="BP424713" s="90"/>
    </row>
    <row r="424714" spans="68:68" customFormat="1">
      <c r="BP424714" s="90"/>
    </row>
    <row r="424715" spans="68:68" customFormat="1">
      <c r="BP424715" s="90"/>
    </row>
    <row r="424716" spans="68:68" customFormat="1">
      <c r="BP424716" s="90"/>
    </row>
    <row r="424717" spans="68:68" customFormat="1">
      <c r="BP424717" s="90"/>
    </row>
    <row r="424718" spans="68:68" customFormat="1">
      <c r="BP424718" s="90"/>
    </row>
    <row r="424719" spans="68:68" customFormat="1">
      <c r="BP424719" s="90"/>
    </row>
    <row r="424720" spans="68:68" customFormat="1">
      <c r="BP424720" s="90"/>
    </row>
    <row r="424721" spans="68:68" customFormat="1">
      <c r="BP424721" s="90"/>
    </row>
    <row r="424722" spans="68:68" customFormat="1">
      <c r="BP424722" s="90"/>
    </row>
    <row r="424723" spans="68:68" customFormat="1">
      <c r="BP424723" s="90"/>
    </row>
    <row r="424724" spans="68:68" customFormat="1">
      <c r="BP424724" s="90"/>
    </row>
    <row r="424725" spans="68:68" customFormat="1">
      <c r="BP424725" s="90"/>
    </row>
    <row r="424726" spans="68:68" customFormat="1">
      <c r="BP424726" s="90"/>
    </row>
    <row r="424727" spans="68:68" customFormat="1">
      <c r="BP424727" s="90"/>
    </row>
    <row r="424728" spans="68:68" customFormat="1">
      <c r="BP424728" s="90"/>
    </row>
    <row r="424729" spans="68:68" customFormat="1">
      <c r="BP424729" s="90"/>
    </row>
    <row r="424730" spans="68:68" customFormat="1">
      <c r="BP424730" s="90"/>
    </row>
    <row r="424731" spans="68:68" customFormat="1">
      <c r="BP424731" s="90"/>
    </row>
    <row r="424732" spans="68:68" customFormat="1">
      <c r="BP424732" s="90"/>
    </row>
    <row r="424733" spans="68:68" customFormat="1">
      <c r="BP424733" s="90"/>
    </row>
    <row r="424734" spans="68:68" customFormat="1">
      <c r="BP424734" s="90"/>
    </row>
    <row r="424735" spans="68:68" customFormat="1">
      <c r="BP424735" s="90"/>
    </row>
    <row r="424736" spans="68:68" customFormat="1">
      <c r="BP424736" s="90"/>
    </row>
    <row r="424737" spans="68:68" customFormat="1">
      <c r="BP424737" s="90"/>
    </row>
    <row r="424738" spans="68:68" customFormat="1">
      <c r="BP424738" s="90"/>
    </row>
    <row r="424739" spans="68:68" customFormat="1">
      <c r="BP424739" s="90"/>
    </row>
    <row r="424740" spans="68:68" customFormat="1">
      <c r="BP424740" s="90"/>
    </row>
    <row r="424741" spans="68:68" customFormat="1">
      <c r="BP424741" s="90"/>
    </row>
    <row r="424742" spans="68:68" customFormat="1">
      <c r="BP424742" s="90"/>
    </row>
    <row r="424743" spans="68:68" customFormat="1">
      <c r="BP424743" s="90"/>
    </row>
    <row r="424744" spans="68:68" customFormat="1">
      <c r="BP424744" s="90"/>
    </row>
    <row r="424745" spans="68:68" customFormat="1">
      <c r="BP424745" s="90"/>
    </row>
    <row r="424746" spans="68:68" customFormat="1">
      <c r="BP424746" s="90"/>
    </row>
    <row r="424747" spans="68:68" customFormat="1">
      <c r="BP424747" s="90"/>
    </row>
    <row r="424748" spans="68:68" customFormat="1">
      <c r="BP424748" s="90"/>
    </row>
    <row r="424749" spans="68:68" customFormat="1">
      <c r="BP424749" s="90"/>
    </row>
    <row r="424750" spans="68:68" customFormat="1">
      <c r="BP424750" s="90"/>
    </row>
    <row r="424751" spans="68:68" customFormat="1">
      <c r="BP424751" s="90"/>
    </row>
    <row r="424752" spans="68:68" customFormat="1">
      <c r="BP424752" s="90"/>
    </row>
    <row r="424753" spans="68:68" customFormat="1">
      <c r="BP424753" s="90"/>
    </row>
    <row r="424754" spans="68:68" customFormat="1">
      <c r="BP424754" s="90"/>
    </row>
    <row r="424755" spans="68:68" customFormat="1">
      <c r="BP424755" s="90"/>
    </row>
    <row r="424756" spans="68:68" customFormat="1">
      <c r="BP424756" s="90"/>
    </row>
    <row r="424757" spans="68:68" customFormat="1">
      <c r="BP424757" s="90"/>
    </row>
    <row r="424758" spans="68:68" customFormat="1">
      <c r="BP424758" s="90"/>
    </row>
    <row r="424759" spans="68:68" customFormat="1">
      <c r="BP424759" s="90"/>
    </row>
    <row r="424760" spans="68:68" customFormat="1">
      <c r="BP424760" s="90"/>
    </row>
    <row r="424761" spans="68:68" customFormat="1">
      <c r="BP424761" s="90"/>
    </row>
    <row r="424762" spans="68:68" customFormat="1">
      <c r="BP424762" s="90"/>
    </row>
    <row r="424763" spans="68:68" customFormat="1">
      <c r="BP424763" s="90"/>
    </row>
    <row r="424764" spans="68:68" customFormat="1">
      <c r="BP424764" s="90"/>
    </row>
    <row r="424765" spans="68:68" customFormat="1">
      <c r="BP424765" s="90"/>
    </row>
    <row r="424766" spans="68:68" customFormat="1">
      <c r="BP424766" s="90"/>
    </row>
    <row r="424767" spans="68:68" customFormat="1">
      <c r="BP424767" s="90"/>
    </row>
    <row r="424768" spans="68:68" customFormat="1">
      <c r="BP424768" s="90"/>
    </row>
    <row r="424769" spans="68:68" customFormat="1">
      <c r="BP424769" s="90"/>
    </row>
    <row r="424770" spans="68:68" customFormat="1">
      <c r="BP424770" s="90"/>
    </row>
    <row r="424771" spans="68:68" customFormat="1">
      <c r="BP424771" s="90"/>
    </row>
    <row r="424772" spans="68:68" customFormat="1">
      <c r="BP424772" s="90"/>
    </row>
    <row r="424773" spans="68:68" customFormat="1">
      <c r="BP424773" s="90"/>
    </row>
    <row r="424774" spans="68:68" customFormat="1">
      <c r="BP424774" s="90"/>
    </row>
    <row r="424775" spans="68:68" customFormat="1">
      <c r="BP424775" s="90"/>
    </row>
    <row r="424776" spans="68:68" customFormat="1">
      <c r="BP424776" s="90"/>
    </row>
    <row r="424777" spans="68:68" customFormat="1">
      <c r="BP424777" s="90"/>
    </row>
    <row r="424778" spans="68:68" customFormat="1">
      <c r="BP424778" s="90"/>
    </row>
    <row r="424779" spans="68:68" customFormat="1">
      <c r="BP424779" s="90"/>
    </row>
    <row r="424780" spans="68:68" customFormat="1">
      <c r="BP424780" s="90"/>
    </row>
    <row r="424781" spans="68:68" customFormat="1">
      <c r="BP424781" s="90"/>
    </row>
    <row r="424782" spans="68:68" customFormat="1">
      <c r="BP424782" s="90"/>
    </row>
    <row r="424783" spans="68:68" customFormat="1">
      <c r="BP424783" s="90"/>
    </row>
    <row r="424784" spans="68:68" customFormat="1">
      <c r="BP424784" s="90"/>
    </row>
    <row r="424785" spans="68:68" customFormat="1">
      <c r="BP424785" s="90"/>
    </row>
    <row r="424786" spans="68:68" customFormat="1">
      <c r="BP424786" s="90"/>
    </row>
    <row r="424787" spans="68:68" customFormat="1">
      <c r="BP424787" s="90"/>
    </row>
    <row r="424788" spans="68:68" customFormat="1">
      <c r="BP424788" s="90"/>
    </row>
    <row r="424789" spans="68:68" customFormat="1">
      <c r="BP424789" s="90"/>
    </row>
    <row r="424790" spans="68:68" customFormat="1">
      <c r="BP424790" s="90"/>
    </row>
    <row r="424791" spans="68:68" customFormat="1">
      <c r="BP424791" s="90"/>
    </row>
    <row r="424792" spans="68:68" customFormat="1">
      <c r="BP424792" s="90"/>
    </row>
    <row r="424793" spans="68:68" customFormat="1">
      <c r="BP424793" s="90"/>
    </row>
    <row r="424794" spans="68:68" customFormat="1">
      <c r="BP424794" s="90"/>
    </row>
    <row r="424795" spans="68:68" customFormat="1">
      <c r="BP424795" s="90"/>
    </row>
    <row r="424796" spans="68:68" customFormat="1">
      <c r="BP424796" s="90"/>
    </row>
    <row r="424797" spans="68:68" customFormat="1">
      <c r="BP424797" s="90"/>
    </row>
    <row r="424798" spans="68:68" customFormat="1">
      <c r="BP424798" s="90"/>
    </row>
    <row r="424799" spans="68:68" customFormat="1">
      <c r="BP424799" s="90"/>
    </row>
    <row r="424800" spans="68:68" customFormat="1">
      <c r="BP424800" s="90"/>
    </row>
    <row r="424801" spans="68:68" customFormat="1">
      <c r="BP424801" s="90"/>
    </row>
    <row r="424802" spans="68:68" customFormat="1">
      <c r="BP424802" s="90"/>
    </row>
    <row r="424803" spans="68:68" customFormat="1">
      <c r="BP424803" s="90"/>
    </row>
    <row r="424804" spans="68:68" customFormat="1">
      <c r="BP424804" s="90"/>
    </row>
    <row r="424805" spans="68:68" customFormat="1">
      <c r="BP424805" s="90"/>
    </row>
    <row r="424806" spans="68:68" customFormat="1">
      <c r="BP424806" s="90"/>
    </row>
    <row r="424807" spans="68:68" customFormat="1">
      <c r="BP424807" s="90"/>
    </row>
    <row r="424808" spans="68:68" customFormat="1">
      <c r="BP424808" s="90"/>
    </row>
    <row r="424809" spans="68:68" customFormat="1">
      <c r="BP424809" s="90"/>
    </row>
    <row r="424810" spans="68:68" customFormat="1">
      <c r="BP424810" s="90"/>
    </row>
    <row r="424811" spans="68:68" customFormat="1">
      <c r="BP424811" s="90"/>
    </row>
    <row r="424812" spans="68:68" customFormat="1">
      <c r="BP424812" s="90"/>
    </row>
    <row r="424813" spans="68:68" customFormat="1">
      <c r="BP424813" s="90"/>
    </row>
    <row r="424814" spans="68:68" customFormat="1">
      <c r="BP424814" s="90"/>
    </row>
    <row r="424815" spans="68:68" customFormat="1">
      <c r="BP424815" s="90"/>
    </row>
    <row r="424816" spans="68:68" customFormat="1">
      <c r="BP424816" s="90"/>
    </row>
    <row r="424817" spans="68:68" customFormat="1">
      <c r="BP424817" s="90"/>
    </row>
    <row r="424818" spans="68:68" customFormat="1">
      <c r="BP424818" s="90"/>
    </row>
    <row r="424819" spans="68:68" customFormat="1">
      <c r="BP424819" s="90"/>
    </row>
    <row r="424820" spans="68:68" customFormat="1">
      <c r="BP424820" s="90"/>
    </row>
    <row r="424821" spans="68:68" customFormat="1">
      <c r="BP424821" s="90"/>
    </row>
    <row r="424822" spans="68:68" customFormat="1">
      <c r="BP424822" s="90"/>
    </row>
    <row r="424823" spans="68:68" customFormat="1">
      <c r="BP424823" s="90"/>
    </row>
    <row r="424824" spans="68:68" customFormat="1">
      <c r="BP424824" s="90"/>
    </row>
    <row r="424825" spans="68:68" customFormat="1">
      <c r="BP424825" s="90"/>
    </row>
    <row r="424826" spans="68:68" customFormat="1">
      <c r="BP424826" s="90"/>
    </row>
    <row r="424827" spans="68:68" customFormat="1">
      <c r="BP424827" s="90"/>
    </row>
    <row r="424828" spans="68:68" customFormat="1">
      <c r="BP424828" s="90"/>
    </row>
    <row r="424829" spans="68:68" customFormat="1">
      <c r="BP424829" s="90"/>
    </row>
    <row r="424830" spans="68:68" customFormat="1">
      <c r="BP424830" s="90"/>
    </row>
    <row r="424831" spans="68:68" customFormat="1">
      <c r="BP424831" s="90"/>
    </row>
    <row r="424832" spans="68:68" customFormat="1">
      <c r="BP424832" s="90"/>
    </row>
    <row r="424833" spans="68:68" customFormat="1">
      <c r="BP424833" s="90"/>
    </row>
    <row r="424834" spans="68:68" customFormat="1">
      <c r="BP424834" s="90"/>
    </row>
    <row r="424835" spans="68:68" customFormat="1">
      <c r="BP424835" s="90"/>
    </row>
    <row r="424836" spans="68:68" customFormat="1">
      <c r="BP424836" s="90"/>
    </row>
    <row r="424837" spans="68:68" customFormat="1">
      <c r="BP424837" s="90"/>
    </row>
    <row r="424838" spans="68:68" customFormat="1">
      <c r="BP424838" s="90"/>
    </row>
    <row r="424839" spans="68:68" customFormat="1">
      <c r="BP424839" s="90"/>
    </row>
    <row r="424840" spans="68:68" customFormat="1">
      <c r="BP424840" s="90"/>
    </row>
    <row r="424841" spans="68:68" customFormat="1">
      <c r="BP424841" s="90"/>
    </row>
    <row r="424842" spans="68:68" customFormat="1">
      <c r="BP424842" s="90"/>
    </row>
    <row r="424843" spans="68:68" customFormat="1">
      <c r="BP424843" s="90"/>
    </row>
    <row r="424844" spans="68:68" customFormat="1">
      <c r="BP424844" s="90"/>
    </row>
    <row r="424845" spans="68:68" customFormat="1">
      <c r="BP424845" s="90"/>
    </row>
    <row r="424846" spans="68:68" customFormat="1">
      <c r="BP424846" s="90"/>
    </row>
    <row r="424847" spans="68:68" customFormat="1">
      <c r="BP424847" s="90"/>
    </row>
    <row r="424848" spans="68:68" customFormat="1">
      <c r="BP424848" s="90"/>
    </row>
    <row r="424849" spans="68:68" customFormat="1">
      <c r="BP424849" s="90"/>
    </row>
    <row r="424850" spans="68:68" customFormat="1">
      <c r="BP424850" s="90"/>
    </row>
    <row r="424851" spans="68:68" customFormat="1">
      <c r="BP424851" s="90"/>
    </row>
    <row r="424852" spans="68:68" customFormat="1">
      <c r="BP424852" s="90"/>
    </row>
    <row r="424853" spans="68:68" customFormat="1">
      <c r="BP424853" s="90"/>
    </row>
    <row r="424854" spans="68:68" customFormat="1">
      <c r="BP424854" s="90"/>
    </row>
    <row r="424855" spans="68:68" customFormat="1">
      <c r="BP424855" s="90"/>
    </row>
    <row r="424856" spans="68:68" customFormat="1">
      <c r="BP424856" s="90"/>
    </row>
    <row r="424857" spans="68:68" customFormat="1">
      <c r="BP424857" s="90"/>
    </row>
    <row r="424858" spans="68:68" customFormat="1">
      <c r="BP424858" s="90"/>
    </row>
    <row r="424859" spans="68:68" customFormat="1">
      <c r="BP424859" s="90"/>
    </row>
    <row r="424860" spans="68:68" customFormat="1">
      <c r="BP424860" s="90"/>
    </row>
    <row r="424861" spans="68:68" customFormat="1">
      <c r="BP424861" s="90"/>
    </row>
    <row r="424862" spans="68:68" customFormat="1">
      <c r="BP424862" s="90"/>
    </row>
    <row r="424863" spans="68:68" customFormat="1">
      <c r="BP424863" s="90"/>
    </row>
    <row r="424864" spans="68:68" customFormat="1">
      <c r="BP424864" s="90"/>
    </row>
    <row r="424865" spans="68:68" customFormat="1">
      <c r="BP424865" s="90"/>
    </row>
    <row r="424866" spans="68:68" customFormat="1">
      <c r="BP424866" s="90"/>
    </row>
    <row r="424867" spans="68:68" customFormat="1">
      <c r="BP424867" s="90"/>
    </row>
    <row r="424868" spans="68:68" customFormat="1">
      <c r="BP424868" s="90"/>
    </row>
    <row r="424869" spans="68:68" customFormat="1">
      <c r="BP424869" s="90"/>
    </row>
    <row r="424870" spans="68:68" customFormat="1">
      <c r="BP424870" s="90"/>
    </row>
    <row r="424871" spans="68:68" customFormat="1">
      <c r="BP424871" s="90"/>
    </row>
    <row r="424872" spans="68:68" customFormat="1">
      <c r="BP424872" s="90"/>
    </row>
    <row r="424873" spans="68:68" customFormat="1">
      <c r="BP424873" s="90"/>
    </row>
    <row r="424874" spans="68:68" customFormat="1">
      <c r="BP424874" s="90"/>
    </row>
    <row r="424875" spans="68:68" customFormat="1">
      <c r="BP424875" s="90"/>
    </row>
    <row r="424876" spans="68:68" customFormat="1">
      <c r="BP424876" s="90"/>
    </row>
    <row r="424877" spans="68:68" customFormat="1">
      <c r="BP424877" s="90"/>
    </row>
    <row r="424878" spans="68:68" customFormat="1">
      <c r="BP424878" s="90"/>
    </row>
    <row r="424879" spans="68:68" customFormat="1">
      <c r="BP424879" s="90"/>
    </row>
    <row r="424880" spans="68:68" customFormat="1">
      <c r="BP424880" s="90"/>
    </row>
    <row r="424881" spans="68:68" customFormat="1">
      <c r="BP424881" s="90"/>
    </row>
    <row r="424882" spans="68:68" customFormat="1">
      <c r="BP424882" s="90"/>
    </row>
    <row r="424883" spans="68:68" customFormat="1">
      <c r="BP424883" s="90"/>
    </row>
    <row r="424884" spans="68:68" customFormat="1">
      <c r="BP424884" s="90"/>
    </row>
    <row r="424885" spans="68:68" customFormat="1">
      <c r="BP424885" s="90"/>
    </row>
    <row r="424886" spans="68:68" customFormat="1">
      <c r="BP424886" s="90"/>
    </row>
    <row r="424887" spans="68:68" customFormat="1">
      <c r="BP424887" s="90"/>
    </row>
    <row r="424888" spans="68:68" customFormat="1">
      <c r="BP424888" s="90"/>
    </row>
    <row r="424889" spans="68:68" customFormat="1">
      <c r="BP424889" s="90"/>
    </row>
    <row r="424890" spans="68:68" customFormat="1">
      <c r="BP424890" s="90"/>
    </row>
    <row r="424891" spans="68:68" customFormat="1">
      <c r="BP424891" s="90"/>
    </row>
    <row r="424892" spans="68:68" customFormat="1">
      <c r="BP424892" s="90"/>
    </row>
    <row r="424893" spans="68:68" customFormat="1">
      <c r="BP424893" s="90"/>
    </row>
    <row r="424894" spans="68:68" customFormat="1">
      <c r="BP424894" s="90"/>
    </row>
    <row r="424895" spans="68:68" customFormat="1">
      <c r="BP424895" s="90"/>
    </row>
    <row r="424896" spans="68:68" customFormat="1">
      <c r="BP424896" s="90"/>
    </row>
    <row r="424897" spans="68:68" customFormat="1">
      <c r="BP424897" s="90"/>
    </row>
    <row r="424898" spans="68:68" customFormat="1">
      <c r="BP424898" s="90"/>
    </row>
    <row r="424899" spans="68:68" customFormat="1">
      <c r="BP424899" s="90"/>
    </row>
    <row r="424900" spans="68:68" customFormat="1">
      <c r="BP424900" s="90"/>
    </row>
    <row r="424901" spans="68:68" customFormat="1">
      <c r="BP424901" s="90"/>
    </row>
    <row r="424902" spans="68:68" customFormat="1">
      <c r="BP424902" s="90"/>
    </row>
    <row r="424903" spans="68:68" customFormat="1">
      <c r="BP424903" s="90"/>
    </row>
    <row r="424904" spans="68:68" customFormat="1">
      <c r="BP424904" s="90"/>
    </row>
    <row r="424905" spans="68:68" customFormat="1">
      <c r="BP424905" s="90"/>
    </row>
    <row r="424906" spans="68:68" customFormat="1">
      <c r="BP424906" s="90"/>
    </row>
    <row r="424907" spans="68:68" customFormat="1">
      <c r="BP424907" s="90"/>
    </row>
    <row r="424908" spans="68:68" customFormat="1">
      <c r="BP424908" s="90"/>
    </row>
    <row r="424909" spans="68:68" customFormat="1">
      <c r="BP424909" s="90"/>
    </row>
    <row r="424910" spans="68:68" customFormat="1">
      <c r="BP424910" s="90"/>
    </row>
    <row r="424911" spans="68:68" customFormat="1">
      <c r="BP424911" s="90"/>
    </row>
    <row r="424912" spans="68:68" customFormat="1">
      <c r="BP424912" s="90"/>
    </row>
    <row r="424913" spans="68:68" customFormat="1">
      <c r="BP424913" s="90"/>
    </row>
    <row r="424914" spans="68:68" customFormat="1">
      <c r="BP424914" s="90"/>
    </row>
    <row r="424915" spans="68:68" customFormat="1">
      <c r="BP424915" s="90"/>
    </row>
    <row r="424916" spans="68:68" customFormat="1">
      <c r="BP424916" s="90"/>
    </row>
    <row r="424917" spans="68:68" customFormat="1">
      <c r="BP424917" s="90"/>
    </row>
    <row r="424918" spans="68:68" customFormat="1">
      <c r="BP424918" s="90"/>
    </row>
    <row r="424919" spans="68:68" customFormat="1">
      <c r="BP424919" s="90"/>
    </row>
    <row r="424920" spans="68:68" customFormat="1">
      <c r="BP424920" s="90"/>
    </row>
    <row r="424921" spans="68:68" customFormat="1">
      <c r="BP424921" s="90"/>
    </row>
    <row r="424922" spans="68:68" customFormat="1">
      <c r="BP424922" s="90"/>
    </row>
    <row r="424923" spans="68:68" customFormat="1">
      <c r="BP424923" s="90"/>
    </row>
    <row r="424924" spans="68:68" customFormat="1">
      <c r="BP424924" s="90"/>
    </row>
    <row r="424925" spans="68:68" customFormat="1">
      <c r="BP424925" s="90"/>
    </row>
    <row r="424926" spans="68:68" customFormat="1">
      <c r="BP424926" s="90"/>
    </row>
    <row r="424927" spans="68:68" customFormat="1">
      <c r="BP424927" s="90"/>
    </row>
    <row r="424928" spans="68:68" customFormat="1">
      <c r="BP424928" s="90"/>
    </row>
    <row r="424929" spans="68:68" customFormat="1">
      <c r="BP424929" s="90"/>
    </row>
    <row r="424930" spans="68:68" customFormat="1">
      <c r="BP424930" s="90"/>
    </row>
    <row r="424931" spans="68:68" customFormat="1">
      <c r="BP424931" s="90"/>
    </row>
    <row r="424932" spans="68:68" customFormat="1">
      <c r="BP424932" s="90"/>
    </row>
    <row r="424933" spans="68:68" customFormat="1">
      <c r="BP424933" s="90"/>
    </row>
    <row r="424934" spans="68:68" customFormat="1">
      <c r="BP424934" s="90"/>
    </row>
    <row r="424935" spans="68:68" customFormat="1">
      <c r="BP424935" s="90"/>
    </row>
    <row r="424936" spans="68:68" customFormat="1">
      <c r="BP424936" s="90"/>
    </row>
    <row r="424937" spans="68:68" customFormat="1">
      <c r="BP424937" s="90"/>
    </row>
    <row r="424938" spans="68:68" customFormat="1">
      <c r="BP424938" s="90"/>
    </row>
    <row r="424939" spans="68:68" customFormat="1">
      <c r="BP424939" s="90"/>
    </row>
    <row r="424940" spans="68:68" customFormat="1">
      <c r="BP424940" s="90"/>
    </row>
    <row r="424941" spans="68:68" customFormat="1">
      <c r="BP424941" s="90"/>
    </row>
    <row r="424942" spans="68:68" customFormat="1">
      <c r="BP424942" s="90"/>
    </row>
    <row r="424943" spans="68:68" customFormat="1">
      <c r="BP424943" s="90"/>
    </row>
    <row r="424944" spans="68:68" customFormat="1">
      <c r="BP424944" s="90"/>
    </row>
    <row r="424945" spans="68:68" customFormat="1">
      <c r="BP424945" s="90"/>
    </row>
    <row r="424946" spans="68:68" customFormat="1">
      <c r="BP424946" s="90"/>
    </row>
    <row r="424947" spans="68:68" customFormat="1">
      <c r="BP424947" s="90"/>
    </row>
    <row r="424948" spans="68:68" customFormat="1">
      <c r="BP424948" s="90"/>
    </row>
    <row r="424949" spans="68:68" customFormat="1">
      <c r="BP424949" s="90"/>
    </row>
    <row r="424950" spans="68:68" customFormat="1">
      <c r="BP424950" s="90"/>
    </row>
    <row r="424951" spans="68:68" customFormat="1">
      <c r="BP424951" s="90"/>
    </row>
    <row r="424952" spans="68:68" customFormat="1">
      <c r="BP424952" s="90"/>
    </row>
    <row r="424953" spans="68:68" customFormat="1">
      <c r="BP424953" s="90"/>
    </row>
    <row r="424954" spans="68:68" customFormat="1">
      <c r="BP424954" s="90"/>
    </row>
    <row r="424955" spans="68:68" customFormat="1">
      <c r="BP424955" s="90"/>
    </row>
    <row r="424956" spans="68:68" customFormat="1">
      <c r="BP424956" s="90"/>
    </row>
    <row r="424957" spans="68:68" customFormat="1">
      <c r="BP424957" s="90"/>
    </row>
    <row r="424958" spans="68:68" customFormat="1">
      <c r="BP424958" s="90"/>
    </row>
    <row r="424959" spans="68:68" customFormat="1">
      <c r="BP424959" s="90"/>
    </row>
    <row r="424960" spans="68:68" customFormat="1">
      <c r="BP424960" s="90"/>
    </row>
    <row r="424961" spans="68:68" customFormat="1">
      <c r="BP424961" s="90"/>
    </row>
    <row r="424962" spans="68:68" customFormat="1">
      <c r="BP424962" s="90"/>
    </row>
    <row r="424963" spans="68:68" customFormat="1">
      <c r="BP424963" s="90"/>
    </row>
    <row r="424964" spans="68:68" customFormat="1">
      <c r="BP424964" s="90"/>
    </row>
    <row r="424965" spans="68:68" customFormat="1">
      <c r="BP424965" s="90"/>
    </row>
    <row r="424966" spans="68:68" customFormat="1">
      <c r="BP424966" s="90"/>
    </row>
    <row r="424967" spans="68:68" customFormat="1">
      <c r="BP424967" s="90"/>
    </row>
    <row r="424968" spans="68:68" customFormat="1">
      <c r="BP424968" s="90"/>
    </row>
    <row r="424969" spans="68:68" customFormat="1">
      <c r="BP424969" s="90"/>
    </row>
    <row r="424970" spans="68:68" customFormat="1">
      <c r="BP424970" s="90"/>
    </row>
    <row r="424971" spans="68:68" customFormat="1">
      <c r="BP424971" s="90"/>
    </row>
    <row r="424972" spans="68:68" customFormat="1">
      <c r="BP424972" s="90"/>
    </row>
    <row r="424973" spans="68:68" customFormat="1">
      <c r="BP424973" s="90"/>
    </row>
    <row r="424974" spans="68:68" customFormat="1">
      <c r="BP424974" s="90"/>
    </row>
    <row r="424975" spans="68:68" customFormat="1">
      <c r="BP424975" s="90"/>
    </row>
    <row r="424976" spans="68:68" customFormat="1">
      <c r="BP424976" s="90"/>
    </row>
    <row r="424977" spans="68:68" customFormat="1">
      <c r="BP424977" s="90"/>
    </row>
    <row r="424978" spans="68:68" customFormat="1">
      <c r="BP424978" s="90"/>
    </row>
    <row r="424979" spans="68:68" customFormat="1">
      <c r="BP424979" s="90"/>
    </row>
    <row r="424980" spans="68:68" customFormat="1">
      <c r="BP424980" s="90"/>
    </row>
    <row r="424981" spans="68:68" customFormat="1">
      <c r="BP424981" s="90"/>
    </row>
    <row r="424982" spans="68:68" customFormat="1">
      <c r="BP424982" s="90"/>
    </row>
    <row r="424983" spans="68:68" customFormat="1">
      <c r="BP424983" s="90"/>
    </row>
    <row r="424984" spans="68:68" customFormat="1">
      <c r="BP424984" s="90"/>
    </row>
    <row r="424985" spans="68:68" customFormat="1">
      <c r="BP424985" s="90"/>
    </row>
    <row r="424986" spans="68:68" customFormat="1">
      <c r="BP424986" s="90"/>
    </row>
    <row r="424987" spans="68:68" customFormat="1">
      <c r="BP424987" s="90"/>
    </row>
    <row r="424988" spans="68:68" customFormat="1">
      <c r="BP424988" s="90"/>
    </row>
    <row r="424989" spans="68:68" customFormat="1">
      <c r="BP424989" s="90"/>
    </row>
    <row r="424990" spans="68:68" customFormat="1">
      <c r="BP424990" s="90"/>
    </row>
    <row r="424991" spans="68:68" customFormat="1">
      <c r="BP424991" s="90"/>
    </row>
    <row r="424992" spans="68:68" customFormat="1">
      <c r="BP424992" s="90"/>
    </row>
    <row r="424993" spans="68:68" customFormat="1">
      <c r="BP424993" s="90"/>
    </row>
    <row r="424994" spans="68:68" customFormat="1">
      <c r="BP424994" s="90"/>
    </row>
    <row r="424995" spans="68:68" customFormat="1">
      <c r="BP424995" s="90"/>
    </row>
    <row r="424996" spans="68:68" customFormat="1">
      <c r="BP424996" s="90"/>
    </row>
    <row r="424997" spans="68:68" customFormat="1">
      <c r="BP424997" s="90"/>
    </row>
    <row r="424998" spans="68:68" customFormat="1">
      <c r="BP424998" s="90"/>
    </row>
    <row r="424999" spans="68:68" customFormat="1">
      <c r="BP424999" s="90"/>
    </row>
    <row r="425000" spans="68:68" customFormat="1">
      <c r="BP425000" s="90"/>
    </row>
    <row r="425001" spans="68:68" customFormat="1">
      <c r="BP425001" s="90"/>
    </row>
    <row r="425002" spans="68:68" customFormat="1">
      <c r="BP425002" s="90"/>
    </row>
    <row r="425003" spans="68:68" customFormat="1">
      <c r="BP425003" s="90"/>
    </row>
    <row r="425004" spans="68:68" customFormat="1">
      <c r="BP425004" s="90"/>
    </row>
    <row r="425005" spans="68:68" customFormat="1">
      <c r="BP425005" s="90"/>
    </row>
    <row r="425006" spans="68:68" customFormat="1">
      <c r="BP425006" s="90"/>
    </row>
    <row r="425007" spans="68:68" customFormat="1">
      <c r="BP425007" s="90"/>
    </row>
    <row r="425008" spans="68:68" customFormat="1">
      <c r="BP425008" s="90"/>
    </row>
    <row r="425009" spans="68:68" customFormat="1">
      <c r="BP425009" s="90"/>
    </row>
    <row r="425010" spans="68:68" customFormat="1">
      <c r="BP425010" s="90"/>
    </row>
    <row r="425011" spans="68:68" customFormat="1">
      <c r="BP425011" s="90"/>
    </row>
    <row r="425012" spans="68:68" customFormat="1">
      <c r="BP425012" s="90"/>
    </row>
    <row r="425013" spans="68:68" customFormat="1">
      <c r="BP425013" s="90"/>
    </row>
    <row r="425014" spans="68:68" customFormat="1">
      <c r="BP425014" s="90"/>
    </row>
    <row r="425015" spans="68:68" customFormat="1">
      <c r="BP425015" s="90"/>
    </row>
    <row r="425016" spans="68:68" customFormat="1">
      <c r="BP425016" s="90"/>
    </row>
    <row r="425017" spans="68:68" customFormat="1">
      <c r="BP425017" s="90"/>
    </row>
    <row r="425018" spans="68:68" customFormat="1">
      <c r="BP425018" s="90"/>
    </row>
    <row r="425019" spans="68:68" customFormat="1">
      <c r="BP425019" s="90"/>
    </row>
    <row r="425020" spans="68:68" customFormat="1">
      <c r="BP425020" s="90"/>
    </row>
    <row r="425021" spans="68:68" customFormat="1">
      <c r="BP425021" s="90"/>
    </row>
    <row r="425022" spans="68:68" customFormat="1">
      <c r="BP425022" s="90"/>
    </row>
    <row r="425023" spans="68:68" customFormat="1">
      <c r="BP425023" s="90"/>
    </row>
    <row r="425024" spans="68:68" customFormat="1">
      <c r="BP425024" s="90"/>
    </row>
    <row r="425025" spans="68:68" customFormat="1">
      <c r="BP425025" s="90"/>
    </row>
    <row r="425026" spans="68:68" customFormat="1">
      <c r="BP425026" s="90"/>
    </row>
    <row r="425027" spans="68:68" customFormat="1">
      <c r="BP425027" s="90"/>
    </row>
    <row r="425028" spans="68:68" customFormat="1">
      <c r="BP425028" s="90"/>
    </row>
    <row r="425029" spans="68:68" customFormat="1">
      <c r="BP425029" s="90"/>
    </row>
    <row r="425030" spans="68:68" customFormat="1">
      <c r="BP425030" s="90"/>
    </row>
    <row r="425031" spans="68:68" customFormat="1">
      <c r="BP425031" s="90"/>
    </row>
    <row r="425032" spans="68:68" customFormat="1">
      <c r="BP425032" s="90"/>
    </row>
    <row r="425033" spans="68:68" customFormat="1">
      <c r="BP425033" s="90"/>
    </row>
    <row r="425034" spans="68:68" customFormat="1">
      <c r="BP425034" s="90"/>
    </row>
    <row r="425035" spans="68:68" customFormat="1">
      <c r="BP425035" s="90"/>
    </row>
    <row r="425036" spans="68:68" customFormat="1">
      <c r="BP425036" s="90"/>
    </row>
    <row r="425037" spans="68:68" customFormat="1">
      <c r="BP425037" s="90"/>
    </row>
    <row r="425038" spans="68:68" customFormat="1">
      <c r="BP425038" s="90"/>
    </row>
    <row r="425039" spans="68:68" customFormat="1">
      <c r="BP425039" s="90"/>
    </row>
    <row r="425040" spans="68:68" customFormat="1">
      <c r="BP425040" s="90"/>
    </row>
    <row r="425041" spans="68:68" customFormat="1">
      <c r="BP425041" s="90"/>
    </row>
    <row r="425042" spans="68:68" customFormat="1">
      <c r="BP425042" s="90"/>
    </row>
    <row r="425043" spans="68:68" customFormat="1">
      <c r="BP425043" s="90"/>
    </row>
    <row r="425044" spans="68:68" customFormat="1">
      <c r="BP425044" s="90"/>
    </row>
    <row r="425045" spans="68:68" customFormat="1">
      <c r="BP425045" s="90"/>
    </row>
    <row r="425046" spans="68:68" customFormat="1">
      <c r="BP425046" s="90"/>
    </row>
    <row r="425047" spans="68:68" customFormat="1">
      <c r="BP425047" s="90"/>
    </row>
    <row r="425048" spans="68:68" customFormat="1">
      <c r="BP425048" s="90"/>
    </row>
    <row r="425049" spans="68:68" customFormat="1">
      <c r="BP425049" s="90"/>
    </row>
    <row r="425050" spans="68:68" customFormat="1">
      <c r="BP425050" s="90"/>
    </row>
    <row r="425051" spans="68:68" customFormat="1">
      <c r="BP425051" s="90"/>
    </row>
    <row r="425052" spans="68:68" customFormat="1">
      <c r="BP425052" s="90"/>
    </row>
    <row r="425053" spans="68:68" customFormat="1">
      <c r="BP425053" s="90"/>
    </row>
    <row r="425054" spans="68:68" customFormat="1">
      <c r="BP425054" s="90"/>
    </row>
    <row r="425055" spans="68:68" customFormat="1">
      <c r="BP425055" s="90"/>
    </row>
    <row r="425056" spans="68:68" customFormat="1">
      <c r="BP425056" s="90"/>
    </row>
    <row r="425057" spans="68:68" customFormat="1">
      <c r="BP425057" s="90"/>
    </row>
    <row r="425058" spans="68:68" customFormat="1">
      <c r="BP425058" s="90"/>
    </row>
    <row r="425059" spans="68:68" customFormat="1">
      <c r="BP425059" s="90"/>
    </row>
    <row r="425060" spans="68:68" customFormat="1">
      <c r="BP425060" s="90"/>
    </row>
    <row r="425061" spans="68:68" customFormat="1">
      <c r="BP425061" s="90"/>
    </row>
    <row r="425062" spans="68:68" customFormat="1">
      <c r="BP425062" s="90"/>
    </row>
    <row r="425063" spans="68:68" customFormat="1">
      <c r="BP425063" s="90"/>
    </row>
    <row r="425064" spans="68:68" customFormat="1">
      <c r="BP425064" s="90"/>
    </row>
    <row r="425065" spans="68:68" customFormat="1">
      <c r="BP425065" s="90"/>
    </row>
    <row r="425066" spans="68:68" customFormat="1">
      <c r="BP425066" s="90"/>
    </row>
    <row r="425067" spans="68:68" customFormat="1">
      <c r="BP425067" s="90"/>
    </row>
    <row r="425068" spans="68:68" customFormat="1">
      <c r="BP425068" s="90"/>
    </row>
    <row r="425069" spans="68:68" customFormat="1">
      <c r="BP425069" s="90"/>
    </row>
    <row r="425070" spans="68:68" customFormat="1">
      <c r="BP425070" s="90"/>
    </row>
    <row r="425071" spans="68:68" customFormat="1">
      <c r="BP425071" s="90"/>
    </row>
    <row r="425072" spans="68:68" customFormat="1">
      <c r="BP425072" s="90"/>
    </row>
    <row r="425073" spans="68:68" customFormat="1">
      <c r="BP425073" s="90"/>
    </row>
    <row r="425074" spans="68:68" customFormat="1">
      <c r="BP425074" s="90"/>
    </row>
    <row r="425075" spans="68:68" customFormat="1">
      <c r="BP425075" s="90"/>
    </row>
    <row r="425076" spans="68:68" customFormat="1">
      <c r="BP425076" s="90"/>
    </row>
    <row r="425077" spans="68:68" customFormat="1">
      <c r="BP425077" s="90"/>
    </row>
    <row r="425078" spans="68:68" customFormat="1">
      <c r="BP425078" s="90"/>
    </row>
    <row r="425079" spans="68:68" customFormat="1">
      <c r="BP425079" s="90"/>
    </row>
    <row r="425080" spans="68:68" customFormat="1">
      <c r="BP425080" s="90"/>
    </row>
    <row r="425081" spans="68:68" customFormat="1">
      <c r="BP425081" s="90"/>
    </row>
    <row r="425082" spans="68:68" customFormat="1">
      <c r="BP425082" s="90"/>
    </row>
    <row r="425083" spans="68:68" customFormat="1">
      <c r="BP425083" s="90"/>
    </row>
    <row r="425084" spans="68:68" customFormat="1">
      <c r="BP425084" s="90"/>
    </row>
    <row r="425085" spans="68:68" customFormat="1">
      <c r="BP425085" s="90"/>
    </row>
    <row r="425086" spans="68:68" customFormat="1">
      <c r="BP425086" s="90"/>
    </row>
    <row r="425087" spans="68:68" customFormat="1">
      <c r="BP425087" s="90"/>
    </row>
    <row r="425088" spans="68:68" customFormat="1">
      <c r="BP425088" s="90"/>
    </row>
    <row r="425089" spans="68:68" customFormat="1">
      <c r="BP425089" s="90"/>
    </row>
    <row r="425090" spans="68:68" customFormat="1">
      <c r="BP425090" s="90"/>
    </row>
    <row r="425091" spans="68:68" customFormat="1">
      <c r="BP425091" s="90"/>
    </row>
    <row r="425092" spans="68:68" customFormat="1">
      <c r="BP425092" s="90"/>
    </row>
    <row r="425093" spans="68:68" customFormat="1">
      <c r="BP425093" s="90"/>
    </row>
    <row r="425094" spans="68:68" customFormat="1">
      <c r="BP425094" s="90"/>
    </row>
    <row r="425095" spans="68:68" customFormat="1">
      <c r="BP425095" s="90"/>
    </row>
    <row r="425096" spans="68:68" customFormat="1">
      <c r="BP425096" s="90"/>
    </row>
    <row r="425097" spans="68:68" customFormat="1">
      <c r="BP425097" s="90"/>
    </row>
    <row r="425098" spans="68:68" customFormat="1">
      <c r="BP425098" s="90"/>
    </row>
    <row r="425099" spans="68:68" customFormat="1">
      <c r="BP425099" s="90"/>
    </row>
    <row r="425100" spans="68:68" customFormat="1">
      <c r="BP425100" s="90"/>
    </row>
    <row r="425101" spans="68:68" customFormat="1">
      <c r="BP425101" s="90"/>
    </row>
    <row r="425102" spans="68:68" customFormat="1">
      <c r="BP425102" s="90"/>
    </row>
    <row r="425103" spans="68:68" customFormat="1">
      <c r="BP425103" s="90"/>
    </row>
    <row r="425104" spans="68:68" customFormat="1">
      <c r="BP425104" s="90"/>
    </row>
    <row r="425105" spans="68:68" customFormat="1">
      <c r="BP425105" s="90"/>
    </row>
    <row r="425106" spans="68:68" customFormat="1">
      <c r="BP425106" s="90"/>
    </row>
    <row r="425107" spans="68:68" customFormat="1">
      <c r="BP425107" s="90"/>
    </row>
    <row r="425108" spans="68:68" customFormat="1">
      <c r="BP425108" s="90"/>
    </row>
    <row r="425109" spans="68:68" customFormat="1">
      <c r="BP425109" s="90"/>
    </row>
    <row r="425110" spans="68:68" customFormat="1">
      <c r="BP425110" s="90"/>
    </row>
    <row r="425111" spans="68:68" customFormat="1">
      <c r="BP425111" s="90"/>
    </row>
    <row r="425112" spans="68:68" customFormat="1">
      <c r="BP425112" s="90"/>
    </row>
    <row r="425113" spans="68:68" customFormat="1">
      <c r="BP425113" s="90"/>
    </row>
    <row r="425114" spans="68:68" customFormat="1">
      <c r="BP425114" s="90"/>
    </row>
    <row r="425115" spans="68:68" customFormat="1">
      <c r="BP425115" s="90"/>
    </row>
    <row r="425116" spans="68:68" customFormat="1">
      <c r="BP425116" s="90"/>
    </row>
    <row r="425117" spans="68:68" customFormat="1">
      <c r="BP425117" s="90"/>
    </row>
    <row r="425118" spans="68:68" customFormat="1">
      <c r="BP425118" s="90"/>
    </row>
    <row r="425119" spans="68:68" customFormat="1">
      <c r="BP425119" s="90"/>
    </row>
    <row r="425120" spans="68:68" customFormat="1">
      <c r="BP425120" s="90"/>
    </row>
    <row r="425121" spans="68:68" customFormat="1">
      <c r="BP425121" s="90"/>
    </row>
    <row r="425122" spans="68:68" customFormat="1">
      <c r="BP425122" s="90"/>
    </row>
    <row r="425123" spans="68:68" customFormat="1">
      <c r="BP425123" s="90"/>
    </row>
    <row r="425124" spans="68:68" customFormat="1">
      <c r="BP425124" s="90"/>
    </row>
    <row r="425125" spans="68:68" customFormat="1">
      <c r="BP425125" s="90"/>
    </row>
    <row r="425126" spans="68:68" customFormat="1">
      <c r="BP425126" s="90"/>
    </row>
    <row r="425127" spans="68:68" customFormat="1">
      <c r="BP425127" s="90"/>
    </row>
    <row r="425128" spans="68:68" customFormat="1">
      <c r="BP425128" s="90"/>
    </row>
    <row r="425129" spans="68:68" customFormat="1">
      <c r="BP425129" s="90"/>
    </row>
    <row r="425130" spans="68:68" customFormat="1">
      <c r="BP425130" s="90"/>
    </row>
    <row r="425131" spans="68:68" customFormat="1">
      <c r="BP425131" s="90"/>
    </row>
    <row r="425132" spans="68:68" customFormat="1">
      <c r="BP425132" s="90"/>
    </row>
    <row r="425133" spans="68:68" customFormat="1">
      <c r="BP425133" s="90"/>
    </row>
    <row r="425134" spans="68:68" customFormat="1">
      <c r="BP425134" s="90"/>
    </row>
    <row r="425135" spans="68:68" customFormat="1">
      <c r="BP425135" s="90"/>
    </row>
    <row r="425136" spans="68:68" customFormat="1">
      <c r="BP425136" s="90"/>
    </row>
    <row r="425137" spans="68:68" customFormat="1">
      <c r="BP425137" s="90"/>
    </row>
    <row r="425138" spans="68:68" customFormat="1">
      <c r="BP425138" s="90"/>
    </row>
    <row r="425139" spans="68:68" customFormat="1">
      <c r="BP425139" s="90"/>
    </row>
    <row r="425140" spans="68:68" customFormat="1">
      <c r="BP425140" s="90"/>
    </row>
    <row r="425141" spans="68:68" customFormat="1">
      <c r="BP425141" s="90"/>
    </row>
    <row r="425142" spans="68:68" customFormat="1">
      <c r="BP425142" s="90"/>
    </row>
    <row r="425143" spans="68:68" customFormat="1">
      <c r="BP425143" s="90"/>
    </row>
    <row r="425144" spans="68:68" customFormat="1">
      <c r="BP425144" s="90"/>
    </row>
    <row r="425145" spans="68:68" customFormat="1">
      <c r="BP425145" s="90"/>
    </row>
    <row r="425146" spans="68:68" customFormat="1">
      <c r="BP425146" s="90"/>
    </row>
    <row r="425147" spans="68:68" customFormat="1">
      <c r="BP425147" s="90"/>
    </row>
    <row r="425148" spans="68:68" customFormat="1">
      <c r="BP425148" s="90"/>
    </row>
    <row r="425149" spans="68:68" customFormat="1">
      <c r="BP425149" s="90"/>
    </row>
    <row r="425150" spans="68:68" customFormat="1">
      <c r="BP425150" s="90"/>
    </row>
    <row r="425151" spans="68:68" customFormat="1">
      <c r="BP425151" s="90"/>
    </row>
    <row r="425152" spans="68:68" customFormat="1">
      <c r="BP425152" s="90"/>
    </row>
    <row r="425153" spans="68:68" customFormat="1">
      <c r="BP425153" s="90"/>
    </row>
    <row r="425154" spans="68:68" customFormat="1">
      <c r="BP425154" s="90"/>
    </row>
    <row r="425155" spans="68:68" customFormat="1">
      <c r="BP425155" s="90"/>
    </row>
    <row r="425156" spans="68:68" customFormat="1">
      <c r="BP425156" s="90"/>
    </row>
    <row r="425157" spans="68:68" customFormat="1">
      <c r="BP425157" s="90"/>
    </row>
    <row r="425158" spans="68:68" customFormat="1">
      <c r="BP425158" s="90"/>
    </row>
    <row r="425159" spans="68:68" customFormat="1">
      <c r="BP425159" s="90"/>
    </row>
    <row r="425160" spans="68:68" customFormat="1">
      <c r="BP425160" s="90"/>
    </row>
    <row r="425161" spans="68:68" customFormat="1">
      <c r="BP425161" s="90"/>
    </row>
    <row r="425162" spans="68:68" customFormat="1">
      <c r="BP425162" s="90"/>
    </row>
    <row r="425163" spans="68:68" customFormat="1">
      <c r="BP425163" s="90"/>
    </row>
    <row r="425164" spans="68:68" customFormat="1">
      <c r="BP425164" s="90"/>
    </row>
    <row r="425165" spans="68:68" customFormat="1">
      <c r="BP425165" s="90"/>
    </row>
    <row r="425166" spans="68:68" customFormat="1">
      <c r="BP425166" s="90"/>
    </row>
    <row r="425167" spans="68:68" customFormat="1">
      <c r="BP425167" s="90"/>
    </row>
    <row r="425168" spans="68:68" customFormat="1">
      <c r="BP425168" s="90"/>
    </row>
    <row r="425169" spans="68:68" customFormat="1">
      <c r="BP425169" s="90"/>
    </row>
    <row r="425170" spans="68:68" customFormat="1">
      <c r="BP425170" s="90"/>
    </row>
    <row r="425171" spans="68:68" customFormat="1">
      <c r="BP425171" s="90"/>
    </row>
    <row r="425172" spans="68:68" customFormat="1">
      <c r="BP425172" s="90"/>
    </row>
    <row r="425173" spans="68:68" customFormat="1">
      <c r="BP425173" s="90"/>
    </row>
    <row r="425174" spans="68:68" customFormat="1">
      <c r="BP425174" s="90"/>
    </row>
    <row r="425175" spans="68:68" customFormat="1">
      <c r="BP425175" s="90"/>
    </row>
    <row r="425176" spans="68:68" customFormat="1">
      <c r="BP425176" s="90"/>
    </row>
    <row r="425177" spans="68:68" customFormat="1">
      <c r="BP425177" s="90"/>
    </row>
    <row r="425178" spans="68:68" customFormat="1">
      <c r="BP425178" s="90"/>
    </row>
    <row r="425179" spans="68:68" customFormat="1">
      <c r="BP425179" s="90"/>
    </row>
    <row r="425180" spans="68:68" customFormat="1">
      <c r="BP425180" s="90"/>
    </row>
    <row r="425181" spans="68:68" customFormat="1">
      <c r="BP425181" s="90"/>
    </row>
    <row r="425182" spans="68:68" customFormat="1">
      <c r="BP425182" s="90"/>
    </row>
    <row r="425183" spans="68:68" customFormat="1">
      <c r="BP425183" s="90"/>
    </row>
    <row r="425184" spans="68:68" customFormat="1">
      <c r="BP425184" s="90"/>
    </row>
    <row r="425185" spans="68:68" customFormat="1">
      <c r="BP425185" s="90"/>
    </row>
    <row r="425186" spans="68:68" customFormat="1">
      <c r="BP425186" s="90"/>
    </row>
    <row r="425187" spans="68:68" customFormat="1">
      <c r="BP425187" s="90"/>
    </row>
    <row r="425188" spans="68:68" customFormat="1">
      <c r="BP425188" s="90"/>
    </row>
    <row r="425189" spans="68:68" customFormat="1">
      <c r="BP425189" s="90"/>
    </row>
    <row r="425190" spans="68:68" customFormat="1">
      <c r="BP425190" s="90"/>
    </row>
    <row r="425191" spans="68:68" customFormat="1">
      <c r="BP425191" s="90"/>
    </row>
    <row r="425192" spans="68:68" customFormat="1">
      <c r="BP425192" s="90"/>
    </row>
    <row r="425193" spans="68:68" customFormat="1">
      <c r="BP425193" s="90"/>
    </row>
    <row r="425194" spans="68:68" customFormat="1">
      <c r="BP425194" s="90"/>
    </row>
    <row r="425195" spans="68:68" customFormat="1">
      <c r="BP425195" s="90"/>
    </row>
    <row r="425196" spans="68:68" customFormat="1">
      <c r="BP425196" s="90"/>
    </row>
    <row r="425197" spans="68:68" customFormat="1">
      <c r="BP425197" s="90"/>
    </row>
    <row r="425198" spans="68:68" customFormat="1">
      <c r="BP425198" s="90"/>
    </row>
    <row r="425199" spans="68:68" customFormat="1">
      <c r="BP425199" s="90"/>
    </row>
    <row r="425200" spans="68:68" customFormat="1">
      <c r="BP425200" s="90"/>
    </row>
    <row r="425201" spans="68:68" customFormat="1">
      <c r="BP425201" s="90"/>
    </row>
    <row r="425202" spans="68:68" customFormat="1">
      <c r="BP425202" s="90"/>
    </row>
    <row r="425203" spans="68:68" customFormat="1">
      <c r="BP425203" s="90"/>
    </row>
    <row r="425204" spans="68:68" customFormat="1">
      <c r="BP425204" s="90"/>
    </row>
    <row r="425205" spans="68:68" customFormat="1">
      <c r="BP425205" s="90"/>
    </row>
    <row r="425206" spans="68:68" customFormat="1">
      <c r="BP425206" s="90"/>
    </row>
    <row r="425207" spans="68:68" customFormat="1">
      <c r="BP425207" s="90"/>
    </row>
    <row r="425208" spans="68:68" customFormat="1">
      <c r="BP425208" s="90"/>
    </row>
    <row r="425209" spans="68:68" customFormat="1">
      <c r="BP425209" s="90"/>
    </row>
    <row r="425210" spans="68:68" customFormat="1">
      <c r="BP425210" s="90"/>
    </row>
    <row r="425211" spans="68:68" customFormat="1">
      <c r="BP425211" s="90"/>
    </row>
    <row r="425212" spans="68:68" customFormat="1">
      <c r="BP425212" s="90"/>
    </row>
    <row r="425213" spans="68:68" customFormat="1">
      <c r="BP425213" s="90"/>
    </row>
    <row r="425214" spans="68:68" customFormat="1">
      <c r="BP425214" s="90"/>
    </row>
    <row r="425215" spans="68:68" customFormat="1">
      <c r="BP425215" s="90"/>
    </row>
    <row r="425216" spans="68:68" customFormat="1">
      <c r="BP425216" s="90"/>
    </row>
    <row r="425217" spans="68:68" customFormat="1">
      <c r="BP425217" s="90"/>
    </row>
    <row r="425218" spans="68:68" customFormat="1">
      <c r="BP425218" s="90"/>
    </row>
    <row r="425219" spans="68:68" customFormat="1">
      <c r="BP425219" s="90"/>
    </row>
    <row r="425220" spans="68:68" customFormat="1">
      <c r="BP425220" s="90"/>
    </row>
    <row r="425221" spans="68:68" customFormat="1">
      <c r="BP425221" s="90"/>
    </row>
    <row r="425222" spans="68:68" customFormat="1">
      <c r="BP425222" s="90"/>
    </row>
    <row r="425223" spans="68:68" customFormat="1">
      <c r="BP425223" s="90"/>
    </row>
    <row r="425224" spans="68:68" customFormat="1">
      <c r="BP425224" s="90"/>
    </row>
    <row r="425225" spans="68:68" customFormat="1">
      <c r="BP425225" s="90"/>
    </row>
    <row r="425226" spans="68:68" customFormat="1">
      <c r="BP425226" s="90"/>
    </row>
    <row r="425227" spans="68:68" customFormat="1">
      <c r="BP425227" s="90"/>
    </row>
    <row r="425228" spans="68:68" customFormat="1">
      <c r="BP425228" s="90"/>
    </row>
    <row r="425229" spans="68:68" customFormat="1">
      <c r="BP425229" s="90"/>
    </row>
    <row r="425230" spans="68:68" customFormat="1">
      <c r="BP425230" s="90"/>
    </row>
    <row r="425231" spans="68:68" customFormat="1">
      <c r="BP425231" s="90"/>
    </row>
    <row r="425232" spans="68:68" customFormat="1">
      <c r="BP425232" s="90"/>
    </row>
    <row r="425233" spans="68:68" customFormat="1">
      <c r="BP425233" s="90"/>
    </row>
    <row r="425234" spans="68:68" customFormat="1">
      <c r="BP425234" s="90"/>
    </row>
    <row r="425235" spans="68:68" customFormat="1">
      <c r="BP425235" s="90"/>
    </row>
    <row r="425236" spans="68:68" customFormat="1">
      <c r="BP425236" s="90"/>
    </row>
    <row r="425237" spans="68:68" customFormat="1">
      <c r="BP425237" s="90"/>
    </row>
    <row r="425238" spans="68:68" customFormat="1">
      <c r="BP425238" s="90"/>
    </row>
    <row r="425239" spans="68:68" customFormat="1">
      <c r="BP425239" s="90"/>
    </row>
    <row r="425240" spans="68:68" customFormat="1">
      <c r="BP425240" s="90"/>
    </row>
    <row r="425241" spans="68:68" customFormat="1">
      <c r="BP425241" s="90"/>
    </row>
    <row r="425242" spans="68:68" customFormat="1">
      <c r="BP425242" s="90"/>
    </row>
    <row r="425243" spans="68:68" customFormat="1">
      <c r="BP425243" s="90"/>
    </row>
    <row r="425244" spans="68:68" customFormat="1">
      <c r="BP425244" s="90"/>
    </row>
    <row r="425245" spans="68:68" customFormat="1">
      <c r="BP425245" s="90"/>
    </row>
    <row r="425246" spans="68:68" customFormat="1">
      <c r="BP425246" s="90"/>
    </row>
    <row r="425247" spans="68:68" customFormat="1">
      <c r="BP425247" s="90"/>
    </row>
    <row r="425248" spans="68:68" customFormat="1">
      <c r="BP425248" s="90"/>
    </row>
    <row r="425249" spans="68:68" customFormat="1">
      <c r="BP425249" s="90"/>
    </row>
    <row r="425250" spans="68:68" customFormat="1">
      <c r="BP425250" s="90"/>
    </row>
    <row r="425251" spans="68:68" customFormat="1">
      <c r="BP425251" s="90"/>
    </row>
    <row r="425252" spans="68:68" customFormat="1">
      <c r="BP425252" s="90"/>
    </row>
    <row r="425253" spans="68:68" customFormat="1">
      <c r="BP425253" s="90"/>
    </row>
    <row r="425254" spans="68:68" customFormat="1">
      <c r="BP425254" s="90"/>
    </row>
    <row r="425255" spans="68:68" customFormat="1">
      <c r="BP425255" s="90"/>
    </row>
    <row r="425256" spans="68:68" customFormat="1">
      <c r="BP425256" s="90"/>
    </row>
    <row r="425257" spans="68:68" customFormat="1">
      <c r="BP425257" s="90"/>
    </row>
    <row r="425258" spans="68:68" customFormat="1">
      <c r="BP425258" s="90"/>
    </row>
    <row r="425259" spans="68:68" customFormat="1">
      <c r="BP425259" s="90"/>
    </row>
    <row r="425260" spans="68:68" customFormat="1">
      <c r="BP425260" s="90"/>
    </row>
    <row r="425261" spans="68:68" customFormat="1">
      <c r="BP425261" s="90"/>
    </row>
    <row r="425262" spans="68:68" customFormat="1">
      <c r="BP425262" s="90"/>
    </row>
    <row r="425263" spans="68:68" customFormat="1">
      <c r="BP425263" s="90"/>
    </row>
    <row r="425264" spans="68:68" customFormat="1">
      <c r="BP425264" s="90"/>
    </row>
    <row r="425265" spans="68:68" customFormat="1">
      <c r="BP425265" s="90"/>
    </row>
    <row r="425266" spans="68:68" customFormat="1">
      <c r="BP425266" s="90"/>
    </row>
    <row r="425267" spans="68:68" customFormat="1">
      <c r="BP425267" s="90"/>
    </row>
    <row r="425268" spans="68:68" customFormat="1">
      <c r="BP425268" s="90"/>
    </row>
    <row r="425269" spans="68:68" customFormat="1">
      <c r="BP425269" s="90"/>
    </row>
    <row r="425270" spans="68:68" customFormat="1">
      <c r="BP425270" s="90"/>
    </row>
    <row r="425271" spans="68:68" customFormat="1">
      <c r="BP425271" s="90"/>
    </row>
    <row r="425272" spans="68:68" customFormat="1">
      <c r="BP425272" s="90"/>
    </row>
    <row r="425273" spans="68:68" customFormat="1">
      <c r="BP425273" s="90"/>
    </row>
    <row r="425274" spans="68:68" customFormat="1">
      <c r="BP425274" s="90"/>
    </row>
    <row r="425275" spans="68:68" customFormat="1">
      <c r="BP425275" s="90"/>
    </row>
    <row r="425276" spans="68:68" customFormat="1">
      <c r="BP425276" s="90"/>
    </row>
    <row r="425277" spans="68:68" customFormat="1">
      <c r="BP425277" s="90"/>
    </row>
    <row r="425278" spans="68:68" customFormat="1">
      <c r="BP425278" s="90"/>
    </row>
    <row r="425279" spans="68:68" customFormat="1">
      <c r="BP425279" s="90"/>
    </row>
    <row r="425280" spans="68:68" customFormat="1">
      <c r="BP425280" s="90"/>
    </row>
    <row r="425281" spans="68:68" customFormat="1">
      <c r="BP425281" s="90"/>
    </row>
    <row r="425282" spans="68:68" customFormat="1">
      <c r="BP425282" s="90"/>
    </row>
    <row r="425283" spans="68:68" customFormat="1">
      <c r="BP425283" s="90"/>
    </row>
    <row r="425284" spans="68:68" customFormat="1">
      <c r="BP425284" s="90"/>
    </row>
    <row r="425285" spans="68:68" customFormat="1">
      <c r="BP425285" s="90"/>
    </row>
    <row r="425286" spans="68:68" customFormat="1">
      <c r="BP425286" s="90"/>
    </row>
    <row r="425287" spans="68:68" customFormat="1">
      <c r="BP425287" s="90"/>
    </row>
    <row r="425288" spans="68:68" customFormat="1">
      <c r="BP425288" s="90"/>
    </row>
    <row r="425289" spans="68:68" customFormat="1">
      <c r="BP425289" s="90"/>
    </row>
    <row r="425290" spans="68:68" customFormat="1">
      <c r="BP425290" s="90"/>
    </row>
    <row r="425291" spans="68:68" customFormat="1">
      <c r="BP425291" s="90"/>
    </row>
    <row r="425292" spans="68:68" customFormat="1">
      <c r="BP425292" s="90"/>
    </row>
    <row r="425293" spans="68:68" customFormat="1">
      <c r="BP425293" s="90"/>
    </row>
    <row r="425294" spans="68:68" customFormat="1">
      <c r="BP425294" s="90"/>
    </row>
    <row r="425295" spans="68:68" customFormat="1">
      <c r="BP425295" s="90"/>
    </row>
    <row r="425296" spans="68:68" customFormat="1">
      <c r="BP425296" s="90"/>
    </row>
    <row r="425297" spans="68:68" customFormat="1">
      <c r="BP425297" s="90"/>
    </row>
    <row r="425298" spans="68:68" customFormat="1">
      <c r="BP425298" s="90"/>
    </row>
    <row r="425299" spans="68:68" customFormat="1">
      <c r="BP425299" s="90"/>
    </row>
    <row r="425300" spans="68:68" customFormat="1">
      <c r="BP425300" s="90"/>
    </row>
    <row r="425301" spans="68:68" customFormat="1">
      <c r="BP425301" s="90"/>
    </row>
    <row r="425302" spans="68:68" customFormat="1">
      <c r="BP425302" s="90"/>
    </row>
    <row r="425303" spans="68:68" customFormat="1">
      <c r="BP425303" s="90"/>
    </row>
    <row r="425304" spans="68:68" customFormat="1">
      <c r="BP425304" s="90"/>
    </row>
    <row r="425305" spans="68:68" customFormat="1">
      <c r="BP425305" s="90"/>
    </row>
    <row r="425306" spans="68:68" customFormat="1">
      <c r="BP425306" s="90"/>
    </row>
    <row r="425307" spans="68:68" customFormat="1">
      <c r="BP425307" s="90"/>
    </row>
    <row r="425308" spans="68:68" customFormat="1">
      <c r="BP425308" s="90"/>
    </row>
    <row r="425309" spans="68:68" customFormat="1">
      <c r="BP425309" s="90"/>
    </row>
    <row r="425310" spans="68:68" customFormat="1">
      <c r="BP425310" s="90"/>
    </row>
    <row r="425311" spans="68:68" customFormat="1">
      <c r="BP425311" s="90"/>
    </row>
    <row r="425312" spans="68:68" customFormat="1">
      <c r="BP425312" s="90"/>
    </row>
    <row r="425313" spans="68:68" customFormat="1">
      <c r="BP425313" s="90"/>
    </row>
    <row r="425314" spans="68:68" customFormat="1">
      <c r="BP425314" s="90"/>
    </row>
    <row r="425315" spans="68:68" customFormat="1">
      <c r="BP425315" s="90"/>
    </row>
    <row r="425316" spans="68:68" customFormat="1">
      <c r="BP425316" s="90"/>
    </row>
    <row r="425317" spans="68:68" customFormat="1">
      <c r="BP425317" s="90"/>
    </row>
    <row r="425318" spans="68:68" customFormat="1">
      <c r="BP425318" s="90"/>
    </row>
    <row r="425319" spans="68:68" customFormat="1">
      <c r="BP425319" s="90"/>
    </row>
    <row r="425320" spans="68:68" customFormat="1">
      <c r="BP425320" s="90"/>
    </row>
    <row r="425321" spans="68:68" customFormat="1">
      <c r="BP425321" s="90"/>
    </row>
    <row r="425322" spans="68:68" customFormat="1">
      <c r="BP425322" s="90"/>
    </row>
    <row r="425323" spans="68:68" customFormat="1">
      <c r="BP425323" s="90"/>
    </row>
    <row r="425324" spans="68:68" customFormat="1">
      <c r="BP425324" s="90"/>
    </row>
    <row r="425325" spans="68:68" customFormat="1">
      <c r="BP425325" s="90"/>
    </row>
    <row r="425326" spans="68:68" customFormat="1">
      <c r="BP425326" s="90"/>
    </row>
    <row r="425327" spans="68:68" customFormat="1">
      <c r="BP425327" s="90"/>
    </row>
    <row r="425328" spans="68:68" customFormat="1">
      <c r="BP425328" s="90"/>
    </row>
    <row r="425329" spans="68:68" customFormat="1">
      <c r="BP425329" s="90"/>
    </row>
    <row r="425330" spans="68:68" customFormat="1">
      <c r="BP425330" s="90"/>
    </row>
    <row r="425331" spans="68:68" customFormat="1">
      <c r="BP425331" s="90"/>
    </row>
    <row r="425332" spans="68:68" customFormat="1">
      <c r="BP425332" s="90"/>
    </row>
    <row r="425333" spans="68:68" customFormat="1">
      <c r="BP425333" s="90"/>
    </row>
    <row r="425334" spans="68:68" customFormat="1">
      <c r="BP425334" s="90"/>
    </row>
    <row r="425335" spans="68:68" customFormat="1">
      <c r="BP425335" s="90"/>
    </row>
    <row r="425336" spans="68:68" customFormat="1">
      <c r="BP425336" s="90"/>
    </row>
    <row r="425337" spans="68:68" customFormat="1">
      <c r="BP425337" s="90"/>
    </row>
    <row r="425338" spans="68:68" customFormat="1">
      <c r="BP425338" s="90"/>
    </row>
    <row r="425339" spans="68:68" customFormat="1">
      <c r="BP425339" s="90"/>
    </row>
    <row r="425340" spans="68:68" customFormat="1">
      <c r="BP425340" s="90"/>
    </row>
    <row r="425341" spans="68:68" customFormat="1">
      <c r="BP425341" s="90"/>
    </row>
    <row r="425342" spans="68:68" customFormat="1">
      <c r="BP425342" s="90"/>
    </row>
    <row r="425343" spans="68:68" customFormat="1">
      <c r="BP425343" s="90"/>
    </row>
    <row r="425344" spans="68:68" customFormat="1">
      <c r="BP425344" s="90"/>
    </row>
    <row r="425345" spans="68:68" customFormat="1">
      <c r="BP425345" s="90"/>
    </row>
    <row r="425346" spans="68:68" customFormat="1">
      <c r="BP425346" s="90"/>
    </row>
    <row r="425347" spans="68:68" customFormat="1">
      <c r="BP425347" s="90"/>
    </row>
    <row r="425348" spans="68:68" customFormat="1">
      <c r="BP425348" s="90"/>
    </row>
    <row r="425349" spans="68:68" customFormat="1">
      <c r="BP425349" s="90"/>
    </row>
    <row r="425350" spans="68:68" customFormat="1">
      <c r="BP425350" s="90"/>
    </row>
    <row r="425351" spans="68:68" customFormat="1">
      <c r="BP425351" s="90"/>
    </row>
    <row r="425352" spans="68:68" customFormat="1">
      <c r="BP425352" s="90"/>
    </row>
    <row r="425353" spans="68:68" customFormat="1">
      <c r="BP425353" s="90"/>
    </row>
    <row r="425354" spans="68:68" customFormat="1">
      <c r="BP425354" s="90"/>
    </row>
    <row r="425355" spans="68:68" customFormat="1">
      <c r="BP425355" s="90"/>
    </row>
    <row r="425356" spans="68:68" customFormat="1">
      <c r="BP425356" s="90"/>
    </row>
    <row r="425357" spans="68:68" customFormat="1">
      <c r="BP425357" s="90"/>
    </row>
    <row r="425358" spans="68:68" customFormat="1">
      <c r="BP425358" s="90"/>
    </row>
    <row r="425359" spans="68:68" customFormat="1">
      <c r="BP425359" s="90"/>
    </row>
    <row r="425360" spans="68:68" customFormat="1">
      <c r="BP425360" s="90"/>
    </row>
    <row r="425361" spans="68:68" customFormat="1">
      <c r="BP425361" s="90"/>
    </row>
    <row r="425362" spans="68:68" customFormat="1">
      <c r="BP425362" s="90"/>
    </row>
    <row r="425363" spans="68:68" customFormat="1">
      <c r="BP425363" s="90"/>
    </row>
    <row r="425364" spans="68:68" customFormat="1">
      <c r="BP425364" s="90"/>
    </row>
    <row r="425365" spans="68:68" customFormat="1">
      <c r="BP425365" s="90"/>
    </row>
    <row r="425366" spans="68:68" customFormat="1">
      <c r="BP425366" s="90"/>
    </row>
    <row r="425367" spans="68:68" customFormat="1">
      <c r="BP425367" s="90"/>
    </row>
    <row r="425368" spans="68:68" customFormat="1">
      <c r="BP425368" s="90"/>
    </row>
    <row r="425369" spans="68:68" customFormat="1">
      <c r="BP425369" s="90"/>
    </row>
    <row r="425370" spans="68:68" customFormat="1">
      <c r="BP425370" s="90"/>
    </row>
    <row r="425371" spans="68:68" customFormat="1">
      <c r="BP425371" s="90"/>
    </row>
    <row r="425372" spans="68:68" customFormat="1">
      <c r="BP425372" s="90"/>
    </row>
    <row r="425373" spans="68:68" customFormat="1">
      <c r="BP425373" s="90"/>
    </row>
    <row r="425374" spans="68:68" customFormat="1">
      <c r="BP425374" s="90"/>
    </row>
    <row r="425375" spans="68:68" customFormat="1">
      <c r="BP425375" s="90"/>
    </row>
    <row r="425376" spans="68:68" customFormat="1">
      <c r="BP425376" s="90"/>
    </row>
    <row r="425377" spans="68:68" customFormat="1">
      <c r="BP425377" s="90"/>
    </row>
    <row r="425378" spans="68:68" customFormat="1">
      <c r="BP425378" s="90"/>
    </row>
    <row r="425379" spans="68:68" customFormat="1">
      <c r="BP425379" s="90"/>
    </row>
    <row r="425380" spans="68:68" customFormat="1">
      <c r="BP425380" s="90"/>
    </row>
    <row r="425381" spans="68:68" customFormat="1">
      <c r="BP425381" s="90"/>
    </row>
    <row r="425382" spans="68:68" customFormat="1">
      <c r="BP425382" s="90"/>
    </row>
    <row r="425383" spans="68:68" customFormat="1">
      <c r="BP425383" s="90"/>
    </row>
    <row r="425384" spans="68:68" customFormat="1">
      <c r="BP425384" s="90"/>
    </row>
    <row r="425385" spans="68:68" customFormat="1">
      <c r="BP425385" s="90"/>
    </row>
    <row r="425386" spans="68:68" customFormat="1">
      <c r="BP425386" s="90"/>
    </row>
    <row r="425387" spans="68:68" customFormat="1">
      <c r="BP425387" s="90"/>
    </row>
    <row r="425388" spans="68:68" customFormat="1">
      <c r="BP425388" s="90"/>
    </row>
    <row r="425389" spans="68:68" customFormat="1">
      <c r="BP425389" s="90"/>
    </row>
    <row r="425390" spans="68:68" customFormat="1">
      <c r="BP425390" s="90"/>
    </row>
    <row r="425391" spans="68:68" customFormat="1">
      <c r="BP425391" s="90"/>
    </row>
    <row r="425392" spans="68:68" customFormat="1">
      <c r="BP425392" s="90"/>
    </row>
    <row r="425393" spans="68:68" customFormat="1">
      <c r="BP425393" s="90"/>
    </row>
    <row r="425394" spans="68:68" customFormat="1">
      <c r="BP425394" s="90"/>
    </row>
    <row r="425395" spans="68:68" customFormat="1">
      <c r="BP425395" s="90"/>
    </row>
    <row r="425396" spans="68:68" customFormat="1">
      <c r="BP425396" s="90"/>
    </row>
    <row r="425397" spans="68:68" customFormat="1">
      <c r="BP425397" s="90"/>
    </row>
    <row r="425398" spans="68:68" customFormat="1">
      <c r="BP425398" s="90"/>
    </row>
    <row r="425399" spans="68:68" customFormat="1">
      <c r="BP425399" s="90"/>
    </row>
    <row r="425400" spans="68:68" customFormat="1">
      <c r="BP425400" s="90"/>
    </row>
    <row r="425401" spans="68:68" customFormat="1">
      <c r="BP425401" s="90"/>
    </row>
    <row r="425402" spans="68:68" customFormat="1">
      <c r="BP425402" s="90"/>
    </row>
    <row r="425403" spans="68:68" customFormat="1">
      <c r="BP425403" s="90"/>
    </row>
    <row r="425404" spans="68:68" customFormat="1">
      <c r="BP425404" s="90"/>
    </row>
    <row r="425405" spans="68:68" customFormat="1">
      <c r="BP425405" s="90"/>
    </row>
    <row r="425406" spans="68:68" customFormat="1">
      <c r="BP425406" s="90"/>
    </row>
    <row r="425407" spans="68:68" customFormat="1">
      <c r="BP425407" s="90"/>
    </row>
    <row r="425408" spans="68:68" customFormat="1">
      <c r="BP425408" s="90"/>
    </row>
    <row r="425409" spans="68:68" customFormat="1">
      <c r="BP425409" s="90"/>
    </row>
    <row r="425410" spans="68:68" customFormat="1">
      <c r="BP425410" s="90"/>
    </row>
    <row r="425411" spans="68:68" customFormat="1">
      <c r="BP425411" s="90"/>
    </row>
    <row r="425412" spans="68:68" customFormat="1">
      <c r="BP425412" s="90"/>
    </row>
    <row r="425413" spans="68:68" customFormat="1">
      <c r="BP425413" s="90"/>
    </row>
    <row r="425414" spans="68:68" customFormat="1">
      <c r="BP425414" s="90"/>
    </row>
    <row r="425415" spans="68:68" customFormat="1">
      <c r="BP425415" s="90"/>
    </row>
    <row r="425416" spans="68:68" customFormat="1">
      <c r="BP425416" s="90"/>
    </row>
    <row r="425417" spans="68:68" customFormat="1">
      <c r="BP425417" s="90"/>
    </row>
    <row r="425418" spans="68:68" customFormat="1">
      <c r="BP425418" s="90"/>
    </row>
    <row r="425419" spans="68:68" customFormat="1">
      <c r="BP425419" s="90"/>
    </row>
    <row r="425420" spans="68:68" customFormat="1">
      <c r="BP425420" s="90"/>
    </row>
    <row r="425421" spans="68:68" customFormat="1">
      <c r="BP425421" s="90"/>
    </row>
    <row r="425422" spans="68:68" customFormat="1">
      <c r="BP425422" s="90"/>
    </row>
    <row r="425423" spans="68:68" customFormat="1">
      <c r="BP425423" s="90"/>
    </row>
    <row r="425424" spans="68:68" customFormat="1">
      <c r="BP425424" s="90"/>
    </row>
    <row r="425425" spans="68:68" customFormat="1">
      <c r="BP425425" s="90"/>
    </row>
    <row r="425426" spans="68:68" customFormat="1">
      <c r="BP425426" s="90"/>
    </row>
    <row r="425427" spans="68:68" customFormat="1">
      <c r="BP425427" s="90"/>
    </row>
    <row r="425428" spans="68:68" customFormat="1">
      <c r="BP425428" s="90"/>
    </row>
    <row r="425429" spans="68:68" customFormat="1">
      <c r="BP425429" s="90"/>
    </row>
    <row r="425430" spans="68:68" customFormat="1">
      <c r="BP425430" s="90"/>
    </row>
    <row r="425431" spans="68:68" customFormat="1">
      <c r="BP425431" s="90"/>
    </row>
    <row r="425432" spans="68:68" customFormat="1">
      <c r="BP425432" s="90"/>
    </row>
    <row r="425433" spans="68:68" customFormat="1">
      <c r="BP425433" s="90"/>
    </row>
    <row r="425434" spans="68:68" customFormat="1">
      <c r="BP425434" s="90"/>
    </row>
    <row r="425435" spans="68:68" customFormat="1">
      <c r="BP425435" s="90"/>
    </row>
    <row r="425436" spans="68:68" customFormat="1">
      <c r="BP425436" s="90"/>
    </row>
    <row r="425437" spans="68:68" customFormat="1">
      <c r="BP425437" s="90"/>
    </row>
    <row r="425438" spans="68:68" customFormat="1">
      <c r="BP425438" s="90"/>
    </row>
    <row r="425439" spans="68:68" customFormat="1">
      <c r="BP425439" s="90"/>
    </row>
    <row r="425440" spans="68:68" customFormat="1">
      <c r="BP425440" s="90"/>
    </row>
    <row r="425441" spans="68:68" customFormat="1">
      <c r="BP425441" s="90"/>
    </row>
    <row r="425442" spans="68:68" customFormat="1">
      <c r="BP425442" s="90"/>
    </row>
    <row r="425443" spans="68:68" customFormat="1">
      <c r="BP425443" s="90"/>
    </row>
    <row r="425444" spans="68:68" customFormat="1">
      <c r="BP425444" s="90"/>
    </row>
    <row r="425445" spans="68:68" customFormat="1">
      <c r="BP425445" s="90"/>
    </row>
    <row r="425446" spans="68:68" customFormat="1">
      <c r="BP425446" s="90"/>
    </row>
    <row r="425447" spans="68:68" customFormat="1">
      <c r="BP425447" s="90"/>
    </row>
    <row r="425448" spans="68:68" customFormat="1">
      <c r="BP425448" s="90"/>
    </row>
    <row r="425449" spans="68:68" customFormat="1">
      <c r="BP425449" s="90"/>
    </row>
    <row r="425450" spans="68:68" customFormat="1">
      <c r="BP425450" s="90"/>
    </row>
    <row r="425451" spans="68:68" customFormat="1">
      <c r="BP425451" s="90"/>
    </row>
    <row r="425452" spans="68:68" customFormat="1">
      <c r="BP425452" s="90"/>
    </row>
    <row r="425453" spans="68:68" customFormat="1">
      <c r="BP425453" s="90"/>
    </row>
    <row r="425454" spans="68:68" customFormat="1">
      <c r="BP425454" s="90"/>
    </row>
    <row r="425455" spans="68:68" customFormat="1">
      <c r="BP425455" s="90"/>
    </row>
    <row r="425456" spans="68:68" customFormat="1">
      <c r="BP425456" s="90"/>
    </row>
    <row r="425457" spans="68:68" customFormat="1">
      <c r="BP425457" s="90"/>
    </row>
    <row r="425458" spans="68:68" customFormat="1">
      <c r="BP425458" s="90"/>
    </row>
    <row r="425459" spans="68:68" customFormat="1">
      <c r="BP425459" s="90"/>
    </row>
    <row r="425460" spans="68:68" customFormat="1">
      <c r="BP425460" s="90"/>
    </row>
    <row r="425461" spans="68:68" customFormat="1">
      <c r="BP425461" s="90"/>
    </row>
    <row r="425462" spans="68:68" customFormat="1">
      <c r="BP425462" s="90"/>
    </row>
    <row r="425463" spans="68:68" customFormat="1">
      <c r="BP425463" s="90"/>
    </row>
    <row r="425464" spans="68:68" customFormat="1">
      <c r="BP425464" s="90"/>
    </row>
    <row r="425465" spans="68:68" customFormat="1">
      <c r="BP425465" s="90"/>
    </row>
    <row r="425466" spans="68:68" customFormat="1">
      <c r="BP425466" s="90"/>
    </row>
    <row r="425467" spans="68:68" customFormat="1">
      <c r="BP425467" s="90"/>
    </row>
    <row r="425468" spans="68:68" customFormat="1">
      <c r="BP425468" s="90"/>
    </row>
    <row r="425469" spans="68:68" customFormat="1">
      <c r="BP425469" s="90"/>
    </row>
    <row r="425470" spans="68:68" customFormat="1">
      <c r="BP425470" s="90"/>
    </row>
    <row r="425471" spans="68:68" customFormat="1">
      <c r="BP425471" s="90"/>
    </row>
    <row r="425472" spans="68:68" customFormat="1">
      <c r="BP425472" s="90"/>
    </row>
    <row r="425473" spans="68:68" customFormat="1">
      <c r="BP425473" s="90"/>
    </row>
    <row r="425474" spans="68:68" customFormat="1">
      <c r="BP425474" s="90"/>
    </row>
    <row r="425475" spans="68:68" customFormat="1">
      <c r="BP425475" s="90"/>
    </row>
    <row r="425476" spans="68:68" customFormat="1">
      <c r="BP425476" s="90"/>
    </row>
    <row r="425477" spans="68:68" customFormat="1">
      <c r="BP425477" s="90"/>
    </row>
    <row r="425478" spans="68:68" customFormat="1">
      <c r="BP425478" s="90"/>
    </row>
    <row r="425479" spans="68:68" customFormat="1">
      <c r="BP425479" s="90"/>
    </row>
    <row r="425480" spans="68:68" customFormat="1">
      <c r="BP425480" s="90"/>
    </row>
    <row r="425481" spans="68:68" customFormat="1">
      <c r="BP425481" s="90"/>
    </row>
    <row r="425482" spans="68:68" customFormat="1">
      <c r="BP425482" s="90"/>
    </row>
    <row r="425483" spans="68:68" customFormat="1">
      <c r="BP425483" s="90"/>
    </row>
    <row r="425484" spans="68:68" customFormat="1">
      <c r="BP425484" s="90"/>
    </row>
    <row r="425485" spans="68:68" customFormat="1">
      <c r="BP425485" s="90"/>
    </row>
    <row r="425486" spans="68:68" customFormat="1">
      <c r="BP425486" s="90"/>
    </row>
    <row r="425487" spans="68:68" customFormat="1">
      <c r="BP425487" s="90"/>
    </row>
    <row r="425488" spans="68:68" customFormat="1">
      <c r="BP425488" s="90"/>
    </row>
    <row r="425489" spans="68:68" customFormat="1">
      <c r="BP425489" s="90"/>
    </row>
    <row r="425490" spans="68:68" customFormat="1">
      <c r="BP425490" s="90"/>
    </row>
    <row r="425491" spans="68:68" customFormat="1">
      <c r="BP425491" s="90"/>
    </row>
    <row r="425492" spans="68:68" customFormat="1">
      <c r="BP425492" s="90"/>
    </row>
    <row r="425493" spans="68:68" customFormat="1">
      <c r="BP425493" s="90"/>
    </row>
    <row r="425494" spans="68:68" customFormat="1">
      <c r="BP425494" s="90"/>
    </row>
    <row r="425495" spans="68:68" customFormat="1">
      <c r="BP425495" s="90"/>
    </row>
    <row r="425496" spans="68:68" customFormat="1">
      <c r="BP425496" s="90"/>
    </row>
    <row r="425497" spans="68:68" customFormat="1">
      <c r="BP425497" s="90"/>
    </row>
    <row r="425498" spans="68:68" customFormat="1">
      <c r="BP425498" s="90"/>
    </row>
    <row r="425499" spans="68:68" customFormat="1">
      <c r="BP425499" s="90"/>
    </row>
    <row r="425500" spans="68:68" customFormat="1">
      <c r="BP425500" s="90"/>
    </row>
    <row r="425501" spans="68:68" customFormat="1">
      <c r="BP425501" s="90"/>
    </row>
    <row r="425502" spans="68:68" customFormat="1">
      <c r="BP425502" s="90"/>
    </row>
    <row r="425503" spans="68:68" customFormat="1">
      <c r="BP425503" s="90"/>
    </row>
    <row r="425504" spans="68:68" customFormat="1">
      <c r="BP425504" s="90"/>
    </row>
    <row r="425505" spans="68:68" customFormat="1">
      <c r="BP425505" s="90"/>
    </row>
    <row r="425506" spans="68:68" customFormat="1">
      <c r="BP425506" s="90"/>
    </row>
    <row r="425507" spans="68:68" customFormat="1">
      <c r="BP425507" s="90"/>
    </row>
    <row r="425508" spans="68:68" customFormat="1">
      <c r="BP425508" s="90"/>
    </row>
    <row r="425509" spans="68:68" customFormat="1">
      <c r="BP425509" s="90"/>
    </row>
    <row r="425510" spans="68:68" customFormat="1">
      <c r="BP425510" s="90"/>
    </row>
    <row r="425511" spans="68:68" customFormat="1">
      <c r="BP425511" s="90"/>
    </row>
    <row r="425512" spans="68:68" customFormat="1">
      <c r="BP425512" s="90"/>
    </row>
    <row r="425513" spans="68:68" customFormat="1">
      <c r="BP425513" s="90"/>
    </row>
    <row r="425514" spans="68:68" customFormat="1">
      <c r="BP425514" s="90"/>
    </row>
    <row r="425515" spans="68:68" customFormat="1">
      <c r="BP425515" s="90"/>
    </row>
    <row r="425516" spans="68:68" customFormat="1">
      <c r="BP425516" s="90"/>
    </row>
    <row r="425517" spans="68:68" customFormat="1">
      <c r="BP425517" s="90"/>
    </row>
    <row r="425518" spans="68:68" customFormat="1">
      <c r="BP425518" s="90"/>
    </row>
    <row r="425519" spans="68:68" customFormat="1">
      <c r="BP425519" s="90"/>
    </row>
    <row r="425520" spans="68:68" customFormat="1">
      <c r="BP425520" s="90"/>
    </row>
    <row r="425521" spans="68:68" customFormat="1">
      <c r="BP425521" s="90"/>
    </row>
    <row r="425522" spans="68:68" customFormat="1">
      <c r="BP425522" s="90"/>
    </row>
    <row r="425523" spans="68:68" customFormat="1">
      <c r="BP425523" s="90"/>
    </row>
    <row r="425524" spans="68:68" customFormat="1">
      <c r="BP425524" s="90"/>
    </row>
    <row r="425525" spans="68:68" customFormat="1">
      <c r="BP425525" s="90"/>
    </row>
    <row r="425526" spans="68:68" customFormat="1">
      <c r="BP425526" s="90"/>
    </row>
    <row r="425527" spans="68:68" customFormat="1">
      <c r="BP425527" s="90"/>
    </row>
    <row r="425528" spans="68:68" customFormat="1">
      <c r="BP425528" s="90"/>
    </row>
    <row r="425529" spans="68:68" customFormat="1">
      <c r="BP425529" s="90"/>
    </row>
    <row r="425530" spans="68:68" customFormat="1">
      <c r="BP425530" s="90"/>
    </row>
    <row r="425531" spans="68:68" customFormat="1">
      <c r="BP425531" s="90"/>
    </row>
    <row r="425532" spans="68:68" customFormat="1">
      <c r="BP425532" s="90"/>
    </row>
    <row r="425533" spans="68:68" customFormat="1">
      <c r="BP425533" s="90"/>
    </row>
    <row r="425534" spans="68:68" customFormat="1">
      <c r="BP425534" s="90"/>
    </row>
    <row r="425535" spans="68:68" customFormat="1">
      <c r="BP425535" s="90"/>
    </row>
    <row r="425536" spans="68:68" customFormat="1">
      <c r="BP425536" s="90"/>
    </row>
    <row r="425537" spans="68:68" customFormat="1">
      <c r="BP425537" s="90"/>
    </row>
    <row r="425538" spans="68:68" customFormat="1">
      <c r="BP425538" s="90"/>
    </row>
    <row r="425539" spans="68:68" customFormat="1">
      <c r="BP425539" s="90"/>
    </row>
    <row r="425540" spans="68:68" customFormat="1">
      <c r="BP425540" s="90"/>
    </row>
    <row r="425541" spans="68:68" customFormat="1">
      <c r="BP425541" s="90"/>
    </row>
    <row r="425542" spans="68:68" customFormat="1">
      <c r="BP425542" s="90"/>
    </row>
    <row r="425543" spans="68:68" customFormat="1">
      <c r="BP425543" s="90"/>
    </row>
    <row r="425544" spans="68:68" customFormat="1">
      <c r="BP425544" s="90"/>
    </row>
    <row r="425545" spans="68:68" customFormat="1">
      <c r="BP425545" s="90"/>
    </row>
    <row r="425546" spans="68:68" customFormat="1">
      <c r="BP425546" s="90"/>
    </row>
    <row r="425547" spans="68:68" customFormat="1">
      <c r="BP425547" s="90"/>
    </row>
    <row r="425548" spans="68:68" customFormat="1">
      <c r="BP425548" s="90"/>
    </row>
    <row r="425549" spans="68:68" customFormat="1">
      <c r="BP425549" s="90"/>
    </row>
    <row r="425550" spans="68:68" customFormat="1">
      <c r="BP425550" s="90"/>
    </row>
    <row r="425551" spans="68:68" customFormat="1">
      <c r="BP425551" s="90"/>
    </row>
    <row r="425552" spans="68:68" customFormat="1">
      <c r="BP425552" s="90"/>
    </row>
    <row r="425553" spans="68:68" customFormat="1">
      <c r="BP425553" s="90"/>
    </row>
    <row r="425554" spans="68:68" customFormat="1">
      <c r="BP425554" s="90"/>
    </row>
    <row r="425555" spans="68:68" customFormat="1">
      <c r="BP425555" s="90"/>
    </row>
    <row r="425556" spans="68:68" customFormat="1">
      <c r="BP425556" s="90"/>
    </row>
    <row r="425557" spans="68:68" customFormat="1">
      <c r="BP425557" s="90"/>
    </row>
    <row r="425558" spans="68:68" customFormat="1">
      <c r="BP425558" s="90"/>
    </row>
    <row r="425559" spans="68:68" customFormat="1">
      <c r="BP425559" s="90"/>
    </row>
    <row r="425560" spans="68:68" customFormat="1">
      <c r="BP425560" s="90"/>
    </row>
    <row r="425561" spans="68:68" customFormat="1">
      <c r="BP425561" s="90"/>
    </row>
    <row r="425562" spans="68:68" customFormat="1">
      <c r="BP425562" s="90"/>
    </row>
    <row r="425563" spans="68:68" customFormat="1">
      <c r="BP425563" s="90"/>
    </row>
    <row r="425564" spans="68:68" customFormat="1">
      <c r="BP425564" s="90"/>
    </row>
    <row r="425565" spans="68:68" customFormat="1">
      <c r="BP425565" s="90"/>
    </row>
    <row r="425566" spans="68:68" customFormat="1">
      <c r="BP425566" s="90"/>
    </row>
    <row r="425567" spans="68:68" customFormat="1">
      <c r="BP425567" s="90"/>
    </row>
    <row r="425568" spans="68:68" customFormat="1">
      <c r="BP425568" s="90"/>
    </row>
    <row r="425569" spans="68:68" customFormat="1">
      <c r="BP425569" s="90"/>
    </row>
    <row r="425570" spans="68:68" customFormat="1">
      <c r="BP425570" s="90"/>
    </row>
    <row r="425571" spans="68:68" customFormat="1">
      <c r="BP425571" s="90"/>
    </row>
    <row r="425572" spans="68:68" customFormat="1">
      <c r="BP425572" s="90"/>
    </row>
    <row r="425573" spans="68:68" customFormat="1">
      <c r="BP425573" s="90"/>
    </row>
    <row r="425574" spans="68:68" customFormat="1">
      <c r="BP425574" s="90"/>
    </row>
    <row r="425575" spans="68:68" customFormat="1">
      <c r="BP425575" s="90"/>
    </row>
    <row r="425576" spans="68:68" customFormat="1">
      <c r="BP425576" s="90"/>
    </row>
    <row r="425577" spans="68:68" customFormat="1">
      <c r="BP425577" s="90"/>
    </row>
    <row r="425578" spans="68:68" customFormat="1">
      <c r="BP425578" s="90"/>
    </row>
    <row r="425579" spans="68:68" customFormat="1">
      <c r="BP425579" s="90"/>
    </row>
    <row r="425580" spans="68:68" customFormat="1">
      <c r="BP425580" s="90"/>
    </row>
    <row r="425581" spans="68:68" customFormat="1">
      <c r="BP425581" s="90"/>
    </row>
    <row r="425582" spans="68:68" customFormat="1">
      <c r="BP425582" s="90"/>
    </row>
    <row r="425583" spans="68:68" customFormat="1">
      <c r="BP425583" s="90"/>
    </row>
    <row r="425584" spans="68:68" customFormat="1">
      <c r="BP425584" s="90"/>
    </row>
    <row r="425585" spans="68:68" customFormat="1">
      <c r="BP425585" s="90"/>
    </row>
    <row r="425586" spans="68:68" customFormat="1">
      <c r="BP425586" s="90"/>
    </row>
    <row r="425587" spans="68:68" customFormat="1">
      <c r="BP425587" s="90"/>
    </row>
    <row r="425588" spans="68:68" customFormat="1">
      <c r="BP425588" s="90"/>
    </row>
    <row r="425589" spans="68:68" customFormat="1">
      <c r="BP425589" s="90"/>
    </row>
    <row r="425590" spans="68:68" customFormat="1">
      <c r="BP425590" s="90"/>
    </row>
    <row r="425591" spans="68:68" customFormat="1">
      <c r="BP425591" s="90"/>
    </row>
    <row r="425592" spans="68:68" customFormat="1">
      <c r="BP425592" s="90"/>
    </row>
    <row r="425593" spans="68:68" customFormat="1">
      <c r="BP425593" s="90"/>
    </row>
    <row r="425594" spans="68:68" customFormat="1">
      <c r="BP425594" s="90"/>
    </row>
    <row r="425595" spans="68:68" customFormat="1">
      <c r="BP425595" s="90"/>
    </row>
    <row r="425596" spans="68:68" customFormat="1">
      <c r="BP425596" s="90"/>
    </row>
    <row r="425597" spans="68:68" customFormat="1">
      <c r="BP425597" s="90"/>
    </row>
    <row r="425598" spans="68:68" customFormat="1">
      <c r="BP425598" s="90"/>
    </row>
    <row r="425599" spans="68:68" customFormat="1">
      <c r="BP425599" s="90"/>
    </row>
    <row r="425600" spans="68:68" customFormat="1">
      <c r="BP425600" s="90"/>
    </row>
    <row r="425601" spans="68:68" customFormat="1">
      <c r="BP425601" s="90"/>
    </row>
    <row r="425602" spans="68:68" customFormat="1">
      <c r="BP425602" s="90"/>
    </row>
    <row r="425603" spans="68:68" customFormat="1">
      <c r="BP425603" s="90"/>
    </row>
    <row r="425604" spans="68:68" customFormat="1">
      <c r="BP425604" s="90"/>
    </row>
    <row r="425605" spans="68:68" customFormat="1">
      <c r="BP425605" s="90"/>
    </row>
    <row r="425606" spans="68:68" customFormat="1">
      <c r="BP425606" s="90"/>
    </row>
    <row r="425607" spans="68:68" customFormat="1">
      <c r="BP425607" s="90"/>
    </row>
    <row r="425608" spans="68:68" customFormat="1">
      <c r="BP425608" s="90"/>
    </row>
    <row r="425609" spans="68:68" customFormat="1">
      <c r="BP425609" s="90"/>
    </row>
    <row r="425610" spans="68:68" customFormat="1">
      <c r="BP425610" s="90"/>
    </row>
    <row r="425611" spans="68:68" customFormat="1">
      <c r="BP425611" s="90"/>
    </row>
    <row r="425612" spans="68:68" customFormat="1">
      <c r="BP425612" s="90"/>
    </row>
    <row r="425613" spans="68:68" customFormat="1">
      <c r="BP425613" s="90"/>
    </row>
    <row r="425614" spans="68:68" customFormat="1">
      <c r="BP425614" s="90"/>
    </row>
    <row r="425615" spans="68:68" customFormat="1">
      <c r="BP425615" s="90"/>
    </row>
    <row r="425616" spans="68:68" customFormat="1">
      <c r="BP425616" s="90"/>
    </row>
    <row r="425617" spans="68:68" customFormat="1">
      <c r="BP425617" s="90"/>
    </row>
    <row r="425618" spans="68:68" customFormat="1">
      <c r="BP425618" s="90"/>
    </row>
    <row r="425619" spans="68:68" customFormat="1">
      <c r="BP425619" s="90"/>
    </row>
    <row r="425620" spans="68:68" customFormat="1">
      <c r="BP425620" s="90"/>
    </row>
    <row r="425621" spans="68:68" customFormat="1">
      <c r="BP425621" s="90"/>
    </row>
    <row r="425622" spans="68:68" customFormat="1">
      <c r="BP425622" s="90"/>
    </row>
    <row r="425623" spans="68:68" customFormat="1">
      <c r="BP425623" s="90"/>
    </row>
    <row r="425624" spans="68:68" customFormat="1">
      <c r="BP425624" s="90"/>
    </row>
    <row r="425625" spans="68:68" customFormat="1">
      <c r="BP425625" s="90"/>
    </row>
    <row r="425626" spans="68:68" customFormat="1">
      <c r="BP425626" s="90"/>
    </row>
    <row r="425627" spans="68:68" customFormat="1">
      <c r="BP425627" s="90"/>
    </row>
    <row r="425628" spans="68:68" customFormat="1">
      <c r="BP425628" s="90"/>
    </row>
    <row r="425629" spans="68:68" customFormat="1">
      <c r="BP425629" s="90"/>
    </row>
    <row r="425630" spans="68:68" customFormat="1">
      <c r="BP425630" s="90"/>
    </row>
    <row r="425631" spans="68:68" customFormat="1">
      <c r="BP425631" s="90"/>
    </row>
    <row r="425632" spans="68:68" customFormat="1">
      <c r="BP425632" s="90"/>
    </row>
    <row r="425633" spans="68:68" customFormat="1">
      <c r="BP425633" s="90"/>
    </row>
    <row r="425634" spans="68:68" customFormat="1">
      <c r="BP425634" s="90"/>
    </row>
    <row r="425635" spans="68:68" customFormat="1">
      <c r="BP425635" s="90"/>
    </row>
    <row r="425636" spans="68:68" customFormat="1">
      <c r="BP425636" s="90"/>
    </row>
    <row r="425637" spans="68:68" customFormat="1">
      <c r="BP425637" s="90"/>
    </row>
    <row r="425638" spans="68:68" customFormat="1">
      <c r="BP425638" s="90"/>
    </row>
    <row r="425639" spans="68:68" customFormat="1">
      <c r="BP425639" s="90"/>
    </row>
    <row r="425640" spans="68:68" customFormat="1">
      <c r="BP425640" s="90"/>
    </row>
    <row r="425641" spans="68:68" customFormat="1">
      <c r="BP425641" s="90"/>
    </row>
    <row r="425642" spans="68:68" customFormat="1">
      <c r="BP425642" s="90"/>
    </row>
    <row r="425643" spans="68:68" customFormat="1">
      <c r="BP425643" s="90"/>
    </row>
    <row r="425644" spans="68:68" customFormat="1">
      <c r="BP425644" s="90"/>
    </row>
    <row r="425645" spans="68:68" customFormat="1">
      <c r="BP425645" s="90"/>
    </row>
    <row r="425646" spans="68:68" customFormat="1">
      <c r="BP425646" s="90"/>
    </row>
    <row r="425647" spans="68:68" customFormat="1">
      <c r="BP425647" s="90"/>
    </row>
    <row r="425648" spans="68:68" customFormat="1">
      <c r="BP425648" s="90"/>
    </row>
    <row r="425649" spans="68:68" customFormat="1">
      <c r="BP425649" s="90"/>
    </row>
    <row r="425650" spans="68:68" customFormat="1">
      <c r="BP425650" s="90"/>
    </row>
    <row r="425651" spans="68:68" customFormat="1">
      <c r="BP425651" s="90"/>
    </row>
    <row r="425652" spans="68:68" customFormat="1">
      <c r="BP425652" s="90"/>
    </row>
    <row r="425653" spans="68:68" customFormat="1">
      <c r="BP425653" s="90"/>
    </row>
    <row r="425654" spans="68:68" customFormat="1">
      <c r="BP425654" s="90"/>
    </row>
    <row r="425655" spans="68:68" customFormat="1">
      <c r="BP425655" s="90"/>
    </row>
    <row r="425656" spans="68:68" customFormat="1">
      <c r="BP425656" s="90"/>
    </row>
    <row r="425657" spans="68:68" customFormat="1">
      <c r="BP425657" s="90"/>
    </row>
    <row r="425658" spans="68:68" customFormat="1">
      <c r="BP425658" s="90"/>
    </row>
    <row r="425659" spans="68:68" customFormat="1">
      <c r="BP425659" s="90"/>
    </row>
    <row r="425660" spans="68:68" customFormat="1">
      <c r="BP425660" s="90"/>
    </row>
    <row r="425661" spans="68:68" customFormat="1">
      <c r="BP425661" s="90"/>
    </row>
    <row r="425662" spans="68:68" customFormat="1">
      <c r="BP425662" s="90"/>
    </row>
    <row r="425663" spans="68:68" customFormat="1">
      <c r="BP425663" s="90"/>
    </row>
    <row r="425664" spans="68:68" customFormat="1">
      <c r="BP425664" s="90"/>
    </row>
    <row r="425665" spans="68:68" customFormat="1">
      <c r="BP425665" s="90"/>
    </row>
    <row r="425666" spans="68:68" customFormat="1">
      <c r="BP425666" s="90"/>
    </row>
    <row r="425667" spans="68:68" customFormat="1">
      <c r="BP425667" s="90"/>
    </row>
    <row r="425668" spans="68:68" customFormat="1">
      <c r="BP425668" s="90"/>
    </row>
    <row r="425669" spans="68:68" customFormat="1">
      <c r="BP425669" s="90"/>
    </row>
    <row r="425670" spans="68:68" customFormat="1">
      <c r="BP425670" s="90"/>
    </row>
    <row r="425671" spans="68:68" customFormat="1">
      <c r="BP425671" s="90"/>
    </row>
    <row r="425672" spans="68:68" customFormat="1">
      <c r="BP425672" s="90"/>
    </row>
    <row r="425673" spans="68:68" customFormat="1">
      <c r="BP425673" s="90"/>
    </row>
    <row r="425674" spans="68:68" customFormat="1">
      <c r="BP425674" s="90"/>
    </row>
    <row r="425675" spans="68:68" customFormat="1">
      <c r="BP425675" s="90"/>
    </row>
    <row r="425676" spans="68:68" customFormat="1">
      <c r="BP425676" s="90"/>
    </row>
    <row r="425677" spans="68:68" customFormat="1">
      <c r="BP425677" s="90"/>
    </row>
    <row r="425678" spans="68:68" customFormat="1">
      <c r="BP425678" s="90"/>
    </row>
    <row r="425679" spans="68:68" customFormat="1">
      <c r="BP425679" s="90"/>
    </row>
    <row r="425680" spans="68:68" customFormat="1">
      <c r="BP425680" s="90"/>
    </row>
    <row r="425681" spans="68:68" customFormat="1">
      <c r="BP425681" s="90"/>
    </row>
    <row r="425682" spans="68:68" customFormat="1">
      <c r="BP425682" s="90"/>
    </row>
    <row r="425683" spans="68:68" customFormat="1">
      <c r="BP425683" s="90"/>
    </row>
    <row r="425684" spans="68:68" customFormat="1">
      <c r="BP425684" s="90"/>
    </row>
    <row r="425685" spans="68:68" customFormat="1">
      <c r="BP425685" s="90"/>
    </row>
    <row r="425686" spans="68:68" customFormat="1">
      <c r="BP425686" s="90"/>
    </row>
    <row r="425687" spans="68:68" customFormat="1">
      <c r="BP425687" s="90"/>
    </row>
    <row r="425688" spans="68:68" customFormat="1">
      <c r="BP425688" s="90"/>
    </row>
    <row r="425689" spans="68:68" customFormat="1">
      <c r="BP425689" s="90"/>
    </row>
    <row r="425690" spans="68:68" customFormat="1">
      <c r="BP425690" s="90"/>
    </row>
    <row r="425691" spans="68:68" customFormat="1">
      <c r="BP425691" s="90"/>
    </row>
    <row r="425692" spans="68:68" customFormat="1">
      <c r="BP425692" s="90"/>
    </row>
    <row r="425693" spans="68:68" customFormat="1">
      <c r="BP425693" s="90"/>
    </row>
    <row r="425694" spans="68:68" customFormat="1">
      <c r="BP425694" s="90"/>
    </row>
    <row r="425695" spans="68:68" customFormat="1">
      <c r="BP425695" s="90"/>
    </row>
    <row r="425696" spans="68:68" customFormat="1">
      <c r="BP425696" s="90"/>
    </row>
    <row r="425697" spans="68:68" customFormat="1">
      <c r="BP425697" s="90"/>
    </row>
    <row r="425698" spans="68:68" customFormat="1">
      <c r="BP425698" s="90"/>
    </row>
    <row r="425699" spans="68:68" customFormat="1">
      <c r="BP425699" s="90"/>
    </row>
    <row r="425700" spans="68:68" customFormat="1">
      <c r="BP425700" s="90"/>
    </row>
    <row r="425701" spans="68:68" customFormat="1">
      <c r="BP425701" s="90"/>
    </row>
    <row r="425702" spans="68:68" customFormat="1">
      <c r="BP425702" s="90"/>
    </row>
    <row r="425703" spans="68:68" customFormat="1">
      <c r="BP425703" s="90"/>
    </row>
    <row r="425704" spans="68:68" customFormat="1">
      <c r="BP425704" s="90"/>
    </row>
    <row r="425705" spans="68:68" customFormat="1">
      <c r="BP425705" s="90"/>
    </row>
    <row r="425706" spans="68:68" customFormat="1">
      <c r="BP425706" s="90"/>
    </row>
    <row r="425707" spans="68:68" customFormat="1">
      <c r="BP425707" s="90"/>
    </row>
    <row r="425708" spans="68:68" customFormat="1">
      <c r="BP425708" s="90"/>
    </row>
    <row r="425709" spans="68:68" customFormat="1">
      <c r="BP425709" s="90"/>
    </row>
    <row r="425710" spans="68:68" customFormat="1">
      <c r="BP425710" s="90"/>
    </row>
    <row r="425711" spans="68:68" customFormat="1">
      <c r="BP425711" s="90"/>
    </row>
    <row r="425712" spans="68:68" customFormat="1">
      <c r="BP425712" s="90"/>
    </row>
    <row r="425713" spans="68:68" customFormat="1">
      <c r="BP425713" s="90"/>
    </row>
    <row r="425714" spans="68:68" customFormat="1">
      <c r="BP425714" s="90"/>
    </row>
    <row r="425715" spans="68:68" customFormat="1">
      <c r="BP425715" s="90"/>
    </row>
    <row r="425716" spans="68:68" customFormat="1">
      <c r="BP425716" s="90"/>
    </row>
    <row r="425717" spans="68:68" customFormat="1">
      <c r="BP425717" s="90"/>
    </row>
    <row r="425718" spans="68:68" customFormat="1">
      <c r="BP425718" s="90"/>
    </row>
    <row r="425719" spans="68:68" customFormat="1">
      <c r="BP425719" s="90"/>
    </row>
    <row r="425720" spans="68:68" customFormat="1">
      <c r="BP425720" s="90"/>
    </row>
    <row r="425721" spans="68:68" customFormat="1">
      <c r="BP425721" s="90"/>
    </row>
    <row r="425722" spans="68:68" customFormat="1">
      <c r="BP425722" s="90"/>
    </row>
    <row r="425723" spans="68:68" customFormat="1">
      <c r="BP425723" s="90"/>
    </row>
    <row r="425724" spans="68:68" customFormat="1">
      <c r="BP425724" s="90"/>
    </row>
    <row r="425725" spans="68:68" customFormat="1">
      <c r="BP425725" s="90"/>
    </row>
    <row r="425726" spans="68:68" customFormat="1">
      <c r="BP425726" s="90"/>
    </row>
    <row r="425727" spans="68:68" customFormat="1">
      <c r="BP425727" s="90"/>
    </row>
    <row r="425728" spans="68:68" customFormat="1">
      <c r="BP425728" s="90"/>
    </row>
    <row r="425729" spans="68:68" customFormat="1">
      <c r="BP425729" s="90"/>
    </row>
    <row r="425730" spans="68:68" customFormat="1">
      <c r="BP425730" s="90"/>
    </row>
    <row r="425731" spans="68:68" customFormat="1">
      <c r="BP425731" s="90"/>
    </row>
    <row r="425732" spans="68:68" customFormat="1">
      <c r="BP425732" s="90"/>
    </row>
    <row r="425733" spans="68:68" customFormat="1">
      <c r="BP425733" s="90"/>
    </row>
    <row r="425734" spans="68:68" customFormat="1">
      <c r="BP425734" s="90"/>
    </row>
    <row r="425735" spans="68:68" customFormat="1">
      <c r="BP425735" s="90"/>
    </row>
    <row r="425736" spans="68:68" customFormat="1">
      <c r="BP425736" s="90"/>
    </row>
    <row r="425737" spans="68:68" customFormat="1">
      <c r="BP425737" s="90"/>
    </row>
    <row r="425738" spans="68:68" customFormat="1">
      <c r="BP425738" s="90"/>
    </row>
    <row r="425739" spans="68:68" customFormat="1">
      <c r="BP425739" s="90"/>
    </row>
    <row r="425740" spans="68:68" customFormat="1">
      <c r="BP425740" s="90"/>
    </row>
    <row r="425741" spans="68:68" customFormat="1">
      <c r="BP425741" s="90"/>
    </row>
    <row r="425742" spans="68:68" customFormat="1">
      <c r="BP425742" s="90"/>
    </row>
    <row r="425743" spans="68:68" customFormat="1">
      <c r="BP425743" s="90"/>
    </row>
    <row r="425744" spans="68:68" customFormat="1">
      <c r="BP425744" s="90"/>
    </row>
    <row r="425745" spans="68:68" customFormat="1">
      <c r="BP425745" s="90"/>
    </row>
    <row r="425746" spans="68:68" customFormat="1">
      <c r="BP425746" s="90"/>
    </row>
    <row r="425747" spans="68:68" customFormat="1">
      <c r="BP425747" s="90"/>
    </row>
    <row r="425748" spans="68:68" customFormat="1">
      <c r="BP425748" s="90"/>
    </row>
    <row r="425749" spans="68:68" customFormat="1">
      <c r="BP425749" s="90"/>
    </row>
    <row r="425750" spans="68:68" customFormat="1">
      <c r="BP425750" s="90"/>
    </row>
    <row r="425751" spans="68:68" customFormat="1">
      <c r="BP425751" s="90"/>
    </row>
    <row r="425752" spans="68:68" customFormat="1">
      <c r="BP425752" s="90"/>
    </row>
    <row r="425753" spans="68:68" customFormat="1">
      <c r="BP425753" s="90"/>
    </row>
    <row r="425754" spans="68:68" customFormat="1">
      <c r="BP425754" s="90"/>
    </row>
    <row r="425755" spans="68:68" customFormat="1">
      <c r="BP425755" s="90"/>
    </row>
    <row r="425756" spans="68:68" customFormat="1">
      <c r="BP425756" s="90"/>
    </row>
    <row r="425757" spans="68:68" customFormat="1">
      <c r="BP425757" s="90"/>
    </row>
    <row r="425758" spans="68:68" customFormat="1">
      <c r="BP425758" s="90"/>
    </row>
    <row r="425759" spans="68:68" customFormat="1">
      <c r="BP425759" s="90"/>
    </row>
    <row r="425760" spans="68:68" customFormat="1">
      <c r="BP425760" s="90"/>
    </row>
    <row r="425761" spans="68:68" customFormat="1">
      <c r="BP425761" s="90"/>
    </row>
    <row r="425762" spans="68:68" customFormat="1">
      <c r="BP425762" s="90"/>
    </row>
    <row r="425763" spans="68:68" customFormat="1">
      <c r="BP425763" s="90"/>
    </row>
    <row r="425764" spans="68:68" customFormat="1">
      <c r="BP425764" s="90"/>
    </row>
    <row r="425765" spans="68:68" customFormat="1">
      <c r="BP425765" s="90"/>
    </row>
    <row r="425766" spans="68:68" customFormat="1">
      <c r="BP425766" s="90"/>
    </row>
    <row r="425767" spans="68:68" customFormat="1">
      <c r="BP425767" s="90"/>
    </row>
    <row r="425768" spans="68:68" customFormat="1">
      <c r="BP425768" s="90"/>
    </row>
    <row r="425769" spans="68:68" customFormat="1">
      <c r="BP425769" s="90"/>
    </row>
    <row r="425770" spans="68:68" customFormat="1">
      <c r="BP425770" s="90"/>
    </row>
    <row r="425771" spans="68:68" customFormat="1">
      <c r="BP425771" s="90"/>
    </row>
    <row r="425772" spans="68:68" customFormat="1">
      <c r="BP425772" s="90"/>
    </row>
    <row r="425773" spans="68:68" customFormat="1">
      <c r="BP425773" s="90"/>
    </row>
    <row r="425774" spans="68:68" customFormat="1">
      <c r="BP425774" s="90"/>
    </row>
    <row r="425775" spans="68:68" customFormat="1">
      <c r="BP425775" s="90"/>
    </row>
    <row r="425776" spans="68:68" customFormat="1">
      <c r="BP425776" s="90"/>
    </row>
    <row r="425777" spans="68:68" customFormat="1">
      <c r="BP425777" s="90"/>
    </row>
    <row r="425778" spans="68:68" customFormat="1">
      <c r="BP425778" s="90"/>
    </row>
    <row r="425779" spans="68:68" customFormat="1">
      <c r="BP425779" s="90"/>
    </row>
    <row r="425780" spans="68:68" customFormat="1">
      <c r="BP425780" s="90"/>
    </row>
    <row r="425781" spans="68:68" customFormat="1">
      <c r="BP425781" s="90"/>
    </row>
    <row r="425782" spans="68:68" customFormat="1">
      <c r="BP425782" s="90"/>
    </row>
    <row r="425783" spans="68:68" customFormat="1">
      <c r="BP425783" s="90"/>
    </row>
    <row r="425784" spans="68:68" customFormat="1">
      <c r="BP425784" s="90"/>
    </row>
    <row r="425785" spans="68:68" customFormat="1">
      <c r="BP425785" s="90"/>
    </row>
    <row r="425786" spans="68:68" customFormat="1">
      <c r="BP425786" s="90"/>
    </row>
    <row r="425787" spans="68:68" customFormat="1">
      <c r="BP425787" s="90"/>
    </row>
    <row r="425788" spans="68:68" customFormat="1">
      <c r="BP425788" s="90"/>
    </row>
    <row r="425789" spans="68:68" customFormat="1">
      <c r="BP425789" s="90"/>
    </row>
    <row r="425790" spans="68:68" customFormat="1">
      <c r="BP425790" s="90"/>
    </row>
    <row r="425791" spans="68:68" customFormat="1">
      <c r="BP425791" s="90"/>
    </row>
    <row r="425792" spans="68:68" customFormat="1">
      <c r="BP425792" s="90"/>
    </row>
    <row r="425793" spans="68:68" customFormat="1">
      <c r="BP425793" s="90"/>
    </row>
    <row r="425794" spans="68:68" customFormat="1">
      <c r="BP425794" s="90"/>
    </row>
    <row r="425795" spans="68:68" customFormat="1">
      <c r="BP425795" s="90"/>
    </row>
    <row r="425796" spans="68:68" customFormat="1">
      <c r="BP425796" s="90"/>
    </row>
    <row r="425797" spans="68:68" customFormat="1">
      <c r="BP425797" s="90"/>
    </row>
    <row r="425798" spans="68:68" customFormat="1">
      <c r="BP425798" s="90"/>
    </row>
    <row r="425799" spans="68:68" customFormat="1">
      <c r="BP425799" s="90"/>
    </row>
    <row r="425800" spans="68:68" customFormat="1">
      <c r="BP425800" s="90"/>
    </row>
    <row r="425801" spans="68:68" customFormat="1">
      <c r="BP425801" s="90"/>
    </row>
    <row r="425802" spans="68:68" customFormat="1">
      <c r="BP425802" s="90"/>
    </row>
    <row r="425803" spans="68:68" customFormat="1">
      <c r="BP425803" s="90"/>
    </row>
    <row r="425804" spans="68:68" customFormat="1">
      <c r="BP425804" s="90"/>
    </row>
    <row r="425805" spans="68:68" customFormat="1">
      <c r="BP425805" s="90"/>
    </row>
    <row r="425806" spans="68:68" customFormat="1">
      <c r="BP425806" s="90"/>
    </row>
    <row r="425807" spans="68:68" customFormat="1">
      <c r="BP425807" s="90"/>
    </row>
    <row r="425808" spans="68:68" customFormat="1">
      <c r="BP425808" s="90"/>
    </row>
    <row r="425809" spans="68:68" customFormat="1">
      <c r="BP425809" s="90"/>
    </row>
    <row r="425810" spans="68:68" customFormat="1">
      <c r="BP425810" s="90"/>
    </row>
    <row r="425811" spans="68:68" customFormat="1">
      <c r="BP425811" s="90"/>
    </row>
    <row r="425812" spans="68:68" customFormat="1">
      <c r="BP425812" s="90"/>
    </row>
    <row r="425813" spans="68:68" customFormat="1">
      <c r="BP425813" s="90"/>
    </row>
    <row r="425814" spans="68:68" customFormat="1">
      <c r="BP425814" s="90"/>
    </row>
    <row r="425815" spans="68:68" customFormat="1">
      <c r="BP425815" s="90"/>
    </row>
    <row r="425816" spans="68:68" customFormat="1">
      <c r="BP425816" s="90"/>
    </row>
    <row r="425817" spans="68:68" customFormat="1">
      <c r="BP425817" s="90"/>
    </row>
    <row r="425818" spans="68:68" customFormat="1">
      <c r="BP425818" s="90"/>
    </row>
    <row r="425819" spans="68:68" customFormat="1">
      <c r="BP425819" s="90"/>
    </row>
    <row r="425820" spans="68:68" customFormat="1">
      <c r="BP425820" s="90"/>
    </row>
    <row r="425821" spans="68:68" customFormat="1">
      <c r="BP425821" s="90"/>
    </row>
    <row r="425822" spans="68:68" customFormat="1">
      <c r="BP425822" s="90"/>
    </row>
    <row r="425823" spans="68:68" customFormat="1">
      <c r="BP425823" s="90"/>
    </row>
    <row r="425824" spans="68:68" customFormat="1">
      <c r="BP425824" s="90"/>
    </row>
    <row r="425825" spans="68:68" customFormat="1">
      <c r="BP425825" s="90"/>
    </row>
    <row r="425826" spans="68:68" customFormat="1">
      <c r="BP425826" s="90"/>
    </row>
    <row r="425827" spans="68:68" customFormat="1">
      <c r="BP425827" s="90"/>
    </row>
    <row r="425828" spans="68:68" customFormat="1">
      <c r="BP425828" s="90"/>
    </row>
    <row r="425829" spans="68:68" customFormat="1">
      <c r="BP425829" s="90"/>
    </row>
    <row r="425830" spans="68:68" customFormat="1">
      <c r="BP425830" s="90"/>
    </row>
    <row r="425831" spans="68:68" customFormat="1">
      <c r="BP425831" s="90"/>
    </row>
    <row r="425832" spans="68:68" customFormat="1">
      <c r="BP425832" s="90"/>
    </row>
    <row r="425833" spans="68:68" customFormat="1">
      <c r="BP425833" s="90"/>
    </row>
    <row r="425834" spans="68:68" customFormat="1">
      <c r="BP425834" s="90"/>
    </row>
    <row r="425835" spans="68:68" customFormat="1">
      <c r="BP425835" s="90"/>
    </row>
    <row r="425836" spans="68:68" customFormat="1">
      <c r="BP425836" s="90"/>
    </row>
    <row r="425837" spans="68:68" customFormat="1">
      <c r="BP425837" s="90"/>
    </row>
    <row r="425838" spans="68:68" customFormat="1">
      <c r="BP425838" s="90"/>
    </row>
    <row r="425839" spans="68:68" customFormat="1">
      <c r="BP425839" s="90"/>
    </row>
    <row r="425840" spans="68:68" customFormat="1">
      <c r="BP425840" s="90"/>
    </row>
    <row r="425841" spans="68:68" customFormat="1">
      <c r="BP425841" s="90"/>
    </row>
    <row r="425842" spans="68:68" customFormat="1">
      <c r="BP425842" s="90"/>
    </row>
    <row r="425843" spans="68:68" customFormat="1">
      <c r="BP425843" s="90"/>
    </row>
    <row r="425844" spans="68:68" customFormat="1">
      <c r="BP425844" s="90"/>
    </row>
    <row r="425845" spans="68:68" customFormat="1">
      <c r="BP425845" s="90"/>
    </row>
    <row r="425846" spans="68:68" customFormat="1">
      <c r="BP425846" s="90"/>
    </row>
    <row r="425847" spans="68:68" customFormat="1">
      <c r="BP425847" s="90"/>
    </row>
    <row r="425848" spans="68:68" customFormat="1">
      <c r="BP425848" s="90"/>
    </row>
    <row r="425849" spans="68:68" customFormat="1">
      <c r="BP425849" s="90"/>
    </row>
    <row r="425850" spans="68:68" customFormat="1">
      <c r="BP425850" s="90"/>
    </row>
    <row r="425851" spans="68:68" customFormat="1">
      <c r="BP425851" s="90"/>
    </row>
    <row r="425852" spans="68:68" customFormat="1">
      <c r="BP425852" s="90"/>
    </row>
    <row r="425853" spans="68:68" customFormat="1">
      <c r="BP425853" s="90"/>
    </row>
    <row r="425854" spans="68:68" customFormat="1">
      <c r="BP425854" s="90"/>
    </row>
    <row r="425855" spans="68:68" customFormat="1">
      <c r="BP425855" s="90"/>
    </row>
    <row r="425856" spans="68:68" customFormat="1">
      <c r="BP425856" s="90"/>
    </row>
    <row r="425857" spans="68:68" customFormat="1">
      <c r="BP425857" s="90"/>
    </row>
    <row r="425858" spans="68:68" customFormat="1">
      <c r="BP425858" s="90"/>
    </row>
    <row r="425859" spans="68:68" customFormat="1">
      <c r="BP425859" s="90"/>
    </row>
    <row r="425860" spans="68:68" customFormat="1">
      <c r="BP425860" s="90"/>
    </row>
    <row r="425861" spans="68:68" customFormat="1">
      <c r="BP425861" s="90"/>
    </row>
    <row r="425862" spans="68:68" customFormat="1">
      <c r="BP425862" s="90"/>
    </row>
    <row r="425863" spans="68:68" customFormat="1">
      <c r="BP425863" s="90"/>
    </row>
    <row r="425864" spans="68:68" customFormat="1">
      <c r="BP425864" s="90"/>
    </row>
    <row r="425865" spans="68:68" customFormat="1">
      <c r="BP425865" s="90"/>
    </row>
    <row r="425866" spans="68:68" customFormat="1">
      <c r="BP425866" s="90"/>
    </row>
    <row r="425867" spans="68:68" customFormat="1">
      <c r="BP425867" s="90"/>
    </row>
    <row r="425868" spans="68:68" customFormat="1">
      <c r="BP425868" s="90"/>
    </row>
    <row r="425869" spans="68:68" customFormat="1">
      <c r="BP425869" s="90"/>
    </row>
    <row r="425870" spans="68:68" customFormat="1">
      <c r="BP425870" s="90"/>
    </row>
    <row r="425871" spans="68:68" customFormat="1">
      <c r="BP425871" s="90"/>
    </row>
    <row r="425872" spans="68:68" customFormat="1">
      <c r="BP425872" s="90"/>
    </row>
    <row r="425873" spans="68:68" customFormat="1">
      <c r="BP425873" s="90"/>
    </row>
    <row r="425874" spans="68:68" customFormat="1">
      <c r="BP425874" s="90"/>
    </row>
    <row r="425875" spans="68:68" customFormat="1">
      <c r="BP425875" s="90"/>
    </row>
    <row r="425876" spans="68:68" customFormat="1">
      <c r="BP425876" s="90"/>
    </row>
    <row r="425877" spans="68:68" customFormat="1">
      <c r="BP425877" s="90"/>
    </row>
    <row r="425878" spans="68:68" customFormat="1">
      <c r="BP425878" s="90"/>
    </row>
    <row r="425879" spans="68:68" customFormat="1">
      <c r="BP425879" s="90"/>
    </row>
    <row r="425880" spans="68:68" customFormat="1">
      <c r="BP425880" s="90"/>
    </row>
    <row r="425881" spans="68:68" customFormat="1">
      <c r="BP425881" s="90"/>
    </row>
    <row r="425882" spans="68:68" customFormat="1">
      <c r="BP425882" s="90"/>
    </row>
    <row r="425883" spans="68:68" customFormat="1">
      <c r="BP425883" s="90"/>
    </row>
    <row r="425884" spans="68:68" customFormat="1">
      <c r="BP425884" s="90"/>
    </row>
    <row r="425885" spans="68:68" customFormat="1">
      <c r="BP425885" s="90"/>
    </row>
    <row r="425886" spans="68:68" customFormat="1">
      <c r="BP425886" s="90"/>
    </row>
    <row r="425887" spans="68:68" customFormat="1">
      <c r="BP425887" s="90"/>
    </row>
    <row r="425888" spans="68:68" customFormat="1">
      <c r="BP425888" s="90"/>
    </row>
    <row r="425889" spans="68:68" customFormat="1">
      <c r="BP425889" s="90"/>
    </row>
    <row r="425890" spans="68:68" customFormat="1">
      <c r="BP425890" s="90"/>
    </row>
    <row r="425891" spans="68:68" customFormat="1">
      <c r="BP425891" s="90"/>
    </row>
    <row r="425892" spans="68:68" customFormat="1">
      <c r="BP425892" s="90"/>
    </row>
    <row r="425893" spans="68:68" customFormat="1">
      <c r="BP425893" s="90"/>
    </row>
    <row r="425894" spans="68:68" customFormat="1">
      <c r="BP425894" s="90"/>
    </row>
    <row r="425895" spans="68:68" customFormat="1">
      <c r="BP425895" s="90"/>
    </row>
    <row r="425896" spans="68:68" customFormat="1">
      <c r="BP425896" s="90"/>
    </row>
    <row r="425897" spans="68:68" customFormat="1">
      <c r="BP425897" s="90"/>
    </row>
    <row r="425898" spans="68:68" customFormat="1">
      <c r="BP425898" s="90"/>
    </row>
    <row r="425899" spans="68:68" customFormat="1">
      <c r="BP425899" s="90"/>
    </row>
    <row r="425900" spans="68:68" customFormat="1">
      <c r="BP425900" s="90"/>
    </row>
    <row r="425901" spans="68:68" customFormat="1">
      <c r="BP425901" s="90"/>
    </row>
    <row r="425902" spans="68:68" customFormat="1">
      <c r="BP425902" s="90"/>
    </row>
    <row r="425903" spans="68:68" customFormat="1">
      <c r="BP425903" s="90"/>
    </row>
    <row r="425904" spans="68:68" customFormat="1">
      <c r="BP425904" s="90"/>
    </row>
    <row r="425905" spans="68:68" customFormat="1">
      <c r="BP425905" s="90"/>
    </row>
    <row r="425906" spans="68:68" customFormat="1">
      <c r="BP425906" s="90"/>
    </row>
    <row r="425907" spans="68:68" customFormat="1">
      <c r="BP425907" s="90"/>
    </row>
    <row r="425908" spans="68:68" customFormat="1">
      <c r="BP425908" s="90"/>
    </row>
    <row r="425909" spans="68:68" customFormat="1">
      <c r="BP425909" s="90"/>
    </row>
    <row r="425910" spans="68:68" customFormat="1">
      <c r="BP425910" s="90"/>
    </row>
    <row r="425911" spans="68:68" customFormat="1">
      <c r="BP425911" s="90"/>
    </row>
    <row r="425912" spans="68:68" customFormat="1">
      <c r="BP425912" s="90"/>
    </row>
    <row r="425913" spans="68:68" customFormat="1">
      <c r="BP425913" s="90"/>
    </row>
    <row r="425914" spans="68:68" customFormat="1">
      <c r="BP425914" s="90"/>
    </row>
    <row r="425915" spans="68:68" customFormat="1">
      <c r="BP425915" s="90"/>
    </row>
    <row r="425916" spans="68:68" customFormat="1">
      <c r="BP425916" s="90"/>
    </row>
    <row r="425917" spans="68:68" customFormat="1">
      <c r="BP425917" s="90"/>
    </row>
    <row r="425918" spans="68:68" customFormat="1">
      <c r="BP425918" s="90"/>
    </row>
    <row r="425919" spans="68:68" customFormat="1">
      <c r="BP425919" s="90"/>
    </row>
    <row r="425920" spans="68:68" customFormat="1">
      <c r="BP425920" s="90"/>
    </row>
    <row r="425921" spans="68:68" customFormat="1">
      <c r="BP425921" s="90"/>
    </row>
    <row r="425922" spans="68:68" customFormat="1">
      <c r="BP425922" s="90"/>
    </row>
    <row r="425923" spans="68:68" customFormat="1">
      <c r="BP425923" s="90"/>
    </row>
    <row r="425924" spans="68:68" customFormat="1">
      <c r="BP425924" s="90"/>
    </row>
    <row r="425925" spans="68:68" customFormat="1">
      <c r="BP425925" s="90"/>
    </row>
    <row r="425926" spans="68:68" customFormat="1">
      <c r="BP425926" s="90"/>
    </row>
    <row r="425927" spans="68:68" customFormat="1">
      <c r="BP425927" s="90"/>
    </row>
    <row r="425928" spans="68:68" customFormat="1">
      <c r="BP425928" s="90"/>
    </row>
    <row r="425929" spans="68:68" customFormat="1">
      <c r="BP425929" s="90"/>
    </row>
    <row r="425930" spans="68:68" customFormat="1">
      <c r="BP425930" s="90"/>
    </row>
    <row r="425931" spans="68:68" customFormat="1">
      <c r="BP425931" s="90"/>
    </row>
    <row r="425932" spans="68:68" customFormat="1">
      <c r="BP425932" s="90"/>
    </row>
    <row r="425933" spans="68:68" customFormat="1">
      <c r="BP425933" s="90"/>
    </row>
    <row r="425934" spans="68:68" customFormat="1">
      <c r="BP425934" s="90"/>
    </row>
    <row r="425935" spans="68:68" customFormat="1">
      <c r="BP425935" s="90"/>
    </row>
    <row r="425936" spans="68:68" customFormat="1">
      <c r="BP425936" s="90"/>
    </row>
    <row r="425937" spans="68:68" customFormat="1">
      <c r="BP425937" s="90"/>
    </row>
    <row r="425938" spans="68:68" customFormat="1">
      <c r="BP425938" s="90"/>
    </row>
    <row r="425939" spans="68:68" customFormat="1">
      <c r="BP425939" s="90"/>
    </row>
    <row r="425940" spans="68:68" customFormat="1">
      <c r="BP425940" s="90"/>
    </row>
    <row r="425941" spans="68:68" customFormat="1">
      <c r="BP425941" s="90"/>
    </row>
    <row r="425942" spans="68:68" customFormat="1">
      <c r="BP425942" s="90"/>
    </row>
    <row r="425943" spans="68:68" customFormat="1">
      <c r="BP425943" s="90"/>
    </row>
    <row r="425944" spans="68:68" customFormat="1">
      <c r="BP425944" s="90"/>
    </row>
    <row r="425945" spans="68:68" customFormat="1">
      <c r="BP425945" s="90"/>
    </row>
    <row r="425946" spans="68:68" customFormat="1">
      <c r="BP425946" s="90"/>
    </row>
    <row r="425947" spans="68:68" customFormat="1">
      <c r="BP425947" s="90"/>
    </row>
    <row r="425948" spans="68:68" customFormat="1">
      <c r="BP425948" s="90"/>
    </row>
    <row r="425949" spans="68:68" customFormat="1">
      <c r="BP425949" s="90"/>
    </row>
    <row r="425950" spans="68:68" customFormat="1">
      <c r="BP425950" s="90"/>
    </row>
    <row r="425951" spans="68:68" customFormat="1">
      <c r="BP425951" s="90"/>
    </row>
    <row r="425952" spans="68:68" customFormat="1">
      <c r="BP425952" s="90"/>
    </row>
    <row r="425953" spans="68:68" customFormat="1">
      <c r="BP425953" s="90"/>
    </row>
    <row r="425954" spans="68:68" customFormat="1">
      <c r="BP425954" s="90"/>
    </row>
    <row r="425955" spans="68:68" customFormat="1">
      <c r="BP425955" s="90"/>
    </row>
    <row r="425956" spans="68:68" customFormat="1">
      <c r="BP425956" s="90"/>
    </row>
    <row r="425957" spans="68:68" customFormat="1">
      <c r="BP425957" s="90"/>
    </row>
    <row r="425958" spans="68:68" customFormat="1">
      <c r="BP425958" s="90"/>
    </row>
    <row r="425959" spans="68:68" customFormat="1">
      <c r="BP425959" s="90"/>
    </row>
    <row r="425960" spans="68:68" customFormat="1">
      <c r="BP425960" s="90"/>
    </row>
    <row r="425961" spans="68:68" customFormat="1">
      <c r="BP425961" s="90"/>
    </row>
    <row r="425962" spans="68:68" customFormat="1">
      <c r="BP425962" s="90"/>
    </row>
    <row r="425963" spans="68:68" customFormat="1">
      <c r="BP425963" s="90"/>
    </row>
    <row r="425964" spans="68:68" customFormat="1">
      <c r="BP425964" s="90"/>
    </row>
    <row r="425965" spans="68:68" customFormat="1">
      <c r="BP425965" s="90"/>
    </row>
    <row r="425966" spans="68:68" customFormat="1">
      <c r="BP425966" s="90"/>
    </row>
    <row r="425967" spans="68:68" customFormat="1">
      <c r="BP425967" s="90"/>
    </row>
    <row r="425968" spans="68:68" customFormat="1">
      <c r="BP425968" s="90"/>
    </row>
    <row r="425969" spans="68:68" customFormat="1">
      <c r="BP425969" s="90"/>
    </row>
    <row r="425970" spans="68:68" customFormat="1">
      <c r="BP425970" s="90"/>
    </row>
    <row r="425971" spans="68:68" customFormat="1">
      <c r="BP425971" s="90"/>
    </row>
    <row r="425972" spans="68:68" customFormat="1">
      <c r="BP425972" s="90"/>
    </row>
    <row r="425973" spans="68:68" customFormat="1">
      <c r="BP425973" s="90"/>
    </row>
    <row r="425974" spans="68:68" customFormat="1">
      <c r="BP425974" s="90"/>
    </row>
    <row r="425975" spans="68:68" customFormat="1">
      <c r="BP425975" s="90"/>
    </row>
    <row r="425976" spans="68:68" customFormat="1">
      <c r="BP425976" s="90"/>
    </row>
    <row r="425977" spans="68:68" customFormat="1">
      <c r="BP425977" s="90"/>
    </row>
    <row r="425978" spans="68:68" customFormat="1">
      <c r="BP425978" s="90"/>
    </row>
    <row r="425979" spans="68:68" customFormat="1">
      <c r="BP425979" s="90"/>
    </row>
    <row r="425980" spans="68:68" customFormat="1">
      <c r="BP425980" s="90"/>
    </row>
    <row r="425981" spans="68:68" customFormat="1">
      <c r="BP425981" s="90"/>
    </row>
    <row r="425982" spans="68:68" customFormat="1">
      <c r="BP425982" s="90"/>
    </row>
    <row r="425983" spans="68:68" customFormat="1">
      <c r="BP425983" s="90"/>
    </row>
    <row r="425984" spans="68:68" customFormat="1">
      <c r="BP425984" s="90"/>
    </row>
    <row r="425985" spans="68:68" customFormat="1">
      <c r="BP425985" s="90"/>
    </row>
    <row r="425986" spans="68:68" customFormat="1">
      <c r="BP425986" s="90"/>
    </row>
    <row r="425987" spans="68:68" customFormat="1">
      <c r="BP425987" s="90"/>
    </row>
    <row r="425988" spans="68:68" customFormat="1">
      <c r="BP425988" s="90"/>
    </row>
    <row r="425989" spans="68:68" customFormat="1">
      <c r="BP425989" s="90"/>
    </row>
    <row r="425990" spans="68:68" customFormat="1">
      <c r="BP425990" s="90"/>
    </row>
    <row r="425991" spans="68:68" customFormat="1">
      <c r="BP425991" s="90"/>
    </row>
    <row r="425992" spans="68:68" customFormat="1">
      <c r="BP425992" s="90"/>
    </row>
    <row r="425993" spans="68:68" customFormat="1">
      <c r="BP425993" s="90"/>
    </row>
    <row r="425994" spans="68:68" customFormat="1">
      <c r="BP425994" s="90"/>
    </row>
    <row r="425995" spans="68:68" customFormat="1">
      <c r="BP425995" s="90"/>
    </row>
    <row r="425996" spans="68:68" customFormat="1">
      <c r="BP425996" s="90"/>
    </row>
    <row r="425997" spans="68:68" customFormat="1">
      <c r="BP425997" s="90"/>
    </row>
    <row r="425998" spans="68:68" customFormat="1">
      <c r="BP425998" s="90"/>
    </row>
    <row r="425999" spans="68:68" customFormat="1">
      <c r="BP425999" s="90"/>
    </row>
    <row r="426000" spans="68:68" customFormat="1">
      <c r="BP426000" s="90"/>
    </row>
    <row r="426001" spans="68:68" customFormat="1">
      <c r="BP426001" s="90"/>
    </row>
    <row r="426002" spans="68:68" customFormat="1">
      <c r="BP426002" s="90"/>
    </row>
    <row r="426003" spans="68:68" customFormat="1">
      <c r="BP426003" s="90"/>
    </row>
    <row r="426004" spans="68:68" customFormat="1">
      <c r="BP426004" s="90"/>
    </row>
    <row r="426005" spans="68:68" customFormat="1">
      <c r="BP426005" s="90"/>
    </row>
    <row r="426006" spans="68:68" customFormat="1">
      <c r="BP426006" s="90"/>
    </row>
    <row r="426007" spans="68:68" customFormat="1">
      <c r="BP426007" s="90"/>
    </row>
    <row r="426008" spans="68:68" customFormat="1">
      <c r="BP426008" s="90"/>
    </row>
    <row r="426009" spans="68:68" customFormat="1">
      <c r="BP426009" s="90"/>
    </row>
    <row r="426010" spans="68:68" customFormat="1">
      <c r="BP426010" s="90"/>
    </row>
    <row r="426011" spans="68:68" customFormat="1">
      <c r="BP426011" s="90"/>
    </row>
    <row r="426012" spans="68:68" customFormat="1">
      <c r="BP426012" s="90"/>
    </row>
    <row r="426013" spans="68:68" customFormat="1">
      <c r="BP426013" s="90"/>
    </row>
    <row r="426014" spans="68:68" customFormat="1">
      <c r="BP426014" s="90"/>
    </row>
    <row r="426015" spans="68:68" customFormat="1">
      <c r="BP426015" s="90"/>
    </row>
    <row r="426016" spans="68:68" customFormat="1">
      <c r="BP426016" s="90"/>
    </row>
    <row r="426017" spans="68:68" customFormat="1">
      <c r="BP426017" s="90"/>
    </row>
    <row r="426018" spans="68:68" customFormat="1">
      <c r="BP426018" s="90"/>
    </row>
    <row r="426019" spans="68:68" customFormat="1">
      <c r="BP426019" s="90"/>
    </row>
    <row r="426020" spans="68:68" customFormat="1">
      <c r="BP426020" s="90"/>
    </row>
    <row r="426021" spans="68:68" customFormat="1">
      <c r="BP426021" s="90"/>
    </row>
    <row r="426022" spans="68:68" customFormat="1">
      <c r="BP426022" s="90"/>
    </row>
    <row r="426023" spans="68:68" customFormat="1">
      <c r="BP426023" s="90"/>
    </row>
    <row r="426024" spans="68:68" customFormat="1">
      <c r="BP426024" s="90"/>
    </row>
    <row r="426025" spans="68:68" customFormat="1">
      <c r="BP426025" s="90"/>
    </row>
    <row r="426026" spans="68:68" customFormat="1">
      <c r="BP426026" s="90"/>
    </row>
    <row r="426027" spans="68:68" customFormat="1">
      <c r="BP426027" s="90"/>
    </row>
    <row r="426028" spans="68:68" customFormat="1">
      <c r="BP426028" s="90"/>
    </row>
    <row r="426029" spans="68:68" customFormat="1">
      <c r="BP426029" s="90"/>
    </row>
    <row r="426030" spans="68:68" customFormat="1">
      <c r="BP426030" s="90"/>
    </row>
    <row r="426031" spans="68:68" customFormat="1">
      <c r="BP426031" s="90"/>
    </row>
    <row r="426032" spans="68:68" customFormat="1">
      <c r="BP426032" s="90"/>
    </row>
    <row r="426033" spans="68:68" customFormat="1">
      <c r="BP426033" s="90"/>
    </row>
    <row r="426034" spans="68:68" customFormat="1">
      <c r="BP426034" s="90"/>
    </row>
    <row r="426035" spans="68:68" customFormat="1">
      <c r="BP426035" s="90"/>
    </row>
    <row r="426036" spans="68:68" customFormat="1">
      <c r="BP426036" s="90"/>
    </row>
    <row r="426037" spans="68:68" customFormat="1">
      <c r="BP426037" s="90"/>
    </row>
    <row r="426038" spans="68:68" customFormat="1">
      <c r="BP426038" s="90"/>
    </row>
    <row r="426039" spans="68:68" customFormat="1">
      <c r="BP426039" s="90"/>
    </row>
    <row r="426040" spans="68:68" customFormat="1">
      <c r="BP426040" s="90"/>
    </row>
    <row r="426041" spans="68:68" customFormat="1">
      <c r="BP426041" s="90"/>
    </row>
    <row r="426042" spans="68:68" customFormat="1">
      <c r="BP426042" s="90"/>
    </row>
    <row r="426043" spans="68:68" customFormat="1">
      <c r="BP426043" s="90"/>
    </row>
    <row r="426044" spans="68:68" customFormat="1">
      <c r="BP426044" s="90"/>
    </row>
    <row r="426045" spans="68:68" customFormat="1">
      <c r="BP426045" s="90"/>
    </row>
    <row r="426046" spans="68:68" customFormat="1">
      <c r="BP426046" s="90"/>
    </row>
    <row r="426047" spans="68:68" customFormat="1">
      <c r="BP426047" s="90"/>
    </row>
    <row r="426048" spans="68:68" customFormat="1">
      <c r="BP426048" s="90"/>
    </row>
    <row r="426049" spans="68:68" customFormat="1">
      <c r="BP426049" s="90"/>
    </row>
    <row r="426050" spans="68:68" customFormat="1">
      <c r="BP426050" s="90"/>
    </row>
    <row r="426051" spans="68:68" customFormat="1">
      <c r="BP426051" s="90"/>
    </row>
    <row r="426052" spans="68:68" customFormat="1">
      <c r="BP426052" s="90"/>
    </row>
    <row r="426053" spans="68:68" customFormat="1">
      <c r="BP426053" s="90"/>
    </row>
    <row r="426054" spans="68:68" customFormat="1">
      <c r="BP426054" s="90"/>
    </row>
    <row r="426055" spans="68:68" customFormat="1">
      <c r="BP426055" s="90"/>
    </row>
    <row r="426056" spans="68:68" customFormat="1">
      <c r="BP426056" s="90"/>
    </row>
    <row r="426057" spans="68:68" customFormat="1">
      <c r="BP426057" s="90"/>
    </row>
    <row r="426058" spans="68:68" customFormat="1">
      <c r="BP426058" s="90"/>
    </row>
    <row r="426059" spans="68:68" customFormat="1">
      <c r="BP426059" s="90"/>
    </row>
    <row r="426060" spans="68:68" customFormat="1">
      <c r="BP426060" s="90"/>
    </row>
    <row r="426061" spans="68:68" customFormat="1">
      <c r="BP426061" s="90"/>
    </row>
    <row r="426062" spans="68:68" customFormat="1">
      <c r="BP426062" s="90"/>
    </row>
    <row r="426063" spans="68:68" customFormat="1">
      <c r="BP426063" s="90"/>
    </row>
    <row r="426064" spans="68:68" customFormat="1">
      <c r="BP426064" s="90"/>
    </row>
    <row r="426065" spans="68:68" customFormat="1">
      <c r="BP426065" s="90"/>
    </row>
    <row r="426066" spans="68:68" customFormat="1">
      <c r="BP426066" s="90"/>
    </row>
    <row r="426067" spans="68:68" customFormat="1">
      <c r="BP426067" s="90"/>
    </row>
    <row r="426068" spans="68:68" customFormat="1">
      <c r="BP426068" s="90"/>
    </row>
    <row r="426069" spans="68:68" customFormat="1">
      <c r="BP426069" s="90"/>
    </row>
    <row r="426070" spans="68:68" customFormat="1">
      <c r="BP426070" s="90"/>
    </row>
    <row r="426071" spans="68:68" customFormat="1">
      <c r="BP426071" s="90"/>
    </row>
    <row r="426072" spans="68:68" customFormat="1">
      <c r="BP426072" s="90"/>
    </row>
    <row r="426073" spans="68:68" customFormat="1">
      <c r="BP426073" s="90"/>
    </row>
    <row r="426074" spans="68:68" customFormat="1">
      <c r="BP426074" s="90"/>
    </row>
    <row r="426075" spans="68:68" customFormat="1">
      <c r="BP426075" s="90"/>
    </row>
    <row r="426076" spans="68:68" customFormat="1">
      <c r="BP426076" s="90"/>
    </row>
    <row r="426077" spans="68:68" customFormat="1">
      <c r="BP426077" s="90"/>
    </row>
    <row r="426078" spans="68:68" customFormat="1">
      <c r="BP426078" s="90"/>
    </row>
    <row r="426079" spans="68:68" customFormat="1">
      <c r="BP426079" s="90"/>
    </row>
    <row r="426080" spans="68:68" customFormat="1">
      <c r="BP426080" s="90"/>
    </row>
    <row r="426081" spans="68:68" customFormat="1">
      <c r="BP426081" s="90"/>
    </row>
    <row r="426082" spans="68:68" customFormat="1">
      <c r="BP426082" s="90"/>
    </row>
    <row r="426083" spans="68:68" customFormat="1">
      <c r="BP426083" s="90"/>
    </row>
    <row r="426084" spans="68:68" customFormat="1">
      <c r="BP426084" s="90"/>
    </row>
    <row r="426085" spans="68:68" customFormat="1">
      <c r="BP426085" s="90"/>
    </row>
    <row r="426086" spans="68:68" customFormat="1">
      <c r="BP426086" s="90"/>
    </row>
    <row r="426087" spans="68:68" customFormat="1">
      <c r="BP426087" s="90"/>
    </row>
    <row r="426088" spans="68:68" customFormat="1">
      <c r="BP426088" s="90"/>
    </row>
    <row r="426089" spans="68:68" customFormat="1">
      <c r="BP426089" s="90"/>
    </row>
    <row r="426090" spans="68:68" customFormat="1">
      <c r="BP426090" s="90"/>
    </row>
    <row r="426091" spans="68:68" customFormat="1">
      <c r="BP426091" s="90"/>
    </row>
    <row r="426092" spans="68:68" customFormat="1">
      <c r="BP426092" s="90"/>
    </row>
    <row r="426093" spans="68:68" customFormat="1">
      <c r="BP426093" s="90"/>
    </row>
    <row r="426094" spans="68:68" customFormat="1">
      <c r="BP426094" s="90"/>
    </row>
    <row r="426095" spans="68:68" customFormat="1">
      <c r="BP426095" s="90"/>
    </row>
    <row r="426096" spans="68:68" customFormat="1">
      <c r="BP426096" s="90"/>
    </row>
    <row r="426097" spans="68:68" customFormat="1">
      <c r="BP426097" s="90"/>
    </row>
    <row r="426098" spans="68:68" customFormat="1">
      <c r="BP426098" s="90"/>
    </row>
    <row r="426099" spans="68:68" customFormat="1">
      <c r="BP426099" s="90"/>
    </row>
    <row r="426100" spans="68:68" customFormat="1">
      <c r="BP426100" s="90"/>
    </row>
    <row r="426101" spans="68:68" customFormat="1">
      <c r="BP426101" s="90"/>
    </row>
    <row r="426102" spans="68:68" customFormat="1">
      <c r="BP426102" s="90"/>
    </row>
    <row r="426103" spans="68:68" customFormat="1">
      <c r="BP426103" s="90"/>
    </row>
    <row r="426104" spans="68:68" customFormat="1">
      <c r="BP426104" s="90"/>
    </row>
    <row r="426105" spans="68:68" customFormat="1">
      <c r="BP426105" s="90"/>
    </row>
    <row r="426106" spans="68:68" customFormat="1">
      <c r="BP426106" s="90"/>
    </row>
    <row r="426107" spans="68:68" customFormat="1">
      <c r="BP426107" s="90"/>
    </row>
    <row r="426108" spans="68:68" customFormat="1">
      <c r="BP426108" s="90"/>
    </row>
    <row r="426109" spans="68:68" customFormat="1">
      <c r="BP426109" s="90"/>
    </row>
    <row r="426110" spans="68:68" customFormat="1">
      <c r="BP426110" s="90"/>
    </row>
    <row r="426111" spans="68:68" customFormat="1">
      <c r="BP426111" s="90"/>
    </row>
    <row r="426112" spans="68:68" customFormat="1">
      <c r="BP426112" s="90"/>
    </row>
    <row r="426113" spans="68:68" customFormat="1">
      <c r="BP426113" s="90"/>
    </row>
    <row r="426114" spans="68:68" customFormat="1">
      <c r="BP426114" s="90"/>
    </row>
    <row r="426115" spans="68:68" customFormat="1">
      <c r="BP426115" s="90"/>
    </row>
    <row r="426116" spans="68:68" customFormat="1">
      <c r="BP426116" s="90"/>
    </row>
    <row r="426117" spans="68:68" customFormat="1">
      <c r="BP426117" s="90"/>
    </row>
    <row r="426118" spans="68:68" customFormat="1">
      <c r="BP426118" s="90"/>
    </row>
    <row r="426119" spans="68:68" customFormat="1">
      <c r="BP426119" s="90"/>
    </row>
    <row r="426120" spans="68:68" customFormat="1">
      <c r="BP426120" s="90"/>
    </row>
    <row r="426121" spans="68:68" customFormat="1">
      <c r="BP426121" s="90"/>
    </row>
    <row r="426122" spans="68:68" customFormat="1">
      <c r="BP426122" s="90"/>
    </row>
    <row r="426123" spans="68:68" customFormat="1">
      <c r="BP426123" s="90"/>
    </row>
    <row r="426124" spans="68:68" customFormat="1">
      <c r="BP426124" s="90"/>
    </row>
    <row r="426125" spans="68:68" customFormat="1">
      <c r="BP426125" s="90"/>
    </row>
    <row r="426126" spans="68:68" customFormat="1">
      <c r="BP426126" s="90"/>
    </row>
    <row r="426127" spans="68:68" customFormat="1">
      <c r="BP426127" s="90"/>
    </row>
    <row r="426128" spans="68:68" customFormat="1">
      <c r="BP426128" s="90"/>
    </row>
    <row r="426129" spans="68:68" customFormat="1">
      <c r="BP426129" s="90"/>
    </row>
    <row r="426130" spans="68:68" customFormat="1">
      <c r="BP426130" s="90"/>
    </row>
    <row r="426131" spans="68:68" customFormat="1">
      <c r="BP426131" s="90"/>
    </row>
    <row r="426132" spans="68:68" customFormat="1">
      <c r="BP426132" s="90"/>
    </row>
    <row r="426133" spans="68:68" customFormat="1">
      <c r="BP426133" s="90"/>
    </row>
    <row r="426134" spans="68:68" customFormat="1">
      <c r="BP426134" s="90"/>
    </row>
    <row r="426135" spans="68:68" customFormat="1">
      <c r="BP426135" s="90"/>
    </row>
    <row r="426136" spans="68:68" customFormat="1">
      <c r="BP426136" s="90"/>
    </row>
    <row r="426137" spans="68:68" customFormat="1">
      <c r="BP426137" s="90"/>
    </row>
    <row r="426138" spans="68:68" customFormat="1">
      <c r="BP426138" s="90"/>
    </row>
    <row r="426139" spans="68:68" customFormat="1">
      <c r="BP426139" s="90"/>
    </row>
    <row r="426140" spans="68:68" customFormat="1">
      <c r="BP426140" s="90"/>
    </row>
    <row r="426141" spans="68:68" customFormat="1">
      <c r="BP426141" s="90"/>
    </row>
    <row r="426142" spans="68:68" customFormat="1">
      <c r="BP426142" s="90"/>
    </row>
    <row r="426143" spans="68:68" customFormat="1">
      <c r="BP426143" s="90"/>
    </row>
    <row r="426144" spans="68:68" customFormat="1">
      <c r="BP426144" s="90"/>
    </row>
    <row r="426145" spans="68:68" customFormat="1">
      <c r="BP426145" s="90"/>
    </row>
    <row r="426146" spans="68:68" customFormat="1">
      <c r="BP426146" s="90"/>
    </row>
    <row r="426147" spans="68:68" customFormat="1">
      <c r="BP426147" s="90"/>
    </row>
    <row r="426148" spans="68:68" customFormat="1">
      <c r="BP426148" s="90"/>
    </row>
    <row r="426149" spans="68:68" customFormat="1">
      <c r="BP426149" s="90"/>
    </row>
    <row r="426150" spans="68:68" customFormat="1">
      <c r="BP426150" s="90"/>
    </row>
    <row r="426151" spans="68:68" customFormat="1">
      <c r="BP426151" s="90"/>
    </row>
    <row r="426152" spans="68:68" customFormat="1">
      <c r="BP426152" s="90"/>
    </row>
    <row r="426153" spans="68:68" customFormat="1">
      <c r="BP426153" s="90"/>
    </row>
    <row r="426154" spans="68:68" customFormat="1">
      <c r="BP426154" s="90"/>
    </row>
    <row r="426155" spans="68:68" customFormat="1">
      <c r="BP426155" s="90"/>
    </row>
    <row r="426156" spans="68:68" customFormat="1">
      <c r="BP426156" s="90"/>
    </row>
    <row r="426157" spans="68:68" customFormat="1">
      <c r="BP426157" s="90"/>
    </row>
    <row r="426158" spans="68:68" customFormat="1">
      <c r="BP426158" s="90"/>
    </row>
    <row r="426159" spans="68:68" customFormat="1">
      <c r="BP426159" s="90"/>
    </row>
    <row r="426160" spans="68:68" customFormat="1">
      <c r="BP426160" s="90"/>
    </row>
    <row r="426161" spans="68:68" customFormat="1">
      <c r="BP426161" s="90"/>
    </row>
    <row r="426162" spans="68:68" customFormat="1">
      <c r="BP426162" s="90"/>
    </row>
    <row r="426163" spans="68:68" customFormat="1">
      <c r="BP426163" s="90"/>
    </row>
    <row r="426164" spans="68:68" customFormat="1">
      <c r="BP426164" s="90"/>
    </row>
    <row r="426165" spans="68:68" customFormat="1">
      <c r="BP426165" s="90"/>
    </row>
    <row r="426166" spans="68:68" customFormat="1">
      <c r="BP426166" s="90"/>
    </row>
    <row r="426167" spans="68:68" customFormat="1">
      <c r="BP426167" s="90"/>
    </row>
    <row r="426168" spans="68:68" customFormat="1">
      <c r="BP426168" s="90"/>
    </row>
    <row r="426169" spans="68:68" customFormat="1">
      <c r="BP426169" s="90"/>
    </row>
    <row r="426170" spans="68:68" customFormat="1">
      <c r="BP426170" s="90"/>
    </row>
    <row r="426171" spans="68:68" customFormat="1">
      <c r="BP426171" s="90"/>
    </row>
    <row r="426172" spans="68:68" customFormat="1">
      <c r="BP426172" s="90"/>
    </row>
    <row r="426173" spans="68:68" customFormat="1">
      <c r="BP426173" s="90"/>
    </row>
    <row r="426174" spans="68:68" customFormat="1">
      <c r="BP426174" s="90"/>
    </row>
    <row r="426175" spans="68:68" customFormat="1">
      <c r="BP426175" s="90"/>
    </row>
    <row r="426176" spans="68:68" customFormat="1">
      <c r="BP426176" s="90"/>
    </row>
    <row r="426177" spans="68:68" customFormat="1">
      <c r="BP426177" s="90"/>
    </row>
    <row r="426178" spans="68:68" customFormat="1">
      <c r="BP426178" s="90"/>
    </row>
    <row r="426179" spans="68:68" customFormat="1">
      <c r="BP426179" s="90"/>
    </row>
    <row r="426180" spans="68:68" customFormat="1">
      <c r="BP426180" s="90"/>
    </row>
    <row r="426181" spans="68:68" customFormat="1">
      <c r="BP426181" s="90"/>
    </row>
    <row r="426182" spans="68:68" customFormat="1">
      <c r="BP426182" s="90"/>
    </row>
    <row r="426183" spans="68:68" customFormat="1">
      <c r="BP426183" s="90"/>
    </row>
    <row r="426184" spans="68:68" customFormat="1">
      <c r="BP426184" s="90"/>
    </row>
    <row r="426185" spans="68:68" customFormat="1">
      <c r="BP426185" s="90"/>
    </row>
    <row r="426186" spans="68:68" customFormat="1">
      <c r="BP426186" s="90"/>
    </row>
    <row r="426187" spans="68:68" customFormat="1">
      <c r="BP426187" s="90"/>
    </row>
    <row r="426188" spans="68:68" customFormat="1">
      <c r="BP426188" s="90"/>
    </row>
    <row r="426189" spans="68:68" customFormat="1">
      <c r="BP426189" s="90"/>
    </row>
    <row r="426190" spans="68:68" customFormat="1">
      <c r="BP426190" s="90"/>
    </row>
    <row r="426191" spans="68:68" customFormat="1">
      <c r="BP426191" s="90"/>
    </row>
    <row r="426192" spans="68:68" customFormat="1">
      <c r="BP426192" s="90"/>
    </row>
    <row r="426193" spans="68:68" customFormat="1">
      <c r="BP426193" s="90"/>
    </row>
    <row r="426194" spans="68:68" customFormat="1">
      <c r="BP426194" s="90"/>
    </row>
    <row r="426195" spans="68:68" customFormat="1">
      <c r="BP426195" s="90"/>
    </row>
    <row r="426196" spans="68:68" customFormat="1">
      <c r="BP426196" s="90"/>
    </row>
    <row r="426197" spans="68:68" customFormat="1">
      <c r="BP426197" s="90"/>
    </row>
    <row r="426198" spans="68:68" customFormat="1">
      <c r="BP426198" s="90"/>
    </row>
    <row r="426199" spans="68:68" customFormat="1">
      <c r="BP426199" s="90"/>
    </row>
    <row r="426200" spans="68:68" customFormat="1">
      <c r="BP426200" s="90"/>
    </row>
    <row r="426201" spans="68:68" customFormat="1">
      <c r="BP426201" s="90"/>
    </row>
    <row r="426202" spans="68:68" customFormat="1">
      <c r="BP426202" s="90"/>
    </row>
    <row r="426203" spans="68:68" customFormat="1">
      <c r="BP426203" s="90"/>
    </row>
    <row r="426204" spans="68:68" customFormat="1">
      <c r="BP426204" s="90"/>
    </row>
    <row r="426205" spans="68:68" customFormat="1">
      <c r="BP426205" s="90"/>
    </row>
    <row r="426206" spans="68:68" customFormat="1">
      <c r="BP426206" s="90"/>
    </row>
    <row r="426207" spans="68:68" customFormat="1">
      <c r="BP426207" s="90"/>
    </row>
    <row r="426208" spans="68:68" customFormat="1">
      <c r="BP426208" s="90"/>
    </row>
    <row r="426209" spans="68:68" customFormat="1">
      <c r="BP426209" s="90"/>
    </row>
    <row r="426210" spans="68:68" customFormat="1">
      <c r="BP426210" s="90"/>
    </row>
    <row r="426211" spans="68:68" customFormat="1">
      <c r="BP426211" s="90"/>
    </row>
    <row r="426212" spans="68:68" customFormat="1">
      <c r="BP426212" s="90"/>
    </row>
    <row r="426213" spans="68:68" customFormat="1">
      <c r="BP426213" s="90"/>
    </row>
    <row r="426214" spans="68:68" customFormat="1">
      <c r="BP426214" s="90"/>
    </row>
    <row r="426215" spans="68:68" customFormat="1">
      <c r="BP426215" s="90"/>
    </row>
    <row r="426216" spans="68:68" customFormat="1">
      <c r="BP426216" s="90"/>
    </row>
    <row r="426217" spans="68:68" customFormat="1">
      <c r="BP426217" s="90"/>
    </row>
    <row r="426218" spans="68:68" customFormat="1">
      <c r="BP426218" s="90"/>
    </row>
    <row r="426219" spans="68:68" customFormat="1">
      <c r="BP426219" s="90"/>
    </row>
    <row r="426220" spans="68:68" customFormat="1">
      <c r="BP426220" s="90"/>
    </row>
    <row r="426221" spans="68:68" customFormat="1">
      <c r="BP426221" s="90"/>
    </row>
    <row r="426222" spans="68:68" customFormat="1">
      <c r="BP426222" s="90"/>
    </row>
    <row r="426223" spans="68:68" customFormat="1">
      <c r="BP426223" s="90"/>
    </row>
    <row r="426224" spans="68:68" customFormat="1">
      <c r="BP426224" s="90"/>
    </row>
    <row r="426225" spans="68:68" customFormat="1">
      <c r="BP426225" s="90"/>
    </row>
    <row r="426226" spans="68:68" customFormat="1">
      <c r="BP426226" s="90"/>
    </row>
    <row r="426227" spans="68:68" customFormat="1">
      <c r="BP426227" s="90"/>
    </row>
    <row r="426228" spans="68:68" customFormat="1">
      <c r="BP426228" s="90"/>
    </row>
    <row r="426229" spans="68:68" customFormat="1">
      <c r="BP426229" s="90"/>
    </row>
    <row r="426230" spans="68:68" customFormat="1">
      <c r="BP426230" s="90"/>
    </row>
    <row r="426231" spans="68:68" customFormat="1">
      <c r="BP426231" s="90"/>
    </row>
    <row r="426232" spans="68:68" customFormat="1">
      <c r="BP426232" s="90"/>
    </row>
    <row r="426233" spans="68:68" customFormat="1">
      <c r="BP426233" s="90"/>
    </row>
    <row r="426234" spans="68:68" customFormat="1">
      <c r="BP426234" s="90"/>
    </row>
    <row r="426235" spans="68:68" customFormat="1">
      <c r="BP426235" s="90"/>
    </row>
    <row r="426236" spans="68:68" customFormat="1">
      <c r="BP426236" s="90"/>
    </row>
    <row r="426237" spans="68:68" customFormat="1">
      <c r="BP426237" s="90"/>
    </row>
    <row r="426238" spans="68:68" customFormat="1">
      <c r="BP426238" s="90"/>
    </row>
    <row r="426239" spans="68:68" customFormat="1">
      <c r="BP426239" s="90"/>
    </row>
    <row r="426240" spans="68:68" customFormat="1">
      <c r="BP426240" s="90"/>
    </row>
    <row r="426241" spans="68:68" customFormat="1">
      <c r="BP426241" s="90"/>
    </row>
    <row r="426242" spans="68:68" customFormat="1">
      <c r="BP426242" s="90"/>
    </row>
    <row r="426243" spans="68:68" customFormat="1">
      <c r="BP426243" s="90"/>
    </row>
    <row r="426244" spans="68:68" customFormat="1">
      <c r="BP426244" s="90"/>
    </row>
    <row r="426245" spans="68:68" customFormat="1">
      <c r="BP426245" s="90"/>
    </row>
    <row r="426246" spans="68:68" customFormat="1">
      <c r="BP426246" s="90"/>
    </row>
    <row r="426247" spans="68:68" customFormat="1">
      <c r="BP426247" s="90"/>
    </row>
    <row r="426248" spans="68:68" customFormat="1">
      <c r="BP426248" s="90"/>
    </row>
    <row r="426249" spans="68:68" customFormat="1">
      <c r="BP426249" s="90"/>
    </row>
    <row r="426250" spans="68:68" customFormat="1">
      <c r="BP426250" s="90"/>
    </row>
    <row r="426251" spans="68:68" customFormat="1">
      <c r="BP426251" s="90"/>
    </row>
    <row r="426252" spans="68:68" customFormat="1">
      <c r="BP426252" s="90"/>
    </row>
    <row r="426253" spans="68:68" customFormat="1">
      <c r="BP426253" s="90"/>
    </row>
    <row r="426254" spans="68:68" customFormat="1">
      <c r="BP426254" s="90"/>
    </row>
    <row r="426255" spans="68:68" customFormat="1">
      <c r="BP426255" s="90"/>
    </row>
    <row r="426256" spans="68:68" customFormat="1">
      <c r="BP426256" s="90"/>
    </row>
    <row r="426257" spans="68:68" customFormat="1">
      <c r="BP426257" s="90"/>
    </row>
    <row r="426258" spans="68:68" customFormat="1">
      <c r="BP426258" s="90"/>
    </row>
    <row r="426259" spans="68:68" customFormat="1">
      <c r="BP426259" s="90"/>
    </row>
    <row r="426260" spans="68:68" customFormat="1">
      <c r="BP426260" s="90"/>
    </row>
    <row r="426261" spans="68:68" customFormat="1">
      <c r="BP426261" s="90"/>
    </row>
    <row r="426262" spans="68:68" customFormat="1">
      <c r="BP426262" s="90"/>
    </row>
    <row r="426263" spans="68:68" customFormat="1">
      <c r="BP426263" s="90"/>
    </row>
    <row r="426264" spans="68:68" customFormat="1">
      <c r="BP426264" s="90"/>
    </row>
    <row r="426265" spans="68:68" customFormat="1">
      <c r="BP426265" s="90"/>
    </row>
    <row r="426266" spans="68:68" customFormat="1">
      <c r="BP426266" s="90"/>
    </row>
    <row r="426267" spans="68:68" customFormat="1">
      <c r="BP426267" s="90"/>
    </row>
    <row r="426268" spans="68:68" customFormat="1">
      <c r="BP426268" s="90"/>
    </row>
    <row r="426269" spans="68:68" customFormat="1">
      <c r="BP426269" s="90"/>
    </row>
    <row r="426270" spans="68:68" customFormat="1">
      <c r="BP426270" s="90"/>
    </row>
    <row r="426271" spans="68:68" customFormat="1">
      <c r="BP426271" s="90"/>
    </row>
    <row r="426272" spans="68:68" customFormat="1">
      <c r="BP426272" s="90"/>
    </row>
    <row r="426273" spans="68:68" customFormat="1">
      <c r="BP426273" s="90"/>
    </row>
    <row r="426274" spans="68:68" customFormat="1">
      <c r="BP426274" s="90"/>
    </row>
    <row r="426275" spans="68:68" customFormat="1">
      <c r="BP426275" s="90"/>
    </row>
    <row r="426276" spans="68:68" customFormat="1">
      <c r="BP426276" s="90"/>
    </row>
    <row r="426277" spans="68:68" customFormat="1">
      <c r="BP426277" s="90"/>
    </row>
    <row r="426278" spans="68:68" customFormat="1">
      <c r="BP426278" s="90"/>
    </row>
    <row r="426279" spans="68:68" customFormat="1">
      <c r="BP426279" s="90"/>
    </row>
    <row r="426280" spans="68:68" customFormat="1">
      <c r="BP426280" s="90"/>
    </row>
    <row r="426281" spans="68:68" customFormat="1">
      <c r="BP426281" s="90"/>
    </row>
    <row r="426282" spans="68:68" customFormat="1">
      <c r="BP426282" s="90"/>
    </row>
    <row r="426283" spans="68:68" customFormat="1">
      <c r="BP426283" s="90"/>
    </row>
    <row r="426284" spans="68:68" customFormat="1">
      <c r="BP426284" s="90"/>
    </row>
    <row r="426285" spans="68:68" customFormat="1">
      <c r="BP426285" s="90"/>
    </row>
    <row r="426286" spans="68:68" customFormat="1">
      <c r="BP426286" s="90"/>
    </row>
    <row r="426287" spans="68:68" customFormat="1">
      <c r="BP426287" s="90"/>
    </row>
    <row r="426288" spans="68:68" customFormat="1">
      <c r="BP426288" s="90"/>
    </row>
    <row r="426289" spans="68:68" customFormat="1">
      <c r="BP426289" s="90"/>
    </row>
    <row r="426290" spans="68:68" customFormat="1">
      <c r="BP426290" s="90"/>
    </row>
    <row r="426291" spans="68:68" customFormat="1">
      <c r="BP426291" s="90"/>
    </row>
    <row r="426292" spans="68:68" customFormat="1">
      <c r="BP426292" s="90"/>
    </row>
    <row r="426293" spans="68:68" customFormat="1">
      <c r="BP426293" s="90"/>
    </row>
    <row r="426294" spans="68:68" customFormat="1">
      <c r="BP426294" s="90"/>
    </row>
    <row r="426295" spans="68:68" customFormat="1">
      <c r="BP426295" s="90"/>
    </row>
    <row r="426296" spans="68:68" customFormat="1">
      <c r="BP426296" s="90"/>
    </row>
    <row r="426297" spans="68:68" customFormat="1">
      <c r="BP426297" s="90"/>
    </row>
    <row r="426298" spans="68:68" customFormat="1">
      <c r="BP426298" s="90"/>
    </row>
    <row r="426299" spans="68:68" customFormat="1">
      <c r="BP426299" s="90"/>
    </row>
    <row r="426300" spans="68:68" customFormat="1">
      <c r="BP426300" s="90"/>
    </row>
    <row r="426301" spans="68:68" customFormat="1">
      <c r="BP426301" s="90"/>
    </row>
    <row r="426302" spans="68:68" customFormat="1">
      <c r="BP426302" s="90"/>
    </row>
    <row r="426303" spans="68:68" customFormat="1">
      <c r="BP426303" s="90"/>
    </row>
    <row r="426304" spans="68:68" customFormat="1">
      <c r="BP426304" s="90"/>
    </row>
    <row r="426305" spans="68:68" customFormat="1">
      <c r="BP426305" s="90"/>
    </row>
    <row r="426306" spans="68:68" customFormat="1">
      <c r="BP426306" s="90"/>
    </row>
    <row r="426307" spans="68:68" customFormat="1">
      <c r="BP426307" s="90"/>
    </row>
    <row r="426308" spans="68:68" customFormat="1">
      <c r="BP426308" s="90"/>
    </row>
    <row r="426309" spans="68:68" customFormat="1">
      <c r="BP426309" s="90"/>
    </row>
    <row r="426310" spans="68:68" customFormat="1">
      <c r="BP426310" s="90"/>
    </row>
    <row r="426311" spans="68:68" customFormat="1">
      <c r="BP426311" s="90"/>
    </row>
    <row r="426312" spans="68:68" customFormat="1">
      <c r="BP426312" s="90"/>
    </row>
    <row r="426313" spans="68:68" customFormat="1">
      <c r="BP426313" s="90"/>
    </row>
    <row r="426314" spans="68:68" customFormat="1">
      <c r="BP426314" s="90"/>
    </row>
    <row r="426315" spans="68:68" customFormat="1">
      <c r="BP426315" s="90"/>
    </row>
    <row r="426316" spans="68:68" customFormat="1">
      <c r="BP426316" s="90"/>
    </row>
    <row r="426317" spans="68:68" customFormat="1">
      <c r="BP426317" s="90"/>
    </row>
    <row r="426318" spans="68:68" customFormat="1">
      <c r="BP426318" s="90"/>
    </row>
    <row r="426319" spans="68:68" customFormat="1">
      <c r="BP426319" s="90"/>
    </row>
    <row r="426320" spans="68:68" customFormat="1">
      <c r="BP426320" s="90"/>
    </row>
    <row r="426321" spans="68:68" customFormat="1">
      <c r="BP426321" s="90"/>
    </row>
    <row r="426322" spans="68:68" customFormat="1">
      <c r="BP426322" s="90"/>
    </row>
    <row r="426323" spans="68:68" customFormat="1">
      <c r="BP426323" s="90"/>
    </row>
    <row r="426324" spans="68:68" customFormat="1">
      <c r="BP426324" s="90"/>
    </row>
    <row r="426325" spans="68:68" customFormat="1">
      <c r="BP426325" s="90"/>
    </row>
    <row r="426326" spans="68:68" customFormat="1">
      <c r="BP426326" s="90"/>
    </row>
    <row r="426327" spans="68:68" customFormat="1">
      <c r="BP426327" s="90"/>
    </row>
    <row r="426328" spans="68:68" customFormat="1">
      <c r="BP426328" s="90"/>
    </row>
    <row r="426329" spans="68:68" customFormat="1">
      <c r="BP426329" s="90"/>
    </row>
    <row r="426330" spans="68:68" customFormat="1">
      <c r="BP426330" s="90"/>
    </row>
    <row r="426331" spans="68:68" customFormat="1">
      <c r="BP426331" s="90"/>
    </row>
    <row r="426332" spans="68:68" customFormat="1">
      <c r="BP426332" s="90"/>
    </row>
    <row r="426333" spans="68:68" customFormat="1">
      <c r="BP426333" s="90"/>
    </row>
    <row r="426334" spans="68:68" customFormat="1">
      <c r="BP426334" s="90"/>
    </row>
    <row r="426335" spans="68:68" customFormat="1">
      <c r="BP426335" s="90"/>
    </row>
    <row r="426336" spans="68:68" customFormat="1">
      <c r="BP426336" s="90"/>
    </row>
    <row r="426337" spans="68:68" customFormat="1">
      <c r="BP426337" s="90"/>
    </row>
    <row r="426338" spans="68:68" customFormat="1">
      <c r="BP426338" s="90"/>
    </row>
    <row r="426339" spans="68:68" customFormat="1">
      <c r="BP426339" s="90"/>
    </row>
    <row r="426340" spans="68:68" customFormat="1">
      <c r="BP426340" s="90"/>
    </row>
    <row r="426341" spans="68:68" customFormat="1">
      <c r="BP426341" s="90"/>
    </row>
    <row r="426342" spans="68:68" customFormat="1">
      <c r="BP426342" s="90"/>
    </row>
    <row r="426343" spans="68:68" customFormat="1">
      <c r="BP426343" s="90"/>
    </row>
    <row r="426344" spans="68:68" customFormat="1">
      <c r="BP426344" s="90"/>
    </row>
    <row r="426345" spans="68:68" customFormat="1">
      <c r="BP426345" s="90"/>
    </row>
    <row r="426346" spans="68:68" customFormat="1">
      <c r="BP426346" s="90"/>
    </row>
    <row r="426347" spans="68:68" customFormat="1">
      <c r="BP426347" s="90"/>
    </row>
    <row r="426348" spans="68:68" customFormat="1">
      <c r="BP426348" s="90"/>
    </row>
    <row r="426349" spans="68:68" customFormat="1">
      <c r="BP426349" s="90"/>
    </row>
    <row r="426350" spans="68:68" customFormat="1">
      <c r="BP426350" s="90"/>
    </row>
    <row r="426351" spans="68:68" customFormat="1">
      <c r="BP426351" s="90"/>
    </row>
    <row r="426352" spans="68:68" customFormat="1">
      <c r="BP426352" s="90"/>
    </row>
    <row r="426353" spans="68:68" customFormat="1">
      <c r="BP426353" s="90"/>
    </row>
    <row r="426354" spans="68:68" customFormat="1">
      <c r="BP426354" s="90"/>
    </row>
    <row r="426355" spans="68:68" customFormat="1">
      <c r="BP426355" s="90"/>
    </row>
    <row r="426356" spans="68:68" customFormat="1">
      <c r="BP426356" s="90"/>
    </row>
    <row r="426357" spans="68:68" customFormat="1">
      <c r="BP426357" s="90"/>
    </row>
    <row r="426358" spans="68:68" customFormat="1">
      <c r="BP426358" s="90"/>
    </row>
    <row r="426359" spans="68:68" customFormat="1">
      <c r="BP426359" s="90"/>
    </row>
    <row r="426360" spans="68:68" customFormat="1">
      <c r="BP426360" s="90"/>
    </row>
    <row r="426361" spans="68:68" customFormat="1">
      <c r="BP426361" s="90"/>
    </row>
    <row r="426362" spans="68:68" customFormat="1">
      <c r="BP426362" s="90"/>
    </row>
    <row r="426363" spans="68:68" customFormat="1">
      <c r="BP426363" s="90"/>
    </row>
    <row r="426364" spans="68:68" customFormat="1">
      <c r="BP426364" s="90"/>
    </row>
    <row r="426365" spans="68:68" customFormat="1">
      <c r="BP426365" s="90"/>
    </row>
    <row r="426366" spans="68:68" customFormat="1">
      <c r="BP426366" s="90"/>
    </row>
    <row r="426367" spans="68:68" customFormat="1">
      <c r="BP426367" s="90"/>
    </row>
    <row r="426368" spans="68:68" customFormat="1">
      <c r="BP426368" s="90"/>
    </row>
    <row r="426369" spans="68:68" customFormat="1">
      <c r="BP426369" s="90"/>
    </row>
    <row r="426370" spans="68:68" customFormat="1">
      <c r="BP426370" s="90"/>
    </row>
    <row r="426371" spans="68:68" customFormat="1">
      <c r="BP426371" s="90"/>
    </row>
    <row r="426372" spans="68:68" customFormat="1">
      <c r="BP426372" s="90"/>
    </row>
    <row r="426373" spans="68:68" customFormat="1">
      <c r="BP426373" s="90"/>
    </row>
    <row r="426374" spans="68:68" customFormat="1">
      <c r="BP426374" s="90"/>
    </row>
    <row r="426375" spans="68:68" customFormat="1">
      <c r="BP426375" s="90"/>
    </row>
    <row r="426376" spans="68:68" customFormat="1">
      <c r="BP426376" s="90"/>
    </row>
    <row r="426377" spans="68:68" customFormat="1">
      <c r="BP426377" s="90"/>
    </row>
    <row r="426378" spans="68:68" customFormat="1">
      <c r="BP426378" s="90"/>
    </row>
    <row r="426379" spans="68:68" customFormat="1">
      <c r="BP426379" s="90"/>
    </row>
    <row r="426380" spans="68:68" customFormat="1">
      <c r="BP426380" s="90"/>
    </row>
    <row r="426381" spans="68:68" customFormat="1">
      <c r="BP426381" s="90"/>
    </row>
    <row r="426382" spans="68:68" customFormat="1">
      <c r="BP426382" s="90"/>
    </row>
    <row r="426383" spans="68:68" customFormat="1">
      <c r="BP426383" s="90"/>
    </row>
    <row r="426384" spans="68:68" customFormat="1">
      <c r="BP426384" s="90"/>
    </row>
    <row r="426385" spans="68:68" customFormat="1">
      <c r="BP426385" s="90"/>
    </row>
    <row r="426386" spans="68:68" customFormat="1">
      <c r="BP426386" s="90"/>
    </row>
    <row r="426387" spans="68:68" customFormat="1">
      <c r="BP426387" s="90"/>
    </row>
    <row r="426388" spans="68:68" customFormat="1">
      <c r="BP426388" s="90"/>
    </row>
    <row r="426389" spans="68:68" customFormat="1">
      <c r="BP426389" s="90"/>
    </row>
    <row r="426390" spans="68:68" customFormat="1">
      <c r="BP426390" s="90"/>
    </row>
    <row r="426391" spans="68:68" customFormat="1">
      <c r="BP426391" s="90"/>
    </row>
    <row r="426392" spans="68:68" customFormat="1">
      <c r="BP426392" s="90"/>
    </row>
    <row r="426393" spans="68:68" customFormat="1">
      <c r="BP426393" s="90"/>
    </row>
    <row r="426394" spans="68:68" customFormat="1">
      <c r="BP426394" s="90"/>
    </row>
    <row r="426395" spans="68:68" customFormat="1">
      <c r="BP426395" s="90"/>
    </row>
    <row r="426396" spans="68:68" customFormat="1">
      <c r="BP426396" s="90"/>
    </row>
    <row r="426397" spans="68:68" customFormat="1">
      <c r="BP426397" s="90"/>
    </row>
    <row r="426398" spans="68:68" customFormat="1">
      <c r="BP426398" s="90"/>
    </row>
    <row r="426399" spans="68:68" customFormat="1">
      <c r="BP426399" s="90"/>
    </row>
    <row r="426400" spans="68:68" customFormat="1">
      <c r="BP426400" s="90"/>
    </row>
    <row r="426401" spans="68:68" customFormat="1">
      <c r="BP426401" s="90"/>
    </row>
    <row r="426402" spans="68:68" customFormat="1">
      <c r="BP426402" s="90"/>
    </row>
    <row r="426403" spans="68:68" customFormat="1">
      <c r="BP426403" s="90"/>
    </row>
    <row r="426404" spans="68:68" customFormat="1">
      <c r="BP426404" s="90"/>
    </row>
    <row r="426405" spans="68:68" customFormat="1">
      <c r="BP426405" s="90"/>
    </row>
    <row r="426406" spans="68:68" customFormat="1">
      <c r="BP426406" s="90"/>
    </row>
    <row r="426407" spans="68:68" customFormat="1">
      <c r="BP426407" s="90"/>
    </row>
    <row r="426408" spans="68:68" customFormat="1">
      <c r="BP426408" s="90"/>
    </row>
    <row r="426409" spans="68:68" customFormat="1">
      <c r="BP426409" s="90"/>
    </row>
    <row r="426410" spans="68:68" customFormat="1">
      <c r="BP426410" s="90"/>
    </row>
    <row r="426411" spans="68:68" customFormat="1">
      <c r="BP426411" s="90"/>
    </row>
    <row r="426412" spans="68:68" customFormat="1">
      <c r="BP426412" s="90"/>
    </row>
    <row r="426413" spans="68:68" customFormat="1">
      <c r="BP426413" s="90"/>
    </row>
    <row r="426414" spans="68:68" customFormat="1">
      <c r="BP426414" s="90"/>
    </row>
    <row r="426415" spans="68:68" customFormat="1">
      <c r="BP426415" s="90"/>
    </row>
    <row r="426416" spans="68:68" customFormat="1">
      <c r="BP426416" s="90"/>
    </row>
    <row r="426417" spans="68:68" customFormat="1">
      <c r="BP426417" s="90"/>
    </row>
    <row r="426418" spans="68:68" customFormat="1">
      <c r="BP426418" s="90"/>
    </row>
    <row r="426419" spans="68:68" customFormat="1">
      <c r="BP426419" s="90"/>
    </row>
    <row r="426420" spans="68:68" customFormat="1">
      <c r="BP426420" s="90"/>
    </row>
    <row r="426421" spans="68:68" customFormat="1">
      <c r="BP426421" s="90"/>
    </row>
    <row r="426422" spans="68:68" customFormat="1">
      <c r="BP426422" s="90"/>
    </row>
    <row r="426423" spans="68:68" customFormat="1">
      <c r="BP426423" s="90"/>
    </row>
    <row r="426424" spans="68:68" customFormat="1">
      <c r="BP426424" s="90"/>
    </row>
    <row r="426425" spans="68:68" customFormat="1">
      <c r="BP426425" s="90"/>
    </row>
    <row r="426426" spans="68:68" customFormat="1">
      <c r="BP426426" s="90"/>
    </row>
    <row r="426427" spans="68:68" customFormat="1">
      <c r="BP426427" s="90"/>
    </row>
    <row r="426428" spans="68:68" customFormat="1">
      <c r="BP426428" s="90"/>
    </row>
    <row r="426429" spans="68:68" customFormat="1">
      <c r="BP426429" s="90"/>
    </row>
    <row r="426430" spans="68:68" customFormat="1">
      <c r="BP426430" s="90"/>
    </row>
    <row r="426431" spans="68:68" customFormat="1">
      <c r="BP426431" s="90"/>
    </row>
    <row r="426432" spans="68:68" customFormat="1">
      <c r="BP426432" s="90"/>
    </row>
    <row r="426433" spans="68:68" customFormat="1">
      <c r="BP426433" s="90"/>
    </row>
    <row r="426434" spans="68:68" customFormat="1">
      <c r="BP426434" s="90"/>
    </row>
    <row r="426435" spans="68:68" customFormat="1">
      <c r="BP426435" s="90"/>
    </row>
    <row r="426436" spans="68:68" customFormat="1">
      <c r="BP426436" s="90"/>
    </row>
    <row r="426437" spans="68:68" customFormat="1">
      <c r="BP426437" s="90"/>
    </row>
    <row r="426438" spans="68:68" customFormat="1">
      <c r="BP426438" s="90"/>
    </row>
    <row r="426439" spans="68:68" customFormat="1">
      <c r="BP426439" s="90"/>
    </row>
    <row r="426440" spans="68:68" customFormat="1">
      <c r="BP426440" s="90"/>
    </row>
    <row r="426441" spans="68:68" customFormat="1">
      <c r="BP426441" s="90"/>
    </row>
    <row r="426442" spans="68:68" customFormat="1">
      <c r="BP426442" s="90"/>
    </row>
    <row r="426443" spans="68:68" customFormat="1">
      <c r="BP426443" s="90"/>
    </row>
    <row r="426444" spans="68:68" customFormat="1">
      <c r="BP426444" s="90"/>
    </row>
    <row r="426445" spans="68:68" customFormat="1">
      <c r="BP426445" s="90"/>
    </row>
    <row r="426446" spans="68:68" customFormat="1">
      <c r="BP426446" s="90"/>
    </row>
    <row r="426447" spans="68:68" customFormat="1">
      <c r="BP426447" s="90"/>
    </row>
    <row r="426448" spans="68:68" customFormat="1">
      <c r="BP426448" s="90"/>
    </row>
    <row r="426449" spans="68:68" customFormat="1">
      <c r="BP426449" s="90"/>
    </row>
    <row r="426450" spans="68:68" customFormat="1">
      <c r="BP426450" s="90"/>
    </row>
    <row r="426451" spans="68:68" customFormat="1">
      <c r="BP426451" s="90"/>
    </row>
    <row r="426452" spans="68:68" customFormat="1">
      <c r="BP426452" s="90"/>
    </row>
    <row r="426453" spans="68:68" customFormat="1">
      <c r="BP426453" s="90"/>
    </row>
    <row r="426454" spans="68:68" customFormat="1">
      <c r="BP426454" s="90"/>
    </row>
    <row r="426455" spans="68:68" customFormat="1">
      <c r="BP426455" s="90"/>
    </row>
    <row r="426456" spans="68:68" customFormat="1">
      <c r="BP426456" s="90"/>
    </row>
    <row r="426457" spans="68:68" customFormat="1">
      <c r="BP426457" s="90"/>
    </row>
    <row r="426458" spans="68:68" customFormat="1">
      <c r="BP426458" s="90"/>
    </row>
    <row r="426459" spans="68:68" customFormat="1">
      <c r="BP426459" s="90"/>
    </row>
    <row r="426460" spans="68:68" customFormat="1">
      <c r="BP426460" s="90"/>
    </row>
    <row r="426461" spans="68:68" customFormat="1">
      <c r="BP426461" s="90"/>
    </row>
    <row r="426462" spans="68:68" customFormat="1">
      <c r="BP426462" s="90"/>
    </row>
    <row r="426463" spans="68:68" customFormat="1">
      <c r="BP426463" s="90"/>
    </row>
    <row r="426464" spans="68:68" customFormat="1">
      <c r="BP426464" s="90"/>
    </row>
    <row r="426465" spans="68:68" customFormat="1">
      <c r="BP426465" s="90"/>
    </row>
    <row r="426466" spans="68:68" customFormat="1">
      <c r="BP426466" s="90"/>
    </row>
    <row r="426467" spans="68:68" customFormat="1">
      <c r="BP426467" s="90"/>
    </row>
    <row r="426468" spans="68:68" customFormat="1">
      <c r="BP426468" s="90"/>
    </row>
    <row r="426469" spans="68:68" customFormat="1">
      <c r="BP426469" s="90"/>
    </row>
    <row r="426470" spans="68:68" customFormat="1">
      <c r="BP426470" s="90"/>
    </row>
    <row r="426471" spans="68:68" customFormat="1">
      <c r="BP426471" s="90"/>
    </row>
    <row r="426472" spans="68:68" customFormat="1">
      <c r="BP426472" s="90"/>
    </row>
    <row r="426473" spans="68:68" customFormat="1">
      <c r="BP426473" s="90"/>
    </row>
    <row r="426474" spans="68:68" customFormat="1">
      <c r="BP426474" s="90"/>
    </row>
    <row r="426475" spans="68:68" customFormat="1">
      <c r="BP426475" s="90"/>
    </row>
    <row r="426476" spans="68:68" customFormat="1">
      <c r="BP426476" s="90"/>
    </row>
    <row r="426477" spans="68:68" customFormat="1">
      <c r="BP426477" s="90"/>
    </row>
    <row r="426478" spans="68:68" customFormat="1">
      <c r="BP426478" s="90"/>
    </row>
    <row r="426479" spans="68:68" customFormat="1">
      <c r="BP426479" s="90"/>
    </row>
    <row r="426480" spans="68:68" customFormat="1">
      <c r="BP426480" s="90"/>
    </row>
    <row r="426481" spans="68:68" customFormat="1">
      <c r="BP426481" s="90"/>
    </row>
    <row r="426482" spans="68:68" customFormat="1">
      <c r="BP426482" s="90"/>
    </row>
    <row r="426483" spans="68:68" customFormat="1">
      <c r="BP426483" s="90"/>
    </row>
    <row r="426484" spans="68:68" customFormat="1">
      <c r="BP426484" s="90"/>
    </row>
    <row r="426485" spans="68:68" customFormat="1">
      <c r="BP426485" s="90"/>
    </row>
    <row r="426486" spans="68:68" customFormat="1">
      <c r="BP426486" s="90"/>
    </row>
    <row r="426487" spans="68:68" customFormat="1">
      <c r="BP426487" s="90"/>
    </row>
    <row r="426488" spans="68:68" customFormat="1">
      <c r="BP426488" s="90"/>
    </row>
    <row r="426489" spans="68:68" customFormat="1">
      <c r="BP426489" s="90"/>
    </row>
    <row r="426490" spans="68:68" customFormat="1">
      <c r="BP426490" s="90"/>
    </row>
    <row r="426491" spans="68:68" customFormat="1">
      <c r="BP426491" s="90"/>
    </row>
    <row r="426492" spans="68:68" customFormat="1">
      <c r="BP426492" s="90"/>
    </row>
    <row r="426493" spans="68:68" customFormat="1">
      <c r="BP426493" s="90"/>
    </row>
    <row r="426494" spans="68:68" customFormat="1">
      <c r="BP426494" s="90"/>
    </row>
    <row r="426495" spans="68:68" customFormat="1">
      <c r="BP426495" s="90"/>
    </row>
    <row r="426496" spans="68:68" customFormat="1">
      <c r="BP426496" s="90"/>
    </row>
    <row r="426497" spans="68:68" customFormat="1">
      <c r="BP426497" s="90"/>
    </row>
    <row r="426498" spans="68:68" customFormat="1">
      <c r="BP426498" s="90"/>
    </row>
    <row r="426499" spans="68:68" customFormat="1">
      <c r="BP426499" s="90"/>
    </row>
    <row r="426500" spans="68:68" customFormat="1">
      <c r="BP426500" s="90"/>
    </row>
    <row r="426501" spans="68:68" customFormat="1">
      <c r="BP426501" s="90"/>
    </row>
    <row r="426502" spans="68:68" customFormat="1">
      <c r="BP426502" s="90"/>
    </row>
    <row r="426503" spans="68:68" customFormat="1">
      <c r="BP426503" s="90"/>
    </row>
    <row r="426504" spans="68:68" customFormat="1">
      <c r="BP426504" s="90"/>
    </row>
    <row r="426505" spans="68:68" customFormat="1">
      <c r="BP426505" s="90"/>
    </row>
    <row r="426506" spans="68:68" customFormat="1">
      <c r="BP426506" s="90"/>
    </row>
    <row r="426507" spans="68:68" customFormat="1">
      <c r="BP426507" s="90"/>
    </row>
    <row r="426508" spans="68:68" customFormat="1">
      <c r="BP426508" s="90"/>
    </row>
    <row r="426509" spans="68:68" customFormat="1">
      <c r="BP426509" s="90"/>
    </row>
    <row r="426510" spans="68:68" customFormat="1">
      <c r="BP426510" s="90"/>
    </row>
    <row r="426511" spans="68:68" customFormat="1">
      <c r="BP426511" s="90"/>
    </row>
    <row r="426512" spans="68:68" customFormat="1">
      <c r="BP426512" s="90"/>
    </row>
    <row r="426513" spans="68:68" customFormat="1">
      <c r="BP426513" s="90"/>
    </row>
    <row r="426514" spans="68:68" customFormat="1">
      <c r="BP426514" s="90"/>
    </row>
    <row r="426515" spans="68:68" customFormat="1">
      <c r="BP426515" s="90"/>
    </row>
    <row r="426516" spans="68:68" customFormat="1">
      <c r="BP426516" s="90"/>
    </row>
    <row r="426517" spans="68:68" customFormat="1">
      <c r="BP426517" s="90"/>
    </row>
    <row r="426518" spans="68:68" customFormat="1">
      <c r="BP426518" s="90"/>
    </row>
    <row r="426519" spans="68:68" customFormat="1">
      <c r="BP426519" s="90"/>
    </row>
    <row r="426520" spans="68:68" customFormat="1">
      <c r="BP426520" s="90"/>
    </row>
    <row r="426521" spans="68:68" customFormat="1">
      <c r="BP426521" s="90"/>
    </row>
    <row r="426522" spans="68:68" customFormat="1">
      <c r="BP426522" s="90"/>
    </row>
    <row r="426523" spans="68:68" customFormat="1">
      <c r="BP426523" s="90"/>
    </row>
    <row r="426524" spans="68:68" customFormat="1">
      <c r="BP426524" s="90"/>
    </row>
    <row r="426525" spans="68:68" customFormat="1">
      <c r="BP426525" s="90"/>
    </row>
    <row r="426526" spans="68:68" customFormat="1">
      <c r="BP426526" s="90"/>
    </row>
    <row r="426527" spans="68:68" customFormat="1">
      <c r="BP426527" s="90"/>
    </row>
    <row r="426528" spans="68:68" customFormat="1">
      <c r="BP426528" s="90"/>
    </row>
    <row r="426529" spans="68:68" customFormat="1">
      <c r="BP426529" s="90"/>
    </row>
    <row r="426530" spans="68:68" customFormat="1">
      <c r="BP426530" s="90"/>
    </row>
    <row r="426531" spans="68:68" customFormat="1">
      <c r="BP426531" s="90"/>
    </row>
    <row r="426532" spans="68:68" customFormat="1">
      <c r="BP426532" s="90"/>
    </row>
    <row r="426533" spans="68:68" customFormat="1">
      <c r="BP426533" s="90"/>
    </row>
    <row r="426534" spans="68:68" customFormat="1">
      <c r="BP426534" s="90"/>
    </row>
    <row r="426535" spans="68:68" customFormat="1">
      <c r="BP426535" s="90"/>
    </row>
    <row r="426536" spans="68:68" customFormat="1">
      <c r="BP426536" s="90"/>
    </row>
    <row r="426537" spans="68:68" customFormat="1">
      <c r="BP426537" s="90"/>
    </row>
    <row r="426538" spans="68:68" customFormat="1">
      <c r="BP426538" s="90"/>
    </row>
    <row r="426539" spans="68:68" customFormat="1">
      <c r="BP426539" s="90"/>
    </row>
    <row r="426540" spans="68:68" customFormat="1">
      <c r="BP426540" s="90"/>
    </row>
    <row r="426541" spans="68:68" customFormat="1">
      <c r="BP426541" s="90"/>
    </row>
    <row r="426542" spans="68:68" customFormat="1">
      <c r="BP426542" s="90"/>
    </row>
    <row r="426543" spans="68:68" customFormat="1">
      <c r="BP426543" s="90"/>
    </row>
    <row r="426544" spans="68:68" customFormat="1">
      <c r="BP426544" s="90"/>
    </row>
    <row r="426545" spans="68:68" customFormat="1">
      <c r="BP426545" s="90"/>
    </row>
    <row r="426546" spans="68:68" customFormat="1">
      <c r="BP426546" s="90"/>
    </row>
    <row r="426547" spans="68:68" customFormat="1">
      <c r="BP426547" s="90"/>
    </row>
    <row r="426548" spans="68:68" customFormat="1">
      <c r="BP426548" s="90"/>
    </row>
    <row r="426549" spans="68:68" customFormat="1">
      <c r="BP426549" s="90"/>
    </row>
    <row r="426550" spans="68:68" customFormat="1">
      <c r="BP426550" s="90"/>
    </row>
    <row r="426551" spans="68:68" customFormat="1">
      <c r="BP426551" s="90"/>
    </row>
    <row r="426552" spans="68:68" customFormat="1">
      <c r="BP426552" s="90"/>
    </row>
    <row r="426553" spans="68:68" customFormat="1">
      <c r="BP426553" s="90"/>
    </row>
    <row r="426554" spans="68:68" customFormat="1">
      <c r="BP426554" s="90"/>
    </row>
    <row r="426555" spans="68:68" customFormat="1">
      <c r="BP426555" s="90"/>
    </row>
    <row r="426556" spans="68:68" customFormat="1">
      <c r="BP426556" s="90"/>
    </row>
    <row r="426557" spans="68:68" customFormat="1">
      <c r="BP426557" s="90"/>
    </row>
    <row r="426558" spans="68:68" customFormat="1">
      <c r="BP426558" s="90"/>
    </row>
    <row r="426559" spans="68:68" customFormat="1">
      <c r="BP426559" s="90"/>
    </row>
    <row r="426560" spans="68:68" customFormat="1">
      <c r="BP426560" s="90"/>
    </row>
    <row r="426561" spans="68:68" customFormat="1">
      <c r="BP426561" s="90"/>
    </row>
    <row r="426562" spans="68:68" customFormat="1">
      <c r="BP426562" s="90"/>
    </row>
    <row r="426563" spans="68:68" customFormat="1">
      <c r="BP426563" s="90"/>
    </row>
    <row r="426564" spans="68:68" customFormat="1">
      <c r="BP426564" s="90"/>
    </row>
    <row r="426565" spans="68:68" customFormat="1">
      <c r="BP426565" s="90"/>
    </row>
    <row r="426566" spans="68:68" customFormat="1">
      <c r="BP426566" s="90"/>
    </row>
    <row r="426567" spans="68:68" customFormat="1">
      <c r="BP426567" s="90"/>
    </row>
    <row r="426568" spans="68:68" customFormat="1">
      <c r="BP426568" s="90"/>
    </row>
    <row r="426569" spans="68:68" customFormat="1">
      <c r="BP426569" s="90"/>
    </row>
    <row r="426570" spans="68:68" customFormat="1">
      <c r="BP426570" s="90"/>
    </row>
    <row r="426571" spans="68:68" customFormat="1">
      <c r="BP426571" s="90"/>
    </row>
    <row r="426572" spans="68:68" customFormat="1">
      <c r="BP426572" s="90"/>
    </row>
    <row r="426573" spans="68:68" customFormat="1">
      <c r="BP426573" s="90"/>
    </row>
    <row r="426574" spans="68:68" customFormat="1">
      <c r="BP426574" s="90"/>
    </row>
    <row r="426575" spans="68:68" customFormat="1">
      <c r="BP426575" s="90"/>
    </row>
    <row r="426576" spans="68:68" customFormat="1">
      <c r="BP426576" s="90"/>
    </row>
    <row r="426577" spans="68:68" customFormat="1">
      <c r="BP426577" s="90"/>
    </row>
    <row r="426578" spans="68:68" customFormat="1">
      <c r="BP426578" s="90"/>
    </row>
    <row r="426579" spans="68:68" customFormat="1">
      <c r="BP426579" s="90"/>
    </row>
    <row r="426580" spans="68:68" customFormat="1">
      <c r="BP426580" s="90"/>
    </row>
    <row r="426581" spans="68:68" customFormat="1">
      <c r="BP426581" s="90"/>
    </row>
    <row r="426582" spans="68:68" customFormat="1">
      <c r="BP426582" s="90"/>
    </row>
    <row r="426583" spans="68:68" customFormat="1">
      <c r="BP426583" s="90"/>
    </row>
    <row r="426584" spans="68:68" customFormat="1">
      <c r="BP426584" s="90"/>
    </row>
    <row r="426585" spans="68:68" customFormat="1">
      <c r="BP426585" s="90"/>
    </row>
    <row r="426586" spans="68:68" customFormat="1">
      <c r="BP426586" s="90"/>
    </row>
    <row r="426587" spans="68:68" customFormat="1">
      <c r="BP426587" s="90"/>
    </row>
    <row r="426588" spans="68:68" customFormat="1">
      <c r="BP426588" s="90"/>
    </row>
    <row r="426589" spans="68:68" customFormat="1">
      <c r="BP426589" s="90"/>
    </row>
    <row r="426590" spans="68:68" customFormat="1">
      <c r="BP426590" s="90"/>
    </row>
    <row r="426591" spans="68:68" customFormat="1">
      <c r="BP426591" s="90"/>
    </row>
    <row r="426592" spans="68:68" customFormat="1">
      <c r="BP426592" s="90"/>
    </row>
    <row r="426593" spans="68:68" customFormat="1">
      <c r="BP426593" s="90"/>
    </row>
    <row r="426594" spans="68:68" customFormat="1">
      <c r="BP426594" s="90"/>
    </row>
    <row r="426595" spans="68:68" customFormat="1">
      <c r="BP426595" s="90"/>
    </row>
    <row r="426596" spans="68:68" customFormat="1">
      <c r="BP426596" s="90"/>
    </row>
    <row r="426597" spans="68:68" customFormat="1">
      <c r="BP426597" s="90"/>
    </row>
    <row r="426598" spans="68:68" customFormat="1">
      <c r="BP426598" s="90"/>
    </row>
    <row r="426599" spans="68:68" customFormat="1">
      <c r="BP426599" s="90"/>
    </row>
    <row r="426600" spans="68:68" customFormat="1">
      <c r="BP426600" s="90"/>
    </row>
    <row r="426601" spans="68:68" customFormat="1">
      <c r="BP426601" s="90"/>
    </row>
    <row r="426602" spans="68:68" customFormat="1">
      <c r="BP426602" s="90"/>
    </row>
    <row r="426603" spans="68:68" customFormat="1">
      <c r="BP426603" s="90"/>
    </row>
    <row r="426604" spans="68:68" customFormat="1">
      <c r="BP426604" s="90"/>
    </row>
    <row r="426605" spans="68:68" customFormat="1">
      <c r="BP426605" s="90"/>
    </row>
    <row r="426606" spans="68:68" customFormat="1">
      <c r="BP426606" s="90"/>
    </row>
    <row r="426607" spans="68:68" customFormat="1">
      <c r="BP426607" s="90"/>
    </row>
    <row r="426608" spans="68:68" customFormat="1">
      <c r="BP426608" s="90"/>
    </row>
    <row r="426609" spans="68:68" customFormat="1">
      <c r="BP426609" s="90"/>
    </row>
    <row r="426610" spans="68:68" customFormat="1">
      <c r="BP426610" s="90"/>
    </row>
    <row r="426611" spans="68:68" customFormat="1">
      <c r="BP426611" s="90"/>
    </row>
    <row r="426612" spans="68:68" customFormat="1">
      <c r="BP426612" s="90"/>
    </row>
    <row r="426613" spans="68:68" customFormat="1">
      <c r="BP426613" s="90"/>
    </row>
    <row r="426614" spans="68:68" customFormat="1">
      <c r="BP426614" s="90"/>
    </row>
    <row r="426615" spans="68:68" customFormat="1">
      <c r="BP426615" s="90"/>
    </row>
    <row r="426616" spans="68:68" customFormat="1">
      <c r="BP426616" s="90"/>
    </row>
    <row r="426617" spans="68:68" customFormat="1">
      <c r="BP426617" s="90"/>
    </row>
    <row r="426618" spans="68:68" customFormat="1">
      <c r="BP426618" s="90"/>
    </row>
    <row r="426619" spans="68:68" customFormat="1">
      <c r="BP426619" s="90"/>
    </row>
    <row r="426620" spans="68:68" customFormat="1">
      <c r="BP426620" s="90"/>
    </row>
    <row r="426621" spans="68:68" customFormat="1">
      <c r="BP426621" s="90"/>
    </row>
    <row r="426622" spans="68:68" customFormat="1">
      <c r="BP426622" s="90"/>
    </row>
    <row r="426623" spans="68:68" customFormat="1">
      <c r="BP426623" s="90"/>
    </row>
    <row r="426624" spans="68:68" customFormat="1">
      <c r="BP426624" s="90"/>
    </row>
    <row r="426625" spans="68:68" customFormat="1">
      <c r="BP426625" s="90"/>
    </row>
    <row r="426626" spans="68:68" customFormat="1">
      <c r="BP426626" s="90"/>
    </row>
    <row r="426627" spans="68:68" customFormat="1">
      <c r="BP426627" s="90"/>
    </row>
    <row r="426628" spans="68:68" customFormat="1">
      <c r="BP426628" s="90"/>
    </row>
    <row r="426629" spans="68:68" customFormat="1">
      <c r="BP426629" s="90"/>
    </row>
    <row r="426630" spans="68:68" customFormat="1">
      <c r="BP426630" s="90"/>
    </row>
    <row r="426631" spans="68:68" customFormat="1">
      <c r="BP426631" s="90"/>
    </row>
    <row r="426632" spans="68:68" customFormat="1">
      <c r="BP426632" s="90"/>
    </row>
    <row r="426633" spans="68:68" customFormat="1">
      <c r="BP426633" s="90"/>
    </row>
    <row r="426634" spans="68:68" customFormat="1">
      <c r="BP426634" s="90"/>
    </row>
    <row r="426635" spans="68:68" customFormat="1">
      <c r="BP426635" s="90"/>
    </row>
    <row r="426636" spans="68:68" customFormat="1">
      <c r="BP426636" s="90"/>
    </row>
    <row r="426637" spans="68:68" customFormat="1">
      <c r="BP426637" s="90"/>
    </row>
    <row r="426638" spans="68:68" customFormat="1">
      <c r="BP426638" s="90"/>
    </row>
    <row r="426639" spans="68:68" customFormat="1">
      <c r="BP426639" s="90"/>
    </row>
    <row r="426640" spans="68:68" customFormat="1">
      <c r="BP426640" s="90"/>
    </row>
    <row r="426641" spans="68:68" customFormat="1">
      <c r="BP426641" s="90"/>
    </row>
    <row r="426642" spans="68:68" customFormat="1">
      <c r="BP426642" s="90"/>
    </row>
    <row r="426643" spans="68:68" customFormat="1">
      <c r="BP426643" s="90"/>
    </row>
    <row r="426644" spans="68:68" customFormat="1">
      <c r="BP426644" s="90"/>
    </row>
    <row r="426645" spans="68:68" customFormat="1">
      <c r="BP426645" s="90"/>
    </row>
    <row r="426646" spans="68:68" customFormat="1">
      <c r="BP426646" s="90"/>
    </row>
    <row r="426647" spans="68:68" customFormat="1">
      <c r="BP426647" s="90"/>
    </row>
    <row r="426648" spans="68:68" customFormat="1">
      <c r="BP426648" s="90"/>
    </row>
    <row r="426649" spans="68:68" customFormat="1">
      <c r="BP426649" s="90"/>
    </row>
    <row r="426650" spans="68:68" customFormat="1">
      <c r="BP426650" s="90"/>
    </row>
    <row r="426651" spans="68:68" customFormat="1">
      <c r="BP426651" s="90"/>
    </row>
    <row r="426652" spans="68:68" customFormat="1">
      <c r="BP426652" s="90"/>
    </row>
    <row r="426653" spans="68:68" customFormat="1">
      <c r="BP426653" s="90"/>
    </row>
    <row r="426654" spans="68:68" customFormat="1">
      <c r="BP426654" s="90"/>
    </row>
    <row r="426655" spans="68:68" customFormat="1">
      <c r="BP426655" s="90"/>
    </row>
    <row r="426656" spans="68:68" customFormat="1">
      <c r="BP426656" s="90"/>
    </row>
    <row r="426657" spans="68:68" customFormat="1">
      <c r="BP426657" s="90"/>
    </row>
    <row r="426658" spans="68:68" customFormat="1">
      <c r="BP426658" s="90"/>
    </row>
    <row r="426659" spans="68:68" customFormat="1">
      <c r="BP426659" s="90"/>
    </row>
    <row r="426660" spans="68:68" customFormat="1">
      <c r="BP426660" s="90"/>
    </row>
    <row r="426661" spans="68:68" customFormat="1">
      <c r="BP426661" s="90"/>
    </row>
    <row r="426662" spans="68:68" customFormat="1">
      <c r="BP426662" s="90"/>
    </row>
    <row r="426663" spans="68:68" customFormat="1">
      <c r="BP426663" s="90"/>
    </row>
    <row r="426664" spans="68:68" customFormat="1">
      <c r="BP426664" s="90"/>
    </row>
    <row r="426665" spans="68:68" customFormat="1">
      <c r="BP426665" s="90"/>
    </row>
    <row r="426666" spans="68:68" customFormat="1">
      <c r="BP426666" s="90"/>
    </row>
    <row r="426667" spans="68:68" customFormat="1">
      <c r="BP426667" s="90"/>
    </row>
    <row r="426668" spans="68:68" customFormat="1">
      <c r="BP426668" s="90"/>
    </row>
    <row r="426669" spans="68:68" customFormat="1">
      <c r="BP426669" s="90"/>
    </row>
    <row r="426670" spans="68:68" customFormat="1">
      <c r="BP426670" s="90"/>
    </row>
    <row r="426671" spans="68:68" customFormat="1">
      <c r="BP426671" s="90"/>
    </row>
    <row r="426672" spans="68:68" customFormat="1">
      <c r="BP426672" s="90"/>
    </row>
    <row r="426673" spans="68:68" customFormat="1">
      <c r="BP426673" s="90"/>
    </row>
    <row r="426674" spans="68:68" customFormat="1">
      <c r="BP426674" s="90"/>
    </row>
    <row r="426675" spans="68:68" customFormat="1">
      <c r="BP426675" s="90"/>
    </row>
    <row r="426676" spans="68:68" customFormat="1">
      <c r="BP426676" s="90"/>
    </row>
    <row r="426677" spans="68:68" customFormat="1">
      <c r="BP426677" s="90"/>
    </row>
    <row r="426678" spans="68:68" customFormat="1">
      <c r="BP426678" s="90"/>
    </row>
    <row r="426679" spans="68:68" customFormat="1">
      <c r="BP426679" s="90"/>
    </row>
    <row r="426680" spans="68:68" customFormat="1">
      <c r="BP426680" s="90"/>
    </row>
    <row r="426681" spans="68:68" customFormat="1">
      <c r="BP426681" s="90"/>
    </row>
    <row r="426682" spans="68:68" customFormat="1">
      <c r="BP426682" s="90"/>
    </row>
    <row r="426683" spans="68:68" customFormat="1">
      <c r="BP426683" s="90"/>
    </row>
    <row r="426684" spans="68:68" customFormat="1">
      <c r="BP426684" s="90"/>
    </row>
    <row r="426685" spans="68:68" customFormat="1">
      <c r="BP426685" s="90"/>
    </row>
    <row r="426686" spans="68:68" customFormat="1">
      <c r="BP426686" s="90"/>
    </row>
    <row r="426687" spans="68:68" customFormat="1">
      <c r="BP426687" s="90"/>
    </row>
    <row r="426688" spans="68:68" customFormat="1">
      <c r="BP426688" s="90"/>
    </row>
    <row r="426689" spans="68:68" customFormat="1">
      <c r="BP426689" s="90"/>
    </row>
    <row r="426690" spans="68:68" customFormat="1">
      <c r="BP426690" s="90"/>
    </row>
    <row r="426691" spans="68:68" customFormat="1">
      <c r="BP426691" s="90"/>
    </row>
    <row r="426692" spans="68:68" customFormat="1">
      <c r="BP426692" s="90"/>
    </row>
    <row r="426693" spans="68:68" customFormat="1">
      <c r="BP426693" s="90"/>
    </row>
    <row r="426694" spans="68:68" customFormat="1">
      <c r="BP426694" s="90"/>
    </row>
    <row r="426695" spans="68:68" customFormat="1">
      <c r="BP426695" s="90"/>
    </row>
    <row r="426696" spans="68:68" customFormat="1">
      <c r="BP426696" s="90"/>
    </row>
    <row r="426697" spans="68:68" customFormat="1">
      <c r="BP426697" s="90"/>
    </row>
    <row r="426698" spans="68:68" customFormat="1">
      <c r="BP426698" s="90"/>
    </row>
    <row r="426699" spans="68:68" customFormat="1">
      <c r="BP426699" s="90"/>
    </row>
    <row r="426700" spans="68:68" customFormat="1">
      <c r="BP426700" s="90"/>
    </row>
    <row r="426701" spans="68:68" customFormat="1">
      <c r="BP426701" s="90"/>
    </row>
    <row r="426702" spans="68:68" customFormat="1">
      <c r="BP426702" s="90"/>
    </row>
    <row r="426703" spans="68:68" customFormat="1">
      <c r="BP426703" s="90"/>
    </row>
    <row r="426704" spans="68:68" customFormat="1">
      <c r="BP426704" s="90"/>
    </row>
    <row r="426705" spans="68:68" customFormat="1">
      <c r="BP426705" s="90"/>
    </row>
    <row r="426706" spans="68:68" customFormat="1">
      <c r="BP426706" s="90"/>
    </row>
    <row r="426707" spans="68:68" customFormat="1">
      <c r="BP426707" s="90"/>
    </row>
    <row r="426708" spans="68:68" customFormat="1">
      <c r="BP426708" s="90"/>
    </row>
    <row r="426709" spans="68:68" customFormat="1">
      <c r="BP426709" s="90"/>
    </row>
    <row r="426710" spans="68:68" customFormat="1">
      <c r="BP426710" s="90"/>
    </row>
    <row r="426711" spans="68:68" customFormat="1">
      <c r="BP426711" s="90"/>
    </row>
    <row r="426712" spans="68:68" customFormat="1">
      <c r="BP426712" s="90"/>
    </row>
    <row r="426713" spans="68:68" customFormat="1">
      <c r="BP426713" s="90"/>
    </row>
    <row r="426714" spans="68:68" customFormat="1">
      <c r="BP426714" s="90"/>
    </row>
    <row r="426715" spans="68:68" customFormat="1">
      <c r="BP426715" s="90"/>
    </row>
    <row r="426716" spans="68:68" customFormat="1">
      <c r="BP426716" s="90"/>
    </row>
    <row r="426717" spans="68:68" customFormat="1">
      <c r="BP426717" s="90"/>
    </row>
    <row r="426718" spans="68:68" customFormat="1">
      <c r="BP426718" s="90"/>
    </row>
    <row r="426719" spans="68:68" customFormat="1">
      <c r="BP426719" s="90"/>
    </row>
    <row r="426720" spans="68:68" customFormat="1">
      <c r="BP426720" s="90"/>
    </row>
    <row r="426721" spans="68:68" customFormat="1">
      <c r="BP426721" s="90"/>
    </row>
    <row r="426722" spans="68:68" customFormat="1">
      <c r="BP426722" s="90"/>
    </row>
    <row r="426723" spans="68:68" customFormat="1">
      <c r="BP426723" s="90"/>
    </row>
    <row r="426724" spans="68:68" customFormat="1">
      <c r="BP426724" s="90"/>
    </row>
    <row r="426725" spans="68:68" customFormat="1">
      <c r="BP426725" s="90"/>
    </row>
    <row r="426726" spans="68:68" customFormat="1">
      <c r="BP426726" s="90"/>
    </row>
    <row r="426727" spans="68:68" customFormat="1">
      <c r="BP426727" s="90"/>
    </row>
    <row r="426728" spans="68:68" customFormat="1">
      <c r="BP426728" s="90"/>
    </row>
    <row r="426729" spans="68:68" customFormat="1">
      <c r="BP426729" s="90"/>
    </row>
    <row r="426730" spans="68:68" customFormat="1">
      <c r="BP426730" s="90"/>
    </row>
    <row r="426731" spans="68:68" customFormat="1">
      <c r="BP426731" s="90"/>
    </row>
    <row r="426732" spans="68:68" customFormat="1">
      <c r="BP426732" s="90"/>
    </row>
    <row r="426733" spans="68:68" customFormat="1">
      <c r="BP426733" s="90"/>
    </row>
    <row r="426734" spans="68:68" customFormat="1">
      <c r="BP426734" s="90"/>
    </row>
    <row r="426735" spans="68:68" customFormat="1">
      <c r="BP426735" s="90"/>
    </row>
    <row r="426736" spans="68:68" customFormat="1">
      <c r="BP426736" s="90"/>
    </row>
    <row r="426737" spans="68:68" customFormat="1">
      <c r="BP426737" s="90"/>
    </row>
    <row r="426738" spans="68:68" customFormat="1">
      <c r="BP426738" s="90"/>
    </row>
    <row r="426739" spans="68:68" customFormat="1">
      <c r="BP426739" s="90"/>
    </row>
    <row r="426740" spans="68:68" customFormat="1">
      <c r="BP426740" s="90"/>
    </row>
    <row r="426741" spans="68:68" customFormat="1">
      <c r="BP426741" s="90"/>
    </row>
    <row r="426742" spans="68:68" customFormat="1">
      <c r="BP426742" s="90"/>
    </row>
    <row r="426743" spans="68:68" customFormat="1">
      <c r="BP426743" s="90"/>
    </row>
    <row r="426744" spans="68:68" customFormat="1">
      <c r="BP426744" s="90"/>
    </row>
    <row r="426745" spans="68:68" customFormat="1">
      <c r="BP426745" s="90"/>
    </row>
    <row r="426746" spans="68:68" customFormat="1">
      <c r="BP426746" s="90"/>
    </row>
    <row r="426747" spans="68:68" customFormat="1">
      <c r="BP426747" s="90"/>
    </row>
    <row r="426748" spans="68:68" customFormat="1">
      <c r="BP426748" s="90"/>
    </row>
    <row r="426749" spans="68:68" customFormat="1">
      <c r="BP426749" s="90"/>
    </row>
    <row r="426750" spans="68:68" customFormat="1">
      <c r="BP426750" s="90"/>
    </row>
    <row r="426751" spans="68:68" customFormat="1">
      <c r="BP426751" s="90"/>
    </row>
    <row r="426752" spans="68:68" customFormat="1">
      <c r="BP426752" s="90"/>
    </row>
    <row r="426753" spans="68:68" customFormat="1">
      <c r="BP426753" s="90"/>
    </row>
    <row r="426754" spans="68:68" customFormat="1">
      <c r="BP426754" s="90"/>
    </row>
    <row r="426755" spans="68:68" customFormat="1">
      <c r="BP426755" s="90"/>
    </row>
    <row r="426756" spans="68:68" customFormat="1">
      <c r="BP426756" s="90"/>
    </row>
    <row r="426757" spans="68:68" customFormat="1">
      <c r="BP426757" s="90"/>
    </row>
    <row r="426758" spans="68:68" customFormat="1">
      <c r="BP426758" s="90"/>
    </row>
    <row r="426759" spans="68:68" customFormat="1">
      <c r="BP426759" s="90"/>
    </row>
    <row r="426760" spans="68:68" customFormat="1">
      <c r="BP426760" s="90"/>
    </row>
    <row r="426761" spans="68:68" customFormat="1">
      <c r="BP426761" s="90"/>
    </row>
    <row r="426762" spans="68:68" customFormat="1">
      <c r="BP426762" s="90"/>
    </row>
    <row r="426763" spans="68:68" customFormat="1">
      <c r="BP426763" s="90"/>
    </row>
    <row r="426764" spans="68:68" customFormat="1">
      <c r="BP426764" s="90"/>
    </row>
    <row r="426765" spans="68:68" customFormat="1">
      <c r="BP426765" s="90"/>
    </row>
    <row r="426766" spans="68:68" customFormat="1">
      <c r="BP426766" s="90"/>
    </row>
    <row r="426767" spans="68:68" customFormat="1">
      <c r="BP426767" s="90"/>
    </row>
    <row r="426768" spans="68:68" customFormat="1">
      <c r="BP426768" s="90"/>
    </row>
    <row r="426769" spans="68:68" customFormat="1">
      <c r="BP426769" s="90"/>
    </row>
    <row r="426770" spans="68:68" customFormat="1">
      <c r="BP426770" s="90"/>
    </row>
    <row r="426771" spans="68:68" customFormat="1">
      <c r="BP426771" s="90"/>
    </row>
    <row r="426772" spans="68:68" customFormat="1">
      <c r="BP426772" s="90"/>
    </row>
    <row r="426773" spans="68:68" customFormat="1">
      <c r="BP426773" s="90"/>
    </row>
    <row r="426774" spans="68:68" customFormat="1">
      <c r="BP426774" s="90"/>
    </row>
    <row r="426775" spans="68:68" customFormat="1">
      <c r="BP426775" s="90"/>
    </row>
    <row r="426776" spans="68:68" customFormat="1">
      <c r="BP426776" s="90"/>
    </row>
    <row r="426777" spans="68:68" customFormat="1">
      <c r="BP426777" s="90"/>
    </row>
    <row r="426778" spans="68:68" customFormat="1">
      <c r="BP426778" s="90"/>
    </row>
    <row r="426779" spans="68:68" customFormat="1">
      <c r="BP426779" s="90"/>
    </row>
    <row r="426780" spans="68:68" customFormat="1">
      <c r="BP426780" s="90"/>
    </row>
    <row r="426781" spans="68:68" customFormat="1">
      <c r="BP426781" s="90"/>
    </row>
    <row r="426782" spans="68:68" customFormat="1">
      <c r="BP426782" s="90"/>
    </row>
    <row r="426783" spans="68:68" customFormat="1">
      <c r="BP426783" s="90"/>
    </row>
    <row r="426784" spans="68:68" customFormat="1">
      <c r="BP426784" s="90"/>
    </row>
    <row r="426785" spans="68:68" customFormat="1">
      <c r="BP426785" s="90"/>
    </row>
    <row r="426786" spans="68:68" customFormat="1">
      <c r="BP426786" s="90"/>
    </row>
    <row r="426787" spans="68:68" customFormat="1">
      <c r="BP426787" s="90"/>
    </row>
    <row r="426788" spans="68:68" customFormat="1">
      <c r="BP426788" s="90"/>
    </row>
    <row r="426789" spans="68:68" customFormat="1">
      <c r="BP426789" s="90"/>
    </row>
    <row r="426790" spans="68:68" customFormat="1">
      <c r="BP426790" s="90"/>
    </row>
    <row r="426791" spans="68:68" customFormat="1">
      <c r="BP426791" s="90"/>
    </row>
    <row r="426792" spans="68:68" customFormat="1">
      <c r="BP426792" s="90"/>
    </row>
    <row r="426793" spans="68:68" customFormat="1">
      <c r="BP426793" s="90"/>
    </row>
    <row r="426794" spans="68:68" customFormat="1">
      <c r="BP426794" s="90"/>
    </row>
    <row r="426795" spans="68:68" customFormat="1">
      <c r="BP426795" s="90"/>
    </row>
    <row r="426796" spans="68:68" customFormat="1">
      <c r="BP426796" s="90"/>
    </row>
    <row r="426797" spans="68:68" customFormat="1">
      <c r="BP426797" s="90"/>
    </row>
    <row r="426798" spans="68:68" customFormat="1">
      <c r="BP426798" s="90"/>
    </row>
    <row r="426799" spans="68:68" customFormat="1">
      <c r="BP426799" s="90"/>
    </row>
    <row r="426800" spans="68:68" customFormat="1">
      <c r="BP426800" s="90"/>
    </row>
    <row r="426801" spans="68:68" customFormat="1">
      <c r="BP426801" s="90"/>
    </row>
    <row r="426802" spans="68:68" customFormat="1">
      <c r="BP426802" s="90"/>
    </row>
    <row r="426803" spans="68:68" customFormat="1">
      <c r="BP426803" s="90"/>
    </row>
    <row r="426804" spans="68:68" customFormat="1">
      <c r="BP426804" s="90"/>
    </row>
    <row r="426805" spans="68:68" customFormat="1">
      <c r="BP426805" s="90"/>
    </row>
    <row r="426806" spans="68:68" customFormat="1">
      <c r="BP426806" s="90"/>
    </row>
    <row r="426807" spans="68:68" customFormat="1">
      <c r="BP426807" s="90"/>
    </row>
    <row r="426808" spans="68:68" customFormat="1">
      <c r="BP426808" s="90"/>
    </row>
    <row r="426809" spans="68:68" customFormat="1">
      <c r="BP426809" s="90"/>
    </row>
    <row r="426810" spans="68:68" customFormat="1">
      <c r="BP426810" s="90"/>
    </row>
    <row r="426811" spans="68:68" customFormat="1">
      <c r="BP426811" s="90"/>
    </row>
    <row r="426812" spans="68:68" customFormat="1">
      <c r="BP426812" s="90"/>
    </row>
    <row r="426813" spans="68:68" customFormat="1">
      <c r="BP426813" s="90"/>
    </row>
    <row r="426814" spans="68:68" customFormat="1">
      <c r="BP426814" s="90"/>
    </row>
    <row r="426815" spans="68:68" customFormat="1">
      <c r="BP426815" s="90"/>
    </row>
    <row r="426816" spans="68:68" customFormat="1">
      <c r="BP426816" s="90"/>
    </row>
    <row r="426817" spans="68:68" customFormat="1">
      <c r="BP426817" s="90"/>
    </row>
    <row r="426818" spans="68:68" customFormat="1">
      <c r="BP426818" s="90"/>
    </row>
    <row r="426819" spans="68:68" customFormat="1">
      <c r="BP426819" s="90"/>
    </row>
    <row r="426820" spans="68:68" customFormat="1">
      <c r="BP426820" s="90"/>
    </row>
    <row r="426821" spans="68:68" customFormat="1">
      <c r="BP426821" s="90"/>
    </row>
    <row r="426822" spans="68:68" customFormat="1">
      <c r="BP426822" s="90"/>
    </row>
    <row r="426823" spans="68:68" customFormat="1">
      <c r="BP426823" s="90"/>
    </row>
    <row r="426824" spans="68:68" customFormat="1">
      <c r="BP426824" s="90"/>
    </row>
    <row r="426825" spans="68:68" customFormat="1">
      <c r="BP426825" s="90"/>
    </row>
    <row r="426826" spans="68:68" customFormat="1">
      <c r="BP426826" s="90"/>
    </row>
    <row r="426827" spans="68:68" customFormat="1">
      <c r="BP426827" s="90"/>
    </row>
    <row r="426828" spans="68:68" customFormat="1">
      <c r="BP426828" s="90"/>
    </row>
    <row r="426829" spans="68:68" customFormat="1">
      <c r="BP426829" s="90"/>
    </row>
    <row r="426830" spans="68:68" customFormat="1">
      <c r="BP426830" s="90"/>
    </row>
    <row r="426831" spans="68:68" customFormat="1">
      <c r="BP426831" s="90"/>
    </row>
    <row r="426832" spans="68:68" customFormat="1">
      <c r="BP426832" s="90"/>
    </row>
    <row r="426833" spans="68:68" customFormat="1">
      <c r="BP426833" s="90"/>
    </row>
    <row r="426834" spans="68:68" customFormat="1">
      <c r="BP426834" s="90"/>
    </row>
    <row r="426835" spans="68:68" customFormat="1">
      <c r="BP426835" s="90"/>
    </row>
    <row r="426836" spans="68:68" customFormat="1">
      <c r="BP426836" s="90"/>
    </row>
    <row r="426837" spans="68:68" customFormat="1">
      <c r="BP426837" s="90"/>
    </row>
    <row r="426838" spans="68:68" customFormat="1">
      <c r="BP426838" s="90"/>
    </row>
    <row r="426839" spans="68:68" customFormat="1">
      <c r="BP426839" s="90"/>
    </row>
    <row r="426840" spans="68:68" customFormat="1">
      <c r="BP426840" s="90"/>
    </row>
    <row r="426841" spans="68:68" customFormat="1">
      <c r="BP426841" s="90"/>
    </row>
    <row r="426842" spans="68:68" customFormat="1">
      <c r="BP426842" s="90"/>
    </row>
    <row r="426843" spans="68:68" customFormat="1">
      <c r="BP426843" s="90"/>
    </row>
    <row r="426844" spans="68:68" customFormat="1">
      <c r="BP426844" s="90"/>
    </row>
    <row r="426845" spans="68:68" customFormat="1">
      <c r="BP426845" s="90"/>
    </row>
    <row r="426846" spans="68:68" customFormat="1">
      <c r="BP426846" s="90"/>
    </row>
    <row r="426847" spans="68:68" customFormat="1">
      <c r="BP426847" s="90"/>
    </row>
    <row r="426848" spans="68:68" customFormat="1">
      <c r="BP426848" s="90"/>
    </row>
    <row r="426849" spans="68:68" customFormat="1">
      <c r="BP426849" s="90"/>
    </row>
    <row r="426850" spans="68:68" customFormat="1">
      <c r="BP426850" s="90"/>
    </row>
    <row r="426851" spans="68:68" customFormat="1">
      <c r="BP426851" s="90"/>
    </row>
    <row r="426852" spans="68:68" customFormat="1">
      <c r="BP426852" s="90"/>
    </row>
    <row r="426853" spans="68:68" customFormat="1">
      <c r="BP426853" s="90"/>
    </row>
    <row r="426854" spans="68:68" customFormat="1">
      <c r="BP426854" s="90"/>
    </row>
    <row r="426855" spans="68:68" customFormat="1">
      <c r="BP426855" s="90"/>
    </row>
    <row r="426856" spans="68:68" customFormat="1">
      <c r="BP426856" s="90"/>
    </row>
    <row r="426857" spans="68:68" customFormat="1">
      <c r="BP426857" s="90"/>
    </row>
    <row r="426858" spans="68:68" customFormat="1">
      <c r="BP426858" s="90"/>
    </row>
    <row r="426859" spans="68:68" customFormat="1">
      <c r="BP426859" s="90"/>
    </row>
    <row r="426860" spans="68:68" customFormat="1">
      <c r="BP426860" s="90"/>
    </row>
    <row r="426861" spans="68:68" customFormat="1">
      <c r="BP426861" s="90"/>
    </row>
    <row r="426862" spans="68:68" customFormat="1">
      <c r="BP426862" s="90"/>
    </row>
    <row r="426863" spans="68:68" customFormat="1">
      <c r="BP426863" s="90"/>
    </row>
    <row r="426864" spans="68:68" customFormat="1">
      <c r="BP426864" s="90"/>
    </row>
    <row r="426865" spans="68:68" customFormat="1">
      <c r="BP426865" s="90"/>
    </row>
    <row r="426866" spans="68:68" customFormat="1">
      <c r="BP426866" s="90"/>
    </row>
    <row r="426867" spans="68:68" customFormat="1">
      <c r="BP426867" s="90"/>
    </row>
    <row r="426868" spans="68:68" customFormat="1">
      <c r="BP426868" s="90"/>
    </row>
    <row r="426869" spans="68:68" customFormat="1">
      <c r="BP426869" s="90"/>
    </row>
    <row r="426870" spans="68:68" customFormat="1">
      <c r="BP426870" s="90"/>
    </row>
    <row r="426871" spans="68:68" customFormat="1">
      <c r="BP426871" s="90"/>
    </row>
    <row r="426872" spans="68:68" customFormat="1">
      <c r="BP426872" s="90"/>
    </row>
    <row r="426873" spans="68:68" customFormat="1">
      <c r="BP426873" s="90"/>
    </row>
    <row r="426874" spans="68:68" customFormat="1">
      <c r="BP426874" s="90"/>
    </row>
    <row r="426875" spans="68:68" customFormat="1">
      <c r="BP426875" s="90"/>
    </row>
    <row r="426876" spans="68:68" customFormat="1">
      <c r="BP426876" s="90"/>
    </row>
    <row r="426877" spans="68:68" customFormat="1">
      <c r="BP426877" s="90"/>
    </row>
    <row r="426878" spans="68:68" customFormat="1">
      <c r="BP426878" s="90"/>
    </row>
    <row r="426879" spans="68:68" customFormat="1">
      <c r="BP426879" s="90"/>
    </row>
    <row r="426880" spans="68:68" customFormat="1">
      <c r="BP426880" s="90"/>
    </row>
    <row r="426881" spans="68:68" customFormat="1">
      <c r="BP426881" s="90"/>
    </row>
    <row r="426882" spans="68:68" customFormat="1">
      <c r="BP426882" s="90"/>
    </row>
    <row r="426883" spans="68:68" customFormat="1">
      <c r="BP426883" s="90"/>
    </row>
    <row r="426884" spans="68:68" customFormat="1">
      <c r="BP426884" s="90"/>
    </row>
    <row r="426885" spans="68:68" customFormat="1">
      <c r="BP426885" s="90"/>
    </row>
    <row r="426886" spans="68:68" customFormat="1">
      <c r="BP426886" s="90"/>
    </row>
    <row r="426887" spans="68:68" customFormat="1">
      <c r="BP426887" s="90"/>
    </row>
    <row r="426888" spans="68:68" customFormat="1">
      <c r="BP426888" s="90"/>
    </row>
    <row r="426889" spans="68:68" customFormat="1">
      <c r="BP426889" s="90"/>
    </row>
    <row r="426890" spans="68:68" customFormat="1">
      <c r="BP426890" s="90"/>
    </row>
    <row r="426891" spans="68:68" customFormat="1">
      <c r="BP426891" s="90"/>
    </row>
    <row r="426892" spans="68:68" customFormat="1">
      <c r="BP426892" s="90"/>
    </row>
    <row r="426893" spans="68:68" customFormat="1">
      <c r="BP426893" s="90"/>
    </row>
    <row r="426894" spans="68:68" customFormat="1">
      <c r="BP426894" s="90"/>
    </row>
    <row r="426895" spans="68:68" customFormat="1">
      <c r="BP426895" s="90"/>
    </row>
    <row r="426896" spans="68:68" customFormat="1">
      <c r="BP426896" s="90"/>
    </row>
    <row r="426897" spans="68:68" customFormat="1">
      <c r="BP426897" s="90"/>
    </row>
    <row r="426898" spans="68:68" customFormat="1">
      <c r="BP426898" s="90"/>
    </row>
    <row r="426899" spans="68:68" customFormat="1">
      <c r="BP426899" s="90"/>
    </row>
    <row r="426900" spans="68:68" customFormat="1">
      <c r="BP426900" s="90"/>
    </row>
    <row r="426901" spans="68:68" customFormat="1">
      <c r="BP426901" s="90"/>
    </row>
    <row r="426902" spans="68:68" customFormat="1">
      <c r="BP426902" s="90"/>
    </row>
    <row r="426903" spans="68:68" customFormat="1">
      <c r="BP426903" s="90"/>
    </row>
    <row r="426904" spans="68:68" customFormat="1">
      <c r="BP426904" s="90"/>
    </row>
    <row r="426905" spans="68:68" customFormat="1">
      <c r="BP426905" s="90"/>
    </row>
    <row r="426906" spans="68:68" customFormat="1">
      <c r="BP426906" s="90"/>
    </row>
    <row r="426907" spans="68:68" customFormat="1">
      <c r="BP426907" s="90"/>
    </row>
    <row r="426908" spans="68:68" customFormat="1">
      <c r="BP426908" s="90"/>
    </row>
    <row r="426909" spans="68:68" customFormat="1">
      <c r="BP426909" s="90"/>
    </row>
    <row r="426910" spans="68:68" customFormat="1">
      <c r="BP426910" s="90"/>
    </row>
    <row r="426911" spans="68:68" customFormat="1">
      <c r="BP426911" s="90"/>
    </row>
    <row r="426912" spans="68:68" customFormat="1">
      <c r="BP426912" s="90"/>
    </row>
    <row r="426913" spans="68:68" customFormat="1">
      <c r="BP426913" s="90"/>
    </row>
    <row r="426914" spans="68:68" customFormat="1">
      <c r="BP426914" s="90"/>
    </row>
    <row r="426915" spans="68:68" customFormat="1">
      <c r="BP426915" s="90"/>
    </row>
    <row r="426916" spans="68:68" customFormat="1">
      <c r="BP426916" s="90"/>
    </row>
    <row r="426917" spans="68:68" customFormat="1">
      <c r="BP426917" s="90"/>
    </row>
    <row r="426918" spans="68:68" customFormat="1">
      <c r="BP426918" s="90"/>
    </row>
    <row r="426919" spans="68:68" customFormat="1">
      <c r="BP426919" s="90"/>
    </row>
    <row r="426920" spans="68:68" customFormat="1">
      <c r="BP426920" s="90"/>
    </row>
    <row r="426921" spans="68:68" customFormat="1">
      <c r="BP426921" s="90"/>
    </row>
    <row r="426922" spans="68:68" customFormat="1">
      <c r="BP426922" s="90"/>
    </row>
    <row r="426923" spans="68:68" customFormat="1">
      <c r="BP426923" s="90"/>
    </row>
    <row r="426924" spans="68:68" customFormat="1">
      <c r="BP426924" s="90"/>
    </row>
    <row r="426925" spans="68:68" customFormat="1">
      <c r="BP426925" s="90"/>
    </row>
    <row r="426926" spans="68:68" customFormat="1">
      <c r="BP426926" s="90"/>
    </row>
    <row r="426927" spans="68:68" customFormat="1">
      <c r="BP426927" s="90"/>
    </row>
    <row r="426928" spans="68:68" customFormat="1">
      <c r="BP426928" s="90"/>
    </row>
    <row r="426929" spans="68:68" customFormat="1">
      <c r="BP426929" s="90"/>
    </row>
    <row r="426930" spans="68:68" customFormat="1">
      <c r="BP426930" s="90"/>
    </row>
    <row r="426931" spans="68:68" customFormat="1">
      <c r="BP426931" s="90"/>
    </row>
    <row r="426932" spans="68:68" customFormat="1">
      <c r="BP426932" s="90"/>
    </row>
    <row r="426933" spans="68:68" customFormat="1">
      <c r="BP426933" s="90"/>
    </row>
    <row r="426934" spans="68:68" customFormat="1">
      <c r="BP426934" s="90"/>
    </row>
    <row r="426935" spans="68:68" customFormat="1">
      <c r="BP426935" s="90"/>
    </row>
    <row r="426936" spans="68:68" customFormat="1">
      <c r="BP426936" s="90"/>
    </row>
    <row r="426937" spans="68:68" customFormat="1">
      <c r="BP426937" s="90"/>
    </row>
    <row r="426938" spans="68:68" customFormat="1">
      <c r="BP426938" s="90"/>
    </row>
    <row r="426939" spans="68:68" customFormat="1">
      <c r="BP426939" s="90"/>
    </row>
    <row r="426940" spans="68:68" customFormat="1">
      <c r="BP426940" s="90"/>
    </row>
    <row r="426941" spans="68:68" customFormat="1">
      <c r="BP426941" s="90"/>
    </row>
    <row r="426942" spans="68:68" customFormat="1">
      <c r="BP426942" s="90"/>
    </row>
    <row r="426943" spans="68:68" customFormat="1">
      <c r="BP426943" s="90"/>
    </row>
    <row r="426944" spans="68:68" customFormat="1">
      <c r="BP426944" s="90"/>
    </row>
    <row r="426945" spans="68:68" customFormat="1">
      <c r="BP426945" s="90"/>
    </row>
    <row r="426946" spans="68:68" customFormat="1">
      <c r="BP426946" s="90"/>
    </row>
    <row r="426947" spans="68:68" customFormat="1">
      <c r="BP426947" s="90"/>
    </row>
    <row r="426948" spans="68:68" customFormat="1">
      <c r="BP426948" s="90"/>
    </row>
    <row r="426949" spans="68:68" customFormat="1">
      <c r="BP426949" s="90"/>
    </row>
    <row r="426950" spans="68:68" customFormat="1">
      <c r="BP426950" s="90"/>
    </row>
    <row r="426951" spans="68:68" customFormat="1">
      <c r="BP426951" s="90"/>
    </row>
    <row r="426952" spans="68:68" customFormat="1">
      <c r="BP426952" s="90"/>
    </row>
    <row r="426953" spans="68:68" customFormat="1">
      <c r="BP426953" s="90"/>
    </row>
    <row r="426954" spans="68:68" customFormat="1">
      <c r="BP426954" s="90"/>
    </row>
    <row r="426955" spans="68:68" customFormat="1">
      <c r="BP426955" s="90"/>
    </row>
    <row r="426956" spans="68:68" customFormat="1">
      <c r="BP426956" s="90"/>
    </row>
    <row r="426957" spans="68:68" customFormat="1">
      <c r="BP426957" s="90"/>
    </row>
    <row r="426958" spans="68:68" customFormat="1">
      <c r="BP426958" s="90"/>
    </row>
    <row r="426959" spans="68:68" customFormat="1">
      <c r="BP426959" s="90"/>
    </row>
    <row r="426960" spans="68:68" customFormat="1">
      <c r="BP426960" s="90"/>
    </row>
    <row r="426961" spans="68:68" customFormat="1">
      <c r="BP426961" s="90"/>
    </row>
    <row r="426962" spans="68:68" customFormat="1">
      <c r="BP426962" s="90"/>
    </row>
    <row r="426963" spans="68:68" customFormat="1">
      <c r="BP426963" s="90"/>
    </row>
    <row r="426964" spans="68:68" customFormat="1">
      <c r="BP426964" s="90"/>
    </row>
    <row r="426965" spans="68:68" customFormat="1">
      <c r="BP426965" s="90"/>
    </row>
    <row r="426966" spans="68:68" customFormat="1">
      <c r="BP426966" s="90"/>
    </row>
    <row r="426967" spans="68:68" customFormat="1">
      <c r="BP426967" s="90"/>
    </row>
    <row r="426968" spans="68:68" customFormat="1">
      <c r="BP426968" s="90"/>
    </row>
    <row r="426969" spans="68:68" customFormat="1">
      <c r="BP426969" s="90"/>
    </row>
    <row r="426970" spans="68:68" customFormat="1">
      <c r="BP426970" s="90"/>
    </row>
    <row r="426971" spans="68:68" customFormat="1">
      <c r="BP426971" s="90"/>
    </row>
    <row r="426972" spans="68:68" customFormat="1">
      <c r="BP426972" s="90"/>
    </row>
    <row r="426973" spans="68:68" customFormat="1">
      <c r="BP426973" s="90"/>
    </row>
    <row r="426974" spans="68:68" customFormat="1">
      <c r="BP426974" s="90"/>
    </row>
    <row r="426975" spans="68:68" customFormat="1">
      <c r="BP426975" s="90"/>
    </row>
    <row r="426976" spans="68:68" customFormat="1">
      <c r="BP426976" s="90"/>
    </row>
    <row r="426977" spans="68:68" customFormat="1">
      <c r="BP426977" s="90"/>
    </row>
    <row r="426978" spans="68:68" customFormat="1">
      <c r="BP426978" s="90"/>
    </row>
    <row r="426979" spans="68:68" customFormat="1">
      <c r="BP426979" s="90"/>
    </row>
    <row r="426980" spans="68:68" customFormat="1">
      <c r="BP426980" s="90"/>
    </row>
    <row r="426981" spans="68:68" customFormat="1">
      <c r="BP426981" s="90"/>
    </row>
    <row r="426982" spans="68:68" customFormat="1">
      <c r="BP426982" s="90"/>
    </row>
    <row r="426983" spans="68:68" customFormat="1">
      <c r="BP426983" s="90"/>
    </row>
    <row r="426984" spans="68:68" customFormat="1">
      <c r="BP426984" s="90"/>
    </row>
    <row r="426985" spans="68:68" customFormat="1">
      <c r="BP426985" s="90"/>
    </row>
    <row r="426986" spans="68:68" customFormat="1">
      <c r="BP426986" s="90"/>
    </row>
    <row r="426987" spans="68:68" customFormat="1">
      <c r="BP426987" s="90"/>
    </row>
    <row r="426988" spans="68:68" customFormat="1">
      <c r="BP426988" s="90"/>
    </row>
    <row r="426989" spans="68:68" customFormat="1">
      <c r="BP426989" s="90"/>
    </row>
    <row r="426990" spans="68:68" customFormat="1">
      <c r="BP426990" s="90"/>
    </row>
    <row r="426991" spans="68:68" customFormat="1">
      <c r="BP426991" s="90"/>
    </row>
    <row r="426992" spans="68:68" customFormat="1">
      <c r="BP426992" s="90"/>
    </row>
    <row r="426993" spans="68:68" customFormat="1">
      <c r="BP426993" s="90"/>
    </row>
    <row r="426994" spans="68:68" customFormat="1">
      <c r="BP426994" s="90"/>
    </row>
    <row r="426995" spans="68:68" customFormat="1">
      <c r="BP426995" s="90"/>
    </row>
    <row r="426996" spans="68:68" customFormat="1">
      <c r="BP426996" s="90"/>
    </row>
    <row r="426997" spans="68:68" customFormat="1">
      <c r="BP426997" s="90"/>
    </row>
    <row r="426998" spans="68:68" customFormat="1">
      <c r="BP426998" s="90"/>
    </row>
    <row r="426999" spans="68:68" customFormat="1">
      <c r="BP426999" s="90"/>
    </row>
    <row r="427000" spans="68:68" customFormat="1">
      <c r="BP427000" s="90"/>
    </row>
    <row r="427001" spans="68:68" customFormat="1">
      <c r="BP427001" s="90"/>
    </row>
    <row r="427002" spans="68:68" customFormat="1">
      <c r="BP427002" s="90"/>
    </row>
    <row r="427003" spans="68:68" customFormat="1">
      <c r="BP427003" s="90"/>
    </row>
    <row r="427004" spans="68:68" customFormat="1">
      <c r="BP427004" s="90"/>
    </row>
    <row r="427005" spans="68:68" customFormat="1">
      <c r="BP427005" s="90"/>
    </row>
    <row r="427006" spans="68:68" customFormat="1">
      <c r="BP427006" s="90"/>
    </row>
    <row r="427007" spans="68:68" customFormat="1">
      <c r="BP427007" s="90"/>
    </row>
    <row r="427008" spans="68:68" customFormat="1">
      <c r="BP427008" s="90"/>
    </row>
    <row r="427009" spans="68:68" customFormat="1">
      <c r="BP427009" s="90"/>
    </row>
    <row r="427010" spans="68:68" customFormat="1">
      <c r="BP427010" s="90"/>
    </row>
    <row r="427011" spans="68:68" customFormat="1">
      <c r="BP427011" s="90"/>
    </row>
    <row r="427012" spans="68:68" customFormat="1">
      <c r="BP427012" s="90"/>
    </row>
    <row r="427013" spans="68:68" customFormat="1">
      <c r="BP427013" s="90"/>
    </row>
    <row r="427014" spans="68:68" customFormat="1">
      <c r="BP427014" s="90"/>
    </row>
    <row r="427015" spans="68:68" customFormat="1">
      <c r="BP427015" s="90"/>
    </row>
    <row r="427016" spans="68:68" customFormat="1">
      <c r="BP427016" s="90"/>
    </row>
    <row r="427017" spans="68:68" customFormat="1">
      <c r="BP427017" s="90"/>
    </row>
    <row r="427018" spans="68:68" customFormat="1">
      <c r="BP427018" s="90"/>
    </row>
    <row r="427019" spans="68:68" customFormat="1">
      <c r="BP427019" s="90"/>
    </row>
    <row r="427020" spans="68:68" customFormat="1">
      <c r="BP427020" s="90"/>
    </row>
    <row r="427021" spans="68:68" customFormat="1">
      <c r="BP427021" s="90"/>
    </row>
    <row r="427022" spans="68:68" customFormat="1">
      <c r="BP427022" s="90"/>
    </row>
    <row r="427023" spans="68:68" customFormat="1">
      <c r="BP427023" s="90"/>
    </row>
    <row r="427024" spans="68:68" customFormat="1">
      <c r="BP427024" s="90"/>
    </row>
    <row r="427025" spans="68:68" customFormat="1">
      <c r="BP427025" s="90"/>
    </row>
    <row r="427026" spans="68:68" customFormat="1">
      <c r="BP427026" s="90"/>
    </row>
    <row r="427027" spans="68:68" customFormat="1">
      <c r="BP427027" s="90"/>
    </row>
    <row r="427028" spans="68:68" customFormat="1">
      <c r="BP427028" s="90"/>
    </row>
    <row r="427029" spans="68:68" customFormat="1">
      <c r="BP427029" s="90"/>
    </row>
    <row r="427030" spans="68:68" customFormat="1">
      <c r="BP427030" s="90"/>
    </row>
    <row r="427031" spans="68:68" customFormat="1">
      <c r="BP427031" s="90"/>
    </row>
    <row r="427032" spans="68:68" customFormat="1">
      <c r="BP427032" s="90"/>
    </row>
    <row r="427033" spans="68:68" customFormat="1">
      <c r="BP427033" s="90"/>
    </row>
    <row r="427034" spans="68:68" customFormat="1">
      <c r="BP427034" s="90"/>
    </row>
    <row r="427035" spans="68:68" customFormat="1">
      <c r="BP427035" s="90"/>
    </row>
    <row r="427036" spans="68:68" customFormat="1">
      <c r="BP427036" s="90"/>
    </row>
    <row r="427037" spans="68:68" customFormat="1">
      <c r="BP427037" s="90"/>
    </row>
    <row r="427038" spans="68:68" customFormat="1">
      <c r="BP427038" s="90"/>
    </row>
    <row r="427039" spans="68:68" customFormat="1">
      <c r="BP427039" s="90"/>
    </row>
    <row r="427040" spans="68:68" customFormat="1">
      <c r="BP427040" s="90"/>
    </row>
    <row r="427041" spans="68:68" customFormat="1">
      <c r="BP427041" s="90"/>
    </row>
    <row r="427042" spans="68:68" customFormat="1">
      <c r="BP427042" s="90"/>
    </row>
    <row r="427043" spans="68:68" customFormat="1">
      <c r="BP427043" s="90"/>
    </row>
    <row r="427044" spans="68:68" customFormat="1">
      <c r="BP427044" s="90"/>
    </row>
    <row r="427045" spans="68:68" customFormat="1">
      <c r="BP427045" s="90"/>
    </row>
    <row r="427046" spans="68:68" customFormat="1">
      <c r="BP427046" s="90"/>
    </row>
    <row r="427047" spans="68:68" customFormat="1">
      <c r="BP427047" s="90"/>
    </row>
    <row r="427048" spans="68:68" customFormat="1">
      <c r="BP427048" s="90"/>
    </row>
    <row r="427049" spans="68:68" customFormat="1">
      <c r="BP427049" s="90"/>
    </row>
    <row r="427050" spans="68:68" customFormat="1">
      <c r="BP427050" s="90"/>
    </row>
    <row r="427051" spans="68:68" customFormat="1">
      <c r="BP427051" s="90"/>
    </row>
    <row r="427052" spans="68:68" customFormat="1">
      <c r="BP427052" s="90"/>
    </row>
    <row r="427053" spans="68:68" customFormat="1">
      <c r="BP427053" s="90"/>
    </row>
    <row r="427054" spans="68:68" customFormat="1">
      <c r="BP427054" s="90"/>
    </row>
    <row r="427055" spans="68:68" customFormat="1">
      <c r="BP427055" s="90"/>
    </row>
    <row r="427056" spans="68:68" customFormat="1">
      <c r="BP427056" s="90"/>
    </row>
    <row r="427057" spans="68:68" customFormat="1">
      <c r="BP427057" s="90"/>
    </row>
    <row r="427058" spans="68:68" customFormat="1">
      <c r="BP427058" s="90"/>
    </row>
    <row r="427059" spans="68:68" customFormat="1">
      <c r="BP427059" s="90"/>
    </row>
    <row r="427060" spans="68:68" customFormat="1">
      <c r="BP427060" s="90"/>
    </row>
    <row r="427061" spans="68:68" customFormat="1">
      <c r="BP427061" s="90"/>
    </row>
    <row r="427062" spans="68:68" customFormat="1">
      <c r="BP427062" s="90"/>
    </row>
    <row r="427063" spans="68:68" customFormat="1">
      <c r="BP427063" s="90"/>
    </row>
    <row r="427064" spans="68:68" customFormat="1">
      <c r="BP427064" s="90"/>
    </row>
    <row r="427065" spans="68:68" customFormat="1">
      <c r="BP427065" s="90"/>
    </row>
    <row r="427066" spans="68:68" customFormat="1">
      <c r="BP427066" s="90"/>
    </row>
    <row r="427067" spans="68:68" customFormat="1">
      <c r="BP427067" s="90"/>
    </row>
    <row r="427068" spans="68:68" customFormat="1">
      <c r="BP427068" s="90"/>
    </row>
    <row r="427069" spans="68:68" customFormat="1">
      <c r="BP427069" s="90"/>
    </row>
    <row r="427070" spans="68:68" customFormat="1">
      <c r="BP427070" s="90"/>
    </row>
    <row r="427071" spans="68:68" customFormat="1">
      <c r="BP427071" s="90"/>
    </row>
    <row r="427072" spans="68:68" customFormat="1">
      <c r="BP427072" s="90"/>
    </row>
    <row r="427073" spans="68:68" customFormat="1">
      <c r="BP427073" s="90"/>
    </row>
    <row r="427074" spans="68:68" customFormat="1">
      <c r="BP427074" s="90"/>
    </row>
    <row r="427075" spans="68:68" customFormat="1">
      <c r="BP427075" s="90"/>
    </row>
    <row r="427076" spans="68:68" customFormat="1">
      <c r="BP427076" s="90"/>
    </row>
    <row r="427077" spans="68:68" customFormat="1">
      <c r="BP427077" s="90"/>
    </row>
    <row r="427078" spans="68:68" customFormat="1">
      <c r="BP427078" s="90"/>
    </row>
    <row r="427079" spans="68:68" customFormat="1">
      <c r="BP427079" s="90"/>
    </row>
    <row r="427080" spans="68:68" customFormat="1">
      <c r="BP427080" s="90"/>
    </row>
    <row r="427081" spans="68:68" customFormat="1">
      <c r="BP427081" s="90"/>
    </row>
    <row r="427082" spans="68:68" customFormat="1">
      <c r="BP427082" s="90"/>
    </row>
    <row r="427083" spans="68:68" customFormat="1">
      <c r="BP427083" s="90"/>
    </row>
    <row r="427084" spans="68:68" customFormat="1">
      <c r="BP427084" s="90"/>
    </row>
    <row r="427085" spans="68:68" customFormat="1">
      <c r="BP427085" s="90"/>
    </row>
    <row r="427086" spans="68:68" customFormat="1">
      <c r="BP427086" s="90"/>
    </row>
    <row r="427087" spans="68:68" customFormat="1">
      <c r="BP427087" s="90"/>
    </row>
    <row r="427088" spans="68:68" customFormat="1">
      <c r="BP427088" s="90"/>
    </row>
    <row r="427089" spans="68:68" customFormat="1">
      <c r="BP427089" s="90"/>
    </row>
    <row r="427090" spans="68:68" customFormat="1">
      <c r="BP427090" s="90"/>
    </row>
    <row r="427091" spans="68:68" customFormat="1">
      <c r="BP427091" s="90"/>
    </row>
    <row r="427092" spans="68:68" customFormat="1">
      <c r="BP427092" s="90"/>
    </row>
    <row r="427093" spans="68:68" customFormat="1">
      <c r="BP427093" s="90"/>
    </row>
    <row r="427094" spans="68:68" customFormat="1">
      <c r="BP427094" s="90"/>
    </row>
    <row r="427095" spans="68:68" customFormat="1">
      <c r="BP427095" s="90"/>
    </row>
    <row r="427096" spans="68:68" customFormat="1">
      <c r="BP427096" s="90"/>
    </row>
    <row r="427097" spans="68:68" customFormat="1">
      <c r="BP427097" s="90"/>
    </row>
    <row r="427098" spans="68:68" customFormat="1">
      <c r="BP427098" s="90"/>
    </row>
    <row r="427099" spans="68:68" customFormat="1">
      <c r="BP427099" s="90"/>
    </row>
    <row r="427100" spans="68:68" customFormat="1">
      <c r="BP427100" s="90"/>
    </row>
    <row r="427101" spans="68:68" customFormat="1">
      <c r="BP427101" s="90"/>
    </row>
    <row r="427102" spans="68:68" customFormat="1">
      <c r="BP427102" s="90"/>
    </row>
    <row r="427103" spans="68:68" customFormat="1">
      <c r="BP427103" s="90"/>
    </row>
    <row r="427104" spans="68:68" customFormat="1">
      <c r="BP427104" s="90"/>
    </row>
    <row r="427105" spans="68:68" customFormat="1">
      <c r="BP427105" s="90"/>
    </row>
    <row r="427106" spans="68:68" customFormat="1">
      <c r="BP427106" s="90"/>
    </row>
    <row r="427107" spans="68:68" customFormat="1">
      <c r="BP427107" s="90"/>
    </row>
    <row r="427108" spans="68:68" customFormat="1">
      <c r="BP427108" s="90"/>
    </row>
    <row r="427109" spans="68:68" customFormat="1">
      <c r="BP427109" s="90"/>
    </row>
    <row r="427110" spans="68:68" customFormat="1">
      <c r="BP427110" s="90"/>
    </row>
    <row r="427111" spans="68:68" customFormat="1">
      <c r="BP427111" s="90"/>
    </row>
    <row r="427112" spans="68:68" customFormat="1">
      <c r="BP427112" s="90"/>
    </row>
    <row r="427113" spans="68:68" customFormat="1">
      <c r="BP427113" s="90"/>
    </row>
    <row r="427114" spans="68:68" customFormat="1">
      <c r="BP427114" s="90"/>
    </row>
    <row r="427115" spans="68:68" customFormat="1">
      <c r="BP427115" s="90"/>
    </row>
    <row r="427116" spans="68:68" customFormat="1">
      <c r="BP427116" s="90"/>
    </row>
    <row r="427117" spans="68:68" customFormat="1">
      <c r="BP427117" s="90"/>
    </row>
    <row r="427118" spans="68:68" customFormat="1">
      <c r="BP427118" s="90"/>
    </row>
    <row r="427119" spans="68:68" customFormat="1">
      <c r="BP427119" s="90"/>
    </row>
    <row r="427120" spans="68:68" customFormat="1">
      <c r="BP427120" s="90"/>
    </row>
    <row r="427121" spans="68:68" customFormat="1">
      <c r="BP427121" s="90"/>
    </row>
    <row r="427122" spans="68:68" customFormat="1">
      <c r="BP427122" s="90"/>
    </row>
    <row r="427123" spans="68:68" customFormat="1">
      <c r="BP427123" s="90"/>
    </row>
    <row r="427124" spans="68:68" customFormat="1">
      <c r="BP427124" s="90"/>
    </row>
    <row r="427125" spans="68:68" customFormat="1">
      <c r="BP427125" s="90"/>
    </row>
    <row r="427126" spans="68:68" customFormat="1">
      <c r="BP427126" s="90"/>
    </row>
    <row r="427127" spans="68:68" customFormat="1">
      <c r="BP427127" s="90"/>
    </row>
    <row r="427128" spans="68:68" customFormat="1">
      <c r="BP427128" s="90"/>
    </row>
    <row r="427129" spans="68:68" customFormat="1">
      <c r="BP427129" s="90"/>
    </row>
    <row r="427130" spans="68:68" customFormat="1">
      <c r="BP427130" s="90"/>
    </row>
    <row r="427131" spans="68:68" customFormat="1">
      <c r="BP427131" s="90"/>
    </row>
    <row r="427132" spans="68:68" customFormat="1">
      <c r="BP427132" s="90"/>
    </row>
    <row r="427133" spans="68:68" customFormat="1">
      <c r="BP427133" s="90"/>
    </row>
    <row r="427134" spans="68:68" customFormat="1">
      <c r="BP427134" s="90"/>
    </row>
    <row r="427135" spans="68:68" customFormat="1">
      <c r="BP427135" s="90"/>
    </row>
    <row r="427136" spans="68:68" customFormat="1">
      <c r="BP427136" s="90"/>
    </row>
    <row r="427137" spans="68:68" customFormat="1">
      <c r="BP427137" s="90"/>
    </row>
    <row r="427138" spans="68:68" customFormat="1">
      <c r="BP427138" s="90"/>
    </row>
    <row r="427139" spans="68:68" customFormat="1">
      <c r="BP427139" s="90"/>
    </row>
    <row r="427140" spans="68:68" customFormat="1">
      <c r="BP427140" s="90"/>
    </row>
    <row r="427141" spans="68:68" customFormat="1">
      <c r="BP427141" s="90"/>
    </row>
    <row r="427142" spans="68:68" customFormat="1">
      <c r="BP427142" s="90"/>
    </row>
    <row r="427143" spans="68:68" customFormat="1">
      <c r="BP427143" s="90"/>
    </row>
    <row r="427144" spans="68:68" customFormat="1">
      <c r="BP427144" s="90"/>
    </row>
    <row r="427145" spans="68:68" customFormat="1">
      <c r="BP427145" s="90"/>
    </row>
    <row r="427146" spans="68:68" customFormat="1">
      <c r="BP427146" s="90"/>
    </row>
    <row r="427147" spans="68:68" customFormat="1">
      <c r="BP427147" s="90"/>
    </row>
    <row r="427148" spans="68:68" customFormat="1">
      <c r="BP427148" s="90"/>
    </row>
    <row r="427149" spans="68:68" customFormat="1">
      <c r="BP427149" s="90"/>
    </row>
    <row r="427150" spans="68:68" customFormat="1">
      <c r="BP427150" s="90"/>
    </row>
    <row r="427151" spans="68:68" customFormat="1">
      <c r="BP427151" s="90"/>
    </row>
    <row r="427152" spans="68:68" customFormat="1">
      <c r="BP427152" s="90"/>
    </row>
    <row r="427153" spans="68:68" customFormat="1">
      <c r="BP427153" s="90"/>
    </row>
    <row r="427154" spans="68:68" customFormat="1">
      <c r="BP427154" s="90"/>
    </row>
    <row r="427155" spans="68:68" customFormat="1">
      <c r="BP427155" s="90"/>
    </row>
    <row r="427156" spans="68:68" customFormat="1">
      <c r="BP427156" s="90"/>
    </row>
    <row r="427157" spans="68:68" customFormat="1">
      <c r="BP427157" s="90"/>
    </row>
    <row r="427158" spans="68:68" customFormat="1">
      <c r="BP427158" s="90"/>
    </row>
    <row r="427159" spans="68:68" customFormat="1">
      <c r="BP427159" s="90"/>
    </row>
    <row r="427160" spans="68:68" customFormat="1">
      <c r="BP427160" s="90"/>
    </row>
    <row r="427161" spans="68:68" customFormat="1">
      <c r="BP427161" s="90"/>
    </row>
    <row r="427162" spans="68:68" customFormat="1">
      <c r="BP427162" s="90"/>
    </row>
    <row r="427163" spans="68:68" customFormat="1">
      <c r="BP427163" s="90"/>
    </row>
    <row r="427164" spans="68:68" customFormat="1">
      <c r="BP427164" s="90"/>
    </row>
    <row r="427165" spans="68:68" customFormat="1">
      <c r="BP427165" s="90"/>
    </row>
    <row r="427166" spans="68:68" customFormat="1">
      <c r="BP427166" s="90"/>
    </row>
    <row r="427167" spans="68:68" customFormat="1">
      <c r="BP427167" s="90"/>
    </row>
    <row r="427168" spans="68:68" customFormat="1">
      <c r="BP427168" s="90"/>
    </row>
    <row r="427169" spans="68:68" customFormat="1">
      <c r="BP427169" s="90"/>
    </row>
    <row r="427170" spans="68:68" customFormat="1">
      <c r="BP427170" s="90"/>
    </row>
    <row r="427171" spans="68:68" customFormat="1">
      <c r="BP427171" s="90"/>
    </row>
    <row r="427172" spans="68:68" customFormat="1">
      <c r="BP427172" s="90"/>
    </row>
    <row r="427173" spans="68:68" customFormat="1">
      <c r="BP427173" s="90"/>
    </row>
    <row r="427174" spans="68:68" customFormat="1">
      <c r="BP427174" s="90"/>
    </row>
    <row r="427175" spans="68:68" customFormat="1">
      <c r="BP427175" s="90"/>
    </row>
    <row r="427176" spans="68:68" customFormat="1">
      <c r="BP427176" s="90"/>
    </row>
    <row r="427177" spans="68:68" customFormat="1">
      <c r="BP427177" s="90"/>
    </row>
    <row r="427178" spans="68:68" customFormat="1">
      <c r="BP427178" s="90"/>
    </row>
    <row r="427179" spans="68:68" customFormat="1">
      <c r="BP427179" s="90"/>
    </row>
    <row r="427180" spans="68:68" customFormat="1">
      <c r="BP427180" s="90"/>
    </row>
    <row r="427181" spans="68:68" customFormat="1">
      <c r="BP427181" s="90"/>
    </row>
    <row r="427182" spans="68:68" customFormat="1">
      <c r="BP427182" s="90"/>
    </row>
    <row r="427183" spans="68:68" customFormat="1">
      <c r="BP427183" s="90"/>
    </row>
    <row r="427184" spans="68:68" customFormat="1">
      <c r="BP427184" s="90"/>
    </row>
    <row r="427185" spans="68:68" customFormat="1">
      <c r="BP427185" s="90"/>
    </row>
    <row r="427186" spans="68:68" customFormat="1">
      <c r="BP427186" s="90"/>
    </row>
    <row r="427187" spans="68:68" customFormat="1">
      <c r="BP427187" s="90"/>
    </row>
    <row r="427188" spans="68:68" customFormat="1">
      <c r="BP427188" s="90"/>
    </row>
    <row r="427189" spans="68:68" customFormat="1">
      <c r="BP427189" s="90"/>
    </row>
    <row r="427190" spans="68:68" customFormat="1">
      <c r="BP427190" s="90"/>
    </row>
    <row r="427191" spans="68:68" customFormat="1">
      <c r="BP427191" s="90"/>
    </row>
    <row r="427192" spans="68:68" customFormat="1">
      <c r="BP427192" s="90"/>
    </row>
    <row r="427193" spans="68:68" customFormat="1">
      <c r="BP427193" s="90"/>
    </row>
    <row r="427194" spans="68:68" customFormat="1">
      <c r="BP427194" s="90"/>
    </row>
    <row r="427195" spans="68:68" customFormat="1">
      <c r="BP427195" s="90"/>
    </row>
    <row r="427196" spans="68:68" customFormat="1">
      <c r="BP427196" s="90"/>
    </row>
    <row r="427197" spans="68:68" customFormat="1">
      <c r="BP427197" s="90"/>
    </row>
    <row r="427198" spans="68:68" customFormat="1">
      <c r="BP427198" s="90"/>
    </row>
    <row r="427199" spans="68:68" customFormat="1">
      <c r="BP427199" s="90"/>
    </row>
    <row r="427200" spans="68:68" customFormat="1">
      <c r="BP427200" s="90"/>
    </row>
    <row r="427201" spans="68:68" customFormat="1">
      <c r="BP427201" s="90"/>
    </row>
    <row r="427202" spans="68:68" customFormat="1">
      <c r="BP427202" s="90"/>
    </row>
    <row r="427203" spans="68:68" customFormat="1">
      <c r="BP427203" s="90"/>
    </row>
    <row r="427204" spans="68:68" customFormat="1">
      <c r="BP427204" s="90"/>
    </row>
    <row r="427205" spans="68:68" customFormat="1">
      <c r="BP427205" s="90"/>
    </row>
    <row r="427206" spans="68:68" customFormat="1">
      <c r="BP427206" s="90"/>
    </row>
    <row r="427207" spans="68:68" customFormat="1">
      <c r="BP427207" s="90"/>
    </row>
    <row r="427208" spans="68:68" customFormat="1">
      <c r="BP427208" s="90"/>
    </row>
    <row r="427209" spans="68:68" customFormat="1">
      <c r="BP427209" s="90"/>
    </row>
    <row r="427210" spans="68:68" customFormat="1">
      <c r="BP427210" s="90"/>
    </row>
    <row r="427211" spans="68:68" customFormat="1">
      <c r="BP427211" s="90"/>
    </row>
    <row r="427212" spans="68:68" customFormat="1">
      <c r="BP427212" s="90"/>
    </row>
    <row r="427213" spans="68:68" customFormat="1">
      <c r="BP427213" s="90"/>
    </row>
    <row r="427214" spans="68:68" customFormat="1">
      <c r="BP427214" s="90"/>
    </row>
    <row r="427215" spans="68:68" customFormat="1">
      <c r="BP427215" s="90"/>
    </row>
    <row r="427216" spans="68:68" customFormat="1">
      <c r="BP427216" s="90"/>
    </row>
    <row r="427217" spans="68:68" customFormat="1">
      <c r="BP427217" s="90"/>
    </row>
    <row r="427218" spans="68:68" customFormat="1">
      <c r="BP427218" s="90"/>
    </row>
    <row r="427219" spans="68:68" customFormat="1">
      <c r="BP427219" s="90"/>
    </row>
    <row r="427220" spans="68:68" customFormat="1">
      <c r="BP427220" s="90"/>
    </row>
    <row r="427221" spans="68:68" customFormat="1">
      <c r="BP427221" s="90"/>
    </row>
    <row r="427222" spans="68:68" customFormat="1">
      <c r="BP427222" s="90"/>
    </row>
    <row r="427223" spans="68:68" customFormat="1">
      <c r="BP427223" s="90"/>
    </row>
    <row r="427224" spans="68:68" customFormat="1">
      <c r="BP427224" s="90"/>
    </row>
    <row r="427225" spans="68:68" customFormat="1">
      <c r="BP427225" s="90"/>
    </row>
    <row r="427226" spans="68:68" customFormat="1">
      <c r="BP427226" s="90"/>
    </row>
    <row r="427227" spans="68:68" customFormat="1">
      <c r="BP427227" s="90"/>
    </row>
    <row r="427228" spans="68:68" customFormat="1">
      <c r="BP427228" s="90"/>
    </row>
    <row r="427229" spans="68:68" customFormat="1">
      <c r="BP427229" s="90"/>
    </row>
    <row r="427230" spans="68:68" customFormat="1">
      <c r="BP427230" s="90"/>
    </row>
    <row r="427231" spans="68:68" customFormat="1">
      <c r="BP427231" s="90"/>
    </row>
    <row r="427232" spans="68:68" customFormat="1">
      <c r="BP427232" s="90"/>
    </row>
    <row r="427233" spans="68:68" customFormat="1">
      <c r="BP427233" s="90"/>
    </row>
    <row r="427234" spans="68:68" customFormat="1">
      <c r="BP427234" s="90"/>
    </row>
    <row r="427235" spans="68:68" customFormat="1">
      <c r="BP427235" s="90"/>
    </row>
    <row r="427236" spans="68:68" customFormat="1">
      <c r="BP427236" s="90"/>
    </row>
    <row r="427237" spans="68:68" customFormat="1">
      <c r="BP427237" s="90"/>
    </row>
    <row r="427238" spans="68:68" customFormat="1">
      <c r="BP427238" s="90"/>
    </row>
    <row r="427239" spans="68:68" customFormat="1">
      <c r="BP427239" s="90"/>
    </row>
    <row r="427240" spans="68:68" customFormat="1">
      <c r="BP427240" s="90"/>
    </row>
    <row r="427241" spans="68:68" customFormat="1">
      <c r="BP427241" s="90"/>
    </row>
    <row r="427242" spans="68:68" customFormat="1">
      <c r="BP427242" s="90"/>
    </row>
    <row r="427243" spans="68:68" customFormat="1">
      <c r="BP427243" s="90"/>
    </row>
    <row r="427244" spans="68:68" customFormat="1">
      <c r="BP427244" s="90"/>
    </row>
    <row r="427245" spans="68:68" customFormat="1">
      <c r="BP427245" s="90"/>
    </row>
    <row r="427246" spans="68:68" customFormat="1">
      <c r="BP427246" s="90"/>
    </row>
    <row r="427247" spans="68:68" customFormat="1">
      <c r="BP427247" s="90"/>
    </row>
    <row r="427248" spans="68:68" customFormat="1">
      <c r="BP427248" s="90"/>
    </row>
    <row r="427249" spans="68:68" customFormat="1">
      <c r="BP427249" s="90"/>
    </row>
    <row r="427250" spans="68:68" customFormat="1">
      <c r="BP427250" s="90"/>
    </row>
    <row r="427251" spans="68:68" customFormat="1">
      <c r="BP427251" s="90"/>
    </row>
    <row r="427252" spans="68:68" customFormat="1">
      <c r="BP427252" s="90"/>
    </row>
    <row r="427253" spans="68:68" customFormat="1">
      <c r="BP427253" s="90"/>
    </row>
    <row r="427254" spans="68:68" customFormat="1">
      <c r="BP427254" s="90"/>
    </row>
    <row r="427255" spans="68:68" customFormat="1">
      <c r="BP427255" s="90"/>
    </row>
    <row r="427256" spans="68:68" customFormat="1">
      <c r="BP427256" s="90"/>
    </row>
    <row r="427257" spans="68:68" customFormat="1">
      <c r="BP427257" s="90"/>
    </row>
    <row r="427258" spans="68:68" customFormat="1">
      <c r="BP427258" s="90"/>
    </row>
    <row r="427259" spans="68:68" customFormat="1">
      <c r="BP427259" s="90"/>
    </row>
    <row r="427260" spans="68:68" customFormat="1">
      <c r="BP427260" s="90"/>
    </row>
    <row r="427261" spans="68:68" customFormat="1">
      <c r="BP427261" s="90"/>
    </row>
    <row r="427262" spans="68:68" customFormat="1">
      <c r="BP427262" s="90"/>
    </row>
    <row r="427263" spans="68:68" customFormat="1">
      <c r="BP427263" s="90"/>
    </row>
    <row r="427264" spans="68:68" customFormat="1">
      <c r="BP427264" s="90"/>
    </row>
    <row r="427265" spans="68:68" customFormat="1">
      <c r="BP427265" s="90"/>
    </row>
    <row r="427266" spans="68:68" customFormat="1">
      <c r="BP427266" s="90"/>
    </row>
    <row r="427267" spans="68:68" customFormat="1">
      <c r="BP427267" s="90"/>
    </row>
    <row r="427268" spans="68:68" customFormat="1">
      <c r="BP427268" s="90"/>
    </row>
    <row r="427269" spans="68:68" customFormat="1">
      <c r="BP427269" s="90"/>
    </row>
    <row r="427270" spans="68:68" customFormat="1">
      <c r="BP427270" s="90"/>
    </row>
    <row r="427271" spans="68:68" customFormat="1">
      <c r="BP427271" s="90"/>
    </row>
    <row r="427272" spans="68:68" customFormat="1">
      <c r="BP427272" s="90"/>
    </row>
    <row r="427273" spans="68:68" customFormat="1">
      <c r="BP427273" s="90"/>
    </row>
    <row r="427274" spans="68:68" customFormat="1">
      <c r="BP427274" s="90"/>
    </row>
    <row r="427275" spans="68:68" customFormat="1">
      <c r="BP427275" s="90"/>
    </row>
    <row r="427276" spans="68:68" customFormat="1">
      <c r="BP427276" s="90"/>
    </row>
    <row r="427277" spans="68:68" customFormat="1">
      <c r="BP427277" s="90"/>
    </row>
    <row r="427278" spans="68:68" customFormat="1">
      <c r="BP427278" s="90"/>
    </row>
    <row r="427279" spans="68:68" customFormat="1">
      <c r="BP427279" s="90"/>
    </row>
    <row r="427280" spans="68:68" customFormat="1">
      <c r="BP427280" s="90"/>
    </row>
    <row r="427281" spans="68:68" customFormat="1">
      <c r="BP427281" s="90"/>
    </row>
    <row r="427282" spans="68:68" customFormat="1">
      <c r="BP427282" s="90"/>
    </row>
    <row r="427283" spans="68:68" customFormat="1">
      <c r="BP427283" s="90"/>
    </row>
    <row r="427284" spans="68:68" customFormat="1">
      <c r="BP427284" s="90"/>
    </row>
    <row r="427285" spans="68:68" customFormat="1">
      <c r="BP427285" s="90"/>
    </row>
    <row r="427286" spans="68:68" customFormat="1">
      <c r="BP427286" s="90"/>
    </row>
    <row r="427287" spans="68:68" customFormat="1">
      <c r="BP427287" s="90"/>
    </row>
    <row r="427288" spans="68:68" customFormat="1">
      <c r="BP427288" s="90"/>
    </row>
    <row r="427289" spans="68:68" customFormat="1">
      <c r="BP427289" s="90"/>
    </row>
    <row r="427290" spans="68:68" customFormat="1">
      <c r="BP427290" s="90"/>
    </row>
    <row r="427291" spans="68:68" customFormat="1">
      <c r="BP427291" s="90"/>
    </row>
    <row r="427292" spans="68:68" customFormat="1">
      <c r="BP427292" s="90"/>
    </row>
    <row r="427293" spans="68:68" customFormat="1">
      <c r="BP427293" s="90"/>
    </row>
    <row r="427294" spans="68:68" customFormat="1">
      <c r="BP427294" s="90"/>
    </row>
    <row r="427295" spans="68:68" customFormat="1">
      <c r="BP427295" s="90"/>
    </row>
    <row r="427296" spans="68:68" customFormat="1">
      <c r="BP427296" s="90"/>
    </row>
    <row r="427297" spans="68:68" customFormat="1">
      <c r="BP427297" s="90"/>
    </row>
    <row r="427298" spans="68:68" customFormat="1">
      <c r="BP427298" s="90"/>
    </row>
    <row r="427299" spans="68:68" customFormat="1">
      <c r="BP427299" s="90"/>
    </row>
    <row r="427300" spans="68:68" customFormat="1">
      <c r="BP427300" s="90"/>
    </row>
    <row r="427301" spans="68:68" customFormat="1">
      <c r="BP427301" s="90"/>
    </row>
    <row r="427302" spans="68:68" customFormat="1">
      <c r="BP427302" s="90"/>
    </row>
    <row r="427303" spans="68:68" customFormat="1">
      <c r="BP427303" s="90"/>
    </row>
    <row r="427304" spans="68:68" customFormat="1">
      <c r="BP427304" s="90"/>
    </row>
    <row r="427305" spans="68:68" customFormat="1">
      <c r="BP427305" s="90"/>
    </row>
    <row r="427306" spans="68:68" customFormat="1">
      <c r="BP427306" s="90"/>
    </row>
    <row r="427307" spans="68:68" customFormat="1">
      <c r="BP427307" s="90"/>
    </row>
    <row r="427308" spans="68:68" customFormat="1">
      <c r="BP427308" s="90"/>
    </row>
    <row r="427309" spans="68:68" customFormat="1">
      <c r="BP427309" s="90"/>
    </row>
    <row r="427310" spans="68:68" customFormat="1">
      <c r="BP427310" s="90"/>
    </row>
    <row r="427311" spans="68:68" customFormat="1">
      <c r="BP427311" s="90"/>
    </row>
    <row r="427312" spans="68:68" customFormat="1">
      <c r="BP427312" s="90"/>
    </row>
    <row r="427313" spans="68:68" customFormat="1">
      <c r="BP427313" s="90"/>
    </row>
    <row r="427314" spans="68:68" customFormat="1">
      <c r="BP427314" s="90"/>
    </row>
    <row r="427315" spans="68:68" customFormat="1">
      <c r="BP427315" s="90"/>
    </row>
    <row r="427316" spans="68:68" customFormat="1">
      <c r="BP427316" s="90"/>
    </row>
    <row r="427317" spans="68:68" customFormat="1">
      <c r="BP427317" s="90"/>
    </row>
    <row r="427318" spans="68:68" customFormat="1">
      <c r="BP427318" s="90"/>
    </row>
    <row r="427319" spans="68:68" customFormat="1">
      <c r="BP427319" s="90"/>
    </row>
    <row r="427320" spans="68:68" customFormat="1">
      <c r="BP427320" s="90"/>
    </row>
    <row r="427321" spans="68:68" customFormat="1">
      <c r="BP427321" s="90"/>
    </row>
    <row r="427322" spans="68:68" customFormat="1">
      <c r="BP427322" s="90"/>
    </row>
    <row r="427323" spans="68:68" customFormat="1">
      <c r="BP427323" s="90"/>
    </row>
    <row r="427324" spans="68:68" customFormat="1">
      <c r="BP427324" s="90"/>
    </row>
    <row r="427325" spans="68:68" customFormat="1">
      <c r="BP427325" s="90"/>
    </row>
    <row r="427326" spans="68:68" customFormat="1">
      <c r="BP427326" s="90"/>
    </row>
    <row r="427327" spans="68:68" customFormat="1">
      <c r="BP427327" s="90"/>
    </row>
    <row r="427328" spans="68:68" customFormat="1">
      <c r="BP427328" s="90"/>
    </row>
    <row r="427329" spans="68:68" customFormat="1">
      <c r="BP427329" s="90"/>
    </row>
    <row r="427330" spans="68:68" customFormat="1">
      <c r="BP427330" s="90"/>
    </row>
    <row r="427331" spans="68:68" customFormat="1">
      <c r="BP427331" s="90"/>
    </row>
    <row r="427332" spans="68:68" customFormat="1">
      <c r="BP427332" s="90"/>
    </row>
    <row r="427333" spans="68:68" customFormat="1">
      <c r="BP427333" s="90"/>
    </row>
    <row r="427334" spans="68:68" customFormat="1">
      <c r="BP427334" s="90"/>
    </row>
    <row r="427335" spans="68:68" customFormat="1">
      <c r="BP427335" s="90"/>
    </row>
    <row r="427336" spans="68:68" customFormat="1">
      <c r="BP427336" s="90"/>
    </row>
    <row r="427337" spans="68:68" customFormat="1">
      <c r="BP427337" s="90"/>
    </row>
    <row r="427338" spans="68:68" customFormat="1">
      <c r="BP427338" s="90"/>
    </row>
    <row r="427339" spans="68:68" customFormat="1">
      <c r="BP427339" s="90"/>
    </row>
    <row r="427340" spans="68:68" customFormat="1">
      <c r="BP427340" s="90"/>
    </row>
    <row r="427341" spans="68:68" customFormat="1">
      <c r="BP427341" s="90"/>
    </row>
    <row r="427342" spans="68:68" customFormat="1">
      <c r="BP427342" s="90"/>
    </row>
    <row r="427343" spans="68:68" customFormat="1">
      <c r="BP427343" s="90"/>
    </row>
    <row r="427344" spans="68:68" customFormat="1">
      <c r="BP427344" s="90"/>
    </row>
    <row r="427345" spans="68:68" customFormat="1">
      <c r="BP427345" s="90"/>
    </row>
    <row r="427346" spans="68:68" customFormat="1">
      <c r="BP427346" s="90"/>
    </row>
    <row r="427347" spans="68:68" customFormat="1">
      <c r="BP427347" s="90"/>
    </row>
    <row r="427348" spans="68:68" customFormat="1">
      <c r="BP427348" s="90"/>
    </row>
    <row r="427349" spans="68:68" customFormat="1">
      <c r="BP427349" s="90"/>
    </row>
    <row r="427350" spans="68:68" customFormat="1">
      <c r="BP427350" s="90"/>
    </row>
    <row r="427351" spans="68:68" customFormat="1">
      <c r="BP427351" s="90"/>
    </row>
    <row r="427352" spans="68:68" customFormat="1">
      <c r="BP427352" s="90"/>
    </row>
    <row r="427353" spans="68:68" customFormat="1">
      <c r="BP427353" s="90"/>
    </row>
    <row r="427354" spans="68:68" customFormat="1">
      <c r="BP427354" s="90"/>
    </row>
    <row r="427355" spans="68:68" customFormat="1">
      <c r="BP427355" s="90"/>
    </row>
    <row r="427356" spans="68:68" customFormat="1">
      <c r="BP427356" s="90"/>
    </row>
    <row r="427357" spans="68:68" customFormat="1">
      <c r="BP427357" s="90"/>
    </row>
    <row r="427358" spans="68:68" customFormat="1">
      <c r="BP427358" s="90"/>
    </row>
    <row r="427359" spans="68:68" customFormat="1">
      <c r="BP427359" s="90"/>
    </row>
    <row r="427360" spans="68:68" customFormat="1">
      <c r="BP427360" s="90"/>
    </row>
    <row r="427361" spans="68:68" customFormat="1">
      <c r="BP427361" s="90"/>
    </row>
    <row r="427362" spans="68:68" customFormat="1">
      <c r="BP427362" s="90"/>
    </row>
    <row r="427363" spans="68:68" customFormat="1">
      <c r="BP427363" s="90"/>
    </row>
    <row r="427364" spans="68:68" customFormat="1">
      <c r="BP427364" s="90"/>
    </row>
    <row r="427365" spans="68:68" customFormat="1">
      <c r="BP427365" s="90"/>
    </row>
    <row r="427366" spans="68:68" customFormat="1">
      <c r="BP427366" s="90"/>
    </row>
    <row r="427367" spans="68:68" customFormat="1">
      <c r="BP427367" s="90"/>
    </row>
    <row r="427368" spans="68:68" customFormat="1">
      <c r="BP427368" s="90"/>
    </row>
    <row r="427369" spans="68:68" customFormat="1">
      <c r="BP427369" s="90"/>
    </row>
    <row r="427370" spans="68:68" customFormat="1">
      <c r="BP427370" s="90"/>
    </row>
    <row r="427371" spans="68:68" customFormat="1">
      <c r="BP427371" s="90"/>
    </row>
    <row r="427372" spans="68:68" customFormat="1">
      <c r="BP427372" s="90"/>
    </row>
    <row r="427373" spans="68:68" customFormat="1">
      <c r="BP427373" s="90"/>
    </row>
    <row r="427374" spans="68:68" customFormat="1">
      <c r="BP427374" s="90"/>
    </row>
    <row r="427375" spans="68:68" customFormat="1">
      <c r="BP427375" s="90"/>
    </row>
    <row r="427376" spans="68:68" customFormat="1">
      <c r="BP427376" s="90"/>
    </row>
    <row r="427377" spans="68:68" customFormat="1">
      <c r="BP427377" s="90"/>
    </row>
    <row r="427378" spans="68:68" customFormat="1">
      <c r="BP427378" s="90"/>
    </row>
    <row r="427379" spans="68:68" customFormat="1">
      <c r="BP427379" s="90"/>
    </row>
    <row r="427380" spans="68:68" customFormat="1">
      <c r="BP427380" s="90"/>
    </row>
    <row r="427381" spans="68:68" customFormat="1">
      <c r="BP427381" s="90"/>
    </row>
    <row r="427382" spans="68:68" customFormat="1">
      <c r="BP427382" s="90"/>
    </row>
    <row r="427383" spans="68:68" customFormat="1">
      <c r="BP427383" s="90"/>
    </row>
    <row r="427384" spans="68:68" customFormat="1">
      <c r="BP427384" s="90"/>
    </row>
    <row r="427385" spans="68:68" customFormat="1">
      <c r="BP427385" s="90"/>
    </row>
    <row r="427386" spans="68:68" customFormat="1">
      <c r="BP427386" s="90"/>
    </row>
    <row r="427387" spans="68:68" customFormat="1">
      <c r="BP427387" s="90"/>
    </row>
    <row r="427388" spans="68:68" customFormat="1">
      <c r="BP427388" s="90"/>
    </row>
    <row r="427389" spans="68:68" customFormat="1">
      <c r="BP427389" s="90"/>
    </row>
    <row r="427390" spans="68:68" customFormat="1">
      <c r="BP427390" s="90"/>
    </row>
    <row r="427391" spans="68:68" customFormat="1">
      <c r="BP427391" s="90"/>
    </row>
    <row r="427392" spans="68:68" customFormat="1">
      <c r="BP427392" s="90"/>
    </row>
    <row r="427393" spans="68:68" customFormat="1">
      <c r="BP427393" s="90"/>
    </row>
    <row r="427394" spans="68:68" customFormat="1">
      <c r="BP427394" s="90"/>
    </row>
    <row r="427395" spans="68:68" customFormat="1">
      <c r="BP427395" s="90"/>
    </row>
    <row r="427396" spans="68:68" customFormat="1">
      <c r="BP427396" s="90"/>
    </row>
    <row r="427397" spans="68:68" customFormat="1">
      <c r="BP427397" s="90"/>
    </row>
    <row r="427398" spans="68:68" customFormat="1">
      <c r="BP427398" s="90"/>
    </row>
    <row r="427399" spans="68:68" customFormat="1">
      <c r="BP427399" s="90"/>
    </row>
    <row r="427400" spans="68:68" customFormat="1">
      <c r="BP427400" s="90"/>
    </row>
    <row r="427401" spans="68:68" customFormat="1">
      <c r="BP427401" s="90"/>
    </row>
    <row r="427402" spans="68:68" customFormat="1">
      <c r="BP427402" s="90"/>
    </row>
    <row r="427403" spans="68:68" customFormat="1">
      <c r="BP427403" s="90"/>
    </row>
    <row r="427404" spans="68:68" customFormat="1">
      <c r="BP427404" s="90"/>
    </row>
    <row r="427405" spans="68:68" customFormat="1">
      <c r="BP427405" s="90"/>
    </row>
    <row r="427406" spans="68:68" customFormat="1">
      <c r="BP427406" s="90"/>
    </row>
    <row r="427407" spans="68:68" customFormat="1">
      <c r="BP427407" s="90"/>
    </row>
    <row r="427408" spans="68:68" customFormat="1">
      <c r="BP427408" s="90"/>
    </row>
    <row r="427409" spans="68:68" customFormat="1">
      <c r="BP427409" s="90"/>
    </row>
    <row r="427410" spans="68:68" customFormat="1">
      <c r="BP427410" s="90"/>
    </row>
    <row r="427411" spans="68:68" customFormat="1">
      <c r="BP427411" s="90"/>
    </row>
    <row r="427412" spans="68:68" customFormat="1">
      <c r="BP427412" s="90"/>
    </row>
    <row r="427413" spans="68:68" customFormat="1">
      <c r="BP427413" s="90"/>
    </row>
    <row r="427414" spans="68:68" customFormat="1">
      <c r="BP427414" s="90"/>
    </row>
    <row r="427415" spans="68:68" customFormat="1">
      <c r="BP427415" s="90"/>
    </row>
    <row r="427416" spans="68:68" customFormat="1">
      <c r="BP427416" s="90"/>
    </row>
    <row r="427417" spans="68:68" customFormat="1">
      <c r="BP427417" s="90"/>
    </row>
    <row r="427418" spans="68:68" customFormat="1">
      <c r="BP427418" s="90"/>
    </row>
    <row r="427419" spans="68:68" customFormat="1">
      <c r="BP427419" s="90"/>
    </row>
    <row r="427420" spans="68:68" customFormat="1">
      <c r="BP427420" s="90"/>
    </row>
    <row r="427421" spans="68:68" customFormat="1">
      <c r="BP427421" s="90"/>
    </row>
    <row r="427422" spans="68:68" customFormat="1">
      <c r="BP427422" s="90"/>
    </row>
    <row r="427423" spans="68:68" customFormat="1">
      <c r="BP427423" s="90"/>
    </row>
    <row r="427424" spans="68:68" customFormat="1">
      <c r="BP427424" s="90"/>
    </row>
    <row r="427425" spans="68:68" customFormat="1">
      <c r="BP427425" s="90"/>
    </row>
    <row r="427426" spans="68:68" customFormat="1">
      <c r="BP427426" s="90"/>
    </row>
    <row r="427427" spans="68:68" customFormat="1">
      <c r="BP427427" s="90"/>
    </row>
    <row r="427428" spans="68:68" customFormat="1">
      <c r="BP427428" s="90"/>
    </row>
    <row r="427429" spans="68:68" customFormat="1">
      <c r="BP427429" s="90"/>
    </row>
    <row r="427430" spans="68:68" customFormat="1">
      <c r="BP427430" s="90"/>
    </row>
    <row r="427431" spans="68:68" customFormat="1">
      <c r="BP427431" s="90"/>
    </row>
    <row r="427432" spans="68:68" customFormat="1">
      <c r="BP427432" s="90"/>
    </row>
    <row r="427433" spans="68:68" customFormat="1">
      <c r="BP427433" s="90"/>
    </row>
    <row r="427434" spans="68:68" customFormat="1">
      <c r="BP427434" s="90"/>
    </row>
    <row r="427435" spans="68:68" customFormat="1">
      <c r="BP427435" s="90"/>
    </row>
    <row r="427436" spans="68:68" customFormat="1">
      <c r="BP427436" s="90"/>
    </row>
    <row r="427437" spans="68:68" customFormat="1">
      <c r="BP427437" s="90"/>
    </row>
    <row r="427438" spans="68:68" customFormat="1">
      <c r="BP427438" s="90"/>
    </row>
    <row r="427439" spans="68:68" customFormat="1">
      <c r="BP427439" s="90"/>
    </row>
    <row r="427440" spans="68:68" customFormat="1">
      <c r="BP427440" s="90"/>
    </row>
    <row r="427441" spans="68:68" customFormat="1">
      <c r="BP427441" s="90"/>
    </row>
    <row r="427442" spans="68:68" customFormat="1">
      <c r="BP427442" s="90"/>
    </row>
    <row r="427443" spans="68:68" customFormat="1">
      <c r="BP427443" s="90"/>
    </row>
    <row r="427444" spans="68:68" customFormat="1">
      <c r="BP427444" s="90"/>
    </row>
    <row r="427445" spans="68:68" customFormat="1">
      <c r="BP427445" s="90"/>
    </row>
    <row r="427446" spans="68:68" customFormat="1">
      <c r="BP427446" s="90"/>
    </row>
    <row r="427447" spans="68:68" customFormat="1">
      <c r="BP427447" s="90"/>
    </row>
    <row r="427448" spans="68:68" customFormat="1">
      <c r="BP427448" s="90"/>
    </row>
    <row r="427449" spans="68:68" customFormat="1">
      <c r="BP427449" s="90"/>
    </row>
    <row r="427450" spans="68:68" customFormat="1">
      <c r="BP427450" s="90"/>
    </row>
    <row r="427451" spans="68:68" customFormat="1">
      <c r="BP427451" s="90"/>
    </row>
    <row r="427452" spans="68:68" customFormat="1">
      <c r="BP427452" s="90"/>
    </row>
    <row r="427453" spans="68:68" customFormat="1">
      <c r="BP427453" s="90"/>
    </row>
    <row r="427454" spans="68:68" customFormat="1">
      <c r="BP427454" s="90"/>
    </row>
    <row r="427455" spans="68:68" customFormat="1">
      <c r="BP427455" s="90"/>
    </row>
    <row r="427456" spans="68:68" customFormat="1">
      <c r="BP427456" s="90"/>
    </row>
    <row r="427457" spans="68:68" customFormat="1">
      <c r="BP427457" s="90"/>
    </row>
    <row r="427458" spans="68:68" customFormat="1">
      <c r="BP427458" s="90"/>
    </row>
    <row r="427459" spans="68:68" customFormat="1">
      <c r="BP427459" s="90"/>
    </row>
    <row r="427460" spans="68:68" customFormat="1">
      <c r="BP427460" s="90"/>
    </row>
    <row r="427461" spans="68:68" customFormat="1">
      <c r="BP427461" s="90"/>
    </row>
    <row r="427462" spans="68:68" customFormat="1">
      <c r="BP427462" s="90"/>
    </row>
    <row r="427463" spans="68:68" customFormat="1">
      <c r="BP427463" s="90"/>
    </row>
    <row r="427464" spans="68:68" customFormat="1">
      <c r="BP427464" s="90"/>
    </row>
    <row r="427465" spans="68:68" customFormat="1">
      <c r="BP427465" s="90"/>
    </row>
    <row r="427466" spans="68:68" customFormat="1">
      <c r="BP427466" s="90"/>
    </row>
    <row r="427467" spans="68:68" customFormat="1">
      <c r="BP427467" s="90"/>
    </row>
    <row r="427468" spans="68:68" customFormat="1">
      <c r="BP427468" s="90"/>
    </row>
    <row r="427469" spans="68:68" customFormat="1">
      <c r="BP427469" s="90"/>
    </row>
    <row r="427470" spans="68:68" customFormat="1">
      <c r="BP427470" s="90"/>
    </row>
    <row r="427471" spans="68:68" customFormat="1">
      <c r="BP427471" s="90"/>
    </row>
    <row r="427472" spans="68:68" customFormat="1">
      <c r="BP427472" s="90"/>
    </row>
    <row r="427473" spans="68:68" customFormat="1">
      <c r="BP427473" s="90"/>
    </row>
    <row r="427474" spans="68:68" customFormat="1">
      <c r="BP427474" s="90"/>
    </row>
    <row r="427475" spans="68:68" customFormat="1">
      <c r="BP427475" s="90"/>
    </row>
    <row r="427476" spans="68:68" customFormat="1">
      <c r="BP427476" s="90"/>
    </row>
    <row r="427477" spans="68:68" customFormat="1">
      <c r="BP427477" s="90"/>
    </row>
    <row r="427478" spans="68:68" customFormat="1">
      <c r="BP427478" s="90"/>
    </row>
    <row r="427479" spans="68:68" customFormat="1">
      <c r="BP427479" s="90"/>
    </row>
    <row r="427480" spans="68:68" customFormat="1">
      <c r="BP427480" s="90"/>
    </row>
    <row r="427481" spans="68:68" customFormat="1">
      <c r="BP427481" s="90"/>
    </row>
    <row r="427482" spans="68:68" customFormat="1">
      <c r="BP427482" s="90"/>
    </row>
    <row r="427483" spans="68:68" customFormat="1">
      <c r="BP427483" s="90"/>
    </row>
    <row r="427484" spans="68:68" customFormat="1">
      <c r="BP427484" s="90"/>
    </row>
    <row r="427485" spans="68:68" customFormat="1">
      <c r="BP427485" s="90"/>
    </row>
    <row r="427486" spans="68:68" customFormat="1">
      <c r="BP427486" s="90"/>
    </row>
    <row r="427487" spans="68:68" customFormat="1">
      <c r="BP427487" s="90"/>
    </row>
    <row r="427488" spans="68:68" customFormat="1">
      <c r="BP427488" s="90"/>
    </row>
    <row r="427489" spans="68:68" customFormat="1">
      <c r="BP427489" s="90"/>
    </row>
    <row r="427490" spans="68:68" customFormat="1">
      <c r="BP427490" s="90"/>
    </row>
    <row r="427491" spans="68:68" customFormat="1">
      <c r="BP427491" s="90"/>
    </row>
    <row r="427492" spans="68:68" customFormat="1">
      <c r="BP427492" s="90"/>
    </row>
    <row r="427493" spans="68:68" customFormat="1">
      <c r="BP427493" s="90"/>
    </row>
    <row r="427494" spans="68:68" customFormat="1">
      <c r="BP427494" s="90"/>
    </row>
    <row r="427495" spans="68:68" customFormat="1">
      <c r="BP427495" s="90"/>
    </row>
    <row r="427496" spans="68:68" customFormat="1">
      <c r="BP427496" s="90"/>
    </row>
    <row r="427497" spans="68:68" customFormat="1">
      <c r="BP427497" s="90"/>
    </row>
    <row r="427498" spans="68:68" customFormat="1">
      <c r="BP427498" s="90"/>
    </row>
    <row r="427499" spans="68:68" customFormat="1">
      <c r="BP427499" s="90"/>
    </row>
    <row r="427500" spans="68:68" customFormat="1">
      <c r="BP427500" s="90"/>
    </row>
    <row r="427501" spans="68:68" customFormat="1">
      <c r="BP427501" s="90"/>
    </row>
    <row r="427502" spans="68:68" customFormat="1">
      <c r="BP427502" s="90"/>
    </row>
    <row r="427503" spans="68:68" customFormat="1">
      <c r="BP427503" s="90"/>
    </row>
    <row r="427504" spans="68:68" customFormat="1">
      <c r="BP427504" s="90"/>
    </row>
    <row r="427505" spans="68:68" customFormat="1">
      <c r="BP427505" s="90"/>
    </row>
    <row r="427506" spans="68:68" customFormat="1">
      <c r="BP427506" s="90"/>
    </row>
    <row r="427507" spans="68:68" customFormat="1">
      <c r="BP427507" s="90"/>
    </row>
    <row r="427508" spans="68:68" customFormat="1">
      <c r="BP427508" s="90"/>
    </row>
    <row r="427509" spans="68:68" customFormat="1">
      <c r="BP427509" s="90"/>
    </row>
    <row r="427510" spans="68:68" customFormat="1">
      <c r="BP427510" s="90"/>
    </row>
    <row r="427511" spans="68:68" customFormat="1">
      <c r="BP427511" s="90"/>
    </row>
    <row r="427512" spans="68:68" customFormat="1">
      <c r="BP427512" s="90"/>
    </row>
    <row r="427513" spans="68:68" customFormat="1">
      <c r="BP427513" s="90"/>
    </row>
    <row r="427514" spans="68:68" customFormat="1">
      <c r="BP427514" s="90"/>
    </row>
    <row r="427515" spans="68:68" customFormat="1">
      <c r="BP427515" s="90"/>
    </row>
    <row r="427516" spans="68:68" customFormat="1">
      <c r="BP427516" s="90"/>
    </row>
    <row r="427517" spans="68:68" customFormat="1">
      <c r="BP427517" s="90"/>
    </row>
    <row r="427518" spans="68:68" customFormat="1">
      <c r="BP427518" s="90"/>
    </row>
    <row r="427519" spans="68:68" customFormat="1">
      <c r="BP427519" s="90"/>
    </row>
    <row r="427520" spans="68:68" customFormat="1">
      <c r="BP427520" s="90"/>
    </row>
    <row r="427521" spans="68:68" customFormat="1">
      <c r="BP427521" s="90"/>
    </row>
    <row r="427522" spans="68:68" customFormat="1">
      <c r="BP427522" s="90"/>
    </row>
    <row r="427523" spans="68:68" customFormat="1">
      <c r="BP427523" s="90"/>
    </row>
    <row r="427524" spans="68:68" customFormat="1">
      <c r="BP427524" s="90"/>
    </row>
    <row r="427525" spans="68:68" customFormat="1">
      <c r="BP427525" s="90"/>
    </row>
    <row r="427526" spans="68:68" customFormat="1">
      <c r="BP427526" s="90"/>
    </row>
    <row r="427527" spans="68:68" customFormat="1">
      <c r="BP427527" s="90"/>
    </row>
    <row r="427528" spans="68:68" customFormat="1">
      <c r="BP427528" s="90"/>
    </row>
    <row r="427529" spans="68:68" customFormat="1">
      <c r="BP427529" s="90"/>
    </row>
    <row r="427530" spans="68:68" customFormat="1">
      <c r="BP427530" s="90"/>
    </row>
    <row r="427531" spans="68:68" customFormat="1">
      <c r="BP427531" s="90"/>
    </row>
    <row r="427532" spans="68:68" customFormat="1">
      <c r="BP427532" s="90"/>
    </row>
    <row r="427533" spans="68:68" customFormat="1">
      <c r="BP427533" s="90"/>
    </row>
    <row r="427534" spans="68:68" customFormat="1">
      <c r="BP427534" s="90"/>
    </row>
    <row r="427535" spans="68:68" customFormat="1">
      <c r="BP427535" s="90"/>
    </row>
    <row r="427536" spans="68:68" customFormat="1">
      <c r="BP427536" s="90"/>
    </row>
    <row r="427537" spans="68:68" customFormat="1">
      <c r="BP427537" s="90"/>
    </row>
    <row r="427538" spans="68:68" customFormat="1">
      <c r="BP427538" s="90"/>
    </row>
    <row r="427539" spans="68:68" customFormat="1">
      <c r="BP427539" s="90"/>
    </row>
    <row r="427540" spans="68:68" customFormat="1">
      <c r="BP427540" s="90"/>
    </row>
    <row r="427541" spans="68:68" customFormat="1">
      <c r="BP427541" s="90"/>
    </row>
    <row r="427542" spans="68:68" customFormat="1">
      <c r="BP427542" s="90"/>
    </row>
    <row r="427543" spans="68:68" customFormat="1">
      <c r="BP427543" s="90"/>
    </row>
    <row r="427544" spans="68:68" customFormat="1">
      <c r="BP427544" s="90"/>
    </row>
    <row r="427545" spans="68:68" customFormat="1">
      <c r="BP427545" s="90"/>
    </row>
    <row r="427546" spans="68:68" customFormat="1">
      <c r="BP427546" s="90"/>
    </row>
    <row r="427547" spans="68:68" customFormat="1">
      <c r="BP427547" s="90"/>
    </row>
    <row r="427548" spans="68:68" customFormat="1">
      <c r="BP427548" s="90"/>
    </row>
    <row r="427549" spans="68:68" customFormat="1">
      <c r="BP427549" s="90"/>
    </row>
    <row r="427550" spans="68:68" customFormat="1">
      <c r="BP427550" s="90"/>
    </row>
    <row r="427551" spans="68:68" customFormat="1">
      <c r="BP427551" s="90"/>
    </row>
    <row r="427552" spans="68:68" customFormat="1">
      <c r="BP427552" s="90"/>
    </row>
    <row r="427553" spans="68:68" customFormat="1">
      <c r="BP427553" s="90"/>
    </row>
    <row r="427554" spans="68:68" customFormat="1">
      <c r="BP427554" s="90"/>
    </row>
    <row r="427555" spans="68:68" customFormat="1">
      <c r="BP427555" s="90"/>
    </row>
    <row r="427556" spans="68:68" customFormat="1">
      <c r="BP427556" s="90"/>
    </row>
    <row r="427557" spans="68:68" customFormat="1">
      <c r="BP427557" s="90"/>
    </row>
    <row r="427558" spans="68:68" customFormat="1">
      <c r="BP427558" s="90"/>
    </row>
    <row r="427559" spans="68:68" customFormat="1">
      <c r="BP427559" s="90"/>
    </row>
    <row r="427560" spans="68:68" customFormat="1">
      <c r="BP427560" s="90"/>
    </row>
    <row r="427561" spans="68:68" customFormat="1">
      <c r="BP427561" s="90"/>
    </row>
    <row r="427562" spans="68:68" customFormat="1">
      <c r="BP427562" s="90"/>
    </row>
    <row r="427563" spans="68:68" customFormat="1">
      <c r="BP427563" s="90"/>
    </row>
    <row r="427564" spans="68:68" customFormat="1">
      <c r="BP427564" s="90"/>
    </row>
    <row r="427565" spans="68:68" customFormat="1">
      <c r="BP427565" s="90"/>
    </row>
    <row r="427566" spans="68:68" customFormat="1">
      <c r="BP427566" s="90"/>
    </row>
    <row r="427567" spans="68:68" customFormat="1">
      <c r="BP427567" s="90"/>
    </row>
    <row r="427568" spans="68:68" customFormat="1">
      <c r="BP427568" s="90"/>
    </row>
    <row r="427569" spans="68:68" customFormat="1">
      <c r="BP427569" s="90"/>
    </row>
    <row r="427570" spans="68:68" customFormat="1">
      <c r="BP427570" s="90"/>
    </row>
    <row r="427571" spans="68:68" customFormat="1">
      <c r="BP427571" s="90"/>
    </row>
    <row r="427572" spans="68:68" customFormat="1">
      <c r="BP427572" s="90"/>
    </row>
    <row r="427573" spans="68:68" customFormat="1">
      <c r="BP427573" s="90"/>
    </row>
    <row r="427574" spans="68:68" customFormat="1">
      <c r="BP427574" s="90"/>
    </row>
    <row r="427575" spans="68:68" customFormat="1">
      <c r="BP427575" s="90"/>
    </row>
    <row r="427576" spans="68:68" customFormat="1">
      <c r="BP427576" s="90"/>
    </row>
    <row r="427577" spans="68:68" customFormat="1">
      <c r="BP427577" s="90"/>
    </row>
    <row r="427578" spans="68:68" customFormat="1">
      <c r="BP427578" s="90"/>
    </row>
    <row r="427579" spans="68:68" customFormat="1">
      <c r="BP427579" s="90"/>
    </row>
    <row r="427580" spans="68:68" customFormat="1">
      <c r="BP427580" s="90"/>
    </row>
    <row r="427581" spans="68:68" customFormat="1">
      <c r="BP427581" s="90"/>
    </row>
    <row r="427582" spans="68:68" customFormat="1">
      <c r="BP427582" s="90"/>
    </row>
    <row r="427583" spans="68:68" customFormat="1">
      <c r="BP427583" s="90"/>
    </row>
    <row r="427584" spans="68:68" customFormat="1">
      <c r="BP427584" s="90"/>
    </row>
    <row r="427585" spans="68:68" customFormat="1">
      <c r="BP427585" s="90"/>
    </row>
    <row r="427586" spans="68:68" customFormat="1">
      <c r="BP427586" s="90"/>
    </row>
    <row r="427587" spans="68:68" customFormat="1">
      <c r="BP427587" s="90"/>
    </row>
    <row r="427588" spans="68:68" customFormat="1">
      <c r="BP427588" s="90"/>
    </row>
    <row r="427589" spans="68:68" customFormat="1">
      <c r="BP427589" s="90"/>
    </row>
    <row r="427590" spans="68:68" customFormat="1">
      <c r="BP427590" s="90"/>
    </row>
    <row r="427591" spans="68:68" customFormat="1">
      <c r="BP427591" s="90"/>
    </row>
    <row r="427592" spans="68:68" customFormat="1">
      <c r="BP427592" s="90"/>
    </row>
    <row r="427593" spans="68:68" customFormat="1">
      <c r="BP427593" s="90"/>
    </row>
    <row r="427594" spans="68:68" customFormat="1">
      <c r="BP427594" s="90"/>
    </row>
    <row r="427595" spans="68:68" customFormat="1">
      <c r="BP427595" s="90"/>
    </row>
    <row r="427596" spans="68:68" customFormat="1">
      <c r="BP427596" s="90"/>
    </row>
    <row r="427597" spans="68:68" customFormat="1">
      <c r="BP427597" s="90"/>
    </row>
    <row r="427598" spans="68:68" customFormat="1">
      <c r="BP427598" s="90"/>
    </row>
    <row r="427599" spans="68:68" customFormat="1">
      <c r="BP427599" s="90"/>
    </row>
    <row r="427600" spans="68:68" customFormat="1">
      <c r="BP427600" s="90"/>
    </row>
    <row r="427601" spans="68:68" customFormat="1">
      <c r="BP427601" s="90"/>
    </row>
    <row r="427602" spans="68:68" customFormat="1">
      <c r="BP427602" s="90"/>
    </row>
    <row r="427603" spans="68:68" customFormat="1">
      <c r="BP427603" s="90"/>
    </row>
    <row r="427604" spans="68:68" customFormat="1">
      <c r="BP427604" s="90"/>
    </row>
    <row r="427605" spans="68:68" customFormat="1">
      <c r="BP427605" s="90"/>
    </row>
    <row r="427606" spans="68:68" customFormat="1">
      <c r="BP427606" s="90"/>
    </row>
    <row r="427607" spans="68:68" customFormat="1">
      <c r="BP427607" s="90"/>
    </row>
    <row r="427608" spans="68:68" customFormat="1">
      <c r="BP427608" s="90"/>
    </row>
    <row r="427609" spans="68:68" customFormat="1">
      <c r="BP427609" s="90"/>
    </row>
    <row r="427610" spans="68:68" customFormat="1">
      <c r="BP427610" s="90"/>
    </row>
    <row r="427611" spans="68:68" customFormat="1">
      <c r="BP427611" s="90"/>
    </row>
    <row r="427612" spans="68:68" customFormat="1">
      <c r="BP427612" s="90"/>
    </row>
    <row r="427613" spans="68:68" customFormat="1">
      <c r="BP427613" s="90"/>
    </row>
    <row r="427614" spans="68:68" customFormat="1">
      <c r="BP427614" s="90"/>
    </row>
    <row r="427615" spans="68:68" customFormat="1">
      <c r="BP427615" s="90"/>
    </row>
    <row r="427616" spans="68:68" customFormat="1">
      <c r="BP427616" s="90"/>
    </row>
    <row r="427617" spans="68:68" customFormat="1">
      <c r="BP427617" s="90"/>
    </row>
    <row r="427618" spans="68:68" customFormat="1">
      <c r="BP427618" s="90"/>
    </row>
    <row r="427619" spans="68:68" customFormat="1">
      <c r="BP427619" s="90"/>
    </row>
    <row r="427620" spans="68:68" customFormat="1">
      <c r="BP427620" s="90"/>
    </row>
    <row r="427621" spans="68:68" customFormat="1">
      <c r="BP427621" s="90"/>
    </row>
    <row r="427622" spans="68:68" customFormat="1">
      <c r="BP427622" s="90"/>
    </row>
    <row r="427623" spans="68:68" customFormat="1">
      <c r="BP427623" s="90"/>
    </row>
    <row r="427624" spans="68:68" customFormat="1">
      <c r="BP427624" s="90"/>
    </row>
    <row r="427625" spans="68:68" customFormat="1">
      <c r="BP427625" s="90"/>
    </row>
    <row r="427626" spans="68:68" customFormat="1">
      <c r="BP427626" s="90"/>
    </row>
    <row r="427627" spans="68:68" customFormat="1">
      <c r="BP427627" s="90"/>
    </row>
    <row r="427628" spans="68:68" customFormat="1">
      <c r="BP427628" s="90"/>
    </row>
    <row r="427629" spans="68:68" customFormat="1">
      <c r="BP427629" s="90"/>
    </row>
    <row r="427630" spans="68:68" customFormat="1">
      <c r="BP427630" s="90"/>
    </row>
    <row r="427631" spans="68:68" customFormat="1">
      <c r="BP427631" s="90"/>
    </row>
    <row r="427632" spans="68:68" customFormat="1">
      <c r="BP427632" s="90"/>
    </row>
    <row r="427633" spans="68:68" customFormat="1">
      <c r="BP427633" s="90"/>
    </row>
    <row r="427634" spans="68:68" customFormat="1">
      <c r="BP427634" s="90"/>
    </row>
    <row r="427635" spans="68:68" customFormat="1">
      <c r="BP427635" s="90"/>
    </row>
    <row r="427636" spans="68:68" customFormat="1">
      <c r="BP427636" s="90"/>
    </row>
    <row r="427637" spans="68:68" customFormat="1">
      <c r="BP427637" s="90"/>
    </row>
    <row r="427638" spans="68:68" customFormat="1">
      <c r="BP427638" s="90"/>
    </row>
    <row r="427639" spans="68:68" customFormat="1">
      <c r="BP427639" s="90"/>
    </row>
    <row r="427640" spans="68:68" customFormat="1">
      <c r="BP427640" s="90"/>
    </row>
    <row r="427641" spans="68:68" customFormat="1">
      <c r="BP427641" s="90"/>
    </row>
    <row r="427642" spans="68:68" customFormat="1">
      <c r="BP427642" s="90"/>
    </row>
    <row r="427643" spans="68:68" customFormat="1">
      <c r="BP427643" s="90"/>
    </row>
    <row r="427644" spans="68:68" customFormat="1">
      <c r="BP427644" s="90"/>
    </row>
    <row r="427645" spans="68:68" customFormat="1">
      <c r="BP427645" s="90"/>
    </row>
    <row r="427646" spans="68:68" customFormat="1">
      <c r="BP427646" s="90"/>
    </row>
    <row r="427647" spans="68:68" customFormat="1">
      <c r="BP427647" s="90"/>
    </row>
    <row r="427648" spans="68:68" customFormat="1">
      <c r="BP427648" s="90"/>
    </row>
    <row r="427649" spans="68:68" customFormat="1">
      <c r="BP427649" s="90"/>
    </row>
    <row r="427650" spans="68:68" customFormat="1">
      <c r="BP427650" s="90"/>
    </row>
    <row r="427651" spans="68:68" customFormat="1">
      <c r="BP427651" s="90"/>
    </row>
    <row r="427652" spans="68:68" customFormat="1">
      <c r="BP427652" s="90"/>
    </row>
    <row r="427653" spans="68:68" customFormat="1">
      <c r="BP427653" s="90"/>
    </row>
    <row r="427654" spans="68:68" customFormat="1">
      <c r="BP427654" s="90"/>
    </row>
    <row r="427655" spans="68:68" customFormat="1">
      <c r="BP427655" s="90"/>
    </row>
    <row r="427656" spans="68:68" customFormat="1">
      <c r="BP427656" s="90"/>
    </row>
    <row r="427657" spans="68:68" customFormat="1">
      <c r="BP427657" s="90"/>
    </row>
    <row r="427658" spans="68:68" customFormat="1">
      <c r="BP427658" s="90"/>
    </row>
    <row r="427659" spans="68:68" customFormat="1">
      <c r="BP427659" s="90"/>
    </row>
    <row r="427660" spans="68:68" customFormat="1">
      <c r="BP427660" s="90"/>
    </row>
    <row r="427661" spans="68:68" customFormat="1">
      <c r="BP427661" s="90"/>
    </row>
    <row r="427662" spans="68:68" customFormat="1">
      <c r="BP427662" s="90"/>
    </row>
    <row r="427663" spans="68:68" customFormat="1">
      <c r="BP427663" s="90"/>
    </row>
    <row r="427664" spans="68:68" customFormat="1">
      <c r="BP427664" s="90"/>
    </row>
    <row r="427665" spans="68:68" customFormat="1">
      <c r="BP427665" s="90"/>
    </row>
    <row r="427666" spans="68:68" customFormat="1">
      <c r="BP427666" s="90"/>
    </row>
    <row r="427667" spans="68:68" customFormat="1">
      <c r="BP427667" s="90"/>
    </row>
    <row r="427668" spans="68:68" customFormat="1">
      <c r="BP427668" s="90"/>
    </row>
    <row r="427669" spans="68:68" customFormat="1">
      <c r="BP427669" s="90"/>
    </row>
    <row r="427670" spans="68:68" customFormat="1">
      <c r="BP427670" s="90"/>
    </row>
    <row r="427671" spans="68:68" customFormat="1">
      <c r="BP427671" s="90"/>
    </row>
    <row r="427672" spans="68:68" customFormat="1">
      <c r="BP427672" s="90"/>
    </row>
    <row r="427673" spans="68:68" customFormat="1">
      <c r="BP427673" s="90"/>
    </row>
    <row r="427674" spans="68:68" customFormat="1">
      <c r="BP427674" s="90"/>
    </row>
    <row r="427675" spans="68:68" customFormat="1">
      <c r="BP427675" s="90"/>
    </row>
    <row r="427676" spans="68:68" customFormat="1">
      <c r="BP427676" s="90"/>
    </row>
    <row r="427677" spans="68:68" customFormat="1">
      <c r="BP427677" s="90"/>
    </row>
    <row r="427678" spans="68:68" customFormat="1">
      <c r="BP427678" s="90"/>
    </row>
    <row r="427679" spans="68:68" customFormat="1">
      <c r="BP427679" s="90"/>
    </row>
    <row r="427680" spans="68:68" customFormat="1">
      <c r="BP427680" s="90"/>
    </row>
    <row r="427681" spans="68:68" customFormat="1">
      <c r="BP427681" s="90"/>
    </row>
    <row r="427682" spans="68:68" customFormat="1">
      <c r="BP427682" s="90"/>
    </row>
    <row r="427683" spans="68:68" customFormat="1">
      <c r="BP427683" s="90"/>
    </row>
    <row r="427684" spans="68:68" customFormat="1">
      <c r="BP427684" s="90"/>
    </row>
    <row r="427685" spans="68:68" customFormat="1">
      <c r="BP427685" s="90"/>
    </row>
    <row r="427686" spans="68:68" customFormat="1">
      <c r="BP427686" s="90"/>
    </row>
    <row r="427687" spans="68:68" customFormat="1">
      <c r="BP427687" s="90"/>
    </row>
    <row r="427688" spans="68:68" customFormat="1">
      <c r="BP427688" s="90"/>
    </row>
    <row r="427689" spans="68:68" customFormat="1">
      <c r="BP427689" s="90"/>
    </row>
    <row r="427690" spans="68:68" customFormat="1">
      <c r="BP427690" s="90"/>
    </row>
    <row r="427691" spans="68:68" customFormat="1">
      <c r="BP427691" s="90"/>
    </row>
    <row r="427692" spans="68:68" customFormat="1">
      <c r="BP427692" s="90"/>
    </row>
    <row r="427693" spans="68:68" customFormat="1">
      <c r="BP427693" s="90"/>
    </row>
    <row r="427694" spans="68:68" customFormat="1">
      <c r="BP427694" s="90"/>
    </row>
    <row r="427695" spans="68:68" customFormat="1">
      <c r="BP427695" s="90"/>
    </row>
    <row r="427696" spans="68:68" customFormat="1">
      <c r="BP427696" s="90"/>
    </row>
    <row r="427697" spans="68:68" customFormat="1">
      <c r="BP427697" s="90"/>
    </row>
    <row r="427698" spans="68:68" customFormat="1">
      <c r="BP427698" s="90"/>
    </row>
    <row r="427699" spans="68:68" customFormat="1">
      <c r="BP427699" s="90"/>
    </row>
    <row r="427700" spans="68:68" customFormat="1">
      <c r="BP427700" s="90"/>
    </row>
    <row r="427701" spans="68:68" customFormat="1">
      <c r="BP427701" s="90"/>
    </row>
    <row r="427702" spans="68:68" customFormat="1">
      <c r="BP427702" s="90"/>
    </row>
    <row r="427703" spans="68:68" customFormat="1">
      <c r="BP427703" s="90"/>
    </row>
    <row r="427704" spans="68:68" customFormat="1">
      <c r="BP427704" s="90"/>
    </row>
    <row r="427705" spans="68:68" customFormat="1">
      <c r="BP427705" s="90"/>
    </row>
    <row r="427706" spans="68:68" customFormat="1">
      <c r="BP427706" s="90"/>
    </row>
    <row r="427707" spans="68:68" customFormat="1">
      <c r="BP427707" s="90"/>
    </row>
    <row r="427708" spans="68:68" customFormat="1">
      <c r="BP427708" s="90"/>
    </row>
    <row r="427709" spans="68:68" customFormat="1">
      <c r="BP427709" s="90"/>
    </row>
    <row r="427710" spans="68:68" customFormat="1">
      <c r="BP427710" s="90"/>
    </row>
    <row r="427711" spans="68:68" customFormat="1">
      <c r="BP427711" s="90"/>
    </row>
    <row r="427712" spans="68:68" customFormat="1">
      <c r="BP427712" s="90"/>
    </row>
    <row r="427713" spans="68:68" customFormat="1">
      <c r="BP427713" s="90"/>
    </row>
    <row r="427714" spans="68:68" customFormat="1">
      <c r="BP427714" s="90"/>
    </row>
    <row r="427715" spans="68:68" customFormat="1">
      <c r="BP427715" s="90"/>
    </row>
    <row r="427716" spans="68:68" customFormat="1">
      <c r="BP427716" s="90"/>
    </row>
    <row r="427717" spans="68:68" customFormat="1">
      <c r="BP427717" s="90"/>
    </row>
    <row r="427718" spans="68:68" customFormat="1">
      <c r="BP427718" s="90"/>
    </row>
    <row r="427719" spans="68:68" customFormat="1">
      <c r="BP427719" s="90"/>
    </row>
    <row r="427720" spans="68:68" customFormat="1">
      <c r="BP427720" s="90"/>
    </row>
    <row r="427721" spans="68:68" customFormat="1">
      <c r="BP427721" s="90"/>
    </row>
    <row r="427722" spans="68:68" customFormat="1">
      <c r="BP427722" s="90"/>
    </row>
    <row r="427723" spans="68:68" customFormat="1">
      <c r="BP427723" s="90"/>
    </row>
    <row r="427724" spans="68:68" customFormat="1">
      <c r="BP427724" s="90"/>
    </row>
    <row r="427725" spans="68:68" customFormat="1">
      <c r="BP427725" s="90"/>
    </row>
    <row r="427726" spans="68:68" customFormat="1">
      <c r="BP427726" s="90"/>
    </row>
    <row r="427727" spans="68:68" customFormat="1">
      <c r="BP427727" s="90"/>
    </row>
    <row r="427728" spans="68:68" customFormat="1">
      <c r="BP427728" s="90"/>
    </row>
    <row r="427729" spans="68:68" customFormat="1">
      <c r="BP427729" s="90"/>
    </row>
    <row r="427730" spans="68:68" customFormat="1">
      <c r="BP427730" s="90"/>
    </row>
    <row r="427731" spans="68:68" customFormat="1">
      <c r="BP427731" s="90"/>
    </row>
    <row r="427732" spans="68:68" customFormat="1">
      <c r="BP427732" s="90"/>
    </row>
    <row r="427733" spans="68:68" customFormat="1">
      <c r="BP427733" s="90"/>
    </row>
    <row r="427734" spans="68:68" customFormat="1">
      <c r="BP427734" s="90"/>
    </row>
    <row r="427735" spans="68:68" customFormat="1">
      <c r="BP427735" s="90"/>
    </row>
    <row r="427736" spans="68:68" customFormat="1">
      <c r="BP427736" s="90"/>
    </row>
    <row r="427737" spans="68:68" customFormat="1">
      <c r="BP427737" s="90"/>
    </row>
    <row r="427738" spans="68:68" customFormat="1">
      <c r="BP427738" s="90"/>
    </row>
    <row r="427739" spans="68:68" customFormat="1">
      <c r="BP427739" s="90"/>
    </row>
    <row r="427740" spans="68:68" customFormat="1">
      <c r="BP427740" s="90"/>
    </row>
    <row r="427741" spans="68:68" customFormat="1">
      <c r="BP427741" s="90"/>
    </row>
    <row r="427742" spans="68:68" customFormat="1">
      <c r="BP427742" s="90"/>
    </row>
    <row r="427743" spans="68:68" customFormat="1">
      <c r="BP427743" s="90"/>
    </row>
    <row r="427744" spans="68:68" customFormat="1">
      <c r="BP427744" s="90"/>
    </row>
    <row r="427745" spans="68:68" customFormat="1">
      <c r="BP427745" s="90"/>
    </row>
    <row r="427746" spans="68:68" customFormat="1">
      <c r="BP427746" s="90"/>
    </row>
    <row r="427747" spans="68:68" customFormat="1">
      <c r="BP427747" s="90"/>
    </row>
    <row r="427748" spans="68:68" customFormat="1">
      <c r="BP427748" s="90"/>
    </row>
    <row r="427749" spans="68:68" customFormat="1">
      <c r="BP427749" s="90"/>
    </row>
    <row r="427750" spans="68:68" customFormat="1">
      <c r="BP427750" s="90"/>
    </row>
    <row r="427751" spans="68:68" customFormat="1">
      <c r="BP427751" s="90"/>
    </row>
    <row r="427752" spans="68:68" customFormat="1">
      <c r="BP427752" s="90"/>
    </row>
    <row r="427753" spans="68:68" customFormat="1">
      <c r="BP427753" s="90"/>
    </row>
    <row r="427754" spans="68:68" customFormat="1">
      <c r="BP427754" s="90"/>
    </row>
    <row r="427755" spans="68:68" customFormat="1">
      <c r="BP427755" s="90"/>
    </row>
    <row r="427756" spans="68:68" customFormat="1">
      <c r="BP427756" s="90"/>
    </row>
    <row r="427757" spans="68:68" customFormat="1">
      <c r="BP427757" s="90"/>
    </row>
    <row r="427758" spans="68:68" customFormat="1">
      <c r="BP427758" s="90"/>
    </row>
    <row r="427759" spans="68:68" customFormat="1">
      <c r="BP427759" s="90"/>
    </row>
    <row r="427760" spans="68:68" customFormat="1">
      <c r="BP427760" s="90"/>
    </row>
    <row r="427761" spans="68:68" customFormat="1">
      <c r="BP427761" s="90"/>
    </row>
    <row r="427762" spans="68:68" customFormat="1">
      <c r="BP427762" s="90"/>
    </row>
    <row r="427763" spans="68:68" customFormat="1">
      <c r="BP427763" s="90"/>
    </row>
    <row r="427764" spans="68:68" customFormat="1">
      <c r="BP427764" s="90"/>
    </row>
    <row r="427765" spans="68:68" customFormat="1">
      <c r="BP427765" s="90"/>
    </row>
    <row r="427766" spans="68:68" customFormat="1">
      <c r="BP427766" s="90"/>
    </row>
    <row r="427767" spans="68:68" customFormat="1">
      <c r="BP427767" s="90"/>
    </row>
    <row r="427768" spans="68:68" customFormat="1">
      <c r="BP427768" s="90"/>
    </row>
    <row r="427769" spans="68:68" customFormat="1">
      <c r="BP427769" s="90"/>
    </row>
    <row r="427770" spans="68:68" customFormat="1">
      <c r="BP427770" s="90"/>
    </row>
    <row r="427771" spans="68:68" customFormat="1">
      <c r="BP427771" s="90"/>
    </row>
    <row r="427772" spans="68:68" customFormat="1">
      <c r="BP427772" s="90"/>
    </row>
    <row r="427773" spans="68:68" customFormat="1">
      <c r="BP427773" s="90"/>
    </row>
    <row r="427774" spans="68:68" customFormat="1">
      <c r="BP427774" s="90"/>
    </row>
    <row r="427775" spans="68:68" customFormat="1">
      <c r="BP427775" s="90"/>
    </row>
    <row r="427776" spans="68:68" customFormat="1">
      <c r="BP427776" s="90"/>
    </row>
    <row r="427777" spans="68:68" customFormat="1">
      <c r="BP427777" s="90"/>
    </row>
    <row r="427778" spans="68:68" customFormat="1">
      <c r="BP427778" s="90"/>
    </row>
    <row r="427779" spans="68:68" customFormat="1">
      <c r="BP427779" s="90"/>
    </row>
    <row r="427780" spans="68:68" customFormat="1">
      <c r="BP427780" s="90"/>
    </row>
    <row r="427781" spans="68:68" customFormat="1">
      <c r="BP427781" s="90"/>
    </row>
    <row r="427782" spans="68:68" customFormat="1">
      <c r="BP427782" s="90"/>
    </row>
    <row r="427783" spans="68:68" customFormat="1">
      <c r="BP427783" s="90"/>
    </row>
    <row r="427784" spans="68:68" customFormat="1">
      <c r="BP427784" s="90"/>
    </row>
    <row r="427785" spans="68:68" customFormat="1">
      <c r="BP427785" s="90"/>
    </row>
    <row r="427786" spans="68:68" customFormat="1">
      <c r="BP427786" s="90"/>
    </row>
    <row r="427787" spans="68:68" customFormat="1">
      <c r="BP427787" s="90"/>
    </row>
    <row r="427788" spans="68:68" customFormat="1">
      <c r="BP427788" s="90"/>
    </row>
    <row r="427789" spans="68:68" customFormat="1">
      <c r="BP427789" s="90"/>
    </row>
    <row r="427790" spans="68:68" customFormat="1">
      <c r="BP427790" s="90"/>
    </row>
    <row r="427791" spans="68:68" customFormat="1">
      <c r="BP427791" s="90"/>
    </row>
    <row r="427792" spans="68:68" customFormat="1">
      <c r="BP427792" s="90"/>
    </row>
    <row r="427793" spans="68:68" customFormat="1">
      <c r="BP427793" s="90"/>
    </row>
    <row r="427794" spans="68:68" customFormat="1">
      <c r="BP427794" s="90"/>
    </row>
    <row r="427795" spans="68:68" customFormat="1">
      <c r="BP427795" s="90"/>
    </row>
    <row r="427796" spans="68:68" customFormat="1">
      <c r="BP427796" s="90"/>
    </row>
    <row r="427797" spans="68:68" customFormat="1">
      <c r="BP427797" s="90"/>
    </row>
    <row r="427798" spans="68:68" customFormat="1">
      <c r="BP427798" s="90"/>
    </row>
    <row r="427799" spans="68:68" customFormat="1">
      <c r="BP427799" s="90"/>
    </row>
    <row r="427800" spans="68:68" customFormat="1">
      <c r="BP427800" s="90"/>
    </row>
    <row r="427801" spans="68:68" customFormat="1">
      <c r="BP427801" s="90"/>
    </row>
    <row r="427802" spans="68:68" customFormat="1">
      <c r="BP427802" s="90"/>
    </row>
    <row r="427803" spans="68:68" customFormat="1">
      <c r="BP427803" s="90"/>
    </row>
    <row r="427804" spans="68:68" customFormat="1">
      <c r="BP427804" s="90"/>
    </row>
    <row r="427805" spans="68:68" customFormat="1">
      <c r="BP427805" s="90"/>
    </row>
    <row r="427806" spans="68:68" customFormat="1">
      <c r="BP427806" s="90"/>
    </row>
    <row r="427807" spans="68:68" customFormat="1">
      <c r="BP427807" s="90"/>
    </row>
    <row r="427808" spans="68:68" customFormat="1">
      <c r="BP427808" s="90"/>
    </row>
    <row r="427809" spans="68:68" customFormat="1">
      <c r="BP427809" s="90"/>
    </row>
    <row r="427810" spans="68:68" customFormat="1">
      <c r="BP427810" s="90"/>
    </row>
    <row r="427811" spans="68:68" customFormat="1">
      <c r="BP427811" s="90"/>
    </row>
    <row r="427812" spans="68:68" customFormat="1">
      <c r="BP427812" s="90"/>
    </row>
    <row r="427813" spans="68:68" customFormat="1">
      <c r="BP427813" s="90"/>
    </row>
    <row r="427814" spans="68:68" customFormat="1">
      <c r="BP427814" s="90"/>
    </row>
    <row r="427815" spans="68:68" customFormat="1">
      <c r="BP427815" s="90"/>
    </row>
    <row r="427816" spans="68:68" customFormat="1">
      <c r="BP427816" s="90"/>
    </row>
    <row r="427817" spans="68:68" customFormat="1">
      <c r="BP427817" s="90"/>
    </row>
    <row r="427818" spans="68:68" customFormat="1">
      <c r="BP427818" s="90"/>
    </row>
    <row r="427819" spans="68:68" customFormat="1">
      <c r="BP427819" s="90"/>
    </row>
    <row r="427820" spans="68:68" customFormat="1">
      <c r="BP427820" s="90"/>
    </row>
    <row r="427821" spans="68:68" customFormat="1">
      <c r="BP427821" s="90"/>
    </row>
    <row r="427822" spans="68:68" customFormat="1">
      <c r="BP427822" s="90"/>
    </row>
    <row r="427823" spans="68:68" customFormat="1">
      <c r="BP427823" s="90"/>
    </row>
    <row r="427824" spans="68:68" customFormat="1">
      <c r="BP427824" s="90"/>
    </row>
    <row r="427825" spans="68:68" customFormat="1">
      <c r="BP427825" s="90"/>
    </row>
    <row r="427826" spans="68:68" customFormat="1">
      <c r="BP427826" s="90"/>
    </row>
    <row r="427827" spans="68:68" customFormat="1">
      <c r="BP427827" s="90"/>
    </row>
    <row r="427828" spans="68:68" customFormat="1">
      <c r="BP427828" s="90"/>
    </row>
    <row r="427829" spans="68:68" customFormat="1">
      <c r="BP427829" s="90"/>
    </row>
    <row r="427830" spans="68:68" customFormat="1">
      <c r="BP427830" s="90"/>
    </row>
    <row r="427831" spans="68:68" customFormat="1">
      <c r="BP427831" s="90"/>
    </row>
    <row r="427832" spans="68:68" customFormat="1">
      <c r="BP427832" s="90"/>
    </row>
    <row r="427833" spans="68:68" customFormat="1">
      <c r="BP427833" s="90"/>
    </row>
    <row r="427834" spans="68:68" customFormat="1">
      <c r="BP427834" s="90"/>
    </row>
    <row r="427835" spans="68:68" customFormat="1">
      <c r="BP427835" s="90"/>
    </row>
    <row r="427836" spans="68:68" customFormat="1">
      <c r="BP427836" s="90"/>
    </row>
    <row r="427837" spans="68:68" customFormat="1">
      <c r="BP427837" s="90"/>
    </row>
    <row r="427838" spans="68:68" customFormat="1">
      <c r="BP427838" s="90"/>
    </row>
    <row r="427839" spans="68:68" customFormat="1">
      <c r="BP427839" s="90"/>
    </row>
    <row r="427840" spans="68:68" customFormat="1">
      <c r="BP427840" s="90"/>
    </row>
    <row r="427841" spans="68:68" customFormat="1">
      <c r="BP427841" s="90"/>
    </row>
    <row r="427842" spans="68:68" customFormat="1">
      <c r="BP427842" s="90"/>
    </row>
    <row r="427843" spans="68:68" customFormat="1">
      <c r="BP427843" s="90"/>
    </row>
    <row r="427844" spans="68:68" customFormat="1">
      <c r="BP427844" s="90"/>
    </row>
    <row r="427845" spans="68:68" customFormat="1">
      <c r="BP427845" s="90"/>
    </row>
    <row r="427846" spans="68:68" customFormat="1">
      <c r="BP427846" s="90"/>
    </row>
    <row r="427847" spans="68:68" customFormat="1">
      <c r="BP427847" s="90"/>
    </row>
    <row r="427848" spans="68:68" customFormat="1">
      <c r="BP427848" s="90"/>
    </row>
    <row r="427849" spans="68:68" customFormat="1">
      <c r="BP427849" s="90"/>
    </row>
    <row r="427850" spans="68:68" customFormat="1">
      <c r="BP427850" s="90"/>
    </row>
    <row r="427851" spans="68:68" customFormat="1">
      <c r="BP427851" s="90"/>
    </row>
    <row r="427852" spans="68:68" customFormat="1">
      <c r="BP427852" s="90"/>
    </row>
    <row r="427853" spans="68:68" customFormat="1">
      <c r="BP427853" s="90"/>
    </row>
    <row r="427854" spans="68:68" customFormat="1">
      <c r="BP427854" s="90"/>
    </row>
    <row r="427855" spans="68:68" customFormat="1">
      <c r="BP427855" s="90"/>
    </row>
    <row r="427856" spans="68:68" customFormat="1">
      <c r="BP427856" s="90"/>
    </row>
    <row r="427857" spans="68:68" customFormat="1">
      <c r="BP427857" s="90"/>
    </row>
    <row r="427858" spans="68:68" customFormat="1">
      <c r="BP427858" s="90"/>
    </row>
    <row r="427859" spans="68:68" customFormat="1">
      <c r="BP427859" s="90"/>
    </row>
    <row r="427860" spans="68:68" customFormat="1">
      <c r="BP427860" s="90"/>
    </row>
    <row r="427861" spans="68:68" customFormat="1">
      <c r="BP427861" s="90"/>
    </row>
    <row r="427862" spans="68:68" customFormat="1">
      <c r="BP427862" s="90"/>
    </row>
    <row r="427863" spans="68:68" customFormat="1">
      <c r="BP427863" s="90"/>
    </row>
    <row r="427864" spans="68:68" customFormat="1">
      <c r="BP427864" s="90"/>
    </row>
    <row r="427865" spans="68:68" customFormat="1">
      <c r="BP427865" s="90"/>
    </row>
    <row r="427866" spans="68:68" customFormat="1">
      <c r="BP427866" s="90"/>
    </row>
    <row r="427867" spans="68:68" customFormat="1">
      <c r="BP427867" s="90"/>
    </row>
    <row r="427868" spans="68:68" customFormat="1">
      <c r="BP427868" s="90"/>
    </row>
    <row r="427869" spans="68:68" customFormat="1">
      <c r="BP427869" s="90"/>
    </row>
    <row r="427870" spans="68:68" customFormat="1">
      <c r="BP427870" s="90"/>
    </row>
    <row r="427871" spans="68:68" customFormat="1">
      <c r="BP427871" s="90"/>
    </row>
    <row r="427872" spans="68:68" customFormat="1">
      <c r="BP427872" s="90"/>
    </row>
    <row r="427873" spans="68:68" customFormat="1">
      <c r="BP427873" s="90"/>
    </row>
    <row r="427874" spans="68:68" customFormat="1">
      <c r="BP427874" s="90"/>
    </row>
    <row r="427875" spans="68:68" customFormat="1">
      <c r="BP427875" s="90"/>
    </row>
    <row r="427876" spans="68:68" customFormat="1">
      <c r="BP427876" s="90"/>
    </row>
    <row r="427877" spans="68:68" customFormat="1">
      <c r="BP427877" s="90"/>
    </row>
    <row r="427878" spans="68:68" customFormat="1">
      <c r="BP427878" s="90"/>
    </row>
    <row r="427879" spans="68:68" customFormat="1">
      <c r="BP427879" s="90"/>
    </row>
    <row r="427880" spans="68:68" customFormat="1">
      <c r="BP427880" s="90"/>
    </row>
    <row r="427881" spans="68:68" customFormat="1">
      <c r="BP427881" s="90"/>
    </row>
    <row r="427882" spans="68:68" customFormat="1">
      <c r="BP427882" s="90"/>
    </row>
    <row r="427883" spans="68:68" customFormat="1">
      <c r="BP427883" s="90"/>
    </row>
    <row r="427884" spans="68:68" customFormat="1">
      <c r="BP427884" s="90"/>
    </row>
    <row r="427885" spans="68:68" customFormat="1">
      <c r="BP427885" s="90"/>
    </row>
    <row r="427886" spans="68:68" customFormat="1">
      <c r="BP427886" s="90"/>
    </row>
    <row r="427887" spans="68:68" customFormat="1">
      <c r="BP427887" s="90"/>
    </row>
    <row r="427888" spans="68:68" customFormat="1">
      <c r="BP427888" s="90"/>
    </row>
    <row r="427889" spans="68:68" customFormat="1">
      <c r="BP427889" s="90"/>
    </row>
    <row r="427890" spans="68:68" customFormat="1">
      <c r="BP427890" s="90"/>
    </row>
    <row r="427891" spans="68:68" customFormat="1">
      <c r="BP427891" s="90"/>
    </row>
    <row r="427892" spans="68:68" customFormat="1">
      <c r="BP427892" s="90"/>
    </row>
    <row r="427893" spans="68:68" customFormat="1">
      <c r="BP427893" s="90"/>
    </row>
    <row r="427894" spans="68:68" customFormat="1">
      <c r="BP427894" s="90"/>
    </row>
    <row r="427895" spans="68:68" customFormat="1">
      <c r="BP427895" s="90"/>
    </row>
    <row r="427896" spans="68:68" customFormat="1">
      <c r="BP427896" s="90"/>
    </row>
    <row r="427897" spans="68:68" customFormat="1">
      <c r="BP427897" s="90"/>
    </row>
    <row r="427898" spans="68:68" customFormat="1">
      <c r="BP427898" s="90"/>
    </row>
    <row r="427899" spans="68:68" customFormat="1">
      <c r="BP427899" s="90"/>
    </row>
    <row r="427900" spans="68:68" customFormat="1">
      <c r="BP427900" s="90"/>
    </row>
    <row r="427901" spans="68:68" customFormat="1">
      <c r="BP427901" s="90"/>
    </row>
    <row r="427902" spans="68:68" customFormat="1">
      <c r="BP427902" s="90"/>
    </row>
    <row r="427903" spans="68:68" customFormat="1">
      <c r="BP427903" s="90"/>
    </row>
    <row r="427904" spans="68:68" customFormat="1">
      <c r="BP427904" s="90"/>
    </row>
    <row r="427905" spans="68:68" customFormat="1">
      <c r="BP427905" s="90"/>
    </row>
    <row r="427906" spans="68:68" customFormat="1">
      <c r="BP427906" s="90"/>
    </row>
    <row r="427907" spans="68:68" customFormat="1">
      <c r="BP427907" s="90"/>
    </row>
    <row r="427908" spans="68:68" customFormat="1">
      <c r="BP427908" s="90"/>
    </row>
    <row r="427909" spans="68:68" customFormat="1">
      <c r="BP427909" s="90"/>
    </row>
    <row r="427910" spans="68:68" customFormat="1">
      <c r="BP427910" s="90"/>
    </row>
    <row r="427911" spans="68:68" customFormat="1">
      <c r="BP427911" s="90"/>
    </row>
    <row r="427912" spans="68:68" customFormat="1">
      <c r="BP427912" s="90"/>
    </row>
    <row r="427913" spans="68:68" customFormat="1">
      <c r="BP427913" s="90"/>
    </row>
    <row r="427914" spans="68:68" customFormat="1">
      <c r="BP427914" s="90"/>
    </row>
    <row r="427915" spans="68:68" customFormat="1">
      <c r="BP427915" s="90"/>
    </row>
    <row r="427916" spans="68:68" customFormat="1">
      <c r="BP427916" s="90"/>
    </row>
    <row r="427917" spans="68:68" customFormat="1">
      <c r="BP427917" s="90"/>
    </row>
    <row r="427918" spans="68:68" customFormat="1">
      <c r="BP427918" s="90"/>
    </row>
    <row r="427919" spans="68:68" customFormat="1">
      <c r="BP427919" s="90"/>
    </row>
    <row r="427920" spans="68:68" customFormat="1">
      <c r="BP427920" s="90"/>
    </row>
    <row r="427921" spans="68:68" customFormat="1">
      <c r="BP427921" s="90"/>
    </row>
    <row r="427922" spans="68:68" customFormat="1">
      <c r="BP427922" s="90"/>
    </row>
    <row r="427923" spans="68:68" customFormat="1">
      <c r="BP427923" s="90"/>
    </row>
    <row r="427924" spans="68:68" customFormat="1">
      <c r="BP427924" s="90"/>
    </row>
    <row r="427925" spans="68:68" customFormat="1">
      <c r="BP427925" s="90"/>
    </row>
    <row r="427926" spans="68:68" customFormat="1">
      <c r="BP427926" s="90"/>
    </row>
    <row r="427927" spans="68:68" customFormat="1">
      <c r="BP427927" s="90"/>
    </row>
    <row r="427928" spans="68:68" customFormat="1">
      <c r="BP427928" s="90"/>
    </row>
    <row r="427929" spans="68:68" customFormat="1">
      <c r="BP427929" s="90"/>
    </row>
    <row r="427930" spans="68:68" customFormat="1">
      <c r="BP427930" s="90"/>
    </row>
    <row r="427931" spans="68:68" customFormat="1">
      <c r="BP427931" s="90"/>
    </row>
    <row r="427932" spans="68:68" customFormat="1">
      <c r="BP427932" s="90"/>
    </row>
    <row r="427933" spans="68:68" customFormat="1">
      <c r="BP427933" s="90"/>
    </row>
    <row r="427934" spans="68:68" customFormat="1">
      <c r="BP427934" s="90"/>
    </row>
    <row r="427935" spans="68:68" customFormat="1">
      <c r="BP427935" s="90"/>
    </row>
    <row r="427936" spans="68:68" customFormat="1">
      <c r="BP427936" s="90"/>
    </row>
    <row r="427937" spans="68:68" customFormat="1">
      <c r="BP427937" s="90"/>
    </row>
    <row r="427938" spans="68:68" customFormat="1">
      <c r="BP427938" s="90"/>
    </row>
    <row r="427939" spans="68:68" customFormat="1">
      <c r="BP427939" s="90"/>
    </row>
    <row r="427940" spans="68:68" customFormat="1">
      <c r="BP427940" s="90"/>
    </row>
    <row r="427941" spans="68:68" customFormat="1">
      <c r="BP427941" s="90"/>
    </row>
    <row r="427942" spans="68:68" customFormat="1">
      <c r="BP427942" s="90"/>
    </row>
    <row r="427943" spans="68:68" customFormat="1">
      <c r="BP427943" s="90"/>
    </row>
    <row r="427944" spans="68:68" customFormat="1">
      <c r="BP427944" s="90"/>
    </row>
    <row r="427945" spans="68:68" customFormat="1">
      <c r="BP427945" s="90"/>
    </row>
    <row r="427946" spans="68:68" customFormat="1">
      <c r="BP427946" s="90"/>
    </row>
    <row r="427947" spans="68:68" customFormat="1">
      <c r="BP427947" s="90"/>
    </row>
    <row r="427948" spans="68:68" customFormat="1">
      <c r="BP427948" s="90"/>
    </row>
    <row r="427949" spans="68:68" customFormat="1">
      <c r="BP427949" s="90"/>
    </row>
    <row r="427950" spans="68:68" customFormat="1">
      <c r="BP427950" s="90"/>
    </row>
    <row r="427951" spans="68:68" customFormat="1">
      <c r="BP427951" s="90"/>
    </row>
    <row r="427952" spans="68:68" customFormat="1">
      <c r="BP427952" s="90"/>
    </row>
    <row r="427953" spans="68:68" customFormat="1">
      <c r="BP427953" s="90"/>
    </row>
    <row r="427954" spans="68:68" customFormat="1">
      <c r="BP427954" s="90"/>
    </row>
    <row r="427955" spans="68:68" customFormat="1">
      <c r="BP427955" s="90"/>
    </row>
    <row r="427956" spans="68:68" customFormat="1">
      <c r="BP427956" s="90"/>
    </row>
    <row r="427957" spans="68:68" customFormat="1">
      <c r="BP427957" s="90"/>
    </row>
    <row r="427958" spans="68:68" customFormat="1">
      <c r="BP427958" s="90"/>
    </row>
    <row r="427959" spans="68:68" customFormat="1">
      <c r="BP427959" s="90"/>
    </row>
    <row r="427960" spans="68:68" customFormat="1">
      <c r="BP427960" s="90"/>
    </row>
    <row r="427961" spans="68:68" customFormat="1">
      <c r="BP427961" s="90"/>
    </row>
    <row r="427962" spans="68:68" customFormat="1">
      <c r="BP427962" s="90"/>
    </row>
    <row r="427963" spans="68:68" customFormat="1">
      <c r="BP427963" s="90"/>
    </row>
    <row r="427964" spans="68:68" customFormat="1">
      <c r="BP427964" s="90"/>
    </row>
    <row r="427965" spans="68:68" customFormat="1">
      <c r="BP427965" s="90"/>
    </row>
    <row r="427966" spans="68:68" customFormat="1">
      <c r="BP427966" s="90"/>
    </row>
    <row r="427967" spans="68:68" customFormat="1">
      <c r="BP427967" s="90"/>
    </row>
    <row r="427968" spans="68:68" customFormat="1">
      <c r="BP427968" s="90"/>
    </row>
    <row r="427969" spans="68:68" customFormat="1">
      <c r="BP427969" s="90"/>
    </row>
    <row r="427970" spans="68:68" customFormat="1">
      <c r="BP427970" s="90"/>
    </row>
    <row r="427971" spans="68:68" customFormat="1">
      <c r="BP427971" s="90"/>
    </row>
    <row r="427972" spans="68:68" customFormat="1">
      <c r="BP427972" s="90"/>
    </row>
    <row r="427973" spans="68:68" customFormat="1">
      <c r="BP427973" s="90"/>
    </row>
    <row r="427974" spans="68:68" customFormat="1">
      <c r="BP427974" s="90"/>
    </row>
    <row r="427975" spans="68:68" customFormat="1">
      <c r="BP427975" s="90"/>
    </row>
    <row r="427976" spans="68:68" customFormat="1">
      <c r="BP427976" s="90"/>
    </row>
    <row r="427977" spans="68:68" customFormat="1">
      <c r="BP427977" s="90"/>
    </row>
    <row r="427978" spans="68:68" customFormat="1">
      <c r="BP427978" s="90"/>
    </row>
    <row r="427979" spans="68:68" customFormat="1">
      <c r="BP427979" s="90"/>
    </row>
    <row r="427980" spans="68:68" customFormat="1">
      <c r="BP427980" s="90"/>
    </row>
    <row r="427981" spans="68:68" customFormat="1">
      <c r="BP427981" s="90"/>
    </row>
    <row r="427982" spans="68:68" customFormat="1">
      <c r="BP427982" s="90"/>
    </row>
    <row r="427983" spans="68:68" customFormat="1">
      <c r="BP427983" s="90"/>
    </row>
    <row r="427984" spans="68:68" customFormat="1">
      <c r="BP427984" s="90"/>
    </row>
    <row r="427985" spans="68:68" customFormat="1">
      <c r="BP427985" s="90"/>
    </row>
    <row r="427986" spans="68:68" customFormat="1">
      <c r="BP427986" s="90"/>
    </row>
    <row r="427987" spans="68:68" customFormat="1">
      <c r="BP427987" s="90"/>
    </row>
    <row r="427988" spans="68:68" customFormat="1">
      <c r="BP427988" s="90"/>
    </row>
    <row r="427989" spans="68:68" customFormat="1">
      <c r="BP427989" s="90"/>
    </row>
    <row r="427990" spans="68:68" customFormat="1">
      <c r="BP427990" s="90"/>
    </row>
    <row r="427991" spans="68:68" customFormat="1">
      <c r="BP427991" s="90"/>
    </row>
    <row r="427992" spans="68:68" customFormat="1">
      <c r="BP427992" s="90"/>
    </row>
    <row r="427993" spans="68:68" customFormat="1">
      <c r="BP427993" s="90"/>
    </row>
    <row r="427994" spans="68:68" customFormat="1">
      <c r="BP427994" s="90"/>
    </row>
    <row r="427995" spans="68:68" customFormat="1">
      <c r="BP427995" s="90"/>
    </row>
    <row r="427996" spans="68:68" customFormat="1">
      <c r="BP427996" s="90"/>
    </row>
    <row r="427997" spans="68:68" customFormat="1">
      <c r="BP427997" s="90"/>
    </row>
    <row r="427998" spans="68:68" customFormat="1">
      <c r="BP427998" s="90"/>
    </row>
    <row r="427999" spans="68:68" customFormat="1">
      <c r="BP427999" s="90"/>
    </row>
    <row r="428000" spans="68:68" customFormat="1">
      <c r="BP428000" s="90"/>
    </row>
    <row r="428001" spans="68:68" customFormat="1">
      <c r="BP428001" s="90"/>
    </row>
    <row r="428002" spans="68:68" customFormat="1">
      <c r="BP428002" s="90"/>
    </row>
    <row r="428003" spans="68:68" customFormat="1">
      <c r="BP428003" s="90"/>
    </row>
    <row r="428004" spans="68:68" customFormat="1">
      <c r="BP428004" s="90"/>
    </row>
    <row r="428005" spans="68:68" customFormat="1">
      <c r="BP428005" s="90"/>
    </row>
    <row r="428006" spans="68:68" customFormat="1">
      <c r="BP428006" s="90"/>
    </row>
    <row r="428007" spans="68:68" customFormat="1">
      <c r="BP428007" s="90"/>
    </row>
    <row r="428008" spans="68:68" customFormat="1">
      <c r="BP428008" s="90"/>
    </row>
    <row r="428009" spans="68:68" customFormat="1">
      <c r="BP428009" s="90"/>
    </row>
    <row r="428010" spans="68:68" customFormat="1">
      <c r="BP428010" s="90"/>
    </row>
    <row r="428011" spans="68:68" customFormat="1">
      <c r="BP428011" s="90"/>
    </row>
    <row r="428012" spans="68:68" customFormat="1">
      <c r="BP428012" s="90"/>
    </row>
    <row r="428013" spans="68:68" customFormat="1">
      <c r="BP428013" s="90"/>
    </row>
    <row r="428014" spans="68:68" customFormat="1">
      <c r="BP428014" s="90"/>
    </row>
    <row r="428015" spans="68:68" customFormat="1">
      <c r="BP428015" s="90"/>
    </row>
    <row r="428016" spans="68:68" customFormat="1">
      <c r="BP428016" s="90"/>
    </row>
    <row r="428017" spans="68:68" customFormat="1">
      <c r="BP428017" s="90"/>
    </row>
    <row r="428018" spans="68:68" customFormat="1">
      <c r="BP428018" s="90"/>
    </row>
    <row r="428019" spans="68:68" customFormat="1">
      <c r="BP428019" s="90"/>
    </row>
    <row r="428020" spans="68:68" customFormat="1">
      <c r="BP428020" s="90"/>
    </row>
    <row r="428021" spans="68:68" customFormat="1">
      <c r="BP428021" s="90"/>
    </row>
    <row r="428022" spans="68:68" customFormat="1">
      <c r="BP428022" s="90"/>
    </row>
    <row r="428023" spans="68:68" customFormat="1">
      <c r="BP428023" s="90"/>
    </row>
    <row r="428024" spans="68:68" customFormat="1">
      <c r="BP428024" s="90"/>
    </row>
    <row r="428025" spans="68:68" customFormat="1">
      <c r="BP428025" s="90"/>
    </row>
    <row r="428026" spans="68:68" customFormat="1">
      <c r="BP428026" s="90"/>
    </row>
    <row r="428027" spans="68:68" customFormat="1">
      <c r="BP428027" s="90"/>
    </row>
    <row r="428028" spans="68:68" customFormat="1">
      <c r="BP428028" s="90"/>
    </row>
    <row r="428029" spans="68:68" customFormat="1">
      <c r="BP428029" s="90"/>
    </row>
    <row r="428030" spans="68:68" customFormat="1">
      <c r="BP428030" s="90"/>
    </row>
    <row r="428031" spans="68:68" customFormat="1">
      <c r="BP428031" s="90"/>
    </row>
    <row r="428032" spans="68:68" customFormat="1">
      <c r="BP428032" s="90"/>
    </row>
    <row r="428033" spans="68:68" customFormat="1">
      <c r="BP428033" s="90"/>
    </row>
    <row r="428034" spans="68:68" customFormat="1">
      <c r="BP428034" s="90"/>
    </row>
    <row r="428035" spans="68:68" customFormat="1">
      <c r="BP428035" s="90"/>
    </row>
    <row r="428036" spans="68:68" customFormat="1">
      <c r="BP428036" s="90"/>
    </row>
    <row r="428037" spans="68:68" customFormat="1">
      <c r="BP428037" s="90"/>
    </row>
    <row r="428038" spans="68:68" customFormat="1">
      <c r="BP428038" s="90"/>
    </row>
    <row r="428039" spans="68:68" customFormat="1">
      <c r="BP428039" s="90"/>
    </row>
    <row r="428040" spans="68:68" customFormat="1">
      <c r="BP428040" s="90"/>
    </row>
    <row r="428041" spans="68:68" customFormat="1">
      <c r="BP428041" s="90"/>
    </row>
    <row r="428042" spans="68:68" customFormat="1">
      <c r="BP428042" s="90"/>
    </row>
    <row r="428043" spans="68:68" customFormat="1">
      <c r="BP428043" s="90"/>
    </row>
    <row r="428044" spans="68:68" customFormat="1">
      <c r="BP428044" s="90"/>
    </row>
    <row r="428045" spans="68:68" customFormat="1">
      <c r="BP428045" s="90"/>
    </row>
    <row r="428046" spans="68:68" customFormat="1">
      <c r="BP428046" s="90"/>
    </row>
    <row r="428047" spans="68:68" customFormat="1">
      <c r="BP428047" s="90"/>
    </row>
    <row r="428048" spans="68:68" customFormat="1">
      <c r="BP428048" s="90"/>
    </row>
    <row r="428049" spans="68:68" customFormat="1">
      <c r="BP428049" s="90"/>
    </row>
    <row r="428050" spans="68:68" customFormat="1">
      <c r="BP428050" s="90"/>
    </row>
    <row r="428051" spans="68:68" customFormat="1">
      <c r="BP428051" s="90"/>
    </row>
    <row r="428052" spans="68:68" customFormat="1">
      <c r="BP428052" s="90"/>
    </row>
    <row r="428053" spans="68:68" customFormat="1">
      <c r="BP428053" s="90"/>
    </row>
    <row r="428054" spans="68:68" customFormat="1">
      <c r="BP428054" s="90"/>
    </row>
    <row r="428055" spans="68:68" customFormat="1">
      <c r="BP428055" s="90"/>
    </row>
    <row r="428056" spans="68:68" customFormat="1">
      <c r="BP428056" s="90"/>
    </row>
    <row r="428057" spans="68:68" customFormat="1">
      <c r="BP428057" s="90"/>
    </row>
    <row r="428058" spans="68:68" customFormat="1">
      <c r="BP428058" s="90"/>
    </row>
    <row r="428059" spans="68:68" customFormat="1">
      <c r="BP428059" s="90"/>
    </row>
    <row r="428060" spans="68:68" customFormat="1">
      <c r="BP428060" s="90"/>
    </row>
    <row r="428061" spans="68:68" customFormat="1">
      <c r="BP428061" s="90"/>
    </row>
    <row r="428062" spans="68:68" customFormat="1">
      <c r="BP428062" s="90"/>
    </row>
    <row r="428063" spans="68:68" customFormat="1">
      <c r="BP428063" s="90"/>
    </row>
    <row r="428064" spans="68:68" customFormat="1">
      <c r="BP428064" s="90"/>
    </row>
    <row r="428065" spans="68:68" customFormat="1">
      <c r="BP428065" s="90"/>
    </row>
    <row r="428066" spans="68:68" customFormat="1">
      <c r="BP428066" s="90"/>
    </row>
    <row r="428067" spans="68:68" customFormat="1">
      <c r="BP428067" s="90"/>
    </row>
    <row r="428068" spans="68:68" customFormat="1">
      <c r="BP428068" s="90"/>
    </row>
    <row r="428069" spans="68:68" customFormat="1">
      <c r="BP428069" s="90"/>
    </row>
    <row r="428070" spans="68:68" customFormat="1">
      <c r="BP428070" s="90"/>
    </row>
    <row r="428071" spans="68:68" customFormat="1">
      <c r="BP428071" s="90"/>
    </row>
    <row r="428072" spans="68:68" customFormat="1">
      <c r="BP428072" s="90"/>
    </row>
    <row r="428073" spans="68:68" customFormat="1">
      <c r="BP428073" s="90"/>
    </row>
    <row r="428074" spans="68:68" customFormat="1">
      <c r="BP428074" s="90"/>
    </row>
    <row r="428075" spans="68:68" customFormat="1">
      <c r="BP428075" s="90"/>
    </row>
    <row r="428076" spans="68:68" customFormat="1">
      <c r="BP428076" s="90"/>
    </row>
    <row r="428077" spans="68:68" customFormat="1">
      <c r="BP428077" s="90"/>
    </row>
    <row r="428078" spans="68:68" customFormat="1">
      <c r="BP428078" s="90"/>
    </row>
    <row r="428079" spans="68:68" customFormat="1">
      <c r="BP428079" s="90"/>
    </row>
    <row r="428080" spans="68:68" customFormat="1">
      <c r="BP428080" s="90"/>
    </row>
    <row r="428081" spans="68:68" customFormat="1">
      <c r="BP428081" s="90"/>
    </row>
    <row r="428082" spans="68:68" customFormat="1">
      <c r="BP428082" s="90"/>
    </row>
    <row r="428083" spans="68:68" customFormat="1">
      <c r="BP428083" s="90"/>
    </row>
    <row r="428084" spans="68:68" customFormat="1">
      <c r="BP428084" s="90"/>
    </row>
    <row r="428085" spans="68:68" customFormat="1">
      <c r="BP428085" s="90"/>
    </row>
    <row r="428086" spans="68:68" customFormat="1">
      <c r="BP428086" s="90"/>
    </row>
    <row r="428087" spans="68:68" customFormat="1">
      <c r="BP428087" s="90"/>
    </row>
    <row r="428088" spans="68:68" customFormat="1">
      <c r="BP428088" s="90"/>
    </row>
    <row r="428089" spans="68:68" customFormat="1">
      <c r="BP428089" s="90"/>
    </row>
    <row r="428090" spans="68:68" customFormat="1">
      <c r="BP428090" s="90"/>
    </row>
    <row r="428091" spans="68:68" customFormat="1">
      <c r="BP428091" s="90"/>
    </row>
    <row r="428092" spans="68:68" customFormat="1">
      <c r="BP428092" s="90"/>
    </row>
    <row r="428093" spans="68:68" customFormat="1">
      <c r="BP428093" s="90"/>
    </row>
    <row r="428094" spans="68:68" customFormat="1">
      <c r="BP428094" s="90"/>
    </row>
    <row r="428095" spans="68:68" customFormat="1">
      <c r="BP428095" s="90"/>
    </row>
    <row r="428096" spans="68:68" customFormat="1">
      <c r="BP428096" s="90"/>
    </row>
    <row r="428097" spans="68:68" customFormat="1">
      <c r="BP428097" s="90"/>
    </row>
    <row r="428098" spans="68:68" customFormat="1">
      <c r="BP428098" s="90"/>
    </row>
    <row r="428099" spans="68:68" customFormat="1">
      <c r="BP428099" s="90"/>
    </row>
    <row r="428100" spans="68:68" customFormat="1">
      <c r="BP428100" s="90"/>
    </row>
    <row r="428101" spans="68:68" customFormat="1">
      <c r="BP428101" s="90"/>
    </row>
    <row r="428102" spans="68:68" customFormat="1">
      <c r="BP428102" s="90"/>
    </row>
    <row r="428103" spans="68:68" customFormat="1">
      <c r="BP428103" s="90"/>
    </row>
    <row r="428104" spans="68:68" customFormat="1">
      <c r="BP428104" s="90"/>
    </row>
    <row r="428105" spans="68:68" customFormat="1">
      <c r="BP428105" s="90"/>
    </row>
    <row r="428106" spans="68:68" customFormat="1">
      <c r="BP428106" s="90"/>
    </row>
    <row r="428107" spans="68:68" customFormat="1">
      <c r="BP428107" s="90"/>
    </row>
    <row r="428108" spans="68:68" customFormat="1">
      <c r="BP428108" s="90"/>
    </row>
    <row r="428109" spans="68:68" customFormat="1">
      <c r="BP428109" s="90"/>
    </row>
    <row r="428110" spans="68:68" customFormat="1">
      <c r="BP428110" s="90"/>
    </row>
    <row r="428111" spans="68:68" customFormat="1">
      <c r="BP428111" s="90"/>
    </row>
    <row r="428112" spans="68:68" customFormat="1">
      <c r="BP428112" s="90"/>
    </row>
    <row r="428113" spans="68:68" customFormat="1">
      <c r="BP428113" s="90"/>
    </row>
    <row r="428114" spans="68:68" customFormat="1">
      <c r="BP428114" s="90"/>
    </row>
    <row r="428115" spans="68:68" customFormat="1">
      <c r="BP428115" s="90"/>
    </row>
    <row r="428116" spans="68:68" customFormat="1">
      <c r="BP428116" s="90"/>
    </row>
    <row r="428117" spans="68:68" customFormat="1">
      <c r="BP428117" s="90"/>
    </row>
    <row r="428118" spans="68:68" customFormat="1">
      <c r="BP428118" s="90"/>
    </row>
    <row r="428119" spans="68:68" customFormat="1">
      <c r="BP428119" s="90"/>
    </row>
    <row r="428120" spans="68:68" customFormat="1">
      <c r="BP428120" s="90"/>
    </row>
    <row r="428121" spans="68:68" customFormat="1">
      <c r="BP428121" s="90"/>
    </row>
    <row r="428122" spans="68:68" customFormat="1">
      <c r="BP428122" s="90"/>
    </row>
    <row r="428123" spans="68:68" customFormat="1">
      <c r="BP428123" s="90"/>
    </row>
    <row r="428124" spans="68:68" customFormat="1">
      <c r="BP428124" s="90"/>
    </row>
    <row r="428125" spans="68:68" customFormat="1">
      <c r="BP428125" s="90"/>
    </row>
    <row r="428126" spans="68:68" customFormat="1">
      <c r="BP428126" s="90"/>
    </row>
    <row r="428127" spans="68:68" customFormat="1">
      <c r="BP428127" s="90"/>
    </row>
    <row r="428128" spans="68:68" customFormat="1">
      <c r="BP428128" s="90"/>
    </row>
    <row r="428129" spans="68:68" customFormat="1">
      <c r="BP428129" s="90"/>
    </row>
    <row r="428130" spans="68:68" customFormat="1">
      <c r="BP428130" s="90"/>
    </row>
    <row r="428131" spans="68:68" customFormat="1">
      <c r="BP428131" s="90"/>
    </row>
    <row r="428132" spans="68:68" customFormat="1">
      <c r="BP428132" s="90"/>
    </row>
    <row r="428133" spans="68:68" customFormat="1">
      <c r="BP428133" s="90"/>
    </row>
    <row r="428134" spans="68:68" customFormat="1">
      <c r="BP428134" s="90"/>
    </row>
    <row r="428135" spans="68:68" customFormat="1">
      <c r="BP428135" s="90"/>
    </row>
    <row r="428136" spans="68:68" customFormat="1">
      <c r="BP428136" s="90"/>
    </row>
    <row r="428137" spans="68:68" customFormat="1">
      <c r="BP428137" s="90"/>
    </row>
    <row r="428138" spans="68:68" customFormat="1">
      <c r="BP428138" s="90"/>
    </row>
    <row r="428139" spans="68:68" customFormat="1">
      <c r="BP428139" s="90"/>
    </row>
    <row r="428140" spans="68:68" customFormat="1">
      <c r="BP428140" s="90"/>
    </row>
    <row r="428141" spans="68:68" customFormat="1">
      <c r="BP428141" s="90"/>
    </row>
    <row r="428142" spans="68:68" customFormat="1">
      <c r="BP428142" s="90"/>
    </row>
    <row r="428143" spans="68:68" customFormat="1">
      <c r="BP428143" s="90"/>
    </row>
    <row r="428144" spans="68:68" customFormat="1">
      <c r="BP428144" s="90"/>
    </row>
    <row r="428145" spans="68:68" customFormat="1">
      <c r="BP428145" s="90"/>
    </row>
    <row r="428146" spans="68:68" customFormat="1">
      <c r="BP428146" s="90"/>
    </row>
    <row r="428147" spans="68:68" customFormat="1">
      <c r="BP428147" s="90"/>
    </row>
    <row r="428148" spans="68:68" customFormat="1">
      <c r="BP428148" s="90"/>
    </row>
    <row r="428149" spans="68:68" customFormat="1">
      <c r="BP428149" s="90"/>
    </row>
    <row r="428150" spans="68:68" customFormat="1">
      <c r="BP428150" s="90"/>
    </row>
    <row r="428151" spans="68:68" customFormat="1">
      <c r="BP428151" s="90"/>
    </row>
    <row r="428152" spans="68:68" customFormat="1">
      <c r="BP428152" s="90"/>
    </row>
    <row r="428153" spans="68:68" customFormat="1">
      <c r="BP428153" s="90"/>
    </row>
    <row r="428154" spans="68:68" customFormat="1">
      <c r="BP428154" s="90"/>
    </row>
    <row r="428155" spans="68:68" customFormat="1">
      <c r="BP428155" s="90"/>
    </row>
    <row r="428156" spans="68:68" customFormat="1">
      <c r="BP428156" s="90"/>
    </row>
    <row r="428157" spans="68:68" customFormat="1">
      <c r="BP428157" s="90"/>
    </row>
    <row r="428158" spans="68:68" customFormat="1">
      <c r="BP428158" s="90"/>
    </row>
    <row r="428159" spans="68:68" customFormat="1">
      <c r="BP428159" s="90"/>
    </row>
    <row r="428160" spans="68:68" customFormat="1">
      <c r="BP428160" s="90"/>
    </row>
    <row r="428161" spans="68:68" customFormat="1">
      <c r="BP428161" s="90"/>
    </row>
    <row r="428162" spans="68:68" customFormat="1">
      <c r="BP428162" s="90"/>
    </row>
    <row r="428163" spans="68:68" customFormat="1">
      <c r="BP428163" s="90"/>
    </row>
    <row r="428164" spans="68:68" customFormat="1">
      <c r="BP428164" s="90"/>
    </row>
    <row r="428165" spans="68:68" customFormat="1">
      <c r="BP428165" s="90"/>
    </row>
    <row r="428166" spans="68:68" customFormat="1">
      <c r="BP428166" s="90"/>
    </row>
    <row r="428167" spans="68:68" customFormat="1">
      <c r="BP428167" s="90"/>
    </row>
    <row r="428168" spans="68:68" customFormat="1">
      <c r="BP428168" s="90"/>
    </row>
    <row r="428169" spans="68:68" customFormat="1">
      <c r="BP428169" s="90"/>
    </row>
    <row r="428170" spans="68:68" customFormat="1">
      <c r="BP428170" s="90"/>
    </row>
    <row r="428171" spans="68:68" customFormat="1">
      <c r="BP428171" s="90"/>
    </row>
    <row r="428172" spans="68:68" customFormat="1">
      <c r="BP428172" s="90"/>
    </row>
    <row r="428173" spans="68:68" customFormat="1">
      <c r="BP428173" s="90"/>
    </row>
    <row r="428174" spans="68:68" customFormat="1">
      <c r="BP428174" s="90"/>
    </row>
    <row r="428175" spans="68:68" customFormat="1">
      <c r="BP428175" s="90"/>
    </row>
    <row r="428176" spans="68:68" customFormat="1">
      <c r="BP428176" s="90"/>
    </row>
    <row r="428177" spans="68:68" customFormat="1">
      <c r="BP428177" s="90"/>
    </row>
    <row r="428178" spans="68:68" customFormat="1">
      <c r="BP428178" s="90"/>
    </row>
    <row r="428179" spans="68:68" customFormat="1">
      <c r="BP428179" s="90"/>
    </row>
    <row r="428180" spans="68:68" customFormat="1">
      <c r="BP428180" s="90"/>
    </row>
    <row r="428181" spans="68:68" customFormat="1">
      <c r="BP428181" s="90"/>
    </row>
    <row r="428182" spans="68:68" customFormat="1">
      <c r="BP428182" s="90"/>
    </row>
    <row r="428183" spans="68:68" customFormat="1">
      <c r="BP428183" s="90"/>
    </row>
    <row r="428184" spans="68:68" customFormat="1">
      <c r="BP428184" s="90"/>
    </row>
    <row r="428185" spans="68:68" customFormat="1">
      <c r="BP428185" s="90"/>
    </row>
    <row r="428186" spans="68:68" customFormat="1">
      <c r="BP428186" s="90"/>
    </row>
    <row r="428187" spans="68:68" customFormat="1">
      <c r="BP428187" s="90"/>
    </row>
    <row r="428188" spans="68:68" customFormat="1">
      <c r="BP428188" s="90"/>
    </row>
    <row r="428189" spans="68:68" customFormat="1">
      <c r="BP428189" s="90"/>
    </row>
    <row r="428190" spans="68:68" customFormat="1">
      <c r="BP428190" s="90"/>
    </row>
    <row r="428191" spans="68:68" customFormat="1">
      <c r="BP428191" s="90"/>
    </row>
    <row r="428192" spans="68:68" customFormat="1">
      <c r="BP428192" s="90"/>
    </row>
    <row r="428193" spans="68:68" customFormat="1">
      <c r="BP428193" s="90"/>
    </row>
    <row r="428194" spans="68:68" customFormat="1">
      <c r="BP428194" s="90"/>
    </row>
    <row r="428195" spans="68:68" customFormat="1">
      <c r="BP428195" s="90"/>
    </row>
    <row r="428196" spans="68:68" customFormat="1">
      <c r="BP428196" s="90"/>
    </row>
    <row r="428197" spans="68:68" customFormat="1">
      <c r="BP428197" s="90"/>
    </row>
    <row r="428198" spans="68:68" customFormat="1">
      <c r="BP428198" s="90"/>
    </row>
    <row r="428199" spans="68:68" customFormat="1">
      <c r="BP428199" s="90"/>
    </row>
    <row r="428200" spans="68:68" customFormat="1">
      <c r="BP428200" s="90"/>
    </row>
    <row r="428201" spans="68:68" customFormat="1">
      <c r="BP428201" s="90"/>
    </row>
    <row r="428202" spans="68:68" customFormat="1">
      <c r="BP428202" s="90"/>
    </row>
    <row r="428203" spans="68:68" customFormat="1">
      <c r="BP428203" s="90"/>
    </row>
    <row r="428204" spans="68:68" customFormat="1">
      <c r="BP428204" s="90"/>
    </row>
    <row r="428205" spans="68:68" customFormat="1">
      <c r="BP428205" s="90"/>
    </row>
    <row r="428206" spans="68:68" customFormat="1">
      <c r="BP428206" s="90"/>
    </row>
    <row r="428207" spans="68:68" customFormat="1">
      <c r="BP428207" s="90"/>
    </row>
    <row r="428208" spans="68:68" customFormat="1">
      <c r="BP428208" s="90"/>
    </row>
    <row r="428209" spans="68:68" customFormat="1">
      <c r="BP428209" s="90"/>
    </row>
    <row r="428210" spans="68:68" customFormat="1">
      <c r="BP428210" s="90"/>
    </row>
    <row r="428211" spans="68:68" customFormat="1">
      <c r="BP428211" s="90"/>
    </row>
    <row r="428212" spans="68:68" customFormat="1">
      <c r="BP428212" s="90"/>
    </row>
    <row r="428213" spans="68:68" customFormat="1">
      <c r="BP428213" s="90"/>
    </row>
    <row r="428214" spans="68:68" customFormat="1">
      <c r="BP428214" s="90"/>
    </row>
    <row r="428215" spans="68:68" customFormat="1">
      <c r="BP428215" s="90"/>
    </row>
    <row r="428216" spans="68:68" customFormat="1">
      <c r="BP428216" s="90"/>
    </row>
    <row r="428217" spans="68:68" customFormat="1">
      <c r="BP428217" s="90"/>
    </row>
    <row r="428218" spans="68:68" customFormat="1">
      <c r="BP428218" s="90"/>
    </row>
    <row r="428219" spans="68:68" customFormat="1">
      <c r="BP428219" s="90"/>
    </row>
    <row r="428220" spans="68:68" customFormat="1">
      <c r="BP428220" s="90"/>
    </row>
    <row r="428221" spans="68:68" customFormat="1">
      <c r="BP428221" s="90"/>
    </row>
    <row r="428222" spans="68:68" customFormat="1">
      <c r="BP428222" s="90"/>
    </row>
    <row r="428223" spans="68:68" customFormat="1">
      <c r="BP428223" s="90"/>
    </row>
    <row r="428224" spans="68:68" customFormat="1">
      <c r="BP428224" s="90"/>
    </row>
    <row r="428225" spans="68:68" customFormat="1">
      <c r="BP428225" s="90"/>
    </row>
    <row r="428226" spans="68:68" customFormat="1">
      <c r="BP428226" s="90"/>
    </row>
    <row r="428227" spans="68:68" customFormat="1">
      <c r="BP428227" s="90"/>
    </row>
    <row r="428228" spans="68:68" customFormat="1">
      <c r="BP428228" s="90"/>
    </row>
    <row r="428229" spans="68:68" customFormat="1">
      <c r="BP428229" s="90"/>
    </row>
    <row r="428230" spans="68:68" customFormat="1">
      <c r="BP428230" s="90"/>
    </row>
    <row r="428231" spans="68:68" customFormat="1">
      <c r="BP428231" s="90"/>
    </row>
    <row r="428232" spans="68:68" customFormat="1">
      <c r="BP428232" s="90"/>
    </row>
    <row r="428233" spans="68:68" customFormat="1">
      <c r="BP428233" s="90"/>
    </row>
    <row r="428234" spans="68:68" customFormat="1">
      <c r="BP428234" s="90"/>
    </row>
    <row r="428235" spans="68:68" customFormat="1">
      <c r="BP428235" s="90"/>
    </row>
    <row r="428236" spans="68:68" customFormat="1">
      <c r="BP428236" s="90"/>
    </row>
    <row r="428237" spans="68:68" customFormat="1">
      <c r="BP428237" s="90"/>
    </row>
    <row r="428238" spans="68:68" customFormat="1">
      <c r="BP428238" s="90"/>
    </row>
    <row r="428239" spans="68:68" customFormat="1">
      <c r="BP428239" s="90"/>
    </row>
    <row r="428240" spans="68:68" customFormat="1">
      <c r="BP428240" s="90"/>
    </row>
    <row r="428241" spans="68:68" customFormat="1">
      <c r="BP428241" s="90"/>
    </row>
    <row r="428242" spans="68:68" customFormat="1">
      <c r="BP428242" s="90"/>
    </row>
    <row r="428243" spans="68:68" customFormat="1">
      <c r="BP428243" s="90"/>
    </row>
    <row r="428244" spans="68:68" customFormat="1">
      <c r="BP428244" s="90"/>
    </row>
    <row r="428245" spans="68:68" customFormat="1">
      <c r="BP428245" s="90"/>
    </row>
    <row r="428246" spans="68:68" customFormat="1">
      <c r="BP428246" s="90"/>
    </row>
    <row r="428247" spans="68:68" customFormat="1">
      <c r="BP428247" s="90"/>
    </row>
    <row r="428248" spans="68:68" customFormat="1">
      <c r="BP428248" s="90"/>
    </row>
    <row r="428249" spans="68:68" customFormat="1">
      <c r="BP428249" s="90"/>
    </row>
    <row r="428250" spans="68:68" customFormat="1">
      <c r="BP428250" s="90"/>
    </row>
    <row r="428251" spans="68:68" customFormat="1">
      <c r="BP428251" s="90"/>
    </row>
    <row r="428252" spans="68:68" customFormat="1">
      <c r="BP428252" s="90"/>
    </row>
    <row r="428253" spans="68:68" customFormat="1">
      <c r="BP428253" s="90"/>
    </row>
    <row r="428254" spans="68:68" customFormat="1">
      <c r="BP428254" s="90"/>
    </row>
    <row r="428255" spans="68:68" customFormat="1">
      <c r="BP428255" s="90"/>
    </row>
    <row r="428256" spans="68:68" customFormat="1">
      <c r="BP428256" s="90"/>
    </row>
    <row r="428257" spans="68:68" customFormat="1">
      <c r="BP428257" s="90"/>
    </row>
    <row r="428258" spans="68:68" customFormat="1">
      <c r="BP428258" s="90"/>
    </row>
    <row r="428259" spans="68:68" customFormat="1">
      <c r="BP428259" s="90"/>
    </row>
    <row r="428260" spans="68:68" customFormat="1">
      <c r="BP428260" s="90"/>
    </row>
    <row r="428261" spans="68:68" customFormat="1">
      <c r="BP428261" s="90"/>
    </row>
    <row r="428262" spans="68:68" customFormat="1">
      <c r="BP428262" s="90"/>
    </row>
    <row r="428263" spans="68:68" customFormat="1">
      <c r="BP428263" s="90"/>
    </row>
    <row r="428264" spans="68:68" customFormat="1">
      <c r="BP428264" s="90"/>
    </row>
    <row r="428265" spans="68:68" customFormat="1">
      <c r="BP428265" s="90"/>
    </row>
    <row r="428266" spans="68:68" customFormat="1">
      <c r="BP428266" s="90"/>
    </row>
    <row r="428267" spans="68:68" customFormat="1">
      <c r="BP428267" s="90"/>
    </row>
    <row r="428268" spans="68:68" customFormat="1">
      <c r="BP428268" s="90"/>
    </row>
    <row r="428269" spans="68:68" customFormat="1">
      <c r="BP428269" s="90"/>
    </row>
    <row r="428270" spans="68:68" customFormat="1">
      <c r="BP428270" s="90"/>
    </row>
    <row r="428271" spans="68:68" customFormat="1">
      <c r="BP428271" s="90"/>
    </row>
    <row r="428272" spans="68:68" customFormat="1">
      <c r="BP428272" s="90"/>
    </row>
    <row r="428273" spans="68:68" customFormat="1">
      <c r="BP428273" s="90"/>
    </row>
    <row r="428274" spans="68:68" customFormat="1">
      <c r="BP428274" s="90"/>
    </row>
    <row r="428275" spans="68:68" customFormat="1">
      <c r="BP428275" s="90"/>
    </row>
    <row r="428276" spans="68:68" customFormat="1">
      <c r="BP428276" s="90"/>
    </row>
    <row r="428277" spans="68:68" customFormat="1">
      <c r="BP428277" s="90"/>
    </row>
    <row r="428278" spans="68:68" customFormat="1">
      <c r="BP428278" s="90"/>
    </row>
    <row r="428279" spans="68:68" customFormat="1">
      <c r="BP428279" s="90"/>
    </row>
    <row r="428280" spans="68:68" customFormat="1">
      <c r="BP428280" s="90"/>
    </row>
    <row r="428281" spans="68:68" customFormat="1">
      <c r="BP428281" s="90"/>
    </row>
    <row r="428282" spans="68:68" customFormat="1">
      <c r="BP428282" s="90"/>
    </row>
    <row r="428283" spans="68:68" customFormat="1">
      <c r="BP428283" s="90"/>
    </row>
    <row r="428284" spans="68:68" customFormat="1">
      <c r="BP428284" s="90"/>
    </row>
    <row r="428285" spans="68:68" customFormat="1">
      <c r="BP428285" s="90"/>
    </row>
    <row r="428286" spans="68:68" customFormat="1">
      <c r="BP428286" s="90"/>
    </row>
    <row r="428287" spans="68:68" customFormat="1">
      <c r="BP428287" s="90"/>
    </row>
    <row r="428288" spans="68:68" customFormat="1">
      <c r="BP428288" s="90"/>
    </row>
    <row r="428289" spans="68:68" customFormat="1">
      <c r="BP428289" s="90"/>
    </row>
    <row r="428290" spans="68:68" customFormat="1">
      <c r="BP428290" s="90"/>
    </row>
    <row r="428291" spans="68:68" customFormat="1">
      <c r="BP428291" s="90"/>
    </row>
    <row r="428292" spans="68:68" customFormat="1">
      <c r="BP428292" s="90"/>
    </row>
    <row r="428293" spans="68:68" customFormat="1">
      <c r="BP428293" s="90"/>
    </row>
    <row r="428294" spans="68:68" customFormat="1">
      <c r="BP428294" s="90"/>
    </row>
    <row r="428295" spans="68:68" customFormat="1">
      <c r="BP428295" s="90"/>
    </row>
    <row r="428296" spans="68:68" customFormat="1">
      <c r="BP428296" s="90"/>
    </row>
    <row r="428297" spans="68:68" customFormat="1">
      <c r="BP428297" s="90"/>
    </row>
    <row r="428298" spans="68:68" customFormat="1">
      <c r="BP428298" s="90"/>
    </row>
    <row r="428299" spans="68:68" customFormat="1">
      <c r="BP428299" s="90"/>
    </row>
    <row r="428300" spans="68:68" customFormat="1">
      <c r="BP428300" s="90"/>
    </row>
    <row r="428301" spans="68:68" customFormat="1">
      <c r="BP428301" s="90"/>
    </row>
    <row r="428302" spans="68:68" customFormat="1">
      <c r="BP428302" s="90"/>
    </row>
    <row r="428303" spans="68:68" customFormat="1">
      <c r="BP428303" s="90"/>
    </row>
    <row r="428304" spans="68:68" customFormat="1">
      <c r="BP428304" s="90"/>
    </row>
    <row r="428305" spans="68:68" customFormat="1">
      <c r="BP428305" s="90"/>
    </row>
    <row r="428306" spans="68:68" customFormat="1">
      <c r="BP428306" s="90"/>
    </row>
    <row r="428307" spans="68:68" customFormat="1">
      <c r="BP428307" s="90"/>
    </row>
    <row r="428308" spans="68:68" customFormat="1">
      <c r="BP428308" s="90"/>
    </row>
    <row r="428309" spans="68:68" customFormat="1">
      <c r="BP428309" s="90"/>
    </row>
    <row r="428310" spans="68:68" customFormat="1">
      <c r="BP428310" s="90"/>
    </row>
    <row r="428311" spans="68:68" customFormat="1">
      <c r="BP428311" s="90"/>
    </row>
    <row r="428312" spans="68:68" customFormat="1">
      <c r="BP428312" s="90"/>
    </row>
    <row r="428313" spans="68:68" customFormat="1">
      <c r="BP428313" s="90"/>
    </row>
    <row r="428314" spans="68:68" customFormat="1">
      <c r="BP428314" s="90"/>
    </row>
    <row r="428315" spans="68:68" customFormat="1">
      <c r="BP428315" s="90"/>
    </row>
    <row r="428316" spans="68:68" customFormat="1">
      <c r="BP428316" s="90"/>
    </row>
    <row r="428317" spans="68:68" customFormat="1">
      <c r="BP428317" s="90"/>
    </row>
    <row r="428318" spans="68:68" customFormat="1">
      <c r="BP428318" s="90"/>
    </row>
    <row r="428319" spans="68:68" customFormat="1">
      <c r="BP428319" s="90"/>
    </row>
    <row r="428320" spans="68:68" customFormat="1">
      <c r="BP428320" s="90"/>
    </row>
    <row r="428321" spans="68:68" customFormat="1">
      <c r="BP428321" s="90"/>
    </row>
    <row r="428322" spans="68:68" customFormat="1">
      <c r="BP428322" s="90"/>
    </row>
    <row r="428323" spans="68:68" customFormat="1">
      <c r="BP428323" s="90"/>
    </row>
    <row r="428324" spans="68:68" customFormat="1">
      <c r="BP428324" s="90"/>
    </row>
    <row r="428325" spans="68:68" customFormat="1">
      <c r="BP428325" s="90"/>
    </row>
    <row r="428326" spans="68:68" customFormat="1">
      <c r="BP428326" s="90"/>
    </row>
    <row r="428327" spans="68:68" customFormat="1">
      <c r="BP428327" s="90"/>
    </row>
    <row r="428328" spans="68:68" customFormat="1">
      <c r="BP428328" s="90"/>
    </row>
    <row r="428329" spans="68:68" customFormat="1">
      <c r="BP428329" s="90"/>
    </row>
    <row r="428330" spans="68:68" customFormat="1">
      <c r="BP428330" s="90"/>
    </row>
    <row r="428331" spans="68:68" customFormat="1">
      <c r="BP428331" s="90"/>
    </row>
    <row r="428332" spans="68:68" customFormat="1">
      <c r="BP428332" s="90"/>
    </row>
    <row r="428333" spans="68:68" customFormat="1">
      <c r="BP428333" s="90"/>
    </row>
    <row r="428334" spans="68:68" customFormat="1">
      <c r="BP428334" s="90"/>
    </row>
    <row r="428335" spans="68:68" customFormat="1">
      <c r="BP428335" s="90"/>
    </row>
    <row r="428336" spans="68:68" customFormat="1">
      <c r="BP428336" s="90"/>
    </row>
    <row r="428337" spans="68:68" customFormat="1">
      <c r="BP428337" s="90"/>
    </row>
    <row r="428338" spans="68:68" customFormat="1">
      <c r="BP428338" s="90"/>
    </row>
    <row r="428339" spans="68:68" customFormat="1">
      <c r="BP428339" s="90"/>
    </row>
    <row r="428340" spans="68:68" customFormat="1">
      <c r="BP428340" s="90"/>
    </row>
    <row r="428341" spans="68:68" customFormat="1">
      <c r="BP428341" s="90"/>
    </row>
    <row r="428342" spans="68:68" customFormat="1">
      <c r="BP428342" s="90"/>
    </row>
    <row r="428343" spans="68:68" customFormat="1">
      <c r="BP428343" s="90"/>
    </row>
    <row r="428344" spans="68:68" customFormat="1">
      <c r="BP428344" s="90"/>
    </row>
    <row r="428345" spans="68:68" customFormat="1">
      <c r="BP428345" s="90"/>
    </row>
    <row r="428346" spans="68:68" customFormat="1">
      <c r="BP428346" s="90"/>
    </row>
    <row r="428347" spans="68:68" customFormat="1">
      <c r="BP428347" s="90"/>
    </row>
    <row r="428348" spans="68:68" customFormat="1">
      <c r="BP428348" s="90"/>
    </row>
    <row r="428349" spans="68:68" customFormat="1">
      <c r="BP428349" s="90"/>
    </row>
    <row r="428350" spans="68:68" customFormat="1">
      <c r="BP428350" s="90"/>
    </row>
    <row r="428351" spans="68:68" customFormat="1">
      <c r="BP428351" s="90"/>
    </row>
    <row r="428352" spans="68:68" customFormat="1">
      <c r="BP428352" s="90"/>
    </row>
    <row r="428353" spans="68:68" customFormat="1">
      <c r="BP428353" s="90"/>
    </row>
    <row r="428354" spans="68:68" customFormat="1">
      <c r="BP428354" s="90"/>
    </row>
    <row r="428355" spans="68:68" customFormat="1">
      <c r="BP428355" s="90"/>
    </row>
    <row r="428356" spans="68:68" customFormat="1">
      <c r="BP428356" s="90"/>
    </row>
    <row r="428357" spans="68:68" customFormat="1">
      <c r="BP428357" s="90"/>
    </row>
    <row r="428358" spans="68:68" customFormat="1">
      <c r="BP428358" s="90"/>
    </row>
    <row r="428359" spans="68:68" customFormat="1">
      <c r="BP428359" s="90"/>
    </row>
    <row r="428360" spans="68:68" customFormat="1">
      <c r="BP428360" s="90"/>
    </row>
    <row r="428361" spans="68:68" customFormat="1">
      <c r="BP428361" s="90"/>
    </row>
    <row r="428362" spans="68:68" customFormat="1">
      <c r="BP428362" s="90"/>
    </row>
    <row r="428363" spans="68:68" customFormat="1">
      <c r="BP428363" s="90"/>
    </row>
    <row r="428364" spans="68:68" customFormat="1">
      <c r="BP428364" s="90"/>
    </row>
    <row r="428365" spans="68:68" customFormat="1">
      <c r="BP428365" s="90"/>
    </row>
    <row r="428366" spans="68:68" customFormat="1">
      <c r="BP428366" s="90"/>
    </row>
    <row r="428367" spans="68:68" customFormat="1">
      <c r="BP428367" s="90"/>
    </row>
    <row r="428368" spans="68:68" customFormat="1">
      <c r="BP428368" s="90"/>
    </row>
    <row r="428369" spans="68:68" customFormat="1">
      <c r="BP428369" s="90"/>
    </row>
    <row r="428370" spans="68:68" customFormat="1">
      <c r="BP428370" s="90"/>
    </row>
    <row r="428371" spans="68:68" customFormat="1">
      <c r="BP428371" s="90"/>
    </row>
    <row r="428372" spans="68:68" customFormat="1">
      <c r="BP428372" s="90"/>
    </row>
    <row r="428373" spans="68:68" customFormat="1">
      <c r="BP428373" s="90"/>
    </row>
    <row r="428374" spans="68:68" customFormat="1">
      <c r="BP428374" s="90"/>
    </row>
    <row r="428375" spans="68:68" customFormat="1">
      <c r="BP428375" s="90"/>
    </row>
    <row r="428376" spans="68:68" customFormat="1">
      <c r="BP428376" s="90"/>
    </row>
    <row r="428377" spans="68:68" customFormat="1">
      <c r="BP428377" s="90"/>
    </row>
    <row r="428378" spans="68:68" customFormat="1">
      <c r="BP428378" s="90"/>
    </row>
    <row r="428379" spans="68:68" customFormat="1">
      <c r="BP428379" s="90"/>
    </row>
    <row r="428380" spans="68:68" customFormat="1">
      <c r="BP428380" s="90"/>
    </row>
    <row r="428381" spans="68:68" customFormat="1">
      <c r="BP428381" s="90"/>
    </row>
    <row r="428382" spans="68:68" customFormat="1">
      <c r="BP428382" s="90"/>
    </row>
    <row r="428383" spans="68:68" customFormat="1">
      <c r="BP428383" s="90"/>
    </row>
    <row r="428384" spans="68:68" customFormat="1">
      <c r="BP428384" s="90"/>
    </row>
    <row r="428385" spans="68:68" customFormat="1">
      <c r="BP428385" s="90"/>
    </row>
    <row r="428386" spans="68:68" customFormat="1">
      <c r="BP428386" s="90"/>
    </row>
    <row r="428387" spans="68:68" customFormat="1">
      <c r="BP428387" s="90"/>
    </row>
    <row r="428388" spans="68:68" customFormat="1">
      <c r="BP428388" s="90"/>
    </row>
    <row r="428389" spans="68:68" customFormat="1">
      <c r="BP428389" s="90"/>
    </row>
    <row r="428390" spans="68:68" customFormat="1">
      <c r="BP428390" s="90"/>
    </row>
    <row r="428391" spans="68:68" customFormat="1">
      <c r="BP428391" s="90"/>
    </row>
    <row r="428392" spans="68:68" customFormat="1">
      <c r="BP428392" s="90"/>
    </row>
    <row r="428393" spans="68:68" customFormat="1">
      <c r="BP428393" s="90"/>
    </row>
    <row r="428394" spans="68:68" customFormat="1">
      <c r="BP428394" s="90"/>
    </row>
    <row r="428395" spans="68:68" customFormat="1">
      <c r="BP428395" s="90"/>
    </row>
    <row r="428396" spans="68:68" customFormat="1">
      <c r="BP428396" s="90"/>
    </row>
    <row r="428397" spans="68:68" customFormat="1">
      <c r="BP428397" s="90"/>
    </row>
    <row r="428398" spans="68:68" customFormat="1">
      <c r="BP428398" s="90"/>
    </row>
    <row r="428399" spans="68:68" customFormat="1">
      <c r="BP428399" s="90"/>
    </row>
    <row r="428400" spans="68:68" customFormat="1">
      <c r="BP428400" s="90"/>
    </row>
    <row r="428401" spans="68:68" customFormat="1">
      <c r="BP428401" s="90"/>
    </row>
    <row r="428402" spans="68:68" customFormat="1">
      <c r="BP428402" s="90"/>
    </row>
    <row r="428403" spans="68:68" customFormat="1">
      <c r="BP428403" s="90"/>
    </row>
    <row r="428404" spans="68:68" customFormat="1">
      <c r="BP428404" s="90"/>
    </row>
    <row r="428405" spans="68:68" customFormat="1">
      <c r="BP428405" s="90"/>
    </row>
    <row r="428406" spans="68:68" customFormat="1">
      <c r="BP428406" s="90"/>
    </row>
    <row r="428407" spans="68:68" customFormat="1">
      <c r="BP428407" s="90"/>
    </row>
    <row r="428408" spans="68:68" customFormat="1">
      <c r="BP428408" s="90"/>
    </row>
    <row r="428409" spans="68:68" customFormat="1">
      <c r="BP428409" s="90"/>
    </row>
    <row r="428410" spans="68:68" customFormat="1">
      <c r="BP428410" s="90"/>
    </row>
    <row r="428411" spans="68:68" customFormat="1">
      <c r="BP428411" s="90"/>
    </row>
    <row r="428412" spans="68:68" customFormat="1">
      <c r="BP428412" s="90"/>
    </row>
    <row r="428413" spans="68:68" customFormat="1">
      <c r="BP428413" s="90"/>
    </row>
    <row r="428414" spans="68:68" customFormat="1">
      <c r="BP428414" s="90"/>
    </row>
    <row r="428415" spans="68:68" customFormat="1">
      <c r="BP428415" s="90"/>
    </row>
    <row r="428416" spans="68:68" customFormat="1">
      <c r="BP428416" s="90"/>
    </row>
    <row r="428417" spans="68:68" customFormat="1">
      <c r="BP428417" s="90"/>
    </row>
    <row r="428418" spans="68:68" customFormat="1">
      <c r="BP428418" s="90"/>
    </row>
    <row r="428419" spans="68:68" customFormat="1">
      <c r="BP428419" s="90"/>
    </row>
    <row r="428420" spans="68:68" customFormat="1">
      <c r="BP428420" s="90"/>
    </row>
    <row r="428421" spans="68:68" customFormat="1">
      <c r="BP428421" s="90"/>
    </row>
    <row r="428422" spans="68:68" customFormat="1">
      <c r="BP428422" s="90"/>
    </row>
    <row r="428423" spans="68:68" customFormat="1">
      <c r="BP428423" s="90"/>
    </row>
    <row r="428424" spans="68:68" customFormat="1">
      <c r="BP428424" s="90"/>
    </row>
    <row r="428425" spans="68:68" customFormat="1">
      <c r="BP428425" s="90"/>
    </row>
    <row r="428426" spans="68:68" customFormat="1">
      <c r="BP428426" s="90"/>
    </row>
    <row r="428427" spans="68:68" customFormat="1">
      <c r="BP428427" s="90"/>
    </row>
    <row r="428428" spans="68:68" customFormat="1">
      <c r="BP428428" s="90"/>
    </row>
    <row r="428429" spans="68:68" customFormat="1">
      <c r="BP428429" s="90"/>
    </row>
    <row r="428430" spans="68:68" customFormat="1">
      <c r="BP428430" s="90"/>
    </row>
    <row r="428431" spans="68:68" customFormat="1">
      <c r="BP428431" s="90"/>
    </row>
    <row r="428432" spans="68:68" customFormat="1">
      <c r="BP428432" s="90"/>
    </row>
    <row r="428433" spans="68:68" customFormat="1">
      <c r="BP428433" s="90"/>
    </row>
    <row r="428434" spans="68:68" customFormat="1">
      <c r="BP428434" s="90"/>
    </row>
    <row r="428435" spans="68:68" customFormat="1">
      <c r="BP428435" s="90"/>
    </row>
    <row r="428436" spans="68:68" customFormat="1">
      <c r="BP428436" s="90"/>
    </row>
    <row r="428437" spans="68:68" customFormat="1">
      <c r="BP428437" s="90"/>
    </row>
    <row r="428438" spans="68:68" customFormat="1">
      <c r="BP428438" s="90"/>
    </row>
    <row r="428439" spans="68:68" customFormat="1">
      <c r="BP428439" s="90"/>
    </row>
    <row r="428440" spans="68:68" customFormat="1">
      <c r="BP428440" s="90"/>
    </row>
    <row r="428441" spans="68:68" customFormat="1">
      <c r="BP428441" s="90"/>
    </row>
    <row r="428442" spans="68:68" customFormat="1">
      <c r="BP428442" s="90"/>
    </row>
    <row r="428443" spans="68:68" customFormat="1">
      <c r="BP428443" s="90"/>
    </row>
    <row r="428444" spans="68:68" customFormat="1">
      <c r="BP428444" s="90"/>
    </row>
    <row r="428445" spans="68:68" customFormat="1">
      <c r="BP428445" s="90"/>
    </row>
    <row r="428446" spans="68:68" customFormat="1">
      <c r="BP428446" s="90"/>
    </row>
    <row r="428447" spans="68:68" customFormat="1">
      <c r="BP428447" s="90"/>
    </row>
    <row r="428448" spans="68:68" customFormat="1">
      <c r="BP428448" s="90"/>
    </row>
    <row r="428449" spans="68:68" customFormat="1">
      <c r="BP428449" s="90"/>
    </row>
    <row r="428450" spans="68:68" customFormat="1">
      <c r="BP428450" s="90"/>
    </row>
    <row r="428451" spans="68:68" customFormat="1">
      <c r="BP428451" s="90"/>
    </row>
    <row r="428452" spans="68:68" customFormat="1">
      <c r="BP428452" s="90"/>
    </row>
    <row r="428453" spans="68:68" customFormat="1">
      <c r="BP428453" s="90"/>
    </row>
    <row r="428454" spans="68:68" customFormat="1">
      <c r="BP428454" s="90"/>
    </row>
    <row r="428455" spans="68:68" customFormat="1">
      <c r="BP428455" s="90"/>
    </row>
    <row r="428456" spans="68:68" customFormat="1">
      <c r="BP428456" s="90"/>
    </row>
    <row r="428457" spans="68:68" customFormat="1">
      <c r="BP428457" s="90"/>
    </row>
    <row r="428458" spans="68:68" customFormat="1">
      <c r="BP428458" s="90"/>
    </row>
    <row r="428459" spans="68:68" customFormat="1">
      <c r="BP428459" s="90"/>
    </row>
    <row r="428460" spans="68:68" customFormat="1">
      <c r="BP428460" s="90"/>
    </row>
    <row r="428461" spans="68:68" customFormat="1">
      <c r="BP428461" s="90"/>
    </row>
    <row r="428462" spans="68:68" customFormat="1">
      <c r="BP428462" s="90"/>
    </row>
    <row r="428463" spans="68:68" customFormat="1">
      <c r="BP428463" s="90"/>
    </row>
    <row r="428464" spans="68:68" customFormat="1">
      <c r="BP428464" s="90"/>
    </row>
    <row r="428465" spans="68:68" customFormat="1">
      <c r="BP428465" s="90"/>
    </row>
    <row r="428466" spans="68:68" customFormat="1">
      <c r="BP428466" s="90"/>
    </row>
    <row r="428467" spans="68:68" customFormat="1">
      <c r="BP428467" s="90"/>
    </row>
    <row r="428468" spans="68:68" customFormat="1">
      <c r="BP428468" s="90"/>
    </row>
    <row r="428469" spans="68:68" customFormat="1">
      <c r="BP428469" s="90"/>
    </row>
    <row r="428470" spans="68:68" customFormat="1">
      <c r="BP428470" s="90"/>
    </row>
    <row r="428471" spans="68:68" customFormat="1">
      <c r="BP428471" s="90"/>
    </row>
    <row r="428472" spans="68:68" customFormat="1">
      <c r="BP428472" s="90"/>
    </row>
    <row r="428473" spans="68:68" customFormat="1">
      <c r="BP428473" s="90"/>
    </row>
    <row r="428474" spans="68:68" customFormat="1">
      <c r="BP428474" s="90"/>
    </row>
    <row r="428475" spans="68:68" customFormat="1">
      <c r="BP428475" s="90"/>
    </row>
    <row r="428476" spans="68:68" customFormat="1">
      <c r="BP428476" s="90"/>
    </row>
    <row r="428477" spans="68:68" customFormat="1">
      <c r="BP428477" s="90"/>
    </row>
    <row r="428478" spans="68:68" customFormat="1">
      <c r="BP428478" s="90"/>
    </row>
    <row r="428479" spans="68:68" customFormat="1">
      <c r="BP428479" s="90"/>
    </row>
    <row r="428480" spans="68:68" customFormat="1">
      <c r="BP428480" s="90"/>
    </row>
    <row r="428481" spans="68:68" customFormat="1">
      <c r="BP428481" s="90"/>
    </row>
    <row r="428482" spans="68:68" customFormat="1">
      <c r="BP428482" s="90"/>
    </row>
    <row r="428483" spans="68:68" customFormat="1">
      <c r="BP428483" s="90"/>
    </row>
    <row r="428484" spans="68:68" customFormat="1">
      <c r="BP428484" s="90"/>
    </row>
    <row r="428485" spans="68:68" customFormat="1">
      <c r="BP428485" s="90"/>
    </row>
    <row r="428486" spans="68:68" customFormat="1">
      <c r="BP428486" s="90"/>
    </row>
    <row r="428487" spans="68:68" customFormat="1">
      <c r="BP428487" s="90"/>
    </row>
    <row r="428488" spans="68:68" customFormat="1">
      <c r="BP428488" s="90"/>
    </row>
    <row r="428489" spans="68:68" customFormat="1">
      <c r="BP428489" s="90"/>
    </row>
    <row r="428490" spans="68:68" customFormat="1">
      <c r="BP428490" s="90"/>
    </row>
    <row r="428491" spans="68:68" customFormat="1">
      <c r="BP428491" s="90"/>
    </row>
    <row r="428492" spans="68:68" customFormat="1">
      <c r="BP428492" s="90"/>
    </row>
    <row r="428493" spans="68:68" customFormat="1">
      <c r="BP428493" s="90"/>
    </row>
    <row r="428494" spans="68:68" customFormat="1">
      <c r="BP428494" s="90"/>
    </row>
    <row r="428495" spans="68:68" customFormat="1">
      <c r="BP428495" s="90"/>
    </row>
    <row r="428496" spans="68:68" customFormat="1">
      <c r="BP428496" s="90"/>
    </row>
    <row r="428497" spans="68:68" customFormat="1">
      <c r="BP428497" s="90"/>
    </row>
    <row r="428498" spans="68:68" customFormat="1">
      <c r="BP428498" s="90"/>
    </row>
    <row r="428499" spans="68:68" customFormat="1">
      <c r="BP428499" s="90"/>
    </row>
    <row r="428500" spans="68:68" customFormat="1">
      <c r="BP428500" s="90"/>
    </row>
    <row r="428501" spans="68:68" customFormat="1">
      <c r="BP428501" s="90"/>
    </row>
    <row r="428502" spans="68:68" customFormat="1">
      <c r="BP428502" s="90"/>
    </row>
    <row r="428503" spans="68:68" customFormat="1">
      <c r="BP428503" s="90"/>
    </row>
    <row r="428504" spans="68:68" customFormat="1">
      <c r="BP428504" s="90"/>
    </row>
    <row r="428505" spans="68:68" customFormat="1">
      <c r="BP428505" s="90"/>
    </row>
    <row r="428506" spans="68:68" customFormat="1">
      <c r="BP428506" s="90"/>
    </row>
    <row r="428507" spans="68:68" customFormat="1">
      <c r="BP428507" s="90"/>
    </row>
    <row r="428508" spans="68:68" customFormat="1">
      <c r="BP428508" s="90"/>
    </row>
    <row r="428509" spans="68:68" customFormat="1">
      <c r="BP428509" s="90"/>
    </row>
    <row r="428510" spans="68:68" customFormat="1">
      <c r="BP428510" s="90"/>
    </row>
    <row r="428511" spans="68:68" customFormat="1">
      <c r="BP428511" s="90"/>
    </row>
    <row r="428512" spans="68:68" customFormat="1">
      <c r="BP428512" s="90"/>
    </row>
    <row r="428513" spans="68:68" customFormat="1">
      <c r="BP428513" s="90"/>
    </row>
    <row r="428514" spans="68:68" customFormat="1">
      <c r="BP428514" s="90"/>
    </row>
    <row r="428515" spans="68:68" customFormat="1">
      <c r="BP428515" s="90"/>
    </row>
    <row r="428516" spans="68:68" customFormat="1">
      <c r="BP428516" s="90"/>
    </row>
    <row r="428517" spans="68:68" customFormat="1">
      <c r="BP428517" s="90"/>
    </row>
    <row r="428518" spans="68:68" customFormat="1">
      <c r="BP428518" s="90"/>
    </row>
    <row r="428519" spans="68:68" customFormat="1">
      <c r="BP428519" s="90"/>
    </row>
    <row r="428520" spans="68:68" customFormat="1">
      <c r="BP428520" s="90"/>
    </row>
    <row r="428521" spans="68:68" customFormat="1">
      <c r="BP428521" s="90"/>
    </row>
    <row r="428522" spans="68:68" customFormat="1">
      <c r="BP428522" s="90"/>
    </row>
    <row r="428523" spans="68:68" customFormat="1">
      <c r="BP428523" s="90"/>
    </row>
    <row r="428524" spans="68:68" customFormat="1">
      <c r="BP428524" s="90"/>
    </row>
    <row r="428525" spans="68:68" customFormat="1">
      <c r="BP428525" s="90"/>
    </row>
    <row r="428526" spans="68:68" customFormat="1">
      <c r="BP428526" s="90"/>
    </row>
    <row r="428527" spans="68:68" customFormat="1">
      <c r="BP428527" s="90"/>
    </row>
    <row r="428528" spans="68:68" customFormat="1">
      <c r="BP428528" s="90"/>
    </row>
    <row r="428529" spans="68:68" customFormat="1">
      <c r="BP428529" s="90"/>
    </row>
    <row r="428530" spans="68:68" customFormat="1">
      <c r="BP428530" s="90"/>
    </row>
    <row r="428531" spans="68:68" customFormat="1">
      <c r="BP428531" s="90"/>
    </row>
    <row r="428532" spans="68:68" customFormat="1">
      <c r="BP428532" s="90"/>
    </row>
    <row r="428533" spans="68:68" customFormat="1">
      <c r="BP428533" s="90"/>
    </row>
    <row r="428534" spans="68:68" customFormat="1">
      <c r="BP428534" s="90"/>
    </row>
    <row r="428535" spans="68:68" customFormat="1">
      <c r="BP428535" s="90"/>
    </row>
    <row r="428536" spans="68:68" customFormat="1">
      <c r="BP428536" s="90"/>
    </row>
    <row r="428537" spans="68:68" customFormat="1">
      <c r="BP428537" s="90"/>
    </row>
    <row r="428538" spans="68:68" customFormat="1">
      <c r="BP428538" s="90"/>
    </row>
    <row r="428539" spans="68:68" customFormat="1">
      <c r="BP428539" s="90"/>
    </row>
    <row r="428540" spans="68:68" customFormat="1">
      <c r="BP428540" s="90"/>
    </row>
    <row r="428541" spans="68:68" customFormat="1">
      <c r="BP428541" s="90"/>
    </row>
    <row r="428542" spans="68:68" customFormat="1">
      <c r="BP428542" s="90"/>
    </row>
    <row r="428543" spans="68:68" customFormat="1">
      <c r="BP428543" s="90"/>
    </row>
    <row r="428544" spans="68:68" customFormat="1">
      <c r="BP428544" s="90"/>
    </row>
    <row r="428545" spans="68:68" customFormat="1">
      <c r="BP428545" s="90"/>
    </row>
    <row r="428546" spans="68:68" customFormat="1">
      <c r="BP428546" s="90"/>
    </row>
    <row r="428547" spans="68:68" customFormat="1">
      <c r="BP428547" s="90"/>
    </row>
    <row r="428548" spans="68:68" customFormat="1">
      <c r="BP428548" s="90"/>
    </row>
    <row r="428549" spans="68:68" customFormat="1">
      <c r="BP428549" s="90"/>
    </row>
    <row r="428550" spans="68:68" customFormat="1">
      <c r="BP428550" s="90"/>
    </row>
    <row r="428551" spans="68:68" customFormat="1">
      <c r="BP428551" s="90"/>
    </row>
    <row r="428552" spans="68:68" customFormat="1">
      <c r="BP428552" s="90"/>
    </row>
    <row r="428553" spans="68:68" customFormat="1">
      <c r="BP428553" s="90"/>
    </row>
    <row r="428554" spans="68:68" customFormat="1">
      <c r="BP428554" s="90"/>
    </row>
    <row r="428555" spans="68:68" customFormat="1">
      <c r="BP428555" s="90"/>
    </row>
    <row r="428556" spans="68:68" customFormat="1">
      <c r="BP428556" s="90"/>
    </row>
    <row r="428557" spans="68:68" customFormat="1">
      <c r="BP428557" s="90"/>
    </row>
    <row r="428558" spans="68:68" customFormat="1">
      <c r="BP428558" s="90"/>
    </row>
    <row r="428559" spans="68:68" customFormat="1">
      <c r="BP428559" s="90"/>
    </row>
    <row r="428560" spans="68:68" customFormat="1">
      <c r="BP428560" s="90"/>
    </row>
    <row r="428561" spans="68:68" customFormat="1">
      <c r="BP428561" s="90"/>
    </row>
    <row r="428562" spans="68:68" customFormat="1">
      <c r="BP428562" s="90"/>
    </row>
    <row r="428563" spans="68:68" customFormat="1">
      <c r="BP428563" s="90"/>
    </row>
    <row r="428564" spans="68:68" customFormat="1">
      <c r="BP428564" s="90"/>
    </row>
    <row r="428565" spans="68:68" customFormat="1">
      <c r="BP428565" s="90"/>
    </row>
    <row r="428566" spans="68:68" customFormat="1">
      <c r="BP428566" s="90"/>
    </row>
    <row r="428567" spans="68:68" customFormat="1">
      <c r="BP428567" s="90"/>
    </row>
    <row r="428568" spans="68:68" customFormat="1">
      <c r="BP428568" s="90"/>
    </row>
    <row r="428569" spans="68:68" customFormat="1">
      <c r="BP428569" s="90"/>
    </row>
    <row r="428570" spans="68:68" customFormat="1">
      <c r="BP428570" s="90"/>
    </row>
    <row r="428571" spans="68:68" customFormat="1">
      <c r="BP428571" s="90"/>
    </row>
    <row r="428572" spans="68:68" customFormat="1">
      <c r="BP428572" s="90"/>
    </row>
    <row r="428573" spans="68:68" customFormat="1">
      <c r="BP428573" s="90"/>
    </row>
    <row r="428574" spans="68:68" customFormat="1">
      <c r="BP428574" s="90"/>
    </row>
    <row r="428575" spans="68:68" customFormat="1">
      <c r="BP428575" s="90"/>
    </row>
    <row r="428576" spans="68:68" customFormat="1">
      <c r="BP428576" s="90"/>
    </row>
    <row r="428577" spans="68:68" customFormat="1">
      <c r="BP428577" s="90"/>
    </row>
    <row r="428578" spans="68:68" customFormat="1">
      <c r="BP428578" s="90"/>
    </row>
    <row r="428579" spans="68:68" customFormat="1">
      <c r="BP428579" s="90"/>
    </row>
    <row r="428580" spans="68:68" customFormat="1">
      <c r="BP428580" s="90"/>
    </row>
    <row r="428581" spans="68:68" customFormat="1">
      <c r="BP428581" s="90"/>
    </row>
    <row r="428582" spans="68:68" customFormat="1">
      <c r="BP428582" s="90"/>
    </row>
    <row r="428583" spans="68:68" customFormat="1">
      <c r="BP428583" s="90"/>
    </row>
    <row r="428584" spans="68:68" customFormat="1">
      <c r="BP428584" s="90"/>
    </row>
    <row r="428585" spans="68:68" customFormat="1">
      <c r="BP428585" s="90"/>
    </row>
    <row r="428586" spans="68:68" customFormat="1">
      <c r="BP428586" s="90"/>
    </row>
    <row r="428587" spans="68:68" customFormat="1">
      <c r="BP428587" s="90"/>
    </row>
    <row r="428588" spans="68:68" customFormat="1">
      <c r="BP428588" s="90"/>
    </row>
    <row r="428589" spans="68:68" customFormat="1">
      <c r="BP428589" s="90"/>
    </row>
    <row r="428590" spans="68:68" customFormat="1">
      <c r="BP428590" s="90"/>
    </row>
    <row r="428591" spans="68:68" customFormat="1">
      <c r="BP428591" s="90"/>
    </row>
    <row r="428592" spans="68:68" customFormat="1">
      <c r="BP428592" s="90"/>
    </row>
    <row r="428593" spans="68:68" customFormat="1">
      <c r="BP428593" s="90"/>
    </row>
    <row r="428594" spans="68:68" customFormat="1">
      <c r="BP428594" s="90"/>
    </row>
    <row r="428595" spans="68:68" customFormat="1">
      <c r="BP428595" s="90"/>
    </row>
    <row r="428596" spans="68:68" customFormat="1">
      <c r="BP428596" s="90"/>
    </row>
    <row r="428597" spans="68:68" customFormat="1">
      <c r="BP428597" s="90"/>
    </row>
    <row r="428598" spans="68:68" customFormat="1">
      <c r="BP428598" s="90"/>
    </row>
    <row r="428599" spans="68:68" customFormat="1">
      <c r="BP428599" s="90"/>
    </row>
    <row r="428600" spans="68:68" customFormat="1">
      <c r="BP428600" s="90"/>
    </row>
    <row r="428601" spans="68:68" customFormat="1">
      <c r="BP428601" s="90"/>
    </row>
    <row r="428602" spans="68:68" customFormat="1">
      <c r="BP428602" s="90"/>
    </row>
    <row r="428603" spans="68:68" customFormat="1">
      <c r="BP428603" s="90"/>
    </row>
    <row r="428604" spans="68:68" customFormat="1">
      <c r="BP428604" s="90"/>
    </row>
    <row r="428605" spans="68:68" customFormat="1">
      <c r="BP428605" s="90"/>
    </row>
    <row r="428606" spans="68:68" customFormat="1">
      <c r="BP428606" s="90"/>
    </row>
    <row r="428607" spans="68:68" customFormat="1">
      <c r="BP428607" s="90"/>
    </row>
    <row r="428608" spans="68:68" customFormat="1">
      <c r="BP428608" s="90"/>
    </row>
    <row r="428609" spans="68:68" customFormat="1">
      <c r="BP428609" s="90"/>
    </row>
    <row r="428610" spans="68:68" customFormat="1">
      <c r="BP428610" s="90"/>
    </row>
    <row r="428611" spans="68:68" customFormat="1">
      <c r="BP428611" s="90"/>
    </row>
    <row r="428612" spans="68:68" customFormat="1">
      <c r="BP428612" s="90"/>
    </row>
    <row r="428613" spans="68:68" customFormat="1">
      <c r="BP428613" s="90"/>
    </row>
    <row r="428614" spans="68:68" customFormat="1">
      <c r="BP428614" s="90"/>
    </row>
    <row r="428615" spans="68:68" customFormat="1">
      <c r="BP428615" s="90"/>
    </row>
    <row r="428616" spans="68:68" customFormat="1">
      <c r="BP428616" s="90"/>
    </row>
    <row r="428617" spans="68:68" customFormat="1">
      <c r="BP428617" s="90"/>
    </row>
    <row r="428618" spans="68:68" customFormat="1">
      <c r="BP428618" s="90"/>
    </row>
    <row r="428619" spans="68:68" customFormat="1">
      <c r="BP428619" s="90"/>
    </row>
    <row r="428620" spans="68:68" customFormat="1">
      <c r="BP428620" s="90"/>
    </row>
    <row r="428621" spans="68:68" customFormat="1">
      <c r="BP428621" s="90"/>
    </row>
    <row r="428622" spans="68:68" customFormat="1">
      <c r="BP428622" s="90"/>
    </row>
    <row r="428623" spans="68:68" customFormat="1">
      <c r="BP428623" s="90"/>
    </row>
    <row r="428624" spans="68:68" customFormat="1">
      <c r="BP428624" s="90"/>
    </row>
    <row r="428625" spans="68:68" customFormat="1">
      <c r="BP428625" s="90"/>
    </row>
    <row r="428626" spans="68:68" customFormat="1">
      <c r="BP428626" s="90"/>
    </row>
    <row r="428627" spans="68:68" customFormat="1">
      <c r="BP428627" s="90"/>
    </row>
    <row r="428628" spans="68:68" customFormat="1">
      <c r="BP428628" s="90"/>
    </row>
    <row r="428629" spans="68:68" customFormat="1">
      <c r="BP428629" s="90"/>
    </row>
    <row r="428630" spans="68:68" customFormat="1">
      <c r="BP428630" s="90"/>
    </row>
    <row r="428631" spans="68:68" customFormat="1">
      <c r="BP428631" s="90"/>
    </row>
    <row r="428632" spans="68:68" customFormat="1">
      <c r="BP428632" s="90"/>
    </row>
    <row r="428633" spans="68:68" customFormat="1">
      <c r="BP428633" s="90"/>
    </row>
    <row r="428634" spans="68:68" customFormat="1">
      <c r="BP428634" s="90"/>
    </row>
    <row r="428635" spans="68:68" customFormat="1">
      <c r="BP428635" s="90"/>
    </row>
    <row r="428636" spans="68:68" customFormat="1">
      <c r="BP428636" s="90"/>
    </row>
    <row r="428637" spans="68:68" customFormat="1">
      <c r="BP428637" s="90"/>
    </row>
    <row r="428638" spans="68:68" customFormat="1">
      <c r="BP428638" s="90"/>
    </row>
    <row r="428639" spans="68:68" customFormat="1">
      <c r="BP428639" s="90"/>
    </row>
    <row r="428640" spans="68:68" customFormat="1">
      <c r="BP428640" s="90"/>
    </row>
    <row r="428641" spans="68:68" customFormat="1">
      <c r="BP428641" s="90"/>
    </row>
    <row r="428642" spans="68:68" customFormat="1">
      <c r="BP428642" s="90"/>
    </row>
    <row r="428643" spans="68:68" customFormat="1">
      <c r="BP428643" s="90"/>
    </row>
    <row r="428644" spans="68:68" customFormat="1">
      <c r="BP428644" s="90"/>
    </row>
    <row r="428645" spans="68:68" customFormat="1">
      <c r="BP428645" s="90"/>
    </row>
    <row r="428646" spans="68:68" customFormat="1">
      <c r="BP428646" s="90"/>
    </row>
    <row r="428647" spans="68:68" customFormat="1">
      <c r="BP428647" s="90"/>
    </row>
    <row r="428648" spans="68:68" customFormat="1">
      <c r="BP428648" s="90"/>
    </row>
    <row r="428649" spans="68:68" customFormat="1">
      <c r="BP428649" s="90"/>
    </row>
    <row r="428650" spans="68:68" customFormat="1">
      <c r="BP428650" s="90"/>
    </row>
    <row r="428651" spans="68:68" customFormat="1">
      <c r="BP428651" s="90"/>
    </row>
    <row r="428652" spans="68:68" customFormat="1">
      <c r="BP428652" s="90"/>
    </row>
    <row r="428653" spans="68:68" customFormat="1">
      <c r="BP428653" s="90"/>
    </row>
    <row r="428654" spans="68:68" customFormat="1">
      <c r="BP428654" s="90"/>
    </row>
    <row r="428655" spans="68:68" customFormat="1">
      <c r="BP428655" s="90"/>
    </row>
    <row r="428656" spans="68:68" customFormat="1">
      <c r="BP428656" s="90"/>
    </row>
    <row r="428657" spans="68:68" customFormat="1">
      <c r="BP428657" s="90"/>
    </row>
    <row r="428658" spans="68:68" customFormat="1">
      <c r="BP428658" s="90"/>
    </row>
    <row r="428659" spans="68:68" customFormat="1">
      <c r="BP428659" s="90"/>
    </row>
    <row r="428660" spans="68:68" customFormat="1">
      <c r="BP428660" s="90"/>
    </row>
    <row r="428661" spans="68:68" customFormat="1">
      <c r="BP428661" s="90"/>
    </row>
    <row r="428662" spans="68:68" customFormat="1">
      <c r="BP428662" s="90"/>
    </row>
    <row r="428663" spans="68:68" customFormat="1">
      <c r="BP428663" s="90"/>
    </row>
    <row r="428664" spans="68:68" customFormat="1">
      <c r="BP428664" s="90"/>
    </row>
    <row r="428665" spans="68:68" customFormat="1">
      <c r="BP428665" s="90"/>
    </row>
    <row r="428666" spans="68:68" customFormat="1">
      <c r="BP428666" s="90"/>
    </row>
    <row r="428667" spans="68:68" customFormat="1">
      <c r="BP428667" s="90"/>
    </row>
    <row r="428668" spans="68:68" customFormat="1">
      <c r="BP428668" s="90"/>
    </row>
    <row r="428669" spans="68:68" customFormat="1">
      <c r="BP428669" s="90"/>
    </row>
    <row r="428670" spans="68:68" customFormat="1">
      <c r="BP428670" s="90"/>
    </row>
    <row r="428671" spans="68:68" customFormat="1">
      <c r="BP428671" s="90"/>
    </row>
    <row r="428672" spans="68:68" customFormat="1">
      <c r="BP428672" s="90"/>
    </row>
    <row r="428673" spans="68:68" customFormat="1">
      <c r="BP428673" s="90"/>
    </row>
    <row r="428674" spans="68:68" customFormat="1">
      <c r="BP428674" s="90"/>
    </row>
    <row r="428675" spans="68:68" customFormat="1">
      <c r="BP428675" s="90"/>
    </row>
    <row r="428676" spans="68:68" customFormat="1">
      <c r="BP428676" s="90"/>
    </row>
    <row r="428677" spans="68:68" customFormat="1">
      <c r="BP428677" s="90"/>
    </row>
    <row r="428678" spans="68:68" customFormat="1">
      <c r="BP428678" s="90"/>
    </row>
    <row r="428679" spans="68:68" customFormat="1">
      <c r="BP428679" s="90"/>
    </row>
    <row r="428680" spans="68:68" customFormat="1">
      <c r="BP428680" s="90"/>
    </row>
    <row r="428681" spans="68:68" customFormat="1">
      <c r="BP428681" s="90"/>
    </row>
    <row r="428682" spans="68:68" customFormat="1">
      <c r="BP428682" s="90"/>
    </row>
    <row r="428683" spans="68:68" customFormat="1">
      <c r="BP428683" s="90"/>
    </row>
    <row r="428684" spans="68:68" customFormat="1">
      <c r="BP428684" s="90"/>
    </row>
    <row r="428685" spans="68:68" customFormat="1">
      <c r="BP428685" s="90"/>
    </row>
    <row r="428686" spans="68:68" customFormat="1">
      <c r="BP428686" s="90"/>
    </row>
    <row r="428687" spans="68:68" customFormat="1">
      <c r="BP428687" s="90"/>
    </row>
    <row r="428688" spans="68:68" customFormat="1">
      <c r="BP428688" s="90"/>
    </row>
    <row r="428689" spans="68:68" customFormat="1">
      <c r="BP428689" s="90"/>
    </row>
    <row r="428690" spans="68:68" customFormat="1">
      <c r="BP428690" s="90"/>
    </row>
    <row r="428691" spans="68:68" customFormat="1">
      <c r="BP428691" s="90"/>
    </row>
    <row r="428692" spans="68:68" customFormat="1">
      <c r="BP428692" s="90"/>
    </row>
    <row r="428693" spans="68:68" customFormat="1">
      <c r="BP428693" s="90"/>
    </row>
    <row r="428694" spans="68:68" customFormat="1">
      <c r="BP428694" s="90"/>
    </row>
    <row r="428695" spans="68:68" customFormat="1">
      <c r="BP428695" s="90"/>
    </row>
    <row r="428696" spans="68:68" customFormat="1">
      <c r="BP428696" s="90"/>
    </row>
    <row r="428697" spans="68:68" customFormat="1">
      <c r="BP428697" s="90"/>
    </row>
    <row r="428698" spans="68:68" customFormat="1">
      <c r="BP428698" s="90"/>
    </row>
    <row r="428699" spans="68:68" customFormat="1">
      <c r="BP428699" s="90"/>
    </row>
    <row r="428700" spans="68:68" customFormat="1">
      <c r="BP428700" s="90"/>
    </row>
    <row r="428701" spans="68:68" customFormat="1">
      <c r="BP428701" s="90"/>
    </row>
    <row r="428702" spans="68:68" customFormat="1">
      <c r="BP428702" s="90"/>
    </row>
    <row r="428703" spans="68:68" customFormat="1">
      <c r="BP428703" s="90"/>
    </row>
    <row r="428704" spans="68:68" customFormat="1">
      <c r="BP428704" s="90"/>
    </row>
    <row r="428705" spans="68:68" customFormat="1">
      <c r="BP428705" s="90"/>
    </row>
    <row r="428706" spans="68:68" customFormat="1">
      <c r="BP428706" s="90"/>
    </row>
    <row r="428707" spans="68:68" customFormat="1">
      <c r="BP428707" s="90"/>
    </row>
    <row r="428708" spans="68:68" customFormat="1">
      <c r="BP428708" s="90"/>
    </row>
    <row r="428709" spans="68:68" customFormat="1">
      <c r="BP428709" s="90"/>
    </row>
    <row r="428710" spans="68:68" customFormat="1">
      <c r="BP428710" s="90"/>
    </row>
    <row r="428711" spans="68:68" customFormat="1">
      <c r="BP428711" s="90"/>
    </row>
    <row r="428712" spans="68:68" customFormat="1">
      <c r="BP428712" s="90"/>
    </row>
    <row r="428713" spans="68:68" customFormat="1">
      <c r="BP428713" s="90"/>
    </row>
    <row r="428714" spans="68:68" customFormat="1">
      <c r="BP428714" s="90"/>
    </row>
    <row r="428715" spans="68:68" customFormat="1">
      <c r="BP428715" s="90"/>
    </row>
    <row r="428716" spans="68:68" customFormat="1">
      <c r="BP428716" s="90"/>
    </row>
    <row r="428717" spans="68:68" customFormat="1">
      <c r="BP428717" s="90"/>
    </row>
    <row r="428718" spans="68:68" customFormat="1">
      <c r="BP428718" s="90"/>
    </row>
    <row r="428719" spans="68:68" customFormat="1">
      <c r="BP428719" s="90"/>
    </row>
    <row r="428720" spans="68:68" customFormat="1">
      <c r="BP428720" s="90"/>
    </row>
    <row r="428721" spans="68:68" customFormat="1">
      <c r="BP428721" s="90"/>
    </row>
    <row r="428722" spans="68:68" customFormat="1">
      <c r="BP428722" s="90"/>
    </row>
    <row r="428723" spans="68:68" customFormat="1">
      <c r="BP428723" s="90"/>
    </row>
    <row r="428724" spans="68:68" customFormat="1">
      <c r="BP428724" s="90"/>
    </row>
    <row r="428725" spans="68:68" customFormat="1">
      <c r="BP428725" s="90"/>
    </row>
    <row r="428726" spans="68:68" customFormat="1">
      <c r="BP428726" s="90"/>
    </row>
    <row r="428727" spans="68:68" customFormat="1">
      <c r="BP428727" s="90"/>
    </row>
    <row r="428728" spans="68:68" customFormat="1">
      <c r="BP428728" s="90"/>
    </row>
    <row r="428729" spans="68:68" customFormat="1">
      <c r="BP428729" s="90"/>
    </row>
    <row r="428730" spans="68:68" customFormat="1">
      <c r="BP428730" s="90"/>
    </row>
    <row r="428731" spans="68:68" customFormat="1">
      <c r="BP428731" s="90"/>
    </row>
    <row r="428732" spans="68:68" customFormat="1">
      <c r="BP428732" s="90"/>
    </row>
    <row r="428733" spans="68:68" customFormat="1">
      <c r="BP428733" s="90"/>
    </row>
    <row r="428734" spans="68:68" customFormat="1">
      <c r="BP428734" s="90"/>
    </row>
    <row r="428735" spans="68:68" customFormat="1">
      <c r="BP428735" s="90"/>
    </row>
    <row r="428736" spans="68:68" customFormat="1">
      <c r="BP428736" s="90"/>
    </row>
    <row r="428737" spans="68:68" customFormat="1">
      <c r="BP428737" s="90"/>
    </row>
    <row r="428738" spans="68:68" customFormat="1">
      <c r="BP428738" s="90"/>
    </row>
    <row r="428739" spans="68:68" customFormat="1">
      <c r="BP428739" s="90"/>
    </row>
    <row r="428740" spans="68:68" customFormat="1">
      <c r="BP428740" s="90"/>
    </row>
    <row r="428741" spans="68:68" customFormat="1">
      <c r="BP428741" s="90"/>
    </row>
    <row r="428742" spans="68:68" customFormat="1">
      <c r="BP428742" s="90"/>
    </row>
    <row r="428743" spans="68:68" customFormat="1">
      <c r="BP428743" s="90"/>
    </row>
    <row r="428744" spans="68:68" customFormat="1">
      <c r="BP428744" s="90"/>
    </row>
    <row r="428745" spans="68:68" customFormat="1">
      <c r="BP428745" s="90"/>
    </row>
    <row r="428746" spans="68:68" customFormat="1">
      <c r="BP428746" s="90"/>
    </row>
    <row r="428747" spans="68:68" customFormat="1">
      <c r="BP428747" s="90"/>
    </row>
    <row r="428748" spans="68:68" customFormat="1">
      <c r="BP428748" s="90"/>
    </row>
    <row r="428749" spans="68:68" customFormat="1">
      <c r="BP428749" s="90"/>
    </row>
    <row r="428750" spans="68:68" customFormat="1">
      <c r="BP428750" s="90"/>
    </row>
    <row r="428751" spans="68:68" customFormat="1">
      <c r="BP428751" s="90"/>
    </row>
    <row r="428752" spans="68:68" customFormat="1">
      <c r="BP428752" s="90"/>
    </row>
    <row r="428753" spans="68:68" customFormat="1">
      <c r="BP428753" s="90"/>
    </row>
    <row r="428754" spans="68:68" customFormat="1">
      <c r="BP428754" s="90"/>
    </row>
    <row r="428755" spans="68:68" customFormat="1">
      <c r="BP428755" s="90"/>
    </row>
    <row r="428756" spans="68:68" customFormat="1">
      <c r="BP428756" s="90"/>
    </row>
    <row r="428757" spans="68:68" customFormat="1">
      <c r="BP428757" s="90"/>
    </row>
    <row r="428758" spans="68:68" customFormat="1">
      <c r="BP428758" s="90"/>
    </row>
    <row r="428759" spans="68:68" customFormat="1">
      <c r="BP428759" s="90"/>
    </row>
    <row r="428760" spans="68:68" customFormat="1">
      <c r="BP428760" s="90"/>
    </row>
    <row r="428761" spans="68:68" customFormat="1">
      <c r="BP428761" s="90"/>
    </row>
    <row r="428762" spans="68:68" customFormat="1">
      <c r="BP428762" s="90"/>
    </row>
    <row r="428763" spans="68:68" customFormat="1">
      <c r="BP428763" s="90"/>
    </row>
    <row r="428764" spans="68:68" customFormat="1">
      <c r="BP428764" s="90"/>
    </row>
    <row r="428765" spans="68:68" customFormat="1">
      <c r="BP428765" s="90"/>
    </row>
    <row r="428766" spans="68:68" customFormat="1">
      <c r="BP428766" s="90"/>
    </row>
    <row r="428767" spans="68:68" customFormat="1">
      <c r="BP428767" s="90"/>
    </row>
    <row r="428768" spans="68:68" customFormat="1">
      <c r="BP428768" s="90"/>
    </row>
    <row r="428769" spans="68:68" customFormat="1">
      <c r="BP428769" s="90"/>
    </row>
    <row r="428770" spans="68:68" customFormat="1">
      <c r="BP428770" s="90"/>
    </row>
    <row r="428771" spans="68:68" customFormat="1">
      <c r="BP428771" s="90"/>
    </row>
    <row r="428772" spans="68:68" customFormat="1">
      <c r="BP428772" s="90"/>
    </row>
    <row r="428773" spans="68:68" customFormat="1">
      <c r="BP428773" s="90"/>
    </row>
    <row r="428774" spans="68:68" customFormat="1">
      <c r="BP428774" s="90"/>
    </row>
    <row r="428775" spans="68:68" customFormat="1">
      <c r="BP428775" s="90"/>
    </row>
    <row r="428776" spans="68:68" customFormat="1">
      <c r="BP428776" s="90"/>
    </row>
    <row r="428777" spans="68:68" customFormat="1">
      <c r="BP428777" s="90"/>
    </row>
    <row r="428778" spans="68:68" customFormat="1">
      <c r="BP428778" s="90"/>
    </row>
    <row r="428779" spans="68:68" customFormat="1">
      <c r="BP428779" s="90"/>
    </row>
    <row r="428780" spans="68:68" customFormat="1">
      <c r="BP428780" s="90"/>
    </row>
    <row r="428781" spans="68:68" customFormat="1">
      <c r="BP428781" s="90"/>
    </row>
    <row r="428782" spans="68:68" customFormat="1">
      <c r="BP428782" s="90"/>
    </row>
    <row r="428783" spans="68:68" customFormat="1">
      <c r="BP428783" s="90"/>
    </row>
    <row r="428784" spans="68:68" customFormat="1">
      <c r="BP428784" s="90"/>
    </row>
    <row r="428785" spans="68:68" customFormat="1">
      <c r="BP428785" s="90"/>
    </row>
    <row r="428786" spans="68:68" customFormat="1">
      <c r="BP428786" s="90"/>
    </row>
    <row r="428787" spans="68:68" customFormat="1">
      <c r="BP428787" s="90"/>
    </row>
    <row r="428788" spans="68:68" customFormat="1">
      <c r="BP428788" s="90"/>
    </row>
    <row r="428789" spans="68:68" customFormat="1">
      <c r="BP428789" s="90"/>
    </row>
    <row r="428790" spans="68:68" customFormat="1">
      <c r="BP428790" s="90"/>
    </row>
    <row r="428791" spans="68:68" customFormat="1">
      <c r="BP428791" s="90"/>
    </row>
    <row r="428792" spans="68:68" customFormat="1">
      <c r="BP428792" s="90"/>
    </row>
    <row r="428793" spans="68:68" customFormat="1">
      <c r="BP428793" s="90"/>
    </row>
    <row r="428794" spans="68:68" customFormat="1">
      <c r="BP428794" s="90"/>
    </row>
    <row r="428795" spans="68:68" customFormat="1">
      <c r="BP428795" s="90"/>
    </row>
    <row r="428796" spans="68:68" customFormat="1">
      <c r="BP428796" s="90"/>
    </row>
    <row r="428797" spans="68:68" customFormat="1">
      <c r="BP428797" s="90"/>
    </row>
    <row r="428798" spans="68:68" customFormat="1">
      <c r="BP428798" s="90"/>
    </row>
    <row r="428799" spans="68:68" customFormat="1">
      <c r="BP428799" s="90"/>
    </row>
    <row r="428800" spans="68:68" customFormat="1">
      <c r="BP428800" s="90"/>
    </row>
    <row r="428801" spans="68:68" customFormat="1">
      <c r="BP428801" s="90"/>
    </row>
    <row r="428802" spans="68:68" customFormat="1">
      <c r="BP428802" s="90"/>
    </row>
    <row r="428803" spans="68:68" customFormat="1">
      <c r="BP428803" s="90"/>
    </row>
    <row r="428804" spans="68:68" customFormat="1">
      <c r="BP428804" s="90"/>
    </row>
    <row r="428805" spans="68:68" customFormat="1">
      <c r="BP428805" s="90"/>
    </row>
    <row r="428806" spans="68:68" customFormat="1">
      <c r="BP428806" s="90"/>
    </row>
    <row r="428807" spans="68:68" customFormat="1">
      <c r="BP428807" s="90"/>
    </row>
    <row r="428808" spans="68:68" customFormat="1">
      <c r="BP428808" s="90"/>
    </row>
    <row r="428809" spans="68:68" customFormat="1">
      <c r="BP428809" s="90"/>
    </row>
    <row r="428810" spans="68:68" customFormat="1">
      <c r="BP428810" s="90"/>
    </row>
    <row r="428811" spans="68:68" customFormat="1">
      <c r="BP428811" s="90"/>
    </row>
    <row r="428812" spans="68:68" customFormat="1">
      <c r="BP428812" s="90"/>
    </row>
    <row r="428813" spans="68:68" customFormat="1">
      <c r="BP428813" s="90"/>
    </row>
    <row r="428814" spans="68:68" customFormat="1">
      <c r="BP428814" s="90"/>
    </row>
    <row r="428815" spans="68:68" customFormat="1">
      <c r="BP428815" s="90"/>
    </row>
    <row r="428816" spans="68:68" customFormat="1">
      <c r="BP428816" s="90"/>
    </row>
    <row r="428817" spans="68:68" customFormat="1">
      <c r="BP428817" s="90"/>
    </row>
    <row r="428818" spans="68:68" customFormat="1">
      <c r="BP428818" s="90"/>
    </row>
    <row r="428819" spans="68:68" customFormat="1">
      <c r="BP428819" s="90"/>
    </row>
    <row r="428820" spans="68:68" customFormat="1">
      <c r="BP428820" s="90"/>
    </row>
    <row r="428821" spans="68:68" customFormat="1">
      <c r="BP428821" s="90"/>
    </row>
    <row r="428822" spans="68:68" customFormat="1">
      <c r="BP428822" s="90"/>
    </row>
    <row r="428823" spans="68:68" customFormat="1">
      <c r="BP428823" s="90"/>
    </row>
    <row r="428824" spans="68:68" customFormat="1">
      <c r="BP428824" s="90"/>
    </row>
    <row r="428825" spans="68:68" customFormat="1">
      <c r="BP428825" s="90"/>
    </row>
    <row r="428826" spans="68:68" customFormat="1">
      <c r="BP428826" s="90"/>
    </row>
    <row r="428827" spans="68:68" customFormat="1">
      <c r="BP428827" s="90"/>
    </row>
    <row r="428828" spans="68:68" customFormat="1">
      <c r="BP428828" s="90"/>
    </row>
    <row r="428829" spans="68:68" customFormat="1">
      <c r="BP428829" s="90"/>
    </row>
    <row r="428830" spans="68:68" customFormat="1">
      <c r="BP428830" s="90"/>
    </row>
    <row r="428831" spans="68:68" customFormat="1">
      <c r="BP428831" s="90"/>
    </row>
    <row r="428832" spans="68:68" customFormat="1">
      <c r="BP428832" s="90"/>
    </row>
    <row r="428833" spans="68:68" customFormat="1">
      <c r="BP428833" s="90"/>
    </row>
    <row r="428834" spans="68:68" customFormat="1">
      <c r="BP428834" s="90"/>
    </row>
    <row r="428835" spans="68:68" customFormat="1">
      <c r="BP428835" s="90"/>
    </row>
    <row r="428836" spans="68:68" customFormat="1">
      <c r="BP428836" s="90"/>
    </row>
    <row r="428837" spans="68:68" customFormat="1">
      <c r="BP428837" s="90"/>
    </row>
    <row r="428838" spans="68:68" customFormat="1">
      <c r="BP428838" s="90"/>
    </row>
    <row r="428839" spans="68:68" customFormat="1">
      <c r="BP428839" s="90"/>
    </row>
    <row r="428840" spans="68:68" customFormat="1">
      <c r="BP428840" s="90"/>
    </row>
    <row r="428841" spans="68:68" customFormat="1">
      <c r="BP428841" s="90"/>
    </row>
    <row r="428842" spans="68:68" customFormat="1">
      <c r="BP428842" s="90"/>
    </row>
    <row r="428843" spans="68:68" customFormat="1">
      <c r="BP428843" s="90"/>
    </row>
    <row r="428844" spans="68:68" customFormat="1">
      <c r="BP428844" s="90"/>
    </row>
    <row r="428845" spans="68:68" customFormat="1">
      <c r="BP428845" s="90"/>
    </row>
    <row r="428846" spans="68:68" customFormat="1">
      <c r="BP428846" s="90"/>
    </row>
    <row r="428847" spans="68:68" customFormat="1">
      <c r="BP428847" s="90"/>
    </row>
    <row r="428848" spans="68:68" customFormat="1">
      <c r="BP428848" s="90"/>
    </row>
    <row r="428849" spans="68:68" customFormat="1">
      <c r="BP428849" s="90"/>
    </row>
    <row r="428850" spans="68:68" customFormat="1">
      <c r="BP428850" s="90"/>
    </row>
    <row r="428851" spans="68:68" customFormat="1">
      <c r="BP428851" s="90"/>
    </row>
    <row r="428852" spans="68:68" customFormat="1">
      <c r="BP428852" s="90"/>
    </row>
    <row r="428853" spans="68:68" customFormat="1">
      <c r="BP428853" s="90"/>
    </row>
    <row r="428854" spans="68:68" customFormat="1">
      <c r="BP428854" s="90"/>
    </row>
    <row r="428855" spans="68:68" customFormat="1">
      <c r="BP428855" s="90"/>
    </row>
    <row r="428856" spans="68:68" customFormat="1">
      <c r="BP428856" s="90"/>
    </row>
    <row r="428857" spans="68:68" customFormat="1">
      <c r="BP428857" s="90"/>
    </row>
    <row r="428858" spans="68:68" customFormat="1">
      <c r="BP428858" s="90"/>
    </row>
    <row r="428859" spans="68:68" customFormat="1">
      <c r="BP428859" s="90"/>
    </row>
    <row r="428860" spans="68:68" customFormat="1">
      <c r="BP428860" s="90"/>
    </row>
    <row r="428861" spans="68:68" customFormat="1">
      <c r="BP428861" s="90"/>
    </row>
    <row r="428862" spans="68:68" customFormat="1">
      <c r="BP428862" s="90"/>
    </row>
    <row r="428863" spans="68:68" customFormat="1">
      <c r="BP428863" s="90"/>
    </row>
    <row r="428864" spans="68:68" customFormat="1">
      <c r="BP428864" s="90"/>
    </row>
    <row r="428865" spans="68:68" customFormat="1">
      <c r="BP428865" s="90"/>
    </row>
    <row r="428866" spans="68:68" customFormat="1">
      <c r="BP428866" s="90"/>
    </row>
    <row r="428867" spans="68:68" customFormat="1">
      <c r="BP428867" s="90"/>
    </row>
    <row r="428868" spans="68:68" customFormat="1">
      <c r="BP428868" s="90"/>
    </row>
    <row r="428869" spans="68:68" customFormat="1">
      <c r="BP428869" s="90"/>
    </row>
    <row r="428870" spans="68:68" customFormat="1">
      <c r="BP428870" s="90"/>
    </row>
    <row r="428871" spans="68:68" customFormat="1">
      <c r="BP428871" s="90"/>
    </row>
    <row r="428872" spans="68:68" customFormat="1">
      <c r="BP428872" s="90"/>
    </row>
    <row r="428873" spans="68:68" customFormat="1">
      <c r="BP428873" s="90"/>
    </row>
    <row r="428874" spans="68:68" customFormat="1">
      <c r="BP428874" s="90"/>
    </row>
    <row r="428875" spans="68:68" customFormat="1">
      <c r="BP428875" s="90"/>
    </row>
    <row r="428876" spans="68:68" customFormat="1">
      <c r="BP428876" s="90"/>
    </row>
    <row r="428877" spans="68:68" customFormat="1">
      <c r="BP428877" s="90"/>
    </row>
    <row r="428878" spans="68:68" customFormat="1">
      <c r="BP428878" s="90"/>
    </row>
    <row r="428879" spans="68:68" customFormat="1">
      <c r="BP428879" s="90"/>
    </row>
    <row r="428880" spans="68:68" customFormat="1">
      <c r="BP428880" s="90"/>
    </row>
    <row r="428881" spans="68:68" customFormat="1">
      <c r="BP428881" s="90"/>
    </row>
    <row r="428882" spans="68:68" customFormat="1">
      <c r="BP428882" s="90"/>
    </row>
    <row r="428883" spans="68:68" customFormat="1">
      <c r="BP428883" s="90"/>
    </row>
    <row r="428884" spans="68:68" customFormat="1">
      <c r="BP428884" s="90"/>
    </row>
    <row r="428885" spans="68:68" customFormat="1">
      <c r="BP428885" s="90"/>
    </row>
    <row r="428886" spans="68:68" customFormat="1">
      <c r="BP428886" s="90"/>
    </row>
    <row r="428887" spans="68:68" customFormat="1">
      <c r="BP428887" s="90"/>
    </row>
    <row r="428888" spans="68:68" customFormat="1">
      <c r="BP428888" s="90"/>
    </row>
    <row r="428889" spans="68:68" customFormat="1">
      <c r="BP428889" s="90"/>
    </row>
    <row r="428890" spans="68:68" customFormat="1">
      <c r="BP428890" s="90"/>
    </row>
    <row r="428891" spans="68:68" customFormat="1">
      <c r="BP428891" s="90"/>
    </row>
    <row r="428892" spans="68:68" customFormat="1">
      <c r="BP428892" s="90"/>
    </row>
    <row r="428893" spans="68:68" customFormat="1">
      <c r="BP428893" s="90"/>
    </row>
    <row r="428894" spans="68:68" customFormat="1">
      <c r="BP428894" s="90"/>
    </row>
    <row r="428895" spans="68:68" customFormat="1">
      <c r="BP428895" s="90"/>
    </row>
    <row r="428896" spans="68:68" customFormat="1">
      <c r="BP428896" s="90"/>
    </row>
    <row r="428897" spans="68:68" customFormat="1">
      <c r="BP428897" s="90"/>
    </row>
    <row r="428898" spans="68:68" customFormat="1">
      <c r="BP428898" s="90"/>
    </row>
    <row r="428899" spans="68:68" customFormat="1">
      <c r="BP428899" s="90"/>
    </row>
    <row r="428900" spans="68:68" customFormat="1">
      <c r="BP428900" s="90"/>
    </row>
    <row r="428901" spans="68:68" customFormat="1">
      <c r="BP428901" s="90"/>
    </row>
    <row r="428902" spans="68:68" customFormat="1">
      <c r="BP428902" s="90"/>
    </row>
    <row r="428903" spans="68:68" customFormat="1">
      <c r="BP428903" s="90"/>
    </row>
    <row r="428904" spans="68:68" customFormat="1">
      <c r="BP428904" s="90"/>
    </row>
    <row r="428905" spans="68:68" customFormat="1">
      <c r="BP428905" s="90"/>
    </row>
    <row r="428906" spans="68:68" customFormat="1">
      <c r="BP428906" s="90"/>
    </row>
    <row r="428907" spans="68:68" customFormat="1">
      <c r="BP428907" s="90"/>
    </row>
    <row r="428908" spans="68:68" customFormat="1">
      <c r="BP428908" s="90"/>
    </row>
    <row r="428909" spans="68:68" customFormat="1">
      <c r="BP428909" s="90"/>
    </row>
    <row r="428910" spans="68:68" customFormat="1">
      <c r="BP428910" s="90"/>
    </row>
    <row r="428911" spans="68:68" customFormat="1">
      <c r="BP428911" s="90"/>
    </row>
    <row r="428912" spans="68:68" customFormat="1">
      <c r="BP428912" s="90"/>
    </row>
    <row r="428913" spans="68:68" customFormat="1">
      <c r="BP428913" s="90"/>
    </row>
    <row r="428914" spans="68:68" customFormat="1">
      <c r="BP428914" s="90"/>
    </row>
    <row r="428915" spans="68:68" customFormat="1">
      <c r="BP428915" s="90"/>
    </row>
    <row r="428916" spans="68:68" customFormat="1">
      <c r="BP428916" s="90"/>
    </row>
    <row r="428917" spans="68:68" customFormat="1">
      <c r="BP428917" s="90"/>
    </row>
    <row r="428918" spans="68:68" customFormat="1">
      <c r="BP428918" s="90"/>
    </row>
    <row r="428919" spans="68:68" customFormat="1">
      <c r="BP428919" s="90"/>
    </row>
    <row r="428920" spans="68:68" customFormat="1">
      <c r="BP428920" s="90"/>
    </row>
    <row r="428921" spans="68:68" customFormat="1">
      <c r="BP428921" s="90"/>
    </row>
    <row r="428922" spans="68:68" customFormat="1">
      <c r="BP428922" s="90"/>
    </row>
    <row r="428923" spans="68:68" customFormat="1">
      <c r="BP428923" s="90"/>
    </row>
    <row r="428924" spans="68:68" customFormat="1">
      <c r="BP428924" s="90"/>
    </row>
    <row r="428925" spans="68:68" customFormat="1">
      <c r="BP428925" s="90"/>
    </row>
    <row r="428926" spans="68:68" customFormat="1">
      <c r="BP428926" s="90"/>
    </row>
    <row r="428927" spans="68:68" customFormat="1">
      <c r="BP428927" s="90"/>
    </row>
    <row r="428928" spans="68:68" customFormat="1">
      <c r="BP428928" s="90"/>
    </row>
    <row r="428929" spans="68:68" customFormat="1">
      <c r="BP428929" s="90"/>
    </row>
    <row r="428930" spans="68:68" customFormat="1">
      <c r="BP428930" s="90"/>
    </row>
    <row r="428931" spans="68:68" customFormat="1">
      <c r="BP428931" s="90"/>
    </row>
    <row r="428932" spans="68:68" customFormat="1">
      <c r="BP428932" s="90"/>
    </row>
    <row r="428933" spans="68:68" customFormat="1">
      <c r="BP428933" s="90"/>
    </row>
    <row r="428934" spans="68:68" customFormat="1">
      <c r="BP428934" s="90"/>
    </row>
    <row r="428935" spans="68:68" customFormat="1">
      <c r="BP428935" s="90"/>
    </row>
    <row r="428936" spans="68:68" customFormat="1">
      <c r="BP428936" s="90"/>
    </row>
    <row r="428937" spans="68:68" customFormat="1">
      <c r="BP428937" s="90"/>
    </row>
    <row r="428938" spans="68:68" customFormat="1">
      <c r="BP428938" s="90"/>
    </row>
    <row r="428939" spans="68:68" customFormat="1">
      <c r="BP428939" s="90"/>
    </row>
    <row r="428940" spans="68:68" customFormat="1">
      <c r="BP428940" s="90"/>
    </row>
    <row r="428941" spans="68:68" customFormat="1">
      <c r="BP428941" s="90"/>
    </row>
    <row r="428942" spans="68:68" customFormat="1">
      <c r="BP428942" s="90"/>
    </row>
    <row r="428943" spans="68:68" customFormat="1">
      <c r="BP428943" s="90"/>
    </row>
    <row r="428944" spans="68:68" customFormat="1">
      <c r="BP428944" s="90"/>
    </row>
    <row r="428945" spans="68:68" customFormat="1">
      <c r="BP428945" s="90"/>
    </row>
    <row r="428946" spans="68:68" customFormat="1">
      <c r="BP428946" s="90"/>
    </row>
    <row r="428947" spans="68:68" customFormat="1">
      <c r="BP428947" s="90"/>
    </row>
    <row r="428948" spans="68:68" customFormat="1">
      <c r="BP428948" s="90"/>
    </row>
    <row r="428949" spans="68:68" customFormat="1">
      <c r="BP428949" s="90"/>
    </row>
    <row r="428950" spans="68:68" customFormat="1">
      <c r="BP428950" s="90"/>
    </row>
    <row r="428951" spans="68:68" customFormat="1">
      <c r="BP428951" s="90"/>
    </row>
    <row r="428952" spans="68:68" customFormat="1">
      <c r="BP428952" s="90"/>
    </row>
    <row r="428953" spans="68:68" customFormat="1">
      <c r="BP428953" s="90"/>
    </row>
    <row r="428954" spans="68:68" customFormat="1">
      <c r="BP428954" s="90"/>
    </row>
    <row r="428955" spans="68:68" customFormat="1">
      <c r="BP428955" s="90"/>
    </row>
    <row r="428956" spans="68:68" customFormat="1">
      <c r="BP428956" s="90"/>
    </row>
    <row r="428957" spans="68:68" customFormat="1">
      <c r="BP428957" s="90"/>
    </row>
    <row r="428958" spans="68:68" customFormat="1">
      <c r="BP428958" s="90"/>
    </row>
    <row r="428959" spans="68:68" customFormat="1">
      <c r="BP428959" s="90"/>
    </row>
    <row r="428960" spans="68:68" customFormat="1">
      <c r="BP428960" s="90"/>
    </row>
    <row r="428961" spans="68:68" customFormat="1">
      <c r="BP428961" s="90"/>
    </row>
    <row r="428962" spans="68:68" customFormat="1">
      <c r="BP428962" s="90"/>
    </row>
    <row r="428963" spans="68:68" customFormat="1">
      <c r="BP428963" s="90"/>
    </row>
    <row r="428964" spans="68:68" customFormat="1">
      <c r="BP428964" s="90"/>
    </row>
    <row r="428965" spans="68:68" customFormat="1">
      <c r="BP428965" s="90"/>
    </row>
    <row r="428966" spans="68:68" customFormat="1">
      <c r="BP428966" s="90"/>
    </row>
    <row r="428967" spans="68:68" customFormat="1">
      <c r="BP428967" s="90"/>
    </row>
    <row r="428968" spans="68:68" customFormat="1">
      <c r="BP428968" s="90"/>
    </row>
    <row r="428969" spans="68:68" customFormat="1">
      <c r="BP428969" s="90"/>
    </row>
    <row r="428970" spans="68:68" customFormat="1">
      <c r="BP428970" s="90"/>
    </row>
    <row r="428971" spans="68:68" customFormat="1">
      <c r="BP428971" s="90"/>
    </row>
    <row r="428972" spans="68:68" customFormat="1">
      <c r="BP428972" s="90"/>
    </row>
    <row r="428973" spans="68:68" customFormat="1">
      <c r="BP428973" s="90"/>
    </row>
    <row r="428974" spans="68:68" customFormat="1">
      <c r="BP428974" s="90"/>
    </row>
    <row r="428975" spans="68:68" customFormat="1">
      <c r="BP428975" s="90"/>
    </row>
    <row r="428976" spans="68:68" customFormat="1">
      <c r="BP428976" s="90"/>
    </row>
    <row r="428977" spans="68:68" customFormat="1">
      <c r="BP428977" s="90"/>
    </row>
    <row r="428978" spans="68:68" customFormat="1">
      <c r="BP428978" s="90"/>
    </row>
    <row r="428979" spans="68:68" customFormat="1">
      <c r="BP428979" s="90"/>
    </row>
    <row r="428980" spans="68:68" customFormat="1">
      <c r="BP428980" s="90"/>
    </row>
    <row r="428981" spans="68:68" customFormat="1">
      <c r="BP428981" s="90"/>
    </row>
    <row r="428982" spans="68:68" customFormat="1">
      <c r="BP428982" s="90"/>
    </row>
    <row r="428983" spans="68:68" customFormat="1">
      <c r="BP428983" s="90"/>
    </row>
    <row r="428984" spans="68:68" customFormat="1">
      <c r="BP428984" s="90"/>
    </row>
    <row r="428985" spans="68:68" customFormat="1">
      <c r="BP428985" s="90"/>
    </row>
    <row r="428986" spans="68:68" customFormat="1">
      <c r="BP428986" s="90"/>
    </row>
    <row r="428987" spans="68:68" customFormat="1">
      <c r="BP428987" s="90"/>
    </row>
    <row r="428988" spans="68:68" customFormat="1">
      <c r="BP428988" s="90"/>
    </row>
    <row r="428989" spans="68:68" customFormat="1">
      <c r="BP428989" s="90"/>
    </row>
    <row r="428990" spans="68:68" customFormat="1">
      <c r="BP428990" s="90"/>
    </row>
    <row r="428991" spans="68:68" customFormat="1">
      <c r="BP428991" s="90"/>
    </row>
    <row r="428992" spans="68:68" customFormat="1">
      <c r="BP428992" s="90"/>
    </row>
    <row r="428993" spans="68:68" customFormat="1">
      <c r="BP428993" s="90"/>
    </row>
    <row r="428994" spans="68:68" customFormat="1">
      <c r="BP428994" s="90"/>
    </row>
    <row r="428995" spans="68:68" customFormat="1">
      <c r="BP428995" s="90"/>
    </row>
    <row r="428996" spans="68:68" customFormat="1">
      <c r="BP428996" s="90"/>
    </row>
    <row r="428997" spans="68:68" customFormat="1">
      <c r="BP428997" s="90"/>
    </row>
    <row r="428998" spans="68:68" customFormat="1">
      <c r="BP428998" s="90"/>
    </row>
    <row r="428999" spans="68:68" customFormat="1">
      <c r="BP428999" s="90"/>
    </row>
    <row r="429000" spans="68:68" customFormat="1">
      <c r="BP429000" s="90"/>
    </row>
    <row r="429001" spans="68:68" customFormat="1">
      <c r="BP429001" s="90"/>
    </row>
    <row r="429002" spans="68:68" customFormat="1">
      <c r="BP429002" s="90"/>
    </row>
    <row r="429003" spans="68:68" customFormat="1">
      <c r="BP429003" s="90"/>
    </row>
    <row r="429004" spans="68:68" customFormat="1">
      <c r="BP429004" s="90"/>
    </row>
    <row r="429005" spans="68:68" customFormat="1">
      <c r="BP429005" s="90"/>
    </row>
    <row r="429006" spans="68:68" customFormat="1">
      <c r="BP429006" s="90"/>
    </row>
    <row r="429007" spans="68:68" customFormat="1">
      <c r="BP429007" s="90"/>
    </row>
    <row r="429008" spans="68:68" customFormat="1">
      <c r="BP429008" s="90"/>
    </row>
    <row r="429009" spans="68:68" customFormat="1">
      <c r="BP429009" s="90"/>
    </row>
    <row r="429010" spans="68:68" customFormat="1">
      <c r="BP429010" s="90"/>
    </row>
    <row r="429011" spans="68:68" customFormat="1">
      <c r="BP429011" s="90"/>
    </row>
    <row r="429012" spans="68:68" customFormat="1">
      <c r="BP429012" s="90"/>
    </row>
    <row r="429013" spans="68:68" customFormat="1">
      <c r="BP429013" s="90"/>
    </row>
    <row r="429014" spans="68:68" customFormat="1">
      <c r="BP429014" s="90"/>
    </row>
    <row r="429015" spans="68:68" customFormat="1">
      <c r="BP429015" s="90"/>
    </row>
    <row r="429016" spans="68:68" customFormat="1">
      <c r="BP429016" s="90"/>
    </row>
    <row r="429017" spans="68:68" customFormat="1">
      <c r="BP429017" s="90"/>
    </row>
    <row r="429018" spans="68:68" customFormat="1">
      <c r="BP429018" s="90"/>
    </row>
    <row r="429019" spans="68:68" customFormat="1">
      <c r="BP429019" s="90"/>
    </row>
    <row r="429020" spans="68:68" customFormat="1">
      <c r="BP429020" s="90"/>
    </row>
    <row r="429021" spans="68:68" customFormat="1">
      <c r="BP429021" s="90"/>
    </row>
    <row r="429022" spans="68:68" customFormat="1">
      <c r="BP429022" s="90"/>
    </row>
    <row r="429023" spans="68:68" customFormat="1">
      <c r="BP429023" s="90"/>
    </row>
    <row r="429024" spans="68:68" customFormat="1">
      <c r="BP429024" s="90"/>
    </row>
    <row r="429025" spans="68:68" customFormat="1">
      <c r="BP429025" s="90"/>
    </row>
    <row r="429026" spans="68:68" customFormat="1">
      <c r="BP429026" s="90"/>
    </row>
    <row r="429027" spans="68:68" customFormat="1">
      <c r="BP429027" s="90"/>
    </row>
    <row r="429028" spans="68:68" customFormat="1">
      <c r="BP429028" s="90"/>
    </row>
    <row r="429029" spans="68:68" customFormat="1">
      <c r="BP429029" s="90"/>
    </row>
    <row r="429030" spans="68:68" customFormat="1">
      <c r="BP429030" s="90"/>
    </row>
    <row r="429031" spans="68:68" customFormat="1">
      <c r="BP429031" s="90"/>
    </row>
    <row r="429032" spans="68:68" customFormat="1">
      <c r="BP429032" s="90"/>
    </row>
    <row r="429033" spans="68:68" customFormat="1">
      <c r="BP429033" s="90"/>
    </row>
    <row r="429034" spans="68:68" customFormat="1">
      <c r="BP429034" s="90"/>
    </row>
    <row r="429035" spans="68:68" customFormat="1">
      <c r="BP429035" s="90"/>
    </row>
    <row r="429036" spans="68:68" customFormat="1">
      <c r="BP429036" s="90"/>
    </row>
    <row r="429037" spans="68:68" customFormat="1">
      <c r="BP429037" s="90"/>
    </row>
    <row r="429038" spans="68:68" customFormat="1">
      <c r="BP429038" s="90"/>
    </row>
    <row r="429039" spans="68:68" customFormat="1">
      <c r="BP429039" s="90"/>
    </row>
    <row r="429040" spans="68:68" customFormat="1">
      <c r="BP429040" s="90"/>
    </row>
    <row r="429041" spans="68:68" customFormat="1">
      <c r="BP429041" s="90"/>
    </row>
    <row r="429042" spans="68:68" customFormat="1">
      <c r="BP429042" s="90"/>
    </row>
    <row r="429043" spans="68:68" customFormat="1">
      <c r="BP429043" s="90"/>
    </row>
    <row r="429044" spans="68:68" customFormat="1">
      <c r="BP429044" s="90"/>
    </row>
    <row r="429045" spans="68:68" customFormat="1">
      <c r="BP429045" s="90"/>
    </row>
    <row r="429046" spans="68:68" customFormat="1">
      <c r="BP429046" s="90"/>
    </row>
    <row r="429047" spans="68:68" customFormat="1">
      <c r="BP429047" s="90"/>
    </row>
    <row r="429048" spans="68:68" customFormat="1">
      <c r="BP429048" s="90"/>
    </row>
    <row r="429049" spans="68:68" customFormat="1">
      <c r="BP429049" s="90"/>
    </row>
    <row r="429050" spans="68:68" customFormat="1">
      <c r="BP429050" s="90"/>
    </row>
    <row r="429051" spans="68:68" customFormat="1">
      <c r="BP429051" s="90"/>
    </row>
    <row r="429052" spans="68:68" customFormat="1">
      <c r="BP429052" s="90"/>
    </row>
    <row r="429053" spans="68:68" customFormat="1">
      <c r="BP429053" s="90"/>
    </row>
    <row r="429054" spans="68:68" customFormat="1">
      <c r="BP429054" s="90"/>
    </row>
    <row r="429055" spans="68:68" customFormat="1">
      <c r="BP429055" s="90"/>
    </row>
    <row r="429056" spans="68:68" customFormat="1">
      <c r="BP429056" s="90"/>
    </row>
    <row r="429057" spans="68:68" customFormat="1">
      <c r="BP429057" s="90"/>
    </row>
    <row r="429058" spans="68:68" customFormat="1">
      <c r="BP429058" s="90"/>
    </row>
    <row r="429059" spans="68:68" customFormat="1">
      <c r="BP429059" s="90"/>
    </row>
    <row r="429060" spans="68:68" customFormat="1">
      <c r="BP429060" s="90"/>
    </row>
    <row r="429061" spans="68:68" customFormat="1">
      <c r="BP429061" s="90"/>
    </row>
    <row r="429062" spans="68:68" customFormat="1">
      <c r="BP429062" s="90"/>
    </row>
    <row r="429063" spans="68:68" customFormat="1">
      <c r="BP429063" s="90"/>
    </row>
    <row r="429064" spans="68:68" customFormat="1">
      <c r="BP429064" s="90"/>
    </row>
    <row r="429065" spans="68:68" customFormat="1">
      <c r="BP429065" s="90"/>
    </row>
    <row r="429066" spans="68:68" customFormat="1">
      <c r="BP429066" s="90"/>
    </row>
    <row r="429067" spans="68:68" customFormat="1">
      <c r="BP429067" s="90"/>
    </row>
    <row r="429068" spans="68:68" customFormat="1">
      <c r="BP429068" s="90"/>
    </row>
    <row r="429069" spans="68:68" customFormat="1">
      <c r="BP429069" s="90"/>
    </row>
    <row r="429070" spans="68:68" customFormat="1">
      <c r="BP429070" s="90"/>
    </row>
    <row r="429071" spans="68:68" customFormat="1">
      <c r="BP429071" s="90"/>
    </row>
    <row r="429072" spans="68:68" customFormat="1">
      <c r="BP429072" s="90"/>
    </row>
    <row r="429073" spans="68:68" customFormat="1">
      <c r="BP429073" s="90"/>
    </row>
    <row r="429074" spans="68:68" customFormat="1">
      <c r="BP429074" s="90"/>
    </row>
    <row r="429075" spans="68:68" customFormat="1">
      <c r="BP429075" s="90"/>
    </row>
    <row r="429076" spans="68:68" customFormat="1">
      <c r="BP429076" s="90"/>
    </row>
    <row r="429077" spans="68:68" customFormat="1">
      <c r="BP429077" s="90"/>
    </row>
    <row r="429078" spans="68:68" customFormat="1">
      <c r="BP429078" s="90"/>
    </row>
    <row r="429079" spans="68:68" customFormat="1">
      <c r="BP429079" s="90"/>
    </row>
    <row r="429080" spans="68:68" customFormat="1">
      <c r="BP429080" s="90"/>
    </row>
    <row r="429081" spans="68:68" customFormat="1">
      <c r="BP429081" s="90"/>
    </row>
    <row r="429082" spans="68:68" customFormat="1">
      <c r="BP429082" s="90"/>
    </row>
    <row r="429083" spans="68:68" customFormat="1">
      <c r="BP429083" s="90"/>
    </row>
    <row r="429084" spans="68:68" customFormat="1">
      <c r="BP429084" s="90"/>
    </row>
    <row r="429085" spans="68:68" customFormat="1">
      <c r="BP429085" s="90"/>
    </row>
    <row r="429086" spans="68:68" customFormat="1">
      <c r="BP429086" s="90"/>
    </row>
    <row r="429087" spans="68:68" customFormat="1">
      <c r="BP429087" s="90"/>
    </row>
    <row r="429088" spans="68:68" customFormat="1">
      <c r="BP429088" s="90"/>
    </row>
    <row r="429089" spans="68:68" customFormat="1">
      <c r="BP429089" s="90"/>
    </row>
    <row r="429090" spans="68:68" customFormat="1">
      <c r="BP429090" s="90"/>
    </row>
    <row r="429091" spans="68:68" customFormat="1">
      <c r="BP429091" s="90"/>
    </row>
    <row r="429092" spans="68:68" customFormat="1">
      <c r="BP429092" s="90"/>
    </row>
    <row r="429093" spans="68:68" customFormat="1">
      <c r="BP429093" s="90"/>
    </row>
    <row r="429094" spans="68:68" customFormat="1">
      <c r="BP429094" s="90"/>
    </row>
    <row r="429095" spans="68:68" customFormat="1">
      <c r="BP429095" s="90"/>
    </row>
    <row r="429096" spans="68:68" customFormat="1">
      <c r="BP429096" s="90"/>
    </row>
    <row r="429097" spans="68:68" customFormat="1">
      <c r="BP429097" s="90"/>
    </row>
    <row r="429098" spans="68:68" customFormat="1">
      <c r="BP429098" s="90"/>
    </row>
    <row r="429099" spans="68:68" customFormat="1">
      <c r="BP429099" s="90"/>
    </row>
    <row r="429100" spans="68:68" customFormat="1">
      <c r="BP429100" s="90"/>
    </row>
    <row r="429101" spans="68:68" customFormat="1">
      <c r="BP429101" s="90"/>
    </row>
    <row r="429102" spans="68:68" customFormat="1">
      <c r="BP429102" s="90"/>
    </row>
    <row r="429103" spans="68:68" customFormat="1">
      <c r="BP429103" s="90"/>
    </row>
    <row r="429104" spans="68:68" customFormat="1">
      <c r="BP429104" s="90"/>
    </row>
    <row r="429105" spans="68:68" customFormat="1">
      <c r="BP429105" s="90"/>
    </row>
    <row r="429106" spans="68:68" customFormat="1">
      <c r="BP429106" s="90"/>
    </row>
    <row r="429107" spans="68:68" customFormat="1">
      <c r="BP429107" s="90"/>
    </row>
    <row r="429108" spans="68:68" customFormat="1">
      <c r="BP429108" s="90"/>
    </row>
    <row r="429109" spans="68:68" customFormat="1">
      <c r="BP429109" s="90"/>
    </row>
    <row r="429110" spans="68:68" customFormat="1">
      <c r="BP429110" s="90"/>
    </row>
    <row r="429111" spans="68:68" customFormat="1">
      <c r="BP429111" s="90"/>
    </row>
    <row r="429112" spans="68:68" customFormat="1">
      <c r="BP429112" s="90"/>
    </row>
    <row r="429113" spans="68:68" customFormat="1">
      <c r="BP429113" s="90"/>
    </row>
    <row r="429114" spans="68:68" customFormat="1">
      <c r="BP429114" s="90"/>
    </row>
    <row r="429115" spans="68:68" customFormat="1">
      <c r="BP429115" s="90"/>
    </row>
    <row r="429116" spans="68:68" customFormat="1">
      <c r="BP429116" s="90"/>
    </row>
    <row r="429117" spans="68:68" customFormat="1">
      <c r="BP429117" s="90"/>
    </row>
    <row r="429118" spans="68:68" customFormat="1">
      <c r="BP429118" s="90"/>
    </row>
    <row r="429119" spans="68:68" customFormat="1">
      <c r="BP429119" s="90"/>
    </row>
    <row r="429120" spans="68:68" customFormat="1">
      <c r="BP429120" s="90"/>
    </row>
    <row r="429121" spans="68:68" customFormat="1">
      <c r="BP429121" s="90"/>
    </row>
    <row r="429122" spans="68:68" customFormat="1">
      <c r="BP429122" s="90"/>
    </row>
    <row r="429123" spans="68:68" customFormat="1">
      <c r="BP429123" s="90"/>
    </row>
    <row r="429124" spans="68:68" customFormat="1">
      <c r="BP429124" s="90"/>
    </row>
    <row r="429125" spans="68:68" customFormat="1">
      <c r="BP429125" s="90"/>
    </row>
    <row r="429126" spans="68:68" customFormat="1">
      <c r="BP429126" s="90"/>
    </row>
    <row r="429127" spans="68:68" customFormat="1">
      <c r="BP429127" s="90"/>
    </row>
    <row r="429128" spans="68:68" customFormat="1">
      <c r="BP429128" s="90"/>
    </row>
    <row r="429129" spans="68:68" customFormat="1">
      <c r="BP429129" s="90"/>
    </row>
    <row r="429130" spans="68:68" customFormat="1">
      <c r="BP429130" s="90"/>
    </row>
    <row r="429131" spans="68:68" customFormat="1">
      <c r="BP429131" s="90"/>
    </row>
    <row r="429132" spans="68:68" customFormat="1">
      <c r="BP429132" s="90"/>
    </row>
    <row r="429133" spans="68:68" customFormat="1">
      <c r="BP429133" s="90"/>
    </row>
    <row r="429134" spans="68:68" customFormat="1">
      <c r="BP429134" s="90"/>
    </row>
    <row r="429135" spans="68:68" customFormat="1">
      <c r="BP429135" s="90"/>
    </row>
    <row r="429136" spans="68:68" customFormat="1">
      <c r="BP429136" s="90"/>
    </row>
    <row r="429137" spans="68:68" customFormat="1">
      <c r="BP429137" s="90"/>
    </row>
    <row r="429138" spans="68:68" customFormat="1">
      <c r="BP429138" s="90"/>
    </row>
    <row r="429139" spans="68:68" customFormat="1">
      <c r="BP429139" s="90"/>
    </row>
    <row r="429140" spans="68:68" customFormat="1">
      <c r="BP429140" s="90"/>
    </row>
    <row r="429141" spans="68:68" customFormat="1">
      <c r="BP429141" s="90"/>
    </row>
    <row r="429142" spans="68:68" customFormat="1">
      <c r="BP429142" s="90"/>
    </row>
    <row r="429143" spans="68:68" customFormat="1">
      <c r="BP429143" s="90"/>
    </row>
    <row r="429144" spans="68:68" customFormat="1">
      <c r="BP429144" s="90"/>
    </row>
    <row r="429145" spans="68:68" customFormat="1">
      <c r="BP429145" s="90"/>
    </row>
    <row r="429146" spans="68:68" customFormat="1">
      <c r="BP429146" s="90"/>
    </row>
    <row r="429147" spans="68:68" customFormat="1">
      <c r="BP429147" s="90"/>
    </row>
    <row r="429148" spans="68:68" customFormat="1">
      <c r="BP429148" s="90"/>
    </row>
    <row r="429149" spans="68:68" customFormat="1">
      <c r="BP429149" s="90"/>
    </row>
    <row r="429150" spans="68:68" customFormat="1">
      <c r="BP429150" s="90"/>
    </row>
    <row r="429151" spans="68:68" customFormat="1">
      <c r="BP429151" s="90"/>
    </row>
    <row r="429152" spans="68:68" customFormat="1">
      <c r="BP429152" s="90"/>
    </row>
    <row r="429153" spans="68:68" customFormat="1">
      <c r="BP429153" s="90"/>
    </row>
    <row r="429154" spans="68:68" customFormat="1">
      <c r="BP429154" s="90"/>
    </row>
    <row r="429155" spans="68:68" customFormat="1">
      <c r="BP429155" s="90"/>
    </row>
    <row r="429156" spans="68:68" customFormat="1">
      <c r="BP429156" s="90"/>
    </row>
    <row r="429157" spans="68:68" customFormat="1">
      <c r="BP429157" s="90"/>
    </row>
    <row r="429158" spans="68:68" customFormat="1">
      <c r="BP429158" s="90"/>
    </row>
    <row r="429159" spans="68:68" customFormat="1">
      <c r="BP429159" s="90"/>
    </row>
    <row r="429160" spans="68:68" customFormat="1">
      <c r="BP429160" s="90"/>
    </row>
    <row r="429161" spans="68:68" customFormat="1">
      <c r="BP429161" s="90"/>
    </row>
    <row r="429162" spans="68:68" customFormat="1">
      <c r="BP429162" s="90"/>
    </row>
    <row r="429163" spans="68:68" customFormat="1">
      <c r="BP429163" s="90"/>
    </row>
    <row r="429164" spans="68:68" customFormat="1">
      <c r="BP429164" s="90"/>
    </row>
    <row r="429165" spans="68:68" customFormat="1">
      <c r="BP429165" s="90"/>
    </row>
    <row r="429166" spans="68:68" customFormat="1">
      <c r="BP429166" s="90"/>
    </row>
    <row r="429167" spans="68:68" customFormat="1">
      <c r="BP429167" s="90"/>
    </row>
    <row r="429168" spans="68:68" customFormat="1">
      <c r="BP429168" s="90"/>
    </row>
    <row r="429169" spans="68:68" customFormat="1">
      <c r="BP429169" s="90"/>
    </row>
    <row r="429170" spans="68:68" customFormat="1">
      <c r="BP429170" s="90"/>
    </row>
    <row r="429171" spans="68:68" customFormat="1">
      <c r="BP429171" s="90"/>
    </row>
    <row r="429172" spans="68:68" customFormat="1">
      <c r="BP429172" s="90"/>
    </row>
    <row r="429173" spans="68:68" customFormat="1">
      <c r="BP429173" s="90"/>
    </row>
    <row r="429174" spans="68:68" customFormat="1">
      <c r="BP429174" s="90"/>
    </row>
    <row r="429175" spans="68:68" customFormat="1">
      <c r="BP429175" s="90"/>
    </row>
    <row r="429176" spans="68:68" customFormat="1">
      <c r="BP429176" s="90"/>
    </row>
    <row r="429177" spans="68:68" customFormat="1">
      <c r="BP429177" s="90"/>
    </row>
    <row r="429178" spans="68:68" customFormat="1">
      <c r="BP429178" s="90"/>
    </row>
    <row r="429179" spans="68:68" customFormat="1">
      <c r="BP429179" s="90"/>
    </row>
    <row r="429180" spans="68:68" customFormat="1">
      <c r="BP429180" s="90"/>
    </row>
    <row r="429181" spans="68:68" customFormat="1">
      <c r="BP429181" s="90"/>
    </row>
    <row r="429182" spans="68:68" customFormat="1">
      <c r="BP429182" s="90"/>
    </row>
    <row r="429183" spans="68:68" customFormat="1">
      <c r="BP429183" s="90"/>
    </row>
    <row r="429184" spans="68:68" customFormat="1">
      <c r="BP429184" s="90"/>
    </row>
    <row r="429185" spans="68:68" customFormat="1">
      <c r="BP429185" s="90"/>
    </row>
    <row r="429186" spans="68:68" customFormat="1">
      <c r="BP429186" s="90"/>
    </row>
    <row r="429187" spans="68:68" customFormat="1">
      <c r="BP429187" s="90"/>
    </row>
    <row r="429188" spans="68:68" customFormat="1">
      <c r="BP429188" s="90"/>
    </row>
    <row r="429189" spans="68:68" customFormat="1">
      <c r="BP429189" s="90"/>
    </row>
    <row r="429190" spans="68:68" customFormat="1">
      <c r="BP429190" s="90"/>
    </row>
    <row r="429191" spans="68:68" customFormat="1">
      <c r="BP429191" s="90"/>
    </row>
    <row r="429192" spans="68:68" customFormat="1">
      <c r="BP429192" s="90"/>
    </row>
    <row r="429193" spans="68:68" customFormat="1">
      <c r="BP429193" s="90"/>
    </row>
    <row r="429194" spans="68:68" customFormat="1">
      <c r="BP429194" s="90"/>
    </row>
    <row r="429195" spans="68:68" customFormat="1">
      <c r="BP429195" s="90"/>
    </row>
    <row r="429196" spans="68:68" customFormat="1">
      <c r="BP429196" s="90"/>
    </row>
    <row r="429197" spans="68:68" customFormat="1">
      <c r="BP429197" s="90"/>
    </row>
    <row r="429198" spans="68:68" customFormat="1">
      <c r="BP429198" s="90"/>
    </row>
    <row r="429199" spans="68:68" customFormat="1">
      <c r="BP429199" s="90"/>
    </row>
    <row r="429200" spans="68:68" customFormat="1">
      <c r="BP429200" s="90"/>
    </row>
    <row r="429201" spans="68:68" customFormat="1">
      <c r="BP429201" s="90"/>
    </row>
    <row r="429202" spans="68:68" customFormat="1">
      <c r="BP429202" s="90"/>
    </row>
    <row r="429203" spans="68:68" customFormat="1">
      <c r="BP429203" s="90"/>
    </row>
    <row r="429204" spans="68:68" customFormat="1">
      <c r="BP429204" s="90"/>
    </row>
    <row r="429205" spans="68:68" customFormat="1">
      <c r="BP429205" s="90"/>
    </row>
    <row r="429206" spans="68:68" customFormat="1">
      <c r="BP429206" s="90"/>
    </row>
    <row r="429207" spans="68:68" customFormat="1">
      <c r="BP429207" s="90"/>
    </row>
    <row r="429208" spans="68:68" customFormat="1">
      <c r="BP429208" s="90"/>
    </row>
    <row r="429209" spans="68:68" customFormat="1">
      <c r="BP429209" s="90"/>
    </row>
    <row r="429210" spans="68:68" customFormat="1">
      <c r="BP429210" s="90"/>
    </row>
    <row r="429211" spans="68:68" customFormat="1">
      <c r="BP429211" s="90"/>
    </row>
    <row r="429212" spans="68:68" customFormat="1">
      <c r="BP429212" s="90"/>
    </row>
    <row r="429213" spans="68:68" customFormat="1">
      <c r="BP429213" s="90"/>
    </row>
    <row r="429214" spans="68:68" customFormat="1">
      <c r="BP429214" s="90"/>
    </row>
    <row r="429215" spans="68:68" customFormat="1">
      <c r="BP429215" s="90"/>
    </row>
    <row r="429216" spans="68:68" customFormat="1">
      <c r="BP429216" s="90"/>
    </row>
    <row r="429217" spans="68:68" customFormat="1">
      <c r="BP429217" s="90"/>
    </row>
    <row r="429218" spans="68:68" customFormat="1">
      <c r="BP429218" s="90"/>
    </row>
    <row r="429219" spans="68:68" customFormat="1">
      <c r="BP429219" s="90"/>
    </row>
    <row r="429220" spans="68:68" customFormat="1">
      <c r="BP429220" s="90"/>
    </row>
    <row r="429221" spans="68:68" customFormat="1">
      <c r="BP429221" s="90"/>
    </row>
    <row r="429222" spans="68:68" customFormat="1">
      <c r="BP429222" s="90"/>
    </row>
    <row r="429223" spans="68:68" customFormat="1">
      <c r="BP429223" s="90"/>
    </row>
    <row r="429224" spans="68:68" customFormat="1">
      <c r="BP429224" s="90"/>
    </row>
    <row r="429225" spans="68:68" customFormat="1">
      <c r="BP429225" s="90"/>
    </row>
    <row r="429226" spans="68:68" customFormat="1">
      <c r="BP429226" s="90"/>
    </row>
    <row r="429227" spans="68:68" customFormat="1">
      <c r="BP429227" s="90"/>
    </row>
    <row r="429228" spans="68:68" customFormat="1">
      <c r="BP429228" s="90"/>
    </row>
    <row r="429229" spans="68:68" customFormat="1">
      <c r="BP429229" s="90"/>
    </row>
    <row r="429230" spans="68:68" customFormat="1">
      <c r="BP429230" s="90"/>
    </row>
    <row r="429231" spans="68:68" customFormat="1">
      <c r="BP429231" s="90"/>
    </row>
    <row r="429232" spans="68:68" customFormat="1">
      <c r="BP429232" s="90"/>
    </row>
    <row r="429233" spans="68:68" customFormat="1">
      <c r="BP429233" s="90"/>
    </row>
    <row r="429234" spans="68:68" customFormat="1">
      <c r="BP429234" s="90"/>
    </row>
    <row r="429235" spans="68:68" customFormat="1">
      <c r="BP429235" s="90"/>
    </row>
    <row r="429236" spans="68:68" customFormat="1">
      <c r="BP429236" s="90"/>
    </row>
    <row r="429237" spans="68:68" customFormat="1">
      <c r="BP429237" s="90"/>
    </row>
    <row r="429238" spans="68:68" customFormat="1">
      <c r="BP429238" s="90"/>
    </row>
    <row r="429239" spans="68:68" customFormat="1">
      <c r="BP429239" s="90"/>
    </row>
    <row r="429240" spans="68:68" customFormat="1">
      <c r="BP429240" s="90"/>
    </row>
    <row r="429241" spans="68:68" customFormat="1">
      <c r="BP429241" s="90"/>
    </row>
    <row r="429242" spans="68:68" customFormat="1">
      <c r="BP429242" s="90"/>
    </row>
    <row r="429243" spans="68:68" customFormat="1">
      <c r="BP429243" s="90"/>
    </row>
    <row r="429244" spans="68:68" customFormat="1">
      <c r="BP429244" s="90"/>
    </row>
    <row r="429245" spans="68:68" customFormat="1">
      <c r="BP429245" s="90"/>
    </row>
    <row r="429246" spans="68:68" customFormat="1">
      <c r="BP429246" s="90"/>
    </row>
    <row r="429247" spans="68:68" customFormat="1">
      <c r="BP429247" s="90"/>
    </row>
    <row r="429248" spans="68:68" customFormat="1">
      <c r="BP429248" s="90"/>
    </row>
    <row r="429249" spans="68:68" customFormat="1">
      <c r="BP429249" s="90"/>
    </row>
    <row r="429250" spans="68:68" customFormat="1">
      <c r="BP429250" s="90"/>
    </row>
    <row r="429251" spans="68:68" customFormat="1">
      <c r="BP429251" s="90"/>
    </row>
    <row r="429252" spans="68:68" customFormat="1">
      <c r="BP429252" s="90"/>
    </row>
    <row r="429253" spans="68:68" customFormat="1">
      <c r="BP429253" s="90"/>
    </row>
    <row r="429254" spans="68:68" customFormat="1">
      <c r="BP429254" s="90"/>
    </row>
    <row r="429255" spans="68:68" customFormat="1">
      <c r="BP429255" s="90"/>
    </row>
    <row r="429256" spans="68:68" customFormat="1">
      <c r="BP429256" s="90"/>
    </row>
    <row r="429257" spans="68:68" customFormat="1">
      <c r="BP429257" s="90"/>
    </row>
    <row r="429258" spans="68:68" customFormat="1">
      <c r="BP429258" s="90"/>
    </row>
    <row r="429259" spans="68:68" customFormat="1">
      <c r="BP429259" s="90"/>
    </row>
    <row r="429260" spans="68:68" customFormat="1">
      <c r="BP429260" s="90"/>
    </row>
    <row r="429261" spans="68:68" customFormat="1">
      <c r="BP429261" s="90"/>
    </row>
    <row r="429262" spans="68:68" customFormat="1">
      <c r="BP429262" s="90"/>
    </row>
    <row r="429263" spans="68:68" customFormat="1">
      <c r="BP429263" s="90"/>
    </row>
    <row r="429264" spans="68:68" customFormat="1">
      <c r="BP429264" s="90"/>
    </row>
    <row r="429265" spans="68:68" customFormat="1">
      <c r="BP429265" s="90"/>
    </row>
    <row r="429266" spans="68:68" customFormat="1">
      <c r="BP429266" s="90"/>
    </row>
    <row r="429267" spans="68:68" customFormat="1">
      <c r="BP429267" s="90"/>
    </row>
    <row r="429268" spans="68:68" customFormat="1">
      <c r="BP429268" s="90"/>
    </row>
    <row r="429269" spans="68:68" customFormat="1">
      <c r="BP429269" s="90"/>
    </row>
    <row r="429270" spans="68:68" customFormat="1">
      <c r="BP429270" s="90"/>
    </row>
    <row r="429271" spans="68:68" customFormat="1">
      <c r="BP429271" s="90"/>
    </row>
    <row r="429272" spans="68:68" customFormat="1">
      <c r="BP429272" s="90"/>
    </row>
    <row r="429273" spans="68:68" customFormat="1">
      <c r="BP429273" s="90"/>
    </row>
    <row r="429274" spans="68:68" customFormat="1">
      <c r="BP429274" s="90"/>
    </row>
    <row r="429275" spans="68:68" customFormat="1">
      <c r="BP429275" s="90"/>
    </row>
    <row r="429276" spans="68:68" customFormat="1">
      <c r="BP429276" s="90"/>
    </row>
    <row r="429277" spans="68:68" customFormat="1">
      <c r="BP429277" s="90"/>
    </row>
    <row r="429278" spans="68:68" customFormat="1">
      <c r="BP429278" s="90"/>
    </row>
    <row r="429279" spans="68:68" customFormat="1">
      <c r="BP429279" s="90"/>
    </row>
    <row r="429280" spans="68:68" customFormat="1">
      <c r="BP429280" s="90"/>
    </row>
    <row r="429281" spans="68:68" customFormat="1">
      <c r="BP429281" s="90"/>
    </row>
    <row r="429282" spans="68:68" customFormat="1">
      <c r="BP429282" s="90"/>
    </row>
    <row r="429283" spans="68:68" customFormat="1">
      <c r="BP429283" s="90"/>
    </row>
    <row r="429284" spans="68:68" customFormat="1">
      <c r="BP429284" s="90"/>
    </row>
    <row r="429285" spans="68:68" customFormat="1">
      <c r="BP429285" s="90"/>
    </row>
    <row r="429286" spans="68:68" customFormat="1">
      <c r="BP429286" s="90"/>
    </row>
    <row r="429287" spans="68:68" customFormat="1">
      <c r="BP429287" s="90"/>
    </row>
    <row r="429288" spans="68:68" customFormat="1">
      <c r="BP429288" s="90"/>
    </row>
    <row r="429289" spans="68:68" customFormat="1">
      <c r="BP429289" s="90"/>
    </row>
    <row r="429290" spans="68:68" customFormat="1">
      <c r="BP429290" s="90"/>
    </row>
    <row r="429291" spans="68:68" customFormat="1">
      <c r="BP429291" s="90"/>
    </row>
    <row r="429292" spans="68:68" customFormat="1">
      <c r="BP429292" s="90"/>
    </row>
    <row r="429293" spans="68:68" customFormat="1">
      <c r="BP429293" s="90"/>
    </row>
    <row r="429294" spans="68:68" customFormat="1">
      <c r="BP429294" s="90"/>
    </row>
    <row r="429295" spans="68:68" customFormat="1">
      <c r="BP429295" s="90"/>
    </row>
    <row r="429296" spans="68:68" customFormat="1">
      <c r="BP429296" s="90"/>
    </row>
    <row r="429297" spans="68:68" customFormat="1">
      <c r="BP429297" s="90"/>
    </row>
    <row r="429298" spans="68:68" customFormat="1">
      <c r="BP429298" s="90"/>
    </row>
    <row r="429299" spans="68:68" customFormat="1">
      <c r="BP429299" s="90"/>
    </row>
    <row r="429300" spans="68:68" customFormat="1">
      <c r="BP429300" s="90"/>
    </row>
    <row r="429301" spans="68:68" customFormat="1">
      <c r="BP429301" s="90"/>
    </row>
    <row r="429302" spans="68:68" customFormat="1">
      <c r="BP429302" s="90"/>
    </row>
    <row r="429303" spans="68:68" customFormat="1">
      <c r="BP429303" s="90"/>
    </row>
    <row r="429304" spans="68:68" customFormat="1">
      <c r="BP429304" s="90"/>
    </row>
    <row r="429305" spans="68:68" customFormat="1">
      <c r="BP429305" s="90"/>
    </row>
    <row r="429306" spans="68:68" customFormat="1">
      <c r="BP429306" s="90"/>
    </row>
    <row r="429307" spans="68:68" customFormat="1">
      <c r="BP429307" s="90"/>
    </row>
    <row r="429308" spans="68:68" customFormat="1">
      <c r="BP429308" s="90"/>
    </row>
    <row r="429309" spans="68:68" customFormat="1">
      <c r="BP429309" s="90"/>
    </row>
    <row r="429310" spans="68:68" customFormat="1">
      <c r="BP429310" s="90"/>
    </row>
    <row r="429311" spans="68:68" customFormat="1">
      <c r="BP429311" s="90"/>
    </row>
    <row r="429312" spans="68:68" customFormat="1">
      <c r="BP429312" s="90"/>
    </row>
    <row r="429313" spans="68:68" customFormat="1">
      <c r="BP429313" s="90"/>
    </row>
    <row r="429314" spans="68:68" customFormat="1">
      <c r="BP429314" s="90"/>
    </row>
    <row r="429315" spans="68:68" customFormat="1">
      <c r="BP429315" s="90"/>
    </row>
    <row r="429316" spans="68:68" customFormat="1">
      <c r="BP429316" s="90"/>
    </row>
    <row r="429317" spans="68:68" customFormat="1">
      <c r="BP429317" s="90"/>
    </row>
    <row r="429318" spans="68:68" customFormat="1">
      <c r="BP429318" s="90"/>
    </row>
    <row r="429319" spans="68:68" customFormat="1">
      <c r="BP429319" s="90"/>
    </row>
    <row r="429320" spans="68:68" customFormat="1">
      <c r="BP429320" s="90"/>
    </row>
    <row r="429321" spans="68:68" customFormat="1">
      <c r="BP429321" s="90"/>
    </row>
    <row r="429322" spans="68:68" customFormat="1">
      <c r="BP429322" s="90"/>
    </row>
    <row r="429323" spans="68:68" customFormat="1">
      <c r="BP429323" s="90"/>
    </row>
    <row r="429324" spans="68:68" customFormat="1">
      <c r="BP429324" s="90"/>
    </row>
    <row r="429325" spans="68:68" customFormat="1">
      <c r="BP429325" s="90"/>
    </row>
    <row r="429326" spans="68:68" customFormat="1">
      <c r="BP429326" s="90"/>
    </row>
    <row r="429327" spans="68:68" customFormat="1">
      <c r="BP429327" s="90"/>
    </row>
    <row r="429328" spans="68:68" customFormat="1">
      <c r="BP429328" s="90"/>
    </row>
    <row r="429329" spans="68:68" customFormat="1">
      <c r="BP429329" s="90"/>
    </row>
    <row r="429330" spans="68:68" customFormat="1">
      <c r="BP429330" s="90"/>
    </row>
    <row r="429331" spans="68:68" customFormat="1">
      <c r="BP429331" s="90"/>
    </row>
    <row r="429332" spans="68:68" customFormat="1">
      <c r="BP429332" s="90"/>
    </row>
    <row r="429333" spans="68:68" customFormat="1">
      <c r="BP429333" s="90"/>
    </row>
    <row r="429334" spans="68:68" customFormat="1">
      <c r="BP429334" s="90"/>
    </row>
    <row r="429335" spans="68:68" customFormat="1">
      <c r="BP429335" s="90"/>
    </row>
    <row r="429336" spans="68:68" customFormat="1">
      <c r="BP429336" s="90"/>
    </row>
    <row r="429337" spans="68:68" customFormat="1">
      <c r="BP429337" s="90"/>
    </row>
    <row r="429338" spans="68:68" customFormat="1">
      <c r="BP429338" s="90"/>
    </row>
    <row r="429339" spans="68:68" customFormat="1">
      <c r="BP429339" s="90"/>
    </row>
    <row r="429340" spans="68:68" customFormat="1">
      <c r="BP429340" s="90"/>
    </row>
    <row r="429341" spans="68:68" customFormat="1">
      <c r="BP429341" s="90"/>
    </row>
    <row r="429342" spans="68:68" customFormat="1">
      <c r="BP429342" s="90"/>
    </row>
    <row r="429343" spans="68:68" customFormat="1">
      <c r="BP429343" s="90"/>
    </row>
    <row r="429344" spans="68:68" customFormat="1">
      <c r="BP429344" s="90"/>
    </row>
    <row r="429345" spans="68:68" customFormat="1">
      <c r="BP429345" s="90"/>
    </row>
    <row r="429346" spans="68:68" customFormat="1">
      <c r="BP429346" s="90"/>
    </row>
    <row r="429347" spans="68:68" customFormat="1">
      <c r="BP429347" s="90"/>
    </row>
    <row r="429348" spans="68:68" customFormat="1">
      <c r="BP429348" s="90"/>
    </row>
    <row r="429349" spans="68:68" customFormat="1">
      <c r="BP429349" s="90"/>
    </row>
    <row r="429350" spans="68:68" customFormat="1">
      <c r="BP429350" s="90"/>
    </row>
    <row r="429351" spans="68:68" customFormat="1">
      <c r="BP429351" s="90"/>
    </row>
    <row r="429352" spans="68:68" customFormat="1">
      <c r="BP429352" s="90"/>
    </row>
    <row r="429353" spans="68:68" customFormat="1">
      <c r="BP429353" s="90"/>
    </row>
    <row r="429354" spans="68:68" customFormat="1">
      <c r="BP429354" s="90"/>
    </row>
    <row r="429355" spans="68:68" customFormat="1">
      <c r="BP429355" s="90"/>
    </row>
    <row r="429356" spans="68:68" customFormat="1">
      <c r="BP429356" s="90"/>
    </row>
    <row r="429357" spans="68:68" customFormat="1">
      <c r="BP429357" s="90"/>
    </row>
    <row r="429358" spans="68:68" customFormat="1">
      <c r="BP429358" s="90"/>
    </row>
    <row r="429359" spans="68:68" customFormat="1">
      <c r="BP429359" s="90"/>
    </row>
    <row r="429360" spans="68:68" customFormat="1">
      <c r="BP429360" s="90"/>
    </row>
    <row r="429361" spans="68:68" customFormat="1">
      <c r="BP429361" s="90"/>
    </row>
    <row r="429362" spans="68:68" customFormat="1">
      <c r="BP429362" s="90"/>
    </row>
    <row r="429363" spans="68:68" customFormat="1">
      <c r="BP429363" s="90"/>
    </row>
    <row r="429364" spans="68:68" customFormat="1">
      <c r="BP429364" s="90"/>
    </row>
    <row r="429365" spans="68:68" customFormat="1">
      <c r="BP429365" s="90"/>
    </row>
    <row r="429366" spans="68:68" customFormat="1">
      <c r="BP429366" s="90"/>
    </row>
    <row r="429367" spans="68:68" customFormat="1">
      <c r="BP429367" s="90"/>
    </row>
    <row r="429368" spans="68:68" customFormat="1">
      <c r="BP429368" s="90"/>
    </row>
    <row r="429369" spans="68:68" customFormat="1">
      <c r="BP429369" s="90"/>
    </row>
    <row r="429370" spans="68:68" customFormat="1">
      <c r="BP429370" s="90"/>
    </row>
    <row r="429371" spans="68:68" customFormat="1">
      <c r="BP429371" s="90"/>
    </row>
    <row r="429372" spans="68:68" customFormat="1">
      <c r="BP429372" s="90"/>
    </row>
    <row r="429373" spans="68:68" customFormat="1">
      <c r="BP429373" s="90"/>
    </row>
    <row r="429374" spans="68:68" customFormat="1">
      <c r="BP429374" s="90"/>
    </row>
    <row r="429375" spans="68:68" customFormat="1">
      <c r="BP429375" s="90"/>
    </row>
    <row r="429376" spans="68:68" customFormat="1">
      <c r="BP429376" s="90"/>
    </row>
    <row r="429377" spans="68:68" customFormat="1">
      <c r="BP429377" s="90"/>
    </row>
    <row r="429378" spans="68:68" customFormat="1">
      <c r="BP429378" s="90"/>
    </row>
    <row r="429379" spans="68:68" customFormat="1">
      <c r="BP429379" s="90"/>
    </row>
    <row r="429380" spans="68:68" customFormat="1">
      <c r="BP429380" s="90"/>
    </row>
    <row r="429381" spans="68:68" customFormat="1">
      <c r="BP429381" s="90"/>
    </row>
    <row r="429382" spans="68:68" customFormat="1">
      <c r="BP429382" s="90"/>
    </row>
    <row r="429383" spans="68:68" customFormat="1">
      <c r="BP429383" s="90"/>
    </row>
    <row r="429384" spans="68:68" customFormat="1">
      <c r="BP429384" s="90"/>
    </row>
    <row r="429385" spans="68:68" customFormat="1">
      <c r="BP429385" s="90"/>
    </row>
    <row r="429386" spans="68:68" customFormat="1">
      <c r="BP429386" s="90"/>
    </row>
    <row r="429387" spans="68:68" customFormat="1">
      <c r="BP429387" s="90"/>
    </row>
    <row r="429388" spans="68:68" customFormat="1">
      <c r="BP429388" s="90"/>
    </row>
    <row r="429389" spans="68:68" customFormat="1">
      <c r="BP429389" s="90"/>
    </row>
    <row r="429390" spans="68:68" customFormat="1">
      <c r="BP429390" s="90"/>
    </row>
    <row r="429391" spans="68:68" customFormat="1">
      <c r="BP429391" s="90"/>
    </row>
    <row r="429392" spans="68:68" customFormat="1">
      <c r="BP429392" s="90"/>
    </row>
    <row r="429393" spans="68:68" customFormat="1">
      <c r="BP429393" s="90"/>
    </row>
    <row r="429394" spans="68:68" customFormat="1">
      <c r="BP429394" s="90"/>
    </row>
    <row r="429395" spans="68:68" customFormat="1">
      <c r="BP429395" s="90"/>
    </row>
    <row r="429396" spans="68:68" customFormat="1">
      <c r="BP429396" s="90"/>
    </row>
    <row r="429397" spans="68:68" customFormat="1">
      <c r="BP429397" s="90"/>
    </row>
    <row r="429398" spans="68:68" customFormat="1">
      <c r="BP429398" s="90"/>
    </row>
    <row r="429399" spans="68:68" customFormat="1">
      <c r="BP429399" s="90"/>
    </row>
    <row r="429400" spans="68:68" customFormat="1">
      <c r="BP429400" s="90"/>
    </row>
    <row r="429401" spans="68:68" customFormat="1">
      <c r="BP429401" s="90"/>
    </row>
    <row r="429402" spans="68:68" customFormat="1">
      <c r="BP429402" s="90"/>
    </row>
    <row r="429403" spans="68:68" customFormat="1">
      <c r="BP429403" s="90"/>
    </row>
    <row r="429404" spans="68:68" customFormat="1">
      <c r="BP429404" s="90"/>
    </row>
    <row r="429405" spans="68:68" customFormat="1">
      <c r="BP429405" s="90"/>
    </row>
    <row r="429406" spans="68:68" customFormat="1">
      <c r="BP429406" s="90"/>
    </row>
    <row r="429407" spans="68:68" customFormat="1">
      <c r="BP429407" s="90"/>
    </row>
    <row r="429408" spans="68:68" customFormat="1">
      <c r="BP429408" s="90"/>
    </row>
    <row r="429409" spans="68:68" customFormat="1">
      <c r="BP429409" s="90"/>
    </row>
    <row r="429410" spans="68:68" customFormat="1">
      <c r="BP429410" s="90"/>
    </row>
    <row r="429411" spans="68:68" customFormat="1">
      <c r="BP429411" s="90"/>
    </row>
    <row r="429412" spans="68:68" customFormat="1">
      <c r="BP429412" s="90"/>
    </row>
    <row r="429413" spans="68:68" customFormat="1">
      <c r="BP429413" s="90"/>
    </row>
    <row r="429414" spans="68:68" customFormat="1">
      <c r="BP429414" s="90"/>
    </row>
    <row r="429415" spans="68:68" customFormat="1">
      <c r="BP429415" s="90"/>
    </row>
    <row r="429416" spans="68:68" customFormat="1">
      <c r="BP429416" s="90"/>
    </row>
    <row r="429417" spans="68:68" customFormat="1">
      <c r="BP429417" s="90"/>
    </row>
    <row r="429418" spans="68:68" customFormat="1">
      <c r="BP429418" s="90"/>
    </row>
    <row r="429419" spans="68:68" customFormat="1">
      <c r="BP429419" s="90"/>
    </row>
    <row r="429420" spans="68:68" customFormat="1">
      <c r="BP429420" s="90"/>
    </row>
    <row r="429421" spans="68:68" customFormat="1">
      <c r="BP429421" s="90"/>
    </row>
    <row r="429422" spans="68:68" customFormat="1">
      <c r="BP429422" s="90"/>
    </row>
    <row r="429423" spans="68:68" customFormat="1">
      <c r="BP429423" s="90"/>
    </row>
    <row r="429424" spans="68:68" customFormat="1">
      <c r="BP429424" s="90"/>
    </row>
    <row r="429425" spans="68:68" customFormat="1">
      <c r="BP429425" s="90"/>
    </row>
    <row r="429426" spans="68:68" customFormat="1">
      <c r="BP429426" s="90"/>
    </row>
    <row r="429427" spans="68:68" customFormat="1">
      <c r="BP429427" s="90"/>
    </row>
    <row r="429428" spans="68:68" customFormat="1">
      <c r="BP429428" s="90"/>
    </row>
    <row r="429429" spans="68:68" customFormat="1">
      <c r="BP429429" s="90"/>
    </row>
    <row r="429430" spans="68:68" customFormat="1">
      <c r="BP429430" s="90"/>
    </row>
    <row r="429431" spans="68:68" customFormat="1">
      <c r="BP429431" s="90"/>
    </row>
    <row r="429432" spans="68:68" customFormat="1">
      <c r="BP429432" s="90"/>
    </row>
    <row r="429433" spans="68:68" customFormat="1">
      <c r="BP429433" s="90"/>
    </row>
    <row r="429434" spans="68:68" customFormat="1">
      <c r="BP429434" s="90"/>
    </row>
    <row r="429435" spans="68:68" customFormat="1">
      <c r="BP429435" s="90"/>
    </row>
    <row r="429436" spans="68:68" customFormat="1">
      <c r="BP429436" s="90"/>
    </row>
    <row r="429437" spans="68:68" customFormat="1">
      <c r="BP429437" s="90"/>
    </row>
    <row r="429438" spans="68:68" customFormat="1">
      <c r="BP429438" s="90"/>
    </row>
    <row r="429439" spans="68:68" customFormat="1">
      <c r="BP429439" s="90"/>
    </row>
    <row r="429440" spans="68:68" customFormat="1">
      <c r="BP429440" s="90"/>
    </row>
    <row r="429441" spans="68:68" customFormat="1">
      <c r="BP429441" s="90"/>
    </row>
    <row r="429442" spans="68:68" customFormat="1">
      <c r="BP429442" s="90"/>
    </row>
    <row r="429443" spans="68:68" customFormat="1">
      <c r="BP429443" s="90"/>
    </row>
    <row r="429444" spans="68:68" customFormat="1">
      <c r="BP429444" s="90"/>
    </row>
    <row r="429445" spans="68:68" customFormat="1">
      <c r="BP429445" s="90"/>
    </row>
    <row r="429446" spans="68:68" customFormat="1">
      <c r="BP429446" s="90"/>
    </row>
    <row r="429447" spans="68:68" customFormat="1">
      <c r="BP429447" s="90"/>
    </row>
    <row r="429448" spans="68:68" customFormat="1">
      <c r="BP429448" s="90"/>
    </row>
    <row r="429449" spans="68:68" customFormat="1">
      <c r="BP429449" s="90"/>
    </row>
    <row r="429450" spans="68:68" customFormat="1">
      <c r="BP429450" s="90"/>
    </row>
    <row r="429451" spans="68:68" customFormat="1">
      <c r="BP429451" s="90"/>
    </row>
    <row r="429452" spans="68:68" customFormat="1">
      <c r="BP429452" s="90"/>
    </row>
    <row r="429453" spans="68:68" customFormat="1">
      <c r="BP429453" s="90"/>
    </row>
    <row r="429454" spans="68:68" customFormat="1">
      <c r="BP429454" s="90"/>
    </row>
    <row r="429455" spans="68:68" customFormat="1">
      <c r="BP429455" s="90"/>
    </row>
    <row r="429456" spans="68:68" customFormat="1">
      <c r="BP429456" s="90"/>
    </row>
    <row r="429457" spans="68:68" customFormat="1">
      <c r="BP429457" s="90"/>
    </row>
    <row r="429458" spans="68:68" customFormat="1">
      <c r="BP429458" s="90"/>
    </row>
    <row r="429459" spans="68:68" customFormat="1">
      <c r="BP429459" s="90"/>
    </row>
    <row r="429460" spans="68:68" customFormat="1">
      <c r="BP429460" s="90"/>
    </row>
    <row r="429461" spans="68:68" customFormat="1">
      <c r="BP429461" s="90"/>
    </row>
    <row r="429462" spans="68:68" customFormat="1">
      <c r="BP429462" s="90"/>
    </row>
    <row r="429463" spans="68:68" customFormat="1">
      <c r="BP429463" s="90"/>
    </row>
    <row r="429464" spans="68:68" customFormat="1">
      <c r="BP429464" s="90"/>
    </row>
    <row r="429465" spans="68:68" customFormat="1">
      <c r="BP429465" s="90"/>
    </row>
    <row r="429466" spans="68:68" customFormat="1">
      <c r="BP429466" s="90"/>
    </row>
    <row r="429467" spans="68:68" customFormat="1">
      <c r="BP429467" s="90"/>
    </row>
    <row r="429468" spans="68:68" customFormat="1">
      <c r="BP429468" s="90"/>
    </row>
    <row r="429469" spans="68:68" customFormat="1">
      <c r="BP429469" s="90"/>
    </row>
    <row r="429470" spans="68:68" customFormat="1">
      <c r="BP429470" s="90"/>
    </row>
    <row r="429471" spans="68:68" customFormat="1">
      <c r="BP429471" s="90"/>
    </row>
    <row r="429472" spans="68:68" customFormat="1">
      <c r="BP429472" s="90"/>
    </row>
    <row r="429473" spans="68:68" customFormat="1">
      <c r="BP429473" s="90"/>
    </row>
    <row r="429474" spans="68:68" customFormat="1">
      <c r="BP429474" s="90"/>
    </row>
    <row r="429475" spans="68:68" customFormat="1">
      <c r="BP429475" s="90"/>
    </row>
    <row r="429476" spans="68:68" customFormat="1">
      <c r="BP429476" s="90"/>
    </row>
    <row r="429477" spans="68:68" customFormat="1">
      <c r="BP429477" s="90"/>
    </row>
    <row r="429478" spans="68:68" customFormat="1">
      <c r="BP429478" s="90"/>
    </row>
    <row r="429479" spans="68:68" customFormat="1">
      <c r="BP429479" s="90"/>
    </row>
    <row r="429480" spans="68:68" customFormat="1">
      <c r="BP429480" s="90"/>
    </row>
    <row r="429481" spans="68:68" customFormat="1">
      <c r="BP429481" s="90"/>
    </row>
    <row r="429482" spans="68:68" customFormat="1">
      <c r="BP429482" s="90"/>
    </row>
    <row r="429483" spans="68:68" customFormat="1">
      <c r="BP429483" s="90"/>
    </row>
    <row r="429484" spans="68:68" customFormat="1">
      <c r="BP429484" s="90"/>
    </row>
    <row r="429485" spans="68:68" customFormat="1">
      <c r="BP429485" s="90"/>
    </row>
    <row r="429486" spans="68:68" customFormat="1">
      <c r="BP429486" s="90"/>
    </row>
    <row r="429487" spans="68:68" customFormat="1">
      <c r="BP429487" s="90"/>
    </row>
    <row r="429488" spans="68:68" customFormat="1">
      <c r="BP429488" s="90"/>
    </row>
    <row r="429489" spans="68:68" customFormat="1">
      <c r="BP429489" s="90"/>
    </row>
    <row r="429490" spans="68:68" customFormat="1">
      <c r="BP429490" s="90"/>
    </row>
    <row r="429491" spans="68:68" customFormat="1">
      <c r="BP429491" s="90"/>
    </row>
    <row r="429492" spans="68:68" customFormat="1">
      <c r="BP429492" s="90"/>
    </row>
    <row r="429493" spans="68:68" customFormat="1">
      <c r="BP429493" s="90"/>
    </row>
    <row r="429494" spans="68:68" customFormat="1">
      <c r="BP429494" s="90"/>
    </row>
    <row r="429495" spans="68:68" customFormat="1">
      <c r="BP429495" s="90"/>
    </row>
    <row r="429496" spans="68:68" customFormat="1">
      <c r="BP429496" s="90"/>
    </row>
    <row r="429497" spans="68:68" customFormat="1">
      <c r="BP429497" s="90"/>
    </row>
    <row r="429498" spans="68:68" customFormat="1">
      <c r="BP429498" s="90"/>
    </row>
    <row r="429499" spans="68:68" customFormat="1">
      <c r="BP429499" s="90"/>
    </row>
    <row r="429500" spans="68:68" customFormat="1">
      <c r="BP429500" s="90"/>
    </row>
    <row r="429501" spans="68:68" customFormat="1">
      <c r="BP429501" s="90"/>
    </row>
    <row r="429502" spans="68:68" customFormat="1">
      <c r="BP429502" s="90"/>
    </row>
    <row r="429503" spans="68:68" customFormat="1">
      <c r="BP429503" s="90"/>
    </row>
    <row r="429504" spans="68:68" customFormat="1">
      <c r="BP429504" s="90"/>
    </row>
    <row r="429505" spans="68:68" customFormat="1">
      <c r="BP429505" s="90"/>
    </row>
    <row r="429506" spans="68:68" customFormat="1">
      <c r="BP429506" s="90"/>
    </row>
    <row r="429507" spans="68:68" customFormat="1">
      <c r="BP429507" s="90"/>
    </row>
    <row r="429508" spans="68:68" customFormat="1">
      <c r="BP429508" s="90"/>
    </row>
    <row r="429509" spans="68:68" customFormat="1">
      <c r="BP429509" s="90"/>
    </row>
    <row r="429510" spans="68:68" customFormat="1">
      <c r="BP429510" s="90"/>
    </row>
    <row r="429511" spans="68:68" customFormat="1">
      <c r="BP429511" s="90"/>
    </row>
    <row r="429512" spans="68:68" customFormat="1">
      <c r="BP429512" s="90"/>
    </row>
    <row r="429513" spans="68:68" customFormat="1">
      <c r="BP429513" s="90"/>
    </row>
    <row r="429514" spans="68:68" customFormat="1">
      <c r="BP429514" s="90"/>
    </row>
    <row r="429515" spans="68:68" customFormat="1">
      <c r="BP429515" s="90"/>
    </row>
    <row r="429516" spans="68:68" customFormat="1">
      <c r="BP429516" s="90"/>
    </row>
    <row r="429517" spans="68:68" customFormat="1">
      <c r="BP429517" s="90"/>
    </row>
    <row r="429518" spans="68:68" customFormat="1">
      <c r="BP429518" s="90"/>
    </row>
    <row r="429519" spans="68:68" customFormat="1">
      <c r="BP429519" s="90"/>
    </row>
    <row r="429520" spans="68:68" customFormat="1">
      <c r="BP429520" s="90"/>
    </row>
    <row r="429521" spans="68:68" customFormat="1">
      <c r="BP429521" s="90"/>
    </row>
    <row r="429522" spans="68:68" customFormat="1">
      <c r="BP429522" s="90"/>
    </row>
    <row r="429523" spans="68:68" customFormat="1">
      <c r="BP429523" s="90"/>
    </row>
    <row r="429524" spans="68:68" customFormat="1">
      <c r="BP429524" s="90"/>
    </row>
    <row r="429525" spans="68:68" customFormat="1">
      <c r="BP429525" s="90"/>
    </row>
    <row r="429526" spans="68:68" customFormat="1">
      <c r="BP429526" s="90"/>
    </row>
    <row r="429527" spans="68:68" customFormat="1">
      <c r="BP429527" s="90"/>
    </row>
    <row r="429528" spans="68:68" customFormat="1">
      <c r="BP429528" s="90"/>
    </row>
    <row r="429529" spans="68:68" customFormat="1">
      <c r="BP429529" s="90"/>
    </row>
    <row r="429530" spans="68:68" customFormat="1">
      <c r="BP429530" s="90"/>
    </row>
    <row r="429531" spans="68:68" customFormat="1">
      <c r="BP429531" s="90"/>
    </row>
    <row r="429532" spans="68:68" customFormat="1">
      <c r="BP429532" s="90"/>
    </row>
    <row r="429533" spans="68:68" customFormat="1">
      <c r="BP429533" s="90"/>
    </row>
    <row r="429534" spans="68:68" customFormat="1">
      <c r="BP429534" s="90"/>
    </row>
    <row r="429535" spans="68:68" customFormat="1">
      <c r="BP429535" s="90"/>
    </row>
    <row r="429536" spans="68:68" customFormat="1">
      <c r="BP429536" s="90"/>
    </row>
    <row r="429537" spans="68:68" customFormat="1">
      <c r="BP429537" s="90"/>
    </row>
    <row r="429538" spans="68:68" customFormat="1">
      <c r="BP429538" s="90"/>
    </row>
    <row r="429539" spans="68:68" customFormat="1">
      <c r="BP429539" s="90"/>
    </row>
    <row r="429540" spans="68:68" customFormat="1">
      <c r="BP429540" s="90"/>
    </row>
    <row r="429541" spans="68:68" customFormat="1">
      <c r="BP429541" s="90"/>
    </row>
    <row r="429542" spans="68:68" customFormat="1">
      <c r="BP429542" s="90"/>
    </row>
    <row r="429543" spans="68:68" customFormat="1">
      <c r="BP429543" s="90"/>
    </row>
    <row r="429544" spans="68:68" customFormat="1">
      <c r="BP429544" s="90"/>
    </row>
    <row r="429545" spans="68:68" customFormat="1">
      <c r="BP429545" s="90"/>
    </row>
    <row r="429546" spans="68:68" customFormat="1">
      <c r="BP429546" s="90"/>
    </row>
    <row r="429547" spans="68:68" customFormat="1">
      <c r="BP429547" s="90"/>
    </row>
    <row r="429548" spans="68:68" customFormat="1">
      <c r="BP429548" s="90"/>
    </row>
    <row r="429549" spans="68:68" customFormat="1">
      <c r="BP429549" s="90"/>
    </row>
    <row r="429550" spans="68:68" customFormat="1">
      <c r="BP429550" s="90"/>
    </row>
    <row r="429551" spans="68:68" customFormat="1">
      <c r="BP429551" s="90"/>
    </row>
    <row r="429552" spans="68:68" customFormat="1">
      <c r="BP429552" s="90"/>
    </row>
    <row r="429553" spans="68:68" customFormat="1">
      <c r="BP429553" s="90"/>
    </row>
    <row r="429554" spans="68:68" customFormat="1">
      <c r="BP429554" s="90"/>
    </row>
    <row r="429555" spans="68:68" customFormat="1">
      <c r="BP429555" s="90"/>
    </row>
    <row r="429556" spans="68:68" customFormat="1">
      <c r="BP429556" s="90"/>
    </row>
    <row r="429557" spans="68:68" customFormat="1">
      <c r="BP429557" s="90"/>
    </row>
    <row r="429558" spans="68:68" customFormat="1">
      <c r="BP429558" s="90"/>
    </row>
    <row r="429559" spans="68:68" customFormat="1">
      <c r="BP429559" s="90"/>
    </row>
    <row r="429560" spans="68:68" customFormat="1">
      <c r="BP429560" s="90"/>
    </row>
    <row r="429561" spans="68:68" customFormat="1">
      <c r="BP429561" s="90"/>
    </row>
    <row r="429562" spans="68:68" customFormat="1">
      <c r="BP429562" s="90"/>
    </row>
    <row r="429563" spans="68:68" customFormat="1">
      <c r="BP429563" s="90"/>
    </row>
    <row r="429564" spans="68:68" customFormat="1">
      <c r="BP429564" s="90"/>
    </row>
    <row r="429565" spans="68:68" customFormat="1">
      <c r="BP429565" s="90"/>
    </row>
    <row r="429566" spans="68:68" customFormat="1">
      <c r="BP429566" s="90"/>
    </row>
    <row r="429567" spans="68:68" customFormat="1">
      <c r="BP429567" s="90"/>
    </row>
    <row r="429568" spans="68:68" customFormat="1">
      <c r="BP429568" s="90"/>
    </row>
    <row r="429569" spans="68:68" customFormat="1">
      <c r="BP429569" s="90"/>
    </row>
    <row r="429570" spans="68:68" customFormat="1">
      <c r="BP429570" s="90"/>
    </row>
    <row r="429571" spans="68:68" customFormat="1">
      <c r="BP429571" s="90"/>
    </row>
    <row r="429572" spans="68:68" customFormat="1">
      <c r="BP429572" s="90"/>
    </row>
    <row r="429573" spans="68:68" customFormat="1">
      <c r="BP429573" s="90"/>
    </row>
    <row r="429574" spans="68:68" customFormat="1">
      <c r="BP429574" s="90"/>
    </row>
    <row r="429575" spans="68:68" customFormat="1">
      <c r="BP429575" s="90"/>
    </row>
    <row r="429576" spans="68:68" customFormat="1">
      <c r="BP429576" s="90"/>
    </row>
    <row r="429577" spans="68:68" customFormat="1">
      <c r="BP429577" s="90"/>
    </row>
    <row r="429578" spans="68:68" customFormat="1">
      <c r="BP429578" s="90"/>
    </row>
    <row r="429579" spans="68:68" customFormat="1">
      <c r="BP429579" s="90"/>
    </row>
    <row r="429580" spans="68:68" customFormat="1">
      <c r="BP429580" s="90"/>
    </row>
    <row r="429581" spans="68:68" customFormat="1">
      <c r="BP429581" s="90"/>
    </row>
    <row r="429582" spans="68:68" customFormat="1">
      <c r="BP429582" s="90"/>
    </row>
    <row r="429583" spans="68:68" customFormat="1">
      <c r="BP429583" s="90"/>
    </row>
    <row r="429584" spans="68:68" customFormat="1">
      <c r="BP429584" s="90"/>
    </row>
    <row r="429585" spans="68:68" customFormat="1">
      <c r="BP429585" s="90"/>
    </row>
    <row r="429586" spans="68:68" customFormat="1">
      <c r="BP429586" s="90"/>
    </row>
    <row r="429587" spans="68:68" customFormat="1">
      <c r="BP429587" s="90"/>
    </row>
    <row r="429588" spans="68:68" customFormat="1">
      <c r="BP429588" s="90"/>
    </row>
    <row r="429589" spans="68:68" customFormat="1">
      <c r="BP429589" s="90"/>
    </row>
    <row r="429590" spans="68:68" customFormat="1">
      <c r="BP429590" s="90"/>
    </row>
    <row r="429591" spans="68:68" customFormat="1">
      <c r="BP429591" s="90"/>
    </row>
    <row r="429592" spans="68:68" customFormat="1">
      <c r="BP429592" s="90"/>
    </row>
    <row r="429593" spans="68:68" customFormat="1">
      <c r="BP429593" s="90"/>
    </row>
    <row r="429594" spans="68:68" customFormat="1">
      <c r="BP429594" s="90"/>
    </row>
    <row r="429595" spans="68:68" customFormat="1">
      <c r="BP429595" s="90"/>
    </row>
    <row r="429596" spans="68:68" customFormat="1">
      <c r="BP429596" s="90"/>
    </row>
    <row r="429597" spans="68:68" customFormat="1">
      <c r="BP429597" s="90"/>
    </row>
    <row r="429598" spans="68:68" customFormat="1">
      <c r="BP429598" s="90"/>
    </row>
    <row r="429599" spans="68:68" customFormat="1">
      <c r="BP429599" s="90"/>
    </row>
    <row r="429600" spans="68:68" customFormat="1">
      <c r="BP429600" s="90"/>
    </row>
    <row r="429601" spans="68:68" customFormat="1">
      <c r="BP429601" s="90"/>
    </row>
    <row r="429602" spans="68:68" customFormat="1">
      <c r="BP429602" s="90"/>
    </row>
    <row r="429603" spans="68:68" customFormat="1">
      <c r="BP429603" s="90"/>
    </row>
    <row r="429604" spans="68:68" customFormat="1">
      <c r="BP429604" s="90"/>
    </row>
    <row r="429605" spans="68:68" customFormat="1">
      <c r="BP429605" s="90"/>
    </row>
    <row r="429606" spans="68:68" customFormat="1">
      <c r="BP429606" s="90"/>
    </row>
    <row r="429607" spans="68:68" customFormat="1">
      <c r="BP429607" s="90"/>
    </row>
    <row r="429608" spans="68:68" customFormat="1">
      <c r="BP429608" s="90"/>
    </row>
    <row r="429609" spans="68:68" customFormat="1">
      <c r="BP429609" s="90"/>
    </row>
    <row r="429610" spans="68:68" customFormat="1">
      <c r="BP429610" s="90"/>
    </row>
    <row r="429611" spans="68:68" customFormat="1">
      <c r="BP429611" s="90"/>
    </row>
    <row r="429612" spans="68:68" customFormat="1">
      <c r="BP429612" s="90"/>
    </row>
    <row r="429613" spans="68:68" customFormat="1">
      <c r="BP429613" s="90"/>
    </row>
    <row r="429614" spans="68:68" customFormat="1">
      <c r="BP429614" s="90"/>
    </row>
    <row r="429615" spans="68:68" customFormat="1">
      <c r="BP429615" s="90"/>
    </row>
    <row r="429616" spans="68:68" customFormat="1">
      <c r="BP429616" s="90"/>
    </row>
    <row r="429617" spans="68:68" customFormat="1">
      <c r="BP429617" s="90"/>
    </row>
    <row r="429618" spans="68:68" customFormat="1">
      <c r="BP429618" s="90"/>
    </row>
    <row r="429619" spans="68:68" customFormat="1">
      <c r="BP429619" s="90"/>
    </row>
    <row r="429620" spans="68:68" customFormat="1">
      <c r="BP429620" s="90"/>
    </row>
    <row r="429621" spans="68:68" customFormat="1">
      <c r="BP429621" s="90"/>
    </row>
    <row r="429622" spans="68:68" customFormat="1">
      <c r="BP429622" s="90"/>
    </row>
    <row r="429623" spans="68:68" customFormat="1">
      <c r="BP429623" s="90"/>
    </row>
    <row r="429624" spans="68:68" customFormat="1">
      <c r="BP429624" s="90"/>
    </row>
    <row r="429625" spans="68:68" customFormat="1">
      <c r="BP429625" s="90"/>
    </row>
    <row r="429626" spans="68:68" customFormat="1">
      <c r="BP429626" s="90"/>
    </row>
    <row r="429627" spans="68:68" customFormat="1">
      <c r="BP429627" s="90"/>
    </row>
    <row r="429628" spans="68:68" customFormat="1">
      <c r="BP429628" s="90"/>
    </row>
    <row r="429629" spans="68:68" customFormat="1">
      <c r="BP429629" s="90"/>
    </row>
    <row r="429630" spans="68:68" customFormat="1">
      <c r="BP429630" s="90"/>
    </row>
    <row r="429631" spans="68:68" customFormat="1">
      <c r="BP429631" s="90"/>
    </row>
    <row r="429632" spans="68:68" customFormat="1">
      <c r="BP429632" s="90"/>
    </row>
    <row r="429633" spans="68:68" customFormat="1">
      <c r="BP429633" s="90"/>
    </row>
    <row r="429634" spans="68:68" customFormat="1">
      <c r="BP429634" s="90"/>
    </row>
    <row r="429635" spans="68:68" customFormat="1">
      <c r="BP429635" s="90"/>
    </row>
    <row r="429636" spans="68:68" customFormat="1">
      <c r="BP429636" s="90"/>
    </row>
    <row r="429637" spans="68:68" customFormat="1">
      <c r="BP429637" s="90"/>
    </row>
    <row r="429638" spans="68:68" customFormat="1">
      <c r="BP429638" s="90"/>
    </row>
    <row r="429639" spans="68:68" customFormat="1">
      <c r="BP429639" s="90"/>
    </row>
    <row r="429640" spans="68:68" customFormat="1">
      <c r="BP429640" s="90"/>
    </row>
    <row r="429641" spans="68:68" customFormat="1">
      <c r="BP429641" s="90"/>
    </row>
    <row r="429642" spans="68:68" customFormat="1">
      <c r="BP429642" s="90"/>
    </row>
    <row r="429643" spans="68:68" customFormat="1">
      <c r="BP429643" s="90"/>
    </row>
    <row r="429644" spans="68:68" customFormat="1">
      <c r="BP429644" s="90"/>
    </row>
    <row r="429645" spans="68:68" customFormat="1">
      <c r="BP429645" s="90"/>
    </row>
    <row r="429646" spans="68:68" customFormat="1">
      <c r="BP429646" s="90"/>
    </row>
    <row r="429647" spans="68:68" customFormat="1">
      <c r="BP429647" s="90"/>
    </row>
    <row r="429648" spans="68:68" customFormat="1">
      <c r="BP429648" s="90"/>
    </row>
    <row r="429649" spans="68:68" customFormat="1">
      <c r="BP429649" s="90"/>
    </row>
    <row r="429650" spans="68:68" customFormat="1">
      <c r="BP429650" s="90"/>
    </row>
    <row r="429651" spans="68:68" customFormat="1">
      <c r="BP429651" s="90"/>
    </row>
    <row r="429652" spans="68:68" customFormat="1">
      <c r="BP429652" s="90"/>
    </row>
    <row r="429653" spans="68:68" customFormat="1">
      <c r="BP429653" s="90"/>
    </row>
    <row r="429654" spans="68:68" customFormat="1">
      <c r="BP429654" s="90"/>
    </row>
    <row r="429655" spans="68:68" customFormat="1">
      <c r="BP429655" s="90"/>
    </row>
    <row r="429656" spans="68:68" customFormat="1">
      <c r="BP429656" s="90"/>
    </row>
    <row r="429657" spans="68:68" customFormat="1">
      <c r="BP429657" s="90"/>
    </row>
    <row r="429658" spans="68:68" customFormat="1">
      <c r="BP429658" s="90"/>
    </row>
    <row r="429659" spans="68:68" customFormat="1">
      <c r="BP429659" s="90"/>
    </row>
    <row r="429660" spans="68:68" customFormat="1">
      <c r="BP429660" s="90"/>
    </row>
    <row r="429661" spans="68:68" customFormat="1">
      <c r="BP429661" s="90"/>
    </row>
    <row r="429662" spans="68:68" customFormat="1">
      <c r="BP429662" s="90"/>
    </row>
    <row r="429663" spans="68:68" customFormat="1">
      <c r="BP429663" s="90"/>
    </row>
    <row r="429664" spans="68:68" customFormat="1">
      <c r="BP429664" s="90"/>
    </row>
    <row r="429665" spans="68:68" customFormat="1">
      <c r="BP429665" s="90"/>
    </row>
    <row r="429666" spans="68:68" customFormat="1">
      <c r="BP429666" s="90"/>
    </row>
    <row r="429667" spans="68:68" customFormat="1">
      <c r="BP429667" s="90"/>
    </row>
    <row r="429668" spans="68:68" customFormat="1">
      <c r="BP429668" s="90"/>
    </row>
    <row r="429669" spans="68:68" customFormat="1">
      <c r="BP429669" s="90"/>
    </row>
    <row r="429670" spans="68:68" customFormat="1">
      <c r="BP429670" s="90"/>
    </row>
    <row r="429671" spans="68:68" customFormat="1">
      <c r="BP429671" s="90"/>
    </row>
    <row r="429672" spans="68:68" customFormat="1">
      <c r="BP429672" s="90"/>
    </row>
    <row r="429673" spans="68:68" customFormat="1">
      <c r="BP429673" s="90"/>
    </row>
    <row r="429674" spans="68:68" customFormat="1">
      <c r="BP429674" s="90"/>
    </row>
    <row r="429675" spans="68:68" customFormat="1">
      <c r="BP429675" s="90"/>
    </row>
    <row r="429676" spans="68:68" customFormat="1">
      <c r="BP429676" s="90"/>
    </row>
    <row r="429677" spans="68:68" customFormat="1">
      <c r="BP429677" s="90"/>
    </row>
    <row r="429678" spans="68:68" customFormat="1">
      <c r="BP429678" s="90"/>
    </row>
    <row r="429679" spans="68:68" customFormat="1">
      <c r="BP429679" s="90"/>
    </row>
    <row r="429680" spans="68:68" customFormat="1">
      <c r="BP429680" s="90"/>
    </row>
    <row r="429681" spans="68:68" customFormat="1">
      <c r="BP429681" s="90"/>
    </row>
    <row r="429682" spans="68:68" customFormat="1">
      <c r="BP429682" s="90"/>
    </row>
    <row r="429683" spans="68:68" customFormat="1">
      <c r="BP429683" s="90"/>
    </row>
    <row r="429684" spans="68:68" customFormat="1">
      <c r="BP429684" s="90"/>
    </row>
    <row r="429685" spans="68:68" customFormat="1">
      <c r="BP429685" s="90"/>
    </row>
    <row r="429686" spans="68:68" customFormat="1">
      <c r="BP429686" s="90"/>
    </row>
    <row r="429687" spans="68:68" customFormat="1">
      <c r="BP429687" s="90"/>
    </row>
    <row r="429688" spans="68:68" customFormat="1">
      <c r="BP429688" s="90"/>
    </row>
    <row r="429689" spans="68:68" customFormat="1">
      <c r="BP429689" s="90"/>
    </row>
    <row r="429690" spans="68:68" customFormat="1">
      <c r="BP429690" s="90"/>
    </row>
    <row r="429691" spans="68:68" customFormat="1">
      <c r="BP429691" s="90"/>
    </row>
    <row r="429692" spans="68:68" customFormat="1">
      <c r="BP429692" s="90"/>
    </row>
    <row r="429693" spans="68:68" customFormat="1">
      <c r="BP429693" s="90"/>
    </row>
    <row r="429694" spans="68:68" customFormat="1">
      <c r="BP429694" s="90"/>
    </row>
    <row r="429695" spans="68:68" customFormat="1">
      <c r="BP429695" s="90"/>
    </row>
    <row r="429696" spans="68:68" customFormat="1">
      <c r="BP429696" s="90"/>
    </row>
    <row r="429697" spans="68:68" customFormat="1">
      <c r="BP429697" s="90"/>
    </row>
    <row r="429698" spans="68:68" customFormat="1">
      <c r="BP429698" s="90"/>
    </row>
    <row r="429699" spans="68:68" customFormat="1">
      <c r="BP429699" s="90"/>
    </row>
    <row r="429700" spans="68:68" customFormat="1">
      <c r="BP429700" s="90"/>
    </row>
    <row r="429701" spans="68:68" customFormat="1">
      <c r="BP429701" s="90"/>
    </row>
    <row r="429702" spans="68:68" customFormat="1">
      <c r="BP429702" s="90"/>
    </row>
    <row r="429703" spans="68:68" customFormat="1">
      <c r="BP429703" s="90"/>
    </row>
    <row r="429704" spans="68:68" customFormat="1">
      <c r="BP429704" s="90"/>
    </row>
    <row r="429705" spans="68:68" customFormat="1">
      <c r="BP429705" s="90"/>
    </row>
    <row r="429706" spans="68:68" customFormat="1">
      <c r="BP429706" s="90"/>
    </row>
    <row r="429707" spans="68:68" customFormat="1">
      <c r="BP429707" s="90"/>
    </row>
    <row r="429708" spans="68:68" customFormat="1">
      <c r="BP429708" s="90"/>
    </row>
    <row r="429709" spans="68:68" customFormat="1">
      <c r="BP429709" s="90"/>
    </row>
    <row r="429710" spans="68:68" customFormat="1">
      <c r="BP429710" s="90"/>
    </row>
    <row r="429711" spans="68:68" customFormat="1">
      <c r="BP429711" s="90"/>
    </row>
    <row r="429712" spans="68:68" customFormat="1">
      <c r="BP429712" s="90"/>
    </row>
    <row r="429713" spans="68:68" customFormat="1">
      <c r="BP429713" s="90"/>
    </row>
    <row r="429714" spans="68:68" customFormat="1">
      <c r="BP429714" s="90"/>
    </row>
    <row r="429715" spans="68:68" customFormat="1">
      <c r="BP429715" s="90"/>
    </row>
    <row r="429716" spans="68:68" customFormat="1">
      <c r="BP429716" s="90"/>
    </row>
    <row r="429717" spans="68:68" customFormat="1">
      <c r="BP429717" s="90"/>
    </row>
    <row r="429718" spans="68:68" customFormat="1">
      <c r="BP429718" s="90"/>
    </row>
    <row r="429719" spans="68:68" customFormat="1">
      <c r="BP429719" s="90"/>
    </row>
    <row r="429720" spans="68:68" customFormat="1">
      <c r="BP429720" s="90"/>
    </row>
    <row r="429721" spans="68:68" customFormat="1">
      <c r="BP429721" s="90"/>
    </row>
    <row r="429722" spans="68:68" customFormat="1">
      <c r="BP429722" s="90"/>
    </row>
    <row r="429723" spans="68:68" customFormat="1">
      <c r="BP429723" s="90"/>
    </row>
    <row r="429724" spans="68:68" customFormat="1">
      <c r="BP429724" s="90"/>
    </row>
    <row r="429725" spans="68:68" customFormat="1">
      <c r="BP429725" s="90"/>
    </row>
    <row r="429726" spans="68:68" customFormat="1">
      <c r="BP429726" s="90"/>
    </row>
    <row r="429727" spans="68:68" customFormat="1">
      <c r="BP429727" s="90"/>
    </row>
    <row r="429728" spans="68:68" customFormat="1">
      <c r="BP429728" s="90"/>
    </row>
    <row r="429729" spans="68:68" customFormat="1">
      <c r="BP429729" s="90"/>
    </row>
    <row r="429730" spans="68:68" customFormat="1">
      <c r="BP429730" s="90"/>
    </row>
    <row r="429731" spans="68:68" customFormat="1">
      <c r="BP429731" s="90"/>
    </row>
    <row r="429732" spans="68:68" customFormat="1">
      <c r="BP429732" s="90"/>
    </row>
    <row r="429733" spans="68:68" customFormat="1">
      <c r="BP429733" s="90"/>
    </row>
    <row r="429734" spans="68:68" customFormat="1">
      <c r="BP429734" s="90"/>
    </row>
    <row r="429735" spans="68:68" customFormat="1">
      <c r="BP429735" s="90"/>
    </row>
    <row r="429736" spans="68:68" customFormat="1">
      <c r="BP429736" s="90"/>
    </row>
    <row r="429737" spans="68:68" customFormat="1">
      <c r="BP429737" s="90"/>
    </row>
    <row r="429738" spans="68:68" customFormat="1">
      <c r="BP429738" s="90"/>
    </row>
    <row r="429739" spans="68:68" customFormat="1">
      <c r="BP429739" s="90"/>
    </row>
    <row r="429740" spans="68:68" customFormat="1">
      <c r="BP429740" s="90"/>
    </row>
    <row r="429741" spans="68:68" customFormat="1">
      <c r="BP429741" s="90"/>
    </row>
    <row r="429742" spans="68:68" customFormat="1">
      <c r="BP429742" s="90"/>
    </row>
    <row r="429743" spans="68:68" customFormat="1">
      <c r="BP429743" s="90"/>
    </row>
    <row r="429744" spans="68:68" customFormat="1">
      <c r="BP429744" s="90"/>
    </row>
    <row r="429745" spans="68:68" customFormat="1">
      <c r="BP429745" s="90"/>
    </row>
    <row r="429746" spans="68:68" customFormat="1">
      <c r="BP429746" s="90"/>
    </row>
    <row r="429747" spans="68:68" customFormat="1">
      <c r="BP429747" s="90"/>
    </row>
    <row r="429748" spans="68:68" customFormat="1">
      <c r="BP429748" s="90"/>
    </row>
    <row r="429749" spans="68:68" customFormat="1">
      <c r="BP429749" s="90"/>
    </row>
    <row r="429750" spans="68:68" customFormat="1">
      <c r="BP429750" s="90"/>
    </row>
    <row r="429751" spans="68:68" customFormat="1">
      <c r="BP429751" s="90"/>
    </row>
    <row r="429752" spans="68:68" customFormat="1">
      <c r="BP429752" s="90"/>
    </row>
    <row r="429753" spans="68:68" customFormat="1">
      <c r="BP429753" s="90"/>
    </row>
    <row r="429754" spans="68:68" customFormat="1">
      <c r="BP429754" s="90"/>
    </row>
    <row r="429755" spans="68:68" customFormat="1">
      <c r="BP429755" s="90"/>
    </row>
    <row r="429756" spans="68:68" customFormat="1">
      <c r="BP429756" s="90"/>
    </row>
    <row r="429757" spans="68:68" customFormat="1">
      <c r="BP429757" s="90"/>
    </row>
    <row r="429758" spans="68:68" customFormat="1">
      <c r="BP429758" s="90"/>
    </row>
    <row r="429759" spans="68:68" customFormat="1">
      <c r="BP429759" s="90"/>
    </row>
    <row r="429760" spans="68:68" customFormat="1">
      <c r="BP429760" s="90"/>
    </row>
    <row r="429761" spans="68:68" customFormat="1">
      <c r="BP429761" s="90"/>
    </row>
    <row r="429762" spans="68:68" customFormat="1">
      <c r="BP429762" s="90"/>
    </row>
    <row r="429763" spans="68:68" customFormat="1">
      <c r="BP429763" s="90"/>
    </row>
    <row r="429764" spans="68:68" customFormat="1">
      <c r="BP429764" s="90"/>
    </row>
    <row r="429765" spans="68:68" customFormat="1">
      <c r="BP429765" s="90"/>
    </row>
    <row r="429766" spans="68:68" customFormat="1">
      <c r="BP429766" s="90"/>
    </row>
    <row r="429767" spans="68:68" customFormat="1">
      <c r="BP429767" s="90"/>
    </row>
    <row r="429768" spans="68:68" customFormat="1">
      <c r="BP429768" s="90"/>
    </row>
    <row r="429769" spans="68:68" customFormat="1">
      <c r="BP429769" s="90"/>
    </row>
    <row r="429770" spans="68:68" customFormat="1">
      <c r="BP429770" s="90"/>
    </row>
    <row r="429771" spans="68:68" customFormat="1">
      <c r="BP429771" s="90"/>
    </row>
    <row r="429772" spans="68:68" customFormat="1">
      <c r="BP429772" s="90"/>
    </row>
    <row r="429773" spans="68:68" customFormat="1">
      <c r="BP429773" s="90"/>
    </row>
    <row r="429774" spans="68:68" customFormat="1">
      <c r="BP429774" s="90"/>
    </row>
    <row r="429775" spans="68:68" customFormat="1">
      <c r="BP429775" s="90"/>
    </row>
    <row r="429776" spans="68:68" customFormat="1">
      <c r="BP429776" s="90"/>
    </row>
    <row r="429777" spans="68:68" customFormat="1">
      <c r="BP429777" s="90"/>
    </row>
    <row r="429778" spans="68:68" customFormat="1">
      <c r="BP429778" s="90"/>
    </row>
    <row r="429779" spans="68:68" customFormat="1">
      <c r="BP429779" s="90"/>
    </row>
    <row r="429780" spans="68:68" customFormat="1">
      <c r="BP429780" s="90"/>
    </row>
    <row r="429781" spans="68:68" customFormat="1">
      <c r="BP429781" s="90"/>
    </row>
    <row r="429782" spans="68:68" customFormat="1">
      <c r="BP429782" s="90"/>
    </row>
    <row r="429783" spans="68:68" customFormat="1">
      <c r="BP429783" s="90"/>
    </row>
    <row r="429784" spans="68:68" customFormat="1">
      <c r="BP429784" s="90"/>
    </row>
    <row r="429785" spans="68:68" customFormat="1">
      <c r="BP429785" s="90"/>
    </row>
    <row r="429786" spans="68:68" customFormat="1">
      <c r="BP429786" s="90"/>
    </row>
    <row r="429787" spans="68:68" customFormat="1">
      <c r="BP429787" s="90"/>
    </row>
    <row r="429788" spans="68:68" customFormat="1">
      <c r="BP429788" s="90"/>
    </row>
    <row r="429789" spans="68:68" customFormat="1">
      <c r="BP429789" s="90"/>
    </row>
    <row r="429790" spans="68:68" customFormat="1">
      <c r="BP429790" s="90"/>
    </row>
    <row r="429791" spans="68:68" customFormat="1">
      <c r="BP429791" s="90"/>
    </row>
    <row r="429792" spans="68:68" customFormat="1">
      <c r="BP429792" s="90"/>
    </row>
    <row r="429793" spans="68:68" customFormat="1">
      <c r="BP429793" s="90"/>
    </row>
    <row r="429794" spans="68:68" customFormat="1">
      <c r="BP429794" s="90"/>
    </row>
    <row r="429795" spans="68:68" customFormat="1">
      <c r="BP429795" s="90"/>
    </row>
    <row r="429796" spans="68:68" customFormat="1">
      <c r="BP429796" s="90"/>
    </row>
    <row r="429797" spans="68:68" customFormat="1">
      <c r="BP429797" s="90"/>
    </row>
    <row r="429798" spans="68:68" customFormat="1">
      <c r="BP429798" s="90"/>
    </row>
    <row r="429799" spans="68:68" customFormat="1">
      <c r="BP429799" s="90"/>
    </row>
    <row r="429800" spans="68:68" customFormat="1">
      <c r="BP429800" s="90"/>
    </row>
    <row r="429801" spans="68:68" customFormat="1">
      <c r="BP429801" s="90"/>
    </row>
    <row r="429802" spans="68:68" customFormat="1">
      <c r="BP429802" s="90"/>
    </row>
    <row r="429803" spans="68:68" customFormat="1">
      <c r="BP429803" s="90"/>
    </row>
    <row r="429804" spans="68:68" customFormat="1">
      <c r="BP429804" s="90"/>
    </row>
    <row r="429805" spans="68:68" customFormat="1">
      <c r="BP429805" s="90"/>
    </row>
    <row r="429806" spans="68:68" customFormat="1">
      <c r="BP429806" s="90"/>
    </row>
    <row r="429807" spans="68:68" customFormat="1">
      <c r="BP429807" s="90"/>
    </row>
    <row r="429808" spans="68:68" customFormat="1">
      <c r="BP429808" s="90"/>
    </row>
    <row r="429809" spans="68:68" customFormat="1">
      <c r="BP429809" s="90"/>
    </row>
    <row r="429810" spans="68:68" customFormat="1">
      <c r="BP429810" s="90"/>
    </row>
    <row r="429811" spans="68:68" customFormat="1">
      <c r="BP429811" s="90"/>
    </row>
    <row r="429812" spans="68:68" customFormat="1">
      <c r="BP429812" s="90"/>
    </row>
    <row r="429813" spans="68:68" customFormat="1">
      <c r="BP429813" s="90"/>
    </row>
    <row r="429814" spans="68:68" customFormat="1">
      <c r="BP429814" s="90"/>
    </row>
    <row r="429815" spans="68:68" customFormat="1">
      <c r="BP429815" s="90"/>
    </row>
    <row r="429816" spans="68:68" customFormat="1">
      <c r="BP429816" s="90"/>
    </row>
    <row r="429817" spans="68:68" customFormat="1">
      <c r="BP429817" s="90"/>
    </row>
    <row r="429818" spans="68:68" customFormat="1">
      <c r="BP429818" s="90"/>
    </row>
    <row r="429819" spans="68:68" customFormat="1">
      <c r="BP429819" s="90"/>
    </row>
    <row r="429820" spans="68:68" customFormat="1">
      <c r="BP429820" s="90"/>
    </row>
    <row r="429821" spans="68:68" customFormat="1">
      <c r="BP429821" s="90"/>
    </row>
    <row r="429822" spans="68:68" customFormat="1">
      <c r="BP429822" s="90"/>
    </row>
    <row r="429823" spans="68:68" customFormat="1">
      <c r="BP429823" s="90"/>
    </row>
    <row r="429824" spans="68:68" customFormat="1">
      <c r="BP429824" s="90"/>
    </row>
    <row r="429825" spans="68:68" customFormat="1">
      <c r="BP429825" s="90"/>
    </row>
    <row r="429826" spans="68:68" customFormat="1">
      <c r="BP429826" s="90"/>
    </row>
    <row r="429827" spans="68:68" customFormat="1">
      <c r="BP429827" s="90"/>
    </row>
    <row r="429828" spans="68:68" customFormat="1">
      <c r="BP429828" s="90"/>
    </row>
    <row r="429829" spans="68:68" customFormat="1">
      <c r="BP429829" s="90"/>
    </row>
    <row r="429830" spans="68:68" customFormat="1">
      <c r="BP429830" s="90"/>
    </row>
    <row r="429831" spans="68:68" customFormat="1">
      <c r="BP429831" s="90"/>
    </row>
    <row r="429832" spans="68:68" customFormat="1">
      <c r="BP429832" s="90"/>
    </row>
    <row r="429833" spans="68:68" customFormat="1">
      <c r="BP429833" s="90"/>
    </row>
    <row r="429834" spans="68:68" customFormat="1">
      <c r="BP429834" s="90"/>
    </row>
    <row r="429835" spans="68:68" customFormat="1">
      <c r="BP429835" s="90"/>
    </row>
    <row r="429836" spans="68:68" customFormat="1">
      <c r="BP429836" s="90"/>
    </row>
    <row r="429837" spans="68:68" customFormat="1">
      <c r="BP429837" s="90"/>
    </row>
    <row r="429838" spans="68:68" customFormat="1">
      <c r="BP429838" s="90"/>
    </row>
    <row r="429839" spans="68:68" customFormat="1">
      <c r="BP429839" s="90"/>
    </row>
    <row r="429840" spans="68:68" customFormat="1">
      <c r="BP429840" s="90"/>
    </row>
    <row r="429841" spans="68:68" customFormat="1">
      <c r="BP429841" s="90"/>
    </row>
    <row r="429842" spans="68:68" customFormat="1">
      <c r="BP429842" s="90"/>
    </row>
    <row r="429843" spans="68:68" customFormat="1">
      <c r="BP429843" s="90"/>
    </row>
    <row r="429844" spans="68:68" customFormat="1">
      <c r="BP429844" s="90"/>
    </row>
    <row r="429845" spans="68:68" customFormat="1">
      <c r="BP429845" s="90"/>
    </row>
    <row r="429846" spans="68:68" customFormat="1">
      <c r="BP429846" s="90"/>
    </row>
    <row r="429847" spans="68:68" customFormat="1">
      <c r="BP429847" s="90"/>
    </row>
    <row r="429848" spans="68:68" customFormat="1">
      <c r="BP429848" s="90"/>
    </row>
    <row r="429849" spans="68:68" customFormat="1">
      <c r="BP429849" s="90"/>
    </row>
    <row r="429850" spans="68:68" customFormat="1">
      <c r="BP429850" s="90"/>
    </row>
    <row r="429851" spans="68:68" customFormat="1">
      <c r="BP429851" s="90"/>
    </row>
    <row r="429852" spans="68:68" customFormat="1">
      <c r="BP429852" s="90"/>
    </row>
    <row r="429853" spans="68:68" customFormat="1">
      <c r="BP429853" s="90"/>
    </row>
    <row r="429854" spans="68:68" customFormat="1">
      <c r="BP429854" s="90"/>
    </row>
    <row r="429855" spans="68:68" customFormat="1">
      <c r="BP429855" s="90"/>
    </row>
    <row r="429856" spans="68:68" customFormat="1">
      <c r="BP429856" s="90"/>
    </row>
    <row r="429857" spans="68:68" customFormat="1">
      <c r="BP429857" s="90"/>
    </row>
    <row r="429858" spans="68:68" customFormat="1">
      <c r="BP429858" s="90"/>
    </row>
    <row r="429859" spans="68:68" customFormat="1">
      <c r="BP429859" s="90"/>
    </row>
    <row r="429860" spans="68:68" customFormat="1">
      <c r="BP429860" s="90"/>
    </row>
    <row r="429861" spans="68:68" customFormat="1">
      <c r="BP429861" s="90"/>
    </row>
    <row r="429862" spans="68:68" customFormat="1">
      <c r="BP429862" s="90"/>
    </row>
    <row r="429863" spans="68:68" customFormat="1">
      <c r="BP429863" s="90"/>
    </row>
    <row r="429864" spans="68:68" customFormat="1">
      <c r="BP429864" s="90"/>
    </row>
    <row r="429865" spans="68:68" customFormat="1">
      <c r="BP429865" s="90"/>
    </row>
    <row r="429866" spans="68:68" customFormat="1">
      <c r="BP429866" s="90"/>
    </row>
    <row r="429867" spans="68:68" customFormat="1">
      <c r="BP429867" s="90"/>
    </row>
    <row r="429868" spans="68:68" customFormat="1">
      <c r="BP429868" s="90"/>
    </row>
    <row r="429869" spans="68:68" customFormat="1">
      <c r="BP429869" s="90"/>
    </row>
    <row r="429870" spans="68:68" customFormat="1">
      <c r="BP429870" s="90"/>
    </row>
    <row r="429871" spans="68:68" customFormat="1">
      <c r="BP429871" s="90"/>
    </row>
    <row r="429872" spans="68:68" customFormat="1">
      <c r="BP429872" s="90"/>
    </row>
    <row r="429873" spans="68:68" customFormat="1">
      <c r="BP429873" s="90"/>
    </row>
    <row r="429874" spans="68:68" customFormat="1">
      <c r="BP429874" s="90"/>
    </row>
    <row r="429875" spans="68:68" customFormat="1">
      <c r="BP429875" s="90"/>
    </row>
    <row r="429876" spans="68:68" customFormat="1">
      <c r="BP429876" s="90"/>
    </row>
    <row r="429877" spans="68:68" customFormat="1">
      <c r="BP429877" s="90"/>
    </row>
    <row r="429878" spans="68:68" customFormat="1">
      <c r="BP429878" s="90"/>
    </row>
    <row r="429879" spans="68:68" customFormat="1">
      <c r="BP429879" s="90"/>
    </row>
    <row r="429880" spans="68:68" customFormat="1">
      <c r="BP429880" s="90"/>
    </row>
    <row r="429881" spans="68:68" customFormat="1">
      <c r="BP429881" s="90"/>
    </row>
    <row r="429882" spans="68:68" customFormat="1">
      <c r="BP429882" s="90"/>
    </row>
    <row r="429883" spans="68:68" customFormat="1">
      <c r="BP429883" s="90"/>
    </row>
    <row r="429884" spans="68:68" customFormat="1">
      <c r="BP429884" s="90"/>
    </row>
    <row r="429885" spans="68:68" customFormat="1">
      <c r="BP429885" s="90"/>
    </row>
    <row r="429886" spans="68:68" customFormat="1">
      <c r="BP429886" s="90"/>
    </row>
    <row r="429887" spans="68:68" customFormat="1">
      <c r="BP429887" s="90"/>
    </row>
    <row r="429888" spans="68:68" customFormat="1">
      <c r="BP429888" s="90"/>
    </row>
    <row r="429889" spans="68:68" customFormat="1">
      <c r="BP429889" s="90"/>
    </row>
    <row r="429890" spans="68:68" customFormat="1">
      <c r="BP429890" s="90"/>
    </row>
    <row r="429891" spans="68:68" customFormat="1">
      <c r="BP429891" s="90"/>
    </row>
    <row r="429892" spans="68:68" customFormat="1">
      <c r="BP429892" s="90"/>
    </row>
    <row r="429893" spans="68:68" customFormat="1">
      <c r="BP429893" s="90"/>
    </row>
    <row r="429894" spans="68:68" customFormat="1">
      <c r="BP429894" s="90"/>
    </row>
    <row r="429895" spans="68:68" customFormat="1">
      <c r="BP429895" s="90"/>
    </row>
    <row r="429896" spans="68:68" customFormat="1">
      <c r="BP429896" s="90"/>
    </row>
    <row r="429897" spans="68:68" customFormat="1">
      <c r="BP429897" s="90"/>
    </row>
    <row r="429898" spans="68:68" customFormat="1">
      <c r="BP429898" s="90"/>
    </row>
    <row r="429899" spans="68:68" customFormat="1">
      <c r="BP429899" s="90"/>
    </row>
    <row r="429900" spans="68:68" customFormat="1">
      <c r="BP429900" s="90"/>
    </row>
    <row r="429901" spans="68:68" customFormat="1">
      <c r="BP429901" s="90"/>
    </row>
    <row r="429902" spans="68:68" customFormat="1">
      <c r="BP429902" s="90"/>
    </row>
    <row r="429903" spans="68:68" customFormat="1">
      <c r="BP429903" s="90"/>
    </row>
    <row r="429904" spans="68:68" customFormat="1">
      <c r="BP429904" s="90"/>
    </row>
    <row r="429905" spans="68:68" customFormat="1">
      <c r="BP429905" s="90"/>
    </row>
    <row r="429906" spans="68:68" customFormat="1">
      <c r="BP429906" s="90"/>
    </row>
    <row r="429907" spans="68:68" customFormat="1">
      <c r="BP429907" s="90"/>
    </row>
    <row r="429908" spans="68:68" customFormat="1">
      <c r="BP429908" s="90"/>
    </row>
    <row r="429909" spans="68:68" customFormat="1">
      <c r="BP429909" s="90"/>
    </row>
    <row r="429910" spans="68:68" customFormat="1">
      <c r="BP429910" s="90"/>
    </row>
    <row r="429911" spans="68:68" customFormat="1">
      <c r="BP429911" s="90"/>
    </row>
    <row r="429912" spans="68:68" customFormat="1">
      <c r="BP429912" s="90"/>
    </row>
    <row r="429913" spans="68:68" customFormat="1">
      <c r="BP429913" s="90"/>
    </row>
    <row r="429914" spans="68:68" customFormat="1">
      <c r="BP429914" s="90"/>
    </row>
    <row r="429915" spans="68:68" customFormat="1">
      <c r="BP429915" s="90"/>
    </row>
    <row r="429916" spans="68:68" customFormat="1">
      <c r="BP429916" s="90"/>
    </row>
    <row r="429917" spans="68:68" customFormat="1">
      <c r="BP429917" s="90"/>
    </row>
    <row r="429918" spans="68:68" customFormat="1">
      <c r="BP429918" s="90"/>
    </row>
    <row r="429919" spans="68:68" customFormat="1">
      <c r="BP429919" s="90"/>
    </row>
    <row r="429920" spans="68:68" customFormat="1">
      <c r="BP429920" s="90"/>
    </row>
    <row r="429921" spans="68:68" customFormat="1">
      <c r="BP429921" s="90"/>
    </row>
    <row r="429922" spans="68:68" customFormat="1">
      <c r="BP429922" s="90"/>
    </row>
    <row r="429923" spans="68:68" customFormat="1">
      <c r="BP429923" s="90"/>
    </row>
    <row r="429924" spans="68:68" customFormat="1">
      <c r="BP429924" s="90"/>
    </row>
    <row r="429925" spans="68:68" customFormat="1">
      <c r="BP429925" s="90"/>
    </row>
    <row r="429926" spans="68:68" customFormat="1">
      <c r="BP429926" s="90"/>
    </row>
    <row r="429927" spans="68:68" customFormat="1">
      <c r="BP429927" s="90"/>
    </row>
    <row r="429928" spans="68:68" customFormat="1">
      <c r="BP429928" s="90"/>
    </row>
    <row r="429929" spans="68:68" customFormat="1">
      <c r="BP429929" s="90"/>
    </row>
    <row r="429930" spans="68:68" customFormat="1">
      <c r="BP429930" s="90"/>
    </row>
    <row r="429931" spans="68:68" customFormat="1">
      <c r="BP429931" s="90"/>
    </row>
    <row r="429932" spans="68:68" customFormat="1">
      <c r="BP429932" s="90"/>
    </row>
    <row r="429933" spans="68:68" customFormat="1">
      <c r="BP429933" s="90"/>
    </row>
    <row r="429934" spans="68:68" customFormat="1">
      <c r="BP429934" s="90"/>
    </row>
    <row r="429935" spans="68:68" customFormat="1">
      <c r="BP429935" s="90"/>
    </row>
    <row r="429936" spans="68:68" customFormat="1">
      <c r="BP429936" s="90"/>
    </row>
    <row r="429937" spans="68:68" customFormat="1">
      <c r="BP429937" s="90"/>
    </row>
    <row r="429938" spans="68:68" customFormat="1">
      <c r="BP429938" s="90"/>
    </row>
    <row r="429939" spans="68:68" customFormat="1">
      <c r="BP429939" s="90"/>
    </row>
    <row r="429940" spans="68:68" customFormat="1">
      <c r="BP429940" s="90"/>
    </row>
    <row r="429941" spans="68:68" customFormat="1">
      <c r="BP429941" s="90"/>
    </row>
    <row r="429942" spans="68:68" customFormat="1">
      <c r="BP429942" s="90"/>
    </row>
    <row r="429943" spans="68:68" customFormat="1">
      <c r="BP429943" s="90"/>
    </row>
    <row r="429944" spans="68:68" customFormat="1">
      <c r="BP429944" s="90"/>
    </row>
    <row r="429945" spans="68:68" customFormat="1">
      <c r="BP429945" s="90"/>
    </row>
    <row r="429946" spans="68:68" customFormat="1">
      <c r="BP429946" s="90"/>
    </row>
    <row r="429947" spans="68:68" customFormat="1">
      <c r="BP429947" s="90"/>
    </row>
    <row r="429948" spans="68:68" customFormat="1">
      <c r="BP429948" s="90"/>
    </row>
    <row r="429949" spans="68:68" customFormat="1">
      <c r="BP429949" s="90"/>
    </row>
    <row r="429950" spans="68:68" customFormat="1">
      <c r="BP429950" s="90"/>
    </row>
    <row r="429951" spans="68:68" customFormat="1">
      <c r="BP429951" s="90"/>
    </row>
    <row r="429952" spans="68:68" customFormat="1">
      <c r="BP429952" s="90"/>
    </row>
    <row r="429953" spans="68:68" customFormat="1">
      <c r="BP429953" s="90"/>
    </row>
    <row r="429954" spans="68:68" customFormat="1">
      <c r="BP429954" s="90"/>
    </row>
    <row r="429955" spans="68:68" customFormat="1">
      <c r="BP429955" s="90"/>
    </row>
    <row r="429956" spans="68:68" customFormat="1">
      <c r="BP429956" s="90"/>
    </row>
    <row r="429957" spans="68:68" customFormat="1">
      <c r="BP429957" s="90"/>
    </row>
    <row r="429958" spans="68:68" customFormat="1">
      <c r="BP429958" s="90"/>
    </row>
    <row r="429959" spans="68:68" customFormat="1">
      <c r="BP429959" s="90"/>
    </row>
    <row r="429960" spans="68:68" customFormat="1">
      <c r="BP429960" s="90"/>
    </row>
    <row r="429961" spans="68:68" customFormat="1">
      <c r="BP429961" s="90"/>
    </row>
    <row r="429962" spans="68:68" customFormat="1">
      <c r="BP429962" s="90"/>
    </row>
    <row r="429963" spans="68:68" customFormat="1">
      <c r="BP429963" s="90"/>
    </row>
    <row r="429964" spans="68:68" customFormat="1">
      <c r="BP429964" s="90"/>
    </row>
    <row r="429965" spans="68:68" customFormat="1">
      <c r="BP429965" s="90"/>
    </row>
    <row r="429966" spans="68:68" customFormat="1">
      <c r="BP429966" s="90"/>
    </row>
    <row r="429967" spans="68:68" customFormat="1">
      <c r="BP429967" s="90"/>
    </row>
    <row r="429968" spans="68:68" customFormat="1">
      <c r="BP429968" s="90"/>
    </row>
    <row r="429969" spans="68:68" customFormat="1">
      <c r="BP429969" s="90"/>
    </row>
    <row r="429970" spans="68:68" customFormat="1">
      <c r="BP429970" s="90"/>
    </row>
    <row r="429971" spans="68:68" customFormat="1">
      <c r="BP429971" s="90"/>
    </row>
    <row r="429972" spans="68:68" customFormat="1">
      <c r="BP429972" s="90"/>
    </row>
    <row r="429973" spans="68:68" customFormat="1">
      <c r="BP429973" s="90"/>
    </row>
    <row r="429974" spans="68:68" customFormat="1">
      <c r="BP429974" s="90"/>
    </row>
    <row r="429975" spans="68:68" customFormat="1">
      <c r="BP429975" s="90"/>
    </row>
    <row r="429976" spans="68:68" customFormat="1">
      <c r="BP429976" s="90"/>
    </row>
    <row r="429977" spans="68:68" customFormat="1">
      <c r="BP429977" s="90"/>
    </row>
    <row r="429978" spans="68:68" customFormat="1">
      <c r="BP429978" s="90"/>
    </row>
    <row r="429979" spans="68:68" customFormat="1">
      <c r="BP429979" s="90"/>
    </row>
    <row r="429980" spans="68:68" customFormat="1">
      <c r="BP429980" s="90"/>
    </row>
    <row r="429981" spans="68:68" customFormat="1">
      <c r="BP429981" s="90"/>
    </row>
    <row r="429982" spans="68:68" customFormat="1">
      <c r="BP429982" s="90"/>
    </row>
    <row r="429983" spans="68:68" customFormat="1">
      <c r="BP429983" s="90"/>
    </row>
    <row r="429984" spans="68:68" customFormat="1">
      <c r="BP429984" s="90"/>
    </row>
    <row r="429985" spans="68:68" customFormat="1">
      <c r="BP429985" s="90"/>
    </row>
    <row r="429986" spans="68:68" customFormat="1">
      <c r="BP429986" s="90"/>
    </row>
    <row r="429987" spans="68:68" customFormat="1">
      <c r="BP429987" s="90"/>
    </row>
    <row r="429988" spans="68:68" customFormat="1">
      <c r="BP429988" s="90"/>
    </row>
    <row r="429989" spans="68:68" customFormat="1">
      <c r="BP429989" s="90"/>
    </row>
    <row r="429990" spans="68:68" customFormat="1">
      <c r="BP429990" s="90"/>
    </row>
    <row r="429991" spans="68:68" customFormat="1">
      <c r="BP429991" s="90"/>
    </row>
    <row r="429992" spans="68:68" customFormat="1">
      <c r="BP429992" s="90"/>
    </row>
    <row r="429993" spans="68:68" customFormat="1">
      <c r="BP429993" s="90"/>
    </row>
    <row r="429994" spans="68:68" customFormat="1">
      <c r="BP429994" s="90"/>
    </row>
    <row r="429995" spans="68:68" customFormat="1">
      <c r="BP429995" s="90"/>
    </row>
    <row r="429996" spans="68:68" customFormat="1">
      <c r="BP429996" s="90"/>
    </row>
    <row r="429997" spans="68:68" customFormat="1">
      <c r="BP429997" s="90"/>
    </row>
    <row r="429998" spans="68:68" customFormat="1">
      <c r="BP429998" s="90"/>
    </row>
    <row r="429999" spans="68:68" customFormat="1">
      <c r="BP429999" s="90"/>
    </row>
    <row r="430000" spans="68:68" customFormat="1">
      <c r="BP430000" s="90"/>
    </row>
    <row r="430001" spans="68:68" customFormat="1">
      <c r="BP430001" s="90"/>
    </row>
    <row r="430002" spans="68:68" customFormat="1">
      <c r="BP430002" s="90"/>
    </row>
    <row r="430003" spans="68:68" customFormat="1">
      <c r="BP430003" s="90"/>
    </row>
    <row r="430004" spans="68:68" customFormat="1">
      <c r="BP430004" s="90"/>
    </row>
    <row r="430005" spans="68:68" customFormat="1">
      <c r="BP430005" s="90"/>
    </row>
    <row r="430006" spans="68:68" customFormat="1">
      <c r="BP430006" s="90"/>
    </row>
    <row r="430007" spans="68:68" customFormat="1">
      <c r="BP430007" s="90"/>
    </row>
    <row r="430008" spans="68:68" customFormat="1">
      <c r="BP430008" s="90"/>
    </row>
    <row r="430009" spans="68:68" customFormat="1">
      <c r="BP430009" s="90"/>
    </row>
    <row r="430010" spans="68:68" customFormat="1">
      <c r="BP430010" s="90"/>
    </row>
    <row r="430011" spans="68:68" customFormat="1">
      <c r="BP430011" s="90"/>
    </row>
    <row r="430012" spans="68:68" customFormat="1">
      <c r="BP430012" s="90"/>
    </row>
    <row r="430013" spans="68:68" customFormat="1">
      <c r="BP430013" s="90"/>
    </row>
    <row r="430014" spans="68:68" customFormat="1">
      <c r="BP430014" s="90"/>
    </row>
    <row r="430015" spans="68:68" customFormat="1">
      <c r="BP430015" s="90"/>
    </row>
    <row r="430016" spans="68:68" customFormat="1">
      <c r="BP430016" s="90"/>
    </row>
    <row r="430017" spans="68:68" customFormat="1">
      <c r="BP430017" s="90"/>
    </row>
    <row r="430018" spans="68:68" customFormat="1">
      <c r="BP430018" s="90"/>
    </row>
    <row r="430019" spans="68:68" customFormat="1">
      <c r="BP430019" s="90"/>
    </row>
    <row r="430020" spans="68:68" customFormat="1">
      <c r="BP430020" s="90"/>
    </row>
    <row r="430021" spans="68:68" customFormat="1">
      <c r="BP430021" s="90"/>
    </row>
    <row r="430022" spans="68:68" customFormat="1">
      <c r="BP430022" s="90"/>
    </row>
    <row r="430023" spans="68:68" customFormat="1">
      <c r="BP430023" s="90"/>
    </row>
    <row r="430024" spans="68:68" customFormat="1">
      <c r="BP430024" s="90"/>
    </row>
    <row r="430025" spans="68:68" customFormat="1">
      <c r="BP430025" s="90"/>
    </row>
    <row r="430026" spans="68:68" customFormat="1">
      <c r="BP430026" s="90"/>
    </row>
    <row r="430027" spans="68:68" customFormat="1">
      <c r="BP430027" s="90"/>
    </row>
    <row r="430028" spans="68:68" customFormat="1">
      <c r="BP430028" s="90"/>
    </row>
    <row r="430029" spans="68:68" customFormat="1">
      <c r="BP430029" s="90"/>
    </row>
    <row r="430030" spans="68:68" customFormat="1">
      <c r="BP430030" s="90"/>
    </row>
    <row r="430031" spans="68:68" customFormat="1">
      <c r="BP430031" s="90"/>
    </row>
    <row r="430032" spans="68:68" customFormat="1">
      <c r="BP430032" s="90"/>
    </row>
    <row r="430033" spans="68:68" customFormat="1">
      <c r="BP430033" s="90"/>
    </row>
    <row r="430034" spans="68:68" customFormat="1">
      <c r="BP430034" s="90"/>
    </row>
    <row r="430035" spans="68:68" customFormat="1">
      <c r="BP430035" s="90"/>
    </row>
    <row r="430036" spans="68:68" customFormat="1">
      <c r="BP430036" s="90"/>
    </row>
    <row r="430037" spans="68:68" customFormat="1">
      <c r="BP430037" s="90"/>
    </row>
    <row r="430038" spans="68:68" customFormat="1">
      <c r="BP430038" s="90"/>
    </row>
    <row r="430039" spans="68:68" customFormat="1">
      <c r="BP430039" s="90"/>
    </row>
    <row r="430040" spans="68:68" customFormat="1">
      <c r="BP430040" s="90"/>
    </row>
    <row r="430041" spans="68:68" customFormat="1">
      <c r="BP430041" s="90"/>
    </row>
    <row r="430042" spans="68:68" customFormat="1">
      <c r="BP430042" s="90"/>
    </row>
    <row r="430043" spans="68:68" customFormat="1">
      <c r="BP430043" s="90"/>
    </row>
    <row r="430044" spans="68:68" customFormat="1">
      <c r="BP430044" s="90"/>
    </row>
    <row r="430045" spans="68:68" customFormat="1">
      <c r="BP430045" s="90"/>
    </row>
    <row r="430046" spans="68:68" customFormat="1">
      <c r="BP430046" s="90"/>
    </row>
    <row r="430047" spans="68:68" customFormat="1">
      <c r="BP430047" s="90"/>
    </row>
    <row r="430048" spans="68:68" customFormat="1">
      <c r="BP430048" s="90"/>
    </row>
    <row r="430049" spans="68:68" customFormat="1">
      <c r="BP430049" s="90"/>
    </row>
    <row r="430050" spans="68:68" customFormat="1">
      <c r="BP430050" s="90"/>
    </row>
    <row r="430051" spans="68:68" customFormat="1">
      <c r="BP430051" s="90"/>
    </row>
    <row r="430052" spans="68:68" customFormat="1">
      <c r="BP430052" s="90"/>
    </row>
    <row r="430053" spans="68:68" customFormat="1">
      <c r="BP430053" s="90"/>
    </row>
    <row r="430054" spans="68:68" customFormat="1">
      <c r="BP430054" s="90"/>
    </row>
    <row r="430055" spans="68:68" customFormat="1">
      <c r="BP430055" s="90"/>
    </row>
    <row r="430056" spans="68:68" customFormat="1">
      <c r="BP430056" s="90"/>
    </row>
    <row r="430057" spans="68:68" customFormat="1">
      <c r="BP430057" s="90"/>
    </row>
    <row r="430058" spans="68:68" customFormat="1">
      <c r="BP430058" s="90"/>
    </row>
    <row r="430059" spans="68:68" customFormat="1">
      <c r="BP430059" s="90"/>
    </row>
    <row r="430060" spans="68:68" customFormat="1">
      <c r="BP430060" s="90"/>
    </row>
    <row r="430061" spans="68:68" customFormat="1">
      <c r="BP430061" s="90"/>
    </row>
    <row r="430062" spans="68:68" customFormat="1">
      <c r="BP430062" s="90"/>
    </row>
    <row r="430063" spans="68:68" customFormat="1">
      <c r="BP430063" s="90"/>
    </row>
    <row r="430064" spans="68:68" customFormat="1">
      <c r="BP430064" s="90"/>
    </row>
    <row r="430065" spans="68:68" customFormat="1">
      <c r="BP430065" s="90"/>
    </row>
    <row r="430066" spans="68:68" customFormat="1">
      <c r="BP430066" s="90"/>
    </row>
    <row r="430067" spans="68:68" customFormat="1">
      <c r="BP430067" s="90"/>
    </row>
    <row r="430068" spans="68:68" customFormat="1">
      <c r="BP430068" s="90"/>
    </row>
    <row r="430069" spans="68:68" customFormat="1">
      <c r="BP430069" s="90"/>
    </row>
    <row r="430070" spans="68:68" customFormat="1">
      <c r="BP430070" s="90"/>
    </row>
    <row r="430071" spans="68:68" customFormat="1">
      <c r="BP430071" s="90"/>
    </row>
    <row r="430072" spans="68:68" customFormat="1">
      <c r="BP430072" s="90"/>
    </row>
    <row r="430073" spans="68:68" customFormat="1">
      <c r="BP430073" s="90"/>
    </row>
    <row r="430074" spans="68:68" customFormat="1">
      <c r="BP430074" s="90"/>
    </row>
    <row r="430075" spans="68:68" customFormat="1">
      <c r="BP430075" s="90"/>
    </row>
    <row r="430076" spans="68:68" customFormat="1">
      <c r="BP430076" s="90"/>
    </row>
    <row r="430077" spans="68:68" customFormat="1">
      <c r="BP430077" s="90"/>
    </row>
    <row r="430078" spans="68:68" customFormat="1">
      <c r="BP430078" s="90"/>
    </row>
    <row r="430079" spans="68:68" customFormat="1">
      <c r="BP430079" s="90"/>
    </row>
    <row r="430080" spans="68:68" customFormat="1">
      <c r="BP430080" s="90"/>
    </row>
    <row r="430081" spans="68:68" customFormat="1">
      <c r="BP430081" s="90"/>
    </row>
    <row r="430082" spans="68:68" customFormat="1">
      <c r="BP430082" s="90"/>
    </row>
    <row r="430083" spans="68:68" customFormat="1">
      <c r="BP430083" s="90"/>
    </row>
    <row r="430084" spans="68:68" customFormat="1">
      <c r="BP430084" s="90"/>
    </row>
    <row r="430085" spans="68:68" customFormat="1">
      <c r="BP430085" s="90"/>
    </row>
    <row r="430086" spans="68:68" customFormat="1">
      <c r="BP430086" s="90"/>
    </row>
    <row r="430087" spans="68:68" customFormat="1">
      <c r="BP430087" s="90"/>
    </row>
    <row r="430088" spans="68:68" customFormat="1">
      <c r="BP430088" s="90"/>
    </row>
    <row r="430089" spans="68:68" customFormat="1">
      <c r="BP430089" s="90"/>
    </row>
    <row r="430090" spans="68:68" customFormat="1">
      <c r="BP430090" s="90"/>
    </row>
    <row r="430091" spans="68:68" customFormat="1">
      <c r="BP430091" s="90"/>
    </row>
    <row r="430092" spans="68:68" customFormat="1">
      <c r="BP430092" s="90"/>
    </row>
    <row r="430093" spans="68:68" customFormat="1">
      <c r="BP430093" s="90"/>
    </row>
    <row r="430094" spans="68:68" customFormat="1">
      <c r="BP430094" s="90"/>
    </row>
    <row r="430095" spans="68:68" customFormat="1">
      <c r="BP430095" s="90"/>
    </row>
    <row r="430096" spans="68:68" customFormat="1">
      <c r="BP430096" s="90"/>
    </row>
    <row r="430097" spans="68:68" customFormat="1">
      <c r="BP430097" s="90"/>
    </row>
    <row r="430098" spans="68:68" customFormat="1">
      <c r="BP430098" s="90"/>
    </row>
    <row r="430099" spans="68:68" customFormat="1">
      <c r="BP430099" s="90"/>
    </row>
    <row r="430100" spans="68:68" customFormat="1">
      <c r="BP430100" s="90"/>
    </row>
    <row r="430101" spans="68:68" customFormat="1">
      <c r="BP430101" s="90"/>
    </row>
    <row r="430102" spans="68:68" customFormat="1">
      <c r="BP430102" s="90"/>
    </row>
    <row r="430103" spans="68:68" customFormat="1">
      <c r="BP430103" s="90"/>
    </row>
    <row r="430104" spans="68:68" customFormat="1">
      <c r="BP430104" s="90"/>
    </row>
    <row r="430105" spans="68:68" customFormat="1">
      <c r="BP430105" s="90"/>
    </row>
    <row r="430106" spans="68:68" customFormat="1">
      <c r="BP430106" s="90"/>
    </row>
    <row r="430107" spans="68:68" customFormat="1">
      <c r="BP430107" s="90"/>
    </row>
    <row r="430108" spans="68:68" customFormat="1">
      <c r="BP430108" s="90"/>
    </row>
    <row r="430109" spans="68:68" customFormat="1">
      <c r="BP430109" s="90"/>
    </row>
    <row r="430110" spans="68:68" customFormat="1">
      <c r="BP430110" s="90"/>
    </row>
    <row r="430111" spans="68:68" customFormat="1">
      <c r="BP430111" s="90"/>
    </row>
    <row r="430112" spans="68:68" customFormat="1">
      <c r="BP430112" s="90"/>
    </row>
    <row r="430113" spans="68:68" customFormat="1">
      <c r="BP430113" s="90"/>
    </row>
    <row r="430114" spans="68:68" customFormat="1">
      <c r="BP430114" s="90"/>
    </row>
    <row r="430115" spans="68:68" customFormat="1">
      <c r="BP430115" s="90"/>
    </row>
    <row r="430116" spans="68:68" customFormat="1">
      <c r="BP430116" s="90"/>
    </row>
    <row r="430117" spans="68:68" customFormat="1">
      <c r="BP430117" s="90"/>
    </row>
    <row r="430118" spans="68:68" customFormat="1">
      <c r="BP430118" s="90"/>
    </row>
    <row r="430119" spans="68:68" customFormat="1">
      <c r="BP430119" s="90"/>
    </row>
    <row r="430120" spans="68:68" customFormat="1">
      <c r="BP430120" s="90"/>
    </row>
    <row r="430121" spans="68:68" customFormat="1">
      <c r="BP430121" s="90"/>
    </row>
    <row r="430122" spans="68:68" customFormat="1">
      <c r="BP430122" s="90"/>
    </row>
    <row r="430123" spans="68:68" customFormat="1">
      <c r="BP430123" s="90"/>
    </row>
    <row r="430124" spans="68:68" customFormat="1">
      <c r="BP430124" s="90"/>
    </row>
    <row r="430125" spans="68:68" customFormat="1">
      <c r="BP430125" s="90"/>
    </row>
    <row r="430126" spans="68:68" customFormat="1">
      <c r="BP430126" s="90"/>
    </row>
    <row r="430127" spans="68:68" customFormat="1">
      <c r="BP430127" s="90"/>
    </row>
    <row r="430128" spans="68:68" customFormat="1">
      <c r="BP430128" s="90"/>
    </row>
    <row r="430129" spans="68:68" customFormat="1">
      <c r="BP430129" s="90"/>
    </row>
    <row r="430130" spans="68:68" customFormat="1">
      <c r="BP430130" s="90"/>
    </row>
    <row r="430131" spans="68:68" customFormat="1">
      <c r="BP430131" s="90"/>
    </row>
    <row r="430132" spans="68:68" customFormat="1">
      <c r="BP430132" s="90"/>
    </row>
    <row r="430133" spans="68:68" customFormat="1">
      <c r="BP430133" s="90"/>
    </row>
    <row r="430134" spans="68:68" customFormat="1">
      <c r="BP430134" s="90"/>
    </row>
    <row r="430135" spans="68:68" customFormat="1">
      <c r="BP430135" s="90"/>
    </row>
    <row r="430136" spans="68:68" customFormat="1">
      <c r="BP430136" s="90"/>
    </row>
    <row r="430137" spans="68:68" customFormat="1">
      <c r="BP430137" s="90"/>
    </row>
    <row r="430138" spans="68:68" customFormat="1">
      <c r="BP430138" s="90"/>
    </row>
    <row r="430139" spans="68:68" customFormat="1">
      <c r="BP430139" s="90"/>
    </row>
    <row r="430140" spans="68:68" customFormat="1">
      <c r="BP430140" s="90"/>
    </row>
    <row r="430141" spans="68:68" customFormat="1">
      <c r="BP430141" s="90"/>
    </row>
    <row r="430142" spans="68:68" customFormat="1">
      <c r="BP430142" s="90"/>
    </row>
    <row r="430143" spans="68:68" customFormat="1">
      <c r="BP430143" s="90"/>
    </row>
    <row r="430144" spans="68:68" customFormat="1">
      <c r="BP430144" s="90"/>
    </row>
    <row r="430145" spans="68:68" customFormat="1">
      <c r="BP430145" s="90"/>
    </row>
    <row r="430146" spans="68:68" customFormat="1">
      <c r="BP430146" s="90"/>
    </row>
    <row r="430147" spans="68:68" customFormat="1">
      <c r="BP430147" s="90"/>
    </row>
    <row r="430148" spans="68:68" customFormat="1">
      <c r="BP430148" s="90"/>
    </row>
    <row r="430149" spans="68:68" customFormat="1">
      <c r="BP430149" s="90"/>
    </row>
    <row r="430150" spans="68:68" customFormat="1">
      <c r="BP430150" s="90"/>
    </row>
    <row r="430151" spans="68:68" customFormat="1">
      <c r="BP430151" s="90"/>
    </row>
    <row r="430152" spans="68:68" customFormat="1">
      <c r="BP430152" s="90"/>
    </row>
    <row r="430153" spans="68:68" customFormat="1">
      <c r="BP430153" s="90"/>
    </row>
    <row r="430154" spans="68:68" customFormat="1">
      <c r="BP430154" s="90"/>
    </row>
    <row r="430155" spans="68:68" customFormat="1">
      <c r="BP430155" s="90"/>
    </row>
    <row r="430156" spans="68:68" customFormat="1">
      <c r="BP430156" s="90"/>
    </row>
    <row r="430157" spans="68:68" customFormat="1">
      <c r="BP430157" s="90"/>
    </row>
    <row r="430158" spans="68:68" customFormat="1">
      <c r="BP430158" s="90"/>
    </row>
    <row r="430159" spans="68:68" customFormat="1">
      <c r="BP430159" s="90"/>
    </row>
    <row r="430160" spans="68:68" customFormat="1">
      <c r="BP430160" s="90"/>
    </row>
    <row r="430161" spans="68:68" customFormat="1">
      <c r="BP430161" s="90"/>
    </row>
    <row r="430162" spans="68:68" customFormat="1">
      <c r="BP430162" s="90"/>
    </row>
    <row r="430163" spans="68:68" customFormat="1">
      <c r="BP430163" s="90"/>
    </row>
    <row r="430164" spans="68:68" customFormat="1">
      <c r="BP430164" s="90"/>
    </row>
    <row r="430165" spans="68:68" customFormat="1">
      <c r="BP430165" s="90"/>
    </row>
    <row r="430166" spans="68:68" customFormat="1">
      <c r="BP430166" s="90"/>
    </row>
    <row r="430167" spans="68:68" customFormat="1">
      <c r="BP430167" s="90"/>
    </row>
    <row r="430168" spans="68:68" customFormat="1">
      <c r="BP430168" s="90"/>
    </row>
    <row r="430169" spans="68:68" customFormat="1">
      <c r="BP430169" s="90"/>
    </row>
    <row r="430170" spans="68:68" customFormat="1">
      <c r="BP430170" s="90"/>
    </row>
    <row r="430171" spans="68:68" customFormat="1">
      <c r="BP430171" s="90"/>
    </row>
    <row r="430172" spans="68:68" customFormat="1">
      <c r="BP430172" s="90"/>
    </row>
    <row r="430173" spans="68:68" customFormat="1">
      <c r="BP430173" s="90"/>
    </row>
    <row r="430174" spans="68:68" customFormat="1">
      <c r="BP430174" s="90"/>
    </row>
    <row r="430175" spans="68:68" customFormat="1">
      <c r="BP430175" s="90"/>
    </row>
    <row r="430176" spans="68:68" customFormat="1">
      <c r="BP430176" s="90"/>
    </row>
    <row r="430177" spans="68:68" customFormat="1">
      <c r="BP430177" s="90"/>
    </row>
    <row r="430178" spans="68:68" customFormat="1">
      <c r="BP430178" s="90"/>
    </row>
    <row r="430179" spans="68:68" customFormat="1">
      <c r="BP430179" s="90"/>
    </row>
    <row r="430180" spans="68:68" customFormat="1">
      <c r="BP430180" s="90"/>
    </row>
    <row r="430181" spans="68:68" customFormat="1">
      <c r="BP430181" s="90"/>
    </row>
    <row r="430182" spans="68:68" customFormat="1">
      <c r="BP430182" s="90"/>
    </row>
    <row r="430183" spans="68:68" customFormat="1">
      <c r="BP430183" s="90"/>
    </row>
    <row r="430184" spans="68:68" customFormat="1">
      <c r="BP430184" s="90"/>
    </row>
    <row r="430185" spans="68:68" customFormat="1">
      <c r="BP430185" s="90"/>
    </row>
    <row r="430186" spans="68:68" customFormat="1">
      <c r="BP430186" s="90"/>
    </row>
    <row r="430187" spans="68:68" customFormat="1">
      <c r="BP430187" s="90"/>
    </row>
    <row r="430188" spans="68:68" customFormat="1">
      <c r="BP430188" s="90"/>
    </row>
    <row r="430189" spans="68:68" customFormat="1">
      <c r="BP430189" s="90"/>
    </row>
    <row r="430190" spans="68:68" customFormat="1">
      <c r="BP430190" s="90"/>
    </row>
    <row r="430191" spans="68:68" customFormat="1">
      <c r="BP430191" s="90"/>
    </row>
    <row r="430192" spans="68:68" customFormat="1">
      <c r="BP430192" s="90"/>
    </row>
    <row r="430193" spans="68:68" customFormat="1">
      <c r="BP430193" s="90"/>
    </row>
    <row r="430194" spans="68:68" customFormat="1">
      <c r="BP430194" s="90"/>
    </row>
    <row r="430195" spans="68:68" customFormat="1">
      <c r="BP430195" s="90"/>
    </row>
    <row r="430196" spans="68:68" customFormat="1">
      <c r="BP430196" s="90"/>
    </row>
    <row r="430197" spans="68:68" customFormat="1">
      <c r="BP430197" s="90"/>
    </row>
    <row r="430198" spans="68:68" customFormat="1">
      <c r="BP430198" s="90"/>
    </row>
    <row r="430199" spans="68:68" customFormat="1">
      <c r="BP430199" s="90"/>
    </row>
    <row r="430200" spans="68:68" customFormat="1">
      <c r="BP430200" s="90"/>
    </row>
    <row r="430201" spans="68:68" customFormat="1">
      <c r="BP430201" s="90"/>
    </row>
    <row r="430202" spans="68:68" customFormat="1">
      <c r="BP430202" s="90"/>
    </row>
    <row r="430203" spans="68:68" customFormat="1">
      <c r="BP430203" s="90"/>
    </row>
    <row r="430204" spans="68:68" customFormat="1">
      <c r="BP430204" s="90"/>
    </row>
    <row r="430205" spans="68:68" customFormat="1">
      <c r="BP430205" s="90"/>
    </row>
    <row r="430206" spans="68:68" customFormat="1">
      <c r="BP430206" s="90"/>
    </row>
    <row r="430207" spans="68:68" customFormat="1">
      <c r="BP430207" s="90"/>
    </row>
    <row r="430208" spans="68:68" customFormat="1">
      <c r="BP430208" s="90"/>
    </row>
    <row r="430209" spans="68:68" customFormat="1">
      <c r="BP430209" s="90"/>
    </row>
    <row r="430210" spans="68:68" customFormat="1">
      <c r="BP430210" s="90"/>
    </row>
    <row r="430211" spans="68:68" customFormat="1">
      <c r="BP430211" s="90"/>
    </row>
    <row r="430212" spans="68:68" customFormat="1">
      <c r="BP430212" s="90"/>
    </row>
    <row r="430213" spans="68:68" customFormat="1">
      <c r="BP430213" s="90"/>
    </row>
    <row r="430214" spans="68:68" customFormat="1">
      <c r="BP430214" s="90"/>
    </row>
    <row r="430215" spans="68:68" customFormat="1">
      <c r="BP430215" s="90"/>
    </row>
    <row r="430216" spans="68:68" customFormat="1">
      <c r="BP430216" s="90"/>
    </row>
    <row r="430217" spans="68:68" customFormat="1">
      <c r="BP430217" s="90"/>
    </row>
    <row r="430218" spans="68:68" customFormat="1">
      <c r="BP430218" s="90"/>
    </row>
    <row r="430219" spans="68:68" customFormat="1">
      <c r="BP430219" s="90"/>
    </row>
    <row r="430220" spans="68:68" customFormat="1">
      <c r="BP430220" s="90"/>
    </row>
    <row r="430221" spans="68:68" customFormat="1">
      <c r="BP430221" s="90"/>
    </row>
    <row r="430222" spans="68:68" customFormat="1">
      <c r="BP430222" s="90"/>
    </row>
    <row r="430223" spans="68:68" customFormat="1">
      <c r="BP430223" s="90"/>
    </row>
    <row r="430224" spans="68:68" customFormat="1">
      <c r="BP430224" s="90"/>
    </row>
    <row r="430225" spans="68:68" customFormat="1">
      <c r="BP430225" s="90"/>
    </row>
    <row r="430226" spans="68:68" customFormat="1">
      <c r="BP430226" s="90"/>
    </row>
    <row r="430227" spans="68:68" customFormat="1">
      <c r="BP430227" s="90"/>
    </row>
    <row r="430228" spans="68:68" customFormat="1">
      <c r="BP430228" s="90"/>
    </row>
    <row r="430229" spans="68:68" customFormat="1">
      <c r="BP430229" s="90"/>
    </row>
    <row r="430230" spans="68:68" customFormat="1">
      <c r="BP430230" s="90"/>
    </row>
    <row r="430231" spans="68:68" customFormat="1">
      <c r="BP430231" s="90"/>
    </row>
    <row r="430232" spans="68:68" customFormat="1">
      <c r="BP430232" s="90"/>
    </row>
    <row r="430233" spans="68:68" customFormat="1">
      <c r="BP430233" s="90"/>
    </row>
    <row r="430234" spans="68:68" customFormat="1">
      <c r="BP430234" s="90"/>
    </row>
    <row r="430235" spans="68:68" customFormat="1">
      <c r="BP430235" s="90"/>
    </row>
    <row r="430236" spans="68:68" customFormat="1">
      <c r="BP430236" s="90"/>
    </row>
    <row r="430237" spans="68:68" customFormat="1">
      <c r="BP430237" s="90"/>
    </row>
    <row r="430238" spans="68:68" customFormat="1">
      <c r="BP430238" s="90"/>
    </row>
    <row r="430239" spans="68:68" customFormat="1">
      <c r="BP430239" s="90"/>
    </row>
    <row r="430240" spans="68:68" customFormat="1">
      <c r="BP430240" s="90"/>
    </row>
    <row r="430241" spans="68:68" customFormat="1">
      <c r="BP430241" s="90"/>
    </row>
    <row r="430242" spans="68:68" customFormat="1">
      <c r="BP430242" s="90"/>
    </row>
    <row r="430243" spans="68:68" customFormat="1">
      <c r="BP430243" s="90"/>
    </row>
    <row r="430244" spans="68:68" customFormat="1">
      <c r="BP430244" s="90"/>
    </row>
    <row r="430245" spans="68:68" customFormat="1">
      <c r="BP430245" s="90"/>
    </row>
    <row r="430246" spans="68:68" customFormat="1">
      <c r="BP430246" s="90"/>
    </row>
    <row r="430247" spans="68:68" customFormat="1">
      <c r="BP430247" s="90"/>
    </row>
    <row r="430248" spans="68:68" customFormat="1">
      <c r="BP430248" s="90"/>
    </row>
    <row r="430249" spans="68:68" customFormat="1">
      <c r="BP430249" s="90"/>
    </row>
    <row r="430250" spans="68:68" customFormat="1">
      <c r="BP430250" s="90"/>
    </row>
    <row r="430251" spans="68:68" customFormat="1">
      <c r="BP430251" s="90"/>
    </row>
    <row r="430252" spans="68:68" customFormat="1">
      <c r="BP430252" s="90"/>
    </row>
    <row r="430253" spans="68:68" customFormat="1">
      <c r="BP430253" s="90"/>
    </row>
    <row r="430254" spans="68:68" customFormat="1">
      <c r="BP430254" s="90"/>
    </row>
    <row r="430255" spans="68:68" customFormat="1">
      <c r="BP430255" s="90"/>
    </row>
    <row r="430256" spans="68:68" customFormat="1">
      <c r="BP430256" s="90"/>
    </row>
    <row r="430257" spans="68:68" customFormat="1">
      <c r="BP430257" s="90"/>
    </row>
    <row r="430258" spans="68:68" customFormat="1">
      <c r="BP430258" s="90"/>
    </row>
    <row r="430259" spans="68:68" customFormat="1">
      <c r="BP430259" s="90"/>
    </row>
    <row r="430260" spans="68:68" customFormat="1">
      <c r="BP430260" s="90"/>
    </row>
    <row r="430261" spans="68:68" customFormat="1">
      <c r="BP430261" s="90"/>
    </row>
    <row r="430262" spans="68:68" customFormat="1">
      <c r="BP430262" s="90"/>
    </row>
    <row r="430263" spans="68:68" customFormat="1">
      <c r="BP430263" s="90"/>
    </row>
    <row r="430264" spans="68:68" customFormat="1">
      <c r="BP430264" s="90"/>
    </row>
    <row r="430265" spans="68:68" customFormat="1">
      <c r="BP430265" s="90"/>
    </row>
    <row r="430266" spans="68:68" customFormat="1">
      <c r="BP430266" s="90"/>
    </row>
    <row r="430267" spans="68:68" customFormat="1">
      <c r="BP430267" s="90"/>
    </row>
    <row r="430268" spans="68:68" customFormat="1">
      <c r="BP430268" s="90"/>
    </row>
    <row r="430269" spans="68:68" customFormat="1">
      <c r="BP430269" s="90"/>
    </row>
    <row r="430270" spans="68:68" customFormat="1">
      <c r="BP430270" s="90"/>
    </row>
    <row r="430271" spans="68:68" customFormat="1">
      <c r="BP430271" s="90"/>
    </row>
    <row r="430272" spans="68:68" customFormat="1">
      <c r="BP430272" s="90"/>
    </row>
    <row r="430273" spans="68:68" customFormat="1">
      <c r="BP430273" s="90"/>
    </row>
    <row r="430274" spans="68:68" customFormat="1">
      <c r="BP430274" s="90"/>
    </row>
    <row r="430275" spans="68:68" customFormat="1">
      <c r="BP430275" s="90"/>
    </row>
    <row r="430276" spans="68:68" customFormat="1">
      <c r="BP430276" s="90"/>
    </row>
    <row r="430277" spans="68:68" customFormat="1">
      <c r="BP430277" s="90"/>
    </row>
    <row r="430278" spans="68:68" customFormat="1">
      <c r="BP430278" s="90"/>
    </row>
    <row r="430279" spans="68:68" customFormat="1">
      <c r="BP430279" s="90"/>
    </row>
    <row r="430280" spans="68:68" customFormat="1">
      <c r="BP430280" s="90"/>
    </row>
    <row r="430281" spans="68:68" customFormat="1">
      <c r="BP430281" s="90"/>
    </row>
    <row r="430282" spans="68:68" customFormat="1">
      <c r="BP430282" s="90"/>
    </row>
    <row r="430283" spans="68:68" customFormat="1">
      <c r="BP430283" s="90"/>
    </row>
    <row r="430284" spans="68:68" customFormat="1">
      <c r="BP430284" s="90"/>
    </row>
    <row r="430285" spans="68:68" customFormat="1">
      <c r="BP430285" s="90"/>
    </row>
    <row r="430286" spans="68:68" customFormat="1">
      <c r="BP430286" s="90"/>
    </row>
    <row r="430287" spans="68:68" customFormat="1">
      <c r="BP430287" s="90"/>
    </row>
    <row r="430288" spans="68:68" customFormat="1">
      <c r="BP430288" s="90"/>
    </row>
    <row r="430289" spans="68:68" customFormat="1">
      <c r="BP430289" s="90"/>
    </row>
    <row r="430290" spans="68:68" customFormat="1">
      <c r="BP430290" s="90"/>
    </row>
    <row r="430291" spans="68:68" customFormat="1">
      <c r="BP430291" s="90"/>
    </row>
    <row r="430292" spans="68:68" customFormat="1">
      <c r="BP430292" s="90"/>
    </row>
    <row r="430293" spans="68:68" customFormat="1">
      <c r="BP430293" s="90"/>
    </row>
    <row r="430294" spans="68:68" customFormat="1">
      <c r="BP430294" s="90"/>
    </row>
    <row r="430295" spans="68:68" customFormat="1">
      <c r="BP430295" s="90"/>
    </row>
    <row r="430296" spans="68:68" customFormat="1">
      <c r="BP430296" s="90"/>
    </row>
    <row r="430297" spans="68:68" customFormat="1">
      <c r="BP430297" s="90"/>
    </row>
    <row r="430298" spans="68:68" customFormat="1">
      <c r="BP430298" s="90"/>
    </row>
    <row r="430299" spans="68:68" customFormat="1">
      <c r="BP430299" s="90"/>
    </row>
    <row r="430300" spans="68:68" customFormat="1">
      <c r="BP430300" s="90"/>
    </row>
    <row r="430301" spans="68:68" customFormat="1">
      <c r="BP430301" s="90"/>
    </row>
    <row r="430302" spans="68:68" customFormat="1">
      <c r="BP430302" s="90"/>
    </row>
    <row r="430303" spans="68:68" customFormat="1">
      <c r="BP430303" s="90"/>
    </row>
    <row r="430304" spans="68:68" customFormat="1">
      <c r="BP430304" s="90"/>
    </row>
    <row r="430305" spans="68:68" customFormat="1">
      <c r="BP430305" s="90"/>
    </row>
    <row r="430306" spans="68:68" customFormat="1">
      <c r="BP430306" s="90"/>
    </row>
    <row r="430307" spans="68:68" customFormat="1">
      <c r="BP430307" s="90"/>
    </row>
    <row r="430308" spans="68:68" customFormat="1">
      <c r="BP430308" s="90"/>
    </row>
    <row r="430309" spans="68:68" customFormat="1">
      <c r="BP430309" s="90"/>
    </row>
    <row r="430310" spans="68:68" customFormat="1">
      <c r="BP430310" s="90"/>
    </row>
    <row r="430311" spans="68:68" customFormat="1">
      <c r="BP430311" s="90"/>
    </row>
    <row r="430312" spans="68:68" customFormat="1">
      <c r="BP430312" s="90"/>
    </row>
    <row r="430313" spans="68:68" customFormat="1">
      <c r="BP430313" s="90"/>
    </row>
    <row r="430314" spans="68:68" customFormat="1">
      <c r="BP430314" s="90"/>
    </row>
    <row r="430315" spans="68:68" customFormat="1">
      <c r="BP430315" s="90"/>
    </row>
    <row r="430316" spans="68:68" customFormat="1">
      <c r="BP430316" s="90"/>
    </row>
    <row r="430317" spans="68:68" customFormat="1">
      <c r="BP430317" s="90"/>
    </row>
    <row r="430318" spans="68:68" customFormat="1">
      <c r="BP430318" s="90"/>
    </row>
    <row r="430319" spans="68:68" customFormat="1">
      <c r="BP430319" s="90"/>
    </row>
    <row r="430320" spans="68:68" customFormat="1">
      <c r="BP430320" s="90"/>
    </row>
    <row r="430321" spans="68:68" customFormat="1">
      <c r="BP430321" s="90"/>
    </row>
    <row r="430322" spans="68:68" customFormat="1">
      <c r="BP430322" s="90"/>
    </row>
    <row r="430323" spans="68:68" customFormat="1">
      <c r="BP430323" s="90"/>
    </row>
    <row r="430324" spans="68:68" customFormat="1">
      <c r="BP430324" s="90"/>
    </row>
    <row r="430325" spans="68:68" customFormat="1">
      <c r="BP430325" s="90"/>
    </row>
    <row r="430326" spans="68:68" customFormat="1">
      <c r="BP430326" s="90"/>
    </row>
    <row r="430327" spans="68:68" customFormat="1">
      <c r="BP430327" s="90"/>
    </row>
    <row r="430328" spans="68:68" customFormat="1">
      <c r="BP430328" s="90"/>
    </row>
    <row r="430329" spans="68:68" customFormat="1">
      <c r="BP430329" s="90"/>
    </row>
    <row r="430330" spans="68:68" customFormat="1">
      <c r="BP430330" s="90"/>
    </row>
    <row r="430331" spans="68:68" customFormat="1">
      <c r="BP430331" s="90"/>
    </row>
    <row r="430332" spans="68:68" customFormat="1">
      <c r="BP430332" s="90"/>
    </row>
    <row r="430333" spans="68:68" customFormat="1">
      <c r="BP430333" s="90"/>
    </row>
    <row r="430334" spans="68:68" customFormat="1">
      <c r="BP430334" s="90"/>
    </row>
    <row r="430335" spans="68:68" customFormat="1">
      <c r="BP430335" s="90"/>
    </row>
    <row r="430336" spans="68:68" customFormat="1">
      <c r="BP430336" s="90"/>
    </row>
    <row r="430337" spans="68:68" customFormat="1">
      <c r="BP430337" s="90"/>
    </row>
    <row r="430338" spans="68:68" customFormat="1">
      <c r="BP430338" s="90"/>
    </row>
    <row r="430339" spans="68:68" customFormat="1">
      <c r="BP430339" s="90"/>
    </row>
    <row r="430340" spans="68:68" customFormat="1">
      <c r="BP430340" s="90"/>
    </row>
    <row r="430341" spans="68:68" customFormat="1">
      <c r="BP430341" s="90"/>
    </row>
    <row r="430342" spans="68:68" customFormat="1">
      <c r="BP430342" s="90"/>
    </row>
    <row r="430343" spans="68:68" customFormat="1">
      <c r="BP430343" s="90"/>
    </row>
    <row r="430344" spans="68:68" customFormat="1">
      <c r="BP430344" s="90"/>
    </row>
    <row r="430345" spans="68:68" customFormat="1">
      <c r="BP430345" s="90"/>
    </row>
    <row r="430346" spans="68:68" customFormat="1">
      <c r="BP430346" s="90"/>
    </row>
    <row r="430347" spans="68:68" customFormat="1">
      <c r="BP430347" s="90"/>
    </row>
    <row r="430348" spans="68:68" customFormat="1">
      <c r="BP430348" s="90"/>
    </row>
    <row r="430349" spans="68:68" customFormat="1">
      <c r="BP430349" s="90"/>
    </row>
    <row r="430350" spans="68:68" customFormat="1">
      <c r="BP430350" s="90"/>
    </row>
    <row r="430351" spans="68:68" customFormat="1">
      <c r="BP430351" s="90"/>
    </row>
    <row r="430352" spans="68:68" customFormat="1">
      <c r="BP430352" s="90"/>
    </row>
    <row r="430353" spans="68:68" customFormat="1">
      <c r="BP430353" s="90"/>
    </row>
    <row r="430354" spans="68:68" customFormat="1">
      <c r="BP430354" s="90"/>
    </row>
    <row r="430355" spans="68:68" customFormat="1">
      <c r="BP430355" s="90"/>
    </row>
    <row r="430356" spans="68:68" customFormat="1">
      <c r="BP430356" s="90"/>
    </row>
    <row r="430357" spans="68:68" customFormat="1">
      <c r="BP430357" s="90"/>
    </row>
    <row r="430358" spans="68:68" customFormat="1">
      <c r="BP430358" s="90"/>
    </row>
    <row r="430359" spans="68:68" customFormat="1">
      <c r="BP430359" s="90"/>
    </row>
    <row r="430360" spans="68:68" customFormat="1">
      <c r="BP430360" s="90"/>
    </row>
    <row r="430361" spans="68:68" customFormat="1">
      <c r="BP430361" s="90"/>
    </row>
    <row r="430362" spans="68:68" customFormat="1">
      <c r="BP430362" s="90"/>
    </row>
    <row r="430363" spans="68:68" customFormat="1">
      <c r="BP430363" s="90"/>
    </row>
    <row r="430364" spans="68:68" customFormat="1">
      <c r="BP430364" s="90"/>
    </row>
    <row r="430365" spans="68:68" customFormat="1">
      <c r="BP430365" s="90"/>
    </row>
    <row r="430366" spans="68:68" customFormat="1">
      <c r="BP430366" s="90"/>
    </row>
    <row r="430367" spans="68:68" customFormat="1">
      <c r="BP430367" s="90"/>
    </row>
    <row r="430368" spans="68:68" customFormat="1">
      <c r="BP430368" s="90"/>
    </row>
    <row r="430369" spans="68:68" customFormat="1">
      <c r="BP430369" s="90"/>
    </row>
    <row r="430370" spans="68:68" customFormat="1">
      <c r="BP430370" s="90"/>
    </row>
    <row r="430371" spans="68:68" customFormat="1">
      <c r="BP430371" s="90"/>
    </row>
    <row r="430372" spans="68:68" customFormat="1">
      <c r="BP430372" s="90"/>
    </row>
    <row r="430373" spans="68:68" customFormat="1">
      <c r="BP430373" s="90"/>
    </row>
    <row r="430374" spans="68:68" customFormat="1">
      <c r="BP430374" s="90"/>
    </row>
    <row r="430375" spans="68:68" customFormat="1">
      <c r="BP430375" s="90"/>
    </row>
    <row r="430376" spans="68:68" customFormat="1">
      <c r="BP430376" s="90"/>
    </row>
    <row r="430377" spans="68:68" customFormat="1">
      <c r="BP430377" s="90"/>
    </row>
    <row r="430378" spans="68:68" customFormat="1">
      <c r="BP430378" s="90"/>
    </row>
    <row r="430379" spans="68:68" customFormat="1">
      <c r="BP430379" s="90"/>
    </row>
    <row r="430380" spans="68:68" customFormat="1">
      <c r="BP430380" s="90"/>
    </row>
    <row r="430381" spans="68:68" customFormat="1">
      <c r="BP430381" s="90"/>
    </row>
    <row r="430382" spans="68:68" customFormat="1">
      <c r="BP430382" s="90"/>
    </row>
    <row r="430383" spans="68:68" customFormat="1">
      <c r="BP430383" s="90"/>
    </row>
    <row r="430384" spans="68:68" customFormat="1">
      <c r="BP430384" s="90"/>
    </row>
    <row r="430385" spans="68:68" customFormat="1">
      <c r="BP430385" s="90"/>
    </row>
    <row r="430386" spans="68:68" customFormat="1">
      <c r="BP430386" s="90"/>
    </row>
    <row r="430387" spans="68:68" customFormat="1">
      <c r="BP430387" s="90"/>
    </row>
    <row r="430388" spans="68:68" customFormat="1">
      <c r="BP430388" s="90"/>
    </row>
    <row r="430389" spans="68:68" customFormat="1">
      <c r="BP430389" s="90"/>
    </row>
    <row r="430390" spans="68:68" customFormat="1">
      <c r="BP430390" s="90"/>
    </row>
    <row r="430391" spans="68:68" customFormat="1">
      <c r="BP430391" s="90"/>
    </row>
    <row r="430392" spans="68:68" customFormat="1">
      <c r="BP430392" s="90"/>
    </row>
    <row r="430393" spans="68:68" customFormat="1">
      <c r="BP430393" s="90"/>
    </row>
    <row r="430394" spans="68:68" customFormat="1">
      <c r="BP430394" s="90"/>
    </row>
    <row r="430395" spans="68:68" customFormat="1">
      <c r="BP430395" s="90"/>
    </row>
    <row r="430396" spans="68:68" customFormat="1">
      <c r="BP430396" s="90"/>
    </row>
    <row r="430397" spans="68:68" customFormat="1">
      <c r="BP430397" s="90"/>
    </row>
    <row r="430398" spans="68:68" customFormat="1">
      <c r="BP430398" s="90"/>
    </row>
    <row r="430399" spans="68:68" customFormat="1">
      <c r="BP430399" s="90"/>
    </row>
    <row r="430400" spans="68:68" customFormat="1">
      <c r="BP430400" s="90"/>
    </row>
    <row r="430401" spans="68:68" customFormat="1">
      <c r="BP430401" s="90"/>
    </row>
    <row r="430402" spans="68:68" customFormat="1">
      <c r="BP430402" s="90"/>
    </row>
    <row r="430403" spans="68:68" customFormat="1">
      <c r="BP430403" s="90"/>
    </row>
    <row r="430404" spans="68:68" customFormat="1">
      <c r="BP430404" s="90"/>
    </row>
    <row r="430405" spans="68:68" customFormat="1">
      <c r="BP430405" s="90"/>
    </row>
    <row r="430406" spans="68:68" customFormat="1">
      <c r="BP430406" s="90"/>
    </row>
    <row r="430407" spans="68:68" customFormat="1">
      <c r="BP430407" s="90"/>
    </row>
    <row r="430408" spans="68:68" customFormat="1">
      <c r="BP430408" s="90"/>
    </row>
    <row r="430409" spans="68:68" customFormat="1">
      <c r="BP430409" s="90"/>
    </row>
    <row r="430410" spans="68:68" customFormat="1">
      <c r="BP430410" s="90"/>
    </row>
    <row r="430411" spans="68:68" customFormat="1">
      <c r="BP430411" s="90"/>
    </row>
    <row r="430412" spans="68:68" customFormat="1">
      <c r="BP430412" s="90"/>
    </row>
    <row r="430413" spans="68:68" customFormat="1">
      <c r="BP430413" s="90"/>
    </row>
    <row r="430414" spans="68:68" customFormat="1">
      <c r="BP430414" s="90"/>
    </row>
    <row r="430415" spans="68:68" customFormat="1">
      <c r="BP430415" s="90"/>
    </row>
    <row r="430416" spans="68:68" customFormat="1">
      <c r="BP430416" s="90"/>
    </row>
    <row r="430417" spans="68:68" customFormat="1">
      <c r="BP430417" s="90"/>
    </row>
    <row r="430418" spans="68:68" customFormat="1">
      <c r="BP430418" s="90"/>
    </row>
    <row r="430419" spans="68:68" customFormat="1">
      <c r="BP430419" s="90"/>
    </row>
    <row r="430420" spans="68:68" customFormat="1">
      <c r="BP430420" s="90"/>
    </row>
    <row r="430421" spans="68:68" customFormat="1">
      <c r="BP430421" s="90"/>
    </row>
    <row r="430422" spans="68:68" customFormat="1">
      <c r="BP430422" s="90"/>
    </row>
    <row r="430423" spans="68:68" customFormat="1">
      <c r="BP430423" s="90"/>
    </row>
    <row r="430424" spans="68:68" customFormat="1">
      <c r="BP430424" s="90"/>
    </row>
    <row r="430425" spans="68:68" customFormat="1">
      <c r="BP430425" s="90"/>
    </row>
    <row r="430426" spans="68:68" customFormat="1">
      <c r="BP430426" s="90"/>
    </row>
    <row r="430427" spans="68:68" customFormat="1">
      <c r="BP430427" s="90"/>
    </row>
    <row r="430428" spans="68:68" customFormat="1">
      <c r="BP430428" s="90"/>
    </row>
    <row r="430429" spans="68:68" customFormat="1">
      <c r="BP430429" s="90"/>
    </row>
    <row r="430430" spans="68:68" customFormat="1">
      <c r="BP430430" s="90"/>
    </row>
    <row r="430431" spans="68:68" customFormat="1">
      <c r="BP430431" s="90"/>
    </row>
    <row r="430432" spans="68:68" customFormat="1">
      <c r="BP430432" s="90"/>
    </row>
    <row r="430433" spans="68:68" customFormat="1">
      <c r="BP430433" s="90"/>
    </row>
    <row r="430434" spans="68:68" customFormat="1">
      <c r="BP430434" s="90"/>
    </row>
    <row r="430435" spans="68:68" customFormat="1">
      <c r="BP430435" s="90"/>
    </row>
    <row r="430436" spans="68:68" customFormat="1">
      <c r="BP430436" s="90"/>
    </row>
    <row r="430437" spans="68:68" customFormat="1">
      <c r="BP430437" s="90"/>
    </row>
    <row r="430438" spans="68:68" customFormat="1">
      <c r="BP430438" s="90"/>
    </row>
    <row r="430439" spans="68:68" customFormat="1">
      <c r="BP430439" s="90"/>
    </row>
    <row r="430440" spans="68:68" customFormat="1">
      <c r="BP430440" s="90"/>
    </row>
    <row r="430441" spans="68:68" customFormat="1">
      <c r="BP430441" s="90"/>
    </row>
    <row r="430442" spans="68:68" customFormat="1">
      <c r="BP430442" s="90"/>
    </row>
    <row r="430443" spans="68:68" customFormat="1">
      <c r="BP430443" s="90"/>
    </row>
    <row r="430444" spans="68:68" customFormat="1">
      <c r="BP430444" s="90"/>
    </row>
    <row r="430445" spans="68:68" customFormat="1">
      <c r="BP430445" s="90"/>
    </row>
    <row r="430446" spans="68:68" customFormat="1">
      <c r="BP430446" s="90"/>
    </row>
    <row r="430447" spans="68:68" customFormat="1">
      <c r="BP430447" s="90"/>
    </row>
    <row r="430448" spans="68:68" customFormat="1">
      <c r="BP430448" s="90"/>
    </row>
    <row r="430449" spans="68:68" customFormat="1">
      <c r="BP430449" s="90"/>
    </row>
    <row r="430450" spans="68:68" customFormat="1">
      <c r="BP430450" s="90"/>
    </row>
    <row r="430451" spans="68:68" customFormat="1">
      <c r="BP430451" s="90"/>
    </row>
    <row r="430452" spans="68:68" customFormat="1">
      <c r="BP430452" s="90"/>
    </row>
    <row r="430453" spans="68:68" customFormat="1">
      <c r="BP430453" s="90"/>
    </row>
    <row r="430454" spans="68:68" customFormat="1">
      <c r="BP430454" s="90"/>
    </row>
    <row r="430455" spans="68:68" customFormat="1">
      <c r="BP430455" s="90"/>
    </row>
    <row r="430456" spans="68:68" customFormat="1">
      <c r="BP430456" s="90"/>
    </row>
    <row r="430457" spans="68:68" customFormat="1">
      <c r="BP430457" s="90"/>
    </row>
    <row r="430458" spans="68:68" customFormat="1">
      <c r="BP430458" s="90"/>
    </row>
    <row r="430459" spans="68:68" customFormat="1">
      <c r="BP430459" s="90"/>
    </row>
    <row r="430460" spans="68:68" customFormat="1">
      <c r="BP430460" s="90"/>
    </row>
    <row r="430461" spans="68:68" customFormat="1">
      <c r="BP430461" s="90"/>
    </row>
    <row r="430462" spans="68:68" customFormat="1">
      <c r="BP430462" s="90"/>
    </row>
    <row r="430463" spans="68:68" customFormat="1">
      <c r="BP430463" s="90"/>
    </row>
    <row r="430464" spans="68:68" customFormat="1">
      <c r="BP430464" s="90"/>
    </row>
    <row r="430465" spans="68:68" customFormat="1">
      <c r="BP430465" s="90"/>
    </row>
    <row r="430466" spans="68:68" customFormat="1">
      <c r="BP430466" s="90"/>
    </row>
    <row r="430467" spans="68:68" customFormat="1">
      <c r="BP430467" s="90"/>
    </row>
    <row r="430468" spans="68:68" customFormat="1">
      <c r="BP430468" s="90"/>
    </row>
    <row r="430469" spans="68:68" customFormat="1">
      <c r="BP430469" s="90"/>
    </row>
    <row r="430470" spans="68:68" customFormat="1">
      <c r="BP430470" s="90"/>
    </row>
    <row r="430471" spans="68:68" customFormat="1">
      <c r="BP430471" s="90"/>
    </row>
    <row r="430472" spans="68:68" customFormat="1">
      <c r="BP430472" s="90"/>
    </row>
    <row r="430473" spans="68:68" customFormat="1">
      <c r="BP430473" s="90"/>
    </row>
    <row r="430474" spans="68:68" customFormat="1">
      <c r="BP430474" s="90"/>
    </row>
    <row r="430475" spans="68:68" customFormat="1">
      <c r="BP430475" s="90"/>
    </row>
    <row r="430476" spans="68:68" customFormat="1">
      <c r="BP430476" s="90"/>
    </row>
    <row r="430477" spans="68:68" customFormat="1">
      <c r="BP430477" s="90"/>
    </row>
    <row r="430478" spans="68:68" customFormat="1">
      <c r="BP430478" s="90"/>
    </row>
    <row r="430479" spans="68:68" customFormat="1">
      <c r="BP430479" s="90"/>
    </row>
    <row r="430480" spans="68:68" customFormat="1">
      <c r="BP430480" s="90"/>
    </row>
    <row r="430481" spans="68:68" customFormat="1">
      <c r="BP430481" s="90"/>
    </row>
    <row r="430482" spans="68:68" customFormat="1">
      <c r="BP430482" s="90"/>
    </row>
    <row r="430483" spans="68:68" customFormat="1">
      <c r="BP430483" s="90"/>
    </row>
    <row r="430484" spans="68:68" customFormat="1">
      <c r="BP430484" s="90"/>
    </row>
    <row r="430485" spans="68:68" customFormat="1">
      <c r="BP430485" s="90"/>
    </row>
    <row r="430486" spans="68:68" customFormat="1">
      <c r="BP430486" s="90"/>
    </row>
    <row r="430487" spans="68:68" customFormat="1">
      <c r="BP430487" s="90"/>
    </row>
    <row r="430488" spans="68:68" customFormat="1">
      <c r="BP430488" s="90"/>
    </row>
    <row r="430489" spans="68:68" customFormat="1">
      <c r="BP430489" s="90"/>
    </row>
    <row r="430490" spans="68:68" customFormat="1">
      <c r="BP430490" s="90"/>
    </row>
    <row r="430491" spans="68:68" customFormat="1">
      <c r="BP430491" s="90"/>
    </row>
    <row r="430492" spans="68:68" customFormat="1">
      <c r="BP430492" s="90"/>
    </row>
    <row r="430493" spans="68:68" customFormat="1">
      <c r="BP430493" s="90"/>
    </row>
    <row r="430494" spans="68:68" customFormat="1">
      <c r="BP430494" s="90"/>
    </row>
    <row r="430495" spans="68:68" customFormat="1">
      <c r="BP430495" s="90"/>
    </row>
    <row r="430496" spans="68:68" customFormat="1">
      <c r="BP430496" s="90"/>
    </row>
    <row r="430497" spans="68:68" customFormat="1">
      <c r="BP430497" s="90"/>
    </row>
    <row r="430498" spans="68:68" customFormat="1">
      <c r="BP430498" s="90"/>
    </row>
    <row r="430499" spans="68:68" customFormat="1">
      <c r="BP430499" s="90"/>
    </row>
    <row r="430500" spans="68:68" customFormat="1">
      <c r="BP430500" s="90"/>
    </row>
    <row r="430501" spans="68:68" customFormat="1">
      <c r="BP430501" s="90"/>
    </row>
    <row r="430502" spans="68:68" customFormat="1">
      <c r="BP430502" s="90"/>
    </row>
    <row r="430503" spans="68:68" customFormat="1">
      <c r="BP430503" s="90"/>
    </row>
    <row r="430504" spans="68:68" customFormat="1">
      <c r="BP430504" s="90"/>
    </row>
    <row r="430505" spans="68:68" customFormat="1">
      <c r="BP430505" s="90"/>
    </row>
    <row r="430506" spans="68:68" customFormat="1">
      <c r="BP430506" s="90"/>
    </row>
    <row r="430507" spans="68:68" customFormat="1">
      <c r="BP430507" s="90"/>
    </row>
    <row r="430508" spans="68:68" customFormat="1">
      <c r="BP430508" s="90"/>
    </row>
    <row r="430509" spans="68:68" customFormat="1">
      <c r="BP430509" s="90"/>
    </row>
    <row r="430510" spans="68:68" customFormat="1">
      <c r="BP430510" s="90"/>
    </row>
    <row r="430511" spans="68:68" customFormat="1">
      <c r="BP430511" s="90"/>
    </row>
    <row r="430512" spans="68:68" customFormat="1">
      <c r="BP430512" s="90"/>
    </row>
    <row r="430513" spans="68:68" customFormat="1">
      <c r="BP430513" s="90"/>
    </row>
    <row r="430514" spans="68:68" customFormat="1">
      <c r="BP430514" s="90"/>
    </row>
    <row r="430515" spans="68:68" customFormat="1">
      <c r="BP430515" s="90"/>
    </row>
    <row r="430516" spans="68:68" customFormat="1">
      <c r="BP430516" s="90"/>
    </row>
    <row r="430517" spans="68:68" customFormat="1">
      <c r="BP430517" s="90"/>
    </row>
    <row r="430518" spans="68:68" customFormat="1">
      <c r="BP430518" s="90"/>
    </row>
    <row r="430519" spans="68:68" customFormat="1">
      <c r="BP430519" s="90"/>
    </row>
    <row r="430520" spans="68:68" customFormat="1">
      <c r="BP430520" s="90"/>
    </row>
    <row r="430521" spans="68:68" customFormat="1">
      <c r="BP430521" s="90"/>
    </row>
    <row r="430522" spans="68:68" customFormat="1">
      <c r="BP430522" s="90"/>
    </row>
    <row r="430523" spans="68:68" customFormat="1">
      <c r="BP430523" s="90"/>
    </row>
    <row r="430524" spans="68:68" customFormat="1">
      <c r="BP430524" s="90"/>
    </row>
    <row r="430525" spans="68:68" customFormat="1">
      <c r="BP430525" s="90"/>
    </row>
    <row r="430526" spans="68:68" customFormat="1">
      <c r="BP430526" s="90"/>
    </row>
    <row r="430527" spans="68:68" customFormat="1">
      <c r="BP430527" s="90"/>
    </row>
    <row r="430528" spans="68:68" customFormat="1">
      <c r="BP430528" s="90"/>
    </row>
    <row r="430529" spans="68:68" customFormat="1">
      <c r="BP430529" s="90"/>
    </row>
    <row r="430530" spans="68:68" customFormat="1">
      <c r="BP430530" s="90"/>
    </row>
    <row r="430531" spans="68:68" customFormat="1">
      <c r="BP430531" s="90"/>
    </row>
    <row r="430532" spans="68:68" customFormat="1">
      <c r="BP430532" s="90"/>
    </row>
    <row r="430533" spans="68:68" customFormat="1">
      <c r="BP430533" s="90"/>
    </row>
    <row r="430534" spans="68:68" customFormat="1">
      <c r="BP430534" s="90"/>
    </row>
    <row r="430535" spans="68:68" customFormat="1">
      <c r="BP430535" s="90"/>
    </row>
    <row r="430536" spans="68:68" customFormat="1">
      <c r="BP430536" s="90"/>
    </row>
    <row r="430537" spans="68:68" customFormat="1">
      <c r="BP430537" s="90"/>
    </row>
    <row r="430538" spans="68:68" customFormat="1">
      <c r="BP430538" s="90"/>
    </row>
    <row r="430539" spans="68:68" customFormat="1">
      <c r="BP430539" s="90"/>
    </row>
    <row r="430540" spans="68:68" customFormat="1">
      <c r="BP430540" s="90"/>
    </row>
    <row r="430541" spans="68:68" customFormat="1">
      <c r="BP430541" s="90"/>
    </row>
    <row r="430542" spans="68:68" customFormat="1">
      <c r="BP430542" s="90"/>
    </row>
    <row r="430543" spans="68:68" customFormat="1">
      <c r="BP430543" s="90"/>
    </row>
    <row r="430544" spans="68:68" customFormat="1">
      <c r="BP430544" s="90"/>
    </row>
    <row r="430545" spans="68:68" customFormat="1">
      <c r="BP430545" s="90"/>
    </row>
    <row r="430546" spans="68:68" customFormat="1">
      <c r="BP430546" s="90"/>
    </row>
    <row r="430547" spans="68:68" customFormat="1">
      <c r="BP430547" s="90"/>
    </row>
    <row r="430548" spans="68:68" customFormat="1">
      <c r="BP430548" s="90"/>
    </row>
    <row r="430549" spans="68:68" customFormat="1">
      <c r="BP430549" s="90"/>
    </row>
    <row r="430550" spans="68:68" customFormat="1">
      <c r="BP430550" s="90"/>
    </row>
    <row r="430551" spans="68:68" customFormat="1">
      <c r="BP430551" s="90"/>
    </row>
    <row r="430552" spans="68:68" customFormat="1">
      <c r="BP430552" s="90"/>
    </row>
    <row r="430553" spans="68:68" customFormat="1">
      <c r="BP430553" s="90"/>
    </row>
    <row r="430554" spans="68:68" customFormat="1">
      <c r="BP430554" s="90"/>
    </row>
    <row r="430555" spans="68:68" customFormat="1">
      <c r="BP430555" s="90"/>
    </row>
    <row r="430556" spans="68:68" customFormat="1">
      <c r="BP430556" s="90"/>
    </row>
    <row r="430557" spans="68:68" customFormat="1">
      <c r="BP430557" s="90"/>
    </row>
    <row r="430558" spans="68:68" customFormat="1">
      <c r="BP430558" s="90"/>
    </row>
    <row r="430559" spans="68:68" customFormat="1">
      <c r="BP430559" s="90"/>
    </row>
    <row r="430560" spans="68:68" customFormat="1">
      <c r="BP430560" s="90"/>
    </row>
    <row r="430561" spans="68:68" customFormat="1">
      <c r="BP430561" s="90"/>
    </row>
    <row r="430562" spans="68:68" customFormat="1">
      <c r="BP430562" s="90"/>
    </row>
    <row r="430563" spans="68:68" customFormat="1">
      <c r="BP430563" s="90"/>
    </row>
    <row r="430564" spans="68:68" customFormat="1">
      <c r="BP430564" s="90"/>
    </row>
    <row r="430565" spans="68:68" customFormat="1">
      <c r="BP430565" s="90"/>
    </row>
    <row r="430566" spans="68:68" customFormat="1">
      <c r="BP430566" s="90"/>
    </row>
    <row r="430567" spans="68:68" customFormat="1">
      <c r="BP430567" s="90"/>
    </row>
    <row r="430568" spans="68:68" customFormat="1">
      <c r="BP430568" s="90"/>
    </row>
    <row r="430569" spans="68:68" customFormat="1">
      <c r="BP430569" s="90"/>
    </row>
    <row r="430570" spans="68:68" customFormat="1">
      <c r="BP430570" s="90"/>
    </row>
    <row r="430571" spans="68:68" customFormat="1">
      <c r="BP430571" s="90"/>
    </row>
    <row r="430572" spans="68:68" customFormat="1">
      <c r="BP430572" s="90"/>
    </row>
    <row r="430573" spans="68:68" customFormat="1">
      <c r="BP430573" s="90"/>
    </row>
    <row r="430574" spans="68:68" customFormat="1">
      <c r="BP430574" s="90"/>
    </row>
    <row r="430575" spans="68:68" customFormat="1">
      <c r="BP430575" s="90"/>
    </row>
    <row r="430576" spans="68:68" customFormat="1">
      <c r="BP430576" s="90"/>
    </row>
    <row r="430577" spans="68:68" customFormat="1">
      <c r="BP430577" s="90"/>
    </row>
    <row r="430578" spans="68:68" customFormat="1">
      <c r="BP430578" s="90"/>
    </row>
    <row r="430579" spans="68:68" customFormat="1">
      <c r="BP430579" s="90"/>
    </row>
    <row r="430580" spans="68:68" customFormat="1">
      <c r="BP430580" s="90"/>
    </row>
    <row r="430581" spans="68:68" customFormat="1">
      <c r="BP430581" s="90"/>
    </row>
    <row r="430582" spans="68:68" customFormat="1">
      <c r="BP430582" s="90"/>
    </row>
    <row r="430583" spans="68:68" customFormat="1">
      <c r="BP430583" s="90"/>
    </row>
    <row r="430584" spans="68:68" customFormat="1">
      <c r="BP430584" s="90"/>
    </row>
    <row r="430585" spans="68:68" customFormat="1">
      <c r="BP430585" s="90"/>
    </row>
    <row r="430586" spans="68:68" customFormat="1">
      <c r="BP430586" s="90"/>
    </row>
    <row r="430587" spans="68:68" customFormat="1">
      <c r="BP430587" s="90"/>
    </row>
    <row r="430588" spans="68:68" customFormat="1">
      <c r="BP430588" s="90"/>
    </row>
    <row r="430589" spans="68:68" customFormat="1">
      <c r="BP430589" s="90"/>
    </row>
    <row r="430590" spans="68:68" customFormat="1">
      <c r="BP430590" s="90"/>
    </row>
    <row r="430591" spans="68:68" customFormat="1">
      <c r="BP430591" s="90"/>
    </row>
    <row r="430592" spans="68:68" customFormat="1">
      <c r="BP430592" s="90"/>
    </row>
    <row r="430593" spans="68:68" customFormat="1">
      <c r="BP430593" s="90"/>
    </row>
    <row r="430594" spans="68:68" customFormat="1">
      <c r="BP430594" s="90"/>
    </row>
    <row r="430595" spans="68:68" customFormat="1">
      <c r="BP430595" s="90"/>
    </row>
    <row r="430596" spans="68:68" customFormat="1">
      <c r="BP430596" s="90"/>
    </row>
    <row r="430597" spans="68:68" customFormat="1">
      <c r="BP430597" s="90"/>
    </row>
    <row r="430598" spans="68:68" customFormat="1">
      <c r="BP430598" s="90"/>
    </row>
    <row r="430599" spans="68:68" customFormat="1">
      <c r="BP430599" s="90"/>
    </row>
    <row r="430600" spans="68:68" customFormat="1">
      <c r="BP430600" s="90"/>
    </row>
    <row r="430601" spans="68:68" customFormat="1">
      <c r="BP430601" s="90"/>
    </row>
    <row r="430602" spans="68:68" customFormat="1">
      <c r="BP430602" s="90"/>
    </row>
    <row r="430603" spans="68:68" customFormat="1">
      <c r="BP430603" s="90"/>
    </row>
    <row r="430604" spans="68:68" customFormat="1">
      <c r="BP430604" s="90"/>
    </row>
    <row r="430605" spans="68:68" customFormat="1">
      <c r="BP430605" s="90"/>
    </row>
    <row r="430606" spans="68:68" customFormat="1">
      <c r="BP430606" s="90"/>
    </row>
    <row r="430607" spans="68:68" customFormat="1">
      <c r="BP430607" s="90"/>
    </row>
    <row r="430608" spans="68:68" customFormat="1">
      <c r="BP430608" s="90"/>
    </row>
    <row r="430609" spans="68:68" customFormat="1">
      <c r="BP430609" s="90"/>
    </row>
    <row r="430610" spans="68:68" customFormat="1">
      <c r="BP430610" s="90"/>
    </row>
    <row r="430611" spans="68:68" customFormat="1">
      <c r="BP430611" s="90"/>
    </row>
    <row r="430612" spans="68:68" customFormat="1">
      <c r="BP430612" s="90"/>
    </row>
    <row r="430613" spans="68:68" customFormat="1">
      <c r="BP430613" s="90"/>
    </row>
    <row r="430614" spans="68:68" customFormat="1">
      <c r="BP430614" s="90"/>
    </row>
    <row r="430615" spans="68:68" customFormat="1">
      <c r="BP430615" s="90"/>
    </row>
    <row r="430616" spans="68:68" customFormat="1">
      <c r="BP430616" s="90"/>
    </row>
    <row r="430617" spans="68:68" customFormat="1">
      <c r="BP430617" s="90"/>
    </row>
    <row r="430618" spans="68:68" customFormat="1">
      <c r="BP430618" s="90"/>
    </row>
    <row r="430619" spans="68:68" customFormat="1">
      <c r="BP430619" s="90"/>
    </row>
    <row r="430620" spans="68:68" customFormat="1">
      <c r="BP430620" s="90"/>
    </row>
    <row r="430621" spans="68:68" customFormat="1">
      <c r="BP430621" s="90"/>
    </row>
    <row r="430622" spans="68:68" customFormat="1">
      <c r="BP430622" s="90"/>
    </row>
    <row r="430623" spans="68:68" customFormat="1">
      <c r="BP430623" s="90"/>
    </row>
    <row r="430624" spans="68:68" customFormat="1">
      <c r="BP430624" s="90"/>
    </row>
    <row r="430625" spans="68:68" customFormat="1">
      <c r="BP430625" s="90"/>
    </row>
    <row r="430626" spans="68:68" customFormat="1">
      <c r="BP430626" s="90"/>
    </row>
    <row r="430627" spans="68:68" customFormat="1">
      <c r="BP430627" s="90"/>
    </row>
    <row r="430628" spans="68:68" customFormat="1">
      <c r="BP430628" s="90"/>
    </row>
    <row r="430629" spans="68:68" customFormat="1">
      <c r="BP430629" s="90"/>
    </row>
    <row r="430630" spans="68:68" customFormat="1">
      <c r="BP430630" s="90"/>
    </row>
    <row r="430631" spans="68:68" customFormat="1">
      <c r="BP430631" s="90"/>
    </row>
    <row r="430632" spans="68:68" customFormat="1">
      <c r="BP430632" s="90"/>
    </row>
    <row r="430633" spans="68:68" customFormat="1">
      <c r="BP430633" s="90"/>
    </row>
    <row r="430634" spans="68:68" customFormat="1">
      <c r="BP430634" s="90"/>
    </row>
    <row r="430635" spans="68:68" customFormat="1">
      <c r="BP430635" s="90"/>
    </row>
    <row r="430636" spans="68:68" customFormat="1">
      <c r="BP430636" s="90"/>
    </row>
    <row r="430637" spans="68:68" customFormat="1">
      <c r="BP430637" s="90"/>
    </row>
    <row r="430638" spans="68:68" customFormat="1">
      <c r="BP430638" s="90"/>
    </row>
    <row r="430639" spans="68:68" customFormat="1">
      <c r="BP430639" s="90"/>
    </row>
    <row r="430640" spans="68:68" customFormat="1">
      <c r="BP430640" s="90"/>
    </row>
    <row r="430641" spans="68:68" customFormat="1">
      <c r="BP430641" s="90"/>
    </row>
    <row r="430642" spans="68:68" customFormat="1">
      <c r="BP430642" s="90"/>
    </row>
    <row r="430643" spans="68:68" customFormat="1">
      <c r="BP430643" s="90"/>
    </row>
    <row r="430644" spans="68:68" customFormat="1">
      <c r="BP430644" s="90"/>
    </row>
    <row r="430645" spans="68:68" customFormat="1">
      <c r="BP430645" s="90"/>
    </row>
    <row r="430646" spans="68:68" customFormat="1">
      <c r="BP430646" s="90"/>
    </row>
    <row r="430647" spans="68:68" customFormat="1">
      <c r="BP430647" s="90"/>
    </row>
    <row r="430648" spans="68:68" customFormat="1">
      <c r="BP430648" s="90"/>
    </row>
    <row r="430649" spans="68:68" customFormat="1">
      <c r="BP430649" s="90"/>
    </row>
    <row r="430650" spans="68:68" customFormat="1">
      <c r="BP430650" s="90"/>
    </row>
    <row r="430651" spans="68:68" customFormat="1">
      <c r="BP430651" s="90"/>
    </row>
    <row r="430652" spans="68:68" customFormat="1">
      <c r="BP430652" s="90"/>
    </row>
    <row r="430653" spans="68:68" customFormat="1">
      <c r="BP430653" s="90"/>
    </row>
    <row r="430654" spans="68:68" customFormat="1">
      <c r="BP430654" s="90"/>
    </row>
    <row r="430655" spans="68:68" customFormat="1">
      <c r="BP430655" s="90"/>
    </row>
    <row r="430656" spans="68:68" customFormat="1">
      <c r="BP430656" s="90"/>
    </row>
    <row r="430657" spans="68:68" customFormat="1">
      <c r="BP430657" s="90"/>
    </row>
    <row r="430658" spans="68:68" customFormat="1">
      <c r="BP430658" s="90"/>
    </row>
    <row r="430659" spans="68:68" customFormat="1">
      <c r="BP430659" s="90"/>
    </row>
    <row r="430660" spans="68:68" customFormat="1">
      <c r="BP430660" s="90"/>
    </row>
    <row r="430661" spans="68:68" customFormat="1">
      <c r="BP430661" s="90"/>
    </row>
    <row r="430662" spans="68:68" customFormat="1">
      <c r="BP430662" s="90"/>
    </row>
    <row r="430663" spans="68:68" customFormat="1">
      <c r="BP430663" s="90"/>
    </row>
    <row r="430664" spans="68:68" customFormat="1">
      <c r="BP430664" s="90"/>
    </row>
    <row r="430665" spans="68:68" customFormat="1">
      <c r="BP430665" s="90"/>
    </row>
    <row r="430666" spans="68:68" customFormat="1">
      <c r="BP430666" s="90"/>
    </row>
    <row r="430667" spans="68:68" customFormat="1">
      <c r="BP430667" s="90"/>
    </row>
    <row r="430668" spans="68:68" customFormat="1">
      <c r="BP430668" s="90"/>
    </row>
    <row r="430669" spans="68:68" customFormat="1">
      <c r="BP430669" s="90"/>
    </row>
    <row r="430670" spans="68:68" customFormat="1">
      <c r="BP430670" s="90"/>
    </row>
    <row r="430671" spans="68:68" customFormat="1">
      <c r="BP430671" s="90"/>
    </row>
    <row r="430672" spans="68:68" customFormat="1">
      <c r="BP430672" s="90"/>
    </row>
    <row r="430673" spans="68:68" customFormat="1">
      <c r="BP430673" s="90"/>
    </row>
    <row r="430674" spans="68:68" customFormat="1">
      <c r="BP430674" s="90"/>
    </row>
    <row r="430675" spans="68:68" customFormat="1">
      <c r="BP430675" s="90"/>
    </row>
    <row r="430676" spans="68:68" customFormat="1">
      <c r="BP430676" s="90"/>
    </row>
    <row r="430677" spans="68:68" customFormat="1">
      <c r="BP430677" s="90"/>
    </row>
    <row r="430678" spans="68:68" customFormat="1">
      <c r="BP430678" s="90"/>
    </row>
    <row r="430679" spans="68:68" customFormat="1">
      <c r="BP430679" s="90"/>
    </row>
    <row r="430680" spans="68:68" customFormat="1">
      <c r="BP430680" s="90"/>
    </row>
    <row r="430681" spans="68:68" customFormat="1">
      <c r="BP430681" s="90"/>
    </row>
    <row r="430682" spans="68:68" customFormat="1">
      <c r="BP430682" s="90"/>
    </row>
    <row r="430683" spans="68:68" customFormat="1">
      <c r="BP430683" s="90"/>
    </row>
    <row r="430684" spans="68:68" customFormat="1">
      <c r="BP430684" s="90"/>
    </row>
    <row r="430685" spans="68:68" customFormat="1">
      <c r="BP430685" s="90"/>
    </row>
    <row r="430686" spans="68:68" customFormat="1">
      <c r="BP430686" s="90"/>
    </row>
    <row r="430687" spans="68:68" customFormat="1">
      <c r="BP430687" s="90"/>
    </row>
    <row r="430688" spans="68:68" customFormat="1">
      <c r="BP430688" s="90"/>
    </row>
    <row r="430689" spans="68:68" customFormat="1">
      <c r="BP430689" s="90"/>
    </row>
    <row r="430690" spans="68:68" customFormat="1">
      <c r="BP430690" s="90"/>
    </row>
    <row r="430691" spans="68:68" customFormat="1">
      <c r="BP430691" s="90"/>
    </row>
    <row r="430692" spans="68:68" customFormat="1">
      <c r="BP430692" s="90"/>
    </row>
    <row r="430693" spans="68:68" customFormat="1">
      <c r="BP430693" s="90"/>
    </row>
    <row r="430694" spans="68:68" customFormat="1">
      <c r="BP430694" s="90"/>
    </row>
    <row r="430695" spans="68:68" customFormat="1">
      <c r="BP430695" s="90"/>
    </row>
    <row r="430696" spans="68:68" customFormat="1">
      <c r="BP430696" s="90"/>
    </row>
    <row r="430697" spans="68:68" customFormat="1">
      <c r="BP430697" s="90"/>
    </row>
    <row r="430698" spans="68:68" customFormat="1">
      <c r="BP430698" s="90"/>
    </row>
    <row r="430699" spans="68:68" customFormat="1">
      <c r="BP430699" s="90"/>
    </row>
    <row r="430700" spans="68:68" customFormat="1">
      <c r="BP430700" s="90"/>
    </row>
    <row r="430701" spans="68:68" customFormat="1">
      <c r="BP430701" s="90"/>
    </row>
    <row r="430702" spans="68:68" customFormat="1">
      <c r="BP430702" s="90"/>
    </row>
    <row r="430703" spans="68:68" customFormat="1">
      <c r="BP430703" s="90"/>
    </row>
    <row r="430704" spans="68:68" customFormat="1">
      <c r="BP430704" s="90"/>
    </row>
    <row r="430705" spans="68:68" customFormat="1">
      <c r="BP430705" s="90"/>
    </row>
    <row r="430706" spans="68:68" customFormat="1">
      <c r="BP430706" s="90"/>
    </row>
    <row r="430707" spans="68:68" customFormat="1">
      <c r="BP430707" s="90"/>
    </row>
    <row r="430708" spans="68:68" customFormat="1">
      <c r="BP430708" s="90"/>
    </row>
    <row r="430709" spans="68:68" customFormat="1">
      <c r="BP430709" s="90"/>
    </row>
    <row r="430710" spans="68:68" customFormat="1">
      <c r="BP430710" s="90"/>
    </row>
    <row r="430711" spans="68:68" customFormat="1">
      <c r="BP430711" s="90"/>
    </row>
    <row r="430712" spans="68:68" customFormat="1">
      <c r="BP430712" s="90"/>
    </row>
    <row r="430713" spans="68:68" customFormat="1">
      <c r="BP430713" s="90"/>
    </row>
    <row r="430714" spans="68:68" customFormat="1">
      <c r="BP430714" s="90"/>
    </row>
    <row r="430715" spans="68:68" customFormat="1">
      <c r="BP430715" s="90"/>
    </row>
    <row r="430716" spans="68:68" customFormat="1">
      <c r="BP430716" s="90"/>
    </row>
    <row r="430717" spans="68:68" customFormat="1">
      <c r="BP430717" s="90"/>
    </row>
    <row r="430718" spans="68:68" customFormat="1">
      <c r="BP430718" s="90"/>
    </row>
    <row r="430719" spans="68:68" customFormat="1">
      <c r="BP430719" s="90"/>
    </row>
    <row r="430720" spans="68:68" customFormat="1">
      <c r="BP430720" s="90"/>
    </row>
    <row r="430721" spans="68:68" customFormat="1">
      <c r="BP430721" s="90"/>
    </row>
    <row r="430722" spans="68:68" customFormat="1">
      <c r="BP430722" s="90"/>
    </row>
    <row r="430723" spans="68:68" customFormat="1">
      <c r="BP430723" s="90"/>
    </row>
    <row r="430724" spans="68:68" customFormat="1">
      <c r="BP430724" s="90"/>
    </row>
    <row r="430725" spans="68:68" customFormat="1">
      <c r="BP430725" s="90"/>
    </row>
    <row r="430726" spans="68:68" customFormat="1">
      <c r="BP430726" s="90"/>
    </row>
    <row r="430727" spans="68:68" customFormat="1">
      <c r="BP430727" s="90"/>
    </row>
    <row r="430728" spans="68:68" customFormat="1">
      <c r="BP430728" s="90"/>
    </row>
    <row r="430729" spans="68:68" customFormat="1">
      <c r="BP430729" s="90"/>
    </row>
    <row r="430730" spans="68:68" customFormat="1">
      <c r="BP430730" s="90"/>
    </row>
    <row r="430731" spans="68:68" customFormat="1">
      <c r="BP430731" s="90"/>
    </row>
    <row r="430732" spans="68:68" customFormat="1">
      <c r="BP430732" s="90"/>
    </row>
    <row r="430733" spans="68:68" customFormat="1">
      <c r="BP430733" s="90"/>
    </row>
    <row r="430734" spans="68:68" customFormat="1">
      <c r="BP430734" s="90"/>
    </row>
    <row r="430735" spans="68:68" customFormat="1">
      <c r="BP430735" s="90"/>
    </row>
    <row r="430736" spans="68:68" customFormat="1">
      <c r="BP430736" s="90"/>
    </row>
    <row r="430737" spans="68:68" customFormat="1">
      <c r="BP430737" s="90"/>
    </row>
    <row r="430738" spans="68:68" customFormat="1">
      <c r="BP430738" s="90"/>
    </row>
    <row r="430739" spans="68:68" customFormat="1">
      <c r="BP430739" s="90"/>
    </row>
    <row r="430740" spans="68:68" customFormat="1">
      <c r="BP430740" s="90"/>
    </row>
    <row r="430741" spans="68:68" customFormat="1">
      <c r="BP430741" s="90"/>
    </row>
    <row r="430742" spans="68:68" customFormat="1">
      <c r="BP430742" s="90"/>
    </row>
    <row r="430743" spans="68:68" customFormat="1">
      <c r="BP430743" s="90"/>
    </row>
    <row r="430744" spans="68:68" customFormat="1">
      <c r="BP430744" s="90"/>
    </row>
    <row r="430745" spans="68:68" customFormat="1">
      <c r="BP430745" s="90"/>
    </row>
    <row r="430746" spans="68:68" customFormat="1">
      <c r="BP430746" s="90"/>
    </row>
    <row r="430747" spans="68:68" customFormat="1">
      <c r="BP430747" s="90"/>
    </row>
    <row r="430748" spans="68:68" customFormat="1">
      <c r="BP430748" s="90"/>
    </row>
    <row r="430749" spans="68:68" customFormat="1">
      <c r="BP430749" s="90"/>
    </row>
    <row r="430750" spans="68:68" customFormat="1">
      <c r="BP430750" s="90"/>
    </row>
    <row r="430751" spans="68:68" customFormat="1">
      <c r="BP430751" s="90"/>
    </row>
    <row r="430752" spans="68:68" customFormat="1">
      <c r="BP430752" s="90"/>
    </row>
    <row r="430753" spans="68:68" customFormat="1">
      <c r="BP430753" s="90"/>
    </row>
    <row r="430754" spans="68:68" customFormat="1">
      <c r="BP430754" s="90"/>
    </row>
    <row r="430755" spans="68:68" customFormat="1">
      <c r="BP430755" s="90"/>
    </row>
    <row r="430756" spans="68:68" customFormat="1">
      <c r="BP430756" s="90"/>
    </row>
    <row r="430757" spans="68:68" customFormat="1">
      <c r="BP430757" s="90"/>
    </row>
    <row r="430758" spans="68:68" customFormat="1">
      <c r="BP430758" s="90"/>
    </row>
    <row r="430759" spans="68:68" customFormat="1">
      <c r="BP430759" s="90"/>
    </row>
    <row r="430760" spans="68:68" customFormat="1">
      <c r="BP430760" s="90"/>
    </row>
    <row r="430761" spans="68:68" customFormat="1">
      <c r="BP430761" s="90"/>
    </row>
    <row r="430762" spans="68:68" customFormat="1">
      <c r="BP430762" s="90"/>
    </row>
    <row r="430763" spans="68:68" customFormat="1">
      <c r="BP430763" s="90"/>
    </row>
    <row r="430764" spans="68:68" customFormat="1">
      <c r="BP430764" s="90"/>
    </row>
    <row r="430765" spans="68:68" customFormat="1">
      <c r="BP430765" s="90"/>
    </row>
    <row r="430766" spans="68:68" customFormat="1">
      <c r="BP430766" s="90"/>
    </row>
    <row r="430767" spans="68:68" customFormat="1">
      <c r="BP430767" s="90"/>
    </row>
    <row r="430768" spans="68:68" customFormat="1">
      <c r="BP430768" s="90"/>
    </row>
    <row r="430769" spans="68:68" customFormat="1">
      <c r="BP430769" s="90"/>
    </row>
    <row r="430770" spans="68:68" customFormat="1">
      <c r="BP430770" s="90"/>
    </row>
    <row r="430771" spans="68:68" customFormat="1">
      <c r="BP430771" s="90"/>
    </row>
    <row r="430772" spans="68:68" customFormat="1">
      <c r="BP430772" s="90"/>
    </row>
    <row r="430773" spans="68:68" customFormat="1">
      <c r="BP430773" s="90"/>
    </row>
    <row r="430774" spans="68:68" customFormat="1">
      <c r="BP430774" s="90"/>
    </row>
    <row r="430775" spans="68:68" customFormat="1">
      <c r="BP430775" s="90"/>
    </row>
    <row r="430776" spans="68:68" customFormat="1">
      <c r="BP430776" s="90"/>
    </row>
    <row r="430777" spans="68:68" customFormat="1">
      <c r="BP430777" s="90"/>
    </row>
    <row r="430778" spans="68:68" customFormat="1">
      <c r="BP430778" s="90"/>
    </row>
    <row r="430779" spans="68:68" customFormat="1">
      <c r="BP430779" s="90"/>
    </row>
    <row r="430780" spans="68:68" customFormat="1">
      <c r="BP430780" s="90"/>
    </row>
    <row r="430781" spans="68:68" customFormat="1">
      <c r="BP430781" s="90"/>
    </row>
    <row r="430782" spans="68:68" customFormat="1">
      <c r="BP430782" s="90"/>
    </row>
    <row r="430783" spans="68:68" customFormat="1">
      <c r="BP430783" s="90"/>
    </row>
    <row r="430784" spans="68:68" customFormat="1">
      <c r="BP430784" s="90"/>
    </row>
    <row r="430785" spans="68:68" customFormat="1">
      <c r="BP430785" s="90"/>
    </row>
    <row r="430786" spans="68:68" customFormat="1">
      <c r="BP430786" s="90"/>
    </row>
    <row r="430787" spans="68:68" customFormat="1">
      <c r="BP430787" s="90"/>
    </row>
    <row r="430788" spans="68:68" customFormat="1">
      <c r="BP430788" s="90"/>
    </row>
    <row r="430789" spans="68:68" customFormat="1">
      <c r="BP430789" s="90"/>
    </row>
    <row r="430790" spans="68:68" customFormat="1">
      <c r="BP430790" s="90"/>
    </row>
    <row r="430791" spans="68:68" customFormat="1">
      <c r="BP430791" s="90"/>
    </row>
    <row r="430792" spans="68:68" customFormat="1">
      <c r="BP430792" s="90"/>
    </row>
    <row r="430793" spans="68:68" customFormat="1">
      <c r="BP430793" s="90"/>
    </row>
    <row r="430794" spans="68:68" customFormat="1">
      <c r="BP430794" s="90"/>
    </row>
    <row r="430795" spans="68:68" customFormat="1">
      <c r="BP430795" s="90"/>
    </row>
    <row r="430796" spans="68:68" customFormat="1">
      <c r="BP430796" s="90"/>
    </row>
    <row r="430797" spans="68:68" customFormat="1">
      <c r="BP430797" s="90"/>
    </row>
    <row r="430798" spans="68:68" customFormat="1">
      <c r="BP430798" s="90"/>
    </row>
    <row r="430799" spans="68:68" customFormat="1">
      <c r="BP430799" s="90"/>
    </row>
    <row r="430800" spans="68:68" customFormat="1">
      <c r="BP430800" s="90"/>
    </row>
    <row r="430801" spans="68:68" customFormat="1">
      <c r="BP430801" s="90"/>
    </row>
    <row r="430802" spans="68:68" customFormat="1">
      <c r="BP430802" s="90"/>
    </row>
    <row r="430803" spans="68:68" customFormat="1">
      <c r="BP430803" s="90"/>
    </row>
    <row r="430804" spans="68:68" customFormat="1">
      <c r="BP430804" s="90"/>
    </row>
    <row r="430805" spans="68:68" customFormat="1">
      <c r="BP430805" s="90"/>
    </row>
    <row r="430806" spans="68:68" customFormat="1">
      <c r="BP430806" s="90"/>
    </row>
    <row r="430807" spans="68:68" customFormat="1">
      <c r="BP430807" s="90"/>
    </row>
    <row r="430808" spans="68:68" customFormat="1">
      <c r="BP430808" s="90"/>
    </row>
    <row r="430809" spans="68:68" customFormat="1">
      <c r="BP430809" s="90"/>
    </row>
    <row r="430810" spans="68:68" customFormat="1">
      <c r="BP430810" s="90"/>
    </row>
    <row r="430811" spans="68:68" customFormat="1">
      <c r="BP430811" s="90"/>
    </row>
    <row r="430812" spans="68:68" customFormat="1">
      <c r="BP430812" s="90"/>
    </row>
    <row r="430813" spans="68:68" customFormat="1">
      <c r="BP430813" s="90"/>
    </row>
    <row r="430814" spans="68:68" customFormat="1">
      <c r="BP430814" s="90"/>
    </row>
    <row r="430815" spans="68:68" customFormat="1">
      <c r="BP430815" s="90"/>
    </row>
    <row r="430816" spans="68:68" customFormat="1">
      <c r="BP430816" s="90"/>
    </row>
    <row r="430817" spans="68:68" customFormat="1">
      <c r="BP430817" s="90"/>
    </row>
    <row r="430818" spans="68:68" customFormat="1">
      <c r="BP430818" s="90"/>
    </row>
    <row r="430819" spans="68:68" customFormat="1">
      <c r="BP430819" s="90"/>
    </row>
    <row r="430820" spans="68:68" customFormat="1">
      <c r="BP430820" s="90"/>
    </row>
    <row r="430821" spans="68:68" customFormat="1">
      <c r="BP430821" s="90"/>
    </row>
    <row r="430822" spans="68:68" customFormat="1">
      <c r="BP430822" s="90"/>
    </row>
    <row r="430823" spans="68:68" customFormat="1">
      <c r="BP430823" s="90"/>
    </row>
    <row r="430824" spans="68:68" customFormat="1">
      <c r="BP430824" s="90"/>
    </row>
    <row r="430825" spans="68:68" customFormat="1">
      <c r="BP430825" s="90"/>
    </row>
    <row r="430826" spans="68:68" customFormat="1">
      <c r="BP430826" s="90"/>
    </row>
    <row r="430827" spans="68:68" customFormat="1">
      <c r="BP430827" s="90"/>
    </row>
    <row r="430828" spans="68:68" customFormat="1">
      <c r="BP430828" s="90"/>
    </row>
    <row r="430829" spans="68:68" customFormat="1">
      <c r="BP430829" s="90"/>
    </row>
    <row r="430830" spans="68:68" customFormat="1">
      <c r="BP430830" s="90"/>
    </row>
    <row r="430831" spans="68:68" customFormat="1">
      <c r="BP430831" s="90"/>
    </row>
    <row r="430832" spans="68:68" customFormat="1">
      <c r="BP430832" s="90"/>
    </row>
    <row r="430833" spans="68:68" customFormat="1">
      <c r="BP430833" s="90"/>
    </row>
    <row r="430834" spans="68:68" customFormat="1">
      <c r="BP430834" s="90"/>
    </row>
    <row r="430835" spans="68:68" customFormat="1">
      <c r="BP430835" s="90"/>
    </row>
    <row r="430836" spans="68:68" customFormat="1">
      <c r="BP430836" s="90"/>
    </row>
    <row r="430837" spans="68:68" customFormat="1">
      <c r="BP430837" s="90"/>
    </row>
    <row r="430838" spans="68:68" customFormat="1">
      <c r="BP430838" s="90"/>
    </row>
    <row r="430839" spans="68:68" customFormat="1">
      <c r="BP430839" s="90"/>
    </row>
    <row r="430840" spans="68:68" customFormat="1">
      <c r="BP430840" s="90"/>
    </row>
    <row r="430841" spans="68:68" customFormat="1">
      <c r="BP430841" s="90"/>
    </row>
    <row r="430842" spans="68:68" customFormat="1">
      <c r="BP430842" s="90"/>
    </row>
    <row r="430843" spans="68:68" customFormat="1">
      <c r="BP430843" s="90"/>
    </row>
    <row r="430844" spans="68:68" customFormat="1">
      <c r="BP430844" s="90"/>
    </row>
    <row r="430845" spans="68:68" customFormat="1">
      <c r="BP430845" s="90"/>
    </row>
    <row r="430846" spans="68:68" customFormat="1">
      <c r="BP430846" s="90"/>
    </row>
    <row r="430847" spans="68:68" customFormat="1">
      <c r="BP430847" s="90"/>
    </row>
    <row r="430848" spans="68:68" customFormat="1">
      <c r="BP430848" s="90"/>
    </row>
    <row r="430849" spans="68:68" customFormat="1">
      <c r="BP430849" s="90"/>
    </row>
    <row r="430850" spans="68:68" customFormat="1">
      <c r="BP430850" s="90"/>
    </row>
    <row r="430851" spans="68:68" customFormat="1">
      <c r="BP430851" s="90"/>
    </row>
    <row r="430852" spans="68:68" customFormat="1">
      <c r="BP430852" s="90"/>
    </row>
    <row r="430853" spans="68:68" customFormat="1">
      <c r="BP430853" s="90"/>
    </row>
    <row r="430854" spans="68:68" customFormat="1">
      <c r="BP430854" s="90"/>
    </row>
    <row r="430855" spans="68:68" customFormat="1">
      <c r="BP430855" s="90"/>
    </row>
    <row r="430856" spans="68:68" customFormat="1">
      <c r="BP430856" s="90"/>
    </row>
    <row r="430857" spans="68:68" customFormat="1">
      <c r="BP430857" s="90"/>
    </row>
    <row r="430858" spans="68:68" customFormat="1">
      <c r="BP430858" s="90"/>
    </row>
    <row r="430859" spans="68:68" customFormat="1">
      <c r="BP430859" s="90"/>
    </row>
    <row r="430860" spans="68:68" customFormat="1">
      <c r="BP430860" s="90"/>
    </row>
    <row r="430861" spans="68:68" customFormat="1">
      <c r="BP430861" s="90"/>
    </row>
    <row r="430862" spans="68:68" customFormat="1">
      <c r="BP430862" s="90"/>
    </row>
    <row r="430863" spans="68:68" customFormat="1">
      <c r="BP430863" s="90"/>
    </row>
    <row r="430864" spans="68:68" customFormat="1">
      <c r="BP430864" s="90"/>
    </row>
    <row r="430865" spans="68:68" customFormat="1">
      <c r="BP430865" s="90"/>
    </row>
    <row r="430866" spans="68:68" customFormat="1">
      <c r="BP430866" s="90"/>
    </row>
    <row r="430867" spans="68:68" customFormat="1">
      <c r="BP430867" s="90"/>
    </row>
    <row r="430868" spans="68:68" customFormat="1">
      <c r="BP430868" s="90"/>
    </row>
    <row r="430869" spans="68:68" customFormat="1">
      <c r="BP430869" s="90"/>
    </row>
    <row r="430870" spans="68:68" customFormat="1">
      <c r="BP430870" s="90"/>
    </row>
    <row r="430871" spans="68:68" customFormat="1">
      <c r="BP430871" s="90"/>
    </row>
    <row r="430872" spans="68:68" customFormat="1">
      <c r="BP430872" s="90"/>
    </row>
    <row r="430873" spans="68:68" customFormat="1">
      <c r="BP430873" s="90"/>
    </row>
    <row r="430874" spans="68:68" customFormat="1">
      <c r="BP430874" s="90"/>
    </row>
    <row r="430875" spans="68:68" customFormat="1">
      <c r="BP430875" s="90"/>
    </row>
    <row r="430876" spans="68:68" customFormat="1">
      <c r="BP430876" s="90"/>
    </row>
    <row r="430877" spans="68:68" customFormat="1">
      <c r="BP430877" s="90"/>
    </row>
    <row r="430878" spans="68:68" customFormat="1">
      <c r="BP430878" s="90"/>
    </row>
    <row r="430879" spans="68:68" customFormat="1">
      <c r="BP430879" s="90"/>
    </row>
    <row r="430880" spans="68:68" customFormat="1">
      <c r="BP430880" s="90"/>
    </row>
    <row r="430881" spans="68:68" customFormat="1">
      <c r="BP430881" s="90"/>
    </row>
    <row r="430882" spans="68:68" customFormat="1">
      <c r="BP430882" s="90"/>
    </row>
    <row r="430883" spans="68:68" customFormat="1">
      <c r="BP430883" s="90"/>
    </row>
    <row r="430884" spans="68:68" customFormat="1">
      <c r="BP430884" s="90"/>
    </row>
    <row r="430885" spans="68:68" customFormat="1">
      <c r="BP430885" s="90"/>
    </row>
    <row r="430886" spans="68:68" customFormat="1">
      <c r="BP430886" s="90"/>
    </row>
    <row r="430887" spans="68:68" customFormat="1">
      <c r="BP430887" s="90"/>
    </row>
    <row r="430888" spans="68:68" customFormat="1">
      <c r="BP430888" s="90"/>
    </row>
    <row r="430889" spans="68:68" customFormat="1">
      <c r="BP430889" s="90"/>
    </row>
    <row r="430890" spans="68:68" customFormat="1">
      <c r="BP430890" s="90"/>
    </row>
    <row r="430891" spans="68:68" customFormat="1">
      <c r="BP430891" s="90"/>
    </row>
    <row r="430892" spans="68:68" customFormat="1">
      <c r="BP430892" s="90"/>
    </row>
    <row r="430893" spans="68:68" customFormat="1">
      <c r="BP430893" s="90"/>
    </row>
    <row r="430894" spans="68:68" customFormat="1">
      <c r="BP430894" s="90"/>
    </row>
    <row r="430895" spans="68:68" customFormat="1">
      <c r="BP430895" s="90"/>
    </row>
    <row r="430896" spans="68:68" customFormat="1">
      <c r="BP430896" s="90"/>
    </row>
    <row r="430897" spans="68:68" customFormat="1">
      <c r="BP430897" s="90"/>
    </row>
    <row r="430898" spans="68:68" customFormat="1">
      <c r="BP430898" s="90"/>
    </row>
    <row r="430899" spans="68:68" customFormat="1">
      <c r="BP430899" s="90"/>
    </row>
    <row r="430900" spans="68:68" customFormat="1">
      <c r="BP430900" s="90"/>
    </row>
    <row r="430901" spans="68:68" customFormat="1">
      <c r="BP430901" s="90"/>
    </row>
    <row r="430902" spans="68:68" customFormat="1">
      <c r="BP430902" s="90"/>
    </row>
    <row r="430903" spans="68:68" customFormat="1">
      <c r="BP430903" s="90"/>
    </row>
    <row r="430904" spans="68:68" customFormat="1">
      <c r="BP430904" s="90"/>
    </row>
    <row r="430905" spans="68:68" customFormat="1">
      <c r="BP430905" s="90"/>
    </row>
    <row r="430906" spans="68:68" customFormat="1">
      <c r="BP430906" s="90"/>
    </row>
    <row r="430907" spans="68:68" customFormat="1">
      <c r="BP430907" s="90"/>
    </row>
    <row r="430908" spans="68:68" customFormat="1">
      <c r="BP430908" s="90"/>
    </row>
    <row r="430909" spans="68:68" customFormat="1">
      <c r="BP430909" s="90"/>
    </row>
    <row r="430910" spans="68:68" customFormat="1">
      <c r="BP430910" s="90"/>
    </row>
    <row r="430911" spans="68:68" customFormat="1">
      <c r="BP430911" s="90"/>
    </row>
    <row r="430912" spans="68:68" customFormat="1">
      <c r="BP430912" s="90"/>
    </row>
    <row r="430913" spans="68:68" customFormat="1">
      <c r="BP430913" s="90"/>
    </row>
    <row r="430914" spans="68:68" customFormat="1">
      <c r="BP430914" s="90"/>
    </row>
    <row r="430915" spans="68:68" customFormat="1">
      <c r="BP430915" s="90"/>
    </row>
    <row r="430916" spans="68:68" customFormat="1">
      <c r="BP430916" s="90"/>
    </row>
    <row r="430917" spans="68:68" customFormat="1">
      <c r="BP430917" s="90"/>
    </row>
    <row r="430918" spans="68:68" customFormat="1">
      <c r="BP430918" s="90"/>
    </row>
    <row r="430919" spans="68:68" customFormat="1">
      <c r="BP430919" s="90"/>
    </row>
    <row r="430920" spans="68:68" customFormat="1">
      <c r="BP430920" s="90"/>
    </row>
    <row r="430921" spans="68:68" customFormat="1">
      <c r="BP430921" s="90"/>
    </row>
    <row r="430922" spans="68:68" customFormat="1">
      <c r="BP430922" s="90"/>
    </row>
    <row r="430923" spans="68:68" customFormat="1">
      <c r="BP430923" s="90"/>
    </row>
    <row r="430924" spans="68:68" customFormat="1">
      <c r="BP430924" s="90"/>
    </row>
    <row r="430925" spans="68:68" customFormat="1">
      <c r="BP430925" s="90"/>
    </row>
    <row r="430926" spans="68:68" customFormat="1">
      <c r="BP430926" s="90"/>
    </row>
    <row r="430927" spans="68:68" customFormat="1">
      <c r="BP430927" s="90"/>
    </row>
    <row r="430928" spans="68:68" customFormat="1">
      <c r="BP430928" s="90"/>
    </row>
    <row r="430929" spans="68:68" customFormat="1">
      <c r="BP430929" s="90"/>
    </row>
    <row r="430930" spans="68:68" customFormat="1">
      <c r="BP430930" s="90"/>
    </row>
    <row r="430931" spans="68:68" customFormat="1">
      <c r="BP430931" s="90"/>
    </row>
    <row r="430932" spans="68:68" customFormat="1">
      <c r="BP430932" s="90"/>
    </row>
    <row r="430933" spans="68:68" customFormat="1">
      <c r="BP430933" s="90"/>
    </row>
    <row r="430934" spans="68:68" customFormat="1">
      <c r="BP430934" s="90"/>
    </row>
    <row r="430935" spans="68:68" customFormat="1">
      <c r="BP430935" s="90"/>
    </row>
    <row r="430936" spans="68:68" customFormat="1">
      <c r="BP430936" s="90"/>
    </row>
    <row r="430937" spans="68:68" customFormat="1">
      <c r="BP430937" s="90"/>
    </row>
    <row r="430938" spans="68:68" customFormat="1">
      <c r="BP430938" s="90"/>
    </row>
    <row r="430939" spans="68:68" customFormat="1">
      <c r="BP430939" s="90"/>
    </row>
    <row r="430940" spans="68:68" customFormat="1">
      <c r="BP430940" s="90"/>
    </row>
    <row r="430941" spans="68:68" customFormat="1">
      <c r="BP430941" s="90"/>
    </row>
    <row r="430942" spans="68:68" customFormat="1">
      <c r="BP430942" s="90"/>
    </row>
    <row r="430943" spans="68:68" customFormat="1">
      <c r="BP430943" s="90"/>
    </row>
    <row r="430944" spans="68:68" customFormat="1">
      <c r="BP430944" s="90"/>
    </row>
    <row r="430945" spans="68:68" customFormat="1">
      <c r="BP430945" s="90"/>
    </row>
    <row r="430946" spans="68:68" customFormat="1">
      <c r="BP430946" s="90"/>
    </row>
    <row r="430947" spans="68:68" customFormat="1">
      <c r="BP430947" s="90"/>
    </row>
    <row r="430948" spans="68:68" customFormat="1">
      <c r="BP430948" s="90"/>
    </row>
    <row r="430949" spans="68:68" customFormat="1">
      <c r="BP430949" s="90"/>
    </row>
    <row r="430950" spans="68:68" customFormat="1">
      <c r="BP430950" s="90"/>
    </row>
    <row r="430951" spans="68:68" customFormat="1">
      <c r="BP430951" s="90"/>
    </row>
    <row r="430952" spans="68:68" customFormat="1">
      <c r="BP430952" s="90"/>
    </row>
    <row r="430953" spans="68:68" customFormat="1">
      <c r="BP430953" s="90"/>
    </row>
    <row r="430954" spans="68:68" customFormat="1">
      <c r="BP430954" s="90"/>
    </row>
    <row r="430955" spans="68:68" customFormat="1">
      <c r="BP430955" s="90"/>
    </row>
    <row r="430956" spans="68:68" customFormat="1">
      <c r="BP430956" s="90"/>
    </row>
    <row r="430957" spans="68:68" customFormat="1">
      <c r="BP430957" s="90"/>
    </row>
    <row r="430958" spans="68:68" customFormat="1">
      <c r="BP430958" s="90"/>
    </row>
    <row r="430959" spans="68:68" customFormat="1">
      <c r="BP430959" s="90"/>
    </row>
    <row r="430960" spans="68:68" customFormat="1">
      <c r="BP430960" s="90"/>
    </row>
    <row r="430961" spans="68:68" customFormat="1">
      <c r="BP430961" s="90"/>
    </row>
    <row r="430962" spans="68:68" customFormat="1">
      <c r="BP430962" s="90"/>
    </row>
    <row r="430963" spans="68:68" customFormat="1">
      <c r="BP430963" s="90"/>
    </row>
    <row r="430964" spans="68:68" customFormat="1">
      <c r="BP430964" s="90"/>
    </row>
    <row r="430965" spans="68:68" customFormat="1">
      <c r="BP430965" s="90"/>
    </row>
    <row r="430966" spans="68:68" customFormat="1">
      <c r="BP430966" s="90"/>
    </row>
    <row r="430967" spans="68:68" customFormat="1">
      <c r="BP430967" s="90"/>
    </row>
    <row r="430968" spans="68:68" customFormat="1">
      <c r="BP430968" s="90"/>
    </row>
    <row r="430969" spans="68:68" customFormat="1">
      <c r="BP430969" s="90"/>
    </row>
    <row r="430970" spans="68:68" customFormat="1">
      <c r="BP430970" s="90"/>
    </row>
    <row r="430971" spans="68:68" customFormat="1">
      <c r="BP430971" s="90"/>
    </row>
    <row r="430972" spans="68:68" customFormat="1">
      <c r="BP430972" s="90"/>
    </row>
    <row r="430973" spans="68:68" customFormat="1">
      <c r="BP430973" s="90"/>
    </row>
    <row r="430974" spans="68:68" customFormat="1">
      <c r="BP430974" s="90"/>
    </row>
    <row r="430975" spans="68:68" customFormat="1">
      <c r="BP430975" s="90"/>
    </row>
    <row r="430976" spans="68:68" customFormat="1">
      <c r="BP430976" s="90"/>
    </row>
    <row r="430977" spans="68:68" customFormat="1">
      <c r="BP430977" s="90"/>
    </row>
    <row r="430978" spans="68:68" customFormat="1">
      <c r="BP430978" s="90"/>
    </row>
    <row r="430979" spans="68:68" customFormat="1">
      <c r="BP430979" s="90"/>
    </row>
    <row r="430980" spans="68:68" customFormat="1">
      <c r="BP430980" s="90"/>
    </row>
    <row r="430981" spans="68:68" customFormat="1">
      <c r="BP430981" s="90"/>
    </row>
    <row r="430982" spans="68:68" customFormat="1">
      <c r="BP430982" s="90"/>
    </row>
    <row r="430983" spans="68:68" customFormat="1">
      <c r="BP430983" s="90"/>
    </row>
    <row r="430984" spans="68:68" customFormat="1">
      <c r="BP430984" s="90"/>
    </row>
    <row r="430985" spans="68:68" customFormat="1">
      <c r="BP430985" s="90"/>
    </row>
    <row r="430986" spans="68:68" customFormat="1">
      <c r="BP430986" s="90"/>
    </row>
    <row r="430987" spans="68:68" customFormat="1">
      <c r="BP430987" s="90"/>
    </row>
    <row r="430988" spans="68:68" customFormat="1">
      <c r="BP430988" s="90"/>
    </row>
    <row r="430989" spans="68:68" customFormat="1">
      <c r="BP430989" s="90"/>
    </row>
    <row r="430990" spans="68:68" customFormat="1">
      <c r="BP430990" s="90"/>
    </row>
    <row r="430991" spans="68:68" customFormat="1">
      <c r="BP430991" s="90"/>
    </row>
    <row r="430992" spans="68:68" customFormat="1">
      <c r="BP430992" s="90"/>
    </row>
    <row r="430993" spans="68:68" customFormat="1">
      <c r="BP430993" s="90"/>
    </row>
    <row r="430994" spans="68:68" customFormat="1">
      <c r="BP430994" s="90"/>
    </row>
    <row r="430995" spans="68:68" customFormat="1">
      <c r="BP430995" s="90"/>
    </row>
    <row r="430996" spans="68:68" customFormat="1">
      <c r="BP430996" s="90"/>
    </row>
    <row r="430997" spans="68:68" customFormat="1">
      <c r="BP430997" s="90"/>
    </row>
    <row r="430998" spans="68:68" customFormat="1">
      <c r="BP430998" s="90"/>
    </row>
    <row r="430999" spans="68:68" customFormat="1">
      <c r="BP430999" s="90"/>
    </row>
    <row r="431000" spans="68:68" customFormat="1">
      <c r="BP431000" s="90"/>
    </row>
    <row r="431001" spans="68:68" customFormat="1">
      <c r="BP431001" s="90"/>
    </row>
    <row r="431002" spans="68:68" customFormat="1">
      <c r="BP431002" s="90"/>
    </row>
    <row r="431003" spans="68:68" customFormat="1">
      <c r="BP431003" s="90"/>
    </row>
    <row r="431004" spans="68:68" customFormat="1">
      <c r="BP431004" s="90"/>
    </row>
    <row r="431005" spans="68:68" customFormat="1">
      <c r="BP431005" s="90"/>
    </row>
    <row r="431006" spans="68:68" customFormat="1">
      <c r="BP431006" s="90"/>
    </row>
    <row r="431007" spans="68:68" customFormat="1">
      <c r="BP431007" s="90"/>
    </row>
    <row r="431008" spans="68:68" customFormat="1">
      <c r="BP431008" s="90"/>
    </row>
    <row r="431009" spans="68:68" customFormat="1">
      <c r="BP431009" s="90"/>
    </row>
    <row r="431010" spans="68:68" customFormat="1">
      <c r="BP431010" s="90"/>
    </row>
    <row r="431011" spans="68:68" customFormat="1">
      <c r="BP431011" s="90"/>
    </row>
    <row r="431012" spans="68:68" customFormat="1">
      <c r="BP431012" s="90"/>
    </row>
    <row r="431013" spans="68:68" customFormat="1">
      <c r="BP431013" s="90"/>
    </row>
    <row r="431014" spans="68:68" customFormat="1">
      <c r="BP431014" s="90"/>
    </row>
    <row r="431015" spans="68:68" customFormat="1">
      <c r="BP431015" s="90"/>
    </row>
    <row r="431016" spans="68:68" customFormat="1">
      <c r="BP431016" s="90"/>
    </row>
    <row r="431017" spans="68:68" customFormat="1">
      <c r="BP431017" s="90"/>
    </row>
    <row r="431018" spans="68:68" customFormat="1">
      <c r="BP431018" s="90"/>
    </row>
    <row r="431019" spans="68:68" customFormat="1">
      <c r="BP431019" s="90"/>
    </row>
    <row r="431020" spans="68:68" customFormat="1">
      <c r="BP431020" s="90"/>
    </row>
    <row r="431021" spans="68:68" customFormat="1">
      <c r="BP431021" s="90"/>
    </row>
    <row r="431022" spans="68:68" customFormat="1">
      <c r="BP431022" s="90"/>
    </row>
    <row r="431023" spans="68:68" customFormat="1">
      <c r="BP431023" s="90"/>
    </row>
    <row r="431024" spans="68:68" customFormat="1">
      <c r="BP431024" s="90"/>
    </row>
    <row r="431025" spans="68:68" customFormat="1">
      <c r="BP431025" s="90"/>
    </row>
    <row r="431026" spans="68:68" customFormat="1">
      <c r="BP431026" s="90"/>
    </row>
    <row r="431027" spans="68:68" customFormat="1">
      <c r="BP431027" s="90"/>
    </row>
    <row r="431028" spans="68:68" customFormat="1">
      <c r="BP431028" s="90"/>
    </row>
    <row r="431029" spans="68:68" customFormat="1">
      <c r="BP431029" s="90"/>
    </row>
    <row r="431030" spans="68:68" customFormat="1">
      <c r="BP431030" s="90"/>
    </row>
    <row r="431031" spans="68:68" customFormat="1">
      <c r="BP431031" s="90"/>
    </row>
    <row r="431032" spans="68:68" customFormat="1">
      <c r="BP431032" s="90"/>
    </row>
    <row r="431033" spans="68:68" customFormat="1">
      <c r="BP431033" s="90"/>
    </row>
    <row r="431034" spans="68:68" customFormat="1">
      <c r="BP431034" s="90"/>
    </row>
    <row r="431035" spans="68:68" customFormat="1">
      <c r="BP431035" s="90"/>
    </row>
    <row r="431036" spans="68:68" customFormat="1">
      <c r="BP431036" s="90"/>
    </row>
    <row r="431037" spans="68:68" customFormat="1">
      <c r="BP431037" s="90"/>
    </row>
    <row r="431038" spans="68:68" customFormat="1">
      <c r="BP431038" s="90"/>
    </row>
    <row r="431039" spans="68:68" customFormat="1">
      <c r="BP431039" s="90"/>
    </row>
    <row r="431040" spans="68:68" customFormat="1">
      <c r="BP431040" s="90"/>
    </row>
    <row r="431041" spans="68:68" customFormat="1">
      <c r="BP431041" s="90"/>
    </row>
    <row r="431042" spans="68:68" customFormat="1">
      <c r="BP431042" s="90"/>
    </row>
    <row r="431043" spans="68:68" customFormat="1">
      <c r="BP431043" s="90"/>
    </row>
    <row r="431044" spans="68:68" customFormat="1">
      <c r="BP431044" s="90"/>
    </row>
    <row r="431045" spans="68:68" customFormat="1">
      <c r="BP431045" s="90"/>
    </row>
    <row r="431046" spans="68:68" customFormat="1">
      <c r="BP431046" s="90"/>
    </row>
    <row r="431047" spans="68:68" customFormat="1">
      <c r="BP431047" s="90"/>
    </row>
    <row r="431048" spans="68:68" customFormat="1">
      <c r="BP431048" s="90"/>
    </row>
    <row r="431049" spans="68:68" customFormat="1">
      <c r="BP431049" s="90"/>
    </row>
    <row r="431050" spans="68:68" customFormat="1">
      <c r="BP431050" s="90"/>
    </row>
    <row r="431051" spans="68:68" customFormat="1">
      <c r="BP431051" s="90"/>
    </row>
    <row r="431052" spans="68:68" customFormat="1">
      <c r="BP431052" s="90"/>
    </row>
    <row r="431053" spans="68:68" customFormat="1">
      <c r="BP431053" s="90"/>
    </row>
    <row r="431054" spans="68:68" customFormat="1">
      <c r="BP431054" s="90"/>
    </row>
    <row r="431055" spans="68:68" customFormat="1">
      <c r="BP431055" s="90"/>
    </row>
    <row r="431056" spans="68:68" customFormat="1">
      <c r="BP431056" s="90"/>
    </row>
    <row r="431057" spans="68:68" customFormat="1">
      <c r="BP431057" s="90"/>
    </row>
    <row r="431058" spans="68:68" customFormat="1">
      <c r="BP431058" s="90"/>
    </row>
    <row r="431059" spans="68:68" customFormat="1">
      <c r="BP431059" s="90"/>
    </row>
    <row r="431060" spans="68:68" customFormat="1">
      <c r="BP431060" s="90"/>
    </row>
    <row r="431061" spans="68:68" customFormat="1">
      <c r="BP431061" s="90"/>
    </row>
    <row r="431062" spans="68:68" customFormat="1">
      <c r="BP431062" s="90"/>
    </row>
    <row r="431063" spans="68:68" customFormat="1">
      <c r="BP431063" s="90"/>
    </row>
    <row r="431064" spans="68:68" customFormat="1">
      <c r="BP431064" s="90"/>
    </row>
    <row r="431065" spans="68:68" customFormat="1">
      <c r="BP431065" s="90"/>
    </row>
    <row r="431066" spans="68:68" customFormat="1">
      <c r="BP431066" s="90"/>
    </row>
    <row r="431067" spans="68:68" customFormat="1">
      <c r="BP431067" s="90"/>
    </row>
    <row r="431068" spans="68:68" customFormat="1">
      <c r="BP431068" s="90"/>
    </row>
    <row r="431069" spans="68:68" customFormat="1">
      <c r="BP431069" s="90"/>
    </row>
    <row r="431070" spans="68:68" customFormat="1">
      <c r="BP431070" s="90"/>
    </row>
    <row r="431071" spans="68:68" customFormat="1">
      <c r="BP431071" s="90"/>
    </row>
    <row r="431072" spans="68:68" customFormat="1">
      <c r="BP431072" s="90"/>
    </row>
    <row r="431073" spans="68:68" customFormat="1">
      <c r="BP431073" s="90"/>
    </row>
    <row r="431074" spans="68:68" customFormat="1">
      <c r="BP431074" s="90"/>
    </row>
    <row r="431075" spans="68:68" customFormat="1">
      <c r="BP431075" s="90"/>
    </row>
    <row r="431076" spans="68:68" customFormat="1">
      <c r="BP431076" s="90"/>
    </row>
    <row r="431077" spans="68:68" customFormat="1">
      <c r="BP431077" s="90"/>
    </row>
    <row r="431078" spans="68:68" customFormat="1">
      <c r="BP431078" s="90"/>
    </row>
    <row r="431079" spans="68:68" customFormat="1">
      <c r="BP431079" s="90"/>
    </row>
    <row r="431080" spans="68:68" customFormat="1">
      <c r="BP431080" s="90"/>
    </row>
    <row r="431081" spans="68:68" customFormat="1">
      <c r="BP431081" s="90"/>
    </row>
    <row r="431082" spans="68:68" customFormat="1">
      <c r="BP431082" s="90"/>
    </row>
    <row r="431083" spans="68:68" customFormat="1">
      <c r="BP431083" s="90"/>
    </row>
    <row r="431084" spans="68:68" customFormat="1">
      <c r="BP431084" s="90"/>
    </row>
    <row r="431085" spans="68:68" customFormat="1">
      <c r="BP431085" s="90"/>
    </row>
    <row r="431086" spans="68:68" customFormat="1">
      <c r="BP431086" s="90"/>
    </row>
    <row r="431087" spans="68:68" customFormat="1">
      <c r="BP431087" s="90"/>
    </row>
    <row r="431088" spans="68:68" customFormat="1">
      <c r="BP431088" s="90"/>
    </row>
    <row r="431089" spans="68:68" customFormat="1">
      <c r="BP431089" s="90"/>
    </row>
    <row r="431090" spans="68:68" customFormat="1">
      <c r="BP431090" s="90"/>
    </row>
    <row r="431091" spans="68:68" customFormat="1">
      <c r="BP431091" s="90"/>
    </row>
    <row r="431092" spans="68:68" customFormat="1">
      <c r="BP431092" s="90"/>
    </row>
    <row r="431093" spans="68:68" customFormat="1">
      <c r="BP431093" s="90"/>
    </row>
    <row r="431094" spans="68:68" customFormat="1">
      <c r="BP431094" s="90"/>
    </row>
    <row r="431095" spans="68:68" customFormat="1">
      <c r="BP431095" s="90"/>
    </row>
    <row r="431096" spans="68:68" customFormat="1">
      <c r="BP431096" s="90"/>
    </row>
    <row r="431097" spans="68:68" customFormat="1">
      <c r="BP431097" s="90"/>
    </row>
    <row r="431098" spans="68:68" customFormat="1">
      <c r="BP431098" s="90"/>
    </row>
    <row r="431099" spans="68:68" customFormat="1">
      <c r="BP431099" s="90"/>
    </row>
    <row r="431100" spans="68:68" customFormat="1">
      <c r="BP431100" s="90"/>
    </row>
    <row r="431101" spans="68:68" customFormat="1">
      <c r="BP431101" s="90"/>
    </row>
    <row r="431102" spans="68:68" customFormat="1">
      <c r="BP431102" s="90"/>
    </row>
    <row r="431103" spans="68:68" customFormat="1">
      <c r="BP431103" s="90"/>
    </row>
    <row r="431104" spans="68:68" customFormat="1">
      <c r="BP431104" s="90"/>
    </row>
    <row r="431105" spans="68:68" customFormat="1">
      <c r="BP431105" s="90"/>
    </row>
    <row r="431106" spans="68:68" customFormat="1">
      <c r="BP431106" s="90"/>
    </row>
    <row r="431107" spans="68:68" customFormat="1">
      <c r="BP431107" s="90"/>
    </row>
    <row r="431108" spans="68:68" customFormat="1">
      <c r="BP431108" s="90"/>
    </row>
    <row r="431109" spans="68:68" customFormat="1">
      <c r="BP431109" s="90"/>
    </row>
    <row r="431110" spans="68:68" customFormat="1">
      <c r="BP431110" s="90"/>
    </row>
    <row r="431111" spans="68:68" customFormat="1">
      <c r="BP431111" s="90"/>
    </row>
    <row r="431112" spans="68:68" customFormat="1">
      <c r="BP431112" s="90"/>
    </row>
    <row r="431113" spans="68:68" customFormat="1">
      <c r="BP431113" s="90"/>
    </row>
    <row r="431114" spans="68:68" customFormat="1">
      <c r="BP431114" s="90"/>
    </row>
    <row r="431115" spans="68:68" customFormat="1">
      <c r="BP431115" s="90"/>
    </row>
    <row r="431116" spans="68:68" customFormat="1">
      <c r="BP431116" s="90"/>
    </row>
    <row r="431117" spans="68:68" customFormat="1">
      <c r="BP431117" s="90"/>
    </row>
    <row r="431118" spans="68:68" customFormat="1">
      <c r="BP431118" s="90"/>
    </row>
    <row r="431119" spans="68:68" customFormat="1">
      <c r="BP431119" s="90"/>
    </row>
    <row r="431120" spans="68:68" customFormat="1">
      <c r="BP431120" s="90"/>
    </row>
    <row r="431121" spans="68:68" customFormat="1">
      <c r="BP431121" s="90"/>
    </row>
    <row r="431122" spans="68:68" customFormat="1">
      <c r="BP431122" s="90"/>
    </row>
    <row r="431123" spans="68:68" customFormat="1">
      <c r="BP431123" s="90"/>
    </row>
    <row r="431124" spans="68:68" customFormat="1">
      <c r="BP431124" s="90"/>
    </row>
    <row r="431125" spans="68:68" customFormat="1">
      <c r="BP431125" s="90"/>
    </row>
    <row r="431126" spans="68:68" customFormat="1">
      <c r="BP431126" s="90"/>
    </row>
    <row r="431127" spans="68:68" customFormat="1">
      <c r="BP431127" s="90"/>
    </row>
    <row r="431128" spans="68:68" customFormat="1">
      <c r="BP431128" s="90"/>
    </row>
    <row r="431129" spans="68:68" customFormat="1">
      <c r="BP431129" s="90"/>
    </row>
    <row r="431130" spans="68:68" customFormat="1">
      <c r="BP431130" s="90"/>
    </row>
    <row r="431131" spans="68:68" customFormat="1">
      <c r="BP431131" s="90"/>
    </row>
    <row r="431132" spans="68:68" customFormat="1">
      <c r="BP431132" s="90"/>
    </row>
    <row r="431133" spans="68:68" customFormat="1">
      <c r="BP431133" s="90"/>
    </row>
    <row r="431134" spans="68:68" customFormat="1">
      <c r="BP431134" s="90"/>
    </row>
    <row r="431135" spans="68:68" customFormat="1">
      <c r="BP431135" s="90"/>
    </row>
    <row r="431136" spans="68:68" customFormat="1">
      <c r="BP431136" s="90"/>
    </row>
    <row r="431137" spans="68:68" customFormat="1">
      <c r="BP431137" s="90"/>
    </row>
    <row r="431138" spans="68:68" customFormat="1">
      <c r="BP431138" s="90"/>
    </row>
    <row r="431139" spans="68:68" customFormat="1">
      <c r="BP431139" s="90"/>
    </row>
    <row r="431140" spans="68:68" customFormat="1">
      <c r="BP431140" s="90"/>
    </row>
    <row r="431141" spans="68:68" customFormat="1">
      <c r="BP431141" s="90"/>
    </row>
    <row r="431142" spans="68:68" customFormat="1">
      <c r="BP431142" s="90"/>
    </row>
    <row r="431143" spans="68:68" customFormat="1">
      <c r="BP431143" s="90"/>
    </row>
    <row r="431144" spans="68:68" customFormat="1">
      <c r="BP431144" s="90"/>
    </row>
    <row r="431145" spans="68:68" customFormat="1">
      <c r="BP431145" s="90"/>
    </row>
    <row r="431146" spans="68:68" customFormat="1">
      <c r="BP431146" s="90"/>
    </row>
    <row r="431147" spans="68:68" customFormat="1">
      <c r="BP431147" s="90"/>
    </row>
    <row r="431148" spans="68:68" customFormat="1">
      <c r="BP431148" s="90"/>
    </row>
    <row r="431149" spans="68:68" customFormat="1">
      <c r="BP431149" s="90"/>
    </row>
    <row r="431150" spans="68:68" customFormat="1">
      <c r="BP431150" s="90"/>
    </row>
    <row r="431151" spans="68:68" customFormat="1">
      <c r="BP431151" s="90"/>
    </row>
    <row r="431152" spans="68:68" customFormat="1">
      <c r="BP431152" s="90"/>
    </row>
    <row r="431153" spans="68:68" customFormat="1">
      <c r="BP431153" s="90"/>
    </row>
    <row r="431154" spans="68:68" customFormat="1">
      <c r="BP431154" s="90"/>
    </row>
    <row r="431155" spans="68:68" customFormat="1">
      <c r="BP431155" s="90"/>
    </row>
    <row r="431156" spans="68:68" customFormat="1">
      <c r="BP431156" s="90"/>
    </row>
    <row r="431157" spans="68:68" customFormat="1">
      <c r="BP431157" s="90"/>
    </row>
    <row r="431158" spans="68:68" customFormat="1">
      <c r="BP431158" s="90"/>
    </row>
    <row r="431159" spans="68:68" customFormat="1">
      <c r="BP431159" s="90"/>
    </row>
    <row r="431160" spans="68:68" customFormat="1">
      <c r="BP431160" s="90"/>
    </row>
    <row r="431161" spans="68:68" customFormat="1">
      <c r="BP431161" s="90"/>
    </row>
    <row r="431162" spans="68:68" customFormat="1">
      <c r="BP431162" s="90"/>
    </row>
    <row r="431163" spans="68:68" customFormat="1">
      <c r="BP431163" s="90"/>
    </row>
    <row r="431164" spans="68:68" customFormat="1">
      <c r="BP431164" s="90"/>
    </row>
    <row r="431165" spans="68:68" customFormat="1">
      <c r="BP431165" s="90"/>
    </row>
    <row r="431166" spans="68:68" customFormat="1">
      <c r="BP431166" s="90"/>
    </row>
    <row r="431167" spans="68:68" customFormat="1">
      <c r="BP431167" s="90"/>
    </row>
    <row r="431168" spans="68:68" customFormat="1">
      <c r="BP431168" s="90"/>
    </row>
    <row r="431169" spans="68:68" customFormat="1">
      <c r="BP431169" s="90"/>
    </row>
    <row r="431170" spans="68:68" customFormat="1">
      <c r="BP431170" s="90"/>
    </row>
    <row r="431171" spans="68:68" customFormat="1">
      <c r="BP431171" s="90"/>
    </row>
    <row r="431172" spans="68:68" customFormat="1">
      <c r="BP431172" s="90"/>
    </row>
    <row r="431173" spans="68:68" customFormat="1">
      <c r="BP431173" s="90"/>
    </row>
    <row r="431174" spans="68:68" customFormat="1">
      <c r="BP431174" s="90"/>
    </row>
    <row r="431175" spans="68:68" customFormat="1">
      <c r="BP431175" s="90"/>
    </row>
    <row r="431176" spans="68:68" customFormat="1">
      <c r="BP431176" s="90"/>
    </row>
    <row r="431177" spans="68:68" customFormat="1">
      <c r="BP431177" s="90"/>
    </row>
    <row r="431178" spans="68:68" customFormat="1">
      <c r="BP431178" s="90"/>
    </row>
    <row r="431179" spans="68:68" customFormat="1">
      <c r="BP431179" s="90"/>
    </row>
    <row r="431180" spans="68:68" customFormat="1">
      <c r="BP431180" s="90"/>
    </row>
    <row r="431181" spans="68:68" customFormat="1">
      <c r="BP431181" s="90"/>
    </row>
    <row r="431182" spans="68:68" customFormat="1">
      <c r="BP431182" s="90"/>
    </row>
    <row r="431183" spans="68:68" customFormat="1">
      <c r="BP431183" s="90"/>
    </row>
    <row r="431184" spans="68:68" customFormat="1">
      <c r="BP431184" s="90"/>
    </row>
    <row r="431185" spans="68:68" customFormat="1">
      <c r="BP431185" s="90"/>
    </row>
    <row r="431186" spans="68:68" customFormat="1">
      <c r="BP431186" s="90"/>
    </row>
    <row r="431187" spans="68:68" customFormat="1">
      <c r="BP431187" s="90"/>
    </row>
    <row r="431188" spans="68:68" customFormat="1">
      <c r="BP431188" s="90"/>
    </row>
    <row r="431189" spans="68:68" customFormat="1">
      <c r="BP431189" s="90"/>
    </row>
    <row r="431190" spans="68:68" customFormat="1">
      <c r="BP431190" s="90"/>
    </row>
    <row r="431191" spans="68:68" customFormat="1">
      <c r="BP431191" s="90"/>
    </row>
    <row r="431192" spans="68:68" customFormat="1">
      <c r="BP431192" s="90"/>
    </row>
    <row r="431193" spans="68:68" customFormat="1">
      <c r="BP431193" s="90"/>
    </row>
    <row r="431194" spans="68:68" customFormat="1">
      <c r="BP431194" s="90"/>
    </row>
    <row r="431195" spans="68:68" customFormat="1">
      <c r="BP431195" s="90"/>
    </row>
    <row r="431196" spans="68:68" customFormat="1">
      <c r="BP431196" s="90"/>
    </row>
    <row r="431197" spans="68:68" customFormat="1">
      <c r="BP431197" s="90"/>
    </row>
    <row r="431198" spans="68:68" customFormat="1">
      <c r="BP431198" s="90"/>
    </row>
    <row r="431199" spans="68:68" customFormat="1">
      <c r="BP431199" s="90"/>
    </row>
    <row r="431200" spans="68:68" customFormat="1">
      <c r="BP431200" s="90"/>
    </row>
    <row r="431201" spans="68:68" customFormat="1">
      <c r="BP431201" s="90"/>
    </row>
    <row r="431202" spans="68:68" customFormat="1">
      <c r="BP431202" s="90"/>
    </row>
    <row r="431203" spans="68:68" customFormat="1">
      <c r="BP431203" s="90"/>
    </row>
    <row r="431204" spans="68:68" customFormat="1">
      <c r="BP431204" s="90"/>
    </row>
    <row r="431205" spans="68:68" customFormat="1">
      <c r="BP431205" s="90"/>
    </row>
    <row r="431206" spans="68:68" customFormat="1">
      <c r="BP431206" s="90"/>
    </row>
    <row r="431207" spans="68:68" customFormat="1">
      <c r="BP431207" s="90"/>
    </row>
    <row r="431208" spans="68:68" customFormat="1">
      <c r="BP431208" s="90"/>
    </row>
    <row r="431209" spans="68:68" customFormat="1">
      <c r="BP431209" s="90"/>
    </row>
    <row r="431210" spans="68:68" customFormat="1">
      <c r="BP431210" s="90"/>
    </row>
    <row r="431211" spans="68:68" customFormat="1">
      <c r="BP431211" s="90"/>
    </row>
    <row r="431212" spans="68:68" customFormat="1">
      <c r="BP431212" s="90"/>
    </row>
    <row r="431213" spans="68:68" customFormat="1">
      <c r="BP431213" s="90"/>
    </row>
    <row r="431214" spans="68:68" customFormat="1">
      <c r="BP431214" s="90"/>
    </row>
    <row r="431215" spans="68:68" customFormat="1">
      <c r="BP431215" s="90"/>
    </row>
    <row r="431216" spans="68:68" customFormat="1">
      <c r="BP431216" s="90"/>
    </row>
    <row r="431217" spans="68:68" customFormat="1">
      <c r="BP431217" s="90"/>
    </row>
    <row r="431218" spans="68:68" customFormat="1">
      <c r="BP431218" s="90"/>
    </row>
    <row r="431219" spans="68:68" customFormat="1">
      <c r="BP431219" s="90"/>
    </row>
    <row r="431220" spans="68:68" customFormat="1">
      <c r="BP431220" s="90"/>
    </row>
    <row r="431221" spans="68:68" customFormat="1">
      <c r="BP431221" s="90"/>
    </row>
    <row r="431222" spans="68:68" customFormat="1">
      <c r="BP431222" s="90"/>
    </row>
    <row r="431223" spans="68:68" customFormat="1">
      <c r="BP431223" s="90"/>
    </row>
    <row r="431224" spans="68:68" customFormat="1">
      <c r="BP431224" s="90"/>
    </row>
    <row r="431225" spans="68:68" customFormat="1">
      <c r="BP431225" s="90"/>
    </row>
    <row r="431226" spans="68:68" customFormat="1">
      <c r="BP431226" s="90"/>
    </row>
    <row r="431227" spans="68:68" customFormat="1">
      <c r="BP431227" s="90"/>
    </row>
    <row r="431228" spans="68:68" customFormat="1">
      <c r="BP431228" s="90"/>
    </row>
    <row r="431229" spans="68:68" customFormat="1">
      <c r="BP431229" s="90"/>
    </row>
    <row r="431230" spans="68:68" customFormat="1">
      <c r="BP431230" s="90"/>
    </row>
    <row r="431231" spans="68:68" customFormat="1">
      <c r="BP431231" s="90"/>
    </row>
    <row r="431232" spans="68:68" customFormat="1">
      <c r="BP431232" s="90"/>
    </row>
    <row r="431233" spans="68:68" customFormat="1">
      <c r="BP431233" s="90"/>
    </row>
    <row r="431234" spans="68:68" customFormat="1">
      <c r="BP431234" s="90"/>
    </row>
    <row r="431235" spans="68:68" customFormat="1">
      <c r="BP431235" s="90"/>
    </row>
    <row r="431236" spans="68:68" customFormat="1">
      <c r="BP431236" s="90"/>
    </row>
    <row r="431237" spans="68:68" customFormat="1">
      <c r="BP431237" s="90"/>
    </row>
    <row r="431238" spans="68:68" customFormat="1">
      <c r="BP431238" s="90"/>
    </row>
    <row r="431239" spans="68:68" customFormat="1">
      <c r="BP431239" s="90"/>
    </row>
    <row r="431240" spans="68:68" customFormat="1">
      <c r="BP431240" s="90"/>
    </row>
    <row r="431241" spans="68:68" customFormat="1">
      <c r="BP431241" s="90"/>
    </row>
    <row r="431242" spans="68:68" customFormat="1">
      <c r="BP431242" s="90"/>
    </row>
    <row r="431243" spans="68:68" customFormat="1">
      <c r="BP431243" s="90"/>
    </row>
    <row r="431244" spans="68:68" customFormat="1">
      <c r="BP431244" s="90"/>
    </row>
    <row r="431245" spans="68:68" customFormat="1">
      <c r="BP431245" s="90"/>
    </row>
    <row r="431246" spans="68:68" customFormat="1">
      <c r="BP431246" s="90"/>
    </row>
    <row r="431247" spans="68:68" customFormat="1">
      <c r="BP431247" s="90"/>
    </row>
    <row r="431248" spans="68:68" customFormat="1">
      <c r="BP431248" s="90"/>
    </row>
    <row r="431249" spans="68:68" customFormat="1">
      <c r="BP431249" s="90"/>
    </row>
    <row r="431250" spans="68:68" customFormat="1">
      <c r="BP431250" s="90"/>
    </row>
    <row r="431251" spans="68:68" customFormat="1">
      <c r="BP431251" s="90"/>
    </row>
    <row r="431252" spans="68:68" customFormat="1">
      <c r="BP431252" s="90"/>
    </row>
    <row r="431253" spans="68:68" customFormat="1">
      <c r="BP431253" s="90"/>
    </row>
    <row r="431254" spans="68:68" customFormat="1">
      <c r="BP431254" s="90"/>
    </row>
    <row r="431255" spans="68:68" customFormat="1">
      <c r="BP431255" s="90"/>
    </row>
    <row r="431256" spans="68:68" customFormat="1">
      <c r="BP431256" s="90"/>
    </row>
    <row r="431257" spans="68:68" customFormat="1">
      <c r="BP431257" s="90"/>
    </row>
    <row r="431258" spans="68:68" customFormat="1">
      <c r="BP431258" s="90"/>
    </row>
    <row r="431259" spans="68:68" customFormat="1">
      <c r="BP431259" s="90"/>
    </row>
    <row r="431260" spans="68:68" customFormat="1">
      <c r="BP431260" s="90"/>
    </row>
    <row r="431261" spans="68:68" customFormat="1">
      <c r="BP431261" s="90"/>
    </row>
    <row r="431262" spans="68:68" customFormat="1">
      <c r="BP431262" s="90"/>
    </row>
    <row r="431263" spans="68:68" customFormat="1">
      <c r="BP431263" s="90"/>
    </row>
    <row r="431264" spans="68:68" customFormat="1">
      <c r="BP431264" s="90"/>
    </row>
    <row r="431265" spans="68:68" customFormat="1">
      <c r="BP431265" s="90"/>
    </row>
    <row r="431266" spans="68:68" customFormat="1">
      <c r="BP431266" s="90"/>
    </row>
    <row r="431267" spans="68:68" customFormat="1">
      <c r="BP431267" s="90"/>
    </row>
    <row r="431268" spans="68:68" customFormat="1">
      <c r="BP431268" s="90"/>
    </row>
    <row r="431269" spans="68:68" customFormat="1">
      <c r="BP431269" s="90"/>
    </row>
    <row r="431270" spans="68:68" customFormat="1">
      <c r="BP431270" s="90"/>
    </row>
    <row r="431271" spans="68:68" customFormat="1">
      <c r="BP431271" s="90"/>
    </row>
    <row r="431272" spans="68:68" customFormat="1">
      <c r="BP431272" s="90"/>
    </row>
    <row r="431273" spans="68:68" customFormat="1">
      <c r="BP431273" s="90"/>
    </row>
    <row r="431274" spans="68:68" customFormat="1">
      <c r="BP431274" s="90"/>
    </row>
    <row r="431275" spans="68:68" customFormat="1">
      <c r="BP431275" s="90"/>
    </row>
    <row r="431276" spans="68:68" customFormat="1">
      <c r="BP431276" s="90"/>
    </row>
    <row r="431277" spans="68:68" customFormat="1">
      <c r="BP431277" s="90"/>
    </row>
    <row r="431278" spans="68:68" customFormat="1">
      <c r="BP431278" s="90"/>
    </row>
    <row r="431279" spans="68:68" customFormat="1">
      <c r="BP431279" s="90"/>
    </row>
    <row r="431280" spans="68:68" customFormat="1">
      <c r="BP431280" s="90"/>
    </row>
    <row r="431281" spans="68:68" customFormat="1">
      <c r="BP431281" s="90"/>
    </row>
    <row r="431282" spans="68:68" customFormat="1">
      <c r="BP431282" s="90"/>
    </row>
    <row r="431283" spans="68:68" customFormat="1">
      <c r="BP431283" s="90"/>
    </row>
    <row r="431284" spans="68:68" customFormat="1">
      <c r="BP431284" s="90"/>
    </row>
    <row r="431285" spans="68:68" customFormat="1">
      <c r="BP431285" s="90"/>
    </row>
    <row r="431286" spans="68:68" customFormat="1">
      <c r="BP431286" s="90"/>
    </row>
    <row r="431287" spans="68:68" customFormat="1">
      <c r="BP431287" s="90"/>
    </row>
    <row r="431288" spans="68:68" customFormat="1">
      <c r="BP431288" s="90"/>
    </row>
    <row r="431289" spans="68:68" customFormat="1">
      <c r="BP431289" s="90"/>
    </row>
    <row r="431290" spans="68:68" customFormat="1">
      <c r="BP431290" s="90"/>
    </row>
    <row r="431291" spans="68:68" customFormat="1">
      <c r="BP431291" s="90"/>
    </row>
    <row r="431292" spans="68:68" customFormat="1">
      <c r="BP431292" s="90"/>
    </row>
    <row r="431293" spans="68:68" customFormat="1">
      <c r="BP431293" s="90"/>
    </row>
    <row r="431294" spans="68:68" customFormat="1">
      <c r="BP431294" s="90"/>
    </row>
    <row r="431295" spans="68:68" customFormat="1">
      <c r="BP431295" s="90"/>
    </row>
    <row r="431296" spans="68:68" customFormat="1">
      <c r="BP431296" s="90"/>
    </row>
    <row r="431297" spans="68:68" customFormat="1">
      <c r="BP431297" s="90"/>
    </row>
    <row r="431298" spans="68:68" customFormat="1">
      <c r="BP431298" s="90"/>
    </row>
    <row r="431299" spans="68:68" customFormat="1">
      <c r="BP431299" s="90"/>
    </row>
    <row r="431300" spans="68:68" customFormat="1">
      <c r="BP431300" s="90"/>
    </row>
    <row r="431301" spans="68:68" customFormat="1">
      <c r="BP431301" s="90"/>
    </row>
    <row r="431302" spans="68:68" customFormat="1">
      <c r="BP431302" s="90"/>
    </row>
    <row r="431303" spans="68:68" customFormat="1">
      <c r="BP431303" s="90"/>
    </row>
    <row r="431304" spans="68:68" customFormat="1">
      <c r="BP431304" s="90"/>
    </row>
    <row r="431305" spans="68:68" customFormat="1">
      <c r="BP431305" s="90"/>
    </row>
    <row r="431306" spans="68:68" customFormat="1">
      <c r="BP431306" s="90"/>
    </row>
    <row r="431307" spans="68:68" customFormat="1">
      <c r="BP431307" s="90"/>
    </row>
    <row r="431308" spans="68:68" customFormat="1">
      <c r="BP431308" s="90"/>
    </row>
    <row r="431309" spans="68:68" customFormat="1">
      <c r="BP431309" s="90"/>
    </row>
    <row r="431310" spans="68:68" customFormat="1">
      <c r="BP431310" s="90"/>
    </row>
    <row r="431311" spans="68:68" customFormat="1">
      <c r="BP431311" s="90"/>
    </row>
    <row r="431312" spans="68:68" customFormat="1">
      <c r="BP431312" s="90"/>
    </row>
    <row r="431313" spans="68:68" customFormat="1">
      <c r="BP431313" s="90"/>
    </row>
    <row r="431314" spans="68:68" customFormat="1">
      <c r="BP431314" s="90"/>
    </row>
    <row r="431315" spans="68:68" customFormat="1">
      <c r="BP431315" s="90"/>
    </row>
    <row r="431316" spans="68:68" customFormat="1">
      <c r="BP431316" s="90"/>
    </row>
    <row r="431317" spans="68:68" customFormat="1">
      <c r="BP431317" s="90"/>
    </row>
    <row r="431318" spans="68:68" customFormat="1">
      <c r="BP431318" s="90"/>
    </row>
    <row r="431319" spans="68:68" customFormat="1">
      <c r="BP431319" s="90"/>
    </row>
    <row r="431320" spans="68:68" customFormat="1">
      <c r="BP431320" s="90"/>
    </row>
    <row r="431321" spans="68:68" customFormat="1">
      <c r="BP431321" s="90"/>
    </row>
    <row r="431322" spans="68:68" customFormat="1">
      <c r="BP431322" s="90"/>
    </row>
    <row r="431323" spans="68:68" customFormat="1">
      <c r="BP431323" s="90"/>
    </row>
    <row r="431324" spans="68:68" customFormat="1">
      <c r="BP431324" s="90"/>
    </row>
    <row r="431325" spans="68:68" customFormat="1">
      <c r="BP431325" s="90"/>
    </row>
    <row r="431326" spans="68:68" customFormat="1">
      <c r="BP431326" s="90"/>
    </row>
    <row r="431327" spans="68:68" customFormat="1">
      <c r="BP431327" s="90"/>
    </row>
    <row r="431328" spans="68:68" customFormat="1">
      <c r="BP431328" s="90"/>
    </row>
    <row r="431329" spans="68:68" customFormat="1">
      <c r="BP431329" s="90"/>
    </row>
    <row r="431330" spans="68:68" customFormat="1">
      <c r="BP431330" s="90"/>
    </row>
    <row r="431331" spans="68:68" customFormat="1">
      <c r="BP431331" s="90"/>
    </row>
    <row r="431332" spans="68:68" customFormat="1">
      <c r="BP431332" s="90"/>
    </row>
    <row r="431333" spans="68:68" customFormat="1">
      <c r="BP431333" s="90"/>
    </row>
    <row r="431334" spans="68:68" customFormat="1">
      <c r="BP431334" s="90"/>
    </row>
    <row r="431335" spans="68:68" customFormat="1">
      <c r="BP431335" s="90"/>
    </row>
    <row r="431336" spans="68:68" customFormat="1">
      <c r="BP431336" s="90"/>
    </row>
    <row r="431337" spans="68:68" customFormat="1">
      <c r="BP431337" s="90"/>
    </row>
    <row r="431338" spans="68:68" customFormat="1">
      <c r="BP431338" s="90"/>
    </row>
    <row r="431339" spans="68:68" customFormat="1">
      <c r="BP431339" s="90"/>
    </row>
    <row r="431340" spans="68:68" customFormat="1">
      <c r="BP431340" s="90"/>
    </row>
    <row r="431341" spans="68:68" customFormat="1">
      <c r="BP431341" s="90"/>
    </row>
    <row r="431342" spans="68:68" customFormat="1">
      <c r="BP431342" s="90"/>
    </row>
    <row r="431343" spans="68:68" customFormat="1">
      <c r="BP431343" s="90"/>
    </row>
    <row r="431344" spans="68:68" customFormat="1">
      <c r="BP431344" s="90"/>
    </row>
    <row r="431345" spans="68:68" customFormat="1">
      <c r="BP431345" s="90"/>
    </row>
    <row r="431346" spans="68:68" customFormat="1">
      <c r="BP431346" s="90"/>
    </row>
    <row r="431347" spans="68:68" customFormat="1">
      <c r="BP431347" s="90"/>
    </row>
    <row r="431348" spans="68:68" customFormat="1">
      <c r="BP431348" s="90"/>
    </row>
    <row r="431349" spans="68:68" customFormat="1">
      <c r="BP431349" s="90"/>
    </row>
    <row r="431350" spans="68:68" customFormat="1">
      <c r="BP431350" s="90"/>
    </row>
    <row r="431351" spans="68:68" customFormat="1">
      <c r="BP431351" s="90"/>
    </row>
    <row r="431352" spans="68:68" customFormat="1">
      <c r="BP431352" s="90"/>
    </row>
    <row r="431353" spans="68:68" customFormat="1">
      <c r="BP431353" s="90"/>
    </row>
    <row r="431354" spans="68:68" customFormat="1">
      <c r="BP431354" s="90"/>
    </row>
    <row r="431355" spans="68:68" customFormat="1">
      <c r="BP431355" s="90"/>
    </row>
    <row r="431356" spans="68:68" customFormat="1">
      <c r="BP431356" s="90"/>
    </row>
    <row r="431357" spans="68:68" customFormat="1">
      <c r="BP431357" s="90"/>
    </row>
    <row r="431358" spans="68:68" customFormat="1">
      <c r="BP431358" s="90"/>
    </row>
    <row r="431359" spans="68:68" customFormat="1">
      <c r="BP431359" s="90"/>
    </row>
    <row r="431360" spans="68:68" customFormat="1">
      <c r="BP431360" s="90"/>
    </row>
    <row r="431361" spans="68:68" customFormat="1">
      <c r="BP431361" s="90"/>
    </row>
    <row r="431362" spans="68:68" customFormat="1">
      <c r="BP431362" s="90"/>
    </row>
    <row r="431363" spans="68:68" customFormat="1">
      <c r="BP431363" s="90"/>
    </row>
    <row r="431364" spans="68:68" customFormat="1">
      <c r="BP431364" s="90"/>
    </row>
    <row r="431365" spans="68:68" customFormat="1">
      <c r="BP431365" s="90"/>
    </row>
    <row r="431366" spans="68:68" customFormat="1">
      <c r="BP431366" s="90"/>
    </row>
    <row r="431367" spans="68:68" customFormat="1">
      <c r="BP431367" s="90"/>
    </row>
    <row r="431368" spans="68:68" customFormat="1">
      <c r="BP431368" s="90"/>
    </row>
    <row r="431369" spans="68:68" customFormat="1">
      <c r="BP431369" s="90"/>
    </row>
    <row r="431370" spans="68:68" customFormat="1">
      <c r="BP431370" s="90"/>
    </row>
    <row r="431371" spans="68:68" customFormat="1">
      <c r="BP431371" s="90"/>
    </row>
    <row r="431372" spans="68:68" customFormat="1">
      <c r="BP431372" s="90"/>
    </row>
    <row r="431373" spans="68:68" customFormat="1">
      <c r="BP431373" s="90"/>
    </row>
    <row r="431374" spans="68:68" customFormat="1">
      <c r="BP431374" s="90"/>
    </row>
    <row r="431375" spans="68:68" customFormat="1">
      <c r="BP431375" s="90"/>
    </row>
    <row r="431376" spans="68:68" customFormat="1">
      <c r="BP431376" s="90"/>
    </row>
    <row r="431377" spans="68:68" customFormat="1">
      <c r="BP431377" s="90"/>
    </row>
    <row r="431378" spans="68:68" customFormat="1">
      <c r="BP431378" s="90"/>
    </row>
    <row r="431379" spans="68:68" customFormat="1">
      <c r="BP431379" s="90"/>
    </row>
    <row r="431380" spans="68:68" customFormat="1">
      <c r="BP431380" s="90"/>
    </row>
    <row r="431381" spans="68:68" customFormat="1">
      <c r="BP431381" s="90"/>
    </row>
    <row r="431382" spans="68:68" customFormat="1">
      <c r="BP431382" s="90"/>
    </row>
    <row r="431383" spans="68:68" customFormat="1">
      <c r="BP431383" s="90"/>
    </row>
    <row r="431384" spans="68:68" customFormat="1">
      <c r="BP431384" s="90"/>
    </row>
    <row r="431385" spans="68:68" customFormat="1">
      <c r="BP431385" s="90"/>
    </row>
    <row r="431386" spans="68:68" customFormat="1">
      <c r="BP431386" s="90"/>
    </row>
    <row r="431387" spans="68:68" customFormat="1">
      <c r="BP431387" s="90"/>
    </row>
    <row r="431388" spans="68:68" customFormat="1">
      <c r="BP431388" s="90"/>
    </row>
    <row r="431389" spans="68:68" customFormat="1">
      <c r="BP431389" s="90"/>
    </row>
    <row r="431390" spans="68:68" customFormat="1">
      <c r="BP431390" s="90"/>
    </row>
    <row r="431391" spans="68:68" customFormat="1">
      <c r="BP431391" s="90"/>
    </row>
    <row r="431392" spans="68:68" customFormat="1">
      <c r="BP431392" s="90"/>
    </row>
    <row r="431393" spans="68:68" customFormat="1">
      <c r="BP431393" s="90"/>
    </row>
    <row r="431394" spans="68:68" customFormat="1">
      <c r="BP431394" s="90"/>
    </row>
    <row r="431395" spans="68:68" customFormat="1">
      <c r="BP431395" s="90"/>
    </row>
    <row r="431396" spans="68:68" customFormat="1">
      <c r="BP431396" s="90"/>
    </row>
    <row r="431397" spans="68:68" customFormat="1">
      <c r="BP431397" s="90"/>
    </row>
    <row r="431398" spans="68:68" customFormat="1">
      <c r="BP431398" s="90"/>
    </row>
    <row r="431399" spans="68:68" customFormat="1">
      <c r="BP431399" s="90"/>
    </row>
    <row r="431400" spans="68:68" customFormat="1">
      <c r="BP431400" s="90"/>
    </row>
    <row r="431401" spans="68:68" customFormat="1">
      <c r="BP431401" s="90"/>
    </row>
    <row r="431402" spans="68:68" customFormat="1">
      <c r="BP431402" s="90"/>
    </row>
    <row r="431403" spans="68:68" customFormat="1">
      <c r="BP431403" s="90"/>
    </row>
    <row r="431404" spans="68:68" customFormat="1">
      <c r="BP431404" s="90"/>
    </row>
    <row r="431405" spans="68:68" customFormat="1">
      <c r="BP431405" s="90"/>
    </row>
    <row r="431406" spans="68:68" customFormat="1">
      <c r="BP431406" s="90"/>
    </row>
    <row r="431407" spans="68:68" customFormat="1">
      <c r="BP431407" s="90"/>
    </row>
    <row r="431408" spans="68:68" customFormat="1">
      <c r="BP431408" s="90"/>
    </row>
    <row r="431409" spans="68:68" customFormat="1">
      <c r="BP431409" s="90"/>
    </row>
    <row r="431410" spans="68:68" customFormat="1">
      <c r="BP431410" s="90"/>
    </row>
    <row r="431411" spans="68:68" customFormat="1">
      <c r="BP431411" s="90"/>
    </row>
    <row r="431412" spans="68:68" customFormat="1">
      <c r="BP431412" s="90"/>
    </row>
    <row r="431413" spans="68:68" customFormat="1">
      <c r="BP431413" s="90"/>
    </row>
    <row r="431414" spans="68:68" customFormat="1">
      <c r="BP431414" s="90"/>
    </row>
    <row r="431415" spans="68:68" customFormat="1">
      <c r="BP431415" s="90"/>
    </row>
    <row r="431416" spans="68:68" customFormat="1">
      <c r="BP431416" s="90"/>
    </row>
    <row r="431417" spans="68:68" customFormat="1">
      <c r="BP431417" s="90"/>
    </row>
    <row r="431418" spans="68:68" customFormat="1">
      <c r="BP431418" s="90"/>
    </row>
    <row r="431419" spans="68:68" customFormat="1">
      <c r="BP431419" s="90"/>
    </row>
    <row r="431420" spans="68:68" customFormat="1">
      <c r="BP431420" s="90"/>
    </row>
    <row r="431421" spans="68:68" customFormat="1">
      <c r="BP431421" s="90"/>
    </row>
    <row r="431422" spans="68:68" customFormat="1">
      <c r="BP431422" s="90"/>
    </row>
    <row r="431423" spans="68:68" customFormat="1">
      <c r="BP431423" s="90"/>
    </row>
    <row r="431424" spans="68:68" customFormat="1">
      <c r="BP431424" s="90"/>
    </row>
    <row r="431425" spans="68:68" customFormat="1">
      <c r="BP431425" s="90"/>
    </row>
    <row r="431426" spans="68:68" customFormat="1">
      <c r="BP431426" s="90"/>
    </row>
    <row r="431427" spans="68:68" customFormat="1">
      <c r="BP431427" s="90"/>
    </row>
    <row r="431428" spans="68:68" customFormat="1">
      <c r="BP431428" s="90"/>
    </row>
    <row r="431429" spans="68:68" customFormat="1">
      <c r="BP431429" s="90"/>
    </row>
    <row r="431430" spans="68:68" customFormat="1">
      <c r="BP431430" s="90"/>
    </row>
    <row r="431431" spans="68:68" customFormat="1">
      <c r="BP431431" s="90"/>
    </row>
    <row r="431432" spans="68:68" customFormat="1">
      <c r="BP431432" s="90"/>
    </row>
    <row r="431433" spans="68:68" customFormat="1">
      <c r="BP431433" s="90"/>
    </row>
    <row r="431434" spans="68:68" customFormat="1">
      <c r="BP431434" s="90"/>
    </row>
    <row r="431435" spans="68:68" customFormat="1">
      <c r="BP431435" s="90"/>
    </row>
    <row r="431436" spans="68:68" customFormat="1">
      <c r="BP431436" s="90"/>
    </row>
    <row r="431437" spans="68:68" customFormat="1">
      <c r="BP431437" s="90"/>
    </row>
    <row r="431438" spans="68:68" customFormat="1">
      <c r="BP431438" s="90"/>
    </row>
    <row r="431439" spans="68:68" customFormat="1">
      <c r="BP431439" s="90"/>
    </row>
    <row r="431440" spans="68:68" customFormat="1">
      <c r="BP431440" s="90"/>
    </row>
    <row r="431441" spans="68:68" customFormat="1">
      <c r="BP431441" s="90"/>
    </row>
    <row r="431442" spans="68:68" customFormat="1">
      <c r="BP431442" s="90"/>
    </row>
    <row r="431443" spans="68:68" customFormat="1">
      <c r="BP431443" s="90"/>
    </row>
    <row r="431444" spans="68:68" customFormat="1">
      <c r="BP431444" s="90"/>
    </row>
    <row r="431445" spans="68:68" customFormat="1">
      <c r="BP431445" s="90"/>
    </row>
    <row r="431446" spans="68:68" customFormat="1">
      <c r="BP431446" s="90"/>
    </row>
    <row r="431447" spans="68:68" customFormat="1">
      <c r="BP431447" s="90"/>
    </row>
    <row r="431448" spans="68:68" customFormat="1">
      <c r="BP431448" s="90"/>
    </row>
    <row r="431449" spans="68:68" customFormat="1">
      <c r="BP431449" s="90"/>
    </row>
    <row r="431450" spans="68:68" customFormat="1">
      <c r="BP431450" s="90"/>
    </row>
    <row r="431451" spans="68:68" customFormat="1">
      <c r="BP431451" s="90"/>
    </row>
    <row r="431452" spans="68:68" customFormat="1">
      <c r="BP431452" s="90"/>
    </row>
    <row r="431453" spans="68:68" customFormat="1">
      <c r="BP431453" s="90"/>
    </row>
    <row r="431454" spans="68:68" customFormat="1">
      <c r="BP431454" s="90"/>
    </row>
    <row r="431455" spans="68:68" customFormat="1">
      <c r="BP431455" s="90"/>
    </row>
    <row r="431456" spans="68:68" customFormat="1">
      <c r="BP431456" s="90"/>
    </row>
    <row r="431457" spans="68:68" customFormat="1">
      <c r="BP431457" s="90"/>
    </row>
    <row r="431458" spans="68:68" customFormat="1">
      <c r="BP431458" s="90"/>
    </row>
    <row r="431459" spans="68:68" customFormat="1">
      <c r="BP431459" s="90"/>
    </row>
    <row r="431460" spans="68:68" customFormat="1">
      <c r="BP431460" s="90"/>
    </row>
    <row r="431461" spans="68:68" customFormat="1">
      <c r="BP431461" s="90"/>
    </row>
    <row r="431462" spans="68:68" customFormat="1">
      <c r="BP431462" s="90"/>
    </row>
    <row r="431463" spans="68:68" customFormat="1">
      <c r="BP431463" s="90"/>
    </row>
    <row r="431464" spans="68:68" customFormat="1">
      <c r="BP431464" s="90"/>
    </row>
    <row r="431465" spans="68:68" customFormat="1">
      <c r="BP431465" s="90"/>
    </row>
    <row r="431466" spans="68:68" customFormat="1">
      <c r="BP431466" s="90"/>
    </row>
    <row r="431467" spans="68:68" customFormat="1">
      <c r="BP431467" s="90"/>
    </row>
    <row r="431468" spans="68:68" customFormat="1">
      <c r="BP431468" s="90"/>
    </row>
    <row r="431469" spans="68:68" customFormat="1">
      <c r="BP431469" s="90"/>
    </row>
    <row r="431470" spans="68:68" customFormat="1">
      <c r="BP431470" s="90"/>
    </row>
    <row r="431471" spans="68:68" customFormat="1">
      <c r="BP431471" s="90"/>
    </row>
    <row r="431472" spans="68:68" customFormat="1">
      <c r="BP431472" s="90"/>
    </row>
    <row r="431473" spans="68:68" customFormat="1">
      <c r="BP431473" s="90"/>
    </row>
    <row r="431474" spans="68:68" customFormat="1">
      <c r="BP431474" s="90"/>
    </row>
    <row r="431475" spans="68:68" customFormat="1">
      <c r="BP431475" s="90"/>
    </row>
    <row r="431476" spans="68:68" customFormat="1">
      <c r="BP431476" s="90"/>
    </row>
    <row r="431477" spans="68:68" customFormat="1">
      <c r="BP431477" s="90"/>
    </row>
    <row r="431478" spans="68:68" customFormat="1">
      <c r="BP431478" s="90"/>
    </row>
    <row r="431479" spans="68:68" customFormat="1">
      <c r="BP431479" s="90"/>
    </row>
    <row r="431480" spans="68:68" customFormat="1">
      <c r="BP431480" s="90"/>
    </row>
    <row r="431481" spans="68:68" customFormat="1">
      <c r="BP431481" s="90"/>
    </row>
    <row r="431482" spans="68:68" customFormat="1">
      <c r="BP431482" s="90"/>
    </row>
    <row r="431483" spans="68:68" customFormat="1">
      <c r="BP431483" s="90"/>
    </row>
    <row r="431484" spans="68:68" customFormat="1">
      <c r="BP431484" s="90"/>
    </row>
    <row r="431485" spans="68:68" customFormat="1">
      <c r="BP431485" s="90"/>
    </row>
    <row r="431486" spans="68:68" customFormat="1">
      <c r="BP431486" s="90"/>
    </row>
    <row r="431487" spans="68:68" customFormat="1">
      <c r="BP431487" s="90"/>
    </row>
    <row r="431488" spans="68:68" customFormat="1">
      <c r="BP431488" s="90"/>
    </row>
    <row r="431489" spans="68:68" customFormat="1">
      <c r="BP431489" s="90"/>
    </row>
    <row r="431490" spans="68:68" customFormat="1">
      <c r="BP431490" s="90"/>
    </row>
    <row r="431491" spans="68:68" customFormat="1">
      <c r="BP431491" s="90"/>
    </row>
    <row r="431492" spans="68:68" customFormat="1">
      <c r="BP431492" s="90"/>
    </row>
    <row r="431493" spans="68:68" customFormat="1">
      <c r="BP431493" s="90"/>
    </row>
    <row r="431494" spans="68:68" customFormat="1">
      <c r="BP431494" s="90"/>
    </row>
    <row r="431495" spans="68:68" customFormat="1">
      <c r="BP431495" s="90"/>
    </row>
    <row r="431496" spans="68:68" customFormat="1">
      <c r="BP431496" s="90"/>
    </row>
    <row r="431497" spans="68:68" customFormat="1">
      <c r="BP431497" s="90"/>
    </row>
    <row r="431498" spans="68:68" customFormat="1">
      <c r="BP431498" s="90"/>
    </row>
    <row r="431499" spans="68:68" customFormat="1">
      <c r="BP431499" s="90"/>
    </row>
    <row r="431500" spans="68:68" customFormat="1">
      <c r="BP431500" s="90"/>
    </row>
    <row r="431501" spans="68:68" customFormat="1">
      <c r="BP431501" s="90"/>
    </row>
    <row r="431502" spans="68:68" customFormat="1">
      <c r="BP431502" s="90"/>
    </row>
    <row r="431503" spans="68:68" customFormat="1">
      <c r="BP431503" s="90"/>
    </row>
    <row r="431504" spans="68:68" customFormat="1">
      <c r="BP431504" s="90"/>
    </row>
    <row r="431505" spans="68:68" customFormat="1">
      <c r="BP431505" s="90"/>
    </row>
    <row r="431506" spans="68:68" customFormat="1">
      <c r="BP431506" s="90"/>
    </row>
    <row r="431507" spans="68:68" customFormat="1">
      <c r="BP431507" s="90"/>
    </row>
    <row r="431508" spans="68:68" customFormat="1">
      <c r="BP431508" s="90"/>
    </row>
    <row r="431509" spans="68:68" customFormat="1">
      <c r="BP431509" s="90"/>
    </row>
    <row r="431510" spans="68:68" customFormat="1">
      <c r="BP431510" s="90"/>
    </row>
    <row r="431511" spans="68:68" customFormat="1">
      <c r="BP431511" s="90"/>
    </row>
    <row r="431512" spans="68:68" customFormat="1">
      <c r="BP431512" s="90"/>
    </row>
    <row r="431513" spans="68:68" customFormat="1">
      <c r="BP431513" s="90"/>
    </row>
    <row r="431514" spans="68:68" customFormat="1">
      <c r="BP431514" s="90"/>
    </row>
    <row r="431515" spans="68:68" customFormat="1">
      <c r="BP431515" s="90"/>
    </row>
    <row r="431516" spans="68:68" customFormat="1">
      <c r="BP431516" s="90"/>
    </row>
    <row r="431517" spans="68:68" customFormat="1">
      <c r="BP431517" s="90"/>
    </row>
    <row r="431518" spans="68:68" customFormat="1">
      <c r="BP431518" s="90"/>
    </row>
    <row r="431519" spans="68:68" customFormat="1">
      <c r="BP431519" s="90"/>
    </row>
    <row r="431520" spans="68:68" customFormat="1">
      <c r="BP431520" s="90"/>
    </row>
    <row r="431521" spans="68:68" customFormat="1">
      <c r="BP431521" s="90"/>
    </row>
    <row r="431522" spans="68:68" customFormat="1">
      <c r="BP431522" s="90"/>
    </row>
    <row r="431523" spans="68:68" customFormat="1">
      <c r="BP431523" s="90"/>
    </row>
    <row r="431524" spans="68:68" customFormat="1">
      <c r="BP431524" s="90"/>
    </row>
    <row r="431525" spans="68:68" customFormat="1">
      <c r="BP431525" s="90"/>
    </row>
    <row r="431526" spans="68:68" customFormat="1">
      <c r="BP431526" s="90"/>
    </row>
    <row r="431527" spans="68:68" customFormat="1">
      <c r="BP431527" s="90"/>
    </row>
    <row r="431528" spans="68:68" customFormat="1">
      <c r="BP431528" s="90"/>
    </row>
    <row r="431529" spans="68:68" customFormat="1">
      <c r="BP431529" s="90"/>
    </row>
    <row r="431530" spans="68:68" customFormat="1">
      <c r="BP431530" s="90"/>
    </row>
    <row r="431531" spans="68:68" customFormat="1">
      <c r="BP431531" s="90"/>
    </row>
    <row r="431532" spans="68:68" customFormat="1">
      <c r="BP431532" s="90"/>
    </row>
    <row r="431533" spans="68:68" customFormat="1">
      <c r="BP431533" s="90"/>
    </row>
    <row r="431534" spans="68:68" customFormat="1">
      <c r="BP431534" s="90"/>
    </row>
    <row r="431535" spans="68:68" customFormat="1">
      <c r="BP431535" s="90"/>
    </row>
    <row r="431536" spans="68:68" customFormat="1">
      <c r="BP431536" s="90"/>
    </row>
    <row r="431537" spans="68:68" customFormat="1">
      <c r="BP431537" s="90"/>
    </row>
    <row r="431538" spans="68:68" customFormat="1">
      <c r="BP431538" s="90"/>
    </row>
    <row r="431539" spans="68:68" customFormat="1">
      <c r="BP431539" s="90"/>
    </row>
    <row r="431540" spans="68:68" customFormat="1">
      <c r="BP431540" s="90"/>
    </row>
    <row r="431541" spans="68:68" customFormat="1">
      <c r="BP431541" s="90"/>
    </row>
    <row r="431542" spans="68:68" customFormat="1">
      <c r="BP431542" s="90"/>
    </row>
    <row r="431543" spans="68:68" customFormat="1">
      <c r="BP431543" s="90"/>
    </row>
    <row r="431544" spans="68:68" customFormat="1">
      <c r="BP431544" s="90"/>
    </row>
    <row r="431545" spans="68:68" customFormat="1">
      <c r="BP431545" s="90"/>
    </row>
    <row r="431546" spans="68:68" customFormat="1">
      <c r="BP431546" s="90"/>
    </row>
    <row r="431547" spans="68:68" customFormat="1">
      <c r="BP431547" s="90"/>
    </row>
    <row r="431548" spans="68:68" customFormat="1">
      <c r="BP431548" s="90"/>
    </row>
    <row r="431549" spans="68:68" customFormat="1">
      <c r="BP431549" s="90"/>
    </row>
    <row r="431550" spans="68:68" customFormat="1">
      <c r="BP431550" s="90"/>
    </row>
    <row r="431551" spans="68:68" customFormat="1">
      <c r="BP431551" s="90"/>
    </row>
    <row r="431552" spans="68:68" customFormat="1">
      <c r="BP431552" s="90"/>
    </row>
    <row r="431553" spans="68:68" customFormat="1">
      <c r="BP431553" s="90"/>
    </row>
    <row r="431554" spans="68:68" customFormat="1">
      <c r="BP431554" s="90"/>
    </row>
    <row r="431555" spans="68:68" customFormat="1">
      <c r="BP431555" s="90"/>
    </row>
    <row r="431556" spans="68:68" customFormat="1">
      <c r="BP431556" s="90"/>
    </row>
    <row r="431557" spans="68:68" customFormat="1">
      <c r="BP431557" s="90"/>
    </row>
    <row r="431558" spans="68:68" customFormat="1">
      <c r="BP431558" s="90"/>
    </row>
    <row r="431559" spans="68:68" customFormat="1">
      <c r="BP431559" s="90"/>
    </row>
    <row r="431560" spans="68:68" customFormat="1">
      <c r="BP431560" s="90"/>
    </row>
    <row r="431561" spans="68:68" customFormat="1">
      <c r="BP431561" s="90"/>
    </row>
    <row r="431562" spans="68:68" customFormat="1">
      <c r="BP431562" s="90"/>
    </row>
    <row r="431563" spans="68:68" customFormat="1">
      <c r="BP431563" s="90"/>
    </row>
    <row r="431564" spans="68:68" customFormat="1">
      <c r="BP431564" s="90"/>
    </row>
    <row r="431565" spans="68:68" customFormat="1">
      <c r="BP431565" s="90"/>
    </row>
    <row r="431566" spans="68:68" customFormat="1">
      <c r="BP431566" s="90"/>
    </row>
    <row r="431567" spans="68:68" customFormat="1">
      <c r="BP431567" s="90"/>
    </row>
    <row r="431568" spans="68:68" customFormat="1">
      <c r="BP431568" s="90"/>
    </row>
    <row r="431569" spans="68:68" customFormat="1">
      <c r="BP431569" s="90"/>
    </row>
    <row r="431570" spans="68:68" customFormat="1">
      <c r="BP431570" s="90"/>
    </row>
    <row r="431571" spans="68:68" customFormat="1">
      <c r="BP431571" s="90"/>
    </row>
    <row r="431572" spans="68:68" customFormat="1">
      <c r="BP431572" s="90"/>
    </row>
    <row r="431573" spans="68:68" customFormat="1">
      <c r="BP431573" s="90"/>
    </row>
    <row r="431574" spans="68:68" customFormat="1">
      <c r="BP431574" s="90"/>
    </row>
    <row r="431575" spans="68:68" customFormat="1">
      <c r="BP431575" s="90"/>
    </row>
    <row r="431576" spans="68:68" customFormat="1">
      <c r="BP431576" s="90"/>
    </row>
    <row r="431577" spans="68:68" customFormat="1">
      <c r="BP431577" s="90"/>
    </row>
    <row r="431578" spans="68:68" customFormat="1">
      <c r="BP431578" s="90"/>
    </row>
    <row r="431579" spans="68:68" customFormat="1">
      <c r="BP431579" s="90"/>
    </row>
    <row r="431580" spans="68:68" customFormat="1">
      <c r="BP431580" s="90"/>
    </row>
    <row r="431581" spans="68:68" customFormat="1">
      <c r="BP431581" s="90"/>
    </row>
    <row r="431582" spans="68:68" customFormat="1">
      <c r="BP431582" s="90"/>
    </row>
    <row r="431583" spans="68:68" customFormat="1">
      <c r="BP431583" s="90"/>
    </row>
    <row r="431584" spans="68:68" customFormat="1">
      <c r="BP431584" s="90"/>
    </row>
    <row r="431585" spans="68:68" customFormat="1">
      <c r="BP431585" s="90"/>
    </row>
    <row r="431586" spans="68:68" customFormat="1">
      <c r="BP431586" s="90"/>
    </row>
    <row r="431587" spans="68:68" customFormat="1">
      <c r="BP431587" s="90"/>
    </row>
    <row r="431588" spans="68:68" customFormat="1">
      <c r="BP431588" s="90"/>
    </row>
    <row r="431589" spans="68:68" customFormat="1">
      <c r="BP431589" s="90"/>
    </row>
    <row r="431590" spans="68:68" customFormat="1">
      <c r="BP431590" s="90"/>
    </row>
    <row r="431591" spans="68:68" customFormat="1">
      <c r="BP431591" s="90"/>
    </row>
    <row r="431592" spans="68:68" customFormat="1">
      <c r="BP431592" s="90"/>
    </row>
    <row r="431593" spans="68:68" customFormat="1">
      <c r="BP431593" s="90"/>
    </row>
    <row r="431594" spans="68:68" customFormat="1">
      <c r="BP431594" s="90"/>
    </row>
    <row r="431595" spans="68:68" customFormat="1">
      <c r="BP431595" s="90"/>
    </row>
    <row r="431596" spans="68:68" customFormat="1">
      <c r="BP431596" s="90"/>
    </row>
    <row r="431597" spans="68:68" customFormat="1">
      <c r="BP431597" s="90"/>
    </row>
    <row r="431598" spans="68:68" customFormat="1">
      <c r="BP431598" s="90"/>
    </row>
    <row r="431599" spans="68:68" customFormat="1">
      <c r="BP431599" s="90"/>
    </row>
    <row r="431600" spans="68:68" customFormat="1">
      <c r="BP431600" s="90"/>
    </row>
    <row r="431601" spans="68:68" customFormat="1">
      <c r="BP431601" s="90"/>
    </row>
    <row r="431602" spans="68:68" customFormat="1">
      <c r="BP431602" s="90"/>
    </row>
    <row r="431603" spans="68:68" customFormat="1">
      <c r="BP431603" s="90"/>
    </row>
    <row r="431604" spans="68:68" customFormat="1">
      <c r="BP431604" s="90"/>
    </row>
    <row r="431605" spans="68:68" customFormat="1">
      <c r="BP431605" s="90"/>
    </row>
    <row r="431606" spans="68:68" customFormat="1">
      <c r="BP431606" s="90"/>
    </row>
    <row r="431607" spans="68:68" customFormat="1">
      <c r="BP431607" s="90"/>
    </row>
    <row r="431608" spans="68:68" customFormat="1">
      <c r="BP431608" s="90"/>
    </row>
    <row r="431609" spans="68:68" customFormat="1">
      <c r="BP431609" s="90"/>
    </row>
    <row r="431610" spans="68:68" customFormat="1">
      <c r="BP431610" s="90"/>
    </row>
    <row r="431611" spans="68:68" customFormat="1">
      <c r="BP431611" s="90"/>
    </row>
    <row r="431612" spans="68:68" customFormat="1">
      <c r="BP431612" s="90"/>
    </row>
    <row r="431613" spans="68:68" customFormat="1">
      <c r="BP431613" s="90"/>
    </row>
    <row r="431614" spans="68:68" customFormat="1">
      <c r="BP431614" s="90"/>
    </row>
    <row r="431615" spans="68:68" customFormat="1">
      <c r="BP431615" s="90"/>
    </row>
    <row r="431616" spans="68:68" customFormat="1">
      <c r="BP431616" s="90"/>
    </row>
    <row r="431617" spans="68:68" customFormat="1">
      <c r="BP431617" s="90"/>
    </row>
    <row r="431618" spans="68:68" customFormat="1">
      <c r="BP431618" s="90"/>
    </row>
    <row r="431619" spans="68:68" customFormat="1">
      <c r="BP431619" s="90"/>
    </row>
    <row r="431620" spans="68:68" customFormat="1">
      <c r="BP431620" s="90"/>
    </row>
    <row r="431621" spans="68:68" customFormat="1">
      <c r="BP431621" s="90"/>
    </row>
    <row r="431622" spans="68:68" customFormat="1">
      <c r="BP431622" s="90"/>
    </row>
    <row r="431623" spans="68:68" customFormat="1">
      <c r="BP431623" s="90"/>
    </row>
    <row r="431624" spans="68:68" customFormat="1">
      <c r="BP431624" s="90"/>
    </row>
    <row r="431625" spans="68:68" customFormat="1">
      <c r="BP431625" s="90"/>
    </row>
    <row r="431626" spans="68:68" customFormat="1">
      <c r="BP431626" s="90"/>
    </row>
    <row r="431627" spans="68:68" customFormat="1">
      <c r="BP431627" s="90"/>
    </row>
    <row r="431628" spans="68:68" customFormat="1">
      <c r="BP431628" s="90"/>
    </row>
    <row r="431629" spans="68:68" customFormat="1">
      <c r="BP431629" s="90"/>
    </row>
    <row r="431630" spans="68:68" customFormat="1">
      <c r="BP431630" s="90"/>
    </row>
    <row r="431631" spans="68:68" customFormat="1">
      <c r="BP431631" s="90"/>
    </row>
    <row r="431632" spans="68:68" customFormat="1">
      <c r="BP431632" s="90"/>
    </row>
    <row r="431633" spans="68:68" customFormat="1">
      <c r="BP431633" s="90"/>
    </row>
    <row r="431634" spans="68:68" customFormat="1">
      <c r="BP431634" s="90"/>
    </row>
    <row r="431635" spans="68:68" customFormat="1">
      <c r="BP431635" s="90"/>
    </row>
    <row r="431636" spans="68:68" customFormat="1">
      <c r="BP431636" s="90"/>
    </row>
    <row r="431637" spans="68:68" customFormat="1">
      <c r="BP431637" s="90"/>
    </row>
    <row r="431638" spans="68:68" customFormat="1">
      <c r="BP431638" s="90"/>
    </row>
    <row r="431639" spans="68:68" customFormat="1">
      <c r="BP431639" s="90"/>
    </row>
    <row r="431640" spans="68:68" customFormat="1">
      <c r="BP431640" s="90"/>
    </row>
    <row r="431641" spans="68:68" customFormat="1">
      <c r="BP431641" s="90"/>
    </row>
    <row r="431642" spans="68:68" customFormat="1">
      <c r="BP431642" s="90"/>
    </row>
    <row r="431643" spans="68:68" customFormat="1">
      <c r="BP431643" s="90"/>
    </row>
    <row r="431644" spans="68:68" customFormat="1">
      <c r="BP431644" s="90"/>
    </row>
    <row r="431645" spans="68:68" customFormat="1">
      <c r="BP431645" s="90"/>
    </row>
    <row r="431646" spans="68:68" customFormat="1">
      <c r="BP431646" s="90"/>
    </row>
    <row r="431647" spans="68:68" customFormat="1">
      <c r="BP431647" s="90"/>
    </row>
    <row r="431648" spans="68:68" customFormat="1">
      <c r="BP431648" s="90"/>
    </row>
    <row r="431649" spans="68:68" customFormat="1">
      <c r="BP431649" s="90"/>
    </row>
    <row r="431650" spans="68:68" customFormat="1">
      <c r="BP431650" s="90"/>
    </row>
    <row r="431651" spans="68:68" customFormat="1">
      <c r="BP431651" s="90"/>
    </row>
    <row r="431652" spans="68:68" customFormat="1">
      <c r="BP431652" s="90"/>
    </row>
    <row r="431653" spans="68:68" customFormat="1">
      <c r="BP431653" s="90"/>
    </row>
    <row r="431654" spans="68:68" customFormat="1">
      <c r="BP431654" s="90"/>
    </row>
    <row r="431655" spans="68:68" customFormat="1">
      <c r="BP431655" s="90"/>
    </row>
    <row r="431656" spans="68:68" customFormat="1">
      <c r="BP431656" s="90"/>
    </row>
    <row r="431657" spans="68:68" customFormat="1">
      <c r="BP431657" s="90"/>
    </row>
    <row r="431658" spans="68:68" customFormat="1">
      <c r="BP431658" s="90"/>
    </row>
    <row r="431659" spans="68:68" customFormat="1">
      <c r="BP431659" s="90"/>
    </row>
    <row r="431660" spans="68:68" customFormat="1">
      <c r="BP431660" s="90"/>
    </row>
    <row r="431661" spans="68:68" customFormat="1">
      <c r="BP431661" s="90"/>
    </row>
    <row r="431662" spans="68:68" customFormat="1">
      <c r="BP431662" s="90"/>
    </row>
    <row r="431663" spans="68:68" customFormat="1">
      <c r="BP431663" s="90"/>
    </row>
    <row r="431664" spans="68:68" customFormat="1">
      <c r="BP431664" s="90"/>
    </row>
    <row r="431665" spans="68:68" customFormat="1">
      <c r="BP431665" s="90"/>
    </row>
    <row r="431666" spans="68:68" customFormat="1">
      <c r="BP431666" s="90"/>
    </row>
    <row r="431667" spans="68:68" customFormat="1">
      <c r="BP431667" s="90"/>
    </row>
    <row r="431668" spans="68:68" customFormat="1">
      <c r="BP431668" s="90"/>
    </row>
    <row r="431669" spans="68:68" customFormat="1">
      <c r="BP431669" s="90"/>
    </row>
    <row r="431670" spans="68:68" customFormat="1">
      <c r="BP431670" s="90"/>
    </row>
    <row r="431671" spans="68:68" customFormat="1">
      <c r="BP431671" s="90"/>
    </row>
    <row r="431672" spans="68:68" customFormat="1">
      <c r="BP431672" s="90"/>
    </row>
    <row r="431673" spans="68:68" customFormat="1">
      <c r="BP431673" s="90"/>
    </row>
    <row r="431674" spans="68:68" customFormat="1">
      <c r="BP431674" s="90"/>
    </row>
    <row r="431675" spans="68:68" customFormat="1">
      <c r="BP431675" s="90"/>
    </row>
    <row r="431676" spans="68:68" customFormat="1">
      <c r="BP431676" s="90"/>
    </row>
    <row r="431677" spans="68:68" customFormat="1">
      <c r="BP431677" s="90"/>
    </row>
    <row r="431678" spans="68:68" customFormat="1">
      <c r="BP431678" s="90"/>
    </row>
    <row r="431679" spans="68:68" customFormat="1">
      <c r="BP431679" s="90"/>
    </row>
    <row r="431680" spans="68:68" customFormat="1">
      <c r="BP431680" s="90"/>
    </row>
    <row r="431681" spans="68:68" customFormat="1">
      <c r="BP431681" s="90"/>
    </row>
    <row r="431682" spans="68:68" customFormat="1">
      <c r="BP431682" s="90"/>
    </row>
    <row r="431683" spans="68:68" customFormat="1">
      <c r="BP431683" s="90"/>
    </row>
    <row r="431684" spans="68:68" customFormat="1">
      <c r="BP431684" s="90"/>
    </row>
    <row r="431685" spans="68:68" customFormat="1">
      <c r="BP431685" s="90"/>
    </row>
    <row r="431686" spans="68:68" customFormat="1">
      <c r="BP431686" s="90"/>
    </row>
    <row r="431687" spans="68:68" customFormat="1">
      <c r="BP431687" s="90"/>
    </row>
    <row r="431688" spans="68:68" customFormat="1">
      <c r="BP431688" s="90"/>
    </row>
    <row r="431689" spans="68:68" customFormat="1">
      <c r="BP431689" s="90"/>
    </row>
    <row r="431690" spans="68:68" customFormat="1">
      <c r="BP431690" s="90"/>
    </row>
    <row r="431691" spans="68:68" customFormat="1">
      <c r="BP431691" s="90"/>
    </row>
    <row r="431692" spans="68:68" customFormat="1">
      <c r="BP431692" s="90"/>
    </row>
    <row r="431693" spans="68:68" customFormat="1">
      <c r="BP431693" s="90"/>
    </row>
    <row r="431694" spans="68:68" customFormat="1">
      <c r="BP431694" s="90"/>
    </row>
    <row r="431695" spans="68:68" customFormat="1">
      <c r="BP431695" s="90"/>
    </row>
    <row r="431696" spans="68:68" customFormat="1">
      <c r="BP431696" s="90"/>
    </row>
    <row r="431697" spans="68:68" customFormat="1">
      <c r="BP431697" s="90"/>
    </row>
    <row r="431698" spans="68:68" customFormat="1">
      <c r="BP431698" s="90"/>
    </row>
    <row r="431699" spans="68:68" customFormat="1">
      <c r="BP431699" s="90"/>
    </row>
    <row r="431700" spans="68:68" customFormat="1">
      <c r="BP431700" s="90"/>
    </row>
    <row r="431701" spans="68:68" customFormat="1">
      <c r="BP431701" s="90"/>
    </row>
    <row r="431702" spans="68:68" customFormat="1">
      <c r="BP431702" s="90"/>
    </row>
    <row r="431703" spans="68:68" customFormat="1">
      <c r="BP431703" s="90"/>
    </row>
    <row r="431704" spans="68:68" customFormat="1">
      <c r="BP431704" s="90"/>
    </row>
    <row r="431705" spans="68:68" customFormat="1">
      <c r="BP431705" s="90"/>
    </row>
    <row r="431706" spans="68:68" customFormat="1">
      <c r="BP431706" s="90"/>
    </row>
    <row r="431707" spans="68:68" customFormat="1">
      <c r="BP431707" s="90"/>
    </row>
    <row r="431708" spans="68:68" customFormat="1">
      <c r="BP431708" s="90"/>
    </row>
    <row r="431709" spans="68:68" customFormat="1">
      <c r="BP431709" s="90"/>
    </row>
    <row r="431710" spans="68:68" customFormat="1">
      <c r="BP431710" s="90"/>
    </row>
    <row r="431711" spans="68:68" customFormat="1">
      <c r="BP431711" s="90"/>
    </row>
    <row r="431712" spans="68:68" customFormat="1">
      <c r="BP431712" s="90"/>
    </row>
    <row r="431713" spans="68:68" customFormat="1">
      <c r="BP431713" s="90"/>
    </row>
    <row r="431714" spans="68:68" customFormat="1">
      <c r="BP431714" s="90"/>
    </row>
    <row r="431715" spans="68:68" customFormat="1">
      <c r="BP431715" s="90"/>
    </row>
    <row r="431716" spans="68:68" customFormat="1">
      <c r="BP431716" s="90"/>
    </row>
    <row r="431717" spans="68:68" customFormat="1">
      <c r="BP431717" s="90"/>
    </row>
    <row r="431718" spans="68:68" customFormat="1">
      <c r="BP431718" s="90"/>
    </row>
    <row r="431719" spans="68:68" customFormat="1">
      <c r="BP431719" s="90"/>
    </row>
    <row r="431720" spans="68:68" customFormat="1">
      <c r="BP431720" s="90"/>
    </row>
    <row r="431721" spans="68:68" customFormat="1">
      <c r="BP431721" s="90"/>
    </row>
    <row r="431722" spans="68:68" customFormat="1">
      <c r="BP431722" s="90"/>
    </row>
    <row r="431723" spans="68:68" customFormat="1">
      <c r="BP431723" s="90"/>
    </row>
    <row r="431724" spans="68:68" customFormat="1">
      <c r="BP431724" s="90"/>
    </row>
    <row r="431725" spans="68:68" customFormat="1">
      <c r="BP431725" s="90"/>
    </row>
    <row r="431726" spans="68:68" customFormat="1">
      <c r="BP431726" s="90"/>
    </row>
    <row r="431727" spans="68:68" customFormat="1">
      <c r="BP431727" s="90"/>
    </row>
    <row r="431728" spans="68:68" customFormat="1">
      <c r="BP431728" s="90"/>
    </row>
    <row r="431729" spans="68:68" customFormat="1">
      <c r="BP431729" s="90"/>
    </row>
    <row r="431730" spans="68:68" customFormat="1">
      <c r="BP431730" s="90"/>
    </row>
    <row r="431731" spans="68:68" customFormat="1">
      <c r="BP431731" s="90"/>
    </row>
    <row r="431732" spans="68:68" customFormat="1">
      <c r="BP431732" s="90"/>
    </row>
    <row r="431733" spans="68:68" customFormat="1">
      <c r="BP431733" s="90"/>
    </row>
    <row r="431734" spans="68:68" customFormat="1">
      <c r="BP431734" s="90"/>
    </row>
    <row r="431735" spans="68:68" customFormat="1">
      <c r="BP431735" s="90"/>
    </row>
    <row r="431736" spans="68:68" customFormat="1">
      <c r="BP431736" s="90"/>
    </row>
    <row r="431737" spans="68:68" customFormat="1">
      <c r="BP431737" s="90"/>
    </row>
    <row r="431738" spans="68:68" customFormat="1">
      <c r="BP431738" s="90"/>
    </row>
    <row r="431739" spans="68:68" customFormat="1">
      <c r="BP431739" s="90"/>
    </row>
    <row r="431740" spans="68:68" customFormat="1">
      <c r="BP431740" s="90"/>
    </row>
    <row r="431741" spans="68:68" customFormat="1">
      <c r="BP431741" s="90"/>
    </row>
    <row r="431742" spans="68:68" customFormat="1">
      <c r="BP431742" s="90"/>
    </row>
    <row r="431743" spans="68:68" customFormat="1">
      <c r="BP431743" s="90"/>
    </row>
    <row r="431744" spans="68:68" customFormat="1">
      <c r="BP431744" s="90"/>
    </row>
    <row r="431745" spans="68:68" customFormat="1">
      <c r="BP431745" s="90"/>
    </row>
    <row r="431746" spans="68:68" customFormat="1">
      <c r="BP431746" s="90"/>
    </row>
    <row r="431747" spans="68:68" customFormat="1">
      <c r="BP431747" s="90"/>
    </row>
    <row r="431748" spans="68:68" customFormat="1">
      <c r="BP431748" s="90"/>
    </row>
    <row r="431749" spans="68:68" customFormat="1">
      <c r="BP431749" s="90"/>
    </row>
    <row r="431750" spans="68:68" customFormat="1">
      <c r="BP431750" s="90"/>
    </row>
    <row r="431751" spans="68:68" customFormat="1">
      <c r="BP431751" s="90"/>
    </row>
    <row r="431752" spans="68:68" customFormat="1">
      <c r="BP431752" s="90"/>
    </row>
    <row r="431753" spans="68:68" customFormat="1">
      <c r="BP431753" s="90"/>
    </row>
    <row r="431754" spans="68:68" customFormat="1">
      <c r="BP431754" s="90"/>
    </row>
    <row r="431755" spans="68:68" customFormat="1">
      <c r="BP431755" s="90"/>
    </row>
    <row r="431756" spans="68:68" customFormat="1">
      <c r="BP431756" s="90"/>
    </row>
    <row r="431757" spans="68:68" customFormat="1">
      <c r="BP431757" s="90"/>
    </row>
    <row r="431758" spans="68:68" customFormat="1">
      <c r="BP431758" s="90"/>
    </row>
    <row r="431759" spans="68:68" customFormat="1">
      <c r="BP431759" s="90"/>
    </row>
    <row r="431760" spans="68:68" customFormat="1">
      <c r="BP431760" s="90"/>
    </row>
    <row r="431761" spans="68:68" customFormat="1">
      <c r="BP431761" s="90"/>
    </row>
    <row r="431762" spans="68:68" customFormat="1">
      <c r="BP431762" s="90"/>
    </row>
    <row r="431763" spans="68:68" customFormat="1">
      <c r="BP431763" s="90"/>
    </row>
    <row r="431764" spans="68:68" customFormat="1">
      <c r="BP431764" s="90"/>
    </row>
    <row r="431765" spans="68:68" customFormat="1">
      <c r="BP431765" s="90"/>
    </row>
    <row r="431766" spans="68:68" customFormat="1">
      <c r="BP431766" s="90"/>
    </row>
    <row r="431767" spans="68:68" customFormat="1">
      <c r="BP431767" s="90"/>
    </row>
    <row r="431768" spans="68:68" customFormat="1">
      <c r="BP431768" s="90"/>
    </row>
    <row r="431769" spans="68:68" customFormat="1">
      <c r="BP431769" s="90"/>
    </row>
    <row r="431770" spans="68:68" customFormat="1">
      <c r="BP431770" s="90"/>
    </row>
    <row r="431771" spans="68:68" customFormat="1">
      <c r="BP431771" s="90"/>
    </row>
    <row r="431772" spans="68:68" customFormat="1">
      <c r="BP431772" s="90"/>
    </row>
    <row r="431773" spans="68:68" customFormat="1">
      <c r="BP431773" s="90"/>
    </row>
    <row r="431774" spans="68:68" customFormat="1">
      <c r="BP431774" s="90"/>
    </row>
    <row r="431775" spans="68:68" customFormat="1">
      <c r="BP431775" s="90"/>
    </row>
    <row r="431776" spans="68:68" customFormat="1">
      <c r="BP431776" s="90"/>
    </row>
    <row r="431777" spans="68:68" customFormat="1">
      <c r="BP431777" s="90"/>
    </row>
    <row r="431778" spans="68:68" customFormat="1">
      <c r="BP431778" s="90"/>
    </row>
    <row r="431779" spans="68:68" customFormat="1">
      <c r="BP431779" s="90"/>
    </row>
    <row r="431780" spans="68:68" customFormat="1">
      <c r="BP431780" s="90"/>
    </row>
    <row r="431781" spans="68:68" customFormat="1">
      <c r="BP431781" s="90"/>
    </row>
    <row r="431782" spans="68:68" customFormat="1">
      <c r="BP431782" s="90"/>
    </row>
    <row r="431783" spans="68:68" customFormat="1">
      <c r="BP431783" s="90"/>
    </row>
    <row r="431784" spans="68:68" customFormat="1">
      <c r="BP431784" s="90"/>
    </row>
    <row r="431785" spans="68:68" customFormat="1">
      <c r="BP431785" s="90"/>
    </row>
    <row r="431786" spans="68:68" customFormat="1">
      <c r="BP431786" s="90"/>
    </row>
    <row r="431787" spans="68:68" customFormat="1">
      <c r="BP431787" s="90"/>
    </row>
    <row r="431788" spans="68:68" customFormat="1">
      <c r="BP431788" s="90"/>
    </row>
    <row r="431789" spans="68:68" customFormat="1">
      <c r="BP431789" s="90"/>
    </row>
    <row r="431790" spans="68:68" customFormat="1">
      <c r="BP431790" s="90"/>
    </row>
    <row r="431791" spans="68:68" customFormat="1">
      <c r="BP431791" s="90"/>
    </row>
    <row r="431792" spans="68:68" customFormat="1">
      <c r="BP431792" s="90"/>
    </row>
    <row r="431793" spans="68:68" customFormat="1">
      <c r="BP431793" s="90"/>
    </row>
    <row r="431794" spans="68:68" customFormat="1">
      <c r="BP431794" s="90"/>
    </row>
    <row r="431795" spans="68:68" customFormat="1">
      <c r="BP431795" s="90"/>
    </row>
    <row r="431796" spans="68:68" customFormat="1">
      <c r="BP431796" s="90"/>
    </row>
    <row r="431797" spans="68:68" customFormat="1">
      <c r="BP431797" s="90"/>
    </row>
    <row r="431798" spans="68:68" customFormat="1">
      <c r="BP431798" s="90"/>
    </row>
    <row r="431799" spans="68:68" customFormat="1">
      <c r="BP431799" s="90"/>
    </row>
    <row r="431800" spans="68:68" customFormat="1">
      <c r="BP431800" s="90"/>
    </row>
    <row r="431801" spans="68:68" customFormat="1">
      <c r="BP431801" s="90"/>
    </row>
    <row r="431802" spans="68:68" customFormat="1">
      <c r="BP431802" s="90"/>
    </row>
    <row r="431803" spans="68:68" customFormat="1">
      <c r="BP431803" s="90"/>
    </row>
    <row r="431804" spans="68:68" customFormat="1">
      <c r="BP431804" s="90"/>
    </row>
    <row r="431805" spans="68:68" customFormat="1">
      <c r="BP431805" s="90"/>
    </row>
    <row r="431806" spans="68:68" customFormat="1">
      <c r="BP431806" s="90"/>
    </row>
    <row r="431807" spans="68:68" customFormat="1">
      <c r="BP431807" s="90"/>
    </row>
    <row r="431808" spans="68:68" customFormat="1">
      <c r="BP431808" s="90"/>
    </row>
    <row r="431809" spans="68:68" customFormat="1">
      <c r="BP431809" s="90"/>
    </row>
    <row r="431810" spans="68:68" customFormat="1">
      <c r="BP431810" s="90"/>
    </row>
    <row r="431811" spans="68:68" customFormat="1">
      <c r="BP431811" s="90"/>
    </row>
    <row r="431812" spans="68:68" customFormat="1">
      <c r="BP431812" s="90"/>
    </row>
    <row r="431813" spans="68:68" customFormat="1">
      <c r="BP431813" s="90"/>
    </row>
    <row r="431814" spans="68:68" customFormat="1">
      <c r="BP431814" s="90"/>
    </row>
    <row r="431815" spans="68:68" customFormat="1">
      <c r="BP431815" s="90"/>
    </row>
    <row r="431816" spans="68:68" customFormat="1">
      <c r="BP431816" s="90"/>
    </row>
    <row r="431817" spans="68:68" customFormat="1">
      <c r="BP431817" s="90"/>
    </row>
    <row r="431818" spans="68:68" customFormat="1">
      <c r="BP431818" s="90"/>
    </row>
    <row r="431819" spans="68:68" customFormat="1">
      <c r="BP431819" s="90"/>
    </row>
    <row r="431820" spans="68:68" customFormat="1">
      <c r="BP431820" s="90"/>
    </row>
    <row r="431821" spans="68:68" customFormat="1">
      <c r="BP431821" s="90"/>
    </row>
    <row r="431822" spans="68:68" customFormat="1">
      <c r="BP431822" s="90"/>
    </row>
    <row r="431823" spans="68:68" customFormat="1">
      <c r="BP431823" s="90"/>
    </row>
    <row r="431824" spans="68:68" customFormat="1">
      <c r="BP431824" s="90"/>
    </row>
    <row r="431825" spans="68:68" customFormat="1">
      <c r="BP431825" s="90"/>
    </row>
    <row r="431826" spans="68:68" customFormat="1">
      <c r="BP431826" s="90"/>
    </row>
    <row r="431827" spans="68:68" customFormat="1">
      <c r="BP431827" s="90"/>
    </row>
    <row r="431828" spans="68:68" customFormat="1">
      <c r="BP431828" s="90"/>
    </row>
    <row r="431829" spans="68:68" customFormat="1">
      <c r="BP431829" s="90"/>
    </row>
    <row r="431830" spans="68:68" customFormat="1">
      <c r="BP431830" s="90"/>
    </row>
    <row r="431831" spans="68:68" customFormat="1">
      <c r="BP431831" s="90"/>
    </row>
    <row r="431832" spans="68:68" customFormat="1">
      <c r="BP431832" s="90"/>
    </row>
    <row r="431833" spans="68:68" customFormat="1">
      <c r="BP431833" s="90"/>
    </row>
    <row r="431834" spans="68:68" customFormat="1">
      <c r="BP431834" s="90"/>
    </row>
    <row r="431835" spans="68:68" customFormat="1">
      <c r="BP431835" s="90"/>
    </row>
    <row r="431836" spans="68:68" customFormat="1">
      <c r="BP431836" s="90"/>
    </row>
    <row r="431837" spans="68:68" customFormat="1">
      <c r="BP431837" s="90"/>
    </row>
    <row r="431838" spans="68:68" customFormat="1">
      <c r="BP431838" s="90"/>
    </row>
    <row r="431839" spans="68:68" customFormat="1">
      <c r="BP431839" s="90"/>
    </row>
    <row r="431840" spans="68:68" customFormat="1">
      <c r="BP431840" s="90"/>
    </row>
    <row r="431841" spans="68:68" customFormat="1">
      <c r="BP431841" s="90"/>
    </row>
    <row r="431842" spans="68:68" customFormat="1">
      <c r="BP431842" s="90"/>
    </row>
    <row r="431843" spans="68:68" customFormat="1">
      <c r="BP431843" s="90"/>
    </row>
    <row r="431844" spans="68:68" customFormat="1">
      <c r="BP431844" s="90"/>
    </row>
    <row r="431845" spans="68:68" customFormat="1">
      <c r="BP431845" s="90"/>
    </row>
    <row r="431846" spans="68:68" customFormat="1">
      <c r="BP431846" s="90"/>
    </row>
    <row r="431847" spans="68:68" customFormat="1">
      <c r="BP431847" s="90"/>
    </row>
    <row r="431848" spans="68:68" customFormat="1">
      <c r="BP431848" s="90"/>
    </row>
    <row r="431849" spans="68:68" customFormat="1">
      <c r="BP431849" s="90"/>
    </row>
    <row r="431850" spans="68:68" customFormat="1">
      <c r="BP431850" s="90"/>
    </row>
    <row r="431851" spans="68:68" customFormat="1">
      <c r="BP431851" s="90"/>
    </row>
    <row r="431852" spans="68:68" customFormat="1">
      <c r="BP431852" s="90"/>
    </row>
    <row r="431853" spans="68:68" customFormat="1">
      <c r="BP431853" s="90"/>
    </row>
    <row r="431854" spans="68:68" customFormat="1">
      <c r="BP431854" s="90"/>
    </row>
    <row r="431855" spans="68:68" customFormat="1">
      <c r="BP431855" s="90"/>
    </row>
    <row r="431856" spans="68:68" customFormat="1">
      <c r="BP431856" s="90"/>
    </row>
    <row r="431857" spans="68:68" customFormat="1">
      <c r="BP431857" s="90"/>
    </row>
    <row r="431858" spans="68:68" customFormat="1">
      <c r="BP431858" s="90"/>
    </row>
    <row r="431859" spans="68:68" customFormat="1">
      <c r="BP431859" s="90"/>
    </row>
    <row r="431860" spans="68:68" customFormat="1">
      <c r="BP431860" s="90"/>
    </row>
    <row r="431861" spans="68:68" customFormat="1">
      <c r="BP431861" s="90"/>
    </row>
    <row r="431862" spans="68:68" customFormat="1">
      <c r="BP431862" s="90"/>
    </row>
    <row r="431863" spans="68:68" customFormat="1">
      <c r="BP431863" s="90"/>
    </row>
    <row r="431864" spans="68:68" customFormat="1">
      <c r="BP431864" s="90"/>
    </row>
    <row r="431865" spans="68:68" customFormat="1">
      <c r="BP431865" s="90"/>
    </row>
    <row r="431866" spans="68:68" customFormat="1">
      <c r="BP431866" s="90"/>
    </row>
    <row r="431867" spans="68:68" customFormat="1">
      <c r="BP431867" s="90"/>
    </row>
    <row r="431868" spans="68:68" customFormat="1">
      <c r="BP431868" s="90"/>
    </row>
    <row r="431869" spans="68:68" customFormat="1">
      <c r="BP431869" s="90"/>
    </row>
    <row r="431870" spans="68:68" customFormat="1">
      <c r="BP431870" s="90"/>
    </row>
    <row r="431871" spans="68:68" customFormat="1">
      <c r="BP431871" s="90"/>
    </row>
    <row r="431872" spans="68:68" customFormat="1">
      <c r="BP431872" s="90"/>
    </row>
    <row r="431873" spans="68:68" customFormat="1">
      <c r="BP431873" s="90"/>
    </row>
    <row r="431874" spans="68:68" customFormat="1">
      <c r="BP431874" s="90"/>
    </row>
    <row r="431875" spans="68:68" customFormat="1">
      <c r="BP431875" s="90"/>
    </row>
    <row r="431876" spans="68:68" customFormat="1">
      <c r="BP431876" s="90"/>
    </row>
    <row r="431877" spans="68:68" customFormat="1">
      <c r="BP431877" s="90"/>
    </row>
    <row r="431878" spans="68:68" customFormat="1">
      <c r="BP431878" s="90"/>
    </row>
    <row r="431879" spans="68:68" customFormat="1">
      <c r="BP431879" s="90"/>
    </row>
    <row r="431880" spans="68:68" customFormat="1">
      <c r="BP431880" s="90"/>
    </row>
    <row r="431881" spans="68:68" customFormat="1">
      <c r="BP431881" s="90"/>
    </row>
    <row r="431882" spans="68:68" customFormat="1">
      <c r="BP431882" s="90"/>
    </row>
    <row r="431883" spans="68:68" customFormat="1">
      <c r="BP431883" s="90"/>
    </row>
    <row r="431884" spans="68:68" customFormat="1">
      <c r="BP431884" s="90"/>
    </row>
    <row r="431885" spans="68:68" customFormat="1">
      <c r="BP431885" s="90"/>
    </row>
    <row r="431886" spans="68:68" customFormat="1">
      <c r="BP431886" s="90"/>
    </row>
    <row r="431887" spans="68:68" customFormat="1">
      <c r="BP431887" s="90"/>
    </row>
    <row r="431888" spans="68:68" customFormat="1">
      <c r="BP431888" s="90"/>
    </row>
    <row r="431889" spans="68:68" customFormat="1">
      <c r="BP431889" s="90"/>
    </row>
    <row r="431890" spans="68:68" customFormat="1">
      <c r="BP431890" s="90"/>
    </row>
    <row r="431891" spans="68:68" customFormat="1">
      <c r="BP431891" s="90"/>
    </row>
    <row r="431892" spans="68:68" customFormat="1">
      <c r="BP431892" s="90"/>
    </row>
    <row r="431893" spans="68:68" customFormat="1">
      <c r="BP431893" s="90"/>
    </row>
    <row r="431894" spans="68:68" customFormat="1">
      <c r="BP431894" s="90"/>
    </row>
    <row r="431895" spans="68:68" customFormat="1">
      <c r="BP431895" s="90"/>
    </row>
    <row r="431896" spans="68:68" customFormat="1">
      <c r="BP431896" s="90"/>
    </row>
    <row r="431897" spans="68:68" customFormat="1">
      <c r="BP431897" s="90"/>
    </row>
    <row r="431898" spans="68:68" customFormat="1">
      <c r="BP431898" s="90"/>
    </row>
    <row r="431899" spans="68:68" customFormat="1">
      <c r="BP431899" s="90"/>
    </row>
    <row r="431900" spans="68:68" customFormat="1">
      <c r="BP431900" s="90"/>
    </row>
    <row r="431901" spans="68:68" customFormat="1">
      <c r="BP431901" s="90"/>
    </row>
    <row r="431902" spans="68:68" customFormat="1">
      <c r="BP431902" s="90"/>
    </row>
    <row r="431903" spans="68:68" customFormat="1">
      <c r="BP431903" s="90"/>
    </row>
    <row r="431904" spans="68:68" customFormat="1">
      <c r="BP431904" s="90"/>
    </row>
    <row r="431905" spans="68:68" customFormat="1">
      <c r="BP431905" s="90"/>
    </row>
    <row r="431906" spans="68:68" customFormat="1">
      <c r="BP431906" s="90"/>
    </row>
    <row r="431907" spans="68:68" customFormat="1">
      <c r="BP431907" s="90"/>
    </row>
    <row r="431908" spans="68:68" customFormat="1">
      <c r="BP431908" s="90"/>
    </row>
    <row r="431909" spans="68:68" customFormat="1">
      <c r="BP431909" s="90"/>
    </row>
    <row r="431910" spans="68:68" customFormat="1">
      <c r="BP431910" s="90"/>
    </row>
    <row r="431911" spans="68:68" customFormat="1">
      <c r="BP431911" s="90"/>
    </row>
    <row r="431912" spans="68:68" customFormat="1">
      <c r="BP431912" s="90"/>
    </row>
    <row r="431913" spans="68:68" customFormat="1">
      <c r="BP431913" s="90"/>
    </row>
    <row r="431914" spans="68:68" customFormat="1">
      <c r="BP431914" s="90"/>
    </row>
    <row r="431915" spans="68:68" customFormat="1">
      <c r="BP431915" s="90"/>
    </row>
    <row r="431916" spans="68:68" customFormat="1">
      <c r="BP431916" s="90"/>
    </row>
    <row r="431917" spans="68:68" customFormat="1">
      <c r="BP431917" s="90"/>
    </row>
    <row r="431918" spans="68:68" customFormat="1">
      <c r="BP431918" s="90"/>
    </row>
    <row r="431919" spans="68:68" customFormat="1">
      <c r="BP431919" s="90"/>
    </row>
    <row r="431920" spans="68:68" customFormat="1">
      <c r="BP431920" s="90"/>
    </row>
    <row r="431921" spans="68:68" customFormat="1">
      <c r="BP431921" s="90"/>
    </row>
    <row r="431922" spans="68:68" customFormat="1">
      <c r="BP431922" s="90"/>
    </row>
    <row r="431923" spans="68:68" customFormat="1">
      <c r="BP431923" s="90"/>
    </row>
    <row r="431924" spans="68:68" customFormat="1">
      <c r="BP431924" s="90"/>
    </row>
    <row r="431925" spans="68:68" customFormat="1">
      <c r="BP431925" s="90"/>
    </row>
    <row r="431926" spans="68:68" customFormat="1">
      <c r="BP431926" s="90"/>
    </row>
    <row r="431927" spans="68:68" customFormat="1">
      <c r="BP431927" s="90"/>
    </row>
    <row r="431928" spans="68:68" customFormat="1">
      <c r="BP431928" s="90"/>
    </row>
    <row r="431929" spans="68:68" customFormat="1">
      <c r="BP431929" s="90"/>
    </row>
    <row r="431930" spans="68:68" customFormat="1">
      <c r="BP431930" s="90"/>
    </row>
    <row r="431931" spans="68:68" customFormat="1">
      <c r="BP431931" s="90"/>
    </row>
    <row r="431932" spans="68:68" customFormat="1">
      <c r="BP431932" s="90"/>
    </row>
    <row r="431933" spans="68:68" customFormat="1">
      <c r="BP431933" s="90"/>
    </row>
    <row r="431934" spans="68:68" customFormat="1">
      <c r="BP431934" s="90"/>
    </row>
    <row r="431935" spans="68:68" customFormat="1">
      <c r="BP431935" s="90"/>
    </row>
    <row r="431936" spans="68:68" customFormat="1">
      <c r="BP431936" s="90"/>
    </row>
    <row r="431937" spans="68:68" customFormat="1">
      <c r="BP431937" s="90"/>
    </row>
    <row r="431938" spans="68:68" customFormat="1">
      <c r="BP431938" s="90"/>
    </row>
    <row r="431939" spans="68:68" customFormat="1">
      <c r="BP431939" s="90"/>
    </row>
    <row r="431940" spans="68:68" customFormat="1">
      <c r="BP431940" s="90"/>
    </row>
    <row r="431941" spans="68:68" customFormat="1">
      <c r="BP431941" s="90"/>
    </row>
    <row r="431942" spans="68:68" customFormat="1">
      <c r="BP431942" s="90"/>
    </row>
    <row r="431943" spans="68:68" customFormat="1">
      <c r="BP431943" s="90"/>
    </row>
    <row r="431944" spans="68:68" customFormat="1">
      <c r="BP431944" s="90"/>
    </row>
    <row r="431945" spans="68:68" customFormat="1">
      <c r="BP431945" s="90"/>
    </row>
    <row r="431946" spans="68:68" customFormat="1">
      <c r="BP431946" s="90"/>
    </row>
    <row r="431947" spans="68:68" customFormat="1">
      <c r="BP431947" s="90"/>
    </row>
    <row r="431948" spans="68:68" customFormat="1">
      <c r="BP431948" s="90"/>
    </row>
    <row r="431949" spans="68:68" customFormat="1">
      <c r="BP431949" s="90"/>
    </row>
    <row r="431950" spans="68:68" customFormat="1">
      <c r="BP431950" s="90"/>
    </row>
    <row r="431951" spans="68:68" customFormat="1">
      <c r="BP431951" s="90"/>
    </row>
    <row r="431952" spans="68:68" customFormat="1">
      <c r="BP431952" s="90"/>
    </row>
    <row r="431953" spans="68:68" customFormat="1">
      <c r="BP431953" s="90"/>
    </row>
    <row r="431954" spans="68:68" customFormat="1">
      <c r="BP431954" s="90"/>
    </row>
    <row r="431955" spans="68:68" customFormat="1">
      <c r="BP431955" s="90"/>
    </row>
    <row r="431956" spans="68:68" customFormat="1">
      <c r="BP431956" s="90"/>
    </row>
    <row r="431957" spans="68:68" customFormat="1">
      <c r="BP431957" s="90"/>
    </row>
    <row r="431958" spans="68:68" customFormat="1">
      <c r="BP431958" s="90"/>
    </row>
    <row r="431959" spans="68:68" customFormat="1">
      <c r="BP431959" s="90"/>
    </row>
    <row r="431960" spans="68:68" customFormat="1">
      <c r="BP431960" s="90"/>
    </row>
    <row r="431961" spans="68:68" customFormat="1">
      <c r="BP431961" s="90"/>
    </row>
    <row r="431962" spans="68:68" customFormat="1">
      <c r="BP431962" s="90"/>
    </row>
    <row r="431963" spans="68:68" customFormat="1">
      <c r="BP431963" s="90"/>
    </row>
    <row r="431964" spans="68:68" customFormat="1">
      <c r="BP431964" s="90"/>
    </row>
    <row r="431965" spans="68:68" customFormat="1">
      <c r="BP431965" s="90"/>
    </row>
    <row r="431966" spans="68:68" customFormat="1">
      <c r="BP431966" s="90"/>
    </row>
    <row r="431967" spans="68:68" customFormat="1">
      <c r="BP431967" s="90"/>
    </row>
    <row r="431968" spans="68:68" customFormat="1">
      <c r="BP431968" s="90"/>
    </row>
    <row r="431969" spans="68:68" customFormat="1">
      <c r="BP431969" s="90"/>
    </row>
    <row r="431970" spans="68:68" customFormat="1">
      <c r="BP431970" s="90"/>
    </row>
    <row r="431971" spans="68:68" customFormat="1">
      <c r="BP431971" s="90"/>
    </row>
    <row r="431972" spans="68:68" customFormat="1">
      <c r="BP431972" s="90"/>
    </row>
    <row r="431973" spans="68:68" customFormat="1">
      <c r="BP431973" s="90"/>
    </row>
    <row r="431974" spans="68:68" customFormat="1">
      <c r="BP431974" s="90"/>
    </row>
    <row r="431975" spans="68:68" customFormat="1">
      <c r="BP431975" s="90"/>
    </row>
    <row r="431976" spans="68:68" customFormat="1">
      <c r="BP431976" s="90"/>
    </row>
    <row r="431977" spans="68:68" customFormat="1">
      <c r="BP431977" s="90"/>
    </row>
    <row r="431978" spans="68:68" customFormat="1">
      <c r="BP431978" s="90"/>
    </row>
    <row r="431979" spans="68:68" customFormat="1">
      <c r="BP431979" s="90"/>
    </row>
    <row r="431980" spans="68:68" customFormat="1">
      <c r="BP431980" s="90"/>
    </row>
    <row r="431981" spans="68:68" customFormat="1">
      <c r="BP431981" s="90"/>
    </row>
    <row r="431982" spans="68:68" customFormat="1">
      <c r="BP431982" s="90"/>
    </row>
    <row r="431983" spans="68:68" customFormat="1">
      <c r="BP431983" s="90"/>
    </row>
    <row r="431984" spans="68:68" customFormat="1">
      <c r="BP431984" s="90"/>
    </row>
    <row r="431985" spans="68:68" customFormat="1">
      <c r="BP431985" s="90"/>
    </row>
    <row r="431986" spans="68:68" customFormat="1">
      <c r="BP431986" s="90"/>
    </row>
    <row r="431987" spans="68:68" customFormat="1">
      <c r="BP431987" s="90"/>
    </row>
    <row r="431988" spans="68:68" customFormat="1">
      <c r="BP431988" s="90"/>
    </row>
    <row r="431989" spans="68:68" customFormat="1">
      <c r="BP431989" s="90"/>
    </row>
    <row r="431990" spans="68:68" customFormat="1">
      <c r="BP431990" s="90"/>
    </row>
    <row r="431991" spans="68:68" customFormat="1">
      <c r="BP431991" s="90"/>
    </row>
    <row r="431992" spans="68:68" customFormat="1">
      <c r="BP431992" s="90"/>
    </row>
    <row r="431993" spans="68:68" customFormat="1">
      <c r="BP431993" s="90"/>
    </row>
    <row r="431994" spans="68:68" customFormat="1">
      <c r="BP431994" s="90"/>
    </row>
    <row r="431995" spans="68:68" customFormat="1">
      <c r="BP431995" s="90"/>
    </row>
    <row r="431996" spans="68:68" customFormat="1">
      <c r="BP431996" s="90"/>
    </row>
    <row r="431997" spans="68:68" customFormat="1">
      <c r="BP431997" s="90"/>
    </row>
    <row r="431998" spans="68:68" customFormat="1">
      <c r="BP431998" s="90"/>
    </row>
    <row r="431999" spans="68:68" customFormat="1">
      <c r="BP431999" s="90"/>
    </row>
    <row r="432000" spans="68:68" customFormat="1">
      <c r="BP432000" s="90"/>
    </row>
    <row r="432001" spans="68:68" customFormat="1">
      <c r="BP432001" s="90"/>
    </row>
    <row r="432002" spans="68:68" customFormat="1">
      <c r="BP432002" s="90"/>
    </row>
    <row r="432003" spans="68:68" customFormat="1">
      <c r="BP432003" s="90"/>
    </row>
    <row r="432004" spans="68:68" customFormat="1">
      <c r="BP432004" s="90"/>
    </row>
    <row r="432005" spans="68:68" customFormat="1">
      <c r="BP432005" s="90"/>
    </row>
    <row r="432006" spans="68:68" customFormat="1">
      <c r="BP432006" s="90"/>
    </row>
    <row r="432007" spans="68:68" customFormat="1">
      <c r="BP432007" s="90"/>
    </row>
    <row r="432008" spans="68:68" customFormat="1">
      <c r="BP432008" s="90"/>
    </row>
    <row r="432009" spans="68:68" customFormat="1">
      <c r="BP432009" s="90"/>
    </row>
    <row r="432010" spans="68:68" customFormat="1">
      <c r="BP432010" s="90"/>
    </row>
    <row r="432011" spans="68:68" customFormat="1">
      <c r="BP432011" s="90"/>
    </row>
    <row r="432012" spans="68:68" customFormat="1">
      <c r="BP432012" s="90"/>
    </row>
    <row r="432013" spans="68:68" customFormat="1">
      <c r="BP432013" s="90"/>
    </row>
    <row r="432014" spans="68:68" customFormat="1">
      <c r="BP432014" s="90"/>
    </row>
    <row r="432015" spans="68:68" customFormat="1">
      <c r="BP432015" s="90"/>
    </row>
    <row r="432016" spans="68:68" customFormat="1">
      <c r="BP432016" s="90"/>
    </row>
    <row r="432017" spans="68:68" customFormat="1">
      <c r="BP432017" s="90"/>
    </row>
    <row r="432018" spans="68:68" customFormat="1">
      <c r="BP432018" s="90"/>
    </row>
    <row r="432019" spans="68:68" customFormat="1">
      <c r="BP432019" s="90"/>
    </row>
    <row r="432020" spans="68:68" customFormat="1">
      <c r="BP432020" s="90"/>
    </row>
    <row r="432021" spans="68:68" customFormat="1">
      <c r="BP432021" s="90"/>
    </row>
    <row r="432022" spans="68:68" customFormat="1">
      <c r="BP432022" s="90"/>
    </row>
    <row r="432023" spans="68:68" customFormat="1">
      <c r="BP432023" s="90"/>
    </row>
    <row r="432024" spans="68:68" customFormat="1">
      <c r="BP432024" s="90"/>
    </row>
    <row r="432025" spans="68:68" customFormat="1">
      <c r="BP432025" s="90"/>
    </row>
    <row r="432026" spans="68:68" customFormat="1">
      <c r="BP432026" s="90"/>
    </row>
    <row r="432027" spans="68:68" customFormat="1">
      <c r="BP432027" s="90"/>
    </row>
    <row r="432028" spans="68:68" customFormat="1">
      <c r="BP432028" s="90"/>
    </row>
    <row r="432029" spans="68:68" customFormat="1">
      <c r="BP432029" s="90"/>
    </row>
    <row r="432030" spans="68:68" customFormat="1">
      <c r="BP432030" s="90"/>
    </row>
    <row r="432031" spans="68:68" customFormat="1">
      <c r="BP432031" s="90"/>
    </row>
    <row r="432032" spans="68:68" customFormat="1">
      <c r="BP432032" s="90"/>
    </row>
    <row r="432033" spans="68:68" customFormat="1">
      <c r="BP432033" s="90"/>
    </row>
    <row r="432034" spans="68:68" customFormat="1">
      <c r="BP432034" s="90"/>
    </row>
    <row r="432035" spans="68:68" customFormat="1">
      <c r="BP432035" s="90"/>
    </row>
    <row r="432036" spans="68:68" customFormat="1">
      <c r="BP432036" s="90"/>
    </row>
    <row r="432037" spans="68:68" customFormat="1">
      <c r="BP432037" s="90"/>
    </row>
    <row r="432038" spans="68:68" customFormat="1">
      <c r="BP432038" s="90"/>
    </row>
    <row r="432039" spans="68:68" customFormat="1">
      <c r="BP432039" s="90"/>
    </row>
    <row r="432040" spans="68:68" customFormat="1">
      <c r="BP432040" s="90"/>
    </row>
    <row r="432041" spans="68:68" customFormat="1">
      <c r="BP432041" s="90"/>
    </row>
    <row r="432042" spans="68:68" customFormat="1">
      <c r="BP432042" s="90"/>
    </row>
    <row r="432043" spans="68:68" customFormat="1">
      <c r="BP432043" s="90"/>
    </row>
    <row r="432044" spans="68:68" customFormat="1">
      <c r="BP432044" s="90"/>
    </row>
    <row r="432045" spans="68:68" customFormat="1">
      <c r="BP432045" s="90"/>
    </row>
    <row r="432046" spans="68:68" customFormat="1">
      <c r="BP432046" s="90"/>
    </row>
    <row r="432047" spans="68:68" customFormat="1">
      <c r="BP432047" s="90"/>
    </row>
    <row r="432048" spans="68:68" customFormat="1">
      <c r="BP432048" s="90"/>
    </row>
    <row r="432049" spans="68:68" customFormat="1">
      <c r="BP432049" s="90"/>
    </row>
    <row r="432050" spans="68:68" customFormat="1">
      <c r="BP432050" s="90"/>
    </row>
    <row r="432051" spans="68:68" customFormat="1">
      <c r="BP432051" s="90"/>
    </row>
    <row r="432052" spans="68:68" customFormat="1">
      <c r="BP432052" s="90"/>
    </row>
    <row r="432053" spans="68:68" customFormat="1">
      <c r="BP432053" s="90"/>
    </row>
    <row r="432054" spans="68:68" customFormat="1">
      <c r="BP432054" s="90"/>
    </row>
    <row r="432055" spans="68:68" customFormat="1">
      <c r="BP432055" s="90"/>
    </row>
    <row r="432056" spans="68:68" customFormat="1">
      <c r="BP432056" s="90"/>
    </row>
    <row r="432057" spans="68:68" customFormat="1">
      <c r="BP432057" s="90"/>
    </row>
    <row r="432058" spans="68:68" customFormat="1">
      <c r="BP432058" s="90"/>
    </row>
    <row r="432059" spans="68:68" customFormat="1">
      <c r="BP432059" s="90"/>
    </row>
    <row r="432060" spans="68:68" customFormat="1">
      <c r="BP432060" s="90"/>
    </row>
    <row r="432061" spans="68:68" customFormat="1">
      <c r="BP432061" s="90"/>
    </row>
    <row r="432062" spans="68:68" customFormat="1">
      <c r="BP432062" s="90"/>
    </row>
    <row r="432063" spans="68:68" customFormat="1">
      <c r="BP432063" s="90"/>
    </row>
    <row r="432064" spans="68:68" customFormat="1">
      <c r="BP432064" s="90"/>
    </row>
    <row r="432065" spans="68:68" customFormat="1">
      <c r="BP432065" s="90"/>
    </row>
    <row r="432066" spans="68:68" customFormat="1">
      <c r="BP432066" s="90"/>
    </row>
    <row r="432067" spans="68:68" customFormat="1">
      <c r="BP432067" s="90"/>
    </row>
    <row r="432068" spans="68:68" customFormat="1">
      <c r="BP432068" s="90"/>
    </row>
    <row r="432069" spans="68:68" customFormat="1">
      <c r="BP432069" s="90"/>
    </row>
    <row r="432070" spans="68:68" customFormat="1">
      <c r="BP432070" s="90"/>
    </row>
    <row r="432071" spans="68:68" customFormat="1">
      <c r="BP432071" s="90"/>
    </row>
    <row r="432072" spans="68:68" customFormat="1">
      <c r="BP432072" s="90"/>
    </row>
    <row r="432073" spans="68:68" customFormat="1">
      <c r="BP432073" s="90"/>
    </row>
    <row r="432074" spans="68:68" customFormat="1">
      <c r="BP432074" s="90"/>
    </row>
    <row r="432075" spans="68:68" customFormat="1">
      <c r="BP432075" s="90"/>
    </row>
    <row r="432076" spans="68:68" customFormat="1">
      <c r="BP432076" s="90"/>
    </row>
    <row r="432077" spans="68:68" customFormat="1">
      <c r="BP432077" s="90"/>
    </row>
    <row r="432078" spans="68:68" customFormat="1">
      <c r="BP432078" s="90"/>
    </row>
    <row r="432079" spans="68:68" customFormat="1">
      <c r="BP432079" s="90"/>
    </row>
    <row r="432080" spans="68:68" customFormat="1">
      <c r="BP432080" s="90"/>
    </row>
    <row r="432081" spans="68:68" customFormat="1">
      <c r="BP432081" s="90"/>
    </row>
    <row r="432082" spans="68:68" customFormat="1">
      <c r="BP432082" s="90"/>
    </row>
    <row r="432083" spans="68:68" customFormat="1">
      <c r="BP432083" s="90"/>
    </row>
    <row r="432084" spans="68:68" customFormat="1">
      <c r="BP432084" s="90"/>
    </row>
    <row r="432085" spans="68:68" customFormat="1">
      <c r="BP432085" s="90"/>
    </row>
    <row r="432086" spans="68:68" customFormat="1">
      <c r="BP432086" s="90"/>
    </row>
    <row r="432087" spans="68:68" customFormat="1">
      <c r="BP432087" s="90"/>
    </row>
    <row r="432088" spans="68:68" customFormat="1">
      <c r="BP432088" s="90"/>
    </row>
    <row r="432089" spans="68:68" customFormat="1">
      <c r="BP432089" s="90"/>
    </row>
    <row r="432090" spans="68:68" customFormat="1">
      <c r="BP432090" s="90"/>
    </row>
    <row r="432091" spans="68:68" customFormat="1">
      <c r="BP432091" s="90"/>
    </row>
    <row r="432092" spans="68:68" customFormat="1">
      <c r="BP432092" s="90"/>
    </row>
    <row r="432093" spans="68:68" customFormat="1">
      <c r="BP432093" s="90"/>
    </row>
    <row r="432094" spans="68:68" customFormat="1">
      <c r="BP432094" s="90"/>
    </row>
    <row r="432095" spans="68:68" customFormat="1">
      <c r="BP432095" s="90"/>
    </row>
    <row r="432096" spans="68:68" customFormat="1">
      <c r="BP432096" s="90"/>
    </row>
    <row r="432097" spans="68:68" customFormat="1">
      <c r="BP432097" s="90"/>
    </row>
    <row r="432098" spans="68:68" customFormat="1">
      <c r="BP432098" s="90"/>
    </row>
    <row r="432099" spans="68:68" customFormat="1">
      <c r="BP432099" s="90"/>
    </row>
    <row r="432100" spans="68:68" customFormat="1">
      <c r="BP432100" s="90"/>
    </row>
    <row r="432101" spans="68:68" customFormat="1">
      <c r="BP432101" s="90"/>
    </row>
    <row r="432102" spans="68:68" customFormat="1">
      <c r="BP432102" s="90"/>
    </row>
    <row r="432103" spans="68:68" customFormat="1">
      <c r="BP432103" s="90"/>
    </row>
    <row r="432104" spans="68:68" customFormat="1">
      <c r="BP432104" s="90"/>
    </row>
    <row r="432105" spans="68:68" customFormat="1">
      <c r="BP432105" s="90"/>
    </row>
    <row r="432106" spans="68:68" customFormat="1">
      <c r="BP432106" s="90"/>
    </row>
    <row r="432107" spans="68:68" customFormat="1">
      <c r="BP432107" s="90"/>
    </row>
    <row r="432108" spans="68:68" customFormat="1">
      <c r="BP432108" s="90"/>
    </row>
    <row r="432109" spans="68:68" customFormat="1">
      <c r="BP432109" s="90"/>
    </row>
    <row r="432110" spans="68:68" customFormat="1">
      <c r="BP432110" s="90"/>
    </row>
    <row r="432111" spans="68:68" customFormat="1">
      <c r="BP432111" s="90"/>
    </row>
    <row r="432112" spans="68:68" customFormat="1">
      <c r="BP432112" s="90"/>
    </row>
    <row r="432113" spans="68:68" customFormat="1">
      <c r="BP432113" s="90"/>
    </row>
    <row r="432114" spans="68:68" customFormat="1">
      <c r="BP432114" s="90"/>
    </row>
    <row r="432115" spans="68:68" customFormat="1">
      <c r="BP432115" s="90"/>
    </row>
    <row r="432116" spans="68:68" customFormat="1">
      <c r="BP432116" s="90"/>
    </row>
    <row r="432117" spans="68:68" customFormat="1">
      <c r="BP432117" s="90"/>
    </row>
    <row r="432118" spans="68:68" customFormat="1">
      <c r="BP432118" s="90"/>
    </row>
    <row r="432119" spans="68:68" customFormat="1">
      <c r="BP432119" s="90"/>
    </row>
    <row r="432120" spans="68:68" customFormat="1">
      <c r="BP432120" s="90"/>
    </row>
    <row r="432121" spans="68:68" customFormat="1">
      <c r="BP432121" s="90"/>
    </row>
    <row r="432122" spans="68:68" customFormat="1">
      <c r="BP432122" s="90"/>
    </row>
    <row r="432123" spans="68:68" customFormat="1">
      <c r="BP432123" s="90"/>
    </row>
    <row r="432124" spans="68:68" customFormat="1">
      <c r="BP432124" s="90"/>
    </row>
    <row r="432125" spans="68:68" customFormat="1">
      <c r="BP432125" s="90"/>
    </row>
    <row r="432126" spans="68:68" customFormat="1">
      <c r="BP432126" s="90"/>
    </row>
    <row r="432127" spans="68:68" customFormat="1">
      <c r="BP432127" s="90"/>
    </row>
    <row r="432128" spans="68:68" customFormat="1">
      <c r="BP432128" s="90"/>
    </row>
    <row r="432129" spans="68:68" customFormat="1">
      <c r="BP432129" s="90"/>
    </row>
    <row r="432130" spans="68:68" customFormat="1">
      <c r="BP432130" s="90"/>
    </row>
    <row r="432131" spans="68:68" customFormat="1">
      <c r="BP432131" s="90"/>
    </row>
    <row r="432132" spans="68:68" customFormat="1">
      <c r="BP432132" s="90"/>
    </row>
    <row r="432133" spans="68:68" customFormat="1">
      <c r="BP432133" s="90"/>
    </row>
    <row r="432134" spans="68:68" customFormat="1">
      <c r="BP432134" s="90"/>
    </row>
    <row r="432135" spans="68:68" customFormat="1">
      <c r="BP432135" s="90"/>
    </row>
    <row r="432136" spans="68:68" customFormat="1">
      <c r="BP432136" s="90"/>
    </row>
    <row r="432137" spans="68:68" customFormat="1">
      <c r="BP432137" s="90"/>
    </row>
    <row r="432138" spans="68:68" customFormat="1">
      <c r="BP432138" s="90"/>
    </row>
    <row r="432139" spans="68:68" customFormat="1">
      <c r="BP432139" s="90"/>
    </row>
    <row r="432140" spans="68:68" customFormat="1">
      <c r="BP432140" s="90"/>
    </row>
    <row r="432141" spans="68:68" customFormat="1">
      <c r="BP432141" s="90"/>
    </row>
    <row r="432142" spans="68:68" customFormat="1">
      <c r="BP432142" s="90"/>
    </row>
    <row r="432143" spans="68:68" customFormat="1">
      <c r="BP432143" s="90"/>
    </row>
    <row r="432144" spans="68:68" customFormat="1">
      <c r="BP432144" s="90"/>
    </row>
    <row r="432145" spans="68:68" customFormat="1">
      <c r="BP432145" s="90"/>
    </row>
    <row r="432146" spans="68:68" customFormat="1">
      <c r="BP432146" s="90"/>
    </row>
    <row r="432147" spans="68:68" customFormat="1">
      <c r="BP432147" s="90"/>
    </row>
    <row r="432148" spans="68:68" customFormat="1">
      <c r="BP432148" s="90"/>
    </row>
    <row r="432149" spans="68:68" customFormat="1">
      <c r="BP432149" s="90"/>
    </row>
    <row r="432150" spans="68:68" customFormat="1">
      <c r="BP432150" s="90"/>
    </row>
    <row r="432151" spans="68:68" customFormat="1">
      <c r="BP432151" s="90"/>
    </row>
    <row r="432152" spans="68:68" customFormat="1">
      <c r="BP432152" s="90"/>
    </row>
    <row r="432153" spans="68:68" customFormat="1">
      <c r="BP432153" s="90"/>
    </row>
    <row r="432154" spans="68:68" customFormat="1">
      <c r="BP432154" s="90"/>
    </row>
    <row r="432155" spans="68:68" customFormat="1">
      <c r="BP432155" s="90"/>
    </row>
    <row r="432156" spans="68:68" customFormat="1">
      <c r="BP432156" s="90"/>
    </row>
    <row r="432157" spans="68:68" customFormat="1">
      <c r="BP432157" s="90"/>
    </row>
    <row r="432158" spans="68:68" customFormat="1">
      <c r="BP432158" s="90"/>
    </row>
    <row r="432159" spans="68:68" customFormat="1">
      <c r="BP432159" s="90"/>
    </row>
    <row r="432160" spans="68:68" customFormat="1">
      <c r="BP432160" s="90"/>
    </row>
    <row r="432161" spans="68:68" customFormat="1">
      <c r="BP432161" s="90"/>
    </row>
    <row r="432162" spans="68:68" customFormat="1">
      <c r="BP432162" s="90"/>
    </row>
    <row r="432163" spans="68:68" customFormat="1">
      <c r="BP432163" s="90"/>
    </row>
    <row r="432164" spans="68:68" customFormat="1">
      <c r="BP432164" s="90"/>
    </row>
    <row r="432165" spans="68:68" customFormat="1">
      <c r="BP432165" s="90"/>
    </row>
    <row r="432166" spans="68:68" customFormat="1">
      <c r="BP432166" s="90"/>
    </row>
    <row r="432167" spans="68:68" customFormat="1">
      <c r="BP432167" s="90"/>
    </row>
    <row r="432168" spans="68:68" customFormat="1">
      <c r="BP432168" s="90"/>
    </row>
    <row r="432169" spans="68:68" customFormat="1">
      <c r="BP432169" s="90"/>
    </row>
    <row r="432170" spans="68:68" customFormat="1">
      <c r="BP432170" s="90"/>
    </row>
    <row r="432171" spans="68:68" customFormat="1">
      <c r="BP432171" s="90"/>
    </row>
    <row r="432172" spans="68:68" customFormat="1">
      <c r="BP432172" s="90"/>
    </row>
    <row r="432173" spans="68:68" customFormat="1">
      <c r="BP432173" s="90"/>
    </row>
    <row r="432174" spans="68:68" customFormat="1">
      <c r="BP432174" s="90"/>
    </row>
    <row r="432175" spans="68:68" customFormat="1">
      <c r="BP432175" s="90"/>
    </row>
    <row r="432176" spans="68:68" customFormat="1">
      <c r="BP432176" s="90"/>
    </row>
    <row r="432177" spans="68:68" customFormat="1">
      <c r="BP432177" s="90"/>
    </row>
    <row r="432178" spans="68:68" customFormat="1">
      <c r="BP432178" s="90"/>
    </row>
    <row r="432179" spans="68:68" customFormat="1">
      <c r="BP432179" s="90"/>
    </row>
    <row r="432180" spans="68:68" customFormat="1">
      <c r="BP432180" s="90"/>
    </row>
    <row r="432181" spans="68:68" customFormat="1">
      <c r="BP432181" s="90"/>
    </row>
    <row r="432182" spans="68:68" customFormat="1">
      <c r="BP432182" s="90"/>
    </row>
    <row r="432183" spans="68:68" customFormat="1">
      <c r="BP432183" s="90"/>
    </row>
    <row r="432184" spans="68:68" customFormat="1">
      <c r="BP432184" s="90"/>
    </row>
    <row r="432185" spans="68:68" customFormat="1">
      <c r="BP432185" s="90"/>
    </row>
    <row r="432186" spans="68:68" customFormat="1">
      <c r="BP432186" s="90"/>
    </row>
    <row r="432187" spans="68:68" customFormat="1">
      <c r="BP432187" s="90"/>
    </row>
    <row r="432188" spans="68:68" customFormat="1">
      <c r="BP432188" s="90"/>
    </row>
    <row r="432189" spans="68:68" customFormat="1">
      <c r="BP432189" s="90"/>
    </row>
    <row r="432190" spans="68:68" customFormat="1">
      <c r="BP432190" s="90"/>
    </row>
    <row r="432191" spans="68:68" customFormat="1">
      <c r="BP432191" s="90"/>
    </row>
    <row r="432192" spans="68:68" customFormat="1">
      <c r="BP432192" s="90"/>
    </row>
    <row r="432193" spans="68:68" customFormat="1">
      <c r="BP432193" s="90"/>
    </row>
    <row r="432194" spans="68:68" customFormat="1">
      <c r="BP432194" s="90"/>
    </row>
    <row r="432195" spans="68:68" customFormat="1">
      <c r="BP432195" s="90"/>
    </row>
    <row r="432196" spans="68:68" customFormat="1">
      <c r="BP432196" s="90"/>
    </row>
    <row r="432197" spans="68:68" customFormat="1">
      <c r="BP432197" s="90"/>
    </row>
    <row r="432198" spans="68:68" customFormat="1">
      <c r="BP432198" s="90"/>
    </row>
    <row r="432199" spans="68:68" customFormat="1">
      <c r="BP432199" s="90"/>
    </row>
    <row r="432200" spans="68:68" customFormat="1">
      <c r="BP432200" s="90"/>
    </row>
    <row r="432201" spans="68:68" customFormat="1">
      <c r="BP432201" s="90"/>
    </row>
    <row r="432202" spans="68:68" customFormat="1">
      <c r="BP432202" s="90"/>
    </row>
    <row r="432203" spans="68:68" customFormat="1">
      <c r="BP432203" s="90"/>
    </row>
    <row r="432204" spans="68:68" customFormat="1">
      <c r="BP432204" s="90"/>
    </row>
    <row r="432205" spans="68:68" customFormat="1">
      <c r="BP432205" s="90"/>
    </row>
    <row r="432206" spans="68:68" customFormat="1">
      <c r="BP432206" s="90"/>
    </row>
    <row r="432207" spans="68:68" customFormat="1">
      <c r="BP432207" s="90"/>
    </row>
    <row r="432208" spans="68:68" customFormat="1">
      <c r="BP432208" s="90"/>
    </row>
    <row r="432209" spans="68:68" customFormat="1">
      <c r="BP432209" s="90"/>
    </row>
    <row r="432210" spans="68:68" customFormat="1">
      <c r="BP432210" s="90"/>
    </row>
    <row r="432211" spans="68:68" customFormat="1">
      <c r="BP432211" s="90"/>
    </row>
    <row r="432212" spans="68:68" customFormat="1">
      <c r="BP432212" s="90"/>
    </row>
    <row r="432213" spans="68:68" customFormat="1">
      <c r="BP432213" s="90"/>
    </row>
    <row r="432214" spans="68:68" customFormat="1">
      <c r="BP432214" s="90"/>
    </row>
    <row r="432215" spans="68:68" customFormat="1">
      <c r="BP432215" s="90"/>
    </row>
    <row r="432216" spans="68:68" customFormat="1">
      <c r="BP432216" s="90"/>
    </row>
    <row r="432217" spans="68:68" customFormat="1">
      <c r="BP432217" s="90"/>
    </row>
    <row r="432218" spans="68:68" customFormat="1">
      <c r="BP432218" s="90"/>
    </row>
    <row r="432219" spans="68:68" customFormat="1">
      <c r="BP432219" s="90"/>
    </row>
    <row r="432220" spans="68:68" customFormat="1">
      <c r="BP432220" s="90"/>
    </row>
    <row r="432221" spans="68:68" customFormat="1">
      <c r="BP432221" s="90"/>
    </row>
    <row r="432222" spans="68:68" customFormat="1">
      <c r="BP432222" s="90"/>
    </row>
    <row r="432223" spans="68:68" customFormat="1">
      <c r="BP432223" s="90"/>
    </row>
    <row r="432224" spans="68:68" customFormat="1">
      <c r="BP432224" s="90"/>
    </row>
    <row r="432225" spans="68:68" customFormat="1">
      <c r="BP432225" s="90"/>
    </row>
    <row r="432226" spans="68:68" customFormat="1">
      <c r="BP432226" s="90"/>
    </row>
    <row r="432227" spans="68:68" customFormat="1">
      <c r="BP432227" s="90"/>
    </row>
    <row r="432228" spans="68:68" customFormat="1">
      <c r="BP432228" s="90"/>
    </row>
    <row r="432229" spans="68:68" customFormat="1">
      <c r="BP432229" s="90"/>
    </row>
    <row r="432230" spans="68:68" customFormat="1">
      <c r="BP432230" s="90"/>
    </row>
    <row r="432231" spans="68:68" customFormat="1">
      <c r="BP432231" s="90"/>
    </row>
    <row r="432232" spans="68:68" customFormat="1">
      <c r="BP432232" s="90"/>
    </row>
    <row r="432233" spans="68:68" customFormat="1">
      <c r="BP432233" s="90"/>
    </row>
    <row r="432234" spans="68:68" customFormat="1">
      <c r="BP432234" s="90"/>
    </row>
    <row r="432235" spans="68:68" customFormat="1">
      <c r="BP432235" s="90"/>
    </row>
    <row r="432236" spans="68:68" customFormat="1">
      <c r="BP432236" s="90"/>
    </row>
    <row r="432237" spans="68:68" customFormat="1">
      <c r="BP432237" s="90"/>
    </row>
    <row r="432238" spans="68:68" customFormat="1">
      <c r="BP432238" s="90"/>
    </row>
    <row r="432239" spans="68:68" customFormat="1">
      <c r="BP432239" s="90"/>
    </row>
    <row r="432240" spans="68:68" customFormat="1">
      <c r="BP432240" s="90"/>
    </row>
    <row r="432241" spans="68:68" customFormat="1">
      <c r="BP432241" s="90"/>
    </row>
    <row r="432242" spans="68:68" customFormat="1">
      <c r="BP432242" s="90"/>
    </row>
    <row r="432243" spans="68:68" customFormat="1">
      <c r="BP432243" s="90"/>
    </row>
    <row r="432244" spans="68:68" customFormat="1">
      <c r="BP432244" s="90"/>
    </row>
    <row r="432245" spans="68:68" customFormat="1">
      <c r="BP432245" s="90"/>
    </row>
    <row r="432246" spans="68:68" customFormat="1">
      <c r="BP432246" s="90"/>
    </row>
    <row r="432247" spans="68:68" customFormat="1">
      <c r="BP432247" s="90"/>
    </row>
    <row r="432248" spans="68:68" customFormat="1">
      <c r="BP432248" s="90"/>
    </row>
    <row r="432249" spans="68:68" customFormat="1">
      <c r="BP432249" s="90"/>
    </row>
    <row r="432250" spans="68:68" customFormat="1">
      <c r="BP432250" s="90"/>
    </row>
    <row r="432251" spans="68:68" customFormat="1">
      <c r="BP432251" s="90"/>
    </row>
    <row r="432252" spans="68:68" customFormat="1">
      <c r="BP432252" s="90"/>
    </row>
    <row r="432253" spans="68:68" customFormat="1">
      <c r="BP432253" s="90"/>
    </row>
    <row r="432254" spans="68:68" customFormat="1">
      <c r="BP432254" s="90"/>
    </row>
    <row r="432255" spans="68:68" customFormat="1">
      <c r="BP432255" s="90"/>
    </row>
    <row r="432256" spans="68:68" customFormat="1">
      <c r="BP432256" s="90"/>
    </row>
    <row r="432257" spans="68:68" customFormat="1">
      <c r="BP432257" s="90"/>
    </row>
    <row r="432258" spans="68:68" customFormat="1">
      <c r="BP432258" s="90"/>
    </row>
    <row r="432259" spans="68:68" customFormat="1">
      <c r="BP432259" s="90"/>
    </row>
    <row r="432260" spans="68:68" customFormat="1">
      <c r="BP432260" s="90"/>
    </row>
    <row r="432261" spans="68:68" customFormat="1">
      <c r="BP432261" s="90"/>
    </row>
    <row r="432262" spans="68:68" customFormat="1">
      <c r="BP432262" s="90"/>
    </row>
    <row r="432263" spans="68:68" customFormat="1">
      <c r="BP432263" s="90"/>
    </row>
    <row r="432264" spans="68:68" customFormat="1">
      <c r="BP432264" s="90"/>
    </row>
    <row r="432265" spans="68:68" customFormat="1">
      <c r="BP432265" s="90"/>
    </row>
    <row r="432266" spans="68:68" customFormat="1">
      <c r="BP432266" s="90"/>
    </row>
    <row r="432267" spans="68:68" customFormat="1">
      <c r="BP432267" s="90"/>
    </row>
    <row r="432268" spans="68:68" customFormat="1">
      <c r="BP432268" s="90"/>
    </row>
    <row r="432269" spans="68:68" customFormat="1">
      <c r="BP432269" s="90"/>
    </row>
    <row r="432270" spans="68:68" customFormat="1">
      <c r="BP432270" s="90"/>
    </row>
    <row r="432271" spans="68:68" customFormat="1">
      <c r="BP432271" s="90"/>
    </row>
    <row r="432272" spans="68:68" customFormat="1">
      <c r="BP432272" s="90"/>
    </row>
    <row r="432273" spans="68:68" customFormat="1">
      <c r="BP432273" s="90"/>
    </row>
    <row r="432274" spans="68:68" customFormat="1">
      <c r="BP432274" s="90"/>
    </row>
    <row r="432275" spans="68:68" customFormat="1">
      <c r="BP432275" s="90"/>
    </row>
    <row r="432276" spans="68:68" customFormat="1">
      <c r="BP432276" s="90"/>
    </row>
    <row r="432277" spans="68:68" customFormat="1">
      <c r="BP432277" s="90"/>
    </row>
    <row r="432278" spans="68:68" customFormat="1">
      <c r="BP432278" s="90"/>
    </row>
    <row r="432279" spans="68:68" customFormat="1">
      <c r="BP432279" s="90"/>
    </row>
    <row r="432280" spans="68:68" customFormat="1">
      <c r="BP432280" s="90"/>
    </row>
    <row r="432281" spans="68:68" customFormat="1">
      <c r="BP432281" s="90"/>
    </row>
    <row r="432282" spans="68:68" customFormat="1">
      <c r="BP432282" s="90"/>
    </row>
    <row r="432283" spans="68:68" customFormat="1">
      <c r="BP432283" s="90"/>
    </row>
    <row r="432284" spans="68:68" customFormat="1">
      <c r="BP432284" s="90"/>
    </row>
    <row r="432285" spans="68:68" customFormat="1">
      <c r="BP432285" s="90"/>
    </row>
    <row r="432286" spans="68:68" customFormat="1">
      <c r="BP432286" s="90"/>
    </row>
    <row r="432287" spans="68:68" customFormat="1">
      <c r="BP432287" s="90"/>
    </row>
    <row r="432288" spans="68:68" customFormat="1">
      <c r="BP432288" s="90"/>
    </row>
    <row r="432289" spans="68:68" customFormat="1">
      <c r="BP432289" s="90"/>
    </row>
    <row r="432290" spans="68:68" customFormat="1">
      <c r="BP432290" s="90"/>
    </row>
    <row r="432291" spans="68:68" customFormat="1">
      <c r="BP432291" s="90"/>
    </row>
    <row r="432292" spans="68:68" customFormat="1">
      <c r="BP432292" s="90"/>
    </row>
    <row r="432293" spans="68:68" customFormat="1">
      <c r="BP432293" s="90"/>
    </row>
    <row r="432294" spans="68:68" customFormat="1">
      <c r="BP432294" s="90"/>
    </row>
    <row r="432295" spans="68:68" customFormat="1">
      <c r="BP432295" s="90"/>
    </row>
    <row r="432296" spans="68:68" customFormat="1">
      <c r="BP432296" s="90"/>
    </row>
    <row r="432297" spans="68:68" customFormat="1">
      <c r="BP432297" s="90"/>
    </row>
    <row r="432298" spans="68:68" customFormat="1">
      <c r="BP432298" s="90"/>
    </row>
    <row r="432299" spans="68:68" customFormat="1">
      <c r="BP432299" s="90"/>
    </row>
    <row r="432300" spans="68:68" customFormat="1">
      <c r="BP432300" s="90"/>
    </row>
    <row r="432301" spans="68:68" customFormat="1">
      <c r="BP432301" s="90"/>
    </row>
    <row r="432302" spans="68:68" customFormat="1">
      <c r="BP432302" s="90"/>
    </row>
    <row r="432303" spans="68:68" customFormat="1">
      <c r="BP432303" s="90"/>
    </row>
    <row r="432304" spans="68:68" customFormat="1">
      <c r="BP432304" s="90"/>
    </row>
    <row r="432305" spans="68:68" customFormat="1">
      <c r="BP432305" s="90"/>
    </row>
    <row r="432306" spans="68:68" customFormat="1">
      <c r="BP432306" s="90"/>
    </row>
    <row r="432307" spans="68:68" customFormat="1">
      <c r="BP432307" s="90"/>
    </row>
    <row r="432308" spans="68:68" customFormat="1">
      <c r="BP432308" s="90"/>
    </row>
    <row r="432309" spans="68:68" customFormat="1">
      <c r="BP432309" s="90"/>
    </row>
    <row r="432310" spans="68:68" customFormat="1">
      <c r="BP432310" s="90"/>
    </row>
    <row r="432311" spans="68:68" customFormat="1">
      <c r="BP432311" s="90"/>
    </row>
    <row r="432312" spans="68:68" customFormat="1">
      <c r="BP432312" s="90"/>
    </row>
    <row r="432313" spans="68:68" customFormat="1">
      <c r="BP432313" s="90"/>
    </row>
    <row r="432314" spans="68:68" customFormat="1">
      <c r="BP432314" s="90"/>
    </row>
    <row r="432315" spans="68:68" customFormat="1">
      <c r="BP432315" s="90"/>
    </row>
    <row r="432316" spans="68:68" customFormat="1">
      <c r="BP432316" s="90"/>
    </row>
    <row r="432317" spans="68:68" customFormat="1">
      <c r="BP432317" s="90"/>
    </row>
    <row r="432318" spans="68:68" customFormat="1">
      <c r="BP432318" s="90"/>
    </row>
    <row r="432319" spans="68:68" customFormat="1">
      <c r="BP432319" s="90"/>
    </row>
    <row r="432320" spans="68:68" customFormat="1">
      <c r="BP432320" s="90"/>
    </row>
    <row r="432321" spans="68:68" customFormat="1">
      <c r="BP432321" s="90"/>
    </row>
    <row r="432322" spans="68:68" customFormat="1">
      <c r="BP432322" s="90"/>
    </row>
    <row r="432323" spans="68:68" customFormat="1">
      <c r="BP432323" s="90"/>
    </row>
    <row r="432324" spans="68:68" customFormat="1">
      <c r="BP432324" s="90"/>
    </row>
    <row r="432325" spans="68:68" customFormat="1">
      <c r="BP432325" s="90"/>
    </row>
    <row r="432326" spans="68:68" customFormat="1">
      <c r="BP432326" s="90"/>
    </row>
    <row r="432327" spans="68:68" customFormat="1">
      <c r="BP432327" s="90"/>
    </row>
    <row r="432328" spans="68:68" customFormat="1">
      <c r="BP432328" s="90"/>
    </row>
    <row r="432329" spans="68:68" customFormat="1">
      <c r="BP432329" s="90"/>
    </row>
    <row r="432330" spans="68:68" customFormat="1">
      <c r="BP432330" s="90"/>
    </row>
    <row r="432331" spans="68:68" customFormat="1">
      <c r="BP432331" s="90"/>
    </row>
    <row r="432332" spans="68:68" customFormat="1">
      <c r="BP432332" s="90"/>
    </row>
    <row r="432333" spans="68:68" customFormat="1">
      <c r="BP432333" s="90"/>
    </row>
    <row r="432334" spans="68:68" customFormat="1">
      <c r="BP432334" s="90"/>
    </row>
    <row r="432335" spans="68:68" customFormat="1">
      <c r="BP432335" s="90"/>
    </row>
    <row r="432336" spans="68:68" customFormat="1">
      <c r="BP432336" s="90"/>
    </row>
    <row r="432337" spans="68:68" customFormat="1">
      <c r="BP432337" s="90"/>
    </row>
    <row r="432338" spans="68:68" customFormat="1">
      <c r="BP432338" s="90"/>
    </row>
    <row r="432339" spans="68:68" customFormat="1">
      <c r="BP432339" s="90"/>
    </row>
    <row r="432340" spans="68:68" customFormat="1">
      <c r="BP432340" s="90"/>
    </row>
    <row r="432341" spans="68:68" customFormat="1">
      <c r="BP432341" s="90"/>
    </row>
    <row r="432342" spans="68:68" customFormat="1">
      <c r="BP432342" s="90"/>
    </row>
    <row r="432343" spans="68:68" customFormat="1">
      <c r="BP432343" s="90"/>
    </row>
    <row r="432344" spans="68:68" customFormat="1">
      <c r="BP432344" s="90"/>
    </row>
    <row r="432345" spans="68:68" customFormat="1">
      <c r="BP432345" s="90"/>
    </row>
    <row r="432346" spans="68:68" customFormat="1">
      <c r="BP432346" s="90"/>
    </row>
    <row r="432347" spans="68:68" customFormat="1">
      <c r="BP432347" s="90"/>
    </row>
    <row r="432348" spans="68:68" customFormat="1">
      <c r="BP432348" s="90"/>
    </row>
    <row r="432349" spans="68:68" customFormat="1">
      <c r="BP432349" s="90"/>
    </row>
    <row r="432350" spans="68:68" customFormat="1">
      <c r="BP432350" s="90"/>
    </row>
    <row r="432351" spans="68:68" customFormat="1">
      <c r="BP432351" s="90"/>
    </row>
    <row r="432352" spans="68:68" customFormat="1">
      <c r="BP432352" s="90"/>
    </row>
    <row r="432353" spans="68:68" customFormat="1">
      <c r="BP432353" s="90"/>
    </row>
    <row r="432354" spans="68:68" customFormat="1">
      <c r="BP432354" s="90"/>
    </row>
    <row r="432355" spans="68:68" customFormat="1">
      <c r="BP432355" s="90"/>
    </row>
    <row r="432356" spans="68:68" customFormat="1">
      <c r="BP432356" s="90"/>
    </row>
    <row r="432357" spans="68:68" customFormat="1">
      <c r="BP432357" s="90"/>
    </row>
    <row r="432358" spans="68:68" customFormat="1">
      <c r="BP432358" s="90"/>
    </row>
    <row r="432359" spans="68:68" customFormat="1">
      <c r="BP432359" s="90"/>
    </row>
    <row r="432360" spans="68:68" customFormat="1">
      <c r="BP432360" s="90"/>
    </row>
    <row r="432361" spans="68:68" customFormat="1">
      <c r="BP432361" s="90"/>
    </row>
    <row r="432362" spans="68:68" customFormat="1">
      <c r="BP432362" s="90"/>
    </row>
    <row r="432363" spans="68:68" customFormat="1">
      <c r="BP432363" s="90"/>
    </row>
    <row r="432364" spans="68:68" customFormat="1">
      <c r="BP432364" s="90"/>
    </row>
    <row r="432365" spans="68:68" customFormat="1">
      <c r="BP432365" s="90"/>
    </row>
    <row r="432366" spans="68:68" customFormat="1">
      <c r="BP432366" s="90"/>
    </row>
    <row r="432367" spans="68:68" customFormat="1">
      <c r="BP432367" s="90"/>
    </row>
    <row r="432368" spans="68:68" customFormat="1">
      <c r="BP432368" s="90"/>
    </row>
    <row r="432369" spans="68:68" customFormat="1">
      <c r="BP432369" s="90"/>
    </row>
    <row r="432370" spans="68:68" customFormat="1">
      <c r="BP432370" s="90"/>
    </row>
    <row r="432371" spans="68:68" customFormat="1">
      <c r="BP432371" s="90"/>
    </row>
    <row r="432372" spans="68:68" customFormat="1">
      <c r="BP432372" s="90"/>
    </row>
    <row r="432373" spans="68:68" customFormat="1">
      <c r="BP432373" s="90"/>
    </row>
    <row r="432374" spans="68:68" customFormat="1">
      <c r="BP432374" s="90"/>
    </row>
    <row r="432375" spans="68:68" customFormat="1">
      <c r="BP432375" s="90"/>
    </row>
    <row r="432376" spans="68:68" customFormat="1">
      <c r="BP432376" s="90"/>
    </row>
    <row r="432377" spans="68:68" customFormat="1">
      <c r="BP432377" s="90"/>
    </row>
    <row r="432378" spans="68:68" customFormat="1">
      <c r="BP432378" s="90"/>
    </row>
    <row r="432379" spans="68:68" customFormat="1">
      <c r="BP432379" s="90"/>
    </row>
    <row r="432380" spans="68:68" customFormat="1">
      <c r="BP432380" s="90"/>
    </row>
    <row r="432381" spans="68:68" customFormat="1">
      <c r="BP432381" s="90"/>
    </row>
    <row r="432382" spans="68:68" customFormat="1">
      <c r="BP432382" s="90"/>
    </row>
    <row r="432383" spans="68:68" customFormat="1">
      <c r="BP432383" s="90"/>
    </row>
    <row r="432384" spans="68:68" customFormat="1">
      <c r="BP432384" s="90"/>
    </row>
    <row r="432385" spans="68:68" customFormat="1">
      <c r="BP432385" s="90"/>
    </row>
    <row r="432386" spans="68:68" customFormat="1">
      <c r="BP432386" s="90"/>
    </row>
    <row r="432387" spans="68:68" customFormat="1">
      <c r="BP432387" s="90"/>
    </row>
    <row r="432388" spans="68:68" customFormat="1">
      <c r="BP432388" s="90"/>
    </row>
    <row r="432389" spans="68:68" customFormat="1">
      <c r="BP432389" s="90"/>
    </row>
    <row r="432390" spans="68:68" customFormat="1">
      <c r="BP432390" s="90"/>
    </row>
    <row r="432391" spans="68:68" customFormat="1">
      <c r="BP432391" s="90"/>
    </row>
    <row r="432392" spans="68:68" customFormat="1">
      <c r="BP432392" s="90"/>
    </row>
    <row r="432393" spans="68:68" customFormat="1">
      <c r="BP432393" s="90"/>
    </row>
    <row r="432394" spans="68:68" customFormat="1">
      <c r="BP432394" s="90"/>
    </row>
    <row r="432395" spans="68:68" customFormat="1">
      <c r="BP432395" s="90"/>
    </row>
    <row r="432396" spans="68:68" customFormat="1">
      <c r="BP432396" s="90"/>
    </row>
    <row r="432397" spans="68:68" customFormat="1">
      <c r="BP432397" s="90"/>
    </row>
    <row r="432398" spans="68:68" customFormat="1">
      <c r="BP432398" s="90"/>
    </row>
    <row r="432399" spans="68:68" customFormat="1">
      <c r="BP432399" s="90"/>
    </row>
    <row r="432400" spans="68:68" customFormat="1">
      <c r="BP432400" s="90"/>
    </row>
    <row r="432401" spans="68:68" customFormat="1">
      <c r="BP432401" s="90"/>
    </row>
    <row r="432402" spans="68:68" customFormat="1">
      <c r="BP432402" s="90"/>
    </row>
    <row r="432403" spans="68:68" customFormat="1">
      <c r="BP432403" s="90"/>
    </row>
    <row r="432404" spans="68:68" customFormat="1">
      <c r="BP432404" s="90"/>
    </row>
    <row r="432405" spans="68:68" customFormat="1">
      <c r="BP432405" s="90"/>
    </row>
    <row r="432406" spans="68:68" customFormat="1">
      <c r="BP432406" s="90"/>
    </row>
    <row r="432407" spans="68:68" customFormat="1">
      <c r="BP432407" s="90"/>
    </row>
    <row r="432408" spans="68:68" customFormat="1">
      <c r="BP432408" s="90"/>
    </row>
    <row r="432409" spans="68:68" customFormat="1">
      <c r="BP432409" s="90"/>
    </row>
    <row r="432410" spans="68:68" customFormat="1">
      <c r="BP432410" s="90"/>
    </row>
    <row r="432411" spans="68:68" customFormat="1">
      <c r="BP432411" s="90"/>
    </row>
    <row r="432412" spans="68:68" customFormat="1">
      <c r="BP432412" s="90"/>
    </row>
    <row r="432413" spans="68:68" customFormat="1">
      <c r="BP432413" s="90"/>
    </row>
    <row r="432414" spans="68:68" customFormat="1">
      <c r="BP432414" s="90"/>
    </row>
    <row r="432415" spans="68:68" customFormat="1">
      <c r="BP432415" s="90"/>
    </row>
    <row r="432416" spans="68:68" customFormat="1">
      <c r="BP432416" s="90"/>
    </row>
    <row r="432417" spans="68:68" customFormat="1">
      <c r="BP432417" s="90"/>
    </row>
    <row r="432418" spans="68:68" customFormat="1">
      <c r="BP432418" s="90"/>
    </row>
    <row r="432419" spans="68:68" customFormat="1">
      <c r="BP432419" s="90"/>
    </row>
    <row r="432420" spans="68:68" customFormat="1">
      <c r="BP432420" s="90"/>
    </row>
    <row r="432421" spans="68:68" customFormat="1">
      <c r="BP432421" s="90"/>
    </row>
    <row r="432422" spans="68:68" customFormat="1">
      <c r="BP432422" s="90"/>
    </row>
    <row r="432423" spans="68:68" customFormat="1">
      <c r="BP432423" s="90"/>
    </row>
    <row r="432424" spans="68:68" customFormat="1">
      <c r="BP432424" s="90"/>
    </row>
    <row r="432425" spans="68:68" customFormat="1">
      <c r="BP432425" s="90"/>
    </row>
    <row r="432426" spans="68:68" customFormat="1">
      <c r="BP432426" s="90"/>
    </row>
    <row r="432427" spans="68:68" customFormat="1">
      <c r="BP432427" s="90"/>
    </row>
    <row r="432428" spans="68:68" customFormat="1">
      <c r="BP432428" s="90"/>
    </row>
    <row r="432429" spans="68:68" customFormat="1">
      <c r="BP432429" s="90"/>
    </row>
    <row r="432430" spans="68:68" customFormat="1">
      <c r="BP432430" s="90"/>
    </row>
    <row r="432431" spans="68:68" customFormat="1">
      <c r="BP432431" s="90"/>
    </row>
    <row r="432432" spans="68:68" customFormat="1">
      <c r="BP432432" s="90"/>
    </row>
    <row r="432433" spans="68:68" customFormat="1">
      <c r="BP432433" s="90"/>
    </row>
    <row r="432434" spans="68:68" customFormat="1">
      <c r="BP432434" s="90"/>
    </row>
    <row r="432435" spans="68:68" customFormat="1">
      <c r="BP432435" s="90"/>
    </row>
    <row r="432436" spans="68:68" customFormat="1">
      <c r="BP432436" s="90"/>
    </row>
    <row r="432437" spans="68:68" customFormat="1">
      <c r="BP432437" s="90"/>
    </row>
    <row r="432438" spans="68:68" customFormat="1">
      <c r="BP432438" s="90"/>
    </row>
    <row r="432439" spans="68:68" customFormat="1">
      <c r="BP432439" s="90"/>
    </row>
    <row r="432440" spans="68:68" customFormat="1">
      <c r="BP432440" s="90"/>
    </row>
    <row r="432441" spans="68:68" customFormat="1">
      <c r="BP432441" s="90"/>
    </row>
    <row r="432442" spans="68:68" customFormat="1">
      <c r="BP432442" s="90"/>
    </row>
    <row r="432443" spans="68:68" customFormat="1">
      <c r="BP432443" s="90"/>
    </row>
    <row r="432444" spans="68:68" customFormat="1">
      <c r="BP432444" s="90"/>
    </row>
    <row r="432445" spans="68:68" customFormat="1">
      <c r="BP432445" s="90"/>
    </row>
    <row r="432446" spans="68:68" customFormat="1">
      <c r="BP432446" s="90"/>
    </row>
    <row r="432447" spans="68:68" customFormat="1">
      <c r="BP432447" s="90"/>
    </row>
    <row r="432448" spans="68:68" customFormat="1">
      <c r="BP432448" s="90"/>
    </row>
    <row r="432449" spans="68:68" customFormat="1">
      <c r="BP432449" s="90"/>
    </row>
    <row r="432450" spans="68:68" customFormat="1">
      <c r="BP432450" s="90"/>
    </row>
    <row r="432451" spans="68:68" customFormat="1">
      <c r="BP432451" s="90"/>
    </row>
    <row r="432452" spans="68:68" customFormat="1">
      <c r="BP432452" s="90"/>
    </row>
    <row r="432453" spans="68:68" customFormat="1">
      <c r="BP432453" s="90"/>
    </row>
    <row r="432454" spans="68:68" customFormat="1">
      <c r="BP432454" s="90"/>
    </row>
    <row r="432455" spans="68:68" customFormat="1">
      <c r="BP432455" s="90"/>
    </row>
    <row r="432456" spans="68:68" customFormat="1">
      <c r="BP432456" s="90"/>
    </row>
    <row r="432457" spans="68:68" customFormat="1">
      <c r="BP432457" s="90"/>
    </row>
    <row r="432458" spans="68:68" customFormat="1">
      <c r="BP432458" s="90"/>
    </row>
    <row r="432459" spans="68:68" customFormat="1">
      <c r="BP432459" s="90"/>
    </row>
    <row r="432460" spans="68:68" customFormat="1">
      <c r="BP432460" s="90"/>
    </row>
    <row r="432461" spans="68:68" customFormat="1">
      <c r="BP432461" s="90"/>
    </row>
    <row r="432462" spans="68:68" customFormat="1">
      <c r="BP432462" s="90"/>
    </row>
    <row r="432463" spans="68:68" customFormat="1">
      <c r="BP432463" s="90"/>
    </row>
    <row r="432464" spans="68:68" customFormat="1">
      <c r="BP432464" s="90"/>
    </row>
    <row r="432465" spans="68:68" customFormat="1">
      <c r="BP432465" s="90"/>
    </row>
    <row r="432466" spans="68:68" customFormat="1">
      <c r="BP432466" s="90"/>
    </row>
    <row r="432467" spans="68:68" customFormat="1">
      <c r="BP432467" s="90"/>
    </row>
    <row r="432468" spans="68:68" customFormat="1">
      <c r="BP432468" s="90"/>
    </row>
    <row r="432469" spans="68:68" customFormat="1">
      <c r="BP432469" s="90"/>
    </row>
    <row r="432470" spans="68:68" customFormat="1">
      <c r="BP432470" s="90"/>
    </row>
    <row r="432471" spans="68:68" customFormat="1">
      <c r="BP432471" s="90"/>
    </row>
    <row r="432472" spans="68:68" customFormat="1">
      <c r="BP432472" s="90"/>
    </row>
    <row r="432473" spans="68:68" customFormat="1">
      <c r="BP432473" s="90"/>
    </row>
    <row r="432474" spans="68:68" customFormat="1">
      <c r="BP432474" s="90"/>
    </row>
    <row r="432475" spans="68:68" customFormat="1">
      <c r="BP432475" s="90"/>
    </row>
    <row r="432476" spans="68:68" customFormat="1">
      <c r="BP432476" s="90"/>
    </row>
    <row r="432477" spans="68:68" customFormat="1">
      <c r="BP432477" s="90"/>
    </row>
    <row r="432478" spans="68:68" customFormat="1">
      <c r="BP432478" s="90"/>
    </row>
    <row r="432479" spans="68:68" customFormat="1">
      <c r="BP432479" s="90"/>
    </row>
    <row r="432480" spans="68:68" customFormat="1">
      <c r="BP432480" s="90"/>
    </row>
    <row r="432481" spans="68:68" customFormat="1">
      <c r="BP432481" s="90"/>
    </row>
    <row r="432482" spans="68:68" customFormat="1">
      <c r="BP432482" s="90"/>
    </row>
    <row r="432483" spans="68:68" customFormat="1">
      <c r="BP432483" s="90"/>
    </row>
    <row r="432484" spans="68:68" customFormat="1">
      <c r="BP432484" s="90"/>
    </row>
    <row r="432485" spans="68:68" customFormat="1">
      <c r="BP432485" s="90"/>
    </row>
    <row r="432486" spans="68:68" customFormat="1">
      <c r="BP432486" s="90"/>
    </row>
    <row r="432487" spans="68:68" customFormat="1">
      <c r="BP432487" s="90"/>
    </row>
    <row r="432488" spans="68:68" customFormat="1">
      <c r="BP432488" s="90"/>
    </row>
    <row r="432489" spans="68:68" customFormat="1">
      <c r="BP432489" s="90"/>
    </row>
    <row r="432490" spans="68:68" customFormat="1">
      <c r="BP432490" s="90"/>
    </row>
    <row r="432491" spans="68:68" customFormat="1">
      <c r="BP432491" s="90"/>
    </row>
    <row r="432492" spans="68:68" customFormat="1">
      <c r="BP432492" s="90"/>
    </row>
    <row r="432493" spans="68:68" customFormat="1">
      <c r="BP432493" s="90"/>
    </row>
    <row r="432494" spans="68:68" customFormat="1">
      <c r="BP432494" s="90"/>
    </row>
    <row r="432495" spans="68:68" customFormat="1">
      <c r="BP432495" s="90"/>
    </row>
    <row r="432496" spans="68:68" customFormat="1">
      <c r="BP432496" s="90"/>
    </row>
    <row r="432497" spans="68:68" customFormat="1">
      <c r="BP432497" s="90"/>
    </row>
    <row r="432498" spans="68:68" customFormat="1">
      <c r="BP432498" s="90"/>
    </row>
    <row r="432499" spans="68:68" customFormat="1">
      <c r="BP432499" s="90"/>
    </row>
    <row r="432500" spans="68:68" customFormat="1">
      <c r="BP432500" s="90"/>
    </row>
    <row r="432501" spans="68:68" customFormat="1">
      <c r="BP432501" s="90"/>
    </row>
    <row r="432502" spans="68:68" customFormat="1">
      <c r="BP432502" s="90"/>
    </row>
    <row r="432503" spans="68:68" customFormat="1">
      <c r="BP432503" s="90"/>
    </row>
    <row r="432504" spans="68:68" customFormat="1">
      <c r="BP432504" s="90"/>
    </row>
    <row r="432505" spans="68:68" customFormat="1">
      <c r="BP432505" s="90"/>
    </row>
    <row r="432506" spans="68:68" customFormat="1">
      <c r="BP432506" s="90"/>
    </row>
    <row r="432507" spans="68:68" customFormat="1">
      <c r="BP432507" s="90"/>
    </row>
    <row r="432508" spans="68:68" customFormat="1">
      <c r="BP432508" s="90"/>
    </row>
    <row r="432509" spans="68:68" customFormat="1">
      <c r="BP432509" s="90"/>
    </row>
    <row r="432510" spans="68:68" customFormat="1">
      <c r="BP432510" s="90"/>
    </row>
    <row r="432511" spans="68:68" customFormat="1">
      <c r="BP432511" s="90"/>
    </row>
    <row r="432512" spans="68:68" customFormat="1">
      <c r="BP432512" s="90"/>
    </row>
    <row r="432513" spans="68:68" customFormat="1">
      <c r="BP432513" s="90"/>
    </row>
    <row r="432514" spans="68:68" customFormat="1">
      <c r="BP432514" s="90"/>
    </row>
    <row r="432515" spans="68:68" customFormat="1">
      <c r="BP432515" s="90"/>
    </row>
    <row r="432516" spans="68:68" customFormat="1">
      <c r="BP432516" s="90"/>
    </row>
    <row r="432517" spans="68:68" customFormat="1">
      <c r="BP432517" s="90"/>
    </row>
    <row r="432518" spans="68:68" customFormat="1">
      <c r="BP432518" s="90"/>
    </row>
    <row r="432519" spans="68:68" customFormat="1">
      <c r="BP432519" s="90"/>
    </row>
    <row r="432520" spans="68:68" customFormat="1">
      <c r="BP432520" s="90"/>
    </row>
    <row r="432521" spans="68:68" customFormat="1">
      <c r="BP432521" s="90"/>
    </row>
    <row r="432522" spans="68:68" customFormat="1">
      <c r="BP432522" s="90"/>
    </row>
    <row r="432523" spans="68:68" customFormat="1">
      <c r="BP432523" s="90"/>
    </row>
    <row r="432524" spans="68:68" customFormat="1">
      <c r="BP432524" s="90"/>
    </row>
    <row r="432525" spans="68:68" customFormat="1">
      <c r="BP432525" s="90"/>
    </row>
    <row r="432526" spans="68:68" customFormat="1">
      <c r="BP432526" s="90"/>
    </row>
    <row r="432527" spans="68:68" customFormat="1">
      <c r="BP432527" s="90"/>
    </row>
    <row r="432528" spans="68:68" customFormat="1">
      <c r="BP432528" s="90"/>
    </row>
    <row r="432529" spans="68:68" customFormat="1">
      <c r="BP432529" s="90"/>
    </row>
    <row r="432530" spans="68:68" customFormat="1">
      <c r="BP432530" s="90"/>
    </row>
    <row r="432531" spans="68:68" customFormat="1">
      <c r="BP432531" s="90"/>
    </row>
    <row r="432532" spans="68:68" customFormat="1">
      <c r="BP432532" s="90"/>
    </row>
    <row r="432533" spans="68:68" customFormat="1">
      <c r="BP432533" s="90"/>
    </row>
    <row r="432534" spans="68:68" customFormat="1">
      <c r="BP432534" s="90"/>
    </row>
    <row r="432535" spans="68:68" customFormat="1">
      <c r="BP432535" s="90"/>
    </row>
    <row r="432536" spans="68:68" customFormat="1">
      <c r="BP432536" s="90"/>
    </row>
    <row r="432537" spans="68:68" customFormat="1">
      <c r="BP432537" s="90"/>
    </row>
    <row r="432538" spans="68:68" customFormat="1">
      <c r="BP432538" s="90"/>
    </row>
    <row r="432539" spans="68:68" customFormat="1">
      <c r="BP432539" s="90"/>
    </row>
    <row r="432540" spans="68:68" customFormat="1">
      <c r="BP432540" s="90"/>
    </row>
    <row r="432541" spans="68:68" customFormat="1">
      <c r="BP432541" s="90"/>
    </row>
    <row r="432542" spans="68:68" customFormat="1">
      <c r="BP432542" s="90"/>
    </row>
    <row r="432543" spans="68:68" customFormat="1">
      <c r="BP432543" s="90"/>
    </row>
    <row r="432544" spans="68:68" customFormat="1">
      <c r="BP432544" s="90"/>
    </row>
    <row r="432545" spans="68:68" customFormat="1">
      <c r="BP432545" s="90"/>
    </row>
    <row r="432546" spans="68:68" customFormat="1">
      <c r="BP432546" s="90"/>
    </row>
    <row r="432547" spans="68:68" customFormat="1">
      <c r="BP432547" s="90"/>
    </row>
    <row r="432548" spans="68:68" customFormat="1">
      <c r="BP432548" s="90"/>
    </row>
    <row r="432549" spans="68:68" customFormat="1">
      <c r="BP432549" s="90"/>
    </row>
    <row r="432550" spans="68:68" customFormat="1">
      <c r="BP432550" s="90"/>
    </row>
    <row r="432551" spans="68:68" customFormat="1">
      <c r="BP432551" s="90"/>
    </row>
    <row r="432552" spans="68:68" customFormat="1">
      <c r="BP432552" s="90"/>
    </row>
    <row r="432553" spans="68:68" customFormat="1">
      <c r="BP432553" s="90"/>
    </row>
    <row r="432554" spans="68:68" customFormat="1">
      <c r="BP432554" s="90"/>
    </row>
    <row r="432555" spans="68:68" customFormat="1">
      <c r="BP432555" s="90"/>
    </row>
    <row r="432556" spans="68:68" customFormat="1">
      <c r="BP432556" s="90"/>
    </row>
    <row r="432557" spans="68:68" customFormat="1">
      <c r="BP432557" s="90"/>
    </row>
    <row r="432558" spans="68:68" customFormat="1">
      <c r="BP432558" s="90"/>
    </row>
    <row r="432559" spans="68:68" customFormat="1">
      <c r="BP432559" s="90"/>
    </row>
    <row r="432560" spans="68:68" customFormat="1">
      <c r="BP432560" s="90"/>
    </row>
    <row r="432561" spans="68:68" customFormat="1">
      <c r="BP432561" s="90"/>
    </row>
    <row r="432562" spans="68:68" customFormat="1">
      <c r="BP432562" s="90"/>
    </row>
    <row r="432563" spans="68:68" customFormat="1">
      <c r="BP432563" s="90"/>
    </row>
    <row r="432564" spans="68:68" customFormat="1">
      <c r="BP432564" s="90"/>
    </row>
    <row r="432565" spans="68:68" customFormat="1">
      <c r="BP432565" s="90"/>
    </row>
    <row r="432566" spans="68:68" customFormat="1">
      <c r="BP432566" s="90"/>
    </row>
    <row r="432567" spans="68:68" customFormat="1">
      <c r="BP432567" s="90"/>
    </row>
    <row r="432568" spans="68:68" customFormat="1">
      <c r="BP432568" s="90"/>
    </row>
    <row r="432569" spans="68:68" customFormat="1">
      <c r="BP432569" s="90"/>
    </row>
    <row r="432570" spans="68:68" customFormat="1">
      <c r="BP432570" s="90"/>
    </row>
    <row r="432571" spans="68:68" customFormat="1">
      <c r="BP432571" s="90"/>
    </row>
    <row r="432572" spans="68:68" customFormat="1">
      <c r="BP432572" s="90"/>
    </row>
    <row r="432573" spans="68:68" customFormat="1">
      <c r="BP432573" s="90"/>
    </row>
    <row r="432574" spans="68:68" customFormat="1">
      <c r="BP432574" s="90"/>
    </row>
    <row r="432575" spans="68:68" customFormat="1">
      <c r="BP432575" s="90"/>
    </row>
    <row r="432576" spans="68:68" customFormat="1">
      <c r="BP432576" s="90"/>
    </row>
    <row r="432577" spans="68:68" customFormat="1">
      <c r="BP432577" s="90"/>
    </row>
    <row r="432578" spans="68:68" customFormat="1">
      <c r="BP432578" s="90"/>
    </row>
    <row r="432579" spans="68:68" customFormat="1">
      <c r="BP432579" s="90"/>
    </row>
    <row r="432580" spans="68:68" customFormat="1">
      <c r="BP432580" s="90"/>
    </row>
    <row r="432581" spans="68:68" customFormat="1">
      <c r="BP432581" s="90"/>
    </row>
    <row r="432582" spans="68:68" customFormat="1">
      <c r="BP432582" s="90"/>
    </row>
    <row r="432583" spans="68:68" customFormat="1">
      <c r="BP432583" s="90"/>
    </row>
    <row r="432584" spans="68:68" customFormat="1">
      <c r="BP432584" s="90"/>
    </row>
    <row r="432585" spans="68:68" customFormat="1">
      <c r="BP432585" s="90"/>
    </row>
    <row r="432586" spans="68:68" customFormat="1">
      <c r="BP432586" s="90"/>
    </row>
    <row r="432587" spans="68:68" customFormat="1">
      <c r="BP432587" s="90"/>
    </row>
    <row r="432588" spans="68:68" customFormat="1">
      <c r="BP432588" s="90"/>
    </row>
    <row r="432589" spans="68:68" customFormat="1">
      <c r="BP432589" s="90"/>
    </row>
    <row r="432590" spans="68:68" customFormat="1">
      <c r="BP432590" s="90"/>
    </row>
    <row r="432591" spans="68:68" customFormat="1">
      <c r="BP432591" s="90"/>
    </row>
    <row r="432592" spans="68:68" customFormat="1">
      <c r="BP432592" s="90"/>
    </row>
    <row r="432593" spans="68:68" customFormat="1">
      <c r="BP432593" s="90"/>
    </row>
    <row r="432594" spans="68:68" customFormat="1">
      <c r="BP432594" s="90"/>
    </row>
    <row r="432595" spans="68:68" customFormat="1">
      <c r="BP432595" s="90"/>
    </row>
    <row r="432596" spans="68:68" customFormat="1">
      <c r="BP432596" s="90"/>
    </row>
    <row r="432597" spans="68:68" customFormat="1">
      <c r="BP432597" s="90"/>
    </row>
    <row r="432598" spans="68:68" customFormat="1">
      <c r="BP432598" s="90"/>
    </row>
    <row r="432599" spans="68:68" customFormat="1">
      <c r="BP432599" s="90"/>
    </row>
    <row r="432600" spans="68:68" customFormat="1">
      <c r="BP432600" s="90"/>
    </row>
    <row r="432601" spans="68:68" customFormat="1">
      <c r="BP432601" s="90"/>
    </row>
    <row r="432602" spans="68:68" customFormat="1">
      <c r="BP432602" s="90"/>
    </row>
    <row r="432603" spans="68:68" customFormat="1">
      <c r="BP432603" s="90"/>
    </row>
    <row r="432604" spans="68:68" customFormat="1">
      <c r="BP432604" s="90"/>
    </row>
    <row r="432605" spans="68:68" customFormat="1">
      <c r="BP432605" s="90"/>
    </row>
    <row r="432606" spans="68:68" customFormat="1">
      <c r="BP432606" s="90"/>
    </row>
    <row r="432607" spans="68:68" customFormat="1">
      <c r="BP432607" s="90"/>
    </row>
    <row r="432608" spans="68:68" customFormat="1">
      <c r="BP432608" s="90"/>
    </row>
    <row r="432609" spans="68:68" customFormat="1">
      <c r="BP432609" s="90"/>
    </row>
    <row r="432610" spans="68:68" customFormat="1">
      <c r="BP432610" s="90"/>
    </row>
    <row r="432611" spans="68:68" customFormat="1">
      <c r="BP432611" s="90"/>
    </row>
    <row r="432612" spans="68:68" customFormat="1">
      <c r="BP432612" s="90"/>
    </row>
    <row r="432613" spans="68:68" customFormat="1">
      <c r="BP432613" s="90"/>
    </row>
    <row r="432614" spans="68:68" customFormat="1">
      <c r="BP432614" s="90"/>
    </row>
    <row r="432615" spans="68:68" customFormat="1">
      <c r="BP432615" s="90"/>
    </row>
    <row r="432616" spans="68:68" customFormat="1">
      <c r="BP432616" s="90"/>
    </row>
    <row r="432617" spans="68:68" customFormat="1">
      <c r="BP432617" s="90"/>
    </row>
    <row r="432618" spans="68:68" customFormat="1">
      <c r="BP432618" s="90"/>
    </row>
    <row r="432619" spans="68:68" customFormat="1">
      <c r="BP432619" s="90"/>
    </row>
    <row r="432620" spans="68:68" customFormat="1">
      <c r="BP432620" s="90"/>
    </row>
    <row r="432621" spans="68:68" customFormat="1">
      <c r="BP432621" s="90"/>
    </row>
    <row r="432622" spans="68:68" customFormat="1">
      <c r="BP432622" s="90"/>
    </row>
    <row r="432623" spans="68:68" customFormat="1">
      <c r="BP432623" s="90"/>
    </row>
    <row r="432624" spans="68:68" customFormat="1">
      <c r="BP432624" s="90"/>
    </row>
    <row r="432625" spans="68:68" customFormat="1">
      <c r="BP432625" s="90"/>
    </row>
    <row r="432626" spans="68:68" customFormat="1">
      <c r="BP432626" s="90"/>
    </row>
    <row r="432627" spans="68:68" customFormat="1">
      <c r="BP432627" s="90"/>
    </row>
    <row r="432628" spans="68:68" customFormat="1">
      <c r="BP432628" s="90"/>
    </row>
    <row r="432629" spans="68:68" customFormat="1">
      <c r="BP432629" s="90"/>
    </row>
    <row r="432630" spans="68:68" customFormat="1">
      <c r="BP432630" s="90"/>
    </row>
    <row r="432631" spans="68:68" customFormat="1">
      <c r="BP432631" s="90"/>
    </row>
    <row r="432632" spans="68:68" customFormat="1">
      <c r="BP432632" s="90"/>
    </row>
    <row r="432633" spans="68:68" customFormat="1">
      <c r="BP432633" s="90"/>
    </row>
    <row r="432634" spans="68:68" customFormat="1">
      <c r="BP432634" s="90"/>
    </row>
    <row r="432635" spans="68:68" customFormat="1">
      <c r="BP432635" s="90"/>
    </row>
    <row r="432636" spans="68:68" customFormat="1">
      <c r="BP432636" s="90"/>
    </row>
    <row r="432637" spans="68:68" customFormat="1">
      <c r="BP432637" s="90"/>
    </row>
    <row r="432638" spans="68:68" customFormat="1">
      <c r="BP432638" s="90"/>
    </row>
    <row r="432639" spans="68:68" customFormat="1">
      <c r="BP432639" s="90"/>
    </row>
    <row r="432640" spans="68:68" customFormat="1">
      <c r="BP432640" s="90"/>
    </row>
    <row r="432641" spans="68:68" customFormat="1">
      <c r="BP432641" s="90"/>
    </row>
    <row r="432642" spans="68:68" customFormat="1">
      <c r="BP432642" s="90"/>
    </row>
    <row r="432643" spans="68:68" customFormat="1">
      <c r="BP432643" s="90"/>
    </row>
    <row r="432644" spans="68:68" customFormat="1">
      <c r="BP432644" s="90"/>
    </row>
    <row r="432645" spans="68:68" customFormat="1">
      <c r="BP432645" s="90"/>
    </row>
    <row r="432646" spans="68:68" customFormat="1">
      <c r="BP432646" s="90"/>
    </row>
    <row r="432647" spans="68:68" customFormat="1">
      <c r="BP432647" s="90"/>
    </row>
    <row r="432648" spans="68:68" customFormat="1">
      <c r="BP432648" s="90"/>
    </row>
    <row r="432649" spans="68:68" customFormat="1">
      <c r="BP432649" s="90"/>
    </row>
    <row r="432650" spans="68:68" customFormat="1">
      <c r="BP432650" s="90"/>
    </row>
    <row r="432651" spans="68:68" customFormat="1">
      <c r="BP432651" s="90"/>
    </row>
    <row r="432652" spans="68:68" customFormat="1">
      <c r="BP432652" s="90"/>
    </row>
    <row r="432653" spans="68:68" customFormat="1">
      <c r="BP432653" s="90"/>
    </row>
    <row r="432654" spans="68:68" customFormat="1">
      <c r="BP432654" s="90"/>
    </row>
    <row r="432655" spans="68:68" customFormat="1">
      <c r="BP432655" s="90"/>
    </row>
    <row r="432656" spans="68:68" customFormat="1">
      <c r="BP432656" s="90"/>
    </row>
    <row r="432657" spans="68:68" customFormat="1">
      <c r="BP432657" s="90"/>
    </row>
    <row r="432658" spans="68:68" customFormat="1">
      <c r="BP432658" s="90"/>
    </row>
    <row r="432659" spans="68:68" customFormat="1">
      <c r="BP432659" s="90"/>
    </row>
    <row r="432660" spans="68:68" customFormat="1">
      <c r="BP432660" s="90"/>
    </row>
    <row r="432661" spans="68:68" customFormat="1">
      <c r="BP432661" s="90"/>
    </row>
    <row r="432662" spans="68:68" customFormat="1">
      <c r="BP432662" s="90"/>
    </row>
    <row r="432663" spans="68:68" customFormat="1">
      <c r="BP432663" s="90"/>
    </row>
    <row r="432664" spans="68:68" customFormat="1">
      <c r="BP432664" s="90"/>
    </row>
    <row r="432665" spans="68:68" customFormat="1">
      <c r="BP432665" s="90"/>
    </row>
    <row r="432666" spans="68:68" customFormat="1">
      <c r="BP432666" s="90"/>
    </row>
    <row r="432667" spans="68:68" customFormat="1">
      <c r="BP432667" s="90"/>
    </row>
    <row r="432668" spans="68:68" customFormat="1">
      <c r="BP432668" s="90"/>
    </row>
    <row r="432669" spans="68:68" customFormat="1">
      <c r="BP432669" s="90"/>
    </row>
    <row r="432670" spans="68:68" customFormat="1">
      <c r="BP432670" s="90"/>
    </row>
    <row r="432671" spans="68:68" customFormat="1">
      <c r="BP432671" s="90"/>
    </row>
    <row r="432672" spans="68:68" customFormat="1">
      <c r="BP432672" s="90"/>
    </row>
    <row r="432673" spans="68:68" customFormat="1">
      <c r="BP432673" s="90"/>
    </row>
    <row r="432674" spans="68:68" customFormat="1">
      <c r="BP432674" s="90"/>
    </row>
    <row r="432675" spans="68:68" customFormat="1">
      <c r="BP432675" s="90"/>
    </row>
    <row r="432676" spans="68:68" customFormat="1">
      <c r="BP432676" s="90"/>
    </row>
    <row r="432677" spans="68:68" customFormat="1">
      <c r="BP432677" s="90"/>
    </row>
    <row r="432678" spans="68:68" customFormat="1">
      <c r="BP432678" s="90"/>
    </row>
    <row r="432679" spans="68:68" customFormat="1">
      <c r="BP432679" s="90"/>
    </row>
    <row r="432680" spans="68:68" customFormat="1">
      <c r="BP432680" s="90"/>
    </row>
    <row r="432681" spans="68:68" customFormat="1">
      <c r="BP432681" s="90"/>
    </row>
    <row r="432682" spans="68:68" customFormat="1">
      <c r="BP432682" s="90"/>
    </row>
    <row r="432683" spans="68:68" customFormat="1">
      <c r="BP432683" s="90"/>
    </row>
    <row r="432684" spans="68:68" customFormat="1">
      <c r="BP432684" s="90"/>
    </row>
    <row r="432685" spans="68:68" customFormat="1">
      <c r="BP432685" s="90"/>
    </row>
    <row r="432686" spans="68:68" customFormat="1">
      <c r="BP432686" s="90"/>
    </row>
    <row r="432687" spans="68:68" customFormat="1">
      <c r="BP432687" s="90"/>
    </row>
    <row r="432688" spans="68:68" customFormat="1">
      <c r="BP432688" s="90"/>
    </row>
    <row r="432689" spans="68:68" customFormat="1">
      <c r="BP432689" s="90"/>
    </row>
    <row r="432690" spans="68:68" customFormat="1">
      <c r="BP432690" s="90"/>
    </row>
    <row r="432691" spans="68:68" customFormat="1">
      <c r="BP432691" s="90"/>
    </row>
    <row r="432692" spans="68:68" customFormat="1">
      <c r="BP432692" s="90"/>
    </row>
    <row r="432693" spans="68:68" customFormat="1">
      <c r="BP432693" s="90"/>
    </row>
    <row r="432694" spans="68:68" customFormat="1">
      <c r="BP432694" s="90"/>
    </row>
    <row r="432695" spans="68:68" customFormat="1">
      <c r="BP432695" s="90"/>
    </row>
    <row r="432696" spans="68:68" customFormat="1">
      <c r="BP432696" s="90"/>
    </row>
    <row r="432697" spans="68:68" customFormat="1">
      <c r="BP432697" s="90"/>
    </row>
    <row r="432698" spans="68:68" customFormat="1">
      <c r="BP432698" s="90"/>
    </row>
    <row r="432699" spans="68:68" customFormat="1">
      <c r="BP432699" s="90"/>
    </row>
    <row r="432700" spans="68:68" customFormat="1">
      <c r="BP432700" s="90"/>
    </row>
    <row r="432701" spans="68:68" customFormat="1">
      <c r="BP432701" s="90"/>
    </row>
    <row r="432702" spans="68:68" customFormat="1">
      <c r="BP432702" s="90"/>
    </row>
    <row r="432703" spans="68:68" customFormat="1">
      <c r="BP432703" s="90"/>
    </row>
    <row r="432704" spans="68:68" customFormat="1">
      <c r="BP432704" s="90"/>
    </row>
    <row r="432705" spans="68:68" customFormat="1">
      <c r="BP432705" s="90"/>
    </row>
    <row r="432706" spans="68:68" customFormat="1">
      <c r="BP432706" s="90"/>
    </row>
    <row r="432707" spans="68:68" customFormat="1">
      <c r="BP432707" s="90"/>
    </row>
    <row r="432708" spans="68:68" customFormat="1">
      <c r="BP432708" s="90"/>
    </row>
    <row r="432709" spans="68:68" customFormat="1">
      <c r="BP432709" s="90"/>
    </row>
    <row r="432710" spans="68:68" customFormat="1">
      <c r="BP432710" s="90"/>
    </row>
    <row r="432711" spans="68:68" customFormat="1">
      <c r="BP432711" s="90"/>
    </row>
    <row r="432712" spans="68:68" customFormat="1">
      <c r="BP432712" s="90"/>
    </row>
    <row r="432713" spans="68:68" customFormat="1">
      <c r="BP432713" s="90"/>
    </row>
    <row r="432714" spans="68:68" customFormat="1">
      <c r="BP432714" s="90"/>
    </row>
    <row r="432715" spans="68:68" customFormat="1">
      <c r="BP432715" s="90"/>
    </row>
    <row r="432716" spans="68:68" customFormat="1">
      <c r="BP432716" s="90"/>
    </row>
    <row r="432717" spans="68:68" customFormat="1">
      <c r="BP432717" s="90"/>
    </row>
    <row r="432718" spans="68:68" customFormat="1">
      <c r="BP432718" s="90"/>
    </row>
    <row r="432719" spans="68:68" customFormat="1">
      <c r="BP432719" s="90"/>
    </row>
    <row r="432720" spans="68:68" customFormat="1">
      <c r="BP432720" s="90"/>
    </row>
    <row r="432721" spans="68:68" customFormat="1">
      <c r="BP432721" s="90"/>
    </row>
    <row r="432722" spans="68:68" customFormat="1">
      <c r="BP432722" s="90"/>
    </row>
    <row r="432723" spans="68:68" customFormat="1">
      <c r="BP432723" s="90"/>
    </row>
    <row r="432724" spans="68:68" customFormat="1">
      <c r="BP432724" s="90"/>
    </row>
    <row r="432725" spans="68:68" customFormat="1">
      <c r="BP432725" s="90"/>
    </row>
    <row r="432726" spans="68:68" customFormat="1">
      <c r="BP432726" s="90"/>
    </row>
    <row r="432727" spans="68:68" customFormat="1">
      <c r="BP432727" s="90"/>
    </row>
    <row r="432728" spans="68:68" customFormat="1">
      <c r="BP432728" s="90"/>
    </row>
    <row r="432729" spans="68:68" customFormat="1">
      <c r="BP432729" s="90"/>
    </row>
    <row r="432730" spans="68:68" customFormat="1">
      <c r="BP432730" s="90"/>
    </row>
    <row r="432731" spans="68:68" customFormat="1">
      <c r="BP432731" s="90"/>
    </row>
    <row r="432732" spans="68:68" customFormat="1">
      <c r="BP432732" s="90"/>
    </row>
    <row r="432733" spans="68:68" customFormat="1">
      <c r="BP432733" s="90"/>
    </row>
    <row r="432734" spans="68:68" customFormat="1">
      <c r="BP432734" s="90"/>
    </row>
    <row r="432735" spans="68:68" customFormat="1">
      <c r="BP432735" s="90"/>
    </row>
    <row r="432736" spans="68:68" customFormat="1">
      <c r="BP432736" s="90"/>
    </row>
    <row r="432737" spans="68:68" customFormat="1">
      <c r="BP432737" s="90"/>
    </row>
    <row r="432738" spans="68:68" customFormat="1">
      <c r="BP432738" s="90"/>
    </row>
    <row r="432739" spans="68:68" customFormat="1">
      <c r="BP432739" s="90"/>
    </row>
    <row r="432740" spans="68:68" customFormat="1">
      <c r="BP432740" s="90"/>
    </row>
    <row r="432741" spans="68:68" customFormat="1">
      <c r="BP432741" s="90"/>
    </row>
    <row r="432742" spans="68:68" customFormat="1">
      <c r="BP432742" s="90"/>
    </row>
    <row r="432743" spans="68:68" customFormat="1">
      <c r="BP432743" s="90"/>
    </row>
    <row r="432744" spans="68:68" customFormat="1">
      <c r="BP432744" s="90"/>
    </row>
    <row r="432745" spans="68:68" customFormat="1">
      <c r="BP432745" s="90"/>
    </row>
    <row r="432746" spans="68:68" customFormat="1">
      <c r="BP432746" s="90"/>
    </row>
    <row r="432747" spans="68:68" customFormat="1">
      <c r="BP432747" s="90"/>
    </row>
    <row r="432748" spans="68:68" customFormat="1">
      <c r="BP432748" s="90"/>
    </row>
    <row r="432749" spans="68:68" customFormat="1">
      <c r="BP432749" s="90"/>
    </row>
    <row r="432750" spans="68:68" customFormat="1">
      <c r="BP432750" s="90"/>
    </row>
    <row r="432751" spans="68:68" customFormat="1">
      <c r="BP432751" s="90"/>
    </row>
    <row r="432752" spans="68:68" customFormat="1">
      <c r="BP432752" s="90"/>
    </row>
    <row r="432753" spans="68:68" customFormat="1">
      <c r="BP432753" s="90"/>
    </row>
    <row r="432754" spans="68:68" customFormat="1">
      <c r="BP432754" s="90"/>
    </row>
    <row r="432755" spans="68:68" customFormat="1">
      <c r="BP432755" s="90"/>
    </row>
    <row r="432756" spans="68:68" customFormat="1">
      <c r="BP432756" s="90"/>
    </row>
    <row r="432757" spans="68:68" customFormat="1">
      <c r="BP432757" s="90"/>
    </row>
    <row r="432758" spans="68:68" customFormat="1">
      <c r="BP432758" s="90"/>
    </row>
    <row r="432759" spans="68:68" customFormat="1">
      <c r="BP432759" s="90"/>
    </row>
    <row r="432760" spans="68:68" customFormat="1">
      <c r="BP432760" s="90"/>
    </row>
    <row r="432761" spans="68:68" customFormat="1">
      <c r="BP432761" s="90"/>
    </row>
    <row r="432762" spans="68:68" customFormat="1">
      <c r="BP432762" s="90"/>
    </row>
    <row r="432763" spans="68:68" customFormat="1">
      <c r="BP432763" s="90"/>
    </row>
    <row r="432764" spans="68:68" customFormat="1">
      <c r="BP432764" s="90"/>
    </row>
    <row r="432765" spans="68:68" customFormat="1">
      <c r="BP432765" s="90"/>
    </row>
    <row r="432766" spans="68:68" customFormat="1">
      <c r="BP432766" s="90"/>
    </row>
    <row r="432767" spans="68:68" customFormat="1">
      <c r="BP432767" s="90"/>
    </row>
    <row r="432768" spans="68:68" customFormat="1">
      <c r="BP432768" s="90"/>
    </row>
    <row r="432769" spans="68:68" customFormat="1">
      <c r="BP432769" s="90"/>
    </row>
    <row r="432770" spans="68:68" customFormat="1">
      <c r="BP432770" s="90"/>
    </row>
    <row r="432771" spans="68:68" customFormat="1">
      <c r="BP432771" s="90"/>
    </row>
    <row r="432772" spans="68:68" customFormat="1">
      <c r="BP432772" s="90"/>
    </row>
    <row r="432773" spans="68:68" customFormat="1">
      <c r="BP432773" s="90"/>
    </row>
    <row r="432774" spans="68:68" customFormat="1">
      <c r="BP432774" s="90"/>
    </row>
    <row r="432775" spans="68:68" customFormat="1">
      <c r="BP432775" s="90"/>
    </row>
    <row r="432776" spans="68:68" customFormat="1">
      <c r="BP432776" s="90"/>
    </row>
    <row r="432777" spans="68:68" customFormat="1">
      <c r="BP432777" s="90"/>
    </row>
    <row r="432778" spans="68:68" customFormat="1">
      <c r="BP432778" s="90"/>
    </row>
    <row r="432779" spans="68:68" customFormat="1">
      <c r="BP432779" s="90"/>
    </row>
    <row r="432780" spans="68:68" customFormat="1">
      <c r="BP432780" s="90"/>
    </row>
    <row r="432781" spans="68:68" customFormat="1">
      <c r="BP432781" s="90"/>
    </row>
    <row r="432782" spans="68:68" customFormat="1">
      <c r="BP432782" s="90"/>
    </row>
    <row r="432783" spans="68:68" customFormat="1">
      <c r="BP432783" s="90"/>
    </row>
    <row r="432784" spans="68:68" customFormat="1">
      <c r="BP432784" s="90"/>
    </row>
    <row r="432785" spans="68:68" customFormat="1">
      <c r="BP432785" s="90"/>
    </row>
    <row r="432786" spans="68:68" customFormat="1">
      <c r="BP432786" s="90"/>
    </row>
    <row r="432787" spans="68:68" customFormat="1">
      <c r="BP432787" s="90"/>
    </row>
    <row r="432788" spans="68:68" customFormat="1">
      <c r="BP432788" s="90"/>
    </row>
    <row r="432789" spans="68:68" customFormat="1">
      <c r="BP432789" s="90"/>
    </row>
    <row r="432790" spans="68:68" customFormat="1">
      <c r="BP432790" s="90"/>
    </row>
    <row r="432791" spans="68:68" customFormat="1">
      <c r="BP432791" s="90"/>
    </row>
    <row r="432792" spans="68:68" customFormat="1">
      <c r="BP432792" s="90"/>
    </row>
    <row r="432793" spans="68:68" customFormat="1">
      <c r="BP432793" s="90"/>
    </row>
    <row r="432794" spans="68:68" customFormat="1">
      <c r="BP432794" s="90"/>
    </row>
    <row r="432795" spans="68:68" customFormat="1">
      <c r="BP432795" s="90"/>
    </row>
    <row r="432796" spans="68:68" customFormat="1">
      <c r="BP432796" s="90"/>
    </row>
    <row r="432797" spans="68:68" customFormat="1">
      <c r="BP432797" s="90"/>
    </row>
    <row r="432798" spans="68:68" customFormat="1">
      <c r="BP432798" s="90"/>
    </row>
    <row r="432799" spans="68:68" customFormat="1">
      <c r="BP432799" s="90"/>
    </row>
    <row r="432800" spans="68:68" customFormat="1">
      <c r="BP432800" s="90"/>
    </row>
    <row r="432801" spans="68:68" customFormat="1">
      <c r="BP432801" s="90"/>
    </row>
    <row r="432802" spans="68:68" customFormat="1">
      <c r="BP432802" s="90"/>
    </row>
    <row r="432803" spans="68:68" customFormat="1">
      <c r="BP432803" s="90"/>
    </row>
    <row r="432804" spans="68:68" customFormat="1">
      <c r="BP432804" s="90"/>
    </row>
    <row r="432805" spans="68:68" customFormat="1">
      <c r="BP432805" s="90"/>
    </row>
    <row r="432806" spans="68:68" customFormat="1">
      <c r="BP432806" s="90"/>
    </row>
    <row r="432807" spans="68:68" customFormat="1">
      <c r="BP432807" s="90"/>
    </row>
    <row r="432808" spans="68:68" customFormat="1">
      <c r="BP432808" s="90"/>
    </row>
    <row r="432809" spans="68:68" customFormat="1">
      <c r="BP432809" s="90"/>
    </row>
    <row r="432810" spans="68:68" customFormat="1">
      <c r="BP432810" s="90"/>
    </row>
    <row r="432811" spans="68:68" customFormat="1">
      <c r="BP432811" s="90"/>
    </row>
    <row r="432812" spans="68:68" customFormat="1">
      <c r="BP432812" s="90"/>
    </row>
    <row r="432813" spans="68:68" customFormat="1">
      <c r="BP432813" s="90"/>
    </row>
    <row r="432814" spans="68:68" customFormat="1">
      <c r="BP432814" s="90"/>
    </row>
    <row r="432815" spans="68:68" customFormat="1">
      <c r="BP432815" s="90"/>
    </row>
    <row r="432816" spans="68:68" customFormat="1">
      <c r="BP432816" s="90"/>
    </row>
    <row r="432817" spans="68:68" customFormat="1">
      <c r="BP432817" s="90"/>
    </row>
    <row r="432818" spans="68:68" customFormat="1">
      <c r="BP432818" s="90"/>
    </row>
    <row r="432819" spans="68:68" customFormat="1">
      <c r="BP432819" s="90"/>
    </row>
    <row r="432820" spans="68:68" customFormat="1">
      <c r="BP432820" s="90"/>
    </row>
    <row r="432821" spans="68:68" customFormat="1">
      <c r="BP432821" s="90"/>
    </row>
    <row r="432822" spans="68:68" customFormat="1">
      <c r="BP432822" s="90"/>
    </row>
    <row r="432823" spans="68:68" customFormat="1">
      <c r="BP432823" s="90"/>
    </row>
    <row r="432824" spans="68:68" customFormat="1">
      <c r="BP432824" s="90"/>
    </row>
    <row r="432825" spans="68:68" customFormat="1">
      <c r="BP432825" s="90"/>
    </row>
    <row r="432826" spans="68:68" customFormat="1">
      <c r="BP432826" s="90"/>
    </row>
    <row r="432827" spans="68:68" customFormat="1">
      <c r="BP432827" s="90"/>
    </row>
    <row r="432828" spans="68:68" customFormat="1">
      <c r="BP432828" s="90"/>
    </row>
    <row r="432829" spans="68:68" customFormat="1">
      <c r="BP432829" s="90"/>
    </row>
    <row r="432830" spans="68:68" customFormat="1">
      <c r="BP432830" s="90"/>
    </row>
    <row r="432831" spans="68:68" customFormat="1">
      <c r="BP432831" s="90"/>
    </row>
    <row r="432832" spans="68:68" customFormat="1">
      <c r="BP432832" s="90"/>
    </row>
    <row r="432833" spans="68:68" customFormat="1">
      <c r="BP432833" s="90"/>
    </row>
    <row r="432834" spans="68:68" customFormat="1">
      <c r="BP432834" s="90"/>
    </row>
    <row r="432835" spans="68:68" customFormat="1">
      <c r="BP432835" s="90"/>
    </row>
    <row r="432836" spans="68:68" customFormat="1">
      <c r="BP432836" s="90"/>
    </row>
    <row r="432837" spans="68:68" customFormat="1">
      <c r="BP432837" s="90"/>
    </row>
    <row r="432838" spans="68:68" customFormat="1">
      <c r="BP432838" s="90"/>
    </row>
    <row r="432839" spans="68:68" customFormat="1">
      <c r="BP432839" s="90"/>
    </row>
    <row r="432840" spans="68:68" customFormat="1">
      <c r="BP432840" s="90"/>
    </row>
    <row r="432841" spans="68:68" customFormat="1">
      <c r="BP432841" s="90"/>
    </row>
    <row r="432842" spans="68:68" customFormat="1">
      <c r="BP432842" s="90"/>
    </row>
    <row r="432843" spans="68:68" customFormat="1">
      <c r="BP432843" s="90"/>
    </row>
    <row r="432844" spans="68:68" customFormat="1">
      <c r="BP432844" s="90"/>
    </row>
    <row r="432845" spans="68:68" customFormat="1">
      <c r="BP432845" s="90"/>
    </row>
    <row r="432846" spans="68:68" customFormat="1">
      <c r="BP432846" s="90"/>
    </row>
    <row r="432847" spans="68:68" customFormat="1">
      <c r="BP432847" s="90"/>
    </row>
    <row r="432848" spans="68:68" customFormat="1">
      <c r="BP432848" s="90"/>
    </row>
    <row r="432849" spans="68:68" customFormat="1">
      <c r="BP432849" s="90"/>
    </row>
    <row r="432850" spans="68:68" customFormat="1">
      <c r="BP432850" s="90"/>
    </row>
    <row r="432851" spans="68:68" customFormat="1">
      <c r="BP432851" s="90"/>
    </row>
    <row r="432852" spans="68:68" customFormat="1">
      <c r="BP432852" s="90"/>
    </row>
    <row r="432853" spans="68:68" customFormat="1">
      <c r="BP432853" s="90"/>
    </row>
    <row r="432854" spans="68:68" customFormat="1">
      <c r="BP432854" s="90"/>
    </row>
    <row r="432855" spans="68:68" customFormat="1">
      <c r="BP432855" s="90"/>
    </row>
    <row r="432856" spans="68:68" customFormat="1">
      <c r="BP432856" s="90"/>
    </row>
    <row r="432857" spans="68:68" customFormat="1">
      <c r="BP432857" s="90"/>
    </row>
    <row r="432858" spans="68:68" customFormat="1">
      <c r="BP432858" s="90"/>
    </row>
    <row r="432859" spans="68:68" customFormat="1">
      <c r="BP432859" s="90"/>
    </row>
    <row r="432860" spans="68:68" customFormat="1">
      <c r="BP432860" s="90"/>
    </row>
    <row r="432861" spans="68:68" customFormat="1">
      <c r="BP432861" s="90"/>
    </row>
    <row r="432862" spans="68:68" customFormat="1">
      <c r="BP432862" s="90"/>
    </row>
    <row r="432863" spans="68:68" customFormat="1">
      <c r="BP432863" s="90"/>
    </row>
    <row r="432864" spans="68:68" customFormat="1">
      <c r="BP432864" s="90"/>
    </row>
    <row r="432865" spans="68:68" customFormat="1">
      <c r="BP432865" s="90"/>
    </row>
    <row r="432866" spans="68:68" customFormat="1">
      <c r="BP432866" s="90"/>
    </row>
    <row r="432867" spans="68:68" customFormat="1">
      <c r="BP432867" s="90"/>
    </row>
    <row r="432868" spans="68:68" customFormat="1">
      <c r="BP432868" s="90"/>
    </row>
    <row r="432869" spans="68:68" customFormat="1">
      <c r="BP432869" s="90"/>
    </row>
    <row r="432870" spans="68:68" customFormat="1">
      <c r="BP432870" s="90"/>
    </row>
    <row r="432871" spans="68:68" customFormat="1">
      <c r="BP432871" s="90"/>
    </row>
    <row r="432872" spans="68:68" customFormat="1">
      <c r="BP432872" s="90"/>
    </row>
    <row r="432873" spans="68:68" customFormat="1">
      <c r="BP432873" s="90"/>
    </row>
    <row r="432874" spans="68:68" customFormat="1">
      <c r="BP432874" s="90"/>
    </row>
    <row r="432875" spans="68:68" customFormat="1">
      <c r="BP432875" s="90"/>
    </row>
    <row r="432876" spans="68:68" customFormat="1">
      <c r="BP432876" s="90"/>
    </row>
    <row r="432877" spans="68:68" customFormat="1">
      <c r="BP432877" s="90"/>
    </row>
    <row r="432878" spans="68:68" customFormat="1">
      <c r="BP432878" s="90"/>
    </row>
    <row r="432879" spans="68:68" customFormat="1">
      <c r="BP432879" s="90"/>
    </row>
    <row r="432880" spans="68:68" customFormat="1">
      <c r="BP432880" s="90"/>
    </row>
    <row r="432881" spans="68:68" customFormat="1">
      <c r="BP432881" s="90"/>
    </row>
    <row r="432882" spans="68:68" customFormat="1">
      <c r="BP432882" s="90"/>
    </row>
    <row r="432883" spans="68:68" customFormat="1">
      <c r="BP432883" s="90"/>
    </row>
    <row r="432884" spans="68:68" customFormat="1">
      <c r="BP432884" s="90"/>
    </row>
    <row r="432885" spans="68:68" customFormat="1">
      <c r="BP432885" s="90"/>
    </row>
    <row r="432886" spans="68:68" customFormat="1">
      <c r="BP432886" s="90"/>
    </row>
    <row r="432887" spans="68:68" customFormat="1">
      <c r="BP432887" s="90"/>
    </row>
    <row r="432888" spans="68:68" customFormat="1">
      <c r="BP432888" s="90"/>
    </row>
    <row r="432889" spans="68:68" customFormat="1">
      <c r="BP432889" s="90"/>
    </row>
    <row r="432890" spans="68:68" customFormat="1">
      <c r="BP432890" s="90"/>
    </row>
    <row r="432891" spans="68:68" customFormat="1">
      <c r="BP432891" s="90"/>
    </row>
    <row r="432892" spans="68:68" customFormat="1">
      <c r="BP432892" s="90"/>
    </row>
    <row r="432893" spans="68:68" customFormat="1">
      <c r="BP432893" s="90"/>
    </row>
    <row r="432894" spans="68:68" customFormat="1">
      <c r="BP432894" s="90"/>
    </row>
    <row r="432895" spans="68:68" customFormat="1">
      <c r="BP432895" s="90"/>
    </row>
    <row r="432896" spans="68:68" customFormat="1">
      <c r="BP432896" s="90"/>
    </row>
    <row r="432897" spans="68:68" customFormat="1">
      <c r="BP432897" s="90"/>
    </row>
    <row r="432898" spans="68:68" customFormat="1">
      <c r="BP432898" s="90"/>
    </row>
    <row r="432899" spans="68:68" customFormat="1">
      <c r="BP432899" s="90"/>
    </row>
    <row r="432900" spans="68:68" customFormat="1">
      <c r="BP432900" s="90"/>
    </row>
    <row r="432901" spans="68:68" customFormat="1">
      <c r="BP432901" s="90"/>
    </row>
    <row r="432902" spans="68:68" customFormat="1">
      <c r="BP432902" s="90"/>
    </row>
    <row r="432903" spans="68:68" customFormat="1">
      <c r="BP432903" s="90"/>
    </row>
    <row r="432904" spans="68:68" customFormat="1">
      <c r="BP432904" s="90"/>
    </row>
    <row r="432905" spans="68:68" customFormat="1">
      <c r="BP432905" s="90"/>
    </row>
    <row r="432906" spans="68:68" customFormat="1">
      <c r="BP432906" s="90"/>
    </row>
    <row r="432907" spans="68:68" customFormat="1">
      <c r="BP432907" s="90"/>
    </row>
    <row r="432908" spans="68:68" customFormat="1">
      <c r="BP432908" s="90"/>
    </row>
    <row r="432909" spans="68:68" customFormat="1">
      <c r="BP432909" s="90"/>
    </row>
    <row r="432910" spans="68:68" customFormat="1">
      <c r="BP432910" s="90"/>
    </row>
    <row r="432911" spans="68:68" customFormat="1">
      <c r="BP432911" s="90"/>
    </row>
    <row r="432912" spans="68:68" customFormat="1">
      <c r="BP432912" s="90"/>
    </row>
    <row r="432913" spans="68:68" customFormat="1">
      <c r="BP432913" s="90"/>
    </row>
    <row r="432914" spans="68:68" customFormat="1">
      <c r="BP432914" s="90"/>
    </row>
    <row r="432915" spans="68:68" customFormat="1">
      <c r="BP432915" s="90"/>
    </row>
    <row r="432916" spans="68:68" customFormat="1">
      <c r="BP432916" s="90"/>
    </row>
    <row r="432917" spans="68:68" customFormat="1">
      <c r="BP432917" s="90"/>
    </row>
    <row r="432918" spans="68:68" customFormat="1">
      <c r="BP432918" s="90"/>
    </row>
    <row r="432919" spans="68:68" customFormat="1">
      <c r="BP432919" s="90"/>
    </row>
    <row r="432920" spans="68:68" customFormat="1">
      <c r="BP432920" s="90"/>
    </row>
    <row r="432921" spans="68:68" customFormat="1">
      <c r="BP432921" s="90"/>
    </row>
    <row r="432922" spans="68:68" customFormat="1">
      <c r="BP432922" s="90"/>
    </row>
    <row r="432923" spans="68:68" customFormat="1">
      <c r="BP432923" s="90"/>
    </row>
    <row r="432924" spans="68:68" customFormat="1">
      <c r="BP432924" s="90"/>
    </row>
    <row r="432925" spans="68:68" customFormat="1">
      <c r="BP432925" s="90"/>
    </row>
    <row r="432926" spans="68:68" customFormat="1">
      <c r="BP432926" s="90"/>
    </row>
    <row r="432927" spans="68:68" customFormat="1">
      <c r="BP432927" s="90"/>
    </row>
    <row r="432928" spans="68:68" customFormat="1">
      <c r="BP432928" s="90"/>
    </row>
    <row r="432929" spans="68:68" customFormat="1">
      <c r="BP432929" s="90"/>
    </row>
    <row r="432930" spans="68:68" customFormat="1">
      <c r="BP432930" s="90"/>
    </row>
    <row r="432931" spans="68:68" customFormat="1">
      <c r="BP432931" s="90"/>
    </row>
    <row r="432932" spans="68:68" customFormat="1">
      <c r="BP432932" s="90"/>
    </row>
    <row r="432933" spans="68:68" customFormat="1">
      <c r="BP432933" s="90"/>
    </row>
    <row r="432934" spans="68:68" customFormat="1">
      <c r="BP432934" s="90"/>
    </row>
    <row r="432935" spans="68:68" customFormat="1">
      <c r="BP432935" s="90"/>
    </row>
    <row r="432936" spans="68:68" customFormat="1">
      <c r="BP432936" s="90"/>
    </row>
    <row r="432937" spans="68:68" customFormat="1">
      <c r="BP432937" s="90"/>
    </row>
    <row r="432938" spans="68:68" customFormat="1">
      <c r="BP432938" s="90"/>
    </row>
    <row r="432939" spans="68:68" customFormat="1">
      <c r="BP432939" s="90"/>
    </row>
    <row r="432940" spans="68:68" customFormat="1">
      <c r="BP432940" s="90"/>
    </row>
    <row r="432941" spans="68:68" customFormat="1">
      <c r="BP432941" s="90"/>
    </row>
    <row r="432942" spans="68:68" customFormat="1">
      <c r="BP432942" s="90"/>
    </row>
    <row r="432943" spans="68:68" customFormat="1">
      <c r="BP432943" s="90"/>
    </row>
    <row r="432944" spans="68:68" customFormat="1">
      <c r="BP432944" s="90"/>
    </row>
    <row r="432945" spans="68:68" customFormat="1">
      <c r="BP432945" s="90"/>
    </row>
    <row r="432946" spans="68:68" customFormat="1">
      <c r="BP432946" s="90"/>
    </row>
    <row r="432947" spans="68:68" customFormat="1">
      <c r="BP432947" s="90"/>
    </row>
    <row r="432948" spans="68:68" customFormat="1">
      <c r="BP432948" s="90"/>
    </row>
    <row r="432949" spans="68:68" customFormat="1">
      <c r="BP432949" s="90"/>
    </row>
    <row r="432950" spans="68:68" customFormat="1">
      <c r="BP432950" s="90"/>
    </row>
    <row r="432951" spans="68:68" customFormat="1">
      <c r="BP432951" s="90"/>
    </row>
    <row r="432952" spans="68:68" customFormat="1">
      <c r="BP432952" s="90"/>
    </row>
    <row r="432953" spans="68:68" customFormat="1">
      <c r="BP432953" s="90"/>
    </row>
    <row r="432954" spans="68:68" customFormat="1">
      <c r="BP432954" s="90"/>
    </row>
    <row r="432955" spans="68:68" customFormat="1">
      <c r="BP432955" s="90"/>
    </row>
    <row r="432956" spans="68:68" customFormat="1">
      <c r="BP432956" s="90"/>
    </row>
    <row r="432957" spans="68:68" customFormat="1">
      <c r="BP432957" s="90"/>
    </row>
    <row r="432958" spans="68:68" customFormat="1">
      <c r="BP432958" s="90"/>
    </row>
    <row r="432959" spans="68:68" customFormat="1">
      <c r="BP432959" s="90"/>
    </row>
    <row r="432960" spans="68:68" customFormat="1">
      <c r="BP432960" s="90"/>
    </row>
    <row r="432961" spans="68:68" customFormat="1">
      <c r="BP432961" s="90"/>
    </row>
    <row r="432962" spans="68:68" customFormat="1">
      <c r="BP432962" s="90"/>
    </row>
    <row r="432963" spans="68:68" customFormat="1">
      <c r="BP432963" s="90"/>
    </row>
    <row r="432964" spans="68:68" customFormat="1">
      <c r="BP432964" s="90"/>
    </row>
    <row r="432965" spans="68:68" customFormat="1">
      <c r="BP432965" s="90"/>
    </row>
    <row r="432966" spans="68:68" customFormat="1">
      <c r="BP432966" s="90"/>
    </row>
    <row r="432967" spans="68:68" customFormat="1">
      <c r="BP432967" s="90"/>
    </row>
    <row r="432968" spans="68:68" customFormat="1">
      <c r="BP432968" s="90"/>
    </row>
    <row r="432969" spans="68:68" customFormat="1">
      <c r="BP432969" s="90"/>
    </row>
    <row r="432970" spans="68:68" customFormat="1">
      <c r="BP432970" s="90"/>
    </row>
    <row r="432971" spans="68:68" customFormat="1">
      <c r="BP432971" s="90"/>
    </row>
    <row r="432972" spans="68:68" customFormat="1">
      <c r="BP432972" s="90"/>
    </row>
    <row r="432973" spans="68:68" customFormat="1">
      <c r="BP432973" s="90"/>
    </row>
    <row r="432974" spans="68:68" customFormat="1">
      <c r="BP432974" s="90"/>
    </row>
    <row r="432975" spans="68:68" customFormat="1">
      <c r="BP432975" s="90"/>
    </row>
    <row r="432976" spans="68:68" customFormat="1">
      <c r="BP432976" s="90"/>
    </row>
    <row r="432977" spans="68:68" customFormat="1">
      <c r="BP432977" s="90"/>
    </row>
    <row r="432978" spans="68:68" customFormat="1">
      <c r="BP432978" s="90"/>
    </row>
    <row r="432979" spans="68:68" customFormat="1">
      <c r="BP432979" s="90"/>
    </row>
    <row r="432980" spans="68:68" customFormat="1">
      <c r="BP432980" s="90"/>
    </row>
    <row r="432981" spans="68:68" customFormat="1">
      <c r="BP432981" s="90"/>
    </row>
    <row r="432982" spans="68:68" customFormat="1">
      <c r="BP432982" s="90"/>
    </row>
    <row r="432983" spans="68:68" customFormat="1">
      <c r="BP432983" s="90"/>
    </row>
    <row r="432984" spans="68:68" customFormat="1">
      <c r="BP432984" s="90"/>
    </row>
    <row r="432985" spans="68:68" customFormat="1">
      <c r="BP432985" s="90"/>
    </row>
    <row r="432986" spans="68:68" customFormat="1">
      <c r="BP432986" s="90"/>
    </row>
    <row r="432987" spans="68:68" customFormat="1">
      <c r="BP432987" s="90"/>
    </row>
    <row r="432988" spans="68:68" customFormat="1">
      <c r="BP432988" s="90"/>
    </row>
    <row r="432989" spans="68:68" customFormat="1">
      <c r="BP432989" s="90"/>
    </row>
    <row r="432990" spans="68:68" customFormat="1">
      <c r="BP432990" s="90"/>
    </row>
    <row r="432991" spans="68:68" customFormat="1">
      <c r="BP432991" s="90"/>
    </row>
    <row r="432992" spans="68:68" customFormat="1">
      <c r="BP432992" s="90"/>
    </row>
    <row r="432993" spans="68:68" customFormat="1">
      <c r="BP432993" s="90"/>
    </row>
    <row r="432994" spans="68:68" customFormat="1">
      <c r="BP432994" s="90"/>
    </row>
    <row r="432995" spans="68:68" customFormat="1">
      <c r="BP432995" s="90"/>
    </row>
    <row r="432996" spans="68:68" customFormat="1">
      <c r="BP432996" s="90"/>
    </row>
    <row r="432997" spans="68:68" customFormat="1">
      <c r="BP432997" s="90"/>
    </row>
    <row r="432998" spans="68:68" customFormat="1">
      <c r="BP432998" s="90"/>
    </row>
    <row r="432999" spans="68:68" customFormat="1">
      <c r="BP432999" s="90"/>
    </row>
    <row r="433000" spans="68:68" customFormat="1">
      <c r="BP433000" s="90"/>
    </row>
    <row r="433001" spans="68:68" customFormat="1">
      <c r="BP433001" s="90"/>
    </row>
    <row r="433002" spans="68:68" customFormat="1">
      <c r="BP433002" s="90"/>
    </row>
    <row r="433003" spans="68:68" customFormat="1">
      <c r="BP433003" s="90"/>
    </row>
    <row r="433004" spans="68:68" customFormat="1">
      <c r="BP433004" s="90"/>
    </row>
    <row r="433005" spans="68:68" customFormat="1">
      <c r="BP433005" s="90"/>
    </row>
    <row r="433006" spans="68:68" customFormat="1">
      <c r="BP433006" s="90"/>
    </row>
    <row r="433007" spans="68:68" customFormat="1">
      <c r="BP433007" s="90"/>
    </row>
    <row r="433008" spans="68:68" customFormat="1">
      <c r="BP433008" s="90"/>
    </row>
    <row r="433009" spans="68:68" customFormat="1">
      <c r="BP433009" s="90"/>
    </row>
    <row r="433010" spans="68:68" customFormat="1">
      <c r="BP433010" s="90"/>
    </row>
    <row r="433011" spans="68:68" customFormat="1">
      <c r="BP433011" s="90"/>
    </row>
    <row r="433012" spans="68:68" customFormat="1">
      <c r="BP433012" s="90"/>
    </row>
    <row r="433013" spans="68:68" customFormat="1">
      <c r="BP433013" s="90"/>
    </row>
    <row r="433014" spans="68:68" customFormat="1">
      <c r="BP433014" s="90"/>
    </row>
    <row r="433015" spans="68:68" customFormat="1">
      <c r="BP433015" s="90"/>
    </row>
    <row r="433016" spans="68:68" customFormat="1">
      <c r="BP433016" s="90"/>
    </row>
    <row r="433017" spans="68:68" customFormat="1">
      <c r="BP433017" s="90"/>
    </row>
    <row r="433018" spans="68:68" customFormat="1">
      <c r="BP433018" s="90"/>
    </row>
    <row r="433019" spans="68:68" customFormat="1">
      <c r="BP433019" s="90"/>
    </row>
    <row r="433020" spans="68:68" customFormat="1">
      <c r="BP433020" s="90"/>
    </row>
    <row r="433021" spans="68:68" customFormat="1">
      <c r="BP433021" s="90"/>
    </row>
    <row r="433022" spans="68:68" customFormat="1">
      <c r="BP433022" s="90"/>
    </row>
    <row r="433023" spans="68:68" customFormat="1">
      <c r="BP433023" s="90"/>
    </row>
    <row r="433024" spans="68:68" customFormat="1">
      <c r="BP433024" s="90"/>
    </row>
    <row r="433025" spans="68:68" customFormat="1">
      <c r="BP433025" s="90"/>
    </row>
    <row r="433026" spans="68:68" customFormat="1">
      <c r="BP433026" s="90"/>
    </row>
    <row r="433027" spans="68:68" customFormat="1">
      <c r="BP433027" s="90"/>
    </row>
    <row r="433028" spans="68:68" customFormat="1">
      <c r="BP433028" s="90"/>
    </row>
    <row r="433029" spans="68:68" customFormat="1">
      <c r="BP433029" s="90"/>
    </row>
    <row r="433030" spans="68:68" customFormat="1">
      <c r="BP433030" s="90"/>
    </row>
    <row r="433031" spans="68:68" customFormat="1">
      <c r="BP433031" s="90"/>
    </row>
    <row r="433032" spans="68:68" customFormat="1">
      <c r="BP433032" s="90"/>
    </row>
    <row r="433033" spans="68:68" customFormat="1">
      <c r="BP433033" s="90"/>
    </row>
    <row r="433034" spans="68:68" customFormat="1">
      <c r="BP433034" s="90"/>
    </row>
    <row r="433035" spans="68:68" customFormat="1">
      <c r="BP433035" s="90"/>
    </row>
    <row r="433036" spans="68:68" customFormat="1">
      <c r="BP433036" s="90"/>
    </row>
    <row r="433037" spans="68:68" customFormat="1">
      <c r="BP433037" s="90"/>
    </row>
    <row r="433038" spans="68:68" customFormat="1">
      <c r="BP433038" s="90"/>
    </row>
    <row r="433039" spans="68:68" customFormat="1">
      <c r="BP433039" s="90"/>
    </row>
    <row r="433040" spans="68:68" customFormat="1">
      <c r="BP433040" s="90"/>
    </row>
    <row r="433041" spans="68:68" customFormat="1">
      <c r="BP433041" s="90"/>
    </row>
    <row r="433042" spans="68:68" customFormat="1">
      <c r="BP433042" s="90"/>
    </row>
    <row r="433043" spans="68:68" customFormat="1">
      <c r="BP433043" s="90"/>
    </row>
    <row r="433044" spans="68:68" customFormat="1">
      <c r="BP433044" s="90"/>
    </row>
    <row r="433045" spans="68:68" customFormat="1">
      <c r="BP433045" s="90"/>
    </row>
    <row r="433046" spans="68:68" customFormat="1">
      <c r="BP433046" s="90"/>
    </row>
    <row r="433047" spans="68:68" customFormat="1">
      <c r="BP433047" s="90"/>
    </row>
    <row r="433048" spans="68:68" customFormat="1">
      <c r="BP433048" s="90"/>
    </row>
    <row r="433049" spans="68:68" customFormat="1">
      <c r="BP433049" s="90"/>
    </row>
    <row r="433050" spans="68:68" customFormat="1">
      <c r="BP433050" s="90"/>
    </row>
    <row r="433051" spans="68:68" customFormat="1">
      <c r="BP433051" s="90"/>
    </row>
    <row r="433052" spans="68:68" customFormat="1">
      <c r="BP433052" s="90"/>
    </row>
    <row r="433053" spans="68:68" customFormat="1">
      <c r="BP433053" s="90"/>
    </row>
    <row r="433054" spans="68:68" customFormat="1">
      <c r="BP433054" s="90"/>
    </row>
    <row r="433055" spans="68:68" customFormat="1">
      <c r="BP433055" s="90"/>
    </row>
    <row r="433056" spans="68:68" customFormat="1">
      <c r="BP433056" s="90"/>
    </row>
    <row r="433057" spans="68:68" customFormat="1">
      <c r="BP433057" s="90"/>
    </row>
    <row r="433058" spans="68:68" customFormat="1">
      <c r="BP433058" s="90"/>
    </row>
    <row r="433059" spans="68:68" customFormat="1">
      <c r="BP433059" s="90"/>
    </row>
    <row r="433060" spans="68:68" customFormat="1">
      <c r="BP433060" s="90"/>
    </row>
    <row r="433061" spans="68:68" customFormat="1">
      <c r="BP433061" s="90"/>
    </row>
    <row r="433062" spans="68:68" customFormat="1">
      <c r="BP433062" s="90"/>
    </row>
    <row r="433063" spans="68:68" customFormat="1">
      <c r="BP433063" s="90"/>
    </row>
    <row r="433064" spans="68:68" customFormat="1">
      <c r="BP433064" s="90"/>
    </row>
    <row r="433065" spans="68:68" customFormat="1">
      <c r="BP433065" s="90"/>
    </row>
    <row r="433066" spans="68:68" customFormat="1">
      <c r="BP433066" s="90"/>
    </row>
    <row r="433067" spans="68:68" customFormat="1">
      <c r="BP433067" s="90"/>
    </row>
    <row r="433068" spans="68:68" customFormat="1">
      <c r="BP433068" s="90"/>
    </row>
    <row r="433069" spans="68:68" customFormat="1">
      <c r="BP433069" s="90"/>
    </row>
    <row r="433070" spans="68:68" customFormat="1">
      <c r="BP433070" s="90"/>
    </row>
    <row r="433071" spans="68:68" customFormat="1">
      <c r="BP433071" s="90"/>
    </row>
    <row r="433072" spans="68:68" customFormat="1">
      <c r="BP433072" s="90"/>
    </row>
    <row r="433073" spans="68:68" customFormat="1">
      <c r="BP433073" s="90"/>
    </row>
    <row r="433074" spans="68:68" customFormat="1">
      <c r="BP433074" s="90"/>
    </row>
    <row r="433075" spans="68:68" customFormat="1">
      <c r="BP433075" s="90"/>
    </row>
    <row r="433076" spans="68:68" customFormat="1">
      <c r="BP433076" s="90"/>
    </row>
    <row r="433077" spans="68:68" customFormat="1">
      <c r="BP433077" s="90"/>
    </row>
    <row r="433078" spans="68:68" customFormat="1">
      <c r="BP433078" s="90"/>
    </row>
    <row r="433079" spans="68:68" customFormat="1">
      <c r="BP433079" s="90"/>
    </row>
    <row r="433080" spans="68:68" customFormat="1">
      <c r="BP433080" s="90"/>
    </row>
    <row r="433081" spans="68:68" customFormat="1">
      <c r="BP433081" s="90"/>
    </row>
    <row r="433082" spans="68:68" customFormat="1">
      <c r="BP433082" s="90"/>
    </row>
    <row r="433083" spans="68:68" customFormat="1">
      <c r="BP433083" s="90"/>
    </row>
    <row r="433084" spans="68:68" customFormat="1">
      <c r="BP433084" s="90"/>
    </row>
    <row r="433085" spans="68:68" customFormat="1">
      <c r="BP433085" s="90"/>
    </row>
    <row r="433086" spans="68:68" customFormat="1">
      <c r="BP433086" s="90"/>
    </row>
    <row r="433087" spans="68:68" customFormat="1">
      <c r="BP433087" s="90"/>
    </row>
    <row r="433088" spans="68:68" customFormat="1">
      <c r="BP433088" s="90"/>
    </row>
    <row r="433089" spans="68:68" customFormat="1">
      <c r="BP433089" s="90"/>
    </row>
    <row r="433090" spans="68:68" customFormat="1">
      <c r="BP433090" s="90"/>
    </row>
    <row r="433091" spans="68:68" customFormat="1">
      <c r="BP433091" s="90"/>
    </row>
    <row r="433092" spans="68:68" customFormat="1">
      <c r="BP433092" s="90"/>
    </row>
    <row r="433093" spans="68:68" customFormat="1">
      <c r="BP433093" s="90"/>
    </row>
    <row r="433094" spans="68:68" customFormat="1">
      <c r="BP433094" s="90"/>
    </row>
    <row r="433095" spans="68:68" customFormat="1">
      <c r="BP433095" s="90"/>
    </row>
    <row r="433096" spans="68:68" customFormat="1">
      <c r="BP433096" s="90"/>
    </row>
    <row r="433097" spans="68:68" customFormat="1">
      <c r="BP433097" s="90"/>
    </row>
    <row r="433098" spans="68:68" customFormat="1">
      <c r="BP433098" s="90"/>
    </row>
    <row r="433099" spans="68:68" customFormat="1">
      <c r="BP433099" s="90"/>
    </row>
    <row r="433100" spans="68:68" customFormat="1">
      <c r="BP433100" s="90"/>
    </row>
    <row r="433101" spans="68:68" customFormat="1">
      <c r="BP433101" s="90"/>
    </row>
    <row r="433102" spans="68:68" customFormat="1">
      <c r="BP433102" s="90"/>
    </row>
    <row r="433103" spans="68:68" customFormat="1">
      <c r="BP433103" s="90"/>
    </row>
    <row r="433104" spans="68:68" customFormat="1">
      <c r="BP433104" s="90"/>
    </row>
    <row r="433105" spans="68:68" customFormat="1">
      <c r="BP433105" s="90"/>
    </row>
    <row r="433106" spans="68:68" customFormat="1">
      <c r="BP433106" s="90"/>
    </row>
    <row r="433107" spans="68:68" customFormat="1">
      <c r="BP433107" s="90"/>
    </row>
    <row r="433108" spans="68:68" customFormat="1">
      <c r="BP433108" s="90"/>
    </row>
    <row r="433109" spans="68:68" customFormat="1">
      <c r="BP433109" s="90"/>
    </row>
    <row r="433110" spans="68:68" customFormat="1">
      <c r="BP433110" s="90"/>
    </row>
    <row r="433111" spans="68:68" customFormat="1">
      <c r="BP433111" s="90"/>
    </row>
    <row r="433112" spans="68:68" customFormat="1">
      <c r="BP433112" s="90"/>
    </row>
    <row r="433113" spans="68:68" customFormat="1">
      <c r="BP433113" s="90"/>
    </row>
    <row r="433114" spans="68:68" customFormat="1">
      <c r="BP433114" s="90"/>
    </row>
    <row r="433115" spans="68:68" customFormat="1">
      <c r="BP433115" s="90"/>
    </row>
    <row r="433116" spans="68:68" customFormat="1">
      <c r="BP433116" s="90"/>
    </row>
    <row r="433117" spans="68:68" customFormat="1">
      <c r="BP433117" s="90"/>
    </row>
    <row r="433118" spans="68:68" customFormat="1">
      <c r="BP433118" s="90"/>
    </row>
    <row r="433119" spans="68:68" customFormat="1">
      <c r="BP433119" s="90"/>
    </row>
    <row r="433120" spans="68:68" customFormat="1">
      <c r="BP433120" s="90"/>
    </row>
    <row r="433121" spans="68:68" customFormat="1">
      <c r="BP433121" s="90"/>
    </row>
    <row r="433122" spans="68:68" customFormat="1">
      <c r="BP433122" s="90"/>
    </row>
    <row r="433123" spans="68:68" customFormat="1">
      <c r="BP433123" s="90"/>
    </row>
    <row r="433124" spans="68:68" customFormat="1">
      <c r="BP433124" s="90"/>
    </row>
    <row r="433125" spans="68:68" customFormat="1">
      <c r="BP433125" s="90"/>
    </row>
    <row r="433126" spans="68:68" customFormat="1">
      <c r="BP433126" s="90"/>
    </row>
    <row r="433127" spans="68:68" customFormat="1">
      <c r="BP433127" s="90"/>
    </row>
    <row r="433128" spans="68:68" customFormat="1">
      <c r="BP433128" s="90"/>
    </row>
    <row r="433129" spans="68:68" customFormat="1">
      <c r="BP433129" s="90"/>
    </row>
    <row r="433130" spans="68:68" customFormat="1">
      <c r="BP433130" s="90"/>
    </row>
    <row r="433131" spans="68:68" customFormat="1">
      <c r="BP433131" s="90"/>
    </row>
    <row r="433132" spans="68:68" customFormat="1">
      <c r="BP433132" s="90"/>
    </row>
    <row r="433133" spans="68:68" customFormat="1">
      <c r="BP433133" s="90"/>
    </row>
    <row r="433134" spans="68:68" customFormat="1">
      <c r="BP433134" s="90"/>
    </row>
    <row r="433135" spans="68:68" customFormat="1">
      <c r="BP433135" s="90"/>
    </row>
    <row r="433136" spans="68:68" customFormat="1">
      <c r="BP433136" s="90"/>
    </row>
    <row r="433137" spans="68:68" customFormat="1">
      <c r="BP433137" s="90"/>
    </row>
    <row r="433138" spans="68:68" customFormat="1">
      <c r="BP433138" s="90"/>
    </row>
    <row r="433139" spans="68:68" customFormat="1">
      <c r="BP433139" s="90"/>
    </row>
    <row r="433140" spans="68:68" customFormat="1">
      <c r="BP433140" s="90"/>
    </row>
    <row r="433141" spans="68:68" customFormat="1">
      <c r="BP433141" s="90"/>
    </row>
    <row r="433142" spans="68:68" customFormat="1">
      <c r="BP433142" s="90"/>
    </row>
    <row r="433143" spans="68:68" customFormat="1">
      <c r="BP433143" s="90"/>
    </row>
    <row r="433144" spans="68:68" customFormat="1">
      <c r="BP433144" s="90"/>
    </row>
    <row r="433145" spans="68:68" customFormat="1">
      <c r="BP433145" s="90"/>
    </row>
    <row r="433146" spans="68:68" customFormat="1">
      <c r="BP433146" s="90"/>
    </row>
    <row r="433147" spans="68:68" customFormat="1">
      <c r="BP433147" s="90"/>
    </row>
    <row r="433148" spans="68:68" customFormat="1">
      <c r="BP433148" s="90"/>
    </row>
    <row r="433149" spans="68:68" customFormat="1">
      <c r="BP433149" s="90"/>
    </row>
    <row r="433150" spans="68:68" customFormat="1">
      <c r="BP433150" s="90"/>
    </row>
    <row r="433151" spans="68:68" customFormat="1">
      <c r="BP433151" s="90"/>
    </row>
    <row r="433152" spans="68:68" customFormat="1">
      <c r="BP433152" s="90"/>
    </row>
    <row r="433153" spans="68:68" customFormat="1">
      <c r="BP433153" s="90"/>
    </row>
    <row r="433154" spans="68:68" customFormat="1">
      <c r="BP433154" s="90"/>
    </row>
    <row r="433155" spans="68:68" customFormat="1">
      <c r="BP433155" s="90"/>
    </row>
    <row r="433156" spans="68:68" customFormat="1">
      <c r="BP433156" s="90"/>
    </row>
    <row r="433157" spans="68:68" customFormat="1">
      <c r="BP433157" s="90"/>
    </row>
    <row r="433158" spans="68:68" customFormat="1">
      <c r="BP433158" s="90"/>
    </row>
    <row r="433159" spans="68:68" customFormat="1">
      <c r="BP433159" s="90"/>
    </row>
    <row r="433160" spans="68:68" customFormat="1">
      <c r="BP433160" s="90"/>
    </row>
    <row r="433161" spans="68:68" customFormat="1">
      <c r="BP433161" s="90"/>
    </row>
    <row r="433162" spans="68:68" customFormat="1">
      <c r="BP433162" s="90"/>
    </row>
    <row r="433163" spans="68:68" customFormat="1">
      <c r="BP433163" s="90"/>
    </row>
    <row r="433164" spans="68:68" customFormat="1">
      <c r="BP433164" s="90"/>
    </row>
    <row r="433165" spans="68:68" customFormat="1">
      <c r="BP433165" s="90"/>
    </row>
    <row r="433166" spans="68:68" customFormat="1">
      <c r="BP433166" s="90"/>
    </row>
    <row r="433167" spans="68:68" customFormat="1">
      <c r="BP433167" s="90"/>
    </row>
    <row r="433168" spans="68:68" customFormat="1">
      <c r="BP433168" s="90"/>
    </row>
    <row r="433169" spans="68:68" customFormat="1">
      <c r="BP433169" s="90"/>
    </row>
    <row r="433170" spans="68:68" customFormat="1">
      <c r="BP433170" s="90"/>
    </row>
    <row r="433171" spans="68:68" customFormat="1">
      <c r="BP433171" s="90"/>
    </row>
    <row r="433172" spans="68:68" customFormat="1">
      <c r="BP433172" s="90"/>
    </row>
    <row r="433173" spans="68:68" customFormat="1">
      <c r="BP433173" s="90"/>
    </row>
    <row r="433174" spans="68:68" customFormat="1">
      <c r="BP433174" s="90"/>
    </row>
    <row r="433175" spans="68:68" customFormat="1">
      <c r="BP433175" s="90"/>
    </row>
    <row r="433176" spans="68:68" customFormat="1">
      <c r="BP433176" s="90"/>
    </row>
    <row r="433177" spans="68:68" customFormat="1">
      <c r="BP433177" s="90"/>
    </row>
    <row r="433178" spans="68:68" customFormat="1">
      <c r="BP433178" s="90"/>
    </row>
    <row r="433179" spans="68:68" customFormat="1">
      <c r="BP433179" s="90"/>
    </row>
    <row r="433180" spans="68:68" customFormat="1">
      <c r="BP433180" s="90"/>
    </row>
    <row r="433181" spans="68:68" customFormat="1">
      <c r="BP433181" s="90"/>
    </row>
    <row r="433182" spans="68:68" customFormat="1">
      <c r="BP433182" s="90"/>
    </row>
    <row r="433183" spans="68:68" customFormat="1">
      <c r="BP433183" s="90"/>
    </row>
    <row r="433184" spans="68:68" customFormat="1">
      <c r="BP433184" s="90"/>
    </row>
    <row r="433185" spans="68:68" customFormat="1">
      <c r="BP433185" s="90"/>
    </row>
    <row r="433186" spans="68:68" customFormat="1">
      <c r="BP433186" s="90"/>
    </row>
    <row r="433187" spans="68:68" customFormat="1">
      <c r="BP433187" s="90"/>
    </row>
    <row r="433188" spans="68:68" customFormat="1">
      <c r="BP433188" s="90"/>
    </row>
    <row r="433189" spans="68:68" customFormat="1">
      <c r="BP433189" s="90"/>
    </row>
    <row r="433190" spans="68:68" customFormat="1">
      <c r="BP433190" s="90"/>
    </row>
    <row r="433191" spans="68:68" customFormat="1">
      <c r="BP433191" s="90"/>
    </row>
    <row r="433192" spans="68:68" customFormat="1">
      <c r="BP433192" s="90"/>
    </row>
    <row r="433193" spans="68:68" customFormat="1">
      <c r="BP433193" s="90"/>
    </row>
    <row r="433194" spans="68:68" customFormat="1">
      <c r="BP433194" s="90"/>
    </row>
    <row r="433195" spans="68:68" customFormat="1">
      <c r="BP433195" s="90"/>
    </row>
    <row r="433196" spans="68:68" customFormat="1">
      <c r="BP433196" s="90"/>
    </row>
    <row r="433197" spans="68:68" customFormat="1">
      <c r="BP433197" s="90"/>
    </row>
    <row r="433198" spans="68:68" customFormat="1">
      <c r="BP433198" s="90"/>
    </row>
    <row r="433199" spans="68:68" customFormat="1">
      <c r="BP433199" s="90"/>
    </row>
    <row r="433200" spans="68:68" customFormat="1">
      <c r="BP433200" s="90"/>
    </row>
    <row r="433201" spans="68:68" customFormat="1">
      <c r="BP433201" s="90"/>
    </row>
    <row r="433202" spans="68:68" customFormat="1">
      <c r="BP433202" s="90"/>
    </row>
    <row r="433203" spans="68:68" customFormat="1">
      <c r="BP433203" s="90"/>
    </row>
    <row r="433204" spans="68:68" customFormat="1">
      <c r="BP433204" s="90"/>
    </row>
    <row r="433205" spans="68:68" customFormat="1">
      <c r="BP433205" s="90"/>
    </row>
    <row r="433206" spans="68:68" customFormat="1">
      <c r="BP433206" s="90"/>
    </row>
    <row r="433207" spans="68:68" customFormat="1">
      <c r="BP433207" s="90"/>
    </row>
    <row r="433208" spans="68:68" customFormat="1">
      <c r="BP433208" s="90"/>
    </row>
    <row r="433209" spans="68:68" customFormat="1">
      <c r="BP433209" s="90"/>
    </row>
    <row r="433210" spans="68:68" customFormat="1">
      <c r="BP433210" s="90"/>
    </row>
    <row r="433211" spans="68:68" customFormat="1">
      <c r="BP433211" s="90"/>
    </row>
    <row r="433212" spans="68:68" customFormat="1">
      <c r="BP433212" s="90"/>
    </row>
    <row r="433213" spans="68:68" customFormat="1">
      <c r="BP433213" s="90"/>
    </row>
    <row r="433214" spans="68:68" customFormat="1">
      <c r="BP433214" s="90"/>
    </row>
    <row r="433215" spans="68:68" customFormat="1">
      <c r="BP433215" s="90"/>
    </row>
    <row r="433216" spans="68:68" customFormat="1">
      <c r="BP433216" s="90"/>
    </row>
    <row r="433217" spans="68:68" customFormat="1">
      <c r="BP433217" s="90"/>
    </row>
    <row r="433218" spans="68:68" customFormat="1">
      <c r="BP433218" s="90"/>
    </row>
    <row r="433219" spans="68:68" customFormat="1">
      <c r="BP433219" s="90"/>
    </row>
    <row r="433220" spans="68:68" customFormat="1">
      <c r="BP433220" s="90"/>
    </row>
    <row r="433221" spans="68:68" customFormat="1">
      <c r="BP433221" s="90"/>
    </row>
    <row r="433222" spans="68:68" customFormat="1">
      <c r="BP433222" s="90"/>
    </row>
    <row r="433223" spans="68:68" customFormat="1">
      <c r="BP433223" s="90"/>
    </row>
    <row r="433224" spans="68:68" customFormat="1">
      <c r="BP433224" s="90"/>
    </row>
    <row r="433225" spans="68:68" customFormat="1">
      <c r="BP433225" s="90"/>
    </row>
    <row r="433226" spans="68:68" customFormat="1">
      <c r="BP433226" s="90"/>
    </row>
    <row r="433227" spans="68:68" customFormat="1">
      <c r="BP433227" s="90"/>
    </row>
    <row r="433228" spans="68:68" customFormat="1">
      <c r="BP433228" s="90"/>
    </row>
    <row r="433229" spans="68:68" customFormat="1">
      <c r="BP433229" s="90"/>
    </row>
    <row r="433230" spans="68:68" customFormat="1">
      <c r="BP433230" s="90"/>
    </row>
    <row r="433231" spans="68:68" customFormat="1">
      <c r="BP433231" s="90"/>
    </row>
    <row r="433232" spans="68:68" customFormat="1">
      <c r="BP433232" s="90"/>
    </row>
    <row r="433233" spans="68:68" customFormat="1">
      <c r="BP433233" s="90"/>
    </row>
    <row r="433234" spans="68:68" customFormat="1">
      <c r="BP433234" s="90"/>
    </row>
    <row r="433235" spans="68:68" customFormat="1">
      <c r="BP433235" s="90"/>
    </row>
    <row r="433236" spans="68:68" customFormat="1">
      <c r="BP433236" s="90"/>
    </row>
    <row r="433237" spans="68:68" customFormat="1">
      <c r="BP433237" s="90"/>
    </row>
    <row r="433238" spans="68:68" customFormat="1">
      <c r="BP433238" s="90"/>
    </row>
    <row r="433239" spans="68:68" customFormat="1">
      <c r="BP433239" s="90"/>
    </row>
    <row r="433240" spans="68:68" customFormat="1">
      <c r="BP433240" s="90"/>
    </row>
    <row r="433241" spans="68:68" customFormat="1">
      <c r="BP433241" s="90"/>
    </row>
    <row r="433242" spans="68:68" customFormat="1">
      <c r="BP433242" s="90"/>
    </row>
    <row r="433243" spans="68:68" customFormat="1">
      <c r="BP433243" s="90"/>
    </row>
    <row r="433244" spans="68:68" customFormat="1">
      <c r="BP433244" s="90"/>
    </row>
    <row r="433245" spans="68:68" customFormat="1">
      <c r="BP433245" s="90"/>
    </row>
    <row r="433246" spans="68:68" customFormat="1">
      <c r="BP433246" s="90"/>
    </row>
    <row r="433247" spans="68:68" customFormat="1">
      <c r="BP433247" s="90"/>
    </row>
    <row r="433248" spans="68:68" customFormat="1">
      <c r="BP433248" s="90"/>
    </row>
    <row r="433249" spans="68:68" customFormat="1">
      <c r="BP433249" s="90"/>
    </row>
    <row r="433250" spans="68:68" customFormat="1">
      <c r="BP433250" s="90"/>
    </row>
    <row r="433251" spans="68:68" customFormat="1">
      <c r="BP433251" s="90"/>
    </row>
    <row r="433252" spans="68:68" customFormat="1">
      <c r="BP433252" s="90"/>
    </row>
    <row r="433253" spans="68:68" customFormat="1">
      <c r="BP433253" s="90"/>
    </row>
    <row r="433254" spans="68:68" customFormat="1">
      <c r="BP433254" s="90"/>
    </row>
    <row r="433255" spans="68:68" customFormat="1">
      <c r="BP433255" s="90"/>
    </row>
    <row r="433256" spans="68:68" customFormat="1">
      <c r="BP433256" s="90"/>
    </row>
    <row r="433257" spans="68:68" customFormat="1">
      <c r="BP433257" s="90"/>
    </row>
    <row r="433258" spans="68:68" customFormat="1">
      <c r="BP433258" s="90"/>
    </row>
    <row r="433259" spans="68:68" customFormat="1">
      <c r="BP433259" s="90"/>
    </row>
    <row r="433260" spans="68:68" customFormat="1">
      <c r="BP433260" s="90"/>
    </row>
    <row r="433261" spans="68:68" customFormat="1">
      <c r="BP433261" s="90"/>
    </row>
    <row r="433262" spans="68:68" customFormat="1">
      <c r="BP433262" s="90"/>
    </row>
    <row r="433263" spans="68:68" customFormat="1">
      <c r="BP433263" s="90"/>
    </row>
    <row r="433264" spans="68:68" customFormat="1">
      <c r="BP433264" s="90"/>
    </row>
    <row r="433265" spans="68:68" customFormat="1">
      <c r="BP433265" s="90"/>
    </row>
    <row r="433266" spans="68:68" customFormat="1">
      <c r="BP433266" s="90"/>
    </row>
    <row r="433267" spans="68:68" customFormat="1">
      <c r="BP433267" s="90"/>
    </row>
    <row r="433268" spans="68:68" customFormat="1">
      <c r="BP433268" s="90"/>
    </row>
    <row r="433269" spans="68:68" customFormat="1">
      <c r="BP433269" s="90"/>
    </row>
    <row r="433270" spans="68:68" customFormat="1">
      <c r="BP433270" s="90"/>
    </row>
    <row r="433271" spans="68:68" customFormat="1">
      <c r="BP433271" s="90"/>
    </row>
    <row r="433272" spans="68:68" customFormat="1">
      <c r="BP433272" s="90"/>
    </row>
    <row r="433273" spans="68:68" customFormat="1">
      <c r="BP433273" s="90"/>
    </row>
    <row r="433274" spans="68:68" customFormat="1">
      <c r="BP433274" s="90"/>
    </row>
    <row r="433275" spans="68:68" customFormat="1">
      <c r="BP433275" s="90"/>
    </row>
    <row r="433276" spans="68:68" customFormat="1">
      <c r="BP433276" s="90"/>
    </row>
    <row r="433277" spans="68:68" customFormat="1">
      <c r="BP433277" s="90"/>
    </row>
    <row r="433278" spans="68:68" customFormat="1">
      <c r="BP433278" s="90"/>
    </row>
    <row r="433279" spans="68:68" customFormat="1">
      <c r="BP433279" s="90"/>
    </row>
    <row r="433280" spans="68:68" customFormat="1">
      <c r="BP433280" s="90"/>
    </row>
    <row r="433281" spans="68:68" customFormat="1">
      <c r="BP433281" s="90"/>
    </row>
    <row r="433282" spans="68:68" customFormat="1">
      <c r="BP433282" s="90"/>
    </row>
    <row r="433283" spans="68:68" customFormat="1">
      <c r="BP433283" s="90"/>
    </row>
    <row r="433284" spans="68:68" customFormat="1">
      <c r="BP433284" s="90"/>
    </row>
    <row r="433285" spans="68:68" customFormat="1">
      <c r="BP433285" s="90"/>
    </row>
    <row r="433286" spans="68:68" customFormat="1">
      <c r="BP433286" s="90"/>
    </row>
    <row r="433287" spans="68:68" customFormat="1">
      <c r="BP433287" s="90"/>
    </row>
    <row r="433288" spans="68:68" customFormat="1">
      <c r="BP433288" s="90"/>
    </row>
    <row r="433289" spans="68:68" customFormat="1">
      <c r="BP433289" s="90"/>
    </row>
    <row r="433290" spans="68:68" customFormat="1">
      <c r="BP433290" s="90"/>
    </row>
    <row r="433291" spans="68:68" customFormat="1">
      <c r="BP433291" s="90"/>
    </row>
    <row r="433292" spans="68:68" customFormat="1">
      <c r="BP433292" s="90"/>
    </row>
    <row r="433293" spans="68:68" customFormat="1">
      <c r="BP433293" s="90"/>
    </row>
    <row r="433294" spans="68:68" customFormat="1">
      <c r="BP433294" s="90"/>
    </row>
    <row r="433295" spans="68:68" customFormat="1">
      <c r="BP433295" s="90"/>
    </row>
    <row r="433296" spans="68:68" customFormat="1">
      <c r="BP433296" s="90"/>
    </row>
    <row r="433297" spans="68:68" customFormat="1">
      <c r="BP433297" s="90"/>
    </row>
    <row r="433298" spans="68:68" customFormat="1">
      <c r="BP433298" s="90"/>
    </row>
    <row r="433299" spans="68:68" customFormat="1">
      <c r="BP433299" s="90"/>
    </row>
    <row r="433300" spans="68:68" customFormat="1">
      <c r="BP433300" s="90"/>
    </row>
    <row r="433301" spans="68:68" customFormat="1">
      <c r="BP433301" s="90"/>
    </row>
    <row r="433302" spans="68:68" customFormat="1">
      <c r="BP433302" s="90"/>
    </row>
    <row r="433303" spans="68:68" customFormat="1">
      <c r="BP433303" s="90"/>
    </row>
    <row r="433304" spans="68:68" customFormat="1">
      <c r="BP433304" s="90"/>
    </row>
    <row r="433305" spans="68:68" customFormat="1">
      <c r="BP433305" s="90"/>
    </row>
    <row r="433306" spans="68:68" customFormat="1">
      <c r="BP433306" s="90"/>
    </row>
    <row r="433307" spans="68:68" customFormat="1">
      <c r="BP433307" s="90"/>
    </row>
    <row r="433308" spans="68:68" customFormat="1">
      <c r="BP433308" s="90"/>
    </row>
    <row r="433309" spans="68:68" customFormat="1">
      <c r="BP433309" s="90"/>
    </row>
    <row r="433310" spans="68:68" customFormat="1">
      <c r="BP433310" s="90"/>
    </row>
    <row r="433311" spans="68:68" customFormat="1">
      <c r="BP433311" s="90"/>
    </row>
    <row r="433312" spans="68:68" customFormat="1">
      <c r="BP433312" s="90"/>
    </row>
    <row r="433313" spans="68:68" customFormat="1">
      <c r="BP433313" s="90"/>
    </row>
    <row r="433314" spans="68:68" customFormat="1">
      <c r="BP433314" s="90"/>
    </row>
    <row r="433315" spans="68:68" customFormat="1">
      <c r="BP433315" s="90"/>
    </row>
    <row r="433316" spans="68:68" customFormat="1">
      <c r="BP433316" s="90"/>
    </row>
    <row r="433317" spans="68:68" customFormat="1">
      <c r="BP433317" s="90"/>
    </row>
    <row r="433318" spans="68:68" customFormat="1">
      <c r="BP433318" s="90"/>
    </row>
    <row r="433319" spans="68:68" customFormat="1">
      <c r="BP433319" s="90"/>
    </row>
    <row r="433320" spans="68:68" customFormat="1">
      <c r="BP433320" s="90"/>
    </row>
    <row r="433321" spans="68:68" customFormat="1">
      <c r="BP433321" s="90"/>
    </row>
    <row r="433322" spans="68:68" customFormat="1">
      <c r="BP433322" s="90"/>
    </row>
    <row r="433323" spans="68:68" customFormat="1">
      <c r="BP433323" s="90"/>
    </row>
    <row r="433324" spans="68:68" customFormat="1">
      <c r="BP433324" s="90"/>
    </row>
    <row r="433325" spans="68:68" customFormat="1">
      <c r="BP433325" s="90"/>
    </row>
    <row r="433326" spans="68:68" customFormat="1">
      <c r="BP433326" s="90"/>
    </row>
    <row r="433327" spans="68:68" customFormat="1">
      <c r="BP433327" s="90"/>
    </row>
    <row r="433328" spans="68:68" customFormat="1">
      <c r="BP433328" s="90"/>
    </row>
    <row r="433329" spans="68:68" customFormat="1">
      <c r="BP433329" s="90"/>
    </row>
    <row r="433330" spans="68:68" customFormat="1">
      <c r="BP433330" s="90"/>
    </row>
    <row r="433331" spans="68:68" customFormat="1">
      <c r="BP433331" s="90"/>
    </row>
    <row r="433332" spans="68:68" customFormat="1">
      <c r="BP433332" s="90"/>
    </row>
    <row r="433333" spans="68:68" customFormat="1">
      <c r="BP433333" s="90"/>
    </row>
    <row r="433334" spans="68:68" customFormat="1">
      <c r="BP433334" s="90"/>
    </row>
    <row r="433335" spans="68:68" customFormat="1">
      <c r="BP433335" s="90"/>
    </row>
    <row r="433336" spans="68:68" customFormat="1">
      <c r="BP433336" s="90"/>
    </row>
    <row r="433337" spans="68:68" customFormat="1">
      <c r="BP433337" s="90"/>
    </row>
    <row r="433338" spans="68:68" customFormat="1">
      <c r="BP433338" s="90"/>
    </row>
    <row r="433339" spans="68:68" customFormat="1">
      <c r="BP433339" s="90"/>
    </row>
    <row r="433340" spans="68:68" customFormat="1">
      <c r="BP433340" s="90"/>
    </row>
    <row r="433341" spans="68:68" customFormat="1">
      <c r="BP433341" s="90"/>
    </row>
    <row r="433342" spans="68:68" customFormat="1">
      <c r="BP433342" s="90"/>
    </row>
    <row r="433343" spans="68:68" customFormat="1">
      <c r="BP433343" s="90"/>
    </row>
    <row r="433344" spans="68:68" customFormat="1">
      <c r="BP433344" s="90"/>
    </row>
    <row r="433345" spans="68:68" customFormat="1">
      <c r="BP433345" s="90"/>
    </row>
    <row r="433346" spans="68:68" customFormat="1">
      <c r="BP433346" s="90"/>
    </row>
    <row r="433347" spans="68:68" customFormat="1">
      <c r="BP433347" s="90"/>
    </row>
    <row r="433348" spans="68:68" customFormat="1">
      <c r="BP433348" s="90"/>
    </row>
    <row r="433349" spans="68:68" customFormat="1">
      <c r="BP433349" s="90"/>
    </row>
    <row r="433350" spans="68:68" customFormat="1">
      <c r="BP433350" s="90"/>
    </row>
    <row r="433351" spans="68:68" customFormat="1">
      <c r="BP433351" s="90"/>
    </row>
    <row r="433352" spans="68:68" customFormat="1">
      <c r="BP433352" s="90"/>
    </row>
    <row r="433353" spans="68:68" customFormat="1">
      <c r="BP433353" s="90"/>
    </row>
    <row r="433354" spans="68:68" customFormat="1">
      <c r="BP433354" s="90"/>
    </row>
    <row r="433355" spans="68:68" customFormat="1">
      <c r="BP433355" s="90"/>
    </row>
    <row r="433356" spans="68:68" customFormat="1">
      <c r="BP433356" s="90"/>
    </row>
    <row r="433357" spans="68:68" customFormat="1">
      <c r="BP433357" s="90"/>
    </row>
    <row r="433358" spans="68:68" customFormat="1">
      <c r="BP433358" s="90"/>
    </row>
    <row r="433359" spans="68:68" customFormat="1">
      <c r="BP433359" s="90"/>
    </row>
    <row r="433360" spans="68:68" customFormat="1">
      <c r="BP433360" s="90"/>
    </row>
    <row r="433361" spans="68:68" customFormat="1">
      <c r="BP433361" s="90"/>
    </row>
    <row r="433362" spans="68:68" customFormat="1">
      <c r="BP433362" s="90"/>
    </row>
    <row r="433363" spans="68:68" customFormat="1">
      <c r="BP433363" s="90"/>
    </row>
    <row r="433364" spans="68:68" customFormat="1">
      <c r="BP433364" s="90"/>
    </row>
    <row r="433365" spans="68:68" customFormat="1">
      <c r="BP433365" s="90"/>
    </row>
    <row r="433366" spans="68:68" customFormat="1">
      <c r="BP433366" s="90"/>
    </row>
    <row r="433367" spans="68:68" customFormat="1">
      <c r="BP433367" s="90"/>
    </row>
    <row r="433368" spans="68:68" customFormat="1">
      <c r="BP433368" s="90"/>
    </row>
    <row r="433369" spans="68:68" customFormat="1">
      <c r="BP433369" s="90"/>
    </row>
    <row r="433370" spans="68:68" customFormat="1">
      <c r="BP433370" s="90"/>
    </row>
    <row r="433371" spans="68:68" customFormat="1">
      <c r="BP433371" s="90"/>
    </row>
    <row r="433372" spans="68:68" customFormat="1">
      <c r="BP433372" s="90"/>
    </row>
    <row r="433373" spans="68:68" customFormat="1">
      <c r="BP433373" s="90"/>
    </row>
    <row r="433374" spans="68:68" customFormat="1">
      <c r="BP433374" s="90"/>
    </row>
    <row r="433375" spans="68:68" customFormat="1">
      <c r="BP433375" s="90"/>
    </row>
    <row r="433376" spans="68:68" customFormat="1">
      <c r="BP433376" s="90"/>
    </row>
    <row r="433377" spans="68:68" customFormat="1">
      <c r="BP433377" s="90"/>
    </row>
    <row r="433378" spans="68:68" customFormat="1">
      <c r="BP433378" s="90"/>
    </row>
    <row r="433379" spans="68:68" customFormat="1">
      <c r="BP433379" s="90"/>
    </row>
    <row r="433380" spans="68:68" customFormat="1">
      <c r="BP433380" s="90"/>
    </row>
    <row r="433381" spans="68:68" customFormat="1">
      <c r="BP433381" s="90"/>
    </row>
    <row r="433382" spans="68:68" customFormat="1">
      <c r="BP433382" s="90"/>
    </row>
    <row r="433383" spans="68:68" customFormat="1">
      <c r="BP433383" s="90"/>
    </row>
    <row r="433384" spans="68:68" customFormat="1">
      <c r="BP433384" s="90"/>
    </row>
    <row r="433385" spans="68:68" customFormat="1">
      <c r="BP433385" s="90"/>
    </row>
    <row r="433386" spans="68:68" customFormat="1">
      <c r="BP433386" s="90"/>
    </row>
    <row r="433387" spans="68:68" customFormat="1">
      <c r="BP433387" s="90"/>
    </row>
    <row r="433388" spans="68:68" customFormat="1">
      <c r="BP433388" s="90"/>
    </row>
    <row r="433389" spans="68:68" customFormat="1">
      <c r="BP433389" s="90"/>
    </row>
    <row r="433390" spans="68:68" customFormat="1">
      <c r="BP433390" s="90"/>
    </row>
    <row r="433391" spans="68:68" customFormat="1">
      <c r="BP433391" s="90"/>
    </row>
    <row r="433392" spans="68:68" customFormat="1">
      <c r="BP433392" s="90"/>
    </row>
    <row r="433393" spans="68:68" customFormat="1">
      <c r="BP433393" s="90"/>
    </row>
    <row r="433394" spans="68:68" customFormat="1">
      <c r="BP433394" s="90"/>
    </row>
    <row r="433395" spans="68:68" customFormat="1">
      <c r="BP433395" s="90"/>
    </row>
    <row r="433396" spans="68:68" customFormat="1">
      <c r="BP433396" s="90"/>
    </row>
    <row r="433397" spans="68:68" customFormat="1">
      <c r="BP433397" s="90"/>
    </row>
    <row r="433398" spans="68:68" customFormat="1">
      <c r="BP433398" s="90"/>
    </row>
    <row r="433399" spans="68:68" customFormat="1">
      <c r="BP433399" s="90"/>
    </row>
    <row r="433400" spans="68:68" customFormat="1">
      <c r="BP433400" s="90"/>
    </row>
    <row r="433401" spans="68:68" customFormat="1">
      <c r="BP433401" s="90"/>
    </row>
    <row r="433402" spans="68:68" customFormat="1">
      <c r="BP433402" s="90"/>
    </row>
    <row r="433403" spans="68:68" customFormat="1">
      <c r="BP433403" s="90"/>
    </row>
    <row r="433404" spans="68:68" customFormat="1">
      <c r="BP433404" s="90"/>
    </row>
    <row r="433405" spans="68:68" customFormat="1">
      <c r="BP433405" s="90"/>
    </row>
    <row r="433406" spans="68:68" customFormat="1">
      <c r="BP433406" s="90"/>
    </row>
    <row r="433407" spans="68:68" customFormat="1">
      <c r="BP433407" s="90"/>
    </row>
    <row r="433408" spans="68:68" customFormat="1">
      <c r="BP433408" s="90"/>
    </row>
    <row r="433409" spans="68:68" customFormat="1">
      <c r="BP433409" s="90"/>
    </row>
    <row r="433410" spans="68:68" customFormat="1">
      <c r="BP433410" s="90"/>
    </row>
    <row r="433411" spans="68:68" customFormat="1">
      <c r="BP433411" s="90"/>
    </row>
    <row r="433412" spans="68:68" customFormat="1">
      <c r="BP433412" s="90"/>
    </row>
    <row r="433413" spans="68:68" customFormat="1">
      <c r="BP433413" s="90"/>
    </row>
    <row r="433414" spans="68:68" customFormat="1">
      <c r="BP433414" s="90"/>
    </row>
    <row r="433415" spans="68:68" customFormat="1">
      <c r="BP433415" s="90"/>
    </row>
    <row r="433416" spans="68:68" customFormat="1">
      <c r="BP433416" s="90"/>
    </row>
    <row r="433417" spans="68:68" customFormat="1">
      <c r="BP433417" s="90"/>
    </row>
    <row r="433418" spans="68:68" customFormat="1">
      <c r="BP433418" s="90"/>
    </row>
    <row r="433419" spans="68:68" customFormat="1">
      <c r="BP433419" s="90"/>
    </row>
    <row r="433420" spans="68:68" customFormat="1">
      <c r="BP433420" s="90"/>
    </row>
    <row r="433421" spans="68:68" customFormat="1">
      <c r="BP433421" s="90"/>
    </row>
    <row r="433422" spans="68:68" customFormat="1">
      <c r="BP433422" s="90"/>
    </row>
    <row r="433423" spans="68:68" customFormat="1">
      <c r="BP433423" s="90"/>
    </row>
    <row r="433424" spans="68:68" customFormat="1">
      <c r="BP433424" s="90"/>
    </row>
    <row r="433425" spans="68:68" customFormat="1">
      <c r="BP433425" s="90"/>
    </row>
    <row r="433426" spans="68:68" customFormat="1">
      <c r="BP433426" s="90"/>
    </row>
    <row r="433427" spans="68:68" customFormat="1">
      <c r="BP433427" s="90"/>
    </row>
    <row r="433428" spans="68:68" customFormat="1">
      <c r="BP433428" s="90"/>
    </row>
    <row r="433429" spans="68:68" customFormat="1">
      <c r="BP433429" s="90"/>
    </row>
    <row r="433430" spans="68:68" customFormat="1">
      <c r="BP433430" s="90"/>
    </row>
    <row r="433431" spans="68:68" customFormat="1">
      <c r="BP433431" s="90"/>
    </row>
    <row r="433432" spans="68:68" customFormat="1">
      <c r="BP433432" s="90"/>
    </row>
    <row r="433433" spans="68:68" customFormat="1">
      <c r="BP433433" s="90"/>
    </row>
    <row r="433434" spans="68:68" customFormat="1">
      <c r="BP433434" s="90"/>
    </row>
    <row r="433435" spans="68:68" customFormat="1">
      <c r="BP433435" s="90"/>
    </row>
    <row r="433436" spans="68:68" customFormat="1">
      <c r="BP433436" s="90"/>
    </row>
    <row r="433437" spans="68:68" customFormat="1">
      <c r="BP433437" s="90"/>
    </row>
    <row r="433438" spans="68:68" customFormat="1">
      <c r="BP433438" s="90"/>
    </row>
    <row r="433439" spans="68:68" customFormat="1">
      <c r="BP433439" s="90"/>
    </row>
    <row r="433440" spans="68:68" customFormat="1">
      <c r="BP433440" s="90"/>
    </row>
    <row r="433441" spans="68:68" customFormat="1">
      <c r="BP433441" s="90"/>
    </row>
    <row r="433442" spans="68:68" customFormat="1">
      <c r="BP433442" s="90"/>
    </row>
    <row r="433443" spans="68:68" customFormat="1">
      <c r="BP433443" s="90"/>
    </row>
    <row r="433444" spans="68:68" customFormat="1">
      <c r="BP433444" s="90"/>
    </row>
    <row r="433445" spans="68:68" customFormat="1">
      <c r="BP433445" s="90"/>
    </row>
    <row r="433446" spans="68:68" customFormat="1">
      <c r="BP433446" s="90"/>
    </row>
    <row r="433447" spans="68:68" customFormat="1">
      <c r="BP433447" s="90"/>
    </row>
    <row r="433448" spans="68:68" customFormat="1">
      <c r="BP433448" s="90"/>
    </row>
    <row r="433449" spans="68:68" customFormat="1">
      <c r="BP433449" s="90"/>
    </row>
    <row r="433450" spans="68:68" customFormat="1">
      <c r="BP433450" s="90"/>
    </row>
    <row r="433451" spans="68:68" customFormat="1">
      <c r="BP433451" s="90"/>
    </row>
    <row r="433452" spans="68:68" customFormat="1">
      <c r="BP433452" s="90"/>
    </row>
    <row r="433453" spans="68:68" customFormat="1">
      <c r="BP433453" s="90"/>
    </row>
    <row r="433454" spans="68:68" customFormat="1">
      <c r="BP433454" s="90"/>
    </row>
    <row r="433455" spans="68:68" customFormat="1">
      <c r="BP433455" s="90"/>
    </row>
    <row r="433456" spans="68:68" customFormat="1">
      <c r="BP433456" s="90"/>
    </row>
    <row r="433457" spans="68:68" customFormat="1">
      <c r="BP433457" s="90"/>
    </row>
    <row r="433458" spans="68:68" customFormat="1">
      <c r="BP433458" s="90"/>
    </row>
    <row r="433459" spans="68:68" customFormat="1">
      <c r="BP433459" s="90"/>
    </row>
    <row r="433460" spans="68:68" customFormat="1">
      <c r="BP433460" s="90"/>
    </row>
    <row r="433461" spans="68:68" customFormat="1">
      <c r="BP433461" s="90"/>
    </row>
    <row r="433462" spans="68:68" customFormat="1">
      <c r="BP433462" s="90"/>
    </row>
    <row r="433463" spans="68:68" customFormat="1">
      <c r="BP433463" s="90"/>
    </row>
    <row r="433464" spans="68:68" customFormat="1">
      <c r="BP433464" s="90"/>
    </row>
    <row r="433465" spans="68:68" customFormat="1">
      <c r="BP433465" s="90"/>
    </row>
    <row r="433466" spans="68:68" customFormat="1">
      <c r="BP433466" s="90"/>
    </row>
    <row r="433467" spans="68:68" customFormat="1">
      <c r="BP433467" s="90"/>
    </row>
    <row r="433468" spans="68:68" customFormat="1">
      <c r="BP433468" s="90"/>
    </row>
    <row r="433469" spans="68:68" customFormat="1">
      <c r="BP433469" s="90"/>
    </row>
    <row r="433470" spans="68:68" customFormat="1">
      <c r="BP433470" s="90"/>
    </row>
    <row r="433471" spans="68:68" customFormat="1">
      <c r="BP433471" s="90"/>
    </row>
    <row r="433472" spans="68:68" customFormat="1">
      <c r="BP433472" s="90"/>
    </row>
    <row r="433473" spans="68:68" customFormat="1">
      <c r="BP433473" s="90"/>
    </row>
    <row r="433474" spans="68:68" customFormat="1">
      <c r="BP433474" s="90"/>
    </row>
    <row r="433475" spans="68:68" customFormat="1">
      <c r="BP433475" s="90"/>
    </row>
    <row r="433476" spans="68:68" customFormat="1">
      <c r="BP433476" s="90"/>
    </row>
    <row r="433477" spans="68:68" customFormat="1">
      <c r="BP433477" s="90"/>
    </row>
    <row r="433478" spans="68:68" customFormat="1">
      <c r="BP433478" s="90"/>
    </row>
    <row r="433479" spans="68:68" customFormat="1">
      <c r="BP433479" s="90"/>
    </row>
    <row r="433480" spans="68:68" customFormat="1">
      <c r="BP433480" s="90"/>
    </row>
    <row r="433481" spans="68:68" customFormat="1">
      <c r="BP433481" s="90"/>
    </row>
    <row r="433482" spans="68:68" customFormat="1">
      <c r="BP433482" s="90"/>
    </row>
    <row r="433483" spans="68:68" customFormat="1">
      <c r="BP433483" s="90"/>
    </row>
    <row r="433484" spans="68:68" customFormat="1">
      <c r="BP433484" s="90"/>
    </row>
    <row r="433485" spans="68:68" customFormat="1">
      <c r="BP433485" s="90"/>
    </row>
    <row r="433486" spans="68:68" customFormat="1">
      <c r="BP433486" s="90"/>
    </row>
    <row r="433487" spans="68:68" customFormat="1">
      <c r="BP433487" s="90"/>
    </row>
    <row r="433488" spans="68:68" customFormat="1">
      <c r="BP433488" s="90"/>
    </row>
    <row r="433489" spans="68:68" customFormat="1">
      <c r="BP433489" s="90"/>
    </row>
    <row r="433490" spans="68:68" customFormat="1">
      <c r="BP433490" s="90"/>
    </row>
    <row r="433491" spans="68:68" customFormat="1">
      <c r="BP433491" s="90"/>
    </row>
    <row r="433492" spans="68:68" customFormat="1">
      <c r="BP433492" s="90"/>
    </row>
    <row r="433493" spans="68:68" customFormat="1">
      <c r="BP433493" s="90"/>
    </row>
    <row r="433494" spans="68:68" customFormat="1">
      <c r="BP433494" s="90"/>
    </row>
    <row r="433495" spans="68:68" customFormat="1">
      <c r="BP433495" s="90"/>
    </row>
    <row r="433496" spans="68:68" customFormat="1">
      <c r="BP433496" s="90"/>
    </row>
    <row r="433497" spans="68:68" customFormat="1">
      <c r="BP433497" s="90"/>
    </row>
    <row r="433498" spans="68:68" customFormat="1">
      <c r="BP433498" s="90"/>
    </row>
    <row r="433499" spans="68:68" customFormat="1">
      <c r="BP433499" s="90"/>
    </row>
    <row r="433500" spans="68:68" customFormat="1">
      <c r="BP433500" s="90"/>
    </row>
    <row r="433501" spans="68:68" customFormat="1">
      <c r="BP433501" s="90"/>
    </row>
    <row r="433502" spans="68:68" customFormat="1">
      <c r="BP433502" s="90"/>
    </row>
    <row r="433503" spans="68:68" customFormat="1">
      <c r="BP433503" s="90"/>
    </row>
    <row r="433504" spans="68:68" customFormat="1">
      <c r="BP433504" s="90"/>
    </row>
    <row r="433505" spans="68:68" customFormat="1">
      <c r="BP433505" s="90"/>
    </row>
    <row r="433506" spans="68:68" customFormat="1">
      <c r="BP433506" s="90"/>
    </row>
    <row r="433507" spans="68:68" customFormat="1">
      <c r="BP433507" s="90"/>
    </row>
    <row r="433508" spans="68:68" customFormat="1">
      <c r="BP433508" s="90"/>
    </row>
    <row r="433509" spans="68:68" customFormat="1">
      <c r="BP433509" s="90"/>
    </row>
    <row r="433510" spans="68:68" customFormat="1">
      <c r="BP433510" s="90"/>
    </row>
    <row r="433511" spans="68:68" customFormat="1">
      <c r="BP433511" s="90"/>
    </row>
    <row r="433512" spans="68:68" customFormat="1">
      <c r="BP433512" s="90"/>
    </row>
    <row r="433513" spans="68:68" customFormat="1">
      <c r="BP433513" s="90"/>
    </row>
    <row r="433514" spans="68:68" customFormat="1">
      <c r="BP433514" s="90"/>
    </row>
    <row r="433515" spans="68:68" customFormat="1">
      <c r="BP433515" s="90"/>
    </row>
    <row r="433516" spans="68:68" customFormat="1">
      <c r="BP433516" s="90"/>
    </row>
    <row r="433517" spans="68:68" customFormat="1">
      <c r="BP433517" s="90"/>
    </row>
    <row r="433518" spans="68:68" customFormat="1">
      <c r="BP433518" s="90"/>
    </row>
    <row r="433519" spans="68:68" customFormat="1">
      <c r="BP433519" s="90"/>
    </row>
    <row r="433520" spans="68:68" customFormat="1">
      <c r="BP433520" s="90"/>
    </row>
    <row r="433521" spans="68:68" customFormat="1">
      <c r="BP433521" s="90"/>
    </row>
    <row r="433522" spans="68:68" customFormat="1">
      <c r="BP433522" s="90"/>
    </row>
    <row r="433523" spans="68:68" customFormat="1">
      <c r="BP433523" s="90"/>
    </row>
    <row r="433524" spans="68:68" customFormat="1">
      <c r="BP433524" s="90"/>
    </row>
    <row r="433525" spans="68:68" customFormat="1">
      <c r="BP433525" s="90"/>
    </row>
    <row r="433526" spans="68:68" customFormat="1">
      <c r="BP433526" s="90"/>
    </row>
    <row r="433527" spans="68:68" customFormat="1">
      <c r="BP433527" s="90"/>
    </row>
    <row r="433528" spans="68:68" customFormat="1">
      <c r="BP433528" s="90"/>
    </row>
    <row r="433529" spans="68:68" customFormat="1">
      <c r="BP433529" s="90"/>
    </row>
    <row r="433530" spans="68:68" customFormat="1">
      <c r="BP433530" s="90"/>
    </row>
    <row r="433531" spans="68:68" customFormat="1">
      <c r="BP433531" s="90"/>
    </row>
    <row r="433532" spans="68:68" customFormat="1">
      <c r="BP433532" s="90"/>
    </row>
    <row r="433533" spans="68:68" customFormat="1">
      <c r="BP433533" s="90"/>
    </row>
    <row r="433534" spans="68:68" customFormat="1">
      <c r="BP433534" s="90"/>
    </row>
    <row r="433535" spans="68:68" customFormat="1">
      <c r="BP433535" s="90"/>
    </row>
    <row r="433536" spans="68:68" customFormat="1">
      <c r="BP433536" s="90"/>
    </row>
    <row r="433537" spans="68:68" customFormat="1">
      <c r="BP433537" s="90"/>
    </row>
    <row r="433538" spans="68:68" customFormat="1">
      <c r="BP433538" s="90"/>
    </row>
    <row r="433539" spans="68:68" customFormat="1">
      <c r="BP433539" s="90"/>
    </row>
    <row r="433540" spans="68:68" customFormat="1">
      <c r="BP433540" s="90"/>
    </row>
    <row r="433541" spans="68:68" customFormat="1">
      <c r="BP433541" s="90"/>
    </row>
    <row r="433542" spans="68:68" customFormat="1">
      <c r="BP433542" s="90"/>
    </row>
    <row r="433543" spans="68:68" customFormat="1">
      <c r="BP433543" s="90"/>
    </row>
    <row r="433544" spans="68:68" customFormat="1">
      <c r="BP433544" s="90"/>
    </row>
    <row r="433545" spans="68:68" customFormat="1">
      <c r="BP433545" s="90"/>
    </row>
    <row r="433546" spans="68:68" customFormat="1">
      <c r="BP433546" s="90"/>
    </row>
    <row r="433547" spans="68:68" customFormat="1">
      <c r="BP433547" s="90"/>
    </row>
    <row r="433548" spans="68:68" customFormat="1">
      <c r="BP433548" s="90"/>
    </row>
    <row r="433549" spans="68:68" customFormat="1">
      <c r="BP433549" s="90"/>
    </row>
    <row r="433550" spans="68:68" customFormat="1">
      <c r="BP433550" s="90"/>
    </row>
    <row r="433551" spans="68:68" customFormat="1">
      <c r="BP433551" s="90"/>
    </row>
    <row r="433552" spans="68:68" customFormat="1">
      <c r="BP433552" s="90"/>
    </row>
    <row r="433553" spans="68:68" customFormat="1">
      <c r="BP433553" s="90"/>
    </row>
    <row r="433554" spans="68:68" customFormat="1">
      <c r="BP433554" s="90"/>
    </row>
    <row r="433555" spans="68:68" customFormat="1">
      <c r="BP433555" s="90"/>
    </row>
    <row r="433556" spans="68:68" customFormat="1">
      <c r="BP433556" s="90"/>
    </row>
    <row r="433557" spans="68:68" customFormat="1">
      <c r="BP433557" s="90"/>
    </row>
    <row r="433558" spans="68:68" customFormat="1">
      <c r="BP433558" s="90"/>
    </row>
    <row r="433559" spans="68:68" customFormat="1">
      <c r="BP433559" s="90"/>
    </row>
    <row r="433560" spans="68:68" customFormat="1">
      <c r="BP433560" s="90"/>
    </row>
    <row r="433561" spans="68:68" customFormat="1">
      <c r="BP433561" s="90"/>
    </row>
    <row r="433562" spans="68:68" customFormat="1">
      <c r="BP433562" s="90"/>
    </row>
    <row r="433563" spans="68:68" customFormat="1">
      <c r="BP433563" s="90"/>
    </row>
    <row r="433564" spans="68:68" customFormat="1">
      <c r="BP433564" s="90"/>
    </row>
    <row r="433565" spans="68:68" customFormat="1">
      <c r="BP433565" s="90"/>
    </row>
    <row r="433566" spans="68:68" customFormat="1">
      <c r="BP433566" s="90"/>
    </row>
    <row r="433567" spans="68:68" customFormat="1">
      <c r="BP433567" s="90"/>
    </row>
    <row r="433568" spans="68:68" customFormat="1">
      <c r="BP433568" s="90"/>
    </row>
    <row r="433569" spans="68:68" customFormat="1">
      <c r="BP433569" s="90"/>
    </row>
    <row r="433570" spans="68:68" customFormat="1">
      <c r="BP433570" s="90"/>
    </row>
    <row r="433571" spans="68:68" customFormat="1">
      <c r="BP433571" s="90"/>
    </row>
    <row r="433572" spans="68:68" customFormat="1">
      <c r="BP433572" s="90"/>
    </row>
    <row r="433573" spans="68:68" customFormat="1">
      <c r="BP433573" s="90"/>
    </row>
    <row r="433574" spans="68:68" customFormat="1">
      <c r="BP433574" s="90"/>
    </row>
    <row r="433575" spans="68:68" customFormat="1">
      <c r="BP433575" s="90"/>
    </row>
    <row r="433576" spans="68:68" customFormat="1">
      <c r="BP433576" s="90"/>
    </row>
    <row r="433577" spans="68:68" customFormat="1">
      <c r="BP433577" s="90"/>
    </row>
    <row r="433578" spans="68:68" customFormat="1">
      <c r="BP433578" s="90"/>
    </row>
    <row r="433579" spans="68:68" customFormat="1">
      <c r="BP433579" s="90"/>
    </row>
    <row r="433580" spans="68:68" customFormat="1">
      <c r="BP433580" s="90"/>
    </row>
    <row r="433581" spans="68:68" customFormat="1">
      <c r="BP433581" s="90"/>
    </row>
    <row r="433582" spans="68:68" customFormat="1">
      <c r="BP433582" s="90"/>
    </row>
    <row r="433583" spans="68:68" customFormat="1">
      <c r="BP433583" s="90"/>
    </row>
    <row r="433584" spans="68:68" customFormat="1">
      <c r="BP433584" s="90"/>
    </row>
    <row r="433585" spans="68:68" customFormat="1">
      <c r="BP433585" s="90"/>
    </row>
    <row r="433586" spans="68:68" customFormat="1">
      <c r="BP433586" s="90"/>
    </row>
    <row r="433587" spans="68:68" customFormat="1">
      <c r="BP433587" s="90"/>
    </row>
    <row r="433588" spans="68:68" customFormat="1">
      <c r="BP433588" s="90"/>
    </row>
    <row r="433589" spans="68:68" customFormat="1">
      <c r="BP433589" s="90"/>
    </row>
    <row r="433590" spans="68:68" customFormat="1">
      <c r="BP433590" s="90"/>
    </row>
    <row r="433591" spans="68:68" customFormat="1">
      <c r="BP433591" s="90"/>
    </row>
    <row r="433592" spans="68:68" customFormat="1">
      <c r="BP433592" s="90"/>
    </row>
    <row r="433593" spans="68:68" customFormat="1">
      <c r="BP433593" s="90"/>
    </row>
    <row r="433594" spans="68:68" customFormat="1">
      <c r="BP433594" s="90"/>
    </row>
    <row r="433595" spans="68:68" customFormat="1">
      <c r="BP433595" s="90"/>
    </row>
    <row r="433596" spans="68:68" customFormat="1">
      <c r="BP433596" s="90"/>
    </row>
    <row r="433597" spans="68:68" customFormat="1">
      <c r="BP433597" s="90"/>
    </row>
    <row r="433598" spans="68:68" customFormat="1">
      <c r="BP433598" s="90"/>
    </row>
    <row r="433599" spans="68:68" customFormat="1">
      <c r="BP433599" s="90"/>
    </row>
    <row r="433600" spans="68:68" customFormat="1">
      <c r="BP433600" s="90"/>
    </row>
    <row r="433601" spans="68:68" customFormat="1">
      <c r="BP433601" s="90"/>
    </row>
    <row r="433602" spans="68:68" customFormat="1">
      <c r="BP433602" s="90"/>
    </row>
    <row r="433603" spans="68:68" customFormat="1">
      <c r="BP433603" s="90"/>
    </row>
    <row r="433604" spans="68:68" customFormat="1">
      <c r="BP433604" s="90"/>
    </row>
    <row r="433605" spans="68:68" customFormat="1">
      <c r="BP433605" s="90"/>
    </row>
    <row r="433606" spans="68:68" customFormat="1">
      <c r="BP433606" s="90"/>
    </row>
    <row r="433607" spans="68:68" customFormat="1">
      <c r="BP433607" s="90"/>
    </row>
    <row r="433608" spans="68:68" customFormat="1">
      <c r="BP433608" s="90"/>
    </row>
    <row r="433609" spans="68:68" customFormat="1">
      <c r="BP433609" s="90"/>
    </row>
    <row r="433610" spans="68:68" customFormat="1">
      <c r="BP433610" s="90"/>
    </row>
    <row r="433611" spans="68:68" customFormat="1">
      <c r="BP433611" s="90"/>
    </row>
    <row r="433612" spans="68:68" customFormat="1">
      <c r="BP433612" s="90"/>
    </row>
    <row r="433613" spans="68:68" customFormat="1">
      <c r="BP433613" s="90"/>
    </row>
    <row r="433614" spans="68:68" customFormat="1">
      <c r="BP433614" s="90"/>
    </row>
    <row r="433615" spans="68:68" customFormat="1">
      <c r="BP433615" s="90"/>
    </row>
    <row r="433616" spans="68:68" customFormat="1">
      <c r="BP433616" s="90"/>
    </row>
    <row r="433617" spans="68:68" customFormat="1">
      <c r="BP433617" s="90"/>
    </row>
    <row r="433618" spans="68:68" customFormat="1">
      <c r="BP433618" s="90"/>
    </row>
    <row r="433619" spans="68:68" customFormat="1">
      <c r="BP433619" s="90"/>
    </row>
    <row r="433620" spans="68:68" customFormat="1">
      <c r="BP433620" s="90"/>
    </row>
    <row r="433621" spans="68:68" customFormat="1">
      <c r="BP433621" s="90"/>
    </row>
    <row r="433622" spans="68:68" customFormat="1">
      <c r="BP433622" s="90"/>
    </row>
    <row r="433623" spans="68:68" customFormat="1">
      <c r="BP433623" s="90"/>
    </row>
    <row r="433624" spans="68:68" customFormat="1">
      <c r="BP433624" s="90"/>
    </row>
    <row r="433625" spans="68:68" customFormat="1">
      <c r="BP433625" s="90"/>
    </row>
    <row r="433626" spans="68:68" customFormat="1">
      <c r="BP433626" s="90"/>
    </row>
    <row r="433627" spans="68:68" customFormat="1">
      <c r="BP433627" s="90"/>
    </row>
    <row r="433628" spans="68:68" customFormat="1">
      <c r="BP433628" s="90"/>
    </row>
    <row r="433629" spans="68:68" customFormat="1">
      <c r="BP433629" s="90"/>
    </row>
    <row r="433630" spans="68:68" customFormat="1">
      <c r="BP433630" s="90"/>
    </row>
    <row r="433631" spans="68:68" customFormat="1">
      <c r="BP433631" s="90"/>
    </row>
    <row r="433632" spans="68:68" customFormat="1">
      <c r="BP433632" s="90"/>
    </row>
    <row r="433633" spans="68:68" customFormat="1">
      <c r="BP433633" s="90"/>
    </row>
    <row r="433634" spans="68:68" customFormat="1">
      <c r="BP433634" s="90"/>
    </row>
    <row r="433635" spans="68:68" customFormat="1">
      <c r="BP433635" s="90"/>
    </row>
    <row r="433636" spans="68:68" customFormat="1">
      <c r="BP433636" s="90"/>
    </row>
    <row r="433637" spans="68:68" customFormat="1">
      <c r="BP433637" s="90"/>
    </row>
    <row r="433638" spans="68:68" customFormat="1">
      <c r="BP433638" s="90"/>
    </row>
    <row r="433639" spans="68:68" customFormat="1">
      <c r="BP433639" s="90"/>
    </row>
    <row r="433640" spans="68:68" customFormat="1">
      <c r="BP433640" s="90"/>
    </row>
    <row r="433641" spans="68:68" customFormat="1">
      <c r="BP433641" s="90"/>
    </row>
    <row r="433642" spans="68:68" customFormat="1">
      <c r="BP433642" s="90"/>
    </row>
    <row r="433643" spans="68:68" customFormat="1">
      <c r="BP433643" s="90"/>
    </row>
    <row r="433644" spans="68:68" customFormat="1">
      <c r="BP433644" s="90"/>
    </row>
    <row r="433645" spans="68:68" customFormat="1">
      <c r="BP433645" s="90"/>
    </row>
    <row r="433646" spans="68:68" customFormat="1">
      <c r="BP433646" s="90"/>
    </row>
    <row r="433647" spans="68:68" customFormat="1">
      <c r="BP433647" s="90"/>
    </row>
    <row r="433648" spans="68:68" customFormat="1">
      <c r="BP433648" s="90"/>
    </row>
    <row r="433649" spans="68:68" customFormat="1">
      <c r="BP433649" s="90"/>
    </row>
    <row r="433650" spans="68:68" customFormat="1">
      <c r="BP433650" s="90"/>
    </row>
    <row r="433651" spans="68:68" customFormat="1">
      <c r="BP433651" s="90"/>
    </row>
    <row r="433652" spans="68:68" customFormat="1">
      <c r="BP433652" s="90"/>
    </row>
    <row r="433653" spans="68:68" customFormat="1">
      <c r="BP433653" s="90"/>
    </row>
    <row r="433654" spans="68:68" customFormat="1">
      <c r="BP433654" s="90"/>
    </row>
    <row r="433655" spans="68:68" customFormat="1">
      <c r="BP433655" s="90"/>
    </row>
    <row r="433656" spans="68:68" customFormat="1">
      <c r="BP433656" s="90"/>
    </row>
    <row r="433657" spans="68:68" customFormat="1">
      <c r="BP433657" s="90"/>
    </row>
    <row r="433658" spans="68:68" customFormat="1">
      <c r="BP433658" s="90"/>
    </row>
    <row r="433659" spans="68:68" customFormat="1">
      <c r="BP433659" s="90"/>
    </row>
    <row r="433660" spans="68:68" customFormat="1">
      <c r="BP433660" s="90"/>
    </row>
    <row r="433661" spans="68:68" customFormat="1">
      <c r="BP433661" s="90"/>
    </row>
    <row r="433662" spans="68:68" customFormat="1">
      <c r="BP433662" s="90"/>
    </row>
    <row r="433663" spans="68:68" customFormat="1">
      <c r="BP433663" s="90"/>
    </row>
    <row r="433664" spans="68:68" customFormat="1">
      <c r="BP433664" s="90"/>
    </row>
    <row r="433665" spans="68:68" customFormat="1">
      <c r="BP433665" s="90"/>
    </row>
    <row r="433666" spans="68:68" customFormat="1">
      <c r="BP433666" s="90"/>
    </row>
    <row r="433667" spans="68:68" customFormat="1">
      <c r="BP433667" s="90"/>
    </row>
    <row r="433668" spans="68:68" customFormat="1">
      <c r="BP433668" s="90"/>
    </row>
    <row r="433669" spans="68:68" customFormat="1">
      <c r="BP433669" s="90"/>
    </row>
    <row r="433670" spans="68:68" customFormat="1">
      <c r="BP433670" s="90"/>
    </row>
    <row r="433671" spans="68:68" customFormat="1">
      <c r="BP433671" s="90"/>
    </row>
    <row r="433672" spans="68:68" customFormat="1">
      <c r="BP433672" s="90"/>
    </row>
    <row r="433673" spans="68:68" customFormat="1">
      <c r="BP433673" s="90"/>
    </row>
    <row r="433674" spans="68:68" customFormat="1">
      <c r="BP433674" s="90"/>
    </row>
    <row r="433675" spans="68:68" customFormat="1">
      <c r="BP433675" s="90"/>
    </row>
    <row r="433676" spans="68:68" customFormat="1">
      <c r="BP433676" s="90"/>
    </row>
    <row r="433677" spans="68:68" customFormat="1">
      <c r="BP433677" s="90"/>
    </row>
    <row r="433678" spans="68:68" customFormat="1">
      <c r="BP433678" s="90"/>
    </row>
    <row r="433679" spans="68:68" customFormat="1">
      <c r="BP433679" s="90"/>
    </row>
    <row r="433680" spans="68:68" customFormat="1">
      <c r="BP433680" s="90"/>
    </row>
    <row r="433681" spans="68:68" customFormat="1">
      <c r="BP433681" s="90"/>
    </row>
    <row r="433682" spans="68:68" customFormat="1">
      <c r="BP433682" s="90"/>
    </row>
    <row r="433683" spans="68:68" customFormat="1">
      <c r="BP433683" s="90"/>
    </row>
    <row r="433684" spans="68:68" customFormat="1">
      <c r="BP433684" s="90"/>
    </row>
    <row r="433685" spans="68:68" customFormat="1">
      <c r="BP433685" s="90"/>
    </row>
    <row r="433686" spans="68:68" customFormat="1">
      <c r="BP433686" s="90"/>
    </row>
    <row r="433687" spans="68:68" customFormat="1">
      <c r="BP433687" s="90"/>
    </row>
    <row r="433688" spans="68:68" customFormat="1">
      <c r="BP433688" s="90"/>
    </row>
    <row r="433689" spans="68:68" customFormat="1">
      <c r="BP433689" s="90"/>
    </row>
    <row r="433690" spans="68:68" customFormat="1">
      <c r="BP433690" s="90"/>
    </row>
    <row r="433691" spans="68:68" customFormat="1">
      <c r="BP433691" s="90"/>
    </row>
    <row r="433692" spans="68:68" customFormat="1">
      <c r="BP433692" s="90"/>
    </row>
    <row r="433693" spans="68:68" customFormat="1">
      <c r="BP433693" s="90"/>
    </row>
    <row r="433694" spans="68:68" customFormat="1">
      <c r="BP433694" s="90"/>
    </row>
    <row r="433695" spans="68:68" customFormat="1">
      <c r="BP433695" s="90"/>
    </row>
    <row r="433696" spans="68:68" customFormat="1">
      <c r="BP433696" s="90"/>
    </row>
    <row r="433697" spans="68:68" customFormat="1">
      <c r="BP433697" s="90"/>
    </row>
    <row r="433698" spans="68:68" customFormat="1">
      <c r="BP433698" s="90"/>
    </row>
    <row r="433699" spans="68:68" customFormat="1">
      <c r="BP433699" s="90"/>
    </row>
    <row r="433700" spans="68:68" customFormat="1">
      <c r="BP433700" s="90"/>
    </row>
    <row r="433701" spans="68:68" customFormat="1">
      <c r="BP433701" s="90"/>
    </row>
    <row r="433702" spans="68:68" customFormat="1">
      <c r="BP433702" s="90"/>
    </row>
    <row r="433703" spans="68:68" customFormat="1">
      <c r="BP433703" s="90"/>
    </row>
    <row r="433704" spans="68:68" customFormat="1">
      <c r="BP433704" s="90"/>
    </row>
    <row r="433705" spans="68:68" customFormat="1">
      <c r="BP433705" s="90"/>
    </row>
    <row r="433706" spans="68:68" customFormat="1">
      <c r="BP433706" s="90"/>
    </row>
    <row r="433707" spans="68:68" customFormat="1">
      <c r="BP433707" s="90"/>
    </row>
    <row r="433708" spans="68:68" customFormat="1">
      <c r="BP433708" s="90"/>
    </row>
    <row r="433709" spans="68:68" customFormat="1">
      <c r="BP433709" s="90"/>
    </row>
    <row r="433710" spans="68:68" customFormat="1">
      <c r="BP433710" s="90"/>
    </row>
    <row r="433711" spans="68:68" customFormat="1">
      <c r="BP433711" s="90"/>
    </row>
    <row r="433712" spans="68:68" customFormat="1">
      <c r="BP433712" s="90"/>
    </row>
    <row r="433713" spans="68:68" customFormat="1">
      <c r="BP433713" s="90"/>
    </row>
    <row r="433714" spans="68:68" customFormat="1">
      <c r="BP433714" s="90"/>
    </row>
    <row r="433715" spans="68:68" customFormat="1">
      <c r="BP433715" s="90"/>
    </row>
    <row r="433716" spans="68:68" customFormat="1">
      <c r="BP433716" s="90"/>
    </row>
    <row r="433717" spans="68:68" customFormat="1">
      <c r="BP433717" s="90"/>
    </row>
    <row r="433718" spans="68:68" customFormat="1">
      <c r="BP433718" s="90"/>
    </row>
    <row r="433719" spans="68:68" customFormat="1">
      <c r="BP433719" s="90"/>
    </row>
    <row r="433720" spans="68:68" customFormat="1">
      <c r="BP433720" s="90"/>
    </row>
    <row r="433721" spans="68:68" customFormat="1">
      <c r="BP433721" s="90"/>
    </row>
    <row r="433722" spans="68:68" customFormat="1">
      <c r="BP433722" s="90"/>
    </row>
    <row r="433723" spans="68:68" customFormat="1">
      <c r="BP433723" s="90"/>
    </row>
    <row r="433724" spans="68:68" customFormat="1">
      <c r="BP433724" s="90"/>
    </row>
    <row r="433725" spans="68:68" customFormat="1">
      <c r="BP433725" s="90"/>
    </row>
    <row r="433726" spans="68:68" customFormat="1">
      <c r="BP433726" s="90"/>
    </row>
    <row r="433727" spans="68:68" customFormat="1">
      <c r="BP433727" s="90"/>
    </row>
    <row r="433728" spans="68:68" customFormat="1">
      <c r="BP433728" s="90"/>
    </row>
    <row r="433729" spans="68:68" customFormat="1">
      <c r="BP433729" s="90"/>
    </row>
    <row r="433730" spans="68:68" customFormat="1">
      <c r="BP433730" s="90"/>
    </row>
    <row r="433731" spans="68:68" customFormat="1">
      <c r="BP433731" s="90"/>
    </row>
    <row r="433732" spans="68:68" customFormat="1">
      <c r="BP433732" s="90"/>
    </row>
    <row r="433733" spans="68:68" customFormat="1">
      <c r="BP433733" s="90"/>
    </row>
    <row r="433734" spans="68:68" customFormat="1">
      <c r="BP433734" s="90"/>
    </row>
    <row r="433735" spans="68:68" customFormat="1">
      <c r="BP433735" s="90"/>
    </row>
    <row r="433736" spans="68:68" customFormat="1">
      <c r="BP433736" s="90"/>
    </row>
    <row r="433737" spans="68:68" customFormat="1">
      <c r="BP433737" s="90"/>
    </row>
    <row r="433738" spans="68:68" customFormat="1">
      <c r="BP433738" s="90"/>
    </row>
    <row r="433739" spans="68:68" customFormat="1">
      <c r="BP433739" s="90"/>
    </row>
    <row r="433740" spans="68:68" customFormat="1">
      <c r="BP433740" s="90"/>
    </row>
    <row r="433741" spans="68:68" customFormat="1">
      <c r="BP433741" s="90"/>
    </row>
    <row r="433742" spans="68:68" customFormat="1">
      <c r="BP433742" s="90"/>
    </row>
    <row r="433743" spans="68:68" customFormat="1">
      <c r="BP433743" s="90"/>
    </row>
    <row r="433744" spans="68:68" customFormat="1">
      <c r="BP433744" s="90"/>
    </row>
    <row r="433745" spans="68:68" customFormat="1">
      <c r="BP433745" s="90"/>
    </row>
    <row r="433746" spans="68:68" customFormat="1">
      <c r="BP433746" s="90"/>
    </row>
    <row r="433747" spans="68:68" customFormat="1">
      <c r="BP433747" s="90"/>
    </row>
    <row r="433748" spans="68:68" customFormat="1">
      <c r="BP433748" s="90"/>
    </row>
    <row r="433749" spans="68:68" customFormat="1">
      <c r="BP433749" s="90"/>
    </row>
    <row r="433750" spans="68:68" customFormat="1">
      <c r="BP433750" s="90"/>
    </row>
    <row r="433751" spans="68:68" customFormat="1">
      <c r="BP433751" s="90"/>
    </row>
    <row r="433752" spans="68:68" customFormat="1">
      <c r="BP433752" s="90"/>
    </row>
    <row r="433753" spans="68:68" customFormat="1">
      <c r="BP433753" s="90"/>
    </row>
    <row r="433754" spans="68:68" customFormat="1">
      <c r="BP433754" s="90"/>
    </row>
    <row r="433755" spans="68:68" customFormat="1">
      <c r="BP433755" s="90"/>
    </row>
    <row r="433756" spans="68:68" customFormat="1">
      <c r="BP433756" s="90"/>
    </row>
    <row r="433757" spans="68:68" customFormat="1">
      <c r="BP433757" s="90"/>
    </row>
    <row r="433758" spans="68:68" customFormat="1">
      <c r="BP433758" s="90"/>
    </row>
    <row r="433759" spans="68:68" customFormat="1">
      <c r="BP433759" s="90"/>
    </row>
    <row r="433760" spans="68:68" customFormat="1">
      <c r="BP433760" s="90"/>
    </row>
    <row r="433761" spans="68:68" customFormat="1">
      <c r="BP433761" s="90"/>
    </row>
    <row r="433762" spans="68:68" customFormat="1">
      <c r="BP433762" s="90"/>
    </row>
    <row r="433763" spans="68:68" customFormat="1">
      <c r="BP433763" s="90"/>
    </row>
    <row r="433764" spans="68:68" customFormat="1">
      <c r="BP433764" s="90"/>
    </row>
    <row r="433765" spans="68:68" customFormat="1">
      <c r="BP433765" s="90"/>
    </row>
    <row r="433766" spans="68:68" customFormat="1">
      <c r="BP433766" s="90"/>
    </row>
    <row r="433767" spans="68:68" customFormat="1">
      <c r="BP433767" s="90"/>
    </row>
    <row r="433768" spans="68:68" customFormat="1">
      <c r="BP433768" s="90"/>
    </row>
    <row r="433769" spans="68:68" customFormat="1">
      <c r="BP433769" s="90"/>
    </row>
    <row r="433770" spans="68:68" customFormat="1">
      <c r="BP433770" s="90"/>
    </row>
    <row r="433771" spans="68:68" customFormat="1">
      <c r="BP433771" s="90"/>
    </row>
    <row r="433772" spans="68:68" customFormat="1">
      <c r="BP433772" s="90"/>
    </row>
    <row r="433773" spans="68:68" customFormat="1">
      <c r="BP433773" s="90"/>
    </row>
    <row r="433774" spans="68:68" customFormat="1">
      <c r="BP433774" s="90"/>
    </row>
    <row r="433775" spans="68:68" customFormat="1">
      <c r="BP433775" s="90"/>
    </row>
    <row r="433776" spans="68:68" customFormat="1">
      <c r="BP433776" s="90"/>
    </row>
    <row r="433777" spans="68:68" customFormat="1">
      <c r="BP433777" s="90"/>
    </row>
    <row r="433778" spans="68:68" customFormat="1">
      <c r="BP433778" s="90"/>
    </row>
    <row r="433779" spans="68:68" customFormat="1">
      <c r="BP433779" s="90"/>
    </row>
    <row r="433780" spans="68:68" customFormat="1">
      <c r="BP433780" s="90"/>
    </row>
    <row r="433781" spans="68:68" customFormat="1">
      <c r="BP433781" s="90"/>
    </row>
    <row r="433782" spans="68:68" customFormat="1">
      <c r="BP433782" s="90"/>
    </row>
    <row r="433783" spans="68:68" customFormat="1">
      <c r="BP433783" s="90"/>
    </row>
    <row r="433784" spans="68:68" customFormat="1">
      <c r="BP433784" s="90"/>
    </row>
    <row r="433785" spans="68:68" customFormat="1">
      <c r="BP433785" s="90"/>
    </row>
    <row r="433786" spans="68:68" customFormat="1">
      <c r="BP433786" s="90"/>
    </row>
    <row r="433787" spans="68:68" customFormat="1">
      <c r="BP433787" s="90"/>
    </row>
    <row r="433788" spans="68:68" customFormat="1">
      <c r="BP433788" s="90"/>
    </row>
    <row r="433789" spans="68:68" customFormat="1">
      <c r="BP433789" s="90"/>
    </row>
    <row r="433790" spans="68:68" customFormat="1">
      <c r="BP433790" s="90"/>
    </row>
    <row r="433791" spans="68:68" customFormat="1">
      <c r="BP433791" s="90"/>
    </row>
    <row r="433792" spans="68:68" customFormat="1">
      <c r="BP433792" s="90"/>
    </row>
    <row r="433793" spans="68:68" customFormat="1">
      <c r="BP433793" s="90"/>
    </row>
    <row r="433794" spans="68:68" customFormat="1">
      <c r="BP433794" s="90"/>
    </row>
    <row r="433795" spans="68:68" customFormat="1">
      <c r="BP433795" s="90"/>
    </row>
    <row r="433796" spans="68:68" customFormat="1">
      <c r="BP433796" s="90"/>
    </row>
    <row r="433797" spans="68:68" customFormat="1">
      <c r="BP433797" s="90"/>
    </row>
    <row r="433798" spans="68:68" customFormat="1">
      <c r="BP433798" s="90"/>
    </row>
    <row r="433799" spans="68:68" customFormat="1">
      <c r="BP433799" s="90"/>
    </row>
    <row r="433800" spans="68:68" customFormat="1">
      <c r="BP433800" s="90"/>
    </row>
    <row r="433801" spans="68:68" customFormat="1">
      <c r="BP433801" s="90"/>
    </row>
    <row r="433802" spans="68:68" customFormat="1">
      <c r="BP433802" s="90"/>
    </row>
    <row r="433803" spans="68:68" customFormat="1">
      <c r="BP433803" s="90"/>
    </row>
    <row r="433804" spans="68:68" customFormat="1">
      <c r="BP433804" s="90"/>
    </row>
    <row r="433805" spans="68:68" customFormat="1">
      <c r="BP433805" s="90"/>
    </row>
    <row r="433806" spans="68:68" customFormat="1">
      <c r="BP433806" s="90"/>
    </row>
    <row r="433807" spans="68:68" customFormat="1">
      <c r="BP433807" s="90"/>
    </row>
    <row r="433808" spans="68:68" customFormat="1">
      <c r="BP433808" s="90"/>
    </row>
    <row r="433809" spans="68:68" customFormat="1">
      <c r="BP433809" s="90"/>
    </row>
    <row r="433810" spans="68:68" customFormat="1">
      <c r="BP433810" s="90"/>
    </row>
    <row r="433811" spans="68:68" customFormat="1">
      <c r="BP433811" s="90"/>
    </row>
    <row r="433812" spans="68:68" customFormat="1">
      <c r="BP433812" s="90"/>
    </row>
    <row r="433813" spans="68:68" customFormat="1">
      <c r="BP433813" s="90"/>
    </row>
    <row r="433814" spans="68:68" customFormat="1">
      <c r="BP433814" s="90"/>
    </row>
    <row r="433815" spans="68:68" customFormat="1">
      <c r="BP433815" s="90"/>
    </row>
    <row r="433816" spans="68:68" customFormat="1">
      <c r="BP433816" s="90"/>
    </row>
    <row r="433817" spans="68:68" customFormat="1">
      <c r="BP433817" s="90"/>
    </row>
    <row r="433818" spans="68:68" customFormat="1">
      <c r="BP433818" s="90"/>
    </row>
    <row r="433819" spans="68:68" customFormat="1">
      <c r="BP433819" s="90"/>
    </row>
    <row r="433820" spans="68:68" customFormat="1">
      <c r="BP433820" s="90"/>
    </row>
    <row r="433821" spans="68:68" customFormat="1">
      <c r="BP433821" s="90"/>
    </row>
    <row r="433822" spans="68:68" customFormat="1">
      <c r="BP433822" s="90"/>
    </row>
    <row r="433823" spans="68:68" customFormat="1">
      <c r="BP433823" s="90"/>
    </row>
    <row r="433824" spans="68:68" customFormat="1">
      <c r="BP433824" s="90"/>
    </row>
    <row r="433825" spans="68:68" customFormat="1">
      <c r="BP433825" s="90"/>
    </row>
    <row r="433826" spans="68:68" customFormat="1">
      <c r="BP433826" s="90"/>
    </row>
    <row r="433827" spans="68:68" customFormat="1">
      <c r="BP433827" s="90"/>
    </row>
    <row r="433828" spans="68:68" customFormat="1">
      <c r="BP433828" s="90"/>
    </row>
    <row r="433829" spans="68:68" customFormat="1">
      <c r="BP433829" s="90"/>
    </row>
    <row r="433830" spans="68:68" customFormat="1">
      <c r="BP433830" s="90"/>
    </row>
    <row r="433831" spans="68:68" customFormat="1">
      <c r="BP433831" s="90"/>
    </row>
    <row r="433832" spans="68:68" customFormat="1">
      <c r="BP433832" s="90"/>
    </row>
    <row r="433833" spans="68:68" customFormat="1">
      <c r="BP433833" s="90"/>
    </row>
    <row r="433834" spans="68:68" customFormat="1">
      <c r="BP433834" s="90"/>
    </row>
    <row r="433835" spans="68:68" customFormat="1">
      <c r="BP433835" s="90"/>
    </row>
    <row r="433836" spans="68:68" customFormat="1">
      <c r="BP433836" s="90"/>
    </row>
    <row r="433837" spans="68:68" customFormat="1">
      <c r="BP433837" s="90"/>
    </row>
    <row r="433838" spans="68:68" customFormat="1">
      <c r="BP433838" s="90"/>
    </row>
    <row r="433839" spans="68:68" customFormat="1">
      <c r="BP433839" s="90"/>
    </row>
    <row r="433840" spans="68:68" customFormat="1">
      <c r="BP433840" s="90"/>
    </row>
    <row r="433841" spans="68:68" customFormat="1">
      <c r="BP433841" s="90"/>
    </row>
    <row r="433842" spans="68:68" customFormat="1">
      <c r="BP433842" s="90"/>
    </row>
    <row r="433843" spans="68:68" customFormat="1">
      <c r="BP433843" s="90"/>
    </row>
    <row r="433844" spans="68:68" customFormat="1">
      <c r="BP433844" s="90"/>
    </row>
    <row r="433845" spans="68:68" customFormat="1">
      <c r="BP433845" s="90"/>
    </row>
    <row r="433846" spans="68:68" customFormat="1">
      <c r="BP433846" s="90"/>
    </row>
    <row r="433847" spans="68:68" customFormat="1">
      <c r="BP433847" s="90"/>
    </row>
    <row r="433848" spans="68:68" customFormat="1">
      <c r="BP433848" s="90"/>
    </row>
    <row r="433849" spans="68:68" customFormat="1">
      <c r="BP433849" s="90"/>
    </row>
    <row r="433850" spans="68:68" customFormat="1">
      <c r="BP433850" s="90"/>
    </row>
    <row r="433851" spans="68:68" customFormat="1">
      <c r="BP433851" s="90"/>
    </row>
    <row r="433852" spans="68:68" customFormat="1">
      <c r="BP433852" s="90"/>
    </row>
    <row r="433853" spans="68:68" customFormat="1">
      <c r="BP433853" s="90"/>
    </row>
    <row r="433854" spans="68:68" customFormat="1">
      <c r="BP433854" s="90"/>
    </row>
    <row r="433855" spans="68:68" customFormat="1">
      <c r="BP433855" s="90"/>
    </row>
    <row r="433856" spans="68:68" customFormat="1">
      <c r="BP433856" s="90"/>
    </row>
    <row r="433857" spans="68:68" customFormat="1">
      <c r="BP433857" s="90"/>
    </row>
    <row r="433858" spans="68:68" customFormat="1">
      <c r="BP433858" s="90"/>
    </row>
    <row r="433859" spans="68:68" customFormat="1">
      <c r="BP433859" s="90"/>
    </row>
    <row r="433860" spans="68:68" customFormat="1">
      <c r="BP433860" s="90"/>
    </row>
    <row r="433861" spans="68:68" customFormat="1">
      <c r="BP433861" s="90"/>
    </row>
    <row r="433862" spans="68:68" customFormat="1">
      <c r="BP433862" s="90"/>
    </row>
    <row r="433863" spans="68:68" customFormat="1">
      <c r="BP433863" s="90"/>
    </row>
    <row r="433864" spans="68:68" customFormat="1">
      <c r="BP433864" s="90"/>
    </row>
    <row r="433865" spans="68:68" customFormat="1">
      <c r="BP433865" s="90"/>
    </row>
    <row r="433866" spans="68:68" customFormat="1">
      <c r="BP433866" s="90"/>
    </row>
    <row r="433867" spans="68:68" customFormat="1">
      <c r="BP433867" s="90"/>
    </row>
    <row r="433868" spans="68:68" customFormat="1">
      <c r="BP433868" s="90"/>
    </row>
    <row r="433869" spans="68:68" customFormat="1">
      <c r="BP433869" s="90"/>
    </row>
    <row r="433870" spans="68:68" customFormat="1">
      <c r="BP433870" s="90"/>
    </row>
    <row r="433871" spans="68:68" customFormat="1">
      <c r="BP433871" s="90"/>
    </row>
    <row r="433872" spans="68:68" customFormat="1">
      <c r="BP433872" s="90"/>
    </row>
    <row r="433873" spans="68:68" customFormat="1">
      <c r="BP433873" s="90"/>
    </row>
    <row r="433874" spans="68:68" customFormat="1">
      <c r="BP433874" s="90"/>
    </row>
    <row r="433875" spans="68:68" customFormat="1">
      <c r="BP433875" s="90"/>
    </row>
    <row r="433876" spans="68:68" customFormat="1">
      <c r="BP433876" s="90"/>
    </row>
    <row r="433877" spans="68:68" customFormat="1">
      <c r="BP433877" s="90"/>
    </row>
    <row r="433878" spans="68:68" customFormat="1">
      <c r="BP433878" s="90"/>
    </row>
    <row r="433879" spans="68:68" customFormat="1">
      <c r="BP433879" s="90"/>
    </row>
    <row r="433880" spans="68:68" customFormat="1">
      <c r="BP433880" s="90"/>
    </row>
    <row r="433881" spans="68:68" customFormat="1">
      <c r="BP433881" s="90"/>
    </row>
    <row r="433882" spans="68:68" customFormat="1">
      <c r="BP433882" s="90"/>
    </row>
    <row r="433883" spans="68:68" customFormat="1">
      <c r="BP433883" s="90"/>
    </row>
    <row r="433884" spans="68:68" customFormat="1">
      <c r="BP433884" s="90"/>
    </row>
    <row r="433885" spans="68:68" customFormat="1">
      <c r="BP433885" s="90"/>
    </row>
    <row r="433886" spans="68:68" customFormat="1">
      <c r="BP433886" s="90"/>
    </row>
    <row r="433887" spans="68:68" customFormat="1">
      <c r="BP433887" s="90"/>
    </row>
    <row r="433888" spans="68:68" customFormat="1">
      <c r="BP433888" s="90"/>
    </row>
    <row r="433889" spans="68:68" customFormat="1">
      <c r="BP433889" s="90"/>
    </row>
    <row r="433890" spans="68:68" customFormat="1">
      <c r="BP433890" s="90"/>
    </row>
    <row r="433891" spans="68:68" customFormat="1">
      <c r="BP433891" s="90"/>
    </row>
    <row r="433892" spans="68:68" customFormat="1">
      <c r="BP433892" s="90"/>
    </row>
    <row r="433893" spans="68:68" customFormat="1">
      <c r="BP433893" s="90"/>
    </row>
    <row r="433894" spans="68:68" customFormat="1">
      <c r="BP433894" s="90"/>
    </row>
    <row r="433895" spans="68:68" customFormat="1">
      <c r="BP433895" s="90"/>
    </row>
    <row r="433896" spans="68:68" customFormat="1">
      <c r="BP433896" s="90"/>
    </row>
    <row r="433897" spans="68:68" customFormat="1">
      <c r="BP433897" s="90"/>
    </row>
    <row r="433898" spans="68:68" customFormat="1">
      <c r="BP433898" s="90"/>
    </row>
    <row r="433899" spans="68:68" customFormat="1">
      <c r="BP433899" s="90"/>
    </row>
    <row r="433900" spans="68:68" customFormat="1">
      <c r="BP433900" s="90"/>
    </row>
    <row r="433901" spans="68:68" customFormat="1">
      <c r="BP433901" s="90"/>
    </row>
    <row r="433902" spans="68:68" customFormat="1">
      <c r="BP433902" s="90"/>
    </row>
    <row r="433903" spans="68:68" customFormat="1">
      <c r="BP433903" s="90"/>
    </row>
    <row r="433904" spans="68:68" customFormat="1">
      <c r="BP433904" s="90"/>
    </row>
    <row r="433905" spans="68:68" customFormat="1">
      <c r="BP433905" s="90"/>
    </row>
    <row r="433906" spans="68:68" customFormat="1">
      <c r="BP433906" s="90"/>
    </row>
    <row r="433907" spans="68:68" customFormat="1">
      <c r="BP433907" s="90"/>
    </row>
    <row r="433908" spans="68:68" customFormat="1">
      <c r="BP433908" s="90"/>
    </row>
    <row r="433909" spans="68:68" customFormat="1">
      <c r="BP433909" s="90"/>
    </row>
    <row r="433910" spans="68:68" customFormat="1">
      <c r="BP433910" s="90"/>
    </row>
    <row r="433911" spans="68:68" customFormat="1">
      <c r="BP433911" s="90"/>
    </row>
    <row r="433912" spans="68:68" customFormat="1">
      <c r="BP433912" s="90"/>
    </row>
    <row r="433913" spans="68:68" customFormat="1">
      <c r="BP433913" s="90"/>
    </row>
    <row r="433914" spans="68:68" customFormat="1">
      <c r="BP433914" s="90"/>
    </row>
    <row r="433915" spans="68:68" customFormat="1">
      <c r="BP433915" s="90"/>
    </row>
    <row r="433916" spans="68:68" customFormat="1">
      <c r="BP433916" s="90"/>
    </row>
    <row r="433917" spans="68:68" customFormat="1">
      <c r="BP433917" s="90"/>
    </row>
    <row r="433918" spans="68:68" customFormat="1">
      <c r="BP433918" s="90"/>
    </row>
    <row r="433919" spans="68:68" customFormat="1">
      <c r="BP433919" s="90"/>
    </row>
    <row r="433920" spans="68:68" customFormat="1">
      <c r="BP433920" s="90"/>
    </row>
    <row r="433921" spans="68:68" customFormat="1">
      <c r="BP433921" s="90"/>
    </row>
    <row r="433922" spans="68:68" customFormat="1">
      <c r="BP433922" s="90"/>
    </row>
    <row r="433923" spans="68:68" customFormat="1">
      <c r="BP433923" s="90"/>
    </row>
    <row r="433924" spans="68:68" customFormat="1">
      <c r="BP433924" s="90"/>
    </row>
    <row r="433925" spans="68:68" customFormat="1">
      <c r="BP433925" s="90"/>
    </row>
    <row r="433926" spans="68:68" customFormat="1">
      <c r="BP433926" s="90"/>
    </row>
    <row r="433927" spans="68:68" customFormat="1">
      <c r="BP433927" s="90"/>
    </row>
    <row r="433928" spans="68:68" customFormat="1">
      <c r="BP433928" s="90"/>
    </row>
    <row r="433929" spans="68:68" customFormat="1">
      <c r="BP433929" s="90"/>
    </row>
    <row r="433930" spans="68:68" customFormat="1">
      <c r="BP433930" s="90"/>
    </row>
    <row r="433931" spans="68:68" customFormat="1">
      <c r="BP433931" s="90"/>
    </row>
    <row r="433932" spans="68:68" customFormat="1">
      <c r="BP433932" s="90"/>
    </row>
    <row r="433933" spans="68:68" customFormat="1">
      <c r="BP433933" s="90"/>
    </row>
    <row r="433934" spans="68:68" customFormat="1">
      <c r="BP433934" s="90"/>
    </row>
    <row r="433935" spans="68:68" customFormat="1">
      <c r="BP433935" s="90"/>
    </row>
    <row r="433936" spans="68:68" customFormat="1">
      <c r="BP433936" s="90"/>
    </row>
    <row r="433937" spans="68:68" customFormat="1">
      <c r="BP433937" s="90"/>
    </row>
    <row r="433938" spans="68:68" customFormat="1">
      <c r="BP433938" s="90"/>
    </row>
    <row r="433939" spans="68:68" customFormat="1">
      <c r="BP433939" s="90"/>
    </row>
    <row r="433940" spans="68:68" customFormat="1">
      <c r="BP433940" s="90"/>
    </row>
    <row r="433941" spans="68:68" customFormat="1">
      <c r="BP433941" s="90"/>
    </row>
    <row r="433942" spans="68:68" customFormat="1">
      <c r="BP433942" s="90"/>
    </row>
    <row r="433943" spans="68:68" customFormat="1">
      <c r="BP433943" s="90"/>
    </row>
    <row r="433944" spans="68:68" customFormat="1">
      <c r="BP433944" s="90"/>
    </row>
    <row r="433945" spans="68:68" customFormat="1">
      <c r="BP433945" s="90"/>
    </row>
    <row r="433946" spans="68:68" customFormat="1">
      <c r="BP433946" s="90"/>
    </row>
    <row r="433947" spans="68:68" customFormat="1">
      <c r="BP433947" s="90"/>
    </row>
    <row r="433948" spans="68:68" customFormat="1">
      <c r="BP433948" s="90"/>
    </row>
    <row r="433949" spans="68:68" customFormat="1">
      <c r="BP433949" s="90"/>
    </row>
    <row r="433950" spans="68:68" customFormat="1">
      <c r="BP433950" s="90"/>
    </row>
    <row r="433951" spans="68:68" customFormat="1">
      <c r="BP433951" s="90"/>
    </row>
    <row r="433952" spans="68:68" customFormat="1">
      <c r="BP433952" s="90"/>
    </row>
    <row r="433953" spans="68:68" customFormat="1">
      <c r="BP433953" s="90"/>
    </row>
    <row r="433954" spans="68:68" customFormat="1">
      <c r="BP433954" s="90"/>
    </row>
    <row r="433955" spans="68:68" customFormat="1">
      <c r="BP433955" s="90"/>
    </row>
    <row r="433956" spans="68:68" customFormat="1">
      <c r="BP433956" s="90"/>
    </row>
    <row r="433957" spans="68:68" customFormat="1">
      <c r="BP433957" s="90"/>
    </row>
    <row r="433958" spans="68:68" customFormat="1">
      <c r="BP433958" s="90"/>
    </row>
    <row r="433959" spans="68:68" customFormat="1">
      <c r="BP433959" s="90"/>
    </row>
    <row r="433960" spans="68:68" customFormat="1">
      <c r="BP433960" s="90"/>
    </row>
    <row r="433961" spans="68:68" customFormat="1">
      <c r="BP433961" s="90"/>
    </row>
    <row r="433962" spans="68:68" customFormat="1">
      <c r="BP433962" s="90"/>
    </row>
    <row r="433963" spans="68:68" customFormat="1">
      <c r="BP433963" s="90"/>
    </row>
    <row r="433964" spans="68:68" customFormat="1">
      <c r="BP433964" s="90"/>
    </row>
    <row r="433965" spans="68:68" customFormat="1">
      <c r="BP433965" s="90"/>
    </row>
    <row r="433966" spans="68:68" customFormat="1">
      <c r="BP433966" s="90"/>
    </row>
    <row r="433967" spans="68:68" customFormat="1">
      <c r="BP433967" s="90"/>
    </row>
    <row r="433968" spans="68:68" customFormat="1">
      <c r="BP433968" s="90"/>
    </row>
    <row r="433969" spans="68:68" customFormat="1">
      <c r="BP433969" s="90"/>
    </row>
    <row r="433970" spans="68:68" customFormat="1">
      <c r="BP433970" s="90"/>
    </row>
    <row r="433971" spans="68:68" customFormat="1">
      <c r="BP433971" s="90"/>
    </row>
    <row r="433972" spans="68:68" customFormat="1">
      <c r="BP433972" s="90"/>
    </row>
    <row r="433973" spans="68:68" customFormat="1">
      <c r="BP433973" s="90"/>
    </row>
    <row r="433974" spans="68:68" customFormat="1">
      <c r="BP433974" s="90"/>
    </row>
    <row r="433975" spans="68:68" customFormat="1">
      <c r="BP433975" s="90"/>
    </row>
    <row r="433976" spans="68:68" customFormat="1">
      <c r="BP433976" s="90"/>
    </row>
    <row r="433977" spans="68:68" customFormat="1">
      <c r="BP433977" s="90"/>
    </row>
    <row r="433978" spans="68:68" customFormat="1">
      <c r="BP433978" s="90"/>
    </row>
    <row r="433979" spans="68:68" customFormat="1">
      <c r="BP433979" s="90"/>
    </row>
    <row r="433980" spans="68:68" customFormat="1">
      <c r="BP433980" s="90"/>
    </row>
    <row r="433981" spans="68:68" customFormat="1">
      <c r="BP433981" s="90"/>
    </row>
    <row r="433982" spans="68:68" customFormat="1">
      <c r="BP433982" s="90"/>
    </row>
    <row r="433983" spans="68:68" customFormat="1">
      <c r="BP433983" s="90"/>
    </row>
    <row r="433984" spans="68:68" customFormat="1">
      <c r="BP433984" s="90"/>
    </row>
    <row r="433985" spans="68:68" customFormat="1">
      <c r="BP433985" s="90"/>
    </row>
    <row r="433986" spans="68:68" customFormat="1">
      <c r="BP433986" s="90"/>
    </row>
    <row r="433987" spans="68:68" customFormat="1">
      <c r="BP433987" s="90"/>
    </row>
    <row r="433988" spans="68:68" customFormat="1">
      <c r="BP433988" s="90"/>
    </row>
    <row r="433989" spans="68:68" customFormat="1">
      <c r="BP433989" s="90"/>
    </row>
    <row r="433990" spans="68:68" customFormat="1">
      <c r="BP433990" s="90"/>
    </row>
    <row r="433991" spans="68:68" customFormat="1">
      <c r="BP433991" s="90"/>
    </row>
    <row r="433992" spans="68:68" customFormat="1">
      <c r="BP433992" s="90"/>
    </row>
    <row r="433993" spans="68:68" customFormat="1">
      <c r="BP433993" s="90"/>
    </row>
    <row r="433994" spans="68:68" customFormat="1">
      <c r="BP433994" s="90"/>
    </row>
    <row r="433995" spans="68:68" customFormat="1">
      <c r="BP433995" s="90"/>
    </row>
    <row r="433996" spans="68:68" customFormat="1">
      <c r="BP433996" s="90"/>
    </row>
    <row r="433997" spans="68:68" customFormat="1">
      <c r="BP433997" s="90"/>
    </row>
    <row r="433998" spans="68:68" customFormat="1">
      <c r="BP433998" s="90"/>
    </row>
    <row r="433999" spans="68:68" customFormat="1">
      <c r="BP433999" s="90"/>
    </row>
    <row r="434000" spans="68:68" customFormat="1">
      <c r="BP434000" s="90"/>
    </row>
    <row r="434001" spans="68:68" customFormat="1">
      <c r="BP434001" s="90"/>
    </row>
    <row r="434002" spans="68:68" customFormat="1">
      <c r="BP434002" s="90"/>
    </row>
    <row r="434003" spans="68:68" customFormat="1">
      <c r="BP434003" s="90"/>
    </row>
    <row r="434004" spans="68:68" customFormat="1">
      <c r="BP434004" s="90"/>
    </row>
    <row r="434005" spans="68:68" customFormat="1">
      <c r="BP434005" s="90"/>
    </row>
    <row r="434006" spans="68:68" customFormat="1">
      <c r="BP434006" s="90"/>
    </row>
    <row r="434007" spans="68:68" customFormat="1">
      <c r="BP434007" s="90"/>
    </row>
    <row r="434008" spans="68:68" customFormat="1">
      <c r="BP434008" s="90"/>
    </row>
    <row r="434009" spans="68:68" customFormat="1">
      <c r="BP434009" s="90"/>
    </row>
    <row r="434010" spans="68:68" customFormat="1">
      <c r="BP434010" s="90"/>
    </row>
    <row r="434011" spans="68:68" customFormat="1">
      <c r="BP434011" s="90"/>
    </row>
    <row r="434012" spans="68:68" customFormat="1">
      <c r="BP434012" s="90"/>
    </row>
    <row r="434013" spans="68:68" customFormat="1">
      <c r="BP434013" s="90"/>
    </row>
    <row r="434014" spans="68:68" customFormat="1">
      <c r="BP434014" s="90"/>
    </row>
    <row r="434015" spans="68:68" customFormat="1">
      <c r="BP434015" s="90"/>
    </row>
    <row r="434016" spans="68:68" customFormat="1">
      <c r="BP434016" s="90"/>
    </row>
    <row r="434017" spans="68:68" customFormat="1">
      <c r="BP434017" s="90"/>
    </row>
    <row r="434018" spans="68:68" customFormat="1">
      <c r="BP434018" s="90"/>
    </row>
    <row r="434019" spans="68:68" customFormat="1">
      <c r="BP434019" s="90"/>
    </row>
    <row r="434020" spans="68:68" customFormat="1">
      <c r="BP434020" s="90"/>
    </row>
    <row r="434021" spans="68:68" customFormat="1">
      <c r="BP434021" s="90"/>
    </row>
    <row r="434022" spans="68:68" customFormat="1">
      <c r="BP434022" s="90"/>
    </row>
    <row r="434023" spans="68:68" customFormat="1">
      <c r="BP434023" s="90"/>
    </row>
    <row r="434024" spans="68:68" customFormat="1">
      <c r="BP434024" s="90"/>
    </row>
    <row r="434025" spans="68:68" customFormat="1">
      <c r="BP434025" s="90"/>
    </row>
    <row r="434026" spans="68:68" customFormat="1">
      <c r="BP434026" s="90"/>
    </row>
    <row r="434027" spans="68:68" customFormat="1">
      <c r="BP434027" s="90"/>
    </row>
    <row r="434028" spans="68:68" customFormat="1">
      <c r="BP434028" s="90"/>
    </row>
    <row r="434029" spans="68:68" customFormat="1">
      <c r="BP434029" s="90"/>
    </row>
    <row r="434030" spans="68:68" customFormat="1">
      <c r="BP434030" s="90"/>
    </row>
    <row r="434031" spans="68:68" customFormat="1">
      <c r="BP434031" s="90"/>
    </row>
    <row r="434032" spans="68:68" customFormat="1">
      <c r="BP434032" s="90"/>
    </row>
    <row r="434033" spans="68:68" customFormat="1">
      <c r="BP434033" s="90"/>
    </row>
    <row r="434034" spans="68:68" customFormat="1">
      <c r="BP434034" s="90"/>
    </row>
    <row r="434035" spans="68:68" customFormat="1">
      <c r="BP434035" s="90"/>
    </row>
    <row r="434036" spans="68:68" customFormat="1">
      <c r="BP434036" s="90"/>
    </row>
    <row r="434037" spans="68:68" customFormat="1">
      <c r="BP434037" s="90"/>
    </row>
    <row r="434038" spans="68:68" customFormat="1">
      <c r="BP434038" s="90"/>
    </row>
    <row r="434039" spans="68:68" customFormat="1">
      <c r="BP434039" s="90"/>
    </row>
    <row r="434040" spans="68:68" customFormat="1">
      <c r="BP434040" s="90"/>
    </row>
    <row r="434041" spans="68:68" customFormat="1">
      <c r="BP434041" s="90"/>
    </row>
    <row r="434042" spans="68:68" customFormat="1">
      <c r="BP434042" s="90"/>
    </row>
    <row r="434043" spans="68:68" customFormat="1">
      <c r="BP434043" s="90"/>
    </row>
    <row r="434044" spans="68:68" customFormat="1">
      <c r="BP434044" s="90"/>
    </row>
    <row r="434045" spans="68:68" customFormat="1">
      <c r="BP434045" s="90"/>
    </row>
    <row r="434046" spans="68:68" customFormat="1">
      <c r="BP434046" s="90"/>
    </row>
    <row r="434047" spans="68:68" customFormat="1">
      <c r="BP434047" s="90"/>
    </row>
    <row r="434048" spans="68:68" customFormat="1">
      <c r="BP434048" s="90"/>
    </row>
    <row r="434049" spans="68:68" customFormat="1">
      <c r="BP434049" s="90"/>
    </row>
    <row r="434050" spans="68:68" customFormat="1">
      <c r="BP434050" s="90"/>
    </row>
    <row r="434051" spans="68:68" customFormat="1">
      <c r="BP434051" s="90"/>
    </row>
    <row r="434052" spans="68:68" customFormat="1">
      <c r="BP434052" s="90"/>
    </row>
    <row r="434053" spans="68:68" customFormat="1">
      <c r="BP434053" s="90"/>
    </row>
    <row r="434054" spans="68:68" customFormat="1">
      <c r="BP434054" s="90"/>
    </row>
    <row r="434055" spans="68:68" customFormat="1">
      <c r="BP434055" s="90"/>
    </row>
    <row r="434056" spans="68:68" customFormat="1">
      <c r="BP434056" s="90"/>
    </row>
    <row r="434057" spans="68:68" customFormat="1">
      <c r="BP434057" s="90"/>
    </row>
    <row r="434058" spans="68:68" customFormat="1">
      <c r="BP434058" s="90"/>
    </row>
    <row r="434059" spans="68:68" customFormat="1">
      <c r="BP434059" s="90"/>
    </row>
    <row r="434060" spans="68:68" customFormat="1">
      <c r="BP434060" s="90"/>
    </row>
    <row r="434061" spans="68:68" customFormat="1">
      <c r="BP434061" s="90"/>
    </row>
    <row r="434062" spans="68:68" customFormat="1">
      <c r="BP434062" s="90"/>
    </row>
    <row r="434063" spans="68:68" customFormat="1">
      <c r="BP434063" s="90"/>
    </row>
    <row r="434064" spans="68:68" customFormat="1">
      <c r="BP434064" s="90"/>
    </row>
    <row r="434065" spans="68:68" customFormat="1">
      <c r="BP434065" s="90"/>
    </row>
    <row r="434066" spans="68:68" customFormat="1">
      <c r="BP434066" s="90"/>
    </row>
    <row r="434067" spans="68:68" customFormat="1">
      <c r="BP434067" s="90"/>
    </row>
    <row r="434068" spans="68:68" customFormat="1">
      <c r="BP434068" s="90"/>
    </row>
    <row r="434069" spans="68:68" customFormat="1">
      <c r="BP434069" s="90"/>
    </row>
    <row r="434070" spans="68:68" customFormat="1">
      <c r="BP434070" s="90"/>
    </row>
    <row r="434071" spans="68:68" customFormat="1">
      <c r="BP434071" s="90"/>
    </row>
    <row r="434072" spans="68:68" customFormat="1">
      <c r="BP434072" s="90"/>
    </row>
    <row r="434073" spans="68:68" customFormat="1">
      <c r="BP434073" s="90"/>
    </row>
    <row r="434074" spans="68:68" customFormat="1">
      <c r="BP434074" s="90"/>
    </row>
    <row r="434075" spans="68:68" customFormat="1">
      <c r="BP434075" s="90"/>
    </row>
    <row r="434076" spans="68:68" customFormat="1">
      <c r="BP434076" s="90"/>
    </row>
    <row r="434077" spans="68:68" customFormat="1">
      <c r="BP434077" s="90"/>
    </row>
    <row r="434078" spans="68:68" customFormat="1">
      <c r="BP434078" s="90"/>
    </row>
    <row r="434079" spans="68:68" customFormat="1">
      <c r="BP434079" s="90"/>
    </row>
    <row r="434080" spans="68:68" customFormat="1">
      <c r="BP434080" s="90"/>
    </row>
    <row r="434081" spans="68:68" customFormat="1">
      <c r="BP434081" s="90"/>
    </row>
    <row r="434082" spans="68:68" customFormat="1">
      <c r="BP434082" s="90"/>
    </row>
    <row r="434083" spans="68:68" customFormat="1">
      <c r="BP434083" s="90"/>
    </row>
    <row r="434084" spans="68:68" customFormat="1">
      <c r="BP434084" s="90"/>
    </row>
    <row r="434085" spans="68:68" customFormat="1">
      <c r="BP434085" s="90"/>
    </row>
    <row r="434086" spans="68:68" customFormat="1">
      <c r="BP434086" s="90"/>
    </row>
    <row r="434087" spans="68:68" customFormat="1">
      <c r="BP434087" s="90"/>
    </row>
    <row r="434088" spans="68:68" customFormat="1">
      <c r="BP434088" s="90"/>
    </row>
    <row r="434089" spans="68:68" customFormat="1">
      <c r="BP434089" s="90"/>
    </row>
    <row r="434090" spans="68:68" customFormat="1">
      <c r="BP434090" s="90"/>
    </row>
    <row r="434091" spans="68:68" customFormat="1">
      <c r="BP434091" s="90"/>
    </row>
    <row r="434092" spans="68:68" customFormat="1">
      <c r="BP434092" s="90"/>
    </row>
    <row r="434093" spans="68:68" customFormat="1">
      <c r="BP434093" s="90"/>
    </row>
    <row r="434094" spans="68:68" customFormat="1">
      <c r="BP434094" s="90"/>
    </row>
    <row r="434095" spans="68:68" customFormat="1">
      <c r="BP434095" s="90"/>
    </row>
    <row r="434096" spans="68:68" customFormat="1">
      <c r="BP434096" s="90"/>
    </row>
    <row r="434097" spans="68:68" customFormat="1">
      <c r="BP434097" s="90"/>
    </row>
    <row r="434098" spans="68:68" customFormat="1">
      <c r="BP434098" s="90"/>
    </row>
    <row r="434099" spans="68:68" customFormat="1">
      <c r="BP434099" s="90"/>
    </row>
    <row r="434100" spans="68:68" customFormat="1">
      <c r="BP434100" s="90"/>
    </row>
    <row r="434101" spans="68:68" customFormat="1">
      <c r="BP434101" s="90"/>
    </row>
    <row r="434102" spans="68:68" customFormat="1">
      <c r="BP434102" s="90"/>
    </row>
    <row r="434103" spans="68:68" customFormat="1">
      <c r="BP434103" s="90"/>
    </row>
    <row r="434104" spans="68:68" customFormat="1">
      <c r="BP434104" s="90"/>
    </row>
    <row r="434105" spans="68:68" customFormat="1">
      <c r="BP434105" s="90"/>
    </row>
    <row r="434106" spans="68:68" customFormat="1">
      <c r="BP434106" s="90"/>
    </row>
    <row r="434107" spans="68:68" customFormat="1">
      <c r="BP434107" s="90"/>
    </row>
    <row r="434108" spans="68:68" customFormat="1">
      <c r="BP434108" s="90"/>
    </row>
    <row r="434109" spans="68:68" customFormat="1">
      <c r="BP434109" s="90"/>
    </row>
    <row r="434110" spans="68:68" customFormat="1">
      <c r="BP434110" s="90"/>
    </row>
    <row r="434111" spans="68:68" customFormat="1">
      <c r="BP434111" s="90"/>
    </row>
    <row r="434112" spans="68:68" customFormat="1">
      <c r="BP434112" s="90"/>
    </row>
    <row r="434113" spans="68:68" customFormat="1">
      <c r="BP434113" s="90"/>
    </row>
    <row r="434114" spans="68:68" customFormat="1">
      <c r="BP434114" s="90"/>
    </row>
    <row r="434115" spans="68:68" customFormat="1">
      <c r="BP434115" s="90"/>
    </row>
    <row r="434116" spans="68:68" customFormat="1">
      <c r="BP434116" s="90"/>
    </row>
    <row r="434117" spans="68:68" customFormat="1">
      <c r="BP434117" s="90"/>
    </row>
    <row r="434118" spans="68:68" customFormat="1">
      <c r="BP434118" s="90"/>
    </row>
    <row r="434119" spans="68:68" customFormat="1">
      <c r="BP434119" s="90"/>
    </row>
    <row r="434120" spans="68:68" customFormat="1">
      <c r="BP434120" s="90"/>
    </row>
    <row r="434121" spans="68:68" customFormat="1">
      <c r="BP434121" s="90"/>
    </row>
    <row r="434122" spans="68:68" customFormat="1">
      <c r="BP434122" s="90"/>
    </row>
    <row r="434123" spans="68:68" customFormat="1">
      <c r="BP434123" s="90"/>
    </row>
    <row r="434124" spans="68:68" customFormat="1">
      <c r="BP434124" s="90"/>
    </row>
    <row r="434125" spans="68:68" customFormat="1">
      <c r="BP434125" s="90"/>
    </row>
    <row r="434126" spans="68:68" customFormat="1">
      <c r="BP434126" s="90"/>
    </row>
    <row r="434127" spans="68:68" customFormat="1">
      <c r="BP434127" s="90"/>
    </row>
    <row r="434128" spans="68:68" customFormat="1">
      <c r="BP434128" s="90"/>
    </row>
    <row r="434129" spans="68:68" customFormat="1">
      <c r="BP434129" s="90"/>
    </row>
    <row r="434130" spans="68:68" customFormat="1">
      <c r="BP434130" s="90"/>
    </row>
    <row r="434131" spans="68:68" customFormat="1">
      <c r="BP434131" s="90"/>
    </row>
    <row r="434132" spans="68:68" customFormat="1">
      <c r="BP434132" s="90"/>
    </row>
    <row r="434133" spans="68:68" customFormat="1">
      <c r="BP434133" s="90"/>
    </row>
    <row r="434134" spans="68:68" customFormat="1">
      <c r="BP434134" s="90"/>
    </row>
    <row r="434135" spans="68:68" customFormat="1">
      <c r="BP434135" s="90"/>
    </row>
    <row r="434136" spans="68:68" customFormat="1">
      <c r="BP434136" s="90"/>
    </row>
    <row r="434137" spans="68:68" customFormat="1">
      <c r="BP434137" s="90"/>
    </row>
    <row r="434138" spans="68:68" customFormat="1">
      <c r="BP434138" s="90"/>
    </row>
    <row r="434139" spans="68:68" customFormat="1">
      <c r="BP434139" s="90"/>
    </row>
    <row r="434140" spans="68:68" customFormat="1">
      <c r="BP434140" s="90"/>
    </row>
    <row r="434141" spans="68:68" customFormat="1">
      <c r="BP434141" s="90"/>
    </row>
    <row r="434142" spans="68:68" customFormat="1">
      <c r="BP434142" s="90"/>
    </row>
    <row r="434143" spans="68:68" customFormat="1">
      <c r="BP434143" s="90"/>
    </row>
    <row r="434144" spans="68:68" customFormat="1">
      <c r="BP434144" s="90"/>
    </row>
    <row r="434145" spans="68:68" customFormat="1">
      <c r="BP434145" s="90"/>
    </row>
    <row r="434146" spans="68:68" customFormat="1">
      <c r="BP434146" s="90"/>
    </row>
    <row r="434147" spans="68:68" customFormat="1">
      <c r="BP434147" s="90"/>
    </row>
    <row r="434148" spans="68:68" customFormat="1">
      <c r="BP434148" s="90"/>
    </row>
    <row r="434149" spans="68:68" customFormat="1">
      <c r="BP434149" s="90"/>
    </row>
    <row r="434150" spans="68:68" customFormat="1">
      <c r="BP434150" s="90"/>
    </row>
    <row r="434151" spans="68:68" customFormat="1">
      <c r="BP434151" s="90"/>
    </row>
    <row r="434152" spans="68:68" customFormat="1">
      <c r="BP434152" s="90"/>
    </row>
    <row r="434153" spans="68:68" customFormat="1">
      <c r="BP434153" s="90"/>
    </row>
    <row r="434154" spans="68:68" customFormat="1">
      <c r="BP434154" s="90"/>
    </row>
    <row r="434155" spans="68:68" customFormat="1">
      <c r="BP434155" s="90"/>
    </row>
    <row r="434156" spans="68:68" customFormat="1">
      <c r="BP434156" s="90"/>
    </row>
    <row r="434157" spans="68:68" customFormat="1">
      <c r="BP434157" s="90"/>
    </row>
    <row r="434158" spans="68:68" customFormat="1">
      <c r="BP434158" s="90"/>
    </row>
    <row r="434159" spans="68:68" customFormat="1">
      <c r="BP434159" s="90"/>
    </row>
    <row r="434160" spans="68:68" customFormat="1">
      <c r="BP434160" s="90"/>
    </row>
    <row r="434161" spans="68:68" customFormat="1">
      <c r="BP434161" s="90"/>
    </row>
    <row r="434162" spans="68:68" customFormat="1">
      <c r="BP434162" s="90"/>
    </row>
    <row r="434163" spans="68:68" customFormat="1">
      <c r="BP434163" s="90"/>
    </row>
    <row r="434164" spans="68:68" customFormat="1">
      <c r="BP434164" s="90"/>
    </row>
    <row r="434165" spans="68:68" customFormat="1">
      <c r="BP434165" s="90"/>
    </row>
    <row r="434166" spans="68:68" customFormat="1">
      <c r="BP434166" s="90"/>
    </row>
    <row r="434167" spans="68:68" customFormat="1">
      <c r="BP434167" s="90"/>
    </row>
    <row r="434168" spans="68:68" customFormat="1">
      <c r="BP434168" s="90"/>
    </row>
    <row r="434169" spans="68:68" customFormat="1">
      <c r="BP434169" s="90"/>
    </row>
    <row r="434170" spans="68:68" customFormat="1">
      <c r="BP434170" s="90"/>
    </row>
    <row r="434171" spans="68:68" customFormat="1">
      <c r="BP434171" s="90"/>
    </row>
    <row r="434172" spans="68:68" customFormat="1">
      <c r="BP434172" s="90"/>
    </row>
    <row r="434173" spans="68:68" customFormat="1">
      <c r="BP434173" s="90"/>
    </row>
    <row r="434174" spans="68:68" customFormat="1">
      <c r="BP434174" s="90"/>
    </row>
    <row r="434175" spans="68:68" customFormat="1">
      <c r="BP434175" s="90"/>
    </row>
    <row r="434176" spans="68:68" customFormat="1">
      <c r="BP434176" s="90"/>
    </row>
    <row r="434177" spans="68:68" customFormat="1">
      <c r="BP434177" s="90"/>
    </row>
    <row r="434178" spans="68:68" customFormat="1">
      <c r="BP434178" s="90"/>
    </row>
    <row r="434179" spans="68:68" customFormat="1">
      <c r="BP434179" s="90"/>
    </row>
    <row r="434180" spans="68:68" customFormat="1">
      <c r="BP434180" s="90"/>
    </row>
    <row r="434181" spans="68:68" customFormat="1">
      <c r="BP434181" s="90"/>
    </row>
    <row r="434182" spans="68:68" customFormat="1">
      <c r="BP434182" s="90"/>
    </row>
    <row r="434183" spans="68:68" customFormat="1">
      <c r="BP434183" s="90"/>
    </row>
    <row r="434184" spans="68:68" customFormat="1">
      <c r="BP434184" s="90"/>
    </row>
    <row r="434185" spans="68:68" customFormat="1">
      <c r="BP434185" s="90"/>
    </row>
    <row r="434186" spans="68:68" customFormat="1">
      <c r="BP434186" s="90"/>
    </row>
    <row r="434187" spans="68:68" customFormat="1">
      <c r="BP434187" s="90"/>
    </row>
    <row r="434188" spans="68:68" customFormat="1">
      <c r="BP434188" s="90"/>
    </row>
    <row r="434189" spans="68:68" customFormat="1">
      <c r="BP434189" s="90"/>
    </row>
    <row r="434190" spans="68:68" customFormat="1">
      <c r="BP434190" s="90"/>
    </row>
    <row r="434191" spans="68:68" customFormat="1">
      <c r="BP434191" s="90"/>
    </row>
    <row r="434192" spans="68:68" customFormat="1">
      <c r="BP434192" s="90"/>
    </row>
    <row r="434193" spans="68:68" customFormat="1">
      <c r="BP434193" s="90"/>
    </row>
    <row r="434194" spans="68:68" customFormat="1">
      <c r="BP434194" s="90"/>
    </row>
    <row r="434195" spans="68:68" customFormat="1">
      <c r="BP434195" s="90"/>
    </row>
    <row r="434196" spans="68:68" customFormat="1">
      <c r="BP434196" s="90"/>
    </row>
    <row r="434197" spans="68:68" customFormat="1">
      <c r="BP434197" s="90"/>
    </row>
    <row r="434198" spans="68:68" customFormat="1">
      <c r="BP434198" s="90"/>
    </row>
    <row r="434199" spans="68:68" customFormat="1">
      <c r="BP434199" s="90"/>
    </row>
    <row r="434200" spans="68:68" customFormat="1">
      <c r="BP434200" s="90"/>
    </row>
    <row r="434201" spans="68:68" customFormat="1">
      <c r="BP434201" s="90"/>
    </row>
    <row r="434202" spans="68:68" customFormat="1">
      <c r="BP434202" s="90"/>
    </row>
    <row r="434203" spans="68:68" customFormat="1">
      <c r="BP434203" s="90"/>
    </row>
    <row r="434204" spans="68:68" customFormat="1">
      <c r="BP434204" s="90"/>
    </row>
    <row r="434205" spans="68:68" customFormat="1">
      <c r="BP434205" s="90"/>
    </row>
    <row r="434206" spans="68:68" customFormat="1">
      <c r="BP434206" s="90"/>
    </row>
    <row r="434207" spans="68:68" customFormat="1">
      <c r="BP434207" s="90"/>
    </row>
    <row r="434208" spans="68:68" customFormat="1">
      <c r="BP434208" s="90"/>
    </row>
    <row r="434209" spans="68:68" customFormat="1">
      <c r="BP434209" s="90"/>
    </row>
    <row r="434210" spans="68:68" customFormat="1">
      <c r="BP434210" s="90"/>
    </row>
    <row r="434211" spans="68:68" customFormat="1">
      <c r="BP434211" s="90"/>
    </row>
    <row r="434212" spans="68:68" customFormat="1">
      <c r="BP434212" s="90"/>
    </row>
    <row r="434213" spans="68:68" customFormat="1">
      <c r="BP434213" s="90"/>
    </row>
    <row r="434214" spans="68:68" customFormat="1">
      <c r="BP434214" s="90"/>
    </row>
    <row r="434215" spans="68:68" customFormat="1">
      <c r="BP434215" s="90"/>
    </row>
    <row r="434216" spans="68:68" customFormat="1">
      <c r="BP434216" s="90"/>
    </row>
    <row r="434217" spans="68:68" customFormat="1">
      <c r="BP434217" s="90"/>
    </row>
    <row r="434218" spans="68:68" customFormat="1">
      <c r="BP434218" s="90"/>
    </row>
    <row r="434219" spans="68:68" customFormat="1">
      <c r="BP434219" s="90"/>
    </row>
    <row r="434220" spans="68:68" customFormat="1">
      <c r="BP434220" s="90"/>
    </row>
    <row r="434221" spans="68:68" customFormat="1">
      <c r="BP434221" s="90"/>
    </row>
    <row r="434222" spans="68:68" customFormat="1">
      <c r="BP434222" s="90"/>
    </row>
    <row r="434223" spans="68:68" customFormat="1">
      <c r="BP434223" s="90"/>
    </row>
    <row r="434224" spans="68:68" customFormat="1">
      <c r="BP434224" s="90"/>
    </row>
    <row r="434225" spans="68:68" customFormat="1">
      <c r="BP434225" s="90"/>
    </row>
    <row r="434226" spans="68:68" customFormat="1">
      <c r="BP434226" s="90"/>
    </row>
    <row r="434227" spans="68:68" customFormat="1">
      <c r="BP434227" s="90"/>
    </row>
    <row r="434228" spans="68:68" customFormat="1">
      <c r="BP434228" s="90"/>
    </row>
    <row r="434229" spans="68:68" customFormat="1">
      <c r="BP434229" s="90"/>
    </row>
    <row r="434230" spans="68:68" customFormat="1">
      <c r="BP434230" s="90"/>
    </row>
    <row r="434231" spans="68:68" customFormat="1">
      <c r="BP434231" s="90"/>
    </row>
    <row r="434232" spans="68:68" customFormat="1">
      <c r="BP434232" s="90"/>
    </row>
    <row r="434233" spans="68:68" customFormat="1">
      <c r="BP434233" s="90"/>
    </row>
    <row r="434234" spans="68:68" customFormat="1">
      <c r="BP434234" s="90"/>
    </row>
    <row r="434235" spans="68:68" customFormat="1">
      <c r="BP434235" s="90"/>
    </row>
    <row r="434236" spans="68:68" customFormat="1">
      <c r="BP434236" s="90"/>
    </row>
    <row r="434237" spans="68:68" customFormat="1">
      <c r="BP434237" s="90"/>
    </row>
    <row r="434238" spans="68:68" customFormat="1">
      <c r="BP434238" s="90"/>
    </row>
    <row r="434239" spans="68:68" customFormat="1">
      <c r="BP434239" s="90"/>
    </row>
    <row r="434240" spans="68:68" customFormat="1">
      <c r="BP434240" s="90"/>
    </row>
    <row r="434241" spans="68:68" customFormat="1">
      <c r="BP434241" s="90"/>
    </row>
    <row r="434242" spans="68:68" customFormat="1">
      <c r="BP434242" s="90"/>
    </row>
    <row r="434243" spans="68:68" customFormat="1">
      <c r="BP434243" s="90"/>
    </row>
    <row r="434244" spans="68:68" customFormat="1">
      <c r="BP434244" s="90"/>
    </row>
    <row r="434245" spans="68:68" customFormat="1">
      <c r="BP434245" s="90"/>
    </row>
    <row r="434246" spans="68:68" customFormat="1">
      <c r="BP434246" s="90"/>
    </row>
    <row r="434247" spans="68:68" customFormat="1">
      <c r="BP434247" s="90"/>
    </row>
    <row r="434248" spans="68:68" customFormat="1">
      <c r="BP434248" s="90"/>
    </row>
    <row r="434249" spans="68:68" customFormat="1">
      <c r="BP434249" s="90"/>
    </row>
    <row r="434250" spans="68:68" customFormat="1">
      <c r="BP434250" s="90"/>
    </row>
    <row r="434251" spans="68:68" customFormat="1">
      <c r="BP434251" s="90"/>
    </row>
    <row r="434252" spans="68:68" customFormat="1">
      <c r="BP434252" s="90"/>
    </row>
    <row r="434253" spans="68:68" customFormat="1">
      <c r="BP434253" s="90"/>
    </row>
    <row r="434254" spans="68:68" customFormat="1">
      <c r="BP434254" s="90"/>
    </row>
    <row r="434255" spans="68:68" customFormat="1">
      <c r="BP434255" s="90"/>
    </row>
    <row r="434256" spans="68:68" customFormat="1">
      <c r="BP434256" s="90"/>
    </row>
    <row r="434257" spans="68:68" customFormat="1">
      <c r="BP434257" s="90"/>
    </row>
    <row r="434258" spans="68:68" customFormat="1">
      <c r="BP434258" s="90"/>
    </row>
    <row r="434259" spans="68:68" customFormat="1">
      <c r="BP434259" s="90"/>
    </row>
    <row r="434260" spans="68:68" customFormat="1">
      <c r="BP434260" s="90"/>
    </row>
    <row r="434261" spans="68:68" customFormat="1">
      <c r="BP434261" s="90"/>
    </row>
    <row r="434262" spans="68:68" customFormat="1">
      <c r="BP434262" s="90"/>
    </row>
    <row r="434263" spans="68:68" customFormat="1">
      <c r="BP434263" s="90"/>
    </row>
    <row r="434264" spans="68:68" customFormat="1">
      <c r="BP434264" s="90"/>
    </row>
    <row r="434265" spans="68:68" customFormat="1">
      <c r="BP434265" s="90"/>
    </row>
    <row r="434266" spans="68:68" customFormat="1">
      <c r="BP434266" s="90"/>
    </row>
    <row r="434267" spans="68:68" customFormat="1">
      <c r="BP434267" s="90"/>
    </row>
    <row r="434268" spans="68:68" customFormat="1">
      <c r="BP434268" s="90"/>
    </row>
    <row r="434269" spans="68:68" customFormat="1">
      <c r="BP434269" s="90"/>
    </row>
    <row r="434270" spans="68:68" customFormat="1">
      <c r="BP434270" s="90"/>
    </row>
    <row r="434271" spans="68:68" customFormat="1">
      <c r="BP434271" s="90"/>
    </row>
    <row r="434272" spans="68:68" customFormat="1">
      <c r="BP434272" s="90"/>
    </row>
    <row r="434273" spans="68:68" customFormat="1">
      <c r="BP434273" s="90"/>
    </row>
    <row r="434274" spans="68:68" customFormat="1">
      <c r="BP434274" s="90"/>
    </row>
    <row r="434275" spans="68:68" customFormat="1">
      <c r="BP434275" s="90"/>
    </row>
    <row r="434276" spans="68:68" customFormat="1">
      <c r="BP434276" s="90"/>
    </row>
    <row r="434277" spans="68:68" customFormat="1">
      <c r="BP434277" s="90"/>
    </row>
    <row r="434278" spans="68:68" customFormat="1">
      <c r="BP434278" s="90"/>
    </row>
    <row r="434279" spans="68:68" customFormat="1">
      <c r="BP434279" s="90"/>
    </row>
    <row r="434280" spans="68:68" customFormat="1">
      <c r="BP434280" s="90"/>
    </row>
    <row r="434281" spans="68:68" customFormat="1">
      <c r="BP434281" s="90"/>
    </row>
    <row r="434282" spans="68:68" customFormat="1">
      <c r="BP434282" s="90"/>
    </row>
    <row r="434283" spans="68:68" customFormat="1">
      <c r="BP434283" s="90"/>
    </row>
    <row r="434284" spans="68:68" customFormat="1">
      <c r="BP434284" s="90"/>
    </row>
    <row r="434285" spans="68:68" customFormat="1">
      <c r="BP434285" s="90"/>
    </row>
    <row r="434286" spans="68:68" customFormat="1">
      <c r="BP434286" s="90"/>
    </row>
    <row r="434287" spans="68:68" customFormat="1">
      <c r="BP434287" s="90"/>
    </row>
    <row r="434288" spans="68:68" customFormat="1">
      <c r="BP434288" s="90"/>
    </row>
    <row r="434289" spans="68:68" customFormat="1">
      <c r="BP434289" s="90"/>
    </row>
    <row r="434290" spans="68:68" customFormat="1">
      <c r="BP434290" s="90"/>
    </row>
    <row r="434291" spans="68:68" customFormat="1">
      <c r="BP434291" s="90"/>
    </row>
    <row r="434292" spans="68:68" customFormat="1">
      <c r="BP434292" s="90"/>
    </row>
    <row r="434293" spans="68:68" customFormat="1">
      <c r="BP434293" s="90"/>
    </row>
    <row r="434294" spans="68:68" customFormat="1">
      <c r="BP434294" s="90"/>
    </row>
    <row r="434295" spans="68:68" customFormat="1">
      <c r="BP434295" s="90"/>
    </row>
    <row r="434296" spans="68:68" customFormat="1">
      <c r="BP434296" s="90"/>
    </row>
    <row r="434297" spans="68:68" customFormat="1">
      <c r="BP434297" s="90"/>
    </row>
    <row r="434298" spans="68:68" customFormat="1">
      <c r="BP434298" s="90"/>
    </row>
    <row r="434299" spans="68:68" customFormat="1">
      <c r="BP434299" s="90"/>
    </row>
    <row r="434300" spans="68:68" customFormat="1">
      <c r="BP434300" s="90"/>
    </row>
    <row r="434301" spans="68:68" customFormat="1">
      <c r="BP434301" s="90"/>
    </row>
    <row r="434302" spans="68:68" customFormat="1">
      <c r="BP434302" s="90"/>
    </row>
    <row r="434303" spans="68:68" customFormat="1">
      <c r="BP434303" s="90"/>
    </row>
    <row r="434304" spans="68:68" customFormat="1">
      <c r="BP434304" s="90"/>
    </row>
    <row r="434305" spans="68:68" customFormat="1">
      <c r="BP434305" s="90"/>
    </row>
    <row r="434306" spans="68:68" customFormat="1">
      <c r="BP434306" s="90"/>
    </row>
    <row r="434307" spans="68:68" customFormat="1">
      <c r="BP434307" s="90"/>
    </row>
    <row r="434308" spans="68:68" customFormat="1">
      <c r="BP434308" s="90"/>
    </row>
    <row r="434309" spans="68:68" customFormat="1">
      <c r="BP434309" s="90"/>
    </row>
    <row r="434310" spans="68:68" customFormat="1">
      <c r="BP434310" s="90"/>
    </row>
    <row r="434311" spans="68:68" customFormat="1">
      <c r="BP434311" s="90"/>
    </row>
    <row r="434312" spans="68:68" customFormat="1">
      <c r="BP434312" s="90"/>
    </row>
    <row r="434313" spans="68:68" customFormat="1">
      <c r="BP434313" s="90"/>
    </row>
    <row r="434314" spans="68:68" customFormat="1">
      <c r="BP434314" s="90"/>
    </row>
    <row r="434315" spans="68:68" customFormat="1">
      <c r="BP434315" s="90"/>
    </row>
    <row r="434316" spans="68:68" customFormat="1">
      <c r="BP434316" s="90"/>
    </row>
    <row r="434317" spans="68:68" customFormat="1">
      <c r="BP434317" s="90"/>
    </row>
    <row r="434318" spans="68:68" customFormat="1">
      <c r="BP434318" s="90"/>
    </row>
    <row r="434319" spans="68:68" customFormat="1">
      <c r="BP434319" s="90"/>
    </row>
    <row r="434320" spans="68:68" customFormat="1">
      <c r="BP434320" s="90"/>
    </row>
    <row r="434321" spans="68:68" customFormat="1">
      <c r="BP434321" s="90"/>
    </row>
    <row r="434322" spans="68:68" customFormat="1">
      <c r="BP434322" s="90"/>
    </row>
    <row r="434323" spans="68:68" customFormat="1">
      <c r="BP434323" s="90"/>
    </row>
    <row r="434324" spans="68:68" customFormat="1">
      <c r="BP434324" s="90"/>
    </row>
    <row r="434325" spans="68:68" customFormat="1">
      <c r="BP434325" s="90"/>
    </row>
    <row r="434326" spans="68:68" customFormat="1">
      <c r="BP434326" s="90"/>
    </row>
    <row r="434327" spans="68:68" customFormat="1">
      <c r="BP434327" s="90"/>
    </row>
    <row r="434328" spans="68:68" customFormat="1">
      <c r="BP434328" s="90"/>
    </row>
    <row r="434329" spans="68:68" customFormat="1">
      <c r="BP434329" s="90"/>
    </row>
    <row r="434330" spans="68:68" customFormat="1">
      <c r="BP434330" s="90"/>
    </row>
    <row r="434331" spans="68:68" customFormat="1">
      <c r="BP434331" s="90"/>
    </row>
    <row r="434332" spans="68:68" customFormat="1">
      <c r="BP434332" s="90"/>
    </row>
    <row r="434333" spans="68:68" customFormat="1">
      <c r="BP434333" s="90"/>
    </row>
    <row r="434334" spans="68:68" customFormat="1">
      <c r="BP434334" s="90"/>
    </row>
    <row r="434335" spans="68:68" customFormat="1">
      <c r="BP434335" s="90"/>
    </row>
    <row r="434336" spans="68:68" customFormat="1">
      <c r="BP434336" s="90"/>
    </row>
    <row r="434337" spans="68:68" customFormat="1">
      <c r="BP434337" s="90"/>
    </row>
    <row r="434338" spans="68:68" customFormat="1">
      <c r="BP434338" s="90"/>
    </row>
    <row r="434339" spans="68:68" customFormat="1">
      <c r="BP434339" s="90"/>
    </row>
    <row r="434340" spans="68:68" customFormat="1">
      <c r="BP434340" s="90"/>
    </row>
    <row r="434341" spans="68:68" customFormat="1">
      <c r="BP434341" s="90"/>
    </row>
    <row r="434342" spans="68:68" customFormat="1">
      <c r="BP434342" s="90"/>
    </row>
    <row r="434343" spans="68:68" customFormat="1">
      <c r="BP434343" s="90"/>
    </row>
    <row r="434344" spans="68:68" customFormat="1">
      <c r="BP434344" s="90"/>
    </row>
    <row r="434345" spans="68:68" customFormat="1">
      <c r="BP434345" s="90"/>
    </row>
    <row r="434346" spans="68:68" customFormat="1">
      <c r="BP434346" s="90"/>
    </row>
    <row r="434347" spans="68:68" customFormat="1">
      <c r="BP434347" s="90"/>
    </row>
    <row r="434348" spans="68:68" customFormat="1">
      <c r="BP434348" s="90"/>
    </row>
    <row r="434349" spans="68:68" customFormat="1">
      <c r="BP434349" s="90"/>
    </row>
    <row r="434350" spans="68:68" customFormat="1">
      <c r="BP434350" s="90"/>
    </row>
    <row r="434351" spans="68:68" customFormat="1">
      <c r="BP434351" s="90"/>
    </row>
    <row r="434352" spans="68:68" customFormat="1">
      <c r="BP434352" s="90"/>
    </row>
    <row r="434353" spans="68:68" customFormat="1">
      <c r="BP434353" s="90"/>
    </row>
    <row r="434354" spans="68:68" customFormat="1">
      <c r="BP434354" s="90"/>
    </row>
    <row r="434355" spans="68:68" customFormat="1">
      <c r="BP434355" s="90"/>
    </row>
    <row r="434356" spans="68:68" customFormat="1">
      <c r="BP434356" s="90"/>
    </row>
    <row r="434357" spans="68:68" customFormat="1">
      <c r="BP434357" s="90"/>
    </row>
    <row r="434358" spans="68:68" customFormat="1">
      <c r="BP434358" s="90"/>
    </row>
    <row r="434359" spans="68:68" customFormat="1">
      <c r="BP434359" s="90"/>
    </row>
    <row r="434360" spans="68:68" customFormat="1">
      <c r="BP434360" s="90"/>
    </row>
    <row r="434361" spans="68:68" customFormat="1">
      <c r="BP434361" s="90"/>
    </row>
    <row r="434362" spans="68:68" customFormat="1">
      <c r="BP434362" s="90"/>
    </row>
    <row r="434363" spans="68:68" customFormat="1">
      <c r="BP434363" s="90"/>
    </row>
    <row r="434364" spans="68:68" customFormat="1">
      <c r="BP434364" s="90"/>
    </row>
    <row r="434365" spans="68:68" customFormat="1">
      <c r="BP434365" s="90"/>
    </row>
    <row r="434366" spans="68:68" customFormat="1">
      <c r="BP434366" s="90"/>
    </row>
    <row r="434367" spans="68:68" customFormat="1">
      <c r="BP434367" s="90"/>
    </row>
    <row r="434368" spans="68:68" customFormat="1">
      <c r="BP434368" s="90"/>
    </row>
    <row r="434369" spans="68:68" customFormat="1">
      <c r="BP434369" s="90"/>
    </row>
    <row r="434370" spans="68:68" customFormat="1">
      <c r="BP434370" s="90"/>
    </row>
    <row r="434371" spans="68:68" customFormat="1">
      <c r="BP434371" s="90"/>
    </row>
    <row r="434372" spans="68:68" customFormat="1">
      <c r="BP434372" s="90"/>
    </row>
    <row r="434373" spans="68:68" customFormat="1">
      <c r="BP434373" s="90"/>
    </row>
    <row r="434374" spans="68:68" customFormat="1">
      <c r="BP434374" s="90"/>
    </row>
    <row r="434375" spans="68:68" customFormat="1">
      <c r="BP434375" s="90"/>
    </row>
    <row r="434376" spans="68:68" customFormat="1">
      <c r="BP434376" s="90"/>
    </row>
    <row r="434377" spans="68:68" customFormat="1">
      <c r="BP434377" s="90"/>
    </row>
    <row r="434378" spans="68:68" customFormat="1">
      <c r="BP434378" s="90"/>
    </row>
    <row r="434379" spans="68:68" customFormat="1">
      <c r="BP434379" s="90"/>
    </row>
    <row r="434380" spans="68:68" customFormat="1">
      <c r="BP434380" s="90"/>
    </row>
    <row r="434381" spans="68:68" customFormat="1">
      <c r="BP434381" s="90"/>
    </row>
    <row r="434382" spans="68:68" customFormat="1">
      <c r="BP434382" s="90"/>
    </row>
    <row r="434383" spans="68:68" customFormat="1">
      <c r="BP434383" s="90"/>
    </row>
    <row r="434384" spans="68:68" customFormat="1">
      <c r="BP434384" s="90"/>
    </row>
    <row r="434385" spans="68:68" customFormat="1">
      <c r="BP434385" s="90"/>
    </row>
    <row r="434386" spans="68:68" customFormat="1">
      <c r="BP434386" s="90"/>
    </row>
    <row r="434387" spans="68:68" customFormat="1">
      <c r="BP434387" s="90"/>
    </row>
    <row r="434388" spans="68:68" customFormat="1">
      <c r="BP434388" s="90"/>
    </row>
    <row r="434389" spans="68:68" customFormat="1">
      <c r="BP434389" s="90"/>
    </row>
    <row r="434390" spans="68:68" customFormat="1">
      <c r="BP434390" s="90"/>
    </row>
    <row r="434391" spans="68:68" customFormat="1">
      <c r="BP434391" s="90"/>
    </row>
    <row r="434392" spans="68:68" customFormat="1">
      <c r="BP434392" s="90"/>
    </row>
    <row r="434393" spans="68:68" customFormat="1">
      <c r="BP434393" s="90"/>
    </row>
    <row r="434394" spans="68:68" customFormat="1">
      <c r="BP434394" s="90"/>
    </row>
    <row r="434395" spans="68:68" customFormat="1">
      <c r="BP434395" s="90"/>
    </row>
    <row r="434396" spans="68:68" customFormat="1">
      <c r="BP434396" s="90"/>
    </row>
    <row r="434397" spans="68:68" customFormat="1">
      <c r="BP434397" s="90"/>
    </row>
    <row r="434398" spans="68:68" customFormat="1">
      <c r="BP434398" s="90"/>
    </row>
    <row r="434399" spans="68:68" customFormat="1">
      <c r="BP434399" s="90"/>
    </row>
    <row r="434400" spans="68:68" customFormat="1">
      <c r="BP434400" s="90"/>
    </row>
    <row r="434401" spans="68:68" customFormat="1">
      <c r="BP434401" s="90"/>
    </row>
    <row r="434402" spans="68:68" customFormat="1">
      <c r="BP434402" s="90"/>
    </row>
    <row r="434403" spans="68:68" customFormat="1">
      <c r="BP434403" s="90"/>
    </row>
    <row r="434404" spans="68:68" customFormat="1">
      <c r="BP434404" s="90"/>
    </row>
    <row r="434405" spans="68:68" customFormat="1">
      <c r="BP434405" s="90"/>
    </row>
    <row r="434406" spans="68:68" customFormat="1">
      <c r="BP434406" s="90"/>
    </row>
    <row r="434407" spans="68:68" customFormat="1">
      <c r="BP434407" s="90"/>
    </row>
    <row r="434408" spans="68:68" customFormat="1">
      <c r="BP434408" s="90"/>
    </row>
    <row r="434409" spans="68:68" customFormat="1">
      <c r="BP434409" s="90"/>
    </row>
    <row r="434410" spans="68:68" customFormat="1">
      <c r="BP434410" s="90"/>
    </row>
    <row r="434411" spans="68:68" customFormat="1">
      <c r="BP434411" s="90"/>
    </row>
    <row r="434412" spans="68:68" customFormat="1">
      <c r="BP434412" s="90"/>
    </row>
    <row r="434413" spans="68:68" customFormat="1">
      <c r="BP434413" s="90"/>
    </row>
    <row r="434414" spans="68:68" customFormat="1">
      <c r="BP434414" s="90"/>
    </row>
    <row r="434415" spans="68:68" customFormat="1">
      <c r="BP434415" s="90"/>
    </row>
    <row r="434416" spans="68:68" customFormat="1">
      <c r="BP434416" s="90"/>
    </row>
    <row r="434417" spans="68:68" customFormat="1">
      <c r="BP434417" s="90"/>
    </row>
    <row r="434418" spans="68:68" customFormat="1">
      <c r="BP434418" s="90"/>
    </row>
    <row r="434419" spans="68:68" customFormat="1">
      <c r="BP434419" s="90"/>
    </row>
    <row r="434420" spans="68:68" customFormat="1">
      <c r="BP434420" s="90"/>
    </row>
    <row r="434421" spans="68:68" customFormat="1">
      <c r="BP434421" s="90"/>
    </row>
    <row r="434422" spans="68:68" customFormat="1">
      <c r="BP434422" s="90"/>
    </row>
    <row r="434423" spans="68:68" customFormat="1">
      <c r="BP434423" s="90"/>
    </row>
    <row r="434424" spans="68:68" customFormat="1">
      <c r="BP434424" s="90"/>
    </row>
    <row r="434425" spans="68:68" customFormat="1">
      <c r="BP434425" s="90"/>
    </row>
    <row r="434426" spans="68:68" customFormat="1">
      <c r="BP434426" s="90"/>
    </row>
    <row r="434427" spans="68:68" customFormat="1">
      <c r="BP434427" s="90"/>
    </row>
    <row r="434428" spans="68:68" customFormat="1">
      <c r="BP434428" s="90"/>
    </row>
    <row r="434429" spans="68:68" customFormat="1">
      <c r="BP434429" s="90"/>
    </row>
    <row r="434430" spans="68:68" customFormat="1">
      <c r="BP434430" s="90"/>
    </row>
    <row r="434431" spans="68:68" customFormat="1">
      <c r="BP434431" s="90"/>
    </row>
    <row r="434432" spans="68:68" customFormat="1">
      <c r="BP434432" s="90"/>
    </row>
    <row r="434433" spans="68:68" customFormat="1">
      <c r="BP434433" s="90"/>
    </row>
    <row r="434434" spans="68:68" customFormat="1">
      <c r="BP434434" s="90"/>
    </row>
    <row r="434435" spans="68:68" customFormat="1">
      <c r="BP434435" s="90"/>
    </row>
    <row r="434436" spans="68:68" customFormat="1">
      <c r="BP434436" s="90"/>
    </row>
    <row r="434437" spans="68:68" customFormat="1">
      <c r="BP434437" s="90"/>
    </row>
    <row r="434438" spans="68:68" customFormat="1">
      <c r="BP434438" s="90"/>
    </row>
    <row r="434439" spans="68:68" customFormat="1">
      <c r="BP434439" s="90"/>
    </row>
    <row r="434440" spans="68:68" customFormat="1">
      <c r="BP434440" s="90"/>
    </row>
    <row r="434441" spans="68:68" customFormat="1">
      <c r="BP434441" s="90"/>
    </row>
    <row r="434442" spans="68:68" customFormat="1">
      <c r="BP434442" s="90"/>
    </row>
    <row r="434443" spans="68:68" customFormat="1">
      <c r="BP434443" s="90"/>
    </row>
    <row r="434444" spans="68:68" customFormat="1">
      <c r="BP434444" s="90"/>
    </row>
    <row r="434445" spans="68:68" customFormat="1">
      <c r="BP434445" s="90"/>
    </row>
    <row r="434446" spans="68:68" customFormat="1">
      <c r="BP434446" s="90"/>
    </row>
    <row r="434447" spans="68:68" customFormat="1">
      <c r="BP434447" s="90"/>
    </row>
    <row r="434448" spans="68:68" customFormat="1">
      <c r="BP434448" s="90"/>
    </row>
    <row r="434449" spans="68:68" customFormat="1">
      <c r="BP434449" s="90"/>
    </row>
    <row r="434450" spans="68:68" customFormat="1">
      <c r="BP434450" s="90"/>
    </row>
    <row r="434451" spans="68:68" customFormat="1">
      <c r="BP434451" s="90"/>
    </row>
    <row r="434452" spans="68:68" customFormat="1">
      <c r="BP434452" s="90"/>
    </row>
    <row r="434453" spans="68:68" customFormat="1">
      <c r="BP434453" s="90"/>
    </row>
    <row r="434454" spans="68:68" customFormat="1">
      <c r="BP434454" s="90"/>
    </row>
    <row r="434455" spans="68:68" customFormat="1">
      <c r="BP434455" s="90"/>
    </row>
    <row r="434456" spans="68:68" customFormat="1">
      <c r="BP434456" s="90"/>
    </row>
    <row r="434457" spans="68:68" customFormat="1">
      <c r="BP434457" s="90"/>
    </row>
    <row r="434458" spans="68:68" customFormat="1">
      <c r="BP434458" s="90"/>
    </row>
    <row r="434459" spans="68:68" customFormat="1">
      <c r="BP434459" s="90"/>
    </row>
    <row r="434460" spans="68:68" customFormat="1">
      <c r="BP434460" s="90"/>
    </row>
    <row r="434461" spans="68:68" customFormat="1">
      <c r="BP434461" s="90"/>
    </row>
    <row r="434462" spans="68:68" customFormat="1">
      <c r="BP434462" s="90"/>
    </row>
    <row r="434463" spans="68:68" customFormat="1">
      <c r="BP434463" s="90"/>
    </row>
    <row r="434464" spans="68:68" customFormat="1">
      <c r="BP434464" s="90"/>
    </row>
    <row r="434465" spans="68:68" customFormat="1">
      <c r="BP434465" s="90"/>
    </row>
    <row r="434466" spans="68:68" customFormat="1">
      <c r="BP434466" s="90"/>
    </row>
    <row r="434467" spans="68:68" customFormat="1">
      <c r="BP434467" s="90"/>
    </row>
    <row r="434468" spans="68:68" customFormat="1">
      <c r="BP434468" s="90"/>
    </row>
    <row r="434469" spans="68:68" customFormat="1">
      <c r="BP434469" s="90"/>
    </row>
    <row r="434470" spans="68:68" customFormat="1">
      <c r="BP434470" s="90"/>
    </row>
    <row r="434471" spans="68:68" customFormat="1">
      <c r="BP434471" s="90"/>
    </row>
    <row r="434472" spans="68:68" customFormat="1">
      <c r="BP434472" s="90"/>
    </row>
    <row r="434473" spans="68:68" customFormat="1">
      <c r="BP434473" s="90"/>
    </row>
    <row r="434474" spans="68:68" customFormat="1">
      <c r="BP434474" s="90"/>
    </row>
    <row r="434475" spans="68:68" customFormat="1">
      <c r="BP434475" s="90"/>
    </row>
    <row r="434476" spans="68:68" customFormat="1">
      <c r="BP434476" s="90"/>
    </row>
    <row r="434477" spans="68:68" customFormat="1">
      <c r="BP434477" s="90"/>
    </row>
    <row r="434478" spans="68:68" customFormat="1">
      <c r="BP434478" s="90"/>
    </row>
    <row r="434479" spans="68:68" customFormat="1">
      <c r="BP434479" s="90"/>
    </row>
    <row r="434480" spans="68:68" customFormat="1">
      <c r="BP434480" s="90"/>
    </row>
    <row r="434481" spans="68:68" customFormat="1">
      <c r="BP434481" s="90"/>
    </row>
    <row r="434482" spans="68:68" customFormat="1">
      <c r="BP434482" s="90"/>
    </row>
    <row r="434483" spans="68:68" customFormat="1">
      <c r="BP434483" s="90"/>
    </row>
    <row r="434484" spans="68:68" customFormat="1">
      <c r="BP434484" s="90"/>
    </row>
    <row r="434485" spans="68:68" customFormat="1">
      <c r="BP434485" s="90"/>
    </row>
    <row r="434486" spans="68:68" customFormat="1">
      <c r="BP434486" s="90"/>
    </row>
    <row r="434487" spans="68:68" customFormat="1">
      <c r="BP434487" s="90"/>
    </row>
    <row r="434488" spans="68:68" customFormat="1">
      <c r="BP434488" s="90"/>
    </row>
    <row r="434489" spans="68:68" customFormat="1">
      <c r="BP434489" s="90"/>
    </row>
    <row r="434490" spans="68:68" customFormat="1">
      <c r="BP434490" s="90"/>
    </row>
    <row r="434491" spans="68:68" customFormat="1">
      <c r="BP434491" s="90"/>
    </row>
    <row r="434492" spans="68:68" customFormat="1">
      <c r="BP434492" s="90"/>
    </row>
    <row r="434493" spans="68:68" customFormat="1">
      <c r="BP434493" s="90"/>
    </row>
    <row r="434494" spans="68:68" customFormat="1">
      <c r="BP434494" s="90"/>
    </row>
    <row r="434495" spans="68:68" customFormat="1">
      <c r="BP434495" s="90"/>
    </row>
    <row r="434496" spans="68:68" customFormat="1">
      <c r="BP434496" s="90"/>
    </row>
    <row r="434497" spans="68:68" customFormat="1">
      <c r="BP434497" s="90"/>
    </row>
    <row r="434498" spans="68:68" customFormat="1">
      <c r="BP434498" s="90"/>
    </row>
    <row r="434499" spans="68:68" customFormat="1">
      <c r="BP434499" s="90"/>
    </row>
    <row r="434500" spans="68:68" customFormat="1">
      <c r="BP434500" s="90"/>
    </row>
    <row r="434501" spans="68:68" customFormat="1">
      <c r="BP434501" s="90"/>
    </row>
    <row r="434502" spans="68:68" customFormat="1">
      <c r="BP434502" s="90"/>
    </row>
    <row r="434503" spans="68:68" customFormat="1">
      <c r="BP434503" s="90"/>
    </row>
    <row r="434504" spans="68:68" customFormat="1">
      <c r="BP434504" s="90"/>
    </row>
    <row r="434505" spans="68:68" customFormat="1">
      <c r="BP434505" s="90"/>
    </row>
    <row r="434506" spans="68:68" customFormat="1">
      <c r="BP434506" s="90"/>
    </row>
    <row r="434507" spans="68:68" customFormat="1">
      <c r="BP434507" s="90"/>
    </row>
    <row r="434508" spans="68:68" customFormat="1">
      <c r="BP434508" s="90"/>
    </row>
    <row r="434509" spans="68:68" customFormat="1">
      <c r="BP434509" s="90"/>
    </row>
    <row r="434510" spans="68:68" customFormat="1">
      <c r="BP434510" s="90"/>
    </row>
    <row r="434511" spans="68:68" customFormat="1">
      <c r="BP434511" s="90"/>
    </row>
    <row r="434512" spans="68:68" customFormat="1">
      <c r="BP434512" s="90"/>
    </row>
    <row r="434513" spans="68:68" customFormat="1">
      <c r="BP434513" s="90"/>
    </row>
    <row r="434514" spans="68:68" customFormat="1">
      <c r="BP434514" s="90"/>
    </row>
    <row r="434515" spans="68:68" customFormat="1">
      <c r="BP434515" s="90"/>
    </row>
    <row r="434516" spans="68:68" customFormat="1">
      <c r="BP434516" s="90"/>
    </row>
    <row r="434517" spans="68:68" customFormat="1">
      <c r="BP434517" s="90"/>
    </row>
    <row r="434518" spans="68:68" customFormat="1">
      <c r="BP434518" s="90"/>
    </row>
    <row r="434519" spans="68:68" customFormat="1">
      <c r="BP434519" s="90"/>
    </row>
    <row r="434520" spans="68:68" customFormat="1">
      <c r="BP434520" s="90"/>
    </row>
    <row r="434521" spans="68:68" customFormat="1">
      <c r="BP434521" s="90"/>
    </row>
    <row r="434522" spans="68:68" customFormat="1">
      <c r="BP434522" s="90"/>
    </row>
    <row r="434523" spans="68:68" customFormat="1">
      <c r="BP434523" s="90"/>
    </row>
    <row r="434524" spans="68:68" customFormat="1">
      <c r="BP434524" s="90"/>
    </row>
    <row r="434525" spans="68:68" customFormat="1">
      <c r="BP434525" s="90"/>
    </row>
    <row r="434526" spans="68:68" customFormat="1">
      <c r="BP434526" s="90"/>
    </row>
    <row r="434527" spans="68:68" customFormat="1">
      <c r="BP434527" s="90"/>
    </row>
    <row r="434528" spans="68:68" customFormat="1">
      <c r="BP434528" s="90"/>
    </row>
    <row r="434529" spans="68:68" customFormat="1">
      <c r="BP434529" s="90"/>
    </row>
    <row r="434530" spans="68:68" customFormat="1">
      <c r="BP434530" s="90"/>
    </row>
    <row r="434531" spans="68:68" customFormat="1">
      <c r="BP434531" s="90"/>
    </row>
    <row r="434532" spans="68:68" customFormat="1">
      <c r="BP434532" s="90"/>
    </row>
    <row r="434533" spans="68:68" customFormat="1">
      <c r="BP434533" s="90"/>
    </row>
    <row r="434534" spans="68:68" customFormat="1">
      <c r="BP434534" s="90"/>
    </row>
    <row r="434535" spans="68:68" customFormat="1">
      <c r="BP434535" s="90"/>
    </row>
    <row r="434536" spans="68:68" customFormat="1">
      <c r="BP434536" s="90"/>
    </row>
    <row r="434537" spans="68:68" customFormat="1">
      <c r="BP434537" s="90"/>
    </row>
    <row r="434538" spans="68:68" customFormat="1">
      <c r="BP434538" s="90"/>
    </row>
    <row r="434539" spans="68:68" customFormat="1">
      <c r="BP434539" s="90"/>
    </row>
    <row r="434540" spans="68:68" customFormat="1">
      <c r="BP434540" s="90"/>
    </row>
    <row r="434541" spans="68:68" customFormat="1">
      <c r="BP434541" s="90"/>
    </row>
    <row r="434542" spans="68:68" customFormat="1">
      <c r="BP434542" s="90"/>
    </row>
    <row r="434543" spans="68:68" customFormat="1">
      <c r="BP434543" s="90"/>
    </row>
    <row r="434544" spans="68:68" customFormat="1">
      <c r="BP434544" s="90"/>
    </row>
    <row r="434545" spans="68:68" customFormat="1">
      <c r="BP434545" s="90"/>
    </row>
    <row r="434546" spans="68:68" customFormat="1">
      <c r="BP434546" s="90"/>
    </row>
    <row r="434547" spans="68:68" customFormat="1">
      <c r="BP434547" s="90"/>
    </row>
    <row r="434548" spans="68:68" customFormat="1">
      <c r="BP434548" s="90"/>
    </row>
    <row r="434549" spans="68:68" customFormat="1">
      <c r="BP434549" s="90"/>
    </row>
    <row r="434550" spans="68:68" customFormat="1">
      <c r="BP434550" s="90"/>
    </row>
    <row r="434551" spans="68:68" customFormat="1">
      <c r="BP434551" s="90"/>
    </row>
    <row r="434552" spans="68:68" customFormat="1">
      <c r="BP434552" s="90"/>
    </row>
    <row r="434553" spans="68:68" customFormat="1">
      <c r="BP434553" s="90"/>
    </row>
    <row r="434554" spans="68:68" customFormat="1">
      <c r="BP434554" s="90"/>
    </row>
    <row r="434555" spans="68:68" customFormat="1">
      <c r="BP434555" s="90"/>
    </row>
    <row r="434556" spans="68:68" customFormat="1">
      <c r="BP434556" s="90"/>
    </row>
    <row r="434557" spans="68:68" customFormat="1">
      <c r="BP434557" s="90"/>
    </row>
    <row r="434558" spans="68:68" customFormat="1">
      <c r="BP434558" s="90"/>
    </row>
    <row r="434559" spans="68:68" customFormat="1">
      <c r="BP434559" s="90"/>
    </row>
    <row r="434560" spans="68:68" customFormat="1">
      <c r="BP434560" s="90"/>
    </row>
    <row r="434561" spans="68:68" customFormat="1">
      <c r="BP434561" s="90"/>
    </row>
    <row r="434562" spans="68:68" customFormat="1">
      <c r="BP434562" s="90"/>
    </row>
    <row r="434563" spans="68:68" customFormat="1">
      <c r="BP434563" s="90"/>
    </row>
    <row r="434564" spans="68:68" customFormat="1">
      <c r="BP434564" s="90"/>
    </row>
    <row r="434565" spans="68:68" customFormat="1">
      <c r="BP434565" s="90"/>
    </row>
    <row r="434566" spans="68:68" customFormat="1">
      <c r="BP434566" s="90"/>
    </row>
    <row r="434567" spans="68:68" customFormat="1">
      <c r="BP434567" s="90"/>
    </row>
    <row r="434568" spans="68:68" customFormat="1">
      <c r="BP434568" s="90"/>
    </row>
    <row r="434569" spans="68:68" customFormat="1">
      <c r="BP434569" s="90"/>
    </row>
    <row r="434570" spans="68:68" customFormat="1">
      <c r="BP434570" s="90"/>
    </row>
    <row r="434571" spans="68:68" customFormat="1">
      <c r="BP434571" s="90"/>
    </row>
    <row r="434572" spans="68:68" customFormat="1">
      <c r="BP434572" s="90"/>
    </row>
    <row r="434573" spans="68:68" customFormat="1">
      <c r="BP434573" s="90"/>
    </row>
    <row r="434574" spans="68:68" customFormat="1">
      <c r="BP434574" s="90"/>
    </row>
    <row r="434575" spans="68:68" customFormat="1">
      <c r="BP434575" s="90"/>
    </row>
    <row r="434576" spans="68:68" customFormat="1">
      <c r="BP434576" s="90"/>
    </row>
    <row r="434577" spans="68:68" customFormat="1">
      <c r="BP434577" s="90"/>
    </row>
    <row r="434578" spans="68:68" customFormat="1">
      <c r="BP434578" s="90"/>
    </row>
    <row r="434579" spans="68:68" customFormat="1">
      <c r="BP434579" s="90"/>
    </row>
    <row r="434580" spans="68:68" customFormat="1">
      <c r="BP434580" s="90"/>
    </row>
    <row r="434581" spans="68:68" customFormat="1">
      <c r="BP434581" s="90"/>
    </row>
    <row r="434582" spans="68:68" customFormat="1">
      <c r="BP434582" s="90"/>
    </row>
    <row r="434583" spans="68:68" customFormat="1">
      <c r="BP434583" s="90"/>
    </row>
    <row r="434584" spans="68:68" customFormat="1">
      <c r="BP434584" s="90"/>
    </row>
    <row r="434585" spans="68:68" customFormat="1">
      <c r="BP434585" s="90"/>
    </row>
    <row r="434586" spans="68:68" customFormat="1">
      <c r="BP434586" s="90"/>
    </row>
    <row r="434587" spans="68:68" customFormat="1">
      <c r="BP434587" s="90"/>
    </row>
    <row r="434588" spans="68:68" customFormat="1">
      <c r="BP434588" s="90"/>
    </row>
    <row r="434589" spans="68:68" customFormat="1">
      <c r="BP434589" s="90"/>
    </row>
    <row r="434590" spans="68:68" customFormat="1">
      <c r="BP434590" s="90"/>
    </row>
    <row r="434591" spans="68:68" customFormat="1">
      <c r="BP434591" s="90"/>
    </row>
    <row r="434592" spans="68:68" customFormat="1">
      <c r="BP434592" s="90"/>
    </row>
    <row r="434593" spans="68:68" customFormat="1">
      <c r="BP434593" s="90"/>
    </row>
    <row r="434594" spans="68:68" customFormat="1">
      <c r="BP434594" s="90"/>
    </row>
    <row r="434595" spans="68:68" customFormat="1">
      <c r="BP434595" s="90"/>
    </row>
    <row r="434596" spans="68:68" customFormat="1">
      <c r="BP434596" s="90"/>
    </row>
    <row r="434597" spans="68:68" customFormat="1">
      <c r="BP434597" s="90"/>
    </row>
    <row r="434598" spans="68:68" customFormat="1">
      <c r="BP434598" s="90"/>
    </row>
    <row r="434599" spans="68:68" customFormat="1">
      <c r="BP434599" s="90"/>
    </row>
    <row r="434600" spans="68:68" customFormat="1">
      <c r="BP434600" s="90"/>
    </row>
    <row r="434601" spans="68:68" customFormat="1">
      <c r="BP434601" s="90"/>
    </row>
    <row r="434602" spans="68:68" customFormat="1">
      <c r="BP434602" s="90"/>
    </row>
    <row r="434603" spans="68:68" customFormat="1">
      <c r="BP434603" s="90"/>
    </row>
    <row r="434604" spans="68:68" customFormat="1">
      <c r="BP434604" s="90"/>
    </row>
    <row r="434605" spans="68:68" customFormat="1">
      <c r="BP434605" s="90"/>
    </row>
    <row r="434606" spans="68:68" customFormat="1">
      <c r="BP434606" s="90"/>
    </row>
    <row r="434607" spans="68:68" customFormat="1">
      <c r="BP434607" s="90"/>
    </row>
    <row r="434608" spans="68:68" customFormat="1">
      <c r="BP434608" s="90"/>
    </row>
    <row r="434609" spans="68:68" customFormat="1">
      <c r="BP434609" s="90"/>
    </row>
    <row r="434610" spans="68:68" customFormat="1">
      <c r="BP434610" s="90"/>
    </row>
    <row r="434611" spans="68:68" customFormat="1">
      <c r="BP434611" s="90"/>
    </row>
    <row r="434612" spans="68:68" customFormat="1">
      <c r="BP434612" s="90"/>
    </row>
    <row r="434613" spans="68:68" customFormat="1">
      <c r="BP434613" s="90"/>
    </row>
    <row r="434614" spans="68:68" customFormat="1">
      <c r="BP434614" s="90"/>
    </row>
    <row r="434615" spans="68:68" customFormat="1">
      <c r="BP434615" s="90"/>
    </row>
    <row r="434616" spans="68:68" customFormat="1">
      <c r="BP434616" s="90"/>
    </row>
    <row r="434617" spans="68:68" customFormat="1">
      <c r="BP434617" s="90"/>
    </row>
    <row r="434618" spans="68:68" customFormat="1">
      <c r="BP434618" s="90"/>
    </row>
    <row r="434619" spans="68:68" customFormat="1">
      <c r="BP434619" s="90"/>
    </row>
    <row r="434620" spans="68:68" customFormat="1">
      <c r="BP434620" s="90"/>
    </row>
    <row r="434621" spans="68:68" customFormat="1">
      <c r="BP434621" s="90"/>
    </row>
    <row r="434622" spans="68:68" customFormat="1">
      <c r="BP434622" s="90"/>
    </row>
    <row r="434623" spans="68:68" customFormat="1">
      <c r="BP434623" s="90"/>
    </row>
    <row r="434624" spans="68:68" customFormat="1">
      <c r="BP434624" s="90"/>
    </row>
    <row r="434625" spans="68:68" customFormat="1">
      <c r="BP434625" s="90"/>
    </row>
    <row r="434626" spans="68:68" customFormat="1">
      <c r="BP434626" s="90"/>
    </row>
    <row r="434627" spans="68:68" customFormat="1">
      <c r="BP434627" s="90"/>
    </row>
    <row r="434628" spans="68:68" customFormat="1">
      <c r="BP434628" s="90"/>
    </row>
    <row r="434629" spans="68:68" customFormat="1">
      <c r="BP434629" s="90"/>
    </row>
    <row r="434630" spans="68:68" customFormat="1">
      <c r="BP434630" s="90"/>
    </row>
    <row r="434631" spans="68:68" customFormat="1">
      <c r="BP434631" s="90"/>
    </row>
    <row r="434632" spans="68:68" customFormat="1">
      <c r="BP434632" s="90"/>
    </row>
    <row r="434633" spans="68:68" customFormat="1">
      <c r="BP434633" s="90"/>
    </row>
    <row r="434634" spans="68:68" customFormat="1">
      <c r="BP434634" s="90"/>
    </row>
    <row r="434635" spans="68:68" customFormat="1">
      <c r="BP434635" s="90"/>
    </row>
    <row r="434636" spans="68:68" customFormat="1">
      <c r="BP434636" s="90"/>
    </row>
    <row r="434637" spans="68:68" customFormat="1">
      <c r="BP434637" s="90"/>
    </row>
    <row r="434638" spans="68:68" customFormat="1">
      <c r="BP434638" s="90"/>
    </row>
    <row r="434639" spans="68:68" customFormat="1">
      <c r="BP434639" s="90"/>
    </row>
    <row r="434640" spans="68:68" customFormat="1">
      <c r="BP434640" s="90"/>
    </row>
    <row r="434641" spans="68:68" customFormat="1">
      <c r="BP434641" s="90"/>
    </row>
    <row r="434642" spans="68:68" customFormat="1">
      <c r="BP434642" s="90"/>
    </row>
    <row r="434643" spans="68:68" customFormat="1">
      <c r="BP434643" s="90"/>
    </row>
    <row r="434644" spans="68:68" customFormat="1">
      <c r="BP434644" s="90"/>
    </row>
    <row r="434645" spans="68:68" customFormat="1">
      <c r="BP434645" s="90"/>
    </row>
    <row r="434646" spans="68:68" customFormat="1">
      <c r="BP434646" s="90"/>
    </row>
    <row r="434647" spans="68:68" customFormat="1">
      <c r="BP434647" s="90"/>
    </row>
    <row r="434648" spans="68:68" customFormat="1">
      <c r="BP434648" s="90"/>
    </row>
    <row r="434649" spans="68:68" customFormat="1">
      <c r="BP434649" s="90"/>
    </row>
    <row r="434650" spans="68:68" customFormat="1">
      <c r="BP434650" s="90"/>
    </row>
    <row r="434651" spans="68:68" customFormat="1">
      <c r="BP434651" s="90"/>
    </row>
    <row r="434652" spans="68:68" customFormat="1">
      <c r="BP434652" s="90"/>
    </row>
    <row r="434653" spans="68:68" customFormat="1">
      <c r="BP434653" s="90"/>
    </row>
    <row r="434654" spans="68:68" customFormat="1">
      <c r="BP434654" s="90"/>
    </row>
    <row r="434655" spans="68:68" customFormat="1">
      <c r="BP434655" s="90"/>
    </row>
    <row r="434656" spans="68:68" customFormat="1">
      <c r="BP434656" s="90"/>
    </row>
    <row r="434657" spans="68:68" customFormat="1">
      <c r="BP434657" s="90"/>
    </row>
    <row r="434658" spans="68:68" customFormat="1">
      <c r="BP434658" s="90"/>
    </row>
    <row r="434659" spans="68:68" customFormat="1">
      <c r="BP434659" s="90"/>
    </row>
    <row r="434660" spans="68:68" customFormat="1">
      <c r="BP434660" s="90"/>
    </row>
    <row r="434661" spans="68:68" customFormat="1">
      <c r="BP434661" s="90"/>
    </row>
    <row r="434662" spans="68:68" customFormat="1">
      <c r="BP434662" s="90"/>
    </row>
    <row r="434663" spans="68:68" customFormat="1">
      <c r="BP434663" s="90"/>
    </row>
    <row r="434664" spans="68:68" customFormat="1">
      <c r="BP434664" s="90"/>
    </row>
    <row r="434665" spans="68:68" customFormat="1">
      <c r="BP434665" s="90"/>
    </row>
    <row r="434666" spans="68:68" customFormat="1">
      <c r="BP434666" s="90"/>
    </row>
    <row r="434667" spans="68:68" customFormat="1">
      <c r="BP434667" s="90"/>
    </row>
    <row r="434668" spans="68:68" customFormat="1">
      <c r="BP434668" s="90"/>
    </row>
    <row r="434669" spans="68:68" customFormat="1">
      <c r="BP434669" s="90"/>
    </row>
    <row r="434670" spans="68:68" customFormat="1">
      <c r="BP434670" s="90"/>
    </row>
    <row r="434671" spans="68:68" customFormat="1">
      <c r="BP434671" s="90"/>
    </row>
    <row r="434672" spans="68:68" customFormat="1">
      <c r="BP434672" s="90"/>
    </row>
    <row r="434673" spans="68:68" customFormat="1">
      <c r="BP434673" s="90"/>
    </row>
    <row r="434674" spans="68:68" customFormat="1">
      <c r="BP434674" s="90"/>
    </row>
    <row r="434675" spans="68:68" customFormat="1">
      <c r="BP434675" s="90"/>
    </row>
    <row r="434676" spans="68:68" customFormat="1">
      <c r="BP434676" s="90"/>
    </row>
    <row r="434677" spans="68:68" customFormat="1">
      <c r="BP434677" s="90"/>
    </row>
    <row r="434678" spans="68:68" customFormat="1">
      <c r="BP434678" s="90"/>
    </row>
    <row r="434679" spans="68:68" customFormat="1">
      <c r="BP434679" s="90"/>
    </row>
    <row r="434680" spans="68:68" customFormat="1">
      <c r="BP434680" s="90"/>
    </row>
    <row r="434681" spans="68:68" customFormat="1">
      <c r="BP434681" s="90"/>
    </row>
    <row r="434682" spans="68:68" customFormat="1">
      <c r="BP434682" s="90"/>
    </row>
    <row r="434683" spans="68:68" customFormat="1">
      <c r="BP434683" s="90"/>
    </row>
    <row r="434684" spans="68:68" customFormat="1">
      <c r="BP434684" s="90"/>
    </row>
    <row r="434685" spans="68:68" customFormat="1">
      <c r="BP434685" s="90"/>
    </row>
    <row r="434686" spans="68:68" customFormat="1">
      <c r="BP434686" s="90"/>
    </row>
    <row r="434687" spans="68:68" customFormat="1">
      <c r="BP434687" s="90"/>
    </row>
    <row r="434688" spans="68:68" customFormat="1">
      <c r="BP434688" s="90"/>
    </row>
    <row r="434689" spans="68:68" customFormat="1">
      <c r="BP434689" s="90"/>
    </row>
    <row r="434690" spans="68:68" customFormat="1">
      <c r="BP434690" s="90"/>
    </row>
    <row r="434691" spans="68:68" customFormat="1">
      <c r="BP434691" s="90"/>
    </row>
    <row r="434692" spans="68:68" customFormat="1">
      <c r="BP434692" s="90"/>
    </row>
    <row r="434693" spans="68:68" customFormat="1">
      <c r="BP434693" s="90"/>
    </row>
    <row r="434694" spans="68:68" customFormat="1">
      <c r="BP434694" s="90"/>
    </row>
    <row r="434695" spans="68:68" customFormat="1">
      <c r="BP434695" s="90"/>
    </row>
    <row r="434696" spans="68:68" customFormat="1">
      <c r="BP434696" s="90"/>
    </row>
    <row r="434697" spans="68:68" customFormat="1">
      <c r="BP434697" s="90"/>
    </row>
    <row r="434698" spans="68:68" customFormat="1">
      <c r="BP434698" s="90"/>
    </row>
    <row r="434699" spans="68:68" customFormat="1">
      <c r="BP434699" s="90"/>
    </row>
    <row r="434700" spans="68:68" customFormat="1">
      <c r="BP434700" s="90"/>
    </row>
    <row r="434701" spans="68:68" customFormat="1">
      <c r="BP434701" s="90"/>
    </row>
    <row r="434702" spans="68:68" customFormat="1">
      <c r="BP434702" s="90"/>
    </row>
    <row r="434703" spans="68:68" customFormat="1">
      <c r="BP434703" s="90"/>
    </row>
    <row r="434704" spans="68:68" customFormat="1">
      <c r="BP434704" s="90"/>
    </row>
    <row r="434705" spans="68:68" customFormat="1">
      <c r="BP434705" s="90"/>
    </row>
    <row r="434706" spans="68:68" customFormat="1">
      <c r="BP434706" s="90"/>
    </row>
    <row r="434707" spans="68:68" customFormat="1">
      <c r="BP434707" s="90"/>
    </row>
    <row r="434708" spans="68:68" customFormat="1">
      <c r="BP434708" s="90"/>
    </row>
    <row r="434709" spans="68:68" customFormat="1">
      <c r="BP434709" s="90"/>
    </row>
    <row r="434710" spans="68:68" customFormat="1">
      <c r="BP434710" s="90"/>
    </row>
    <row r="434711" spans="68:68" customFormat="1">
      <c r="BP434711" s="90"/>
    </row>
    <row r="434712" spans="68:68" customFormat="1">
      <c r="BP434712" s="90"/>
    </row>
    <row r="434713" spans="68:68" customFormat="1">
      <c r="BP434713" s="90"/>
    </row>
    <row r="434714" spans="68:68" customFormat="1">
      <c r="BP434714" s="90"/>
    </row>
    <row r="434715" spans="68:68" customFormat="1">
      <c r="BP434715" s="90"/>
    </row>
    <row r="434716" spans="68:68" customFormat="1">
      <c r="BP434716" s="90"/>
    </row>
    <row r="434717" spans="68:68" customFormat="1">
      <c r="BP434717" s="90"/>
    </row>
    <row r="434718" spans="68:68" customFormat="1">
      <c r="BP434718" s="90"/>
    </row>
    <row r="434719" spans="68:68" customFormat="1">
      <c r="BP434719" s="90"/>
    </row>
    <row r="434720" spans="68:68" customFormat="1">
      <c r="BP434720" s="90"/>
    </row>
    <row r="434721" spans="68:68" customFormat="1">
      <c r="BP434721" s="90"/>
    </row>
    <row r="434722" spans="68:68" customFormat="1">
      <c r="BP434722" s="90"/>
    </row>
    <row r="434723" spans="68:68" customFormat="1">
      <c r="BP434723" s="90"/>
    </row>
    <row r="434724" spans="68:68" customFormat="1">
      <c r="BP434724" s="90"/>
    </row>
    <row r="434725" spans="68:68" customFormat="1">
      <c r="BP434725" s="90"/>
    </row>
    <row r="434726" spans="68:68" customFormat="1">
      <c r="BP434726" s="90"/>
    </row>
    <row r="434727" spans="68:68" customFormat="1">
      <c r="BP434727" s="90"/>
    </row>
    <row r="434728" spans="68:68" customFormat="1">
      <c r="BP434728" s="90"/>
    </row>
    <row r="434729" spans="68:68" customFormat="1">
      <c r="BP434729" s="90"/>
    </row>
    <row r="434730" spans="68:68" customFormat="1">
      <c r="BP434730" s="90"/>
    </row>
    <row r="434731" spans="68:68" customFormat="1">
      <c r="BP434731" s="90"/>
    </row>
    <row r="434732" spans="68:68" customFormat="1">
      <c r="BP434732" s="90"/>
    </row>
    <row r="434733" spans="68:68" customFormat="1">
      <c r="BP434733" s="90"/>
    </row>
    <row r="434734" spans="68:68" customFormat="1">
      <c r="BP434734" s="90"/>
    </row>
    <row r="434735" spans="68:68" customFormat="1">
      <c r="BP434735" s="90"/>
    </row>
    <row r="434736" spans="68:68" customFormat="1">
      <c r="BP434736" s="90"/>
    </row>
    <row r="434737" spans="68:68" customFormat="1">
      <c r="BP434737" s="90"/>
    </row>
    <row r="434738" spans="68:68" customFormat="1">
      <c r="BP434738" s="90"/>
    </row>
    <row r="434739" spans="68:68" customFormat="1">
      <c r="BP434739" s="90"/>
    </row>
    <row r="434740" spans="68:68" customFormat="1">
      <c r="BP434740" s="90"/>
    </row>
    <row r="434741" spans="68:68" customFormat="1">
      <c r="BP434741" s="90"/>
    </row>
    <row r="434742" spans="68:68" customFormat="1">
      <c r="BP434742" s="90"/>
    </row>
    <row r="434743" spans="68:68" customFormat="1">
      <c r="BP434743" s="90"/>
    </row>
    <row r="434744" spans="68:68" customFormat="1">
      <c r="BP434744" s="90"/>
    </row>
    <row r="434745" spans="68:68" customFormat="1">
      <c r="BP434745" s="90"/>
    </row>
    <row r="434746" spans="68:68" customFormat="1">
      <c r="BP434746" s="90"/>
    </row>
    <row r="434747" spans="68:68" customFormat="1">
      <c r="BP434747" s="90"/>
    </row>
    <row r="434748" spans="68:68" customFormat="1">
      <c r="BP434748" s="90"/>
    </row>
    <row r="434749" spans="68:68" customFormat="1">
      <c r="BP434749" s="90"/>
    </row>
    <row r="434750" spans="68:68" customFormat="1">
      <c r="BP434750" s="90"/>
    </row>
    <row r="434751" spans="68:68" customFormat="1">
      <c r="BP434751" s="90"/>
    </row>
    <row r="434752" spans="68:68" customFormat="1">
      <c r="BP434752" s="90"/>
    </row>
    <row r="434753" spans="68:68" customFormat="1">
      <c r="BP434753" s="90"/>
    </row>
    <row r="434754" spans="68:68" customFormat="1">
      <c r="BP434754" s="90"/>
    </row>
    <row r="434755" spans="68:68" customFormat="1">
      <c r="BP434755" s="90"/>
    </row>
    <row r="434756" spans="68:68" customFormat="1">
      <c r="BP434756" s="90"/>
    </row>
    <row r="434757" spans="68:68" customFormat="1">
      <c r="BP434757" s="90"/>
    </row>
    <row r="434758" spans="68:68" customFormat="1">
      <c r="BP434758" s="90"/>
    </row>
    <row r="434759" spans="68:68" customFormat="1">
      <c r="BP434759" s="90"/>
    </row>
    <row r="434760" spans="68:68" customFormat="1">
      <c r="BP434760" s="90"/>
    </row>
    <row r="434761" spans="68:68" customFormat="1">
      <c r="BP434761" s="90"/>
    </row>
    <row r="434762" spans="68:68" customFormat="1">
      <c r="BP434762" s="90"/>
    </row>
    <row r="434763" spans="68:68" customFormat="1">
      <c r="BP434763" s="90"/>
    </row>
    <row r="434764" spans="68:68" customFormat="1">
      <c r="BP434764" s="90"/>
    </row>
    <row r="434765" spans="68:68" customFormat="1">
      <c r="BP434765" s="90"/>
    </row>
    <row r="434766" spans="68:68" customFormat="1">
      <c r="BP434766" s="90"/>
    </row>
    <row r="434767" spans="68:68" customFormat="1">
      <c r="BP434767" s="90"/>
    </row>
    <row r="434768" spans="68:68" customFormat="1">
      <c r="BP434768" s="90"/>
    </row>
    <row r="434769" spans="68:68" customFormat="1">
      <c r="BP434769" s="90"/>
    </row>
    <row r="434770" spans="68:68" customFormat="1">
      <c r="BP434770" s="90"/>
    </row>
    <row r="434771" spans="68:68" customFormat="1">
      <c r="BP434771" s="90"/>
    </row>
    <row r="434772" spans="68:68" customFormat="1">
      <c r="BP434772" s="90"/>
    </row>
    <row r="434773" spans="68:68" customFormat="1">
      <c r="BP434773" s="90"/>
    </row>
    <row r="434774" spans="68:68" customFormat="1">
      <c r="BP434774" s="90"/>
    </row>
    <row r="434775" spans="68:68" customFormat="1">
      <c r="BP434775" s="90"/>
    </row>
    <row r="434776" spans="68:68" customFormat="1">
      <c r="BP434776" s="90"/>
    </row>
    <row r="434777" spans="68:68" customFormat="1">
      <c r="BP434777" s="90"/>
    </row>
    <row r="434778" spans="68:68" customFormat="1">
      <c r="BP434778" s="90"/>
    </row>
    <row r="434779" spans="68:68" customFormat="1">
      <c r="BP434779" s="90"/>
    </row>
    <row r="434780" spans="68:68" customFormat="1">
      <c r="BP434780" s="90"/>
    </row>
    <row r="434781" spans="68:68" customFormat="1">
      <c r="BP434781" s="90"/>
    </row>
    <row r="434782" spans="68:68" customFormat="1">
      <c r="BP434782" s="90"/>
    </row>
    <row r="434783" spans="68:68" customFormat="1">
      <c r="BP434783" s="90"/>
    </row>
    <row r="434784" spans="68:68" customFormat="1">
      <c r="BP434784" s="90"/>
    </row>
    <row r="434785" spans="68:68" customFormat="1">
      <c r="BP434785" s="90"/>
    </row>
    <row r="434786" spans="68:68" customFormat="1">
      <c r="BP434786" s="90"/>
    </row>
    <row r="434787" spans="68:68" customFormat="1">
      <c r="BP434787" s="90"/>
    </row>
    <row r="434788" spans="68:68" customFormat="1">
      <c r="BP434788" s="90"/>
    </row>
    <row r="434789" spans="68:68" customFormat="1">
      <c r="BP434789" s="90"/>
    </row>
    <row r="434790" spans="68:68" customFormat="1">
      <c r="BP434790" s="90"/>
    </row>
    <row r="434791" spans="68:68" customFormat="1">
      <c r="BP434791" s="90"/>
    </row>
    <row r="434792" spans="68:68" customFormat="1">
      <c r="BP434792" s="90"/>
    </row>
    <row r="434793" spans="68:68" customFormat="1">
      <c r="BP434793" s="90"/>
    </row>
    <row r="434794" spans="68:68" customFormat="1">
      <c r="BP434794" s="90"/>
    </row>
    <row r="434795" spans="68:68" customFormat="1">
      <c r="BP434795" s="90"/>
    </row>
    <row r="434796" spans="68:68" customFormat="1">
      <c r="BP434796" s="90"/>
    </row>
    <row r="434797" spans="68:68" customFormat="1">
      <c r="BP434797" s="90"/>
    </row>
    <row r="434798" spans="68:68" customFormat="1">
      <c r="BP434798" s="90"/>
    </row>
    <row r="434799" spans="68:68" customFormat="1">
      <c r="BP434799" s="90"/>
    </row>
    <row r="434800" spans="68:68" customFormat="1">
      <c r="BP434800" s="90"/>
    </row>
    <row r="434801" spans="68:68" customFormat="1">
      <c r="BP434801" s="90"/>
    </row>
    <row r="434802" spans="68:68" customFormat="1">
      <c r="BP434802" s="90"/>
    </row>
    <row r="434803" spans="68:68" customFormat="1">
      <c r="BP434803" s="90"/>
    </row>
    <row r="434804" spans="68:68" customFormat="1">
      <c r="BP434804" s="90"/>
    </row>
    <row r="434805" spans="68:68" customFormat="1">
      <c r="BP434805" s="90"/>
    </row>
    <row r="434806" spans="68:68" customFormat="1">
      <c r="BP434806" s="90"/>
    </row>
    <row r="434807" spans="68:68" customFormat="1">
      <c r="BP434807" s="90"/>
    </row>
    <row r="434808" spans="68:68" customFormat="1">
      <c r="BP434808" s="90"/>
    </row>
    <row r="434809" spans="68:68" customFormat="1">
      <c r="BP434809" s="90"/>
    </row>
    <row r="434810" spans="68:68" customFormat="1">
      <c r="BP434810" s="90"/>
    </row>
    <row r="434811" spans="68:68" customFormat="1">
      <c r="BP434811" s="90"/>
    </row>
    <row r="434812" spans="68:68" customFormat="1">
      <c r="BP434812" s="90"/>
    </row>
    <row r="434813" spans="68:68" customFormat="1">
      <c r="BP434813" s="90"/>
    </row>
    <row r="434814" spans="68:68" customFormat="1">
      <c r="BP434814" s="90"/>
    </row>
    <row r="434815" spans="68:68" customFormat="1">
      <c r="BP434815" s="90"/>
    </row>
    <row r="434816" spans="68:68" customFormat="1">
      <c r="BP434816" s="90"/>
    </row>
    <row r="434817" spans="68:68" customFormat="1">
      <c r="BP434817" s="90"/>
    </row>
    <row r="434818" spans="68:68" customFormat="1">
      <c r="BP434818" s="90"/>
    </row>
    <row r="434819" spans="68:68" customFormat="1">
      <c r="BP434819" s="90"/>
    </row>
    <row r="434820" spans="68:68" customFormat="1">
      <c r="BP434820" s="90"/>
    </row>
    <row r="434821" spans="68:68" customFormat="1">
      <c r="BP434821" s="90"/>
    </row>
    <row r="434822" spans="68:68" customFormat="1">
      <c r="BP434822" s="90"/>
    </row>
    <row r="434823" spans="68:68" customFormat="1">
      <c r="BP434823" s="90"/>
    </row>
    <row r="434824" spans="68:68" customFormat="1">
      <c r="BP434824" s="90"/>
    </row>
    <row r="434825" spans="68:68" customFormat="1">
      <c r="BP434825" s="90"/>
    </row>
    <row r="434826" spans="68:68" customFormat="1">
      <c r="BP434826" s="90"/>
    </row>
    <row r="434827" spans="68:68" customFormat="1">
      <c r="BP434827" s="90"/>
    </row>
    <row r="434828" spans="68:68" customFormat="1">
      <c r="BP434828" s="90"/>
    </row>
    <row r="434829" spans="68:68" customFormat="1">
      <c r="BP434829" s="90"/>
    </row>
    <row r="434830" spans="68:68" customFormat="1">
      <c r="BP434830" s="90"/>
    </row>
    <row r="434831" spans="68:68" customFormat="1">
      <c r="BP434831" s="90"/>
    </row>
    <row r="434832" spans="68:68" customFormat="1">
      <c r="BP434832" s="90"/>
    </row>
    <row r="434833" spans="68:68" customFormat="1">
      <c r="BP434833" s="90"/>
    </row>
    <row r="434834" spans="68:68" customFormat="1">
      <c r="BP434834" s="90"/>
    </row>
    <row r="434835" spans="68:68" customFormat="1">
      <c r="BP434835" s="90"/>
    </row>
    <row r="434836" spans="68:68" customFormat="1">
      <c r="BP434836" s="90"/>
    </row>
    <row r="434837" spans="68:68" customFormat="1">
      <c r="BP434837" s="90"/>
    </row>
    <row r="434838" spans="68:68" customFormat="1">
      <c r="BP434838" s="90"/>
    </row>
    <row r="434839" spans="68:68" customFormat="1">
      <c r="BP434839" s="90"/>
    </row>
    <row r="434840" spans="68:68" customFormat="1">
      <c r="BP434840" s="90"/>
    </row>
    <row r="434841" spans="68:68" customFormat="1">
      <c r="BP434841" s="90"/>
    </row>
    <row r="434842" spans="68:68" customFormat="1">
      <c r="BP434842" s="90"/>
    </row>
    <row r="434843" spans="68:68" customFormat="1">
      <c r="BP434843" s="90"/>
    </row>
    <row r="434844" spans="68:68" customFormat="1">
      <c r="BP434844" s="90"/>
    </row>
    <row r="434845" spans="68:68" customFormat="1">
      <c r="BP434845" s="90"/>
    </row>
    <row r="434846" spans="68:68" customFormat="1">
      <c r="BP434846" s="90"/>
    </row>
    <row r="434847" spans="68:68" customFormat="1">
      <c r="BP434847" s="90"/>
    </row>
    <row r="434848" spans="68:68" customFormat="1">
      <c r="BP434848" s="90"/>
    </row>
    <row r="434849" spans="68:68" customFormat="1">
      <c r="BP434849" s="90"/>
    </row>
    <row r="434850" spans="68:68" customFormat="1">
      <c r="BP434850" s="90"/>
    </row>
    <row r="434851" spans="68:68" customFormat="1">
      <c r="BP434851" s="90"/>
    </row>
    <row r="434852" spans="68:68" customFormat="1">
      <c r="BP434852" s="90"/>
    </row>
    <row r="434853" spans="68:68" customFormat="1">
      <c r="BP434853" s="90"/>
    </row>
    <row r="434854" spans="68:68" customFormat="1">
      <c r="BP434854" s="90"/>
    </row>
    <row r="434855" spans="68:68" customFormat="1">
      <c r="BP434855" s="90"/>
    </row>
    <row r="434856" spans="68:68" customFormat="1">
      <c r="BP434856" s="90"/>
    </row>
    <row r="434857" spans="68:68" customFormat="1">
      <c r="BP434857" s="90"/>
    </row>
    <row r="434858" spans="68:68" customFormat="1">
      <c r="BP434858" s="90"/>
    </row>
    <row r="434859" spans="68:68" customFormat="1">
      <c r="BP434859" s="90"/>
    </row>
    <row r="434860" spans="68:68" customFormat="1">
      <c r="BP434860" s="90"/>
    </row>
    <row r="434861" spans="68:68" customFormat="1">
      <c r="BP434861" s="90"/>
    </row>
    <row r="434862" spans="68:68" customFormat="1">
      <c r="BP434862" s="90"/>
    </row>
    <row r="434863" spans="68:68" customFormat="1">
      <c r="BP434863" s="90"/>
    </row>
    <row r="434864" spans="68:68" customFormat="1">
      <c r="BP434864" s="90"/>
    </row>
    <row r="434865" spans="68:68" customFormat="1">
      <c r="BP434865" s="90"/>
    </row>
    <row r="434866" spans="68:68" customFormat="1">
      <c r="BP434866" s="90"/>
    </row>
    <row r="434867" spans="68:68" customFormat="1">
      <c r="BP434867" s="90"/>
    </row>
    <row r="434868" spans="68:68" customFormat="1">
      <c r="BP434868" s="90"/>
    </row>
    <row r="434869" spans="68:68" customFormat="1">
      <c r="BP434869" s="90"/>
    </row>
    <row r="434870" spans="68:68" customFormat="1">
      <c r="BP434870" s="90"/>
    </row>
    <row r="434871" spans="68:68" customFormat="1">
      <c r="BP434871" s="90"/>
    </row>
    <row r="434872" spans="68:68" customFormat="1">
      <c r="BP434872" s="90"/>
    </row>
    <row r="434873" spans="68:68" customFormat="1">
      <c r="BP434873" s="90"/>
    </row>
    <row r="434874" spans="68:68" customFormat="1">
      <c r="BP434874" s="90"/>
    </row>
    <row r="434875" spans="68:68" customFormat="1">
      <c r="BP434875" s="90"/>
    </row>
    <row r="434876" spans="68:68" customFormat="1">
      <c r="BP434876" s="90"/>
    </row>
    <row r="434877" spans="68:68" customFormat="1">
      <c r="BP434877" s="90"/>
    </row>
    <row r="434878" spans="68:68" customFormat="1">
      <c r="BP434878" s="90"/>
    </row>
    <row r="434879" spans="68:68" customFormat="1">
      <c r="BP434879" s="90"/>
    </row>
    <row r="434880" spans="68:68" customFormat="1">
      <c r="BP434880" s="90"/>
    </row>
    <row r="434881" spans="68:68" customFormat="1">
      <c r="BP434881" s="90"/>
    </row>
    <row r="434882" spans="68:68" customFormat="1">
      <c r="BP434882" s="90"/>
    </row>
    <row r="434883" spans="68:68" customFormat="1">
      <c r="BP434883" s="90"/>
    </row>
    <row r="434884" spans="68:68" customFormat="1">
      <c r="BP434884" s="90"/>
    </row>
    <row r="434885" spans="68:68" customFormat="1">
      <c r="BP434885" s="90"/>
    </row>
    <row r="434886" spans="68:68" customFormat="1">
      <c r="BP434886" s="90"/>
    </row>
    <row r="434887" spans="68:68" customFormat="1">
      <c r="BP434887" s="90"/>
    </row>
    <row r="434888" spans="68:68" customFormat="1">
      <c r="BP434888" s="90"/>
    </row>
    <row r="434889" spans="68:68" customFormat="1">
      <c r="BP434889" s="90"/>
    </row>
    <row r="434890" spans="68:68" customFormat="1">
      <c r="BP434890" s="90"/>
    </row>
    <row r="434891" spans="68:68" customFormat="1">
      <c r="BP434891" s="90"/>
    </row>
    <row r="434892" spans="68:68" customFormat="1">
      <c r="BP434892" s="90"/>
    </row>
    <row r="434893" spans="68:68" customFormat="1">
      <c r="BP434893" s="90"/>
    </row>
    <row r="434894" spans="68:68" customFormat="1">
      <c r="BP434894" s="90"/>
    </row>
    <row r="434895" spans="68:68" customFormat="1">
      <c r="BP434895" s="90"/>
    </row>
    <row r="434896" spans="68:68" customFormat="1">
      <c r="BP434896" s="90"/>
    </row>
    <row r="434897" spans="68:68" customFormat="1">
      <c r="BP434897" s="90"/>
    </row>
    <row r="434898" spans="68:68" customFormat="1">
      <c r="BP434898" s="90"/>
    </row>
    <row r="434899" spans="68:68" customFormat="1">
      <c r="BP434899" s="90"/>
    </row>
    <row r="434900" spans="68:68" customFormat="1">
      <c r="BP434900" s="90"/>
    </row>
    <row r="434901" spans="68:68" customFormat="1">
      <c r="BP434901" s="90"/>
    </row>
    <row r="434902" spans="68:68" customFormat="1">
      <c r="BP434902" s="90"/>
    </row>
    <row r="434903" spans="68:68" customFormat="1">
      <c r="BP434903" s="90"/>
    </row>
    <row r="434904" spans="68:68" customFormat="1">
      <c r="BP434904" s="90"/>
    </row>
    <row r="434905" spans="68:68" customFormat="1">
      <c r="BP434905" s="90"/>
    </row>
    <row r="434906" spans="68:68" customFormat="1">
      <c r="BP434906" s="90"/>
    </row>
    <row r="434907" spans="68:68" customFormat="1">
      <c r="BP434907" s="90"/>
    </row>
    <row r="434908" spans="68:68" customFormat="1">
      <c r="BP434908" s="90"/>
    </row>
    <row r="434909" spans="68:68" customFormat="1">
      <c r="BP434909" s="90"/>
    </row>
    <row r="434910" spans="68:68" customFormat="1">
      <c r="BP434910" s="90"/>
    </row>
    <row r="434911" spans="68:68" customFormat="1">
      <c r="BP434911" s="90"/>
    </row>
    <row r="434912" spans="68:68" customFormat="1">
      <c r="BP434912" s="90"/>
    </row>
    <row r="434913" spans="68:68" customFormat="1">
      <c r="BP434913" s="90"/>
    </row>
    <row r="434914" spans="68:68" customFormat="1">
      <c r="BP434914" s="90"/>
    </row>
    <row r="434915" spans="68:68" customFormat="1">
      <c r="BP434915" s="90"/>
    </row>
    <row r="434916" spans="68:68" customFormat="1">
      <c r="BP434916" s="90"/>
    </row>
    <row r="434917" spans="68:68" customFormat="1">
      <c r="BP434917" s="90"/>
    </row>
    <row r="434918" spans="68:68" customFormat="1">
      <c r="BP434918" s="90"/>
    </row>
    <row r="434919" spans="68:68" customFormat="1">
      <c r="BP434919" s="90"/>
    </row>
    <row r="434920" spans="68:68" customFormat="1">
      <c r="BP434920" s="90"/>
    </row>
    <row r="434921" spans="68:68" customFormat="1">
      <c r="BP434921" s="90"/>
    </row>
    <row r="434922" spans="68:68" customFormat="1">
      <c r="BP434922" s="90"/>
    </row>
    <row r="434923" spans="68:68" customFormat="1">
      <c r="BP434923" s="90"/>
    </row>
    <row r="434924" spans="68:68" customFormat="1">
      <c r="BP434924" s="90"/>
    </row>
    <row r="434925" spans="68:68" customFormat="1">
      <c r="BP434925" s="90"/>
    </row>
    <row r="434926" spans="68:68" customFormat="1">
      <c r="BP434926" s="90"/>
    </row>
    <row r="434927" spans="68:68" customFormat="1">
      <c r="BP434927" s="90"/>
    </row>
    <row r="434928" spans="68:68" customFormat="1">
      <c r="BP434928" s="90"/>
    </row>
    <row r="434929" spans="68:68" customFormat="1">
      <c r="BP434929" s="90"/>
    </row>
    <row r="434930" spans="68:68" customFormat="1">
      <c r="BP434930" s="90"/>
    </row>
    <row r="434931" spans="68:68" customFormat="1">
      <c r="BP434931" s="90"/>
    </row>
    <row r="434932" spans="68:68" customFormat="1">
      <c r="BP434932" s="90"/>
    </row>
    <row r="434933" spans="68:68" customFormat="1">
      <c r="BP434933" s="90"/>
    </row>
    <row r="434934" spans="68:68" customFormat="1">
      <c r="BP434934" s="90"/>
    </row>
    <row r="434935" spans="68:68" customFormat="1">
      <c r="BP434935" s="90"/>
    </row>
    <row r="434936" spans="68:68" customFormat="1">
      <c r="BP434936" s="90"/>
    </row>
    <row r="434937" spans="68:68" customFormat="1">
      <c r="BP434937" s="90"/>
    </row>
    <row r="434938" spans="68:68" customFormat="1">
      <c r="BP434938" s="90"/>
    </row>
    <row r="434939" spans="68:68" customFormat="1">
      <c r="BP434939" s="90"/>
    </row>
    <row r="434940" spans="68:68" customFormat="1">
      <c r="BP434940" s="90"/>
    </row>
    <row r="434941" spans="68:68" customFormat="1">
      <c r="BP434941" s="90"/>
    </row>
    <row r="434942" spans="68:68" customFormat="1">
      <c r="BP434942" s="90"/>
    </row>
    <row r="434943" spans="68:68" customFormat="1">
      <c r="BP434943" s="90"/>
    </row>
    <row r="434944" spans="68:68" customFormat="1">
      <c r="BP434944" s="90"/>
    </row>
    <row r="434945" spans="68:68" customFormat="1">
      <c r="BP434945" s="90"/>
    </row>
    <row r="434946" spans="68:68" customFormat="1">
      <c r="BP434946" s="90"/>
    </row>
    <row r="434947" spans="68:68" customFormat="1">
      <c r="BP434947" s="90"/>
    </row>
    <row r="434948" spans="68:68" customFormat="1">
      <c r="BP434948" s="90"/>
    </row>
    <row r="434949" spans="68:68" customFormat="1">
      <c r="BP434949" s="90"/>
    </row>
    <row r="434950" spans="68:68" customFormat="1">
      <c r="BP434950" s="90"/>
    </row>
    <row r="434951" spans="68:68" customFormat="1">
      <c r="BP434951" s="90"/>
    </row>
    <row r="434952" spans="68:68" customFormat="1">
      <c r="BP434952" s="90"/>
    </row>
    <row r="434953" spans="68:68" customFormat="1">
      <c r="BP434953" s="90"/>
    </row>
    <row r="434954" spans="68:68" customFormat="1">
      <c r="BP434954" s="90"/>
    </row>
    <row r="434955" spans="68:68" customFormat="1">
      <c r="BP434955" s="90"/>
    </row>
    <row r="434956" spans="68:68" customFormat="1">
      <c r="BP434956" s="90"/>
    </row>
    <row r="434957" spans="68:68" customFormat="1">
      <c r="BP434957" s="90"/>
    </row>
    <row r="434958" spans="68:68" customFormat="1">
      <c r="BP434958" s="90"/>
    </row>
    <row r="434959" spans="68:68" customFormat="1">
      <c r="BP434959" s="90"/>
    </row>
    <row r="434960" spans="68:68" customFormat="1">
      <c r="BP434960" s="90"/>
    </row>
    <row r="434961" spans="68:68" customFormat="1">
      <c r="BP434961" s="90"/>
    </row>
    <row r="434962" spans="68:68" customFormat="1">
      <c r="BP434962" s="90"/>
    </row>
    <row r="434963" spans="68:68" customFormat="1">
      <c r="BP434963" s="90"/>
    </row>
    <row r="434964" spans="68:68" customFormat="1">
      <c r="BP434964" s="90"/>
    </row>
    <row r="434965" spans="68:68" customFormat="1">
      <c r="BP434965" s="90"/>
    </row>
    <row r="434966" spans="68:68" customFormat="1">
      <c r="BP434966" s="90"/>
    </row>
    <row r="434967" spans="68:68" customFormat="1">
      <c r="BP434967" s="90"/>
    </row>
    <row r="434968" spans="68:68" customFormat="1">
      <c r="BP434968" s="90"/>
    </row>
    <row r="434969" spans="68:68" customFormat="1">
      <c r="BP434969" s="90"/>
    </row>
    <row r="434970" spans="68:68" customFormat="1">
      <c r="BP434970" s="90"/>
    </row>
    <row r="434971" spans="68:68" customFormat="1">
      <c r="BP434971" s="90"/>
    </row>
    <row r="434972" spans="68:68" customFormat="1">
      <c r="BP434972" s="90"/>
    </row>
    <row r="434973" spans="68:68" customFormat="1">
      <c r="BP434973" s="90"/>
    </row>
    <row r="434974" spans="68:68" customFormat="1">
      <c r="BP434974" s="90"/>
    </row>
    <row r="434975" spans="68:68" customFormat="1">
      <c r="BP434975" s="90"/>
    </row>
    <row r="434976" spans="68:68" customFormat="1">
      <c r="BP434976" s="90"/>
    </row>
    <row r="434977" spans="68:68" customFormat="1">
      <c r="BP434977" s="90"/>
    </row>
    <row r="434978" spans="68:68" customFormat="1">
      <c r="BP434978" s="90"/>
    </row>
    <row r="434979" spans="68:68" customFormat="1">
      <c r="BP434979" s="90"/>
    </row>
    <row r="434980" spans="68:68" customFormat="1">
      <c r="BP434980" s="90"/>
    </row>
    <row r="434981" spans="68:68" customFormat="1">
      <c r="BP434981" s="90"/>
    </row>
    <row r="434982" spans="68:68" customFormat="1">
      <c r="BP434982" s="90"/>
    </row>
    <row r="434983" spans="68:68" customFormat="1">
      <c r="BP434983" s="90"/>
    </row>
    <row r="434984" spans="68:68" customFormat="1">
      <c r="BP434984" s="90"/>
    </row>
    <row r="434985" spans="68:68" customFormat="1">
      <c r="BP434985" s="90"/>
    </row>
    <row r="434986" spans="68:68" customFormat="1">
      <c r="BP434986" s="90"/>
    </row>
    <row r="434987" spans="68:68" customFormat="1">
      <c r="BP434987" s="90"/>
    </row>
    <row r="434988" spans="68:68" customFormat="1">
      <c r="BP434988" s="90"/>
    </row>
    <row r="434989" spans="68:68" customFormat="1">
      <c r="BP434989" s="90"/>
    </row>
    <row r="434990" spans="68:68" customFormat="1">
      <c r="BP434990" s="90"/>
    </row>
    <row r="434991" spans="68:68" customFormat="1">
      <c r="BP434991" s="90"/>
    </row>
    <row r="434992" spans="68:68" customFormat="1">
      <c r="BP434992" s="90"/>
    </row>
    <row r="434993" spans="68:68" customFormat="1">
      <c r="BP434993" s="90"/>
    </row>
    <row r="434994" spans="68:68" customFormat="1">
      <c r="BP434994" s="90"/>
    </row>
    <row r="434995" spans="68:68" customFormat="1">
      <c r="BP434995" s="90"/>
    </row>
    <row r="434996" spans="68:68" customFormat="1">
      <c r="BP434996" s="90"/>
    </row>
    <row r="434997" spans="68:68" customFormat="1">
      <c r="BP434997" s="90"/>
    </row>
    <row r="434998" spans="68:68" customFormat="1">
      <c r="BP434998" s="90"/>
    </row>
    <row r="434999" spans="68:68" customFormat="1">
      <c r="BP434999" s="90"/>
    </row>
    <row r="435000" spans="68:68" customFormat="1">
      <c r="BP435000" s="90"/>
    </row>
    <row r="435001" spans="68:68" customFormat="1">
      <c r="BP435001" s="90"/>
    </row>
    <row r="435002" spans="68:68" customFormat="1">
      <c r="BP435002" s="90"/>
    </row>
    <row r="435003" spans="68:68" customFormat="1">
      <c r="BP435003" s="90"/>
    </row>
    <row r="435004" spans="68:68" customFormat="1">
      <c r="BP435004" s="90"/>
    </row>
    <row r="435005" spans="68:68" customFormat="1">
      <c r="BP435005" s="90"/>
    </row>
    <row r="435006" spans="68:68" customFormat="1">
      <c r="BP435006" s="90"/>
    </row>
    <row r="435007" spans="68:68" customFormat="1">
      <c r="BP435007" s="90"/>
    </row>
    <row r="435008" spans="68:68" customFormat="1">
      <c r="BP435008" s="90"/>
    </row>
    <row r="435009" spans="68:68" customFormat="1">
      <c r="BP435009" s="90"/>
    </row>
    <row r="435010" spans="68:68" customFormat="1">
      <c r="BP435010" s="90"/>
    </row>
    <row r="435011" spans="68:68" customFormat="1">
      <c r="BP435011" s="90"/>
    </row>
    <row r="435012" spans="68:68" customFormat="1">
      <c r="BP435012" s="90"/>
    </row>
    <row r="435013" spans="68:68" customFormat="1">
      <c r="BP435013" s="90"/>
    </row>
    <row r="435014" spans="68:68" customFormat="1">
      <c r="BP435014" s="90"/>
    </row>
    <row r="435015" spans="68:68" customFormat="1">
      <c r="BP435015" s="90"/>
    </row>
    <row r="435016" spans="68:68" customFormat="1">
      <c r="BP435016" s="90"/>
    </row>
    <row r="435017" spans="68:68" customFormat="1">
      <c r="BP435017" s="90"/>
    </row>
    <row r="435018" spans="68:68" customFormat="1">
      <c r="BP435018" s="90"/>
    </row>
    <row r="435019" spans="68:68" customFormat="1">
      <c r="BP435019" s="90"/>
    </row>
    <row r="435020" spans="68:68" customFormat="1">
      <c r="BP435020" s="90"/>
    </row>
    <row r="435021" spans="68:68" customFormat="1">
      <c r="BP435021" s="90"/>
    </row>
    <row r="435022" spans="68:68" customFormat="1">
      <c r="BP435022" s="90"/>
    </row>
    <row r="435023" spans="68:68" customFormat="1">
      <c r="BP435023" s="90"/>
    </row>
    <row r="435024" spans="68:68" customFormat="1">
      <c r="BP435024" s="90"/>
    </row>
    <row r="435025" spans="68:68" customFormat="1">
      <c r="BP435025" s="90"/>
    </row>
    <row r="435026" spans="68:68" customFormat="1">
      <c r="BP435026" s="90"/>
    </row>
    <row r="435027" spans="68:68" customFormat="1">
      <c r="BP435027" s="90"/>
    </row>
    <row r="435028" spans="68:68" customFormat="1">
      <c r="BP435028" s="90"/>
    </row>
    <row r="435029" spans="68:68" customFormat="1">
      <c r="BP435029" s="90"/>
    </row>
    <row r="435030" spans="68:68" customFormat="1">
      <c r="BP435030" s="90"/>
    </row>
    <row r="435031" spans="68:68" customFormat="1">
      <c r="BP435031" s="90"/>
    </row>
    <row r="435032" spans="68:68" customFormat="1">
      <c r="BP435032" s="90"/>
    </row>
    <row r="435033" spans="68:68" customFormat="1">
      <c r="BP435033" s="90"/>
    </row>
    <row r="435034" spans="68:68" customFormat="1">
      <c r="BP435034" s="90"/>
    </row>
    <row r="435035" spans="68:68" customFormat="1">
      <c r="BP435035" s="90"/>
    </row>
    <row r="435036" spans="68:68" customFormat="1">
      <c r="BP435036" s="90"/>
    </row>
    <row r="435037" spans="68:68" customFormat="1">
      <c r="BP435037" s="90"/>
    </row>
    <row r="435038" spans="68:68" customFormat="1">
      <c r="BP435038" s="90"/>
    </row>
    <row r="435039" spans="68:68" customFormat="1">
      <c r="BP435039" s="90"/>
    </row>
    <row r="435040" spans="68:68" customFormat="1">
      <c r="BP435040" s="90"/>
    </row>
    <row r="435041" spans="68:68" customFormat="1">
      <c r="BP435041" s="90"/>
    </row>
    <row r="435042" spans="68:68" customFormat="1">
      <c r="BP435042" s="90"/>
    </row>
    <row r="435043" spans="68:68" customFormat="1">
      <c r="BP435043" s="90"/>
    </row>
    <row r="435044" spans="68:68" customFormat="1">
      <c r="BP435044" s="90"/>
    </row>
    <row r="435045" spans="68:68" customFormat="1">
      <c r="BP435045" s="90"/>
    </row>
    <row r="435046" spans="68:68" customFormat="1">
      <c r="BP435046" s="90"/>
    </row>
    <row r="435047" spans="68:68" customFormat="1">
      <c r="BP435047" s="90"/>
    </row>
    <row r="435048" spans="68:68" customFormat="1">
      <c r="BP435048" s="90"/>
    </row>
    <row r="435049" spans="68:68" customFormat="1">
      <c r="BP435049" s="90"/>
    </row>
    <row r="435050" spans="68:68" customFormat="1">
      <c r="BP435050" s="90"/>
    </row>
    <row r="435051" spans="68:68" customFormat="1">
      <c r="BP435051" s="90"/>
    </row>
    <row r="435052" spans="68:68" customFormat="1">
      <c r="BP435052" s="90"/>
    </row>
    <row r="435053" spans="68:68" customFormat="1">
      <c r="BP435053" s="90"/>
    </row>
    <row r="435054" spans="68:68" customFormat="1">
      <c r="BP435054" s="90"/>
    </row>
    <row r="435055" spans="68:68" customFormat="1">
      <c r="BP435055" s="90"/>
    </row>
    <row r="435056" spans="68:68" customFormat="1">
      <c r="BP435056" s="90"/>
    </row>
    <row r="435057" spans="68:68" customFormat="1">
      <c r="BP435057" s="90"/>
    </row>
    <row r="435058" spans="68:68" customFormat="1">
      <c r="BP435058" s="90"/>
    </row>
    <row r="435059" spans="68:68" customFormat="1">
      <c r="BP435059" s="90"/>
    </row>
    <row r="435060" spans="68:68" customFormat="1">
      <c r="BP435060" s="90"/>
    </row>
    <row r="435061" spans="68:68" customFormat="1">
      <c r="BP435061" s="90"/>
    </row>
    <row r="435062" spans="68:68" customFormat="1">
      <c r="BP435062" s="90"/>
    </row>
    <row r="435063" spans="68:68" customFormat="1">
      <c r="BP435063" s="90"/>
    </row>
    <row r="435064" spans="68:68" customFormat="1">
      <c r="BP435064" s="90"/>
    </row>
    <row r="435065" spans="68:68" customFormat="1">
      <c r="BP435065" s="90"/>
    </row>
    <row r="435066" spans="68:68" customFormat="1">
      <c r="BP435066" s="90"/>
    </row>
    <row r="435067" spans="68:68" customFormat="1">
      <c r="BP435067" s="90"/>
    </row>
    <row r="435068" spans="68:68" customFormat="1">
      <c r="BP435068" s="90"/>
    </row>
    <row r="435069" spans="68:68" customFormat="1">
      <c r="BP435069" s="90"/>
    </row>
    <row r="435070" spans="68:68" customFormat="1">
      <c r="BP435070" s="90"/>
    </row>
    <row r="435071" spans="68:68" customFormat="1">
      <c r="BP435071" s="90"/>
    </row>
    <row r="435072" spans="68:68" customFormat="1">
      <c r="BP435072" s="90"/>
    </row>
    <row r="435073" spans="68:68" customFormat="1">
      <c r="BP435073" s="90"/>
    </row>
    <row r="435074" spans="68:68" customFormat="1">
      <c r="BP435074" s="90"/>
    </row>
    <row r="435075" spans="68:68" customFormat="1">
      <c r="BP435075" s="90"/>
    </row>
    <row r="435076" spans="68:68" customFormat="1">
      <c r="BP435076" s="90"/>
    </row>
    <row r="435077" spans="68:68" customFormat="1">
      <c r="BP435077" s="90"/>
    </row>
    <row r="435078" spans="68:68" customFormat="1">
      <c r="BP435078" s="90"/>
    </row>
    <row r="435079" spans="68:68" customFormat="1">
      <c r="BP435079" s="90"/>
    </row>
    <row r="435080" spans="68:68" customFormat="1">
      <c r="BP435080" s="90"/>
    </row>
    <row r="435081" spans="68:68" customFormat="1">
      <c r="BP435081" s="90"/>
    </row>
    <row r="435082" spans="68:68" customFormat="1">
      <c r="BP435082" s="90"/>
    </row>
    <row r="435083" spans="68:68" customFormat="1">
      <c r="BP435083" s="90"/>
    </row>
    <row r="435084" spans="68:68" customFormat="1">
      <c r="BP435084" s="90"/>
    </row>
    <row r="435085" spans="68:68" customFormat="1">
      <c r="BP435085" s="90"/>
    </row>
    <row r="435086" spans="68:68" customFormat="1">
      <c r="BP435086" s="90"/>
    </row>
    <row r="435087" spans="68:68" customFormat="1">
      <c r="BP435087" s="90"/>
    </row>
    <row r="435088" spans="68:68" customFormat="1">
      <c r="BP435088" s="90"/>
    </row>
    <row r="435089" spans="68:68" customFormat="1">
      <c r="BP435089" s="90"/>
    </row>
    <row r="435090" spans="68:68" customFormat="1">
      <c r="BP435090" s="90"/>
    </row>
    <row r="435091" spans="68:68" customFormat="1">
      <c r="BP435091" s="90"/>
    </row>
    <row r="435092" spans="68:68" customFormat="1">
      <c r="BP435092" s="90"/>
    </row>
    <row r="435093" spans="68:68" customFormat="1">
      <c r="BP435093" s="90"/>
    </row>
    <row r="435094" spans="68:68" customFormat="1">
      <c r="BP435094" s="90"/>
    </row>
    <row r="435095" spans="68:68" customFormat="1">
      <c r="BP435095" s="90"/>
    </row>
    <row r="435096" spans="68:68" customFormat="1">
      <c r="BP435096" s="90"/>
    </row>
    <row r="435097" spans="68:68" customFormat="1">
      <c r="BP435097" s="90"/>
    </row>
    <row r="435098" spans="68:68" customFormat="1">
      <c r="BP435098" s="90"/>
    </row>
    <row r="435099" spans="68:68" customFormat="1">
      <c r="BP435099" s="90"/>
    </row>
    <row r="435100" spans="68:68" customFormat="1">
      <c r="BP435100" s="90"/>
    </row>
    <row r="435101" spans="68:68" customFormat="1">
      <c r="BP435101" s="90"/>
    </row>
    <row r="435102" spans="68:68" customFormat="1">
      <c r="BP435102" s="90"/>
    </row>
    <row r="435103" spans="68:68" customFormat="1">
      <c r="BP435103" s="90"/>
    </row>
    <row r="435104" spans="68:68" customFormat="1">
      <c r="BP435104" s="90"/>
    </row>
    <row r="435105" spans="68:68" customFormat="1">
      <c r="BP435105" s="90"/>
    </row>
    <row r="435106" spans="68:68" customFormat="1">
      <c r="BP435106" s="90"/>
    </row>
    <row r="435107" spans="68:68" customFormat="1">
      <c r="BP435107" s="90"/>
    </row>
    <row r="435108" spans="68:68" customFormat="1">
      <c r="BP435108" s="90"/>
    </row>
    <row r="435109" spans="68:68" customFormat="1">
      <c r="BP435109" s="90"/>
    </row>
    <row r="435110" spans="68:68" customFormat="1">
      <c r="BP435110" s="90"/>
    </row>
    <row r="435111" spans="68:68" customFormat="1">
      <c r="BP435111" s="90"/>
    </row>
    <row r="435112" spans="68:68" customFormat="1">
      <c r="BP435112" s="90"/>
    </row>
    <row r="435113" spans="68:68" customFormat="1">
      <c r="BP435113" s="90"/>
    </row>
    <row r="435114" spans="68:68" customFormat="1">
      <c r="BP435114" s="90"/>
    </row>
    <row r="435115" spans="68:68" customFormat="1">
      <c r="BP435115" s="90"/>
    </row>
    <row r="435116" spans="68:68" customFormat="1">
      <c r="BP435116" s="90"/>
    </row>
    <row r="435117" spans="68:68" customFormat="1">
      <c r="BP435117" s="90"/>
    </row>
    <row r="435118" spans="68:68" customFormat="1">
      <c r="BP435118" s="90"/>
    </row>
    <row r="435119" spans="68:68" customFormat="1">
      <c r="BP435119" s="90"/>
    </row>
    <row r="435120" spans="68:68" customFormat="1">
      <c r="BP435120" s="90"/>
    </row>
    <row r="435121" spans="68:68" customFormat="1">
      <c r="BP435121" s="90"/>
    </row>
    <row r="435122" spans="68:68" customFormat="1">
      <c r="BP435122" s="90"/>
    </row>
    <row r="435123" spans="68:68" customFormat="1">
      <c r="BP435123" s="90"/>
    </row>
    <row r="435124" spans="68:68" customFormat="1">
      <c r="BP435124" s="90"/>
    </row>
    <row r="435125" spans="68:68" customFormat="1">
      <c r="BP435125" s="90"/>
    </row>
    <row r="435126" spans="68:68" customFormat="1">
      <c r="BP435126" s="90"/>
    </row>
    <row r="435127" spans="68:68" customFormat="1">
      <c r="BP435127" s="90"/>
    </row>
    <row r="435128" spans="68:68" customFormat="1">
      <c r="BP435128" s="90"/>
    </row>
    <row r="435129" spans="68:68" customFormat="1">
      <c r="BP435129" s="90"/>
    </row>
    <row r="435130" spans="68:68" customFormat="1">
      <c r="BP435130" s="90"/>
    </row>
    <row r="435131" spans="68:68" customFormat="1">
      <c r="BP435131" s="90"/>
    </row>
    <row r="435132" spans="68:68" customFormat="1">
      <c r="BP435132" s="90"/>
    </row>
    <row r="435133" spans="68:68" customFormat="1">
      <c r="BP435133" s="90"/>
    </row>
    <row r="435134" spans="68:68" customFormat="1">
      <c r="BP435134" s="90"/>
    </row>
    <row r="435135" spans="68:68" customFormat="1">
      <c r="BP435135" s="90"/>
    </row>
    <row r="435136" spans="68:68" customFormat="1">
      <c r="BP435136" s="90"/>
    </row>
    <row r="435137" spans="68:68" customFormat="1">
      <c r="BP435137" s="90"/>
    </row>
    <row r="435138" spans="68:68" customFormat="1">
      <c r="BP435138" s="90"/>
    </row>
    <row r="435139" spans="68:68" customFormat="1">
      <c r="BP435139" s="90"/>
    </row>
    <row r="435140" spans="68:68" customFormat="1">
      <c r="BP435140" s="90"/>
    </row>
    <row r="435141" spans="68:68" customFormat="1">
      <c r="BP435141" s="90"/>
    </row>
    <row r="435142" spans="68:68" customFormat="1">
      <c r="BP435142" s="90"/>
    </row>
    <row r="435143" spans="68:68" customFormat="1">
      <c r="BP435143" s="90"/>
    </row>
    <row r="435144" spans="68:68" customFormat="1">
      <c r="BP435144" s="90"/>
    </row>
    <row r="435145" spans="68:68" customFormat="1">
      <c r="BP435145" s="90"/>
    </row>
    <row r="435146" spans="68:68" customFormat="1">
      <c r="BP435146" s="90"/>
    </row>
    <row r="435147" spans="68:68" customFormat="1">
      <c r="BP435147" s="90"/>
    </row>
    <row r="435148" spans="68:68" customFormat="1">
      <c r="BP435148" s="90"/>
    </row>
    <row r="435149" spans="68:68" customFormat="1">
      <c r="BP435149" s="90"/>
    </row>
    <row r="435150" spans="68:68" customFormat="1">
      <c r="BP435150" s="90"/>
    </row>
    <row r="435151" spans="68:68" customFormat="1">
      <c r="BP435151" s="90"/>
    </row>
    <row r="435152" spans="68:68" customFormat="1">
      <c r="BP435152" s="90"/>
    </row>
    <row r="435153" spans="68:68" customFormat="1">
      <c r="BP435153" s="90"/>
    </row>
    <row r="435154" spans="68:68" customFormat="1">
      <c r="BP435154" s="90"/>
    </row>
    <row r="435155" spans="68:68" customFormat="1">
      <c r="BP435155" s="90"/>
    </row>
    <row r="435156" spans="68:68" customFormat="1">
      <c r="BP435156" s="90"/>
    </row>
    <row r="435157" spans="68:68" customFormat="1">
      <c r="BP435157" s="90"/>
    </row>
    <row r="435158" spans="68:68" customFormat="1">
      <c r="BP435158" s="90"/>
    </row>
    <row r="435159" spans="68:68" customFormat="1">
      <c r="BP435159" s="90"/>
    </row>
    <row r="435160" spans="68:68" customFormat="1">
      <c r="BP435160" s="90"/>
    </row>
    <row r="435161" spans="68:68" customFormat="1">
      <c r="BP435161" s="90"/>
    </row>
    <row r="435162" spans="68:68" customFormat="1">
      <c r="BP435162" s="90"/>
    </row>
    <row r="435163" spans="68:68" customFormat="1">
      <c r="BP435163" s="90"/>
    </row>
    <row r="435164" spans="68:68" customFormat="1">
      <c r="BP435164" s="90"/>
    </row>
    <row r="435165" spans="68:68" customFormat="1">
      <c r="BP435165" s="90"/>
    </row>
    <row r="435166" spans="68:68" customFormat="1">
      <c r="BP435166" s="90"/>
    </row>
    <row r="435167" spans="68:68" customFormat="1">
      <c r="BP435167" s="90"/>
    </row>
    <row r="435168" spans="68:68" customFormat="1">
      <c r="BP435168" s="90"/>
    </row>
    <row r="435169" spans="68:68" customFormat="1">
      <c r="BP435169" s="90"/>
    </row>
    <row r="435170" spans="68:68" customFormat="1">
      <c r="BP435170" s="90"/>
    </row>
    <row r="435171" spans="68:68" customFormat="1">
      <c r="BP435171" s="90"/>
    </row>
    <row r="435172" spans="68:68" customFormat="1">
      <c r="BP435172" s="90"/>
    </row>
    <row r="435173" spans="68:68" customFormat="1">
      <c r="BP435173" s="90"/>
    </row>
    <row r="435174" spans="68:68" customFormat="1">
      <c r="BP435174" s="90"/>
    </row>
    <row r="435175" spans="68:68" customFormat="1">
      <c r="BP435175" s="90"/>
    </row>
    <row r="435176" spans="68:68" customFormat="1">
      <c r="BP435176" s="90"/>
    </row>
    <row r="435177" spans="68:68" customFormat="1">
      <c r="BP435177" s="90"/>
    </row>
    <row r="435178" spans="68:68" customFormat="1">
      <c r="BP435178" s="90"/>
    </row>
    <row r="435179" spans="68:68" customFormat="1">
      <c r="BP435179" s="90"/>
    </row>
    <row r="435180" spans="68:68" customFormat="1">
      <c r="BP435180" s="90"/>
    </row>
    <row r="435181" spans="68:68" customFormat="1">
      <c r="BP435181" s="90"/>
    </row>
    <row r="435182" spans="68:68" customFormat="1">
      <c r="BP435182" s="90"/>
    </row>
    <row r="435183" spans="68:68" customFormat="1">
      <c r="BP435183" s="90"/>
    </row>
    <row r="435184" spans="68:68" customFormat="1">
      <c r="BP435184" s="90"/>
    </row>
    <row r="435185" spans="68:68" customFormat="1">
      <c r="BP435185" s="90"/>
    </row>
    <row r="435186" spans="68:68" customFormat="1">
      <c r="BP435186" s="90"/>
    </row>
    <row r="435187" spans="68:68" customFormat="1">
      <c r="BP435187" s="90"/>
    </row>
    <row r="435188" spans="68:68" customFormat="1">
      <c r="BP435188" s="90"/>
    </row>
    <row r="435189" spans="68:68" customFormat="1">
      <c r="BP435189" s="90"/>
    </row>
    <row r="435190" spans="68:68" customFormat="1">
      <c r="BP435190" s="90"/>
    </row>
    <row r="435191" spans="68:68" customFormat="1">
      <c r="BP435191" s="90"/>
    </row>
    <row r="435192" spans="68:68" customFormat="1">
      <c r="BP435192" s="90"/>
    </row>
    <row r="435193" spans="68:68" customFormat="1">
      <c r="BP435193" s="90"/>
    </row>
    <row r="435194" spans="68:68" customFormat="1">
      <c r="BP435194" s="90"/>
    </row>
    <row r="435195" spans="68:68" customFormat="1">
      <c r="BP435195" s="90"/>
    </row>
    <row r="435196" spans="68:68" customFormat="1">
      <c r="BP435196" s="90"/>
    </row>
    <row r="435197" spans="68:68" customFormat="1">
      <c r="BP435197" s="90"/>
    </row>
    <row r="435198" spans="68:68" customFormat="1">
      <c r="BP435198" s="90"/>
    </row>
    <row r="435199" spans="68:68" customFormat="1">
      <c r="BP435199" s="90"/>
    </row>
    <row r="435200" spans="68:68" customFormat="1">
      <c r="BP435200" s="90"/>
    </row>
    <row r="435201" spans="68:68" customFormat="1">
      <c r="BP435201" s="90"/>
    </row>
    <row r="435202" spans="68:68" customFormat="1">
      <c r="BP435202" s="90"/>
    </row>
    <row r="435203" spans="68:68" customFormat="1">
      <c r="BP435203" s="90"/>
    </row>
    <row r="435204" spans="68:68" customFormat="1">
      <c r="BP435204" s="90"/>
    </row>
    <row r="435205" spans="68:68" customFormat="1">
      <c r="BP435205" s="90"/>
    </row>
    <row r="435206" spans="68:68" customFormat="1">
      <c r="BP435206" s="90"/>
    </row>
    <row r="435207" spans="68:68" customFormat="1">
      <c r="BP435207" s="90"/>
    </row>
    <row r="435208" spans="68:68" customFormat="1">
      <c r="BP435208" s="90"/>
    </row>
    <row r="435209" spans="68:68" customFormat="1">
      <c r="BP435209" s="90"/>
    </row>
    <row r="435210" spans="68:68" customFormat="1">
      <c r="BP435210" s="90"/>
    </row>
    <row r="435211" spans="68:68" customFormat="1">
      <c r="BP435211" s="90"/>
    </row>
    <row r="435212" spans="68:68" customFormat="1">
      <c r="BP435212" s="90"/>
    </row>
    <row r="435213" spans="68:68" customFormat="1">
      <c r="BP435213" s="90"/>
    </row>
    <row r="435214" spans="68:68" customFormat="1">
      <c r="BP435214" s="90"/>
    </row>
    <row r="435215" spans="68:68" customFormat="1">
      <c r="BP435215" s="90"/>
    </row>
    <row r="435216" spans="68:68" customFormat="1">
      <c r="BP435216" s="90"/>
    </row>
    <row r="435217" spans="68:68" customFormat="1">
      <c r="BP435217" s="90"/>
    </row>
    <row r="435218" spans="68:68" customFormat="1">
      <c r="BP435218" s="90"/>
    </row>
    <row r="435219" spans="68:68" customFormat="1">
      <c r="BP435219" s="90"/>
    </row>
    <row r="435220" spans="68:68" customFormat="1">
      <c r="BP435220" s="90"/>
    </row>
    <row r="435221" spans="68:68" customFormat="1">
      <c r="BP435221" s="90"/>
    </row>
    <row r="435222" spans="68:68" customFormat="1">
      <c r="BP435222" s="90"/>
    </row>
    <row r="435223" spans="68:68" customFormat="1">
      <c r="BP435223" s="90"/>
    </row>
    <row r="435224" spans="68:68" customFormat="1">
      <c r="BP435224" s="90"/>
    </row>
    <row r="435225" spans="68:68" customFormat="1">
      <c r="BP435225" s="90"/>
    </row>
    <row r="435226" spans="68:68" customFormat="1">
      <c r="BP435226" s="90"/>
    </row>
    <row r="435227" spans="68:68" customFormat="1">
      <c r="BP435227" s="90"/>
    </row>
    <row r="435228" spans="68:68" customFormat="1">
      <c r="BP435228" s="90"/>
    </row>
    <row r="435229" spans="68:68" customFormat="1">
      <c r="BP435229" s="90"/>
    </row>
    <row r="435230" spans="68:68" customFormat="1">
      <c r="BP435230" s="90"/>
    </row>
    <row r="435231" spans="68:68" customFormat="1">
      <c r="BP435231" s="90"/>
    </row>
    <row r="435232" spans="68:68" customFormat="1">
      <c r="BP435232" s="90"/>
    </row>
    <row r="435233" spans="68:68" customFormat="1">
      <c r="BP435233" s="90"/>
    </row>
    <row r="435234" spans="68:68" customFormat="1">
      <c r="BP435234" s="90"/>
    </row>
    <row r="435235" spans="68:68" customFormat="1">
      <c r="BP435235" s="90"/>
    </row>
    <row r="435236" spans="68:68" customFormat="1">
      <c r="BP435236" s="90"/>
    </row>
    <row r="435237" spans="68:68" customFormat="1">
      <c r="BP435237" s="90"/>
    </row>
    <row r="435238" spans="68:68" customFormat="1">
      <c r="BP435238" s="90"/>
    </row>
    <row r="435239" spans="68:68" customFormat="1">
      <c r="BP435239" s="90"/>
    </row>
    <row r="435240" spans="68:68" customFormat="1">
      <c r="BP435240" s="90"/>
    </row>
    <row r="435241" spans="68:68" customFormat="1">
      <c r="BP435241" s="90"/>
    </row>
    <row r="435242" spans="68:68" customFormat="1">
      <c r="BP435242" s="90"/>
    </row>
    <row r="435243" spans="68:68" customFormat="1">
      <c r="BP435243" s="90"/>
    </row>
    <row r="435244" spans="68:68" customFormat="1">
      <c r="BP435244" s="90"/>
    </row>
    <row r="435245" spans="68:68" customFormat="1">
      <c r="BP435245" s="90"/>
    </row>
    <row r="435246" spans="68:68" customFormat="1">
      <c r="BP435246" s="90"/>
    </row>
    <row r="435247" spans="68:68" customFormat="1">
      <c r="BP435247" s="90"/>
    </row>
    <row r="435248" spans="68:68" customFormat="1">
      <c r="BP435248" s="90"/>
    </row>
    <row r="435249" spans="68:68" customFormat="1">
      <c r="BP435249" s="90"/>
    </row>
    <row r="435250" spans="68:68" customFormat="1">
      <c r="BP435250" s="90"/>
    </row>
    <row r="435251" spans="68:68" customFormat="1">
      <c r="BP435251" s="90"/>
    </row>
    <row r="435252" spans="68:68" customFormat="1">
      <c r="BP435252" s="90"/>
    </row>
    <row r="435253" spans="68:68" customFormat="1">
      <c r="BP435253" s="90"/>
    </row>
    <row r="435254" spans="68:68" customFormat="1">
      <c r="BP435254" s="90"/>
    </row>
    <row r="435255" spans="68:68" customFormat="1">
      <c r="BP435255" s="90"/>
    </row>
    <row r="435256" spans="68:68" customFormat="1">
      <c r="BP435256" s="90"/>
    </row>
    <row r="435257" spans="68:68" customFormat="1">
      <c r="BP435257" s="90"/>
    </row>
    <row r="435258" spans="68:68" customFormat="1">
      <c r="BP435258" s="90"/>
    </row>
    <row r="435259" spans="68:68" customFormat="1">
      <c r="BP435259" s="90"/>
    </row>
    <row r="435260" spans="68:68" customFormat="1">
      <c r="BP435260" s="90"/>
    </row>
    <row r="435261" spans="68:68" customFormat="1">
      <c r="BP435261" s="90"/>
    </row>
    <row r="435262" spans="68:68" customFormat="1">
      <c r="BP435262" s="90"/>
    </row>
    <row r="435263" spans="68:68" customFormat="1">
      <c r="BP435263" s="90"/>
    </row>
    <row r="435264" spans="68:68" customFormat="1">
      <c r="BP435264" s="90"/>
    </row>
    <row r="435265" spans="68:68" customFormat="1">
      <c r="BP435265" s="90"/>
    </row>
    <row r="435266" spans="68:68" customFormat="1">
      <c r="BP435266" s="90"/>
    </row>
    <row r="435267" spans="68:68" customFormat="1">
      <c r="BP435267" s="90"/>
    </row>
    <row r="435268" spans="68:68" customFormat="1">
      <c r="BP435268" s="90"/>
    </row>
    <row r="435269" spans="68:68" customFormat="1">
      <c r="BP435269" s="90"/>
    </row>
    <row r="435270" spans="68:68" customFormat="1">
      <c r="BP435270" s="90"/>
    </row>
    <row r="435271" spans="68:68" customFormat="1">
      <c r="BP435271" s="90"/>
    </row>
    <row r="435272" spans="68:68" customFormat="1">
      <c r="BP435272" s="90"/>
    </row>
    <row r="435273" spans="68:68" customFormat="1">
      <c r="BP435273" s="90"/>
    </row>
    <row r="435274" spans="68:68" customFormat="1">
      <c r="BP435274" s="90"/>
    </row>
    <row r="435275" spans="68:68" customFormat="1">
      <c r="BP435275" s="90"/>
    </row>
    <row r="435276" spans="68:68" customFormat="1">
      <c r="BP435276" s="90"/>
    </row>
    <row r="435277" spans="68:68" customFormat="1">
      <c r="BP435277" s="90"/>
    </row>
    <row r="435278" spans="68:68" customFormat="1">
      <c r="BP435278" s="90"/>
    </row>
    <row r="435279" spans="68:68" customFormat="1">
      <c r="BP435279" s="90"/>
    </row>
    <row r="435280" spans="68:68" customFormat="1">
      <c r="BP435280" s="90"/>
    </row>
    <row r="435281" spans="68:68" customFormat="1">
      <c r="BP435281" s="90"/>
    </row>
    <row r="435282" spans="68:68" customFormat="1">
      <c r="BP435282" s="90"/>
    </row>
    <row r="435283" spans="68:68" customFormat="1">
      <c r="BP435283" s="90"/>
    </row>
    <row r="435284" spans="68:68" customFormat="1">
      <c r="BP435284" s="90"/>
    </row>
    <row r="435285" spans="68:68" customFormat="1">
      <c r="BP435285" s="90"/>
    </row>
    <row r="435286" spans="68:68" customFormat="1">
      <c r="BP435286" s="90"/>
    </row>
    <row r="435287" spans="68:68" customFormat="1">
      <c r="BP435287" s="90"/>
    </row>
    <row r="435288" spans="68:68" customFormat="1">
      <c r="BP435288" s="90"/>
    </row>
    <row r="435289" spans="68:68" customFormat="1">
      <c r="BP435289" s="90"/>
    </row>
    <row r="435290" spans="68:68" customFormat="1">
      <c r="BP435290" s="90"/>
    </row>
    <row r="435291" spans="68:68" customFormat="1">
      <c r="BP435291" s="90"/>
    </row>
    <row r="435292" spans="68:68" customFormat="1">
      <c r="BP435292" s="90"/>
    </row>
    <row r="435293" spans="68:68" customFormat="1">
      <c r="BP435293" s="90"/>
    </row>
    <row r="435294" spans="68:68" customFormat="1">
      <c r="BP435294" s="90"/>
    </row>
    <row r="435295" spans="68:68" customFormat="1">
      <c r="BP435295" s="90"/>
    </row>
    <row r="435296" spans="68:68" customFormat="1">
      <c r="BP435296" s="90"/>
    </row>
    <row r="435297" spans="68:68" customFormat="1">
      <c r="BP435297" s="90"/>
    </row>
    <row r="435298" spans="68:68" customFormat="1">
      <c r="BP435298" s="90"/>
    </row>
    <row r="435299" spans="68:68" customFormat="1">
      <c r="BP435299" s="90"/>
    </row>
    <row r="435300" spans="68:68" customFormat="1">
      <c r="BP435300" s="90"/>
    </row>
    <row r="435301" spans="68:68" customFormat="1">
      <c r="BP435301" s="90"/>
    </row>
    <row r="435302" spans="68:68" customFormat="1">
      <c r="BP435302" s="90"/>
    </row>
    <row r="435303" spans="68:68" customFormat="1">
      <c r="BP435303" s="90"/>
    </row>
    <row r="435304" spans="68:68" customFormat="1">
      <c r="BP435304" s="90"/>
    </row>
    <row r="435305" spans="68:68" customFormat="1">
      <c r="BP435305" s="90"/>
    </row>
    <row r="435306" spans="68:68" customFormat="1">
      <c r="BP435306" s="90"/>
    </row>
    <row r="435307" spans="68:68" customFormat="1">
      <c r="BP435307" s="90"/>
    </row>
    <row r="435308" spans="68:68" customFormat="1">
      <c r="BP435308" s="90"/>
    </row>
    <row r="435309" spans="68:68" customFormat="1">
      <c r="BP435309" s="90"/>
    </row>
    <row r="435310" spans="68:68" customFormat="1">
      <c r="BP435310" s="90"/>
    </row>
    <row r="435311" spans="68:68" customFormat="1">
      <c r="BP435311" s="90"/>
    </row>
    <row r="435312" spans="68:68" customFormat="1">
      <c r="BP435312" s="90"/>
    </row>
    <row r="435313" spans="68:68" customFormat="1">
      <c r="BP435313" s="90"/>
    </row>
    <row r="435314" spans="68:68" customFormat="1">
      <c r="BP435314" s="90"/>
    </row>
    <row r="435315" spans="68:68" customFormat="1">
      <c r="BP435315" s="90"/>
    </row>
    <row r="435316" spans="68:68" customFormat="1">
      <c r="BP435316" s="90"/>
    </row>
    <row r="435317" spans="68:68" customFormat="1">
      <c r="BP435317" s="90"/>
    </row>
    <row r="435318" spans="68:68" customFormat="1">
      <c r="BP435318" s="90"/>
    </row>
    <row r="435319" spans="68:68" customFormat="1">
      <c r="BP435319" s="90"/>
    </row>
    <row r="435320" spans="68:68" customFormat="1">
      <c r="BP435320" s="90"/>
    </row>
    <row r="435321" spans="68:68" customFormat="1">
      <c r="BP435321" s="90"/>
    </row>
    <row r="435322" spans="68:68" customFormat="1">
      <c r="BP435322" s="90"/>
    </row>
    <row r="435323" spans="68:68" customFormat="1">
      <c r="BP435323" s="90"/>
    </row>
    <row r="435324" spans="68:68" customFormat="1">
      <c r="BP435324" s="90"/>
    </row>
    <row r="435325" spans="68:68" customFormat="1">
      <c r="BP435325" s="90"/>
    </row>
    <row r="435326" spans="68:68" customFormat="1">
      <c r="BP435326" s="90"/>
    </row>
    <row r="435327" spans="68:68" customFormat="1">
      <c r="BP435327" s="90"/>
    </row>
    <row r="435328" spans="68:68" customFormat="1">
      <c r="BP435328" s="90"/>
    </row>
    <row r="435329" spans="68:68" customFormat="1">
      <c r="BP435329" s="90"/>
    </row>
    <row r="435330" spans="68:68" customFormat="1">
      <c r="BP435330" s="90"/>
    </row>
    <row r="435331" spans="68:68" customFormat="1">
      <c r="BP435331" s="90"/>
    </row>
    <row r="435332" spans="68:68" customFormat="1">
      <c r="BP435332" s="90"/>
    </row>
    <row r="435333" spans="68:68" customFormat="1">
      <c r="BP435333" s="90"/>
    </row>
    <row r="435334" spans="68:68" customFormat="1">
      <c r="BP435334" s="90"/>
    </row>
    <row r="435335" spans="68:68" customFormat="1">
      <c r="BP435335" s="90"/>
    </row>
    <row r="435336" spans="68:68" customFormat="1">
      <c r="BP435336" s="90"/>
    </row>
    <row r="435337" spans="68:68" customFormat="1">
      <c r="BP435337" s="90"/>
    </row>
    <row r="435338" spans="68:68" customFormat="1">
      <c r="BP435338" s="90"/>
    </row>
    <row r="435339" spans="68:68" customFormat="1">
      <c r="BP435339" s="90"/>
    </row>
    <row r="435340" spans="68:68" customFormat="1">
      <c r="BP435340" s="90"/>
    </row>
    <row r="435341" spans="68:68" customFormat="1">
      <c r="BP435341" s="90"/>
    </row>
    <row r="435342" spans="68:68" customFormat="1">
      <c r="BP435342" s="90"/>
    </row>
    <row r="435343" spans="68:68" customFormat="1">
      <c r="BP435343" s="90"/>
    </row>
    <row r="435344" spans="68:68" customFormat="1">
      <c r="BP435344" s="90"/>
    </row>
    <row r="435345" spans="68:68" customFormat="1">
      <c r="BP435345" s="90"/>
    </row>
    <row r="435346" spans="68:68" customFormat="1">
      <c r="BP435346" s="90"/>
    </row>
    <row r="435347" spans="68:68" customFormat="1">
      <c r="BP435347" s="90"/>
    </row>
    <row r="435348" spans="68:68" customFormat="1">
      <c r="BP435348" s="90"/>
    </row>
    <row r="435349" spans="68:68" customFormat="1">
      <c r="BP435349" s="90"/>
    </row>
    <row r="435350" spans="68:68" customFormat="1">
      <c r="BP435350" s="90"/>
    </row>
    <row r="435351" spans="68:68" customFormat="1">
      <c r="BP435351" s="90"/>
    </row>
    <row r="435352" spans="68:68" customFormat="1">
      <c r="BP435352" s="90"/>
    </row>
    <row r="435353" spans="68:68" customFormat="1">
      <c r="BP435353" s="90"/>
    </row>
    <row r="435354" spans="68:68" customFormat="1">
      <c r="BP435354" s="90"/>
    </row>
    <row r="435355" spans="68:68" customFormat="1">
      <c r="BP435355" s="90"/>
    </row>
    <row r="435356" spans="68:68" customFormat="1">
      <c r="BP435356" s="90"/>
    </row>
    <row r="435357" spans="68:68" customFormat="1">
      <c r="BP435357" s="90"/>
    </row>
    <row r="435358" spans="68:68" customFormat="1">
      <c r="BP435358" s="90"/>
    </row>
    <row r="435359" spans="68:68" customFormat="1">
      <c r="BP435359" s="90"/>
    </row>
    <row r="435360" spans="68:68" customFormat="1">
      <c r="BP435360" s="90"/>
    </row>
    <row r="435361" spans="68:68" customFormat="1">
      <c r="BP435361" s="90"/>
    </row>
    <row r="435362" spans="68:68" customFormat="1">
      <c r="BP435362" s="90"/>
    </row>
    <row r="435363" spans="68:68" customFormat="1">
      <c r="BP435363" s="90"/>
    </row>
    <row r="435364" spans="68:68" customFormat="1">
      <c r="BP435364" s="90"/>
    </row>
    <row r="435365" spans="68:68" customFormat="1">
      <c r="BP435365" s="90"/>
    </row>
    <row r="435366" spans="68:68" customFormat="1">
      <c r="BP435366" s="90"/>
    </row>
    <row r="435367" spans="68:68" customFormat="1">
      <c r="BP435367" s="90"/>
    </row>
    <row r="435368" spans="68:68" customFormat="1">
      <c r="BP435368" s="90"/>
    </row>
    <row r="435369" spans="68:68" customFormat="1">
      <c r="BP435369" s="90"/>
    </row>
    <row r="435370" spans="68:68" customFormat="1">
      <c r="BP435370" s="90"/>
    </row>
    <row r="435371" spans="68:68" customFormat="1">
      <c r="BP435371" s="90"/>
    </row>
    <row r="435372" spans="68:68" customFormat="1">
      <c r="BP435372" s="90"/>
    </row>
    <row r="435373" spans="68:68" customFormat="1">
      <c r="BP435373" s="90"/>
    </row>
    <row r="435374" spans="68:68" customFormat="1">
      <c r="BP435374" s="90"/>
    </row>
    <row r="435375" spans="68:68" customFormat="1">
      <c r="BP435375" s="90"/>
    </row>
    <row r="435376" spans="68:68" customFormat="1">
      <c r="BP435376" s="90"/>
    </row>
    <row r="435377" spans="68:68" customFormat="1">
      <c r="BP435377" s="90"/>
    </row>
    <row r="435378" spans="68:68" customFormat="1">
      <c r="BP435378" s="90"/>
    </row>
    <row r="435379" spans="68:68" customFormat="1">
      <c r="BP435379" s="90"/>
    </row>
    <row r="435380" spans="68:68" customFormat="1">
      <c r="BP435380" s="90"/>
    </row>
    <row r="435381" spans="68:68" customFormat="1">
      <c r="BP435381" s="90"/>
    </row>
    <row r="435382" spans="68:68" customFormat="1">
      <c r="BP435382" s="90"/>
    </row>
    <row r="435383" spans="68:68" customFormat="1">
      <c r="BP435383" s="90"/>
    </row>
    <row r="435384" spans="68:68" customFormat="1">
      <c r="BP435384" s="90"/>
    </row>
    <row r="435385" spans="68:68" customFormat="1">
      <c r="BP435385" s="90"/>
    </row>
    <row r="435386" spans="68:68" customFormat="1">
      <c r="BP435386" s="90"/>
    </row>
    <row r="435387" spans="68:68" customFormat="1">
      <c r="BP435387" s="90"/>
    </row>
    <row r="435388" spans="68:68" customFormat="1">
      <c r="BP435388" s="90"/>
    </row>
    <row r="435389" spans="68:68" customFormat="1">
      <c r="BP435389" s="90"/>
    </row>
    <row r="435390" spans="68:68" customFormat="1">
      <c r="BP435390" s="90"/>
    </row>
    <row r="435391" spans="68:68" customFormat="1">
      <c r="BP435391" s="90"/>
    </row>
    <row r="435392" spans="68:68" customFormat="1">
      <c r="BP435392" s="90"/>
    </row>
    <row r="435393" spans="68:68" customFormat="1">
      <c r="BP435393" s="90"/>
    </row>
    <row r="435394" spans="68:68" customFormat="1">
      <c r="BP435394" s="90"/>
    </row>
    <row r="435395" spans="68:68" customFormat="1">
      <c r="BP435395" s="90"/>
    </row>
    <row r="435396" spans="68:68" customFormat="1">
      <c r="BP435396" s="90"/>
    </row>
    <row r="435397" spans="68:68" customFormat="1">
      <c r="BP435397" s="90"/>
    </row>
    <row r="435398" spans="68:68" customFormat="1">
      <c r="BP435398" s="90"/>
    </row>
    <row r="435399" spans="68:68" customFormat="1">
      <c r="BP435399" s="90"/>
    </row>
    <row r="435400" spans="68:68" customFormat="1">
      <c r="BP435400" s="90"/>
    </row>
    <row r="435401" spans="68:68" customFormat="1">
      <c r="BP435401" s="90"/>
    </row>
    <row r="435402" spans="68:68" customFormat="1">
      <c r="BP435402" s="90"/>
    </row>
    <row r="435403" spans="68:68" customFormat="1">
      <c r="BP435403" s="90"/>
    </row>
    <row r="435404" spans="68:68" customFormat="1">
      <c r="BP435404" s="90"/>
    </row>
    <row r="435405" spans="68:68" customFormat="1">
      <c r="BP435405" s="90"/>
    </row>
    <row r="435406" spans="68:68" customFormat="1">
      <c r="BP435406" s="90"/>
    </row>
    <row r="435407" spans="68:68" customFormat="1">
      <c r="BP435407" s="90"/>
    </row>
    <row r="435408" spans="68:68" customFormat="1">
      <c r="BP435408" s="90"/>
    </row>
    <row r="435409" spans="68:68" customFormat="1">
      <c r="BP435409" s="90"/>
    </row>
    <row r="435410" spans="68:68" customFormat="1">
      <c r="BP435410" s="90"/>
    </row>
    <row r="435411" spans="68:68" customFormat="1">
      <c r="BP435411" s="90"/>
    </row>
    <row r="435412" spans="68:68" customFormat="1">
      <c r="BP435412" s="90"/>
    </row>
    <row r="435413" spans="68:68" customFormat="1">
      <c r="BP435413" s="90"/>
    </row>
    <row r="435414" spans="68:68" customFormat="1">
      <c r="BP435414" s="90"/>
    </row>
    <row r="435415" spans="68:68" customFormat="1">
      <c r="BP435415" s="90"/>
    </row>
    <row r="435416" spans="68:68" customFormat="1">
      <c r="BP435416" s="90"/>
    </row>
    <row r="435417" spans="68:68" customFormat="1">
      <c r="BP435417" s="90"/>
    </row>
    <row r="435418" spans="68:68" customFormat="1">
      <c r="BP435418" s="90"/>
    </row>
    <row r="435419" spans="68:68" customFormat="1">
      <c r="BP435419" s="90"/>
    </row>
    <row r="435420" spans="68:68" customFormat="1">
      <c r="BP435420" s="90"/>
    </row>
    <row r="435421" spans="68:68" customFormat="1">
      <c r="BP435421" s="90"/>
    </row>
    <row r="435422" spans="68:68" customFormat="1">
      <c r="BP435422" s="90"/>
    </row>
    <row r="435423" spans="68:68" customFormat="1">
      <c r="BP435423" s="90"/>
    </row>
    <row r="435424" spans="68:68" customFormat="1">
      <c r="BP435424" s="90"/>
    </row>
    <row r="435425" spans="68:68" customFormat="1">
      <c r="BP435425" s="90"/>
    </row>
    <row r="435426" spans="68:68" customFormat="1">
      <c r="BP435426" s="90"/>
    </row>
    <row r="435427" spans="68:68" customFormat="1">
      <c r="BP435427" s="90"/>
    </row>
    <row r="435428" spans="68:68" customFormat="1">
      <c r="BP435428" s="90"/>
    </row>
    <row r="435429" spans="68:68" customFormat="1">
      <c r="BP435429" s="90"/>
    </row>
    <row r="435430" spans="68:68" customFormat="1">
      <c r="BP435430" s="90"/>
    </row>
    <row r="435431" spans="68:68" customFormat="1">
      <c r="BP435431" s="90"/>
    </row>
    <row r="435432" spans="68:68" customFormat="1">
      <c r="BP435432" s="90"/>
    </row>
    <row r="435433" spans="68:68" customFormat="1">
      <c r="BP435433" s="90"/>
    </row>
    <row r="435434" spans="68:68" customFormat="1">
      <c r="BP435434" s="90"/>
    </row>
    <row r="435435" spans="68:68" customFormat="1">
      <c r="BP435435" s="90"/>
    </row>
    <row r="435436" spans="68:68" customFormat="1">
      <c r="BP435436" s="90"/>
    </row>
    <row r="435437" spans="68:68" customFormat="1">
      <c r="BP435437" s="90"/>
    </row>
    <row r="435438" spans="68:68" customFormat="1">
      <c r="BP435438" s="90"/>
    </row>
    <row r="435439" spans="68:68" customFormat="1">
      <c r="BP435439" s="90"/>
    </row>
    <row r="435440" spans="68:68" customFormat="1">
      <c r="BP435440" s="90"/>
    </row>
    <row r="435441" spans="68:68" customFormat="1">
      <c r="BP435441" s="90"/>
    </row>
    <row r="435442" spans="68:68" customFormat="1">
      <c r="BP435442" s="90"/>
    </row>
    <row r="435443" spans="68:68" customFormat="1">
      <c r="BP435443" s="90"/>
    </row>
    <row r="435444" spans="68:68" customFormat="1">
      <c r="BP435444" s="90"/>
    </row>
    <row r="435445" spans="68:68" customFormat="1">
      <c r="BP435445" s="90"/>
    </row>
    <row r="435446" spans="68:68" customFormat="1">
      <c r="BP435446" s="90"/>
    </row>
    <row r="435447" spans="68:68" customFormat="1">
      <c r="BP435447" s="90"/>
    </row>
    <row r="435448" spans="68:68" customFormat="1">
      <c r="BP435448" s="90"/>
    </row>
    <row r="435449" spans="68:68" customFormat="1">
      <c r="BP435449" s="90"/>
    </row>
    <row r="435450" spans="68:68" customFormat="1">
      <c r="BP435450" s="90"/>
    </row>
    <row r="435451" spans="68:68" customFormat="1">
      <c r="BP435451" s="90"/>
    </row>
    <row r="435452" spans="68:68" customFormat="1">
      <c r="BP435452" s="90"/>
    </row>
    <row r="435453" spans="68:68" customFormat="1">
      <c r="BP435453" s="90"/>
    </row>
    <row r="435454" spans="68:68" customFormat="1">
      <c r="BP435454" s="90"/>
    </row>
    <row r="435455" spans="68:68" customFormat="1">
      <c r="BP435455" s="90"/>
    </row>
    <row r="435456" spans="68:68" customFormat="1">
      <c r="BP435456" s="90"/>
    </row>
    <row r="435457" spans="68:68" customFormat="1">
      <c r="BP435457" s="90"/>
    </row>
    <row r="435458" spans="68:68" customFormat="1">
      <c r="BP435458" s="90"/>
    </row>
    <row r="435459" spans="68:68" customFormat="1">
      <c r="BP435459" s="90"/>
    </row>
    <row r="435460" spans="68:68" customFormat="1">
      <c r="BP435460" s="90"/>
    </row>
    <row r="435461" spans="68:68" customFormat="1">
      <c r="BP435461" s="90"/>
    </row>
    <row r="435462" spans="68:68" customFormat="1">
      <c r="BP435462" s="90"/>
    </row>
    <row r="435463" spans="68:68" customFormat="1">
      <c r="BP435463" s="90"/>
    </row>
    <row r="435464" spans="68:68" customFormat="1">
      <c r="BP435464" s="90"/>
    </row>
    <row r="435465" spans="68:68" customFormat="1">
      <c r="BP435465" s="90"/>
    </row>
    <row r="435466" spans="68:68" customFormat="1">
      <c r="BP435466" s="90"/>
    </row>
    <row r="435467" spans="68:68" customFormat="1">
      <c r="BP435467" s="90"/>
    </row>
    <row r="435468" spans="68:68" customFormat="1">
      <c r="BP435468" s="90"/>
    </row>
    <row r="435469" spans="68:68" customFormat="1">
      <c r="BP435469" s="90"/>
    </row>
    <row r="435470" spans="68:68" customFormat="1">
      <c r="BP435470" s="90"/>
    </row>
    <row r="435471" spans="68:68" customFormat="1">
      <c r="BP435471" s="90"/>
    </row>
    <row r="435472" spans="68:68" customFormat="1">
      <c r="BP435472" s="90"/>
    </row>
    <row r="435473" spans="68:68" customFormat="1">
      <c r="BP435473" s="90"/>
    </row>
    <row r="435474" spans="68:68" customFormat="1">
      <c r="BP435474" s="90"/>
    </row>
    <row r="435475" spans="68:68" customFormat="1">
      <c r="BP435475" s="90"/>
    </row>
    <row r="435476" spans="68:68" customFormat="1">
      <c r="BP435476" s="90"/>
    </row>
    <row r="435477" spans="68:68" customFormat="1">
      <c r="BP435477" s="90"/>
    </row>
    <row r="435478" spans="68:68" customFormat="1">
      <c r="BP435478" s="90"/>
    </row>
    <row r="435479" spans="68:68" customFormat="1">
      <c r="BP435479" s="90"/>
    </row>
    <row r="435480" spans="68:68" customFormat="1">
      <c r="BP435480" s="90"/>
    </row>
    <row r="435481" spans="68:68" customFormat="1">
      <c r="BP435481" s="90"/>
    </row>
    <row r="435482" spans="68:68" customFormat="1">
      <c r="BP435482" s="90"/>
    </row>
    <row r="435483" spans="68:68" customFormat="1">
      <c r="BP435483" s="90"/>
    </row>
    <row r="435484" spans="68:68" customFormat="1">
      <c r="BP435484" s="90"/>
    </row>
    <row r="435485" spans="68:68" customFormat="1">
      <c r="BP435485" s="90"/>
    </row>
    <row r="435486" spans="68:68" customFormat="1">
      <c r="BP435486" s="90"/>
    </row>
    <row r="435487" spans="68:68" customFormat="1">
      <c r="BP435487" s="90"/>
    </row>
    <row r="435488" spans="68:68" customFormat="1">
      <c r="BP435488" s="90"/>
    </row>
    <row r="435489" spans="68:68" customFormat="1">
      <c r="BP435489" s="90"/>
    </row>
    <row r="435490" spans="68:68" customFormat="1">
      <c r="BP435490" s="90"/>
    </row>
    <row r="435491" spans="68:68" customFormat="1">
      <c r="BP435491" s="90"/>
    </row>
    <row r="435492" spans="68:68" customFormat="1">
      <c r="BP435492" s="90"/>
    </row>
    <row r="435493" spans="68:68" customFormat="1">
      <c r="BP435493" s="90"/>
    </row>
    <row r="435494" spans="68:68" customFormat="1">
      <c r="BP435494" s="90"/>
    </row>
    <row r="435495" spans="68:68" customFormat="1">
      <c r="BP435495" s="90"/>
    </row>
    <row r="435496" spans="68:68" customFormat="1">
      <c r="BP435496" s="90"/>
    </row>
    <row r="435497" spans="68:68" customFormat="1">
      <c r="BP435497" s="90"/>
    </row>
    <row r="435498" spans="68:68" customFormat="1">
      <c r="BP435498" s="90"/>
    </row>
    <row r="435499" spans="68:68" customFormat="1">
      <c r="BP435499" s="90"/>
    </row>
    <row r="435500" spans="68:68" customFormat="1">
      <c r="BP435500" s="90"/>
    </row>
    <row r="435501" spans="68:68" customFormat="1">
      <c r="BP435501" s="90"/>
    </row>
    <row r="435502" spans="68:68" customFormat="1">
      <c r="BP435502" s="90"/>
    </row>
    <row r="435503" spans="68:68" customFormat="1">
      <c r="BP435503" s="90"/>
    </row>
    <row r="435504" spans="68:68" customFormat="1">
      <c r="BP435504" s="90"/>
    </row>
    <row r="435505" spans="68:68" customFormat="1">
      <c r="BP435505" s="90"/>
    </row>
    <row r="435506" spans="68:68" customFormat="1">
      <c r="BP435506" s="90"/>
    </row>
    <row r="435507" spans="68:68" customFormat="1">
      <c r="BP435507" s="90"/>
    </row>
    <row r="435508" spans="68:68" customFormat="1">
      <c r="BP435508" s="90"/>
    </row>
    <row r="435509" spans="68:68" customFormat="1">
      <c r="BP435509" s="90"/>
    </row>
    <row r="435510" spans="68:68" customFormat="1">
      <c r="BP435510" s="90"/>
    </row>
    <row r="435511" spans="68:68" customFormat="1">
      <c r="BP435511" s="90"/>
    </row>
    <row r="435512" spans="68:68" customFormat="1">
      <c r="BP435512" s="90"/>
    </row>
    <row r="435513" spans="68:68" customFormat="1">
      <c r="BP435513" s="90"/>
    </row>
    <row r="435514" spans="68:68" customFormat="1">
      <c r="BP435514" s="90"/>
    </row>
    <row r="435515" spans="68:68" customFormat="1">
      <c r="BP435515" s="90"/>
    </row>
    <row r="435516" spans="68:68" customFormat="1">
      <c r="BP435516" s="90"/>
    </row>
    <row r="435517" spans="68:68" customFormat="1">
      <c r="BP435517" s="90"/>
    </row>
    <row r="435518" spans="68:68" customFormat="1">
      <c r="BP435518" s="90"/>
    </row>
    <row r="435519" spans="68:68" customFormat="1">
      <c r="BP435519" s="90"/>
    </row>
    <row r="435520" spans="68:68" customFormat="1">
      <c r="BP435520" s="90"/>
    </row>
    <row r="435521" spans="68:68" customFormat="1">
      <c r="BP435521" s="90"/>
    </row>
    <row r="435522" spans="68:68" customFormat="1">
      <c r="BP435522" s="90"/>
    </row>
    <row r="435523" spans="68:68" customFormat="1">
      <c r="BP435523" s="90"/>
    </row>
    <row r="435524" spans="68:68" customFormat="1">
      <c r="BP435524" s="90"/>
    </row>
    <row r="435525" spans="68:68" customFormat="1">
      <c r="BP435525" s="90"/>
    </row>
    <row r="435526" spans="68:68" customFormat="1">
      <c r="BP435526" s="90"/>
    </row>
    <row r="435527" spans="68:68" customFormat="1">
      <c r="BP435527" s="90"/>
    </row>
    <row r="435528" spans="68:68" customFormat="1">
      <c r="BP435528" s="90"/>
    </row>
    <row r="435529" spans="68:68" customFormat="1">
      <c r="BP435529" s="90"/>
    </row>
    <row r="435530" spans="68:68" customFormat="1">
      <c r="BP435530" s="90"/>
    </row>
    <row r="435531" spans="68:68" customFormat="1">
      <c r="BP435531" s="90"/>
    </row>
    <row r="435532" spans="68:68" customFormat="1">
      <c r="BP435532" s="90"/>
    </row>
    <row r="435533" spans="68:68" customFormat="1">
      <c r="BP435533" s="90"/>
    </row>
    <row r="435534" spans="68:68" customFormat="1">
      <c r="BP435534" s="90"/>
    </row>
    <row r="435535" spans="68:68" customFormat="1">
      <c r="BP435535" s="90"/>
    </row>
    <row r="435536" spans="68:68" customFormat="1">
      <c r="BP435536" s="90"/>
    </row>
    <row r="435537" spans="68:68" customFormat="1">
      <c r="BP435537" s="90"/>
    </row>
    <row r="435538" spans="68:68" customFormat="1">
      <c r="BP435538" s="90"/>
    </row>
    <row r="435539" spans="68:68" customFormat="1">
      <c r="BP435539" s="90"/>
    </row>
    <row r="435540" spans="68:68" customFormat="1">
      <c r="BP435540" s="90"/>
    </row>
    <row r="435541" spans="68:68" customFormat="1">
      <c r="BP435541" s="90"/>
    </row>
    <row r="435542" spans="68:68" customFormat="1">
      <c r="BP435542" s="90"/>
    </row>
    <row r="435543" spans="68:68" customFormat="1">
      <c r="BP435543" s="90"/>
    </row>
    <row r="435544" spans="68:68" customFormat="1">
      <c r="BP435544" s="90"/>
    </row>
    <row r="435545" spans="68:68" customFormat="1">
      <c r="BP435545" s="90"/>
    </row>
    <row r="435546" spans="68:68" customFormat="1">
      <c r="BP435546" s="90"/>
    </row>
    <row r="435547" spans="68:68" customFormat="1">
      <c r="BP435547" s="90"/>
    </row>
    <row r="435548" spans="68:68" customFormat="1">
      <c r="BP435548" s="90"/>
    </row>
    <row r="435549" spans="68:68" customFormat="1">
      <c r="BP435549" s="90"/>
    </row>
    <row r="435550" spans="68:68" customFormat="1">
      <c r="BP435550" s="90"/>
    </row>
    <row r="435551" spans="68:68" customFormat="1">
      <c r="BP435551" s="90"/>
    </row>
    <row r="435552" spans="68:68" customFormat="1">
      <c r="BP435552" s="90"/>
    </row>
    <row r="435553" spans="68:68" customFormat="1">
      <c r="BP435553" s="90"/>
    </row>
    <row r="435554" spans="68:68" customFormat="1">
      <c r="BP435554" s="90"/>
    </row>
    <row r="435555" spans="68:68" customFormat="1">
      <c r="BP435555" s="90"/>
    </row>
    <row r="435556" spans="68:68" customFormat="1">
      <c r="BP435556" s="90"/>
    </row>
    <row r="435557" spans="68:68" customFormat="1">
      <c r="BP435557" s="90"/>
    </row>
    <row r="435558" spans="68:68" customFormat="1">
      <c r="BP435558" s="90"/>
    </row>
    <row r="435559" spans="68:68" customFormat="1">
      <c r="BP435559" s="90"/>
    </row>
    <row r="435560" spans="68:68" customFormat="1">
      <c r="BP435560" s="90"/>
    </row>
    <row r="435561" spans="68:68" customFormat="1">
      <c r="BP435561" s="90"/>
    </row>
    <row r="435562" spans="68:68" customFormat="1">
      <c r="BP435562" s="90"/>
    </row>
    <row r="435563" spans="68:68" customFormat="1">
      <c r="BP435563" s="90"/>
    </row>
    <row r="435564" spans="68:68" customFormat="1">
      <c r="BP435564" s="90"/>
    </row>
    <row r="435565" spans="68:68" customFormat="1">
      <c r="BP435565" s="90"/>
    </row>
    <row r="435566" spans="68:68" customFormat="1">
      <c r="BP435566" s="90"/>
    </row>
    <row r="435567" spans="68:68" customFormat="1">
      <c r="BP435567" s="90"/>
    </row>
    <row r="435568" spans="68:68" customFormat="1">
      <c r="BP435568" s="90"/>
    </row>
    <row r="435569" spans="68:68" customFormat="1">
      <c r="BP435569" s="90"/>
    </row>
    <row r="435570" spans="68:68" customFormat="1">
      <c r="BP435570" s="90"/>
    </row>
    <row r="435571" spans="68:68" customFormat="1">
      <c r="BP435571" s="90"/>
    </row>
    <row r="435572" spans="68:68" customFormat="1">
      <c r="BP435572" s="90"/>
    </row>
    <row r="435573" spans="68:68" customFormat="1">
      <c r="BP435573" s="90"/>
    </row>
    <row r="435574" spans="68:68" customFormat="1">
      <c r="BP435574" s="90"/>
    </row>
    <row r="435575" spans="68:68" customFormat="1">
      <c r="BP435575" s="90"/>
    </row>
    <row r="435576" spans="68:68" customFormat="1">
      <c r="BP435576" s="90"/>
    </row>
    <row r="435577" spans="68:68" customFormat="1">
      <c r="BP435577" s="90"/>
    </row>
    <row r="435578" spans="68:68" customFormat="1">
      <c r="BP435578" s="90"/>
    </row>
    <row r="435579" spans="68:68" customFormat="1">
      <c r="BP435579" s="90"/>
    </row>
    <row r="435580" spans="68:68" customFormat="1">
      <c r="BP435580" s="90"/>
    </row>
    <row r="435581" spans="68:68" customFormat="1">
      <c r="BP435581" s="90"/>
    </row>
    <row r="435582" spans="68:68" customFormat="1">
      <c r="BP435582" s="90"/>
    </row>
    <row r="435583" spans="68:68" customFormat="1">
      <c r="BP435583" s="90"/>
    </row>
    <row r="435584" spans="68:68" customFormat="1">
      <c r="BP435584" s="90"/>
    </row>
    <row r="435585" spans="68:68" customFormat="1">
      <c r="BP435585" s="90"/>
    </row>
    <row r="435586" spans="68:68" customFormat="1">
      <c r="BP435586" s="90"/>
    </row>
    <row r="435587" spans="68:68" customFormat="1">
      <c r="BP435587" s="90"/>
    </row>
    <row r="435588" spans="68:68" customFormat="1">
      <c r="BP435588" s="90"/>
    </row>
    <row r="435589" spans="68:68" customFormat="1">
      <c r="BP435589" s="90"/>
    </row>
    <row r="435590" spans="68:68" customFormat="1">
      <c r="BP435590" s="90"/>
    </row>
    <row r="435591" spans="68:68" customFormat="1">
      <c r="BP435591" s="90"/>
    </row>
    <row r="435592" spans="68:68" customFormat="1">
      <c r="BP435592" s="90"/>
    </row>
    <row r="435593" spans="68:68" customFormat="1">
      <c r="BP435593" s="90"/>
    </row>
    <row r="435594" spans="68:68" customFormat="1">
      <c r="BP435594" s="90"/>
    </row>
    <row r="435595" spans="68:68" customFormat="1">
      <c r="BP435595" s="90"/>
    </row>
    <row r="435596" spans="68:68" customFormat="1">
      <c r="BP435596" s="90"/>
    </row>
    <row r="435597" spans="68:68" customFormat="1">
      <c r="BP435597" s="90"/>
    </row>
    <row r="435598" spans="68:68" customFormat="1">
      <c r="BP435598" s="90"/>
    </row>
    <row r="435599" spans="68:68" customFormat="1">
      <c r="BP435599" s="90"/>
    </row>
    <row r="435600" spans="68:68" customFormat="1">
      <c r="BP435600" s="90"/>
    </row>
    <row r="435601" spans="68:68" customFormat="1">
      <c r="BP435601" s="90"/>
    </row>
    <row r="435602" spans="68:68" customFormat="1">
      <c r="BP435602" s="90"/>
    </row>
    <row r="435603" spans="68:68" customFormat="1">
      <c r="BP435603" s="90"/>
    </row>
    <row r="435604" spans="68:68" customFormat="1">
      <c r="BP435604" s="90"/>
    </row>
    <row r="435605" spans="68:68" customFormat="1">
      <c r="BP435605" s="90"/>
    </row>
    <row r="435606" spans="68:68" customFormat="1">
      <c r="BP435606" s="90"/>
    </row>
    <row r="435607" spans="68:68" customFormat="1">
      <c r="BP435607" s="90"/>
    </row>
    <row r="435608" spans="68:68" customFormat="1">
      <c r="BP435608" s="90"/>
    </row>
    <row r="435609" spans="68:68" customFormat="1">
      <c r="BP435609" s="90"/>
    </row>
    <row r="435610" spans="68:68" customFormat="1">
      <c r="BP435610" s="90"/>
    </row>
    <row r="435611" spans="68:68" customFormat="1">
      <c r="BP435611" s="90"/>
    </row>
    <row r="435612" spans="68:68" customFormat="1">
      <c r="BP435612" s="90"/>
    </row>
    <row r="435613" spans="68:68" customFormat="1">
      <c r="BP435613" s="90"/>
    </row>
    <row r="435614" spans="68:68" customFormat="1">
      <c r="BP435614" s="90"/>
    </row>
    <row r="435615" spans="68:68" customFormat="1">
      <c r="BP435615" s="90"/>
    </row>
    <row r="435616" spans="68:68" customFormat="1">
      <c r="BP435616" s="90"/>
    </row>
    <row r="435617" spans="68:68" customFormat="1">
      <c r="BP435617" s="90"/>
    </row>
    <row r="435618" spans="68:68" customFormat="1">
      <c r="BP435618" s="90"/>
    </row>
    <row r="435619" spans="68:68" customFormat="1">
      <c r="BP435619" s="90"/>
    </row>
    <row r="435620" spans="68:68" customFormat="1">
      <c r="BP435620" s="90"/>
    </row>
    <row r="435621" spans="68:68" customFormat="1">
      <c r="BP435621" s="90"/>
    </row>
    <row r="435622" spans="68:68" customFormat="1">
      <c r="BP435622" s="90"/>
    </row>
    <row r="435623" spans="68:68" customFormat="1">
      <c r="BP435623" s="90"/>
    </row>
    <row r="435624" spans="68:68" customFormat="1">
      <c r="BP435624" s="90"/>
    </row>
    <row r="435625" spans="68:68" customFormat="1">
      <c r="BP435625" s="90"/>
    </row>
    <row r="435626" spans="68:68" customFormat="1">
      <c r="BP435626" s="90"/>
    </row>
    <row r="435627" spans="68:68" customFormat="1">
      <c r="BP435627" s="90"/>
    </row>
    <row r="435628" spans="68:68" customFormat="1">
      <c r="BP435628" s="90"/>
    </row>
    <row r="435629" spans="68:68" customFormat="1">
      <c r="BP435629" s="90"/>
    </row>
    <row r="435630" spans="68:68" customFormat="1">
      <c r="BP435630" s="90"/>
    </row>
    <row r="435631" spans="68:68" customFormat="1">
      <c r="BP435631" s="90"/>
    </row>
    <row r="435632" spans="68:68" customFormat="1">
      <c r="BP435632" s="90"/>
    </row>
    <row r="435633" spans="68:68" customFormat="1">
      <c r="BP435633" s="90"/>
    </row>
    <row r="435634" spans="68:68" customFormat="1">
      <c r="BP435634" s="90"/>
    </row>
    <row r="435635" spans="68:68" customFormat="1">
      <c r="BP435635" s="90"/>
    </row>
    <row r="435636" spans="68:68" customFormat="1">
      <c r="BP435636" s="90"/>
    </row>
    <row r="435637" spans="68:68" customFormat="1">
      <c r="BP435637" s="90"/>
    </row>
    <row r="435638" spans="68:68" customFormat="1">
      <c r="BP435638" s="90"/>
    </row>
    <row r="435639" spans="68:68" customFormat="1">
      <c r="BP435639" s="90"/>
    </row>
    <row r="435640" spans="68:68" customFormat="1">
      <c r="BP435640" s="90"/>
    </row>
    <row r="435641" spans="68:68" customFormat="1">
      <c r="BP435641" s="90"/>
    </row>
    <row r="435642" spans="68:68" customFormat="1">
      <c r="BP435642" s="90"/>
    </row>
    <row r="435643" spans="68:68" customFormat="1">
      <c r="BP435643" s="90"/>
    </row>
    <row r="435644" spans="68:68" customFormat="1">
      <c r="BP435644" s="90"/>
    </row>
    <row r="435645" spans="68:68" customFormat="1">
      <c r="BP435645" s="90"/>
    </row>
    <row r="435646" spans="68:68" customFormat="1">
      <c r="BP435646" s="90"/>
    </row>
    <row r="435647" spans="68:68" customFormat="1">
      <c r="BP435647" s="90"/>
    </row>
    <row r="435648" spans="68:68" customFormat="1">
      <c r="BP435648" s="90"/>
    </row>
    <row r="435649" spans="68:68" customFormat="1">
      <c r="BP435649" s="90"/>
    </row>
    <row r="435650" spans="68:68" customFormat="1">
      <c r="BP435650" s="90"/>
    </row>
    <row r="435651" spans="68:68" customFormat="1">
      <c r="BP435651" s="90"/>
    </row>
    <row r="435652" spans="68:68" customFormat="1">
      <c r="BP435652" s="90"/>
    </row>
    <row r="435653" spans="68:68" customFormat="1">
      <c r="BP435653" s="90"/>
    </row>
    <row r="435654" spans="68:68" customFormat="1">
      <c r="BP435654" s="90"/>
    </row>
    <row r="435655" spans="68:68" customFormat="1">
      <c r="BP435655" s="90"/>
    </row>
    <row r="435656" spans="68:68" customFormat="1">
      <c r="BP435656" s="90"/>
    </row>
    <row r="435657" spans="68:68" customFormat="1">
      <c r="BP435657" s="90"/>
    </row>
    <row r="435658" spans="68:68" customFormat="1">
      <c r="BP435658" s="90"/>
    </row>
    <row r="435659" spans="68:68" customFormat="1">
      <c r="BP435659" s="90"/>
    </row>
    <row r="435660" spans="68:68" customFormat="1">
      <c r="BP435660" s="90"/>
    </row>
    <row r="435661" spans="68:68" customFormat="1">
      <c r="BP435661" s="90"/>
    </row>
    <row r="435662" spans="68:68" customFormat="1">
      <c r="BP435662" s="90"/>
    </row>
    <row r="435663" spans="68:68" customFormat="1">
      <c r="BP435663" s="90"/>
    </row>
    <row r="435664" spans="68:68" customFormat="1">
      <c r="BP435664" s="90"/>
    </row>
    <row r="435665" spans="68:68" customFormat="1">
      <c r="BP435665" s="90"/>
    </row>
    <row r="435666" spans="68:68" customFormat="1">
      <c r="BP435666" s="90"/>
    </row>
    <row r="435667" spans="68:68" customFormat="1">
      <c r="BP435667" s="90"/>
    </row>
    <row r="435668" spans="68:68" customFormat="1">
      <c r="BP435668" s="90"/>
    </row>
    <row r="435669" spans="68:68" customFormat="1">
      <c r="BP435669" s="90"/>
    </row>
    <row r="435670" spans="68:68" customFormat="1">
      <c r="BP435670" s="90"/>
    </row>
    <row r="435671" spans="68:68" customFormat="1">
      <c r="BP435671" s="90"/>
    </row>
    <row r="435672" spans="68:68" customFormat="1">
      <c r="BP435672" s="90"/>
    </row>
    <row r="435673" spans="68:68" customFormat="1">
      <c r="BP435673" s="90"/>
    </row>
    <row r="435674" spans="68:68" customFormat="1">
      <c r="BP435674" s="90"/>
    </row>
    <row r="435675" spans="68:68" customFormat="1">
      <c r="BP435675" s="90"/>
    </row>
    <row r="435676" spans="68:68" customFormat="1">
      <c r="BP435676" s="90"/>
    </row>
    <row r="435677" spans="68:68" customFormat="1">
      <c r="BP435677" s="90"/>
    </row>
    <row r="435678" spans="68:68" customFormat="1">
      <c r="BP435678" s="90"/>
    </row>
    <row r="435679" spans="68:68" customFormat="1">
      <c r="BP435679" s="90"/>
    </row>
    <row r="435680" spans="68:68" customFormat="1">
      <c r="BP435680" s="90"/>
    </row>
    <row r="435681" spans="68:68" customFormat="1">
      <c r="BP435681" s="90"/>
    </row>
    <row r="435682" spans="68:68" customFormat="1">
      <c r="BP435682" s="90"/>
    </row>
    <row r="435683" spans="68:68" customFormat="1">
      <c r="BP435683" s="90"/>
    </row>
    <row r="435684" spans="68:68" customFormat="1">
      <c r="BP435684" s="90"/>
    </row>
    <row r="435685" spans="68:68" customFormat="1">
      <c r="BP435685" s="90"/>
    </row>
    <row r="435686" spans="68:68" customFormat="1">
      <c r="BP435686" s="90"/>
    </row>
    <row r="435687" spans="68:68" customFormat="1">
      <c r="BP435687" s="90"/>
    </row>
    <row r="435688" spans="68:68" customFormat="1">
      <c r="BP435688" s="90"/>
    </row>
    <row r="435689" spans="68:68" customFormat="1">
      <c r="BP435689" s="90"/>
    </row>
    <row r="435690" spans="68:68" customFormat="1">
      <c r="BP435690" s="90"/>
    </row>
    <row r="435691" spans="68:68" customFormat="1">
      <c r="BP435691" s="90"/>
    </row>
    <row r="435692" spans="68:68" customFormat="1">
      <c r="BP435692" s="90"/>
    </row>
    <row r="435693" spans="68:68" customFormat="1">
      <c r="BP435693" s="90"/>
    </row>
    <row r="435694" spans="68:68" customFormat="1">
      <c r="BP435694" s="90"/>
    </row>
    <row r="435695" spans="68:68" customFormat="1">
      <c r="BP435695" s="90"/>
    </row>
    <row r="435696" spans="68:68" customFormat="1">
      <c r="BP435696" s="90"/>
    </row>
    <row r="435697" spans="68:68" customFormat="1">
      <c r="BP435697" s="90"/>
    </row>
    <row r="435698" spans="68:68" customFormat="1">
      <c r="BP435698" s="90"/>
    </row>
    <row r="435699" spans="68:68" customFormat="1">
      <c r="BP435699" s="90"/>
    </row>
    <row r="435700" spans="68:68" customFormat="1">
      <c r="BP435700" s="90"/>
    </row>
    <row r="435701" spans="68:68" customFormat="1">
      <c r="BP435701" s="90"/>
    </row>
    <row r="435702" spans="68:68" customFormat="1">
      <c r="BP435702" s="90"/>
    </row>
    <row r="435703" spans="68:68" customFormat="1">
      <c r="BP435703" s="90"/>
    </row>
    <row r="435704" spans="68:68" customFormat="1">
      <c r="BP435704" s="90"/>
    </row>
    <row r="435705" spans="68:68" customFormat="1">
      <c r="BP435705" s="90"/>
    </row>
    <row r="435706" spans="68:68" customFormat="1">
      <c r="BP435706" s="90"/>
    </row>
    <row r="435707" spans="68:68" customFormat="1">
      <c r="BP435707" s="90"/>
    </row>
    <row r="435708" spans="68:68" customFormat="1">
      <c r="BP435708" s="90"/>
    </row>
    <row r="435709" spans="68:68" customFormat="1">
      <c r="BP435709" s="90"/>
    </row>
    <row r="435710" spans="68:68" customFormat="1">
      <c r="BP435710" s="90"/>
    </row>
    <row r="435711" spans="68:68" customFormat="1">
      <c r="BP435711" s="90"/>
    </row>
    <row r="435712" spans="68:68" customFormat="1">
      <c r="BP435712" s="90"/>
    </row>
    <row r="435713" spans="68:68" customFormat="1">
      <c r="BP435713" s="90"/>
    </row>
    <row r="435714" spans="68:68" customFormat="1">
      <c r="BP435714" s="90"/>
    </row>
    <row r="435715" spans="68:68" customFormat="1">
      <c r="BP435715" s="90"/>
    </row>
    <row r="435716" spans="68:68" customFormat="1">
      <c r="BP435716" s="90"/>
    </row>
    <row r="435717" spans="68:68" customFormat="1">
      <c r="BP435717" s="90"/>
    </row>
    <row r="435718" spans="68:68" customFormat="1">
      <c r="BP435718" s="90"/>
    </row>
    <row r="435719" spans="68:68" customFormat="1">
      <c r="BP435719" s="90"/>
    </row>
    <row r="435720" spans="68:68" customFormat="1">
      <c r="BP435720" s="90"/>
    </row>
    <row r="435721" spans="68:68" customFormat="1">
      <c r="BP435721" s="90"/>
    </row>
    <row r="435722" spans="68:68" customFormat="1">
      <c r="BP435722" s="90"/>
    </row>
    <row r="435723" spans="68:68" customFormat="1">
      <c r="BP435723" s="90"/>
    </row>
    <row r="435724" spans="68:68" customFormat="1">
      <c r="BP435724" s="90"/>
    </row>
    <row r="435725" spans="68:68" customFormat="1">
      <c r="BP435725" s="90"/>
    </row>
    <row r="435726" spans="68:68" customFormat="1">
      <c r="BP435726" s="90"/>
    </row>
    <row r="435727" spans="68:68" customFormat="1">
      <c r="BP435727" s="90"/>
    </row>
    <row r="435728" spans="68:68" customFormat="1">
      <c r="BP435728" s="90"/>
    </row>
    <row r="435729" spans="68:68" customFormat="1">
      <c r="BP435729" s="90"/>
    </row>
    <row r="435730" spans="68:68" customFormat="1">
      <c r="BP435730" s="90"/>
    </row>
    <row r="435731" spans="68:68" customFormat="1">
      <c r="BP435731" s="90"/>
    </row>
    <row r="435732" spans="68:68" customFormat="1">
      <c r="BP435732" s="90"/>
    </row>
    <row r="435733" spans="68:68" customFormat="1">
      <c r="BP435733" s="90"/>
    </row>
    <row r="435734" spans="68:68" customFormat="1">
      <c r="BP435734" s="90"/>
    </row>
    <row r="435735" spans="68:68" customFormat="1">
      <c r="BP435735" s="90"/>
    </row>
    <row r="435736" spans="68:68" customFormat="1">
      <c r="BP435736" s="90"/>
    </row>
    <row r="435737" spans="68:68" customFormat="1">
      <c r="BP435737" s="90"/>
    </row>
    <row r="435738" spans="68:68" customFormat="1">
      <c r="BP435738" s="90"/>
    </row>
    <row r="435739" spans="68:68" customFormat="1">
      <c r="BP435739" s="90"/>
    </row>
    <row r="435740" spans="68:68" customFormat="1">
      <c r="BP435740" s="90"/>
    </row>
    <row r="435741" spans="68:68" customFormat="1">
      <c r="BP435741" s="90"/>
    </row>
    <row r="435742" spans="68:68" customFormat="1">
      <c r="BP435742" s="90"/>
    </row>
    <row r="435743" spans="68:68" customFormat="1">
      <c r="BP435743" s="90"/>
    </row>
    <row r="435744" spans="68:68" customFormat="1">
      <c r="BP435744" s="90"/>
    </row>
    <row r="435745" spans="68:68" customFormat="1">
      <c r="BP435745" s="90"/>
    </row>
    <row r="435746" spans="68:68" customFormat="1">
      <c r="BP435746" s="90"/>
    </row>
    <row r="435747" spans="68:68" customFormat="1">
      <c r="BP435747" s="90"/>
    </row>
    <row r="435748" spans="68:68" customFormat="1">
      <c r="BP435748" s="90"/>
    </row>
    <row r="435749" spans="68:68" customFormat="1">
      <c r="BP435749" s="90"/>
    </row>
    <row r="435750" spans="68:68" customFormat="1">
      <c r="BP435750" s="90"/>
    </row>
    <row r="435751" spans="68:68" customFormat="1">
      <c r="BP435751" s="90"/>
    </row>
    <row r="435752" spans="68:68" customFormat="1">
      <c r="BP435752" s="90"/>
    </row>
    <row r="435753" spans="68:68" customFormat="1">
      <c r="BP435753" s="90"/>
    </row>
    <row r="435754" spans="68:68" customFormat="1">
      <c r="BP435754" s="90"/>
    </row>
    <row r="435755" spans="68:68" customFormat="1">
      <c r="BP435755" s="90"/>
    </row>
    <row r="435756" spans="68:68" customFormat="1">
      <c r="BP435756" s="90"/>
    </row>
    <row r="435757" spans="68:68" customFormat="1">
      <c r="BP435757" s="90"/>
    </row>
    <row r="435758" spans="68:68" customFormat="1">
      <c r="BP435758" s="90"/>
    </row>
    <row r="435759" spans="68:68" customFormat="1">
      <c r="BP435759" s="90"/>
    </row>
    <row r="435760" spans="68:68" customFormat="1">
      <c r="BP435760" s="90"/>
    </row>
    <row r="435761" spans="68:68" customFormat="1">
      <c r="BP435761" s="90"/>
    </row>
    <row r="435762" spans="68:68" customFormat="1">
      <c r="BP435762" s="90"/>
    </row>
    <row r="435763" spans="68:68" customFormat="1">
      <c r="BP435763" s="90"/>
    </row>
    <row r="435764" spans="68:68" customFormat="1">
      <c r="BP435764" s="90"/>
    </row>
    <row r="435765" spans="68:68" customFormat="1">
      <c r="BP435765" s="90"/>
    </row>
    <row r="435766" spans="68:68" customFormat="1">
      <c r="BP435766" s="90"/>
    </row>
    <row r="435767" spans="68:68" customFormat="1">
      <c r="BP435767" s="90"/>
    </row>
    <row r="435768" spans="68:68" customFormat="1">
      <c r="BP435768" s="90"/>
    </row>
    <row r="435769" spans="68:68" customFormat="1">
      <c r="BP435769" s="90"/>
    </row>
    <row r="435770" spans="68:68" customFormat="1">
      <c r="BP435770" s="90"/>
    </row>
    <row r="435771" spans="68:68" customFormat="1">
      <c r="BP435771" s="90"/>
    </row>
    <row r="435772" spans="68:68" customFormat="1">
      <c r="BP435772" s="90"/>
    </row>
    <row r="435773" spans="68:68" customFormat="1">
      <c r="BP435773" s="90"/>
    </row>
    <row r="435774" spans="68:68" customFormat="1">
      <c r="BP435774" s="90"/>
    </row>
    <row r="435775" spans="68:68" customFormat="1">
      <c r="BP435775" s="90"/>
    </row>
    <row r="435776" spans="68:68" customFormat="1">
      <c r="BP435776" s="90"/>
    </row>
    <row r="435777" spans="68:68" customFormat="1">
      <c r="BP435777" s="90"/>
    </row>
    <row r="435778" spans="68:68" customFormat="1">
      <c r="BP435778" s="90"/>
    </row>
    <row r="435779" spans="68:68" customFormat="1">
      <c r="BP435779" s="90"/>
    </row>
    <row r="435780" spans="68:68" customFormat="1">
      <c r="BP435780" s="90"/>
    </row>
    <row r="435781" spans="68:68" customFormat="1">
      <c r="BP435781" s="90"/>
    </row>
    <row r="435782" spans="68:68" customFormat="1">
      <c r="BP435782" s="90"/>
    </row>
    <row r="435783" spans="68:68" customFormat="1">
      <c r="BP435783" s="90"/>
    </row>
    <row r="435784" spans="68:68" customFormat="1">
      <c r="BP435784" s="90"/>
    </row>
    <row r="435785" spans="68:68" customFormat="1">
      <c r="BP435785" s="90"/>
    </row>
    <row r="435786" spans="68:68" customFormat="1">
      <c r="BP435786" s="90"/>
    </row>
    <row r="435787" spans="68:68" customFormat="1">
      <c r="BP435787" s="90"/>
    </row>
    <row r="435788" spans="68:68" customFormat="1">
      <c r="BP435788" s="90"/>
    </row>
    <row r="435789" spans="68:68" customFormat="1">
      <c r="BP435789" s="90"/>
    </row>
    <row r="435790" spans="68:68" customFormat="1">
      <c r="BP435790" s="90"/>
    </row>
    <row r="435791" spans="68:68" customFormat="1">
      <c r="BP435791" s="90"/>
    </row>
    <row r="435792" spans="68:68" customFormat="1">
      <c r="BP435792" s="90"/>
    </row>
    <row r="435793" spans="68:68" customFormat="1">
      <c r="BP435793" s="90"/>
    </row>
    <row r="435794" spans="68:68" customFormat="1">
      <c r="BP435794" s="90"/>
    </row>
    <row r="435795" spans="68:68" customFormat="1">
      <c r="BP435795" s="90"/>
    </row>
    <row r="435796" spans="68:68" customFormat="1">
      <c r="BP435796" s="90"/>
    </row>
    <row r="435797" spans="68:68" customFormat="1">
      <c r="BP435797" s="90"/>
    </row>
    <row r="435798" spans="68:68" customFormat="1">
      <c r="BP435798" s="90"/>
    </row>
    <row r="435799" spans="68:68" customFormat="1">
      <c r="BP435799" s="90"/>
    </row>
    <row r="435800" spans="68:68" customFormat="1">
      <c r="BP435800" s="90"/>
    </row>
    <row r="435801" spans="68:68" customFormat="1">
      <c r="BP435801" s="90"/>
    </row>
    <row r="435802" spans="68:68" customFormat="1">
      <c r="BP435802" s="90"/>
    </row>
    <row r="435803" spans="68:68" customFormat="1">
      <c r="BP435803" s="90"/>
    </row>
    <row r="435804" spans="68:68" customFormat="1">
      <c r="BP435804" s="90"/>
    </row>
    <row r="435805" spans="68:68" customFormat="1">
      <c r="BP435805" s="90"/>
    </row>
    <row r="435806" spans="68:68" customFormat="1">
      <c r="BP435806" s="90"/>
    </row>
    <row r="435807" spans="68:68" customFormat="1">
      <c r="BP435807" s="90"/>
    </row>
    <row r="435808" spans="68:68" customFormat="1">
      <c r="BP435808" s="90"/>
    </row>
    <row r="435809" spans="68:68" customFormat="1">
      <c r="BP435809" s="90"/>
    </row>
    <row r="435810" spans="68:68" customFormat="1">
      <c r="BP435810" s="90"/>
    </row>
    <row r="435811" spans="68:68" customFormat="1">
      <c r="BP435811" s="90"/>
    </row>
    <row r="435812" spans="68:68" customFormat="1">
      <c r="BP435812" s="90"/>
    </row>
    <row r="435813" spans="68:68" customFormat="1">
      <c r="BP435813" s="90"/>
    </row>
    <row r="435814" spans="68:68" customFormat="1">
      <c r="BP435814" s="90"/>
    </row>
    <row r="435815" spans="68:68" customFormat="1">
      <c r="BP435815" s="90"/>
    </row>
    <row r="435816" spans="68:68" customFormat="1">
      <c r="BP435816" s="90"/>
    </row>
    <row r="435817" spans="68:68" customFormat="1">
      <c r="BP435817" s="90"/>
    </row>
    <row r="435818" spans="68:68" customFormat="1">
      <c r="BP435818" s="90"/>
    </row>
    <row r="435819" spans="68:68" customFormat="1">
      <c r="BP435819" s="90"/>
    </row>
    <row r="435820" spans="68:68" customFormat="1">
      <c r="BP435820" s="90"/>
    </row>
    <row r="435821" spans="68:68" customFormat="1">
      <c r="BP435821" s="90"/>
    </row>
    <row r="435822" spans="68:68" customFormat="1">
      <c r="BP435822" s="90"/>
    </row>
    <row r="435823" spans="68:68" customFormat="1">
      <c r="BP435823" s="90"/>
    </row>
    <row r="435824" spans="68:68" customFormat="1">
      <c r="BP435824" s="90"/>
    </row>
    <row r="435825" spans="68:68" customFormat="1">
      <c r="BP435825" s="90"/>
    </row>
    <row r="435826" spans="68:68" customFormat="1">
      <c r="BP435826" s="90"/>
    </row>
    <row r="435827" spans="68:68" customFormat="1">
      <c r="BP435827" s="90"/>
    </row>
    <row r="435828" spans="68:68" customFormat="1">
      <c r="BP435828" s="90"/>
    </row>
    <row r="435829" spans="68:68" customFormat="1">
      <c r="BP435829" s="90"/>
    </row>
    <row r="435830" spans="68:68" customFormat="1">
      <c r="BP435830" s="90"/>
    </row>
    <row r="435831" spans="68:68" customFormat="1">
      <c r="BP435831" s="90"/>
    </row>
    <row r="435832" spans="68:68" customFormat="1">
      <c r="BP435832" s="90"/>
    </row>
    <row r="435833" spans="68:68" customFormat="1">
      <c r="BP435833" s="90"/>
    </row>
    <row r="435834" spans="68:68" customFormat="1">
      <c r="BP435834" s="90"/>
    </row>
    <row r="435835" spans="68:68" customFormat="1">
      <c r="BP435835" s="90"/>
    </row>
    <row r="435836" spans="68:68" customFormat="1">
      <c r="BP435836" s="90"/>
    </row>
    <row r="435837" spans="68:68" customFormat="1">
      <c r="BP435837" s="90"/>
    </row>
    <row r="435838" spans="68:68" customFormat="1">
      <c r="BP435838" s="90"/>
    </row>
    <row r="435839" spans="68:68" customFormat="1">
      <c r="BP435839" s="90"/>
    </row>
    <row r="435840" spans="68:68" customFormat="1">
      <c r="BP435840" s="90"/>
    </row>
    <row r="435841" spans="68:68" customFormat="1">
      <c r="BP435841" s="90"/>
    </row>
    <row r="435842" spans="68:68" customFormat="1">
      <c r="BP435842" s="90"/>
    </row>
    <row r="435843" spans="68:68" customFormat="1">
      <c r="BP435843" s="90"/>
    </row>
    <row r="435844" spans="68:68" customFormat="1">
      <c r="BP435844" s="90"/>
    </row>
    <row r="435845" spans="68:68" customFormat="1">
      <c r="BP435845" s="90"/>
    </row>
    <row r="435846" spans="68:68" customFormat="1">
      <c r="BP435846" s="90"/>
    </row>
    <row r="435847" spans="68:68" customFormat="1">
      <c r="BP435847" s="90"/>
    </row>
    <row r="435848" spans="68:68" customFormat="1">
      <c r="BP435848" s="90"/>
    </row>
    <row r="435849" spans="68:68" customFormat="1">
      <c r="BP435849" s="90"/>
    </row>
    <row r="435850" spans="68:68" customFormat="1">
      <c r="BP435850" s="90"/>
    </row>
    <row r="435851" spans="68:68" customFormat="1">
      <c r="BP435851" s="90"/>
    </row>
    <row r="435852" spans="68:68" customFormat="1">
      <c r="BP435852" s="90"/>
    </row>
    <row r="435853" spans="68:68" customFormat="1">
      <c r="BP435853" s="90"/>
    </row>
    <row r="435854" spans="68:68" customFormat="1">
      <c r="BP435854" s="90"/>
    </row>
    <row r="435855" spans="68:68" customFormat="1">
      <c r="BP435855" s="90"/>
    </row>
    <row r="435856" spans="68:68" customFormat="1">
      <c r="BP435856" s="90"/>
    </row>
    <row r="435857" spans="68:68" customFormat="1">
      <c r="BP435857" s="90"/>
    </row>
    <row r="435858" spans="68:68" customFormat="1">
      <c r="BP435858" s="90"/>
    </row>
    <row r="435859" spans="68:68" customFormat="1">
      <c r="BP435859" s="90"/>
    </row>
    <row r="435860" spans="68:68" customFormat="1">
      <c r="BP435860" s="90"/>
    </row>
    <row r="435861" spans="68:68" customFormat="1">
      <c r="BP435861" s="90"/>
    </row>
    <row r="435862" spans="68:68" customFormat="1">
      <c r="BP435862" s="90"/>
    </row>
    <row r="435863" spans="68:68" customFormat="1">
      <c r="BP435863" s="90"/>
    </row>
    <row r="435864" spans="68:68" customFormat="1">
      <c r="BP435864" s="90"/>
    </row>
    <row r="435865" spans="68:68" customFormat="1">
      <c r="BP435865" s="90"/>
    </row>
    <row r="435866" spans="68:68" customFormat="1">
      <c r="BP435866" s="90"/>
    </row>
    <row r="435867" spans="68:68" customFormat="1">
      <c r="BP435867" s="90"/>
    </row>
    <row r="435868" spans="68:68" customFormat="1">
      <c r="BP435868" s="90"/>
    </row>
    <row r="435869" spans="68:68" customFormat="1">
      <c r="BP435869" s="90"/>
    </row>
    <row r="435870" spans="68:68" customFormat="1">
      <c r="BP435870" s="90"/>
    </row>
    <row r="435871" spans="68:68" customFormat="1">
      <c r="BP435871" s="90"/>
    </row>
    <row r="435872" spans="68:68" customFormat="1">
      <c r="BP435872" s="90"/>
    </row>
    <row r="435873" spans="68:68" customFormat="1">
      <c r="BP435873" s="90"/>
    </row>
    <row r="435874" spans="68:68" customFormat="1">
      <c r="BP435874" s="90"/>
    </row>
    <row r="435875" spans="68:68" customFormat="1">
      <c r="BP435875" s="90"/>
    </row>
    <row r="435876" spans="68:68" customFormat="1">
      <c r="BP435876" s="90"/>
    </row>
    <row r="435877" spans="68:68" customFormat="1">
      <c r="BP435877" s="90"/>
    </row>
    <row r="435878" spans="68:68" customFormat="1">
      <c r="BP435878" s="90"/>
    </row>
    <row r="435879" spans="68:68" customFormat="1">
      <c r="BP435879" s="90"/>
    </row>
    <row r="435880" spans="68:68" customFormat="1">
      <c r="BP435880" s="90"/>
    </row>
    <row r="435881" spans="68:68" customFormat="1">
      <c r="BP435881" s="90"/>
    </row>
    <row r="435882" spans="68:68" customFormat="1">
      <c r="BP435882" s="90"/>
    </row>
    <row r="435883" spans="68:68" customFormat="1">
      <c r="BP435883" s="90"/>
    </row>
    <row r="435884" spans="68:68" customFormat="1">
      <c r="BP435884" s="90"/>
    </row>
    <row r="435885" spans="68:68" customFormat="1">
      <c r="BP435885" s="90"/>
    </row>
    <row r="435886" spans="68:68" customFormat="1">
      <c r="BP435886" s="90"/>
    </row>
    <row r="435887" spans="68:68" customFormat="1">
      <c r="BP435887" s="90"/>
    </row>
    <row r="435888" spans="68:68" customFormat="1">
      <c r="BP435888" s="90"/>
    </row>
    <row r="435889" spans="68:68" customFormat="1">
      <c r="BP435889" s="90"/>
    </row>
    <row r="435890" spans="68:68" customFormat="1">
      <c r="BP435890" s="90"/>
    </row>
    <row r="435891" spans="68:68" customFormat="1">
      <c r="BP435891" s="90"/>
    </row>
    <row r="435892" spans="68:68" customFormat="1">
      <c r="BP435892" s="90"/>
    </row>
    <row r="435893" spans="68:68" customFormat="1">
      <c r="BP435893" s="90"/>
    </row>
    <row r="435894" spans="68:68" customFormat="1">
      <c r="BP435894" s="90"/>
    </row>
    <row r="435895" spans="68:68" customFormat="1">
      <c r="BP435895" s="90"/>
    </row>
    <row r="435896" spans="68:68" customFormat="1">
      <c r="BP435896" s="90"/>
    </row>
    <row r="435897" spans="68:68" customFormat="1">
      <c r="BP435897" s="90"/>
    </row>
    <row r="435898" spans="68:68" customFormat="1">
      <c r="BP435898" s="90"/>
    </row>
    <row r="435899" spans="68:68" customFormat="1">
      <c r="BP435899" s="90"/>
    </row>
    <row r="435900" spans="68:68" customFormat="1">
      <c r="BP435900" s="90"/>
    </row>
    <row r="435901" spans="68:68" customFormat="1">
      <c r="BP435901" s="90"/>
    </row>
    <row r="435902" spans="68:68" customFormat="1">
      <c r="BP435902" s="90"/>
    </row>
    <row r="435903" spans="68:68" customFormat="1">
      <c r="BP435903" s="90"/>
    </row>
    <row r="435904" spans="68:68" customFormat="1">
      <c r="BP435904" s="90"/>
    </row>
    <row r="435905" spans="68:68" customFormat="1">
      <c r="BP435905" s="90"/>
    </row>
    <row r="435906" spans="68:68" customFormat="1">
      <c r="BP435906" s="90"/>
    </row>
    <row r="435907" spans="68:68" customFormat="1">
      <c r="BP435907" s="90"/>
    </row>
    <row r="435908" spans="68:68" customFormat="1">
      <c r="BP435908" s="90"/>
    </row>
    <row r="435909" spans="68:68" customFormat="1">
      <c r="BP435909" s="90"/>
    </row>
    <row r="435910" spans="68:68" customFormat="1">
      <c r="BP435910" s="90"/>
    </row>
    <row r="435911" spans="68:68" customFormat="1">
      <c r="BP435911" s="90"/>
    </row>
    <row r="435912" spans="68:68" customFormat="1">
      <c r="BP435912" s="90"/>
    </row>
    <row r="435913" spans="68:68" customFormat="1">
      <c r="BP435913" s="90"/>
    </row>
    <row r="435914" spans="68:68" customFormat="1">
      <c r="BP435914" s="90"/>
    </row>
    <row r="435915" spans="68:68" customFormat="1">
      <c r="BP435915" s="90"/>
    </row>
    <row r="435916" spans="68:68" customFormat="1">
      <c r="BP435916" s="90"/>
    </row>
    <row r="435917" spans="68:68" customFormat="1">
      <c r="BP435917" s="90"/>
    </row>
    <row r="435918" spans="68:68" customFormat="1">
      <c r="BP435918" s="90"/>
    </row>
    <row r="435919" spans="68:68" customFormat="1">
      <c r="BP435919" s="90"/>
    </row>
    <row r="435920" spans="68:68" customFormat="1">
      <c r="BP435920" s="90"/>
    </row>
    <row r="435921" spans="68:68" customFormat="1">
      <c r="BP435921" s="90"/>
    </row>
    <row r="435922" spans="68:68" customFormat="1">
      <c r="BP435922" s="90"/>
    </row>
    <row r="435923" spans="68:68" customFormat="1">
      <c r="BP435923" s="90"/>
    </row>
    <row r="435924" spans="68:68" customFormat="1">
      <c r="BP435924" s="90"/>
    </row>
    <row r="435925" spans="68:68" customFormat="1">
      <c r="BP435925" s="90"/>
    </row>
    <row r="435926" spans="68:68" customFormat="1">
      <c r="BP435926" s="90"/>
    </row>
    <row r="435927" spans="68:68" customFormat="1">
      <c r="BP435927" s="90"/>
    </row>
    <row r="435928" spans="68:68" customFormat="1">
      <c r="BP435928" s="90"/>
    </row>
    <row r="435929" spans="68:68" customFormat="1">
      <c r="BP435929" s="90"/>
    </row>
    <row r="435930" spans="68:68" customFormat="1">
      <c r="BP435930" s="90"/>
    </row>
    <row r="435931" spans="68:68" customFormat="1">
      <c r="BP435931" s="90"/>
    </row>
    <row r="435932" spans="68:68" customFormat="1">
      <c r="BP435932" s="90"/>
    </row>
    <row r="435933" spans="68:68" customFormat="1">
      <c r="BP435933" s="90"/>
    </row>
    <row r="435934" spans="68:68" customFormat="1">
      <c r="BP435934" s="90"/>
    </row>
    <row r="435935" spans="68:68" customFormat="1">
      <c r="BP435935" s="90"/>
    </row>
    <row r="435936" spans="68:68" customFormat="1">
      <c r="BP435936" s="90"/>
    </row>
    <row r="435937" spans="68:68" customFormat="1">
      <c r="BP435937" s="90"/>
    </row>
    <row r="435938" spans="68:68" customFormat="1">
      <c r="BP435938" s="90"/>
    </row>
    <row r="435939" spans="68:68" customFormat="1">
      <c r="BP435939" s="90"/>
    </row>
    <row r="435940" spans="68:68" customFormat="1">
      <c r="BP435940" s="90"/>
    </row>
    <row r="435941" spans="68:68" customFormat="1">
      <c r="BP435941" s="90"/>
    </row>
    <row r="435942" spans="68:68" customFormat="1">
      <c r="BP435942" s="90"/>
    </row>
    <row r="435943" spans="68:68" customFormat="1">
      <c r="BP435943" s="90"/>
    </row>
    <row r="435944" spans="68:68" customFormat="1">
      <c r="BP435944" s="90"/>
    </row>
    <row r="435945" spans="68:68" customFormat="1">
      <c r="BP435945" s="90"/>
    </row>
    <row r="435946" spans="68:68" customFormat="1">
      <c r="BP435946" s="90"/>
    </row>
    <row r="435947" spans="68:68" customFormat="1">
      <c r="BP435947" s="90"/>
    </row>
    <row r="435948" spans="68:68" customFormat="1">
      <c r="BP435948" s="90"/>
    </row>
    <row r="435949" spans="68:68" customFormat="1">
      <c r="BP435949" s="90"/>
    </row>
    <row r="435950" spans="68:68" customFormat="1">
      <c r="BP435950" s="90"/>
    </row>
    <row r="435951" spans="68:68" customFormat="1">
      <c r="BP435951" s="90"/>
    </row>
    <row r="435952" spans="68:68" customFormat="1">
      <c r="BP435952" s="90"/>
    </row>
    <row r="435953" spans="68:68" customFormat="1">
      <c r="BP435953" s="90"/>
    </row>
    <row r="435954" spans="68:68" customFormat="1">
      <c r="BP435954" s="90"/>
    </row>
    <row r="435955" spans="68:68" customFormat="1">
      <c r="BP435955" s="90"/>
    </row>
    <row r="435956" spans="68:68" customFormat="1">
      <c r="BP435956" s="90"/>
    </row>
    <row r="435957" spans="68:68" customFormat="1">
      <c r="BP435957" s="90"/>
    </row>
    <row r="435958" spans="68:68" customFormat="1">
      <c r="BP435958" s="90"/>
    </row>
    <row r="435959" spans="68:68" customFormat="1">
      <c r="BP435959" s="90"/>
    </row>
    <row r="435960" spans="68:68" customFormat="1">
      <c r="BP435960" s="90"/>
    </row>
    <row r="435961" spans="68:68" customFormat="1">
      <c r="BP435961" s="90"/>
    </row>
    <row r="435962" spans="68:68" customFormat="1">
      <c r="BP435962" s="90"/>
    </row>
    <row r="435963" spans="68:68" customFormat="1">
      <c r="BP435963" s="90"/>
    </row>
    <row r="435964" spans="68:68" customFormat="1">
      <c r="BP435964" s="90"/>
    </row>
    <row r="435965" spans="68:68" customFormat="1">
      <c r="BP435965" s="90"/>
    </row>
    <row r="435966" spans="68:68" customFormat="1">
      <c r="BP435966" s="90"/>
    </row>
    <row r="435967" spans="68:68" customFormat="1">
      <c r="BP435967" s="90"/>
    </row>
    <row r="435968" spans="68:68" customFormat="1">
      <c r="BP435968" s="90"/>
    </row>
    <row r="435969" spans="68:68" customFormat="1">
      <c r="BP435969" s="90"/>
    </row>
    <row r="435970" spans="68:68" customFormat="1">
      <c r="BP435970" s="90"/>
    </row>
    <row r="435971" spans="68:68" customFormat="1">
      <c r="BP435971" s="90"/>
    </row>
    <row r="435972" spans="68:68" customFormat="1">
      <c r="BP435972" s="90"/>
    </row>
    <row r="435973" spans="68:68" customFormat="1">
      <c r="BP435973" s="90"/>
    </row>
    <row r="435974" spans="68:68" customFormat="1">
      <c r="BP435974" s="90"/>
    </row>
    <row r="435975" spans="68:68" customFormat="1">
      <c r="BP435975" s="90"/>
    </row>
    <row r="435976" spans="68:68" customFormat="1">
      <c r="BP435976" s="90"/>
    </row>
    <row r="435977" spans="68:68" customFormat="1">
      <c r="BP435977" s="90"/>
    </row>
    <row r="435978" spans="68:68" customFormat="1">
      <c r="BP435978" s="90"/>
    </row>
    <row r="435979" spans="68:68" customFormat="1">
      <c r="BP435979" s="90"/>
    </row>
    <row r="435980" spans="68:68" customFormat="1">
      <c r="BP435980" s="90"/>
    </row>
    <row r="435981" spans="68:68" customFormat="1">
      <c r="BP435981" s="90"/>
    </row>
    <row r="435982" spans="68:68" customFormat="1">
      <c r="BP435982" s="90"/>
    </row>
    <row r="435983" spans="68:68" customFormat="1">
      <c r="BP435983" s="90"/>
    </row>
    <row r="435984" spans="68:68" customFormat="1">
      <c r="BP435984" s="90"/>
    </row>
    <row r="435985" spans="68:68" customFormat="1">
      <c r="BP435985" s="90"/>
    </row>
    <row r="435986" spans="68:68" customFormat="1">
      <c r="BP435986" s="90"/>
    </row>
    <row r="435987" spans="68:68" customFormat="1">
      <c r="BP435987" s="90"/>
    </row>
    <row r="435988" spans="68:68" customFormat="1">
      <c r="BP435988" s="90"/>
    </row>
    <row r="435989" spans="68:68" customFormat="1">
      <c r="BP435989" s="90"/>
    </row>
    <row r="435990" spans="68:68" customFormat="1">
      <c r="BP435990" s="90"/>
    </row>
    <row r="435991" spans="68:68" customFormat="1">
      <c r="BP435991" s="90"/>
    </row>
    <row r="435992" spans="68:68" customFormat="1">
      <c r="BP435992" s="90"/>
    </row>
    <row r="435993" spans="68:68" customFormat="1">
      <c r="BP435993" s="90"/>
    </row>
    <row r="435994" spans="68:68" customFormat="1">
      <c r="BP435994" s="90"/>
    </row>
    <row r="435995" spans="68:68" customFormat="1">
      <c r="BP435995" s="90"/>
    </row>
    <row r="435996" spans="68:68" customFormat="1">
      <c r="BP435996" s="90"/>
    </row>
    <row r="435997" spans="68:68" customFormat="1">
      <c r="BP435997" s="90"/>
    </row>
    <row r="435998" spans="68:68" customFormat="1">
      <c r="BP435998" s="90"/>
    </row>
    <row r="435999" spans="68:68" customFormat="1">
      <c r="BP435999" s="90"/>
    </row>
    <row r="436000" spans="68:68" customFormat="1">
      <c r="BP436000" s="90"/>
    </row>
    <row r="436001" spans="68:68" customFormat="1">
      <c r="BP436001" s="90"/>
    </row>
    <row r="436002" spans="68:68" customFormat="1">
      <c r="BP436002" s="90"/>
    </row>
    <row r="436003" spans="68:68" customFormat="1">
      <c r="BP436003" s="90"/>
    </row>
    <row r="436004" spans="68:68" customFormat="1">
      <c r="BP436004" s="90"/>
    </row>
    <row r="436005" spans="68:68" customFormat="1">
      <c r="BP436005" s="90"/>
    </row>
    <row r="436006" spans="68:68" customFormat="1">
      <c r="BP436006" s="90"/>
    </row>
    <row r="436007" spans="68:68" customFormat="1">
      <c r="BP436007" s="90"/>
    </row>
    <row r="436008" spans="68:68" customFormat="1">
      <c r="BP436008" s="90"/>
    </row>
    <row r="436009" spans="68:68" customFormat="1">
      <c r="BP436009" s="90"/>
    </row>
    <row r="436010" spans="68:68" customFormat="1">
      <c r="BP436010" s="90"/>
    </row>
    <row r="436011" spans="68:68" customFormat="1">
      <c r="BP436011" s="90"/>
    </row>
    <row r="436012" spans="68:68" customFormat="1">
      <c r="BP436012" s="90"/>
    </row>
    <row r="436013" spans="68:68" customFormat="1">
      <c r="BP436013" s="90"/>
    </row>
    <row r="436014" spans="68:68" customFormat="1">
      <c r="BP436014" s="90"/>
    </row>
    <row r="436015" spans="68:68" customFormat="1">
      <c r="BP436015" s="90"/>
    </row>
    <row r="436016" spans="68:68" customFormat="1">
      <c r="BP436016" s="90"/>
    </row>
    <row r="436017" spans="68:68" customFormat="1">
      <c r="BP436017" s="90"/>
    </row>
    <row r="436018" spans="68:68" customFormat="1">
      <c r="BP436018" s="90"/>
    </row>
    <row r="436019" spans="68:68" customFormat="1">
      <c r="BP436019" s="90"/>
    </row>
    <row r="436020" spans="68:68" customFormat="1">
      <c r="BP436020" s="90"/>
    </row>
    <row r="436021" spans="68:68" customFormat="1">
      <c r="BP436021" s="90"/>
    </row>
    <row r="436022" spans="68:68" customFormat="1">
      <c r="BP436022" s="90"/>
    </row>
    <row r="436023" spans="68:68" customFormat="1">
      <c r="BP436023" s="90"/>
    </row>
    <row r="436024" spans="68:68" customFormat="1">
      <c r="BP436024" s="90"/>
    </row>
    <row r="436025" spans="68:68" customFormat="1">
      <c r="BP436025" s="90"/>
    </row>
    <row r="436026" spans="68:68" customFormat="1">
      <c r="BP436026" s="90"/>
    </row>
    <row r="436027" spans="68:68" customFormat="1">
      <c r="BP436027" s="90"/>
    </row>
    <row r="436028" spans="68:68" customFormat="1">
      <c r="BP436028" s="90"/>
    </row>
    <row r="436029" spans="68:68" customFormat="1">
      <c r="BP436029" s="90"/>
    </row>
    <row r="436030" spans="68:68" customFormat="1">
      <c r="BP436030" s="90"/>
    </row>
    <row r="436031" spans="68:68" customFormat="1">
      <c r="BP436031" s="90"/>
    </row>
    <row r="436032" spans="68:68" customFormat="1">
      <c r="BP436032" s="90"/>
    </row>
    <row r="436033" spans="68:68" customFormat="1">
      <c r="BP436033" s="90"/>
    </row>
    <row r="436034" spans="68:68" customFormat="1">
      <c r="BP436034" s="90"/>
    </row>
    <row r="436035" spans="68:68" customFormat="1">
      <c r="BP436035" s="90"/>
    </row>
    <row r="436036" spans="68:68" customFormat="1">
      <c r="BP436036" s="90"/>
    </row>
    <row r="436037" spans="68:68" customFormat="1">
      <c r="BP436037" s="90"/>
    </row>
    <row r="436038" spans="68:68" customFormat="1">
      <c r="BP436038" s="90"/>
    </row>
    <row r="436039" spans="68:68" customFormat="1">
      <c r="BP436039" s="90"/>
    </row>
    <row r="436040" spans="68:68" customFormat="1">
      <c r="BP436040" s="90"/>
    </row>
    <row r="436041" spans="68:68" customFormat="1">
      <c r="BP436041" s="90"/>
    </row>
    <row r="436042" spans="68:68" customFormat="1">
      <c r="BP436042" s="90"/>
    </row>
    <row r="436043" spans="68:68" customFormat="1">
      <c r="BP436043" s="90"/>
    </row>
    <row r="436044" spans="68:68" customFormat="1">
      <c r="BP436044" s="90"/>
    </row>
    <row r="436045" spans="68:68" customFormat="1">
      <c r="BP436045" s="90"/>
    </row>
    <row r="436046" spans="68:68" customFormat="1">
      <c r="BP436046" s="90"/>
    </row>
    <row r="436047" spans="68:68" customFormat="1">
      <c r="BP436047" s="90"/>
    </row>
    <row r="436048" spans="68:68" customFormat="1">
      <c r="BP436048" s="90"/>
    </row>
    <row r="436049" spans="68:68" customFormat="1">
      <c r="BP436049" s="90"/>
    </row>
    <row r="436050" spans="68:68" customFormat="1">
      <c r="BP436050" s="90"/>
    </row>
    <row r="436051" spans="68:68" customFormat="1">
      <c r="BP436051" s="90"/>
    </row>
    <row r="436052" spans="68:68" customFormat="1">
      <c r="BP436052" s="90"/>
    </row>
    <row r="436053" spans="68:68" customFormat="1">
      <c r="BP436053" s="90"/>
    </row>
    <row r="436054" spans="68:68" customFormat="1">
      <c r="BP436054" s="90"/>
    </row>
    <row r="436055" spans="68:68" customFormat="1">
      <c r="BP436055" s="90"/>
    </row>
    <row r="436056" spans="68:68" customFormat="1">
      <c r="BP436056" s="90"/>
    </row>
    <row r="436057" spans="68:68" customFormat="1">
      <c r="BP436057" s="90"/>
    </row>
    <row r="436058" spans="68:68" customFormat="1">
      <c r="BP436058" s="90"/>
    </row>
    <row r="436059" spans="68:68" customFormat="1">
      <c r="BP436059" s="90"/>
    </row>
    <row r="436060" spans="68:68" customFormat="1">
      <c r="BP436060" s="90"/>
    </row>
    <row r="436061" spans="68:68" customFormat="1">
      <c r="BP436061" s="90"/>
    </row>
    <row r="436062" spans="68:68" customFormat="1">
      <c r="BP436062" s="90"/>
    </row>
    <row r="436063" spans="68:68" customFormat="1">
      <c r="BP436063" s="90"/>
    </row>
    <row r="436064" spans="68:68" customFormat="1">
      <c r="BP436064" s="90"/>
    </row>
    <row r="436065" spans="68:68" customFormat="1">
      <c r="BP436065" s="90"/>
    </row>
    <row r="436066" spans="68:68" customFormat="1">
      <c r="BP436066" s="90"/>
    </row>
    <row r="436067" spans="68:68" customFormat="1">
      <c r="BP436067" s="90"/>
    </row>
    <row r="436068" spans="68:68" customFormat="1">
      <c r="BP436068" s="90"/>
    </row>
    <row r="436069" spans="68:68" customFormat="1">
      <c r="BP436069" s="90"/>
    </row>
    <row r="436070" spans="68:68" customFormat="1">
      <c r="BP436070" s="90"/>
    </row>
    <row r="436071" spans="68:68" customFormat="1">
      <c r="BP436071" s="90"/>
    </row>
    <row r="436072" spans="68:68" customFormat="1">
      <c r="BP436072" s="90"/>
    </row>
    <row r="436073" spans="68:68" customFormat="1">
      <c r="BP436073" s="90"/>
    </row>
    <row r="436074" spans="68:68" customFormat="1">
      <c r="BP436074" s="90"/>
    </row>
    <row r="436075" spans="68:68" customFormat="1">
      <c r="BP436075" s="90"/>
    </row>
    <row r="436076" spans="68:68" customFormat="1">
      <c r="BP436076" s="90"/>
    </row>
    <row r="436077" spans="68:68" customFormat="1">
      <c r="BP436077" s="90"/>
    </row>
    <row r="436078" spans="68:68" customFormat="1">
      <c r="BP436078" s="90"/>
    </row>
    <row r="436079" spans="68:68" customFormat="1">
      <c r="BP436079" s="90"/>
    </row>
    <row r="436080" spans="68:68" customFormat="1">
      <c r="BP436080" s="90"/>
    </row>
    <row r="436081" spans="68:68" customFormat="1">
      <c r="BP436081" s="90"/>
    </row>
    <row r="436082" spans="68:68" customFormat="1">
      <c r="BP436082" s="90"/>
    </row>
    <row r="436083" spans="68:68" customFormat="1">
      <c r="BP436083" s="90"/>
    </row>
    <row r="436084" spans="68:68" customFormat="1">
      <c r="BP436084" s="90"/>
    </row>
    <row r="436085" spans="68:68" customFormat="1">
      <c r="BP436085" s="90"/>
    </row>
    <row r="436086" spans="68:68" customFormat="1">
      <c r="BP436086" s="90"/>
    </row>
    <row r="436087" spans="68:68" customFormat="1">
      <c r="BP436087" s="90"/>
    </row>
    <row r="436088" spans="68:68" customFormat="1">
      <c r="BP436088" s="90"/>
    </row>
    <row r="436089" spans="68:68" customFormat="1">
      <c r="BP436089" s="90"/>
    </row>
    <row r="436090" spans="68:68" customFormat="1">
      <c r="BP436090" s="90"/>
    </row>
    <row r="436091" spans="68:68" customFormat="1">
      <c r="BP436091" s="90"/>
    </row>
    <row r="436092" spans="68:68" customFormat="1">
      <c r="BP436092" s="90"/>
    </row>
    <row r="436093" spans="68:68" customFormat="1">
      <c r="BP436093" s="90"/>
    </row>
    <row r="436094" spans="68:68" customFormat="1">
      <c r="BP436094" s="90"/>
    </row>
    <row r="436095" spans="68:68" customFormat="1">
      <c r="BP436095" s="90"/>
    </row>
    <row r="436096" spans="68:68" customFormat="1">
      <c r="BP436096" s="90"/>
    </row>
    <row r="436097" spans="68:68" customFormat="1">
      <c r="BP436097" s="90"/>
    </row>
    <row r="436098" spans="68:68" customFormat="1">
      <c r="BP436098" s="90"/>
    </row>
    <row r="436099" spans="68:68" customFormat="1">
      <c r="BP436099" s="90"/>
    </row>
    <row r="436100" spans="68:68" customFormat="1">
      <c r="BP436100" s="90"/>
    </row>
    <row r="436101" spans="68:68" customFormat="1">
      <c r="BP436101" s="90"/>
    </row>
    <row r="436102" spans="68:68" customFormat="1">
      <c r="BP436102" s="90"/>
    </row>
    <row r="436103" spans="68:68" customFormat="1">
      <c r="BP436103" s="90"/>
    </row>
    <row r="436104" spans="68:68" customFormat="1">
      <c r="BP436104" s="90"/>
    </row>
    <row r="436105" spans="68:68" customFormat="1">
      <c r="BP436105" s="90"/>
    </row>
    <row r="436106" spans="68:68" customFormat="1">
      <c r="BP436106" s="90"/>
    </row>
    <row r="436107" spans="68:68" customFormat="1">
      <c r="BP436107" s="90"/>
    </row>
    <row r="436108" spans="68:68" customFormat="1">
      <c r="BP436108" s="90"/>
    </row>
    <row r="436109" spans="68:68" customFormat="1">
      <c r="BP436109" s="90"/>
    </row>
    <row r="436110" spans="68:68" customFormat="1">
      <c r="BP436110" s="90"/>
    </row>
    <row r="436111" spans="68:68" customFormat="1">
      <c r="BP436111" s="90"/>
    </row>
    <row r="436112" spans="68:68" customFormat="1">
      <c r="BP436112" s="90"/>
    </row>
    <row r="436113" spans="68:68" customFormat="1">
      <c r="BP436113" s="90"/>
    </row>
    <row r="436114" spans="68:68" customFormat="1">
      <c r="BP436114" s="90"/>
    </row>
    <row r="436115" spans="68:68" customFormat="1">
      <c r="BP436115" s="90"/>
    </row>
    <row r="436116" spans="68:68" customFormat="1">
      <c r="BP436116" s="90"/>
    </row>
    <row r="436117" spans="68:68" customFormat="1">
      <c r="BP436117" s="90"/>
    </row>
    <row r="436118" spans="68:68" customFormat="1">
      <c r="BP436118" s="90"/>
    </row>
    <row r="436119" spans="68:68" customFormat="1">
      <c r="BP436119" s="90"/>
    </row>
    <row r="436120" spans="68:68" customFormat="1">
      <c r="BP436120" s="90"/>
    </row>
    <row r="436121" spans="68:68" customFormat="1">
      <c r="BP436121" s="90"/>
    </row>
    <row r="436122" spans="68:68" customFormat="1">
      <c r="BP436122" s="90"/>
    </row>
    <row r="436123" spans="68:68" customFormat="1">
      <c r="BP436123" s="90"/>
    </row>
    <row r="436124" spans="68:68" customFormat="1">
      <c r="BP436124" s="90"/>
    </row>
    <row r="436125" spans="68:68" customFormat="1">
      <c r="BP436125" s="90"/>
    </row>
    <row r="436126" spans="68:68" customFormat="1">
      <c r="BP436126" s="90"/>
    </row>
    <row r="436127" spans="68:68" customFormat="1">
      <c r="BP436127" s="90"/>
    </row>
    <row r="436128" spans="68:68" customFormat="1">
      <c r="BP436128" s="90"/>
    </row>
    <row r="436129" spans="68:68" customFormat="1">
      <c r="BP436129" s="90"/>
    </row>
    <row r="436130" spans="68:68" customFormat="1">
      <c r="BP436130" s="90"/>
    </row>
    <row r="436131" spans="68:68" customFormat="1">
      <c r="BP436131" s="90"/>
    </row>
    <row r="436132" spans="68:68" customFormat="1">
      <c r="BP436132" s="90"/>
    </row>
    <row r="436133" spans="68:68" customFormat="1">
      <c r="BP436133" s="90"/>
    </row>
    <row r="436134" spans="68:68" customFormat="1">
      <c r="BP436134" s="90"/>
    </row>
    <row r="436135" spans="68:68" customFormat="1">
      <c r="BP436135" s="90"/>
    </row>
    <row r="436136" spans="68:68" customFormat="1">
      <c r="BP436136" s="90"/>
    </row>
    <row r="436137" spans="68:68" customFormat="1">
      <c r="BP436137" s="90"/>
    </row>
    <row r="436138" spans="68:68" customFormat="1">
      <c r="BP436138" s="90"/>
    </row>
    <row r="436139" spans="68:68" customFormat="1">
      <c r="BP436139" s="90"/>
    </row>
    <row r="436140" spans="68:68" customFormat="1">
      <c r="BP436140" s="90"/>
    </row>
    <row r="436141" spans="68:68" customFormat="1">
      <c r="BP436141" s="90"/>
    </row>
    <row r="436142" spans="68:68" customFormat="1">
      <c r="BP436142" s="90"/>
    </row>
    <row r="436143" spans="68:68" customFormat="1">
      <c r="BP436143" s="90"/>
    </row>
    <row r="436144" spans="68:68" customFormat="1">
      <c r="BP436144" s="90"/>
    </row>
    <row r="436145" spans="68:68" customFormat="1">
      <c r="BP436145" s="90"/>
    </row>
    <row r="436146" spans="68:68" customFormat="1">
      <c r="BP436146" s="90"/>
    </row>
    <row r="436147" spans="68:68" customFormat="1">
      <c r="BP436147" s="90"/>
    </row>
    <row r="436148" spans="68:68" customFormat="1">
      <c r="BP436148" s="90"/>
    </row>
    <row r="436149" spans="68:68" customFormat="1">
      <c r="BP436149" s="90"/>
    </row>
    <row r="436150" spans="68:68" customFormat="1">
      <c r="BP436150" s="90"/>
    </row>
    <row r="436151" spans="68:68" customFormat="1">
      <c r="BP436151" s="90"/>
    </row>
    <row r="436152" spans="68:68" customFormat="1">
      <c r="BP436152" s="90"/>
    </row>
    <row r="436153" spans="68:68" customFormat="1">
      <c r="BP436153" s="90"/>
    </row>
    <row r="436154" spans="68:68" customFormat="1">
      <c r="BP436154" s="90"/>
    </row>
    <row r="436155" spans="68:68" customFormat="1">
      <c r="BP436155" s="90"/>
    </row>
    <row r="436156" spans="68:68" customFormat="1">
      <c r="BP436156" s="90"/>
    </row>
    <row r="436157" spans="68:68" customFormat="1">
      <c r="BP436157" s="90"/>
    </row>
    <row r="436158" spans="68:68" customFormat="1">
      <c r="BP436158" s="90"/>
    </row>
    <row r="436159" spans="68:68" customFormat="1">
      <c r="BP436159" s="90"/>
    </row>
    <row r="436160" spans="68:68" customFormat="1">
      <c r="BP436160" s="90"/>
    </row>
    <row r="436161" spans="68:68" customFormat="1">
      <c r="BP436161" s="90"/>
    </row>
    <row r="436162" spans="68:68" customFormat="1">
      <c r="BP436162" s="90"/>
    </row>
    <row r="436163" spans="68:68" customFormat="1">
      <c r="BP436163" s="90"/>
    </row>
    <row r="436164" spans="68:68" customFormat="1">
      <c r="BP436164" s="90"/>
    </row>
    <row r="436165" spans="68:68" customFormat="1">
      <c r="BP436165" s="90"/>
    </row>
    <row r="436166" spans="68:68" customFormat="1">
      <c r="BP436166" s="90"/>
    </row>
    <row r="436167" spans="68:68" customFormat="1">
      <c r="BP436167" s="90"/>
    </row>
    <row r="436168" spans="68:68" customFormat="1">
      <c r="BP436168" s="90"/>
    </row>
    <row r="436169" spans="68:68" customFormat="1">
      <c r="BP436169" s="90"/>
    </row>
    <row r="436170" spans="68:68" customFormat="1">
      <c r="BP436170" s="90"/>
    </row>
    <row r="436171" spans="68:68" customFormat="1">
      <c r="BP436171" s="90"/>
    </row>
    <row r="436172" spans="68:68" customFormat="1">
      <c r="BP436172" s="90"/>
    </row>
    <row r="436173" spans="68:68" customFormat="1">
      <c r="BP436173" s="90"/>
    </row>
    <row r="436174" spans="68:68" customFormat="1">
      <c r="BP436174" s="90"/>
    </row>
    <row r="436175" spans="68:68" customFormat="1">
      <c r="BP436175" s="90"/>
    </row>
    <row r="436176" spans="68:68" customFormat="1">
      <c r="BP436176" s="90"/>
    </row>
    <row r="436177" spans="68:68" customFormat="1">
      <c r="BP436177" s="90"/>
    </row>
    <row r="436178" spans="68:68" customFormat="1">
      <c r="BP436178" s="90"/>
    </row>
    <row r="436179" spans="68:68" customFormat="1">
      <c r="BP436179" s="90"/>
    </row>
    <row r="436180" spans="68:68" customFormat="1">
      <c r="BP436180" s="90"/>
    </row>
    <row r="436181" spans="68:68" customFormat="1">
      <c r="BP436181" s="90"/>
    </row>
    <row r="436182" spans="68:68" customFormat="1">
      <c r="BP436182" s="90"/>
    </row>
    <row r="436183" spans="68:68" customFormat="1">
      <c r="BP436183" s="90"/>
    </row>
    <row r="436184" spans="68:68" customFormat="1">
      <c r="BP436184" s="90"/>
    </row>
    <row r="436185" spans="68:68" customFormat="1">
      <c r="BP436185" s="90"/>
    </row>
    <row r="436186" spans="68:68" customFormat="1">
      <c r="BP436186" s="90"/>
    </row>
    <row r="436187" spans="68:68" customFormat="1">
      <c r="BP436187" s="90"/>
    </row>
    <row r="436188" spans="68:68" customFormat="1">
      <c r="BP436188" s="90"/>
    </row>
    <row r="436189" spans="68:68" customFormat="1">
      <c r="BP436189" s="90"/>
    </row>
    <row r="436190" spans="68:68" customFormat="1">
      <c r="BP436190" s="90"/>
    </row>
    <row r="436191" spans="68:68" customFormat="1">
      <c r="BP436191" s="90"/>
    </row>
    <row r="436192" spans="68:68" customFormat="1">
      <c r="BP436192" s="90"/>
    </row>
    <row r="436193" spans="68:68" customFormat="1">
      <c r="BP436193" s="90"/>
    </row>
    <row r="436194" spans="68:68" customFormat="1">
      <c r="BP436194" s="90"/>
    </row>
    <row r="436195" spans="68:68" customFormat="1">
      <c r="BP436195" s="90"/>
    </row>
    <row r="436196" spans="68:68" customFormat="1">
      <c r="BP436196" s="90"/>
    </row>
    <row r="436197" spans="68:68" customFormat="1">
      <c r="BP436197" s="90"/>
    </row>
    <row r="436198" spans="68:68" customFormat="1">
      <c r="BP436198" s="90"/>
    </row>
    <row r="436199" spans="68:68" customFormat="1">
      <c r="BP436199" s="90"/>
    </row>
    <row r="436200" spans="68:68" customFormat="1">
      <c r="BP436200" s="90"/>
    </row>
    <row r="436201" spans="68:68" customFormat="1">
      <c r="BP436201" s="90"/>
    </row>
    <row r="436202" spans="68:68" customFormat="1">
      <c r="BP436202" s="90"/>
    </row>
    <row r="436203" spans="68:68" customFormat="1">
      <c r="BP436203" s="90"/>
    </row>
    <row r="436204" spans="68:68" customFormat="1">
      <c r="BP436204" s="90"/>
    </row>
    <row r="436205" spans="68:68" customFormat="1">
      <c r="BP436205" s="90"/>
    </row>
    <row r="436206" spans="68:68" customFormat="1">
      <c r="BP436206" s="90"/>
    </row>
    <row r="436207" spans="68:68" customFormat="1">
      <c r="BP436207" s="90"/>
    </row>
    <row r="436208" spans="68:68" customFormat="1">
      <c r="BP436208" s="90"/>
    </row>
    <row r="436209" spans="68:68" customFormat="1">
      <c r="BP436209" s="90"/>
    </row>
    <row r="436210" spans="68:68" customFormat="1">
      <c r="BP436210" s="90"/>
    </row>
    <row r="436211" spans="68:68" customFormat="1">
      <c r="BP436211" s="90"/>
    </row>
    <row r="436212" spans="68:68" customFormat="1">
      <c r="BP436212" s="90"/>
    </row>
    <row r="436213" spans="68:68" customFormat="1">
      <c r="BP436213" s="90"/>
    </row>
    <row r="436214" spans="68:68" customFormat="1">
      <c r="BP436214" s="90"/>
    </row>
    <row r="436215" spans="68:68" customFormat="1">
      <c r="BP436215" s="90"/>
    </row>
    <row r="436216" spans="68:68" customFormat="1">
      <c r="BP436216" s="90"/>
    </row>
    <row r="436217" spans="68:68" customFormat="1">
      <c r="BP436217" s="90"/>
    </row>
    <row r="436218" spans="68:68" customFormat="1">
      <c r="BP436218" s="90"/>
    </row>
    <row r="436219" spans="68:68" customFormat="1">
      <c r="BP436219" s="90"/>
    </row>
    <row r="436220" spans="68:68" customFormat="1">
      <c r="BP436220" s="90"/>
    </row>
    <row r="436221" spans="68:68" customFormat="1">
      <c r="BP436221" s="90"/>
    </row>
    <row r="436222" spans="68:68" customFormat="1">
      <c r="BP436222" s="90"/>
    </row>
    <row r="436223" spans="68:68" customFormat="1">
      <c r="BP436223" s="90"/>
    </row>
    <row r="436224" spans="68:68" customFormat="1">
      <c r="BP436224" s="90"/>
    </row>
    <row r="436225" spans="68:68" customFormat="1">
      <c r="BP436225" s="90"/>
    </row>
    <row r="436226" spans="68:68" customFormat="1">
      <c r="BP436226" s="90"/>
    </row>
    <row r="436227" spans="68:68" customFormat="1">
      <c r="BP436227" s="90"/>
    </row>
    <row r="436228" spans="68:68" customFormat="1">
      <c r="BP436228" s="90"/>
    </row>
    <row r="436229" spans="68:68" customFormat="1">
      <c r="BP436229" s="90"/>
    </row>
    <row r="436230" spans="68:68" customFormat="1">
      <c r="BP436230" s="90"/>
    </row>
    <row r="436231" spans="68:68" customFormat="1">
      <c r="BP436231" s="90"/>
    </row>
    <row r="436232" spans="68:68" customFormat="1">
      <c r="BP436232" s="90"/>
    </row>
    <row r="436233" spans="68:68" customFormat="1">
      <c r="BP436233" s="90"/>
    </row>
    <row r="436234" spans="68:68" customFormat="1">
      <c r="BP436234" s="90"/>
    </row>
    <row r="436235" spans="68:68" customFormat="1">
      <c r="BP436235" s="90"/>
    </row>
    <row r="436236" spans="68:68" customFormat="1">
      <c r="BP436236" s="90"/>
    </row>
    <row r="436237" spans="68:68" customFormat="1">
      <c r="BP436237" s="90"/>
    </row>
    <row r="436238" spans="68:68" customFormat="1">
      <c r="BP436238" s="90"/>
    </row>
    <row r="436239" spans="68:68" customFormat="1">
      <c r="BP436239" s="90"/>
    </row>
    <row r="436240" spans="68:68" customFormat="1">
      <c r="BP436240" s="90"/>
    </row>
    <row r="436241" spans="68:68" customFormat="1">
      <c r="BP436241" s="90"/>
    </row>
    <row r="436242" spans="68:68" customFormat="1">
      <c r="BP436242" s="90"/>
    </row>
    <row r="436243" spans="68:68" customFormat="1">
      <c r="BP436243" s="90"/>
    </row>
    <row r="436244" spans="68:68" customFormat="1">
      <c r="BP436244" s="90"/>
    </row>
    <row r="436245" spans="68:68" customFormat="1">
      <c r="BP436245" s="90"/>
    </row>
    <row r="436246" spans="68:68" customFormat="1">
      <c r="BP436246" s="90"/>
    </row>
    <row r="436247" spans="68:68" customFormat="1">
      <c r="BP436247" s="90"/>
    </row>
    <row r="436248" spans="68:68" customFormat="1">
      <c r="BP436248" s="90"/>
    </row>
    <row r="436249" spans="68:68" customFormat="1">
      <c r="BP436249" s="90"/>
    </row>
    <row r="436250" spans="68:68" customFormat="1">
      <c r="BP436250" s="90"/>
    </row>
    <row r="436251" spans="68:68" customFormat="1">
      <c r="BP436251" s="90"/>
    </row>
    <row r="436252" spans="68:68" customFormat="1">
      <c r="BP436252" s="90"/>
    </row>
    <row r="436253" spans="68:68" customFormat="1">
      <c r="BP436253" s="90"/>
    </row>
    <row r="436254" spans="68:68" customFormat="1">
      <c r="BP436254" s="90"/>
    </row>
    <row r="436255" spans="68:68" customFormat="1">
      <c r="BP436255" s="90"/>
    </row>
    <row r="436256" spans="68:68" customFormat="1">
      <c r="BP436256" s="90"/>
    </row>
    <row r="436257" spans="68:68" customFormat="1">
      <c r="BP436257" s="90"/>
    </row>
    <row r="436258" spans="68:68" customFormat="1">
      <c r="BP436258" s="90"/>
    </row>
    <row r="436259" spans="68:68" customFormat="1">
      <c r="BP436259" s="90"/>
    </row>
    <row r="436260" spans="68:68" customFormat="1">
      <c r="BP436260" s="90"/>
    </row>
    <row r="436261" spans="68:68" customFormat="1">
      <c r="BP436261" s="90"/>
    </row>
    <row r="436262" spans="68:68" customFormat="1">
      <c r="BP436262" s="90"/>
    </row>
    <row r="436263" spans="68:68" customFormat="1">
      <c r="BP436263" s="90"/>
    </row>
    <row r="436264" spans="68:68" customFormat="1">
      <c r="BP436264" s="90"/>
    </row>
    <row r="436265" spans="68:68" customFormat="1">
      <c r="BP436265" s="90"/>
    </row>
    <row r="436266" spans="68:68" customFormat="1">
      <c r="BP436266" s="90"/>
    </row>
    <row r="436267" spans="68:68" customFormat="1">
      <c r="BP436267" s="90"/>
    </row>
    <row r="436268" spans="68:68" customFormat="1">
      <c r="BP436268" s="90"/>
    </row>
    <row r="436269" spans="68:68" customFormat="1">
      <c r="BP436269" s="90"/>
    </row>
    <row r="436270" spans="68:68" customFormat="1">
      <c r="BP436270" s="90"/>
    </row>
    <row r="436271" spans="68:68" customFormat="1">
      <c r="BP436271" s="90"/>
    </row>
    <row r="436272" spans="68:68" customFormat="1">
      <c r="BP436272" s="90"/>
    </row>
    <row r="436273" spans="68:68" customFormat="1">
      <c r="BP436273" s="90"/>
    </row>
    <row r="436274" spans="68:68" customFormat="1">
      <c r="BP436274" s="90"/>
    </row>
    <row r="436275" spans="68:68" customFormat="1">
      <c r="BP436275" s="90"/>
    </row>
    <row r="436276" spans="68:68" customFormat="1">
      <c r="BP436276" s="90"/>
    </row>
    <row r="436277" spans="68:68" customFormat="1">
      <c r="BP436277" s="90"/>
    </row>
    <row r="436278" spans="68:68" customFormat="1">
      <c r="BP436278" s="90"/>
    </row>
    <row r="436279" spans="68:68" customFormat="1">
      <c r="BP436279" s="90"/>
    </row>
    <row r="436280" spans="68:68" customFormat="1">
      <c r="BP436280" s="90"/>
    </row>
    <row r="436281" spans="68:68" customFormat="1">
      <c r="BP436281" s="90"/>
    </row>
    <row r="436282" spans="68:68" customFormat="1">
      <c r="BP436282" s="90"/>
    </row>
    <row r="436283" spans="68:68" customFormat="1">
      <c r="BP436283" s="90"/>
    </row>
    <row r="436284" spans="68:68" customFormat="1">
      <c r="BP436284" s="90"/>
    </row>
    <row r="436285" spans="68:68" customFormat="1">
      <c r="BP436285" s="90"/>
    </row>
    <row r="436286" spans="68:68" customFormat="1">
      <c r="BP436286" s="90"/>
    </row>
    <row r="436287" spans="68:68" customFormat="1">
      <c r="BP436287" s="90"/>
    </row>
    <row r="436288" spans="68:68" customFormat="1">
      <c r="BP436288" s="90"/>
    </row>
    <row r="436289" spans="68:68" customFormat="1">
      <c r="BP436289" s="90"/>
    </row>
    <row r="436290" spans="68:68" customFormat="1">
      <c r="BP436290" s="90"/>
    </row>
    <row r="436291" spans="68:68" customFormat="1">
      <c r="BP436291" s="90"/>
    </row>
    <row r="436292" spans="68:68" customFormat="1">
      <c r="BP436292" s="90"/>
    </row>
    <row r="436293" spans="68:68" customFormat="1">
      <c r="BP436293" s="90"/>
    </row>
    <row r="436294" spans="68:68" customFormat="1">
      <c r="BP436294" s="90"/>
    </row>
    <row r="436295" spans="68:68" customFormat="1">
      <c r="BP436295" s="90"/>
    </row>
    <row r="436296" spans="68:68" customFormat="1">
      <c r="BP436296" s="90"/>
    </row>
    <row r="436297" spans="68:68" customFormat="1">
      <c r="BP436297" s="90"/>
    </row>
    <row r="436298" spans="68:68" customFormat="1">
      <c r="BP436298" s="90"/>
    </row>
    <row r="436299" spans="68:68" customFormat="1">
      <c r="BP436299" s="90"/>
    </row>
    <row r="436300" spans="68:68" customFormat="1">
      <c r="BP436300" s="90"/>
    </row>
    <row r="436301" spans="68:68" customFormat="1">
      <c r="BP436301" s="90"/>
    </row>
    <row r="436302" spans="68:68" customFormat="1">
      <c r="BP436302" s="90"/>
    </row>
    <row r="436303" spans="68:68" customFormat="1">
      <c r="BP436303" s="90"/>
    </row>
    <row r="436304" spans="68:68" customFormat="1">
      <c r="BP436304" s="90"/>
    </row>
    <row r="436305" spans="68:68" customFormat="1">
      <c r="BP436305" s="90"/>
    </row>
    <row r="436306" spans="68:68" customFormat="1">
      <c r="BP436306" s="90"/>
    </row>
    <row r="436307" spans="68:68" customFormat="1">
      <c r="BP436307" s="90"/>
    </row>
    <row r="436308" spans="68:68" customFormat="1">
      <c r="BP436308" s="90"/>
    </row>
    <row r="436309" spans="68:68" customFormat="1">
      <c r="BP436309" s="90"/>
    </row>
    <row r="436310" spans="68:68" customFormat="1">
      <c r="BP436310" s="90"/>
    </row>
    <row r="436311" spans="68:68" customFormat="1">
      <c r="BP436311" s="90"/>
    </row>
    <row r="436312" spans="68:68" customFormat="1">
      <c r="BP436312" s="90"/>
    </row>
    <row r="436313" spans="68:68" customFormat="1">
      <c r="BP436313" s="90"/>
    </row>
    <row r="436314" spans="68:68" customFormat="1">
      <c r="BP436314" s="90"/>
    </row>
    <row r="436315" spans="68:68" customFormat="1">
      <c r="BP436315" s="90"/>
    </row>
    <row r="436316" spans="68:68" customFormat="1">
      <c r="BP436316" s="90"/>
    </row>
    <row r="436317" spans="68:68" customFormat="1">
      <c r="BP436317" s="90"/>
    </row>
    <row r="436318" spans="68:68" customFormat="1">
      <c r="BP436318" s="90"/>
    </row>
    <row r="436319" spans="68:68" customFormat="1">
      <c r="BP436319" s="90"/>
    </row>
    <row r="436320" spans="68:68" customFormat="1">
      <c r="BP436320" s="90"/>
    </row>
    <row r="436321" spans="68:68" customFormat="1">
      <c r="BP436321" s="90"/>
    </row>
    <row r="436322" spans="68:68" customFormat="1">
      <c r="BP436322" s="90"/>
    </row>
    <row r="436323" spans="68:68" customFormat="1">
      <c r="BP436323" s="90"/>
    </row>
    <row r="436324" spans="68:68" customFormat="1">
      <c r="BP436324" s="90"/>
    </row>
    <row r="436325" spans="68:68" customFormat="1">
      <c r="BP436325" s="90"/>
    </row>
    <row r="436326" spans="68:68" customFormat="1">
      <c r="BP436326" s="90"/>
    </row>
    <row r="436327" spans="68:68" customFormat="1">
      <c r="BP436327" s="90"/>
    </row>
    <row r="436328" spans="68:68" customFormat="1">
      <c r="BP436328" s="90"/>
    </row>
    <row r="436329" spans="68:68" customFormat="1">
      <c r="BP436329" s="90"/>
    </row>
    <row r="436330" spans="68:68" customFormat="1">
      <c r="BP436330" s="90"/>
    </row>
    <row r="436331" spans="68:68" customFormat="1">
      <c r="BP436331" s="90"/>
    </row>
    <row r="436332" spans="68:68" customFormat="1">
      <c r="BP436332" s="90"/>
    </row>
    <row r="436333" spans="68:68" customFormat="1">
      <c r="BP436333" s="90"/>
    </row>
    <row r="436334" spans="68:68" customFormat="1">
      <c r="BP436334" s="90"/>
    </row>
    <row r="436335" spans="68:68" customFormat="1">
      <c r="BP436335" s="90"/>
    </row>
    <row r="436336" spans="68:68" customFormat="1">
      <c r="BP436336" s="90"/>
    </row>
    <row r="436337" spans="68:68" customFormat="1">
      <c r="BP436337" s="90"/>
    </row>
    <row r="436338" spans="68:68" customFormat="1">
      <c r="BP436338" s="90"/>
    </row>
    <row r="436339" spans="68:68" customFormat="1">
      <c r="BP436339" s="90"/>
    </row>
    <row r="436340" spans="68:68" customFormat="1">
      <c r="BP436340" s="90"/>
    </row>
    <row r="436341" spans="68:68" customFormat="1">
      <c r="BP436341" s="90"/>
    </row>
    <row r="436342" spans="68:68" customFormat="1">
      <c r="BP436342" s="90"/>
    </row>
    <row r="436343" spans="68:68" customFormat="1">
      <c r="BP436343" s="90"/>
    </row>
    <row r="436344" spans="68:68" customFormat="1">
      <c r="BP436344" s="90"/>
    </row>
    <row r="436345" spans="68:68" customFormat="1">
      <c r="BP436345" s="90"/>
    </row>
    <row r="436346" spans="68:68" customFormat="1">
      <c r="BP436346" s="90"/>
    </row>
    <row r="436347" spans="68:68" customFormat="1">
      <c r="BP436347" s="90"/>
    </row>
    <row r="436348" spans="68:68" customFormat="1">
      <c r="BP436348" s="90"/>
    </row>
    <row r="436349" spans="68:68" customFormat="1">
      <c r="BP436349" s="90"/>
    </row>
    <row r="436350" spans="68:68" customFormat="1">
      <c r="BP436350" s="90"/>
    </row>
    <row r="436351" spans="68:68" customFormat="1">
      <c r="BP436351" s="90"/>
    </row>
    <row r="436352" spans="68:68" customFormat="1">
      <c r="BP436352" s="90"/>
    </row>
    <row r="436353" spans="68:68" customFormat="1">
      <c r="BP436353" s="90"/>
    </row>
    <row r="436354" spans="68:68" customFormat="1">
      <c r="BP436354" s="90"/>
    </row>
    <row r="436355" spans="68:68" customFormat="1">
      <c r="BP436355" s="90"/>
    </row>
    <row r="436356" spans="68:68" customFormat="1">
      <c r="BP436356" s="90"/>
    </row>
    <row r="436357" spans="68:68" customFormat="1">
      <c r="BP436357" s="90"/>
    </row>
    <row r="436358" spans="68:68" customFormat="1">
      <c r="BP436358" s="90"/>
    </row>
    <row r="436359" spans="68:68" customFormat="1">
      <c r="BP436359" s="90"/>
    </row>
    <row r="436360" spans="68:68" customFormat="1">
      <c r="BP436360" s="90"/>
    </row>
    <row r="436361" spans="68:68" customFormat="1">
      <c r="BP436361" s="90"/>
    </row>
    <row r="436362" spans="68:68" customFormat="1">
      <c r="BP436362" s="90"/>
    </row>
    <row r="436363" spans="68:68" customFormat="1">
      <c r="BP436363" s="90"/>
    </row>
    <row r="436364" spans="68:68" customFormat="1">
      <c r="BP436364" s="90"/>
    </row>
    <row r="436365" spans="68:68" customFormat="1">
      <c r="BP436365" s="90"/>
    </row>
    <row r="436366" spans="68:68" customFormat="1">
      <c r="BP436366" s="90"/>
    </row>
    <row r="436367" spans="68:68" customFormat="1">
      <c r="BP436367" s="90"/>
    </row>
    <row r="436368" spans="68:68" customFormat="1">
      <c r="BP436368" s="90"/>
    </row>
    <row r="436369" spans="68:68" customFormat="1">
      <c r="BP436369" s="90"/>
    </row>
    <row r="436370" spans="68:68" customFormat="1">
      <c r="BP436370" s="90"/>
    </row>
    <row r="436371" spans="68:68" customFormat="1">
      <c r="BP436371" s="90"/>
    </row>
    <row r="436372" spans="68:68" customFormat="1">
      <c r="BP436372" s="90"/>
    </row>
    <row r="436373" spans="68:68" customFormat="1">
      <c r="BP436373" s="90"/>
    </row>
    <row r="436374" spans="68:68" customFormat="1">
      <c r="BP436374" s="90"/>
    </row>
    <row r="436375" spans="68:68" customFormat="1">
      <c r="BP436375" s="90"/>
    </row>
    <row r="436376" spans="68:68" customFormat="1">
      <c r="BP436376" s="90"/>
    </row>
    <row r="436377" spans="68:68" customFormat="1">
      <c r="BP436377" s="90"/>
    </row>
    <row r="436378" spans="68:68" customFormat="1">
      <c r="BP436378" s="90"/>
    </row>
    <row r="436379" spans="68:68" customFormat="1">
      <c r="BP436379" s="90"/>
    </row>
    <row r="436380" spans="68:68" customFormat="1">
      <c r="BP436380" s="90"/>
    </row>
    <row r="436381" spans="68:68" customFormat="1">
      <c r="BP436381" s="90"/>
    </row>
    <row r="436382" spans="68:68" customFormat="1">
      <c r="BP436382" s="90"/>
    </row>
    <row r="436383" spans="68:68" customFormat="1">
      <c r="BP436383" s="90"/>
    </row>
    <row r="436384" spans="68:68" customFormat="1">
      <c r="BP436384" s="90"/>
    </row>
    <row r="436385" spans="68:68" customFormat="1">
      <c r="BP436385" s="90"/>
    </row>
    <row r="436386" spans="68:68" customFormat="1">
      <c r="BP436386" s="90"/>
    </row>
    <row r="436387" spans="68:68" customFormat="1">
      <c r="BP436387" s="90"/>
    </row>
    <row r="436388" spans="68:68" customFormat="1">
      <c r="BP436388" s="90"/>
    </row>
    <row r="436389" spans="68:68" customFormat="1">
      <c r="BP436389" s="90"/>
    </row>
    <row r="436390" spans="68:68" customFormat="1">
      <c r="BP436390" s="90"/>
    </row>
    <row r="436391" spans="68:68" customFormat="1">
      <c r="BP436391" s="90"/>
    </row>
    <row r="436392" spans="68:68" customFormat="1">
      <c r="BP436392" s="90"/>
    </row>
    <row r="436393" spans="68:68" customFormat="1">
      <c r="BP436393" s="90"/>
    </row>
    <row r="436394" spans="68:68" customFormat="1">
      <c r="BP436394" s="90"/>
    </row>
    <row r="436395" spans="68:68" customFormat="1">
      <c r="BP436395" s="90"/>
    </row>
    <row r="436396" spans="68:68" customFormat="1">
      <c r="BP436396" s="90"/>
    </row>
    <row r="436397" spans="68:68" customFormat="1">
      <c r="BP436397" s="90"/>
    </row>
    <row r="436398" spans="68:68" customFormat="1">
      <c r="BP436398" s="90"/>
    </row>
    <row r="436399" spans="68:68" customFormat="1">
      <c r="BP436399" s="90"/>
    </row>
    <row r="436400" spans="68:68" customFormat="1">
      <c r="BP436400" s="90"/>
    </row>
    <row r="436401" spans="68:68" customFormat="1">
      <c r="BP436401" s="90"/>
    </row>
    <row r="436402" spans="68:68" customFormat="1">
      <c r="BP436402" s="90"/>
    </row>
    <row r="436403" spans="68:68" customFormat="1">
      <c r="BP436403" s="90"/>
    </row>
    <row r="436404" spans="68:68" customFormat="1">
      <c r="BP436404" s="90"/>
    </row>
    <row r="436405" spans="68:68" customFormat="1">
      <c r="BP436405" s="90"/>
    </row>
    <row r="436406" spans="68:68" customFormat="1">
      <c r="BP436406" s="90"/>
    </row>
    <row r="436407" spans="68:68" customFormat="1">
      <c r="BP436407" s="90"/>
    </row>
    <row r="436408" spans="68:68" customFormat="1">
      <c r="BP436408" s="90"/>
    </row>
    <row r="436409" spans="68:68" customFormat="1">
      <c r="BP436409" s="90"/>
    </row>
    <row r="436410" spans="68:68" customFormat="1">
      <c r="BP436410" s="90"/>
    </row>
    <row r="436411" spans="68:68" customFormat="1">
      <c r="BP436411" s="90"/>
    </row>
    <row r="436412" spans="68:68" customFormat="1">
      <c r="BP436412" s="90"/>
    </row>
    <row r="436413" spans="68:68" customFormat="1">
      <c r="BP436413" s="90"/>
    </row>
    <row r="436414" spans="68:68" customFormat="1">
      <c r="BP436414" s="90"/>
    </row>
    <row r="436415" spans="68:68" customFormat="1">
      <c r="BP436415" s="90"/>
    </row>
    <row r="436416" spans="68:68" customFormat="1">
      <c r="BP436416" s="90"/>
    </row>
    <row r="436417" spans="68:68" customFormat="1">
      <c r="BP436417" s="90"/>
    </row>
    <row r="436418" spans="68:68" customFormat="1">
      <c r="BP436418" s="90"/>
    </row>
    <row r="436419" spans="68:68" customFormat="1">
      <c r="BP436419" s="90"/>
    </row>
    <row r="436420" spans="68:68" customFormat="1">
      <c r="BP436420" s="90"/>
    </row>
    <row r="436421" spans="68:68" customFormat="1">
      <c r="BP436421" s="90"/>
    </row>
    <row r="436422" spans="68:68" customFormat="1">
      <c r="BP436422" s="90"/>
    </row>
    <row r="436423" spans="68:68" customFormat="1">
      <c r="BP436423" s="90"/>
    </row>
    <row r="436424" spans="68:68" customFormat="1">
      <c r="BP436424" s="90"/>
    </row>
    <row r="436425" spans="68:68" customFormat="1">
      <c r="BP436425" s="90"/>
    </row>
    <row r="436426" spans="68:68" customFormat="1">
      <c r="BP436426" s="90"/>
    </row>
    <row r="436427" spans="68:68" customFormat="1">
      <c r="BP436427" s="90"/>
    </row>
    <row r="436428" spans="68:68" customFormat="1">
      <c r="BP436428" s="90"/>
    </row>
    <row r="436429" spans="68:68" customFormat="1">
      <c r="BP436429" s="90"/>
    </row>
    <row r="436430" spans="68:68" customFormat="1">
      <c r="BP436430" s="90"/>
    </row>
    <row r="436431" spans="68:68" customFormat="1">
      <c r="BP436431" s="90"/>
    </row>
    <row r="436432" spans="68:68" customFormat="1">
      <c r="BP436432" s="90"/>
    </row>
    <row r="436433" spans="68:68" customFormat="1">
      <c r="BP436433" s="90"/>
    </row>
    <row r="436434" spans="68:68" customFormat="1">
      <c r="BP436434" s="90"/>
    </row>
    <row r="436435" spans="68:68" customFormat="1">
      <c r="BP436435" s="90"/>
    </row>
    <row r="436436" spans="68:68" customFormat="1">
      <c r="BP436436" s="90"/>
    </row>
    <row r="436437" spans="68:68" customFormat="1">
      <c r="BP436437" s="90"/>
    </row>
    <row r="436438" spans="68:68" customFormat="1">
      <c r="BP436438" s="90"/>
    </row>
    <row r="436439" spans="68:68" customFormat="1">
      <c r="BP436439" s="90"/>
    </row>
    <row r="436440" spans="68:68" customFormat="1">
      <c r="BP436440" s="90"/>
    </row>
    <row r="436441" spans="68:68" customFormat="1">
      <c r="BP436441" s="90"/>
    </row>
    <row r="436442" spans="68:68" customFormat="1">
      <c r="BP436442" s="90"/>
    </row>
    <row r="436443" spans="68:68" customFormat="1">
      <c r="BP436443" s="90"/>
    </row>
    <row r="436444" spans="68:68" customFormat="1">
      <c r="BP436444" s="90"/>
    </row>
    <row r="436445" spans="68:68" customFormat="1">
      <c r="BP436445" s="90"/>
    </row>
    <row r="436446" spans="68:68" customFormat="1">
      <c r="BP436446" s="90"/>
    </row>
    <row r="436447" spans="68:68" customFormat="1">
      <c r="BP436447" s="90"/>
    </row>
    <row r="436448" spans="68:68" customFormat="1">
      <c r="BP436448" s="90"/>
    </row>
    <row r="436449" spans="68:68" customFormat="1">
      <c r="BP436449" s="90"/>
    </row>
    <row r="436450" spans="68:68" customFormat="1">
      <c r="BP436450" s="90"/>
    </row>
    <row r="436451" spans="68:68" customFormat="1">
      <c r="BP436451" s="90"/>
    </row>
    <row r="436452" spans="68:68" customFormat="1">
      <c r="BP436452" s="90"/>
    </row>
    <row r="436453" spans="68:68" customFormat="1">
      <c r="BP436453" s="90"/>
    </row>
    <row r="436454" spans="68:68" customFormat="1">
      <c r="BP436454" s="90"/>
    </row>
    <row r="436455" spans="68:68" customFormat="1">
      <c r="BP436455" s="90"/>
    </row>
    <row r="436456" spans="68:68" customFormat="1">
      <c r="BP436456" s="90"/>
    </row>
    <row r="436457" spans="68:68" customFormat="1">
      <c r="BP436457" s="90"/>
    </row>
    <row r="436458" spans="68:68" customFormat="1">
      <c r="BP436458" s="90"/>
    </row>
    <row r="436459" spans="68:68" customFormat="1">
      <c r="BP436459" s="90"/>
    </row>
    <row r="436460" spans="68:68" customFormat="1">
      <c r="BP436460" s="90"/>
    </row>
    <row r="436461" spans="68:68" customFormat="1">
      <c r="BP436461" s="90"/>
    </row>
    <row r="436462" spans="68:68" customFormat="1">
      <c r="BP436462" s="90"/>
    </row>
    <row r="436463" spans="68:68" customFormat="1">
      <c r="BP436463" s="90"/>
    </row>
    <row r="436464" spans="68:68" customFormat="1">
      <c r="BP436464" s="90"/>
    </row>
    <row r="436465" spans="68:68" customFormat="1">
      <c r="BP436465" s="90"/>
    </row>
    <row r="436466" spans="68:68" customFormat="1">
      <c r="BP436466" s="90"/>
    </row>
    <row r="436467" spans="68:68" customFormat="1">
      <c r="BP436467" s="90"/>
    </row>
    <row r="436468" spans="68:68" customFormat="1">
      <c r="BP436468" s="90"/>
    </row>
    <row r="436469" spans="68:68" customFormat="1">
      <c r="BP436469" s="90"/>
    </row>
    <row r="436470" spans="68:68" customFormat="1">
      <c r="BP436470" s="90"/>
    </row>
    <row r="436471" spans="68:68" customFormat="1">
      <c r="BP436471" s="90"/>
    </row>
    <row r="436472" spans="68:68" customFormat="1">
      <c r="BP436472" s="90"/>
    </row>
    <row r="436473" spans="68:68" customFormat="1">
      <c r="BP436473" s="90"/>
    </row>
    <row r="436474" spans="68:68" customFormat="1">
      <c r="BP436474" s="90"/>
    </row>
    <row r="436475" spans="68:68" customFormat="1">
      <c r="BP436475" s="90"/>
    </row>
    <row r="436476" spans="68:68" customFormat="1">
      <c r="BP436476" s="90"/>
    </row>
    <row r="436477" spans="68:68" customFormat="1">
      <c r="BP436477" s="90"/>
    </row>
    <row r="436478" spans="68:68" customFormat="1">
      <c r="BP436478" s="90"/>
    </row>
    <row r="436479" spans="68:68" customFormat="1">
      <c r="BP436479" s="90"/>
    </row>
    <row r="436480" spans="68:68" customFormat="1">
      <c r="BP436480" s="90"/>
    </row>
    <row r="436481" spans="68:68" customFormat="1">
      <c r="BP436481" s="90"/>
    </row>
    <row r="436482" spans="68:68" customFormat="1">
      <c r="BP436482" s="90"/>
    </row>
    <row r="436483" spans="68:68" customFormat="1">
      <c r="BP436483" s="90"/>
    </row>
    <row r="436484" spans="68:68" customFormat="1">
      <c r="BP436484" s="90"/>
    </row>
    <row r="436485" spans="68:68" customFormat="1">
      <c r="BP436485" s="90"/>
    </row>
    <row r="436486" spans="68:68" customFormat="1">
      <c r="BP436486" s="90"/>
    </row>
    <row r="436487" spans="68:68" customFormat="1">
      <c r="BP436487" s="90"/>
    </row>
    <row r="436488" spans="68:68" customFormat="1">
      <c r="BP436488" s="90"/>
    </row>
    <row r="436489" spans="68:68" customFormat="1">
      <c r="BP436489" s="90"/>
    </row>
    <row r="436490" spans="68:68" customFormat="1">
      <c r="BP436490" s="90"/>
    </row>
    <row r="436491" spans="68:68" customFormat="1">
      <c r="BP436491" s="90"/>
    </row>
    <row r="436492" spans="68:68" customFormat="1">
      <c r="BP436492" s="90"/>
    </row>
    <row r="436493" spans="68:68" customFormat="1">
      <c r="BP436493" s="90"/>
    </row>
    <row r="436494" spans="68:68" customFormat="1">
      <c r="BP436494" s="90"/>
    </row>
    <row r="436495" spans="68:68" customFormat="1">
      <c r="BP436495" s="90"/>
    </row>
    <row r="436496" spans="68:68" customFormat="1">
      <c r="BP436496" s="90"/>
    </row>
    <row r="436497" spans="68:68" customFormat="1">
      <c r="BP436497" s="90"/>
    </row>
    <row r="436498" spans="68:68" customFormat="1">
      <c r="BP436498" s="90"/>
    </row>
    <row r="436499" spans="68:68" customFormat="1">
      <c r="BP436499" s="90"/>
    </row>
    <row r="436500" spans="68:68" customFormat="1">
      <c r="BP436500" s="90"/>
    </row>
    <row r="436501" spans="68:68" customFormat="1">
      <c r="BP436501" s="90"/>
    </row>
    <row r="436502" spans="68:68" customFormat="1">
      <c r="BP436502" s="90"/>
    </row>
    <row r="436503" spans="68:68" customFormat="1">
      <c r="BP436503" s="90"/>
    </row>
    <row r="436504" spans="68:68" customFormat="1">
      <c r="BP436504" s="90"/>
    </row>
    <row r="436505" spans="68:68" customFormat="1">
      <c r="BP436505" s="90"/>
    </row>
    <row r="436506" spans="68:68" customFormat="1">
      <c r="BP436506" s="90"/>
    </row>
    <row r="436507" spans="68:68" customFormat="1">
      <c r="BP436507" s="90"/>
    </row>
    <row r="436508" spans="68:68" customFormat="1">
      <c r="BP436508" s="90"/>
    </row>
    <row r="436509" spans="68:68" customFormat="1">
      <c r="BP436509" s="90"/>
    </row>
    <row r="436510" spans="68:68" customFormat="1">
      <c r="BP436510" s="90"/>
    </row>
    <row r="436511" spans="68:68" customFormat="1">
      <c r="BP436511" s="90"/>
    </row>
    <row r="436512" spans="68:68" customFormat="1">
      <c r="BP436512" s="90"/>
    </row>
    <row r="436513" spans="68:68" customFormat="1">
      <c r="BP436513" s="90"/>
    </row>
    <row r="436514" spans="68:68" customFormat="1">
      <c r="BP436514" s="90"/>
    </row>
    <row r="436515" spans="68:68" customFormat="1">
      <c r="BP436515" s="90"/>
    </row>
    <row r="436516" spans="68:68" customFormat="1">
      <c r="BP436516" s="90"/>
    </row>
    <row r="436517" spans="68:68" customFormat="1">
      <c r="BP436517" s="90"/>
    </row>
    <row r="436518" spans="68:68" customFormat="1">
      <c r="BP436518" s="90"/>
    </row>
    <row r="436519" spans="68:68" customFormat="1">
      <c r="BP436519" s="90"/>
    </row>
    <row r="436520" spans="68:68" customFormat="1">
      <c r="BP436520" s="90"/>
    </row>
    <row r="436521" spans="68:68" customFormat="1">
      <c r="BP436521" s="90"/>
    </row>
    <row r="436522" spans="68:68" customFormat="1">
      <c r="BP436522" s="90"/>
    </row>
    <row r="436523" spans="68:68" customFormat="1">
      <c r="BP436523" s="90"/>
    </row>
    <row r="436524" spans="68:68" customFormat="1">
      <c r="BP436524" s="90"/>
    </row>
    <row r="436525" spans="68:68" customFormat="1">
      <c r="BP436525" s="90"/>
    </row>
    <row r="436526" spans="68:68" customFormat="1">
      <c r="BP436526" s="90"/>
    </row>
    <row r="436527" spans="68:68" customFormat="1">
      <c r="BP436527" s="90"/>
    </row>
    <row r="436528" spans="68:68" customFormat="1">
      <c r="BP436528" s="90"/>
    </row>
    <row r="436529" spans="68:68" customFormat="1">
      <c r="BP436529" s="90"/>
    </row>
    <row r="436530" spans="68:68" customFormat="1">
      <c r="BP436530" s="90"/>
    </row>
    <row r="436531" spans="68:68" customFormat="1">
      <c r="BP436531" s="90"/>
    </row>
    <row r="436532" spans="68:68" customFormat="1">
      <c r="BP436532" s="90"/>
    </row>
    <row r="436533" spans="68:68" customFormat="1">
      <c r="BP436533" s="90"/>
    </row>
    <row r="436534" spans="68:68" customFormat="1">
      <c r="BP436534" s="90"/>
    </row>
    <row r="436535" spans="68:68" customFormat="1">
      <c r="BP436535" s="90"/>
    </row>
    <row r="436536" spans="68:68" customFormat="1">
      <c r="BP436536" s="90"/>
    </row>
    <row r="436537" spans="68:68" customFormat="1">
      <c r="BP436537" s="90"/>
    </row>
    <row r="436538" spans="68:68" customFormat="1">
      <c r="BP436538" s="90"/>
    </row>
    <row r="436539" spans="68:68" customFormat="1">
      <c r="BP436539" s="90"/>
    </row>
    <row r="436540" spans="68:68" customFormat="1">
      <c r="BP436540" s="90"/>
    </row>
    <row r="436541" spans="68:68" customFormat="1">
      <c r="BP436541" s="90"/>
    </row>
    <row r="436542" spans="68:68" customFormat="1">
      <c r="BP436542" s="90"/>
    </row>
    <row r="436543" spans="68:68" customFormat="1">
      <c r="BP436543" s="90"/>
    </row>
    <row r="436544" spans="68:68" customFormat="1">
      <c r="BP436544" s="90"/>
    </row>
    <row r="436545" spans="68:68" customFormat="1">
      <c r="BP436545" s="90"/>
    </row>
    <row r="436546" spans="68:68" customFormat="1">
      <c r="BP436546" s="90"/>
    </row>
    <row r="436547" spans="68:68" customFormat="1">
      <c r="BP436547" s="90"/>
    </row>
    <row r="436548" spans="68:68" customFormat="1">
      <c r="BP436548" s="90"/>
    </row>
    <row r="436549" spans="68:68" customFormat="1">
      <c r="BP436549" s="90"/>
    </row>
    <row r="436550" spans="68:68" customFormat="1">
      <c r="BP436550" s="90"/>
    </row>
    <row r="436551" spans="68:68" customFormat="1">
      <c r="BP436551" s="90"/>
    </row>
    <row r="436552" spans="68:68" customFormat="1">
      <c r="BP436552" s="90"/>
    </row>
    <row r="436553" spans="68:68" customFormat="1">
      <c r="BP436553" s="90"/>
    </row>
    <row r="436554" spans="68:68" customFormat="1">
      <c r="BP436554" s="90"/>
    </row>
    <row r="436555" spans="68:68" customFormat="1">
      <c r="BP436555" s="90"/>
    </row>
    <row r="436556" spans="68:68" customFormat="1">
      <c r="BP436556" s="90"/>
    </row>
    <row r="436557" spans="68:68" customFormat="1">
      <c r="BP436557" s="90"/>
    </row>
    <row r="436558" spans="68:68" customFormat="1">
      <c r="BP436558" s="90"/>
    </row>
    <row r="436559" spans="68:68" customFormat="1">
      <c r="BP436559" s="90"/>
    </row>
    <row r="436560" spans="68:68" customFormat="1">
      <c r="BP436560" s="90"/>
    </row>
    <row r="436561" spans="68:68" customFormat="1">
      <c r="BP436561" s="90"/>
    </row>
    <row r="436562" spans="68:68" customFormat="1">
      <c r="BP436562" s="90"/>
    </row>
    <row r="436563" spans="68:68" customFormat="1">
      <c r="BP436563" s="90"/>
    </row>
    <row r="436564" spans="68:68" customFormat="1">
      <c r="BP436564" s="90"/>
    </row>
    <row r="436565" spans="68:68" customFormat="1">
      <c r="BP436565" s="90"/>
    </row>
    <row r="436566" spans="68:68" customFormat="1">
      <c r="BP436566" s="90"/>
    </row>
    <row r="436567" spans="68:68" customFormat="1">
      <c r="BP436567" s="90"/>
    </row>
    <row r="436568" spans="68:68" customFormat="1">
      <c r="BP436568" s="90"/>
    </row>
    <row r="436569" spans="68:68" customFormat="1">
      <c r="BP436569" s="90"/>
    </row>
    <row r="436570" spans="68:68" customFormat="1">
      <c r="BP436570" s="90"/>
    </row>
    <row r="436571" spans="68:68" customFormat="1">
      <c r="BP436571" s="90"/>
    </row>
    <row r="436572" spans="68:68" customFormat="1">
      <c r="BP436572" s="90"/>
    </row>
    <row r="436573" spans="68:68" customFormat="1">
      <c r="BP436573" s="90"/>
    </row>
    <row r="436574" spans="68:68" customFormat="1">
      <c r="BP436574" s="90"/>
    </row>
    <row r="436575" spans="68:68" customFormat="1">
      <c r="BP436575" s="90"/>
    </row>
    <row r="436576" spans="68:68" customFormat="1">
      <c r="BP436576" s="90"/>
    </row>
    <row r="436577" spans="68:68" customFormat="1">
      <c r="BP436577" s="90"/>
    </row>
    <row r="436578" spans="68:68" customFormat="1">
      <c r="BP436578" s="90"/>
    </row>
    <row r="436579" spans="68:68" customFormat="1">
      <c r="BP436579" s="90"/>
    </row>
    <row r="436580" spans="68:68" customFormat="1">
      <c r="BP436580" s="90"/>
    </row>
    <row r="436581" spans="68:68" customFormat="1">
      <c r="BP436581" s="90"/>
    </row>
    <row r="436582" spans="68:68" customFormat="1">
      <c r="BP436582" s="90"/>
    </row>
    <row r="436583" spans="68:68" customFormat="1">
      <c r="BP436583" s="90"/>
    </row>
    <row r="436584" spans="68:68" customFormat="1">
      <c r="BP436584" s="90"/>
    </row>
    <row r="436585" spans="68:68" customFormat="1">
      <c r="BP436585" s="90"/>
    </row>
    <row r="436586" spans="68:68" customFormat="1">
      <c r="BP436586" s="90"/>
    </row>
    <row r="436587" spans="68:68" customFormat="1">
      <c r="BP436587" s="90"/>
    </row>
    <row r="436588" spans="68:68" customFormat="1">
      <c r="BP436588" s="90"/>
    </row>
    <row r="436589" spans="68:68" customFormat="1">
      <c r="BP436589" s="90"/>
    </row>
    <row r="436590" spans="68:68" customFormat="1">
      <c r="BP436590" s="90"/>
    </row>
    <row r="436591" spans="68:68" customFormat="1">
      <c r="BP436591" s="90"/>
    </row>
    <row r="436592" spans="68:68" customFormat="1">
      <c r="BP436592" s="90"/>
    </row>
    <row r="436593" spans="68:68" customFormat="1">
      <c r="BP436593" s="90"/>
    </row>
    <row r="436594" spans="68:68" customFormat="1">
      <c r="BP436594" s="90"/>
    </row>
    <row r="436595" spans="68:68" customFormat="1">
      <c r="BP436595" s="90"/>
    </row>
    <row r="436596" spans="68:68" customFormat="1">
      <c r="BP436596" s="90"/>
    </row>
    <row r="436597" spans="68:68" customFormat="1">
      <c r="BP436597" s="90"/>
    </row>
    <row r="436598" spans="68:68" customFormat="1">
      <c r="BP436598" s="90"/>
    </row>
    <row r="436599" spans="68:68" customFormat="1">
      <c r="BP436599" s="90"/>
    </row>
    <row r="436600" spans="68:68" customFormat="1">
      <c r="BP436600" s="90"/>
    </row>
    <row r="436601" spans="68:68" customFormat="1">
      <c r="BP436601" s="90"/>
    </row>
    <row r="436602" spans="68:68" customFormat="1">
      <c r="BP436602" s="90"/>
    </row>
    <row r="436603" spans="68:68" customFormat="1">
      <c r="BP436603" s="90"/>
    </row>
    <row r="436604" spans="68:68" customFormat="1">
      <c r="BP436604" s="90"/>
    </row>
    <row r="436605" spans="68:68" customFormat="1">
      <c r="BP436605" s="90"/>
    </row>
    <row r="436606" spans="68:68" customFormat="1">
      <c r="BP436606" s="90"/>
    </row>
    <row r="436607" spans="68:68" customFormat="1">
      <c r="BP436607" s="90"/>
    </row>
    <row r="436608" spans="68:68" customFormat="1">
      <c r="BP436608" s="90"/>
    </row>
    <row r="436609" spans="68:68" customFormat="1">
      <c r="BP436609" s="90"/>
    </row>
    <row r="436610" spans="68:68" customFormat="1">
      <c r="BP436610" s="90"/>
    </row>
    <row r="436611" spans="68:68" customFormat="1">
      <c r="BP436611" s="90"/>
    </row>
    <row r="436612" spans="68:68" customFormat="1">
      <c r="BP436612" s="90"/>
    </row>
    <row r="436613" spans="68:68" customFormat="1">
      <c r="BP436613" s="90"/>
    </row>
    <row r="436614" spans="68:68" customFormat="1">
      <c r="BP436614" s="90"/>
    </row>
    <row r="436615" spans="68:68" customFormat="1">
      <c r="BP436615" s="90"/>
    </row>
    <row r="436616" spans="68:68" customFormat="1">
      <c r="BP436616" s="90"/>
    </row>
    <row r="436617" spans="68:68" customFormat="1">
      <c r="BP436617" s="90"/>
    </row>
    <row r="436618" spans="68:68" customFormat="1">
      <c r="BP436618" s="90"/>
    </row>
    <row r="436619" spans="68:68" customFormat="1">
      <c r="BP436619" s="90"/>
    </row>
    <row r="436620" spans="68:68" customFormat="1">
      <c r="BP436620" s="90"/>
    </row>
    <row r="436621" spans="68:68" customFormat="1">
      <c r="BP436621" s="90"/>
    </row>
    <row r="436622" spans="68:68" customFormat="1">
      <c r="BP436622" s="90"/>
    </row>
    <row r="436623" spans="68:68" customFormat="1">
      <c r="BP436623" s="90"/>
    </row>
    <row r="436624" spans="68:68" customFormat="1">
      <c r="BP436624" s="90"/>
    </row>
    <row r="436625" spans="68:68" customFormat="1">
      <c r="BP436625" s="90"/>
    </row>
    <row r="436626" spans="68:68" customFormat="1">
      <c r="BP436626" s="90"/>
    </row>
    <row r="436627" spans="68:68" customFormat="1">
      <c r="BP436627" s="90"/>
    </row>
    <row r="436628" spans="68:68" customFormat="1">
      <c r="BP436628" s="90"/>
    </row>
    <row r="436629" spans="68:68" customFormat="1">
      <c r="BP436629" s="90"/>
    </row>
    <row r="436630" spans="68:68" customFormat="1">
      <c r="BP436630" s="90"/>
    </row>
    <row r="436631" spans="68:68" customFormat="1">
      <c r="BP436631" s="90"/>
    </row>
    <row r="436632" spans="68:68" customFormat="1">
      <c r="BP436632" s="90"/>
    </row>
    <row r="436633" spans="68:68" customFormat="1">
      <c r="BP436633" s="90"/>
    </row>
    <row r="436634" spans="68:68" customFormat="1">
      <c r="BP436634" s="90"/>
    </row>
    <row r="436635" spans="68:68" customFormat="1">
      <c r="BP436635" s="90"/>
    </row>
    <row r="436636" spans="68:68" customFormat="1">
      <c r="BP436636" s="90"/>
    </row>
    <row r="436637" spans="68:68" customFormat="1">
      <c r="BP436637" s="90"/>
    </row>
    <row r="436638" spans="68:68" customFormat="1">
      <c r="BP436638" s="90"/>
    </row>
    <row r="436639" spans="68:68" customFormat="1">
      <c r="BP436639" s="90"/>
    </row>
    <row r="436640" spans="68:68" customFormat="1">
      <c r="BP436640" s="90"/>
    </row>
    <row r="436641" spans="68:68" customFormat="1">
      <c r="BP436641" s="90"/>
    </row>
    <row r="436642" spans="68:68" customFormat="1">
      <c r="BP436642" s="90"/>
    </row>
    <row r="436643" spans="68:68" customFormat="1">
      <c r="BP436643" s="90"/>
    </row>
    <row r="436644" spans="68:68" customFormat="1">
      <c r="BP436644" s="90"/>
    </row>
    <row r="436645" spans="68:68" customFormat="1">
      <c r="BP436645" s="90"/>
    </row>
    <row r="436646" spans="68:68" customFormat="1">
      <c r="BP436646" s="90"/>
    </row>
    <row r="436647" spans="68:68" customFormat="1">
      <c r="BP436647" s="90"/>
    </row>
    <row r="436648" spans="68:68" customFormat="1">
      <c r="BP436648" s="90"/>
    </row>
    <row r="436649" spans="68:68" customFormat="1">
      <c r="BP436649" s="90"/>
    </row>
    <row r="436650" spans="68:68" customFormat="1">
      <c r="BP436650" s="90"/>
    </row>
    <row r="436651" spans="68:68" customFormat="1">
      <c r="BP436651" s="90"/>
    </row>
    <row r="436652" spans="68:68" customFormat="1">
      <c r="BP436652" s="90"/>
    </row>
    <row r="436653" spans="68:68" customFormat="1">
      <c r="BP436653" s="90"/>
    </row>
    <row r="436654" spans="68:68" customFormat="1">
      <c r="BP436654" s="90"/>
    </row>
    <row r="436655" spans="68:68" customFormat="1">
      <c r="BP436655" s="90"/>
    </row>
    <row r="436656" spans="68:68" customFormat="1">
      <c r="BP436656" s="90"/>
    </row>
    <row r="436657" spans="68:68" customFormat="1">
      <c r="BP436657" s="90"/>
    </row>
    <row r="436658" spans="68:68" customFormat="1">
      <c r="BP436658" s="90"/>
    </row>
    <row r="436659" spans="68:68" customFormat="1">
      <c r="BP436659" s="90"/>
    </row>
    <row r="436660" spans="68:68" customFormat="1">
      <c r="BP436660" s="90"/>
    </row>
    <row r="436661" spans="68:68" customFormat="1">
      <c r="BP436661" s="90"/>
    </row>
    <row r="436662" spans="68:68" customFormat="1">
      <c r="BP436662" s="90"/>
    </row>
    <row r="436663" spans="68:68" customFormat="1">
      <c r="BP436663" s="90"/>
    </row>
    <row r="436664" spans="68:68" customFormat="1">
      <c r="BP436664" s="90"/>
    </row>
    <row r="436665" spans="68:68" customFormat="1">
      <c r="BP436665" s="90"/>
    </row>
    <row r="436666" spans="68:68" customFormat="1">
      <c r="BP436666" s="90"/>
    </row>
    <row r="436667" spans="68:68" customFormat="1">
      <c r="BP436667" s="90"/>
    </row>
    <row r="436668" spans="68:68" customFormat="1">
      <c r="BP436668" s="90"/>
    </row>
    <row r="436669" spans="68:68" customFormat="1">
      <c r="BP436669" s="90"/>
    </row>
    <row r="436670" spans="68:68" customFormat="1">
      <c r="BP436670" s="90"/>
    </row>
    <row r="436671" spans="68:68" customFormat="1">
      <c r="BP436671" s="90"/>
    </row>
    <row r="436672" spans="68:68" customFormat="1">
      <c r="BP436672" s="90"/>
    </row>
    <row r="436673" spans="68:68" customFormat="1">
      <c r="BP436673" s="90"/>
    </row>
    <row r="436674" spans="68:68" customFormat="1">
      <c r="BP436674" s="90"/>
    </row>
    <row r="436675" spans="68:68" customFormat="1">
      <c r="BP436675" s="90"/>
    </row>
    <row r="436676" spans="68:68" customFormat="1">
      <c r="BP436676" s="90"/>
    </row>
    <row r="436677" spans="68:68" customFormat="1">
      <c r="BP436677" s="90"/>
    </row>
    <row r="436678" spans="68:68" customFormat="1">
      <c r="BP436678" s="90"/>
    </row>
    <row r="436679" spans="68:68" customFormat="1">
      <c r="BP436679" s="90"/>
    </row>
    <row r="436680" spans="68:68" customFormat="1">
      <c r="BP436680" s="90"/>
    </row>
    <row r="436681" spans="68:68" customFormat="1">
      <c r="BP436681" s="90"/>
    </row>
    <row r="436682" spans="68:68" customFormat="1">
      <c r="BP436682" s="90"/>
    </row>
    <row r="436683" spans="68:68" customFormat="1">
      <c r="BP436683" s="90"/>
    </row>
    <row r="436684" spans="68:68" customFormat="1">
      <c r="BP436684" s="90"/>
    </row>
    <row r="436685" spans="68:68" customFormat="1">
      <c r="BP436685" s="90"/>
    </row>
    <row r="436686" spans="68:68" customFormat="1">
      <c r="BP436686" s="90"/>
    </row>
    <row r="436687" spans="68:68" customFormat="1">
      <c r="BP436687" s="90"/>
    </row>
    <row r="436688" spans="68:68" customFormat="1">
      <c r="BP436688" s="90"/>
    </row>
    <row r="436689" spans="68:68" customFormat="1">
      <c r="BP436689" s="90"/>
    </row>
    <row r="436690" spans="68:68" customFormat="1">
      <c r="BP436690" s="90"/>
    </row>
    <row r="436691" spans="68:68" customFormat="1">
      <c r="BP436691" s="90"/>
    </row>
    <row r="436692" spans="68:68" customFormat="1">
      <c r="BP436692" s="90"/>
    </row>
    <row r="436693" spans="68:68" customFormat="1">
      <c r="BP436693" s="90"/>
    </row>
    <row r="436694" spans="68:68" customFormat="1">
      <c r="BP436694" s="90"/>
    </row>
    <row r="436695" spans="68:68" customFormat="1">
      <c r="BP436695" s="90"/>
    </row>
    <row r="436696" spans="68:68" customFormat="1">
      <c r="BP436696" s="90"/>
    </row>
    <row r="436697" spans="68:68" customFormat="1">
      <c r="BP436697" s="90"/>
    </row>
    <row r="436698" spans="68:68" customFormat="1">
      <c r="BP436698" s="90"/>
    </row>
    <row r="436699" spans="68:68" customFormat="1">
      <c r="BP436699" s="90"/>
    </row>
    <row r="436700" spans="68:68" customFormat="1">
      <c r="BP436700" s="90"/>
    </row>
    <row r="436701" spans="68:68" customFormat="1">
      <c r="BP436701" s="90"/>
    </row>
    <row r="436702" spans="68:68" customFormat="1">
      <c r="BP436702" s="90"/>
    </row>
    <row r="436703" spans="68:68" customFormat="1">
      <c r="BP436703" s="90"/>
    </row>
    <row r="436704" spans="68:68" customFormat="1">
      <c r="BP436704" s="90"/>
    </row>
    <row r="436705" spans="68:68" customFormat="1">
      <c r="BP436705" s="90"/>
    </row>
    <row r="436706" spans="68:68" customFormat="1">
      <c r="BP436706" s="90"/>
    </row>
    <row r="436707" spans="68:68" customFormat="1">
      <c r="BP436707" s="90"/>
    </row>
    <row r="436708" spans="68:68" customFormat="1">
      <c r="BP436708" s="90"/>
    </row>
    <row r="436709" spans="68:68" customFormat="1">
      <c r="BP436709" s="90"/>
    </row>
    <row r="436710" spans="68:68" customFormat="1">
      <c r="BP436710" s="90"/>
    </row>
    <row r="436711" spans="68:68" customFormat="1">
      <c r="BP436711" s="90"/>
    </row>
    <row r="436712" spans="68:68" customFormat="1">
      <c r="BP436712" s="90"/>
    </row>
    <row r="436713" spans="68:68" customFormat="1">
      <c r="BP436713" s="90"/>
    </row>
    <row r="436714" spans="68:68" customFormat="1">
      <c r="BP436714" s="90"/>
    </row>
    <row r="436715" spans="68:68" customFormat="1">
      <c r="BP436715" s="90"/>
    </row>
    <row r="436716" spans="68:68" customFormat="1">
      <c r="BP436716" s="90"/>
    </row>
    <row r="436717" spans="68:68" customFormat="1">
      <c r="BP436717" s="90"/>
    </row>
    <row r="436718" spans="68:68" customFormat="1">
      <c r="BP436718" s="90"/>
    </row>
    <row r="436719" spans="68:68" customFormat="1">
      <c r="BP436719" s="90"/>
    </row>
    <row r="436720" spans="68:68" customFormat="1">
      <c r="BP436720" s="90"/>
    </row>
    <row r="436721" spans="68:68" customFormat="1">
      <c r="BP436721" s="90"/>
    </row>
    <row r="436722" spans="68:68" customFormat="1">
      <c r="BP436722" s="90"/>
    </row>
    <row r="436723" spans="68:68" customFormat="1">
      <c r="BP436723" s="90"/>
    </row>
    <row r="436724" spans="68:68" customFormat="1">
      <c r="BP436724" s="90"/>
    </row>
    <row r="436725" spans="68:68" customFormat="1">
      <c r="BP436725" s="90"/>
    </row>
    <row r="436726" spans="68:68" customFormat="1">
      <c r="BP436726" s="90"/>
    </row>
    <row r="436727" spans="68:68" customFormat="1">
      <c r="BP436727" s="90"/>
    </row>
    <row r="436728" spans="68:68" customFormat="1">
      <c r="BP436728" s="90"/>
    </row>
    <row r="436729" spans="68:68" customFormat="1">
      <c r="BP436729" s="90"/>
    </row>
    <row r="436730" spans="68:68" customFormat="1">
      <c r="BP436730" s="90"/>
    </row>
    <row r="436731" spans="68:68" customFormat="1">
      <c r="BP436731" s="90"/>
    </row>
    <row r="436732" spans="68:68" customFormat="1">
      <c r="BP436732" s="90"/>
    </row>
    <row r="436733" spans="68:68" customFormat="1">
      <c r="BP436733" s="90"/>
    </row>
    <row r="436734" spans="68:68" customFormat="1">
      <c r="BP436734" s="90"/>
    </row>
    <row r="436735" spans="68:68" customFormat="1">
      <c r="BP436735" s="90"/>
    </row>
    <row r="436736" spans="68:68" customFormat="1">
      <c r="BP436736" s="90"/>
    </row>
    <row r="436737" spans="68:68" customFormat="1">
      <c r="BP436737" s="90"/>
    </row>
    <row r="436738" spans="68:68" customFormat="1">
      <c r="BP436738" s="90"/>
    </row>
    <row r="436739" spans="68:68" customFormat="1">
      <c r="BP436739" s="90"/>
    </row>
    <row r="436740" spans="68:68" customFormat="1">
      <c r="BP436740" s="90"/>
    </row>
    <row r="436741" spans="68:68" customFormat="1">
      <c r="BP436741" s="90"/>
    </row>
    <row r="436742" spans="68:68" customFormat="1">
      <c r="BP436742" s="90"/>
    </row>
    <row r="436743" spans="68:68" customFormat="1">
      <c r="BP436743" s="90"/>
    </row>
    <row r="436744" spans="68:68" customFormat="1">
      <c r="BP436744" s="90"/>
    </row>
    <row r="436745" spans="68:68" customFormat="1">
      <c r="BP436745" s="90"/>
    </row>
    <row r="436746" spans="68:68" customFormat="1">
      <c r="BP436746" s="90"/>
    </row>
    <row r="436747" spans="68:68" customFormat="1">
      <c r="BP436747" s="90"/>
    </row>
    <row r="436748" spans="68:68" customFormat="1">
      <c r="BP436748" s="90"/>
    </row>
    <row r="436749" spans="68:68" customFormat="1">
      <c r="BP436749" s="90"/>
    </row>
    <row r="436750" spans="68:68" customFormat="1">
      <c r="BP436750" s="90"/>
    </row>
    <row r="436751" spans="68:68" customFormat="1">
      <c r="BP436751" s="90"/>
    </row>
    <row r="436752" spans="68:68" customFormat="1">
      <c r="BP436752" s="90"/>
    </row>
    <row r="436753" spans="68:68" customFormat="1">
      <c r="BP436753" s="90"/>
    </row>
    <row r="436754" spans="68:68" customFormat="1">
      <c r="BP436754" s="90"/>
    </row>
    <row r="436755" spans="68:68" customFormat="1">
      <c r="BP436755" s="90"/>
    </row>
    <row r="436756" spans="68:68" customFormat="1">
      <c r="BP436756" s="90"/>
    </row>
    <row r="436757" spans="68:68" customFormat="1">
      <c r="BP436757" s="90"/>
    </row>
    <row r="436758" spans="68:68" customFormat="1">
      <c r="BP436758" s="90"/>
    </row>
    <row r="436759" spans="68:68" customFormat="1">
      <c r="BP436759" s="90"/>
    </row>
    <row r="436760" spans="68:68" customFormat="1">
      <c r="BP436760" s="90"/>
    </row>
    <row r="436761" spans="68:68" customFormat="1">
      <c r="BP436761" s="90"/>
    </row>
    <row r="436762" spans="68:68" customFormat="1">
      <c r="BP436762" s="90"/>
    </row>
    <row r="436763" spans="68:68" customFormat="1">
      <c r="BP436763" s="90"/>
    </row>
    <row r="436764" spans="68:68" customFormat="1">
      <c r="BP436764" s="90"/>
    </row>
    <row r="436765" spans="68:68" customFormat="1">
      <c r="BP436765" s="90"/>
    </row>
    <row r="436766" spans="68:68" customFormat="1">
      <c r="BP436766" s="90"/>
    </row>
    <row r="436767" spans="68:68" customFormat="1">
      <c r="BP436767" s="90"/>
    </row>
    <row r="436768" spans="68:68" customFormat="1">
      <c r="BP436768" s="90"/>
    </row>
    <row r="436769" spans="68:68" customFormat="1">
      <c r="BP436769" s="90"/>
    </row>
    <row r="436770" spans="68:68" customFormat="1">
      <c r="BP436770" s="90"/>
    </row>
    <row r="436771" spans="68:68" customFormat="1">
      <c r="BP436771" s="90"/>
    </row>
    <row r="436772" spans="68:68" customFormat="1">
      <c r="BP436772" s="90"/>
    </row>
    <row r="436773" spans="68:68" customFormat="1">
      <c r="BP436773" s="90"/>
    </row>
    <row r="436774" spans="68:68" customFormat="1">
      <c r="BP436774" s="90"/>
    </row>
    <row r="436775" spans="68:68" customFormat="1">
      <c r="BP436775" s="90"/>
    </row>
    <row r="436776" spans="68:68" customFormat="1">
      <c r="BP436776" s="90"/>
    </row>
    <row r="436777" spans="68:68" customFormat="1">
      <c r="BP436777" s="90"/>
    </row>
    <row r="436778" spans="68:68" customFormat="1">
      <c r="BP436778" s="90"/>
    </row>
    <row r="436779" spans="68:68" customFormat="1">
      <c r="BP436779" s="90"/>
    </row>
    <row r="436780" spans="68:68" customFormat="1">
      <c r="BP436780" s="90"/>
    </row>
    <row r="436781" spans="68:68" customFormat="1">
      <c r="BP436781" s="90"/>
    </row>
    <row r="436782" spans="68:68" customFormat="1">
      <c r="BP436782" s="90"/>
    </row>
    <row r="436783" spans="68:68" customFormat="1">
      <c r="BP436783" s="90"/>
    </row>
    <row r="436784" spans="68:68" customFormat="1">
      <c r="BP436784" s="90"/>
    </row>
    <row r="436785" spans="68:68" customFormat="1">
      <c r="BP436785" s="90"/>
    </row>
    <row r="436786" spans="68:68" customFormat="1">
      <c r="BP436786" s="90"/>
    </row>
    <row r="436787" spans="68:68" customFormat="1">
      <c r="BP436787" s="90"/>
    </row>
    <row r="436788" spans="68:68" customFormat="1">
      <c r="BP436788" s="90"/>
    </row>
    <row r="436789" spans="68:68" customFormat="1">
      <c r="BP436789" s="90"/>
    </row>
    <row r="436790" spans="68:68" customFormat="1">
      <c r="BP436790" s="90"/>
    </row>
    <row r="436791" spans="68:68" customFormat="1">
      <c r="BP436791" s="90"/>
    </row>
    <row r="436792" spans="68:68" customFormat="1">
      <c r="BP436792" s="90"/>
    </row>
    <row r="436793" spans="68:68" customFormat="1">
      <c r="BP436793" s="90"/>
    </row>
    <row r="436794" spans="68:68" customFormat="1">
      <c r="BP436794" s="90"/>
    </row>
    <row r="436795" spans="68:68" customFormat="1">
      <c r="BP436795" s="90"/>
    </row>
    <row r="436796" spans="68:68" customFormat="1">
      <c r="BP436796" s="90"/>
    </row>
    <row r="436797" spans="68:68" customFormat="1">
      <c r="BP436797" s="90"/>
    </row>
    <row r="436798" spans="68:68" customFormat="1">
      <c r="BP436798" s="90"/>
    </row>
    <row r="436799" spans="68:68" customFormat="1">
      <c r="BP436799" s="90"/>
    </row>
    <row r="436800" spans="68:68" customFormat="1">
      <c r="BP436800" s="90"/>
    </row>
    <row r="436801" spans="68:68" customFormat="1">
      <c r="BP436801" s="90"/>
    </row>
    <row r="436802" spans="68:68" customFormat="1">
      <c r="BP436802" s="90"/>
    </row>
    <row r="436803" spans="68:68" customFormat="1">
      <c r="BP436803" s="90"/>
    </row>
    <row r="436804" spans="68:68" customFormat="1">
      <c r="BP436804" s="90"/>
    </row>
    <row r="436805" spans="68:68" customFormat="1">
      <c r="BP436805" s="90"/>
    </row>
    <row r="436806" spans="68:68" customFormat="1">
      <c r="BP436806" s="90"/>
    </row>
    <row r="436807" spans="68:68" customFormat="1">
      <c r="BP436807" s="90"/>
    </row>
    <row r="436808" spans="68:68" customFormat="1">
      <c r="BP436808" s="90"/>
    </row>
    <row r="436809" spans="68:68" customFormat="1">
      <c r="BP436809" s="90"/>
    </row>
    <row r="436810" spans="68:68" customFormat="1">
      <c r="BP436810" s="90"/>
    </row>
    <row r="436811" spans="68:68" customFormat="1">
      <c r="BP436811" s="90"/>
    </row>
    <row r="436812" spans="68:68" customFormat="1">
      <c r="BP436812" s="90"/>
    </row>
    <row r="436813" spans="68:68" customFormat="1">
      <c r="BP436813" s="90"/>
    </row>
    <row r="436814" spans="68:68" customFormat="1">
      <c r="BP436814" s="90"/>
    </row>
    <row r="436815" spans="68:68" customFormat="1">
      <c r="BP436815" s="90"/>
    </row>
    <row r="436816" spans="68:68" customFormat="1">
      <c r="BP436816" s="90"/>
    </row>
    <row r="436817" spans="68:68" customFormat="1">
      <c r="BP436817" s="90"/>
    </row>
    <row r="436818" spans="68:68" customFormat="1">
      <c r="BP436818" s="90"/>
    </row>
    <row r="436819" spans="68:68" customFormat="1">
      <c r="BP436819" s="90"/>
    </row>
    <row r="436820" spans="68:68" customFormat="1">
      <c r="BP436820" s="90"/>
    </row>
    <row r="436821" spans="68:68" customFormat="1">
      <c r="BP436821" s="90"/>
    </row>
    <row r="436822" spans="68:68" customFormat="1">
      <c r="BP436822" s="90"/>
    </row>
    <row r="436823" spans="68:68" customFormat="1">
      <c r="BP436823" s="90"/>
    </row>
    <row r="436824" spans="68:68" customFormat="1">
      <c r="BP436824" s="90"/>
    </row>
    <row r="436825" spans="68:68" customFormat="1">
      <c r="BP436825" s="90"/>
    </row>
    <row r="436826" spans="68:68" customFormat="1">
      <c r="BP436826" s="90"/>
    </row>
    <row r="436827" spans="68:68" customFormat="1">
      <c r="BP436827" s="90"/>
    </row>
    <row r="436828" spans="68:68" customFormat="1">
      <c r="BP436828" s="90"/>
    </row>
    <row r="436829" spans="68:68" customFormat="1">
      <c r="BP436829" s="90"/>
    </row>
    <row r="436830" spans="68:68" customFormat="1">
      <c r="BP436830" s="90"/>
    </row>
    <row r="436831" spans="68:68" customFormat="1">
      <c r="BP436831" s="90"/>
    </row>
    <row r="436832" spans="68:68" customFormat="1">
      <c r="BP436832" s="90"/>
    </row>
    <row r="436833" spans="68:68" customFormat="1">
      <c r="BP436833" s="90"/>
    </row>
    <row r="436834" spans="68:68" customFormat="1">
      <c r="BP436834" s="90"/>
    </row>
    <row r="436835" spans="68:68" customFormat="1">
      <c r="BP436835" s="90"/>
    </row>
    <row r="436836" spans="68:68" customFormat="1">
      <c r="BP436836" s="90"/>
    </row>
    <row r="436837" spans="68:68" customFormat="1">
      <c r="BP436837" s="90"/>
    </row>
    <row r="436838" spans="68:68" customFormat="1">
      <c r="BP436838" s="90"/>
    </row>
    <row r="436839" spans="68:68" customFormat="1">
      <c r="BP436839" s="90"/>
    </row>
    <row r="436840" spans="68:68" customFormat="1">
      <c r="BP436840" s="90"/>
    </row>
    <row r="436841" spans="68:68" customFormat="1">
      <c r="BP436841" s="90"/>
    </row>
    <row r="436842" spans="68:68" customFormat="1">
      <c r="BP436842" s="90"/>
    </row>
    <row r="436843" spans="68:68" customFormat="1">
      <c r="BP436843" s="90"/>
    </row>
    <row r="436844" spans="68:68" customFormat="1">
      <c r="BP436844" s="90"/>
    </row>
    <row r="436845" spans="68:68" customFormat="1">
      <c r="BP436845" s="90"/>
    </row>
    <row r="436846" spans="68:68" customFormat="1">
      <c r="BP436846" s="90"/>
    </row>
    <row r="436847" spans="68:68" customFormat="1">
      <c r="BP436847" s="90"/>
    </row>
    <row r="436848" spans="68:68" customFormat="1">
      <c r="BP436848" s="90"/>
    </row>
    <row r="436849" spans="68:68" customFormat="1">
      <c r="BP436849" s="90"/>
    </row>
    <row r="436850" spans="68:68" customFormat="1">
      <c r="BP436850" s="90"/>
    </row>
    <row r="436851" spans="68:68" customFormat="1">
      <c r="BP436851" s="90"/>
    </row>
    <row r="436852" spans="68:68" customFormat="1">
      <c r="BP436852" s="90"/>
    </row>
    <row r="436853" spans="68:68" customFormat="1">
      <c r="BP436853" s="90"/>
    </row>
    <row r="436854" spans="68:68" customFormat="1">
      <c r="BP436854" s="90"/>
    </row>
    <row r="436855" spans="68:68" customFormat="1">
      <c r="BP436855" s="90"/>
    </row>
    <row r="436856" spans="68:68" customFormat="1">
      <c r="BP436856" s="90"/>
    </row>
    <row r="436857" spans="68:68" customFormat="1">
      <c r="BP436857" s="90"/>
    </row>
    <row r="436858" spans="68:68" customFormat="1">
      <c r="BP436858" s="90"/>
    </row>
    <row r="436859" spans="68:68" customFormat="1">
      <c r="BP436859" s="90"/>
    </row>
    <row r="436860" spans="68:68" customFormat="1">
      <c r="BP436860" s="90"/>
    </row>
    <row r="436861" spans="68:68" customFormat="1">
      <c r="BP436861" s="90"/>
    </row>
    <row r="436862" spans="68:68" customFormat="1">
      <c r="BP436862" s="90"/>
    </row>
    <row r="436863" spans="68:68" customFormat="1">
      <c r="BP436863" s="90"/>
    </row>
    <row r="436864" spans="68:68" customFormat="1">
      <c r="BP436864" s="90"/>
    </row>
    <row r="436865" spans="68:68" customFormat="1">
      <c r="BP436865" s="90"/>
    </row>
    <row r="436866" spans="68:68" customFormat="1">
      <c r="BP436866" s="90"/>
    </row>
    <row r="436867" spans="68:68" customFormat="1">
      <c r="BP436867" s="90"/>
    </row>
    <row r="436868" spans="68:68" customFormat="1">
      <c r="BP436868" s="90"/>
    </row>
    <row r="436869" spans="68:68" customFormat="1">
      <c r="BP436869" s="90"/>
    </row>
    <row r="436870" spans="68:68" customFormat="1">
      <c r="BP436870" s="90"/>
    </row>
    <row r="436871" spans="68:68" customFormat="1">
      <c r="BP436871" s="90"/>
    </row>
    <row r="436872" spans="68:68" customFormat="1">
      <c r="BP436872" s="90"/>
    </row>
    <row r="436873" spans="68:68" customFormat="1">
      <c r="BP436873" s="90"/>
    </row>
    <row r="436874" spans="68:68" customFormat="1">
      <c r="BP436874" s="90"/>
    </row>
    <row r="436875" spans="68:68" customFormat="1">
      <c r="BP436875" s="90"/>
    </row>
    <row r="436876" spans="68:68" customFormat="1">
      <c r="BP436876" s="90"/>
    </row>
    <row r="436877" spans="68:68" customFormat="1">
      <c r="BP436877" s="90"/>
    </row>
    <row r="436878" spans="68:68" customFormat="1">
      <c r="BP436878" s="90"/>
    </row>
    <row r="436879" spans="68:68" customFormat="1">
      <c r="BP436879" s="90"/>
    </row>
    <row r="436880" spans="68:68" customFormat="1">
      <c r="BP436880" s="90"/>
    </row>
    <row r="436881" spans="68:68" customFormat="1">
      <c r="BP436881" s="90"/>
    </row>
    <row r="436882" spans="68:68" customFormat="1">
      <c r="BP436882" s="90"/>
    </row>
    <row r="436883" spans="68:68" customFormat="1">
      <c r="BP436883" s="90"/>
    </row>
    <row r="436884" spans="68:68" customFormat="1">
      <c r="BP436884" s="90"/>
    </row>
    <row r="436885" spans="68:68" customFormat="1">
      <c r="BP436885" s="90"/>
    </row>
    <row r="436886" spans="68:68" customFormat="1">
      <c r="BP436886" s="90"/>
    </row>
    <row r="436887" spans="68:68" customFormat="1">
      <c r="BP436887" s="90"/>
    </row>
    <row r="436888" spans="68:68" customFormat="1">
      <c r="BP436888" s="90"/>
    </row>
    <row r="436889" spans="68:68" customFormat="1">
      <c r="BP436889" s="90"/>
    </row>
    <row r="436890" spans="68:68" customFormat="1">
      <c r="BP436890" s="90"/>
    </row>
    <row r="436891" spans="68:68" customFormat="1">
      <c r="BP436891" s="90"/>
    </row>
    <row r="436892" spans="68:68" customFormat="1">
      <c r="BP436892" s="90"/>
    </row>
    <row r="436893" spans="68:68" customFormat="1">
      <c r="BP436893" s="90"/>
    </row>
    <row r="436894" spans="68:68" customFormat="1">
      <c r="BP436894" s="90"/>
    </row>
    <row r="436895" spans="68:68" customFormat="1">
      <c r="BP436895" s="90"/>
    </row>
    <row r="436896" spans="68:68" customFormat="1">
      <c r="BP436896" s="90"/>
    </row>
    <row r="436897" spans="68:68" customFormat="1">
      <c r="BP436897" s="90"/>
    </row>
    <row r="436898" spans="68:68" customFormat="1">
      <c r="BP436898" s="90"/>
    </row>
    <row r="436899" spans="68:68" customFormat="1">
      <c r="BP436899" s="90"/>
    </row>
    <row r="436900" spans="68:68" customFormat="1">
      <c r="BP436900" s="90"/>
    </row>
    <row r="436901" spans="68:68" customFormat="1">
      <c r="BP436901" s="90"/>
    </row>
    <row r="436902" spans="68:68" customFormat="1">
      <c r="BP436902" s="90"/>
    </row>
    <row r="436903" spans="68:68" customFormat="1">
      <c r="BP436903" s="90"/>
    </row>
    <row r="436904" spans="68:68" customFormat="1">
      <c r="BP436904" s="90"/>
    </row>
    <row r="436905" spans="68:68" customFormat="1">
      <c r="BP436905" s="90"/>
    </row>
    <row r="436906" spans="68:68" customFormat="1">
      <c r="BP436906" s="90"/>
    </row>
    <row r="436907" spans="68:68" customFormat="1">
      <c r="BP436907" s="90"/>
    </row>
    <row r="436908" spans="68:68" customFormat="1">
      <c r="BP436908" s="90"/>
    </row>
    <row r="436909" spans="68:68" customFormat="1">
      <c r="BP436909" s="90"/>
    </row>
    <row r="436910" spans="68:68" customFormat="1">
      <c r="BP436910" s="90"/>
    </row>
    <row r="436911" spans="68:68" customFormat="1">
      <c r="BP436911" s="90"/>
    </row>
    <row r="436912" spans="68:68" customFormat="1">
      <c r="BP436912" s="90"/>
    </row>
    <row r="436913" spans="68:68" customFormat="1">
      <c r="BP436913" s="90"/>
    </row>
    <row r="436914" spans="68:68" customFormat="1">
      <c r="BP436914" s="90"/>
    </row>
    <row r="436915" spans="68:68" customFormat="1">
      <c r="BP436915" s="90"/>
    </row>
    <row r="436916" spans="68:68" customFormat="1">
      <c r="BP436916" s="90"/>
    </row>
    <row r="436917" spans="68:68" customFormat="1">
      <c r="BP436917" s="90"/>
    </row>
    <row r="436918" spans="68:68" customFormat="1">
      <c r="BP436918" s="90"/>
    </row>
    <row r="436919" spans="68:68" customFormat="1">
      <c r="BP436919" s="90"/>
    </row>
    <row r="436920" spans="68:68" customFormat="1">
      <c r="BP436920" s="90"/>
    </row>
    <row r="436921" spans="68:68" customFormat="1">
      <c r="BP436921" s="90"/>
    </row>
    <row r="436922" spans="68:68" customFormat="1">
      <c r="BP436922" s="90"/>
    </row>
    <row r="436923" spans="68:68" customFormat="1">
      <c r="BP436923" s="90"/>
    </row>
    <row r="436924" spans="68:68" customFormat="1">
      <c r="BP436924" s="90"/>
    </row>
    <row r="436925" spans="68:68" customFormat="1">
      <c r="BP436925" s="90"/>
    </row>
    <row r="436926" spans="68:68" customFormat="1">
      <c r="BP436926" s="90"/>
    </row>
    <row r="436927" spans="68:68" customFormat="1">
      <c r="BP436927" s="90"/>
    </row>
    <row r="436928" spans="68:68" customFormat="1">
      <c r="BP436928" s="90"/>
    </row>
    <row r="436929" spans="68:68" customFormat="1">
      <c r="BP436929" s="90"/>
    </row>
    <row r="436930" spans="68:68" customFormat="1">
      <c r="BP436930" s="90"/>
    </row>
    <row r="436931" spans="68:68" customFormat="1">
      <c r="BP436931" s="90"/>
    </row>
    <row r="436932" spans="68:68" customFormat="1">
      <c r="BP436932" s="90"/>
    </row>
    <row r="436933" spans="68:68" customFormat="1">
      <c r="BP436933" s="90"/>
    </row>
    <row r="436934" spans="68:68" customFormat="1">
      <c r="BP436934" s="90"/>
    </row>
    <row r="436935" spans="68:68" customFormat="1">
      <c r="BP436935" s="90"/>
    </row>
    <row r="436936" spans="68:68" customFormat="1">
      <c r="BP436936" s="90"/>
    </row>
    <row r="436937" spans="68:68" customFormat="1">
      <c r="BP436937" s="90"/>
    </row>
    <row r="436938" spans="68:68" customFormat="1">
      <c r="BP436938" s="90"/>
    </row>
    <row r="436939" spans="68:68" customFormat="1">
      <c r="BP436939" s="90"/>
    </row>
    <row r="436940" spans="68:68" customFormat="1">
      <c r="BP436940" s="90"/>
    </row>
    <row r="436941" spans="68:68" customFormat="1">
      <c r="BP436941" s="90"/>
    </row>
    <row r="436942" spans="68:68" customFormat="1">
      <c r="BP436942" s="90"/>
    </row>
    <row r="436943" spans="68:68" customFormat="1">
      <c r="BP436943" s="90"/>
    </row>
    <row r="436944" spans="68:68" customFormat="1">
      <c r="BP436944" s="90"/>
    </row>
    <row r="436945" spans="68:68" customFormat="1">
      <c r="BP436945" s="90"/>
    </row>
    <row r="436946" spans="68:68" customFormat="1">
      <c r="BP436946" s="90"/>
    </row>
    <row r="436947" spans="68:68" customFormat="1">
      <c r="BP436947" s="90"/>
    </row>
    <row r="436948" spans="68:68" customFormat="1">
      <c r="BP436948" s="90"/>
    </row>
    <row r="436949" spans="68:68" customFormat="1">
      <c r="BP436949" s="90"/>
    </row>
    <row r="436950" spans="68:68" customFormat="1">
      <c r="BP436950" s="90"/>
    </row>
    <row r="436951" spans="68:68" customFormat="1">
      <c r="BP436951" s="90"/>
    </row>
    <row r="436952" spans="68:68" customFormat="1">
      <c r="BP436952" s="90"/>
    </row>
    <row r="436953" spans="68:68" customFormat="1">
      <c r="BP436953" s="90"/>
    </row>
    <row r="436954" spans="68:68" customFormat="1">
      <c r="BP436954" s="90"/>
    </row>
    <row r="436955" spans="68:68" customFormat="1">
      <c r="BP436955" s="90"/>
    </row>
    <row r="436956" spans="68:68" customFormat="1">
      <c r="BP436956" s="90"/>
    </row>
    <row r="436957" spans="68:68" customFormat="1">
      <c r="BP436957" s="90"/>
    </row>
    <row r="436958" spans="68:68" customFormat="1">
      <c r="BP436958" s="90"/>
    </row>
    <row r="436959" spans="68:68" customFormat="1">
      <c r="BP436959" s="90"/>
    </row>
    <row r="436960" spans="68:68" customFormat="1">
      <c r="BP436960" s="90"/>
    </row>
    <row r="436961" spans="68:68" customFormat="1">
      <c r="BP436961" s="90"/>
    </row>
    <row r="436962" spans="68:68" customFormat="1">
      <c r="BP436962" s="90"/>
    </row>
    <row r="436963" spans="68:68" customFormat="1">
      <c r="BP436963" s="90"/>
    </row>
    <row r="436964" spans="68:68" customFormat="1">
      <c r="BP436964" s="90"/>
    </row>
    <row r="436965" spans="68:68" customFormat="1">
      <c r="BP436965" s="90"/>
    </row>
    <row r="436966" spans="68:68" customFormat="1">
      <c r="BP436966" s="90"/>
    </row>
    <row r="436967" spans="68:68" customFormat="1">
      <c r="BP436967" s="90"/>
    </row>
    <row r="436968" spans="68:68" customFormat="1">
      <c r="BP436968" s="90"/>
    </row>
    <row r="436969" spans="68:68" customFormat="1">
      <c r="BP436969" s="90"/>
    </row>
    <row r="436970" spans="68:68" customFormat="1">
      <c r="BP436970" s="90"/>
    </row>
    <row r="436971" spans="68:68" customFormat="1">
      <c r="BP436971" s="90"/>
    </row>
    <row r="436972" spans="68:68" customFormat="1">
      <c r="BP436972" s="90"/>
    </row>
    <row r="436973" spans="68:68" customFormat="1">
      <c r="BP436973" s="90"/>
    </row>
    <row r="436974" spans="68:68" customFormat="1">
      <c r="BP436974" s="90"/>
    </row>
    <row r="436975" spans="68:68" customFormat="1">
      <c r="BP436975" s="90"/>
    </row>
    <row r="436976" spans="68:68" customFormat="1">
      <c r="BP436976" s="90"/>
    </row>
    <row r="436977" spans="68:68" customFormat="1">
      <c r="BP436977" s="90"/>
    </row>
    <row r="436978" spans="68:68" customFormat="1">
      <c r="BP436978" s="90"/>
    </row>
    <row r="436979" spans="68:68" customFormat="1">
      <c r="BP436979" s="90"/>
    </row>
    <row r="436980" spans="68:68" customFormat="1">
      <c r="BP436980" s="90"/>
    </row>
    <row r="436981" spans="68:68" customFormat="1">
      <c r="BP436981" s="90"/>
    </row>
    <row r="436982" spans="68:68" customFormat="1">
      <c r="BP436982" s="90"/>
    </row>
    <row r="436983" spans="68:68" customFormat="1">
      <c r="BP436983" s="90"/>
    </row>
    <row r="436984" spans="68:68" customFormat="1">
      <c r="BP436984" s="90"/>
    </row>
    <row r="436985" spans="68:68" customFormat="1">
      <c r="BP436985" s="90"/>
    </row>
    <row r="436986" spans="68:68" customFormat="1">
      <c r="BP436986" s="90"/>
    </row>
    <row r="436987" spans="68:68" customFormat="1">
      <c r="BP436987" s="90"/>
    </row>
    <row r="436988" spans="68:68" customFormat="1">
      <c r="BP436988" s="90"/>
    </row>
    <row r="436989" spans="68:68" customFormat="1">
      <c r="BP436989" s="90"/>
    </row>
    <row r="436990" spans="68:68" customFormat="1">
      <c r="BP436990" s="90"/>
    </row>
    <row r="436991" spans="68:68" customFormat="1">
      <c r="BP436991" s="90"/>
    </row>
    <row r="436992" spans="68:68" customFormat="1">
      <c r="BP436992" s="90"/>
    </row>
    <row r="436993" spans="68:68" customFormat="1">
      <c r="BP436993" s="90"/>
    </row>
    <row r="436994" spans="68:68" customFormat="1">
      <c r="BP436994" s="90"/>
    </row>
    <row r="436995" spans="68:68" customFormat="1">
      <c r="BP436995" s="90"/>
    </row>
    <row r="436996" spans="68:68" customFormat="1">
      <c r="BP436996" s="90"/>
    </row>
    <row r="436997" spans="68:68" customFormat="1">
      <c r="BP436997" s="90"/>
    </row>
    <row r="436998" spans="68:68" customFormat="1">
      <c r="BP436998" s="90"/>
    </row>
    <row r="436999" spans="68:68" customFormat="1">
      <c r="BP436999" s="90"/>
    </row>
    <row r="437000" spans="68:68" customFormat="1">
      <c r="BP437000" s="90"/>
    </row>
    <row r="437001" spans="68:68" customFormat="1">
      <c r="BP437001" s="90"/>
    </row>
    <row r="437002" spans="68:68" customFormat="1">
      <c r="BP437002" s="90"/>
    </row>
    <row r="437003" spans="68:68" customFormat="1">
      <c r="BP437003" s="90"/>
    </row>
    <row r="437004" spans="68:68" customFormat="1">
      <c r="BP437004" s="90"/>
    </row>
    <row r="437005" spans="68:68" customFormat="1">
      <c r="BP437005" s="90"/>
    </row>
    <row r="437006" spans="68:68" customFormat="1">
      <c r="BP437006" s="90"/>
    </row>
    <row r="437007" spans="68:68" customFormat="1">
      <c r="BP437007" s="90"/>
    </row>
    <row r="437008" spans="68:68" customFormat="1">
      <c r="BP437008" s="90"/>
    </row>
    <row r="437009" spans="68:68" customFormat="1">
      <c r="BP437009" s="90"/>
    </row>
    <row r="437010" spans="68:68" customFormat="1">
      <c r="BP437010" s="90"/>
    </row>
    <row r="437011" spans="68:68" customFormat="1">
      <c r="BP437011" s="90"/>
    </row>
    <row r="437012" spans="68:68" customFormat="1">
      <c r="BP437012" s="90"/>
    </row>
    <row r="437013" spans="68:68" customFormat="1">
      <c r="BP437013" s="90"/>
    </row>
    <row r="437014" spans="68:68" customFormat="1">
      <c r="BP437014" s="90"/>
    </row>
    <row r="437015" spans="68:68" customFormat="1">
      <c r="BP437015" s="90"/>
    </row>
    <row r="437016" spans="68:68" customFormat="1">
      <c r="BP437016" s="90"/>
    </row>
    <row r="437017" spans="68:68" customFormat="1">
      <c r="BP437017" s="90"/>
    </row>
    <row r="437018" spans="68:68" customFormat="1">
      <c r="BP437018" s="90"/>
    </row>
    <row r="437019" spans="68:68" customFormat="1">
      <c r="BP437019" s="90"/>
    </row>
    <row r="437020" spans="68:68" customFormat="1">
      <c r="BP437020" s="90"/>
    </row>
    <row r="437021" spans="68:68" customFormat="1">
      <c r="BP437021" s="90"/>
    </row>
    <row r="437022" spans="68:68" customFormat="1">
      <c r="BP437022" s="90"/>
    </row>
    <row r="437023" spans="68:68" customFormat="1">
      <c r="BP437023" s="90"/>
    </row>
    <row r="437024" spans="68:68" customFormat="1">
      <c r="BP437024" s="90"/>
    </row>
    <row r="437025" spans="68:68" customFormat="1">
      <c r="BP437025" s="90"/>
    </row>
    <row r="437026" spans="68:68" customFormat="1">
      <c r="BP437026" s="90"/>
    </row>
    <row r="437027" spans="68:68" customFormat="1">
      <c r="BP437027" s="90"/>
    </row>
    <row r="437028" spans="68:68" customFormat="1">
      <c r="BP437028" s="90"/>
    </row>
    <row r="437029" spans="68:68" customFormat="1">
      <c r="BP437029" s="90"/>
    </row>
    <row r="437030" spans="68:68" customFormat="1">
      <c r="BP437030" s="90"/>
    </row>
    <row r="437031" spans="68:68" customFormat="1">
      <c r="BP437031" s="90"/>
    </row>
    <row r="437032" spans="68:68" customFormat="1">
      <c r="BP437032" s="90"/>
    </row>
    <row r="437033" spans="68:68" customFormat="1">
      <c r="BP437033" s="90"/>
    </row>
    <row r="437034" spans="68:68" customFormat="1">
      <c r="BP437034" s="90"/>
    </row>
    <row r="437035" spans="68:68" customFormat="1">
      <c r="BP437035" s="90"/>
    </row>
    <row r="437036" spans="68:68" customFormat="1">
      <c r="BP437036" s="90"/>
    </row>
    <row r="437037" spans="68:68" customFormat="1">
      <c r="BP437037" s="90"/>
    </row>
    <row r="437038" spans="68:68" customFormat="1">
      <c r="BP437038" s="90"/>
    </row>
    <row r="437039" spans="68:68" customFormat="1">
      <c r="BP437039" s="90"/>
    </row>
    <row r="437040" spans="68:68" customFormat="1">
      <c r="BP437040" s="90"/>
    </row>
    <row r="437041" spans="68:68" customFormat="1">
      <c r="BP437041" s="90"/>
    </row>
    <row r="437042" spans="68:68" customFormat="1">
      <c r="BP437042" s="90"/>
    </row>
    <row r="437043" spans="68:68" customFormat="1">
      <c r="BP437043" s="90"/>
    </row>
    <row r="437044" spans="68:68" customFormat="1">
      <c r="BP437044" s="90"/>
    </row>
    <row r="437045" spans="68:68" customFormat="1">
      <c r="BP437045" s="90"/>
    </row>
    <row r="437046" spans="68:68" customFormat="1">
      <c r="BP437046" s="90"/>
    </row>
    <row r="437047" spans="68:68" customFormat="1">
      <c r="BP437047" s="90"/>
    </row>
    <row r="437048" spans="68:68" customFormat="1">
      <c r="BP437048" s="90"/>
    </row>
    <row r="437049" spans="68:68" customFormat="1">
      <c r="BP437049" s="90"/>
    </row>
    <row r="437050" spans="68:68" customFormat="1">
      <c r="BP437050" s="90"/>
    </row>
    <row r="437051" spans="68:68" customFormat="1">
      <c r="BP437051" s="90"/>
    </row>
    <row r="437052" spans="68:68" customFormat="1">
      <c r="BP437052" s="90"/>
    </row>
    <row r="437053" spans="68:68" customFormat="1">
      <c r="BP437053" s="90"/>
    </row>
    <row r="437054" spans="68:68" customFormat="1">
      <c r="BP437054" s="90"/>
    </row>
    <row r="437055" spans="68:68" customFormat="1">
      <c r="BP437055" s="90"/>
    </row>
    <row r="437056" spans="68:68" customFormat="1">
      <c r="BP437056" s="90"/>
    </row>
    <row r="437057" spans="68:68" customFormat="1">
      <c r="BP437057" s="90"/>
    </row>
    <row r="437058" spans="68:68" customFormat="1">
      <c r="BP437058" s="90"/>
    </row>
    <row r="437059" spans="68:68" customFormat="1">
      <c r="BP437059" s="90"/>
    </row>
    <row r="437060" spans="68:68" customFormat="1">
      <c r="BP437060" s="90"/>
    </row>
    <row r="437061" spans="68:68" customFormat="1">
      <c r="BP437061" s="90"/>
    </row>
    <row r="437062" spans="68:68" customFormat="1">
      <c r="BP437062" s="90"/>
    </row>
    <row r="437063" spans="68:68" customFormat="1">
      <c r="BP437063" s="90"/>
    </row>
    <row r="437064" spans="68:68" customFormat="1">
      <c r="BP437064" s="90"/>
    </row>
    <row r="437065" spans="68:68" customFormat="1">
      <c r="BP437065" s="90"/>
    </row>
    <row r="437066" spans="68:68" customFormat="1">
      <c r="BP437066" s="90"/>
    </row>
    <row r="437067" spans="68:68" customFormat="1">
      <c r="BP437067" s="90"/>
    </row>
    <row r="437068" spans="68:68" customFormat="1">
      <c r="BP437068" s="90"/>
    </row>
    <row r="437069" spans="68:68" customFormat="1">
      <c r="BP437069" s="90"/>
    </row>
    <row r="437070" spans="68:68" customFormat="1">
      <c r="BP437070" s="90"/>
    </row>
    <row r="437071" spans="68:68" customFormat="1">
      <c r="BP437071" s="90"/>
    </row>
    <row r="437072" spans="68:68" customFormat="1">
      <c r="BP437072" s="90"/>
    </row>
    <row r="437073" spans="68:68" customFormat="1">
      <c r="BP437073" s="90"/>
    </row>
    <row r="437074" spans="68:68" customFormat="1">
      <c r="BP437074" s="90"/>
    </row>
    <row r="437075" spans="68:68" customFormat="1">
      <c r="BP437075" s="90"/>
    </row>
    <row r="437076" spans="68:68" customFormat="1">
      <c r="BP437076" s="90"/>
    </row>
    <row r="437077" spans="68:68" customFormat="1">
      <c r="BP437077" s="90"/>
    </row>
    <row r="437078" spans="68:68" customFormat="1">
      <c r="BP437078" s="90"/>
    </row>
    <row r="437079" spans="68:68" customFormat="1">
      <c r="BP437079" s="90"/>
    </row>
    <row r="437080" spans="68:68" customFormat="1">
      <c r="BP437080" s="90"/>
    </row>
    <row r="437081" spans="68:68" customFormat="1">
      <c r="BP437081" s="90"/>
    </row>
    <row r="437082" spans="68:68" customFormat="1">
      <c r="BP437082" s="90"/>
    </row>
    <row r="437083" spans="68:68" customFormat="1">
      <c r="BP437083" s="90"/>
    </row>
    <row r="437084" spans="68:68" customFormat="1">
      <c r="BP437084" s="90"/>
    </row>
    <row r="437085" spans="68:68" customFormat="1">
      <c r="BP437085" s="90"/>
    </row>
    <row r="437086" spans="68:68" customFormat="1">
      <c r="BP437086" s="90"/>
    </row>
    <row r="437087" spans="68:68" customFormat="1">
      <c r="BP437087" s="90"/>
    </row>
    <row r="437088" spans="68:68" customFormat="1">
      <c r="BP437088" s="90"/>
    </row>
    <row r="437089" spans="68:68" customFormat="1">
      <c r="BP437089" s="90"/>
    </row>
    <row r="437090" spans="68:68" customFormat="1">
      <c r="BP437090" s="90"/>
    </row>
    <row r="437091" spans="68:68" customFormat="1">
      <c r="BP437091" s="90"/>
    </row>
    <row r="437092" spans="68:68" customFormat="1">
      <c r="BP437092" s="90"/>
    </row>
    <row r="437093" spans="68:68" customFormat="1">
      <c r="BP437093" s="90"/>
    </row>
    <row r="437094" spans="68:68" customFormat="1">
      <c r="BP437094" s="90"/>
    </row>
    <row r="437095" spans="68:68" customFormat="1">
      <c r="BP437095" s="90"/>
    </row>
    <row r="437096" spans="68:68" customFormat="1">
      <c r="BP437096" s="90"/>
    </row>
    <row r="437097" spans="68:68" customFormat="1">
      <c r="BP437097" s="90"/>
    </row>
    <row r="437098" spans="68:68" customFormat="1">
      <c r="BP437098" s="90"/>
    </row>
    <row r="437099" spans="68:68" customFormat="1">
      <c r="BP437099" s="90"/>
    </row>
    <row r="437100" spans="68:68" customFormat="1">
      <c r="BP437100" s="90"/>
    </row>
    <row r="437101" spans="68:68" customFormat="1">
      <c r="BP437101" s="90"/>
    </row>
    <row r="437102" spans="68:68" customFormat="1">
      <c r="BP437102" s="90"/>
    </row>
    <row r="437103" spans="68:68" customFormat="1">
      <c r="BP437103" s="90"/>
    </row>
    <row r="437104" spans="68:68" customFormat="1">
      <c r="BP437104" s="90"/>
    </row>
    <row r="437105" spans="68:68" customFormat="1">
      <c r="BP437105" s="90"/>
    </row>
    <row r="437106" spans="68:68" customFormat="1">
      <c r="BP437106" s="90"/>
    </row>
    <row r="437107" spans="68:68" customFormat="1">
      <c r="BP437107" s="90"/>
    </row>
    <row r="437108" spans="68:68" customFormat="1">
      <c r="BP437108" s="90"/>
    </row>
    <row r="437109" spans="68:68" customFormat="1">
      <c r="BP437109" s="90"/>
    </row>
    <row r="437110" spans="68:68" customFormat="1">
      <c r="BP437110" s="90"/>
    </row>
    <row r="437111" spans="68:68" customFormat="1">
      <c r="BP437111" s="90"/>
    </row>
    <row r="437112" spans="68:68" customFormat="1">
      <c r="BP437112" s="90"/>
    </row>
    <row r="437113" spans="68:68" customFormat="1">
      <c r="BP437113" s="90"/>
    </row>
    <row r="437114" spans="68:68" customFormat="1">
      <c r="BP437114" s="90"/>
    </row>
    <row r="437115" spans="68:68" customFormat="1">
      <c r="BP437115" s="90"/>
    </row>
    <row r="437116" spans="68:68" customFormat="1">
      <c r="BP437116" s="90"/>
    </row>
    <row r="437117" spans="68:68" customFormat="1">
      <c r="BP437117" s="90"/>
    </row>
    <row r="437118" spans="68:68" customFormat="1">
      <c r="BP437118" s="90"/>
    </row>
    <row r="437119" spans="68:68" customFormat="1">
      <c r="BP437119" s="90"/>
    </row>
    <row r="437120" spans="68:68" customFormat="1">
      <c r="BP437120" s="90"/>
    </row>
    <row r="437121" spans="68:68" customFormat="1">
      <c r="BP437121" s="90"/>
    </row>
    <row r="437122" spans="68:68" customFormat="1">
      <c r="BP437122" s="90"/>
    </row>
    <row r="437123" spans="68:68" customFormat="1">
      <c r="BP437123" s="90"/>
    </row>
    <row r="437124" spans="68:68" customFormat="1">
      <c r="BP437124" s="90"/>
    </row>
    <row r="437125" spans="68:68" customFormat="1">
      <c r="BP437125" s="90"/>
    </row>
    <row r="437126" spans="68:68" customFormat="1">
      <c r="BP437126" s="90"/>
    </row>
    <row r="437127" spans="68:68" customFormat="1">
      <c r="BP437127" s="90"/>
    </row>
    <row r="437128" spans="68:68" customFormat="1">
      <c r="BP437128" s="90"/>
    </row>
    <row r="437129" spans="68:68" customFormat="1">
      <c r="BP437129" s="90"/>
    </row>
    <row r="437130" spans="68:68" customFormat="1">
      <c r="BP437130" s="90"/>
    </row>
    <row r="437131" spans="68:68" customFormat="1">
      <c r="BP437131" s="90"/>
    </row>
    <row r="437132" spans="68:68" customFormat="1">
      <c r="BP437132" s="90"/>
    </row>
    <row r="437133" spans="68:68" customFormat="1">
      <c r="BP437133" s="90"/>
    </row>
    <row r="437134" spans="68:68" customFormat="1">
      <c r="BP437134" s="90"/>
    </row>
    <row r="437135" spans="68:68" customFormat="1">
      <c r="BP437135" s="90"/>
    </row>
    <row r="437136" spans="68:68" customFormat="1">
      <c r="BP437136" s="90"/>
    </row>
    <row r="437137" spans="68:68" customFormat="1">
      <c r="BP437137" s="90"/>
    </row>
    <row r="437138" spans="68:68" customFormat="1">
      <c r="BP437138" s="90"/>
    </row>
    <row r="437139" spans="68:68" customFormat="1">
      <c r="BP437139" s="90"/>
    </row>
    <row r="437140" spans="68:68" customFormat="1">
      <c r="BP437140" s="90"/>
    </row>
    <row r="437141" spans="68:68" customFormat="1">
      <c r="BP437141" s="90"/>
    </row>
    <row r="437142" spans="68:68" customFormat="1">
      <c r="BP437142" s="90"/>
    </row>
    <row r="437143" spans="68:68" customFormat="1">
      <c r="BP437143" s="90"/>
    </row>
    <row r="437144" spans="68:68" customFormat="1">
      <c r="BP437144" s="90"/>
    </row>
    <row r="437145" spans="68:68" customFormat="1">
      <c r="BP437145" s="90"/>
    </row>
    <row r="437146" spans="68:68" customFormat="1">
      <c r="BP437146" s="90"/>
    </row>
    <row r="437147" spans="68:68" customFormat="1">
      <c r="BP437147" s="90"/>
    </row>
    <row r="437148" spans="68:68" customFormat="1">
      <c r="BP437148" s="90"/>
    </row>
    <row r="437149" spans="68:68" customFormat="1">
      <c r="BP437149" s="90"/>
    </row>
    <row r="437150" spans="68:68" customFormat="1">
      <c r="BP437150" s="90"/>
    </row>
    <row r="437151" spans="68:68" customFormat="1">
      <c r="BP437151" s="90"/>
    </row>
    <row r="437152" spans="68:68" customFormat="1">
      <c r="BP437152" s="90"/>
    </row>
    <row r="437153" spans="68:68" customFormat="1">
      <c r="BP437153" s="90"/>
    </row>
    <row r="437154" spans="68:68" customFormat="1">
      <c r="BP437154" s="90"/>
    </row>
    <row r="437155" spans="68:68" customFormat="1">
      <c r="BP437155" s="90"/>
    </row>
    <row r="437156" spans="68:68" customFormat="1">
      <c r="BP437156" s="90"/>
    </row>
    <row r="437157" spans="68:68" customFormat="1">
      <c r="BP437157" s="90"/>
    </row>
    <row r="437158" spans="68:68" customFormat="1">
      <c r="BP437158" s="90"/>
    </row>
    <row r="437159" spans="68:68" customFormat="1">
      <c r="BP437159" s="90"/>
    </row>
    <row r="437160" spans="68:68" customFormat="1">
      <c r="BP437160" s="90"/>
    </row>
    <row r="437161" spans="68:68" customFormat="1">
      <c r="BP437161" s="90"/>
    </row>
    <row r="437162" spans="68:68" customFormat="1">
      <c r="BP437162" s="90"/>
    </row>
    <row r="437163" spans="68:68" customFormat="1">
      <c r="BP437163" s="90"/>
    </row>
    <row r="437164" spans="68:68" customFormat="1">
      <c r="BP437164" s="90"/>
    </row>
    <row r="437165" spans="68:68" customFormat="1">
      <c r="BP437165" s="90"/>
    </row>
    <row r="437166" spans="68:68" customFormat="1">
      <c r="BP437166" s="90"/>
    </row>
    <row r="437167" spans="68:68" customFormat="1">
      <c r="BP437167" s="90"/>
    </row>
    <row r="437168" spans="68:68" customFormat="1">
      <c r="BP437168" s="90"/>
    </row>
    <row r="437169" spans="68:68" customFormat="1">
      <c r="BP437169" s="90"/>
    </row>
    <row r="437170" spans="68:68" customFormat="1">
      <c r="BP437170" s="90"/>
    </row>
    <row r="437171" spans="68:68" customFormat="1">
      <c r="BP437171" s="90"/>
    </row>
    <row r="437172" spans="68:68" customFormat="1">
      <c r="BP437172" s="90"/>
    </row>
    <row r="437173" spans="68:68" customFormat="1">
      <c r="BP437173" s="90"/>
    </row>
    <row r="437174" spans="68:68" customFormat="1">
      <c r="BP437174" s="90"/>
    </row>
    <row r="437175" spans="68:68" customFormat="1">
      <c r="BP437175" s="90"/>
    </row>
    <row r="437176" spans="68:68" customFormat="1">
      <c r="BP437176" s="90"/>
    </row>
    <row r="437177" spans="68:68" customFormat="1">
      <c r="BP437177" s="90"/>
    </row>
    <row r="437178" spans="68:68" customFormat="1">
      <c r="BP437178" s="90"/>
    </row>
    <row r="437179" spans="68:68" customFormat="1">
      <c r="BP437179" s="90"/>
    </row>
    <row r="437180" spans="68:68" customFormat="1">
      <c r="BP437180" s="90"/>
    </row>
    <row r="437181" spans="68:68" customFormat="1">
      <c r="BP437181" s="90"/>
    </row>
    <row r="437182" spans="68:68" customFormat="1">
      <c r="BP437182" s="90"/>
    </row>
    <row r="437183" spans="68:68" customFormat="1">
      <c r="BP437183" s="90"/>
    </row>
    <row r="437184" spans="68:68" customFormat="1">
      <c r="BP437184" s="90"/>
    </row>
    <row r="437185" spans="68:68" customFormat="1">
      <c r="BP437185" s="90"/>
    </row>
    <row r="437186" spans="68:68" customFormat="1">
      <c r="BP437186" s="90"/>
    </row>
    <row r="437187" spans="68:68" customFormat="1">
      <c r="BP437187" s="90"/>
    </row>
    <row r="437188" spans="68:68" customFormat="1">
      <c r="BP437188" s="90"/>
    </row>
    <row r="437189" spans="68:68" customFormat="1">
      <c r="BP437189" s="90"/>
    </row>
    <row r="437190" spans="68:68" customFormat="1">
      <c r="BP437190" s="90"/>
    </row>
    <row r="437191" spans="68:68" customFormat="1">
      <c r="BP437191" s="90"/>
    </row>
    <row r="437192" spans="68:68" customFormat="1">
      <c r="BP437192" s="90"/>
    </row>
    <row r="437193" spans="68:68" customFormat="1">
      <c r="BP437193" s="90"/>
    </row>
    <row r="437194" spans="68:68" customFormat="1">
      <c r="BP437194" s="90"/>
    </row>
    <row r="437195" spans="68:68" customFormat="1">
      <c r="BP437195" s="90"/>
    </row>
    <row r="437196" spans="68:68" customFormat="1">
      <c r="BP437196" s="90"/>
    </row>
    <row r="437197" spans="68:68" customFormat="1">
      <c r="BP437197" s="90"/>
    </row>
    <row r="437198" spans="68:68" customFormat="1">
      <c r="BP437198" s="90"/>
    </row>
    <row r="437199" spans="68:68" customFormat="1">
      <c r="BP437199" s="90"/>
    </row>
    <row r="437200" spans="68:68" customFormat="1">
      <c r="BP437200" s="90"/>
    </row>
    <row r="437201" spans="68:68" customFormat="1">
      <c r="BP437201" s="90"/>
    </row>
    <row r="437202" spans="68:68" customFormat="1">
      <c r="BP437202" s="90"/>
    </row>
    <row r="437203" spans="68:68" customFormat="1">
      <c r="BP437203" s="90"/>
    </row>
    <row r="437204" spans="68:68" customFormat="1">
      <c r="BP437204" s="90"/>
    </row>
    <row r="437205" spans="68:68" customFormat="1">
      <c r="BP437205" s="90"/>
    </row>
    <row r="437206" spans="68:68" customFormat="1">
      <c r="BP437206" s="90"/>
    </row>
    <row r="437207" spans="68:68" customFormat="1">
      <c r="BP437207" s="90"/>
    </row>
    <row r="437208" spans="68:68" customFormat="1">
      <c r="BP437208" s="90"/>
    </row>
    <row r="437209" spans="68:68" customFormat="1">
      <c r="BP437209" s="90"/>
    </row>
    <row r="437210" spans="68:68" customFormat="1">
      <c r="BP437210" s="90"/>
    </row>
    <row r="437211" spans="68:68" customFormat="1">
      <c r="BP437211" s="90"/>
    </row>
    <row r="437212" spans="68:68" customFormat="1">
      <c r="BP437212" s="90"/>
    </row>
    <row r="437213" spans="68:68" customFormat="1">
      <c r="BP437213" s="90"/>
    </row>
    <row r="437214" spans="68:68" customFormat="1">
      <c r="BP437214" s="90"/>
    </row>
    <row r="437215" spans="68:68" customFormat="1">
      <c r="BP437215" s="90"/>
    </row>
    <row r="437216" spans="68:68" customFormat="1">
      <c r="BP437216" s="90"/>
    </row>
    <row r="437217" spans="68:68" customFormat="1">
      <c r="BP437217" s="90"/>
    </row>
    <row r="437218" spans="68:68" customFormat="1">
      <c r="BP437218" s="90"/>
    </row>
    <row r="437219" spans="68:68" customFormat="1">
      <c r="BP437219" s="90"/>
    </row>
    <row r="437220" spans="68:68" customFormat="1">
      <c r="BP437220" s="90"/>
    </row>
    <row r="437221" spans="68:68" customFormat="1">
      <c r="BP437221" s="90"/>
    </row>
    <row r="437222" spans="68:68" customFormat="1">
      <c r="BP437222" s="90"/>
    </row>
    <row r="437223" spans="68:68" customFormat="1">
      <c r="BP437223" s="90"/>
    </row>
    <row r="437224" spans="68:68" customFormat="1">
      <c r="BP437224" s="90"/>
    </row>
    <row r="437225" spans="68:68" customFormat="1">
      <c r="BP437225" s="90"/>
    </row>
    <row r="437226" spans="68:68" customFormat="1">
      <c r="BP437226" s="90"/>
    </row>
    <row r="437227" spans="68:68" customFormat="1">
      <c r="BP437227" s="90"/>
    </row>
    <row r="437228" spans="68:68" customFormat="1">
      <c r="BP437228" s="90"/>
    </row>
    <row r="437229" spans="68:68" customFormat="1">
      <c r="BP437229" s="90"/>
    </row>
    <row r="437230" spans="68:68" customFormat="1">
      <c r="BP437230" s="90"/>
    </row>
    <row r="437231" spans="68:68" customFormat="1">
      <c r="BP437231" s="90"/>
    </row>
    <row r="437232" spans="68:68" customFormat="1">
      <c r="BP437232" s="90"/>
    </row>
    <row r="437233" spans="68:68" customFormat="1">
      <c r="BP437233" s="90"/>
    </row>
    <row r="437234" spans="68:68" customFormat="1">
      <c r="BP437234" s="90"/>
    </row>
    <row r="437235" spans="68:68" customFormat="1">
      <c r="BP437235" s="90"/>
    </row>
    <row r="437236" spans="68:68" customFormat="1">
      <c r="BP437236" s="90"/>
    </row>
    <row r="437237" spans="68:68" customFormat="1">
      <c r="BP437237" s="90"/>
    </row>
    <row r="437238" spans="68:68" customFormat="1">
      <c r="BP437238" s="90"/>
    </row>
    <row r="437239" spans="68:68" customFormat="1">
      <c r="BP437239" s="90"/>
    </row>
    <row r="437240" spans="68:68" customFormat="1">
      <c r="BP437240" s="90"/>
    </row>
    <row r="437241" spans="68:68" customFormat="1">
      <c r="BP437241" s="90"/>
    </row>
    <row r="437242" spans="68:68" customFormat="1">
      <c r="BP437242" s="90"/>
    </row>
    <row r="437243" spans="68:68" customFormat="1">
      <c r="BP437243" s="90"/>
    </row>
    <row r="437244" spans="68:68" customFormat="1">
      <c r="BP437244" s="90"/>
    </row>
    <row r="437245" spans="68:68" customFormat="1">
      <c r="BP437245" s="90"/>
    </row>
    <row r="437246" spans="68:68" customFormat="1">
      <c r="BP437246" s="90"/>
    </row>
    <row r="437247" spans="68:68" customFormat="1">
      <c r="BP437247" s="90"/>
    </row>
    <row r="437248" spans="68:68" customFormat="1">
      <c r="BP437248" s="90"/>
    </row>
    <row r="437249" spans="68:68" customFormat="1">
      <c r="BP437249" s="90"/>
    </row>
    <row r="437250" spans="68:68" customFormat="1">
      <c r="BP437250" s="90"/>
    </row>
    <row r="437251" spans="68:68" customFormat="1">
      <c r="BP437251" s="90"/>
    </row>
    <row r="437252" spans="68:68" customFormat="1">
      <c r="BP437252" s="90"/>
    </row>
    <row r="437253" spans="68:68" customFormat="1">
      <c r="BP437253" s="90"/>
    </row>
    <row r="437254" spans="68:68" customFormat="1">
      <c r="BP437254" s="90"/>
    </row>
    <row r="437255" spans="68:68" customFormat="1">
      <c r="BP437255" s="90"/>
    </row>
    <row r="437256" spans="68:68" customFormat="1">
      <c r="BP437256" s="90"/>
    </row>
    <row r="437257" spans="68:68" customFormat="1">
      <c r="BP437257" s="90"/>
    </row>
    <row r="437258" spans="68:68" customFormat="1">
      <c r="BP437258" s="90"/>
    </row>
    <row r="437259" spans="68:68" customFormat="1">
      <c r="BP437259" s="90"/>
    </row>
    <row r="437260" spans="68:68" customFormat="1">
      <c r="BP437260" s="90"/>
    </row>
    <row r="437261" spans="68:68" customFormat="1">
      <c r="BP437261" s="90"/>
    </row>
    <row r="437262" spans="68:68" customFormat="1">
      <c r="BP437262" s="90"/>
    </row>
    <row r="437263" spans="68:68" customFormat="1">
      <c r="BP437263" s="90"/>
    </row>
    <row r="437264" spans="68:68" customFormat="1">
      <c r="BP437264" s="90"/>
    </row>
    <row r="437265" spans="68:68" customFormat="1">
      <c r="BP437265" s="90"/>
    </row>
    <row r="437266" spans="68:68" customFormat="1">
      <c r="BP437266" s="90"/>
    </row>
    <row r="437267" spans="68:68" customFormat="1">
      <c r="BP437267" s="90"/>
    </row>
    <row r="437268" spans="68:68" customFormat="1">
      <c r="BP437268" s="90"/>
    </row>
    <row r="437269" spans="68:68" customFormat="1">
      <c r="BP437269" s="90"/>
    </row>
    <row r="437270" spans="68:68" customFormat="1">
      <c r="BP437270" s="90"/>
    </row>
    <row r="437271" spans="68:68" customFormat="1">
      <c r="BP437271" s="90"/>
    </row>
    <row r="437272" spans="68:68" customFormat="1">
      <c r="BP437272" s="90"/>
    </row>
    <row r="437273" spans="68:68" customFormat="1">
      <c r="BP437273" s="90"/>
    </row>
    <row r="437274" spans="68:68" customFormat="1">
      <c r="BP437274" s="90"/>
    </row>
    <row r="437275" spans="68:68" customFormat="1">
      <c r="BP437275" s="90"/>
    </row>
    <row r="437276" spans="68:68" customFormat="1">
      <c r="BP437276" s="90"/>
    </row>
    <row r="437277" spans="68:68" customFormat="1">
      <c r="BP437277" s="90"/>
    </row>
    <row r="437278" spans="68:68" customFormat="1">
      <c r="BP437278" s="90"/>
    </row>
    <row r="437279" spans="68:68" customFormat="1">
      <c r="BP437279" s="90"/>
    </row>
    <row r="437280" spans="68:68" customFormat="1">
      <c r="BP437280" s="90"/>
    </row>
    <row r="437281" spans="68:68" customFormat="1">
      <c r="BP437281" s="90"/>
    </row>
    <row r="437282" spans="68:68" customFormat="1">
      <c r="BP437282" s="90"/>
    </row>
    <row r="437283" spans="68:68" customFormat="1">
      <c r="BP437283" s="90"/>
    </row>
    <row r="437284" spans="68:68" customFormat="1">
      <c r="BP437284" s="90"/>
    </row>
    <row r="437285" spans="68:68" customFormat="1">
      <c r="BP437285" s="90"/>
    </row>
    <row r="437286" spans="68:68" customFormat="1">
      <c r="BP437286" s="90"/>
    </row>
    <row r="437287" spans="68:68" customFormat="1">
      <c r="BP437287" s="90"/>
    </row>
    <row r="437288" spans="68:68" customFormat="1">
      <c r="BP437288" s="90"/>
    </row>
    <row r="437289" spans="68:68" customFormat="1">
      <c r="BP437289" s="90"/>
    </row>
    <row r="437290" spans="68:68" customFormat="1">
      <c r="BP437290" s="90"/>
    </row>
    <row r="437291" spans="68:68" customFormat="1">
      <c r="BP437291" s="90"/>
    </row>
    <row r="437292" spans="68:68" customFormat="1">
      <c r="BP437292" s="90"/>
    </row>
    <row r="437293" spans="68:68" customFormat="1">
      <c r="BP437293" s="90"/>
    </row>
    <row r="437294" spans="68:68" customFormat="1">
      <c r="BP437294" s="90"/>
    </row>
    <row r="437295" spans="68:68" customFormat="1">
      <c r="BP437295" s="90"/>
    </row>
    <row r="437296" spans="68:68" customFormat="1">
      <c r="BP437296" s="90"/>
    </row>
    <row r="437297" spans="68:68" customFormat="1">
      <c r="BP437297" s="90"/>
    </row>
    <row r="437298" spans="68:68" customFormat="1">
      <c r="BP437298" s="90"/>
    </row>
    <row r="437299" spans="68:68" customFormat="1">
      <c r="BP437299" s="90"/>
    </row>
    <row r="437300" spans="68:68" customFormat="1">
      <c r="BP437300" s="90"/>
    </row>
    <row r="437301" spans="68:68" customFormat="1">
      <c r="BP437301" s="90"/>
    </row>
    <row r="437302" spans="68:68" customFormat="1">
      <c r="BP437302" s="90"/>
    </row>
    <row r="437303" spans="68:68" customFormat="1">
      <c r="BP437303" s="90"/>
    </row>
    <row r="437304" spans="68:68" customFormat="1">
      <c r="BP437304" s="90"/>
    </row>
    <row r="437305" spans="68:68" customFormat="1">
      <c r="BP437305" s="90"/>
    </row>
    <row r="437306" spans="68:68" customFormat="1">
      <c r="BP437306" s="90"/>
    </row>
    <row r="437307" spans="68:68" customFormat="1">
      <c r="BP437307" s="90"/>
    </row>
    <row r="437308" spans="68:68" customFormat="1">
      <c r="BP437308" s="90"/>
    </row>
    <row r="437309" spans="68:68" customFormat="1">
      <c r="BP437309" s="90"/>
    </row>
    <row r="437310" spans="68:68" customFormat="1">
      <c r="BP437310" s="90"/>
    </row>
    <row r="437311" spans="68:68" customFormat="1">
      <c r="BP437311" s="90"/>
    </row>
    <row r="437312" spans="68:68" customFormat="1">
      <c r="BP437312" s="90"/>
    </row>
    <row r="437313" spans="68:68" customFormat="1">
      <c r="BP437313" s="90"/>
    </row>
    <row r="437314" spans="68:68" customFormat="1">
      <c r="BP437314" s="90"/>
    </row>
    <row r="437315" spans="68:68" customFormat="1">
      <c r="BP437315" s="90"/>
    </row>
    <row r="437316" spans="68:68" customFormat="1">
      <c r="BP437316" s="90"/>
    </row>
    <row r="437317" spans="68:68" customFormat="1">
      <c r="BP437317" s="90"/>
    </row>
    <row r="437318" spans="68:68" customFormat="1">
      <c r="BP437318" s="90"/>
    </row>
    <row r="437319" spans="68:68" customFormat="1">
      <c r="BP437319" s="90"/>
    </row>
    <row r="437320" spans="68:68" customFormat="1">
      <c r="BP437320" s="90"/>
    </row>
    <row r="437321" spans="68:68" customFormat="1">
      <c r="BP437321" s="90"/>
    </row>
    <row r="437322" spans="68:68" customFormat="1">
      <c r="BP437322" s="90"/>
    </row>
    <row r="437323" spans="68:68" customFormat="1">
      <c r="BP437323" s="90"/>
    </row>
    <row r="437324" spans="68:68" customFormat="1">
      <c r="BP437324" s="90"/>
    </row>
    <row r="437325" spans="68:68" customFormat="1">
      <c r="BP437325" s="90"/>
    </row>
    <row r="437326" spans="68:68" customFormat="1">
      <c r="BP437326" s="90"/>
    </row>
    <row r="437327" spans="68:68" customFormat="1">
      <c r="BP437327" s="90"/>
    </row>
    <row r="437328" spans="68:68" customFormat="1">
      <c r="BP437328" s="90"/>
    </row>
    <row r="437329" spans="68:68" customFormat="1">
      <c r="BP437329" s="90"/>
    </row>
    <row r="437330" spans="68:68" customFormat="1">
      <c r="BP437330" s="90"/>
    </row>
    <row r="437331" spans="68:68" customFormat="1">
      <c r="BP437331" s="90"/>
    </row>
    <row r="437332" spans="68:68" customFormat="1">
      <c r="BP437332" s="90"/>
    </row>
    <row r="437333" spans="68:68" customFormat="1">
      <c r="BP437333" s="90"/>
    </row>
    <row r="437334" spans="68:68" customFormat="1">
      <c r="BP437334" s="90"/>
    </row>
    <row r="437335" spans="68:68" customFormat="1">
      <c r="BP437335" s="90"/>
    </row>
    <row r="437336" spans="68:68" customFormat="1">
      <c r="BP437336" s="90"/>
    </row>
    <row r="437337" spans="68:68" customFormat="1">
      <c r="BP437337" s="90"/>
    </row>
    <row r="437338" spans="68:68" customFormat="1">
      <c r="BP437338" s="90"/>
    </row>
    <row r="437339" spans="68:68" customFormat="1">
      <c r="BP437339" s="90"/>
    </row>
    <row r="437340" spans="68:68" customFormat="1">
      <c r="BP437340" s="90"/>
    </row>
    <row r="437341" spans="68:68" customFormat="1">
      <c r="BP437341" s="90"/>
    </row>
    <row r="437342" spans="68:68" customFormat="1">
      <c r="BP437342" s="90"/>
    </row>
    <row r="437343" spans="68:68" customFormat="1">
      <c r="BP437343" s="90"/>
    </row>
    <row r="437344" spans="68:68" customFormat="1">
      <c r="BP437344" s="90"/>
    </row>
    <row r="437345" spans="68:68" customFormat="1">
      <c r="BP437345" s="90"/>
    </row>
    <row r="437346" spans="68:68" customFormat="1">
      <c r="BP437346" s="90"/>
    </row>
    <row r="437347" spans="68:68" customFormat="1">
      <c r="BP437347" s="90"/>
    </row>
    <row r="437348" spans="68:68" customFormat="1">
      <c r="BP437348" s="90"/>
    </row>
    <row r="437349" spans="68:68" customFormat="1">
      <c r="BP437349" s="90"/>
    </row>
    <row r="437350" spans="68:68" customFormat="1">
      <c r="BP437350" s="90"/>
    </row>
    <row r="437351" spans="68:68" customFormat="1">
      <c r="BP437351" s="90"/>
    </row>
    <row r="437352" spans="68:68" customFormat="1">
      <c r="BP437352" s="90"/>
    </row>
    <row r="437353" spans="68:68" customFormat="1">
      <c r="BP437353" s="90"/>
    </row>
    <row r="437354" spans="68:68" customFormat="1">
      <c r="BP437354" s="90"/>
    </row>
    <row r="437355" spans="68:68" customFormat="1">
      <c r="BP437355" s="90"/>
    </row>
    <row r="437356" spans="68:68" customFormat="1">
      <c r="BP437356" s="90"/>
    </row>
    <row r="437357" spans="68:68" customFormat="1">
      <c r="BP437357" s="90"/>
    </row>
    <row r="437358" spans="68:68" customFormat="1">
      <c r="BP437358" s="90"/>
    </row>
    <row r="437359" spans="68:68" customFormat="1">
      <c r="BP437359" s="90"/>
    </row>
    <row r="437360" spans="68:68" customFormat="1">
      <c r="BP437360" s="90"/>
    </row>
    <row r="437361" spans="68:68" customFormat="1">
      <c r="BP437361" s="90"/>
    </row>
    <row r="437362" spans="68:68" customFormat="1">
      <c r="BP437362" s="90"/>
    </row>
    <row r="437363" spans="68:68" customFormat="1">
      <c r="BP437363" s="90"/>
    </row>
    <row r="437364" spans="68:68" customFormat="1">
      <c r="BP437364" s="90"/>
    </row>
    <row r="437365" spans="68:68" customFormat="1">
      <c r="BP437365" s="90"/>
    </row>
    <row r="437366" spans="68:68" customFormat="1">
      <c r="BP437366" s="90"/>
    </row>
    <row r="437367" spans="68:68" customFormat="1">
      <c r="BP437367" s="90"/>
    </row>
    <row r="437368" spans="68:68" customFormat="1">
      <c r="BP437368" s="90"/>
    </row>
    <row r="437369" spans="68:68" customFormat="1">
      <c r="BP437369" s="90"/>
    </row>
    <row r="437370" spans="68:68" customFormat="1">
      <c r="BP437370" s="90"/>
    </row>
    <row r="437371" spans="68:68" customFormat="1">
      <c r="BP437371" s="90"/>
    </row>
    <row r="437372" spans="68:68" customFormat="1">
      <c r="BP437372" s="90"/>
    </row>
    <row r="437373" spans="68:68" customFormat="1">
      <c r="BP437373" s="90"/>
    </row>
    <row r="437374" spans="68:68" customFormat="1">
      <c r="BP437374" s="90"/>
    </row>
    <row r="437375" spans="68:68" customFormat="1">
      <c r="BP437375" s="90"/>
    </row>
    <row r="437376" spans="68:68" customFormat="1">
      <c r="BP437376" s="90"/>
    </row>
    <row r="437377" spans="68:68" customFormat="1">
      <c r="BP437377" s="90"/>
    </row>
    <row r="437378" spans="68:68" customFormat="1">
      <c r="BP437378" s="90"/>
    </row>
    <row r="437379" spans="68:68" customFormat="1">
      <c r="BP437379" s="90"/>
    </row>
    <row r="437380" spans="68:68" customFormat="1">
      <c r="BP437380" s="90"/>
    </row>
    <row r="437381" spans="68:68" customFormat="1">
      <c r="BP437381" s="90"/>
    </row>
    <row r="437382" spans="68:68" customFormat="1">
      <c r="BP437382" s="90"/>
    </row>
    <row r="437383" spans="68:68" customFormat="1">
      <c r="BP437383" s="90"/>
    </row>
    <row r="437384" spans="68:68" customFormat="1">
      <c r="BP437384" s="90"/>
    </row>
    <row r="437385" spans="68:68" customFormat="1">
      <c r="BP437385" s="90"/>
    </row>
    <row r="437386" spans="68:68" customFormat="1">
      <c r="BP437386" s="90"/>
    </row>
    <row r="437387" spans="68:68" customFormat="1">
      <c r="BP437387" s="90"/>
    </row>
    <row r="437388" spans="68:68" customFormat="1">
      <c r="BP437388" s="90"/>
    </row>
    <row r="437389" spans="68:68" customFormat="1">
      <c r="BP437389" s="90"/>
    </row>
    <row r="437390" spans="68:68" customFormat="1">
      <c r="BP437390" s="90"/>
    </row>
    <row r="437391" spans="68:68" customFormat="1">
      <c r="BP437391" s="90"/>
    </row>
    <row r="437392" spans="68:68" customFormat="1">
      <c r="BP437392" s="90"/>
    </row>
    <row r="437393" spans="68:68" customFormat="1">
      <c r="BP437393" s="90"/>
    </row>
    <row r="437394" spans="68:68" customFormat="1">
      <c r="BP437394" s="90"/>
    </row>
    <row r="437395" spans="68:68" customFormat="1">
      <c r="BP437395" s="90"/>
    </row>
    <row r="437396" spans="68:68" customFormat="1">
      <c r="BP437396" s="90"/>
    </row>
    <row r="437397" spans="68:68" customFormat="1">
      <c r="BP437397" s="90"/>
    </row>
    <row r="437398" spans="68:68" customFormat="1">
      <c r="BP437398" s="90"/>
    </row>
    <row r="437399" spans="68:68" customFormat="1">
      <c r="BP437399" s="90"/>
    </row>
    <row r="437400" spans="68:68" customFormat="1">
      <c r="BP437400" s="90"/>
    </row>
    <row r="437401" spans="68:68" customFormat="1">
      <c r="BP437401" s="90"/>
    </row>
    <row r="437402" spans="68:68" customFormat="1">
      <c r="BP437402" s="90"/>
    </row>
    <row r="437403" spans="68:68" customFormat="1">
      <c r="BP437403" s="90"/>
    </row>
    <row r="437404" spans="68:68" customFormat="1">
      <c r="BP437404" s="90"/>
    </row>
    <row r="437405" spans="68:68" customFormat="1">
      <c r="BP437405" s="90"/>
    </row>
    <row r="437406" spans="68:68" customFormat="1">
      <c r="BP437406" s="90"/>
    </row>
    <row r="437407" spans="68:68" customFormat="1">
      <c r="BP437407" s="90"/>
    </row>
    <row r="437408" spans="68:68" customFormat="1">
      <c r="BP437408" s="90"/>
    </row>
    <row r="437409" spans="68:68" customFormat="1">
      <c r="BP437409" s="90"/>
    </row>
    <row r="437410" spans="68:68" customFormat="1">
      <c r="BP437410" s="90"/>
    </row>
    <row r="437411" spans="68:68" customFormat="1">
      <c r="BP437411" s="90"/>
    </row>
    <row r="437412" spans="68:68" customFormat="1">
      <c r="BP437412" s="90"/>
    </row>
    <row r="437413" spans="68:68" customFormat="1">
      <c r="BP437413" s="90"/>
    </row>
    <row r="437414" spans="68:68" customFormat="1">
      <c r="BP437414" s="90"/>
    </row>
    <row r="437415" spans="68:68" customFormat="1">
      <c r="BP437415" s="90"/>
    </row>
    <row r="437416" spans="68:68" customFormat="1">
      <c r="BP437416" s="90"/>
    </row>
    <row r="437417" spans="68:68" customFormat="1">
      <c r="BP437417" s="90"/>
    </row>
    <row r="437418" spans="68:68" customFormat="1">
      <c r="BP437418" s="90"/>
    </row>
    <row r="437419" spans="68:68" customFormat="1">
      <c r="BP437419" s="90"/>
    </row>
    <row r="437420" spans="68:68" customFormat="1">
      <c r="BP437420" s="90"/>
    </row>
    <row r="437421" spans="68:68" customFormat="1">
      <c r="BP437421" s="90"/>
    </row>
    <row r="437422" spans="68:68" customFormat="1">
      <c r="BP437422" s="90"/>
    </row>
    <row r="437423" spans="68:68" customFormat="1">
      <c r="BP437423" s="90"/>
    </row>
    <row r="437424" spans="68:68" customFormat="1">
      <c r="BP437424" s="90"/>
    </row>
    <row r="437425" spans="68:68" customFormat="1">
      <c r="BP437425" s="90"/>
    </row>
    <row r="437426" spans="68:68" customFormat="1">
      <c r="BP437426" s="90"/>
    </row>
    <row r="437427" spans="68:68" customFormat="1">
      <c r="BP437427" s="90"/>
    </row>
    <row r="437428" spans="68:68" customFormat="1">
      <c r="BP437428" s="90"/>
    </row>
    <row r="437429" spans="68:68" customFormat="1">
      <c r="BP437429" s="90"/>
    </row>
    <row r="437430" spans="68:68" customFormat="1">
      <c r="BP437430" s="90"/>
    </row>
    <row r="437431" spans="68:68" customFormat="1">
      <c r="BP437431" s="90"/>
    </row>
    <row r="437432" spans="68:68" customFormat="1">
      <c r="BP437432" s="90"/>
    </row>
    <row r="437433" spans="68:68" customFormat="1">
      <c r="BP437433" s="90"/>
    </row>
    <row r="437434" spans="68:68" customFormat="1">
      <c r="BP437434" s="90"/>
    </row>
    <row r="437435" spans="68:68" customFormat="1">
      <c r="BP437435" s="90"/>
    </row>
    <row r="437436" spans="68:68" customFormat="1">
      <c r="BP437436" s="90"/>
    </row>
    <row r="437437" spans="68:68" customFormat="1">
      <c r="BP437437" s="90"/>
    </row>
    <row r="437438" spans="68:68" customFormat="1">
      <c r="BP437438" s="90"/>
    </row>
    <row r="437439" spans="68:68" customFormat="1">
      <c r="BP437439" s="90"/>
    </row>
    <row r="437440" spans="68:68" customFormat="1">
      <c r="BP437440" s="90"/>
    </row>
    <row r="437441" spans="68:68" customFormat="1">
      <c r="BP437441" s="90"/>
    </row>
    <row r="437442" spans="68:68" customFormat="1">
      <c r="BP437442" s="90"/>
    </row>
    <row r="437443" spans="68:68" customFormat="1">
      <c r="BP437443" s="90"/>
    </row>
    <row r="437444" spans="68:68" customFormat="1">
      <c r="BP437444" s="90"/>
    </row>
    <row r="437445" spans="68:68" customFormat="1">
      <c r="BP437445" s="90"/>
    </row>
    <row r="437446" spans="68:68" customFormat="1">
      <c r="BP437446" s="90"/>
    </row>
    <row r="437447" spans="68:68" customFormat="1">
      <c r="BP437447" s="90"/>
    </row>
    <row r="437448" spans="68:68" customFormat="1">
      <c r="BP437448" s="90"/>
    </row>
    <row r="437449" spans="68:68" customFormat="1">
      <c r="BP437449" s="90"/>
    </row>
    <row r="437450" spans="68:68" customFormat="1">
      <c r="BP437450" s="90"/>
    </row>
    <row r="437451" spans="68:68" customFormat="1">
      <c r="BP437451" s="90"/>
    </row>
    <row r="437452" spans="68:68" customFormat="1">
      <c r="BP437452" s="90"/>
    </row>
    <row r="437453" spans="68:68" customFormat="1">
      <c r="BP437453" s="90"/>
    </row>
    <row r="437454" spans="68:68" customFormat="1">
      <c r="BP437454" s="90"/>
    </row>
    <row r="437455" spans="68:68" customFormat="1">
      <c r="BP437455" s="90"/>
    </row>
    <row r="437456" spans="68:68" customFormat="1">
      <c r="BP437456" s="90"/>
    </row>
    <row r="437457" spans="68:68" customFormat="1">
      <c r="BP437457" s="90"/>
    </row>
    <row r="437458" spans="68:68" customFormat="1">
      <c r="BP437458" s="90"/>
    </row>
    <row r="437459" spans="68:68" customFormat="1">
      <c r="BP437459" s="90"/>
    </row>
    <row r="437460" spans="68:68" customFormat="1">
      <c r="BP437460" s="90"/>
    </row>
    <row r="437461" spans="68:68" customFormat="1">
      <c r="BP437461" s="90"/>
    </row>
    <row r="437462" spans="68:68" customFormat="1">
      <c r="BP437462" s="90"/>
    </row>
    <row r="437463" spans="68:68" customFormat="1">
      <c r="BP437463" s="90"/>
    </row>
    <row r="437464" spans="68:68" customFormat="1">
      <c r="BP437464" s="90"/>
    </row>
    <row r="437465" spans="68:68" customFormat="1">
      <c r="BP437465" s="90"/>
    </row>
    <row r="437466" spans="68:68" customFormat="1">
      <c r="BP437466" s="90"/>
    </row>
    <row r="437467" spans="68:68" customFormat="1">
      <c r="BP437467" s="90"/>
    </row>
    <row r="437468" spans="68:68" customFormat="1">
      <c r="BP437468" s="90"/>
    </row>
    <row r="437469" spans="68:68" customFormat="1">
      <c r="BP437469" s="90"/>
    </row>
    <row r="437470" spans="68:68" customFormat="1">
      <c r="BP437470" s="90"/>
    </row>
    <row r="437471" spans="68:68" customFormat="1">
      <c r="BP437471" s="90"/>
    </row>
    <row r="437472" spans="68:68" customFormat="1">
      <c r="BP437472" s="90"/>
    </row>
    <row r="437473" spans="68:68" customFormat="1">
      <c r="BP437473" s="90"/>
    </row>
    <row r="437474" spans="68:68" customFormat="1">
      <c r="BP437474" s="90"/>
    </row>
    <row r="437475" spans="68:68" customFormat="1">
      <c r="BP437475" s="90"/>
    </row>
    <row r="437476" spans="68:68" customFormat="1">
      <c r="BP437476" s="90"/>
    </row>
    <row r="437477" spans="68:68" customFormat="1">
      <c r="BP437477" s="90"/>
    </row>
    <row r="437478" spans="68:68" customFormat="1">
      <c r="BP437478" s="90"/>
    </row>
    <row r="437479" spans="68:68" customFormat="1">
      <c r="BP437479" s="90"/>
    </row>
    <row r="437480" spans="68:68" customFormat="1">
      <c r="BP437480" s="90"/>
    </row>
    <row r="437481" spans="68:68" customFormat="1">
      <c r="BP437481" s="90"/>
    </row>
    <row r="437482" spans="68:68" customFormat="1">
      <c r="BP437482" s="90"/>
    </row>
    <row r="437483" spans="68:68" customFormat="1">
      <c r="BP437483" s="90"/>
    </row>
    <row r="437484" spans="68:68" customFormat="1">
      <c r="BP437484" s="90"/>
    </row>
    <row r="437485" spans="68:68" customFormat="1">
      <c r="BP437485" s="90"/>
    </row>
    <row r="437486" spans="68:68" customFormat="1">
      <c r="BP437486" s="90"/>
    </row>
    <row r="437487" spans="68:68" customFormat="1">
      <c r="BP437487" s="90"/>
    </row>
    <row r="437488" spans="68:68" customFormat="1">
      <c r="BP437488" s="90"/>
    </row>
    <row r="437489" spans="68:68" customFormat="1">
      <c r="BP437489" s="90"/>
    </row>
    <row r="437490" spans="68:68" customFormat="1">
      <c r="BP437490" s="90"/>
    </row>
    <row r="437491" spans="68:68" customFormat="1">
      <c r="BP437491" s="90"/>
    </row>
    <row r="437492" spans="68:68" customFormat="1">
      <c r="BP437492" s="90"/>
    </row>
    <row r="437493" spans="68:68" customFormat="1">
      <c r="BP437493" s="90"/>
    </row>
    <row r="437494" spans="68:68" customFormat="1">
      <c r="BP437494" s="90"/>
    </row>
    <row r="437495" spans="68:68" customFormat="1">
      <c r="BP437495" s="90"/>
    </row>
    <row r="437496" spans="68:68" customFormat="1">
      <c r="BP437496" s="90"/>
    </row>
    <row r="437497" spans="68:68" customFormat="1">
      <c r="BP437497" s="90"/>
    </row>
    <row r="437498" spans="68:68" customFormat="1">
      <c r="BP437498" s="90"/>
    </row>
    <row r="437499" spans="68:68" customFormat="1">
      <c r="BP437499" s="90"/>
    </row>
    <row r="437500" spans="68:68" customFormat="1">
      <c r="BP437500" s="90"/>
    </row>
    <row r="437501" spans="68:68" customFormat="1">
      <c r="BP437501" s="90"/>
    </row>
    <row r="437502" spans="68:68" customFormat="1">
      <c r="BP437502" s="90"/>
    </row>
    <row r="437503" spans="68:68" customFormat="1">
      <c r="BP437503" s="90"/>
    </row>
    <row r="437504" spans="68:68" customFormat="1">
      <c r="BP437504" s="90"/>
    </row>
    <row r="437505" spans="68:68" customFormat="1">
      <c r="BP437505" s="90"/>
    </row>
    <row r="437506" spans="68:68" customFormat="1">
      <c r="BP437506" s="90"/>
    </row>
    <row r="437507" spans="68:68" customFormat="1">
      <c r="BP437507" s="90"/>
    </row>
    <row r="437508" spans="68:68" customFormat="1">
      <c r="BP437508" s="90"/>
    </row>
    <row r="437509" spans="68:68" customFormat="1">
      <c r="BP437509" s="90"/>
    </row>
    <row r="437510" spans="68:68" customFormat="1">
      <c r="BP437510" s="90"/>
    </row>
    <row r="437511" spans="68:68" customFormat="1">
      <c r="BP437511" s="90"/>
    </row>
    <row r="437512" spans="68:68" customFormat="1">
      <c r="BP437512" s="90"/>
    </row>
    <row r="437513" spans="68:68" customFormat="1">
      <c r="BP437513" s="90"/>
    </row>
    <row r="437514" spans="68:68" customFormat="1">
      <c r="BP437514" s="90"/>
    </row>
    <row r="437515" spans="68:68" customFormat="1">
      <c r="BP437515" s="90"/>
    </row>
    <row r="437516" spans="68:68" customFormat="1">
      <c r="BP437516" s="90"/>
    </row>
    <row r="437517" spans="68:68" customFormat="1">
      <c r="BP437517" s="90"/>
    </row>
    <row r="437518" spans="68:68" customFormat="1">
      <c r="BP437518" s="90"/>
    </row>
    <row r="437519" spans="68:68" customFormat="1">
      <c r="BP437519" s="90"/>
    </row>
    <row r="437520" spans="68:68" customFormat="1">
      <c r="BP437520" s="90"/>
    </row>
    <row r="437521" spans="68:68" customFormat="1">
      <c r="BP437521" s="90"/>
    </row>
    <row r="437522" spans="68:68" customFormat="1">
      <c r="BP437522" s="90"/>
    </row>
    <row r="437523" spans="68:68" customFormat="1">
      <c r="BP437523" s="90"/>
    </row>
    <row r="437524" spans="68:68" customFormat="1">
      <c r="BP437524" s="90"/>
    </row>
    <row r="437525" spans="68:68" customFormat="1">
      <c r="BP437525" s="90"/>
    </row>
    <row r="437526" spans="68:68" customFormat="1">
      <c r="BP437526" s="90"/>
    </row>
    <row r="437527" spans="68:68" customFormat="1">
      <c r="BP437527" s="90"/>
    </row>
    <row r="437528" spans="68:68" customFormat="1">
      <c r="BP437528" s="90"/>
    </row>
    <row r="437529" spans="68:68" customFormat="1">
      <c r="BP437529" s="90"/>
    </row>
    <row r="437530" spans="68:68" customFormat="1">
      <c r="BP437530" s="90"/>
    </row>
    <row r="437531" spans="68:68" customFormat="1">
      <c r="BP437531" s="90"/>
    </row>
    <row r="437532" spans="68:68" customFormat="1">
      <c r="BP437532" s="90"/>
    </row>
    <row r="437533" spans="68:68" customFormat="1">
      <c r="BP437533" s="90"/>
    </row>
    <row r="437534" spans="68:68" customFormat="1">
      <c r="BP437534" s="90"/>
    </row>
    <row r="437535" spans="68:68" customFormat="1">
      <c r="BP437535" s="90"/>
    </row>
    <row r="437536" spans="68:68" customFormat="1">
      <c r="BP437536" s="90"/>
    </row>
    <row r="437537" spans="68:68" customFormat="1">
      <c r="BP437537" s="90"/>
    </row>
    <row r="437538" spans="68:68" customFormat="1">
      <c r="BP437538" s="90"/>
    </row>
    <row r="437539" spans="68:68" customFormat="1">
      <c r="BP437539" s="90"/>
    </row>
    <row r="437540" spans="68:68" customFormat="1">
      <c r="BP437540" s="90"/>
    </row>
    <row r="437541" spans="68:68" customFormat="1">
      <c r="BP437541" s="90"/>
    </row>
    <row r="437542" spans="68:68" customFormat="1">
      <c r="BP437542" s="90"/>
    </row>
    <row r="437543" spans="68:68" customFormat="1">
      <c r="BP437543" s="90"/>
    </row>
    <row r="437544" spans="68:68" customFormat="1">
      <c r="BP437544" s="90"/>
    </row>
    <row r="437545" spans="68:68" customFormat="1">
      <c r="BP437545" s="90"/>
    </row>
    <row r="437546" spans="68:68" customFormat="1">
      <c r="BP437546" s="90"/>
    </row>
    <row r="437547" spans="68:68" customFormat="1">
      <c r="BP437547" s="90"/>
    </row>
    <row r="437548" spans="68:68" customFormat="1">
      <c r="BP437548" s="90"/>
    </row>
    <row r="437549" spans="68:68" customFormat="1">
      <c r="BP437549" s="90"/>
    </row>
    <row r="437550" spans="68:68" customFormat="1">
      <c r="BP437550" s="90"/>
    </row>
    <row r="437551" spans="68:68" customFormat="1">
      <c r="BP437551" s="90"/>
    </row>
    <row r="437552" spans="68:68" customFormat="1">
      <c r="BP437552" s="90"/>
    </row>
    <row r="437553" spans="68:68" customFormat="1">
      <c r="BP437553" s="90"/>
    </row>
    <row r="437554" spans="68:68" customFormat="1">
      <c r="BP437554" s="90"/>
    </row>
    <row r="437555" spans="68:68" customFormat="1">
      <c r="BP437555" s="90"/>
    </row>
    <row r="437556" spans="68:68" customFormat="1">
      <c r="BP437556" s="90"/>
    </row>
    <row r="437557" spans="68:68" customFormat="1">
      <c r="BP437557" s="90"/>
    </row>
    <row r="437558" spans="68:68" customFormat="1">
      <c r="BP437558" s="90"/>
    </row>
    <row r="437559" spans="68:68" customFormat="1">
      <c r="BP437559" s="90"/>
    </row>
    <row r="437560" spans="68:68" customFormat="1">
      <c r="BP437560" s="90"/>
    </row>
    <row r="437561" spans="68:68" customFormat="1">
      <c r="BP437561" s="90"/>
    </row>
    <row r="437562" spans="68:68" customFormat="1">
      <c r="BP437562" s="90"/>
    </row>
    <row r="437563" spans="68:68" customFormat="1">
      <c r="BP437563" s="90"/>
    </row>
    <row r="437564" spans="68:68" customFormat="1">
      <c r="BP437564" s="90"/>
    </row>
    <row r="437565" spans="68:68" customFormat="1">
      <c r="BP437565" s="90"/>
    </row>
    <row r="437566" spans="68:68" customFormat="1">
      <c r="BP437566" s="90"/>
    </row>
    <row r="437567" spans="68:68" customFormat="1">
      <c r="BP437567" s="90"/>
    </row>
    <row r="437568" spans="68:68" customFormat="1">
      <c r="BP437568" s="90"/>
    </row>
    <row r="437569" spans="68:68" customFormat="1">
      <c r="BP437569" s="90"/>
    </row>
    <row r="437570" spans="68:68" customFormat="1">
      <c r="BP437570" s="90"/>
    </row>
    <row r="437571" spans="68:68" customFormat="1">
      <c r="BP437571" s="90"/>
    </row>
    <row r="437572" spans="68:68" customFormat="1">
      <c r="BP437572" s="90"/>
    </row>
    <row r="437573" spans="68:68" customFormat="1">
      <c r="BP437573" s="90"/>
    </row>
    <row r="437574" spans="68:68" customFormat="1">
      <c r="BP437574" s="90"/>
    </row>
    <row r="437575" spans="68:68" customFormat="1">
      <c r="BP437575" s="90"/>
    </row>
    <row r="437576" spans="68:68" customFormat="1">
      <c r="BP437576" s="90"/>
    </row>
    <row r="437577" spans="68:68" customFormat="1">
      <c r="BP437577" s="90"/>
    </row>
    <row r="437578" spans="68:68" customFormat="1">
      <c r="BP437578" s="90"/>
    </row>
    <row r="437579" spans="68:68" customFormat="1">
      <c r="BP437579" s="90"/>
    </row>
    <row r="437580" spans="68:68" customFormat="1">
      <c r="BP437580" s="90"/>
    </row>
    <row r="437581" spans="68:68" customFormat="1">
      <c r="BP437581" s="90"/>
    </row>
    <row r="437582" spans="68:68" customFormat="1">
      <c r="BP437582" s="90"/>
    </row>
    <row r="437583" spans="68:68" customFormat="1">
      <c r="BP437583" s="90"/>
    </row>
    <row r="437584" spans="68:68" customFormat="1">
      <c r="BP437584" s="90"/>
    </row>
    <row r="437585" spans="68:68" customFormat="1">
      <c r="BP437585" s="90"/>
    </row>
    <row r="437586" spans="68:68" customFormat="1">
      <c r="BP437586" s="90"/>
    </row>
    <row r="437587" spans="68:68" customFormat="1">
      <c r="BP437587" s="90"/>
    </row>
    <row r="437588" spans="68:68" customFormat="1">
      <c r="BP437588" s="90"/>
    </row>
    <row r="437589" spans="68:68" customFormat="1">
      <c r="BP437589" s="90"/>
    </row>
    <row r="437590" spans="68:68" customFormat="1">
      <c r="BP437590" s="90"/>
    </row>
    <row r="437591" spans="68:68" customFormat="1">
      <c r="BP437591" s="90"/>
    </row>
    <row r="437592" spans="68:68" customFormat="1">
      <c r="BP437592" s="90"/>
    </row>
    <row r="437593" spans="68:68" customFormat="1">
      <c r="BP437593" s="90"/>
    </row>
    <row r="437594" spans="68:68" customFormat="1">
      <c r="BP437594" s="90"/>
    </row>
    <row r="437595" spans="68:68" customFormat="1">
      <c r="BP437595" s="90"/>
    </row>
    <row r="437596" spans="68:68" customFormat="1">
      <c r="BP437596" s="90"/>
    </row>
    <row r="437597" spans="68:68" customFormat="1">
      <c r="BP437597" s="90"/>
    </row>
    <row r="437598" spans="68:68" customFormat="1">
      <c r="BP437598" s="90"/>
    </row>
    <row r="437599" spans="68:68" customFormat="1">
      <c r="BP437599" s="90"/>
    </row>
    <row r="437600" spans="68:68" customFormat="1">
      <c r="BP437600" s="90"/>
    </row>
    <row r="437601" spans="68:68" customFormat="1">
      <c r="BP437601" s="90"/>
    </row>
    <row r="437602" spans="68:68" customFormat="1">
      <c r="BP437602" s="90"/>
    </row>
    <row r="437603" spans="68:68" customFormat="1">
      <c r="BP437603" s="90"/>
    </row>
    <row r="437604" spans="68:68" customFormat="1">
      <c r="BP437604" s="90"/>
    </row>
    <row r="437605" spans="68:68" customFormat="1">
      <c r="BP437605" s="90"/>
    </row>
    <row r="437606" spans="68:68" customFormat="1">
      <c r="BP437606" s="90"/>
    </row>
    <row r="437607" spans="68:68" customFormat="1">
      <c r="BP437607" s="90"/>
    </row>
    <row r="437608" spans="68:68" customFormat="1">
      <c r="BP437608" s="90"/>
    </row>
    <row r="437609" spans="68:68" customFormat="1">
      <c r="BP437609" s="90"/>
    </row>
    <row r="437610" spans="68:68" customFormat="1">
      <c r="BP437610" s="90"/>
    </row>
    <row r="437611" spans="68:68" customFormat="1">
      <c r="BP437611" s="90"/>
    </row>
    <row r="437612" spans="68:68" customFormat="1">
      <c r="BP437612" s="90"/>
    </row>
    <row r="437613" spans="68:68" customFormat="1">
      <c r="BP437613" s="90"/>
    </row>
    <row r="437614" spans="68:68" customFormat="1">
      <c r="BP437614" s="90"/>
    </row>
    <row r="437615" spans="68:68" customFormat="1">
      <c r="BP437615" s="90"/>
    </row>
    <row r="437616" spans="68:68" customFormat="1">
      <c r="BP437616" s="90"/>
    </row>
    <row r="437617" spans="68:68" customFormat="1">
      <c r="BP437617" s="90"/>
    </row>
    <row r="437618" spans="68:68" customFormat="1">
      <c r="BP437618" s="90"/>
    </row>
    <row r="437619" spans="68:68" customFormat="1">
      <c r="BP437619" s="90"/>
    </row>
    <row r="437620" spans="68:68" customFormat="1">
      <c r="BP437620" s="90"/>
    </row>
    <row r="437621" spans="68:68" customFormat="1">
      <c r="BP437621" s="90"/>
    </row>
    <row r="437622" spans="68:68" customFormat="1">
      <c r="BP437622" s="90"/>
    </row>
    <row r="437623" spans="68:68" customFormat="1">
      <c r="BP437623" s="90"/>
    </row>
    <row r="437624" spans="68:68" customFormat="1">
      <c r="BP437624" s="90"/>
    </row>
    <row r="437625" spans="68:68" customFormat="1">
      <c r="BP437625" s="90"/>
    </row>
    <row r="437626" spans="68:68" customFormat="1">
      <c r="BP437626" s="90"/>
    </row>
    <row r="437627" spans="68:68" customFormat="1">
      <c r="BP437627" s="90"/>
    </row>
    <row r="437628" spans="68:68" customFormat="1">
      <c r="BP437628" s="90"/>
    </row>
    <row r="437629" spans="68:68" customFormat="1">
      <c r="BP437629" s="90"/>
    </row>
    <row r="437630" spans="68:68" customFormat="1">
      <c r="BP437630" s="90"/>
    </row>
    <row r="437631" spans="68:68" customFormat="1">
      <c r="BP437631" s="90"/>
    </row>
    <row r="437632" spans="68:68" customFormat="1">
      <c r="BP437632" s="90"/>
    </row>
    <row r="437633" spans="68:68" customFormat="1">
      <c r="BP437633" s="90"/>
    </row>
    <row r="437634" spans="68:68" customFormat="1">
      <c r="BP437634" s="90"/>
    </row>
    <row r="437635" spans="68:68" customFormat="1">
      <c r="BP437635" s="90"/>
    </row>
    <row r="437636" spans="68:68" customFormat="1">
      <c r="BP437636" s="90"/>
    </row>
    <row r="437637" spans="68:68" customFormat="1">
      <c r="BP437637" s="90"/>
    </row>
    <row r="437638" spans="68:68" customFormat="1">
      <c r="BP437638" s="90"/>
    </row>
    <row r="437639" spans="68:68" customFormat="1">
      <c r="BP437639" s="90"/>
    </row>
    <row r="437640" spans="68:68" customFormat="1">
      <c r="BP437640" s="90"/>
    </row>
    <row r="437641" spans="68:68" customFormat="1">
      <c r="BP437641" s="90"/>
    </row>
    <row r="437642" spans="68:68" customFormat="1">
      <c r="BP437642" s="90"/>
    </row>
    <row r="437643" spans="68:68" customFormat="1">
      <c r="BP437643" s="90"/>
    </row>
    <row r="437644" spans="68:68" customFormat="1">
      <c r="BP437644" s="90"/>
    </row>
    <row r="437645" spans="68:68" customFormat="1">
      <c r="BP437645" s="90"/>
    </row>
    <row r="437646" spans="68:68" customFormat="1">
      <c r="BP437646" s="90"/>
    </row>
    <row r="437647" spans="68:68" customFormat="1">
      <c r="BP437647" s="90"/>
    </row>
    <row r="437648" spans="68:68" customFormat="1">
      <c r="BP437648" s="90"/>
    </row>
    <row r="437649" spans="68:68" customFormat="1">
      <c r="BP437649" s="90"/>
    </row>
    <row r="437650" spans="68:68" customFormat="1">
      <c r="BP437650" s="90"/>
    </row>
    <row r="437651" spans="68:68" customFormat="1">
      <c r="BP437651" s="90"/>
    </row>
    <row r="437652" spans="68:68" customFormat="1">
      <c r="BP437652" s="90"/>
    </row>
    <row r="437653" spans="68:68" customFormat="1">
      <c r="BP437653" s="90"/>
    </row>
    <row r="437654" spans="68:68" customFormat="1">
      <c r="BP437654" s="90"/>
    </row>
    <row r="437655" spans="68:68" customFormat="1">
      <c r="BP437655" s="90"/>
    </row>
    <row r="437656" spans="68:68" customFormat="1">
      <c r="BP437656" s="90"/>
    </row>
    <row r="437657" spans="68:68" customFormat="1">
      <c r="BP437657" s="90"/>
    </row>
    <row r="437658" spans="68:68" customFormat="1">
      <c r="BP437658" s="90"/>
    </row>
    <row r="437659" spans="68:68" customFormat="1">
      <c r="BP437659" s="90"/>
    </row>
    <row r="437660" spans="68:68" customFormat="1">
      <c r="BP437660" s="90"/>
    </row>
    <row r="437661" spans="68:68" customFormat="1">
      <c r="BP437661" s="90"/>
    </row>
    <row r="437662" spans="68:68" customFormat="1">
      <c r="BP437662" s="90"/>
    </row>
    <row r="437663" spans="68:68" customFormat="1">
      <c r="BP437663" s="90"/>
    </row>
    <row r="437664" spans="68:68" customFormat="1">
      <c r="BP437664" s="90"/>
    </row>
    <row r="437665" spans="68:68" customFormat="1">
      <c r="BP437665" s="90"/>
    </row>
    <row r="437666" spans="68:68" customFormat="1">
      <c r="BP437666" s="90"/>
    </row>
    <row r="437667" spans="68:68" customFormat="1">
      <c r="BP437667" s="90"/>
    </row>
    <row r="437668" spans="68:68" customFormat="1">
      <c r="BP437668" s="90"/>
    </row>
    <row r="437669" spans="68:68" customFormat="1">
      <c r="BP437669" s="90"/>
    </row>
    <row r="437670" spans="68:68" customFormat="1">
      <c r="BP437670" s="90"/>
    </row>
    <row r="437671" spans="68:68" customFormat="1">
      <c r="BP437671" s="90"/>
    </row>
    <row r="437672" spans="68:68" customFormat="1">
      <c r="BP437672" s="90"/>
    </row>
    <row r="437673" spans="68:68" customFormat="1">
      <c r="BP437673" s="90"/>
    </row>
    <row r="437674" spans="68:68" customFormat="1">
      <c r="BP437674" s="90"/>
    </row>
    <row r="437675" spans="68:68" customFormat="1">
      <c r="BP437675" s="90"/>
    </row>
    <row r="437676" spans="68:68" customFormat="1">
      <c r="BP437676" s="90"/>
    </row>
    <row r="437677" spans="68:68" customFormat="1">
      <c r="BP437677" s="90"/>
    </row>
    <row r="437678" spans="68:68" customFormat="1">
      <c r="BP437678" s="90"/>
    </row>
    <row r="437679" spans="68:68" customFormat="1">
      <c r="BP437679" s="90"/>
    </row>
    <row r="437680" spans="68:68" customFormat="1">
      <c r="BP437680" s="90"/>
    </row>
    <row r="437681" spans="68:68" customFormat="1">
      <c r="BP437681" s="90"/>
    </row>
    <row r="437682" spans="68:68" customFormat="1">
      <c r="BP437682" s="90"/>
    </row>
    <row r="437683" spans="68:68" customFormat="1">
      <c r="BP437683" s="90"/>
    </row>
    <row r="437684" spans="68:68" customFormat="1">
      <c r="BP437684" s="90"/>
    </row>
    <row r="437685" spans="68:68" customFormat="1">
      <c r="BP437685" s="90"/>
    </row>
    <row r="437686" spans="68:68" customFormat="1">
      <c r="BP437686" s="90"/>
    </row>
    <row r="437687" spans="68:68" customFormat="1">
      <c r="BP437687" s="90"/>
    </row>
    <row r="437688" spans="68:68" customFormat="1">
      <c r="BP437688" s="90"/>
    </row>
    <row r="437689" spans="68:68" customFormat="1">
      <c r="BP437689" s="90"/>
    </row>
    <row r="437690" spans="68:68" customFormat="1">
      <c r="BP437690" s="90"/>
    </row>
    <row r="437691" spans="68:68" customFormat="1">
      <c r="BP437691" s="90"/>
    </row>
    <row r="437692" spans="68:68" customFormat="1">
      <c r="BP437692" s="90"/>
    </row>
    <row r="437693" spans="68:68" customFormat="1">
      <c r="BP437693" s="90"/>
    </row>
    <row r="437694" spans="68:68" customFormat="1">
      <c r="BP437694" s="90"/>
    </row>
    <row r="437695" spans="68:68" customFormat="1">
      <c r="BP437695" s="90"/>
    </row>
    <row r="437696" spans="68:68" customFormat="1">
      <c r="BP437696" s="90"/>
    </row>
    <row r="437697" spans="68:68" customFormat="1">
      <c r="BP437697" s="90"/>
    </row>
    <row r="437698" spans="68:68" customFormat="1">
      <c r="BP437698" s="90"/>
    </row>
    <row r="437699" spans="68:68" customFormat="1">
      <c r="BP437699" s="90"/>
    </row>
    <row r="437700" spans="68:68" customFormat="1">
      <c r="BP437700" s="90"/>
    </row>
    <row r="437701" spans="68:68" customFormat="1">
      <c r="BP437701" s="90"/>
    </row>
    <row r="437702" spans="68:68" customFormat="1">
      <c r="BP437702" s="90"/>
    </row>
    <row r="437703" spans="68:68" customFormat="1">
      <c r="BP437703" s="90"/>
    </row>
    <row r="437704" spans="68:68" customFormat="1">
      <c r="BP437704" s="90"/>
    </row>
    <row r="437705" spans="68:68" customFormat="1">
      <c r="BP437705" s="90"/>
    </row>
    <row r="437706" spans="68:68" customFormat="1">
      <c r="BP437706" s="90"/>
    </row>
    <row r="437707" spans="68:68" customFormat="1">
      <c r="BP437707" s="90"/>
    </row>
    <row r="437708" spans="68:68" customFormat="1">
      <c r="BP437708" s="90"/>
    </row>
    <row r="437709" spans="68:68" customFormat="1">
      <c r="BP437709" s="90"/>
    </row>
    <row r="437710" spans="68:68" customFormat="1">
      <c r="BP437710" s="90"/>
    </row>
    <row r="437711" spans="68:68" customFormat="1">
      <c r="BP437711" s="90"/>
    </row>
    <row r="437712" spans="68:68" customFormat="1">
      <c r="BP437712" s="90"/>
    </row>
    <row r="437713" spans="68:68" customFormat="1">
      <c r="BP437713" s="90"/>
    </row>
    <row r="437714" spans="68:68" customFormat="1">
      <c r="BP437714" s="90"/>
    </row>
    <row r="437715" spans="68:68" customFormat="1">
      <c r="BP437715" s="90"/>
    </row>
    <row r="437716" spans="68:68" customFormat="1">
      <c r="BP437716" s="90"/>
    </row>
    <row r="437717" spans="68:68" customFormat="1">
      <c r="BP437717" s="90"/>
    </row>
    <row r="437718" spans="68:68" customFormat="1">
      <c r="BP437718" s="90"/>
    </row>
    <row r="437719" spans="68:68" customFormat="1">
      <c r="BP437719" s="90"/>
    </row>
    <row r="437720" spans="68:68" customFormat="1">
      <c r="BP437720" s="90"/>
    </row>
    <row r="437721" spans="68:68" customFormat="1">
      <c r="BP437721" s="90"/>
    </row>
    <row r="437722" spans="68:68" customFormat="1">
      <c r="BP437722" s="90"/>
    </row>
    <row r="437723" spans="68:68" customFormat="1">
      <c r="BP437723" s="90"/>
    </row>
    <row r="437724" spans="68:68" customFormat="1">
      <c r="BP437724" s="90"/>
    </row>
    <row r="437725" spans="68:68" customFormat="1">
      <c r="BP437725" s="90"/>
    </row>
    <row r="437726" spans="68:68" customFormat="1">
      <c r="BP437726" s="90"/>
    </row>
    <row r="437727" spans="68:68" customFormat="1">
      <c r="BP437727" s="90"/>
    </row>
    <row r="437728" spans="68:68" customFormat="1">
      <c r="BP437728" s="90"/>
    </row>
    <row r="437729" spans="68:68" customFormat="1">
      <c r="BP437729" s="90"/>
    </row>
    <row r="437730" spans="68:68" customFormat="1">
      <c r="BP437730" s="90"/>
    </row>
    <row r="437731" spans="68:68" customFormat="1">
      <c r="BP437731" s="90"/>
    </row>
    <row r="437732" spans="68:68" customFormat="1">
      <c r="BP437732" s="90"/>
    </row>
    <row r="437733" spans="68:68" customFormat="1">
      <c r="BP437733" s="90"/>
    </row>
    <row r="437734" spans="68:68" customFormat="1">
      <c r="BP437734" s="90"/>
    </row>
    <row r="437735" spans="68:68" customFormat="1">
      <c r="BP437735" s="90"/>
    </row>
    <row r="437736" spans="68:68" customFormat="1">
      <c r="BP437736" s="90"/>
    </row>
    <row r="437737" spans="68:68" customFormat="1">
      <c r="BP437737" s="90"/>
    </row>
    <row r="437738" spans="68:68" customFormat="1">
      <c r="BP437738" s="90"/>
    </row>
    <row r="437739" spans="68:68" customFormat="1">
      <c r="BP437739" s="90"/>
    </row>
    <row r="437740" spans="68:68" customFormat="1">
      <c r="BP437740" s="90"/>
    </row>
    <row r="437741" spans="68:68" customFormat="1">
      <c r="BP437741" s="90"/>
    </row>
    <row r="437742" spans="68:68" customFormat="1">
      <c r="BP437742" s="90"/>
    </row>
    <row r="437743" spans="68:68" customFormat="1">
      <c r="BP437743" s="90"/>
    </row>
    <row r="437744" spans="68:68" customFormat="1">
      <c r="BP437744" s="90"/>
    </row>
    <row r="437745" spans="68:68" customFormat="1">
      <c r="BP437745" s="90"/>
    </row>
    <row r="437746" spans="68:68" customFormat="1">
      <c r="BP437746" s="90"/>
    </row>
    <row r="437747" spans="68:68" customFormat="1">
      <c r="BP437747" s="90"/>
    </row>
    <row r="437748" spans="68:68" customFormat="1">
      <c r="BP437748" s="90"/>
    </row>
    <row r="437749" spans="68:68" customFormat="1">
      <c r="BP437749" s="90"/>
    </row>
    <row r="437750" spans="68:68" customFormat="1">
      <c r="BP437750" s="90"/>
    </row>
    <row r="437751" spans="68:68" customFormat="1">
      <c r="BP437751" s="90"/>
    </row>
    <row r="437752" spans="68:68" customFormat="1">
      <c r="BP437752" s="90"/>
    </row>
    <row r="437753" spans="68:68" customFormat="1">
      <c r="BP437753" s="90"/>
    </row>
    <row r="437754" spans="68:68" customFormat="1">
      <c r="BP437754" s="90"/>
    </row>
    <row r="437755" spans="68:68" customFormat="1">
      <c r="BP437755" s="90"/>
    </row>
    <row r="437756" spans="68:68" customFormat="1">
      <c r="BP437756" s="90"/>
    </row>
    <row r="437757" spans="68:68" customFormat="1">
      <c r="BP437757" s="90"/>
    </row>
    <row r="437758" spans="68:68" customFormat="1">
      <c r="BP437758" s="90"/>
    </row>
    <row r="437759" spans="68:68" customFormat="1">
      <c r="BP437759" s="90"/>
    </row>
    <row r="437760" spans="68:68" customFormat="1">
      <c r="BP437760" s="90"/>
    </row>
    <row r="437761" spans="68:68" customFormat="1">
      <c r="BP437761" s="90"/>
    </row>
    <row r="437762" spans="68:68" customFormat="1">
      <c r="BP437762" s="90"/>
    </row>
    <row r="437763" spans="68:68" customFormat="1">
      <c r="BP437763" s="90"/>
    </row>
    <row r="437764" spans="68:68" customFormat="1">
      <c r="BP437764" s="90"/>
    </row>
    <row r="437765" spans="68:68" customFormat="1">
      <c r="BP437765" s="90"/>
    </row>
    <row r="437766" spans="68:68" customFormat="1">
      <c r="BP437766" s="90"/>
    </row>
    <row r="437767" spans="68:68" customFormat="1">
      <c r="BP437767" s="90"/>
    </row>
    <row r="437768" spans="68:68" customFormat="1">
      <c r="BP437768" s="90"/>
    </row>
    <row r="437769" spans="68:68" customFormat="1">
      <c r="BP437769" s="90"/>
    </row>
    <row r="437770" spans="68:68" customFormat="1">
      <c r="BP437770" s="90"/>
    </row>
    <row r="437771" spans="68:68" customFormat="1">
      <c r="BP437771" s="90"/>
    </row>
    <row r="437772" spans="68:68" customFormat="1">
      <c r="BP437772" s="90"/>
    </row>
    <row r="437773" spans="68:68" customFormat="1">
      <c r="BP437773" s="90"/>
    </row>
    <row r="437774" spans="68:68" customFormat="1">
      <c r="BP437774" s="90"/>
    </row>
    <row r="437775" spans="68:68" customFormat="1">
      <c r="BP437775" s="90"/>
    </row>
    <row r="437776" spans="68:68" customFormat="1">
      <c r="BP437776" s="90"/>
    </row>
    <row r="437777" spans="68:68" customFormat="1">
      <c r="BP437777" s="90"/>
    </row>
    <row r="437778" spans="68:68" customFormat="1">
      <c r="BP437778" s="90"/>
    </row>
    <row r="437779" spans="68:68" customFormat="1">
      <c r="BP437779" s="90"/>
    </row>
    <row r="437780" spans="68:68" customFormat="1">
      <c r="BP437780" s="90"/>
    </row>
    <row r="437781" spans="68:68" customFormat="1">
      <c r="BP437781" s="90"/>
    </row>
    <row r="437782" spans="68:68" customFormat="1">
      <c r="BP437782" s="90"/>
    </row>
    <row r="437783" spans="68:68" customFormat="1">
      <c r="BP437783" s="90"/>
    </row>
    <row r="437784" spans="68:68" customFormat="1">
      <c r="BP437784" s="90"/>
    </row>
    <row r="437785" spans="68:68" customFormat="1">
      <c r="BP437785" s="90"/>
    </row>
    <row r="437786" spans="68:68" customFormat="1">
      <c r="BP437786" s="90"/>
    </row>
    <row r="437787" spans="68:68" customFormat="1">
      <c r="BP437787" s="90"/>
    </row>
    <row r="437788" spans="68:68" customFormat="1">
      <c r="BP437788" s="90"/>
    </row>
    <row r="437789" spans="68:68" customFormat="1">
      <c r="BP437789" s="90"/>
    </row>
    <row r="437790" spans="68:68" customFormat="1">
      <c r="BP437790" s="90"/>
    </row>
    <row r="437791" spans="68:68" customFormat="1">
      <c r="BP437791" s="90"/>
    </row>
    <row r="437792" spans="68:68" customFormat="1">
      <c r="BP437792" s="90"/>
    </row>
    <row r="437793" spans="68:68" customFormat="1">
      <c r="BP437793" s="90"/>
    </row>
    <row r="437794" spans="68:68" customFormat="1">
      <c r="BP437794" s="90"/>
    </row>
    <row r="437795" spans="68:68" customFormat="1">
      <c r="BP437795" s="90"/>
    </row>
    <row r="437796" spans="68:68" customFormat="1">
      <c r="BP437796" s="90"/>
    </row>
    <row r="437797" spans="68:68" customFormat="1">
      <c r="BP437797" s="90"/>
    </row>
    <row r="437798" spans="68:68" customFormat="1">
      <c r="BP437798" s="90"/>
    </row>
    <row r="437799" spans="68:68" customFormat="1">
      <c r="BP437799" s="90"/>
    </row>
    <row r="437800" spans="68:68" customFormat="1">
      <c r="BP437800" s="90"/>
    </row>
    <row r="437801" spans="68:68" customFormat="1">
      <c r="BP437801" s="90"/>
    </row>
    <row r="437802" spans="68:68" customFormat="1">
      <c r="BP437802" s="90"/>
    </row>
    <row r="437803" spans="68:68" customFormat="1">
      <c r="BP437803" s="90"/>
    </row>
    <row r="437804" spans="68:68" customFormat="1">
      <c r="BP437804" s="90"/>
    </row>
    <row r="437805" spans="68:68" customFormat="1">
      <c r="BP437805" s="90"/>
    </row>
    <row r="437806" spans="68:68" customFormat="1">
      <c r="BP437806" s="90"/>
    </row>
    <row r="437807" spans="68:68" customFormat="1">
      <c r="BP437807" s="90"/>
    </row>
    <row r="437808" spans="68:68" customFormat="1">
      <c r="BP437808" s="90"/>
    </row>
    <row r="437809" spans="68:68" customFormat="1">
      <c r="BP437809" s="90"/>
    </row>
    <row r="437810" spans="68:68" customFormat="1">
      <c r="BP437810" s="90"/>
    </row>
    <row r="437811" spans="68:68" customFormat="1">
      <c r="BP437811" s="90"/>
    </row>
    <row r="437812" spans="68:68" customFormat="1">
      <c r="BP437812" s="90"/>
    </row>
    <row r="437813" spans="68:68" customFormat="1">
      <c r="BP437813" s="90"/>
    </row>
    <row r="437814" spans="68:68" customFormat="1">
      <c r="BP437814" s="90"/>
    </row>
    <row r="437815" spans="68:68" customFormat="1">
      <c r="BP437815" s="90"/>
    </row>
    <row r="437816" spans="68:68" customFormat="1">
      <c r="BP437816" s="90"/>
    </row>
    <row r="437817" spans="68:68" customFormat="1">
      <c r="BP437817" s="90"/>
    </row>
    <row r="437818" spans="68:68" customFormat="1">
      <c r="BP437818" s="90"/>
    </row>
    <row r="437819" spans="68:68" customFormat="1">
      <c r="BP437819" s="90"/>
    </row>
    <row r="437820" spans="68:68" customFormat="1">
      <c r="BP437820" s="90"/>
    </row>
    <row r="437821" spans="68:68" customFormat="1">
      <c r="BP437821" s="90"/>
    </row>
    <row r="437822" spans="68:68" customFormat="1">
      <c r="BP437822" s="90"/>
    </row>
    <row r="437823" spans="68:68" customFormat="1">
      <c r="BP437823" s="90"/>
    </row>
    <row r="437824" spans="68:68" customFormat="1">
      <c r="BP437824" s="90"/>
    </row>
    <row r="437825" spans="68:68" customFormat="1">
      <c r="BP437825" s="90"/>
    </row>
    <row r="437826" spans="68:68" customFormat="1">
      <c r="BP437826" s="90"/>
    </row>
    <row r="437827" spans="68:68" customFormat="1">
      <c r="BP437827" s="90"/>
    </row>
    <row r="437828" spans="68:68" customFormat="1">
      <c r="BP437828" s="90"/>
    </row>
    <row r="437829" spans="68:68" customFormat="1">
      <c r="BP437829" s="90"/>
    </row>
    <row r="437830" spans="68:68" customFormat="1">
      <c r="BP437830" s="90"/>
    </row>
    <row r="437831" spans="68:68" customFormat="1">
      <c r="BP437831" s="90"/>
    </row>
    <row r="437832" spans="68:68" customFormat="1">
      <c r="BP437832" s="90"/>
    </row>
    <row r="437833" spans="68:68" customFormat="1">
      <c r="BP437833" s="90"/>
    </row>
    <row r="437834" spans="68:68" customFormat="1">
      <c r="BP437834" s="90"/>
    </row>
    <row r="437835" spans="68:68" customFormat="1">
      <c r="BP437835" s="90"/>
    </row>
    <row r="437836" spans="68:68" customFormat="1">
      <c r="BP437836" s="90"/>
    </row>
    <row r="437837" spans="68:68" customFormat="1">
      <c r="BP437837" s="90"/>
    </row>
    <row r="437838" spans="68:68" customFormat="1">
      <c r="BP437838" s="90"/>
    </row>
    <row r="437839" spans="68:68" customFormat="1">
      <c r="BP437839" s="90"/>
    </row>
    <row r="437840" spans="68:68" customFormat="1">
      <c r="BP437840" s="90"/>
    </row>
    <row r="437841" spans="68:68" customFormat="1">
      <c r="BP437841" s="90"/>
    </row>
    <row r="437842" spans="68:68" customFormat="1">
      <c r="BP437842" s="90"/>
    </row>
    <row r="437843" spans="68:68" customFormat="1">
      <c r="BP437843" s="90"/>
    </row>
    <row r="437844" spans="68:68" customFormat="1">
      <c r="BP437844" s="90"/>
    </row>
    <row r="437845" spans="68:68" customFormat="1">
      <c r="BP437845" s="90"/>
    </row>
    <row r="437846" spans="68:68" customFormat="1">
      <c r="BP437846" s="90"/>
    </row>
    <row r="437847" spans="68:68" customFormat="1">
      <c r="BP437847" s="90"/>
    </row>
    <row r="437848" spans="68:68" customFormat="1">
      <c r="BP437848" s="90"/>
    </row>
    <row r="437849" spans="68:68" customFormat="1">
      <c r="BP437849" s="90"/>
    </row>
    <row r="437850" spans="68:68" customFormat="1">
      <c r="BP437850" s="90"/>
    </row>
    <row r="437851" spans="68:68" customFormat="1">
      <c r="BP437851" s="90"/>
    </row>
    <row r="437852" spans="68:68" customFormat="1">
      <c r="BP437852" s="90"/>
    </row>
    <row r="437853" spans="68:68" customFormat="1">
      <c r="BP437853" s="90"/>
    </row>
    <row r="437854" spans="68:68" customFormat="1">
      <c r="BP437854" s="90"/>
    </row>
    <row r="437855" spans="68:68" customFormat="1">
      <c r="BP437855" s="90"/>
    </row>
    <row r="437856" spans="68:68" customFormat="1">
      <c r="BP437856" s="90"/>
    </row>
    <row r="437857" spans="68:68" customFormat="1">
      <c r="BP437857" s="90"/>
    </row>
    <row r="437858" spans="68:68" customFormat="1">
      <c r="BP437858" s="90"/>
    </row>
    <row r="437859" spans="68:68" customFormat="1">
      <c r="BP437859" s="90"/>
    </row>
    <row r="437860" spans="68:68" customFormat="1">
      <c r="BP437860" s="90"/>
    </row>
    <row r="437861" spans="68:68" customFormat="1">
      <c r="BP437861" s="90"/>
    </row>
    <row r="437862" spans="68:68" customFormat="1">
      <c r="BP437862" s="90"/>
    </row>
    <row r="437863" spans="68:68" customFormat="1">
      <c r="BP437863" s="90"/>
    </row>
    <row r="437864" spans="68:68" customFormat="1">
      <c r="BP437864" s="90"/>
    </row>
    <row r="437865" spans="68:68" customFormat="1">
      <c r="BP437865" s="90"/>
    </row>
    <row r="437866" spans="68:68" customFormat="1">
      <c r="BP437866" s="90"/>
    </row>
    <row r="437867" spans="68:68" customFormat="1">
      <c r="BP437867" s="90"/>
    </row>
    <row r="437868" spans="68:68" customFormat="1">
      <c r="BP437868" s="90"/>
    </row>
    <row r="437869" spans="68:68" customFormat="1">
      <c r="BP437869" s="90"/>
    </row>
    <row r="437870" spans="68:68" customFormat="1">
      <c r="BP437870" s="90"/>
    </row>
    <row r="437871" spans="68:68" customFormat="1">
      <c r="BP437871" s="90"/>
    </row>
    <row r="437872" spans="68:68" customFormat="1">
      <c r="BP437872" s="90"/>
    </row>
    <row r="437873" spans="68:68" customFormat="1">
      <c r="BP437873" s="90"/>
    </row>
    <row r="437874" spans="68:68" customFormat="1">
      <c r="BP437874" s="90"/>
    </row>
    <row r="437875" spans="68:68" customFormat="1">
      <c r="BP437875" s="90"/>
    </row>
    <row r="437876" spans="68:68" customFormat="1">
      <c r="BP437876" s="90"/>
    </row>
    <row r="437877" spans="68:68" customFormat="1">
      <c r="BP437877" s="90"/>
    </row>
    <row r="437878" spans="68:68" customFormat="1">
      <c r="BP437878" s="90"/>
    </row>
    <row r="437879" spans="68:68" customFormat="1">
      <c r="BP437879" s="90"/>
    </row>
    <row r="437880" spans="68:68" customFormat="1">
      <c r="BP437880" s="90"/>
    </row>
    <row r="437881" spans="68:68" customFormat="1">
      <c r="BP437881" s="90"/>
    </row>
    <row r="437882" spans="68:68" customFormat="1">
      <c r="BP437882" s="90"/>
    </row>
    <row r="437883" spans="68:68" customFormat="1">
      <c r="BP437883" s="90"/>
    </row>
    <row r="437884" spans="68:68" customFormat="1">
      <c r="BP437884" s="90"/>
    </row>
    <row r="437885" spans="68:68" customFormat="1">
      <c r="BP437885" s="90"/>
    </row>
    <row r="437886" spans="68:68" customFormat="1">
      <c r="BP437886" s="90"/>
    </row>
    <row r="437887" spans="68:68" customFormat="1">
      <c r="BP437887" s="90"/>
    </row>
    <row r="437888" spans="68:68" customFormat="1">
      <c r="BP437888" s="90"/>
    </row>
    <row r="437889" spans="68:68" customFormat="1">
      <c r="BP437889" s="90"/>
    </row>
    <row r="437890" spans="68:68" customFormat="1">
      <c r="BP437890" s="90"/>
    </row>
    <row r="437891" spans="68:68" customFormat="1">
      <c r="BP437891" s="90"/>
    </row>
    <row r="437892" spans="68:68" customFormat="1">
      <c r="BP437892" s="90"/>
    </row>
    <row r="437893" spans="68:68" customFormat="1">
      <c r="BP437893" s="90"/>
    </row>
    <row r="437894" spans="68:68" customFormat="1">
      <c r="BP437894" s="90"/>
    </row>
    <row r="437895" spans="68:68" customFormat="1">
      <c r="BP437895" s="90"/>
    </row>
    <row r="437896" spans="68:68" customFormat="1">
      <c r="BP437896" s="90"/>
    </row>
    <row r="437897" spans="68:68" customFormat="1">
      <c r="BP437897" s="90"/>
    </row>
    <row r="437898" spans="68:68" customFormat="1">
      <c r="BP437898" s="90"/>
    </row>
    <row r="437899" spans="68:68" customFormat="1">
      <c r="BP437899" s="90"/>
    </row>
    <row r="437900" spans="68:68" customFormat="1">
      <c r="BP437900" s="90"/>
    </row>
    <row r="437901" spans="68:68" customFormat="1">
      <c r="BP437901" s="90"/>
    </row>
    <row r="437902" spans="68:68" customFormat="1">
      <c r="BP437902" s="90"/>
    </row>
    <row r="437903" spans="68:68" customFormat="1">
      <c r="BP437903" s="90"/>
    </row>
    <row r="437904" spans="68:68" customFormat="1">
      <c r="BP437904" s="90"/>
    </row>
    <row r="437905" spans="68:68" customFormat="1">
      <c r="BP437905" s="90"/>
    </row>
    <row r="437906" spans="68:68" customFormat="1">
      <c r="BP437906" s="90"/>
    </row>
    <row r="437907" spans="68:68" customFormat="1">
      <c r="BP437907" s="90"/>
    </row>
    <row r="437908" spans="68:68" customFormat="1">
      <c r="BP437908" s="90"/>
    </row>
    <row r="437909" spans="68:68" customFormat="1">
      <c r="BP437909" s="90"/>
    </row>
    <row r="437910" spans="68:68" customFormat="1">
      <c r="BP437910" s="90"/>
    </row>
    <row r="437911" spans="68:68" customFormat="1">
      <c r="BP437911" s="90"/>
    </row>
    <row r="437912" spans="68:68" customFormat="1">
      <c r="BP437912" s="90"/>
    </row>
    <row r="437913" spans="68:68" customFormat="1">
      <c r="BP437913" s="90"/>
    </row>
    <row r="437914" spans="68:68" customFormat="1">
      <c r="BP437914" s="90"/>
    </row>
    <row r="437915" spans="68:68" customFormat="1">
      <c r="BP437915" s="90"/>
    </row>
    <row r="437916" spans="68:68" customFormat="1">
      <c r="BP437916" s="90"/>
    </row>
    <row r="437917" spans="68:68" customFormat="1">
      <c r="BP437917" s="90"/>
    </row>
    <row r="437918" spans="68:68" customFormat="1">
      <c r="BP437918" s="90"/>
    </row>
    <row r="437919" spans="68:68" customFormat="1">
      <c r="BP437919" s="90"/>
    </row>
    <row r="437920" spans="68:68" customFormat="1">
      <c r="BP437920" s="90"/>
    </row>
    <row r="437921" spans="68:68" customFormat="1">
      <c r="BP437921" s="90"/>
    </row>
    <row r="437922" spans="68:68" customFormat="1">
      <c r="BP437922" s="90"/>
    </row>
    <row r="437923" spans="68:68" customFormat="1">
      <c r="BP437923" s="90"/>
    </row>
    <row r="437924" spans="68:68" customFormat="1">
      <c r="BP437924" s="90"/>
    </row>
    <row r="437925" spans="68:68" customFormat="1">
      <c r="BP437925" s="90"/>
    </row>
    <row r="437926" spans="68:68" customFormat="1">
      <c r="BP437926" s="90"/>
    </row>
    <row r="437927" spans="68:68" customFormat="1">
      <c r="BP437927" s="90"/>
    </row>
    <row r="437928" spans="68:68" customFormat="1">
      <c r="BP437928" s="90"/>
    </row>
    <row r="437929" spans="68:68" customFormat="1">
      <c r="BP437929" s="90"/>
    </row>
    <row r="437930" spans="68:68" customFormat="1">
      <c r="BP437930" s="90"/>
    </row>
    <row r="437931" spans="68:68" customFormat="1">
      <c r="BP437931" s="90"/>
    </row>
    <row r="437932" spans="68:68" customFormat="1">
      <c r="BP437932" s="90"/>
    </row>
    <row r="437933" spans="68:68" customFormat="1">
      <c r="BP437933" s="90"/>
    </row>
    <row r="437934" spans="68:68" customFormat="1">
      <c r="BP437934" s="90"/>
    </row>
    <row r="437935" spans="68:68" customFormat="1">
      <c r="BP437935" s="90"/>
    </row>
    <row r="437936" spans="68:68" customFormat="1">
      <c r="BP437936" s="90"/>
    </row>
    <row r="437937" spans="68:68" customFormat="1">
      <c r="BP437937" s="90"/>
    </row>
    <row r="437938" spans="68:68" customFormat="1">
      <c r="BP437938" s="90"/>
    </row>
    <row r="437939" spans="68:68" customFormat="1">
      <c r="BP437939" s="90"/>
    </row>
    <row r="437940" spans="68:68" customFormat="1">
      <c r="BP437940" s="90"/>
    </row>
    <row r="437941" spans="68:68" customFormat="1">
      <c r="BP437941" s="90"/>
    </row>
    <row r="437942" spans="68:68" customFormat="1">
      <c r="BP437942" s="90"/>
    </row>
    <row r="437943" spans="68:68" customFormat="1">
      <c r="BP437943" s="90"/>
    </row>
    <row r="437944" spans="68:68" customFormat="1">
      <c r="BP437944" s="90"/>
    </row>
    <row r="437945" spans="68:68" customFormat="1">
      <c r="BP437945" s="90"/>
    </row>
    <row r="437946" spans="68:68" customFormat="1">
      <c r="BP437946" s="90"/>
    </row>
    <row r="437947" spans="68:68" customFormat="1">
      <c r="BP437947" s="90"/>
    </row>
    <row r="437948" spans="68:68" customFormat="1">
      <c r="BP437948" s="90"/>
    </row>
    <row r="437949" spans="68:68" customFormat="1">
      <c r="BP437949" s="90"/>
    </row>
    <row r="437950" spans="68:68" customFormat="1">
      <c r="BP437950" s="90"/>
    </row>
    <row r="437951" spans="68:68" customFormat="1">
      <c r="BP437951" s="90"/>
    </row>
    <row r="437952" spans="68:68" customFormat="1">
      <c r="BP437952" s="90"/>
    </row>
    <row r="437953" spans="68:68" customFormat="1">
      <c r="BP437953" s="90"/>
    </row>
    <row r="437954" spans="68:68" customFormat="1">
      <c r="BP437954" s="90"/>
    </row>
    <row r="437955" spans="68:68" customFormat="1">
      <c r="BP437955" s="90"/>
    </row>
    <row r="437956" spans="68:68" customFormat="1">
      <c r="BP437956" s="90"/>
    </row>
    <row r="437957" spans="68:68" customFormat="1">
      <c r="BP437957" s="90"/>
    </row>
    <row r="437958" spans="68:68" customFormat="1">
      <c r="BP437958" s="90"/>
    </row>
    <row r="437959" spans="68:68" customFormat="1">
      <c r="BP437959" s="90"/>
    </row>
    <row r="437960" spans="68:68" customFormat="1">
      <c r="BP437960" s="90"/>
    </row>
    <row r="437961" spans="68:68" customFormat="1">
      <c r="BP437961" s="90"/>
    </row>
    <row r="437962" spans="68:68" customFormat="1">
      <c r="BP437962" s="90"/>
    </row>
    <row r="437963" spans="68:68" customFormat="1">
      <c r="BP437963" s="90"/>
    </row>
    <row r="437964" spans="68:68" customFormat="1">
      <c r="BP437964" s="90"/>
    </row>
    <row r="437965" spans="68:68" customFormat="1">
      <c r="BP437965" s="90"/>
    </row>
    <row r="437966" spans="68:68" customFormat="1">
      <c r="BP437966" s="90"/>
    </row>
    <row r="437967" spans="68:68" customFormat="1">
      <c r="BP437967" s="90"/>
    </row>
    <row r="437968" spans="68:68" customFormat="1">
      <c r="BP437968" s="90"/>
    </row>
    <row r="437969" spans="68:68" customFormat="1">
      <c r="BP437969" s="90"/>
    </row>
    <row r="437970" spans="68:68" customFormat="1">
      <c r="BP437970" s="90"/>
    </row>
    <row r="437971" spans="68:68" customFormat="1">
      <c r="BP437971" s="90"/>
    </row>
    <row r="437972" spans="68:68" customFormat="1">
      <c r="BP437972" s="90"/>
    </row>
    <row r="437973" spans="68:68" customFormat="1">
      <c r="BP437973" s="90"/>
    </row>
    <row r="437974" spans="68:68" customFormat="1">
      <c r="BP437974" s="90"/>
    </row>
    <row r="437975" spans="68:68" customFormat="1">
      <c r="BP437975" s="90"/>
    </row>
    <row r="437976" spans="68:68" customFormat="1">
      <c r="BP437976" s="90"/>
    </row>
    <row r="437977" spans="68:68" customFormat="1">
      <c r="BP437977" s="90"/>
    </row>
    <row r="437978" spans="68:68" customFormat="1">
      <c r="BP437978" s="90"/>
    </row>
    <row r="437979" spans="68:68" customFormat="1">
      <c r="BP437979" s="90"/>
    </row>
    <row r="437980" spans="68:68" customFormat="1">
      <c r="BP437980" s="90"/>
    </row>
    <row r="437981" spans="68:68" customFormat="1">
      <c r="BP437981" s="90"/>
    </row>
    <row r="437982" spans="68:68" customFormat="1">
      <c r="BP437982" s="90"/>
    </row>
    <row r="437983" spans="68:68" customFormat="1">
      <c r="BP437983" s="90"/>
    </row>
    <row r="437984" spans="68:68" customFormat="1">
      <c r="BP437984" s="90"/>
    </row>
    <row r="437985" spans="68:68" customFormat="1">
      <c r="BP437985" s="90"/>
    </row>
    <row r="437986" spans="68:68" customFormat="1">
      <c r="BP437986" s="90"/>
    </row>
    <row r="437987" spans="68:68" customFormat="1">
      <c r="BP437987" s="90"/>
    </row>
    <row r="437988" spans="68:68" customFormat="1">
      <c r="BP437988" s="90"/>
    </row>
    <row r="437989" spans="68:68" customFormat="1">
      <c r="BP437989" s="90"/>
    </row>
    <row r="437990" spans="68:68" customFormat="1">
      <c r="BP437990" s="90"/>
    </row>
    <row r="437991" spans="68:68" customFormat="1">
      <c r="BP437991" s="90"/>
    </row>
    <row r="437992" spans="68:68" customFormat="1">
      <c r="BP437992" s="90"/>
    </row>
    <row r="437993" spans="68:68" customFormat="1">
      <c r="BP437993" s="90"/>
    </row>
    <row r="437994" spans="68:68" customFormat="1">
      <c r="BP437994" s="90"/>
    </row>
    <row r="437995" spans="68:68" customFormat="1">
      <c r="BP437995" s="90"/>
    </row>
    <row r="437996" spans="68:68" customFormat="1">
      <c r="BP437996" s="90"/>
    </row>
    <row r="437997" spans="68:68" customFormat="1">
      <c r="BP437997" s="90"/>
    </row>
    <row r="437998" spans="68:68" customFormat="1">
      <c r="BP437998" s="90"/>
    </row>
    <row r="437999" spans="68:68" customFormat="1">
      <c r="BP437999" s="90"/>
    </row>
    <row r="438000" spans="68:68" customFormat="1">
      <c r="BP438000" s="90"/>
    </row>
    <row r="438001" spans="68:68" customFormat="1">
      <c r="BP438001" s="90"/>
    </row>
    <row r="438002" spans="68:68" customFormat="1">
      <c r="BP438002" s="90"/>
    </row>
    <row r="438003" spans="68:68" customFormat="1">
      <c r="BP438003" s="90"/>
    </row>
    <row r="438004" spans="68:68" customFormat="1">
      <c r="BP438004" s="90"/>
    </row>
    <row r="438005" spans="68:68" customFormat="1">
      <c r="BP438005" s="90"/>
    </row>
    <row r="438006" spans="68:68" customFormat="1">
      <c r="BP438006" s="90"/>
    </row>
    <row r="438007" spans="68:68" customFormat="1">
      <c r="BP438007" s="90"/>
    </row>
    <row r="438008" spans="68:68" customFormat="1">
      <c r="BP438008" s="90"/>
    </row>
    <row r="438009" spans="68:68" customFormat="1">
      <c r="BP438009" s="90"/>
    </row>
    <row r="438010" spans="68:68" customFormat="1">
      <c r="BP438010" s="90"/>
    </row>
    <row r="438011" spans="68:68" customFormat="1">
      <c r="BP438011" s="90"/>
    </row>
    <row r="438012" spans="68:68" customFormat="1">
      <c r="BP438012" s="90"/>
    </row>
    <row r="438013" spans="68:68" customFormat="1">
      <c r="BP438013" s="90"/>
    </row>
    <row r="438014" spans="68:68" customFormat="1">
      <c r="BP438014" s="90"/>
    </row>
    <row r="438015" spans="68:68" customFormat="1">
      <c r="BP438015" s="90"/>
    </row>
    <row r="438016" spans="68:68" customFormat="1">
      <c r="BP438016" s="90"/>
    </row>
    <row r="438017" spans="68:68" customFormat="1">
      <c r="BP438017" s="90"/>
    </row>
    <row r="438018" spans="68:68" customFormat="1">
      <c r="BP438018" s="90"/>
    </row>
    <row r="438019" spans="68:68" customFormat="1">
      <c r="BP438019" s="90"/>
    </row>
    <row r="438020" spans="68:68" customFormat="1">
      <c r="BP438020" s="90"/>
    </row>
    <row r="438021" spans="68:68" customFormat="1">
      <c r="BP438021" s="90"/>
    </row>
    <row r="438022" spans="68:68" customFormat="1">
      <c r="BP438022" s="90"/>
    </row>
    <row r="438023" spans="68:68" customFormat="1">
      <c r="BP438023" s="90"/>
    </row>
    <row r="438024" spans="68:68" customFormat="1">
      <c r="BP438024" s="90"/>
    </row>
    <row r="438025" spans="68:68" customFormat="1">
      <c r="BP438025" s="90"/>
    </row>
    <row r="438026" spans="68:68" customFormat="1">
      <c r="BP438026" s="90"/>
    </row>
    <row r="438027" spans="68:68" customFormat="1">
      <c r="BP438027" s="90"/>
    </row>
    <row r="438028" spans="68:68" customFormat="1">
      <c r="BP438028" s="90"/>
    </row>
    <row r="438029" spans="68:68" customFormat="1">
      <c r="BP438029" s="90"/>
    </row>
    <row r="438030" spans="68:68" customFormat="1">
      <c r="BP438030" s="90"/>
    </row>
    <row r="438031" spans="68:68" customFormat="1">
      <c r="BP438031" s="90"/>
    </row>
    <row r="438032" spans="68:68" customFormat="1">
      <c r="BP438032" s="90"/>
    </row>
    <row r="438033" spans="68:68" customFormat="1">
      <c r="BP438033" s="90"/>
    </row>
    <row r="438034" spans="68:68" customFormat="1">
      <c r="BP438034" s="90"/>
    </row>
    <row r="438035" spans="68:68" customFormat="1">
      <c r="BP438035" s="90"/>
    </row>
    <row r="438036" spans="68:68" customFormat="1">
      <c r="BP438036" s="90"/>
    </row>
    <row r="438037" spans="68:68" customFormat="1">
      <c r="BP438037" s="90"/>
    </row>
    <row r="438038" spans="68:68" customFormat="1">
      <c r="BP438038" s="90"/>
    </row>
    <row r="438039" spans="68:68" customFormat="1">
      <c r="BP438039" s="90"/>
    </row>
    <row r="438040" spans="68:68" customFormat="1">
      <c r="BP438040" s="90"/>
    </row>
    <row r="438041" spans="68:68" customFormat="1">
      <c r="BP438041" s="90"/>
    </row>
    <row r="438042" spans="68:68" customFormat="1">
      <c r="BP438042" s="90"/>
    </row>
    <row r="438043" spans="68:68" customFormat="1">
      <c r="BP438043" s="90"/>
    </row>
    <row r="438044" spans="68:68" customFormat="1">
      <c r="BP438044" s="90"/>
    </row>
    <row r="438045" spans="68:68" customFormat="1">
      <c r="BP438045" s="90"/>
    </row>
    <row r="438046" spans="68:68" customFormat="1">
      <c r="BP438046" s="90"/>
    </row>
    <row r="438047" spans="68:68" customFormat="1">
      <c r="BP438047" s="90"/>
    </row>
    <row r="438048" spans="68:68" customFormat="1">
      <c r="BP438048" s="90"/>
    </row>
    <row r="438049" spans="68:68" customFormat="1">
      <c r="BP438049" s="90"/>
    </row>
    <row r="438050" spans="68:68" customFormat="1">
      <c r="BP438050" s="90"/>
    </row>
    <row r="438051" spans="68:68" customFormat="1">
      <c r="BP438051" s="90"/>
    </row>
    <row r="438052" spans="68:68" customFormat="1">
      <c r="BP438052" s="90"/>
    </row>
    <row r="438053" spans="68:68" customFormat="1">
      <c r="BP438053" s="90"/>
    </row>
    <row r="438054" spans="68:68" customFormat="1">
      <c r="BP438054" s="90"/>
    </row>
    <row r="438055" spans="68:68" customFormat="1">
      <c r="BP438055" s="90"/>
    </row>
    <row r="438056" spans="68:68" customFormat="1">
      <c r="BP438056" s="90"/>
    </row>
    <row r="438057" spans="68:68" customFormat="1">
      <c r="BP438057" s="90"/>
    </row>
    <row r="438058" spans="68:68" customFormat="1">
      <c r="BP438058" s="90"/>
    </row>
    <row r="438059" spans="68:68" customFormat="1">
      <c r="BP438059" s="90"/>
    </row>
    <row r="438060" spans="68:68" customFormat="1">
      <c r="BP438060" s="90"/>
    </row>
    <row r="438061" spans="68:68" customFormat="1">
      <c r="BP438061" s="90"/>
    </row>
    <row r="438062" spans="68:68" customFormat="1">
      <c r="BP438062" s="90"/>
    </row>
    <row r="438063" spans="68:68" customFormat="1">
      <c r="BP438063" s="90"/>
    </row>
    <row r="438064" spans="68:68" customFormat="1">
      <c r="BP438064" s="90"/>
    </row>
    <row r="438065" spans="68:68" customFormat="1">
      <c r="BP438065" s="90"/>
    </row>
    <row r="438066" spans="68:68" customFormat="1">
      <c r="BP438066" s="90"/>
    </row>
    <row r="438067" spans="68:68" customFormat="1">
      <c r="BP438067" s="90"/>
    </row>
    <row r="438068" spans="68:68" customFormat="1">
      <c r="BP438068" s="90"/>
    </row>
    <row r="438069" spans="68:68" customFormat="1">
      <c r="BP438069" s="90"/>
    </row>
    <row r="438070" spans="68:68" customFormat="1">
      <c r="BP438070" s="90"/>
    </row>
    <row r="438071" spans="68:68" customFormat="1">
      <c r="BP438071" s="90"/>
    </row>
    <row r="438072" spans="68:68" customFormat="1">
      <c r="BP438072" s="90"/>
    </row>
    <row r="438073" spans="68:68" customFormat="1">
      <c r="BP438073" s="90"/>
    </row>
    <row r="438074" spans="68:68" customFormat="1">
      <c r="BP438074" s="90"/>
    </row>
    <row r="438075" spans="68:68" customFormat="1">
      <c r="BP438075" s="90"/>
    </row>
    <row r="438076" spans="68:68" customFormat="1">
      <c r="BP438076" s="90"/>
    </row>
    <row r="438077" spans="68:68" customFormat="1">
      <c r="BP438077" s="90"/>
    </row>
    <row r="438078" spans="68:68" customFormat="1">
      <c r="BP438078" s="90"/>
    </row>
    <row r="438079" spans="68:68" customFormat="1">
      <c r="BP438079" s="90"/>
    </row>
    <row r="438080" spans="68:68" customFormat="1">
      <c r="BP438080" s="90"/>
    </row>
    <row r="438081" spans="68:68" customFormat="1">
      <c r="BP438081" s="90"/>
    </row>
    <row r="438082" spans="68:68" customFormat="1">
      <c r="BP438082" s="90"/>
    </row>
    <row r="438083" spans="68:68" customFormat="1">
      <c r="BP438083" s="90"/>
    </row>
    <row r="438084" spans="68:68" customFormat="1">
      <c r="BP438084" s="90"/>
    </row>
    <row r="438085" spans="68:68" customFormat="1">
      <c r="BP438085" s="90"/>
    </row>
    <row r="438086" spans="68:68" customFormat="1">
      <c r="BP438086" s="90"/>
    </row>
    <row r="438087" spans="68:68" customFormat="1">
      <c r="BP438087" s="90"/>
    </row>
    <row r="438088" spans="68:68" customFormat="1">
      <c r="BP438088" s="90"/>
    </row>
    <row r="438089" spans="68:68" customFormat="1">
      <c r="BP438089" s="90"/>
    </row>
    <row r="438090" spans="68:68" customFormat="1">
      <c r="BP438090" s="90"/>
    </row>
    <row r="438091" spans="68:68" customFormat="1">
      <c r="BP438091" s="90"/>
    </row>
    <row r="438092" spans="68:68" customFormat="1">
      <c r="BP438092" s="90"/>
    </row>
    <row r="438093" spans="68:68" customFormat="1">
      <c r="BP438093" s="90"/>
    </row>
    <row r="438094" spans="68:68" customFormat="1">
      <c r="BP438094" s="90"/>
    </row>
    <row r="438095" spans="68:68" customFormat="1">
      <c r="BP438095" s="90"/>
    </row>
    <row r="438096" spans="68:68" customFormat="1">
      <c r="BP438096" s="90"/>
    </row>
    <row r="438097" spans="68:68" customFormat="1">
      <c r="BP438097" s="90"/>
    </row>
    <row r="438098" spans="68:68" customFormat="1">
      <c r="BP438098" s="90"/>
    </row>
    <row r="438099" spans="68:68" customFormat="1">
      <c r="BP438099" s="90"/>
    </row>
    <row r="438100" spans="68:68" customFormat="1">
      <c r="BP438100" s="90"/>
    </row>
    <row r="438101" spans="68:68" customFormat="1">
      <c r="BP438101" s="90"/>
    </row>
    <row r="438102" spans="68:68" customFormat="1">
      <c r="BP438102" s="90"/>
    </row>
    <row r="438103" spans="68:68" customFormat="1">
      <c r="BP438103" s="90"/>
    </row>
    <row r="438104" spans="68:68" customFormat="1">
      <c r="BP438104" s="90"/>
    </row>
    <row r="438105" spans="68:68" customFormat="1">
      <c r="BP438105" s="90"/>
    </row>
    <row r="438106" spans="68:68" customFormat="1">
      <c r="BP438106" s="90"/>
    </row>
    <row r="438107" spans="68:68" customFormat="1">
      <c r="BP438107" s="90"/>
    </row>
    <row r="438108" spans="68:68" customFormat="1">
      <c r="BP438108" s="90"/>
    </row>
    <row r="438109" spans="68:68" customFormat="1">
      <c r="BP438109" s="90"/>
    </row>
    <row r="438110" spans="68:68" customFormat="1">
      <c r="BP438110" s="90"/>
    </row>
    <row r="438111" spans="68:68" customFormat="1">
      <c r="BP438111" s="90"/>
    </row>
    <row r="438112" spans="68:68" customFormat="1">
      <c r="BP438112" s="90"/>
    </row>
    <row r="438113" spans="68:68" customFormat="1">
      <c r="BP438113" s="90"/>
    </row>
    <row r="438114" spans="68:68" customFormat="1">
      <c r="BP438114" s="90"/>
    </row>
    <row r="438115" spans="68:68" customFormat="1">
      <c r="BP438115" s="90"/>
    </row>
    <row r="438116" spans="68:68" customFormat="1">
      <c r="BP438116" s="90"/>
    </row>
    <row r="438117" spans="68:68" customFormat="1">
      <c r="BP438117" s="90"/>
    </row>
    <row r="438118" spans="68:68" customFormat="1">
      <c r="BP438118" s="90"/>
    </row>
    <row r="438119" spans="68:68" customFormat="1">
      <c r="BP438119" s="90"/>
    </row>
    <row r="438120" spans="68:68" customFormat="1">
      <c r="BP438120" s="90"/>
    </row>
    <row r="438121" spans="68:68" customFormat="1">
      <c r="BP438121" s="90"/>
    </row>
    <row r="438122" spans="68:68" customFormat="1">
      <c r="BP438122" s="90"/>
    </row>
    <row r="438123" spans="68:68" customFormat="1">
      <c r="BP438123" s="90"/>
    </row>
    <row r="438124" spans="68:68" customFormat="1">
      <c r="BP438124" s="90"/>
    </row>
    <row r="438125" spans="68:68" customFormat="1">
      <c r="BP438125" s="90"/>
    </row>
    <row r="438126" spans="68:68" customFormat="1">
      <c r="BP438126" s="90"/>
    </row>
    <row r="438127" spans="68:68" customFormat="1">
      <c r="BP438127" s="90"/>
    </row>
    <row r="438128" spans="68:68" customFormat="1">
      <c r="BP438128" s="90"/>
    </row>
    <row r="438129" spans="68:68" customFormat="1">
      <c r="BP438129" s="90"/>
    </row>
    <row r="438130" spans="68:68" customFormat="1">
      <c r="BP438130" s="90"/>
    </row>
    <row r="438131" spans="68:68" customFormat="1">
      <c r="BP438131" s="90"/>
    </row>
    <row r="438132" spans="68:68" customFormat="1">
      <c r="BP438132" s="90"/>
    </row>
    <row r="438133" spans="68:68" customFormat="1">
      <c r="BP438133" s="90"/>
    </row>
    <row r="438134" spans="68:68" customFormat="1">
      <c r="BP438134" s="90"/>
    </row>
    <row r="438135" spans="68:68" customFormat="1">
      <c r="BP438135" s="90"/>
    </row>
    <row r="438136" spans="68:68" customFormat="1">
      <c r="BP438136" s="90"/>
    </row>
    <row r="438137" spans="68:68" customFormat="1">
      <c r="BP438137" s="90"/>
    </row>
    <row r="438138" spans="68:68" customFormat="1">
      <c r="BP438138" s="90"/>
    </row>
    <row r="438139" spans="68:68" customFormat="1">
      <c r="BP438139" s="90"/>
    </row>
    <row r="438140" spans="68:68" customFormat="1">
      <c r="BP438140" s="90"/>
    </row>
    <row r="438141" spans="68:68" customFormat="1">
      <c r="BP438141" s="90"/>
    </row>
    <row r="438142" spans="68:68" customFormat="1">
      <c r="BP438142" s="90"/>
    </row>
    <row r="438143" spans="68:68" customFormat="1">
      <c r="BP438143" s="90"/>
    </row>
    <row r="438144" spans="68:68" customFormat="1">
      <c r="BP438144" s="90"/>
    </row>
    <row r="438145" spans="68:68" customFormat="1">
      <c r="BP438145" s="90"/>
    </row>
    <row r="438146" spans="68:68" customFormat="1">
      <c r="BP438146" s="90"/>
    </row>
    <row r="438147" spans="68:68" customFormat="1">
      <c r="BP438147" s="90"/>
    </row>
    <row r="438148" spans="68:68" customFormat="1">
      <c r="BP438148" s="90"/>
    </row>
    <row r="438149" spans="68:68" customFormat="1">
      <c r="BP438149" s="90"/>
    </row>
    <row r="438150" spans="68:68" customFormat="1">
      <c r="BP438150" s="90"/>
    </row>
    <row r="438151" spans="68:68" customFormat="1">
      <c r="BP438151" s="90"/>
    </row>
    <row r="438152" spans="68:68" customFormat="1">
      <c r="BP438152" s="90"/>
    </row>
    <row r="438153" spans="68:68" customFormat="1">
      <c r="BP438153" s="90"/>
    </row>
    <row r="438154" spans="68:68" customFormat="1">
      <c r="BP438154" s="90"/>
    </row>
    <row r="438155" spans="68:68" customFormat="1">
      <c r="BP438155" s="90"/>
    </row>
    <row r="438156" spans="68:68" customFormat="1">
      <c r="BP438156" s="90"/>
    </row>
    <row r="438157" spans="68:68" customFormat="1">
      <c r="BP438157" s="90"/>
    </row>
    <row r="438158" spans="68:68" customFormat="1">
      <c r="BP438158" s="90"/>
    </row>
    <row r="438159" spans="68:68" customFormat="1">
      <c r="BP438159" s="90"/>
    </row>
    <row r="438160" spans="68:68" customFormat="1">
      <c r="BP438160" s="90"/>
    </row>
    <row r="438161" spans="68:68" customFormat="1">
      <c r="BP438161" s="90"/>
    </row>
    <row r="438162" spans="68:68" customFormat="1">
      <c r="BP438162" s="90"/>
    </row>
    <row r="438163" spans="68:68" customFormat="1">
      <c r="BP438163" s="90"/>
    </row>
    <row r="438164" spans="68:68" customFormat="1">
      <c r="BP438164" s="90"/>
    </row>
    <row r="438165" spans="68:68" customFormat="1">
      <c r="BP438165" s="90"/>
    </row>
    <row r="438166" spans="68:68" customFormat="1">
      <c r="BP438166" s="90"/>
    </row>
    <row r="438167" spans="68:68" customFormat="1">
      <c r="BP438167" s="90"/>
    </row>
    <row r="438168" spans="68:68" customFormat="1">
      <c r="BP438168" s="90"/>
    </row>
    <row r="438169" spans="68:68" customFormat="1">
      <c r="BP438169" s="90"/>
    </row>
    <row r="438170" spans="68:68" customFormat="1">
      <c r="BP438170" s="90"/>
    </row>
    <row r="438171" spans="68:68" customFormat="1">
      <c r="BP438171" s="90"/>
    </row>
    <row r="438172" spans="68:68" customFormat="1">
      <c r="BP438172" s="90"/>
    </row>
    <row r="438173" spans="68:68" customFormat="1">
      <c r="BP438173" s="90"/>
    </row>
    <row r="438174" spans="68:68" customFormat="1">
      <c r="BP438174" s="90"/>
    </row>
    <row r="438175" spans="68:68" customFormat="1">
      <c r="BP438175" s="90"/>
    </row>
    <row r="438176" spans="68:68" customFormat="1">
      <c r="BP438176" s="90"/>
    </row>
    <row r="438177" spans="68:68" customFormat="1">
      <c r="BP438177" s="90"/>
    </row>
    <row r="438178" spans="68:68" customFormat="1">
      <c r="BP438178" s="90"/>
    </row>
    <row r="438179" spans="68:68" customFormat="1">
      <c r="BP438179" s="90"/>
    </row>
    <row r="438180" spans="68:68" customFormat="1">
      <c r="BP438180" s="90"/>
    </row>
    <row r="438181" spans="68:68" customFormat="1">
      <c r="BP438181" s="90"/>
    </row>
    <row r="438182" spans="68:68" customFormat="1">
      <c r="BP438182" s="90"/>
    </row>
    <row r="438183" spans="68:68" customFormat="1">
      <c r="BP438183" s="90"/>
    </row>
    <row r="438184" spans="68:68" customFormat="1">
      <c r="BP438184" s="90"/>
    </row>
    <row r="438185" spans="68:68" customFormat="1">
      <c r="BP438185" s="90"/>
    </row>
    <row r="438186" spans="68:68" customFormat="1">
      <c r="BP438186" s="90"/>
    </row>
    <row r="438187" spans="68:68" customFormat="1">
      <c r="BP438187" s="90"/>
    </row>
    <row r="438188" spans="68:68" customFormat="1">
      <c r="BP438188" s="90"/>
    </row>
    <row r="438189" spans="68:68" customFormat="1">
      <c r="BP438189" s="90"/>
    </row>
    <row r="438190" spans="68:68" customFormat="1">
      <c r="BP438190" s="90"/>
    </row>
    <row r="438191" spans="68:68" customFormat="1">
      <c r="BP438191" s="90"/>
    </row>
    <row r="438192" spans="68:68" customFormat="1">
      <c r="BP438192" s="90"/>
    </row>
    <row r="438193" spans="68:68" customFormat="1">
      <c r="BP438193" s="90"/>
    </row>
    <row r="438194" spans="68:68" customFormat="1">
      <c r="BP438194" s="90"/>
    </row>
    <row r="438195" spans="68:68" customFormat="1">
      <c r="BP438195" s="90"/>
    </row>
    <row r="438196" spans="68:68" customFormat="1">
      <c r="BP438196" s="90"/>
    </row>
    <row r="438197" spans="68:68" customFormat="1">
      <c r="BP438197" s="90"/>
    </row>
    <row r="438198" spans="68:68" customFormat="1">
      <c r="BP438198" s="90"/>
    </row>
    <row r="438199" spans="68:68" customFormat="1">
      <c r="BP438199" s="90"/>
    </row>
    <row r="438200" spans="68:68" customFormat="1">
      <c r="BP438200" s="90"/>
    </row>
    <row r="438201" spans="68:68" customFormat="1">
      <c r="BP438201" s="90"/>
    </row>
    <row r="438202" spans="68:68" customFormat="1">
      <c r="BP438202" s="90"/>
    </row>
    <row r="438203" spans="68:68" customFormat="1">
      <c r="BP438203" s="90"/>
    </row>
    <row r="438204" spans="68:68" customFormat="1">
      <c r="BP438204" s="90"/>
    </row>
    <row r="438205" spans="68:68" customFormat="1">
      <c r="BP438205" s="90"/>
    </row>
    <row r="438206" spans="68:68" customFormat="1">
      <c r="BP438206" s="90"/>
    </row>
    <row r="438207" spans="68:68" customFormat="1">
      <c r="BP438207" s="90"/>
    </row>
    <row r="438208" spans="68:68" customFormat="1">
      <c r="BP438208" s="90"/>
    </row>
    <row r="438209" spans="68:68" customFormat="1">
      <c r="BP438209" s="90"/>
    </row>
    <row r="438210" spans="68:68" customFormat="1">
      <c r="BP438210" s="90"/>
    </row>
    <row r="438211" spans="68:68" customFormat="1">
      <c r="BP438211" s="90"/>
    </row>
    <row r="438212" spans="68:68" customFormat="1">
      <c r="BP438212" s="90"/>
    </row>
    <row r="438213" spans="68:68" customFormat="1">
      <c r="BP438213" s="90"/>
    </row>
    <row r="438214" spans="68:68" customFormat="1">
      <c r="BP438214" s="90"/>
    </row>
    <row r="438215" spans="68:68" customFormat="1">
      <c r="BP438215" s="90"/>
    </row>
    <row r="438216" spans="68:68" customFormat="1">
      <c r="BP438216" s="90"/>
    </row>
    <row r="438217" spans="68:68" customFormat="1">
      <c r="BP438217" s="90"/>
    </row>
    <row r="438218" spans="68:68" customFormat="1">
      <c r="BP438218" s="90"/>
    </row>
    <row r="438219" spans="68:68" customFormat="1">
      <c r="BP438219" s="90"/>
    </row>
    <row r="438220" spans="68:68" customFormat="1">
      <c r="BP438220" s="90"/>
    </row>
    <row r="438221" spans="68:68" customFormat="1">
      <c r="BP438221" s="90"/>
    </row>
    <row r="438222" spans="68:68" customFormat="1">
      <c r="BP438222" s="90"/>
    </row>
    <row r="438223" spans="68:68" customFormat="1">
      <c r="BP438223" s="90"/>
    </row>
    <row r="438224" spans="68:68" customFormat="1">
      <c r="BP438224" s="90"/>
    </row>
    <row r="438225" spans="68:68" customFormat="1">
      <c r="BP438225" s="90"/>
    </row>
    <row r="438226" spans="68:68" customFormat="1">
      <c r="BP438226" s="90"/>
    </row>
    <row r="438227" spans="68:68" customFormat="1">
      <c r="BP438227" s="90"/>
    </row>
    <row r="438228" spans="68:68" customFormat="1">
      <c r="BP438228" s="90"/>
    </row>
    <row r="438229" spans="68:68" customFormat="1">
      <c r="BP438229" s="90"/>
    </row>
    <row r="438230" spans="68:68" customFormat="1">
      <c r="BP438230" s="90"/>
    </row>
    <row r="438231" spans="68:68" customFormat="1">
      <c r="BP438231" s="90"/>
    </row>
    <row r="438232" spans="68:68" customFormat="1">
      <c r="BP438232" s="90"/>
    </row>
    <row r="438233" spans="68:68" customFormat="1">
      <c r="BP438233" s="90"/>
    </row>
    <row r="438234" spans="68:68" customFormat="1">
      <c r="BP438234" s="90"/>
    </row>
    <row r="438235" spans="68:68" customFormat="1">
      <c r="BP438235" s="90"/>
    </row>
    <row r="438236" spans="68:68" customFormat="1">
      <c r="BP438236" s="90"/>
    </row>
    <row r="438237" spans="68:68" customFormat="1">
      <c r="BP438237" s="90"/>
    </row>
    <row r="438238" spans="68:68" customFormat="1">
      <c r="BP438238" s="90"/>
    </row>
    <row r="438239" spans="68:68" customFormat="1">
      <c r="BP438239" s="90"/>
    </row>
    <row r="438240" spans="68:68" customFormat="1">
      <c r="BP438240" s="90"/>
    </row>
    <row r="438241" spans="68:68" customFormat="1">
      <c r="BP438241" s="90"/>
    </row>
    <row r="438242" spans="68:68" customFormat="1">
      <c r="BP438242" s="90"/>
    </row>
    <row r="438243" spans="68:68" customFormat="1">
      <c r="BP438243" s="90"/>
    </row>
    <row r="438244" spans="68:68" customFormat="1">
      <c r="BP438244" s="90"/>
    </row>
    <row r="438245" spans="68:68" customFormat="1">
      <c r="BP438245" s="90"/>
    </row>
    <row r="438246" spans="68:68" customFormat="1">
      <c r="BP438246" s="90"/>
    </row>
    <row r="438247" spans="68:68" customFormat="1">
      <c r="BP438247" s="90"/>
    </row>
    <row r="438248" spans="68:68" customFormat="1">
      <c r="BP438248" s="90"/>
    </row>
    <row r="438249" spans="68:68" customFormat="1">
      <c r="BP438249" s="90"/>
    </row>
    <row r="438250" spans="68:68" customFormat="1">
      <c r="BP438250" s="90"/>
    </row>
    <row r="438251" spans="68:68" customFormat="1">
      <c r="BP438251" s="90"/>
    </row>
    <row r="438252" spans="68:68" customFormat="1">
      <c r="BP438252" s="90"/>
    </row>
    <row r="438253" spans="68:68" customFormat="1">
      <c r="BP438253" s="90"/>
    </row>
    <row r="438254" spans="68:68" customFormat="1">
      <c r="BP438254" s="90"/>
    </row>
    <row r="438255" spans="68:68" customFormat="1">
      <c r="BP438255" s="90"/>
    </row>
    <row r="438256" spans="68:68" customFormat="1">
      <c r="BP438256" s="90"/>
    </row>
    <row r="438257" spans="68:68" customFormat="1">
      <c r="BP438257" s="90"/>
    </row>
    <row r="438258" spans="68:68" customFormat="1">
      <c r="BP438258" s="90"/>
    </row>
    <row r="438259" spans="68:68" customFormat="1">
      <c r="BP438259" s="90"/>
    </row>
    <row r="438260" spans="68:68" customFormat="1">
      <c r="BP438260" s="90"/>
    </row>
    <row r="438261" spans="68:68" customFormat="1">
      <c r="BP438261" s="90"/>
    </row>
    <row r="438262" spans="68:68" customFormat="1">
      <c r="BP438262" s="90"/>
    </row>
    <row r="438263" spans="68:68" customFormat="1">
      <c r="BP438263" s="90"/>
    </row>
    <row r="438264" spans="68:68" customFormat="1">
      <c r="BP438264" s="90"/>
    </row>
    <row r="438265" spans="68:68" customFormat="1">
      <c r="BP438265" s="90"/>
    </row>
    <row r="438266" spans="68:68" customFormat="1">
      <c r="BP438266" s="90"/>
    </row>
    <row r="438267" spans="68:68" customFormat="1">
      <c r="BP438267" s="90"/>
    </row>
    <row r="438268" spans="68:68" customFormat="1">
      <c r="BP438268" s="90"/>
    </row>
    <row r="438269" spans="68:68" customFormat="1">
      <c r="BP438269" s="90"/>
    </row>
    <row r="438270" spans="68:68" customFormat="1">
      <c r="BP438270" s="90"/>
    </row>
    <row r="438271" spans="68:68" customFormat="1">
      <c r="BP438271" s="90"/>
    </row>
    <row r="438272" spans="68:68" customFormat="1">
      <c r="BP438272" s="90"/>
    </row>
    <row r="438273" spans="68:68" customFormat="1">
      <c r="BP438273" s="90"/>
    </row>
    <row r="438274" spans="68:68" customFormat="1">
      <c r="BP438274" s="90"/>
    </row>
    <row r="438275" spans="68:68" customFormat="1">
      <c r="BP438275" s="90"/>
    </row>
    <row r="438276" spans="68:68" customFormat="1">
      <c r="BP438276" s="90"/>
    </row>
    <row r="438277" spans="68:68" customFormat="1">
      <c r="BP438277" s="90"/>
    </row>
    <row r="438278" spans="68:68" customFormat="1">
      <c r="BP438278" s="90"/>
    </row>
    <row r="438279" spans="68:68" customFormat="1">
      <c r="BP438279" s="90"/>
    </row>
    <row r="438280" spans="68:68" customFormat="1">
      <c r="BP438280" s="90"/>
    </row>
    <row r="438281" spans="68:68" customFormat="1">
      <c r="BP438281" s="90"/>
    </row>
    <row r="438282" spans="68:68" customFormat="1">
      <c r="BP438282" s="90"/>
    </row>
    <row r="438283" spans="68:68" customFormat="1">
      <c r="BP438283" s="90"/>
    </row>
    <row r="438284" spans="68:68" customFormat="1">
      <c r="BP438284" s="90"/>
    </row>
    <row r="438285" spans="68:68" customFormat="1">
      <c r="BP438285" s="90"/>
    </row>
    <row r="438286" spans="68:68" customFormat="1">
      <c r="BP438286" s="90"/>
    </row>
    <row r="438287" spans="68:68" customFormat="1">
      <c r="BP438287" s="90"/>
    </row>
    <row r="438288" spans="68:68" customFormat="1">
      <c r="BP438288" s="90"/>
    </row>
    <row r="438289" spans="68:68" customFormat="1">
      <c r="BP438289" s="90"/>
    </row>
    <row r="438290" spans="68:68" customFormat="1">
      <c r="BP438290" s="90"/>
    </row>
    <row r="438291" spans="68:68" customFormat="1">
      <c r="BP438291" s="90"/>
    </row>
    <row r="438292" spans="68:68" customFormat="1">
      <c r="BP438292" s="90"/>
    </row>
    <row r="438293" spans="68:68" customFormat="1">
      <c r="BP438293" s="90"/>
    </row>
    <row r="438294" spans="68:68" customFormat="1">
      <c r="BP438294" s="90"/>
    </row>
    <row r="438295" spans="68:68" customFormat="1">
      <c r="BP438295" s="90"/>
    </row>
    <row r="438296" spans="68:68" customFormat="1">
      <c r="BP438296" s="90"/>
    </row>
    <row r="438297" spans="68:68" customFormat="1">
      <c r="BP438297" s="90"/>
    </row>
    <row r="438298" spans="68:68" customFormat="1">
      <c r="BP438298" s="90"/>
    </row>
    <row r="438299" spans="68:68" customFormat="1">
      <c r="BP438299" s="90"/>
    </row>
    <row r="438300" spans="68:68" customFormat="1">
      <c r="BP438300" s="90"/>
    </row>
    <row r="438301" spans="68:68" customFormat="1">
      <c r="BP438301" s="90"/>
    </row>
    <row r="438302" spans="68:68" customFormat="1">
      <c r="BP438302" s="90"/>
    </row>
    <row r="438303" spans="68:68" customFormat="1">
      <c r="BP438303" s="90"/>
    </row>
    <row r="438304" spans="68:68" customFormat="1">
      <c r="BP438304" s="90"/>
    </row>
    <row r="438305" spans="68:68" customFormat="1">
      <c r="BP438305" s="90"/>
    </row>
    <row r="438306" spans="68:68" customFormat="1">
      <c r="BP438306" s="90"/>
    </row>
    <row r="438307" spans="68:68" customFormat="1">
      <c r="BP438307" s="90"/>
    </row>
    <row r="438308" spans="68:68" customFormat="1">
      <c r="BP438308" s="90"/>
    </row>
    <row r="438309" spans="68:68" customFormat="1">
      <c r="BP438309" s="90"/>
    </row>
    <row r="438310" spans="68:68" customFormat="1">
      <c r="BP438310" s="90"/>
    </row>
    <row r="438311" spans="68:68" customFormat="1">
      <c r="BP438311" s="90"/>
    </row>
    <row r="438312" spans="68:68" customFormat="1">
      <c r="BP438312" s="90"/>
    </row>
    <row r="438313" spans="68:68" customFormat="1">
      <c r="BP438313" s="90"/>
    </row>
    <row r="438314" spans="68:68" customFormat="1">
      <c r="BP438314" s="90"/>
    </row>
    <row r="438315" spans="68:68" customFormat="1">
      <c r="BP438315" s="90"/>
    </row>
    <row r="438316" spans="68:68" customFormat="1">
      <c r="BP438316" s="90"/>
    </row>
    <row r="438317" spans="68:68" customFormat="1">
      <c r="BP438317" s="90"/>
    </row>
    <row r="438318" spans="68:68" customFormat="1">
      <c r="BP438318" s="90"/>
    </row>
    <row r="438319" spans="68:68" customFormat="1">
      <c r="BP438319" s="90"/>
    </row>
    <row r="438320" spans="68:68" customFormat="1">
      <c r="BP438320" s="90"/>
    </row>
    <row r="438321" spans="68:68" customFormat="1">
      <c r="BP438321" s="90"/>
    </row>
    <row r="438322" spans="68:68" customFormat="1">
      <c r="BP438322" s="90"/>
    </row>
    <row r="438323" spans="68:68" customFormat="1">
      <c r="BP438323" s="90"/>
    </row>
    <row r="438324" spans="68:68" customFormat="1">
      <c r="BP438324" s="90"/>
    </row>
    <row r="438325" spans="68:68" customFormat="1">
      <c r="BP438325" s="90"/>
    </row>
    <row r="438326" spans="68:68" customFormat="1">
      <c r="BP438326" s="90"/>
    </row>
    <row r="438327" spans="68:68" customFormat="1">
      <c r="BP438327" s="90"/>
    </row>
    <row r="438328" spans="68:68" customFormat="1">
      <c r="BP438328" s="90"/>
    </row>
    <row r="438329" spans="68:68" customFormat="1">
      <c r="BP438329" s="90"/>
    </row>
    <row r="438330" spans="68:68" customFormat="1">
      <c r="BP438330" s="90"/>
    </row>
    <row r="438331" spans="68:68" customFormat="1">
      <c r="BP438331" s="90"/>
    </row>
    <row r="438332" spans="68:68" customFormat="1">
      <c r="BP438332" s="90"/>
    </row>
    <row r="438333" spans="68:68" customFormat="1">
      <c r="BP438333" s="90"/>
    </row>
    <row r="438334" spans="68:68" customFormat="1">
      <c r="BP438334" s="90"/>
    </row>
    <row r="438335" spans="68:68" customFormat="1">
      <c r="BP438335" s="90"/>
    </row>
    <row r="438336" spans="68:68" customFormat="1">
      <c r="BP438336" s="90"/>
    </row>
    <row r="438337" spans="68:68" customFormat="1">
      <c r="BP438337" s="90"/>
    </row>
    <row r="438338" spans="68:68" customFormat="1">
      <c r="BP438338" s="90"/>
    </row>
    <row r="438339" spans="68:68" customFormat="1">
      <c r="BP438339" s="90"/>
    </row>
    <row r="438340" spans="68:68" customFormat="1">
      <c r="BP438340" s="90"/>
    </row>
    <row r="438341" spans="68:68" customFormat="1">
      <c r="BP438341" s="90"/>
    </row>
    <row r="438342" spans="68:68" customFormat="1">
      <c r="BP438342" s="90"/>
    </row>
    <row r="438343" spans="68:68" customFormat="1">
      <c r="BP438343" s="90"/>
    </row>
    <row r="438344" spans="68:68" customFormat="1">
      <c r="BP438344" s="90"/>
    </row>
    <row r="438345" spans="68:68" customFormat="1">
      <c r="BP438345" s="90"/>
    </row>
    <row r="438346" spans="68:68" customFormat="1">
      <c r="BP438346" s="90"/>
    </row>
    <row r="438347" spans="68:68" customFormat="1">
      <c r="BP438347" s="90"/>
    </row>
    <row r="438348" spans="68:68" customFormat="1">
      <c r="BP438348" s="90"/>
    </row>
    <row r="438349" spans="68:68" customFormat="1">
      <c r="BP438349" s="90"/>
    </row>
    <row r="438350" spans="68:68" customFormat="1">
      <c r="BP438350" s="90"/>
    </row>
    <row r="438351" spans="68:68" customFormat="1">
      <c r="BP438351" s="90"/>
    </row>
    <row r="438352" spans="68:68" customFormat="1">
      <c r="BP438352" s="90"/>
    </row>
    <row r="438353" spans="68:68" customFormat="1">
      <c r="BP438353" s="90"/>
    </row>
    <row r="438354" spans="68:68" customFormat="1">
      <c r="BP438354" s="90"/>
    </row>
    <row r="438355" spans="68:68" customFormat="1">
      <c r="BP438355" s="90"/>
    </row>
    <row r="438356" spans="68:68" customFormat="1">
      <c r="BP438356" s="90"/>
    </row>
    <row r="438357" spans="68:68" customFormat="1">
      <c r="BP438357" s="90"/>
    </row>
    <row r="438358" spans="68:68" customFormat="1">
      <c r="BP438358" s="90"/>
    </row>
    <row r="438359" spans="68:68" customFormat="1">
      <c r="BP438359" s="90"/>
    </row>
    <row r="438360" spans="68:68" customFormat="1">
      <c r="BP438360" s="90"/>
    </row>
    <row r="438361" spans="68:68" customFormat="1">
      <c r="BP438361" s="90"/>
    </row>
    <row r="438362" spans="68:68" customFormat="1">
      <c r="BP438362" s="90"/>
    </row>
    <row r="438363" spans="68:68" customFormat="1">
      <c r="BP438363" s="90"/>
    </row>
    <row r="438364" spans="68:68" customFormat="1">
      <c r="BP438364" s="90"/>
    </row>
    <row r="438365" spans="68:68" customFormat="1">
      <c r="BP438365" s="90"/>
    </row>
    <row r="438366" spans="68:68" customFormat="1">
      <c r="BP438366" s="90"/>
    </row>
    <row r="438367" spans="68:68" customFormat="1">
      <c r="BP438367" s="90"/>
    </row>
    <row r="438368" spans="68:68" customFormat="1">
      <c r="BP438368" s="90"/>
    </row>
    <row r="438369" spans="68:68" customFormat="1">
      <c r="BP438369" s="90"/>
    </row>
    <row r="438370" spans="68:68" customFormat="1">
      <c r="BP438370" s="90"/>
    </row>
    <row r="438371" spans="68:68" customFormat="1">
      <c r="BP438371" s="90"/>
    </row>
    <row r="438372" spans="68:68" customFormat="1">
      <c r="BP438372" s="90"/>
    </row>
    <row r="438373" spans="68:68" customFormat="1">
      <c r="BP438373" s="90"/>
    </row>
    <row r="438374" spans="68:68" customFormat="1">
      <c r="BP438374" s="90"/>
    </row>
    <row r="438375" spans="68:68" customFormat="1">
      <c r="BP438375" s="90"/>
    </row>
    <row r="438376" spans="68:68" customFormat="1">
      <c r="BP438376" s="90"/>
    </row>
    <row r="438377" spans="68:68" customFormat="1">
      <c r="BP438377" s="90"/>
    </row>
    <row r="438378" spans="68:68" customFormat="1">
      <c r="BP438378" s="90"/>
    </row>
    <row r="438379" spans="68:68" customFormat="1">
      <c r="BP438379" s="90"/>
    </row>
    <row r="438380" spans="68:68" customFormat="1">
      <c r="BP438380" s="90"/>
    </row>
    <row r="438381" spans="68:68" customFormat="1">
      <c r="BP438381" s="90"/>
    </row>
    <row r="438382" spans="68:68" customFormat="1">
      <c r="BP438382" s="90"/>
    </row>
    <row r="438383" spans="68:68" customFormat="1">
      <c r="BP438383" s="90"/>
    </row>
    <row r="438384" spans="68:68" customFormat="1">
      <c r="BP438384" s="90"/>
    </row>
    <row r="438385" spans="68:68" customFormat="1">
      <c r="BP438385" s="90"/>
    </row>
    <row r="438386" spans="68:68" customFormat="1">
      <c r="BP438386" s="90"/>
    </row>
    <row r="438387" spans="68:68" customFormat="1">
      <c r="BP438387" s="90"/>
    </row>
    <row r="438388" spans="68:68" customFormat="1">
      <c r="BP438388" s="90"/>
    </row>
    <row r="438389" spans="68:68" customFormat="1">
      <c r="BP438389" s="90"/>
    </row>
    <row r="438390" spans="68:68" customFormat="1">
      <c r="BP438390" s="90"/>
    </row>
    <row r="438391" spans="68:68" customFormat="1">
      <c r="BP438391" s="90"/>
    </row>
    <row r="438392" spans="68:68" customFormat="1">
      <c r="BP438392" s="90"/>
    </row>
    <row r="438393" spans="68:68" customFormat="1">
      <c r="BP438393" s="90"/>
    </row>
    <row r="438394" spans="68:68" customFormat="1">
      <c r="BP438394" s="90"/>
    </row>
    <row r="438395" spans="68:68" customFormat="1">
      <c r="BP438395" s="90"/>
    </row>
    <row r="438396" spans="68:68" customFormat="1">
      <c r="BP438396" s="90"/>
    </row>
    <row r="438397" spans="68:68" customFormat="1">
      <c r="BP438397" s="90"/>
    </row>
    <row r="438398" spans="68:68" customFormat="1">
      <c r="BP438398" s="90"/>
    </row>
    <row r="438399" spans="68:68" customFormat="1">
      <c r="BP438399" s="90"/>
    </row>
    <row r="438400" spans="68:68" customFormat="1">
      <c r="BP438400" s="90"/>
    </row>
    <row r="438401" spans="68:68" customFormat="1">
      <c r="BP438401" s="90"/>
    </row>
    <row r="438402" spans="68:68" customFormat="1">
      <c r="BP438402" s="90"/>
    </row>
    <row r="438403" spans="68:68" customFormat="1">
      <c r="BP438403" s="90"/>
    </row>
    <row r="438404" spans="68:68" customFormat="1">
      <c r="BP438404" s="90"/>
    </row>
    <row r="438405" spans="68:68" customFormat="1">
      <c r="BP438405" s="90"/>
    </row>
    <row r="438406" spans="68:68" customFormat="1">
      <c r="BP438406" s="90"/>
    </row>
    <row r="438407" spans="68:68" customFormat="1">
      <c r="BP438407" s="90"/>
    </row>
    <row r="438408" spans="68:68" customFormat="1">
      <c r="BP438408" s="90"/>
    </row>
    <row r="438409" spans="68:68" customFormat="1">
      <c r="BP438409" s="90"/>
    </row>
    <row r="438410" spans="68:68" customFormat="1">
      <c r="BP438410" s="90"/>
    </row>
    <row r="438411" spans="68:68" customFormat="1">
      <c r="BP438411" s="90"/>
    </row>
    <row r="438412" spans="68:68" customFormat="1">
      <c r="BP438412" s="90"/>
    </row>
    <row r="438413" spans="68:68" customFormat="1">
      <c r="BP438413" s="90"/>
    </row>
    <row r="438414" spans="68:68" customFormat="1">
      <c r="BP438414" s="90"/>
    </row>
    <row r="438415" spans="68:68" customFormat="1">
      <c r="BP438415" s="90"/>
    </row>
    <row r="438416" spans="68:68" customFormat="1">
      <c r="BP438416" s="90"/>
    </row>
    <row r="438417" spans="68:68" customFormat="1">
      <c r="BP438417" s="90"/>
    </row>
    <row r="438418" spans="68:68" customFormat="1">
      <c r="BP438418" s="90"/>
    </row>
    <row r="438419" spans="68:68" customFormat="1">
      <c r="BP438419" s="90"/>
    </row>
    <row r="438420" spans="68:68" customFormat="1">
      <c r="BP438420" s="90"/>
    </row>
    <row r="438421" spans="68:68" customFormat="1">
      <c r="BP438421" s="90"/>
    </row>
    <row r="438422" spans="68:68" customFormat="1">
      <c r="BP438422" s="90"/>
    </row>
    <row r="438423" spans="68:68" customFormat="1">
      <c r="BP438423" s="90"/>
    </row>
    <row r="438424" spans="68:68" customFormat="1">
      <c r="BP438424" s="90"/>
    </row>
    <row r="438425" spans="68:68" customFormat="1">
      <c r="BP438425" s="90"/>
    </row>
    <row r="438426" spans="68:68" customFormat="1">
      <c r="BP438426" s="90"/>
    </row>
    <row r="438427" spans="68:68" customFormat="1">
      <c r="BP438427" s="90"/>
    </row>
    <row r="438428" spans="68:68" customFormat="1">
      <c r="BP438428" s="90"/>
    </row>
    <row r="438429" spans="68:68" customFormat="1">
      <c r="BP438429" s="90"/>
    </row>
    <row r="438430" spans="68:68" customFormat="1">
      <c r="BP438430" s="90"/>
    </row>
    <row r="438431" spans="68:68" customFormat="1">
      <c r="BP438431" s="90"/>
    </row>
    <row r="438432" spans="68:68" customFormat="1">
      <c r="BP438432" s="90"/>
    </row>
    <row r="438433" spans="68:68" customFormat="1">
      <c r="BP438433" s="90"/>
    </row>
    <row r="438434" spans="68:68" customFormat="1">
      <c r="BP438434" s="90"/>
    </row>
    <row r="438435" spans="68:68" customFormat="1">
      <c r="BP438435" s="90"/>
    </row>
    <row r="438436" spans="68:68" customFormat="1">
      <c r="BP438436" s="90"/>
    </row>
    <row r="438437" spans="68:68" customFormat="1">
      <c r="BP438437" s="90"/>
    </row>
    <row r="438438" spans="68:68" customFormat="1">
      <c r="BP438438" s="90"/>
    </row>
    <row r="438439" spans="68:68" customFormat="1">
      <c r="BP438439" s="90"/>
    </row>
    <row r="438440" spans="68:68" customFormat="1">
      <c r="BP438440" s="90"/>
    </row>
    <row r="438441" spans="68:68" customFormat="1">
      <c r="BP438441" s="90"/>
    </row>
    <row r="438442" spans="68:68" customFormat="1">
      <c r="BP438442" s="90"/>
    </row>
    <row r="438443" spans="68:68" customFormat="1">
      <c r="BP438443" s="90"/>
    </row>
    <row r="438444" spans="68:68" customFormat="1">
      <c r="BP438444" s="90"/>
    </row>
    <row r="438445" spans="68:68" customFormat="1">
      <c r="BP438445" s="90"/>
    </row>
    <row r="438446" spans="68:68" customFormat="1">
      <c r="BP438446" s="90"/>
    </row>
    <row r="438447" spans="68:68" customFormat="1">
      <c r="BP438447" s="90"/>
    </row>
    <row r="438448" spans="68:68" customFormat="1">
      <c r="BP438448" s="90"/>
    </row>
    <row r="438449" spans="68:68" customFormat="1">
      <c r="BP438449" s="90"/>
    </row>
    <row r="438450" spans="68:68" customFormat="1">
      <c r="BP438450" s="90"/>
    </row>
    <row r="438451" spans="68:68" customFormat="1">
      <c r="BP438451" s="90"/>
    </row>
    <row r="438452" spans="68:68" customFormat="1">
      <c r="BP438452" s="90"/>
    </row>
    <row r="438453" spans="68:68" customFormat="1">
      <c r="BP438453" s="90"/>
    </row>
    <row r="438454" spans="68:68" customFormat="1">
      <c r="BP438454" s="90"/>
    </row>
    <row r="438455" spans="68:68" customFormat="1">
      <c r="BP438455" s="90"/>
    </row>
    <row r="438456" spans="68:68" customFormat="1">
      <c r="BP438456" s="90"/>
    </row>
    <row r="438457" spans="68:68" customFormat="1">
      <c r="BP438457" s="90"/>
    </row>
    <row r="438458" spans="68:68" customFormat="1">
      <c r="BP438458" s="90"/>
    </row>
    <row r="438459" spans="68:68" customFormat="1">
      <c r="BP438459" s="90"/>
    </row>
    <row r="438460" spans="68:68" customFormat="1">
      <c r="BP438460" s="90"/>
    </row>
    <row r="438461" spans="68:68" customFormat="1">
      <c r="BP438461" s="90"/>
    </row>
    <row r="438462" spans="68:68" customFormat="1">
      <c r="BP438462" s="90"/>
    </row>
    <row r="438463" spans="68:68" customFormat="1">
      <c r="BP438463" s="90"/>
    </row>
    <row r="438464" spans="68:68" customFormat="1">
      <c r="BP438464" s="90"/>
    </row>
    <row r="438465" spans="68:68" customFormat="1">
      <c r="BP438465" s="90"/>
    </row>
    <row r="438466" spans="68:68" customFormat="1">
      <c r="BP438466" s="90"/>
    </row>
    <row r="438467" spans="68:68" customFormat="1">
      <c r="BP438467" s="90"/>
    </row>
    <row r="438468" spans="68:68" customFormat="1">
      <c r="BP438468" s="90"/>
    </row>
    <row r="438469" spans="68:68" customFormat="1">
      <c r="BP438469" s="90"/>
    </row>
    <row r="438470" spans="68:68" customFormat="1">
      <c r="BP438470" s="90"/>
    </row>
    <row r="438471" spans="68:68" customFormat="1">
      <c r="BP438471" s="90"/>
    </row>
    <row r="438472" spans="68:68" customFormat="1">
      <c r="BP438472" s="90"/>
    </row>
    <row r="438473" spans="68:68" customFormat="1">
      <c r="BP438473" s="90"/>
    </row>
    <row r="438474" spans="68:68" customFormat="1">
      <c r="BP438474" s="90"/>
    </row>
    <row r="438475" spans="68:68" customFormat="1">
      <c r="BP438475" s="90"/>
    </row>
    <row r="438476" spans="68:68" customFormat="1">
      <c r="BP438476" s="90"/>
    </row>
    <row r="438477" spans="68:68" customFormat="1">
      <c r="BP438477" s="90"/>
    </row>
    <row r="438478" spans="68:68" customFormat="1">
      <c r="BP438478" s="90"/>
    </row>
    <row r="438479" spans="68:68" customFormat="1">
      <c r="BP438479" s="90"/>
    </row>
    <row r="438480" spans="68:68" customFormat="1">
      <c r="BP438480" s="90"/>
    </row>
    <row r="438481" spans="68:68" customFormat="1">
      <c r="BP438481" s="90"/>
    </row>
    <row r="438482" spans="68:68" customFormat="1">
      <c r="BP438482" s="90"/>
    </row>
    <row r="438483" spans="68:68" customFormat="1">
      <c r="BP438483" s="90"/>
    </row>
    <row r="438484" spans="68:68" customFormat="1">
      <c r="BP438484" s="90"/>
    </row>
    <row r="438485" spans="68:68" customFormat="1">
      <c r="BP438485" s="90"/>
    </row>
    <row r="438486" spans="68:68" customFormat="1">
      <c r="BP438486" s="90"/>
    </row>
    <row r="438487" spans="68:68" customFormat="1">
      <c r="BP438487" s="90"/>
    </row>
    <row r="438488" spans="68:68" customFormat="1">
      <c r="BP438488" s="90"/>
    </row>
    <row r="438489" spans="68:68" customFormat="1">
      <c r="BP438489" s="90"/>
    </row>
    <row r="438490" spans="68:68" customFormat="1">
      <c r="BP438490" s="90"/>
    </row>
    <row r="438491" spans="68:68" customFormat="1">
      <c r="BP438491" s="90"/>
    </row>
    <row r="438492" spans="68:68" customFormat="1">
      <c r="BP438492" s="90"/>
    </row>
    <row r="438493" spans="68:68" customFormat="1">
      <c r="BP438493" s="90"/>
    </row>
    <row r="438494" spans="68:68" customFormat="1">
      <c r="BP438494" s="90"/>
    </row>
    <row r="438495" spans="68:68" customFormat="1">
      <c r="BP438495" s="90"/>
    </row>
    <row r="438496" spans="68:68" customFormat="1">
      <c r="BP438496" s="90"/>
    </row>
    <row r="438497" spans="68:68" customFormat="1">
      <c r="BP438497" s="90"/>
    </row>
    <row r="438498" spans="68:68" customFormat="1">
      <c r="BP438498" s="90"/>
    </row>
    <row r="438499" spans="68:68" customFormat="1">
      <c r="BP438499" s="90"/>
    </row>
    <row r="438500" spans="68:68" customFormat="1">
      <c r="BP438500" s="90"/>
    </row>
    <row r="438501" spans="68:68" customFormat="1">
      <c r="BP438501" s="90"/>
    </row>
    <row r="438502" spans="68:68" customFormat="1">
      <c r="BP438502" s="90"/>
    </row>
    <row r="438503" spans="68:68" customFormat="1">
      <c r="BP438503" s="90"/>
    </row>
    <row r="438504" spans="68:68" customFormat="1">
      <c r="BP438504" s="90"/>
    </row>
    <row r="438505" spans="68:68" customFormat="1">
      <c r="BP438505" s="90"/>
    </row>
    <row r="438506" spans="68:68" customFormat="1">
      <c r="BP438506" s="90"/>
    </row>
    <row r="438507" spans="68:68" customFormat="1">
      <c r="BP438507" s="90"/>
    </row>
    <row r="438508" spans="68:68" customFormat="1">
      <c r="BP438508" s="90"/>
    </row>
    <row r="438509" spans="68:68" customFormat="1">
      <c r="BP438509" s="90"/>
    </row>
    <row r="438510" spans="68:68" customFormat="1">
      <c r="BP438510" s="90"/>
    </row>
    <row r="438511" spans="68:68" customFormat="1">
      <c r="BP438511" s="90"/>
    </row>
    <row r="438512" spans="68:68" customFormat="1">
      <c r="BP438512" s="90"/>
    </row>
    <row r="438513" spans="68:68" customFormat="1">
      <c r="BP438513" s="90"/>
    </row>
    <row r="438514" spans="68:68" customFormat="1">
      <c r="BP438514" s="90"/>
    </row>
    <row r="438515" spans="68:68" customFormat="1">
      <c r="BP438515" s="90"/>
    </row>
    <row r="438516" spans="68:68" customFormat="1">
      <c r="BP438516" s="90"/>
    </row>
    <row r="438517" spans="68:68" customFormat="1">
      <c r="BP438517" s="90"/>
    </row>
    <row r="438518" spans="68:68" customFormat="1">
      <c r="BP438518" s="90"/>
    </row>
    <row r="438519" spans="68:68" customFormat="1">
      <c r="BP438519" s="90"/>
    </row>
    <row r="438520" spans="68:68" customFormat="1">
      <c r="BP438520" s="90"/>
    </row>
    <row r="438521" spans="68:68" customFormat="1">
      <c r="BP438521" s="90"/>
    </row>
    <row r="438522" spans="68:68" customFormat="1">
      <c r="BP438522" s="90"/>
    </row>
    <row r="438523" spans="68:68" customFormat="1">
      <c r="BP438523" s="90"/>
    </row>
    <row r="438524" spans="68:68" customFormat="1">
      <c r="BP438524" s="90"/>
    </row>
    <row r="438525" spans="68:68" customFormat="1">
      <c r="BP438525" s="90"/>
    </row>
    <row r="438526" spans="68:68" customFormat="1">
      <c r="BP438526" s="90"/>
    </row>
    <row r="438527" spans="68:68" customFormat="1">
      <c r="BP438527" s="90"/>
    </row>
    <row r="438528" spans="68:68" customFormat="1">
      <c r="BP438528" s="90"/>
    </row>
    <row r="438529" spans="68:68" customFormat="1">
      <c r="BP438529" s="90"/>
    </row>
    <row r="438530" spans="68:68" customFormat="1">
      <c r="BP438530" s="90"/>
    </row>
    <row r="438531" spans="68:68" customFormat="1">
      <c r="BP438531" s="90"/>
    </row>
    <row r="438532" spans="68:68" customFormat="1">
      <c r="BP438532" s="90"/>
    </row>
    <row r="438533" spans="68:68" customFormat="1">
      <c r="BP438533" s="90"/>
    </row>
    <row r="438534" spans="68:68" customFormat="1">
      <c r="BP438534" s="90"/>
    </row>
    <row r="438535" spans="68:68" customFormat="1">
      <c r="BP438535" s="90"/>
    </row>
    <row r="438536" spans="68:68" customFormat="1">
      <c r="BP438536" s="90"/>
    </row>
    <row r="438537" spans="68:68" customFormat="1">
      <c r="BP438537" s="90"/>
    </row>
    <row r="438538" spans="68:68" customFormat="1">
      <c r="BP438538" s="90"/>
    </row>
    <row r="438539" spans="68:68" customFormat="1">
      <c r="BP438539" s="90"/>
    </row>
    <row r="438540" spans="68:68" customFormat="1">
      <c r="BP438540" s="90"/>
    </row>
    <row r="438541" spans="68:68" customFormat="1">
      <c r="BP438541" s="90"/>
    </row>
    <row r="438542" spans="68:68" customFormat="1">
      <c r="BP438542" s="90"/>
    </row>
    <row r="438543" spans="68:68" customFormat="1">
      <c r="BP438543" s="90"/>
    </row>
    <row r="438544" spans="68:68" customFormat="1">
      <c r="BP438544" s="90"/>
    </row>
    <row r="438545" spans="68:68" customFormat="1">
      <c r="BP438545" s="90"/>
    </row>
    <row r="438546" spans="68:68" customFormat="1">
      <c r="BP438546" s="90"/>
    </row>
    <row r="438547" spans="68:68" customFormat="1">
      <c r="BP438547" s="90"/>
    </row>
    <row r="438548" spans="68:68" customFormat="1">
      <c r="BP438548" s="90"/>
    </row>
    <row r="438549" spans="68:68" customFormat="1">
      <c r="BP438549" s="90"/>
    </row>
    <row r="438550" spans="68:68" customFormat="1">
      <c r="BP438550" s="90"/>
    </row>
    <row r="438551" spans="68:68" customFormat="1">
      <c r="BP438551" s="90"/>
    </row>
    <row r="438552" spans="68:68" customFormat="1">
      <c r="BP438552" s="90"/>
    </row>
    <row r="438553" spans="68:68" customFormat="1">
      <c r="BP438553" s="90"/>
    </row>
    <row r="438554" spans="68:68" customFormat="1">
      <c r="BP438554" s="90"/>
    </row>
    <row r="438555" spans="68:68" customFormat="1">
      <c r="BP438555" s="90"/>
    </row>
    <row r="438556" spans="68:68" customFormat="1">
      <c r="BP438556" s="90"/>
    </row>
    <row r="438557" spans="68:68" customFormat="1">
      <c r="BP438557" s="90"/>
    </row>
    <row r="438558" spans="68:68" customFormat="1">
      <c r="BP438558" s="90"/>
    </row>
    <row r="438559" spans="68:68" customFormat="1">
      <c r="BP438559" s="90"/>
    </row>
    <row r="438560" spans="68:68" customFormat="1">
      <c r="BP438560" s="90"/>
    </row>
    <row r="438561" spans="68:68" customFormat="1">
      <c r="BP438561" s="90"/>
    </row>
    <row r="438562" spans="68:68" customFormat="1">
      <c r="BP438562" s="90"/>
    </row>
    <row r="438563" spans="68:68" customFormat="1">
      <c r="BP438563" s="90"/>
    </row>
    <row r="438564" spans="68:68" customFormat="1">
      <c r="BP438564" s="90"/>
    </row>
    <row r="438565" spans="68:68" customFormat="1">
      <c r="BP438565" s="90"/>
    </row>
    <row r="438566" spans="68:68" customFormat="1">
      <c r="BP438566" s="90"/>
    </row>
    <row r="438567" spans="68:68" customFormat="1">
      <c r="BP438567" s="90"/>
    </row>
    <row r="438568" spans="68:68" customFormat="1">
      <c r="BP438568" s="90"/>
    </row>
    <row r="438569" spans="68:68" customFormat="1">
      <c r="BP438569" s="90"/>
    </row>
    <row r="438570" spans="68:68" customFormat="1">
      <c r="BP438570" s="90"/>
    </row>
    <row r="438571" spans="68:68" customFormat="1">
      <c r="BP438571" s="90"/>
    </row>
    <row r="438572" spans="68:68" customFormat="1">
      <c r="BP438572" s="90"/>
    </row>
    <row r="438573" spans="68:68" customFormat="1">
      <c r="BP438573" s="90"/>
    </row>
    <row r="438574" spans="68:68" customFormat="1">
      <c r="BP438574" s="90"/>
    </row>
    <row r="438575" spans="68:68" customFormat="1">
      <c r="BP438575" s="90"/>
    </row>
    <row r="438576" spans="68:68" customFormat="1">
      <c r="BP438576" s="90"/>
    </row>
    <row r="438577" spans="68:68" customFormat="1">
      <c r="BP438577" s="90"/>
    </row>
    <row r="438578" spans="68:68" customFormat="1">
      <c r="BP438578" s="90"/>
    </row>
    <row r="438579" spans="68:68" customFormat="1">
      <c r="BP438579" s="90"/>
    </row>
    <row r="438580" spans="68:68" customFormat="1">
      <c r="BP438580" s="90"/>
    </row>
    <row r="438581" spans="68:68" customFormat="1">
      <c r="BP438581" s="90"/>
    </row>
    <row r="438582" spans="68:68" customFormat="1">
      <c r="BP438582" s="90"/>
    </row>
    <row r="438583" spans="68:68" customFormat="1">
      <c r="BP438583" s="90"/>
    </row>
    <row r="438584" spans="68:68" customFormat="1">
      <c r="BP438584" s="90"/>
    </row>
    <row r="438585" spans="68:68" customFormat="1">
      <c r="BP438585" s="90"/>
    </row>
    <row r="438586" spans="68:68" customFormat="1">
      <c r="BP438586" s="90"/>
    </row>
    <row r="438587" spans="68:68" customFormat="1">
      <c r="BP438587" s="90"/>
    </row>
    <row r="438588" spans="68:68" customFormat="1">
      <c r="BP438588" s="90"/>
    </row>
    <row r="438589" spans="68:68" customFormat="1">
      <c r="BP438589" s="90"/>
    </row>
    <row r="438590" spans="68:68" customFormat="1">
      <c r="BP438590" s="90"/>
    </row>
    <row r="438591" spans="68:68" customFormat="1">
      <c r="BP438591" s="90"/>
    </row>
    <row r="438592" spans="68:68" customFormat="1">
      <c r="BP438592" s="90"/>
    </row>
    <row r="438593" spans="68:68" customFormat="1">
      <c r="BP438593" s="90"/>
    </row>
    <row r="438594" spans="68:68" customFormat="1">
      <c r="BP438594" s="90"/>
    </row>
    <row r="438595" spans="68:68" customFormat="1">
      <c r="BP438595" s="90"/>
    </row>
    <row r="438596" spans="68:68" customFormat="1">
      <c r="BP438596" s="90"/>
    </row>
    <row r="438597" spans="68:68" customFormat="1">
      <c r="BP438597" s="90"/>
    </row>
    <row r="438598" spans="68:68" customFormat="1">
      <c r="BP438598" s="90"/>
    </row>
    <row r="438599" spans="68:68" customFormat="1">
      <c r="BP438599" s="90"/>
    </row>
    <row r="438600" spans="68:68" customFormat="1">
      <c r="BP438600" s="90"/>
    </row>
    <row r="438601" spans="68:68" customFormat="1">
      <c r="BP438601" s="90"/>
    </row>
    <row r="438602" spans="68:68" customFormat="1">
      <c r="BP438602" s="90"/>
    </row>
    <row r="438603" spans="68:68" customFormat="1">
      <c r="BP438603" s="90"/>
    </row>
    <row r="438604" spans="68:68" customFormat="1">
      <c r="BP438604" s="90"/>
    </row>
    <row r="438605" spans="68:68" customFormat="1">
      <c r="BP438605" s="90"/>
    </row>
    <row r="438606" spans="68:68" customFormat="1">
      <c r="BP438606" s="90"/>
    </row>
    <row r="438607" spans="68:68" customFormat="1">
      <c r="BP438607" s="90"/>
    </row>
    <row r="438608" spans="68:68" customFormat="1">
      <c r="BP438608" s="90"/>
    </row>
    <row r="438609" spans="68:68" customFormat="1">
      <c r="BP438609" s="90"/>
    </row>
    <row r="438610" spans="68:68" customFormat="1">
      <c r="BP438610" s="90"/>
    </row>
    <row r="438611" spans="68:68" customFormat="1">
      <c r="BP438611" s="90"/>
    </row>
    <row r="438612" spans="68:68" customFormat="1">
      <c r="BP438612" s="90"/>
    </row>
    <row r="438613" spans="68:68" customFormat="1">
      <c r="BP438613" s="90"/>
    </row>
    <row r="438614" spans="68:68" customFormat="1">
      <c r="BP438614" s="90"/>
    </row>
    <row r="438615" spans="68:68" customFormat="1">
      <c r="BP438615" s="90"/>
    </row>
    <row r="438616" spans="68:68" customFormat="1">
      <c r="BP438616" s="90"/>
    </row>
    <row r="438617" spans="68:68" customFormat="1">
      <c r="BP438617" s="90"/>
    </row>
    <row r="438618" spans="68:68" customFormat="1">
      <c r="BP438618" s="90"/>
    </row>
    <row r="438619" spans="68:68" customFormat="1">
      <c r="BP438619" s="90"/>
    </row>
    <row r="438620" spans="68:68" customFormat="1">
      <c r="BP438620" s="90"/>
    </row>
    <row r="438621" spans="68:68" customFormat="1">
      <c r="BP438621" s="90"/>
    </row>
    <row r="438622" spans="68:68" customFormat="1">
      <c r="BP438622" s="90"/>
    </row>
    <row r="438623" spans="68:68" customFormat="1">
      <c r="BP438623" s="90"/>
    </row>
    <row r="438624" spans="68:68" customFormat="1">
      <c r="BP438624" s="90"/>
    </row>
    <row r="438625" spans="68:68" customFormat="1">
      <c r="BP438625" s="90"/>
    </row>
    <row r="438626" spans="68:68" customFormat="1">
      <c r="BP438626" s="90"/>
    </row>
    <row r="438627" spans="68:68" customFormat="1">
      <c r="BP438627" s="90"/>
    </row>
    <row r="438628" spans="68:68" customFormat="1">
      <c r="BP438628" s="90"/>
    </row>
    <row r="438629" spans="68:68" customFormat="1">
      <c r="BP438629" s="90"/>
    </row>
    <row r="438630" spans="68:68" customFormat="1">
      <c r="BP438630" s="90"/>
    </row>
    <row r="438631" spans="68:68" customFormat="1">
      <c r="BP438631" s="90"/>
    </row>
    <row r="438632" spans="68:68" customFormat="1">
      <c r="BP438632" s="90"/>
    </row>
    <row r="438633" spans="68:68" customFormat="1">
      <c r="BP438633" s="90"/>
    </row>
    <row r="438634" spans="68:68" customFormat="1">
      <c r="BP438634" s="90"/>
    </row>
    <row r="438635" spans="68:68" customFormat="1">
      <c r="BP438635" s="90"/>
    </row>
    <row r="438636" spans="68:68" customFormat="1">
      <c r="BP438636" s="90"/>
    </row>
    <row r="438637" spans="68:68" customFormat="1">
      <c r="BP438637" s="90"/>
    </row>
    <row r="438638" spans="68:68" customFormat="1">
      <c r="BP438638" s="90"/>
    </row>
    <row r="438639" spans="68:68" customFormat="1">
      <c r="BP438639" s="90"/>
    </row>
    <row r="438640" spans="68:68" customFormat="1">
      <c r="BP438640" s="90"/>
    </row>
    <row r="438641" spans="68:68" customFormat="1">
      <c r="BP438641" s="90"/>
    </row>
    <row r="438642" spans="68:68" customFormat="1">
      <c r="BP438642" s="90"/>
    </row>
    <row r="438643" spans="68:68" customFormat="1">
      <c r="BP438643" s="90"/>
    </row>
    <row r="438644" spans="68:68" customFormat="1">
      <c r="BP438644" s="90"/>
    </row>
    <row r="438645" spans="68:68" customFormat="1">
      <c r="BP438645" s="90"/>
    </row>
    <row r="438646" spans="68:68" customFormat="1">
      <c r="BP438646" s="90"/>
    </row>
    <row r="438647" spans="68:68" customFormat="1">
      <c r="BP438647" s="90"/>
    </row>
    <row r="438648" spans="68:68" customFormat="1">
      <c r="BP438648" s="90"/>
    </row>
    <row r="438649" spans="68:68" customFormat="1">
      <c r="BP438649" s="90"/>
    </row>
    <row r="438650" spans="68:68" customFormat="1">
      <c r="BP438650" s="90"/>
    </row>
    <row r="438651" spans="68:68" customFormat="1">
      <c r="BP438651" s="90"/>
    </row>
    <row r="438652" spans="68:68" customFormat="1">
      <c r="BP438652" s="90"/>
    </row>
    <row r="438653" spans="68:68" customFormat="1">
      <c r="BP438653" s="90"/>
    </row>
    <row r="438654" spans="68:68" customFormat="1">
      <c r="BP438654" s="90"/>
    </row>
    <row r="438655" spans="68:68" customFormat="1">
      <c r="BP438655" s="90"/>
    </row>
    <row r="438656" spans="68:68" customFormat="1">
      <c r="BP438656" s="90"/>
    </row>
    <row r="438657" spans="68:68" customFormat="1">
      <c r="BP438657" s="90"/>
    </row>
    <row r="438658" spans="68:68" customFormat="1">
      <c r="BP438658" s="90"/>
    </row>
    <row r="438659" spans="68:68" customFormat="1">
      <c r="BP438659" s="90"/>
    </row>
    <row r="438660" spans="68:68" customFormat="1">
      <c r="BP438660" s="90"/>
    </row>
    <row r="438661" spans="68:68" customFormat="1">
      <c r="BP438661" s="90"/>
    </row>
    <row r="438662" spans="68:68" customFormat="1">
      <c r="BP438662" s="90"/>
    </row>
    <row r="438663" spans="68:68" customFormat="1">
      <c r="BP438663" s="90"/>
    </row>
    <row r="438664" spans="68:68" customFormat="1">
      <c r="BP438664" s="90"/>
    </row>
    <row r="438665" spans="68:68" customFormat="1">
      <c r="BP438665" s="90"/>
    </row>
    <row r="438666" spans="68:68" customFormat="1">
      <c r="BP438666" s="90"/>
    </row>
    <row r="438667" spans="68:68" customFormat="1">
      <c r="BP438667" s="90"/>
    </row>
    <row r="438668" spans="68:68" customFormat="1">
      <c r="BP438668" s="90"/>
    </row>
    <row r="438669" spans="68:68" customFormat="1">
      <c r="BP438669" s="90"/>
    </row>
    <row r="438670" spans="68:68" customFormat="1">
      <c r="BP438670" s="90"/>
    </row>
    <row r="438671" spans="68:68" customFormat="1">
      <c r="BP438671" s="90"/>
    </row>
    <row r="438672" spans="68:68" customFormat="1">
      <c r="BP438672" s="90"/>
    </row>
    <row r="438673" spans="68:68" customFormat="1">
      <c r="BP438673" s="90"/>
    </row>
    <row r="438674" spans="68:68" customFormat="1">
      <c r="BP438674" s="90"/>
    </row>
    <row r="438675" spans="68:68" customFormat="1">
      <c r="BP438675" s="90"/>
    </row>
    <row r="438676" spans="68:68" customFormat="1">
      <c r="BP438676" s="90"/>
    </row>
    <row r="438677" spans="68:68" customFormat="1">
      <c r="BP438677" s="90"/>
    </row>
    <row r="438678" spans="68:68" customFormat="1">
      <c r="BP438678" s="90"/>
    </row>
    <row r="438679" spans="68:68" customFormat="1">
      <c r="BP438679" s="90"/>
    </row>
    <row r="438680" spans="68:68" customFormat="1">
      <c r="BP438680" s="90"/>
    </row>
    <row r="438681" spans="68:68" customFormat="1">
      <c r="BP438681" s="90"/>
    </row>
    <row r="438682" spans="68:68" customFormat="1">
      <c r="BP438682" s="90"/>
    </row>
    <row r="438683" spans="68:68" customFormat="1">
      <c r="BP438683" s="90"/>
    </row>
    <row r="438684" spans="68:68" customFormat="1">
      <c r="BP438684" s="90"/>
    </row>
    <row r="438685" spans="68:68" customFormat="1">
      <c r="BP438685" s="90"/>
    </row>
    <row r="438686" spans="68:68" customFormat="1">
      <c r="BP438686" s="90"/>
    </row>
    <row r="438687" spans="68:68" customFormat="1">
      <c r="BP438687" s="90"/>
    </row>
    <row r="438688" spans="68:68" customFormat="1">
      <c r="BP438688" s="90"/>
    </row>
    <row r="438689" spans="68:68" customFormat="1">
      <c r="BP438689" s="90"/>
    </row>
    <row r="438690" spans="68:68" customFormat="1">
      <c r="BP438690" s="90"/>
    </row>
    <row r="438691" spans="68:68" customFormat="1">
      <c r="BP438691" s="90"/>
    </row>
    <row r="438692" spans="68:68" customFormat="1">
      <c r="BP438692" s="90"/>
    </row>
    <row r="438693" spans="68:68" customFormat="1">
      <c r="BP438693" s="90"/>
    </row>
    <row r="438694" spans="68:68" customFormat="1">
      <c r="BP438694" s="90"/>
    </row>
    <row r="438695" spans="68:68" customFormat="1">
      <c r="BP438695" s="90"/>
    </row>
    <row r="438696" spans="68:68" customFormat="1">
      <c r="BP438696" s="90"/>
    </row>
    <row r="438697" spans="68:68" customFormat="1">
      <c r="BP438697" s="90"/>
    </row>
    <row r="438698" spans="68:68" customFormat="1">
      <c r="BP438698" s="90"/>
    </row>
    <row r="438699" spans="68:68" customFormat="1">
      <c r="BP438699" s="90"/>
    </row>
    <row r="438700" spans="68:68" customFormat="1">
      <c r="BP438700" s="90"/>
    </row>
    <row r="438701" spans="68:68" customFormat="1">
      <c r="BP438701" s="90"/>
    </row>
    <row r="438702" spans="68:68" customFormat="1">
      <c r="BP438702" s="90"/>
    </row>
    <row r="438703" spans="68:68" customFormat="1">
      <c r="BP438703" s="90"/>
    </row>
    <row r="438704" spans="68:68" customFormat="1">
      <c r="BP438704" s="90"/>
    </row>
    <row r="438705" spans="68:68" customFormat="1">
      <c r="BP438705" s="90"/>
    </row>
    <row r="438706" spans="68:68" customFormat="1">
      <c r="BP438706" s="90"/>
    </row>
    <row r="438707" spans="68:68" customFormat="1">
      <c r="BP438707" s="90"/>
    </row>
    <row r="438708" spans="68:68" customFormat="1">
      <c r="BP438708" s="90"/>
    </row>
    <row r="438709" spans="68:68" customFormat="1">
      <c r="BP438709" s="90"/>
    </row>
    <row r="438710" spans="68:68" customFormat="1">
      <c r="BP438710" s="90"/>
    </row>
    <row r="438711" spans="68:68" customFormat="1">
      <c r="BP438711" s="90"/>
    </row>
    <row r="438712" spans="68:68" customFormat="1">
      <c r="BP438712" s="90"/>
    </row>
    <row r="438713" spans="68:68" customFormat="1">
      <c r="BP438713" s="90"/>
    </row>
    <row r="438714" spans="68:68" customFormat="1">
      <c r="BP438714" s="90"/>
    </row>
    <row r="438715" spans="68:68" customFormat="1">
      <c r="BP438715" s="90"/>
    </row>
    <row r="438716" spans="68:68" customFormat="1">
      <c r="BP438716" s="90"/>
    </row>
    <row r="438717" spans="68:68" customFormat="1">
      <c r="BP438717" s="90"/>
    </row>
    <row r="438718" spans="68:68" customFormat="1">
      <c r="BP438718" s="90"/>
    </row>
    <row r="438719" spans="68:68" customFormat="1">
      <c r="BP438719" s="90"/>
    </row>
    <row r="438720" spans="68:68" customFormat="1">
      <c r="BP438720" s="90"/>
    </row>
    <row r="438721" spans="68:68" customFormat="1">
      <c r="BP438721" s="90"/>
    </row>
    <row r="438722" spans="68:68" customFormat="1">
      <c r="BP438722" s="90"/>
    </row>
    <row r="438723" spans="68:68" customFormat="1">
      <c r="BP438723" s="90"/>
    </row>
    <row r="438724" spans="68:68" customFormat="1">
      <c r="BP438724" s="90"/>
    </row>
    <row r="438725" spans="68:68" customFormat="1">
      <c r="BP438725" s="90"/>
    </row>
    <row r="438726" spans="68:68" customFormat="1">
      <c r="BP438726" s="90"/>
    </row>
    <row r="438727" spans="68:68" customFormat="1">
      <c r="BP438727" s="90"/>
    </row>
    <row r="438728" spans="68:68" customFormat="1">
      <c r="BP438728" s="90"/>
    </row>
    <row r="438729" spans="68:68" customFormat="1">
      <c r="BP438729" s="90"/>
    </row>
    <row r="438730" spans="68:68" customFormat="1">
      <c r="BP438730" s="90"/>
    </row>
    <row r="438731" spans="68:68" customFormat="1">
      <c r="BP438731" s="90"/>
    </row>
    <row r="438732" spans="68:68" customFormat="1">
      <c r="BP438732" s="90"/>
    </row>
    <row r="438733" spans="68:68" customFormat="1">
      <c r="BP438733" s="90"/>
    </row>
    <row r="438734" spans="68:68" customFormat="1">
      <c r="BP438734" s="90"/>
    </row>
    <row r="438735" spans="68:68" customFormat="1">
      <c r="BP438735" s="90"/>
    </row>
    <row r="438736" spans="68:68" customFormat="1">
      <c r="BP438736" s="90"/>
    </row>
    <row r="438737" spans="68:68" customFormat="1">
      <c r="BP438737" s="90"/>
    </row>
    <row r="438738" spans="68:68" customFormat="1">
      <c r="BP438738" s="90"/>
    </row>
    <row r="438739" spans="68:68" customFormat="1">
      <c r="BP438739" s="90"/>
    </row>
    <row r="438740" spans="68:68" customFormat="1">
      <c r="BP438740" s="90"/>
    </row>
    <row r="438741" spans="68:68" customFormat="1">
      <c r="BP438741" s="90"/>
    </row>
    <row r="438742" spans="68:68" customFormat="1">
      <c r="BP438742" s="90"/>
    </row>
    <row r="438743" spans="68:68" customFormat="1">
      <c r="BP438743" s="90"/>
    </row>
    <row r="438744" spans="68:68" customFormat="1">
      <c r="BP438744" s="90"/>
    </row>
    <row r="438745" spans="68:68" customFormat="1">
      <c r="BP438745" s="90"/>
    </row>
    <row r="438746" spans="68:68" customFormat="1">
      <c r="BP438746" s="90"/>
    </row>
    <row r="438747" spans="68:68" customFormat="1">
      <c r="BP438747" s="90"/>
    </row>
    <row r="438748" spans="68:68" customFormat="1">
      <c r="BP438748" s="90"/>
    </row>
    <row r="438749" spans="68:68" customFormat="1">
      <c r="BP438749" s="90"/>
    </row>
    <row r="438750" spans="68:68" customFormat="1">
      <c r="BP438750" s="90"/>
    </row>
    <row r="438751" spans="68:68" customFormat="1">
      <c r="BP438751" s="90"/>
    </row>
    <row r="438752" spans="68:68" customFormat="1">
      <c r="BP438752" s="90"/>
    </row>
    <row r="438753" spans="68:68" customFormat="1">
      <c r="BP438753" s="90"/>
    </row>
    <row r="438754" spans="68:68" customFormat="1">
      <c r="BP438754" s="90"/>
    </row>
    <row r="438755" spans="68:68" customFormat="1">
      <c r="BP438755" s="90"/>
    </row>
    <row r="438756" spans="68:68" customFormat="1">
      <c r="BP438756" s="90"/>
    </row>
    <row r="438757" spans="68:68" customFormat="1">
      <c r="BP438757" s="90"/>
    </row>
    <row r="438758" spans="68:68" customFormat="1">
      <c r="BP438758" s="90"/>
    </row>
    <row r="438759" spans="68:68" customFormat="1">
      <c r="BP438759" s="90"/>
    </row>
    <row r="438760" spans="68:68" customFormat="1">
      <c r="BP438760" s="90"/>
    </row>
    <row r="438761" spans="68:68" customFormat="1">
      <c r="BP438761" s="90"/>
    </row>
    <row r="438762" spans="68:68" customFormat="1">
      <c r="BP438762" s="90"/>
    </row>
    <row r="438763" spans="68:68" customFormat="1">
      <c r="BP438763" s="90"/>
    </row>
    <row r="438764" spans="68:68" customFormat="1">
      <c r="BP438764" s="90"/>
    </row>
    <row r="438765" spans="68:68" customFormat="1">
      <c r="BP438765" s="90"/>
    </row>
    <row r="438766" spans="68:68" customFormat="1">
      <c r="BP438766" s="90"/>
    </row>
    <row r="438767" spans="68:68" customFormat="1">
      <c r="BP438767" s="90"/>
    </row>
    <row r="438768" spans="68:68" customFormat="1">
      <c r="BP438768" s="90"/>
    </row>
    <row r="438769" spans="68:68" customFormat="1">
      <c r="BP438769" s="90"/>
    </row>
    <row r="438770" spans="68:68" customFormat="1">
      <c r="BP438770" s="90"/>
    </row>
    <row r="438771" spans="68:68" customFormat="1">
      <c r="BP438771" s="90"/>
    </row>
    <row r="438772" spans="68:68" customFormat="1">
      <c r="BP438772" s="90"/>
    </row>
    <row r="438773" spans="68:68" customFormat="1">
      <c r="BP438773" s="90"/>
    </row>
    <row r="438774" spans="68:68" customFormat="1">
      <c r="BP438774" s="90"/>
    </row>
    <row r="438775" spans="68:68" customFormat="1">
      <c r="BP438775" s="90"/>
    </row>
    <row r="438776" spans="68:68" customFormat="1">
      <c r="BP438776" s="90"/>
    </row>
    <row r="438777" spans="68:68" customFormat="1">
      <c r="BP438777" s="90"/>
    </row>
    <row r="438778" spans="68:68" customFormat="1">
      <c r="BP438778" s="90"/>
    </row>
    <row r="438779" spans="68:68" customFormat="1">
      <c r="BP438779" s="90"/>
    </row>
    <row r="438780" spans="68:68" customFormat="1">
      <c r="BP438780" s="90"/>
    </row>
    <row r="438781" spans="68:68" customFormat="1">
      <c r="BP438781" s="90"/>
    </row>
    <row r="438782" spans="68:68" customFormat="1">
      <c r="BP438782" s="90"/>
    </row>
    <row r="438783" spans="68:68" customFormat="1">
      <c r="BP438783" s="90"/>
    </row>
    <row r="438784" spans="68:68" customFormat="1">
      <c r="BP438784" s="90"/>
    </row>
    <row r="438785" spans="68:68" customFormat="1">
      <c r="BP438785" s="90"/>
    </row>
    <row r="438786" spans="68:68" customFormat="1">
      <c r="BP438786" s="90"/>
    </row>
    <row r="438787" spans="68:68" customFormat="1">
      <c r="BP438787" s="90"/>
    </row>
    <row r="438788" spans="68:68" customFormat="1">
      <c r="BP438788" s="90"/>
    </row>
    <row r="438789" spans="68:68" customFormat="1">
      <c r="BP438789" s="90"/>
    </row>
    <row r="438790" spans="68:68" customFormat="1">
      <c r="BP438790" s="90"/>
    </row>
    <row r="438791" spans="68:68" customFormat="1">
      <c r="BP438791" s="90"/>
    </row>
    <row r="438792" spans="68:68" customFormat="1">
      <c r="BP438792" s="90"/>
    </row>
    <row r="438793" spans="68:68" customFormat="1">
      <c r="BP438793" s="90"/>
    </row>
    <row r="438794" spans="68:68" customFormat="1">
      <c r="BP438794" s="90"/>
    </row>
    <row r="438795" spans="68:68" customFormat="1">
      <c r="BP438795" s="90"/>
    </row>
    <row r="438796" spans="68:68" customFormat="1">
      <c r="BP438796" s="90"/>
    </row>
    <row r="438797" spans="68:68" customFormat="1">
      <c r="BP438797" s="90"/>
    </row>
    <row r="438798" spans="68:68" customFormat="1">
      <c r="BP438798" s="90"/>
    </row>
    <row r="438799" spans="68:68" customFormat="1">
      <c r="BP438799" s="90"/>
    </row>
    <row r="438800" spans="68:68" customFormat="1">
      <c r="BP438800" s="90"/>
    </row>
    <row r="438801" spans="68:68" customFormat="1">
      <c r="BP438801" s="90"/>
    </row>
    <row r="438802" spans="68:68" customFormat="1">
      <c r="BP438802" s="90"/>
    </row>
    <row r="438803" spans="68:68" customFormat="1">
      <c r="BP438803" s="90"/>
    </row>
    <row r="438804" spans="68:68" customFormat="1">
      <c r="BP438804" s="90"/>
    </row>
    <row r="438805" spans="68:68" customFormat="1">
      <c r="BP438805" s="90"/>
    </row>
    <row r="438806" spans="68:68" customFormat="1">
      <c r="BP438806" s="90"/>
    </row>
    <row r="438807" spans="68:68" customFormat="1">
      <c r="BP438807" s="90"/>
    </row>
    <row r="438808" spans="68:68" customFormat="1">
      <c r="BP438808" s="90"/>
    </row>
    <row r="438809" spans="68:68" customFormat="1">
      <c r="BP438809" s="90"/>
    </row>
    <row r="438810" spans="68:68" customFormat="1">
      <c r="BP438810" s="90"/>
    </row>
    <row r="438811" spans="68:68" customFormat="1">
      <c r="BP438811" s="90"/>
    </row>
    <row r="438812" spans="68:68" customFormat="1">
      <c r="BP438812" s="90"/>
    </row>
    <row r="438813" spans="68:68" customFormat="1">
      <c r="BP438813" s="90"/>
    </row>
    <row r="438814" spans="68:68" customFormat="1">
      <c r="BP438814" s="90"/>
    </row>
    <row r="438815" spans="68:68" customFormat="1">
      <c r="BP438815" s="90"/>
    </row>
    <row r="438816" spans="68:68" customFormat="1">
      <c r="BP438816" s="90"/>
    </row>
    <row r="438817" spans="68:68" customFormat="1">
      <c r="BP438817" s="90"/>
    </row>
    <row r="438818" spans="68:68" customFormat="1">
      <c r="BP438818" s="90"/>
    </row>
    <row r="438819" spans="68:68" customFormat="1">
      <c r="BP438819" s="90"/>
    </row>
    <row r="438820" spans="68:68" customFormat="1">
      <c r="BP438820" s="90"/>
    </row>
    <row r="438821" spans="68:68" customFormat="1">
      <c r="BP438821" s="90"/>
    </row>
    <row r="438822" spans="68:68" customFormat="1">
      <c r="BP438822" s="90"/>
    </row>
    <row r="438823" spans="68:68" customFormat="1">
      <c r="BP438823" s="90"/>
    </row>
    <row r="438824" spans="68:68" customFormat="1">
      <c r="BP438824" s="90"/>
    </row>
    <row r="438825" spans="68:68" customFormat="1">
      <c r="BP438825" s="90"/>
    </row>
    <row r="438826" spans="68:68" customFormat="1">
      <c r="BP438826" s="90"/>
    </row>
    <row r="438827" spans="68:68" customFormat="1">
      <c r="BP438827" s="90"/>
    </row>
    <row r="438828" spans="68:68" customFormat="1">
      <c r="BP438828" s="90"/>
    </row>
    <row r="438829" spans="68:68" customFormat="1">
      <c r="BP438829" s="90"/>
    </row>
    <row r="438830" spans="68:68" customFormat="1">
      <c r="BP438830" s="90"/>
    </row>
    <row r="438831" spans="68:68" customFormat="1">
      <c r="BP438831" s="90"/>
    </row>
    <row r="438832" spans="68:68" customFormat="1">
      <c r="BP438832" s="90"/>
    </row>
    <row r="438833" spans="68:68" customFormat="1">
      <c r="BP438833" s="90"/>
    </row>
    <row r="438834" spans="68:68" customFormat="1">
      <c r="BP438834" s="90"/>
    </row>
    <row r="438835" spans="68:68" customFormat="1">
      <c r="BP438835" s="90"/>
    </row>
    <row r="438836" spans="68:68" customFormat="1">
      <c r="BP438836" s="90"/>
    </row>
    <row r="438837" spans="68:68" customFormat="1">
      <c r="BP438837" s="90"/>
    </row>
    <row r="438838" spans="68:68" customFormat="1">
      <c r="BP438838" s="90"/>
    </row>
    <row r="438839" spans="68:68" customFormat="1">
      <c r="BP438839" s="90"/>
    </row>
    <row r="438840" spans="68:68" customFormat="1">
      <c r="BP438840" s="90"/>
    </row>
    <row r="438841" spans="68:68" customFormat="1">
      <c r="BP438841" s="90"/>
    </row>
    <row r="438842" spans="68:68" customFormat="1">
      <c r="BP438842" s="90"/>
    </row>
    <row r="438843" spans="68:68" customFormat="1">
      <c r="BP438843" s="90"/>
    </row>
    <row r="438844" spans="68:68" customFormat="1">
      <c r="BP438844" s="90"/>
    </row>
    <row r="438845" spans="68:68" customFormat="1">
      <c r="BP438845" s="90"/>
    </row>
    <row r="438846" spans="68:68" customFormat="1">
      <c r="BP438846" s="90"/>
    </row>
    <row r="438847" spans="68:68" customFormat="1">
      <c r="BP438847" s="90"/>
    </row>
    <row r="438848" spans="68:68" customFormat="1">
      <c r="BP438848" s="90"/>
    </row>
    <row r="438849" spans="68:68" customFormat="1">
      <c r="BP438849" s="90"/>
    </row>
    <row r="438850" spans="68:68" customFormat="1">
      <c r="BP438850" s="90"/>
    </row>
    <row r="438851" spans="68:68" customFormat="1">
      <c r="BP438851" s="90"/>
    </row>
    <row r="438852" spans="68:68" customFormat="1">
      <c r="BP438852" s="90"/>
    </row>
    <row r="438853" spans="68:68" customFormat="1">
      <c r="BP438853" s="90"/>
    </row>
    <row r="438854" spans="68:68" customFormat="1">
      <c r="BP438854" s="90"/>
    </row>
    <row r="438855" spans="68:68" customFormat="1">
      <c r="BP438855" s="90"/>
    </row>
    <row r="438856" spans="68:68" customFormat="1">
      <c r="BP438856" s="90"/>
    </row>
    <row r="438857" spans="68:68" customFormat="1">
      <c r="BP438857" s="90"/>
    </row>
    <row r="438858" spans="68:68" customFormat="1">
      <c r="BP438858" s="90"/>
    </row>
    <row r="438859" spans="68:68" customFormat="1">
      <c r="BP438859" s="90"/>
    </row>
    <row r="438860" spans="68:68" customFormat="1">
      <c r="BP438860" s="90"/>
    </row>
    <row r="438861" spans="68:68" customFormat="1">
      <c r="BP438861" s="90"/>
    </row>
    <row r="438862" spans="68:68" customFormat="1">
      <c r="BP438862" s="90"/>
    </row>
    <row r="438863" spans="68:68" customFormat="1">
      <c r="BP438863" s="90"/>
    </row>
    <row r="438864" spans="68:68" customFormat="1">
      <c r="BP438864" s="90"/>
    </row>
    <row r="438865" spans="68:68" customFormat="1">
      <c r="BP438865" s="90"/>
    </row>
    <row r="438866" spans="68:68" customFormat="1">
      <c r="BP438866" s="90"/>
    </row>
    <row r="438867" spans="68:68" customFormat="1">
      <c r="BP438867" s="90"/>
    </row>
    <row r="438868" spans="68:68" customFormat="1">
      <c r="BP438868" s="90"/>
    </row>
    <row r="438869" spans="68:68" customFormat="1">
      <c r="BP438869" s="90"/>
    </row>
    <row r="438870" spans="68:68" customFormat="1">
      <c r="BP438870" s="90"/>
    </row>
    <row r="438871" spans="68:68" customFormat="1">
      <c r="BP438871" s="90"/>
    </row>
    <row r="438872" spans="68:68" customFormat="1">
      <c r="BP438872" s="90"/>
    </row>
    <row r="438873" spans="68:68" customFormat="1">
      <c r="BP438873" s="90"/>
    </row>
    <row r="438874" spans="68:68" customFormat="1">
      <c r="BP438874" s="90"/>
    </row>
    <row r="438875" spans="68:68" customFormat="1">
      <c r="BP438875" s="90"/>
    </row>
    <row r="438876" spans="68:68" customFormat="1">
      <c r="BP438876" s="90"/>
    </row>
    <row r="438877" spans="68:68" customFormat="1">
      <c r="BP438877" s="90"/>
    </row>
    <row r="438878" spans="68:68" customFormat="1">
      <c r="BP438878" s="90"/>
    </row>
    <row r="438879" spans="68:68" customFormat="1">
      <c r="BP438879" s="90"/>
    </row>
    <row r="438880" spans="68:68" customFormat="1">
      <c r="BP438880" s="90"/>
    </row>
    <row r="438881" spans="68:68" customFormat="1">
      <c r="BP438881" s="90"/>
    </row>
    <row r="438882" spans="68:68" customFormat="1">
      <c r="BP438882" s="90"/>
    </row>
    <row r="438883" spans="68:68" customFormat="1">
      <c r="BP438883" s="90"/>
    </row>
    <row r="438884" spans="68:68" customFormat="1">
      <c r="BP438884" s="90"/>
    </row>
    <row r="438885" spans="68:68" customFormat="1">
      <c r="BP438885" s="90"/>
    </row>
    <row r="438886" spans="68:68" customFormat="1">
      <c r="BP438886" s="90"/>
    </row>
    <row r="438887" spans="68:68" customFormat="1">
      <c r="BP438887" s="90"/>
    </row>
    <row r="438888" spans="68:68" customFormat="1">
      <c r="BP438888" s="90"/>
    </row>
    <row r="438889" spans="68:68" customFormat="1">
      <c r="BP438889" s="90"/>
    </row>
    <row r="438890" spans="68:68" customFormat="1">
      <c r="BP438890" s="90"/>
    </row>
    <row r="438891" spans="68:68" customFormat="1">
      <c r="BP438891" s="90"/>
    </row>
    <row r="438892" spans="68:68" customFormat="1">
      <c r="BP438892" s="90"/>
    </row>
    <row r="438893" spans="68:68" customFormat="1">
      <c r="BP438893" s="90"/>
    </row>
    <row r="438894" spans="68:68" customFormat="1">
      <c r="BP438894" s="90"/>
    </row>
    <row r="438895" spans="68:68" customFormat="1">
      <c r="BP438895" s="90"/>
    </row>
    <row r="438896" spans="68:68" customFormat="1">
      <c r="BP438896" s="90"/>
    </row>
    <row r="438897" spans="68:68" customFormat="1">
      <c r="BP438897" s="90"/>
    </row>
    <row r="438898" spans="68:68" customFormat="1">
      <c r="BP438898" s="90"/>
    </row>
    <row r="438899" spans="68:68" customFormat="1">
      <c r="BP438899" s="90"/>
    </row>
    <row r="438900" spans="68:68" customFormat="1">
      <c r="BP438900" s="90"/>
    </row>
    <row r="438901" spans="68:68" customFormat="1">
      <c r="BP438901" s="90"/>
    </row>
    <row r="438902" spans="68:68" customFormat="1">
      <c r="BP438902" s="90"/>
    </row>
    <row r="438903" spans="68:68" customFormat="1">
      <c r="BP438903" s="90"/>
    </row>
    <row r="438904" spans="68:68" customFormat="1">
      <c r="BP438904" s="90"/>
    </row>
    <row r="438905" spans="68:68" customFormat="1">
      <c r="BP438905" s="90"/>
    </row>
    <row r="438906" spans="68:68" customFormat="1">
      <c r="BP438906" s="90"/>
    </row>
    <row r="438907" spans="68:68" customFormat="1">
      <c r="BP438907" s="90"/>
    </row>
    <row r="438908" spans="68:68" customFormat="1">
      <c r="BP438908" s="90"/>
    </row>
    <row r="438909" spans="68:68" customFormat="1">
      <c r="BP438909" s="90"/>
    </row>
    <row r="438910" spans="68:68" customFormat="1">
      <c r="BP438910" s="90"/>
    </row>
    <row r="438911" spans="68:68" customFormat="1">
      <c r="BP438911" s="90"/>
    </row>
    <row r="438912" spans="68:68" customFormat="1">
      <c r="BP438912" s="90"/>
    </row>
    <row r="438913" spans="68:68" customFormat="1">
      <c r="BP438913" s="90"/>
    </row>
    <row r="438914" spans="68:68" customFormat="1">
      <c r="BP438914" s="90"/>
    </row>
    <row r="438915" spans="68:68" customFormat="1">
      <c r="BP438915" s="90"/>
    </row>
    <row r="438916" spans="68:68" customFormat="1">
      <c r="BP438916" s="90"/>
    </row>
    <row r="438917" spans="68:68" customFormat="1">
      <c r="BP438917" s="90"/>
    </row>
    <row r="438918" spans="68:68" customFormat="1">
      <c r="BP438918" s="90"/>
    </row>
    <row r="438919" spans="68:68" customFormat="1">
      <c r="BP438919" s="90"/>
    </row>
    <row r="438920" spans="68:68" customFormat="1">
      <c r="BP438920" s="90"/>
    </row>
    <row r="438921" spans="68:68" customFormat="1">
      <c r="BP438921" s="90"/>
    </row>
    <row r="438922" spans="68:68" customFormat="1">
      <c r="BP438922" s="90"/>
    </row>
    <row r="438923" spans="68:68" customFormat="1">
      <c r="BP438923" s="90"/>
    </row>
    <row r="438924" spans="68:68" customFormat="1">
      <c r="BP438924" s="90"/>
    </row>
    <row r="438925" spans="68:68" customFormat="1">
      <c r="BP438925" s="90"/>
    </row>
    <row r="438926" spans="68:68" customFormat="1">
      <c r="BP438926" s="90"/>
    </row>
    <row r="438927" spans="68:68" customFormat="1">
      <c r="BP438927" s="90"/>
    </row>
    <row r="438928" spans="68:68" customFormat="1">
      <c r="BP438928" s="90"/>
    </row>
    <row r="438929" spans="68:68" customFormat="1">
      <c r="BP438929" s="90"/>
    </row>
    <row r="438930" spans="68:68" customFormat="1">
      <c r="BP438930" s="90"/>
    </row>
    <row r="438931" spans="68:68" customFormat="1">
      <c r="BP438931" s="90"/>
    </row>
    <row r="438932" spans="68:68" customFormat="1">
      <c r="BP438932" s="90"/>
    </row>
    <row r="438933" spans="68:68" customFormat="1">
      <c r="BP438933" s="90"/>
    </row>
    <row r="438934" spans="68:68" customFormat="1">
      <c r="BP438934" s="90"/>
    </row>
    <row r="438935" spans="68:68" customFormat="1">
      <c r="BP438935" s="90"/>
    </row>
    <row r="438936" spans="68:68" customFormat="1">
      <c r="BP438936" s="90"/>
    </row>
    <row r="438937" spans="68:68" customFormat="1">
      <c r="BP438937" s="90"/>
    </row>
    <row r="438938" spans="68:68" customFormat="1">
      <c r="BP438938" s="90"/>
    </row>
    <row r="438939" spans="68:68" customFormat="1">
      <c r="BP438939" s="90"/>
    </row>
    <row r="438940" spans="68:68" customFormat="1">
      <c r="BP438940" s="90"/>
    </row>
    <row r="438941" spans="68:68" customFormat="1">
      <c r="BP438941" s="90"/>
    </row>
    <row r="438942" spans="68:68" customFormat="1">
      <c r="BP438942" s="90"/>
    </row>
    <row r="438943" spans="68:68" customFormat="1">
      <c r="BP438943" s="90"/>
    </row>
    <row r="438944" spans="68:68" customFormat="1">
      <c r="BP438944" s="90"/>
    </row>
    <row r="438945" spans="68:68" customFormat="1">
      <c r="BP438945" s="90"/>
    </row>
    <row r="438946" spans="68:68" customFormat="1">
      <c r="BP438946" s="90"/>
    </row>
    <row r="438947" spans="68:68" customFormat="1">
      <c r="BP438947" s="90"/>
    </row>
    <row r="438948" spans="68:68" customFormat="1">
      <c r="BP438948" s="90"/>
    </row>
    <row r="438949" spans="68:68" customFormat="1">
      <c r="BP438949" s="90"/>
    </row>
    <row r="438950" spans="68:68" customFormat="1">
      <c r="BP438950" s="90"/>
    </row>
    <row r="438951" spans="68:68" customFormat="1">
      <c r="BP438951" s="90"/>
    </row>
    <row r="438952" spans="68:68" customFormat="1">
      <c r="BP438952" s="90"/>
    </row>
    <row r="438953" spans="68:68" customFormat="1">
      <c r="BP438953" s="90"/>
    </row>
    <row r="438954" spans="68:68" customFormat="1">
      <c r="BP438954" s="90"/>
    </row>
    <row r="438955" spans="68:68" customFormat="1">
      <c r="BP438955" s="90"/>
    </row>
    <row r="438956" spans="68:68" customFormat="1">
      <c r="BP438956" s="90"/>
    </row>
    <row r="438957" spans="68:68" customFormat="1">
      <c r="BP438957" s="90"/>
    </row>
    <row r="438958" spans="68:68" customFormat="1">
      <c r="BP438958" s="90"/>
    </row>
    <row r="438959" spans="68:68" customFormat="1">
      <c r="BP438959" s="90"/>
    </row>
    <row r="438960" spans="68:68" customFormat="1">
      <c r="BP438960" s="90"/>
    </row>
    <row r="438961" spans="68:68" customFormat="1">
      <c r="BP438961" s="90"/>
    </row>
    <row r="438962" spans="68:68" customFormat="1">
      <c r="BP438962" s="90"/>
    </row>
    <row r="438963" spans="68:68" customFormat="1">
      <c r="BP438963" s="90"/>
    </row>
    <row r="438964" spans="68:68" customFormat="1">
      <c r="BP438964" s="90"/>
    </row>
    <row r="438965" spans="68:68" customFormat="1">
      <c r="BP438965" s="90"/>
    </row>
    <row r="438966" spans="68:68" customFormat="1">
      <c r="BP438966" s="90"/>
    </row>
    <row r="438967" spans="68:68" customFormat="1">
      <c r="BP438967" s="90"/>
    </row>
    <row r="438968" spans="68:68" customFormat="1">
      <c r="BP438968" s="90"/>
    </row>
    <row r="438969" spans="68:68" customFormat="1">
      <c r="BP438969" s="90"/>
    </row>
    <row r="438970" spans="68:68" customFormat="1">
      <c r="BP438970" s="90"/>
    </row>
    <row r="438971" spans="68:68" customFormat="1">
      <c r="BP438971" s="90"/>
    </row>
    <row r="438972" spans="68:68" customFormat="1">
      <c r="BP438972" s="90"/>
    </row>
    <row r="438973" spans="68:68" customFormat="1">
      <c r="BP438973" s="90"/>
    </row>
    <row r="438974" spans="68:68" customFormat="1">
      <c r="BP438974" s="90"/>
    </row>
    <row r="438975" spans="68:68" customFormat="1">
      <c r="BP438975" s="90"/>
    </row>
    <row r="438976" spans="68:68" customFormat="1">
      <c r="BP438976" s="90"/>
    </row>
    <row r="438977" spans="68:68" customFormat="1">
      <c r="BP438977" s="90"/>
    </row>
    <row r="438978" spans="68:68" customFormat="1">
      <c r="BP438978" s="90"/>
    </row>
    <row r="438979" spans="68:68" customFormat="1">
      <c r="BP438979" s="90"/>
    </row>
    <row r="438980" spans="68:68" customFormat="1">
      <c r="BP438980" s="90"/>
    </row>
    <row r="438981" spans="68:68" customFormat="1">
      <c r="BP438981" s="90"/>
    </row>
    <row r="438982" spans="68:68" customFormat="1">
      <c r="BP438982" s="90"/>
    </row>
    <row r="438983" spans="68:68" customFormat="1">
      <c r="BP438983" s="90"/>
    </row>
    <row r="438984" spans="68:68" customFormat="1">
      <c r="BP438984" s="90"/>
    </row>
    <row r="438985" spans="68:68" customFormat="1">
      <c r="BP438985" s="90"/>
    </row>
    <row r="438986" spans="68:68" customFormat="1">
      <c r="BP438986" s="90"/>
    </row>
    <row r="438987" spans="68:68" customFormat="1">
      <c r="BP438987" s="90"/>
    </row>
    <row r="438988" spans="68:68" customFormat="1">
      <c r="BP438988" s="90"/>
    </row>
    <row r="438989" spans="68:68" customFormat="1">
      <c r="BP438989" s="90"/>
    </row>
    <row r="438990" spans="68:68" customFormat="1">
      <c r="BP438990" s="90"/>
    </row>
    <row r="438991" spans="68:68" customFormat="1">
      <c r="BP438991" s="90"/>
    </row>
    <row r="438992" spans="68:68" customFormat="1">
      <c r="BP438992" s="90"/>
    </row>
    <row r="438993" spans="68:68" customFormat="1">
      <c r="BP438993" s="90"/>
    </row>
    <row r="438994" spans="68:68" customFormat="1">
      <c r="BP438994" s="90"/>
    </row>
    <row r="438995" spans="68:68" customFormat="1">
      <c r="BP438995" s="90"/>
    </row>
    <row r="438996" spans="68:68" customFormat="1">
      <c r="BP438996" s="90"/>
    </row>
    <row r="438997" spans="68:68" customFormat="1">
      <c r="BP438997" s="90"/>
    </row>
    <row r="438998" spans="68:68" customFormat="1">
      <c r="BP438998" s="90"/>
    </row>
    <row r="438999" spans="68:68" customFormat="1">
      <c r="BP438999" s="90"/>
    </row>
    <row r="439000" spans="68:68" customFormat="1">
      <c r="BP439000" s="90"/>
    </row>
    <row r="439001" spans="68:68" customFormat="1">
      <c r="BP439001" s="90"/>
    </row>
    <row r="439002" spans="68:68" customFormat="1">
      <c r="BP439002" s="90"/>
    </row>
    <row r="439003" spans="68:68" customFormat="1">
      <c r="BP439003" s="90"/>
    </row>
    <row r="439004" spans="68:68" customFormat="1">
      <c r="BP439004" s="90"/>
    </row>
    <row r="439005" spans="68:68" customFormat="1">
      <c r="BP439005" s="90"/>
    </row>
    <row r="439006" spans="68:68" customFormat="1">
      <c r="BP439006" s="90"/>
    </row>
    <row r="439007" spans="68:68" customFormat="1">
      <c r="BP439007" s="90"/>
    </row>
    <row r="439008" spans="68:68" customFormat="1">
      <c r="BP439008" s="90"/>
    </row>
    <row r="439009" spans="68:68" customFormat="1">
      <c r="BP439009" s="90"/>
    </row>
    <row r="439010" spans="68:68" customFormat="1">
      <c r="BP439010" s="90"/>
    </row>
    <row r="439011" spans="68:68" customFormat="1">
      <c r="BP439011" s="90"/>
    </row>
    <row r="439012" spans="68:68" customFormat="1">
      <c r="BP439012" s="90"/>
    </row>
    <row r="439013" spans="68:68" customFormat="1">
      <c r="BP439013" s="90"/>
    </row>
    <row r="439014" spans="68:68" customFormat="1">
      <c r="BP439014" s="90"/>
    </row>
    <row r="439015" spans="68:68" customFormat="1">
      <c r="BP439015" s="90"/>
    </row>
    <row r="439016" spans="68:68" customFormat="1">
      <c r="BP439016" s="90"/>
    </row>
    <row r="439017" spans="68:68" customFormat="1">
      <c r="BP439017" s="90"/>
    </row>
    <row r="439018" spans="68:68" customFormat="1">
      <c r="BP439018" s="90"/>
    </row>
    <row r="439019" spans="68:68" customFormat="1">
      <c r="BP439019" s="90"/>
    </row>
    <row r="439020" spans="68:68" customFormat="1">
      <c r="BP439020" s="90"/>
    </row>
    <row r="439021" spans="68:68" customFormat="1">
      <c r="BP439021" s="90"/>
    </row>
    <row r="439022" spans="68:68" customFormat="1">
      <c r="BP439022" s="90"/>
    </row>
    <row r="439023" spans="68:68" customFormat="1">
      <c r="BP439023" s="90"/>
    </row>
    <row r="439024" spans="68:68" customFormat="1">
      <c r="BP439024" s="90"/>
    </row>
    <row r="439025" spans="68:68" customFormat="1">
      <c r="BP439025" s="90"/>
    </row>
    <row r="439026" spans="68:68" customFormat="1">
      <c r="BP439026" s="90"/>
    </row>
    <row r="439027" spans="68:68" customFormat="1">
      <c r="BP439027" s="90"/>
    </row>
    <row r="439028" spans="68:68" customFormat="1">
      <c r="BP439028" s="90"/>
    </row>
    <row r="439029" spans="68:68" customFormat="1">
      <c r="BP439029" s="90"/>
    </row>
    <row r="439030" spans="68:68" customFormat="1">
      <c r="BP439030" s="90"/>
    </row>
    <row r="439031" spans="68:68" customFormat="1">
      <c r="BP439031" s="90"/>
    </row>
    <row r="439032" spans="68:68" customFormat="1">
      <c r="BP439032" s="90"/>
    </row>
    <row r="439033" spans="68:68" customFormat="1">
      <c r="BP439033" s="90"/>
    </row>
    <row r="439034" spans="68:68" customFormat="1">
      <c r="BP439034" s="90"/>
    </row>
    <row r="439035" spans="68:68" customFormat="1">
      <c r="BP439035" s="90"/>
    </row>
    <row r="439036" spans="68:68" customFormat="1">
      <c r="BP439036" s="90"/>
    </row>
    <row r="439037" spans="68:68" customFormat="1">
      <c r="BP439037" s="90"/>
    </row>
    <row r="439038" spans="68:68" customFormat="1">
      <c r="BP439038" s="90"/>
    </row>
    <row r="439039" spans="68:68" customFormat="1">
      <c r="BP439039" s="90"/>
    </row>
    <row r="439040" spans="68:68" customFormat="1">
      <c r="BP439040" s="90"/>
    </row>
    <row r="439041" spans="68:68" customFormat="1">
      <c r="BP439041" s="90"/>
    </row>
    <row r="439042" spans="68:68" customFormat="1">
      <c r="BP439042" s="90"/>
    </row>
    <row r="439043" spans="68:68" customFormat="1">
      <c r="BP439043" s="90"/>
    </row>
    <row r="439044" spans="68:68" customFormat="1">
      <c r="BP439044" s="90"/>
    </row>
    <row r="439045" spans="68:68" customFormat="1">
      <c r="BP439045" s="90"/>
    </row>
    <row r="439046" spans="68:68" customFormat="1">
      <c r="BP439046" s="90"/>
    </row>
    <row r="439047" spans="68:68" customFormat="1">
      <c r="BP439047" s="90"/>
    </row>
    <row r="439048" spans="68:68" customFormat="1">
      <c r="BP439048" s="90"/>
    </row>
    <row r="439049" spans="68:68" customFormat="1">
      <c r="BP439049" s="90"/>
    </row>
    <row r="439050" spans="68:68" customFormat="1">
      <c r="BP439050" s="90"/>
    </row>
    <row r="439051" spans="68:68" customFormat="1">
      <c r="BP439051" s="90"/>
    </row>
    <row r="439052" spans="68:68" customFormat="1">
      <c r="BP439052" s="90"/>
    </row>
    <row r="439053" spans="68:68" customFormat="1">
      <c r="BP439053" s="90"/>
    </row>
    <row r="439054" spans="68:68" customFormat="1">
      <c r="BP439054" s="90"/>
    </row>
    <row r="439055" spans="68:68" customFormat="1">
      <c r="BP439055" s="90"/>
    </row>
    <row r="439056" spans="68:68" customFormat="1">
      <c r="BP439056" s="90"/>
    </row>
    <row r="439057" spans="68:68" customFormat="1">
      <c r="BP439057" s="90"/>
    </row>
    <row r="439058" spans="68:68" customFormat="1">
      <c r="BP439058" s="90"/>
    </row>
    <row r="439059" spans="68:68" customFormat="1">
      <c r="BP439059" s="90"/>
    </row>
    <row r="439060" spans="68:68" customFormat="1">
      <c r="BP439060" s="90"/>
    </row>
    <row r="439061" spans="68:68" customFormat="1">
      <c r="BP439061" s="90"/>
    </row>
    <row r="439062" spans="68:68" customFormat="1">
      <c r="BP439062" s="90"/>
    </row>
    <row r="439063" spans="68:68" customFormat="1">
      <c r="BP439063" s="90"/>
    </row>
    <row r="439064" spans="68:68" customFormat="1">
      <c r="BP439064" s="90"/>
    </row>
    <row r="439065" spans="68:68" customFormat="1">
      <c r="BP439065" s="90"/>
    </row>
    <row r="439066" spans="68:68" customFormat="1">
      <c r="BP439066" s="90"/>
    </row>
    <row r="439067" spans="68:68" customFormat="1">
      <c r="BP439067" s="90"/>
    </row>
    <row r="439068" spans="68:68" customFormat="1">
      <c r="BP439068" s="90"/>
    </row>
    <row r="439069" spans="68:68" customFormat="1">
      <c r="BP439069" s="90"/>
    </row>
    <row r="439070" spans="68:68" customFormat="1">
      <c r="BP439070" s="90"/>
    </row>
    <row r="439071" spans="68:68" customFormat="1">
      <c r="BP439071" s="90"/>
    </row>
    <row r="439072" spans="68:68" customFormat="1">
      <c r="BP439072" s="90"/>
    </row>
    <row r="439073" spans="68:68" customFormat="1">
      <c r="BP439073" s="90"/>
    </row>
    <row r="439074" spans="68:68" customFormat="1">
      <c r="BP439074" s="90"/>
    </row>
    <row r="439075" spans="68:68" customFormat="1">
      <c r="BP439075" s="90"/>
    </row>
    <row r="439076" spans="68:68" customFormat="1">
      <c r="BP439076" s="90"/>
    </row>
    <row r="439077" spans="68:68" customFormat="1">
      <c r="BP439077" s="90"/>
    </row>
    <row r="439078" spans="68:68" customFormat="1">
      <c r="BP439078" s="90"/>
    </row>
    <row r="439079" spans="68:68" customFormat="1">
      <c r="BP439079" s="90"/>
    </row>
    <row r="439080" spans="68:68" customFormat="1">
      <c r="BP439080" s="90"/>
    </row>
    <row r="439081" spans="68:68" customFormat="1">
      <c r="BP439081" s="90"/>
    </row>
    <row r="439082" spans="68:68" customFormat="1">
      <c r="BP439082" s="90"/>
    </row>
    <row r="439083" spans="68:68" customFormat="1">
      <c r="BP439083" s="90"/>
    </row>
    <row r="439084" spans="68:68" customFormat="1">
      <c r="BP439084" s="90"/>
    </row>
    <row r="439085" spans="68:68" customFormat="1">
      <c r="BP439085" s="90"/>
    </row>
    <row r="439086" spans="68:68" customFormat="1">
      <c r="BP439086" s="90"/>
    </row>
    <row r="439087" spans="68:68" customFormat="1">
      <c r="BP439087" s="90"/>
    </row>
    <row r="439088" spans="68:68" customFormat="1">
      <c r="BP439088" s="90"/>
    </row>
    <row r="439089" spans="68:68" customFormat="1">
      <c r="BP439089" s="90"/>
    </row>
    <row r="439090" spans="68:68" customFormat="1">
      <c r="BP439090" s="90"/>
    </row>
    <row r="439091" spans="68:68" customFormat="1">
      <c r="BP439091" s="90"/>
    </row>
    <row r="439092" spans="68:68" customFormat="1">
      <c r="BP439092" s="90"/>
    </row>
    <row r="439093" spans="68:68" customFormat="1">
      <c r="BP439093" s="90"/>
    </row>
    <row r="439094" spans="68:68" customFormat="1">
      <c r="BP439094" s="90"/>
    </row>
    <row r="439095" spans="68:68" customFormat="1">
      <c r="BP439095" s="90"/>
    </row>
    <row r="439096" spans="68:68" customFormat="1">
      <c r="BP439096" s="90"/>
    </row>
    <row r="439097" spans="68:68" customFormat="1">
      <c r="BP439097" s="90"/>
    </row>
    <row r="439098" spans="68:68" customFormat="1">
      <c r="BP439098" s="90"/>
    </row>
    <row r="439099" spans="68:68" customFormat="1">
      <c r="BP439099" s="90"/>
    </row>
    <row r="439100" spans="68:68" customFormat="1">
      <c r="BP439100" s="90"/>
    </row>
    <row r="439101" spans="68:68" customFormat="1">
      <c r="BP439101" s="90"/>
    </row>
    <row r="439102" spans="68:68" customFormat="1">
      <c r="BP439102" s="90"/>
    </row>
    <row r="439103" spans="68:68" customFormat="1">
      <c r="BP439103" s="90"/>
    </row>
    <row r="439104" spans="68:68" customFormat="1">
      <c r="BP439104" s="90"/>
    </row>
    <row r="439105" spans="68:68" customFormat="1">
      <c r="BP439105" s="90"/>
    </row>
    <row r="439106" spans="68:68" customFormat="1">
      <c r="BP439106" s="90"/>
    </row>
    <row r="439107" spans="68:68" customFormat="1">
      <c r="BP439107" s="90"/>
    </row>
    <row r="439108" spans="68:68" customFormat="1">
      <c r="BP439108" s="90"/>
    </row>
    <row r="439109" spans="68:68" customFormat="1">
      <c r="BP439109" s="90"/>
    </row>
    <row r="439110" spans="68:68" customFormat="1">
      <c r="BP439110" s="90"/>
    </row>
    <row r="439111" spans="68:68" customFormat="1">
      <c r="BP439111" s="90"/>
    </row>
    <row r="439112" spans="68:68" customFormat="1">
      <c r="BP439112" s="90"/>
    </row>
    <row r="439113" spans="68:68" customFormat="1">
      <c r="BP439113" s="90"/>
    </row>
    <row r="439114" spans="68:68" customFormat="1">
      <c r="BP439114" s="90"/>
    </row>
    <row r="439115" spans="68:68" customFormat="1">
      <c r="BP439115" s="90"/>
    </row>
    <row r="439116" spans="68:68" customFormat="1">
      <c r="BP439116" s="90"/>
    </row>
    <row r="439117" spans="68:68" customFormat="1">
      <c r="BP439117" s="90"/>
    </row>
    <row r="439118" spans="68:68" customFormat="1">
      <c r="BP439118" s="90"/>
    </row>
    <row r="439119" spans="68:68" customFormat="1">
      <c r="BP439119" s="90"/>
    </row>
    <row r="439120" spans="68:68" customFormat="1">
      <c r="BP439120" s="90"/>
    </row>
    <row r="439121" spans="68:68" customFormat="1">
      <c r="BP439121" s="90"/>
    </row>
    <row r="439122" spans="68:68" customFormat="1">
      <c r="BP439122" s="90"/>
    </row>
    <row r="439123" spans="68:68" customFormat="1">
      <c r="BP439123" s="90"/>
    </row>
    <row r="439124" spans="68:68" customFormat="1">
      <c r="BP439124" s="90"/>
    </row>
    <row r="439125" spans="68:68" customFormat="1">
      <c r="BP439125" s="90"/>
    </row>
    <row r="439126" spans="68:68" customFormat="1">
      <c r="BP439126" s="90"/>
    </row>
    <row r="439127" spans="68:68" customFormat="1">
      <c r="BP439127" s="90"/>
    </row>
    <row r="439128" spans="68:68" customFormat="1">
      <c r="BP439128" s="90"/>
    </row>
    <row r="439129" spans="68:68" customFormat="1">
      <c r="BP439129" s="90"/>
    </row>
    <row r="439130" spans="68:68" customFormat="1">
      <c r="BP439130" s="90"/>
    </row>
    <row r="439131" spans="68:68" customFormat="1">
      <c r="BP439131" s="90"/>
    </row>
    <row r="439132" spans="68:68" customFormat="1">
      <c r="BP439132" s="90"/>
    </row>
    <row r="439133" spans="68:68" customFormat="1">
      <c r="BP439133" s="90"/>
    </row>
    <row r="439134" spans="68:68" customFormat="1">
      <c r="BP439134" s="90"/>
    </row>
    <row r="439135" spans="68:68" customFormat="1">
      <c r="BP439135" s="90"/>
    </row>
    <row r="439136" spans="68:68" customFormat="1">
      <c r="BP439136" s="90"/>
    </row>
    <row r="439137" spans="68:68" customFormat="1">
      <c r="BP439137" s="90"/>
    </row>
    <row r="439138" spans="68:68" customFormat="1">
      <c r="BP439138" s="90"/>
    </row>
    <row r="439139" spans="68:68" customFormat="1">
      <c r="BP439139" s="90"/>
    </row>
    <row r="439140" spans="68:68" customFormat="1">
      <c r="BP439140" s="90"/>
    </row>
    <row r="439141" spans="68:68" customFormat="1">
      <c r="BP439141" s="90"/>
    </row>
    <row r="439142" spans="68:68" customFormat="1">
      <c r="BP439142" s="90"/>
    </row>
    <row r="439143" spans="68:68" customFormat="1">
      <c r="BP439143" s="90"/>
    </row>
    <row r="439144" spans="68:68" customFormat="1">
      <c r="BP439144" s="90"/>
    </row>
    <row r="439145" spans="68:68" customFormat="1">
      <c r="BP439145" s="90"/>
    </row>
    <row r="439146" spans="68:68" customFormat="1">
      <c r="BP439146" s="90"/>
    </row>
    <row r="439147" spans="68:68" customFormat="1">
      <c r="BP439147" s="90"/>
    </row>
    <row r="439148" spans="68:68" customFormat="1">
      <c r="BP439148" s="90"/>
    </row>
    <row r="439149" spans="68:68" customFormat="1">
      <c r="BP439149" s="90"/>
    </row>
    <row r="439150" spans="68:68" customFormat="1">
      <c r="BP439150" s="90"/>
    </row>
    <row r="439151" spans="68:68" customFormat="1">
      <c r="BP439151" s="90"/>
    </row>
    <row r="439152" spans="68:68" customFormat="1">
      <c r="BP439152" s="90"/>
    </row>
    <row r="439153" spans="68:68" customFormat="1">
      <c r="BP439153" s="90"/>
    </row>
    <row r="439154" spans="68:68" customFormat="1">
      <c r="BP439154" s="90"/>
    </row>
    <row r="439155" spans="68:68" customFormat="1">
      <c r="BP439155" s="90"/>
    </row>
    <row r="439156" spans="68:68" customFormat="1">
      <c r="BP439156" s="90"/>
    </row>
    <row r="439157" spans="68:68" customFormat="1">
      <c r="BP439157" s="90"/>
    </row>
    <row r="439158" spans="68:68" customFormat="1">
      <c r="BP439158" s="90"/>
    </row>
    <row r="439159" spans="68:68" customFormat="1">
      <c r="BP439159" s="90"/>
    </row>
    <row r="439160" spans="68:68" customFormat="1">
      <c r="BP439160" s="90"/>
    </row>
    <row r="439161" spans="68:68" customFormat="1">
      <c r="BP439161" s="90"/>
    </row>
    <row r="439162" spans="68:68" customFormat="1">
      <c r="BP439162" s="90"/>
    </row>
    <row r="439163" spans="68:68" customFormat="1">
      <c r="BP439163" s="90"/>
    </row>
    <row r="439164" spans="68:68" customFormat="1">
      <c r="BP439164" s="90"/>
    </row>
    <row r="439165" spans="68:68" customFormat="1">
      <c r="BP439165" s="90"/>
    </row>
    <row r="439166" spans="68:68" customFormat="1">
      <c r="BP439166" s="90"/>
    </row>
    <row r="439167" spans="68:68" customFormat="1">
      <c r="BP439167" s="90"/>
    </row>
    <row r="439168" spans="68:68" customFormat="1">
      <c r="BP439168" s="90"/>
    </row>
    <row r="439169" spans="68:68" customFormat="1">
      <c r="BP439169" s="90"/>
    </row>
    <row r="439170" spans="68:68" customFormat="1">
      <c r="BP439170" s="90"/>
    </row>
    <row r="439171" spans="68:68" customFormat="1">
      <c r="BP439171" s="90"/>
    </row>
    <row r="439172" spans="68:68" customFormat="1">
      <c r="BP439172" s="90"/>
    </row>
    <row r="439173" spans="68:68" customFormat="1">
      <c r="BP439173" s="90"/>
    </row>
    <row r="439174" spans="68:68" customFormat="1">
      <c r="BP439174" s="90"/>
    </row>
    <row r="439175" spans="68:68" customFormat="1">
      <c r="BP439175" s="90"/>
    </row>
    <row r="439176" spans="68:68" customFormat="1">
      <c r="BP439176" s="90"/>
    </row>
    <row r="439177" spans="68:68" customFormat="1">
      <c r="BP439177" s="90"/>
    </row>
    <row r="439178" spans="68:68" customFormat="1">
      <c r="BP439178" s="90"/>
    </row>
    <row r="439179" spans="68:68" customFormat="1">
      <c r="BP439179" s="90"/>
    </row>
    <row r="439180" spans="68:68" customFormat="1">
      <c r="BP439180" s="90"/>
    </row>
    <row r="439181" spans="68:68" customFormat="1">
      <c r="BP439181" s="90"/>
    </row>
    <row r="439182" spans="68:68" customFormat="1">
      <c r="BP439182" s="90"/>
    </row>
    <row r="439183" spans="68:68" customFormat="1">
      <c r="BP439183" s="90"/>
    </row>
    <row r="439184" spans="68:68" customFormat="1">
      <c r="BP439184" s="90"/>
    </row>
    <row r="439185" spans="68:68" customFormat="1">
      <c r="BP439185" s="90"/>
    </row>
    <row r="439186" spans="68:68" customFormat="1">
      <c r="BP439186" s="90"/>
    </row>
    <row r="439187" spans="68:68" customFormat="1">
      <c r="BP439187" s="90"/>
    </row>
    <row r="439188" spans="68:68" customFormat="1">
      <c r="BP439188" s="90"/>
    </row>
    <row r="439189" spans="68:68" customFormat="1">
      <c r="BP439189" s="90"/>
    </row>
    <row r="439190" spans="68:68" customFormat="1">
      <c r="BP439190" s="90"/>
    </row>
    <row r="439191" spans="68:68" customFormat="1">
      <c r="BP439191" s="90"/>
    </row>
    <row r="439192" spans="68:68" customFormat="1">
      <c r="BP439192" s="90"/>
    </row>
    <row r="439193" spans="68:68" customFormat="1">
      <c r="BP439193" s="90"/>
    </row>
    <row r="439194" spans="68:68" customFormat="1">
      <c r="BP439194" s="90"/>
    </row>
    <row r="439195" spans="68:68" customFormat="1">
      <c r="BP439195" s="90"/>
    </row>
    <row r="439196" spans="68:68" customFormat="1">
      <c r="BP439196" s="90"/>
    </row>
    <row r="439197" spans="68:68" customFormat="1">
      <c r="BP439197" s="90"/>
    </row>
    <row r="439198" spans="68:68" customFormat="1">
      <c r="BP439198" s="90"/>
    </row>
    <row r="439199" spans="68:68" customFormat="1">
      <c r="BP439199" s="90"/>
    </row>
    <row r="439200" spans="68:68" customFormat="1">
      <c r="BP439200" s="90"/>
    </row>
    <row r="439201" spans="68:68" customFormat="1">
      <c r="BP439201" s="90"/>
    </row>
    <row r="439202" spans="68:68" customFormat="1">
      <c r="BP439202" s="90"/>
    </row>
    <row r="439203" spans="68:68" customFormat="1">
      <c r="BP439203" s="90"/>
    </row>
    <row r="439204" spans="68:68" customFormat="1">
      <c r="BP439204" s="90"/>
    </row>
    <row r="439205" spans="68:68" customFormat="1">
      <c r="BP439205" s="90"/>
    </row>
    <row r="439206" spans="68:68" customFormat="1">
      <c r="BP439206" s="90"/>
    </row>
    <row r="439207" spans="68:68" customFormat="1">
      <c r="BP439207" s="90"/>
    </row>
    <row r="439208" spans="68:68" customFormat="1">
      <c r="BP439208" s="90"/>
    </row>
    <row r="439209" spans="68:68" customFormat="1">
      <c r="BP439209" s="90"/>
    </row>
    <row r="439210" spans="68:68" customFormat="1">
      <c r="BP439210" s="90"/>
    </row>
    <row r="439211" spans="68:68" customFormat="1">
      <c r="BP439211" s="90"/>
    </row>
    <row r="439212" spans="68:68" customFormat="1">
      <c r="BP439212" s="90"/>
    </row>
    <row r="439213" spans="68:68" customFormat="1">
      <c r="BP439213" s="90"/>
    </row>
    <row r="439214" spans="68:68" customFormat="1">
      <c r="BP439214" s="90"/>
    </row>
    <row r="439215" spans="68:68" customFormat="1">
      <c r="BP439215" s="90"/>
    </row>
    <row r="439216" spans="68:68" customFormat="1">
      <c r="BP439216" s="90"/>
    </row>
    <row r="439217" spans="68:68" customFormat="1">
      <c r="BP439217" s="90"/>
    </row>
    <row r="439218" spans="68:68" customFormat="1">
      <c r="BP439218" s="90"/>
    </row>
    <row r="439219" spans="68:68" customFormat="1">
      <c r="BP439219" s="90"/>
    </row>
    <row r="439220" spans="68:68" customFormat="1">
      <c r="BP439220" s="90"/>
    </row>
    <row r="439221" spans="68:68" customFormat="1">
      <c r="BP439221" s="90"/>
    </row>
    <row r="439222" spans="68:68" customFormat="1">
      <c r="BP439222" s="90"/>
    </row>
    <row r="439223" spans="68:68" customFormat="1">
      <c r="BP439223" s="90"/>
    </row>
    <row r="439224" spans="68:68" customFormat="1">
      <c r="BP439224" s="90"/>
    </row>
    <row r="439225" spans="68:68" customFormat="1">
      <c r="BP439225" s="90"/>
    </row>
    <row r="439226" spans="68:68" customFormat="1">
      <c r="BP439226" s="90"/>
    </row>
    <row r="439227" spans="68:68" customFormat="1">
      <c r="BP439227" s="90"/>
    </row>
    <row r="439228" spans="68:68" customFormat="1">
      <c r="BP439228" s="90"/>
    </row>
    <row r="439229" spans="68:68" customFormat="1">
      <c r="BP439229" s="90"/>
    </row>
    <row r="439230" spans="68:68" customFormat="1">
      <c r="BP439230" s="90"/>
    </row>
    <row r="439231" spans="68:68" customFormat="1">
      <c r="BP439231" s="90"/>
    </row>
    <row r="439232" spans="68:68" customFormat="1">
      <c r="BP439232" s="90"/>
    </row>
    <row r="439233" spans="68:68" customFormat="1">
      <c r="BP439233" s="90"/>
    </row>
    <row r="439234" spans="68:68" customFormat="1">
      <c r="BP439234" s="90"/>
    </row>
    <row r="439235" spans="68:68" customFormat="1">
      <c r="BP439235" s="90"/>
    </row>
    <row r="439236" spans="68:68" customFormat="1">
      <c r="BP439236" s="90"/>
    </row>
    <row r="439237" spans="68:68" customFormat="1">
      <c r="BP439237" s="90"/>
    </row>
    <row r="439238" spans="68:68" customFormat="1">
      <c r="BP439238" s="90"/>
    </row>
    <row r="439239" spans="68:68" customFormat="1">
      <c r="BP439239" s="90"/>
    </row>
    <row r="439240" spans="68:68" customFormat="1">
      <c r="BP439240" s="90"/>
    </row>
    <row r="439241" spans="68:68" customFormat="1">
      <c r="BP439241" s="90"/>
    </row>
    <row r="439242" spans="68:68" customFormat="1">
      <c r="BP439242" s="90"/>
    </row>
    <row r="439243" spans="68:68" customFormat="1">
      <c r="BP439243" s="90"/>
    </row>
    <row r="439244" spans="68:68" customFormat="1">
      <c r="BP439244" s="90"/>
    </row>
    <row r="439245" spans="68:68" customFormat="1">
      <c r="BP439245" s="90"/>
    </row>
    <row r="439246" spans="68:68" customFormat="1">
      <c r="BP439246" s="90"/>
    </row>
    <row r="439247" spans="68:68" customFormat="1">
      <c r="BP439247" s="90"/>
    </row>
    <row r="439248" spans="68:68" customFormat="1">
      <c r="BP439248" s="90"/>
    </row>
    <row r="439249" spans="68:68" customFormat="1">
      <c r="BP439249" s="90"/>
    </row>
    <row r="439250" spans="68:68" customFormat="1">
      <c r="BP439250" s="90"/>
    </row>
    <row r="439251" spans="68:68" customFormat="1">
      <c r="BP439251" s="90"/>
    </row>
    <row r="439252" spans="68:68" customFormat="1">
      <c r="BP439252" s="90"/>
    </row>
    <row r="439253" spans="68:68" customFormat="1">
      <c r="BP439253" s="90"/>
    </row>
    <row r="439254" spans="68:68" customFormat="1">
      <c r="BP439254" s="90"/>
    </row>
    <row r="439255" spans="68:68" customFormat="1">
      <c r="BP439255" s="90"/>
    </row>
    <row r="439256" spans="68:68" customFormat="1">
      <c r="BP439256" s="90"/>
    </row>
    <row r="439257" spans="68:68" customFormat="1">
      <c r="BP439257" s="90"/>
    </row>
    <row r="439258" spans="68:68" customFormat="1">
      <c r="BP439258" s="90"/>
    </row>
    <row r="439259" spans="68:68" customFormat="1">
      <c r="BP439259" s="90"/>
    </row>
    <row r="439260" spans="68:68" customFormat="1">
      <c r="BP439260" s="90"/>
    </row>
    <row r="439261" spans="68:68" customFormat="1">
      <c r="BP439261" s="90"/>
    </row>
    <row r="439262" spans="68:68" customFormat="1">
      <c r="BP439262" s="90"/>
    </row>
    <row r="439263" spans="68:68" customFormat="1">
      <c r="BP439263" s="90"/>
    </row>
    <row r="439264" spans="68:68" customFormat="1">
      <c r="BP439264" s="90"/>
    </row>
    <row r="439265" spans="68:68" customFormat="1">
      <c r="BP439265" s="90"/>
    </row>
    <row r="439266" spans="68:68" customFormat="1">
      <c r="BP439266" s="90"/>
    </row>
    <row r="439267" spans="68:68" customFormat="1">
      <c r="BP439267" s="90"/>
    </row>
    <row r="439268" spans="68:68" customFormat="1">
      <c r="BP439268" s="90"/>
    </row>
    <row r="439269" spans="68:68" customFormat="1">
      <c r="BP439269" s="90"/>
    </row>
    <row r="439270" spans="68:68" customFormat="1">
      <c r="BP439270" s="90"/>
    </row>
    <row r="439271" spans="68:68" customFormat="1">
      <c r="BP439271" s="90"/>
    </row>
    <row r="439272" spans="68:68" customFormat="1">
      <c r="BP439272" s="90"/>
    </row>
    <row r="439273" spans="68:68" customFormat="1">
      <c r="BP439273" s="90"/>
    </row>
    <row r="439274" spans="68:68" customFormat="1">
      <c r="BP439274" s="90"/>
    </row>
    <row r="439275" spans="68:68" customFormat="1">
      <c r="BP439275" s="90"/>
    </row>
    <row r="439276" spans="68:68" customFormat="1">
      <c r="BP439276" s="90"/>
    </row>
    <row r="439277" spans="68:68" customFormat="1">
      <c r="BP439277" s="90"/>
    </row>
    <row r="439278" spans="68:68" customFormat="1">
      <c r="BP439278" s="90"/>
    </row>
    <row r="439279" spans="68:68" customFormat="1">
      <c r="BP439279" s="90"/>
    </row>
    <row r="439280" spans="68:68" customFormat="1">
      <c r="BP439280" s="90"/>
    </row>
    <row r="439281" spans="68:68" customFormat="1">
      <c r="BP439281" s="90"/>
    </row>
    <row r="439282" spans="68:68" customFormat="1">
      <c r="BP439282" s="90"/>
    </row>
    <row r="439283" spans="68:68" customFormat="1">
      <c r="BP439283" s="90"/>
    </row>
    <row r="439284" spans="68:68" customFormat="1">
      <c r="BP439284" s="90"/>
    </row>
    <row r="439285" spans="68:68" customFormat="1">
      <c r="BP439285" s="90"/>
    </row>
    <row r="439286" spans="68:68" customFormat="1">
      <c r="BP439286" s="90"/>
    </row>
    <row r="439287" spans="68:68" customFormat="1">
      <c r="BP439287" s="90"/>
    </row>
    <row r="439288" spans="68:68" customFormat="1">
      <c r="BP439288" s="90"/>
    </row>
    <row r="439289" spans="68:68" customFormat="1">
      <c r="BP439289" s="90"/>
    </row>
    <row r="439290" spans="68:68" customFormat="1">
      <c r="BP439290" s="90"/>
    </row>
    <row r="439291" spans="68:68" customFormat="1">
      <c r="BP439291" s="90"/>
    </row>
    <row r="439292" spans="68:68" customFormat="1">
      <c r="BP439292" s="90"/>
    </row>
    <row r="439293" spans="68:68" customFormat="1">
      <c r="BP439293" s="90"/>
    </row>
    <row r="439294" spans="68:68" customFormat="1">
      <c r="BP439294" s="90"/>
    </row>
    <row r="439295" spans="68:68" customFormat="1">
      <c r="BP439295" s="90"/>
    </row>
    <row r="439296" spans="68:68" customFormat="1">
      <c r="BP439296" s="90"/>
    </row>
    <row r="439297" spans="68:68" customFormat="1">
      <c r="BP439297" s="90"/>
    </row>
    <row r="439298" spans="68:68" customFormat="1">
      <c r="BP439298" s="90"/>
    </row>
    <row r="439299" spans="68:68" customFormat="1">
      <c r="BP439299" s="90"/>
    </row>
    <row r="439300" spans="68:68" customFormat="1">
      <c r="BP439300" s="90"/>
    </row>
    <row r="439301" spans="68:68" customFormat="1">
      <c r="BP439301" s="90"/>
    </row>
    <row r="439302" spans="68:68" customFormat="1">
      <c r="BP439302" s="90"/>
    </row>
    <row r="439303" spans="68:68" customFormat="1">
      <c r="BP439303" s="90"/>
    </row>
    <row r="439304" spans="68:68" customFormat="1">
      <c r="BP439304" s="90"/>
    </row>
    <row r="439305" spans="68:68" customFormat="1">
      <c r="BP439305" s="90"/>
    </row>
    <row r="439306" spans="68:68" customFormat="1">
      <c r="BP439306" s="90"/>
    </row>
    <row r="439307" spans="68:68" customFormat="1">
      <c r="BP439307" s="90"/>
    </row>
    <row r="439308" spans="68:68" customFormat="1">
      <c r="BP439308" s="90"/>
    </row>
    <row r="439309" spans="68:68" customFormat="1">
      <c r="BP439309" s="90"/>
    </row>
    <row r="439310" spans="68:68" customFormat="1">
      <c r="BP439310" s="90"/>
    </row>
    <row r="439311" spans="68:68" customFormat="1">
      <c r="BP439311" s="90"/>
    </row>
    <row r="439312" spans="68:68" customFormat="1">
      <c r="BP439312" s="90"/>
    </row>
    <row r="439313" spans="68:68" customFormat="1">
      <c r="BP439313" s="90"/>
    </row>
    <row r="439314" spans="68:68" customFormat="1">
      <c r="BP439314" s="90"/>
    </row>
    <row r="439315" spans="68:68" customFormat="1">
      <c r="BP439315" s="90"/>
    </row>
    <row r="439316" spans="68:68" customFormat="1">
      <c r="BP439316" s="90"/>
    </row>
    <row r="439317" spans="68:68" customFormat="1">
      <c r="BP439317" s="90"/>
    </row>
    <row r="439318" spans="68:68" customFormat="1">
      <c r="BP439318" s="90"/>
    </row>
    <row r="439319" spans="68:68" customFormat="1">
      <c r="BP439319" s="90"/>
    </row>
    <row r="439320" spans="68:68" customFormat="1">
      <c r="BP439320" s="90"/>
    </row>
    <row r="439321" spans="68:68" customFormat="1">
      <c r="BP439321" s="90"/>
    </row>
    <row r="439322" spans="68:68" customFormat="1">
      <c r="BP439322" s="90"/>
    </row>
    <row r="439323" spans="68:68" customFormat="1">
      <c r="BP439323" s="90"/>
    </row>
    <row r="439324" spans="68:68" customFormat="1">
      <c r="BP439324" s="90"/>
    </row>
    <row r="439325" spans="68:68" customFormat="1">
      <c r="BP439325" s="90"/>
    </row>
    <row r="439326" spans="68:68" customFormat="1">
      <c r="BP439326" s="90"/>
    </row>
    <row r="439327" spans="68:68" customFormat="1">
      <c r="BP439327" s="90"/>
    </row>
    <row r="439328" spans="68:68" customFormat="1">
      <c r="BP439328" s="90"/>
    </row>
    <row r="439329" spans="68:68" customFormat="1">
      <c r="BP439329" s="90"/>
    </row>
    <row r="439330" spans="68:68" customFormat="1">
      <c r="BP439330" s="90"/>
    </row>
    <row r="439331" spans="68:68" customFormat="1">
      <c r="BP439331" s="90"/>
    </row>
    <row r="439332" spans="68:68" customFormat="1">
      <c r="BP439332" s="90"/>
    </row>
    <row r="439333" spans="68:68" customFormat="1">
      <c r="BP439333" s="90"/>
    </row>
    <row r="439334" spans="68:68" customFormat="1">
      <c r="BP439334" s="90"/>
    </row>
    <row r="439335" spans="68:68" customFormat="1">
      <c r="BP439335" s="90"/>
    </row>
    <row r="439336" spans="68:68" customFormat="1">
      <c r="BP439336" s="90"/>
    </row>
    <row r="439337" spans="68:68" customFormat="1">
      <c r="BP439337" s="90"/>
    </row>
    <row r="439338" spans="68:68" customFormat="1">
      <c r="BP439338" s="90"/>
    </row>
    <row r="439339" spans="68:68" customFormat="1">
      <c r="BP439339" s="90"/>
    </row>
    <row r="439340" spans="68:68" customFormat="1">
      <c r="BP439340" s="90"/>
    </row>
    <row r="439341" spans="68:68" customFormat="1">
      <c r="BP439341" s="90"/>
    </row>
    <row r="439342" spans="68:68" customFormat="1">
      <c r="BP439342" s="90"/>
    </row>
    <row r="439343" spans="68:68" customFormat="1">
      <c r="BP439343" s="90"/>
    </row>
    <row r="439344" spans="68:68" customFormat="1">
      <c r="BP439344" s="90"/>
    </row>
    <row r="439345" spans="68:68" customFormat="1">
      <c r="BP439345" s="90"/>
    </row>
    <row r="439346" spans="68:68" customFormat="1">
      <c r="BP439346" s="90"/>
    </row>
    <row r="439347" spans="68:68" customFormat="1">
      <c r="BP439347" s="90"/>
    </row>
    <row r="439348" spans="68:68" customFormat="1">
      <c r="BP439348" s="90"/>
    </row>
    <row r="439349" spans="68:68" customFormat="1">
      <c r="BP439349" s="90"/>
    </row>
    <row r="439350" spans="68:68" customFormat="1">
      <c r="BP439350" s="90"/>
    </row>
    <row r="439351" spans="68:68" customFormat="1">
      <c r="BP439351" s="90"/>
    </row>
    <row r="439352" spans="68:68" customFormat="1">
      <c r="BP439352" s="90"/>
    </row>
    <row r="439353" spans="68:68" customFormat="1">
      <c r="BP439353" s="90"/>
    </row>
    <row r="439354" spans="68:68" customFormat="1">
      <c r="BP439354" s="90"/>
    </row>
    <row r="439355" spans="68:68" customFormat="1">
      <c r="BP439355" s="90"/>
    </row>
    <row r="439356" spans="68:68" customFormat="1">
      <c r="BP439356" s="90"/>
    </row>
    <row r="439357" spans="68:68" customFormat="1">
      <c r="BP439357" s="90"/>
    </row>
    <row r="439358" spans="68:68" customFormat="1">
      <c r="BP439358" s="90"/>
    </row>
    <row r="439359" spans="68:68" customFormat="1">
      <c r="BP439359" s="90"/>
    </row>
    <row r="439360" spans="68:68" customFormat="1">
      <c r="BP439360" s="90"/>
    </row>
    <row r="439361" spans="68:68" customFormat="1">
      <c r="BP439361" s="90"/>
    </row>
    <row r="439362" spans="68:68" customFormat="1">
      <c r="BP439362" s="90"/>
    </row>
    <row r="439363" spans="68:68" customFormat="1">
      <c r="BP439363" s="90"/>
    </row>
    <row r="439364" spans="68:68" customFormat="1">
      <c r="BP439364" s="90"/>
    </row>
    <row r="439365" spans="68:68" customFormat="1">
      <c r="BP439365" s="90"/>
    </row>
    <row r="439366" spans="68:68" customFormat="1">
      <c r="BP439366" s="90"/>
    </row>
    <row r="439367" spans="68:68" customFormat="1">
      <c r="BP439367" s="90"/>
    </row>
    <row r="439368" spans="68:68" customFormat="1">
      <c r="BP439368" s="90"/>
    </row>
    <row r="439369" spans="68:68" customFormat="1">
      <c r="BP439369" s="90"/>
    </row>
    <row r="439370" spans="68:68" customFormat="1">
      <c r="BP439370" s="90"/>
    </row>
    <row r="439371" spans="68:68" customFormat="1">
      <c r="BP439371" s="90"/>
    </row>
    <row r="439372" spans="68:68" customFormat="1">
      <c r="BP439372" s="90"/>
    </row>
    <row r="439373" spans="68:68" customFormat="1">
      <c r="BP439373" s="90"/>
    </row>
    <row r="439374" spans="68:68" customFormat="1">
      <c r="BP439374" s="90"/>
    </row>
    <row r="439375" spans="68:68" customFormat="1">
      <c r="BP439375" s="90"/>
    </row>
    <row r="439376" spans="68:68" customFormat="1">
      <c r="BP439376" s="90"/>
    </row>
    <row r="439377" spans="68:68" customFormat="1">
      <c r="BP439377" s="90"/>
    </row>
    <row r="439378" spans="68:68" customFormat="1">
      <c r="BP439378" s="90"/>
    </row>
    <row r="439379" spans="68:68" customFormat="1">
      <c r="BP439379" s="90"/>
    </row>
    <row r="439380" spans="68:68" customFormat="1">
      <c r="BP439380" s="90"/>
    </row>
    <row r="439381" spans="68:68" customFormat="1">
      <c r="BP439381" s="90"/>
    </row>
    <row r="439382" spans="68:68" customFormat="1">
      <c r="BP439382" s="90"/>
    </row>
    <row r="439383" spans="68:68" customFormat="1">
      <c r="BP439383" s="90"/>
    </row>
    <row r="439384" spans="68:68" customFormat="1">
      <c r="BP439384" s="90"/>
    </row>
    <row r="439385" spans="68:68" customFormat="1">
      <c r="BP439385" s="90"/>
    </row>
    <row r="439386" spans="68:68" customFormat="1">
      <c r="BP439386" s="90"/>
    </row>
    <row r="439387" spans="68:68" customFormat="1">
      <c r="BP439387" s="90"/>
    </row>
    <row r="439388" spans="68:68" customFormat="1">
      <c r="BP439388" s="90"/>
    </row>
    <row r="439389" spans="68:68" customFormat="1">
      <c r="BP439389" s="90"/>
    </row>
    <row r="439390" spans="68:68" customFormat="1">
      <c r="BP439390" s="90"/>
    </row>
    <row r="439391" spans="68:68" customFormat="1">
      <c r="BP439391" s="90"/>
    </row>
    <row r="439392" spans="68:68" customFormat="1">
      <c r="BP439392" s="90"/>
    </row>
    <row r="439393" spans="68:68" customFormat="1">
      <c r="BP439393" s="90"/>
    </row>
    <row r="439394" spans="68:68" customFormat="1">
      <c r="BP439394" s="90"/>
    </row>
    <row r="439395" spans="68:68" customFormat="1">
      <c r="BP439395" s="90"/>
    </row>
    <row r="439396" spans="68:68" customFormat="1">
      <c r="BP439396" s="90"/>
    </row>
    <row r="439397" spans="68:68" customFormat="1">
      <c r="BP439397" s="90"/>
    </row>
    <row r="439398" spans="68:68" customFormat="1">
      <c r="BP439398" s="90"/>
    </row>
    <row r="439399" spans="68:68" customFormat="1">
      <c r="BP439399" s="90"/>
    </row>
    <row r="439400" spans="68:68" customFormat="1">
      <c r="BP439400" s="90"/>
    </row>
    <row r="439401" spans="68:68" customFormat="1">
      <c r="BP439401" s="90"/>
    </row>
    <row r="439402" spans="68:68" customFormat="1">
      <c r="BP439402" s="90"/>
    </row>
    <row r="439403" spans="68:68" customFormat="1">
      <c r="BP439403" s="90"/>
    </row>
    <row r="439404" spans="68:68" customFormat="1">
      <c r="BP439404" s="90"/>
    </row>
    <row r="439405" spans="68:68" customFormat="1">
      <c r="BP439405" s="90"/>
    </row>
    <row r="439406" spans="68:68" customFormat="1">
      <c r="BP439406" s="90"/>
    </row>
    <row r="439407" spans="68:68" customFormat="1">
      <c r="BP439407" s="90"/>
    </row>
    <row r="439408" spans="68:68" customFormat="1">
      <c r="BP439408" s="90"/>
    </row>
    <row r="439409" spans="68:68" customFormat="1">
      <c r="BP439409" s="90"/>
    </row>
    <row r="439410" spans="68:68" customFormat="1">
      <c r="BP439410" s="90"/>
    </row>
    <row r="439411" spans="68:68" customFormat="1">
      <c r="BP439411" s="90"/>
    </row>
    <row r="439412" spans="68:68" customFormat="1">
      <c r="BP439412" s="90"/>
    </row>
    <row r="439413" spans="68:68" customFormat="1">
      <c r="BP439413" s="90"/>
    </row>
    <row r="439414" spans="68:68" customFormat="1">
      <c r="BP439414" s="90"/>
    </row>
    <row r="439415" spans="68:68" customFormat="1">
      <c r="BP439415" s="90"/>
    </row>
    <row r="439416" spans="68:68" customFormat="1">
      <c r="BP439416" s="90"/>
    </row>
    <row r="439417" spans="68:68" customFormat="1">
      <c r="BP439417" s="90"/>
    </row>
    <row r="439418" spans="68:68" customFormat="1">
      <c r="BP439418" s="90"/>
    </row>
    <row r="439419" spans="68:68" customFormat="1">
      <c r="BP439419" s="90"/>
    </row>
    <row r="439420" spans="68:68" customFormat="1">
      <c r="BP439420" s="90"/>
    </row>
    <row r="439421" spans="68:68" customFormat="1">
      <c r="BP439421" s="90"/>
    </row>
    <row r="439422" spans="68:68" customFormat="1">
      <c r="BP439422" s="90"/>
    </row>
    <row r="439423" spans="68:68" customFormat="1">
      <c r="BP439423" s="90"/>
    </row>
    <row r="439424" spans="68:68" customFormat="1">
      <c r="BP439424" s="90"/>
    </row>
    <row r="439425" spans="68:68" customFormat="1">
      <c r="BP439425" s="90"/>
    </row>
    <row r="439426" spans="68:68" customFormat="1">
      <c r="BP439426" s="90"/>
    </row>
    <row r="439427" spans="68:68" customFormat="1">
      <c r="BP439427" s="90"/>
    </row>
    <row r="439428" spans="68:68" customFormat="1">
      <c r="BP439428" s="90"/>
    </row>
    <row r="439429" spans="68:68" customFormat="1">
      <c r="BP439429" s="90"/>
    </row>
    <row r="439430" spans="68:68" customFormat="1">
      <c r="BP439430" s="90"/>
    </row>
    <row r="439431" spans="68:68" customFormat="1">
      <c r="BP439431" s="90"/>
    </row>
    <row r="439432" spans="68:68" customFormat="1">
      <c r="BP439432" s="90"/>
    </row>
    <row r="439433" spans="68:68" customFormat="1">
      <c r="BP439433" s="90"/>
    </row>
    <row r="439434" spans="68:68" customFormat="1">
      <c r="BP439434" s="90"/>
    </row>
    <row r="439435" spans="68:68" customFormat="1">
      <c r="BP439435" s="90"/>
    </row>
    <row r="439436" spans="68:68" customFormat="1">
      <c r="BP439436" s="90"/>
    </row>
    <row r="439437" spans="68:68" customFormat="1">
      <c r="BP439437" s="90"/>
    </row>
    <row r="439438" spans="68:68" customFormat="1">
      <c r="BP439438" s="90"/>
    </row>
    <row r="439439" spans="68:68" customFormat="1">
      <c r="BP439439" s="90"/>
    </row>
    <row r="439440" spans="68:68" customFormat="1">
      <c r="BP439440" s="90"/>
    </row>
    <row r="439441" spans="68:68" customFormat="1">
      <c r="BP439441" s="90"/>
    </row>
    <row r="439442" spans="68:68" customFormat="1">
      <c r="BP439442" s="90"/>
    </row>
    <row r="439443" spans="68:68" customFormat="1">
      <c r="BP439443" s="90"/>
    </row>
    <row r="439444" spans="68:68" customFormat="1">
      <c r="BP439444" s="90"/>
    </row>
    <row r="439445" spans="68:68" customFormat="1">
      <c r="BP439445" s="90"/>
    </row>
    <row r="439446" spans="68:68" customFormat="1">
      <c r="BP439446" s="90"/>
    </row>
    <row r="439447" spans="68:68" customFormat="1">
      <c r="BP439447" s="90"/>
    </row>
    <row r="439448" spans="68:68" customFormat="1">
      <c r="BP439448" s="90"/>
    </row>
    <row r="439449" spans="68:68" customFormat="1">
      <c r="BP439449" s="90"/>
    </row>
    <row r="439450" spans="68:68" customFormat="1">
      <c r="BP439450" s="90"/>
    </row>
    <row r="439451" spans="68:68" customFormat="1">
      <c r="BP439451" s="90"/>
    </row>
    <row r="439452" spans="68:68" customFormat="1">
      <c r="BP439452" s="90"/>
    </row>
    <row r="439453" spans="68:68" customFormat="1">
      <c r="BP439453" s="90"/>
    </row>
    <row r="439454" spans="68:68" customFormat="1">
      <c r="BP439454" s="90"/>
    </row>
    <row r="439455" spans="68:68" customFormat="1">
      <c r="BP439455" s="90"/>
    </row>
    <row r="439456" spans="68:68" customFormat="1">
      <c r="BP439456" s="90"/>
    </row>
    <row r="439457" spans="68:68" customFormat="1">
      <c r="BP439457" s="90"/>
    </row>
    <row r="439458" spans="68:68" customFormat="1">
      <c r="BP439458" s="90"/>
    </row>
    <row r="439459" spans="68:68" customFormat="1">
      <c r="BP439459" s="90"/>
    </row>
    <row r="439460" spans="68:68" customFormat="1">
      <c r="BP439460" s="90"/>
    </row>
    <row r="439461" spans="68:68" customFormat="1">
      <c r="BP439461" s="90"/>
    </row>
    <row r="439462" spans="68:68" customFormat="1">
      <c r="BP439462" s="90"/>
    </row>
    <row r="439463" spans="68:68" customFormat="1">
      <c r="BP439463" s="90"/>
    </row>
    <row r="439464" spans="68:68" customFormat="1">
      <c r="BP439464" s="90"/>
    </row>
    <row r="439465" spans="68:68" customFormat="1">
      <c r="BP439465" s="90"/>
    </row>
    <row r="439466" spans="68:68" customFormat="1">
      <c r="BP439466" s="90"/>
    </row>
    <row r="439467" spans="68:68" customFormat="1">
      <c r="BP439467" s="90"/>
    </row>
    <row r="439468" spans="68:68" customFormat="1">
      <c r="BP439468" s="90"/>
    </row>
    <row r="439469" spans="68:68" customFormat="1">
      <c r="BP439469" s="90"/>
    </row>
    <row r="439470" spans="68:68" customFormat="1">
      <c r="BP439470" s="90"/>
    </row>
    <row r="439471" spans="68:68" customFormat="1">
      <c r="BP439471" s="90"/>
    </row>
    <row r="439472" spans="68:68" customFormat="1">
      <c r="BP439472" s="90"/>
    </row>
    <row r="439473" spans="68:68" customFormat="1">
      <c r="BP439473" s="90"/>
    </row>
    <row r="439474" spans="68:68" customFormat="1">
      <c r="BP439474" s="90"/>
    </row>
    <row r="439475" spans="68:68" customFormat="1">
      <c r="BP439475" s="90"/>
    </row>
    <row r="439476" spans="68:68" customFormat="1">
      <c r="BP439476" s="90"/>
    </row>
    <row r="439477" spans="68:68" customFormat="1">
      <c r="BP439477" s="90"/>
    </row>
    <row r="439478" spans="68:68" customFormat="1">
      <c r="BP439478" s="90"/>
    </row>
    <row r="439479" spans="68:68" customFormat="1">
      <c r="BP439479" s="90"/>
    </row>
    <row r="439480" spans="68:68" customFormat="1">
      <c r="BP439480" s="90"/>
    </row>
    <row r="439481" spans="68:68" customFormat="1">
      <c r="BP439481" s="90"/>
    </row>
    <row r="439482" spans="68:68" customFormat="1">
      <c r="BP439482" s="90"/>
    </row>
    <row r="439483" spans="68:68" customFormat="1">
      <c r="BP439483" s="90"/>
    </row>
    <row r="439484" spans="68:68" customFormat="1">
      <c r="BP439484" s="90"/>
    </row>
    <row r="439485" spans="68:68" customFormat="1">
      <c r="BP439485" s="90"/>
    </row>
    <row r="439486" spans="68:68" customFormat="1">
      <c r="BP439486" s="90"/>
    </row>
    <row r="439487" spans="68:68" customFormat="1">
      <c r="BP439487" s="90"/>
    </row>
    <row r="439488" spans="68:68" customFormat="1">
      <c r="BP439488" s="90"/>
    </row>
    <row r="439489" spans="68:68" customFormat="1">
      <c r="BP439489" s="90"/>
    </row>
    <row r="439490" spans="68:68" customFormat="1">
      <c r="BP439490" s="90"/>
    </row>
    <row r="439491" spans="68:68" customFormat="1">
      <c r="BP439491" s="90"/>
    </row>
    <row r="439492" spans="68:68" customFormat="1">
      <c r="BP439492" s="90"/>
    </row>
    <row r="439493" spans="68:68" customFormat="1">
      <c r="BP439493" s="90"/>
    </row>
    <row r="439494" spans="68:68" customFormat="1">
      <c r="BP439494" s="90"/>
    </row>
    <row r="439495" spans="68:68" customFormat="1">
      <c r="BP439495" s="90"/>
    </row>
    <row r="439496" spans="68:68" customFormat="1">
      <c r="BP439496" s="90"/>
    </row>
    <row r="439497" spans="68:68" customFormat="1">
      <c r="BP439497" s="90"/>
    </row>
    <row r="439498" spans="68:68" customFormat="1">
      <c r="BP439498" s="90"/>
    </row>
    <row r="439499" spans="68:68" customFormat="1">
      <c r="BP439499" s="90"/>
    </row>
    <row r="439500" spans="68:68" customFormat="1">
      <c r="BP439500" s="90"/>
    </row>
    <row r="439501" spans="68:68" customFormat="1">
      <c r="BP439501" s="90"/>
    </row>
    <row r="439502" spans="68:68" customFormat="1">
      <c r="BP439502" s="90"/>
    </row>
    <row r="439503" spans="68:68" customFormat="1">
      <c r="BP439503" s="90"/>
    </row>
    <row r="439504" spans="68:68" customFormat="1">
      <c r="BP439504" s="90"/>
    </row>
    <row r="439505" spans="68:68" customFormat="1">
      <c r="BP439505" s="90"/>
    </row>
    <row r="439506" spans="68:68" customFormat="1">
      <c r="BP439506" s="90"/>
    </row>
    <row r="439507" spans="68:68" customFormat="1">
      <c r="BP439507" s="90"/>
    </row>
    <row r="439508" spans="68:68" customFormat="1">
      <c r="BP439508" s="90"/>
    </row>
    <row r="439509" spans="68:68" customFormat="1">
      <c r="BP439509" s="90"/>
    </row>
    <row r="439510" spans="68:68" customFormat="1">
      <c r="BP439510" s="90"/>
    </row>
    <row r="439511" spans="68:68" customFormat="1">
      <c r="BP439511" s="90"/>
    </row>
    <row r="439512" spans="68:68" customFormat="1">
      <c r="BP439512" s="90"/>
    </row>
    <row r="439513" spans="68:68" customFormat="1">
      <c r="BP439513" s="90"/>
    </row>
    <row r="439514" spans="68:68" customFormat="1">
      <c r="BP439514" s="90"/>
    </row>
    <row r="439515" spans="68:68" customFormat="1">
      <c r="BP439515" s="90"/>
    </row>
    <row r="439516" spans="68:68" customFormat="1">
      <c r="BP439516" s="90"/>
    </row>
    <row r="439517" spans="68:68" customFormat="1">
      <c r="BP439517" s="90"/>
    </row>
    <row r="439518" spans="68:68" customFormat="1">
      <c r="BP439518" s="90"/>
    </row>
    <row r="439519" spans="68:68" customFormat="1">
      <c r="BP439519" s="90"/>
    </row>
    <row r="439520" spans="68:68" customFormat="1">
      <c r="BP439520" s="90"/>
    </row>
    <row r="439521" spans="68:68" customFormat="1">
      <c r="BP439521" s="90"/>
    </row>
    <row r="439522" spans="68:68" customFormat="1">
      <c r="BP439522" s="90"/>
    </row>
    <row r="439523" spans="68:68" customFormat="1">
      <c r="BP439523" s="90"/>
    </row>
    <row r="439524" spans="68:68" customFormat="1">
      <c r="BP439524" s="90"/>
    </row>
    <row r="439525" spans="68:68" customFormat="1">
      <c r="BP439525" s="90"/>
    </row>
    <row r="439526" spans="68:68" customFormat="1">
      <c r="BP439526" s="90"/>
    </row>
    <row r="439527" spans="68:68" customFormat="1">
      <c r="BP439527" s="90"/>
    </row>
    <row r="439528" spans="68:68" customFormat="1">
      <c r="BP439528" s="90"/>
    </row>
    <row r="439529" spans="68:68" customFormat="1">
      <c r="BP439529" s="90"/>
    </row>
    <row r="439530" spans="68:68" customFormat="1">
      <c r="BP439530" s="90"/>
    </row>
    <row r="439531" spans="68:68" customFormat="1">
      <c r="BP439531" s="90"/>
    </row>
    <row r="439532" spans="68:68" customFormat="1">
      <c r="BP439532" s="90"/>
    </row>
    <row r="439533" spans="68:68" customFormat="1">
      <c r="BP439533" s="90"/>
    </row>
    <row r="439534" spans="68:68" customFormat="1">
      <c r="BP439534" s="90"/>
    </row>
    <row r="439535" spans="68:68" customFormat="1">
      <c r="BP439535" s="90"/>
    </row>
    <row r="439536" spans="68:68" customFormat="1">
      <c r="BP439536" s="90"/>
    </row>
    <row r="439537" spans="68:68" customFormat="1">
      <c r="BP439537" s="90"/>
    </row>
    <row r="439538" spans="68:68" customFormat="1">
      <c r="BP439538" s="90"/>
    </row>
    <row r="439539" spans="68:68" customFormat="1">
      <c r="BP439539" s="90"/>
    </row>
    <row r="439540" spans="68:68" customFormat="1">
      <c r="BP439540" s="90"/>
    </row>
    <row r="439541" spans="68:68" customFormat="1">
      <c r="BP439541" s="90"/>
    </row>
    <row r="439542" spans="68:68" customFormat="1">
      <c r="BP439542" s="90"/>
    </row>
    <row r="439543" spans="68:68" customFormat="1">
      <c r="BP439543" s="90"/>
    </row>
    <row r="439544" spans="68:68" customFormat="1">
      <c r="BP439544" s="90"/>
    </row>
    <row r="439545" spans="68:68" customFormat="1">
      <c r="BP439545" s="90"/>
    </row>
    <row r="439546" spans="68:68" customFormat="1">
      <c r="BP439546" s="90"/>
    </row>
    <row r="439547" spans="68:68" customFormat="1">
      <c r="BP439547" s="90"/>
    </row>
    <row r="439548" spans="68:68" customFormat="1">
      <c r="BP439548" s="90"/>
    </row>
    <row r="439549" spans="68:68" customFormat="1">
      <c r="BP439549" s="90"/>
    </row>
    <row r="439550" spans="68:68" customFormat="1">
      <c r="BP439550" s="90"/>
    </row>
    <row r="439551" spans="68:68" customFormat="1">
      <c r="BP439551" s="90"/>
    </row>
    <row r="439552" spans="68:68" customFormat="1">
      <c r="BP439552" s="90"/>
    </row>
    <row r="439553" spans="68:68" customFormat="1">
      <c r="BP439553" s="90"/>
    </row>
    <row r="439554" spans="68:68" customFormat="1">
      <c r="BP439554" s="90"/>
    </row>
    <row r="439555" spans="68:68" customFormat="1">
      <c r="BP439555" s="90"/>
    </row>
    <row r="439556" spans="68:68" customFormat="1">
      <c r="BP439556" s="90"/>
    </row>
    <row r="439557" spans="68:68" customFormat="1">
      <c r="BP439557" s="90"/>
    </row>
    <row r="439558" spans="68:68" customFormat="1">
      <c r="BP439558" s="90"/>
    </row>
    <row r="439559" spans="68:68" customFormat="1">
      <c r="BP439559" s="90"/>
    </row>
    <row r="439560" spans="68:68" customFormat="1">
      <c r="BP439560" s="90"/>
    </row>
    <row r="439561" spans="68:68" customFormat="1">
      <c r="BP439561" s="90"/>
    </row>
    <row r="439562" spans="68:68" customFormat="1">
      <c r="BP439562" s="90"/>
    </row>
    <row r="439563" spans="68:68" customFormat="1">
      <c r="BP439563" s="90"/>
    </row>
    <row r="439564" spans="68:68" customFormat="1">
      <c r="BP439564" s="90"/>
    </row>
    <row r="439565" spans="68:68" customFormat="1">
      <c r="BP439565" s="90"/>
    </row>
    <row r="439566" spans="68:68" customFormat="1">
      <c r="BP439566" s="90"/>
    </row>
    <row r="439567" spans="68:68" customFormat="1">
      <c r="BP439567" s="90"/>
    </row>
    <row r="439568" spans="68:68" customFormat="1">
      <c r="BP439568" s="90"/>
    </row>
    <row r="439569" spans="68:68" customFormat="1">
      <c r="BP439569" s="90"/>
    </row>
    <row r="439570" spans="68:68" customFormat="1">
      <c r="BP439570" s="90"/>
    </row>
    <row r="439571" spans="68:68" customFormat="1">
      <c r="BP439571" s="90"/>
    </row>
    <row r="439572" spans="68:68" customFormat="1">
      <c r="BP439572" s="90"/>
    </row>
    <row r="439573" spans="68:68" customFormat="1">
      <c r="BP439573" s="90"/>
    </row>
    <row r="439574" spans="68:68" customFormat="1">
      <c r="BP439574" s="90"/>
    </row>
    <row r="439575" spans="68:68" customFormat="1">
      <c r="BP439575" s="90"/>
    </row>
    <row r="439576" spans="68:68" customFormat="1">
      <c r="BP439576" s="90"/>
    </row>
    <row r="439577" spans="68:68" customFormat="1">
      <c r="BP439577" s="90"/>
    </row>
    <row r="439578" spans="68:68" customFormat="1">
      <c r="BP439578" s="90"/>
    </row>
    <row r="439579" spans="68:68" customFormat="1">
      <c r="BP439579" s="90"/>
    </row>
    <row r="439580" spans="68:68" customFormat="1">
      <c r="BP439580" s="90"/>
    </row>
    <row r="439581" spans="68:68" customFormat="1">
      <c r="BP439581" s="90"/>
    </row>
    <row r="439582" spans="68:68" customFormat="1">
      <c r="BP439582" s="90"/>
    </row>
    <row r="439583" spans="68:68" customFormat="1">
      <c r="BP439583" s="90"/>
    </row>
    <row r="439584" spans="68:68" customFormat="1">
      <c r="BP439584" s="90"/>
    </row>
    <row r="439585" spans="68:68" customFormat="1">
      <c r="BP439585" s="90"/>
    </row>
    <row r="439586" spans="68:68" customFormat="1">
      <c r="BP439586" s="90"/>
    </row>
    <row r="439587" spans="68:68" customFormat="1">
      <c r="BP439587" s="90"/>
    </row>
    <row r="439588" spans="68:68" customFormat="1">
      <c r="BP439588" s="90"/>
    </row>
    <row r="439589" spans="68:68" customFormat="1">
      <c r="BP439589" s="90"/>
    </row>
    <row r="439590" spans="68:68" customFormat="1">
      <c r="BP439590" s="90"/>
    </row>
    <row r="439591" spans="68:68" customFormat="1">
      <c r="BP439591" s="90"/>
    </row>
    <row r="439592" spans="68:68" customFormat="1">
      <c r="BP439592" s="90"/>
    </row>
    <row r="439593" spans="68:68" customFormat="1">
      <c r="BP439593" s="90"/>
    </row>
    <row r="439594" spans="68:68" customFormat="1">
      <c r="BP439594" s="90"/>
    </row>
    <row r="439595" spans="68:68" customFormat="1">
      <c r="BP439595" s="90"/>
    </row>
    <row r="439596" spans="68:68" customFormat="1">
      <c r="BP439596" s="90"/>
    </row>
    <row r="439597" spans="68:68" customFormat="1">
      <c r="BP439597" s="90"/>
    </row>
    <row r="439598" spans="68:68" customFormat="1">
      <c r="BP439598" s="90"/>
    </row>
    <row r="439599" spans="68:68" customFormat="1">
      <c r="BP439599" s="90"/>
    </row>
    <row r="439600" spans="68:68" customFormat="1">
      <c r="BP439600" s="90"/>
    </row>
    <row r="439601" spans="68:68" customFormat="1">
      <c r="BP439601" s="90"/>
    </row>
    <row r="439602" spans="68:68" customFormat="1">
      <c r="BP439602" s="90"/>
    </row>
    <row r="439603" spans="68:68" customFormat="1">
      <c r="BP439603" s="90"/>
    </row>
    <row r="439604" spans="68:68" customFormat="1">
      <c r="BP439604" s="90"/>
    </row>
    <row r="439605" spans="68:68" customFormat="1">
      <c r="BP439605" s="90"/>
    </row>
    <row r="439606" spans="68:68" customFormat="1">
      <c r="BP439606" s="90"/>
    </row>
    <row r="439607" spans="68:68" customFormat="1">
      <c r="BP439607" s="90"/>
    </row>
    <row r="439608" spans="68:68" customFormat="1">
      <c r="BP439608" s="90"/>
    </row>
    <row r="439609" spans="68:68" customFormat="1">
      <c r="BP439609" s="90"/>
    </row>
    <row r="439610" spans="68:68" customFormat="1">
      <c r="BP439610" s="90"/>
    </row>
    <row r="439611" spans="68:68" customFormat="1">
      <c r="BP439611" s="90"/>
    </row>
    <row r="439612" spans="68:68" customFormat="1">
      <c r="BP439612" s="90"/>
    </row>
    <row r="439613" spans="68:68" customFormat="1">
      <c r="BP439613" s="90"/>
    </row>
    <row r="439614" spans="68:68" customFormat="1">
      <c r="BP439614" s="90"/>
    </row>
    <row r="439615" spans="68:68" customFormat="1">
      <c r="BP439615" s="90"/>
    </row>
    <row r="439616" spans="68:68" customFormat="1">
      <c r="BP439616" s="90"/>
    </row>
    <row r="439617" spans="68:68" customFormat="1">
      <c r="BP439617" s="90"/>
    </row>
    <row r="439618" spans="68:68" customFormat="1">
      <c r="BP439618" s="90"/>
    </row>
    <row r="439619" spans="68:68" customFormat="1">
      <c r="BP439619" s="90"/>
    </row>
    <row r="439620" spans="68:68" customFormat="1">
      <c r="BP439620" s="90"/>
    </row>
    <row r="439621" spans="68:68" customFormat="1">
      <c r="BP439621" s="90"/>
    </row>
    <row r="439622" spans="68:68" customFormat="1">
      <c r="BP439622" s="90"/>
    </row>
    <row r="439623" spans="68:68" customFormat="1">
      <c r="BP439623" s="90"/>
    </row>
    <row r="439624" spans="68:68" customFormat="1">
      <c r="BP439624" s="90"/>
    </row>
    <row r="439625" spans="68:68" customFormat="1">
      <c r="BP439625" s="90"/>
    </row>
    <row r="439626" spans="68:68" customFormat="1">
      <c r="BP439626" s="90"/>
    </row>
    <row r="439627" spans="68:68" customFormat="1">
      <c r="BP439627" s="90"/>
    </row>
    <row r="439628" spans="68:68" customFormat="1">
      <c r="BP439628" s="90"/>
    </row>
    <row r="439629" spans="68:68" customFormat="1">
      <c r="BP439629" s="90"/>
    </row>
    <row r="439630" spans="68:68" customFormat="1">
      <c r="BP439630" s="90"/>
    </row>
    <row r="439631" spans="68:68" customFormat="1">
      <c r="BP439631" s="90"/>
    </row>
    <row r="439632" spans="68:68" customFormat="1">
      <c r="BP439632" s="90"/>
    </row>
    <row r="439633" spans="68:68" customFormat="1">
      <c r="BP439633" s="90"/>
    </row>
    <row r="439634" spans="68:68" customFormat="1">
      <c r="BP439634" s="90"/>
    </row>
    <row r="439635" spans="68:68" customFormat="1">
      <c r="BP439635" s="90"/>
    </row>
    <row r="439636" spans="68:68" customFormat="1">
      <c r="BP439636" s="90"/>
    </row>
    <row r="439637" spans="68:68" customFormat="1">
      <c r="BP439637" s="90"/>
    </row>
    <row r="439638" spans="68:68" customFormat="1">
      <c r="BP439638" s="90"/>
    </row>
    <row r="439639" spans="68:68" customFormat="1">
      <c r="BP439639" s="90"/>
    </row>
    <row r="439640" spans="68:68" customFormat="1">
      <c r="BP439640" s="90"/>
    </row>
    <row r="439641" spans="68:68" customFormat="1">
      <c r="BP439641" s="90"/>
    </row>
    <row r="439642" spans="68:68" customFormat="1">
      <c r="BP439642" s="90"/>
    </row>
    <row r="439643" spans="68:68" customFormat="1">
      <c r="BP439643" s="90"/>
    </row>
    <row r="439644" spans="68:68" customFormat="1">
      <c r="BP439644" s="90"/>
    </row>
    <row r="439645" spans="68:68" customFormat="1">
      <c r="BP439645" s="90"/>
    </row>
    <row r="439646" spans="68:68" customFormat="1">
      <c r="BP439646" s="90"/>
    </row>
    <row r="439647" spans="68:68" customFormat="1">
      <c r="BP439647" s="90"/>
    </row>
    <row r="439648" spans="68:68" customFormat="1">
      <c r="BP439648" s="90"/>
    </row>
    <row r="439649" spans="68:68" customFormat="1">
      <c r="BP439649" s="90"/>
    </row>
    <row r="439650" spans="68:68" customFormat="1">
      <c r="BP439650" s="90"/>
    </row>
    <row r="439651" spans="68:68" customFormat="1">
      <c r="BP439651" s="90"/>
    </row>
    <row r="439652" spans="68:68" customFormat="1">
      <c r="BP439652" s="90"/>
    </row>
    <row r="439653" spans="68:68" customFormat="1">
      <c r="BP439653" s="90"/>
    </row>
    <row r="439654" spans="68:68" customFormat="1">
      <c r="BP439654" s="90"/>
    </row>
    <row r="439655" spans="68:68" customFormat="1">
      <c r="BP439655" s="90"/>
    </row>
    <row r="439656" spans="68:68" customFormat="1">
      <c r="BP439656" s="90"/>
    </row>
    <row r="439657" spans="68:68" customFormat="1">
      <c r="BP439657" s="90"/>
    </row>
    <row r="439658" spans="68:68" customFormat="1">
      <c r="BP439658" s="90"/>
    </row>
    <row r="439659" spans="68:68" customFormat="1">
      <c r="BP439659" s="90"/>
    </row>
    <row r="439660" spans="68:68" customFormat="1">
      <c r="BP439660" s="90"/>
    </row>
    <row r="439661" spans="68:68" customFormat="1">
      <c r="BP439661" s="90"/>
    </row>
    <row r="439662" spans="68:68" customFormat="1">
      <c r="BP439662" s="90"/>
    </row>
    <row r="439663" spans="68:68" customFormat="1">
      <c r="BP439663" s="90"/>
    </row>
    <row r="439664" spans="68:68" customFormat="1">
      <c r="BP439664" s="90"/>
    </row>
    <row r="439665" spans="68:68" customFormat="1">
      <c r="BP439665" s="90"/>
    </row>
    <row r="439666" spans="68:68" customFormat="1">
      <c r="BP439666" s="90"/>
    </row>
    <row r="439667" spans="68:68" customFormat="1">
      <c r="BP439667" s="90"/>
    </row>
    <row r="439668" spans="68:68" customFormat="1">
      <c r="BP439668" s="90"/>
    </row>
    <row r="439669" spans="68:68" customFormat="1">
      <c r="BP439669" s="90"/>
    </row>
    <row r="439670" spans="68:68" customFormat="1">
      <c r="BP439670" s="90"/>
    </row>
    <row r="439671" spans="68:68" customFormat="1">
      <c r="BP439671" s="90"/>
    </row>
    <row r="439672" spans="68:68" customFormat="1">
      <c r="BP439672" s="90"/>
    </row>
    <row r="439673" spans="68:68" customFormat="1">
      <c r="BP439673" s="90"/>
    </row>
    <row r="439674" spans="68:68" customFormat="1">
      <c r="BP439674" s="90"/>
    </row>
    <row r="439675" spans="68:68" customFormat="1">
      <c r="BP439675" s="90"/>
    </row>
    <row r="439676" spans="68:68" customFormat="1">
      <c r="BP439676" s="90"/>
    </row>
    <row r="439677" spans="68:68" customFormat="1">
      <c r="BP439677" s="90"/>
    </row>
    <row r="439678" spans="68:68" customFormat="1">
      <c r="BP439678" s="90"/>
    </row>
    <row r="439679" spans="68:68" customFormat="1">
      <c r="BP439679" s="90"/>
    </row>
    <row r="439680" spans="68:68" customFormat="1">
      <c r="BP439680" s="90"/>
    </row>
    <row r="439681" spans="68:68" customFormat="1">
      <c r="BP439681" s="90"/>
    </row>
    <row r="439682" spans="68:68" customFormat="1">
      <c r="BP439682" s="90"/>
    </row>
    <row r="439683" spans="68:68" customFormat="1">
      <c r="BP439683" s="90"/>
    </row>
    <row r="439684" spans="68:68" customFormat="1">
      <c r="BP439684" s="90"/>
    </row>
    <row r="439685" spans="68:68" customFormat="1">
      <c r="BP439685" s="90"/>
    </row>
    <row r="439686" spans="68:68" customFormat="1">
      <c r="BP439686" s="90"/>
    </row>
    <row r="439687" spans="68:68" customFormat="1">
      <c r="BP439687" s="90"/>
    </row>
    <row r="439688" spans="68:68" customFormat="1">
      <c r="BP439688" s="90"/>
    </row>
    <row r="439689" spans="68:68" customFormat="1">
      <c r="BP439689" s="90"/>
    </row>
    <row r="439690" spans="68:68" customFormat="1">
      <c r="BP439690" s="90"/>
    </row>
    <row r="439691" spans="68:68" customFormat="1">
      <c r="BP439691" s="90"/>
    </row>
    <row r="439692" spans="68:68" customFormat="1">
      <c r="BP439692" s="90"/>
    </row>
    <row r="439693" spans="68:68" customFormat="1">
      <c r="BP439693" s="90"/>
    </row>
    <row r="439694" spans="68:68" customFormat="1">
      <c r="BP439694" s="90"/>
    </row>
    <row r="439695" spans="68:68" customFormat="1">
      <c r="BP439695" s="90"/>
    </row>
    <row r="439696" spans="68:68" customFormat="1">
      <c r="BP439696" s="90"/>
    </row>
    <row r="439697" spans="68:68" customFormat="1">
      <c r="BP439697" s="90"/>
    </row>
    <row r="439698" spans="68:68" customFormat="1">
      <c r="BP439698" s="90"/>
    </row>
    <row r="439699" spans="68:68" customFormat="1">
      <c r="BP439699" s="90"/>
    </row>
    <row r="439700" spans="68:68" customFormat="1">
      <c r="BP439700" s="90"/>
    </row>
    <row r="439701" spans="68:68" customFormat="1">
      <c r="BP439701" s="90"/>
    </row>
    <row r="439702" spans="68:68" customFormat="1">
      <c r="BP439702" s="90"/>
    </row>
    <row r="439703" spans="68:68" customFormat="1">
      <c r="BP439703" s="90"/>
    </row>
    <row r="439704" spans="68:68" customFormat="1">
      <c r="BP439704" s="90"/>
    </row>
    <row r="439705" spans="68:68" customFormat="1">
      <c r="BP439705" s="90"/>
    </row>
    <row r="439706" spans="68:68" customFormat="1">
      <c r="BP439706" s="90"/>
    </row>
    <row r="439707" spans="68:68" customFormat="1">
      <c r="BP439707" s="90"/>
    </row>
    <row r="439708" spans="68:68" customFormat="1">
      <c r="BP439708" s="90"/>
    </row>
    <row r="439709" spans="68:68" customFormat="1">
      <c r="BP439709" s="90"/>
    </row>
    <row r="439710" spans="68:68" customFormat="1">
      <c r="BP439710" s="90"/>
    </row>
    <row r="439711" spans="68:68" customFormat="1">
      <c r="BP439711" s="90"/>
    </row>
    <row r="439712" spans="68:68" customFormat="1">
      <c r="BP439712" s="90"/>
    </row>
    <row r="439713" spans="68:68" customFormat="1">
      <c r="BP439713" s="90"/>
    </row>
    <row r="439714" spans="68:68" customFormat="1">
      <c r="BP439714" s="90"/>
    </row>
    <row r="439715" spans="68:68" customFormat="1">
      <c r="BP439715" s="90"/>
    </row>
    <row r="439716" spans="68:68" customFormat="1">
      <c r="BP439716" s="90"/>
    </row>
    <row r="439717" spans="68:68" customFormat="1">
      <c r="BP439717" s="90"/>
    </row>
    <row r="439718" spans="68:68" customFormat="1">
      <c r="BP439718" s="90"/>
    </row>
    <row r="439719" spans="68:68" customFormat="1">
      <c r="BP439719" s="90"/>
    </row>
    <row r="439720" spans="68:68" customFormat="1">
      <c r="BP439720" s="90"/>
    </row>
    <row r="439721" spans="68:68" customFormat="1">
      <c r="BP439721" s="90"/>
    </row>
    <row r="439722" spans="68:68" customFormat="1">
      <c r="BP439722" s="90"/>
    </row>
    <row r="439723" spans="68:68" customFormat="1">
      <c r="BP439723" s="90"/>
    </row>
    <row r="439724" spans="68:68" customFormat="1">
      <c r="BP439724" s="90"/>
    </row>
    <row r="439725" spans="68:68" customFormat="1">
      <c r="BP439725" s="90"/>
    </row>
    <row r="439726" spans="68:68" customFormat="1">
      <c r="BP439726" s="90"/>
    </row>
    <row r="439727" spans="68:68" customFormat="1">
      <c r="BP439727" s="90"/>
    </row>
    <row r="439728" spans="68:68" customFormat="1">
      <c r="BP439728" s="90"/>
    </row>
    <row r="439729" spans="68:68" customFormat="1">
      <c r="BP439729" s="90"/>
    </row>
    <row r="439730" spans="68:68" customFormat="1">
      <c r="BP439730" s="90"/>
    </row>
    <row r="439731" spans="68:68" customFormat="1">
      <c r="BP439731" s="90"/>
    </row>
    <row r="439732" spans="68:68" customFormat="1">
      <c r="BP439732" s="90"/>
    </row>
    <row r="439733" spans="68:68" customFormat="1">
      <c r="BP439733" s="90"/>
    </row>
    <row r="439734" spans="68:68" customFormat="1">
      <c r="BP439734" s="90"/>
    </row>
    <row r="439735" spans="68:68" customFormat="1">
      <c r="BP439735" s="90"/>
    </row>
    <row r="439736" spans="68:68" customFormat="1">
      <c r="BP439736" s="90"/>
    </row>
    <row r="439737" spans="68:68" customFormat="1">
      <c r="BP439737" s="90"/>
    </row>
    <row r="439738" spans="68:68" customFormat="1">
      <c r="BP439738" s="90"/>
    </row>
    <row r="439739" spans="68:68" customFormat="1">
      <c r="BP439739" s="90"/>
    </row>
    <row r="439740" spans="68:68" customFormat="1">
      <c r="BP439740" s="90"/>
    </row>
    <row r="439741" spans="68:68" customFormat="1">
      <c r="BP439741" s="90"/>
    </row>
    <row r="439742" spans="68:68" customFormat="1">
      <c r="BP439742" s="90"/>
    </row>
    <row r="439743" spans="68:68" customFormat="1">
      <c r="BP439743" s="90"/>
    </row>
    <row r="439744" spans="68:68" customFormat="1">
      <c r="BP439744" s="90"/>
    </row>
    <row r="439745" spans="68:68" customFormat="1">
      <c r="BP439745" s="90"/>
    </row>
    <row r="439746" spans="68:68" customFormat="1">
      <c r="BP439746" s="90"/>
    </row>
    <row r="439747" spans="68:68" customFormat="1">
      <c r="BP439747" s="90"/>
    </row>
    <row r="439748" spans="68:68" customFormat="1">
      <c r="BP439748" s="90"/>
    </row>
    <row r="439749" spans="68:68" customFormat="1">
      <c r="BP439749" s="90"/>
    </row>
    <row r="439750" spans="68:68" customFormat="1">
      <c r="BP439750" s="90"/>
    </row>
    <row r="439751" spans="68:68" customFormat="1">
      <c r="BP439751" s="90"/>
    </row>
    <row r="439752" spans="68:68" customFormat="1">
      <c r="BP439752" s="90"/>
    </row>
    <row r="439753" spans="68:68" customFormat="1">
      <c r="BP439753" s="90"/>
    </row>
    <row r="439754" spans="68:68" customFormat="1">
      <c r="BP439754" s="90"/>
    </row>
    <row r="439755" spans="68:68" customFormat="1">
      <c r="BP439755" s="90"/>
    </row>
    <row r="439756" spans="68:68" customFormat="1">
      <c r="BP439756" s="90"/>
    </row>
    <row r="439757" spans="68:68" customFormat="1">
      <c r="BP439757" s="90"/>
    </row>
    <row r="439758" spans="68:68" customFormat="1">
      <c r="BP439758" s="90"/>
    </row>
    <row r="439759" spans="68:68" customFormat="1">
      <c r="BP439759" s="90"/>
    </row>
    <row r="439760" spans="68:68" customFormat="1">
      <c r="BP439760" s="90"/>
    </row>
    <row r="439761" spans="68:68" customFormat="1">
      <c r="BP439761" s="90"/>
    </row>
    <row r="439762" spans="68:68" customFormat="1">
      <c r="BP439762" s="90"/>
    </row>
    <row r="439763" spans="68:68" customFormat="1">
      <c r="BP439763" s="90"/>
    </row>
    <row r="439764" spans="68:68" customFormat="1">
      <c r="BP439764" s="90"/>
    </row>
    <row r="439765" spans="68:68" customFormat="1">
      <c r="BP439765" s="90"/>
    </row>
    <row r="439766" spans="68:68" customFormat="1">
      <c r="BP439766" s="90"/>
    </row>
    <row r="439767" spans="68:68" customFormat="1">
      <c r="BP439767" s="90"/>
    </row>
    <row r="439768" spans="68:68" customFormat="1">
      <c r="BP439768" s="90"/>
    </row>
    <row r="439769" spans="68:68" customFormat="1">
      <c r="BP439769" s="90"/>
    </row>
    <row r="439770" spans="68:68" customFormat="1">
      <c r="BP439770" s="90"/>
    </row>
    <row r="439771" spans="68:68" customFormat="1">
      <c r="BP439771" s="90"/>
    </row>
    <row r="439772" spans="68:68" customFormat="1">
      <c r="BP439772" s="90"/>
    </row>
    <row r="439773" spans="68:68" customFormat="1">
      <c r="BP439773" s="90"/>
    </row>
    <row r="439774" spans="68:68" customFormat="1">
      <c r="BP439774" s="90"/>
    </row>
    <row r="439775" spans="68:68" customFormat="1">
      <c r="BP439775" s="90"/>
    </row>
    <row r="439776" spans="68:68" customFormat="1">
      <c r="BP439776" s="90"/>
    </row>
    <row r="439777" spans="68:68" customFormat="1">
      <c r="BP439777" s="90"/>
    </row>
    <row r="439778" spans="68:68" customFormat="1">
      <c r="BP439778" s="90"/>
    </row>
    <row r="439779" spans="68:68" customFormat="1">
      <c r="BP439779" s="90"/>
    </row>
    <row r="439780" spans="68:68" customFormat="1">
      <c r="BP439780" s="90"/>
    </row>
    <row r="439781" spans="68:68" customFormat="1">
      <c r="BP439781" s="90"/>
    </row>
    <row r="439782" spans="68:68" customFormat="1">
      <c r="BP439782" s="90"/>
    </row>
    <row r="439783" spans="68:68" customFormat="1">
      <c r="BP439783" s="90"/>
    </row>
    <row r="439784" spans="68:68" customFormat="1">
      <c r="BP439784" s="90"/>
    </row>
    <row r="439785" spans="68:68" customFormat="1">
      <c r="BP439785" s="90"/>
    </row>
    <row r="439786" spans="68:68" customFormat="1">
      <c r="BP439786" s="90"/>
    </row>
    <row r="439787" spans="68:68" customFormat="1">
      <c r="BP439787" s="90"/>
    </row>
    <row r="439788" spans="68:68" customFormat="1">
      <c r="BP439788" s="90"/>
    </row>
    <row r="439789" spans="68:68" customFormat="1">
      <c r="BP439789" s="90"/>
    </row>
    <row r="439790" spans="68:68" customFormat="1">
      <c r="BP439790" s="90"/>
    </row>
    <row r="439791" spans="68:68" customFormat="1">
      <c r="BP439791" s="90"/>
    </row>
    <row r="439792" spans="68:68" customFormat="1">
      <c r="BP439792" s="90"/>
    </row>
    <row r="439793" spans="68:68" customFormat="1">
      <c r="BP439793" s="90"/>
    </row>
    <row r="439794" spans="68:68" customFormat="1">
      <c r="BP439794" s="90"/>
    </row>
    <row r="439795" spans="68:68" customFormat="1">
      <c r="BP439795" s="90"/>
    </row>
    <row r="439796" spans="68:68" customFormat="1">
      <c r="BP439796" s="90"/>
    </row>
    <row r="439797" spans="68:68" customFormat="1">
      <c r="BP439797" s="90"/>
    </row>
    <row r="439798" spans="68:68" customFormat="1">
      <c r="BP439798" s="90"/>
    </row>
    <row r="439799" spans="68:68" customFormat="1">
      <c r="BP439799" s="90"/>
    </row>
    <row r="439800" spans="68:68" customFormat="1">
      <c r="BP439800" s="90"/>
    </row>
    <row r="439801" spans="68:68" customFormat="1">
      <c r="BP439801" s="90"/>
    </row>
    <row r="439802" spans="68:68" customFormat="1">
      <c r="BP439802" s="90"/>
    </row>
    <row r="439803" spans="68:68" customFormat="1">
      <c r="BP439803" s="90"/>
    </row>
    <row r="439804" spans="68:68" customFormat="1">
      <c r="BP439804" s="90"/>
    </row>
    <row r="439805" spans="68:68" customFormat="1">
      <c r="BP439805" s="90"/>
    </row>
    <row r="439806" spans="68:68" customFormat="1">
      <c r="BP439806" s="90"/>
    </row>
    <row r="439807" spans="68:68" customFormat="1">
      <c r="BP439807" s="90"/>
    </row>
    <row r="439808" spans="68:68" customFormat="1">
      <c r="BP439808" s="90"/>
    </row>
    <row r="439809" spans="68:68" customFormat="1">
      <c r="BP439809" s="90"/>
    </row>
    <row r="439810" spans="68:68" customFormat="1">
      <c r="BP439810" s="90"/>
    </row>
    <row r="439811" spans="68:68" customFormat="1">
      <c r="BP439811" s="90"/>
    </row>
    <row r="439812" spans="68:68" customFormat="1">
      <c r="BP439812" s="90"/>
    </row>
    <row r="439813" spans="68:68" customFormat="1">
      <c r="BP439813" s="90"/>
    </row>
    <row r="439814" spans="68:68" customFormat="1">
      <c r="BP439814" s="90"/>
    </row>
    <row r="439815" spans="68:68" customFormat="1">
      <c r="BP439815" s="90"/>
    </row>
    <row r="439816" spans="68:68" customFormat="1">
      <c r="BP439816" s="90"/>
    </row>
    <row r="439817" spans="68:68" customFormat="1">
      <c r="BP439817" s="90"/>
    </row>
    <row r="439818" spans="68:68" customFormat="1">
      <c r="BP439818" s="90"/>
    </row>
    <row r="439819" spans="68:68" customFormat="1">
      <c r="BP439819" s="90"/>
    </row>
    <row r="439820" spans="68:68" customFormat="1">
      <c r="BP439820" s="90"/>
    </row>
    <row r="439821" spans="68:68" customFormat="1">
      <c r="BP439821" s="90"/>
    </row>
    <row r="439822" spans="68:68" customFormat="1">
      <c r="BP439822" s="90"/>
    </row>
    <row r="439823" spans="68:68" customFormat="1">
      <c r="BP439823" s="90"/>
    </row>
    <row r="439824" spans="68:68" customFormat="1">
      <c r="BP439824" s="90"/>
    </row>
    <row r="439825" spans="68:68" customFormat="1">
      <c r="BP439825" s="90"/>
    </row>
    <row r="439826" spans="68:68" customFormat="1">
      <c r="BP439826" s="90"/>
    </row>
    <row r="439827" spans="68:68" customFormat="1">
      <c r="BP439827" s="90"/>
    </row>
    <row r="439828" spans="68:68" customFormat="1">
      <c r="BP439828" s="90"/>
    </row>
    <row r="439829" spans="68:68" customFormat="1">
      <c r="BP439829" s="90"/>
    </row>
    <row r="439830" spans="68:68" customFormat="1">
      <c r="BP439830" s="90"/>
    </row>
    <row r="439831" spans="68:68" customFormat="1">
      <c r="BP439831" s="90"/>
    </row>
    <row r="439832" spans="68:68" customFormat="1">
      <c r="BP439832" s="90"/>
    </row>
    <row r="439833" spans="68:68" customFormat="1">
      <c r="BP439833" s="90"/>
    </row>
    <row r="439834" spans="68:68" customFormat="1">
      <c r="BP439834" s="90"/>
    </row>
    <row r="439835" spans="68:68" customFormat="1">
      <c r="BP439835" s="90"/>
    </row>
    <row r="439836" spans="68:68" customFormat="1">
      <c r="BP439836" s="90"/>
    </row>
    <row r="439837" spans="68:68" customFormat="1">
      <c r="BP439837" s="90"/>
    </row>
    <row r="439838" spans="68:68" customFormat="1">
      <c r="BP439838" s="90"/>
    </row>
    <row r="439839" spans="68:68" customFormat="1">
      <c r="BP439839" s="90"/>
    </row>
    <row r="439840" spans="68:68" customFormat="1">
      <c r="BP439840" s="90"/>
    </row>
    <row r="439841" spans="68:68" customFormat="1">
      <c r="BP439841" s="90"/>
    </row>
    <row r="439842" spans="68:68" customFormat="1">
      <c r="BP439842" s="90"/>
    </row>
    <row r="439843" spans="68:68" customFormat="1">
      <c r="BP439843" s="90"/>
    </row>
    <row r="439844" spans="68:68" customFormat="1">
      <c r="BP439844" s="90"/>
    </row>
    <row r="439845" spans="68:68" customFormat="1">
      <c r="BP439845" s="90"/>
    </row>
    <row r="439846" spans="68:68" customFormat="1">
      <c r="BP439846" s="90"/>
    </row>
    <row r="439847" spans="68:68" customFormat="1">
      <c r="BP439847" s="90"/>
    </row>
    <row r="439848" spans="68:68" customFormat="1">
      <c r="BP439848" s="90"/>
    </row>
    <row r="439849" spans="68:68" customFormat="1">
      <c r="BP439849" s="90"/>
    </row>
    <row r="439850" spans="68:68" customFormat="1">
      <c r="BP439850" s="90"/>
    </row>
    <row r="439851" spans="68:68" customFormat="1">
      <c r="BP439851" s="90"/>
    </row>
    <row r="439852" spans="68:68" customFormat="1">
      <c r="BP439852" s="90"/>
    </row>
    <row r="439853" spans="68:68" customFormat="1">
      <c r="BP439853" s="90"/>
    </row>
    <row r="439854" spans="68:68" customFormat="1">
      <c r="BP439854" s="90"/>
    </row>
    <row r="439855" spans="68:68" customFormat="1">
      <c r="BP439855" s="90"/>
    </row>
    <row r="439856" spans="68:68" customFormat="1">
      <c r="BP439856" s="90"/>
    </row>
    <row r="439857" spans="68:68" customFormat="1">
      <c r="BP439857" s="90"/>
    </row>
    <row r="439858" spans="68:68" customFormat="1">
      <c r="BP439858" s="90"/>
    </row>
    <row r="439859" spans="68:68" customFormat="1">
      <c r="BP439859" s="90"/>
    </row>
    <row r="439860" spans="68:68" customFormat="1">
      <c r="BP439860" s="90"/>
    </row>
    <row r="439861" spans="68:68" customFormat="1">
      <c r="BP439861" s="90"/>
    </row>
    <row r="439862" spans="68:68" customFormat="1">
      <c r="BP439862" s="90"/>
    </row>
    <row r="439863" spans="68:68" customFormat="1">
      <c r="BP439863" s="90"/>
    </row>
    <row r="439864" spans="68:68" customFormat="1">
      <c r="BP439864" s="90"/>
    </row>
    <row r="439865" spans="68:68" customFormat="1">
      <c r="BP439865" s="90"/>
    </row>
    <row r="439866" spans="68:68" customFormat="1">
      <c r="BP439866" s="90"/>
    </row>
    <row r="439867" spans="68:68" customFormat="1">
      <c r="BP439867" s="90"/>
    </row>
    <row r="439868" spans="68:68" customFormat="1">
      <c r="BP439868" s="90"/>
    </row>
    <row r="439869" spans="68:68" customFormat="1">
      <c r="BP439869" s="90"/>
    </row>
    <row r="439870" spans="68:68" customFormat="1">
      <c r="BP439870" s="90"/>
    </row>
    <row r="439871" spans="68:68" customFormat="1">
      <c r="BP439871" s="90"/>
    </row>
    <row r="439872" spans="68:68" customFormat="1">
      <c r="BP439872" s="90"/>
    </row>
    <row r="439873" spans="68:68" customFormat="1">
      <c r="BP439873" s="90"/>
    </row>
    <row r="439874" spans="68:68" customFormat="1">
      <c r="BP439874" s="90"/>
    </row>
    <row r="439875" spans="68:68" customFormat="1">
      <c r="BP439875" s="90"/>
    </row>
    <row r="439876" spans="68:68" customFormat="1">
      <c r="BP439876" s="90"/>
    </row>
    <row r="439877" spans="68:68" customFormat="1">
      <c r="BP439877" s="90"/>
    </row>
    <row r="439878" spans="68:68" customFormat="1">
      <c r="BP439878" s="90"/>
    </row>
    <row r="439879" spans="68:68" customFormat="1">
      <c r="BP439879" s="90"/>
    </row>
    <row r="439880" spans="68:68" customFormat="1">
      <c r="BP439880" s="90"/>
    </row>
    <row r="439881" spans="68:68" customFormat="1">
      <c r="BP439881" s="90"/>
    </row>
    <row r="439882" spans="68:68" customFormat="1">
      <c r="BP439882" s="90"/>
    </row>
    <row r="439883" spans="68:68" customFormat="1">
      <c r="BP439883" s="90"/>
    </row>
    <row r="439884" spans="68:68" customFormat="1">
      <c r="BP439884" s="90"/>
    </row>
    <row r="439885" spans="68:68" customFormat="1">
      <c r="BP439885" s="90"/>
    </row>
    <row r="439886" spans="68:68" customFormat="1">
      <c r="BP439886" s="90"/>
    </row>
    <row r="439887" spans="68:68" customFormat="1">
      <c r="BP439887" s="90"/>
    </row>
    <row r="439888" spans="68:68" customFormat="1">
      <c r="BP439888" s="90"/>
    </row>
    <row r="439889" spans="68:68" customFormat="1">
      <c r="BP439889" s="90"/>
    </row>
    <row r="439890" spans="68:68" customFormat="1">
      <c r="BP439890" s="90"/>
    </row>
    <row r="439891" spans="68:68" customFormat="1">
      <c r="BP439891" s="90"/>
    </row>
    <row r="439892" spans="68:68" customFormat="1">
      <c r="BP439892" s="90"/>
    </row>
    <row r="439893" spans="68:68" customFormat="1">
      <c r="BP439893" s="90"/>
    </row>
    <row r="439894" spans="68:68" customFormat="1">
      <c r="BP439894" s="90"/>
    </row>
    <row r="439895" spans="68:68" customFormat="1">
      <c r="BP439895" s="90"/>
    </row>
    <row r="439896" spans="68:68" customFormat="1">
      <c r="BP439896" s="90"/>
    </row>
    <row r="439897" spans="68:68" customFormat="1">
      <c r="BP439897" s="90"/>
    </row>
    <row r="439898" spans="68:68" customFormat="1">
      <c r="BP439898" s="90"/>
    </row>
    <row r="439899" spans="68:68" customFormat="1">
      <c r="BP439899" s="90"/>
    </row>
    <row r="439900" spans="68:68" customFormat="1">
      <c r="BP439900" s="90"/>
    </row>
    <row r="439901" spans="68:68" customFormat="1">
      <c r="BP439901" s="90"/>
    </row>
    <row r="439902" spans="68:68" customFormat="1">
      <c r="BP439902" s="90"/>
    </row>
    <row r="439903" spans="68:68" customFormat="1">
      <c r="BP439903" s="90"/>
    </row>
    <row r="439904" spans="68:68" customFormat="1">
      <c r="BP439904" s="90"/>
    </row>
    <row r="439905" spans="68:68" customFormat="1">
      <c r="BP439905" s="90"/>
    </row>
    <row r="439906" spans="68:68" customFormat="1">
      <c r="BP439906" s="90"/>
    </row>
    <row r="439907" spans="68:68" customFormat="1">
      <c r="BP439907" s="90"/>
    </row>
    <row r="439908" spans="68:68" customFormat="1">
      <c r="BP439908" s="90"/>
    </row>
    <row r="439909" spans="68:68" customFormat="1">
      <c r="BP439909" s="90"/>
    </row>
    <row r="439910" spans="68:68" customFormat="1">
      <c r="BP439910" s="90"/>
    </row>
    <row r="439911" spans="68:68" customFormat="1">
      <c r="BP439911" s="90"/>
    </row>
    <row r="439912" spans="68:68" customFormat="1">
      <c r="BP439912" s="90"/>
    </row>
    <row r="439913" spans="68:68" customFormat="1">
      <c r="BP439913" s="90"/>
    </row>
    <row r="439914" spans="68:68" customFormat="1">
      <c r="BP439914" s="90"/>
    </row>
    <row r="439915" spans="68:68" customFormat="1">
      <c r="BP439915" s="90"/>
    </row>
    <row r="439916" spans="68:68" customFormat="1">
      <c r="BP439916" s="90"/>
    </row>
    <row r="439917" spans="68:68" customFormat="1">
      <c r="BP439917" s="90"/>
    </row>
    <row r="439918" spans="68:68" customFormat="1">
      <c r="BP439918" s="90"/>
    </row>
    <row r="439919" spans="68:68" customFormat="1">
      <c r="BP439919" s="90"/>
    </row>
    <row r="439920" spans="68:68" customFormat="1">
      <c r="BP439920" s="90"/>
    </row>
    <row r="439921" spans="68:68" customFormat="1">
      <c r="BP439921" s="90"/>
    </row>
    <row r="439922" spans="68:68" customFormat="1">
      <c r="BP439922" s="90"/>
    </row>
    <row r="439923" spans="68:68" customFormat="1">
      <c r="BP439923" s="90"/>
    </row>
    <row r="439924" spans="68:68" customFormat="1">
      <c r="BP439924" s="90"/>
    </row>
    <row r="439925" spans="68:68" customFormat="1">
      <c r="BP439925" s="90"/>
    </row>
    <row r="439926" spans="68:68" customFormat="1">
      <c r="BP439926" s="90"/>
    </row>
    <row r="439927" spans="68:68" customFormat="1">
      <c r="BP439927" s="90"/>
    </row>
    <row r="439928" spans="68:68" customFormat="1">
      <c r="BP439928" s="90"/>
    </row>
    <row r="439929" spans="68:68" customFormat="1">
      <c r="BP439929" s="90"/>
    </row>
    <row r="439930" spans="68:68" customFormat="1">
      <c r="BP439930" s="90"/>
    </row>
    <row r="439931" spans="68:68" customFormat="1">
      <c r="BP439931" s="90"/>
    </row>
    <row r="439932" spans="68:68" customFormat="1">
      <c r="BP439932" s="90"/>
    </row>
    <row r="439933" spans="68:68" customFormat="1">
      <c r="BP439933" s="90"/>
    </row>
    <row r="439934" spans="68:68" customFormat="1">
      <c r="BP439934" s="90"/>
    </row>
    <row r="439935" spans="68:68" customFormat="1">
      <c r="BP439935" s="90"/>
    </row>
    <row r="439936" spans="68:68" customFormat="1">
      <c r="BP439936" s="90"/>
    </row>
    <row r="439937" spans="68:68" customFormat="1">
      <c r="BP439937" s="90"/>
    </row>
    <row r="439938" spans="68:68" customFormat="1">
      <c r="BP439938" s="90"/>
    </row>
    <row r="439939" spans="68:68" customFormat="1">
      <c r="BP439939" s="90"/>
    </row>
    <row r="439940" spans="68:68" customFormat="1">
      <c r="BP439940" s="90"/>
    </row>
    <row r="439941" spans="68:68" customFormat="1">
      <c r="BP439941" s="90"/>
    </row>
    <row r="439942" spans="68:68" customFormat="1">
      <c r="BP439942" s="90"/>
    </row>
    <row r="439943" spans="68:68" customFormat="1">
      <c r="BP439943" s="90"/>
    </row>
    <row r="439944" spans="68:68" customFormat="1">
      <c r="BP439944" s="90"/>
    </row>
    <row r="439945" spans="68:68" customFormat="1">
      <c r="BP439945" s="90"/>
    </row>
    <row r="439946" spans="68:68" customFormat="1">
      <c r="BP439946" s="90"/>
    </row>
    <row r="439947" spans="68:68" customFormat="1">
      <c r="BP439947" s="90"/>
    </row>
    <row r="439948" spans="68:68" customFormat="1">
      <c r="BP439948" s="90"/>
    </row>
    <row r="439949" spans="68:68" customFormat="1">
      <c r="BP439949" s="90"/>
    </row>
    <row r="439950" spans="68:68" customFormat="1">
      <c r="BP439950" s="90"/>
    </row>
    <row r="439951" spans="68:68" customFormat="1">
      <c r="BP439951" s="90"/>
    </row>
    <row r="439952" spans="68:68" customFormat="1">
      <c r="BP439952" s="90"/>
    </row>
    <row r="439953" spans="68:68" customFormat="1">
      <c r="BP439953" s="90"/>
    </row>
    <row r="439954" spans="68:68" customFormat="1">
      <c r="BP439954" s="90"/>
    </row>
    <row r="439955" spans="68:68" customFormat="1">
      <c r="BP439955" s="90"/>
    </row>
    <row r="439956" spans="68:68" customFormat="1">
      <c r="BP439956" s="90"/>
    </row>
    <row r="439957" spans="68:68" customFormat="1">
      <c r="BP439957" s="90"/>
    </row>
    <row r="439958" spans="68:68" customFormat="1">
      <c r="BP439958" s="90"/>
    </row>
    <row r="439959" spans="68:68" customFormat="1">
      <c r="BP439959" s="90"/>
    </row>
    <row r="439960" spans="68:68" customFormat="1">
      <c r="BP439960" s="90"/>
    </row>
    <row r="439961" spans="68:68" customFormat="1">
      <c r="BP439961" s="90"/>
    </row>
    <row r="439962" spans="68:68" customFormat="1">
      <c r="BP439962" s="90"/>
    </row>
    <row r="439963" spans="68:68" customFormat="1">
      <c r="BP439963" s="90"/>
    </row>
    <row r="439964" spans="68:68" customFormat="1">
      <c r="BP439964" s="90"/>
    </row>
    <row r="439965" spans="68:68" customFormat="1">
      <c r="BP439965" s="90"/>
    </row>
    <row r="439966" spans="68:68" customFormat="1">
      <c r="BP439966" s="90"/>
    </row>
    <row r="439967" spans="68:68" customFormat="1">
      <c r="BP439967" s="90"/>
    </row>
    <row r="439968" spans="68:68" customFormat="1">
      <c r="BP439968" s="90"/>
    </row>
    <row r="439969" spans="68:68" customFormat="1">
      <c r="BP439969" s="90"/>
    </row>
    <row r="439970" spans="68:68" customFormat="1">
      <c r="BP439970" s="90"/>
    </row>
    <row r="439971" spans="68:68" customFormat="1">
      <c r="BP439971" s="90"/>
    </row>
    <row r="439972" spans="68:68" customFormat="1">
      <c r="BP439972" s="90"/>
    </row>
    <row r="439973" spans="68:68" customFormat="1">
      <c r="BP439973" s="90"/>
    </row>
    <row r="439974" spans="68:68" customFormat="1">
      <c r="BP439974" s="90"/>
    </row>
    <row r="439975" spans="68:68" customFormat="1">
      <c r="BP439975" s="90"/>
    </row>
    <row r="439976" spans="68:68" customFormat="1">
      <c r="BP439976" s="90"/>
    </row>
    <row r="439977" spans="68:68" customFormat="1">
      <c r="BP439977" s="90"/>
    </row>
    <row r="439978" spans="68:68" customFormat="1">
      <c r="BP439978" s="90"/>
    </row>
    <row r="439979" spans="68:68" customFormat="1">
      <c r="BP439979" s="90"/>
    </row>
    <row r="439980" spans="68:68" customFormat="1">
      <c r="BP439980" s="90"/>
    </row>
    <row r="439981" spans="68:68" customFormat="1">
      <c r="BP439981" s="90"/>
    </row>
    <row r="439982" spans="68:68" customFormat="1">
      <c r="BP439982" s="90"/>
    </row>
    <row r="439983" spans="68:68" customFormat="1">
      <c r="BP439983" s="90"/>
    </row>
    <row r="439984" spans="68:68" customFormat="1">
      <c r="BP439984" s="90"/>
    </row>
    <row r="439985" spans="68:68" customFormat="1">
      <c r="BP439985" s="90"/>
    </row>
    <row r="439986" spans="68:68" customFormat="1">
      <c r="BP439986" s="90"/>
    </row>
    <row r="439987" spans="68:68" customFormat="1">
      <c r="BP439987" s="90"/>
    </row>
    <row r="439988" spans="68:68" customFormat="1">
      <c r="BP439988" s="90"/>
    </row>
    <row r="439989" spans="68:68" customFormat="1">
      <c r="BP439989" s="90"/>
    </row>
    <row r="439990" spans="68:68" customFormat="1">
      <c r="BP439990" s="90"/>
    </row>
    <row r="439991" spans="68:68" customFormat="1">
      <c r="BP439991" s="90"/>
    </row>
    <row r="439992" spans="68:68" customFormat="1">
      <c r="BP439992" s="90"/>
    </row>
    <row r="439993" spans="68:68" customFormat="1">
      <c r="BP439993" s="90"/>
    </row>
    <row r="439994" spans="68:68" customFormat="1">
      <c r="BP439994" s="90"/>
    </row>
    <row r="439995" spans="68:68" customFormat="1">
      <c r="BP439995" s="90"/>
    </row>
    <row r="439996" spans="68:68" customFormat="1">
      <c r="BP439996" s="90"/>
    </row>
    <row r="439997" spans="68:68" customFormat="1">
      <c r="BP439997" s="90"/>
    </row>
    <row r="439998" spans="68:68" customFormat="1">
      <c r="BP439998" s="90"/>
    </row>
    <row r="439999" spans="68:68" customFormat="1">
      <c r="BP439999" s="90"/>
    </row>
    <row r="440000" spans="68:68" customFormat="1">
      <c r="BP440000" s="90"/>
    </row>
    <row r="440001" spans="68:68" customFormat="1">
      <c r="BP440001" s="90"/>
    </row>
    <row r="440002" spans="68:68" customFormat="1">
      <c r="BP440002" s="90"/>
    </row>
    <row r="440003" spans="68:68" customFormat="1">
      <c r="BP440003" s="90"/>
    </row>
    <row r="440004" spans="68:68" customFormat="1">
      <c r="BP440004" s="90"/>
    </row>
    <row r="440005" spans="68:68" customFormat="1">
      <c r="BP440005" s="90"/>
    </row>
    <row r="440006" spans="68:68" customFormat="1">
      <c r="BP440006" s="90"/>
    </row>
    <row r="440007" spans="68:68" customFormat="1">
      <c r="BP440007" s="90"/>
    </row>
    <row r="440008" spans="68:68" customFormat="1">
      <c r="BP440008" s="90"/>
    </row>
    <row r="440009" spans="68:68" customFormat="1">
      <c r="BP440009" s="90"/>
    </row>
    <row r="440010" spans="68:68" customFormat="1">
      <c r="BP440010" s="90"/>
    </row>
    <row r="440011" spans="68:68" customFormat="1">
      <c r="BP440011" s="90"/>
    </row>
    <row r="440012" spans="68:68" customFormat="1">
      <c r="BP440012" s="90"/>
    </row>
    <row r="440013" spans="68:68" customFormat="1">
      <c r="BP440013" s="90"/>
    </row>
    <row r="440014" spans="68:68" customFormat="1">
      <c r="BP440014" s="90"/>
    </row>
    <row r="440015" spans="68:68" customFormat="1">
      <c r="BP440015" s="90"/>
    </row>
    <row r="440016" spans="68:68" customFormat="1">
      <c r="BP440016" s="90"/>
    </row>
    <row r="440017" spans="68:68" customFormat="1">
      <c r="BP440017" s="90"/>
    </row>
    <row r="440018" spans="68:68" customFormat="1">
      <c r="BP440018" s="90"/>
    </row>
    <row r="440019" spans="68:68" customFormat="1">
      <c r="BP440019" s="90"/>
    </row>
    <row r="440020" spans="68:68" customFormat="1">
      <c r="BP440020" s="90"/>
    </row>
    <row r="440021" spans="68:68" customFormat="1">
      <c r="BP440021" s="90"/>
    </row>
    <row r="440022" spans="68:68" customFormat="1">
      <c r="BP440022" s="90"/>
    </row>
    <row r="440023" spans="68:68" customFormat="1">
      <c r="BP440023" s="90"/>
    </row>
    <row r="440024" spans="68:68" customFormat="1">
      <c r="BP440024" s="90"/>
    </row>
    <row r="440025" spans="68:68" customFormat="1">
      <c r="BP440025" s="90"/>
    </row>
    <row r="440026" spans="68:68" customFormat="1">
      <c r="BP440026" s="90"/>
    </row>
    <row r="440027" spans="68:68" customFormat="1">
      <c r="BP440027" s="90"/>
    </row>
    <row r="440028" spans="68:68" customFormat="1">
      <c r="BP440028" s="90"/>
    </row>
    <row r="440029" spans="68:68" customFormat="1">
      <c r="BP440029" s="90"/>
    </row>
    <row r="440030" spans="68:68" customFormat="1">
      <c r="BP440030" s="90"/>
    </row>
    <row r="440031" spans="68:68" customFormat="1">
      <c r="BP440031" s="90"/>
    </row>
    <row r="440032" spans="68:68" customFormat="1">
      <c r="BP440032" s="90"/>
    </row>
    <row r="440033" spans="68:68" customFormat="1">
      <c r="BP440033" s="90"/>
    </row>
    <row r="440034" spans="68:68" customFormat="1">
      <c r="BP440034" s="90"/>
    </row>
    <row r="440035" spans="68:68" customFormat="1">
      <c r="BP440035" s="90"/>
    </row>
    <row r="440036" spans="68:68" customFormat="1">
      <c r="BP440036" s="90"/>
    </row>
    <row r="440037" spans="68:68" customFormat="1">
      <c r="BP440037" s="90"/>
    </row>
    <row r="440038" spans="68:68" customFormat="1">
      <c r="BP440038" s="90"/>
    </row>
    <row r="440039" spans="68:68" customFormat="1">
      <c r="BP440039" s="90"/>
    </row>
    <row r="440040" spans="68:68" customFormat="1">
      <c r="BP440040" s="90"/>
    </row>
    <row r="440041" spans="68:68" customFormat="1">
      <c r="BP440041" s="90"/>
    </row>
    <row r="440042" spans="68:68" customFormat="1">
      <c r="BP440042" s="90"/>
    </row>
    <row r="440043" spans="68:68" customFormat="1">
      <c r="BP440043" s="90"/>
    </row>
    <row r="440044" spans="68:68" customFormat="1">
      <c r="BP440044" s="90"/>
    </row>
    <row r="440045" spans="68:68" customFormat="1">
      <c r="BP440045" s="90"/>
    </row>
    <row r="440046" spans="68:68" customFormat="1">
      <c r="BP440046" s="90"/>
    </row>
    <row r="440047" spans="68:68" customFormat="1">
      <c r="BP440047" s="90"/>
    </row>
    <row r="440048" spans="68:68" customFormat="1">
      <c r="BP440048" s="90"/>
    </row>
    <row r="440049" spans="68:68" customFormat="1">
      <c r="BP440049" s="90"/>
    </row>
    <row r="440050" spans="68:68" customFormat="1">
      <c r="BP440050" s="90"/>
    </row>
    <row r="440051" spans="68:68" customFormat="1">
      <c r="BP440051" s="90"/>
    </row>
    <row r="440052" spans="68:68" customFormat="1">
      <c r="BP440052" s="90"/>
    </row>
    <row r="440053" spans="68:68" customFormat="1">
      <c r="BP440053" s="90"/>
    </row>
    <row r="440054" spans="68:68" customFormat="1">
      <c r="BP440054" s="90"/>
    </row>
    <row r="440055" spans="68:68" customFormat="1">
      <c r="BP440055" s="90"/>
    </row>
    <row r="440056" spans="68:68" customFormat="1">
      <c r="BP440056" s="90"/>
    </row>
    <row r="440057" spans="68:68" customFormat="1">
      <c r="BP440057" s="90"/>
    </row>
    <row r="440058" spans="68:68" customFormat="1">
      <c r="BP440058" s="90"/>
    </row>
    <row r="440059" spans="68:68" customFormat="1">
      <c r="BP440059" s="90"/>
    </row>
    <row r="440060" spans="68:68" customFormat="1">
      <c r="BP440060" s="90"/>
    </row>
    <row r="440061" spans="68:68" customFormat="1">
      <c r="BP440061" s="90"/>
    </row>
    <row r="440062" spans="68:68" customFormat="1">
      <c r="BP440062" s="90"/>
    </row>
    <row r="440063" spans="68:68" customFormat="1">
      <c r="BP440063" s="90"/>
    </row>
    <row r="440064" spans="68:68" customFormat="1">
      <c r="BP440064" s="90"/>
    </row>
    <row r="440065" spans="68:68" customFormat="1">
      <c r="BP440065" s="90"/>
    </row>
    <row r="440066" spans="68:68" customFormat="1">
      <c r="BP440066" s="90"/>
    </row>
    <row r="440067" spans="68:68" customFormat="1">
      <c r="BP440067" s="90"/>
    </row>
    <row r="440068" spans="68:68" customFormat="1">
      <c r="BP440068" s="90"/>
    </row>
    <row r="440069" spans="68:68" customFormat="1">
      <c r="BP440069" s="90"/>
    </row>
    <row r="440070" spans="68:68" customFormat="1">
      <c r="BP440070" s="90"/>
    </row>
    <row r="440071" spans="68:68" customFormat="1">
      <c r="BP440071" s="90"/>
    </row>
    <row r="440072" spans="68:68" customFormat="1">
      <c r="BP440072" s="90"/>
    </row>
    <row r="440073" spans="68:68" customFormat="1">
      <c r="BP440073" s="90"/>
    </row>
    <row r="440074" spans="68:68" customFormat="1">
      <c r="BP440074" s="90"/>
    </row>
    <row r="440075" spans="68:68" customFormat="1">
      <c r="BP440075" s="90"/>
    </row>
    <row r="440076" spans="68:68" customFormat="1">
      <c r="BP440076" s="90"/>
    </row>
    <row r="440077" spans="68:68" customFormat="1">
      <c r="BP440077" s="90"/>
    </row>
    <row r="440078" spans="68:68" customFormat="1">
      <c r="BP440078" s="90"/>
    </row>
    <row r="440079" spans="68:68" customFormat="1">
      <c r="BP440079" s="90"/>
    </row>
    <row r="440080" spans="68:68" customFormat="1">
      <c r="BP440080" s="90"/>
    </row>
    <row r="440081" spans="68:68" customFormat="1">
      <c r="BP440081" s="90"/>
    </row>
    <row r="440082" spans="68:68" customFormat="1">
      <c r="BP440082" s="90"/>
    </row>
    <row r="440083" spans="68:68" customFormat="1">
      <c r="BP440083" s="90"/>
    </row>
    <row r="440084" spans="68:68" customFormat="1">
      <c r="BP440084" s="90"/>
    </row>
    <row r="440085" spans="68:68" customFormat="1">
      <c r="BP440085" s="90"/>
    </row>
    <row r="440086" spans="68:68" customFormat="1">
      <c r="BP440086" s="90"/>
    </row>
    <row r="440087" spans="68:68" customFormat="1">
      <c r="BP440087" s="90"/>
    </row>
    <row r="440088" spans="68:68" customFormat="1">
      <c r="BP440088" s="90"/>
    </row>
    <row r="440089" spans="68:68" customFormat="1">
      <c r="BP440089" s="90"/>
    </row>
    <row r="440090" spans="68:68" customFormat="1">
      <c r="BP440090" s="90"/>
    </row>
    <row r="440091" spans="68:68" customFormat="1">
      <c r="BP440091" s="90"/>
    </row>
    <row r="440092" spans="68:68" customFormat="1">
      <c r="BP440092" s="90"/>
    </row>
    <row r="440093" spans="68:68" customFormat="1">
      <c r="BP440093" s="90"/>
    </row>
    <row r="440094" spans="68:68" customFormat="1">
      <c r="BP440094" s="90"/>
    </row>
    <row r="440095" spans="68:68" customFormat="1">
      <c r="BP440095" s="90"/>
    </row>
    <row r="440096" spans="68:68" customFormat="1">
      <c r="BP440096" s="90"/>
    </row>
    <row r="440097" spans="68:68" customFormat="1">
      <c r="BP440097" s="90"/>
    </row>
    <row r="440098" spans="68:68" customFormat="1">
      <c r="BP440098" s="90"/>
    </row>
    <row r="440099" spans="68:68" customFormat="1">
      <c r="BP440099" s="90"/>
    </row>
    <row r="440100" spans="68:68" customFormat="1">
      <c r="BP440100" s="90"/>
    </row>
    <row r="440101" spans="68:68" customFormat="1">
      <c r="BP440101" s="90"/>
    </row>
    <row r="440102" spans="68:68" customFormat="1">
      <c r="BP440102" s="90"/>
    </row>
    <row r="440103" spans="68:68" customFormat="1">
      <c r="BP440103" s="90"/>
    </row>
    <row r="440104" spans="68:68" customFormat="1">
      <c r="BP440104" s="90"/>
    </row>
    <row r="440105" spans="68:68" customFormat="1">
      <c r="BP440105" s="90"/>
    </row>
    <row r="440106" spans="68:68" customFormat="1">
      <c r="BP440106" s="90"/>
    </row>
    <row r="440107" spans="68:68" customFormat="1">
      <c r="BP440107" s="90"/>
    </row>
    <row r="440108" spans="68:68" customFormat="1">
      <c r="BP440108" s="90"/>
    </row>
    <row r="440109" spans="68:68" customFormat="1">
      <c r="BP440109" s="90"/>
    </row>
    <row r="440110" spans="68:68" customFormat="1">
      <c r="BP440110" s="90"/>
    </row>
    <row r="440111" spans="68:68" customFormat="1">
      <c r="BP440111" s="90"/>
    </row>
    <row r="440112" spans="68:68" customFormat="1">
      <c r="BP440112" s="90"/>
    </row>
    <row r="440113" spans="68:68" customFormat="1">
      <c r="BP440113" s="90"/>
    </row>
    <row r="440114" spans="68:68" customFormat="1">
      <c r="BP440114" s="90"/>
    </row>
    <row r="440115" spans="68:68" customFormat="1">
      <c r="BP440115" s="90"/>
    </row>
    <row r="440116" spans="68:68" customFormat="1">
      <c r="BP440116" s="90"/>
    </row>
    <row r="440117" spans="68:68" customFormat="1">
      <c r="BP440117" s="90"/>
    </row>
    <row r="440118" spans="68:68" customFormat="1">
      <c r="BP440118" s="90"/>
    </row>
    <row r="440119" spans="68:68" customFormat="1">
      <c r="BP440119" s="90"/>
    </row>
    <row r="440120" spans="68:68" customFormat="1">
      <c r="BP440120" s="90"/>
    </row>
    <row r="440121" spans="68:68" customFormat="1">
      <c r="BP440121" s="90"/>
    </row>
    <row r="440122" spans="68:68" customFormat="1">
      <c r="BP440122" s="90"/>
    </row>
    <row r="440123" spans="68:68" customFormat="1">
      <c r="BP440123" s="90"/>
    </row>
    <row r="440124" spans="68:68" customFormat="1">
      <c r="BP440124" s="90"/>
    </row>
    <row r="440125" spans="68:68" customFormat="1">
      <c r="BP440125" s="90"/>
    </row>
    <row r="440126" spans="68:68" customFormat="1">
      <c r="BP440126" s="90"/>
    </row>
    <row r="440127" spans="68:68" customFormat="1">
      <c r="BP440127" s="90"/>
    </row>
    <row r="440128" spans="68:68" customFormat="1">
      <c r="BP440128" s="90"/>
    </row>
    <row r="440129" spans="68:68" customFormat="1">
      <c r="BP440129" s="90"/>
    </row>
    <row r="440130" spans="68:68" customFormat="1">
      <c r="BP440130" s="90"/>
    </row>
    <row r="440131" spans="68:68" customFormat="1">
      <c r="BP440131" s="90"/>
    </row>
    <row r="440132" spans="68:68" customFormat="1">
      <c r="BP440132" s="90"/>
    </row>
    <row r="440133" spans="68:68" customFormat="1">
      <c r="BP440133" s="90"/>
    </row>
    <row r="440134" spans="68:68" customFormat="1">
      <c r="BP440134" s="90"/>
    </row>
    <row r="440135" spans="68:68" customFormat="1">
      <c r="BP440135" s="90"/>
    </row>
    <row r="440136" spans="68:68" customFormat="1">
      <c r="BP440136" s="90"/>
    </row>
    <row r="440137" spans="68:68" customFormat="1">
      <c r="BP440137" s="90"/>
    </row>
    <row r="440138" spans="68:68" customFormat="1">
      <c r="BP440138" s="90"/>
    </row>
    <row r="440139" spans="68:68" customFormat="1">
      <c r="BP440139" s="90"/>
    </row>
    <row r="440140" spans="68:68" customFormat="1">
      <c r="BP440140" s="90"/>
    </row>
    <row r="440141" spans="68:68" customFormat="1">
      <c r="BP440141" s="90"/>
    </row>
    <row r="440142" spans="68:68" customFormat="1">
      <c r="BP440142" s="90"/>
    </row>
    <row r="440143" spans="68:68" customFormat="1">
      <c r="BP440143" s="90"/>
    </row>
    <row r="440144" spans="68:68" customFormat="1">
      <c r="BP440144" s="90"/>
    </row>
    <row r="440145" spans="68:68" customFormat="1">
      <c r="BP440145" s="90"/>
    </row>
    <row r="440146" spans="68:68" customFormat="1">
      <c r="BP440146" s="90"/>
    </row>
    <row r="440147" spans="68:68" customFormat="1">
      <c r="BP440147" s="90"/>
    </row>
    <row r="440148" spans="68:68" customFormat="1">
      <c r="BP440148" s="90"/>
    </row>
    <row r="440149" spans="68:68" customFormat="1">
      <c r="BP440149" s="90"/>
    </row>
    <row r="440150" spans="68:68" customFormat="1">
      <c r="BP440150" s="90"/>
    </row>
    <row r="440151" spans="68:68" customFormat="1">
      <c r="BP440151" s="90"/>
    </row>
    <row r="440152" spans="68:68" customFormat="1">
      <c r="BP440152" s="90"/>
    </row>
    <row r="440153" spans="68:68" customFormat="1">
      <c r="BP440153" s="90"/>
    </row>
    <row r="440154" spans="68:68" customFormat="1">
      <c r="BP440154" s="90"/>
    </row>
    <row r="440155" spans="68:68" customFormat="1">
      <c r="BP440155" s="90"/>
    </row>
    <row r="440156" spans="68:68" customFormat="1">
      <c r="BP440156" s="90"/>
    </row>
    <row r="440157" spans="68:68" customFormat="1">
      <c r="BP440157" s="90"/>
    </row>
    <row r="440158" spans="68:68" customFormat="1">
      <c r="BP440158" s="90"/>
    </row>
    <row r="440159" spans="68:68" customFormat="1">
      <c r="BP440159" s="90"/>
    </row>
    <row r="440160" spans="68:68" customFormat="1">
      <c r="BP440160" s="90"/>
    </row>
    <row r="440161" spans="68:68" customFormat="1">
      <c r="BP440161" s="90"/>
    </row>
    <row r="440162" spans="68:68" customFormat="1">
      <c r="BP440162" s="90"/>
    </row>
    <row r="440163" spans="68:68" customFormat="1">
      <c r="BP440163" s="90"/>
    </row>
    <row r="440164" spans="68:68" customFormat="1">
      <c r="BP440164" s="90"/>
    </row>
    <row r="440165" spans="68:68" customFormat="1">
      <c r="BP440165" s="90"/>
    </row>
    <row r="440166" spans="68:68" customFormat="1">
      <c r="BP440166" s="90"/>
    </row>
    <row r="440167" spans="68:68" customFormat="1">
      <c r="BP440167" s="90"/>
    </row>
    <row r="440168" spans="68:68" customFormat="1">
      <c r="BP440168" s="90"/>
    </row>
    <row r="440169" spans="68:68" customFormat="1">
      <c r="BP440169" s="90"/>
    </row>
    <row r="440170" spans="68:68" customFormat="1">
      <c r="BP440170" s="90"/>
    </row>
    <row r="440171" spans="68:68" customFormat="1">
      <c r="BP440171" s="90"/>
    </row>
    <row r="440172" spans="68:68" customFormat="1">
      <c r="BP440172" s="90"/>
    </row>
    <row r="440173" spans="68:68" customFormat="1">
      <c r="BP440173" s="90"/>
    </row>
    <row r="440174" spans="68:68" customFormat="1">
      <c r="BP440174" s="90"/>
    </row>
    <row r="440175" spans="68:68" customFormat="1">
      <c r="BP440175" s="90"/>
    </row>
    <row r="440176" spans="68:68" customFormat="1">
      <c r="BP440176" s="90"/>
    </row>
    <row r="440177" spans="68:68" customFormat="1">
      <c r="BP440177" s="90"/>
    </row>
    <row r="440178" spans="68:68" customFormat="1">
      <c r="BP440178" s="90"/>
    </row>
    <row r="440179" spans="68:68" customFormat="1">
      <c r="BP440179" s="90"/>
    </row>
    <row r="440180" spans="68:68" customFormat="1">
      <c r="BP440180" s="90"/>
    </row>
    <row r="440181" spans="68:68" customFormat="1">
      <c r="BP440181" s="90"/>
    </row>
    <row r="440182" spans="68:68" customFormat="1">
      <c r="BP440182" s="90"/>
    </row>
    <row r="440183" spans="68:68" customFormat="1">
      <c r="BP440183" s="90"/>
    </row>
    <row r="440184" spans="68:68" customFormat="1">
      <c r="BP440184" s="90"/>
    </row>
    <row r="440185" spans="68:68" customFormat="1">
      <c r="BP440185" s="90"/>
    </row>
    <row r="440186" spans="68:68" customFormat="1">
      <c r="BP440186" s="90"/>
    </row>
    <row r="440187" spans="68:68" customFormat="1">
      <c r="BP440187" s="90"/>
    </row>
    <row r="440188" spans="68:68" customFormat="1">
      <c r="BP440188" s="90"/>
    </row>
    <row r="440189" spans="68:68" customFormat="1">
      <c r="BP440189" s="90"/>
    </row>
    <row r="440190" spans="68:68" customFormat="1">
      <c r="BP440190" s="90"/>
    </row>
    <row r="440191" spans="68:68" customFormat="1">
      <c r="BP440191" s="90"/>
    </row>
    <row r="440192" spans="68:68" customFormat="1">
      <c r="BP440192" s="90"/>
    </row>
    <row r="440193" spans="68:68" customFormat="1">
      <c r="BP440193" s="90"/>
    </row>
    <row r="440194" spans="68:68" customFormat="1">
      <c r="BP440194" s="90"/>
    </row>
    <row r="440195" spans="68:68" customFormat="1">
      <c r="BP440195" s="90"/>
    </row>
    <row r="440196" spans="68:68" customFormat="1">
      <c r="BP440196" s="90"/>
    </row>
    <row r="440197" spans="68:68" customFormat="1">
      <c r="BP440197" s="90"/>
    </row>
    <row r="440198" spans="68:68" customFormat="1">
      <c r="BP440198" s="90"/>
    </row>
    <row r="440199" spans="68:68" customFormat="1">
      <c r="BP440199" s="90"/>
    </row>
    <row r="440200" spans="68:68" customFormat="1">
      <c r="BP440200" s="90"/>
    </row>
    <row r="440201" spans="68:68" customFormat="1">
      <c r="BP440201" s="90"/>
    </row>
    <row r="440202" spans="68:68" customFormat="1">
      <c r="BP440202" s="90"/>
    </row>
    <row r="440203" spans="68:68" customFormat="1">
      <c r="BP440203" s="90"/>
    </row>
    <row r="440204" spans="68:68" customFormat="1">
      <c r="BP440204" s="90"/>
    </row>
    <row r="440205" spans="68:68" customFormat="1">
      <c r="BP440205" s="90"/>
    </row>
    <row r="440206" spans="68:68" customFormat="1">
      <c r="BP440206" s="90"/>
    </row>
    <row r="440207" spans="68:68" customFormat="1">
      <c r="BP440207" s="90"/>
    </row>
    <row r="440208" spans="68:68" customFormat="1">
      <c r="BP440208" s="90"/>
    </row>
    <row r="440209" spans="68:68" customFormat="1">
      <c r="BP440209" s="90"/>
    </row>
    <row r="440210" spans="68:68" customFormat="1">
      <c r="BP440210" s="90"/>
    </row>
    <row r="440211" spans="68:68" customFormat="1">
      <c r="BP440211" s="90"/>
    </row>
    <row r="440212" spans="68:68" customFormat="1">
      <c r="BP440212" s="90"/>
    </row>
    <row r="440213" spans="68:68" customFormat="1">
      <c r="BP440213" s="90"/>
    </row>
    <row r="440214" spans="68:68" customFormat="1">
      <c r="BP440214" s="90"/>
    </row>
    <row r="440215" spans="68:68" customFormat="1">
      <c r="BP440215" s="90"/>
    </row>
    <row r="440216" spans="68:68" customFormat="1">
      <c r="BP440216" s="90"/>
    </row>
    <row r="440217" spans="68:68" customFormat="1">
      <c r="BP440217" s="90"/>
    </row>
    <row r="440218" spans="68:68" customFormat="1">
      <c r="BP440218" s="90"/>
    </row>
    <row r="440219" spans="68:68" customFormat="1">
      <c r="BP440219" s="90"/>
    </row>
    <row r="440220" spans="68:68" customFormat="1">
      <c r="BP440220" s="90"/>
    </row>
    <row r="440221" spans="68:68" customFormat="1">
      <c r="BP440221" s="90"/>
    </row>
    <row r="440222" spans="68:68" customFormat="1">
      <c r="BP440222" s="90"/>
    </row>
    <row r="440223" spans="68:68" customFormat="1">
      <c r="BP440223" s="90"/>
    </row>
    <row r="440224" spans="68:68" customFormat="1">
      <c r="BP440224" s="90"/>
    </row>
    <row r="440225" spans="68:68" customFormat="1">
      <c r="BP440225" s="90"/>
    </row>
    <row r="440226" spans="68:68" customFormat="1">
      <c r="BP440226" s="90"/>
    </row>
    <row r="440227" spans="68:68" customFormat="1">
      <c r="BP440227" s="90"/>
    </row>
    <row r="440228" spans="68:68" customFormat="1">
      <c r="BP440228" s="90"/>
    </row>
    <row r="440229" spans="68:68" customFormat="1">
      <c r="BP440229" s="90"/>
    </row>
    <row r="440230" spans="68:68" customFormat="1">
      <c r="BP440230" s="90"/>
    </row>
    <row r="440231" spans="68:68" customFormat="1">
      <c r="BP440231" s="90"/>
    </row>
    <row r="440232" spans="68:68" customFormat="1">
      <c r="BP440232" s="90"/>
    </row>
    <row r="440233" spans="68:68" customFormat="1">
      <c r="BP440233" s="90"/>
    </row>
    <row r="440234" spans="68:68" customFormat="1">
      <c r="BP440234" s="90"/>
    </row>
    <row r="440235" spans="68:68" customFormat="1">
      <c r="BP440235" s="90"/>
    </row>
    <row r="440236" spans="68:68" customFormat="1">
      <c r="BP440236" s="90"/>
    </row>
    <row r="440237" spans="68:68" customFormat="1">
      <c r="BP440237" s="90"/>
    </row>
    <row r="440238" spans="68:68" customFormat="1">
      <c r="BP440238" s="90"/>
    </row>
    <row r="440239" spans="68:68" customFormat="1">
      <c r="BP440239" s="90"/>
    </row>
    <row r="440240" spans="68:68" customFormat="1">
      <c r="BP440240" s="90"/>
    </row>
    <row r="440241" spans="68:68" customFormat="1">
      <c r="BP440241" s="90"/>
    </row>
    <row r="440242" spans="68:68" customFormat="1">
      <c r="BP440242" s="90"/>
    </row>
    <row r="440243" spans="68:68" customFormat="1">
      <c r="BP440243" s="90"/>
    </row>
    <row r="440244" spans="68:68" customFormat="1">
      <c r="BP440244" s="90"/>
    </row>
    <row r="440245" spans="68:68" customFormat="1">
      <c r="BP440245" s="90"/>
    </row>
    <row r="440246" spans="68:68" customFormat="1">
      <c r="BP440246" s="90"/>
    </row>
    <row r="440247" spans="68:68" customFormat="1">
      <c r="BP440247" s="90"/>
    </row>
    <row r="440248" spans="68:68" customFormat="1">
      <c r="BP440248" s="90"/>
    </row>
    <row r="440249" spans="68:68" customFormat="1">
      <c r="BP440249" s="90"/>
    </row>
    <row r="440250" spans="68:68" customFormat="1">
      <c r="BP440250" s="90"/>
    </row>
    <row r="440251" spans="68:68" customFormat="1">
      <c r="BP440251" s="90"/>
    </row>
    <row r="440252" spans="68:68" customFormat="1">
      <c r="BP440252" s="90"/>
    </row>
    <row r="440253" spans="68:68" customFormat="1">
      <c r="BP440253" s="90"/>
    </row>
    <row r="440254" spans="68:68" customFormat="1">
      <c r="BP440254" s="90"/>
    </row>
    <row r="440255" spans="68:68" customFormat="1">
      <c r="BP440255" s="90"/>
    </row>
    <row r="440256" spans="68:68" customFormat="1">
      <c r="BP440256" s="90"/>
    </row>
    <row r="440257" spans="68:68" customFormat="1">
      <c r="BP440257" s="90"/>
    </row>
    <row r="440258" spans="68:68" customFormat="1">
      <c r="BP440258" s="90"/>
    </row>
    <row r="440259" spans="68:68" customFormat="1">
      <c r="BP440259" s="90"/>
    </row>
    <row r="440260" spans="68:68" customFormat="1">
      <c r="BP440260" s="90"/>
    </row>
    <row r="440261" spans="68:68" customFormat="1">
      <c r="BP440261" s="90"/>
    </row>
    <row r="440262" spans="68:68" customFormat="1">
      <c r="BP440262" s="90"/>
    </row>
    <row r="440263" spans="68:68" customFormat="1">
      <c r="BP440263" s="90"/>
    </row>
    <row r="440264" spans="68:68" customFormat="1">
      <c r="BP440264" s="90"/>
    </row>
    <row r="440265" spans="68:68" customFormat="1">
      <c r="BP440265" s="90"/>
    </row>
    <row r="440266" spans="68:68" customFormat="1">
      <c r="BP440266" s="90"/>
    </row>
    <row r="440267" spans="68:68" customFormat="1">
      <c r="BP440267" s="90"/>
    </row>
    <row r="440268" spans="68:68" customFormat="1">
      <c r="BP440268" s="90"/>
    </row>
    <row r="440269" spans="68:68" customFormat="1">
      <c r="BP440269" s="90"/>
    </row>
    <row r="440270" spans="68:68" customFormat="1">
      <c r="BP440270" s="90"/>
    </row>
    <row r="440271" spans="68:68" customFormat="1">
      <c r="BP440271" s="90"/>
    </row>
    <row r="440272" spans="68:68" customFormat="1">
      <c r="BP440272" s="90"/>
    </row>
    <row r="440273" spans="68:68" customFormat="1">
      <c r="BP440273" s="90"/>
    </row>
    <row r="440274" spans="68:68" customFormat="1">
      <c r="BP440274" s="90"/>
    </row>
    <row r="440275" spans="68:68" customFormat="1">
      <c r="BP440275" s="90"/>
    </row>
    <row r="440276" spans="68:68" customFormat="1">
      <c r="BP440276" s="90"/>
    </row>
    <row r="440277" spans="68:68" customFormat="1">
      <c r="BP440277" s="90"/>
    </row>
    <row r="440278" spans="68:68" customFormat="1">
      <c r="BP440278" s="90"/>
    </row>
    <row r="440279" spans="68:68" customFormat="1">
      <c r="BP440279" s="90"/>
    </row>
    <row r="440280" spans="68:68" customFormat="1">
      <c r="BP440280" s="90"/>
    </row>
    <row r="440281" spans="68:68" customFormat="1">
      <c r="BP440281" s="90"/>
    </row>
    <row r="440282" spans="68:68" customFormat="1">
      <c r="BP440282" s="90"/>
    </row>
    <row r="440283" spans="68:68" customFormat="1">
      <c r="BP440283" s="90"/>
    </row>
    <row r="440284" spans="68:68" customFormat="1">
      <c r="BP440284" s="90"/>
    </row>
    <row r="440285" spans="68:68" customFormat="1">
      <c r="BP440285" s="90"/>
    </row>
    <row r="440286" spans="68:68" customFormat="1">
      <c r="BP440286" s="90"/>
    </row>
    <row r="440287" spans="68:68" customFormat="1">
      <c r="BP440287" s="90"/>
    </row>
    <row r="440288" spans="68:68" customFormat="1">
      <c r="BP440288" s="90"/>
    </row>
    <row r="440289" spans="68:68" customFormat="1">
      <c r="BP440289" s="90"/>
    </row>
    <row r="440290" spans="68:68" customFormat="1">
      <c r="BP440290" s="90"/>
    </row>
    <row r="440291" spans="68:68" customFormat="1">
      <c r="BP440291" s="90"/>
    </row>
    <row r="440292" spans="68:68" customFormat="1">
      <c r="BP440292" s="90"/>
    </row>
    <row r="440293" spans="68:68" customFormat="1">
      <c r="BP440293" s="90"/>
    </row>
    <row r="440294" spans="68:68" customFormat="1">
      <c r="BP440294" s="90"/>
    </row>
    <row r="440295" spans="68:68" customFormat="1">
      <c r="BP440295" s="90"/>
    </row>
    <row r="440296" spans="68:68" customFormat="1">
      <c r="BP440296" s="90"/>
    </row>
    <row r="440297" spans="68:68" customFormat="1">
      <c r="BP440297" s="90"/>
    </row>
    <row r="440298" spans="68:68" customFormat="1">
      <c r="BP440298" s="90"/>
    </row>
    <row r="440299" spans="68:68" customFormat="1">
      <c r="BP440299" s="90"/>
    </row>
    <row r="440300" spans="68:68" customFormat="1">
      <c r="BP440300" s="90"/>
    </row>
    <row r="440301" spans="68:68" customFormat="1">
      <c r="BP440301" s="90"/>
    </row>
    <row r="440302" spans="68:68" customFormat="1">
      <c r="BP440302" s="90"/>
    </row>
    <row r="440303" spans="68:68" customFormat="1">
      <c r="BP440303" s="90"/>
    </row>
    <row r="440304" spans="68:68" customFormat="1">
      <c r="BP440304" s="90"/>
    </row>
    <row r="440305" spans="68:68" customFormat="1">
      <c r="BP440305" s="90"/>
    </row>
    <row r="440306" spans="68:68" customFormat="1">
      <c r="BP440306" s="90"/>
    </row>
    <row r="440307" spans="68:68" customFormat="1">
      <c r="BP440307" s="90"/>
    </row>
    <row r="440308" spans="68:68" customFormat="1">
      <c r="BP440308" s="90"/>
    </row>
    <row r="440309" spans="68:68" customFormat="1">
      <c r="BP440309" s="90"/>
    </row>
    <row r="440310" spans="68:68" customFormat="1">
      <c r="BP440310" s="90"/>
    </row>
    <row r="440311" spans="68:68" customFormat="1">
      <c r="BP440311" s="90"/>
    </row>
    <row r="440312" spans="68:68" customFormat="1">
      <c r="BP440312" s="90"/>
    </row>
    <row r="440313" spans="68:68" customFormat="1">
      <c r="BP440313" s="90"/>
    </row>
    <row r="440314" spans="68:68" customFormat="1">
      <c r="BP440314" s="90"/>
    </row>
    <row r="440315" spans="68:68" customFormat="1">
      <c r="BP440315" s="90"/>
    </row>
    <row r="440316" spans="68:68" customFormat="1">
      <c r="BP440316" s="90"/>
    </row>
    <row r="440317" spans="68:68" customFormat="1">
      <c r="BP440317" s="90"/>
    </row>
    <row r="440318" spans="68:68" customFormat="1">
      <c r="BP440318" s="90"/>
    </row>
    <row r="440319" spans="68:68" customFormat="1">
      <c r="BP440319" s="90"/>
    </row>
    <row r="440320" spans="68:68" customFormat="1">
      <c r="BP440320" s="90"/>
    </row>
    <row r="440321" spans="68:68" customFormat="1">
      <c r="BP440321" s="90"/>
    </row>
    <row r="440322" spans="68:68" customFormat="1">
      <c r="BP440322" s="90"/>
    </row>
    <row r="440323" spans="68:68" customFormat="1">
      <c r="BP440323" s="90"/>
    </row>
    <row r="440324" spans="68:68" customFormat="1">
      <c r="BP440324" s="90"/>
    </row>
    <row r="440325" spans="68:68" customFormat="1">
      <c r="BP440325" s="90"/>
    </row>
    <row r="440326" spans="68:68" customFormat="1">
      <c r="BP440326" s="90"/>
    </row>
    <row r="440327" spans="68:68" customFormat="1">
      <c r="BP440327" s="90"/>
    </row>
    <row r="440328" spans="68:68" customFormat="1">
      <c r="BP440328" s="90"/>
    </row>
    <row r="440329" spans="68:68" customFormat="1">
      <c r="BP440329" s="90"/>
    </row>
    <row r="440330" spans="68:68" customFormat="1">
      <c r="BP440330" s="90"/>
    </row>
    <row r="440331" spans="68:68" customFormat="1">
      <c r="BP440331" s="90"/>
    </row>
    <row r="440332" spans="68:68" customFormat="1">
      <c r="BP440332" s="90"/>
    </row>
    <row r="440333" spans="68:68" customFormat="1">
      <c r="BP440333" s="90"/>
    </row>
    <row r="440334" spans="68:68" customFormat="1">
      <c r="BP440334" s="90"/>
    </row>
    <row r="440335" spans="68:68" customFormat="1">
      <c r="BP440335" s="90"/>
    </row>
    <row r="440336" spans="68:68" customFormat="1">
      <c r="BP440336" s="90"/>
    </row>
    <row r="440337" spans="68:68" customFormat="1">
      <c r="BP440337" s="90"/>
    </row>
    <row r="440338" spans="68:68" customFormat="1">
      <c r="BP440338" s="90"/>
    </row>
    <row r="440339" spans="68:68" customFormat="1">
      <c r="BP440339" s="90"/>
    </row>
    <row r="440340" spans="68:68" customFormat="1">
      <c r="BP440340" s="90"/>
    </row>
    <row r="440341" spans="68:68" customFormat="1">
      <c r="BP440341" s="90"/>
    </row>
    <row r="440342" spans="68:68" customFormat="1">
      <c r="BP440342" s="90"/>
    </row>
    <row r="440343" spans="68:68" customFormat="1">
      <c r="BP440343" s="90"/>
    </row>
    <row r="440344" spans="68:68" customFormat="1">
      <c r="BP440344" s="90"/>
    </row>
    <row r="440345" spans="68:68" customFormat="1">
      <c r="BP440345" s="90"/>
    </row>
    <row r="440346" spans="68:68" customFormat="1">
      <c r="BP440346" s="90"/>
    </row>
    <row r="440347" spans="68:68" customFormat="1">
      <c r="BP440347" s="90"/>
    </row>
    <row r="440348" spans="68:68" customFormat="1">
      <c r="BP440348" s="90"/>
    </row>
    <row r="440349" spans="68:68" customFormat="1">
      <c r="BP440349" s="90"/>
    </row>
    <row r="440350" spans="68:68" customFormat="1">
      <c r="BP440350" s="90"/>
    </row>
    <row r="440351" spans="68:68" customFormat="1">
      <c r="BP440351" s="90"/>
    </row>
    <row r="440352" spans="68:68" customFormat="1">
      <c r="BP440352" s="90"/>
    </row>
    <row r="440353" spans="68:68" customFormat="1">
      <c r="BP440353" s="90"/>
    </row>
    <row r="440354" spans="68:68" customFormat="1">
      <c r="BP440354" s="90"/>
    </row>
    <row r="440355" spans="68:68" customFormat="1">
      <c r="BP440355" s="90"/>
    </row>
    <row r="440356" spans="68:68" customFormat="1">
      <c r="BP440356" s="90"/>
    </row>
    <row r="440357" spans="68:68" customFormat="1">
      <c r="BP440357" s="90"/>
    </row>
    <row r="440358" spans="68:68" customFormat="1">
      <c r="BP440358" s="90"/>
    </row>
    <row r="440359" spans="68:68" customFormat="1">
      <c r="BP440359" s="90"/>
    </row>
    <row r="440360" spans="68:68" customFormat="1">
      <c r="BP440360" s="90"/>
    </row>
    <row r="440361" spans="68:68" customFormat="1">
      <c r="BP440361" s="90"/>
    </row>
    <row r="440362" spans="68:68" customFormat="1">
      <c r="BP440362" s="90"/>
    </row>
    <row r="440363" spans="68:68" customFormat="1">
      <c r="BP440363" s="90"/>
    </row>
    <row r="440364" spans="68:68" customFormat="1">
      <c r="BP440364" s="90"/>
    </row>
    <row r="440365" spans="68:68" customFormat="1">
      <c r="BP440365" s="90"/>
    </row>
    <row r="440366" spans="68:68" customFormat="1">
      <c r="BP440366" s="90"/>
    </row>
    <row r="440367" spans="68:68" customFormat="1">
      <c r="BP440367" s="90"/>
    </row>
    <row r="440368" spans="68:68" customFormat="1">
      <c r="BP440368" s="90"/>
    </row>
    <row r="440369" spans="68:68" customFormat="1">
      <c r="BP440369" s="90"/>
    </row>
    <row r="440370" spans="68:68" customFormat="1">
      <c r="BP440370" s="90"/>
    </row>
    <row r="440371" spans="68:68" customFormat="1">
      <c r="BP440371" s="90"/>
    </row>
    <row r="440372" spans="68:68" customFormat="1">
      <c r="BP440372" s="90"/>
    </row>
    <row r="440373" spans="68:68" customFormat="1">
      <c r="BP440373" s="90"/>
    </row>
    <row r="440374" spans="68:68" customFormat="1">
      <c r="BP440374" s="90"/>
    </row>
    <row r="440375" spans="68:68" customFormat="1">
      <c r="BP440375" s="90"/>
    </row>
    <row r="440376" spans="68:68" customFormat="1">
      <c r="BP440376" s="90"/>
    </row>
    <row r="440377" spans="68:68" customFormat="1">
      <c r="BP440377" s="90"/>
    </row>
    <row r="440378" spans="68:68" customFormat="1">
      <c r="BP440378" s="90"/>
    </row>
    <row r="440379" spans="68:68" customFormat="1">
      <c r="BP440379" s="90"/>
    </row>
    <row r="440380" spans="68:68" customFormat="1">
      <c r="BP440380" s="90"/>
    </row>
    <row r="440381" spans="68:68" customFormat="1">
      <c r="BP440381" s="90"/>
    </row>
    <row r="440382" spans="68:68" customFormat="1">
      <c r="BP440382" s="90"/>
    </row>
    <row r="440383" spans="68:68" customFormat="1">
      <c r="BP440383" s="90"/>
    </row>
    <row r="440384" spans="68:68" customFormat="1">
      <c r="BP440384" s="90"/>
    </row>
    <row r="440385" spans="68:68" customFormat="1">
      <c r="BP440385" s="90"/>
    </row>
    <row r="440386" spans="68:68" customFormat="1">
      <c r="BP440386" s="90"/>
    </row>
    <row r="440387" spans="68:68" customFormat="1">
      <c r="BP440387" s="90"/>
    </row>
    <row r="440388" spans="68:68" customFormat="1">
      <c r="BP440388" s="90"/>
    </row>
    <row r="440389" spans="68:68" customFormat="1">
      <c r="BP440389" s="90"/>
    </row>
    <row r="440390" spans="68:68" customFormat="1">
      <c r="BP440390" s="90"/>
    </row>
    <row r="440391" spans="68:68" customFormat="1">
      <c r="BP440391" s="90"/>
    </row>
    <row r="440392" spans="68:68" customFormat="1">
      <c r="BP440392" s="90"/>
    </row>
    <row r="440393" spans="68:68" customFormat="1">
      <c r="BP440393" s="90"/>
    </row>
    <row r="440394" spans="68:68" customFormat="1">
      <c r="BP440394" s="90"/>
    </row>
    <row r="440395" spans="68:68" customFormat="1">
      <c r="BP440395" s="90"/>
    </row>
    <row r="440396" spans="68:68" customFormat="1">
      <c r="BP440396" s="90"/>
    </row>
    <row r="440397" spans="68:68" customFormat="1">
      <c r="BP440397" s="90"/>
    </row>
    <row r="440398" spans="68:68" customFormat="1">
      <c r="BP440398" s="90"/>
    </row>
    <row r="440399" spans="68:68" customFormat="1">
      <c r="BP440399" s="90"/>
    </row>
    <row r="440400" spans="68:68" customFormat="1">
      <c r="BP440400" s="90"/>
    </row>
    <row r="440401" spans="68:68" customFormat="1">
      <c r="BP440401" s="90"/>
    </row>
    <row r="440402" spans="68:68" customFormat="1">
      <c r="BP440402" s="90"/>
    </row>
    <row r="440403" spans="68:68" customFormat="1">
      <c r="BP440403" s="90"/>
    </row>
    <row r="440404" spans="68:68" customFormat="1">
      <c r="BP440404" s="90"/>
    </row>
    <row r="440405" spans="68:68" customFormat="1">
      <c r="BP440405" s="90"/>
    </row>
    <row r="440406" spans="68:68" customFormat="1">
      <c r="BP440406" s="90"/>
    </row>
    <row r="440407" spans="68:68" customFormat="1">
      <c r="BP440407" s="90"/>
    </row>
    <row r="440408" spans="68:68" customFormat="1">
      <c r="BP440408" s="90"/>
    </row>
    <row r="440409" spans="68:68" customFormat="1">
      <c r="BP440409" s="90"/>
    </row>
    <row r="440410" spans="68:68" customFormat="1">
      <c r="BP440410" s="90"/>
    </row>
    <row r="440411" spans="68:68" customFormat="1">
      <c r="BP440411" s="90"/>
    </row>
    <row r="440412" spans="68:68" customFormat="1">
      <c r="BP440412" s="90"/>
    </row>
    <row r="440413" spans="68:68" customFormat="1">
      <c r="BP440413" s="90"/>
    </row>
    <row r="440414" spans="68:68" customFormat="1">
      <c r="BP440414" s="90"/>
    </row>
    <row r="440415" spans="68:68" customFormat="1">
      <c r="BP440415" s="90"/>
    </row>
    <row r="440416" spans="68:68" customFormat="1">
      <c r="BP440416" s="90"/>
    </row>
    <row r="440417" spans="68:68" customFormat="1">
      <c r="BP440417" s="90"/>
    </row>
    <row r="440418" spans="68:68" customFormat="1">
      <c r="BP440418" s="90"/>
    </row>
    <row r="440419" spans="68:68" customFormat="1">
      <c r="BP440419" s="90"/>
    </row>
    <row r="440420" spans="68:68" customFormat="1">
      <c r="BP440420" s="90"/>
    </row>
    <row r="440421" spans="68:68" customFormat="1">
      <c r="BP440421" s="90"/>
    </row>
    <row r="440422" spans="68:68" customFormat="1">
      <c r="BP440422" s="90"/>
    </row>
    <row r="440423" spans="68:68" customFormat="1">
      <c r="BP440423" s="90"/>
    </row>
    <row r="440424" spans="68:68" customFormat="1">
      <c r="BP440424" s="90"/>
    </row>
    <row r="440425" spans="68:68" customFormat="1">
      <c r="BP440425" s="90"/>
    </row>
    <row r="440426" spans="68:68" customFormat="1">
      <c r="BP440426" s="90"/>
    </row>
    <row r="440427" spans="68:68" customFormat="1">
      <c r="BP440427" s="90"/>
    </row>
    <row r="440428" spans="68:68" customFormat="1">
      <c r="BP440428" s="90"/>
    </row>
    <row r="440429" spans="68:68" customFormat="1">
      <c r="BP440429" s="90"/>
    </row>
    <row r="440430" spans="68:68" customFormat="1">
      <c r="BP440430" s="90"/>
    </row>
    <row r="440431" spans="68:68" customFormat="1">
      <c r="BP440431" s="90"/>
    </row>
    <row r="440432" spans="68:68" customFormat="1">
      <c r="BP440432" s="90"/>
    </row>
    <row r="440433" spans="68:68" customFormat="1">
      <c r="BP440433" s="90"/>
    </row>
    <row r="440434" spans="68:68" customFormat="1">
      <c r="BP440434" s="90"/>
    </row>
    <row r="440435" spans="68:68" customFormat="1">
      <c r="BP440435" s="90"/>
    </row>
    <row r="440436" spans="68:68" customFormat="1">
      <c r="BP440436" s="90"/>
    </row>
    <row r="440437" spans="68:68" customFormat="1">
      <c r="BP440437" s="90"/>
    </row>
    <row r="440438" spans="68:68" customFormat="1">
      <c r="BP440438" s="90"/>
    </row>
    <row r="440439" spans="68:68" customFormat="1">
      <c r="BP440439" s="90"/>
    </row>
    <row r="440440" spans="68:68" customFormat="1">
      <c r="BP440440" s="90"/>
    </row>
    <row r="440441" spans="68:68" customFormat="1">
      <c r="BP440441" s="90"/>
    </row>
    <row r="440442" spans="68:68" customFormat="1">
      <c r="BP440442" s="90"/>
    </row>
    <row r="440443" spans="68:68" customFormat="1">
      <c r="BP440443" s="90"/>
    </row>
    <row r="440444" spans="68:68" customFormat="1">
      <c r="BP440444" s="90"/>
    </row>
    <row r="440445" spans="68:68" customFormat="1">
      <c r="BP440445" s="90"/>
    </row>
    <row r="440446" spans="68:68" customFormat="1">
      <c r="BP440446" s="90"/>
    </row>
    <row r="440447" spans="68:68" customFormat="1">
      <c r="BP440447" s="90"/>
    </row>
    <row r="440448" spans="68:68" customFormat="1">
      <c r="BP440448" s="90"/>
    </row>
    <row r="440449" spans="68:68" customFormat="1">
      <c r="BP440449" s="90"/>
    </row>
    <row r="440450" spans="68:68" customFormat="1">
      <c r="BP440450" s="90"/>
    </row>
    <row r="440451" spans="68:68" customFormat="1">
      <c r="BP440451" s="90"/>
    </row>
    <row r="440452" spans="68:68" customFormat="1">
      <c r="BP440452" s="90"/>
    </row>
    <row r="440453" spans="68:68" customFormat="1">
      <c r="BP440453" s="90"/>
    </row>
    <row r="440454" spans="68:68" customFormat="1">
      <c r="BP440454" s="90"/>
    </row>
    <row r="440455" spans="68:68" customFormat="1">
      <c r="BP440455" s="90"/>
    </row>
    <row r="440456" spans="68:68" customFormat="1">
      <c r="BP440456" s="90"/>
    </row>
    <row r="440457" spans="68:68" customFormat="1">
      <c r="BP440457" s="90"/>
    </row>
    <row r="440458" spans="68:68" customFormat="1">
      <c r="BP440458" s="90"/>
    </row>
    <row r="440459" spans="68:68" customFormat="1">
      <c r="BP440459" s="90"/>
    </row>
    <row r="440460" spans="68:68" customFormat="1">
      <c r="BP440460" s="90"/>
    </row>
    <row r="440461" spans="68:68" customFormat="1">
      <c r="BP440461" s="90"/>
    </row>
    <row r="440462" spans="68:68" customFormat="1">
      <c r="BP440462" s="90"/>
    </row>
    <row r="440463" spans="68:68" customFormat="1">
      <c r="BP440463" s="90"/>
    </row>
    <row r="440464" spans="68:68" customFormat="1">
      <c r="BP440464" s="90"/>
    </row>
    <row r="440465" spans="68:68" customFormat="1">
      <c r="BP440465" s="90"/>
    </row>
    <row r="440466" spans="68:68" customFormat="1">
      <c r="BP440466" s="90"/>
    </row>
    <row r="440467" spans="68:68" customFormat="1">
      <c r="BP440467" s="90"/>
    </row>
    <row r="440468" spans="68:68" customFormat="1">
      <c r="BP440468" s="90"/>
    </row>
    <row r="440469" spans="68:68" customFormat="1">
      <c r="BP440469" s="90"/>
    </row>
    <row r="440470" spans="68:68" customFormat="1">
      <c r="BP440470" s="90"/>
    </row>
    <row r="440471" spans="68:68" customFormat="1">
      <c r="BP440471" s="90"/>
    </row>
    <row r="440472" spans="68:68" customFormat="1">
      <c r="BP440472" s="90"/>
    </row>
    <row r="440473" spans="68:68" customFormat="1">
      <c r="BP440473" s="90"/>
    </row>
    <row r="440474" spans="68:68" customFormat="1">
      <c r="BP440474" s="90"/>
    </row>
    <row r="440475" spans="68:68" customFormat="1">
      <c r="BP440475" s="90"/>
    </row>
    <row r="440476" spans="68:68" customFormat="1">
      <c r="BP440476" s="90"/>
    </row>
    <row r="440477" spans="68:68" customFormat="1">
      <c r="BP440477" s="90"/>
    </row>
    <row r="440478" spans="68:68" customFormat="1">
      <c r="BP440478" s="90"/>
    </row>
    <row r="440479" spans="68:68" customFormat="1">
      <c r="BP440479" s="90"/>
    </row>
    <row r="440480" spans="68:68" customFormat="1">
      <c r="BP440480" s="90"/>
    </row>
    <row r="440481" spans="68:68" customFormat="1">
      <c r="BP440481" s="90"/>
    </row>
    <row r="440482" spans="68:68" customFormat="1">
      <c r="BP440482" s="90"/>
    </row>
    <row r="440483" spans="68:68" customFormat="1">
      <c r="BP440483" s="90"/>
    </row>
    <row r="440484" spans="68:68" customFormat="1">
      <c r="BP440484" s="90"/>
    </row>
    <row r="440485" spans="68:68" customFormat="1">
      <c r="BP440485" s="90"/>
    </row>
    <row r="440486" spans="68:68" customFormat="1">
      <c r="BP440486" s="90"/>
    </row>
    <row r="440487" spans="68:68" customFormat="1">
      <c r="BP440487" s="90"/>
    </row>
    <row r="440488" spans="68:68" customFormat="1">
      <c r="BP440488" s="90"/>
    </row>
    <row r="440489" spans="68:68" customFormat="1">
      <c r="BP440489" s="90"/>
    </row>
    <row r="440490" spans="68:68" customFormat="1">
      <c r="BP440490" s="90"/>
    </row>
    <row r="440491" spans="68:68" customFormat="1">
      <c r="BP440491" s="90"/>
    </row>
    <row r="440492" spans="68:68" customFormat="1">
      <c r="BP440492" s="90"/>
    </row>
    <row r="440493" spans="68:68" customFormat="1">
      <c r="BP440493" s="90"/>
    </row>
    <row r="440494" spans="68:68" customFormat="1">
      <c r="BP440494" s="90"/>
    </row>
    <row r="440495" spans="68:68" customFormat="1">
      <c r="BP440495" s="90"/>
    </row>
    <row r="440496" spans="68:68" customFormat="1">
      <c r="BP440496" s="90"/>
    </row>
    <row r="440497" spans="68:68" customFormat="1">
      <c r="BP440497" s="90"/>
    </row>
    <row r="440498" spans="68:68" customFormat="1">
      <c r="BP440498" s="90"/>
    </row>
    <row r="440499" spans="68:68" customFormat="1">
      <c r="BP440499" s="90"/>
    </row>
    <row r="440500" spans="68:68" customFormat="1">
      <c r="BP440500" s="90"/>
    </row>
    <row r="440501" spans="68:68" customFormat="1">
      <c r="BP440501" s="90"/>
    </row>
    <row r="440502" spans="68:68" customFormat="1">
      <c r="BP440502" s="90"/>
    </row>
    <row r="440503" spans="68:68" customFormat="1">
      <c r="BP440503" s="90"/>
    </row>
    <row r="440504" spans="68:68" customFormat="1">
      <c r="BP440504" s="90"/>
    </row>
    <row r="440505" spans="68:68" customFormat="1">
      <c r="BP440505" s="90"/>
    </row>
    <row r="440506" spans="68:68" customFormat="1">
      <c r="BP440506" s="90"/>
    </row>
    <row r="440507" spans="68:68" customFormat="1">
      <c r="BP440507" s="90"/>
    </row>
    <row r="440508" spans="68:68" customFormat="1">
      <c r="BP440508" s="90"/>
    </row>
    <row r="440509" spans="68:68" customFormat="1">
      <c r="BP440509" s="90"/>
    </row>
    <row r="440510" spans="68:68" customFormat="1">
      <c r="BP440510" s="90"/>
    </row>
    <row r="440511" spans="68:68" customFormat="1">
      <c r="BP440511" s="90"/>
    </row>
    <row r="440512" spans="68:68" customFormat="1">
      <c r="BP440512" s="90"/>
    </row>
    <row r="440513" spans="68:68" customFormat="1">
      <c r="BP440513" s="90"/>
    </row>
    <row r="440514" spans="68:68" customFormat="1">
      <c r="BP440514" s="90"/>
    </row>
    <row r="440515" spans="68:68" customFormat="1">
      <c r="BP440515" s="90"/>
    </row>
    <row r="440516" spans="68:68" customFormat="1">
      <c r="BP440516" s="90"/>
    </row>
    <row r="440517" spans="68:68" customFormat="1">
      <c r="BP440517" s="90"/>
    </row>
    <row r="440518" spans="68:68" customFormat="1">
      <c r="BP440518" s="90"/>
    </row>
    <row r="440519" spans="68:68" customFormat="1">
      <c r="BP440519" s="90"/>
    </row>
    <row r="440520" spans="68:68" customFormat="1">
      <c r="BP440520" s="90"/>
    </row>
    <row r="440521" spans="68:68" customFormat="1">
      <c r="BP440521" s="90"/>
    </row>
    <row r="440522" spans="68:68" customFormat="1">
      <c r="BP440522" s="90"/>
    </row>
    <row r="440523" spans="68:68" customFormat="1">
      <c r="BP440523" s="90"/>
    </row>
    <row r="440524" spans="68:68" customFormat="1">
      <c r="BP440524" s="90"/>
    </row>
    <row r="440525" spans="68:68" customFormat="1">
      <c r="BP440525" s="90"/>
    </row>
    <row r="440526" spans="68:68" customFormat="1">
      <c r="BP440526" s="90"/>
    </row>
    <row r="440527" spans="68:68" customFormat="1">
      <c r="BP440527" s="90"/>
    </row>
    <row r="440528" spans="68:68" customFormat="1">
      <c r="BP440528" s="90"/>
    </row>
    <row r="440529" spans="68:68" customFormat="1">
      <c r="BP440529" s="90"/>
    </row>
    <row r="440530" spans="68:68" customFormat="1">
      <c r="BP440530" s="90"/>
    </row>
    <row r="440531" spans="68:68" customFormat="1">
      <c r="BP440531" s="90"/>
    </row>
    <row r="440532" spans="68:68" customFormat="1">
      <c r="BP440532" s="90"/>
    </row>
    <row r="440533" spans="68:68" customFormat="1">
      <c r="BP440533" s="90"/>
    </row>
    <row r="440534" spans="68:68" customFormat="1">
      <c r="BP440534" s="90"/>
    </row>
    <row r="440535" spans="68:68" customFormat="1">
      <c r="BP440535" s="90"/>
    </row>
    <row r="440536" spans="68:68" customFormat="1">
      <c r="BP440536" s="90"/>
    </row>
    <row r="440537" spans="68:68" customFormat="1">
      <c r="BP440537" s="90"/>
    </row>
    <row r="440538" spans="68:68" customFormat="1">
      <c r="BP440538" s="90"/>
    </row>
    <row r="440539" spans="68:68" customFormat="1">
      <c r="BP440539" s="90"/>
    </row>
    <row r="440540" spans="68:68" customFormat="1">
      <c r="BP440540" s="90"/>
    </row>
    <row r="440541" spans="68:68" customFormat="1">
      <c r="BP440541" s="90"/>
    </row>
    <row r="440542" spans="68:68" customFormat="1">
      <c r="BP440542" s="90"/>
    </row>
    <row r="440543" spans="68:68" customFormat="1">
      <c r="BP440543" s="90"/>
    </row>
    <row r="440544" spans="68:68" customFormat="1">
      <c r="BP440544" s="90"/>
    </row>
    <row r="440545" spans="68:68" customFormat="1">
      <c r="BP440545" s="90"/>
    </row>
    <row r="440546" spans="68:68" customFormat="1">
      <c r="BP440546" s="90"/>
    </row>
    <row r="440547" spans="68:68" customFormat="1">
      <c r="BP440547" s="90"/>
    </row>
    <row r="440548" spans="68:68" customFormat="1">
      <c r="BP440548" s="90"/>
    </row>
    <row r="440549" spans="68:68" customFormat="1">
      <c r="BP440549" s="90"/>
    </row>
    <row r="440550" spans="68:68" customFormat="1">
      <c r="BP440550" s="90"/>
    </row>
    <row r="440551" spans="68:68" customFormat="1">
      <c r="BP440551" s="90"/>
    </row>
    <row r="440552" spans="68:68" customFormat="1">
      <c r="BP440552" s="90"/>
    </row>
    <row r="440553" spans="68:68" customFormat="1">
      <c r="BP440553" s="90"/>
    </row>
    <row r="440554" spans="68:68" customFormat="1">
      <c r="BP440554" s="90"/>
    </row>
    <row r="440555" spans="68:68" customFormat="1">
      <c r="BP440555" s="90"/>
    </row>
    <row r="440556" spans="68:68" customFormat="1">
      <c r="BP440556" s="90"/>
    </row>
    <row r="440557" spans="68:68" customFormat="1">
      <c r="BP440557" s="90"/>
    </row>
    <row r="440558" spans="68:68" customFormat="1">
      <c r="BP440558" s="90"/>
    </row>
    <row r="440559" spans="68:68" customFormat="1">
      <c r="BP440559" s="90"/>
    </row>
    <row r="440560" spans="68:68" customFormat="1">
      <c r="BP440560" s="90"/>
    </row>
    <row r="440561" spans="68:68" customFormat="1">
      <c r="BP440561" s="90"/>
    </row>
    <row r="440562" spans="68:68" customFormat="1">
      <c r="BP440562" s="90"/>
    </row>
    <row r="440563" spans="68:68" customFormat="1">
      <c r="BP440563" s="90"/>
    </row>
    <row r="440564" spans="68:68" customFormat="1">
      <c r="BP440564" s="90"/>
    </row>
    <row r="440565" spans="68:68" customFormat="1">
      <c r="BP440565" s="90"/>
    </row>
    <row r="440566" spans="68:68" customFormat="1">
      <c r="BP440566" s="90"/>
    </row>
    <row r="440567" spans="68:68" customFormat="1">
      <c r="BP440567" s="90"/>
    </row>
    <row r="440568" spans="68:68" customFormat="1">
      <c r="BP440568" s="90"/>
    </row>
    <row r="440569" spans="68:68" customFormat="1">
      <c r="BP440569" s="90"/>
    </row>
    <row r="440570" spans="68:68" customFormat="1">
      <c r="BP440570" s="90"/>
    </row>
    <row r="440571" spans="68:68" customFormat="1">
      <c r="BP440571" s="90"/>
    </row>
    <row r="440572" spans="68:68" customFormat="1">
      <c r="BP440572" s="90"/>
    </row>
    <row r="440573" spans="68:68" customFormat="1">
      <c r="BP440573" s="90"/>
    </row>
    <row r="440574" spans="68:68" customFormat="1">
      <c r="BP440574" s="90"/>
    </row>
    <row r="440575" spans="68:68" customFormat="1">
      <c r="BP440575" s="90"/>
    </row>
    <row r="440576" spans="68:68" customFormat="1">
      <c r="BP440576" s="90"/>
    </row>
    <row r="440577" spans="68:68" customFormat="1">
      <c r="BP440577" s="90"/>
    </row>
    <row r="440578" spans="68:68" customFormat="1">
      <c r="BP440578" s="90"/>
    </row>
    <row r="440579" spans="68:68" customFormat="1">
      <c r="BP440579" s="90"/>
    </row>
    <row r="440580" spans="68:68" customFormat="1">
      <c r="BP440580" s="90"/>
    </row>
    <row r="440581" spans="68:68" customFormat="1">
      <c r="BP440581" s="90"/>
    </row>
    <row r="440582" spans="68:68" customFormat="1">
      <c r="BP440582" s="90"/>
    </row>
    <row r="440583" spans="68:68" customFormat="1">
      <c r="BP440583" s="90"/>
    </row>
    <row r="440584" spans="68:68" customFormat="1">
      <c r="BP440584" s="90"/>
    </row>
    <row r="440585" spans="68:68" customFormat="1">
      <c r="BP440585" s="90"/>
    </row>
    <row r="440586" spans="68:68" customFormat="1">
      <c r="BP440586" s="90"/>
    </row>
    <row r="440587" spans="68:68" customFormat="1">
      <c r="BP440587" s="90"/>
    </row>
    <row r="440588" spans="68:68" customFormat="1">
      <c r="BP440588" s="90"/>
    </row>
    <row r="440589" spans="68:68" customFormat="1">
      <c r="BP440589" s="90"/>
    </row>
    <row r="440590" spans="68:68" customFormat="1">
      <c r="BP440590" s="90"/>
    </row>
    <row r="440591" spans="68:68" customFormat="1">
      <c r="BP440591" s="90"/>
    </row>
    <row r="440592" spans="68:68" customFormat="1">
      <c r="BP440592" s="90"/>
    </row>
    <row r="440593" spans="68:68" customFormat="1">
      <c r="BP440593" s="90"/>
    </row>
    <row r="440594" spans="68:68" customFormat="1">
      <c r="BP440594" s="90"/>
    </row>
    <row r="440595" spans="68:68" customFormat="1">
      <c r="BP440595" s="90"/>
    </row>
    <row r="440596" spans="68:68" customFormat="1">
      <c r="BP440596" s="90"/>
    </row>
    <row r="440597" spans="68:68" customFormat="1">
      <c r="BP440597" s="90"/>
    </row>
    <row r="440598" spans="68:68" customFormat="1">
      <c r="BP440598" s="90"/>
    </row>
    <row r="440599" spans="68:68" customFormat="1">
      <c r="BP440599" s="90"/>
    </row>
    <row r="440600" spans="68:68" customFormat="1">
      <c r="BP440600" s="90"/>
    </row>
    <row r="440601" spans="68:68" customFormat="1">
      <c r="BP440601" s="90"/>
    </row>
    <row r="440602" spans="68:68" customFormat="1">
      <c r="BP440602" s="90"/>
    </row>
    <row r="440603" spans="68:68" customFormat="1">
      <c r="BP440603" s="90"/>
    </row>
    <row r="440604" spans="68:68" customFormat="1">
      <c r="BP440604" s="90"/>
    </row>
    <row r="440605" spans="68:68" customFormat="1">
      <c r="BP440605" s="90"/>
    </row>
    <row r="440606" spans="68:68" customFormat="1">
      <c r="BP440606" s="90"/>
    </row>
    <row r="440607" spans="68:68" customFormat="1">
      <c r="BP440607" s="90"/>
    </row>
    <row r="440608" spans="68:68" customFormat="1">
      <c r="BP440608" s="90"/>
    </row>
    <row r="440609" spans="68:68" customFormat="1">
      <c r="BP440609" s="90"/>
    </row>
    <row r="440610" spans="68:68" customFormat="1">
      <c r="BP440610" s="90"/>
    </row>
    <row r="440611" spans="68:68" customFormat="1">
      <c r="BP440611" s="90"/>
    </row>
    <row r="440612" spans="68:68" customFormat="1">
      <c r="BP440612" s="90"/>
    </row>
    <row r="440613" spans="68:68" customFormat="1">
      <c r="BP440613" s="90"/>
    </row>
    <row r="440614" spans="68:68" customFormat="1">
      <c r="BP440614" s="90"/>
    </row>
    <row r="440615" spans="68:68" customFormat="1">
      <c r="BP440615" s="90"/>
    </row>
    <row r="440616" spans="68:68" customFormat="1">
      <c r="BP440616" s="90"/>
    </row>
    <row r="440617" spans="68:68" customFormat="1">
      <c r="BP440617" s="90"/>
    </row>
    <row r="440618" spans="68:68" customFormat="1">
      <c r="BP440618" s="90"/>
    </row>
    <row r="440619" spans="68:68" customFormat="1">
      <c r="BP440619" s="90"/>
    </row>
    <row r="440620" spans="68:68" customFormat="1">
      <c r="BP440620" s="90"/>
    </row>
    <row r="440621" spans="68:68" customFormat="1">
      <c r="BP440621" s="90"/>
    </row>
    <row r="440622" spans="68:68" customFormat="1">
      <c r="BP440622" s="90"/>
    </row>
    <row r="440623" spans="68:68" customFormat="1">
      <c r="BP440623" s="90"/>
    </row>
    <row r="440624" spans="68:68" customFormat="1">
      <c r="BP440624" s="90"/>
    </row>
    <row r="440625" spans="68:68" customFormat="1">
      <c r="BP440625" s="90"/>
    </row>
    <row r="440626" spans="68:68" customFormat="1">
      <c r="BP440626" s="90"/>
    </row>
    <row r="440627" spans="68:68" customFormat="1">
      <c r="BP440627" s="90"/>
    </row>
    <row r="440628" spans="68:68" customFormat="1">
      <c r="BP440628" s="90"/>
    </row>
    <row r="440629" spans="68:68" customFormat="1">
      <c r="BP440629" s="90"/>
    </row>
    <row r="440630" spans="68:68" customFormat="1">
      <c r="BP440630" s="90"/>
    </row>
    <row r="440631" spans="68:68" customFormat="1">
      <c r="BP440631" s="90"/>
    </row>
    <row r="440632" spans="68:68" customFormat="1">
      <c r="BP440632" s="90"/>
    </row>
    <row r="440633" spans="68:68" customFormat="1">
      <c r="BP440633" s="90"/>
    </row>
    <row r="440634" spans="68:68" customFormat="1">
      <c r="BP440634" s="90"/>
    </row>
    <row r="440635" spans="68:68" customFormat="1">
      <c r="BP440635" s="90"/>
    </row>
    <row r="440636" spans="68:68" customFormat="1">
      <c r="BP440636" s="90"/>
    </row>
    <row r="440637" spans="68:68" customFormat="1">
      <c r="BP440637" s="90"/>
    </row>
    <row r="440638" spans="68:68" customFormat="1">
      <c r="BP440638" s="90"/>
    </row>
    <row r="440639" spans="68:68" customFormat="1">
      <c r="BP440639" s="90"/>
    </row>
    <row r="440640" spans="68:68" customFormat="1">
      <c r="BP440640" s="90"/>
    </row>
    <row r="440641" spans="68:68" customFormat="1">
      <c r="BP440641" s="90"/>
    </row>
    <row r="440642" spans="68:68" customFormat="1">
      <c r="BP440642" s="90"/>
    </row>
    <row r="440643" spans="68:68" customFormat="1">
      <c r="BP440643" s="90"/>
    </row>
    <row r="440644" spans="68:68" customFormat="1">
      <c r="BP440644" s="90"/>
    </row>
    <row r="440645" spans="68:68" customFormat="1">
      <c r="BP440645" s="90"/>
    </row>
    <row r="440646" spans="68:68" customFormat="1">
      <c r="BP440646" s="90"/>
    </row>
    <row r="440647" spans="68:68" customFormat="1">
      <c r="BP440647" s="90"/>
    </row>
    <row r="440648" spans="68:68" customFormat="1">
      <c r="BP440648" s="90"/>
    </row>
    <row r="440649" spans="68:68" customFormat="1">
      <c r="BP440649" s="90"/>
    </row>
    <row r="440650" spans="68:68" customFormat="1">
      <c r="BP440650" s="90"/>
    </row>
    <row r="440651" spans="68:68" customFormat="1">
      <c r="BP440651" s="90"/>
    </row>
    <row r="440652" spans="68:68" customFormat="1">
      <c r="BP440652" s="90"/>
    </row>
    <row r="440653" spans="68:68" customFormat="1">
      <c r="BP440653" s="90"/>
    </row>
    <row r="440654" spans="68:68" customFormat="1">
      <c r="BP440654" s="90"/>
    </row>
    <row r="440655" spans="68:68" customFormat="1">
      <c r="BP440655" s="90"/>
    </row>
    <row r="440656" spans="68:68" customFormat="1">
      <c r="BP440656" s="90"/>
    </row>
    <row r="440657" spans="68:68" customFormat="1">
      <c r="BP440657" s="90"/>
    </row>
    <row r="440658" spans="68:68" customFormat="1">
      <c r="BP440658" s="90"/>
    </row>
    <row r="440659" spans="68:68" customFormat="1">
      <c r="BP440659" s="90"/>
    </row>
    <row r="440660" spans="68:68" customFormat="1">
      <c r="BP440660" s="90"/>
    </row>
    <row r="440661" spans="68:68" customFormat="1">
      <c r="BP440661" s="90"/>
    </row>
    <row r="440662" spans="68:68" customFormat="1">
      <c r="BP440662" s="90"/>
    </row>
    <row r="440663" spans="68:68" customFormat="1">
      <c r="BP440663" s="90"/>
    </row>
    <row r="440664" spans="68:68" customFormat="1">
      <c r="BP440664" s="90"/>
    </row>
    <row r="440665" spans="68:68" customFormat="1">
      <c r="BP440665" s="90"/>
    </row>
    <row r="440666" spans="68:68" customFormat="1">
      <c r="BP440666" s="90"/>
    </row>
    <row r="440667" spans="68:68" customFormat="1">
      <c r="BP440667" s="90"/>
    </row>
    <row r="440668" spans="68:68" customFormat="1">
      <c r="BP440668" s="90"/>
    </row>
    <row r="440669" spans="68:68" customFormat="1">
      <c r="BP440669" s="90"/>
    </row>
    <row r="440670" spans="68:68" customFormat="1">
      <c r="BP440670" s="90"/>
    </row>
    <row r="440671" spans="68:68" customFormat="1">
      <c r="BP440671" s="90"/>
    </row>
    <row r="440672" spans="68:68" customFormat="1">
      <c r="BP440672" s="90"/>
    </row>
    <row r="440673" spans="68:68" customFormat="1">
      <c r="BP440673" s="90"/>
    </row>
    <row r="440674" spans="68:68" customFormat="1">
      <c r="BP440674" s="90"/>
    </row>
    <row r="440675" spans="68:68" customFormat="1">
      <c r="BP440675" s="90"/>
    </row>
    <row r="440676" spans="68:68" customFormat="1">
      <c r="BP440676" s="90"/>
    </row>
    <row r="440677" spans="68:68" customFormat="1">
      <c r="BP440677" s="90"/>
    </row>
    <row r="440678" spans="68:68" customFormat="1">
      <c r="BP440678" s="90"/>
    </row>
    <row r="440679" spans="68:68" customFormat="1">
      <c r="BP440679" s="90"/>
    </row>
    <row r="440680" spans="68:68" customFormat="1">
      <c r="BP440680" s="90"/>
    </row>
    <row r="440681" spans="68:68" customFormat="1">
      <c r="BP440681" s="90"/>
    </row>
    <row r="440682" spans="68:68" customFormat="1">
      <c r="BP440682" s="90"/>
    </row>
    <row r="440683" spans="68:68" customFormat="1">
      <c r="BP440683" s="90"/>
    </row>
    <row r="440684" spans="68:68" customFormat="1">
      <c r="BP440684" s="90"/>
    </row>
    <row r="440685" spans="68:68" customFormat="1">
      <c r="BP440685" s="90"/>
    </row>
    <row r="440686" spans="68:68" customFormat="1">
      <c r="BP440686" s="90"/>
    </row>
    <row r="440687" spans="68:68" customFormat="1">
      <c r="BP440687" s="90"/>
    </row>
    <row r="440688" spans="68:68" customFormat="1">
      <c r="BP440688" s="90"/>
    </row>
    <row r="440689" spans="68:68" customFormat="1">
      <c r="BP440689" s="90"/>
    </row>
    <row r="440690" spans="68:68" customFormat="1">
      <c r="BP440690" s="90"/>
    </row>
    <row r="440691" spans="68:68" customFormat="1">
      <c r="BP440691" s="90"/>
    </row>
    <row r="440692" spans="68:68" customFormat="1">
      <c r="BP440692" s="90"/>
    </row>
    <row r="440693" spans="68:68" customFormat="1">
      <c r="BP440693" s="90"/>
    </row>
    <row r="440694" spans="68:68" customFormat="1">
      <c r="BP440694" s="90"/>
    </row>
    <row r="440695" spans="68:68" customFormat="1">
      <c r="BP440695" s="90"/>
    </row>
    <row r="440696" spans="68:68" customFormat="1">
      <c r="BP440696" s="90"/>
    </row>
    <row r="440697" spans="68:68" customFormat="1">
      <c r="BP440697" s="90"/>
    </row>
    <row r="440698" spans="68:68" customFormat="1">
      <c r="BP440698" s="90"/>
    </row>
    <row r="440699" spans="68:68" customFormat="1">
      <c r="BP440699" s="90"/>
    </row>
    <row r="440700" spans="68:68" customFormat="1">
      <c r="BP440700" s="90"/>
    </row>
    <row r="440701" spans="68:68" customFormat="1">
      <c r="BP440701" s="90"/>
    </row>
    <row r="440702" spans="68:68" customFormat="1">
      <c r="BP440702" s="90"/>
    </row>
    <row r="440703" spans="68:68" customFormat="1">
      <c r="BP440703" s="90"/>
    </row>
    <row r="440704" spans="68:68" customFormat="1">
      <c r="BP440704" s="90"/>
    </row>
    <row r="440705" spans="68:68" customFormat="1">
      <c r="BP440705" s="90"/>
    </row>
    <row r="440706" spans="68:68" customFormat="1">
      <c r="BP440706" s="90"/>
    </row>
    <row r="440707" spans="68:68" customFormat="1">
      <c r="BP440707" s="90"/>
    </row>
    <row r="440708" spans="68:68" customFormat="1">
      <c r="BP440708" s="90"/>
    </row>
    <row r="440709" spans="68:68" customFormat="1">
      <c r="BP440709" s="90"/>
    </row>
    <row r="440710" spans="68:68" customFormat="1">
      <c r="BP440710" s="90"/>
    </row>
    <row r="440711" spans="68:68" customFormat="1">
      <c r="BP440711" s="90"/>
    </row>
    <row r="440712" spans="68:68" customFormat="1">
      <c r="BP440712" s="90"/>
    </row>
    <row r="440713" spans="68:68" customFormat="1">
      <c r="BP440713" s="90"/>
    </row>
    <row r="440714" spans="68:68" customFormat="1">
      <c r="BP440714" s="90"/>
    </row>
    <row r="440715" spans="68:68" customFormat="1">
      <c r="BP440715" s="90"/>
    </row>
    <row r="440716" spans="68:68" customFormat="1">
      <c r="BP440716" s="90"/>
    </row>
    <row r="440717" spans="68:68" customFormat="1">
      <c r="BP440717" s="90"/>
    </row>
    <row r="440718" spans="68:68" customFormat="1">
      <c r="BP440718" s="90"/>
    </row>
    <row r="440719" spans="68:68" customFormat="1">
      <c r="BP440719" s="90"/>
    </row>
    <row r="440720" spans="68:68" customFormat="1">
      <c r="BP440720" s="90"/>
    </row>
    <row r="440721" spans="68:68" customFormat="1">
      <c r="BP440721" s="90"/>
    </row>
    <row r="440722" spans="68:68" customFormat="1">
      <c r="BP440722" s="90"/>
    </row>
    <row r="440723" spans="68:68" customFormat="1">
      <c r="BP440723" s="90"/>
    </row>
    <row r="440724" spans="68:68" customFormat="1">
      <c r="BP440724" s="90"/>
    </row>
    <row r="440725" spans="68:68" customFormat="1">
      <c r="BP440725" s="90"/>
    </row>
    <row r="440726" spans="68:68" customFormat="1">
      <c r="BP440726" s="90"/>
    </row>
    <row r="440727" spans="68:68" customFormat="1">
      <c r="BP440727" s="90"/>
    </row>
    <row r="440728" spans="68:68" customFormat="1">
      <c r="BP440728" s="90"/>
    </row>
    <row r="440729" spans="68:68" customFormat="1">
      <c r="BP440729" s="90"/>
    </row>
    <row r="440730" spans="68:68" customFormat="1">
      <c r="BP440730" s="90"/>
    </row>
    <row r="440731" spans="68:68" customFormat="1">
      <c r="BP440731" s="90"/>
    </row>
    <row r="440732" spans="68:68" customFormat="1">
      <c r="BP440732" s="90"/>
    </row>
    <row r="440733" spans="68:68" customFormat="1">
      <c r="BP440733" s="90"/>
    </row>
    <row r="440734" spans="68:68" customFormat="1">
      <c r="BP440734" s="90"/>
    </row>
    <row r="440735" spans="68:68" customFormat="1">
      <c r="BP440735" s="90"/>
    </row>
    <row r="440736" spans="68:68" customFormat="1">
      <c r="BP440736" s="90"/>
    </row>
    <row r="440737" spans="68:68" customFormat="1">
      <c r="BP440737" s="90"/>
    </row>
    <row r="440738" spans="68:68" customFormat="1">
      <c r="BP440738" s="90"/>
    </row>
    <row r="440739" spans="68:68" customFormat="1">
      <c r="BP440739" s="90"/>
    </row>
    <row r="440740" spans="68:68" customFormat="1">
      <c r="BP440740" s="90"/>
    </row>
    <row r="440741" spans="68:68" customFormat="1">
      <c r="BP440741" s="90"/>
    </row>
    <row r="440742" spans="68:68" customFormat="1">
      <c r="BP440742" s="90"/>
    </row>
    <row r="440743" spans="68:68" customFormat="1">
      <c r="BP440743" s="90"/>
    </row>
    <row r="440744" spans="68:68" customFormat="1">
      <c r="BP440744" s="90"/>
    </row>
    <row r="440745" spans="68:68" customFormat="1">
      <c r="BP440745" s="90"/>
    </row>
    <row r="440746" spans="68:68" customFormat="1">
      <c r="BP440746" s="90"/>
    </row>
    <row r="440747" spans="68:68" customFormat="1">
      <c r="BP440747" s="90"/>
    </row>
    <row r="440748" spans="68:68" customFormat="1">
      <c r="BP440748" s="90"/>
    </row>
    <row r="440749" spans="68:68" customFormat="1">
      <c r="BP440749" s="90"/>
    </row>
    <row r="440750" spans="68:68" customFormat="1">
      <c r="BP440750" s="90"/>
    </row>
    <row r="440751" spans="68:68" customFormat="1">
      <c r="BP440751" s="90"/>
    </row>
    <row r="440752" spans="68:68" customFormat="1">
      <c r="BP440752" s="90"/>
    </row>
    <row r="440753" spans="68:68" customFormat="1">
      <c r="BP440753" s="90"/>
    </row>
    <row r="440754" spans="68:68" customFormat="1">
      <c r="BP440754" s="90"/>
    </row>
    <row r="440755" spans="68:68" customFormat="1">
      <c r="BP440755" s="90"/>
    </row>
    <row r="440756" spans="68:68" customFormat="1">
      <c r="BP440756" s="90"/>
    </row>
    <row r="440757" spans="68:68" customFormat="1">
      <c r="BP440757" s="90"/>
    </row>
    <row r="440758" spans="68:68" customFormat="1">
      <c r="BP440758" s="90"/>
    </row>
    <row r="440759" spans="68:68" customFormat="1">
      <c r="BP440759" s="90"/>
    </row>
    <row r="440760" spans="68:68" customFormat="1">
      <c r="BP440760" s="90"/>
    </row>
    <row r="440761" spans="68:68" customFormat="1">
      <c r="BP440761" s="90"/>
    </row>
    <row r="440762" spans="68:68" customFormat="1">
      <c r="BP440762" s="90"/>
    </row>
    <row r="440763" spans="68:68" customFormat="1">
      <c r="BP440763" s="90"/>
    </row>
    <row r="440764" spans="68:68" customFormat="1">
      <c r="BP440764" s="90"/>
    </row>
    <row r="440765" spans="68:68" customFormat="1">
      <c r="BP440765" s="90"/>
    </row>
    <row r="440766" spans="68:68" customFormat="1">
      <c r="BP440766" s="90"/>
    </row>
    <row r="440767" spans="68:68" customFormat="1">
      <c r="BP440767" s="90"/>
    </row>
    <row r="440768" spans="68:68" customFormat="1">
      <c r="BP440768" s="90"/>
    </row>
    <row r="440769" spans="68:68" customFormat="1">
      <c r="BP440769" s="90"/>
    </row>
    <row r="440770" spans="68:68" customFormat="1">
      <c r="BP440770" s="90"/>
    </row>
    <row r="440771" spans="68:68" customFormat="1">
      <c r="BP440771" s="90"/>
    </row>
    <row r="440772" spans="68:68" customFormat="1">
      <c r="BP440772" s="90"/>
    </row>
    <row r="440773" spans="68:68" customFormat="1">
      <c r="BP440773" s="90"/>
    </row>
    <row r="440774" spans="68:68" customFormat="1">
      <c r="BP440774" s="90"/>
    </row>
    <row r="440775" spans="68:68" customFormat="1">
      <c r="BP440775" s="90"/>
    </row>
    <row r="440776" spans="68:68" customFormat="1">
      <c r="BP440776" s="90"/>
    </row>
    <row r="440777" spans="68:68" customFormat="1">
      <c r="BP440777" s="90"/>
    </row>
    <row r="440778" spans="68:68" customFormat="1">
      <c r="BP440778" s="90"/>
    </row>
    <row r="440779" spans="68:68" customFormat="1">
      <c r="BP440779" s="90"/>
    </row>
    <row r="440780" spans="68:68" customFormat="1">
      <c r="BP440780" s="90"/>
    </row>
    <row r="440781" spans="68:68" customFormat="1">
      <c r="BP440781" s="90"/>
    </row>
    <row r="440782" spans="68:68" customFormat="1">
      <c r="BP440782" s="90"/>
    </row>
    <row r="440783" spans="68:68" customFormat="1">
      <c r="BP440783" s="90"/>
    </row>
    <row r="440784" spans="68:68" customFormat="1">
      <c r="BP440784" s="90"/>
    </row>
    <row r="440785" spans="68:68" customFormat="1">
      <c r="BP440785" s="90"/>
    </row>
    <row r="440786" spans="68:68" customFormat="1">
      <c r="BP440786" s="90"/>
    </row>
    <row r="440787" spans="68:68" customFormat="1">
      <c r="BP440787" s="90"/>
    </row>
    <row r="440788" spans="68:68" customFormat="1">
      <c r="BP440788" s="90"/>
    </row>
    <row r="440789" spans="68:68" customFormat="1">
      <c r="BP440789" s="90"/>
    </row>
    <row r="440790" spans="68:68" customFormat="1">
      <c r="BP440790" s="90"/>
    </row>
    <row r="440791" spans="68:68" customFormat="1">
      <c r="BP440791" s="90"/>
    </row>
    <row r="440792" spans="68:68" customFormat="1">
      <c r="BP440792" s="90"/>
    </row>
    <row r="440793" spans="68:68" customFormat="1">
      <c r="BP440793" s="90"/>
    </row>
    <row r="440794" spans="68:68" customFormat="1">
      <c r="BP440794" s="90"/>
    </row>
    <row r="440795" spans="68:68" customFormat="1">
      <c r="BP440795" s="90"/>
    </row>
    <row r="440796" spans="68:68" customFormat="1">
      <c r="BP440796" s="90"/>
    </row>
    <row r="440797" spans="68:68" customFormat="1">
      <c r="BP440797" s="90"/>
    </row>
    <row r="440798" spans="68:68" customFormat="1">
      <c r="BP440798" s="90"/>
    </row>
    <row r="440799" spans="68:68" customFormat="1">
      <c r="BP440799" s="90"/>
    </row>
    <row r="440800" spans="68:68" customFormat="1">
      <c r="BP440800" s="90"/>
    </row>
    <row r="440801" spans="68:68" customFormat="1">
      <c r="BP440801" s="90"/>
    </row>
    <row r="440802" spans="68:68" customFormat="1">
      <c r="BP440802" s="90"/>
    </row>
    <row r="440803" spans="68:68" customFormat="1">
      <c r="BP440803" s="90"/>
    </row>
    <row r="440804" spans="68:68" customFormat="1">
      <c r="BP440804" s="90"/>
    </row>
    <row r="440805" spans="68:68" customFormat="1">
      <c r="BP440805" s="90"/>
    </row>
    <row r="440806" spans="68:68" customFormat="1">
      <c r="BP440806" s="90"/>
    </row>
    <row r="440807" spans="68:68" customFormat="1">
      <c r="BP440807" s="90"/>
    </row>
    <row r="440808" spans="68:68" customFormat="1">
      <c r="BP440808" s="90"/>
    </row>
    <row r="440809" spans="68:68" customFormat="1">
      <c r="BP440809" s="90"/>
    </row>
    <row r="440810" spans="68:68" customFormat="1">
      <c r="BP440810" s="90"/>
    </row>
    <row r="440811" spans="68:68" customFormat="1">
      <c r="BP440811" s="90"/>
    </row>
    <row r="440812" spans="68:68" customFormat="1">
      <c r="BP440812" s="90"/>
    </row>
    <row r="440813" spans="68:68" customFormat="1">
      <c r="BP440813" s="90"/>
    </row>
    <row r="440814" spans="68:68" customFormat="1">
      <c r="BP440814" s="90"/>
    </row>
    <row r="440815" spans="68:68" customFormat="1">
      <c r="BP440815" s="90"/>
    </row>
    <row r="440816" spans="68:68" customFormat="1">
      <c r="BP440816" s="90"/>
    </row>
    <row r="440817" spans="68:68" customFormat="1">
      <c r="BP440817" s="90"/>
    </row>
    <row r="440818" spans="68:68" customFormat="1">
      <c r="BP440818" s="90"/>
    </row>
    <row r="440819" spans="68:68" customFormat="1">
      <c r="BP440819" s="90"/>
    </row>
    <row r="440820" spans="68:68" customFormat="1">
      <c r="BP440820" s="90"/>
    </row>
    <row r="440821" spans="68:68" customFormat="1">
      <c r="BP440821" s="90"/>
    </row>
    <row r="440822" spans="68:68" customFormat="1">
      <c r="BP440822" s="90"/>
    </row>
    <row r="440823" spans="68:68" customFormat="1">
      <c r="BP440823" s="90"/>
    </row>
    <row r="440824" spans="68:68" customFormat="1">
      <c r="BP440824" s="90"/>
    </row>
    <row r="440825" spans="68:68" customFormat="1">
      <c r="BP440825" s="90"/>
    </row>
    <row r="440826" spans="68:68" customFormat="1">
      <c r="BP440826" s="90"/>
    </row>
    <row r="440827" spans="68:68" customFormat="1">
      <c r="BP440827" s="90"/>
    </row>
    <row r="440828" spans="68:68" customFormat="1">
      <c r="BP440828" s="90"/>
    </row>
    <row r="440829" spans="68:68" customFormat="1">
      <c r="BP440829" s="90"/>
    </row>
    <row r="440830" spans="68:68" customFormat="1">
      <c r="BP440830" s="90"/>
    </row>
    <row r="440831" spans="68:68" customFormat="1">
      <c r="BP440831" s="90"/>
    </row>
    <row r="440832" spans="68:68" customFormat="1">
      <c r="BP440832" s="90"/>
    </row>
    <row r="440833" spans="68:68" customFormat="1">
      <c r="BP440833" s="90"/>
    </row>
    <row r="440834" spans="68:68" customFormat="1">
      <c r="BP440834" s="90"/>
    </row>
    <row r="440835" spans="68:68" customFormat="1">
      <c r="BP440835" s="90"/>
    </row>
    <row r="440836" spans="68:68" customFormat="1">
      <c r="BP440836" s="90"/>
    </row>
    <row r="440837" spans="68:68" customFormat="1">
      <c r="BP440837" s="90"/>
    </row>
    <row r="440838" spans="68:68" customFormat="1">
      <c r="BP440838" s="90"/>
    </row>
    <row r="440839" spans="68:68" customFormat="1">
      <c r="BP440839" s="90"/>
    </row>
    <row r="440840" spans="68:68" customFormat="1">
      <c r="BP440840" s="90"/>
    </row>
    <row r="440841" spans="68:68" customFormat="1">
      <c r="BP440841" s="90"/>
    </row>
    <row r="440842" spans="68:68" customFormat="1">
      <c r="BP440842" s="90"/>
    </row>
    <row r="440843" spans="68:68" customFormat="1">
      <c r="BP440843" s="90"/>
    </row>
    <row r="440844" spans="68:68" customFormat="1">
      <c r="BP440844" s="90"/>
    </row>
    <row r="440845" spans="68:68" customFormat="1">
      <c r="BP440845" s="90"/>
    </row>
    <row r="440846" spans="68:68" customFormat="1">
      <c r="BP440846" s="90"/>
    </row>
    <row r="440847" spans="68:68" customFormat="1">
      <c r="BP440847" s="90"/>
    </row>
    <row r="440848" spans="68:68" customFormat="1">
      <c r="BP440848" s="90"/>
    </row>
    <row r="440849" spans="68:68" customFormat="1">
      <c r="BP440849" s="90"/>
    </row>
    <row r="440850" spans="68:68" customFormat="1">
      <c r="BP440850" s="90"/>
    </row>
    <row r="440851" spans="68:68" customFormat="1">
      <c r="BP440851" s="90"/>
    </row>
    <row r="440852" spans="68:68" customFormat="1">
      <c r="BP440852" s="90"/>
    </row>
    <row r="440853" spans="68:68" customFormat="1">
      <c r="BP440853" s="90"/>
    </row>
    <row r="440854" spans="68:68" customFormat="1">
      <c r="BP440854" s="90"/>
    </row>
    <row r="440855" spans="68:68" customFormat="1">
      <c r="BP440855" s="90"/>
    </row>
    <row r="440856" spans="68:68" customFormat="1">
      <c r="BP440856" s="90"/>
    </row>
    <row r="440857" spans="68:68" customFormat="1">
      <c r="BP440857" s="90"/>
    </row>
    <row r="440858" spans="68:68" customFormat="1">
      <c r="BP440858" s="90"/>
    </row>
    <row r="440859" spans="68:68" customFormat="1">
      <c r="BP440859" s="90"/>
    </row>
    <row r="440860" spans="68:68" customFormat="1">
      <c r="BP440860" s="90"/>
    </row>
    <row r="440861" spans="68:68" customFormat="1">
      <c r="BP440861" s="90"/>
    </row>
    <row r="440862" spans="68:68" customFormat="1">
      <c r="BP440862" s="90"/>
    </row>
    <row r="440863" spans="68:68" customFormat="1">
      <c r="BP440863" s="90"/>
    </row>
    <row r="440864" spans="68:68" customFormat="1">
      <c r="BP440864" s="90"/>
    </row>
    <row r="440865" spans="68:68" customFormat="1">
      <c r="BP440865" s="90"/>
    </row>
    <row r="440866" spans="68:68" customFormat="1">
      <c r="BP440866" s="90"/>
    </row>
    <row r="440867" spans="68:68" customFormat="1">
      <c r="BP440867" s="90"/>
    </row>
    <row r="440868" spans="68:68" customFormat="1">
      <c r="BP440868" s="90"/>
    </row>
    <row r="440869" spans="68:68" customFormat="1">
      <c r="BP440869" s="90"/>
    </row>
    <row r="440870" spans="68:68" customFormat="1">
      <c r="BP440870" s="90"/>
    </row>
    <row r="440871" spans="68:68" customFormat="1">
      <c r="BP440871" s="90"/>
    </row>
    <row r="440872" spans="68:68" customFormat="1">
      <c r="BP440872" s="90"/>
    </row>
    <row r="440873" spans="68:68" customFormat="1">
      <c r="BP440873" s="90"/>
    </row>
    <row r="440874" spans="68:68" customFormat="1">
      <c r="BP440874" s="90"/>
    </row>
    <row r="440875" spans="68:68" customFormat="1">
      <c r="BP440875" s="90"/>
    </row>
    <row r="440876" spans="68:68" customFormat="1">
      <c r="BP440876" s="90"/>
    </row>
    <row r="440877" spans="68:68" customFormat="1">
      <c r="BP440877" s="90"/>
    </row>
    <row r="440878" spans="68:68" customFormat="1">
      <c r="BP440878" s="90"/>
    </row>
    <row r="440879" spans="68:68" customFormat="1">
      <c r="BP440879" s="90"/>
    </row>
    <row r="440880" spans="68:68" customFormat="1">
      <c r="BP440880" s="90"/>
    </row>
    <row r="440881" spans="68:68" customFormat="1">
      <c r="BP440881" s="90"/>
    </row>
    <row r="440882" spans="68:68" customFormat="1">
      <c r="BP440882" s="90"/>
    </row>
    <row r="440883" spans="68:68" customFormat="1">
      <c r="BP440883" s="90"/>
    </row>
    <row r="440884" spans="68:68" customFormat="1">
      <c r="BP440884" s="90"/>
    </row>
    <row r="440885" spans="68:68" customFormat="1">
      <c r="BP440885" s="90"/>
    </row>
    <row r="440886" spans="68:68" customFormat="1">
      <c r="BP440886" s="90"/>
    </row>
    <row r="440887" spans="68:68" customFormat="1">
      <c r="BP440887" s="90"/>
    </row>
    <row r="440888" spans="68:68" customFormat="1">
      <c r="BP440888" s="90"/>
    </row>
    <row r="440889" spans="68:68" customFormat="1">
      <c r="BP440889" s="90"/>
    </row>
    <row r="440890" spans="68:68" customFormat="1">
      <c r="BP440890" s="90"/>
    </row>
    <row r="440891" spans="68:68" customFormat="1">
      <c r="BP440891" s="90"/>
    </row>
    <row r="440892" spans="68:68" customFormat="1">
      <c r="BP440892" s="90"/>
    </row>
    <row r="440893" spans="68:68" customFormat="1">
      <c r="BP440893" s="90"/>
    </row>
    <row r="440894" spans="68:68" customFormat="1">
      <c r="BP440894" s="90"/>
    </row>
    <row r="440895" spans="68:68" customFormat="1">
      <c r="BP440895" s="90"/>
    </row>
    <row r="440896" spans="68:68" customFormat="1">
      <c r="BP440896" s="90"/>
    </row>
    <row r="440897" spans="68:68" customFormat="1">
      <c r="BP440897" s="90"/>
    </row>
    <row r="440898" spans="68:68" customFormat="1">
      <c r="BP440898" s="90"/>
    </row>
    <row r="440899" spans="68:68" customFormat="1">
      <c r="BP440899" s="90"/>
    </row>
    <row r="440900" spans="68:68" customFormat="1">
      <c r="BP440900" s="90"/>
    </row>
    <row r="440901" spans="68:68" customFormat="1">
      <c r="BP440901" s="90"/>
    </row>
    <row r="440902" spans="68:68" customFormat="1">
      <c r="BP440902" s="90"/>
    </row>
    <row r="440903" spans="68:68" customFormat="1">
      <c r="BP440903" s="90"/>
    </row>
    <row r="440904" spans="68:68" customFormat="1">
      <c r="BP440904" s="90"/>
    </row>
    <row r="440905" spans="68:68" customFormat="1">
      <c r="BP440905" s="90"/>
    </row>
    <row r="440906" spans="68:68" customFormat="1">
      <c r="BP440906" s="90"/>
    </row>
    <row r="440907" spans="68:68" customFormat="1">
      <c r="BP440907" s="90"/>
    </row>
    <row r="440908" spans="68:68" customFormat="1">
      <c r="BP440908" s="90"/>
    </row>
    <row r="440909" spans="68:68" customFormat="1">
      <c r="BP440909" s="90"/>
    </row>
    <row r="440910" spans="68:68" customFormat="1">
      <c r="BP440910" s="90"/>
    </row>
    <row r="440911" spans="68:68" customFormat="1">
      <c r="BP440911" s="90"/>
    </row>
    <row r="440912" spans="68:68" customFormat="1">
      <c r="BP440912" s="90"/>
    </row>
    <row r="440913" spans="68:68" customFormat="1">
      <c r="BP440913" s="90"/>
    </row>
    <row r="440914" spans="68:68" customFormat="1">
      <c r="BP440914" s="90"/>
    </row>
    <row r="440915" spans="68:68" customFormat="1">
      <c r="BP440915" s="90"/>
    </row>
    <row r="440916" spans="68:68" customFormat="1">
      <c r="BP440916" s="90"/>
    </row>
    <row r="440917" spans="68:68" customFormat="1">
      <c r="BP440917" s="90"/>
    </row>
    <row r="440918" spans="68:68" customFormat="1">
      <c r="BP440918" s="90"/>
    </row>
    <row r="440919" spans="68:68" customFormat="1">
      <c r="BP440919" s="90"/>
    </row>
    <row r="440920" spans="68:68" customFormat="1">
      <c r="BP440920" s="90"/>
    </row>
    <row r="440921" spans="68:68" customFormat="1">
      <c r="BP440921" s="90"/>
    </row>
    <row r="440922" spans="68:68" customFormat="1">
      <c r="BP440922" s="90"/>
    </row>
    <row r="440923" spans="68:68" customFormat="1">
      <c r="BP440923" s="90"/>
    </row>
    <row r="440924" spans="68:68" customFormat="1">
      <c r="BP440924" s="90"/>
    </row>
    <row r="440925" spans="68:68" customFormat="1">
      <c r="BP440925" s="90"/>
    </row>
    <row r="440926" spans="68:68" customFormat="1">
      <c r="BP440926" s="90"/>
    </row>
    <row r="440927" spans="68:68" customFormat="1">
      <c r="BP440927" s="90"/>
    </row>
    <row r="440928" spans="68:68" customFormat="1">
      <c r="BP440928" s="90"/>
    </row>
    <row r="440929" spans="68:68" customFormat="1">
      <c r="BP440929" s="90"/>
    </row>
    <row r="440930" spans="68:68" customFormat="1">
      <c r="BP440930" s="90"/>
    </row>
    <row r="440931" spans="68:68" customFormat="1">
      <c r="BP440931" s="90"/>
    </row>
    <row r="440932" spans="68:68" customFormat="1">
      <c r="BP440932" s="90"/>
    </row>
    <row r="440933" spans="68:68" customFormat="1">
      <c r="BP440933" s="90"/>
    </row>
    <row r="440934" spans="68:68" customFormat="1">
      <c r="BP440934" s="90"/>
    </row>
    <row r="440935" spans="68:68" customFormat="1">
      <c r="BP440935" s="90"/>
    </row>
    <row r="440936" spans="68:68" customFormat="1">
      <c r="BP440936" s="90"/>
    </row>
    <row r="440937" spans="68:68" customFormat="1">
      <c r="BP440937" s="90"/>
    </row>
    <row r="440938" spans="68:68" customFormat="1">
      <c r="BP440938" s="90"/>
    </row>
    <row r="440939" spans="68:68" customFormat="1">
      <c r="BP440939" s="90"/>
    </row>
    <row r="440940" spans="68:68" customFormat="1">
      <c r="BP440940" s="90"/>
    </row>
    <row r="440941" spans="68:68" customFormat="1">
      <c r="BP440941" s="90"/>
    </row>
    <row r="440942" spans="68:68" customFormat="1">
      <c r="BP440942" s="90"/>
    </row>
    <row r="440943" spans="68:68" customFormat="1">
      <c r="BP440943" s="90"/>
    </row>
    <row r="440944" spans="68:68" customFormat="1">
      <c r="BP440944" s="90"/>
    </row>
    <row r="440945" spans="68:68" customFormat="1">
      <c r="BP440945" s="90"/>
    </row>
    <row r="440946" spans="68:68" customFormat="1">
      <c r="BP440946" s="90"/>
    </row>
    <row r="440947" spans="68:68" customFormat="1">
      <c r="BP440947" s="90"/>
    </row>
    <row r="440948" spans="68:68" customFormat="1">
      <c r="BP440948" s="90"/>
    </row>
    <row r="440949" spans="68:68" customFormat="1">
      <c r="BP440949" s="90"/>
    </row>
    <row r="440950" spans="68:68" customFormat="1">
      <c r="BP440950" s="90"/>
    </row>
    <row r="440951" spans="68:68" customFormat="1">
      <c r="BP440951" s="90"/>
    </row>
    <row r="440952" spans="68:68" customFormat="1">
      <c r="BP440952" s="90"/>
    </row>
    <row r="440953" spans="68:68" customFormat="1">
      <c r="BP440953" s="90"/>
    </row>
    <row r="440954" spans="68:68" customFormat="1">
      <c r="BP440954" s="90"/>
    </row>
    <row r="440955" spans="68:68" customFormat="1">
      <c r="BP440955" s="90"/>
    </row>
    <row r="440956" spans="68:68" customFormat="1">
      <c r="BP440956" s="90"/>
    </row>
    <row r="440957" spans="68:68" customFormat="1">
      <c r="BP440957" s="90"/>
    </row>
    <row r="440958" spans="68:68" customFormat="1">
      <c r="BP440958" s="90"/>
    </row>
    <row r="440959" spans="68:68" customFormat="1">
      <c r="BP440959" s="90"/>
    </row>
    <row r="440960" spans="68:68" customFormat="1">
      <c r="BP440960" s="90"/>
    </row>
    <row r="440961" spans="68:68" customFormat="1">
      <c r="BP440961" s="90"/>
    </row>
    <row r="440962" spans="68:68" customFormat="1">
      <c r="BP440962" s="90"/>
    </row>
    <row r="440963" spans="68:68" customFormat="1">
      <c r="BP440963" s="90"/>
    </row>
    <row r="440964" spans="68:68" customFormat="1">
      <c r="BP440964" s="90"/>
    </row>
    <row r="440965" spans="68:68" customFormat="1">
      <c r="BP440965" s="90"/>
    </row>
    <row r="440966" spans="68:68" customFormat="1">
      <c r="BP440966" s="90"/>
    </row>
    <row r="440967" spans="68:68" customFormat="1">
      <c r="BP440967" s="90"/>
    </row>
    <row r="440968" spans="68:68" customFormat="1">
      <c r="BP440968" s="90"/>
    </row>
    <row r="440969" spans="68:68" customFormat="1">
      <c r="BP440969" s="90"/>
    </row>
    <row r="440970" spans="68:68" customFormat="1">
      <c r="BP440970" s="90"/>
    </row>
    <row r="440971" spans="68:68" customFormat="1">
      <c r="BP440971" s="90"/>
    </row>
    <row r="440972" spans="68:68" customFormat="1">
      <c r="BP440972" s="90"/>
    </row>
    <row r="440973" spans="68:68" customFormat="1">
      <c r="BP440973" s="90"/>
    </row>
    <row r="440974" spans="68:68" customFormat="1">
      <c r="BP440974" s="90"/>
    </row>
    <row r="440975" spans="68:68" customFormat="1">
      <c r="BP440975" s="90"/>
    </row>
    <row r="440976" spans="68:68" customFormat="1">
      <c r="BP440976" s="90"/>
    </row>
    <row r="440977" spans="68:68" customFormat="1">
      <c r="BP440977" s="90"/>
    </row>
    <row r="440978" spans="68:68" customFormat="1">
      <c r="BP440978" s="90"/>
    </row>
    <row r="440979" spans="68:68" customFormat="1">
      <c r="BP440979" s="90"/>
    </row>
    <row r="440980" spans="68:68" customFormat="1">
      <c r="BP440980" s="90"/>
    </row>
    <row r="440981" spans="68:68" customFormat="1">
      <c r="BP440981" s="90"/>
    </row>
    <row r="440982" spans="68:68" customFormat="1">
      <c r="BP440982" s="90"/>
    </row>
    <row r="440983" spans="68:68" customFormat="1">
      <c r="BP440983" s="90"/>
    </row>
    <row r="440984" spans="68:68" customFormat="1">
      <c r="BP440984" s="90"/>
    </row>
    <row r="440985" spans="68:68" customFormat="1">
      <c r="BP440985" s="90"/>
    </row>
    <row r="440986" spans="68:68" customFormat="1">
      <c r="BP440986" s="90"/>
    </row>
    <row r="440987" spans="68:68" customFormat="1">
      <c r="BP440987" s="90"/>
    </row>
    <row r="440988" spans="68:68" customFormat="1">
      <c r="BP440988" s="90"/>
    </row>
    <row r="440989" spans="68:68" customFormat="1">
      <c r="BP440989" s="90"/>
    </row>
    <row r="440990" spans="68:68" customFormat="1">
      <c r="BP440990" s="90"/>
    </row>
    <row r="440991" spans="68:68" customFormat="1">
      <c r="BP440991" s="90"/>
    </row>
    <row r="440992" spans="68:68" customFormat="1">
      <c r="BP440992" s="90"/>
    </row>
    <row r="440993" spans="68:68" customFormat="1">
      <c r="BP440993" s="90"/>
    </row>
    <row r="440994" spans="68:68" customFormat="1">
      <c r="BP440994" s="90"/>
    </row>
    <row r="440995" spans="68:68" customFormat="1">
      <c r="BP440995" s="90"/>
    </row>
    <row r="440996" spans="68:68" customFormat="1">
      <c r="BP440996" s="90"/>
    </row>
    <row r="440997" spans="68:68" customFormat="1">
      <c r="BP440997" s="90"/>
    </row>
    <row r="440998" spans="68:68" customFormat="1">
      <c r="BP440998" s="90"/>
    </row>
    <row r="440999" spans="68:68" customFormat="1">
      <c r="BP440999" s="90"/>
    </row>
    <row r="441000" spans="68:68" customFormat="1">
      <c r="BP441000" s="90"/>
    </row>
    <row r="441001" spans="68:68" customFormat="1">
      <c r="BP441001" s="90"/>
    </row>
    <row r="441002" spans="68:68" customFormat="1">
      <c r="BP441002" s="90"/>
    </row>
    <row r="441003" spans="68:68" customFormat="1">
      <c r="BP441003" s="90"/>
    </row>
    <row r="441004" spans="68:68" customFormat="1">
      <c r="BP441004" s="90"/>
    </row>
    <row r="441005" spans="68:68" customFormat="1">
      <c r="BP441005" s="90"/>
    </row>
    <row r="441006" spans="68:68" customFormat="1">
      <c r="BP441006" s="90"/>
    </row>
    <row r="441007" spans="68:68" customFormat="1">
      <c r="BP441007" s="90"/>
    </row>
    <row r="441008" spans="68:68" customFormat="1">
      <c r="BP441008" s="90"/>
    </row>
    <row r="441009" spans="68:68" customFormat="1">
      <c r="BP441009" s="90"/>
    </row>
    <row r="441010" spans="68:68" customFormat="1">
      <c r="BP441010" s="90"/>
    </row>
    <row r="441011" spans="68:68" customFormat="1">
      <c r="BP441011" s="90"/>
    </row>
    <row r="441012" spans="68:68" customFormat="1">
      <c r="BP441012" s="90"/>
    </row>
    <row r="441013" spans="68:68" customFormat="1">
      <c r="BP441013" s="90"/>
    </row>
    <row r="441014" spans="68:68" customFormat="1">
      <c r="BP441014" s="90"/>
    </row>
    <row r="441015" spans="68:68" customFormat="1">
      <c r="BP441015" s="90"/>
    </row>
    <row r="441016" spans="68:68" customFormat="1">
      <c r="BP441016" s="90"/>
    </row>
    <row r="441017" spans="68:68" customFormat="1">
      <c r="BP441017" s="90"/>
    </row>
    <row r="441018" spans="68:68" customFormat="1">
      <c r="BP441018" s="90"/>
    </row>
    <row r="441019" spans="68:68" customFormat="1">
      <c r="BP441019" s="90"/>
    </row>
    <row r="441020" spans="68:68" customFormat="1">
      <c r="BP441020" s="90"/>
    </row>
    <row r="441021" spans="68:68" customFormat="1">
      <c r="BP441021" s="90"/>
    </row>
    <row r="441022" spans="68:68" customFormat="1">
      <c r="BP441022" s="90"/>
    </row>
    <row r="441023" spans="68:68" customFormat="1">
      <c r="BP441023" s="90"/>
    </row>
    <row r="441024" spans="68:68" customFormat="1">
      <c r="BP441024" s="90"/>
    </row>
    <row r="441025" spans="68:68" customFormat="1">
      <c r="BP441025" s="90"/>
    </row>
    <row r="441026" spans="68:68" customFormat="1">
      <c r="BP441026" s="90"/>
    </row>
    <row r="441027" spans="68:68" customFormat="1">
      <c r="BP441027" s="90"/>
    </row>
    <row r="441028" spans="68:68" customFormat="1">
      <c r="BP441028" s="90"/>
    </row>
    <row r="441029" spans="68:68" customFormat="1">
      <c r="BP441029" s="90"/>
    </row>
    <row r="441030" spans="68:68" customFormat="1">
      <c r="BP441030" s="90"/>
    </row>
    <row r="441031" spans="68:68" customFormat="1">
      <c r="BP441031" s="90"/>
    </row>
    <row r="441032" spans="68:68" customFormat="1">
      <c r="BP441032" s="90"/>
    </row>
    <row r="441033" spans="68:68" customFormat="1">
      <c r="BP441033" s="90"/>
    </row>
    <row r="441034" spans="68:68" customFormat="1">
      <c r="BP441034" s="90"/>
    </row>
    <row r="441035" spans="68:68" customFormat="1">
      <c r="BP441035" s="90"/>
    </row>
    <row r="441036" spans="68:68" customFormat="1">
      <c r="BP441036" s="90"/>
    </row>
    <row r="441037" spans="68:68" customFormat="1">
      <c r="BP441037" s="90"/>
    </row>
    <row r="441038" spans="68:68" customFormat="1">
      <c r="BP441038" s="90"/>
    </row>
    <row r="441039" spans="68:68" customFormat="1">
      <c r="BP441039" s="90"/>
    </row>
    <row r="441040" spans="68:68" customFormat="1">
      <c r="BP441040" s="90"/>
    </row>
    <row r="441041" spans="68:68" customFormat="1">
      <c r="BP441041" s="90"/>
    </row>
    <row r="441042" spans="68:68" customFormat="1">
      <c r="BP441042" s="90"/>
    </row>
    <row r="441043" spans="68:68" customFormat="1">
      <c r="BP441043" s="90"/>
    </row>
    <row r="441044" spans="68:68" customFormat="1">
      <c r="BP441044" s="90"/>
    </row>
    <row r="441045" spans="68:68" customFormat="1">
      <c r="BP441045" s="90"/>
    </row>
    <row r="441046" spans="68:68" customFormat="1">
      <c r="BP441046" s="90"/>
    </row>
    <row r="441047" spans="68:68" customFormat="1">
      <c r="BP441047" s="90"/>
    </row>
    <row r="441048" spans="68:68" customFormat="1">
      <c r="BP441048" s="90"/>
    </row>
    <row r="441049" spans="68:68" customFormat="1">
      <c r="BP441049" s="90"/>
    </row>
    <row r="441050" spans="68:68" customFormat="1">
      <c r="BP441050" s="90"/>
    </row>
    <row r="441051" spans="68:68" customFormat="1">
      <c r="BP441051" s="90"/>
    </row>
    <row r="441052" spans="68:68" customFormat="1">
      <c r="BP441052" s="90"/>
    </row>
    <row r="441053" spans="68:68" customFormat="1">
      <c r="BP441053" s="90"/>
    </row>
    <row r="441054" spans="68:68" customFormat="1">
      <c r="BP441054" s="90"/>
    </row>
    <row r="441055" spans="68:68" customFormat="1">
      <c r="BP441055" s="90"/>
    </row>
    <row r="441056" spans="68:68" customFormat="1">
      <c r="BP441056" s="90"/>
    </row>
    <row r="441057" spans="68:68" customFormat="1">
      <c r="BP441057" s="90"/>
    </row>
    <row r="441058" spans="68:68" customFormat="1">
      <c r="BP441058" s="90"/>
    </row>
    <row r="441059" spans="68:68" customFormat="1">
      <c r="BP441059" s="90"/>
    </row>
    <row r="441060" spans="68:68" customFormat="1">
      <c r="BP441060" s="90"/>
    </row>
    <row r="441061" spans="68:68" customFormat="1">
      <c r="BP441061" s="90"/>
    </row>
    <row r="441062" spans="68:68" customFormat="1">
      <c r="BP441062" s="90"/>
    </row>
    <row r="441063" spans="68:68" customFormat="1">
      <c r="BP441063" s="90"/>
    </row>
    <row r="441064" spans="68:68" customFormat="1">
      <c r="BP441064" s="90"/>
    </row>
    <row r="441065" spans="68:68" customFormat="1">
      <c r="BP441065" s="90"/>
    </row>
    <row r="441066" spans="68:68" customFormat="1">
      <c r="BP441066" s="90"/>
    </row>
    <row r="441067" spans="68:68" customFormat="1">
      <c r="BP441067" s="90"/>
    </row>
    <row r="441068" spans="68:68" customFormat="1">
      <c r="BP441068" s="90"/>
    </row>
    <row r="441069" spans="68:68" customFormat="1">
      <c r="BP441069" s="90"/>
    </row>
    <row r="441070" spans="68:68" customFormat="1">
      <c r="BP441070" s="90"/>
    </row>
    <row r="441071" spans="68:68" customFormat="1">
      <c r="BP441071" s="90"/>
    </row>
    <row r="441072" spans="68:68" customFormat="1">
      <c r="BP441072" s="90"/>
    </row>
    <row r="441073" spans="68:68" customFormat="1">
      <c r="BP441073" s="90"/>
    </row>
    <row r="441074" spans="68:68" customFormat="1">
      <c r="BP441074" s="90"/>
    </row>
    <row r="441075" spans="68:68" customFormat="1">
      <c r="BP441075" s="90"/>
    </row>
    <row r="441076" spans="68:68" customFormat="1">
      <c r="BP441076" s="90"/>
    </row>
    <row r="441077" spans="68:68" customFormat="1">
      <c r="BP441077" s="90"/>
    </row>
    <row r="441078" spans="68:68" customFormat="1">
      <c r="BP441078" s="90"/>
    </row>
    <row r="441079" spans="68:68" customFormat="1">
      <c r="BP441079" s="90"/>
    </row>
    <row r="441080" spans="68:68" customFormat="1">
      <c r="BP441080" s="90"/>
    </row>
    <row r="441081" spans="68:68" customFormat="1">
      <c r="BP441081" s="90"/>
    </row>
    <row r="441082" spans="68:68" customFormat="1">
      <c r="BP441082" s="90"/>
    </row>
    <row r="441083" spans="68:68" customFormat="1">
      <c r="BP441083" s="90"/>
    </row>
    <row r="441084" spans="68:68" customFormat="1">
      <c r="BP441084" s="90"/>
    </row>
    <row r="441085" spans="68:68" customFormat="1">
      <c r="BP441085" s="90"/>
    </row>
    <row r="441086" spans="68:68" customFormat="1">
      <c r="BP441086" s="90"/>
    </row>
    <row r="441087" spans="68:68" customFormat="1">
      <c r="BP441087" s="90"/>
    </row>
    <row r="441088" spans="68:68" customFormat="1">
      <c r="BP441088" s="90"/>
    </row>
    <row r="441089" spans="68:68" customFormat="1">
      <c r="BP441089" s="90"/>
    </row>
    <row r="441090" spans="68:68" customFormat="1">
      <c r="BP441090" s="90"/>
    </row>
    <row r="441091" spans="68:68" customFormat="1">
      <c r="BP441091" s="90"/>
    </row>
    <row r="441092" spans="68:68" customFormat="1">
      <c r="BP441092" s="90"/>
    </row>
    <row r="441093" spans="68:68" customFormat="1">
      <c r="BP441093" s="90"/>
    </row>
    <row r="441094" spans="68:68" customFormat="1">
      <c r="BP441094" s="90"/>
    </row>
    <row r="441095" spans="68:68" customFormat="1">
      <c r="BP441095" s="90"/>
    </row>
    <row r="441096" spans="68:68" customFormat="1">
      <c r="BP441096" s="90"/>
    </row>
    <row r="441097" spans="68:68" customFormat="1">
      <c r="BP441097" s="90"/>
    </row>
    <row r="441098" spans="68:68" customFormat="1">
      <c r="BP441098" s="90"/>
    </row>
    <row r="441099" spans="68:68" customFormat="1">
      <c r="BP441099" s="90"/>
    </row>
    <row r="441100" spans="68:68" customFormat="1">
      <c r="BP441100" s="90"/>
    </row>
    <row r="441101" spans="68:68" customFormat="1">
      <c r="BP441101" s="90"/>
    </row>
    <row r="441102" spans="68:68" customFormat="1">
      <c r="BP441102" s="90"/>
    </row>
    <row r="441103" spans="68:68" customFormat="1">
      <c r="BP441103" s="90"/>
    </row>
    <row r="441104" spans="68:68" customFormat="1">
      <c r="BP441104" s="90"/>
    </row>
    <row r="441105" spans="68:68" customFormat="1">
      <c r="BP441105" s="90"/>
    </row>
    <row r="441106" spans="68:68" customFormat="1">
      <c r="BP441106" s="90"/>
    </row>
    <row r="441107" spans="68:68" customFormat="1">
      <c r="BP441107" s="90"/>
    </row>
    <row r="441108" spans="68:68" customFormat="1">
      <c r="BP441108" s="90"/>
    </row>
    <row r="441109" spans="68:68" customFormat="1">
      <c r="BP441109" s="90"/>
    </row>
    <row r="441110" spans="68:68" customFormat="1">
      <c r="BP441110" s="90"/>
    </row>
    <row r="441111" spans="68:68" customFormat="1">
      <c r="BP441111" s="90"/>
    </row>
    <row r="441112" spans="68:68" customFormat="1">
      <c r="BP441112" s="90"/>
    </row>
    <row r="441113" spans="68:68" customFormat="1">
      <c r="BP441113" s="90"/>
    </row>
    <row r="441114" spans="68:68" customFormat="1">
      <c r="BP441114" s="90"/>
    </row>
    <row r="441115" spans="68:68" customFormat="1">
      <c r="BP441115" s="90"/>
    </row>
    <row r="441116" spans="68:68" customFormat="1">
      <c r="BP441116" s="90"/>
    </row>
    <row r="441117" spans="68:68" customFormat="1">
      <c r="BP441117" s="90"/>
    </row>
    <row r="441118" spans="68:68" customFormat="1">
      <c r="BP441118" s="90"/>
    </row>
    <row r="441119" spans="68:68" customFormat="1">
      <c r="BP441119" s="90"/>
    </row>
    <row r="441120" spans="68:68" customFormat="1">
      <c r="BP441120" s="90"/>
    </row>
    <row r="441121" spans="68:68" customFormat="1">
      <c r="BP441121" s="90"/>
    </row>
    <row r="441122" spans="68:68" customFormat="1">
      <c r="BP441122" s="90"/>
    </row>
    <row r="441123" spans="68:68" customFormat="1">
      <c r="BP441123" s="90"/>
    </row>
    <row r="441124" spans="68:68" customFormat="1">
      <c r="BP441124" s="90"/>
    </row>
    <row r="441125" spans="68:68" customFormat="1">
      <c r="BP441125" s="90"/>
    </row>
    <row r="441126" spans="68:68" customFormat="1">
      <c r="BP441126" s="90"/>
    </row>
    <row r="441127" spans="68:68" customFormat="1">
      <c r="BP441127" s="90"/>
    </row>
    <row r="441128" spans="68:68" customFormat="1">
      <c r="BP441128" s="90"/>
    </row>
    <row r="441129" spans="68:68" customFormat="1">
      <c r="BP441129" s="90"/>
    </row>
    <row r="441130" spans="68:68" customFormat="1">
      <c r="BP441130" s="90"/>
    </row>
    <row r="441131" spans="68:68" customFormat="1">
      <c r="BP441131" s="90"/>
    </row>
    <row r="441132" spans="68:68" customFormat="1">
      <c r="BP441132" s="90"/>
    </row>
    <row r="441133" spans="68:68" customFormat="1">
      <c r="BP441133" s="90"/>
    </row>
    <row r="441134" spans="68:68" customFormat="1">
      <c r="BP441134" s="90"/>
    </row>
    <row r="441135" spans="68:68" customFormat="1">
      <c r="BP441135" s="90"/>
    </row>
    <row r="441136" spans="68:68" customFormat="1">
      <c r="BP441136" s="90"/>
    </row>
    <row r="441137" spans="68:68" customFormat="1">
      <c r="BP441137" s="90"/>
    </row>
    <row r="441138" spans="68:68" customFormat="1">
      <c r="BP441138" s="90"/>
    </row>
    <row r="441139" spans="68:68" customFormat="1">
      <c r="BP441139" s="90"/>
    </row>
    <row r="441140" spans="68:68" customFormat="1">
      <c r="BP441140" s="90"/>
    </row>
    <row r="441141" spans="68:68" customFormat="1">
      <c r="BP441141" s="90"/>
    </row>
    <row r="441142" spans="68:68" customFormat="1">
      <c r="BP441142" s="90"/>
    </row>
    <row r="441143" spans="68:68" customFormat="1">
      <c r="BP441143" s="90"/>
    </row>
    <row r="441144" spans="68:68" customFormat="1">
      <c r="BP441144" s="90"/>
    </row>
    <row r="441145" spans="68:68" customFormat="1">
      <c r="BP441145" s="90"/>
    </row>
    <row r="441146" spans="68:68" customFormat="1">
      <c r="BP441146" s="90"/>
    </row>
    <row r="441147" spans="68:68" customFormat="1">
      <c r="BP441147" s="90"/>
    </row>
    <row r="441148" spans="68:68" customFormat="1">
      <c r="BP441148" s="90"/>
    </row>
    <row r="441149" spans="68:68" customFormat="1">
      <c r="BP441149" s="90"/>
    </row>
    <row r="441150" spans="68:68" customFormat="1">
      <c r="BP441150" s="90"/>
    </row>
    <row r="441151" spans="68:68" customFormat="1">
      <c r="BP441151" s="90"/>
    </row>
    <row r="441152" spans="68:68" customFormat="1">
      <c r="BP441152" s="90"/>
    </row>
    <row r="441153" spans="68:68" customFormat="1">
      <c r="BP441153" s="90"/>
    </row>
    <row r="441154" spans="68:68" customFormat="1">
      <c r="BP441154" s="90"/>
    </row>
    <row r="441155" spans="68:68" customFormat="1">
      <c r="BP441155" s="90"/>
    </row>
    <row r="441156" spans="68:68" customFormat="1">
      <c r="BP441156" s="90"/>
    </row>
    <row r="441157" spans="68:68" customFormat="1">
      <c r="BP441157" s="90"/>
    </row>
    <row r="441158" spans="68:68" customFormat="1">
      <c r="BP441158" s="90"/>
    </row>
    <row r="441159" spans="68:68" customFormat="1">
      <c r="BP441159" s="90"/>
    </row>
    <row r="441160" spans="68:68" customFormat="1">
      <c r="BP441160" s="90"/>
    </row>
    <row r="441161" spans="68:68" customFormat="1">
      <c r="BP441161" s="90"/>
    </row>
    <row r="441162" spans="68:68" customFormat="1">
      <c r="BP441162" s="90"/>
    </row>
    <row r="441163" spans="68:68" customFormat="1">
      <c r="BP441163" s="90"/>
    </row>
    <row r="441164" spans="68:68" customFormat="1">
      <c r="BP441164" s="90"/>
    </row>
    <row r="441165" spans="68:68" customFormat="1">
      <c r="BP441165" s="90"/>
    </row>
    <row r="441166" spans="68:68" customFormat="1">
      <c r="BP441166" s="90"/>
    </row>
    <row r="441167" spans="68:68" customFormat="1">
      <c r="BP441167" s="90"/>
    </row>
    <row r="441168" spans="68:68" customFormat="1">
      <c r="BP441168" s="90"/>
    </row>
    <row r="441169" spans="68:68" customFormat="1">
      <c r="BP441169" s="90"/>
    </row>
    <row r="441170" spans="68:68" customFormat="1">
      <c r="BP441170" s="90"/>
    </row>
    <row r="441171" spans="68:68" customFormat="1">
      <c r="BP441171" s="90"/>
    </row>
    <row r="441172" spans="68:68" customFormat="1">
      <c r="BP441172" s="90"/>
    </row>
    <row r="441173" spans="68:68" customFormat="1">
      <c r="BP441173" s="90"/>
    </row>
    <row r="441174" spans="68:68" customFormat="1">
      <c r="BP441174" s="90"/>
    </row>
    <row r="441175" spans="68:68" customFormat="1">
      <c r="BP441175" s="90"/>
    </row>
    <row r="441176" spans="68:68" customFormat="1">
      <c r="BP441176" s="90"/>
    </row>
    <row r="441177" spans="68:68" customFormat="1">
      <c r="BP441177" s="90"/>
    </row>
    <row r="441178" spans="68:68" customFormat="1">
      <c r="BP441178" s="90"/>
    </row>
    <row r="441179" spans="68:68" customFormat="1">
      <c r="BP441179" s="90"/>
    </row>
    <row r="441180" spans="68:68" customFormat="1">
      <c r="BP441180" s="90"/>
    </row>
    <row r="441181" spans="68:68" customFormat="1">
      <c r="BP441181" s="90"/>
    </row>
    <row r="441182" spans="68:68" customFormat="1">
      <c r="BP441182" s="90"/>
    </row>
    <row r="441183" spans="68:68" customFormat="1">
      <c r="BP441183" s="90"/>
    </row>
    <row r="441184" spans="68:68" customFormat="1">
      <c r="BP441184" s="90"/>
    </row>
    <row r="441185" spans="68:68" customFormat="1">
      <c r="BP441185" s="90"/>
    </row>
    <row r="441186" spans="68:68" customFormat="1">
      <c r="BP441186" s="90"/>
    </row>
    <row r="441187" spans="68:68" customFormat="1">
      <c r="BP441187" s="90"/>
    </row>
    <row r="441188" spans="68:68" customFormat="1">
      <c r="BP441188" s="90"/>
    </row>
    <row r="441189" spans="68:68" customFormat="1">
      <c r="BP441189" s="90"/>
    </row>
    <row r="441190" spans="68:68" customFormat="1">
      <c r="BP441190" s="90"/>
    </row>
    <row r="441191" spans="68:68" customFormat="1">
      <c r="BP441191" s="90"/>
    </row>
    <row r="441192" spans="68:68" customFormat="1">
      <c r="BP441192" s="90"/>
    </row>
    <row r="441193" spans="68:68" customFormat="1">
      <c r="BP441193" s="90"/>
    </row>
    <row r="441194" spans="68:68" customFormat="1">
      <c r="BP441194" s="90"/>
    </row>
    <row r="441195" spans="68:68" customFormat="1">
      <c r="BP441195" s="90"/>
    </row>
    <row r="441196" spans="68:68" customFormat="1">
      <c r="BP441196" s="90"/>
    </row>
    <row r="441197" spans="68:68" customFormat="1">
      <c r="BP441197" s="90"/>
    </row>
    <row r="441198" spans="68:68" customFormat="1">
      <c r="BP441198" s="90"/>
    </row>
    <row r="441199" spans="68:68" customFormat="1">
      <c r="BP441199" s="90"/>
    </row>
    <row r="441200" spans="68:68" customFormat="1">
      <c r="BP441200" s="90"/>
    </row>
    <row r="441201" spans="68:68" customFormat="1">
      <c r="BP441201" s="90"/>
    </row>
    <row r="441202" spans="68:68" customFormat="1">
      <c r="BP441202" s="90"/>
    </row>
    <row r="441203" spans="68:68" customFormat="1">
      <c r="BP441203" s="90"/>
    </row>
    <row r="441204" spans="68:68" customFormat="1">
      <c r="BP441204" s="90"/>
    </row>
    <row r="441205" spans="68:68" customFormat="1">
      <c r="BP441205" s="90"/>
    </row>
    <row r="441206" spans="68:68" customFormat="1">
      <c r="BP441206" s="90"/>
    </row>
    <row r="441207" spans="68:68" customFormat="1">
      <c r="BP441207" s="90"/>
    </row>
    <row r="441208" spans="68:68" customFormat="1">
      <c r="BP441208" s="90"/>
    </row>
    <row r="441209" spans="68:68" customFormat="1">
      <c r="BP441209" s="90"/>
    </row>
    <row r="441210" spans="68:68" customFormat="1">
      <c r="BP441210" s="90"/>
    </row>
    <row r="441211" spans="68:68" customFormat="1">
      <c r="BP441211" s="90"/>
    </row>
    <row r="441212" spans="68:68" customFormat="1">
      <c r="BP441212" s="90"/>
    </row>
    <row r="441213" spans="68:68" customFormat="1">
      <c r="BP441213" s="90"/>
    </row>
    <row r="441214" spans="68:68" customFormat="1">
      <c r="BP441214" s="90"/>
    </row>
    <row r="441215" spans="68:68" customFormat="1">
      <c r="BP441215" s="90"/>
    </row>
    <row r="441216" spans="68:68" customFormat="1">
      <c r="BP441216" s="90"/>
    </row>
    <row r="441217" spans="68:68" customFormat="1">
      <c r="BP441217" s="90"/>
    </row>
    <row r="441218" spans="68:68" customFormat="1">
      <c r="BP441218" s="90"/>
    </row>
    <row r="441219" spans="68:68" customFormat="1">
      <c r="BP441219" s="90"/>
    </row>
    <row r="441220" spans="68:68" customFormat="1">
      <c r="BP441220" s="90"/>
    </row>
    <row r="441221" spans="68:68" customFormat="1">
      <c r="BP441221" s="90"/>
    </row>
    <row r="441222" spans="68:68" customFormat="1">
      <c r="BP441222" s="90"/>
    </row>
    <row r="441223" spans="68:68" customFormat="1">
      <c r="BP441223" s="90"/>
    </row>
    <row r="441224" spans="68:68" customFormat="1">
      <c r="BP441224" s="90"/>
    </row>
    <row r="441225" spans="68:68" customFormat="1">
      <c r="BP441225" s="90"/>
    </row>
    <row r="441226" spans="68:68" customFormat="1">
      <c r="BP441226" s="90"/>
    </row>
    <row r="441227" spans="68:68" customFormat="1">
      <c r="BP441227" s="90"/>
    </row>
    <row r="441228" spans="68:68" customFormat="1">
      <c r="BP441228" s="90"/>
    </row>
    <row r="441229" spans="68:68" customFormat="1">
      <c r="BP441229" s="90"/>
    </row>
    <row r="441230" spans="68:68" customFormat="1">
      <c r="BP441230" s="90"/>
    </row>
    <row r="441231" spans="68:68" customFormat="1">
      <c r="BP441231" s="90"/>
    </row>
    <row r="441232" spans="68:68" customFormat="1">
      <c r="BP441232" s="90"/>
    </row>
    <row r="441233" spans="68:68" customFormat="1">
      <c r="BP441233" s="90"/>
    </row>
    <row r="441234" spans="68:68" customFormat="1">
      <c r="BP441234" s="90"/>
    </row>
    <row r="441235" spans="68:68" customFormat="1">
      <c r="BP441235" s="90"/>
    </row>
    <row r="441236" spans="68:68" customFormat="1">
      <c r="BP441236" s="90"/>
    </row>
    <row r="441237" spans="68:68" customFormat="1">
      <c r="BP441237" s="90"/>
    </row>
    <row r="441238" spans="68:68" customFormat="1">
      <c r="BP441238" s="90"/>
    </row>
    <row r="441239" spans="68:68" customFormat="1">
      <c r="BP441239" s="90"/>
    </row>
    <row r="441240" spans="68:68" customFormat="1">
      <c r="BP441240" s="90"/>
    </row>
    <row r="441241" spans="68:68" customFormat="1">
      <c r="BP441241" s="90"/>
    </row>
    <row r="441242" spans="68:68" customFormat="1">
      <c r="BP441242" s="90"/>
    </row>
    <row r="441243" spans="68:68" customFormat="1">
      <c r="BP441243" s="90"/>
    </row>
    <row r="441244" spans="68:68" customFormat="1">
      <c r="BP441244" s="90"/>
    </row>
    <row r="441245" spans="68:68" customFormat="1">
      <c r="BP441245" s="90"/>
    </row>
    <row r="441246" spans="68:68" customFormat="1">
      <c r="BP441246" s="90"/>
    </row>
    <row r="441247" spans="68:68" customFormat="1">
      <c r="BP441247" s="90"/>
    </row>
    <row r="441248" spans="68:68" customFormat="1">
      <c r="BP441248" s="90"/>
    </row>
    <row r="441249" spans="68:68" customFormat="1">
      <c r="BP441249" s="90"/>
    </row>
    <row r="441250" spans="68:68" customFormat="1">
      <c r="BP441250" s="90"/>
    </row>
    <row r="441251" spans="68:68" customFormat="1">
      <c r="BP441251" s="90"/>
    </row>
    <row r="441252" spans="68:68" customFormat="1">
      <c r="BP441252" s="90"/>
    </row>
    <row r="441253" spans="68:68" customFormat="1">
      <c r="BP441253" s="90"/>
    </row>
    <row r="441254" spans="68:68" customFormat="1">
      <c r="BP441254" s="90"/>
    </row>
    <row r="441255" spans="68:68" customFormat="1">
      <c r="BP441255" s="90"/>
    </row>
    <row r="441256" spans="68:68" customFormat="1">
      <c r="BP441256" s="90"/>
    </row>
    <row r="441257" spans="68:68" customFormat="1">
      <c r="BP441257" s="90"/>
    </row>
    <row r="441258" spans="68:68" customFormat="1">
      <c r="BP441258" s="90"/>
    </row>
    <row r="441259" spans="68:68" customFormat="1">
      <c r="BP441259" s="90"/>
    </row>
    <row r="441260" spans="68:68" customFormat="1">
      <c r="BP441260" s="90"/>
    </row>
    <row r="441261" spans="68:68" customFormat="1">
      <c r="BP441261" s="90"/>
    </row>
    <row r="441262" spans="68:68" customFormat="1">
      <c r="BP441262" s="90"/>
    </row>
    <row r="441263" spans="68:68" customFormat="1">
      <c r="BP441263" s="90"/>
    </row>
    <row r="441264" spans="68:68" customFormat="1">
      <c r="BP441264" s="90"/>
    </row>
    <row r="441265" spans="68:68" customFormat="1">
      <c r="BP441265" s="90"/>
    </row>
    <row r="441266" spans="68:68" customFormat="1">
      <c r="BP441266" s="90"/>
    </row>
    <row r="441267" spans="68:68" customFormat="1">
      <c r="BP441267" s="90"/>
    </row>
    <row r="441268" spans="68:68" customFormat="1">
      <c r="BP441268" s="90"/>
    </row>
    <row r="441269" spans="68:68" customFormat="1">
      <c r="BP441269" s="90"/>
    </row>
    <row r="441270" spans="68:68" customFormat="1">
      <c r="BP441270" s="90"/>
    </row>
    <row r="441271" spans="68:68" customFormat="1">
      <c r="BP441271" s="90"/>
    </row>
    <row r="441272" spans="68:68" customFormat="1">
      <c r="BP441272" s="90"/>
    </row>
    <row r="441273" spans="68:68" customFormat="1">
      <c r="BP441273" s="90"/>
    </row>
    <row r="441274" spans="68:68" customFormat="1">
      <c r="BP441274" s="90"/>
    </row>
    <row r="441275" spans="68:68" customFormat="1">
      <c r="BP441275" s="90"/>
    </row>
    <row r="441276" spans="68:68" customFormat="1">
      <c r="BP441276" s="90"/>
    </row>
    <row r="441277" spans="68:68" customFormat="1">
      <c r="BP441277" s="90"/>
    </row>
    <row r="441278" spans="68:68" customFormat="1">
      <c r="BP441278" s="90"/>
    </row>
    <row r="441279" spans="68:68" customFormat="1">
      <c r="BP441279" s="90"/>
    </row>
    <row r="441280" spans="68:68" customFormat="1">
      <c r="BP441280" s="90"/>
    </row>
    <row r="441281" spans="68:68" customFormat="1">
      <c r="BP441281" s="90"/>
    </row>
    <row r="441282" spans="68:68" customFormat="1">
      <c r="BP441282" s="90"/>
    </row>
    <row r="441283" spans="68:68" customFormat="1">
      <c r="BP441283" s="90"/>
    </row>
    <row r="441284" spans="68:68" customFormat="1">
      <c r="BP441284" s="90"/>
    </row>
    <row r="441285" spans="68:68" customFormat="1">
      <c r="BP441285" s="90"/>
    </row>
    <row r="441286" spans="68:68" customFormat="1">
      <c r="BP441286" s="90"/>
    </row>
    <row r="441287" spans="68:68" customFormat="1">
      <c r="BP441287" s="90"/>
    </row>
    <row r="441288" spans="68:68" customFormat="1">
      <c r="BP441288" s="90"/>
    </row>
    <row r="441289" spans="68:68" customFormat="1">
      <c r="BP441289" s="90"/>
    </row>
    <row r="441290" spans="68:68" customFormat="1">
      <c r="BP441290" s="90"/>
    </row>
    <row r="441291" spans="68:68" customFormat="1">
      <c r="BP441291" s="90"/>
    </row>
    <row r="441292" spans="68:68" customFormat="1">
      <c r="BP441292" s="90"/>
    </row>
    <row r="441293" spans="68:68" customFormat="1">
      <c r="BP441293" s="90"/>
    </row>
    <row r="441294" spans="68:68" customFormat="1">
      <c r="BP441294" s="90"/>
    </row>
    <row r="441295" spans="68:68" customFormat="1">
      <c r="BP441295" s="90"/>
    </row>
    <row r="441296" spans="68:68" customFormat="1">
      <c r="BP441296" s="90"/>
    </row>
    <row r="441297" spans="68:68" customFormat="1">
      <c r="BP441297" s="90"/>
    </row>
    <row r="441298" spans="68:68" customFormat="1">
      <c r="BP441298" s="90"/>
    </row>
    <row r="441299" spans="68:68" customFormat="1">
      <c r="BP441299" s="90"/>
    </row>
    <row r="441300" spans="68:68" customFormat="1">
      <c r="BP441300" s="90"/>
    </row>
    <row r="441301" spans="68:68" customFormat="1">
      <c r="BP441301" s="90"/>
    </row>
    <row r="441302" spans="68:68" customFormat="1">
      <c r="BP441302" s="90"/>
    </row>
    <row r="441303" spans="68:68" customFormat="1">
      <c r="BP441303" s="90"/>
    </row>
    <row r="441304" spans="68:68" customFormat="1">
      <c r="BP441304" s="90"/>
    </row>
    <row r="441305" spans="68:68" customFormat="1">
      <c r="BP441305" s="90"/>
    </row>
    <row r="441306" spans="68:68" customFormat="1">
      <c r="BP441306" s="90"/>
    </row>
    <row r="441307" spans="68:68" customFormat="1">
      <c r="BP441307" s="90"/>
    </row>
    <row r="441308" spans="68:68" customFormat="1">
      <c r="BP441308" s="90"/>
    </row>
    <row r="441309" spans="68:68" customFormat="1">
      <c r="BP441309" s="90"/>
    </row>
    <row r="441310" spans="68:68" customFormat="1">
      <c r="BP441310" s="90"/>
    </row>
    <row r="441311" spans="68:68" customFormat="1">
      <c r="BP441311" s="90"/>
    </row>
    <row r="441312" spans="68:68" customFormat="1">
      <c r="BP441312" s="90"/>
    </row>
    <row r="441313" spans="68:68" customFormat="1">
      <c r="BP441313" s="90"/>
    </row>
    <row r="441314" spans="68:68" customFormat="1">
      <c r="BP441314" s="90"/>
    </row>
    <row r="441315" spans="68:68" customFormat="1">
      <c r="BP441315" s="90"/>
    </row>
    <row r="441316" spans="68:68" customFormat="1">
      <c r="BP441316" s="90"/>
    </row>
    <row r="441317" spans="68:68" customFormat="1">
      <c r="BP441317" s="90"/>
    </row>
    <row r="441318" spans="68:68" customFormat="1">
      <c r="BP441318" s="90"/>
    </row>
    <row r="441319" spans="68:68" customFormat="1">
      <c r="BP441319" s="90"/>
    </row>
    <row r="441320" spans="68:68" customFormat="1">
      <c r="BP441320" s="90"/>
    </row>
    <row r="441321" spans="68:68" customFormat="1">
      <c r="BP441321" s="90"/>
    </row>
    <row r="441322" spans="68:68" customFormat="1">
      <c r="BP441322" s="90"/>
    </row>
    <row r="441323" spans="68:68" customFormat="1">
      <c r="BP441323" s="90"/>
    </row>
    <row r="441324" spans="68:68" customFormat="1">
      <c r="BP441324" s="90"/>
    </row>
    <row r="441325" spans="68:68" customFormat="1">
      <c r="BP441325" s="90"/>
    </row>
    <row r="441326" spans="68:68" customFormat="1">
      <c r="BP441326" s="90"/>
    </row>
    <row r="441327" spans="68:68" customFormat="1">
      <c r="BP441327" s="90"/>
    </row>
    <row r="441328" spans="68:68" customFormat="1">
      <c r="BP441328" s="90"/>
    </row>
    <row r="441329" spans="68:68" customFormat="1">
      <c r="BP441329" s="90"/>
    </row>
    <row r="441330" spans="68:68" customFormat="1">
      <c r="BP441330" s="90"/>
    </row>
    <row r="441331" spans="68:68" customFormat="1">
      <c r="BP441331" s="90"/>
    </row>
    <row r="441332" spans="68:68" customFormat="1">
      <c r="BP441332" s="90"/>
    </row>
    <row r="441333" spans="68:68" customFormat="1">
      <c r="BP441333" s="90"/>
    </row>
    <row r="441334" spans="68:68" customFormat="1">
      <c r="BP441334" s="90"/>
    </row>
    <row r="441335" spans="68:68" customFormat="1">
      <c r="BP441335" s="90"/>
    </row>
    <row r="441336" spans="68:68" customFormat="1">
      <c r="BP441336" s="90"/>
    </row>
    <row r="441337" spans="68:68" customFormat="1">
      <c r="BP441337" s="90"/>
    </row>
    <row r="441338" spans="68:68" customFormat="1">
      <c r="BP441338" s="90"/>
    </row>
    <row r="441339" spans="68:68" customFormat="1">
      <c r="BP441339" s="90"/>
    </row>
    <row r="441340" spans="68:68" customFormat="1">
      <c r="BP441340" s="90"/>
    </row>
    <row r="441341" spans="68:68" customFormat="1">
      <c r="BP441341" s="90"/>
    </row>
    <row r="441342" spans="68:68" customFormat="1">
      <c r="BP441342" s="90"/>
    </row>
    <row r="441343" spans="68:68" customFormat="1">
      <c r="BP441343" s="90"/>
    </row>
    <row r="441344" spans="68:68" customFormat="1">
      <c r="BP441344" s="90"/>
    </row>
    <row r="441345" spans="68:68" customFormat="1">
      <c r="BP441345" s="90"/>
    </row>
    <row r="441346" spans="68:68" customFormat="1">
      <c r="BP441346" s="90"/>
    </row>
    <row r="441347" spans="68:68" customFormat="1">
      <c r="BP441347" s="90"/>
    </row>
    <row r="441348" spans="68:68" customFormat="1">
      <c r="BP441348" s="90"/>
    </row>
    <row r="441349" spans="68:68" customFormat="1">
      <c r="BP441349" s="90"/>
    </row>
    <row r="441350" spans="68:68" customFormat="1">
      <c r="BP441350" s="90"/>
    </row>
    <row r="441351" spans="68:68" customFormat="1">
      <c r="BP441351" s="90"/>
    </row>
    <row r="441352" spans="68:68" customFormat="1">
      <c r="BP441352" s="90"/>
    </row>
    <row r="441353" spans="68:68" customFormat="1">
      <c r="BP441353" s="90"/>
    </row>
    <row r="441354" spans="68:68" customFormat="1">
      <c r="BP441354" s="90"/>
    </row>
    <row r="441355" spans="68:68" customFormat="1">
      <c r="BP441355" s="90"/>
    </row>
    <row r="441356" spans="68:68" customFormat="1">
      <c r="BP441356" s="90"/>
    </row>
    <row r="441357" spans="68:68" customFormat="1">
      <c r="BP441357" s="90"/>
    </row>
    <row r="441358" spans="68:68" customFormat="1">
      <c r="BP441358" s="90"/>
    </row>
    <row r="441359" spans="68:68" customFormat="1">
      <c r="BP441359" s="90"/>
    </row>
    <row r="441360" spans="68:68" customFormat="1">
      <c r="BP441360" s="90"/>
    </row>
    <row r="441361" spans="68:68" customFormat="1">
      <c r="BP441361" s="90"/>
    </row>
    <row r="441362" spans="68:68" customFormat="1">
      <c r="BP441362" s="90"/>
    </row>
    <row r="441363" spans="68:68" customFormat="1">
      <c r="BP441363" s="90"/>
    </row>
    <row r="441364" spans="68:68" customFormat="1">
      <c r="BP441364" s="90"/>
    </row>
    <row r="441365" spans="68:68" customFormat="1">
      <c r="BP441365" s="90"/>
    </row>
    <row r="441366" spans="68:68" customFormat="1">
      <c r="BP441366" s="90"/>
    </row>
    <row r="441367" spans="68:68" customFormat="1">
      <c r="BP441367" s="90"/>
    </row>
    <row r="441368" spans="68:68" customFormat="1">
      <c r="BP441368" s="90"/>
    </row>
    <row r="441369" spans="68:68" customFormat="1">
      <c r="BP441369" s="90"/>
    </row>
    <row r="441370" spans="68:68" customFormat="1">
      <c r="BP441370" s="90"/>
    </row>
    <row r="441371" spans="68:68" customFormat="1">
      <c r="BP441371" s="90"/>
    </row>
    <row r="441372" spans="68:68" customFormat="1">
      <c r="BP441372" s="90"/>
    </row>
    <row r="441373" spans="68:68" customFormat="1">
      <c r="BP441373" s="90"/>
    </row>
    <row r="441374" spans="68:68" customFormat="1">
      <c r="BP441374" s="90"/>
    </row>
    <row r="441375" spans="68:68" customFormat="1">
      <c r="BP441375" s="90"/>
    </row>
    <row r="441376" spans="68:68" customFormat="1">
      <c r="BP441376" s="90"/>
    </row>
    <row r="441377" spans="68:68" customFormat="1">
      <c r="BP441377" s="90"/>
    </row>
    <row r="441378" spans="68:68" customFormat="1">
      <c r="BP441378" s="90"/>
    </row>
    <row r="441379" spans="68:68" customFormat="1">
      <c r="BP441379" s="90"/>
    </row>
    <row r="441380" spans="68:68" customFormat="1">
      <c r="BP441380" s="90"/>
    </row>
    <row r="441381" spans="68:68" customFormat="1">
      <c r="BP441381" s="90"/>
    </row>
    <row r="441382" spans="68:68" customFormat="1">
      <c r="BP441382" s="90"/>
    </row>
    <row r="441383" spans="68:68" customFormat="1">
      <c r="BP441383" s="90"/>
    </row>
    <row r="441384" spans="68:68" customFormat="1">
      <c r="BP441384" s="90"/>
    </row>
    <row r="441385" spans="68:68" customFormat="1">
      <c r="BP441385" s="90"/>
    </row>
    <row r="441386" spans="68:68" customFormat="1">
      <c r="BP441386" s="90"/>
    </row>
    <row r="441387" spans="68:68" customFormat="1">
      <c r="BP441387" s="90"/>
    </row>
    <row r="441388" spans="68:68" customFormat="1">
      <c r="BP441388" s="90"/>
    </row>
    <row r="441389" spans="68:68" customFormat="1">
      <c r="BP441389" s="90"/>
    </row>
    <row r="441390" spans="68:68" customFormat="1">
      <c r="BP441390" s="90"/>
    </row>
    <row r="441391" spans="68:68" customFormat="1">
      <c r="BP441391" s="90"/>
    </row>
    <row r="441392" spans="68:68" customFormat="1">
      <c r="BP441392" s="90"/>
    </row>
    <row r="441393" spans="68:68" customFormat="1">
      <c r="BP441393" s="90"/>
    </row>
    <row r="441394" spans="68:68" customFormat="1">
      <c r="BP441394" s="90"/>
    </row>
    <row r="441395" spans="68:68" customFormat="1">
      <c r="BP441395" s="90"/>
    </row>
    <row r="441396" spans="68:68" customFormat="1">
      <c r="BP441396" s="90"/>
    </row>
    <row r="441397" spans="68:68" customFormat="1">
      <c r="BP441397" s="90"/>
    </row>
    <row r="441398" spans="68:68" customFormat="1">
      <c r="BP441398" s="90"/>
    </row>
    <row r="441399" spans="68:68" customFormat="1">
      <c r="BP441399" s="90"/>
    </row>
    <row r="441400" spans="68:68" customFormat="1">
      <c r="BP441400" s="90"/>
    </row>
    <row r="441401" spans="68:68" customFormat="1">
      <c r="BP441401" s="90"/>
    </row>
    <row r="441402" spans="68:68" customFormat="1">
      <c r="BP441402" s="90"/>
    </row>
    <row r="441403" spans="68:68" customFormat="1">
      <c r="BP441403" s="90"/>
    </row>
    <row r="441404" spans="68:68" customFormat="1">
      <c r="BP441404" s="90"/>
    </row>
    <row r="441405" spans="68:68" customFormat="1">
      <c r="BP441405" s="90"/>
    </row>
    <row r="441406" spans="68:68" customFormat="1">
      <c r="BP441406" s="90"/>
    </row>
    <row r="441407" spans="68:68" customFormat="1">
      <c r="BP441407" s="90"/>
    </row>
    <row r="441408" spans="68:68" customFormat="1">
      <c r="BP441408" s="90"/>
    </row>
    <row r="441409" spans="68:68" customFormat="1">
      <c r="BP441409" s="90"/>
    </row>
    <row r="441410" spans="68:68" customFormat="1">
      <c r="BP441410" s="90"/>
    </row>
    <row r="441411" spans="68:68" customFormat="1">
      <c r="BP441411" s="90"/>
    </row>
    <row r="441412" spans="68:68" customFormat="1">
      <c r="BP441412" s="90"/>
    </row>
    <row r="441413" spans="68:68" customFormat="1">
      <c r="BP441413" s="90"/>
    </row>
    <row r="441414" spans="68:68" customFormat="1">
      <c r="BP441414" s="90"/>
    </row>
    <row r="441415" spans="68:68" customFormat="1">
      <c r="BP441415" s="90"/>
    </row>
    <row r="441416" spans="68:68" customFormat="1">
      <c r="BP441416" s="90"/>
    </row>
    <row r="441417" spans="68:68" customFormat="1">
      <c r="BP441417" s="90"/>
    </row>
    <row r="441418" spans="68:68" customFormat="1">
      <c r="BP441418" s="90"/>
    </row>
    <row r="441419" spans="68:68" customFormat="1">
      <c r="BP441419" s="90"/>
    </row>
    <row r="441420" spans="68:68" customFormat="1">
      <c r="BP441420" s="90"/>
    </row>
    <row r="441421" spans="68:68" customFormat="1">
      <c r="BP441421" s="90"/>
    </row>
    <row r="441422" spans="68:68" customFormat="1">
      <c r="BP441422" s="90"/>
    </row>
    <row r="441423" spans="68:68" customFormat="1">
      <c r="BP441423" s="90"/>
    </row>
    <row r="441424" spans="68:68" customFormat="1">
      <c r="BP441424" s="90"/>
    </row>
    <row r="441425" spans="68:68" customFormat="1">
      <c r="BP441425" s="90"/>
    </row>
    <row r="441426" spans="68:68" customFormat="1">
      <c r="BP441426" s="90"/>
    </row>
    <row r="441427" spans="68:68" customFormat="1">
      <c r="BP441427" s="90"/>
    </row>
    <row r="441428" spans="68:68" customFormat="1">
      <c r="BP441428" s="90"/>
    </row>
    <row r="441429" spans="68:68" customFormat="1">
      <c r="BP441429" s="90"/>
    </row>
    <row r="441430" spans="68:68" customFormat="1">
      <c r="BP441430" s="90"/>
    </row>
    <row r="441431" spans="68:68" customFormat="1">
      <c r="BP441431" s="90"/>
    </row>
    <row r="441432" spans="68:68" customFormat="1">
      <c r="BP441432" s="90"/>
    </row>
    <row r="441433" spans="68:68" customFormat="1">
      <c r="BP441433" s="90"/>
    </row>
    <row r="441434" spans="68:68" customFormat="1">
      <c r="BP441434" s="90"/>
    </row>
    <row r="441435" spans="68:68" customFormat="1">
      <c r="BP441435" s="90"/>
    </row>
    <row r="441436" spans="68:68" customFormat="1">
      <c r="BP441436" s="90"/>
    </row>
    <row r="441437" spans="68:68" customFormat="1">
      <c r="BP441437" s="90"/>
    </row>
    <row r="441438" spans="68:68" customFormat="1">
      <c r="BP441438" s="90"/>
    </row>
    <row r="441439" spans="68:68" customFormat="1">
      <c r="BP441439" s="90"/>
    </row>
    <row r="441440" spans="68:68" customFormat="1">
      <c r="BP441440" s="90"/>
    </row>
    <row r="441441" spans="68:68" customFormat="1">
      <c r="BP441441" s="90"/>
    </row>
    <row r="441442" spans="68:68" customFormat="1">
      <c r="BP441442" s="90"/>
    </row>
    <row r="441443" spans="68:68" customFormat="1">
      <c r="BP441443" s="90"/>
    </row>
    <row r="441444" spans="68:68" customFormat="1">
      <c r="BP441444" s="90"/>
    </row>
    <row r="441445" spans="68:68" customFormat="1">
      <c r="BP441445" s="90"/>
    </row>
    <row r="441446" spans="68:68" customFormat="1">
      <c r="BP441446" s="90"/>
    </row>
    <row r="441447" spans="68:68" customFormat="1">
      <c r="BP441447" s="90"/>
    </row>
    <row r="441448" spans="68:68" customFormat="1">
      <c r="BP441448" s="90"/>
    </row>
    <row r="441449" spans="68:68" customFormat="1">
      <c r="BP441449" s="90"/>
    </row>
    <row r="441450" spans="68:68" customFormat="1">
      <c r="BP441450" s="90"/>
    </row>
    <row r="441451" spans="68:68" customFormat="1">
      <c r="BP441451" s="90"/>
    </row>
    <row r="441452" spans="68:68" customFormat="1">
      <c r="BP441452" s="90"/>
    </row>
    <row r="441453" spans="68:68" customFormat="1">
      <c r="BP441453" s="90"/>
    </row>
    <row r="441454" spans="68:68" customFormat="1">
      <c r="BP441454" s="90"/>
    </row>
    <row r="441455" spans="68:68" customFormat="1">
      <c r="BP441455" s="90"/>
    </row>
    <row r="441456" spans="68:68" customFormat="1">
      <c r="BP441456" s="90"/>
    </row>
    <row r="441457" spans="68:68" customFormat="1">
      <c r="BP441457" s="90"/>
    </row>
    <row r="441458" spans="68:68" customFormat="1">
      <c r="BP441458" s="90"/>
    </row>
    <row r="441459" spans="68:68" customFormat="1">
      <c r="BP441459" s="90"/>
    </row>
    <row r="441460" spans="68:68" customFormat="1">
      <c r="BP441460" s="90"/>
    </row>
    <row r="441461" spans="68:68" customFormat="1">
      <c r="BP441461" s="90"/>
    </row>
    <row r="441462" spans="68:68" customFormat="1">
      <c r="BP441462" s="90"/>
    </row>
    <row r="441463" spans="68:68" customFormat="1">
      <c r="BP441463" s="90"/>
    </row>
    <row r="441464" spans="68:68" customFormat="1">
      <c r="BP441464" s="90"/>
    </row>
    <row r="441465" spans="68:68" customFormat="1">
      <c r="BP441465" s="90"/>
    </row>
    <row r="441466" spans="68:68" customFormat="1">
      <c r="BP441466" s="90"/>
    </row>
    <row r="441467" spans="68:68" customFormat="1">
      <c r="BP441467" s="90"/>
    </row>
    <row r="441468" spans="68:68" customFormat="1">
      <c r="BP441468" s="90"/>
    </row>
    <row r="441469" spans="68:68" customFormat="1">
      <c r="BP441469" s="90"/>
    </row>
    <row r="441470" spans="68:68" customFormat="1">
      <c r="BP441470" s="90"/>
    </row>
    <row r="441471" spans="68:68" customFormat="1">
      <c r="BP441471" s="90"/>
    </row>
    <row r="441472" spans="68:68" customFormat="1">
      <c r="BP441472" s="90"/>
    </row>
    <row r="441473" spans="68:68" customFormat="1">
      <c r="BP441473" s="90"/>
    </row>
    <row r="441474" spans="68:68" customFormat="1">
      <c r="BP441474" s="90"/>
    </row>
    <row r="441475" spans="68:68" customFormat="1">
      <c r="BP441475" s="90"/>
    </row>
    <row r="441476" spans="68:68" customFormat="1">
      <c r="BP441476" s="90"/>
    </row>
    <row r="441477" spans="68:68" customFormat="1">
      <c r="BP441477" s="90"/>
    </row>
    <row r="441478" spans="68:68" customFormat="1">
      <c r="BP441478" s="90"/>
    </row>
    <row r="441479" spans="68:68" customFormat="1">
      <c r="BP441479" s="90"/>
    </row>
    <row r="441480" spans="68:68" customFormat="1">
      <c r="BP441480" s="90"/>
    </row>
    <row r="441481" spans="68:68" customFormat="1">
      <c r="BP441481" s="90"/>
    </row>
    <row r="441482" spans="68:68" customFormat="1">
      <c r="BP441482" s="90"/>
    </row>
    <row r="441483" spans="68:68" customFormat="1">
      <c r="BP441483" s="90"/>
    </row>
    <row r="441484" spans="68:68" customFormat="1">
      <c r="BP441484" s="90"/>
    </row>
    <row r="441485" spans="68:68" customFormat="1">
      <c r="BP441485" s="90"/>
    </row>
    <row r="441486" spans="68:68" customFormat="1">
      <c r="BP441486" s="90"/>
    </row>
    <row r="441487" spans="68:68" customFormat="1">
      <c r="BP441487" s="90"/>
    </row>
    <row r="441488" spans="68:68" customFormat="1">
      <c r="BP441488" s="90"/>
    </row>
    <row r="441489" spans="68:68" customFormat="1">
      <c r="BP441489" s="90"/>
    </row>
    <row r="441490" spans="68:68" customFormat="1">
      <c r="BP441490" s="90"/>
    </row>
    <row r="441491" spans="68:68" customFormat="1">
      <c r="BP441491" s="90"/>
    </row>
    <row r="441492" spans="68:68" customFormat="1">
      <c r="BP441492" s="90"/>
    </row>
    <row r="441493" spans="68:68" customFormat="1">
      <c r="BP441493" s="90"/>
    </row>
    <row r="441494" spans="68:68" customFormat="1">
      <c r="BP441494" s="90"/>
    </row>
    <row r="441495" spans="68:68" customFormat="1">
      <c r="BP441495" s="90"/>
    </row>
    <row r="441496" spans="68:68" customFormat="1">
      <c r="BP441496" s="90"/>
    </row>
    <row r="441497" spans="68:68" customFormat="1">
      <c r="BP441497" s="90"/>
    </row>
    <row r="441498" spans="68:68" customFormat="1">
      <c r="BP441498" s="90"/>
    </row>
    <row r="441499" spans="68:68" customFormat="1">
      <c r="BP441499" s="90"/>
    </row>
    <row r="441500" spans="68:68" customFormat="1">
      <c r="BP441500" s="90"/>
    </row>
    <row r="441501" spans="68:68" customFormat="1">
      <c r="BP441501" s="90"/>
    </row>
    <row r="441502" spans="68:68" customFormat="1">
      <c r="BP441502" s="90"/>
    </row>
    <row r="441503" spans="68:68" customFormat="1">
      <c r="BP441503" s="90"/>
    </row>
    <row r="441504" spans="68:68" customFormat="1">
      <c r="BP441504" s="90"/>
    </row>
    <row r="441505" spans="68:68" customFormat="1">
      <c r="BP441505" s="90"/>
    </row>
    <row r="441506" spans="68:68" customFormat="1">
      <c r="BP441506" s="90"/>
    </row>
    <row r="441507" spans="68:68" customFormat="1">
      <c r="BP441507" s="90"/>
    </row>
    <row r="441508" spans="68:68" customFormat="1">
      <c r="BP441508" s="90"/>
    </row>
    <row r="441509" spans="68:68" customFormat="1">
      <c r="BP441509" s="90"/>
    </row>
    <row r="441510" spans="68:68" customFormat="1">
      <c r="BP441510" s="90"/>
    </row>
    <row r="441511" spans="68:68" customFormat="1">
      <c r="BP441511" s="90"/>
    </row>
    <row r="441512" spans="68:68" customFormat="1">
      <c r="BP441512" s="90"/>
    </row>
    <row r="441513" spans="68:68" customFormat="1">
      <c r="BP441513" s="90"/>
    </row>
    <row r="441514" spans="68:68" customFormat="1">
      <c r="BP441514" s="90"/>
    </row>
    <row r="441515" spans="68:68" customFormat="1">
      <c r="BP441515" s="90"/>
    </row>
    <row r="441516" spans="68:68" customFormat="1">
      <c r="BP441516" s="90"/>
    </row>
    <row r="441517" spans="68:68" customFormat="1">
      <c r="BP441517" s="90"/>
    </row>
    <row r="441518" spans="68:68" customFormat="1">
      <c r="BP441518" s="90"/>
    </row>
    <row r="441519" spans="68:68" customFormat="1">
      <c r="BP441519" s="90"/>
    </row>
    <row r="441520" spans="68:68" customFormat="1">
      <c r="BP441520" s="90"/>
    </row>
    <row r="441521" spans="68:68" customFormat="1">
      <c r="BP441521" s="90"/>
    </row>
    <row r="441522" spans="68:68" customFormat="1">
      <c r="BP441522" s="90"/>
    </row>
    <row r="441523" spans="68:68" customFormat="1">
      <c r="BP441523" s="90"/>
    </row>
    <row r="441524" spans="68:68" customFormat="1">
      <c r="BP441524" s="90"/>
    </row>
    <row r="441525" spans="68:68" customFormat="1">
      <c r="BP441525" s="90"/>
    </row>
    <row r="441526" spans="68:68" customFormat="1">
      <c r="BP441526" s="90"/>
    </row>
    <row r="441527" spans="68:68" customFormat="1">
      <c r="BP441527" s="90"/>
    </row>
    <row r="441528" spans="68:68" customFormat="1">
      <c r="BP441528" s="90"/>
    </row>
    <row r="441529" spans="68:68" customFormat="1">
      <c r="BP441529" s="90"/>
    </row>
    <row r="441530" spans="68:68" customFormat="1">
      <c r="BP441530" s="90"/>
    </row>
    <row r="441531" spans="68:68" customFormat="1">
      <c r="BP441531" s="90"/>
    </row>
    <row r="441532" spans="68:68" customFormat="1">
      <c r="BP441532" s="90"/>
    </row>
    <row r="441533" spans="68:68" customFormat="1">
      <c r="BP441533" s="90"/>
    </row>
    <row r="441534" spans="68:68" customFormat="1">
      <c r="BP441534" s="90"/>
    </row>
    <row r="441535" spans="68:68" customFormat="1">
      <c r="BP441535" s="90"/>
    </row>
    <row r="441536" spans="68:68" customFormat="1">
      <c r="BP441536" s="90"/>
    </row>
    <row r="441537" spans="68:68" customFormat="1">
      <c r="BP441537" s="90"/>
    </row>
    <row r="441538" spans="68:68" customFormat="1">
      <c r="BP441538" s="90"/>
    </row>
    <row r="441539" spans="68:68" customFormat="1">
      <c r="BP441539" s="90"/>
    </row>
    <row r="441540" spans="68:68" customFormat="1">
      <c r="BP441540" s="90"/>
    </row>
    <row r="441541" spans="68:68" customFormat="1">
      <c r="BP441541" s="90"/>
    </row>
    <row r="441542" spans="68:68" customFormat="1">
      <c r="BP441542" s="90"/>
    </row>
    <row r="441543" spans="68:68" customFormat="1">
      <c r="BP441543" s="90"/>
    </row>
    <row r="441544" spans="68:68" customFormat="1">
      <c r="BP441544" s="90"/>
    </row>
    <row r="441545" spans="68:68" customFormat="1">
      <c r="BP441545" s="90"/>
    </row>
    <row r="441546" spans="68:68" customFormat="1">
      <c r="BP441546" s="90"/>
    </row>
    <row r="441547" spans="68:68" customFormat="1">
      <c r="BP441547" s="90"/>
    </row>
    <row r="441548" spans="68:68" customFormat="1">
      <c r="BP441548" s="90"/>
    </row>
    <row r="441549" spans="68:68" customFormat="1">
      <c r="BP441549" s="90"/>
    </row>
    <row r="441550" spans="68:68" customFormat="1">
      <c r="BP441550" s="90"/>
    </row>
    <row r="441551" spans="68:68" customFormat="1">
      <c r="BP441551" s="90"/>
    </row>
    <row r="441552" spans="68:68" customFormat="1">
      <c r="BP441552" s="90"/>
    </row>
    <row r="441553" spans="68:68" customFormat="1">
      <c r="BP441553" s="90"/>
    </row>
    <row r="441554" spans="68:68" customFormat="1">
      <c r="BP441554" s="90"/>
    </row>
    <row r="441555" spans="68:68" customFormat="1">
      <c r="BP441555" s="90"/>
    </row>
    <row r="441556" spans="68:68" customFormat="1">
      <c r="BP441556" s="90"/>
    </row>
    <row r="441557" spans="68:68" customFormat="1">
      <c r="BP441557" s="90"/>
    </row>
    <row r="441558" spans="68:68" customFormat="1">
      <c r="BP441558" s="90"/>
    </row>
    <row r="441559" spans="68:68" customFormat="1">
      <c r="BP441559" s="90"/>
    </row>
    <row r="441560" spans="68:68" customFormat="1">
      <c r="BP441560" s="90"/>
    </row>
    <row r="441561" spans="68:68" customFormat="1">
      <c r="BP441561" s="90"/>
    </row>
    <row r="441562" spans="68:68" customFormat="1">
      <c r="BP441562" s="90"/>
    </row>
    <row r="441563" spans="68:68" customFormat="1">
      <c r="BP441563" s="90"/>
    </row>
    <row r="441564" spans="68:68" customFormat="1">
      <c r="BP441564" s="90"/>
    </row>
    <row r="441565" spans="68:68" customFormat="1">
      <c r="BP441565" s="90"/>
    </row>
    <row r="441566" spans="68:68" customFormat="1">
      <c r="BP441566" s="90"/>
    </row>
    <row r="441567" spans="68:68" customFormat="1">
      <c r="BP441567" s="90"/>
    </row>
    <row r="441568" spans="68:68" customFormat="1">
      <c r="BP441568" s="90"/>
    </row>
    <row r="441569" spans="68:68" customFormat="1">
      <c r="BP441569" s="90"/>
    </row>
    <row r="441570" spans="68:68" customFormat="1">
      <c r="BP441570" s="90"/>
    </row>
    <row r="441571" spans="68:68" customFormat="1">
      <c r="BP441571" s="90"/>
    </row>
    <row r="441572" spans="68:68" customFormat="1">
      <c r="BP441572" s="90"/>
    </row>
    <row r="441573" spans="68:68" customFormat="1">
      <c r="BP441573" s="90"/>
    </row>
    <row r="441574" spans="68:68" customFormat="1">
      <c r="BP441574" s="90"/>
    </row>
    <row r="441575" spans="68:68" customFormat="1">
      <c r="BP441575" s="90"/>
    </row>
    <row r="441576" spans="68:68" customFormat="1">
      <c r="BP441576" s="90"/>
    </row>
    <row r="441577" spans="68:68" customFormat="1">
      <c r="BP441577" s="90"/>
    </row>
    <row r="441578" spans="68:68" customFormat="1">
      <c r="BP441578" s="90"/>
    </row>
    <row r="441579" spans="68:68" customFormat="1">
      <c r="BP441579" s="90"/>
    </row>
    <row r="441580" spans="68:68" customFormat="1">
      <c r="BP441580" s="90"/>
    </row>
    <row r="441581" spans="68:68" customFormat="1">
      <c r="BP441581" s="90"/>
    </row>
    <row r="441582" spans="68:68" customFormat="1">
      <c r="BP441582" s="90"/>
    </row>
    <row r="441583" spans="68:68" customFormat="1">
      <c r="BP441583" s="90"/>
    </row>
    <row r="441584" spans="68:68" customFormat="1">
      <c r="BP441584" s="90"/>
    </row>
    <row r="441585" spans="68:68" customFormat="1">
      <c r="BP441585" s="90"/>
    </row>
    <row r="441586" spans="68:68" customFormat="1">
      <c r="BP441586" s="90"/>
    </row>
    <row r="441587" spans="68:68" customFormat="1">
      <c r="BP441587" s="90"/>
    </row>
    <row r="441588" spans="68:68" customFormat="1">
      <c r="BP441588" s="90"/>
    </row>
    <row r="441589" spans="68:68" customFormat="1">
      <c r="BP441589" s="90"/>
    </row>
    <row r="441590" spans="68:68" customFormat="1">
      <c r="BP441590" s="90"/>
    </row>
    <row r="441591" spans="68:68" customFormat="1">
      <c r="BP441591" s="90"/>
    </row>
    <row r="441592" spans="68:68" customFormat="1">
      <c r="BP441592" s="90"/>
    </row>
    <row r="441593" spans="68:68" customFormat="1">
      <c r="BP441593" s="90"/>
    </row>
    <row r="441594" spans="68:68" customFormat="1">
      <c r="BP441594" s="90"/>
    </row>
    <row r="441595" spans="68:68" customFormat="1">
      <c r="BP441595" s="90"/>
    </row>
    <row r="441596" spans="68:68" customFormat="1">
      <c r="BP441596" s="90"/>
    </row>
    <row r="441597" spans="68:68" customFormat="1">
      <c r="BP441597" s="90"/>
    </row>
    <row r="441598" spans="68:68" customFormat="1">
      <c r="BP441598" s="90"/>
    </row>
    <row r="441599" spans="68:68" customFormat="1">
      <c r="BP441599" s="90"/>
    </row>
    <row r="441600" spans="68:68" customFormat="1">
      <c r="BP441600" s="90"/>
    </row>
    <row r="441601" spans="68:68" customFormat="1">
      <c r="BP441601" s="90"/>
    </row>
    <row r="441602" spans="68:68" customFormat="1">
      <c r="BP441602" s="90"/>
    </row>
    <row r="441603" spans="68:68" customFormat="1">
      <c r="BP441603" s="90"/>
    </row>
    <row r="441604" spans="68:68" customFormat="1">
      <c r="BP441604" s="90"/>
    </row>
    <row r="441605" spans="68:68" customFormat="1">
      <c r="BP441605" s="90"/>
    </row>
    <row r="441606" spans="68:68" customFormat="1">
      <c r="BP441606" s="90"/>
    </row>
    <row r="441607" spans="68:68" customFormat="1">
      <c r="BP441607" s="90"/>
    </row>
    <row r="441608" spans="68:68" customFormat="1">
      <c r="BP441608" s="90"/>
    </row>
    <row r="441609" spans="68:68" customFormat="1">
      <c r="BP441609" s="90"/>
    </row>
    <row r="441610" spans="68:68" customFormat="1">
      <c r="BP441610" s="90"/>
    </row>
    <row r="441611" spans="68:68" customFormat="1">
      <c r="BP441611" s="90"/>
    </row>
    <row r="441612" spans="68:68" customFormat="1">
      <c r="BP441612" s="90"/>
    </row>
    <row r="441613" spans="68:68" customFormat="1">
      <c r="BP441613" s="90"/>
    </row>
    <row r="441614" spans="68:68" customFormat="1">
      <c r="BP441614" s="90"/>
    </row>
    <row r="441615" spans="68:68" customFormat="1">
      <c r="BP441615" s="90"/>
    </row>
    <row r="441616" spans="68:68" customFormat="1">
      <c r="BP441616" s="90"/>
    </row>
    <row r="441617" spans="68:68" customFormat="1">
      <c r="BP441617" s="90"/>
    </row>
    <row r="441618" spans="68:68" customFormat="1">
      <c r="BP441618" s="90"/>
    </row>
    <row r="441619" spans="68:68" customFormat="1">
      <c r="BP441619" s="90"/>
    </row>
    <row r="441620" spans="68:68" customFormat="1">
      <c r="BP441620" s="90"/>
    </row>
    <row r="441621" spans="68:68" customFormat="1">
      <c r="BP441621" s="90"/>
    </row>
    <row r="441622" spans="68:68" customFormat="1">
      <c r="BP441622" s="90"/>
    </row>
    <row r="441623" spans="68:68" customFormat="1">
      <c r="BP441623" s="90"/>
    </row>
    <row r="441624" spans="68:68" customFormat="1">
      <c r="BP441624" s="90"/>
    </row>
    <row r="441625" spans="68:68" customFormat="1">
      <c r="BP441625" s="90"/>
    </row>
    <row r="441626" spans="68:68" customFormat="1">
      <c r="BP441626" s="90"/>
    </row>
    <row r="441627" spans="68:68" customFormat="1">
      <c r="BP441627" s="90"/>
    </row>
    <row r="441628" spans="68:68" customFormat="1">
      <c r="BP441628" s="90"/>
    </row>
    <row r="441629" spans="68:68" customFormat="1">
      <c r="BP441629" s="90"/>
    </row>
    <row r="441630" spans="68:68" customFormat="1">
      <c r="BP441630" s="90"/>
    </row>
    <row r="441631" spans="68:68" customFormat="1">
      <c r="BP441631" s="90"/>
    </row>
    <row r="441632" spans="68:68" customFormat="1">
      <c r="BP441632" s="90"/>
    </row>
    <row r="441633" spans="68:68" customFormat="1">
      <c r="BP441633" s="90"/>
    </row>
    <row r="441634" spans="68:68" customFormat="1">
      <c r="BP441634" s="90"/>
    </row>
    <row r="441635" spans="68:68" customFormat="1">
      <c r="BP441635" s="90"/>
    </row>
    <row r="441636" spans="68:68" customFormat="1">
      <c r="BP441636" s="90"/>
    </row>
    <row r="441637" spans="68:68" customFormat="1">
      <c r="BP441637" s="90"/>
    </row>
    <row r="441638" spans="68:68" customFormat="1">
      <c r="BP441638" s="90"/>
    </row>
    <row r="441639" spans="68:68" customFormat="1">
      <c r="BP441639" s="90"/>
    </row>
    <row r="441640" spans="68:68" customFormat="1">
      <c r="BP441640" s="90"/>
    </row>
    <row r="441641" spans="68:68" customFormat="1">
      <c r="BP441641" s="90"/>
    </row>
    <row r="441642" spans="68:68" customFormat="1">
      <c r="BP441642" s="90"/>
    </row>
    <row r="441643" spans="68:68" customFormat="1">
      <c r="BP441643" s="90"/>
    </row>
    <row r="441644" spans="68:68" customFormat="1">
      <c r="BP441644" s="90"/>
    </row>
    <row r="441645" spans="68:68" customFormat="1">
      <c r="BP441645" s="90"/>
    </row>
    <row r="441646" spans="68:68" customFormat="1">
      <c r="BP441646" s="90"/>
    </row>
    <row r="441647" spans="68:68" customFormat="1">
      <c r="BP441647" s="90"/>
    </row>
    <row r="441648" spans="68:68" customFormat="1">
      <c r="BP441648" s="90"/>
    </row>
    <row r="441649" spans="68:68" customFormat="1">
      <c r="BP441649" s="90"/>
    </row>
    <row r="441650" spans="68:68" customFormat="1">
      <c r="BP441650" s="90"/>
    </row>
    <row r="441651" spans="68:68" customFormat="1">
      <c r="BP441651" s="90"/>
    </row>
    <row r="441652" spans="68:68" customFormat="1">
      <c r="BP441652" s="90"/>
    </row>
    <row r="441653" spans="68:68" customFormat="1">
      <c r="BP441653" s="90"/>
    </row>
    <row r="441654" spans="68:68" customFormat="1">
      <c r="BP441654" s="90"/>
    </row>
    <row r="441655" spans="68:68" customFormat="1">
      <c r="BP441655" s="90"/>
    </row>
    <row r="441656" spans="68:68" customFormat="1">
      <c r="BP441656" s="90"/>
    </row>
    <row r="441657" spans="68:68" customFormat="1">
      <c r="BP441657" s="90"/>
    </row>
    <row r="441658" spans="68:68" customFormat="1">
      <c r="BP441658" s="90"/>
    </row>
    <row r="441659" spans="68:68" customFormat="1">
      <c r="BP441659" s="90"/>
    </row>
    <row r="441660" spans="68:68" customFormat="1">
      <c r="BP441660" s="90"/>
    </row>
    <row r="441661" spans="68:68" customFormat="1">
      <c r="BP441661" s="90"/>
    </row>
    <row r="441662" spans="68:68" customFormat="1">
      <c r="BP441662" s="90"/>
    </row>
    <row r="441663" spans="68:68" customFormat="1">
      <c r="BP441663" s="90"/>
    </row>
    <row r="441664" spans="68:68" customFormat="1">
      <c r="BP441664" s="90"/>
    </row>
    <row r="441665" spans="68:68" customFormat="1">
      <c r="BP441665" s="90"/>
    </row>
    <row r="441666" spans="68:68" customFormat="1">
      <c r="BP441666" s="90"/>
    </row>
    <row r="441667" spans="68:68" customFormat="1">
      <c r="BP441667" s="90"/>
    </row>
    <row r="441668" spans="68:68" customFormat="1">
      <c r="BP441668" s="90"/>
    </row>
    <row r="441669" spans="68:68" customFormat="1">
      <c r="BP441669" s="90"/>
    </row>
    <row r="441670" spans="68:68" customFormat="1">
      <c r="BP441670" s="90"/>
    </row>
    <row r="441671" spans="68:68" customFormat="1">
      <c r="BP441671" s="90"/>
    </row>
    <row r="441672" spans="68:68" customFormat="1">
      <c r="BP441672" s="90"/>
    </row>
    <row r="441673" spans="68:68" customFormat="1">
      <c r="BP441673" s="90"/>
    </row>
    <row r="441674" spans="68:68" customFormat="1">
      <c r="BP441674" s="90"/>
    </row>
    <row r="441675" spans="68:68" customFormat="1">
      <c r="BP441675" s="90"/>
    </row>
    <row r="441676" spans="68:68" customFormat="1">
      <c r="BP441676" s="90"/>
    </row>
    <row r="441677" spans="68:68" customFormat="1">
      <c r="BP441677" s="90"/>
    </row>
    <row r="441678" spans="68:68" customFormat="1">
      <c r="BP441678" s="90"/>
    </row>
    <row r="441679" spans="68:68" customFormat="1">
      <c r="BP441679" s="90"/>
    </row>
    <row r="441680" spans="68:68" customFormat="1">
      <c r="BP441680" s="90"/>
    </row>
    <row r="441681" spans="68:68" customFormat="1">
      <c r="BP441681" s="90"/>
    </row>
    <row r="441682" spans="68:68" customFormat="1">
      <c r="BP441682" s="90"/>
    </row>
    <row r="441683" spans="68:68" customFormat="1">
      <c r="BP441683" s="90"/>
    </row>
    <row r="441684" spans="68:68" customFormat="1">
      <c r="BP441684" s="90"/>
    </row>
    <row r="441685" spans="68:68" customFormat="1">
      <c r="BP441685" s="90"/>
    </row>
    <row r="441686" spans="68:68" customFormat="1">
      <c r="BP441686" s="90"/>
    </row>
    <row r="441687" spans="68:68" customFormat="1">
      <c r="BP441687" s="90"/>
    </row>
    <row r="441688" spans="68:68" customFormat="1">
      <c r="BP441688" s="90"/>
    </row>
    <row r="441689" spans="68:68" customFormat="1">
      <c r="BP441689" s="90"/>
    </row>
    <row r="441690" spans="68:68" customFormat="1">
      <c r="BP441690" s="90"/>
    </row>
    <row r="441691" spans="68:68" customFormat="1">
      <c r="BP441691" s="90"/>
    </row>
    <row r="441692" spans="68:68" customFormat="1">
      <c r="BP441692" s="90"/>
    </row>
    <row r="441693" spans="68:68" customFormat="1">
      <c r="BP441693" s="90"/>
    </row>
    <row r="441694" spans="68:68" customFormat="1">
      <c r="BP441694" s="90"/>
    </row>
    <row r="441695" spans="68:68" customFormat="1">
      <c r="BP441695" s="90"/>
    </row>
    <row r="441696" spans="68:68" customFormat="1">
      <c r="BP441696" s="90"/>
    </row>
    <row r="441697" spans="68:68" customFormat="1">
      <c r="BP441697" s="90"/>
    </row>
    <row r="441698" spans="68:68" customFormat="1">
      <c r="BP441698" s="90"/>
    </row>
    <row r="441699" spans="68:68" customFormat="1">
      <c r="BP441699" s="90"/>
    </row>
    <row r="441700" spans="68:68" customFormat="1">
      <c r="BP441700" s="90"/>
    </row>
    <row r="441701" spans="68:68" customFormat="1">
      <c r="BP441701" s="90"/>
    </row>
    <row r="441702" spans="68:68" customFormat="1">
      <c r="BP441702" s="90"/>
    </row>
    <row r="441703" spans="68:68" customFormat="1">
      <c r="BP441703" s="90"/>
    </row>
    <row r="441704" spans="68:68" customFormat="1">
      <c r="BP441704" s="90"/>
    </row>
    <row r="441705" spans="68:68" customFormat="1">
      <c r="BP441705" s="90"/>
    </row>
    <row r="441706" spans="68:68" customFormat="1">
      <c r="BP441706" s="90"/>
    </row>
    <row r="441707" spans="68:68" customFormat="1">
      <c r="BP441707" s="90"/>
    </row>
    <row r="441708" spans="68:68" customFormat="1">
      <c r="BP441708" s="90"/>
    </row>
    <row r="441709" spans="68:68" customFormat="1">
      <c r="BP441709" s="90"/>
    </row>
    <row r="441710" spans="68:68" customFormat="1">
      <c r="BP441710" s="90"/>
    </row>
    <row r="441711" spans="68:68" customFormat="1">
      <c r="BP441711" s="90"/>
    </row>
    <row r="441712" spans="68:68" customFormat="1">
      <c r="BP441712" s="90"/>
    </row>
    <row r="441713" spans="68:68" customFormat="1">
      <c r="BP441713" s="90"/>
    </row>
    <row r="441714" spans="68:68" customFormat="1">
      <c r="BP441714" s="90"/>
    </row>
    <row r="441715" spans="68:68" customFormat="1">
      <c r="BP441715" s="90"/>
    </row>
    <row r="441716" spans="68:68" customFormat="1">
      <c r="BP441716" s="90"/>
    </row>
    <row r="441717" spans="68:68" customFormat="1">
      <c r="BP441717" s="90"/>
    </row>
    <row r="441718" spans="68:68" customFormat="1">
      <c r="BP441718" s="90"/>
    </row>
    <row r="441719" spans="68:68" customFormat="1">
      <c r="BP441719" s="90"/>
    </row>
    <row r="441720" spans="68:68" customFormat="1">
      <c r="BP441720" s="90"/>
    </row>
    <row r="441721" spans="68:68" customFormat="1">
      <c r="BP441721" s="90"/>
    </row>
    <row r="441722" spans="68:68" customFormat="1">
      <c r="BP441722" s="90"/>
    </row>
    <row r="441723" spans="68:68" customFormat="1">
      <c r="BP441723" s="90"/>
    </row>
    <row r="441724" spans="68:68" customFormat="1">
      <c r="BP441724" s="90"/>
    </row>
    <row r="441725" spans="68:68" customFormat="1">
      <c r="BP441725" s="90"/>
    </row>
    <row r="441726" spans="68:68" customFormat="1">
      <c r="BP441726" s="90"/>
    </row>
    <row r="441727" spans="68:68" customFormat="1">
      <c r="BP441727" s="90"/>
    </row>
    <row r="441728" spans="68:68" customFormat="1">
      <c r="BP441728" s="90"/>
    </row>
    <row r="441729" spans="68:68" customFormat="1">
      <c r="BP441729" s="90"/>
    </row>
    <row r="441730" spans="68:68" customFormat="1">
      <c r="BP441730" s="90"/>
    </row>
    <row r="441731" spans="68:68" customFormat="1">
      <c r="BP441731" s="90"/>
    </row>
    <row r="441732" spans="68:68" customFormat="1">
      <c r="BP441732" s="90"/>
    </row>
    <row r="441733" spans="68:68" customFormat="1">
      <c r="BP441733" s="90"/>
    </row>
    <row r="441734" spans="68:68" customFormat="1">
      <c r="BP441734" s="90"/>
    </row>
    <row r="441735" spans="68:68" customFormat="1">
      <c r="BP441735" s="90"/>
    </row>
    <row r="441736" spans="68:68" customFormat="1">
      <c r="BP441736" s="90"/>
    </row>
    <row r="441737" spans="68:68" customFormat="1">
      <c r="BP441737" s="90"/>
    </row>
    <row r="441738" spans="68:68" customFormat="1">
      <c r="BP441738" s="90"/>
    </row>
    <row r="441739" spans="68:68" customFormat="1">
      <c r="BP441739" s="90"/>
    </row>
    <row r="441740" spans="68:68" customFormat="1">
      <c r="BP441740" s="90"/>
    </row>
    <row r="441741" spans="68:68" customFormat="1">
      <c r="BP441741" s="90"/>
    </row>
    <row r="441742" spans="68:68" customFormat="1">
      <c r="BP441742" s="90"/>
    </row>
    <row r="441743" spans="68:68" customFormat="1">
      <c r="BP441743" s="90"/>
    </row>
    <row r="441744" spans="68:68" customFormat="1">
      <c r="BP441744" s="90"/>
    </row>
    <row r="441745" spans="68:68" customFormat="1">
      <c r="BP441745" s="90"/>
    </row>
    <row r="441746" spans="68:68" customFormat="1">
      <c r="BP441746" s="90"/>
    </row>
    <row r="441747" spans="68:68" customFormat="1">
      <c r="BP441747" s="90"/>
    </row>
    <row r="441748" spans="68:68" customFormat="1">
      <c r="BP441748" s="90"/>
    </row>
    <row r="441749" spans="68:68" customFormat="1">
      <c r="BP441749" s="90"/>
    </row>
    <row r="441750" spans="68:68" customFormat="1">
      <c r="BP441750" s="90"/>
    </row>
    <row r="441751" spans="68:68" customFormat="1">
      <c r="BP441751" s="90"/>
    </row>
    <row r="441752" spans="68:68" customFormat="1">
      <c r="BP441752" s="90"/>
    </row>
    <row r="441753" spans="68:68" customFormat="1">
      <c r="BP441753" s="90"/>
    </row>
    <row r="441754" spans="68:68" customFormat="1">
      <c r="BP441754" s="90"/>
    </row>
    <row r="441755" spans="68:68" customFormat="1">
      <c r="BP441755" s="90"/>
    </row>
    <row r="441756" spans="68:68" customFormat="1">
      <c r="BP441756" s="90"/>
    </row>
    <row r="441757" spans="68:68" customFormat="1">
      <c r="BP441757" s="90"/>
    </row>
    <row r="441758" spans="68:68" customFormat="1">
      <c r="BP441758" s="90"/>
    </row>
    <row r="441759" spans="68:68" customFormat="1">
      <c r="BP441759" s="90"/>
    </row>
    <row r="441760" spans="68:68" customFormat="1">
      <c r="BP441760" s="90"/>
    </row>
    <row r="441761" spans="68:68" customFormat="1">
      <c r="BP441761" s="90"/>
    </row>
    <row r="441762" spans="68:68" customFormat="1">
      <c r="BP441762" s="90"/>
    </row>
    <row r="441763" spans="68:68" customFormat="1">
      <c r="BP441763" s="90"/>
    </row>
    <row r="441764" spans="68:68" customFormat="1">
      <c r="BP441764" s="90"/>
    </row>
    <row r="441765" spans="68:68" customFormat="1">
      <c r="BP441765" s="90"/>
    </row>
    <row r="441766" spans="68:68" customFormat="1">
      <c r="BP441766" s="90"/>
    </row>
    <row r="441767" spans="68:68" customFormat="1">
      <c r="BP441767" s="90"/>
    </row>
    <row r="441768" spans="68:68" customFormat="1">
      <c r="BP441768" s="90"/>
    </row>
    <row r="441769" spans="68:68" customFormat="1">
      <c r="BP441769" s="90"/>
    </row>
    <row r="441770" spans="68:68" customFormat="1">
      <c r="BP441770" s="90"/>
    </row>
    <row r="441771" spans="68:68" customFormat="1">
      <c r="BP441771" s="90"/>
    </row>
    <row r="441772" spans="68:68" customFormat="1">
      <c r="BP441772" s="90"/>
    </row>
    <row r="441773" spans="68:68" customFormat="1">
      <c r="BP441773" s="90"/>
    </row>
    <row r="441774" spans="68:68" customFormat="1">
      <c r="BP441774" s="90"/>
    </row>
    <row r="441775" spans="68:68" customFormat="1">
      <c r="BP441775" s="90"/>
    </row>
    <row r="441776" spans="68:68" customFormat="1">
      <c r="BP441776" s="90"/>
    </row>
    <row r="441777" spans="68:68" customFormat="1">
      <c r="BP441777" s="90"/>
    </row>
    <row r="441778" spans="68:68" customFormat="1">
      <c r="BP441778" s="90"/>
    </row>
    <row r="441779" spans="68:68" customFormat="1">
      <c r="BP441779" s="90"/>
    </row>
    <row r="441780" spans="68:68" customFormat="1">
      <c r="BP441780" s="90"/>
    </row>
    <row r="441781" spans="68:68" customFormat="1">
      <c r="BP441781" s="90"/>
    </row>
    <row r="441782" spans="68:68" customFormat="1">
      <c r="BP441782" s="90"/>
    </row>
    <row r="441783" spans="68:68" customFormat="1">
      <c r="BP441783" s="90"/>
    </row>
    <row r="441784" spans="68:68" customFormat="1">
      <c r="BP441784" s="90"/>
    </row>
    <row r="441785" spans="68:68" customFormat="1">
      <c r="BP441785" s="90"/>
    </row>
    <row r="441786" spans="68:68" customFormat="1">
      <c r="BP441786" s="90"/>
    </row>
    <row r="441787" spans="68:68" customFormat="1">
      <c r="BP441787" s="90"/>
    </row>
    <row r="441788" spans="68:68" customFormat="1">
      <c r="BP441788" s="90"/>
    </row>
    <row r="441789" spans="68:68" customFormat="1">
      <c r="BP441789" s="90"/>
    </row>
    <row r="441790" spans="68:68" customFormat="1">
      <c r="BP441790" s="90"/>
    </row>
    <row r="441791" spans="68:68" customFormat="1">
      <c r="BP441791" s="90"/>
    </row>
    <row r="441792" spans="68:68" customFormat="1">
      <c r="BP441792" s="90"/>
    </row>
    <row r="441793" spans="68:68" customFormat="1">
      <c r="BP441793" s="90"/>
    </row>
    <row r="441794" spans="68:68" customFormat="1">
      <c r="BP441794" s="90"/>
    </row>
    <row r="441795" spans="68:68" customFormat="1">
      <c r="BP441795" s="90"/>
    </row>
    <row r="441796" spans="68:68" customFormat="1">
      <c r="BP441796" s="90"/>
    </row>
    <row r="441797" spans="68:68" customFormat="1">
      <c r="BP441797" s="90"/>
    </row>
    <row r="441798" spans="68:68" customFormat="1">
      <c r="BP441798" s="90"/>
    </row>
    <row r="441799" spans="68:68" customFormat="1">
      <c r="BP441799" s="90"/>
    </row>
    <row r="441800" spans="68:68" customFormat="1">
      <c r="BP441800" s="90"/>
    </row>
    <row r="441801" spans="68:68" customFormat="1">
      <c r="BP441801" s="90"/>
    </row>
    <row r="441802" spans="68:68" customFormat="1">
      <c r="BP441802" s="90"/>
    </row>
    <row r="441803" spans="68:68" customFormat="1">
      <c r="BP441803" s="90"/>
    </row>
    <row r="441804" spans="68:68" customFormat="1">
      <c r="BP441804" s="90"/>
    </row>
    <row r="441805" spans="68:68" customFormat="1">
      <c r="BP441805" s="90"/>
    </row>
    <row r="441806" spans="68:68" customFormat="1">
      <c r="BP441806" s="90"/>
    </row>
    <row r="441807" spans="68:68" customFormat="1">
      <c r="BP441807" s="90"/>
    </row>
    <row r="441808" spans="68:68" customFormat="1">
      <c r="BP441808" s="90"/>
    </row>
    <row r="441809" spans="68:68" customFormat="1">
      <c r="BP441809" s="90"/>
    </row>
    <row r="441810" spans="68:68" customFormat="1">
      <c r="BP441810" s="90"/>
    </row>
    <row r="441811" spans="68:68" customFormat="1">
      <c r="BP441811" s="90"/>
    </row>
    <row r="441812" spans="68:68" customFormat="1">
      <c r="BP441812" s="90"/>
    </row>
    <row r="441813" spans="68:68" customFormat="1">
      <c r="BP441813" s="90"/>
    </row>
    <row r="441814" spans="68:68" customFormat="1">
      <c r="BP441814" s="90"/>
    </row>
    <row r="441815" spans="68:68" customFormat="1">
      <c r="BP441815" s="90"/>
    </row>
    <row r="441816" spans="68:68" customFormat="1">
      <c r="BP441816" s="90"/>
    </row>
    <row r="441817" spans="68:68" customFormat="1">
      <c r="BP441817" s="90"/>
    </row>
    <row r="441818" spans="68:68" customFormat="1">
      <c r="BP441818" s="90"/>
    </row>
    <row r="441819" spans="68:68" customFormat="1">
      <c r="BP441819" s="90"/>
    </row>
    <row r="441820" spans="68:68" customFormat="1">
      <c r="BP441820" s="90"/>
    </row>
    <row r="441821" spans="68:68" customFormat="1">
      <c r="BP441821" s="90"/>
    </row>
    <row r="441822" spans="68:68" customFormat="1">
      <c r="BP441822" s="90"/>
    </row>
    <row r="441823" spans="68:68" customFormat="1">
      <c r="BP441823" s="90"/>
    </row>
    <row r="441824" spans="68:68" customFormat="1">
      <c r="BP441824" s="90"/>
    </row>
    <row r="441825" spans="68:68" customFormat="1">
      <c r="BP441825" s="90"/>
    </row>
    <row r="441826" spans="68:68" customFormat="1">
      <c r="BP441826" s="90"/>
    </row>
    <row r="441827" spans="68:68" customFormat="1">
      <c r="BP441827" s="90"/>
    </row>
    <row r="441828" spans="68:68" customFormat="1">
      <c r="BP441828" s="90"/>
    </row>
    <row r="441829" spans="68:68" customFormat="1">
      <c r="BP441829" s="90"/>
    </row>
    <row r="441830" spans="68:68" customFormat="1">
      <c r="BP441830" s="90"/>
    </row>
    <row r="441831" spans="68:68" customFormat="1">
      <c r="BP441831" s="90"/>
    </row>
    <row r="441832" spans="68:68" customFormat="1">
      <c r="BP441832" s="90"/>
    </row>
    <row r="441833" spans="68:68" customFormat="1">
      <c r="BP441833" s="90"/>
    </row>
    <row r="441834" spans="68:68" customFormat="1">
      <c r="BP441834" s="90"/>
    </row>
    <row r="441835" spans="68:68" customFormat="1">
      <c r="BP441835" s="90"/>
    </row>
    <row r="441836" spans="68:68" customFormat="1">
      <c r="BP441836" s="90"/>
    </row>
    <row r="441837" spans="68:68" customFormat="1">
      <c r="BP441837" s="90"/>
    </row>
    <row r="441838" spans="68:68" customFormat="1">
      <c r="BP441838" s="90"/>
    </row>
    <row r="441839" spans="68:68" customFormat="1">
      <c r="BP441839" s="90"/>
    </row>
    <row r="441840" spans="68:68" customFormat="1">
      <c r="BP441840" s="90"/>
    </row>
    <row r="441841" spans="68:68" customFormat="1">
      <c r="BP441841" s="90"/>
    </row>
    <row r="441842" spans="68:68" customFormat="1">
      <c r="BP441842" s="90"/>
    </row>
    <row r="441843" spans="68:68" customFormat="1">
      <c r="BP441843" s="90"/>
    </row>
    <row r="441844" spans="68:68" customFormat="1">
      <c r="BP441844" s="90"/>
    </row>
    <row r="441845" spans="68:68" customFormat="1">
      <c r="BP441845" s="90"/>
    </row>
    <row r="441846" spans="68:68" customFormat="1">
      <c r="BP441846" s="90"/>
    </row>
    <row r="441847" spans="68:68" customFormat="1">
      <c r="BP441847" s="90"/>
    </row>
    <row r="441848" spans="68:68" customFormat="1">
      <c r="BP441848" s="90"/>
    </row>
    <row r="441849" spans="68:68" customFormat="1">
      <c r="BP441849" s="90"/>
    </row>
    <row r="441850" spans="68:68" customFormat="1">
      <c r="BP441850" s="90"/>
    </row>
    <row r="441851" spans="68:68" customFormat="1">
      <c r="BP441851" s="90"/>
    </row>
    <row r="441852" spans="68:68" customFormat="1">
      <c r="BP441852" s="90"/>
    </row>
    <row r="441853" spans="68:68" customFormat="1">
      <c r="BP441853" s="90"/>
    </row>
    <row r="441854" spans="68:68" customFormat="1">
      <c r="BP441854" s="90"/>
    </row>
    <row r="441855" spans="68:68" customFormat="1">
      <c r="BP441855" s="90"/>
    </row>
    <row r="441856" spans="68:68" customFormat="1">
      <c r="BP441856" s="90"/>
    </row>
    <row r="441857" spans="68:68" customFormat="1">
      <c r="BP441857" s="90"/>
    </row>
    <row r="441858" spans="68:68" customFormat="1">
      <c r="BP441858" s="90"/>
    </row>
    <row r="441859" spans="68:68" customFormat="1">
      <c r="BP441859" s="90"/>
    </row>
    <row r="441860" spans="68:68" customFormat="1">
      <c r="BP441860" s="90"/>
    </row>
    <row r="441861" spans="68:68" customFormat="1">
      <c r="BP441861" s="90"/>
    </row>
    <row r="441862" spans="68:68" customFormat="1">
      <c r="BP441862" s="90"/>
    </row>
    <row r="441863" spans="68:68" customFormat="1">
      <c r="BP441863" s="90"/>
    </row>
    <row r="441864" spans="68:68" customFormat="1">
      <c r="BP441864" s="90"/>
    </row>
    <row r="441865" spans="68:68" customFormat="1">
      <c r="BP441865" s="90"/>
    </row>
    <row r="441866" spans="68:68" customFormat="1">
      <c r="BP441866" s="90"/>
    </row>
    <row r="441867" spans="68:68" customFormat="1">
      <c r="BP441867" s="90"/>
    </row>
    <row r="441868" spans="68:68" customFormat="1">
      <c r="BP441868" s="90"/>
    </row>
    <row r="441869" spans="68:68" customFormat="1">
      <c r="BP441869" s="90"/>
    </row>
    <row r="441870" spans="68:68" customFormat="1">
      <c r="BP441870" s="90"/>
    </row>
    <row r="441871" spans="68:68" customFormat="1">
      <c r="BP441871" s="90"/>
    </row>
    <row r="441872" spans="68:68" customFormat="1">
      <c r="BP441872" s="90"/>
    </row>
    <row r="441873" spans="68:68" customFormat="1">
      <c r="BP441873" s="90"/>
    </row>
    <row r="441874" spans="68:68" customFormat="1">
      <c r="BP441874" s="90"/>
    </row>
    <row r="441875" spans="68:68" customFormat="1">
      <c r="BP441875" s="90"/>
    </row>
    <row r="441876" spans="68:68" customFormat="1">
      <c r="BP441876" s="90"/>
    </row>
    <row r="441877" spans="68:68" customFormat="1">
      <c r="BP441877" s="90"/>
    </row>
    <row r="441878" spans="68:68" customFormat="1">
      <c r="BP441878" s="90"/>
    </row>
    <row r="441879" spans="68:68" customFormat="1">
      <c r="BP441879" s="90"/>
    </row>
    <row r="441880" spans="68:68" customFormat="1">
      <c r="BP441880" s="90"/>
    </row>
    <row r="441881" spans="68:68" customFormat="1">
      <c r="BP441881" s="90"/>
    </row>
    <row r="441882" spans="68:68" customFormat="1">
      <c r="BP441882" s="90"/>
    </row>
    <row r="441883" spans="68:68" customFormat="1">
      <c r="BP441883" s="90"/>
    </row>
    <row r="441884" spans="68:68" customFormat="1">
      <c r="BP441884" s="90"/>
    </row>
    <row r="441885" spans="68:68" customFormat="1">
      <c r="BP441885" s="90"/>
    </row>
    <row r="441886" spans="68:68" customFormat="1">
      <c r="BP441886" s="90"/>
    </row>
    <row r="441887" spans="68:68" customFormat="1">
      <c r="BP441887" s="90"/>
    </row>
    <row r="441888" spans="68:68" customFormat="1">
      <c r="BP441888" s="90"/>
    </row>
    <row r="441889" spans="68:68" customFormat="1">
      <c r="BP441889" s="90"/>
    </row>
    <row r="441890" spans="68:68" customFormat="1">
      <c r="BP441890" s="90"/>
    </row>
    <row r="441891" spans="68:68" customFormat="1">
      <c r="BP441891" s="90"/>
    </row>
    <row r="441892" spans="68:68" customFormat="1">
      <c r="BP441892" s="90"/>
    </row>
    <row r="441893" spans="68:68" customFormat="1">
      <c r="BP441893" s="90"/>
    </row>
    <row r="441894" spans="68:68" customFormat="1">
      <c r="BP441894" s="90"/>
    </row>
    <row r="441895" spans="68:68" customFormat="1">
      <c r="BP441895" s="90"/>
    </row>
    <row r="441896" spans="68:68" customFormat="1">
      <c r="BP441896" s="90"/>
    </row>
    <row r="441897" spans="68:68" customFormat="1">
      <c r="BP441897" s="90"/>
    </row>
    <row r="441898" spans="68:68" customFormat="1">
      <c r="BP441898" s="90"/>
    </row>
    <row r="441899" spans="68:68" customFormat="1">
      <c r="BP441899" s="90"/>
    </row>
    <row r="441900" spans="68:68" customFormat="1">
      <c r="BP441900" s="90"/>
    </row>
    <row r="441901" spans="68:68" customFormat="1">
      <c r="BP441901" s="90"/>
    </row>
    <row r="441902" spans="68:68" customFormat="1">
      <c r="BP441902" s="90"/>
    </row>
    <row r="441903" spans="68:68" customFormat="1">
      <c r="BP441903" s="90"/>
    </row>
    <row r="441904" spans="68:68" customFormat="1">
      <c r="BP441904" s="90"/>
    </row>
    <row r="441905" spans="68:68" customFormat="1">
      <c r="BP441905" s="90"/>
    </row>
    <row r="441906" spans="68:68" customFormat="1">
      <c r="BP441906" s="90"/>
    </row>
    <row r="441907" spans="68:68" customFormat="1">
      <c r="BP441907" s="90"/>
    </row>
    <row r="441908" spans="68:68" customFormat="1">
      <c r="BP441908" s="90"/>
    </row>
    <row r="441909" spans="68:68" customFormat="1">
      <c r="BP441909" s="90"/>
    </row>
    <row r="441910" spans="68:68" customFormat="1">
      <c r="BP441910" s="90"/>
    </row>
    <row r="441911" spans="68:68" customFormat="1">
      <c r="BP441911" s="90"/>
    </row>
    <row r="441912" spans="68:68" customFormat="1">
      <c r="BP441912" s="90"/>
    </row>
    <row r="441913" spans="68:68" customFormat="1">
      <c r="BP441913" s="90"/>
    </row>
    <row r="441914" spans="68:68" customFormat="1">
      <c r="BP441914" s="90"/>
    </row>
    <row r="441915" spans="68:68" customFormat="1">
      <c r="BP441915" s="90"/>
    </row>
    <row r="441916" spans="68:68" customFormat="1">
      <c r="BP441916" s="90"/>
    </row>
    <row r="441917" spans="68:68" customFormat="1">
      <c r="BP441917" s="90"/>
    </row>
    <row r="441918" spans="68:68" customFormat="1">
      <c r="BP441918" s="90"/>
    </row>
    <row r="441919" spans="68:68" customFormat="1">
      <c r="BP441919" s="90"/>
    </row>
    <row r="441920" spans="68:68" customFormat="1">
      <c r="BP441920" s="90"/>
    </row>
    <row r="441921" spans="68:68" customFormat="1">
      <c r="BP441921" s="90"/>
    </row>
    <row r="441922" spans="68:68" customFormat="1">
      <c r="BP441922" s="90"/>
    </row>
    <row r="441923" spans="68:68" customFormat="1">
      <c r="BP441923" s="90"/>
    </row>
    <row r="441924" spans="68:68" customFormat="1">
      <c r="BP441924" s="90"/>
    </row>
    <row r="441925" spans="68:68" customFormat="1">
      <c r="BP441925" s="90"/>
    </row>
    <row r="441926" spans="68:68" customFormat="1">
      <c r="BP441926" s="90"/>
    </row>
    <row r="441927" spans="68:68" customFormat="1">
      <c r="BP441927" s="90"/>
    </row>
    <row r="441928" spans="68:68" customFormat="1">
      <c r="BP441928" s="90"/>
    </row>
    <row r="441929" spans="68:68" customFormat="1">
      <c r="BP441929" s="90"/>
    </row>
    <row r="441930" spans="68:68" customFormat="1">
      <c r="BP441930" s="90"/>
    </row>
    <row r="441931" spans="68:68" customFormat="1">
      <c r="BP441931" s="90"/>
    </row>
    <row r="441932" spans="68:68" customFormat="1">
      <c r="BP441932" s="90"/>
    </row>
    <row r="441933" spans="68:68" customFormat="1">
      <c r="BP441933" s="90"/>
    </row>
    <row r="441934" spans="68:68" customFormat="1">
      <c r="BP441934" s="90"/>
    </row>
    <row r="441935" spans="68:68" customFormat="1">
      <c r="BP441935" s="90"/>
    </row>
    <row r="441936" spans="68:68" customFormat="1">
      <c r="BP441936" s="90"/>
    </row>
    <row r="441937" spans="68:68" customFormat="1">
      <c r="BP441937" s="90"/>
    </row>
    <row r="441938" spans="68:68" customFormat="1">
      <c r="BP441938" s="90"/>
    </row>
    <row r="441939" spans="68:68" customFormat="1">
      <c r="BP441939" s="90"/>
    </row>
    <row r="441940" spans="68:68" customFormat="1">
      <c r="BP441940" s="90"/>
    </row>
    <row r="441941" spans="68:68" customFormat="1">
      <c r="BP441941" s="90"/>
    </row>
    <row r="441942" spans="68:68" customFormat="1">
      <c r="BP441942" s="90"/>
    </row>
    <row r="441943" spans="68:68" customFormat="1">
      <c r="BP441943" s="90"/>
    </row>
    <row r="441944" spans="68:68" customFormat="1">
      <c r="BP441944" s="90"/>
    </row>
    <row r="441945" spans="68:68" customFormat="1">
      <c r="BP441945" s="90"/>
    </row>
    <row r="441946" spans="68:68" customFormat="1">
      <c r="BP441946" s="90"/>
    </row>
    <row r="441947" spans="68:68" customFormat="1">
      <c r="BP441947" s="90"/>
    </row>
    <row r="441948" spans="68:68" customFormat="1">
      <c r="BP441948" s="90"/>
    </row>
    <row r="441949" spans="68:68" customFormat="1">
      <c r="BP441949" s="90"/>
    </row>
    <row r="441950" spans="68:68" customFormat="1">
      <c r="BP441950" s="90"/>
    </row>
    <row r="441951" spans="68:68" customFormat="1">
      <c r="BP441951" s="90"/>
    </row>
    <row r="441952" spans="68:68" customFormat="1">
      <c r="BP441952" s="90"/>
    </row>
    <row r="441953" spans="68:68" customFormat="1">
      <c r="BP441953" s="90"/>
    </row>
    <row r="441954" spans="68:68" customFormat="1">
      <c r="BP441954" s="90"/>
    </row>
    <row r="441955" spans="68:68" customFormat="1">
      <c r="BP441955" s="90"/>
    </row>
    <row r="441956" spans="68:68" customFormat="1">
      <c r="BP441956" s="90"/>
    </row>
    <row r="441957" spans="68:68" customFormat="1">
      <c r="BP441957" s="90"/>
    </row>
    <row r="441958" spans="68:68" customFormat="1">
      <c r="BP441958" s="90"/>
    </row>
    <row r="441959" spans="68:68" customFormat="1">
      <c r="BP441959" s="90"/>
    </row>
    <row r="441960" spans="68:68" customFormat="1">
      <c r="BP441960" s="90"/>
    </row>
    <row r="441961" spans="68:68" customFormat="1">
      <c r="BP441961" s="90"/>
    </row>
    <row r="441962" spans="68:68" customFormat="1">
      <c r="BP441962" s="90"/>
    </row>
    <row r="441963" spans="68:68" customFormat="1">
      <c r="BP441963" s="90"/>
    </row>
    <row r="441964" spans="68:68" customFormat="1">
      <c r="BP441964" s="90"/>
    </row>
    <row r="441965" spans="68:68" customFormat="1">
      <c r="BP441965" s="90"/>
    </row>
    <row r="441966" spans="68:68" customFormat="1">
      <c r="BP441966" s="90"/>
    </row>
    <row r="441967" spans="68:68" customFormat="1">
      <c r="BP441967" s="90"/>
    </row>
    <row r="441968" spans="68:68" customFormat="1">
      <c r="BP441968" s="90"/>
    </row>
    <row r="441969" spans="68:68" customFormat="1">
      <c r="BP441969" s="90"/>
    </row>
    <row r="441970" spans="68:68" customFormat="1">
      <c r="BP441970" s="90"/>
    </row>
    <row r="441971" spans="68:68" customFormat="1">
      <c r="BP441971" s="90"/>
    </row>
    <row r="441972" spans="68:68" customFormat="1">
      <c r="BP441972" s="90"/>
    </row>
    <row r="441973" spans="68:68" customFormat="1">
      <c r="BP441973" s="90"/>
    </row>
    <row r="441974" spans="68:68" customFormat="1">
      <c r="BP441974" s="90"/>
    </row>
    <row r="441975" spans="68:68" customFormat="1">
      <c r="BP441975" s="90"/>
    </row>
    <row r="441976" spans="68:68" customFormat="1">
      <c r="BP441976" s="90"/>
    </row>
    <row r="441977" spans="68:68" customFormat="1">
      <c r="BP441977" s="90"/>
    </row>
    <row r="441978" spans="68:68" customFormat="1">
      <c r="BP441978" s="90"/>
    </row>
    <row r="441979" spans="68:68" customFormat="1">
      <c r="BP441979" s="90"/>
    </row>
    <row r="441980" spans="68:68" customFormat="1">
      <c r="BP441980" s="90"/>
    </row>
    <row r="441981" spans="68:68" customFormat="1">
      <c r="BP441981" s="90"/>
    </row>
    <row r="441982" spans="68:68" customFormat="1">
      <c r="BP441982" s="90"/>
    </row>
    <row r="441983" spans="68:68" customFormat="1">
      <c r="BP441983" s="90"/>
    </row>
    <row r="441984" spans="68:68" customFormat="1">
      <c r="BP441984" s="90"/>
    </row>
    <row r="441985" spans="68:68" customFormat="1">
      <c r="BP441985" s="90"/>
    </row>
    <row r="441986" spans="68:68" customFormat="1">
      <c r="BP441986" s="90"/>
    </row>
    <row r="441987" spans="68:68" customFormat="1">
      <c r="BP441987" s="90"/>
    </row>
    <row r="441988" spans="68:68" customFormat="1">
      <c r="BP441988" s="90"/>
    </row>
    <row r="441989" spans="68:68" customFormat="1">
      <c r="BP441989" s="90"/>
    </row>
    <row r="441990" spans="68:68" customFormat="1">
      <c r="BP441990" s="90"/>
    </row>
    <row r="441991" spans="68:68" customFormat="1">
      <c r="BP441991" s="90"/>
    </row>
    <row r="441992" spans="68:68" customFormat="1">
      <c r="BP441992" s="90"/>
    </row>
    <row r="441993" spans="68:68" customFormat="1">
      <c r="BP441993" s="90"/>
    </row>
    <row r="441994" spans="68:68" customFormat="1">
      <c r="BP441994" s="90"/>
    </row>
    <row r="441995" spans="68:68" customFormat="1">
      <c r="BP441995" s="90"/>
    </row>
    <row r="441996" spans="68:68" customFormat="1">
      <c r="BP441996" s="90"/>
    </row>
    <row r="441997" spans="68:68" customFormat="1">
      <c r="BP441997" s="90"/>
    </row>
    <row r="441998" spans="68:68" customFormat="1">
      <c r="BP441998" s="90"/>
    </row>
    <row r="441999" spans="68:68" customFormat="1">
      <c r="BP441999" s="90"/>
    </row>
    <row r="442000" spans="68:68" customFormat="1">
      <c r="BP442000" s="90"/>
    </row>
    <row r="442001" spans="68:68" customFormat="1">
      <c r="BP442001" s="90"/>
    </row>
    <row r="442002" spans="68:68" customFormat="1">
      <c r="BP442002" s="90"/>
    </row>
    <row r="442003" spans="68:68" customFormat="1">
      <c r="BP442003" s="90"/>
    </row>
    <row r="442004" spans="68:68" customFormat="1">
      <c r="BP442004" s="90"/>
    </row>
    <row r="442005" spans="68:68" customFormat="1">
      <c r="BP442005" s="90"/>
    </row>
    <row r="442006" spans="68:68" customFormat="1">
      <c r="BP442006" s="90"/>
    </row>
    <row r="442007" spans="68:68" customFormat="1">
      <c r="BP442007" s="90"/>
    </row>
    <row r="442008" spans="68:68" customFormat="1">
      <c r="BP442008" s="90"/>
    </row>
    <row r="442009" spans="68:68" customFormat="1">
      <c r="BP442009" s="90"/>
    </row>
    <row r="442010" spans="68:68" customFormat="1">
      <c r="BP442010" s="90"/>
    </row>
    <row r="442011" spans="68:68" customFormat="1">
      <c r="BP442011" s="90"/>
    </row>
    <row r="442012" spans="68:68" customFormat="1">
      <c r="BP442012" s="90"/>
    </row>
    <row r="442013" spans="68:68" customFormat="1">
      <c r="BP442013" s="90"/>
    </row>
    <row r="442014" spans="68:68" customFormat="1">
      <c r="BP442014" s="90"/>
    </row>
    <row r="442015" spans="68:68" customFormat="1">
      <c r="BP442015" s="90"/>
    </row>
    <row r="442016" spans="68:68" customFormat="1">
      <c r="BP442016" s="90"/>
    </row>
    <row r="442017" spans="68:68" customFormat="1">
      <c r="BP442017" s="90"/>
    </row>
    <row r="442018" spans="68:68" customFormat="1">
      <c r="BP442018" s="90"/>
    </row>
    <row r="442019" spans="68:68" customFormat="1">
      <c r="BP442019" s="90"/>
    </row>
    <row r="442020" spans="68:68" customFormat="1">
      <c r="BP442020" s="90"/>
    </row>
    <row r="442021" spans="68:68" customFormat="1">
      <c r="BP442021" s="90"/>
    </row>
    <row r="442022" spans="68:68" customFormat="1">
      <c r="BP442022" s="90"/>
    </row>
    <row r="442023" spans="68:68" customFormat="1">
      <c r="BP442023" s="90"/>
    </row>
    <row r="442024" spans="68:68" customFormat="1">
      <c r="BP442024" s="90"/>
    </row>
    <row r="442025" spans="68:68" customFormat="1">
      <c r="BP442025" s="90"/>
    </row>
    <row r="442026" spans="68:68" customFormat="1">
      <c r="BP442026" s="90"/>
    </row>
    <row r="442027" spans="68:68" customFormat="1">
      <c r="BP442027" s="90"/>
    </row>
    <row r="442028" spans="68:68" customFormat="1">
      <c r="BP442028" s="90"/>
    </row>
    <row r="442029" spans="68:68" customFormat="1">
      <c r="BP442029" s="90"/>
    </row>
    <row r="442030" spans="68:68" customFormat="1">
      <c r="BP442030" s="90"/>
    </row>
    <row r="442031" spans="68:68" customFormat="1">
      <c r="BP442031" s="90"/>
    </row>
    <row r="442032" spans="68:68" customFormat="1">
      <c r="BP442032" s="90"/>
    </row>
    <row r="442033" spans="68:68" customFormat="1">
      <c r="BP442033" s="90"/>
    </row>
    <row r="442034" spans="68:68" customFormat="1">
      <c r="BP442034" s="90"/>
    </row>
    <row r="442035" spans="68:68" customFormat="1">
      <c r="BP442035" s="90"/>
    </row>
    <row r="442036" spans="68:68" customFormat="1">
      <c r="BP442036" s="90"/>
    </row>
    <row r="442037" spans="68:68" customFormat="1">
      <c r="BP442037" s="90"/>
    </row>
    <row r="442038" spans="68:68" customFormat="1">
      <c r="BP442038" s="90"/>
    </row>
    <row r="442039" spans="68:68" customFormat="1">
      <c r="BP442039" s="90"/>
    </row>
    <row r="442040" spans="68:68" customFormat="1">
      <c r="BP442040" s="90"/>
    </row>
    <row r="442041" spans="68:68" customFormat="1">
      <c r="BP442041" s="90"/>
    </row>
    <row r="442042" spans="68:68" customFormat="1">
      <c r="BP442042" s="90"/>
    </row>
    <row r="442043" spans="68:68" customFormat="1">
      <c r="BP442043" s="90"/>
    </row>
    <row r="442044" spans="68:68" customFormat="1">
      <c r="BP442044" s="90"/>
    </row>
    <row r="442045" spans="68:68" customFormat="1">
      <c r="BP442045" s="90"/>
    </row>
    <row r="442046" spans="68:68" customFormat="1">
      <c r="BP442046" s="90"/>
    </row>
    <row r="442047" spans="68:68" customFormat="1">
      <c r="BP442047" s="90"/>
    </row>
    <row r="442048" spans="68:68" customFormat="1">
      <c r="BP442048" s="90"/>
    </row>
    <row r="442049" spans="68:68" customFormat="1">
      <c r="BP442049" s="90"/>
    </row>
    <row r="442050" spans="68:68" customFormat="1">
      <c r="BP442050" s="90"/>
    </row>
    <row r="442051" spans="68:68" customFormat="1">
      <c r="BP442051" s="90"/>
    </row>
    <row r="442052" spans="68:68" customFormat="1">
      <c r="BP442052" s="90"/>
    </row>
    <row r="442053" spans="68:68" customFormat="1">
      <c r="BP442053" s="90"/>
    </row>
    <row r="442054" spans="68:68" customFormat="1">
      <c r="BP442054" s="90"/>
    </row>
    <row r="442055" spans="68:68" customFormat="1">
      <c r="BP442055" s="90"/>
    </row>
    <row r="442056" spans="68:68" customFormat="1">
      <c r="BP442056" s="90"/>
    </row>
    <row r="442057" spans="68:68" customFormat="1">
      <c r="BP442057" s="90"/>
    </row>
    <row r="442058" spans="68:68" customFormat="1">
      <c r="BP442058" s="90"/>
    </row>
    <row r="442059" spans="68:68" customFormat="1">
      <c r="BP442059" s="90"/>
    </row>
    <row r="442060" spans="68:68" customFormat="1">
      <c r="BP442060" s="90"/>
    </row>
    <row r="442061" spans="68:68" customFormat="1">
      <c r="BP442061" s="90"/>
    </row>
    <row r="442062" spans="68:68" customFormat="1">
      <c r="BP442062" s="90"/>
    </row>
    <row r="442063" spans="68:68" customFormat="1">
      <c r="BP442063" s="90"/>
    </row>
    <row r="442064" spans="68:68" customFormat="1">
      <c r="BP442064" s="90"/>
    </row>
    <row r="442065" spans="68:68" customFormat="1">
      <c r="BP442065" s="90"/>
    </row>
    <row r="442066" spans="68:68" customFormat="1">
      <c r="BP442066" s="90"/>
    </row>
    <row r="442067" spans="68:68" customFormat="1">
      <c r="BP442067" s="90"/>
    </row>
    <row r="442068" spans="68:68" customFormat="1">
      <c r="BP442068" s="90"/>
    </row>
    <row r="442069" spans="68:68" customFormat="1">
      <c r="BP442069" s="90"/>
    </row>
    <row r="442070" spans="68:68" customFormat="1">
      <c r="BP442070" s="90"/>
    </row>
    <row r="442071" spans="68:68" customFormat="1">
      <c r="BP442071" s="90"/>
    </row>
    <row r="442072" spans="68:68" customFormat="1">
      <c r="BP442072" s="90"/>
    </row>
    <row r="442073" spans="68:68" customFormat="1">
      <c r="BP442073" s="90"/>
    </row>
    <row r="442074" spans="68:68" customFormat="1">
      <c r="BP442074" s="90"/>
    </row>
    <row r="442075" spans="68:68" customFormat="1">
      <c r="BP442075" s="90"/>
    </row>
    <row r="442076" spans="68:68" customFormat="1">
      <c r="BP442076" s="90"/>
    </row>
    <row r="442077" spans="68:68" customFormat="1">
      <c r="BP442077" s="90"/>
    </row>
    <row r="442078" spans="68:68" customFormat="1">
      <c r="BP442078" s="90"/>
    </row>
    <row r="442079" spans="68:68" customFormat="1">
      <c r="BP442079" s="90"/>
    </row>
    <row r="442080" spans="68:68" customFormat="1">
      <c r="BP442080" s="90"/>
    </row>
    <row r="442081" spans="68:68" customFormat="1">
      <c r="BP442081" s="90"/>
    </row>
    <row r="442082" spans="68:68" customFormat="1">
      <c r="BP442082" s="90"/>
    </row>
    <row r="442083" spans="68:68" customFormat="1">
      <c r="BP442083" s="90"/>
    </row>
    <row r="442084" spans="68:68" customFormat="1">
      <c r="BP442084" s="90"/>
    </row>
    <row r="442085" spans="68:68" customFormat="1">
      <c r="BP442085" s="90"/>
    </row>
    <row r="442086" spans="68:68" customFormat="1">
      <c r="BP442086" s="90"/>
    </row>
    <row r="442087" spans="68:68" customFormat="1">
      <c r="BP442087" s="90"/>
    </row>
    <row r="442088" spans="68:68" customFormat="1">
      <c r="BP442088" s="90"/>
    </row>
    <row r="442089" spans="68:68" customFormat="1">
      <c r="BP442089" s="90"/>
    </row>
    <row r="442090" spans="68:68" customFormat="1">
      <c r="BP442090" s="90"/>
    </row>
    <row r="442091" spans="68:68" customFormat="1">
      <c r="BP442091" s="90"/>
    </row>
    <row r="442092" spans="68:68" customFormat="1">
      <c r="BP442092" s="90"/>
    </row>
    <row r="442093" spans="68:68" customFormat="1">
      <c r="BP442093" s="90"/>
    </row>
    <row r="442094" spans="68:68" customFormat="1">
      <c r="BP442094" s="90"/>
    </row>
    <row r="442095" spans="68:68" customFormat="1">
      <c r="BP442095" s="90"/>
    </row>
    <row r="442096" spans="68:68" customFormat="1">
      <c r="BP442096" s="90"/>
    </row>
    <row r="442097" spans="68:68" customFormat="1">
      <c r="BP442097" s="90"/>
    </row>
    <row r="442098" spans="68:68" customFormat="1">
      <c r="BP442098" s="90"/>
    </row>
    <row r="442099" spans="68:68" customFormat="1">
      <c r="BP442099" s="90"/>
    </row>
    <row r="442100" spans="68:68" customFormat="1">
      <c r="BP442100" s="90"/>
    </row>
    <row r="442101" spans="68:68" customFormat="1">
      <c r="BP442101" s="90"/>
    </row>
    <row r="442102" spans="68:68" customFormat="1">
      <c r="BP442102" s="90"/>
    </row>
    <row r="442103" spans="68:68" customFormat="1">
      <c r="BP442103" s="90"/>
    </row>
    <row r="442104" spans="68:68" customFormat="1">
      <c r="BP442104" s="90"/>
    </row>
    <row r="442105" spans="68:68" customFormat="1">
      <c r="BP442105" s="90"/>
    </row>
    <row r="442106" spans="68:68" customFormat="1">
      <c r="BP442106" s="90"/>
    </row>
    <row r="442107" spans="68:68" customFormat="1">
      <c r="BP442107" s="90"/>
    </row>
    <row r="442108" spans="68:68" customFormat="1">
      <c r="BP442108" s="90"/>
    </row>
    <row r="442109" spans="68:68" customFormat="1">
      <c r="BP442109" s="90"/>
    </row>
    <row r="442110" spans="68:68" customFormat="1">
      <c r="BP442110" s="90"/>
    </row>
    <row r="442111" spans="68:68" customFormat="1">
      <c r="BP442111" s="90"/>
    </row>
    <row r="442112" spans="68:68" customFormat="1">
      <c r="BP442112" s="90"/>
    </row>
    <row r="442113" spans="68:68" customFormat="1">
      <c r="BP442113" s="90"/>
    </row>
    <row r="442114" spans="68:68" customFormat="1">
      <c r="BP442114" s="90"/>
    </row>
    <row r="442115" spans="68:68" customFormat="1">
      <c r="BP442115" s="90"/>
    </row>
    <row r="442116" spans="68:68" customFormat="1">
      <c r="BP442116" s="90"/>
    </row>
    <row r="442117" spans="68:68" customFormat="1">
      <c r="BP442117" s="90"/>
    </row>
    <row r="442118" spans="68:68" customFormat="1">
      <c r="BP442118" s="90"/>
    </row>
    <row r="442119" spans="68:68" customFormat="1">
      <c r="BP442119" s="90"/>
    </row>
    <row r="442120" spans="68:68" customFormat="1">
      <c r="BP442120" s="90"/>
    </row>
    <row r="442121" spans="68:68" customFormat="1">
      <c r="BP442121" s="90"/>
    </row>
    <row r="442122" spans="68:68" customFormat="1">
      <c r="BP442122" s="90"/>
    </row>
    <row r="442123" spans="68:68" customFormat="1">
      <c r="BP442123" s="90"/>
    </row>
    <row r="442124" spans="68:68" customFormat="1">
      <c r="BP442124" s="90"/>
    </row>
    <row r="442125" spans="68:68" customFormat="1">
      <c r="BP442125" s="90"/>
    </row>
    <row r="442126" spans="68:68" customFormat="1">
      <c r="BP442126" s="90"/>
    </row>
    <row r="442127" spans="68:68" customFormat="1">
      <c r="BP442127" s="90"/>
    </row>
    <row r="442128" spans="68:68" customFormat="1">
      <c r="BP442128" s="90"/>
    </row>
    <row r="442129" spans="68:68" customFormat="1">
      <c r="BP442129" s="90"/>
    </row>
    <row r="442130" spans="68:68" customFormat="1">
      <c r="BP442130" s="90"/>
    </row>
    <row r="442131" spans="68:68" customFormat="1">
      <c r="BP442131" s="90"/>
    </row>
    <row r="442132" spans="68:68" customFormat="1">
      <c r="BP442132" s="90"/>
    </row>
    <row r="442133" spans="68:68" customFormat="1">
      <c r="BP442133" s="90"/>
    </row>
    <row r="442134" spans="68:68" customFormat="1">
      <c r="BP442134" s="90"/>
    </row>
    <row r="442135" spans="68:68" customFormat="1">
      <c r="BP442135" s="90"/>
    </row>
    <row r="442136" spans="68:68" customFormat="1">
      <c r="BP442136" s="90"/>
    </row>
    <row r="442137" spans="68:68" customFormat="1">
      <c r="BP442137" s="90"/>
    </row>
    <row r="442138" spans="68:68" customFormat="1">
      <c r="BP442138" s="90"/>
    </row>
    <row r="442139" spans="68:68" customFormat="1">
      <c r="BP442139" s="90"/>
    </row>
    <row r="442140" spans="68:68" customFormat="1">
      <c r="BP442140" s="90"/>
    </row>
    <row r="442141" spans="68:68" customFormat="1">
      <c r="BP442141" s="90"/>
    </row>
    <row r="442142" spans="68:68" customFormat="1">
      <c r="BP442142" s="90"/>
    </row>
    <row r="442143" spans="68:68" customFormat="1">
      <c r="BP442143" s="90"/>
    </row>
    <row r="442144" spans="68:68" customFormat="1">
      <c r="BP442144" s="90"/>
    </row>
    <row r="442145" spans="68:68" customFormat="1">
      <c r="BP442145" s="90"/>
    </row>
    <row r="442146" spans="68:68" customFormat="1">
      <c r="BP442146" s="90"/>
    </row>
    <row r="442147" spans="68:68" customFormat="1">
      <c r="BP442147" s="90"/>
    </row>
    <row r="442148" spans="68:68" customFormat="1">
      <c r="BP442148" s="90"/>
    </row>
    <row r="442149" spans="68:68" customFormat="1">
      <c r="BP442149" s="90"/>
    </row>
    <row r="442150" spans="68:68" customFormat="1">
      <c r="BP442150" s="90"/>
    </row>
    <row r="442151" spans="68:68" customFormat="1">
      <c r="BP442151" s="90"/>
    </row>
    <row r="442152" spans="68:68" customFormat="1">
      <c r="BP442152" s="90"/>
    </row>
    <row r="442153" spans="68:68" customFormat="1">
      <c r="BP442153" s="90"/>
    </row>
    <row r="442154" spans="68:68" customFormat="1">
      <c r="BP442154" s="90"/>
    </row>
    <row r="442155" spans="68:68" customFormat="1">
      <c r="BP442155" s="90"/>
    </row>
    <row r="442156" spans="68:68" customFormat="1">
      <c r="BP442156" s="90"/>
    </row>
    <row r="442157" spans="68:68" customFormat="1">
      <c r="BP442157" s="90"/>
    </row>
    <row r="442158" spans="68:68" customFormat="1">
      <c r="BP442158" s="90"/>
    </row>
    <row r="442159" spans="68:68" customFormat="1">
      <c r="BP442159" s="90"/>
    </row>
    <row r="442160" spans="68:68" customFormat="1">
      <c r="BP442160" s="90"/>
    </row>
    <row r="442161" spans="68:68" customFormat="1">
      <c r="BP442161" s="90"/>
    </row>
    <row r="442162" spans="68:68" customFormat="1">
      <c r="BP442162" s="90"/>
    </row>
    <row r="442163" spans="68:68" customFormat="1">
      <c r="BP442163" s="90"/>
    </row>
    <row r="442164" spans="68:68" customFormat="1">
      <c r="BP442164" s="90"/>
    </row>
    <row r="442165" spans="68:68" customFormat="1">
      <c r="BP442165" s="90"/>
    </row>
    <row r="442166" spans="68:68" customFormat="1">
      <c r="BP442166" s="90"/>
    </row>
    <row r="442167" spans="68:68" customFormat="1">
      <c r="BP442167" s="90"/>
    </row>
    <row r="442168" spans="68:68" customFormat="1">
      <c r="BP442168" s="90"/>
    </row>
    <row r="442169" spans="68:68" customFormat="1">
      <c r="BP442169" s="90"/>
    </row>
    <row r="442170" spans="68:68" customFormat="1">
      <c r="BP442170" s="90"/>
    </row>
    <row r="442171" spans="68:68" customFormat="1">
      <c r="BP442171" s="90"/>
    </row>
    <row r="442172" spans="68:68" customFormat="1">
      <c r="BP442172" s="90"/>
    </row>
    <row r="442173" spans="68:68" customFormat="1">
      <c r="BP442173" s="90"/>
    </row>
    <row r="442174" spans="68:68" customFormat="1">
      <c r="BP442174" s="90"/>
    </row>
    <row r="442175" spans="68:68" customFormat="1">
      <c r="BP442175" s="90"/>
    </row>
    <row r="442176" spans="68:68" customFormat="1">
      <c r="BP442176" s="90"/>
    </row>
    <row r="442177" spans="68:68" customFormat="1">
      <c r="BP442177" s="90"/>
    </row>
    <row r="442178" spans="68:68" customFormat="1">
      <c r="BP442178" s="90"/>
    </row>
    <row r="442179" spans="68:68" customFormat="1">
      <c r="BP442179" s="90"/>
    </row>
    <row r="442180" spans="68:68" customFormat="1">
      <c r="BP442180" s="90"/>
    </row>
    <row r="442181" spans="68:68" customFormat="1">
      <c r="BP442181" s="90"/>
    </row>
    <row r="442182" spans="68:68" customFormat="1">
      <c r="BP442182" s="90"/>
    </row>
    <row r="442183" spans="68:68" customFormat="1">
      <c r="BP442183" s="90"/>
    </row>
    <row r="442184" spans="68:68" customFormat="1">
      <c r="BP442184" s="90"/>
    </row>
    <row r="442185" spans="68:68" customFormat="1">
      <c r="BP442185" s="90"/>
    </row>
    <row r="442186" spans="68:68" customFormat="1">
      <c r="BP442186" s="90"/>
    </row>
    <row r="442187" spans="68:68" customFormat="1">
      <c r="BP442187" s="90"/>
    </row>
    <row r="442188" spans="68:68" customFormat="1">
      <c r="BP442188" s="90"/>
    </row>
    <row r="442189" spans="68:68" customFormat="1">
      <c r="BP442189" s="90"/>
    </row>
    <row r="442190" spans="68:68" customFormat="1">
      <c r="BP442190" s="90"/>
    </row>
    <row r="442191" spans="68:68" customFormat="1">
      <c r="BP442191" s="90"/>
    </row>
    <row r="442192" spans="68:68" customFormat="1">
      <c r="BP442192" s="90"/>
    </row>
    <row r="442193" spans="68:68" customFormat="1">
      <c r="BP442193" s="90"/>
    </row>
    <row r="442194" spans="68:68" customFormat="1">
      <c r="BP442194" s="90"/>
    </row>
    <row r="442195" spans="68:68" customFormat="1">
      <c r="BP442195" s="90"/>
    </row>
    <row r="442196" spans="68:68" customFormat="1">
      <c r="BP442196" s="90"/>
    </row>
    <row r="442197" spans="68:68" customFormat="1">
      <c r="BP442197" s="90"/>
    </row>
    <row r="442198" spans="68:68" customFormat="1">
      <c r="BP442198" s="90"/>
    </row>
    <row r="442199" spans="68:68" customFormat="1">
      <c r="BP442199" s="90"/>
    </row>
    <row r="442200" spans="68:68" customFormat="1">
      <c r="BP442200" s="90"/>
    </row>
    <row r="442201" spans="68:68" customFormat="1">
      <c r="BP442201" s="90"/>
    </row>
    <row r="442202" spans="68:68" customFormat="1">
      <c r="BP442202" s="90"/>
    </row>
    <row r="442203" spans="68:68" customFormat="1">
      <c r="BP442203" s="90"/>
    </row>
    <row r="442204" spans="68:68" customFormat="1">
      <c r="BP442204" s="90"/>
    </row>
    <row r="442205" spans="68:68" customFormat="1">
      <c r="BP442205" s="90"/>
    </row>
    <row r="442206" spans="68:68" customFormat="1">
      <c r="BP442206" s="90"/>
    </row>
    <row r="442207" spans="68:68" customFormat="1">
      <c r="BP442207" s="90"/>
    </row>
    <row r="442208" spans="68:68" customFormat="1">
      <c r="BP442208" s="90"/>
    </row>
    <row r="442209" spans="68:68" customFormat="1">
      <c r="BP442209" s="90"/>
    </row>
    <row r="442210" spans="68:68" customFormat="1">
      <c r="BP442210" s="90"/>
    </row>
    <row r="442211" spans="68:68" customFormat="1">
      <c r="BP442211" s="90"/>
    </row>
    <row r="442212" spans="68:68" customFormat="1">
      <c r="BP442212" s="90"/>
    </row>
    <row r="442213" spans="68:68" customFormat="1">
      <c r="BP442213" s="90"/>
    </row>
    <row r="442214" spans="68:68" customFormat="1">
      <c r="BP442214" s="90"/>
    </row>
    <row r="442215" spans="68:68" customFormat="1">
      <c r="BP442215" s="90"/>
    </row>
    <row r="442216" spans="68:68" customFormat="1">
      <c r="BP442216" s="90"/>
    </row>
    <row r="442217" spans="68:68" customFormat="1">
      <c r="BP442217" s="90"/>
    </row>
    <row r="442218" spans="68:68" customFormat="1">
      <c r="BP442218" s="90"/>
    </row>
    <row r="442219" spans="68:68" customFormat="1">
      <c r="BP442219" s="90"/>
    </row>
    <row r="442220" spans="68:68" customFormat="1">
      <c r="BP442220" s="90"/>
    </row>
    <row r="442221" spans="68:68" customFormat="1">
      <c r="BP442221" s="90"/>
    </row>
    <row r="442222" spans="68:68" customFormat="1">
      <c r="BP442222" s="90"/>
    </row>
    <row r="442223" spans="68:68" customFormat="1">
      <c r="BP442223" s="90"/>
    </row>
    <row r="442224" spans="68:68" customFormat="1">
      <c r="BP442224" s="90"/>
    </row>
    <row r="442225" spans="68:68" customFormat="1">
      <c r="BP442225" s="90"/>
    </row>
    <row r="442226" spans="68:68" customFormat="1">
      <c r="BP442226" s="90"/>
    </row>
    <row r="442227" spans="68:68" customFormat="1">
      <c r="BP442227" s="90"/>
    </row>
    <row r="442228" spans="68:68" customFormat="1">
      <c r="BP442228" s="90"/>
    </row>
    <row r="442229" spans="68:68" customFormat="1">
      <c r="BP442229" s="90"/>
    </row>
    <row r="442230" spans="68:68" customFormat="1">
      <c r="BP442230" s="90"/>
    </row>
    <row r="442231" spans="68:68" customFormat="1">
      <c r="BP442231" s="90"/>
    </row>
    <row r="442232" spans="68:68" customFormat="1">
      <c r="BP442232" s="90"/>
    </row>
    <row r="442233" spans="68:68" customFormat="1">
      <c r="BP442233" s="90"/>
    </row>
    <row r="442234" spans="68:68" customFormat="1">
      <c r="BP442234" s="90"/>
    </row>
    <row r="442235" spans="68:68" customFormat="1">
      <c r="BP442235" s="90"/>
    </row>
    <row r="442236" spans="68:68" customFormat="1">
      <c r="BP442236" s="90"/>
    </row>
    <row r="442237" spans="68:68" customFormat="1">
      <c r="BP442237" s="90"/>
    </row>
    <row r="442238" spans="68:68" customFormat="1">
      <c r="BP442238" s="90"/>
    </row>
    <row r="442239" spans="68:68" customFormat="1">
      <c r="BP442239" s="90"/>
    </row>
    <row r="442240" spans="68:68" customFormat="1">
      <c r="BP442240" s="90"/>
    </row>
    <row r="442241" spans="68:68" customFormat="1">
      <c r="BP442241" s="90"/>
    </row>
    <row r="442242" spans="68:68" customFormat="1">
      <c r="BP442242" s="90"/>
    </row>
    <row r="442243" spans="68:68" customFormat="1">
      <c r="BP442243" s="90"/>
    </row>
    <row r="442244" spans="68:68" customFormat="1">
      <c r="BP442244" s="90"/>
    </row>
    <row r="442245" spans="68:68" customFormat="1">
      <c r="BP442245" s="90"/>
    </row>
    <row r="442246" spans="68:68" customFormat="1">
      <c r="BP442246" s="90"/>
    </row>
    <row r="442247" spans="68:68" customFormat="1">
      <c r="BP442247" s="90"/>
    </row>
    <row r="442248" spans="68:68" customFormat="1">
      <c r="BP442248" s="90"/>
    </row>
    <row r="442249" spans="68:68" customFormat="1">
      <c r="BP442249" s="90"/>
    </row>
    <row r="442250" spans="68:68" customFormat="1">
      <c r="BP442250" s="90"/>
    </row>
    <row r="442251" spans="68:68" customFormat="1">
      <c r="BP442251" s="90"/>
    </row>
    <row r="442252" spans="68:68" customFormat="1">
      <c r="BP442252" s="90"/>
    </row>
    <row r="442253" spans="68:68" customFormat="1">
      <c r="BP442253" s="90"/>
    </row>
    <row r="442254" spans="68:68" customFormat="1">
      <c r="BP442254" s="90"/>
    </row>
    <row r="442255" spans="68:68" customFormat="1">
      <c r="BP442255" s="90"/>
    </row>
    <row r="442256" spans="68:68" customFormat="1">
      <c r="BP442256" s="90"/>
    </row>
    <row r="442257" spans="68:68" customFormat="1">
      <c r="BP442257" s="90"/>
    </row>
    <row r="442258" spans="68:68" customFormat="1">
      <c r="BP442258" s="90"/>
    </row>
    <row r="442259" spans="68:68" customFormat="1">
      <c r="BP442259" s="90"/>
    </row>
    <row r="442260" spans="68:68" customFormat="1">
      <c r="BP442260" s="90"/>
    </row>
    <row r="442261" spans="68:68" customFormat="1">
      <c r="BP442261" s="90"/>
    </row>
    <row r="442262" spans="68:68" customFormat="1">
      <c r="BP442262" s="90"/>
    </row>
    <row r="442263" spans="68:68" customFormat="1">
      <c r="BP442263" s="90"/>
    </row>
    <row r="442264" spans="68:68" customFormat="1">
      <c r="BP442264" s="90"/>
    </row>
    <row r="442265" spans="68:68" customFormat="1">
      <c r="BP442265" s="90"/>
    </row>
    <row r="442266" spans="68:68" customFormat="1">
      <c r="BP442266" s="90"/>
    </row>
    <row r="442267" spans="68:68" customFormat="1">
      <c r="BP442267" s="90"/>
    </row>
    <row r="442268" spans="68:68" customFormat="1">
      <c r="BP442268" s="90"/>
    </row>
    <row r="442269" spans="68:68" customFormat="1">
      <c r="BP442269" s="90"/>
    </row>
    <row r="442270" spans="68:68" customFormat="1">
      <c r="BP442270" s="90"/>
    </row>
    <row r="442271" spans="68:68" customFormat="1">
      <c r="BP442271" s="90"/>
    </row>
    <row r="442272" spans="68:68" customFormat="1">
      <c r="BP442272" s="90"/>
    </row>
    <row r="442273" spans="68:68" customFormat="1">
      <c r="BP442273" s="90"/>
    </row>
    <row r="442274" spans="68:68" customFormat="1">
      <c r="BP442274" s="90"/>
    </row>
    <row r="442275" spans="68:68" customFormat="1">
      <c r="BP442275" s="90"/>
    </row>
    <row r="442276" spans="68:68" customFormat="1">
      <c r="BP442276" s="90"/>
    </row>
    <row r="442277" spans="68:68" customFormat="1">
      <c r="BP442277" s="90"/>
    </row>
    <row r="442278" spans="68:68" customFormat="1">
      <c r="BP442278" s="90"/>
    </row>
    <row r="442279" spans="68:68" customFormat="1">
      <c r="BP442279" s="90"/>
    </row>
    <row r="442280" spans="68:68" customFormat="1">
      <c r="BP442280" s="90"/>
    </row>
    <row r="442281" spans="68:68" customFormat="1">
      <c r="BP442281" s="90"/>
    </row>
    <row r="442282" spans="68:68" customFormat="1">
      <c r="BP442282" s="90"/>
    </row>
    <row r="442283" spans="68:68" customFormat="1">
      <c r="BP442283" s="90"/>
    </row>
    <row r="442284" spans="68:68" customFormat="1">
      <c r="BP442284" s="90"/>
    </row>
    <row r="442285" spans="68:68" customFormat="1">
      <c r="BP442285" s="90"/>
    </row>
    <row r="442286" spans="68:68" customFormat="1">
      <c r="BP442286" s="90"/>
    </row>
    <row r="442287" spans="68:68" customFormat="1">
      <c r="BP442287" s="90"/>
    </row>
    <row r="442288" spans="68:68" customFormat="1">
      <c r="BP442288" s="90"/>
    </row>
    <row r="442289" spans="68:68" customFormat="1">
      <c r="BP442289" s="90"/>
    </row>
    <row r="442290" spans="68:68" customFormat="1">
      <c r="BP442290" s="90"/>
    </row>
    <row r="442291" spans="68:68" customFormat="1">
      <c r="BP442291" s="90"/>
    </row>
    <row r="442292" spans="68:68" customFormat="1">
      <c r="BP442292" s="90"/>
    </row>
    <row r="442293" spans="68:68" customFormat="1">
      <c r="BP442293" s="90"/>
    </row>
    <row r="442294" spans="68:68" customFormat="1">
      <c r="BP442294" s="90"/>
    </row>
    <row r="442295" spans="68:68" customFormat="1">
      <c r="BP442295" s="90"/>
    </row>
    <row r="442296" spans="68:68" customFormat="1">
      <c r="BP442296" s="90"/>
    </row>
    <row r="442297" spans="68:68" customFormat="1">
      <c r="BP442297" s="90"/>
    </row>
    <row r="442298" spans="68:68" customFormat="1">
      <c r="BP442298" s="90"/>
    </row>
    <row r="442299" spans="68:68" customFormat="1">
      <c r="BP442299" s="90"/>
    </row>
    <row r="442300" spans="68:68" customFormat="1">
      <c r="BP442300" s="90"/>
    </row>
    <row r="442301" spans="68:68" customFormat="1">
      <c r="BP442301" s="90"/>
    </row>
    <row r="442302" spans="68:68" customFormat="1">
      <c r="BP442302" s="90"/>
    </row>
    <row r="442303" spans="68:68" customFormat="1">
      <c r="BP442303" s="90"/>
    </row>
    <row r="442304" spans="68:68" customFormat="1">
      <c r="BP442304" s="90"/>
    </row>
    <row r="442305" spans="68:68" customFormat="1">
      <c r="BP442305" s="90"/>
    </row>
    <row r="442306" spans="68:68" customFormat="1">
      <c r="BP442306" s="90"/>
    </row>
    <row r="442307" spans="68:68" customFormat="1">
      <c r="BP442307" s="90"/>
    </row>
    <row r="442308" spans="68:68" customFormat="1">
      <c r="BP442308" s="90"/>
    </row>
    <row r="442309" spans="68:68" customFormat="1">
      <c r="BP442309" s="90"/>
    </row>
    <row r="442310" spans="68:68" customFormat="1">
      <c r="BP442310" s="90"/>
    </row>
    <row r="442311" spans="68:68" customFormat="1">
      <c r="BP442311" s="90"/>
    </row>
    <row r="442312" spans="68:68" customFormat="1">
      <c r="BP442312" s="90"/>
    </row>
    <row r="442313" spans="68:68" customFormat="1">
      <c r="BP442313" s="90"/>
    </row>
    <row r="442314" spans="68:68" customFormat="1">
      <c r="BP442314" s="90"/>
    </row>
    <row r="442315" spans="68:68" customFormat="1">
      <c r="BP442315" s="90"/>
    </row>
    <row r="442316" spans="68:68" customFormat="1">
      <c r="BP442316" s="90"/>
    </row>
    <row r="442317" spans="68:68" customFormat="1">
      <c r="BP442317" s="90"/>
    </row>
    <row r="442318" spans="68:68" customFormat="1">
      <c r="BP442318" s="90"/>
    </row>
    <row r="442319" spans="68:68" customFormat="1">
      <c r="BP442319" s="90"/>
    </row>
    <row r="442320" spans="68:68" customFormat="1">
      <c r="BP442320" s="90"/>
    </row>
    <row r="442321" spans="68:68" customFormat="1">
      <c r="BP442321" s="90"/>
    </row>
    <row r="442322" spans="68:68" customFormat="1">
      <c r="BP442322" s="90"/>
    </row>
    <row r="442323" spans="68:68" customFormat="1">
      <c r="BP442323" s="90"/>
    </row>
    <row r="442324" spans="68:68" customFormat="1">
      <c r="BP442324" s="90"/>
    </row>
    <row r="442325" spans="68:68" customFormat="1">
      <c r="BP442325" s="90"/>
    </row>
    <row r="442326" spans="68:68" customFormat="1">
      <c r="BP442326" s="90"/>
    </row>
    <row r="442327" spans="68:68" customFormat="1">
      <c r="BP442327" s="90"/>
    </row>
    <row r="442328" spans="68:68" customFormat="1">
      <c r="BP442328" s="90"/>
    </row>
    <row r="442329" spans="68:68" customFormat="1">
      <c r="BP442329" s="90"/>
    </row>
    <row r="442330" spans="68:68" customFormat="1">
      <c r="BP442330" s="90"/>
    </row>
    <row r="442331" spans="68:68" customFormat="1">
      <c r="BP442331" s="90"/>
    </row>
    <row r="442332" spans="68:68" customFormat="1">
      <c r="BP442332" s="90"/>
    </row>
    <row r="442333" spans="68:68" customFormat="1">
      <c r="BP442333" s="90"/>
    </row>
    <row r="442334" spans="68:68" customFormat="1">
      <c r="BP442334" s="90"/>
    </row>
    <row r="442335" spans="68:68" customFormat="1">
      <c r="BP442335" s="90"/>
    </row>
    <row r="442336" spans="68:68" customFormat="1">
      <c r="BP442336" s="90"/>
    </row>
    <row r="442337" spans="68:68" customFormat="1">
      <c r="BP442337" s="90"/>
    </row>
    <row r="442338" spans="68:68" customFormat="1">
      <c r="BP442338" s="90"/>
    </row>
    <row r="442339" spans="68:68" customFormat="1">
      <c r="BP442339" s="90"/>
    </row>
    <row r="442340" spans="68:68" customFormat="1">
      <c r="BP442340" s="90"/>
    </row>
    <row r="442341" spans="68:68" customFormat="1">
      <c r="BP442341" s="90"/>
    </row>
    <row r="442342" spans="68:68" customFormat="1">
      <c r="BP442342" s="90"/>
    </row>
    <row r="442343" spans="68:68" customFormat="1">
      <c r="BP442343" s="90"/>
    </row>
    <row r="442344" spans="68:68" customFormat="1">
      <c r="BP442344" s="90"/>
    </row>
    <row r="442345" spans="68:68" customFormat="1">
      <c r="BP442345" s="90"/>
    </row>
    <row r="442346" spans="68:68" customFormat="1">
      <c r="BP442346" s="90"/>
    </row>
    <row r="442347" spans="68:68" customFormat="1">
      <c r="BP442347" s="90"/>
    </row>
    <row r="442348" spans="68:68" customFormat="1">
      <c r="BP442348" s="90"/>
    </row>
    <row r="442349" spans="68:68" customFormat="1">
      <c r="BP442349" s="90"/>
    </row>
    <row r="442350" spans="68:68" customFormat="1">
      <c r="BP442350" s="90"/>
    </row>
    <row r="442351" spans="68:68" customFormat="1">
      <c r="BP442351" s="90"/>
    </row>
    <row r="442352" spans="68:68" customFormat="1">
      <c r="BP442352" s="90"/>
    </row>
    <row r="442353" spans="68:68" customFormat="1">
      <c r="BP442353" s="90"/>
    </row>
    <row r="442354" spans="68:68" customFormat="1">
      <c r="BP442354" s="90"/>
    </row>
    <row r="442355" spans="68:68" customFormat="1">
      <c r="BP442355" s="90"/>
    </row>
    <row r="442356" spans="68:68" customFormat="1">
      <c r="BP442356" s="90"/>
    </row>
    <row r="442357" spans="68:68" customFormat="1">
      <c r="BP442357" s="90"/>
    </row>
    <row r="442358" spans="68:68" customFormat="1">
      <c r="BP442358" s="90"/>
    </row>
    <row r="442359" spans="68:68" customFormat="1">
      <c r="BP442359" s="90"/>
    </row>
    <row r="442360" spans="68:68" customFormat="1">
      <c r="BP442360" s="90"/>
    </row>
    <row r="442361" spans="68:68" customFormat="1">
      <c r="BP442361" s="90"/>
    </row>
    <row r="442362" spans="68:68" customFormat="1">
      <c r="BP442362" s="90"/>
    </row>
    <row r="442363" spans="68:68" customFormat="1">
      <c r="BP442363" s="90"/>
    </row>
    <row r="442364" spans="68:68" customFormat="1">
      <c r="BP442364" s="90"/>
    </row>
    <row r="442365" spans="68:68" customFormat="1">
      <c r="BP442365" s="90"/>
    </row>
    <row r="442366" spans="68:68" customFormat="1">
      <c r="BP442366" s="90"/>
    </row>
    <row r="442367" spans="68:68" customFormat="1">
      <c r="BP442367" s="90"/>
    </row>
    <row r="442368" spans="68:68" customFormat="1">
      <c r="BP442368" s="90"/>
    </row>
    <row r="442369" spans="68:68" customFormat="1">
      <c r="BP442369" s="90"/>
    </row>
    <row r="442370" spans="68:68" customFormat="1">
      <c r="BP442370" s="90"/>
    </row>
    <row r="442371" spans="68:68" customFormat="1">
      <c r="BP442371" s="90"/>
    </row>
    <row r="442372" spans="68:68" customFormat="1">
      <c r="BP442372" s="90"/>
    </row>
    <row r="442373" spans="68:68" customFormat="1">
      <c r="BP442373" s="90"/>
    </row>
    <row r="442374" spans="68:68" customFormat="1">
      <c r="BP442374" s="90"/>
    </row>
    <row r="442375" spans="68:68" customFormat="1">
      <c r="BP442375" s="90"/>
    </row>
    <row r="442376" spans="68:68" customFormat="1">
      <c r="BP442376" s="90"/>
    </row>
    <row r="442377" spans="68:68" customFormat="1">
      <c r="BP442377" s="90"/>
    </row>
    <row r="442378" spans="68:68" customFormat="1">
      <c r="BP442378" s="90"/>
    </row>
    <row r="442379" spans="68:68" customFormat="1">
      <c r="BP442379" s="90"/>
    </row>
    <row r="442380" spans="68:68" customFormat="1">
      <c r="BP442380" s="90"/>
    </row>
    <row r="442381" spans="68:68" customFormat="1">
      <c r="BP442381" s="90"/>
    </row>
    <row r="442382" spans="68:68" customFormat="1">
      <c r="BP442382" s="90"/>
    </row>
    <row r="442383" spans="68:68" customFormat="1">
      <c r="BP442383" s="90"/>
    </row>
    <row r="442384" spans="68:68" customFormat="1">
      <c r="BP442384" s="90"/>
    </row>
    <row r="442385" spans="68:68" customFormat="1">
      <c r="BP442385" s="90"/>
    </row>
    <row r="442386" spans="68:68" customFormat="1">
      <c r="BP442386" s="90"/>
    </row>
    <row r="442387" spans="68:68" customFormat="1">
      <c r="BP442387" s="90"/>
    </row>
    <row r="442388" spans="68:68" customFormat="1">
      <c r="BP442388" s="90"/>
    </row>
    <row r="442389" spans="68:68" customFormat="1">
      <c r="BP442389" s="90"/>
    </row>
    <row r="442390" spans="68:68" customFormat="1">
      <c r="BP442390" s="90"/>
    </row>
    <row r="442391" spans="68:68" customFormat="1">
      <c r="BP442391" s="90"/>
    </row>
    <row r="442392" spans="68:68" customFormat="1">
      <c r="BP442392" s="90"/>
    </row>
    <row r="442393" spans="68:68" customFormat="1">
      <c r="BP442393" s="90"/>
    </row>
    <row r="442394" spans="68:68" customFormat="1">
      <c r="BP442394" s="90"/>
    </row>
    <row r="442395" spans="68:68" customFormat="1">
      <c r="BP442395" s="90"/>
    </row>
    <row r="442396" spans="68:68" customFormat="1">
      <c r="BP442396" s="90"/>
    </row>
    <row r="442397" spans="68:68" customFormat="1">
      <c r="BP442397" s="90"/>
    </row>
    <row r="442398" spans="68:68" customFormat="1">
      <c r="BP442398" s="90"/>
    </row>
    <row r="442399" spans="68:68" customFormat="1">
      <c r="BP442399" s="90"/>
    </row>
    <row r="442400" spans="68:68" customFormat="1">
      <c r="BP442400" s="90"/>
    </row>
    <row r="442401" spans="68:68" customFormat="1">
      <c r="BP442401" s="90"/>
    </row>
    <row r="442402" spans="68:68" customFormat="1">
      <c r="BP442402" s="90"/>
    </row>
    <row r="442403" spans="68:68" customFormat="1">
      <c r="BP442403" s="90"/>
    </row>
    <row r="442404" spans="68:68" customFormat="1">
      <c r="BP442404" s="90"/>
    </row>
    <row r="442405" spans="68:68" customFormat="1">
      <c r="BP442405" s="90"/>
    </row>
    <row r="442406" spans="68:68" customFormat="1">
      <c r="BP442406" s="90"/>
    </row>
    <row r="442407" spans="68:68" customFormat="1">
      <c r="BP442407" s="90"/>
    </row>
    <row r="442408" spans="68:68" customFormat="1">
      <c r="BP442408" s="90"/>
    </row>
    <row r="442409" spans="68:68" customFormat="1">
      <c r="BP442409" s="90"/>
    </row>
    <row r="442410" spans="68:68" customFormat="1">
      <c r="BP442410" s="90"/>
    </row>
    <row r="442411" spans="68:68" customFormat="1">
      <c r="BP442411" s="90"/>
    </row>
    <row r="442412" spans="68:68" customFormat="1">
      <c r="BP442412" s="90"/>
    </row>
    <row r="442413" spans="68:68" customFormat="1">
      <c r="BP442413" s="90"/>
    </row>
    <row r="442414" spans="68:68" customFormat="1">
      <c r="BP442414" s="90"/>
    </row>
    <row r="442415" spans="68:68" customFormat="1">
      <c r="BP442415" s="90"/>
    </row>
    <row r="442416" spans="68:68" customFormat="1">
      <c r="BP442416" s="90"/>
    </row>
    <row r="442417" spans="68:68" customFormat="1">
      <c r="BP442417" s="90"/>
    </row>
    <row r="442418" spans="68:68" customFormat="1">
      <c r="BP442418" s="90"/>
    </row>
    <row r="442419" spans="68:68" customFormat="1">
      <c r="BP442419" s="90"/>
    </row>
    <row r="442420" spans="68:68" customFormat="1">
      <c r="BP442420" s="90"/>
    </row>
    <row r="442421" spans="68:68" customFormat="1">
      <c r="BP442421" s="90"/>
    </row>
    <row r="442422" spans="68:68" customFormat="1">
      <c r="BP442422" s="90"/>
    </row>
    <row r="442423" spans="68:68" customFormat="1">
      <c r="BP442423" s="90"/>
    </row>
    <row r="442424" spans="68:68" customFormat="1">
      <c r="BP442424" s="90"/>
    </row>
    <row r="442425" spans="68:68" customFormat="1">
      <c r="BP442425" s="90"/>
    </row>
    <row r="442426" spans="68:68" customFormat="1">
      <c r="BP442426" s="90"/>
    </row>
    <row r="442427" spans="68:68" customFormat="1">
      <c r="BP442427" s="90"/>
    </row>
    <row r="442428" spans="68:68" customFormat="1">
      <c r="BP442428" s="90"/>
    </row>
    <row r="442429" spans="68:68" customFormat="1">
      <c r="BP442429" s="90"/>
    </row>
    <row r="442430" spans="68:68" customFormat="1">
      <c r="BP442430" s="90"/>
    </row>
    <row r="442431" spans="68:68" customFormat="1">
      <c r="BP442431" s="90"/>
    </row>
    <row r="442432" spans="68:68" customFormat="1">
      <c r="BP442432" s="90"/>
    </row>
    <row r="442433" spans="68:68" customFormat="1">
      <c r="BP442433" s="90"/>
    </row>
    <row r="442434" spans="68:68" customFormat="1">
      <c r="BP442434" s="90"/>
    </row>
    <row r="442435" spans="68:68" customFormat="1">
      <c r="BP442435" s="90"/>
    </row>
    <row r="442436" spans="68:68" customFormat="1">
      <c r="BP442436" s="90"/>
    </row>
    <row r="442437" spans="68:68" customFormat="1">
      <c r="BP442437" s="90"/>
    </row>
    <row r="442438" spans="68:68" customFormat="1">
      <c r="BP442438" s="90"/>
    </row>
    <row r="442439" spans="68:68" customFormat="1">
      <c r="BP442439" s="90"/>
    </row>
    <row r="442440" spans="68:68" customFormat="1">
      <c r="BP442440" s="90"/>
    </row>
    <row r="442441" spans="68:68" customFormat="1">
      <c r="BP442441" s="90"/>
    </row>
    <row r="442442" spans="68:68" customFormat="1">
      <c r="BP442442" s="90"/>
    </row>
    <row r="442443" spans="68:68" customFormat="1">
      <c r="BP442443" s="90"/>
    </row>
    <row r="442444" spans="68:68" customFormat="1">
      <c r="BP442444" s="90"/>
    </row>
    <row r="442445" spans="68:68" customFormat="1">
      <c r="BP442445" s="90"/>
    </row>
    <row r="442446" spans="68:68" customFormat="1">
      <c r="BP442446" s="90"/>
    </row>
    <row r="442447" spans="68:68" customFormat="1">
      <c r="BP442447" s="90"/>
    </row>
    <row r="442448" spans="68:68" customFormat="1">
      <c r="BP442448" s="90"/>
    </row>
    <row r="442449" spans="68:68" customFormat="1">
      <c r="BP442449" s="90"/>
    </row>
    <row r="442450" spans="68:68" customFormat="1">
      <c r="BP442450" s="90"/>
    </row>
    <row r="442451" spans="68:68" customFormat="1">
      <c r="BP442451" s="90"/>
    </row>
    <row r="442452" spans="68:68" customFormat="1">
      <c r="BP442452" s="90"/>
    </row>
    <row r="442453" spans="68:68" customFormat="1">
      <c r="BP442453" s="90"/>
    </row>
    <row r="442454" spans="68:68" customFormat="1">
      <c r="BP442454" s="90"/>
    </row>
    <row r="442455" spans="68:68" customFormat="1">
      <c r="BP442455" s="90"/>
    </row>
    <row r="442456" spans="68:68" customFormat="1">
      <c r="BP442456" s="90"/>
    </row>
    <row r="442457" spans="68:68" customFormat="1">
      <c r="BP442457" s="90"/>
    </row>
    <row r="442458" spans="68:68" customFormat="1">
      <c r="BP442458" s="90"/>
    </row>
    <row r="442459" spans="68:68" customFormat="1">
      <c r="BP442459" s="90"/>
    </row>
    <row r="442460" spans="68:68" customFormat="1">
      <c r="BP442460" s="90"/>
    </row>
    <row r="442461" spans="68:68" customFormat="1">
      <c r="BP442461" s="90"/>
    </row>
    <row r="442462" spans="68:68" customFormat="1">
      <c r="BP442462" s="90"/>
    </row>
    <row r="442463" spans="68:68" customFormat="1">
      <c r="BP442463" s="90"/>
    </row>
    <row r="442464" spans="68:68" customFormat="1">
      <c r="BP442464" s="90"/>
    </row>
    <row r="442465" spans="68:68" customFormat="1">
      <c r="BP442465" s="90"/>
    </row>
    <row r="442466" spans="68:68" customFormat="1">
      <c r="BP442466" s="90"/>
    </row>
    <row r="442467" spans="68:68" customFormat="1">
      <c r="BP442467" s="90"/>
    </row>
    <row r="442468" spans="68:68" customFormat="1">
      <c r="BP442468" s="90"/>
    </row>
    <row r="442469" spans="68:68" customFormat="1">
      <c r="BP442469" s="90"/>
    </row>
    <row r="442470" spans="68:68" customFormat="1">
      <c r="BP442470" s="90"/>
    </row>
    <row r="442471" spans="68:68" customFormat="1">
      <c r="BP442471" s="90"/>
    </row>
    <row r="442472" spans="68:68" customFormat="1">
      <c r="BP442472" s="90"/>
    </row>
    <row r="442473" spans="68:68" customFormat="1">
      <c r="BP442473" s="90"/>
    </row>
    <row r="442474" spans="68:68" customFormat="1">
      <c r="BP442474" s="90"/>
    </row>
    <row r="442475" spans="68:68" customFormat="1">
      <c r="BP442475" s="90"/>
    </row>
    <row r="442476" spans="68:68" customFormat="1">
      <c r="BP442476" s="90"/>
    </row>
    <row r="442477" spans="68:68" customFormat="1">
      <c r="BP442477" s="90"/>
    </row>
    <row r="442478" spans="68:68" customFormat="1">
      <c r="BP442478" s="90"/>
    </row>
    <row r="442479" spans="68:68" customFormat="1">
      <c r="BP442479" s="90"/>
    </row>
    <row r="442480" spans="68:68" customFormat="1">
      <c r="BP442480" s="90"/>
    </row>
    <row r="442481" spans="68:68" customFormat="1">
      <c r="BP442481" s="90"/>
    </row>
    <row r="442482" spans="68:68" customFormat="1">
      <c r="BP442482" s="90"/>
    </row>
    <row r="442483" spans="68:68" customFormat="1">
      <c r="BP442483" s="90"/>
    </row>
    <row r="442484" spans="68:68" customFormat="1">
      <c r="BP442484" s="90"/>
    </row>
    <row r="442485" spans="68:68" customFormat="1">
      <c r="BP442485" s="90"/>
    </row>
    <row r="442486" spans="68:68" customFormat="1">
      <c r="BP442486" s="90"/>
    </row>
    <row r="442487" spans="68:68" customFormat="1">
      <c r="BP442487" s="90"/>
    </row>
    <row r="442488" spans="68:68" customFormat="1">
      <c r="BP442488" s="90"/>
    </row>
    <row r="442489" spans="68:68" customFormat="1">
      <c r="BP442489" s="90"/>
    </row>
    <row r="442490" spans="68:68" customFormat="1">
      <c r="BP442490" s="90"/>
    </row>
    <row r="442491" spans="68:68" customFormat="1">
      <c r="BP442491" s="90"/>
    </row>
    <row r="442492" spans="68:68" customFormat="1">
      <c r="BP442492" s="90"/>
    </row>
    <row r="442493" spans="68:68" customFormat="1">
      <c r="BP442493" s="90"/>
    </row>
    <row r="442494" spans="68:68" customFormat="1">
      <c r="BP442494" s="90"/>
    </row>
    <row r="442495" spans="68:68" customFormat="1">
      <c r="BP442495" s="90"/>
    </row>
    <row r="442496" spans="68:68" customFormat="1">
      <c r="BP442496" s="90"/>
    </row>
    <row r="442497" spans="68:68" customFormat="1">
      <c r="BP442497" s="90"/>
    </row>
    <row r="442498" spans="68:68" customFormat="1">
      <c r="BP442498" s="90"/>
    </row>
    <row r="442499" spans="68:68" customFormat="1">
      <c r="BP442499" s="90"/>
    </row>
    <row r="442500" spans="68:68" customFormat="1">
      <c r="BP442500" s="90"/>
    </row>
    <row r="442501" spans="68:68" customFormat="1">
      <c r="BP442501" s="90"/>
    </row>
    <row r="442502" spans="68:68" customFormat="1">
      <c r="BP442502" s="90"/>
    </row>
    <row r="442503" spans="68:68" customFormat="1">
      <c r="BP442503" s="90"/>
    </row>
    <row r="442504" spans="68:68" customFormat="1">
      <c r="BP442504" s="90"/>
    </row>
    <row r="442505" spans="68:68" customFormat="1">
      <c r="BP442505" s="90"/>
    </row>
    <row r="442506" spans="68:68" customFormat="1">
      <c r="BP442506" s="90"/>
    </row>
    <row r="442507" spans="68:68" customFormat="1">
      <c r="BP442507" s="90"/>
    </row>
    <row r="442508" spans="68:68" customFormat="1">
      <c r="BP442508" s="90"/>
    </row>
    <row r="442509" spans="68:68" customFormat="1">
      <c r="BP442509" s="90"/>
    </row>
    <row r="442510" spans="68:68" customFormat="1">
      <c r="BP442510" s="90"/>
    </row>
    <row r="442511" spans="68:68" customFormat="1">
      <c r="BP442511" s="90"/>
    </row>
    <row r="442512" spans="68:68" customFormat="1">
      <c r="BP442512" s="90"/>
    </row>
    <row r="442513" spans="68:68" customFormat="1">
      <c r="BP442513" s="90"/>
    </row>
    <row r="442514" spans="68:68" customFormat="1">
      <c r="BP442514" s="90"/>
    </row>
    <row r="442515" spans="68:68" customFormat="1">
      <c r="BP442515" s="90"/>
    </row>
    <row r="442516" spans="68:68" customFormat="1">
      <c r="BP442516" s="90"/>
    </row>
    <row r="442517" spans="68:68" customFormat="1">
      <c r="BP442517" s="90"/>
    </row>
    <row r="442518" spans="68:68" customFormat="1">
      <c r="BP442518" s="90"/>
    </row>
    <row r="442519" spans="68:68" customFormat="1">
      <c r="BP442519" s="90"/>
    </row>
    <row r="442520" spans="68:68" customFormat="1">
      <c r="BP442520" s="90"/>
    </row>
    <row r="442521" spans="68:68" customFormat="1">
      <c r="BP442521" s="90"/>
    </row>
    <row r="442522" spans="68:68" customFormat="1">
      <c r="BP442522" s="90"/>
    </row>
    <row r="442523" spans="68:68" customFormat="1">
      <c r="BP442523" s="90"/>
    </row>
    <row r="442524" spans="68:68" customFormat="1">
      <c r="BP442524" s="90"/>
    </row>
    <row r="442525" spans="68:68" customFormat="1">
      <c r="BP442525" s="90"/>
    </row>
    <row r="442526" spans="68:68" customFormat="1">
      <c r="BP442526" s="90"/>
    </row>
    <row r="442527" spans="68:68" customFormat="1">
      <c r="BP442527" s="90"/>
    </row>
    <row r="442528" spans="68:68" customFormat="1">
      <c r="BP442528" s="90"/>
    </row>
    <row r="442529" spans="68:68" customFormat="1">
      <c r="BP442529" s="90"/>
    </row>
    <row r="442530" spans="68:68" customFormat="1">
      <c r="BP442530" s="90"/>
    </row>
    <row r="442531" spans="68:68" customFormat="1">
      <c r="BP442531" s="90"/>
    </row>
    <row r="442532" spans="68:68" customFormat="1">
      <c r="BP442532" s="90"/>
    </row>
    <row r="442533" spans="68:68" customFormat="1">
      <c r="BP442533" s="90"/>
    </row>
    <row r="442534" spans="68:68" customFormat="1">
      <c r="BP442534" s="90"/>
    </row>
    <row r="442535" spans="68:68" customFormat="1">
      <c r="BP442535" s="90"/>
    </row>
    <row r="442536" spans="68:68" customFormat="1">
      <c r="BP442536" s="90"/>
    </row>
    <row r="442537" spans="68:68" customFormat="1">
      <c r="BP442537" s="90"/>
    </row>
    <row r="442538" spans="68:68" customFormat="1">
      <c r="BP442538" s="90"/>
    </row>
    <row r="442539" spans="68:68" customFormat="1">
      <c r="BP442539" s="90"/>
    </row>
    <row r="442540" spans="68:68" customFormat="1">
      <c r="BP442540" s="90"/>
    </row>
    <row r="442541" spans="68:68" customFormat="1">
      <c r="BP442541" s="90"/>
    </row>
    <row r="442542" spans="68:68" customFormat="1">
      <c r="BP442542" s="90"/>
    </row>
    <row r="442543" spans="68:68" customFormat="1">
      <c r="BP442543" s="90"/>
    </row>
    <row r="442544" spans="68:68" customFormat="1">
      <c r="BP442544" s="90"/>
    </row>
    <row r="442545" spans="68:68" customFormat="1">
      <c r="BP442545" s="90"/>
    </row>
    <row r="442546" spans="68:68" customFormat="1">
      <c r="BP442546" s="90"/>
    </row>
    <row r="442547" spans="68:68" customFormat="1">
      <c r="BP442547" s="90"/>
    </row>
    <row r="442548" spans="68:68" customFormat="1">
      <c r="BP442548" s="90"/>
    </row>
    <row r="442549" spans="68:68" customFormat="1">
      <c r="BP442549" s="90"/>
    </row>
    <row r="442550" spans="68:68" customFormat="1">
      <c r="BP442550" s="90"/>
    </row>
    <row r="442551" spans="68:68" customFormat="1">
      <c r="BP442551" s="90"/>
    </row>
    <row r="442552" spans="68:68" customFormat="1">
      <c r="BP442552" s="90"/>
    </row>
    <row r="442553" spans="68:68" customFormat="1">
      <c r="BP442553" s="90"/>
    </row>
    <row r="442554" spans="68:68" customFormat="1">
      <c r="BP442554" s="90"/>
    </row>
    <row r="442555" spans="68:68" customFormat="1">
      <c r="BP442555" s="90"/>
    </row>
    <row r="442556" spans="68:68" customFormat="1">
      <c r="BP442556" s="90"/>
    </row>
    <row r="442557" spans="68:68" customFormat="1">
      <c r="BP442557" s="90"/>
    </row>
    <row r="442558" spans="68:68" customFormat="1">
      <c r="BP442558" s="90"/>
    </row>
    <row r="442559" spans="68:68" customFormat="1">
      <c r="BP442559" s="90"/>
    </row>
    <row r="442560" spans="68:68" customFormat="1">
      <c r="BP442560" s="90"/>
    </row>
    <row r="442561" spans="68:68" customFormat="1">
      <c r="BP442561" s="90"/>
    </row>
    <row r="442562" spans="68:68" customFormat="1">
      <c r="BP442562" s="90"/>
    </row>
    <row r="442563" spans="68:68" customFormat="1">
      <c r="BP442563" s="90"/>
    </row>
    <row r="442564" spans="68:68" customFormat="1">
      <c r="BP442564" s="90"/>
    </row>
    <row r="442565" spans="68:68" customFormat="1">
      <c r="BP442565" s="90"/>
    </row>
    <row r="442566" spans="68:68" customFormat="1">
      <c r="BP442566" s="90"/>
    </row>
    <row r="442567" spans="68:68" customFormat="1">
      <c r="BP442567" s="90"/>
    </row>
    <row r="442568" spans="68:68" customFormat="1">
      <c r="BP442568" s="90"/>
    </row>
    <row r="442569" spans="68:68" customFormat="1">
      <c r="BP442569" s="90"/>
    </row>
    <row r="442570" spans="68:68" customFormat="1">
      <c r="BP442570" s="90"/>
    </row>
    <row r="442571" spans="68:68" customFormat="1">
      <c r="BP442571" s="90"/>
    </row>
    <row r="442572" spans="68:68" customFormat="1">
      <c r="BP442572" s="90"/>
    </row>
    <row r="442573" spans="68:68" customFormat="1">
      <c r="BP442573" s="90"/>
    </row>
    <row r="442574" spans="68:68" customFormat="1">
      <c r="BP442574" s="90"/>
    </row>
    <row r="442575" spans="68:68" customFormat="1">
      <c r="BP442575" s="90"/>
    </row>
    <row r="442576" spans="68:68" customFormat="1">
      <c r="BP442576" s="90"/>
    </row>
    <row r="442577" spans="68:68" customFormat="1">
      <c r="BP442577" s="90"/>
    </row>
    <row r="442578" spans="68:68" customFormat="1">
      <c r="BP442578" s="90"/>
    </row>
    <row r="442579" spans="68:68" customFormat="1">
      <c r="BP442579" s="90"/>
    </row>
    <row r="442580" spans="68:68" customFormat="1">
      <c r="BP442580" s="90"/>
    </row>
    <row r="442581" spans="68:68" customFormat="1">
      <c r="BP442581" s="90"/>
    </row>
    <row r="442582" spans="68:68" customFormat="1">
      <c r="BP442582" s="90"/>
    </row>
    <row r="442583" spans="68:68" customFormat="1">
      <c r="BP442583" s="90"/>
    </row>
    <row r="442584" spans="68:68" customFormat="1">
      <c r="BP442584" s="90"/>
    </row>
    <row r="442585" spans="68:68" customFormat="1">
      <c r="BP442585" s="90"/>
    </row>
    <row r="442586" spans="68:68" customFormat="1">
      <c r="BP442586" s="90"/>
    </row>
    <row r="442587" spans="68:68" customFormat="1">
      <c r="BP442587" s="90"/>
    </row>
    <row r="442588" spans="68:68" customFormat="1">
      <c r="BP442588" s="90"/>
    </row>
    <row r="442589" spans="68:68" customFormat="1">
      <c r="BP442589" s="90"/>
    </row>
    <row r="442590" spans="68:68" customFormat="1">
      <c r="BP442590" s="90"/>
    </row>
    <row r="442591" spans="68:68" customFormat="1">
      <c r="BP442591" s="90"/>
    </row>
    <row r="442592" spans="68:68" customFormat="1">
      <c r="BP442592" s="90"/>
    </row>
    <row r="442593" spans="68:68" customFormat="1">
      <c r="BP442593" s="90"/>
    </row>
    <row r="442594" spans="68:68" customFormat="1">
      <c r="BP442594" s="90"/>
    </row>
    <row r="442595" spans="68:68" customFormat="1">
      <c r="BP442595" s="90"/>
    </row>
    <row r="442596" spans="68:68" customFormat="1">
      <c r="BP442596" s="90"/>
    </row>
    <row r="442597" spans="68:68" customFormat="1">
      <c r="BP442597" s="90"/>
    </row>
    <row r="442598" spans="68:68" customFormat="1">
      <c r="BP442598" s="90"/>
    </row>
    <row r="442599" spans="68:68" customFormat="1">
      <c r="BP442599" s="90"/>
    </row>
    <row r="442600" spans="68:68" customFormat="1">
      <c r="BP442600" s="90"/>
    </row>
    <row r="442601" spans="68:68" customFormat="1">
      <c r="BP442601" s="90"/>
    </row>
    <row r="442602" spans="68:68" customFormat="1">
      <c r="BP442602" s="90"/>
    </row>
    <row r="442603" spans="68:68" customFormat="1">
      <c r="BP442603" s="90"/>
    </row>
    <row r="442604" spans="68:68" customFormat="1">
      <c r="BP442604" s="90"/>
    </row>
    <row r="442605" spans="68:68" customFormat="1">
      <c r="BP442605" s="90"/>
    </row>
    <row r="442606" spans="68:68" customFormat="1">
      <c r="BP442606" s="90"/>
    </row>
    <row r="442607" spans="68:68" customFormat="1">
      <c r="BP442607" s="90"/>
    </row>
    <row r="442608" spans="68:68" customFormat="1">
      <c r="BP442608" s="90"/>
    </row>
    <row r="442609" spans="68:68" customFormat="1">
      <c r="BP442609" s="90"/>
    </row>
    <row r="442610" spans="68:68" customFormat="1">
      <c r="BP442610" s="90"/>
    </row>
    <row r="442611" spans="68:68" customFormat="1">
      <c r="BP442611" s="90"/>
    </row>
    <row r="442612" spans="68:68" customFormat="1">
      <c r="BP442612" s="90"/>
    </row>
    <row r="442613" spans="68:68" customFormat="1">
      <c r="BP442613" s="90"/>
    </row>
    <row r="442614" spans="68:68" customFormat="1">
      <c r="BP442614" s="90"/>
    </row>
    <row r="442615" spans="68:68" customFormat="1">
      <c r="BP442615" s="90"/>
    </row>
    <row r="442616" spans="68:68" customFormat="1">
      <c r="BP442616" s="90"/>
    </row>
    <row r="442617" spans="68:68" customFormat="1">
      <c r="BP442617" s="90"/>
    </row>
    <row r="442618" spans="68:68" customFormat="1">
      <c r="BP442618" s="90"/>
    </row>
    <row r="442619" spans="68:68" customFormat="1">
      <c r="BP442619" s="90"/>
    </row>
    <row r="442620" spans="68:68" customFormat="1">
      <c r="BP442620" s="90"/>
    </row>
    <row r="442621" spans="68:68" customFormat="1">
      <c r="BP442621" s="90"/>
    </row>
    <row r="442622" spans="68:68" customFormat="1">
      <c r="BP442622" s="90"/>
    </row>
    <row r="442623" spans="68:68" customFormat="1">
      <c r="BP442623" s="90"/>
    </row>
    <row r="442624" spans="68:68" customFormat="1">
      <c r="BP442624" s="90"/>
    </row>
    <row r="442625" spans="68:68" customFormat="1">
      <c r="BP442625" s="90"/>
    </row>
    <row r="442626" spans="68:68" customFormat="1">
      <c r="BP442626" s="90"/>
    </row>
    <row r="442627" spans="68:68" customFormat="1">
      <c r="BP442627" s="90"/>
    </row>
    <row r="442628" spans="68:68" customFormat="1">
      <c r="BP442628" s="90"/>
    </row>
    <row r="442629" spans="68:68" customFormat="1">
      <c r="BP442629" s="90"/>
    </row>
    <row r="442630" spans="68:68" customFormat="1">
      <c r="BP442630" s="90"/>
    </row>
    <row r="442631" spans="68:68" customFormat="1">
      <c r="BP442631" s="90"/>
    </row>
    <row r="442632" spans="68:68" customFormat="1">
      <c r="BP442632" s="90"/>
    </row>
    <row r="442633" spans="68:68" customFormat="1">
      <c r="BP442633" s="90"/>
    </row>
    <row r="442634" spans="68:68" customFormat="1">
      <c r="BP442634" s="90"/>
    </row>
    <row r="442635" spans="68:68" customFormat="1">
      <c r="BP442635" s="90"/>
    </row>
    <row r="442636" spans="68:68" customFormat="1">
      <c r="BP442636" s="90"/>
    </row>
    <row r="442637" spans="68:68" customFormat="1">
      <c r="BP442637" s="90"/>
    </row>
    <row r="442638" spans="68:68" customFormat="1">
      <c r="BP442638" s="90"/>
    </row>
    <row r="442639" spans="68:68" customFormat="1">
      <c r="BP442639" s="90"/>
    </row>
    <row r="442640" spans="68:68" customFormat="1">
      <c r="BP442640" s="90"/>
    </row>
    <row r="442641" spans="68:68" customFormat="1">
      <c r="BP442641" s="90"/>
    </row>
    <row r="442642" spans="68:68" customFormat="1">
      <c r="BP442642" s="90"/>
    </row>
    <row r="442643" spans="68:68" customFormat="1">
      <c r="BP442643" s="90"/>
    </row>
    <row r="442644" spans="68:68" customFormat="1">
      <c r="BP442644" s="90"/>
    </row>
    <row r="442645" spans="68:68" customFormat="1">
      <c r="BP442645" s="90"/>
    </row>
    <row r="442646" spans="68:68" customFormat="1">
      <c r="BP442646" s="90"/>
    </row>
    <row r="442647" spans="68:68" customFormat="1">
      <c r="BP442647" s="90"/>
    </row>
    <row r="442648" spans="68:68" customFormat="1">
      <c r="BP442648" s="90"/>
    </row>
    <row r="442649" spans="68:68" customFormat="1">
      <c r="BP442649" s="90"/>
    </row>
    <row r="442650" spans="68:68" customFormat="1">
      <c r="BP442650" s="90"/>
    </row>
    <row r="442651" spans="68:68" customFormat="1">
      <c r="BP442651" s="90"/>
    </row>
    <row r="442652" spans="68:68" customFormat="1">
      <c r="BP442652" s="90"/>
    </row>
    <row r="442653" spans="68:68" customFormat="1">
      <c r="BP442653" s="90"/>
    </row>
    <row r="442654" spans="68:68" customFormat="1">
      <c r="BP442654" s="90"/>
    </row>
    <row r="442655" spans="68:68" customFormat="1">
      <c r="BP442655" s="90"/>
    </row>
    <row r="442656" spans="68:68" customFormat="1">
      <c r="BP442656" s="90"/>
    </row>
    <row r="442657" spans="68:68" customFormat="1">
      <c r="BP442657" s="90"/>
    </row>
    <row r="442658" spans="68:68" customFormat="1">
      <c r="BP442658" s="90"/>
    </row>
    <row r="442659" spans="68:68" customFormat="1">
      <c r="BP442659" s="90"/>
    </row>
    <row r="442660" spans="68:68" customFormat="1">
      <c r="BP442660" s="90"/>
    </row>
    <row r="442661" spans="68:68" customFormat="1">
      <c r="BP442661" s="90"/>
    </row>
    <row r="442662" spans="68:68" customFormat="1">
      <c r="BP442662" s="90"/>
    </row>
    <row r="442663" spans="68:68" customFormat="1">
      <c r="BP442663" s="90"/>
    </row>
    <row r="442664" spans="68:68" customFormat="1">
      <c r="BP442664" s="90"/>
    </row>
    <row r="442665" spans="68:68" customFormat="1">
      <c r="BP442665" s="90"/>
    </row>
    <row r="442666" spans="68:68" customFormat="1">
      <c r="BP442666" s="90"/>
    </row>
    <row r="442667" spans="68:68" customFormat="1">
      <c r="BP442667" s="90"/>
    </row>
    <row r="442668" spans="68:68" customFormat="1">
      <c r="BP442668" s="90"/>
    </row>
    <row r="442669" spans="68:68" customFormat="1">
      <c r="BP442669" s="90"/>
    </row>
    <row r="442670" spans="68:68" customFormat="1">
      <c r="BP442670" s="90"/>
    </row>
    <row r="442671" spans="68:68" customFormat="1">
      <c r="BP442671" s="90"/>
    </row>
    <row r="442672" spans="68:68" customFormat="1">
      <c r="BP442672" s="90"/>
    </row>
    <row r="442673" spans="68:68" customFormat="1">
      <c r="BP442673" s="90"/>
    </row>
    <row r="442674" spans="68:68" customFormat="1">
      <c r="BP442674" s="90"/>
    </row>
    <row r="442675" spans="68:68" customFormat="1">
      <c r="BP442675" s="90"/>
    </row>
    <row r="442676" spans="68:68" customFormat="1">
      <c r="BP442676" s="90"/>
    </row>
    <row r="442677" spans="68:68" customFormat="1">
      <c r="BP442677" s="90"/>
    </row>
    <row r="442678" spans="68:68" customFormat="1">
      <c r="BP442678" s="90"/>
    </row>
    <row r="442679" spans="68:68" customFormat="1">
      <c r="BP442679" s="90"/>
    </row>
    <row r="442680" spans="68:68" customFormat="1">
      <c r="BP442680" s="90"/>
    </row>
    <row r="442681" spans="68:68" customFormat="1">
      <c r="BP442681" s="90"/>
    </row>
    <row r="442682" spans="68:68" customFormat="1">
      <c r="BP442682" s="90"/>
    </row>
    <row r="442683" spans="68:68" customFormat="1">
      <c r="BP442683" s="90"/>
    </row>
    <row r="442684" spans="68:68" customFormat="1">
      <c r="BP442684" s="90"/>
    </row>
    <row r="442685" spans="68:68" customFormat="1">
      <c r="BP442685" s="90"/>
    </row>
    <row r="442686" spans="68:68" customFormat="1">
      <c r="BP442686" s="90"/>
    </row>
    <row r="442687" spans="68:68" customFormat="1">
      <c r="BP442687" s="90"/>
    </row>
    <row r="442688" spans="68:68" customFormat="1">
      <c r="BP442688" s="90"/>
    </row>
    <row r="442689" spans="68:68" customFormat="1">
      <c r="BP442689" s="90"/>
    </row>
    <row r="442690" spans="68:68" customFormat="1">
      <c r="BP442690" s="90"/>
    </row>
    <row r="442691" spans="68:68" customFormat="1">
      <c r="BP442691" s="90"/>
    </row>
    <row r="442692" spans="68:68" customFormat="1">
      <c r="BP442692" s="90"/>
    </row>
    <row r="442693" spans="68:68" customFormat="1">
      <c r="BP442693" s="90"/>
    </row>
    <row r="442694" spans="68:68" customFormat="1">
      <c r="BP442694" s="90"/>
    </row>
    <row r="442695" spans="68:68" customFormat="1">
      <c r="BP442695" s="90"/>
    </row>
    <row r="442696" spans="68:68" customFormat="1">
      <c r="BP442696" s="90"/>
    </row>
    <row r="442697" spans="68:68" customFormat="1">
      <c r="BP442697" s="90"/>
    </row>
    <row r="442698" spans="68:68" customFormat="1">
      <c r="BP442698" s="90"/>
    </row>
    <row r="442699" spans="68:68" customFormat="1">
      <c r="BP442699" s="90"/>
    </row>
    <row r="442700" spans="68:68" customFormat="1">
      <c r="BP442700" s="90"/>
    </row>
    <row r="442701" spans="68:68" customFormat="1">
      <c r="BP442701" s="90"/>
    </row>
    <row r="442702" spans="68:68" customFormat="1">
      <c r="BP442702" s="90"/>
    </row>
    <row r="442703" spans="68:68" customFormat="1">
      <c r="BP442703" s="90"/>
    </row>
    <row r="442704" spans="68:68" customFormat="1">
      <c r="BP442704" s="90"/>
    </row>
    <row r="442705" spans="68:68" customFormat="1">
      <c r="BP442705" s="90"/>
    </row>
    <row r="442706" spans="68:68" customFormat="1">
      <c r="BP442706" s="90"/>
    </row>
    <row r="442707" spans="68:68" customFormat="1">
      <c r="BP442707" s="90"/>
    </row>
    <row r="442708" spans="68:68" customFormat="1">
      <c r="BP442708" s="90"/>
    </row>
    <row r="442709" spans="68:68" customFormat="1">
      <c r="BP442709" s="90"/>
    </row>
    <row r="442710" spans="68:68" customFormat="1">
      <c r="BP442710" s="90"/>
    </row>
    <row r="442711" spans="68:68" customFormat="1">
      <c r="BP442711" s="90"/>
    </row>
    <row r="442712" spans="68:68" customFormat="1">
      <c r="BP442712" s="90"/>
    </row>
    <row r="442713" spans="68:68" customFormat="1">
      <c r="BP442713" s="90"/>
    </row>
    <row r="442714" spans="68:68" customFormat="1">
      <c r="BP442714" s="90"/>
    </row>
    <row r="442715" spans="68:68" customFormat="1">
      <c r="BP442715" s="90"/>
    </row>
    <row r="442716" spans="68:68" customFormat="1">
      <c r="BP442716" s="90"/>
    </row>
    <row r="442717" spans="68:68" customFormat="1">
      <c r="BP442717" s="90"/>
    </row>
    <row r="442718" spans="68:68" customFormat="1">
      <c r="BP442718" s="90"/>
    </row>
    <row r="442719" spans="68:68" customFormat="1">
      <c r="BP442719" s="90"/>
    </row>
    <row r="442720" spans="68:68" customFormat="1">
      <c r="BP442720" s="90"/>
    </row>
    <row r="442721" spans="68:68" customFormat="1">
      <c r="BP442721" s="90"/>
    </row>
    <row r="442722" spans="68:68" customFormat="1">
      <c r="BP442722" s="90"/>
    </row>
    <row r="442723" spans="68:68" customFormat="1">
      <c r="BP442723" s="90"/>
    </row>
    <row r="442724" spans="68:68" customFormat="1">
      <c r="BP442724" s="90"/>
    </row>
    <row r="442725" spans="68:68" customFormat="1">
      <c r="BP442725" s="90"/>
    </row>
    <row r="442726" spans="68:68" customFormat="1">
      <c r="BP442726" s="90"/>
    </row>
    <row r="442727" spans="68:68" customFormat="1">
      <c r="BP442727" s="90"/>
    </row>
    <row r="442728" spans="68:68" customFormat="1">
      <c r="BP442728" s="90"/>
    </row>
    <row r="442729" spans="68:68" customFormat="1">
      <c r="BP442729" s="90"/>
    </row>
    <row r="442730" spans="68:68" customFormat="1">
      <c r="BP442730" s="90"/>
    </row>
    <row r="442731" spans="68:68" customFormat="1">
      <c r="BP442731" s="90"/>
    </row>
    <row r="442732" spans="68:68" customFormat="1">
      <c r="BP442732" s="90"/>
    </row>
    <row r="442733" spans="68:68" customFormat="1">
      <c r="BP442733" s="90"/>
    </row>
    <row r="442734" spans="68:68" customFormat="1">
      <c r="BP442734" s="90"/>
    </row>
    <row r="442735" spans="68:68" customFormat="1">
      <c r="BP442735" s="90"/>
    </row>
    <row r="442736" spans="68:68" customFormat="1">
      <c r="BP442736" s="90"/>
    </row>
    <row r="442737" spans="68:68" customFormat="1">
      <c r="BP442737" s="90"/>
    </row>
    <row r="442738" spans="68:68" customFormat="1">
      <c r="BP442738" s="90"/>
    </row>
    <row r="442739" spans="68:68" customFormat="1">
      <c r="BP442739" s="90"/>
    </row>
    <row r="442740" spans="68:68" customFormat="1">
      <c r="BP442740" s="90"/>
    </row>
    <row r="442741" spans="68:68" customFormat="1">
      <c r="BP442741" s="90"/>
    </row>
    <row r="442742" spans="68:68" customFormat="1">
      <c r="BP442742" s="90"/>
    </row>
    <row r="442743" spans="68:68" customFormat="1">
      <c r="BP442743" s="90"/>
    </row>
    <row r="442744" spans="68:68" customFormat="1">
      <c r="BP442744" s="90"/>
    </row>
    <row r="442745" spans="68:68" customFormat="1">
      <c r="BP442745" s="90"/>
    </row>
    <row r="442746" spans="68:68" customFormat="1">
      <c r="BP442746" s="90"/>
    </row>
    <row r="442747" spans="68:68" customFormat="1">
      <c r="BP442747" s="90"/>
    </row>
    <row r="442748" spans="68:68" customFormat="1">
      <c r="BP442748" s="90"/>
    </row>
    <row r="442749" spans="68:68" customFormat="1">
      <c r="BP442749" s="90"/>
    </row>
    <row r="442750" spans="68:68" customFormat="1">
      <c r="BP442750" s="90"/>
    </row>
    <row r="442751" spans="68:68" customFormat="1">
      <c r="BP442751" s="90"/>
    </row>
    <row r="442752" spans="68:68" customFormat="1">
      <c r="BP442752" s="90"/>
    </row>
    <row r="442753" spans="68:68" customFormat="1">
      <c r="BP442753" s="90"/>
    </row>
    <row r="442754" spans="68:68" customFormat="1">
      <c r="BP442754" s="90"/>
    </row>
    <row r="442755" spans="68:68" customFormat="1">
      <c r="BP442755" s="90"/>
    </row>
    <row r="442756" spans="68:68" customFormat="1">
      <c r="BP442756" s="90"/>
    </row>
    <row r="442757" spans="68:68" customFormat="1">
      <c r="BP442757" s="90"/>
    </row>
    <row r="442758" spans="68:68" customFormat="1">
      <c r="BP442758" s="90"/>
    </row>
    <row r="442759" spans="68:68" customFormat="1">
      <c r="BP442759" s="90"/>
    </row>
    <row r="442760" spans="68:68" customFormat="1">
      <c r="BP442760" s="90"/>
    </row>
    <row r="442761" spans="68:68" customFormat="1">
      <c r="BP442761" s="90"/>
    </row>
    <row r="442762" spans="68:68" customFormat="1">
      <c r="BP442762" s="90"/>
    </row>
    <row r="442763" spans="68:68" customFormat="1">
      <c r="BP442763" s="90"/>
    </row>
    <row r="442764" spans="68:68" customFormat="1">
      <c r="BP442764" s="90"/>
    </row>
    <row r="442765" spans="68:68" customFormat="1">
      <c r="BP442765" s="90"/>
    </row>
    <row r="442766" spans="68:68" customFormat="1">
      <c r="BP442766" s="90"/>
    </row>
    <row r="442767" spans="68:68" customFormat="1">
      <c r="BP442767" s="90"/>
    </row>
    <row r="442768" spans="68:68" customFormat="1">
      <c r="BP442768" s="90"/>
    </row>
    <row r="442769" spans="68:68" customFormat="1">
      <c r="BP442769" s="90"/>
    </row>
    <row r="442770" spans="68:68" customFormat="1">
      <c r="BP442770" s="90"/>
    </row>
    <row r="442771" spans="68:68" customFormat="1">
      <c r="BP442771" s="90"/>
    </row>
    <row r="442772" spans="68:68" customFormat="1">
      <c r="BP442772" s="90"/>
    </row>
    <row r="442773" spans="68:68" customFormat="1">
      <c r="BP442773" s="90"/>
    </row>
    <row r="442774" spans="68:68" customFormat="1">
      <c r="BP442774" s="90"/>
    </row>
    <row r="442775" spans="68:68" customFormat="1">
      <c r="BP442775" s="90"/>
    </row>
    <row r="442776" spans="68:68" customFormat="1">
      <c r="BP442776" s="90"/>
    </row>
    <row r="442777" spans="68:68" customFormat="1">
      <c r="BP442777" s="90"/>
    </row>
    <row r="442778" spans="68:68" customFormat="1">
      <c r="BP442778" s="90"/>
    </row>
    <row r="442779" spans="68:68" customFormat="1">
      <c r="BP442779" s="90"/>
    </row>
    <row r="442780" spans="68:68" customFormat="1">
      <c r="BP442780" s="90"/>
    </row>
    <row r="442781" spans="68:68" customFormat="1">
      <c r="BP442781" s="90"/>
    </row>
    <row r="442782" spans="68:68" customFormat="1">
      <c r="BP442782" s="90"/>
    </row>
    <row r="442783" spans="68:68" customFormat="1">
      <c r="BP442783" s="90"/>
    </row>
    <row r="442784" spans="68:68" customFormat="1">
      <c r="BP442784" s="90"/>
    </row>
    <row r="442785" spans="68:68" customFormat="1">
      <c r="BP442785" s="90"/>
    </row>
    <row r="442786" spans="68:68" customFormat="1">
      <c r="BP442786" s="90"/>
    </row>
    <row r="442787" spans="68:68" customFormat="1">
      <c r="BP442787" s="90"/>
    </row>
    <row r="442788" spans="68:68" customFormat="1">
      <c r="BP442788" s="90"/>
    </row>
    <row r="442789" spans="68:68" customFormat="1">
      <c r="BP442789" s="90"/>
    </row>
    <row r="442790" spans="68:68" customFormat="1">
      <c r="BP442790" s="90"/>
    </row>
    <row r="442791" spans="68:68" customFormat="1">
      <c r="BP442791" s="90"/>
    </row>
    <row r="442792" spans="68:68" customFormat="1">
      <c r="BP442792" s="90"/>
    </row>
    <row r="442793" spans="68:68" customFormat="1">
      <c r="BP442793" s="90"/>
    </row>
    <row r="442794" spans="68:68" customFormat="1">
      <c r="BP442794" s="90"/>
    </row>
    <row r="442795" spans="68:68" customFormat="1">
      <c r="BP442795" s="90"/>
    </row>
    <row r="442796" spans="68:68" customFormat="1">
      <c r="BP442796" s="90"/>
    </row>
    <row r="442797" spans="68:68" customFormat="1">
      <c r="BP442797" s="90"/>
    </row>
    <row r="442798" spans="68:68" customFormat="1">
      <c r="BP442798" s="90"/>
    </row>
    <row r="442799" spans="68:68" customFormat="1">
      <c r="BP442799" s="90"/>
    </row>
    <row r="442800" spans="68:68" customFormat="1">
      <c r="BP442800" s="90"/>
    </row>
    <row r="442801" spans="68:68" customFormat="1">
      <c r="BP442801" s="90"/>
    </row>
    <row r="442802" spans="68:68" customFormat="1">
      <c r="BP442802" s="90"/>
    </row>
    <row r="442803" spans="68:68" customFormat="1">
      <c r="BP442803" s="90"/>
    </row>
    <row r="442804" spans="68:68" customFormat="1">
      <c r="BP442804" s="90"/>
    </row>
    <row r="442805" spans="68:68" customFormat="1">
      <c r="BP442805" s="90"/>
    </row>
    <row r="442806" spans="68:68" customFormat="1">
      <c r="BP442806" s="90"/>
    </row>
    <row r="442807" spans="68:68" customFormat="1">
      <c r="BP442807" s="90"/>
    </row>
    <row r="442808" spans="68:68" customFormat="1">
      <c r="BP442808" s="90"/>
    </row>
    <row r="442809" spans="68:68" customFormat="1">
      <c r="BP442809" s="90"/>
    </row>
    <row r="442810" spans="68:68" customFormat="1">
      <c r="BP442810" s="90"/>
    </row>
    <row r="442811" spans="68:68" customFormat="1">
      <c r="BP442811" s="90"/>
    </row>
    <row r="442812" spans="68:68" customFormat="1">
      <c r="BP442812" s="90"/>
    </row>
    <row r="442813" spans="68:68" customFormat="1">
      <c r="BP442813" s="90"/>
    </row>
    <row r="442814" spans="68:68" customFormat="1">
      <c r="BP442814" s="90"/>
    </row>
    <row r="442815" spans="68:68" customFormat="1">
      <c r="BP442815" s="90"/>
    </row>
    <row r="442816" spans="68:68" customFormat="1">
      <c r="BP442816" s="90"/>
    </row>
    <row r="442817" spans="68:68" customFormat="1">
      <c r="BP442817" s="90"/>
    </row>
    <row r="442818" spans="68:68" customFormat="1">
      <c r="BP442818" s="90"/>
    </row>
    <row r="442819" spans="68:68" customFormat="1">
      <c r="BP442819" s="90"/>
    </row>
    <row r="442820" spans="68:68" customFormat="1">
      <c r="BP442820" s="90"/>
    </row>
    <row r="442821" spans="68:68" customFormat="1">
      <c r="BP442821" s="90"/>
    </row>
    <row r="442822" spans="68:68" customFormat="1">
      <c r="BP442822" s="90"/>
    </row>
    <row r="442823" spans="68:68" customFormat="1">
      <c r="BP442823" s="90"/>
    </row>
    <row r="442824" spans="68:68" customFormat="1">
      <c r="BP442824" s="90"/>
    </row>
    <row r="442825" spans="68:68" customFormat="1">
      <c r="BP442825" s="90"/>
    </row>
    <row r="442826" spans="68:68" customFormat="1">
      <c r="BP442826" s="90"/>
    </row>
    <row r="442827" spans="68:68" customFormat="1">
      <c r="BP442827" s="90"/>
    </row>
    <row r="442828" spans="68:68" customFormat="1">
      <c r="BP442828" s="90"/>
    </row>
    <row r="442829" spans="68:68" customFormat="1">
      <c r="BP442829" s="90"/>
    </row>
    <row r="442830" spans="68:68" customFormat="1">
      <c r="BP442830" s="90"/>
    </row>
    <row r="442831" spans="68:68" customFormat="1">
      <c r="BP442831" s="90"/>
    </row>
    <row r="442832" spans="68:68" customFormat="1">
      <c r="BP442832" s="90"/>
    </row>
    <row r="442833" spans="68:68" customFormat="1">
      <c r="BP442833" s="90"/>
    </row>
    <row r="442834" spans="68:68" customFormat="1">
      <c r="BP442834" s="90"/>
    </row>
    <row r="442835" spans="68:68" customFormat="1">
      <c r="BP442835" s="90"/>
    </row>
    <row r="442836" spans="68:68" customFormat="1">
      <c r="BP442836" s="90"/>
    </row>
    <row r="442837" spans="68:68" customFormat="1">
      <c r="BP442837" s="90"/>
    </row>
    <row r="442838" spans="68:68" customFormat="1">
      <c r="BP442838" s="90"/>
    </row>
    <row r="442839" spans="68:68" customFormat="1">
      <c r="BP442839" s="90"/>
    </row>
    <row r="442840" spans="68:68" customFormat="1">
      <c r="BP442840" s="90"/>
    </row>
    <row r="442841" spans="68:68" customFormat="1">
      <c r="BP442841" s="90"/>
    </row>
    <row r="442842" spans="68:68" customFormat="1">
      <c r="BP442842" s="90"/>
    </row>
    <row r="442843" spans="68:68" customFormat="1">
      <c r="BP442843" s="90"/>
    </row>
    <row r="442844" spans="68:68" customFormat="1">
      <c r="BP442844" s="90"/>
    </row>
    <row r="442845" spans="68:68" customFormat="1">
      <c r="BP442845" s="90"/>
    </row>
    <row r="442846" spans="68:68" customFormat="1">
      <c r="BP442846" s="90"/>
    </row>
    <row r="442847" spans="68:68" customFormat="1">
      <c r="BP442847" s="90"/>
    </row>
    <row r="442848" spans="68:68" customFormat="1">
      <c r="BP442848" s="90"/>
    </row>
    <row r="442849" spans="68:68" customFormat="1">
      <c r="BP442849" s="90"/>
    </row>
    <row r="442850" spans="68:68" customFormat="1">
      <c r="BP442850" s="90"/>
    </row>
    <row r="442851" spans="68:68" customFormat="1">
      <c r="BP442851" s="90"/>
    </row>
    <row r="442852" spans="68:68" customFormat="1">
      <c r="BP442852" s="90"/>
    </row>
    <row r="442853" spans="68:68" customFormat="1">
      <c r="BP442853" s="90"/>
    </row>
    <row r="442854" spans="68:68" customFormat="1">
      <c r="BP442854" s="90"/>
    </row>
    <row r="442855" spans="68:68" customFormat="1">
      <c r="BP442855" s="90"/>
    </row>
    <row r="442856" spans="68:68" customFormat="1">
      <c r="BP442856" s="90"/>
    </row>
    <row r="442857" spans="68:68" customFormat="1">
      <c r="BP442857" s="90"/>
    </row>
    <row r="442858" spans="68:68" customFormat="1">
      <c r="BP442858" s="90"/>
    </row>
    <row r="442859" spans="68:68" customFormat="1">
      <c r="BP442859" s="90"/>
    </row>
    <row r="442860" spans="68:68" customFormat="1">
      <c r="BP442860" s="90"/>
    </row>
    <row r="442861" spans="68:68" customFormat="1">
      <c r="BP442861" s="90"/>
    </row>
    <row r="442862" spans="68:68" customFormat="1">
      <c r="BP442862" s="90"/>
    </row>
    <row r="442863" spans="68:68" customFormat="1">
      <c r="BP442863" s="90"/>
    </row>
    <row r="442864" spans="68:68" customFormat="1">
      <c r="BP442864" s="90"/>
    </row>
    <row r="442865" spans="68:68" customFormat="1">
      <c r="BP442865" s="90"/>
    </row>
    <row r="442866" spans="68:68" customFormat="1">
      <c r="BP442866" s="90"/>
    </row>
    <row r="442867" spans="68:68" customFormat="1">
      <c r="BP442867" s="90"/>
    </row>
    <row r="442868" spans="68:68" customFormat="1">
      <c r="BP442868" s="90"/>
    </row>
    <row r="442869" spans="68:68" customFormat="1">
      <c r="BP442869" s="90"/>
    </row>
    <row r="442870" spans="68:68" customFormat="1">
      <c r="BP442870" s="90"/>
    </row>
    <row r="442871" spans="68:68" customFormat="1">
      <c r="BP442871" s="90"/>
    </row>
    <row r="442872" spans="68:68" customFormat="1">
      <c r="BP442872" s="90"/>
    </row>
    <row r="442873" spans="68:68" customFormat="1">
      <c r="BP442873" s="90"/>
    </row>
    <row r="442874" spans="68:68" customFormat="1">
      <c r="BP442874" s="90"/>
    </row>
    <row r="442875" spans="68:68" customFormat="1">
      <c r="BP442875" s="90"/>
    </row>
    <row r="442876" spans="68:68" customFormat="1">
      <c r="BP442876" s="90"/>
    </row>
    <row r="442877" spans="68:68" customFormat="1">
      <c r="BP442877" s="90"/>
    </row>
    <row r="442878" spans="68:68" customFormat="1">
      <c r="BP442878" s="90"/>
    </row>
    <row r="442879" spans="68:68" customFormat="1">
      <c r="BP442879" s="90"/>
    </row>
    <row r="442880" spans="68:68" customFormat="1">
      <c r="BP442880" s="90"/>
    </row>
    <row r="442881" spans="68:68" customFormat="1">
      <c r="BP442881" s="90"/>
    </row>
    <row r="442882" spans="68:68" customFormat="1">
      <c r="BP442882" s="90"/>
    </row>
    <row r="442883" spans="68:68" customFormat="1">
      <c r="BP442883" s="90"/>
    </row>
    <row r="442884" spans="68:68" customFormat="1">
      <c r="BP442884" s="90"/>
    </row>
    <row r="442885" spans="68:68" customFormat="1">
      <c r="BP442885" s="90"/>
    </row>
    <row r="442886" spans="68:68" customFormat="1">
      <c r="BP442886" s="90"/>
    </row>
    <row r="442887" spans="68:68" customFormat="1">
      <c r="BP442887" s="90"/>
    </row>
    <row r="442888" spans="68:68" customFormat="1">
      <c r="BP442888" s="90"/>
    </row>
    <row r="442889" spans="68:68" customFormat="1">
      <c r="BP442889" s="90"/>
    </row>
    <row r="442890" spans="68:68" customFormat="1">
      <c r="BP442890" s="90"/>
    </row>
    <row r="442891" spans="68:68" customFormat="1">
      <c r="BP442891" s="90"/>
    </row>
    <row r="442892" spans="68:68" customFormat="1">
      <c r="BP442892" s="90"/>
    </row>
    <row r="442893" spans="68:68" customFormat="1">
      <c r="BP442893" s="90"/>
    </row>
    <row r="442894" spans="68:68" customFormat="1">
      <c r="BP442894" s="90"/>
    </row>
    <row r="442895" spans="68:68" customFormat="1">
      <c r="BP442895" s="90"/>
    </row>
    <row r="442896" spans="68:68" customFormat="1">
      <c r="BP442896" s="90"/>
    </row>
    <row r="442897" spans="68:68" customFormat="1">
      <c r="BP442897" s="90"/>
    </row>
    <row r="442898" spans="68:68" customFormat="1">
      <c r="BP442898" s="90"/>
    </row>
    <row r="442899" spans="68:68" customFormat="1">
      <c r="BP442899" s="90"/>
    </row>
    <row r="442900" spans="68:68" customFormat="1">
      <c r="BP442900" s="90"/>
    </row>
    <row r="442901" spans="68:68" customFormat="1">
      <c r="BP442901" s="90"/>
    </row>
    <row r="442902" spans="68:68" customFormat="1">
      <c r="BP442902" s="90"/>
    </row>
    <row r="442903" spans="68:68" customFormat="1">
      <c r="BP442903" s="90"/>
    </row>
    <row r="442904" spans="68:68" customFormat="1">
      <c r="BP442904" s="90"/>
    </row>
    <row r="442905" spans="68:68" customFormat="1">
      <c r="BP442905" s="90"/>
    </row>
    <row r="442906" spans="68:68" customFormat="1">
      <c r="BP442906" s="90"/>
    </row>
    <row r="442907" spans="68:68" customFormat="1">
      <c r="BP442907" s="90"/>
    </row>
    <row r="442908" spans="68:68" customFormat="1">
      <c r="BP442908" s="90"/>
    </row>
    <row r="442909" spans="68:68" customFormat="1">
      <c r="BP442909" s="90"/>
    </row>
    <row r="442910" spans="68:68" customFormat="1">
      <c r="BP442910" s="90"/>
    </row>
    <row r="442911" spans="68:68" customFormat="1">
      <c r="BP442911" s="90"/>
    </row>
    <row r="442912" spans="68:68" customFormat="1">
      <c r="BP442912" s="90"/>
    </row>
    <row r="442913" spans="68:68" customFormat="1">
      <c r="BP442913" s="90"/>
    </row>
    <row r="442914" spans="68:68" customFormat="1">
      <c r="BP442914" s="90"/>
    </row>
    <row r="442915" spans="68:68" customFormat="1">
      <c r="BP442915" s="90"/>
    </row>
    <row r="442916" spans="68:68" customFormat="1">
      <c r="BP442916" s="90"/>
    </row>
    <row r="442917" spans="68:68" customFormat="1">
      <c r="BP442917" s="90"/>
    </row>
    <row r="442918" spans="68:68" customFormat="1">
      <c r="BP442918" s="90"/>
    </row>
    <row r="442919" spans="68:68" customFormat="1">
      <c r="BP442919" s="90"/>
    </row>
    <row r="442920" spans="68:68" customFormat="1">
      <c r="BP442920" s="90"/>
    </row>
    <row r="442921" spans="68:68" customFormat="1">
      <c r="BP442921" s="90"/>
    </row>
    <row r="442922" spans="68:68" customFormat="1">
      <c r="BP442922" s="90"/>
    </row>
    <row r="442923" spans="68:68" customFormat="1">
      <c r="BP442923" s="90"/>
    </row>
    <row r="442924" spans="68:68" customFormat="1">
      <c r="BP442924" s="90"/>
    </row>
    <row r="442925" spans="68:68" customFormat="1">
      <c r="BP442925" s="90"/>
    </row>
    <row r="442926" spans="68:68" customFormat="1">
      <c r="BP442926" s="90"/>
    </row>
    <row r="442927" spans="68:68" customFormat="1">
      <c r="BP442927" s="90"/>
    </row>
    <row r="442928" spans="68:68" customFormat="1">
      <c r="BP442928" s="90"/>
    </row>
    <row r="442929" spans="68:68" customFormat="1">
      <c r="BP442929" s="90"/>
    </row>
    <row r="442930" spans="68:68" customFormat="1">
      <c r="BP442930" s="90"/>
    </row>
    <row r="442931" spans="68:68" customFormat="1">
      <c r="BP442931" s="90"/>
    </row>
    <row r="442932" spans="68:68" customFormat="1">
      <c r="BP442932" s="90"/>
    </row>
    <row r="442933" spans="68:68" customFormat="1">
      <c r="BP442933" s="90"/>
    </row>
    <row r="442934" spans="68:68" customFormat="1">
      <c r="BP442934" s="90"/>
    </row>
    <row r="442935" spans="68:68" customFormat="1">
      <c r="BP442935" s="90"/>
    </row>
    <row r="442936" spans="68:68" customFormat="1">
      <c r="BP442936" s="90"/>
    </row>
    <row r="442937" spans="68:68" customFormat="1">
      <c r="BP442937" s="90"/>
    </row>
    <row r="442938" spans="68:68" customFormat="1">
      <c r="BP442938" s="90"/>
    </row>
    <row r="442939" spans="68:68" customFormat="1">
      <c r="BP442939" s="90"/>
    </row>
    <row r="442940" spans="68:68" customFormat="1">
      <c r="BP442940" s="90"/>
    </row>
    <row r="442941" spans="68:68" customFormat="1">
      <c r="BP442941" s="90"/>
    </row>
    <row r="442942" spans="68:68" customFormat="1">
      <c r="BP442942" s="90"/>
    </row>
    <row r="442943" spans="68:68" customFormat="1">
      <c r="BP442943" s="90"/>
    </row>
    <row r="442944" spans="68:68" customFormat="1">
      <c r="BP442944" s="90"/>
    </row>
    <row r="442945" spans="68:68" customFormat="1">
      <c r="BP442945" s="90"/>
    </row>
    <row r="442946" spans="68:68" customFormat="1">
      <c r="BP442946" s="90"/>
    </row>
    <row r="442947" spans="68:68" customFormat="1">
      <c r="BP442947" s="90"/>
    </row>
    <row r="442948" spans="68:68" customFormat="1">
      <c r="BP442948" s="90"/>
    </row>
    <row r="442949" spans="68:68" customFormat="1">
      <c r="BP442949" s="90"/>
    </row>
    <row r="442950" spans="68:68" customFormat="1">
      <c r="BP442950" s="90"/>
    </row>
    <row r="442951" spans="68:68" customFormat="1">
      <c r="BP442951" s="90"/>
    </row>
    <row r="442952" spans="68:68" customFormat="1">
      <c r="BP442952" s="90"/>
    </row>
    <row r="442953" spans="68:68" customFormat="1">
      <c r="BP442953" s="90"/>
    </row>
    <row r="442954" spans="68:68" customFormat="1">
      <c r="BP442954" s="90"/>
    </row>
    <row r="442955" spans="68:68" customFormat="1">
      <c r="BP442955" s="90"/>
    </row>
    <row r="442956" spans="68:68" customFormat="1">
      <c r="BP442956" s="90"/>
    </row>
    <row r="442957" spans="68:68" customFormat="1">
      <c r="BP442957" s="90"/>
    </row>
    <row r="442958" spans="68:68" customFormat="1">
      <c r="BP442958" s="90"/>
    </row>
    <row r="442959" spans="68:68" customFormat="1">
      <c r="BP442959" s="90"/>
    </row>
    <row r="442960" spans="68:68" customFormat="1">
      <c r="BP442960" s="90"/>
    </row>
    <row r="442961" spans="68:68" customFormat="1">
      <c r="BP442961" s="90"/>
    </row>
    <row r="442962" spans="68:68" customFormat="1">
      <c r="BP442962" s="90"/>
    </row>
    <row r="442963" spans="68:68" customFormat="1">
      <c r="BP442963" s="90"/>
    </row>
    <row r="442964" spans="68:68" customFormat="1">
      <c r="BP442964" s="90"/>
    </row>
    <row r="442965" spans="68:68" customFormat="1">
      <c r="BP442965" s="90"/>
    </row>
    <row r="442966" spans="68:68" customFormat="1">
      <c r="BP442966" s="90"/>
    </row>
    <row r="442967" spans="68:68" customFormat="1">
      <c r="BP442967" s="90"/>
    </row>
    <row r="442968" spans="68:68" customFormat="1">
      <c r="BP442968" s="90"/>
    </row>
    <row r="442969" spans="68:68" customFormat="1">
      <c r="BP442969" s="90"/>
    </row>
    <row r="442970" spans="68:68" customFormat="1">
      <c r="BP442970" s="90"/>
    </row>
    <row r="442971" spans="68:68" customFormat="1">
      <c r="BP442971" s="90"/>
    </row>
    <row r="442972" spans="68:68" customFormat="1">
      <c r="BP442972" s="90"/>
    </row>
    <row r="442973" spans="68:68" customFormat="1">
      <c r="BP442973" s="90"/>
    </row>
    <row r="442974" spans="68:68" customFormat="1">
      <c r="BP442974" s="90"/>
    </row>
    <row r="442975" spans="68:68" customFormat="1">
      <c r="BP442975" s="90"/>
    </row>
    <row r="442976" spans="68:68" customFormat="1">
      <c r="BP442976" s="90"/>
    </row>
    <row r="442977" spans="68:68" customFormat="1">
      <c r="BP442977" s="90"/>
    </row>
    <row r="442978" spans="68:68" customFormat="1">
      <c r="BP442978" s="90"/>
    </row>
    <row r="442979" spans="68:68" customFormat="1">
      <c r="BP442979" s="90"/>
    </row>
    <row r="442980" spans="68:68" customFormat="1">
      <c r="BP442980" s="90"/>
    </row>
    <row r="442981" spans="68:68" customFormat="1">
      <c r="BP442981" s="90"/>
    </row>
    <row r="442982" spans="68:68" customFormat="1">
      <c r="BP442982" s="90"/>
    </row>
    <row r="442983" spans="68:68" customFormat="1">
      <c r="BP442983" s="90"/>
    </row>
    <row r="442984" spans="68:68" customFormat="1">
      <c r="BP442984" s="90"/>
    </row>
    <row r="442985" spans="68:68" customFormat="1">
      <c r="BP442985" s="90"/>
    </row>
    <row r="442986" spans="68:68" customFormat="1">
      <c r="BP442986" s="90"/>
    </row>
    <row r="442987" spans="68:68" customFormat="1">
      <c r="BP442987" s="90"/>
    </row>
    <row r="442988" spans="68:68" customFormat="1">
      <c r="BP442988" s="90"/>
    </row>
    <row r="442989" spans="68:68" customFormat="1">
      <c r="BP442989" s="90"/>
    </row>
    <row r="442990" spans="68:68" customFormat="1">
      <c r="BP442990" s="90"/>
    </row>
    <row r="442991" spans="68:68" customFormat="1">
      <c r="BP442991" s="90"/>
    </row>
    <row r="442992" spans="68:68" customFormat="1">
      <c r="BP442992" s="90"/>
    </row>
    <row r="442993" spans="68:68" customFormat="1">
      <c r="BP442993" s="90"/>
    </row>
    <row r="442994" spans="68:68" customFormat="1">
      <c r="BP442994" s="90"/>
    </row>
    <row r="442995" spans="68:68" customFormat="1">
      <c r="BP442995" s="90"/>
    </row>
    <row r="442996" spans="68:68" customFormat="1">
      <c r="BP442996" s="90"/>
    </row>
    <row r="442997" spans="68:68" customFormat="1">
      <c r="BP442997" s="90"/>
    </row>
    <row r="442998" spans="68:68" customFormat="1">
      <c r="BP442998" s="90"/>
    </row>
    <row r="442999" spans="68:68" customFormat="1">
      <c r="BP442999" s="90"/>
    </row>
    <row r="443000" spans="68:68" customFormat="1">
      <c r="BP443000" s="90"/>
    </row>
    <row r="443001" spans="68:68" customFormat="1">
      <c r="BP443001" s="90"/>
    </row>
    <row r="443002" spans="68:68" customFormat="1">
      <c r="BP443002" s="90"/>
    </row>
    <row r="443003" spans="68:68" customFormat="1">
      <c r="BP443003" s="90"/>
    </row>
    <row r="443004" spans="68:68" customFormat="1">
      <c r="BP443004" s="90"/>
    </row>
    <row r="443005" spans="68:68" customFormat="1">
      <c r="BP443005" s="90"/>
    </row>
    <row r="443006" spans="68:68" customFormat="1">
      <c r="BP443006" s="90"/>
    </row>
    <row r="443007" spans="68:68" customFormat="1">
      <c r="BP443007" s="90"/>
    </row>
    <row r="443008" spans="68:68" customFormat="1">
      <c r="BP443008" s="90"/>
    </row>
    <row r="443009" spans="68:68" customFormat="1">
      <c r="BP443009" s="90"/>
    </row>
    <row r="443010" spans="68:68" customFormat="1">
      <c r="BP443010" s="90"/>
    </row>
    <row r="443011" spans="68:68" customFormat="1">
      <c r="BP443011" s="90"/>
    </row>
    <row r="443012" spans="68:68" customFormat="1">
      <c r="BP443012" s="90"/>
    </row>
    <row r="443013" spans="68:68" customFormat="1">
      <c r="BP443013" s="90"/>
    </row>
    <row r="443014" spans="68:68" customFormat="1">
      <c r="BP443014" s="90"/>
    </row>
    <row r="443015" spans="68:68" customFormat="1">
      <c r="BP443015" s="90"/>
    </row>
    <row r="443016" spans="68:68" customFormat="1">
      <c r="BP443016" s="90"/>
    </row>
    <row r="443017" spans="68:68" customFormat="1">
      <c r="BP443017" s="90"/>
    </row>
    <row r="443018" spans="68:68" customFormat="1">
      <c r="BP443018" s="90"/>
    </row>
    <row r="443019" spans="68:68" customFormat="1">
      <c r="BP443019" s="90"/>
    </row>
    <row r="443020" spans="68:68" customFormat="1">
      <c r="BP443020" s="90"/>
    </row>
    <row r="443021" spans="68:68" customFormat="1">
      <c r="BP443021" s="90"/>
    </row>
    <row r="443022" spans="68:68" customFormat="1">
      <c r="BP443022" s="90"/>
    </row>
    <row r="443023" spans="68:68" customFormat="1">
      <c r="BP443023" s="90"/>
    </row>
    <row r="443024" spans="68:68" customFormat="1">
      <c r="BP443024" s="90"/>
    </row>
    <row r="443025" spans="68:68" customFormat="1">
      <c r="BP443025" s="90"/>
    </row>
    <row r="443026" spans="68:68" customFormat="1">
      <c r="BP443026" s="90"/>
    </row>
    <row r="443027" spans="68:68" customFormat="1">
      <c r="BP443027" s="90"/>
    </row>
    <row r="443028" spans="68:68" customFormat="1">
      <c r="BP443028" s="90"/>
    </row>
    <row r="443029" spans="68:68" customFormat="1">
      <c r="BP443029" s="90"/>
    </row>
    <row r="443030" spans="68:68" customFormat="1">
      <c r="BP443030" s="90"/>
    </row>
    <row r="443031" spans="68:68" customFormat="1">
      <c r="BP443031" s="90"/>
    </row>
    <row r="443032" spans="68:68" customFormat="1">
      <c r="BP443032" s="90"/>
    </row>
    <row r="443033" spans="68:68" customFormat="1">
      <c r="BP443033" s="90"/>
    </row>
    <row r="443034" spans="68:68" customFormat="1">
      <c r="BP443034" s="90"/>
    </row>
    <row r="443035" spans="68:68" customFormat="1">
      <c r="BP443035" s="90"/>
    </row>
    <row r="443036" spans="68:68" customFormat="1">
      <c r="BP443036" s="90"/>
    </row>
    <row r="443037" spans="68:68" customFormat="1">
      <c r="BP443037" s="90"/>
    </row>
    <row r="443038" spans="68:68" customFormat="1">
      <c r="BP443038" s="90"/>
    </row>
    <row r="443039" spans="68:68" customFormat="1">
      <c r="BP443039" s="90"/>
    </row>
    <row r="443040" spans="68:68" customFormat="1">
      <c r="BP443040" s="90"/>
    </row>
    <row r="443041" spans="68:68" customFormat="1">
      <c r="BP443041" s="90"/>
    </row>
    <row r="443042" spans="68:68" customFormat="1">
      <c r="BP443042" s="90"/>
    </row>
    <row r="443043" spans="68:68" customFormat="1">
      <c r="BP443043" s="90"/>
    </row>
    <row r="443044" spans="68:68" customFormat="1">
      <c r="BP443044" s="90"/>
    </row>
    <row r="443045" spans="68:68" customFormat="1">
      <c r="BP443045" s="90"/>
    </row>
    <row r="443046" spans="68:68" customFormat="1">
      <c r="BP443046" s="90"/>
    </row>
    <row r="443047" spans="68:68" customFormat="1">
      <c r="BP443047" s="90"/>
    </row>
    <row r="443048" spans="68:68" customFormat="1">
      <c r="BP443048" s="90"/>
    </row>
    <row r="443049" spans="68:68" customFormat="1">
      <c r="BP443049" s="90"/>
    </row>
    <row r="443050" spans="68:68" customFormat="1">
      <c r="BP443050" s="90"/>
    </row>
    <row r="443051" spans="68:68" customFormat="1">
      <c r="BP443051" s="90"/>
    </row>
    <row r="443052" spans="68:68" customFormat="1">
      <c r="BP443052" s="90"/>
    </row>
    <row r="443053" spans="68:68" customFormat="1">
      <c r="BP443053" s="90"/>
    </row>
    <row r="443054" spans="68:68" customFormat="1">
      <c r="BP443054" s="90"/>
    </row>
    <row r="443055" spans="68:68" customFormat="1">
      <c r="BP443055" s="90"/>
    </row>
    <row r="443056" spans="68:68" customFormat="1">
      <c r="BP443056" s="90"/>
    </row>
    <row r="443057" spans="68:68" customFormat="1">
      <c r="BP443057" s="90"/>
    </row>
    <row r="443058" spans="68:68" customFormat="1">
      <c r="BP443058" s="90"/>
    </row>
    <row r="443059" spans="68:68" customFormat="1">
      <c r="BP443059" s="90"/>
    </row>
    <row r="443060" spans="68:68" customFormat="1">
      <c r="BP443060" s="90"/>
    </row>
    <row r="443061" spans="68:68" customFormat="1">
      <c r="BP443061" s="90"/>
    </row>
    <row r="443062" spans="68:68" customFormat="1">
      <c r="BP443062" s="90"/>
    </row>
    <row r="443063" spans="68:68" customFormat="1">
      <c r="BP443063" s="90"/>
    </row>
    <row r="443064" spans="68:68" customFormat="1">
      <c r="BP443064" s="90"/>
    </row>
    <row r="443065" spans="68:68" customFormat="1">
      <c r="BP443065" s="90"/>
    </row>
    <row r="443066" spans="68:68" customFormat="1">
      <c r="BP443066" s="90"/>
    </row>
    <row r="443067" spans="68:68" customFormat="1">
      <c r="BP443067" s="90"/>
    </row>
    <row r="443068" spans="68:68" customFormat="1">
      <c r="BP443068" s="90"/>
    </row>
    <row r="443069" spans="68:68" customFormat="1">
      <c r="BP443069" s="90"/>
    </row>
    <row r="443070" spans="68:68" customFormat="1">
      <c r="BP443070" s="90"/>
    </row>
    <row r="443071" spans="68:68" customFormat="1">
      <c r="BP443071" s="90"/>
    </row>
    <row r="443072" spans="68:68" customFormat="1">
      <c r="BP443072" s="90"/>
    </row>
    <row r="443073" spans="68:68" customFormat="1">
      <c r="BP443073" s="90"/>
    </row>
    <row r="443074" spans="68:68" customFormat="1">
      <c r="BP443074" s="90"/>
    </row>
    <row r="443075" spans="68:68" customFormat="1">
      <c r="BP443075" s="90"/>
    </row>
    <row r="443076" spans="68:68" customFormat="1">
      <c r="BP443076" s="90"/>
    </row>
    <row r="443077" spans="68:68" customFormat="1">
      <c r="BP443077" s="90"/>
    </row>
    <row r="443078" spans="68:68" customFormat="1">
      <c r="BP443078" s="90"/>
    </row>
    <row r="443079" spans="68:68" customFormat="1">
      <c r="BP443079" s="90"/>
    </row>
    <row r="443080" spans="68:68" customFormat="1">
      <c r="BP443080" s="90"/>
    </row>
    <row r="443081" spans="68:68" customFormat="1">
      <c r="BP443081" s="90"/>
    </row>
    <row r="443082" spans="68:68" customFormat="1">
      <c r="BP443082" s="90"/>
    </row>
    <row r="443083" spans="68:68" customFormat="1">
      <c r="BP443083" s="90"/>
    </row>
    <row r="443084" spans="68:68" customFormat="1">
      <c r="BP443084" s="90"/>
    </row>
    <row r="443085" spans="68:68" customFormat="1">
      <c r="BP443085" s="90"/>
    </row>
    <row r="443086" spans="68:68" customFormat="1">
      <c r="BP443086" s="90"/>
    </row>
    <row r="443087" spans="68:68" customFormat="1">
      <c r="BP443087" s="90"/>
    </row>
    <row r="443088" spans="68:68" customFormat="1">
      <c r="BP443088" s="90"/>
    </row>
    <row r="443089" spans="68:68" customFormat="1">
      <c r="BP443089" s="90"/>
    </row>
    <row r="443090" spans="68:68" customFormat="1">
      <c r="BP443090" s="90"/>
    </row>
    <row r="443091" spans="68:68" customFormat="1">
      <c r="BP443091" s="90"/>
    </row>
    <row r="443092" spans="68:68" customFormat="1">
      <c r="BP443092" s="90"/>
    </row>
    <row r="443093" spans="68:68" customFormat="1">
      <c r="BP443093" s="90"/>
    </row>
    <row r="443094" spans="68:68" customFormat="1">
      <c r="BP443094" s="90"/>
    </row>
    <row r="443095" spans="68:68" customFormat="1">
      <c r="BP443095" s="90"/>
    </row>
    <row r="443096" spans="68:68" customFormat="1">
      <c r="BP443096" s="90"/>
    </row>
    <row r="443097" spans="68:68" customFormat="1">
      <c r="BP443097" s="90"/>
    </row>
    <row r="443098" spans="68:68" customFormat="1">
      <c r="BP443098" s="90"/>
    </row>
    <row r="443099" spans="68:68" customFormat="1">
      <c r="BP443099" s="90"/>
    </row>
    <row r="443100" spans="68:68" customFormat="1">
      <c r="BP443100" s="90"/>
    </row>
    <row r="443101" spans="68:68" customFormat="1">
      <c r="BP443101" s="90"/>
    </row>
    <row r="443102" spans="68:68" customFormat="1">
      <c r="BP443102" s="90"/>
    </row>
    <row r="443103" spans="68:68" customFormat="1">
      <c r="BP443103" s="90"/>
    </row>
    <row r="443104" spans="68:68" customFormat="1">
      <c r="BP443104" s="90"/>
    </row>
    <row r="443105" spans="68:68" customFormat="1">
      <c r="BP443105" s="90"/>
    </row>
    <row r="443106" spans="68:68" customFormat="1">
      <c r="BP443106" s="90"/>
    </row>
    <row r="443107" spans="68:68" customFormat="1">
      <c r="BP443107" s="90"/>
    </row>
    <row r="443108" spans="68:68" customFormat="1">
      <c r="BP443108" s="90"/>
    </row>
    <row r="443109" spans="68:68" customFormat="1">
      <c r="BP443109" s="90"/>
    </row>
    <row r="443110" spans="68:68" customFormat="1">
      <c r="BP443110" s="90"/>
    </row>
    <row r="443111" spans="68:68" customFormat="1">
      <c r="BP443111" s="90"/>
    </row>
    <row r="443112" spans="68:68" customFormat="1">
      <c r="BP443112" s="90"/>
    </row>
    <row r="443113" spans="68:68" customFormat="1">
      <c r="BP443113" s="90"/>
    </row>
    <row r="443114" spans="68:68" customFormat="1">
      <c r="BP443114" s="90"/>
    </row>
    <row r="443115" spans="68:68" customFormat="1">
      <c r="BP443115" s="90"/>
    </row>
    <row r="443116" spans="68:68" customFormat="1">
      <c r="BP443116" s="90"/>
    </row>
    <row r="443117" spans="68:68" customFormat="1">
      <c r="BP443117" s="90"/>
    </row>
    <row r="443118" spans="68:68" customFormat="1">
      <c r="BP443118" s="90"/>
    </row>
    <row r="443119" spans="68:68" customFormat="1">
      <c r="BP443119" s="90"/>
    </row>
    <row r="443120" spans="68:68" customFormat="1">
      <c r="BP443120" s="90"/>
    </row>
    <row r="443121" spans="68:68" customFormat="1">
      <c r="BP443121" s="90"/>
    </row>
    <row r="443122" spans="68:68" customFormat="1">
      <c r="BP443122" s="90"/>
    </row>
    <row r="443123" spans="68:68" customFormat="1">
      <c r="BP443123" s="90"/>
    </row>
    <row r="443124" spans="68:68" customFormat="1">
      <c r="BP443124" s="90"/>
    </row>
    <row r="443125" spans="68:68" customFormat="1">
      <c r="BP443125" s="90"/>
    </row>
    <row r="443126" spans="68:68" customFormat="1">
      <c r="BP443126" s="90"/>
    </row>
    <row r="443127" spans="68:68" customFormat="1">
      <c r="BP443127" s="90"/>
    </row>
    <row r="443128" spans="68:68" customFormat="1">
      <c r="BP443128" s="90"/>
    </row>
    <row r="443129" spans="68:68" customFormat="1">
      <c r="BP443129" s="90"/>
    </row>
    <row r="443130" spans="68:68" customFormat="1">
      <c r="BP443130" s="90"/>
    </row>
    <row r="443131" spans="68:68" customFormat="1">
      <c r="BP443131" s="90"/>
    </row>
    <row r="443132" spans="68:68" customFormat="1">
      <c r="BP443132" s="90"/>
    </row>
    <row r="443133" spans="68:68" customFormat="1">
      <c r="BP443133" s="90"/>
    </row>
    <row r="443134" spans="68:68" customFormat="1">
      <c r="BP443134" s="90"/>
    </row>
    <row r="443135" spans="68:68" customFormat="1">
      <c r="BP443135" s="90"/>
    </row>
    <row r="443136" spans="68:68" customFormat="1">
      <c r="BP443136" s="90"/>
    </row>
    <row r="443137" spans="68:68" customFormat="1">
      <c r="BP443137" s="90"/>
    </row>
    <row r="443138" spans="68:68" customFormat="1">
      <c r="BP443138" s="90"/>
    </row>
    <row r="443139" spans="68:68" customFormat="1">
      <c r="BP443139" s="90"/>
    </row>
    <row r="443140" spans="68:68" customFormat="1">
      <c r="BP443140" s="90"/>
    </row>
    <row r="443141" spans="68:68" customFormat="1">
      <c r="BP443141" s="90"/>
    </row>
    <row r="443142" spans="68:68" customFormat="1">
      <c r="BP443142" s="90"/>
    </row>
    <row r="443143" spans="68:68" customFormat="1">
      <c r="BP443143" s="90"/>
    </row>
    <row r="443144" spans="68:68" customFormat="1">
      <c r="BP443144" s="90"/>
    </row>
    <row r="443145" spans="68:68" customFormat="1">
      <c r="BP443145" s="90"/>
    </row>
    <row r="443146" spans="68:68" customFormat="1">
      <c r="BP443146" s="90"/>
    </row>
    <row r="443147" spans="68:68" customFormat="1">
      <c r="BP443147" s="90"/>
    </row>
    <row r="443148" spans="68:68" customFormat="1">
      <c r="BP443148" s="90"/>
    </row>
    <row r="443149" spans="68:68" customFormat="1">
      <c r="BP443149" s="90"/>
    </row>
    <row r="443150" spans="68:68" customFormat="1">
      <c r="BP443150" s="90"/>
    </row>
    <row r="443151" spans="68:68" customFormat="1">
      <c r="BP443151" s="90"/>
    </row>
    <row r="443152" spans="68:68" customFormat="1">
      <c r="BP443152" s="90"/>
    </row>
    <row r="443153" spans="68:68" customFormat="1">
      <c r="BP443153" s="90"/>
    </row>
    <row r="443154" spans="68:68" customFormat="1">
      <c r="BP443154" s="90"/>
    </row>
    <row r="443155" spans="68:68" customFormat="1">
      <c r="BP443155" s="90"/>
    </row>
    <row r="443156" spans="68:68" customFormat="1">
      <c r="BP443156" s="90"/>
    </row>
    <row r="443157" spans="68:68" customFormat="1">
      <c r="BP443157" s="90"/>
    </row>
    <row r="443158" spans="68:68" customFormat="1">
      <c r="BP443158" s="90"/>
    </row>
    <row r="443159" spans="68:68" customFormat="1">
      <c r="BP443159" s="90"/>
    </row>
    <row r="443160" spans="68:68" customFormat="1">
      <c r="BP443160" s="90"/>
    </row>
    <row r="443161" spans="68:68" customFormat="1">
      <c r="BP443161" s="90"/>
    </row>
    <row r="443162" spans="68:68" customFormat="1">
      <c r="BP443162" s="90"/>
    </row>
    <row r="443163" spans="68:68" customFormat="1">
      <c r="BP443163" s="90"/>
    </row>
    <row r="443164" spans="68:68" customFormat="1">
      <c r="BP443164" s="90"/>
    </row>
    <row r="443165" spans="68:68" customFormat="1">
      <c r="BP443165" s="90"/>
    </row>
    <row r="443166" spans="68:68" customFormat="1">
      <c r="BP443166" s="90"/>
    </row>
    <row r="443167" spans="68:68" customFormat="1">
      <c r="BP443167" s="90"/>
    </row>
    <row r="443168" spans="68:68" customFormat="1">
      <c r="BP443168" s="90"/>
    </row>
    <row r="443169" spans="68:68" customFormat="1">
      <c r="BP443169" s="90"/>
    </row>
    <row r="443170" spans="68:68" customFormat="1">
      <c r="BP443170" s="90"/>
    </row>
    <row r="443171" spans="68:68" customFormat="1">
      <c r="BP443171" s="90"/>
    </row>
    <row r="443172" spans="68:68" customFormat="1">
      <c r="BP443172" s="90"/>
    </row>
    <row r="443173" spans="68:68" customFormat="1">
      <c r="BP443173" s="90"/>
    </row>
    <row r="443174" spans="68:68" customFormat="1">
      <c r="BP443174" s="90"/>
    </row>
    <row r="443175" spans="68:68" customFormat="1">
      <c r="BP443175" s="90"/>
    </row>
    <row r="443176" spans="68:68" customFormat="1">
      <c r="BP443176" s="90"/>
    </row>
    <row r="443177" spans="68:68" customFormat="1">
      <c r="BP443177" s="90"/>
    </row>
    <row r="443178" spans="68:68" customFormat="1">
      <c r="BP443178" s="90"/>
    </row>
    <row r="443179" spans="68:68" customFormat="1">
      <c r="BP443179" s="90"/>
    </row>
    <row r="443180" spans="68:68" customFormat="1">
      <c r="BP443180" s="90"/>
    </row>
    <row r="443181" spans="68:68" customFormat="1">
      <c r="BP443181" s="90"/>
    </row>
    <row r="443182" spans="68:68" customFormat="1">
      <c r="BP443182" s="90"/>
    </row>
    <row r="443183" spans="68:68" customFormat="1">
      <c r="BP443183" s="90"/>
    </row>
    <row r="443184" spans="68:68" customFormat="1">
      <c r="BP443184" s="90"/>
    </row>
    <row r="443185" spans="68:68" customFormat="1">
      <c r="BP443185" s="90"/>
    </row>
    <row r="443186" spans="68:68" customFormat="1">
      <c r="BP443186" s="90"/>
    </row>
    <row r="443187" spans="68:68" customFormat="1">
      <c r="BP443187" s="90"/>
    </row>
    <row r="443188" spans="68:68" customFormat="1">
      <c r="BP443188" s="90"/>
    </row>
    <row r="443189" spans="68:68" customFormat="1">
      <c r="BP443189" s="90"/>
    </row>
    <row r="443190" spans="68:68" customFormat="1">
      <c r="BP443190" s="90"/>
    </row>
    <row r="443191" spans="68:68" customFormat="1">
      <c r="BP443191" s="90"/>
    </row>
    <row r="443192" spans="68:68" customFormat="1">
      <c r="BP443192" s="90"/>
    </row>
    <row r="443193" spans="68:68" customFormat="1">
      <c r="BP443193" s="90"/>
    </row>
    <row r="443194" spans="68:68" customFormat="1">
      <c r="BP443194" s="90"/>
    </row>
    <row r="443195" spans="68:68" customFormat="1">
      <c r="BP443195" s="90"/>
    </row>
    <row r="443196" spans="68:68" customFormat="1">
      <c r="BP443196" s="90"/>
    </row>
    <row r="443197" spans="68:68" customFormat="1">
      <c r="BP443197" s="90"/>
    </row>
    <row r="443198" spans="68:68" customFormat="1">
      <c r="BP443198" s="90"/>
    </row>
    <row r="443199" spans="68:68" customFormat="1">
      <c r="BP443199" s="90"/>
    </row>
    <row r="443200" spans="68:68" customFormat="1">
      <c r="BP443200" s="90"/>
    </row>
    <row r="443201" spans="68:68" customFormat="1">
      <c r="BP443201" s="90"/>
    </row>
    <row r="443202" spans="68:68" customFormat="1">
      <c r="BP443202" s="90"/>
    </row>
    <row r="443203" spans="68:68" customFormat="1">
      <c r="BP443203" s="90"/>
    </row>
    <row r="443204" spans="68:68" customFormat="1">
      <c r="BP443204" s="90"/>
    </row>
    <row r="443205" spans="68:68" customFormat="1">
      <c r="BP443205" s="90"/>
    </row>
    <row r="443206" spans="68:68" customFormat="1">
      <c r="BP443206" s="90"/>
    </row>
    <row r="443207" spans="68:68" customFormat="1">
      <c r="BP443207" s="90"/>
    </row>
    <row r="443208" spans="68:68" customFormat="1">
      <c r="BP443208" s="90"/>
    </row>
    <row r="443209" spans="68:68" customFormat="1">
      <c r="BP443209" s="90"/>
    </row>
    <row r="443210" spans="68:68" customFormat="1">
      <c r="BP443210" s="90"/>
    </row>
    <row r="443211" spans="68:68" customFormat="1">
      <c r="BP443211" s="90"/>
    </row>
    <row r="443212" spans="68:68" customFormat="1">
      <c r="BP443212" s="90"/>
    </row>
    <row r="443213" spans="68:68" customFormat="1">
      <c r="BP443213" s="90"/>
    </row>
    <row r="443214" spans="68:68" customFormat="1">
      <c r="BP443214" s="90"/>
    </row>
    <row r="443215" spans="68:68" customFormat="1">
      <c r="BP443215" s="90"/>
    </row>
    <row r="443216" spans="68:68" customFormat="1">
      <c r="BP443216" s="90"/>
    </row>
    <row r="443217" spans="68:68" customFormat="1">
      <c r="BP443217" s="90"/>
    </row>
    <row r="443218" spans="68:68" customFormat="1">
      <c r="BP443218" s="90"/>
    </row>
    <row r="443219" spans="68:68" customFormat="1">
      <c r="BP443219" s="90"/>
    </row>
    <row r="443220" spans="68:68" customFormat="1">
      <c r="BP443220" s="90"/>
    </row>
    <row r="443221" spans="68:68" customFormat="1">
      <c r="BP443221" s="90"/>
    </row>
    <row r="443222" spans="68:68" customFormat="1">
      <c r="BP443222" s="90"/>
    </row>
    <row r="443223" spans="68:68" customFormat="1">
      <c r="BP443223" s="90"/>
    </row>
    <row r="443224" spans="68:68" customFormat="1">
      <c r="BP443224" s="90"/>
    </row>
    <row r="443225" spans="68:68" customFormat="1">
      <c r="BP443225" s="90"/>
    </row>
    <row r="443226" spans="68:68" customFormat="1">
      <c r="BP443226" s="90"/>
    </row>
    <row r="443227" spans="68:68" customFormat="1">
      <c r="BP443227" s="90"/>
    </row>
    <row r="443228" spans="68:68" customFormat="1">
      <c r="BP443228" s="90"/>
    </row>
    <row r="443229" spans="68:68" customFormat="1">
      <c r="BP443229" s="90"/>
    </row>
    <row r="443230" spans="68:68" customFormat="1">
      <c r="BP443230" s="90"/>
    </row>
    <row r="443231" spans="68:68" customFormat="1">
      <c r="BP443231" s="90"/>
    </row>
    <row r="443232" spans="68:68" customFormat="1">
      <c r="BP443232" s="90"/>
    </row>
    <row r="443233" spans="68:68" customFormat="1">
      <c r="BP443233" s="90"/>
    </row>
    <row r="443234" spans="68:68" customFormat="1">
      <c r="BP443234" s="90"/>
    </row>
    <row r="443235" spans="68:68" customFormat="1">
      <c r="BP443235" s="90"/>
    </row>
    <row r="443236" spans="68:68" customFormat="1">
      <c r="BP443236" s="90"/>
    </row>
    <row r="443237" spans="68:68" customFormat="1">
      <c r="BP443237" s="90"/>
    </row>
    <row r="443238" spans="68:68" customFormat="1">
      <c r="BP443238" s="90"/>
    </row>
    <row r="443239" spans="68:68" customFormat="1">
      <c r="BP443239" s="90"/>
    </row>
    <row r="443240" spans="68:68" customFormat="1">
      <c r="BP443240" s="90"/>
    </row>
    <row r="443241" spans="68:68" customFormat="1">
      <c r="BP443241" s="90"/>
    </row>
    <row r="443242" spans="68:68" customFormat="1">
      <c r="BP443242" s="90"/>
    </row>
    <row r="443243" spans="68:68" customFormat="1">
      <c r="BP443243" s="90"/>
    </row>
    <row r="443244" spans="68:68" customFormat="1">
      <c r="BP443244" s="90"/>
    </row>
    <row r="443245" spans="68:68" customFormat="1">
      <c r="BP443245" s="90"/>
    </row>
    <row r="443246" spans="68:68" customFormat="1">
      <c r="BP443246" s="90"/>
    </row>
    <row r="443247" spans="68:68" customFormat="1">
      <c r="BP443247" s="90"/>
    </row>
    <row r="443248" spans="68:68" customFormat="1">
      <c r="BP443248" s="90"/>
    </row>
    <row r="443249" spans="68:68" customFormat="1">
      <c r="BP443249" s="90"/>
    </row>
    <row r="443250" spans="68:68" customFormat="1">
      <c r="BP443250" s="90"/>
    </row>
    <row r="443251" spans="68:68" customFormat="1">
      <c r="BP443251" s="90"/>
    </row>
    <row r="443252" spans="68:68" customFormat="1">
      <c r="BP443252" s="90"/>
    </row>
    <row r="443253" spans="68:68" customFormat="1">
      <c r="BP443253" s="90"/>
    </row>
    <row r="443254" spans="68:68" customFormat="1">
      <c r="BP443254" s="90"/>
    </row>
    <row r="443255" spans="68:68" customFormat="1">
      <c r="BP443255" s="90"/>
    </row>
    <row r="443256" spans="68:68" customFormat="1">
      <c r="BP443256" s="90"/>
    </row>
    <row r="443257" spans="68:68" customFormat="1">
      <c r="BP443257" s="90"/>
    </row>
    <row r="443258" spans="68:68" customFormat="1">
      <c r="BP443258" s="90"/>
    </row>
    <row r="443259" spans="68:68" customFormat="1">
      <c r="BP443259" s="90"/>
    </row>
    <row r="443260" spans="68:68" customFormat="1">
      <c r="BP443260" s="90"/>
    </row>
    <row r="443261" spans="68:68" customFormat="1">
      <c r="BP443261" s="90"/>
    </row>
    <row r="443262" spans="68:68" customFormat="1">
      <c r="BP443262" s="90"/>
    </row>
    <row r="443263" spans="68:68" customFormat="1">
      <c r="BP443263" s="90"/>
    </row>
    <row r="443264" spans="68:68" customFormat="1">
      <c r="BP443264" s="90"/>
    </row>
    <row r="443265" spans="68:68" customFormat="1">
      <c r="BP443265" s="90"/>
    </row>
    <row r="443266" spans="68:68" customFormat="1">
      <c r="BP443266" s="90"/>
    </row>
    <row r="443267" spans="68:68" customFormat="1">
      <c r="BP443267" s="90"/>
    </row>
    <row r="443268" spans="68:68" customFormat="1">
      <c r="BP443268" s="90"/>
    </row>
    <row r="443269" spans="68:68" customFormat="1">
      <c r="BP443269" s="90"/>
    </row>
    <row r="443270" spans="68:68" customFormat="1">
      <c r="BP443270" s="90"/>
    </row>
    <row r="443271" spans="68:68" customFormat="1">
      <c r="BP443271" s="90"/>
    </row>
    <row r="443272" spans="68:68" customFormat="1">
      <c r="BP443272" s="90"/>
    </row>
    <row r="443273" spans="68:68" customFormat="1">
      <c r="BP443273" s="90"/>
    </row>
    <row r="443274" spans="68:68" customFormat="1">
      <c r="BP443274" s="90"/>
    </row>
    <row r="443275" spans="68:68" customFormat="1">
      <c r="BP443275" s="90"/>
    </row>
    <row r="443276" spans="68:68" customFormat="1">
      <c r="BP443276" s="90"/>
    </row>
    <row r="443277" spans="68:68" customFormat="1">
      <c r="BP443277" s="90"/>
    </row>
    <row r="443278" spans="68:68" customFormat="1">
      <c r="BP443278" s="90"/>
    </row>
    <row r="443279" spans="68:68" customFormat="1">
      <c r="BP443279" s="90"/>
    </row>
    <row r="443280" spans="68:68" customFormat="1">
      <c r="BP443280" s="90"/>
    </row>
    <row r="443281" spans="68:68" customFormat="1">
      <c r="BP443281" s="90"/>
    </row>
    <row r="443282" spans="68:68" customFormat="1">
      <c r="BP443282" s="90"/>
    </row>
    <row r="443283" spans="68:68" customFormat="1">
      <c r="BP443283" s="90"/>
    </row>
    <row r="443284" spans="68:68" customFormat="1">
      <c r="BP443284" s="90"/>
    </row>
    <row r="443285" spans="68:68" customFormat="1">
      <c r="BP443285" s="90"/>
    </row>
    <row r="443286" spans="68:68" customFormat="1">
      <c r="BP443286" s="90"/>
    </row>
    <row r="443287" spans="68:68" customFormat="1">
      <c r="BP443287" s="90"/>
    </row>
    <row r="443288" spans="68:68" customFormat="1">
      <c r="BP443288" s="90"/>
    </row>
    <row r="443289" spans="68:68" customFormat="1">
      <c r="BP443289" s="90"/>
    </row>
    <row r="443290" spans="68:68" customFormat="1">
      <c r="BP443290" s="90"/>
    </row>
    <row r="443291" spans="68:68" customFormat="1">
      <c r="BP443291" s="90"/>
    </row>
    <row r="443292" spans="68:68" customFormat="1">
      <c r="BP443292" s="90"/>
    </row>
    <row r="443293" spans="68:68" customFormat="1">
      <c r="BP443293" s="90"/>
    </row>
    <row r="443294" spans="68:68" customFormat="1">
      <c r="BP443294" s="90"/>
    </row>
    <row r="443295" spans="68:68" customFormat="1">
      <c r="BP443295" s="90"/>
    </row>
    <row r="443296" spans="68:68" customFormat="1">
      <c r="BP443296" s="90"/>
    </row>
    <row r="443297" spans="68:68" customFormat="1">
      <c r="BP443297" s="90"/>
    </row>
    <row r="443298" spans="68:68" customFormat="1">
      <c r="BP443298" s="90"/>
    </row>
    <row r="443299" spans="68:68" customFormat="1">
      <c r="BP443299" s="90"/>
    </row>
    <row r="443300" spans="68:68" customFormat="1">
      <c r="BP443300" s="90"/>
    </row>
    <row r="443301" spans="68:68" customFormat="1">
      <c r="BP443301" s="90"/>
    </row>
    <row r="443302" spans="68:68" customFormat="1">
      <c r="BP443302" s="90"/>
    </row>
    <row r="443303" spans="68:68" customFormat="1">
      <c r="BP443303" s="90"/>
    </row>
    <row r="443304" spans="68:68" customFormat="1">
      <c r="BP443304" s="90"/>
    </row>
    <row r="443305" spans="68:68" customFormat="1">
      <c r="BP443305" s="90"/>
    </row>
    <row r="443306" spans="68:68" customFormat="1">
      <c r="BP443306" s="90"/>
    </row>
    <row r="443307" spans="68:68" customFormat="1">
      <c r="BP443307" s="90"/>
    </row>
    <row r="443308" spans="68:68" customFormat="1">
      <c r="BP443308" s="90"/>
    </row>
    <row r="443309" spans="68:68" customFormat="1">
      <c r="BP443309" s="90"/>
    </row>
    <row r="443310" spans="68:68" customFormat="1">
      <c r="BP443310" s="90"/>
    </row>
    <row r="443311" spans="68:68" customFormat="1">
      <c r="BP443311" s="90"/>
    </row>
    <row r="443312" spans="68:68" customFormat="1">
      <c r="BP443312" s="90"/>
    </row>
    <row r="443313" spans="68:68" customFormat="1">
      <c r="BP443313" s="90"/>
    </row>
    <row r="443314" spans="68:68" customFormat="1">
      <c r="BP443314" s="90"/>
    </row>
    <row r="443315" spans="68:68" customFormat="1">
      <c r="BP443315" s="90"/>
    </row>
    <row r="443316" spans="68:68" customFormat="1">
      <c r="BP443316" s="90"/>
    </row>
    <row r="443317" spans="68:68" customFormat="1">
      <c r="BP443317" s="90"/>
    </row>
    <row r="443318" spans="68:68" customFormat="1">
      <c r="BP443318" s="90"/>
    </row>
    <row r="443319" spans="68:68" customFormat="1">
      <c r="BP443319" s="90"/>
    </row>
    <row r="443320" spans="68:68" customFormat="1">
      <c r="BP443320" s="90"/>
    </row>
    <row r="443321" spans="68:68" customFormat="1">
      <c r="BP443321" s="90"/>
    </row>
    <row r="443322" spans="68:68" customFormat="1">
      <c r="BP443322" s="90"/>
    </row>
    <row r="443323" spans="68:68" customFormat="1">
      <c r="BP443323" s="90"/>
    </row>
    <row r="443324" spans="68:68" customFormat="1">
      <c r="BP443324" s="90"/>
    </row>
    <row r="443325" spans="68:68" customFormat="1">
      <c r="BP443325" s="90"/>
    </row>
    <row r="443326" spans="68:68" customFormat="1">
      <c r="BP443326" s="90"/>
    </row>
    <row r="443327" spans="68:68" customFormat="1">
      <c r="BP443327" s="90"/>
    </row>
    <row r="443328" spans="68:68" customFormat="1">
      <c r="BP443328" s="90"/>
    </row>
    <row r="443329" spans="68:68" customFormat="1">
      <c r="BP443329" s="90"/>
    </row>
    <row r="443330" spans="68:68" customFormat="1">
      <c r="BP443330" s="90"/>
    </row>
    <row r="443331" spans="68:68" customFormat="1">
      <c r="BP443331" s="90"/>
    </row>
    <row r="443332" spans="68:68" customFormat="1">
      <c r="BP443332" s="90"/>
    </row>
    <row r="443333" spans="68:68" customFormat="1">
      <c r="BP443333" s="90"/>
    </row>
    <row r="443334" spans="68:68" customFormat="1">
      <c r="BP443334" s="90"/>
    </row>
    <row r="443335" spans="68:68" customFormat="1">
      <c r="BP443335" s="90"/>
    </row>
    <row r="443336" spans="68:68" customFormat="1">
      <c r="BP443336" s="90"/>
    </row>
    <row r="443337" spans="68:68" customFormat="1">
      <c r="BP443337" s="90"/>
    </row>
    <row r="443338" spans="68:68" customFormat="1">
      <c r="BP443338" s="90"/>
    </row>
    <row r="443339" spans="68:68" customFormat="1">
      <c r="BP443339" s="90"/>
    </row>
    <row r="443340" spans="68:68" customFormat="1">
      <c r="BP443340" s="90"/>
    </row>
    <row r="443341" spans="68:68" customFormat="1">
      <c r="BP443341" s="90"/>
    </row>
    <row r="443342" spans="68:68" customFormat="1">
      <c r="BP443342" s="90"/>
    </row>
    <row r="443343" spans="68:68" customFormat="1">
      <c r="BP443343" s="90"/>
    </row>
    <row r="443344" spans="68:68" customFormat="1">
      <c r="BP443344" s="90"/>
    </row>
    <row r="443345" spans="68:68" customFormat="1">
      <c r="BP443345" s="90"/>
    </row>
    <row r="443346" spans="68:68" customFormat="1">
      <c r="BP443346" s="90"/>
    </row>
    <row r="443347" spans="68:68" customFormat="1">
      <c r="BP443347" s="90"/>
    </row>
    <row r="443348" spans="68:68" customFormat="1">
      <c r="BP443348" s="90"/>
    </row>
    <row r="443349" spans="68:68" customFormat="1">
      <c r="BP443349" s="90"/>
    </row>
    <row r="443350" spans="68:68" customFormat="1">
      <c r="BP443350" s="90"/>
    </row>
    <row r="443351" spans="68:68" customFormat="1">
      <c r="BP443351" s="90"/>
    </row>
    <row r="443352" spans="68:68" customFormat="1">
      <c r="BP443352" s="90"/>
    </row>
    <row r="443353" spans="68:68" customFormat="1">
      <c r="BP443353" s="90"/>
    </row>
    <row r="443354" spans="68:68" customFormat="1">
      <c r="BP443354" s="90"/>
    </row>
    <row r="443355" spans="68:68" customFormat="1">
      <c r="BP443355" s="90"/>
    </row>
    <row r="443356" spans="68:68" customFormat="1">
      <c r="BP443356" s="90"/>
    </row>
    <row r="443357" spans="68:68" customFormat="1">
      <c r="BP443357" s="90"/>
    </row>
    <row r="443358" spans="68:68" customFormat="1">
      <c r="BP443358" s="90"/>
    </row>
    <row r="443359" spans="68:68" customFormat="1">
      <c r="BP443359" s="90"/>
    </row>
    <row r="443360" spans="68:68" customFormat="1">
      <c r="BP443360" s="90"/>
    </row>
    <row r="443361" spans="68:68" customFormat="1">
      <c r="BP443361" s="90"/>
    </row>
    <row r="443362" spans="68:68" customFormat="1">
      <c r="BP443362" s="90"/>
    </row>
    <row r="443363" spans="68:68" customFormat="1">
      <c r="BP443363" s="90"/>
    </row>
    <row r="443364" spans="68:68" customFormat="1">
      <c r="BP443364" s="90"/>
    </row>
    <row r="443365" spans="68:68" customFormat="1">
      <c r="BP443365" s="90"/>
    </row>
    <row r="443366" spans="68:68" customFormat="1">
      <c r="BP443366" s="90"/>
    </row>
    <row r="443367" spans="68:68" customFormat="1">
      <c r="BP443367" s="90"/>
    </row>
    <row r="443368" spans="68:68" customFormat="1">
      <c r="BP443368" s="90"/>
    </row>
    <row r="443369" spans="68:68" customFormat="1">
      <c r="BP443369" s="90"/>
    </row>
    <row r="443370" spans="68:68" customFormat="1">
      <c r="BP443370" s="90"/>
    </row>
    <row r="443371" spans="68:68" customFormat="1">
      <c r="BP443371" s="90"/>
    </row>
    <row r="443372" spans="68:68" customFormat="1">
      <c r="BP443372" s="90"/>
    </row>
    <row r="443373" spans="68:68" customFormat="1">
      <c r="BP443373" s="90"/>
    </row>
    <row r="443374" spans="68:68" customFormat="1">
      <c r="BP443374" s="90"/>
    </row>
    <row r="443375" spans="68:68" customFormat="1">
      <c r="BP443375" s="90"/>
    </row>
    <row r="443376" spans="68:68" customFormat="1">
      <c r="BP443376" s="90"/>
    </row>
    <row r="443377" spans="68:68" customFormat="1">
      <c r="BP443377" s="90"/>
    </row>
    <row r="443378" spans="68:68" customFormat="1">
      <c r="BP443378" s="90"/>
    </row>
    <row r="443379" spans="68:68" customFormat="1">
      <c r="BP443379" s="90"/>
    </row>
    <row r="443380" spans="68:68" customFormat="1">
      <c r="BP443380" s="90"/>
    </row>
    <row r="443381" spans="68:68" customFormat="1">
      <c r="BP443381" s="90"/>
    </row>
    <row r="443382" spans="68:68" customFormat="1">
      <c r="BP443382" s="90"/>
    </row>
    <row r="443383" spans="68:68" customFormat="1">
      <c r="BP443383" s="90"/>
    </row>
    <row r="443384" spans="68:68" customFormat="1">
      <c r="BP443384" s="90"/>
    </row>
    <row r="443385" spans="68:68" customFormat="1">
      <c r="BP443385" s="90"/>
    </row>
    <row r="443386" spans="68:68" customFormat="1">
      <c r="BP443386" s="90"/>
    </row>
    <row r="443387" spans="68:68" customFormat="1">
      <c r="BP443387" s="90"/>
    </row>
    <row r="443388" spans="68:68" customFormat="1">
      <c r="BP443388" s="90"/>
    </row>
    <row r="443389" spans="68:68" customFormat="1">
      <c r="BP443389" s="90"/>
    </row>
    <row r="443390" spans="68:68" customFormat="1">
      <c r="BP443390" s="90"/>
    </row>
    <row r="443391" spans="68:68" customFormat="1">
      <c r="BP443391" s="90"/>
    </row>
    <row r="443392" spans="68:68" customFormat="1">
      <c r="BP443392" s="90"/>
    </row>
    <row r="443393" spans="68:68" customFormat="1">
      <c r="BP443393" s="90"/>
    </row>
    <row r="443394" spans="68:68" customFormat="1">
      <c r="BP443394" s="90"/>
    </row>
    <row r="443395" spans="68:68" customFormat="1">
      <c r="BP443395" s="90"/>
    </row>
    <row r="443396" spans="68:68" customFormat="1">
      <c r="BP443396" s="90"/>
    </row>
    <row r="443397" spans="68:68" customFormat="1">
      <c r="BP443397" s="90"/>
    </row>
    <row r="443398" spans="68:68" customFormat="1">
      <c r="BP443398" s="90"/>
    </row>
    <row r="443399" spans="68:68" customFormat="1">
      <c r="BP443399" s="90"/>
    </row>
    <row r="443400" spans="68:68" customFormat="1">
      <c r="BP443400" s="90"/>
    </row>
    <row r="443401" spans="68:68" customFormat="1">
      <c r="BP443401" s="90"/>
    </row>
    <row r="443402" spans="68:68" customFormat="1">
      <c r="BP443402" s="90"/>
    </row>
    <row r="443403" spans="68:68" customFormat="1">
      <c r="BP443403" s="90"/>
    </row>
    <row r="443404" spans="68:68" customFormat="1">
      <c r="BP443404" s="90"/>
    </row>
    <row r="443405" spans="68:68" customFormat="1">
      <c r="BP443405" s="90"/>
    </row>
    <row r="443406" spans="68:68" customFormat="1">
      <c r="BP443406" s="90"/>
    </row>
    <row r="443407" spans="68:68" customFormat="1">
      <c r="BP443407" s="90"/>
    </row>
    <row r="443408" spans="68:68" customFormat="1">
      <c r="BP443408" s="90"/>
    </row>
    <row r="443409" spans="68:68" customFormat="1">
      <c r="BP443409" s="90"/>
    </row>
    <row r="443410" spans="68:68" customFormat="1">
      <c r="BP443410" s="90"/>
    </row>
    <row r="443411" spans="68:68" customFormat="1">
      <c r="BP443411" s="90"/>
    </row>
    <row r="443412" spans="68:68" customFormat="1">
      <c r="BP443412" s="90"/>
    </row>
    <row r="443413" spans="68:68" customFormat="1">
      <c r="BP443413" s="90"/>
    </row>
    <row r="443414" spans="68:68" customFormat="1">
      <c r="BP443414" s="90"/>
    </row>
    <row r="443415" spans="68:68" customFormat="1">
      <c r="BP443415" s="90"/>
    </row>
    <row r="443416" spans="68:68" customFormat="1">
      <c r="BP443416" s="90"/>
    </row>
    <row r="443417" spans="68:68" customFormat="1">
      <c r="BP443417" s="90"/>
    </row>
    <row r="443418" spans="68:68" customFormat="1">
      <c r="BP443418" s="90"/>
    </row>
    <row r="443419" spans="68:68" customFormat="1">
      <c r="BP443419" s="90"/>
    </row>
    <row r="443420" spans="68:68" customFormat="1">
      <c r="BP443420" s="90"/>
    </row>
    <row r="443421" spans="68:68" customFormat="1">
      <c r="BP443421" s="90"/>
    </row>
    <row r="443422" spans="68:68" customFormat="1">
      <c r="BP443422" s="90"/>
    </row>
    <row r="443423" spans="68:68" customFormat="1">
      <c r="BP443423" s="90"/>
    </row>
    <row r="443424" spans="68:68" customFormat="1">
      <c r="BP443424" s="90"/>
    </row>
    <row r="443425" spans="68:68" customFormat="1">
      <c r="BP443425" s="90"/>
    </row>
    <row r="443426" spans="68:68" customFormat="1">
      <c r="BP443426" s="90"/>
    </row>
    <row r="443427" spans="68:68" customFormat="1">
      <c r="BP443427" s="90"/>
    </row>
    <row r="443428" spans="68:68" customFormat="1">
      <c r="BP443428" s="90"/>
    </row>
    <row r="443429" spans="68:68" customFormat="1">
      <c r="BP443429" s="90"/>
    </row>
    <row r="443430" spans="68:68" customFormat="1">
      <c r="BP443430" s="90"/>
    </row>
    <row r="443431" spans="68:68" customFormat="1">
      <c r="BP443431" s="90"/>
    </row>
    <row r="443432" spans="68:68" customFormat="1">
      <c r="BP443432" s="90"/>
    </row>
    <row r="443433" spans="68:68" customFormat="1">
      <c r="BP443433" s="90"/>
    </row>
    <row r="443434" spans="68:68" customFormat="1">
      <c r="BP443434" s="90"/>
    </row>
    <row r="443435" spans="68:68" customFormat="1">
      <c r="BP443435" s="90"/>
    </row>
    <row r="443436" spans="68:68" customFormat="1">
      <c r="BP443436" s="90"/>
    </row>
    <row r="443437" spans="68:68" customFormat="1">
      <c r="BP443437" s="90"/>
    </row>
    <row r="443438" spans="68:68" customFormat="1">
      <c r="BP443438" s="90"/>
    </row>
    <row r="443439" spans="68:68" customFormat="1">
      <c r="BP443439" s="90"/>
    </row>
    <row r="443440" spans="68:68" customFormat="1">
      <c r="BP443440" s="90"/>
    </row>
    <row r="443441" spans="68:68" customFormat="1">
      <c r="BP443441" s="90"/>
    </row>
    <row r="443442" spans="68:68" customFormat="1">
      <c r="BP443442" s="90"/>
    </row>
    <row r="443443" spans="68:68" customFormat="1">
      <c r="BP443443" s="90"/>
    </row>
    <row r="443444" spans="68:68" customFormat="1">
      <c r="BP443444" s="90"/>
    </row>
    <row r="443445" spans="68:68" customFormat="1">
      <c r="BP443445" s="90"/>
    </row>
    <row r="443446" spans="68:68" customFormat="1">
      <c r="BP443446" s="90"/>
    </row>
    <row r="443447" spans="68:68" customFormat="1">
      <c r="BP443447" s="90"/>
    </row>
    <row r="443448" spans="68:68" customFormat="1">
      <c r="BP443448" s="90"/>
    </row>
    <row r="443449" spans="68:68" customFormat="1">
      <c r="BP443449" s="90"/>
    </row>
    <row r="443450" spans="68:68" customFormat="1">
      <c r="BP443450" s="90"/>
    </row>
    <row r="443451" spans="68:68" customFormat="1">
      <c r="BP443451" s="90"/>
    </row>
    <row r="443452" spans="68:68" customFormat="1">
      <c r="BP443452" s="90"/>
    </row>
    <row r="443453" spans="68:68" customFormat="1">
      <c r="BP443453" s="90"/>
    </row>
    <row r="443454" spans="68:68" customFormat="1">
      <c r="BP443454" s="90"/>
    </row>
    <row r="443455" spans="68:68" customFormat="1">
      <c r="BP443455" s="90"/>
    </row>
    <row r="443456" spans="68:68" customFormat="1">
      <c r="BP443456" s="90"/>
    </row>
    <row r="443457" spans="68:68" customFormat="1">
      <c r="BP443457" s="90"/>
    </row>
    <row r="443458" spans="68:68" customFormat="1">
      <c r="BP443458" s="90"/>
    </row>
    <row r="443459" spans="68:68" customFormat="1">
      <c r="BP443459" s="90"/>
    </row>
    <row r="443460" spans="68:68" customFormat="1">
      <c r="BP443460" s="90"/>
    </row>
    <row r="443461" spans="68:68" customFormat="1">
      <c r="BP443461" s="90"/>
    </row>
    <row r="443462" spans="68:68" customFormat="1">
      <c r="BP443462" s="90"/>
    </row>
    <row r="443463" spans="68:68" customFormat="1">
      <c r="BP443463" s="90"/>
    </row>
    <row r="443464" spans="68:68" customFormat="1">
      <c r="BP443464" s="90"/>
    </row>
    <row r="443465" spans="68:68" customFormat="1">
      <c r="BP443465" s="90"/>
    </row>
    <row r="443466" spans="68:68" customFormat="1">
      <c r="BP443466" s="90"/>
    </row>
    <row r="443467" spans="68:68" customFormat="1">
      <c r="BP443467" s="90"/>
    </row>
    <row r="443468" spans="68:68" customFormat="1">
      <c r="BP443468" s="90"/>
    </row>
    <row r="443469" spans="68:68" customFormat="1">
      <c r="BP443469" s="90"/>
    </row>
    <row r="443470" spans="68:68" customFormat="1">
      <c r="BP443470" s="90"/>
    </row>
    <row r="443471" spans="68:68" customFormat="1">
      <c r="BP443471" s="90"/>
    </row>
    <row r="443472" spans="68:68" customFormat="1">
      <c r="BP443472" s="90"/>
    </row>
    <row r="443473" spans="68:68" customFormat="1">
      <c r="BP443473" s="90"/>
    </row>
    <row r="443474" spans="68:68" customFormat="1">
      <c r="BP443474" s="90"/>
    </row>
    <row r="443475" spans="68:68" customFormat="1">
      <c r="BP443475" s="90"/>
    </row>
    <row r="443476" spans="68:68" customFormat="1">
      <c r="BP443476" s="90"/>
    </row>
    <row r="443477" spans="68:68" customFormat="1">
      <c r="BP443477" s="90"/>
    </row>
    <row r="443478" spans="68:68" customFormat="1">
      <c r="BP443478" s="90"/>
    </row>
    <row r="443479" spans="68:68" customFormat="1">
      <c r="BP443479" s="90"/>
    </row>
    <row r="443480" spans="68:68" customFormat="1">
      <c r="BP443480" s="90"/>
    </row>
    <row r="443481" spans="68:68" customFormat="1">
      <c r="BP443481" s="90"/>
    </row>
    <row r="443482" spans="68:68" customFormat="1">
      <c r="BP443482" s="90"/>
    </row>
    <row r="443483" spans="68:68" customFormat="1">
      <c r="BP443483" s="90"/>
    </row>
    <row r="443484" spans="68:68" customFormat="1">
      <c r="BP443484" s="90"/>
    </row>
    <row r="443485" spans="68:68" customFormat="1">
      <c r="BP443485" s="90"/>
    </row>
    <row r="443486" spans="68:68" customFormat="1">
      <c r="BP443486" s="90"/>
    </row>
    <row r="443487" spans="68:68" customFormat="1">
      <c r="BP443487" s="90"/>
    </row>
    <row r="443488" spans="68:68" customFormat="1">
      <c r="BP443488" s="90"/>
    </row>
    <row r="443489" spans="68:68" customFormat="1">
      <c r="BP443489" s="90"/>
    </row>
    <row r="443490" spans="68:68" customFormat="1">
      <c r="BP443490" s="90"/>
    </row>
    <row r="443491" spans="68:68" customFormat="1">
      <c r="BP443491" s="90"/>
    </row>
    <row r="443492" spans="68:68" customFormat="1">
      <c r="BP443492" s="90"/>
    </row>
    <row r="443493" spans="68:68" customFormat="1">
      <c r="BP443493" s="90"/>
    </row>
    <row r="443494" spans="68:68" customFormat="1">
      <c r="BP443494" s="90"/>
    </row>
    <row r="443495" spans="68:68" customFormat="1">
      <c r="BP443495" s="90"/>
    </row>
    <row r="443496" spans="68:68" customFormat="1">
      <c r="BP443496" s="90"/>
    </row>
    <row r="443497" spans="68:68" customFormat="1">
      <c r="BP443497" s="90"/>
    </row>
    <row r="443498" spans="68:68" customFormat="1">
      <c r="BP443498" s="90"/>
    </row>
    <row r="443499" spans="68:68" customFormat="1">
      <c r="BP443499" s="90"/>
    </row>
    <row r="443500" spans="68:68" customFormat="1">
      <c r="BP443500" s="90"/>
    </row>
    <row r="443501" spans="68:68" customFormat="1">
      <c r="BP443501" s="90"/>
    </row>
    <row r="443502" spans="68:68" customFormat="1">
      <c r="BP443502" s="90"/>
    </row>
    <row r="443503" spans="68:68" customFormat="1">
      <c r="BP443503" s="90"/>
    </row>
    <row r="443504" spans="68:68" customFormat="1">
      <c r="BP443504" s="90"/>
    </row>
    <row r="443505" spans="68:68" customFormat="1">
      <c r="BP443505" s="90"/>
    </row>
    <row r="443506" spans="68:68" customFormat="1">
      <c r="BP443506" s="90"/>
    </row>
    <row r="443507" spans="68:68" customFormat="1">
      <c r="BP443507" s="90"/>
    </row>
    <row r="443508" spans="68:68" customFormat="1">
      <c r="BP443508" s="90"/>
    </row>
    <row r="443509" spans="68:68" customFormat="1">
      <c r="BP443509" s="90"/>
    </row>
    <row r="443510" spans="68:68" customFormat="1">
      <c r="BP443510" s="90"/>
    </row>
    <row r="443511" spans="68:68" customFormat="1">
      <c r="BP443511" s="90"/>
    </row>
    <row r="443512" spans="68:68" customFormat="1">
      <c r="BP443512" s="90"/>
    </row>
    <row r="443513" spans="68:68" customFormat="1">
      <c r="BP443513" s="90"/>
    </row>
    <row r="443514" spans="68:68" customFormat="1">
      <c r="BP443514" s="90"/>
    </row>
    <row r="443515" spans="68:68" customFormat="1">
      <c r="BP443515" s="90"/>
    </row>
    <row r="443516" spans="68:68" customFormat="1">
      <c r="BP443516" s="90"/>
    </row>
    <row r="443517" spans="68:68" customFormat="1">
      <c r="BP443517" s="90"/>
    </row>
    <row r="443518" spans="68:68" customFormat="1">
      <c r="BP443518" s="90"/>
    </row>
    <row r="443519" spans="68:68" customFormat="1">
      <c r="BP443519" s="90"/>
    </row>
    <row r="443520" spans="68:68" customFormat="1">
      <c r="BP443520" s="90"/>
    </row>
    <row r="443521" spans="68:68" customFormat="1">
      <c r="BP443521" s="90"/>
    </row>
    <row r="443522" spans="68:68" customFormat="1">
      <c r="BP443522" s="90"/>
    </row>
    <row r="443523" spans="68:68" customFormat="1">
      <c r="BP443523" s="90"/>
    </row>
    <row r="443524" spans="68:68" customFormat="1">
      <c r="BP443524" s="90"/>
    </row>
    <row r="443525" spans="68:68" customFormat="1">
      <c r="BP443525" s="90"/>
    </row>
    <row r="443526" spans="68:68" customFormat="1">
      <c r="BP443526" s="90"/>
    </row>
    <row r="443527" spans="68:68" customFormat="1">
      <c r="BP443527" s="90"/>
    </row>
    <row r="443528" spans="68:68" customFormat="1">
      <c r="BP443528" s="90"/>
    </row>
    <row r="443529" spans="68:68" customFormat="1">
      <c r="BP443529" s="90"/>
    </row>
    <row r="443530" spans="68:68" customFormat="1">
      <c r="BP443530" s="90"/>
    </row>
    <row r="443531" spans="68:68" customFormat="1">
      <c r="BP443531" s="90"/>
    </row>
    <row r="443532" spans="68:68" customFormat="1">
      <c r="BP443532" s="90"/>
    </row>
    <row r="443533" spans="68:68" customFormat="1">
      <c r="BP443533" s="90"/>
    </row>
    <row r="443534" spans="68:68" customFormat="1">
      <c r="BP443534" s="90"/>
    </row>
    <row r="443535" spans="68:68" customFormat="1">
      <c r="BP443535" s="90"/>
    </row>
    <row r="443536" spans="68:68" customFormat="1">
      <c r="BP443536" s="90"/>
    </row>
    <row r="443537" spans="68:68" customFormat="1">
      <c r="BP443537" s="90"/>
    </row>
    <row r="443538" spans="68:68" customFormat="1">
      <c r="BP443538" s="90"/>
    </row>
    <row r="443539" spans="68:68" customFormat="1">
      <c r="BP443539" s="90"/>
    </row>
    <row r="443540" spans="68:68" customFormat="1">
      <c r="BP443540" s="90"/>
    </row>
    <row r="443541" spans="68:68" customFormat="1">
      <c r="BP443541" s="90"/>
    </row>
    <row r="443542" spans="68:68" customFormat="1">
      <c r="BP443542" s="90"/>
    </row>
    <row r="443543" spans="68:68" customFormat="1">
      <c r="BP443543" s="90"/>
    </row>
    <row r="443544" spans="68:68" customFormat="1">
      <c r="BP443544" s="90"/>
    </row>
    <row r="443545" spans="68:68" customFormat="1">
      <c r="BP443545" s="90"/>
    </row>
    <row r="443546" spans="68:68" customFormat="1">
      <c r="BP443546" s="90"/>
    </row>
    <row r="443547" spans="68:68" customFormat="1">
      <c r="BP443547" s="90"/>
    </row>
    <row r="443548" spans="68:68" customFormat="1">
      <c r="BP443548" s="90"/>
    </row>
    <row r="443549" spans="68:68" customFormat="1">
      <c r="BP443549" s="90"/>
    </row>
    <row r="443550" spans="68:68" customFormat="1">
      <c r="BP443550" s="90"/>
    </row>
    <row r="443551" spans="68:68" customFormat="1">
      <c r="BP443551" s="90"/>
    </row>
    <row r="443552" spans="68:68" customFormat="1">
      <c r="BP443552" s="90"/>
    </row>
    <row r="443553" spans="68:68" customFormat="1">
      <c r="BP443553" s="90"/>
    </row>
    <row r="443554" spans="68:68" customFormat="1">
      <c r="BP443554" s="90"/>
    </row>
    <row r="443555" spans="68:68" customFormat="1">
      <c r="BP443555" s="90"/>
    </row>
    <row r="443556" spans="68:68" customFormat="1">
      <c r="BP443556" s="90"/>
    </row>
    <row r="443557" spans="68:68" customFormat="1">
      <c r="BP443557" s="90"/>
    </row>
    <row r="443558" spans="68:68" customFormat="1">
      <c r="BP443558" s="90"/>
    </row>
    <row r="443559" spans="68:68" customFormat="1">
      <c r="BP443559" s="90"/>
    </row>
    <row r="443560" spans="68:68" customFormat="1">
      <c r="BP443560" s="90"/>
    </row>
    <row r="443561" spans="68:68" customFormat="1">
      <c r="BP443561" s="90"/>
    </row>
    <row r="443562" spans="68:68" customFormat="1">
      <c r="BP443562" s="90"/>
    </row>
    <row r="443563" spans="68:68" customFormat="1">
      <c r="BP443563" s="90"/>
    </row>
    <row r="443564" spans="68:68" customFormat="1">
      <c r="BP443564" s="90"/>
    </row>
    <row r="443565" spans="68:68" customFormat="1">
      <c r="BP443565" s="90"/>
    </row>
    <row r="443566" spans="68:68" customFormat="1">
      <c r="BP443566" s="90"/>
    </row>
    <row r="443567" spans="68:68" customFormat="1">
      <c r="BP443567" s="90"/>
    </row>
    <row r="443568" spans="68:68" customFormat="1">
      <c r="BP443568" s="90"/>
    </row>
    <row r="443569" spans="68:68" customFormat="1">
      <c r="BP443569" s="90"/>
    </row>
    <row r="443570" spans="68:68" customFormat="1">
      <c r="BP443570" s="90"/>
    </row>
    <row r="443571" spans="68:68" customFormat="1">
      <c r="BP443571" s="90"/>
    </row>
    <row r="443572" spans="68:68" customFormat="1">
      <c r="BP443572" s="90"/>
    </row>
    <row r="443573" spans="68:68" customFormat="1">
      <c r="BP443573" s="90"/>
    </row>
    <row r="443574" spans="68:68" customFormat="1">
      <c r="BP443574" s="90"/>
    </row>
    <row r="443575" spans="68:68" customFormat="1">
      <c r="BP443575" s="90"/>
    </row>
    <row r="443576" spans="68:68" customFormat="1">
      <c r="BP443576" s="90"/>
    </row>
    <row r="443577" spans="68:68" customFormat="1">
      <c r="BP443577" s="90"/>
    </row>
    <row r="443578" spans="68:68" customFormat="1">
      <c r="BP443578" s="90"/>
    </row>
    <row r="443579" spans="68:68" customFormat="1">
      <c r="BP443579" s="90"/>
    </row>
    <row r="443580" spans="68:68" customFormat="1">
      <c r="BP443580" s="90"/>
    </row>
    <row r="443581" spans="68:68" customFormat="1">
      <c r="BP443581" s="90"/>
    </row>
    <row r="443582" spans="68:68" customFormat="1">
      <c r="BP443582" s="90"/>
    </row>
    <row r="443583" spans="68:68" customFormat="1">
      <c r="BP443583" s="90"/>
    </row>
    <row r="443584" spans="68:68" customFormat="1">
      <c r="BP443584" s="90"/>
    </row>
    <row r="443585" spans="68:68" customFormat="1">
      <c r="BP443585" s="90"/>
    </row>
    <row r="443586" spans="68:68" customFormat="1">
      <c r="BP443586" s="90"/>
    </row>
    <row r="443587" spans="68:68" customFormat="1">
      <c r="BP443587" s="90"/>
    </row>
    <row r="443588" spans="68:68" customFormat="1">
      <c r="BP443588" s="90"/>
    </row>
    <row r="443589" spans="68:68" customFormat="1">
      <c r="BP443589" s="90"/>
    </row>
    <row r="443590" spans="68:68" customFormat="1">
      <c r="BP443590" s="90"/>
    </row>
    <row r="443591" spans="68:68" customFormat="1">
      <c r="BP443591" s="90"/>
    </row>
    <row r="443592" spans="68:68" customFormat="1">
      <c r="BP443592" s="90"/>
    </row>
    <row r="443593" spans="68:68" customFormat="1">
      <c r="BP443593" s="90"/>
    </row>
    <row r="443594" spans="68:68" customFormat="1">
      <c r="BP443594" s="90"/>
    </row>
    <row r="443595" spans="68:68" customFormat="1">
      <c r="BP443595" s="90"/>
    </row>
    <row r="443596" spans="68:68" customFormat="1">
      <c r="BP443596" s="90"/>
    </row>
    <row r="443597" spans="68:68" customFormat="1">
      <c r="BP443597" s="90"/>
    </row>
    <row r="443598" spans="68:68" customFormat="1">
      <c r="BP443598" s="90"/>
    </row>
    <row r="443599" spans="68:68" customFormat="1">
      <c r="BP443599" s="90"/>
    </row>
    <row r="443600" spans="68:68" customFormat="1">
      <c r="BP443600" s="90"/>
    </row>
    <row r="443601" spans="68:68" customFormat="1">
      <c r="BP443601" s="90"/>
    </row>
    <row r="443602" spans="68:68" customFormat="1">
      <c r="BP443602" s="90"/>
    </row>
    <row r="443603" spans="68:68" customFormat="1">
      <c r="BP443603" s="90"/>
    </row>
    <row r="443604" spans="68:68" customFormat="1">
      <c r="BP443604" s="90"/>
    </row>
    <row r="443605" spans="68:68" customFormat="1">
      <c r="BP443605" s="90"/>
    </row>
    <row r="443606" spans="68:68" customFormat="1">
      <c r="BP443606" s="90"/>
    </row>
    <row r="443607" spans="68:68" customFormat="1">
      <c r="BP443607" s="90"/>
    </row>
    <row r="443608" spans="68:68" customFormat="1">
      <c r="BP443608" s="90"/>
    </row>
    <row r="443609" spans="68:68" customFormat="1">
      <c r="BP443609" s="90"/>
    </row>
    <row r="443610" spans="68:68" customFormat="1">
      <c r="BP443610" s="90"/>
    </row>
    <row r="443611" spans="68:68" customFormat="1">
      <c r="BP443611" s="90"/>
    </row>
    <row r="443612" spans="68:68" customFormat="1">
      <c r="BP443612" s="90"/>
    </row>
    <row r="443613" spans="68:68" customFormat="1">
      <c r="BP443613" s="90"/>
    </row>
    <row r="443614" spans="68:68" customFormat="1">
      <c r="BP443614" s="90"/>
    </row>
    <row r="443615" spans="68:68" customFormat="1">
      <c r="BP443615" s="90"/>
    </row>
    <row r="443616" spans="68:68" customFormat="1">
      <c r="BP443616" s="90"/>
    </row>
    <row r="443617" spans="68:68" customFormat="1">
      <c r="BP443617" s="90"/>
    </row>
    <row r="443618" spans="68:68" customFormat="1">
      <c r="BP443618" s="90"/>
    </row>
    <row r="443619" spans="68:68" customFormat="1">
      <c r="BP443619" s="90"/>
    </row>
    <row r="443620" spans="68:68" customFormat="1">
      <c r="BP443620" s="90"/>
    </row>
    <row r="443621" spans="68:68" customFormat="1">
      <c r="BP443621" s="90"/>
    </row>
    <row r="443622" spans="68:68" customFormat="1">
      <c r="BP443622" s="90"/>
    </row>
    <row r="443623" spans="68:68" customFormat="1">
      <c r="BP443623" s="90"/>
    </row>
    <row r="443624" spans="68:68" customFormat="1">
      <c r="BP443624" s="90"/>
    </row>
    <row r="443625" spans="68:68" customFormat="1">
      <c r="BP443625" s="90"/>
    </row>
    <row r="443626" spans="68:68" customFormat="1">
      <c r="BP443626" s="90"/>
    </row>
    <row r="443627" spans="68:68" customFormat="1">
      <c r="BP443627" s="90"/>
    </row>
    <row r="443628" spans="68:68" customFormat="1">
      <c r="BP443628" s="90"/>
    </row>
    <row r="443629" spans="68:68" customFormat="1">
      <c r="BP443629" s="90"/>
    </row>
    <row r="443630" spans="68:68" customFormat="1">
      <c r="BP443630" s="90"/>
    </row>
    <row r="443631" spans="68:68" customFormat="1">
      <c r="BP443631" s="90"/>
    </row>
    <row r="443632" spans="68:68" customFormat="1">
      <c r="BP443632" s="90"/>
    </row>
    <row r="443633" spans="68:68" customFormat="1">
      <c r="BP443633" s="90"/>
    </row>
    <row r="443634" spans="68:68" customFormat="1">
      <c r="BP443634" s="90"/>
    </row>
    <row r="443635" spans="68:68" customFormat="1">
      <c r="BP443635" s="90"/>
    </row>
    <row r="443636" spans="68:68" customFormat="1">
      <c r="BP443636" s="90"/>
    </row>
    <row r="443637" spans="68:68" customFormat="1">
      <c r="BP443637" s="90"/>
    </row>
    <row r="443638" spans="68:68" customFormat="1">
      <c r="BP443638" s="90"/>
    </row>
    <row r="443639" spans="68:68" customFormat="1">
      <c r="BP443639" s="90"/>
    </row>
    <row r="443640" spans="68:68" customFormat="1">
      <c r="BP443640" s="90"/>
    </row>
    <row r="443641" spans="68:68" customFormat="1">
      <c r="BP443641" s="90"/>
    </row>
    <row r="443642" spans="68:68" customFormat="1">
      <c r="BP443642" s="90"/>
    </row>
    <row r="443643" spans="68:68" customFormat="1">
      <c r="BP443643" s="90"/>
    </row>
    <row r="443644" spans="68:68" customFormat="1">
      <c r="BP443644" s="90"/>
    </row>
    <row r="443645" spans="68:68" customFormat="1">
      <c r="BP443645" s="90"/>
    </row>
    <row r="443646" spans="68:68" customFormat="1">
      <c r="BP443646" s="90"/>
    </row>
    <row r="443647" spans="68:68" customFormat="1">
      <c r="BP443647" s="90"/>
    </row>
    <row r="443648" spans="68:68" customFormat="1">
      <c r="BP443648" s="90"/>
    </row>
    <row r="443649" spans="68:68" customFormat="1">
      <c r="BP443649" s="90"/>
    </row>
    <row r="443650" spans="68:68" customFormat="1">
      <c r="BP443650" s="90"/>
    </row>
    <row r="443651" spans="68:68" customFormat="1">
      <c r="BP443651" s="90"/>
    </row>
    <row r="443652" spans="68:68" customFormat="1">
      <c r="BP443652" s="90"/>
    </row>
    <row r="443653" spans="68:68" customFormat="1">
      <c r="BP443653" s="90"/>
    </row>
    <row r="443654" spans="68:68" customFormat="1">
      <c r="BP443654" s="90"/>
    </row>
    <row r="443655" spans="68:68" customFormat="1">
      <c r="BP443655" s="90"/>
    </row>
    <row r="443656" spans="68:68" customFormat="1">
      <c r="BP443656" s="90"/>
    </row>
    <row r="443657" spans="68:68" customFormat="1">
      <c r="BP443657" s="90"/>
    </row>
    <row r="443658" spans="68:68" customFormat="1">
      <c r="BP443658" s="90"/>
    </row>
    <row r="443659" spans="68:68" customFormat="1">
      <c r="BP443659" s="90"/>
    </row>
    <row r="443660" spans="68:68" customFormat="1">
      <c r="BP443660" s="90"/>
    </row>
    <row r="443661" spans="68:68" customFormat="1">
      <c r="BP443661" s="90"/>
    </row>
    <row r="443662" spans="68:68" customFormat="1">
      <c r="BP443662" s="90"/>
    </row>
    <row r="443663" spans="68:68" customFormat="1">
      <c r="BP443663" s="90"/>
    </row>
    <row r="443664" spans="68:68" customFormat="1">
      <c r="BP443664" s="90"/>
    </row>
    <row r="443665" spans="68:68" customFormat="1">
      <c r="BP443665" s="90"/>
    </row>
    <row r="443666" spans="68:68" customFormat="1">
      <c r="BP443666" s="90"/>
    </row>
    <row r="443667" spans="68:68" customFormat="1">
      <c r="BP443667" s="90"/>
    </row>
    <row r="443668" spans="68:68" customFormat="1">
      <c r="BP443668" s="90"/>
    </row>
    <row r="443669" spans="68:68" customFormat="1">
      <c r="BP443669" s="90"/>
    </row>
    <row r="443670" spans="68:68" customFormat="1">
      <c r="BP443670" s="90"/>
    </row>
    <row r="443671" spans="68:68" customFormat="1">
      <c r="BP443671" s="90"/>
    </row>
    <row r="443672" spans="68:68" customFormat="1">
      <c r="BP443672" s="90"/>
    </row>
    <row r="443673" spans="68:68" customFormat="1">
      <c r="BP443673" s="90"/>
    </row>
    <row r="443674" spans="68:68" customFormat="1">
      <c r="BP443674" s="90"/>
    </row>
    <row r="443675" spans="68:68" customFormat="1">
      <c r="BP443675" s="90"/>
    </row>
    <row r="443676" spans="68:68" customFormat="1">
      <c r="BP443676" s="90"/>
    </row>
    <row r="443677" spans="68:68" customFormat="1">
      <c r="BP443677" s="90"/>
    </row>
    <row r="443678" spans="68:68" customFormat="1">
      <c r="BP443678" s="90"/>
    </row>
    <row r="443679" spans="68:68" customFormat="1">
      <c r="BP443679" s="90"/>
    </row>
    <row r="443680" spans="68:68" customFormat="1">
      <c r="BP443680" s="90"/>
    </row>
    <row r="443681" spans="68:68" customFormat="1">
      <c r="BP443681" s="90"/>
    </row>
    <row r="443682" spans="68:68" customFormat="1">
      <c r="BP443682" s="90"/>
    </row>
    <row r="443683" spans="68:68" customFormat="1">
      <c r="BP443683" s="90"/>
    </row>
    <row r="443684" spans="68:68" customFormat="1">
      <c r="BP443684" s="90"/>
    </row>
    <row r="443685" spans="68:68" customFormat="1">
      <c r="BP443685" s="90"/>
    </row>
    <row r="443686" spans="68:68" customFormat="1">
      <c r="BP443686" s="90"/>
    </row>
    <row r="443687" spans="68:68" customFormat="1">
      <c r="BP443687" s="90"/>
    </row>
    <row r="443688" spans="68:68" customFormat="1">
      <c r="BP443688" s="90"/>
    </row>
    <row r="443689" spans="68:68" customFormat="1">
      <c r="BP443689" s="90"/>
    </row>
    <row r="443690" spans="68:68" customFormat="1">
      <c r="BP443690" s="90"/>
    </row>
    <row r="443691" spans="68:68" customFormat="1">
      <c r="BP443691" s="90"/>
    </row>
    <row r="443692" spans="68:68" customFormat="1">
      <c r="BP443692" s="90"/>
    </row>
    <row r="443693" spans="68:68" customFormat="1">
      <c r="BP443693" s="90"/>
    </row>
    <row r="443694" spans="68:68" customFormat="1">
      <c r="BP443694" s="90"/>
    </row>
    <row r="443695" spans="68:68" customFormat="1">
      <c r="BP443695" s="90"/>
    </row>
    <row r="443696" spans="68:68" customFormat="1">
      <c r="BP443696" s="90"/>
    </row>
    <row r="443697" spans="68:68" customFormat="1">
      <c r="BP443697" s="90"/>
    </row>
    <row r="443698" spans="68:68" customFormat="1">
      <c r="BP443698" s="90"/>
    </row>
    <row r="443699" spans="68:68" customFormat="1">
      <c r="BP443699" s="90"/>
    </row>
    <row r="443700" spans="68:68" customFormat="1">
      <c r="BP443700" s="90"/>
    </row>
    <row r="443701" spans="68:68" customFormat="1">
      <c r="BP443701" s="90"/>
    </row>
    <row r="443702" spans="68:68" customFormat="1">
      <c r="BP443702" s="90"/>
    </row>
    <row r="443703" spans="68:68" customFormat="1">
      <c r="BP443703" s="90"/>
    </row>
    <row r="443704" spans="68:68" customFormat="1">
      <c r="BP443704" s="90"/>
    </row>
    <row r="443705" spans="68:68" customFormat="1">
      <c r="BP443705" s="90"/>
    </row>
    <row r="443706" spans="68:68" customFormat="1">
      <c r="BP443706" s="90"/>
    </row>
    <row r="443707" spans="68:68" customFormat="1">
      <c r="BP443707" s="90"/>
    </row>
    <row r="443708" spans="68:68" customFormat="1">
      <c r="BP443708" s="90"/>
    </row>
    <row r="443709" spans="68:68" customFormat="1">
      <c r="BP443709" s="90"/>
    </row>
    <row r="443710" spans="68:68" customFormat="1">
      <c r="BP443710" s="90"/>
    </row>
    <row r="443711" spans="68:68" customFormat="1">
      <c r="BP443711" s="90"/>
    </row>
    <row r="443712" spans="68:68" customFormat="1">
      <c r="BP443712" s="90"/>
    </row>
    <row r="443713" spans="68:68" customFormat="1">
      <c r="BP443713" s="90"/>
    </row>
    <row r="443714" spans="68:68" customFormat="1">
      <c r="BP443714" s="90"/>
    </row>
    <row r="443715" spans="68:68" customFormat="1">
      <c r="BP443715" s="90"/>
    </row>
    <row r="443716" spans="68:68" customFormat="1">
      <c r="BP443716" s="90"/>
    </row>
    <row r="443717" spans="68:68" customFormat="1">
      <c r="BP443717" s="90"/>
    </row>
    <row r="443718" spans="68:68" customFormat="1">
      <c r="BP443718" s="90"/>
    </row>
    <row r="443719" spans="68:68" customFormat="1">
      <c r="BP443719" s="90"/>
    </row>
    <row r="443720" spans="68:68" customFormat="1">
      <c r="BP443720" s="90"/>
    </row>
    <row r="443721" spans="68:68" customFormat="1">
      <c r="BP443721" s="90"/>
    </row>
    <row r="443722" spans="68:68" customFormat="1">
      <c r="BP443722" s="90"/>
    </row>
    <row r="443723" spans="68:68" customFormat="1">
      <c r="BP443723" s="90"/>
    </row>
    <row r="443724" spans="68:68" customFormat="1">
      <c r="BP443724" s="90"/>
    </row>
    <row r="443725" spans="68:68" customFormat="1">
      <c r="BP443725" s="90"/>
    </row>
    <row r="443726" spans="68:68" customFormat="1">
      <c r="BP443726" s="90"/>
    </row>
    <row r="443727" spans="68:68" customFormat="1">
      <c r="BP443727" s="90"/>
    </row>
    <row r="443728" spans="68:68" customFormat="1">
      <c r="BP443728" s="90"/>
    </row>
    <row r="443729" spans="68:68" customFormat="1">
      <c r="BP443729" s="90"/>
    </row>
    <row r="443730" spans="68:68" customFormat="1">
      <c r="BP443730" s="90"/>
    </row>
    <row r="443731" spans="68:68" customFormat="1">
      <c r="BP443731" s="90"/>
    </row>
    <row r="443732" spans="68:68" customFormat="1">
      <c r="BP443732" s="90"/>
    </row>
    <row r="443733" spans="68:68" customFormat="1">
      <c r="BP443733" s="90"/>
    </row>
    <row r="443734" spans="68:68" customFormat="1">
      <c r="BP443734" s="90"/>
    </row>
    <row r="443735" spans="68:68" customFormat="1">
      <c r="BP443735" s="90"/>
    </row>
    <row r="443736" spans="68:68" customFormat="1">
      <c r="BP443736" s="90"/>
    </row>
    <row r="443737" spans="68:68" customFormat="1">
      <c r="BP443737" s="90"/>
    </row>
    <row r="443738" spans="68:68" customFormat="1">
      <c r="BP443738" s="90"/>
    </row>
    <row r="443739" spans="68:68" customFormat="1">
      <c r="BP443739" s="90"/>
    </row>
    <row r="443740" spans="68:68" customFormat="1">
      <c r="BP443740" s="90"/>
    </row>
    <row r="443741" spans="68:68" customFormat="1">
      <c r="BP443741" s="90"/>
    </row>
    <row r="443742" spans="68:68" customFormat="1">
      <c r="BP443742" s="90"/>
    </row>
    <row r="443743" spans="68:68" customFormat="1">
      <c r="BP443743" s="90"/>
    </row>
    <row r="443744" spans="68:68" customFormat="1">
      <c r="BP443744" s="90"/>
    </row>
    <row r="443745" spans="68:68" customFormat="1">
      <c r="BP443745" s="90"/>
    </row>
    <row r="443746" spans="68:68" customFormat="1">
      <c r="BP443746" s="90"/>
    </row>
    <row r="443747" spans="68:68" customFormat="1">
      <c r="BP443747" s="90"/>
    </row>
    <row r="443748" spans="68:68" customFormat="1">
      <c r="BP443748" s="90"/>
    </row>
    <row r="443749" spans="68:68" customFormat="1">
      <c r="BP443749" s="90"/>
    </row>
    <row r="443750" spans="68:68" customFormat="1">
      <c r="BP443750" s="90"/>
    </row>
    <row r="443751" spans="68:68" customFormat="1">
      <c r="BP443751" s="90"/>
    </row>
    <row r="443752" spans="68:68" customFormat="1">
      <c r="BP443752" s="90"/>
    </row>
    <row r="443753" spans="68:68" customFormat="1">
      <c r="BP443753" s="90"/>
    </row>
    <row r="443754" spans="68:68" customFormat="1">
      <c r="BP443754" s="90"/>
    </row>
    <row r="443755" spans="68:68" customFormat="1">
      <c r="BP443755" s="90"/>
    </row>
    <row r="443756" spans="68:68" customFormat="1">
      <c r="BP443756" s="90"/>
    </row>
    <row r="443757" spans="68:68" customFormat="1">
      <c r="BP443757" s="90"/>
    </row>
    <row r="443758" spans="68:68" customFormat="1">
      <c r="BP443758" s="90"/>
    </row>
    <row r="443759" spans="68:68" customFormat="1">
      <c r="BP443759" s="90"/>
    </row>
    <row r="443760" spans="68:68" customFormat="1">
      <c r="BP443760" s="90"/>
    </row>
    <row r="443761" spans="68:68" customFormat="1">
      <c r="BP443761" s="90"/>
    </row>
    <row r="443762" spans="68:68" customFormat="1">
      <c r="BP443762" s="90"/>
    </row>
    <row r="443763" spans="68:68" customFormat="1">
      <c r="BP443763" s="90"/>
    </row>
    <row r="443764" spans="68:68" customFormat="1">
      <c r="BP443764" s="90"/>
    </row>
    <row r="443765" spans="68:68" customFormat="1">
      <c r="BP443765" s="90"/>
    </row>
    <row r="443766" spans="68:68" customFormat="1">
      <c r="BP443766" s="90"/>
    </row>
    <row r="443767" spans="68:68" customFormat="1">
      <c r="BP443767" s="90"/>
    </row>
    <row r="443768" spans="68:68" customFormat="1">
      <c r="BP443768" s="90"/>
    </row>
    <row r="443769" spans="68:68" customFormat="1">
      <c r="BP443769" s="90"/>
    </row>
    <row r="443770" spans="68:68" customFormat="1">
      <c r="BP443770" s="90"/>
    </row>
    <row r="443771" spans="68:68" customFormat="1">
      <c r="BP443771" s="90"/>
    </row>
    <row r="443772" spans="68:68" customFormat="1">
      <c r="BP443772" s="90"/>
    </row>
    <row r="443773" spans="68:68" customFormat="1">
      <c r="BP443773" s="90"/>
    </row>
    <row r="443774" spans="68:68" customFormat="1">
      <c r="BP443774" s="90"/>
    </row>
    <row r="443775" spans="68:68" customFormat="1">
      <c r="BP443775" s="90"/>
    </row>
    <row r="443776" spans="68:68" customFormat="1">
      <c r="BP443776" s="90"/>
    </row>
    <row r="443777" spans="68:68" customFormat="1">
      <c r="BP443777" s="90"/>
    </row>
    <row r="443778" spans="68:68" customFormat="1">
      <c r="BP443778" s="90"/>
    </row>
    <row r="443779" spans="68:68" customFormat="1">
      <c r="BP443779" s="90"/>
    </row>
    <row r="443780" spans="68:68" customFormat="1">
      <c r="BP443780" s="90"/>
    </row>
    <row r="443781" spans="68:68" customFormat="1">
      <c r="BP443781" s="90"/>
    </row>
    <row r="443782" spans="68:68" customFormat="1">
      <c r="BP443782" s="90"/>
    </row>
    <row r="443783" spans="68:68" customFormat="1">
      <c r="BP443783" s="90"/>
    </row>
    <row r="443784" spans="68:68" customFormat="1">
      <c r="BP443784" s="90"/>
    </row>
    <row r="443785" spans="68:68" customFormat="1">
      <c r="BP443785" s="90"/>
    </row>
    <row r="443786" spans="68:68" customFormat="1">
      <c r="BP443786" s="90"/>
    </row>
    <row r="443787" spans="68:68" customFormat="1">
      <c r="BP443787" s="90"/>
    </row>
    <row r="443788" spans="68:68" customFormat="1">
      <c r="BP443788" s="90"/>
    </row>
    <row r="443789" spans="68:68" customFormat="1">
      <c r="BP443789" s="90"/>
    </row>
    <row r="443790" spans="68:68" customFormat="1">
      <c r="BP443790" s="90"/>
    </row>
    <row r="443791" spans="68:68" customFormat="1">
      <c r="BP443791" s="90"/>
    </row>
    <row r="443792" spans="68:68" customFormat="1">
      <c r="BP443792" s="90"/>
    </row>
    <row r="443793" spans="68:68" customFormat="1">
      <c r="BP443793" s="90"/>
    </row>
    <row r="443794" spans="68:68" customFormat="1">
      <c r="BP443794" s="90"/>
    </row>
    <row r="443795" spans="68:68" customFormat="1">
      <c r="BP443795" s="90"/>
    </row>
    <row r="443796" spans="68:68" customFormat="1">
      <c r="BP443796" s="90"/>
    </row>
    <row r="443797" spans="68:68" customFormat="1">
      <c r="BP443797" s="90"/>
    </row>
    <row r="443798" spans="68:68" customFormat="1">
      <c r="BP443798" s="90"/>
    </row>
    <row r="443799" spans="68:68" customFormat="1">
      <c r="BP443799" s="90"/>
    </row>
    <row r="443800" spans="68:68" customFormat="1">
      <c r="BP443800" s="90"/>
    </row>
    <row r="443801" spans="68:68" customFormat="1">
      <c r="BP443801" s="90"/>
    </row>
    <row r="443802" spans="68:68" customFormat="1">
      <c r="BP443802" s="90"/>
    </row>
    <row r="443803" spans="68:68" customFormat="1">
      <c r="BP443803" s="90"/>
    </row>
    <row r="443804" spans="68:68" customFormat="1">
      <c r="BP443804" s="90"/>
    </row>
    <row r="443805" spans="68:68" customFormat="1">
      <c r="BP443805" s="90"/>
    </row>
    <row r="443806" spans="68:68" customFormat="1">
      <c r="BP443806" s="90"/>
    </row>
    <row r="443807" spans="68:68" customFormat="1">
      <c r="BP443807" s="90"/>
    </row>
    <row r="443808" spans="68:68" customFormat="1">
      <c r="BP443808" s="90"/>
    </row>
    <row r="443809" spans="68:68" customFormat="1">
      <c r="BP443809" s="90"/>
    </row>
    <row r="443810" spans="68:68" customFormat="1">
      <c r="BP443810" s="90"/>
    </row>
    <row r="443811" spans="68:68" customFormat="1">
      <c r="BP443811" s="90"/>
    </row>
    <row r="443812" spans="68:68" customFormat="1">
      <c r="BP443812" s="90"/>
    </row>
    <row r="443813" spans="68:68" customFormat="1">
      <c r="BP443813" s="90"/>
    </row>
    <row r="443814" spans="68:68" customFormat="1">
      <c r="BP443814" s="90"/>
    </row>
    <row r="443815" spans="68:68" customFormat="1">
      <c r="BP443815" s="90"/>
    </row>
    <row r="443816" spans="68:68" customFormat="1">
      <c r="BP443816" s="90"/>
    </row>
    <row r="443817" spans="68:68" customFormat="1">
      <c r="BP443817" s="90"/>
    </row>
    <row r="443818" spans="68:68" customFormat="1">
      <c r="BP443818" s="90"/>
    </row>
    <row r="443819" spans="68:68" customFormat="1">
      <c r="BP443819" s="90"/>
    </row>
    <row r="443820" spans="68:68" customFormat="1">
      <c r="BP443820" s="90"/>
    </row>
    <row r="443821" spans="68:68" customFormat="1">
      <c r="BP443821" s="90"/>
    </row>
    <row r="443822" spans="68:68" customFormat="1">
      <c r="BP443822" s="90"/>
    </row>
    <row r="443823" spans="68:68" customFormat="1">
      <c r="BP443823" s="90"/>
    </row>
    <row r="443824" spans="68:68" customFormat="1">
      <c r="BP443824" s="90"/>
    </row>
    <row r="443825" spans="68:68" customFormat="1">
      <c r="BP443825" s="90"/>
    </row>
    <row r="443826" spans="68:68" customFormat="1">
      <c r="BP443826" s="90"/>
    </row>
    <row r="443827" spans="68:68" customFormat="1">
      <c r="BP443827" s="90"/>
    </row>
    <row r="443828" spans="68:68" customFormat="1">
      <c r="BP443828" s="90"/>
    </row>
    <row r="443829" spans="68:68" customFormat="1">
      <c r="BP443829" s="90"/>
    </row>
    <row r="443830" spans="68:68" customFormat="1">
      <c r="BP443830" s="90"/>
    </row>
    <row r="443831" spans="68:68" customFormat="1">
      <c r="BP443831" s="90"/>
    </row>
    <row r="443832" spans="68:68" customFormat="1">
      <c r="BP443832" s="90"/>
    </row>
    <row r="443833" spans="68:68" customFormat="1">
      <c r="BP443833" s="90"/>
    </row>
    <row r="443834" spans="68:68" customFormat="1">
      <c r="BP443834" s="90"/>
    </row>
    <row r="443835" spans="68:68" customFormat="1">
      <c r="BP443835" s="90"/>
    </row>
    <row r="443836" spans="68:68" customFormat="1">
      <c r="BP443836" s="90"/>
    </row>
    <row r="443837" spans="68:68" customFormat="1">
      <c r="BP443837" s="90"/>
    </row>
    <row r="443838" spans="68:68" customFormat="1">
      <c r="BP443838" s="90"/>
    </row>
    <row r="443839" spans="68:68" customFormat="1">
      <c r="BP443839" s="90"/>
    </row>
    <row r="443840" spans="68:68" customFormat="1">
      <c r="BP443840" s="90"/>
    </row>
    <row r="443841" spans="68:68" customFormat="1">
      <c r="BP443841" s="90"/>
    </row>
    <row r="443842" spans="68:68" customFormat="1">
      <c r="BP443842" s="90"/>
    </row>
    <row r="443843" spans="68:68" customFormat="1">
      <c r="BP443843" s="90"/>
    </row>
    <row r="443844" spans="68:68" customFormat="1">
      <c r="BP443844" s="90"/>
    </row>
    <row r="443845" spans="68:68" customFormat="1">
      <c r="BP443845" s="90"/>
    </row>
    <row r="443846" spans="68:68" customFormat="1">
      <c r="BP443846" s="90"/>
    </row>
    <row r="443847" spans="68:68" customFormat="1">
      <c r="BP443847" s="90"/>
    </row>
    <row r="443848" spans="68:68" customFormat="1">
      <c r="BP443848" s="90"/>
    </row>
    <row r="443849" spans="68:68" customFormat="1">
      <c r="BP443849" s="90"/>
    </row>
    <row r="443850" spans="68:68" customFormat="1">
      <c r="BP443850" s="90"/>
    </row>
    <row r="443851" spans="68:68" customFormat="1">
      <c r="BP443851" s="90"/>
    </row>
    <row r="443852" spans="68:68" customFormat="1">
      <c r="BP443852" s="90"/>
    </row>
    <row r="443853" spans="68:68" customFormat="1">
      <c r="BP443853" s="90"/>
    </row>
    <row r="443854" spans="68:68" customFormat="1">
      <c r="BP443854" s="90"/>
    </row>
    <row r="443855" spans="68:68" customFormat="1">
      <c r="BP443855" s="90"/>
    </row>
    <row r="443856" spans="68:68" customFormat="1">
      <c r="BP443856" s="90"/>
    </row>
    <row r="443857" spans="68:68" customFormat="1">
      <c r="BP443857" s="90"/>
    </row>
    <row r="443858" spans="68:68" customFormat="1">
      <c r="BP443858" s="90"/>
    </row>
    <row r="443859" spans="68:68" customFormat="1">
      <c r="BP443859" s="90"/>
    </row>
    <row r="443860" spans="68:68" customFormat="1">
      <c r="BP443860" s="90"/>
    </row>
    <row r="443861" spans="68:68" customFormat="1">
      <c r="BP443861" s="90"/>
    </row>
    <row r="443862" spans="68:68" customFormat="1">
      <c r="BP443862" s="90"/>
    </row>
    <row r="443863" spans="68:68" customFormat="1">
      <c r="BP443863" s="90"/>
    </row>
    <row r="443864" spans="68:68" customFormat="1">
      <c r="BP443864" s="90"/>
    </row>
    <row r="443865" spans="68:68" customFormat="1">
      <c r="BP443865" s="90"/>
    </row>
    <row r="443866" spans="68:68" customFormat="1">
      <c r="BP443866" s="90"/>
    </row>
    <row r="443867" spans="68:68" customFormat="1">
      <c r="BP443867" s="90"/>
    </row>
    <row r="443868" spans="68:68" customFormat="1">
      <c r="BP443868" s="90"/>
    </row>
    <row r="443869" spans="68:68" customFormat="1">
      <c r="BP443869" s="90"/>
    </row>
    <row r="443870" spans="68:68" customFormat="1">
      <c r="BP443870" s="90"/>
    </row>
    <row r="443871" spans="68:68" customFormat="1">
      <c r="BP443871" s="90"/>
    </row>
    <row r="443872" spans="68:68" customFormat="1">
      <c r="BP443872" s="90"/>
    </row>
    <row r="443873" spans="68:68" customFormat="1">
      <c r="BP443873" s="90"/>
    </row>
    <row r="443874" spans="68:68" customFormat="1">
      <c r="BP443874" s="90"/>
    </row>
    <row r="443875" spans="68:68" customFormat="1">
      <c r="BP443875" s="90"/>
    </row>
    <row r="443876" spans="68:68" customFormat="1">
      <c r="BP443876" s="90"/>
    </row>
    <row r="443877" spans="68:68" customFormat="1">
      <c r="BP443877" s="90"/>
    </row>
    <row r="443878" spans="68:68" customFormat="1">
      <c r="BP443878" s="90"/>
    </row>
    <row r="443879" spans="68:68" customFormat="1">
      <c r="BP443879" s="90"/>
    </row>
    <row r="443880" spans="68:68" customFormat="1">
      <c r="BP443880" s="90"/>
    </row>
    <row r="443881" spans="68:68" customFormat="1">
      <c r="BP443881" s="90"/>
    </row>
    <row r="443882" spans="68:68" customFormat="1">
      <c r="BP443882" s="90"/>
    </row>
    <row r="443883" spans="68:68" customFormat="1">
      <c r="BP443883" s="90"/>
    </row>
    <row r="443884" spans="68:68" customFormat="1">
      <c r="BP443884" s="90"/>
    </row>
    <row r="443885" spans="68:68" customFormat="1">
      <c r="BP443885" s="90"/>
    </row>
    <row r="443886" spans="68:68" customFormat="1">
      <c r="BP443886" s="90"/>
    </row>
    <row r="443887" spans="68:68" customFormat="1">
      <c r="BP443887" s="90"/>
    </row>
    <row r="443888" spans="68:68" customFormat="1">
      <c r="BP443888" s="90"/>
    </row>
    <row r="443889" spans="68:68" customFormat="1">
      <c r="BP443889" s="90"/>
    </row>
    <row r="443890" spans="68:68" customFormat="1">
      <c r="BP443890" s="90"/>
    </row>
    <row r="443891" spans="68:68" customFormat="1">
      <c r="BP443891" s="90"/>
    </row>
    <row r="443892" spans="68:68" customFormat="1">
      <c r="BP443892" s="90"/>
    </row>
    <row r="443893" spans="68:68" customFormat="1">
      <c r="BP443893" s="90"/>
    </row>
    <row r="443894" spans="68:68" customFormat="1">
      <c r="BP443894" s="90"/>
    </row>
    <row r="443895" spans="68:68" customFormat="1">
      <c r="BP443895" s="90"/>
    </row>
    <row r="443896" spans="68:68" customFormat="1">
      <c r="BP443896" s="90"/>
    </row>
    <row r="443897" spans="68:68" customFormat="1">
      <c r="BP443897" s="90"/>
    </row>
    <row r="443898" spans="68:68" customFormat="1">
      <c r="BP443898" s="90"/>
    </row>
    <row r="443899" spans="68:68" customFormat="1">
      <c r="BP443899" s="90"/>
    </row>
    <row r="443900" spans="68:68" customFormat="1">
      <c r="BP443900" s="90"/>
    </row>
    <row r="443901" spans="68:68" customFormat="1">
      <c r="BP443901" s="90"/>
    </row>
    <row r="443902" spans="68:68" customFormat="1">
      <c r="BP443902" s="90"/>
    </row>
    <row r="443903" spans="68:68" customFormat="1">
      <c r="BP443903" s="90"/>
    </row>
    <row r="443904" spans="68:68" customFormat="1">
      <c r="BP443904" s="90"/>
    </row>
    <row r="443905" spans="68:68" customFormat="1">
      <c r="BP443905" s="90"/>
    </row>
    <row r="443906" spans="68:68" customFormat="1">
      <c r="BP443906" s="90"/>
    </row>
    <row r="443907" spans="68:68" customFormat="1">
      <c r="BP443907" s="90"/>
    </row>
    <row r="443908" spans="68:68" customFormat="1">
      <c r="BP443908" s="90"/>
    </row>
    <row r="443909" spans="68:68" customFormat="1">
      <c r="BP443909" s="90"/>
    </row>
    <row r="443910" spans="68:68" customFormat="1">
      <c r="BP443910" s="90"/>
    </row>
    <row r="443911" spans="68:68" customFormat="1">
      <c r="BP443911" s="90"/>
    </row>
    <row r="443912" spans="68:68" customFormat="1">
      <c r="BP443912" s="90"/>
    </row>
    <row r="443913" spans="68:68" customFormat="1">
      <c r="BP443913" s="90"/>
    </row>
    <row r="443914" spans="68:68" customFormat="1">
      <c r="BP443914" s="90"/>
    </row>
    <row r="443915" spans="68:68" customFormat="1">
      <c r="BP443915" s="90"/>
    </row>
    <row r="443916" spans="68:68" customFormat="1">
      <c r="BP443916" s="90"/>
    </row>
    <row r="443917" spans="68:68" customFormat="1">
      <c r="BP443917" s="90"/>
    </row>
    <row r="443918" spans="68:68" customFormat="1">
      <c r="BP443918" s="90"/>
    </row>
    <row r="443919" spans="68:68" customFormat="1">
      <c r="BP443919" s="90"/>
    </row>
    <row r="443920" spans="68:68" customFormat="1">
      <c r="BP443920" s="90"/>
    </row>
    <row r="443921" spans="68:68" customFormat="1">
      <c r="BP443921" s="90"/>
    </row>
    <row r="443922" spans="68:68" customFormat="1">
      <c r="BP443922" s="90"/>
    </row>
    <row r="443923" spans="68:68" customFormat="1">
      <c r="BP443923" s="90"/>
    </row>
    <row r="443924" spans="68:68" customFormat="1">
      <c r="BP443924" s="90"/>
    </row>
    <row r="443925" spans="68:68" customFormat="1">
      <c r="BP443925" s="90"/>
    </row>
    <row r="443926" spans="68:68" customFormat="1">
      <c r="BP443926" s="90"/>
    </row>
    <row r="443927" spans="68:68" customFormat="1">
      <c r="BP443927" s="90"/>
    </row>
    <row r="443928" spans="68:68" customFormat="1">
      <c r="BP443928" s="90"/>
    </row>
    <row r="443929" spans="68:68" customFormat="1">
      <c r="BP443929" s="90"/>
    </row>
    <row r="443930" spans="68:68" customFormat="1">
      <c r="BP443930" s="90"/>
    </row>
    <row r="443931" spans="68:68" customFormat="1">
      <c r="BP443931" s="90"/>
    </row>
    <row r="443932" spans="68:68" customFormat="1">
      <c r="BP443932" s="90"/>
    </row>
    <row r="443933" spans="68:68" customFormat="1">
      <c r="BP443933" s="90"/>
    </row>
    <row r="443934" spans="68:68" customFormat="1">
      <c r="BP443934" s="90"/>
    </row>
    <row r="443935" spans="68:68" customFormat="1">
      <c r="BP443935" s="90"/>
    </row>
    <row r="443936" spans="68:68" customFormat="1">
      <c r="BP443936" s="90"/>
    </row>
    <row r="443937" spans="68:68" customFormat="1">
      <c r="BP443937" s="90"/>
    </row>
    <row r="443938" spans="68:68" customFormat="1">
      <c r="BP443938" s="90"/>
    </row>
    <row r="443939" spans="68:68" customFormat="1">
      <c r="BP443939" s="90"/>
    </row>
    <row r="443940" spans="68:68" customFormat="1">
      <c r="BP443940" s="90"/>
    </row>
    <row r="443941" spans="68:68" customFormat="1">
      <c r="BP443941" s="90"/>
    </row>
    <row r="443942" spans="68:68" customFormat="1">
      <c r="BP443942" s="90"/>
    </row>
    <row r="443943" spans="68:68" customFormat="1">
      <c r="BP443943" s="90"/>
    </row>
    <row r="443944" spans="68:68" customFormat="1">
      <c r="BP443944" s="90"/>
    </row>
    <row r="443945" spans="68:68" customFormat="1">
      <c r="BP443945" s="90"/>
    </row>
    <row r="443946" spans="68:68" customFormat="1">
      <c r="BP443946" s="90"/>
    </row>
    <row r="443947" spans="68:68" customFormat="1">
      <c r="BP443947" s="90"/>
    </row>
    <row r="443948" spans="68:68" customFormat="1">
      <c r="BP443948" s="90"/>
    </row>
    <row r="443949" spans="68:68" customFormat="1">
      <c r="BP443949" s="90"/>
    </row>
    <row r="443950" spans="68:68" customFormat="1">
      <c r="BP443950" s="90"/>
    </row>
    <row r="443951" spans="68:68" customFormat="1">
      <c r="BP443951" s="90"/>
    </row>
    <row r="443952" spans="68:68" customFormat="1">
      <c r="BP443952" s="90"/>
    </row>
    <row r="443953" spans="68:68" customFormat="1">
      <c r="BP443953" s="90"/>
    </row>
    <row r="443954" spans="68:68" customFormat="1">
      <c r="BP443954" s="90"/>
    </row>
    <row r="443955" spans="68:68" customFormat="1">
      <c r="BP443955" s="90"/>
    </row>
    <row r="443956" spans="68:68" customFormat="1">
      <c r="BP443956" s="90"/>
    </row>
    <row r="443957" spans="68:68" customFormat="1">
      <c r="BP443957" s="90"/>
    </row>
    <row r="443958" spans="68:68" customFormat="1">
      <c r="BP443958" s="90"/>
    </row>
    <row r="443959" spans="68:68" customFormat="1">
      <c r="BP443959" s="90"/>
    </row>
    <row r="443960" spans="68:68" customFormat="1">
      <c r="BP443960" s="90"/>
    </row>
    <row r="443961" spans="68:68" customFormat="1">
      <c r="BP443961" s="90"/>
    </row>
    <row r="443962" spans="68:68" customFormat="1">
      <c r="BP443962" s="90"/>
    </row>
    <row r="443963" spans="68:68" customFormat="1">
      <c r="BP443963" s="90"/>
    </row>
    <row r="443964" spans="68:68" customFormat="1">
      <c r="BP443964" s="90"/>
    </row>
    <row r="443965" spans="68:68" customFormat="1">
      <c r="BP443965" s="90"/>
    </row>
    <row r="443966" spans="68:68" customFormat="1">
      <c r="BP443966" s="90"/>
    </row>
    <row r="443967" spans="68:68" customFormat="1">
      <c r="BP443967" s="90"/>
    </row>
    <row r="443968" spans="68:68" customFormat="1">
      <c r="BP443968" s="90"/>
    </row>
    <row r="443969" spans="68:68" customFormat="1">
      <c r="BP443969" s="90"/>
    </row>
    <row r="443970" spans="68:68" customFormat="1">
      <c r="BP443970" s="90"/>
    </row>
    <row r="443971" spans="68:68" customFormat="1">
      <c r="BP443971" s="90"/>
    </row>
    <row r="443972" spans="68:68" customFormat="1">
      <c r="BP443972" s="90"/>
    </row>
    <row r="443973" spans="68:68" customFormat="1">
      <c r="BP443973" s="90"/>
    </row>
    <row r="443974" spans="68:68" customFormat="1">
      <c r="BP443974" s="90"/>
    </row>
    <row r="443975" spans="68:68" customFormat="1">
      <c r="BP443975" s="90"/>
    </row>
    <row r="443976" spans="68:68" customFormat="1">
      <c r="BP443976" s="90"/>
    </row>
    <row r="443977" spans="68:68" customFormat="1">
      <c r="BP443977" s="90"/>
    </row>
    <row r="443978" spans="68:68" customFormat="1">
      <c r="BP443978" s="90"/>
    </row>
    <row r="443979" spans="68:68" customFormat="1">
      <c r="BP443979" s="90"/>
    </row>
    <row r="443980" spans="68:68" customFormat="1">
      <c r="BP443980" s="90"/>
    </row>
    <row r="443981" spans="68:68" customFormat="1">
      <c r="BP443981" s="90"/>
    </row>
    <row r="443982" spans="68:68" customFormat="1">
      <c r="BP443982" s="90"/>
    </row>
    <row r="443983" spans="68:68" customFormat="1">
      <c r="BP443983" s="90"/>
    </row>
    <row r="443984" spans="68:68" customFormat="1">
      <c r="BP443984" s="90"/>
    </row>
    <row r="443985" spans="68:68" customFormat="1">
      <c r="BP443985" s="90"/>
    </row>
    <row r="443986" spans="68:68" customFormat="1">
      <c r="BP443986" s="90"/>
    </row>
    <row r="443987" spans="68:68" customFormat="1">
      <c r="BP443987" s="90"/>
    </row>
    <row r="443988" spans="68:68" customFormat="1">
      <c r="BP443988" s="90"/>
    </row>
    <row r="443989" spans="68:68" customFormat="1">
      <c r="BP443989" s="90"/>
    </row>
    <row r="443990" spans="68:68" customFormat="1">
      <c r="BP443990" s="90"/>
    </row>
    <row r="443991" spans="68:68" customFormat="1">
      <c r="BP443991" s="90"/>
    </row>
    <row r="443992" spans="68:68" customFormat="1">
      <c r="BP443992" s="90"/>
    </row>
    <row r="443993" spans="68:68" customFormat="1">
      <c r="BP443993" s="90"/>
    </row>
    <row r="443994" spans="68:68" customFormat="1">
      <c r="BP443994" s="90"/>
    </row>
    <row r="443995" spans="68:68" customFormat="1">
      <c r="BP443995" s="90"/>
    </row>
    <row r="443996" spans="68:68" customFormat="1">
      <c r="BP443996" s="90"/>
    </row>
    <row r="443997" spans="68:68" customFormat="1">
      <c r="BP443997" s="90"/>
    </row>
    <row r="443998" spans="68:68" customFormat="1">
      <c r="BP443998" s="90"/>
    </row>
    <row r="443999" spans="68:68" customFormat="1">
      <c r="BP443999" s="90"/>
    </row>
    <row r="444000" spans="68:68" customFormat="1">
      <c r="BP444000" s="90"/>
    </row>
    <row r="444001" spans="68:68" customFormat="1">
      <c r="BP444001" s="90"/>
    </row>
    <row r="444002" spans="68:68" customFormat="1">
      <c r="BP444002" s="90"/>
    </row>
    <row r="444003" spans="68:68" customFormat="1">
      <c r="BP444003" s="90"/>
    </row>
    <row r="444004" spans="68:68" customFormat="1">
      <c r="BP444004" s="90"/>
    </row>
    <row r="444005" spans="68:68" customFormat="1">
      <c r="BP444005" s="90"/>
    </row>
    <row r="444006" spans="68:68" customFormat="1">
      <c r="BP444006" s="90"/>
    </row>
    <row r="444007" spans="68:68" customFormat="1">
      <c r="BP444007" s="90"/>
    </row>
    <row r="444008" spans="68:68" customFormat="1">
      <c r="BP444008" s="90"/>
    </row>
    <row r="444009" spans="68:68" customFormat="1">
      <c r="BP444009" s="90"/>
    </row>
    <row r="444010" spans="68:68" customFormat="1">
      <c r="BP444010" s="90"/>
    </row>
    <row r="444011" spans="68:68" customFormat="1">
      <c r="BP444011" s="90"/>
    </row>
    <row r="444012" spans="68:68" customFormat="1">
      <c r="BP444012" s="90"/>
    </row>
    <row r="444013" spans="68:68" customFormat="1">
      <c r="BP444013" s="90"/>
    </row>
    <row r="444014" spans="68:68" customFormat="1">
      <c r="BP444014" s="90"/>
    </row>
    <row r="444015" spans="68:68" customFormat="1">
      <c r="BP444015" s="90"/>
    </row>
    <row r="444016" spans="68:68" customFormat="1">
      <c r="BP444016" s="90"/>
    </row>
    <row r="444017" spans="68:68" customFormat="1">
      <c r="BP444017" s="90"/>
    </row>
    <row r="444018" spans="68:68" customFormat="1">
      <c r="BP444018" s="90"/>
    </row>
    <row r="444019" spans="68:68" customFormat="1">
      <c r="BP444019" s="90"/>
    </row>
    <row r="444020" spans="68:68" customFormat="1">
      <c r="BP444020" s="90"/>
    </row>
    <row r="444021" spans="68:68" customFormat="1">
      <c r="BP444021" s="90"/>
    </row>
    <row r="444022" spans="68:68" customFormat="1">
      <c r="BP444022" s="90"/>
    </row>
    <row r="444023" spans="68:68" customFormat="1">
      <c r="BP444023" s="90"/>
    </row>
    <row r="444024" spans="68:68" customFormat="1">
      <c r="BP444024" s="90"/>
    </row>
    <row r="444025" spans="68:68" customFormat="1">
      <c r="BP444025" s="90"/>
    </row>
    <row r="444026" spans="68:68" customFormat="1">
      <c r="BP444026" s="90"/>
    </row>
    <row r="444027" spans="68:68" customFormat="1">
      <c r="BP444027" s="90"/>
    </row>
    <row r="444028" spans="68:68" customFormat="1">
      <c r="BP444028" s="90"/>
    </row>
    <row r="444029" spans="68:68" customFormat="1">
      <c r="BP444029" s="90"/>
    </row>
    <row r="444030" spans="68:68" customFormat="1">
      <c r="BP444030" s="90"/>
    </row>
    <row r="444031" spans="68:68" customFormat="1">
      <c r="BP444031" s="90"/>
    </row>
    <row r="444032" spans="68:68" customFormat="1">
      <c r="BP444032" s="90"/>
    </row>
    <row r="444033" spans="68:68" customFormat="1">
      <c r="BP444033" s="90"/>
    </row>
    <row r="444034" spans="68:68" customFormat="1">
      <c r="BP444034" s="90"/>
    </row>
    <row r="444035" spans="68:68" customFormat="1">
      <c r="BP444035" s="90"/>
    </row>
    <row r="444036" spans="68:68" customFormat="1">
      <c r="BP444036" s="90"/>
    </row>
    <row r="444037" spans="68:68" customFormat="1">
      <c r="BP444037" s="90"/>
    </row>
    <row r="444038" spans="68:68" customFormat="1">
      <c r="BP444038" s="90"/>
    </row>
    <row r="444039" spans="68:68" customFormat="1">
      <c r="BP444039" s="90"/>
    </row>
    <row r="444040" spans="68:68" customFormat="1">
      <c r="BP444040" s="90"/>
    </row>
    <row r="444041" spans="68:68" customFormat="1">
      <c r="BP444041" s="90"/>
    </row>
    <row r="444042" spans="68:68" customFormat="1">
      <c r="BP444042" s="90"/>
    </row>
    <row r="444043" spans="68:68" customFormat="1">
      <c r="BP444043" s="90"/>
    </row>
    <row r="444044" spans="68:68" customFormat="1">
      <c r="BP444044" s="90"/>
    </row>
    <row r="444045" spans="68:68" customFormat="1">
      <c r="BP444045" s="90"/>
    </row>
    <row r="444046" spans="68:68" customFormat="1">
      <c r="BP444046" s="90"/>
    </row>
    <row r="444047" spans="68:68" customFormat="1">
      <c r="BP444047" s="90"/>
    </row>
    <row r="444048" spans="68:68" customFormat="1">
      <c r="BP444048" s="90"/>
    </row>
    <row r="444049" spans="68:68" customFormat="1">
      <c r="BP444049" s="90"/>
    </row>
    <row r="444050" spans="68:68" customFormat="1">
      <c r="BP444050" s="90"/>
    </row>
    <row r="444051" spans="68:68" customFormat="1">
      <c r="BP444051" s="90"/>
    </row>
    <row r="444052" spans="68:68" customFormat="1">
      <c r="BP444052" s="90"/>
    </row>
    <row r="444053" spans="68:68" customFormat="1">
      <c r="BP444053" s="90"/>
    </row>
    <row r="444054" spans="68:68" customFormat="1">
      <c r="BP444054" s="90"/>
    </row>
    <row r="444055" spans="68:68" customFormat="1">
      <c r="BP444055" s="90"/>
    </row>
    <row r="444056" spans="68:68" customFormat="1">
      <c r="BP444056" s="90"/>
    </row>
    <row r="444057" spans="68:68" customFormat="1">
      <c r="BP444057" s="90"/>
    </row>
    <row r="444058" spans="68:68" customFormat="1">
      <c r="BP444058" s="90"/>
    </row>
    <row r="444059" spans="68:68" customFormat="1">
      <c r="BP444059" s="90"/>
    </row>
    <row r="444060" spans="68:68" customFormat="1">
      <c r="BP444060" s="90"/>
    </row>
    <row r="444061" spans="68:68" customFormat="1">
      <c r="BP444061" s="90"/>
    </row>
    <row r="444062" spans="68:68" customFormat="1">
      <c r="BP444062" s="90"/>
    </row>
    <row r="444063" spans="68:68" customFormat="1">
      <c r="BP444063" s="90"/>
    </row>
    <row r="444064" spans="68:68" customFormat="1">
      <c r="BP444064" s="90"/>
    </row>
    <row r="444065" spans="68:68" customFormat="1">
      <c r="BP444065" s="90"/>
    </row>
    <row r="444066" spans="68:68" customFormat="1">
      <c r="BP444066" s="90"/>
    </row>
    <row r="444067" spans="68:68" customFormat="1">
      <c r="BP444067" s="90"/>
    </row>
    <row r="444068" spans="68:68" customFormat="1">
      <c r="BP444068" s="90"/>
    </row>
    <row r="444069" spans="68:68" customFormat="1">
      <c r="BP444069" s="90"/>
    </row>
    <row r="444070" spans="68:68" customFormat="1">
      <c r="BP444070" s="90"/>
    </row>
    <row r="444071" spans="68:68" customFormat="1">
      <c r="BP444071" s="90"/>
    </row>
    <row r="444072" spans="68:68" customFormat="1">
      <c r="BP444072" s="90"/>
    </row>
    <row r="444073" spans="68:68" customFormat="1">
      <c r="BP444073" s="90"/>
    </row>
    <row r="444074" spans="68:68" customFormat="1">
      <c r="BP444074" s="90"/>
    </row>
    <row r="444075" spans="68:68" customFormat="1">
      <c r="BP444075" s="90"/>
    </row>
    <row r="444076" spans="68:68" customFormat="1">
      <c r="BP444076" s="90"/>
    </row>
    <row r="444077" spans="68:68" customFormat="1">
      <c r="BP444077" s="90"/>
    </row>
    <row r="444078" spans="68:68" customFormat="1">
      <c r="BP444078" s="90"/>
    </row>
    <row r="444079" spans="68:68" customFormat="1">
      <c r="BP444079" s="90"/>
    </row>
    <row r="444080" spans="68:68" customFormat="1">
      <c r="BP444080" s="90"/>
    </row>
    <row r="444081" spans="68:68" customFormat="1">
      <c r="BP444081" s="90"/>
    </row>
    <row r="444082" spans="68:68" customFormat="1">
      <c r="BP444082" s="90"/>
    </row>
    <row r="444083" spans="68:68" customFormat="1">
      <c r="BP444083" s="90"/>
    </row>
    <row r="444084" spans="68:68" customFormat="1">
      <c r="BP444084" s="90"/>
    </row>
    <row r="444085" spans="68:68" customFormat="1">
      <c r="BP444085" s="90"/>
    </row>
    <row r="444086" spans="68:68" customFormat="1">
      <c r="BP444086" s="90"/>
    </row>
    <row r="444087" spans="68:68" customFormat="1">
      <c r="BP444087" s="90"/>
    </row>
    <row r="444088" spans="68:68" customFormat="1">
      <c r="BP444088" s="90"/>
    </row>
    <row r="444089" spans="68:68" customFormat="1">
      <c r="BP444089" s="90"/>
    </row>
    <row r="444090" spans="68:68" customFormat="1">
      <c r="BP444090" s="90"/>
    </row>
    <row r="444091" spans="68:68" customFormat="1">
      <c r="BP444091" s="90"/>
    </row>
    <row r="444092" spans="68:68" customFormat="1">
      <c r="BP444092" s="90"/>
    </row>
    <row r="444093" spans="68:68" customFormat="1">
      <c r="BP444093" s="90"/>
    </row>
    <row r="444094" spans="68:68" customFormat="1">
      <c r="BP444094" s="90"/>
    </row>
    <row r="444095" spans="68:68" customFormat="1">
      <c r="BP444095" s="90"/>
    </row>
    <row r="444096" spans="68:68" customFormat="1">
      <c r="BP444096" s="90"/>
    </row>
    <row r="444097" spans="68:68" customFormat="1">
      <c r="BP444097" s="90"/>
    </row>
    <row r="444098" spans="68:68" customFormat="1">
      <c r="BP444098" s="90"/>
    </row>
    <row r="444099" spans="68:68" customFormat="1">
      <c r="BP444099" s="90"/>
    </row>
    <row r="444100" spans="68:68" customFormat="1">
      <c r="BP444100" s="90"/>
    </row>
    <row r="444101" spans="68:68" customFormat="1">
      <c r="BP444101" s="90"/>
    </row>
    <row r="444102" spans="68:68" customFormat="1">
      <c r="BP444102" s="90"/>
    </row>
    <row r="444103" spans="68:68" customFormat="1">
      <c r="BP444103" s="90"/>
    </row>
    <row r="444104" spans="68:68" customFormat="1">
      <c r="BP444104" s="90"/>
    </row>
    <row r="444105" spans="68:68" customFormat="1">
      <c r="BP444105" s="90"/>
    </row>
    <row r="444106" spans="68:68" customFormat="1">
      <c r="BP444106" s="90"/>
    </row>
    <row r="444107" spans="68:68" customFormat="1">
      <c r="BP444107" s="90"/>
    </row>
    <row r="444108" spans="68:68" customFormat="1">
      <c r="BP444108" s="90"/>
    </row>
    <row r="444109" spans="68:68" customFormat="1">
      <c r="BP444109" s="90"/>
    </row>
    <row r="444110" spans="68:68" customFormat="1">
      <c r="BP444110" s="90"/>
    </row>
    <row r="444111" spans="68:68" customFormat="1">
      <c r="BP444111" s="90"/>
    </row>
    <row r="444112" spans="68:68" customFormat="1">
      <c r="BP444112" s="90"/>
    </row>
    <row r="444113" spans="68:68" customFormat="1">
      <c r="BP444113" s="90"/>
    </row>
    <row r="444114" spans="68:68" customFormat="1">
      <c r="BP444114" s="90"/>
    </row>
    <row r="444115" spans="68:68" customFormat="1">
      <c r="BP444115" s="90"/>
    </row>
    <row r="444116" spans="68:68" customFormat="1">
      <c r="BP444116" s="90"/>
    </row>
    <row r="444117" spans="68:68" customFormat="1">
      <c r="BP444117" s="90"/>
    </row>
    <row r="444118" spans="68:68" customFormat="1">
      <c r="BP444118" s="90"/>
    </row>
    <row r="444119" spans="68:68" customFormat="1">
      <c r="BP444119" s="90"/>
    </row>
    <row r="444120" spans="68:68" customFormat="1">
      <c r="BP444120" s="90"/>
    </row>
    <row r="444121" spans="68:68" customFormat="1">
      <c r="BP444121" s="90"/>
    </row>
    <row r="444122" spans="68:68" customFormat="1">
      <c r="BP444122" s="90"/>
    </row>
    <row r="444123" spans="68:68" customFormat="1">
      <c r="BP444123" s="90"/>
    </row>
    <row r="444124" spans="68:68" customFormat="1">
      <c r="BP444124" s="90"/>
    </row>
    <row r="444125" spans="68:68" customFormat="1">
      <c r="BP444125" s="90"/>
    </row>
    <row r="444126" spans="68:68" customFormat="1">
      <c r="BP444126" s="90"/>
    </row>
    <row r="444127" spans="68:68" customFormat="1">
      <c r="BP444127" s="90"/>
    </row>
    <row r="444128" spans="68:68" customFormat="1">
      <c r="BP444128" s="90"/>
    </row>
    <row r="444129" spans="68:68" customFormat="1">
      <c r="BP444129" s="90"/>
    </row>
    <row r="444130" spans="68:68" customFormat="1">
      <c r="BP444130" s="90"/>
    </row>
    <row r="444131" spans="68:68" customFormat="1">
      <c r="BP444131" s="90"/>
    </row>
    <row r="444132" spans="68:68" customFormat="1">
      <c r="BP444132" s="90"/>
    </row>
    <row r="444133" spans="68:68" customFormat="1">
      <c r="BP444133" s="90"/>
    </row>
    <row r="444134" spans="68:68" customFormat="1">
      <c r="BP444134" s="90"/>
    </row>
    <row r="444135" spans="68:68" customFormat="1">
      <c r="BP444135" s="90"/>
    </row>
    <row r="444136" spans="68:68" customFormat="1">
      <c r="BP444136" s="90"/>
    </row>
    <row r="444137" spans="68:68" customFormat="1">
      <c r="BP444137" s="90"/>
    </row>
    <row r="444138" spans="68:68" customFormat="1">
      <c r="BP444138" s="90"/>
    </row>
    <row r="444139" spans="68:68" customFormat="1">
      <c r="BP444139" s="90"/>
    </row>
    <row r="444140" spans="68:68" customFormat="1">
      <c r="BP444140" s="90"/>
    </row>
    <row r="444141" spans="68:68" customFormat="1">
      <c r="BP444141" s="90"/>
    </row>
    <row r="444142" spans="68:68" customFormat="1">
      <c r="BP444142" s="90"/>
    </row>
    <row r="444143" spans="68:68" customFormat="1">
      <c r="BP444143" s="90"/>
    </row>
    <row r="444144" spans="68:68" customFormat="1">
      <c r="BP444144" s="90"/>
    </row>
    <row r="444145" spans="68:68" customFormat="1">
      <c r="BP444145" s="90"/>
    </row>
    <row r="444146" spans="68:68" customFormat="1">
      <c r="BP444146" s="90"/>
    </row>
    <row r="444147" spans="68:68" customFormat="1">
      <c r="BP444147" s="90"/>
    </row>
    <row r="444148" spans="68:68" customFormat="1">
      <c r="BP444148" s="90"/>
    </row>
    <row r="444149" spans="68:68" customFormat="1">
      <c r="BP444149" s="90"/>
    </row>
    <row r="444150" spans="68:68" customFormat="1">
      <c r="BP444150" s="90"/>
    </row>
    <row r="444151" spans="68:68" customFormat="1">
      <c r="BP444151" s="90"/>
    </row>
    <row r="444152" spans="68:68" customFormat="1">
      <c r="BP444152" s="90"/>
    </row>
    <row r="444153" spans="68:68" customFormat="1">
      <c r="BP444153" s="90"/>
    </row>
    <row r="444154" spans="68:68" customFormat="1">
      <c r="BP444154" s="90"/>
    </row>
    <row r="444155" spans="68:68" customFormat="1">
      <c r="BP444155" s="90"/>
    </row>
    <row r="444156" spans="68:68" customFormat="1">
      <c r="BP444156" s="90"/>
    </row>
    <row r="444157" spans="68:68" customFormat="1">
      <c r="BP444157" s="90"/>
    </row>
    <row r="444158" spans="68:68" customFormat="1">
      <c r="BP444158" s="90"/>
    </row>
    <row r="444159" spans="68:68" customFormat="1">
      <c r="BP444159" s="90"/>
    </row>
    <row r="444160" spans="68:68" customFormat="1">
      <c r="BP444160" s="90"/>
    </row>
    <row r="444161" spans="68:68" customFormat="1">
      <c r="BP444161" s="90"/>
    </row>
    <row r="444162" spans="68:68" customFormat="1">
      <c r="BP444162" s="90"/>
    </row>
    <row r="444163" spans="68:68" customFormat="1">
      <c r="BP444163" s="90"/>
    </row>
    <row r="444164" spans="68:68" customFormat="1">
      <c r="BP444164" s="90"/>
    </row>
    <row r="444165" spans="68:68" customFormat="1">
      <c r="BP444165" s="90"/>
    </row>
    <row r="444166" spans="68:68" customFormat="1">
      <c r="BP444166" s="90"/>
    </row>
    <row r="444167" spans="68:68" customFormat="1">
      <c r="BP444167" s="90"/>
    </row>
    <row r="444168" spans="68:68" customFormat="1">
      <c r="BP444168" s="90"/>
    </row>
    <row r="444169" spans="68:68" customFormat="1">
      <c r="BP444169" s="90"/>
    </row>
    <row r="444170" spans="68:68" customFormat="1">
      <c r="BP444170" s="90"/>
    </row>
    <row r="444171" spans="68:68" customFormat="1">
      <c r="BP444171" s="90"/>
    </row>
    <row r="444172" spans="68:68" customFormat="1">
      <c r="BP444172" s="90"/>
    </row>
    <row r="444173" spans="68:68" customFormat="1">
      <c r="BP444173" s="90"/>
    </row>
    <row r="444174" spans="68:68" customFormat="1">
      <c r="BP444174" s="90"/>
    </row>
    <row r="444175" spans="68:68" customFormat="1">
      <c r="BP444175" s="90"/>
    </row>
    <row r="444176" spans="68:68" customFormat="1">
      <c r="BP444176" s="90"/>
    </row>
    <row r="444177" spans="68:68" customFormat="1">
      <c r="BP444177" s="90"/>
    </row>
    <row r="444178" spans="68:68" customFormat="1">
      <c r="BP444178" s="90"/>
    </row>
    <row r="444179" spans="68:68" customFormat="1">
      <c r="BP444179" s="90"/>
    </row>
    <row r="444180" spans="68:68" customFormat="1">
      <c r="BP444180" s="90"/>
    </row>
    <row r="444181" spans="68:68" customFormat="1">
      <c r="BP444181" s="90"/>
    </row>
    <row r="444182" spans="68:68" customFormat="1">
      <c r="BP444182" s="90"/>
    </row>
    <row r="444183" spans="68:68" customFormat="1">
      <c r="BP444183" s="90"/>
    </row>
    <row r="444184" spans="68:68" customFormat="1">
      <c r="BP444184" s="90"/>
    </row>
    <row r="444185" spans="68:68" customFormat="1">
      <c r="BP444185" s="90"/>
    </row>
    <row r="444186" spans="68:68" customFormat="1">
      <c r="BP444186" s="90"/>
    </row>
    <row r="444187" spans="68:68" customFormat="1">
      <c r="BP444187" s="90"/>
    </row>
    <row r="444188" spans="68:68" customFormat="1">
      <c r="BP444188" s="90"/>
    </row>
    <row r="444189" spans="68:68" customFormat="1">
      <c r="BP444189" s="90"/>
    </row>
    <row r="444190" spans="68:68" customFormat="1">
      <c r="BP444190" s="90"/>
    </row>
    <row r="444191" spans="68:68" customFormat="1">
      <c r="BP444191" s="90"/>
    </row>
    <row r="444192" spans="68:68" customFormat="1">
      <c r="BP444192" s="90"/>
    </row>
    <row r="444193" spans="68:68" customFormat="1">
      <c r="BP444193" s="90"/>
    </row>
    <row r="444194" spans="68:68" customFormat="1">
      <c r="BP444194" s="90"/>
    </row>
    <row r="444195" spans="68:68" customFormat="1">
      <c r="BP444195" s="90"/>
    </row>
    <row r="444196" spans="68:68" customFormat="1">
      <c r="BP444196" s="90"/>
    </row>
    <row r="444197" spans="68:68" customFormat="1">
      <c r="BP444197" s="90"/>
    </row>
    <row r="444198" spans="68:68" customFormat="1">
      <c r="BP444198" s="90"/>
    </row>
    <row r="444199" spans="68:68" customFormat="1">
      <c r="BP444199" s="90"/>
    </row>
    <row r="444200" spans="68:68" customFormat="1">
      <c r="BP444200" s="90"/>
    </row>
    <row r="444201" spans="68:68" customFormat="1">
      <c r="BP444201" s="90"/>
    </row>
    <row r="444202" spans="68:68" customFormat="1">
      <c r="BP444202" s="90"/>
    </row>
    <row r="444203" spans="68:68" customFormat="1">
      <c r="BP444203" s="90"/>
    </row>
    <row r="444204" spans="68:68" customFormat="1">
      <c r="BP444204" s="90"/>
    </row>
    <row r="444205" spans="68:68" customFormat="1">
      <c r="BP444205" s="90"/>
    </row>
    <row r="444206" spans="68:68" customFormat="1">
      <c r="BP444206" s="90"/>
    </row>
    <row r="444207" spans="68:68" customFormat="1">
      <c r="BP444207" s="90"/>
    </row>
    <row r="444208" spans="68:68" customFormat="1">
      <c r="BP444208" s="90"/>
    </row>
    <row r="444209" spans="68:68" customFormat="1">
      <c r="BP444209" s="90"/>
    </row>
    <row r="444210" spans="68:68" customFormat="1">
      <c r="BP444210" s="90"/>
    </row>
    <row r="444211" spans="68:68" customFormat="1">
      <c r="BP444211" s="90"/>
    </row>
    <row r="444212" spans="68:68" customFormat="1">
      <c r="BP444212" s="90"/>
    </row>
    <row r="444213" spans="68:68" customFormat="1">
      <c r="BP444213" s="90"/>
    </row>
    <row r="444214" spans="68:68" customFormat="1">
      <c r="BP444214" s="90"/>
    </row>
    <row r="444215" spans="68:68" customFormat="1">
      <c r="BP444215" s="90"/>
    </row>
    <row r="444216" spans="68:68" customFormat="1">
      <c r="BP444216" s="90"/>
    </row>
    <row r="444217" spans="68:68" customFormat="1">
      <c r="BP444217" s="90"/>
    </row>
    <row r="444218" spans="68:68" customFormat="1">
      <c r="BP444218" s="90"/>
    </row>
    <row r="444219" spans="68:68" customFormat="1">
      <c r="BP444219" s="90"/>
    </row>
    <row r="444220" spans="68:68" customFormat="1">
      <c r="BP444220" s="90"/>
    </row>
    <row r="444221" spans="68:68" customFormat="1">
      <c r="BP444221" s="90"/>
    </row>
    <row r="444222" spans="68:68" customFormat="1">
      <c r="BP444222" s="90"/>
    </row>
    <row r="444223" spans="68:68" customFormat="1">
      <c r="BP444223" s="90"/>
    </row>
    <row r="444224" spans="68:68" customFormat="1">
      <c r="BP444224" s="90"/>
    </row>
    <row r="444225" spans="68:68" customFormat="1">
      <c r="BP444225" s="90"/>
    </row>
    <row r="444226" spans="68:68" customFormat="1">
      <c r="BP444226" s="90"/>
    </row>
    <row r="444227" spans="68:68" customFormat="1">
      <c r="BP444227" s="90"/>
    </row>
    <row r="444228" spans="68:68" customFormat="1">
      <c r="BP444228" s="90"/>
    </row>
    <row r="444229" spans="68:68" customFormat="1">
      <c r="BP444229" s="90"/>
    </row>
    <row r="444230" spans="68:68" customFormat="1">
      <c r="BP444230" s="90"/>
    </row>
    <row r="444231" spans="68:68" customFormat="1">
      <c r="BP444231" s="90"/>
    </row>
    <row r="444232" spans="68:68" customFormat="1">
      <c r="BP444232" s="90"/>
    </row>
    <row r="444233" spans="68:68" customFormat="1">
      <c r="BP444233" s="90"/>
    </row>
    <row r="444234" spans="68:68" customFormat="1">
      <c r="BP444234" s="90"/>
    </row>
    <row r="444235" spans="68:68" customFormat="1">
      <c r="BP444235" s="90"/>
    </row>
    <row r="444236" spans="68:68" customFormat="1">
      <c r="BP444236" s="90"/>
    </row>
    <row r="444237" spans="68:68" customFormat="1">
      <c r="BP444237" s="90"/>
    </row>
    <row r="444238" spans="68:68" customFormat="1">
      <c r="BP444238" s="90"/>
    </row>
    <row r="444239" spans="68:68" customFormat="1">
      <c r="BP444239" s="90"/>
    </row>
    <row r="444240" spans="68:68" customFormat="1">
      <c r="BP444240" s="90"/>
    </row>
    <row r="444241" spans="68:68" customFormat="1">
      <c r="BP444241" s="90"/>
    </row>
    <row r="444242" spans="68:68" customFormat="1">
      <c r="BP444242" s="90"/>
    </row>
    <row r="444243" spans="68:68" customFormat="1">
      <c r="BP444243" s="90"/>
    </row>
    <row r="444244" spans="68:68" customFormat="1">
      <c r="BP444244" s="90"/>
    </row>
    <row r="444245" spans="68:68" customFormat="1">
      <c r="BP444245" s="90"/>
    </row>
    <row r="444246" spans="68:68" customFormat="1">
      <c r="BP444246" s="90"/>
    </row>
    <row r="444247" spans="68:68" customFormat="1">
      <c r="BP444247" s="90"/>
    </row>
    <row r="444248" spans="68:68" customFormat="1">
      <c r="BP444248" s="90"/>
    </row>
    <row r="444249" spans="68:68" customFormat="1">
      <c r="BP444249" s="90"/>
    </row>
    <row r="444250" spans="68:68" customFormat="1">
      <c r="BP444250" s="90"/>
    </row>
    <row r="444251" spans="68:68" customFormat="1">
      <c r="BP444251" s="90"/>
    </row>
    <row r="444252" spans="68:68" customFormat="1">
      <c r="BP444252" s="90"/>
    </row>
    <row r="444253" spans="68:68" customFormat="1">
      <c r="BP444253" s="90"/>
    </row>
    <row r="444254" spans="68:68" customFormat="1">
      <c r="BP444254" s="90"/>
    </row>
    <row r="444255" spans="68:68" customFormat="1">
      <c r="BP444255" s="90"/>
    </row>
    <row r="444256" spans="68:68" customFormat="1">
      <c r="BP444256" s="90"/>
    </row>
    <row r="444257" spans="68:68" customFormat="1">
      <c r="BP444257" s="90"/>
    </row>
    <row r="444258" spans="68:68" customFormat="1">
      <c r="BP444258" s="90"/>
    </row>
    <row r="444259" spans="68:68" customFormat="1">
      <c r="BP444259" s="90"/>
    </row>
    <row r="444260" spans="68:68" customFormat="1">
      <c r="BP444260" s="90"/>
    </row>
    <row r="444261" spans="68:68" customFormat="1">
      <c r="BP444261" s="90"/>
    </row>
    <row r="444262" spans="68:68" customFormat="1">
      <c r="BP444262" s="90"/>
    </row>
    <row r="444263" spans="68:68" customFormat="1">
      <c r="BP444263" s="90"/>
    </row>
    <row r="444264" spans="68:68" customFormat="1">
      <c r="BP444264" s="90"/>
    </row>
    <row r="444265" spans="68:68" customFormat="1">
      <c r="BP444265" s="90"/>
    </row>
    <row r="444266" spans="68:68" customFormat="1">
      <c r="BP444266" s="90"/>
    </row>
    <row r="444267" spans="68:68" customFormat="1">
      <c r="BP444267" s="90"/>
    </row>
    <row r="444268" spans="68:68" customFormat="1">
      <c r="BP444268" s="90"/>
    </row>
    <row r="444269" spans="68:68" customFormat="1">
      <c r="BP444269" s="90"/>
    </row>
    <row r="444270" spans="68:68" customFormat="1">
      <c r="BP444270" s="90"/>
    </row>
    <row r="444271" spans="68:68" customFormat="1">
      <c r="BP444271" s="90"/>
    </row>
    <row r="444272" spans="68:68" customFormat="1">
      <c r="BP444272" s="90"/>
    </row>
    <row r="444273" spans="68:68" customFormat="1">
      <c r="BP444273" s="90"/>
    </row>
    <row r="444274" spans="68:68" customFormat="1">
      <c r="BP444274" s="90"/>
    </row>
    <row r="444275" spans="68:68" customFormat="1">
      <c r="BP444275" s="90"/>
    </row>
    <row r="444276" spans="68:68" customFormat="1">
      <c r="BP444276" s="90"/>
    </row>
    <row r="444277" spans="68:68" customFormat="1">
      <c r="BP444277" s="90"/>
    </row>
    <row r="444278" spans="68:68" customFormat="1">
      <c r="BP444278" s="90"/>
    </row>
    <row r="444279" spans="68:68" customFormat="1">
      <c r="BP444279" s="90"/>
    </row>
    <row r="444280" spans="68:68" customFormat="1">
      <c r="BP444280" s="90"/>
    </row>
    <row r="444281" spans="68:68" customFormat="1">
      <c r="BP444281" s="90"/>
    </row>
    <row r="444282" spans="68:68" customFormat="1">
      <c r="BP444282" s="90"/>
    </row>
    <row r="444283" spans="68:68" customFormat="1">
      <c r="BP444283" s="90"/>
    </row>
    <row r="444284" spans="68:68" customFormat="1">
      <c r="BP444284" s="90"/>
    </row>
    <row r="444285" spans="68:68" customFormat="1">
      <c r="BP444285" s="90"/>
    </row>
    <row r="444286" spans="68:68" customFormat="1">
      <c r="BP444286" s="90"/>
    </row>
    <row r="444287" spans="68:68" customFormat="1">
      <c r="BP444287" s="90"/>
    </row>
    <row r="444288" spans="68:68" customFormat="1">
      <c r="BP444288" s="90"/>
    </row>
    <row r="444289" spans="68:68" customFormat="1">
      <c r="BP444289" s="90"/>
    </row>
    <row r="444290" spans="68:68" customFormat="1">
      <c r="BP444290" s="90"/>
    </row>
    <row r="444291" spans="68:68" customFormat="1">
      <c r="BP444291" s="90"/>
    </row>
    <row r="444292" spans="68:68" customFormat="1">
      <c r="BP444292" s="90"/>
    </row>
    <row r="444293" spans="68:68" customFormat="1">
      <c r="BP444293" s="90"/>
    </row>
    <row r="444294" spans="68:68" customFormat="1">
      <c r="BP444294" s="90"/>
    </row>
    <row r="444295" spans="68:68" customFormat="1">
      <c r="BP444295" s="90"/>
    </row>
    <row r="444296" spans="68:68" customFormat="1">
      <c r="BP444296" s="90"/>
    </row>
    <row r="444297" spans="68:68" customFormat="1">
      <c r="BP444297" s="90"/>
    </row>
    <row r="444298" spans="68:68" customFormat="1">
      <c r="BP444298" s="90"/>
    </row>
    <row r="444299" spans="68:68" customFormat="1">
      <c r="BP444299" s="90"/>
    </row>
    <row r="444300" spans="68:68" customFormat="1">
      <c r="BP444300" s="90"/>
    </row>
    <row r="444301" spans="68:68" customFormat="1">
      <c r="BP444301" s="90"/>
    </row>
    <row r="444302" spans="68:68" customFormat="1">
      <c r="BP444302" s="90"/>
    </row>
    <row r="444303" spans="68:68" customFormat="1">
      <c r="BP444303" s="90"/>
    </row>
    <row r="444304" spans="68:68" customFormat="1">
      <c r="BP444304" s="90"/>
    </row>
    <row r="444305" spans="68:68" customFormat="1">
      <c r="BP444305" s="90"/>
    </row>
    <row r="444306" spans="68:68" customFormat="1">
      <c r="BP444306" s="90"/>
    </row>
    <row r="444307" spans="68:68" customFormat="1">
      <c r="BP444307" s="90"/>
    </row>
    <row r="444308" spans="68:68" customFormat="1">
      <c r="BP444308" s="90"/>
    </row>
    <row r="444309" spans="68:68" customFormat="1">
      <c r="BP444309" s="90"/>
    </row>
    <row r="444310" spans="68:68" customFormat="1">
      <c r="BP444310" s="90"/>
    </row>
    <row r="444311" spans="68:68" customFormat="1">
      <c r="BP444311" s="90"/>
    </row>
    <row r="444312" spans="68:68" customFormat="1">
      <c r="BP444312" s="90"/>
    </row>
    <row r="444313" spans="68:68" customFormat="1">
      <c r="BP444313" s="90"/>
    </row>
    <row r="444314" spans="68:68" customFormat="1">
      <c r="BP444314" s="90"/>
    </row>
    <row r="444315" spans="68:68" customFormat="1">
      <c r="BP444315" s="90"/>
    </row>
    <row r="444316" spans="68:68" customFormat="1">
      <c r="BP444316" s="90"/>
    </row>
    <row r="444317" spans="68:68" customFormat="1">
      <c r="BP444317" s="90"/>
    </row>
    <row r="444318" spans="68:68" customFormat="1">
      <c r="BP444318" s="90"/>
    </row>
    <row r="444319" spans="68:68" customFormat="1">
      <c r="BP444319" s="90"/>
    </row>
    <row r="444320" spans="68:68" customFormat="1">
      <c r="BP444320" s="90"/>
    </row>
    <row r="444321" spans="68:68" customFormat="1">
      <c r="BP444321" s="90"/>
    </row>
    <row r="444322" spans="68:68" customFormat="1">
      <c r="BP444322" s="90"/>
    </row>
    <row r="444323" spans="68:68" customFormat="1">
      <c r="BP444323" s="90"/>
    </row>
    <row r="444324" spans="68:68" customFormat="1">
      <c r="BP444324" s="90"/>
    </row>
    <row r="444325" spans="68:68" customFormat="1">
      <c r="BP444325" s="90"/>
    </row>
    <row r="444326" spans="68:68" customFormat="1">
      <c r="BP444326" s="90"/>
    </row>
    <row r="444327" spans="68:68" customFormat="1">
      <c r="BP444327" s="90"/>
    </row>
    <row r="444328" spans="68:68" customFormat="1">
      <c r="BP444328" s="90"/>
    </row>
    <row r="444329" spans="68:68" customFormat="1">
      <c r="BP444329" s="90"/>
    </row>
    <row r="444330" spans="68:68" customFormat="1">
      <c r="BP444330" s="90"/>
    </row>
    <row r="444331" spans="68:68" customFormat="1">
      <c r="BP444331" s="90"/>
    </row>
    <row r="444332" spans="68:68" customFormat="1">
      <c r="BP444332" s="90"/>
    </row>
    <row r="444333" spans="68:68" customFormat="1">
      <c r="BP444333" s="90"/>
    </row>
    <row r="444334" spans="68:68" customFormat="1">
      <c r="BP444334" s="90"/>
    </row>
    <row r="444335" spans="68:68" customFormat="1">
      <c r="BP444335" s="90"/>
    </row>
    <row r="444336" spans="68:68" customFormat="1">
      <c r="BP444336" s="90"/>
    </row>
    <row r="444337" spans="68:68" customFormat="1">
      <c r="BP444337" s="90"/>
    </row>
    <row r="444338" spans="68:68" customFormat="1">
      <c r="BP444338" s="90"/>
    </row>
    <row r="444339" spans="68:68" customFormat="1">
      <c r="BP444339" s="90"/>
    </row>
    <row r="444340" spans="68:68" customFormat="1">
      <c r="BP444340" s="90"/>
    </row>
    <row r="444341" spans="68:68" customFormat="1">
      <c r="BP444341" s="90"/>
    </row>
    <row r="444342" spans="68:68" customFormat="1">
      <c r="BP444342" s="90"/>
    </row>
    <row r="444343" spans="68:68" customFormat="1">
      <c r="BP444343" s="90"/>
    </row>
    <row r="444344" spans="68:68" customFormat="1">
      <c r="BP444344" s="90"/>
    </row>
    <row r="444345" spans="68:68" customFormat="1">
      <c r="BP444345" s="90"/>
    </row>
    <row r="444346" spans="68:68" customFormat="1">
      <c r="BP444346" s="90"/>
    </row>
    <row r="444347" spans="68:68" customFormat="1">
      <c r="BP444347" s="90"/>
    </row>
    <row r="444348" spans="68:68" customFormat="1">
      <c r="BP444348" s="90"/>
    </row>
    <row r="444349" spans="68:68" customFormat="1">
      <c r="BP444349" s="90"/>
    </row>
    <row r="444350" spans="68:68" customFormat="1">
      <c r="BP444350" s="90"/>
    </row>
    <row r="444351" spans="68:68" customFormat="1">
      <c r="BP444351" s="90"/>
    </row>
    <row r="444352" spans="68:68" customFormat="1">
      <c r="BP444352" s="90"/>
    </row>
    <row r="444353" spans="68:68" customFormat="1">
      <c r="BP444353" s="90"/>
    </row>
    <row r="444354" spans="68:68" customFormat="1">
      <c r="BP444354" s="90"/>
    </row>
    <row r="444355" spans="68:68" customFormat="1">
      <c r="BP444355" s="90"/>
    </row>
    <row r="444356" spans="68:68" customFormat="1">
      <c r="BP444356" s="90"/>
    </row>
    <row r="444357" spans="68:68" customFormat="1">
      <c r="BP444357" s="90"/>
    </row>
    <row r="444358" spans="68:68" customFormat="1">
      <c r="BP444358" s="90"/>
    </row>
    <row r="444359" spans="68:68" customFormat="1">
      <c r="BP444359" s="90"/>
    </row>
    <row r="444360" spans="68:68" customFormat="1">
      <c r="BP444360" s="90"/>
    </row>
    <row r="444361" spans="68:68" customFormat="1">
      <c r="BP444361" s="90"/>
    </row>
    <row r="444362" spans="68:68" customFormat="1">
      <c r="BP444362" s="90"/>
    </row>
    <row r="444363" spans="68:68" customFormat="1">
      <c r="BP444363" s="90"/>
    </row>
    <row r="444364" spans="68:68" customFormat="1">
      <c r="BP444364" s="90"/>
    </row>
    <row r="444365" spans="68:68" customFormat="1">
      <c r="BP444365" s="90"/>
    </row>
    <row r="444366" spans="68:68" customFormat="1">
      <c r="BP444366" s="90"/>
    </row>
    <row r="444367" spans="68:68" customFormat="1">
      <c r="BP444367" s="90"/>
    </row>
    <row r="444368" spans="68:68" customFormat="1">
      <c r="BP444368" s="90"/>
    </row>
    <row r="444369" spans="68:68" customFormat="1">
      <c r="BP444369" s="90"/>
    </row>
    <row r="444370" spans="68:68" customFormat="1">
      <c r="BP444370" s="90"/>
    </row>
    <row r="444371" spans="68:68" customFormat="1">
      <c r="BP444371" s="90"/>
    </row>
    <row r="444372" spans="68:68" customFormat="1">
      <c r="BP444372" s="90"/>
    </row>
    <row r="444373" spans="68:68" customFormat="1">
      <c r="BP444373" s="90"/>
    </row>
    <row r="444374" spans="68:68" customFormat="1">
      <c r="BP444374" s="90"/>
    </row>
    <row r="444375" spans="68:68" customFormat="1">
      <c r="BP444375" s="90"/>
    </row>
    <row r="444376" spans="68:68" customFormat="1">
      <c r="BP444376" s="90"/>
    </row>
    <row r="444377" spans="68:68" customFormat="1">
      <c r="BP444377" s="90"/>
    </row>
    <row r="444378" spans="68:68" customFormat="1">
      <c r="BP444378" s="90"/>
    </row>
    <row r="444379" spans="68:68" customFormat="1">
      <c r="BP444379" s="90"/>
    </row>
    <row r="444380" spans="68:68" customFormat="1">
      <c r="BP444380" s="90"/>
    </row>
    <row r="444381" spans="68:68" customFormat="1">
      <c r="BP444381" s="90"/>
    </row>
    <row r="444382" spans="68:68" customFormat="1">
      <c r="BP444382" s="90"/>
    </row>
    <row r="444383" spans="68:68" customFormat="1">
      <c r="BP444383" s="90"/>
    </row>
    <row r="444384" spans="68:68" customFormat="1">
      <c r="BP444384" s="90"/>
    </row>
    <row r="444385" spans="68:68" customFormat="1">
      <c r="BP444385" s="90"/>
    </row>
    <row r="444386" spans="68:68" customFormat="1">
      <c r="BP444386" s="90"/>
    </row>
    <row r="444387" spans="68:68" customFormat="1">
      <c r="BP444387" s="90"/>
    </row>
    <row r="444388" spans="68:68" customFormat="1">
      <c r="BP444388" s="90"/>
    </row>
    <row r="444389" spans="68:68" customFormat="1">
      <c r="BP444389" s="90"/>
    </row>
    <row r="444390" spans="68:68" customFormat="1">
      <c r="BP444390" s="90"/>
    </row>
    <row r="444391" spans="68:68" customFormat="1">
      <c r="BP444391" s="90"/>
    </row>
    <row r="444392" spans="68:68" customFormat="1">
      <c r="BP444392" s="90"/>
    </row>
    <row r="444393" spans="68:68" customFormat="1">
      <c r="BP444393" s="90"/>
    </row>
    <row r="444394" spans="68:68" customFormat="1">
      <c r="BP444394" s="90"/>
    </row>
    <row r="444395" spans="68:68" customFormat="1">
      <c r="BP444395" s="90"/>
    </row>
    <row r="444396" spans="68:68" customFormat="1">
      <c r="BP444396" s="90"/>
    </row>
    <row r="444397" spans="68:68" customFormat="1">
      <c r="BP444397" s="90"/>
    </row>
    <row r="444398" spans="68:68" customFormat="1">
      <c r="BP444398" s="90"/>
    </row>
    <row r="444399" spans="68:68" customFormat="1">
      <c r="BP444399" s="90"/>
    </row>
    <row r="444400" spans="68:68" customFormat="1">
      <c r="BP444400" s="90"/>
    </row>
    <row r="444401" spans="68:68" customFormat="1">
      <c r="BP444401" s="90"/>
    </row>
    <row r="444402" spans="68:68" customFormat="1">
      <c r="BP444402" s="90"/>
    </row>
    <row r="444403" spans="68:68" customFormat="1">
      <c r="BP444403" s="90"/>
    </row>
    <row r="444404" spans="68:68" customFormat="1">
      <c r="BP444404" s="90"/>
    </row>
    <row r="444405" spans="68:68" customFormat="1">
      <c r="BP444405" s="90"/>
    </row>
    <row r="444406" spans="68:68" customFormat="1">
      <c r="BP444406" s="90"/>
    </row>
    <row r="444407" spans="68:68" customFormat="1">
      <c r="BP444407" s="90"/>
    </row>
    <row r="444408" spans="68:68" customFormat="1">
      <c r="BP444408" s="90"/>
    </row>
    <row r="444409" spans="68:68" customFormat="1">
      <c r="BP444409" s="90"/>
    </row>
    <row r="444410" spans="68:68" customFormat="1">
      <c r="BP444410" s="90"/>
    </row>
    <row r="444411" spans="68:68" customFormat="1">
      <c r="BP444411" s="90"/>
    </row>
    <row r="444412" spans="68:68" customFormat="1">
      <c r="BP444412" s="90"/>
    </row>
    <row r="444413" spans="68:68" customFormat="1">
      <c r="BP444413" s="90"/>
    </row>
    <row r="444414" spans="68:68" customFormat="1">
      <c r="BP444414" s="90"/>
    </row>
    <row r="444415" spans="68:68" customFormat="1">
      <c r="BP444415" s="90"/>
    </row>
    <row r="444416" spans="68:68" customFormat="1">
      <c r="BP444416" s="90"/>
    </row>
    <row r="444417" spans="68:68" customFormat="1">
      <c r="BP444417" s="90"/>
    </row>
    <row r="444418" spans="68:68" customFormat="1">
      <c r="BP444418" s="90"/>
    </row>
    <row r="444419" spans="68:68" customFormat="1">
      <c r="BP444419" s="90"/>
    </row>
    <row r="444420" spans="68:68" customFormat="1">
      <c r="BP444420" s="90"/>
    </row>
    <row r="444421" spans="68:68" customFormat="1">
      <c r="BP444421" s="90"/>
    </row>
    <row r="444422" spans="68:68" customFormat="1">
      <c r="BP444422" s="90"/>
    </row>
    <row r="444423" spans="68:68" customFormat="1">
      <c r="BP444423" s="90"/>
    </row>
    <row r="444424" spans="68:68" customFormat="1">
      <c r="BP444424" s="90"/>
    </row>
    <row r="444425" spans="68:68" customFormat="1">
      <c r="BP444425" s="90"/>
    </row>
    <row r="444426" spans="68:68" customFormat="1">
      <c r="BP444426" s="90"/>
    </row>
    <row r="444427" spans="68:68" customFormat="1">
      <c r="BP444427" s="90"/>
    </row>
    <row r="444428" spans="68:68" customFormat="1">
      <c r="BP444428" s="90"/>
    </row>
    <row r="444429" spans="68:68" customFormat="1">
      <c r="BP444429" s="90"/>
    </row>
    <row r="444430" spans="68:68" customFormat="1">
      <c r="BP444430" s="90"/>
    </row>
    <row r="444431" spans="68:68" customFormat="1">
      <c r="BP444431" s="90"/>
    </row>
    <row r="444432" spans="68:68" customFormat="1">
      <c r="BP444432" s="90"/>
    </row>
    <row r="444433" spans="68:68" customFormat="1">
      <c r="BP444433" s="90"/>
    </row>
    <row r="444434" spans="68:68" customFormat="1">
      <c r="BP444434" s="90"/>
    </row>
    <row r="444435" spans="68:68" customFormat="1">
      <c r="BP444435" s="90"/>
    </row>
    <row r="444436" spans="68:68" customFormat="1">
      <c r="BP444436" s="90"/>
    </row>
    <row r="444437" spans="68:68" customFormat="1">
      <c r="BP444437" s="90"/>
    </row>
    <row r="444438" spans="68:68" customFormat="1">
      <c r="BP444438" s="90"/>
    </row>
    <row r="444439" spans="68:68" customFormat="1">
      <c r="BP444439" s="90"/>
    </row>
    <row r="444440" spans="68:68" customFormat="1">
      <c r="BP444440" s="90"/>
    </row>
    <row r="444441" spans="68:68" customFormat="1">
      <c r="BP444441" s="90"/>
    </row>
    <row r="444442" spans="68:68" customFormat="1">
      <c r="BP444442" s="90"/>
    </row>
    <row r="444443" spans="68:68" customFormat="1">
      <c r="BP444443" s="90"/>
    </row>
    <row r="444444" spans="68:68" customFormat="1">
      <c r="BP444444" s="90"/>
    </row>
    <row r="444445" spans="68:68" customFormat="1">
      <c r="BP444445" s="90"/>
    </row>
    <row r="444446" spans="68:68" customFormat="1">
      <c r="BP444446" s="90"/>
    </row>
    <row r="444447" spans="68:68" customFormat="1">
      <c r="BP444447" s="90"/>
    </row>
    <row r="444448" spans="68:68" customFormat="1">
      <c r="BP444448" s="90"/>
    </row>
    <row r="444449" spans="68:68" customFormat="1">
      <c r="BP444449" s="90"/>
    </row>
    <row r="444450" spans="68:68" customFormat="1">
      <c r="BP444450" s="90"/>
    </row>
    <row r="444451" spans="68:68" customFormat="1">
      <c r="BP444451" s="90"/>
    </row>
    <row r="444452" spans="68:68" customFormat="1">
      <c r="BP444452" s="90"/>
    </row>
    <row r="444453" spans="68:68" customFormat="1">
      <c r="BP444453" s="90"/>
    </row>
    <row r="444454" spans="68:68" customFormat="1">
      <c r="BP444454" s="90"/>
    </row>
    <row r="444455" spans="68:68" customFormat="1">
      <c r="BP444455" s="90"/>
    </row>
    <row r="444456" spans="68:68" customFormat="1">
      <c r="BP444456" s="90"/>
    </row>
    <row r="444457" spans="68:68" customFormat="1">
      <c r="BP444457" s="90"/>
    </row>
    <row r="444458" spans="68:68" customFormat="1">
      <c r="BP444458" s="90"/>
    </row>
    <row r="444459" spans="68:68" customFormat="1">
      <c r="BP444459" s="90"/>
    </row>
    <row r="444460" spans="68:68" customFormat="1">
      <c r="BP444460" s="90"/>
    </row>
    <row r="444461" spans="68:68" customFormat="1">
      <c r="BP444461" s="90"/>
    </row>
    <row r="444462" spans="68:68" customFormat="1">
      <c r="BP444462" s="90"/>
    </row>
    <row r="444463" spans="68:68" customFormat="1">
      <c r="BP444463" s="90"/>
    </row>
    <row r="444464" spans="68:68" customFormat="1">
      <c r="BP444464" s="90"/>
    </row>
    <row r="444465" spans="68:68" customFormat="1">
      <c r="BP444465" s="90"/>
    </row>
    <row r="444466" spans="68:68" customFormat="1">
      <c r="BP444466" s="90"/>
    </row>
    <row r="444467" spans="68:68" customFormat="1">
      <c r="BP444467" s="90"/>
    </row>
    <row r="444468" spans="68:68" customFormat="1">
      <c r="BP444468" s="90"/>
    </row>
    <row r="444469" spans="68:68" customFormat="1">
      <c r="BP444469" s="90"/>
    </row>
    <row r="444470" spans="68:68" customFormat="1">
      <c r="BP444470" s="90"/>
    </row>
    <row r="444471" spans="68:68" customFormat="1">
      <c r="BP444471" s="90"/>
    </row>
    <row r="444472" spans="68:68" customFormat="1">
      <c r="BP444472" s="90"/>
    </row>
    <row r="444473" spans="68:68" customFormat="1">
      <c r="BP444473" s="90"/>
    </row>
    <row r="444474" spans="68:68" customFormat="1">
      <c r="BP444474" s="90"/>
    </row>
    <row r="444475" spans="68:68" customFormat="1">
      <c r="BP444475" s="90"/>
    </row>
    <row r="444476" spans="68:68" customFormat="1">
      <c r="BP444476" s="90"/>
    </row>
    <row r="444477" spans="68:68" customFormat="1">
      <c r="BP444477" s="90"/>
    </row>
    <row r="444478" spans="68:68" customFormat="1">
      <c r="BP444478" s="90"/>
    </row>
    <row r="444479" spans="68:68" customFormat="1">
      <c r="BP444479" s="90"/>
    </row>
    <row r="444480" spans="68:68" customFormat="1">
      <c r="BP444480" s="90"/>
    </row>
    <row r="444481" spans="68:68" customFormat="1">
      <c r="BP444481" s="90"/>
    </row>
    <row r="444482" spans="68:68" customFormat="1">
      <c r="BP444482" s="90"/>
    </row>
    <row r="444483" spans="68:68" customFormat="1">
      <c r="BP444483" s="90"/>
    </row>
    <row r="444484" spans="68:68" customFormat="1">
      <c r="BP444484" s="90"/>
    </row>
    <row r="444485" spans="68:68" customFormat="1">
      <c r="BP444485" s="90"/>
    </row>
    <row r="444486" spans="68:68" customFormat="1">
      <c r="BP444486" s="90"/>
    </row>
    <row r="444487" spans="68:68" customFormat="1">
      <c r="BP444487" s="90"/>
    </row>
    <row r="444488" spans="68:68" customFormat="1">
      <c r="BP444488" s="90"/>
    </row>
    <row r="444489" spans="68:68" customFormat="1">
      <c r="BP444489" s="90"/>
    </row>
    <row r="444490" spans="68:68" customFormat="1">
      <c r="BP444490" s="90"/>
    </row>
    <row r="444491" spans="68:68" customFormat="1">
      <c r="BP444491" s="90"/>
    </row>
    <row r="444492" spans="68:68" customFormat="1">
      <c r="BP444492" s="90"/>
    </row>
    <row r="444493" spans="68:68" customFormat="1">
      <c r="BP444493" s="90"/>
    </row>
    <row r="444494" spans="68:68" customFormat="1">
      <c r="BP444494" s="90"/>
    </row>
    <row r="444495" spans="68:68" customFormat="1">
      <c r="BP444495" s="90"/>
    </row>
    <row r="444496" spans="68:68" customFormat="1">
      <c r="BP444496" s="90"/>
    </row>
    <row r="444497" spans="68:68" customFormat="1">
      <c r="BP444497" s="90"/>
    </row>
    <row r="444498" spans="68:68" customFormat="1">
      <c r="BP444498" s="90"/>
    </row>
    <row r="444499" spans="68:68" customFormat="1">
      <c r="BP444499" s="90"/>
    </row>
    <row r="444500" spans="68:68" customFormat="1">
      <c r="BP444500" s="90"/>
    </row>
    <row r="444501" spans="68:68" customFormat="1">
      <c r="BP444501" s="90"/>
    </row>
    <row r="444502" spans="68:68" customFormat="1">
      <c r="BP444502" s="90"/>
    </row>
    <row r="444503" spans="68:68" customFormat="1">
      <c r="BP444503" s="90"/>
    </row>
    <row r="444504" spans="68:68" customFormat="1">
      <c r="BP444504" s="90"/>
    </row>
    <row r="444505" spans="68:68" customFormat="1">
      <c r="BP444505" s="90"/>
    </row>
    <row r="444506" spans="68:68" customFormat="1">
      <c r="BP444506" s="90"/>
    </row>
    <row r="444507" spans="68:68" customFormat="1">
      <c r="BP444507" s="90"/>
    </row>
    <row r="444508" spans="68:68" customFormat="1">
      <c r="BP444508" s="90"/>
    </row>
    <row r="444509" spans="68:68" customFormat="1">
      <c r="BP444509" s="90"/>
    </row>
    <row r="444510" spans="68:68" customFormat="1">
      <c r="BP444510" s="90"/>
    </row>
    <row r="444511" spans="68:68" customFormat="1">
      <c r="BP444511" s="90"/>
    </row>
    <row r="444512" spans="68:68" customFormat="1">
      <c r="BP444512" s="90"/>
    </row>
    <row r="444513" spans="68:68" customFormat="1">
      <c r="BP444513" s="90"/>
    </row>
    <row r="444514" spans="68:68" customFormat="1">
      <c r="BP444514" s="90"/>
    </row>
    <row r="444515" spans="68:68" customFormat="1">
      <c r="BP444515" s="90"/>
    </row>
    <row r="444516" spans="68:68" customFormat="1">
      <c r="BP444516" s="90"/>
    </row>
    <row r="444517" spans="68:68" customFormat="1">
      <c r="BP444517" s="90"/>
    </row>
    <row r="444518" spans="68:68" customFormat="1">
      <c r="BP444518" s="90"/>
    </row>
    <row r="444519" spans="68:68" customFormat="1">
      <c r="BP444519" s="90"/>
    </row>
    <row r="444520" spans="68:68" customFormat="1">
      <c r="BP444520" s="90"/>
    </row>
    <row r="444521" spans="68:68" customFormat="1">
      <c r="BP444521" s="90"/>
    </row>
    <row r="444522" spans="68:68" customFormat="1">
      <c r="BP444522" s="90"/>
    </row>
    <row r="444523" spans="68:68" customFormat="1">
      <c r="BP444523" s="90"/>
    </row>
    <row r="444524" spans="68:68" customFormat="1">
      <c r="BP444524" s="90"/>
    </row>
    <row r="444525" spans="68:68" customFormat="1">
      <c r="BP444525" s="90"/>
    </row>
    <row r="444526" spans="68:68" customFormat="1">
      <c r="BP444526" s="90"/>
    </row>
    <row r="444527" spans="68:68" customFormat="1">
      <c r="BP444527" s="90"/>
    </row>
    <row r="444528" spans="68:68" customFormat="1">
      <c r="BP444528" s="90"/>
    </row>
    <row r="444529" spans="68:68" customFormat="1">
      <c r="BP444529" s="90"/>
    </row>
    <row r="444530" spans="68:68" customFormat="1">
      <c r="BP444530" s="90"/>
    </row>
    <row r="444531" spans="68:68" customFormat="1">
      <c r="BP444531" s="90"/>
    </row>
    <row r="444532" spans="68:68" customFormat="1">
      <c r="BP444532" s="90"/>
    </row>
    <row r="444533" spans="68:68" customFormat="1">
      <c r="BP444533" s="90"/>
    </row>
    <row r="444534" spans="68:68" customFormat="1">
      <c r="BP444534" s="90"/>
    </row>
    <row r="444535" spans="68:68" customFormat="1">
      <c r="BP444535" s="90"/>
    </row>
    <row r="444536" spans="68:68" customFormat="1">
      <c r="BP444536" s="90"/>
    </row>
    <row r="444537" spans="68:68" customFormat="1">
      <c r="BP444537" s="90"/>
    </row>
    <row r="444538" spans="68:68" customFormat="1">
      <c r="BP444538" s="90"/>
    </row>
    <row r="444539" spans="68:68" customFormat="1">
      <c r="BP444539" s="90"/>
    </row>
    <row r="444540" spans="68:68" customFormat="1">
      <c r="BP444540" s="90"/>
    </row>
    <row r="444541" spans="68:68" customFormat="1">
      <c r="BP444541" s="90"/>
    </row>
    <row r="444542" spans="68:68" customFormat="1">
      <c r="BP444542" s="90"/>
    </row>
    <row r="444543" spans="68:68" customFormat="1">
      <c r="BP444543" s="90"/>
    </row>
    <row r="444544" spans="68:68" customFormat="1">
      <c r="BP444544" s="90"/>
    </row>
    <row r="444545" spans="68:68" customFormat="1">
      <c r="BP444545" s="90"/>
    </row>
    <row r="444546" spans="68:68" customFormat="1">
      <c r="BP444546" s="90"/>
    </row>
    <row r="444547" spans="68:68" customFormat="1">
      <c r="BP444547" s="90"/>
    </row>
    <row r="444548" spans="68:68" customFormat="1">
      <c r="BP444548" s="90"/>
    </row>
    <row r="444549" spans="68:68" customFormat="1">
      <c r="BP444549" s="90"/>
    </row>
    <row r="444550" spans="68:68" customFormat="1">
      <c r="BP444550" s="90"/>
    </row>
    <row r="444551" spans="68:68" customFormat="1">
      <c r="BP444551" s="90"/>
    </row>
    <row r="444552" spans="68:68" customFormat="1">
      <c r="BP444552" s="90"/>
    </row>
    <row r="444553" spans="68:68" customFormat="1">
      <c r="BP444553" s="90"/>
    </row>
    <row r="444554" spans="68:68" customFormat="1">
      <c r="BP444554" s="90"/>
    </row>
    <row r="444555" spans="68:68" customFormat="1">
      <c r="BP444555" s="90"/>
    </row>
    <row r="444556" spans="68:68" customFormat="1">
      <c r="BP444556" s="90"/>
    </row>
    <row r="444557" spans="68:68" customFormat="1">
      <c r="BP444557" s="90"/>
    </row>
    <row r="444558" spans="68:68" customFormat="1">
      <c r="BP444558" s="90"/>
    </row>
    <row r="444559" spans="68:68" customFormat="1">
      <c r="BP444559" s="90"/>
    </row>
    <row r="444560" spans="68:68" customFormat="1">
      <c r="BP444560" s="90"/>
    </row>
    <row r="444561" spans="68:68" customFormat="1">
      <c r="BP444561" s="90"/>
    </row>
    <row r="444562" spans="68:68" customFormat="1">
      <c r="BP444562" s="90"/>
    </row>
    <row r="444563" spans="68:68" customFormat="1">
      <c r="BP444563" s="90"/>
    </row>
    <row r="444564" spans="68:68" customFormat="1">
      <c r="BP444564" s="90"/>
    </row>
    <row r="444565" spans="68:68" customFormat="1">
      <c r="BP444565" s="90"/>
    </row>
    <row r="444566" spans="68:68" customFormat="1">
      <c r="BP444566" s="90"/>
    </row>
    <row r="444567" spans="68:68" customFormat="1">
      <c r="BP444567" s="90"/>
    </row>
    <row r="444568" spans="68:68" customFormat="1">
      <c r="BP444568" s="90"/>
    </row>
    <row r="444569" spans="68:68" customFormat="1">
      <c r="BP444569" s="90"/>
    </row>
    <row r="444570" spans="68:68" customFormat="1">
      <c r="BP444570" s="90"/>
    </row>
    <row r="444571" spans="68:68" customFormat="1">
      <c r="BP444571" s="90"/>
    </row>
    <row r="444572" spans="68:68" customFormat="1">
      <c r="BP444572" s="90"/>
    </row>
    <row r="444573" spans="68:68" customFormat="1">
      <c r="BP444573" s="90"/>
    </row>
    <row r="444574" spans="68:68" customFormat="1">
      <c r="BP444574" s="90"/>
    </row>
    <row r="444575" spans="68:68" customFormat="1">
      <c r="BP444575" s="90"/>
    </row>
    <row r="444576" spans="68:68" customFormat="1">
      <c r="BP444576" s="90"/>
    </row>
    <row r="444577" spans="68:68" customFormat="1">
      <c r="BP444577" s="90"/>
    </row>
    <row r="444578" spans="68:68" customFormat="1">
      <c r="BP444578" s="90"/>
    </row>
    <row r="444579" spans="68:68" customFormat="1">
      <c r="BP444579" s="90"/>
    </row>
    <row r="444580" spans="68:68" customFormat="1">
      <c r="BP444580" s="90"/>
    </row>
    <row r="444581" spans="68:68" customFormat="1">
      <c r="BP444581" s="90"/>
    </row>
    <row r="444582" spans="68:68" customFormat="1">
      <c r="BP444582" s="90"/>
    </row>
    <row r="444583" spans="68:68" customFormat="1">
      <c r="BP444583" s="90"/>
    </row>
    <row r="444584" spans="68:68" customFormat="1">
      <c r="BP444584" s="90"/>
    </row>
    <row r="444585" spans="68:68" customFormat="1">
      <c r="BP444585" s="90"/>
    </row>
    <row r="444586" spans="68:68" customFormat="1">
      <c r="BP444586" s="90"/>
    </row>
    <row r="444587" spans="68:68" customFormat="1">
      <c r="BP444587" s="90"/>
    </row>
    <row r="444588" spans="68:68" customFormat="1">
      <c r="BP444588" s="90"/>
    </row>
    <row r="444589" spans="68:68" customFormat="1">
      <c r="BP444589" s="90"/>
    </row>
    <row r="444590" spans="68:68" customFormat="1">
      <c r="BP444590" s="90"/>
    </row>
    <row r="444591" spans="68:68" customFormat="1">
      <c r="BP444591" s="90"/>
    </row>
    <row r="444592" spans="68:68" customFormat="1">
      <c r="BP444592" s="90"/>
    </row>
    <row r="444593" spans="68:68" customFormat="1">
      <c r="BP444593" s="90"/>
    </row>
    <row r="444594" spans="68:68" customFormat="1">
      <c r="BP444594" s="90"/>
    </row>
    <row r="444595" spans="68:68" customFormat="1">
      <c r="BP444595" s="90"/>
    </row>
    <row r="444596" spans="68:68" customFormat="1">
      <c r="BP444596" s="90"/>
    </row>
    <row r="444597" spans="68:68" customFormat="1">
      <c r="BP444597" s="90"/>
    </row>
    <row r="444598" spans="68:68" customFormat="1">
      <c r="BP444598" s="90"/>
    </row>
    <row r="444599" spans="68:68" customFormat="1">
      <c r="BP444599" s="90"/>
    </row>
    <row r="444600" spans="68:68" customFormat="1">
      <c r="BP444600" s="90"/>
    </row>
    <row r="444601" spans="68:68" customFormat="1">
      <c r="BP444601" s="90"/>
    </row>
    <row r="444602" spans="68:68" customFormat="1">
      <c r="BP444602" s="90"/>
    </row>
    <row r="444603" spans="68:68" customFormat="1">
      <c r="BP444603" s="90"/>
    </row>
    <row r="444604" spans="68:68" customFormat="1">
      <c r="BP444604" s="90"/>
    </row>
    <row r="444605" spans="68:68" customFormat="1">
      <c r="BP444605" s="90"/>
    </row>
    <row r="444606" spans="68:68" customFormat="1">
      <c r="BP444606" s="90"/>
    </row>
    <row r="444607" spans="68:68" customFormat="1">
      <c r="BP444607" s="90"/>
    </row>
    <row r="444608" spans="68:68" customFormat="1">
      <c r="BP444608" s="90"/>
    </row>
    <row r="444609" spans="68:68" customFormat="1">
      <c r="BP444609" s="90"/>
    </row>
    <row r="444610" spans="68:68" customFormat="1">
      <c r="BP444610" s="90"/>
    </row>
    <row r="444611" spans="68:68" customFormat="1">
      <c r="BP444611" s="90"/>
    </row>
    <row r="444612" spans="68:68" customFormat="1">
      <c r="BP444612" s="90"/>
    </row>
    <row r="444613" spans="68:68" customFormat="1">
      <c r="BP444613" s="90"/>
    </row>
    <row r="444614" spans="68:68" customFormat="1">
      <c r="BP444614" s="90"/>
    </row>
    <row r="444615" spans="68:68" customFormat="1">
      <c r="BP444615" s="90"/>
    </row>
    <row r="444616" spans="68:68" customFormat="1">
      <c r="BP444616" s="90"/>
    </row>
    <row r="444617" spans="68:68" customFormat="1">
      <c r="BP444617" s="90"/>
    </row>
    <row r="444618" spans="68:68" customFormat="1">
      <c r="BP444618" s="90"/>
    </row>
    <row r="444619" spans="68:68" customFormat="1">
      <c r="BP444619" s="90"/>
    </row>
    <row r="444620" spans="68:68" customFormat="1">
      <c r="BP444620" s="90"/>
    </row>
    <row r="444621" spans="68:68" customFormat="1">
      <c r="BP444621" s="90"/>
    </row>
    <row r="444622" spans="68:68" customFormat="1">
      <c r="BP444622" s="90"/>
    </row>
    <row r="444623" spans="68:68" customFormat="1">
      <c r="BP444623" s="90"/>
    </row>
    <row r="444624" spans="68:68" customFormat="1">
      <c r="BP444624" s="90"/>
    </row>
    <row r="444625" spans="68:68" customFormat="1">
      <c r="BP444625" s="90"/>
    </row>
    <row r="444626" spans="68:68" customFormat="1">
      <c r="BP444626" s="90"/>
    </row>
    <row r="444627" spans="68:68" customFormat="1">
      <c r="BP444627" s="90"/>
    </row>
    <row r="444628" spans="68:68" customFormat="1">
      <c r="BP444628" s="90"/>
    </row>
    <row r="444629" spans="68:68" customFormat="1">
      <c r="BP444629" s="90"/>
    </row>
    <row r="444630" spans="68:68" customFormat="1">
      <c r="BP444630" s="90"/>
    </row>
    <row r="444631" spans="68:68" customFormat="1">
      <c r="BP444631" s="90"/>
    </row>
    <row r="444632" spans="68:68" customFormat="1">
      <c r="BP444632" s="90"/>
    </row>
    <row r="444633" spans="68:68" customFormat="1">
      <c r="BP444633" s="90"/>
    </row>
    <row r="444634" spans="68:68" customFormat="1">
      <c r="BP444634" s="90"/>
    </row>
    <row r="444635" spans="68:68" customFormat="1">
      <c r="BP444635" s="90"/>
    </row>
    <row r="444636" spans="68:68" customFormat="1">
      <c r="BP444636" s="90"/>
    </row>
    <row r="444637" spans="68:68" customFormat="1">
      <c r="BP444637" s="90"/>
    </row>
    <row r="444638" spans="68:68" customFormat="1">
      <c r="BP444638" s="90"/>
    </row>
    <row r="444639" spans="68:68" customFormat="1">
      <c r="BP444639" s="90"/>
    </row>
    <row r="444640" spans="68:68" customFormat="1">
      <c r="BP444640" s="90"/>
    </row>
    <row r="444641" spans="68:68" customFormat="1">
      <c r="BP444641" s="90"/>
    </row>
    <row r="444642" spans="68:68" customFormat="1">
      <c r="BP444642" s="90"/>
    </row>
    <row r="444643" spans="68:68" customFormat="1">
      <c r="BP444643" s="90"/>
    </row>
    <row r="444644" spans="68:68" customFormat="1">
      <c r="BP444644" s="90"/>
    </row>
    <row r="444645" spans="68:68" customFormat="1">
      <c r="BP444645" s="90"/>
    </row>
    <row r="444646" spans="68:68" customFormat="1">
      <c r="BP444646" s="90"/>
    </row>
    <row r="444647" spans="68:68" customFormat="1">
      <c r="BP444647" s="90"/>
    </row>
    <row r="444648" spans="68:68" customFormat="1">
      <c r="BP444648" s="90"/>
    </row>
    <row r="444649" spans="68:68" customFormat="1">
      <c r="BP444649" s="90"/>
    </row>
    <row r="444650" spans="68:68" customFormat="1">
      <c r="BP444650" s="90"/>
    </row>
    <row r="444651" spans="68:68" customFormat="1">
      <c r="BP444651" s="90"/>
    </row>
    <row r="444652" spans="68:68" customFormat="1">
      <c r="BP444652" s="90"/>
    </row>
    <row r="444653" spans="68:68" customFormat="1">
      <c r="BP444653" s="90"/>
    </row>
    <row r="444654" spans="68:68" customFormat="1">
      <c r="BP444654" s="90"/>
    </row>
    <row r="444655" spans="68:68" customFormat="1">
      <c r="BP444655" s="90"/>
    </row>
    <row r="444656" spans="68:68" customFormat="1">
      <c r="BP444656" s="90"/>
    </row>
    <row r="444657" spans="68:68" customFormat="1">
      <c r="BP444657" s="90"/>
    </row>
    <row r="444658" spans="68:68" customFormat="1">
      <c r="BP444658" s="90"/>
    </row>
    <row r="444659" spans="68:68" customFormat="1">
      <c r="BP444659" s="90"/>
    </row>
    <row r="444660" spans="68:68" customFormat="1">
      <c r="BP444660" s="90"/>
    </row>
    <row r="444661" spans="68:68" customFormat="1">
      <c r="BP444661" s="90"/>
    </row>
    <row r="444662" spans="68:68" customFormat="1">
      <c r="BP444662" s="90"/>
    </row>
    <row r="444663" spans="68:68" customFormat="1">
      <c r="BP444663" s="90"/>
    </row>
    <row r="444664" spans="68:68" customFormat="1">
      <c r="BP444664" s="90"/>
    </row>
    <row r="444665" spans="68:68" customFormat="1">
      <c r="BP444665" s="90"/>
    </row>
    <row r="444666" spans="68:68" customFormat="1">
      <c r="BP444666" s="90"/>
    </row>
    <row r="444667" spans="68:68" customFormat="1">
      <c r="BP444667" s="90"/>
    </row>
    <row r="444668" spans="68:68" customFormat="1">
      <c r="BP444668" s="90"/>
    </row>
    <row r="444669" spans="68:68" customFormat="1">
      <c r="BP444669" s="90"/>
    </row>
    <row r="444670" spans="68:68" customFormat="1">
      <c r="BP444670" s="90"/>
    </row>
    <row r="444671" spans="68:68" customFormat="1">
      <c r="BP444671" s="90"/>
    </row>
    <row r="444672" spans="68:68" customFormat="1">
      <c r="BP444672" s="90"/>
    </row>
    <row r="444673" spans="68:68" customFormat="1">
      <c r="BP444673" s="90"/>
    </row>
    <row r="444674" spans="68:68" customFormat="1">
      <c r="BP444674" s="90"/>
    </row>
    <row r="444675" spans="68:68" customFormat="1">
      <c r="BP444675" s="90"/>
    </row>
    <row r="444676" spans="68:68" customFormat="1">
      <c r="BP444676" s="90"/>
    </row>
    <row r="444677" spans="68:68" customFormat="1">
      <c r="BP444677" s="90"/>
    </row>
    <row r="444678" spans="68:68" customFormat="1">
      <c r="BP444678" s="90"/>
    </row>
    <row r="444679" spans="68:68" customFormat="1">
      <c r="BP444679" s="90"/>
    </row>
    <row r="444680" spans="68:68" customFormat="1">
      <c r="BP444680" s="90"/>
    </row>
    <row r="444681" spans="68:68" customFormat="1">
      <c r="BP444681" s="90"/>
    </row>
    <row r="444682" spans="68:68" customFormat="1">
      <c r="BP444682" s="90"/>
    </row>
    <row r="444683" spans="68:68" customFormat="1">
      <c r="BP444683" s="90"/>
    </row>
    <row r="444684" spans="68:68" customFormat="1">
      <c r="BP444684" s="90"/>
    </row>
    <row r="444685" spans="68:68" customFormat="1">
      <c r="BP444685" s="90"/>
    </row>
    <row r="444686" spans="68:68" customFormat="1">
      <c r="BP444686" s="90"/>
    </row>
    <row r="444687" spans="68:68" customFormat="1">
      <c r="BP444687" s="90"/>
    </row>
    <row r="444688" spans="68:68" customFormat="1">
      <c r="BP444688" s="90"/>
    </row>
    <row r="444689" spans="68:68" customFormat="1">
      <c r="BP444689" s="90"/>
    </row>
    <row r="444690" spans="68:68" customFormat="1">
      <c r="BP444690" s="90"/>
    </row>
    <row r="444691" spans="68:68" customFormat="1">
      <c r="BP444691" s="90"/>
    </row>
    <row r="444692" spans="68:68" customFormat="1">
      <c r="BP444692" s="90"/>
    </row>
    <row r="444693" spans="68:68" customFormat="1">
      <c r="BP444693" s="90"/>
    </row>
    <row r="444694" spans="68:68" customFormat="1">
      <c r="BP444694" s="90"/>
    </row>
    <row r="444695" spans="68:68" customFormat="1">
      <c r="BP444695" s="90"/>
    </row>
    <row r="444696" spans="68:68" customFormat="1">
      <c r="BP444696" s="90"/>
    </row>
    <row r="444697" spans="68:68" customFormat="1">
      <c r="BP444697" s="90"/>
    </row>
    <row r="444698" spans="68:68" customFormat="1">
      <c r="BP444698" s="90"/>
    </row>
    <row r="444699" spans="68:68" customFormat="1">
      <c r="BP444699" s="90"/>
    </row>
    <row r="444700" spans="68:68" customFormat="1">
      <c r="BP444700" s="90"/>
    </row>
    <row r="444701" spans="68:68" customFormat="1">
      <c r="BP444701" s="90"/>
    </row>
    <row r="444702" spans="68:68" customFormat="1">
      <c r="BP444702" s="90"/>
    </row>
    <row r="444703" spans="68:68" customFormat="1">
      <c r="BP444703" s="90"/>
    </row>
    <row r="444704" spans="68:68" customFormat="1">
      <c r="BP444704" s="90"/>
    </row>
    <row r="444705" spans="68:68" customFormat="1">
      <c r="BP444705" s="90"/>
    </row>
    <row r="444706" spans="68:68" customFormat="1">
      <c r="BP444706" s="90"/>
    </row>
    <row r="444707" spans="68:68" customFormat="1">
      <c r="BP444707" s="90"/>
    </row>
    <row r="444708" spans="68:68" customFormat="1">
      <c r="BP444708" s="90"/>
    </row>
    <row r="444709" spans="68:68" customFormat="1">
      <c r="BP444709" s="90"/>
    </row>
    <row r="444710" spans="68:68" customFormat="1">
      <c r="BP444710" s="90"/>
    </row>
    <row r="444711" spans="68:68" customFormat="1">
      <c r="BP444711" s="90"/>
    </row>
    <row r="444712" spans="68:68" customFormat="1">
      <c r="BP444712" s="90"/>
    </row>
    <row r="444713" spans="68:68" customFormat="1">
      <c r="BP444713" s="90"/>
    </row>
    <row r="444714" spans="68:68" customFormat="1">
      <c r="BP444714" s="90"/>
    </row>
    <row r="444715" spans="68:68" customFormat="1">
      <c r="BP444715" s="90"/>
    </row>
    <row r="444716" spans="68:68" customFormat="1">
      <c r="BP444716" s="90"/>
    </row>
    <row r="444717" spans="68:68" customFormat="1">
      <c r="BP444717" s="90"/>
    </row>
    <row r="444718" spans="68:68" customFormat="1">
      <c r="BP444718" s="90"/>
    </row>
    <row r="444719" spans="68:68" customFormat="1">
      <c r="BP444719" s="90"/>
    </row>
    <row r="444720" spans="68:68" customFormat="1">
      <c r="BP444720" s="90"/>
    </row>
    <row r="444721" spans="68:68" customFormat="1">
      <c r="BP444721" s="90"/>
    </row>
    <row r="444722" spans="68:68" customFormat="1">
      <c r="BP444722" s="90"/>
    </row>
    <row r="444723" spans="68:68" customFormat="1">
      <c r="BP444723" s="90"/>
    </row>
    <row r="444724" spans="68:68" customFormat="1">
      <c r="BP444724" s="90"/>
    </row>
    <row r="444725" spans="68:68" customFormat="1">
      <c r="BP444725" s="90"/>
    </row>
    <row r="444726" spans="68:68" customFormat="1">
      <c r="BP444726" s="90"/>
    </row>
    <row r="444727" spans="68:68" customFormat="1">
      <c r="BP444727" s="90"/>
    </row>
    <row r="444728" spans="68:68" customFormat="1">
      <c r="BP444728" s="90"/>
    </row>
    <row r="444729" spans="68:68" customFormat="1">
      <c r="BP444729" s="90"/>
    </row>
    <row r="444730" spans="68:68" customFormat="1">
      <c r="BP444730" s="90"/>
    </row>
    <row r="444731" spans="68:68" customFormat="1">
      <c r="BP444731" s="90"/>
    </row>
    <row r="444732" spans="68:68" customFormat="1">
      <c r="BP444732" s="90"/>
    </row>
    <row r="444733" spans="68:68" customFormat="1">
      <c r="BP444733" s="90"/>
    </row>
    <row r="444734" spans="68:68" customFormat="1">
      <c r="BP444734" s="90"/>
    </row>
    <row r="444735" spans="68:68" customFormat="1">
      <c r="BP444735" s="90"/>
    </row>
    <row r="444736" spans="68:68" customFormat="1">
      <c r="BP444736" s="90"/>
    </row>
    <row r="444737" spans="68:68" customFormat="1">
      <c r="BP444737" s="90"/>
    </row>
    <row r="444738" spans="68:68" customFormat="1">
      <c r="BP444738" s="90"/>
    </row>
    <row r="444739" spans="68:68" customFormat="1">
      <c r="BP444739" s="90"/>
    </row>
    <row r="444740" spans="68:68" customFormat="1">
      <c r="BP444740" s="90"/>
    </row>
    <row r="444741" spans="68:68" customFormat="1">
      <c r="BP444741" s="90"/>
    </row>
    <row r="444742" spans="68:68" customFormat="1">
      <c r="BP444742" s="90"/>
    </row>
    <row r="444743" spans="68:68" customFormat="1">
      <c r="BP444743" s="90"/>
    </row>
    <row r="444744" spans="68:68" customFormat="1">
      <c r="BP444744" s="90"/>
    </row>
    <row r="444745" spans="68:68" customFormat="1">
      <c r="BP444745" s="90"/>
    </row>
    <row r="444746" spans="68:68" customFormat="1">
      <c r="BP444746" s="90"/>
    </row>
    <row r="444747" spans="68:68" customFormat="1">
      <c r="BP444747" s="90"/>
    </row>
    <row r="444748" spans="68:68" customFormat="1">
      <c r="BP444748" s="90"/>
    </row>
    <row r="444749" spans="68:68" customFormat="1">
      <c r="BP444749" s="90"/>
    </row>
    <row r="444750" spans="68:68" customFormat="1">
      <c r="BP444750" s="90"/>
    </row>
    <row r="444751" spans="68:68" customFormat="1">
      <c r="BP444751" s="90"/>
    </row>
    <row r="444752" spans="68:68" customFormat="1">
      <c r="BP444752" s="90"/>
    </row>
    <row r="444753" spans="68:68" customFormat="1">
      <c r="BP444753" s="90"/>
    </row>
    <row r="444754" spans="68:68" customFormat="1">
      <c r="BP444754" s="90"/>
    </row>
    <row r="444755" spans="68:68" customFormat="1">
      <c r="BP444755" s="90"/>
    </row>
    <row r="444756" spans="68:68" customFormat="1">
      <c r="BP444756" s="90"/>
    </row>
    <row r="444757" spans="68:68" customFormat="1">
      <c r="BP444757" s="90"/>
    </row>
    <row r="444758" spans="68:68" customFormat="1">
      <c r="BP444758" s="90"/>
    </row>
    <row r="444759" spans="68:68" customFormat="1">
      <c r="BP444759" s="90"/>
    </row>
    <row r="444760" spans="68:68" customFormat="1">
      <c r="BP444760" s="90"/>
    </row>
    <row r="444761" spans="68:68" customFormat="1">
      <c r="BP444761" s="90"/>
    </row>
    <row r="444762" spans="68:68" customFormat="1">
      <c r="BP444762" s="90"/>
    </row>
    <row r="444763" spans="68:68" customFormat="1">
      <c r="BP444763" s="90"/>
    </row>
    <row r="444764" spans="68:68" customFormat="1">
      <c r="BP444764" s="90"/>
    </row>
    <row r="444765" spans="68:68" customFormat="1">
      <c r="BP444765" s="90"/>
    </row>
    <row r="444766" spans="68:68" customFormat="1">
      <c r="BP444766" s="90"/>
    </row>
    <row r="444767" spans="68:68" customFormat="1">
      <c r="BP444767" s="90"/>
    </row>
    <row r="444768" spans="68:68" customFormat="1">
      <c r="BP444768" s="90"/>
    </row>
    <row r="444769" spans="68:68" customFormat="1">
      <c r="BP444769" s="90"/>
    </row>
    <row r="444770" spans="68:68" customFormat="1">
      <c r="BP444770" s="90"/>
    </row>
    <row r="444771" spans="68:68" customFormat="1">
      <c r="BP444771" s="90"/>
    </row>
    <row r="444772" spans="68:68" customFormat="1">
      <c r="BP444772" s="90"/>
    </row>
    <row r="444773" spans="68:68" customFormat="1">
      <c r="BP444773" s="90"/>
    </row>
    <row r="444774" spans="68:68" customFormat="1">
      <c r="BP444774" s="90"/>
    </row>
    <row r="444775" spans="68:68" customFormat="1">
      <c r="BP444775" s="90"/>
    </row>
    <row r="444776" spans="68:68" customFormat="1">
      <c r="BP444776" s="90"/>
    </row>
    <row r="444777" spans="68:68" customFormat="1">
      <c r="BP444777" s="90"/>
    </row>
    <row r="444778" spans="68:68" customFormat="1">
      <c r="BP444778" s="90"/>
    </row>
    <row r="444779" spans="68:68" customFormat="1">
      <c r="BP444779" s="90"/>
    </row>
    <row r="444780" spans="68:68" customFormat="1">
      <c r="BP444780" s="90"/>
    </row>
    <row r="444781" spans="68:68" customFormat="1">
      <c r="BP444781" s="90"/>
    </row>
    <row r="444782" spans="68:68" customFormat="1">
      <c r="BP444782" s="90"/>
    </row>
    <row r="444783" spans="68:68" customFormat="1">
      <c r="BP444783" s="90"/>
    </row>
    <row r="444784" spans="68:68" customFormat="1">
      <c r="BP444784" s="90"/>
    </row>
    <row r="444785" spans="68:68" customFormat="1">
      <c r="BP444785" s="90"/>
    </row>
    <row r="444786" spans="68:68" customFormat="1">
      <c r="BP444786" s="90"/>
    </row>
    <row r="444787" spans="68:68" customFormat="1">
      <c r="BP444787" s="90"/>
    </row>
    <row r="444788" spans="68:68" customFormat="1">
      <c r="BP444788" s="90"/>
    </row>
    <row r="444789" spans="68:68" customFormat="1">
      <c r="BP444789" s="90"/>
    </row>
    <row r="444790" spans="68:68" customFormat="1">
      <c r="BP444790" s="90"/>
    </row>
    <row r="444791" spans="68:68" customFormat="1">
      <c r="BP444791" s="90"/>
    </row>
    <row r="444792" spans="68:68" customFormat="1">
      <c r="BP444792" s="90"/>
    </row>
    <row r="444793" spans="68:68" customFormat="1">
      <c r="BP444793" s="90"/>
    </row>
    <row r="444794" spans="68:68" customFormat="1">
      <c r="BP444794" s="90"/>
    </row>
    <row r="444795" spans="68:68" customFormat="1">
      <c r="BP444795" s="90"/>
    </row>
    <row r="444796" spans="68:68" customFormat="1">
      <c r="BP444796" s="90"/>
    </row>
    <row r="444797" spans="68:68" customFormat="1">
      <c r="BP444797" s="90"/>
    </row>
    <row r="444798" spans="68:68" customFormat="1">
      <c r="BP444798" s="90"/>
    </row>
    <row r="444799" spans="68:68" customFormat="1">
      <c r="BP444799" s="90"/>
    </row>
    <row r="444800" spans="68:68" customFormat="1">
      <c r="BP444800" s="90"/>
    </row>
    <row r="444801" spans="68:68" customFormat="1">
      <c r="BP444801" s="90"/>
    </row>
    <row r="444802" spans="68:68" customFormat="1">
      <c r="BP444802" s="90"/>
    </row>
    <row r="444803" spans="68:68" customFormat="1">
      <c r="BP444803" s="90"/>
    </row>
    <row r="444804" spans="68:68" customFormat="1">
      <c r="BP444804" s="90"/>
    </row>
    <row r="444805" spans="68:68" customFormat="1">
      <c r="BP444805" s="90"/>
    </row>
    <row r="444806" spans="68:68" customFormat="1">
      <c r="BP444806" s="90"/>
    </row>
    <row r="444807" spans="68:68" customFormat="1">
      <c r="BP444807" s="90"/>
    </row>
    <row r="444808" spans="68:68" customFormat="1">
      <c r="BP444808" s="90"/>
    </row>
    <row r="444809" spans="68:68" customFormat="1">
      <c r="BP444809" s="90"/>
    </row>
    <row r="444810" spans="68:68" customFormat="1">
      <c r="BP444810" s="90"/>
    </row>
    <row r="444811" spans="68:68" customFormat="1">
      <c r="BP444811" s="90"/>
    </row>
    <row r="444812" spans="68:68" customFormat="1">
      <c r="BP444812" s="90"/>
    </row>
    <row r="444813" spans="68:68" customFormat="1">
      <c r="BP444813" s="90"/>
    </row>
    <row r="444814" spans="68:68" customFormat="1">
      <c r="BP444814" s="90"/>
    </row>
    <row r="444815" spans="68:68" customFormat="1">
      <c r="BP444815" s="90"/>
    </row>
    <row r="444816" spans="68:68" customFormat="1">
      <c r="BP444816" s="90"/>
    </row>
    <row r="444817" spans="68:68" customFormat="1">
      <c r="BP444817" s="90"/>
    </row>
    <row r="444818" spans="68:68" customFormat="1">
      <c r="BP444818" s="90"/>
    </row>
    <row r="444819" spans="68:68" customFormat="1">
      <c r="BP444819" s="90"/>
    </row>
    <row r="444820" spans="68:68" customFormat="1">
      <c r="BP444820" s="90"/>
    </row>
    <row r="444821" spans="68:68" customFormat="1">
      <c r="BP444821" s="90"/>
    </row>
    <row r="444822" spans="68:68" customFormat="1">
      <c r="BP444822" s="90"/>
    </row>
    <row r="444823" spans="68:68" customFormat="1">
      <c r="BP444823" s="90"/>
    </row>
    <row r="444824" spans="68:68" customFormat="1">
      <c r="BP444824" s="90"/>
    </row>
    <row r="444825" spans="68:68" customFormat="1">
      <c r="BP444825" s="90"/>
    </row>
    <row r="444826" spans="68:68" customFormat="1">
      <c r="BP444826" s="90"/>
    </row>
    <row r="444827" spans="68:68" customFormat="1">
      <c r="BP444827" s="90"/>
    </row>
    <row r="444828" spans="68:68" customFormat="1">
      <c r="BP444828" s="90"/>
    </row>
    <row r="444829" spans="68:68" customFormat="1">
      <c r="BP444829" s="90"/>
    </row>
    <row r="444830" spans="68:68" customFormat="1">
      <c r="BP444830" s="90"/>
    </row>
    <row r="444831" spans="68:68" customFormat="1">
      <c r="BP444831" s="90"/>
    </row>
    <row r="444832" spans="68:68" customFormat="1">
      <c r="BP444832" s="90"/>
    </row>
    <row r="444833" spans="68:68" customFormat="1">
      <c r="BP444833" s="90"/>
    </row>
    <row r="444834" spans="68:68" customFormat="1">
      <c r="BP444834" s="90"/>
    </row>
    <row r="444835" spans="68:68" customFormat="1">
      <c r="BP444835" s="90"/>
    </row>
    <row r="444836" spans="68:68" customFormat="1">
      <c r="BP444836" s="90"/>
    </row>
    <row r="444837" spans="68:68" customFormat="1">
      <c r="BP444837" s="90"/>
    </row>
    <row r="444838" spans="68:68" customFormat="1">
      <c r="BP444838" s="90"/>
    </row>
    <row r="444839" spans="68:68" customFormat="1">
      <c r="BP444839" s="90"/>
    </row>
    <row r="444840" spans="68:68" customFormat="1">
      <c r="BP444840" s="90"/>
    </row>
    <row r="444841" spans="68:68" customFormat="1">
      <c r="BP444841" s="90"/>
    </row>
    <row r="444842" spans="68:68" customFormat="1">
      <c r="BP444842" s="90"/>
    </row>
    <row r="444843" spans="68:68" customFormat="1">
      <c r="BP444843" s="90"/>
    </row>
    <row r="444844" spans="68:68" customFormat="1">
      <c r="BP444844" s="90"/>
    </row>
    <row r="444845" spans="68:68" customFormat="1">
      <c r="BP444845" s="90"/>
    </row>
    <row r="444846" spans="68:68" customFormat="1">
      <c r="BP444846" s="90"/>
    </row>
    <row r="444847" spans="68:68" customFormat="1">
      <c r="BP444847" s="90"/>
    </row>
    <row r="444848" spans="68:68" customFormat="1">
      <c r="BP444848" s="90"/>
    </row>
    <row r="444849" spans="68:68" customFormat="1">
      <c r="BP444849" s="90"/>
    </row>
    <row r="444850" spans="68:68" customFormat="1">
      <c r="BP444850" s="90"/>
    </row>
    <row r="444851" spans="68:68" customFormat="1">
      <c r="BP444851" s="90"/>
    </row>
    <row r="444852" spans="68:68" customFormat="1">
      <c r="BP444852" s="90"/>
    </row>
    <row r="444853" spans="68:68" customFormat="1">
      <c r="BP444853" s="90"/>
    </row>
    <row r="444854" spans="68:68" customFormat="1">
      <c r="BP444854" s="90"/>
    </row>
    <row r="444855" spans="68:68" customFormat="1">
      <c r="BP444855" s="90"/>
    </row>
    <row r="444856" spans="68:68" customFormat="1">
      <c r="BP444856" s="90"/>
    </row>
    <row r="444857" spans="68:68" customFormat="1">
      <c r="BP444857" s="90"/>
    </row>
    <row r="444858" spans="68:68" customFormat="1">
      <c r="BP444858" s="90"/>
    </row>
    <row r="444859" spans="68:68" customFormat="1">
      <c r="BP444859" s="90"/>
    </row>
    <row r="444860" spans="68:68" customFormat="1">
      <c r="BP444860" s="90"/>
    </row>
    <row r="444861" spans="68:68" customFormat="1">
      <c r="BP444861" s="90"/>
    </row>
    <row r="444862" spans="68:68" customFormat="1">
      <c r="BP444862" s="90"/>
    </row>
    <row r="444863" spans="68:68" customFormat="1">
      <c r="BP444863" s="90"/>
    </row>
    <row r="444864" spans="68:68" customFormat="1">
      <c r="BP444864" s="90"/>
    </row>
    <row r="444865" spans="68:68" customFormat="1">
      <c r="BP444865" s="90"/>
    </row>
    <row r="444866" spans="68:68" customFormat="1">
      <c r="BP444866" s="90"/>
    </row>
    <row r="444867" spans="68:68" customFormat="1">
      <c r="BP444867" s="90"/>
    </row>
    <row r="444868" spans="68:68" customFormat="1">
      <c r="BP444868" s="90"/>
    </row>
    <row r="444869" spans="68:68" customFormat="1">
      <c r="BP444869" s="90"/>
    </row>
    <row r="444870" spans="68:68" customFormat="1">
      <c r="BP444870" s="90"/>
    </row>
    <row r="444871" spans="68:68" customFormat="1">
      <c r="BP444871" s="90"/>
    </row>
    <row r="444872" spans="68:68" customFormat="1">
      <c r="BP444872" s="90"/>
    </row>
    <row r="444873" spans="68:68" customFormat="1">
      <c r="BP444873" s="90"/>
    </row>
    <row r="444874" spans="68:68" customFormat="1">
      <c r="BP444874" s="90"/>
    </row>
    <row r="444875" spans="68:68" customFormat="1">
      <c r="BP444875" s="90"/>
    </row>
    <row r="444876" spans="68:68" customFormat="1">
      <c r="BP444876" s="90"/>
    </row>
    <row r="444877" spans="68:68" customFormat="1">
      <c r="BP444877" s="90"/>
    </row>
    <row r="444878" spans="68:68" customFormat="1">
      <c r="BP444878" s="90"/>
    </row>
    <row r="444879" spans="68:68" customFormat="1">
      <c r="BP444879" s="90"/>
    </row>
    <row r="444880" spans="68:68" customFormat="1">
      <c r="BP444880" s="90"/>
    </row>
    <row r="444881" spans="68:68" customFormat="1">
      <c r="BP444881" s="90"/>
    </row>
    <row r="444882" spans="68:68" customFormat="1">
      <c r="BP444882" s="90"/>
    </row>
    <row r="444883" spans="68:68" customFormat="1">
      <c r="BP444883" s="90"/>
    </row>
    <row r="444884" spans="68:68" customFormat="1">
      <c r="BP444884" s="90"/>
    </row>
    <row r="444885" spans="68:68" customFormat="1">
      <c r="BP444885" s="90"/>
    </row>
    <row r="444886" spans="68:68" customFormat="1">
      <c r="BP444886" s="90"/>
    </row>
    <row r="444887" spans="68:68" customFormat="1">
      <c r="BP444887" s="90"/>
    </row>
    <row r="444888" spans="68:68" customFormat="1">
      <c r="BP444888" s="90"/>
    </row>
    <row r="444889" spans="68:68" customFormat="1">
      <c r="BP444889" s="90"/>
    </row>
    <row r="444890" spans="68:68" customFormat="1">
      <c r="BP444890" s="90"/>
    </row>
    <row r="444891" spans="68:68" customFormat="1">
      <c r="BP444891" s="90"/>
    </row>
    <row r="444892" spans="68:68" customFormat="1">
      <c r="BP444892" s="90"/>
    </row>
    <row r="444893" spans="68:68" customFormat="1">
      <c r="BP444893" s="90"/>
    </row>
    <row r="444894" spans="68:68" customFormat="1">
      <c r="BP444894" s="90"/>
    </row>
    <row r="444895" spans="68:68" customFormat="1">
      <c r="BP444895" s="90"/>
    </row>
    <row r="444896" spans="68:68" customFormat="1">
      <c r="BP444896" s="90"/>
    </row>
    <row r="444897" spans="68:68" customFormat="1">
      <c r="BP444897" s="90"/>
    </row>
    <row r="444898" spans="68:68" customFormat="1">
      <c r="BP444898" s="90"/>
    </row>
    <row r="444899" spans="68:68" customFormat="1">
      <c r="BP444899" s="90"/>
    </row>
    <row r="444900" spans="68:68" customFormat="1">
      <c r="BP444900" s="90"/>
    </row>
    <row r="444901" spans="68:68" customFormat="1">
      <c r="BP444901" s="90"/>
    </row>
    <row r="444902" spans="68:68" customFormat="1">
      <c r="BP444902" s="90"/>
    </row>
    <row r="444903" spans="68:68" customFormat="1">
      <c r="BP444903" s="90"/>
    </row>
    <row r="444904" spans="68:68" customFormat="1">
      <c r="BP444904" s="90"/>
    </row>
    <row r="444905" spans="68:68" customFormat="1">
      <c r="BP444905" s="90"/>
    </row>
    <row r="444906" spans="68:68" customFormat="1">
      <c r="BP444906" s="90"/>
    </row>
    <row r="444907" spans="68:68" customFormat="1">
      <c r="BP444907" s="90"/>
    </row>
    <row r="444908" spans="68:68" customFormat="1">
      <c r="BP444908" s="90"/>
    </row>
    <row r="444909" spans="68:68" customFormat="1">
      <c r="BP444909" s="90"/>
    </row>
    <row r="444910" spans="68:68" customFormat="1">
      <c r="BP444910" s="90"/>
    </row>
    <row r="444911" spans="68:68" customFormat="1">
      <c r="BP444911" s="90"/>
    </row>
    <row r="444912" spans="68:68" customFormat="1">
      <c r="BP444912" s="90"/>
    </row>
    <row r="444913" spans="68:68" customFormat="1">
      <c r="BP444913" s="90"/>
    </row>
    <row r="444914" spans="68:68" customFormat="1">
      <c r="BP444914" s="90"/>
    </row>
    <row r="444915" spans="68:68" customFormat="1">
      <c r="BP444915" s="90"/>
    </row>
    <row r="444916" spans="68:68" customFormat="1">
      <c r="BP444916" s="90"/>
    </row>
    <row r="444917" spans="68:68" customFormat="1">
      <c r="BP444917" s="90"/>
    </row>
    <row r="444918" spans="68:68" customFormat="1">
      <c r="BP444918" s="90"/>
    </row>
    <row r="444919" spans="68:68" customFormat="1">
      <c r="BP444919" s="90"/>
    </row>
    <row r="444920" spans="68:68" customFormat="1">
      <c r="BP444920" s="90"/>
    </row>
    <row r="444921" spans="68:68" customFormat="1">
      <c r="BP444921" s="90"/>
    </row>
    <row r="444922" spans="68:68" customFormat="1">
      <c r="BP444922" s="90"/>
    </row>
    <row r="444923" spans="68:68" customFormat="1">
      <c r="BP444923" s="90"/>
    </row>
    <row r="444924" spans="68:68" customFormat="1">
      <c r="BP444924" s="90"/>
    </row>
    <row r="444925" spans="68:68" customFormat="1">
      <c r="BP444925" s="90"/>
    </row>
    <row r="444926" spans="68:68" customFormat="1">
      <c r="BP444926" s="90"/>
    </row>
    <row r="444927" spans="68:68" customFormat="1">
      <c r="BP444927" s="90"/>
    </row>
    <row r="444928" spans="68:68" customFormat="1">
      <c r="BP444928" s="90"/>
    </row>
    <row r="444929" spans="68:68" customFormat="1">
      <c r="BP444929" s="90"/>
    </row>
    <row r="444930" spans="68:68" customFormat="1">
      <c r="BP444930" s="90"/>
    </row>
    <row r="444931" spans="68:68" customFormat="1">
      <c r="BP444931" s="90"/>
    </row>
    <row r="444932" spans="68:68" customFormat="1">
      <c r="BP444932" s="90"/>
    </row>
    <row r="444933" spans="68:68" customFormat="1">
      <c r="BP444933" s="90"/>
    </row>
    <row r="444934" spans="68:68" customFormat="1">
      <c r="BP444934" s="90"/>
    </row>
    <row r="444935" spans="68:68" customFormat="1">
      <c r="BP444935" s="90"/>
    </row>
    <row r="444936" spans="68:68" customFormat="1">
      <c r="BP444936" s="90"/>
    </row>
    <row r="444937" spans="68:68" customFormat="1">
      <c r="BP444937" s="90"/>
    </row>
    <row r="444938" spans="68:68" customFormat="1">
      <c r="BP444938" s="90"/>
    </row>
    <row r="444939" spans="68:68" customFormat="1">
      <c r="BP444939" s="90"/>
    </row>
    <row r="444940" spans="68:68" customFormat="1">
      <c r="BP444940" s="90"/>
    </row>
    <row r="444941" spans="68:68" customFormat="1">
      <c r="BP444941" s="90"/>
    </row>
    <row r="444942" spans="68:68" customFormat="1">
      <c r="BP444942" s="90"/>
    </row>
    <row r="444943" spans="68:68" customFormat="1">
      <c r="BP444943" s="90"/>
    </row>
    <row r="444944" spans="68:68" customFormat="1">
      <c r="BP444944" s="90"/>
    </row>
    <row r="444945" spans="68:68" customFormat="1">
      <c r="BP444945" s="90"/>
    </row>
    <row r="444946" spans="68:68" customFormat="1">
      <c r="BP444946" s="90"/>
    </row>
    <row r="444947" spans="68:68" customFormat="1">
      <c r="BP444947" s="90"/>
    </row>
    <row r="444948" spans="68:68" customFormat="1">
      <c r="BP444948" s="90"/>
    </row>
    <row r="444949" spans="68:68" customFormat="1">
      <c r="BP444949" s="90"/>
    </row>
    <row r="444950" spans="68:68" customFormat="1">
      <c r="BP444950" s="90"/>
    </row>
    <row r="444951" spans="68:68" customFormat="1">
      <c r="BP444951" s="90"/>
    </row>
    <row r="444952" spans="68:68" customFormat="1">
      <c r="BP444952" s="90"/>
    </row>
    <row r="444953" spans="68:68" customFormat="1">
      <c r="BP444953" s="90"/>
    </row>
    <row r="444954" spans="68:68" customFormat="1">
      <c r="BP444954" s="90"/>
    </row>
    <row r="444955" spans="68:68" customFormat="1">
      <c r="BP444955" s="90"/>
    </row>
    <row r="444956" spans="68:68" customFormat="1">
      <c r="BP444956" s="90"/>
    </row>
    <row r="444957" spans="68:68" customFormat="1">
      <c r="BP444957" s="90"/>
    </row>
    <row r="444958" spans="68:68" customFormat="1">
      <c r="BP444958" s="90"/>
    </row>
    <row r="444959" spans="68:68" customFormat="1">
      <c r="BP444959" s="90"/>
    </row>
    <row r="444960" spans="68:68" customFormat="1">
      <c r="BP444960" s="90"/>
    </row>
    <row r="444961" spans="68:68" customFormat="1">
      <c r="BP444961" s="90"/>
    </row>
    <row r="444962" spans="68:68" customFormat="1">
      <c r="BP444962" s="90"/>
    </row>
    <row r="444963" spans="68:68" customFormat="1">
      <c r="BP444963" s="90"/>
    </row>
    <row r="444964" spans="68:68" customFormat="1">
      <c r="BP444964" s="90"/>
    </row>
    <row r="444965" spans="68:68" customFormat="1">
      <c r="BP444965" s="90"/>
    </row>
    <row r="444966" spans="68:68" customFormat="1">
      <c r="BP444966" s="90"/>
    </row>
    <row r="444967" spans="68:68" customFormat="1">
      <c r="BP444967" s="90"/>
    </row>
    <row r="444968" spans="68:68" customFormat="1">
      <c r="BP444968" s="90"/>
    </row>
    <row r="444969" spans="68:68" customFormat="1">
      <c r="BP444969" s="90"/>
    </row>
    <row r="444970" spans="68:68" customFormat="1">
      <c r="BP444970" s="90"/>
    </row>
    <row r="444971" spans="68:68" customFormat="1">
      <c r="BP444971" s="90"/>
    </row>
    <row r="444972" spans="68:68" customFormat="1">
      <c r="BP444972" s="90"/>
    </row>
    <row r="444973" spans="68:68" customFormat="1">
      <c r="BP444973" s="90"/>
    </row>
    <row r="444974" spans="68:68" customFormat="1">
      <c r="BP444974" s="90"/>
    </row>
    <row r="444975" spans="68:68" customFormat="1">
      <c r="BP444975" s="90"/>
    </row>
    <row r="444976" spans="68:68" customFormat="1">
      <c r="BP444976" s="90"/>
    </row>
    <row r="444977" spans="68:68" customFormat="1">
      <c r="BP444977" s="90"/>
    </row>
    <row r="444978" spans="68:68" customFormat="1">
      <c r="BP444978" s="90"/>
    </row>
    <row r="444979" spans="68:68" customFormat="1">
      <c r="BP444979" s="90"/>
    </row>
    <row r="444980" spans="68:68" customFormat="1">
      <c r="BP444980" s="90"/>
    </row>
    <row r="444981" spans="68:68" customFormat="1">
      <c r="BP444981" s="90"/>
    </row>
    <row r="444982" spans="68:68" customFormat="1">
      <c r="BP444982" s="90"/>
    </row>
    <row r="444983" spans="68:68" customFormat="1">
      <c r="BP444983" s="90"/>
    </row>
    <row r="444984" spans="68:68" customFormat="1">
      <c r="BP444984" s="90"/>
    </row>
    <row r="444985" spans="68:68" customFormat="1">
      <c r="BP444985" s="90"/>
    </row>
    <row r="444986" spans="68:68" customFormat="1">
      <c r="BP444986" s="90"/>
    </row>
    <row r="444987" spans="68:68" customFormat="1">
      <c r="BP444987" s="90"/>
    </row>
    <row r="444988" spans="68:68" customFormat="1">
      <c r="BP444988" s="90"/>
    </row>
    <row r="444989" spans="68:68" customFormat="1">
      <c r="BP444989" s="90"/>
    </row>
    <row r="444990" spans="68:68" customFormat="1">
      <c r="BP444990" s="90"/>
    </row>
    <row r="444991" spans="68:68" customFormat="1">
      <c r="BP444991" s="90"/>
    </row>
    <row r="444992" spans="68:68" customFormat="1">
      <c r="BP444992" s="90"/>
    </row>
    <row r="444993" spans="68:68" customFormat="1">
      <c r="BP444993" s="90"/>
    </row>
    <row r="444994" spans="68:68" customFormat="1">
      <c r="BP444994" s="90"/>
    </row>
    <row r="444995" spans="68:68" customFormat="1">
      <c r="BP444995" s="90"/>
    </row>
    <row r="444996" spans="68:68" customFormat="1">
      <c r="BP444996" s="90"/>
    </row>
    <row r="444997" spans="68:68" customFormat="1">
      <c r="BP444997" s="90"/>
    </row>
    <row r="444998" spans="68:68" customFormat="1">
      <c r="BP444998" s="90"/>
    </row>
    <row r="444999" spans="68:68" customFormat="1">
      <c r="BP444999" s="90"/>
    </row>
    <row r="445000" spans="68:68" customFormat="1">
      <c r="BP445000" s="90"/>
    </row>
    <row r="445001" spans="68:68" customFormat="1">
      <c r="BP445001" s="90"/>
    </row>
    <row r="445002" spans="68:68" customFormat="1">
      <c r="BP445002" s="90"/>
    </row>
    <row r="445003" spans="68:68" customFormat="1">
      <c r="BP445003" s="90"/>
    </row>
    <row r="445004" spans="68:68" customFormat="1">
      <c r="BP445004" s="90"/>
    </row>
    <row r="445005" spans="68:68" customFormat="1">
      <c r="BP445005" s="90"/>
    </row>
    <row r="445006" spans="68:68" customFormat="1">
      <c r="BP445006" s="90"/>
    </row>
    <row r="445007" spans="68:68" customFormat="1">
      <c r="BP445007" s="90"/>
    </row>
    <row r="445008" spans="68:68" customFormat="1">
      <c r="BP445008" s="90"/>
    </row>
    <row r="445009" spans="68:68" customFormat="1">
      <c r="BP445009" s="90"/>
    </row>
    <row r="445010" spans="68:68" customFormat="1">
      <c r="BP445010" s="90"/>
    </row>
    <row r="445011" spans="68:68" customFormat="1">
      <c r="BP445011" s="90"/>
    </row>
    <row r="445012" spans="68:68" customFormat="1">
      <c r="BP445012" s="90"/>
    </row>
    <row r="445013" spans="68:68" customFormat="1">
      <c r="BP445013" s="90"/>
    </row>
    <row r="445014" spans="68:68" customFormat="1">
      <c r="BP445014" s="90"/>
    </row>
    <row r="445015" spans="68:68" customFormat="1">
      <c r="BP445015" s="90"/>
    </row>
    <row r="445016" spans="68:68" customFormat="1">
      <c r="BP445016" s="90"/>
    </row>
    <row r="445017" spans="68:68" customFormat="1">
      <c r="BP445017" s="90"/>
    </row>
    <row r="445018" spans="68:68" customFormat="1">
      <c r="BP445018" s="90"/>
    </row>
    <row r="445019" spans="68:68" customFormat="1">
      <c r="BP445019" s="90"/>
    </row>
    <row r="445020" spans="68:68" customFormat="1">
      <c r="BP445020" s="90"/>
    </row>
    <row r="445021" spans="68:68" customFormat="1">
      <c r="BP445021" s="90"/>
    </row>
    <row r="445022" spans="68:68" customFormat="1">
      <c r="BP445022" s="90"/>
    </row>
    <row r="445023" spans="68:68" customFormat="1">
      <c r="BP445023" s="90"/>
    </row>
    <row r="445024" spans="68:68" customFormat="1">
      <c r="BP445024" s="90"/>
    </row>
    <row r="445025" spans="68:68" customFormat="1">
      <c r="BP445025" s="90"/>
    </row>
    <row r="445026" spans="68:68" customFormat="1">
      <c r="BP445026" s="90"/>
    </row>
    <row r="445027" spans="68:68" customFormat="1">
      <c r="BP445027" s="90"/>
    </row>
    <row r="445028" spans="68:68" customFormat="1">
      <c r="BP445028" s="90"/>
    </row>
    <row r="445029" spans="68:68" customFormat="1">
      <c r="BP445029" s="90"/>
    </row>
    <row r="445030" spans="68:68" customFormat="1">
      <c r="BP445030" s="90"/>
    </row>
    <row r="445031" spans="68:68" customFormat="1">
      <c r="BP445031" s="90"/>
    </row>
    <row r="445032" spans="68:68" customFormat="1">
      <c r="BP445032" s="90"/>
    </row>
    <row r="445033" spans="68:68" customFormat="1">
      <c r="BP445033" s="90"/>
    </row>
    <row r="445034" spans="68:68" customFormat="1">
      <c r="BP445034" s="90"/>
    </row>
    <row r="445035" spans="68:68" customFormat="1">
      <c r="BP445035" s="90"/>
    </row>
    <row r="445036" spans="68:68" customFormat="1">
      <c r="BP445036" s="90"/>
    </row>
    <row r="445037" spans="68:68" customFormat="1">
      <c r="BP445037" s="90"/>
    </row>
    <row r="445038" spans="68:68" customFormat="1">
      <c r="BP445038" s="90"/>
    </row>
    <row r="445039" spans="68:68" customFormat="1">
      <c r="BP445039" s="90"/>
    </row>
    <row r="445040" spans="68:68" customFormat="1">
      <c r="BP445040" s="90"/>
    </row>
    <row r="445041" spans="68:68" customFormat="1">
      <c r="BP445041" s="90"/>
    </row>
    <row r="445042" spans="68:68" customFormat="1">
      <c r="BP445042" s="90"/>
    </row>
    <row r="445043" spans="68:68" customFormat="1">
      <c r="BP445043" s="90"/>
    </row>
    <row r="445044" spans="68:68" customFormat="1">
      <c r="BP445044" s="90"/>
    </row>
    <row r="445045" spans="68:68" customFormat="1">
      <c r="BP445045" s="90"/>
    </row>
    <row r="445046" spans="68:68" customFormat="1">
      <c r="BP445046" s="90"/>
    </row>
    <row r="445047" spans="68:68" customFormat="1">
      <c r="BP445047" s="90"/>
    </row>
    <row r="445048" spans="68:68" customFormat="1">
      <c r="BP445048" s="90"/>
    </row>
    <row r="445049" spans="68:68" customFormat="1">
      <c r="BP445049" s="90"/>
    </row>
    <row r="445050" spans="68:68" customFormat="1">
      <c r="BP445050" s="90"/>
    </row>
    <row r="445051" spans="68:68" customFormat="1">
      <c r="BP445051" s="90"/>
    </row>
    <row r="445052" spans="68:68" customFormat="1">
      <c r="BP445052" s="90"/>
    </row>
    <row r="445053" spans="68:68" customFormat="1">
      <c r="BP445053" s="90"/>
    </row>
    <row r="445054" spans="68:68" customFormat="1">
      <c r="BP445054" s="90"/>
    </row>
    <row r="445055" spans="68:68" customFormat="1">
      <c r="BP445055" s="90"/>
    </row>
    <row r="445056" spans="68:68" customFormat="1">
      <c r="BP445056" s="90"/>
    </row>
    <row r="445057" spans="68:68" customFormat="1">
      <c r="BP445057" s="90"/>
    </row>
    <row r="445058" spans="68:68" customFormat="1">
      <c r="BP445058" s="90"/>
    </row>
    <row r="445059" spans="68:68" customFormat="1">
      <c r="BP445059" s="90"/>
    </row>
    <row r="445060" spans="68:68" customFormat="1">
      <c r="BP445060" s="90"/>
    </row>
    <row r="445061" spans="68:68" customFormat="1">
      <c r="BP445061" s="90"/>
    </row>
    <row r="445062" spans="68:68" customFormat="1">
      <c r="BP445062" s="90"/>
    </row>
    <row r="445063" spans="68:68" customFormat="1">
      <c r="BP445063" s="90"/>
    </row>
    <row r="445064" spans="68:68" customFormat="1">
      <c r="BP445064" s="90"/>
    </row>
    <row r="445065" spans="68:68" customFormat="1">
      <c r="BP445065" s="90"/>
    </row>
    <row r="445066" spans="68:68" customFormat="1">
      <c r="BP445066" s="90"/>
    </row>
    <row r="445067" spans="68:68" customFormat="1">
      <c r="BP445067" s="90"/>
    </row>
    <row r="445068" spans="68:68" customFormat="1">
      <c r="BP445068" s="90"/>
    </row>
    <row r="445069" spans="68:68" customFormat="1">
      <c r="BP445069" s="90"/>
    </row>
    <row r="445070" spans="68:68" customFormat="1">
      <c r="BP445070" s="90"/>
    </row>
    <row r="445071" spans="68:68" customFormat="1">
      <c r="BP445071" s="90"/>
    </row>
    <row r="445072" spans="68:68" customFormat="1">
      <c r="BP445072" s="90"/>
    </row>
    <row r="445073" spans="68:68" customFormat="1">
      <c r="BP445073" s="90"/>
    </row>
    <row r="445074" spans="68:68" customFormat="1">
      <c r="BP445074" s="90"/>
    </row>
    <row r="445075" spans="68:68" customFormat="1">
      <c r="BP445075" s="90"/>
    </row>
    <row r="445076" spans="68:68" customFormat="1">
      <c r="BP445076" s="90"/>
    </row>
    <row r="445077" spans="68:68" customFormat="1">
      <c r="BP445077" s="90"/>
    </row>
    <row r="445078" spans="68:68" customFormat="1">
      <c r="BP445078" s="90"/>
    </row>
    <row r="445079" spans="68:68" customFormat="1">
      <c r="BP445079" s="90"/>
    </row>
    <row r="445080" spans="68:68" customFormat="1">
      <c r="BP445080" s="90"/>
    </row>
    <row r="445081" spans="68:68" customFormat="1">
      <c r="BP445081" s="90"/>
    </row>
    <row r="445082" spans="68:68" customFormat="1">
      <c r="BP445082" s="90"/>
    </row>
    <row r="445083" spans="68:68" customFormat="1">
      <c r="BP445083" s="90"/>
    </row>
    <row r="445084" spans="68:68" customFormat="1">
      <c r="BP445084" s="90"/>
    </row>
    <row r="445085" spans="68:68" customFormat="1">
      <c r="BP445085" s="90"/>
    </row>
    <row r="445086" spans="68:68" customFormat="1">
      <c r="BP445086" s="90"/>
    </row>
    <row r="445087" spans="68:68" customFormat="1">
      <c r="BP445087" s="90"/>
    </row>
    <row r="445088" spans="68:68" customFormat="1">
      <c r="BP445088" s="90"/>
    </row>
    <row r="445089" spans="68:68" customFormat="1">
      <c r="BP445089" s="90"/>
    </row>
    <row r="445090" spans="68:68" customFormat="1">
      <c r="BP445090" s="90"/>
    </row>
    <row r="445091" spans="68:68" customFormat="1">
      <c r="BP445091" s="90"/>
    </row>
    <row r="445092" spans="68:68" customFormat="1">
      <c r="BP445092" s="90"/>
    </row>
    <row r="445093" spans="68:68" customFormat="1">
      <c r="BP445093" s="90"/>
    </row>
    <row r="445094" spans="68:68" customFormat="1">
      <c r="BP445094" s="90"/>
    </row>
    <row r="445095" spans="68:68" customFormat="1">
      <c r="BP445095" s="90"/>
    </row>
    <row r="445096" spans="68:68" customFormat="1">
      <c r="BP445096" s="90"/>
    </row>
    <row r="445097" spans="68:68" customFormat="1">
      <c r="BP445097" s="90"/>
    </row>
    <row r="445098" spans="68:68" customFormat="1">
      <c r="BP445098" s="90"/>
    </row>
    <row r="445099" spans="68:68" customFormat="1">
      <c r="BP445099" s="90"/>
    </row>
    <row r="445100" spans="68:68" customFormat="1">
      <c r="BP445100" s="90"/>
    </row>
    <row r="445101" spans="68:68" customFormat="1">
      <c r="BP445101" s="90"/>
    </row>
    <row r="445102" spans="68:68" customFormat="1">
      <c r="BP445102" s="90"/>
    </row>
    <row r="445103" spans="68:68" customFormat="1">
      <c r="BP445103" s="90"/>
    </row>
    <row r="445104" spans="68:68" customFormat="1">
      <c r="BP445104" s="90"/>
    </row>
    <row r="445105" spans="68:68" customFormat="1">
      <c r="BP445105" s="90"/>
    </row>
    <row r="445106" spans="68:68" customFormat="1">
      <c r="BP445106" s="90"/>
    </row>
    <row r="445107" spans="68:68" customFormat="1">
      <c r="BP445107" s="90"/>
    </row>
    <row r="445108" spans="68:68" customFormat="1">
      <c r="BP445108" s="90"/>
    </row>
    <row r="445109" spans="68:68" customFormat="1">
      <c r="BP445109" s="90"/>
    </row>
    <row r="445110" spans="68:68" customFormat="1">
      <c r="BP445110" s="90"/>
    </row>
    <row r="445111" spans="68:68" customFormat="1">
      <c r="BP445111" s="90"/>
    </row>
    <row r="445112" spans="68:68" customFormat="1">
      <c r="BP445112" s="90"/>
    </row>
    <row r="445113" spans="68:68" customFormat="1">
      <c r="BP445113" s="90"/>
    </row>
    <row r="445114" spans="68:68" customFormat="1">
      <c r="BP445114" s="90"/>
    </row>
    <row r="445115" spans="68:68" customFormat="1">
      <c r="BP445115" s="90"/>
    </row>
    <row r="445116" spans="68:68" customFormat="1">
      <c r="BP445116" s="90"/>
    </row>
    <row r="445117" spans="68:68" customFormat="1">
      <c r="BP445117" s="90"/>
    </row>
    <row r="445118" spans="68:68" customFormat="1">
      <c r="BP445118" s="90"/>
    </row>
    <row r="445119" spans="68:68" customFormat="1">
      <c r="BP445119" s="90"/>
    </row>
    <row r="445120" spans="68:68" customFormat="1">
      <c r="BP445120" s="90"/>
    </row>
    <row r="445121" spans="68:68" customFormat="1">
      <c r="BP445121" s="90"/>
    </row>
    <row r="445122" spans="68:68" customFormat="1">
      <c r="BP445122" s="90"/>
    </row>
    <row r="445123" spans="68:68" customFormat="1">
      <c r="BP445123" s="90"/>
    </row>
    <row r="445124" spans="68:68" customFormat="1">
      <c r="BP445124" s="90"/>
    </row>
    <row r="445125" spans="68:68" customFormat="1">
      <c r="BP445125" s="90"/>
    </row>
    <row r="445126" spans="68:68" customFormat="1">
      <c r="BP445126" s="90"/>
    </row>
    <row r="445127" spans="68:68" customFormat="1">
      <c r="BP445127" s="90"/>
    </row>
    <row r="445128" spans="68:68" customFormat="1">
      <c r="BP445128" s="90"/>
    </row>
    <row r="445129" spans="68:68" customFormat="1">
      <c r="BP445129" s="90"/>
    </row>
    <row r="445130" spans="68:68" customFormat="1">
      <c r="BP445130" s="90"/>
    </row>
    <row r="445131" spans="68:68" customFormat="1">
      <c r="BP445131" s="90"/>
    </row>
    <row r="445132" spans="68:68" customFormat="1">
      <c r="BP445132" s="90"/>
    </row>
    <row r="445133" spans="68:68" customFormat="1">
      <c r="BP445133" s="90"/>
    </row>
    <row r="445134" spans="68:68" customFormat="1">
      <c r="BP445134" s="90"/>
    </row>
    <row r="445135" spans="68:68" customFormat="1">
      <c r="BP445135" s="90"/>
    </row>
    <row r="445136" spans="68:68" customFormat="1">
      <c r="BP445136" s="90"/>
    </row>
    <row r="445137" spans="68:68" customFormat="1">
      <c r="BP445137" s="90"/>
    </row>
    <row r="445138" spans="68:68" customFormat="1">
      <c r="BP445138" s="90"/>
    </row>
    <row r="445139" spans="68:68" customFormat="1">
      <c r="BP445139" s="90"/>
    </row>
    <row r="445140" spans="68:68" customFormat="1">
      <c r="BP445140" s="90"/>
    </row>
    <row r="445141" spans="68:68" customFormat="1">
      <c r="BP445141" s="90"/>
    </row>
    <row r="445142" spans="68:68" customFormat="1">
      <c r="BP445142" s="90"/>
    </row>
    <row r="445143" spans="68:68" customFormat="1">
      <c r="BP445143" s="90"/>
    </row>
    <row r="445144" spans="68:68" customFormat="1">
      <c r="BP445144" s="90"/>
    </row>
    <row r="445145" spans="68:68" customFormat="1">
      <c r="BP445145" s="90"/>
    </row>
    <row r="445146" spans="68:68" customFormat="1">
      <c r="BP445146" s="90"/>
    </row>
    <row r="445147" spans="68:68" customFormat="1">
      <c r="BP445147" s="90"/>
    </row>
    <row r="445148" spans="68:68" customFormat="1">
      <c r="BP445148" s="90"/>
    </row>
    <row r="445149" spans="68:68" customFormat="1">
      <c r="BP445149" s="90"/>
    </row>
    <row r="445150" spans="68:68" customFormat="1">
      <c r="BP445150" s="90"/>
    </row>
    <row r="445151" spans="68:68" customFormat="1">
      <c r="BP445151" s="90"/>
    </row>
    <row r="445152" spans="68:68" customFormat="1">
      <c r="BP445152" s="90"/>
    </row>
    <row r="445153" spans="68:68" customFormat="1">
      <c r="BP445153" s="90"/>
    </row>
    <row r="445154" spans="68:68" customFormat="1">
      <c r="BP445154" s="90"/>
    </row>
    <row r="445155" spans="68:68" customFormat="1">
      <c r="BP445155" s="90"/>
    </row>
    <row r="445156" spans="68:68" customFormat="1">
      <c r="BP445156" s="90"/>
    </row>
    <row r="445157" spans="68:68" customFormat="1">
      <c r="BP445157" s="90"/>
    </row>
    <row r="445158" spans="68:68" customFormat="1">
      <c r="BP445158" s="90"/>
    </row>
    <row r="445159" spans="68:68" customFormat="1">
      <c r="BP445159" s="90"/>
    </row>
    <row r="445160" spans="68:68" customFormat="1">
      <c r="BP445160" s="90"/>
    </row>
    <row r="445161" spans="68:68" customFormat="1">
      <c r="BP445161" s="90"/>
    </row>
    <row r="445162" spans="68:68" customFormat="1">
      <c r="BP445162" s="90"/>
    </row>
    <row r="445163" spans="68:68" customFormat="1">
      <c r="BP445163" s="90"/>
    </row>
    <row r="445164" spans="68:68" customFormat="1">
      <c r="BP445164" s="90"/>
    </row>
    <row r="445165" spans="68:68" customFormat="1">
      <c r="BP445165" s="90"/>
    </row>
    <row r="445166" spans="68:68" customFormat="1">
      <c r="BP445166" s="90"/>
    </row>
    <row r="445167" spans="68:68" customFormat="1">
      <c r="BP445167" s="90"/>
    </row>
    <row r="445168" spans="68:68" customFormat="1">
      <c r="BP445168" s="90"/>
    </row>
    <row r="445169" spans="68:68" customFormat="1">
      <c r="BP445169" s="90"/>
    </row>
    <row r="445170" spans="68:68" customFormat="1">
      <c r="BP445170" s="90"/>
    </row>
    <row r="445171" spans="68:68" customFormat="1">
      <c r="BP445171" s="90"/>
    </row>
    <row r="445172" spans="68:68" customFormat="1">
      <c r="BP445172" s="90"/>
    </row>
    <row r="445173" spans="68:68" customFormat="1">
      <c r="BP445173" s="90"/>
    </row>
    <row r="445174" spans="68:68" customFormat="1">
      <c r="BP445174" s="90"/>
    </row>
    <row r="445175" spans="68:68" customFormat="1">
      <c r="BP445175" s="90"/>
    </row>
    <row r="445176" spans="68:68" customFormat="1">
      <c r="BP445176" s="90"/>
    </row>
    <row r="445177" spans="68:68" customFormat="1">
      <c r="BP445177" s="90"/>
    </row>
    <row r="445178" spans="68:68" customFormat="1">
      <c r="BP445178" s="90"/>
    </row>
    <row r="445179" spans="68:68" customFormat="1">
      <c r="BP445179" s="90"/>
    </row>
    <row r="445180" spans="68:68" customFormat="1">
      <c r="BP445180" s="90"/>
    </row>
    <row r="445181" spans="68:68" customFormat="1">
      <c r="BP445181" s="90"/>
    </row>
    <row r="445182" spans="68:68" customFormat="1">
      <c r="BP445182" s="90"/>
    </row>
    <row r="445183" spans="68:68" customFormat="1">
      <c r="BP445183" s="90"/>
    </row>
    <row r="445184" spans="68:68" customFormat="1">
      <c r="BP445184" s="90"/>
    </row>
    <row r="445185" spans="68:68" customFormat="1">
      <c r="BP445185" s="90"/>
    </row>
    <row r="445186" spans="68:68" customFormat="1">
      <c r="BP445186" s="90"/>
    </row>
    <row r="445187" spans="68:68" customFormat="1">
      <c r="BP445187" s="90"/>
    </row>
    <row r="445188" spans="68:68" customFormat="1">
      <c r="BP445188" s="90"/>
    </row>
    <row r="445189" spans="68:68" customFormat="1">
      <c r="BP445189" s="90"/>
    </row>
    <row r="445190" spans="68:68" customFormat="1">
      <c r="BP445190" s="90"/>
    </row>
    <row r="445191" spans="68:68" customFormat="1">
      <c r="BP445191" s="90"/>
    </row>
    <row r="445192" spans="68:68" customFormat="1">
      <c r="BP445192" s="90"/>
    </row>
    <row r="445193" spans="68:68" customFormat="1">
      <c r="BP445193" s="90"/>
    </row>
    <row r="445194" spans="68:68" customFormat="1">
      <c r="BP445194" s="90"/>
    </row>
    <row r="445195" spans="68:68" customFormat="1">
      <c r="BP445195" s="90"/>
    </row>
    <row r="445196" spans="68:68" customFormat="1">
      <c r="BP445196" s="90"/>
    </row>
    <row r="445197" spans="68:68" customFormat="1">
      <c r="BP445197" s="90"/>
    </row>
    <row r="445198" spans="68:68" customFormat="1">
      <c r="BP445198" s="90"/>
    </row>
    <row r="445199" spans="68:68" customFormat="1">
      <c r="BP445199" s="90"/>
    </row>
    <row r="445200" spans="68:68" customFormat="1">
      <c r="BP445200" s="90"/>
    </row>
    <row r="445201" spans="68:68" customFormat="1">
      <c r="BP445201" s="90"/>
    </row>
    <row r="445202" spans="68:68" customFormat="1">
      <c r="BP445202" s="90"/>
    </row>
    <row r="445203" spans="68:68" customFormat="1">
      <c r="BP445203" s="90"/>
    </row>
    <row r="445204" spans="68:68" customFormat="1">
      <c r="BP445204" s="90"/>
    </row>
    <row r="445205" spans="68:68" customFormat="1">
      <c r="BP445205" s="90"/>
    </row>
    <row r="445206" spans="68:68" customFormat="1">
      <c r="BP445206" s="90"/>
    </row>
    <row r="445207" spans="68:68" customFormat="1">
      <c r="BP445207" s="90"/>
    </row>
    <row r="445208" spans="68:68" customFormat="1">
      <c r="BP445208" s="90"/>
    </row>
    <row r="445209" spans="68:68" customFormat="1">
      <c r="BP445209" s="90"/>
    </row>
    <row r="445210" spans="68:68" customFormat="1">
      <c r="BP445210" s="90"/>
    </row>
    <row r="445211" spans="68:68" customFormat="1">
      <c r="BP445211" s="90"/>
    </row>
    <row r="445212" spans="68:68" customFormat="1">
      <c r="BP445212" s="90"/>
    </row>
    <row r="445213" spans="68:68" customFormat="1">
      <c r="BP445213" s="90"/>
    </row>
    <row r="445214" spans="68:68" customFormat="1">
      <c r="BP445214" s="90"/>
    </row>
    <row r="445215" spans="68:68" customFormat="1">
      <c r="BP445215" s="90"/>
    </row>
    <row r="445216" spans="68:68" customFormat="1">
      <c r="BP445216" s="90"/>
    </row>
    <row r="445217" spans="68:68" customFormat="1">
      <c r="BP445217" s="90"/>
    </row>
    <row r="445218" spans="68:68" customFormat="1">
      <c r="BP445218" s="90"/>
    </row>
    <row r="445219" spans="68:68" customFormat="1">
      <c r="BP445219" s="90"/>
    </row>
    <row r="445220" spans="68:68" customFormat="1">
      <c r="BP445220" s="90"/>
    </row>
    <row r="445221" spans="68:68" customFormat="1">
      <c r="BP445221" s="90"/>
    </row>
    <row r="445222" spans="68:68" customFormat="1">
      <c r="BP445222" s="90"/>
    </row>
    <row r="445223" spans="68:68" customFormat="1">
      <c r="BP445223" s="90"/>
    </row>
    <row r="445224" spans="68:68" customFormat="1">
      <c r="BP445224" s="90"/>
    </row>
    <row r="445225" spans="68:68" customFormat="1">
      <c r="BP445225" s="90"/>
    </row>
    <row r="445226" spans="68:68" customFormat="1">
      <c r="BP445226" s="90"/>
    </row>
    <row r="445227" spans="68:68" customFormat="1">
      <c r="BP445227" s="90"/>
    </row>
    <row r="445228" spans="68:68" customFormat="1">
      <c r="BP445228" s="90"/>
    </row>
    <row r="445229" spans="68:68" customFormat="1">
      <c r="BP445229" s="90"/>
    </row>
    <row r="445230" spans="68:68" customFormat="1">
      <c r="BP445230" s="90"/>
    </row>
    <row r="445231" spans="68:68" customFormat="1">
      <c r="BP445231" s="90"/>
    </row>
    <row r="445232" spans="68:68" customFormat="1">
      <c r="BP445232" s="90"/>
    </row>
    <row r="445233" spans="68:68" customFormat="1">
      <c r="BP445233" s="90"/>
    </row>
    <row r="445234" spans="68:68" customFormat="1">
      <c r="BP445234" s="90"/>
    </row>
    <row r="445235" spans="68:68" customFormat="1">
      <c r="BP445235" s="90"/>
    </row>
    <row r="445236" spans="68:68" customFormat="1">
      <c r="BP445236" s="90"/>
    </row>
    <row r="445237" spans="68:68" customFormat="1">
      <c r="BP445237" s="90"/>
    </row>
    <row r="445238" spans="68:68" customFormat="1">
      <c r="BP445238" s="90"/>
    </row>
    <row r="445239" spans="68:68" customFormat="1">
      <c r="BP445239" s="90"/>
    </row>
    <row r="445240" spans="68:68" customFormat="1">
      <c r="BP445240" s="90"/>
    </row>
    <row r="445241" spans="68:68" customFormat="1">
      <c r="BP445241" s="90"/>
    </row>
    <row r="445242" spans="68:68" customFormat="1">
      <c r="BP445242" s="90"/>
    </row>
    <row r="445243" spans="68:68" customFormat="1">
      <c r="BP445243" s="90"/>
    </row>
    <row r="445244" spans="68:68" customFormat="1">
      <c r="BP445244" s="90"/>
    </row>
    <row r="445245" spans="68:68" customFormat="1">
      <c r="BP445245" s="90"/>
    </row>
    <row r="445246" spans="68:68" customFormat="1">
      <c r="BP445246" s="90"/>
    </row>
    <row r="445247" spans="68:68" customFormat="1">
      <c r="BP445247" s="90"/>
    </row>
    <row r="445248" spans="68:68" customFormat="1">
      <c r="BP445248" s="90"/>
    </row>
    <row r="445249" spans="68:68" customFormat="1">
      <c r="BP445249" s="90"/>
    </row>
    <row r="445250" spans="68:68" customFormat="1">
      <c r="BP445250" s="90"/>
    </row>
    <row r="445251" spans="68:68" customFormat="1">
      <c r="BP445251" s="90"/>
    </row>
    <row r="445252" spans="68:68" customFormat="1">
      <c r="BP445252" s="90"/>
    </row>
    <row r="445253" spans="68:68" customFormat="1">
      <c r="BP445253" s="90"/>
    </row>
    <row r="445254" spans="68:68" customFormat="1">
      <c r="BP445254" s="90"/>
    </row>
    <row r="445255" spans="68:68" customFormat="1">
      <c r="BP445255" s="90"/>
    </row>
    <row r="445256" spans="68:68" customFormat="1">
      <c r="BP445256" s="90"/>
    </row>
    <row r="445257" spans="68:68" customFormat="1">
      <c r="BP445257" s="90"/>
    </row>
    <row r="445258" spans="68:68" customFormat="1">
      <c r="BP445258" s="90"/>
    </row>
    <row r="445259" spans="68:68" customFormat="1">
      <c r="BP445259" s="90"/>
    </row>
    <row r="445260" spans="68:68" customFormat="1">
      <c r="BP445260" s="90"/>
    </row>
    <row r="445261" spans="68:68" customFormat="1">
      <c r="BP445261" s="90"/>
    </row>
    <row r="445262" spans="68:68" customFormat="1">
      <c r="BP445262" s="90"/>
    </row>
    <row r="445263" spans="68:68" customFormat="1">
      <c r="BP445263" s="90"/>
    </row>
    <row r="445264" spans="68:68" customFormat="1">
      <c r="BP445264" s="90"/>
    </row>
    <row r="445265" spans="68:68" customFormat="1">
      <c r="BP445265" s="90"/>
    </row>
    <row r="445266" spans="68:68" customFormat="1">
      <c r="BP445266" s="90"/>
    </row>
    <row r="445267" spans="68:68" customFormat="1">
      <c r="BP445267" s="90"/>
    </row>
    <row r="445268" spans="68:68" customFormat="1">
      <c r="BP445268" s="90"/>
    </row>
    <row r="445269" spans="68:68" customFormat="1">
      <c r="BP445269" s="90"/>
    </row>
    <row r="445270" spans="68:68" customFormat="1">
      <c r="BP445270" s="90"/>
    </row>
    <row r="445271" spans="68:68" customFormat="1">
      <c r="BP445271" s="90"/>
    </row>
    <row r="445272" spans="68:68" customFormat="1">
      <c r="BP445272" s="90"/>
    </row>
    <row r="445273" spans="68:68" customFormat="1">
      <c r="BP445273" s="90"/>
    </row>
    <row r="445274" spans="68:68" customFormat="1">
      <c r="BP445274" s="90"/>
    </row>
    <row r="445275" spans="68:68" customFormat="1">
      <c r="BP445275" s="90"/>
    </row>
    <row r="445276" spans="68:68" customFormat="1">
      <c r="BP445276" s="90"/>
    </row>
    <row r="445277" spans="68:68" customFormat="1">
      <c r="BP445277" s="90"/>
    </row>
    <row r="445278" spans="68:68" customFormat="1">
      <c r="BP445278" s="90"/>
    </row>
    <row r="445279" spans="68:68" customFormat="1">
      <c r="BP445279" s="90"/>
    </row>
    <row r="445280" spans="68:68" customFormat="1">
      <c r="BP445280" s="90"/>
    </row>
    <row r="445281" spans="68:68" customFormat="1">
      <c r="BP445281" s="90"/>
    </row>
    <row r="445282" spans="68:68" customFormat="1">
      <c r="BP445282" s="90"/>
    </row>
    <row r="445283" spans="68:68" customFormat="1">
      <c r="BP445283" s="90"/>
    </row>
    <row r="445284" spans="68:68" customFormat="1">
      <c r="BP445284" s="90"/>
    </row>
    <row r="445285" spans="68:68" customFormat="1">
      <c r="BP445285" s="90"/>
    </row>
    <row r="445286" spans="68:68" customFormat="1">
      <c r="BP445286" s="90"/>
    </row>
    <row r="445287" spans="68:68" customFormat="1">
      <c r="BP445287" s="90"/>
    </row>
    <row r="445288" spans="68:68" customFormat="1">
      <c r="BP445288" s="90"/>
    </row>
    <row r="445289" spans="68:68" customFormat="1">
      <c r="BP445289" s="90"/>
    </row>
    <row r="445290" spans="68:68" customFormat="1">
      <c r="BP445290" s="90"/>
    </row>
    <row r="445291" spans="68:68" customFormat="1">
      <c r="BP445291" s="90"/>
    </row>
    <row r="445292" spans="68:68" customFormat="1">
      <c r="BP445292" s="90"/>
    </row>
    <row r="445293" spans="68:68" customFormat="1">
      <c r="BP445293" s="90"/>
    </row>
    <row r="445294" spans="68:68" customFormat="1">
      <c r="BP445294" s="90"/>
    </row>
    <row r="445295" spans="68:68" customFormat="1">
      <c r="BP445295" s="90"/>
    </row>
    <row r="445296" spans="68:68" customFormat="1">
      <c r="BP445296" s="90"/>
    </row>
    <row r="445297" spans="68:68" customFormat="1">
      <c r="BP445297" s="90"/>
    </row>
    <row r="445298" spans="68:68" customFormat="1">
      <c r="BP445298" s="90"/>
    </row>
    <row r="445299" spans="68:68" customFormat="1">
      <c r="BP445299" s="90"/>
    </row>
    <row r="445300" spans="68:68" customFormat="1">
      <c r="BP445300" s="90"/>
    </row>
    <row r="445301" spans="68:68" customFormat="1">
      <c r="BP445301" s="90"/>
    </row>
    <row r="445302" spans="68:68" customFormat="1">
      <c r="BP445302" s="90"/>
    </row>
    <row r="445303" spans="68:68" customFormat="1">
      <c r="BP445303" s="90"/>
    </row>
    <row r="445304" spans="68:68" customFormat="1">
      <c r="BP445304" s="90"/>
    </row>
    <row r="445305" spans="68:68" customFormat="1">
      <c r="BP445305" s="90"/>
    </row>
    <row r="445306" spans="68:68" customFormat="1">
      <c r="BP445306" s="90"/>
    </row>
    <row r="445307" spans="68:68" customFormat="1">
      <c r="BP445307" s="90"/>
    </row>
    <row r="445308" spans="68:68" customFormat="1">
      <c r="BP445308" s="90"/>
    </row>
    <row r="445309" spans="68:68" customFormat="1">
      <c r="BP445309" s="90"/>
    </row>
    <row r="445310" spans="68:68" customFormat="1">
      <c r="BP445310" s="90"/>
    </row>
    <row r="445311" spans="68:68" customFormat="1">
      <c r="BP445311" s="90"/>
    </row>
    <row r="445312" spans="68:68" customFormat="1">
      <c r="BP445312" s="90"/>
    </row>
    <row r="445313" spans="68:68" customFormat="1">
      <c r="BP445313" s="90"/>
    </row>
    <row r="445314" spans="68:68" customFormat="1">
      <c r="BP445314" s="90"/>
    </row>
    <row r="445315" spans="68:68" customFormat="1">
      <c r="BP445315" s="90"/>
    </row>
    <row r="445316" spans="68:68" customFormat="1">
      <c r="BP445316" s="90"/>
    </row>
    <row r="445317" spans="68:68" customFormat="1">
      <c r="BP445317" s="90"/>
    </row>
    <row r="445318" spans="68:68" customFormat="1">
      <c r="BP445318" s="90"/>
    </row>
    <row r="445319" spans="68:68" customFormat="1">
      <c r="BP445319" s="90"/>
    </row>
    <row r="445320" spans="68:68" customFormat="1">
      <c r="BP445320" s="90"/>
    </row>
    <row r="445321" spans="68:68" customFormat="1">
      <c r="BP445321" s="90"/>
    </row>
    <row r="445322" spans="68:68" customFormat="1">
      <c r="BP445322" s="90"/>
    </row>
    <row r="445323" spans="68:68" customFormat="1">
      <c r="BP445323" s="90"/>
    </row>
    <row r="445324" spans="68:68" customFormat="1">
      <c r="BP445324" s="90"/>
    </row>
    <row r="445325" spans="68:68" customFormat="1">
      <c r="BP445325" s="90"/>
    </row>
    <row r="445326" spans="68:68" customFormat="1">
      <c r="BP445326" s="90"/>
    </row>
    <row r="445327" spans="68:68" customFormat="1">
      <c r="BP445327" s="90"/>
    </row>
    <row r="445328" spans="68:68" customFormat="1">
      <c r="BP445328" s="90"/>
    </row>
    <row r="445329" spans="68:68" customFormat="1">
      <c r="BP445329" s="90"/>
    </row>
    <row r="445330" spans="68:68" customFormat="1">
      <c r="BP445330" s="90"/>
    </row>
    <row r="445331" spans="68:68" customFormat="1">
      <c r="BP445331" s="90"/>
    </row>
    <row r="445332" spans="68:68" customFormat="1">
      <c r="BP445332" s="90"/>
    </row>
    <row r="445333" spans="68:68" customFormat="1">
      <c r="BP445333" s="90"/>
    </row>
    <row r="445334" spans="68:68" customFormat="1">
      <c r="BP445334" s="90"/>
    </row>
    <row r="445335" spans="68:68" customFormat="1">
      <c r="BP445335" s="90"/>
    </row>
    <row r="445336" spans="68:68" customFormat="1">
      <c r="BP445336" s="90"/>
    </row>
    <row r="445337" spans="68:68" customFormat="1">
      <c r="BP445337" s="90"/>
    </row>
    <row r="445338" spans="68:68" customFormat="1">
      <c r="BP445338" s="90"/>
    </row>
    <row r="445339" spans="68:68" customFormat="1">
      <c r="BP445339" s="90"/>
    </row>
    <row r="445340" spans="68:68" customFormat="1">
      <c r="BP445340" s="90"/>
    </row>
    <row r="445341" spans="68:68" customFormat="1">
      <c r="BP445341" s="90"/>
    </row>
    <row r="445342" spans="68:68" customFormat="1">
      <c r="BP445342" s="90"/>
    </row>
    <row r="445343" spans="68:68" customFormat="1">
      <c r="BP445343" s="90"/>
    </row>
    <row r="445344" spans="68:68" customFormat="1">
      <c r="BP445344" s="90"/>
    </row>
    <row r="445345" spans="68:68" customFormat="1">
      <c r="BP445345" s="90"/>
    </row>
    <row r="445346" spans="68:68" customFormat="1">
      <c r="BP445346" s="90"/>
    </row>
    <row r="445347" spans="68:68" customFormat="1">
      <c r="BP445347" s="90"/>
    </row>
    <row r="445348" spans="68:68" customFormat="1">
      <c r="BP445348" s="90"/>
    </row>
    <row r="445349" spans="68:68" customFormat="1">
      <c r="BP445349" s="90"/>
    </row>
    <row r="445350" spans="68:68" customFormat="1">
      <c r="BP445350" s="90"/>
    </row>
    <row r="445351" spans="68:68" customFormat="1">
      <c r="BP445351" s="90"/>
    </row>
    <row r="445352" spans="68:68" customFormat="1">
      <c r="BP445352" s="90"/>
    </row>
    <row r="445353" spans="68:68" customFormat="1">
      <c r="BP445353" s="90"/>
    </row>
    <row r="445354" spans="68:68" customFormat="1">
      <c r="BP445354" s="90"/>
    </row>
    <row r="445355" spans="68:68" customFormat="1">
      <c r="BP445355" s="90"/>
    </row>
    <row r="445356" spans="68:68" customFormat="1">
      <c r="BP445356" s="90"/>
    </row>
    <row r="445357" spans="68:68" customFormat="1">
      <c r="BP445357" s="90"/>
    </row>
    <row r="445358" spans="68:68" customFormat="1">
      <c r="BP445358" s="90"/>
    </row>
    <row r="445359" spans="68:68" customFormat="1">
      <c r="BP445359" s="90"/>
    </row>
    <row r="445360" spans="68:68" customFormat="1">
      <c r="BP445360" s="90"/>
    </row>
    <row r="445361" spans="68:68" customFormat="1">
      <c r="BP445361" s="90"/>
    </row>
    <row r="445362" spans="68:68" customFormat="1">
      <c r="BP445362" s="90"/>
    </row>
    <row r="445363" spans="68:68" customFormat="1">
      <c r="BP445363" s="90"/>
    </row>
    <row r="445364" spans="68:68" customFormat="1">
      <c r="BP445364" s="90"/>
    </row>
    <row r="445365" spans="68:68" customFormat="1">
      <c r="BP445365" s="90"/>
    </row>
    <row r="445366" spans="68:68" customFormat="1">
      <c r="BP445366" s="90"/>
    </row>
    <row r="445367" spans="68:68" customFormat="1">
      <c r="BP445367" s="90"/>
    </row>
    <row r="445368" spans="68:68" customFormat="1">
      <c r="BP445368" s="90"/>
    </row>
    <row r="445369" spans="68:68" customFormat="1">
      <c r="BP445369" s="90"/>
    </row>
    <row r="445370" spans="68:68" customFormat="1">
      <c r="BP445370" s="90"/>
    </row>
    <row r="445371" spans="68:68" customFormat="1">
      <c r="BP445371" s="90"/>
    </row>
    <row r="445372" spans="68:68" customFormat="1">
      <c r="BP445372" s="90"/>
    </row>
    <row r="445373" spans="68:68" customFormat="1">
      <c r="BP445373" s="90"/>
    </row>
    <row r="445374" spans="68:68" customFormat="1">
      <c r="BP445374" s="90"/>
    </row>
    <row r="445375" spans="68:68" customFormat="1">
      <c r="BP445375" s="90"/>
    </row>
    <row r="445376" spans="68:68" customFormat="1">
      <c r="BP445376" s="90"/>
    </row>
    <row r="445377" spans="68:68" customFormat="1">
      <c r="BP445377" s="90"/>
    </row>
    <row r="445378" spans="68:68" customFormat="1">
      <c r="BP445378" s="90"/>
    </row>
    <row r="445379" spans="68:68" customFormat="1">
      <c r="BP445379" s="90"/>
    </row>
    <row r="445380" spans="68:68" customFormat="1">
      <c r="BP445380" s="90"/>
    </row>
    <row r="445381" spans="68:68" customFormat="1">
      <c r="BP445381" s="90"/>
    </row>
    <row r="445382" spans="68:68" customFormat="1">
      <c r="BP445382" s="90"/>
    </row>
    <row r="445383" spans="68:68" customFormat="1">
      <c r="BP445383" s="90"/>
    </row>
    <row r="445384" spans="68:68" customFormat="1">
      <c r="BP445384" s="90"/>
    </row>
    <row r="445385" spans="68:68" customFormat="1">
      <c r="BP445385" s="90"/>
    </row>
    <row r="445386" spans="68:68" customFormat="1">
      <c r="BP445386" s="90"/>
    </row>
    <row r="445387" spans="68:68" customFormat="1">
      <c r="BP445387" s="90"/>
    </row>
    <row r="445388" spans="68:68" customFormat="1">
      <c r="BP445388" s="90"/>
    </row>
    <row r="445389" spans="68:68" customFormat="1">
      <c r="BP445389" s="90"/>
    </row>
    <row r="445390" spans="68:68" customFormat="1">
      <c r="BP445390" s="90"/>
    </row>
    <row r="445391" spans="68:68" customFormat="1">
      <c r="BP445391" s="90"/>
    </row>
    <row r="445392" spans="68:68" customFormat="1">
      <c r="BP445392" s="90"/>
    </row>
    <row r="445393" spans="68:68" customFormat="1">
      <c r="BP445393" s="90"/>
    </row>
    <row r="445394" spans="68:68" customFormat="1">
      <c r="BP445394" s="90"/>
    </row>
    <row r="445395" spans="68:68" customFormat="1">
      <c r="BP445395" s="90"/>
    </row>
    <row r="445396" spans="68:68" customFormat="1">
      <c r="BP445396" s="90"/>
    </row>
    <row r="445397" spans="68:68" customFormat="1">
      <c r="BP445397" s="90"/>
    </row>
    <row r="445398" spans="68:68" customFormat="1">
      <c r="BP445398" s="90"/>
    </row>
    <row r="445399" spans="68:68" customFormat="1">
      <c r="BP445399" s="90"/>
    </row>
    <row r="445400" spans="68:68" customFormat="1">
      <c r="BP445400" s="90"/>
    </row>
    <row r="445401" spans="68:68" customFormat="1">
      <c r="BP445401" s="90"/>
    </row>
    <row r="445402" spans="68:68" customFormat="1">
      <c r="BP445402" s="90"/>
    </row>
    <row r="445403" spans="68:68" customFormat="1">
      <c r="BP445403" s="90"/>
    </row>
    <row r="445404" spans="68:68" customFormat="1">
      <c r="BP445404" s="90"/>
    </row>
    <row r="445405" spans="68:68" customFormat="1">
      <c r="BP445405" s="90"/>
    </row>
    <row r="445406" spans="68:68" customFormat="1">
      <c r="BP445406" s="90"/>
    </row>
    <row r="445407" spans="68:68" customFormat="1">
      <c r="BP445407" s="90"/>
    </row>
    <row r="445408" spans="68:68" customFormat="1">
      <c r="BP445408" s="90"/>
    </row>
    <row r="445409" spans="68:68" customFormat="1">
      <c r="BP445409" s="90"/>
    </row>
    <row r="445410" spans="68:68" customFormat="1">
      <c r="BP445410" s="90"/>
    </row>
    <row r="445411" spans="68:68" customFormat="1">
      <c r="BP445411" s="90"/>
    </row>
    <row r="445412" spans="68:68" customFormat="1">
      <c r="BP445412" s="90"/>
    </row>
    <row r="445413" spans="68:68" customFormat="1">
      <c r="BP445413" s="90"/>
    </row>
    <row r="445414" spans="68:68" customFormat="1">
      <c r="BP445414" s="90"/>
    </row>
    <row r="445415" spans="68:68" customFormat="1">
      <c r="BP445415" s="90"/>
    </row>
    <row r="445416" spans="68:68" customFormat="1">
      <c r="BP445416" s="90"/>
    </row>
    <row r="445417" spans="68:68" customFormat="1">
      <c r="BP445417" s="90"/>
    </row>
    <row r="445418" spans="68:68" customFormat="1">
      <c r="BP445418" s="90"/>
    </row>
    <row r="445419" spans="68:68" customFormat="1">
      <c r="BP445419" s="90"/>
    </row>
    <row r="445420" spans="68:68" customFormat="1">
      <c r="BP445420" s="90"/>
    </row>
    <row r="445421" spans="68:68" customFormat="1">
      <c r="BP445421" s="90"/>
    </row>
    <row r="445422" spans="68:68" customFormat="1">
      <c r="BP445422" s="90"/>
    </row>
    <row r="445423" spans="68:68" customFormat="1">
      <c r="BP445423" s="90"/>
    </row>
    <row r="445424" spans="68:68" customFormat="1">
      <c r="BP445424" s="90"/>
    </row>
    <row r="445425" spans="68:68" customFormat="1">
      <c r="BP445425" s="90"/>
    </row>
    <row r="445426" spans="68:68" customFormat="1">
      <c r="BP445426" s="90"/>
    </row>
    <row r="445427" spans="68:68" customFormat="1">
      <c r="BP445427" s="90"/>
    </row>
    <row r="445428" spans="68:68" customFormat="1">
      <c r="BP445428" s="90"/>
    </row>
    <row r="445429" spans="68:68" customFormat="1">
      <c r="BP445429" s="90"/>
    </row>
    <row r="445430" spans="68:68" customFormat="1">
      <c r="BP445430" s="90"/>
    </row>
    <row r="445431" spans="68:68" customFormat="1">
      <c r="BP445431" s="90"/>
    </row>
    <row r="445432" spans="68:68" customFormat="1">
      <c r="BP445432" s="90"/>
    </row>
    <row r="445433" spans="68:68" customFormat="1">
      <c r="BP445433" s="90"/>
    </row>
    <row r="445434" spans="68:68" customFormat="1">
      <c r="BP445434" s="90"/>
    </row>
    <row r="445435" spans="68:68" customFormat="1">
      <c r="BP445435" s="90"/>
    </row>
    <row r="445436" spans="68:68" customFormat="1">
      <c r="BP445436" s="90"/>
    </row>
    <row r="445437" spans="68:68" customFormat="1">
      <c r="BP445437" s="90"/>
    </row>
    <row r="445438" spans="68:68" customFormat="1">
      <c r="BP445438" s="90"/>
    </row>
    <row r="445439" spans="68:68" customFormat="1">
      <c r="BP445439" s="90"/>
    </row>
    <row r="445440" spans="68:68" customFormat="1">
      <c r="BP445440" s="90"/>
    </row>
    <row r="445441" spans="68:68" customFormat="1">
      <c r="BP445441" s="90"/>
    </row>
    <row r="445442" spans="68:68" customFormat="1">
      <c r="BP445442" s="90"/>
    </row>
    <row r="445443" spans="68:68" customFormat="1">
      <c r="BP445443" s="90"/>
    </row>
    <row r="445444" spans="68:68" customFormat="1">
      <c r="BP445444" s="90"/>
    </row>
    <row r="445445" spans="68:68" customFormat="1">
      <c r="BP445445" s="90"/>
    </row>
    <row r="445446" spans="68:68" customFormat="1">
      <c r="BP445446" s="90"/>
    </row>
    <row r="445447" spans="68:68" customFormat="1">
      <c r="BP445447" s="90"/>
    </row>
    <row r="445448" spans="68:68" customFormat="1">
      <c r="BP445448" s="90"/>
    </row>
    <row r="445449" spans="68:68" customFormat="1">
      <c r="BP445449" s="90"/>
    </row>
    <row r="445450" spans="68:68" customFormat="1">
      <c r="BP445450" s="90"/>
    </row>
    <row r="445451" spans="68:68" customFormat="1">
      <c r="BP445451" s="90"/>
    </row>
    <row r="445452" spans="68:68" customFormat="1">
      <c r="BP445452" s="90"/>
    </row>
    <row r="445453" spans="68:68" customFormat="1">
      <c r="BP445453" s="90"/>
    </row>
    <row r="445454" spans="68:68" customFormat="1">
      <c r="BP445454" s="90"/>
    </row>
    <row r="445455" spans="68:68" customFormat="1">
      <c r="BP445455" s="90"/>
    </row>
    <row r="445456" spans="68:68" customFormat="1">
      <c r="BP445456" s="90"/>
    </row>
    <row r="445457" spans="68:68" customFormat="1">
      <c r="BP445457" s="90"/>
    </row>
    <row r="445458" spans="68:68" customFormat="1">
      <c r="BP445458" s="90"/>
    </row>
    <row r="445459" spans="68:68" customFormat="1">
      <c r="BP445459" s="90"/>
    </row>
    <row r="445460" spans="68:68" customFormat="1">
      <c r="BP445460" s="90"/>
    </row>
    <row r="445461" spans="68:68" customFormat="1">
      <c r="BP445461" s="90"/>
    </row>
    <row r="445462" spans="68:68" customFormat="1">
      <c r="BP445462" s="90"/>
    </row>
    <row r="445463" spans="68:68" customFormat="1">
      <c r="BP445463" s="90"/>
    </row>
    <row r="445464" spans="68:68" customFormat="1">
      <c r="BP445464" s="90"/>
    </row>
    <row r="445465" spans="68:68" customFormat="1">
      <c r="BP445465" s="90"/>
    </row>
    <row r="445466" spans="68:68" customFormat="1">
      <c r="BP445466" s="90"/>
    </row>
    <row r="445467" spans="68:68" customFormat="1">
      <c r="BP445467" s="90"/>
    </row>
    <row r="445468" spans="68:68" customFormat="1">
      <c r="BP445468" s="90"/>
    </row>
    <row r="445469" spans="68:68" customFormat="1">
      <c r="BP445469" s="90"/>
    </row>
    <row r="445470" spans="68:68" customFormat="1">
      <c r="BP445470" s="90"/>
    </row>
    <row r="445471" spans="68:68" customFormat="1">
      <c r="BP445471" s="90"/>
    </row>
    <row r="445472" spans="68:68" customFormat="1">
      <c r="BP445472" s="90"/>
    </row>
    <row r="445473" spans="68:68" customFormat="1">
      <c r="BP445473" s="90"/>
    </row>
    <row r="445474" spans="68:68" customFormat="1">
      <c r="BP445474" s="90"/>
    </row>
    <row r="445475" spans="68:68" customFormat="1">
      <c r="BP445475" s="90"/>
    </row>
    <row r="445476" spans="68:68" customFormat="1">
      <c r="BP445476" s="90"/>
    </row>
    <row r="445477" spans="68:68" customFormat="1">
      <c r="BP445477" s="90"/>
    </row>
    <row r="445478" spans="68:68" customFormat="1">
      <c r="BP445478" s="90"/>
    </row>
    <row r="445479" spans="68:68" customFormat="1">
      <c r="BP445479" s="90"/>
    </row>
    <row r="445480" spans="68:68" customFormat="1">
      <c r="BP445480" s="90"/>
    </row>
    <row r="445481" spans="68:68" customFormat="1">
      <c r="BP445481" s="90"/>
    </row>
    <row r="445482" spans="68:68" customFormat="1">
      <c r="BP445482" s="90"/>
    </row>
    <row r="445483" spans="68:68" customFormat="1">
      <c r="BP445483" s="90"/>
    </row>
    <row r="445484" spans="68:68" customFormat="1">
      <c r="BP445484" s="90"/>
    </row>
    <row r="445485" spans="68:68" customFormat="1">
      <c r="BP445485" s="90"/>
    </row>
    <row r="445486" spans="68:68" customFormat="1">
      <c r="BP445486" s="90"/>
    </row>
    <row r="445487" spans="68:68" customFormat="1">
      <c r="BP445487" s="90"/>
    </row>
    <row r="445488" spans="68:68" customFormat="1">
      <c r="BP445488" s="90"/>
    </row>
    <row r="445489" spans="68:68" customFormat="1">
      <c r="BP445489" s="90"/>
    </row>
    <row r="445490" spans="68:68" customFormat="1">
      <c r="BP445490" s="90"/>
    </row>
    <row r="445491" spans="68:68" customFormat="1">
      <c r="BP445491" s="90"/>
    </row>
    <row r="445492" spans="68:68" customFormat="1">
      <c r="BP445492" s="90"/>
    </row>
    <row r="445493" spans="68:68" customFormat="1">
      <c r="BP445493" s="90"/>
    </row>
    <row r="445494" spans="68:68" customFormat="1">
      <c r="BP445494" s="90"/>
    </row>
    <row r="445495" spans="68:68" customFormat="1">
      <c r="BP445495" s="90"/>
    </row>
    <row r="445496" spans="68:68" customFormat="1">
      <c r="BP445496" s="90"/>
    </row>
    <row r="445497" spans="68:68" customFormat="1">
      <c r="BP445497" s="90"/>
    </row>
    <row r="445498" spans="68:68" customFormat="1">
      <c r="BP445498" s="90"/>
    </row>
    <row r="445499" spans="68:68" customFormat="1">
      <c r="BP445499" s="90"/>
    </row>
    <row r="445500" spans="68:68" customFormat="1">
      <c r="BP445500" s="90"/>
    </row>
    <row r="445501" spans="68:68" customFormat="1">
      <c r="BP445501" s="90"/>
    </row>
    <row r="445502" spans="68:68" customFormat="1">
      <c r="BP445502" s="90"/>
    </row>
    <row r="445503" spans="68:68" customFormat="1">
      <c r="BP445503" s="90"/>
    </row>
    <row r="445504" spans="68:68" customFormat="1">
      <c r="BP445504" s="90"/>
    </row>
    <row r="445505" spans="68:68" customFormat="1">
      <c r="BP445505" s="90"/>
    </row>
    <row r="445506" spans="68:68" customFormat="1">
      <c r="BP445506" s="90"/>
    </row>
    <row r="445507" spans="68:68" customFormat="1">
      <c r="BP445507" s="90"/>
    </row>
    <row r="445508" spans="68:68" customFormat="1">
      <c r="BP445508" s="90"/>
    </row>
    <row r="445509" spans="68:68" customFormat="1">
      <c r="BP445509" s="90"/>
    </row>
    <row r="445510" spans="68:68" customFormat="1">
      <c r="BP445510" s="90"/>
    </row>
    <row r="445511" spans="68:68" customFormat="1">
      <c r="BP445511" s="90"/>
    </row>
    <row r="445512" spans="68:68" customFormat="1">
      <c r="BP445512" s="90"/>
    </row>
    <row r="445513" spans="68:68" customFormat="1">
      <c r="BP445513" s="90"/>
    </row>
    <row r="445514" spans="68:68" customFormat="1">
      <c r="BP445514" s="90"/>
    </row>
    <row r="445515" spans="68:68" customFormat="1">
      <c r="BP445515" s="90"/>
    </row>
    <row r="445516" spans="68:68" customFormat="1">
      <c r="BP445516" s="90"/>
    </row>
    <row r="445517" spans="68:68" customFormat="1">
      <c r="BP445517" s="90"/>
    </row>
    <row r="445518" spans="68:68" customFormat="1">
      <c r="BP445518" s="90"/>
    </row>
    <row r="445519" spans="68:68" customFormat="1">
      <c r="BP445519" s="90"/>
    </row>
    <row r="445520" spans="68:68" customFormat="1">
      <c r="BP445520" s="90"/>
    </row>
    <row r="445521" spans="68:68" customFormat="1">
      <c r="BP445521" s="90"/>
    </row>
    <row r="445522" spans="68:68" customFormat="1">
      <c r="BP445522" s="90"/>
    </row>
    <row r="445523" spans="68:68" customFormat="1">
      <c r="BP445523" s="90"/>
    </row>
    <row r="445524" spans="68:68" customFormat="1">
      <c r="BP445524" s="90"/>
    </row>
    <row r="445525" spans="68:68" customFormat="1">
      <c r="BP445525" s="90"/>
    </row>
    <row r="445526" spans="68:68" customFormat="1">
      <c r="BP445526" s="90"/>
    </row>
    <row r="445527" spans="68:68" customFormat="1">
      <c r="BP445527" s="90"/>
    </row>
    <row r="445528" spans="68:68" customFormat="1">
      <c r="BP445528" s="90"/>
    </row>
    <row r="445529" spans="68:68" customFormat="1">
      <c r="BP445529" s="90"/>
    </row>
    <row r="445530" spans="68:68" customFormat="1">
      <c r="BP445530" s="90"/>
    </row>
    <row r="445531" spans="68:68" customFormat="1">
      <c r="BP445531" s="90"/>
    </row>
    <row r="445532" spans="68:68" customFormat="1">
      <c r="BP445532" s="90"/>
    </row>
    <row r="445533" spans="68:68" customFormat="1">
      <c r="BP445533" s="90"/>
    </row>
    <row r="445534" spans="68:68" customFormat="1">
      <c r="BP445534" s="90"/>
    </row>
    <row r="445535" spans="68:68" customFormat="1">
      <c r="BP445535" s="90"/>
    </row>
    <row r="445536" spans="68:68" customFormat="1">
      <c r="BP445536" s="90"/>
    </row>
    <row r="445537" spans="68:68" customFormat="1">
      <c r="BP445537" s="90"/>
    </row>
    <row r="445538" spans="68:68" customFormat="1">
      <c r="BP445538" s="90"/>
    </row>
    <row r="445539" spans="68:68" customFormat="1">
      <c r="BP445539" s="90"/>
    </row>
    <row r="445540" spans="68:68" customFormat="1">
      <c r="BP445540" s="90"/>
    </row>
    <row r="445541" spans="68:68" customFormat="1">
      <c r="BP445541" s="90"/>
    </row>
    <row r="445542" spans="68:68" customFormat="1">
      <c r="BP445542" s="90"/>
    </row>
    <row r="445543" spans="68:68" customFormat="1">
      <c r="BP445543" s="90"/>
    </row>
    <row r="445544" spans="68:68" customFormat="1">
      <c r="BP445544" s="90"/>
    </row>
    <row r="445545" spans="68:68" customFormat="1">
      <c r="BP445545" s="90"/>
    </row>
    <row r="445546" spans="68:68" customFormat="1">
      <c r="BP445546" s="90"/>
    </row>
    <row r="445547" spans="68:68" customFormat="1">
      <c r="BP445547" s="90"/>
    </row>
    <row r="445548" spans="68:68" customFormat="1">
      <c r="BP445548" s="90"/>
    </row>
    <row r="445549" spans="68:68" customFormat="1">
      <c r="BP445549" s="90"/>
    </row>
    <row r="445550" spans="68:68" customFormat="1">
      <c r="BP445550" s="90"/>
    </row>
    <row r="445551" spans="68:68" customFormat="1">
      <c r="BP445551" s="90"/>
    </row>
    <row r="445552" spans="68:68" customFormat="1">
      <c r="BP445552" s="90"/>
    </row>
    <row r="445553" spans="68:68" customFormat="1">
      <c r="BP445553" s="90"/>
    </row>
    <row r="445554" spans="68:68" customFormat="1">
      <c r="BP445554" s="90"/>
    </row>
    <row r="445555" spans="68:68" customFormat="1">
      <c r="BP445555" s="90"/>
    </row>
    <row r="445556" spans="68:68" customFormat="1">
      <c r="BP445556" s="90"/>
    </row>
    <row r="445557" spans="68:68" customFormat="1">
      <c r="BP445557" s="90"/>
    </row>
    <row r="445558" spans="68:68" customFormat="1">
      <c r="BP445558" s="90"/>
    </row>
    <row r="445559" spans="68:68" customFormat="1">
      <c r="BP445559" s="90"/>
    </row>
    <row r="445560" spans="68:68" customFormat="1">
      <c r="BP445560" s="90"/>
    </row>
    <row r="445561" spans="68:68" customFormat="1">
      <c r="BP445561" s="90"/>
    </row>
    <row r="445562" spans="68:68" customFormat="1">
      <c r="BP445562" s="90"/>
    </row>
    <row r="445563" spans="68:68" customFormat="1">
      <c r="BP445563" s="90"/>
    </row>
    <row r="445564" spans="68:68" customFormat="1">
      <c r="BP445564" s="90"/>
    </row>
    <row r="445565" spans="68:68" customFormat="1">
      <c r="BP445565" s="90"/>
    </row>
    <row r="445566" spans="68:68" customFormat="1">
      <c r="BP445566" s="90"/>
    </row>
    <row r="445567" spans="68:68" customFormat="1">
      <c r="BP445567" s="90"/>
    </row>
    <row r="445568" spans="68:68" customFormat="1">
      <c r="BP445568" s="90"/>
    </row>
    <row r="445569" spans="68:68" customFormat="1">
      <c r="BP445569" s="90"/>
    </row>
    <row r="445570" spans="68:68" customFormat="1">
      <c r="BP445570" s="90"/>
    </row>
    <row r="445571" spans="68:68" customFormat="1">
      <c r="BP445571" s="90"/>
    </row>
    <row r="445572" spans="68:68" customFormat="1">
      <c r="BP445572" s="90"/>
    </row>
    <row r="445573" spans="68:68" customFormat="1">
      <c r="BP445573" s="90"/>
    </row>
    <row r="445574" spans="68:68" customFormat="1">
      <c r="BP445574" s="90"/>
    </row>
    <row r="445575" spans="68:68" customFormat="1">
      <c r="BP445575" s="90"/>
    </row>
    <row r="445576" spans="68:68" customFormat="1">
      <c r="BP445576" s="90"/>
    </row>
    <row r="445577" spans="68:68" customFormat="1">
      <c r="BP445577" s="90"/>
    </row>
    <row r="445578" spans="68:68" customFormat="1">
      <c r="BP445578" s="90"/>
    </row>
    <row r="445579" spans="68:68" customFormat="1">
      <c r="BP445579" s="90"/>
    </row>
    <row r="445580" spans="68:68" customFormat="1">
      <c r="BP445580" s="90"/>
    </row>
    <row r="445581" spans="68:68" customFormat="1">
      <c r="BP445581" s="90"/>
    </row>
    <row r="445582" spans="68:68" customFormat="1">
      <c r="BP445582" s="90"/>
    </row>
    <row r="445583" spans="68:68" customFormat="1">
      <c r="BP445583" s="90"/>
    </row>
    <row r="445584" spans="68:68" customFormat="1">
      <c r="BP445584" s="90"/>
    </row>
    <row r="445585" spans="68:68" customFormat="1">
      <c r="BP445585" s="90"/>
    </row>
    <row r="445586" spans="68:68" customFormat="1">
      <c r="BP445586" s="90"/>
    </row>
    <row r="445587" spans="68:68" customFormat="1">
      <c r="BP445587" s="90"/>
    </row>
    <row r="445588" spans="68:68" customFormat="1">
      <c r="BP445588" s="90"/>
    </row>
    <row r="445589" spans="68:68" customFormat="1">
      <c r="BP445589" s="90"/>
    </row>
    <row r="445590" spans="68:68" customFormat="1">
      <c r="BP445590" s="90"/>
    </row>
    <row r="445591" spans="68:68" customFormat="1">
      <c r="BP445591" s="90"/>
    </row>
    <row r="445592" spans="68:68" customFormat="1">
      <c r="BP445592" s="90"/>
    </row>
    <row r="445593" spans="68:68" customFormat="1">
      <c r="BP445593" s="90"/>
    </row>
    <row r="445594" spans="68:68" customFormat="1">
      <c r="BP445594" s="90"/>
    </row>
    <row r="445595" spans="68:68" customFormat="1">
      <c r="BP445595" s="90"/>
    </row>
    <row r="445596" spans="68:68" customFormat="1">
      <c r="BP445596" s="90"/>
    </row>
    <row r="445597" spans="68:68" customFormat="1">
      <c r="BP445597" s="90"/>
    </row>
    <row r="445598" spans="68:68" customFormat="1">
      <c r="BP445598" s="90"/>
    </row>
    <row r="445599" spans="68:68" customFormat="1">
      <c r="BP445599" s="90"/>
    </row>
    <row r="445600" spans="68:68" customFormat="1">
      <c r="BP445600" s="90"/>
    </row>
    <row r="445601" spans="68:68" customFormat="1">
      <c r="BP445601" s="90"/>
    </row>
    <row r="445602" spans="68:68" customFormat="1">
      <c r="BP445602" s="90"/>
    </row>
    <row r="445603" spans="68:68" customFormat="1">
      <c r="BP445603" s="90"/>
    </row>
    <row r="445604" spans="68:68" customFormat="1">
      <c r="BP445604" s="90"/>
    </row>
    <row r="445605" spans="68:68" customFormat="1">
      <c r="BP445605" s="90"/>
    </row>
    <row r="445606" spans="68:68" customFormat="1">
      <c r="BP445606" s="90"/>
    </row>
    <row r="445607" spans="68:68" customFormat="1">
      <c r="BP445607" s="90"/>
    </row>
    <row r="445608" spans="68:68" customFormat="1">
      <c r="BP445608" s="90"/>
    </row>
    <row r="445609" spans="68:68" customFormat="1">
      <c r="BP445609" s="90"/>
    </row>
    <row r="445610" spans="68:68" customFormat="1">
      <c r="BP445610" s="90"/>
    </row>
    <row r="445611" spans="68:68" customFormat="1">
      <c r="BP445611" s="90"/>
    </row>
    <row r="445612" spans="68:68" customFormat="1">
      <c r="BP445612" s="90"/>
    </row>
    <row r="445613" spans="68:68" customFormat="1">
      <c r="BP445613" s="90"/>
    </row>
    <row r="445614" spans="68:68" customFormat="1">
      <c r="BP445614" s="90"/>
    </row>
    <row r="445615" spans="68:68" customFormat="1">
      <c r="BP445615" s="90"/>
    </row>
    <row r="445616" spans="68:68" customFormat="1">
      <c r="BP445616" s="90"/>
    </row>
    <row r="445617" spans="68:68" customFormat="1">
      <c r="BP445617" s="90"/>
    </row>
    <row r="445618" spans="68:68" customFormat="1">
      <c r="BP445618" s="90"/>
    </row>
    <row r="445619" spans="68:68" customFormat="1">
      <c r="BP445619" s="90"/>
    </row>
    <row r="445620" spans="68:68" customFormat="1">
      <c r="BP445620" s="90"/>
    </row>
    <row r="445621" spans="68:68" customFormat="1">
      <c r="BP445621" s="90"/>
    </row>
    <row r="445622" spans="68:68" customFormat="1">
      <c r="BP445622" s="90"/>
    </row>
    <row r="445623" spans="68:68" customFormat="1">
      <c r="BP445623" s="90"/>
    </row>
    <row r="445624" spans="68:68" customFormat="1">
      <c r="BP445624" s="90"/>
    </row>
    <row r="445625" spans="68:68" customFormat="1">
      <c r="BP445625" s="90"/>
    </row>
    <row r="445626" spans="68:68" customFormat="1">
      <c r="BP445626" s="90"/>
    </row>
    <row r="445627" spans="68:68" customFormat="1">
      <c r="BP445627" s="90"/>
    </row>
    <row r="445628" spans="68:68" customFormat="1">
      <c r="BP445628" s="90"/>
    </row>
    <row r="445629" spans="68:68" customFormat="1">
      <c r="BP445629" s="90"/>
    </row>
    <row r="445630" spans="68:68" customFormat="1">
      <c r="BP445630" s="90"/>
    </row>
    <row r="445631" spans="68:68" customFormat="1">
      <c r="BP445631" s="90"/>
    </row>
    <row r="445632" spans="68:68" customFormat="1">
      <c r="BP445632" s="90"/>
    </row>
    <row r="445633" spans="68:68" customFormat="1">
      <c r="BP445633" s="90"/>
    </row>
    <row r="445634" spans="68:68" customFormat="1">
      <c r="BP445634" s="90"/>
    </row>
    <row r="445635" spans="68:68" customFormat="1">
      <c r="BP445635" s="90"/>
    </row>
    <row r="445636" spans="68:68" customFormat="1">
      <c r="BP445636" s="90"/>
    </row>
    <row r="445637" spans="68:68" customFormat="1">
      <c r="BP445637" s="90"/>
    </row>
    <row r="445638" spans="68:68" customFormat="1">
      <c r="BP445638" s="90"/>
    </row>
    <row r="445639" spans="68:68" customFormat="1">
      <c r="BP445639" s="90"/>
    </row>
    <row r="445640" spans="68:68" customFormat="1">
      <c r="BP445640" s="90"/>
    </row>
    <row r="445641" spans="68:68" customFormat="1">
      <c r="BP445641" s="90"/>
    </row>
    <row r="445642" spans="68:68" customFormat="1">
      <c r="BP445642" s="90"/>
    </row>
    <row r="445643" spans="68:68" customFormat="1">
      <c r="BP445643" s="90"/>
    </row>
    <row r="445644" spans="68:68" customFormat="1">
      <c r="BP445644" s="90"/>
    </row>
    <row r="445645" spans="68:68" customFormat="1">
      <c r="BP445645" s="90"/>
    </row>
    <row r="445646" spans="68:68" customFormat="1">
      <c r="BP445646" s="90"/>
    </row>
    <row r="445647" spans="68:68" customFormat="1">
      <c r="BP445647" s="90"/>
    </row>
    <row r="445648" spans="68:68" customFormat="1">
      <c r="BP445648" s="90"/>
    </row>
    <row r="445649" spans="68:68" customFormat="1">
      <c r="BP445649" s="90"/>
    </row>
    <row r="445650" spans="68:68" customFormat="1">
      <c r="BP445650" s="90"/>
    </row>
    <row r="445651" spans="68:68" customFormat="1">
      <c r="BP445651" s="90"/>
    </row>
    <row r="445652" spans="68:68" customFormat="1">
      <c r="BP445652" s="90"/>
    </row>
    <row r="445653" spans="68:68" customFormat="1">
      <c r="BP445653" s="90"/>
    </row>
    <row r="445654" spans="68:68" customFormat="1">
      <c r="BP445654" s="90"/>
    </row>
    <row r="445655" spans="68:68" customFormat="1">
      <c r="BP445655" s="90"/>
    </row>
    <row r="445656" spans="68:68" customFormat="1">
      <c r="BP445656" s="90"/>
    </row>
    <row r="445657" spans="68:68" customFormat="1">
      <c r="BP445657" s="90"/>
    </row>
    <row r="445658" spans="68:68" customFormat="1">
      <c r="BP445658" s="90"/>
    </row>
    <row r="445659" spans="68:68" customFormat="1">
      <c r="BP445659" s="90"/>
    </row>
    <row r="445660" spans="68:68" customFormat="1">
      <c r="BP445660" s="90"/>
    </row>
    <row r="445661" spans="68:68" customFormat="1">
      <c r="BP445661" s="90"/>
    </row>
    <row r="445662" spans="68:68" customFormat="1">
      <c r="BP445662" s="90"/>
    </row>
    <row r="445663" spans="68:68" customFormat="1">
      <c r="BP445663" s="90"/>
    </row>
    <row r="445664" spans="68:68" customFormat="1">
      <c r="BP445664" s="90"/>
    </row>
    <row r="445665" spans="68:68" customFormat="1">
      <c r="BP445665" s="90"/>
    </row>
    <row r="445666" spans="68:68" customFormat="1">
      <c r="BP445666" s="90"/>
    </row>
    <row r="445667" spans="68:68" customFormat="1">
      <c r="BP445667" s="90"/>
    </row>
    <row r="445668" spans="68:68" customFormat="1">
      <c r="BP445668" s="90"/>
    </row>
    <row r="445669" spans="68:68" customFormat="1">
      <c r="BP445669" s="90"/>
    </row>
    <row r="445670" spans="68:68" customFormat="1">
      <c r="BP445670" s="90"/>
    </row>
    <row r="445671" spans="68:68" customFormat="1">
      <c r="BP445671" s="90"/>
    </row>
    <row r="445672" spans="68:68" customFormat="1">
      <c r="BP445672" s="90"/>
    </row>
    <row r="445673" spans="68:68" customFormat="1">
      <c r="BP445673" s="90"/>
    </row>
    <row r="445674" spans="68:68" customFormat="1">
      <c r="BP445674" s="90"/>
    </row>
    <row r="445675" spans="68:68" customFormat="1">
      <c r="BP445675" s="90"/>
    </row>
    <row r="445676" spans="68:68" customFormat="1">
      <c r="BP445676" s="90"/>
    </row>
    <row r="445677" spans="68:68" customFormat="1">
      <c r="BP445677" s="90"/>
    </row>
    <row r="445678" spans="68:68" customFormat="1">
      <c r="BP445678" s="90"/>
    </row>
    <row r="445679" spans="68:68" customFormat="1">
      <c r="BP445679" s="90"/>
    </row>
    <row r="445680" spans="68:68" customFormat="1">
      <c r="BP445680" s="90"/>
    </row>
    <row r="445681" spans="68:68" customFormat="1">
      <c r="BP445681" s="90"/>
    </row>
    <row r="445682" spans="68:68" customFormat="1">
      <c r="BP445682" s="90"/>
    </row>
    <row r="445683" spans="68:68" customFormat="1">
      <c r="BP445683" s="90"/>
    </row>
    <row r="445684" spans="68:68" customFormat="1">
      <c r="BP445684" s="90"/>
    </row>
    <row r="445685" spans="68:68" customFormat="1">
      <c r="BP445685" s="90"/>
    </row>
    <row r="445686" spans="68:68" customFormat="1">
      <c r="BP445686" s="90"/>
    </row>
    <row r="445687" spans="68:68" customFormat="1">
      <c r="BP445687" s="90"/>
    </row>
    <row r="445688" spans="68:68" customFormat="1">
      <c r="BP445688" s="90"/>
    </row>
    <row r="445689" spans="68:68" customFormat="1">
      <c r="BP445689" s="90"/>
    </row>
    <row r="445690" spans="68:68" customFormat="1">
      <c r="BP445690" s="90"/>
    </row>
    <row r="445691" spans="68:68" customFormat="1">
      <c r="BP445691" s="90"/>
    </row>
    <row r="445692" spans="68:68" customFormat="1">
      <c r="BP445692" s="90"/>
    </row>
    <row r="445693" spans="68:68" customFormat="1">
      <c r="BP445693" s="90"/>
    </row>
    <row r="445694" spans="68:68" customFormat="1">
      <c r="BP445694" s="90"/>
    </row>
    <row r="445695" spans="68:68" customFormat="1">
      <c r="BP445695" s="90"/>
    </row>
    <row r="445696" spans="68:68" customFormat="1">
      <c r="BP445696" s="90"/>
    </row>
    <row r="445697" spans="68:68" customFormat="1">
      <c r="BP445697" s="90"/>
    </row>
    <row r="445698" spans="68:68" customFormat="1">
      <c r="BP445698" s="90"/>
    </row>
    <row r="445699" spans="68:68" customFormat="1">
      <c r="BP445699" s="90"/>
    </row>
    <row r="445700" spans="68:68" customFormat="1">
      <c r="BP445700" s="90"/>
    </row>
    <row r="445701" spans="68:68" customFormat="1">
      <c r="BP445701" s="90"/>
    </row>
    <row r="445702" spans="68:68" customFormat="1">
      <c r="BP445702" s="90"/>
    </row>
    <row r="445703" spans="68:68" customFormat="1">
      <c r="BP445703" s="90"/>
    </row>
    <row r="445704" spans="68:68" customFormat="1">
      <c r="BP445704" s="90"/>
    </row>
    <row r="445705" spans="68:68" customFormat="1">
      <c r="BP445705" s="90"/>
    </row>
    <row r="445706" spans="68:68" customFormat="1">
      <c r="BP445706" s="90"/>
    </row>
    <row r="445707" spans="68:68" customFormat="1">
      <c r="BP445707" s="90"/>
    </row>
    <row r="445708" spans="68:68" customFormat="1">
      <c r="BP445708" s="90"/>
    </row>
    <row r="445709" spans="68:68" customFormat="1">
      <c r="BP445709" s="90"/>
    </row>
    <row r="445710" spans="68:68" customFormat="1">
      <c r="BP445710" s="90"/>
    </row>
    <row r="445711" spans="68:68" customFormat="1">
      <c r="BP445711" s="90"/>
    </row>
    <row r="445712" spans="68:68" customFormat="1">
      <c r="BP445712" s="90"/>
    </row>
    <row r="445713" spans="68:68" customFormat="1">
      <c r="BP445713" s="90"/>
    </row>
    <row r="445714" spans="68:68" customFormat="1">
      <c r="BP445714" s="90"/>
    </row>
    <row r="445715" spans="68:68" customFormat="1">
      <c r="BP445715" s="90"/>
    </row>
    <row r="445716" spans="68:68" customFormat="1">
      <c r="BP445716" s="90"/>
    </row>
    <row r="445717" spans="68:68" customFormat="1">
      <c r="BP445717" s="90"/>
    </row>
    <row r="445718" spans="68:68" customFormat="1">
      <c r="BP445718" s="90"/>
    </row>
    <row r="445719" spans="68:68" customFormat="1">
      <c r="BP445719" s="90"/>
    </row>
    <row r="445720" spans="68:68" customFormat="1">
      <c r="BP445720" s="90"/>
    </row>
    <row r="445721" spans="68:68" customFormat="1">
      <c r="BP445721" s="90"/>
    </row>
    <row r="445722" spans="68:68" customFormat="1">
      <c r="BP445722" s="90"/>
    </row>
    <row r="445723" spans="68:68" customFormat="1">
      <c r="BP445723" s="90"/>
    </row>
    <row r="445724" spans="68:68" customFormat="1">
      <c r="BP445724" s="90"/>
    </row>
    <row r="445725" spans="68:68" customFormat="1">
      <c r="BP445725" s="90"/>
    </row>
    <row r="445726" spans="68:68" customFormat="1">
      <c r="BP445726" s="90"/>
    </row>
    <row r="445727" spans="68:68" customFormat="1">
      <c r="BP445727" s="90"/>
    </row>
    <row r="445728" spans="68:68" customFormat="1">
      <c r="BP445728" s="90"/>
    </row>
    <row r="445729" spans="68:68" customFormat="1">
      <c r="BP445729" s="90"/>
    </row>
    <row r="445730" spans="68:68" customFormat="1">
      <c r="BP445730" s="90"/>
    </row>
    <row r="445731" spans="68:68" customFormat="1">
      <c r="BP445731" s="90"/>
    </row>
    <row r="445732" spans="68:68" customFormat="1">
      <c r="BP445732" s="90"/>
    </row>
    <row r="445733" spans="68:68" customFormat="1">
      <c r="BP445733" s="90"/>
    </row>
    <row r="445734" spans="68:68" customFormat="1">
      <c r="BP445734" s="90"/>
    </row>
    <row r="445735" spans="68:68" customFormat="1">
      <c r="BP445735" s="90"/>
    </row>
    <row r="445736" spans="68:68" customFormat="1">
      <c r="BP445736" s="90"/>
    </row>
    <row r="445737" spans="68:68" customFormat="1">
      <c r="BP445737" s="90"/>
    </row>
    <row r="445738" spans="68:68" customFormat="1">
      <c r="BP445738" s="90"/>
    </row>
    <row r="445739" spans="68:68" customFormat="1">
      <c r="BP445739" s="90"/>
    </row>
    <row r="445740" spans="68:68" customFormat="1">
      <c r="BP445740" s="90"/>
    </row>
    <row r="445741" spans="68:68" customFormat="1">
      <c r="BP445741" s="90"/>
    </row>
    <row r="445742" spans="68:68" customFormat="1">
      <c r="BP445742" s="90"/>
    </row>
    <row r="445743" spans="68:68" customFormat="1">
      <c r="BP445743" s="90"/>
    </row>
    <row r="445744" spans="68:68" customFormat="1">
      <c r="BP445744" s="90"/>
    </row>
    <row r="445745" spans="68:68" customFormat="1">
      <c r="BP445745" s="90"/>
    </row>
    <row r="445746" spans="68:68" customFormat="1">
      <c r="BP445746" s="90"/>
    </row>
    <row r="445747" spans="68:68" customFormat="1">
      <c r="BP445747" s="90"/>
    </row>
    <row r="445748" spans="68:68" customFormat="1">
      <c r="BP445748" s="90"/>
    </row>
    <row r="445749" spans="68:68" customFormat="1">
      <c r="BP445749" s="90"/>
    </row>
    <row r="445750" spans="68:68" customFormat="1">
      <c r="BP445750" s="90"/>
    </row>
    <row r="445751" spans="68:68" customFormat="1">
      <c r="BP445751" s="90"/>
    </row>
    <row r="445752" spans="68:68" customFormat="1">
      <c r="BP445752" s="90"/>
    </row>
    <row r="445753" spans="68:68" customFormat="1">
      <c r="BP445753" s="90"/>
    </row>
    <row r="445754" spans="68:68" customFormat="1">
      <c r="BP445754" s="90"/>
    </row>
    <row r="445755" spans="68:68" customFormat="1">
      <c r="BP445755" s="90"/>
    </row>
    <row r="445756" spans="68:68" customFormat="1">
      <c r="BP445756" s="90"/>
    </row>
    <row r="445757" spans="68:68" customFormat="1">
      <c r="BP445757" s="90"/>
    </row>
    <row r="445758" spans="68:68" customFormat="1">
      <c r="BP445758" s="90"/>
    </row>
    <row r="445759" spans="68:68" customFormat="1">
      <c r="BP445759" s="90"/>
    </row>
    <row r="445760" spans="68:68" customFormat="1">
      <c r="BP445760" s="90"/>
    </row>
    <row r="445761" spans="68:68" customFormat="1">
      <c r="BP445761" s="90"/>
    </row>
    <row r="445762" spans="68:68" customFormat="1">
      <c r="BP445762" s="90"/>
    </row>
    <row r="445763" spans="68:68" customFormat="1">
      <c r="BP445763" s="90"/>
    </row>
    <row r="445764" spans="68:68" customFormat="1">
      <c r="BP445764" s="90"/>
    </row>
    <row r="445765" spans="68:68" customFormat="1">
      <c r="BP445765" s="90"/>
    </row>
    <row r="445766" spans="68:68" customFormat="1">
      <c r="BP445766" s="90"/>
    </row>
    <row r="445767" spans="68:68" customFormat="1">
      <c r="BP445767" s="90"/>
    </row>
    <row r="445768" spans="68:68" customFormat="1">
      <c r="BP445768" s="90"/>
    </row>
    <row r="445769" spans="68:68" customFormat="1">
      <c r="BP445769" s="90"/>
    </row>
    <row r="445770" spans="68:68" customFormat="1">
      <c r="BP445770" s="90"/>
    </row>
    <row r="445771" spans="68:68" customFormat="1">
      <c r="BP445771" s="90"/>
    </row>
    <row r="445772" spans="68:68" customFormat="1">
      <c r="BP445772" s="90"/>
    </row>
    <row r="445773" spans="68:68" customFormat="1">
      <c r="BP445773" s="90"/>
    </row>
    <row r="445774" spans="68:68" customFormat="1">
      <c r="BP445774" s="90"/>
    </row>
    <row r="445775" spans="68:68" customFormat="1">
      <c r="BP445775" s="90"/>
    </row>
    <row r="445776" spans="68:68" customFormat="1">
      <c r="BP445776" s="90"/>
    </row>
    <row r="445777" spans="68:68" customFormat="1">
      <c r="BP445777" s="90"/>
    </row>
    <row r="445778" spans="68:68" customFormat="1">
      <c r="BP445778" s="90"/>
    </row>
    <row r="445779" spans="68:68" customFormat="1">
      <c r="BP445779" s="90"/>
    </row>
    <row r="445780" spans="68:68" customFormat="1">
      <c r="BP445780" s="90"/>
    </row>
    <row r="445781" spans="68:68" customFormat="1">
      <c r="BP445781" s="90"/>
    </row>
    <row r="445782" spans="68:68" customFormat="1">
      <c r="BP445782" s="90"/>
    </row>
    <row r="445783" spans="68:68" customFormat="1">
      <c r="BP445783" s="90"/>
    </row>
    <row r="445784" spans="68:68" customFormat="1">
      <c r="BP445784" s="90"/>
    </row>
    <row r="445785" spans="68:68" customFormat="1">
      <c r="BP445785" s="90"/>
    </row>
    <row r="445786" spans="68:68" customFormat="1">
      <c r="BP445786" s="90"/>
    </row>
    <row r="445787" spans="68:68" customFormat="1">
      <c r="BP445787" s="90"/>
    </row>
    <row r="445788" spans="68:68" customFormat="1">
      <c r="BP445788" s="90"/>
    </row>
    <row r="445789" spans="68:68" customFormat="1">
      <c r="BP445789" s="90"/>
    </row>
    <row r="445790" spans="68:68" customFormat="1">
      <c r="BP445790" s="90"/>
    </row>
    <row r="445791" spans="68:68" customFormat="1">
      <c r="BP445791" s="90"/>
    </row>
    <row r="445792" spans="68:68" customFormat="1">
      <c r="BP445792" s="90"/>
    </row>
    <row r="445793" spans="68:68" customFormat="1">
      <c r="BP445793" s="90"/>
    </row>
    <row r="445794" spans="68:68" customFormat="1">
      <c r="BP445794" s="90"/>
    </row>
    <row r="445795" spans="68:68" customFormat="1">
      <c r="BP445795" s="90"/>
    </row>
    <row r="445796" spans="68:68" customFormat="1">
      <c r="BP445796" s="90"/>
    </row>
    <row r="445797" spans="68:68" customFormat="1">
      <c r="BP445797" s="90"/>
    </row>
    <row r="445798" spans="68:68" customFormat="1">
      <c r="BP445798" s="90"/>
    </row>
    <row r="445799" spans="68:68" customFormat="1">
      <c r="BP445799" s="90"/>
    </row>
    <row r="445800" spans="68:68" customFormat="1">
      <c r="BP445800" s="90"/>
    </row>
    <row r="445801" spans="68:68" customFormat="1">
      <c r="BP445801" s="90"/>
    </row>
    <row r="445802" spans="68:68" customFormat="1">
      <c r="BP445802" s="90"/>
    </row>
    <row r="445803" spans="68:68" customFormat="1">
      <c r="BP445803" s="90"/>
    </row>
    <row r="445804" spans="68:68" customFormat="1">
      <c r="BP445804" s="90"/>
    </row>
    <row r="445805" spans="68:68" customFormat="1">
      <c r="BP445805" s="90"/>
    </row>
    <row r="445806" spans="68:68" customFormat="1">
      <c r="BP445806" s="90"/>
    </row>
    <row r="445807" spans="68:68" customFormat="1">
      <c r="BP445807" s="90"/>
    </row>
    <row r="445808" spans="68:68" customFormat="1">
      <c r="BP445808" s="90"/>
    </row>
    <row r="445809" spans="68:68" customFormat="1">
      <c r="BP445809" s="90"/>
    </row>
    <row r="445810" spans="68:68" customFormat="1">
      <c r="BP445810" s="90"/>
    </row>
    <row r="445811" spans="68:68" customFormat="1">
      <c r="BP445811" s="90"/>
    </row>
    <row r="445812" spans="68:68" customFormat="1">
      <c r="BP445812" s="90"/>
    </row>
    <row r="445813" spans="68:68" customFormat="1">
      <c r="BP445813" s="90"/>
    </row>
    <row r="445814" spans="68:68" customFormat="1">
      <c r="BP445814" s="90"/>
    </row>
    <row r="445815" spans="68:68" customFormat="1">
      <c r="BP445815" s="90"/>
    </row>
    <row r="445816" spans="68:68" customFormat="1">
      <c r="BP445816" s="90"/>
    </row>
    <row r="445817" spans="68:68" customFormat="1">
      <c r="BP445817" s="90"/>
    </row>
    <row r="445818" spans="68:68" customFormat="1">
      <c r="BP445818" s="90"/>
    </row>
    <row r="445819" spans="68:68" customFormat="1">
      <c r="BP445819" s="90"/>
    </row>
    <row r="445820" spans="68:68" customFormat="1">
      <c r="BP445820" s="90"/>
    </row>
    <row r="445821" spans="68:68" customFormat="1">
      <c r="BP445821" s="90"/>
    </row>
    <row r="445822" spans="68:68" customFormat="1">
      <c r="BP445822" s="90"/>
    </row>
    <row r="445823" spans="68:68" customFormat="1">
      <c r="BP445823" s="90"/>
    </row>
    <row r="445824" spans="68:68" customFormat="1">
      <c r="BP445824" s="90"/>
    </row>
    <row r="445825" spans="68:68" customFormat="1">
      <c r="BP445825" s="90"/>
    </row>
    <row r="445826" spans="68:68" customFormat="1">
      <c r="BP445826" s="90"/>
    </row>
    <row r="445827" spans="68:68" customFormat="1">
      <c r="BP445827" s="90"/>
    </row>
    <row r="445828" spans="68:68" customFormat="1">
      <c r="BP445828" s="90"/>
    </row>
    <row r="445829" spans="68:68" customFormat="1">
      <c r="BP445829" s="90"/>
    </row>
    <row r="445830" spans="68:68" customFormat="1">
      <c r="BP445830" s="90"/>
    </row>
    <row r="445831" spans="68:68" customFormat="1">
      <c r="BP445831" s="90"/>
    </row>
    <row r="445832" spans="68:68" customFormat="1">
      <c r="BP445832" s="90"/>
    </row>
    <row r="445833" spans="68:68" customFormat="1">
      <c r="BP445833" s="90"/>
    </row>
    <row r="445834" spans="68:68" customFormat="1">
      <c r="BP445834" s="90"/>
    </row>
    <row r="445835" spans="68:68" customFormat="1">
      <c r="BP445835" s="90"/>
    </row>
    <row r="445836" spans="68:68" customFormat="1">
      <c r="BP445836" s="90"/>
    </row>
    <row r="445837" spans="68:68" customFormat="1">
      <c r="BP445837" s="90"/>
    </row>
    <row r="445838" spans="68:68" customFormat="1">
      <c r="BP445838" s="90"/>
    </row>
    <row r="445839" spans="68:68" customFormat="1">
      <c r="BP445839" s="90"/>
    </row>
    <row r="445840" spans="68:68" customFormat="1">
      <c r="BP445840" s="90"/>
    </row>
    <row r="445841" spans="68:68" customFormat="1">
      <c r="BP445841" s="90"/>
    </row>
    <row r="445842" spans="68:68" customFormat="1">
      <c r="BP445842" s="90"/>
    </row>
    <row r="445843" spans="68:68" customFormat="1">
      <c r="BP445843" s="90"/>
    </row>
    <row r="445844" spans="68:68" customFormat="1">
      <c r="BP445844" s="90"/>
    </row>
    <row r="445845" spans="68:68" customFormat="1">
      <c r="BP445845" s="90"/>
    </row>
    <row r="445846" spans="68:68" customFormat="1">
      <c r="BP445846" s="90"/>
    </row>
    <row r="445847" spans="68:68" customFormat="1">
      <c r="BP445847" s="90"/>
    </row>
    <row r="445848" spans="68:68" customFormat="1">
      <c r="BP445848" s="90"/>
    </row>
    <row r="445849" spans="68:68" customFormat="1">
      <c r="BP445849" s="90"/>
    </row>
    <row r="445850" spans="68:68" customFormat="1">
      <c r="BP445850" s="90"/>
    </row>
    <row r="445851" spans="68:68" customFormat="1">
      <c r="BP445851" s="90"/>
    </row>
    <row r="445852" spans="68:68" customFormat="1">
      <c r="BP445852" s="90"/>
    </row>
    <row r="445853" spans="68:68" customFormat="1">
      <c r="BP445853" s="90"/>
    </row>
    <row r="445854" spans="68:68" customFormat="1">
      <c r="BP445854" s="90"/>
    </row>
    <row r="445855" spans="68:68" customFormat="1">
      <c r="BP445855" s="90"/>
    </row>
    <row r="445856" spans="68:68" customFormat="1">
      <c r="BP445856" s="90"/>
    </row>
    <row r="445857" spans="68:68" customFormat="1">
      <c r="BP445857" s="90"/>
    </row>
    <row r="445858" spans="68:68" customFormat="1">
      <c r="BP445858" s="90"/>
    </row>
    <row r="445859" spans="68:68" customFormat="1">
      <c r="BP445859" s="90"/>
    </row>
    <row r="445860" spans="68:68" customFormat="1">
      <c r="BP445860" s="90"/>
    </row>
    <row r="445861" spans="68:68" customFormat="1">
      <c r="BP445861" s="90"/>
    </row>
    <row r="445862" spans="68:68" customFormat="1">
      <c r="BP445862" s="90"/>
    </row>
    <row r="445863" spans="68:68" customFormat="1">
      <c r="BP445863" s="90"/>
    </row>
    <row r="445864" spans="68:68" customFormat="1">
      <c r="BP445864" s="90"/>
    </row>
    <row r="445865" spans="68:68" customFormat="1">
      <c r="BP445865" s="90"/>
    </row>
    <row r="445866" spans="68:68" customFormat="1">
      <c r="BP445866" s="90"/>
    </row>
    <row r="445867" spans="68:68" customFormat="1">
      <c r="BP445867" s="90"/>
    </row>
    <row r="445868" spans="68:68" customFormat="1">
      <c r="BP445868" s="90"/>
    </row>
    <row r="445869" spans="68:68" customFormat="1">
      <c r="BP445869" s="90"/>
    </row>
    <row r="445870" spans="68:68" customFormat="1">
      <c r="BP445870" s="90"/>
    </row>
    <row r="445871" spans="68:68" customFormat="1">
      <c r="BP445871" s="90"/>
    </row>
    <row r="445872" spans="68:68" customFormat="1">
      <c r="BP445872" s="90"/>
    </row>
    <row r="445873" spans="68:68" customFormat="1">
      <c r="BP445873" s="90"/>
    </row>
    <row r="445874" spans="68:68" customFormat="1">
      <c r="BP445874" s="90"/>
    </row>
    <row r="445875" spans="68:68" customFormat="1">
      <c r="BP445875" s="90"/>
    </row>
    <row r="445876" spans="68:68" customFormat="1">
      <c r="BP445876" s="90"/>
    </row>
    <row r="445877" spans="68:68" customFormat="1">
      <c r="BP445877" s="90"/>
    </row>
    <row r="445878" spans="68:68" customFormat="1">
      <c r="BP445878" s="90"/>
    </row>
    <row r="445879" spans="68:68" customFormat="1">
      <c r="BP445879" s="90"/>
    </row>
    <row r="445880" spans="68:68" customFormat="1">
      <c r="BP445880" s="90"/>
    </row>
    <row r="445881" spans="68:68" customFormat="1">
      <c r="BP445881" s="90"/>
    </row>
    <row r="445882" spans="68:68" customFormat="1">
      <c r="BP445882" s="90"/>
    </row>
    <row r="445883" spans="68:68" customFormat="1">
      <c r="BP445883" s="90"/>
    </row>
    <row r="445884" spans="68:68" customFormat="1">
      <c r="BP445884" s="90"/>
    </row>
    <row r="445885" spans="68:68" customFormat="1">
      <c r="BP445885" s="90"/>
    </row>
    <row r="445886" spans="68:68" customFormat="1">
      <c r="BP445886" s="90"/>
    </row>
    <row r="445887" spans="68:68" customFormat="1">
      <c r="BP445887" s="90"/>
    </row>
    <row r="445888" spans="68:68" customFormat="1">
      <c r="BP445888" s="90"/>
    </row>
    <row r="445889" spans="68:68" customFormat="1">
      <c r="BP445889" s="90"/>
    </row>
    <row r="445890" spans="68:68" customFormat="1">
      <c r="BP445890" s="90"/>
    </row>
    <row r="445891" spans="68:68" customFormat="1">
      <c r="BP445891" s="90"/>
    </row>
    <row r="445892" spans="68:68" customFormat="1">
      <c r="BP445892" s="90"/>
    </row>
    <row r="445893" spans="68:68" customFormat="1">
      <c r="BP445893" s="90"/>
    </row>
    <row r="445894" spans="68:68" customFormat="1">
      <c r="BP445894" s="90"/>
    </row>
    <row r="445895" spans="68:68" customFormat="1">
      <c r="BP445895" s="90"/>
    </row>
    <row r="445896" spans="68:68" customFormat="1">
      <c r="BP445896" s="90"/>
    </row>
    <row r="445897" spans="68:68" customFormat="1">
      <c r="BP445897" s="90"/>
    </row>
    <row r="445898" spans="68:68" customFormat="1">
      <c r="BP445898" s="90"/>
    </row>
    <row r="445899" spans="68:68" customFormat="1">
      <c r="BP445899" s="90"/>
    </row>
    <row r="445900" spans="68:68" customFormat="1">
      <c r="BP445900" s="90"/>
    </row>
    <row r="445901" spans="68:68" customFormat="1">
      <c r="BP445901" s="90"/>
    </row>
    <row r="445902" spans="68:68" customFormat="1">
      <c r="BP445902" s="90"/>
    </row>
    <row r="445903" spans="68:68" customFormat="1">
      <c r="BP445903" s="90"/>
    </row>
    <row r="445904" spans="68:68" customFormat="1">
      <c r="BP445904" s="90"/>
    </row>
    <row r="445905" spans="68:68" customFormat="1">
      <c r="BP445905" s="90"/>
    </row>
    <row r="445906" spans="68:68" customFormat="1">
      <c r="BP445906" s="90"/>
    </row>
    <row r="445907" spans="68:68" customFormat="1">
      <c r="BP445907" s="90"/>
    </row>
    <row r="445908" spans="68:68" customFormat="1">
      <c r="BP445908" s="90"/>
    </row>
    <row r="445909" spans="68:68" customFormat="1">
      <c r="BP445909" s="90"/>
    </row>
    <row r="445910" spans="68:68" customFormat="1">
      <c r="BP445910" s="90"/>
    </row>
    <row r="445911" spans="68:68" customFormat="1">
      <c r="BP445911" s="90"/>
    </row>
    <row r="445912" spans="68:68" customFormat="1">
      <c r="BP445912" s="90"/>
    </row>
    <row r="445913" spans="68:68" customFormat="1">
      <c r="BP445913" s="90"/>
    </row>
    <row r="445914" spans="68:68" customFormat="1">
      <c r="BP445914" s="90"/>
    </row>
    <row r="445915" spans="68:68" customFormat="1">
      <c r="BP445915" s="90"/>
    </row>
    <row r="445916" spans="68:68" customFormat="1">
      <c r="BP445916" s="90"/>
    </row>
    <row r="445917" spans="68:68" customFormat="1">
      <c r="BP445917" s="90"/>
    </row>
    <row r="445918" spans="68:68" customFormat="1">
      <c r="BP445918" s="90"/>
    </row>
    <row r="445919" spans="68:68" customFormat="1">
      <c r="BP445919" s="90"/>
    </row>
    <row r="445920" spans="68:68" customFormat="1">
      <c r="BP445920" s="90"/>
    </row>
    <row r="445921" spans="68:68" customFormat="1">
      <c r="BP445921" s="90"/>
    </row>
    <row r="445922" spans="68:68" customFormat="1">
      <c r="BP445922" s="90"/>
    </row>
    <row r="445923" spans="68:68" customFormat="1">
      <c r="BP445923" s="90"/>
    </row>
    <row r="445924" spans="68:68" customFormat="1">
      <c r="BP445924" s="90"/>
    </row>
    <row r="445925" spans="68:68" customFormat="1">
      <c r="BP445925" s="90"/>
    </row>
    <row r="445926" spans="68:68" customFormat="1">
      <c r="BP445926" s="90"/>
    </row>
    <row r="445927" spans="68:68" customFormat="1">
      <c r="BP445927" s="90"/>
    </row>
    <row r="445928" spans="68:68" customFormat="1">
      <c r="BP445928" s="90"/>
    </row>
    <row r="445929" spans="68:68" customFormat="1">
      <c r="BP445929" s="90"/>
    </row>
    <row r="445930" spans="68:68" customFormat="1">
      <c r="BP445930" s="90"/>
    </row>
    <row r="445931" spans="68:68" customFormat="1">
      <c r="BP445931" s="90"/>
    </row>
    <row r="445932" spans="68:68" customFormat="1">
      <c r="BP445932" s="90"/>
    </row>
    <row r="445933" spans="68:68" customFormat="1">
      <c r="BP445933" s="90"/>
    </row>
    <row r="445934" spans="68:68" customFormat="1">
      <c r="BP445934" s="90"/>
    </row>
    <row r="445935" spans="68:68" customFormat="1">
      <c r="BP445935" s="90"/>
    </row>
    <row r="445936" spans="68:68" customFormat="1">
      <c r="BP445936" s="90"/>
    </row>
    <row r="445937" spans="68:68" customFormat="1">
      <c r="BP445937" s="90"/>
    </row>
    <row r="445938" spans="68:68" customFormat="1">
      <c r="BP445938" s="90"/>
    </row>
    <row r="445939" spans="68:68" customFormat="1">
      <c r="BP445939" s="90"/>
    </row>
    <row r="445940" spans="68:68" customFormat="1">
      <c r="BP445940" s="90"/>
    </row>
    <row r="445941" spans="68:68" customFormat="1">
      <c r="BP445941" s="90"/>
    </row>
    <row r="445942" spans="68:68" customFormat="1">
      <c r="BP445942" s="90"/>
    </row>
    <row r="445943" spans="68:68" customFormat="1">
      <c r="BP445943" s="90"/>
    </row>
    <row r="445944" spans="68:68" customFormat="1">
      <c r="BP445944" s="90"/>
    </row>
    <row r="445945" spans="68:68" customFormat="1">
      <c r="BP445945" s="90"/>
    </row>
    <row r="445946" spans="68:68" customFormat="1">
      <c r="BP445946" s="90"/>
    </row>
    <row r="445947" spans="68:68" customFormat="1">
      <c r="BP445947" s="90"/>
    </row>
    <row r="445948" spans="68:68" customFormat="1">
      <c r="BP445948" s="90"/>
    </row>
    <row r="445949" spans="68:68" customFormat="1">
      <c r="BP445949" s="90"/>
    </row>
    <row r="445950" spans="68:68" customFormat="1">
      <c r="BP445950" s="90"/>
    </row>
    <row r="445951" spans="68:68" customFormat="1">
      <c r="BP445951" s="90"/>
    </row>
    <row r="445952" spans="68:68" customFormat="1">
      <c r="BP445952" s="90"/>
    </row>
    <row r="445953" spans="68:68" customFormat="1">
      <c r="BP445953" s="90"/>
    </row>
    <row r="445954" spans="68:68" customFormat="1">
      <c r="BP445954" s="90"/>
    </row>
    <row r="445955" spans="68:68" customFormat="1">
      <c r="BP445955" s="90"/>
    </row>
    <row r="445956" spans="68:68" customFormat="1">
      <c r="BP445956" s="90"/>
    </row>
    <row r="445957" spans="68:68" customFormat="1">
      <c r="BP445957" s="90"/>
    </row>
    <row r="445958" spans="68:68" customFormat="1">
      <c r="BP445958" s="90"/>
    </row>
    <row r="445959" spans="68:68" customFormat="1">
      <c r="BP445959" s="90"/>
    </row>
    <row r="445960" spans="68:68" customFormat="1">
      <c r="BP445960" s="90"/>
    </row>
    <row r="445961" spans="68:68" customFormat="1">
      <c r="BP445961" s="90"/>
    </row>
    <row r="445962" spans="68:68" customFormat="1">
      <c r="BP445962" s="90"/>
    </row>
    <row r="445963" spans="68:68" customFormat="1">
      <c r="BP445963" s="90"/>
    </row>
    <row r="445964" spans="68:68" customFormat="1">
      <c r="BP445964" s="90"/>
    </row>
    <row r="445965" spans="68:68" customFormat="1">
      <c r="BP445965" s="90"/>
    </row>
    <row r="445966" spans="68:68" customFormat="1">
      <c r="BP445966" s="90"/>
    </row>
    <row r="445967" spans="68:68" customFormat="1">
      <c r="BP445967" s="90"/>
    </row>
    <row r="445968" spans="68:68" customFormat="1">
      <c r="BP445968" s="90"/>
    </row>
    <row r="445969" spans="68:68" customFormat="1">
      <c r="BP445969" s="90"/>
    </row>
    <row r="445970" spans="68:68" customFormat="1">
      <c r="BP445970" s="90"/>
    </row>
    <row r="445971" spans="68:68" customFormat="1">
      <c r="BP445971" s="90"/>
    </row>
    <row r="445972" spans="68:68" customFormat="1">
      <c r="BP445972" s="90"/>
    </row>
    <row r="445973" spans="68:68" customFormat="1">
      <c r="BP445973" s="90"/>
    </row>
    <row r="445974" spans="68:68" customFormat="1">
      <c r="BP445974" s="90"/>
    </row>
    <row r="445975" spans="68:68" customFormat="1">
      <c r="BP445975" s="90"/>
    </row>
    <row r="445976" spans="68:68" customFormat="1">
      <c r="BP445976" s="90"/>
    </row>
    <row r="445977" spans="68:68" customFormat="1">
      <c r="BP445977" s="90"/>
    </row>
    <row r="445978" spans="68:68" customFormat="1">
      <c r="BP445978" s="90"/>
    </row>
    <row r="445979" spans="68:68" customFormat="1">
      <c r="BP445979" s="90"/>
    </row>
    <row r="445980" spans="68:68" customFormat="1">
      <c r="BP445980" s="90"/>
    </row>
    <row r="445981" spans="68:68" customFormat="1">
      <c r="BP445981" s="90"/>
    </row>
    <row r="445982" spans="68:68" customFormat="1">
      <c r="BP445982" s="90"/>
    </row>
    <row r="445983" spans="68:68" customFormat="1">
      <c r="BP445983" s="90"/>
    </row>
    <row r="445984" spans="68:68" customFormat="1">
      <c r="BP445984" s="90"/>
    </row>
    <row r="445985" spans="68:68" customFormat="1">
      <c r="BP445985" s="90"/>
    </row>
    <row r="445986" spans="68:68" customFormat="1">
      <c r="BP445986" s="90"/>
    </row>
    <row r="445987" spans="68:68" customFormat="1">
      <c r="BP445987" s="90"/>
    </row>
    <row r="445988" spans="68:68" customFormat="1">
      <c r="BP445988" s="90"/>
    </row>
    <row r="445989" spans="68:68" customFormat="1">
      <c r="BP445989" s="90"/>
    </row>
    <row r="445990" spans="68:68" customFormat="1">
      <c r="BP445990" s="90"/>
    </row>
    <row r="445991" spans="68:68" customFormat="1">
      <c r="BP445991" s="90"/>
    </row>
    <row r="445992" spans="68:68" customFormat="1">
      <c r="BP445992" s="90"/>
    </row>
    <row r="445993" spans="68:68" customFormat="1">
      <c r="BP445993" s="90"/>
    </row>
    <row r="445994" spans="68:68" customFormat="1">
      <c r="BP445994" s="90"/>
    </row>
    <row r="445995" spans="68:68" customFormat="1">
      <c r="BP445995" s="90"/>
    </row>
    <row r="445996" spans="68:68" customFormat="1">
      <c r="BP445996" s="90"/>
    </row>
    <row r="445997" spans="68:68" customFormat="1">
      <c r="BP445997" s="90"/>
    </row>
    <row r="445998" spans="68:68" customFormat="1">
      <c r="BP445998" s="90"/>
    </row>
    <row r="445999" spans="68:68" customFormat="1">
      <c r="BP445999" s="90"/>
    </row>
    <row r="446000" spans="68:68" customFormat="1">
      <c r="BP446000" s="90"/>
    </row>
    <row r="446001" spans="68:68" customFormat="1">
      <c r="BP446001" s="90"/>
    </row>
    <row r="446002" spans="68:68" customFormat="1">
      <c r="BP446002" s="90"/>
    </row>
    <row r="446003" spans="68:68" customFormat="1">
      <c r="BP446003" s="90"/>
    </row>
    <row r="446004" spans="68:68" customFormat="1">
      <c r="BP446004" s="90"/>
    </row>
    <row r="446005" spans="68:68" customFormat="1">
      <c r="BP446005" s="90"/>
    </row>
    <row r="446006" spans="68:68" customFormat="1">
      <c r="BP446006" s="90"/>
    </row>
    <row r="446007" spans="68:68" customFormat="1">
      <c r="BP446007" s="90"/>
    </row>
    <row r="446008" spans="68:68" customFormat="1">
      <c r="BP446008" s="90"/>
    </row>
    <row r="446009" spans="68:68" customFormat="1">
      <c r="BP446009" s="90"/>
    </row>
    <row r="446010" spans="68:68" customFormat="1">
      <c r="BP446010" s="90"/>
    </row>
    <row r="446011" spans="68:68" customFormat="1">
      <c r="BP446011" s="90"/>
    </row>
    <row r="446012" spans="68:68" customFormat="1">
      <c r="BP446012" s="90"/>
    </row>
    <row r="446013" spans="68:68" customFormat="1">
      <c r="BP446013" s="90"/>
    </row>
    <row r="446014" spans="68:68" customFormat="1">
      <c r="BP446014" s="90"/>
    </row>
    <row r="446015" spans="68:68" customFormat="1">
      <c r="BP446015" s="90"/>
    </row>
    <row r="446016" spans="68:68" customFormat="1">
      <c r="BP446016" s="90"/>
    </row>
    <row r="446017" spans="68:68" customFormat="1">
      <c r="BP446017" s="90"/>
    </row>
    <row r="446018" spans="68:68" customFormat="1">
      <c r="BP446018" s="90"/>
    </row>
    <row r="446019" spans="68:68" customFormat="1">
      <c r="BP446019" s="90"/>
    </row>
    <row r="446020" spans="68:68" customFormat="1">
      <c r="BP446020" s="90"/>
    </row>
    <row r="446021" spans="68:68" customFormat="1">
      <c r="BP446021" s="90"/>
    </row>
    <row r="446022" spans="68:68" customFormat="1">
      <c r="BP446022" s="90"/>
    </row>
    <row r="446023" spans="68:68" customFormat="1">
      <c r="BP446023" s="90"/>
    </row>
    <row r="446024" spans="68:68" customFormat="1">
      <c r="BP446024" s="90"/>
    </row>
    <row r="446025" spans="68:68" customFormat="1">
      <c r="BP446025" s="90"/>
    </row>
    <row r="446026" spans="68:68" customFormat="1">
      <c r="BP446026" s="90"/>
    </row>
    <row r="446027" spans="68:68" customFormat="1">
      <c r="BP446027" s="90"/>
    </row>
    <row r="446028" spans="68:68" customFormat="1">
      <c r="BP446028" s="90"/>
    </row>
    <row r="446029" spans="68:68" customFormat="1">
      <c r="BP446029" s="90"/>
    </row>
    <row r="446030" spans="68:68" customFormat="1">
      <c r="BP446030" s="90"/>
    </row>
    <row r="446031" spans="68:68" customFormat="1">
      <c r="BP446031" s="90"/>
    </row>
    <row r="446032" spans="68:68" customFormat="1">
      <c r="BP446032" s="90"/>
    </row>
    <row r="446033" spans="68:68" customFormat="1">
      <c r="BP446033" s="90"/>
    </row>
    <row r="446034" spans="68:68" customFormat="1">
      <c r="BP446034" s="90"/>
    </row>
    <row r="446035" spans="68:68" customFormat="1">
      <c r="BP446035" s="90"/>
    </row>
    <row r="446036" spans="68:68" customFormat="1">
      <c r="BP446036" s="90"/>
    </row>
    <row r="446037" spans="68:68" customFormat="1">
      <c r="BP446037" s="90"/>
    </row>
    <row r="446038" spans="68:68" customFormat="1">
      <c r="BP446038" s="90"/>
    </row>
    <row r="446039" spans="68:68" customFormat="1">
      <c r="BP446039" s="90"/>
    </row>
    <row r="446040" spans="68:68" customFormat="1">
      <c r="BP446040" s="90"/>
    </row>
    <row r="446041" spans="68:68" customFormat="1">
      <c r="BP446041" s="90"/>
    </row>
    <row r="446042" spans="68:68" customFormat="1">
      <c r="BP446042" s="90"/>
    </row>
    <row r="446043" spans="68:68" customFormat="1">
      <c r="BP446043" s="90"/>
    </row>
    <row r="446044" spans="68:68" customFormat="1">
      <c r="BP446044" s="90"/>
    </row>
    <row r="446045" spans="68:68" customFormat="1">
      <c r="BP446045" s="90"/>
    </row>
    <row r="446046" spans="68:68" customFormat="1">
      <c r="BP446046" s="90"/>
    </row>
    <row r="446047" spans="68:68" customFormat="1">
      <c r="BP446047" s="90"/>
    </row>
    <row r="446048" spans="68:68" customFormat="1">
      <c r="BP446048" s="90"/>
    </row>
    <row r="446049" spans="68:68" customFormat="1">
      <c r="BP446049" s="90"/>
    </row>
    <row r="446050" spans="68:68" customFormat="1">
      <c r="BP446050" s="90"/>
    </row>
    <row r="446051" spans="68:68" customFormat="1">
      <c r="BP446051" s="90"/>
    </row>
    <row r="446052" spans="68:68" customFormat="1">
      <c r="BP446052" s="90"/>
    </row>
    <row r="446053" spans="68:68" customFormat="1">
      <c r="BP446053" s="90"/>
    </row>
    <row r="446054" spans="68:68" customFormat="1">
      <c r="BP446054" s="90"/>
    </row>
    <row r="446055" spans="68:68" customFormat="1">
      <c r="BP446055" s="90"/>
    </row>
    <row r="446056" spans="68:68" customFormat="1">
      <c r="BP446056" s="90"/>
    </row>
    <row r="446057" spans="68:68" customFormat="1">
      <c r="BP446057" s="90"/>
    </row>
    <row r="446058" spans="68:68" customFormat="1">
      <c r="BP446058" s="90"/>
    </row>
    <row r="446059" spans="68:68" customFormat="1">
      <c r="BP446059" s="90"/>
    </row>
    <row r="446060" spans="68:68" customFormat="1">
      <c r="BP446060" s="90"/>
    </row>
    <row r="446061" spans="68:68" customFormat="1">
      <c r="BP446061" s="90"/>
    </row>
    <row r="446062" spans="68:68" customFormat="1">
      <c r="BP446062" s="90"/>
    </row>
    <row r="446063" spans="68:68" customFormat="1">
      <c r="BP446063" s="90"/>
    </row>
    <row r="446064" spans="68:68" customFormat="1">
      <c r="BP446064" s="90"/>
    </row>
    <row r="446065" spans="68:68" customFormat="1">
      <c r="BP446065" s="90"/>
    </row>
    <row r="446066" spans="68:68" customFormat="1">
      <c r="BP446066" s="90"/>
    </row>
    <row r="446067" spans="68:68" customFormat="1">
      <c r="BP446067" s="90"/>
    </row>
    <row r="446068" spans="68:68" customFormat="1">
      <c r="BP446068" s="90"/>
    </row>
    <row r="446069" spans="68:68" customFormat="1">
      <c r="BP446069" s="90"/>
    </row>
    <row r="446070" spans="68:68" customFormat="1">
      <c r="BP446070" s="90"/>
    </row>
    <row r="446071" spans="68:68" customFormat="1">
      <c r="BP446071" s="90"/>
    </row>
    <row r="446072" spans="68:68" customFormat="1">
      <c r="BP446072" s="90"/>
    </row>
    <row r="446073" spans="68:68" customFormat="1">
      <c r="BP446073" s="90"/>
    </row>
    <row r="446074" spans="68:68" customFormat="1">
      <c r="BP446074" s="90"/>
    </row>
    <row r="446075" spans="68:68" customFormat="1">
      <c r="BP446075" s="90"/>
    </row>
    <row r="446076" spans="68:68" customFormat="1">
      <c r="BP446076" s="90"/>
    </row>
    <row r="446077" spans="68:68" customFormat="1">
      <c r="BP446077" s="90"/>
    </row>
    <row r="446078" spans="68:68" customFormat="1">
      <c r="BP446078" s="90"/>
    </row>
    <row r="446079" spans="68:68" customFormat="1">
      <c r="BP446079" s="90"/>
    </row>
    <row r="446080" spans="68:68" customFormat="1">
      <c r="BP446080" s="90"/>
    </row>
    <row r="446081" spans="68:68" customFormat="1">
      <c r="BP446081" s="90"/>
    </row>
    <row r="446082" spans="68:68" customFormat="1">
      <c r="BP446082" s="90"/>
    </row>
    <row r="446083" spans="68:68" customFormat="1">
      <c r="BP446083" s="90"/>
    </row>
    <row r="446084" spans="68:68" customFormat="1">
      <c r="BP446084" s="90"/>
    </row>
    <row r="446085" spans="68:68" customFormat="1">
      <c r="BP446085" s="90"/>
    </row>
    <row r="446086" spans="68:68" customFormat="1">
      <c r="BP446086" s="90"/>
    </row>
    <row r="446087" spans="68:68" customFormat="1">
      <c r="BP446087" s="90"/>
    </row>
    <row r="446088" spans="68:68" customFormat="1">
      <c r="BP446088" s="90"/>
    </row>
    <row r="446089" spans="68:68" customFormat="1">
      <c r="BP446089" s="90"/>
    </row>
    <row r="446090" spans="68:68" customFormat="1">
      <c r="BP446090" s="90"/>
    </row>
    <row r="446091" spans="68:68" customFormat="1">
      <c r="BP446091" s="90"/>
    </row>
    <row r="446092" spans="68:68" customFormat="1">
      <c r="BP446092" s="90"/>
    </row>
    <row r="446093" spans="68:68" customFormat="1">
      <c r="BP446093" s="90"/>
    </row>
    <row r="446094" spans="68:68" customFormat="1">
      <c r="BP446094" s="90"/>
    </row>
    <row r="446095" spans="68:68" customFormat="1">
      <c r="BP446095" s="90"/>
    </row>
    <row r="446096" spans="68:68" customFormat="1">
      <c r="BP446096" s="90"/>
    </row>
    <row r="446097" spans="68:68" customFormat="1">
      <c r="BP446097" s="90"/>
    </row>
    <row r="446098" spans="68:68" customFormat="1">
      <c r="BP446098" s="90"/>
    </row>
    <row r="446099" spans="68:68" customFormat="1">
      <c r="BP446099" s="90"/>
    </row>
    <row r="446100" spans="68:68" customFormat="1">
      <c r="BP446100" s="90"/>
    </row>
    <row r="446101" spans="68:68" customFormat="1">
      <c r="BP446101" s="90"/>
    </row>
    <row r="446102" spans="68:68" customFormat="1">
      <c r="BP446102" s="90"/>
    </row>
    <row r="446103" spans="68:68" customFormat="1">
      <c r="BP446103" s="90"/>
    </row>
    <row r="446104" spans="68:68" customFormat="1">
      <c r="BP446104" s="90"/>
    </row>
    <row r="446105" spans="68:68" customFormat="1">
      <c r="BP446105" s="90"/>
    </row>
    <row r="446106" spans="68:68" customFormat="1">
      <c r="BP446106" s="90"/>
    </row>
    <row r="446107" spans="68:68" customFormat="1">
      <c r="BP446107" s="90"/>
    </row>
    <row r="446108" spans="68:68" customFormat="1">
      <c r="BP446108" s="90"/>
    </row>
    <row r="446109" spans="68:68" customFormat="1">
      <c r="BP446109" s="90"/>
    </row>
    <row r="446110" spans="68:68" customFormat="1">
      <c r="BP446110" s="90"/>
    </row>
    <row r="446111" spans="68:68" customFormat="1">
      <c r="BP446111" s="90"/>
    </row>
    <row r="446112" spans="68:68" customFormat="1">
      <c r="BP446112" s="90"/>
    </row>
    <row r="446113" spans="68:68" customFormat="1">
      <c r="BP446113" s="90"/>
    </row>
    <row r="446114" spans="68:68" customFormat="1">
      <c r="BP446114" s="90"/>
    </row>
    <row r="446115" spans="68:68" customFormat="1">
      <c r="BP446115" s="90"/>
    </row>
    <row r="446116" spans="68:68" customFormat="1">
      <c r="BP446116" s="90"/>
    </row>
    <row r="446117" spans="68:68" customFormat="1">
      <c r="BP446117" s="90"/>
    </row>
    <row r="446118" spans="68:68" customFormat="1">
      <c r="BP446118" s="90"/>
    </row>
    <row r="446119" spans="68:68" customFormat="1">
      <c r="BP446119" s="90"/>
    </row>
    <row r="446120" spans="68:68" customFormat="1">
      <c r="BP446120" s="90"/>
    </row>
    <row r="446121" spans="68:68" customFormat="1">
      <c r="BP446121" s="90"/>
    </row>
    <row r="446122" spans="68:68" customFormat="1">
      <c r="BP446122" s="90"/>
    </row>
    <row r="446123" spans="68:68" customFormat="1">
      <c r="BP446123" s="90"/>
    </row>
    <row r="446124" spans="68:68" customFormat="1">
      <c r="BP446124" s="90"/>
    </row>
    <row r="446125" spans="68:68" customFormat="1">
      <c r="BP446125" s="90"/>
    </row>
    <row r="446126" spans="68:68" customFormat="1">
      <c r="BP446126" s="90"/>
    </row>
    <row r="446127" spans="68:68" customFormat="1">
      <c r="BP446127" s="90"/>
    </row>
    <row r="446128" spans="68:68" customFormat="1">
      <c r="BP446128" s="90"/>
    </row>
    <row r="446129" spans="68:68" customFormat="1">
      <c r="BP446129" s="90"/>
    </row>
    <row r="446130" spans="68:68" customFormat="1">
      <c r="BP446130" s="90"/>
    </row>
    <row r="446131" spans="68:68" customFormat="1">
      <c r="BP446131" s="90"/>
    </row>
    <row r="446132" spans="68:68" customFormat="1">
      <c r="BP446132" s="90"/>
    </row>
    <row r="446133" spans="68:68" customFormat="1">
      <c r="BP446133" s="90"/>
    </row>
    <row r="446134" spans="68:68" customFormat="1">
      <c r="BP446134" s="90"/>
    </row>
    <row r="446135" spans="68:68" customFormat="1">
      <c r="BP446135" s="90"/>
    </row>
    <row r="446136" spans="68:68" customFormat="1">
      <c r="BP446136" s="90"/>
    </row>
    <row r="446137" spans="68:68" customFormat="1">
      <c r="BP446137" s="90"/>
    </row>
    <row r="446138" spans="68:68" customFormat="1">
      <c r="BP446138" s="90"/>
    </row>
    <row r="446139" spans="68:68" customFormat="1">
      <c r="BP446139" s="90"/>
    </row>
    <row r="446140" spans="68:68" customFormat="1">
      <c r="BP446140" s="90"/>
    </row>
    <row r="446141" spans="68:68" customFormat="1">
      <c r="BP446141" s="90"/>
    </row>
    <row r="446142" spans="68:68" customFormat="1">
      <c r="BP446142" s="90"/>
    </row>
    <row r="446143" spans="68:68" customFormat="1">
      <c r="BP446143" s="90"/>
    </row>
    <row r="446144" spans="68:68" customFormat="1">
      <c r="BP446144" s="90"/>
    </row>
    <row r="446145" spans="68:68" customFormat="1">
      <c r="BP446145" s="90"/>
    </row>
    <row r="446146" spans="68:68" customFormat="1">
      <c r="BP446146" s="90"/>
    </row>
    <row r="446147" spans="68:68" customFormat="1">
      <c r="BP446147" s="90"/>
    </row>
    <row r="446148" spans="68:68" customFormat="1">
      <c r="BP446148" s="90"/>
    </row>
    <row r="446149" spans="68:68" customFormat="1">
      <c r="BP446149" s="90"/>
    </row>
    <row r="446150" spans="68:68" customFormat="1">
      <c r="BP446150" s="90"/>
    </row>
    <row r="446151" spans="68:68" customFormat="1">
      <c r="BP446151" s="90"/>
    </row>
    <row r="446152" spans="68:68" customFormat="1">
      <c r="BP446152" s="90"/>
    </row>
    <row r="446153" spans="68:68" customFormat="1">
      <c r="BP446153" s="90"/>
    </row>
    <row r="446154" spans="68:68" customFormat="1">
      <c r="BP446154" s="90"/>
    </row>
    <row r="446155" spans="68:68" customFormat="1">
      <c r="BP446155" s="90"/>
    </row>
    <row r="446156" spans="68:68" customFormat="1">
      <c r="BP446156" s="90"/>
    </row>
    <row r="446157" spans="68:68" customFormat="1">
      <c r="BP446157" s="90"/>
    </row>
    <row r="446158" spans="68:68" customFormat="1">
      <c r="BP446158" s="90"/>
    </row>
    <row r="446159" spans="68:68" customFormat="1">
      <c r="BP446159" s="90"/>
    </row>
    <row r="446160" spans="68:68" customFormat="1">
      <c r="BP446160" s="90"/>
    </row>
    <row r="446161" spans="68:68" customFormat="1">
      <c r="BP446161" s="90"/>
    </row>
    <row r="446162" spans="68:68" customFormat="1">
      <c r="BP446162" s="90"/>
    </row>
    <row r="446163" spans="68:68" customFormat="1">
      <c r="BP446163" s="90"/>
    </row>
    <row r="446164" spans="68:68" customFormat="1">
      <c r="BP446164" s="90"/>
    </row>
    <row r="446165" spans="68:68" customFormat="1">
      <c r="BP446165" s="90"/>
    </row>
    <row r="446166" spans="68:68" customFormat="1">
      <c r="BP446166" s="90"/>
    </row>
    <row r="446167" spans="68:68" customFormat="1">
      <c r="BP446167" s="90"/>
    </row>
    <row r="446168" spans="68:68" customFormat="1">
      <c r="BP446168" s="90"/>
    </row>
    <row r="446169" spans="68:68" customFormat="1">
      <c r="BP446169" s="90"/>
    </row>
    <row r="446170" spans="68:68" customFormat="1">
      <c r="BP446170" s="90"/>
    </row>
    <row r="446171" spans="68:68" customFormat="1">
      <c r="BP446171" s="90"/>
    </row>
    <row r="446172" spans="68:68" customFormat="1">
      <c r="BP446172" s="90"/>
    </row>
    <row r="446173" spans="68:68" customFormat="1">
      <c r="BP446173" s="90"/>
    </row>
    <row r="446174" spans="68:68" customFormat="1">
      <c r="BP446174" s="90"/>
    </row>
    <row r="446175" spans="68:68" customFormat="1">
      <c r="BP446175" s="90"/>
    </row>
    <row r="446176" spans="68:68" customFormat="1">
      <c r="BP446176" s="90"/>
    </row>
    <row r="446177" spans="68:68" customFormat="1">
      <c r="BP446177" s="90"/>
    </row>
    <row r="446178" spans="68:68" customFormat="1">
      <c r="BP446178" s="90"/>
    </row>
    <row r="446179" spans="68:68" customFormat="1">
      <c r="BP446179" s="90"/>
    </row>
    <row r="446180" spans="68:68" customFormat="1">
      <c r="BP446180" s="90"/>
    </row>
    <row r="446181" spans="68:68" customFormat="1">
      <c r="BP446181" s="90"/>
    </row>
    <row r="446182" spans="68:68" customFormat="1">
      <c r="BP446182" s="90"/>
    </row>
    <row r="446183" spans="68:68" customFormat="1">
      <c r="BP446183" s="90"/>
    </row>
    <row r="446184" spans="68:68" customFormat="1">
      <c r="BP446184" s="90"/>
    </row>
    <row r="446185" spans="68:68" customFormat="1">
      <c r="BP446185" s="90"/>
    </row>
    <row r="446186" spans="68:68" customFormat="1">
      <c r="BP446186" s="90"/>
    </row>
    <row r="446187" spans="68:68" customFormat="1">
      <c r="BP446187" s="90"/>
    </row>
    <row r="446188" spans="68:68" customFormat="1">
      <c r="BP446188" s="90"/>
    </row>
    <row r="446189" spans="68:68" customFormat="1">
      <c r="BP446189" s="90"/>
    </row>
    <row r="446190" spans="68:68" customFormat="1">
      <c r="BP446190" s="90"/>
    </row>
    <row r="446191" spans="68:68" customFormat="1">
      <c r="BP446191" s="90"/>
    </row>
    <row r="446192" spans="68:68" customFormat="1">
      <c r="BP446192" s="90"/>
    </row>
    <row r="446193" spans="68:68" customFormat="1">
      <c r="BP446193" s="90"/>
    </row>
    <row r="446194" spans="68:68" customFormat="1">
      <c r="BP446194" s="90"/>
    </row>
    <row r="446195" spans="68:68" customFormat="1">
      <c r="BP446195" s="90"/>
    </row>
    <row r="446196" spans="68:68" customFormat="1">
      <c r="BP446196" s="90"/>
    </row>
    <row r="446197" spans="68:68" customFormat="1">
      <c r="BP446197" s="90"/>
    </row>
    <row r="446198" spans="68:68" customFormat="1">
      <c r="BP446198" s="90"/>
    </row>
    <row r="446199" spans="68:68" customFormat="1">
      <c r="BP446199" s="90"/>
    </row>
    <row r="446200" spans="68:68" customFormat="1">
      <c r="BP446200" s="90"/>
    </row>
    <row r="446201" spans="68:68" customFormat="1">
      <c r="BP446201" s="90"/>
    </row>
    <row r="446202" spans="68:68" customFormat="1">
      <c r="BP446202" s="90"/>
    </row>
    <row r="446203" spans="68:68" customFormat="1">
      <c r="BP446203" s="90"/>
    </row>
    <row r="446204" spans="68:68" customFormat="1">
      <c r="BP446204" s="90"/>
    </row>
    <row r="446205" spans="68:68" customFormat="1">
      <c r="BP446205" s="90"/>
    </row>
    <row r="446206" spans="68:68" customFormat="1">
      <c r="BP446206" s="90"/>
    </row>
    <row r="446207" spans="68:68" customFormat="1">
      <c r="BP446207" s="90"/>
    </row>
    <row r="446208" spans="68:68" customFormat="1">
      <c r="BP446208" s="90"/>
    </row>
    <row r="446209" spans="68:68" customFormat="1">
      <c r="BP446209" s="90"/>
    </row>
    <row r="446210" spans="68:68" customFormat="1">
      <c r="BP446210" s="90"/>
    </row>
    <row r="446211" spans="68:68" customFormat="1">
      <c r="BP446211" s="90"/>
    </row>
    <row r="446212" spans="68:68" customFormat="1">
      <c r="BP446212" s="90"/>
    </row>
    <row r="446213" spans="68:68" customFormat="1">
      <c r="BP446213" s="90"/>
    </row>
    <row r="446214" spans="68:68" customFormat="1">
      <c r="BP446214" s="90"/>
    </row>
    <row r="446215" spans="68:68" customFormat="1">
      <c r="BP446215" s="90"/>
    </row>
    <row r="446216" spans="68:68" customFormat="1">
      <c r="BP446216" s="90"/>
    </row>
    <row r="446217" spans="68:68" customFormat="1">
      <c r="BP446217" s="90"/>
    </row>
    <row r="446218" spans="68:68" customFormat="1">
      <c r="BP446218" s="90"/>
    </row>
    <row r="446219" spans="68:68" customFormat="1">
      <c r="BP446219" s="90"/>
    </row>
    <row r="446220" spans="68:68" customFormat="1">
      <c r="BP446220" s="90"/>
    </row>
    <row r="446221" spans="68:68" customFormat="1">
      <c r="BP446221" s="90"/>
    </row>
    <row r="446222" spans="68:68" customFormat="1">
      <c r="BP446222" s="90"/>
    </row>
    <row r="446223" spans="68:68" customFormat="1">
      <c r="BP446223" s="90"/>
    </row>
    <row r="446224" spans="68:68" customFormat="1">
      <c r="BP446224" s="90"/>
    </row>
    <row r="446225" spans="68:68" customFormat="1">
      <c r="BP446225" s="90"/>
    </row>
    <row r="446226" spans="68:68" customFormat="1">
      <c r="BP446226" s="90"/>
    </row>
    <row r="446227" spans="68:68" customFormat="1">
      <c r="BP446227" s="90"/>
    </row>
    <row r="446228" spans="68:68" customFormat="1">
      <c r="BP446228" s="90"/>
    </row>
    <row r="446229" spans="68:68" customFormat="1">
      <c r="BP446229" s="90"/>
    </row>
    <row r="446230" spans="68:68" customFormat="1">
      <c r="BP446230" s="90"/>
    </row>
    <row r="446231" spans="68:68" customFormat="1">
      <c r="BP446231" s="90"/>
    </row>
    <row r="446232" spans="68:68" customFormat="1">
      <c r="BP446232" s="90"/>
    </row>
    <row r="446233" spans="68:68" customFormat="1">
      <c r="BP446233" s="90"/>
    </row>
    <row r="446234" spans="68:68" customFormat="1">
      <c r="BP446234" s="90"/>
    </row>
    <row r="446235" spans="68:68" customFormat="1">
      <c r="BP446235" s="90"/>
    </row>
    <row r="446236" spans="68:68" customFormat="1">
      <c r="BP446236" s="90"/>
    </row>
    <row r="446237" spans="68:68" customFormat="1">
      <c r="BP446237" s="90"/>
    </row>
    <row r="446238" spans="68:68" customFormat="1">
      <c r="BP446238" s="90"/>
    </row>
    <row r="446239" spans="68:68" customFormat="1">
      <c r="BP446239" s="90"/>
    </row>
    <row r="446240" spans="68:68" customFormat="1">
      <c r="BP446240" s="90"/>
    </row>
    <row r="446241" spans="68:68" customFormat="1">
      <c r="BP446241" s="90"/>
    </row>
    <row r="446242" spans="68:68" customFormat="1">
      <c r="BP446242" s="90"/>
    </row>
    <row r="446243" spans="68:68" customFormat="1">
      <c r="BP446243" s="90"/>
    </row>
    <row r="446244" spans="68:68" customFormat="1">
      <c r="BP446244" s="90"/>
    </row>
    <row r="446245" spans="68:68" customFormat="1">
      <c r="BP446245" s="90"/>
    </row>
    <row r="446246" spans="68:68" customFormat="1">
      <c r="BP446246" s="90"/>
    </row>
    <row r="446247" spans="68:68" customFormat="1">
      <c r="BP446247" s="90"/>
    </row>
    <row r="446248" spans="68:68" customFormat="1">
      <c r="BP446248" s="90"/>
    </row>
    <row r="446249" spans="68:68" customFormat="1">
      <c r="BP446249" s="90"/>
    </row>
    <row r="446250" spans="68:68" customFormat="1">
      <c r="BP446250" s="90"/>
    </row>
    <row r="446251" spans="68:68" customFormat="1">
      <c r="BP446251" s="90"/>
    </row>
    <row r="446252" spans="68:68" customFormat="1">
      <c r="BP446252" s="90"/>
    </row>
    <row r="446253" spans="68:68" customFormat="1">
      <c r="BP446253" s="90"/>
    </row>
    <row r="446254" spans="68:68" customFormat="1">
      <c r="BP446254" s="90"/>
    </row>
    <row r="446255" spans="68:68" customFormat="1">
      <c r="BP446255" s="90"/>
    </row>
    <row r="446256" spans="68:68" customFormat="1">
      <c r="BP446256" s="90"/>
    </row>
    <row r="446257" spans="68:68" customFormat="1">
      <c r="BP446257" s="90"/>
    </row>
    <row r="446258" spans="68:68" customFormat="1">
      <c r="BP446258" s="90"/>
    </row>
    <row r="446259" spans="68:68" customFormat="1">
      <c r="BP446259" s="90"/>
    </row>
    <row r="446260" spans="68:68" customFormat="1">
      <c r="BP446260" s="90"/>
    </row>
    <row r="446261" spans="68:68" customFormat="1">
      <c r="BP446261" s="90"/>
    </row>
    <row r="446262" spans="68:68" customFormat="1">
      <c r="BP446262" s="90"/>
    </row>
    <row r="446263" spans="68:68" customFormat="1">
      <c r="BP446263" s="90"/>
    </row>
    <row r="446264" spans="68:68" customFormat="1">
      <c r="BP446264" s="90"/>
    </row>
    <row r="446265" spans="68:68" customFormat="1">
      <c r="BP446265" s="90"/>
    </row>
    <row r="446266" spans="68:68" customFormat="1">
      <c r="BP446266" s="90"/>
    </row>
    <row r="446267" spans="68:68" customFormat="1">
      <c r="BP446267" s="90"/>
    </row>
    <row r="446268" spans="68:68" customFormat="1">
      <c r="BP446268" s="90"/>
    </row>
    <row r="446269" spans="68:68" customFormat="1">
      <c r="BP446269" s="90"/>
    </row>
    <row r="446270" spans="68:68" customFormat="1">
      <c r="BP446270" s="90"/>
    </row>
    <row r="446271" spans="68:68" customFormat="1">
      <c r="BP446271" s="90"/>
    </row>
    <row r="446272" spans="68:68" customFormat="1">
      <c r="BP446272" s="90"/>
    </row>
    <row r="446273" spans="68:68" customFormat="1">
      <c r="BP446273" s="90"/>
    </row>
    <row r="446274" spans="68:68" customFormat="1">
      <c r="BP446274" s="90"/>
    </row>
    <row r="446275" spans="68:68" customFormat="1">
      <c r="BP446275" s="90"/>
    </row>
    <row r="446276" spans="68:68" customFormat="1">
      <c r="BP446276" s="90"/>
    </row>
    <row r="446277" spans="68:68" customFormat="1">
      <c r="BP446277" s="90"/>
    </row>
    <row r="446278" spans="68:68" customFormat="1">
      <c r="BP446278" s="90"/>
    </row>
    <row r="446279" spans="68:68" customFormat="1">
      <c r="BP446279" s="90"/>
    </row>
    <row r="446280" spans="68:68" customFormat="1">
      <c r="BP446280" s="90"/>
    </row>
    <row r="446281" spans="68:68" customFormat="1">
      <c r="BP446281" s="90"/>
    </row>
    <row r="446282" spans="68:68" customFormat="1">
      <c r="BP446282" s="90"/>
    </row>
    <row r="446283" spans="68:68" customFormat="1">
      <c r="BP446283" s="90"/>
    </row>
    <row r="446284" spans="68:68" customFormat="1">
      <c r="BP446284" s="90"/>
    </row>
    <row r="446285" spans="68:68" customFormat="1">
      <c r="BP446285" s="90"/>
    </row>
    <row r="446286" spans="68:68" customFormat="1">
      <c r="BP446286" s="90"/>
    </row>
    <row r="446287" spans="68:68" customFormat="1">
      <c r="BP446287" s="90"/>
    </row>
    <row r="446288" spans="68:68" customFormat="1">
      <c r="BP446288" s="90"/>
    </row>
    <row r="446289" spans="68:68" customFormat="1">
      <c r="BP446289" s="90"/>
    </row>
    <row r="446290" spans="68:68" customFormat="1">
      <c r="BP446290" s="90"/>
    </row>
    <row r="446291" spans="68:68" customFormat="1">
      <c r="BP446291" s="90"/>
    </row>
    <row r="446292" spans="68:68" customFormat="1">
      <c r="BP446292" s="90"/>
    </row>
    <row r="446293" spans="68:68" customFormat="1">
      <c r="BP446293" s="90"/>
    </row>
    <row r="446294" spans="68:68" customFormat="1">
      <c r="BP446294" s="90"/>
    </row>
    <row r="446295" spans="68:68" customFormat="1">
      <c r="BP446295" s="90"/>
    </row>
    <row r="446296" spans="68:68" customFormat="1">
      <c r="BP446296" s="90"/>
    </row>
    <row r="446297" spans="68:68" customFormat="1">
      <c r="BP446297" s="90"/>
    </row>
    <row r="446298" spans="68:68" customFormat="1">
      <c r="BP446298" s="90"/>
    </row>
    <row r="446299" spans="68:68" customFormat="1">
      <c r="BP446299" s="90"/>
    </row>
    <row r="446300" spans="68:68" customFormat="1">
      <c r="BP446300" s="90"/>
    </row>
    <row r="446301" spans="68:68" customFormat="1">
      <c r="BP446301" s="90"/>
    </row>
    <row r="446302" spans="68:68" customFormat="1">
      <c r="BP446302" s="90"/>
    </row>
    <row r="446303" spans="68:68" customFormat="1">
      <c r="BP446303" s="90"/>
    </row>
    <row r="446304" spans="68:68" customFormat="1">
      <c r="BP446304" s="90"/>
    </row>
    <row r="446305" spans="68:68" customFormat="1">
      <c r="BP446305" s="90"/>
    </row>
    <row r="446306" spans="68:68" customFormat="1">
      <c r="BP446306" s="90"/>
    </row>
    <row r="446307" spans="68:68" customFormat="1">
      <c r="BP446307" s="90"/>
    </row>
    <row r="446308" spans="68:68" customFormat="1">
      <c r="BP446308" s="90"/>
    </row>
    <row r="446309" spans="68:68" customFormat="1">
      <c r="BP446309" s="90"/>
    </row>
    <row r="446310" spans="68:68" customFormat="1">
      <c r="BP446310" s="90"/>
    </row>
    <row r="446311" spans="68:68" customFormat="1">
      <c r="BP446311" s="90"/>
    </row>
    <row r="446312" spans="68:68" customFormat="1">
      <c r="BP446312" s="90"/>
    </row>
    <row r="446313" spans="68:68" customFormat="1">
      <c r="BP446313" s="90"/>
    </row>
    <row r="446314" spans="68:68" customFormat="1">
      <c r="BP446314" s="90"/>
    </row>
    <row r="446315" spans="68:68" customFormat="1">
      <c r="BP446315" s="90"/>
    </row>
    <row r="446316" spans="68:68" customFormat="1">
      <c r="BP446316" s="90"/>
    </row>
    <row r="446317" spans="68:68" customFormat="1">
      <c r="BP446317" s="90"/>
    </row>
    <row r="446318" spans="68:68" customFormat="1">
      <c r="BP446318" s="90"/>
    </row>
    <row r="446319" spans="68:68" customFormat="1">
      <c r="BP446319" s="90"/>
    </row>
    <row r="446320" spans="68:68" customFormat="1">
      <c r="BP446320" s="90"/>
    </row>
    <row r="446321" spans="68:68" customFormat="1">
      <c r="BP446321" s="90"/>
    </row>
    <row r="446322" spans="68:68" customFormat="1">
      <c r="BP446322" s="90"/>
    </row>
    <row r="446323" spans="68:68" customFormat="1">
      <c r="BP446323" s="90"/>
    </row>
    <row r="446324" spans="68:68" customFormat="1">
      <c r="BP446324" s="90"/>
    </row>
    <row r="446325" spans="68:68" customFormat="1">
      <c r="BP446325" s="90"/>
    </row>
    <row r="446326" spans="68:68" customFormat="1">
      <c r="BP446326" s="90"/>
    </row>
    <row r="446327" spans="68:68" customFormat="1">
      <c r="BP446327" s="90"/>
    </row>
    <row r="446328" spans="68:68" customFormat="1">
      <c r="BP446328" s="90"/>
    </row>
    <row r="446329" spans="68:68" customFormat="1">
      <c r="BP446329" s="90"/>
    </row>
    <row r="446330" spans="68:68" customFormat="1">
      <c r="BP446330" s="90"/>
    </row>
    <row r="446331" spans="68:68" customFormat="1">
      <c r="BP446331" s="90"/>
    </row>
    <row r="446332" spans="68:68" customFormat="1">
      <c r="BP446332" s="90"/>
    </row>
    <row r="446333" spans="68:68" customFormat="1">
      <c r="BP446333" s="90"/>
    </row>
    <row r="446334" spans="68:68" customFormat="1">
      <c r="BP446334" s="90"/>
    </row>
    <row r="446335" spans="68:68" customFormat="1">
      <c r="BP446335" s="90"/>
    </row>
    <row r="446336" spans="68:68" customFormat="1">
      <c r="BP446336" s="90"/>
    </row>
    <row r="446337" spans="68:68" customFormat="1">
      <c r="BP446337" s="90"/>
    </row>
    <row r="446338" spans="68:68" customFormat="1">
      <c r="BP446338" s="90"/>
    </row>
    <row r="446339" spans="68:68" customFormat="1">
      <c r="BP446339" s="90"/>
    </row>
    <row r="446340" spans="68:68" customFormat="1">
      <c r="BP446340" s="90"/>
    </row>
    <row r="446341" spans="68:68" customFormat="1">
      <c r="BP446341" s="90"/>
    </row>
    <row r="446342" spans="68:68" customFormat="1">
      <c r="BP446342" s="90"/>
    </row>
    <row r="446343" spans="68:68" customFormat="1">
      <c r="BP446343" s="90"/>
    </row>
    <row r="446344" spans="68:68" customFormat="1">
      <c r="BP446344" s="90"/>
    </row>
    <row r="446345" spans="68:68" customFormat="1">
      <c r="BP446345" s="90"/>
    </row>
    <row r="446346" spans="68:68" customFormat="1">
      <c r="BP446346" s="90"/>
    </row>
    <row r="446347" spans="68:68" customFormat="1">
      <c r="BP446347" s="90"/>
    </row>
    <row r="446348" spans="68:68" customFormat="1">
      <c r="BP446348" s="90"/>
    </row>
    <row r="446349" spans="68:68" customFormat="1">
      <c r="BP446349" s="90"/>
    </row>
    <row r="446350" spans="68:68" customFormat="1">
      <c r="BP446350" s="90"/>
    </row>
    <row r="446351" spans="68:68" customFormat="1">
      <c r="BP446351" s="90"/>
    </row>
    <row r="446352" spans="68:68" customFormat="1">
      <c r="BP446352" s="90"/>
    </row>
    <row r="446353" spans="68:68" customFormat="1">
      <c r="BP446353" s="90"/>
    </row>
    <row r="446354" spans="68:68" customFormat="1">
      <c r="BP446354" s="90"/>
    </row>
    <row r="446355" spans="68:68" customFormat="1">
      <c r="BP446355" s="90"/>
    </row>
    <row r="446356" spans="68:68" customFormat="1">
      <c r="BP446356" s="90"/>
    </row>
    <row r="446357" spans="68:68" customFormat="1">
      <c r="BP446357" s="90"/>
    </row>
    <row r="446358" spans="68:68" customFormat="1">
      <c r="BP446358" s="90"/>
    </row>
    <row r="446359" spans="68:68" customFormat="1">
      <c r="BP446359" s="90"/>
    </row>
    <row r="446360" spans="68:68" customFormat="1">
      <c r="BP446360" s="90"/>
    </row>
    <row r="446361" spans="68:68" customFormat="1">
      <c r="BP446361" s="90"/>
    </row>
    <row r="446362" spans="68:68" customFormat="1">
      <c r="BP446362" s="90"/>
    </row>
    <row r="446363" spans="68:68" customFormat="1">
      <c r="BP446363" s="90"/>
    </row>
    <row r="446364" spans="68:68" customFormat="1">
      <c r="BP446364" s="90"/>
    </row>
    <row r="446365" spans="68:68" customFormat="1">
      <c r="BP446365" s="90"/>
    </row>
    <row r="446366" spans="68:68" customFormat="1">
      <c r="BP446366" s="90"/>
    </row>
    <row r="446367" spans="68:68" customFormat="1">
      <c r="BP446367" s="90"/>
    </row>
    <row r="446368" spans="68:68" customFormat="1">
      <c r="BP446368" s="90"/>
    </row>
    <row r="446369" spans="68:68" customFormat="1">
      <c r="BP446369" s="90"/>
    </row>
    <row r="446370" spans="68:68" customFormat="1">
      <c r="BP446370" s="90"/>
    </row>
    <row r="446371" spans="68:68" customFormat="1">
      <c r="BP446371" s="90"/>
    </row>
    <row r="446372" spans="68:68" customFormat="1">
      <c r="BP446372" s="90"/>
    </row>
    <row r="446373" spans="68:68" customFormat="1">
      <c r="BP446373" s="90"/>
    </row>
    <row r="446374" spans="68:68" customFormat="1">
      <c r="BP446374" s="90"/>
    </row>
    <row r="446375" spans="68:68" customFormat="1">
      <c r="BP446375" s="90"/>
    </row>
    <row r="446376" spans="68:68" customFormat="1">
      <c r="BP446376" s="90"/>
    </row>
    <row r="446377" spans="68:68" customFormat="1">
      <c r="BP446377" s="90"/>
    </row>
    <row r="446378" spans="68:68" customFormat="1">
      <c r="BP446378" s="90"/>
    </row>
    <row r="446379" spans="68:68" customFormat="1">
      <c r="BP446379" s="90"/>
    </row>
    <row r="446380" spans="68:68" customFormat="1">
      <c r="BP446380" s="90"/>
    </row>
    <row r="446381" spans="68:68" customFormat="1">
      <c r="BP446381" s="90"/>
    </row>
    <row r="446382" spans="68:68" customFormat="1">
      <c r="BP446382" s="90"/>
    </row>
    <row r="446383" spans="68:68" customFormat="1">
      <c r="BP446383" s="90"/>
    </row>
    <row r="446384" spans="68:68" customFormat="1">
      <c r="BP446384" s="90"/>
    </row>
    <row r="446385" spans="68:68" customFormat="1">
      <c r="BP446385" s="90"/>
    </row>
    <row r="446386" spans="68:68" customFormat="1">
      <c r="BP446386" s="90"/>
    </row>
    <row r="446387" spans="68:68" customFormat="1">
      <c r="BP446387" s="90"/>
    </row>
    <row r="446388" spans="68:68" customFormat="1">
      <c r="BP446388" s="90"/>
    </row>
    <row r="446389" spans="68:68" customFormat="1">
      <c r="BP446389" s="90"/>
    </row>
    <row r="446390" spans="68:68" customFormat="1">
      <c r="BP446390" s="90"/>
    </row>
    <row r="446391" spans="68:68" customFormat="1">
      <c r="BP446391" s="90"/>
    </row>
    <row r="446392" spans="68:68" customFormat="1">
      <c r="BP446392" s="90"/>
    </row>
    <row r="446393" spans="68:68" customFormat="1">
      <c r="BP446393" s="90"/>
    </row>
    <row r="446394" spans="68:68" customFormat="1">
      <c r="BP446394" s="90"/>
    </row>
    <row r="446395" spans="68:68" customFormat="1">
      <c r="BP446395" s="90"/>
    </row>
    <row r="446396" spans="68:68" customFormat="1">
      <c r="BP446396" s="90"/>
    </row>
    <row r="446397" spans="68:68" customFormat="1">
      <c r="BP446397" s="90"/>
    </row>
    <row r="446398" spans="68:68" customFormat="1">
      <c r="BP446398" s="90"/>
    </row>
    <row r="446399" spans="68:68" customFormat="1">
      <c r="BP446399" s="90"/>
    </row>
    <row r="446400" spans="68:68" customFormat="1">
      <c r="BP446400" s="90"/>
    </row>
    <row r="446401" spans="68:68" customFormat="1">
      <c r="BP446401" s="90"/>
    </row>
    <row r="446402" spans="68:68" customFormat="1">
      <c r="BP446402" s="90"/>
    </row>
    <row r="446403" spans="68:68" customFormat="1">
      <c r="BP446403" s="90"/>
    </row>
    <row r="446404" spans="68:68" customFormat="1">
      <c r="BP446404" s="90"/>
    </row>
    <row r="446405" spans="68:68" customFormat="1">
      <c r="BP446405" s="90"/>
    </row>
    <row r="446406" spans="68:68" customFormat="1">
      <c r="BP446406" s="90"/>
    </row>
    <row r="446407" spans="68:68" customFormat="1">
      <c r="BP446407" s="90"/>
    </row>
    <row r="446408" spans="68:68" customFormat="1">
      <c r="BP446408" s="90"/>
    </row>
    <row r="446409" spans="68:68" customFormat="1">
      <c r="BP446409" s="90"/>
    </row>
    <row r="446410" spans="68:68" customFormat="1">
      <c r="BP446410" s="90"/>
    </row>
    <row r="446411" spans="68:68" customFormat="1">
      <c r="BP446411" s="90"/>
    </row>
    <row r="446412" spans="68:68" customFormat="1">
      <c r="BP446412" s="90"/>
    </row>
    <row r="446413" spans="68:68" customFormat="1">
      <c r="BP446413" s="90"/>
    </row>
    <row r="446414" spans="68:68" customFormat="1">
      <c r="BP446414" s="90"/>
    </row>
    <row r="446415" spans="68:68" customFormat="1">
      <c r="BP446415" s="90"/>
    </row>
    <row r="446416" spans="68:68" customFormat="1">
      <c r="BP446416" s="90"/>
    </row>
    <row r="446417" spans="68:68" customFormat="1">
      <c r="BP446417" s="90"/>
    </row>
    <row r="446418" spans="68:68" customFormat="1">
      <c r="BP446418" s="90"/>
    </row>
    <row r="446419" spans="68:68" customFormat="1">
      <c r="BP446419" s="90"/>
    </row>
    <row r="446420" spans="68:68" customFormat="1">
      <c r="BP446420" s="90"/>
    </row>
    <row r="446421" spans="68:68" customFormat="1">
      <c r="BP446421" s="90"/>
    </row>
    <row r="446422" spans="68:68" customFormat="1">
      <c r="BP446422" s="90"/>
    </row>
    <row r="446423" spans="68:68" customFormat="1">
      <c r="BP446423" s="90"/>
    </row>
    <row r="446424" spans="68:68" customFormat="1">
      <c r="BP446424" s="90"/>
    </row>
    <row r="446425" spans="68:68" customFormat="1">
      <c r="BP446425" s="90"/>
    </row>
    <row r="446426" spans="68:68" customFormat="1">
      <c r="BP446426" s="90"/>
    </row>
    <row r="446427" spans="68:68" customFormat="1">
      <c r="BP446427" s="90"/>
    </row>
    <row r="446428" spans="68:68" customFormat="1">
      <c r="BP446428" s="90"/>
    </row>
    <row r="446429" spans="68:68" customFormat="1">
      <c r="BP446429" s="90"/>
    </row>
    <row r="446430" spans="68:68" customFormat="1">
      <c r="BP446430" s="90"/>
    </row>
    <row r="446431" spans="68:68" customFormat="1">
      <c r="BP446431" s="90"/>
    </row>
    <row r="446432" spans="68:68" customFormat="1">
      <c r="BP446432" s="90"/>
    </row>
    <row r="446433" spans="68:68" customFormat="1">
      <c r="BP446433" s="90"/>
    </row>
    <row r="446434" spans="68:68" customFormat="1">
      <c r="BP446434" s="90"/>
    </row>
    <row r="446435" spans="68:68" customFormat="1">
      <c r="BP446435" s="90"/>
    </row>
    <row r="446436" spans="68:68" customFormat="1">
      <c r="BP446436" s="90"/>
    </row>
    <row r="446437" spans="68:68" customFormat="1">
      <c r="BP446437" s="90"/>
    </row>
    <row r="446438" spans="68:68" customFormat="1">
      <c r="BP446438" s="90"/>
    </row>
    <row r="446439" spans="68:68" customFormat="1">
      <c r="BP446439" s="90"/>
    </row>
    <row r="446440" spans="68:68" customFormat="1">
      <c r="BP446440" s="90"/>
    </row>
    <row r="446441" spans="68:68" customFormat="1">
      <c r="BP446441" s="90"/>
    </row>
    <row r="446442" spans="68:68" customFormat="1">
      <c r="BP446442" s="90"/>
    </row>
    <row r="446443" spans="68:68" customFormat="1">
      <c r="BP446443" s="90"/>
    </row>
    <row r="446444" spans="68:68" customFormat="1">
      <c r="BP446444" s="90"/>
    </row>
    <row r="446445" spans="68:68" customFormat="1">
      <c r="BP446445" s="90"/>
    </row>
    <row r="446446" spans="68:68" customFormat="1">
      <c r="BP446446" s="90"/>
    </row>
    <row r="446447" spans="68:68" customFormat="1">
      <c r="BP446447" s="90"/>
    </row>
    <row r="446448" spans="68:68" customFormat="1">
      <c r="BP446448" s="90"/>
    </row>
    <row r="446449" spans="68:68" customFormat="1">
      <c r="BP446449" s="90"/>
    </row>
    <row r="446450" spans="68:68" customFormat="1">
      <c r="BP446450" s="90"/>
    </row>
    <row r="446451" spans="68:68" customFormat="1">
      <c r="BP446451" s="90"/>
    </row>
    <row r="446452" spans="68:68" customFormat="1">
      <c r="BP446452" s="90"/>
    </row>
    <row r="446453" spans="68:68" customFormat="1">
      <c r="BP446453" s="90"/>
    </row>
    <row r="446454" spans="68:68" customFormat="1">
      <c r="BP446454" s="90"/>
    </row>
    <row r="446455" spans="68:68" customFormat="1">
      <c r="BP446455" s="90"/>
    </row>
    <row r="446456" spans="68:68" customFormat="1">
      <c r="BP446456" s="90"/>
    </row>
    <row r="446457" spans="68:68" customFormat="1">
      <c r="BP446457" s="90"/>
    </row>
    <row r="446458" spans="68:68" customFormat="1">
      <c r="BP446458" s="90"/>
    </row>
    <row r="446459" spans="68:68" customFormat="1">
      <c r="BP446459" s="90"/>
    </row>
    <row r="446460" spans="68:68" customFormat="1">
      <c r="BP446460" s="90"/>
    </row>
    <row r="446461" spans="68:68" customFormat="1">
      <c r="BP446461" s="90"/>
    </row>
    <row r="446462" spans="68:68" customFormat="1">
      <c r="BP446462" s="90"/>
    </row>
    <row r="446463" spans="68:68" customFormat="1">
      <c r="BP446463" s="90"/>
    </row>
    <row r="446464" spans="68:68" customFormat="1">
      <c r="BP446464" s="90"/>
    </row>
    <row r="446465" spans="68:68" customFormat="1">
      <c r="BP446465" s="90"/>
    </row>
    <row r="446466" spans="68:68" customFormat="1">
      <c r="BP446466" s="90"/>
    </row>
    <row r="446467" spans="68:68" customFormat="1">
      <c r="BP446467" s="90"/>
    </row>
    <row r="446468" spans="68:68" customFormat="1">
      <c r="BP446468" s="90"/>
    </row>
    <row r="446469" spans="68:68" customFormat="1">
      <c r="BP446469" s="90"/>
    </row>
    <row r="446470" spans="68:68" customFormat="1">
      <c r="BP446470" s="90"/>
    </row>
    <row r="446471" spans="68:68" customFormat="1">
      <c r="BP446471" s="90"/>
    </row>
    <row r="446472" spans="68:68" customFormat="1">
      <c r="BP446472" s="90"/>
    </row>
    <row r="446473" spans="68:68" customFormat="1">
      <c r="BP446473" s="90"/>
    </row>
    <row r="446474" spans="68:68" customFormat="1">
      <c r="BP446474" s="90"/>
    </row>
    <row r="446475" spans="68:68" customFormat="1">
      <c r="BP446475" s="90"/>
    </row>
    <row r="446476" spans="68:68" customFormat="1">
      <c r="BP446476" s="90"/>
    </row>
    <row r="446477" spans="68:68" customFormat="1">
      <c r="BP446477" s="90"/>
    </row>
    <row r="446478" spans="68:68" customFormat="1">
      <c r="BP446478" s="90"/>
    </row>
    <row r="446479" spans="68:68" customFormat="1">
      <c r="BP446479" s="90"/>
    </row>
    <row r="446480" spans="68:68" customFormat="1">
      <c r="BP446480" s="90"/>
    </row>
    <row r="446481" spans="68:68" customFormat="1">
      <c r="BP446481" s="90"/>
    </row>
    <row r="446482" spans="68:68" customFormat="1">
      <c r="BP446482" s="90"/>
    </row>
    <row r="446483" spans="68:68" customFormat="1">
      <c r="BP446483" s="90"/>
    </row>
    <row r="446484" spans="68:68" customFormat="1">
      <c r="BP446484" s="90"/>
    </row>
    <row r="446485" spans="68:68" customFormat="1">
      <c r="BP446485" s="90"/>
    </row>
    <row r="446486" spans="68:68" customFormat="1">
      <c r="BP446486" s="90"/>
    </row>
    <row r="446487" spans="68:68" customFormat="1">
      <c r="BP446487" s="90"/>
    </row>
    <row r="446488" spans="68:68" customFormat="1">
      <c r="BP446488" s="90"/>
    </row>
    <row r="446489" spans="68:68" customFormat="1">
      <c r="BP446489" s="90"/>
    </row>
    <row r="446490" spans="68:68" customFormat="1">
      <c r="BP446490" s="90"/>
    </row>
    <row r="446491" spans="68:68" customFormat="1">
      <c r="BP446491" s="90"/>
    </row>
    <row r="446492" spans="68:68" customFormat="1">
      <c r="BP446492" s="90"/>
    </row>
    <row r="446493" spans="68:68" customFormat="1">
      <c r="BP446493" s="90"/>
    </row>
    <row r="446494" spans="68:68" customFormat="1">
      <c r="BP446494" s="90"/>
    </row>
    <row r="446495" spans="68:68" customFormat="1">
      <c r="BP446495" s="90"/>
    </row>
    <row r="446496" spans="68:68" customFormat="1">
      <c r="BP446496" s="90"/>
    </row>
    <row r="446497" spans="68:68" customFormat="1">
      <c r="BP446497" s="90"/>
    </row>
    <row r="446498" spans="68:68" customFormat="1">
      <c r="BP446498" s="90"/>
    </row>
    <row r="446499" spans="68:68" customFormat="1">
      <c r="BP446499" s="90"/>
    </row>
    <row r="446500" spans="68:68" customFormat="1">
      <c r="BP446500" s="90"/>
    </row>
    <row r="446501" spans="68:68" customFormat="1">
      <c r="BP446501" s="90"/>
    </row>
    <row r="446502" spans="68:68" customFormat="1">
      <c r="BP446502" s="90"/>
    </row>
    <row r="446503" spans="68:68" customFormat="1">
      <c r="BP446503" s="90"/>
    </row>
    <row r="446504" spans="68:68" customFormat="1">
      <c r="BP446504" s="90"/>
    </row>
    <row r="446505" spans="68:68" customFormat="1">
      <c r="BP446505" s="90"/>
    </row>
    <row r="446506" spans="68:68" customFormat="1">
      <c r="BP446506" s="90"/>
    </row>
    <row r="446507" spans="68:68" customFormat="1">
      <c r="BP446507" s="90"/>
    </row>
    <row r="446508" spans="68:68" customFormat="1">
      <c r="BP446508" s="90"/>
    </row>
    <row r="446509" spans="68:68" customFormat="1">
      <c r="BP446509" s="90"/>
    </row>
    <row r="446510" spans="68:68" customFormat="1">
      <c r="BP446510" s="90"/>
    </row>
    <row r="446511" spans="68:68" customFormat="1">
      <c r="BP446511" s="90"/>
    </row>
    <row r="446512" spans="68:68" customFormat="1">
      <c r="BP446512" s="90"/>
    </row>
    <row r="446513" spans="68:68" customFormat="1">
      <c r="BP446513" s="90"/>
    </row>
    <row r="446514" spans="68:68" customFormat="1">
      <c r="BP446514" s="90"/>
    </row>
    <row r="446515" spans="68:68" customFormat="1">
      <c r="BP446515" s="90"/>
    </row>
    <row r="446516" spans="68:68" customFormat="1">
      <c r="BP446516" s="90"/>
    </row>
    <row r="446517" spans="68:68" customFormat="1">
      <c r="BP446517" s="90"/>
    </row>
    <row r="446518" spans="68:68" customFormat="1">
      <c r="BP446518" s="90"/>
    </row>
    <row r="446519" spans="68:68" customFormat="1">
      <c r="BP446519" s="90"/>
    </row>
    <row r="446520" spans="68:68" customFormat="1">
      <c r="BP446520" s="90"/>
    </row>
    <row r="446521" spans="68:68" customFormat="1">
      <c r="BP446521" s="90"/>
    </row>
    <row r="446522" spans="68:68" customFormat="1">
      <c r="BP446522" s="90"/>
    </row>
    <row r="446523" spans="68:68" customFormat="1">
      <c r="BP446523" s="90"/>
    </row>
    <row r="446524" spans="68:68" customFormat="1">
      <c r="BP446524" s="90"/>
    </row>
    <row r="446525" spans="68:68" customFormat="1">
      <c r="BP446525" s="90"/>
    </row>
    <row r="446526" spans="68:68" customFormat="1">
      <c r="BP446526" s="90"/>
    </row>
    <row r="446527" spans="68:68" customFormat="1">
      <c r="BP446527" s="90"/>
    </row>
    <row r="446528" spans="68:68" customFormat="1">
      <c r="BP446528" s="90"/>
    </row>
    <row r="446529" spans="68:68" customFormat="1">
      <c r="BP446529" s="90"/>
    </row>
    <row r="446530" spans="68:68" customFormat="1">
      <c r="BP446530" s="90"/>
    </row>
    <row r="446531" spans="68:68" customFormat="1">
      <c r="BP446531" s="90"/>
    </row>
    <row r="446532" spans="68:68" customFormat="1">
      <c r="BP446532" s="90"/>
    </row>
    <row r="446533" spans="68:68" customFormat="1">
      <c r="BP446533" s="90"/>
    </row>
    <row r="446534" spans="68:68" customFormat="1">
      <c r="BP446534" s="90"/>
    </row>
    <row r="446535" spans="68:68" customFormat="1">
      <c r="BP446535" s="90"/>
    </row>
    <row r="446536" spans="68:68" customFormat="1">
      <c r="BP446536" s="90"/>
    </row>
    <row r="446537" spans="68:68" customFormat="1">
      <c r="BP446537" s="90"/>
    </row>
    <row r="446538" spans="68:68" customFormat="1">
      <c r="BP446538" s="90"/>
    </row>
    <row r="446539" spans="68:68" customFormat="1">
      <c r="BP446539" s="90"/>
    </row>
    <row r="446540" spans="68:68" customFormat="1">
      <c r="BP446540" s="90"/>
    </row>
    <row r="446541" spans="68:68" customFormat="1">
      <c r="BP446541" s="90"/>
    </row>
    <row r="446542" spans="68:68" customFormat="1">
      <c r="BP446542" s="90"/>
    </row>
    <row r="446543" spans="68:68" customFormat="1">
      <c r="BP446543" s="90"/>
    </row>
    <row r="446544" spans="68:68" customFormat="1">
      <c r="BP446544" s="90"/>
    </row>
    <row r="446545" spans="68:68" customFormat="1">
      <c r="BP446545" s="90"/>
    </row>
    <row r="446546" spans="68:68" customFormat="1">
      <c r="BP446546" s="90"/>
    </row>
    <row r="446547" spans="68:68" customFormat="1">
      <c r="BP446547" s="90"/>
    </row>
    <row r="446548" spans="68:68" customFormat="1">
      <c r="BP446548" s="90"/>
    </row>
    <row r="446549" spans="68:68" customFormat="1">
      <c r="BP446549" s="90"/>
    </row>
    <row r="446550" spans="68:68" customFormat="1">
      <c r="BP446550" s="90"/>
    </row>
    <row r="446551" spans="68:68" customFormat="1">
      <c r="BP446551" s="90"/>
    </row>
    <row r="446552" spans="68:68" customFormat="1">
      <c r="BP446552" s="90"/>
    </row>
    <row r="446553" spans="68:68" customFormat="1">
      <c r="BP446553" s="90"/>
    </row>
    <row r="446554" spans="68:68" customFormat="1">
      <c r="BP446554" s="90"/>
    </row>
    <row r="446555" spans="68:68" customFormat="1">
      <c r="BP446555" s="90"/>
    </row>
    <row r="446556" spans="68:68" customFormat="1">
      <c r="BP446556" s="90"/>
    </row>
    <row r="446557" spans="68:68" customFormat="1">
      <c r="BP446557" s="90"/>
    </row>
    <row r="446558" spans="68:68" customFormat="1">
      <c r="BP446558" s="90"/>
    </row>
    <row r="446559" spans="68:68" customFormat="1">
      <c r="BP446559" s="90"/>
    </row>
    <row r="446560" spans="68:68" customFormat="1">
      <c r="BP446560" s="90"/>
    </row>
    <row r="446561" spans="68:68" customFormat="1">
      <c r="BP446561" s="90"/>
    </row>
    <row r="446562" spans="68:68" customFormat="1">
      <c r="BP446562" s="90"/>
    </row>
    <row r="446563" spans="68:68" customFormat="1">
      <c r="BP446563" s="90"/>
    </row>
    <row r="446564" spans="68:68" customFormat="1">
      <c r="BP446564" s="90"/>
    </row>
    <row r="446565" spans="68:68" customFormat="1">
      <c r="BP446565" s="90"/>
    </row>
    <row r="446566" spans="68:68" customFormat="1">
      <c r="BP446566" s="90"/>
    </row>
    <row r="446567" spans="68:68" customFormat="1">
      <c r="BP446567" s="90"/>
    </row>
    <row r="446568" spans="68:68" customFormat="1">
      <c r="BP446568" s="90"/>
    </row>
    <row r="446569" spans="68:68" customFormat="1">
      <c r="BP446569" s="90"/>
    </row>
    <row r="446570" spans="68:68" customFormat="1">
      <c r="BP446570" s="90"/>
    </row>
    <row r="446571" spans="68:68" customFormat="1">
      <c r="BP446571" s="90"/>
    </row>
    <row r="446572" spans="68:68" customFormat="1">
      <c r="BP446572" s="90"/>
    </row>
    <row r="446573" spans="68:68" customFormat="1">
      <c r="BP446573" s="90"/>
    </row>
    <row r="446574" spans="68:68" customFormat="1">
      <c r="BP446574" s="90"/>
    </row>
    <row r="446575" spans="68:68" customFormat="1">
      <c r="BP446575" s="90"/>
    </row>
    <row r="446576" spans="68:68" customFormat="1">
      <c r="BP446576" s="90"/>
    </row>
    <row r="446577" spans="68:68" customFormat="1">
      <c r="BP446577" s="90"/>
    </row>
    <row r="446578" spans="68:68" customFormat="1">
      <c r="BP446578" s="90"/>
    </row>
    <row r="446579" spans="68:68" customFormat="1">
      <c r="BP446579" s="90"/>
    </row>
    <row r="446580" spans="68:68" customFormat="1">
      <c r="BP446580" s="90"/>
    </row>
    <row r="446581" spans="68:68" customFormat="1">
      <c r="BP446581" s="90"/>
    </row>
    <row r="446582" spans="68:68" customFormat="1">
      <c r="BP446582" s="90"/>
    </row>
    <row r="446583" spans="68:68" customFormat="1">
      <c r="BP446583" s="90"/>
    </row>
    <row r="446584" spans="68:68" customFormat="1">
      <c r="BP446584" s="90"/>
    </row>
    <row r="446585" spans="68:68" customFormat="1">
      <c r="BP446585" s="90"/>
    </row>
    <row r="446586" spans="68:68" customFormat="1">
      <c r="BP446586" s="90"/>
    </row>
    <row r="446587" spans="68:68" customFormat="1">
      <c r="BP446587" s="90"/>
    </row>
    <row r="446588" spans="68:68" customFormat="1">
      <c r="BP446588" s="90"/>
    </row>
    <row r="446589" spans="68:68" customFormat="1">
      <c r="BP446589" s="90"/>
    </row>
    <row r="446590" spans="68:68" customFormat="1">
      <c r="BP446590" s="90"/>
    </row>
    <row r="446591" spans="68:68" customFormat="1">
      <c r="BP446591" s="90"/>
    </row>
    <row r="446592" spans="68:68" customFormat="1">
      <c r="BP446592" s="90"/>
    </row>
    <row r="446593" spans="68:68" customFormat="1">
      <c r="BP446593" s="90"/>
    </row>
    <row r="446594" spans="68:68" customFormat="1">
      <c r="BP446594" s="90"/>
    </row>
    <row r="446595" spans="68:68" customFormat="1">
      <c r="BP446595" s="90"/>
    </row>
    <row r="446596" spans="68:68" customFormat="1">
      <c r="BP446596" s="90"/>
    </row>
    <row r="446597" spans="68:68" customFormat="1">
      <c r="BP446597" s="90"/>
    </row>
    <row r="446598" spans="68:68" customFormat="1">
      <c r="BP446598" s="90"/>
    </row>
    <row r="446599" spans="68:68" customFormat="1">
      <c r="BP446599" s="90"/>
    </row>
    <row r="446600" spans="68:68" customFormat="1">
      <c r="BP446600" s="90"/>
    </row>
    <row r="446601" spans="68:68" customFormat="1">
      <c r="BP446601" s="90"/>
    </row>
    <row r="446602" spans="68:68" customFormat="1">
      <c r="BP446602" s="90"/>
    </row>
    <row r="446603" spans="68:68" customFormat="1">
      <c r="BP446603" s="90"/>
    </row>
    <row r="446604" spans="68:68" customFormat="1">
      <c r="BP446604" s="90"/>
    </row>
    <row r="446605" spans="68:68" customFormat="1">
      <c r="BP446605" s="90"/>
    </row>
    <row r="446606" spans="68:68" customFormat="1">
      <c r="BP446606" s="90"/>
    </row>
    <row r="446607" spans="68:68" customFormat="1">
      <c r="BP446607" s="90"/>
    </row>
    <row r="446608" spans="68:68" customFormat="1">
      <c r="BP446608" s="90"/>
    </row>
    <row r="446609" spans="68:68" customFormat="1">
      <c r="BP446609" s="90"/>
    </row>
    <row r="446610" spans="68:68" customFormat="1">
      <c r="BP446610" s="90"/>
    </row>
    <row r="446611" spans="68:68" customFormat="1">
      <c r="BP446611" s="90"/>
    </row>
    <row r="446612" spans="68:68" customFormat="1">
      <c r="BP446612" s="90"/>
    </row>
    <row r="446613" spans="68:68" customFormat="1">
      <c r="BP446613" s="90"/>
    </row>
    <row r="446614" spans="68:68" customFormat="1">
      <c r="BP446614" s="90"/>
    </row>
    <row r="446615" spans="68:68" customFormat="1">
      <c r="BP446615" s="90"/>
    </row>
    <row r="446616" spans="68:68" customFormat="1">
      <c r="BP446616" s="90"/>
    </row>
    <row r="446617" spans="68:68" customFormat="1">
      <c r="BP446617" s="90"/>
    </row>
    <row r="446618" spans="68:68" customFormat="1">
      <c r="BP446618" s="90"/>
    </row>
    <row r="446619" spans="68:68" customFormat="1">
      <c r="BP446619" s="90"/>
    </row>
    <row r="446620" spans="68:68" customFormat="1">
      <c r="BP446620" s="90"/>
    </row>
    <row r="446621" spans="68:68" customFormat="1">
      <c r="BP446621" s="90"/>
    </row>
    <row r="446622" spans="68:68" customFormat="1">
      <c r="BP446622" s="90"/>
    </row>
    <row r="446623" spans="68:68" customFormat="1">
      <c r="BP446623" s="90"/>
    </row>
    <row r="446624" spans="68:68" customFormat="1">
      <c r="BP446624" s="90"/>
    </row>
    <row r="446625" spans="68:68" customFormat="1">
      <c r="BP446625" s="90"/>
    </row>
    <row r="446626" spans="68:68" customFormat="1">
      <c r="BP446626" s="90"/>
    </row>
    <row r="446627" spans="68:68" customFormat="1">
      <c r="BP446627" s="90"/>
    </row>
    <row r="446628" spans="68:68" customFormat="1">
      <c r="BP446628" s="90"/>
    </row>
    <row r="446629" spans="68:68" customFormat="1">
      <c r="BP446629" s="90"/>
    </row>
    <row r="446630" spans="68:68" customFormat="1">
      <c r="BP446630" s="90"/>
    </row>
    <row r="446631" spans="68:68" customFormat="1">
      <c r="BP446631" s="90"/>
    </row>
    <row r="446632" spans="68:68" customFormat="1">
      <c r="BP446632" s="90"/>
    </row>
    <row r="446633" spans="68:68" customFormat="1">
      <c r="BP446633" s="90"/>
    </row>
    <row r="446634" spans="68:68" customFormat="1">
      <c r="BP446634" s="90"/>
    </row>
    <row r="446635" spans="68:68" customFormat="1">
      <c r="BP446635" s="90"/>
    </row>
    <row r="446636" spans="68:68" customFormat="1">
      <c r="BP446636" s="90"/>
    </row>
    <row r="446637" spans="68:68" customFormat="1">
      <c r="BP446637" s="90"/>
    </row>
    <row r="446638" spans="68:68" customFormat="1">
      <c r="BP446638" s="90"/>
    </row>
    <row r="446639" spans="68:68" customFormat="1">
      <c r="BP446639" s="90"/>
    </row>
    <row r="446640" spans="68:68" customFormat="1">
      <c r="BP446640" s="90"/>
    </row>
    <row r="446641" spans="68:68" customFormat="1">
      <c r="BP446641" s="90"/>
    </row>
    <row r="446642" spans="68:68" customFormat="1">
      <c r="BP446642" s="90"/>
    </row>
    <row r="446643" spans="68:68" customFormat="1">
      <c r="BP446643" s="90"/>
    </row>
    <row r="446644" spans="68:68" customFormat="1">
      <c r="BP446644" s="90"/>
    </row>
    <row r="446645" spans="68:68" customFormat="1">
      <c r="BP446645" s="90"/>
    </row>
    <row r="446646" spans="68:68" customFormat="1">
      <c r="BP446646" s="90"/>
    </row>
    <row r="446647" spans="68:68" customFormat="1">
      <c r="BP446647" s="90"/>
    </row>
    <row r="446648" spans="68:68" customFormat="1">
      <c r="BP446648" s="90"/>
    </row>
    <row r="446649" spans="68:68" customFormat="1">
      <c r="BP446649" s="90"/>
    </row>
    <row r="446650" spans="68:68" customFormat="1">
      <c r="BP446650" s="90"/>
    </row>
    <row r="446651" spans="68:68" customFormat="1">
      <c r="BP446651" s="90"/>
    </row>
    <row r="446652" spans="68:68" customFormat="1">
      <c r="BP446652" s="90"/>
    </row>
    <row r="446653" spans="68:68" customFormat="1">
      <c r="BP446653" s="90"/>
    </row>
    <row r="446654" spans="68:68" customFormat="1">
      <c r="BP446654" s="90"/>
    </row>
    <row r="446655" spans="68:68" customFormat="1">
      <c r="BP446655" s="90"/>
    </row>
    <row r="446656" spans="68:68" customFormat="1">
      <c r="BP446656" s="90"/>
    </row>
    <row r="446657" spans="68:68" customFormat="1">
      <c r="BP446657" s="90"/>
    </row>
    <row r="446658" spans="68:68" customFormat="1">
      <c r="BP446658" s="90"/>
    </row>
    <row r="446659" spans="68:68" customFormat="1">
      <c r="BP446659" s="90"/>
    </row>
    <row r="446660" spans="68:68" customFormat="1">
      <c r="BP446660" s="90"/>
    </row>
    <row r="446661" spans="68:68" customFormat="1">
      <c r="BP446661" s="90"/>
    </row>
    <row r="446662" spans="68:68" customFormat="1">
      <c r="BP446662" s="90"/>
    </row>
    <row r="446663" spans="68:68" customFormat="1">
      <c r="BP446663" s="90"/>
    </row>
    <row r="446664" spans="68:68" customFormat="1">
      <c r="BP446664" s="90"/>
    </row>
    <row r="446665" spans="68:68" customFormat="1">
      <c r="BP446665" s="90"/>
    </row>
    <row r="446666" spans="68:68" customFormat="1">
      <c r="BP446666" s="90"/>
    </row>
    <row r="446667" spans="68:68" customFormat="1">
      <c r="BP446667" s="90"/>
    </row>
    <row r="446668" spans="68:68" customFormat="1">
      <c r="BP446668" s="90"/>
    </row>
    <row r="446669" spans="68:68" customFormat="1">
      <c r="BP446669" s="90"/>
    </row>
    <row r="446670" spans="68:68" customFormat="1">
      <c r="BP446670" s="90"/>
    </row>
    <row r="446671" spans="68:68" customFormat="1">
      <c r="BP446671" s="90"/>
    </row>
    <row r="446672" spans="68:68" customFormat="1">
      <c r="BP446672" s="90"/>
    </row>
    <row r="446673" spans="68:68" customFormat="1">
      <c r="BP446673" s="90"/>
    </row>
    <row r="446674" spans="68:68" customFormat="1">
      <c r="BP446674" s="90"/>
    </row>
    <row r="446675" spans="68:68" customFormat="1">
      <c r="BP446675" s="90"/>
    </row>
    <row r="446676" spans="68:68" customFormat="1">
      <c r="BP446676" s="90"/>
    </row>
    <row r="446677" spans="68:68" customFormat="1">
      <c r="BP446677" s="90"/>
    </row>
    <row r="446678" spans="68:68" customFormat="1">
      <c r="BP446678" s="90"/>
    </row>
    <row r="446679" spans="68:68" customFormat="1">
      <c r="BP446679" s="90"/>
    </row>
    <row r="446680" spans="68:68" customFormat="1">
      <c r="BP446680" s="90"/>
    </row>
    <row r="446681" spans="68:68" customFormat="1">
      <c r="BP446681" s="90"/>
    </row>
    <row r="446682" spans="68:68" customFormat="1">
      <c r="BP446682" s="90"/>
    </row>
    <row r="446683" spans="68:68" customFormat="1">
      <c r="BP446683" s="90"/>
    </row>
    <row r="446684" spans="68:68" customFormat="1">
      <c r="BP446684" s="90"/>
    </row>
    <row r="446685" spans="68:68" customFormat="1">
      <c r="BP446685" s="90"/>
    </row>
    <row r="446686" spans="68:68" customFormat="1">
      <c r="BP446686" s="90"/>
    </row>
    <row r="446687" spans="68:68" customFormat="1">
      <c r="BP446687" s="90"/>
    </row>
    <row r="446688" spans="68:68" customFormat="1">
      <c r="BP446688" s="90"/>
    </row>
    <row r="446689" spans="68:68" customFormat="1">
      <c r="BP446689" s="90"/>
    </row>
    <row r="446690" spans="68:68" customFormat="1">
      <c r="BP446690" s="90"/>
    </row>
    <row r="446691" spans="68:68" customFormat="1">
      <c r="BP446691" s="90"/>
    </row>
    <row r="446692" spans="68:68" customFormat="1">
      <c r="BP446692" s="90"/>
    </row>
    <row r="446693" spans="68:68" customFormat="1">
      <c r="BP446693" s="90"/>
    </row>
    <row r="446694" spans="68:68" customFormat="1">
      <c r="BP446694" s="90"/>
    </row>
    <row r="446695" spans="68:68" customFormat="1">
      <c r="BP446695" s="90"/>
    </row>
    <row r="446696" spans="68:68" customFormat="1">
      <c r="BP446696" s="90"/>
    </row>
    <row r="446697" spans="68:68" customFormat="1">
      <c r="BP446697" s="90"/>
    </row>
    <row r="446698" spans="68:68" customFormat="1">
      <c r="BP446698" s="90"/>
    </row>
    <row r="446699" spans="68:68" customFormat="1">
      <c r="BP446699" s="90"/>
    </row>
    <row r="446700" spans="68:68" customFormat="1">
      <c r="BP446700" s="90"/>
    </row>
    <row r="446701" spans="68:68" customFormat="1">
      <c r="BP446701" s="90"/>
    </row>
    <row r="446702" spans="68:68" customFormat="1">
      <c r="BP446702" s="90"/>
    </row>
    <row r="446703" spans="68:68" customFormat="1">
      <c r="BP446703" s="90"/>
    </row>
    <row r="446704" spans="68:68" customFormat="1">
      <c r="BP446704" s="90"/>
    </row>
    <row r="446705" spans="68:68" customFormat="1">
      <c r="BP446705" s="90"/>
    </row>
    <row r="446706" spans="68:68" customFormat="1">
      <c r="BP446706" s="90"/>
    </row>
    <row r="446707" spans="68:68" customFormat="1">
      <c r="BP446707" s="90"/>
    </row>
    <row r="446708" spans="68:68" customFormat="1">
      <c r="BP446708" s="90"/>
    </row>
    <row r="446709" spans="68:68" customFormat="1">
      <c r="BP446709" s="90"/>
    </row>
    <row r="446710" spans="68:68" customFormat="1">
      <c r="BP446710" s="90"/>
    </row>
    <row r="446711" spans="68:68" customFormat="1">
      <c r="BP446711" s="90"/>
    </row>
    <row r="446712" spans="68:68" customFormat="1">
      <c r="BP446712" s="90"/>
    </row>
    <row r="446713" spans="68:68" customFormat="1">
      <c r="BP446713" s="90"/>
    </row>
    <row r="446714" spans="68:68" customFormat="1">
      <c r="BP446714" s="90"/>
    </row>
    <row r="446715" spans="68:68" customFormat="1">
      <c r="BP446715" s="90"/>
    </row>
    <row r="446716" spans="68:68" customFormat="1">
      <c r="BP446716" s="90"/>
    </row>
    <row r="446717" spans="68:68" customFormat="1">
      <c r="BP446717" s="90"/>
    </row>
    <row r="446718" spans="68:68" customFormat="1">
      <c r="BP446718" s="90"/>
    </row>
    <row r="446719" spans="68:68" customFormat="1">
      <c r="BP446719" s="90"/>
    </row>
    <row r="446720" spans="68:68" customFormat="1">
      <c r="BP446720" s="90"/>
    </row>
    <row r="446721" spans="68:68" customFormat="1">
      <c r="BP446721" s="90"/>
    </row>
    <row r="446722" spans="68:68" customFormat="1">
      <c r="BP446722" s="90"/>
    </row>
    <row r="446723" spans="68:68" customFormat="1">
      <c r="BP446723" s="90"/>
    </row>
    <row r="446724" spans="68:68" customFormat="1">
      <c r="BP446724" s="90"/>
    </row>
    <row r="446725" spans="68:68" customFormat="1">
      <c r="BP446725" s="90"/>
    </row>
    <row r="446726" spans="68:68" customFormat="1">
      <c r="BP446726" s="90"/>
    </row>
    <row r="446727" spans="68:68" customFormat="1">
      <c r="BP446727" s="90"/>
    </row>
    <row r="446728" spans="68:68" customFormat="1">
      <c r="BP446728" s="90"/>
    </row>
    <row r="446729" spans="68:68" customFormat="1">
      <c r="BP446729" s="90"/>
    </row>
    <row r="446730" spans="68:68" customFormat="1">
      <c r="BP446730" s="90"/>
    </row>
    <row r="446731" spans="68:68" customFormat="1">
      <c r="BP446731" s="90"/>
    </row>
    <row r="446732" spans="68:68" customFormat="1">
      <c r="BP446732" s="90"/>
    </row>
    <row r="446733" spans="68:68" customFormat="1">
      <c r="BP446733" s="90"/>
    </row>
    <row r="446734" spans="68:68" customFormat="1">
      <c r="BP446734" s="90"/>
    </row>
    <row r="446735" spans="68:68" customFormat="1">
      <c r="BP446735" s="90"/>
    </row>
    <row r="446736" spans="68:68" customFormat="1">
      <c r="BP446736" s="90"/>
    </row>
    <row r="446737" spans="68:68" customFormat="1">
      <c r="BP446737" s="90"/>
    </row>
    <row r="446738" spans="68:68" customFormat="1">
      <c r="BP446738" s="90"/>
    </row>
    <row r="446739" spans="68:68" customFormat="1">
      <c r="BP446739" s="90"/>
    </row>
    <row r="446740" spans="68:68" customFormat="1">
      <c r="BP446740" s="90"/>
    </row>
    <row r="446741" spans="68:68" customFormat="1">
      <c r="BP446741" s="90"/>
    </row>
    <row r="446742" spans="68:68" customFormat="1">
      <c r="BP446742" s="90"/>
    </row>
    <row r="446743" spans="68:68" customFormat="1">
      <c r="BP446743" s="90"/>
    </row>
    <row r="446744" spans="68:68" customFormat="1">
      <c r="BP446744" s="90"/>
    </row>
    <row r="446745" spans="68:68" customFormat="1">
      <c r="BP446745" s="90"/>
    </row>
    <row r="446746" spans="68:68" customFormat="1">
      <c r="BP446746" s="90"/>
    </row>
    <row r="446747" spans="68:68" customFormat="1">
      <c r="BP446747" s="90"/>
    </row>
    <row r="446748" spans="68:68" customFormat="1">
      <c r="BP446748" s="90"/>
    </row>
    <row r="446749" spans="68:68" customFormat="1">
      <c r="BP446749" s="90"/>
    </row>
    <row r="446750" spans="68:68" customFormat="1">
      <c r="BP446750" s="90"/>
    </row>
    <row r="446751" spans="68:68" customFormat="1">
      <c r="BP446751" s="90"/>
    </row>
    <row r="446752" spans="68:68" customFormat="1">
      <c r="BP446752" s="90"/>
    </row>
    <row r="446753" spans="68:68" customFormat="1">
      <c r="BP446753" s="90"/>
    </row>
    <row r="446754" spans="68:68" customFormat="1">
      <c r="BP446754" s="90"/>
    </row>
    <row r="446755" spans="68:68" customFormat="1">
      <c r="BP446755" s="90"/>
    </row>
    <row r="446756" spans="68:68" customFormat="1">
      <c r="BP446756" s="90"/>
    </row>
    <row r="446757" spans="68:68" customFormat="1">
      <c r="BP446757" s="90"/>
    </row>
    <row r="446758" spans="68:68" customFormat="1">
      <c r="BP446758" s="90"/>
    </row>
    <row r="446759" spans="68:68" customFormat="1">
      <c r="BP446759" s="90"/>
    </row>
    <row r="446760" spans="68:68" customFormat="1">
      <c r="BP446760" s="90"/>
    </row>
    <row r="446761" spans="68:68" customFormat="1">
      <c r="BP446761" s="90"/>
    </row>
    <row r="446762" spans="68:68" customFormat="1">
      <c r="BP446762" s="90"/>
    </row>
    <row r="446763" spans="68:68" customFormat="1">
      <c r="BP446763" s="90"/>
    </row>
    <row r="446764" spans="68:68" customFormat="1">
      <c r="BP446764" s="90"/>
    </row>
    <row r="446765" spans="68:68" customFormat="1">
      <c r="BP446765" s="90"/>
    </row>
    <row r="446766" spans="68:68" customFormat="1">
      <c r="BP446766" s="90"/>
    </row>
    <row r="446767" spans="68:68" customFormat="1">
      <c r="BP446767" s="90"/>
    </row>
    <row r="446768" spans="68:68" customFormat="1">
      <c r="BP446768" s="90"/>
    </row>
    <row r="446769" spans="68:68" customFormat="1">
      <c r="BP446769" s="90"/>
    </row>
    <row r="446770" spans="68:68" customFormat="1">
      <c r="BP446770" s="90"/>
    </row>
    <row r="446771" spans="68:68" customFormat="1">
      <c r="BP446771" s="90"/>
    </row>
    <row r="446772" spans="68:68" customFormat="1">
      <c r="BP446772" s="90"/>
    </row>
    <row r="446773" spans="68:68" customFormat="1">
      <c r="BP446773" s="90"/>
    </row>
    <row r="446774" spans="68:68" customFormat="1">
      <c r="BP446774" s="90"/>
    </row>
    <row r="446775" spans="68:68" customFormat="1">
      <c r="BP446775" s="90"/>
    </row>
    <row r="446776" spans="68:68" customFormat="1">
      <c r="BP446776" s="90"/>
    </row>
    <row r="446777" spans="68:68" customFormat="1">
      <c r="BP446777" s="90"/>
    </row>
    <row r="446778" spans="68:68" customFormat="1">
      <c r="BP446778" s="90"/>
    </row>
    <row r="446779" spans="68:68" customFormat="1">
      <c r="BP446779" s="90"/>
    </row>
    <row r="446780" spans="68:68" customFormat="1">
      <c r="BP446780" s="90"/>
    </row>
    <row r="446781" spans="68:68" customFormat="1">
      <c r="BP446781" s="90"/>
    </row>
    <row r="446782" spans="68:68" customFormat="1">
      <c r="BP446782" s="90"/>
    </row>
    <row r="446783" spans="68:68" customFormat="1">
      <c r="BP446783" s="90"/>
    </row>
    <row r="446784" spans="68:68" customFormat="1">
      <c r="BP446784" s="90"/>
    </row>
    <row r="446785" spans="68:68" customFormat="1">
      <c r="BP446785" s="90"/>
    </row>
    <row r="446786" spans="68:68" customFormat="1">
      <c r="BP446786" s="90"/>
    </row>
    <row r="446787" spans="68:68" customFormat="1">
      <c r="BP446787" s="90"/>
    </row>
    <row r="446788" spans="68:68" customFormat="1">
      <c r="BP446788" s="90"/>
    </row>
    <row r="446789" spans="68:68" customFormat="1">
      <c r="BP446789" s="90"/>
    </row>
    <row r="446790" spans="68:68" customFormat="1">
      <c r="BP446790" s="90"/>
    </row>
    <row r="446791" spans="68:68" customFormat="1">
      <c r="BP446791" s="90"/>
    </row>
    <row r="446792" spans="68:68" customFormat="1">
      <c r="BP446792" s="90"/>
    </row>
    <row r="446793" spans="68:68" customFormat="1">
      <c r="BP446793" s="90"/>
    </row>
    <row r="446794" spans="68:68" customFormat="1">
      <c r="BP446794" s="90"/>
    </row>
    <row r="446795" spans="68:68" customFormat="1">
      <c r="BP446795" s="90"/>
    </row>
    <row r="446796" spans="68:68" customFormat="1">
      <c r="BP446796" s="90"/>
    </row>
    <row r="446797" spans="68:68" customFormat="1">
      <c r="BP446797" s="90"/>
    </row>
    <row r="446798" spans="68:68" customFormat="1">
      <c r="BP446798" s="90"/>
    </row>
    <row r="446799" spans="68:68" customFormat="1">
      <c r="BP446799" s="90"/>
    </row>
    <row r="446800" spans="68:68" customFormat="1">
      <c r="BP446800" s="90"/>
    </row>
    <row r="446801" spans="68:68" customFormat="1">
      <c r="BP446801" s="90"/>
    </row>
    <row r="446802" spans="68:68" customFormat="1">
      <c r="BP446802" s="90"/>
    </row>
    <row r="446803" spans="68:68" customFormat="1">
      <c r="BP446803" s="90"/>
    </row>
    <row r="446804" spans="68:68" customFormat="1">
      <c r="BP446804" s="90"/>
    </row>
    <row r="446805" spans="68:68" customFormat="1">
      <c r="BP446805" s="90"/>
    </row>
    <row r="446806" spans="68:68" customFormat="1">
      <c r="BP446806" s="90"/>
    </row>
    <row r="446807" spans="68:68" customFormat="1">
      <c r="BP446807" s="90"/>
    </row>
    <row r="446808" spans="68:68" customFormat="1">
      <c r="BP446808" s="90"/>
    </row>
    <row r="446809" spans="68:68" customFormat="1">
      <c r="BP446809" s="90"/>
    </row>
    <row r="446810" spans="68:68" customFormat="1">
      <c r="BP446810" s="90"/>
    </row>
    <row r="446811" spans="68:68" customFormat="1">
      <c r="BP446811" s="90"/>
    </row>
    <row r="446812" spans="68:68" customFormat="1">
      <c r="BP446812" s="90"/>
    </row>
    <row r="446813" spans="68:68" customFormat="1">
      <c r="BP446813" s="90"/>
    </row>
    <row r="446814" spans="68:68" customFormat="1">
      <c r="BP446814" s="90"/>
    </row>
    <row r="446815" spans="68:68" customFormat="1">
      <c r="BP446815" s="90"/>
    </row>
    <row r="446816" spans="68:68" customFormat="1">
      <c r="BP446816" s="90"/>
    </row>
    <row r="446817" spans="68:68" customFormat="1">
      <c r="BP446817" s="90"/>
    </row>
    <row r="446818" spans="68:68" customFormat="1">
      <c r="BP446818" s="90"/>
    </row>
    <row r="446819" spans="68:68" customFormat="1">
      <c r="BP446819" s="90"/>
    </row>
    <row r="446820" spans="68:68" customFormat="1">
      <c r="BP446820" s="90"/>
    </row>
    <row r="446821" spans="68:68" customFormat="1">
      <c r="BP446821" s="90"/>
    </row>
    <row r="446822" spans="68:68" customFormat="1">
      <c r="BP446822" s="90"/>
    </row>
    <row r="446823" spans="68:68" customFormat="1">
      <c r="BP446823" s="90"/>
    </row>
    <row r="446824" spans="68:68" customFormat="1">
      <c r="BP446824" s="90"/>
    </row>
    <row r="446825" spans="68:68" customFormat="1">
      <c r="BP446825" s="90"/>
    </row>
    <row r="446826" spans="68:68" customFormat="1">
      <c r="BP446826" s="90"/>
    </row>
    <row r="446827" spans="68:68" customFormat="1">
      <c r="BP446827" s="90"/>
    </row>
    <row r="446828" spans="68:68" customFormat="1">
      <c r="BP446828" s="90"/>
    </row>
    <row r="446829" spans="68:68" customFormat="1">
      <c r="BP446829" s="90"/>
    </row>
    <row r="446830" spans="68:68" customFormat="1">
      <c r="BP446830" s="90"/>
    </row>
    <row r="446831" spans="68:68" customFormat="1">
      <c r="BP446831" s="90"/>
    </row>
    <row r="446832" spans="68:68" customFormat="1">
      <c r="BP446832" s="90"/>
    </row>
    <row r="446833" spans="68:68" customFormat="1">
      <c r="BP446833" s="90"/>
    </row>
    <row r="446834" spans="68:68" customFormat="1">
      <c r="BP446834" s="90"/>
    </row>
    <row r="446835" spans="68:68" customFormat="1">
      <c r="BP446835" s="90"/>
    </row>
    <row r="446836" spans="68:68" customFormat="1">
      <c r="BP446836" s="90"/>
    </row>
    <row r="446837" spans="68:68" customFormat="1">
      <c r="BP446837" s="90"/>
    </row>
    <row r="446838" spans="68:68" customFormat="1">
      <c r="BP446838" s="90"/>
    </row>
    <row r="446839" spans="68:68" customFormat="1">
      <c r="BP446839" s="90"/>
    </row>
    <row r="446840" spans="68:68" customFormat="1">
      <c r="BP446840" s="90"/>
    </row>
    <row r="446841" spans="68:68" customFormat="1">
      <c r="BP446841" s="90"/>
    </row>
    <row r="446842" spans="68:68" customFormat="1">
      <c r="BP446842" s="90"/>
    </row>
    <row r="446843" spans="68:68" customFormat="1">
      <c r="BP446843" s="90"/>
    </row>
    <row r="446844" spans="68:68" customFormat="1">
      <c r="BP446844" s="90"/>
    </row>
    <row r="446845" spans="68:68" customFormat="1">
      <c r="BP446845" s="90"/>
    </row>
    <row r="446846" spans="68:68" customFormat="1">
      <c r="BP446846" s="90"/>
    </row>
    <row r="446847" spans="68:68" customFormat="1">
      <c r="BP446847" s="90"/>
    </row>
    <row r="446848" spans="68:68" customFormat="1">
      <c r="BP446848" s="90"/>
    </row>
    <row r="446849" spans="68:68" customFormat="1">
      <c r="BP446849" s="90"/>
    </row>
    <row r="446850" spans="68:68" customFormat="1">
      <c r="BP446850" s="90"/>
    </row>
    <row r="446851" spans="68:68" customFormat="1">
      <c r="BP446851" s="90"/>
    </row>
    <row r="446852" spans="68:68" customFormat="1">
      <c r="BP446852" s="90"/>
    </row>
    <row r="446853" spans="68:68" customFormat="1">
      <c r="BP446853" s="90"/>
    </row>
    <row r="446854" spans="68:68" customFormat="1">
      <c r="BP446854" s="90"/>
    </row>
    <row r="446855" spans="68:68" customFormat="1">
      <c r="BP446855" s="90"/>
    </row>
    <row r="446856" spans="68:68" customFormat="1">
      <c r="BP446856" s="90"/>
    </row>
    <row r="446857" spans="68:68" customFormat="1">
      <c r="BP446857" s="90"/>
    </row>
    <row r="446858" spans="68:68" customFormat="1">
      <c r="BP446858" s="90"/>
    </row>
    <row r="446859" spans="68:68" customFormat="1">
      <c r="BP446859" s="90"/>
    </row>
    <row r="446860" spans="68:68" customFormat="1">
      <c r="BP446860" s="90"/>
    </row>
    <row r="446861" spans="68:68" customFormat="1">
      <c r="BP446861" s="90"/>
    </row>
    <row r="446862" spans="68:68" customFormat="1">
      <c r="BP446862" s="90"/>
    </row>
    <row r="446863" spans="68:68" customFormat="1">
      <c r="BP446863" s="90"/>
    </row>
    <row r="446864" spans="68:68" customFormat="1">
      <c r="BP446864" s="90"/>
    </row>
    <row r="446865" spans="68:68" customFormat="1">
      <c r="BP446865" s="90"/>
    </row>
    <row r="446866" spans="68:68" customFormat="1">
      <c r="BP446866" s="90"/>
    </row>
    <row r="446867" spans="68:68" customFormat="1">
      <c r="BP446867" s="90"/>
    </row>
    <row r="446868" spans="68:68" customFormat="1">
      <c r="BP446868" s="90"/>
    </row>
    <row r="446869" spans="68:68" customFormat="1">
      <c r="BP446869" s="90"/>
    </row>
    <row r="446870" spans="68:68" customFormat="1">
      <c r="BP446870" s="90"/>
    </row>
    <row r="446871" spans="68:68" customFormat="1">
      <c r="BP446871" s="90"/>
    </row>
    <row r="446872" spans="68:68" customFormat="1">
      <c r="BP446872" s="90"/>
    </row>
    <row r="446873" spans="68:68" customFormat="1">
      <c r="BP446873" s="90"/>
    </row>
    <row r="446874" spans="68:68" customFormat="1">
      <c r="BP446874" s="90"/>
    </row>
    <row r="446875" spans="68:68" customFormat="1">
      <c r="BP446875" s="90"/>
    </row>
    <row r="446876" spans="68:68" customFormat="1">
      <c r="BP446876" s="90"/>
    </row>
    <row r="446877" spans="68:68" customFormat="1">
      <c r="BP446877" s="90"/>
    </row>
    <row r="446878" spans="68:68" customFormat="1">
      <c r="BP446878" s="90"/>
    </row>
    <row r="446879" spans="68:68" customFormat="1">
      <c r="BP446879" s="90"/>
    </row>
    <row r="446880" spans="68:68" customFormat="1">
      <c r="BP446880" s="90"/>
    </row>
    <row r="446881" spans="68:68" customFormat="1">
      <c r="BP446881" s="90"/>
    </row>
    <row r="446882" spans="68:68" customFormat="1">
      <c r="BP446882" s="90"/>
    </row>
    <row r="446883" spans="68:68" customFormat="1">
      <c r="BP446883" s="90"/>
    </row>
    <row r="446884" spans="68:68" customFormat="1">
      <c r="BP446884" s="90"/>
    </row>
    <row r="446885" spans="68:68" customFormat="1">
      <c r="BP446885" s="90"/>
    </row>
    <row r="446886" spans="68:68" customFormat="1">
      <c r="BP446886" s="90"/>
    </row>
    <row r="446887" spans="68:68" customFormat="1">
      <c r="BP446887" s="90"/>
    </row>
    <row r="446888" spans="68:68" customFormat="1">
      <c r="BP446888" s="90"/>
    </row>
    <row r="446889" spans="68:68" customFormat="1">
      <c r="BP446889" s="90"/>
    </row>
    <row r="446890" spans="68:68" customFormat="1">
      <c r="BP446890" s="90"/>
    </row>
    <row r="446891" spans="68:68" customFormat="1">
      <c r="BP446891" s="90"/>
    </row>
    <row r="446892" spans="68:68" customFormat="1">
      <c r="BP446892" s="90"/>
    </row>
    <row r="446893" spans="68:68" customFormat="1">
      <c r="BP446893" s="90"/>
    </row>
    <row r="446894" spans="68:68" customFormat="1">
      <c r="BP446894" s="90"/>
    </row>
    <row r="446895" spans="68:68" customFormat="1">
      <c r="BP446895" s="90"/>
    </row>
    <row r="446896" spans="68:68" customFormat="1">
      <c r="BP446896" s="90"/>
    </row>
    <row r="446897" spans="68:68" customFormat="1">
      <c r="BP446897" s="90"/>
    </row>
    <row r="446898" spans="68:68" customFormat="1">
      <c r="BP446898" s="90"/>
    </row>
    <row r="446899" spans="68:68" customFormat="1">
      <c r="BP446899" s="90"/>
    </row>
    <row r="446900" spans="68:68" customFormat="1">
      <c r="BP446900" s="90"/>
    </row>
    <row r="446901" spans="68:68" customFormat="1">
      <c r="BP446901" s="90"/>
    </row>
    <row r="446902" spans="68:68" customFormat="1">
      <c r="BP446902" s="90"/>
    </row>
    <row r="446903" spans="68:68" customFormat="1">
      <c r="BP446903" s="90"/>
    </row>
    <row r="446904" spans="68:68" customFormat="1">
      <c r="BP446904" s="90"/>
    </row>
    <row r="446905" spans="68:68" customFormat="1">
      <c r="BP446905" s="90"/>
    </row>
    <row r="446906" spans="68:68" customFormat="1">
      <c r="BP446906" s="90"/>
    </row>
    <row r="446907" spans="68:68" customFormat="1">
      <c r="BP446907" s="90"/>
    </row>
    <row r="446908" spans="68:68" customFormat="1">
      <c r="BP446908" s="90"/>
    </row>
    <row r="446909" spans="68:68" customFormat="1">
      <c r="BP446909" s="90"/>
    </row>
    <row r="446910" spans="68:68" customFormat="1">
      <c r="BP446910" s="90"/>
    </row>
    <row r="446911" spans="68:68" customFormat="1">
      <c r="BP446911" s="90"/>
    </row>
    <row r="446912" spans="68:68" customFormat="1">
      <c r="BP446912" s="90"/>
    </row>
    <row r="446913" spans="68:68" customFormat="1">
      <c r="BP446913" s="90"/>
    </row>
    <row r="446914" spans="68:68" customFormat="1">
      <c r="BP446914" s="90"/>
    </row>
    <row r="446915" spans="68:68" customFormat="1">
      <c r="BP446915" s="90"/>
    </row>
    <row r="446916" spans="68:68" customFormat="1">
      <c r="BP446916" s="90"/>
    </row>
    <row r="446917" spans="68:68" customFormat="1">
      <c r="BP446917" s="90"/>
    </row>
    <row r="446918" spans="68:68" customFormat="1">
      <c r="BP446918" s="90"/>
    </row>
    <row r="446919" spans="68:68" customFormat="1">
      <c r="BP446919" s="90"/>
    </row>
    <row r="446920" spans="68:68" customFormat="1">
      <c r="BP446920" s="90"/>
    </row>
    <row r="446921" spans="68:68" customFormat="1">
      <c r="BP446921" s="90"/>
    </row>
    <row r="446922" spans="68:68" customFormat="1">
      <c r="BP446922" s="90"/>
    </row>
    <row r="446923" spans="68:68" customFormat="1">
      <c r="BP446923" s="90"/>
    </row>
    <row r="446924" spans="68:68" customFormat="1">
      <c r="BP446924" s="90"/>
    </row>
    <row r="446925" spans="68:68" customFormat="1">
      <c r="BP446925" s="90"/>
    </row>
    <row r="446926" spans="68:68" customFormat="1">
      <c r="BP446926" s="90"/>
    </row>
    <row r="446927" spans="68:68" customFormat="1">
      <c r="BP446927" s="90"/>
    </row>
    <row r="446928" spans="68:68" customFormat="1">
      <c r="BP446928" s="90"/>
    </row>
    <row r="446929" spans="68:68" customFormat="1">
      <c r="BP446929" s="90"/>
    </row>
    <row r="446930" spans="68:68" customFormat="1">
      <c r="BP446930" s="90"/>
    </row>
    <row r="446931" spans="68:68" customFormat="1">
      <c r="BP446931" s="90"/>
    </row>
    <row r="446932" spans="68:68" customFormat="1">
      <c r="BP446932" s="90"/>
    </row>
    <row r="446933" spans="68:68" customFormat="1">
      <c r="BP446933" s="90"/>
    </row>
    <row r="446934" spans="68:68" customFormat="1">
      <c r="BP446934" s="90"/>
    </row>
    <row r="446935" spans="68:68" customFormat="1">
      <c r="BP446935" s="90"/>
    </row>
    <row r="446936" spans="68:68" customFormat="1">
      <c r="BP446936" s="90"/>
    </row>
    <row r="446937" spans="68:68" customFormat="1">
      <c r="BP446937" s="90"/>
    </row>
    <row r="446938" spans="68:68" customFormat="1">
      <c r="BP446938" s="90"/>
    </row>
    <row r="446939" spans="68:68" customFormat="1">
      <c r="BP446939" s="90"/>
    </row>
    <row r="446940" spans="68:68" customFormat="1">
      <c r="BP446940" s="90"/>
    </row>
    <row r="446941" spans="68:68" customFormat="1">
      <c r="BP446941" s="90"/>
    </row>
    <row r="446942" spans="68:68" customFormat="1">
      <c r="BP446942" s="90"/>
    </row>
    <row r="446943" spans="68:68" customFormat="1">
      <c r="BP446943" s="90"/>
    </row>
    <row r="446944" spans="68:68" customFormat="1">
      <c r="BP446944" s="90"/>
    </row>
    <row r="446945" spans="68:68" customFormat="1">
      <c r="BP446945" s="90"/>
    </row>
    <row r="446946" spans="68:68" customFormat="1">
      <c r="BP446946" s="90"/>
    </row>
    <row r="446947" spans="68:68" customFormat="1">
      <c r="BP446947" s="90"/>
    </row>
    <row r="446948" spans="68:68" customFormat="1">
      <c r="BP446948" s="90"/>
    </row>
    <row r="446949" spans="68:68" customFormat="1">
      <c r="BP446949" s="90"/>
    </row>
    <row r="446950" spans="68:68" customFormat="1">
      <c r="BP446950" s="90"/>
    </row>
    <row r="446951" spans="68:68" customFormat="1">
      <c r="BP446951" s="90"/>
    </row>
    <row r="446952" spans="68:68" customFormat="1">
      <c r="BP446952" s="90"/>
    </row>
    <row r="446953" spans="68:68" customFormat="1">
      <c r="BP446953" s="90"/>
    </row>
    <row r="446954" spans="68:68" customFormat="1">
      <c r="BP446954" s="90"/>
    </row>
    <row r="446955" spans="68:68" customFormat="1">
      <c r="BP446955" s="90"/>
    </row>
    <row r="446956" spans="68:68" customFormat="1">
      <c r="BP446956" s="90"/>
    </row>
    <row r="446957" spans="68:68" customFormat="1">
      <c r="BP446957" s="90"/>
    </row>
    <row r="446958" spans="68:68" customFormat="1">
      <c r="BP446958" s="90"/>
    </row>
    <row r="446959" spans="68:68" customFormat="1">
      <c r="BP446959" s="90"/>
    </row>
    <row r="446960" spans="68:68" customFormat="1">
      <c r="BP446960" s="90"/>
    </row>
    <row r="446961" spans="68:68" customFormat="1">
      <c r="BP446961" s="90"/>
    </row>
    <row r="446962" spans="68:68" customFormat="1">
      <c r="BP446962" s="90"/>
    </row>
    <row r="446963" spans="68:68" customFormat="1">
      <c r="BP446963" s="90"/>
    </row>
    <row r="446964" spans="68:68" customFormat="1">
      <c r="BP446964" s="90"/>
    </row>
    <row r="446965" spans="68:68" customFormat="1">
      <c r="BP446965" s="90"/>
    </row>
    <row r="446966" spans="68:68" customFormat="1">
      <c r="BP446966" s="90"/>
    </row>
    <row r="446967" spans="68:68" customFormat="1">
      <c r="BP446967" s="90"/>
    </row>
    <row r="446968" spans="68:68" customFormat="1">
      <c r="BP446968" s="90"/>
    </row>
    <row r="446969" spans="68:68" customFormat="1">
      <c r="BP446969" s="90"/>
    </row>
    <row r="446970" spans="68:68" customFormat="1">
      <c r="BP446970" s="90"/>
    </row>
    <row r="446971" spans="68:68" customFormat="1">
      <c r="BP446971" s="90"/>
    </row>
    <row r="446972" spans="68:68" customFormat="1">
      <c r="BP446972" s="90"/>
    </row>
    <row r="446973" spans="68:68" customFormat="1">
      <c r="BP446973" s="90"/>
    </row>
    <row r="446974" spans="68:68" customFormat="1">
      <c r="BP446974" s="90"/>
    </row>
    <row r="446975" spans="68:68" customFormat="1">
      <c r="BP446975" s="90"/>
    </row>
    <row r="446976" spans="68:68" customFormat="1">
      <c r="BP446976" s="90"/>
    </row>
    <row r="446977" spans="68:68" customFormat="1">
      <c r="BP446977" s="90"/>
    </row>
    <row r="446978" spans="68:68" customFormat="1">
      <c r="BP446978" s="90"/>
    </row>
    <row r="446979" spans="68:68" customFormat="1">
      <c r="BP446979" s="90"/>
    </row>
    <row r="446980" spans="68:68" customFormat="1">
      <c r="BP446980" s="90"/>
    </row>
    <row r="446981" spans="68:68" customFormat="1">
      <c r="BP446981" s="90"/>
    </row>
    <row r="446982" spans="68:68" customFormat="1">
      <c r="BP446982" s="90"/>
    </row>
    <row r="446983" spans="68:68" customFormat="1">
      <c r="BP446983" s="90"/>
    </row>
    <row r="446984" spans="68:68" customFormat="1">
      <c r="BP446984" s="90"/>
    </row>
    <row r="446985" spans="68:68" customFormat="1">
      <c r="BP446985" s="90"/>
    </row>
    <row r="446986" spans="68:68" customFormat="1">
      <c r="BP446986" s="90"/>
    </row>
    <row r="446987" spans="68:68" customFormat="1">
      <c r="BP446987" s="90"/>
    </row>
    <row r="446988" spans="68:68" customFormat="1">
      <c r="BP446988" s="90"/>
    </row>
    <row r="446989" spans="68:68" customFormat="1">
      <c r="BP446989" s="90"/>
    </row>
    <row r="446990" spans="68:68" customFormat="1">
      <c r="BP446990" s="90"/>
    </row>
    <row r="446991" spans="68:68" customFormat="1">
      <c r="BP446991" s="90"/>
    </row>
    <row r="446992" spans="68:68" customFormat="1">
      <c r="BP446992" s="90"/>
    </row>
    <row r="446993" spans="68:68" customFormat="1">
      <c r="BP446993" s="90"/>
    </row>
    <row r="446994" spans="68:68" customFormat="1">
      <c r="BP446994" s="90"/>
    </row>
    <row r="446995" spans="68:68" customFormat="1">
      <c r="BP446995" s="90"/>
    </row>
    <row r="446996" spans="68:68" customFormat="1">
      <c r="BP446996" s="90"/>
    </row>
    <row r="446997" spans="68:68" customFormat="1">
      <c r="BP446997" s="90"/>
    </row>
    <row r="446998" spans="68:68" customFormat="1">
      <c r="BP446998" s="90"/>
    </row>
    <row r="446999" spans="68:68" customFormat="1">
      <c r="BP446999" s="90"/>
    </row>
    <row r="447000" spans="68:68" customFormat="1">
      <c r="BP447000" s="90"/>
    </row>
    <row r="447001" spans="68:68" customFormat="1">
      <c r="BP447001" s="90"/>
    </row>
    <row r="447002" spans="68:68" customFormat="1">
      <c r="BP447002" s="90"/>
    </row>
    <row r="447003" spans="68:68" customFormat="1">
      <c r="BP447003" s="90"/>
    </row>
    <row r="447004" spans="68:68" customFormat="1">
      <c r="BP447004" s="90"/>
    </row>
    <row r="447005" spans="68:68" customFormat="1">
      <c r="BP447005" s="90"/>
    </row>
    <row r="447006" spans="68:68" customFormat="1">
      <c r="BP447006" s="90"/>
    </row>
    <row r="447007" spans="68:68" customFormat="1">
      <c r="BP447007" s="90"/>
    </row>
    <row r="447008" spans="68:68" customFormat="1">
      <c r="BP447008" s="90"/>
    </row>
    <row r="447009" spans="68:68" customFormat="1">
      <c r="BP447009" s="90"/>
    </row>
    <row r="447010" spans="68:68" customFormat="1">
      <c r="BP447010" s="90"/>
    </row>
    <row r="447011" spans="68:68" customFormat="1">
      <c r="BP447011" s="90"/>
    </row>
    <row r="447012" spans="68:68" customFormat="1">
      <c r="BP447012" s="90"/>
    </row>
    <row r="447013" spans="68:68" customFormat="1">
      <c r="BP447013" s="90"/>
    </row>
    <row r="447014" spans="68:68" customFormat="1">
      <c r="BP447014" s="90"/>
    </row>
    <row r="447015" spans="68:68" customFormat="1">
      <c r="BP447015" s="90"/>
    </row>
    <row r="447016" spans="68:68" customFormat="1">
      <c r="BP447016" s="90"/>
    </row>
    <row r="447017" spans="68:68" customFormat="1">
      <c r="BP447017" s="90"/>
    </row>
    <row r="447018" spans="68:68" customFormat="1">
      <c r="BP447018" s="90"/>
    </row>
    <row r="447019" spans="68:68" customFormat="1">
      <c r="BP447019" s="90"/>
    </row>
    <row r="447020" spans="68:68" customFormat="1">
      <c r="BP447020" s="90"/>
    </row>
    <row r="447021" spans="68:68" customFormat="1">
      <c r="BP447021" s="90"/>
    </row>
    <row r="447022" spans="68:68" customFormat="1">
      <c r="BP447022" s="90"/>
    </row>
    <row r="447023" spans="68:68" customFormat="1">
      <c r="BP447023" s="90"/>
    </row>
    <row r="447024" spans="68:68" customFormat="1">
      <c r="BP447024" s="90"/>
    </row>
    <row r="447025" spans="68:68" customFormat="1">
      <c r="BP447025" s="90"/>
    </row>
    <row r="447026" spans="68:68" customFormat="1">
      <c r="BP447026" s="90"/>
    </row>
    <row r="447027" spans="68:68" customFormat="1">
      <c r="BP447027" s="90"/>
    </row>
    <row r="447028" spans="68:68" customFormat="1">
      <c r="BP447028" s="90"/>
    </row>
    <row r="447029" spans="68:68" customFormat="1">
      <c r="BP447029" s="90"/>
    </row>
    <row r="447030" spans="68:68" customFormat="1">
      <c r="BP447030" s="90"/>
    </row>
    <row r="447031" spans="68:68" customFormat="1">
      <c r="BP447031" s="90"/>
    </row>
    <row r="447032" spans="68:68" customFormat="1">
      <c r="BP447032" s="90"/>
    </row>
    <row r="447033" spans="68:68" customFormat="1">
      <c r="BP447033" s="90"/>
    </row>
    <row r="447034" spans="68:68" customFormat="1">
      <c r="BP447034" s="90"/>
    </row>
    <row r="447035" spans="68:68" customFormat="1">
      <c r="BP447035" s="90"/>
    </row>
    <row r="447036" spans="68:68" customFormat="1">
      <c r="BP447036" s="90"/>
    </row>
    <row r="447037" spans="68:68" customFormat="1">
      <c r="BP447037" s="90"/>
    </row>
    <row r="447038" spans="68:68" customFormat="1">
      <c r="BP447038" s="90"/>
    </row>
    <row r="447039" spans="68:68" customFormat="1">
      <c r="BP447039" s="90"/>
    </row>
    <row r="447040" spans="68:68" customFormat="1">
      <c r="BP447040" s="90"/>
    </row>
    <row r="447041" spans="68:68" customFormat="1">
      <c r="BP447041" s="90"/>
    </row>
    <row r="447042" spans="68:68" customFormat="1">
      <c r="BP447042" s="90"/>
    </row>
    <row r="447043" spans="68:68" customFormat="1">
      <c r="BP447043" s="90"/>
    </row>
    <row r="447044" spans="68:68" customFormat="1">
      <c r="BP447044" s="90"/>
    </row>
    <row r="447045" spans="68:68" customFormat="1">
      <c r="BP447045" s="90"/>
    </row>
    <row r="447046" spans="68:68" customFormat="1">
      <c r="BP447046" s="90"/>
    </row>
    <row r="447047" spans="68:68" customFormat="1">
      <c r="BP447047" s="90"/>
    </row>
    <row r="447048" spans="68:68" customFormat="1">
      <c r="BP447048" s="90"/>
    </row>
    <row r="447049" spans="68:68" customFormat="1">
      <c r="BP447049" s="90"/>
    </row>
    <row r="447050" spans="68:68" customFormat="1">
      <c r="BP447050" s="90"/>
    </row>
    <row r="447051" spans="68:68" customFormat="1">
      <c r="BP447051" s="90"/>
    </row>
    <row r="447052" spans="68:68" customFormat="1">
      <c r="BP447052" s="90"/>
    </row>
    <row r="447053" spans="68:68" customFormat="1">
      <c r="BP447053" s="90"/>
    </row>
    <row r="447054" spans="68:68" customFormat="1">
      <c r="BP447054" s="90"/>
    </row>
    <row r="447055" spans="68:68" customFormat="1">
      <c r="BP447055" s="90"/>
    </row>
    <row r="447056" spans="68:68" customFormat="1">
      <c r="BP447056" s="90"/>
    </row>
    <row r="447057" spans="68:68" customFormat="1">
      <c r="BP447057" s="90"/>
    </row>
    <row r="447058" spans="68:68" customFormat="1">
      <c r="BP447058" s="90"/>
    </row>
    <row r="447059" spans="68:68" customFormat="1">
      <c r="BP447059" s="90"/>
    </row>
    <row r="447060" spans="68:68" customFormat="1">
      <c r="BP447060" s="90"/>
    </row>
    <row r="447061" spans="68:68" customFormat="1">
      <c r="BP447061" s="90"/>
    </row>
    <row r="447062" spans="68:68" customFormat="1">
      <c r="BP447062" s="90"/>
    </row>
    <row r="447063" spans="68:68" customFormat="1">
      <c r="BP447063" s="90"/>
    </row>
    <row r="447064" spans="68:68" customFormat="1">
      <c r="BP447064" s="90"/>
    </row>
    <row r="447065" spans="68:68" customFormat="1">
      <c r="BP447065" s="90"/>
    </row>
    <row r="447066" spans="68:68" customFormat="1">
      <c r="BP447066" s="90"/>
    </row>
    <row r="447067" spans="68:68" customFormat="1">
      <c r="BP447067" s="90"/>
    </row>
    <row r="447068" spans="68:68" customFormat="1">
      <c r="BP447068" s="90"/>
    </row>
    <row r="447069" spans="68:68" customFormat="1">
      <c r="BP447069" s="90"/>
    </row>
    <row r="447070" spans="68:68" customFormat="1">
      <c r="BP447070" s="90"/>
    </row>
    <row r="447071" spans="68:68" customFormat="1">
      <c r="BP447071" s="90"/>
    </row>
    <row r="447072" spans="68:68" customFormat="1">
      <c r="BP447072" s="90"/>
    </row>
    <row r="447073" spans="68:68" customFormat="1">
      <c r="BP447073" s="90"/>
    </row>
    <row r="447074" spans="68:68" customFormat="1">
      <c r="BP447074" s="90"/>
    </row>
    <row r="447075" spans="68:68" customFormat="1">
      <c r="BP447075" s="90"/>
    </row>
    <row r="447076" spans="68:68" customFormat="1">
      <c r="BP447076" s="90"/>
    </row>
    <row r="447077" spans="68:68" customFormat="1">
      <c r="BP447077" s="90"/>
    </row>
    <row r="447078" spans="68:68" customFormat="1">
      <c r="BP447078" s="90"/>
    </row>
    <row r="447079" spans="68:68" customFormat="1">
      <c r="BP447079" s="90"/>
    </row>
    <row r="447080" spans="68:68" customFormat="1">
      <c r="BP447080" s="90"/>
    </row>
    <row r="447081" spans="68:68" customFormat="1">
      <c r="BP447081" s="90"/>
    </row>
    <row r="447082" spans="68:68" customFormat="1">
      <c r="BP447082" s="90"/>
    </row>
    <row r="447083" spans="68:68" customFormat="1">
      <c r="BP447083" s="90"/>
    </row>
    <row r="447084" spans="68:68" customFormat="1">
      <c r="BP447084" s="90"/>
    </row>
    <row r="447085" spans="68:68" customFormat="1">
      <c r="BP447085" s="90"/>
    </row>
    <row r="447086" spans="68:68" customFormat="1">
      <c r="BP447086" s="90"/>
    </row>
    <row r="447087" spans="68:68" customFormat="1">
      <c r="BP447087" s="90"/>
    </row>
    <row r="447088" spans="68:68" customFormat="1">
      <c r="BP447088" s="90"/>
    </row>
    <row r="447089" spans="68:68" customFormat="1">
      <c r="BP447089" s="90"/>
    </row>
    <row r="447090" spans="68:68" customFormat="1">
      <c r="BP447090" s="90"/>
    </row>
    <row r="447091" spans="68:68" customFormat="1">
      <c r="BP447091" s="90"/>
    </row>
    <row r="447092" spans="68:68" customFormat="1">
      <c r="BP447092" s="90"/>
    </row>
    <row r="447093" spans="68:68" customFormat="1">
      <c r="BP447093" s="90"/>
    </row>
    <row r="447094" spans="68:68" customFormat="1">
      <c r="BP447094" s="90"/>
    </row>
    <row r="447095" spans="68:68" customFormat="1">
      <c r="BP447095" s="90"/>
    </row>
    <row r="447096" spans="68:68" customFormat="1">
      <c r="BP447096" s="90"/>
    </row>
    <row r="447097" spans="68:68" customFormat="1">
      <c r="BP447097" s="90"/>
    </row>
    <row r="447098" spans="68:68" customFormat="1">
      <c r="BP447098" s="90"/>
    </row>
    <row r="447099" spans="68:68" customFormat="1">
      <c r="BP447099" s="90"/>
    </row>
    <row r="447100" spans="68:68" customFormat="1">
      <c r="BP447100" s="90"/>
    </row>
    <row r="447101" spans="68:68" customFormat="1">
      <c r="BP447101" s="90"/>
    </row>
    <row r="447102" spans="68:68" customFormat="1">
      <c r="BP447102" s="90"/>
    </row>
    <row r="447103" spans="68:68" customFormat="1">
      <c r="BP447103" s="90"/>
    </row>
    <row r="447104" spans="68:68" customFormat="1">
      <c r="BP447104" s="90"/>
    </row>
    <row r="447105" spans="68:68" customFormat="1">
      <c r="BP447105" s="90"/>
    </row>
    <row r="447106" spans="68:68" customFormat="1">
      <c r="BP447106" s="90"/>
    </row>
    <row r="447107" spans="68:68" customFormat="1">
      <c r="BP447107" s="90"/>
    </row>
    <row r="447108" spans="68:68" customFormat="1">
      <c r="BP447108" s="90"/>
    </row>
    <row r="447109" spans="68:68" customFormat="1">
      <c r="BP447109" s="90"/>
    </row>
    <row r="447110" spans="68:68" customFormat="1">
      <c r="BP447110" s="90"/>
    </row>
    <row r="447111" spans="68:68" customFormat="1">
      <c r="BP447111" s="90"/>
    </row>
    <row r="447112" spans="68:68" customFormat="1">
      <c r="BP447112" s="90"/>
    </row>
    <row r="447113" spans="68:68" customFormat="1">
      <c r="BP447113" s="90"/>
    </row>
    <row r="447114" spans="68:68" customFormat="1">
      <c r="BP447114" s="90"/>
    </row>
    <row r="447115" spans="68:68" customFormat="1">
      <c r="BP447115" s="90"/>
    </row>
    <row r="447116" spans="68:68" customFormat="1">
      <c r="BP447116" s="90"/>
    </row>
    <row r="447117" spans="68:68" customFormat="1">
      <c r="BP447117" s="90"/>
    </row>
    <row r="447118" spans="68:68" customFormat="1">
      <c r="BP447118" s="90"/>
    </row>
    <row r="447119" spans="68:68" customFormat="1">
      <c r="BP447119" s="90"/>
    </row>
    <row r="447120" spans="68:68" customFormat="1">
      <c r="BP447120" s="90"/>
    </row>
    <row r="447121" spans="68:68" customFormat="1">
      <c r="BP447121" s="90"/>
    </row>
    <row r="447122" spans="68:68" customFormat="1">
      <c r="BP447122" s="90"/>
    </row>
    <row r="447123" spans="68:68" customFormat="1">
      <c r="BP447123" s="90"/>
    </row>
    <row r="447124" spans="68:68" customFormat="1">
      <c r="BP447124" s="90"/>
    </row>
    <row r="447125" spans="68:68" customFormat="1">
      <c r="BP447125" s="90"/>
    </row>
    <row r="447126" spans="68:68" customFormat="1">
      <c r="BP447126" s="90"/>
    </row>
    <row r="447127" spans="68:68" customFormat="1">
      <c r="BP447127" s="90"/>
    </row>
    <row r="447128" spans="68:68" customFormat="1">
      <c r="BP447128" s="90"/>
    </row>
    <row r="447129" spans="68:68" customFormat="1">
      <c r="BP447129" s="90"/>
    </row>
    <row r="447130" spans="68:68" customFormat="1">
      <c r="BP447130" s="90"/>
    </row>
    <row r="447131" spans="68:68" customFormat="1">
      <c r="BP447131" s="90"/>
    </row>
    <row r="447132" spans="68:68" customFormat="1">
      <c r="BP447132" s="90"/>
    </row>
    <row r="447133" spans="68:68" customFormat="1">
      <c r="BP447133" s="90"/>
    </row>
    <row r="447134" spans="68:68" customFormat="1">
      <c r="BP447134" s="90"/>
    </row>
    <row r="447135" spans="68:68" customFormat="1">
      <c r="BP447135" s="90"/>
    </row>
    <row r="447136" spans="68:68" customFormat="1">
      <c r="BP447136" s="90"/>
    </row>
    <row r="447137" spans="68:68" customFormat="1">
      <c r="BP447137" s="90"/>
    </row>
    <row r="447138" spans="68:68" customFormat="1">
      <c r="BP447138" s="90"/>
    </row>
    <row r="447139" spans="68:68" customFormat="1">
      <c r="BP447139" s="90"/>
    </row>
    <row r="447140" spans="68:68" customFormat="1">
      <c r="BP447140" s="90"/>
    </row>
    <row r="447141" spans="68:68" customFormat="1">
      <c r="BP447141" s="90"/>
    </row>
    <row r="447142" spans="68:68" customFormat="1">
      <c r="BP447142" s="90"/>
    </row>
    <row r="447143" spans="68:68" customFormat="1">
      <c r="BP447143" s="90"/>
    </row>
    <row r="447144" spans="68:68" customFormat="1">
      <c r="BP447144" s="90"/>
    </row>
    <row r="447145" spans="68:68" customFormat="1">
      <c r="BP447145" s="90"/>
    </row>
    <row r="447146" spans="68:68" customFormat="1">
      <c r="BP447146" s="90"/>
    </row>
    <row r="447147" spans="68:68" customFormat="1">
      <c r="BP447147" s="90"/>
    </row>
    <row r="447148" spans="68:68" customFormat="1">
      <c r="BP447148" s="90"/>
    </row>
    <row r="447149" spans="68:68" customFormat="1">
      <c r="BP447149" s="90"/>
    </row>
    <row r="447150" spans="68:68" customFormat="1">
      <c r="BP447150" s="90"/>
    </row>
    <row r="447151" spans="68:68" customFormat="1">
      <c r="BP447151" s="90"/>
    </row>
    <row r="447152" spans="68:68" customFormat="1">
      <c r="BP447152" s="90"/>
    </row>
    <row r="447153" spans="68:68" customFormat="1">
      <c r="BP447153" s="90"/>
    </row>
    <row r="447154" spans="68:68" customFormat="1">
      <c r="BP447154" s="90"/>
    </row>
    <row r="447155" spans="68:68" customFormat="1">
      <c r="BP447155" s="90"/>
    </row>
    <row r="447156" spans="68:68" customFormat="1">
      <c r="BP447156" s="90"/>
    </row>
    <row r="447157" spans="68:68" customFormat="1">
      <c r="BP447157" s="90"/>
    </row>
    <row r="447158" spans="68:68" customFormat="1">
      <c r="BP447158" s="90"/>
    </row>
    <row r="447159" spans="68:68" customFormat="1">
      <c r="BP447159" s="90"/>
    </row>
    <row r="447160" spans="68:68" customFormat="1">
      <c r="BP447160" s="90"/>
    </row>
    <row r="447161" spans="68:68" customFormat="1">
      <c r="BP447161" s="90"/>
    </row>
    <row r="447162" spans="68:68" customFormat="1">
      <c r="BP447162" s="90"/>
    </row>
    <row r="447163" spans="68:68" customFormat="1">
      <c r="BP447163" s="90"/>
    </row>
    <row r="447164" spans="68:68" customFormat="1">
      <c r="BP447164" s="90"/>
    </row>
    <row r="447165" spans="68:68" customFormat="1">
      <c r="BP447165" s="90"/>
    </row>
    <row r="447166" spans="68:68" customFormat="1">
      <c r="BP447166" s="90"/>
    </row>
    <row r="447167" spans="68:68" customFormat="1">
      <c r="BP447167" s="90"/>
    </row>
    <row r="447168" spans="68:68" customFormat="1">
      <c r="BP447168" s="90"/>
    </row>
    <row r="447169" spans="68:68" customFormat="1">
      <c r="BP447169" s="90"/>
    </row>
    <row r="447170" spans="68:68" customFormat="1">
      <c r="BP447170" s="90"/>
    </row>
    <row r="447171" spans="68:68" customFormat="1">
      <c r="BP447171" s="90"/>
    </row>
    <row r="447172" spans="68:68" customFormat="1">
      <c r="BP447172" s="90"/>
    </row>
    <row r="447173" spans="68:68" customFormat="1">
      <c r="BP447173" s="90"/>
    </row>
    <row r="447174" spans="68:68" customFormat="1">
      <c r="BP447174" s="90"/>
    </row>
    <row r="447175" spans="68:68" customFormat="1">
      <c r="BP447175" s="90"/>
    </row>
    <row r="447176" spans="68:68" customFormat="1">
      <c r="BP447176" s="90"/>
    </row>
    <row r="447177" spans="68:68" customFormat="1">
      <c r="BP447177" s="90"/>
    </row>
    <row r="447178" spans="68:68" customFormat="1">
      <c r="BP447178" s="90"/>
    </row>
    <row r="447179" spans="68:68" customFormat="1">
      <c r="BP447179" s="90"/>
    </row>
    <row r="447180" spans="68:68" customFormat="1">
      <c r="BP447180" s="90"/>
    </row>
    <row r="447181" spans="68:68" customFormat="1">
      <c r="BP447181" s="90"/>
    </row>
    <row r="447182" spans="68:68" customFormat="1">
      <c r="BP447182" s="90"/>
    </row>
    <row r="447183" spans="68:68" customFormat="1">
      <c r="BP447183" s="90"/>
    </row>
    <row r="447184" spans="68:68" customFormat="1">
      <c r="BP447184" s="90"/>
    </row>
    <row r="447185" spans="68:68" customFormat="1">
      <c r="BP447185" s="90"/>
    </row>
    <row r="447186" spans="68:68" customFormat="1">
      <c r="BP447186" s="90"/>
    </row>
    <row r="447187" spans="68:68" customFormat="1">
      <c r="BP447187" s="90"/>
    </row>
    <row r="447188" spans="68:68" customFormat="1">
      <c r="BP447188" s="90"/>
    </row>
    <row r="447189" spans="68:68" customFormat="1">
      <c r="BP447189" s="90"/>
    </row>
    <row r="447190" spans="68:68" customFormat="1">
      <c r="BP447190" s="90"/>
    </row>
    <row r="447191" spans="68:68" customFormat="1">
      <c r="BP447191" s="90"/>
    </row>
    <row r="447192" spans="68:68" customFormat="1">
      <c r="BP447192" s="90"/>
    </row>
    <row r="447193" spans="68:68" customFormat="1">
      <c r="BP447193" s="90"/>
    </row>
    <row r="447194" spans="68:68" customFormat="1">
      <c r="BP447194" s="90"/>
    </row>
    <row r="447195" spans="68:68" customFormat="1">
      <c r="BP447195" s="90"/>
    </row>
    <row r="447196" spans="68:68" customFormat="1">
      <c r="BP447196" s="90"/>
    </row>
    <row r="447197" spans="68:68" customFormat="1">
      <c r="BP447197" s="90"/>
    </row>
    <row r="447198" spans="68:68" customFormat="1">
      <c r="BP447198" s="90"/>
    </row>
    <row r="447199" spans="68:68" customFormat="1">
      <c r="BP447199" s="90"/>
    </row>
    <row r="447200" spans="68:68" customFormat="1">
      <c r="BP447200" s="90"/>
    </row>
    <row r="447201" spans="68:68" customFormat="1">
      <c r="BP447201" s="90"/>
    </row>
    <row r="447202" spans="68:68" customFormat="1">
      <c r="BP447202" s="90"/>
    </row>
    <row r="447203" spans="68:68" customFormat="1">
      <c r="BP447203" s="90"/>
    </row>
    <row r="447204" spans="68:68" customFormat="1">
      <c r="BP447204" s="90"/>
    </row>
    <row r="447205" spans="68:68" customFormat="1">
      <c r="BP447205" s="90"/>
    </row>
    <row r="447206" spans="68:68" customFormat="1">
      <c r="BP447206" s="90"/>
    </row>
    <row r="447207" spans="68:68" customFormat="1">
      <c r="BP447207" s="90"/>
    </row>
    <row r="447208" spans="68:68" customFormat="1">
      <c r="BP447208" s="90"/>
    </row>
    <row r="447209" spans="68:68" customFormat="1">
      <c r="BP447209" s="90"/>
    </row>
    <row r="447210" spans="68:68" customFormat="1">
      <c r="BP447210" s="90"/>
    </row>
    <row r="447211" spans="68:68" customFormat="1">
      <c r="BP447211" s="90"/>
    </row>
    <row r="447212" spans="68:68" customFormat="1">
      <c r="BP447212" s="90"/>
    </row>
    <row r="447213" spans="68:68" customFormat="1">
      <c r="BP447213" s="90"/>
    </row>
    <row r="447214" spans="68:68" customFormat="1">
      <c r="BP447214" s="90"/>
    </row>
    <row r="447215" spans="68:68" customFormat="1">
      <c r="BP447215" s="90"/>
    </row>
    <row r="447216" spans="68:68" customFormat="1">
      <c r="BP447216" s="90"/>
    </row>
    <row r="447217" spans="68:68" customFormat="1">
      <c r="BP447217" s="90"/>
    </row>
    <row r="447218" spans="68:68" customFormat="1">
      <c r="BP447218" s="90"/>
    </row>
    <row r="447219" spans="68:68" customFormat="1">
      <c r="BP447219" s="90"/>
    </row>
    <row r="447220" spans="68:68" customFormat="1">
      <c r="BP447220" s="90"/>
    </row>
    <row r="447221" spans="68:68" customFormat="1">
      <c r="BP447221" s="90"/>
    </row>
    <row r="447222" spans="68:68" customFormat="1">
      <c r="BP447222" s="90"/>
    </row>
    <row r="447223" spans="68:68" customFormat="1">
      <c r="BP447223" s="90"/>
    </row>
    <row r="447224" spans="68:68" customFormat="1">
      <c r="BP447224" s="90"/>
    </row>
    <row r="447225" spans="68:68" customFormat="1">
      <c r="BP447225" s="90"/>
    </row>
    <row r="447226" spans="68:68" customFormat="1">
      <c r="BP447226" s="90"/>
    </row>
    <row r="447227" spans="68:68" customFormat="1">
      <c r="BP447227" s="90"/>
    </row>
    <row r="447228" spans="68:68" customFormat="1">
      <c r="BP447228" s="90"/>
    </row>
    <row r="447229" spans="68:68" customFormat="1">
      <c r="BP447229" s="90"/>
    </row>
    <row r="447230" spans="68:68" customFormat="1">
      <c r="BP447230" s="90"/>
    </row>
    <row r="447231" spans="68:68" customFormat="1">
      <c r="BP447231" s="90"/>
    </row>
    <row r="447232" spans="68:68" customFormat="1">
      <c r="BP447232" s="90"/>
    </row>
    <row r="447233" spans="68:68" customFormat="1">
      <c r="BP447233" s="90"/>
    </row>
    <row r="447234" spans="68:68" customFormat="1">
      <c r="BP447234" s="90"/>
    </row>
    <row r="447235" spans="68:68" customFormat="1">
      <c r="BP447235" s="90"/>
    </row>
    <row r="447236" spans="68:68" customFormat="1">
      <c r="BP447236" s="90"/>
    </row>
    <row r="447237" spans="68:68" customFormat="1">
      <c r="BP447237" s="90"/>
    </row>
    <row r="447238" spans="68:68" customFormat="1">
      <c r="BP447238" s="90"/>
    </row>
    <row r="447239" spans="68:68" customFormat="1">
      <c r="BP447239" s="90"/>
    </row>
    <row r="447240" spans="68:68" customFormat="1">
      <c r="BP447240" s="90"/>
    </row>
    <row r="447241" spans="68:68" customFormat="1">
      <c r="BP447241" s="90"/>
    </row>
    <row r="447242" spans="68:68" customFormat="1">
      <c r="BP447242" s="90"/>
    </row>
    <row r="447243" spans="68:68" customFormat="1">
      <c r="BP447243" s="90"/>
    </row>
    <row r="447244" spans="68:68" customFormat="1">
      <c r="BP447244" s="90"/>
    </row>
    <row r="447245" spans="68:68" customFormat="1">
      <c r="BP447245" s="90"/>
    </row>
    <row r="447246" spans="68:68" customFormat="1">
      <c r="BP447246" s="90"/>
    </row>
    <row r="447247" spans="68:68" customFormat="1">
      <c r="BP447247" s="90"/>
    </row>
    <row r="447248" spans="68:68" customFormat="1">
      <c r="BP447248" s="90"/>
    </row>
    <row r="447249" spans="68:68" customFormat="1">
      <c r="BP447249" s="90"/>
    </row>
    <row r="447250" spans="68:68" customFormat="1">
      <c r="BP447250" s="90"/>
    </row>
    <row r="447251" spans="68:68" customFormat="1">
      <c r="BP447251" s="90"/>
    </row>
    <row r="447252" spans="68:68" customFormat="1">
      <c r="BP447252" s="90"/>
    </row>
    <row r="447253" spans="68:68" customFormat="1">
      <c r="BP447253" s="90"/>
    </row>
    <row r="447254" spans="68:68" customFormat="1">
      <c r="BP447254" s="90"/>
    </row>
    <row r="447255" spans="68:68" customFormat="1">
      <c r="BP447255" s="90"/>
    </row>
    <row r="447256" spans="68:68" customFormat="1">
      <c r="BP447256" s="90"/>
    </row>
    <row r="447257" spans="68:68" customFormat="1">
      <c r="BP447257" s="90"/>
    </row>
    <row r="447258" spans="68:68" customFormat="1">
      <c r="BP447258" s="90"/>
    </row>
    <row r="447259" spans="68:68" customFormat="1">
      <c r="BP447259" s="90"/>
    </row>
    <row r="447260" spans="68:68" customFormat="1">
      <c r="BP447260" s="90"/>
    </row>
    <row r="447261" spans="68:68" customFormat="1">
      <c r="BP447261" s="90"/>
    </row>
    <row r="447262" spans="68:68" customFormat="1">
      <c r="BP447262" s="90"/>
    </row>
    <row r="447263" spans="68:68" customFormat="1">
      <c r="BP447263" s="90"/>
    </row>
    <row r="447264" spans="68:68" customFormat="1">
      <c r="BP447264" s="90"/>
    </row>
    <row r="447265" spans="68:68" customFormat="1">
      <c r="BP447265" s="90"/>
    </row>
    <row r="447266" spans="68:68" customFormat="1">
      <c r="BP447266" s="90"/>
    </row>
    <row r="447267" spans="68:68" customFormat="1">
      <c r="BP447267" s="90"/>
    </row>
    <row r="447268" spans="68:68" customFormat="1">
      <c r="BP447268" s="90"/>
    </row>
    <row r="447269" spans="68:68" customFormat="1">
      <c r="BP447269" s="90"/>
    </row>
    <row r="447270" spans="68:68" customFormat="1">
      <c r="BP447270" s="90"/>
    </row>
    <row r="447271" spans="68:68" customFormat="1">
      <c r="BP447271" s="90"/>
    </row>
    <row r="447272" spans="68:68" customFormat="1">
      <c r="BP447272" s="90"/>
    </row>
    <row r="447273" spans="68:68" customFormat="1">
      <c r="BP447273" s="90"/>
    </row>
    <row r="447274" spans="68:68" customFormat="1">
      <c r="BP447274" s="90"/>
    </row>
    <row r="447275" spans="68:68" customFormat="1">
      <c r="BP447275" s="90"/>
    </row>
    <row r="447276" spans="68:68" customFormat="1">
      <c r="BP447276" s="90"/>
    </row>
    <row r="447277" spans="68:68" customFormat="1">
      <c r="BP447277" s="90"/>
    </row>
    <row r="447278" spans="68:68" customFormat="1">
      <c r="BP447278" s="90"/>
    </row>
    <row r="447279" spans="68:68" customFormat="1">
      <c r="BP447279" s="90"/>
    </row>
    <row r="447280" spans="68:68" customFormat="1">
      <c r="BP447280" s="90"/>
    </row>
    <row r="447281" spans="68:68" customFormat="1">
      <c r="BP447281" s="90"/>
    </row>
    <row r="447282" spans="68:68" customFormat="1">
      <c r="BP447282" s="90"/>
    </row>
    <row r="447283" spans="68:68" customFormat="1">
      <c r="BP447283" s="90"/>
    </row>
    <row r="447284" spans="68:68" customFormat="1">
      <c r="BP447284" s="90"/>
    </row>
    <row r="447285" spans="68:68" customFormat="1">
      <c r="BP447285" s="90"/>
    </row>
    <row r="447286" spans="68:68" customFormat="1">
      <c r="BP447286" s="90"/>
    </row>
    <row r="447287" spans="68:68" customFormat="1">
      <c r="BP447287" s="90"/>
    </row>
    <row r="447288" spans="68:68" customFormat="1">
      <c r="BP447288" s="90"/>
    </row>
    <row r="447289" spans="68:68" customFormat="1">
      <c r="BP447289" s="90"/>
    </row>
    <row r="447290" spans="68:68" customFormat="1">
      <c r="BP447290" s="90"/>
    </row>
    <row r="447291" spans="68:68" customFormat="1">
      <c r="BP447291" s="90"/>
    </row>
    <row r="447292" spans="68:68" customFormat="1">
      <c r="BP447292" s="90"/>
    </row>
    <row r="447293" spans="68:68" customFormat="1">
      <c r="BP447293" s="90"/>
    </row>
    <row r="447294" spans="68:68" customFormat="1">
      <c r="BP447294" s="90"/>
    </row>
    <row r="447295" spans="68:68" customFormat="1">
      <c r="BP447295" s="90"/>
    </row>
    <row r="447296" spans="68:68" customFormat="1">
      <c r="BP447296" s="90"/>
    </row>
    <row r="447297" spans="68:68" customFormat="1">
      <c r="BP447297" s="90"/>
    </row>
    <row r="447298" spans="68:68" customFormat="1">
      <c r="BP447298" s="90"/>
    </row>
    <row r="447299" spans="68:68" customFormat="1">
      <c r="BP447299" s="90"/>
    </row>
    <row r="447300" spans="68:68" customFormat="1">
      <c r="BP447300" s="90"/>
    </row>
    <row r="447301" spans="68:68" customFormat="1">
      <c r="BP447301" s="90"/>
    </row>
    <row r="447302" spans="68:68" customFormat="1">
      <c r="BP447302" s="90"/>
    </row>
    <row r="447303" spans="68:68" customFormat="1">
      <c r="BP447303" s="90"/>
    </row>
    <row r="447304" spans="68:68" customFormat="1">
      <c r="BP447304" s="90"/>
    </row>
    <row r="447305" spans="68:68" customFormat="1">
      <c r="BP447305" s="90"/>
    </row>
    <row r="447306" spans="68:68" customFormat="1">
      <c r="BP447306" s="90"/>
    </row>
    <row r="447307" spans="68:68" customFormat="1">
      <c r="BP447307" s="90"/>
    </row>
    <row r="447308" spans="68:68" customFormat="1">
      <c r="BP447308" s="90"/>
    </row>
    <row r="447309" spans="68:68" customFormat="1">
      <c r="BP447309" s="90"/>
    </row>
    <row r="447310" spans="68:68" customFormat="1">
      <c r="BP447310" s="90"/>
    </row>
    <row r="447311" spans="68:68" customFormat="1">
      <c r="BP447311" s="90"/>
    </row>
    <row r="447312" spans="68:68" customFormat="1">
      <c r="BP447312" s="90"/>
    </row>
    <row r="447313" spans="68:68" customFormat="1">
      <c r="BP447313" s="90"/>
    </row>
    <row r="447314" spans="68:68" customFormat="1">
      <c r="BP447314" s="90"/>
    </row>
    <row r="447315" spans="68:68" customFormat="1">
      <c r="BP447315" s="90"/>
    </row>
    <row r="447316" spans="68:68" customFormat="1">
      <c r="BP447316" s="90"/>
    </row>
    <row r="447317" spans="68:68" customFormat="1">
      <c r="BP447317" s="90"/>
    </row>
    <row r="447318" spans="68:68" customFormat="1">
      <c r="BP447318" s="90"/>
    </row>
    <row r="447319" spans="68:68" customFormat="1">
      <c r="BP447319" s="90"/>
    </row>
    <row r="447320" spans="68:68" customFormat="1">
      <c r="BP447320" s="90"/>
    </row>
    <row r="447321" spans="68:68" customFormat="1">
      <c r="BP447321" s="90"/>
    </row>
    <row r="447322" spans="68:68" customFormat="1">
      <c r="BP447322" s="90"/>
    </row>
    <row r="447323" spans="68:68" customFormat="1">
      <c r="BP447323" s="90"/>
    </row>
    <row r="447324" spans="68:68" customFormat="1">
      <c r="BP447324" s="90"/>
    </row>
    <row r="447325" spans="68:68" customFormat="1">
      <c r="BP447325" s="90"/>
    </row>
    <row r="447326" spans="68:68" customFormat="1">
      <c r="BP447326" s="90"/>
    </row>
    <row r="447327" spans="68:68" customFormat="1">
      <c r="BP447327" s="90"/>
    </row>
    <row r="447328" spans="68:68" customFormat="1">
      <c r="BP447328" s="90"/>
    </row>
    <row r="447329" spans="68:68" customFormat="1">
      <c r="BP447329" s="90"/>
    </row>
    <row r="447330" spans="68:68" customFormat="1">
      <c r="BP447330" s="90"/>
    </row>
    <row r="447331" spans="68:68" customFormat="1">
      <c r="BP447331" s="90"/>
    </row>
    <row r="447332" spans="68:68" customFormat="1">
      <c r="BP447332" s="90"/>
    </row>
    <row r="447333" spans="68:68" customFormat="1">
      <c r="BP447333" s="90"/>
    </row>
    <row r="447334" spans="68:68" customFormat="1">
      <c r="BP447334" s="90"/>
    </row>
    <row r="447335" spans="68:68" customFormat="1">
      <c r="BP447335" s="90"/>
    </row>
    <row r="447336" spans="68:68" customFormat="1">
      <c r="BP447336" s="90"/>
    </row>
    <row r="447337" spans="68:68" customFormat="1">
      <c r="BP447337" s="90"/>
    </row>
    <row r="447338" spans="68:68" customFormat="1">
      <c r="BP447338" s="90"/>
    </row>
    <row r="447339" spans="68:68" customFormat="1">
      <c r="BP447339" s="90"/>
    </row>
    <row r="447340" spans="68:68" customFormat="1">
      <c r="BP447340" s="90"/>
    </row>
    <row r="447341" spans="68:68" customFormat="1">
      <c r="BP447341" s="90"/>
    </row>
    <row r="447342" spans="68:68" customFormat="1">
      <c r="BP447342" s="90"/>
    </row>
    <row r="447343" spans="68:68" customFormat="1">
      <c r="BP447343" s="90"/>
    </row>
    <row r="447344" spans="68:68" customFormat="1">
      <c r="BP447344" s="90"/>
    </row>
    <row r="447345" spans="68:68" customFormat="1">
      <c r="BP447345" s="90"/>
    </row>
    <row r="447346" spans="68:68" customFormat="1">
      <c r="BP447346" s="90"/>
    </row>
    <row r="447347" spans="68:68" customFormat="1">
      <c r="BP447347" s="90"/>
    </row>
    <row r="447348" spans="68:68" customFormat="1">
      <c r="BP447348" s="90"/>
    </row>
    <row r="447349" spans="68:68" customFormat="1">
      <c r="BP447349" s="90"/>
    </row>
    <row r="447350" spans="68:68" customFormat="1">
      <c r="BP447350" s="90"/>
    </row>
    <row r="447351" spans="68:68" customFormat="1">
      <c r="BP447351" s="90"/>
    </row>
    <row r="447352" spans="68:68" customFormat="1">
      <c r="BP447352" s="90"/>
    </row>
    <row r="447353" spans="68:68" customFormat="1">
      <c r="BP447353" s="90"/>
    </row>
    <row r="447354" spans="68:68" customFormat="1">
      <c r="BP447354" s="90"/>
    </row>
    <row r="447355" spans="68:68" customFormat="1">
      <c r="BP447355" s="90"/>
    </row>
    <row r="447356" spans="68:68" customFormat="1">
      <c r="BP447356" s="90"/>
    </row>
    <row r="447357" spans="68:68" customFormat="1">
      <c r="BP447357" s="90"/>
    </row>
    <row r="447358" spans="68:68" customFormat="1">
      <c r="BP447358" s="90"/>
    </row>
    <row r="447359" spans="68:68" customFormat="1">
      <c r="BP447359" s="90"/>
    </row>
    <row r="447360" spans="68:68" customFormat="1">
      <c r="BP447360" s="90"/>
    </row>
    <row r="447361" spans="68:68" customFormat="1">
      <c r="BP447361" s="90"/>
    </row>
    <row r="447362" spans="68:68" customFormat="1">
      <c r="BP447362" s="90"/>
    </row>
    <row r="447363" spans="68:68" customFormat="1">
      <c r="BP447363" s="90"/>
    </row>
    <row r="447364" spans="68:68" customFormat="1">
      <c r="BP447364" s="90"/>
    </row>
    <row r="447365" spans="68:68" customFormat="1">
      <c r="BP447365" s="90"/>
    </row>
    <row r="447366" spans="68:68" customFormat="1">
      <c r="BP447366" s="90"/>
    </row>
    <row r="447367" spans="68:68" customFormat="1">
      <c r="BP447367" s="90"/>
    </row>
    <row r="447368" spans="68:68" customFormat="1">
      <c r="BP447368" s="90"/>
    </row>
    <row r="447369" spans="68:68" customFormat="1">
      <c r="BP447369" s="90"/>
    </row>
    <row r="447370" spans="68:68" customFormat="1">
      <c r="BP447370" s="90"/>
    </row>
    <row r="447371" spans="68:68" customFormat="1">
      <c r="BP447371" s="90"/>
    </row>
    <row r="447372" spans="68:68" customFormat="1">
      <c r="BP447372" s="90"/>
    </row>
    <row r="447373" spans="68:68" customFormat="1">
      <c r="BP447373" s="90"/>
    </row>
    <row r="447374" spans="68:68" customFormat="1">
      <c r="BP447374" s="90"/>
    </row>
    <row r="447375" spans="68:68" customFormat="1">
      <c r="BP447375" s="90"/>
    </row>
    <row r="447376" spans="68:68" customFormat="1">
      <c r="BP447376" s="90"/>
    </row>
    <row r="447377" spans="68:68" customFormat="1">
      <c r="BP447377" s="90"/>
    </row>
    <row r="447378" spans="68:68" customFormat="1">
      <c r="BP447378" s="90"/>
    </row>
    <row r="447379" spans="68:68" customFormat="1">
      <c r="BP447379" s="90"/>
    </row>
    <row r="447380" spans="68:68" customFormat="1">
      <c r="BP447380" s="90"/>
    </row>
    <row r="447381" spans="68:68" customFormat="1">
      <c r="BP447381" s="90"/>
    </row>
    <row r="447382" spans="68:68" customFormat="1">
      <c r="BP447382" s="90"/>
    </row>
    <row r="447383" spans="68:68" customFormat="1">
      <c r="BP447383" s="90"/>
    </row>
    <row r="447384" spans="68:68" customFormat="1">
      <c r="BP447384" s="90"/>
    </row>
    <row r="447385" spans="68:68" customFormat="1">
      <c r="BP447385" s="90"/>
    </row>
    <row r="447386" spans="68:68" customFormat="1">
      <c r="BP447386" s="90"/>
    </row>
    <row r="447387" spans="68:68" customFormat="1">
      <c r="BP447387" s="90"/>
    </row>
    <row r="447388" spans="68:68" customFormat="1">
      <c r="BP447388" s="90"/>
    </row>
    <row r="447389" spans="68:68" customFormat="1">
      <c r="BP447389" s="90"/>
    </row>
    <row r="447390" spans="68:68" customFormat="1">
      <c r="BP447390" s="90"/>
    </row>
    <row r="447391" spans="68:68" customFormat="1">
      <c r="BP447391" s="90"/>
    </row>
    <row r="447392" spans="68:68" customFormat="1">
      <c r="BP447392" s="90"/>
    </row>
    <row r="447393" spans="68:68" customFormat="1">
      <c r="BP447393" s="90"/>
    </row>
    <row r="447394" spans="68:68" customFormat="1">
      <c r="BP447394" s="90"/>
    </row>
    <row r="447395" spans="68:68" customFormat="1">
      <c r="BP447395" s="90"/>
    </row>
    <row r="447396" spans="68:68" customFormat="1">
      <c r="BP447396" s="90"/>
    </row>
    <row r="447397" spans="68:68" customFormat="1">
      <c r="BP447397" s="90"/>
    </row>
    <row r="447398" spans="68:68" customFormat="1">
      <c r="BP447398" s="90"/>
    </row>
    <row r="447399" spans="68:68" customFormat="1">
      <c r="BP447399" s="90"/>
    </row>
    <row r="447400" spans="68:68" customFormat="1">
      <c r="BP447400" s="90"/>
    </row>
    <row r="447401" spans="68:68" customFormat="1">
      <c r="BP447401" s="90"/>
    </row>
    <row r="447402" spans="68:68" customFormat="1">
      <c r="BP447402" s="90"/>
    </row>
    <row r="447403" spans="68:68" customFormat="1">
      <c r="BP447403" s="90"/>
    </row>
    <row r="447404" spans="68:68" customFormat="1">
      <c r="BP447404" s="90"/>
    </row>
    <row r="447405" spans="68:68" customFormat="1">
      <c r="BP447405" s="90"/>
    </row>
    <row r="447406" spans="68:68" customFormat="1">
      <c r="BP447406" s="90"/>
    </row>
    <row r="447407" spans="68:68" customFormat="1">
      <c r="BP447407" s="90"/>
    </row>
    <row r="447408" spans="68:68" customFormat="1">
      <c r="BP447408" s="90"/>
    </row>
    <row r="447409" spans="68:68" customFormat="1">
      <c r="BP447409" s="90"/>
    </row>
    <row r="447410" spans="68:68" customFormat="1">
      <c r="BP447410" s="90"/>
    </row>
    <row r="447411" spans="68:68" customFormat="1">
      <c r="BP447411" s="90"/>
    </row>
    <row r="447412" spans="68:68" customFormat="1">
      <c r="BP447412" s="90"/>
    </row>
    <row r="447413" spans="68:68" customFormat="1">
      <c r="BP447413" s="90"/>
    </row>
    <row r="447414" spans="68:68" customFormat="1">
      <c r="BP447414" s="90"/>
    </row>
    <row r="447415" spans="68:68" customFormat="1">
      <c r="BP447415" s="90"/>
    </row>
    <row r="447416" spans="68:68" customFormat="1">
      <c r="BP447416" s="90"/>
    </row>
    <row r="447417" spans="68:68" customFormat="1">
      <c r="BP447417" s="90"/>
    </row>
    <row r="447418" spans="68:68" customFormat="1">
      <c r="BP447418" s="90"/>
    </row>
    <row r="447419" spans="68:68" customFormat="1">
      <c r="BP447419" s="90"/>
    </row>
    <row r="447420" spans="68:68" customFormat="1">
      <c r="BP447420" s="90"/>
    </row>
    <row r="447421" spans="68:68" customFormat="1">
      <c r="BP447421" s="90"/>
    </row>
    <row r="447422" spans="68:68" customFormat="1">
      <c r="BP447422" s="90"/>
    </row>
    <row r="447423" spans="68:68" customFormat="1">
      <c r="BP447423" s="90"/>
    </row>
    <row r="447424" spans="68:68" customFormat="1">
      <c r="BP447424" s="90"/>
    </row>
    <row r="447425" spans="68:68" customFormat="1">
      <c r="BP447425" s="90"/>
    </row>
    <row r="447426" spans="68:68" customFormat="1">
      <c r="BP447426" s="90"/>
    </row>
    <row r="447427" spans="68:68" customFormat="1">
      <c r="BP447427" s="90"/>
    </row>
    <row r="447428" spans="68:68" customFormat="1">
      <c r="BP447428" s="90"/>
    </row>
    <row r="447429" spans="68:68" customFormat="1">
      <c r="BP447429" s="90"/>
    </row>
    <row r="447430" spans="68:68" customFormat="1">
      <c r="BP447430" s="90"/>
    </row>
    <row r="447431" spans="68:68" customFormat="1">
      <c r="BP447431" s="90"/>
    </row>
    <row r="447432" spans="68:68" customFormat="1">
      <c r="BP447432" s="90"/>
    </row>
    <row r="447433" spans="68:68" customFormat="1">
      <c r="BP447433" s="90"/>
    </row>
    <row r="447434" spans="68:68" customFormat="1">
      <c r="BP447434" s="90"/>
    </row>
    <row r="447435" spans="68:68" customFormat="1">
      <c r="BP447435" s="90"/>
    </row>
    <row r="447436" spans="68:68" customFormat="1">
      <c r="BP447436" s="90"/>
    </row>
    <row r="447437" spans="68:68" customFormat="1">
      <c r="BP447437" s="90"/>
    </row>
    <row r="447438" spans="68:68" customFormat="1">
      <c r="BP447438" s="90"/>
    </row>
    <row r="447439" spans="68:68" customFormat="1">
      <c r="BP447439" s="90"/>
    </row>
    <row r="447440" spans="68:68" customFormat="1">
      <c r="BP447440" s="90"/>
    </row>
    <row r="447441" spans="68:68" customFormat="1">
      <c r="BP447441" s="90"/>
    </row>
    <row r="447442" spans="68:68" customFormat="1">
      <c r="BP447442" s="90"/>
    </row>
    <row r="447443" spans="68:68" customFormat="1">
      <c r="BP447443" s="90"/>
    </row>
    <row r="447444" spans="68:68" customFormat="1">
      <c r="BP447444" s="90"/>
    </row>
    <row r="447445" spans="68:68" customFormat="1">
      <c r="BP447445" s="90"/>
    </row>
    <row r="447446" spans="68:68" customFormat="1">
      <c r="BP447446" s="90"/>
    </row>
    <row r="447447" spans="68:68" customFormat="1">
      <c r="BP447447" s="90"/>
    </row>
    <row r="447448" spans="68:68" customFormat="1">
      <c r="BP447448" s="90"/>
    </row>
    <row r="447449" spans="68:68" customFormat="1">
      <c r="BP447449" s="90"/>
    </row>
    <row r="447450" spans="68:68" customFormat="1">
      <c r="BP447450" s="90"/>
    </row>
    <row r="447451" spans="68:68" customFormat="1">
      <c r="BP447451" s="90"/>
    </row>
    <row r="447452" spans="68:68" customFormat="1">
      <c r="BP447452" s="90"/>
    </row>
    <row r="447453" spans="68:68" customFormat="1">
      <c r="BP447453" s="90"/>
    </row>
    <row r="447454" spans="68:68" customFormat="1">
      <c r="BP447454" s="90"/>
    </row>
    <row r="447455" spans="68:68" customFormat="1">
      <c r="BP447455" s="90"/>
    </row>
    <row r="447456" spans="68:68" customFormat="1">
      <c r="BP447456" s="90"/>
    </row>
    <row r="447457" spans="68:68" customFormat="1">
      <c r="BP447457" s="90"/>
    </row>
    <row r="447458" spans="68:68" customFormat="1">
      <c r="BP447458" s="90"/>
    </row>
    <row r="447459" spans="68:68" customFormat="1">
      <c r="BP447459" s="90"/>
    </row>
    <row r="447460" spans="68:68" customFormat="1">
      <c r="BP447460" s="90"/>
    </row>
    <row r="447461" spans="68:68" customFormat="1">
      <c r="BP447461" s="90"/>
    </row>
    <row r="447462" spans="68:68" customFormat="1">
      <c r="BP447462" s="90"/>
    </row>
    <row r="447463" spans="68:68" customFormat="1">
      <c r="BP447463" s="90"/>
    </row>
    <row r="447464" spans="68:68" customFormat="1">
      <c r="BP447464" s="90"/>
    </row>
    <row r="447465" spans="68:68" customFormat="1">
      <c r="BP447465" s="90"/>
    </row>
    <row r="447466" spans="68:68" customFormat="1">
      <c r="BP447466" s="90"/>
    </row>
    <row r="447467" spans="68:68" customFormat="1">
      <c r="BP447467" s="90"/>
    </row>
    <row r="447468" spans="68:68" customFormat="1">
      <c r="BP447468" s="90"/>
    </row>
    <row r="447469" spans="68:68" customFormat="1">
      <c r="BP447469" s="90"/>
    </row>
    <row r="447470" spans="68:68" customFormat="1">
      <c r="BP447470" s="90"/>
    </row>
    <row r="447471" spans="68:68" customFormat="1">
      <c r="BP447471" s="90"/>
    </row>
    <row r="447472" spans="68:68" customFormat="1">
      <c r="BP447472" s="90"/>
    </row>
    <row r="447473" spans="68:68" customFormat="1">
      <c r="BP447473" s="90"/>
    </row>
    <row r="447474" spans="68:68" customFormat="1">
      <c r="BP447474" s="90"/>
    </row>
    <row r="447475" spans="68:68" customFormat="1">
      <c r="BP447475" s="90"/>
    </row>
    <row r="447476" spans="68:68" customFormat="1">
      <c r="BP447476" s="90"/>
    </row>
    <row r="447477" spans="68:68" customFormat="1">
      <c r="BP447477" s="90"/>
    </row>
    <row r="447478" spans="68:68" customFormat="1">
      <c r="BP447478" s="90"/>
    </row>
    <row r="447479" spans="68:68" customFormat="1">
      <c r="BP447479" s="90"/>
    </row>
    <row r="447480" spans="68:68" customFormat="1">
      <c r="BP447480" s="90"/>
    </row>
    <row r="447481" spans="68:68" customFormat="1">
      <c r="BP447481" s="90"/>
    </row>
    <row r="447482" spans="68:68" customFormat="1">
      <c r="BP447482" s="90"/>
    </row>
    <row r="447483" spans="68:68" customFormat="1">
      <c r="BP447483" s="90"/>
    </row>
    <row r="447484" spans="68:68" customFormat="1">
      <c r="BP447484" s="90"/>
    </row>
    <row r="447485" spans="68:68" customFormat="1">
      <c r="BP447485" s="90"/>
    </row>
    <row r="447486" spans="68:68" customFormat="1">
      <c r="BP447486" s="90"/>
    </row>
    <row r="447487" spans="68:68" customFormat="1">
      <c r="BP447487" s="90"/>
    </row>
    <row r="447488" spans="68:68" customFormat="1">
      <c r="BP447488" s="90"/>
    </row>
    <row r="447489" spans="68:68" customFormat="1">
      <c r="BP447489" s="90"/>
    </row>
    <row r="447490" spans="68:68" customFormat="1">
      <c r="BP447490" s="90"/>
    </row>
    <row r="447491" spans="68:68" customFormat="1">
      <c r="BP447491" s="90"/>
    </row>
    <row r="447492" spans="68:68" customFormat="1">
      <c r="BP447492" s="90"/>
    </row>
    <row r="447493" spans="68:68" customFormat="1">
      <c r="BP447493" s="90"/>
    </row>
    <row r="447494" spans="68:68" customFormat="1">
      <c r="BP447494" s="90"/>
    </row>
    <row r="447495" spans="68:68" customFormat="1">
      <c r="BP447495" s="90"/>
    </row>
    <row r="447496" spans="68:68" customFormat="1">
      <c r="BP447496" s="90"/>
    </row>
    <row r="447497" spans="68:68" customFormat="1">
      <c r="BP447497" s="90"/>
    </row>
    <row r="447498" spans="68:68" customFormat="1">
      <c r="BP447498" s="90"/>
    </row>
    <row r="447499" spans="68:68" customFormat="1">
      <c r="BP447499" s="90"/>
    </row>
    <row r="447500" spans="68:68" customFormat="1">
      <c r="BP447500" s="90"/>
    </row>
    <row r="447501" spans="68:68" customFormat="1">
      <c r="BP447501" s="90"/>
    </row>
    <row r="447502" spans="68:68" customFormat="1">
      <c r="BP447502" s="90"/>
    </row>
    <row r="447503" spans="68:68" customFormat="1">
      <c r="BP447503" s="90"/>
    </row>
    <row r="447504" spans="68:68" customFormat="1">
      <c r="BP447504" s="90"/>
    </row>
    <row r="447505" spans="68:68" customFormat="1">
      <c r="BP447505" s="90"/>
    </row>
    <row r="447506" spans="68:68" customFormat="1">
      <c r="BP447506" s="90"/>
    </row>
    <row r="447507" spans="68:68" customFormat="1">
      <c r="BP447507" s="90"/>
    </row>
    <row r="447508" spans="68:68" customFormat="1">
      <c r="BP447508" s="90"/>
    </row>
    <row r="447509" spans="68:68" customFormat="1">
      <c r="BP447509" s="90"/>
    </row>
    <row r="447510" spans="68:68" customFormat="1">
      <c r="BP447510" s="90"/>
    </row>
    <row r="447511" spans="68:68" customFormat="1">
      <c r="BP447511" s="90"/>
    </row>
    <row r="447512" spans="68:68" customFormat="1">
      <c r="BP447512" s="90"/>
    </row>
    <row r="447513" spans="68:68" customFormat="1">
      <c r="BP447513" s="90"/>
    </row>
    <row r="447514" spans="68:68" customFormat="1">
      <c r="BP447514" s="90"/>
    </row>
    <row r="447515" spans="68:68" customFormat="1">
      <c r="BP447515" s="90"/>
    </row>
    <row r="447516" spans="68:68" customFormat="1">
      <c r="BP447516" s="90"/>
    </row>
    <row r="447517" spans="68:68" customFormat="1">
      <c r="BP447517" s="90"/>
    </row>
    <row r="447518" spans="68:68" customFormat="1">
      <c r="BP447518" s="90"/>
    </row>
    <row r="447519" spans="68:68" customFormat="1">
      <c r="BP447519" s="90"/>
    </row>
    <row r="447520" spans="68:68" customFormat="1">
      <c r="BP447520" s="90"/>
    </row>
    <row r="447521" spans="68:68" customFormat="1">
      <c r="BP447521" s="90"/>
    </row>
    <row r="447522" spans="68:68" customFormat="1">
      <c r="BP447522" s="90"/>
    </row>
    <row r="447523" spans="68:68" customFormat="1">
      <c r="BP447523" s="90"/>
    </row>
    <row r="447524" spans="68:68" customFormat="1">
      <c r="BP447524" s="90"/>
    </row>
    <row r="447525" spans="68:68" customFormat="1">
      <c r="BP447525" s="90"/>
    </row>
    <row r="447526" spans="68:68" customFormat="1">
      <c r="BP447526" s="90"/>
    </row>
    <row r="447527" spans="68:68" customFormat="1">
      <c r="BP447527" s="90"/>
    </row>
    <row r="447528" spans="68:68" customFormat="1">
      <c r="BP447528" s="90"/>
    </row>
    <row r="447529" spans="68:68" customFormat="1">
      <c r="BP447529" s="90"/>
    </row>
    <row r="447530" spans="68:68" customFormat="1">
      <c r="BP447530" s="90"/>
    </row>
    <row r="447531" spans="68:68" customFormat="1">
      <c r="BP447531" s="90"/>
    </row>
    <row r="447532" spans="68:68" customFormat="1">
      <c r="BP447532" s="90"/>
    </row>
    <row r="447533" spans="68:68" customFormat="1">
      <c r="BP447533" s="90"/>
    </row>
    <row r="447534" spans="68:68" customFormat="1">
      <c r="BP447534" s="90"/>
    </row>
    <row r="447535" spans="68:68" customFormat="1">
      <c r="BP447535" s="90"/>
    </row>
    <row r="447536" spans="68:68" customFormat="1">
      <c r="BP447536" s="90"/>
    </row>
    <row r="447537" spans="68:68" customFormat="1">
      <c r="BP447537" s="90"/>
    </row>
    <row r="447538" spans="68:68" customFormat="1">
      <c r="BP447538" s="90"/>
    </row>
    <row r="447539" spans="68:68" customFormat="1">
      <c r="BP447539" s="90"/>
    </row>
    <row r="447540" spans="68:68" customFormat="1">
      <c r="BP447540" s="90"/>
    </row>
    <row r="447541" spans="68:68" customFormat="1">
      <c r="BP447541" s="90"/>
    </row>
    <row r="447542" spans="68:68" customFormat="1">
      <c r="BP447542" s="90"/>
    </row>
    <row r="447543" spans="68:68" customFormat="1">
      <c r="BP447543" s="90"/>
    </row>
    <row r="447544" spans="68:68" customFormat="1">
      <c r="BP447544" s="90"/>
    </row>
    <row r="447545" spans="68:68" customFormat="1">
      <c r="BP447545" s="90"/>
    </row>
    <row r="447546" spans="68:68" customFormat="1">
      <c r="BP447546" s="90"/>
    </row>
    <row r="447547" spans="68:68" customFormat="1">
      <c r="BP447547" s="90"/>
    </row>
    <row r="447548" spans="68:68" customFormat="1">
      <c r="BP447548" s="90"/>
    </row>
    <row r="447549" spans="68:68" customFormat="1">
      <c r="BP447549" s="90"/>
    </row>
    <row r="447550" spans="68:68" customFormat="1">
      <c r="BP447550" s="90"/>
    </row>
    <row r="447551" spans="68:68" customFormat="1">
      <c r="BP447551" s="90"/>
    </row>
    <row r="447552" spans="68:68" customFormat="1">
      <c r="BP447552" s="90"/>
    </row>
    <row r="447553" spans="68:68" customFormat="1">
      <c r="BP447553" s="90"/>
    </row>
    <row r="447554" spans="68:68" customFormat="1">
      <c r="BP447554" s="90"/>
    </row>
    <row r="447555" spans="68:68" customFormat="1">
      <c r="BP447555" s="90"/>
    </row>
    <row r="447556" spans="68:68" customFormat="1">
      <c r="BP447556" s="90"/>
    </row>
    <row r="447557" spans="68:68" customFormat="1">
      <c r="BP447557" s="90"/>
    </row>
    <row r="447558" spans="68:68" customFormat="1">
      <c r="BP447558" s="90"/>
    </row>
    <row r="447559" spans="68:68" customFormat="1">
      <c r="BP447559" s="90"/>
    </row>
    <row r="447560" spans="68:68" customFormat="1">
      <c r="BP447560" s="90"/>
    </row>
    <row r="447561" spans="68:68" customFormat="1">
      <c r="BP447561" s="90"/>
    </row>
    <row r="447562" spans="68:68" customFormat="1">
      <c r="BP447562" s="90"/>
    </row>
    <row r="447563" spans="68:68" customFormat="1">
      <c r="BP447563" s="90"/>
    </row>
    <row r="447564" spans="68:68" customFormat="1">
      <c r="BP447564" s="90"/>
    </row>
    <row r="447565" spans="68:68" customFormat="1">
      <c r="BP447565" s="90"/>
    </row>
    <row r="447566" spans="68:68" customFormat="1">
      <c r="BP447566" s="90"/>
    </row>
    <row r="447567" spans="68:68" customFormat="1">
      <c r="BP447567" s="90"/>
    </row>
    <row r="447568" spans="68:68" customFormat="1">
      <c r="BP447568" s="90"/>
    </row>
    <row r="447569" spans="68:68" customFormat="1">
      <c r="BP447569" s="90"/>
    </row>
    <row r="447570" spans="68:68" customFormat="1">
      <c r="BP447570" s="90"/>
    </row>
    <row r="447571" spans="68:68" customFormat="1">
      <c r="BP447571" s="90"/>
    </row>
    <row r="447572" spans="68:68" customFormat="1">
      <c r="BP447572" s="90"/>
    </row>
    <row r="447573" spans="68:68" customFormat="1">
      <c r="BP447573" s="90"/>
    </row>
    <row r="447574" spans="68:68" customFormat="1">
      <c r="BP447574" s="90"/>
    </row>
    <row r="447575" spans="68:68" customFormat="1">
      <c r="BP447575" s="90"/>
    </row>
    <row r="447576" spans="68:68" customFormat="1">
      <c r="BP447576" s="90"/>
    </row>
    <row r="447577" spans="68:68" customFormat="1">
      <c r="BP447577" s="90"/>
    </row>
    <row r="447578" spans="68:68" customFormat="1">
      <c r="BP447578" s="90"/>
    </row>
    <row r="447579" spans="68:68" customFormat="1">
      <c r="BP447579" s="90"/>
    </row>
    <row r="447580" spans="68:68" customFormat="1">
      <c r="BP447580" s="90"/>
    </row>
    <row r="447581" spans="68:68" customFormat="1">
      <c r="BP447581" s="90"/>
    </row>
    <row r="447582" spans="68:68" customFormat="1">
      <c r="BP447582" s="90"/>
    </row>
    <row r="447583" spans="68:68" customFormat="1">
      <c r="BP447583" s="90"/>
    </row>
    <row r="447584" spans="68:68" customFormat="1">
      <c r="BP447584" s="90"/>
    </row>
    <row r="447585" spans="68:68" customFormat="1">
      <c r="BP447585" s="90"/>
    </row>
    <row r="447586" spans="68:68" customFormat="1">
      <c r="BP447586" s="90"/>
    </row>
    <row r="447587" spans="68:68" customFormat="1">
      <c r="BP447587" s="90"/>
    </row>
    <row r="447588" spans="68:68" customFormat="1">
      <c r="BP447588" s="90"/>
    </row>
    <row r="447589" spans="68:68" customFormat="1">
      <c r="BP447589" s="90"/>
    </row>
    <row r="447590" spans="68:68" customFormat="1">
      <c r="BP447590" s="90"/>
    </row>
    <row r="447591" spans="68:68" customFormat="1">
      <c r="BP447591" s="90"/>
    </row>
    <row r="447592" spans="68:68" customFormat="1">
      <c r="BP447592" s="90"/>
    </row>
    <row r="447593" spans="68:68" customFormat="1">
      <c r="BP447593" s="90"/>
    </row>
    <row r="447594" spans="68:68" customFormat="1">
      <c r="BP447594" s="90"/>
    </row>
    <row r="447595" spans="68:68" customFormat="1">
      <c r="BP447595" s="90"/>
    </row>
    <row r="447596" spans="68:68" customFormat="1">
      <c r="BP447596" s="90"/>
    </row>
    <row r="447597" spans="68:68" customFormat="1">
      <c r="BP447597" s="90"/>
    </row>
    <row r="447598" spans="68:68" customFormat="1">
      <c r="BP447598" s="90"/>
    </row>
    <row r="447599" spans="68:68" customFormat="1">
      <c r="BP447599" s="90"/>
    </row>
    <row r="447600" spans="68:68" customFormat="1">
      <c r="BP447600" s="90"/>
    </row>
    <row r="447601" spans="68:68" customFormat="1">
      <c r="BP447601" s="90"/>
    </row>
    <row r="447602" spans="68:68" customFormat="1">
      <c r="BP447602" s="90"/>
    </row>
    <row r="447603" spans="68:68" customFormat="1">
      <c r="BP447603" s="90"/>
    </row>
    <row r="447604" spans="68:68" customFormat="1">
      <c r="BP447604" s="90"/>
    </row>
    <row r="447605" spans="68:68" customFormat="1">
      <c r="BP447605" s="90"/>
    </row>
    <row r="447606" spans="68:68" customFormat="1">
      <c r="BP447606" s="90"/>
    </row>
    <row r="447607" spans="68:68" customFormat="1">
      <c r="BP447607" s="90"/>
    </row>
    <row r="447608" spans="68:68" customFormat="1">
      <c r="BP447608" s="90"/>
    </row>
    <row r="447609" spans="68:68" customFormat="1">
      <c r="BP447609" s="90"/>
    </row>
    <row r="447610" spans="68:68" customFormat="1">
      <c r="BP447610" s="90"/>
    </row>
    <row r="447611" spans="68:68" customFormat="1">
      <c r="BP447611" s="90"/>
    </row>
    <row r="447612" spans="68:68" customFormat="1">
      <c r="BP447612" s="90"/>
    </row>
    <row r="447613" spans="68:68" customFormat="1">
      <c r="BP447613" s="90"/>
    </row>
    <row r="447614" spans="68:68" customFormat="1">
      <c r="BP447614" s="90"/>
    </row>
    <row r="447615" spans="68:68" customFormat="1">
      <c r="BP447615" s="90"/>
    </row>
    <row r="447616" spans="68:68" customFormat="1">
      <c r="BP447616" s="90"/>
    </row>
    <row r="447617" spans="68:68" customFormat="1">
      <c r="BP447617" s="90"/>
    </row>
    <row r="447618" spans="68:68" customFormat="1">
      <c r="BP447618" s="90"/>
    </row>
    <row r="447619" spans="68:68" customFormat="1">
      <c r="BP447619" s="90"/>
    </row>
    <row r="447620" spans="68:68" customFormat="1">
      <c r="BP447620" s="90"/>
    </row>
    <row r="447621" spans="68:68" customFormat="1">
      <c r="BP447621" s="90"/>
    </row>
    <row r="447622" spans="68:68" customFormat="1">
      <c r="BP447622" s="90"/>
    </row>
    <row r="447623" spans="68:68" customFormat="1">
      <c r="BP447623" s="90"/>
    </row>
    <row r="447624" spans="68:68" customFormat="1">
      <c r="BP447624" s="90"/>
    </row>
    <row r="447625" spans="68:68" customFormat="1">
      <c r="BP447625" s="90"/>
    </row>
    <row r="447626" spans="68:68" customFormat="1">
      <c r="BP447626" s="90"/>
    </row>
    <row r="447627" spans="68:68" customFormat="1">
      <c r="BP447627" s="90"/>
    </row>
    <row r="447628" spans="68:68" customFormat="1">
      <c r="BP447628" s="90"/>
    </row>
    <row r="447629" spans="68:68" customFormat="1">
      <c r="BP447629" s="90"/>
    </row>
    <row r="447630" spans="68:68" customFormat="1">
      <c r="BP447630" s="90"/>
    </row>
    <row r="447631" spans="68:68" customFormat="1">
      <c r="BP447631" s="90"/>
    </row>
    <row r="447632" spans="68:68" customFormat="1">
      <c r="BP447632" s="90"/>
    </row>
    <row r="447633" spans="68:68" customFormat="1">
      <c r="BP447633" s="90"/>
    </row>
    <row r="447634" spans="68:68" customFormat="1">
      <c r="BP447634" s="90"/>
    </row>
    <row r="447635" spans="68:68" customFormat="1">
      <c r="BP447635" s="90"/>
    </row>
    <row r="447636" spans="68:68" customFormat="1">
      <c r="BP447636" s="90"/>
    </row>
    <row r="447637" spans="68:68" customFormat="1">
      <c r="BP447637" s="90"/>
    </row>
    <row r="447638" spans="68:68" customFormat="1">
      <c r="BP447638" s="90"/>
    </row>
    <row r="447639" spans="68:68" customFormat="1">
      <c r="BP447639" s="90"/>
    </row>
    <row r="447640" spans="68:68" customFormat="1">
      <c r="BP447640" s="90"/>
    </row>
    <row r="447641" spans="68:68" customFormat="1">
      <c r="BP447641" s="90"/>
    </row>
    <row r="447642" spans="68:68" customFormat="1">
      <c r="BP447642" s="90"/>
    </row>
    <row r="447643" spans="68:68" customFormat="1">
      <c r="BP447643" s="90"/>
    </row>
    <row r="447644" spans="68:68" customFormat="1">
      <c r="BP447644" s="90"/>
    </row>
    <row r="447645" spans="68:68" customFormat="1">
      <c r="BP447645" s="90"/>
    </row>
    <row r="447646" spans="68:68" customFormat="1">
      <c r="BP447646" s="90"/>
    </row>
    <row r="447647" spans="68:68" customFormat="1">
      <c r="BP447647" s="90"/>
    </row>
    <row r="447648" spans="68:68" customFormat="1">
      <c r="BP447648" s="90"/>
    </row>
    <row r="447649" spans="68:68" customFormat="1">
      <c r="BP447649" s="90"/>
    </row>
    <row r="447650" spans="68:68" customFormat="1">
      <c r="BP447650" s="90"/>
    </row>
    <row r="447651" spans="68:68" customFormat="1">
      <c r="BP447651" s="90"/>
    </row>
    <row r="447652" spans="68:68" customFormat="1">
      <c r="BP447652" s="90"/>
    </row>
    <row r="447653" spans="68:68" customFormat="1">
      <c r="BP447653" s="90"/>
    </row>
    <row r="447654" spans="68:68" customFormat="1">
      <c r="BP447654" s="90"/>
    </row>
    <row r="447655" spans="68:68" customFormat="1">
      <c r="BP447655" s="90"/>
    </row>
    <row r="447656" spans="68:68" customFormat="1">
      <c r="BP447656" s="90"/>
    </row>
    <row r="447657" spans="68:68" customFormat="1">
      <c r="BP447657" s="90"/>
    </row>
    <row r="447658" spans="68:68" customFormat="1">
      <c r="BP447658" s="90"/>
    </row>
    <row r="447659" spans="68:68" customFormat="1">
      <c r="BP447659" s="90"/>
    </row>
    <row r="447660" spans="68:68" customFormat="1">
      <c r="BP447660" s="90"/>
    </row>
    <row r="447661" spans="68:68" customFormat="1">
      <c r="BP447661" s="90"/>
    </row>
    <row r="447662" spans="68:68" customFormat="1">
      <c r="BP447662" s="90"/>
    </row>
    <row r="447663" spans="68:68" customFormat="1">
      <c r="BP447663" s="90"/>
    </row>
    <row r="447664" spans="68:68" customFormat="1">
      <c r="BP447664" s="90"/>
    </row>
    <row r="447665" spans="68:68" customFormat="1">
      <c r="BP447665" s="90"/>
    </row>
    <row r="447666" spans="68:68" customFormat="1">
      <c r="BP447666" s="90"/>
    </row>
    <row r="447667" spans="68:68" customFormat="1">
      <c r="BP447667" s="90"/>
    </row>
    <row r="447668" spans="68:68" customFormat="1">
      <c r="BP447668" s="90"/>
    </row>
    <row r="447669" spans="68:68" customFormat="1">
      <c r="BP447669" s="90"/>
    </row>
    <row r="447670" spans="68:68" customFormat="1">
      <c r="BP447670" s="90"/>
    </row>
    <row r="447671" spans="68:68" customFormat="1">
      <c r="BP447671" s="90"/>
    </row>
    <row r="447672" spans="68:68" customFormat="1">
      <c r="BP447672" s="90"/>
    </row>
    <row r="447673" spans="68:68" customFormat="1">
      <c r="BP447673" s="90"/>
    </row>
    <row r="447674" spans="68:68" customFormat="1">
      <c r="BP447674" s="90"/>
    </row>
    <row r="447675" spans="68:68" customFormat="1">
      <c r="BP447675" s="90"/>
    </row>
    <row r="447676" spans="68:68" customFormat="1">
      <c r="BP447676" s="90"/>
    </row>
    <row r="447677" spans="68:68" customFormat="1">
      <c r="BP447677" s="90"/>
    </row>
    <row r="447678" spans="68:68" customFormat="1">
      <c r="BP447678" s="90"/>
    </row>
    <row r="447679" spans="68:68" customFormat="1">
      <c r="BP447679" s="90"/>
    </row>
    <row r="447680" spans="68:68" customFormat="1">
      <c r="BP447680" s="90"/>
    </row>
    <row r="447681" spans="68:68" customFormat="1">
      <c r="BP447681" s="90"/>
    </row>
    <row r="447682" spans="68:68" customFormat="1">
      <c r="BP447682" s="90"/>
    </row>
    <row r="447683" spans="68:68" customFormat="1">
      <c r="BP447683" s="90"/>
    </row>
    <row r="447684" spans="68:68" customFormat="1">
      <c r="BP447684" s="90"/>
    </row>
    <row r="447685" spans="68:68" customFormat="1">
      <c r="BP447685" s="90"/>
    </row>
    <row r="447686" spans="68:68" customFormat="1">
      <c r="BP447686" s="90"/>
    </row>
    <row r="447687" spans="68:68" customFormat="1">
      <c r="BP447687" s="90"/>
    </row>
    <row r="447688" spans="68:68" customFormat="1">
      <c r="BP447688" s="90"/>
    </row>
    <row r="447689" spans="68:68" customFormat="1">
      <c r="BP447689" s="90"/>
    </row>
    <row r="447690" spans="68:68" customFormat="1">
      <c r="BP447690" s="90"/>
    </row>
    <row r="447691" spans="68:68" customFormat="1">
      <c r="BP447691" s="90"/>
    </row>
    <row r="447692" spans="68:68" customFormat="1">
      <c r="BP447692" s="90"/>
    </row>
    <row r="447693" spans="68:68" customFormat="1">
      <c r="BP447693" s="90"/>
    </row>
    <row r="447694" spans="68:68" customFormat="1">
      <c r="BP447694" s="90"/>
    </row>
    <row r="447695" spans="68:68" customFormat="1">
      <c r="BP447695" s="90"/>
    </row>
    <row r="447696" spans="68:68" customFormat="1">
      <c r="BP447696" s="90"/>
    </row>
    <row r="447697" spans="68:68" customFormat="1">
      <c r="BP447697" s="90"/>
    </row>
    <row r="447698" spans="68:68" customFormat="1">
      <c r="BP447698" s="90"/>
    </row>
    <row r="447699" spans="68:68" customFormat="1">
      <c r="BP447699" s="90"/>
    </row>
    <row r="447700" spans="68:68" customFormat="1">
      <c r="BP447700" s="90"/>
    </row>
    <row r="447701" spans="68:68" customFormat="1">
      <c r="BP447701" s="90"/>
    </row>
    <row r="447702" spans="68:68" customFormat="1">
      <c r="BP447702" s="90"/>
    </row>
    <row r="447703" spans="68:68" customFormat="1">
      <c r="BP447703" s="90"/>
    </row>
    <row r="447704" spans="68:68" customFormat="1">
      <c r="BP447704" s="90"/>
    </row>
    <row r="447705" spans="68:68" customFormat="1">
      <c r="BP447705" s="90"/>
    </row>
    <row r="447706" spans="68:68" customFormat="1">
      <c r="BP447706" s="90"/>
    </row>
    <row r="447707" spans="68:68" customFormat="1">
      <c r="BP447707" s="90"/>
    </row>
    <row r="447708" spans="68:68" customFormat="1">
      <c r="BP447708" s="90"/>
    </row>
    <row r="447709" spans="68:68" customFormat="1">
      <c r="BP447709" s="90"/>
    </row>
    <row r="447710" spans="68:68" customFormat="1">
      <c r="BP447710" s="90"/>
    </row>
    <row r="447711" spans="68:68" customFormat="1">
      <c r="BP447711" s="90"/>
    </row>
    <row r="447712" spans="68:68" customFormat="1">
      <c r="BP447712" s="90"/>
    </row>
    <row r="447713" spans="68:68" customFormat="1">
      <c r="BP447713" s="90"/>
    </row>
    <row r="447714" spans="68:68" customFormat="1">
      <c r="BP447714" s="90"/>
    </row>
    <row r="447715" spans="68:68" customFormat="1">
      <c r="BP447715" s="90"/>
    </row>
    <row r="447716" spans="68:68" customFormat="1">
      <c r="BP447716" s="90"/>
    </row>
    <row r="447717" spans="68:68" customFormat="1">
      <c r="BP447717" s="90"/>
    </row>
    <row r="447718" spans="68:68" customFormat="1">
      <c r="BP447718" s="90"/>
    </row>
    <row r="447719" spans="68:68" customFormat="1">
      <c r="BP447719" s="90"/>
    </row>
    <row r="447720" spans="68:68" customFormat="1">
      <c r="BP447720" s="90"/>
    </row>
    <row r="447721" spans="68:68" customFormat="1">
      <c r="BP447721" s="90"/>
    </row>
    <row r="447722" spans="68:68" customFormat="1">
      <c r="BP447722" s="90"/>
    </row>
    <row r="447723" spans="68:68" customFormat="1">
      <c r="BP447723" s="90"/>
    </row>
    <row r="447724" spans="68:68" customFormat="1">
      <c r="BP447724" s="90"/>
    </row>
    <row r="447725" spans="68:68" customFormat="1">
      <c r="BP447725" s="90"/>
    </row>
    <row r="447726" spans="68:68" customFormat="1">
      <c r="BP447726" s="90"/>
    </row>
    <row r="447727" spans="68:68" customFormat="1">
      <c r="BP447727" s="90"/>
    </row>
    <row r="447728" spans="68:68" customFormat="1">
      <c r="BP447728" s="90"/>
    </row>
    <row r="447729" spans="68:68" customFormat="1">
      <c r="BP447729" s="90"/>
    </row>
    <row r="447730" spans="68:68" customFormat="1">
      <c r="BP447730" s="90"/>
    </row>
    <row r="447731" spans="68:68" customFormat="1">
      <c r="BP447731" s="90"/>
    </row>
    <row r="447732" spans="68:68" customFormat="1">
      <c r="BP447732" s="90"/>
    </row>
    <row r="447733" spans="68:68" customFormat="1">
      <c r="BP447733" s="90"/>
    </row>
    <row r="447734" spans="68:68" customFormat="1">
      <c r="BP447734" s="90"/>
    </row>
    <row r="447735" spans="68:68" customFormat="1">
      <c r="BP447735" s="90"/>
    </row>
    <row r="447736" spans="68:68" customFormat="1">
      <c r="BP447736" s="90"/>
    </row>
    <row r="447737" spans="68:68" customFormat="1">
      <c r="BP447737" s="90"/>
    </row>
    <row r="447738" spans="68:68" customFormat="1">
      <c r="BP447738" s="90"/>
    </row>
    <row r="447739" spans="68:68" customFormat="1">
      <c r="BP447739" s="90"/>
    </row>
    <row r="447740" spans="68:68" customFormat="1">
      <c r="BP447740" s="90"/>
    </row>
    <row r="447741" spans="68:68" customFormat="1">
      <c r="BP447741" s="90"/>
    </row>
    <row r="447742" spans="68:68" customFormat="1">
      <c r="BP447742" s="90"/>
    </row>
    <row r="447743" spans="68:68" customFormat="1">
      <c r="BP447743" s="90"/>
    </row>
    <row r="447744" spans="68:68" customFormat="1">
      <c r="BP447744" s="90"/>
    </row>
    <row r="447745" spans="68:68" customFormat="1">
      <c r="BP447745" s="90"/>
    </row>
    <row r="447746" spans="68:68" customFormat="1">
      <c r="BP447746" s="90"/>
    </row>
    <row r="447747" spans="68:68" customFormat="1">
      <c r="BP447747" s="90"/>
    </row>
    <row r="447748" spans="68:68" customFormat="1">
      <c r="BP447748" s="90"/>
    </row>
    <row r="447749" spans="68:68" customFormat="1">
      <c r="BP447749" s="90"/>
    </row>
    <row r="447750" spans="68:68" customFormat="1">
      <c r="BP447750" s="90"/>
    </row>
    <row r="447751" spans="68:68" customFormat="1">
      <c r="BP447751" s="90"/>
    </row>
    <row r="447752" spans="68:68" customFormat="1">
      <c r="BP447752" s="90"/>
    </row>
    <row r="447753" spans="68:68" customFormat="1">
      <c r="BP447753" s="90"/>
    </row>
    <row r="447754" spans="68:68" customFormat="1">
      <c r="BP447754" s="90"/>
    </row>
    <row r="447755" spans="68:68" customFormat="1">
      <c r="BP447755" s="90"/>
    </row>
    <row r="447756" spans="68:68" customFormat="1">
      <c r="BP447756" s="90"/>
    </row>
    <row r="447757" spans="68:68" customFormat="1">
      <c r="BP447757" s="90"/>
    </row>
    <row r="447758" spans="68:68" customFormat="1">
      <c r="BP447758" s="90"/>
    </row>
    <row r="447759" spans="68:68" customFormat="1">
      <c r="BP447759" s="90"/>
    </row>
    <row r="447760" spans="68:68" customFormat="1">
      <c r="BP447760" s="90"/>
    </row>
    <row r="447761" spans="68:68" customFormat="1">
      <c r="BP447761" s="90"/>
    </row>
    <row r="447762" spans="68:68" customFormat="1">
      <c r="BP447762" s="90"/>
    </row>
    <row r="447763" spans="68:68" customFormat="1">
      <c r="BP447763" s="90"/>
    </row>
    <row r="447764" spans="68:68" customFormat="1">
      <c r="BP447764" s="90"/>
    </row>
    <row r="447765" spans="68:68" customFormat="1">
      <c r="BP447765" s="90"/>
    </row>
    <row r="447766" spans="68:68" customFormat="1">
      <c r="BP447766" s="90"/>
    </row>
    <row r="447767" spans="68:68" customFormat="1">
      <c r="BP447767" s="90"/>
    </row>
    <row r="447768" spans="68:68" customFormat="1">
      <c r="BP447768" s="90"/>
    </row>
    <row r="447769" spans="68:68" customFormat="1">
      <c r="BP447769" s="90"/>
    </row>
    <row r="447770" spans="68:68" customFormat="1">
      <c r="BP447770" s="90"/>
    </row>
    <row r="447771" spans="68:68" customFormat="1">
      <c r="BP447771" s="90"/>
    </row>
    <row r="447772" spans="68:68" customFormat="1">
      <c r="BP447772" s="90"/>
    </row>
    <row r="447773" spans="68:68" customFormat="1">
      <c r="BP447773" s="90"/>
    </row>
    <row r="447774" spans="68:68" customFormat="1">
      <c r="BP447774" s="90"/>
    </row>
    <row r="447775" spans="68:68" customFormat="1">
      <c r="BP447775" s="90"/>
    </row>
    <row r="447776" spans="68:68" customFormat="1">
      <c r="BP447776" s="90"/>
    </row>
    <row r="447777" spans="68:68" customFormat="1">
      <c r="BP447777" s="90"/>
    </row>
    <row r="447778" spans="68:68" customFormat="1">
      <c r="BP447778" s="90"/>
    </row>
    <row r="447779" spans="68:68" customFormat="1">
      <c r="BP447779" s="90"/>
    </row>
    <row r="447780" spans="68:68" customFormat="1">
      <c r="BP447780" s="90"/>
    </row>
    <row r="447781" spans="68:68" customFormat="1">
      <c r="BP447781" s="90"/>
    </row>
    <row r="447782" spans="68:68" customFormat="1">
      <c r="BP447782" s="90"/>
    </row>
    <row r="447783" spans="68:68" customFormat="1">
      <c r="BP447783" s="90"/>
    </row>
    <row r="447784" spans="68:68" customFormat="1">
      <c r="BP447784" s="90"/>
    </row>
    <row r="447785" spans="68:68" customFormat="1">
      <c r="BP447785" s="90"/>
    </row>
    <row r="447786" spans="68:68" customFormat="1">
      <c r="BP447786" s="90"/>
    </row>
    <row r="447787" spans="68:68" customFormat="1">
      <c r="BP447787" s="90"/>
    </row>
    <row r="447788" spans="68:68" customFormat="1">
      <c r="BP447788" s="90"/>
    </row>
    <row r="447789" spans="68:68" customFormat="1">
      <c r="BP447789" s="90"/>
    </row>
    <row r="447790" spans="68:68" customFormat="1">
      <c r="BP447790" s="90"/>
    </row>
    <row r="447791" spans="68:68" customFormat="1">
      <c r="BP447791" s="90"/>
    </row>
    <row r="447792" spans="68:68" customFormat="1">
      <c r="BP447792" s="90"/>
    </row>
    <row r="447793" spans="68:68" customFormat="1">
      <c r="BP447793" s="90"/>
    </row>
    <row r="447794" spans="68:68" customFormat="1">
      <c r="BP447794" s="90"/>
    </row>
    <row r="447795" spans="68:68" customFormat="1">
      <c r="BP447795" s="90"/>
    </row>
    <row r="447796" spans="68:68" customFormat="1">
      <c r="BP447796" s="90"/>
    </row>
    <row r="447797" spans="68:68" customFormat="1">
      <c r="BP447797" s="90"/>
    </row>
    <row r="447798" spans="68:68" customFormat="1">
      <c r="BP447798" s="90"/>
    </row>
    <row r="447799" spans="68:68" customFormat="1">
      <c r="BP447799" s="90"/>
    </row>
    <row r="447800" spans="68:68" customFormat="1">
      <c r="BP447800" s="90"/>
    </row>
    <row r="447801" spans="68:68" customFormat="1">
      <c r="BP447801" s="90"/>
    </row>
    <row r="447802" spans="68:68" customFormat="1">
      <c r="BP447802" s="90"/>
    </row>
    <row r="447803" spans="68:68" customFormat="1">
      <c r="BP447803" s="90"/>
    </row>
    <row r="447804" spans="68:68" customFormat="1">
      <c r="BP447804" s="90"/>
    </row>
    <row r="447805" spans="68:68" customFormat="1">
      <c r="BP447805" s="90"/>
    </row>
    <row r="447806" spans="68:68" customFormat="1">
      <c r="BP447806" s="90"/>
    </row>
    <row r="447807" spans="68:68" customFormat="1">
      <c r="BP447807" s="90"/>
    </row>
    <row r="447808" spans="68:68" customFormat="1">
      <c r="BP447808" s="90"/>
    </row>
    <row r="447809" spans="68:68" customFormat="1">
      <c r="BP447809" s="90"/>
    </row>
    <row r="447810" spans="68:68" customFormat="1">
      <c r="BP447810" s="90"/>
    </row>
    <row r="447811" spans="68:68" customFormat="1">
      <c r="BP447811" s="90"/>
    </row>
    <row r="447812" spans="68:68" customFormat="1">
      <c r="BP447812" s="90"/>
    </row>
    <row r="447813" spans="68:68" customFormat="1">
      <c r="BP447813" s="90"/>
    </row>
    <row r="447814" spans="68:68" customFormat="1">
      <c r="BP447814" s="90"/>
    </row>
    <row r="447815" spans="68:68" customFormat="1">
      <c r="BP447815" s="90"/>
    </row>
    <row r="447816" spans="68:68" customFormat="1">
      <c r="BP447816" s="90"/>
    </row>
    <row r="447817" spans="68:68" customFormat="1">
      <c r="BP447817" s="90"/>
    </row>
    <row r="447818" spans="68:68" customFormat="1">
      <c r="BP447818" s="90"/>
    </row>
    <row r="447819" spans="68:68" customFormat="1">
      <c r="BP447819" s="90"/>
    </row>
    <row r="447820" spans="68:68" customFormat="1">
      <c r="BP447820" s="90"/>
    </row>
    <row r="447821" spans="68:68" customFormat="1">
      <c r="BP447821" s="90"/>
    </row>
    <row r="447822" spans="68:68" customFormat="1">
      <c r="BP447822" s="90"/>
    </row>
    <row r="447823" spans="68:68" customFormat="1">
      <c r="BP447823" s="90"/>
    </row>
    <row r="447824" spans="68:68" customFormat="1">
      <c r="BP447824" s="90"/>
    </row>
    <row r="447825" spans="68:68" customFormat="1">
      <c r="BP447825" s="90"/>
    </row>
    <row r="447826" spans="68:68" customFormat="1">
      <c r="BP447826" s="90"/>
    </row>
    <row r="447827" spans="68:68" customFormat="1">
      <c r="BP447827" s="90"/>
    </row>
    <row r="447828" spans="68:68" customFormat="1">
      <c r="BP447828" s="90"/>
    </row>
    <row r="447829" spans="68:68" customFormat="1">
      <c r="BP447829" s="90"/>
    </row>
    <row r="447830" spans="68:68" customFormat="1">
      <c r="BP447830" s="90"/>
    </row>
    <row r="447831" spans="68:68" customFormat="1">
      <c r="BP447831" s="90"/>
    </row>
    <row r="447832" spans="68:68" customFormat="1">
      <c r="BP447832" s="90"/>
    </row>
    <row r="447833" spans="68:68" customFormat="1">
      <c r="BP447833" s="90"/>
    </row>
    <row r="447834" spans="68:68" customFormat="1">
      <c r="BP447834" s="90"/>
    </row>
    <row r="447835" spans="68:68" customFormat="1">
      <c r="BP447835" s="90"/>
    </row>
    <row r="447836" spans="68:68" customFormat="1">
      <c r="BP447836" s="90"/>
    </row>
    <row r="447837" spans="68:68" customFormat="1">
      <c r="BP447837" s="90"/>
    </row>
    <row r="447838" spans="68:68" customFormat="1">
      <c r="BP447838" s="90"/>
    </row>
    <row r="447839" spans="68:68" customFormat="1">
      <c r="BP447839" s="90"/>
    </row>
    <row r="447840" spans="68:68" customFormat="1">
      <c r="BP447840" s="90"/>
    </row>
    <row r="447841" spans="68:68" customFormat="1">
      <c r="BP447841" s="90"/>
    </row>
    <row r="447842" spans="68:68" customFormat="1">
      <c r="BP447842" s="90"/>
    </row>
    <row r="447843" spans="68:68" customFormat="1">
      <c r="BP447843" s="90"/>
    </row>
    <row r="447844" spans="68:68" customFormat="1">
      <c r="BP447844" s="90"/>
    </row>
    <row r="447845" spans="68:68" customFormat="1">
      <c r="BP447845" s="90"/>
    </row>
    <row r="447846" spans="68:68" customFormat="1">
      <c r="BP447846" s="90"/>
    </row>
    <row r="447847" spans="68:68" customFormat="1">
      <c r="BP447847" s="90"/>
    </row>
    <row r="447848" spans="68:68" customFormat="1">
      <c r="BP447848" s="90"/>
    </row>
    <row r="447849" spans="68:68" customFormat="1">
      <c r="BP447849" s="90"/>
    </row>
    <row r="447850" spans="68:68" customFormat="1">
      <c r="BP447850" s="90"/>
    </row>
    <row r="447851" spans="68:68" customFormat="1">
      <c r="BP447851" s="90"/>
    </row>
    <row r="447852" spans="68:68" customFormat="1">
      <c r="BP447852" s="90"/>
    </row>
    <row r="447853" spans="68:68" customFormat="1">
      <c r="BP447853" s="90"/>
    </row>
    <row r="447854" spans="68:68" customFormat="1">
      <c r="BP447854" s="90"/>
    </row>
    <row r="447855" spans="68:68" customFormat="1">
      <c r="BP447855" s="90"/>
    </row>
    <row r="447856" spans="68:68" customFormat="1">
      <c r="BP447856" s="90"/>
    </row>
    <row r="447857" spans="68:68" customFormat="1">
      <c r="BP447857" s="90"/>
    </row>
    <row r="447858" spans="68:68" customFormat="1">
      <c r="BP447858" s="90"/>
    </row>
    <row r="447859" spans="68:68" customFormat="1">
      <c r="BP447859" s="90"/>
    </row>
    <row r="447860" spans="68:68" customFormat="1">
      <c r="BP447860" s="90"/>
    </row>
    <row r="447861" spans="68:68" customFormat="1">
      <c r="BP447861" s="90"/>
    </row>
    <row r="447862" spans="68:68" customFormat="1">
      <c r="BP447862" s="90"/>
    </row>
    <row r="447863" spans="68:68" customFormat="1">
      <c r="BP447863" s="90"/>
    </row>
    <row r="447864" spans="68:68" customFormat="1">
      <c r="BP447864" s="90"/>
    </row>
    <row r="447865" spans="68:68" customFormat="1">
      <c r="BP447865" s="90"/>
    </row>
    <row r="447866" spans="68:68" customFormat="1">
      <c r="BP447866" s="90"/>
    </row>
    <row r="447867" spans="68:68" customFormat="1">
      <c r="BP447867" s="90"/>
    </row>
    <row r="447868" spans="68:68" customFormat="1">
      <c r="BP447868" s="90"/>
    </row>
    <row r="447869" spans="68:68" customFormat="1">
      <c r="BP447869" s="90"/>
    </row>
    <row r="447870" spans="68:68" customFormat="1">
      <c r="BP447870" s="90"/>
    </row>
    <row r="447871" spans="68:68" customFormat="1">
      <c r="BP447871" s="90"/>
    </row>
    <row r="447872" spans="68:68" customFormat="1">
      <c r="BP447872" s="90"/>
    </row>
    <row r="447873" spans="68:68" customFormat="1">
      <c r="BP447873" s="90"/>
    </row>
    <row r="447874" spans="68:68" customFormat="1">
      <c r="BP447874" s="90"/>
    </row>
    <row r="447875" spans="68:68" customFormat="1">
      <c r="BP447875" s="90"/>
    </row>
    <row r="447876" spans="68:68" customFormat="1">
      <c r="BP447876" s="90"/>
    </row>
    <row r="447877" spans="68:68" customFormat="1">
      <c r="BP447877" s="90"/>
    </row>
    <row r="447878" spans="68:68" customFormat="1">
      <c r="BP447878" s="90"/>
    </row>
    <row r="447879" spans="68:68" customFormat="1">
      <c r="BP447879" s="90"/>
    </row>
    <row r="447880" spans="68:68" customFormat="1">
      <c r="BP447880" s="90"/>
    </row>
    <row r="447881" spans="68:68" customFormat="1">
      <c r="BP447881" s="90"/>
    </row>
    <row r="447882" spans="68:68" customFormat="1">
      <c r="BP447882" s="90"/>
    </row>
    <row r="447883" spans="68:68" customFormat="1">
      <c r="BP447883" s="90"/>
    </row>
    <row r="447884" spans="68:68" customFormat="1">
      <c r="BP447884" s="90"/>
    </row>
    <row r="447885" spans="68:68" customFormat="1">
      <c r="BP447885" s="90"/>
    </row>
    <row r="447886" spans="68:68" customFormat="1">
      <c r="BP447886" s="90"/>
    </row>
    <row r="447887" spans="68:68" customFormat="1">
      <c r="BP447887" s="90"/>
    </row>
    <row r="447888" spans="68:68" customFormat="1">
      <c r="BP447888" s="90"/>
    </row>
    <row r="447889" spans="68:68" customFormat="1">
      <c r="BP447889" s="90"/>
    </row>
    <row r="447890" spans="68:68" customFormat="1">
      <c r="BP447890" s="90"/>
    </row>
    <row r="447891" spans="68:68" customFormat="1">
      <c r="BP447891" s="90"/>
    </row>
    <row r="447892" spans="68:68" customFormat="1">
      <c r="BP447892" s="90"/>
    </row>
    <row r="447893" spans="68:68" customFormat="1">
      <c r="BP447893" s="90"/>
    </row>
    <row r="447894" spans="68:68" customFormat="1">
      <c r="BP447894" s="90"/>
    </row>
    <row r="447895" spans="68:68" customFormat="1">
      <c r="BP447895" s="90"/>
    </row>
    <row r="447896" spans="68:68" customFormat="1">
      <c r="BP447896" s="90"/>
    </row>
    <row r="447897" spans="68:68" customFormat="1">
      <c r="BP447897" s="90"/>
    </row>
    <row r="447898" spans="68:68" customFormat="1">
      <c r="BP447898" s="90"/>
    </row>
    <row r="447899" spans="68:68" customFormat="1">
      <c r="BP447899" s="90"/>
    </row>
    <row r="447900" spans="68:68" customFormat="1">
      <c r="BP447900" s="90"/>
    </row>
    <row r="447901" spans="68:68" customFormat="1">
      <c r="BP447901" s="90"/>
    </row>
    <row r="447902" spans="68:68" customFormat="1">
      <c r="BP447902" s="90"/>
    </row>
    <row r="447903" spans="68:68" customFormat="1">
      <c r="BP447903" s="90"/>
    </row>
    <row r="447904" spans="68:68" customFormat="1">
      <c r="BP447904" s="90"/>
    </row>
    <row r="447905" spans="68:68" customFormat="1">
      <c r="BP447905" s="90"/>
    </row>
    <row r="447906" spans="68:68" customFormat="1">
      <c r="BP447906" s="90"/>
    </row>
    <row r="447907" spans="68:68" customFormat="1">
      <c r="BP447907" s="90"/>
    </row>
    <row r="447908" spans="68:68" customFormat="1">
      <c r="BP447908" s="90"/>
    </row>
    <row r="447909" spans="68:68" customFormat="1">
      <c r="BP447909" s="90"/>
    </row>
    <row r="447910" spans="68:68" customFormat="1">
      <c r="BP447910" s="90"/>
    </row>
    <row r="447911" spans="68:68" customFormat="1">
      <c r="BP447911" s="90"/>
    </row>
    <row r="447912" spans="68:68" customFormat="1">
      <c r="BP447912" s="90"/>
    </row>
    <row r="447913" spans="68:68" customFormat="1">
      <c r="BP447913" s="90"/>
    </row>
    <row r="447914" spans="68:68" customFormat="1">
      <c r="BP447914" s="90"/>
    </row>
    <row r="447915" spans="68:68" customFormat="1">
      <c r="BP447915" s="90"/>
    </row>
    <row r="447916" spans="68:68" customFormat="1">
      <c r="BP447916" s="90"/>
    </row>
    <row r="447917" spans="68:68" customFormat="1">
      <c r="BP447917" s="90"/>
    </row>
    <row r="447918" spans="68:68" customFormat="1">
      <c r="BP447918" s="90"/>
    </row>
    <row r="447919" spans="68:68" customFormat="1">
      <c r="BP447919" s="90"/>
    </row>
    <row r="447920" spans="68:68" customFormat="1">
      <c r="BP447920" s="90"/>
    </row>
    <row r="447921" spans="68:68" customFormat="1">
      <c r="BP447921" s="90"/>
    </row>
    <row r="447922" spans="68:68" customFormat="1">
      <c r="BP447922" s="90"/>
    </row>
    <row r="447923" spans="68:68" customFormat="1">
      <c r="BP447923" s="90"/>
    </row>
    <row r="447924" spans="68:68" customFormat="1">
      <c r="BP447924" s="90"/>
    </row>
    <row r="447925" spans="68:68" customFormat="1">
      <c r="BP447925" s="90"/>
    </row>
    <row r="447926" spans="68:68" customFormat="1">
      <c r="BP447926" s="90"/>
    </row>
    <row r="447927" spans="68:68" customFormat="1">
      <c r="BP447927" s="90"/>
    </row>
    <row r="447928" spans="68:68" customFormat="1">
      <c r="BP447928" s="90"/>
    </row>
    <row r="447929" spans="68:68" customFormat="1">
      <c r="BP447929" s="90"/>
    </row>
    <row r="447930" spans="68:68" customFormat="1">
      <c r="BP447930" s="90"/>
    </row>
    <row r="447931" spans="68:68" customFormat="1">
      <c r="BP447931" s="90"/>
    </row>
    <row r="447932" spans="68:68" customFormat="1">
      <c r="BP447932" s="90"/>
    </row>
    <row r="447933" spans="68:68" customFormat="1">
      <c r="BP447933" s="90"/>
    </row>
    <row r="447934" spans="68:68" customFormat="1">
      <c r="BP447934" s="90"/>
    </row>
    <row r="447935" spans="68:68" customFormat="1">
      <c r="BP447935" s="90"/>
    </row>
    <row r="447936" spans="68:68" customFormat="1">
      <c r="BP447936" s="90"/>
    </row>
    <row r="447937" spans="68:68" customFormat="1">
      <c r="BP447937" s="90"/>
    </row>
    <row r="447938" spans="68:68" customFormat="1">
      <c r="BP447938" s="90"/>
    </row>
    <row r="447939" spans="68:68" customFormat="1">
      <c r="BP447939" s="90"/>
    </row>
    <row r="447940" spans="68:68" customFormat="1">
      <c r="BP447940" s="90"/>
    </row>
    <row r="447941" spans="68:68" customFormat="1">
      <c r="BP447941" s="90"/>
    </row>
    <row r="447942" spans="68:68" customFormat="1">
      <c r="BP447942" s="90"/>
    </row>
    <row r="447943" spans="68:68" customFormat="1">
      <c r="BP447943" s="90"/>
    </row>
    <row r="447944" spans="68:68" customFormat="1">
      <c r="BP447944" s="90"/>
    </row>
    <row r="447945" spans="68:68" customFormat="1">
      <c r="BP447945" s="90"/>
    </row>
    <row r="447946" spans="68:68" customFormat="1">
      <c r="BP447946" s="90"/>
    </row>
    <row r="447947" spans="68:68" customFormat="1">
      <c r="BP447947" s="90"/>
    </row>
    <row r="447948" spans="68:68" customFormat="1">
      <c r="BP447948" s="90"/>
    </row>
    <row r="447949" spans="68:68" customFormat="1">
      <c r="BP447949" s="90"/>
    </row>
    <row r="447950" spans="68:68" customFormat="1">
      <c r="BP447950" s="90"/>
    </row>
    <row r="447951" spans="68:68" customFormat="1">
      <c r="BP447951" s="90"/>
    </row>
    <row r="447952" spans="68:68" customFormat="1">
      <c r="BP447952" s="90"/>
    </row>
    <row r="447953" spans="68:68" customFormat="1">
      <c r="BP447953" s="90"/>
    </row>
    <row r="447954" spans="68:68" customFormat="1">
      <c r="BP447954" s="90"/>
    </row>
    <row r="447955" spans="68:68" customFormat="1">
      <c r="BP447955" s="90"/>
    </row>
    <row r="447956" spans="68:68" customFormat="1">
      <c r="BP447956" s="90"/>
    </row>
    <row r="447957" spans="68:68" customFormat="1">
      <c r="BP447957" s="90"/>
    </row>
    <row r="447958" spans="68:68" customFormat="1">
      <c r="BP447958" s="90"/>
    </row>
    <row r="447959" spans="68:68" customFormat="1">
      <c r="BP447959" s="90"/>
    </row>
    <row r="447960" spans="68:68" customFormat="1">
      <c r="BP447960" s="90"/>
    </row>
    <row r="447961" spans="68:68" customFormat="1">
      <c r="BP447961" s="90"/>
    </row>
    <row r="447962" spans="68:68" customFormat="1">
      <c r="BP447962" s="90"/>
    </row>
    <row r="447963" spans="68:68" customFormat="1">
      <c r="BP447963" s="90"/>
    </row>
    <row r="447964" spans="68:68" customFormat="1">
      <c r="BP447964" s="90"/>
    </row>
    <row r="447965" spans="68:68" customFormat="1">
      <c r="BP447965" s="90"/>
    </row>
    <row r="447966" spans="68:68" customFormat="1">
      <c r="BP447966" s="90"/>
    </row>
    <row r="447967" spans="68:68" customFormat="1">
      <c r="BP447967" s="90"/>
    </row>
    <row r="447968" spans="68:68" customFormat="1">
      <c r="BP447968" s="90"/>
    </row>
    <row r="447969" spans="68:68" customFormat="1">
      <c r="BP447969" s="90"/>
    </row>
    <row r="447970" spans="68:68" customFormat="1">
      <c r="BP447970" s="90"/>
    </row>
    <row r="447971" spans="68:68" customFormat="1">
      <c r="BP447971" s="90"/>
    </row>
    <row r="447972" spans="68:68" customFormat="1">
      <c r="BP447972" s="90"/>
    </row>
    <row r="447973" spans="68:68" customFormat="1">
      <c r="BP447973" s="90"/>
    </row>
    <row r="447974" spans="68:68" customFormat="1">
      <c r="BP447974" s="90"/>
    </row>
    <row r="447975" spans="68:68" customFormat="1">
      <c r="BP447975" s="90"/>
    </row>
    <row r="447976" spans="68:68" customFormat="1">
      <c r="BP447976" s="90"/>
    </row>
    <row r="447977" spans="68:68" customFormat="1">
      <c r="BP447977" s="90"/>
    </row>
    <row r="447978" spans="68:68" customFormat="1">
      <c r="BP447978" s="90"/>
    </row>
    <row r="447979" spans="68:68" customFormat="1">
      <c r="BP447979" s="90"/>
    </row>
    <row r="447980" spans="68:68" customFormat="1">
      <c r="BP447980" s="90"/>
    </row>
    <row r="447981" spans="68:68" customFormat="1">
      <c r="BP447981" s="90"/>
    </row>
    <row r="447982" spans="68:68" customFormat="1">
      <c r="BP447982" s="90"/>
    </row>
    <row r="447983" spans="68:68" customFormat="1">
      <c r="BP447983" s="90"/>
    </row>
    <row r="447984" spans="68:68" customFormat="1">
      <c r="BP447984" s="90"/>
    </row>
    <row r="447985" spans="68:68" customFormat="1">
      <c r="BP447985" s="90"/>
    </row>
    <row r="447986" spans="68:68" customFormat="1">
      <c r="BP447986" s="90"/>
    </row>
    <row r="447987" spans="68:68" customFormat="1">
      <c r="BP447987" s="90"/>
    </row>
    <row r="447988" spans="68:68" customFormat="1">
      <c r="BP447988" s="90"/>
    </row>
    <row r="447989" spans="68:68" customFormat="1">
      <c r="BP447989" s="90"/>
    </row>
    <row r="447990" spans="68:68" customFormat="1">
      <c r="BP447990" s="90"/>
    </row>
    <row r="447991" spans="68:68" customFormat="1">
      <c r="BP447991" s="90"/>
    </row>
    <row r="447992" spans="68:68" customFormat="1">
      <c r="BP447992" s="90"/>
    </row>
    <row r="447993" spans="68:68" customFormat="1">
      <c r="BP447993" s="90"/>
    </row>
    <row r="447994" spans="68:68" customFormat="1">
      <c r="BP447994" s="90"/>
    </row>
    <row r="447995" spans="68:68" customFormat="1">
      <c r="BP447995" s="90"/>
    </row>
    <row r="447996" spans="68:68" customFormat="1">
      <c r="BP447996" s="90"/>
    </row>
    <row r="447997" spans="68:68" customFormat="1">
      <c r="BP447997" s="90"/>
    </row>
    <row r="447998" spans="68:68" customFormat="1">
      <c r="BP447998" s="90"/>
    </row>
    <row r="447999" spans="68:68" customFormat="1">
      <c r="BP447999" s="90"/>
    </row>
    <row r="448000" spans="68:68" customFormat="1">
      <c r="BP448000" s="90"/>
    </row>
    <row r="448001" spans="68:68" customFormat="1">
      <c r="BP448001" s="90"/>
    </row>
    <row r="448002" spans="68:68" customFormat="1">
      <c r="BP448002" s="90"/>
    </row>
    <row r="448003" spans="68:68" customFormat="1">
      <c r="BP448003" s="90"/>
    </row>
    <row r="448004" spans="68:68" customFormat="1">
      <c r="BP448004" s="90"/>
    </row>
    <row r="448005" spans="68:68" customFormat="1">
      <c r="BP448005" s="90"/>
    </row>
    <row r="448006" spans="68:68" customFormat="1">
      <c r="BP448006" s="90"/>
    </row>
    <row r="448007" spans="68:68" customFormat="1">
      <c r="BP448007" s="90"/>
    </row>
    <row r="448008" spans="68:68" customFormat="1">
      <c r="BP448008" s="90"/>
    </row>
    <row r="448009" spans="68:68" customFormat="1">
      <c r="BP448009" s="90"/>
    </row>
    <row r="448010" spans="68:68" customFormat="1">
      <c r="BP448010" s="90"/>
    </row>
    <row r="448011" spans="68:68" customFormat="1">
      <c r="BP448011" s="90"/>
    </row>
    <row r="448012" spans="68:68" customFormat="1">
      <c r="BP448012" s="90"/>
    </row>
    <row r="448013" spans="68:68" customFormat="1">
      <c r="BP448013" s="90"/>
    </row>
    <row r="448014" spans="68:68" customFormat="1">
      <c r="BP448014" s="90"/>
    </row>
    <row r="448015" spans="68:68" customFormat="1">
      <c r="BP448015" s="90"/>
    </row>
    <row r="448016" spans="68:68" customFormat="1">
      <c r="BP448016" s="90"/>
    </row>
    <row r="448017" spans="68:68" customFormat="1">
      <c r="BP448017" s="90"/>
    </row>
    <row r="448018" spans="68:68" customFormat="1">
      <c r="BP448018" s="90"/>
    </row>
    <row r="448019" spans="68:68" customFormat="1">
      <c r="BP448019" s="90"/>
    </row>
    <row r="448020" spans="68:68" customFormat="1">
      <c r="BP448020" s="90"/>
    </row>
    <row r="448021" spans="68:68" customFormat="1">
      <c r="BP448021" s="90"/>
    </row>
    <row r="448022" spans="68:68" customFormat="1">
      <c r="BP448022" s="90"/>
    </row>
    <row r="448023" spans="68:68" customFormat="1">
      <c r="BP448023" s="90"/>
    </row>
    <row r="448024" spans="68:68" customFormat="1">
      <c r="BP448024" s="90"/>
    </row>
    <row r="448025" spans="68:68" customFormat="1">
      <c r="BP448025" s="90"/>
    </row>
    <row r="448026" spans="68:68" customFormat="1">
      <c r="BP448026" s="90"/>
    </row>
    <row r="448027" spans="68:68" customFormat="1">
      <c r="BP448027" s="90"/>
    </row>
    <row r="448028" spans="68:68" customFormat="1">
      <c r="BP448028" s="90"/>
    </row>
    <row r="448029" spans="68:68" customFormat="1">
      <c r="BP448029" s="90"/>
    </row>
    <row r="448030" spans="68:68" customFormat="1">
      <c r="BP448030" s="90"/>
    </row>
    <row r="448031" spans="68:68" customFormat="1">
      <c r="BP448031" s="90"/>
    </row>
    <row r="448032" spans="68:68" customFormat="1">
      <c r="BP448032" s="90"/>
    </row>
    <row r="448033" spans="68:68" customFormat="1">
      <c r="BP448033" s="90"/>
    </row>
    <row r="448034" spans="68:68" customFormat="1">
      <c r="BP448034" s="90"/>
    </row>
    <row r="448035" spans="68:68" customFormat="1">
      <c r="BP448035" s="90"/>
    </row>
    <row r="448036" spans="68:68" customFormat="1">
      <c r="BP448036" s="90"/>
    </row>
    <row r="448037" spans="68:68" customFormat="1">
      <c r="BP448037" s="90"/>
    </row>
    <row r="448038" spans="68:68" customFormat="1">
      <c r="BP448038" s="90"/>
    </row>
    <row r="448039" spans="68:68" customFormat="1">
      <c r="BP448039" s="90"/>
    </row>
    <row r="448040" spans="68:68" customFormat="1">
      <c r="BP448040" s="90"/>
    </row>
    <row r="448041" spans="68:68" customFormat="1">
      <c r="BP448041" s="90"/>
    </row>
    <row r="448042" spans="68:68" customFormat="1">
      <c r="BP448042" s="90"/>
    </row>
    <row r="448043" spans="68:68" customFormat="1">
      <c r="BP448043" s="90"/>
    </row>
    <row r="448044" spans="68:68" customFormat="1">
      <c r="BP448044" s="90"/>
    </row>
    <row r="448045" spans="68:68" customFormat="1">
      <c r="BP448045" s="90"/>
    </row>
    <row r="448046" spans="68:68" customFormat="1">
      <c r="BP448046" s="90"/>
    </row>
    <row r="448047" spans="68:68" customFormat="1">
      <c r="BP448047" s="90"/>
    </row>
    <row r="448048" spans="68:68" customFormat="1">
      <c r="BP448048" s="90"/>
    </row>
    <row r="448049" spans="68:68" customFormat="1">
      <c r="BP448049" s="90"/>
    </row>
    <row r="448050" spans="68:68" customFormat="1">
      <c r="BP448050" s="90"/>
    </row>
    <row r="448051" spans="68:68" customFormat="1">
      <c r="BP448051" s="90"/>
    </row>
    <row r="448052" spans="68:68" customFormat="1">
      <c r="BP448052" s="90"/>
    </row>
    <row r="448053" spans="68:68" customFormat="1">
      <c r="BP448053" s="90"/>
    </row>
    <row r="448054" spans="68:68" customFormat="1">
      <c r="BP448054" s="90"/>
    </row>
    <row r="448055" spans="68:68" customFormat="1">
      <c r="BP448055" s="90"/>
    </row>
    <row r="448056" spans="68:68" customFormat="1">
      <c r="BP448056" s="90"/>
    </row>
    <row r="448057" spans="68:68" customFormat="1">
      <c r="BP448057" s="90"/>
    </row>
    <row r="448058" spans="68:68" customFormat="1">
      <c r="BP448058" s="90"/>
    </row>
    <row r="448059" spans="68:68" customFormat="1">
      <c r="BP448059" s="90"/>
    </row>
    <row r="448060" spans="68:68" customFormat="1">
      <c r="BP448060" s="90"/>
    </row>
    <row r="448061" spans="68:68" customFormat="1">
      <c r="BP448061" s="90"/>
    </row>
    <row r="448062" spans="68:68" customFormat="1">
      <c r="BP448062" s="90"/>
    </row>
    <row r="448063" spans="68:68" customFormat="1">
      <c r="BP448063" s="90"/>
    </row>
    <row r="448064" spans="68:68" customFormat="1">
      <c r="BP448064" s="90"/>
    </row>
    <row r="448065" spans="68:68" customFormat="1">
      <c r="BP448065" s="90"/>
    </row>
    <row r="448066" spans="68:68" customFormat="1">
      <c r="BP448066" s="90"/>
    </row>
    <row r="448067" spans="68:68" customFormat="1">
      <c r="BP448067" s="90"/>
    </row>
    <row r="448068" spans="68:68" customFormat="1">
      <c r="BP448068" s="90"/>
    </row>
    <row r="448069" spans="68:68" customFormat="1">
      <c r="BP448069" s="90"/>
    </row>
    <row r="448070" spans="68:68" customFormat="1">
      <c r="BP448070" s="90"/>
    </row>
    <row r="448071" spans="68:68" customFormat="1">
      <c r="BP448071" s="90"/>
    </row>
    <row r="448072" spans="68:68" customFormat="1">
      <c r="BP448072" s="90"/>
    </row>
    <row r="448073" spans="68:68" customFormat="1">
      <c r="BP448073" s="90"/>
    </row>
    <row r="448074" spans="68:68" customFormat="1">
      <c r="BP448074" s="90"/>
    </row>
    <row r="448075" spans="68:68" customFormat="1">
      <c r="BP448075" s="90"/>
    </row>
    <row r="448076" spans="68:68" customFormat="1">
      <c r="BP448076" s="90"/>
    </row>
    <row r="448077" spans="68:68" customFormat="1">
      <c r="BP448077" s="90"/>
    </row>
    <row r="448078" spans="68:68" customFormat="1">
      <c r="BP448078" s="90"/>
    </row>
    <row r="448079" spans="68:68" customFormat="1">
      <c r="BP448079" s="90"/>
    </row>
    <row r="448080" spans="68:68" customFormat="1">
      <c r="BP448080" s="90"/>
    </row>
    <row r="448081" spans="68:68" customFormat="1">
      <c r="BP448081" s="90"/>
    </row>
    <row r="448082" spans="68:68" customFormat="1">
      <c r="BP448082" s="90"/>
    </row>
    <row r="448083" spans="68:68" customFormat="1">
      <c r="BP448083" s="90"/>
    </row>
    <row r="448084" spans="68:68" customFormat="1">
      <c r="BP448084" s="90"/>
    </row>
    <row r="448085" spans="68:68" customFormat="1">
      <c r="BP448085" s="90"/>
    </row>
    <row r="448086" spans="68:68" customFormat="1">
      <c r="BP448086" s="90"/>
    </row>
    <row r="448087" spans="68:68" customFormat="1">
      <c r="BP448087" s="90"/>
    </row>
    <row r="448088" spans="68:68" customFormat="1">
      <c r="BP448088" s="90"/>
    </row>
    <row r="448089" spans="68:68" customFormat="1">
      <c r="BP448089" s="90"/>
    </row>
    <row r="448090" spans="68:68" customFormat="1">
      <c r="BP448090" s="90"/>
    </row>
    <row r="448091" spans="68:68" customFormat="1">
      <c r="BP448091" s="90"/>
    </row>
    <row r="448092" spans="68:68" customFormat="1">
      <c r="BP448092" s="90"/>
    </row>
    <row r="448093" spans="68:68" customFormat="1">
      <c r="BP448093" s="90"/>
    </row>
    <row r="448094" spans="68:68" customFormat="1">
      <c r="BP448094" s="90"/>
    </row>
    <row r="448095" spans="68:68" customFormat="1">
      <c r="BP448095" s="90"/>
    </row>
    <row r="448096" spans="68:68" customFormat="1">
      <c r="BP448096" s="90"/>
    </row>
    <row r="448097" spans="68:68" customFormat="1">
      <c r="BP448097" s="90"/>
    </row>
    <row r="448098" spans="68:68" customFormat="1">
      <c r="BP448098" s="90"/>
    </row>
    <row r="448099" spans="68:68" customFormat="1">
      <c r="BP448099" s="90"/>
    </row>
    <row r="448100" spans="68:68" customFormat="1">
      <c r="BP448100" s="90"/>
    </row>
    <row r="448101" spans="68:68" customFormat="1">
      <c r="BP448101" s="90"/>
    </row>
    <row r="448102" spans="68:68" customFormat="1">
      <c r="BP448102" s="90"/>
    </row>
    <row r="448103" spans="68:68" customFormat="1">
      <c r="BP448103" s="90"/>
    </row>
    <row r="448104" spans="68:68" customFormat="1">
      <c r="BP448104" s="90"/>
    </row>
    <row r="448105" spans="68:68" customFormat="1">
      <c r="BP448105" s="90"/>
    </row>
    <row r="448106" spans="68:68" customFormat="1">
      <c r="BP448106" s="90"/>
    </row>
    <row r="448107" spans="68:68" customFormat="1">
      <c r="BP448107" s="90"/>
    </row>
    <row r="448108" spans="68:68" customFormat="1">
      <c r="BP448108" s="90"/>
    </row>
    <row r="448109" spans="68:68" customFormat="1">
      <c r="BP448109" s="90"/>
    </row>
    <row r="448110" spans="68:68" customFormat="1">
      <c r="BP448110" s="90"/>
    </row>
    <row r="448111" spans="68:68" customFormat="1">
      <c r="BP448111" s="90"/>
    </row>
    <row r="448112" spans="68:68" customFormat="1">
      <c r="BP448112" s="90"/>
    </row>
    <row r="448113" spans="68:68" customFormat="1">
      <c r="BP448113" s="90"/>
    </row>
    <row r="448114" spans="68:68" customFormat="1">
      <c r="BP448114" s="90"/>
    </row>
    <row r="448115" spans="68:68" customFormat="1">
      <c r="BP448115" s="90"/>
    </row>
    <row r="448116" spans="68:68" customFormat="1">
      <c r="BP448116" s="90"/>
    </row>
    <row r="448117" spans="68:68" customFormat="1">
      <c r="BP448117" s="90"/>
    </row>
    <row r="448118" spans="68:68" customFormat="1">
      <c r="BP448118" s="90"/>
    </row>
    <row r="448119" spans="68:68" customFormat="1">
      <c r="BP448119" s="90"/>
    </row>
    <row r="448120" spans="68:68" customFormat="1">
      <c r="BP448120" s="90"/>
    </row>
    <row r="448121" spans="68:68" customFormat="1">
      <c r="BP448121" s="90"/>
    </row>
    <row r="448122" spans="68:68" customFormat="1">
      <c r="BP448122" s="90"/>
    </row>
    <row r="448123" spans="68:68" customFormat="1">
      <c r="BP448123" s="90"/>
    </row>
    <row r="448124" spans="68:68" customFormat="1">
      <c r="BP448124" s="90"/>
    </row>
    <row r="448125" spans="68:68" customFormat="1">
      <c r="BP448125" s="90"/>
    </row>
    <row r="448126" spans="68:68" customFormat="1">
      <c r="BP448126" s="90"/>
    </row>
    <row r="448127" spans="68:68" customFormat="1">
      <c r="BP448127" s="90"/>
    </row>
    <row r="448128" spans="68:68" customFormat="1">
      <c r="BP448128" s="90"/>
    </row>
    <row r="448129" spans="68:68" customFormat="1">
      <c r="BP448129" s="90"/>
    </row>
    <row r="448130" spans="68:68" customFormat="1">
      <c r="BP448130" s="90"/>
    </row>
    <row r="448131" spans="68:68" customFormat="1">
      <c r="BP448131" s="90"/>
    </row>
    <row r="448132" spans="68:68" customFormat="1">
      <c r="BP448132" s="90"/>
    </row>
    <row r="448133" spans="68:68" customFormat="1">
      <c r="BP448133" s="90"/>
    </row>
    <row r="448134" spans="68:68" customFormat="1">
      <c r="BP448134" s="90"/>
    </row>
    <row r="448135" spans="68:68" customFormat="1">
      <c r="BP448135" s="90"/>
    </row>
    <row r="448136" spans="68:68" customFormat="1">
      <c r="BP448136" s="90"/>
    </row>
    <row r="448137" spans="68:68" customFormat="1">
      <c r="BP448137" s="90"/>
    </row>
    <row r="448138" spans="68:68" customFormat="1">
      <c r="BP448138" s="90"/>
    </row>
    <row r="448139" spans="68:68" customFormat="1">
      <c r="BP448139" s="90"/>
    </row>
    <row r="448140" spans="68:68" customFormat="1">
      <c r="BP448140" s="90"/>
    </row>
    <row r="448141" spans="68:68" customFormat="1">
      <c r="BP448141" s="90"/>
    </row>
    <row r="448142" spans="68:68" customFormat="1">
      <c r="BP448142" s="90"/>
    </row>
    <row r="448143" spans="68:68" customFormat="1">
      <c r="BP448143" s="90"/>
    </row>
    <row r="448144" spans="68:68" customFormat="1">
      <c r="BP448144" s="90"/>
    </row>
    <row r="448145" spans="68:68" customFormat="1">
      <c r="BP448145" s="90"/>
    </row>
    <row r="448146" spans="68:68" customFormat="1">
      <c r="BP448146" s="90"/>
    </row>
    <row r="448147" spans="68:68" customFormat="1">
      <c r="BP448147" s="90"/>
    </row>
    <row r="448148" spans="68:68" customFormat="1">
      <c r="BP448148" s="90"/>
    </row>
    <row r="448149" spans="68:68" customFormat="1">
      <c r="BP448149" s="90"/>
    </row>
    <row r="448150" spans="68:68" customFormat="1">
      <c r="BP448150" s="90"/>
    </row>
    <row r="448151" spans="68:68" customFormat="1">
      <c r="BP448151" s="90"/>
    </row>
    <row r="448152" spans="68:68" customFormat="1">
      <c r="BP448152" s="90"/>
    </row>
    <row r="448153" spans="68:68" customFormat="1">
      <c r="BP448153" s="90"/>
    </row>
    <row r="448154" spans="68:68" customFormat="1">
      <c r="BP448154" s="90"/>
    </row>
    <row r="448155" spans="68:68" customFormat="1">
      <c r="BP448155" s="90"/>
    </row>
    <row r="448156" spans="68:68" customFormat="1">
      <c r="BP448156" s="90"/>
    </row>
    <row r="448157" spans="68:68" customFormat="1">
      <c r="BP448157" s="90"/>
    </row>
    <row r="448158" spans="68:68" customFormat="1">
      <c r="BP448158" s="90"/>
    </row>
    <row r="448159" spans="68:68" customFormat="1">
      <c r="BP448159" s="90"/>
    </row>
    <row r="448160" spans="68:68" customFormat="1">
      <c r="BP448160" s="90"/>
    </row>
    <row r="448161" spans="68:68" customFormat="1">
      <c r="BP448161" s="90"/>
    </row>
    <row r="448162" spans="68:68" customFormat="1">
      <c r="BP448162" s="90"/>
    </row>
    <row r="448163" spans="68:68" customFormat="1">
      <c r="BP448163" s="90"/>
    </row>
    <row r="448164" spans="68:68" customFormat="1">
      <c r="BP448164" s="90"/>
    </row>
    <row r="448165" spans="68:68" customFormat="1">
      <c r="BP448165" s="90"/>
    </row>
    <row r="448166" spans="68:68" customFormat="1">
      <c r="BP448166" s="90"/>
    </row>
    <row r="448167" spans="68:68" customFormat="1">
      <c r="BP448167" s="90"/>
    </row>
    <row r="448168" spans="68:68" customFormat="1">
      <c r="BP448168" s="90"/>
    </row>
    <row r="448169" spans="68:68" customFormat="1">
      <c r="BP448169" s="90"/>
    </row>
    <row r="448170" spans="68:68" customFormat="1">
      <c r="BP448170" s="90"/>
    </row>
    <row r="448171" spans="68:68" customFormat="1">
      <c r="BP448171" s="90"/>
    </row>
    <row r="448172" spans="68:68" customFormat="1">
      <c r="BP448172" s="90"/>
    </row>
    <row r="448173" spans="68:68" customFormat="1">
      <c r="BP448173" s="90"/>
    </row>
    <row r="448174" spans="68:68" customFormat="1">
      <c r="BP448174" s="90"/>
    </row>
    <row r="448175" spans="68:68" customFormat="1">
      <c r="BP448175" s="90"/>
    </row>
    <row r="448176" spans="68:68" customFormat="1">
      <c r="BP448176" s="90"/>
    </row>
    <row r="448177" spans="68:68" customFormat="1">
      <c r="BP448177" s="90"/>
    </row>
    <row r="448178" spans="68:68" customFormat="1">
      <c r="BP448178" s="90"/>
    </row>
    <row r="448179" spans="68:68" customFormat="1">
      <c r="BP448179" s="90"/>
    </row>
    <row r="448180" spans="68:68" customFormat="1">
      <c r="BP448180" s="90"/>
    </row>
    <row r="448181" spans="68:68" customFormat="1">
      <c r="BP448181" s="90"/>
    </row>
    <row r="448182" spans="68:68" customFormat="1">
      <c r="BP448182" s="90"/>
    </row>
    <row r="448183" spans="68:68" customFormat="1">
      <c r="BP448183" s="90"/>
    </row>
    <row r="448184" spans="68:68" customFormat="1">
      <c r="BP448184" s="90"/>
    </row>
    <row r="448185" spans="68:68" customFormat="1">
      <c r="BP448185" s="90"/>
    </row>
    <row r="448186" spans="68:68" customFormat="1">
      <c r="BP448186" s="90"/>
    </row>
    <row r="448187" spans="68:68" customFormat="1">
      <c r="BP448187" s="90"/>
    </row>
    <row r="448188" spans="68:68" customFormat="1">
      <c r="BP448188" s="90"/>
    </row>
    <row r="448189" spans="68:68" customFormat="1">
      <c r="BP448189" s="90"/>
    </row>
    <row r="448190" spans="68:68" customFormat="1">
      <c r="BP448190" s="90"/>
    </row>
    <row r="448191" spans="68:68" customFormat="1">
      <c r="BP448191" s="90"/>
    </row>
    <row r="448192" spans="68:68" customFormat="1">
      <c r="BP448192" s="90"/>
    </row>
    <row r="448193" spans="68:68" customFormat="1">
      <c r="BP448193" s="90"/>
    </row>
    <row r="448194" spans="68:68" customFormat="1">
      <c r="BP448194" s="90"/>
    </row>
    <row r="448195" spans="68:68" customFormat="1">
      <c r="BP448195" s="90"/>
    </row>
    <row r="448196" spans="68:68" customFormat="1">
      <c r="BP448196" s="90"/>
    </row>
    <row r="448197" spans="68:68" customFormat="1">
      <c r="BP448197" s="90"/>
    </row>
    <row r="448198" spans="68:68" customFormat="1">
      <c r="BP448198" s="90"/>
    </row>
    <row r="448199" spans="68:68" customFormat="1">
      <c r="BP448199" s="90"/>
    </row>
    <row r="448200" spans="68:68" customFormat="1">
      <c r="BP448200" s="90"/>
    </row>
    <row r="448201" spans="68:68" customFormat="1">
      <c r="BP448201" s="90"/>
    </row>
    <row r="448202" spans="68:68" customFormat="1">
      <c r="BP448202" s="90"/>
    </row>
    <row r="448203" spans="68:68" customFormat="1">
      <c r="BP448203" s="90"/>
    </row>
    <row r="448204" spans="68:68" customFormat="1">
      <c r="BP448204" s="90"/>
    </row>
    <row r="448205" spans="68:68" customFormat="1">
      <c r="BP448205" s="90"/>
    </row>
    <row r="448206" spans="68:68" customFormat="1">
      <c r="BP448206" s="90"/>
    </row>
    <row r="448207" spans="68:68" customFormat="1">
      <c r="BP448207" s="90"/>
    </row>
    <row r="448208" spans="68:68" customFormat="1">
      <c r="BP448208" s="90"/>
    </row>
    <row r="448209" spans="68:68" customFormat="1">
      <c r="BP448209" s="90"/>
    </row>
    <row r="448210" spans="68:68" customFormat="1">
      <c r="BP448210" s="90"/>
    </row>
    <row r="448211" spans="68:68" customFormat="1">
      <c r="BP448211" s="90"/>
    </row>
    <row r="448212" spans="68:68" customFormat="1">
      <c r="BP448212" s="90"/>
    </row>
    <row r="448213" spans="68:68" customFormat="1">
      <c r="BP448213" s="90"/>
    </row>
    <row r="448214" spans="68:68" customFormat="1">
      <c r="BP448214" s="90"/>
    </row>
    <row r="448215" spans="68:68" customFormat="1">
      <c r="BP448215" s="90"/>
    </row>
    <row r="448216" spans="68:68" customFormat="1">
      <c r="BP448216" s="90"/>
    </row>
    <row r="448217" spans="68:68" customFormat="1">
      <c r="BP448217" s="90"/>
    </row>
    <row r="448218" spans="68:68" customFormat="1">
      <c r="BP448218" s="90"/>
    </row>
    <row r="448219" spans="68:68" customFormat="1">
      <c r="BP448219" s="90"/>
    </row>
    <row r="448220" spans="68:68" customFormat="1">
      <c r="BP448220" s="90"/>
    </row>
    <row r="448221" spans="68:68" customFormat="1">
      <c r="BP448221" s="90"/>
    </row>
    <row r="448222" spans="68:68" customFormat="1">
      <c r="BP448222" s="90"/>
    </row>
    <row r="448223" spans="68:68" customFormat="1">
      <c r="BP448223" s="90"/>
    </row>
    <row r="448224" spans="68:68" customFormat="1">
      <c r="BP448224" s="90"/>
    </row>
    <row r="448225" spans="68:68" customFormat="1">
      <c r="BP448225" s="90"/>
    </row>
    <row r="448226" spans="68:68" customFormat="1">
      <c r="BP448226" s="90"/>
    </row>
    <row r="448227" spans="68:68" customFormat="1">
      <c r="BP448227" s="90"/>
    </row>
    <row r="448228" spans="68:68" customFormat="1">
      <c r="BP448228" s="90"/>
    </row>
    <row r="448229" spans="68:68" customFormat="1">
      <c r="BP448229" s="90"/>
    </row>
    <row r="448230" spans="68:68" customFormat="1">
      <c r="BP448230" s="90"/>
    </row>
    <row r="448231" spans="68:68" customFormat="1">
      <c r="BP448231" s="90"/>
    </row>
    <row r="448232" spans="68:68" customFormat="1">
      <c r="BP448232" s="90"/>
    </row>
    <row r="448233" spans="68:68" customFormat="1">
      <c r="BP448233" s="90"/>
    </row>
    <row r="448234" spans="68:68" customFormat="1">
      <c r="BP448234" s="90"/>
    </row>
    <row r="448235" spans="68:68" customFormat="1">
      <c r="BP448235" s="90"/>
    </row>
    <row r="448236" spans="68:68" customFormat="1">
      <c r="BP448236" s="90"/>
    </row>
    <row r="448237" spans="68:68" customFormat="1">
      <c r="BP448237" s="90"/>
    </row>
    <row r="448238" spans="68:68" customFormat="1">
      <c r="BP448238" s="90"/>
    </row>
    <row r="448239" spans="68:68" customFormat="1">
      <c r="BP448239" s="90"/>
    </row>
    <row r="448240" spans="68:68" customFormat="1">
      <c r="BP448240" s="90"/>
    </row>
    <row r="448241" spans="68:68" customFormat="1">
      <c r="BP448241" s="90"/>
    </row>
    <row r="448242" spans="68:68" customFormat="1">
      <c r="BP448242" s="90"/>
    </row>
    <row r="448243" spans="68:68" customFormat="1">
      <c r="BP448243" s="90"/>
    </row>
    <row r="448244" spans="68:68" customFormat="1">
      <c r="BP448244" s="90"/>
    </row>
    <row r="448245" spans="68:68" customFormat="1">
      <c r="BP448245" s="90"/>
    </row>
    <row r="448246" spans="68:68" customFormat="1">
      <c r="BP448246" s="90"/>
    </row>
    <row r="448247" spans="68:68" customFormat="1">
      <c r="BP448247" s="90"/>
    </row>
    <row r="448248" spans="68:68" customFormat="1">
      <c r="BP448248" s="90"/>
    </row>
    <row r="448249" spans="68:68" customFormat="1">
      <c r="BP448249" s="90"/>
    </row>
    <row r="448250" spans="68:68" customFormat="1">
      <c r="BP448250" s="90"/>
    </row>
    <row r="448251" spans="68:68" customFormat="1">
      <c r="BP448251" s="90"/>
    </row>
    <row r="448252" spans="68:68" customFormat="1">
      <c r="BP448252" s="90"/>
    </row>
    <row r="448253" spans="68:68" customFormat="1">
      <c r="BP448253" s="90"/>
    </row>
    <row r="448254" spans="68:68" customFormat="1">
      <c r="BP448254" s="90"/>
    </row>
    <row r="448255" spans="68:68" customFormat="1">
      <c r="BP448255" s="90"/>
    </row>
    <row r="448256" spans="68:68" customFormat="1">
      <c r="BP448256" s="90"/>
    </row>
    <row r="448257" spans="68:68" customFormat="1">
      <c r="BP448257" s="90"/>
    </row>
    <row r="448258" spans="68:68" customFormat="1">
      <c r="BP448258" s="90"/>
    </row>
    <row r="448259" spans="68:68" customFormat="1">
      <c r="BP448259" s="90"/>
    </row>
    <row r="448260" spans="68:68" customFormat="1">
      <c r="BP448260" s="90"/>
    </row>
    <row r="448261" spans="68:68" customFormat="1">
      <c r="BP448261" s="90"/>
    </row>
    <row r="448262" spans="68:68" customFormat="1">
      <c r="BP448262" s="90"/>
    </row>
    <row r="448263" spans="68:68" customFormat="1">
      <c r="BP448263" s="90"/>
    </row>
    <row r="448264" spans="68:68" customFormat="1">
      <c r="BP448264" s="90"/>
    </row>
    <row r="448265" spans="68:68" customFormat="1">
      <c r="BP448265" s="90"/>
    </row>
    <row r="448266" spans="68:68" customFormat="1">
      <c r="BP448266" s="90"/>
    </row>
    <row r="448267" spans="68:68" customFormat="1">
      <c r="BP448267" s="90"/>
    </row>
    <row r="448268" spans="68:68" customFormat="1">
      <c r="BP448268" s="90"/>
    </row>
    <row r="448269" spans="68:68" customFormat="1">
      <c r="BP448269" s="90"/>
    </row>
    <row r="448270" spans="68:68" customFormat="1">
      <c r="BP448270" s="90"/>
    </row>
    <row r="448271" spans="68:68" customFormat="1">
      <c r="BP448271" s="90"/>
    </row>
    <row r="448272" spans="68:68" customFormat="1">
      <c r="BP448272" s="90"/>
    </row>
    <row r="448273" spans="68:68" customFormat="1">
      <c r="BP448273" s="90"/>
    </row>
    <row r="448274" spans="68:68" customFormat="1">
      <c r="BP448274" s="90"/>
    </row>
    <row r="448275" spans="68:68" customFormat="1">
      <c r="BP448275" s="90"/>
    </row>
    <row r="448276" spans="68:68" customFormat="1">
      <c r="BP448276" s="90"/>
    </row>
    <row r="448277" spans="68:68" customFormat="1">
      <c r="BP448277" s="90"/>
    </row>
    <row r="448278" spans="68:68" customFormat="1">
      <c r="BP448278" s="90"/>
    </row>
    <row r="448279" spans="68:68" customFormat="1">
      <c r="BP448279" s="90"/>
    </row>
    <row r="448280" spans="68:68" customFormat="1">
      <c r="BP448280" s="90"/>
    </row>
    <row r="448281" spans="68:68" customFormat="1">
      <c r="BP448281" s="90"/>
    </row>
    <row r="448282" spans="68:68" customFormat="1">
      <c r="BP448282" s="90"/>
    </row>
    <row r="448283" spans="68:68" customFormat="1">
      <c r="BP448283" s="90"/>
    </row>
    <row r="448284" spans="68:68" customFormat="1">
      <c r="BP448284" s="90"/>
    </row>
    <row r="448285" spans="68:68" customFormat="1">
      <c r="BP448285" s="90"/>
    </row>
    <row r="448286" spans="68:68" customFormat="1">
      <c r="BP448286" s="90"/>
    </row>
    <row r="448287" spans="68:68" customFormat="1">
      <c r="BP448287" s="90"/>
    </row>
    <row r="448288" spans="68:68" customFormat="1">
      <c r="BP448288" s="90"/>
    </row>
    <row r="448289" spans="68:68" customFormat="1">
      <c r="BP448289" s="90"/>
    </row>
    <row r="448290" spans="68:68" customFormat="1">
      <c r="BP448290" s="90"/>
    </row>
    <row r="448291" spans="68:68" customFormat="1">
      <c r="BP448291" s="90"/>
    </row>
    <row r="448292" spans="68:68" customFormat="1">
      <c r="BP448292" s="90"/>
    </row>
    <row r="448293" spans="68:68" customFormat="1">
      <c r="BP448293" s="90"/>
    </row>
    <row r="448294" spans="68:68" customFormat="1">
      <c r="BP448294" s="90"/>
    </row>
    <row r="448295" spans="68:68" customFormat="1">
      <c r="BP448295" s="90"/>
    </row>
    <row r="448296" spans="68:68" customFormat="1">
      <c r="BP448296" s="90"/>
    </row>
    <row r="448297" spans="68:68" customFormat="1">
      <c r="BP448297" s="90"/>
    </row>
    <row r="448298" spans="68:68" customFormat="1">
      <c r="BP448298" s="90"/>
    </row>
    <row r="448299" spans="68:68" customFormat="1">
      <c r="BP448299" s="90"/>
    </row>
    <row r="448300" spans="68:68" customFormat="1">
      <c r="BP448300" s="90"/>
    </row>
    <row r="448301" spans="68:68" customFormat="1">
      <c r="BP448301" s="90"/>
    </row>
    <row r="448302" spans="68:68" customFormat="1">
      <c r="BP448302" s="90"/>
    </row>
    <row r="448303" spans="68:68" customFormat="1">
      <c r="BP448303" s="90"/>
    </row>
    <row r="448304" spans="68:68" customFormat="1">
      <c r="BP448304" s="90"/>
    </row>
    <row r="448305" spans="68:68" customFormat="1">
      <c r="BP448305" s="90"/>
    </row>
    <row r="448306" spans="68:68" customFormat="1">
      <c r="BP448306" s="90"/>
    </row>
    <row r="448307" spans="68:68" customFormat="1">
      <c r="BP448307" s="90"/>
    </row>
    <row r="448308" spans="68:68" customFormat="1">
      <c r="BP448308" s="90"/>
    </row>
    <row r="448309" spans="68:68" customFormat="1">
      <c r="BP448309" s="90"/>
    </row>
    <row r="448310" spans="68:68" customFormat="1">
      <c r="BP448310" s="90"/>
    </row>
    <row r="448311" spans="68:68" customFormat="1">
      <c r="BP448311" s="90"/>
    </row>
    <row r="448312" spans="68:68" customFormat="1">
      <c r="BP448312" s="90"/>
    </row>
    <row r="448313" spans="68:68" customFormat="1">
      <c r="BP448313" s="90"/>
    </row>
    <row r="448314" spans="68:68" customFormat="1">
      <c r="BP448314" s="90"/>
    </row>
    <row r="448315" spans="68:68" customFormat="1">
      <c r="BP448315" s="90"/>
    </row>
    <row r="448316" spans="68:68" customFormat="1">
      <c r="BP448316" s="90"/>
    </row>
    <row r="448317" spans="68:68" customFormat="1">
      <c r="BP448317" s="90"/>
    </row>
    <row r="448318" spans="68:68" customFormat="1">
      <c r="BP448318" s="90"/>
    </row>
    <row r="448319" spans="68:68" customFormat="1">
      <c r="BP448319" s="90"/>
    </row>
    <row r="448320" spans="68:68" customFormat="1">
      <c r="BP448320" s="90"/>
    </row>
    <row r="448321" spans="68:68" customFormat="1">
      <c r="BP448321" s="90"/>
    </row>
    <row r="448322" spans="68:68" customFormat="1">
      <c r="BP448322" s="90"/>
    </row>
    <row r="448323" spans="68:68" customFormat="1">
      <c r="BP448323" s="90"/>
    </row>
    <row r="448324" spans="68:68" customFormat="1">
      <c r="BP448324" s="90"/>
    </row>
    <row r="448325" spans="68:68" customFormat="1">
      <c r="BP448325" s="90"/>
    </row>
    <row r="448326" spans="68:68" customFormat="1">
      <c r="BP448326" s="90"/>
    </row>
    <row r="448327" spans="68:68" customFormat="1">
      <c r="BP448327" s="90"/>
    </row>
    <row r="448328" spans="68:68" customFormat="1">
      <c r="BP448328" s="90"/>
    </row>
    <row r="448329" spans="68:68" customFormat="1">
      <c r="BP448329" s="90"/>
    </row>
    <row r="448330" spans="68:68" customFormat="1">
      <c r="BP448330" s="90"/>
    </row>
    <row r="448331" spans="68:68" customFormat="1">
      <c r="BP448331" s="90"/>
    </row>
    <row r="448332" spans="68:68" customFormat="1">
      <c r="BP448332" s="90"/>
    </row>
    <row r="448333" spans="68:68" customFormat="1">
      <c r="BP448333" s="90"/>
    </row>
    <row r="448334" spans="68:68" customFormat="1">
      <c r="BP448334" s="90"/>
    </row>
    <row r="448335" spans="68:68" customFormat="1">
      <c r="BP448335" s="90"/>
    </row>
    <row r="448336" spans="68:68" customFormat="1">
      <c r="BP448336" s="90"/>
    </row>
    <row r="448337" spans="68:68" customFormat="1">
      <c r="BP448337" s="90"/>
    </row>
    <row r="448338" spans="68:68" customFormat="1">
      <c r="BP448338" s="90"/>
    </row>
    <row r="448339" spans="68:68" customFormat="1">
      <c r="BP448339" s="90"/>
    </row>
    <row r="448340" spans="68:68" customFormat="1">
      <c r="BP448340" s="90"/>
    </row>
    <row r="448341" spans="68:68" customFormat="1">
      <c r="BP448341" s="90"/>
    </row>
    <row r="448342" spans="68:68" customFormat="1">
      <c r="BP448342" s="90"/>
    </row>
    <row r="448343" spans="68:68" customFormat="1">
      <c r="BP448343" s="90"/>
    </row>
    <row r="448344" spans="68:68" customFormat="1">
      <c r="BP448344" s="90"/>
    </row>
    <row r="448345" spans="68:68" customFormat="1">
      <c r="BP448345" s="90"/>
    </row>
    <row r="448346" spans="68:68" customFormat="1">
      <c r="BP448346" s="90"/>
    </row>
    <row r="448347" spans="68:68" customFormat="1">
      <c r="BP448347" s="90"/>
    </row>
    <row r="448348" spans="68:68" customFormat="1">
      <c r="BP448348" s="90"/>
    </row>
    <row r="448349" spans="68:68" customFormat="1">
      <c r="BP448349" s="90"/>
    </row>
    <row r="448350" spans="68:68" customFormat="1">
      <c r="BP448350" s="90"/>
    </row>
    <row r="448351" spans="68:68" customFormat="1">
      <c r="BP448351" s="90"/>
    </row>
    <row r="448352" spans="68:68" customFormat="1">
      <c r="BP448352" s="90"/>
    </row>
    <row r="448353" spans="68:68" customFormat="1">
      <c r="BP448353" s="90"/>
    </row>
    <row r="448354" spans="68:68" customFormat="1">
      <c r="BP448354" s="90"/>
    </row>
    <row r="448355" spans="68:68" customFormat="1">
      <c r="BP448355" s="90"/>
    </row>
    <row r="448356" spans="68:68" customFormat="1">
      <c r="BP448356" s="90"/>
    </row>
    <row r="448357" spans="68:68" customFormat="1">
      <c r="BP448357" s="90"/>
    </row>
    <row r="448358" spans="68:68" customFormat="1">
      <c r="BP448358" s="90"/>
    </row>
    <row r="448359" spans="68:68" customFormat="1">
      <c r="BP448359" s="90"/>
    </row>
    <row r="448360" spans="68:68" customFormat="1">
      <c r="BP448360" s="90"/>
    </row>
    <row r="448361" spans="68:68" customFormat="1">
      <c r="BP448361" s="90"/>
    </row>
    <row r="448362" spans="68:68" customFormat="1">
      <c r="BP448362" s="90"/>
    </row>
    <row r="448363" spans="68:68" customFormat="1">
      <c r="BP448363" s="90"/>
    </row>
    <row r="448364" spans="68:68" customFormat="1">
      <c r="BP448364" s="90"/>
    </row>
    <row r="448365" spans="68:68" customFormat="1">
      <c r="BP448365" s="90"/>
    </row>
    <row r="448366" spans="68:68" customFormat="1">
      <c r="BP448366" s="90"/>
    </row>
    <row r="448367" spans="68:68" customFormat="1">
      <c r="BP448367" s="90"/>
    </row>
    <row r="448368" spans="68:68" customFormat="1">
      <c r="BP448368" s="90"/>
    </row>
    <row r="448369" spans="68:68" customFormat="1">
      <c r="BP448369" s="90"/>
    </row>
    <row r="448370" spans="68:68" customFormat="1">
      <c r="BP448370" s="90"/>
    </row>
    <row r="448371" spans="68:68" customFormat="1">
      <c r="BP448371" s="90"/>
    </row>
    <row r="448372" spans="68:68" customFormat="1">
      <c r="BP448372" s="90"/>
    </row>
    <row r="448373" spans="68:68" customFormat="1">
      <c r="BP448373" s="90"/>
    </row>
    <row r="448374" spans="68:68" customFormat="1">
      <c r="BP448374" s="90"/>
    </row>
    <row r="448375" spans="68:68" customFormat="1">
      <c r="BP448375" s="90"/>
    </row>
    <row r="448376" spans="68:68" customFormat="1">
      <c r="BP448376" s="90"/>
    </row>
    <row r="448377" spans="68:68" customFormat="1">
      <c r="BP448377" s="90"/>
    </row>
    <row r="448378" spans="68:68" customFormat="1">
      <c r="BP448378" s="90"/>
    </row>
    <row r="448379" spans="68:68" customFormat="1">
      <c r="BP448379" s="90"/>
    </row>
    <row r="448380" spans="68:68" customFormat="1">
      <c r="BP448380" s="90"/>
    </row>
    <row r="448381" spans="68:68" customFormat="1">
      <c r="BP448381" s="90"/>
    </row>
    <row r="448382" spans="68:68" customFormat="1">
      <c r="BP448382" s="90"/>
    </row>
    <row r="448383" spans="68:68" customFormat="1">
      <c r="BP448383" s="90"/>
    </row>
    <row r="448384" spans="68:68" customFormat="1">
      <c r="BP448384" s="90"/>
    </row>
    <row r="448385" spans="68:68" customFormat="1">
      <c r="BP448385" s="90"/>
    </row>
    <row r="448386" spans="68:68" customFormat="1">
      <c r="BP448386" s="90"/>
    </row>
    <row r="448387" spans="68:68" customFormat="1">
      <c r="BP448387" s="90"/>
    </row>
    <row r="448388" spans="68:68" customFormat="1">
      <c r="BP448388" s="90"/>
    </row>
    <row r="448389" spans="68:68" customFormat="1">
      <c r="BP448389" s="90"/>
    </row>
    <row r="448390" spans="68:68" customFormat="1">
      <c r="BP448390" s="90"/>
    </row>
    <row r="448391" spans="68:68" customFormat="1">
      <c r="BP448391" s="90"/>
    </row>
    <row r="448392" spans="68:68" customFormat="1">
      <c r="BP448392" s="90"/>
    </row>
    <row r="448393" spans="68:68" customFormat="1">
      <c r="BP448393" s="90"/>
    </row>
    <row r="448394" spans="68:68" customFormat="1">
      <c r="BP448394" s="90"/>
    </row>
    <row r="448395" spans="68:68" customFormat="1">
      <c r="BP448395" s="90"/>
    </row>
    <row r="448396" spans="68:68" customFormat="1">
      <c r="BP448396" s="90"/>
    </row>
    <row r="448397" spans="68:68" customFormat="1">
      <c r="BP448397" s="90"/>
    </row>
    <row r="448398" spans="68:68" customFormat="1">
      <c r="BP448398" s="90"/>
    </row>
    <row r="448399" spans="68:68" customFormat="1">
      <c r="BP448399" s="90"/>
    </row>
    <row r="448400" spans="68:68" customFormat="1">
      <c r="BP448400" s="90"/>
    </row>
    <row r="448401" spans="68:68" customFormat="1">
      <c r="BP448401" s="90"/>
    </row>
    <row r="448402" spans="68:68" customFormat="1">
      <c r="BP448402" s="90"/>
    </row>
    <row r="448403" spans="68:68" customFormat="1">
      <c r="BP448403" s="90"/>
    </row>
    <row r="448404" spans="68:68" customFormat="1">
      <c r="BP448404" s="90"/>
    </row>
    <row r="448405" spans="68:68" customFormat="1">
      <c r="BP448405" s="90"/>
    </row>
    <row r="448406" spans="68:68" customFormat="1">
      <c r="BP448406" s="90"/>
    </row>
    <row r="448407" spans="68:68" customFormat="1">
      <c r="BP448407" s="90"/>
    </row>
    <row r="448408" spans="68:68" customFormat="1">
      <c r="BP448408" s="90"/>
    </row>
    <row r="448409" spans="68:68" customFormat="1">
      <c r="BP448409" s="90"/>
    </row>
    <row r="448410" spans="68:68" customFormat="1">
      <c r="BP448410" s="90"/>
    </row>
    <row r="448411" spans="68:68" customFormat="1">
      <c r="BP448411" s="90"/>
    </row>
    <row r="448412" spans="68:68" customFormat="1">
      <c r="BP448412" s="90"/>
    </row>
    <row r="448413" spans="68:68" customFormat="1">
      <c r="BP448413" s="90"/>
    </row>
    <row r="448414" spans="68:68" customFormat="1">
      <c r="BP448414" s="90"/>
    </row>
    <row r="448415" spans="68:68" customFormat="1">
      <c r="BP448415" s="90"/>
    </row>
    <row r="448416" spans="68:68" customFormat="1">
      <c r="BP448416" s="90"/>
    </row>
    <row r="448417" spans="68:68" customFormat="1">
      <c r="BP448417" s="90"/>
    </row>
    <row r="448418" spans="68:68" customFormat="1">
      <c r="BP448418" s="90"/>
    </row>
    <row r="448419" spans="68:68" customFormat="1">
      <c r="BP448419" s="90"/>
    </row>
    <row r="448420" spans="68:68" customFormat="1">
      <c r="BP448420" s="90"/>
    </row>
    <row r="448421" spans="68:68" customFormat="1">
      <c r="BP448421" s="90"/>
    </row>
    <row r="448422" spans="68:68" customFormat="1">
      <c r="BP448422" s="90"/>
    </row>
    <row r="448423" spans="68:68" customFormat="1">
      <c r="BP448423" s="90"/>
    </row>
    <row r="448424" spans="68:68" customFormat="1">
      <c r="BP448424" s="90"/>
    </row>
    <row r="448425" spans="68:68" customFormat="1">
      <c r="BP448425" s="90"/>
    </row>
    <row r="448426" spans="68:68" customFormat="1">
      <c r="BP448426" s="90"/>
    </row>
    <row r="448427" spans="68:68" customFormat="1">
      <c r="BP448427" s="90"/>
    </row>
    <row r="448428" spans="68:68" customFormat="1">
      <c r="BP448428" s="90"/>
    </row>
    <row r="448429" spans="68:68" customFormat="1">
      <c r="BP448429" s="90"/>
    </row>
    <row r="448430" spans="68:68" customFormat="1">
      <c r="BP448430" s="90"/>
    </row>
    <row r="448431" spans="68:68" customFormat="1">
      <c r="BP448431" s="90"/>
    </row>
    <row r="448432" spans="68:68" customFormat="1">
      <c r="BP448432" s="90"/>
    </row>
    <row r="448433" spans="68:68" customFormat="1">
      <c r="BP448433" s="90"/>
    </row>
    <row r="448434" spans="68:68" customFormat="1">
      <c r="BP448434" s="90"/>
    </row>
    <row r="448435" spans="68:68" customFormat="1">
      <c r="BP448435" s="90"/>
    </row>
    <row r="448436" spans="68:68" customFormat="1">
      <c r="BP448436" s="90"/>
    </row>
    <row r="448437" spans="68:68" customFormat="1">
      <c r="BP448437" s="90"/>
    </row>
    <row r="448438" spans="68:68" customFormat="1">
      <c r="BP448438" s="90"/>
    </row>
    <row r="448439" spans="68:68" customFormat="1">
      <c r="BP448439" s="90"/>
    </row>
    <row r="448440" spans="68:68" customFormat="1">
      <c r="BP448440" s="90"/>
    </row>
    <row r="448441" spans="68:68" customFormat="1">
      <c r="BP448441" s="90"/>
    </row>
    <row r="448442" spans="68:68" customFormat="1">
      <c r="BP448442" s="90"/>
    </row>
    <row r="448443" spans="68:68" customFormat="1">
      <c r="BP448443" s="90"/>
    </row>
    <row r="448444" spans="68:68" customFormat="1">
      <c r="BP448444" s="90"/>
    </row>
    <row r="448445" spans="68:68" customFormat="1">
      <c r="BP448445" s="90"/>
    </row>
    <row r="448446" spans="68:68" customFormat="1">
      <c r="BP448446" s="90"/>
    </row>
    <row r="448447" spans="68:68" customFormat="1">
      <c r="BP448447" s="90"/>
    </row>
    <row r="448448" spans="68:68" customFormat="1">
      <c r="BP448448" s="90"/>
    </row>
    <row r="448449" spans="68:68" customFormat="1">
      <c r="BP448449" s="90"/>
    </row>
    <row r="448450" spans="68:68" customFormat="1">
      <c r="BP448450" s="90"/>
    </row>
    <row r="448451" spans="68:68" customFormat="1">
      <c r="BP448451" s="90"/>
    </row>
    <row r="448452" spans="68:68" customFormat="1">
      <c r="BP448452" s="90"/>
    </row>
    <row r="448453" spans="68:68" customFormat="1">
      <c r="BP448453" s="90"/>
    </row>
    <row r="448454" spans="68:68" customFormat="1">
      <c r="BP448454" s="90"/>
    </row>
    <row r="448455" spans="68:68" customFormat="1">
      <c r="BP448455" s="90"/>
    </row>
    <row r="448456" spans="68:68" customFormat="1">
      <c r="BP448456" s="90"/>
    </row>
    <row r="448457" spans="68:68" customFormat="1">
      <c r="BP448457" s="90"/>
    </row>
    <row r="448458" spans="68:68" customFormat="1">
      <c r="BP448458" s="90"/>
    </row>
    <row r="448459" spans="68:68" customFormat="1">
      <c r="BP448459" s="90"/>
    </row>
    <row r="448460" spans="68:68" customFormat="1">
      <c r="BP448460" s="90"/>
    </row>
    <row r="448461" spans="68:68" customFormat="1">
      <c r="BP448461" s="90"/>
    </row>
    <row r="448462" spans="68:68" customFormat="1">
      <c r="BP448462" s="90"/>
    </row>
    <row r="448463" spans="68:68" customFormat="1">
      <c r="BP448463" s="90"/>
    </row>
    <row r="448464" spans="68:68" customFormat="1">
      <c r="BP448464" s="90"/>
    </row>
    <row r="448465" spans="68:68" customFormat="1">
      <c r="BP448465" s="90"/>
    </row>
    <row r="448466" spans="68:68" customFormat="1">
      <c r="BP448466" s="90"/>
    </row>
    <row r="448467" spans="68:68" customFormat="1">
      <c r="BP448467" s="90"/>
    </row>
    <row r="448468" spans="68:68" customFormat="1">
      <c r="BP448468" s="90"/>
    </row>
    <row r="448469" spans="68:68" customFormat="1">
      <c r="BP448469" s="90"/>
    </row>
    <row r="448470" spans="68:68" customFormat="1">
      <c r="BP448470" s="90"/>
    </row>
    <row r="448471" spans="68:68" customFormat="1">
      <c r="BP448471" s="90"/>
    </row>
    <row r="448472" spans="68:68" customFormat="1">
      <c r="BP448472" s="90"/>
    </row>
    <row r="448473" spans="68:68" customFormat="1">
      <c r="BP448473" s="90"/>
    </row>
    <row r="448474" spans="68:68" customFormat="1">
      <c r="BP448474" s="90"/>
    </row>
    <row r="448475" spans="68:68" customFormat="1">
      <c r="BP448475" s="90"/>
    </row>
    <row r="448476" spans="68:68" customFormat="1">
      <c r="BP448476" s="90"/>
    </row>
    <row r="448477" spans="68:68" customFormat="1">
      <c r="BP448477" s="90"/>
    </row>
    <row r="448478" spans="68:68" customFormat="1">
      <c r="BP448478" s="90"/>
    </row>
    <row r="448479" spans="68:68" customFormat="1">
      <c r="BP448479" s="90"/>
    </row>
    <row r="448480" spans="68:68" customFormat="1">
      <c r="BP448480" s="90"/>
    </row>
    <row r="448481" spans="68:68" customFormat="1">
      <c r="BP448481" s="90"/>
    </row>
    <row r="448482" spans="68:68" customFormat="1">
      <c r="BP448482" s="90"/>
    </row>
    <row r="448483" spans="68:68" customFormat="1">
      <c r="BP448483" s="90"/>
    </row>
    <row r="448484" spans="68:68" customFormat="1">
      <c r="BP448484" s="90"/>
    </row>
    <row r="448485" spans="68:68" customFormat="1">
      <c r="BP448485" s="90"/>
    </row>
    <row r="448486" spans="68:68" customFormat="1">
      <c r="BP448486" s="90"/>
    </row>
    <row r="448487" spans="68:68" customFormat="1">
      <c r="BP448487" s="90"/>
    </row>
    <row r="448488" spans="68:68" customFormat="1">
      <c r="BP448488" s="90"/>
    </row>
    <row r="448489" spans="68:68" customFormat="1">
      <c r="BP448489" s="90"/>
    </row>
    <row r="448490" spans="68:68" customFormat="1">
      <c r="BP448490" s="90"/>
    </row>
    <row r="448491" spans="68:68" customFormat="1">
      <c r="BP448491" s="90"/>
    </row>
    <row r="448492" spans="68:68" customFormat="1">
      <c r="BP448492" s="90"/>
    </row>
    <row r="448493" spans="68:68" customFormat="1">
      <c r="BP448493" s="90"/>
    </row>
    <row r="448494" spans="68:68" customFormat="1">
      <c r="BP448494" s="90"/>
    </row>
    <row r="448495" spans="68:68" customFormat="1">
      <c r="BP448495" s="90"/>
    </row>
    <row r="448496" spans="68:68" customFormat="1">
      <c r="BP448496" s="90"/>
    </row>
    <row r="448497" spans="68:68" customFormat="1">
      <c r="BP448497" s="90"/>
    </row>
    <row r="448498" spans="68:68" customFormat="1">
      <c r="BP448498" s="90"/>
    </row>
    <row r="448499" spans="68:68" customFormat="1">
      <c r="BP448499" s="90"/>
    </row>
    <row r="448500" spans="68:68" customFormat="1">
      <c r="BP448500" s="90"/>
    </row>
    <row r="448501" spans="68:68" customFormat="1">
      <c r="BP448501" s="90"/>
    </row>
    <row r="448502" spans="68:68" customFormat="1">
      <c r="BP448502" s="90"/>
    </row>
    <row r="448503" spans="68:68" customFormat="1">
      <c r="BP448503" s="90"/>
    </row>
    <row r="448504" spans="68:68" customFormat="1">
      <c r="BP448504" s="90"/>
    </row>
    <row r="448505" spans="68:68" customFormat="1">
      <c r="BP448505" s="90"/>
    </row>
    <row r="448506" spans="68:68" customFormat="1">
      <c r="BP448506" s="90"/>
    </row>
    <row r="448507" spans="68:68" customFormat="1">
      <c r="BP448507" s="90"/>
    </row>
    <row r="448508" spans="68:68" customFormat="1">
      <c r="BP448508" s="90"/>
    </row>
    <row r="448509" spans="68:68" customFormat="1">
      <c r="BP448509" s="90"/>
    </row>
    <row r="448510" spans="68:68" customFormat="1">
      <c r="BP448510" s="90"/>
    </row>
    <row r="448511" spans="68:68" customFormat="1">
      <c r="BP448511" s="90"/>
    </row>
    <row r="448512" spans="68:68" customFormat="1">
      <c r="BP448512" s="90"/>
    </row>
    <row r="448513" spans="68:68" customFormat="1">
      <c r="BP448513" s="90"/>
    </row>
    <row r="448514" spans="68:68" customFormat="1">
      <c r="BP448514" s="90"/>
    </row>
    <row r="448515" spans="68:68" customFormat="1">
      <c r="BP448515" s="90"/>
    </row>
    <row r="448516" spans="68:68" customFormat="1">
      <c r="BP448516" s="90"/>
    </row>
    <row r="448517" spans="68:68" customFormat="1">
      <c r="BP448517" s="90"/>
    </row>
    <row r="448518" spans="68:68" customFormat="1">
      <c r="BP448518" s="90"/>
    </row>
    <row r="448519" spans="68:68" customFormat="1">
      <c r="BP448519" s="90"/>
    </row>
    <row r="448520" spans="68:68" customFormat="1">
      <c r="BP448520" s="90"/>
    </row>
    <row r="448521" spans="68:68" customFormat="1">
      <c r="BP448521" s="90"/>
    </row>
    <row r="448522" spans="68:68" customFormat="1">
      <c r="BP448522" s="90"/>
    </row>
    <row r="448523" spans="68:68" customFormat="1">
      <c r="BP448523" s="90"/>
    </row>
    <row r="448524" spans="68:68" customFormat="1">
      <c r="BP448524" s="90"/>
    </row>
    <row r="448525" spans="68:68" customFormat="1">
      <c r="BP448525" s="90"/>
    </row>
    <row r="448526" spans="68:68" customFormat="1">
      <c r="BP448526" s="90"/>
    </row>
    <row r="448527" spans="68:68" customFormat="1">
      <c r="BP448527" s="90"/>
    </row>
    <row r="448528" spans="68:68" customFormat="1">
      <c r="BP448528" s="90"/>
    </row>
    <row r="448529" spans="68:68" customFormat="1">
      <c r="BP448529" s="90"/>
    </row>
    <row r="448530" spans="68:68" customFormat="1">
      <c r="BP448530" s="90"/>
    </row>
    <row r="448531" spans="68:68" customFormat="1">
      <c r="BP448531" s="90"/>
    </row>
    <row r="448532" spans="68:68" customFormat="1">
      <c r="BP448532" s="90"/>
    </row>
    <row r="448533" spans="68:68" customFormat="1">
      <c r="BP448533" s="90"/>
    </row>
    <row r="448534" spans="68:68" customFormat="1">
      <c r="BP448534" s="90"/>
    </row>
    <row r="448535" spans="68:68" customFormat="1">
      <c r="BP448535" s="90"/>
    </row>
    <row r="448536" spans="68:68" customFormat="1">
      <c r="BP448536" s="90"/>
    </row>
    <row r="448537" spans="68:68" customFormat="1">
      <c r="BP448537" s="90"/>
    </row>
    <row r="448538" spans="68:68" customFormat="1">
      <c r="BP448538" s="90"/>
    </row>
    <row r="448539" spans="68:68" customFormat="1">
      <c r="BP448539" s="90"/>
    </row>
    <row r="448540" spans="68:68" customFormat="1">
      <c r="BP448540" s="90"/>
    </row>
    <row r="448541" spans="68:68" customFormat="1">
      <c r="BP448541" s="90"/>
    </row>
    <row r="448542" spans="68:68" customFormat="1">
      <c r="BP448542" s="90"/>
    </row>
    <row r="448543" spans="68:68" customFormat="1">
      <c r="BP448543" s="90"/>
    </row>
    <row r="448544" spans="68:68" customFormat="1">
      <c r="BP448544" s="90"/>
    </row>
    <row r="448545" spans="68:68" customFormat="1">
      <c r="BP448545" s="90"/>
    </row>
    <row r="448546" spans="68:68" customFormat="1">
      <c r="BP448546" s="90"/>
    </row>
    <row r="448547" spans="68:68" customFormat="1">
      <c r="BP448547" s="90"/>
    </row>
    <row r="448548" spans="68:68" customFormat="1">
      <c r="BP448548" s="90"/>
    </row>
    <row r="448549" spans="68:68" customFormat="1">
      <c r="BP448549" s="90"/>
    </row>
    <row r="448550" spans="68:68" customFormat="1">
      <c r="BP448550" s="90"/>
    </row>
    <row r="448551" spans="68:68" customFormat="1">
      <c r="BP448551" s="90"/>
    </row>
    <row r="448552" spans="68:68" customFormat="1">
      <c r="BP448552" s="90"/>
    </row>
    <row r="448553" spans="68:68" customFormat="1">
      <c r="BP448553" s="90"/>
    </row>
    <row r="448554" spans="68:68" customFormat="1">
      <c r="BP448554" s="90"/>
    </row>
    <row r="448555" spans="68:68" customFormat="1">
      <c r="BP448555" s="90"/>
    </row>
    <row r="448556" spans="68:68" customFormat="1">
      <c r="BP448556" s="90"/>
    </row>
    <row r="448557" spans="68:68" customFormat="1">
      <c r="BP448557" s="90"/>
    </row>
    <row r="448558" spans="68:68" customFormat="1">
      <c r="BP448558" s="90"/>
    </row>
    <row r="448559" spans="68:68" customFormat="1">
      <c r="BP448559" s="90"/>
    </row>
    <row r="448560" spans="68:68" customFormat="1">
      <c r="BP448560" s="90"/>
    </row>
    <row r="448561" spans="68:68" customFormat="1">
      <c r="BP448561" s="90"/>
    </row>
    <row r="448562" spans="68:68" customFormat="1">
      <c r="BP448562" s="90"/>
    </row>
    <row r="448563" spans="68:68" customFormat="1">
      <c r="BP448563" s="90"/>
    </row>
    <row r="448564" spans="68:68" customFormat="1">
      <c r="BP448564" s="90"/>
    </row>
    <row r="448565" spans="68:68" customFormat="1">
      <c r="BP448565" s="90"/>
    </row>
    <row r="448566" spans="68:68" customFormat="1">
      <c r="BP448566" s="90"/>
    </row>
    <row r="448567" spans="68:68" customFormat="1">
      <c r="BP448567" s="90"/>
    </row>
    <row r="448568" spans="68:68" customFormat="1">
      <c r="BP448568" s="90"/>
    </row>
    <row r="448569" spans="68:68" customFormat="1">
      <c r="BP448569" s="90"/>
    </row>
    <row r="448570" spans="68:68" customFormat="1">
      <c r="BP448570" s="90"/>
    </row>
    <row r="448571" spans="68:68" customFormat="1">
      <c r="BP448571" s="90"/>
    </row>
    <row r="448572" spans="68:68" customFormat="1">
      <c r="BP448572" s="90"/>
    </row>
    <row r="448573" spans="68:68" customFormat="1">
      <c r="BP448573" s="90"/>
    </row>
    <row r="448574" spans="68:68" customFormat="1">
      <c r="BP448574" s="90"/>
    </row>
    <row r="448575" spans="68:68" customFormat="1">
      <c r="BP448575" s="90"/>
    </row>
    <row r="448576" spans="68:68" customFormat="1">
      <c r="BP448576" s="90"/>
    </row>
    <row r="448577" spans="68:68" customFormat="1">
      <c r="BP448577" s="90"/>
    </row>
    <row r="448578" spans="68:68" customFormat="1">
      <c r="BP448578" s="90"/>
    </row>
    <row r="448579" spans="68:68" customFormat="1">
      <c r="BP448579" s="90"/>
    </row>
    <row r="448580" spans="68:68" customFormat="1">
      <c r="BP448580" s="90"/>
    </row>
    <row r="448581" spans="68:68" customFormat="1">
      <c r="BP448581" s="90"/>
    </row>
    <row r="448582" spans="68:68" customFormat="1">
      <c r="BP448582" s="90"/>
    </row>
    <row r="448583" spans="68:68" customFormat="1">
      <c r="BP448583" s="90"/>
    </row>
    <row r="448584" spans="68:68" customFormat="1">
      <c r="BP448584" s="90"/>
    </row>
    <row r="448585" spans="68:68" customFormat="1">
      <c r="BP448585" s="90"/>
    </row>
    <row r="448586" spans="68:68" customFormat="1">
      <c r="BP448586" s="90"/>
    </row>
    <row r="448587" spans="68:68" customFormat="1">
      <c r="BP448587" s="90"/>
    </row>
    <row r="448588" spans="68:68" customFormat="1">
      <c r="BP448588" s="90"/>
    </row>
    <row r="448589" spans="68:68" customFormat="1">
      <c r="BP448589" s="90"/>
    </row>
    <row r="448590" spans="68:68" customFormat="1">
      <c r="BP448590" s="90"/>
    </row>
    <row r="448591" spans="68:68" customFormat="1">
      <c r="BP448591" s="90"/>
    </row>
    <row r="448592" spans="68:68" customFormat="1">
      <c r="BP448592" s="90"/>
    </row>
    <row r="448593" spans="68:68" customFormat="1">
      <c r="BP448593" s="90"/>
    </row>
    <row r="448594" spans="68:68" customFormat="1">
      <c r="BP448594" s="90"/>
    </row>
    <row r="448595" spans="68:68" customFormat="1">
      <c r="BP448595" s="90"/>
    </row>
    <row r="448596" spans="68:68" customFormat="1">
      <c r="BP448596" s="90"/>
    </row>
    <row r="448597" spans="68:68" customFormat="1">
      <c r="BP448597" s="90"/>
    </row>
    <row r="448598" spans="68:68" customFormat="1">
      <c r="BP448598" s="90"/>
    </row>
    <row r="448599" spans="68:68" customFormat="1">
      <c r="BP448599" s="90"/>
    </row>
    <row r="448600" spans="68:68" customFormat="1">
      <c r="BP448600" s="90"/>
    </row>
    <row r="448601" spans="68:68" customFormat="1">
      <c r="BP448601" s="90"/>
    </row>
    <row r="448602" spans="68:68" customFormat="1">
      <c r="BP448602" s="90"/>
    </row>
    <row r="448603" spans="68:68" customFormat="1">
      <c r="BP448603" s="90"/>
    </row>
    <row r="448604" spans="68:68" customFormat="1">
      <c r="BP448604" s="90"/>
    </row>
    <row r="448605" spans="68:68" customFormat="1">
      <c r="BP448605" s="90"/>
    </row>
    <row r="448606" spans="68:68" customFormat="1">
      <c r="BP448606" s="90"/>
    </row>
    <row r="448607" spans="68:68" customFormat="1">
      <c r="BP448607" s="90"/>
    </row>
    <row r="448608" spans="68:68" customFormat="1">
      <c r="BP448608" s="90"/>
    </row>
    <row r="448609" spans="68:68" customFormat="1">
      <c r="BP448609" s="90"/>
    </row>
    <row r="448610" spans="68:68" customFormat="1">
      <c r="BP448610" s="90"/>
    </row>
    <row r="448611" spans="68:68" customFormat="1">
      <c r="BP448611" s="90"/>
    </row>
    <row r="448612" spans="68:68" customFormat="1">
      <c r="BP448612" s="90"/>
    </row>
    <row r="448613" spans="68:68" customFormat="1">
      <c r="BP448613" s="90"/>
    </row>
    <row r="448614" spans="68:68" customFormat="1">
      <c r="BP448614" s="90"/>
    </row>
    <row r="448615" spans="68:68" customFormat="1">
      <c r="BP448615" s="90"/>
    </row>
    <row r="448616" spans="68:68" customFormat="1">
      <c r="BP448616" s="90"/>
    </row>
    <row r="448617" spans="68:68" customFormat="1">
      <c r="BP448617" s="90"/>
    </row>
    <row r="448618" spans="68:68" customFormat="1">
      <c r="BP448618" s="90"/>
    </row>
    <row r="448619" spans="68:68" customFormat="1">
      <c r="BP448619" s="90"/>
    </row>
    <row r="448620" spans="68:68" customFormat="1">
      <c r="BP448620" s="90"/>
    </row>
    <row r="448621" spans="68:68" customFormat="1">
      <c r="BP448621" s="90"/>
    </row>
    <row r="448622" spans="68:68" customFormat="1">
      <c r="BP448622" s="90"/>
    </row>
    <row r="448623" spans="68:68" customFormat="1">
      <c r="BP448623" s="90"/>
    </row>
    <row r="448624" spans="68:68" customFormat="1">
      <c r="BP448624" s="90"/>
    </row>
    <row r="448625" spans="68:68" customFormat="1">
      <c r="BP448625" s="90"/>
    </row>
    <row r="448626" spans="68:68" customFormat="1">
      <c r="BP448626" s="90"/>
    </row>
    <row r="448627" spans="68:68" customFormat="1">
      <c r="BP448627" s="90"/>
    </row>
    <row r="448628" spans="68:68" customFormat="1">
      <c r="BP448628" s="90"/>
    </row>
    <row r="448629" spans="68:68" customFormat="1">
      <c r="BP448629" s="90"/>
    </row>
    <row r="448630" spans="68:68" customFormat="1">
      <c r="BP448630" s="90"/>
    </row>
    <row r="448631" spans="68:68" customFormat="1">
      <c r="BP448631" s="90"/>
    </row>
    <row r="448632" spans="68:68" customFormat="1">
      <c r="BP448632" s="90"/>
    </row>
    <row r="448633" spans="68:68" customFormat="1">
      <c r="BP448633" s="90"/>
    </row>
    <row r="448634" spans="68:68" customFormat="1">
      <c r="BP448634" s="90"/>
    </row>
    <row r="448635" spans="68:68" customFormat="1">
      <c r="BP448635" s="90"/>
    </row>
    <row r="448636" spans="68:68" customFormat="1">
      <c r="BP448636" s="90"/>
    </row>
    <row r="448637" spans="68:68" customFormat="1">
      <c r="BP448637" s="90"/>
    </row>
    <row r="448638" spans="68:68" customFormat="1">
      <c r="BP448638" s="90"/>
    </row>
    <row r="448639" spans="68:68" customFormat="1">
      <c r="BP448639" s="90"/>
    </row>
    <row r="448640" spans="68:68" customFormat="1">
      <c r="BP448640" s="90"/>
    </row>
    <row r="448641" spans="68:68" customFormat="1">
      <c r="BP448641" s="90"/>
    </row>
    <row r="448642" spans="68:68" customFormat="1">
      <c r="BP448642" s="90"/>
    </row>
    <row r="448643" spans="68:68" customFormat="1">
      <c r="BP448643" s="90"/>
    </row>
    <row r="448644" spans="68:68" customFormat="1">
      <c r="BP448644" s="90"/>
    </row>
    <row r="448645" spans="68:68" customFormat="1">
      <c r="BP448645" s="90"/>
    </row>
    <row r="448646" spans="68:68" customFormat="1">
      <c r="BP448646" s="90"/>
    </row>
    <row r="448647" spans="68:68" customFormat="1">
      <c r="BP448647" s="90"/>
    </row>
    <row r="448648" spans="68:68" customFormat="1">
      <c r="BP448648" s="90"/>
    </row>
    <row r="448649" spans="68:68" customFormat="1">
      <c r="BP448649" s="90"/>
    </row>
    <row r="448650" spans="68:68" customFormat="1">
      <c r="BP448650" s="90"/>
    </row>
    <row r="448651" spans="68:68" customFormat="1">
      <c r="BP448651" s="90"/>
    </row>
    <row r="448652" spans="68:68" customFormat="1">
      <c r="BP448652" s="90"/>
    </row>
    <row r="448653" spans="68:68" customFormat="1">
      <c r="BP448653" s="90"/>
    </row>
    <row r="448654" spans="68:68" customFormat="1">
      <c r="BP448654" s="90"/>
    </row>
    <row r="448655" spans="68:68" customFormat="1">
      <c r="BP448655" s="90"/>
    </row>
    <row r="448656" spans="68:68" customFormat="1">
      <c r="BP448656" s="90"/>
    </row>
    <row r="448657" spans="68:68" customFormat="1">
      <c r="BP448657" s="90"/>
    </row>
    <row r="448658" spans="68:68" customFormat="1">
      <c r="BP448658" s="90"/>
    </row>
    <row r="448659" spans="68:68" customFormat="1">
      <c r="BP448659" s="90"/>
    </row>
    <row r="448660" spans="68:68" customFormat="1">
      <c r="BP448660" s="90"/>
    </row>
    <row r="448661" spans="68:68" customFormat="1">
      <c r="BP448661" s="90"/>
    </row>
    <row r="448662" spans="68:68" customFormat="1">
      <c r="BP448662" s="90"/>
    </row>
    <row r="448663" spans="68:68" customFormat="1">
      <c r="BP448663" s="90"/>
    </row>
    <row r="448664" spans="68:68" customFormat="1">
      <c r="BP448664" s="90"/>
    </row>
    <row r="448665" spans="68:68" customFormat="1">
      <c r="BP448665" s="90"/>
    </row>
    <row r="448666" spans="68:68" customFormat="1">
      <c r="BP448666" s="90"/>
    </row>
    <row r="448667" spans="68:68" customFormat="1">
      <c r="BP448667" s="90"/>
    </row>
    <row r="448668" spans="68:68" customFormat="1">
      <c r="BP448668" s="90"/>
    </row>
    <row r="448669" spans="68:68" customFormat="1">
      <c r="BP448669" s="90"/>
    </row>
    <row r="448670" spans="68:68" customFormat="1">
      <c r="BP448670" s="90"/>
    </row>
    <row r="448671" spans="68:68" customFormat="1">
      <c r="BP448671" s="90"/>
    </row>
    <row r="448672" spans="68:68" customFormat="1">
      <c r="BP448672" s="90"/>
    </row>
    <row r="448673" spans="68:68" customFormat="1">
      <c r="BP448673" s="90"/>
    </row>
    <row r="448674" spans="68:68" customFormat="1">
      <c r="BP448674" s="90"/>
    </row>
    <row r="448675" spans="68:68" customFormat="1">
      <c r="BP448675" s="90"/>
    </row>
    <row r="448676" spans="68:68" customFormat="1">
      <c r="BP448676" s="90"/>
    </row>
    <row r="448677" spans="68:68" customFormat="1">
      <c r="BP448677" s="90"/>
    </row>
    <row r="448678" spans="68:68" customFormat="1">
      <c r="BP448678" s="90"/>
    </row>
    <row r="448679" spans="68:68" customFormat="1">
      <c r="BP448679" s="90"/>
    </row>
    <row r="448680" spans="68:68" customFormat="1">
      <c r="BP448680" s="90"/>
    </row>
    <row r="448681" spans="68:68" customFormat="1">
      <c r="BP448681" s="90"/>
    </row>
    <row r="448682" spans="68:68" customFormat="1">
      <c r="BP448682" s="90"/>
    </row>
    <row r="448683" spans="68:68" customFormat="1">
      <c r="BP448683" s="90"/>
    </row>
    <row r="448684" spans="68:68" customFormat="1">
      <c r="BP448684" s="90"/>
    </row>
    <row r="448685" spans="68:68" customFormat="1">
      <c r="BP448685" s="90"/>
    </row>
    <row r="448686" spans="68:68" customFormat="1">
      <c r="BP448686" s="90"/>
    </row>
    <row r="448687" spans="68:68" customFormat="1">
      <c r="BP448687" s="90"/>
    </row>
    <row r="448688" spans="68:68" customFormat="1">
      <c r="BP448688" s="90"/>
    </row>
    <row r="448689" spans="68:68" customFormat="1">
      <c r="BP448689" s="90"/>
    </row>
    <row r="448690" spans="68:68" customFormat="1">
      <c r="BP448690" s="90"/>
    </row>
    <row r="448691" spans="68:68" customFormat="1">
      <c r="BP448691" s="90"/>
    </row>
    <row r="448692" spans="68:68" customFormat="1">
      <c r="BP448692" s="90"/>
    </row>
    <row r="448693" spans="68:68" customFormat="1">
      <c r="BP448693" s="90"/>
    </row>
    <row r="448694" spans="68:68" customFormat="1">
      <c r="BP448694" s="90"/>
    </row>
    <row r="448695" spans="68:68" customFormat="1">
      <c r="BP448695" s="90"/>
    </row>
    <row r="448696" spans="68:68" customFormat="1">
      <c r="BP448696" s="90"/>
    </row>
    <row r="448697" spans="68:68" customFormat="1">
      <c r="BP448697" s="90"/>
    </row>
    <row r="448698" spans="68:68" customFormat="1">
      <c r="BP448698" s="90"/>
    </row>
    <row r="448699" spans="68:68" customFormat="1">
      <c r="BP448699" s="90"/>
    </row>
    <row r="448700" spans="68:68" customFormat="1">
      <c r="BP448700" s="90"/>
    </row>
    <row r="448701" spans="68:68" customFormat="1">
      <c r="BP448701" s="90"/>
    </row>
    <row r="448702" spans="68:68" customFormat="1">
      <c r="BP448702" s="90"/>
    </row>
    <row r="448703" spans="68:68" customFormat="1">
      <c r="BP448703" s="90"/>
    </row>
    <row r="448704" spans="68:68" customFormat="1">
      <c r="BP448704" s="90"/>
    </row>
    <row r="448705" spans="68:68" customFormat="1">
      <c r="BP448705" s="90"/>
    </row>
    <row r="448706" spans="68:68" customFormat="1">
      <c r="BP448706" s="90"/>
    </row>
    <row r="448707" spans="68:68" customFormat="1">
      <c r="BP448707" s="90"/>
    </row>
    <row r="448708" spans="68:68" customFormat="1">
      <c r="BP448708" s="90"/>
    </row>
    <row r="448709" spans="68:68" customFormat="1">
      <c r="BP448709" s="90"/>
    </row>
    <row r="448710" spans="68:68" customFormat="1">
      <c r="BP448710" s="90"/>
    </row>
    <row r="448711" spans="68:68" customFormat="1">
      <c r="BP448711" s="90"/>
    </row>
    <row r="448712" spans="68:68" customFormat="1">
      <c r="BP448712" s="90"/>
    </row>
    <row r="448713" spans="68:68" customFormat="1">
      <c r="BP448713" s="90"/>
    </row>
    <row r="448714" spans="68:68" customFormat="1">
      <c r="BP448714" s="90"/>
    </row>
    <row r="448715" spans="68:68" customFormat="1">
      <c r="BP448715" s="90"/>
    </row>
    <row r="448716" spans="68:68" customFormat="1">
      <c r="BP448716" s="90"/>
    </row>
    <row r="448717" spans="68:68" customFormat="1">
      <c r="BP448717" s="90"/>
    </row>
    <row r="448718" spans="68:68" customFormat="1">
      <c r="BP448718" s="90"/>
    </row>
    <row r="448719" spans="68:68" customFormat="1">
      <c r="BP448719" s="90"/>
    </row>
    <row r="448720" spans="68:68" customFormat="1">
      <c r="BP448720" s="90"/>
    </row>
    <row r="448721" spans="68:68" customFormat="1">
      <c r="BP448721" s="90"/>
    </row>
    <row r="448722" spans="68:68" customFormat="1">
      <c r="BP448722" s="90"/>
    </row>
    <row r="448723" spans="68:68" customFormat="1">
      <c r="BP448723" s="90"/>
    </row>
    <row r="448724" spans="68:68" customFormat="1">
      <c r="BP448724" s="90"/>
    </row>
    <row r="448725" spans="68:68" customFormat="1">
      <c r="BP448725" s="90"/>
    </row>
    <row r="448726" spans="68:68" customFormat="1">
      <c r="BP448726" s="90"/>
    </row>
    <row r="448727" spans="68:68" customFormat="1">
      <c r="BP448727" s="90"/>
    </row>
    <row r="448728" spans="68:68" customFormat="1">
      <c r="BP448728" s="90"/>
    </row>
    <row r="448729" spans="68:68" customFormat="1">
      <c r="BP448729" s="90"/>
    </row>
    <row r="448730" spans="68:68" customFormat="1">
      <c r="BP448730" s="90"/>
    </row>
    <row r="448731" spans="68:68" customFormat="1">
      <c r="BP448731" s="90"/>
    </row>
    <row r="448732" spans="68:68" customFormat="1">
      <c r="BP448732" s="90"/>
    </row>
    <row r="448733" spans="68:68" customFormat="1">
      <c r="BP448733" s="90"/>
    </row>
    <row r="448734" spans="68:68" customFormat="1">
      <c r="BP448734" s="90"/>
    </row>
    <row r="448735" spans="68:68" customFormat="1">
      <c r="BP448735" s="90"/>
    </row>
    <row r="448736" spans="68:68" customFormat="1">
      <c r="BP448736" s="90"/>
    </row>
    <row r="448737" spans="68:68" customFormat="1">
      <c r="BP448737" s="90"/>
    </row>
    <row r="448738" spans="68:68" customFormat="1">
      <c r="BP448738" s="90"/>
    </row>
    <row r="448739" spans="68:68" customFormat="1">
      <c r="BP448739" s="90"/>
    </row>
    <row r="448740" spans="68:68" customFormat="1">
      <c r="BP448740" s="90"/>
    </row>
    <row r="448741" spans="68:68" customFormat="1">
      <c r="BP448741" s="90"/>
    </row>
    <row r="448742" spans="68:68" customFormat="1">
      <c r="BP448742" s="90"/>
    </row>
    <row r="448743" spans="68:68" customFormat="1">
      <c r="BP448743" s="90"/>
    </row>
    <row r="448744" spans="68:68" customFormat="1">
      <c r="BP448744" s="90"/>
    </row>
    <row r="448745" spans="68:68" customFormat="1">
      <c r="BP448745" s="90"/>
    </row>
    <row r="448746" spans="68:68" customFormat="1">
      <c r="BP448746" s="90"/>
    </row>
    <row r="448747" spans="68:68" customFormat="1">
      <c r="BP448747" s="90"/>
    </row>
    <row r="448748" spans="68:68" customFormat="1">
      <c r="BP448748" s="90"/>
    </row>
    <row r="448749" spans="68:68" customFormat="1">
      <c r="BP448749" s="90"/>
    </row>
    <row r="448750" spans="68:68" customFormat="1">
      <c r="BP448750" s="90"/>
    </row>
    <row r="448751" spans="68:68" customFormat="1">
      <c r="BP448751" s="90"/>
    </row>
    <row r="448752" spans="68:68" customFormat="1">
      <c r="BP448752" s="90"/>
    </row>
    <row r="448753" spans="68:68" customFormat="1">
      <c r="BP448753" s="90"/>
    </row>
    <row r="448754" spans="68:68" customFormat="1">
      <c r="BP448754" s="90"/>
    </row>
    <row r="448755" spans="68:68" customFormat="1">
      <c r="BP448755" s="90"/>
    </row>
    <row r="448756" spans="68:68" customFormat="1">
      <c r="BP448756" s="90"/>
    </row>
    <row r="448757" spans="68:68" customFormat="1">
      <c r="BP448757" s="90"/>
    </row>
    <row r="448758" spans="68:68" customFormat="1">
      <c r="BP448758" s="90"/>
    </row>
    <row r="448759" spans="68:68" customFormat="1">
      <c r="BP448759" s="90"/>
    </row>
    <row r="448760" spans="68:68" customFormat="1">
      <c r="BP448760" s="90"/>
    </row>
    <row r="448761" spans="68:68" customFormat="1">
      <c r="BP448761" s="90"/>
    </row>
    <row r="448762" spans="68:68" customFormat="1">
      <c r="BP448762" s="90"/>
    </row>
    <row r="448763" spans="68:68" customFormat="1">
      <c r="BP448763" s="90"/>
    </row>
    <row r="448764" spans="68:68" customFormat="1">
      <c r="BP448764" s="90"/>
    </row>
    <row r="448765" spans="68:68" customFormat="1">
      <c r="BP448765" s="90"/>
    </row>
    <row r="448766" spans="68:68" customFormat="1">
      <c r="BP448766" s="90"/>
    </row>
    <row r="448767" spans="68:68" customFormat="1">
      <c r="BP448767" s="90"/>
    </row>
    <row r="448768" spans="68:68" customFormat="1">
      <c r="BP448768" s="90"/>
    </row>
    <row r="448769" spans="68:68" customFormat="1">
      <c r="BP448769" s="90"/>
    </row>
    <row r="448770" spans="68:68" customFormat="1">
      <c r="BP448770" s="90"/>
    </row>
    <row r="448771" spans="68:68" customFormat="1">
      <c r="BP448771" s="90"/>
    </row>
    <row r="448772" spans="68:68" customFormat="1">
      <c r="BP448772" s="90"/>
    </row>
    <row r="448773" spans="68:68" customFormat="1">
      <c r="BP448773" s="90"/>
    </row>
    <row r="448774" spans="68:68" customFormat="1">
      <c r="BP448774" s="90"/>
    </row>
    <row r="448775" spans="68:68" customFormat="1">
      <c r="BP448775" s="90"/>
    </row>
    <row r="448776" spans="68:68" customFormat="1">
      <c r="BP448776" s="90"/>
    </row>
    <row r="448777" spans="68:68" customFormat="1">
      <c r="BP448777" s="90"/>
    </row>
    <row r="448778" spans="68:68" customFormat="1">
      <c r="BP448778" s="90"/>
    </row>
    <row r="448779" spans="68:68" customFormat="1">
      <c r="BP448779" s="90"/>
    </row>
    <row r="448780" spans="68:68" customFormat="1">
      <c r="BP448780" s="90"/>
    </row>
    <row r="448781" spans="68:68" customFormat="1">
      <c r="BP448781" s="90"/>
    </row>
    <row r="448782" spans="68:68" customFormat="1">
      <c r="BP448782" s="90"/>
    </row>
    <row r="448783" spans="68:68" customFormat="1">
      <c r="BP448783" s="90"/>
    </row>
    <row r="448784" spans="68:68" customFormat="1">
      <c r="BP448784" s="90"/>
    </row>
    <row r="448785" spans="68:68" customFormat="1">
      <c r="BP448785" s="90"/>
    </row>
    <row r="448786" spans="68:68" customFormat="1">
      <c r="BP448786" s="90"/>
    </row>
    <row r="448787" spans="68:68" customFormat="1">
      <c r="BP448787" s="90"/>
    </row>
    <row r="448788" spans="68:68" customFormat="1">
      <c r="BP448788" s="90"/>
    </row>
    <row r="448789" spans="68:68" customFormat="1">
      <c r="BP448789" s="90"/>
    </row>
    <row r="448790" spans="68:68" customFormat="1">
      <c r="BP448790" s="90"/>
    </row>
    <row r="448791" spans="68:68" customFormat="1">
      <c r="BP448791" s="90"/>
    </row>
    <row r="448792" spans="68:68" customFormat="1">
      <c r="BP448792" s="90"/>
    </row>
    <row r="448793" spans="68:68" customFormat="1">
      <c r="BP448793" s="90"/>
    </row>
    <row r="448794" spans="68:68" customFormat="1">
      <c r="BP448794" s="90"/>
    </row>
    <row r="448795" spans="68:68" customFormat="1">
      <c r="BP448795" s="90"/>
    </row>
    <row r="448796" spans="68:68" customFormat="1">
      <c r="BP448796" s="90"/>
    </row>
    <row r="448797" spans="68:68" customFormat="1">
      <c r="BP448797" s="90"/>
    </row>
    <row r="448798" spans="68:68" customFormat="1">
      <c r="BP448798" s="90"/>
    </row>
    <row r="448799" spans="68:68" customFormat="1">
      <c r="BP448799" s="90"/>
    </row>
    <row r="448800" spans="68:68" customFormat="1">
      <c r="BP448800" s="90"/>
    </row>
    <row r="448801" spans="68:68" customFormat="1">
      <c r="BP448801" s="90"/>
    </row>
    <row r="448802" spans="68:68" customFormat="1">
      <c r="BP448802" s="90"/>
    </row>
    <row r="448803" spans="68:68" customFormat="1">
      <c r="BP448803" s="90"/>
    </row>
    <row r="448804" spans="68:68" customFormat="1">
      <c r="BP448804" s="90"/>
    </row>
    <row r="448805" spans="68:68" customFormat="1">
      <c r="BP448805" s="90"/>
    </row>
    <row r="448806" spans="68:68" customFormat="1">
      <c r="BP448806" s="90"/>
    </row>
    <row r="448807" spans="68:68" customFormat="1">
      <c r="BP448807" s="90"/>
    </row>
    <row r="448808" spans="68:68" customFormat="1">
      <c r="BP448808" s="90"/>
    </row>
    <row r="448809" spans="68:68" customFormat="1">
      <c r="BP448809" s="90"/>
    </row>
    <row r="448810" spans="68:68" customFormat="1">
      <c r="BP448810" s="90"/>
    </row>
    <row r="448811" spans="68:68" customFormat="1">
      <c r="BP448811" s="90"/>
    </row>
    <row r="448812" spans="68:68" customFormat="1">
      <c r="BP448812" s="90"/>
    </row>
    <row r="448813" spans="68:68" customFormat="1">
      <c r="BP448813" s="90"/>
    </row>
    <row r="448814" spans="68:68" customFormat="1">
      <c r="BP448814" s="90"/>
    </row>
    <row r="448815" spans="68:68" customFormat="1">
      <c r="BP448815" s="90"/>
    </row>
    <row r="448816" spans="68:68" customFormat="1">
      <c r="BP448816" s="90"/>
    </row>
    <row r="448817" spans="68:68" customFormat="1">
      <c r="BP448817" s="90"/>
    </row>
    <row r="448818" spans="68:68" customFormat="1">
      <c r="BP448818" s="90"/>
    </row>
    <row r="448819" spans="68:68" customFormat="1">
      <c r="BP448819" s="90"/>
    </row>
    <row r="448820" spans="68:68" customFormat="1">
      <c r="BP448820" s="90"/>
    </row>
    <row r="448821" spans="68:68" customFormat="1">
      <c r="BP448821" s="90"/>
    </row>
    <row r="448822" spans="68:68" customFormat="1">
      <c r="BP448822" s="90"/>
    </row>
    <row r="448823" spans="68:68" customFormat="1">
      <c r="BP448823" s="90"/>
    </row>
    <row r="448824" spans="68:68" customFormat="1">
      <c r="BP448824" s="90"/>
    </row>
    <row r="448825" spans="68:68" customFormat="1">
      <c r="BP448825" s="90"/>
    </row>
    <row r="448826" spans="68:68" customFormat="1">
      <c r="BP448826" s="90"/>
    </row>
    <row r="448827" spans="68:68" customFormat="1">
      <c r="BP448827" s="90"/>
    </row>
    <row r="448828" spans="68:68" customFormat="1">
      <c r="BP448828" s="90"/>
    </row>
    <row r="448829" spans="68:68" customFormat="1">
      <c r="BP448829" s="90"/>
    </row>
    <row r="448830" spans="68:68" customFormat="1">
      <c r="BP448830" s="90"/>
    </row>
    <row r="448831" spans="68:68" customFormat="1">
      <c r="BP448831" s="90"/>
    </row>
    <row r="448832" spans="68:68" customFormat="1">
      <c r="BP448832" s="90"/>
    </row>
    <row r="448833" spans="68:68" customFormat="1">
      <c r="BP448833" s="90"/>
    </row>
    <row r="448834" spans="68:68" customFormat="1">
      <c r="BP448834" s="90"/>
    </row>
    <row r="448835" spans="68:68" customFormat="1">
      <c r="BP448835" s="90"/>
    </row>
    <row r="448836" spans="68:68" customFormat="1">
      <c r="BP448836" s="90"/>
    </row>
    <row r="448837" spans="68:68" customFormat="1">
      <c r="BP448837" s="90"/>
    </row>
    <row r="448838" spans="68:68" customFormat="1">
      <c r="BP448838" s="90"/>
    </row>
    <row r="448839" spans="68:68" customFormat="1">
      <c r="BP448839" s="90"/>
    </row>
    <row r="448840" spans="68:68" customFormat="1">
      <c r="BP448840" s="90"/>
    </row>
    <row r="448841" spans="68:68" customFormat="1">
      <c r="BP448841" s="90"/>
    </row>
    <row r="448842" spans="68:68" customFormat="1">
      <c r="BP448842" s="90"/>
    </row>
    <row r="448843" spans="68:68" customFormat="1">
      <c r="BP448843" s="90"/>
    </row>
    <row r="448844" spans="68:68" customFormat="1">
      <c r="BP448844" s="90"/>
    </row>
    <row r="448845" spans="68:68" customFormat="1">
      <c r="BP448845" s="90"/>
    </row>
    <row r="448846" spans="68:68" customFormat="1">
      <c r="BP448846" s="90"/>
    </row>
    <row r="448847" spans="68:68" customFormat="1">
      <c r="BP448847" s="90"/>
    </row>
    <row r="448848" spans="68:68" customFormat="1">
      <c r="BP448848" s="90"/>
    </row>
    <row r="448849" spans="68:68" customFormat="1">
      <c r="BP448849" s="90"/>
    </row>
    <row r="448850" spans="68:68" customFormat="1">
      <c r="BP448850" s="90"/>
    </row>
    <row r="448851" spans="68:68" customFormat="1">
      <c r="BP448851" s="90"/>
    </row>
    <row r="448852" spans="68:68" customFormat="1">
      <c r="BP448852" s="90"/>
    </row>
    <row r="448853" spans="68:68" customFormat="1">
      <c r="BP448853" s="90"/>
    </row>
    <row r="448854" spans="68:68" customFormat="1">
      <c r="BP448854" s="90"/>
    </row>
    <row r="448855" spans="68:68" customFormat="1">
      <c r="BP448855" s="90"/>
    </row>
    <row r="448856" spans="68:68" customFormat="1">
      <c r="BP448856" s="90"/>
    </row>
    <row r="448857" spans="68:68" customFormat="1">
      <c r="BP448857" s="90"/>
    </row>
    <row r="448858" spans="68:68" customFormat="1">
      <c r="BP448858" s="90"/>
    </row>
    <row r="448859" spans="68:68" customFormat="1">
      <c r="BP448859" s="90"/>
    </row>
    <row r="448860" spans="68:68" customFormat="1">
      <c r="BP448860" s="90"/>
    </row>
    <row r="448861" spans="68:68" customFormat="1">
      <c r="BP448861" s="90"/>
    </row>
    <row r="448862" spans="68:68" customFormat="1">
      <c r="BP448862" s="90"/>
    </row>
    <row r="448863" spans="68:68" customFormat="1">
      <c r="BP448863" s="90"/>
    </row>
    <row r="448864" spans="68:68" customFormat="1">
      <c r="BP448864" s="90"/>
    </row>
    <row r="448865" spans="68:68" customFormat="1">
      <c r="BP448865" s="90"/>
    </row>
    <row r="448866" spans="68:68" customFormat="1">
      <c r="BP448866" s="90"/>
    </row>
    <row r="448867" spans="68:68" customFormat="1">
      <c r="BP448867" s="90"/>
    </row>
    <row r="448868" spans="68:68" customFormat="1">
      <c r="BP448868" s="90"/>
    </row>
    <row r="448869" spans="68:68" customFormat="1">
      <c r="BP448869" s="90"/>
    </row>
    <row r="448870" spans="68:68" customFormat="1">
      <c r="BP448870" s="90"/>
    </row>
    <row r="448871" spans="68:68" customFormat="1">
      <c r="BP448871" s="90"/>
    </row>
    <row r="448872" spans="68:68" customFormat="1">
      <c r="BP448872" s="90"/>
    </row>
    <row r="448873" spans="68:68" customFormat="1">
      <c r="BP448873" s="90"/>
    </row>
    <row r="448874" spans="68:68" customFormat="1">
      <c r="BP448874" s="90"/>
    </row>
    <row r="448875" spans="68:68" customFormat="1">
      <c r="BP448875" s="90"/>
    </row>
    <row r="448876" spans="68:68" customFormat="1">
      <c r="BP448876" s="90"/>
    </row>
    <row r="448877" spans="68:68" customFormat="1">
      <c r="BP448877" s="90"/>
    </row>
    <row r="448878" spans="68:68" customFormat="1">
      <c r="BP448878" s="90"/>
    </row>
    <row r="448879" spans="68:68" customFormat="1">
      <c r="BP448879" s="90"/>
    </row>
    <row r="448880" spans="68:68" customFormat="1">
      <c r="BP448880" s="90"/>
    </row>
    <row r="448881" spans="68:68" customFormat="1">
      <c r="BP448881" s="90"/>
    </row>
    <row r="448882" spans="68:68" customFormat="1">
      <c r="BP448882" s="90"/>
    </row>
    <row r="448883" spans="68:68" customFormat="1">
      <c r="BP448883" s="90"/>
    </row>
    <row r="448884" spans="68:68" customFormat="1">
      <c r="BP448884" s="90"/>
    </row>
    <row r="448885" spans="68:68" customFormat="1">
      <c r="BP448885" s="90"/>
    </row>
    <row r="448886" spans="68:68" customFormat="1">
      <c r="BP448886" s="90"/>
    </row>
    <row r="448887" spans="68:68" customFormat="1">
      <c r="BP448887" s="90"/>
    </row>
    <row r="448888" spans="68:68" customFormat="1">
      <c r="BP448888" s="90"/>
    </row>
    <row r="448889" spans="68:68" customFormat="1">
      <c r="BP448889" s="90"/>
    </row>
    <row r="448890" spans="68:68" customFormat="1">
      <c r="BP448890" s="90"/>
    </row>
    <row r="448891" spans="68:68" customFormat="1">
      <c r="BP448891" s="90"/>
    </row>
    <row r="448892" spans="68:68" customFormat="1">
      <c r="BP448892" s="90"/>
    </row>
    <row r="448893" spans="68:68" customFormat="1">
      <c r="BP448893" s="90"/>
    </row>
    <row r="448894" spans="68:68" customFormat="1">
      <c r="BP448894" s="90"/>
    </row>
    <row r="448895" spans="68:68" customFormat="1">
      <c r="BP448895" s="90"/>
    </row>
    <row r="448896" spans="68:68" customFormat="1">
      <c r="BP448896" s="90"/>
    </row>
    <row r="448897" spans="68:68" customFormat="1">
      <c r="BP448897" s="90"/>
    </row>
    <row r="448898" spans="68:68" customFormat="1">
      <c r="BP448898" s="90"/>
    </row>
    <row r="448899" spans="68:68" customFormat="1">
      <c r="BP448899" s="90"/>
    </row>
    <row r="448900" spans="68:68" customFormat="1">
      <c r="BP448900" s="90"/>
    </row>
    <row r="448901" spans="68:68" customFormat="1">
      <c r="BP448901" s="90"/>
    </row>
    <row r="448902" spans="68:68" customFormat="1">
      <c r="BP448902" s="90"/>
    </row>
    <row r="448903" spans="68:68" customFormat="1">
      <c r="BP448903" s="90"/>
    </row>
    <row r="448904" spans="68:68" customFormat="1">
      <c r="BP448904" s="90"/>
    </row>
    <row r="448905" spans="68:68" customFormat="1">
      <c r="BP448905" s="90"/>
    </row>
    <row r="448906" spans="68:68" customFormat="1">
      <c r="BP448906" s="90"/>
    </row>
    <row r="448907" spans="68:68" customFormat="1">
      <c r="BP448907" s="90"/>
    </row>
    <row r="448908" spans="68:68" customFormat="1">
      <c r="BP448908" s="90"/>
    </row>
    <row r="448909" spans="68:68" customFormat="1">
      <c r="BP448909" s="90"/>
    </row>
    <row r="448910" spans="68:68" customFormat="1">
      <c r="BP448910" s="90"/>
    </row>
    <row r="448911" spans="68:68" customFormat="1">
      <c r="BP448911" s="90"/>
    </row>
    <row r="448912" spans="68:68" customFormat="1">
      <c r="BP448912" s="90"/>
    </row>
    <row r="448913" spans="68:68" customFormat="1">
      <c r="BP448913" s="90"/>
    </row>
    <row r="448914" spans="68:68" customFormat="1">
      <c r="BP448914" s="90"/>
    </row>
    <row r="448915" spans="68:68" customFormat="1">
      <c r="BP448915" s="90"/>
    </row>
    <row r="448916" spans="68:68" customFormat="1">
      <c r="BP448916" s="90"/>
    </row>
    <row r="448917" spans="68:68" customFormat="1">
      <c r="BP448917" s="90"/>
    </row>
    <row r="448918" spans="68:68" customFormat="1">
      <c r="BP448918" s="90"/>
    </row>
    <row r="448919" spans="68:68" customFormat="1">
      <c r="BP448919" s="90"/>
    </row>
    <row r="448920" spans="68:68" customFormat="1">
      <c r="BP448920" s="90"/>
    </row>
    <row r="448921" spans="68:68" customFormat="1">
      <c r="BP448921" s="90"/>
    </row>
    <row r="448922" spans="68:68" customFormat="1">
      <c r="BP448922" s="90"/>
    </row>
    <row r="448923" spans="68:68" customFormat="1">
      <c r="BP448923" s="90"/>
    </row>
    <row r="448924" spans="68:68" customFormat="1">
      <c r="BP448924" s="90"/>
    </row>
    <row r="448925" spans="68:68" customFormat="1">
      <c r="BP448925" s="90"/>
    </row>
    <row r="448926" spans="68:68" customFormat="1">
      <c r="BP448926" s="90"/>
    </row>
    <row r="448927" spans="68:68" customFormat="1">
      <c r="BP448927" s="90"/>
    </row>
    <row r="448928" spans="68:68" customFormat="1">
      <c r="BP448928" s="90"/>
    </row>
    <row r="448929" spans="68:68" customFormat="1">
      <c r="BP448929" s="90"/>
    </row>
    <row r="448930" spans="68:68" customFormat="1">
      <c r="BP448930" s="90"/>
    </row>
    <row r="448931" spans="68:68" customFormat="1">
      <c r="BP448931" s="90"/>
    </row>
    <row r="448932" spans="68:68" customFormat="1">
      <c r="BP448932" s="90"/>
    </row>
    <row r="448933" spans="68:68" customFormat="1">
      <c r="BP448933" s="90"/>
    </row>
    <row r="448934" spans="68:68" customFormat="1">
      <c r="BP448934" s="90"/>
    </row>
    <row r="448935" spans="68:68" customFormat="1">
      <c r="BP448935" s="90"/>
    </row>
    <row r="448936" spans="68:68" customFormat="1">
      <c r="BP448936" s="90"/>
    </row>
    <row r="448937" spans="68:68" customFormat="1">
      <c r="BP448937" s="90"/>
    </row>
    <row r="448938" spans="68:68" customFormat="1">
      <c r="BP448938" s="90"/>
    </row>
    <row r="448939" spans="68:68" customFormat="1">
      <c r="BP448939" s="90"/>
    </row>
    <row r="448940" spans="68:68" customFormat="1">
      <c r="BP448940" s="90"/>
    </row>
    <row r="448941" spans="68:68" customFormat="1">
      <c r="BP448941" s="90"/>
    </row>
    <row r="448942" spans="68:68" customFormat="1">
      <c r="BP448942" s="90"/>
    </row>
    <row r="448943" spans="68:68" customFormat="1">
      <c r="BP448943" s="90"/>
    </row>
    <row r="448944" spans="68:68" customFormat="1">
      <c r="BP448944" s="90"/>
    </row>
    <row r="448945" spans="68:68" customFormat="1">
      <c r="BP448945" s="90"/>
    </row>
    <row r="448946" spans="68:68" customFormat="1">
      <c r="BP448946" s="90"/>
    </row>
    <row r="448947" spans="68:68" customFormat="1">
      <c r="BP448947" s="90"/>
    </row>
    <row r="448948" spans="68:68" customFormat="1">
      <c r="BP448948" s="90"/>
    </row>
    <row r="448949" spans="68:68" customFormat="1">
      <c r="BP448949" s="90"/>
    </row>
    <row r="448950" spans="68:68" customFormat="1">
      <c r="BP448950" s="90"/>
    </row>
    <row r="448951" spans="68:68" customFormat="1">
      <c r="BP448951" s="90"/>
    </row>
    <row r="448952" spans="68:68" customFormat="1">
      <c r="BP448952" s="90"/>
    </row>
    <row r="448953" spans="68:68" customFormat="1">
      <c r="BP448953" s="90"/>
    </row>
    <row r="448954" spans="68:68" customFormat="1">
      <c r="BP448954" s="90"/>
    </row>
    <row r="448955" spans="68:68" customFormat="1">
      <c r="BP448955" s="90"/>
    </row>
    <row r="448956" spans="68:68" customFormat="1">
      <c r="BP448956" s="90"/>
    </row>
    <row r="448957" spans="68:68" customFormat="1">
      <c r="BP448957" s="90"/>
    </row>
    <row r="448958" spans="68:68" customFormat="1">
      <c r="BP448958" s="90"/>
    </row>
    <row r="448959" spans="68:68" customFormat="1">
      <c r="BP448959" s="90"/>
    </row>
    <row r="448960" spans="68:68" customFormat="1">
      <c r="BP448960" s="90"/>
    </row>
    <row r="448961" spans="68:68" customFormat="1">
      <c r="BP448961" s="90"/>
    </row>
    <row r="448962" spans="68:68" customFormat="1">
      <c r="BP448962" s="90"/>
    </row>
    <row r="448963" spans="68:68" customFormat="1">
      <c r="BP448963" s="90"/>
    </row>
    <row r="448964" spans="68:68" customFormat="1">
      <c r="BP448964" s="90"/>
    </row>
    <row r="448965" spans="68:68" customFormat="1">
      <c r="BP448965" s="90"/>
    </row>
    <row r="448966" spans="68:68" customFormat="1">
      <c r="BP448966" s="90"/>
    </row>
    <row r="448967" spans="68:68" customFormat="1">
      <c r="BP448967" s="90"/>
    </row>
    <row r="448968" spans="68:68" customFormat="1">
      <c r="BP448968" s="90"/>
    </row>
    <row r="448969" spans="68:68" customFormat="1">
      <c r="BP448969" s="90"/>
    </row>
    <row r="448970" spans="68:68" customFormat="1">
      <c r="BP448970" s="90"/>
    </row>
    <row r="448971" spans="68:68" customFormat="1">
      <c r="BP448971" s="90"/>
    </row>
    <row r="448972" spans="68:68" customFormat="1">
      <c r="BP448972" s="90"/>
    </row>
    <row r="448973" spans="68:68" customFormat="1">
      <c r="BP448973" s="90"/>
    </row>
    <row r="448974" spans="68:68" customFormat="1">
      <c r="BP448974" s="90"/>
    </row>
    <row r="448975" spans="68:68" customFormat="1">
      <c r="BP448975" s="90"/>
    </row>
    <row r="448976" spans="68:68" customFormat="1">
      <c r="BP448976" s="90"/>
    </row>
    <row r="448977" spans="68:68" customFormat="1">
      <c r="BP448977" s="90"/>
    </row>
    <row r="448978" spans="68:68" customFormat="1">
      <c r="BP448978" s="90"/>
    </row>
    <row r="448979" spans="68:68" customFormat="1">
      <c r="BP448979" s="90"/>
    </row>
    <row r="448980" spans="68:68" customFormat="1">
      <c r="BP448980" s="90"/>
    </row>
    <row r="448981" spans="68:68" customFormat="1">
      <c r="BP448981" s="90"/>
    </row>
    <row r="448982" spans="68:68" customFormat="1">
      <c r="BP448982" s="90"/>
    </row>
    <row r="448983" spans="68:68" customFormat="1">
      <c r="BP448983" s="90"/>
    </row>
    <row r="448984" spans="68:68" customFormat="1">
      <c r="BP448984" s="90"/>
    </row>
    <row r="448985" spans="68:68" customFormat="1">
      <c r="BP448985" s="90"/>
    </row>
    <row r="448986" spans="68:68" customFormat="1">
      <c r="BP448986" s="90"/>
    </row>
    <row r="448987" spans="68:68" customFormat="1">
      <c r="BP448987" s="90"/>
    </row>
    <row r="448988" spans="68:68" customFormat="1">
      <c r="BP448988" s="90"/>
    </row>
    <row r="448989" spans="68:68" customFormat="1">
      <c r="BP448989" s="90"/>
    </row>
    <row r="448990" spans="68:68" customFormat="1">
      <c r="BP448990" s="90"/>
    </row>
    <row r="448991" spans="68:68" customFormat="1">
      <c r="BP448991" s="90"/>
    </row>
    <row r="448992" spans="68:68" customFormat="1">
      <c r="BP448992" s="90"/>
    </row>
    <row r="448993" spans="68:68" customFormat="1">
      <c r="BP448993" s="90"/>
    </row>
    <row r="448994" spans="68:68" customFormat="1">
      <c r="BP448994" s="90"/>
    </row>
    <row r="448995" spans="68:68" customFormat="1">
      <c r="BP448995" s="90"/>
    </row>
    <row r="448996" spans="68:68" customFormat="1">
      <c r="BP448996" s="90"/>
    </row>
    <row r="448997" spans="68:68" customFormat="1">
      <c r="BP448997" s="90"/>
    </row>
    <row r="448998" spans="68:68" customFormat="1">
      <c r="BP448998" s="90"/>
    </row>
    <row r="448999" spans="68:68" customFormat="1">
      <c r="BP448999" s="90"/>
    </row>
    <row r="449000" spans="68:68" customFormat="1">
      <c r="BP449000" s="90"/>
    </row>
    <row r="449001" spans="68:68" customFormat="1">
      <c r="BP449001" s="90"/>
    </row>
    <row r="449002" spans="68:68" customFormat="1">
      <c r="BP449002" s="90"/>
    </row>
    <row r="449003" spans="68:68" customFormat="1">
      <c r="BP449003" s="90"/>
    </row>
    <row r="449004" spans="68:68" customFormat="1">
      <c r="BP449004" s="90"/>
    </row>
    <row r="449005" spans="68:68" customFormat="1">
      <c r="BP449005" s="90"/>
    </row>
    <row r="449006" spans="68:68" customFormat="1">
      <c r="BP449006" s="90"/>
    </row>
    <row r="449007" spans="68:68" customFormat="1">
      <c r="BP449007" s="90"/>
    </row>
    <row r="449008" spans="68:68" customFormat="1">
      <c r="BP449008" s="90"/>
    </row>
    <row r="449009" spans="68:68" customFormat="1">
      <c r="BP449009" s="90"/>
    </row>
    <row r="449010" spans="68:68" customFormat="1">
      <c r="BP449010" s="90"/>
    </row>
    <row r="449011" spans="68:68" customFormat="1">
      <c r="BP449011" s="90"/>
    </row>
    <row r="449012" spans="68:68" customFormat="1">
      <c r="BP449012" s="90"/>
    </row>
    <row r="449013" spans="68:68" customFormat="1">
      <c r="BP449013" s="90"/>
    </row>
    <row r="449014" spans="68:68" customFormat="1">
      <c r="BP449014" s="90"/>
    </row>
    <row r="449015" spans="68:68" customFormat="1">
      <c r="BP449015" s="90"/>
    </row>
    <row r="449016" spans="68:68" customFormat="1">
      <c r="BP449016" s="90"/>
    </row>
    <row r="449017" spans="68:68" customFormat="1">
      <c r="BP449017" s="90"/>
    </row>
    <row r="449018" spans="68:68" customFormat="1">
      <c r="BP449018" s="90"/>
    </row>
    <row r="449019" spans="68:68" customFormat="1">
      <c r="BP449019" s="90"/>
    </row>
    <row r="449020" spans="68:68" customFormat="1">
      <c r="BP449020" s="90"/>
    </row>
    <row r="449021" spans="68:68" customFormat="1">
      <c r="BP449021" s="90"/>
    </row>
    <row r="449022" spans="68:68" customFormat="1">
      <c r="BP449022" s="90"/>
    </row>
    <row r="449023" spans="68:68" customFormat="1">
      <c r="BP449023" s="90"/>
    </row>
    <row r="449024" spans="68:68" customFormat="1">
      <c r="BP449024" s="90"/>
    </row>
    <row r="449025" spans="68:68" customFormat="1">
      <c r="BP449025" s="90"/>
    </row>
    <row r="449026" spans="68:68" customFormat="1">
      <c r="BP449026" s="90"/>
    </row>
    <row r="449027" spans="68:68" customFormat="1">
      <c r="BP449027" s="90"/>
    </row>
    <row r="449028" spans="68:68" customFormat="1">
      <c r="BP449028" s="90"/>
    </row>
    <row r="449029" spans="68:68" customFormat="1">
      <c r="BP449029" s="90"/>
    </row>
    <row r="449030" spans="68:68" customFormat="1">
      <c r="BP449030" s="90"/>
    </row>
    <row r="449031" spans="68:68" customFormat="1">
      <c r="BP449031" s="90"/>
    </row>
    <row r="449032" spans="68:68" customFormat="1">
      <c r="BP449032" s="90"/>
    </row>
    <row r="449033" spans="68:68" customFormat="1">
      <c r="BP449033" s="90"/>
    </row>
    <row r="449034" spans="68:68" customFormat="1">
      <c r="BP449034" s="90"/>
    </row>
    <row r="449035" spans="68:68" customFormat="1">
      <c r="BP449035" s="90"/>
    </row>
    <row r="449036" spans="68:68" customFormat="1">
      <c r="BP449036" s="90"/>
    </row>
    <row r="449037" spans="68:68" customFormat="1">
      <c r="BP449037" s="90"/>
    </row>
    <row r="449038" spans="68:68" customFormat="1">
      <c r="BP449038" s="90"/>
    </row>
    <row r="449039" spans="68:68" customFormat="1">
      <c r="BP449039" s="90"/>
    </row>
    <row r="449040" spans="68:68" customFormat="1">
      <c r="BP449040" s="90"/>
    </row>
    <row r="449041" spans="68:68" customFormat="1">
      <c r="BP449041" s="90"/>
    </row>
    <row r="449042" spans="68:68" customFormat="1">
      <c r="BP449042" s="90"/>
    </row>
    <row r="449043" spans="68:68" customFormat="1">
      <c r="BP449043" s="90"/>
    </row>
    <row r="449044" spans="68:68" customFormat="1">
      <c r="BP449044" s="90"/>
    </row>
    <row r="449045" spans="68:68" customFormat="1">
      <c r="BP449045" s="90"/>
    </row>
    <row r="449046" spans="68:68" customFormat="1">
      <c r="BP449046" s="90"/>
    </row>
    <row r="449047" spans="68:68" customFormat="1">
      <c r="BP449047" s="90"/>
    </row>
    <row r="449048" spans="68:68" customFormat="1">
      <c r="BP449048" s="90"/>
    </row>
    <row r="449049" spans="68:68" customFormat="1">
      <c r="BP449049" s="90"/>
    </row>
    <row r="449050" spans="68:68" customFormat="1">
      <c r="BP449050" s="90"/>
    </row>
    <row r="449051" spans="68:68" customFormat="1">
      <c r="BP449051" s="90"/>
    </row>
    <row r="449052" spans="68:68" customFormat="1">
      <c r="BP449052" s="90"/>
    </row>
    <row r="449053" spans="68:68" customFormat="1">
      <c r="BP449053" s="90"/>
    </row>
    <row r="449054" spans="68:68" customFormat="1">
      <c r="BP449054" s="90"/>
    </row>
    <row r="449055" spans="68:68" customFormat="1">
      <c r="BP449055" s="90"/>
    </row>
    <row r="449056" spans="68:68" customFormat="1">
      <c r="BP449056" s="90"/>
    </row>
    <row r="449057" spans="68:68" customFormat="1">
      <c r="BP449057" s="90"/>
    </row>
    <row r="449058" spans="68:68" customFormat="1">
      <c r="BP449058" s="90"/>
    </row>
    <row r="449059" spans="68:68" customFormat="1">
      <c r="BP449059" s="90"/>
    </row>
    <row r="449060" spans="68:68" customFormat="1">
      <c r="BP449060" s="90"/>
    </row>
    <row r="449061" spans="68:68" customFormat="1">
      <c r="BP449061" s="90"/>
    </row>
    <row r="449062" spans="68:68" customFormat="1">
      <c r="BP449062" s="90"/>
    </row>
    <row r="449063" spans="68:68" customFormat="1">
      <c r="BP449063" s="90"/>
    </row>
    <row r="449064" spans="68:68" customFormat="1">
      <c r="BP449064" s="90"/>
    </row>
    <row r="449065" spans="68:68" customFormat="1">
      <c r="BP449065" s="90"/>
    </row>
    <row r="449066" spans="68:68" customFormat="1">
      <c r="BP449066" s="90"/>
    </row>
    <row r="449067" spans="68:68" customFormat="1">
      <c r="BP449067" s="90"/>
    </row>
    <row r="449068" spans="68:68" customFormat="1">
      <c r="BP449068" s="90"/>
    </row>
    <row r="449069" spans="68:68" customFormat="1">
      <c r="BP449069" s="90"/>
    </row>
    <row r="449070" spans="68:68" customFormat="1">
      <c r="BP449070" s="90"/>
    </row>
    <row r="449071" spans="68:68" customFormat="1">
      <c r="BP449071" s="90"/>
    </row>
    <row r="449072" spans="68:68" customFormat="1">
      <c r="BP449072" s="90"/>
    </row>
    <row r="449073" spans="68:68" customFormat="1">
      <c r="BP449073" s="90"/>
    </row>
    <row r="449074" spans="68:68" customFormat="1">
      <c r="BP449074" s="90"/>
    </row>
    <row r="449075" spans="68:68" customFormat="1">
      <c r="BP449075" s="90"/>
    </row>
    <row r="449076" spans="68:68" customFormat="1">
      <c r="BP449076" s="90"/>
    </row>
    <row r="449077" spans="68:68" customFormat="1">
      <c r="BP449077" s="90"/>
    </row>
    <row r="449078" spans="68:68" customFormat="1">
      <c r="BP449078" s="90"/>
    </row>
    <row r="449079" spans="68:68" customFormat="1">
      <c r="BP449079" s="90"/>
    </row>
    <row r="449080" spans="68:68" customFormat="1">
      <c r="BP449080" s="90"/>
    </row>
    <row r="449081" spans="68:68" customFormat="1">
      <c r="BP449081" s="90"/>
    </row>
    <row r="449082" spans="68:68" customFormat="1">
      <c r="BP449082" s="90"/>
    </row>
    <row r="449083" spans="68:68" customFormat="1">
      <c r="BP449083" s="90"/>
    </row>
    <row r="449084" spans="68:68" customFormat="1">
      <c r="BP449084" s="90"/>
    </row>
    <row r="449085" spans="68:68" customFormat="1">
      <c r="BP449085" s="90"/>
    </row>
    <row r="449086" spans="68:68" customFormat="1">
      <c r="BP449086" s="90"/>
    </row>
    <row r="449087" spans="68:68" customFormat="1">
      <c r="BP449087" s="90"/>
    </row>
    <row r="449088" spans="68:68" customFormat="1">
      <c r="BP449088" s="90"/>
    </row>
    <row r="449089" spans="68:68" customFormat="1">
      <c r="BP449089" s="90"/>
    </row>
    <row r="449090" spans="68:68" customFormat="1">
      <c r="BP449090" s="90"/>
    </row>
    <row r="449091" spans="68:68" customFormat="1">
      <c r="BP449091" s="90"/>
    </row>
    <row r="449092" spans="68:68" customFormat="1">
      <c r="BP449092" s="90"/>
    </row>
    <row r="449093" spans="68:68" customFormat="1">
      <c r="BP449093" s="90"/>
    </row>
    <row r="449094" spans="68:68" customFormat="1">
      <c r="BP449094" s="90"/>
    </row>
    <row r="449095" spans="68:68" customFormat="1">
      <c r="BP449095" s="90"/>
    </row>
    <row r="449096" spans="68:68" customFormat="1">
      <c r="BP449096" s="90"/>
    </row>
    <row r="449097" spans="68:68" customFormat="1">
      <c r="BP449097" s="90"/>
    </row>
    <row r="449098" spans="68:68" customFormat="1">
      <c r="BP449098" s="90"/>
    </row>
    <row r="449099" spans="68:68" customFormat="1">
      <c r="BP449099" s="90"/>
    </row>
    <row r="449100" spans="68:68" customFormat="1">
      <c r="BP449100" s="90"/>
    </row>
    <row r="449101" spans="68:68" customFormat="1">
      <c r="BP449101" s="90"/>
    </row>
    <row r="449102" spans="68:68" customFormat="1">
      <c r="BP449102" s="90"/>
    </row>
    <row r="449103" spans="68:68" customFormat="1">
      <c r="BP449103" s="90"/>
    </row>
    <row r="449104" spans="68:68" customFormat="1">
      <c r="BP449104" s="90"/>
    </row>
    <row r="449105" spans="68:68" customFormat="1">
      <c r="BP449105" s="90"/>
    </row>
    <row r="449106" spans="68:68" customFormat="1">
      <c r="BP449106" s="90"/>
    </row>
    <row r="449107" spans="68:68" customFormat="1">
      <c r="BP449107" s="90"/>
    </row>
    <row r="449108" spans="68:68" customFormat="1">
      <c r="BP449108" s="90"/>
    </row>
    <row r="449109" spans="68:68" customFormat="1">
      <c r="BP449109" s="90"/>
    </row>
    <row r="449110" spans="68:68" customFormat="1">
      <c r="BP449110" s="90"/>
    </row>
    <row r="449111" spans="68:68" customFormat="1">
      <c r="BP449111" s="90"/>
    </row>
    <row r="449112" spans="68:68" customFormat="1">
      <c r="BP449112" s="90"/>
    </row>
    <row r="449113" spans="68:68" customFormat="1">
      <c r="BP449113" s="90"/>
    </row>
    <row r="449114" spans="68:68" customFormat="1">
      <c r="BP449114" s="90"/>
    </row>
    <row r="449115" spans="68:68" customFormat="1">
      <c r="BP449115" s="90"/>
    </row>
    <row r="449116" spans="68:68" customFormat="1">
      <c r="BP449116" s="90"/>
    </row>
    <row r="449117" spans="68:68" customFormat="1">
      <c r="BP449117" s="90"/>
    </row>
    <row r="449118" spans="68:68" customFormat="1">
      <c r="BP449118" s="90"/>
    </row>
    <row r="449119" spans="68:68" customFormat="1">
      <c r="BP449119" s="90"/>
    </row>
    <row r="449120" spans="68:68" customFormat="1">
      <c r="BP449120" s="90"/>
    </row>
    <row r="449121" spans="68:68" customFormat="1">
      <c r="BP449121" s="90"/>
    </row>
    <row r="449122" spans="68:68" customFormat="1">
      <c r="BP449122" s="90"/>
    </row>
    <row r="449123" spans="68:68" customFormat="1">
      <c r="BP449123" s="90"/>
    </row>
    <row r="449124" spans="68:68" customFormat="1">
      <c r="BP449124" s="90"/>
    </row>
    <row r="449125" spans="68:68" customFormat="1">
      <c r="BP449125" s="90"/>
    </row>
    <row r="449126" spans="68:68" customFormat="1">
      <c r="BP449126" s="90"/>
    </row>
    <row r="449127" spans="68:68" customFormat="1">
      <c r="BP449127" s="90"/>
    </row>
    <row r="449128" spans="68:68" customFormat="1">
      <c r="BP449128" s="90"/>
    </row>
    <row r="449129" spans="68:68" customFormat="1">
      <c r="BP449129" s="90"/>
    </row>
    <row r="449130" spans="68:68" customFormat="1">
      <c r="BP449130" s="90"/>
    </row>
    <row r="449131" spans="68:68" customFormat="1">
      <c r="BP449131" s="90"/>
    </row>
    <row r="449132" spans="68:68" customFormat="1">
      <c r="BP449132" s="90"/>
    </row>
    <row r="449133" spans="68:68" customFormat="1">
      <c r="BP449133" s="90"/>
    </row>
    <row r="449134" spans="68:68" customFormat="1">
      <c r="BP449134" s="90"/>
    </row>
    <row r="449135" spans="68:68" customFormat="1">
      <c r="BP449135" s="90"/>
    </row>
    <row r="449136" spans="68:68" customFormat="1">
      <c r="BP449136" s="90"/>
    </row>
    <row r="449137" spans="68:68" customFormat="1">
      <c r="BP449137" s="90"/>
    </row>
    <row r="449138" spans="68:68" customFormat="1">
      <c r="BP449138" s="90"/>
    </row>
    <row r="449139" spans="68:68" customFormat="1">
      <c r="BP449139" s="90"/>
    </row>
    <row r="449140" spans="68:68" customFormat="1">
      <c r="BP449140" s="90"/>
    </row>
    <row r="449141" spans="68:68" customFormat="1">
      <c r="BP449141" s="90"/>
    </row>
    <row r="449142" spans="68:68" customFormat="1">
      <c r="BP449142" s="90"/>
    </row>
    <row r="449143" spans="68:68" customFormat="1">
      <c r="BP449143" s="90"/>
    </row>
    <row r="449144" spans="68:68" customFormat="1">
      <c r="BP449144" s="90"/>
    </row>
    <row r="449145" spans="68:68" customFormat="1">
      <c r="BP449145" s="90"/>
    </row>
    <row r="449146" spans="68:68" customFormat="1">
      <c r="BP449146" s="90"/>
    </row>
    <row r="449147" spans="68:68" customFormat="1">
      <c r="BP449147" s="90"/>
    </row>
    <row r="449148" spans="68:68" customFormat="1">
      <c r="BP449148" s="90"/>
    </row>
    <row r="449149" spans="68:68" customFormat="1">
      <c r="BP449149" s="90"/>
    </row>
    <row r="449150" spans="68:68" customFormat="1">
      <c r="BP449150" s="90"/>
    </row>
    <row r="449151" spans="68:68" customFormat="1">
      <c r="BP449151" s="90"/>
    </row>
    <row r="449152" spans="68:68" customFormat="1">
      <c r="BP449152" s="90"/>
    </row>
    <row r="449153" spans="68:68" customFormat="1">
      <c r="BP449153" s="90"/>
    </row>
    <row r="449154" spans="68:68" customFormat="1">
      <c r="BP449154" s="90"/>
    </row>
    <row r="449155" spans="68:68" customFormat="1">
      <c r="BP449155" s="90"/>
    </row>
    <row r="449156" spans="68:68" customFormat="1">
      <c r="BP449156" s="90"/>
    </row>
    <row r="449157" spans="68:68" customFormat="1">
      <c r="BP449157" s="90"/>
    </row>
    <row r="449158" spans="68:68" customFormat="1">
      <c r="BP449158" s="90"/>
    </row>
    <row r="449159" spans="68:68" customFormat="1">
      <c r="BP449159" s="90"/>
    </row>
    <row r="449160" spans="68:68" customFormat="1">
      <c r="BP449160" s="90"/>
    </row>
    <row r="449161" spans="68:68" customFormat="1">
      <c r="BP449161" s="90"/>
    </row>
    <row r="449162" spans="68:68" customFormat="1">
      <c r="BP449162" s="90"/>
    </row>
    <row r="449163" spans="68:68" customFormat="1">
      <c r="BP449163" s="90"/>
    </row>
    <row r="449164" spans="68:68" customFormat="1">
      <c r="BP449164" s="90"/>
    </row>
    <row r="449165" spans="68:68" customFormat="1">
      <c r="BP449165" s="90"/>
    </row>
    <row r="449166" spans="68:68" customFormat="1">
      <c r="BP449166" s="90"/>
    </row>
    <row r="449167" spans="68:68" customFormat="1">
      <c r="BP449167" s="90"/>
    </row>
    <row r="449168" spans="68:68" customFormat="1">
      <c r="BP449168" s="90"/>
    </row>
    <row r="449169" spans="68:68" customFormat="1">
      <c r="BP449169" s="90"/>
    </row>
    <row r="449170" spans="68:68" customFormat="1">
      <c r="BP449170" s="90"/>
    </row>
    <row r="449171" spans="68:68" customFormat="1">
      <c r="BP449171" s="90"/>
    </row>
    <row r="449172" spans="68:68" customFormat="1">
      <c r="BP449172" s="90"/>
    </row>
    <row r="449173" spans="68:68" customFormat="1">
      <c r="BP449173" s="90"/>
    </row>
    <row r="449174" spans="68:68" customFormat="1">
      <c r="BP449174" s="90"/>
    </row>
    <row r="449175" spans="68:68" customFormat="1">
      <c r="BP449175" s="90"/>
    </row>
    <row r="449176" spans="68:68" customFormat="1">
      <c r="BP449176" s="90"/>
    </row>
    <row r="449177" spans="68:68" customFormat="1">
      <c r="BP449177" s="90"/>
    </row>
    <row r="449178" spans="68:68" customFormat="1">
      <c r="BP449178" s="90"/>
    </row>
    <row r="449179" spans="68:68" customFormat="1">
      <c r="BP449179" s="90"/>
    </row>
    <row r="449180" spans="68:68" customFormat="1">
      <c r="BP449180" s="90"/>
    </row>
    <row r="449181" spans="68:68" customFormat="1">
      <c r="BP449181" s="90"/>
    </row>
    <row r="449182" spans="68:68" customFormat="1">
      <c r="BP449182" s="90"/>
    </row>
    <row r="449183" spans="68:68" customFormat="1">
      <c r="BP449183" s="90"/>
    </row>
    <row r="449184" spans="68:68" customFormat="1">
      <c r="BP449184" s="90"/>
    </row>
    <row r="449185" spans="68:68" customFormat="1">
      <c r="BP449185" s="90"/>
    </row>
    <row r="449186" spans="68:68" customFormat="1">
      <c r="BP449186" s="90"/>
    </row>
    <row r="449187" spans="68:68" customFormat="1">
      <c r="BP449187" s="90"/>
    </row>
    <row r="449188" spans="68:68" customFormat="1">
      <c r="BP449188" s="90"/>
    </row>
    <row r="449189" spans="68:68" customFormat="1">
      <c r="BP449189" s="90"/>
    </row>
    <row r="449190" spans="68:68" customFormat="1">
      <c r="BP449190" s="90"/>
    </row>
    <row r="449191" spans="68:68" customFormat="1">
      <c r="BP449191" s="90"/>
    </row>
    <row r="449192" spans="68:68" customFormat="1">
      <c r="BP449192" s="90"/>
    </row>
    <row r="449193" spans="68:68" customFormat="1">
      <c r="BP449193" s="90"/>
    </row>
    <row r="449194" spans="68:68" customFormat="1">
      <c r="BP449194" s="90"/>
    </row>
    <row r="449195" spans="68:68" customFormat="1">
      <c r="BP449195" s="90"/>
    </row>
    <row r="449196" spans="68:68" customFormat="1">
      <c r="BP449196" s="90"/>
    </row>
    <row r="449197" spans="68:68" customFormat="1">
      <c r="BP449197" s="90"/>
    </row>
    <row r="449198" spans="68:68" customFormat="1">
      <c r="BP449198" s="90"/>
    </row>
    <row r="449199" spans="68:68" customFormat="1">
      <c r="BP449199" s="90"/>
    </row>
    <row r="449200" spans="68:68" customFormat="1">
      <c r="BP449200" s="90"/>
    </row>
    <row r="449201" spans="68:68" customFormat="1">
      <c r="BP449201" s="90"/>
    </row>
    <row r="449202" spans="68:68" customFormat="1">
      <c r="BP449202" s="90"/>
    </row>
    <row r="449203" spans="68:68" customFormat="1">
      <c r="BP449203" s="90"/>
    </row>
    <row r="449204" spans="68:68" customFormat="1">
      <c r="BP449204" s="90"/>
    </row>
    <row r="449205" spans="68:68" customFormat="1">
      <c r="BP449205" s="90"/>
    </row>
    <row r="449206" spans="68:68" customFormat="1">
      <c r="BP449206" s="90"/>
    </row>
    <row r="449207" spans="68:68" customFormat="1">
      <c r="BP449207" s="90"/>
    </row>
    <row r="449208" spans="68:68" customFormat="1">
      <c r="BP449208" s="90"/>
    </row>
    <row r="449209" spans="68:68" customFormat="1">
      <c r="BP449209" s="90"/>
    </row>
    <row r="449210" spans="68:68" customFormat="1">
      <c r="BP449210" s="90"/>
    </row>
    <row r="449211" spans="68:68" customFormat="1">
      <c r="BP449211" s="90"/>
    </row>
    <row r="449212" spans="68:68" customFormat="1">
      <c r="BP449212" s="90"/>
    </row>
    <row r="449213" spans="68:68" customFormat="1">
      <c r="BP449213" s="90"/>
    </row>
    <row r="449214" spans="68:68" customFormat="1">
      <c r="BP449214" s="90"/>
    </row>
    <row r="449215" spans="68:68" customFormat="1">
      <c r="BP449215" s="90"/>
    </row>
    <row r="449216" spans="68:68" customFormat="1">
      <c r="BP449216" s="90"/>
    </row>
    <row r="449217" spans="68:68" customFormat="1">
      <c r="BP449217" s="90"/>
    </row>
    <row r="449218" spans="68:68" customFormat="1">
      <c r="BP449218" s="90"/>
    </row>
    <row r="449219" spans="68:68" customFormat="1">
      <c r="BP449219" s="90"/>
    </row>
    <row r="449220" spans="68:68" customFormat="1">
      <c r="BP449220" s="90"/>
    </row>
    <row r="449221" spans="68:68" customFormat="1">
      <c r="BP449221" s="90"/>
    </row>
    <row r="449222" spans="68:68" customFormat="1">
      <c r="BP449222" s="90"/>
    </row>
    <row r="449223" spans="68:68" customFormat="1">
      <c r="BP449223" s="90"/>
    </row>
    <row r="449224" spans="68:68" customFormat="1">
      <c r="BP449224" s="90"/>
    </row>
    <row r="449225" spans="68:68" customFormat="1">
      <c r="BP449225" s="90"/>
    </row>
    <row r="449226" spans="68:68" customFormat="1">
      <c r="BP449226" s="90"/>
    </row>
    <row r="449227" spans="68:68" customFormat="1">
      <c r="BP449227" s="90"/>
    </row>
    <row r="449228" spans="68:68" customFormat="1">
      <c r="BP449228" s="90"/>
    </row>
    <row r="449229" spans="68:68" customFormat="1">
      <c r="BP449229" s="90"/>
    </row>
    <row r="449230" spans="68:68" customFormat="1">
      <c r="BP449230" s="90"/>
    </row>
    <row r="449231" spans="68:68" customFormat="1">
      <c r="BP449231" s="90"/>
    </row>
    <row r="449232" spans="68:68" customFormat="1">
      <c r="BP449232" s="90"/>
    </row>
    <row r="449233" spans="68:68" customFormat="1">
      <c r="BP449233" s="90"/>
    </row>
    <row r="449234" spans="68:68" customFormat="1">
      <c r="BP449234" s="90"/>
    </row>
    <row r="449235" spans="68:68" customFormat="1">
      <c r="BP449235" s="90"/>
    </row>
    <row r="449236" spans="68:68" customFormat="1">
      <c r="BP449236" s="90"/>
    </row>
    <row r="449237" spans="68:68" customFormat="1">
      <c r="BP449237" s="90"/>
    </row>
    <row r="449238" spans="68:68" customFormat="1">
      <c r="BP449238" s="90"/>
    </row>
    <row r="449239" spans="68:68" customFormat="1">
      <c r="BP449239" s="90"/>
    </row>
    <row r="449240" spans="68:68" customFormat="1">
      <c r="BP449240" s="90"/>
    </row>
    <row r="449241" spans="68:68" customFormat="1">
      <c r="BP449241" s="90"/>
    </row>
    <row r="449242" spans="68:68" customFormat="1">
      <c r="BP449242" s="90"/>
    </row>
    <row r="449243" spans="68:68" customFormat="1">
      <c r="BP449243" s="90"/>
    </row>
    <row r="449244" spans="68:68" customFormat="1">
      <c r="BP449244" s="90"/>
    </row>
    <row r="449245" spans="68:68" customFormat="1">
      <c r="BP449245" s="90"/>
    </row>
    <row r="449246" spans="68:68" customFormat="1">
      <c r="BP449246" s="90"/>
    </row>
    <row r="449247" spans="68:68" customFormat="1">
      <c r="BP449247" s="90"/>
    </row>
    <row r="449248" spans="68:68" customFormat="1">
      <c r="BP449248" s="90"/>
    </row>
    <row r="449249" spans="68:68" customFormat="1">
      <c r="BP449249" s="90"/>
    </row>
    <row r="449250" spans="68:68" customFormat="1">
      <c r="BP449250" s="90"/>
    </row>
    <row r="449251" spans="68:68" customFormat="1">
      <c r="BP449251" s="90"/>
    </row>
    <row r="449252" spans="68:68" customFormat="1">
      <c r="BP449252" s="90"/>
    </row>
    <row r="449253" spans="68:68" customFormat="1">
      <c r="BP449253" s="90"/>
    </row>
    <row r="449254" spans="68:68" customFormat="1">
      <c r="BP449254" s="90"/>
    </row>
    <row r="449255" spans="68:68" customFormat="1">
      <c r="BP449255" s="90"/>
    </row>
    <row r="449256" spans="68:68" customFormat="1">
      <c r="BP449256" s="90"/>
    </row>
    <row r="449257" spans="68:68" customFormat="1">
      <c r="BP449257" s="90"/>
    </row>
    <row r="449258" spans="68:68" customFormat="1">
      <c r="BP449258" s="90"/>
    </row>
    <row r="449259" spans="68:68" customFormat="1">
      <c r="BP449259" s="90"/>
    </row>
    <row r="449260" spans="68:68" customFormat="1">
      <c r="BP449260" s="90"/>
    </row>
    <row r="449261" spans="68:68" customFormat="1">
      <c r="BP449261" s="90"/>
    </row>
    <row r="449262" spans="68:68" customFormat="1">
      <c r="BP449262" s="90"/>
    </row>
    <row r="449263" spans="68:68" customFormat="1">
      <c r="BP449263" s="90"/>
    </row>
    <row r="449264" spans="68:68" customFormat="1">
      <c r="BP449264" s="90"/>
    </row>
    <row r="449265" spans="68:68" customFormat="1">
      <c r="BP449265" s="90"/>
    </row>
    <row r="449266" spans="68:68" customFormat="1">
      <c r="BP449266" s="90"/>
    </row>
    <row r="449267" spans="68:68" customFormat="1">
      <c r="BP449267" s="90"/>
    </row>
    <row r="449268" spans="68:68" customFormat="1">
      <c r="BP449268" s="90"/>
    </row>
    <row r="449269" spans="68:68" customFormat="1">
      <c r="BP449269" s="90"/>
    </row>
    <row r="449270" spans="68:68" customFormat="1">
      <c r="BP449270" s="90"/>
    </row>
    <row r="449271" spans="68:68" customFormat="1">
      <c r="BP449271" s="90"/>
    </row>
    <row r="449272" spans="68:68" customFormat="1">
      <c r="BP449272" s="90"/>
    </row>
    <row r="449273" spans="68:68" customFormat="1">
      <c r="BP449273" s="90"/>
    </row>
    <row r="449274" spans="68:68" customFormat="1">
      <c r="BP449274" s="90"/>
    </row>
    <row r="449275" spans="68:68" customFormat="1">
      <c r="BP449275" s="90"/>
    </row>
    <row r="449276" spans="68:68" customFormat="1">
      <c r="BP449276" s="90"/>
    </row>
    <row r="449277" spans="68:68" customFormat="1">
      <c r="BP449277" s="90"/>
    </row>
    <row r="449278" spans="68:68" customFormat="1">
      <c r="BP449278" s="90"/>
    </row>
    <row r="449279" spans="68:68" customFormat="1">
      <c r="BP449279" s="90"/>
    </row>
    <row r="449280" spans="68:68" customFormat="1">
      <c r="BP449280" s="90"/>
    </row>
    <row r="449281" spans="68:68" customFormat="1">
      <c r="BP449281" s="90"/>
    </row>
    <row r="449282" spans="68:68" customFormat="1">
      <c r="BP449282" s="90"/>
    </row>
    <row r="449283" spans="68:68" customFormat="1">
      <c r="BP449283" s="90"/>
    </row>
    <row r="449284" spans="68:68" customFormat="1">
      <c r="BP449284" s="90"/>
    </row>
    <row r="449285" spans="68:68" customFormat="1">
      <c r="BP449285" s="90"/>
    </row>
    <row r="449286" spans="68:68" customFormat="1">
      <c r="BP449286" s="90"/>
    </row>
    <row r="449287" spans="68:68" customFormat="1">
      <c r="BP449287" s="90"/>
    </row>
    <row r="449288" spans="68:68" customFormat="1">
      <c r="BP449288" s="90"/>
    </row>
    <row r="449289" spans="68:68" customFormat="1">
      <c r="BP449289" s="90"/>
    </row>
    <row r="449290" spans="68:68" customFormat="1">
      <c r="BP449290" s="90"/>
    </row>
    <row r="449291" spans="68:68" customFormat="1">
      <c r="BP449291" s="90"/>
    </row>
    <row r="449292" spans="68:68" customFormat="1">
      <c r="BP449292" s="90"/>
    </row>
    <row r="449293" spans="68:68" customFormat="1">
      <c r="BP449293" s="90"/>
    </row>
    <row r="449294" spans="68:68" customFormat="1">
      <c r="BP449294" s="90"/>
    </row>
    <row r="449295" spans="68:68" customFormat="1">
      <c r="BP449295" s="90"/>
    </row>
    <row r="449296" spans="68:68" customFormat="1">
      <c r="BP449296" s="90"/>
    </row>
    <row r="449297" spans="68:68" customFormat="1">
      <c r="BP449297" s="90"/>
    </row>
    <row r="449298" spans="68:68" customFormat="1">
      <c r="BP449298" s="90"/>
    </row>
    <row r="449299" spans="68:68" customFormat="1">
      <c r="BP449299" s="90"/>
    </row>
    <row r="449300" spans="68:68" customFormat="1">
      <c r="BP449300" s="90"/>
    </row>
    <row r="449301" spans="68:68" customFormat="1">
      <c r="BP449301" s="90"/>
    </row>
    <row r="449302" spans="68:68" customFormat="1">
      <c r="BP449302" s="90"/>
    </row>
    <row r="449303" spans="68:68" customFormat="1">
      <c r="BP449303" s="90"/>
    </row>
    <row r="449304" spans="68:68" customFormat="1">
      <c r="BP449304" s="90"/>
    </row>
    <row r="449305" spans="68:68" customFormat="1">
      <c r="BP449305" s="90"/>
    </row>
    <row r="449306" spans="68:68" customFormat="1">
      <c r="BP449306" s="90"/>
    </row>
    <row r="449307" spans="68:68" customFormat="1">
      <c r="BP449307" s="90"/>
    </row>
    <row r="449308" spans="68:68" customFormat="1">
      <c r="BP449308" s="90"/>
    </row>
    <row r="449309" spans="68:68" customFormat="1">
      <c r="BP449309" s="90"/>
    </row>
    <row r="449310" spans="68:68" customFormat="1">
      <c r="BP449310" s="90"/>
    </row>
    <row r="449311" spans="68:68" customFormat="1">
      <c r="BP449311" s="90"/>
    </row>
    <row r="449312" spans="68:68" customFormat="1">
      <c r="BP449312" s="90"/>
    </row>
    <row r="449313" spans="68:68" customFormat="1">
      <c r="BP449313" s="90"/>
    </row>
    <row r="449314" spans="68:68" customFormat="1">
      <c r="BP449314" s="90"/>
    </row>
    <row r="449315" spans="68:68" customFormat="1">
      <c r="BP449315" s="90"/>
    </row>
    <row r="449316" spans="68:68" customFormat="1">
      <c r="BP449316" s="90"/>
    </row>
    <row r="449317" spans="68:68" customFormat="1">
      <c r="BP449317" s="90"/>
    </row>
    <row r="449318" spans="68:68" customFormat="1">
      <c r="BP449318" s="90"/>
    </row>
    <row r="449319" spans="68:68" customFormat="1">
      <c r="BP449319" s="90"/>
    </row>
    <row r="449320" spans="68:68" customFormat="1">
      <c r="BP449320" s="90"/>
    </row>
    <row r="449321" spans="68:68" customFormat="1">
      <c r="BP449321" s="90"/>
    </row>
    <row r="449322" spans="68:68" customFormat="1">
      <c r="BP449322" s="90"/>
    </row>
    <row r="449323" spans="68:68" customFormat="1">
      <c r="BP449323" s="90"/>
    </row>
    <row r="449324" spans="68:68" customFormat="1">
      <c r="BP449324" s="90"/>
    </row>
    <row r="449325" spans="68:68" customFormat="1">
      <c r="BP449325" s="90"/>
    </row>
    <row r="449326" spans="68:68" customFormat="1">
      <c r="BP449326" s="90"/>
    </row>
    <row r="449327" spans="68:68" customFormat="1">
      <c r="BP449327" s="90"/>
    </row>
    <row r="449328" spans="68:68" customFormat="1">
      <c r="BP449328" s="90"/>
    </row>
    <row r="449329" spans="68:68" customFormat="1">
      <c r="BP449329" s="90"/>
    </row>
    <row r="449330" spans="68:68" customFormat="1">
      <c r="BP449330" s="90"/>
    </row>
    <row r="449331" spans="68:68" customFormat="1">
      <c r="BP449331" s="90"/>
    </row>
    <row r="449332" spans="68:68" customFormat="1">
      <c r="BP449332" s="90"/>
    </row>
    <row r="449333" spans="68:68" customFormat="1">
      <c r="BP449333" s="90"/>
    </row>
    <row r="449334" spans="68:68" customFormat="1">
      <c r="BP449334" s="90"/>
    </row>
    <row r="449335" spans="68:68" customFormat="1">
      <c r="BP449335" s="90"/>
    </row>
    <row r="449336" spans="68:68" customFormat="1">
      <c r="BP449336" s="90"/>
    </row>
    <row r="449337" spans="68:68" customFormat="1">
      <c r="BP449337" s="90"/>
    </row>
    <row r="449338" spans="68:68" customFormat="1">
      <c r="BP449338" s="90"/>
    </row>
    <row r="449339" spans="68:68" customFormat="1">
      <c r="BP449339" s="90"/>
    </row>
    <row r="449340" spans="68:68" customFormat="1">
      <c r="BP449340" s="90"/>
    </row>
    <row r="449341" spans="68:68" customFormat="1">
      <c r="BP449341" s="90"/>
    </row>
    <row r="449342" spans="68:68" customFormat="1">
      <c r="BP449342" s="90"/>
    </row>
    <row r="449343" spans="68:68" customFormat="1">
      <c r="BP449343" s="90"/>
    </row>
    <row r="449344" spans="68:68" customFormat="1">
      <c r="BP449344" s="90"/>
    </row>
    <row r="449345" spans="68:68" customFormat="1">
      <c r="BP449345" s="90"/>
    </row>
    <row r="449346" spans="68:68" customFormat="1">
      <c r="BP449346" s="90"/>
    </row>
    <row r="449347" spans="68:68" customFormat="1">
      <c r="BP449347" s="90"/>
    </row>
    <row r="449348" spans="68:68" customFormat="1">
      <c r="BP449348" s="90"/>
    </row>
    <row r="449349" spans="68:68" customFormat="1">
      <c r="BP449349" s="90"/>
    </row>
    <row r="449350" spans="68:68" customFormat="1">
      <c r="BP449350" s="90"/>
    </row>
    <row r="449351" spans="68:68" customFormat="1">
      <c r="BP449351" s="90"/>
    </row>
    <row r="449352" spans="68:68" customFormat="1">
      <c r="BP449352" s="90"/>
    </row>
    <row r="449353" spans="68:68" customFormat="1">
      <c r="BP449353" s="90"/>
    </row>
    <row r="449354" spans="68:68" customFormat="1">
      <c r="BP449354" s="90"/>
    </row>
    <row r="449355" spans="68:68" customFormat="1">
      <c r="BP449355" s="90"/>
    </row>
    <row r="449356" spans="68:68" customFormat="1">
      <c r="BP449356" s="90"/>
    </row>
    <row r="449357" spans="68:68" customFormat="1">
      <c r="BP449357" s="90"/>
    </row>
    <row r="449358" spans="68:68" customFormat="1">
      <c r="BP449358" s="90"/>
    </row>
    <row r="449359" spans="68:68" customFormat="1">
      <c r="BP449359" s="90"/>
    </row>
    <row r="449360" spans="68:68" customFormat="1">
      <c r="BP449360" s="90"/>
    </row>
    <row r="449361" spans="68:68" customFormat="1">
      <c r="BP449361" s="90"/>
    </row>
    <row r="449362" spans="68:68" customFormat="1">
      <c r="BP449362" s="90"/>
    </row>
    <row r="449363" spans="68:68" customFormat="1">
      <c r="BP449363" s="90"/>
    </row>
    <row r="449364" spans="68:68" customFormat="1">
      <c r="BP449364" s="90"/>
    </row>
    <row r="449365" spans="68:68" customFormat="1">
      <c r="BP449365" s="90"/>
    </row>
    <row r="449366" spans="68:68" customFormat="1">
      <c r="BP449366" s="90"/>
    </row>
    <row r="449367" spans="68:68" customFormat="1">
      <c r="BP449367" s="90"/>
    </row>
    <row r="449368" spans="68:68" customFormat="1">
      <c r="BP449368" s="90"/>
    </row>
    <row r="449369" spans="68:68" customFormat="1">
      <c r="BP449369" s="90"/>
    </row>
    <row r="449370" spans="68:68" customFormat="1">
      <c r="BP449370" s="90"/>
    </row>
    <row r="449371" spans="68:68" customFormat="1">
      <c r="BP449371" s="90"/>
    </row>
    <row r="449372" spans="68:68" customFormat="1">
      <c r="BP449372" s="90"/>
    </row>
    <row r="449373" spans="68:68" customFormat="1">
      <c r="BP449373" s="90"/>
    </row>
    <row r="449374" spans="68:68" customFormat="1">
      <c r="BP449374" s="90"/>
    </row>
    <row r="449375" spans="68:68" customFormat="1">
      <c r="BP449375" s="90"/>
    </row>
    <row r="449376" spans="68:68" customFormat="1">
      <c r="BP449376" s="90"/>
    </row>
    <row r="449377" spans="68:68" customFormat="1">
      <c r="BP449377" s="90"/>
    </row>
    <row r="449378" spans="68:68" customFormat="1">
      <c r="BP449378" s="90"/>
    </row>
    <row r="449379" spans="68:68" customFormat="1">
      <c r="BP449379" s="90"/>
    </row>
    <row r="449380" spans="68:68" customFormat="1">
      <c r="BP449380" s="90"/>
    </row>
    <row r="449381" spans="68:68" customFormat="1">
      <c r="BP449381" s="90"/>
    </row>
    <row r="449382" spans="68:68" customFormat="1">
      <c r="BP449382" s="90"/>
    </row>
    <row r="449383" spans="68:68" customFormat="1">
      <c r="BP449383" s="90"/>
    </row>
    <row r="449384" spans="68:68" customFormat="1">
      <c r="BP449384" s="90"/>
    </row>
    <row r="449385" spans="68:68" customFormat="1">
      <c r="BP449385" s="90"/>
    </row>
    <row r="449386" spans="68:68" customFormat="1">
      <c r="BP449386" s="90"/>
    </row>
    <row r="449387" spans="68:68" customFormat="1">
      <c r="BP449387" s="90"/>
    </row>
    <row r="449388" spans="68:68" customFormat="1">
      <c r="BP449388" s="90"/>
    </row>
    <row r="449389" spans="68:68" customFormat="1">
      <c r="BP449389" s="90"/>
    </row>
    <row r="449390" spans="68:68" customFormat="1">
      <c r="BP449390" s="90"/>
    </row>
    <row r="449391" spans="68:68" customFormat="1">
      <c r="BP449391" s="90"/>
    </row>
    <row r="449392" spans="68:68" customFormat="1">
      <c r="BP449392" s="90"/>
    </row>
    <row r="449393" spans="68:68" customFormat="1">
      <c r="BP449393" s="90"/>
    </row>
    <row r="449394" spans="68:68" customFormat="1">
      <c r="BP449394" s="90"/>
    </row>
    <row r="449395" spans="68:68" customFormat="1">
      <c r="BP449395" s="90"/>
    </row>
    <row r="449396" spans="68:68" customFormat="1">
      <c r="BP449396" s="90"/>
    </row>
    <row r="449397" spans="68:68" customFormat="1">
      <c r="BP449397" s="90"/>
    </row>
    <row r="449398" spans="68:68" customFormat="1">
      <c r="BP449398" s="90"/>
    </row>
    <row r="449399" spans="68:68" customFormat="1">
      <c r="BP449399" s="90"/>
    </row>
    <row r="449400" spans="68:68" customFormat="1">
      <c r="BP449400" s="90"/>
    </row>
    <row r="449401" spans="68:68" customFormat="1">
      <c r="BP449401" s="90"/>
    </row>
    <row r="449402" spans="68:68" customFormat="1">
      <c r="BP449402" s="90"/>
    </row>
    <row r="449403" spans="68:68" customFormat="1">
      <c r="BP449403" s="90"/>
    </row>
    <row r="449404" spans="68:68" customFormat="1">
      <c r="BP449404" s="90"/>
    </row>
    <row r="449405" spans="68:68" customFormat="1">
      <c r="BP449405" s="90"/>
    </row>
    <row r="449406" spans="68:68" customFormat="1">
      <c r="BP449406" s="90"/>
    </row>
    <row r="449407" spans="68:68" customFormat="1">
      <c r="BP449407" s="90"/>
    </row>
    <row r="449408" spans="68:68" customFormat="1">
      <c r="BP449408" s="90"/>
    </row>
    <row r="449409" spans="68:68" customFormat="1">
      <c r="BP449409" s="90"/>
    </row>
    <row r="449410" spans="68:68" customFormat="1">
      <c r="BP449410" s="90"/>
    </row>
    <row r="449411" spans="68:68" customFormat="1">
      <c r="BP449411" s="90"/>
    </row>
    <row r="449412" spans="68:68" customFormat="1">
      <c r="BP449412" s="90"/>
    </row>
    <row r="449413" spans="68:68" customFormat="1">
      <c r="BP449413" s="90"/>
    </row>
    <row r="449414" spans="68:68" customFormat="1">
      <c r="BP449414" s="90"/>
    </row>
    <row r="449415" spans="68:68" customFormat="1">
      <c r="BP449415" s="90"/>
    </row>
    <row r="449416" spans="68:68" customFormat="1">
      <c r="BP449416" s="90"/>
    </row>
    <row r="449417" spans="68:68" customFormat="1">
      <c r="BP449417" s="90"/>
    </row>
    <row r="449418" spans="68:68" customFormat="1">
      <c r="BP449418" s="90"/>
    </row>
    <row r="449419" spans="68:68" customFormat="1">
      <c r="BP449419" s="90"/>
    </row>
    <row r="449420" spans="68:68" customFormat="1">
      <c r="BP449420" s="90"/>
    </row>
    <row r="449421" spans="68:68" customFormat="1">
      <c r="BP449421" s="90"/>
    </row>
    <row r="449422" spans="68:68" customFormat="1">
      <c r="BP449422" s="90"/>
    </row>
    <row r="449423" spans="68:68" customFormat="1">
      <c r="BP449423" s="90"/>
    </row>
    <row r="449424" spans="68:68" customFormat="1">
      <c r="BP449424" s="90"/>
    </row>
    <row r="449425" spans="68:68" customFormat="1">
      <c r="BP449425" s="90"/>
    </row>
    <row r="449426" spans="68:68" customFormat="1">
      <c r="BP449426" s="90"/>
    </row>
    <row r="449427" spans="68:68" customFormat="1">
      <c r="BP449427" s="90"/>
    </row>
    <row r="449428" spans="68:68" customFormat="1">
      <c r="BP449428" s="90"/>
    </row>
    <row r="449429" spans="68:68" customFormat="1">
      <c r="BP449429" s="90"/>
    </row>
    <row r="449430" spans="68:68" customFormat="1">
      <c r="BP449430" s="90"/>
    </row>
    <row r="449431" spans="68:68" customFormat="1">
      <c r="BP449431" s="90"/>
    </row>
    <row r="449432" spans="68:68" customFormat="1">
      <c r="BP449432" s="90"/>
    </row>
    <row r="449433" spans="68:68" customFormat="1">
      <c r="BP449433" s="90"/>
    </row>
    <row r="449434" spans="68:68" customFormat="1">
      <c r="BP449434" s="90"/>
    </row>
    <row r="449435" spans="68:68" customFormat="1">
      <c r="BP449435" s="90"/>
    </row>
    <row r="449436" spans="68:68" customFormat="1">
      <c r="BP449436" s="90"/>
    </row>
    <row r="449437" spans="68:68" customFormat="1">
      <c r="BP449437" s="90"/>
    </row>
    <row r="449438" spans="68:68" customFormat="1">
      <c r="BP449438" s="90"/>
    </row>
    <row r="449439" spans="68:68" customFormat="1">
      <c r="BP449439" s="90"/>
    </row>
    <row r="449440" spans="68:68" customFormat="1">
      <c r="BP449440" s="90"/>
    </row>
    <row r="449441" spans="68:68" customFormat="1">
      <c r="BP449441" s="90"/>
    </row>
    <row r="449442" spans="68:68" customFormat="1">
      <c r="BP449442" s="90"/>
    </row>
    <row r="449443" spans="68:68" customFormat="1">
      <c r="BP449443" s="90"/>
    </row>
    <row r="449444" spans="68:68" customFormat="1">
      <c r="BP449444" s="90"/>
    </row>
    <row r="449445" spans="68:68" customFormat="1">
      <c r="BP449445" s="90"/>
    </row>
    <row r="449446" spans="68:68" customFormat="1">
      <c r="BP449446" s="90"/>
    </row>
    <row r="449447" spans="68:68" customFormat="1">
      <c r="BP449447" s="90"/>
    </row>
    <row r="449448" spans="68:68" customFormat="1">
      <c r="BP449448" s="90"/>
    </row>
    <row r="449449" spans="68:68" customFormat="1">
      <c r="BP449449" s="90"/>
    </row>
    <row r="449450" spans="68:68" customFormat="1">
      <c r="BP449450" s="90"/>
    </row>
    <row r="449451" spans="68:68" customFormat="1">
      <c r="BP449451" s="90"/>
    </row>
    <row r="449452" spans="68:68" customFormat="1">
      <c r="BP449452" s="90"/>
    </row>
    <row r="449453" spans="68:68" customFormat="1">
      <c r="BP449453" s="90"/>
    </row>
    <row r="449454" spans="68:68" customFormat="1">
      <c r="BP449454" s="90"/>
    </row>
    <row r="449455" spans="68:68" customFormat="1">
      <c r="BP449455" s="90"/>
    </row>
    <row r="449456" spans="68:68" customFormat="1">
      <c r="BP449456" s="90"/>
    </row>
    <row r="449457" spans="68:68" customFormat="1">
      <c r="BP449457" s="90"/>
    </row>
    <row r="449458" spans="68:68" customFormat="1">
      <c r="BP449458" s="90"/>
    </row>
    <row r="449459" spans="68:68" customFormat="1">
      <c r="BP449459" s="90"/>
    </row>
    <row r="449460" spans="68:68" customFormat="1">
      <c r="BP449460" s="90"/>
    </row>
    <row r="449461" spans="68:68" customFormat="1">
      <c r="BP449461" s="90"/>
    </row>
    <row r="449462" spans="68:68" customFormat="1">
      <c r="BP449462" s="90"/>
    </row>
    <row r="449463" spans="68:68" customFormat="1">
      <c r="BP449463" s="90"/>
    </row>
    <row r="449464" spans="68:68" customFormat="1">
      <c r="BP449464" s="90"/>
    </row>
    <row r="449465" spans="68:68" customFormat="1">
      <c r="BP449465" s="90"/>
    </row>
    <row r="449466" spans="68:68" customFormat="1">
      <c r="BP449466" s="90"/>
    </row>
    <row r="449467" spans="68:68" customFormat="1">
      <c r="BP449467" s="90"/>
    </row>
    <row r="449468" spans="68:68" customFormat="1">
      <c r="BP449468" s="90"/>
    </row>
    <row r="449469" spans="68:68" customFormat="1">
      <c r="BP449469" s="90"/>
    </row>
    <row r="449470" spans="68:68" customFormat="1">
      <c r="BP449470" s="90"/>
    </row>
    <row r="449471" spans="68:68" customFormat="1">
      <c r="BP449471" s="90"/>
    </row>
    <row r="449472" spans="68:68" customFormat="1">
      <c r="BP449472" s="90"/>
    </row>
    <row r="449473" spans="68:68" customFormat="1">
      <c r="BP449473" s="90"/>
    </row>
    <row r="449474" spans="68:68" customFormat="1">
      <c r="BP449474" s="90"/>
    </row>
    <row r="449475" spans="68:68" customFormat="1">
      <c r="BP449475" s="90"/>
    </row>
    <row r="449476" spans="68:68" customFormat="1">
      <c r="BP449476" s="90"/>
    </row>
    <row r="449477" spans="68:68" customFormat="1">
      <c r="BP449477" s="90"/>
    </row>
    <row r="449478" spans="68:68" customFormat="1">
      <c r="BP449478" s="90"/>
    </row>
    <row r="449479" spans="68:68" customFormat="1">
      <c r="BP449479" s="90"/>
    </row>
    <row r="449480" spans="68:68" customFormat="1">
      <c r="BP449480" s="90"/>
    </row>
    <row r="449481" spans="68:68" customFormat="1">
      <c r="BP449481" s="90"/>
    </row>
    <row r="449482" spans="68:68" customFormat="1">
      <c r="BP449482" s="90"/>
    </row>
    <row r="449483" spans="68:68" customFormat="1">
      <c r="BP449483" s="90"/>
    </row>
    <row r="449484" spans="68:68" customFormat="1">
      <c r="BP449484" s="90"/>
    </row>
    <row r="449485" spans="68:68" customFormat="1">
      <c r="BP449485" s="90"/>
    </row>
    <row r="449486" spans="68:68" customFormat="1">
      <c r="BP449486" s="90"/>
    </row>
    <row r="449487" spans="68:68" customFormat="1">
      <c r="BP449487" s="90"/>
    </row>
    <row r="449488" spans="68:68" customFormat="1">
      <c r="BP449488" s="90"/>
    </row>
    <row r="449489" spans="68:68" customFormat="1">
      <c r="BP449489" s="90"/>
    </row>
    <row r="449490" spans="68:68" customFormat="1">
      <c r="BP449490" s="90"/>
    </row>
    <row r="449491" spans="68:68" customFormat="1">
      <c r="BP449491" s="90"/>
    </row>
    <row r="449492" spans="68:68" customFormat="1">
      <c r="BP449492" s="90"/>
    </row>
    <row r="449493" spans="68:68" customFormat="1">
      <c r="BP449493" s="90"/>
    </row>
    <row r="449494" spans="68:68" customFormat="1">
      <c r="BP449494" s="90"/>
    </row>
    <row r="449495" spans="68:68" customFormat="1">
      <c r="BP449495" s="90"/>
    </row>
    <row r="449496" spans="68:68" customFormat="1">
      <c r="BP449496" s="90"/>
    </row>
    <row r="449497" spans="68:68" customFormat="1">
      <c r="BP449497" s="90"/>
    </row>
    <row r="449498" spans="68:68" customFormat="1">
      <c r="BP449498" s="90"/>
    </row>
    <row r="449499" spans="68:68" customFormat="1">
      <c r="BP449499" s="90"/>
    </row>
    <row r="449500" spans="68:68" customFormat="1">
      <c r="BP449500" s="90"/>
    </row>
    <row r="449501" spans="68:68" customFormat="1">
      <c r="BP449501" s="90"/>
    </row>
    <row r="449502" spans="68:68" customFormat="1">
      <c r="BP449502" s="90"/>
    </row>
    <row r="449503" spans="68:68" customFormat="1">
      <c r="BP449503" s="90"/>
    </row>
    <row r="449504" spans="68:68" customFormat="1">
      <c r="BP449504" s="90"/>
    </row>
    <row r="449505" spans="68:68" customFormat="1">
      <c r="BP449505" s="90"/>
    </row>
    <row r="449506" spans="68:68" customFormat="1">
      <c r="BP449506" s="90"/>
    </row>
    <row r="449507" spans="68:68" customFormat="1">
      <c r="BP449507" s="90"/>
    </row>
    <row r="449508" spans="68:68" customFormat="1">
      <c r="BP449508" s="90"/>
    </row>
    <row r="449509" spans="68:68" customFormat="1">
      <c r="BP449509" s="90"/>
    </row>
    <row r="449510" spans="68:68" customFormat="1">
      <c r="BP449510" s="90"/>
    </row>
    <row r="449511" spans="68:68" customFormat="1">
      <c r="BP449511" s="90"/>
    </row>
    <row r="449512" spans="68:68" customFormat="1">
      <c r="BP449512" s="90"/>
    </row>
    <row r="449513" spans="68:68" customFormat="1">
      <c r="BP449513" s="90"/>
    </row>
    <row r="449514" spans="68:68" customFormat="1">
      <c r="BP449514" s="90"/>
    </row>
    <row r="449515" spans="68:68" customFormat="1">
      <c r="BP449515" s="90"/>
    </row>
    <row r="449516" spans="68:68" customFormat="1">
      <c r="BP449516" s="90"/>
    </row>
    <row r="449517" spans="68:68" customFormat="1">
      <c r="BP449517" s="90"/>
    </row>
    <row r="449518" spans="68:68" customFormat="1">
      <c r="BP449518" s="90"/>
    </row>
    <row r="449519" spans="68:68" customFormat="1">
      <c r="BP449519" s="90"/>
    </row>
    <row r="449520" spans="68:68" customFormat="1">
      <c r="BP449520" s="90"/>
    </row>
    <row r="449521" spans="68:68" customFormat="1">
      <c r="BP449521" s="90"/>
    </row>
    <row r="449522" spans="68:68" customFormat="1">
      <c r="BP449522" s="90"/>
    </row>
    <row r="449523" spans="68:68" customFormat="1">
      <c r="BP449523" s="90"/>
    </row>
    <row r="449524" spans="68:68" customFormat="1">
      <c r="BP449524" s="90"/>
    </row>
    <row r="449525" spans="68:68" customFormat="1">
      <c r="BP449525" s="90"/>
    </row>
    <row r="449526" spans="68:68" customFormat="1">
      <c r="BP449526" s="90"/>
    </row>
    <row r="449527" spans="68:68" customFormat="1">
      <c r="BP449527" s="90"/>
    </row>
    <row r="449528" spans="68:68" customFormat="1">
      <c r="BP449528" s="90"/>
    </row>
    <row r="449529" spans="68:68" customFormat="1">
      <c r="BP449529" s="90"/>
    </row>
    <row r="449530" spans="68:68" customFormat="1">
      <c r="BP449530" s="90"/>
    </row>
    <row r="449531" spans="68:68" customFormat="1">
      <c r="BP449531" s="90"/>
    </row>
    <row r="449532" spans="68:68" customFormat="1">
      <c r="BP449532" s="90"/>
    </row>
    <row r="449533" spans="68:68" customFormat="1">
      <c r="BP449533" s="90"/>
    </row>
    <row r="449534" spans="68:68" customFormat="1">
      <c r="BP449534" s="90"/>
    </row>
    <row r="449535" spans="68:68" customFormat="1">
      <c r="BP449535" s="90"/>
    </row>
    <row r="449536" spans="68:68" customFormat="1">
      <c r="BP449536" s="90"/>
    </row>
    <row r="449537" spans="68:68" customFormat="1">
      <c r="BP449537" s="90"/>
    </row>
    <row r="449538" spans="68:68" customFormat="1">
      <c r="BP449538" s="90"/>
    </row>
    <row r="449539" spans="68:68" customFormat="1">
      <c r="BP449539" s="90"/>
    </row>
    <row r="449540" spans="68:68" customFormat="1">
      <c r="BP449540" s="90"/>
    </row>
    <row r="449541" spans="68:68" customFormat="1">
      <c r="BP449541" s="90"/>
    </row>
    <row r="449542" spans="68:68" customFormat="1">
      <c r="BP449542" s="90"/>
    </row>
    <row r="449543" spans="68:68" customFormat="1">
      <c r="BP449543" s="90"/>
    </row>
    <row r="449544" spans="68:68" customFormat="1">
      <c r="BP449544" s="90"/>
    </row>
    <row r="449545" spans="68:68" customFormat="1">
      <c r="BP449545" s="90"/>
    </row>
    <row r="449546" spans="68:68" customFormat="1">
      <c r="BP449546" s="90"/>
    </row>
    <row r="449547" spans="68:68" customFormat="1">
      <c r="BP449547" s="90"/>
    </row>
    <row r="449548" spans="68:68" customFormat="1">
      <c r="BP449548" s="90"/>
    </row>
    <row r="449549" spans="68:68" customFormat="1">
      <c r="BP449549" s="90"/>
    </row>
    <row r="449550" spans="68:68" customFormat="1">
      <c r="BP449550" s="90"/>
    </row>
    <row r="449551" spans="68:68" customFormat="1">
      <c r="BP449551" s="90"/>
    </row>
    <row r="449552" spans="68:68" customFormat="1">
      <c r="BP449552" s="90"/>
    </row>
    <row r="449553" spans="68:68" customFormat="1">
      <c r="BP449553" s="90"/>
    </row>
    <row r="449554" spans="68:68" customFormat="1">
      <c r="BP449554" s="90"/>
    </row>
    <row r="449555" spans="68:68" customFormat="1">
      <c r="BP449555" s="90"/>
    </row>
    <row r="449556" spans="68:68" customFormat="1">
      <c r="BP449556" s="90"/>
    </row>
    <row r="449557" spans="68:68" customFormat="1">
      <c r="BP449557" s="90"/>
    </row>
    <row r="449558" spans="68:68" customFormat="1">
      <c r="BP449558" s="90"/>
    </row>
    <row r="449559" spans="68:68" customFormat="1">
      <c r="BP449559" s="90"/>
    </row>
    <row r="449560" spans="68:68" customFormat="1">
      <c r="BP449560" s="90"/>
    </row>
    <row r="449561" spans="68:68" customFormat="1">
      <c r="BP449561" s="90"/>
    </row>
    <row r="449562" spans="68:68" customFormat="1">
      <c r="BP449562" s="90"/>
    </row>
    <row r="449563" spans="68:68" customFormat="1">
      <c r="BP449563" s="90"/>
    </row>
    <row r="449564" spans="68:68" customFormat="1">
      <c r="BP449564" s="90"/>
    </row>
    <row r="449565" spans="68:68" customFormat="1">
      <c r="BP449565" s="90"/>
    </row>
    <row r="449566" spans="68:68" customFormat="1">
      <c r="BP449566" s="90"/>
    </row>
    <row r="449567" spans="68:68" customFormat="1">
      <c r="BP449567" s="90"/>
    </row>
    <row r="449568" spans="68:68" customFormat="1">
      <c r="BP449568" s="90"/>
    </row>
    <row r="449569" spans="68:68" customFormat="1">
      <c r="BP449569" s="90"/>
    </row>
    <row r="449570" spans="68:68" customFormat="1">
      <c r="BP449570" s="90"/>
    </row>
    <row r="449571" spans="68:68" customFormat="1">
      <c r="BP449571" s="90"/>
    </row>
    <row r="449572" spans="68:68" customFormat="1">
      <c r="BP449572" s="90"/>
    </row>
    <row r="449573" spans="68:68" customFormat="1">
      <c r="BP449573" s="90"/>
    </row>
    <row r="449574" spans="68:68" customFormat="1">
      <c r="BP449574" s="90"/>
    </row>
    <row r="449575" spans="68:68" customFormat="1">
      <c r="BP449575" s="90"/>
    </row>
    <row r="449576" spans="68:68" customFormat="1">
      <c r="BP449576" s="90"/>
    </row>
    <row r="449577" spans="68:68" customFormat="1">
      <c r="BP449577" s="90"/>
    </row>
    <row r="449578" spans="68:68" customFormat="1">
      <c r="BP449578" s="90"/>
    </row>
    <row r="449579" spans="68:68" customFormat="1">
      <c r="BP449579" s="90"/>
    </row>
    <row r="449580" spans="68:68" customFormat="1">
      <c r="BP449580" s="90"/>
    </row>
    <row r="449581" spans="68:68" customFormat="1">
      <c r="BP449581" s="90"/>
    </row>
    <row r="449582" spans="68:68" customFormat="1">
      <c r="BP449582" s="90"/>
    </row>
    <row r="449583" spans="68:68" customFormat="1">
      <c r="BP449583" s="90"/>
    </row>
    <row r="449584" spans="68:68" customFormat="1">
      <c r="BP449584" s="90"/>
    </row>
    <row r="449585" spans="68:68" customFormat="1">
      <c r="BP449585" s="90"/>
    </row>
    <row r="449586" spans="68:68" customFormat="1">
      <c r="BP449586" s="90"/>
    </row>
    <row r="449587" spans="68:68" customFormat="1">
      <c r="BP449587" s="90"/>
    </row>
    <row r="449588" spans="68:68" customFormat="1">
      <c r="BP449588" s="90"/>
    </row>
    <row r="449589" spans="68:68" customFormat="1">
      <c r="BP449589" s="90"/>
    </row>
    <row r="449590" spans="68:68" customFormat="1">
      <c r="BP449590" s="90"/>
    </row>
    <row r="449591" spans="68:68" customFormat="1">
      <c r="BP449591" s="90"/>
    </row>
    <row r="449592" spans="68:68" customFormat="1">
      <c r="BP449592" s="90"/>
    </row>
    <row r="449593" spans="68:68" customFormat="1">
      <c r="BP449593" s="90"/>
    </row>
    <row r="449594" spans="68:68" customFormat="1">
      <c r="BP449594" s="90"/>
    </row>
    <row r="449595" spans="68:68" customFormat="1">
      <c r="BP449595" s="90"/>
    </row>
    <row r="449596" spans="68:68" customFormat="1">
      <c r="BP449596" s="90"/>
    </row>
    <row r="449597" spans="68:68" customFormat="1">
      <c r="BP449597" s="90"/>
    </row>
    <row r="449598" spans="68:68" customFormat="1">
      <c r="BP449598" s="90"/>
    </row>
    <row r="449599" spans="68:68" customFormat="1">
      <c r="BP449599" s="90"/>
    </row>
    <row r="449600" spans="68:68" customFormat="1">
      <c r="BP449600" s="90"/>
    </row>
    <row r="449601" spans="68:68" customFormat="1">
      <c r="BP449601" s="90"/>
    </row>
    <row r="449602" spans="68:68" customFormat="1">
      <c r="BP449602" s="90"/>
    </row>
    <row r="449603" spans="68:68" customFormat="1">
      <c r="BP449603" s="90"/>
    </row>
    <row r="449604" spans="68:68" customFormat="1">
      <c r="BP449604" s="90"/>
    </row>
    <row r="449605" spans="68:68" customFormat="1">
      <c r="BP449605" s="90"/>
    </row>
    <row r="449606" spans="68:68" customFormat="1">
      <c r="BP449606" s="90"/>
    </row>
    <row r="449607" spans="68:68" customFormat="1">
      <c r="BP449607" s="90"/>
    </row>
    <row r="449608" spans="68:68" customFormat="1">
      <c r="BP449608" s="90"/>
    </row>
    <row r="449609" spans="68:68" customFormat="1">
      <c r="BP449609" s="90"/>
    </row>
    <row r="449610" spans="68:68" customFormat="1">
      <c r="BP449610" s="90"/>
    </row>
    <row r="449611" spans="68:68" customFormat="1">
      <c r="BP449611" s="90"/>
    </row>
    <row r="449612" spans="68:68" customFormat="1">
      <c r="BP449612" s="90"/>
    </row>
    <row r="449613" spans="68:68" customFormat="1">
      <c r="BP449613" s="90"/>
    </row>
    <row r="449614" spans="68:68" customFormat="1">
      <c r="BP449614" s="90"/>
    </row>
    <row r="449615" spans="68:68" customFormat="1">
      <c r="BP449615" s="90"/>
    </row>
    <row r="449616" spans="68:68" customFormat="1">
      <c r="BP449616" s="90"/>
    </row>
    <row r="449617" spans="68:68" customFormat="1">
      <c r="BP449617" s="90"/>
    </row>
    <row r="449618" spans="68:68" customFormat="1">
      <c r="BP449618" s="90"/>
    </row>
    <row r="449619" spans="68:68" customFormat="1">
      <c r="BP449619" s="90"/>
    </row>
    <row r="449620" spans="68:68" customFormat="1">
      <c r="BP449620" s="90"/>
    </row>
    <row r="449621" spans="68:68" customFormat="1">
      <c r="BP449621" s="90"/>
    </row>
    <row r="449622" spans="68:68" customFormat="1">
      <c r="BP449622" s="90"/>
    </row>
    <row r="449623" spans="68:68" customFormat="1">
      <c r="BP449623" s="90"/>
    </row>
    <row r="449624" spans="68:68" customFormat="1">
      <c r="BP449624" s="90"/>
    </row>
    <row r="449625" spans="68:68" customFormat="1">
      <c r="BP449625" s="90"/>
    </row>
    <row r="449626" spans="68:68" customFormat="1">
      <c r="BP449626" s="90"/>
    </row>
    <row r="449627" spans="68:68" customFormat="1">
      <c r="BP449627" s="90"/>
    </row>
    <row r="449628" spans="68:68" customFormat="1">
      <c r="BP449628" s="90"/>
    </row>
    <row r="449629" spans="68:68" customFormat="1">
      <c r="BP449629" s="90"/>
    </row>
    <row r="449630" spans="68:68" customFormat="1">
      <c r="BP449630" s="90"/>
    </row>
    <row r="449631" spans="68:68" customFormat="1">
      <c r="BP449631" s="90"/>
    </row>
    <row r="449632" spans="68:68" customFormat="1">
      <c r="BP449632" s="90"/>
    </row>
    <row r="449633" spans="68:68" customFormat="1">
      <c r="BP449633" s="90"/>
    </row>
    <row r="449634" spans="68:68" customFormat="1">
      <c r="BP449634" s="90"/>
    </row>
    <row r="449635" spans="68:68" customFormat="1">
      <c r="BP449635" s="90"/>
    </row>
    <row r="449636" spans="68:68" customFormat="1">
      <c r="BP449636" s="90"/>
    </row>
    <row r="449637" spans="68:68" customFormat="1">
      <c r="BP449637" s="90"/>
    </row>
    <row r="449638" spans="68:68" customFormat="1">
      <c r="BP449638" s="90"/>
    </row>
    <row r="449639" spans="68:68" customFormat="1">
      <c r="BP449639" s="90"/>
    </row>
    <row r="449640" spans="68:68" customFormat="1">
      <c r="BP449640" s="90"/>
    </row>
    <row r="449641" spans="68:68" customFormat="1">
      <c r="BP449641" s="90"/>
    </row>
    <row r="449642" spans="68:68" customFormat="1">
      <c r="BP449642" s="90"/>
    </row>
    <row r="449643" spans="68:68" customFormat="1">
      <c r="BP449643" s="90"/>
    </row>
    <row r="449644" spans="68:68" customFormat="1">
      <c r="BP449644" s="90"/>
    </row>
    <row r="449645" spans="68:68" customFormat="1">
      <c r="BP449645" s="90"/>
    </row>
    <row r="449646" spans="68:68" customFormat="1">
      <c r="BP449646" s="90"/>
    </row>
    <row r="449647" spans="68:68" customFormat="1">
      <c r="BP449647" s="90"/>
    </row>
    <row r="449648" spans="68:68" customFormat="1">
      <c r="BP449648" s="90"/>
    </row>
    <row r="449649" spans="68:68" customFormat="1">
      <c r="BP449649" s="90"/>
    </row>
    <row r="449650" spans="68:68" customFormat="1">
      <c r="BP449650" s="90"/>
    </row>
    <row r="449651" spans="68:68" customFormat="1">
      <c r="BP449651" s="90"/>
    </row>
    <row r="449652" spans="68:68" customFormat="1">
      <c r="BP449652" s="90"/>
    </row>
    <row r="449653" spans="68:68" customFormat="1">
      <c r="BP449653" s="90"/>
    </row>
    <row r="449654" spans="68:68" customFormat="1">
      <c r="BP449654" s="90"/>
    </row>
    <row r="449655" spans="68:68" customFormat="1">
      <c r="BP449655" s="90"/>
    </row>
    <row r="449656" spans="68:68" customFormat="1">
      <c r="BP449656" s="90"/>
    </row>
    <row r="449657" spans="68:68" customFormat="1">
      <c r="BP449657" s="90"/>
    </row>
    <row r="449658" spans="68:68" customFormat="1">
      <c r="BP449658" s="90"/>
    </row>
    <row r="449659" spans="68:68" customFormat="1">
      <c r="BP449659" s="90"/>
    </row>
    <row r="449660" spans="68:68" customFormat="1">
      <c r="BP449660" s="90"/>
    </row>
    <row r="449661" spans="68:68" customFormat="1">
      <c r="BP449661" s="90"/>
    </row>
    <row r="449662" spans="68:68" customFormat="1">
      <c r="BP449662" s="90"/>
    </row>
    <row r="449663" spans="68:68" customFormat="1">
      <c r="BP449663" s="90"/>
    </row>
    <row r="449664" spans="68:68" customFormat="1">
      <c r="BP449664" s="90"/>
    </row>
    <row r="449665" spans="68:68" customFormat="1">
      <c r="BP449665" s="90"/>
    </row>
    <row r="449666" spans="68:68" customFormat="1">
      <c r="BP449666" s="90"/>
    </row>
    <row r="449667" spans="68:68" customFormat="1">
      <c r="BP449667" s="90"/>
    </row>
    <row r="449668" spans="68:68" customFormat="1">
      <c r="BP449668" s="90"/>
    </row>
    <row r="449669" spans="68:68" customFormat="1">
      <c r="BP449669" s="90"/>
    </row>
    <row r="449670" spans="68:68" customFormat="1">
      <c r="BP449670" s="90"/>
    </row>
    <row r="449671" spans="68:68" customFormat="1">
      <c r="BP449671" s="90"/>
    </row>
    <row r="449672" spans="68:68" customFormat="1">
      <c r="BP449672" s="90"/>
    </row>
    <row r="449673" spans="68:68" customFormat="1">
      <c r="BP449673" s="90"/>
    </row>
    <row r="449674" spans="68:68" customFormat="1">
      <c r="BP449674" s="90"/>
    </row>
    <row r="449675" spans="68:68" customFormat="1">
      <c r="BP449675" s="90"/>
    </row>
    <row r="449676" spans="68:68" customFormat="1">
      <c r="BP449676" s="90"/>
    </row>
    <row r="449677" spans="68:68" customFormat="1">
      <c r="BP449677" s="90"/>
    </row>
    <row r="449678" spans="68:68" customFormat="1">
      <c r="BP449678" s="90"/>
    </row>
    <row r="449679" spans="68:68" customFormat="1">
      <c r="BP449679" s="90"/>
    </row>
    <row r="449680" spans="68:68" customFormat="1">
      <c r="BP449680" s="90"/>
    </row>
    <row r="449681" spans="68:68" customFormat="1">
      <c r="BP449681" s="90"/>
    </row>
    <row r="449682" spans="68:68" customFormat="1">
      <c r="BP449682" s="90"/>
    </row>
    <row r="449683" spans="68:68" customFormat="1">
      <c r="BP449683" s="90"/>
    </row>
    <row r="449684" spans="68:68" customFormat="1">
      <c r="BP449684" s="90"/>
    </row>
    <row r="449685" spans="68:68" customFormat="1">
      <c r="BP449685" s="90"/>
    </row>
    <row r="449686" spans="68:68" customFormat="1">
      <c r="BP449686" s="90"/>
    </row>
    <row r="449687" spans="68:68" customFormat="1">
      <c r="BP449687" s="90"/>
    </row>
    <row r="449688" spans="68:68" customFormat="1">
      <c r="BP449688" s="90"/>
    </row>
    <row r="449689" spans="68:68" customFormat="1">
      <c r="BP449689" s="90"/>
    </row>
    <row r="449690" spans="68:68" customFormat="1">
      <c r="BP449690" s="90"/>
    </row>
    <row r="449691" spans="68:68" customFormat="1">
      <c r="BP449691" s="90"/>
    </row>
    <row r="449692" spans="68:68" customFormat="1">
      <c r="BP449692" s="90"/>
    </row>
    <row r="449693" spans="68:68" customFormat="1">
      <c r="BP449693" s="90"/>
    </row>
    <row r="449694" spans="68:68" customFormat="1">
      <c r="BP449694" s="90"/>
    </row>
    <row r="449695" spans="68:68" customFormat="1">
      <c r="BP449695" s="90"/>
    </row>
    <row r="449696" spans="68:68" customFormat="1">
      <c r="BP449696" s="90"/>
    </row>
    <row r="449697" spans="68:68" customFormat="1">
      <c r="BP449697" s="90"/>
    </row>
    <row r="449698" spans="68:68" customFormat="1">
      <c r="BP449698" s="90"/>
    </row>
    <row r="449699" spans="68:68" customFormat="1">
      <c r="BP449699" s="90"/>
    </row>
    <row r="449700" spans="68:68" customFormat="1">
      <c r="BP449700" s="90"/>
    </row>
    <row r="449701" spans="68:68" customFormat="1">
      <c r="BP449701" s="90"/>
    </row>
    <row r="449702" spans="68:68" customFormat="1">
      <c r="BP449702" s="90"/>
    </row>
    <row r="449703" spans="68:68" customFormat="1">
      <c r="BP449703" s="90"/>
    </row>
    <row r="449704" spans="68:68" customFormat="1">
      <c r="BP449704" s="90"/>
    </row>
    <row r="449705" spans="68:68" customFormat="1">
      <c r="BP449705" s="90"/>
    </row>
    <row r="449706" spans="68:68" customFormat="1">
      <c r="BP449706" s="90"/>
    </row>
    <row r="449707" spans="68:68" customFormat="1">
      <c r="BP449707" s="90"/>
    </row>
    <row r="449708" spans="68:68" customFormat="1">
      <c r="BP449708" s="90"/>
    </row>
    <row r="449709" spans="68:68" customFormat="1">
      <c r="BP449709" s="90"/>
    </row>
    <row r="449710" spans="68:68" customFormat="1">
      <c r="BP449710" s="90"/>
    </row>
    <row r="449711" spans="68:68" customFormat="1">
      <c r="BP449711" s="90"/>
    </row>
    <row r="449712" spans="68:68" customFormat="1">
      <c r="BP449712" s="90"/>
    </row>
    <row r="449713" spans="68:68" customFormat="1">
      <c r="BP449713" s="90"/>
    </row>
    <row r="449714" spans="68:68" customFormat="1">
      <c r="BP449714" s="90"/>
    </row>
    <row r="449715" spans="68:68" customFormat="1">
      <c r="BP449715" s="90"/>
    </row>
    <row r="449716" spans="68:68" customFormat="1">
      <c r="BP449716" s="90"/>
    </row>
    <row r="449717" spans="68:68" customFormat="1">
      <c r="BP449717" s="90"/>
    </row>
    <row r="449718" spans="68:68" customFormat="1">
      <c r="BP449718" s="90"/>
    </row>
    <row r="449719" spans="68:68" customFormat="1">
      <c r="BP449719" s="90"/>
    </row>
    <row r="449720" spans="68:68" customFormat="1">
      <c r="BP449720" s="90"/>
    </row>
    <row r="449721" spans="68:68" customFormat="1">
      <c r="BP449721" s="90"/>
    </row>
    <row r="449722" spans="68:68" customFormat="1">
      <c r="BP449722" s="90"/>
    </row>
    <row r="449723" spans="68:68" customFormat="1">
      <c r="BP449723" s="90"/>
    </row>
    <row r="449724" spans="68:68" customFormat="1">
      <c r="BP449724" s="90"/>
    </row>
    <row r="449725" spans="68:68" customFormat="1">
      <c r="BP449725" s="90"/>
    </row>
    <row r="449726" spans="68:68" customFormat="1">
      <c r="BP449726" s="90"/>
    </row>
    <row r="449727" spans="68:68" customFormat="1">
      <c r="BP449727" s="90"/>
    </row>
    <row r="449728" spans="68:68" customFormat="1">
      <c r="BP449728" s="90"/>
    </row>
    <row r="449729" spans="68:68" customFormat="1">
      <c r="BP449729" s="90"/>
    </row>
    <row r="449730" spans="68:68" customFormat="1">
      <c r="BP449730" s="90"/>
    </row>
    <row r="449731" spans="68:68" customFormat="1">
      <c r="BP449731" s="90"/>
    </row>
    <row r="449732" spans="68:68" customFormat="1">
      <c r="BP449732" s="90"/>
    </row>
    <row r="449733" spans="68:68" customFormat="1">
      <c r="BP449733" s="90"/>
    </row>
    <row r="449734" spans="68:68" customFormat="1">
      <c r="BP449734" s="90"/>
    </row>
    <row r="449735" spans="68:68" customFormat="1">
      <c r="BP449735" s="90"/>
    </row>
    <row r="449736" spans="68:68" customFormat="1">
      <c r="BP449736" s="90"/>
    </row>
    <row r="449737" spans="68:68" customFormat="1">
      <c r="BP449737" s="90"/>
    </row>
    <row r="449738" spans="68:68" customFormat="1">
      <c r="BP449738" s="90"/>
    </row>
    <row r="449739" spans="68:68" customFormat="1">
      <c r="BP449739" s="90"/>
    </row>
    <row r="449740" spans="68:68" customFormat="1">
      <c r="BP449740" s="90"/>
    </row>
    <row r="449741" spans="68:68" customFormat="1">
      <c r="BP449741" s="90"/>
    </row>
    <row r="449742" spans="68:68" customFormat="1">
      <c r="BP449742" s="90"/>
    </row>
    <row r="449743" spans="68:68" customFormat="1">
      <c r="BP449743" s="90"/>
    </row>
    <row r="449744" spans="68:68" customFormat="1">
      <c r="BP449744" s="90"/>
    </row>
    <row r="449745" spans="68:68" customFormat="1">
      <c r="BP449745" s="90"/>
    </row>
    <row r="449746" spans="68:68" customFormat="1">
      <c r="BP449746" s="90"/>
    </row>
    <row r="449747" spans="68:68" customFormat="1">
      <c r="BP449747" s="90"/>
    </row>
    <row r="449748" spans="68:68" customFormat="1">
      <c r="BP449748" s="90"/>
    </row>
    <row r="449749" spans="68:68" customFormat="1">
      <c r="BP449749" s="90"/>
    </row>
    <row r="449750" spans="68:68" customFormat="1">
      <c r="BP449750" s="90"/>
    </row>
    <row r="449751" spans="68:68" customFormat="1">
      <c r="BP449751" s="90"/>
    </row>
    <row r="449752" spans="68:68" customFormat="1">
      <c r="BP449752" s="90"/>
    </row>
    <row r="449753" spans="68:68" customFormat="1">
      <c r="BP449753" s="90"/>
    </row>
    <row r="449754" spans="68:68" customFormat="1">
      <c r="BP449754" s="90"/>
    </row>
    <row r="449755" spans="68:68" customFormat="1">
      <c r="BP449755" s="90"/>
    </row>
    <row r="449756" spans="68:68" customFormat="1">
      <c r="BP449756" s="90"/>
    </row>
    <row r="449757" spans="68:68" customFormat="1">
      <c r="BP449757" s="90"/>
    </row>
    <row r="449758" spans="68:68" customFormat="1">
      <c r="BP449758" s="90"/>
    </row>
    <row r="449759" spans="68:68" customFormat="1">
      <c r="BP449759" s="90"/>
    </row>
    <row r="449760" spans="68:68" customFormat="1">
      <c r="BP449760" s="90"/>
    </row>
    <row r="449761" spans="68:68" customFormat="1">
      <c r="BP449761" s="90"/>
    </row>
    <row r="449762" spans="68:68" customFormat="1">
      <c r="BP449762" s="90"/>
    </row>
    <row r="449763" spans="68:68" customFormat="1">
      <c r="BP449763" s="90"/>
    </row>
    <row r="449764" spans="68:68" customFormat="1">
      <c r="BP449764" s="90"/>
    </row>
    <row r="449765" spans="68:68" customFormat="1">
      <c r="BP449765" s="90"/>
    </row>
    <row r="449766" spans="68:68" customFormat="1">
      <c r="BP449766" s="90"/>
    </row>
    <row r="449767" spans="68:68" customFormat="1">
      <c r="BP449767" s="90"/>
    </row>
    <row r="449768" spans="68:68" customFormat="1">
      <c r="BP449768" s="90"/>
    </row>
    <row r="449769" spans="68:68" customFormat="1">
      <c r="BP449769" s="90"/>
    </row>
    <row r="449770" spans="68:68" customFormat="1">
      <c r="BP449770" s="90"/>
    </row>
    <row r="449771" spans="68:68" customFormat="1">
      <c r="BP449771" s="90"/>
    </row>
    <row r="449772" spans="68:68" customFormat="1">
      <c r="BP449772" s="90"/>
    </row>
    <row r="449773" spans="68:68" customFormat="1">
      <c r="BP449773" s="90"/>
    </row>
    <row r="449774" spans="68:68" customFormat="1">
      <c r="BP449774" s="90"/>
    </row>
    <row r="449775" spans="68:68" customFormat="1">
      <c r="BP449775" s="90"/>
    </row>
    <row r="449776" spans="68:68" customFormat="1">
      <c r="BP449776" s="90"/>
    </row>
    <row r="449777" spans="68:68" customFormat="1">
      <c r="BP449777" s="90"/>
    </row>
    <row r="449778" spans="68:68" customFormat="1">
      <c r="BP449778" s="90"/>
    </row>
    <row r="449779" spans="68:68" customFormat="1">
      <c r="BP449779" s="90"/>
    </row>
    <row r="449780" spans="68:68" customFormat="1">
      <c r="BP449780" s="90"/>
    </row>
    <row r="449781" spans="68:68" customFormat="1">
      <c r="BP449781" s="90"/>
    </row>
    <row r="449782" spans="68:68" customFormat="1">
      <c r="BP449782" s="90"/>
    </row>
    <row r="449783" spans="68:68" customFormat="1">
      <c r="BP449783" s="90"/>
    </row>
    <row r="449784" spans="68:68" customFormat="1">
      <c r="BP449784" s="90"/>
    </row>
    <row r="449785" spans="68:68" customFormat="1">
      <c r="BP449785" s="90"/>
    </row>
    <row r="449786" spans="68:68" customFormat="1">
      <c r="BP449786" s="90"/>
    </row>
    <row r="449787" spans="68:68" customFormat="1">
      <c r="BP449787" s="90"/>
    </row>
    <row r="449788" spans="68:68" customFormat="1">
      <c r="BP449788" s="90"/>
    </row>
    <row r="449789" spans="68:68" customFormat="1">
      <c r="BP449789" s="90"/>
    </row>
    <row r="449790" spans="68:68" customFormat="1">
      <c r="BP449790" s="90"/>
    </row>
    <row r="449791" spans="68:68" customFormat="1">
      <c r="BP449791" s="90"/>
    </row>
    <row r="449792" spans="68:68" customFormat="1">
      <c r="BP449792" s="90"/>
    </row>
    <row r="449793" spans="68:68" customFormat="1">
      <c r="BP449793" s="90"/>
    </row>
    <row r="449794" spans="68:68" customFormat="1">
      <c r="BP449794" s="90"/>
    </row>
    <row r="449795" spans="68:68" customFormat="1">
      <c r="BP449795" s="90"/>
    </row>
    <row r="449796" spans="68:68" customFormat="1">
      <c r="BP449796" s="90"/>
    </row>
    <row r="449797" spans="68:68" customFormat="1">
      <c r="BP449797" s="90"/>
    </row>
    <row r="449798" spans="68:68" customFormat="1">
      <c r="BP449798" s="90"/>
    </row>
    <row r="449799" spans="68:68" customFormat="1">
      <c r="BP449799" s="90"/>
    </row>
    <row r="449800" spans="68:68" customFormat="1">
      <c r="BP449800" s="90"/>
    </row>
    <row r="449801" spans="68:68" customFormat="1">
      <c r="BP449801" s="90"/>
    </row>
    <row r="449802" spans="68:68" customFormat="1">
      <c r="BP449802" s="90"/>
    </row>
    <row r="449803" spans="68:68" customFormat="1">
      <c r="BP449803" s="90"/>
    </row>
    <row r="449804" spans="68:68" customFormat="1">
      <c r="BP449804" s="90"/>
    </row>
    <row r="449805" spans="68:68" customFormat="1">
      <c r="BP449805" s="90"/>
    </row>
    <row r="449806" spans="68:68" customFormat="1">
      <c r="BP449806" s="90"/>
    </row>
    <row r="449807" spans="68:68" customFormat="1">
      <c r="BP449807" s="90"/>
    </row>
    <row r="449808" spans="68:68" customFormat="1">
      <c r="BP449808" s="90"/>
    </row>
    <row r="449809" spans="68:68" customFormat="1">
      <c r="BP449809" s="90"/>
    </row>
    <row r="449810" spans="68:68" customFormat="1">
      <c r="BP449810" s="90"/>
    </row>
    <row r="449811" spans="68:68" customFormat="1">
      <c r="BP449811" s="90"/>
    </row>
    <row r="449812" spans="68:68" customFormat="1">
      <c r="BP449812" s="90"/>
    </row>
    <row r="449813" spans="68:68" customFormat="1">
      <c r="BP449813" s="90"/>
    </row>
    <row r="449814" spans="68:68" customFormat="1">
      <c r="BP449814" s="90"/>
    </row>
    <row r="449815" spans="68:68" customFormat="1">
      <c r="BP449815" s="90"/>
    </row>
    <row r="449816" spans="68:68" customFormat="1">
      <c r="BP449816" s="90"/>
    </row>
    <row r="449817" spans="68:68" customFormat="1">
      <c r="BP449817" s="90"/>
    </row>
    <row r="449818" spans="68:68" customFormat="1">
      <c r="BP449818" s="90"/>
    </row>
    <row r="449819" spans="68:68" customFormat="1">
      <c r="BP449819" s="90"/>
    </row>
    <row r="449820" spans="68:68" customFormat="1">
      <c r="BP449820" s="90"/>
    </row>
    <row r="449821" spans="68:68" customFormat="1">
      <c r="BP449821" s="90"/>
    </row>
    <row r="449822" spans="68:68" customFormat="1">
      <c r="BP449822" s="90"/>
    </row>
    <row r="449823" spans="68:68" customFormat="1">
      <c r="BP449823" s="90"/>
    </row>
    <row r="449824" spans="68:68" customFormat="1">
      <c r="BP449824" s="90"/>
    </row>
    <row r="449825" spans="68:68" customFormat="1">
      <c r="BP449825" s="90"/>
    </row>
    <row r="449826" spans="68:68" customFormat="1">
      <c r="BP449826" s="90"/>
    </row>
    <row r="449827" spans="68:68" customFormat="1">
      <c r="BP449827" s="90"/>
    </row>
    <row r="449828" spans="68:68" customFormat="1">
      <c r="BP449828" s="90"/>
    </row>
    <row r="449829" spans="68:68" customFormat="1">
      <c r="BP449829" s="90"/>
    </row>
    <row r="449830" spans="68:68" customFormat="1">
      <c r="BP449830" s="90"/>
    </row>
    <row r="449831" spans="68:68" customFormat="1">
      <c r="BP449831" s="90"/>
    </row>
    <row r="449832" spans="68:68" customFormat="1">
      <c r="BP449832" s="90"/>
    </row>
    <row r="449833" spans="68:68" customFormat="1">
      <c r="BP449833" s="90"/>
    </row>
    <row r="449834" spans="68:68" customFormat="1">
      <c r="BP449834" s="90"/>
    </row>
    <row r="449835" spans="68:68" customFormat="1">
      <c r="BP449835" s="90"/>
    </row>
    <row r="449836" spans="68:68" customFormat="1">
      <c r="BP449836" s="90"/>
    </row>
    <row r="449837" spans="68:68" customFormat="1">
      <c r="BP449837" s="90"/>
    </row>
    <row r="449838" spans="68:68" customFormat="1">
      <c r="BP449838" s="90"/>
    </row>
    <row r="449839" spans="68:68" customFormat="1">
      <c r="BP449839" s="90"/>
    </row>
    <row r="449840" spans="68:68" customFormat="1">
      <c r="BP449840" s="90"/>
    </row>
    <row r="449841" spans="68:68" customFormat="1">
      <c r="BP449841" s="90"/>
    </row>
    <row r="449842" spans="68:68" customFormat="1">
      <c r="BP449842" s="90"/>
    </row>
    <row r="449843" spans="68:68" customFormat="1">
      <c r="BP449843" s="90"/>
    </row>
    <row r="449844" spans="68:68" customFormat="1">
      <c r="BP449844" s="90"/>
    </row>
    <row r="449845" spans="68:68" customFormat="1">
      <c r="BP449845" s="90"/>
    </row>
    <row r="449846" spans="68:68" customFormat="1">
      <c r="BP449846" s="90"/>
    </row>
    <row r="449847" spans="68:68" customFormat="1">
      <c r="BP449847" s="90"/>
    </row>
    <row r="449848" spans="68:68" customFormat="1">
      <c r="BP449848" s="90"/>
    </row>
    <row r="449849" spans="68:68" customFormat="1">
      <c r="BP449849" s="90"/>
    </row>
    <row r="449850" spans="68:68" customFormat="1">
      <c r="BP449850" s="90"/>
    </row>
    <row r="449851" spans="68:68" customFormat="1">
      <c r="BP449851" s="90"/>
    </row>
    <row r="449852" spans="68:68" customFormat="1">
      <c r="BP449852" s="90"/>
    </row>
    <row r="449853" spans="68:68" customFormat="1">
      <c r="BP449853" s="90"/>
    </row>
    <row r="449854" spans="68:68" customFormat="1">
      <c r="BP449854" s="90"/>
    </row>
    <row r="449855" spans="68:68" customFormat="1">
      <c r="BP449855" s="90"/>
    </row>
    <row r="449856" spans="68:68" customFormat="1">
      <c r="BP449856" s="90"/>
    </row>
    <row r="449857" spans="68:68" customFormat="1">
      <c r="BP449857" s="90"/>
    </row>
    <row r="449858" spans="68:68" customFormat="1">
      <c r="BP449858" s="90"/>
    </row>
    <row r="449859" spans="68:68" customFormat="1">
      <c r="BP449859" s="90"/>
    </row>
    <row r="449860" spans="68:68" customFormat="1">
      <c r="BP449860" s="90"/>
    </row>
    <row r="449861" spans="68:68" customFormat="1">
      <c r="BP449861" s="90"/>
    </row>
    <row r="449862" spans="68:68" customFormat="1">
      <c r="BP449862" s="90"/>
    </row>
    <row r="449863" spans="68:68" customFormat="1">
      <c r="BP449863" s="90"/>
    </row>
    <row r="449864" spans="68:68" customFormat="1">
      <c r="BP449864" s="90"/>
    </row>
    <row r="449865" spans="68:68" customFormat="1">
      <c r="BP449865" s="90"/>
    </row>
    <row r="449866" spans="68:68" customFormat="1">
      <c r="BP449866" s="90"/>
    </row>
    <row r="449867" spans="68:68" customFormat="1">
      <c r="BP449867" s="90"/>
    </row>
    <row r="449868" spans="68:68" customFormat="1">
      <c r="BP449868" s="90"/>
    </row>
    <row r="449869" spans="68:68" customFormat="1">
      <c r="BP449869" s="90"/>
    </row>
    <row r="449870" spans="68:68" customFormat="1">
      <c r="BP449870" s="90"/>
    </row>
    <row r="449871" spans="68:68" customFormat="1">
      <c r="BP449871" s="90"/>
    </row>
    <row r="449872" spans="68:68" customFormat="1">
      <c r="BP449872" s="90"/>
    </row>
    <row r="449873" spans="68:68" customFormat="1">
      <c r="BP449873" s="90"/>
    </row>
    <row r="449874" spans="68:68" customFormat="1">
      <c r="BP449874" s="90"/>
    </row>
    <row r="449875" spans="68:68" customFormat="1">
      <c r="BP449875" s="90"/>
    </row>
    <row r="449876" spans="68:68" customFormat="1">
      <c r="BP449876" s="90"/>
    </row>
    <row r="449877" spans="68:68" customFormat="1">
      <c r="BP449877" s="90"/>
    </row>
    <row r="449878" spans="68:68" customFormat="1">
      <c r="BP449878" s="90"/>
    </row>
    <row r="449879" spans="68:68" customFormat="1">
      <c r="BP449879" s="90"/>
    </row>
    <row r="449880" spans="68:68" customFormat="1">
      <c r="BP449880" s="90"/>
    </row>
    <row r="449881" spans="68:68" customFormat="1">
      <c r="BP449881" s="90"/>
    </row>
    <row r="449882" spans="68:68" customFormat="1">
      <c r="BP449882" s="90"/>
    </row>
    <row r="449883" spans="68:68" customFormat="1">
      <c r="BP449883" s="90"/>
    </row>
    <row r="449884" spans="68:68" customFormat="1">
      <c r="BP449884" s="90"/>
    </row>
    <row r="449885" spans="68:68" customFormat="1">
      <c r="BP449885" s="90"/>
    </row>
    <row r="449886" spans="68:68" customFormat="1">
      <c r="BP449886" s="90"/>
    </row>
    <row r="449887" spans="68:68" customFormat="1">
      <c r="BP449887" s="90"/>
    </row>
    <row r="449888" spans="68:68" customFormat="1">
      <c r="BP449888" s="90"/>
    </row>
    <row r="449889" spans="68:68" customFormat="1">
      <c r="BP449889" s="90"/>
    </row>
    <row r="449890" spans="68:68" customFormat="1">
      <c r="BP449890" s="90"/>
    </row>
    <row r="449891" spans="68:68" customFormat="1">
      <c r="BP449891" s="90"/>
    </row>
    <row r="449892" spans="68:68" customFormat="1">
      <c r="BP449892" s="90"/>
    </row>
    <row r="449893" spans="68:68" customFormat="1">
      <c r="BP449893" s="90"/>
    </row>
    <row r="449894" spans="68:68" customFormat="1">
      <c r="BP449894" s="90"/>
    </row>
    <row r="449895" spans="68:68" customFormat="1">
      <c r="BP449895" s="90"/>
    </row>
    <row r="449896" spans="68:68" customFormat="1">
      <c r="BP449896" s="90"/>
    </row>
    <row r="449897" spans="68:68" customFormat="1">
      <c r="BP449897" s="90"/>
    </row>
    <row r="449898" spans="68:68" customFormat="1">
      <c r="BP449898" s="90"/>
    </row>
    <row r="449899" spans="68:68" customFormat="1">
      <c r="BP449899" s="90"/>
    </row>
    <row r="449900" spans="68:68" customFormat="1">
      <c r="BP449900" s="90"/>
    </row>
    <row r="449901" spans="68:68" customFormat="1">
      <c r="BP449901" s="90"/>
    </row>
    <row r="449902" spans="68:68" customFormat="1">
      <c r="BP449902" s="90"/>
    </row>
    <row r="449903" spans="68:68" customFormat="1">
      <c r="BP449903" s="90"/>
    </row>
    <row r="449904" spans="68:68" customFormat="1">
      <c r="BP449904" s="90"/>
    </row>
    <row r="449905" spans="68:68" customFormat="1">
      <c r="BP449905" s="90"/>
    </row>
    <row r="449906" spans="68:68" customFormat="1">
      <c r="BP449906" s="90"/>
    </row>
    <row r="449907" spans="68:68" customFormat="1">
      <c r="BP449907" s="90"/>
    </row>
    <row r="449908" spans="68:68" customFormat="1">
      <c r="BP449908" s="90"/>
    </row>
    <row r="449909" spans="68:68" customFormat="1">
      <c r="BP449909" s="90"/>
    </row>
    <row r="449910" spans="68:68" customFormat="1">
      <c r="BP449910" s="90"/>
    </row>
    <row r="449911" spans="68:68" customFormat="1">
      <c r="BP449911" s="90"/>
    </row>
    <row r="449912" spans="68:68" customFormat="1">
      <c r="BP449912" s="90"/>
    </row>
    <row r="449913" spans="68:68" customFormat="1">
      <c r="BP449913" s="90"/>
    </row>
    <row r="449914" spans="68:68" customFormat="1">
      <c r="BP449914" s="90"/>
    </row>
    <row r="449915" spans="68:68" customFormat="1">
      <c r="BP449915" s="90"/>
    </row>
    <row r="449916" spans="68:68" customFormat="1">
      <c r="BP449916" s="90"/>
    </row>
    <row r="449917" spans="68:68" customFormat="1">
      <c r="BP449917" s="90"/>
    </row>
    <row r="449918" spans="68:68" customFormat="1">
      <c r="BP449918" s="90"/>
    </row>
    <row r="449919" spans="68:68" customFormat="1">
      <c r="BP449919" s="90"/>
    </row>
    <row r="449920" spans="68:68" customFormat="1">
      <c r="BP449920" s="90"/>
    </row>
    <row r="449921" spans="68:68" customFormat="1">
      <c r="BP449921" s="90"/>
    </row>
    <row r="449922" spans="68:68" customFormat="1">
      <c r="BP449922" s="90"/>
    </row>
    <row r="449923" spans="68:68" customFormat="1">
      <c r="BP449923" s="90"/>
    </row>
    <row r="449924" spans="68:68" customFormat="1">
      <c r="BP449924" s="90"/>
    </row>
    <row r="449925" spans="68:68" customFormat="1">
      <c r="BP449925" s="90"/>
    </row>
    <row r="449926" spans="68:68" customFormat="1">
      <c r="BP449926" s="90"/>
    </row>
    <row r="449927" spans="68:68" customFormat="1">
      <c r="BP449927" s="90"/>
    </row>
    <row r="449928" spans="68:68" customFormat="1">
      <c r="BP449928" s="90"/>
    </row>
    <row r="449929" spans="68:68" customFormat="1">
      <c r="BP449929" s="90"/>
    </row>
    <row r="449930" spans="68:68" customFormat="1">
      <c r="BP449930" s="90"/>
    </row>
    <row r="449931" spans="68:68" customFormat="1">
      <c r="BP449931" s="90"/>
    </row>
    <row r="449932" spans="68:68" customFormat="1">
      <c r="BP449932" s="90"/>
    </row>
    <row r="449933" spans="68:68" customFormat="1">
      <c r="BP449933" s="90"/>
    </row>
    <row r="449934" spans="68:68" customFormat="1">
      <c r="BP449934" s="90"/>
    </row>
    <row r="449935" spans="68:68" customFormat="1">
      <c r="BP449935" s="90"/>
    </row>
    <row r="449936" spans="68:68" customFormat="1">
      <c r="BP449936" s="90"/>
    </row>
    <row r="449937" spans="68:68" customFormat="1">
      <c r="BP449937" s="90"/>
    </row>
    <row r="449938" spans="68:68" customFormat="1">
      <c r="BP449938" s="90"/>
    </row>
    <row r="449939" spans="68:68" customFormat="1">
      <c r="BP449939" s="90"/>
    </row>
    <row r="449940" spans="68:68" customFormat="1">
      <c r="BP449940" s="90"/>
    </row>
    <row r="449941" spans="68:68" customFormat="1">
      <c r="BP449941" s="90"/>
    </row>
    <row r="449942" spans="68:68" customFormat="1">
      <c r="BP449942" s="90"/>
    </row>
    <row r="449943" spans="68:68" customFormat="1">
      <c r="BP449943" s="90"/>
    </row>
    <row r="449944" spans="68:68" customFormat="1">
      <c r="BP449944" s="90"/>
    </row>
    <row r="449945" spans="68:68" customFormat="1">
      <c r="BP449945" s="90"/>
    </row>
    <row r="449946" spans="68:68" customFormat="1">
      <c r="BP449946" s="90"/>
    </row>
    <row r="449947" spans="68:68" customFormat="1">
      <c r="BP449947" s="90"/>
    </row>
    <row r="449948" spans="68:68" customFormat="1">
      <c r="BP449948" s="90"/>
    </row>
    <row r="449949" spans="68:68" customFormat="1">
      <c r="BP449949" s="90"/>
    </row>
    <row r="449950" spans="68:68" customFormat="1">
      <c r="BP449950" s="90"/>
    </row>
    <row r="449951" spans="68:68" customFormat="1">
      <c r="BP449951" s="90"/>
    </row>
    <row r="449952" spans="68:68" customFormat="1">
      <c r="BP449952" s="90"/>
    </row>
    <row r="449953" spans="68:68" customFormat="1">
      <c r="BP449953" s="90"/>
    </row>
    <row r="449954" spans="68:68" customFormat="1">
      <c r="BP449954" s="90"/>
    </row>
    <row r="449955" spans="68:68" customFormat="1">
      <c r="BP449955" s="90"/>
    </row>
    <row r="449956" spans="68:68" customFormat="1">
      <c r="BP449956" s="90"/>
    </row>
    <row r="449957" spans="68:68" customFormat="1">
      <c r="BP449957" s="90"/>
    </row>
    <row r="449958" spans="68:68" customFormat="1">
      <c r="BP449958" s="90"/>
    </row>
    <row r="449959" spans="68:68" customFormat="1">
      <c r="BP449959" s="90"/>
    </row>
    <row r="449960" spans="68:68" customFormat="1">
      <c r="BP449960" s="90"/>
    </row>
    <row r="449961" spans="68:68" customFormat="1">
      <c r="BP449961" s="90"/>
    </row>
    <row r="449962" spans="68:68" customFormat="1">
      <c r="BP449962" s="90"/>
    </row>
    <row r="449963" spans="68:68" customFormat="1">
      <c r="BP449963" s="90"/>
    </row>
    <row r="449964" spans="68:68" customFormat="1">
      <c r="BP449964" s="90"/>
    </row>
    <row r="449965" spans="68:68" customFormat="1">
      <c r="BP449965" s="90"/>
    </row>
    <row r="449966" spans="68:68" customFormat="1">
      <c r="BP449966" s="90"/>
    </row>
    <row r="449967" spans="68:68" customFormat="1">
      <c r="BP449967" s="90"/>
    </row>
    <row r="449968" spans="68:68" customFormat="1">
      <c r="BP449968" s="90"/>
    </row>
    <row r="449969" spans="68:68" customFormat="1">
      <c r="BP449969" s="90"/>
    </row>
    <row r="449970" spans="68:68" customFormat="1">
      <c r="BP449970" s="90"/>
    </row>
    <row r="449971" spans="68:68" customFormat="1">
      <c r="BP449971" s="90"/>
    </row>
    <row r="449972" spans="68:68" customFormat="1">
      <c r="BP449972" s="90"/>
    </row>
    <row r="449973" spans="68:68" customFormat="1">
      <c r="BP449973" s="90"/>
    </row>
    <row r="449974" spans="68:68" customFormat="1">
      <c r="BP449974" s="90"/>
    </row>
    <row r="449975" spans="68:68" customFormat="1">
      <c r="BP449975" s="90"/>
    </row>
    <row r="449976" spans="68:68" customFormat="1">
      <c r="BP449976" s="90"/>
    </row>
    <row r="449977" spans="68:68" customFormat="1">
      <c r="BP449977" s="90"/>
    </row>
    <row r="449978" spans="68:68" customFormat="1">
      <c r="BP449978" s="90"/>
    </row>
    <row r="449979" spans="68:68" customFormat="1">
      <c r="BP449979" s="90"/>
    </row>
    <row r="449980" spans="68:68" customFormat="1">
      <c r="BP449980" s="90"/>
    </row>
    <row r="449981" spans="68:68" customFormat="1">
      <c r="BP449981" s="90"/>
    </row>
    <row r="449982" spans="68:68" customFormat="1">
      <c r="BP449982" s="90"/>
    </row>
    <row r="449983" spans="68:68" customFormat="1">
      <c r="BP449983" s="90"/>
    </row>
    <row r="449984" spans="68:68" customFormat="1">
      <c r="BP449984" s="90"/>
    </row>
    <row r="449985" spans="68:68" customFormat="1">
      <c r="BP449985" s="90"/>
    </row>
    <row r="449986" spans="68:68" customFormat="1">
      <c r="BP449986" s="90"/>
    </row>
    <row r="449987" spans="68:68" customFormat="1">
      <c r="BP449987" s="90"/>
    </row>
    <row r="449988" spans="68:68" customFormat="1">
      <c r="BP449988" s="90"/>
    </row>
    <row r="449989" spans="68:68" customFormat="1">
      <c r="BP449989" s="90"/>
    </row>
    <row r="449990" spans="68:68" customFormat="1">
      <c r="BP449990" s="90"/>
    </row>
    <row r="449991" spans="68:68" customFormat="1">
      <c r="BP449991" s="90"/>
    </row>
    <row r="449992" spans="68:68" customFormat="1">
      <c r="BP449992" s="90"/>
    </row>
    <row r="449993" spans="68:68" customFormat="1">
      <c r="BP449993" s="90"/>
    </row>
    <row r="449994" spans="68:68" customFormat="1">
      <c r="BP449994" s="90"/>
    </row>
    <row r="449995" spans="68:68" customFormat="1">
      <c r="BP449995" s="90"/>
    </row>
    <row r="449996" spans="68:68" customFormat="1">
      <c r="BP449996" s="90"/>
    </row>
    <row r="449997" spans="68:68" customFormat="1">
      <c r="BP449997" s="90"/>
    </row>
    <row r="449998" spans="68:68" customFormat="1">
      <c r="BP449998" s="90"/>
    </row>
    <row r="449999" spans="68:68" customFormat="1">
      <c r="BP449999" s="90"/>
    </row>
    <row r="450000" spans="68:68" customFormat="1">
      <c r="BP450000" s="90"/>
    </row>
    <row r="450001" spans="68:68" customFormat="1">
      <c r="BP450001" s="90"/>
    </row>
    <row r="450002" spans="68:68" customFormat="1">
      <c r="BP450002" s="90"/>
    </row>
    <row r="450003" spans="68:68" customFormat="1">
      <c r="BP450003" s="90"/>
    </row>
    <row r="450004" spans="68:68" customFormat="1">
      <c r="BP450004" s="90"/>
    </row>
    <row r="450005" spans="68:68" customFormat="1">
      <c r="BP450005" s="90"/>
    </row>
    <row r="450006" spans="68:68" customFormat="1">
      <c r="BP450006" s="90"/>
    </row>
    <row r="450007" spans="68:68" customFormat="1">
      <c r="BP450007" s="90"/>
    </row>
    <row r="450008" spans="68:68" customFormat="1">
      <c r="BP450008" s="90"/>
    </row>
    <row r="450009" spans="68:68" customFormat="1">
      <c r="BP450009" s="90"/>
    </row>
    <row r="450010" spans="68:68" customFormat="1">
      <c r="BP450010" s="90"/>
    </row>
    <row r="450011" spans="68:68" customFormat="1">
      <c r="BP450011" s="90"/>
    </row>
    <row r="450012" spans="68:68" customFormat="1">
      <c r="BP450012" s="90"/>
    </row>
    <row r="450013" spans="68:68" customFormat="1">
      <c r="BP450013" s="90"/>
    </row>
    <row r="450014" spans="68:68" customFormat="1">
      <c r="BP450014" s="90"/>
    </row>
    <row r="450015" spans="68:68" customFormat="1">
      <c r="BP450015" s="90"/>
    </row>
    <row r="450016" spans="68:68" customFormat="1">
      <c r="BP450016" s="90"/>
    </row>
    <row r="450017" spans="68:68" customFormat="1">
      <c r="BP450017" s="90"/>
    </row>
    <row r="450018" spans="68:68" customFormat="1">
      <c r="BP450018" s="90"/>
    </row>
    <row r="450019" spans="68:68" customFormat="1">
      <c r="BP450019" s="90"/>
    </row>
    <row r="450020" spans="68:68" customFormat="1">
      <c r="BP450020" s="90"/>
    </row>
    <row r="450021" spans="68:68" customFormat="1">
      <c r="BP450021" s="90"/>
    </row>
    <row r="450022" spans="68:68" customFormat="1">
      <c r="BP450022" s="90"/>
    </row>
    <row r="450023" spans="68:68" customFormat="1">
      <c r="BP450023" s="90"/>
    </row>
    <row r="450024" spans="68:68" customFormat="1">
      <c r="BP450024" s="90"/>
    </row>
    <row r="450025" spans="68:68" customFormat="1">
      <c r="BP450025" s="90"/>
    </row>
    <row r="450026" spans="68:68" customFormat="1">
      <c r="BP450026" s="90"/>
    </row>
    <row r="450027" spans="68:68" customFormat="1">
      <c r="BP450027" s="90"/>
    </row>
    <row r="450028" spans="68:68" customFormat="1">
      <c r="BP450028" s="90"/>
    </row>
    <row r="450029" spans="68:68" customFormat="1">
      <c r="BP450029" s="90"/>
    </row>
    <row r="450030" spans="68:68" customFormat="1">
      <c r="BP450030" s="90"/>
    </row>
    <row r="450031" spans="68:68" customFormat="1">
      <c r="BP450031" s="90"/>
    </row>
    <row r="450032" spans="68:68" customFormat="1">
      <c r="BP450032" s="90"/>
    </row>
    <row r="450033" spans="68:68" customFormat="1">
      <c r="BP450033" s="90"/>
    </row>
    <row r="450034" spans="68:68" customFormat="1">
      <c r="BP450034" s="90"/>
    </row>
    <row r="450035" spans="68:68" customFormat="1">
      <c r="BP450035" s="90"/>
    </row>
    <row r="450036" spans="68:68" customFormat="1">
      <c r="BP450036" s="90"/>
    </row>
    <row r="450037" spans="68:68" customFormat="1">
      <c r="BP450037" s="90"/>
    </row>
    <row r="450038" spans="68:68" customFormat="1">
      <c r="BP450038" s="90"/>
    </row>
    <row r="450039" spans="68:68" customFormat="1">
      <c r="BP450039" s="90"/>
    </row>
    <row r="450040" spans="68:68" customFormat="1">
      <c r="BP450040" s="90"/>
    </row>
    <row r="450041" spans="68:68" customFormat="1">
      <c r="BP450041" s="90"/>
    </row>
    <row r="450042" spans="68:68" customFormat="1">
      <c r="BP450042" s="90"/>
    </row>
    <row r="450043" spans="68:68" customFormat="1">
      <c r="BP450043" s="90"/>
    </row>
    <row r="450044" spans="68:68" customFormat="1">
      <c r="BP450044" s="90"/>
    </row>
    <row r="450045" spans="68:68" customFormat="1">
      <c r="BP450045" s="90"/>
    </row>
    <row r="450046" spans="68:68" customFormat="1">
      <c r="BP450046" s="90"/>
    </row>
    <row r="450047" spans="68:68" customFormat="1">
      <c r="BP450047" s="90"/>
    </row>
    <row r="450048" spans="68:68" customFormat="1">
      <c r="BP450048" s="90"/>
    </row>
    <row r="450049" spans="68:68" customFormat="1">
      <c r="BP450049" s="90"/>
    </row>
    <row r="450050" spans="68:68" customFormat="1">
      <c r="BP450050" s="90"/>
    </row>
    <row r="450051" spans="68:68" customFormat="1">
      <c r="BP450051" s="90"/>
    </row>
    <row r="450052" spans="68:68" customFormat="1">
      <c r="BP450052" s="90"/>
    </row>
    <row r="450053" spans="68:68" customFormat="1">
      <c r="BP450053" s="90"/>
    </row>
    <row r="450054" spans="68:68" customFormat="1">
      <c r="BP450054" s="90"/>
    </row>
    <row r="450055" spans="68:68" customFormat="1">
      <c r="BP450055" s="90"/>
    </row>
    <row r="450056" spans="68:68" customFormat="1">
      <c r="BP450056" s="90"/>
    </row>
    <row r="450057" spans="68:68" customFormat="1">
      <c r="BP450057" s="90"/>
    </row>
    <row r="450058" spans="68:68" customFormat="1">
      <c r="BP450058" s="90"/>
    </row>
    <row r="450059" spans="68:68" customFormat="1">
      <c r="BP450059" s="90"/>
    </row>
    <row r="450060" spans="68:68" customFormat="1">
      <c r="BP450060" s="90"/>
    </row>
    <row r="450061" spans="68:68" customFormat="1">
      <c r="BP450061" s="90"/>
    </row>
    <row r="450062" spans="68:68" customFormat="1">
      <c r="BP450062" s="90"/>
    </row>
    <row r="450063" spans="68:68" customFormat="1">
      <c r="BP450063" s="90"/>
    </row>
    <row r="450064" spans="68:68" customFormat="1">
      <c r="BP450064" s="90"/>
    </row>
    <row r="450065" spans="68:68" customFormat="1">
      <c r="BP450065" s="90"/>
    </row>
    <row r="450066" spans="68:68" customFormat="1">
      <c r="BP450066" s="90"/>
    </row>
    <row r="450067" spans="68:68" customFormat="1">
      <c r="BP450067" s="90"/>
    </row>
    <row r="450068" spans="68:68" customFormat="1">
      <c r="BP450068" s="90"/>
    </row>
    <row r="450069" spans="68:68" customFormat="1">
      <c r="BP450069" s="90"/>
    </row>
    <row r="450070" spans="68:68" customFormat="1">
      <c r="BP450070" s="90"/>
    </row>
    <row r="450071" spans="68:68" customFormat="1">
      <c r="BP450071" s="90"/>
    </row>
    <row r="450072" spans="68:68" customFormat="1">
      <c r="BP450072" s="90"/>
    </row>
    <row r="450073" spans="68:68" customFormat="1">
      <c r="BP450073" s="90"/>
    </row>
    <row r="450074" spans="68:68" customFormat="1">
      <c r="BP450074" s="90"/>
    </row>
    <row r="450075" spans="68:68" customFormat="1">
      <c r="BP450075" s="90"/>
    </row>
    <row r="450076" spans="68:68" customFormat="1">
      <c r="BP450076" s="90"/>
    </row>
    <row r="450077" spans="68:68" customFormat="1">
      <c r="BP450077" s="90"/>
    </row>
    <row r="450078" spans="68:68" customFormat="1">
      <c r="BP450078" s="90"/>
    </row>
    <row r="450079" spans="68:68" customFormat="1">
      <c r="BP450079" s="90"/>
    </row>
    <row r="450080" spans="68:68" customFormat="1">
      <c r="BP450080" s="90"/>
    </row>
    <row r="450081" spans="68:68" customFormat="1">
      <c r="BP450081" s="90"/>
    </row>
    <row r="450082" spans="68:68" customFormat="1">
      <c r="BP450082" s="90"/>
    </row>
    <row r="450083" spans="68:68" customFormat="1">
      <c r="BP450083" s="90"/>
    </row>
    <row r="450084" spans="68:68" customFormat="1">
      <c r="BP450084" s="90"/>
    </row>
    <row r="450085" spans="68:68" customFormat="1">
      <c r="BP450085" s="90"/>
    </row>
    <row r="450086" spans="68:68" customFormat="1">
      <c r="BP450086" s="90"/>
    </row>
    <row r="450087" spans="68:68" customFormat="1">
      <c r="BP450087" s="90"/>
    </row>
    <row r="450088" spans="68:68" customFormat="1">
      <c r="BP450088" s="90"/>
    </row>
    <row r="450089" spans="68:68" customFormat="1">
      <c r="BP450089" s="90"/>
    </row>
    <row r="450090" spans="68:68" customFormat="1">
      <c r="BP450090" s="90"/>
    </row>
    <row r="450091" spans="68:68" customFormat="1">
      <c r="BP450091" s="90"/>
    </row>
    <row r="450092" spans="68:68" customFormat="1">
      <c r="BP450092" s="90"/>
    </row>
    <row r="450093" spans="68:68" customFormat="1">
      <c r="BP450093" s="90"/>
    </row>
    <row r="450094" spans="68:68" customFormat="1">
      <c r="BP450094" s="90"/>
    </row>
    <row r="450095" spans="68:68" customFormat="1">
      <c r="BP450095" s="90"/>
    </row>
    <row r="450096" spans="68:68" customFormat="1">
      <c r="BP450096" s="90"/>
    </row>
    <row r="450097" spans="68:68" customFormat="1">
      <c r="BP450097" s="90"/>
    </row>
    <row r="450098" spans="68:68" customFormat="1">
      <c r="BP450098" s="90"/>
    </row>
    <row r="450099" spans="68:68" customFormat="1">
      <c r="BP450099" s="90"/>
    </row>
    <row r="450100" spans="68:68" customFormat="1">
      <c r="BP450100" s="90"/>
    </row>
    <row r="450101" spans="68:68" customFormat="1">
      <c r="BP450101" s="90"/>
    </row>
    <row r="450102" spans="68:68" customFormat="1">
      <c r="BP450102" s="90"/>
    </row>
    <row r="450103" spans="68:68" customFormat="1">
      <c r="BP450103" s="90"/>
    </row>
    <row r="450104" spans="68:68" customFormat="1">
      <c r="BP450104" s="90"/>
    </row>
    <row r="450105" spans="68:68" customFormat="1">
      <c r="BP450105" s="90"/>
    </row>
    <row r="450106" spans="68:68" customFormat="1">
      <c r="BP450106" s="90"/>
    </row>
    <row r="450107" spans="68:68" customFormat="1">
      <c r="BP450107" s="90"/>
    </row>
    <row r="450108" spans="68:68" customFormat="1">
      <c r="BP450108" s="90"/>
    </row>
    <row r="450109" spans="68:68" customFormat="1">
      <c r="BP450109" s="90"/>
    </row>
    <row r="450110" spans="68:68" customFormat="1">
      <c r="BP450110" s="90"/>
    </row>
    <row r="450111" spans="68:68" customFormat="1">
      <c r="BP450111" s="90"/>
    </row>
    <row r="450112" spans="68:68" customFormat="1">
      <c r="BP450112" s="90"/>
    </row>
    <row r="450113" spans="68:68" customFormat="1">
      <c r="BP450113" s="90"/>
    </row>
    <row r="450114" spans="68:68" customFormat="1">
      <c r="BP450114" s="90"/>
    </row>
    <row r="450115" spans="68:68" customFormat="1">
      <c r="BP450115" s="90"/>
    </row>
    <row r="450116" spans="68:68" customFormat="1">
      <c r="BP450116" s="90"/>
    </row>
    <row r="450117" spans="68:68" customFormat="1">
      <c r="BP450117" s="90"/>
    </row>
    <row r="450118" spans="68:68" customFormat="1">
      <c r="BP450118" s="90"/>
    </row>
    <row r="450119" spans="68:68" customFormat="1">
      <c r="BP450119" s="90"/>
    </row>
    <row r="450120" spans="68:68" customFormat="1">
      <c r="BP450120" s="90"/>
    </row>
    <row r="450121" spans="68:68" customFormat="1">
      <c r="BP450121" s="90"/>
    </row>
    <row r="450122" spans="68:68" customFormat="1">
      <c r="BP450122" s="90"/>
    </row>
    <row r="450123" spans="68:68" customFormat="1">
      <c r="BP450123" s="90"/>
    </row>
    <row r="450124" spans="68:68" customFormat="1">
      <c r="BP450124" s="90"/>
    </row>
    <row r="450125" spans="68:68" customFormat="1">
      <c r="BP450125" s="90"/>
    </row>
    <row r="450126" spans="68:68" customFormat="1">
      <c r="BP450126" s="90"/>
    </row>
    <row r="450127" spans="68:68" customFormat="1">
      <c r="BP450127" s="90"/>
    </row>
    <row r="450128" spans="68:68" customFormat="1">
      <c r="BP450128" s="90"/>
    </row>
    <row r="450129" spans="68:68" customFormat="1">
      <c r="BP450129" s="90"/>
    </row>
    <row r="450130" spans="68:68" customFormat="1">
      <c r="BP450130" s="90"/>
    </row>
    <row r="450131" spans="68:68" customFormat="1">
      <c r="BP450131" s="90"/>
    </row>
    <row r="450132" spans="68:68" customFormat="1">
      <c r="BP450132" s="90"/>
    </row>
    <row r="450133" spans="68:68" customFormat="1">
      <c r="BP450133" s="90"/>
    </row>
    <row r="450134" spans="68:68" customFormat="1">
      <c r="BP450134" s="90"/>
    </row>
    <row r="450135" spans="68:68" customFormat="1">
      <c r="BP450135" s="90"/>
    </row>
    <row r="450136" spans="68:68" customFormat="1">
      <c r="BP450136" s="90"/>
    </row>
    <row r="450137" spans="68:68" customFormat="1">
      <c r="BP450137" s="90"/>
    </row>
    <row r="450138" spans="68:68" customFormat="1">
      <c r="BP450138" s="90"/>
    </row>
    <row r="450139" spans="68:68" customFormat="1">
      <c r="BP450139" s="90"/>
    </row>
    <row r="450140" spans="68:68" customFormat="1">
      <c r="BP450140" s="90"/>
    </row>
    <row r="450141" spans="68:68" customFormat="1">
      <c r="BP450141" s="90"/>
    </row>
    <row r="450142" spans="68:68" customFormat="1">
      <c r="BP450142" s="90"/>
    </row>
    <row r="450143" spans="68:68" customFormat="1">
      <c r="BP450143" s="90"/>
    </row>
    <row r="450144" spans="68:68" customFormat="1">
      <c r="BP450144" s="90"/>
    </row>
    <row r="450145" spans="68:68" customFormat="1">
      <c r="BP450145" s="90"/>
    </row>
    <row r="450146" spans="68:68" customFormat="1">
      <c r="BP450146" s="90"/>
    </row>
    <row r="450147" spans="68:68" customFormat="1">
      <c r="BP450147" s="90"/>
    </row>
    <row r="450148" spans="68:68" customFormat="1">
      <c r="BP450148" s="90"/>
    </row>
    <row r="450149" spans="68:68" customFormat="1">
      <c r="BP450149" s="90"/>
    </row>
    <row r="450150" spans="68:68" customFormat="1">
      <c r="BP450150" s="90"/>
    </row>
    <row r="450151" spans="68:68" customFormat="1">
      <c r="BP450151" s="90"/>
    </row>
    <row r="450152" spans="68:68" customFormat="1">
      <c r="BP450152" s="90"/>
    </row>
    <row r="450153" spans="68:68" customFormat="1">
      <c r="BP450153" s="90"/>
    </row>
    <row r="450154" spans="68:68" customFormat="1">
      <c r="BP450154" s="90"/>
    </row>
    <row r="450155" spans="68:68" customFormat="1">
      <c r="BP450155" s="90"/>
    </row>
    <row r="450156" spans="68:68" customFormat="1">
      <c r="BP450156" s="90"/>
    </row>
    <row r="450157" spans="68:68" customFormat="1">
      <c r="BP450157" s="90"/>
    </row>
    <row r="450158" spans="68:68" customFormat="1">
      <c r="BP450158" s="90"/>
    </row>
    <row r="450159" spans="68:68" customFormat="1">
      <c r="BP450159" s="90"/>
    </row>
    <row r="450160" spans="68:68" customFormat="1">
      <c r="BP450160" s="90"/>
    </row>
    <row r="450161" spans="68:68" customFormat="1">
      <c r="BP450161" s="90"/>
    </row>
    <row r="450162" spans="68:68" customFormat="1">
      <c r="BP450162" s="90"/>
    </row>
    <row r="450163" spans="68:68" customFormat="1">
      <c r="BP450163" s="90"/>
    </row>
    <row r="450164" spans="68:68" customFormat="1">
      <c r="BP450164" s="90"/>
    </row>
    <row r="450165" spans="68:68" customFormat="1">
      <c r="BP450165" s="90"/>
    </row>
    <row r="450166" spans="68:68" customFormat="1">
      <c r="BP450166" s="90"/>
    </row>
    <row r="450167" spans="68:68" customFormat="1">
      <c r="BP450167" s="90"/>
    </row>
    <row r="450168" spans="68:68" customFormat="1">
      <c r="BP450168" s="90"/>
    </row>
    <row r="450169" spans="68:68" customFormat="1">
      <c r="BP450169" s="90"/>
    </row>
    <row r="450170" spans="68:68" customFormat="1">
      <c r="BP450170" s="90"/>
    </row>
    <row r="450171" spans="68:68" customFormat="1">
      <c r="BP450171" s="90"/>
    </row>
    <row r="450172" spans="68:68" customFormat="1">
      <c r="BP450172" s="90"/>
    </row>
    <row r="450173" spans="68:68" customFormat="1">
      <c r="BP450173" s="90"/>
    </row>
    <row r="450174" spans="68:68" customFormat="1">
      <c r="BP450174" s="90"/>
    </row>
    <row r="450175" spans="68:68" customFormat="1">
      <c r="BP450175" s="90"/>
    </row>
    <row r="450176" spans="68:68" customFormat="1">
      <c r="BP450176" s="90"/>
    </row>
    <row r="450177" spans="68:68" customFormat="1">
      <c r="BP450177" s="90"/>
    </row>
    <row r="450178" spans="68:68" customFormat="1">
      <c r="BP450178" s="90"/>
    </row>
    <row r="450179" spans="68:68" customFormat="1">
      <c r="BP450179" s="90"/>
    </row>
    <row r="450180" spans="68:68" customFormat="1">
      <c r="BP450180" s="90"/>
    </row>
    <row r="450181" spans="68:68" customFormat="1">
      <c r="BP450181" s="90"/>
    </row>
    <row r="450182" spans="68:68" customFormat="1">
      <c r="BP450182" s="90"/>
    </row>
    <row r="450183" spans="68:68" customFormat="1">
      <c r="BP450183" s="90"/>
    </row>
    <row r="450184" spans="68:68" customFormat="1">
      <c r="BP450184" s="90"/>
    </row>
    <row r="450185" spans="68:68" customFormat="1">
      <c r="BP450185" s="90"/>
    </row>
    <row r="450186" spans="68:68" customFormat="1">
      <c r="BP450186" s="90"/>
    </row>
    <row r="450187" spans="68:68" customFormat="1">
      <c r="BP450187" s="90"/>
    </row>
    <row r="450188" spans="68:68" customFormat="1">
      <c r="BP450188" s="90"/>
    </row>
    <row r="450189" spans="68:68" customFormat="1">
      <c r="BP450189" s="90"/>
    </row>
    <row r="450190" spans="68:68" customFormat="1">
      <c r="BP450190" s="90"/>
    </row>
    <row r="450191" spans="68:68" customFormat="1">
      <c r="BP450191" s="90"/>
    </row>
    <row r="450192" spans="68:68" customFormat="1">
      <c r="BP450192" s="90"/>
    </row>
    <row r="450193" spans="68:68" customFormat="1">
      <c r="BP450193" s="90"/>
    </row>
    <row r="450194" spans="68:68" customFormat="1">
      <c r="BP450194" s="90"/>
    </row>
    <row r="450195" spans="68:68" customFormat="1">
      <c r="BP450195" s="90"/>
    </row>
    <row r="450196" spans="68:68" customFormat="1">
      <c r="BP450196" s="90"/>
    </row>
    <row r="450197" spans="68:68" customFormat="1">
      <c r="BP450197" s="90"/>
    </row>
    <row r="450198" spans="68:68" customFormat="1">
      <c r="BP450198" s="90"/>
    </row>
    <row r="450199" spans="68:68" customFormat="1">
      <c r="BP450199" s="90"/>
    </row>
    <row r="450200" spans="68:68" customFormat="1">
      <c r="BP450200" s="90"/>
    </row>
    <row r="450201" spans="68:68" customFormat="1">
      <c r="BP450201" s="90"/>
    </row>
    <row r="450202" spans="68:68" customFormat="1">
      <c r="BP450202" s="90"/>
    </row>
    <row r="450203" spans="68:68" customFormat="1">
      <c r="BP450203" s="90"/>
    </row>
    <row r="450204" spans="68:68" customFormat="1">
      <c r="BP450204" s="90"/>
    </row>
    <row r="450205" spans="68:68" customFormat="1">
      <c r="BP450205" s="90"/>
    </row>
    <row r="450206" spans="68:68" customFormat="1">
      <c r="BP450206" s="90"/>
    </row>
    <row r="450207" spans="68:68" customFormat="1">
      <c r="BP450207" s="90"/>
    </row>
    <row r="450208" spans="68:68" customFormat="1">
      <c r="BP450208" s="90"/>
    </row>
    <row r="450209" spans="68:68" customFormat="1">
      <c r="BP450209" s="90"/>
    </row>
    <row r="450210" spans="68:68" customFormat="1">
      <c r="BP450210" s="90"/>
    </row>
    <row r="450211" spans="68:68" customFormat="1">
      <c r="BP450211" s="90"/>
    </row>
    <row r="450212" spans="68:68" customFormat="1">
      <c r="BP450212" s="90"/>
    </row>
    <row r="450213" spans="68:68" customFormat="1">
      <c r="BP450213" s="90"/>
    </row>
    <row r="450214" spans="68:68" customFormat="1">
      <c r="BP450214" s="90"/>
    </row>
    <row r="450215" spans="68:68" customFormat="1">
      <c r="BP450215" s="90"/>
    </row>
    <row r="450216" spans="68:68" customFormat="1">
      <c r="BP450216" s="90"/>
    </row>
    <row r="450217" spans="68:68" customFormat="1">
      <c r="BP450217" s="90"/>
    </row>
    <row r="450218" spans="68:68" customFormat="1">
      <c r="BP450218" s="90"/>
    </row>
    <row r="450219" spans="68:68" customFormat="1">
      <c r="BP450219" s="90"/>
    </row>
    <row r="450220" spans="68:68" customFormat="1">
      <c r="BP450220" s="90"/>
    </row>
    <row r="450221" spans="68:68" customFormat="1">
      <c r="BP450221" s="90"/>
    </row>
    <row r="450222" spans="68:68" customFormat="1">
      <c r="BP450222" s="90"/>
    </row>
    <row r="450223" spans="68:68" customFormat="1">
      <c r="BP450223" s="90"/>
    </row>
    <row r="450224" spans="68:68" customFormat="1">
      <c r="BP450224" s="90"/>
    </row>
    <row r="450225" spans="68:68" customFormat="1">
      <c r="BP450225" s="90"/>
    </row>
    <row r="450226" spans="68:68" customFormat="1">
      <c r="BP450226" s="90"/>
    </row>
    <row r="450227" spans="68:68" customFormat="1">
      <c r="BP450227" s="90"/>
    </row>
    <row r="450228" spans="68:68" customFormat="1">
      <c r="BP450228" s="90"/>
    </row>
    <row r="450229" spans="68:68" customFormat="1">
      <c r="BP450229" s="90"/>
    </row>
    <row r="450230" spans="68:68" customFormat="1">
      <c r="BP450230" s="90"/>
    </row>
    <row r="450231" spans="68:68" customFormat="1">
      <c r="BP450231" s="90"/>
    </row>
    <row r="450232" spans="68:68" customFormat="1">
      <c r="BP450232" s="90"/>
    </row>
    <row r="450233" spans="68:68" customFormat="1">
      <c r="BP450233" s="90"/>
    </row>
    <row r="450234" spans="68:68" customFormat="1">
      <c r="BP450234" s="90"/>
    </row>
    <row r="450235" spans="68:68" customFormat="1">
      <c r="BP450235" s="90"/>
    </row>
    <row r="450236" spans="68:68" customFormat="1">
      <c r="BP450236" s="90"/>
    </row>
    <row r="450237" spans="68:68" customFormat="1">
      <c r="BP450237" s="90"/>
    </row>
    <row r="450238" spans="68:68" customFormat="1">
      <c r="BP450238" s="90"/>
    </row>
    <row r="450239" spans="68:68" customFormat="1">
      <c r="BP450239" s="90"/>
    </row>
    <row r="450240" spans="68:68" customFormat="1">
      <c r="BP450240" s="90"/>
    </row>
    <row r="450241" spans="68:68" customFormat="1">
      <c r="BP450241" s="90"/>
    </row>
    <row r="450242" spans="68:68" customFormat="1">
      <c r="BP450242" s="90"/>
    </row>
    <row r="450243" spans="68:68" customFormat="1">
      <c r="BP450243" s="90"/>
    </row>
    <row r="450244" spans="68:68" customFormat="1">
      <c r="BP450244" s="90"/>
    </row>
    <row r="450245" spans="68:68" customFormat="1">
      <c r="BP450245" s="90"/>
    </row>
    <row r="450246" spans="68:68" customFormat="1">
      <c r="BP450246" s="90"/>
    </row>
    <row r="450247" spans="68:68" customFormat="1">
      <c r="BP450247" s="90"/>
    </row>
    <row r="450248" spans="68:68" customFormat="1">
      <c r="BP450248" s="90"/>
    </row>
    <row r="450249" spans="68:68" customFormat="1">
      <c r="BP450249" s="90"/>
    </row>
    <row r="450250" spans="68:68" customFormat="1">
      <c r="BP450250" s="90"/>
    </row>
    <row r="450251" spans="68:68" customFormat="1">
      <c r="BP450251" s="90"/>
    </row>
    <row r="450252" spans="68:68" customFormat="1">
      <c r="BP450252" s="90"/>
    </row>
    <row r="450253" spans="68:68" customFormat="1">
      <c r="BP450253" s="90"/>
    </row>
    <row r="450254" spans="68:68" customFormat="1">
      <c r="BP450254" s="90"/>
    </row>
    <row r="450255" spans="68:68" customFormat="1">
      <c r="BP450255" s="90"/>
    </row>
    <row r="450256" spans="68:68" customFormat="1">
      <c r="BP450256" s="90"/>
    </row>
    <row r="450257" spans="68:68" customFormat="1">
      <c r="BP450257" s="90"/>
    </row>
    <row r="450258" spans="68:68" customFormat="1">
      <c r="BP450258" s="90"/>
    </row>
    <row r="450259" spans="68:68" customFormat="1">
      <c r="BP450259" s="90"/>
    </row>
    <row r="450260" spans="68:68" customFormat="1">
      <c r="BP450260" s="90"/>
    </row>
    <row r="450261" spans="68:68" customFormat="1">
      <c r="BP450261" s="90"/>
    </row>
    <row r="450262" spans="68:68" customFormat="1">
      <c r="BP450262" s="90"/>
    </row>
    <row r="450263" spans="68:68" customFormat="1">
      <c r="BP450263" s="90"/>
    </row>
    <row r="450264" spans="68:68" customFormat="1">
      <c r="BP450264" s="90"/>
    </row>
    <row r="450265" spans="68:68" customFormat="1">
      <c r="BP450265" s="90"/>
    </row>
    <row r="450266" spans="68:68" customFormat="1">
      <c r="BP450266" s="90"/>
    </row>
    <row r="450267" spans="68:68" customFormat="1">
      <c r="BP450267" s="90"/>
    </row>
    <row r="450268" spans="68:68" customFormat="1">
      <c r="BP450268" s="90"/>
    </row>
    <row r="450269" spans="68:68" customFormat="1">
      <c r="BP450269" s="90"/>
    </row>
    <row r="450270" spans="68:68" customFormat="1">
      <c r="BP450270" s="90"/>
    </row>
    <row r="450271" spans="68:68" customFormat="1">
      <c r="BP450271" s="90"/>
    </row>
    <row r="450272" spans="68:68" customFormat="1">
      <c r="BP450272" s="90"/>
    </row>
    <row r="450273" spans="68:68" customFormat="1">
      <c r="BP450273" s="90"/>
    </row>
    <row r="450274" spans="68:68" customFormat="1">
      <c r="BP450274" s="90"/>
    </row>
    <row r="450275" spans="68:68" customFormat="1">
      <c r="BP450275" s="90"/>
    </row>
    <row r="450276" spans="68:68" customFormat="1">
      <c r="BP450276" s="90"/>
    </row>
    <row r="450277" spans="68:68" customFormat="1">
      <c r="BP450277" s="90"/>
    </row>
    <row r="450278" spans="68:68" customFormat="1">
      <c r="BP450278" s="90"/>
    </row>
    <row r="450279" spans="68:68" customFormat="1">
      <c r="BP450279" s="90"/>
    </row>
    <row r="450280" spans="68:68" customFormat="1">
      <c r="BP450280" s="90"/>
    </row>
    <row r="450281" spans="68:68" customFormat="1">
      <c r="BP450281" s="90"/>
    </row>
    <row r="450282" spans="68:68" customFormat="1">
      <c r="BP450282" s="90"/>
    </row>
    <row r="450283" spans="68:68" customFormat="1">
      <c r="BP450283" s="90"/>
    </row>
    <row r="450284" spans="68:68" customFormat="1">
      <c r="BP450284" s="90"/>
    </row>
    <row r="450285" spans="68:68" customFormat="1">
      <c r="BP450285" s="90"/>
    </row>
    <row r="450286" spans="68:68" customFormat="1">
      <c r="BP450286" s="90"/>
    </row>
    <row r="450287" spans="68:68" customFormat="1">
      <c r="BP450287" s="90"/>
    </row>
    <row r="450288" spans="68:68" customFormat="1">
      <c r="BP450288" s="90"/>
    </row>
    <row r="450289" spans="68:68" customFormat="1">
      <c r="BP450289" s="90"/>
    </row>
    <row r="450290" spans="68:68" customFormat="1">
      <c r="BP450290" s="90"/>
    </row>
    <row r="450291" spans="68:68" customFormat="1">
      <c r="BP450291" s="90"/>
    </row>
    <row r="450292" spans="68:68" customFormat="1">
      <c r="BP450292" s="90"/>
    </row>
    <row r="450293" spans="68:68" customFormat="1">
      <c r="BP450293" s="90"/>
    </row>
    <row r="450294" spans="68:68" customFormat="1">
      <c r="BP450294" s="90"/>
    </row>
    <row r="450295" spans="68:68" customFormat="1">
      <c r="BP450295" s="90"/>
    </row>
    <row r="450296" spans="68:68" customFormat="1">
      <c r="BP450296" s="90"/>
    </row>
    <row r="450297" spans="68:68" customFormat="1">
      <c r="BP450297" s="90"/>
    </row>
    <row r="450298" spans="68:68" customFormat="1">
      <c r="BP450298" s="90"/>
    </row>
    <row r="450299" spans="68:68" customFormat="1">
      <c r="BP450299" s="90"/>
    </row>
    <row r="450300" spans="68:68" customFormat="1">
      <c r="BP450300" s="90"/>
    </row>
    <row r="450301" spans="68:68" customFormat="1">
      <c r="BP450301" s="90"/>
    </row>
    <row r="450302" spans="68:68" customFormat="1">
      <c r="BP450302" s="90"/>
    </row>
    <row r="450303" spans="68:68" customFormat="1">
      <c r="BP450303" s="90"/>
    </row>
    <row r="450304" spans="68:68" customFormat="1">
      <c r="BP450304" s="90"/>
    </row>
    <row r="450305" spans="68:68" customFormat="1">
      <c r="BP450305" s="90"/>
    </row>
    <row r="450306" spans="68:68" customFormat="1">
      <c r="BP450306" s="90"/>
    </row>
    <row r="450307" spans="68:68" customFormat="1">
      <c r="BP450307" s="90"/>
    </row>
    <row r="450308" spans="68:68" customFormat="1">
      <c r="BP450308" s="90"/>
    </row>
    <row r="450309" spans="68:68" customFormat="1">
      <c r="BP450309" s="90"/>
    </row>
    <row r="450310" spans="68:68" customFormat="1">
      <c r="BP450310" s="90"/>
    </row>
    <row r="450311" spans="68:68" customFormat="1">
      <c r="BP450311" s="90"/>
    </row>
    <row r="450312" spans="68:68" customFormat="1">
      <c r="BP450312" s="90"/>
    </row>
    <row r="450313" spans="68:68" customFormat="1">
      <c r="BP450313" s="90"/>
    </row>
    <row r="450314" spans="68:68" customFormat="1">
      <c r="BP450314" s="90"/>
    </row>
    <row r="450315" spans="68:68" customFormat="1">
      <c r="BP450315" s="90"/>
    </row>
    <row r="450316" spans="68:68" customFormat="1">
      <c r="BP450316" s="90"/>
    </row>
    <row r="450317" spans="68:68" customFormat="1">
      <c r="BP450317" s="90"/>
    </row>
    <row r="450318" spans="68:68" customFormat="1">
      <c r="BP450318" s="90"/>
    </row>
    <row r="450319" spans="68:68" customFormat="1">
      <c r="BP450319" s="90"/>
    </row>
    <row r="450320" spans="68:68" customFormat="1">
      <c r="BP450320" s="90"/>
    </row>
    <row r="450321" spans="68:68" customFormat="1">
      <c r="BP450321" s="90"/>
    </row>
    <row r="450322" spans="68:68" customFormat="1">
      <c r="BP450322" s="90"/>
    </row>
    <row r="450323" spans="68:68" customFormat="1">
      <c r="BP450323" s="90"/>
    </row>
    <row r="450324" spans="68:68" customFormat="1">
      <c r="BP450324" s="90"/>
    </row>
    <row r="450325" spans="68:68" customFormat="1">
      <c r="BP450325" s="90"/>
    </row>
    <row r="450326" spans="68:68" customFormat="1">
      <c r="BP450326" s="90"/>
    </row>
    <row r="450327" spans="68:68" customFormat="1">
      <c r="BP450327" s="90"/>
    </row>
    <row r="450328" spans="68:68" customFormat="1">
      <c r="BP450328" s="90"/>
    </row>
    <row r="450329" spans="68:68" customFormat="1">
      <c r="BP450329" s="90"/>
    </row>
    <row r="450330" spans="68:68" customFormat="1">
      <c r="BP450330" s="90"/>
    </row>
    <row r="450331" spans="68:68" customFormat="1">
      <c r="BP450331" s="90"/>
    </row>
    <row r="450332" spans="68:68" customFormat="1">
      <c r="BP450332" s="90"/>
    </row>
    <row r="450333" spans="68:68" customFormat="1">
      <c r="BP450333" s="90"/>
    </row>
    <row r="450334" spans="68:68" customFormat="1">
      <c r="BP450334" s="90"/>
    </row>
    <row r="450335" spans="68:68" customFormat="1">
      <c r="BP450335" s="90"/>
    </row>
    <row r="450336" spans="68:68" customFormat="1">
      <c r="BP450336" s="90"/>
    </row>
    <row r="450337" spans="68:68" customFormat="1">
      <c r="BP450337" s="90"/>
    </row>
    <row r="450338" spans="68:68" customFormat="1">
      <c r="BP450338" s="90"/>
    </row>
    <row r="450339" spans="68:68" customFormat="1">
      <c r="BP450339" s="90"/>
    </row>
    <row r="450340" spans="68:68" customFormat="1">
      <c r="BP450340" s="90"/>
    </row>
    <row r="450341" spans="68:68" customFormat="1">
      <c r="BP450341" s="90"/>
    </row>
    <row r="450342" spans="68:68" customFormat="1">
      <c r="BP450342" s="90"/>
    </row>
    <row r="450343" spans="68:68" customFormat="1">
      <c r="BP450343" s="90"/>
    </row>
    <row r="450344" spans="68:68" customFormat="1">
      <c r="BP450344" s="90"/>
    </row>
    <row r="450345" spans="68:68" customFormat="1">
      <c r="BP450345" s="90"/>
    </row>
    <row r="450346" spans="68:68" customFormat="1">
      <c r="BP450346" s="90"/>
    </row>
    <row r="450347" spans="68:68" customFormat="1">
      <c r="BP450347" s="90"/>
    </row>
    <row r="450348" spans="68:68" customFormat="1">
      <c r="BP450348" s="90"/>
    </row>
    <row r="450349" spans="68:68" customFormat="1">
      <c r="BP450349" s="90"/>
    </row>
    <row r="450350" spans="68:68" customFormat="1">
      <c r="BP450350" s="90"/>
    </row>
    <row r="450351" spans="68:68" customFormat="1">
      <c r="BP450351" s="90"/>
    </row>
    <row r="450352" spans="68:68" customFormat="1">
      <c r="BP450352" s="90"/>
    </row>
    <row r="450353" spans="68:68" customFormat="1">
      <c r="BP450353" s="90"/>
    </row>
    <row r="450354" spans="68:68" customFormat="1">
      <c r="BP450354" s="90"/>
    </row>
    <row r="450355" spans="68:68" customFormat="1">
      <c r="BP450355" s="90"/>
    </row>
    <row r="450356" spans="68:68" customFormat="1">
      <c r="BP450356" s="90"/>
    </row>
    <row r="450357" spans="68:68" customFormat="1">
      <c r="BP450357" s="90"/>
    </row>
    <row r="450358" spans="68:68" customFormat="1">
      <c r="BP450358" s="90"/>
    </row>
    <row r="450359" spans="68:68" customFormat="1">
      <c r="BP450359" s="90"/>
    </row>
    <row r="450360" spans="68:68" customFormat="1">
      <c r="BP450360" s="90"/>
    </row>
    <row r="450361" spans="68:68" customFormat="1">
      <c r="BP450361" s="90"/>
    </row>
    <row r="450362" spans="68:68" customFormat="1">
      <c r="BP450362" s="90"/>
    </row>
    <row r="450363" spans="68:68" customFormat="1">
      <c r="BP450363" s="90"/>
    </row>
    <row r="450364" spans="68:68" customFormat="1">
      <c r="BP450364" s="90"/>
    </row>
    <row r="450365" spans="68:68" customFormat="1">
      <c r="BP450365" s="90"/>
    </row>
    <row r="450366" spans="68:68" customFormat="1">
      <c r="BP450366" s="90"/>
    </row>
    <row r="450367" spans="68:68" customFormat="1">
      <c r="BP450367" s="90"/>
    </row>
    <row r="450368" spans="68:68" customFormat="1">
      <c r="BP450368" s="90"/>
    </row>
    <row r="450369" spans="68:68" customFormat="1">
      <c r="BP450369" s="90"/>
    </row>
    <row r="450370" spans="68:68" customFormat="1">
      <c r="BP450370" s="90"/>
    </row>
    <row r="450371" spans="68:68" customFormat="1">
      <c r="BP450371" s="90"/>
    </row>
    <row r="450372" spans="68:68" customFormat="1">
      <c r="BP450372" s="90"/>
    </row>
    <row r="450373" spans="68:68" customFormat="1">
      <c r="BP450373" s="90"/>
    </row>
    <row r="450374" spans="68:68" customFormat="1">
      <c r="BP450374" s="90"/>
    </row>
    <row r="450375" spans="68:68" customFormat="1">
      <c r="BP450375" s="90"/>
    </row>
    <row r="450376" spans="68:68" customFormat="1">
      <c r="BP450376" s="90"/>
    </row>
    <row r="450377" spans="68:68" customFormat="1">
      <c r="BP450377" s="90"/>
    </row>
    <row r="450378" spans="68:68" customFormat="1">
      <c r="BP450378" s="90"/>
    </row>
    <row r="450379" spans="68:68" customFormat="1">
      <c r="BP450379" s="90"/>
    </row>
    <row r="450380" spans="68:68" customFormat="1">
      <c r="BP450380" s="90"/>
    </row>
    <row r="450381" spans="68:68" customFormat="1">
      <c r="BP450381" s="90"/>
    </row>
    <row r="450382" spans="68:68" customFormat="1">
      <c r="BP450382" s="90"/>
    </row>
    <row r="450383" spans="68:68" customFormat="1">
      <c r="BP450383" s="90"/>
    </row>
    <row r="450384" spans="68:68" customFormat="1">
      <c r="BP450384" s="90"/>
    </row>
    <row r="450385" spans="68:68" customFormat="1">
      <c r="BP450385" s="90"/>
    </row>
    <row r="450386" spans="68:68" customFormat="1">
      <c r="BP450386" s="90"/>
    </row>
    <row r="450387" spans="68:68" customFormat="1">
      <c r="BP450387" s="90"/>
    </row>
    <row r="450388" spans="68:68" customFormat="1">
      <c r="BP450388" s="90"/>
    </row>
    <row r="450389" spans="68:68" customFormat="1">
      <c r="BP450389" s="90"/>
    </row>
    <row r="450390" spans="68:68" customFormat="1">
      <c r="BP450390" s="90"/>
    </row>
    <row r="450391" spans="68:68" customFormat="1">
      <c r="BP450391" s="90"/>
    </row>
    <row r="450392" spans="68:68" customFormat="1">
      <c r="BP450392" s="90"/>
    </row>
    <row r="450393" spans="68:68" customFormat="1">
      <c r="BP450393" s="90"/>
    </row>
    <row r="450394" spans="68:68" customFormat="1">
      <c r="BP450394" s="90"/>
    </row>
    <row r="450395" spans="68:68" customFormat="1">
      <c r="BP450395" s="90"/>
    </row>
    <row r="450396" spans="68:68" customFormat="1">
      <c r="BP450396" s="90"/>
    </row>
    <row r="450397" spans="68:68" customFormat="1">
      <c r="BP450397" s="90"/>
    </row>
    <row r="450398" spans="68:68" customFormat="1">
      <c r="BP450398" s="90"/>
    </row>
    <row r="450399" spans="68:68" customFormat="1">
      <c r="BP450399" s="90"/>
    </row>
    <row r="450400" spans="68:68" customFormat="1">
      <c r="BP450400" s="90"/>
    </row>
    <row r="450401" spans="68:68" customFormat="1">
      <c r="BP450401" s="90"/>
    </row>
    <row r="450402" spans="68:68" customFormat="1">
      <c r="BP450402" s="90"/>
    </row>
    <row r="450403" spans="68:68" customFormat="1">
      <c r="BP450403" s="90"/>
    </row>
    <row r="450404" spans="68:68" customFormat="1">
      <c r="BP450404" s="90"/>
    </row>
    <row r="450405" spans="68:68" customFormat="1">
      <c r="BP450405" s="90"/>
    </row>
    <row r="450406" spans="68:68" customFormat="1">
      <c r="BP450406" s="90"/>
    </row>
    <row r="450407" spans="68:68" customFormat="1">
      <c r="BP450407" s="90"/>
    </row>
    <row r="450408" spans="68:68" customFormat="1">
      <c r="BP450408" s="90"/>
    </row>
    <row r="450409" spans="68:68" customFormat="1">
      <c r="BP450409" s="90"/>
    </row>
    <row r="450410" spans="68:68" customFormat="1">
      <c r="BP450410" s="90"/>
    </row>
    <row r="450411" spans="68:68" customFormat="1">
      <c r="BP450411" s="90"/>
    </row>
    <row r="450412" spans="68:68" customFormat="1">
      <c r="BP450412" s="90"/>
    </row>
    <row r="450413" spans="68:68" customFormat="1">
      <c r="BP450413" s="90"/>
    </row>
    <row r="450414" spans="68:68" customFormat="1">
      <c r="BP450414" s="90"/>
    </row>
    <row r="450415" spans="68:68" customFormat="1">
      <c r="BP450415" s="90"/>
    </row>
    <row r="450416" spans="68:68" customFormat="1">
      <c r="BP450416" s="90"/>
    </row>
    <row r="450417" spans="68:68" customFormat="1">
      <c r="BP450417" s="90"/>
    </row>
    <row r="450418" spans="68:68" customFormat="1">
      <c r="BP450418" s="90"/>
    </row>
    <row r="450419" spans="68:68" customFormat="1">
      <c r="BP450419" s="90"/>
    </row>
    <row r="450420" spans="68:68" customFormat="1">
      <c r="BP450420" s="90"/>
    </row>
    <row r="450421" spans="68:68" customFormat="1">
      <c r="BP450421" s="90"/>
    </row>
    <row r="450422" spans="68:68" customFormat="1">
      <c r="BP450422" s="90"/>
    </row>
    <row r="450423" spans="68:68" customFormat="1">
      <c r="BP450423" s="90"/>
    </row>
    <row r="450424" spans="68:68" customFormat="1">
      <c r="BP450424" s="90"/>
    </row>
    <row r="450425" spans="68:68" customFormat="1">
      <c r="BP450425" s="90"/>
    </row>
    <row r="450426" spans="68:68" customFormat="1">
      <c r="BP450426" s="90"/>
    </row>
    <row r="450427" spans="68:68" customFormat="1">
      <c r="BP450427" s="90"/>
    </row>
    <row r="450428" spans="68:68" customFormat="1">
      <c r="BP450428" s="90"/>
    </row>
    <row r="450429" spans="68:68" customFormat="1">
      <c r="BP450429" s="90"/>
    </row>
    <row r="450430" spans="68:68" customFormat="1">
      <c r="BP450430" s="90"/>
    </row>
    <row r="450431" spans="68:68" customFormat="1">
      <c r="BP450431" s="90"/>
    </row>
    <row r="450432" spans="68:68" customFormat="1">
      <c r="BP450432" s="90"/>
    </row>
    <row r="450433" spans="68:68" customFormat="1">
      <c r="BP450433" s="90"/>
    </row>
    <row r="450434" spans="68:68" customFormat="1">
      <c r="BP450434" s="90"/>
    </row>
    <row r="450435" spans="68:68" customFormat="1">
      <c r="BP450435" s="90"/>
    </row>
    <row r="450436" spans="68:68" customFormat="1">
      <c r="BP450436" s="90"/>
    </row>
    <row r="450437" spans="68:68" customFormat="1">
      <c r="BP450437" s="90"/>
    </row>
    <row r="450438" spans="68:68" customFormat="1">
      <c r="BP450438" s="90"/>
    </row>
    <row r="450439" spans="68:68" customFormat="1">
      <c r="BP450439" s="90"/>
    </row>
    <row r="450440" spans="68:68" customFormat="1">
      <c r="BP450440" s="90"/>
    </row>
    <row r="450441" spans="68:68" customFormat="1">
      <c r="BP450441" s="90"/>
    </row>
    <row r="450442" spans="68:68" customFormat="1">
      <c r="BP450442" s="90"/>
    </row>
    <row r="450443" spans="68:68" customFormat="1">
      <c r="BP450443" s="90"/>
    </row>
    <row r="450444" spans="68:68" customFormat="1">
      <c r="BP450444" s="90"/>
    </row>
    <row r="450445" spans="68:68" customFormat="1">
      <c r="BP450445" s="90"/>
    </row>
    <row r="450446" spans="68:68" customFormat="1">
      <c r="BP450446" s="90"/>
    </row>
    <row r="450447" spans="68:68" customFormat="1">
      <c r="BP450447" s="90"/>
    </row>
    <row r="450448" spans="68:68" customFormat="1">
      <c r="BP450448" s="90"/>
    </row>
    <row r="450449" spans="68:68" customFormat="1">
      <c r="BP450449" s="90"/>
    </row>
    <row r="450450" spans="68:68" customFormat="1">
      <c r="BP450450" s="90"/>
    </row>
    <row r="450451" spans="68:68" customFormat="1">
      <c r="BP450451" s="90"/>
    </row>
    <row r="450452" spans="68:68" customFormat="1">
      <c r="BP450452" s="90"/>
    </row>
    <row r="450453" spans="68:68" customFormat="1">
      <c r="BP450453" s="90"/>
    </row>
    <row r="450454" spans="68:68" customFormat="1">
      <c r="BP450454" s="90"/>
    </row>
    <row r="450455" spans="68:68" customFormat="1">
      <c r="BP450455" s="90"/>
    </row>
    <row r="450456" spans="68:68" customFormat="1">
      <c r="BP450456" s="90"/>
    </row>
    <row r="450457" spans="68:68" customFormat="1">
      <c r="BP450457" s="90"/>
    </row>
    <row r="450458" spans="68:68" customFormat="1">
      <c r="BP450458" s="90"/>
    </row>
    <row r="450459" spans="68:68" customFormat="1">
      <c r="BP450459" s="90"/>
    </row>
    <row r="450460" spans="68:68" customFormat="1">
      <c r="BP450460" s="90"/>
    </row>
    <row r="450461" spans="68:68" customFormat="1">
      <c r="BP450461" s="90"/>
    </row>
    <row r="450462" spans="68:68" customFormat="1">
      <c r="BP450462" s="90"/>
    </row>
    <row r="450463" spans="68:68" customFormat="1">
      <c r="BP450463" s="90"/>
    </row>
    <row r="450464" spans="68:68" customFormat="1">
      <c r="BP450464" s="90"/>
    </row>
    <row r="450465" spans="68:68" customFormat="1">
      <c r="BP450465" s="90"/>
    </row>
    <row r="450466" spans="68:68" customFormat="1">
      <c r="BP450466" s="90"/>
    </row>
    <row r="450467" spans="68:68" customFormat="1">
      <c r="BP450467" s="90"/>
    </row>
    <row r="450468" spans="68:68" customFormat="1">
      <c r="BP450468" s="90"/>
    </row>
    <row r="450469" spans="68:68" customFormat="1">
      <c r="BP450469" s="90"/>
    </row>
    <row r="450470" spans="68:68" customFormat="1">
      <c r="BP450470" s="90"/>
    </row>
    <row r="450471" spans="68:68" customFormat="1">
      <c r="BP450471" s="90"/>
    </row>
    <row r="450472" spans="68:68" customFormat="1">
      <c r="BP450472" s="90"/>
    </row>
    <row r="450473" spans="68:68" customFormat="1">
      <c r="BP450473" s="90"/>
    </row>
    <row r="450474" spans="68:68" customFormat="1">
      <c r="BP450474" s="90"/>
    </row>
    <row r="450475" spans="68:68" customFormat="1">
      <c r="BP450475" s="90"/>
    </row>
    <row r="450476" spans="68:68" customFormat="1">
      <c r="BP450476" s="90"/>
    </row>
    <row r="450477" spans="68:68" customFormat="1">
      <c r="BP450477" s="90"/>
    </row>
    <row r="450478" spans="68:68" customFormat="1">
      <c r="BP450478" s="90"/>
    </row>
    <row r="450479" spans="68:68" customFormat="1">
      <c r="BP450479" s="90"/>
    </row>
    <row r="450480" spans="68:68" customFormat="1">
      <c r="BP450480" s="90"/>
    </row>
    <row r="450481" spans="68:68" customFormat="1">
      <c r="BP450481" s="90"/>
    </row>
    <row r="450482" spans="68:68" customFormat="1">
      <c r="BP450482" s="90"/>
    </row>
    <row r="450483" spans="68:68" customFormat="1">
      <c r="BP450483" s="90"/>
    </row>
    <row r="450484" spans="68:68" customFormat="1">
      <c r="BP450484" s="90"/>
    </row>
    <row r="450485" spans="68:68" customFormat="1">
      <c r="BP450485" s="90"/>
    </row>
    <row r="450486" spans="68:68" customFormat="1">
      <c r="BP450486" s="90"/>
    </row>
    <row r="450487" spans="68:68" customFormat="1">
      <c r="BP450487" s="90"/>
    </row>
    <row r="450488" spans="68:68" customFormat="1">
      <c r="BP450488" s="90"/>
    </row>
    <row r="450489" spans="68:68" customFormat="1">
      <c r="BP450489" s="90"/>
    </row>
    <row r="450490" spans="68:68" customFormat="1">
      <c r="BP450490" s="90"/>
    </row>
    <row r="450491" spans="68:68" customFormat="1">
      <c r="BP450491" s="90"/>
    </row>
    <row r="450492" spans="68:68" customFormat="1">
      <c r="BP450492" s="90"/>
    </row>
    <row r="450493" spans="68:68" customFormat="1">
      <c r="BP450493" s="90"/>
    </row>
    <row r="450494" spans="68:68" customFormat="1">
      <c r="BP450494" s="90"/>
    </row>
    <row r="450495" spans="68:68" customFormat="1">
      <c r="BP450495" s="90"/>
    </row>
    <row r="450496" spans="68:68" customFormat="1">
      <c r="BP450496" s="90"/>
    </row>
    <row r="450497" spans="68:68" customFormat="1">
      <c r="BP450497" s="90"/>
    </row>
    <row r="450498" spans="68:68" customFormat="1">
      <c r="BP450498" s="90"/>
    </row>
    <row r="450499" spans="68:68" customFormat="1">
      <c r="BP450499" s="90"/>
    </row>
    <row r="450500" spans="68:68" customFormat="1">
      <c r="BP450500" s="90"/>
    </row>
    <row r="450501" spans="68:68" customFormat="1">
      <c r="BP450501" s="90"/>
    </row>
    <row r="450502" spans="68:68" customFormat="1">
      <c r="BP450502" s="90"/>
    </row>
    <row r="450503" spans="68:68" customFormat="1">
      <c r="BP450503" s="90"/>
    </row>
    <row r="450504" spans="68:68" customFormat="1">
      <c r="BP450504" s="90"/>
    </row>
    <row r="450505" spans="68:68" customFormat="1">
      <c r="BP450505" s="90"/>
    </row>
    <row r="450506" spans="68:68" customFormat="1">
      <c r="BP450506" s="90"/>
    </row>
    <row r="450507" spans="68:68" customFormat="1">
      <c r="BP450507" s="90"/>
    </row>
    <row r="450508" spans="68:68" customFormat="1">
      <c r="BP450508" s="90"/>
    </row>
    <row r="450509" spans="68:68" customFormat="1">
      <c r="BP450509" s="90"/>
    </row>
    <row r="450510" spans="68:68" customFormat="1">
      <c r="BP450510" s="90"/>
    </row>
    <row r="450511" spans="68:68" customFormat="1">
      <c r="BP450511" s="90"/>
    </row>
    <row r="450512" spans="68:68" customFormat="1">
      <c r="BP450512" s="90"/>
    </row>
    <row r="450513" spans="68:68" customFormat="1">
      <c r="BP450513" s="90"/>
    </row>
    <row r="450514" spans="68:68" customFormat="1">
      <c r="BP450514" s="90"/>
    </row>
    <row r="450515" spans="68:68" customFormat="1">
      <c r="BP450515" s="90"/>
    </row>
    <row r="450516" spans="68:68" customFormat="1">
      <c r="BP450516" s="90"/>
    </row>
    <row r="450517" spans="68:68" customFormat="1">
      <c r="BP450517" s="90"/>
    </row>
    <row r="450518" spans="68:68" customFormat="1">
      <c r="BP450518" s="90"/>
    </row>
    <row r="450519" spans="68:68" customFormat="1">
      <c r="BP450519" s="90"/>
    </row>
    <row r="450520" spans="68:68" customFormat="1">
      <c r="BP450520" s="90"/>
    </row>
    <row r="450521" spans="68:68" customFormat="1">
      <c r="BP450521" s="90"/>
    </row>
    <row r="450522" spans="68:68" customFormat="1">
      <c r="BP450522" s="90"/>
    </row>
    <row r="450523" spans="68:68" customFormat="1">
      <c r="BP450523" s="90"/>
    </row>
    <row r="450524" spans="68:68" customFormat="1">
      <c r="BP450524" s="90"/>
    </row>
    <row r="450525" spans="68:68" customFormat="1">
      <c r="BP450525" s="90"/>
    </row>
    <row r="450526" spans="68:68" customFormat="1">
      <c r="BP450526" s="90"/>
    </row>
    <row r="450527" spans="68:68" customFormat="1">
      <c r="BP450527" s="90"/>
    </row>
    <row r="450528" spans="68:68" customFormat="1">
      <c r="BP450528" s="90"/>
    </row>
    <row r="450529" spans="68:68" customFormat="1">
      <c r="BP450529" s="90"/>
    </row>
    <row r="450530" spans="68:68" customFormat="1">
      <c r="BP450530" s="90"/>
    </row>
    <row r="450531" spans="68:68" customFormat="1">
      <c r="BP450531" s="90"/>
    </row>
    <row r="450532" spans="68:68" customFormat="1">
      <c r="BP450532" s="90"/>
    </row>
    <row r="450533" spans="68:68" customFormat="1">
      <c r="BP450533" s="90"/>
    </row>
    <row r="450534" spans="68:68" customFormat="1">
      <c r="BP450534" s="90"/>
    </row>
    <row r="450535" spans="68:68" customFormat="1">
      <c r="BP450535" s="90"/>
    </row>
    <row r="450536" spans="68:68" customFormat="1">
      <c r="BP450536" s="90"/>
    </row>
    <row r="450537" spans="68:68" customFormat="1">
      <c r="BP450537" s="90"/>
    </row>
    <row r="450538" spans="68:68" customFormat="1">
      <c r="BP450538" s="90"/>
    </row>
    <row r="450539" spans="68:68" customFormat="1">
      <c r="BP450539" s="90"/>
    </row>
    <row r="450540" spans="68:68" customFormat="1">
      <c r="BP450540" s="90"/>
    </row>
    <row r="450541" spans="68:68" customFormat="1">
      <c r="BP450541" s="90"/>
    </row>
    <row r="450542" spans="68:68" customFormat="1">
      <c r="BP450542" s="90"/>
    </row>
    <row r="450543" spans="68:68" customFormat="1">
      <c r="BP450543" s="90"/>
    </row>
    <row r="450544" spans="68:68" customFormat="1">
      <c r="BP450544" s="90"/>
    </row>
    <row r="450545" spans="68:68" customFormat="1">
      <c r="BP450545" s="90"/>
    </row>
    <row r="450546" spans="68:68" customFormat="1">
      <c r="BP450546" s="90"/>
    </row>
    <row r="450547" spans="68:68" customFormat="1">
      <c r="BP450547" s="90"/>
    </row>
    <row r="450548" spans="68:68" customFormat="1">
      <c r="BP450548" s="90"/>
    </row>
    <row r="450549" spans="68:68" customFormat="1">
      <c r="BP450549" s="90"/>
    </row>
    <row r="450550" spans="68:68" customFormat="1">
      <c r="BP450550" s="90"/>
    </row>
    <row r="450551" spans="68:68" customFormat="1">
      <c r="BP450551" s="90"/>
    </row>
    <row r="450552" spans="68:68" customFormat="1">
      <c r="BP450552" s="90"/>
    </row>
    <row r="450553" spans="68:68" customFormat="1">
      <c r="BP450553" s="90"/>
    </row>
    <row r="450554" spans="68:68" customFormat="1">
      <c r="BP450554" s="90"/>
    </row>
    <row r="450555" spans="68:68" customFormat="1">
      <c r="BP450555" s="90"/>
    </row>
    <row r="450556" spans="68:68" customFormat="1">
      <c r="BP450556" s="90"/>
    </row>
    <row r="450557" spans="68:68" customFormat="1">
      <c r="BP450557" s="90"/>
    </row>
    <row r="450558" spans="68:68" customFormat="1">
      <c r="BP450558" s="90"/>
    </row>
    <row r="450559" spans="68:68" customFormat="1">
      <c r="BP450559" s="90"/>
    </row>
    <row r="450560" spans="68:68" customFormat="1">
      <c r="BP450560" s="90"/>
    </row>
    <row r="450561" spans="68:68" customFormat="1">
      <c r="BP450561" s="90"/>
    </row>
    <row r="450562" spans="68:68" customFormat="1">
      <c r="BP450562" s="90"/>
    </row>
    <row r="450563" spans="68:68" customFormat="1">
      <c r="BP450563" s="90"/>
    </row>
    <row r="450564" spans="68:68" customFormat="1">
      <c r="BP450564" s="90"/>
    </row>
    <row r="450565" spans="68:68" customFormat="1">
      <c r="BP450565" s="90"/>
    </row>
    <row r="450566" spans="68:68" customFormat="1">
      <c r="BP450566" s="90"/>
    </row>
    <row r="450567" spans="68:68" customFormat="1">
      <c r="BP450567" s="90"/>
    </row>
    <row r="450568" spans="68:68" customFormat="1">
      <c r="BP450568" s="90"/>
    </row>
    <row r="450569" spans="68:68" customFormat="1">
      <c r="BP450569" s="90"/>
    </row>
    <row r="450570" spans="68:68" customFormat="1">
      <c r="BP450570" s="90"/>
    </row>
    <row r="450571" spans="68:68" customFormat="1">
      <c r="BP450571" s="90"/>
    </row>
    <row r="450572" spans="68:68" customFormat="1">
      <c r="BP450572" s="90"/>
    </row>
    <row r="450573" spans="68:68" customFormat="1">
      <c r="BP450573" s="90"/>
    </row>
    <row r="450574" spans="68:68" customFormat="1">
      <c r="BP450574" s="90"/>
    </row>
    <row r="450575" spans="68:68" customFormat="1">
      <c r="BP450575" s="90"/>
    </row>
    <row r="450576" spans="68:68" customFormat="1">
      <c r="BP450576" s="90"/>
    </row>
    <row r="450577" spans="68:68" customFormat="1">
      <c r="BP450577" s="90"/>
    </row>
    <row r="450578" spans="68:68" customFormat="1">
      <c r="BP450578" s="90"/>
    </row>
    <row r="450579" spans="68:68" customFormat="1">
      <c r="BP450579" s="90"/>
    </row>
    <row r="450580" spans="68:68" customFormat="1">
      <c r="BP450580" s="90"/>
    </row>
    <row r="450581" spans="68:68" customFormat="1">
      <c r="BP450581" s="90"/>
    </row>
    <row r="450582" spans="68:68" customFormat="1">
      <c r="BP450582" s="90"/>
    </row>
    <row r="450583" spans="68:68" customFormat="1">
      <c r="BP450583" s="90"/>
    </row>
    <row r="450584" spans="68:68" customFormat="1">
      <c r="BP450584" s="90"/>
    </row>
    <row r="450585" spans="68:68" customFormat="1">
      <c r="BP450585" s="90"/>
    </row>
    <row r="450586" spans="68:68" customFormat="1">
      <c r="BP450586" s="90"/>
    </row>
    <row r="450587" spans="68:68" customFormat="1">
      <c r="BP450587" s="90"/>
    </row>
    <row r="450588" spans="68:68" customFormat="1">
      <c r="BP450588" s="90"/>
    </row>
    <row r="450589" spans="68:68" customFormat="1">
      <c r="BP450589" s="90"/>
    </row>
    <row r="450590" spans="68:68" customFormat="1">
      <c r="BP450590" s="90"/>
    </row>
    <row r="450591" spans="68:68" customFormat="1">
      <c r="BP450591" s="90"/>
    </row>
    <row r="450592" spans="68:68" customFormat="1">
      <c r="BP450592" s="90"/>
    </row>
    <row r="450593" spans="68:68" customFormat="1">
      <c r="BP450593" s="90"/>
    </row>
    <row r="450594" spans="68:68" customFormat="1">
      <c r="BP450594" s="90"/>
    </row>
    <row r="450595" spans="68:68" customFormat="1">
      <c r="BP450595" s="90"/>
    </row>
    <row r="450596" spans="68:68" customFormat="1">
      <c r="BP450596" s="90"/>
    </row>
    <row r="450597" spans="68:68" customFormat="1">
      <c r="BP450597" s="90"/>
    </row>
    <row r="450598" spans="68:68" customFormat="1">
      <c r="BP450598" s="90"/>
    </row>
    <row r="450599" spans="68:68" customFormat="1">
      <c r="BP450599" s="90"/>
    </row>
    <row r="450600" spans="68:68" customFormat="1">
      <c r="BP450600" s="90"/>
    </row>
    <row r="450601" spans="68:68" customFormat="1">
      <c r="BP450601" s="90"/>
    </row>
    <row r="450602" spans="68:68" customFormat="1">
      <c r="BP450602" s="90"/>
    </row>
    <row r="450603" spans="68:68" customFormat="1">
      <c r="BP450603" s="90"/>
    </row>
    <row r="450604" spans="68:68" customFormat="1">
      <c r="BP450604" s="90"/>
    </row>
    <row r="450605" spans="68:68" customFormat="1">
      <c r="BP450605" s="90"/>
    </row>
    <row r="450606" spans="68:68" customFormat="1">
      <c r="BP450606" s="90"/>
    </row>
    <row r="450607" spans="68:68" customFormat="1">
      <c r="BP450607" s="90"/>
    </row>
    <row r="450608" spans="68:68" customFormat="1">
      <c r="BP450608" s="90"/>
    </row>
    <row r="450609" spans="68:68" customFormat="1">
      <c r="BP450609" s="90"/>
    </row>
    <row r="450610" spans="68:68" customFormat="1">
      <c r="BP450610" s="90"/>
    </row>
    <row r="450611" spans="68:68" customFormat="1">
      <c r="BP450611" s="90"/>
    </row>
    <row r="450612" spans="68:68" customFormat="1">
      <c r="BP450612" s="90"/>
    </row>
    <row r="450613" spans="68:68" customFormat="1">
      <c r="BP450613" s="90"/>
    </row>
    <row r="450614" spans="68:68" customFormat="1">
      <c r="BP450614" s="90"/>
    </row>
    <row r="450615" spans="68:68" customFormat="1">
      <c r="BP450615" s="90"/>
    </row>
    <row r="450616" spans="68:68" customFormat="1">
      <c r="BP450616" s="90"/>
    </row>
    <row r="450617" spans="68:68" customFormat="1">
      <c r="BP450617" s="90"/>
    </row>
    <row r="450618" spans="68:68" customFormat="1">
      <c r="BP450618" s="90"/>
    </row>
    <row r="450619" spans="68:68" customFormat="1">
      <c r="BP450619" s="90"/>
    </row>
    <row r="450620" spans="68:68" customFormat="1">
      <c r="BP450620" s="90"/>
    </row>
    <row r="450621" spans="68:68" customFormat="1">
      <c r="BP450621" s="90"/>
    </row>
    <row r="450622" spans="68:68" customFormat="1">
      <c r="BP450622" s="90"/>
    </row>
    <row r="450623" spans="68:68" customFormat="1">
      <c r="BP450623" s="90"/>
    </row>
    <row r="450624" spans="68:68" customFormat="1">
      <c r="BP450624" s="90"/>
    </row>
    <row r="450625" spans="68:68" customFormat="1">
      <c r="BP450625" s="90"/>
    </row>
    <row r="450626" spans="68:68" customFormat="1">
      <c r="BP450626" s="90"/>
    </row>
    <row r="450627" spans="68:68" customFormat="1">
      <c r="BP450627" s="90"/>
    </row>
    <row r="450628" spans="68:68" customFormat="1">
      <c r="BP450628" s="90"/>
    </row>
    <row r="450629" spans="68:68" customFormat="1">
      <c r="BP450629" s="90"/>
    </row>
    <row r="450630" spans="68:68" customFormat="1">
      <c r="BP450630" s="90"/>
    </row>
    <row r="450631" spans="68:68" customFormat="1">
      <c r="BP450631" s="90"/>
    </row>
    <row r="450632" spans="68:68" customFormat="1">
      <c r="BP450632" s="90"/>
    </row>
    <row r="450633" spans="68:68" customFormat="1">
      <c r="BP450633" s="90"/>
    </row>
    <row r="450634" spans="68:68" customFormat="1">
      <c r="BP450634" s="90"/>
    </row>
    <row r="450635" spans="68:68" customFormat="1">
      <c r="BP450635" s="90"/>
    </row>
    <row r="450636" spans="68:68" customFormat="1">
      <c r="BP450636" s="90"/>
    </row>
    <row r="450637" spans="68:68" customFormat="1">
      <c r="BP450637" s="90"/>
    </row>
    <row r="450638" spans="68:68" customFormat="1">
      <c r="BP450638" s="90"/>
    </row>
    <row r="450639" spans="68:68" customFormat="1">
      <c r="BP450639" s="90"/>
    </row>
    <row r="450640" spans="68:68" customFormat="1">
      <c r="BP450640" s="90"/>
    </row>
    <row r="450641" spans="68:68" customFormat="1">
      <c r="BP450641" s="90"/>
    </row>
    <row r="450642" spans="68:68" customFormat="1">
      <c r="BP450642" s="90"/>
    </row>
    <row r="450643" spans="68:68" customFormat="1">
      <c r="BP450643" s="90"/>
    </row>
    <row r="450644" spans="68:68" customFormat="1">
      <c r="BP450644" s="90"/>
    </row>
    <row r="450645" spans="68:68" customFormat="1">
      <c r="BP450645" s="90"/>
    </row>
    <row r="450646" spans="68:68" customFormat="1">
      <c r="BP450646" s="90"/>
    </row>
    <row r="450647" spans="68:68" customFormat="1">
      <c r="BP450647" s="90"/>
    </row>
    <row r="450648" spans="68:68" customFormat="1">
      <c r="BP450648" s="90"/>
    </row>
    <row r="450649" spans="68:68" customFormat="1">
      <c r="BP450649" s="90"/>
    </row>
    <row r="450650" spans="68:68" customFormat="1">
      <c r="BP450650" s="90"/>
    </row>
    <row r="450651" spans="68:68" customFormat="1">
      <c r="BP450651" s="90"/>
    </row>
    <row r="450652" spans="68:68" customFormat="1">
      <c r="BP450652" s="90"/>
    </row>
    <row r="450653" spans="68:68" customFormat="1">
      <c r="BP450653" s="90"/>
    </row>
    <row r="450654" spans="68:68" customFormat="1">
      <c r="BP450654" s="90"/>
    </row>
    <row r="450655" spans="68:68" customFormat="1">
      <c r="BP450655" s="90"/>
    </row>
    <row r="450656" spans="68:68" customFormat="1">
      <c r="BP450656" s="90"/>
    </row>
    <row r="450657" spans="68:68" customFormat="1">
      <c r="BP450657" s="90"/>
    </row>
    <row r="450658" spans="68:68" customFormat="1">
      <c r="BP450658" s="90"/>
    </row>
    <row r="450659" spans="68:68" customFormat="1">
      <c r="BP450659" s="90"/>
    </row>
    <row r="450660" spans="68:68" customFormat="1">
      <c r="BP450660" s="90"/>
    </row>
    <row r="450661" spans="68:68" customFormat="1">
      <c r="BP450661" s="90"/>
    </row>
    <row r="450662" spans="68:68" customFormat="1">
      <c r="BP450662" s="90"/>
    </row>
    <row r="450663" spans="68:68" customFormat="1">
      <c r="BP450663" s="90"/>
    </row>
    <row r="450664" spans="68:68" customFormat="1">
      <c r="BP450664" s="90"/>
    </row>
    <row r="450665" spans="68:68" customFormat="1">
      <c r="BP450665" s="90"/>
    </row>
    <row r="450666" spans="68:68" customFormat="1">
      <c r="BP450666" s="90"/>
    </row>
    <row r="450667" spans="68:68" customFormat="1">
      <c r="BP450667" s="90"/>
    </row>
    <row r="450668" spans="68:68" customFormat="1">
      <c r="BP450668" s="90"/>
    </row>
    <row r="450669" spans="68:68" customFormat="1">
      <c r="BP450669" s="90"/>
    </row>
    <row r="450670" spans="68:68" customFormat="1">
      <c r="BP450670" s="90"/>
    </row>
    <row r="450671" spans="68:68" customFormat="1">
      <c r="BP450671" s="90"/>
    </row>
    <row r="450672" spans="68:68" customFormat="1">
      <c r="BP450672" s="90"/>
    </row>
    <row r="450673" spans="68:68" customFormat="1">
      <c r="BP450673" s="90"/>
    </row>
    <row r="450674" spans="68:68" customFormat="1">
      <c r="BP450674" s="90"/>
    </row>
    <row r="450675" spans="68:68" customFormat="1">
      <c r="BP450675" s="90"/>
    </row>
    <row r="450676" spans="68:68" customFormat="1">
      <c r="BP450676" s="90"/>
    </row>
    <row r="450677" spans="68:68" customFormat="1">
      <c r="BP450677" s="90"/>
    </row>
    <row r="450678" spans="68:68" customFormat="1">
      <c r="BP450678" s="90"/>
    </row>
    <row r="450679" spans="68:68" customFormat="1">
      <c r="BP450679" s="90"/>
    </row>
    <row r="450680" spans="68:68" customFormat="1">
      <c r="BP450680" s="90"/>
    </row>
    <row r="450681" spans="68:68" customFormat="1">
      <c r="BP450681" s="90"/>
    </row>
    <row r="450682" spans="68:68" customFormat="1">
      <c r="BP450682" s="90"/>
    </row>
    <row r="450683" spans="68:68" customFormat="1">
      <c r="BP450683" s="90"/>
    </row>
    <row r="450684" spans="68:68" customFormat="1">
      <c r="BP450684" s="90"/>
    </row>
    <row r="450685" spans="68:68" customFormat="1">
      <c r="BP450685" s="90"/>
    </row>
    <row r="450686" spans="68:68" customFormat="1">
      <c r="BP450686" s="90"/>
    </row>
    <row r="450687" spans="68:68" customFormat="1">
      <c r="BP450687" s="90"/>
    </row>
    <row r="450688" spans="68:68" customFormat="1">
      <c r="BP450688" s="90"/>
    </row>
    <row r="450689" spans="68:68" customFormat="1">
      <c r="BP450689" s="90"/>
    </row>
    <row r="450690" spans="68:68" customFormat="1">
      <c r="BP450690" s="90"/>
    </row>
    <row r="450691" spans="68:68" customFormat="1">
      <c r="BP450691" s="90"/>
    </row>
    <row r="450692" spans="68:68" customFormat="1">
      <c r="BP450692" s="90"/>
    </row>
    <row r="450693" spans="68:68" customFormat="1">
      <c r="BP450693" s="90"/>
    </row>
    <row r="450694" spans="68:68" customFormat="1">
      <c r="BP450694" s="90"/>
    </row>
    <row r="450695" spans="68:68" customFormat="1">
      <c r="BP450695" s="90"/>
    </row>
    <row r="450696" spans="68:68" customFormat="1">
      <c r="BP450696" s="90"/>
    </row>
    <row r="450697" spans="68:68" customFormat="1">
      <c r="BP450697" s="90"/>
    </row>
    <row r="450698" spans="68:68" customFormat="1">
      <c r="BP450698" s="90"/>
    </row>
    <row r="450699" spans="68:68" customFormat="1">
      <c r="BP450699" s="90"/>
    </row>
    <row r="450700" spans="68:68" customFormat="1">
      <c r="BP450700" s="90"/>
    </row>
    <row r="450701" spans="68:68" customFormat="1">
      <c r="BP450701" s="90"/>
    </row>
    <row r="450702" spans="68:68" customFormat="1">
      <c r="BP450702" s="90"/>
    </row>
    <row r="450703" spans="68:68" customFormat="1">
      <c r="BP450703" s="90"/>
    </row>
    <row r="450704" spans="68:68" customFormat="1">
      <c r="BP450704" s="90"/>
    </row>
    <row r="450705" spans="68:68" customFormat="1">
      <c r="BP450705" s="90"/>
    </row>
    <row r="450706" spans="68:68" customFormat="1">
      <c r="BP450706" s="90"/>
    </row>
    <row r="450707" spans="68:68" customFormat="1">
      <c r="BP450707" s="90"/>
    </row>
    <row r="450708" spans="68:68" customFormat="1">
      <c r="BP450708" s="90"/>
    </row>
    <row r="450709" spans="68:68" customFormat="1">
      <c r="BP450709" s="90"/>
    </row>
    <row r="450710" spans="68:68" customFormat="1">
      <c r="BP450710" s="90"/>
    </row>
    <row r="450711" spans="68:68" customFormat="1">
      <c r="BP450711" s="90"/>
    </row>
    <row r="450712" spans="68:68" customFormat="1">
      <c r="BP450712" s="90"/>
    </row>
    <row r="450713" spans="68:68" customFormat="1">
      <c r="BP450713" s="90"/>
    </row>
    <row r="450714" spans="68:68" customFormat="1">
      <c r="BP450714" s="90"/>
    </row>
    <row r="450715" spans="68:68" customFormat="1">
      <c r="BP450715" s="90"/>
    </row>
    <row r="450716" spans="68:68" customFormat="1">
      <c r="BP450716" s="90"/>
    </row>
    <row r="450717" spans="68:68" customFormat="1">
      <c r="BP450717" s="90"/>
    </row>
    <row r="450718" spans="68:68" customFormat="1">
      <c r="BP450718" s="90"/>
    </row>
    <row r="450719" spans="68:68" customFormat="1">
      <c r="BP450719" s="90"/>
    </row>
    <row r="450720" spans="68:68" customFormat="1">
      <c r="BP450720" s="90"/>
    </row>
    <row r="450721" spans="68:68" customFormat="1">
      <c r="BP450721" s="90"/>
    </row>
    <row r="450722" spans="68:68" customFormat="1">
      <c r="BP450722" s="90"/>
    </row>
    <row r="450723" spans="68:68" customFormat="1">
      <c r="BP450723" s="90"/>
    </row>
    <row r="450724" spans="68:68" customFormat="1">
      <c r="BP450724" s="90"/>
    </row>
    <row r="450725" spans="68:68" customFormat="1">
      <c r="BP450725" s="90"/>
    </row>
    <row r="450726" spans="68:68" customFormat="1">
      <c r="BP450726" s="90"/>
    </row>
    <row r="450727" spans="68:68" customFormat="1">
      <c r="BP450727" s="90"/>
    </row>
    <row r="450728" spans="68:68" customFormat="1">
      <c r="BP450728" s="90"/>
    </row>
    <row r="450729" spans="68:68" customFormat="1">
      <c r="BP450729" s="90"/>
    </row>
    <row r="450730" spans="68:68" customFormat="1">
      <c r="BP450730" s="90"/>
    </row>
    <row r="450731" spans="68:68" customFormat="1">
      <c r="BP450731" s="90"/>
    </row>
    <row r="450732" spans="68:68" customFormat="1">
      <c r="BP450732" s="90"/>
    </row>
    <row r="450733" spans="68:68" customFormat="1">
      <c r="BP450733" s="90"/>
    </row>
    <row r="450734" spans="68:68" customFormat="1">
      <c r="BP450734" s="90"/>
    </row>
    <row r="450735" spans="68:68" customFormat="1">
      <c r="BP450735" s="90"/>
    </row>
    <row r="450736" spans="68:68" customFormat="1">
      <c r="BP450736" s="90"/>
    </row>
    <row r="450737" spans="68:68" customFormat="1">
      <c r="BP450737" s="90"/>
    </row>
    <row r="450738" spans="68:68" customFormat="1">
      <c r="BP450738" s="90"/>
    </row>
    <row r="450739" spans="68:68" customFormat="1">
      <c r="BP450739" s="90"/>
    </row>
    <row r="450740" spans="68:68" customFormat="1">
      <c r="BP450740" s="90"/>
    </row>
    <row r="450741" spans="68:68" customFormat="1">
      <c r="BP450741" s="90"/>
    </row>
    <row r="450742" spans="68:68" customFormat="1">
      <c r="BP450742" s="90"/>
    </row>
    <row r="450743" spans="68:68" customFormat="1">
      <c r="BP450743" s="90"/>
    </row>
    <row r="450744" spans="68:68" customFormat="1">
      <c r="BP450744" s="90"/>
    </row>
    <row r="450745" spans="68:68" customFormat="1">
      <c r="BP450745" s="90"/>
    </row>
    <row r="450746" spans="68:68" customFormat="1">
      <c r="BP450746" s="90"/>
    </row>
    <row r="450747" spans="68:68" customFormat="1">
      <c r="BP450747" s="90"/>
    </row>
    <row r="450748" spans="68:68" customFormat="1">
      <c r="BP450748" s="90"/>
    </row>
    <row r="450749" spans="68:68" customFormat="1">
      <c r="BP450749" s="90"/>
    </row>
    <row r="450750" spans="68:68" customFormat="1">
      <c r="BP450750" s="90"/>
    </row>
    <row r="450751" spans="68:68" customFormat="1">
      <c r="BP450751" s="90"/>
    </row>
    <row r="450752" spans="68:68" customFormat="1">
      <c r="BP450752" s="90"/>
    </row>
    <row r="450753" spans="68:68" customFormat="1">
      <c r="BP450753" s="90"/>
    </row>
    <row r="450754" spans="68:68" customFormat="1">
      <c r="BP450754" s="90"/>
    </row>
    <row r="450755" spans="68:68" customFormat="1">
      <c r="BP450755" s="90"/>
    </row>
    <row r="450756" spans="68:68" customFormat="1">
      <c r="BP450756" s="90"/>
    </row>
    <row r="450757" spans="68:68" customFormat="1">
      <c r="BP450757" s="90"/>
    </row>
    <row r="450758" spans="68:68" customFormat="1">
      <c r="BP450758" s="90"/>
    </row>
    <row r="450759" spans="68:68" customFormat="1">
      <c r="BP450759" s="90"/>
    </row>
    <row r="450760" spans="68:68" customFormat="1">
      <c r="BP450760" s="90"/>
    </row>
    <row r="450761" spans="68:68" customFormat="1">
      <c r="BP450761" s="90"/>
    </row>
    <row r="450762" spans="68:68" customFormat="1">
      <c r="BP450762" s="90"/>
    </row>
    <row r="450763" spans="68:68" customFormat="1">
      <c r="BP450763" s="90"/>
    </row>
    <row r="450764" spans="68:68" customFormat="1">
      <c r="BP450764" s="90"/>
    </row>
    <row r="450765" spans="68:68" customFormat="1">
      <c r="BP450765" s="90"/>
    </row>
    <row r="450766" spans="68:68" customFormat="1">
      <c r="BP450766" s="90"/>
    </row>
    <row r="450767" spans="68:68" customFormat="1">
      <c r="BP450767" s="90"/>
    </row>
    <row r="450768" spans="68:68" customFormat="1">
      <c r="BP450768" s="90"/>
    </row>
    <row r="450769" spans="68:68" customFormat="1">
      <c r="BP450769" s="90"/>
    </row>
    <row r="450770" spans="68:68" customFormat="1">
      <c r="BP450770" s="90"/>
    </row>
    <row r="450771" spans="68:68" customFormat="1">
      <c r="BP450771" s="90"/>
    </row>
    <row r="450772" spans="68:68" customFormat="1">
      <c r="BP450772" s="90"/>
    </row>
    <row r="450773" spans="68:68" customFormat="1">
      <c r="BP450773" s="90"/>
    </row>
    <row r="450774" spans="68:68" customFormat="1">
      <c r="BP450774" s="90"/>
    </row>
    <row r="450775" spans="68:68" customFormat="1">
      <c r="BP450775" s="90"/>
    </row>
    <row r="450776" spans="68:68" customFormat="1">
      <c r="BP450776" s="90"/>
    </row>
    <row r="450777" spans="68:68" customFormat="1">
      <c r="BP450777" s="90"/>
    </row>
    <row r="450778" spans="68:68" customFormat="1">
      <c r="BP450778" s="90"/>
    </row>
    <row r="450779" spans="68:68" customFormat="1">
      <c r="BP450779" s="90"/>
    </row>
    <row r="450780" spans="68:68" customFormat="1">
      <c r="BP450780" s="90"/>
    </row>
    <row r="450781" spans="68:68" customFormat="1">
      <c r="BP450781" s="90"/>
    </row>
    <row r="450782" spans="68:68" customFormat="1">
      <c r="BP450782" s="90"/>
    </row>
    <row r="450783" spans="68:68" customFormat="1">
      <c r="BP450783" s="90"/>
    </row>
    <row r="450784" spans="68:68" customFormat="1">
      <c r="BP450784" s="90"/>
    </row>
    <row r="450785" spans="68:68" customFormat="1">
      <c r="BP450785" s="90"/>
    </row>
    <row r="450786" spans="68:68" customFormat="1">
      <c r="BP450786" s="90"/>
    </row>
    <row r="450787" spans="68:68" customFormat="1">
      <c r="BP450787" s="90"/>
    </row>
    <row r="450788" spans="68:68" customFormat="1">
      <c r="BP450788" s="90"/>
    </row>
    <row r="450789" spans="68:68" customFormat="1">
      <c r="BP450789" s="90"/>
    </row>
    <row r="450790" spans="68:68" customFormat="1">
      <c r="BP450790" s="90"/>
    </row>
    <row r="450791" spans="68:68" customFormat="1">
      <c r="BP450791" s="90"/>
    </row>
    <row r="450792" spans="68:68" customFormat="1">
      <c r="BP450792" s="90"/>
    </row>
    <row r="450793" spans="68:68" customFormat="1">
      <c r="BP450793" s="90"/>
    </row>
    <row r="450794" spans="68:68" customFormat="1">
      <c r="BP450794" s="90"/>
    </row>
    <row r="450795" spans="68:68" customFormat="1">
      <c r="BP450795" s="90"/>
    </row>
    <row r="450796" spans="68:68" customFormat="1">
      <c r="BP450796" s="90"/>
    </row>
    <row r="450797" spans="68:68" customFormat="1">
      <c r="BP450797" s="90"/>
    </row>
    <row r="450798" spans="68:68" customFormat="1">
      <c r="BP450798" s="90"/>
    </row>
    <row r="450799" spans="68:68" customFormat="1">
      <c r="BP450799" s="90"/>
    </row>
    <row r="450800" spans="68:68" customFormat="1">
      <c r="BP450800" s="90"/>
    </row>
    <row r="450801" spans="68:68" customFormat="1">
      <c r="BP450801" s="90"/>
    </row>
    <row r="450802" spans="68:68" customFormat="1">
      <c r="BP450802" s="90"/>
    </row>
    <row r="450803" spans="68:68" customFormat="1">
      <c r="BP450803" s="90"/>
    </row>
    <row r="450804" spans="68:68" customFormat="1">
      <c r="BP450804" s="90"/>
    </row>
    <row r="450805" spans="68:68" customFormat="1">
      <c r="BP450805" s="90"/>
    </row>
    <row r="450806" spans="68:68" customFormat="1">
      <c r="BP450806" s="90"/>
    </row>
    <row r="450807" spans="68:68" customFormat="1">
      <c r="BP450807" s="90"/>
    </row>
    <row r="450808" spans="68:68" customFormat="1">
      <c r="BP450808" s="90"/>
    </row>
    <row r="450809" spans="68:68" customFormat="1">
      <c r="BP450809" s="90"/>
    </row>
    <row r="450810" spans="68:68" customFormat="1">
      <c r="BP450810" s="90"/>
    </row>
    <row r="450811" spans="68:68" customFormat="1">
      <c r="BP450811" s="90"/>
    </row>
    <row r="450812" spans="68:68" customFormat="1">
      <c r="BP450812" s="90"/>
    </row>
    <row r="450813" spans="68:68" customFormat="1">
      <c r="BP450813" s="90"/>
    </row>
    <row r="450814" spans="68:68" customFormat="1">
      <c r="BP450814" s="90"/>
    </row>
    <row r="450815" spans="68:68" customFormat="1">
      <c r="BP450815" s="90"/>
    </row>
    <row r="450816" spans="68:68" customFormat="1">
      <c r="BP450816" s="90"/>
    </row>
    <row r="450817" spans="68:68" customFormat="1">
      <c r="BP450817" s="90"/>
    </row>
    <row r="450818" spans="68:68" customFormat="1">
      <c r="BP450818" s="90"/>
    </row>
    <row r="450819" spans="68:68" customFormat="1">
      <c r="BP450819" s="90"/>
    </row>
    <row r="450820" spans="68:68" customFormat="1">
      <c r="BP450820" s="90"/>
    </row>
    <row r="450821" spans="68:68" customFormat="1">
      <c r="BP450821" s="90"/>
    </row>
    <row r="450822" spans="68:68" customFormat="1">
      <c r="BP450822" s="90"/>
    </row>
    <row r="450823" spans="68:68" customFormat="1">
      <c r="BP450823" s="90"/>
    </row>
    <row r="450824" spans="68:68" customFormat="1">
      <c r="BP450824" s="90"/>
    </row>
    <row r="450825" spans="68:68" customFormat="1">
      <c r="BP450825" s="90"/>
    </row>
    <row r="450826" spans="68:68" customFormat="1">
      <c r="BP450826" s="90"/>
    </row>
    <row r="450827" spans="68:68" customFormat="1">
      <c r="BP450827" s="90"/>
    </row>
    <row r="450828" spans="68:68" customFormat="1">
      <c r="BP450828" s="90"/>
    </row>
    <row r="450829" spans="68:68" customFormat="1">
      <c r="BP450829" s="90"/>
    </row>
    <row r="450830" spans="68:68" customFormat="1">
      <c r="BP450830" s="90"/>
    </row>
    <row r="450831" spans="68:68" customFormat="1">
      <c r="BP450831" s="90"/>
    </row>
    <row r="450832" spans="68:68" customFormat="1">
      <c r="BP450832" s="90"/>
    </row>
    <row r="450833" spans="68:68" customFormat="1">
      <c r="BP450833" s="90"/>
    </row>
    <row r="450834" spans="68:68" customFormat="1">
      <c r="BP450834" s="90"/>
    </row>
    <row r="450835" spans="68:68" customFormat="1">
      <c r="BP450835" s="90"/>
    </row>
    <row r="450836" spans="68:68" customFormat="1">
      <c r="BP450836" s="90"/>
    </row>
    <row r="450837" spans="68:68" customFormat="1">
      <c r="BP450837" s="90"/>
    </row>
    <row r="450838" spans="68:68" customFormat="1">
      <c r="BP450838" s="90"/>
    </row>
    <row r="450839" spans="68:68" customFormat="1">
      <c r="BP450839" s="90"/>
    </row>
    <row r="450840" spans="68:68" customFormat="1">
      <c r="BP450840" s="90"/>
    </row>
    <row r="450841" spans="68:68" customFormat="1">
      <c r="BP450841" s="90"/>
    </row>
    <row r="450842" spans="68:68" customFormat="1">
      <c r="BP450842" s="90"/>
    </row>
    <row r="450843" spans="68:68" customFormat="1">
      <c r="BP450843" s="90"/>
    </row>
    <row r="450844" spans="68:68" customFormat="1">
      <c r="BP450844" s="90"/>
    </row>
    <row r="450845" spans="68:68" customFormat="1">
      <c r="BP450845" s="90"/>
    </row>
    <row r="450846" spans="68:68" customFormat="1">
      <c r="BP450846" s="90"/>
    </row>
    <row r="450847" spans="68:68" customFormat="1">
      <c r="BP450847" s="90"/>
    </row>
    <row r="450848" spans="68:68" customFormat="1">
      <c r="BP450848" s="90"/>
    </row>
    <row r="450849" spans="68:68" customFormat="1">
      <c r="BP450849" s="90"/>
    </row>
    <row r="450850" spans="68:68" customFormat="1">
      <c r="BP450850" s="90"/>
    </row>
    <row r="450851" spans="68:68" customFormat="1">
      <c r="BP450851" s="90"/>
    </row>
    <row r="450852" spans="68:68" customFormat="1">
      <c r="BP450852" s="90"/>
    </row>
    <row r="450853" spans="68:68" customFormat="1">
      <c r="BP450853" s="90"/>
    </row>
    <row r="450854" spans="68:68" customFormat="1">
      <c r="BP450854" s="90"/>
    </row>
    <row r="450855" spans="68:68" customFormat="1">
      <c r="BP450855" s="90"/>
    </row>
    <row r="450856" spans="68:68" customFormat="1">
      <c r="BP450856" s="90"/>
    </row>
    <row r="450857" spans="68:68" customFormat="1">
      <c r="BP450857" s="90"/>
    </row>
    <row r="450858" spans="68:68" customFormat="1">
      <c r="BP450858" s="90"/>
    </row>
    <row r="450859" spans="68:68" customFormat="1">
      <c r="BP450859" s="90"/>
    </row>
    <row r="450860" spans="68:68" customFormat="1">
      <c r="BP450860" s="90"/>
    </row>
    <row r="450861" spans="68:68" customFormat="1">
      <c r="BP450861" s="90"/>
    </row>
    <row r="450862" spans="68:68" customFormat="1">
      <c r="BP450862" s="90"/>
    </row>
    <row r="450863" spans="68:68" customFormat="1">
      <c r="BP450863" s="90"/>
    </row>
    <row r="450864" spans="68:68" customFormat="1">
      <c r="BP450864" s="90"/>
    </row>
    <row r="450865" spans="68:68" customFormat="1">
      <c r="BP450865" s="90"/>
    </row>
    <row r="450866" spans="68:68" customFormat="1">
      <c r="BP450866" s="90"/>
    </row>
    <row r="450867" spans="68:68" customFormat="1">
      <c r="BP450867" s="90"/>
    </row>
    <row r="450868" spans="68:68" customFormat="1">
      <c r="BP450868" s="90"/>
    </row>
    <row r="450869" spans="68:68" customFormat="1">
      <c r="BP450869" s="90"/>
    </row>
    <row r="450870" spans="68:68" customFormat="1">
      <c r="BP450870" s="90"/>
    </row>
    <row r="450871" spans="68:68" customFormat="1">
      <c r="BP450871" s="90"/>
    </row>
    <row r="450872" spans="68:68" customFormat="1">
      <c r="BP450872" s="90"/>
    </row>
    <row r="450873" spans="68:68" customFormat="1">
      <c r="BP450873" s="90"/>
    </row>
    <row r="450874" spans="68:68" customFormat="1">
      <c r="BP450874" s="90"/>
    </row>
    <row r="450875" spans="68:68" customFormat="1">
      <c r="BP450875" s="90"/>
    </row>
    <row r="450876" spans="68:68" customFormat="1">
      <c r="BP450876" s="90"/>
    </row>
    <row r="450877" spans="68:68" customFormat="1">
      <c r="BP450877" s="90"/>
    </row>
    <row r="450878" spans="68:68" customFormat="1">
      <c r="BP450878" s="90"/>
    </row>
    <row r="450879" spans="68:68" customFormat="1">
      <c r="BP450879" s="90"/>
    </row>
    <row r="450880" spans="68:68" customFormat="1">
      <c r="BP450880" s="90"/>
    </row>
    <row r="450881" spans="68:68" customFormat="1">
      <c r="BP450881" s="90"/>
    </row>
    <row r="450882" spans="68:68" customFormat="1">
      <c r="BP450882" s="90"/>
    </row>
    <row r="450883" spans="68:68" customFormat="1">
      <c r="BP450883" s="90"/>
    </row>
    <row r="450884" spans="68:68" customFormat="1">
      <c r="BP450884" s="90"/>
    </row>
    <row r="450885" spans="68:68" customFormat="1">
      <c r="BP450885" s="90"/>
    </row>
    <row r="450886" spans="68:68" customFormat="1">
      <c r="BP450886" s="90"/>
    </row>
    <row r="450887" spans="68:68" customFormat="1">
      <c r="BP450887" s="90"/>
    </row>
    <row r="450888" spans="68:68" customFormat="1">
      <c r="BP450888" s="90"/>
    </row>
    <row r="450889" spans="68:68" customFormat="1">
      <c r="BP450889" s="90"/>
    </row>
    <row r="450890" spans="68:68" customFormat="1">
      <c r="BP450890" s="90"/>
    </row>
    <row r="450891" spans="68:68" customFormat="1">
      <c r="BP450891" s="90"/>
    </row>
    <row r="450892" spans="68:68" customFormat="1">
      <c r="BP450892" s="90"/>
    </row>
    <row r="450893" spans="68:68" customFormat="1">
      <c r="BP450893" s="90"/>
    </row>
    <row r="450894" spans="68:68" customFormat="1">
      <c r="BP450894" s="90"/>
    </row>
    <row r="450895" spans="68:68" customFormat="1">
      <c r="BP450895" s="90"/>
    </row>
    <row r="450896" spans="68:68" customFormat="1">
      <c r="BP450896" s="90"/>
    </row>
    <row r="450897" spans="68:68" customFormat="1">
      <c r="BP450897" s="90"/>
    </row>
    <row r="450898" spans="68:68" customFormat="1">
      <c r="BP450898" s="90"/>
    </row>
    <row r="450899" spans="68:68" customFormat="1">
      <c r="BP450899" s="90"/>
    </row>
    <row r="450900" spans="68:68" customFormat="1">
      <c r="BP450900" s="90"/>
    </row>
    <row r="450901" spans="68:68" customFormat="1">
      <c r="BP450901" s="90"/>
    </row>
    <row r="450902" spans="68:68" customFormat="1">
      <c r="BP450902" s="90"/>
    </row>
    <row r="450903" spans="68:68" customFormat="1">
      <c r="BP450903" s="90"/>
    </row>
    <row r="450904" spans="68:68" customFormat="1">
      <c r="BP450904" s="90"/>
    </row>
    <row r="450905" spans="68:68" customFormat="1">
      <c r="BP450905" s="90"/>
    </row>
    <row r="450906" spans="68:68" customFormat="1">
      <c r="BP450906" s="90"/>
    </row>
    <row r="450907" spans="68:68" customFormat="1">
      <c r="BP450907" s="90"/>
    </row>
    <row r="450908" spans="68:68" customFormat="1">
      <c r="BP450908" s="90"/>
    </row>
    <row r="450909" spans="68:68" customFormat="1">
      <c r="BP450909" s="90"/>
    </row>
    <row r="450910" spans="68:68" customFormat="1">
      <c r="BP450910" s="90"/>
    </row>
    <row r="450911" spans="68:68" customFormat="1">
      <c r="BP450911" s="90"/>
    </row>
    <row r="450912" spans="68:68" customFormat="1">
      <c r="BP450912" s="90"/>
    </row>
    <row r="450913" spans="68:68" customFormat="1">
      <c r="BP450913" s="90"/>
    </row>
    <row r="450914" spans="68:68" customFormat="1">
      <c r="BP450914" s="90"/>
    </row>
    <row r="450915" spans="68:68" customFormat="1">
      <c r="BP450915" s="90"/>
    </row>
    <row r="450916" spans="68:68" customFormat="1">
      <c r="BP450916" s="90"/>
    </row>
    <row r="450917" spans="68:68" customFormat="1">
      <c r="BP450917" s="90"/>
    </row>
    <row r="450918" spans="68:68" customFormat="1">
      <c r="BP450918" s="90"/>
    </row>
    <row r="450919" spans="68:68" customFormat="1">
      <c r="BP450919" s="90"/>
    </row>
    <row r="450920" spans="68:68" customFormat="1">
      <c r="BP450920" s="90"/>
    </row>
    <row r="450921" spans="68:68" customFormat="1">
      <c r="BP450921" s="90"/>
    </row>
    <row r="450922" spans="68:68" customFormat="1">
      <c r="BP450922" s="90"/>
    </row>
    <row r="450923" spans="68:68" customFormat="1">
      <c r="BP450923" s="90"/>
    </row>
    <row r="450924" spans="68:68" customFormat="1">
      <c r="BP450924" s="90"/>
    </row>
    <row r="450925" spans="68:68" customFormat="1">
      <c r="BP450925" s="90"/>
    </row>
    <row r="450926" spans="68:68" customFormat="1">
      <c r="BP450926" s="90"/>
    </row>
    <row r="450927" spans="68:68" customFormat="1">
      <c r="BP450927" s="90"/>
    </row>
    <row r="450928" spans="68:68" customFormat="1">
      <c r="BP450928" s="90"/>
    </row>
    <row r="450929" spans="68:68" customFormat="1">
      <c r="BP450929" s="90"/>
    </row>
    <row r="450930" spans="68:68" customFormat="1">
      <c r="BP450930" s="90"/>
    </row>
    <row r="450931" spans="68:68" customFormat="1">
      <c r="BP450931" s="90"/>
    </row>
    <row r="450932" spans="68:68" customFormat="1">
      <c r="BP450932" s="90"/>
    </row>
    <row r="450933" spans="68:68" customFormat="1">
      <c r="BP450933" s="90"/>
    </row>
    <row r="450934" spans="68:68" customFormat="1">
      <c r="BP450934" s="90"/>
    </row>
    <row r="450935" spans="68:68" customFormat="1">
      <c r="BP450935" s="90"/>
    </row>
    <row r="450936" spans="68:68" customFormat="1">
      <c r="BP450936" s="90"/>
    </row>
    <row r="450937" spans="68:68" customFormat="1">
      <c r="BP450937" s="90"/>
    </row>
    <row r="450938" spans="68:68" customFormat="1">
      <c r="BP450938" s="90"/>
    </row>
    <row r="450939" spans="68:68" customFormat="1">
      <c r="BP450939" s="90"/>
    </row>
    <row r="450940" spans="68:68" customFormat="1">
      <c r="BP450940" s="90"/>
    </row>
    <row r="450941" spans="68:68" customFormat="1">
      <c r="BP450941" s="90"/>
    </row>
    <row r="450942" spans="68:68" customFormat="1">
      <c r="BP450942" s="90"/>
    </row>
    <row r="450943" spans="68:68" customFormat="1">
      <c r="BP450943" s="90"/>
    </row>
    <row r="450944" spans="68:68" customFormat="1">
      <c r="BP450944" s="90"/>
    </row>
    <row r="450945" spans="68:68" customFormat="1">
      <c r="BP450945" s="90"/>
    </row>
    <row r="450946" spans="68:68" customFormat="1">
      <c r="BP450946" s="90"/>
    </row>
    <row r="450947" spans="68:68" customFormat="1">
      <c r="BP450947" s="90"/>
    </row>
    <row r="450948" spans="68:68" customFormat="1">
      <c r="BP450948" s="90"/>
    </row>
    <row r="450949" spans="68:68" customFormat="1">
      <c r="BP450949" s="90"/>
    </row>
    <row r="450950" spans="68:68" customFormat="1">
      <c r="BP450950" s="90"/>
    </row>
    <row r="450951" spans="68:68" customFormat="1">
      <c r="BP450951" s="90"/>
    </row>
    <row r="450952" spans="68:68" customFormat="1">
      <c r="BP450952" s="90"/>
    </row>
    <row r="450953" spans="68:68" customFormat="1">
      <c r="BP450953" s="90"/>
    </row>
    <row r="450954" spans="68:68" customFormat="1">
      <c r="BP450954" s="90"/>
    </row>
    <row r="450955" spans="68:68" customFormat="1">
      <c r="BP450955" s="90"/>
    </row>
    <row r="450956" spans="68:68" customFormat="1">
      <c r="BP450956" s="90"/>
    </row>
    <row r="450957" spans="68:68" customFormat="1">
      <c r="BP450957" s="90"/>
    </row>
    <row r="450958" spans="68:68" customFormat="1">
      <c r="BP450958" s="90"/>
    </row>
    <row r="450959" spans="68:68" customFormat="1">
      <c r="BP450959" s="90"/>
    </row>
    <row r="450960" spans="68:68" customFormat="1">
      <c r="BP450960" s="90"/>
    </row>
    <row r="450961" spans="68:68" customFormat="1">
      <c r="BP450961" s="90"/>
    </row>
    <row r="450962" spans="68:68" customFormat="1">
      <c r="BP450962" s="90"/>
    </row>
    <row r="450963" spans="68:68" customFormat="1">
      <c r="BP450963" s="90"/>
    </row>
    <row r="450964" spans="68:68" customFormat="1">
      <c r="BP450964" s="90"/>
    </row>
    <row r="450965" spans="68:68" customFormat="1">
      <c r="BP450965" s="90"/>
    </row>
    <row r="450966" spans="68:68" customFormat="1">
      <c r="BP450966" s="90"/>
    </row>
    <row r="450967" spans="68:68" customFormat="1">
      <c r="BP450967" s="90"/>
    </row>
    <row r="450968" spans="68:68" customFormat="1">
      <c r="BP450968" s="90"/>
    </row>
    <row r="450969" spans="68:68" customFormat="1">
      <c r="BP450969" s="90"/>
    </row>
    <row r="450970" spans="68:68" customFormat="1">
      <c r="BP450970" s="90"/>
    </row>
    <row r="450971" spans="68:68" customFormat="1">
      <c r="BP450971" s="90"/>
    </row>
    <row r="450972" spans="68:68" customFormat="1">
      <c r="BP450972" s="90"/>
    </row>
    <row r="450973" spans="68:68" customFormat="1">
      <c r="BP450973" s="90"/>
    </row>
    <row r="450974" spans="68:68" customFormat="1">
      <c r="BP450974" s="90"/>
    </row>
    <row r="450975" spans="68:68" customFormat="1">
      <c r="BP450975" s="90"/>
    </row>
    <row r="450976" spans="68:68" customFormat="1">
      <c r="BP450976" s="90"/>
    </row>
    <row r="450977" spans="68:68" customFormat="1">
      <c r="BP450977" s="90"/>
    </row>
    <row r="450978" spans="68:68" customFormat="1">
      <c r="BP450978" s="90"/>
    </row>
    <row r="450979" spans="68:68" customFormat="1">
      <c r="BP450979" s="90"/>
    </row>
    <row r="450980" spans="68:68" customFormat="1">
      <c r="BP450980" s="90"/>
    </row>
    <row r="450981" spans="68:68" customFormat="1">
      <c r="BP450981" s="90"/>
    </row>
    <row r="450982" spans="68:68" customFormat="1">
      <c r="BP450982" s="90"/>
    </row>
    <row r="450983" spans="68:68" customFormat="1">
      <c r="BP450983" s="90"/>
    </row>
    <row r="450984" spans="68:68" customFormat="1">
      <c r="BP450984" s="90"/>
    </row>
    <row r="450985" spans="68:68" customFormat="1">
      <c r="BP450985" s="90"/>
    </row>
    <row r="450986" spans="68:68" customFormat="1">
      <c r="BP450986" s="90"/>
    </row>
    <row r="450987" spans="68:68" customFormat="1">
      <c r="BP450987" s="90"/>
    </row>
    <row r="450988" spans="68:68" customFormat="1">
      <c r="BP450988" s="90"/>
    </row>
    <row r="450989" spans="68:68" customFormat="1">
      <c r="BP450989" s="90"/>
    </row>
    <row r="450990" spans="68:68" customFormat="1">
      <c r="BP450990" s="90"/>
    </row>
    <row r="450991" spans="68:68" customFormat="1">
      <c r="BP450991" s="90"/>
    </row>
    <row r="450992" spans="68:68" customFormat="1">
      <c r="BP450992" s="90"/>
    </row>
    <row r="450993" spans="68:68" customFormat="1">
      <c r="BP450993" s="90"/>
    </row>
    <row r="450994" spans="68:68" customFormat="1">
      <c r="BP450994" s="90"/>
    </row>
    <row r="450995" spans="68:68" customFormat="1">
      <c r="BP450995" s="90"/>
    </row>
    <row r="450996" spans="68:68" customFormat="1">
      <c r="BP450996" s="90"/>
    </row>
    <row r="450997" spans="68:68" customFormat="1">
      <c r="BP450997" s="90"/>
    </row>
    <row r="450998" spans="68:68" customFormat="1">
      <c r="BP450998" s="90"/>
    </row>
    <row r="450999" spans="68:68" customFormat="1">
      <c r="BP450999" s="90"/>
    </row>
    <row r="451000" spans="68:68" customFormat="1">
      <c r="BP451000" s="90"/>
    </row>
    <row r="451001" spans="68:68" customFormat="1">
      <c r="BP451001" s="90"/>
    </row>
    <row r="451002" spans="68:68" customFormat="1">
      <c r="BP451002" s="90"/>
    </row>
    <row r="451003" spans="68:68" customFormat="1">
      <c r="BP451003" s="90"/>
    </row>
    <row r="451004" spans="68:68" customFormat="1">
      <c r="BP451004" s="90"/>
    </row>
    <row r="451005" spans="68:68" customFormat="1">
      <c r="BP451005" s="90"/>
    </row>
    <row r="451006" spans="68:68" customFormat="1">
      <c r="BP451006" s="90"/>
    </row>
    <row r="451007" spans="68:68" customFormat="1">
      <c r="BP451007" s="90"/>
    </row>
    <row r="451008" spans="68:68" customFormat="1">
      <c r="BP451008" s="90"/>
    </row>
    <row r="451009" spans="68:68" customFormat="1">
      <c r="BP451009" s="90"/>
    </row>
    <row r="451010" spans="68:68" customFormat="1">
      <c r="BP451010" s="90"/>
    </row>
    <row r="451011" spans="68:68" customFormat="1">
      <c r="BP451011" s="90"/>
    </row>
    <row r="451012" spans="68:68" customFormat="1">
      <c r="BP451012" s="90"/>
    </row>
    <row r="451013" spans="68:68" customFormat="1">
      <c r="BP451013" s="90"/>
    </row>
    <row r="451014" spans="68:68" customFormat="1">
      <c r="BP451014" s="90"/>
    </row>
    <row r="451015" spans="68:68" customFormat="1">
      <c r="BP451015" s="90"/>
    </row>
    <row r="451016" spans="68:68" customFormat="1">
      <c r="BP451016" s="90"/>
    </row>
    <row r="451017" spans="68:68" customFormat="1">
      <c r="BP451017" s="90"/>
    </row>
    <row r="451018" spans="68:68" customFormat="1">
      <c r="BP451018" s="90"/>
    </row>
    <row r="451019" spans="68:68" customFormat="1">
      <c r="BP451019" s="90"/>
    </row>
    <row r="451020" spans="68:68" customFormat="1">
      <c r="BP451020" s="90"/>
    </row>
    <row r="451021" spans="68:68" customFormat="1">
      <c r="BP451021" s="90"/>
    </row>
    <row r="451022" spans="68:68" customFormat="1">
      <c r="BP451022" s="90"/>
    </row>
    <row r="451023" spans="68:68" customFormat="1">
      <c r="BP451023" s="90"/>
    </row>
    <row r="451024" spans="68:68" customFormat="1">
      <c r="BP451024" s="90"/>
    </row>
    <row r="451025" spans="68:68" customFormat="1">
      <c r="BP451025" s="90"/>
    </row>
    <row r="451026" spans="68:68" customFormat="1">
      <c r="BP451026" s="90"/>
    </row>
    <row r="451027" spans="68:68" customFormat="1">
      <c r="BP451027" s="90"/>
    </row>
    <row r="451028" spans="68:68" customFormat="1">
      <c r="BP451028" s="90"/>
    </row>
    <row r="451029" spans="68:68" customFormat="1">
      <c r="BP451029" s="90"/>
    </row>
    <row r="451030" spans="68:68" customFormat="1">
      <c r="BP451030" s="90"/>
    </row>
    <row r="451031" spans="68:68" customFormat="1">
      <c r="BP451031" s="90"/>
    </row>
    <row r="451032" spans="68:68" customFormat="1">
      <c r="BP451032" s="90"/>
    </row>
    <row r="451033" spans="68:68" customFormat="1">
      <c r="BP451033" s="90"/>
    </row>
    <row r="451034" spans="68:68" customFormat="1">
      <c r="BP451034" s="90"/>
    </row>
    <row r="451035" spans="68:68" customFormat="1">
      <c r="BP451035" s="90"/>
    </row>
    <row r="451036" spans="68:68" customFormat="1">
      <c r="BP451036" s="90"/>
    </row>
    <row r="451037" spans="68:68" customFormat="1">
      <c r="BP451037" s="90"/>
    </row>
    <row r="451038" spans="68:68" customFormat="1">
      <c r="BP451038" s="90"/>
    </row>
    <row r="451039" spans="68:68" customFormat="1">
      <c r="BP451039" s="90"/>
    </row>
    <row r="451040" spans="68:68" customFormat="1">
      <c r="BP451040" s="90"/>
    </row>
    <row r="451041" spans="68:68" customFormat="1">
      <c r="BP451041" s="90"/>
    </row>
    <row r="451042" spans="68:68" customFormat="1">
      <c r="BP451042" s="90"/>
    </row>
    <row r="451043" spans="68:68" customFormat="1">
      <c r="BP451043" s="90"/>
    </row>
    <row r="451044" spans="68:68" customFormat="1">
      <c r="BP451044" s="90"/>
    </row>
    <row r="451045" spans="68:68" customFormat="1">
      <c r="BP451045" s="90"/>
    </row>
    <row r="451046" spans="68:68" customFormat="1">
      <c r="BP451046" s="90"/>
    </row>
    <row r="451047" spans="68:68" customFormat="1">
      <c r="BP451047" s="90"/>
    </row>
    <row r="451048" spans="68:68" customFormat="1">
      <c r="BP451048" s="90"/>
    </row>
    <row r="451049" spans="68:68" customFormat="1">
      <c r="BP451049" s="90"/>
    </row>
    <row r="451050" spans="68:68" customFormat="1">
      <c r="BP451050" s="90"/>
    </row>
    <row r="451051" spans="68:68" customFormat="1">
      <c r="BP451051" s="90"/>
    </row>
    <row r="451052" spans="68:68" customFormat="1">
      <c r="BP451052" s="90"/>
    </row>
    <row r="451053" spans="68:68" customFormat="1">
      <c r="BP451053" s="90"/>
    </row>
    <row r="451054" spans="68:68" customFormat="1">
      <c r="BP451054" s="90"/>
    </row>
    <row r="451055" spans="68:68" customFormat="1">
      <c r="BP451055" s="90"/>
    </row>
    <row r="451056" spans="68:68" customFormat="1">
      <c r="BP451056" s="90"/>
    </row>
    <row r="451057" spans="68:68" customFormat="1">
      <c r="BP451057" s="90"/>
    </row>
    <row r="451058" spans="68:68" customFormat="1">
      <c r="BP451058" s="90"/>
    </row>
    <row r="451059" spans="68:68" customFormat="1">
      <c r="BP451059" s="90"/>
    </row>
    <row r="451060" spans="68:68" customFormat="1">
      <c r="BP451060" s="90"/>
    </row>
    <row r="451061" spans="68:68" customFormat="1">
      <c r="BP451061" s="90"/>
    </row>
    <row r="451062" spans="68:68" customFormat="1">
      <c r="BP451062" s="90"/>
    </row>
    <row r="451063" spans="68:68" customFormat="1">
      <c r="BP451063" s="90"/>
    </row>
    <row r="451064" spans="68:68" customFormat="1">
      <c r="BP451064" s="90"/>
    </row>
    <row r="451065" spans="68:68" customFormat="1">
      <c r="BP451065" s="90"/>
    </row>
    <row r="451066" spans="68:68" customFormat="1">
      <c r="BP451066" s="90"/>
    </row>
    <row r="451067" spans="68:68" customFormat="1">
      <c r="BP451067" s="90"/>
    </row>
    <row r="451068" spans="68:68" customFormat="1">
      <c r="BP451068" s="90"/>
    </row>
    <row r="451069" spans="68:68" customFormat="1">
      <c r="BP451069" s="90"/>
    </row>
    <row r="451070" spans="68:68" customFormat="1">
      <c r="BP451070" s="90"/>
    </row>
    <row r="451071" spans="68:68" customFormat="1">
      <c r="BP451071" s="90"/>
    </row>
    <row r="451072" spans="68:68" customFormat="1">
      <c r="BP451072" s="90"/>
    </row>
    <row r="451073" spans="68:68" customFormat="1">
      <c r="BP451073" s="90"/>
    </row>
    <row r="451074" spans="68:68" customFormat="1">
      <c r="BP451074" s="90"/>
    </row>
    <row r="451075" spans="68:68" customFormat="1">
      <c r="BP451075" s="90"/>
    </row>
    <row r="451076" spans="68:68" customFormat="1">
      <c r="BP451076" s="90"/>
    </row>
    <row r="451077" spans="68:68" customFormat="1">
      <c r="BP451077" s="90"/>
    </row>
    <row r="451078" spans="68:68" customFormat="1">
      <c r="BP451078" s="90"/>
    </row>
    <row r="451079" spans="68:68" customFormat="1">
      <c r="BP451079" s="90"/>
    </row>
    <row r="451080" spans="68:68" customFormat="1">
      <c r="BP451080" s="90"/>
    </row>
    <row r="451081" spans="68:68" customFormat="1">
      <c r="BP451081" s="90"/>
    </row>
    <row r="451082" spans="68:68" customFormat="1">
      <c r="BP451082" s="90"/>
    </row>
    <row r="451083" spans="68:68" customFormat="1">
      <c r="BP451083" s="90"/>
    </row>
    <row r="451084" spans="68:68" customFormat="1">
      <c r="BP451084" s="90"/>
    </row>
    <row r="451085" spans="68:68" customFormat="1">
      <c r="BP451085" s="90"/>
    </row>
    <row r="451086" spans="68:68" customFormat="1">
      <c r="BP451086" s="90"/>
    </row>
    <row r="451087" spans="68:68" customFormat="1">
      <c r="BP451087" s="90"/>
    </row>
    <row r="451088" spans="68:68" customFormat="1">
      <c r="BP451088" s="90"/>
    </row>
    <row r="451089" spans="68:68" customFormat="1">
      <c r="BP451089" s="90"/>
    </row>
    <row r="451090" spans="68:68" customFormat="1">
      <c r="BP451090" s="90"/>
    </row>
    <row r="451091" spans="68:68" customFormat="1">
      <c r="BP451091" s="90"/>
    </row>
    <row r="451092" spans="68:68" customFormat="1">
      <c r="BP451092" s="90"/>
    </row>
    <row r="451093" spans="68:68" customFormat="1">
      <c r="BP451093" s="90"/>
    </row>
    <row r="451094" spans="68:68" customFormat="1">
      <c r="BP451094" s="90"/>
    </row>
    <row r="451095" spans="68:68" customFormat="1">
      <c r="BP451095" s="90"/>
    </row>
    <row r="451096" spans="68:68" customFormat="1">
      <c r="BP451096" s="90"/>
    </row>
    <row r="451097" spans="68:68" customFormat="1">
      <c r="BP451097" s="90"/>
    </row>
    <row r="451098" spans="68:68" customFormat="1">
      <c r="BP451098" s="90"/>
    </row>
    <row r="451099" spans="68:68" customFormat="1">
      <c r="BP451099" s="90"/>
    </row>
    <row r="451100" spans="68:68" customFormat="1">
      <c r="BP451100" s="90"/>
    </row>
    <row r="451101" spans="68:68" customFormat="1">
      <c r="BP451101" s="90"/>
    </row>
    <row r="451102" spans="68:68" customFormat="1">
      <c r="BP451102" s="90"/>
    </row>
    <row r="451103" spans="68:68" customFormat="1">
      <c r="BP451103" s="90"/>
    </row>
    <row r="451104" spans="68:68" customFormat="1">
      <c r="BP451104" s="90"/>
    </row>
    <row r="451105" spans="68:68" customFormat="1">
      <c r="BP451105" s="90"/>
    </row>
    <row r="451106" spans="68:68" customFormat="1">
      <c r="BP451106" s="90"/>
    </row>
    <row r="451107" spans="68:68" customFormat="1">
      <c r="BP451107" s="90"/>
    </row>
    <row r="451108" spans="68:68" customFormat="1">
      <c r="BP451108" s="90"/>
    </row>
    <row r="451109" spans="68:68" customFormat="1">
      <c r="BP451109" s="90"/>
    </row>
    <row r="451110" spans="68:68" customFormat="1">
      <c r="BP451110" s="90"/>
    </row>
    <row r="451111" spans="68:68" customFormat="1">
      <c r="BP451111" s="90"/>
    </row>
    <row r="451112" spans="68:68" customFormat="1">
      <c r="BP451112" s="90"/>
    </row>
    <row r="451113" spans="68:68" customFormat="1">
      <c r="BP451113" s="90"/>
    </row>
    <row r="451114" spans="68:68" customFormat="1">
      <c r="BP451114" s="90"/>
    </row>
    <row r="451115" spans="68:68" customFormat="1">
      <c r="BP451115" s="90"/>
    </row>
    <row r="451116" spans="68:68" customFormat="1">
      <c r="BP451116" s="90"/>
    </row>
    <row r="451117" spans="68:68" customFormat="1">
      <c r="BP451117" s="90"/>
    </row>
    <row r="451118" spans="68:68" customFormat="1">
      <c r="BP451118" s="90"/>
    </row>
    <row r="451119" spans="68:68" customFormat="1">
      <c r="BP451119" s="90"/>
    </row>
    <row r="451120" spans="68:68" customFormat="1">
      <c r="BP451120" s="90"/>
    </row>
    <row r="451121" spans="68:68" customFormat="1">
      <c r="BP451121" s="90"/>
    </row>
    <row r="451122" spans="68:68" customFormat="1">
      <c r="BP451122" s="90"/>
    </row>
    <row r="451123" spans="68:68" customFormat="1">
      <c r="BP451123" s="90"/>
    </row>
    <row r="451124" spans="68:68" customFormat="1">
      <c r="BP451124" s="90"/>
    </row>
    <row r="451125" spans="68:68" customFormat="1">
      <c r="BP451125" s="90"/>
    </row>
    <row r="451126" spans="68:68" customFormat="1">
      <c r="BP451126" s="90"/>
    </row>
    <row r="451127" spans="68:68" customFormat="1">
      <c r="BP451127" s="90"/>
    </row>
    <row r="451128" spans="68:68" customFormat="1">
      <c r="BP451128" s="90"/>
    </row>
    <row r="451129" spans="68:68" customFormat="1">
      <c r="BP451129" s="90"/>
    </row>
    <row r="451130" spans="68:68" customFormat="1">
      <c r="BP451130" s="90"/>
    </row>
    <row r="451131" spans="68:68" customFormat="1">
      <c r="BP451131" s="90"/>
    </row>
    <row r="451132" spans="68:68" customFormat="1">
      <c r="BP451132" s="90"/>
    </row>
    <row r="451133" spans="68:68" customFormat="1">
      <c r="BP451133" s="90"/>
    </row>
    <row r="451134" spans="68:68" customFormat="1">
      <c r="BP451134" s="90"/>
    </row>
    <row r="451135" spans="68:68" customFormat="1">
      <c r="BP451135" s="90"/>
    </row>
    <row r="451136" spans="68:68" customFormat="1">
      <c r="BP451136" s="90"/>
    </row>
    <row r="451137" spans="68:68" customFormat="1">
      <c r="BP451137" s="90"/>
    </row>
    <row r="451138" spans="68:68" customFormat="1">
      <c r="BP451138" s="90"/>
    </row>
    <row r="451139" spans="68:68" customFormat="1">
      <c r="BP451139" s="90"/>
    </row>
    <row r="451140" spans="68:68" customFormat="1">
      <c r="BP451140" s="90"/>
    </row>
    <row r="451141" spans="68:68" customFormat="1">
      <c r="BP451141" s="90"/>
    </row>
    <row r="451142" spans="68:68" customFormat="1">
      <c r="BP451142" s="90"/>
    </row>
    <row r="451143" spans="68:68" customFormat="1">
      <c r="BP451143" s="90"/>
    </row>
    <row r="451144" spans="68:68" customFormat="1">
      <c r="BP451144" s="90"/>
    </row>
    <row r="451145" spans="68:68" customFormat="1">
      <c r="BP451145" s="90"/>
    </row>
    <row r="451146" spans="68:68" customFormat="1">
      <c r="BP451146" s="90"/>
    </row>
    <row r="451147" spans="68:68" customFormat="1">
      <c r="BP451147" s="90"/>
    </row>
    <row r="451148" spans="68:68" customFormat="1">
      <c r="BP451148" s="90"/>
    </row>
    <row r="451149" spans="68:68" customFormat="1">
      <c r="BP451149" s="90"/>
    </row>
    <row r="451150" spans="68:68" customFormat="1">
      <c r="BP451150" s="90"/>
    </row>
    <row r="451151" spans="68:68" customFormat="1">
      <c r="BP451151" s="90"/>
    </row>
    <row r="451152" spans="68:68" customFormat="1">
      <c r="BP451152" s="90"/>
    </row>
    <row r="451153" spans="68:68" customFormat="1">
      <c r="BP451153" s="90"/>
    </row>
    <row r="451154" spans="68:68" customFormat="1">
      <c r="BP451154" s="90"/>
    </row>
    <row r="451155" spans="68:68" customFormat="1">
      <c r="BP451155" s="90"/>
    </row>
    <row r="451156" spans="68:68" customFormat="1">
      <c r="BP451156" s="90"/>
    </row>
    <row r="451157" spans="68:68" customFormat="1">
      <c r="BP451157" s="90"/>
    </row>
    <row r="451158" spans="68:68" customFormat="1">
      <c r="BP451158" s="90"/>
    </row>
    <row r="451159" spans="68:68" customFormat="1">
      <c r="BP451159" s="90"/>
    </row>
    <row r="451160" spans="68:68" customFormat="1">
      <c r="BP451160" s="90"/>
    </row>
    <row r="451161" spans="68:68" customFormat="1">
      <c r="BP451161" s="90"/>
    </row>
    <row r="451162" spans="68:68" customFormat="1">
      <c r="BP451162" s="90"/>
    </row>
    <row r="451163" spans="68:68" customFormat="1">
      <c r="BP451163" s="90"/>
    </row>
    <row r="451164" spans="68:68" customFormat="1">
      <c r="BP451164" s="90"/>
    </row>
    <row r="451165" spans="68:68" customFormat="1">
      <c r="BP451165" s="90"/>
    </row>
    <row r="451166" spans="68:68" customFormat="1">
      <c r="BP451166" s="90"/>
    </row>
    <row r="451167" spans="68:68" customFormat="1">
      <c r="BP451167" s="90"/>
    </row>
    <row r="451168" spans="68:68" customFormat="1">
      <c r="BP451168" s="90"/>
    </row>
    <row r="451169" spans="68:68" customFormat="1">
      <c r="BP451169" s="90"/>
    </row>
    <row r="451170" spans="68:68" customFormat="1">
      <c r="BP451170" s="90"/>
    </row>
    <row r="451171" spans="68:68" customFormat="1">
      <c r="BP451171" s="90"/>
    </row>
    <row r="451172" spans="68:68" customFormat="1">
      <c r="BP451172" s="90"/>
    </row>
    <row r="451173" spans="68:68" customFormat="1">
      <c r="BP451173" s="90"/>
    </row>
    <row r="451174" spans="68:68" customFormat="1">
      <c r="BP451174" s="90"/>
    </row>
    <row r="451175" spans="68:68" customFormat="1">
      <c r="BP451175" s="90"/>
    </row>
    <row r="451176" spans="68:68" customFormat="1">
      <c r="BP451176" s="90"/>
    </row>
    <row r="451177" spans="68:68" customFormat="1">
      <c r="BP451177" s="90"/>
    </row>
    <row r="451178" spans="68:68" customFormat="1">
      <c r="BP451178" s="90"/>
    </row>
    <row r="451179" spans="68:68" customFormat="1">
      <c r="BP451179" s="90"/>
    </row>
    <row r="451180" spans="68:68" customFormat="1">
      <c r="BP451180" s="90"/>
    </row>
    <row r="451181" spans="68:68" customFormat="1">
      <c r="BP451181" s="90"/>
    </row>
    <row r="451182" spans="68:68" customFormat="1">
      <c r="BP451182" s="90"/>
    </row>
    <row r="451183" spans="68:68" customFormat="1">
      <c r="BP451183" s="90"/>
    </row>
    <row r="451184" spans="68:68" customFormat="1">
      <c r="BP451184" s="90"/>
    </row>
    <row r="451185" spans="68:68" customFormat="1">
      <c r="BP451185" s="90"/>
    </row>
    <row r="451186" spans="68:68" customFormat="1">
      <c r="BP451186" s="90"/>
    </row>
    <row r="451187" spans="68:68" customFormat="1">
      <c r="BP451187" s="90"/>
    </row>
    <row r="451188" spans="68:68" customFormat="1">
      <c r="BP451188" s="90"/>
    </row>
    <row r="451189" spans="68:68" customFormat="1">
      <c r="BP451189" s="90"/>
    </row>
    <row r="451190" spans="68:68" customFormat="1">
      <c r="BP451190" s="90"/>
    </row>
    <row r="451191" spans="68:68" customFormat="1">
      <c r="BP451191" s="90"/>
    </row>
    <row r="451192" spans="68:68" customFormat="1">
      <c r="BP451192" s="90"/>
    </row>
    <row r="451193" spans="68:68" customFormat="1">
      <c r="BP451193" s="90"/>
    </row>
    <row r="451194" spans="68:68" customFormat="1">
      <c r="BP451194" s="90"/>
    </row>
    <row r="451195" spans="68:68" customFormat="1">
      <c r="BP451195" s="90"/>
    </row>
    <row r="451196" spans="68:68" customFormat="1">
      <c r="BP451196" s="90"/>
    </row>
    <row r="451197" spans="68:68" customFormat="1">
      <c r="BP451197" s="90"/>
    </row>
    <row r="451198" spans="68:68" customFormat="1">
      <c r="BP451198" s="90"/>
    </row>
    <row r="451199" spans="68:68" customFormat="1">
      <c r="BP451199" s="90"/>
    </row>
    <row r="451200" spans="68:68" customFormat="1">
      <c r="BP451200" s="90"/>
    </row>
    <row r="451201" spans="68:68" customFormat="1">
      <c r="BP451201" s="90"/>
    </row>
    <row r="451202" spans="68:68" customFormat="1">
      <c r="BP451202" s="90"/>
    </row>
    <row r="451203" spans="68:68" customFormat="1">
      <c r="BP451203" s="90"/>
    </row>
    <row r="451204" spans="68:68" customFormat="1">
      <c r="BP451204" s="90"/>
    </row>
    <row r="451205" spans="68:68" customFormat="1">
      <c r="BP451205" s="90"/>
    </row>
    <row r="451206" spans="68:68" customFormat="1">
      <c r="BP451206" s="90"/>
    </row>
    <row r="451207" spans="68:68" customFormat="1">
      <c r="BP451207" s="90"/>
    </row>
    <row r="451208" spans="68:68" customFormat="1">
      <c r="BP451208" s="90"/>
    </row>
    <row r="451209" spans="68:68" customFormat="1">
      <c r="BP451209" s="90"/>
    </row>
    <row r="451210" spans="68:68" customFormat="1">
      <c r="BP451210" s="90"/>
    </row>
    <row r="451211" spans="68:68" customFormat="1">
      <c r="BP451211" s="90"/>
    </row>
    <row r="451212" spans="68:68" customFormat="1">
      <c r="BP451212" s="90"/>
    </row>
    <row r="451213" spans="68:68" customFormat="1">
      <c r="BP451213" s="90"/>
    </row>
    <row r="451214" spans="68:68" customFormat="1">
      <c r="BP451214" s="90"/>
    </row>
    <row r="451215" spans="68:68" customFormat="1">
      <c r="BP451215" s="90"/>
    </row>
    <row r="451216" spans="68:68" customFormat="1">
      <c r="BP451216" s="90"/>
    </row>
    <row r="451217" spans="68:68" customFormat="1">
      <c r="BP451217" s="90"/>
    </row>
    <row r="451218" spans="68:68" customFormat="1">
      <c r="BP451218" s="90"/>
    </row>
    <row r="451219" spans="68:68" customFormat="1">
      <c r="BP451219" s="90"/>
    </row>
    <row r="451220" spans="68:68" customFormat="1">
      <c r="BP451220" s="90"/>
    </row>
    <row r="451221" spans="68:68" customFormat="1">
      <c r="BP451221" s="90"/>
    </row>
    <row r="451222" spans="68:68" customFormat="1">
      <c r="BP451222" s="90"/>
    </row>
    <row r="451223" spans="68:68" customFormat="1">
      <c r="BP451223" s="90"/>
    </row>
    <row r="451224" spans="68:68" customFormat="1">
      <c r="BP451224" s="90"/>
    </row>
    <row r="451225" spans="68:68" customFormat="1">
      <c r="BP451225" s="90"/>
    </row>
    <row r="451226" spans="68:68" customFormat="1">
      <c r="BP451226" s="90"/>
    </row>
    <row r="451227" spans="68:68" customFormat="1">
      <c r="BP451227" s="90"/>
    </row>
    <row r="451228" spans="68:68" customFormat="1">
      <c r="BP451228" s="90"/>
    </row>
    <row r="451229" spans="68:68" customFormat="1">
      <c r="BP451229" s="90"/>
    </row>
    <row r="451230" spans="68:68" customFormat="1">
      <c r="BP451230" s="90"/>
    </row>
    <row r="451231" spans="68:68" customFormat="1">
      <c r="BP451231" s="90"/>
    </row>
    <row r="451232" spans="68:68" customFormat="1">
      <c r="BP451232" s="90"/>
    </row>
    <row r="451233" spans="68:68" customFormat="1">
      <c r="BP451233" s="90"/>
    </row>
    <row r="451234" spans="68:68" customFormat="1">
      <c r="BP451234" s="90"/>
    </row>
    <row r="451235" spans="68:68" customFormat="1">
      <c r="BP451235" s="90"/>
    </row>
    <row r="451236" spans="68:68" customFormat="1">
      <c r="BP451236" s="90"/>
    </row>
    <row r="451237" spans="68:68" customFormat="1">
      <c r="BP451237" s="90"/>
    </row>
    <row r="451238" spans="68:68" customFormat="1">
      <c r="BP451238" s="90"/>
    </row>
    <row r="451239" spans="68:68" customFormat="1">
      <c r="BP451239" s="90"/>
    </row>
    <row r="451240" spans="68:68" customFormat="1">
      <c r="BP451240" s="90"/>
    </row>
    <row r="451241" spans="68:68" customFormat="1">
      <c r="BP451241" s="90"/>
    </row>
    <row r="451242" spans="68:68" customFormat="1">
      <c r="BP451242" s="90"/>
    </row>
    <row r="451243" spans="68:68" customFormat="1">
      <c r="BP451243" s="90"/>
    </row>
    <row r="451244" spans="68:68" customFormat="1">
      <c r="BP451244" s="90"/>
    </row>
    <row r="451245" spans="68:68" customFormat="1">
      <c r="BP451245" s="90"/>
    </row>
    <row r="451246" spans="68:68" customFormat="1">
      <c r="BP451246" s="90"/>
    </row>
    <row r="451247" spans="68:68" customFormat="1">
      <c r="BP451247" s="90"/>
    </row>
    <row r="451248" spans="68:68" customFormat="1">
      <c r="BP451248" s="90"/>
    </row>
    <row r="451249" spans="68:68" customFormat="1">
      <c r="BP451249" s="90"/>
    </row>
    <row r="451250" spans="68:68" customFormat="1">
      <c r="BP451250" s="90"/>
    </row>
    <row r="451251" spans="68:68" customFormat="1">
      <c r="BP451251" s="90"/>
    </row>
    <row r="451252" spans="68:68" customFormat="1">
      <c r="BP451252" s="90"/>
    </row>
    <row r="451253" spans="68:68" customFormat="1">
      <c r="BP451253" s="90"/>
    </row>
    <row r="451254" spans="68:68" customFormat="1">
      <c r="BP451254" s="90"/>
    </row>
    <row r="451255" spans="68:68" customFormat="1">
      <c r="BP451255" s="90"/>
    </row>
    <row r="451256" spans="68:68" customFormat="1">
      <c r="BP451256" s="90"/>
    </row>
    <row r="451257" spans="68:68" customFormat="1">
      <c r="BP451257" s="90"/>
    </row>
    <row r="451258" spans="68:68" customFormat="1">
      <c r="BP451258" s="90"/>
    </row>
    <row r="451259" spans="68:68" customFormat="1">
      <c r="BP451259" s="90"/>
    </row>
    <row r="451260" spans="68:68" customFormat="1">
      <c r="BP451260" s="90"/>
    </row>
    <row r="451261" spans="68:68" customFormat="1">
      <c r="BP451261" s="90"/>
    </row>
    <row r="451262" spans="68:68" customFormat="1">
      <c r="BP451262" s="90"/>
    </row>
    <row r="451263" spans="68:68" customFormat="1">
      <c r="BP451263" s="90"/>
    </row>
    <row r="451264" spans="68:68" customFormat="1">
      <c r="BP451264" s="90"/>
    </row>
    <row r="451265" spans="68:68" customFormat="1">
      <c r="BP451265" s="90"/>
    </row>
    <row r="451266" spans="68:68" customFormat="1">
      <c r="BP451266" s="90"/>
    </row>
    <row r="451267" spans="68:68" customFormat="1">
      <c r="BP451267" s="90"/>
    </row>
    <row r="451268" spans="68:68" customFormat="1">
      <c r="BP451268" s="90"/>
    </row>
    <row r="451269" spans="68:68" customFormat="1">
      <c r="BP451269" s="90"/>
    </row>
    <row r="451270" spans="68:68" customFormat="1">
      <c r="BP451270" s="90"/>
    </row>
    <row r="451271" spans="68:68" customFormat="1">
      <c r="BP451271" s="90"/>
    </row>
    <row r="451272" spans="68:68" customFormat="1">
      <c r="BP451272" s="90"/>
    </row>
    <row r="451273" spans="68:68" customFormat="1">
      <c r="BP451273" s="90"/>
    </row>
    <row r="451274" spans="68:68" customFormat="1">
      <c r="BP451274" s="90"/>
    </row>
    <row r="451275" spans="68:68" customFormat="1">
      <c r="BP451275" s="90"/>
    </row>
    <row r="451276" spans="68:68" customFormat="1">
      <c r="BP451276" s="90"/>
    </row>
    <row r="451277" spans="68:68" customFormat="1">
      <c r="BP451277" s="90"/>
    </row>
    <row r="451278" spans="68:68" customFormat="1">
      <c r="BP451278" s="90"/>
    </row>
    <row r="451279" spans="68:68" customFormat="1">
      <c r="BP451279" s="90"/>
    </row>
    <row r="451280" spans="68:68" customFormat="1">
      <c r="BP451280" s="90"/>
    </row>
    <row r="451281" spans="68:68" customFormat="1">
      <c r="BP451281" s="90"/>
    </row>
    <row r="451282" spans="68:68" customFormat="1">
      <c r="BP451282" s="90"/>
    </row>
    <row r="451283" spans="68:68" customFormat="1">
      <c r="BP451283" s="90"/>
    </row>
    <row r="451284" spans="68:68" customFormat="1">
      <c r="BP451284" s="90"/>
    </row>
    <row r="451285" spans="68:68" customFormat="1">
      <c r="BP451285" s="90"/>
    </row>
    <row r="451286" spans="68:68" customFormat="1">
      <c r="BP451286" s="90"/>
    </row>
    <row r="451287" spans="68:68" customFormat="1">
      <c r="BP451287" s="90"/>
    </row>
    <row r="451288" spans="68:68" customFormat="1">
      <c r="BP451288" s="90"/>
    </row>
    <row r="451289" spans="68:68" customFormat="1">
      <c r="BP451289" s="90"/>
    </row>
    <row r="451290" spans="68:68" customFormat="1">
      <c r="BP451290" s="90"/>
    </row>
    <row r="451291" spans="68:68" customFormat="1">
      <c r="BP451291" s="90"/>
    </row>
    <row r="451292" spans="68:68" customFormat="1">
      <c r="BP451292" s="90"/>
    </row>
    <row r="451293" spans="68:68" customFormat="1">
      <c r="BP451293" s="90"/>
    </row>
    <row r="451294" spans="68:68" customFormat="1">
      <c r="BP451294" s="90"/>
    </row>
    <row r="451295" spans="68:68" customFormat="1">
      <c r="BP451295" s="90"/>
    </row>
    <row r="451296" spans="68:68" customFormat="1">
      <c r="BP451296" s="90"/>
    </row>
    <row r="451297" spans="68:68" customFormat="1">
      <c r="BP451297" s="90"/>
    </row>
    <row r="451298" spans="68:68" customFormat="1">
      <c r="BP451298" s="90"/>
    </row>
    <row r="451299" spans="68:68" customFormat="1">
      <c r="BP451299" s="90"/>
    </row>
    <row r="451300" spans="68:68" customFormat="1">
      <c r="BP451300" s="90"/>
    </row>
    <row r="451301" spans="68:68" customFormat="1">
      <c r="BP451301" s="90"/>
    </row>
    <row r="451302" spans="68:68" customFormat="1">
      <c r="BP451302" s="90"/>
    </row>
    <row r="451303" spans="68:68" customFormat="1">
      <c r="BP451303" s="90"/>
    </row>
    <row r="451304" spans="68:68" customFormat="1">
      <c r="BP451304" s="90"/>
    </row>
    <row r="451305" spans="68:68" customFormat="1">
      <c r="BP451305" s="90"/>
    </row>
    <row r="451306" spans="68:68" customFormat="1">
      <c r="BP451306" s="90"/>
    </row>
    <row r="451307" spans="68:68" customFormat="1">
      <c r="BP451307" s="90"/>
    </row>
    <row r="451308" spans="68:68" customFormat="1">
      <c r="BP451308" s="90"/>
    </row>
    <row r="451309" spans="68:68" customFormat="1">
      <c r="BP451309" s="90"/>
    </row>
    <row r="451310" spans="68:68" customFormat="1">
      <c r="BP451310" s="90"/>
    </row>
    <row r="451311" spans="68:68" customFormat="1">
      <c r="BP451311" s="90"/>
    </row>
    <row r="451312" spans="68:68" customFormat="1">
      <c r="BP451312" s="90"/>
    </row>
    <row r="451313" spans="68:68" customFormat="1">
      <c r="BP451313" s="90"/>
    </row>
    <row r="451314" spans="68:68" customFormat="1">
      <c r="BP451314" s="90"/>
    </row>
    <row r="451315" spans="68:68" customFormat="1">
      <c r="BP451315" s="90"/>
    </row>
    <row r="451316" spans="68:68" customFormat="1">
      <c r="BP451316" s="90"/>
    </row>
    <row r="451317" spans="68:68" customFormat="1">
      <c r="BP451317" s="90"/>
    </row>
    <row r="451318" spans="68:68" customFormat="1">
      <c r="BP451318" s="90"/>
    </row>
    <row r="451319" spans="68:68" customFormat="1">
      <c r="BP451319" s="90"/>
    </row>
    <row r="451320" spans="68:68" customFormat="1">
      <c r="BP451320" s="90"/>
    </row>
    <row r="451321" spans="68:68" customFormat="1">
      <c r="BP451321" s="90"/>
    </row>
    <row r="451322" spans="68:68" customFormat="1">
      <c r="BP451322" s="90"/>
    </row>
    <row r="451323" spans="68:68" customFormat="1">
      <c r="BP451323" s="90"/>
    </row>
    <row r="451324" spans="68:68" customFormat="1">
      <c r="BP451324" s="90"/>
    </row>
    <row r="451325" spans="68:68" customFormat="1">
      <c r="BP451325" s="90"/>
    </row>
    <row r="451326" spans="68:68" customFormat="1">
      <c r="BP451326" s="90"/>
    </row>
    <row r="451327" spans="68:68" customFormat="1">
      <c r="BP451327" s="90"/>
    </row>
    <row r="451328" spans="68:68" customFormat="1">
      <c r="BP451328" s="90"/>
    </row>
    <row r="451329" spans="68:68" customFormat="1">
      <c r="BP451329" s="90"/>
    </row>
    <row r="451330" spans="68:68" customFormat="1">
      <c r="BP451330" s="90"/>
    </row>
    <row r="451331" spans="68:68" customFormat="1">
      <c r="BP451331" s="90"/>
    </row>
    <row r="451332" spans="68:68" customFormat="1">
      <c r="BP451332" s="90"/>
    </row>
    <row r="451333" spans="68:68" customFormat="1">
      <c r="BP451333" s="90"/>
    </row>
    <row r="451334" spans="68:68" customFormat="1">
      <c r="BP451334" s="90"/>
    </row>
    <row r="451335" spans="68:68" customFormat="1">
      <c r="BP451335" s="90"/>
    </row>
    <row r="451336" spans="68:68" customFormat="1">
      <c r="BP451336" s="90"/>
    </row>
    <row r="451337" spans="68:68" customFormat="1">
      <c r="BP451337" s="90"/>
    </row>
    <row r="451338" spans="68:68" customFormat="1">
      <c r="BP451338" s="90"/>
    </row>
    <row r="451339" spans="68:68" customFormat="1">
      <c r="BP451339" s="90"/>
    </row>
    <row r="451340" spans="68:68" customFormat="1">
      <c r="BP451340" s="90"/>
    </row>
    <row r="451341" spans="68:68" customFormat="1">
      <c r="BP451341" s="90"/>
    </row>
    <row r="451342" spans="68:68" customFormat="1">
      <c r="BP451342" s="90"/>
    </row>
    <row r="451343" spans="68:68" customFormat="1">
      <c r="BP451343" s="90"/>
    </row>
    <row r="451344" spans="68:68" customFormat="1">
      <c r="BP451344" s="90"/>
    </row>
    <row r="451345" spans="68:68" customFormat="1">
      <c r="BP451345" s="90"/>
    </row>
    <row r="451346" spans="68:68" customFormat="1">
      <c r="BP451346" s="90"/>
    </row>
    <row r="451347" spans="68:68" customFormat="1">
      <c r="BP451347" s="90"/>
    </row>
    <row r="451348" spans="68:68" customFormat="1">
      <c r="BP451348" s="90"/>
    </row>
    <row r="451349" spans="68:68" customFormat="1">
      <c r="BP451349" s="90"/>
    </row>
    <row r="451350" spans="68:68" customFormat="1">
      <c r="BP451350" s="90"/>
    </row>
    <row r="451351" spans="68:68" customFormat="1">
      <c r="BP451351" s="90"/>
    </row>
    <row r="451352" spans="68:68" customFormat="1">
      <c r="BP451352" s="90"/>
    </row>
    <row r="451353" spans="68:68" customFormat="1">
      <c r="BP451353" s="90"/>
    </row>
    <row r="451354" spans="68:68" customFormat="1">
      <c r="BP451354" s="90"/>
    </row>
    <row r="451355" spans="68:68" customFormat="1">
      <c r="BP451355" s="90"/>
    </row>
    <row r="451356" spans="68:68" customFormat="1">
      <c r="BP451356" s="90"/>
    </row>
    <row r="451357" spans="68:68" customFormat="1">
      <c r="BP451357" s="90"/>
    </row>
    <row r="451358" spans="68:68" customFormat="1">
      <c r="BP451358" s="90"/>
    </row>
    <row r="451359" spans="68:68" customFormat="1">
      <c r="BP451359" s="90"/>
    </row>
    <row r="451360" spans="68:68" customFormat="1">
      <c r="BP451360" s="90"/>
    </row>
    <row r="451361" spans="68:68" customFormat="1">
      <c r="BP451361" s="90"/>
    </row>
    <row r="451362" spans="68:68" customFormat="1">
      <c r="BP451362" s="90"/>
    </row>
    <row r="451363" spans="68:68" customFormat="1">
      <c r="BP451363" s="90"/>
    </row>
    <row r="451364" spans="68:68" customFormat="1">
      <c r="BP451364" s="90"/>
    </row>
    <row r="451365" spans="68:68" customFormat="1">
      <c r="BP451365" s="90"/>
    </row>
    <row r="451366" spans="68:68" customFormat="1">
      <c r="BP451366" s="90"/>
    </row>
    <row r="451367" spans="68:68" customFormat="1">
      <c r="BP451367" s="90"/>
    </row>
    <row r="451368" spans="68:68" customFormat="1">
      <c r="BP451368" s="90"/>
    </row>
    <row r="451369" spans="68:68" customFormat="1">
      <c r="BP451369" s="90"/>
    </row>
    <row r="451370" spans="68:68" customFormat="1">
      <c r="BP451370" s="90"/>
    </row>
    <row r="451371" spans="68:68" customFormat="1">
      <c r="BP451371" s="90"/>
    </row>
    <row r="451372" spans="68:68" customFormat="1">
      <c r="BP451372" s="90"/>
    </row>
    <row r="451373" spans="68:68" customFormat="1">
      <c r="BP451373" s="90"/>
    </row>
    <row r="451374" spans="68:68" customFormat="1">
      <c r="BP451374" s="90"/>
    </row>
    <row r="451375" spans="68:68" customFormat="1">
      <c r="BP451375" s="90"/>
    </row>
    <row r="451376" spans="68:68" customFormat="1">
      <c r="BP451376" s="90"/>
    </row>
    <row r="451377" spans="68:68" customFormat="1">
      <c r="BP451377" s="90"/>
    </row>
    <row r="451378" spans="68:68" customFormat="1">
      <c r="BP451378" s="90"/>
    </row>
    <row r="451379" spans="68:68" customFormat="1">
      <c r="BP451379" s="90"/>
    </row>
    <row r="451380" spans="68:68" customFormat="1">
      <c r="BP451380" s="90"/>
    </row>
    <row r="451381" spans="68:68" customFormat="1">
      <c r="BP451381" s="90"/>
    </row>
    <row r="451382" spans="68:68" customFormat="1">
      <c r="BP451382" s="90"/>
    </row>
    <row r="451383" spans="68:68" customFormat="1">
      <c r="BP451383" s="90"/>
    </row>
    <row r="451384" spans="68:68" customFormat="1">
      <c r="BP451384" s="90"/>
    </row>
    <row r="451385" spans="68:68" customFormat="1">
      <c r="BP451385" s="90"/>
    </row>
    <row r="451386" spans="68:68" customFormat="1">
      <c r="BP451386" s="90"/>
    </row>
    <row r="451387" spans="68:68" customFormat="1">
      <c r="BP451387" s="90"/>
    </row>
    <row r="451388" spans="68:68" customFormat="1">
      <c r="BP451388" s="90"/>
    </row>
    <row r="451389" spans="68:68" customFormat="1">
      <c r="BP451389" s="90"/>
    </row>
    <row r="451390" spans="68:68" customFormat="1">
      <c r="BP451390" s="90"/>
    </row>
    <row r="451391" spans="68:68" customFormat="1">
      <c r="BP451391" s="90"/>
    </row>
    <row r="451392" spans="68:68" customFormat="1">
      <c r="BP451392" s="90"/>
    </row>
    <row r="451393" spans="68:68" customFormat="1">
      <c r="BP451393" s="90"/>
    </row>
    <row r="451394" spans="68:68" customFormat="1">
      <c r="BP451394" s="90"/>
    </row>
    <row r="451395" spans="68:68" customFormat="1">
      <c r="BP451395" s="90"/>
    </row>
    <row r="451396" spans="68:68" customFormat="1">
      <c r="BP451396" s="90"/>
    </row>
    <row r="451397" spans="68:68" customFormat="1">
      <c r="BP451397" s="90"/>
    </row>
    <row r="451398" spans="68:68" customFormat="1">
      <c r="BP451398" s="90"/>
    </row>
    <row r="451399" spans="68:68" customFormat="1">
      <c r="BP451399" s="90"/>
    </row>
    <row r="451400" spans="68:68" customFormat="1">
      <c r="BP451400" s="90"/>
    </row>
    <row r="451401" spans="68:68" customFormat="1">
      <c r="BP451401" s="90"/>
    </row>
    <row r="451402" spans="68:68" customFormat="1">
      <c r="BP451402" s="90"/>
    </row>
    <row r="451403" spans="68:68" customFormat="1">
      <c r="BP451403" s="90"/>
    </row>
    <row r="451404" spans="68:68" customFormat="1">
      <c r="BP451404" s="90"/>
    </row>
    <row r="451405" spans="68:68" customFormat="1">
      <c r="BP451405" s="90"/>
    </row>
    <row r="451406" spans="68:68" customFormat="1">
      <c r="BP451406" s="90"/>
    </row>
    <row r="451407" spans="68:68" customFormat="1">
      <c r="BP451407" s="90"/>
    </row>
    <row r="451408" spans="68:68" customFormat="1">
      <c r="BP451408" s="90"/>
    </row>
    <row r="451409" spans="68:68" customFormat="1">
      <c r="BP451409" s="90"/>
    </row>
    <row r="451410" spans="68:68" customFormat="1">
      <c r="BP451410" s="90"/>
    </row>
    <row r="451411" spans="68:68" customFormat="1">
      <c r="BP451411" s="90"/>
    </row>
    <row r="451412" spans="68:68" customFormat="1">
      <c r="BP451412" s="90"/>
    </row>
    <row r="451413" spans="68:68" customFormat="1">
      <c r="BP451413" s="90"/>
    </row>
    <row r="451414" spans="68:68" customFormat="1">
      <c r="BP451414" s="90"/>
    </row>
    <row r="451415" spans="68:68" customFormat="1">
      <c r="BP451415" s="90"/>
    </row>
    <row r="451416" spans="68:68" customFormat="1">
      <c r="BP451416" s="90"/>
    </row>
    <row r="451417" spans="68:68" customFormat="1">
      <c r="BP451417" s="90"/>
    </row>
    <row r="451418" spans="68:68" customFormat="1">
      <c r="BP451418" s="90"/>
    </row>
    <row r="451419" spans="68:68" customFormat="1">
      <c r="BP451419" s="90"/>
    </row>
    <row r="451420" spans="68:68" customFormat="1">
      <c r="BP451420" s="90"/>
    </row>
    <row r="451421" spans="68:68" customFormat="1">
      <c r="BP451421" s="90"/>
    </row>
    <row r="451422" spans="68:68" customFormat="1">
      <c r="BP451422" s="90"/>
    </row>
    <row r="451423" spans="68:68" customFormat="1">
      <c r="BP451423" s="90"/>
    </row>
    <row r="451424" spans="68:68" customFormat="1">
      <c r="BP451424" s="90"/>
    </row>
    <row r="451425" spans="68:68" customFormat="1">
      <c r="BP451425" s="90"/>
    </row>
    <row r="451426" spans="68:68" customFormat="1">
      <c r="BP451426" s="90"/>
    </row>
    <row r="451427" spans="68:68" customFormat="1">
      <c r="BP451427" s="90"/>
    </row>
    <row r="451428" spans="68:68" customFormat="1">
      <c r="BP451428" s="90"/>
    </row>
    <row r="451429" spans="68:68" customFormat="1">
      <c r="BP451429" s="90"/>
    </row>
    <row r="451430" spans="68:68" customFormat="1">
      <c r="BP451430" s="90"/>
    </row>
    <row r="451431" spans="68:68" customFormat="1">
      <c r="BP451431" s="90"/>
    </row>
    <row r="451432" spans="68:68" customFormat="1">
      <c r="BP451432" s="90"/>
    </row>
    <row r="451433" spans="68:68" customFormat="1">
      <c r="BP451433" s="90"/>
    </row>
    <row r="451434" spans="68:68" customFormat="1">
      <c r="BP451434" s="90"/>
    </row>
    <row r="451435" spans="68:68" customFormat="1">
      <c r="BP451435" s="90"/>
    </row>
    <row r="451436" spans="68:68" customFormat="1">
      <c r="BP451436" s="90"/>
    </row>
    <row r="451437" spans="68:68" customFormat="1">
      <c r="BP451437" s="90"/>
    </row>
    <row r="451438" spans="68:68" customFormat="1">
      <c r="BP451438" s="90"/>
    </row>
    <row r="451439" spans="68:68" customFormat="1">
      <c r="BP451439" s="90"/>
    </row>
    <row r="451440" spans="68:68" customFormat="1">
      <c r="BP451440" s="90"/>
    </row>
    <row r="451441" spans="68:68" customFormat="1">
      <c r="BP451441" s="90"/>
    </row>
    <row r="451442" spans="68:68" customFormat="1">
      <c r="BP451442" s="90"/>
    </row>
    <row r="451443" spans="68:68" customFormat="1">
      <c r="BP451443" s="90"/>
    </row>
    <row r="451444" spans="68:68" customFormat="1">
      <c r="BP451444" s="90"/>
    </row>
    <row r="451445" spans="68:68" customFormat="1">
      <c r="BP451445" s="90"/>
    </row>
    <row r="451446" spans="68:68" customFormat="1">
      <c r="BP451446" s="90"/>
    </row>
    <row r="451447" spans="68:68" customFormat="1">
      <c r="BP451447" s="90"/>
    </row>
    <row r="451448" spans="68:68" customFormat="1">
      <c r="BP451448" s="90"/>
    </row>
    <row r="451449" spans="68:68" customFormat="1">
      <c r="BP451449" s="90"/>
    </row>
    <row r="451450" spans="68:68" customFormat="1">
      <c r="BP451450" s="90"/>
    </row>
    <row r="451451" spans="68:68" customFormat="1">
      <c r="BP451451" s="90"/>
    </row>
    <row r="451452" spans="68:68" customFormat="1">
      <c r="BP451452" s="90"/>
    </row>
    <row r="451453" spans="68:68" customFormat="1">
      <c r="BP451453" s="90"/>
    </row>
    <row r="451454" spans="68:68" customFormat="1">
      <c r="BP451454" s="90"/>
    </row>
    <row r="451455" spans="68:68" customFormat="1">
      <c r="BP451455" s="90"/>
    </row>
    <row r="451456" spans="68:68" customFormat="1">
      <c r="BP451456" s="90"/>
    </row>
    <row r="451457" spans="68:68" customFormat="1">
      <c r="BP451457" s="90"/>
    </row>
    <row r="451458" spans="68:68" customFormat="1">
      <c r="BP451458" s="90"/>
    </row>
    <row r="451459" spans="68:68" customFormat="1">
      <c r="BP451459" s="90"/>
    </row>
    <row r="451460" spans="68:68" customFormat="1">
      <c r="BP451460" s="90"/>
    </row>
    <row r="451461" spans="68:68" customFormat="1">
      <c r="BP451461" s="90"/>
    </row>
    <row r="451462" spans="68:68" customFormat="1">
      <c r="BP451462" s="90"/>
    </row>
    <row r="451463" spans="68:68" customFormat="1">
      <c r="BP451463" s="90"/>
    </row>
    <row r="451464" spans="68:68" customFormat="1">
      <c r="BP451464" s="90"/>
    </row>
    <row r="451465" spans="68:68" customFormat="1">
      <c r="BP451465" s="90"/>
    </row>
    <row r="451466" spans="68:68" customFormat="1">
      <c r="BP451466" s="90"/>
    </row>
    <row r="451467" spans="68:68" customFormat="1">
      <c r="BP451467" s="90"/>
    </row>
    <row r="451468" spans="68:68" customFormat="1">
      <c r="BP451468" s="90"/>
    </row>
    <row r="451469" spans="68:68" customFormat="1">
      <c r="BP451469" s="90"/>
    </row>
    <row r="451470" spans="68:68" customFormat="1">
      <c r="BP451470" s="90"/>
    </row>
    <row r="451471" spans="68:68" customFormat="1">
      <c r="BP451471" s="90"/>
    </row>
    <row r="451472" spans="68:68" customFormat="1">
      <c r="BP451472" s="90"/>
    </row>
    <row r="451473" spans="68:68" customFormat="1">
      <c r="BP451473" s="90"/>
    </row>
    <row r="451474" spans="68:68" customFormat="1">
      <c r="BP451474" s="90"/>
    </row>
    <row r="451475" spans="68:68" customFormat="1">
      <c r="BP451475" s="90"/>
    </row>
    <row r="451476" spans="68:68" customFormat="1">
      <c r="BP451476" s="90"/>
    </row>
    <row r="451477" spans="68:68" customFormat="1">
      <c r="BP451477" s="90"/>
    </row>
    <row r="451478" spans="68:68" customFormat="1">
      <c r="BP451478" s="90"/>
    </row>
    <row r="451479" spans="68:68" customFormat="1">
      <c r="BP451479" s="90"/>
    </row>
    <row r="451480" spans="68:68" customFormat="1">
      <c r="BP451480" s="90"/>
    </row>
    <row r="451481" spans="68:68" customFormat="1">
      <c r="BP451481" s="90"/>
    </row>
    <row r="451482" spans="68:68" customFormat="1">
      <c r="BP451482" s="90"/>
    </row>
    <row r="451483" spans="68:68" customFormat="1">
      <c r="BP451483" s="90"/>
    </row>
    <row r="451484" spans="68:68" customFormat="1">
      <c r="BP451484" s="90"/>
    </row>
    <row r="451485" spans="68:68" customFormat="1">
      <c r="BP451485" s="90"/>
    </row>
    <row r="451486" spans="68:68" customFormat="1">
      <c r="BP451486" s="90"/>
    </row>
    <row r="451487" spans="68:68" customFormat="1">
      <c r="BP451487" s="90"/>
    </row>
    <row r="451488" spans="68:68" customFormat="1">
      <c r="BP451488" s="90"/>
    </row>
    <row r="451489" spans="68:68" customFormat="1">
      <c r="BP451489" s="90"/>
    </row>
    <row r="451490" spans="68:68" customFormat="1">
      <c r="BP451490" s="90"/>
    </row>
    <row r="451491" spans="68:68" customFormat="1">
      <c r="BP451491" s="90"/>
    </row>
    <row r="451492" spans="68:68" customFormat="1">
      <c r="BP451492" s="90"/>
    </row>
    <row r="451493" spans="68:68" customFormat="1">
      <c r="BP451493" s="90"/>
    </row>
    <row r="451494" spans="68:68" customFormat="1">
      <c r="BP451494" s="90"/>
    </row>
    <row r="451495" spans="68:68" customFormat="1">
      <c r="BP451495" s="90"/>
    </row>
    <row r="451496" spans="68:68" customFormat="1">
      <c r="BP451496" s="90"/>
    </row>
    <row r="451497" spans="68:68" customFormat="1">
      <c r="BP451497" s="90"/>
    </row>
    <row r="451498" spans="68:68" customFormat="1">
      <c r="BP451498" s="90"/>
    </row>
    <row r="451499" spans="68:68" customFormat="1">
      <c r="BP451499" s="90"/>
    </row>
    <row r="451500" spans="68:68" customFormat="1">
      <c r="BP451500" s="90"/>
    </row>
    <row r="451501" spans="68:68" customFormat="1">
      <c r="BP451501" s="90"/>
    </row>
    <row r="451502" spans="68:68" customFormat="1">
      <c r="BP451502" s="90"/>
    </row>
    <row r="451503" spans="68:68" customFormat="1">
      <c r="BP451503" s="90"/>
    </row>
    <row r="451504" spans="68:68" customFormat="1">
      <c r="BP451504" s="90"/>
    </row>
    <row r="451505" spans="68:68" customFormat="1">
      <c r="BP451505" s="90"/>
    </row>
    <row r="451506" spans="68:68" customFormat="1">
      <c r="BP451506" s="90"/>
    </row>
    <row r="451507" spans="68:68" customFormat="1">
      <c r="BP451507" s="90"/>
    </row>
    <row r="451508" spans="68:68" customFormat="1">
      <c r="BP451508" s="90"/>
    </row>
    <row r="451509" spans="68:68" customFormat="1">
      <c r="BP451509" s="90"/>
    </row>
    <row r="451510" spans="68:68" customFormat="1">
      <c r="BP451510" s="90"/>
    </row>
    <row r="451511" spans="68:68" customFormat="1">
      <c r="BP451511" s="90"/>
    </row>
    <row r="451512" spans="68:68" customFormat="1">
      <c r="BP451512" s="90"/>
    </row>
    <row r="451513" spans="68:68" customFormat="1">
      <c r="BP451513" s="90"/>
    </row>
    <row r="451514" spans="68:68" customFormat="1">
      <c r="BP451514" s="90"/>
    </row>
    <row r="451515" spans="68:68" customFormat="1">
      <c r="BP451515" s="90"/>
    </row>
    <row r="451516" spans="68:68" customFormat="1">
      <c r="BP451516" s="90"/>
    </row>
    <row r="451517" spans="68:68" customFormat="1">
      <c r="BP451517" s="90"/>
    </row>
    <row r="451518" spans="68:68" customFormat="1">
      <c r="BP451518" s="90"/>
    </row>
    <row r="451519" spans="68:68" customFormat="1">
      <c r="BP451519" s="90"/>
    </row>
    <row r="451520" spans="68:68" customFormat="1">
      <c r="BP451520" s="90"/>
    </row>
    <row r="451521" spans="68:68" customFormat="1">
      <c r="BP451521" s="90"/>
    </row>
    <row r="451522" spans="68:68" customFormat="1">
      <c r="BP451522" s="90"/>
    </row>
    <row r="451523" spans="68:68" customFormat="1">
      <c r="BP451523" s="90"/>
    </row>
    <row r="451524" spans="68:68" customFormat="1">
      <c r="BP451524" s="90"/>
    </row>
    <row r="451525" spans="68:68" customFormat="1">
      <c r="BP451525" s="90"/>
    </row>
    <row r="451526" spans="68:68" customFormat="1">
      <c r="BP451526" s="90"/>
    </row>
    <row r="451527" spans="68:68" customFormat="1">
      <c r="BP451527" s="90"/>
    </row>
    <row r="451528" spans="68:68" customFormat="1">
      <c r="BP451528" s="90"/>
    </row>
    <row r="451529" spans="68:68" customFormat="1">
      <c r="BP451529" s="90"/>
    </row>
    <row r="451530" spans="68:68" customFormat="1">
      <c r="BP451530" s="90"/>
    </row>
    <row r="451531" spans="68:68" customFormat="1">
      <c r="BP451531" s="90"/>
    </row>
    <row r="451532" spans="68:68" customFormat="1">
      <c r="BP451532" s="90"/>
    </row>
    <row r="451533" spans="68:68" customFormat="1">
      <c r="BP451533" s="90"/>
    </row>
    <row r="451534" spans="68:68" customFormat="1">
      <c r="BP451534" s="90"/>
    </row>
    <row r="451535" spans="68:68" customFormat="1">
      <c r="BP451535" s="90"/>
    </row>
    <row r="451536" spans="68:68" customFormat="1">
      <c r="BP451536" s="90"/>
    </row>
    <row r="451537" spans="68:68" customFormat="1">
      <c r="BP451537" s="90"/>
    </row>
    <row r="451538" spans="68:68" customFormat="1">
      <c r="BP451538" s="90"/>
    </row>
    <row r="451539" spans="68:68" customFormat="1">
      <c r="BP451539" s="90"/>
    </row>
    <row r="451540" spans="68:68" customFormat="1">
      <c r="BP451540" s="90"/>
    </row>
    <row r="451541" spans="68:68" customFormat="1">
      <c r="BP451541" s="90"/>
    </row>
    <row r="451542" spans="68:68" customFormat="1">
      <c r="BP451542" s="90"/>
    </row>
    <row r="451543" spans="68:68" customFormat="1">
      <c r="BP451543" s="90"/>
    </row>
    <row r="451544" spans="68:68" customFormat="1">
      <c r="BP451544" s="90"/>
    </row>
    <row r="451545" spans="68:68" customFormat="1">
      <c r="BP451545" s="90"/>
    </row>
    <row r="451546" spans="68:68" customFormat="1">
      <c r="BP451546" s="90"/>
    </row>
    <row r="451547" spans="68:68" customFormat="1">
      <c r="BP451547" s="90"/>
    </row>
    <row r="451548" spans="68:68" customFormat="1">
      <c r="BP451548" s="90"/>
    </row>
    <row r="451549" spans="68:68" customFormat="1">
      <c r="BP451549" s="90"/>
    </row>
    <row r="451550" spans="68:68" customFormat="1">
      <c r="BP451550" s="90"/>
    </row>
    <row r="451551" spans="68:68" customFormat="1">
      <c r="BP451551" s="90"/>
    </row>
    <row r="451552" spans="68:68" customFormat="1">
      <c r="BP451552" s="90"/>
    </row>
    <row r="451553" spans="68:68" customFormat="1">
      <c r="BP451553" s="90"/>
    </row>
    <row r="451554" spans="68:68" customFormat="1">
      <c r="BP451554" s="90"/>
    </row>
    <row r="451555" spans="68:68" customFormat="1">
      <c r="BP451555" s="90"/>
    </row>
    <row r="451556" spans="68:68" customFormat="1">
      <c r="BP451556" s="90"/>
    </row>
    <row r="451557" spans="68:68" customFormat="1">
      <c r="BP451557" s="90"/>
    </row>
    <row r="451558" spans="68:68" customFormat="1">
      <c r="BP451558" s="90"/>
    </row>
    <row r="451559" spans="68:68" customFormat="1">
      <c r="BP451559" s="90"/>
    </row>
    <row r="451560" spans="68:68" customFormat="1">
      <c r="BP451560" s="90"/>
    </row>
    <row r="451561" spans="68:68" customFormat="1">
      <c r="BP451561" s="90"/>
    </row>
    <row r="451562" spans="68:68" customFormat="1">
      <c r="BP451562" s="90"/>
    </row>
    <row r="451563" spans="68:68" customFormat="1">
      <c r="BP451563" s="90"/>
    </row>
    <row r="451564" spans="68:68" customFormat="1">
      <c r="BP451564" s="90"/>
    </row>
    <row r="451565" spans="68:68" customFormat="1">
      <c r="BP451565" s="90"/>
    </row>
    <row r="451566" spans="68:68" customFormat="1">
      <c r="BP451566" s="90"/>
    </row>
    <row r="451567" spans="68:68" customFormat="1">
      <c r="BP451567" s="90"/>
    </row>
    <row r="451568" spans="68:68" customFormat="1">
      <c r="BP451568" s="90"/>
    </row>
    <row r="451569" spans="68:68" customFormat="1">
      <c r="BP451569" s="90"/>
    </row>
    <row r="451570" spans="68:68" customFormat="1">
      <c r="BP451570" s="90"/>
    </row>
    <row r="451571" spans="68:68" customFormat="1">
      <c r="BP451571" s="90"/>
    </row>
    <row r="451572" spans="68:68" customFormat="1">
      <c r="BP451572" s="90"/>
    </row>
    <row r="451573" spans="68:68" customFormat="1">
      <c r="BP451573" s="90"/>
    </row>
    <row r="451574" spans="68:68" customFormat="1">
      <c r="BP451574" s="90"/>
    </row>
    <row r="451575" spans="68:68" customFormat="1">
      <c r="BP451575" s="90"/>
    </row>
    <row r="451576" spans="68:68" customFormat="1">
      <c r="BP451576" s="90"/>
    </row>
    <row r="451577" spans="68:68" customFormat="1">
      <c r="BP451577" s="90"/>
    </row>
    <row r="451578" spans="68:68" customFormat="1">
      <c r="BP451578" s="90"/>
    </row>
    <row r="451579" spans="68:68" customFormat="1">
      <c r="BP451579" s="90"/>
    </row>
    <row r="451580" spans="68:68" customFormat="1">
      <c r="BP451580" s="90"/>
    </row>
    <row r="451581" spans="68:68" customFormat="1">
      <c r="BP451581" s="90"/>
    </row>
    <row r="451582" spans="68:68" customFormat="1">
      <c r="BP451582" s="90"/>
    </row>
    <row r="451583" spans="68:68" customFormat="1">
      <c r="BP451583" s="90"/>
    </row>
    <row r="451584" spans="68:68" customFormat="1">
      <c r="BP451584" s="90"/>
    </row>
    <row r="451585" spans="68:68" customFormat="1">
      <c r="BP451585" s="90"/>
    </row>
    <row r="451586" spans="68:68" customFormat="1">
      <c r="BP451586" s="90"/>
    </row>
    <row r="451587" spans="68:68" customFormat="1">
      <c r="BP451587" s="90"/>
    </row>
    <row r="451588" spans="68:68" customFormat="1">
      <c r="BP451588" s="90"/>
    </row>
    <row r="451589" spans="68:68" customFormat="1">
      <c r="BP451589" s="90"/>
    </row>
    <row r="451590" spans="68:68" customFormat="1">
      <c r="BP451590" s="90"/>
    </row>
    <row r="451591" spans="68:68" customFormat="1">
      <c r="BP451591" s="90"/>
    </row>
    <row r="451592" spans="68:68" customFormat="1">
      <c r="BP451592" s="90"/>
    </row>
    <row r="451593" spans="68:68" customFormat="1">
      <c r="BP451593" s="90"/>
    </row>
    <row r="451594" spans="68:68" customFormat="1">
      <c r="BP451594" s="90"/>
    </row>
    <row r="451595" spans="68:68" customFormat="1">
      <c r="BP451595" s="90"/>
    </row>
    <row r="451596" spans="68:68" customFormat="1">
      <c r="BP451596" s="90"/>
    </row>
    <row r="451597" spans="68:68" customFormat="1">
      <c r="BP451597" s="90"/>
    </row>
    <row r="451598" spans="68:68" customFormat="1">
      <c r="BP451598" s="90"/>
    </row>
    <row r="451599" spans="68:68" customFormat="1">
      <c r="BP451599" s="90"/>
    </row>
    <row r="451600" spans="68:68" customFormat="1">
      <c r="BP451600" s="90"/>
    </row>
    <row r="451601" spans="68:68" customFormat="1">
      <c r="BP451601" s="90"/>
    </row>
    <row r="451602" spans="68:68" customFormat="1">
      <c r="BP451602" s="90"/>
    </row>
    <row r="451603" spans="68:68" customFormat="1">
      <c r="BP451603" s="90"/>
    </row>
    <row r="451604" spans="68:68" customFormat="1">
      <c r="BP451604" s="90"/>
    </row>
    <row r="451605" spans="68:68" customFormat="1">
      <c r="BP451605" s="90"/>
    </row>
    <row r="451606" spans="68:68" customFormat="1">
      <c r="BP451606" s="90"/>
    </row>
    <row r="451607" spans="68:68" customFormat="1">
      <c r="BP451607" s="90"/>
    </row>
    <row r="451608" spans="68:68" customFormat="1">
      <c r="BP451608" s="90"/>
    </row>
    <row r="451609" spans="68:68" customFormat="1">
      <c r="BP451609" s="90"/>
    </row>
    <row r="451610" spans="68:68" customFormat="1">
      <c r="BP451610" s="90"/>
    </row>
    <row r="451611" spans="68:68" customFormat="1">
      <c r="BP451611" s="90"/>
    </row>
    <row r="451612" spans="68:68" customFormat="1">
      <c r="BP451612" s="90"/>
    </row>
    <row r="451613" spans="68:68" customFormat="1">
      <c r="BP451613" s="90"/>
    </row>
    <row r="451614" spans="68:68" customFormat="1">
      <c r="BP451614" s="90"/>
    </row>
    <row r="451615" spans="68:68" customFormat="1">
      <c r="BP451615" s="90"/>
    </row>
    <row r="451616" spans="68:68" customFormat="1">
      <c r="BP451616" s="90"/>
    </row>
    <row r="451617" spans="68:68" customFormat="1">
      <c r="BP451617" s="90"/>
    </row>
    <row r="451618" spans="68:68" customFormat="1">
      <c r="BP451618" s="90"/>
    </row>
    <row r="451619" spans="68:68" customFormat="1">
      <c r="BP451619" s="90"/>
    </row>
    <row r="451620" spans="68:68" customFormat="1">
      <c r="BP451620" s="90"/>
    </row>
    <row r="451621" spans="68:68" customFormat="1">
      <c r="BP451621" s="90"/>
    </row>
    <row r="451622" spans="68:68" customFormat="1">
      <c r="BP451622" s="90"/>
    </row>
    <row r="451623" spans="68:68" customFormat="1">
      <c r="BP451623" s="90"/>
    </row>
    <row r="451624" spans="68:68" customFormat="1">
      <c r="BP451624" s="90"/>
    </row>
    <row r="451625" spans="68:68" customFormat="1">
      <c r="BP451625" s="90"/>
    </row>
    <row r="451626" spans="68:68" customFormat="1">
      <c r="BP451626" s="90"/>
    </row>
    <row r="451627" spans="68:68" customFormat="1">
      <c r="BP451627" s="90"/>
    </row>
    <row r="451628" spans="68:68" customFormat="1">
      <c r="BP451628" s="90"/>
    </row>
    <row r="451629" spans="68:68" customFormat="1">
      <c r="BP451629" s="90"/>
    </row>
    <row r="451630" spans="68:68" customFormat="1">
      <c r="BP451630" s="90"/>
    </row>
    <row r="451631" spans="68:68" customFormat="1">
      <c r="BP451631" s="90"/>
    </row>
    <row r="451632" spans="68:68" customFormat="1">
      <c r="BP451632" s="90"/>
    </row>
    <row r="451633" spans="68:68" customFormat="1">
      <c r="BP451633" s="90"/>
    </row>
    <row r="451634" spans="68:68" customFormat="1">
      <c r="BP451634" s="90"/>
    </row>
    <row r="451635" spans="68:68" customFormat="1">
      <c r="BP451635" s="90"/>
    </row>
    <row r="451636" spans="68:68" customFormat="1">
      <c r="BP451636" s="90"/>
    </row>
    <row r="451637" spans="68:68" customFormat="1">
      <c r="BP451637" s="90"/>
    </row>
    <row r="451638" spans="68:68" customFormat="1">
      <c r="BP451638" s="90"/>
    </row>
    <row r="451639" spans="68:68" customFormat="1">
      <c r="BP451639" s="90"/>
    </row>
    <row r="451640" spans="68:68" customFormat="1">
      <c r="BP451640" s="90"/>
    </row>
    <row r="451641" spans="68:68" customFormat="1">
      <c r="BP451641" s="90"/>
    </row>
    <row r="451642" spans="68:68" customFormat="1">
      <c r="BP451642" s="90"/>
    </row>
    <row r="451643" spans="68:68" customFormat="1">
      <c r="BP451643" s="90"/>
    </row>
    <row r="451644" spans="68:68" customFormat="1">
      <c r="BP451644" s="90"/>
    </row>
    <row r="451645" spans="68:68" customFormat="1">
      <c r="BP451645" s="90"/>
    </row>
    <row r="451646" spans="68:68" customFormat="1">
      <c r="BP451646" s="90"/>
    </row>
    <row r="451647" spans="68:68" customFormat="1">
      <c r="BP451647" s="90"/>
    </row>
    <row r="451648" spans="68:68" customFormat="1">
      <c r="BP451648" s="90"/>
    </row>
    <row r="451649" spans="68:68" customFormat="1">
      <c r="BP451649" s="90"/>
    </row>
    <row r="451650" spans="68:68" customFormat="1">
      <c r="BP451650" s="90"/>
    </row>
    <row r="451651" spans="68:68" customFormat="1">
      <c r="BP451651" s="90"/>
    </row>
    <row r="451652" spans="68:68" customFormat="1">
      <c r="BP451652" s="90"/>
    </row>
    <row r="451653" spans="68:68" customFormat="1">
      <c r="BP451653" s="90"/>
    </row>
    <row r="451654" spans="68:68" customFormat="1">
      <c r="BP451654" s="90"/>
    </row>
    <row r="451655" spans="68:68" customFormat="1">
      <c r="BP451655" s="90"/>
    </row>
    <row r="451656" spans="68:68" customFormat="1">
      <c r="BP451656" s="90"/>
    </row>
    <row r="451657" spans="68:68" customFormat="1">
      <c r="BP451657" s="90"/>
    </row>
    <row r="451658" spans="68:68" customFormat="1">
      <c r="BP451658" s="90"/>
    </row>
    <row r="451659" spans="68:68" customFormat="1">
      <c r="BP451659" s="90"/>
    </row>
    <row r="451660" spans="68:68" customFormat="1">
      <c r="BP451660" s="90"/>
    </row>
    <row r="451661" spans="68:68" customFormat="1">
      <c r="BP451661" s="90"/>
    </row>
    <row r="451662" spans="68:68" customFormat="1">
      <c r="BP451662" s="90"/>
    </row>
    <row r="451663" spans="68:68" customFormat="1">
      <c r="BP451663" s="90"/>
    </row>
    <row r="451664" spans="68:68" customFormat="1">
      <c r="BP451664" s="90"/>
    </row>
    <row r="451665" spans="68:68" customFormat="1">
      <c r="BP451665" s="90"/>
    </row>
    <row r="451666" spans="68:68" customFormat="1">
      <c r="BP451666" s="90"/>
    </row>
    <row r="451667" spans="68:68" customFormat="1">
      <c r="BP451667" s="90"/>
    </row>
    <row r="451668" spans="68:68" customFormat="1">
      <c r="BP451668" s="90"/>
    </row>
    <row r="451669" spans="68:68" customFormat="1">
      <c r="BP451669" s="90"/>
    </row>
    <row r="451670" spans="68:68" customFormat="1">
      <c r="BP451670" s="90"/>
    </row>
    <row r="451671" spans="68:68" customFormat="1">
      <c r="BP451671" s="90"/>
    </row>
    <row r="451672" spans="68:68" customFormat="1">
      <c r="BP451672" s="90"/>
    </row>
    <row r="451673" spans="68:68" customFormat="1">
      <c r="BP451673" s="90"/>
    </row>
    <row r="451674" spans="68:68" customFormat="1">
      <c r="BP451674" s="90"/>
    </row>
    <row r="451675" spans="68:68" customFormat="1">
      <c r="BP451675" s="90"/>
    </row>
    <row r="451676" spans="68:68" customFormat="1">
      <c r="BP451676" s="90"/>
    </row>
    <row r="451677" spans="68:68" customFormat="1">
      <c r="BP451677" s="90"/>
    </row>
    <row r="451678" spans="68:68" customFormat="1">
      <c r="BP451678" s="90"/>
    </row>
    <row r="451679" spans="68:68" customFormat="1">
      <c r="BP451679" s="90"/>
    </row>
    <row r="451680" spans="68:68" customFormat="1">
      <c r="BP451680" s="90"/>
    </row>
    <row r="451681" spans="68:68" customFormat="1">
      <c r="BP451681" s="90"/>
    </row>
    <row r="451682" spans="68:68" customFormat="1">
      <c r="BP451682" s="90"/>
    </row>
    <row r="451683" spans="68:68" customFormat="1">
      <c r="BP451683" s="90"/>
    </row>
    <row r="451684" spans="68:68" customFormat="1">
      <c r="BP451684" s="90"/>
    </row>
    <row r="451685" spans="68:68" customFormat="1">
      <c r="BP451685" s="90"/>
    </row>
    <row r="451686" spans="68:68" customFormat="1">
      <c r="BP451686" s="90"/>
    </row>
    <row r="451687" spans="68:68" customFormat="1">
      <c r="BP451687" s="90"/>
    </row>
    <row r="451688" spans="68:68" customFormat="1">
      <c r="BP451688" s="90"/>
    </row>
    <row r="451689" spans="68:68" customFormat="1">
      <c r="BP451689" s="90"/>
    </row>
    <row r="451690" spans="68:68" customFormat="1">
      <c r="BP451690" s="90"/>
    </row>
    <row r="451691" spans="68:68" customFormat="1">
      <c r="BP451691" s="90"/>
    </row>
    <row r="451692" spans="68:68" customFormat="1">
      <c r="BP451692" s="90"/>
    </row>
    <row r="451693" spans="68:68" customFormat="1">
      <c r="BP451693" s="90"/>
    </row>
    <row r="451694" spans="68:68" customFormat="1">
      <c r="BP451694" s="90"/>
    </row>
    <row r="451695" spans="68:68" customFormat="1">
      <c r="BP451695" s="90"/>
    </row>
    <row r="451696" spans="68:68" customFormat="1">
      <c r="BP451696" s="90"/>
    </row>
    <row r="451697" spans="68:68" customFormat="1">
      <c r="BP451697" s="90"/>
    </row>
    <row r="451698" spans="68:68" customFormat="1">
      <c r="BP451698" s="90"/>
    </row>
    <row r="451699" spans="68:68" customFormat="1">
      <c r="BP451699" s="90"/>
    </row>
    <row r="451700" spans="68:68" customFormat="1">
      <c r="BP451700" s="90"/>
    </row>
    <row r="451701" spans="68:68" customFormat="1">
      <c r="BP451701" s="90"/>
    </row>
    <row r="451702" spans="68:68" customFormat="1">
      <c r="BP451702" s="90"/>
    </row>
    <row r="451703" spans="68:68" customFormat="1">
      <c r="BP451703" s="90"/>
    </row>
    <row r="451704" spans="68:68" customFormat="1">
      <c r="BP451704" s="90"/>
    </row>
    <row r="451705" spans="68:68" customFormat="1">
      <c r="BP451705" s="90"/>
    </row>
    <row r="451706" spans="68:68" customFormat="1">
      <c r="BP451706" s="90"/>
    </row>
    <row r="451707" spans="68:68" customFormat="1">
      <c r="BP451707" s="90"/>
    </row>
    <row r="451708" spans="68:68" customFormat="1">
      <c r="BP451708" s="90"/>
    </row>
    <row r="451709" spans="68:68" customFormat="1">
      <c r="BP451709" s="90"/>
    </row>
    <row r="451710" spans="68:68" customFormat="1">
      <c r="BP451710" s="90"/>
    </row>
    <row r="451711" spans="68:68" customFormat="1">
      <c r="BP451711" s="90"/>
    </row>
    <row r="451712" spans="68:68" customFormat="1">
      <c r="BP451712" s="90"/>
    </row>
    <row r="451713" spans="68:68" customFormat="1">
      <c r="BP451713" s="90"/>
    </row>
    <row r="451714" spans="68:68" customFormat="1">
      <c r="BP451714" s="90"/>
    </row>
    <row r="451715" spans="68:68" customFormat="1">
      <c r="BP451715" s="90"/>
    </row>
    <row r="451716" spans="68:68" customFormat="1">
      <c r="BP451716" s="90"/>
    </row>
    <row r="451717" spans="68:68" customFormat="1">
      <c r="BP451717" s="90"/>
    </row>
    <row r="451718" spans="68:68" customFormat="1">
      <c r="BP451718" s="90"/>
    </row>
    <row r="451719" spans="68:68" customFormat="1">
      <c r="BP451719" s="90"/>
    </row>
    <row r="451720" spans="68:68" customFormat="1">
      <c r="BP451720" s="90"/>
    </row>
    <row r="451721" spans="68:68" customFormat="1">
      <c r="BP451721" s="90"/>
    </row>
    <row r="451722" spans="68:68" customFormat="1">
      <c r="BP451722" s="90"/>
    </row>
    <row r="451723" spans="68:68" customFormat="1">
      <c r="BP451723" s="90"/>
    </row>
    <row r="451724" spans="68:68" customFormat="1">
      <c r="BP451724" s="90"/>
    </row>
    <row r="451725" spans="68:68" customFormat="1">
      <c r="BP451725" s="90"/>
    </row>
    <row r="451726" spans="68:68" customFormat="1">
      <c r="BP451726" s="90"/>
    </row>
    <row r="451727" spans="68:68" customFormat="1">
      <c r="BP451727" s="90"/>
    </row>
    <row r="451728" spans="68:68" customFormat="1">
      <c r="BP451728" s="90"/>
    </row>
    <row r="451729" spans="68:68" customFormat="1">
      <c r="BP451729" s="90"/>
    </row>
    <row r="451730" spans="68:68" customFormat="1">
      <c r="BP451730" s="90"/>
    </row>
    <row r="451731" spans="68:68" customFormat="1">
      <c r="BP451731" s="90"/>
    </row>
    <row r="451732" spans="68:68" customFormat="1">
      <c r="BP451732" s="90"/>
    </row>
    <row r="451733" spans="68:68" customFormat="1">
      <c r="BP451733" s="90"/>
    </row>
    <row r="451734" spans="68:68" customFormat="1">
      <c r="BP451734" s="90"/>
    </row>
    <row r="451735" spans="68:68" customFormat="1">
      <c r="BP451735" s="90"/>
    </row>
    <row r="451736" spans="68:68" customFormat="1">
      <c r="BP451736" s="90"/>
    </row>
    <row r="451737" spans="68:68" customFormat="1">
      <c r="BP451737" s="90"/>
    </row>
    <row r="451738" spans="68:68" customFormat="1">
      <c r="BP451738" s="90"/>
    </row>
    <row r="451739" spans="68:68" customFormat="1">
      <c r="BP451739" s="90"/>
    </row>
    <row r="451740" spans="68:68" customFormat="1">
      <c r="BP451740" s="90"/>
    </row>
    <row r="451741" spans="68:68" customFormat="1">
      <c r="BP451741" s="90"/>
    </row>
    <row r="451742" spans="68:68" customFormat="1">
      <c r="BP451742" s="90"/>
    </row>
    <row r="451743" spans="68:68" customFormat="1">
      <c r="BP451743" s="90"/>
    </row>
    <row r="451744" spans="68:68" customFormat="1">
      <c r="BP451744" s="90"/>
    </row>
    <row r="451745" spans="68:68" customFormat="1">
      <c r="BP451745" s="90"/>
    </row>
    <row r="451746" spans="68:68" customFormat="1">
      <c r="BP451746" s="90"/>
    </row>
    <row r="451747" spans="68:68" customFormat="1">
      <c r="BP451747" s="90"/>
    </row>
    <row r="451748" spans="68:68" customFormat="1">
      <c r="BP451748" s="90"/>
    </row>
    <row r="451749" spans="68:68" customFormat="1">
      <c r="BP451749" s="90"/>
    </row>
    <row r="451750" spans="68:68" customFormat="1">
      <c r="BP451750" s="90"/>
    </row>
    <row r="451751" spans="68:68" customFormat="1">
      <c r="BP451751" s="90"/>
    </row>
    <row r="451752" spans="68:68" customFormat="1">
      <c r="BP451752" s="90"/>
    </row>
    <row r="451753" spans="68:68" customFormat="1">
      <c r="BP451753" s="90"/>
    </row>
    <row r="451754" spans="68:68" customFormat="1">
      <c r="BP451754" s="90"/>
    </row>
    <row r="451755" spans="68:68" customFormat="1">
      <c r="BP451755" s="90"/>
    </row>
    <row r="451756" spans="68:68" customFormat="1">
      <c r="BP451756" s="90"/>
    </row>
    <row r="451757" spans="68:68" customFormat="1">
      <c r="BP451757" s="90"/>
    </row>
    <row r="451758" spans="68:68" customFormat="1">
      <c r="BP451758" s="90"/>
    </row>
    <row r="451759" spans="68:68" customFormat="1">
      <c r="BP451759" s="90"/>
    </row>
    <row r="451760" spans="68:68" customFormat="1">
      <c r="BP451760" s="90"/>
    </row>
    <row r="451761" spans="68:68" customFormat="1">
      <c r="BP451761" s="90"/>
    </row>
    <row r="451762" spans="68:68" customFormat="1">
      <c r="BP451762" s="90"/>
    </row>
    <row r="451763" spans="68:68" customFormat="1">
      <c r="BP451763" s="90"/>
    </row>
    <row r="451764" spans="68:68" customFormat="1">
      <c r="BP451764" s="90"/>
    </row>
    <row r="451765" spans="68:68" customFormat="1">
      <c r="BP451765" s="90"/>
    </row>
    <row r="451766" spans="68:68" customFormat="1">
      <c r="BP451766" s="90"/>
    </row>
    <row r="451767" spans="68:68" customFormat="1">
      <c r="BP451767" s="90"/>
    </row>
    <row r="451768" spans="68:68" customFormat="1">
      <c r="BP451768" s="90"/>
    </row>
    <row r="451769" spans="68:68" customFormat="1">
      <c r="BP451769" s="90"/>
    </row>
    <row r="451770" spans="68:68" customFormat="1">
      <c r="BP451770" s="90"/>
    </row>
    <row r="451771" spans="68:68" customFormat="1">
      <c r="BP451771" s="90"/>
    </row>
    <row r="451772" spans="68:68" customFormat="1">
      <c r="BP451772" s="90"/>
    </row>
    <row r="451773" spans="68:68" customFormat="1">
      <c r="BP451773" s="90"/>
    </row>
    <row r="451774" spans="68:68" customFormat="1">
      <c r="BP451774" s="90"/>
    </row>
    <row r="451775" spans="68:68" customFormat="1">
      <c r="BP451775" s="90"/>
    </row>
    <row r="451776" spans="68:68" customFormat="1">
      <c r="BP451776" s="90"/>
    </row>
    <row r="451777" spans="68:68" customFormat="1">
      <c r="BP451777" s="90"/>
    </row>
    <row r="451778" spans="68:68" customFormat="1">
      <c r="BP451778" s="90"/>
    </row>
    <row r="451779" spans="68:68" customFormat="1">
      <c r="BP451779" s="90"/>
    </row>
    <row r="451780" spans="68:68" customFormat="1">
      <c r="BP451780" s="90"/>
    </row>
    <row r="451781" spans="68:68" customFormat="1">
      <c r="BP451781" s="90"/>
    </row>
    <row r="451782" spans="68:68" customFormat="1">
      <c r="BP451782" s="90"/>
    </row>
    <row r="451783" spans="68:68" customFormat="1">
      <c r="BP451783" s="90"/>
    </row>
    <row r="451784" spans="68:68" customFormat="1">
      <c r="BP451784" s="90"/>
    </row>
    <row r="451785" spans="68:68" customFormat="1">
      <c r="BP451785" s="90"/>
    </row>
    <row r="451786" spans="68:68" customFormat="1">
      <c r="BP451786" s="90"/>
    </row>
    <row r="451787" spans="68:68" customFormat="1">
      <c r="BP451787" s="90"/>
    </row>
    <row r="451788" spans="68:68" customFormat="1">
      <c r="BP451788" s="90"/>
    </row>
    <row r="451789" spans="68:68" customFormat="1">
      <c r="BP451789" s="90"/>
    </row>
    <row r="451790" spans="68:68" customFormat="1">
      <c r="BP451790" s="90"/>
    </row>
    <row r="451791" spans="68:68" customFormat="1">
      <c r="BP451791" s="90"/>
    </row>
    <row r="451792" spans="68:68" customFormat="1">
      <c r="BP451792" s="90"/>
    </row>
    <row r="451793" spans="68:68" customFormat="1">
      <c r="BP451793" s="90"/>
    </row>
    <row r="451794" spans="68:68" customFormat="1">
      <c r="BP451794" s="90"/>
    </row>
    <row r="451795" spans="68:68" customFormat="1">
      <c r="BP451795" s="90"/>
    </row>
    <row r="451796" spans="68:68" customFormat="1">
      <c r="BP451796" s="90"/>
    </row>
    <row r="451797" spans="68:68" customFormat="1">
      <c r="BP451797" s="90"/>
    </row>
    <row r="451798" spans="68:68" customFormat="1">
      <c r="BP451798" s="90"/>
    </row>
    <row r="451799" spans="68:68" customFormat="1">
      <c r="BP451799" s="90"/>
    </row>
    <row r="451800" spans="68:68" customFormat="1">
      <c r="BP451800" s="90"/>
    </row>
    <row r="451801" spans="68:68" customFormat="1">
      <c r="BP451801" s="90"/>
    </row>
    <row r="451802" spans="68:68" customFormat="1">
      <c r="BP451802" s="90"/>
    </row>
    <row r="451803" spans="68:68" customFormat="1">
      <c r="BP451803" s="90"/>
    </row>
    <row r="451804" spans="68:68" customFormat="1">
      <c r="BP451804" s="90"/>
    </row>
    <row r="451805" spans="68:68" customFormat="1">
      <c r="BP451805" s="90"/>
    </row>
    <row r="451806" spans="68:68" customFormat="1">
      <c r="BP451806" s="90"/>
    </row>
    <row r="451807" spans="68:68" customFormat="1">
      <c r="BP451807" s="90"/>
    </row>
    <row r="451808" spans="68:68" customFormat="1">
      <c r="BP451808" s="90"/>
    </row>
    <row r="451809" spans="68:68" customFormat="1">
      <c r="BP451809" s="90"/>
    </row>
    <row r="451810" spans="68:68" customFormat="1">
      <c r="BP451810" s="90"/>
    </row>
    <row r="451811" spans="68:68" customFormat="1">
      <c r="BP451811" s="90"/>
    </row>
    <row r="451812" spans="68:68" customFormat="1">
      <c r="BP451812" s="90"/>
    </row>
    <row r="451813" spans="68:68" customFormat="1">
      <c r="BP451813" s="90"/>
    </row>
    <row r="451814" spans="68:68" customFormat="1">
      <c r="BP451814" s="90"/>
    </row>
    <row r="451815" spans="68:68" customFormat="1">
      <c r="BP451815" s="90"/>
    </row>
    <row r="451816" spans="68:68" customFormat="1">
      <c r="BP451816" s="90"/>
    </row>
    <row r="451817" spans="68:68" customFormat="1">
      <c r="BP451817" s="90"/>
    </row>
    <row r="451818" spans="68:68" customFormat="1">
      <c r="BP451818" s="90"/>
    </row>
    <row r="451819" spans="68:68" customFormat="1">
      <c r="BP451819" s="90"/>
    </row>
    <row r="451820" spans="68:68" customFormat="1">
      <c r="BP451820" s="90"/>
    </row>
    <row r="451821" spans="68:68" customFormat="1">
      <c r="BP451821" s="90"/>
    </row>
    <row r="451822" spans="68:68" customFormat="1">
      <c r="BP451822" s="90"/>
    </row>
    <row r="451823" spans="68:68" customFormat="1">
      <c r="BP451823" s="90"/>
    </row>
    <row r="451824" spans="68:68" customFormat="1">
      <c r="BP451824" s="90"/>
    </row>
    <row r="451825" spans="68:68" customFormat="1">
      <c r="BP451825" s="90"/>
    </row>
    <row r="451826" spans="68:68" customFormat="1">
      <c r="BP451826" s="90"/>
    </row>
    <row r="451827" spans="68:68" customFormat="1">
      <c r="BP451827" s="90"/>
    </row>
    <row r="451828" spans="68:68" customFormat="1">
      <c r="BP451828" s="90"/>
    </row>
    <row r="451829" spans="68:68" customFormat="1">
      <c r="BP451829" s="90"/>
    </row>
    <row r="451830" spans="68:68" customFormat="1">
      <c r="BP451830" s="90"/>
    </row>
    <row r="451831" spans="68:68" customFormat="1">
      <c r="BP451831" s="90"/>
    </row>
    <row r="451832" spans="68:68" customFormat="1">
      <c r="BP451832" s="90"/>
    </row>
    <row r="451833" spans="68:68" customFormat="1">
      <c r="BP451833" s="90"/>
    </row>
    <row r="451834" spans="68:68" customFormat="1">
      <c r="BP451834" s="90"/>
    </row>
    <row r="451835" spans="68:68" customFormat="1">
      <c r="BP451835" s="90"/>
    </row>
    <row r="451836" spans="68:68" customFormat="1">
      <c r="BP451836" s="90"/>
    </row>
    <row r="451837" spans="68:68" customFormat="1">
      <c r="BP451837" s="90"/>
    </row>
    <row r="451838" spans="68:68" customFormat="1">
      <c r="BP451838" s="90"/>
    </row>
    <row r="451839" spans="68:68" customFormat="1">
      <c r="BP451839" s="90"/>
    </row>
    <row r="451840" spans="68:68" customFormat="1">
      <c r="BP451840" s="90"/>
    </row>
    <row r="451841" spans="68:68" customFormat="1">
      <c r="BP451841" s="90"/>
    </row>
    <row r="451842" spans="68:68" customFormat="1">
      <c r="BP451842" s="90"/>
    </row>
    <row r="451843" spans="68:68" customFormat="1">
      <c r="BP451843" s="90"/>
    </row>
    <row r="451844" spans="68:68" customFormat="1">
      <c r="BP451844" s="90"/>
    </row>
    <row r="451845" spans="68:68" customFormat="1">
      <c r="BP451845" s="90"/>
    </row>
    <row r="451846" spans="68:68" customFormat="1">
      <c r="BP451846" s="90"/>
    </row>
    <row r="451847" spans="68:68" customFormat="1">
      <c r="BP451847" s="90"/>
    </row>
    <row r="451848" spans="68:68" customFormat="1">
      <c r="BP451848" s="90"/>
    </row>
    <row r="451849" spans="68:68" customFormat="1">
      <c r="BP451849" s="90"/>
    </row>
    <row r="451850" spans="68:68" customFormat="1">
      <c r="BP451850" s="90"/>
    </row>
    <row r="451851" spans="68:68" customFormat="1">
      <c r="BP451851" s="90"/>
    </row>
    <row r="451852" spans="68:68" customFormat="1">
      <c r="BP451852" s="90"/>
    </row>
    <row r="451853" spans="68:68" customFormat="1">
      <c r="BP451853" s="90"/>
    </row>
    <row r="451854" spans="68:68" customFormat="1">
      <c r="BP451854" s="90"/>
    </row>
    <row r="451855" spans="68:68" customFormat="1">
      <c r="BP451855" s="90"/>
    </row>
    <row r="451856" spans="68:68" customFormat="1">
      <c r="BP451856" s="90"/>
    </row>
    <row r="451857" spans="68:68" customFormat="1">
      <c r="BP451857" s="90"/>
    </row>
    <row r="451858" spans="68:68" customFormat="1">
      <c r="BP451858" s="90"/>
    </row>
    <row r="451859" spans="68:68" customFormat="1">
      <c r="BP451859" s="90"/>
    </row>
    <row r="451860" spans="68:68" customFormat="1">
      <c r="BP451860" s="90"/>
    </row>
    <row r="451861" spans="68:68" customFormat="1">
      <c r="BP451861" s="90"/>
    </row>
    <row r="451862" spans="68:68" customFormat="1">
      <c r="BP451862" s="90"/>
    </row>
    <row r="451863" spans="68:68" customFormat="1">
      <c r="BP451863" s="90"/>
    </row>
    <row r="451864" spans="68:68" customFormat="1">
      <c r="BP451864" s="90"/>
    </row>
    <row r="451865" spans="68:68" customFormat="1">
      <c r="BP451865" s="90"/>
    </row>
    <row r="451866" spans="68:68" customFormat="1">
      <c r="BP451866" s="90"/>
    </row>
    <row r="451867" spans="68:68" customFormat="1">
      <c r="BP451867" s="90"/>
    </row>
    <row r="451868" spans="68:68" customFormat="1">
      <c r="BP451868" s="90"/>
    </row>
    <row r="451869" spans="68:68" customFormat="1">
      <c r="BP451869" s="90"/>
    </row>
    <row r="451870" spans="68:68" customFormat="1">
      <c r="BP451870" s="90"/>
    </row>
    <row r="451871" spans="68:68" customFormat="1">
      <c r="BP451871" s="90"/>
    </row>
    <row r="451872" spans="68:68" customFormat="1">
      <c r="BP451872" s="90"/>
    </row>
    <row r="451873" spans="68:68" customFormat="1">
      <c r="BP451873" s="90"/>
    </row>
    <row r="451874" spans="68:68" customFormat="1">
      <c r="BP451874" s="90"/>
    </row>
    <row r="451875" spans="68:68" customFormat="1">
      <c r="BP451875" s="90"/>
    </row>
    <row r="451876" spans="68:68" customFormat="1">
      <c r="BP451876" s="90"/>
    </row>
    <row r="451877" spans="68:68" customFormat="1">
      <c r="BP451877" s="90"/>
    </row>
    <row r="451878" spans="68:68" customFormat="1">
      <c r="BP451878" s="90"/>
    </row>
    <row r="451879" spans="68:68" customFormat="1">
      <c r="BP451879" s="90"/>
    </row>
    <row r="451880" spans="68:68" customFormat="1">
      <c r="BP451880" s="90"/>
    </row>
    <row r="451881" spans="68:68" customFormat="1">
      <c r="BP451881" s="90"/>
    </row>
    <row r="451882" spans="68:68" customFormat="1">
      <c r="BP451882" s="90"/>
    </row>
    <row r="451883" spans="68:68" customFormat="1">
      <c r="BP451883" s="90"/>
    </row>
    <row r="451884" spans="68:68" customFormat="1">
      <c r="BP451884" s="90"/>
    </row>
    <row r="451885" spans="68:68" customFormat="1">
      <c r="BP451885" s="90"/>
    </row>
    <row r="451886" spans="68:68" customFormat="1">
      <c r="BP451886" s="90"/>
    </row>
    <row r="451887" spans="68:68" customFormat="1">
      <c r="BP451887" s="90"/>
    </row>
    <row r="451888" spans="68:68" customFormat="1">
      <c r="BP451888" s="90"/>
    </row>
    <row r="451889" spans="68:68" customFormat="1">
      <c r="BP451889" s="90"/>
    </row>
    <row r="451890" spans="68:68" customFormat="1">
      <c r="BP451890" s="90"/>
    </row>
    <row r="451891" spans="68:68" customFormat="1">
      <c r="BP451891" s="90"/>
    </row>
    <row r="451892" spans="68:68" customFormat="1">
      <c r="BP451892" s="90"/>
    </row>
    <row r="451893" spans="68:68" customFormat="1">
      <c r="BP451893" s="90"/>
    </row>
    <row r="451894" spans="68:68" customFormat="1">
      <c r="BP451894" s="90"/>
    </row>
    <row r="451895" spans="68:68" customFormat="1">
      <c r="BP451895" s="90"/>
    </row>
    <row r="451896" spans="68:68" customFormat="1">
      <c r="BP451896" s="90"/>
    </row>
    <row r="451897" spans="68:68" customFormat="1">
      <c r="BP451897" s="90"/>
    </row>
    <row r="451898" spans="68:68" customFormat="1">
      <c r="BP451898" s="90"/>
    </row>
    <row r="451899" spans="68:68" customFormat="1">
      <c r="BP451899" s="90"/>
    </row>
    <row r="451900" spans="68:68" customFormat="1">
      <c r="BP451900" s="90"/>
    </row>
    <row r="451901" spans="68:68" customFormat="1">
      <c r="BP451901" s="90"/>
    </row>
    <row r="451902" spans="68:68" customFormat="1">
      <c r="BP451902" s="90"/>
    </row>
    <row r="451903" spans="68:68" customFormat="1">
      <c r="BP451903" s="90"/>
    </row>
    <row r="451904" spans="68:68" customFormat="1">
      <c r="BP451904" s="90"/>
    </row>
    <row r="451905" spans="68:68" customFormat="1">
      <c r="BP451905" s="90"/>
    </row>
    <row r="451906" spans="68:68" customFormat="1">
      <c r="BP451906" s="90"/>
    </row>
    <row r="451907" spans="68:68" customFormat="1">
      <c r="BP451907" s="90"/>
    </row>
    <row r="451908" spans="68:68" customFormat="1">
      <c r="BP451908" s="90"/>
    </row>
    <row r="451909" spans="68:68" customFormat="1">
      <c r="BP451909" s="90"/>
    </row>
    <row r="451910" spans="68:68" customFormat="1">
      <c r="BP451910" s="90"/>
    </row>
    <row r="451911" spans="68:68" customFormat="1">
      <c r="BP451911" s="90"/>
    </row>
    <row r="451912" spans="68:68" customFormat="1">
      <c r="BP451912" s="90"/>
    </row>
    <row r="451913" spans="68:68" customFormat="1">
      <c r="BP451913" s="90"/>
    </row>
    <row r="451914" spans="68:68" customFormat="1">
      <c r="BP451914" s="90"/>
    </row>
    <row r="451915" spans="68:68" customFormat="1">
      <c r="BP451915" s="90"/>
    </row>
    <row r="451916" spans="68:68" customFormat="1">
      <c r="BP451916" s="90"/>
    </row>
    <row r="451917" spans="68:68" customFormat="1">
      <c r="BP451917" s="90"/>
    </row>
    <row r="451918" spans="68:68" customFormat="1">
      <c r="BP451918" s="90"/>
    </row>
    <row r="451919" spans="68:68" customFormat="1">
      <c r="BP451919" s="90"/>
    </row>
    <row r="451920" spans="68:68" customFormat="1">
      <c r="BP451920" s="90"/>
    </row>
    <row r="451921" spans="68:68" customFormat="1">
      <c r="BP451921" s="90"/>
    </row>
    <row r="451922" spans="68:68" customFormat="1">
      <c r="BP451922" s="90"/>
    </row>
    <row r="451923" spans="68:68" customFormat="1">
      <c r="BP451923" s="90"/>
    </row>
    <row r="451924" spans="68:68" customFormat="1">
      <c r="BP451924" s="90"/>
    </row>
    <row r="451925" spans="68:68" customFormat="1">
      <c r="BP451925" s="90"/>
    </row>
    <row r="451926" spans="68:68" customFormat="1">
      <c r="BP451926" s="90"/>
    </row>
    <row r="451927" spans="68:68" customFormat="1">
      <c r="BP451927" s="90"/>
    </row>
    <row r="451928" spans="68:68" customFormat="1">
      <c r="BP451928" s="90"/>
    </row>
    <row r="451929" spans="68:68" customFormat="1">
      <c r="BP451929" s="90"/>
    </row>
    <row r="451930" spans="68:68" customFormat="1">
      <c r="BP451930" s="90"/>
    </row>
    <row r="451931" spans="68:68" customFormat="1">
      <c r="BP451931" s="90"/>
    </row>
    <row r="451932" spans="68:68" customFormat="1">
      <c r="BP451932" s="90"/>
    </row>
    <row r="451933" spans="68:68" customFormat="1">
      <c r="BP451933" s="90"/>
    </row>
    <row r="451934" spans="68:68" customFormat="1">
      <c r="BP451934" s="90"/>
    </row>
    <row r="451935" spans="68:68" customFormat="1">
      <c r="BP451935" s="90"/>
    </row>
    <row r="451936" spans="68:68" customFormat="1">
      <c r="BP451936" s="90"/>
    </row>
    <row r="451937" spans="68:68" customFormat="1">
      <c r="BP451937" s="90"/>
    </row>
    <row r="451938" spans="68:68" customFormat="1">
      <c r="BP451938" s="90"/>
    </row>
    <row r="451939" spans="68:68" customFormat="1">
      <c r="BP451939" s="90"/>
    </row>
    <row r="451940" spans="68:68" customFormat="1">
      <c r="BP451940" s="90"/>
    </row>
    <row r="451941" spans="68:68" customFormat="1">
      <c r="BP451941" s="90"/>
    </row>
    <row r="451942" spans="68:68" customFormat="1">
      <c r="BP451942" s="90"/>
    </row>
    <row r="451943" spans="68:68" customFormat="1">
      <c r="BP451943" s="90"/>
    </row>
    <row r="451944" spans="68:68" customFormat="1">
      <c r="BP451944" s="90"/>
    </row>
    <row r="451945" spans="68:68" customFormat="1">
      <c r="BP451945" s="90"/>
    </row>
    <row r="451946" spans="68:68" customFormat="1">
      <c r="BP451946" s="90"/>
    </row>
    <row r="451947" spans="68:68" customFormat="1">
      <c r="BP451947" s="90"/>
    </row>
    <row r="451948" spans="68:68" customFormat="1">
      <c r="BP451948" s="90"/>
    </row>
    <row r="451949" spans="68:68" customFormat="1">
      <c r="BP451949" s="90"/>
    </row>
    <row r="451950" spans="68:68" customFormat="1">
      <c r="BP451950" s="90"/>
    </row>
    <row r="451951" spans="68:68" customFormat="1">
      <c r="BP451951" s="90"/>
    </row>
    <row r="451952" spans="68:68" customFormat="1">
      <c r="BP451952" s="90"/>
    </row>
    <row r="451953" spans="68:68" customFormat="1">
      <c r="BP451953" s="90"/>
    </row>
    <row r="451954" spans="68:68" customFormat="1">
      <c r="BP451954" s="90"/>
    </row>
    <row r="451955" spans="68:68" customFormat="1">
      <c r="BP451955" s="90"/>
    </row>
    <row r="451956" spans="68:68" customFormat="1">
      <c r="BP451956" s="90"/>
    </row>
    <row r="451957" spans="68:68" customFormat="1">
      <c r="BP451957" s="90"/>
    </row>
    <row r="451958" spans="68:68" customFormat="1">
      <c r="BP451958" s="90"/>
    </row>
    <row r="451959" spans="68:68" customFormat="1">
      <c r="BP451959" s="90"/>
    </row>
    <row r="451960" spans="68:68" customFormat="1">
      <c r="BP451960" s="90"/>
    </row>
    <row r="451961" spans="68:68" customFormat="1">
      <c r="BP451961" s="90"/>
    </row>
    <row r="451962" spans="68:68" customFormat="1">
      <c r="BP451962" s="90"/>
    </row>
    <row r="451963" spans="68:68" customFormat="1">
      <c r="BP451963" s="90"/>
    </row>
    <row r="451964" spans="68:68" customFormat="1">
      <c r="BP451964" s="90"/>
    </row>
    <row r="451965" spans="68:68" customFormat="1">
      <c r="BP451965" s="90"/>
    </row>
    <row r="451966" spans="68:68" customFormat="1">
      <c r="BP451966" s="90"/>
    </row>
    <row r="451967" spans="68:68" customFormat="1">
      <c r="BP451967" s="90"/>
    </row>
    <row r="451968" spans="68:68" customFormat="1">
      <c r="BP451968" s="90"/>
    </row>
    <row r="451969" spans="68:68" customFormat="1">
      <c r="BP451969" s="90"/>
    </row>
    <row r="451970" spans="68:68" customFormat="1">
      <c r="BP451970" s="90"/>
    </row>
    <row r="451971" spans="68:68" customFormat="1">
      <c r="BP451971" s="90"/>
    </row>
    <row r="451972" spans="68:68" customFormat="1">
      <c r="BP451972" s="90"/>
    </row>
    <row r="451973" spans="68:68" customFormat="1">
      <c r="BP451973" s="90"/>
    </row>
    <row r="451974" spans="68:68" customFormat="1">
      <c r="BP451974" s="90"/>
    </row>
    <row r="451975" spans="68:68" customFormat="1">
      <c r="BP451975" s="90"/>
    </row>
    <row r="451976" spans="68:68" customFormat="1">
      <c r="BP451976" s="90"/>
    </row>
    <row r="451977" spans="68:68" customFormat="1">
      <c r="BP451977" s="90"/>
    </row>
    <row r="451978" spans="68:68" customFormat="1">
      <c r="BP451978" s="90"/>
    </row>
    <row r="451979" spans="68:68" customFormat="1">
      <c r="BP451979" s="90"/>
    </row>
    <row r="451980" spans="68:68" customFormat="1">
      <c r="BP451980" s="90"/>
    </row>
    <row r="451981" spans="68:68" customFormat="1">
      <c r="BP451981" s="90"/>
    </row>
    <row r="451982" spans="68:68" customFormat="1">
      <c r="BP451982" s="90"/>
    </row>
    <row r="451983" spans="68:68" customFormat="1">
      <c r="BP451983" s="90"/>
    </row>
    <row r="451984" spans="68:68" customFormat="1">
      <c r="BP451984" s="90"/>
    </row>
    <row r="451985" spans="68:68" customFormat="1">
      <c r="BP451985" s="90"/>
    </row>
    <row r="451986" spans="68:68" customFormat="1">
      <c r="BP451986" s="90"/>
    </row>
    <row r="451987" spans="68:68" customFormat="1">
      <c r="BP451987" s="90"/>
    </row>
    <row r="451988" spans="68:68" customFormat="1">
      <c r="BP451988" s="90"/>
    </row>
    <row r="451989" spans="68:68" customFormat="1">
      <c r="BP451989" s="90"/>
    </row>
    <row r="451990" spans="68:68" customFormat="1">
      <c r="BP451990" s="90"/>
    </row>
    <row r="451991" spans="68:68" customFormat="1">
      <c r="BP451991" s="90"/>
    </row>
    <row r="451992" spans="68:68" customFormat="1">
      <c r="BP451992" s="90"/>
    </row>
    <row r="451993" spans="68:68" customFormat="1">
      <c r="BP451993" s="90"/>
    </row>
    <row r="451994" spans="68:68" customFormat="1">
      <c r="BP451994" s="90"/>
    </row>
    <row r="451995" spans="68:68" customFormat="1">
      <c r="BP451995" s="90"/>
    </row>
    <row r="451996" spans="68:68" customFormat="1">
      <c r="BP451996" s="90"/>
    </row>
    <row r="451997" spans="68:68" customFormat="1">
      <c r="BP451997" s="90"/>
    </row>
    <row r="451998" spans="68:68" customFormat="1">
      <c r="BP451998" s="90"/>
    </row>
    <row r="451999" spans="68:68" customFormat="1">
      <c r="BP451999" s="90"/>
    </row>
    <row r="452000" spans="68:68" customFormat="1">
      <c r="BP452000" s="90"/>
    </row>
    <row r="452001" spans="68:68" customFormat="1">
      <c r="BP452001" s="90"/>
    </row>
    <row r="452002" spans="68:68" customFormat="1">
      <c r="BP452002" s="90"/>
    </row>
    <row r="452003" spans="68:68" customFormat="1">
      <c r="BP452003" s="90"/>
    </row>
    <row r="452004" spans="68:68" customFormat="1">
      <c r="BP452004" s="90"/>
    </row>
    <row r="452005" spans="68:68" customFormat="1">
      <c r="BP452005" s="90"/>
    </row>
    <row r="452006" spans="68:68" customFormat="1">
      <c r="BP452006" s="90"/>
    </row>
    <row r="452007" spans="68:68" customFormat="1">
      <c r="BP452007" s="90"/>
    </row>
    <row r="452008" spans="68:68" customFormat="1">
      <c r="BP452008" s="90"/>
    </row>
    <row r="452009" spans="68:68" customFormat="1">
      <c r="BP452009" s="90"/>
    </row>
    <row r="452010" spans="68:68" customFormat="1">
      <c r="BP452010" s="90"/>
    </row>
    <row r="452011" spans="68:68" customFormat="1">
      <c r="BP452011" s="90"/>
    </row>
    <row r="452012" spans="68:68" customFormat="1">
      <c r="BP452012" s="90"/>
    </row>
    <row r="452013" spans="68:68" customFormat="1">
      <c r="BP452013" s="90"/>
    </row>
    <row r="452014" spans="68:68" customFormat="1">
      <c r="BP452014" s="90"/>
    </row>
    <row r="452015" spans="68:68" customFormat="1">
      <c r="BP452015" s="90"/>
    </row>
    <row r="452016" spans="68:68" customFormat="1">
      <c r="BP452016" s="90"/>
    </row>
    <row r="452017" spans="68:68" customFormat="1">
      <c r="BP452017" s="90"/>
    </row>
    <row r="452018" spans="68:68" customFormat="1">
      <c r="BP452018" s="90"/>
    </row>
    <row r="452019" spans="68:68" customFormat="1">
      <c r="BP452019" s="90"/>
    </row>
    <row r="452020" spans="68:68" customFormat="1">
      <c r="BP452020" s="90"/>
    </row>
    <row r="452021" spans="68:68" customFormat="1">
      <c r="BP452021" s="90"/>
    </row>
    <row r="452022" spans="68:68" customFormat="1">
      <c r="BP452022" s="90"/>
    </row>
    <row r="452023" spans="68:68" customFormat="1">
      <c r="BP452023" s="90"/>
    </row>
    <row r="452024" spans="68:68" customFormat="1">
      <c r="BP452024" s="90"/>
    </row>
    <row r="452025" spans="68:68" customFormat="1">
      <c r="BP452025" s="90"/>
    </row>
    <row r="452026" spans="68:68" customFormat="1">
      <c r="BP452026" s="90"/>
    </row>
    <row r="452027" spans="68:68" customFormat="1">
      <c r="BP452027" s="90"/>
    </row>
    <row r="452028" spans="68:68" customFormat="1">
      <c r="BP452028" s="90"/>
    </row>
    <row r="452029" spans="68:68" customFormat="1">
      <c r="BP452029" s="90"/>
    </row>
    <row r="452030" spans="68:68" customFormat="1">
      <c r="BP452030" s="90"/>
    </row>
    <row r="452031" spans="68:68" customFormat="1">
      <c r="BP452031" s="90"/>
    </row>
    <row r="452032" spans="68:68" customFormat="1">
      <c r="BP452032" s="90"/>
    </row>
    <row r="452033" spans="68:68" customFormat="1">
      <c r="BP452033" s="90"/>
    </row>
    <row r="452034" spans="68:68" customFormat="1">
      <c r="BP452034" s="90"/>
    </row>
    <row r="452035" spans="68:68" customFormat="1">
      <c r="BP452035" s="90"/>
    </row>
    <row r="452036" spans="68:68" customFormat="1">
      <c r="BP452036" s="90"/>
    </row>
    <row r="452037" spans="68:68" customFormat="1">
      <c r="BP452037" s="90"/>
    </row>
    <row r="452038" spans="68:68" customFormat="1">
      <c r="BP452038" s="90"/>
    </row>
    <row r="452039" spans="68:68" customFormat="1">
      <c r="BP452039" s="90"/>
    </row>
    <row r="452040" spans="68:68" customFormat="1">
      <c r="BP452040" s="90"/>
    </row>
    <row r="452041" spans="68:68" customFormat="1">
      <c r="BP452041" s="90"/>
    </row>
    <row r="452042" spans="68:68" customFormat="1">
      <c r="BP452042" s="90"/>
    </row>
    <row r="452043" spans="68:68" customFormat="1">
      <c r="BP452043" s="90"/>
    </row>
    <row r="452044" spans="68:68" customFormat="1">
      <c r="BP452044" s="90"/>
    </row>
    <row r="452045" spans="68:68" customFormat="1">
      <c r="BP452045" s="90"/>
    </row>
    <row r="452046" spans="68:68" customFormat="1">
      <c r="BP452046" s="90"/>
    </row>
    <row r="452047" spans="68:68" customFormat="1">
      <c r="BP452047" s="90"/>
    </row>
    <row r="452048" spans="68:68" customFormat="1">
      <c r="BP452048" s="90"/>
    </row>
    <row r="452049" spans="68:68" customFormat="1">
      <c r="BP452049" s="90"/>
    </row>
    <row r="452050" spans="68:68" customFormat="1">
      <c r="BP452050" s="90"/>
    </row>
    <row r="452051" spans="68:68" customFormat="1">
      <c r="BP452051" s="90"/>
    </row>
    <row r="452052" spans="68:68" customFormat="1">
      <c r="BP452052" s="90"/>
    </row>
    <row r="452053" spans="68:68" customFormat="1">
      <c r="BP452053" s="90"/>
    </row>
    <row r="452054" spans="68:68" customFormat="1">
      <c r="BP452054" s="90"/>
    </row>
    <row r="452055" spans="68:68" customFormat="1">
      <c r="BP452055" s="90"/>
    </row>
    <row r="452056" spans="68:68" customFormat="1">
      <c r="BP452056" s="90"/>
    </row>
    <row r="452057" spans="68:68" customFormat="1">
      <c r="BP452057" s="90"/>
    </row>
    <row r="452058" spans="68:68" customFormat="1">
      <c r="BP452058" s="90"/>
    </row>
    <row r="452059" spans="68:68" customFormat="1">
      <c r="BP452059" s="90"/>
    </row>
    <row r="452060" spans="68:68" customFormat="1">
      <c r="BP452060" s="90"/>
    </row>
    <row r="452061" spans="68:68" customFormat="1">
      <c r="BP452061" s="90"/>
    </row>
    <row r="452062" spans="68:68" customFormat="1">
      <c r="BP452062" s="90"/>
    </row>
    <row r="452063" spans="68:68" customFormat="1">
      <c r="BP452063" s="90"/>
    </row>
    <row r="452064" spans="68:68" customFormat="1">
      <c r="BP452064" s="90"/>
    </row>
    <row r="452065" spans="68:68" customFormat="1">
      <c r="BP452065" s="90"/>
    </row>
    <row r="452066" spans="68:68" customFormat="1">
      <c r="BP452066" s="90"/>
    </row>
    <row r="452067" spans="68:68" customFormat="1">
      <c r="BP452067" s="90"/>
    </row>
    <row r="452068" spans="68:68" customFormat="1">
      <c r="BP452068" s="90"/>
    </row>
    <row r="452069" spans="68:68" customFormat="1">
      <c r="BP452069" s="90"/>
    </row>
    <row r="452070" spans="68:68" customFormat="1">
      <c r="BP452070" s="90"/>
    </row>
    <row r="452071" spans="68:68" customFormat="1">
      <c r="BP452071" s="90"/>
    </row>
    <row r="452072" spans="68:68" customFormat="1">
      <c r="BP452072" s="90"/>
    </row>
    <row r="452073" spans="68:68" customFormat="1">
      <c r="BP452073" s="90"/>
    </row>
    <row r="452074" spans="68:68" customFormat="1">
      <c r="BP452074" s="90"/>
    </row>
    <row r="452075" spans="68:68" customFormat="1">
      <c r="BP452075" s="90"/>
    </row>
    <row r="452076" spans="68:68" customFormat="1">
      <c r="BP452076" s="90"/>
    </row>
    <row r="452077" spans="68:68" customFormat="1">
      <c r="BP452077" s="90"/>
    </row>
    <row r="452078" spans="68:68" customFormat="1">
      <c r="BP452078" s="90"/>
    </row>
    <row r="452079" spans="68:68" customFormat="1">
      <c r="BP452079" s="90"/>
    </row>
    <row r="452080" spans="68:68" customFormat="1">
      <c r="BP452080" s="90"/>
    </row>
    <row r="452081" spans="68:68" customFormat="1">
      <c r="BP452081" s="90"/>
    </row>
    <row r="452082" spans="68:68" customFormat="1">
      <c r="BP452082" s="90"/>
    </row>
    <row r="452083" spans="68:68" customFormat="1">
      <c r="BP452083" s="90"/>
    </row>
    <row r="452084" spans="68:68" customFormat="1">
      <c r="BP452084" s="90"/>
    </row>
    <row r="452085" spans="68:68" customFormat="1">
      <c r="BP452085" s="90"/>
    </row>
    <row r="452086" spans="68:68" customFormat="1">
      <c r="BP452086" s="90"/>
    </row>
    <row r="452087" spans="68:68" customFormat="1">
      <c r="BP452087" s="90"/>
    </row>
    <row r="452088" spans="68:68" customFormat="1">
      <c r="BP452088" s="90"/>
    </row>
    <row r="452089" spans="68:68" customFormat="1">
      <c r="BP452089" s="90"/>
    </row>
    <row r="452090" spans="68:68" customFormat="1">
      <c r="BP452090" s="90"/>
    </row>
    <row r="452091" spans="68:68" customFormat="1">
      <c r="BP452091" s="90"/>
    </row>
    <row r="452092" spans="68:68" customFormat="1">
      <c r="BP452092" s="90"/>
    </row>
    <row r="452093" spans="68:68" customFormat="1">
      <c r="BP452093" s="90"/>
    </row>
    <row r="452094" spans="68:68" customFormat="1">
      <c r="BP452094" s="90"/>
    </row>
    <row r="452095" spans="68:68" customFormat="1">
      <c r="BP452095" s="90"/>
    </row>
    <row r="452096" spans="68:68" customFormat="1">
      <c r="BP452096" s="90"/>
    </row>
    <row r="452097" spans="68:68" customFormat="1">
      <c r="BP452097" s="90"/>
    </row>
    <row r="452098" spans="68:68" customFormat="1">
      <c r="BP452098" s="90"/>
    </row>
    <row r="452099" spans="68:68" customFormat="1">
      <c r="BP452099" s="90"/>
    </row>
    <row r="452100" spans="68:68" customFormat="1">
      <c r="BP452100" s="90"/>
    </row>
    <row r="452101" spans="68:68" customFormat="1">
      <c r="BP452101" s="90"/>
    </row>
    <row r="452102" spans="68:68" customFormat="1">
      <c r="BP452102" s="90"/>
    </row>
    <row r="452103" spans="68:68" customFormat="1">
      <c r="BP452103" s="90"/>
    </row>
    <row r="452104" spans="68:68" customFormat="1">
      <c r="BP452104" s="90"/>
    </row>
    <row r="452105" spans="68:68" customFormat="1">
      <c r="BP452105" s="90"/>
    </row>
    <row r="452106" spans="68:68" customFormat="1">
      <c r="BP452106" s="90"/>
    </row>
    <row r="452107" spans="68:68" customFormat="1">
      <c r="BP452107" s="90"/>
    </row>
    <row r="452108" spans="68:68" customFormat="1">
      <c r="BP452108" s="90"/>
    </row>
    <row r="452109" spans="68:68" customFormat="1">
      <c r="BP452109" s="90"/>
    </row>
    <row r="452110" spans="68:68" customFormat="1">
      <c r="BP452110" s="90"/>
    </row>
    <row r="452111" spans="68:68" customFormat="1">
      <c r="BP452111" s="90"/>
    </row>
    <row r="452112" spans="68:68" customFormat="1">
      <c r="BP452112" s="90"/>
    </row>
    <row r="452113" spans="68:68" customFormat="1">
      <c r="BP452113" s="90"/>
    </row>
    <row r="452114" spans="68:68" customFormat="1">
      <c r="BP452114" s="90"/>
    </row>
    <row r="452115" spans="68:68" customFormat="1">
      <c r="BP452115" s="90"/>
    </row>
    <row r="452116" spans="68:68" customFormat="1">
      <c r="BP452116" s="90"/>
    </row>
    <row r="452117" spans="68:68" customFormat="1">
      <c r="BP452117" s="90"/>
    </row>
    <row r="452118" spans="68:68" customFormat="1">
      <c r="BP452118" s="90"/>
    </row>
    <row r="452119" spans="68:68" customFormat="1">
      <c r="BP452119" s="90"/>
    </row>
    <row r="452120" spans="68:68" customFormat="1">
      <c r="BP452120" s="90"/>
    </row>
    <row r="452121" spans="68:68" customFormat="1">
      <c r="BP452121" s="90"/>
    </row>
    <row r="452122" spans="68:68" customFormat="1">
      <c r="BP452122" s="90"/>
    </row>
    <row r="452123" spans="68:68" customFormat="1">
      <c r="BP452123" s="90"/>
    </row>
    <row r="452124" spans="68:68" customFormat="1">
      <c r="BP452124" s="90"/>
    </row>
    <row r="452125" spans="68:68" customFormat="1">
      <c r="BP452125" s="90"/>
    </row>
    <row r="452126" spans="68:68" customFormat="1">
      <c r="BP452126" s="90"/>
    </row>
    <row r="452127" spans="68:68" customFormat="1">
      <c r="BP452127" s="90"/>
    </row>
    <row r="452128" spans="68:68" customFormat="1">
      <c r="BP452128" s="90"/>
    </row>
    <row r="452129" spans="68:68" customFormat="1">
      <c r="BP452129" s="90"/>
    </row>
    <row r="452130" spans="68:68" customFormat="1">
      <c r="BP452130" s="90"/>
    </row>
    <row r="452131" spans="68:68" customFormat="1">
      <c r="BP452131" s="90"/>
    </row>
    <row r="452132" spans="68:68" customFormat="1">
      <c r="BP452132" s="90"/>
    </row>
    <row r="452133" spans="68:68" customFormat="1">
      <c r="BP452133" s="90"/>
    </row>
    <row r="452134" spans="68:68" customFormat="1">
      <c r="BP452134" s="90"/>
    </row>
    <row r="452135" spans="68:68" customFormat="1">
      <c r="BP452135" s="90"/>
    </row>
    <row r="452136" spans="68:68" customFormat="1">
      <c r="BP452136" s="90"/>
    </row>
    <row r="452137" spans="68:68" customFormat="1">
      <c r="BP452137" s="90"/>
    </row>
    <row r="452138" spans="68:68" customFormat="1">
      <c r="BP452138" s="90"/>
    </row>
    <row r="452139" spans="68:68" customFormat="1">
      <c r="BP452139" s="90"/>
    </row>
    <row r="452140" spans="68:68" customFormat="1">
      <c r="BP452140" s="90"/>
    </row>
    <row r="452141" spans="68:68" customFormat="1">
      <c r="BP452141" s="90"/>
    </row>
    <row r="452142" spans="68:68" customFormat="1">
      <c r="BP452142" s="90"/>
    </row>
    <row r="452143" spans="68:68" customFormat="1">
      <c r="BP452143" s="90"/>
    </row>
    <row r="452144" spans="68:68" customFormat="1">
      <c r="BP452144" s="90"/>
    </row>
    <row r="452145" spans="68:68" customFormat="1">
      <c r="BP452145" s="90"/>
    </row>
    <row r="452146" spans="68:68" customFormat="1">
      <c r="BP452146" s="90"/>
    </row>
    <row r="452147" spans="68:68" customFormat="1">
      <c r="BP452147" s="90"/>
    </row>
    <row r="452148" spans="68:68" customFormat="1">
      <c r="BP452148" s="90"/>
    </row>
    <row r="452149" spans="68:68" customFormat="1">
      <c r="BP452149" s="90"/>
    </row>
    <row r="452150" spans="68:68" customFormat="1">
      <c r="BP452150" s="90"/>
    </row>
    <row r="452151" spans="68:68" customFormat="1">
      <c r="BP452151" s="90"/>
    </row>
    <row r="452152" spans="68:68" customFormat="1">
      <c r="BP452152" s="90"/>
    </row>
    <row r="452153" spans="68:68" customFormat="1">
      <c r="BP452153" s="90"/>
    </row>
    <row r="452154" spans="68:68" customFormat="1">
      <c r="BP452154" s="90"/>
    </row>
    <row r="452155" spans="68:68" customFormat="1">
      <c r="BP452155" s="90"/>
    </row>
    <row r="452156" spans="68:68" customFormat="1">
      <c r="BP452156" s="90"/>
    </row>
    <row r="452157" spans="68:68" customFormat="1">
      <c r="BP452157" s="90"/>
    </row>
    <row r="452158" spans="68:68" customFormat="1">
      <c r="BP452158" s="90"/>
    </row>
    <row r="452159" spans="68:68" customFormat="1">
      <c r="BP452159" s="90"/>
    </row>
    <row r="452160" spans="68:68" customFormat="1">
      <c r="BP452160" s="90"/>
    </row>
    <row r="452161" spans="68:68" customFormat="1">
      <c r="BP452161" s="90"/>
    </row>
    <row r="452162" spans="68:68" customFormat="1">
      <c r="BP452162" s="90"/>
    </row>
    <row r="452163" spans="68:68" customFormat="1">
      <c r="BP452163" s="90"/>
    </row>
    <row r="452164" spans="68:68" customFormat="1">
      <c r="BP452164" s="90"/>
    </row>
    <row r="452165" spans="68:68" customFormat="1">
      <c r="BP452165" s="90"/>
    </row>
    <row r="452166" spans="68:68" customFormat="1">
      <c r="BP452166" s="90"/>
    </row>
    <row r="452167" spans="68:68" customFormat="1">
      <c r="BP452167" s="90"/>
    </row>
    <row r="452168" spans="68:68" customFormat="1">
      <c r="BP452168" s="90"/>
    </row>
    <row r="452169" spans="68:68" customFormat="1">
      <c r="BP452169" s="90"/>
    </row>
    <row r="452170" spans="68:68" customFormat="1">
      <c r="BP452170" s="90"/>
    </row>
    <row r="452171" spans="68:68" customFormat="1">
      <c r="BP452171" s="90"/>
    </row>
    <row r="452172" spans="68:68" customFormat="1">
      <c r="BP452172" s="90"/>
    </row>
    <row r="452173" spans="68:68" customFormat="1">
      <c r="BP452173" s="90"/>
    </row>
    <row r="452174" spans="68:68" customFormat="1">
      <c r="BP452174" s="90"/>
    </row>
    <row r="452175" spans="68:68" customFormat="1">
      <c r="BP452175" s="90"/>
    </row>
    <row r="452176" spans="68:68" customFormat="1">
      <c r="BP452176" s="90"/>
    </row>
    <row r="452177" spans="68:68" customFormat="1">
      <c r="BP452177" s="90"/>
    </row>
    <row r="452178" spans="68:68" customFormat="1">
      <c r="BP452178" s="90"/>
    </row>
    <row r="452179" spans="68:68" customFormat="1">
      <c r="BP452179" s="90"/>
    </row>
    <row r="452180" spans="68:68" customFormat="1">
      <c r="BP452180" s="90"/>
    </row>
    <row r="452181" spans="68:68" customFormat="1">
      <c r="BP452181" s="90"/>
    </row>
    <row r="452182" spans="68:68" customFormat="1">
      <c r="BP452182" s="90"/>
    </row>
    <row r="452183" spans="68:68" customFormat="1">
      <c r="BP452183" s="90"/>
    </row>
    <row r="452184" spans="68:68" customFormat="1">
      <c r="BP452184" s="90"/>
    </row>
    <row r="452185" spans="68:68" customFormat="1">
      <c r="BP452185" s="90"/>
    </row>
    <row r="452186" spans="68:68" customFormat="1">
      <c r="BP452186" s="90"/>
    </row>
    <row r="452187" spans="68:68" customFormat="1">
      <c r="BP452187" s="90"/>
    </row>
    <row r="452188" spans="68:68" customFormat="1">
      <c r="BP452188" s="90"/>
    </row>
    <row r="452189" spans="68:68" customFormat="1">
      <c r="BP452189" s="90"/>
    </row>
    <row r="452190" spans="68:68" customFormat="1">
      <c r="BP452190" s="90"/>
    </row>
    <row r="452191" spans="68:68" customFormat="1">
      <c r="BP452191" s="90"/>
    </row>
    <row r="452192" spans="68:68" customFormat="1">
      <c r="BP452192" s="90"/>
    </row>
    <row r="452193" spans="68:68" customFormat="1">
      <c r="BP452193" s="90"/>
    </row>
    <row r="452194" spans="68:68" customFormat="1">
      <c r="BP452194" s="90"/>
    </row>
    <row r="452195" spans="68:68" customFormat="1">
      <c r="BP452195" s="90"/>
    </row>
    <row r="452196" spans="68:68" customFormat="1">
      <c r="BP452196" s="90"/>
    </row>
    <row r="452197" spans="68:68" customFormat="1">
      <c r="BP452197" s="90"/>
    </row>
    <row r="452198" spans="68:68" customFormat="1">
      <c r="BP452198" s="90"/>
    </row>
    <row r="452199" spans="68:68" customFormat="1">
      <c r="BP452199" s="90"/>
    </row>
    <row r="452200" spans="68:68" customFormat="1">
      <c r="BP452200" s="90"/>
    </row>
    <row r="452201" spans="68:68" customFormat="1">
      <c r="BP452201" s="90"/>
    </row>
    <row r="452202" spans="68:68" customFormat="1">
      <c r="BP452202" s="90"/>
    </row>
    <row r="452203" spans="68:68" customFormat="1">
      <c r="BP452203" s="90"/>
    </row>
    <row r="452204" spans="68:68" customFormat="1">
      <c r="BP452204" s="90"/>
    </row>
    <row r="452205" spans="68:68" customFormat="1">
      <c r="BP452205" s="90"/>
    </row>
    <row r="452206" spans="68:68" customFormat="1">
      <c r="BP452206" s="90"/>
    </row>
    <row r="452207" spans="68:68" customFormat="1">
      <c r="BP452207" s="90"/>
    </row>
    <row r="452208" spans="68:68" customFormat="1">
      <c r="BP452208" s="90"/>
    </row>
    <row r="452209" spans="68:68" customFormat="1">
      <c r="BP452209" s="90"/>
    </row>
    <row r="452210" spans="68:68" customFormat="1">
      <c r="BP452210" s="90"/>
    </row>
    <row r="452211" spans="68:68" customFormat="1">
      <c r="BP452211" s="90"/>
    </row>
    <row r="452212" spans="68:68" customFormat="1">
      <c r="BP452212" s="90"/>
    </row>
    <row r="452213" spans="68:68" customFormat="1">
      <c r="BP452213" s="90"/>
    </row>
    <row r="452214" spans="68:68" customFormat="1">
      <c r="BP452214" s="90"/>
    </row>
    <row r="452215" spans="68:68" customFormat="1">
      <c r="BP452215" s="90"/>
    </row>
    <row r="452216" spans="68:68" customFormat="1">
      <c r="BP452216" s="90"/>
    </row>
    <row r="452217" spans="68:68" customFormat="1">
      <c r="BP452217" s="90"/>
    </row>
    <row r="452218" spans="68:68" customFormat="1">
      <c r="BP452218" s="90"/>
    </row>
    <row r="452219" spans="68:68" customFormat="1">
      <c r="BP452219" s="90"/>
    </row>
    <row r="452220" spans="68:68" customFormat="1">
      <c r="BP452220" s="90"/>
    </row>
    <row r="452221" spans="68:68" customFormat="1">
      <c r="BP452221" s="90"/>
    </row>
    <row r="452222" spans="68:68" customFormat="1">
      <c r="BP452222" s="90"/>
    </row>
    <row r="452223" spans="68:68" customFormat="1">
      <c r="BP452223" s="90"/>
    </row>
    <row r="452224" spans="68:68" customFormat="1">
      <c r="BP452224" s="90"/>
    </row>
    <row r="452225" spans="68:68" customFormat="1">
      <c r="BP452225" s="90"/>
    </row>
    <row r="452226" spans="68:68" customFormat="1">
      <c r="BP452226" s="90"/>
    </row>
    <row r="452227" spans="68:68" customFormat="1">
      <c r="BP452227" s="90"/>
    </row>
    <row r="452228" spans="68:68" customFormat="1">
      <c r="BP452228" s="90"/>
    </row>
    <row r="452229" spans="68:68" customFormat="1">
      <c r="BP452229" s="90"/>
    </row>
    <row r="452230" spans="68:68" customFormat="1">
      <c r="BP452230" s="90"/>
    </row>
    <row r="452231" spans="68:68" customFormat="1">
      <c r="BP452231" s="90"/>
    </row>
    <row r="452232" spans="68:68" customFormat="1">
      <c r="BP452232" s="90"/>
    </row>
    <row r="452233" spans="68:68" customFormat="1">
      <c r="BP452233" s="90"/>
    </row>
    <row r="452234" spans="68:68" customFormat="1">
      <c r="BP452234" s="90"/>
    </row>
    <row r="452235" spans="68:68" customFormat="1">
      <c r="BP452235" s="90"/>
    </row>
    <row r="452236" spans="68:68" customFormat="1">
      <c r="BP452236" s="90"/>
    </row>
    <row r="452237" spans="68:68" customFormat="1">
      <c r="BP452237" s="90"/>
    </row>
    <row r="452238" spans="68:68" customFormat="1">
      <c r="BP452238" s="90"/>
    </row>
    <row r="452239" spans="68:68" customFormat="1">
      <c r="BP452239" s="90"/>
    </row>
    <row r="452240" spans="68:68" customFormat="1">
      <c r="BP452240" s="90"/>
    </row>
    <row r="452241" spans="68:68" customFormat="1">
      <c r="BP452241" s="90"/>
    </row>
    <row r="452242" spans="68:68" customFormat="1">
      <c r="BP452242" s="90"/>
    </row>
    <row r="452243" spans="68:68" customFormat="1">
      <c r="BP452243" s="90"/>
    </row>
    <row r="452244" spans="68:68" customFormat="1">
      <c r="BP452244" s="90"/>
    </row>
    <row r="452245" spans="68:68" customFormat="1">
      <c r="BP452245" s="90"/>
    </row>
    <row r="452246" spans="68:68" customFormat="1">
      <c r="BP452246" s="90"/>
    </row>
    <row r="452247" spans="68:68" customFormat="1">
      <c r="BP452247" s="90"/>
    </row>
    <row r="452248" spans="68:68" customFormat="1">
      <c r="BP452248" s="90"/>
    </row>
    <row r="452249" spans="68:68" customFormat="1">
      <c r="BP452249" s="90"/>
    </row>
    <row r="452250" spans="68:68" customFormat="1">
      <c r="BP452250" s="90"/>
    </row>
    <row r="452251" spans="68:68" customFormat="1">
      <c r="BP452251" s="90"/>
    </row>
    <row r="452252" spans="68:68" customFormat="1">
      <c r="BP452252" s="90"/>
    </row>
    <row r="452253" spans="68:68" customFormat="1">
      <c r="BP452253" s="90"/>
    </row>
    <row r="452254" spans="68:68" customFormat="1">
      <c r="BP452254" s="90"/>
    </row>
    <row r="452255" spans="68:68" customFormat="1">
      <c r="BP452255" s="90"/>
    </row>
    <row r="452256" spans="68:68" customFormat="1">
      <c r="BP452256" s="90"/>
    </row>
    <row r="452257" spans="68:68" customFormat="1">
      <c r="BP452257" s="90"/>
    </row>
    <row r="452258" spans="68:68" customFormat="1">
      <c r="BP452258" s="90"/>
    </row>
    <row r="452259" spans="68:68" customFormat="1">
      <c r="BP452259" s="90"/>
    </row>
    <row r="452260" spans="68:68" customFormat="1">
      <c r="BP452260" s="90"/>
    </row>
    <row r="452261" spans="68:68" customFormat="1">
      <c r="BP452261" s="90"/>
    </row>
    <row r="452262" spans="68:68" customFormat="1">
      <c r="BP452262" s="90"/>
    </row>
    <row r="452263" spans="68:68" customFormat="1">
      <c r="BP452263" s="90"/>
    </row>
    <row r="452264" spans="68:68" customFormat="1">
      <c r="BP452264" s="90"/>
    </row>
    <row r="452265" spans="68:68" customFormat="1">
      <c r="BP452265" s="90"/>
    </row>
    <row r="452266" spans="68:68" customFormat="1">
      <c r="BP452266" s="90"/>
    </row>
    <row r="452267" spans="68:68" customFormat="1">
      <c r="BP452267" s="90"/>
    </row>
    <row r="452268" spans="68:68" customFormat="1">
      <c r="BP452268" s="90"/>
    </row>
    <row r="452269" spans="68:68" customFormat="1">
      <c r="BP452269" s="90"/>
    </row>
    <row r="452270" spans="68:68" customFormat="1">
      <c r="BP452270" s="90"/>
    </row>
    <row r="452271" spans="68:68" customFormat="1">
      <c r="BP452271" s="90"/>
    </row>
    <row r="452272" spans="68:68" customFormat="1">
      <c r="BP452272" s="90"/>
    </row>
    <row r="452273" spans="68:68" customFormat="1">
      <c r="BP452273" s="90"/>
    </row>
    <row r="452274" spans="68:68" customFormat="1">
      <c r="BP452274" s="90"/>
    </row>
    <row r="452275" spans="68:68" customFormat="1">
      <c r="BP452275" s="90"/>
    </row>
    <row r="452276" spans="68:68" customFormat="1">
      <c r="BP452276" s="90"/>
    </row>
    <row r="452277" spans="68:68" customFormat="1">
      <c r="BP452277" s="90"/>
    </row>
    <row r="452278" spans="68:68" customFormat="1">
      <c r="BP452278" s="90"/>
    </row>
    <row r="452279" spans="68:68" customFormat="1">
      <c r="BP452279" s="90"/>
    </row>
    <row r="452280" spans="68:68" customFormat="1">
      <c r="BP452280" s="90"/>
    </row>
    <row r="452281" spans="68:68" customFormat="1">
      <c r="BP452281" s="90"/>
    </row>
    <row r="452282" spans="68:68" customFormat="1">
      <c r="BP452282" s="90"/>
    </row>
    <row r="452283" spans="68:68" customFormat="1">
      <c r="BP452283" s="90"/>
    </row>
    <row r="452284" spans="68:68" customFormat="1">
      <c r="BP452284" s="90"/>
    </row>
    <row r="452285" spans="68:68" customFormat="1">
      <c r="BP452285" s="90"/>
    </row>
    <row r="452286" spans="68:68" customFormat="1">
      <c r="BP452286" s="90"/>
    </row>
    <row r="452287" spans="68:68" customFormat="1">
      <c r="BP452287" s="90"/>
    </row>
    <row r="452288" spans="68:68" customFormat="1">
      <c r="BP452288" s="90"/>
    </row>
    <row r="452289" spans="68:68" customFormat="1">
      <c r="BP452289" s="90"/>
    </row>
    <row r="452290" spans="68:68" customFormat="1">
      <c r="BP452290" s="90"/>
    </row>
    <row r="452291" spans="68:68" customFormat="1">
      <c r="BP452291" s="90"/>
    </row>
    <row r="452292" spans="68:68" customFormat="1">
      <c r="BP452292" s="90"/>
    </row>
    <row r="452293" spans="68:68" customFormat="1">
      <c r="BP452293" s="90"/>
    </row>
    <row r="452294" spans="68:68" customFormat="1">
      <c r="BP452294" s="90"/>
    </row>
    <row r="452295" spans="68:68" customFormat="1">
      <c r="BP452295" s="90"/>
    </row>
    <row r="452296" spans="68:68" customFormat="1">
      <c r="BP452296" s="90"/>
    </row>
    <row r="452297" spans="68:68" customFormat="1">
      <c r="BP452297" s="90"/>
    </row>
    <row r="452298" spans="68:68" customFormat="1">
      <c r="BP452298" s="90"/>
    </row>
    <row r="452299" spans="68:68" customFormat="1">
      <c r="BP452299" s="90"/>
    </row>
    <row r="452300" spans="68:68" customFormat="1">
      <c r="BP452300" s="90"/>
    </row>
    <row r="452301" spans="68:68" customFormat="1">
      <c r="BP452301" s="90"/>
    </row>
    <row r="452302" spans="68:68" customFormat="1">
      <c r="BP452302" s="90"/>
    </row>
    <row r="452303" spans="68:68" customFormat="1">
      <c r="BP452303" s="90"/>
    </row>
    <row r="452304" spans="68:68" customFormat="1">
      <c r="BP452304" s="90"/>
    </row>
    <row r="452305" spans="68:68" customFormat="1">
      <c r="BP452305" s="90"/>
    </row>
    <row r="452306" spans="68:68" customFormat="1">
      <c r="BP452306" s="90"/>
    </row>
    <row r="452307" spans="68:68" customFormat="1">
      <c r="BP452307" s="90"/>
    </row>
    <row r="452308" spans="68:68" customFormat="1">
      <c r="BP452308" s="90"/>
    </row>
    <row r="452309" spans="68:68" customFormat="1">
      <c r="BP452309" s="90"/>
    </row>
    <row r="452310" spans="68:68" customFormat="1">
      <c r="BP452310" s="90"/>
    </row>
    <row r="452311" spans="68:68" customFormat="1">
      <c r="BP452311" s="90"/>
    </row>
    <row r="452312" spans="68:68" customFormat="1">
      <c r="BP452312" s="90"/>
    </row>
    <row r="452313" spans="68:68" customFormat="1">
      <c r="BP452313" s="90"/>
    </row>
    <row r="452314" spans="68:68" customFormat="1">
      <c r="BP452314" s="90"/>
    </row>
    <row r="452315" spans="68:68" customFormat="1">
      <c r="BP452315" s="90"/>
    </row>
    <row r="452316" spans="68:68" customFormat="1">
      <c r="BP452316" s="90"/>
    </row>
    <row r="452317" spans="68:68" customFormat="1">
      <c r="BP452317" s="90"/>
    </row>
    <row r="452318" spans="68:68" customFormat="1">
      <c r="BP452318" s="90"/>
    </row>
    <row r="452319" spans="68:68" customFormat="1">
      <c r="BP452319" s="90"/>
    </row>
    <row r="452320" spans="68:68" customFormat="1">
      <c r="BP452320" s="90"/>
    </row>
    <row r="452321" spans="68:68" customFormat="1">
      <c r="BP452321" s="90"/>
    </row>
    <row r="452322" spans="68:68" customFormat="1">
      <c r="BP452322" s="90"/>
    </row>
    <row r="452323" spans="68:68" customFormat="1">
      <c r="BP452323" s="90"/>
    </row>
    <row r="452324" spans="68:68" customFormat="1">
      <c r="BP452324" s="90"/>
    </row>
    <row r="452325" spans="68:68" customFormat="1">
      <c r="BP452325" s="90"/>
    </row>
    <row r="452326" spans="68:68" customFormat="1">
      <c r="BP452326" s="90"/>
    </row>
    <row r="452327" spans="68:68" customFormat="1">
      <c r="BP452327" s="90"/>
    </row>
    <row r="452328" spans="68:68" customFormat="1">
      <c r="BP452328" s="90"/>
    </row>
    <row r="452329" spans="68:68" customFormat="1">
      <c r="BP452329" s="90"/>
    </row>
    <row r="452330" spans="68:68" customFormat="1">
      <c r="BP452330" s="90"/>
    </row>
    <row r="452331" spans="68:68" customFormat="1">
      <c r="BP452331" s="90"/>
    </row>
    <row r="452332" spans="68:68" customFormat="1">
      <c r="BP452332" s="90"/>
    </row>
    <row r="452333" spans="68:68" customFormat="1">
      <c r="BP452333" s="90"/>
    </row>
    <row r="452334" spans="68:68" customFormat="1">
      <c r="BP452334" s="90"/>
    </row>
    <row r="452335" spans="68:68" customFormat="1">
      <c r="BP452335" s="90"/>
    </row>
    <row r="452336" spans="68:68" customFormat="1">
      <c r="BP452336" s="90"/>
    </row>
    <row r="452337" spans="68:68" customFormat="1">
      <c r="BP452337" s="90"/>
    </row>
    <row r="452338" spans="68:68" customFormat="1">
      <c r="BP452338" s="90"/>
    </row>
    <row r="452339" spans="68:68" customFormat="1">
      <c r="BP452339" s="90"/>
    </row>
    <row r="452340" spans="68:68" customFormat="1">
      <c r="BP452340" s="90"/>
    </row>
    <row r="452341" spans="68:68" customFormat="1">
      <c r="BP452341" s="90"/>
    </row>
    <row r="452342" spans="68:68" customFormat="1">
      <c r="BP452342" s="90"/>
    </row>
    <row r="452343" spans="68:68" customFormat="1">
      <c r="BP452343" s="90"/>
    </row>
    <row r="452344" spans="68:68" customFormat="1">
      <c r="BP452344" s="90"/>
    </row>
    <row r="452345" spans="68:68" customFormat="1">
      <c r="BP452345" s="90"/>
    </row>
    <row r="452346" spans="68:68" customFormat="1">
      <c r="BP452346" s="90"/>
    </row>
    <row r="452347" spans="68:68" customFormat="1">
      <c r="BP452347" s="90"/>
    </row>
    <row r="452348" spans="68:68" customFormat="1">
      <c r="BP452348" s="90"/>
    </row>
    <row r="452349" spans="68:68" customFormat="1">
      <c r="BP452349" s="90"/>
    </row>
    <row r="452350" spans="68:68" customFormat="1">
      <c r="BP452350" s="90"/>
    </row>
    <row r="452351" spans="68:68" customFormat="1">
      <c r="BP452351" s="90"/>
    </row>
    <row r="452352" spans="68:68" customFormat="1">
      <c r="BP452352" s="90"/>
    </row>
    <row r="452353" spans="68:68" customFormat="1">
      <c r="BP452353" s="90"/>
    </row>
    <row r="452354" spans="68:68" customFormat="1">
      <c r="BP452354" s="90"/>
    </row>
    <row r="452355" spans="68:68" customFormat="1">
      <c r="BP452355" s="90"/>
    </row>
    <row r="452356" spans="68:68" customFormat="1">
      <c r="BP452356" s="90"/>
    </row>
    <row r="452357" spans="68:68" customFormat="1">
      <c r="BP452357" s="90"/>
    </row>
    <row r="452358" spans="68:68" customFormat="1">
      <c r="BP452358" s="90"/>
    </row>
    <row r="452359" spans="68:68" customFormat="1">
      <c r="BP452359" s="90"/>
    </row>
    <row r="452360" spans="68:68" customFormat="1">
      <c r="BP452360" s="90"/>
    </row>
    <row r="452361" spans="68:68" customFormat="1">
      <c r="BP452361" s="90"/>
    </row>
    <row r="452362" spans="68:68" customFormat="1">
      <c r="BP452362" s="90"/>
    </row>
    <row r="452363" spans="68:68" customFormat="1">
      <c r="BP452363" s="90"/>
    </row>
    <row r="452364" spans="68:68" customFormat="1">
      <c r="BP452364" s="90"/>
    </row>
    <row r="452365" spans="68:68" customFormat="1">
      <c r="BP452365" s="90"/>
    </row>
    <row r="452366" spans="68:68" customFormat="1">
      <c r="BP452366" s="90"/>
    </row>
    <row r="452367" spans="68:68" customFormat="1">
      <c r="BP452367" s="90"/>
    </row>
    <row r="452368" spans="68:68" customFormat="1">
      <c r="BP452368" s="90"/>
    </row>
    <row r="452369" spans="68:68" customFormat="1">
      <c r="BP452369" s="90"/>
    </row>
    <row r="452370" spans="68:68" customFormat="1">
      <c r="BP452370" s="90"/>
    </row>
    <row r="452371" spans="68:68" customFormat="1">
      <c r="BP452371" s="90"/>
    </row>
    <row r="452372" spans="68:68" customFormat="1">
      <c r="BP452372" s="90"/>
    </row>
    <row r="452373" spans="68:68" customFormat="1">
      <c r="BP452373" s="90"/>
    </row>
    <row r="452374" spans="68:68" customFormat="1">
      <c r="BP452374" s="90"/>
    </row>
    <row r="452375" spans="68:68" customFormat="1">
      <c r="BP452375" s="90"/>
    </row>
    <row r="452376" spans="68:68" customFormat="1">
      <c r="BP452376" s="90"/>
    </row>
    <row r="452377" spans="68:68" customFormat="1">
      <c r="BP452377" s="90"/>
    </row>
    <row r="452378" spans="68:68" customFormat="1">
      <c r="BP452378" s="90"/>
    </row>
    <row r="452379" spans="68:68" customFormat="1">
      <c r="BP452379" s="90"/>
    </row>
    <row r="452380" spans="68:68" customFormat="1">
      <c r="BP452380" s="90"/>
    </row>
    <row r="452381" spans="68:68" customFormat="1">
      <c r="BP452381" s="90"/>
    </row>
    <row r="452382" spans="68:68" customFormat="1">
      <c r="BP452382" s="90"/>
    </row>
    <row r="452383" spans="68:68" customFormat="1">
      <c r="BP452383" s="90"/>
    </row>
    <row r="452384" spans="68:68" customFormat="1">
      <c r="BP452384" s="90"/>
    </row>
    <row r="452385" spans="68:68" customFormat="1">
      <c r="BP452385" s="90"/>
    </row>
    <row r="452386" spans="68:68" customFormat="1">
      <c r="BP452386" s="90"/>
    </row>
    <row r="452387" spans="68:68" customFormat="1">
      <c r="BP452387" s="90"/>
    </row>
    <row r="452388" spans="68:68" customFormat="1">
      <c r="BP452388" s="90"/>
    </row>
    <row r="452389" spans="68:68" customFormat="1">
      <c r="BP452389" s="90"/>
    </row>
    <row r="452390" spans="68:68" customFormat="1">
      <c r="BP452390" s="90"/>
    </row>
    <row r="452391" spans="68:68" customFormat="1">
      <c r="BP452391" s="90"/>
    </row>
    <row r="452392" spans="68:68" customFormat="1">
      <c r="BP452392" s="90"/>
    </row>
    <row r="452393" spans="68:68" customFormat="1">
      <c r="BP452393" s="90"/>
    </row>
    <row r="452394" spans="68:68" customFormat="1">
      <c r="BP452394" s="90"/>
    </row>
    <row r="452395" spans="68:68" customFormat="1">
      <c r="BP452395" s="90"/>
    </row>
    <row r="452396" spans="68:68" customFormat="1">
      <c r="BP452396" s="90"/>
    </row>
    <row r="452397" spans="68:68" customFormat="1">
      <c r="BP452397" s="90"/>
    </row>
    <row r="452398" spans="68:68" customFormat="1">
      <c r="BP452398" s="90"/>
    </row>
    <row r="452399" spans="68:68" customFormat="1">
      <c r="BP452399" s="90"/>
    </row>
    <row r="452400" spans="68:68" customFormat="1">
      <c r="BP452400" s="90"/>
    </row>
    <row r="452401" spans="68:68" customFormat="1">
      <c r="BP452401" s="90"/>
    </row>
    <row r="452402" spans="68:68" customFormat="1">
      <c r="BP452402" s="90"/>
    </row>
    <row r="452403" spans="68:68" customFormat="1">
      <c r="BP452403" s="90"/>
    </row>
    <row r="452404" spans="68:68" customFormat="1">
      <c r="BP452404" s="90"/>
    </row>
    <row r="452405" spans="68:68" customFormat="1">
      <c r="BP452405" s="90"/>
    </row>
    <row r="452406" spans="68:68" customFormat="1">
      <c r="BP452406" s="90"/>
    </row>
    <row r="452407" spans="68:68" customFormat="1">
      <c r="BP452407" s="90"/>
    </row>
    <row r="452408" spans="68:68" customFormat="1">
      <c r="BP452408" s="90"/>
    </row>
    <row r="452409" spans="68:68" customFormat="1">
      <c r="BP452409" s="90"/>
    </row>
    <row r="452410" spans="68:68" customFormat="1">
      <c r="BP452410" s="90"/>
    </row>
    <row r="452411" spans="68:68" customFormat="1">
      <c r="BP452411" s="90"/>
    </row>
    <row r="452412" spans="68:68" customFormat="1">
      <c r="BP452412" s="90"/>
    </row>
    <row r="452413" spans="68:68" customFormat="1">
      <c r="BP452413" s="90"/>
    </row>
    <row r="452414" spans="68:68" customFormat="1">
      <c r="BP452414" s="90"/>
    </row>
    <row r="452415" spans="68:68" customFormat="1">
      <c r="BP452415" s="90"/>
    </row>
    <row r="452416" spans="68:68" customFormat="1">
      <c r="BP452416" s="90"/>
    </row>
    <row r="452417" spans="68:68" customFormat="1">
      <c r="BP452417" s="90"/>
    </row>
    <row r="452418" spans="68:68" customFormat="1">
      <c r="BP452418" s="90"/>
    </row>
    <row r="452419" spans="68:68" customFormat="1">
      <c r="BP452419" s="90"/>
    </row>
    <row r="452420" spans="68:68" customFormat="1">
      <c r="BP452420" s="90"/>
    </row>
    <row r="452421" spans="68:68" customFormat="1">
      <c r="BP452421" s="90"/>
    </row>
    <row r="452422" spans="68:68" customFormat="1">
      <c r="BP452422" s="90"/>
    </row>
    <row r="452423" spans="68:68" customFormat="1">
      <c r="BP452423" s="90"/>
    </row>
    <row r="452424" spans="68:68" customFormat="1">
      <c r="BP452424" s="90"/>
    </row>
    <row r="452425" spans="68:68" customFormat="1">
      <c r="BP452425" s="90"/>
    </row>
    <row r="452426" spans="68:68" customFormat="1">
      <c r="BP452426" s="90"/>
    </row>
    <row r="452427" spans="68:68" customFormat="1">
      <c r="BP452427" s="90"/>
    </row>
    <row r="452428" spans="68:68" customFormat="1">
      <c r="BP452428" s="90"/>
    </row>
    <row r="452429" spans="68:68" customFormat="1">
      <c r="BP452429" s="90"/>
    </row>
    <row r="452430" spans="68:68" customFormat="1">
      <c r="BP452430" s="90"/>
    </row>
    <row r="452431" spans="68:68" customFormat="1">
      <c r="BP452431" s="90"/>
    </row>
    <row r="452432" spans="68:68" customFormat="1">
      <c r="BP452432" s="90"/>
    </row>
    <row r="452433" spans="68:68" customFormat="1">
      <c r="BP452433" s="90"/>
    </row>
    <row r="452434" spans="68:68" customFormat="1">
      <c r="BP452434" s="90"/>
    </row>
    <row r="452435" spans="68:68" customFormat="1">
      <c r="BP452435" s="90"/>
    </row>
    <row r="452436" spans="68:68" customFormat="1">
      <c r="BP452436" s="90"/>
    </row>
    <row r="452437" spans="68:68" customFormat="1">
      <c r="BP452437" s="90"/>
    </row>
    <row r="452438" spans="68:68" customFormat="1">
      <c r="BP452438" s="90"/>
    </row>
    <row r="452439" spans="68:68" customFormat="1">
      <c r="BP452439" s="90"/>
    </row>
    <row r="452440" spans="68:68" customFormat="1">
      <c r="BP452440" s="90"/>
    </row>
    <row r="452441" spans="68:68" customFormat="1">
      <c r="BP452441" s="90"/>
    </row>
    <row r="452442" spans="68:68" customFormat="1">
      <c r="BP452442" s="90"/>
    </row>
    <row r="452443" spans="68:68" customFormat="1">
      <c r="BP452443" s="90"/>
    </row>
    <row r="452444" spans="68:68" customFormat="1">
      <c r="BP452444" s="90"/>
    </row>
    <row r="452445" spans="68:68" customFormat="1">
      <c r="BP452445" s="90"/>
    </row>
    <row r="452446" spans="68:68" customFormat="1">
      <c r="BP452446" s="90"/>
    </row>
    <row r="452447" spans="68:68" customFormat="1">
      <c r="BP452447" s="90"/>
    </row>
    <row r="452448" spans="68:68" customFormat="1">
      <c r="BP452448" s="90"/>
    </row>
    <row r="452449" spans="68:68" customFormat="1">
      <c r="BP452449" s="90"/>
    </row>
    <row r="452450" spans="68:68" customFormat="1">
      <c r="BP452450" s="90"/>
    </row>
    <row r="452451" spans="68:68" customFormat="1">
      <c r="BP452451" s="90"/>
    </row>
    <row r="452452" spans="68:68" customFormat="1">
      <c r="BP452452" s="90"/>
    </row>
    <row r="452453" spans="68:68" customFormat="1">
      <c r="BP452453" s="90"/>
    </row>
    <row r="452454" spans="68:68" customFormat="1">
      <c r="BP452454" s="90"/>
    </row>
    <row r="452455" spans="68:68" customFormat="1">
      <c r="BP452455" s="90"/>
    </row>
    <row r="452456" spans="68:68" customFormat="1">
      <c r="BP452456" s="90"/>
    </row>
    <row r="452457" spans="68:68" customFormat="1">
      <c r="BP452457" s="90"/>
    </row>
    <row r="452458" spans="68:68" customFormat="1">
      <c r="BP452458" s="90"/>
    </row>
    <row r="452459" spans="68:68" customFormat="1">
      <c r="BP452459" s="90"/>
    </row>
    <row r="452460" spans="68:68" customFormat="1">
      <c r="BP452460" s="90"/>
    </row>
    <row r="452461" spans="68:68" customFormat="1">
      <c r="BP452461" s="90"/>
    </row>
    <row r="452462" spans="68:68" customFormat="1">
      <c r="BP452462" s="90"/>
    </row>
    <row r="452463" spans="68:68" customFormat="1">
      <c r="BP452463" s="90"/>
    </row>
    <row r="452464" spans="68:68" customFormat="1">
      <c r="BP452464" s="90"/>
    </row>
    <row r="452465" spans="68:68" customFormat="1">
      <c r="BP452465" s="90"/>
    </row>
    <row r="452466" spans="68:68" customFormat="1">
      <c r="BP452466" s="90"/>
    </row>
    <row r="452467" spans="68:68" customFormat="1">
      <c r="BP452467" s="90"/>
    </row>
    <row r="452468" spans="68:68" customFormat="1">
      <c r="BP452468" s="90"/>
    </row>
    <row r="452469" spans="68:68" customFormat="1">
      <c r="BP452469" s="90"/>
    </row>
    <row r="452470" spans="68:68" customFormat="1">
      <c r="BP452470" s="90"/>
    </row>
    <row r="452471" spans="68:68" customFormat="1">
      <c r="BP452471" s="90"/>
    </row>
    <row r="452472" spans="68:68" customFormat="1">
      <c r="BP452472" s="90"/>
    </row>
    <row r="452473" spans="68:68" customFormat="1">
      <c r="BP452473" s="90"/>
    </row>
    <row r="452474" spans="68:68" customFormat="1">
      <c r="BP452474" s="90"/>
    </row>
    <row r="452475" spans="68:68" customFormat="1">
      <c r="BP452475" s="90"/>
    </row>
    <row r="452476" spans="68:68" customFormat="1">
      <c r="BP452476" s="90"/>
    </row>
    <row r="452477" spans="68:68" customFormat="1">
      <c r="BP452477" s="90"/>
    </row>
    <row r="452478" spans="68:68" customFormat="1">
      <c r="BP452478" s="90"/>
    </row>
    <row r="452479" spans="68:68" customFormat="1">
      <c r="BP452479" s="90"/>
    </row>
    <row r="452480" spans="68:68" customFormat="1">
      <c r="BP452480" s="90"/>
    </row>
    <row r="452481" spans="68:68" customFormat="1">
      <c r="BP452481" s="90"/>
    </row>
    <row r="452482" spans="68:68" customFormat="1">
      <c r="BP452482" s="90"/>
    </row>
    <row r="452483" spans="68:68" customFormat="1">
      <c r="BP452483" s="90"/>
    </row>
    <row r="452484" spans="68:68" customFormat="1">
      <c r="BP452484" s="90"/>
    </row>
    <row r="452485" spans="68:68" customFormat="1">
      <c r="BP452485" s="90"/>
    </row>
    <row r="452486" spans="68:68" customFormat="1">
      <c r="BP452486" s="90"/>
    </row>
    <row r="452487" spans="68:68" customFormat="1">
      <c r="BP452487" s="90"/>
    </row>
    <row r="452488" spans="68:68" customFormat="1">
      <c r="BP452488" s="90"/>
    </row>
    <row r="452489" spans="68:68" customFormat="1">
      <c r="BP452489" s="90"/>
    </row>
    <row r="452490" spans="68:68" customFormat="1">
      <c r="BP452490" s="90"/>
    </row>
    <row r="452491" spans="68:68" customFormat="1">
      <c r="BP452491" s="90"/>
    </row>
    <row r="452492" spans="68:68" customFormat="1">
      <c r="BP452492" s="90"/>
    </row>
    <row r="452493" spans="68:68" customFormat="1">
      <c r="BP452493" s="90"/>
    </row>
    <row r="452494" spans="68:68" customFormat="1">
      <c r="BP452494" s="90"/>
    </row>
    <row r="452495" spans="68:68" customFormat="1">
      <c r="BP452495" s="90"/>
    </row>
    <row r="452496" spans="68:68" customFormat="1">
      <c r="BP452496" s="90"/>
    </row>
    <row r="452497" spans="68:68" customFormat="1">
      <c r="BP452497" s="90"/>
    </row>
    <row r="452498" spans="68:68" customFormat="1">
      <c r="BP452498" s="90"/>
    </row>
    <row r="452499" spans="68:68" customFormat="1">
      <c r="BP452499" s="90"/>
    </row>
    <row r="452500" spans="68:68" customFormat="1">
      <c r="BP452500" s="90"/>
    </row>
    <row r="452501" spans="68:68" customFormat="1">
      <c r="BP452501" s="90"/>
    </row>
    <row r="452502" spans="68:68" customFormat="1">
      <c r="BP452502" s="90"/>
    </row>
    <row r="452503" spans="68:68" customFormat="1">
      <c r="BP452503" s="90"/>
    </row>
    <row r="452504" spans="68:68" customFormat="1">
      <c r="BP452504" s="90"/>
    </row>
    <row r="452505" spans="68:68" customFormat="1">
      <c r="BP452505" s="90"/>
    </row>
    <row r="452506" spans="68:68" customFormat="1">
      <c r="BP452506" s="90"/>
    </row>
    <row r="452507" spans="68:68" customFormat="1">
      <c r="BP452507" s="90"/>
    </row>
    <row r="452508" spans="68:68" customFormat="1">
      <c r="BP452508" s="90"/>
    </row>
    <row r="452509" spans="68:68" customFormat="1">
      <c r="BP452509" s="90"/>
    </row>
    <row r="452510" spans="68:68" customFormat="1">
      <c r="BP452510" s="90"/>
    </row>
    <row r="452511" spans="68:68" customFormat="1">
      <c r="BP452511" s="90"/>
    </row>
    <row r="452512" spans="68:68" customFormat="1">
      <c r="BP452512" s="90"/>
    </row>
    <row r="452513" spans="68:68" customFormat="1">
      <c r="BP452513" s="90"/>
    </row>
    <row r="452514" spans="68:68" customFormat="1">
      <c r="BP452514" s="90"/>
    </row>
    <row r="452515" spans="68:68" customFormat="1">
      <c r="BP452515" s="90"/>
    </row>
    <row r="452516" spans="68:68" customFormat="1">
      <c r="BP452516" s="90"/>
    </row>
    <row r="452517" spans="68:68" customFormat="1">
      <c r="BP452517" s="90"/>
    </row>
    <row r="452518" spans="68:68" customFormat="1">
      <c r="BP452518" s="90"/>
    </row>
    <row r="452519" spans="68:68" customFormat="1">
      <c r="BP452519" s="90"/>
    </row>
    <row r="452520" spans="68:68" customFormat="1">
      <c r="BP452520" s="90"/>
    </row>
    <row r="452521" spans="68:68" customFormat="1">
      <c r="BP452521" s="90"/>
    </row>
    <row r="452522" spans="68:68" customFormat="1">
      <c r="BP452522" s="90"/>
    </row>
    <row r="452523" spans="68:68" customFormat="1">
      <c r="BP452523" s="90"/>
    </row>
    <row r="452524" spans="68:68" customFormat="1">
      <c r="BP452524" s="90"/>
    </row>
    <row r="452525" spans="68:68" customFormat="1">
      <c r="BP452525" s="90"/>
    </row>
    <row r="452526" spans="68:68" customFormat="1">
      <c r="BP452526" s="90"/>
    </row>
    <row r="452527" spans="68:68" customFormat="1">
      <c r="BP452527" s="90"/>
    </row>
    <row r="452528" spans="68:68" customFormat="1">
      <c r="BP452528" s="90"/>
    </row>
    <row r="452529" spans="68:68" customFormat="1">
      <c r="BP452529" s="90"/>
    </row>
    <row r="452530" spans="68:68" customFormat="1">
      <c r="BP452530" s="90"/>
    </row>
    <row r="452531" spans="68:68" customFormat="1">
      <c r="BP452531" s="90"/>
    </row>
    <row r="452532" spans="68:68" customFormat="1">
      <c r="BP452532" s="90"/>
    </row>
    <row r="452533" spans="68:68" customFormat="1">
      <c r="BP452533" s="90"/>
    </row>
    <row r="452534" spans="68:68" customFormat="1">
      <c r="BP452534" s="90"/>
    </row>
    <row r="452535" spans="68:68" customFormat="1">
      <c r="BP452535" s="90"/>
    </row>
    <row r="452536" spans="68:68" customFormat="1">
      <c r="BP452536" s="90"/>
    </row>
    <row r="452537" spans="68:68" customFormat="1">
      <c r="BP452537" s="90"/>
    </row>
    <row r="452538" spans="68:68" customFormat="1">
      <c r="BP452538" s="90"/>
    </row>
    <row r="452539" spans="68:68" customFormat="1">
      <c r="BP452539" s="90"/>
    </row>
    <row r="452540" spans="68:68" customFormat="1">
      <c r="BP452540" s="90"/>
    </row>
    <row r="452541" spans="68:68" customFormat="1">
      <c r="BP452541" s="90"/>
    </row>
    <row r="452542" spans="68:68" customFormat="1">
      <c r="BP452542" s="90"/>
    </row>
    <row r="452543" spans="68:68" customFormat="1">
      <c r="BP452543" s="90"/>
    </row>
    <row r="452544" spans="68:68" customFormat="1">
      <c r="BP452544" s="90"/>
    </row>
    <row r="452545" spans="68:68" customFormat="1">
      <c r="BP452545" s="90"/>
    </row>
    <row r="452546" spans="68:68" customFormat="1">
      <c r="BP452546" s="90"/>
    </row>
    <row r="452547" spans="68:68" customFormat="1">
      <c r="BP452547" s="90"/>
    </row>
    <row r="452548" spans="68:68" customFormat="1">
      <c r="BP452548" s="90"/>
    </row>
    <row r="452549" spans="68:68" customFormat="1">
      <c r="BP452549" s="90"/>
    </row>
    <row r="452550" spans="68:68" customFormat="1">
      <c r="BP452550" s="90"/>
    </row>
    <row r="452551" spans="68:68" customFormat="1">
      <c r="BP452551" s="90"/>
    </row>
    <row r="452552" spans="68:68" customFormat="1">
      <c r="BP452552" s="90"/>
    </row>
    <row r="452553" spans="68:68" customFormat="1">
      <c r="BP452553" s="90"/>
    </row>
    <row r="452554" spans="68:68" customFormat="1">
      <c r="BP452554" s="90"/>
    </row>
    <row r="452555" spans="68:68" customFormat="1">
      <c r="BP452555" s="90"/>
    </row>
    <row r="452556" spans="68:68" customFormat="1">
      <c r="BP452556" s="90"/>
    </row>
    <row r="452557" spans="68:68" customFormat="1">
      <c r="BP452557" s="90"/>
    </row>
    <row r="452558" spans="68:68" customFormat="1">
      <c r="BP452558" s="90"/>
    </row>
    <row r="452559" spans="68:68" customFormat="1">
      <c r="BP452559" s="90"/>
    </row>
    <row r="452560" spans="68:68" customFormat="1">
      <c r="BP452560" s="90"/>
    </row>
    <row r="452561" spans="68:68" customFormat="1">
      <c r="BP452561" s="90"/>
    </row>
    <row r="452562" spans="68:68" customFormat="1">
      <c r="BP452562" s="90"/>
    </row>
    <row r="452563" spans="68:68" customFormat="1">
      <c r="BP452563" s="90"/>
    </row>
    <row r="452564" spans="68:68" customFormat="1">
      <c r="BP452564" s="90"/>
    </row>
    <row r="452565" spans="68:68" customFormat="1">
      <c r="BP452565" s="90"/>
    </row>
    <row r="452566" spans="68:68" customFormat="1">
      <c r="BP452566" s="90"/>
    </row>
    <row r="452567" spans="68:68" customFormat="1">
      <c r="BP452567" s="90"/>
    </row>
    <row r="452568" spans="68:68" customFormat="1">
      <c r="BP452568" s="90"/>
    </row>
    <row r="452569" spans="68:68" customFormat="1">
      <c r="BP452569" s="90"/>
    </row>
    <row r="452570" spans="68:68" customFormat="1">
      <c r="BP452570" s="90"/>
    </row>
    <row r="452571" spans="68:68" customFormat="1">
      <c r="BP452571" s="90"/>
    </row>
    <row r="452572" spans="68:68" customFormat="1">
      <c r="BP452572" s="90"/>
    </row>
    <row r="452573" spans="68:68" customFormat="1">
      <c r="BP452573" s="90"/>
    </row>
    <row r="452574" spans="68:68" customFormat="1">
      <c r="BP452574" s="90"/>
    </row>
    <row r="452575" spans="68:68" customFormat="1">
      <c r="BP452575" s="90"/>
    </row>
    <row r="452576" spans="68:68" customFormat="1">
      <c r="BP452576" s="90"/>
    </row>
    <row r="452577" spans="68:68" customFormat="1">
      <c r="BP452577" s="90"/>
    </row>
    <row r="452578" spans="68:68" customFormat="1">
      <c r="BP452578" s="90"/>
    </row>
    <row r="452579" spans="68:68" customFormat="1">
      <c r="BP452579" s="90"/>
    </row>
    <row r="452580" spans="68:68" customFormat="1">
      <c r="BP452580" s="90"/>
    </row>
    <row r="452581" spans="68:68" customFormat="1">
      <c r="BP452581" s="90"/>
    </row>
    <row r="452582" spans="68:68" customFormat="1">
      <c r="BP452582" s="90"/>
    </row>
    <row r="452583" spans="68:68" customFormat="1">
      <c r="BP452583" s="90"/>
    </row>
    <row r="452584" spans="68:68" customFormat="1">
      <c r="BP452584" s="90"/>
    </row>
    <row r="452585" spans="68:68" customFormat="1">
      <c r="BP452585" s="90"/>
    </row>
    <row r="452586" spans="68:68" customFormat="1">
      <c r="BP452586" s="90"/>
    </row>
    <row r="452587" spans="68:68" customFormat="1">
      <c r="BP452587" s="90"/>
    </row>
    <row r="452588" spans="68:68" customFormat="1">
      <c r="BP452588" s="90"/>
    </row>
    <row r="452589" spans="68:68" customFormat="1">
      <c r="BP452589" s="90"/>
    </row>
    <row r="452590" spans="68:68" customFormat="1">
      <c r="BP452590" s="90"/>
    </row>
    <row r="452591" spans="68:68" customFormat="1">
      <c r="BP452591" s="90"/>
    </row>
    <row r="452592" spans="68:68" customFormat="1">
      <c r="BP452592" s="90"/>
    </row>
    <row r="452593" spans="68:68" customFormat="1">
      <c r="BP452593" s="90"/>
    </row>
    <row r="452594" spans="68:68" customFormat="1">
      <c r="BP452594" s="90"/>
    </row>
    <row r="452595" spans="68:68" customFormat="1">
      <c r="BP452595" s="90"/>
    </row>
    <row r="452596" spans="68:68" customFormat="1">
      <c r="BP452596" s="90"/>
    </row>
    <row r="452597" spans="68:68" customFormat="1">
      <c r="BP452597" s="90"/>
    </row>
    <row r="452598" spans="68:68" customFormat="1">
      <c r="BP452598" s="90"/>
    </row>
    <row r="452599" spans="68:68" customFormat="1">
      <c r="BP452599" s="90"/>
    </row>
    <row r="452600" spans="68:68" customFormat="1">
      <c r="BP452600" s="90"/>
    </row>
    <row r="452601" spans="68:68" customFormat="1">
      <c r="BP452601" s="90"/>
    </row>
    <row r="452602" spans="68:68" customFormat="1">
      <c r="BP452602" s="90"/>
    </row>
    <row r="452603" spans="68:68" customFormat="1">
      <c r="BP452603" s="90"/>
    </row>
    <row r="452604" spans="68:68" customFormat="1">
      <c r="BP452604" s="90"/>
    </row>
    <row r="452605" spans="68:68" customFormat="1">
      <c r="BP452605" s="90"/>
    </row>
    <row r="452606" spans="68:68" customFormat="1">
      <c r="BP452606" s="90"/>
    </row>
    <row r="452607" spans="68:68" customFormat="1">
      <c r="BP452607" s="90"/>
    </row>
    <row r="452608" spans="68:68" customFormat="1">
      <c r="BP452608" s="90"/>
    </row>
    <row r="452609" spans="68:68" customFormat="1">
      <c r="BP452609" s="90"/>
    </row>
    <row r="452610" spans="68:68" customFormat="1">
      <c r="BP452610" s="90"/>
    </row>
    <row r="452611" spans="68:68" customFormat="1">
      <c r="BP452611" s="90"/>
    </row>
    <row r="452612" spans="68:68" customFormat="1">
      <c r="BP452612" s="90"/>
    </row>
    <row r="452613" spans="68:68" customFormat="1">
      <c r="BP452613" s="90"/>
    </row>
    <row r="452614" spans="68:68" customFormat="1">
      <c r="BP452614" s="90"/>
    </row>
    <row r="452615" spans="68:68" customFormat="1">
      <c r="BP452615" s="90"/>
    </row>
    <row r="452616" spans="68:68" customFormat="1">
      <c r="BP452616" s="90"/>
    </row>
    <row r="452617" spans="68:68" customFormat="1">
      <c r="BP452617" s="90"/>
    </row>
    <row r="452618" spans="68:68" customFormat="1">
      <c r="BP452618" s="90"/>
    </row>
    <row r="452619" spans="68:68" customFormat="1">
      <c r="BP452619" s="90"/>
    </row>
    <row r="452620" spans="68:68" customFormat="1">
      <c r="BP452620" s="90"/>
    </row>
    <row r="452621" spans="68:68" customFormat="1">
      <c r="BP452621" s="90"/>
    </row>
    <row r="452622" spans="68:68" customFormat="1">
      <c r="BP452622" s="90"/>
    </row>
    <row r="452623" spans="68:68" customFormat="1">
      <c r="BP452623" s="90"/>
    </row>
    <row r="452624" spans="68:68" customFormat="1">
      <c r="BP452624" s="90"/>
    </row>
    <row r="452625" spans="68:68" customFormat="1">
      <c r="BP452625" s="90"/>
    </row>
    <row r="452626" spans="68:68" customFormat="1">
      <c r="BP452626" s="90"/>
    </row>
    <row r="452627" spans="68:68" customFormat="1">
      <c r="BP452627" s="90"/>
    </row>
    <row r="452628" spans="68:68" customFormat="1">
      <c r="BP452628" s="90"/>
    </row>
    <row r="452629" spans="68:68" customFormat="1">
      <c r="BP452629" s="90"/>
    </row>
    <row r="452630" spans="68:68" customFormat="1">
      <c r="BP452630" s="90"/>
    </row>
    <row r="452631" spans="68:68" customFormat="1">
      <c r="BP452631" s="90"/>
    </row>
    <row r="452632" spans="68:68" customFormat="1">
      <c r="BP452632" s="90"/>
    </row>
    <row r="452633" spans="68:68" customFormat="1">
      <c r="BP452633" s="90"/>
    </row>
    <row r="452634" spans="68:68" customFormat="1">
      <c r="BP452634" s="90"/>
    </row>
    <row r="452635" spans="68:68" customFormat="1">
      <c r="BP452635" s="90"/>
    </row>
    <row r="452636" spans="68:68" customFormat="1">
      <c r="BP452636" s="90"/>
    </row>
    <row r="452637" spans="68:68" customFormat="1">
      <c r="BP452637" s="90"/>
    </row>
    <row r="452638" spans="68:68" customFormat="1">
      <c r="BP452638" s="90"/>
    </row>
    <row r="452639" spans="68:68" customFormat="1">
      <c r="BP452639" s="90"/>
    </row>
    <row r="452640" spans="68:68" customFormat="1">
      <c r="BP452640" s="90"/>
    </row>
    <row r="452641" spans="68:68" customFormat="1">
      <c r="BP452641" s="90"/>
    </row>
    <row r="452642" spans="68:68" customFormat="1">
      <c r="BP452642" s="90"/>
    </row>
    <row r="452643" spans="68:68" customFormat="1">
      <c r="BP452643" s="90"/>
    </row>
    <row r="452644" spans="68:68" customFormat="1">
      <c r="BP452644" s="90"/>
    </row>
    <row r="452645" spans="68:68" customFormat="1">
      <c r="BP452645" s="90"/>
    </row>
    <row r="452646" spans="68:68" customFormat="1">
      <c r="BP452646" s="90"/>
    </row>
    <row r="452647" spans="68:68" customFormat="1">
      <c r="BP452647" s="90"/>
    </row>
    <row r="452648" spans="68:68" customFormat="1">
      <c r="BP452648" s="90"/>
    </row>
    <row r="452649" spans="68:68" customFormat="1">
      <c r="BP452649" s="90"/>
    </row>
    <row r="452650" spans="68:68" customFormat="1">
      <c r="BP452650" s="90"/>
    </row>
    <row r="452651" spans="68:68" customFormat="1">
      <c r="BP452651" s="90"/>
    </row>
    <row r="452652" spans="68:68" customFormat="1">
      <c r="BP452652" s="90"/>
    </row>
    <row r="452653" spans="68:68" customFormat="1">
      <c r="BP452653" s="90"/>
    </row>
    <row r="452654" spans="68:68" customFormat="1">
      <c r="BP452654" s="90"/>
    </row>
    <row r="452655" spans="68:68" customFormat="1">
      <c r="BP452655" s="90"/>
    </row>
    <row r="452656" spans="68:68" customFormat="1">
      <c r="BP452656" s="90"/>
    </row>
    <row r="452657" spans="68:68" customFormat="1">
      <c r="BP452657" s="90"/>
    </row>
    <row r="452658" spans="68:68" customFormat="1">
      <c r="BP452658" s="90"/>
    </row>
    <row r="452659" spans="68:68" customFormat="1">
      <c r="BP452659" s="90"/>
    </row>
    <row r="452660" spans="68:68" customFormat="1">
      <c r="BP452660" s="90"/>
    </row>
    <row r="452661" spans="68:68" customFormat="1">
      <c r="BP452661" s="90"/>
    </row>
    <row r="452662" spans="68:68" customFormat="1">
      <c r="BP452662" s="90"/>
    </row>
    <row r="452663" spans="68:68" customFormat="1">
      <c r="BP452663" s="90"/>
    </row>
    <row r="452664" spans="68:68" customFormat="1">
      <c r="BP452664" s="90"/>
    </row>
    <row r="452665" spans="68:68" customFormat="1">
      <c r="BP452665" s="90"/>
    </row>
    <row r="452666" spans="68:68" customFormat="1">
      <c r="BP452666" s="90"/>
    </row>
    <row r="452667" spans="68:68" customFormat="1">
      <c r="BP452667" s="90"/>
    </row>
    <row r="452668" spans="68:68" customFormat="1">
      <c r="BP452668" s="90"/>
    </row>
    <row r="452669" spans="68:68" customFormat="1">
      <c r="BP452669" s="90"/>
    </row>
    <row r="452670" spans="68:68" customFormat="1">
      <c r="BP452670" s="90"/>
    </row>
    <row r="452671" spans="68:68" customFormat="1">
      <c r="BP452671" s="90"/>
    </row>
    <row r="452672" spans="68:68" customFormat="1">
      <c r="BP452672" s="90"/>
    </row>
    <row r="452673" spans="68:68" customFormat="1">
      <c r="BP452673" s="90"/>
    </row>
    <row r="452674" spans="68:68" customFormat="1">
      <c r="BP452674" s="90"/>
    </row>
    <row r="452675" spans="68:68" customFormat="1">
      <c r="BP452675" s="90"/>
    </row>
    <row r="452676" spans="68:68" customFormat="1">
      <c r="BP452676" s="90"/>
    </row>
    <row r="452677" spans="68:68" customFormat="1">
      <c r="BP452677" s="90"/>
    </row>
    <row r="452678" spans="68:68" customFormat="1">
      <c r="BP452678" s="90"/>
    </row>
    <row r="452679" spans="68:68" customFormat="1">
      <c r="BP452679" s="90"/>
    </row>
    <row r="452680" spans="68:68" customFormat="1">
      <c r="BP452680" s="90"/>
    </row>
    <row r="452681" spans="68:68" customFormat="1">
      <c r="BP452681" s="90"/>
    </row>
    <row r="452682" spans="68:68" customFormat="1">
      <c r="BP452682" s="90"/>
    </row>
    <row r="452683" spans="68:68" customFormat="1">
      <c r="BP452683" s="90"/>
    </row>
    <row r="452684" spans="68:68" customFormat="1">
      <c r="BP452684" s="90"/>
    </row>
    <row r="452685" spans="68:68" customFormat="1">
      <c r="BP452685" s="90"/>
    </row>
    <row r="452686" spans="68:68" customFormat="1">
      <c r="BP452686" s="90"/>
    </row>
    <row r="452687" spans="68:68" customFormat="1">
      <c r="BP452687" s="90"/>
    </row>
    <row r="452688" spans="68:68" customFormat="1">
      <c r="BP452688" s="90"/>
    </row>
    <row r="452689" spans="68:68" customFormat="1">
      <c r="BP452689" s="90"/>
    </row>
    <row r="452690" spans="68:68" customFormat="1">
      <c r="BP452690" s="90"/>
    </row>
    <row r="452691" spans="68:68" customFormat="1">
      <c r="BP452691" s="90"/>
    </row>
    <row r="452692" spans="68:68" customFormat="1">
      <c r="BP452692" s="90"/>
    </row>
    <row r="452693" spans="68:68" customFormat="1">
      <c r="BP452693" s="90"/>
    </row>
    <row r="452694" spans="68:68" customFormat="1">
      <c r="BP452694" s="90"/>
    </row>
    <row r="452695" spans="68:68" customFormat="1">
      <c r="BP452695" s="90"/>
    </row>
    <row r="452696" spans="68:68" customFormat="1">
      <c r="BP452696" s="90"/>
    </row>
    <row r="452697" spans="68:68" customFormat="1">
      <c r="BP452697" s="90"/>
    </row>
    <row r="452698" spans="68:68" customFormat="1">
      <c r="BP452698" s="90"/>
    </row>
    <row r="452699" spans="68:68" customFormat="1">
      <c r="BP452699" s="90"/>
    </row>
    <row r="452700" spans="68:68" customFormat="1">
      <c r="BP452700" s="90"/>
    </row>
    <row r="452701" spans="68:68" customFormat="1">
      <c r="BP452701" s="90"/>
    </row>
    <row r="452702" spans="68:68" customFormat="1">
      <c r="BP452702" s="90"/>
    </row>
    <row r="452703" spans="68:68" customFormat="1">
      <c r="BP452703" s="90"/>
    </row>
    <row r="452704" spans="68:68" customFormat="1">
      <c r="BP452704" s="90"/>
    </row>
    <row r="452705" spans="68:68" customFormat="1">
      <c r="BP452705" s="90"/>
    </row>
    <row r="452706" spans="68:68" customFormat="1">
      <c r="BP452706" s="90"/>
    </row>
    <row r="452707" spans="68:68" customFormat="1">
      <c r="BP452707" s="90"/>
    </row>
    <row r="452708" spans="68:68" customFormat="1">
      <c r="BP452708" s="90"/>
    </row>
    <row r="452709" spans="68:68" customFormat="1">
      <c r="BP452709" s="90"/>
    </row>
    <row r="452710" spans="68:68" customFormat="1">
      <c r="BP452710" s="90"/>
    </row>
    <row r="452711" spans="68:68" customFormat="1">
      <c r="BP452711" s="90"/>
    </row>
    <row r="452712" spans="68:68" customFormat="1">
      <c r="BP452712" s="90"/>
    </row>
    <row r="452713" spans="68:68" customFormat="1">
      <c r="BP452713" s="90"/>
    </row>
    <row r="452714" spans="68:68" customFormat="1">
      <c r="BP452714" s="90"/>
    </row>
    <row r="452715" spans="68:68" customFormat="1">
      <c r="BP452715" s="90"/>
    </row>
    <row r="452716" spans="68:68" customFormat="1">
      <c r="BP452716" s="90"/>
    </row>
    <row r="452717" spans="68:68" customFormat="1">
      <c r="BP452717" s="90"/>
    </row>
    <row r="452718" spans="68:68" customFormat="1">
      <c r="BP452718" s="90"/>
    </row>
    <row r="452719" spans="68:68" customFormat="1">
      <c r="BP452719" s="90"/>
    </row>
    <row r="452720" spans="68:68" customFormat="1">
      <c r="BP452720" s="90"/>
    </row>
    <row r="452721" spans="68:68" customFormat="1">
      <c r="BP452721" s="90"/>
    </row>
    <row r="452722" spans="68:68" customFormat="1">
      <c r="BP452722" s="90"/>
    </row>
    <row r="452723" spans="68:68" customFormat="1">
      <c r="BP452723" s="90"/>
    </row>
    <row r="452724" spans="68:68" customFormat="1">
      <c r="BP452724" s="90"/>
    </row>
    <row r="452725" spans="68:68" customFormat="1">
      <c r="BP452725" s="90"/>
    </row>
    <row r="452726" spans="68:68" customFormat="1">
      <c r="BP452726" s="90"/>
    </row>
    <row r="452727" spans="68:68" customFormat="1">
      <c r="BP452727" s="90"/>
    </row>
    <row r="452728" spans="68:68" customFormat="1">
      <c r="BP452728" s="90"/>
    </row>
    <row r="452729" spans="68:68" customFormat="1">
      <c r="BP452729" s="90"/>
    </row>
    <row r="452730" spans="68:68" customFormat="1">
      <c r="BP452730" s="90"/>
    </row>
    <row r="452731" spans="68:68" customFormat="1">
      <c r="BP452731" s="90"/>
    </row>
    <row r="452732" spans="68:68" customFormat="1">
      <c r="BP452732" s="90"/>
    </row>
    <row r="452733" spans="68:68" customFormat="1">
      <c r="BP452733" s="90"/>
    </row>
    <row r="452734" spans="68:68" customFormat="1">
      <c r="BP452734" s="90"/>
    </row>
    <row r="452735" spans="68:68" customFormat="1">
      <c r="BP452735" s="90"/>
    </row>
    <row r="452736" spans="68:68" customFormat="1">
      <c r="BP452736" s="90"/>
    </row>
    <row r="452737" spans="68:68" customFormat="1">
      <c r="BP452737" s="90"/>
    </row>
    <row r="452738" spans="68:68" customFormat="1">
      <c r="BP452738" s="90"/>
    </row>
    <row r="452739" spans="68:68" customFormat="1">
      <c r="BP452739" s="90"/>
    </row>
    <row r="452740" spans="68:68" customFormat="1">
      <c r="BP452740" s="90"/>
    </row>
    <row r="452741" spans="68:68" customFormat="1">
      <c r="BP452741" s="90"/>
    </row>
    <row r="452742" spans="68:68" customFormat="1">
      <c r="BP452742" s="90"/>
    </row>
    <row r="452743" spans="68:68" customFormat="1">
      <c r="BP452743" s="90"/>
    </row>
    <row r="452744" spans="68:68" customFormat="1">
      <c r="BP452744" s="90"/>
    </row>
    <row r="452745" spans="68:68" customFormat="1">
      <c r="BP452745" s="90"/>
    </row>
    <row r="452746" spans="68:68" customFormat="1">
      <c r="BP452746" s="90"/>
    </row>
    <row r="452747" spans="68:68" customFormat="1">
      <c r="BP452747" s="90"/>
    </row>
    <row r="452748" spans="68:68" customFormat="1">
      <c r="BP452748" s="90"/>
    </row>
    <row r="452749" spans="68:68" customFormat="1">
      <c r="BP452749" s="90"/>
    </row>
    <row r="452750" spans="68:68" customFormat="1">
      <c r="BP452750" s="90"/>
    </row>
    <row r="452751" spans="68:68" customFormat="1">
      <c r="BP452751" s="90"/>
    </row>
    <row r="452752" spans="68:68" customFormat="1">
      <c r="BP452752" s="90"/>
    </row>
    <row r="452753" spans="68:68" customFormat="1">
      <c r="BP452753" s="90"/>
    </row>
    <row r="452754" spans="68:68" customFormat="1">
      <c r="BP452754" s="90"/>
    </row>
    <row r="452755" spans="68:68" customFormat="1">
      <c r="BP452755" s="90"/>
    </row>
    <row r="452756" spans="68:68" customFormat="1">
      <c r="BP452756" s="90"/>
    </row>
    <row r="452757" spans="68:68" customFormat="1">
      <c r="BP452757" s="90"/>
    </row>
    <row r="452758" spans="68:68" customFormat="1">
      <c r="BP452758" s="90"/>
    </row>
    <row r="452759" spans="68:68" customFormat="1">
      <c r="BP452759" s="90"/>
    </row>
    <row r="452760" spans="68:68" customFormat="1">
      <c r="BP452760" s="90"/>
    </row>
    <row r="452761" spans="68:68" customFormat="1">
      <c r="BP452761" s="90"/>
    </row>
    <row r="452762" spans="68:68" customFormat="1">
      <c r="BP452762" s="90"/>
    </row>
    <row r="452763" spans="68:68" customFormat="1">
      <c r="BP452763" s="90"/>
    </row>
    <row r="452764" spans="68:68" customFormat="1">
      <c r="BP452764" s="90"/>
    </row>
    <row r="452765" spans="68:68" customFormat="1">
      <c r="BP452765" s="90"/>
    </row>
    <row r="452766" spans="68:68" customFormat="1">
      <c r="BP452766" s="90"/>
    </row>
    <row r="452767" spans="68:68" customFormat="1">
      <c r="BP452767" s="90"/>
    </row>
    <row r="452768" spans="68:68" customFormat="1">
      <c r="BP452768" s="90"/>
    </row>
    <row r="452769" spans="68:68" customFormat="1">
      <c r="BP452769" s="90"/>
    </row>
    <row r="452770" spans="68:68" customFormat="1">
      <c r="BP452770" s="90"/>
    </row>
    <row r="452771" spans="68:68" customFormat="1">
      <c r="BP452771" s="90"/>
    </row>
    <row r="452772" spans="68:68" customFormat="1">
      <c r="BP452772" s="90"/>
    </row>
    <row r="452773" spans="68:68" customFormat="1">
      <c r="BP452773" s="90"/>
    </row>
    <row r="452774" spans="68:68" customFormat="1">
      <c r="BP452774" s="90"/>
    </row>
    <row r="452775" spans="68:68" customFormat="1">
      <c r="BP452775" s="90"/>
    </row>
    <row r="452776" spans="68:68" customFormat="1">
      <c r="BP452776" s="90"/>
    </row>
    <row r="452777" spans="68:68" customFormat="1">
      <c r="BP452777" s="90"/>
    </row>
    <row r="452778" spans="68:68" customFormat="1">
      <c r="BP452778" s="90"/>
    </row>
    <row r="452779" spans="68:68" customFormat="1">
      <c r="BP452779" s="90"/>
    </row>
    <row r="452780" spans="68:68" customFormat="1">
      <c r="BP452780" s="90"/>
    </row>
    <row r="452781" spans="68:68" customFormat="1">
      <c r="BP452781" s="90"/>
    </row>
    <row r="452782" spans="68:68" customFormat="1">
      <c r="BP452782" s="90"/>
    </row>
    <row r="452783" spans="68:68" customFormat="1">
      <c r="BP452783" s="90"/>
    </row>
    <row r="452784" spans="68:68" customFormat="1">
      <c r="BP452784" s="90"/>
    </row>
    <row r="452785" spans="68:68" customFormat="1">
      <c r="BP452785" s="90"/>
    </row>
    <row r="452786" spans="68:68" customFormat="1">
      <c r="BP452786" s="90"/>
    </row>
    <row r="452787" spans="68:68" customFormat="1">
      <c r="BP452787" s="90"/>
    </row>
    <row r="452788" spans="68:68" customFormat="1">
      <c r="BP452788" s="90"/>
    </row>
    <row r="452789" spans="68:68" customFormat="1">
      <c r="BP452789" s="90"/>
    </row>
    <row r="452790" spans="68:68" customFormat="1">
      <c r="BP452790" s="90"/>
    </row>
    <row r="452791" spans="68:68" customFormat="1">
      <c r="BP452791" s="90"/>
    </row>
    <row r="452792" spans="68:68" customFormat="1">
      <c r="BP452792" s="90"/>
    </row>
    <row r="452793" spans="68:68" customFormat="1">
      <c r="BP452793" s="90"/>
    </row>
    <row r="452794" spans="68:68" customFormat="1">
      <c r="BP452794" s="90"/>
    </row>
    <row r="452795" spans="68:68" customFormat="1">
      <c r="BP452795" s="90"/>
    </row>
    <row r="452796" spans="68:68" customFormat="1">
      <c r="BP452796" s="90"/>
    </row>
    <row r="452797" spans="68:68" customFormat="1">
      <c r="BP452797" s="90"/>
    </row>
    <row r="452798" spans="68:68" customFormat="1">
      <c r="BP452798" s="90"/>
    </row>
    <row r="452799" spans="68:68" customFormat="1">
      <c r="BP452799" s="90"/>
    </row>
    <row r="452800" spans="68:68" customFormat="1">
      <c r="BP452800" s="90"/>
    </row>
    <row r="452801" spans="68:68" customFormat="1">
      <c r="BP452801" s="90"/>
    </row>
    <row r="452802" spans="68:68" customFormat="1">
      <c r="BP452802" s="90"/>
    </row>
    <row r="452803" spans="68:68" customFormat="1">
      <c r="BP452803" s="90"/>
    </row>
    <row r="452804" spans="68:68" customFormat="1">
      <c r="BP452804" s="90"/>
    </row>
    <row r="452805" spans="68:68" customFormat="1">
      <c r="BP452805" s="90"/>
    </row>
    <row r="452806" spans="68:68" customFormat="1">
      <c r="BP452806" s="90"/>
    </row>
    <row r="452807" spans="68:68" customFormat="1">
      <c r="BP452807" s="90"/>
    </row>
    <row r="452808" spans="68:68" customFormat="1">
      <c r="BP452808" s="90"/>
    </row>
    <row r="452809" spans="68:68" customFormat="1">
      <c r="BP452809" s="90"/>
    </row>
    <row r="452810" spans="68:68" customFormat="1">
      <c r="BP452810" s="90"/>
    </row>
    <row r="452811" spans="68:68" customFormat="1">
      <c r="BP452811" s="90"/>
    </row>
    <row r="452812" spans="68:68" customFormat="1">
      <c r="BP452812" s="90"/>
    </row>
    <row r="452813" spans="68:68" customFormat="1">
      <c r="BP452813" s="90"/>
    </row>
    <row r="452814" spans="68:68" customFormat="1">
      <c r="BP452814" s="90"/>
    </row>
    <row r="452815" spans="68:68" customFormat="1">
      <c r="BP452815" s="90"/>
    </row>
    <row r="452816" spans="68:68" customFormat="1">
      <c r="BP452816" s="90"/>
    </row>
    <row r="452817" spans="68:68" customFormat="1">
      <c r="BP452817" s="90"/>
    </row>
    <row r="452818" spans="68:68" customFormat="1">
      <c r="BP452818" s="90"/>
    </row>
    <row r="452819" spans="68:68" customFormat="1">
      <c r="BP452819" s="90"/>
    </row>
    <row r="452820" spans="68:68" customFormat="1">
      <c r="BP452820" s="90"/>
    </row>
    <row r="452821" spans="68:68" customFormat="1">
      <c r="BP452821" s="90"/>
    </row>
    <row r="452822" spans="68:68" customFormat="1">
      <c r="BP452822" s="90"/>
    </row>
    <row r="452823" spans="68:68" customFormat="1">
      <c r="BP452823" s="90"/>
    </row>
    <row r="452824" spans="68:68" customFormat="1">
      <c r="BP452824" s="90"/>
    </row>
    <row r="452825" spans="68:68" customFormat="1">
      <c r="BP452825" s="90"/>
    </row>
    <row r="452826" spans="68:68" customFormat="1">
      <c r="BP452826" s="90"/>
    </row>
    <row r="452827" spans="68:68" customFormat="1">
      <c r="BP452827" s="90"/>
    </row>
    <row r="452828" spans="68:68" customFormat="1">
      <c r="BP452828" s="90"/>
    </row>
    <row r="452829" spans="68:68" customFormat="1">
      <c r="BP452829" s="90"/>
    </row>
    <row r="452830" spans="68:68" customFormat="1">
      <c r="BP452830" s="90"/>
    </row>
    <row r="452831" spans="68:68" customFormat="1">
      <c r="BP452831" s="90"/>
    </row>
    <row r="452832" spans="68:68" customFormat="1">
      <c r="BP452832" s="90"/>
    </row>
    <row r="452833" spans="68:68" customFormat="1">
      <c r="BP452833" s="90"/>
    </row>
    <row r="452834" spans="68:68" customFormat="1">
      <c r="BP452834" s="90"/>
    </row>
    <row r="452835" spans="68:68" customFormat="1">
      <c r="BP452835" s="90"/>
    </row>
    <row r="452836" spans="68:68" customFormat="1">
      <c r="BP452836" s="90"/>
    </row>
    <row r="452837" spans="68:68" customFormat="1">
      <c r="BP452837" s="90"/>
    </row>
    <row r="452838" spans="68:68" customFormat="1">
      <c r="BP452838" s="90"/>
    </row>
    <row r="452839" spans="68:68" customFormat="1">
      <c r="BP452839" s="90"/>
    </row>
    <row r="452840" spans="68:68" customFormat="1">
      <c r="BP452840" s="90"/>
    </row>
    <row r="452841" spans="68:68" customFormat="1">
      <c r="BP452841" s="90"/>
    </row>
    <row r="452842" spans="68:68" customFormat="1">
      <c r="BP452842" s="90"/>
    </row>
    <row r="452843" spans="68:68" customFormat="1">
      <c r="BP452843" s="90"/>
    </row>
    <row r="452844" spans="68:68" customFormat="1">
      <c r="BP452844" s="90"/>
    </row>
    <row r="452845" spans="68:68" customFormat="1">
      <c r="BP452845" s="90"/>
    </row>
    <row r="452846" spans="68:68" customFormat="1">
      <c r="BP452846" s="90"/>
    </row>
    <row r="452847" spans="68:68" customFormat="1">
      <c r="BP452847" s="90"/>
    </row>
    <row r="452848" spans="68:68" customFormat="1">
      <c r="BP452848" s="90"/>
    </row>
    <row r="452849" spans="68:68" customFormat="1">
      <c r="BP452849" s="90"/>
    </row>
    <row r="452850" spans="68:68" customFormat="1">
      <c r="BP452850" s="90"/>
    </row>
    <row r="452851" spans="68:68" customFormat="1">
      <c r="BP452851" s="90"/>
    </row>
    <row r="452852" spans="68:68" customFormat="1">
      <c r="BP452852" s="90"/>
    </row>
    <row r="452853" spans="68:68" customFormat="1">
      <c r="BP452853" s="90"/>
    </row>
    <row r="452854" spans="68:68" customFormat="1">
      <c r="BP452854" s="90"/>
    </row>
    <row r="452855" spans="68:68" customFormat="1">
      <c r="BP452855" s="90"/>
    </row>
    <row r="452856" spans="68:68" customFormat="1">
      <c r="BP452856" s="90"/>
    </row>
    <row r="452857" spans="68:68" customFormat="1">
      <c r="BP452857" s="90"/>
    </row>
    <row r="452858" spans="68:68" customFormat="1">
      <c r="BP452858" s="90"/>
    </row>
    <row r="452859" spans="68:68" customFormat="1">
      <c r="BP452859" s="90"/>
    </row>
    <row r="452860" spans="68:68" customFormat="1">
      <c r="BP452860" s="90"/>
    </row>
    <row r="452861" spans="68:68" customFormat="1">
      <c r="BP452861" s="90"/>
    </row>
    <row r="452862" spans="68:68" customFormat="1">
      <c r="BP452862" s="90"/>
    </row>
    <row r="452863" spans="68:68" customFormat="1">
      <c r="BP452863" s="90"/>
    </row>
    <row r="452864" spans="68:68" customFormat="1">
      <c r="BP452864" s="90"/>
    </row>
    <row r="452865" spans="68:68" customFormat="1">
      <c r="BP452865" s="90"/>
    </row>
    <row r="452866" spans="68:68" customFormat="1">
      <c r="BP452866" s="90"/>
    </row>
    <row r="452867" spans="68:68" customFormat="1">
      <c r="BP452867" s="90"/>
    </row>
    <row r="452868" spans="68:68" customFormat="1">
      <c r="BP452868" s="90"/>
    </row>
    <row r="452869" spans="68:68" customFormat="1">
      <c r="BP452869" s="90"/>
    </row>
    <row r="452870" spans="68:68" customFormat="1">
      <c r="BP452870" s="90"/>
    </row>
    <row r="452871" spans="68:68" customFormat="1">
      <c r="BP452871" s="90"/>
    </row>
    <row r="452872" spans="68:68" customFormat="1">
      <c r="BP452872" s="90"/>
    </row>
    <row r="452873" spans="68:68" customFormat="1">
      <c r="BP452873" s="90"/>
    </row>
    <row r="452874" spans="68:68" customFormat="1">
      <c r="BP452874" s="90"/>
    </row>
    <row r="452875" spans="68:68" customFormat="1">
      <c r="BP452875" s="90"/>
    </row>
    <row r="452876" spans="68:68" customFormat="1">
      <c r="BP452876" s="90"/>
    </row>
    <row r="452877" spans="68:68" customFormat="1">
      <c r="BP452877" s="90"/>
    </row>
    <row r="452878" spans="68:68" customFormat="1">
      <c r="BP452878" s="90"/>
    </row>
    <row r="452879" spans="68:68" customFormat="1">
      <c r="BP452879" s="90"/>
    </row>
    <row r="452880" spans="68:68" customFormat="1">
      <c r="BP452880" s="90"/>
    </row>
    <row r="452881" spans="68:68" customFormat="1">
      <c r="BP452881" s="90"/>
    </row>
    <row r="452882" spans="68:68" customFormat="1">
      <c r="BP452882" s="90"/>
    </row>
    <row r="452883" spans="68:68" customFormat="1">
      <c r="BP452883" s="90"/>
    </row>
    <row r="452884" spans="68:68" customFormat="1">
      <c r="BP452884" s="90"/>
    </row>
    <row r="452885" spans="68:68" customFormat="1">
      <c r="BP452885" s="90"/>
    </row>
    <row r="452886" spans="68:68" customFormat="1">
      <c r="BP452886" s="90"/>
    </row>
    <row r="452887" spans="68:68" customFormat="1">
      <c r="BP452887" s="90"/>
    </row>
    <row r="452888" spans="68:68" customFormat="1">
      <c r="BP452888" s="90"/>
    </row>
    <row r="452889" spans="68:68" customFormat="1">
      <c r="BP452889" s="90"/>
    </row>
    <row r="452890" spans="68:68" customFormat="1">
      <c r="BP452890" s="90"/>
    </row>
    <row r="452891" spans="68:68" customFormat="1">
      <c r="BP452891" s="90"/>
    </row>
    <row r="452892" spans="68:68" customFormat="1">
      <c r="BP452892" s="90"/>
    </row>
    <row r="452893" spans="68:68" customFormat="1">
      <c r="BP452893" s="90"/>
    </row>
    <row r="452894" spans="68:68" customFormat="1">
      <c r="BP452894" s="90"/>
    </row>
    <row r="452895" spans="68:68" customFormat="1">
      <c r="BP452895" s="90"/>
    </row>
    <row r="452896" spans="68:68" customFormat="1">
      <c r="BP452896" s="90"/>
    </row>
    <row r="452897" spans="68:68" customFormat="1">
      <c r="BP452897" s="90"/>
    </row>
    <row r="452898" spans="68:68" customFormat="1">
      <c r="BP452898" s="90"/>
    </row>
    <row r="452899" spans="68:68" customFormat="1">
      <c r="BP452899" s="90"/>
    </row>
    <row r="452900" spans="68:68" customFormat="1">
      <c r="BP452900" s="90"/>
    </row>
    <row r="452901" spans="68:68" customFormat="1">
      <c r="BP452901" s="90"/>
    </row>
    <row r="452902" spans="68:68" customFormat="1">
      <c r="BP452902" s="90"/>
    </row>
    <row r="452903" spans="68:68" customFormat="1">
      <c r="BP452903" s="90"/>
    </row>
    <row r="452904" spans="68:68" customFormat="1">
      <c r="BP452904" s="90"/>
    </row>
    <row r="452905" spans="68:68" customFormat="1">
      <c r="BP452905" s="90"/>
    </row>
    <row r="452906" spans="68:68" customFormat="1">
      <c r="BP452906" s="90"/>
    </row>
    <row r="452907" spans="68:68" customFormat="1">
      <c r="BP452907" s="90"/>
    </row>
    <row r="452908" spans="68:68" customFormat="1">
      <c r="BP452908" s="90"/>
    </row>
    <row r="452909" spans="68:68" customFormat="1">
      <c r="BP452909" s="90"/>
    </row>
    <row r="452910" spans="68:68" customFormat="1">
      <c r="BP452910" s="90"/>
    </row>
    <row r="452911" spans="68:68" customFormat="1">
      <c r="BP452911" s="90"/>
    </row>
    <row r="452912" spans="68:68" customFormat="1">
      <c r="BP452912" s="90"/>
    </row>
    <row r="452913" spans="68:68" customFormat="1">
      <c r="BP452913" s="90"/>
    </row>
    <row r="452914" spans="68:68" customFormat="1">
      <c r="BP452914" s="90"/>
    </row>
    <row r="452915" spans="68:68" customFormat="1">
      <c r="BP452915" s="90"/>
    </row>
    <row r="452916" spans="68:68" customFormat="1">
      <c r="BP452916" s="90"/>
    </row>
    <row r="452917" spans="68:68" customFormat="1">
      <c r="BP452917" s="90"/>
    </row>
    <row r="452918" spans="68:68" customFormat="1">
      <c r="BP452918" s="90"/>
    </row>
    <row r="452919" spans="68:68" customFormat="1">
      <c r="BP452919" s="90"/>
    </row>
    <row r="452920" spans="68:68" customFormat="1">
      <c r="BP452920" s="90"/>
    </row>
    <row r="452921" spans="68:68" customFormat="1">
      <c r="BP452921" s="90"/>
    </row>
    <row r="452922" spans="68:68" customFormat="1">
      <c r="BP452922" s="90"/>
    </row>
    <row r="452923" spans="68:68" customFormat="1">
      <c r="BP452923" s="90"/>
    </row>
    <row r="452924" spans="68:68" customFormat="1">
      <c r="BP452924" s="90"/>
    </row>
    <row r="452925" spans="68:68" customFormat="1">
      <c r="BP452925" s="90"/>
    </row>
    <row r="452926" spans="68:68" customFormat="1">
      <c r="BP452926" s="90"/>
    </row>
    <row r="452927" spans="68:68" customFormat="1">
      <c r="BP452927" s="90"/>
    </row>
    <row r="452928" spans="68:68" customFormat="1">
      <c r="BP452928" s="90"/>
    </row>
    <row r="452929" spans="68:68" customFormat="1">
      <c r="BP452929" s="90"/>
    </row>
    <row r="452930" spans="68:68" customFormat="1">
      <c r="BP452930" s="90"/>
    </row>
    <row r="452931" spans="68:68" customFormat="1">
      <c r="BP452931" s="90"/>
    </row>
    <row r="452932" spans="68:68" customFormat="1">
      <c r="BP452932" s="90"/>
    </row>
    <row r="452933" spans="68:68" customFormat="1">
      <c r="BP452933" s="90"/>
    </row>
    <row r="452934" spans="68:68" customFormat="1">
      <c r="BP452934" s="90"/>
    </row>
    <row r="452935" spans="68:68" customFormat="1">
      <c r="BP452935" s="90"/>
    </row>
    <row r="452936" spans="68:68" customFormat="1">
      <c r="BP452936" s="90"/>
    </row>
    <row r="452937" spans="68:68" customFormat="1">
      <c r="BP452937" s="90"/>
    </row>
    <row r="452938" spans="68:68" customFormat="1">
      <c r="BP452938" s="90"/>
    </row>
    <row r="452939" spans="68:68" customFormat="1">
      <c r="BP452939" s="90"/>
    </row>
    <row r="452940" spans="68:68" customFormat="1">
      <c r="BP452940" s="90"/>
    </row>
    <row r="452941" spans="68:68" customFormat="1">
      <c r="BP452941" s="90"/>
    </row>
    <row r="452942" spans="68:68" customFormat="1">
      <c r="BP452942" s="90"/>
    </row>
    <row r="452943" spans="68:68" customFormat="1">
      <c r="BP452943" s="90"/>
    </row>
    <row r="452944" spans="68:68" customFormat="1">
      <c r="BP452944" s="90"/>
    </row>
    <row r="452945" spans="68:68" customFormat="1">
      <c r="BP452945" s="90"/>
    </row>
    <row r="452946" spans="68:68" customFormat="1">
      <c r="BP452946" s="90"/>
    </row>
    <row r="452947" spans="68:68" customFormat="1">
      <c r="BP452947" s="90"/>
    </row>
    <row r="452948" spans="68:68" customFormat="1">
      <c r="BP452948" s="90"/>
    </row>
    <row r="452949" spans="68:68" customFormat="1">
      <c r="BP452949" s="90"/>
    </row>
    <row r="452950" spans="68:68" customFormat="1">
      <c r="BP452950" s="90"/>
    </row>
    <row r="452951" spans="68:68" customFormat="1">
      <c r="BP452951" s="90"/>
    </row>
    <row r="452952" spans="68:68" customFormat="1">
      <c r="BP452952" s="90"/>
    </row>
    <row r="452953" spans="68:68" customFormat="1">
      <c r="BP452953" s="90"/>
    </row>
    <row r="452954" spans="68:68" customFormat="1">
      <c r="BP452954" s="90"/>
    </row>
    <row r="452955" spans="68:68" customFormat="1">
      <c r="BP452955" s="90"/>
    </row>
    <row r="452956" spans="68:68" customFormat="1">
      <c r="BP452956" s="90"/>
    </row>
    <row r="452957" spans="68:68" customFormat="1">
      <c r="BP452957" s="90"/>
    </row>
    <row r="452958" spans="68:68" customFormat="1">
      <c r="BP452958" s="90"/>
    </row>
    <row r="452959" spans="68:68" customFormat="1">
      <c r="BP452959" s="90"/>
    </row>
    <row r="452960" spans="68:68" customFormat="1">
      <c r="BP452960" s="90"/>
    </row>
    <row r="452961" spans="68:68" customFormat="1">
      <c r="BP452961" s="90"/>
    </row>
    <row r="452962" spans="68:68" customFormat="1">
      <c r="BP452962" s="90"/>
    </row>
    <row r="452963" spans="68:68" customFormat="1">
      <c r="BP452963" s="90"/>
    </row>
    <row r="452964" spans="68:68" customFormat="1">
      <c r="BP452964" s="90"/>
    </row>
    <row r="452965" spans="68:68" customFormat="1">
      <c r="BP452965" s="90"/>
    </row>
    <row r="452966" spans="68:68" customFormat="1">
      <c r="BP452966" s="90"/>
    </row>
    <row r="452967" spans="68:68" customFormat="1">
      <c r="BP452967" s="90"/>
    </row>
    <row r="452968" spans="68:68" customFormat="1">
      <c r="BP452968" s="90"/>
    </row>
    <row r="452969" spans="68:68" customFormat="1">
      <c r="BP452969" s="90"/>
    </row>
    <row r="452970" spans="68:68" customFormat="1">
      <c r="BP452970" s="90"/>
    </row>
    <row r="452971" spans="68:68" customFormat="1">
      <c r="BP452971" s="90"/>
    </row>
    <row r="452972" spans="68:68" customFormat="1">
      <c r="BP452972" s="90"/>
    </row>
    <row r="452973" spans="68:68" customFormat="1">
      <c r="BP452973" s="90"/>
    </row>
    <row r="452974" spans="68:68" customFormat="1">
      <c r="BP452974" s="90"/>
    </row>
    <row r="452975" spans="68:68" customFormat="1">
      <c r="BP452975" s="90"/>
    </row>
    <row r="452976" spans="68:68" customFormat="1">
      <c r="BP452976" s="90"/>
    </row>
    <row r="452977" spans="68:68" customFormat="1">
      <c r="BP452977" s="90"/>
    </row>
    <row r="452978" spans="68:68" customFormat="1">
      <c r="BP452978" s="90"/>
    </row>
    <row r="452979" spans="68:68" customFormat="1">
      <c r="BP452979" s="90"/>
    </row>
    <row r="452980" spans="68:68" customFormat="1">
      <c r="BP452980" s="90"/>
    </row>
    <row r="452981" spans="68:68" customFormat="1">
      <c r="BP452981" s="90"/>
    </row>
    <row r="452982" spans="68:68" customFormat="1">
      <c r="BP452982" s="90"/>
    </row>
    <row r="452983" spans="68:68" customFormat="1">
      <c r="BP452983" s="90"/>
    </row>
    <row r="452984" spans="68:68" customFormat="1">
      <c r="BP452984" s="90"/>
    </row>
    <row r="452985" spans="68:68" customFormat="1">
      <c r="BP452985" s="90"/>
    </row>
    <row r="452986" spans="68:68" customFormat="1">
      <c r="BP452986" s="90"/>
    </row>
    <row r="452987" spans="68:68" customFormat="1">
      <c r="BP452987" s="90"/>
    </row>
    <row r="452988" spans="68:68" customFormat="1">
      <c r="BP452988" s="90"/>
    </row>
    <row r="452989" spans="68:68" customFormat="1">
      <c r="BP452989" s="90"/>
    </row>
    <row r="452990" spans="68:68" customFormat="1">
      <c r="BP452990" s="90"/>
    </row>
    <row r="452991" spans="68:68" customFormat="1">
      <c r="BP452991" s="90"/>
    </row>
    <row r="452992" spans="68:68" customFormat="1">
      <c r="BP452992" s="90"/>
    </row>
    <row r="452993" spans="68:68" customFormat="1">
      <c r="BP452993" s="90"/>
    </row>
    <row r="452994" spans="68:68" customFormat="1">
      <c r="BP452994" s="90"/>
    </row>
    <row r="452995" spans="68:68" customFormat="1">
      <c r="BP452995" s="90"/>
    </row>
    <row r="452996" spans="68:68" customFormat="1">
      <c r="BP452996" s="90"/>
    </row>
    <row r="452997" spans="68:68" customFormat="1">
      <c r="BP452997" s="90"/>
    </row>
    <row r="452998" spans="68:68" customFormat="1">
      <c r="BP452998" s="90"/>
    </row>
    <row r="452999" spans="68:68" customFormat="1">
      <c r="BP452999" s="90"/>
    </row>
    <row r="453000" spans="68:68" customFormat="1">
      <c r="BP453000" s="90"/>
    </row>
    <row r="453001" spans="68:68" customFormat="1">
      <c r="BP453001" s="90"/>
    </row>
    <row r="453002" spans="68:68" customFormat="1">
      <c r="BP453002" s="90"/>
    </row>
    <row r="453003" spans="68:68" customFormat="1">
      <c r="BP453003" s="90"/>
    </row>
    <row r="453004" spans="68:68" customFormat="1">
      <c r="BP453004" s="90"/>
    </row>
    <row r="453005" spans="68:68" customFormat="1">
      <c r="BP453005" s="90"/>
    </row>
    <row r="453006" spans="68:68" customFormat="1">
      <c r="BP453006" s="90"/>
    </row>
    <row r="453007" spans="68:68" customFormat="1">
      <c r="BP453007" s="90"/>
    </row>
    <row r="453008" spans="68:68" customFormat="1">
      <c r="BP453008" s="90"/>
    </row>
    <row r="453009" spans="68:68" customFormat="1">
      <c r="BP453009" s="90"/>
    </row>
    <row r="453010" spans="68:68" customFormat="1">
      <c r="BP453010" s="90"/>
    </row>
    <row r="453011" spans="68:68" customFormat="1">
      <c r="BP453011" s="90"/>
    </row>
    <row r="453012" spans="68:68" customFormat="1">
      <c r="BP453012" s="90"/>
    </row>
    <row r="453013" spans="68:68" customFormat="1">
      <c r="BP453013" s="90"/>
    </row>
    <row r="453014" spans="68:68" customFormat="1">
      <c r="BP453014" s="90"/>
    </row>
    <row r="453015" spans="68:68" customFormat="1">
      <c r="BP453015" s="90"/>
    </row>
    <row r="453016" spans="68:68" customFormat="1">
      <c r="BP453016" s="90"/>
    </row>
    <row r="453017" spans="68:68" customFormat="1">
      <c r="BP453017" s="90"/>
    </row>
    <row r="453018" spans="68:68" customFormat="1">
      <c r="BP453018" s="90"/>
    </row>
    <row r="453019" spans="68:68" customFormat="1">
      <c r="BP453019" s="90"/>
    </row>
    <row r="453020" spans="68:68" customFormat="1">
      <c r="BP453020" s="90"/>
    </row>
    <row r="453021" spans="68:68" customFormat="1">
      <c r="BP453021" s="90"/>
    </row>
    <row r="453022" spans="68:68" customFormat="1">
      <c r="BP453022" s="90"/>
    </row>
    <row r="453023" spans="68:68" customFormat="1">
      <c r="BP453023" s="90"/>
    </row>
    <row r="453024" spans="68:68" customFormat="1">
      <c r="BP453024" s="90"/>
    </row>
    <row r="453025" spans="68:68" customFormat="1">
      <c r="BP453025" s="90"/>
    </row>
    <row r="453026" spans="68:68" customFormat="1">
      <c r="BP453026" s="90"/>
    </row>
    <row r="453027" spans="68:68" customFormat="1">
      <c r="BP453027" s="90"/>
    </row>
    <row r="453028" spans="68:68" customFormat="1">
      <c r="BP453028" s="90"/>
    </row>
    <row r="453029" spans="68:68" customFormat="1">
      <c r="BP453029" s="90"/>
    </row>
    <row r="453030" spans="68:68" customFormat="1">
      <c r="BP453030" s="90"/>
    </row>
    <row r="453031" spans="68:68" customFormat="1">
      <c r="BP453031" s="90"/>
    </row>
    <row r="453032" spans="68:68" customFormat="1">
      <c r="BP453032" s="90"/>
    </row>
    <row r="453033" spans="68:68" customFormat="1">
      <c r="BP453033" s="90"/>
    </row>
    <row r="453034" spans="68:68" customFormat="1">
      <c r="BP453034" s="90"/>
    </row>
    <row r="453035" spans="68:68" customFormat="1">
      <c r="BP453035" s="90"/>
    </row>
    <row r="453036" spans="68:68" customFormat="1">
      <c r="BP453036" s="90"/>
    </row>
    <row r="453037" spans="68:68" customFormat="1">
      <c r="BP453037" s="90"/>
    </row>
    <row r="453038" spans="68:68" customFormat="1">
      <c r="BP453038" s="90"/>
    </row>
    <row r="453039" spans="68:68" customFormat="1">
      <c r="BP453039" s="90"/>
    </row>
    <row r="453040" spans="68:68" customFormat="1">
      <c r="BP453040" s="90"/>
    </row>
    <row r="453041" spans="68:68" customFormat="1">
      <c r="BP453041" s="90"/>
    </row>
    <row r="453042" spans="68:68" customFormat="1">
      <c r="BP453042" s="90"/>
    </row>
    <row r="453043" spans="68:68" customFormat="1">
      <c r="BP453043" s="90"/>
    </row>
    <row r="453044" spans="68:68" customFormat="1">
      <c r="BP453044" s="90"/>
    </row>
    <row r="453045" spans="68:68" customFormat="1">
      <c r="BP453045" s="90"/>
    </row>
    <row r="453046" spans="68:68" customFormat="1">
      <c r="BP453046" s="90"/>
    </row>
    <row r="453047" spans="68:68" customFormat="1">
      <c r="BP453047" s="90"/>
    </row>
    <row r="453048" spans="68:68" customFormat="1">
      <c r="BP453048" s="90"/>
    </row>
    <row r="453049" spans="68:68" customFormat="1">
      <c r="BP453049" s="90"/>
    </row>
    <row r="453050" spans="68:68" customFormat="1">
      <c r="BP453050" s="90"/>
    </row>
    <row r="453051" spans="68:68" customFormat="1">
      <c r="BP453051" s="90"/>
    </row>
    <row r="453052" spans="68:68" customFormat="1">
      <c r="BP453052" s="90"/>
    </row>
    <row r="453053" spans="68:68" customFormat="1">
      <c r="BP453053" s="90"/>
    </row>
    <row r="453054" spans="68:68" customFormat="1">
      <c r="BP453054" s="90"/>
    </row>
    <row r="453055" spans="68:68" customFormat="1">
      <c r="BP453055" s="90"/>
    </row>
    <row r="453056" spans="68:68" customFormat="1">
      <c r="BP453056" s="90"/>
    </row>
    <row r="453057" spans="68:68" customFormat="1">
      <c r="BP453057" s="90"/>
    </row>
    <row r="453058" spans="68:68" customFormat="1">
      <c r="BP453058" s="90"/>
    </row>
    <row r="453059" spans="68:68" customFormat="1">
      <c r="BP453059" s="90"/>
    </row>
    <row r="453060" spans="68:68" customFormat="1">
      <c r="BP453060" s="90"/>
    </row>
    <row r="453061" spans="68:68" customFormat="1">
      <c r="BP453061" s="90"/>
    </row>
    <row r="453062" spans="68:68" customFormat="1">
      <c r="BP453062" s="90"/>
    </row>
    <row r="453063" spans="68:68" customFormat="1">
      <c r="BP453063" s="90"/>
    </row>
    <row r="453064" spans="68:68" customFormat="1">
      <c r="BP453064" s="90"/>
    </row>
    <row r="453065" spans="68:68" customFormat="1">
      <c r="BP453065" s="90"/>
    </row>
    <row r="453066" spans="68:68" customFormat="1">
      <c r="BP453066" s="90"/>
    </row>
    <row r="453067" spans="68:68" customFormat="1">
      <c r="BP453067" s="90"/>
    </row>
    <row r="453068" spans="68:68" customFormat="1">
      <c r="BP453068" s="90"/>
    </row>
    <row r="453069" spans="68:68" customFormat="1">
      <c r="BP453069" s="90"/>
    </row>
    <row r="453070" spans="68:68" customFormat="1">
      <c r="BP453070" s="90"/>
    </row>
    <row r="453071" spans="68:68" customFormat="1">
      <c r="BP453071" s="90"/>
    </row>
    <row r="453072" spans="68:68" customFormat="1">
      <c r="BP453072" s="90"/>
    </row>
    <row r="453073" spans="68:68" customFormat="1">
      <c r="BP453073" s="90"/>
    </row>
    <row r="453074" spans="68:68" customFormat="1">
      <c r="BP453074" s="90"/>
    </row>
    <row r="453075" spans="68:68" customFormat="1">
      <c r="BP453075" s="90"/>
    </row>
    <row r="453076" spans="68:68" customFormat="1">
      <c r="BP453076" s="90"/>
    </row>
    <row r="453077" spans="68:68" customFormat="1">
      <c r="BP453077" s="90"/>
    </row>
    <row r="453078" spans="68:68" customFormat="1">
      <c r="BP453078" s="90"/>
    </row>
    <row r="453079" spans="68:68" customFormat="1">
      <c r="BP453079" s="90"/>
    </row>
    <row r="453080" spans="68:68" customFormat="1">
      <c r="BP453080" s="90"/>
    </row>
    <row r="453081" spans="68:68" customFormat="1">
      <c r="BP453081" s="90"/>
    </row>
    <row r="453082" spans="68:68" customFormat="1">
      <c r="BP453082" s="90"/>
    </row>
    <row r="453083" spans="68:68" customFormat="1">
      <c r="BP453083" s="90"/>
    </row>
    <row r="453084" spans="68:68" customFormat="1">
      <c r="BP453084" s="90"/>
    </row>
    <row r="453085" spans="68:68" customFormat="1">
      <c r="BP453085" s="90"/>
    </row>
    <row r="453086" spans="68:68" customFormat="1">
      <c r="BP453086" s="90"/>
    </row>
    <row r="453087" spans="68:68" customFormat="1">
      <c r="BP453087" s="90"/>
    </row>
    <row r="453088" spans="68:68" customFormat="1">
      <c r="BP453088" s="90"/>
    </row>
    <row r="453089" spans="68:68" customFormat="1">
      <c r="BP453089" s="90"/>
    </row>
    <row r="453090" spans="68:68" customFormat="1">
      <c r="BP453090" s="90"/>
    </row>
    <row r="453091" spans="68:68" customFormat="1">
      <c r="BP453091" s="90"/>
    </row>
    <row r="453092" spans="68:68" customFormat="1">
      <c r="BP453092" s="90"/>
    </row>
    <row r="453093" spans="68:68" customFormat="1">
      <c r="BP453093" s="90"/>
    </row>
    <row r="453094" spans="68:68" customFormat="1">
      <c r="BP453094" s="90"/>
    </row>
    <row r="453095" spans="68:68" customFormat="1">
      <c r="BP453095" s="90"/>
    </row>
    <row r="453096" spans="68:68" customFormat="1">
      <c r="BP453096" s="90"/>
    </row>
    <row r="453097" spans="68:68" customFormat="1">
      <c r="BP453097" s="90"/>
    </row>
    <row r="453098" spans="68:68" customFormat="1">
      <c r="BP453098" s="90"/>
    </row>
    <row r="453099" spans="68:68" customFormat="1">
      <c r="BP453099" s="90"/>
    </row>
    <row r="453100" spans="68:68" customFormat="1">
      <c r="BP453100" s="90"/>
    </row>
    <row r="453101" spans="68:68" customFormat="1">
      <c r="BP453101" s="90"/>
    </row>
    <row r="453102" spans="68:68" customFormat="1">
      <c r="BP453102" s="90"/>
    </row>
    <row r="453103" spans="68:68" customFormat="1">
      <c r="BP453103" s="90"/>
    </row>
    <row r="453104" spans="68:68" customFormat="1">
      <c r="BP453104" s="90"/>
    </row>
    <row r="453105" spans="68:68" customFormat="1">
      <c r="BP453105" s="90"/>
    </row>
    <row r="453106" spans="68:68" customFormat="1">
      <c r="BP453106" s="90"/>
    </row>
    <row r="453107" spans="68:68" customFormat="1">
      <c r="BP453107" s="90"/>
    </row>
    <row r="453108" spans="68:68" customFormat="1">
      <c r="BP453108" s="90"/>
    </row>
    <row r="453109" spans="68:68" customFormat="1">
      <c r="BP453109" s="90"/>
    </row>
    <row r="453110" spans="68:68" customFormat="1">
      <c r="BP453110" s="90"/>
    </row>
    <row r="453111" spans="68:68" customFormat="1">
      <c r="BP453111" s="90"/>
    </row>
    <row r="453112" spans="68:68" customFormat="1">
      <c r="BP453112" s="90"/>
    </row>
    <row r="453113" spans="68:68" customFormat="1">
      <c r="BP453113" s="90"/>
    </row>
    <row r="453114" spans="68:68" customFormat="1">
      <c r="BP453114" s="90"/>
    </row>
    <row r="453115" spans="68:68" customFormat="1">
      <c r="BP453115" s="90"/>
    </row>
    <row r="453116" spans="68:68" customFormat="1">
      <c r="BP453116" s="90"/>
    </row>
    <row r="453117" spans="68:68" customFormat="1">
      <c r="BP453117" s="90"/>
    </row>
    <row r="453118" spans="68:68" customFormat="1">
      <c r="BP453118" s="90"/>
    </row>
    <row r="453119" spans="68:68" customFormat="1">
      <c r="BP453119" s="90"/>
    </row>
    <row r="453120" spans="68:68" customFormat="1">
      <c r="BP453120" s="90"/>
    </row>
    <row r="453121" spans="68:68" customFormat="1">
      <c r="BP453121" s="90"/>
    </row>
    <row r="453122" spans="68:68" customFormat="1">
      <c r="BP453122" s="90"/>
    </row>
    <row r="453123" spans="68:68" customFormat="1">
      <c r="BP453123" s="90"/>
    </row>
    <row r="453124" spans="68:68" customFormat="1">
      <c r="BP453124" s="90"/>
    </row>
    <row r="453125" spans="68:68" customFormat="1">
      <c r="BP453125" s="90"/>
    </row>
    <row r="453126" spans="68:68" customFormat="1">
      <c r="BP453126" s="90"/>
    </row>
    <row r="453127" spans="68:68" customFormat="1">
      <c r="BP453127" s="90"/>
    </row>
    <row r="453128" spans="68:68" customFormat="1">
      <c r="BP453128" s="90"/>
    </row>
    <row r="453129" spans="68:68" customFormat="1">
      <c r="BP453129" s="90"/>
    </row>
    <row r="453130" spans="68:68" customFormat="1">
      <c r="BP453130" s="90"/>
    </row>
    <row r="453131" spans="68:68" customFormat="1">
      <c r="BP453131" s="90"/>
    </row>
    <row r="453132" spans="68:68" customFormat="1">
      <c r="BP453132" s="90"/>
    </row>
    <row r="453133" spans="68:68" customFormat="1">
      <c r="BP453133" s="90"/>
    </row>
    <row r="453134" spans="68:68" customFormat="1">
      <c r="BP453134" s="90"/>
    </row>
    <row r="453135" spans="68:68" customFormat="1">
      <c r="BP453135" s="90"/>
    </row>
    <row r="453136" spans="68:68" customFormat="1">
      <c r="BP453136" s="90"/>
    </row>
    <row r="453137" spans="68:68" customFormat="1">
      <c r="BP453137" s="90"/>
    </row>
    <row r="453138" spans="68:68" customFormat="1">
      <c r="BP453138" s="90"/>
    </row>
    <row r="453139" spans="68:68" customFormat="1">
      <c r="BP453139" s="90"/>
    </row>
    <row r="453140" spans="68:68" customFormat="1">
      <c r="BP453140" s="90"/>
    </row>
    <row r="453141" spans="68:68" customFormat="1">
      <c r="BP453141" s="90"/>
    </row>
    <row r="453142" spans="68:68" customFormat="1">
      <c r="BP453142" s="90"/>
    </row>
    <row r="453143" spans="68:68" customFormat="1">
      <c r="BP453143" s="90"/>
    </row>
    <row r="453144" spans="68:68" customFormat="1">
      <c r="BP453144" s="90"/>
    </row>
    <row r="453145" spans="68:68" customFormat="1">
      <c r="BP453145" s="90"/>
    </row>
    <row r="453146" spans="68:68" customFormat="1">
      <c r="BP453146" s="90"/>
    </row>
    <row r="453147" spans="68:68" customFormat="1">
      <c r="BP453147" s="90"/>
    </row>
    <row r="453148" spans="68:68" customFormat="1">
      <c r="BP453148" s="90"/>
    </row>
    <row r="453149" spans="68:68" customFormat="1">
      <c r="BP453149" s="90"/>
    </row>
    <row r="453150" spans="68:68" customFormat="1">
      <c r="BP453150" s="90"/>
    </row>
    <row r="453151" spans="68:68" customFormat="1">
      <c r="BP453151" s="90"/>
    </row>
    <row r="453152" spans="68:68" customFormat="1">
      <c r="BP453152" s="90"/>
    </row>
    <row r="453153" spans="68:68" customFormat="1">
      <c r="BP453153" s="90"/>
    </row>
    <row r="453154" spans="68:68" customFormat="1">
      <c r="BP453154" s="90"/>
    </row>
    <row r="453155" spans="68:68" customFormat="1">
      <c r="BP453155" s="90"/>
    </row>
    <row r="453156" spans="68:68" customFormat="1">
      <c r="BP453156" s="90"/>
    </row>
    <row r="453157" spans="68:68" customFormat="1">
      <c r="BP453157" s="90"/>
    </row>
    <row r="453158" spans="68:68" customFormat="1">
      <c r="BP453158" s="90"/>
    </row>
    <row r="453159" spans="68:68" customFormat="1">
      <c r="BP453159" s="90"/>
    </row>
    <row r="453160" spans="68:68" customFormat="1">
      <c r="BP453160" s="90"/>
    </row>
    <row r="453161" spans="68:68" customFormat="1">
      <c r="BP453161" s="90"/>
    </row>
    <row r="453162" spans="68:68" customFormat="1">
      <c r="BP453162" s="90"/>
    </row>
    <row r="453163" spans="68:68" customFormat="1">
      <c r="BP453163" s="90"/>
    </row>
    <row r="453164" spans="68:68" customFormat="1">
      <c r="BP453164" s="90"/>
    </row>
    <row r="453165" spans="68:68" customFormat="1">
      <c r="BP453165" s="90"/>
    </row>
    <row r="453166" spans="68:68" customFormat="1">
      <c r="BP453166" s="90"/>
    </row>
    <row r="453167" spans="68:68" customFormat="1">
      <c r="BP453167" s="90"/>
    </row>
    <row r="453168" spans="68:68" customFormat="1">
      <c r="BP453168" s="90"/>
    </row>
    <row r="453169" spans="68:68" customFormat="1">
      <c r="BP453169" s="90"/>
    </row>
    <row r="453170" spans="68:68" customFormat="1">
      <c r="BP453170" s="90"/>
    </row>
    <row r="453171" spans="68:68" customFormat="1">
      <c r="BP453171" s="90"/>
    </row>
    <row r="453172" spans="68:68" customFormat="1">
      <c r="BP453172" s="90"/>
    </row>
    <row r="453173" spans="68:68" customFormat="1">
      <c r="BP453173" s="90"/>
    </row>
    <row r="453174" spans="68:68" customFormat="1">
      <c r="BP453174" s="90"/>
    </row>
    <row r="453175" spans="68:68" customFormat="1">
      <c r="BP453175" s="90"/>
    </row>
    <row r="453176" spans="68:68" customFormat="1">
      <c r="BP453176" s="90"/>
    </row>
    <row r="453177" spans="68:68" customFormat="1">
      <c r="BP453177" s="90"/>
    </row>
    <row r="453178" spans="68:68" customFormat="1">
      <c r="BP453178" s="90"/>
    </row>
    <row r="453179" spans="68:68" customFormat="1">
      <c r="BP453179" s="90"/>
    </row>
    <row r="453180" spans="68:68" customFormat="1">
      <c r="BP453180" s="90"/>
    </row>
    <row r="453181" spans="68:68" customFormat="1">
      <c r="BP453181" s="90"/>
    </row>
    <row r="453182" spans="68:68" customFormat="1">
      <c r="BP453182" s="90"/>
    </row>
    <row r="453183" spans="68:68" customFormat="1">
      <c r="BP453183" s="90"/>
    </row>
    <row r="453184" spans="68:68" customFormat="1">
      <c r="BP453184" s="90"/>
    </row>
    <row r="453185" spans="68:68" customFormat="1">
      <c r="BP453185" s="90"/>
    </row>
    <row r="453186" spans="68:68" customFormat="1">
      <c r="BP453186" s="90"/>
    </row>
    <row r="453187" spans="68:68" customFormat="1">
      <c r="BP453187" s="90"/>
    </row>
    <row r="453188" spans="68:68" customFormat="1">
      <c r="BP453188" s="90"/>
    </row>
    <row r="453189" spans="68:68" customFormat="1">
      <c r="BP453189" s="90"/>
    </row>
    <row r="453190" spans="68:68" customFormat="1">
      <c r="BP453190" s="90"/>
    </row>
    <row r="453191" spans="68:68" customFormat="1">
      <c r="BP453191" s="90"/>
    </row>
    <row r="453192" spans="68:68" customFormat="1">
      <c r="BP453192" s="90"/>
    </row>
    <row r="453193" spans="68:68" customFormat="1">
      <c r="BP453193" s="90"/>
    </row>
    <row r="453194" spans="68:68" customFormat="1">
      <c r="BP453194" s="90"/>
    </row>
    <row r="453195" spans="68:68" customFormat="1">
      <c r="BP453195" s="90"/>
    </row>
    <row r="453196" spans="68:68" customFormat="1">
      <c r="BP453196" s="90"/>
    </row>
    <row r="453197" spans="68:68" customFormat="1">
      <c r="BP453197" s="90"/>
    </row>
    <row r="453198" spans="68:68" customFormat="1">
      <c r="BP453198" s="90"/>
    </row>
    <row r="453199" spans="68:68" customFormat="1">
      <c r="BP453199" s="90"/>
    </row>
    <row r="453200" spans="68:68" customFormat="1">
      <c r="BP453200" s="90"/>
    </row>
    <row r="453201" spans="68:68" customFormat="1">
      <c r="BP453201" s="90"/>
    </row>
    <row r="453202" spans="68:68" customFormat="1">
      <c r="BP453202" s="90"/>
    </row>
    <row r="453203" spans="68:68" customFormat="1">
      <c r="BP453203" s="90"/>
    </row>
    <row r="453204" spans="68:68" customFormat="1">
      <c r="BP453204" s="90"/>
    </row>
    <row r="453205" spans="68:68" customFormat="1">
      <c r="BP453205" s="90"/>
    </row>
    <row r="453206" spans="68:68" customFormat="1">
      <c r="BP453206" s="90"/>
    </row>
    <row r="453207" spans="68:68" customFormat="1">
      <c r="BP453207" s="90"/>
    </row>
    <row r="453208" spans="68:68" customFormat="1">
      <c r="BP453208" s="90"/>
    </row>
    <row r="453209" spans="68:68" customFormat="1">
      <c r="BP453209" s="90"/>
    </row>
    <row r="453210" spans="68:68" customFormat="1">
      <c r="BP453210" s="90"/>
    </row>
    <row r="453211" spans="68:68" customFormat="1">
      <c r="BP453211" s="90"/>
    </row>
    <row r="453212" spans="68:68" customFormat="1">
      <c r="BP453212" s="90"/>
    </row>
    <row r="453213" spans="68:68" customFormat="1">
      <c r="BP453213" s="90"/>
    </row>
    <row r="453214" spans="68:68" customFormat="1">
      <c r="BP453214" s="90"/>
    </row>
    <row r="453215" spans="68:68" customFormat="1">
      <c r="BP453215" s="90"/>
    </row>
    <row r="453216" spans="68:68" customFormat="1">
      <c r="BP453216" s="90"/>
    </row>
    <row r="453217" spans="68:68" customFormat="1">
      <c r="BP453217" s="90"/>
    </row>
    <row r="453218" spans="68:68" customFormat="1">
      <c r="BP453218" s="90"/>
    </row>
    <row r="453219" spans="68:68" customFormat="1">
      <c r="BP453219" s="90"/>
    </row>
    <row r="453220" spans="68:68" customFormat="1">
      <c r="BP453220" s="90"/>
    </row>
    <row r="453221" spans="68:68" customFormat="1">
      <c r="BP453221" s="90"/>
    </row>
    <row r="453222" spans="68:68" customFormat="1">
      <c r="BP453222" s="90"/>
    </row>
    <row r="453223" spans="68:68" customFormat="1">
      <c r="BP453223" s="90"/>
    </row>
    <row r="453224" spans="68:68" customFormat="1">
      <c r="BP453224" s="90"/>
    </row>
    <row r="453225" spans="68:68" customFormat="1">
      <c r="BP453225" s="90"/>
    </row>
    <row r="453226" spans="68:68" customFormat="1">
      <c r="BP453226" s="90"/>
    </row>
    <row r="453227" spans="68:68" customFormat="1">
      <c r="BP453227" s="90"/>
    </row>
    <row r="453228" spans="68:68" customFormat="1">
      <c r="BP453228" s="90"/>
    </row>
    <row r="453229" spans="68:68" customFormat="1">
      <c r="BP453229" s="90"/>
    </row>
    <row r="453230" spans="68:68" customFormat="1">
      <c r="BP453230" s="90"/>
    </row>
    <row r="453231" spans="68:68" customFormat="1">
      <c r="BP453231" s="90"/>
    </row>
    <row r="453232" spans="68:68" customFormat="1">
      <c r="BP453232" s="90"/>
    </row>
    <row r="453233" spans="68:68" customFormat="1">
      <c r="BP453233" s="90"/>
    </row>
    <row r="453234" spans="68:68" customFormat="1">
      <c r="BP453234" s="90"/>
    </row>
    <row r="453235" spans="68:68" customFormat="1">
      <c r="BP453235" s="90"/>
    </row>
    <row r="453236" spans="68:68" customFormat="1">
      <c r="BP453236" s="90"/>
    </row>
    <row r="453237" spans="68:68" customFormat="1">
      <c r="BP453237" s="90"/>
    </row>
    <row r="453238" spans="68:68" customFormat="1">
      <c r="BP453238" s="90"/>
    </row>
    <row r="453239" spans="68:68" customFormat="1">
      <c r="BP453239" s="90"/>
    </row>
    <row r="453240" spans="68:68" customFormat="1">
      <c r="BP453240" s="90"/>
    </row>
    <row r="453241" spans="68:68" customFormat="1">
      <c r="BP453241" s="90"/>
    </row>
    <row r="453242" spans="68:68" customFormat="1">
      <c r="BP453242" s="90"/>
    </row>
    <row r="453243" spans="68:68" customFormat="1">
      <c r="BP453243" s="90"/>
    </row>
    <row r="453244" spans="68:68" customFormat="1">
      <c r="BP453244" s="90"/>
    </row>
    <row r="453245" spans="68:68" customFormat="1">
      <c r="BP453245" s="90"/>
    </row>
    <row r="453246" spans="68:68" customFormat="1">
      <c r="BP453246" s="90"/>
    </row>
    <row r="453247" spans="68:68" customFormat="1">
      <c r="BP453247" s="90"/>
    </row>
    <row r="453248" spans="68:68" customFormat="1">
      <c r="BP453248" s="90"/>
    </row>
    <row r="453249" spans="68:68" customFormat="1">
      <c r="BP453249" s="90"/>
    </row>
    <row r="453250" spans="68:68" customFormat="1">
      <c r="BP453250" s="90"/>
    </row>
    <row r="453251" spans="68:68" customFormat="1">
      <c r="BP453251" s="90"/>
    </row>
    <row r="453252" spans="68:68" customFormat="1">
      <c r="BP453252" s="90"/>
    </row>
    <row r="453253" spans="68:68" customFormat="1">
      <c r="BP453253" s="90"/>
    </row>
    <row r="453254" spans="68:68" customFormat="1">
      <c r="BP453254" s="90"/>
    </row>
    <row r="453255" spans="68:68" customFormat="1">
      <c r="BP453255" s="90"/>
    </row>
    <row r="453256" spans="68:68" customFormat="1">
      <c r="BP453256" s="90"/>
    </row>
    <row r="453257" spans="68:68" customFormat="1">
      <c r="BP453257" s="90"/>
    </row>
    <row r="453258" spans="68:68" customFormat="1">
      <c r="BP453258" s="90"/>
    </row>
    <row r="453259" spans="68:68" customFormat="1">
      <c r="BP453259" s="90"/>
    </row>
    <row r="453260" spans="68:68" customFormat="1">
      <c r="BP453260" s="90"/>
    </row>
    <row r="453261" spans="68:68" customFormat="1">
      <c r="BP453261" s="90"/>
    </row>
    <row r="453262" spans="68:68" customFormat="1">
      <c r="BP453262" s="90"/>
    </row>
    <row r="453263" spans="68:68" customFormat="1">
      <c r="BP453263" s="90"/>
    </row>
    <row r="453264" spans="68:68" customFormat="1">
      <c r="BP453264" s="90"/>
    </row>
    <row r="453265" spans="68:68" customFormat="1">
      <c r="BP453265" s="90"/>
    </row>
    <row r="453266" spans="68:68" customFormat="1">
      <c r="BP453266" s="90"/>
    </row>
    <row r="453267" spans="68:68" customFormat="1">
      <c r="BP453267" s="90"/>
    </row>
    <row r="453268" spans="68:68" customFormat="1">
      <c r="BP453268" s="90"/>
    </row>
    <row r="453269" spans="68:68" customFormat="1">
      <c r="BP453269" s="90"/>
    </row>
    <row r="453270" spans="68:68" customFormat="1">
      <c r="BP453270" s="90"/>
    </row>
    <row r="453271" spans="68:68" customFormat="1">
      <c r="BP453271" s="90"/>
    </row>
    <row r="453272" spans="68:68" customFormat="1">
      <c r="BP453272" s="90"/>
    </row>
    <row r="453273" spans="68:68" customFormat="1">
      <c r="BP453273" s="90"/>
    </row>
    <row r="453274" spans="68:68" customFormat="1">
      <c r="BP453274" s="90"/>
    </row>
    <row r="453275" spans="68:68" customFormat="1">
      <c r="BP453275" s="90"/>
    </row>
    <row r="453276" spans="68:68" customFormat="1">
      <c r="BP453276" s="90"/>
    </row>
    <row r="453277" spans="68:68" customFormat="1">
      <c r="BP453277" s="90"/>
    </row>
    <row r="453278" spans="68:68" customFormat="1">
      <c r="BP453278" s="90"/>
    </row>
    <row r="453279" spans="68:68" customFormat="1">
      <c r="BP453279" s="90"/>
    </row>
    <row r="453280" spans="68:68" customFormat="1">
      <c r="BP453280" s="90"/>
    </row>
    <row r="453281" spans="68:68" customFormat="1">
      <c r="BP453281" s="90"/>
    </row>
    <row r="453282" spans="68:68" customFormat="1">
      <c r="BP453282" s="90"/>
    </row>
    <row r="453283" spans="68:68" customFormat="1">
      <c r="BP453283" s="90"/>
    </row>
    <row r="453284" spans="68:68" customFormat="1">
      <c r="BP453284" s="90"/>
    </row>
    <row r="453285" spans="68:68" customFormat="1">
      <c r="BP453285" s="90"/>
    </row>
    <row r="453286" spans="68:68" customFormat="1">
      <c r="BP453286" s="90"/>
    </row>
    <row r="453287" spans="68:68" customFormat="1">
      <c r="BP453287" s="90"/>
    </row>
    <row r="453288" spans="68:68" customFormat="1">
      <c r="BP453288" s="90"/>
    </row>
    <row r="453289" spans="68:68" customFormat="1">
      <c r="BP453289" s="90"/>
    </row>
    <row r="453290" spans="68:68" customFormat="1">
      <c r="BP453290" s="90"/>
    </row>
    <row r="453291" spans="68:68" customFormat="1">
      <c r="BP453291" s="90"/>
    </row>
    <row r="453292" spans="68:68" customFormat="1">
      <c r="BP453292" s="90"/>
    </row>
    <row r="453293" spans="68:68" customFormat="1">
      <c r="BP453293" s="90"/>
    </row>
    <row r="453294" spans="68:68" customFormat="1">
      <c r="BP453294" s="90"/>
    </row>
    <row r="453295" spans="68:68" customFormat="1">
      <c r="BP453295" s="90"/>
    </row>
    <row r="453296" spans="68:68" customFormat="1">
      <c r="BP453296" s="90"/>
    </row>
    <row r="453297" spans="68:68" customFormat="1">
      <c r="BP453297" s="90"/>
    </row>
    <row r="453298" spans="68:68" customFormat="1">
      <c r="BP453298" s="90"/>
    </row>
    <row r="453299" spans="68:68" customFormat="1">
      <c r="BP453299" s="90"/>
    </row>
    <row r="453300" spans="68:68" customFormat="1">
      <c r="BP453300" s="90"/>
    </row>
    <row r="453301" spans="68:68" customFormat="1">
      <c r="BP453301" s="90"/>
    </row>
    <row r="453302" spans="68:68" customFormat="1">
      <c r="BP453302" s="90"/>
    </row>
    <row r="453303" spans="68:68" customFormat="1">
      <c r="BP453303" s="90"/>
    </row>
    <row r="453304" spans="68:68" customFormat="1">
      <c r="BP453304" s="90"/>
    </row>
    <row r="453305" spans="68:68" customFormat="1">
      <c r="BP453305" s="90"/>
    </row>
    <row r="453306" spans="68:68" customFormat="1">
      <c r="BP453306" s="90"/>
    </row>
    <row r="453307" spans="68:68" customFormat="1">
      <c r="BP453307" s="90"/>
    </row>
    <row r="453308" spans="68:68" customFormat="1">
      <c r="BP453308" s="90"/>
    </row>
    <row r="453309" spans="68:68" customFormat="1">
      <c r="BP453309" s="90"/>
    </row>
    <row r="453310" spans="68:68" customFormat="1">
      <c r="BP453310" s="90"/>
    </row>
    <row r="453311" spans="68:68" customFormat="1">
      <c r="BP453311" s="90"/>
    </row>
    <row r="453312" spans="68:68" customFormat="1">
      <c r="BP453312" s="90"/>
    </row>
    <row r="453313" spans="68:68" customFormat="1">
      <c r="BP453313" s="90"/>
    </row>
    <row r="453314" spans="68:68" customFormat="1">
      <c r="BP453314" s="90"/>
    </row>
    <row r="453315" spans="68:68" customFormat="1">
      <c r="BP453315" s="90"/>
    </row>
    <row r="453316" spans="68:68" customFormat="1">
      <c r="BP453316" s="90"/>
    </row>
    <row r="453317" spans="68:68" customFormat="1">
      <c r="BP453317" s="90"/>
    </row>
    <row r="453318" spans="68:68" customFormat="1">
      <c r="BP453318" s="90"/>
    </row>
    <row r="453319" spans="68:68" customFormat="1">
      <c r="BP453319" s="90"/>
    </row>
    <row r="453320" spans="68:68" customFormat="1">
      <c r="BP453320" s="90"/>
    </row>
    <row r="453321" spans="68:68" customFormat="1">
      <c r="BP453321" s="90"/>
    </row>
    <row r="453322" spans="68:68" customFormat="1">
      <c r="BP453322" s="90"/>
    </row>
    <row r="453323" spans="68:68" customFormat="1">
      <c r="BP453323" s="90"/>
    </row>
    <row r="453324" spans="68:68" customFormat="1">
      <c r="BP453324" s="90"/>
    </row>
    <row r="453325" spans="68:68" customFormat="1">
      <c r="BP453325" s="90"/>
    </row>
    <row r="453326" spans="68:68" customFormat="1">
      <c r="BP453326" s="90"/>
    </row>
    <row r="453327" spans="68:68" customFormat="1">
      <c r="BP453327" s="90"/>
    </row>
    <row r="453328" spans="68:68" customFormat="1">
      <c r="BP453328" s="90"/>
    </row>
    <row r="453329" spans="68:68" customFormat="1">
      <c r="BP453329" s="90"/>
    </row>
    <row r="453330" spans="68:68" customFormat="1">
      <c r="BP453330" s="90"/>
    </row>
    <row r="453331" spans="68:68" customFormat="1">
      <c r="BP453331" s="90"/>
    </row>
    <row r="453332" spans="68:68" customFormat="1">
      <c r="BP453332" s="90"/>
    </row>
    <row r="453333" spans="68:68" customFormat="1">
      <c r="BP453333" s="90"/>
    </row>
    <row r="453334" spans="68:68" customFormat="1">
      <c r="BP453334" s="90"/>
    </row>
    <row r="453335" spans="68:68" customFormat="1">
      <c r="BP453335" s="90"/>
    </row>
    <row r="453336" spans="68:68" customFormat="1">
      <c r="BP453336" s="90"/>
    </row>
    <row r="453337" spans="68:68" customFormat="1">
      <c r="BP453337" s="90"/>
    </row>
    <row r="453338" spans="68:68" customFormat="1">
      <c r="BP453338" s="90"/>
    </row>
    <row r="453339" spans="68:68" customFormat="1">
      <c r="BP453339" s="90"/>
    </row>
    <row r="453340" spans="68:68" customFormat="1">
      <c r="BP453340" s="90"/>
    </row>
    <row r="453341" spans="68:68" customFormat="1">
      <c r="BP453341" s="90"/>
    </row>
    <row r="453342" spans="68:68" customFormat="1">
      <c r="BP453342" s="90"/>
    </row>
    <row r="453343" spans="68:68" customFormat="1">
      <c r="BP453343" s="90"/>
    </row>
    <row r="453344" spans="68:68" customFormat="1">
      <c r="BP453344" s="90"/>
    </row>
    <row r="453345" spans="68:68" customFormat="1">
      <c r="BP453345" s="90"/>
    </row>
    <row r="453346" spans="68:68" customFormat="1">
      <c r="BP453346" s="90"/>
    </row>
    <row r="453347" spans="68:68" customFormat="1">
      <c r="BP453347" s="90"/>
    </row>
    <row r="453348" spans="68:68" customFormat="1">
      <c r="BP453348" s="90"/>
    </row>
    <row r="453349" spans="68:68" customFormat="1">
      <c r="BP453349" s="90"/>
    </row>
    <row r="453350" spans="68:68" customFormat="1">
      <c r="BP453350" s="90"/>
    </row>
    <row r="453351" spans="68:68" customFormat="1">
      <c r="BP453351" s="90"/>
    </row>
    <row r="453352" spans="68:68" customFormat="1">
      <c r="BP453352" s="90"/>
    </row>
    <row r="453353" spans="68:68" customFormat="1">
      <c r="BP453353" s="90"/>
    </row>
    <row r="453354" spans="68:68" customFormat="1">
      <c r="BP453354" s="90"/>
    </row>
    <row r="453355" spans="68:68" customFormat="1">
      <c r="BP453355" s="90"/>
    </row>
    <row r="453356" spans="68:68" customFormat="1">
      <c r="BP453356" s="90"/>
    </row>
    <row r="453357" spans="68:68" customFormat="1">
      <c r="BP453357" s="90"/>
    </row>
    <row r="453358" spans="68:68" customFormat="1">
      <c r="BP453358" s="90"/>
    </row>
    <row r="453359" spans="68:68" customFormat="1">
      <c r="BP453359" s="90"/>
    </row>
    <row r="453360" spans="68:68" customFormat="1">
      <c r="BP453360" s="90"/>
    </row>
    <row r="453361" spans="68:68" customFormat="1">
      <c r="BP453361" s="90"/>
    </row>
    <row r="453362" spans="68:68" customFormat="1">
      <c r="BP453362" s="90"/>
    </row>
    <row r="453363" spans="68:68" customFormat="1">
      <c r="BP453363" s="90"/>
    </row>
    <row r="453364" spans="68:68" customFormat="1">
      <c r="BP453364" s="90"/>
    </row>
    <row r="453365" spans="68:68" customFormat="1">
      <c r="BP453365" s="90"/>
    </row>
    <row r="453366" spans="68:68" customFormat="1">
      <c r="BP453366" s="90"/>
    </row>
    <row r="453367" spans="68:68" customFormat="1">
      <c r="BP453367" s="90"/>
    </row>
    <row r="453368" spans="68:68" customFormat="1">
      <c r="BP453368" s="90"/>
    </row>
    <row r="453369" spans="68:68" customFormat="1">
      <c r="BP453369" s="90"/>
    </row>
    <row r="453370" spans="68:68" customFormat="1">
      <c r="BP453370" s="90"/>
    </row>
    <row r="453371" spans="68:68" customFormat="1">
      <c r="BP453371" s="90"/>
    </row>
    <row r="453372" spans="68:68" customFormat="1">
      <c r="BP453372" s="90"/>
    </row>
    <row r="453373" spans="68:68" customFormat="1">
      <c r="BP453373" s="90"/>
    </row>
    <row r="453374" spans="68:68" customFormat="1">
      <c r="BP453374" s="90"/>
    </row>
    <row r="453375" spans="68:68" customFormat="1">
      <c r="BP453375" s="90"/>
    </row>
    <row r="453376" spans="68:68" customFormat="1">
      <c r="BP453376" s="90"/>
    </row>
    <row r="453377" spans="68:68" customFormat="1">
      <c r="BP453377" s="90"/>
    </row>
    <row r="453378" spans="68:68" customFormat="1">
      <c r="BP453378" s="90"/>
    </row>
    <row r="453379" spans="68:68" customFormat="1">
      <c r="BP453379" s="90"/>
    </row>
    <row r="453380" spans="68:68" customFormat="1">
      <c r="BP453380" s="90"/>
    </row>
    <row r="453381" spans="68:68" customFormat="1">
      <c r="BP453381" s="90"/>
    </row>
    <row r="453382" spans="68:68" customFormat="1">
      <c r="BP453382" s="90"/>
    </row>
    <row r="453383" spans="68:68" customFormat="1">
      <c r="BP453383" s="90"/>
    </row>
    <row r="453384" spans="68:68" customFormat="1">
      <c r="BP453384" s="90"/>
    </row>
    <row r="453385" spans="68:68" customFormat="1">
      <c r="BP453385" s="90"/>
    </row>
    <row r="453386" spans="68:68" customFormat="1">
      <c r="BP453386" s="90"/>
    </row>
    <row r="453387" spans="68:68" customFormat="1">
      <c r="BP453387" s="90"/>
    </row>
    <row r="453388" spans="68:68" customFormat="1">
      <c r="BP453388" s="90"/>
    </row>
    <row r="453389" spans="68:68" customFormat="1">
      <c r="BP453389" s="90"/>
    </row>
    <row r="453390" spans="68:68" customFormat="1">
      <c r="BP453390" s="90"/>
    </row>
    <row r="453391" spans="68:68" customFormat="1">
      <c r="BP453391" s="90"/>
    </row>
    <row r="453392" spans="68:68" customFormat="1">
      <c r="BP453392" s="90"/>
    </row>
    <row r="453393" spans="68:68" customFormat="1">
      <c r="BP453393" s="90"/>
    </row>
    <row r="453394" spans="68:68" customFormat="1">
      <c r="BP453394" s="90"/>
    </row>
    <row r="453395" spans="68:68" customFormat="1">
      <c r="BP453395" s="90"/>
    </row>
    <row r="453396" spans="68:68" customFormat="1">
      <c r="BP453396" s="90"/>
    </row>
    <row r="453397" spans="68:68" customFormat="1">
      <c r="BP453397" s="90"/>
    </row>
    <row r="453398" spans="68:68" customFormat="1">
      <c r="BP453398" s="90"/>
    </row>
    <row r="453399" spans="68:68" customFormat="1">
      <c r="BP453399" s="90"/>
    </row>
    <row r="453400" spans="68:68" customFormat="1">
      <c r="BP453400" s="90"/>
    </row>
    <row r="453401" spans="68:68" customFormat="1">
      <c r="BP453401" s="90"/>
    </row>
    <row r="453402" spans="68:68" customFormat="1">
      <c r="BP453402" s="90"/>
    </row>
    <row r="453403" spans="68:68" customFormat="1">
      <c r="BP453403" s="90"/>
    </row>
    <row r="453404" spans="68:68" customFormat="1">
      <c r="BP453404" s="90"/>
    </row>
    <row r="453405" spans="68:68" customFormat="1">
      <c r="BP453405" s="90"/>
    </row>
    <row r="453406" spans="68:68" customFormat="1">
      <c r="BP453406" s="90"/>
    </row>
    <row r="453407" spans="68:68" customFormat="1">
      <c r="BP453407" s="90"/>
    </row>
    <row r="453408" spans="68:68" customFormat="1">
      <c r="BP453408" s="90"/>
    </row>
    <row r="453409" spans="68:68" customFormat="1">
      <c r="BP453409" s="90"/>
    </row>
    <row r="453410" spans="68:68" customFormat="1">
      <c r="BP453410" s="90"/>
    </row>
    <row r="453411" spans="68:68" customFormat="1">
      <c r="BP453411" s="90"/>
    </row>
    <row r="453412" spans="68:68" customFormat="1">
      <c r="BP453412" s="90"/>
    </row>
    <row r="453413" spans="68:68" customFormat="1">
      <c r="BP453413" s="90"/>
    </row>
    <row r="453414" spans="68:68" customFormat="1">
      <c r="BP453414" s="90"/>
    </row>
    <row r="453415" spans="68:68" customFormat="1">
      <c r="BP453415" s="90"/>
    </row>
    <row r="453416" spans="68:68" customFormat="1">
      <c r="BP453416" s="90"/>
    </row>
    <row r="453417" spans="68:68" customFormat="1">
      <c r="BP453417" s="90"/>
    </row>
    <row r="453418" spans="68:68" customFormat="1">
      <c r="BP453418" s="90"/>
    </row>
    <row r="453419" spans="68:68" customFormat="1">
      <c r="BP453419" s="90"/>
    </row>
    <row r="453420" spans="68:68" customFormat="1">
      <c r="BP453420" s="90"/>
    </row>
    <row r="453421" spans="68:68" customFormat="1">
      <c r="BP453421" s="90"/>
    </row>
    <row r="453422" spans="68:68" customFormat="1">
      <c r="BP453422" s="90"/>
    </row>
    <row r="453423" spans="68:68" customFormat="1">
      <c r="BP453423" s="90"/>
    </row>
    <row r="453424" spans="68:68" customFormat="1">
      <c r="BP453424" s="90"/>
    </row>
    <row r="453425" spans="68:68" customFormat="1">
      <c r="BP453425" s="90"/>
    </row>
    <row r="453426" spans="68:68" customFormat="1">
      <c r="BP453426" s="90"/>
    </row>
    <row r="453427" spans="68:68" customFormat="1">
      <c r="BP453427" s="90"/>
    </row>
    <row r="453428" spans="68:68" customFormat="1">
      <c r="BP453428" s="90"/>
    </row>
    <row r="453429" spans="68:68" customFormat="1">
      <c r="BP453429" s="90"/>
    </row>
    <row r="453430" spans="68:68" customFormat="1">
      <c r="BP453430" s="90"/>
    </row>
    <row r="453431" spans="68:68" customFormat="1">
      <c r="BP453431" s="90"/>
    </row>
    <row r="453432" spans="68:68" customFormat="1">
      <c r="BP453432" s="90"/>
    </row>
    <row r="453433" spans="68:68" customFormat="1">
      <c r="BP453433" s="90"/>
    </row>
    <row r="453434" spans="68:68" customFormat="1">
      <c r="BP453434" s="90"/>
    </row>
    <row r="453435" spans="68:68" customFormat="1">
      <c r="BP453435" s="90"/>
    </row>
    <row r="453436" spans="68:68" customFormat="1">
      <c r="BP453436" s="90"/>
    </row>
    <row r="453437" spans="68:68" customFormat="1">
      <c r="BP453437" s="90"/>
    </row>
    <row r="453438" spans="68:68" customFormat="1">
      <c r="BP453438" s="90"/>
    </row>
    <row r="453439" spans="68:68" customFormat="1">
      <c r="BP453439" s="90"/>
    </row>
    <row r="453440" spans="68:68" customFormat="1">
      <c r="BP453440" s="90"/>
    </row>
    <row r="453441" spans="68:68" customFormat="1">
      <c r="BP453441" s="90"/>
    </row>
    <row r="453442" spans="68:68" customFormat="1">
      <c r="BP453442" s="90"/>
    </row>
    <row r="453443" spans="68:68" customFormat="1">
      <c r="BP453443" s="90"/>
    </row>
    <row r="453444" spans="68:68" customFormat="1">
      <c r="BP453444" s="90"/>
    </row>
    <row r="453445" spans="68:68" customFormat="1">
      <c r="BP453445" s="90"/>
    </row>
    <row r="453446" spans="68:68" customFormat="1">
      <c r="BP453446" s="90"/>
    </row>
    <row r="453447" spans="68:68" customFormat="1">
      <c r="BP453447" s="90"/>
    </row>
    <row r="453448" spans="68:68" customFormat="1">
      <c r="BP453448" s="90"/>
    </row>
    <row r="453449" spans="68:68" customFormat="1">
      <c r="BP453449" s="90"/>
    </row>
    <row r="453450" spans="68:68" customFormat="1">
      <c r="BP453450" s="90"/>
    </row>
    <row r="453451" spans="68:68" customFormat="1">
      <c r="BP453451" s="90"/>
    </row>
    <row r="453452" spans="68:68" customFormat="1">
      <c r="BP453452" s="90"/>
    </row>
    <row r="453453" spans="68:68" customFormat="1">
      <c r="BP453453" s="90"/>
    </row>
    <row r="453454" spans="68:68" customFormat="1">
      <c r="BP453454" s="90"/>
    </row>
    <row r="453455" spans="68:68" customFormat="1">
      <c r="BP453455" s="90"/>
    </row>
    <row r="453456" spans="68:68" customFormat="1">
      <c r="BP453456" s="90"/>
    </row>
    <row r="453457" spans="68:68" customFormat="1">
      <c r="BP453457" s="90"/>
    </row>
    <row r="453458" spans="68:68" customFormat="1">
      <c r="BP453458" s="90"/>
    </row>
    <row r="453459" spans="68:68" customFormat="1">
      <c r="BP453459" s="90"/>
    </row>
    <row r="453460" spans="68:68" customFormat="1">
      <c r="BP453460" s="90"/>
    </row>
    <row r="453461" spans="68:68" customFormat="1">
      <c r="BP453461" s="90"/>
    </row>
    <row r="453462" spans="68:68" customFormat="1">
      <c r="BP453462" s="90"/>
    </row>
    <row r="453463" spans="68:68" customFormat="1">
      <c r="BP453463" s="90"/>
    </row>
    <row r="453464" spans="68:68" customFormat="1">
      <c r="BP453464" s="90"/>
    </row>
    <row r="453465" spans="68:68" customFormat="1">
      <c r="BP453465" s="90"/>
    </row>
    <row r="453466" spans="68:68" customFormat="1">
      <c r="BP453466" s="90"/>
    </row>
    <row r="453467" spans="68:68" customFormat="1">
      <c r="BP453467" s="90"/>
    </row>
    <row r="453468" spans="68:68" customFormat="1">
      <c r="BP453468" s="90"/>
    </row>
    <row r="453469" spans="68:68" customFormat="1">
      <c r="BP453469" s="90"/>
    </row>
    <row r="453470" spans="68:68" customFormat="1">
      <c r="BP453470" s="90"/>
    </row>
    <row r="453471" spans="68:68" customFormat="1">
      <c r="BP453471" s="90"/>
    </row>
    <row r="453472" spans="68:68" customFormat="1">
      <c r="BP453472" s="90"/>
    </row>
    <row r="453473" spans="68:68" customFormat="1">
      <c r="BP453473" s="90"/>
    </row>
    <row r="453474" spans="68:68" customFormat="1">
      <c r="BP453474" s="90"/>
    </row>
    <row r="453475" spans="68:68" customFormat="1">
      <c r="BP453475" s="90"/>
    </row>
    <row r="453476" spans="68:68" customFormat="1">
      <c r="BP453476" s="90"/>
    </row>
    <row r="453477" spans="68:68" customFormat="1">
      <c r="BP453477" s="90"/>
    </row>
    <row r="453478" spans="68:68" customFormat="1">
      <c r="BP453478" s="90"/>
    </row>
    <row r="453479" spans="68:68" customFormat="1">
      <c r="BP453479" s="90"/>
    </row>
    <row r="453480" spans="68:68" customFormat="1">
      <c r="BP453480" s="90"/>
    </row>
    <row r="453481" spans="68:68" customFormat="1">
      <c r="BP453481" s="90"/>
    </row>
    <row r="453482" spans="68:68" customFormat="1">
      <c r="BP453482" s="90"/>
    </row>
    <row r="453483" spans="68:68" customFormat="1">
      <c r="BP453483" s="90"/>
    </row>
    <row r="453484" spans="68:68" customFormat="1">
      <c r="BP453484" s="90"/>
    </row>
    <row r="453485" spans="68:68" customFormat="1">
      <c r="BP453485" s="90"/>
    </row>
    <row r="453486" spans="68:68" customFormat="1">
      <c r="BP453486" s="90"/>
    </row>
    <row r="453487" spans="68:68" customFormat="1">
      <c r="BP453487" s="90"/>
    </row>
    <row r="453488" spans="68:68" customFormat="1">
      <c r="BP453488" s="90"/>
    </row>
    <row r="453489" spans="68:68" customFormat="1">
      <c r="BP453489" s="90"/>
    </row>
    <row r="453490" spans="68:68" customFormat="1">
      <c r="BP453490" s="90"/>
    </row>
    <row r="453491" spans="68:68" customFormat="1">
      <c r="BP453491" s="90"/>
    </row>
    <row r="453492" spans="68:68" customFormat="1">
      <c r="BP453492" s="90"/>
    </row>
    <row r="453493" spans="68:68" customFormat="1">
      <c r="BP453493" s="90"/>
    </row>
    <row r="453494" spans="68:68" customFormat="1">
      <c r="BP453494" s="90"/>
    </row>
    <row r="453495" spans="68:68" customFormat="1">
      <c r="BP453495" s="90"/>
    </row>
    <row r="453496" spans="68:68" customFormat="1">
      <c r="BP453496" s="90"/>
    </row>
    <row r="453497" spans="68:68" customFormat="1">
      <c r="BP453497" s="90"/>
    </row>
    <row r="453498" spans="68:68" customFormat="1">
      <c r="BP453498" s="90"/>
    </row>
    <row r="453499" spans="68:68" customFormat="1">
      <c r="BP453499" s="90"/>
    </row>
    <row r="453500" spans="68:68" customFormat="1">
      <c r="BP453500" s="90"/>
    </row>
    <row r="453501" spans="68:68" customFormat="1">
      <c r="BP453501" s="90"/>
    </row>
    <row r="453502" spans="68:68" customFormat="1">
      <c r="BP453502" s="90"/>
    </row>
    <row r="453503" spans="68:68" customFormat="1">
      <c r="BP453503" s="90"/>
    </row>
    <row r="453504" spans="68:68" customFormat="1">
      <c r="BP453504" s="90"/>
    </row>
    <row r="453505" spans="68:68" customFormat="1">
      <c r="BP453505" s="90"/>
    </row>
    <row r="453506" spans="68:68" customFormat="1">
      <c r="BP453506" s="90"/>
    </row>
    <row r="453507" spans="68:68" customFormat="1">
      <c r="BP453507" s="90"/>
    </row>
    <row r="453508" spans="68:68" customFormat="1">
      <c r="BP453508" s="90"/>
    </row>
    <row r="453509" spans="68:68" customFormat="1">
      <c r="BP453509" s="90"/>
    </row>
    <row r="453510" spans="68:68" customFormat="1">
      <c r="BP453510" s="90"/>
    </row>
    <row r="453511" spans="68:68" customFormat="1">
      <c r="BP453511" s="90"/>
    </row>
    <row r="453512" spans="68:68" customFormat="1">
      <c r="BP453512" s="90"/>
    </row>
    <row r="453513" spans="68:68" customFormat="1">
      <c r="BP453513" s="90"/>
    </row>
    <row r="453514" spans="68:68" customFormat="1">
      <c r="BP453514" s="90"/>
    </row>
    <row r="453515" spans="68:68" customFormat="1">
      <c r="BP453515" s="90"/>
    </row>
    <row r="453516" spans="68:68" customFormat="1">
      <c r="BP453516" s="90"/>
    </row>
    <row r="453517" spans="68:68" customFormat="1">
      <c r="BP453517" s="90"/>
    </row>
    <row r="453518" spans="68:68" customFormat="1">
      <c r="BP453518" s="90"/>
    </row>
    <row r="453519" spans="68:68" customFormat="1">
      <c r="BP453519" s="90"/>
    </row>
    <row r="453520" spans="68:68" customFormat="1">
      <c r="BP453520" s="90"/>
    </row>
    <row r="453521" spans="68:68" customFormat="1">
      <c r="BP453521" s="90"/>
    </row>
    <row r="453522" spans="68:68" customFormat="1">
      <c r="BP453522" s="90"/>
    </row>
    <row r="453523" spans="68:68" customFormat="1">
      <c r="BP453523" s="90"/>
    </row>
    <row r="453524" spans="68:68" customFormat="1">
      <c r="BP453524" s="90"/>
    </row>
    <row r="453525" spans="68:68" customFormat="1">
      <c r="BP453525" s="90"/>
    </row>
    <row r="453526" spans="68:68" customFormat="1">
      <c r="BP453526" s="90"/>
    </row>
    <row r="453527" spans="68:68" customFormat="1">
      <c r="BP453527" s="90"/>
    </row>
    <row r="453528" spans="68:68" customFormat="1">
      <c r="BP453528" s="90"/>
    </row>
    <row r="453529" spans="68:68" customFormat="1">
      <c r="BP453529" s="90"/>
    </row>
    <row r="453530" spans="68:68" customFormat="1">
      <c r="BP453530" s="90"/>
    </row>
    <row r="453531" spans="68:68" customFormat="1">
      <c r="BP453531" s="90"/>
    </row>
    <row r="453532" spans="68:68" customFormat="1">
      <c r="BP453532" s="90"/>
    </row>
    <row r="453533" spans="68:68" customFormat="1">
      <c r="BP453533" s="90"/>
    </row>
    <row r="453534" spans="68:68" customFormat="1">
      <c r="BP453534" s="90"/>
    </row>
    <row r="453535" spans="68:68" customFormat="1">
      <c r="BP453535" s="90"/>
    </row>
    <row r="453536" spans="68:68" customFormat="1">
      <c r="BP453536" s="90"/>
    </row>
    <row r="453537" spans="68:68" customFormat="1">
      <c r="BP453537" s="90"/>
    </row>
    <row r="453538" spans="68:68" customFormat="1">
      <c r="BP453538" s="90"/>
    </row>
    <row r="453539" spans="68:68" customFormat="1">
      <c r="BP453539" s="90"/>
    </row>
    <row r="453540" spans="68:68" customFormat="1">
      <c r="BP453540" s="90"/>
    </row>
    <row r="453541" spans="68:68" customFormat="1">
      <c r="BP453541" s="90"/>
    </row>
    <row r="453542" spans="68:68" customFormat="1">
      <c r="BP453542" s="90"/>
    </row>
    <row r="453543" spans="68:68" customFormat="1">
      <c r="BP453543" s="90"/>
    </row>
    <row r="453544" spans="68:68" customFormat="1">
      <c r="BP453544" s="90"/>
    </row>
    <row r="453545" spans="68:68" customFormat="1">
      <c r="BP453545" s="90"/>
    </row>
    <row r="453546" spans="68:68" customFormat="1">
      <c r="BP453546" s="90"/>
    </row>
    <row r="453547" spans="68:68" customFormat="1">
      <c r="BP453547" s="90"/>
    </row>
    <row r="453548" spans="68:68" customFormat="1">
      <c r="BP453548" s="90"/>
    </row>
    <row r="453549" spans="68:68" customFormat="1">
      <c r="BP453549" s="90"/>
    </row>
    <row r="453550" spans="68:68" customFormat="1">
      <c r="BP453550" s="90"/>
    </row>
    <row r="453551" spans="68:68" customFormat="1">
      <c r="BP453551" s="90"/>
    </row>
    <row r="453552" spans="68:68" customFormat="1">
      <c r="BP453552" s="90"/>
    </row>
    <row r="453553" spans="68:68" customFormat="1">
      <c r="BP453553" s="90"/>
    </row>
    <row r="453554" spans="68:68" customFormat="1">
      <c r="BP453554" s="90"/>
    </row>
    <row r="453555" spans="68:68" customFormat="1">
      <c r="BP453555" s="90"/>
    </row>
    <row r="453556" spans="68:68" customFormat="1">
      <c r="BP453556" s="90"/>
    </row>
    <row r="453557" spans="68:68" customFormat="1">
      <c r="BP453557" s="90"/>
    </row>
    <row r="453558" spans="68:68" customFormat="1">
      <c r="BP453558" s="90"/>
    </row>
    <row r="453559" spans="68:68" customFormat="1">
      <c r="BP453559" s="90"/>
    </row>
    <row r="453560" spans="68:68" customFormat="1">
      <c r="BP453560" s="90"/>
    </row>
    <row r="453561" spans="68:68" customFormat="1">
      <c r="BP453561" s="90"/>
    </row>
    <row r="453562" spans="68:68" customFormat="1">
      <c r="BP453562" s="90"/>
    </row>
    <row r="453563" spans="68:68" customFormat="1">
      <c r="BP453563" s="90"/>
    </row>
    <row r="453564" spans="68:68" customFormat="1">
      <c r="BP453564" s="90"/>
    </row>
    <row r="453565" spans="68:68" customFormat="1">
      <c r="BP453565" s="90"/>
    </row>
    <row r="453566" spans="68:68" customFormat="1">
      <c r="BP453566" s="90"/>
    </row>
    <row r="453567" spans="68:68" customFormat="1">
      <c r="BP453567" s="90"/>
    </row>
    <row r="453568" spans="68:68" customFormat="1">
      <c r="BP453568" s="90"/>
    </row>
    <row r="453569" spans="68:68" customFormat="1">
      <c r="BP453569" s="90"/>
    </row>
    <row r="453570" spans="68:68" customFormat="1">
      <c r="BP453570" s="90"/>
    </row>
    <row r="453571" spans="68:68" customFormat="1">
      <c r="BP453571" s="90"/>
    </row>
    <row r="453572" spans="68:68" customFormat="1">
      <c r="BP453572" s="90"/>
    </row>
    <row r="453573" spans="68:68" customFormat="1">
      <c r="BP453573" s="90"/>
    </row>
    <row r="453574" spans="68:68" customFormat="1">
      <c r="BP453574" s="90"/>
    </row>
    <row r="453575" spans="68:68" customFormat="1">
      <c r="BP453575" s="90"/>
    </row>
    <row r="453576" spans="68:68" customFormat="1">
      <c r="BP453576" s="90"/>
    </row>
    <row r="453577" spans="68:68" customFormat="1">
      <c r="BP453577" s="90"/>
    </row>
    <row r="453578" spans="68:68" customFormat="1">
      <c r="BP453578" s="90"/>
    </row>
    <row r="453579" spans="68:68" customFormat="1">
      <c r="BP453579" s="90"/>
    </row>
    <row r="453580" spans="68:68" customFormat="1">
      <c r="BP453580" s="90"/>
    </row>
    <row r="453581" spans="68:68" customFormat="1">
      <c r="BP453581" s="90"/>
    </row>
    <row r="453582" spans="68:68" customFormat="1">
      <c r="BP453582" s="90"/>
    </row>
    <row r="453583" spans="68:68" customFormat="1">
      <c r="BP453583" s="90"/>
    </row>
    <row r="453584" spans="68:68" customFormat="1">
      <c r="BP453584" s="90"/>
    </row>
    <row r="453585" spans="68:68" customFormat="1">
      <c r="BP453585" s="90"/>
    </row>
    <row r="453586" spans="68:68" customFormat="1">
      <c r="BP453586" s="90"/>
    </row>
    <row r="453587" spans="68:68" customFormat="1">
      <c r="BP453587" s="90"/>
    </row>
    <row r="453588" spans="68:68" customFormat="1">
      <c r="BP453588" s="90"/>
    </row>
    <row r="453589" spans="68:68" customFormat="1">
      <c r="BP453589" s="90"/>
    </row>
    <row r="453590" spans="68:68" customFormat="1">
      <c r="BP453590" s="90"/>
    </row>
    <row r="453591" spans="68:68" customFormat="1">
      <c r="BP453591" s="90"/>
    </row>
    <row r="453592" spans="68:68" customFormat="1">
      <c r="BP453592" s="90"/>
    </row>
    <row r="453593" spans="68:68" customFormat="1">
      <c r="BP453593" s="90"/>
    </row>
    <row r="453594" spans="68:68" customFormat="1">
      <c r="BP453594" s="90"/>
    </row>
    <row r="453595" spans="68:68" customFormat="1">
      <c r="BP453595" s="90"/>
    </row>
    <row r="453596" spans="68:68" customFormat="1">
      <c r="BP453596" s="90"/>
    </row>
    <row r="453597" spans="68:68" customFormat="1">
      <c r="BP453597" s="90"/>
    </row>
    <row r="453598" spans="68:68" customFormat="1">
      <c r="BP453598" s="90"/>
    </row>
    <row r="453599" spans="68:68" customFormat="1">
      <c r="BP453599" s="90"/>
    </row>
    <row r="453600" spans="68:68" customFormat="1">
      <c r="BP453600" s="90"/>
    </row>
    <row r="453601" spans="68:68" customFormat="1">
      <c r="BP453601" s="90"/>
    </row>
    <row r="453602" spans="68:68" customFormat="1">
      <c r="BP453602" s="90"/>
    </row>
    <row r="453603" spans="68:68" customFormat="1">
      <c r="BP453603" s="90"/>
    </row>
    <row r="453604" spans="68:68" customFormat="1">
      <c r="BP453604" s="90"/>
    </row>
    <row r="453605" spans="68:68" customFormat="1">
      <c r="BP453605" s="90"/>
    </row>
    <row r="453606" spans="68:68" customFormat="1">
      <c r="BP453606" s="90"/>
    </row>
    <row r="453607" spans="68:68" customFormat="1">
      <c r="BP453607" s="90"/>
    </row>
    <row r="453608" spans="68:68" customFormat="1">
      <c r="BP453608" s="90"/>
    </row>
    <row r="453609" spans="68:68" customFormat="1">
      <c r="BP453609" s="90"/>
    </row>
    <row r="453610" spans="68:68" customFormat="1">
      <c r="BP453610" s="90"/>
    </row>
    <row r="453611" spans="68:68" customFormat="1">
      <c r="BP453611" s="90"/>
    </row>
    <row r="453612" spans="68:68" customFormat="1">
      <c r="BP453612" s="90"/>
    </row>
    <row r="453613" spans="68:68" customFormat="1">
      <c r="BP453613" s="90"/>
    </row>
    <row r="453614" spans="68:68" customFormat="1">
      <c r="BP453614" s="90"/>
    </row>
    <row r="453615" spans="68:68" customFormat="1">
      <c r="BP453615" s="90"/>
    </row>
    <row r="453616" spans="68:68" customFormat="1">
      <c r="BP453616" s="90"/>
    </row>
    <row r="453617" spans="68:68" customFormat="1">
      <c r="BP453617" s="90"/>
    </row>
    <row r="453618" spans="68:68" customFormat="1">
      <c r="BP453618" s="90"/>
    </row>
    <row r="453619" spans="68:68" customFormat="1">
      <c r="BP453619" s="90"/>
    </row>
    <row r="453620" spans="68:68" customFormat="1">
      <c r="BP453620" s="90"/>
    </row>
    <row r="453621" spans="68:68" customFormat="1">
      <c r="BP453621" s="90"/>
    </row>
    <row r="453622" spans="68:68" customFormat="1">
      <c r="BP453622" s="90"/>
    </row>
    <row r="453623" spans="68:68" customFormat="1">
      <c r="BP453623" s="90"/>
    </row>
    <row r="453624" spans="68:68" customFormat="1">
      <c r="BP453624" s="90"/>
    </row>
    <row r="453625" spans="68:68" customFormat="1">
      <c r="BP453625" s="90"/>
    </row>
    <row r="453626" spans="68:68" customFormat="1">
      <c r="BP453626" s="90"/>
    </row>
    <row r="453627" spans="68:68" customFormat="1">
      <c r="BP453627" s="90"/>
    </row>
    <row r="453628" spans="68:68" customFormat="1">
      <c r="BP453628" s="90"/>
    </row>
    <row r="453629" spans="68:68" customFormat="1">
      <c r="BP453629" s="90"/>
    </row>
    <row r="453630" spans="68:68" customFormat="1">
      <c r="BP453630" s="90"/>
    </row>
    <row r="453631" spans="68:68" customFormat="1">
      <c r="BP453631" s="90"/>
    </row>
    <row r="453632" spans="68:68" customFormat="1">
      <c r="BP453632" s="90"/>
    </row>
    <row r="453633" spans="68:68" customFormat="1">
      <c r="BP453633" s="90"/>
    </row>
    <row r="453634" spans="68:68" customFormat="1">
      <c r="BP453634" s="90"/>
    </row>
    <row r="453635" spans="68:68" customFormat="1">
      <c r="BP453635" s="90"/>
    </row>
    <row r="453636" spans="68:68" customFormat="1">
      <c r="BP453636" s="90"/>
    </row>
    <row r="453637" spans="68:68" customFormat="1">
      <c r="BP453637" s="90"/>
    </row>
    <row r="453638" spans="68:68" customFormat="1">
      <c r="BP453638" s="90"/>
    </row>
    <row r="453639" spans="68:68" customFormat="1">
      <c r="BP453639" s="90"/>
    </row>
    <row r="453640" spans="68:68" customFormat="1">
      <c r="BP453640" s="90"/>
    </row>
    <row r="453641" spans="68:68" customFormat="1">
      <c r="BP453641" s="90"/>
    </row>
    <row r="453642" spans="68:68" customFormat="1">
      <c r="BP453642" s="90"/>
    </row>
    <row r="453643" spans="68:68" customFormat="1">
      <c r="BP453643" s="90"/>
    </row>
    <row r="453644" spans="68:68" customFormat="1">
      <c r="BP453644" s="90"/>
    </row>
    <row r="453645" spans="68:68" customFormat="1">
      <c r="BP453645" s="90"/>
    </row>
    <row r="453646" spans="68:68" customFormat="1">
      <c r="BP453646" s="90"/>
    </row>
    <row r="453647" spans="68:68" customFormat="1">
      <c r="BP453647" s="90"/>
    </row>
    <row r="453648" spans="68:68" customFormat="1">
      <c r="BP453648" s="90"/>
    </row>
    <row r="453649" spans="68:68" customFormat="1">
      <c r="BP453649" s="90"/>
    </row>
    <row r="453650" spans="68:68" customFormat="1">
      <c r="BP453650" s="90"/>
    </row>
    <row r="453651" spans="68:68" customFormat="1">
      <c r="BP453651" s="90"/>
    </row>
    <row r="453652" spans="68:68" customFormat="1">
      <c r="BP453652" s="90"/>
    </row>
    <row r="453653" spans="68:68" customFormat="1">
      <c r="BP453653" s="90"/>
    </row>
    <row r="453654" spans="68:68" customFormat="1">
      <c r="BP453654" s="90"/>
    </row>
    <row r="453655" spans="68:68" customFormat="1">
      <c r="BP453655" s="90"/>
    </row>
    <row r="453656" spans="68:68" customFormat="1">
      <c r="BP453656" s="90"/>
    </row>
    <row r="453657" spans="68:68" customFormat="1">
      <c r="BP453657" s="90"/>
    </row>
    <row r="453658" spans="68:68" customFormat="1">
      <c r="BP453658" s="90"/>
    </row>
    <row r="453659" spans="68:68" customFormat="1">
      <c r="BP453659" s="90"/>
    </row>
    <row r="453660" spans="68:68" customFormat="1">
      <c r="BP453660" s="90"/>
    </row>
    <row r="453661" spans="68:68" customFormat="1">
      <c r="BP453661" s="90"/>
    </row>
    <row r="453662" spans="68:68" customFormat="1">
      <c r="BP453662" s="90"/>
    </row>
    <row r="453663" spans="68:68" customFormat="1">
      <c r="BP453663" s="90"/>
    </row>
    <row r="453664" spans="68:68" customFormat="1">
      <c r="BP453664" s="90"/>
    </row>
    <row r="453665" spans="68:68" customFormat="1">
      <c r="BP453665" s="90"/>
    </row>
    <row r="453666" spans="68:68" customFormat="1">
      <c r="BP453666" s="90"/>
    </row>
    <row r="453667" spans="68:68" customFormat="1">
      <c r="BP453667" s="90"/>
    </row>
    <row r="453668" spans="68:68" customFormat="1">
      <c r="BP453668" s="90"/>
    </row>
    <row r="453669" spans="68:68" customFormat="1">
      <c r="BP453669" s="90"/>
    </row>
    <row r="453670" spans="68:68" customFormat="1">
      <c r="BP453670" s="90"/>
    </row>
    <row r="453671" spans="68:68" customFormat="1">
      <c r="BP453671" s="90"/>
    </row>
    <row r="453672" spans="68:68" customFormat="1">
      <c r="BP453672" s="90"/>
    </row>
    <row r="453673" spans="68:68" customFormat="1">
      <c r="BP453673" s="90"/>
    </row>
    <row r="453674" spans="68:68" customFormat="1">
      <c r="BP453674" s="90"/>
    </row>
    <row r="453675" spans="68:68" customFormat="1">
      <c r="BP453675" s="90"/>
    </row>
    <row r="453676" spans="68:68" customFormat="1">
      <c r="BP453676" s="90"/>
    </row>
    <row r="453677" spans="68:68" customFormat="1">
      <c r="BP453677" s="90"/>
    </row>
    <row r="453678" spans="68:68" customFormat="1">
      <c r="BP453678" s="90"/>
    </row>
    <row r="453679" spans="68:68" customFormat="1">
      <c r="BP453679" s="90"/>
    </row>
    <row r="453680" spans="68:68" customFormat="1">
      <c r="BP453680" s="90"/>
    </row>
    <row r="453681" spans="68:68" customFormat="1">
      <c r="BP453681" s="90"/>
    </row>
    <row r="453682" spans="68:68" customFormat="1">
      <c r="BP453682" s="90"/>
    </row>
    <row r="453683" spans="68:68" customFormat="1">
      <c r="BP453683" s="90"/>
    </row>
    <row r="453684" spans="68:68" customFormat="1">
      <c r="BP453684" s="90"/>
    </row>
    <row r="453685" spans="68:68" customFormat="1">
      <c r="BP453685" s="90"/>
    </row>
    <row r="453686" spans="68:68" customFormat="1">
      <c r="BP453686" s="90"/>
    </row>
    <row r="453687" spans="68:68" customFormat="1">
      <c r="BP453687" s="90"/>
    </row>
    <row r="453688" spans="68:68" customFormat="1">
      <c r="BP453688" s="90"/>
    </row>
    <row r="453689" spans="68:68" customFormat="1">
      <c r="BP453689" s="90"/>
    </row>
    <row r="453690" spans="68:68" customFormat="1">
      <c r="BP453690" s="90"/>
    </row>
    <row r="453691" spans="68:68" customFormat="1">
      <c r="BP453691" s="90"/>
    </row>
    <row r="453692" spans="68:68" customFormat="1">
      <c r="BP453692" s="90"/>
    </row>
    <row r="453693" spans="68:68" customFormat="1">
      <c r="BP453693" s="90"/>
    </row>
    <row r="453694" spans="68:68" customFormat="1">
      <c r="BP453694" s="90"/>
    </row>
    <row r="453695" spans="68:68" customFormat="1">
      <c r="BP453695" s="90"/>
    </row>
    <row r="453696" spans="68:68" customFormat="1">
      <c r="BP453696" s="90"/>
    </row>
    <row r="453697" spans="68:68" customFormat="1">
      <c r="BP453697" s="90"/>
    </row>
    <row r="453698" spans="68:68" customFormat="1">
      <c r="BP453698" s="90"/>
    </row>
    <row r="453699" spans="68:68" customFormat="1">
      <c r="BP453699" s="90"/>
    </row>
    <row r="453700" spans="68:68" customFormat="1">
      <c r="BP453700" s="90"/>
    </row>
    <row r="453701" spans="68:68" customFormat="1">
      <c r="BP453701" s="90"/>
    </row>
    <row r="453702" spans="68:68" customFormat="1">
      <c r="BP453702" s="90"/>
    </row>
    <row r="453703" spans="68:68" customFormat="1">
      <c r="BP453703" s="90"/>
    </row>
    <row r="453704" spans="68:68" customFormat="1">
      <c r="BP453704" s="90"/>
    </row>
    <row r="453705" spans="68:68" customFormat="1">
      <c r="BP453705" s="90"/>
    </row>
    <row r="453706" spans="68:68" customFormat="1">
      <c r="BP453706" s="90"/>
    </row>
    <row r="453707" spans="68:68" customFormat="1">
      <c r="BP453707" s="90"/>
    </row>
    <row r="453708" spans="68:68" customFormat="1">
      <c r="BP453708" s="90"/>
    </row>
    <row r="453709" spans="68:68" customFormat="1">
      <c r="BP453709" s="90"/>
    </row>
    <row r="453710" spans="68:68" customFormat="1">
      <c r="BP453710" s="90"/>
    </row>
    <row r="453711" spans="68:68" customFormat="1">
      <c r="BP453711" s="90"/>
    </row>
    <row r="453712" spans="68:68" customFormat="1">
      <c r="BP453712" s="90"/>
    </row>
    <row r="453713" spans="68:68" customFormat="1">
      <c r="BP453713" s="90"/>
    </row>
    <row r="453714" spans="68:68" customFormat="1">
      <c r="BP453714" s="90"/>
    </row>
    <row r="453715" spans="68:68" customFormat="1">
      <c r="BP453715" s="90"/>
    </row>
    <row r="453716" spans="68:68" customFormat="1">
      <c r="BP453716" s="90"/>
    </row>
    <row r="453717" spans="68:68" customFormat="1">
      <c r="BP453717" s="90"/>
    </row>
    <row r="453718" spans="68:68" customFormat="1">
      <c r="BP453718" s="90"/>
    </row>
    <row r="453719" spans="68:68" customFormat="1">
      <c r="BP453719" s="90"/>
    </row>
    <row r="453720" spans="68:68" customFormat="1">
      <c r="BP453720" s="90"/>
    </row>
    <row r="453721" spans="68:68" customFormat="1">
      <c r="BP453721" s="90"/>
    </row>
    <row r="453722" spans="68:68" customFormat="1">
      <c r="BP453722" s="90"/>
    </row>
    <row r="453723" spans="68:68" customFormat="1">
      <c r="BP453723" s="90"/>
    </row>
    <row r="453724" spans="68:68" customFormat="1">
      <c r="BP453724" s="90"/>
    </row>
    <row r="453725" spans="68:68" customFormat="1">
      <c r="BP453725" s="90"/>
    </row>
    <row r="453726" spans="68:68" customFormat="1">
      <c r="BP453726" s="90"/>
    </row>
    <row r="453727" spans="68:68" customFormat="1">
      <c r="BP453727" s="90"/>
    </row>
    <row r="453728" spans="68:68" customFormat="1">
      <c r="BP453728" s="90"/>
    </row>
    <row r="453729" spans="68:68" customFormat="1">
      <c r="BP453729" s="90"/>
    </row>
    <row r="453730" spans="68:68" customFormat="1">
      <c r="BP453730" s="90"/>
    </row>
    <row r="453731" spans="68:68" customFormat="1">
      <c r="BP453731" s="90"/>
    </row>
    <row r="453732" spans="68:68" customFormat="1">
      <c r="BP453732" s="90"/>
    </row>
    <row r="453733" spans="68:68" customFormat="1">
      <c r="BP453733" s="90"/>
    </row>
    <row r="453734" spans="68:68" customFormat="1">
      <c r="BP453734" s="90"/>
    </row>
    <row r="453735" spans="68:68" customFormat="1">
      <c r="BP453735" s="90"/>
    </row>
    <row r="453736" spans="68:68" customFormat="1">
      <c r="BP453736" s="90"/>
    </row>
    <row r="453737" spans="68:68" customFormat="1">
      <c r="BP453737" s="90"/>
    </row>
    <row r="453738" spans="68:68" customFormat="1">
      <c r="BP453738" s="90"/>
    </row>
    <row r="453739" spans="68:68" customFormat="1">
      <c r="BP453739" s="90"/>
    </row>
    <row r="453740" spans="68:68" customFormat="1">
      <c r="BP453740" s="90"/>
    </row>
    <row r="453741" spans="68:68" customFormat="1">
      <c r="BP453741" s="90"/>
    </row>
    <row r="453742" spans="68:68" customFormat="1">
      <c r="BP453742" s="90"/>
    </row>
    <row r="453743" spans="68:68" customFormat="1">
      <c r="BP453743" s="90"/>
    </row>
    <row r="453744" spans="68:68" customFormat="1">
      <c r="BP453744" s="90"/>
    </row>
    <row r="453745" spans="68:68" customFormat="1">
      <c r="BP453745" s="90"/>
    </row>
    <row r="453746" spans="68:68" customFormat="1">
      <c r="BP453746" s="90"/>
    </row>
    <row r="453747" spans="68:68" customFormat="1">
      <c r="BP453747" s="90"/>
    </row>
    <row r="453748" spans="68:68" customFormat="1">
      <c r="BP453748" s="90"/>
    </row>
    <row r="453749" spans="68:68" customFormat="1">
      <c r="BP453749" s="90"/>
    </row>
    <row r="453750" spans="68:68" customFormat="1">
      <c r="BP453750" s="90"/>
    </row>
    <row r="453751" spans="68:68" customFormat="1">
      <c r="BP453751" s="90"/>
    </row>
    <row r="453752" spans="68:68" customFormat="1">
      <c r="BP453752" s="90"/>
    </row>
    <row r="453753" spans="68:68" customFormat="1">
      <c r="BP453753" s="90"/>
    </row>
    <row r="453754" spans="68:68" customFormat="1">
      <c r="BP453754" s="90"/>
    </row>
    <row r="453755" spans="68:68" customFormat="1">
      <c r="BP453755" s="90"/>
    </row>
    <row r="453756" spans="68:68" customFormat="1">
      <c r="BP453756" s="90"/>
    </row>
    <row r="453757" spans="68:68" customFormat="1">
      <c r="BP453757" s="90"/>
    </row>
    <row r="453758" spans="68:68" customFormat="1">
      <c r="BP453758" s="90"/>
    </row>
    <row r="453759" spans="68:68" customFormat="1">
      <c r="BP453759" s="90"/>
    </row>
    <row r="453760" spans="68:68" customFormat="1">
      <c r="BP453760" s="90"/>
    </row>
    <row r="453761" spans="68:68" customFormat="1">
      <c r="BP453761" s="90"/>
    </row>
    <row r="453762" spans="68:68" customFormat="1">
      <c r="BP453762" s="90"/>
    </row>
    <row r="453763" spans="68:68" customFormat="1">
      <c r="BP453763" s="90"/>
    </row>
    <row r="453764" spans="68:68" customFormat="1">
      <c r="BP453764" s="90"/>
    </row>
    <row r="453765" spans="68:68" customFormat="1">
      <c r="BP453765" s="90"/>
    </row>
    <row r="453766" spans="68:68" customFormat="1">
      <c r="BP453766" s="90"/>
    </row>
    <row r="453767" spans="68:68" customFormat="1">
      <c r="BP453767" s="90"/>
    </row>
    <row r="453768" spans="68:68" customFormat="1">
      <c r="BP453768" s="90"/>
    </row>
    <row r="453769" spans="68:68" customFormat="1">
      <c r="BP453769" s="90"/>
    </row>
    <row r="453770" spans="68:68" customFormat="1">
      <c r="BP453770" s="90"/>
    </row>
    <row r="453771" spans="68:68" customFormat="1">
      <c r="BP453771" s="90"/>
    </row>
    <row r="453772" spans="68:68" customFormat="1">
      <c r="BP453772" s="90"/>
    </row>
    <row r="453773" spans="68:68" customFormat="1">
      <c r="BP453773" s="90"/>
    </row>
    <row r="453774" spans="68:68" customFormat="1">
      <c r="BP453774" s="90"/>
    </row>
    <row r="453775" spans="68:68" customFormat="1">
      <c r="BP453775" s="90"/>
    </row>
    <row r="453776" spans="68:68" customFormat="1">
      <c r="BP453776" s="90"/>
    </row>
    <row r="453777" spans="68:68" customFormat="1">
      <c r="BP453777" s="90"/>
    </row>
    <row r="453778" spans="68:68" customFormat="1">
      <c r="BP453778" s="90"/>
    </row>
    <row r="453779" spans="68:68" customFormat="1">
      <c r="BP453779" s="90"/>
    </row>
    <row r="453780" spans="68:68" customFormat="1">
      <c r="BP453780" s="90"/>
    </row>
    <row r="453781" spans="68:68" customFormat="1">
      <c r="BP453781" s="90"/>
    </row>
    <row r="453782" spans="68:68" customFormat="1">
      <c r="BP453782" s="90"/>
    </row>
    <row r="453783" spans="68:68" customFormat="1">
      <c r="BP453783" s="90"/>
    </row>
    <row r="453784" spans="68:68" customFormat="1">
      <c r="BP453784" s="90"/>
    </row>
    <row r="453785" spans="68:68" customFormat="1">
      <c r="BP453785" s="90"/>
    </row>
    <row r="453786" spans="68:68" customFormat="1">
      <c r="BP453786" s="90"/>
    </row>
    <row r="453787" spans="68:68" customFormat="1">
      <c r="BP453787" s="90"/>
    </row>
    <row r="453788" spans="68:68" customFormat="1">
      <c r="BP453788" s="90"/>
    </row>
    <row r="453789" spans="68:68" customFormat="1">
      <c r="BP453789" s="90"/>
    </row>
    <row r="453790" spans="68:68" customFormat="1">
      <c r="BP453790" s="90"/>
    </row>
    <row r="453791" spans="68:68" customFormat="1">
      <c r="BP453791" s="90"/>
    </row>
    <row r="453792" spans="68:68" customFormat="1">
      <c r="BP453792" s="90"/>
    </row>
    <row r="453793" spans="68:68" customFormat="1">
      <c r="BP453793" s="90"/>
    </row>
    <row r="453794" spans="68:68" customFormat="1">
      <c r="BP453794" s="90"/>
    </row>
    <row r="453795" spans="68:68" customFormat="1">
      <c r="BP453795" s="90"/>
    </row>
    <row r="453796" spans="68:68" customFormat="1">
      <c r="BP453796" s="90"/>
    </row>
    <row r="453797" spans="68:68" customFormat="1">
      <c r="BP453797" s="90"/>
    </row>
    <row r="453798" spans="68:68" customFormat="1">
      <c r="BP453798" s="90"/>
    </row>
    <row r="453799" spans="68:68" customFormat="1">
      <c r="BP453799" s="90"/>
    </row>
    <row r="453800" spans="68:68" customFormat="1">
      <c r="BP453800" s="90"/>
    </row>
    <row r="453801" spans="68:68" customFormat="1">
      <c r="BP453801" s="90"/>
    </row>
    <row r="453802" spans="68:68" customFormat="1">
      <c r="BP453802" s="90"/>
    </row>
    <row r="453803" spans="68:68" customFormat="1">
      <c r="BP453803" s="90"/>
    </row>
    <row r="453804" spans="68:68" customFormat="1">
      <c r="BP453804" s="90"/>
    </row>
    <row r="453805" spans="68:68" customFormat="1">
      <c r="BP453805" s="90"/>
    </row>
    <row r="453806" spans="68:68" customFormat="1">
      <c r="BP453806" s="90"/>
    </row>
    <row r="453807" spans="68:68" customFormat="1">
      <c r="BP453807" s="90"/>
    </row>
    <row r="453808" spans="68:68" customFormat="1">
      <c r="BP453808" s="90"/>
    </row>
    <row r="453809" spans="68:68" customFormat="1">
      <c r="BP453809" s="90"/>
    </row>
    <row r="453810" spans="68:68" customFormat="1">
      <c r="BP453810" s="90"/>
    </row>
    <row r="453811" spans="68:68" customFormat="1">
      <c r="BP453811" s="90"/>
    </row>
    <row r="453812" spans="68:68" customFormat="1">
      <c r="BP453812" s="90"/>
    </row>
    <row r="453813" spans="68:68" customFormat="1">
      <c r="BP453813" s="90"/>
    </row>
    <row r="453814" spans="68:68" customFormat="1">
      <c r="BP453814" s="90"/>
    </row>
    <row r="453815" spans="68:68" customFormat="1">
      <c r="BP453815" s="90"/>
    </row>
    <row r="453816" spans="68:68" customFormat="1">
      <c r="BP453816" s="90"/>
    </row>
    <row r="453817" spans="68:68" customFormat="1">
      <c r="BP453817" s="90"/>
    </row>
    <row r="453818" spans="68:68" customFormat="1">
      <c r="BP453818" s="90"/>
    </row>
    <row r="453819" spans="68:68" customFormat="1">
      <c r="BP453819" s="90"/>
    </row>
    <row r="453820" spans="68:68" customFormat="1">
      <c r="BP453820" s="90"/>
    </row>
    <row r="453821" spans="68:68" customFormat="1">
      <c r="BP453821" s="90"/>
    </row>
    <row r="453822" spans="68:68" customFormat="1">
      <c r="BP453822" s="90"/>
    </row>
    <row r="453823" spans="68:68" customFormat="1">
      <c r="BP453823" s="90"/>
    </row>
    <row r="453824" spans="68:68" customFormat="1">
      <c r="BP453824" s="90"/>
    </row>
    <row r="453825" spans="68:68" customFormat="1">
      <c r="BP453825" s="90"/>
    </row>
    <row r="453826" spans="68:68" customFormat="1">
      <c r="BP453826" s="90"/>
    </row>
    <row r="453827" spans="68:68" customFormat="1">
      <c r="BP453827" s="90"/>
    </row>
    <row r="453828" spans="68:68" customFormat="1">
      <c r="BP453828" s="90"/>
    </row>
    <row r="453829" spans="68:68" customFormat="1">
      <c r="BP453829" s="90"/>
    </row>
    <row r="453830" spans="68:68" customFormat="1">
      <c r="BP453830" s="90"/>
    </row>
    <row r="453831" spans="68:68" customFormat="1">
      <c r="BP453831" s="90"/>
    </row>
    <row r="453832" spans="68:68" customFormat="1">
      <c r="BP453832" s="90"/>
    </row>
    <row r="453833" spans="68:68" customFormat="1">
      <c r="BP453833" s="90"/>
    </row>
    <row r="453834" spans="68:68" customFormat="1">
      <c r="BP453834" s="90"/>
    </row>
    <row r="453835" spans="68:68" customFormat="1">
      <c r="BP453835" s="90"/>
    </row>
    <row r="453836" spans="68:68" customFormat="1">
      <c r="BP453836" s="90"/>
    </row>
    <row r="453837" spans="68:68" customFormat="1">
      <c r="BP453837" s="90"/>
    </row>
    <row r="453838" spans="68:68" customFormat="1">
      <c r="BP453838" s="90"/>
    </row>
    <row r="453839" spans="68:68" customFormat="1">
      <c r="BP453839" s="90"/>
    </row>
    <row r="453840" spans="68:68" customFormat="1">
      <c r="BP453840" s="90"/>
    </row>
    <row r="453841" spans="68:68" customFormat="1">
      <c r="BP453841" s="90"/>
    </row>
    <row r="453842" spans="68:68" customFormat="1">
      <c r="BP453842" s="90"/>
    </row>
    <row r="453843" spans="68:68" customFormat="1">
      <c r="BP453843" s="90"/>
    </row>
    <row r="453844" spans="68:68" customFormat="1">
      <c r="BP453844" s="90"/>
    </row>
    <row r="453845" spans="68:68" customFormat="1">
      <c r="BP453845" s="90"/>
    </row>
    <row r="453846" spans="68:68" customFormat="1">
      <c r="BP453846" s="90"/>
    </row>
    <row r="453847" spans="68:68" customFormat="1">
      <c r="BP453847" s="90"/>
    </row>
    <row r="453848" spans="68:68" customFormat="1">
      <c r="BP453848" s="90"/>
    </row>
    <row r="453849" spans="68:68" customFormat="1">
      <c r="BP453849" s="90"/>
    </row>
    <row r="453850" spans="68:68" customFormat="1">
      <c r="BP453850" s="90"/>
    </row>
    <row r="453851" spans="68:68" customFormat="1">
      <c r="BP453851" s="90"/>
    </row>
    <row r="453852" spans="68:68" customFormat="1">
      <c r="BP453852" s="90"/>
    </row>
    <row r="453853" spans="68:68" customFormat="1">
      <c r="BP453853" s="90"/>
    </row>
    <row r="453854" spans="68:68" customFormat="1">
      <c r="BP453854" s="90"/>
    </row>
    <row r="453855" spans="68:68" customFormat="1">
      <c r="BP453855" s="90"/>
    </row>
    <row r="453856" spans="68:68" customFormat="1">
      <c r="BP453856" s="90"/>
    </row>
    <row r="453857" spans="68:68" customFormat="1">
      <c r="BP453857" s="90"/>
    </row>
    <row r="453858" spans="68:68" customFormat="1">
      <c r="BP453858" s="90"/>
    </row>
    <row r="453859" spans="68:68" customFormat="1">
      <c r="BP453859" s="90"/>
    </row>
    <row r="453860" spans="68:68" customFormat="1">
      <c r="BP453860" s="90"/>
    </row>
    <row r="453861" spans="68:68" customFormat="1">
      <c r="BP453861" s="90"/>
    </row>
    <row r="453862" spans="68:68" customFormat="1">
      <c r="BP453862" s="90"/>
    </row>
    <row r="453863" spans="68:68" customFormat="1">
      <c r="BP453863" s="90"/>
    </row>
    <row r="453864" spans="68:68" customFormat="1">
      <c r="BP453864" s="90"/>
    </row>
    <row r="453865" spans="68:68" customFormat="1">
      <c r="BP453865" s="90"/>
    </row>
    <row r="453866" spans="68:68" customFormat="1">
      <c r="BP453866" s="90"/>
    </row>
    <row r="453867" spans="68:68" customFormat="1">
      <c r="BP453867" s="90"/>
    </row>
    <row r="453868" spans="68:68" customFormat="1">
      <c r="BP453868" s="90"/>
    </row>
    <row r="453869" spans="68:68" customFormat="1">
      <c r="BP453869" s="90"/>
    </row>
    <row r="453870" spans="68:68" customFormat="1">
      <c r="BP453870" s="90"/>
    </row>
    <row r="453871" spans="68:68" customFormat="1">
      <c r="BP453871" s="90"/>
    </row>
    <row r="453872" spans="68:68" customFormat="1">
      <c r="BP453872" s="90"/>
    </row>
    <row r="453873" spans="68:68" customFormat="1">
      <c r="BP453873" s="90"/>
    </row>
    <row r="453874" spans="68:68" customFormat="1">
      <c r="BP453874" s="90"/>
    </row>
    <row r="453875" spans="68:68" customFormat="1">
      <c r="BP453875" s="90"/>
    </row>
    <row r="453876" spans="68:68" customFormat="1">
      <c r="BP453876" s="90"/>
    </row>
    <row r="453877" spans="68:68" customFormat="1">
      <c r="BP453877" s="90"/>
    </row>
    <row r="453878" spans="68:68" customFormat="1">
      <c r="BP453878" s="90"/>
    </row>
    <row r="453879" spans="68:68" customFormat="1">
      <c r="BP453879" s="90"/>
    </row>
    <row r="453880" spans="68:68" customFormat="1">
      <c r="BP453880" s="90"/>
    </row>
    <row r="453881" spans="68:68" customFormat="1">
      <c r="BP453881" s="90"/>
    </row>
    <row r="453882" spans="68:68" customFormat="1">
      <c r="BP453882" s="90"/>
    </row>
    <row r="453883" spans="68:68" customFormat="1">
      <c r="BP453883" s="90"/>
    </row>
    <row r="453884" spans="68:68" customFormat="1">
      <c r="BP453884" s="90"/>
    </row>
    <row r="453885" spans="68:68" customFormat="1">
      <c r="BP453885" s="90"/>
    </row>
    <row r="453886" spans="68:68" customFormat="1">
      <c r="BP453886" s="90"/>
    </row>
    <row r="453887" spans="68:68" customFormat="1">
      <c r="BP453887" s="90"/>
    </row>
    <row r="453888" spans="68:68" customFormat="1">
      <c r="BP453888" s="90"/>
    </row>
    <row r="453889" spans="68:68" customFormat="1">
      <c r="BP453889" s="90"/>
    </row>
    <row r="453890" spans="68:68" customFormat="1">
      <c r="BP453890" s="90"/>
    </row>
    <row r="453891" spans="68:68" customFormat="1">
      <c r="BP453891" s="90"/>
    </row>
    <row r="453892" spans="68:68" customFormat="1">
      <c r="BP453892" s="90"/>
    </row>
    <row r="453893" spans="68:68" customFormat="1">
      <c r="BP453893" s="90"/>
    </row>
    <row r="453894" spans="68:68" customFormat="1">
      <c r="BP453894" s="90"/>
    </row>
    <row r="453895" spans="68:68" customFormat="1">
      <c r="BP453895" s="90"/>
    </row>
    <row r="453896" spans="68:68" customFormat="1">
      <c r="BP453896" s="90"/>
    </row>
    <row r="453897" spans="68:68" customFormat="1">
      <c r="BP453897" s="90"/>
    </row>
    <row r="453898" spans="68:68" customFormat="1">
      <c r="BP453898" s="90"/>
    </row>
    <row r="453899" spans="68:68" customFormat="1">
      <c r="BP453899" s="90"/>
    </row>
    <row r="453900" spans="68:68" customFormat="1">
      <c r="BP453900" s="90"/>
    </row>
    <row r="453901" spans="68:68" customFormat="1">
      <c r="BP453901" s="90"/>
    </row>
    <row r="453902" spans="68:68" customFormat="1">
      <c r="BP453902" s="90"/>
    </row>
    <row r="453903" spans="68:68" customFormat="1">
      <c r="BP453903" s="90"/>
    </row>
    <row r="453904" spans="68:68" customFormat="1">
      <c r="BP453904" s="90"/>
    </row>
    <row r="453905" spans="68:68" customFormat="1">
      <c r="BP453905" s="90"/>
    </row>
    <row r="453906" spans="68:68" customFormat="1">
      <c r="BP453906" s="90"/>
    </row>
    <row r="453907" spans="68:68" customFormat="1">
      <c r="BP453907" s="90"/>
    </row>
    <row r="453908" spans="68:68" customFormat="1">
      <c r="BP453908" s="90"/>
    </row>
    <row r="453909" spans="68:68" customFormat="1">
      <c r="BP453909" s="90"/>
    </row>
    <row r="453910" spans="68:68" customFormat="1">
      <c r="BP453910" s="90"/>
    </row>
    <row r="453911" spans="68:68" customFormat="1">
      <c r="BP453911" s="90"/>
    </row>
    <row r="453912" spans="68:68" customFormat="1">
      <c r="BP453912" s="90"/>
    </row>
    <row r="453913" spans="68:68" customFormat="1">
      <c r="BP453913" s="90"/>
    </row>
    <row r="453914" spans="68:68" customFormat="1">
      <c r="BP453914" s="90"/>
    </row>
    <row r="453915" spans="68:68" customFormat="1">
      <c r="BP453915" s="90"/>
    </row>
    <row r="453916" spans="68:68" customFormat="1">
      <c r="BP453916" s="90"/>
    </row>
    <row r="453917" spans="68:68" customFormat="1">
      <c r="BP453917" s="90"/>
    </row>
    <row r="453918" spans="68:68" customFormat="1">
      <c r="BP453918" s="90"/>
    </row>
    <row r="453919" spans="68:68" customFormat="1">
      <c r="BP453919" s="90"/>
    </row>
    <row r="453920" spans="68:68" customFormat="1">
      <c r="BP453920" s="90"/>
    </row>
    <row r="453921" spans="68:68" customFormat="1">
      <c r="BP453921" s="90"/>
    </row>
    <row r="453922" spans="68:68" customFormat="1">
      <c r="BP453922" s="90"/>
    </row>
    <row r="453923" spans="68:68" customFormat="1">
      <c r="BP453923" s="90"/>
    </row>
    <row r="453924" spans="68:68" customFormat="1">
      <c r="BP453924" s="90"/>
    </row>
    <row r="453925" spans="68:68" customFormat="1">
      <c r="BP453925" s="90"/>
    </row>
    <row r="453926" spans="68:68" customFormat="1">
      <c r="BP453926" s="90"/>
    </row>
    <row r="453927" spans="68:68" customFormat="1">
      <c r="BP453927" s="90"/>
    </row>
    <row r="453928" spans="68:68" customFormat="1">
      <c r="BP453928" s="90"/>
    </row>
    <row r="453929" spans="68:68" customFormat="1">
      <c r="BP453929" s="90"/>
    </row>
    <row r="453930" spans="68:68" customFormat="1">
      <c r="BP453930" s="90"/>
    </row>
    <row r="453931" spans="68:68" customFormat="1">
      <c r="BP453931" s="90"/>
    </row>
    <row r="453932" spans="68:68" customFormat="1">
      <c r="BP453932" s="90"/>
    </row>
    <row r="453933" spans="68:68" customFormat="1">
      <c r="BP453933" s="90"/>
    </row>
    <row r="453934" spans="68:68" customFormat="1">
      <c r="BP453934" s="90"/>
    </row>
    <row r="453935" spans="68:68" customFormat="1">
      <c r="BP453935" s="90"/>
    </row>
    <row r="453936" spans="68:68" customFormat="1">
      <c r="BP453936" s="90"/>
    </row>
    <row r="453937" spans="68:68" customFormat="1">
      <c r="BP453937" s="90"/>
    </row>
    <row r="453938" spans="68:68" customFormat="1">
      <c r="BP453938" s="90"/>
    </row>
    <row r="453939" spans="68:68" customFormat="1">
      <c r="BP453939" s="90"/>
    </row>
    <row r="453940" spans="68:68" customFormat="1">
      <c r="BP453940" s="90"/>
    </row>
    <row r="453941" spans="68:68" customFormat="1">
      <c r="BP453941" s="90"/>
    </row>
    <row r="453942" spans="68:68" customFormat="1">
      <c r="BP453942" s="90"/>
    </row>
    <row r="453943" spans="68:68" customFormat="1">
      <c r="BP453943" s="90"/>
    </row>
    <row r="453944" spans="68:68" customFormat="1">
      <c r="BP453944" s="90"/>
    </row>
    <row r="453945" spans="68:68" customFormat="1">
      <c r="BP453945" s="90"/>
    </row>
    <row r="453946" spans="68:68" customFormat="1">
      <c r="BP453946" s="90"/>
    </row>
    <row r="453947" spans="68:68" customFormat="1">
      <c r="BP453947" s="90"/>
    </row>
    <row r="453948" spans="68:68" customFormat="1">
      <c r="BP453948" s="90"/>
    </row>
    <row r="453949" spans="68:68" customFormat="1">
      <c r="BP453949" s="90"/>
    </row>
    <row r="453950" spans="68:68" customFormat="1">
      <c r="BP453950" s="90"/>
    </row>
    <row r="453951" spans="68:68" customFormat="1">
      <c r="BP453951" s="90"/>
    </row>
    <row r="453952" spans="68:68" customFormat="1">
      <c r="BP453952" s="90"/>
    </row>
    <row r="453953" spans="68:68" customFormat="1">
      <c r="BP453953" s="90"/>
    </row>
    <row r="453954" spans="68:68" customFormat="1">
      <c r="BP453954" s="90"/>
    </row>
    <row r="453955" spans="68:68" customFormat="1">
      <c r="BP453955" s="90"/>
    </row>
    <row r="453956" spans="68:68" customFormat="1">
      <c r="BP453956" s="90"/>
    </row>
    <row r="453957" spans="68:68" customFormat="1">
      <c r="BP453957" s="90"/>
    </row>
    <row r="453958" spans="68:68" customFormat="1">
      <c r="BP453958" s="90"/>
    </row>
    <row r="453959" spans="68:68" customFormat="1">
      <c r="BP453959" s="90"/>
    </row>
    <row r="453960" spans="68:68" customFormat="1">
      <c r="BP453960" s="90"/>
    </row>
    <row r="453961" spans="68:68" customFormat="1">
      <c r="BP453961" s="90"/>
    </row>
    <row r="453962" spans="68:68" customFormat="1">
      <c r="BP453962" s="90"/>
    </row>
    <row r="453963" spans="68:68" customFormat="1">
      <c r="BP453963" s="90"/>
    </row>
    <row r="453964" spans="68:68" customFormat="1">
      <c r="BP453964" s="90"/>
    </row>
    <row r="453965" spans="68:68" customFormat="1">
      <c r="BP453965" s="90"/>
    </row>
    <row r="453966" spans="68:68" customFormat="1">
      <c r="BP453966" s="90"/>
    </row>
    <row r="453967" spans="68:68" customFormat="1">
      <c r="BP453967" s="90"/>
    </row>
    <row r="453968" spans="68:68" customFormat="1">
      <c r="BP453968" s="90"/>
    </row>
    <row r="453969" spans="68:68" customFormat="1">
      <c r="BP453969" s="90"/>
    </row>
    <row r="453970" spans="68:68" customFormat="1">
      <c r="BP453970" s="90"/>
    </row>
    <row r="453971" spans="68:68" customFormat="1">
      <c r="BP453971" s="90"/>
    </row>
    <row r="453972" spans="68:68" customFormat="1">
      <c r="BP453972" s="90"/>
    </row>
    <row r="453973" spans="68:68" customFormat="1">
      <c r="BP453973" s="90"/>
    </row>
    <row r="453974" spans="68:68" customFormat="1">
      <c r="BP453974" s="90"/>
    </row>
    <row r="453975" spans="68:68" customFormat="1">
      <c r="BP453975" s="90"/>
    </row>
    <row r="453976" spans="68:68" customFormat="1">
      <c r="BP453976" s="90"/>
    </row>
    <row r="453977" spans="68:68" customFormat="1">
      <c r="BP453977" s="90"/>
    </row>
    <row r="453978" spans="68:68" customFormat="1">
      <c r="BP453978" s="90"/>
    </row>
    <row r="453979" spans="68:68" customFormat="1">
      <c r="BP453979" s="90"/>
    </row>
    <row r="453980" spans="68:68" customFormat="1">
      <c r="BP453980" s="90"/>
    </row>
    <row r="453981" spans="68:68" customFormat="1">
      <c r="BP453981" s="90"/>
    </row>
    <row r="453982" spans="68:68" customFormat="1">
      <c r="BP453982" s="90"/>
    </row>
    <row r="453983" spans="68:68" customFormat="1">
      <c r="BP453983" s="90"/>
    </row>
    <row r="453984" spans="68:68" customFormat="1">
      <c r="BP453984" s="90"/>
    </row>
    <row r="453985" spans="68:68" customFormat="1">
      <c r="BP453985" s="90"/>
    </row>
    <row r="453986" spans="68:68" customFormat="1">
      <c r="BP453986" s="90"/>
    </row>
    <row r="453987" spans="68:68" customFormat="1">
      <c r="BP453987" s="90"/>
    </row>
    <row r="453988" spans="68:68" customFormat="1">
      <c r="BP453988" s="90"/>
    </row>
    <row r="453989" spans="68:68" customFormat="1">
      <c r="BP453989" s="90"/>
    </row>
    <row r="453990" spans="68:68" customFormat="1">
      <c r="BP453990" s="90"/>
    </row>
    <row r="453991" spans="68:68" customFormat="1">
      <c r="BP453991" s="90"/>
    </row>
    <row r="453992" spans="68:68" customFormat="1">
      <c r="BP453992" s="90"/>
    </row>
    <row r="453993" spans="68:68" customFormat="1">
      <c r="BP453993" s="90"/>
    </row>
    <row r="453994" spans="68:68" customFormat="1">
      <c r="BP453994" s="90"/>
    </row>
    <row r="453995" spans="68:68" customFormat="1">
      <c r="BP453995" s="90"/>
    </row>
    <row r="453996" spans="68:68" customFormat="1">
      <c r="BP453996" s="90"/>
    </row>
    <row r="453997" spans="68:68" customFormat="1">
      <c r="BP453997" s="90"/>
    </row>
    <row r="453998" spans="68:68" customFormat="1">
      <c r="BP453998" s="90"/>
    </row>
    <row r="453999" spans="68:68" customFormat="1">
      <c r="BP453999" s="90"/>
    </row>
    <row r="454000" spans="68:68" customFormat="1">
      <c r="BP454000" s="90"/>
    </row>
    <row r="454001" spans="68:68" customFormat="1">
      <c r="BP454001" s="90"/>
    </row>
    <row r="454002" spans="68:68" customFormat="1">
      <c r="BP454002" s="90"/>
    </row>
    <row r="454003" spans="68:68" customFormat="1">
      <c r="BP454003" s="90"/>
    </row>
    <row r="454004" spans="68:68" customFormat="1">
      <c r="BP454004" s="90"/>
    </row>
    <row r="454005" spans="68:68" customFormat="1">
      <c r="BP454005" s="90"/>
    </row>
    <row r="454006" spans="68:68" customFormat="1">
      <c r="BP454006" s="90"/>
    </row>
    <row r="454007" spans="68:68" customFormat="1">
      <c r="BP454007" s="90"/>
    </row>
    <row r="454008" spans="68:68" customFormat="1">
      <c r="BP454008" s="90"/>
    </row>
    <row r="454009" spans="68:68" customFormat="1">
      <c r="BP454009" s="90"/>
    </row>
    <row r="454010" spans="68:68" customFormat="1">
      <c r="BP454010" s="90"/>
    </row>
    <row r="454011" spans="68:68" customFormat="1">
      <c r="BP454011" s="90"/>
    </row>
    <row r="454012" spans="68:68" customFormat="1">
      <c r="BP454012" s="90"/>
    </row>
    <row r="454013" spans="68:68" customFormat="1">
      <c r="BP454013" s="90"/>
    </row>
    <row r="454014" spans="68:68" customFormat="1">
      <c r="BP454014" s="90"/>
    </row>
    <row r="454015" spans="68:68" customFormat="1">
      <c r="BP454015" s="90"/>
    </row>
    <row r="454016" spans="68:68" customFormat="1">
      <c r="BP454016" s="90"/>
    </row>
    <row r="454017" spans="68:68" customFormat="1">
      <c r="BP454017" s="90"/>
    </row>
    <row r="454018" spans="68:68" customFormat="1">
      <c r="BP454018" s="90"/>
    </row>
    <row r="454019" spans="68:68" customFormat="1">
      <c r="BP454019" s="90"/>
    </row>
    <row r="454020" spans="68:68" customFormat="1">
      <c r="BP454020" s="90"/>
    </row>
    <row r="454021" spans="68:68" customFormat="1">
      <c r="BP454021" s="90"/>
    </row>
    <row r="454022" spans="68:68" customFormat="1">
      <c r="BP454022" s="90"/>
    </row>
    <row r="454023" spans="68:68" customFormat="1">
      <c r="BP454023" s="90"/>
    </row>
    <row r="454024" spans="68:68" customFormat="1">
      <c r="BP454024" s="90"/>
    </row>
    <row r="454025" spans="68:68" customFormat="1">
      <c r="BP454025" s="90"/>
    </row>
    <row r="454026" spans="68:68" customFormat="1">
      <c r="BP454026" s="90"/>
    </row>
    <row r="454027" spans="68:68" customFormat="1">
      <c r="BP454027" s="90"/>
    </row>
    <row r="454028" spans="68:68" customFormat="1">
      <c r="BP454028" s="90"/>
    </row>
    <row r="454029" spans="68:68" customFormat="1">
      <c r="BP454029" s="90"/>
    </row>
    <row r="454030" spans="68:68" customFormat="1">
      <c r="BP454030" s="90"/>
    </row>
    <row r="454031" spans="68:68" customFormat="1">
      <c r="BP454031" s="90"/>
    </row>
    <row r="454032" spans="68:68" customFormat="1">
      <c r="BP454032" s="90"/>
    </row>
    <row r="454033" spans="68:68" customFormat="1">
      <c r="BP454033" s="90"/>
    </row>
    <row r="454034" spans="68:68" customFormat="1">
      <c r="BP454034" s="90"/>
    </row>
    <row r="454035" spans="68:68" customFormat="1">
      <c r="BP454035" s="90"/>
    </row>
    <row r="454036" spans="68:68" customFormat="1">
      <c r="BP454036" s="90"/>
    </row>
    <row r="454037" spans="68:68" customFormat="1">
      <c r="BP454037" s="90"/>
    </row>
    <row r="454038" spans="68:68" customFormat="1">
      <c r="BP454038" s="90"/>
    </row>
    <row r="454039" spans="68:68" customFormat="1">
      <c r="BP454039" s="90"/>
    </row>
    <row r="454040" spans="68:68" customFormat="1">
      <c r="BP454040" s="90"/>
    </row>
    <row r="454041" spans="68:68" customFormat="1">
      <c r="BP454041" s="90"/>
    </row>
    <row r="454042" spans="68:68" customFormat="1">
      <c r="BP454042" s="90"/>
    </row>
    <row r="454043" spans="68:68" customFormat="1">
      <c r="BP454043" s="90"/>
    </row>
    <row r="454044" spans="68:68" customFormat="1">
      <c r="BP454044" s="90"/>
    </row>
    <row r="454045" spans="68:68" customFormat="1">
      <c r="BP454045" s="90"/>
    </row>
    <row r="454046" spans="68:68" customFormat="1">
      <c r="BP454046" s="90"/>
    </row>
    <row r="454047" spans="68:68" customFormat="1">
      <c r="BP454047" s="90"/>
    </row>
    <row r="454048" spans="68:68" customFormat="1">
      <c r="BP454048" s="90"/>
    </row>
    <row r="454049" spans="68:68" customFormat="1">
      <c r="BP454049" s="90"/>
    </row>
    <row r="454050" spans="68:68" customFormat="1">
      <c r="BP454050" s="90"/>
    </row>
    <row r="454051" spans="68:68" customFormat="1">
      <c r="BP454051" s="90"/>
    </row>
    <row r="454052" spans="68:68" customFormat="1">
      <c r="BP454052" s="90"/>
    </row>
    <row r="454053" spans="68:68" customFormat="1">
      <c r="BP454053" s="90"/>
    </row>
    <row r="454054" spans="68:68" customFormat="1">
      <c r="BP454054" s="90"/>
    </row>
    <row r="454055" spans="68:68" customFormat="1">
      <c r="BP454055" s="90"/>
    </row>
    <row r="454056" spans="68:68" customFormat="1">
      <c r="BP454056" s="90"/>
    </row>
    <row r="454057" spans="68:68" customFormat="1">
      <c r="BP454057" s="90"/>
    </row>
    <row r="454058" spans="68:68" customFormat="1">
      <c r="BP454058" s="90"/>
    </row>
    <row r="454059" spans="68:68" customFormat="1">
      <c r="BP454059" s="90"/>
    </row>
    <row r="454060" spans="68:68" customFormat="1">
      <c r="BP454060" s="90"/>
    </row>
    <row r="454061" spans="68:68" customFormat="1">
      <c r="BP454061" s="90"/>
    </row>
    <row r="454062" spans="68:68" customFormat="1">
      <c r="BP454062" s="90"/>
    </row>
    <row r="454063" spans="68:68" customFormat="1">
      <c r="BP454063" s="90"/>
    </row>
    <row r="454064" spans="68:68" customFormat="1">
      <c r="BP454064" s="90"/>
    </row>
    <row r="454065" spans="68:68" customFormat="1">
      <c r="BP454065" s="90"/>
    </row>
    <row r="454066" spans="68:68" customFormat="1">
      <c r="BP454066" s="90"/>
    </row>
    <row r="454067" spans="68:68" customFormat="1">
      <c r="BP454067" s="90"/>
    </row>
    <row r="454068" spans="68:68" customFormat="1">
      <c r="BP454068" s="90"/>
    </row>
    <row r="454069" spans="68:68" customFormat="1">
      <c r="BP454069" s="90"/>
    </row>
    <row r="454070" spans="68:68" customFormat="1">
      <c r="BP454070" s="90"/>
    </row>
    <row r="454071" spans="68:68" customFormat="1">
      <c r="BP454071" s="90"/>
    </row>
    <row r="454072" spans="68:68" customFormat="1">
      <c r="BP454072" s="90"/>
    </row>
    <row r="454073" spans="68:68" customFormat="1">
      <c r="BP454073" s="90"/>
    </row>
    <row r="454074" spans="68:68" customFormat="1">
      <c r="BP454074" s="90"/>
    </row>
    <row r="454075" spans="68:68" customFormat="1">
      <c r="BP454075" s="90"/>
    </row>
    <row r="454076" spans="68:68" customFormat="1">
      <c r="BP454076" s="90"/>
    </row>
    <row r="454077" spans="68:68" customFormat="1">
      <c r="BP454077" s="90"/>
    </row>
    <row r="454078" spans="68:68" customFormat="1">
      <c r="BP454078" s="90"/>
    </row>
    <row r="454079" spans="68:68" customFormat="1">
      <c r="BP454079" s="90"/>
    </row>
    <row r="454080" spans="68:68" customFormat="1">
      <c r="BP454080" s="90"/>
    </row>
    <row r="454081" spans="68:68" customFormat="1">
      <c r="BP454081" s="90"/>
    </row>
    <row r="454082" spans="68:68" customFormat="1">
      <c r="BP454082" s="90"/>
    </row>
    <row r="454083" spans="68:68" customFormat="1">
      <c r="BP454083" s="90"/>
    </row>
    <row r="454084" spans="68:68" customFormat="1">
      <c r="BP454084" s="90"/>
    </row>
    <row r="454085" spans="68:68" customFormat="1">
      <c r="BP454085" s="90"/>
    </row>
    <row r="454086" spans="68:68" customFormat="1">
      <c r="BP454086" s="90"/>
    </row>
    <row r="454087" spans="68:68" customFormat="1">
      <c r="BP454087" s="90"/>
    </row>
    <row r="454088" spans="68:68" customFormat="1">
      <c r="BP454088" s="90"/>
    </row>
    <row r="454089" spans="68:68" customFormat="1">
      <c r="BP454089" s="90"/>
    </row>
    <row r="454090" spans="68:68" customFormat="1">
      <c r="BP454090" s="90"/>
    </row>
    <row r="454091" spans="68:68" customFormat="1">
      <c r="BP454091" s="90"/>
    </row>
    <row r="454092" spans="68:68" customFormat="1">
      <c r="BP454092" s="90"/>
    </row>
    <row r="454093" spans="68:68" customFormat="1">
      <c r="BP454093" s="90"/>
    </row>
    <row r="454094" spans="68:68" customFormat="1">
      <c r="BP454094" s="90"/>
    </row>
    <row r="454095" spans="68:68" customFormat="1">
      <c r="BP454095" s="90"/>
    </row>
    <row r="454096" spans="68:68" customFormat="1">
      <c r="BP454096" s="90"/>
    </row>
    <row r="454097" spans="68:68" customFormat="1">
      <c r="BP454097" s="90"/>
    </row>
    <row r="454098" spans="68:68" customFormat="1">
      <c r="BP454098" s="90"/>
    </row>
    <row r="454099" spans="68:68" customFormat="1">
      <c r="BP454099" s="90"/>
    </row>
    <row r="454100" spans="68:68" customFormat="1">
      <c r="BP454100" s="90"/>
    </row>
    <row r="454101" spans="68:68" customFormat="1">
      <c r="BP454101" s="90"/>
    </row>
    <row r="454102" spans="68:68" customFormat="1">
      <c r="BP454102" s="90"/>
    </row>
    <row r="454103" spans="68:68" customFormat="1">
      <c r="BP454103" s="90"/>
    </row>
    <row r="454104" spans="68:68" customFormat="1">
      <c r="BP454104" s="90"/>
    </row>
    <row r="454105" spans="68:68" customFormat="1">
      <c r="BP454105" s="90"/>
    </row>
    <row r="454106" spans="68:68" customFormat="1">
      <c r="BP454106" s="90"/>
    </row>
    <row r="454107" spans="68:68" customFormat="1">
      <c r="BP454107" s="90"/>
    </row>
    <row r="454108" spans="68:68" customFormat="1">
      <c r="BP454108" s="90"/>
    </row>
    <row r="454109" spans="68:68" customFormat="1">
      <c r="BP454109" s="90"/>
    </row>
    <row r="454110" spans="68:68" customFormat="1">
      <c r="BP454110" s="90"/>
    </row>
    <row r="454111" spans="68:68" customFormat="1">
      <c r="BP454111" s="90"/>
    </row>
    <row r="454112" spans="68:68" customFormat="1">
      <c r="BP454112" s="90"/>
    </row>
    <row r="454113" spans="68:68" customFormat="1">
      <c r="BP454113" s="90"/>
    </row>
    <row r="454114" spans="68:68" customFormat="1">
      <c r="BP454114" s="90"/>
    </row>
    <row r="454115" spans="68:68" customFormat="1">
      <c r="BP454115" s="90"/>
    </row>
    <row r="454116" spans="68:68" customFormat="1">
      <c r="BP454116" s="90"/>
    </row>
    <row r="454117" spans="68:68" customFormat="1">
      <c r="BP454117" s="90"/>
    </row>
    <row r="454118" spans="68:68" customFormat="1">
      <c r="BP454118" s="90"/>
    </row>
    <row r="454119" spans="68:68" customFormat="1">
      <c r="BP454119" s="90"/>
    </row>
    <row r="454120" spans="68:68" customFormat="1">
      <c r="BP454120" s="90"/>
    </row>
    <row r="454121" spans="68:68" customFormat="1">
      <c r="BP454121" s="90"/>
    </row>
    <row r="454122" spans="68:68" customFormat="1">
      <c r="BP454122" s="90"/>
    </row>
    <row r="454123" spans="68:68" customFormat="1">
      <c r="BP454123" s="90"/>
    </row>
    <row r="454124" spans="68:68" customFormat="1">
      <c r="BP454124" s="90"/>
    </row>
    <row r="454125" spans="68:68" customFormat="1">
      <c r="BP454125" s="90"/>
    </row>
    <row r="454126" spans="68:68" customFormat="1">
      <c r="BP454126" s="90"/>
    </row>
    <row r="454127" spans="68:68" customFormat="1">
      <c r="BP454127" s="90"/>
    </row>
    <row r="454128" spans="68:68" customFormat="1">
      <c r="BP454128" s="90"/>
    </row>
    <row r="454129" spans="68:68" customFormat="1">
      <c r="BP454129" s="90"/>
    </row>
    <row r="454130" spans="68:68" customFormat="1">
      <c r="BP454130" s="90"/>
    </row>
    <row r="454131" spans="68:68" customFormat="1">
      <c r="BP454131" s="90"/>
    </row>
    <row r="454132" spans="68:68" customFormat="1">
      <c r="BP454132" s="90"/>
    </row>
    <row r="454133" spans="68:68" customFormat="1">
      <c r="BP454133" s="90"/>
    </row>
    <row r="454134" spans="68:68" customFormat="1">
      <c r="BP454134" s="90"/>
    </row>
    <row r="454135" spans="68:68" customFormat="1">
      <c r="BP454135" s="90"/>
    </row>
    <row r="454136" spans="68:68" customFormat="1">
      <c r="BP454136" s="90"/>
    </row>
    <row r="454137" spans="68:68" customFormat="1">
      <c r="BP454137" s="90"/>
    </row>
    <row r="454138" spans="68:68" customFormat="1">
      <c r="BP454138" s="90"/>
    </row>
    <row r="454139" spans="68:68" customFormat="1">
      <c r="BP454139" s="90"/>
    </row>
    <row r="454140" spans="68:68" customFormat="1">
      <c r="BP454140" s="90"/>
    </row>
    <row r="454141" spans="68:68" customFormat="1">
      <c r="BP454141" s="90"/>
    </row>
    <row r="454142" spans="68:68" customFormat="1">
      <c r="BP454142" s="90"/>
    </row>
    <row r="454143" spans="68:68" customFormat="1">
      <c r="BP454143" s="90"/>
    </row>
    <row r="454144" spans="68:68" customFormat="1">
      <c r="BP454144" s="90"/>
    </row>
    <row r="454145" spans="68:68" customFormat="1">
      <c r="BP454145" s="90"/>
    </row>
    <row r="454146" spans="68:68" customFormat="1">
      <c r="BP454146" s="90"/>
    </row>
    <row r="454147" spans="68:68" customFormat="1">
      <c r="BP454147" s="90"/>
    </row>
    <row r="454148" spans="68:68" customFormat="1">
      <c r="BP454148" s="90"/>
    </row>
    <row r="454149" spans="68:68" customFormat="1">
      <c r="BP454149" s="90"/>
    </row>
    <row r="454150" spans="68:68" customFormat="1">
      <c r="BP454150" s="90"/>
    </row>
    <row r="454151" spans="68:68" customFormat="1">
      <c r="BP454151" s="90"/>
    </row>
    <row r="454152" spans="68:68" customFormat="1">
      <c r="BP454152" s="90"/>
    </row>
    <row r="454153" spans="68:68" customFormat="1">
      <c r="BP454153" s="90"/>
    </row>
    <row r="454154" spans="68:68" customFormat="1">
      <c r="BP454154" s="90"/>
    </row>
    <row r="454155" spans="68:68" customFormat="1">
      <c r="BP454155" s="90"/>
    </row>
    <row r="454156" spans="68:68" customFormat="1">
      <c r="BP454156" s="90"/>
    </row>
    <row r="454157" spans="68:68" customFormat="1">
      <c r="BP454157" s="90"/>
    </row>
    <row r="454158" spans="68:68" customFormat="1">
      <c r="BP454158" s="90"/>
    </row>
    <row r="454159" spans="68:68" customFormat="1">
      <c r="BP454159" s="90"/>
    </row>
    <row r="454160" spans="68:68" customFormat="1">
      <c r="BP454160" s="90"/>
    </row>
    <row r="454161" spans="68:68" customFormat="1">
      <c r="BP454161" s="90"/>
    </row>
    <row r="454162" spans="68:68" customFormat="1">
      <c r="BP454162" s="90"/>
    </row>
    <row r="454163" spans="68:68" customFormat="1">
      <c r="BP454163" s="90"/>
    </row>
    <row r="454164" spans="68:68" customFormat="1">
      <c r="BP454164" s="90"/>
    </row>
    <row r="454165" spans="68:68" customFormat="1">
      <c r="BP454165" s="90"/>
    </row>
    <row r="454166" spans="68:68" customFormat="1">
      <c r="BP454166" s="90"/>
    </row>
    <row r="454167" spans="68:68" customFormat="1">
      <c r="BP454167" s="90"/>
    </row>
    <row r="454168" spans="68:68" customFormat="1">
      <c r="BP454168" s="90"/>
    </row>
    <row r="454169" spans="68:68" customFormat="1">
      <c r="BP454169" s="90"/>
    </row>
    <row r="454170" spans="68:68" customFormat="1">
      <c r="BP454170" s="90"/>
    </row>
    <row r="454171" spans="68:68" customFormat="1">
      <c r="BP454171" s="90"/>
    </row>
    <row r="454172" spans="68:68" customFormat="1">
      <c r="BP454172" s="90"/>
    </row>
    <row r="454173" spans="68:68" customFormat="1">
      <c r="BP454173" s="90"/>
    </row>
    <row r="454174" spans="68:68" customFormat="1">
      <c r="BP454174" s="90"/>
    </row>
    <row r="454175" spans="68:68" customFormat="1">
      <c r="BP454175" s="90"/>
    </row>
    <row r="454176" spans="68:68" customFormat="1">
      <c r="BP454176" s="90"/>
    </row>
    <row r="454177" spans="68:68" customFormat="1">
      <c r="BP454177" s="90"/>
    </row>
    <row r="454178" spans="68:68" customFormat="1">
      <c r="BP454178" s="90"/>
    </row>
    <row r="454179" spans="68:68" customFormat="1">
      <c r="BP454179" s="90"/>
    </row>
    <row r="454180" spans="68:68" customFormat="1">
      <c r="BP454180" s="90"/>
    </row>
    <row r="454181" spans="68:68" customFormat="1">
      <c r="BP454181" s="90"/>
    </row>
    <row r="454182" spans="68:68" customFormat="1">
      <c r="BP454182" s="90"/>
    </row>
    <row r="454183" spans="68:68" customFormat="1">
      <c r="BP454183" s="90"/>
    </row>
    <row r="454184" spans="68:68" customFormat="1">
      <c r="BP454184" s="90"/>
    </row>
    <row r="454185" spans="68:68" customFormat="1">
      <c r="BP454185" s="90"/>
    </row>
    <row r="454186" spans="68:68" customFormat="1">
      <c r="BP454186" s="90"/>
    </row>
    <row r="454187" spans="68:68" customFormat="1">
      <c r="BP454187" s="90"/>
    </row>
    <row r="454188" spans="68:68" customFormat="1">
      <c r="BP454188" s="90"/>
    </row>
    <row r="454189" spans="68:68" customFormat="1">
      <c r="BP454189" s="90"/>
    </row>
    <row r="454190" spans="68:68" customFormat="1">
      <c r="BP454190" s="90"/>
    </row>
    <row r="454191" spans="68:68" customFormat="1">
      <c r="BP454191" s="90"/>
    </row>
    <row r="454192" spans="68:68" customFormat="1">
      <c r="BP454192" s="90"/>
    </row>
    <row r="454193" spans="68:68" customFormat="1">
      <c r="BP454193" s="90"/>
    </row>
    <row r="454194" spans="68:68" customFormat="1">
      <c r="BP454194" s="90"/>
    </row>
    <row r="454195" spans="68:68" customFormat="1">
      <c r="BP454195" s="90"/>
    </row>
    <row r="454196" spans="68:68" customFormat="1">
      <c r="BP454196" s="90"/>
    </row>
    <row r="454197" spans="68:68" customFormat="1">
      <c r="BP454197" s="90"/>
    </row>
    <row r="454198" spans="68:68" customFormat="1">
      <c r="BP454198" s="90"/>
    </row>
    <row r="454199" spans="68:68" customFormat="1">
      <c r="BP454199" s="90"/>
    </row>
    <row r="454200" spans="68:68" customFormat="1">
      <c r="BP454200" s="90"/>
    </row>
    <row r="454201" spans="68:68" customFormat="1">
      <c r="BP454201" s="90"/>
    </row>
    <row r="454202" spans="68:68" customFormat="1">
      <c r="BP454202" s="90"/>
    </row>
    <row r="454203" spans="68:68" customFormat="1">
      <c r="BP454203" s="90"/>
    </row>
    <row r="454204" spans="68:68" customFormat="1">
      <c r="BP454204" s="90"/>
    </row>
    <row r="454205" spans="68:68" customFormat="1">
      <c r="BP454205" s="90"/>
    </row>
    <row r="454206" spans="68:68" customFormat="1">
      <c r="BP454206" s="90"/>
    </row>
    <row r="454207" spans="68:68" customFormat="1">
      <c r="BP454207" s="90"/>
    </row>
    <row r="454208" spans="68:68" customFormat="1">
      <c r="BP454208" s="90"/>
    </row>
    <row r="454209" spans="68:68" customFormat="1">
      <c r="BP454209" s="90"/>
    </row>
    <row r="454210" spans="68:68" customFormat="1">
      <c r="BP454210" s="90"/>
    </row>
    <row r="454211" spans="68:68" customFormat="1">
      <c r="BP454211" s="90"/>
    </row>
    <row r="454212" spans="68:68" customFormat="1">
      <c r="BP454212" s="90"/>
    </row>
    <row r="454213" spans="68:68" customFormat="1">
      <c r="BP454213" s="90"/>
    </row>
    <row r="454214" spans="68:68" customFormat="1">
      <c r="BP454214" s="90"/>
    </row>
    <row r="454215" spans="68:68" customFormat="1">
      <c r="BP454215" s="90"/>
    </row>
    <row r="454216" spans="68:68" customFormat="1">
      <c r="BP454216" s="90"/>
    </row>
    <row r="454217" spans="68:68" customFormat="1">
      <c r="BP454217" s="90"/>
    </row>
    <row r="454218" spans="68:68" customFormat="1">
      <c r="BP454218" s="90"/>
    </row>
    <row r="454219" spans="68:68" customFormat="1">
      <c r="BP454219" s="90"/>
    </row>
    <row r="454220" spans="68:68" customFormat="1">
      <c r="BP454220" s="90"/>
    </row>
    <row r="454221" spans="68:68" customFormat="1">
      <c r="BP454221" s="90"/>
    </row>
    <row r="454222" spans="68:68" customFormat="1">
      <c r="BP454222" s="90"/>
    </row>
    <row r="454223" spans="68:68" customFormat="1">
      <c r="BP454223" s="90"/>
    </row>
    <row r="454224" spans="68:68" customFormat="1">
      <c r="BP454224" s="90"/>
    </row>
    <row r="454225" spans="68:68" customFormat="1">
      <c r="BP454225" s="90"/>
    </row>
    <row r="454226" spans="68:68" customFormat="1">
      <c r="BP454226" s="90"/>
    </row>
    <row r="454227" spans="68:68" customFormat="1">
      <c r="BP454227" s="90"/>
    </row>
    <row r="454228" spans="68:68" customFormat="1">
      <c r="BP454228" s="90"/>
    </row>
    <row r="454229" spans="68:68" customFormat="1">
      <c r="BP454229" s="90"/>
    </row>
    <row r="454230" spans="68:68" customFormat="1">
      <c r="BP454230" s="90"/>
    </row>
    <row r="454231" spans="68:68" customFormat="1">
      <c r="BP454231" s="90"/>
    </row>
    <row r="454232" spans="68:68" customFormat="1">
      <c r="BP454232" s="90"/>
    </row>
    <row r="454233" spans="68:68" customFormat="1">
      <c r="BP454233" s="90"/>
    </row>
    <row r="454234" spans="68:68" customFormat="1">
      <c r="BP454234" s="90"/>
    </row>
    <row r="454235" spans="68:68" customFormat="1">
      <c r="BP454235" s="90"/>
    </row>
    <row r="454236" spans="68:68" customFormat="1">
      <c r="BP454236" s="90"/>
    </row>
    <row r="454237" spans="68:68" customFormat="1">
      <c r="BP454237" s="90"/>
    </row>
    <row r="454238" spans="68:68" customFormat="1">
      <c r="BP454238" s="90"/>
    </row>
    <row r="454239" spans="68:68" customFormat="1">
      <c r="BP454239" s="90"/>
    </row>
    <row r="454240" spans="68:68" customFormat="1">
      <c r="BP454240" s="90"/>
    </row>
    <row r="454241" spans="68:68" customFormat="1">
      <c r="BP454241" s="90"/>
    </row>
    <row r="454242" spans="68:68" customFormat="1">
      <c r="BP454242" s="90"/>
    </row>
    <row r="454243" spans="68:68" customFormat="1">
      <c r="BP454243" s="90"/>
    </row>
    <row r="454244" spans="68:68" customFormat="1">
      <c r="BP454244" s="90"/>
    </row>
    <row r="454245" spans="68:68" customFormat="1">
      <c r="BP454245" s="90"/>
    </row>
    <row r="454246" spans="68:68" customFormat="1">
      <c r="BP454246" s="90"/>
    </row>
    <row r="454247" spans="68:68" customFormat="1">
      <c r="BP454247" s="90"/>
    </row>
    <row r="454248" spans="68:68" customFormat="1">
      <c r="BP454248" s="90"/>
    </row>
    <row r="454249" spans="68:68" customFormat="1">
      <c r="BP454249" s="90"/>
    </row>
    <row r="454250" spans="68:68" customFormat="1">
      <c r="BP454250" s="90"/>
    </row>
    <row r="454251" spans="68:68" customFormat="1">
      <c r="BP454251" s="90"/>
    </row>
    <row r="454252" spans="68:68" customFormat="1">
      <c r="BP454252" s="90"/>
    </row>
    <row r="454253" spans="68:68" customFormat="1">
      <c r="BP454253" s="90"/>
    </row>
    <row r="454254" spans="68:68" customFormat="1">
      <c r="BP454254" s="90"/>
    </row>
    <row r="454255" spans="68:68" customFormat="1">
      <c r="BP454255" s="90"/>
    </row>
    <row r="454256" spans="68:68" customFormat="1">
      <c r="BP454256" s="90"/>
    </row>
    <row r="454257" spans="68:68" customFormat="1">
      <c r="BP454257" s="90"/>
    </row>
    <row r="454258" spans="68:68" customFormat="1">
      <c r="BP454258" s="90"/>
    </row>
    <row r="454259" spans="68:68" customFormat="1">
      <c r="BP454259" s="90"/>
    </row>
    <row r="454260" spans="68:68" customFormat="1">
      <c r="BP454260" s="90"/>
    </row>
    <row r="454261" spans="68:68" customFormat="1">
      <c r="BP454261" s="90"/>
    </row>
    <row r="454262" spans="68:68" customFormat="1">
      <c r="BP454262" s="90"/>
    </row>
    <row r="454263" spans="68:68" customFormat="1">
      <c r="BP454263" s="90"/>
    </row>
    <row r="454264" spans="68:68" customFormat="1">
      <c r="BP454264" s="90"/>
    </row>
    <row r="454265" spans="68:68" customFormat="1">
      <c r="BP454265" s="90"/>
    </row>
    <row r="454266" spans="68:68" customFormat="1">
      <c r="BP454266" s="90"/>
    </row>
    <row r="454267" spans="68:68" customFormat="1">
      <c r="BP454267" s="90"/>
    </row>
    <row r="454268" spans="68:68" customFormat="1">
      <c r="BP454268" s="90"/>
    </row>
    <row r="454269" spans="68:68" customFormat="1">
      <c r="BP454269" s="90"/>
    </row>
    <row r="454270" spans="68:68" customFormat="1">
      <c r="BP454270" s="90"/>
    </row>
    <row r="454271" spans="68:68" customFormat="1">
      <c r="BP454271" s="90"/>
    </row>
    <row r="454272" spans="68:68" customFormat="1">
      <c r="BP454272" s="90"/>
    </row>
    <row r="454273" spans="68:68" customFormat="1">
      <c r="BP454273" s="90"/>
    </row>
    <row r="454274" spans="68:68" customFormat="1">
      <c r="BP454274" s="90"/>
    </row>
    <row r="454275" spans="68:68" customFormat="1">
      <c r="BP454275" s="90"/>
    </row>
    <row r="454276" spans="68:68" customFormat="1">
      <c r="BP454276" s="90"/>
    </row>
    <row r="454277" spans="68:68" customFormat="1">
      <c r="BP454277" s="90"/>
    </row>
    <row r="454278" spans="68:68" customFormat="1">
      <c r="BP454278" s="90"/>
    </row>
    <row r="454279" spans="68:68" customFormat="1">
      <c r="BP454279" s="90"/>
    </row>
    <row r="454280" spans="68:68" customFormat="1">
      <c r="BP454280" s="90"/>
    </row>
    <row r="454281" spans="68:68" customFormat="1">
      <c r="BP454281" s="90"/>
    </row>
    <row r="454282" spans="68:68" customFormat="1">
      <c r="BP454282" s="90"/>
    </row>
    <row r="454283" spans="68:68" customFormat="1">
      <c r="BP454283" s="90"/>
    </row>
    <row r="454284" spans="68:68" customFormat="1">
      <c r="BP454284" s="90"/>
    </row>
    <row r="454285" spans="68:68" customFormat="1">
      <c r="BP454285" s="90"/>
    </row>
    <row r="454286" spans="68:68" customFormat="1">
      <c r="BP454286" s="90"/>
    </row>
    <row r="454287" spans="68:68" customFormat="1">
      <c r="BP454287" s="90"/>
    </row>
    <row r="454288" spans="68:68" customFormat="1">
      <c r="BP454288" s="90"/>
    </row>
    <row r="454289" spans="68:68" customFormat="1">
      <c r="BP454289" s="90"/>
    </row>
    <row r="454290" spans="68:68" customFormat="1">
      <c r="BP454290" s="90"/>
    </row>
    <row r="454291" spans="68:68" customFormat="1">
      <c r="BP454291" s="90"/>
    </row>
    <row r="454292" spans="68:68" customFormat="1">
      <c r="BP454292" s="90"/>
    </row>
    <row r="454293" spans="68:68" customFormat="1">
      <c r="BP454293" s="90"/>
    </row>
    <row r="454294" spans="68:68" customFormat="1">
      <c r="BP454294" s="90"/>
    </row>
    <row r="454295" spans="68:68" customFormat="1">
      <c r="BP454295" s="90"/>
    </row>
    <row r="454296" spans="68:68" customFormat="1">
      <c r="BP454296" s="90"/>
    </row>
    <row r="454297" spans="68:68" customFormat="1">
      <c r="BP454297" s="90"/>
    </row>
    <row r="454298" spans="68:68" customFormat="1">
      <c r="BP454298" s="90"/>
    </row>
    <row r="454299" spans="68:68" customFormat="1">
      <c r="BP454299" s="90"/>
    </row>
    <row r="454300" spans="68:68" customFormat="1">
      <c r="BP454300" s="90"/>
    </row>
    <row r="454301" spans="68:68" customFormat="1">
      <c r="BP454301" s="90"/>
    </row>
    <row r="454302" spans="68:68" customFormat="1">
      <c r="BP454302" s="90"/>
    </row>
    <row r="454303" spans="68:68" customFormat="1">
      <c r="BP454303" s="90"/>
    </row>
    <row r="454304" spans="68:68" customFormat="1">
      <c r="BP454304" s="90"/>
    </row>
    <row r="454305" spans="68:68" customFormat="1">
      <c r="BP454305" s="90"/>
    </row>
    <row r="454306" spans="68:68" customFormat="1">
      <c r="BP454306" s="90"/>
    </row>
    <row r="454307" spans="68:68" customFormat="1">
      <c r="BP454307" s="90"/>
    </row>
    <row r="454308" spans="68:68" customFormat="1">
      <c r="BP454308" s="90"/>
    </row>
    <row r="454309" spans="68:68" customFormat="1">
      <c r="BP454309" s="90"/>
    </row>
    <row r="454310" spans="68:68" customFormat="1">
      <c r="BP454310" s="90"/>
    </row>
    <row r="454311" spans="68:68" customFormat="1">
      <c r="BP454311" s="90"/>
    </row>
    <row r="454312" spans="68:68" customFormat="1">
      <c r="BP454312" s="90"/>
    </row>
    <row r="454313" spans="68:68" customFormat="1">
      <c r="BP454313" s="90"/>
    </row>
    <row r="454314" spans="68:68" customFormat="1">
      <c r="BP454314" s="90"/>
    </row>
    <row r="454315" spans="68:68" customFormat="1">
      <c r="BP454315" s="90"/>
    </row>
    <row r="454316" spans="68:68" customFormat="1">
      <c r="BP454316" s="90"/>
    </row>
    <row r="454317" spans="68:68" customFormat="1">
      <c r="BP454317" s="90"/>
    </row>
    <row r="454318" spans="68:68" customFormat="1">
      <c r="BP454318" s="90"/>
    </row>
    <row r="454319" spans="68:68" customFormat="1">
      <c r="BP454319" s="90"/>
    </row>
    <row r="454320" spans="68:68" customFormat="1">
      <c r="BP454320" s="90"/>
    </row>
    <row r="454321" spans="68:68" customFormat="1">
      <c r="BP454321" s="90"/>
    </row>
    <row r="454322" spans="68:68" customFormat="1">
      <c r="BP454322" s="90"/>
    </row>
    <row r="454323" spans="68:68" customFormat="1">
      <c r="BP454323" s="90"/>
    </row>
    <row r="454324" spans="68:68" customFormat="1">
      <c r="BP454324" s="90"/>
    </row>
    <row r="454325" spans="68:68" customFormat="1">
      <c r="BP454325" s="90"/>
    </row>
    <row r="454326" spans="68:68" customFormat="1">
      <c r="BP454326" s="90"/>
    </row>
    <row r="454327" spans="68:68" customFormat="1">
      <c r="BP454327" s="90"/>
    </row>
    <row r="454328" spans="68:68" customFormat="1">
      <c r="BP454328" s="90"/>
    </row>
    <row r="454329" spans="68:68" customFormat="1">
      <c r="BP454329" s="90"/>
    </row>
    <row r="454330" spans="68:68" customFormat="1">
      <c r="BP454330" s="90"/>
    </row>
    <row r="454331" spans="68:68" customFormat="1">
      <c r="BP454331" s="90"/>
    </row>
    <row r="454332" spans="68:68" customFormat="1">
      <c r="BP454332" s="90"/>
    </row>
    <row r="454333" spans="68:68" customFormat="1">
      <c r="BP454333" s="90"/>
    </row>
    <row r="454334" spans="68:68" customFormat="1">
      <c r="BP454334" s="90"/>
    </row>
    <row r="454335" spans="68:68" customFormat="1">
      <c r="BP454335" s="90"/>
    </row>
    <row r="454336" spans="68:68" customFormat="1">
      <c r="BP454336" s="90"/>
    </row>
    <row r="454337" spans="68:68" customFormat="1">
      <c r="BP454337" s="90"/>
    </row>
    <row r="454338" spans="68:68" customFormat="1">
      <c r="BP454338" s="90"/>
    </row>
    <row r="454339" spans="68:68" customFormat="1">
      <c r="BP454339" s="90"/>
    </row>
    <row r="454340" spans="68:68" customFormat="1">
      <c r="BP454340" s="90"/>
    </row>
    <row r="454341" spans="68:68" customFormat="1">
      <c r="BP454341" s="90"/>
    </row>
    <row r="454342" spans="68:68" customFormat="1">
      <c r="BP454342" s="90"/>
    </row>
    <row r="454343" spans="68:68" customFormat="1">
      <c r="BP454343" s="90"/>
    </row>
    <row r="454344" spans="68:68" customFormat="1">
      <c r="BP454344" s="90"/>
    </row>
    <row r="454345" spans="68:68" customFormat="1">
      <c r="BP454345" s="90"/>
    </row>
    <row r="454346" spans="68:68" customFormat="1">
      <c r="BP454346" s="90"/>
    </row>
    <row r="454347" spans="68:68" customFormat="1">
      <c r="BP454347" s="90"/>
    </row>
    <row r="454348" spans="68:68" customFormat="1">
      <c r="BP454348" s="90"/>
    </row>
    <row r="454349" spans="68:68" customFormat="1">
      <c r="BP454349" s="90"/>
    </row>
    <row r="454350" spans="68:68" customFormat="1">
      <c r="BP454350" s="90"/>
    </row>
    <row r="454351" spans="68:68" customFormat="1">
      <c r="BP454351" s="90"/>
    </row>
    <row r="454352" spans="68:68" customFormat="1">
      <c r="BP454352" s="90"/>
    </row>
    <row r="454353" spans="68:68" customFormat="1">
      <c r="BP454353" s="90"/>
    </row>
    <row r="454354" spans="68:68" customFormat="1">
      <c r="BP454354" s="90"/>
    </row>
    <row r="454355" spans="68:68" customFormat="1">
      <c r="BP454355" s="90"/>
    </row>
    <row r="454356" spans="68:68" customFormat="1">
      <c r="BP454356" s="90"/>
    </row>
    <row r="454357" spans="68:68" customFormat="1">
      <c r="BP454357" s="90"/>
    </row>
    <row r="454358" spans="68:68" customFormat="1">
      <c r="BP454358" s="90"/>
    </row>
    <row r="454359" spans="68:68" customFormat="1">
      <c r="BP454359" s="90"/>
    </row>
    <row r="454360" spans="68:68" customFormat="1">
      <c r="BP454360" s="90"/>
    </row>
    <row r="454361" spans="68:68" customFormat="1">
      <c r="BP454361" s="90"/>
    </row>
    <row r="454362" spans="68:68" customFormat="1">
      <c r="BP454362" s="90"/>
    </row>
    <row r="454363" spans="68:68" customFormat="1">
      <c r="BP454363" s="90"/>
    </row>
    <row r="454364" spans="68:68" customFormat="1">
      <c r="BP454364" s="90"/>
    </row>
    <row r="454365" spans="68:68" customFormat="1">
      <c r="BP454365" s="90"/>
    </row>
    <row r="454366" spans="68:68" customFormat="1">
      <c r="BP454366" s="90"/>
    </row>
    <row r="454367" spans="68:68" customFormat="1">
      <c r="BP454367" s="90"/>
    </row>
    <row r="454368" spans="68:68" customFormat="1">
      <c r="BP454368" s="90"/>
    </row>
    <row r="454369" spans="68:68" customFormat="1">
      <c r="BP454369" s="90"/>
    </row>
    <row r="454370" spans="68:68" customFormat="1">
      <c r="BP454370" s="90"/>
    </row>
    <row r="454371" spans="68:68" customFormat="1">
      <c r="BP454371" s="90"/>
    </row>
    <row r="454372" spans="68:68" customFormat="1">
      <c r="BP454372" s="90"/>
    </row>
    <row r="454373" spans="68:68" customFormat="1">
      <c r="BP454373" s="90"/>
    </row>
    <row r="454374" spans="68:68" customFormat="1">
      <c r="BP454374" s="90"/>
    </row>
    <row r="454375" spans="68:68" customFormat="1">
      <c r="BP454375" s="90"/>
    </row>
    <row r="454376" spans="68:68" customFormat="1">
      <c r="BP454376" s="90"/>
    </row>
    <row r="454377" spans="68:68" customFormat="1">
      <c r="BP454377" s="90"/>
    </row>
    <row r="454378" spans="68:68" customFormat="1">
      <c r="BP454378" s="90"/>
    </row>
    <row r="454379" spans="68:68" customFormat="1">
      <c r="BP454379" s="90"/>
    </row>
    <row r="454380" spans="68:68" customFormat="1">
      <c r="BP454380" s="90"/>
    </row>
    <row r="454381" spans="68:68" customFormat="1">
      <c r="BP454381" s="90"/>
    </row>
    <row r="454382" spans="68:68" customFormat="1">
      <c r="BP454382" s="90"/>
    </row>
    <row r="454383" spans="68:68" customFormat="1">
      <c r="BP454383" s="90"/>
    </row>
    <row r="454384" spans="68:68" customFormat="1">
      <c r="BP454384" s="90"/>
    </row>
    <row r="454385" spans="68:68" customFormat="1">
      <c r="BP454385" s="90"/>
    </row>
    <row r="454386" spans="68:68" customFormat="1">
      <c r="BP454386" s="90"/>
    </row>
    <row r="454387" spans="68:68" customFormat="1">
      <c r="BP454387" s="90"/>
    </row>
    <row r="454388" spans="68:68" customFormat="1">
      <c r="BP454388" s="90"/>
    </row>
    <row r="454389" spans="68:68" customFormat="1">
      <c r="BP454389" s="90"/>
    </row>
    <row r="454390" spans="68:68" customFormat="1">
      <c r="BP454390" s="90"/>
    </row>
    <row r="454391" spans="68:68" customFormat="1">
      <c r="BP454391" s="90"/>
    </row>
    <row r="454392" spans="68:68" customFormat="1">
      <c r="BP454392" s="90"/>
    </row>
    <row r="454393" spans="68:68" customFormat="1">
      <c r="BP454393" s="90"/>
    </row>
    <row r="454394" spans="68:68" customFormat="1">
      <c r="BP454394" s="90"/>
    </row>
    <row r="454395" spans="68:68" customFormat="1">
      <c r="BP454395" s="90"/>
    </row>
    <row r="454396" spans="68:68" customFormat="1">
      <c r="BP454396" s="90"/>
    </row>
    <row r="454397" spans="68:68" customFormat="1">
      <c r="BP454397" s="90"/>
    </row>
    <row r="454398" spans="68:68" customFormat="1">
      <c r="BP454398" s="90"/>
    </row>
    <row r="454399" spans="68:68" customFormat="1">
      <c r="BP454399" s="90"/>
    </row>
    <row r="454400" spans="68:68" customFormat="1">
      <c r="BP454400" s="90"/>
    </row>
    <row r="454401" spans="68:68" customFormat="1">
      <c r="BP454401" s="90"/>
    </row>
    <row r="454402" spans="68:68" customFormat="1">
      <c r="BP454402" s="90"/>
    </row>
    <row r="454403" spans="68:68" customFormat="1">
      <c r="BP454403" s="90"/>
    </row>
    <row r="454404" spans="68:68" customFormat="1">
      <c r="BP454404" s="90"/>
    </row>
    <row r="454405" spans="68:68" customFormat="1">
      <c r="BP454405" s="90"/>
    </row>
    <row r="454406" spans="68:68" customFormat="1">
      <c r="BP454406" s="90"/>
    </row>
    <row r="454407" spans="68:68" customFormat="1">
      <c r="BP454407" s="90"/>
    </row>
    <row r="454408" spans="68:68" customFormat="1">
      <c r="BP454408" s="90"/>
    </row>
    <row r="454409" spans="68:68" customFormat="1">
      <c r="BP454409" s="90"/>
    </row>
    <row r="454410" spans="68:68" customFormat="1">
      <c r="BP454410" s="90"/>
    </row>
    <row r="454411" spans="68:68" customFormat="1">
      <c r="BP454411" s="90"/>
    </row>
    <row r="454412" spans="68:68" customFormat="1">
      <c r="BP454412" s="90"/>
    </row>
    <row r="454413" spans="68:68" customFormat="1">
      <c r="BP454413" s="90"/>
    </row>
    <row r="454414" spans="68:68" customFormat="1">
      <c r="BP454414" s="90"/>
    </row>
    <row r="454415" spans="68:68" customFormat="1">
      <c r="BP454415" s="90"/>
    </row>
    <row r="454416" spans="68:68" customFormat="1">
      <c r="BP454416" s="90"/>
    </row>
    <row r="454417" spans="68:68" customFormat="1">
      <c r="BP454417" s="90"/>
    </row>
    <row r="454418" spans="68:68" customFormat="1">
      <c r="BP454418" s="90"/>
    </row>
    <row r="454419" spans="68:68" customFormat="1">
      <c r="BP454419" s="90"/>
    </row>
    <row r="454420" spans="68:68" customFormat="1">
      <c r="BP454420" s="90"/>
    </row>
    <row r="454421" spans="68:68" customFormat="1">
      <c r="BP454421" s="90"/>
    </row>
    <row r="454422" spans="68:68" customFormat="1">
      <c r="BP454422" s="90"/>
    </row>
    <row r="454423" spans="68:68" customFormat="1">
      <c r="BP454423" s="90"/>
    </row>
    <row r="454424" spans="68:68" customFormat="1">
      <c r="BP454424" s="90"/>
    </row>
    <row r="454425" spans="68:68" customFormat="1">
      <c r="BP454425" s="90"/>
    </row>
    <row r="454426" spans="68:68" customFormat="1">
      <c r="BP454426" s="90"/>
    </row>
    <row r="454427" spans="68:68" customFormat="1">
      <c r="BP454427" s="90"/>
    </row>
    <row r="454428" spans="68:68" customFormat="1">
      <c r="BP454428" s="90"/>
    </row>
    <row r="454429" spans="68:68" customFormat="1">
      <c r="BP454429" s="90"/>
    </row>
    <row r="454430" spans="68:68" customFormat="1">
      <c r="BP454430" s="90"/>
    </row>
    <row r="454431" spans="68:68" customFormat="1">
      <c r="BP454431" s="90"/>
    </row>
    <row r="454432" spans="68:68" customFormat="1">
      <c r="BP454432" s="90"/>
    </row>
    <row r="454433" spans="68:68" customFormat="1">
      <c r="BP454433" s="90"/>
    </row>
    <row r="454434" spans="68:68" customFormat="1">
      <c r="BP454434" s="90"/>
    </row>
    <row r="454435" spans="68:68" customFormat="1">
      <c r="BP454435" s="90"/>
    </row>
    <row r="454436" spans="68:68" customFormat="1">
      <c r="BP454436" s="90"/>
    </row>
    <row r="454437" spans="68:68" customFormat="1">
      <c r="BP454437" s="90"/>
    </row>
    <row r="454438" spans="68:68" customFormat="1">
      <c r="BP454438" s="90"/>
    </row>
    <row r="454439" spans="68:68" customFormat="1">
      <c r="BP454439" s="90"/>
    </row>
    <row r="454440" spans="68:68" customFormat="1">
      <c r="BP454440" s="90"/>
    </row>
    <row r="454441" spans="68:68" customFormat="1">
      <c r="BP454441" s="90"/>
    </row>
    <row r="454442" spans="68:68" customFormat="1">
      <c r="BP454442" s="90"/>
    </row>
    <row r="454443" spans="68:68" customFormat="1">
      <c r="BP454443" s="90"/>
    </row>
    <row r="454444" spans="68:68" customFormat="1">
      <c r="BP454444" s="90"/>
    </row>
    <row r="454445" spans="68:68" customFormat="1">
      <c r="BP454445" s="90"/>
    </row>
    <row r="454446" spans="68:68" customFormat="1">
      <c r="BP454446" s="90"/>
    </row>
    <row r="454447" spans="68:68" customFormat="1">
      <c r="BP454447" s="90"/>
    </row>
    <row r="454448" spans="68:68" customFormat="1">
      <c r="BP454448" s="90"/>
    </row>
    <row r="454449" spans="68:68" customFormat="1">
      <c r="BP454449" s="90"/>
    </row>
    <row r="454450" spans="68:68" customFormat="1">
      <c r="BP454450" s="90"/>
    </row>
    <row r="454451" spans="68:68" customFormat="1">
      <c r="BP454451" s="90"/>
    </row>
    <row r="454452" spans="68:68" customFormat="1">
      <c r="BP454452" s="90"/>
    </row>
    <row r="454453" spans="68:68" customFormat="1">
      <c r="BP454453" s="90"/>
    </row>
    <row r="454454" spans="68:68" customFormat="1">
      <c r="BP454454" s="90"/>
    </row>
    <row r="454455" spans="68:68" customFormat="1">
      <c r="BP454455" s="90"/>
    </row>
    <row r="454456" spans="68:68" customFormat="1">
      <c r="BP454456" s="90"/>
    </row>
    <row r="454457" spans="68:68" customFormat="1">
      <c r="BP454457" s="90"/>
    </row>
    <row r="454458" spans="68:68" customFormat="1">
      <c r="BP454458" s="90"/>
    </row>
    <row r="454459" spans="68:68" customFormat="1">
      <c r="BP454459" s="90"/>
    </row>
    <row r="454460" spans="68:68" customFormat="1">
      <c r="BP454460" s="90"/>
    </row>
    <row r="454461" spans="68:68" customFormat="1">
      <c r="BP454461" s="90"/>
    </row>
    <row r="454462" spans="68:68" customFormat="1">
      <c r="BP454462" s="90"/>
    </row>
    <row r="454463" spans="68:68" customFormat="1">
      <c r="BP454463" s="90"/>
    </row>
    <row r="454464" spans="68:68" customFormat="1">
      <c r="BP454464" s="90"/>
    </row>
    <row r="454465" spans="68:68" customFormat="1">
      <c r="BP454465" s="90"/>
    </row>
    <row r="454466" spans="68:68" customFormat="1">
      <c r="BP454466" s="90"/>
    </row>
    <row r="454467" spans="68:68" customFormat="1">
      <c r="BP454467" s="90"/>
    </row>
    <row r="454468" spans="68:68" customFormat="1">
      <c r="BP454468" s="90"/>
    </row>
    <row r="454469" spans="68:68" customFormat="1">
      <c r="BP454469" s="90"/>
    </row>
    <row r="454470" spans="68:68" customFormat="1">
      <c r="BP454470" s="90"/>
    </row>
    <row r="454471" spans="68:68" customFormat="1">
      <c r="BP454471" s="90"/>
    </row>
    <row r="454472" spans="68:68" customFormat="1">
      <c r="BP454472" s="90"/>
    </row>
    <row r="454473" spans="68:68" customFormat="1">
      <c r="BP454473" s="90"/>
    </row>
    <row r="454474" spans="68:68" customFormat="1">
      <c r="BP454474" s="90"/>
    </row>
    <row r="454475" spans="68:68" customFormat="1">
      <c r="BP454475" s="90"/>
    </row>
    <row r="454476" spans="68:68" customFormat="1">
      <c r="BP454476" s="90"/>
    </row>
    <row r="454477" spans="68:68" customFormat="1">
      <c r="BP454477" s="90"/>
    </row>
    <row r="454478" spans="68:68" customFormat="1">
      <c r="BP454478" s="90"/>
    </row>
    <row r="454479" spans="68:68" customFormat="1">
      <c r="BP454479" s="90"/>
    </row>
    <row r="454480" spans="68:68" customFormat="1">
      <c r="BP454480" s="90"/>
    </row>
    <row r="454481" spans="68:68" customFormat="1">
      <c r="BP454481" s="90"/>
    </row>
    <row r="454482" spans="68:68" customFormat="1">
      <c r="BP454482" s="90"/>
    </row>
    <row r="454483" spans="68:68" customFormat="1">
      <c r="BP454483" s="90"/>
    </row>
    <row r="454484" spans="68:68" customFormat="1">
      <c r="BP454484" s="90"/>
    </row>
    <row r="454485" spans="68:68" customFormat="1">
      <c r="BP454485" s="90"/>
    </row>
    <row r="454486" spans="68:68" customFormat="1">
      <c r="BP454486" s="90"/>
    </row>
    <row r="454487" spans="68:68" customFormat="1">
      <c r="BP454487" s="90"/>
    </row>
    <row r="454488" spans="68:68" customFormat="1">
      <c r="BP454488" s="90"/>
    </row>
    <row r="454489" spans="68:68" customFormat="1">
      <c r="BP454489" s="90"/>
    </row>
    <row r="454490" spans="68:68" customFormat="1">
      <c r="BP454490" s="90"/>
    </row>
    <row r="454491" spans="68:68" customFormat="1">
      <c r="BP454491" s="90"/>
    </row>
    <row r="454492" spans="68:68" customFormat="1">
      <c r="BP454492" s="90"/>
    </row>
    <row r="454493" spans="68:68" customFormat="1">
      <c r="BP454493" s="90"/>
    </row>
    <row r="454494" spans="68:68" customFormat="1">
      <c r="BP454494" s="90"/>
    </row>
    <row r="454495" spans="68:68" customFormat="1">
      <c r="BP454495" s="90"/>
    </row>
    <row r="454496" spans="68:68" customFormat="1">
      <c r="BP454496" s="90"/>
    </row>
    <row r="454497" spans="68:68" customFormat="1">
      <c r="BP454497" s="90"/>
    </row>
    <row r="454498" spans="68:68" customFormat="1">
      <c r="BP454498" s="90"/>
    </row>
    <row r="454499" spans="68:68" customFormat="1">
      <c r="BP454499" s="90"/>
    </row>
    <row r="454500" spans="68:68" customFormat="1">
      <c r="BP454500" s="90"/>
    </row>
    <row r="454501" spans="68:68" customFormat="1">
      <c r="BP454501" s="90"/>
    </row>
    <row r="454502" spans="68:68" customFormat="1">
      <c r="BP454502" s="90"/>
    </row>
    <row r="454503" spans="68:68" customFormat="1">
      <c r="BP454503" s="90"/>
    </row>
    <row r="454504" spans="68:68" customFormat="1">
      <c r="BP454504" s="90"/>
    </row>
    <row r="454505" spans="68:68" customFormat="1">
      <c r="BP454505" s="90"/>
    </row>
    <row r="454506" spans="68:68" customFormat="1">
      <c r="BP454506" s="90"/>
    </row>
    <row r="454507" spans="68:68" customFormat="1">
      <c r="BP454507" s="90"/>
    </row>
    <row r="454508" spans="68:68" customFormat="1">
      <c r="BP454508" s="90"/>
    </row>
    <row r="454509" spans="68:68" customFormat="1">
      <c r="BP454509" s="90"/>
    </row>
    <row r="454510" spans="68:68" customFormat="1">
      <c r="BP454510" s="90"/>
    </row>
    <row r="454511" spans="68:68" customFormat="1">
      <c r="BP454511" s="90"/>
    </row>
    <row r="454512" spans="68:68" customFormat="1">
      <c r="BP454512" s="90"/>
    </row>
    <row r="454513" spans="68:68" customFormat="1">
      <c r="BP454513" s="90"/>
    </row>
    <row r="454514" spans="68:68" customFormat="1">
      <c r="BP454514" s="90"/>
    </row>
    <row r="454515" spans="68:68" customFormat="1">
      <c r="BP454515" s="90"/>
    </row>
    <row r="454516" spans="68:68" customFormat="1">
      <c r="BP454516" s="90"/>
    </row>
    <row r="454517" spans="68:68" customFormat="1">
      <c r="BP454517" s="90"/>
    </row>
    <row r="454518" spans="68:68" customFormat="1">
      <c r="BP454518" s="90"/>
    </row>
    <row r="454519" spans="68:68" customFormat="1">
      <c r="BP454519" s="90"/>
    </row>
    <row r="454520" spans="68:68" customFormat="1">
      <c r="BP454520" s="90"/>
    </row>
    <row r="454521" spans="68:68" customFormat="1">
      <c r="BP454521" s="90"/>
    </row>
    <row r="454522" spans="68:68" customFormat="1">
      <c r="BP454522" s="90"/>
    </row>
    <row r="454523" spans="68:68" customFormat="1">
      <c r="BP454523" s="90"/>
    </row>
    <row r="454524" spans="68:68" customFormat="1">
      <c r="BP454524" s="90"/>
    </row>
    <row r="454525" spans="68:68" customFormat="1">
      <c r="BP454525" s="90"/>
    </row>
    <row r="454526" spans="68:68" customFormat="1">
      <c r="BP454526" s="90"/>
    </row>
    <row r="454527" spans="68:68" customFormat="1">
      <c r="BP454527" s="90"/>
    </row>
    <row r="454528" spans="68:68" customFormat="1">
      <c r="BP454528" s="90"/>
    </row>
    <row r="454529" spans="68:68" customFormat="1">
      <c r="BP454529" s="90"/>
    </row>
    <row r="454530" spans="68:68" customFormat="1">
      <c r="BP454530" s="90"/>
    </row>
    <row r="454531" spans="68:68" customFormat="1">
      <c r="BP454531" s="90"/>
    </row>
    <row r="454532" spans="68:68" customFormat="1">
      <c r="BP454532" s="90"/>
    </row>
    <row r="454533" spans="68:68" customFormat="1">
      <c r="BP454533" s="90"/>
    </row>
    <row r="454534" spans="68:68" customFormat="1">
      <c r="BP454534" s="90"/>
    </row>
    <row r="454535" spans="68:68" customFormat="1">
      <c r="BP454535" s="90"/>
    </row>
    <row r="454536" spans="68:68" customFormat="1">
      <c r="BP454536" s="90"/>
    </row>
    <row r="454537" spans="68:68" customFormat="1">
      <c r="BP454537" s="90"/>
    </row>
    <row r="454538" spans="68:68" customFormat="1">
      <c r="BP454538" s="90"/>
    </row>
    <row r="454539" spans="68:68" customFormat="1">
      <c r="BP454539" s="90"/>
    </row>
    <row r="454540" spans="68:68" customFormat="1">
      <c r="BP454540" s="90"/>
    </row>
    <row r="454541" spans="68:68" customFormat="1">
      <c r="BP454541" s="90"/>
    </row>
    <row r="454542" spans="68:68" customFormat="1">
      <c r="BP454542" s="90"/>
    </row>
    <row r="454543" spans="68:68" customFormat="1">
      <c r="BP454543" s="90"/>
    </row>
    <row r="454544" spans="68:68" customFormat="1">
      <c r="BP454544" s="90"/>
    </row>
    <row r="454545" spans="68:68" customFormat="1">
      <c r="BP454545" s="90"/>
    </row>
    <row r="454546" spans="68:68" customFormat="1">
      <c r="BP454546" s="90"/>
    </row>
    <row r="454547" spans="68:68" customFormat="1">
      <c r="BP454547" s="90"/>
    </row>
    <row r="454548" spans="68:68" customFormat="1">
      <c r="BP454548" s="90"/>
    </row>
    <row r="454549" spans="68:68" customFormat="1">
      <c r="BP454549" s="90"/>
    </row>
    <row r="454550" spans="68:68" customFormat="1">
      <c r="BP454550" s="90"/>
    </row>
    <row r="454551" spans="68:68" customFormat="1">
      <c r="BP454551" s="90"/>
    </row>
    <row r="454552" spans="68:68" customFormat="1">
      <c r="BP454552" s="90"/>
    </row>
    <row r="454553" spans="68:68" customFormat="1">
      <c r="BP454553" s="90"/>
    </row>
    <row r="454554" spans="68:68" customFormat="1">
      <c r="BP454554" s="90"/>
    </row>
    <row r="454555" spans="68:68" customFormat="1">
      <c r="BP454555" s="90"/>
    </row>
    <row r="454556" spans="68:68" customFormat="1">
      <c r="BP454556" s="90"/>
    </row>
    <row r="454557" spans="68:68" customFormat="1">
      <c r="BP454557" s="90"/>
    </row>
    <row r="454558" spans="68:68" customFormat="1">
      <c r="BP454558" s="90"/>
    </row>
    <row r="454559" spans="68:68" customFormat="1">
      <c r="BP454559" s="90"/>
    </row>
    <row r="454560" spans="68:68" customFormat="1">
      <c r="BP454560" s="90"/>
    </row>
    <row r="454561" spans="68:68" customFormat="1">
      <c r="BP454561" s="90"/>
    </row>
    <row r="454562" spans="68:68" customFormat="1">
      <c r="BP454562" s="90"/>
    </row>
    <row r="454563" spans="68:68" customFormat="1">
      <c r="BP454563" s="90"/>
    </row>
    <row r="454564" spans="68:68" customFormat="1">
      <c r="BP454564" s="90"/>
    </row>
    <row r="454565" spans="68:68" customFormat="1">
      <c r="BP454565" s="90"/>
    </row>
    <row r="454566" spans="68:68" customFormat="1">
      <c r="BP454566" s="90"/>
    </row>
    <row r="454567" spans="68:68" customFormat="1">
      <c r="BP454567" s="90"/>
    </row>
    <row r="454568" spans="68:68" customFormat="1">
      <c r="BP454568" s="90"/>
    </row>
    <row r="454569" spans="68:68" customFormat="1">
      <c r="BP454569" s="90"/>
    </row>
    <row r="454570" spans="68:68" customFormat="1">
      <c r="BP454570" s="90"/>
    </row>
    <row r="454571" spans="68:68" customFormat="1">
      <c r="BP454571" s="90"/>
    </row>
    <row r="454572" spans="68:68" customFormat="1">
      <c r="BP454572" s="90"/>
    </row>
    <row r="454573" spans="68:68" customFormat="1">
      <c r="BP454573" s="90"/>
    </row>
    <row r="454574" spans="68:68" customFormat="1">
      <c r="BP454574" s="90"/>
    </row>
    <row r="454575" spans="68:68" customFormat="1">
      <c r="BP454575" s="90"/>
    </row>
    <row r="454576" spans="68:68" customFormat="1">
      <c r="BP454576" s="90"/>
    </row>
    <row r="454577" spans="68:68" customFormat="1">
      <c r="BP454577" s="90"/>
    </row>
    <row r="454578" spans="68:68" customFormat="1">
      <c r="BP454578" s="90"/>
    </row>
    <row r="454579" spans="68:68" customFormat="1">
      <c r="BP454579" s="90"/>
    </row>
    <row r="454580" spans="68:68" customFormat="1">
      <c r="BP454580" s="90"/>
    </row>
    <row r="454581" spans="68:68" customFormat="1">
      <c r="BP454581" s="90"/>
    </row>
    <row r="454582" spans="68:68" customFormat="1">
      <c r="BP454582" s="90"/>
    </row>
    <row r="454583" spans="68:68" customFormat="1">
      <c r="BP454583" s="90"/>
    </row>
    <row r="454584" spans="68:68" customFormat="1">
      <c r="BP454584" s="90"/>
    </row>
    <row r="454585" spans="68:68" customFormat="1">
      <c r="BP454585" s="90"/>
    </row>
    <row r="454586" spans="68:68" customFormat="1">
      <c r="BP454586" s="90"/>
    </row>
    <row r="454587" spans="68:68" customFormat="1">
      <c r="BP454587" s="90"/>
    </row>
    <row r="454588" spans="68:68" customFormat="1">
      <c r="BP454588" s="90"/>
    </row>
    <row r="454589" spans="68:68" customFormat="1">
      <c r="BP454589" s="90"/>
    </row>
    <row r="454590" spans="68:68" customFormat="1">
      <c r="BP454590" s="90"/>
    </row>
    <row r="454591" spans="68:68" customFormat="1">
      <c r="BP454591" s="90"/>
    </row>
    <row r="454592" spans="68:68" customFormat="1">
      <c r="BP454592" s="90"/>
    </row>
    <row r="454593" spans="68:68" customFormat="1">
      <c r="BP454593" s="90"/>
    </row>
    <row r="454594" spans="68:68" customFormat="1">
      <c r="BP454594" s="90"/>
    </row>
    <row r="454595" spans="68:68" customFormat="1">
      <c r="BP454595" s="90"/>
    </row>
    <row r="454596" spans="68:68" customFormat="1">
      <c r="BP454596" s="90"/>
    </row>
    <row r="454597" spans="68:68" customFormat="1">
      <c r="BP454597" s="90"/>
    </row>
    <row r="454598" spans="68:68" customFormat="1">
      <c r="BP454598" s="90"/>
    </row>
    <row r="454599" spans="68:68" customFormat="1">
      <c r="BP454599" s="90"/>
    </row>
    <row r="454600" spans="68:68" customFormat="1">
      <c r="BP454600" s="90"/>
    </row>
    <row r="454601" spans="68:68" customFormat="1">
      <c r="BP454601" s="90"/>
    </row>
    <row r="454602" spans="68:68" customFormat="1">
      <c r="BP454602" s="90"/>
    </row>
    <row r="454603" spans="68:68" customFormat="1">
      <c r="BP454603" s="90"/>
    </row>
    <row r="454604" spans="68:68" customFormat="1">
      <c r="BP454604" s="90"/>
    </row>
    <row r="454605" spans="68:68" customFormat="1">
      <c r="BP454605" s="90"/>
    </row>
    <row r="454606" spans="68:68" customFormat="1">
      <c r="BP454606" s="90"/>
    </row>
    <row r="454607" spans="68:68" customFormat="1">
      <c r="BP454607" s="90"/>
    </row>
    <row r="454608" spans="68:68" customFormat="1">
      <c r="BP454608" s="90"/>
    </row>
    <row r="454609" spans="68:68" customFormat="1">
      <c r="BP454609" s="90"/>
    </row>
    <row r="454610" spans="68:68" customFormat="1">
      <c r="BP454610" s="90"/>
    </row>
    <row r="454611" spans="68:68" customFormat="1">
      <c r="BP454611" s="90"/>
    </row>
    <row r="454612" spans="68:68" customFormat="1">
      <c r="BP454612" s="90"/>
    </row>
    <row r="454613" spans="68:68" customFormat="1">
      <c r="BP454613" s="90"/>
    </row>
    <row r="454614" spans="68:68" customFormat="1">
      <c r="BP454614" s="90"/>
    </row>
    <row r="454615" spans="68:68" customFormat="1">
      <c r="BP454615" s="90"/>
    </row>
    <row r="454616" spans="68:68" customFormat="1">
      <c r="BP454616" s="90"/>
    </row>
    <row r="454617" spans="68:68" customFormat="1">
      <c r="BP454617" s="90"/>
    </row>
    <row r="454618" spans="68:68" customFormat="1">
      <c r="BP454618" s="90"/>
    </row>
    <row r="454619" spans="68:68" customFormat="1">
      <c r="BP454619" s="90"/>
    </row>
    <row r="454620" spans="68:68" customFormat="1">
      <c r="BP454620" s="90"/>
    </row>
    <row r="454621" spans="68:68" customFormat="1">
      <c r="BP454621" s="90"/>
    </row>
    <row r="454622" spans="68:68" customFormat="1">
      <c r="BP454622" s="90"/>
    </row>
    <row r="454623" spans="68:68" customFormat="1">
      <c r="BP454623" s="90"/>
    </row>
    <row r="454624" spans="68:68" customFormat="1">
      <c r="BP454624" s="90"/>
    </row>
    <row r="454625" spans="68:68" customFormat="1">
      <c r="BP454625" s="90"/>
    </row>
    <row r="454626" spans="68:68" customFormat="1">
      <c r="BP454626" s="90"/>
    </row>
    <row r="454627" spans="68:68" customFormat="1">
      <c r="BP454627" s="90"/>
    </row>
    <row r="454628" spans="68:68" customFormat="1">
      <c r="BP454628" s="90"/>
    </row>
    <row r="454629" spans="68:68" customFormat="1">
      <c r="BP454629" s="90"/>
    </row>
    <row r="454630" spans="68:68" customFormat="1">
      <c r="BP454630" s="90"/>
    </row>
    <row r="454631" spans="68:68" customFormat="1">
      <c r="BP454631" s="90"/>
    </row>
    <row r="454632" spans="68:68" customFormat="1">
      <c r="BP454632" s="90"/>
    </row>
    <row r="454633" spans="68:68" customFormat="1">
      <c r="BP454633" s="90"/>
    </row>
    <row r="454634" spans="68:68" customFormat="1">
      <c r="BP454634" s="90"/>
    </row>
    <row r="454635" spans="68:68" customFormat="1">
      <c r="BP454635" s="90"/>
    </row>
    <row r="454636" spans="68:68" customFormat="1">
      <c r="BP454636" s="90"/>
    </row>
    <row r="454637" spans="68:68" customFormat="1">
      <c r="BP454637" s="90"/>
    </row>
    <row r="454638" spans="68:68" customFormat="1">
      <c r="BP454638" s="90"/>
    </row>
    <row r="454639" spans="68:68" customFormat="1">
      <c r="BP454639" s="90"/>
    </row>
    <row r="454640" spans="68:68" customFormat="1">
      <c r="BP454640" s="90"/>
    </row>
    <row r="454641" spans="68:68" customFormat="1">
      <c r="BP454641" s="90"/>
    </row>
    <row r="454642" spans="68:68" customFormat="1">
      <c r="BP454642" s="90"/>
    </row>
    <row r="454643" spans="68:68" customFormat="1">
      <c r="BP454643" s="90"/>
    </row>
    <row r="454644" spans="68:68" customFormat="1">
      <c r="BP454644" s="90"/>
    </row>
    <row r="454645" spans="68:68" customFormat="1">
      <c r="BP454645" s="90"/>
    </row>
    <row r="454646" spans="68:68" customFormat="1">
      <c r="BP454646" s="90"/>
    </row>
    <row r="454647" spans="68:68" customFormat="1">
      <c r="BP454647" s="90"/>
    </row>
    <row r="454648" spans="68:68" customFormat="1">
      <c r="BP454648" s="90"/>
    </row>
    <row r="454649" spans="68:68" customFormat="1">
      <c r="BP454649" s="90"/>
    </row>
    <row r="454650" spans="68:68" customFormat="1">
      <c r="BP454650" s="90"/>
    </row>
    <row r="454651" spans="68:68" customFormat="1">
      <c r="BP454651" s="90"/>
    </row>
    <row r="454652" spans="68:68" customFormat="1">
      <c r="BP454652" s="90"/>
    </row>
    <row r="454653" spans="68:68" customFormat="1">
      <c r="BP454653" s="90"/>
    </row>
    <row r="454654" spans="68:68" customFormat="1">
      <c r="BP454654" s="90"/>
    </row>
    <row r="454655" spans="68:68" customFormat="1">
      <c r="BP454655" s="90"/>
    </row>
    <row r="454656" spans="68:68" customFormat="1">
      <c r="BP454656" s="90"/>
    </row>
    <row r="454657" spans="68:68" customFormat="1">
      <c r="BP454657" s="90"/>
    </row>
    <row r="454658" spans="68:68" customFormat="1">
      <c r="BP454658" s="90"/>
    </row>
    <row r="454659" spans="68:68" customFormat="1">
      <c r="BP454659" s="90"/>
    </row>
    <row r="454660" spans="68:68" customFormat="1">
      <c r="BP454660" s="90"/>
    </row>
    <row r="454661" spans="68:68" customFormat="1">
      <c r="BP454661" s="90"/>
    </row>
    <row r="454662" spans="68:68" customFormat="1">
      <c r="BP454662" s="90"/>
    </row>
    <row r="454663" spans="68:68" customFormat="1">
      <c r="BP454663" s="90"/>
    </row>
    <row r="454664" spans="68:68" customFormat="1">
      <c r="BP454664" s="90"/>
    </row>
    <row r="454665" spans="68:68" customFormat="1">
      <c r="BP454665" s="90"/>
    </row>
    <row r="454666" spans="68:68" customFormat="1">
      <c r="BP454666" s="90"/>
    </row>
    <row r="454667" spans="68:68" customFormat="1">
      <c r="BP454667" s="90"/>
    </row>
    <row r="454668" spans="68:68" customFormat="1">
      <c r="BP454668" s="90"/>
    </row>
    <row r="454669" spans="68:68" customFormat="1">
      <c r="BP454669" s="90"/>
    </row>
    <row r="454670" spans="68:68" customFormat="1">
      <c r="BP454670" s="90"/>
    </row>
    <row r="454671" spans="68:68" customFormat="1">
      <c r="BP454671" s="90"/>
    </row>
    <row r="454672" spans="68:68" customFormat="1">
      <c r="BP454672" s="90"/>
    </row>
    <row r="454673" spans="68:68" customFormat="1">
      <c r="BP454673" s="90"/>
    </row>
    <row r="454674" spans="68:68" customFormat="1">
      <c r="BP454674" s="90"/>
    </row>
    <row r="454675" spans="68:68" customFormat="1">
      <c r="BP454675" s="90"/>
    </row>
    <row r="454676" spans="68:68" customFormat="1">
      <c r="BP454676" s="90"/>
    </row>
    <row r="454677" spans="68:68" customFormat="1">
      <c r="BP454677" s="90"/>
    </row>
    <row r="454678" spans="68:68" customFormat="1">
      <c r="BP454678" s="90"/>
    </row>
    <row r="454679" spans="68:68" customFormat="1">
      <c r="BP454679" s="90"/>
    </row>
    <row r="454680" spans="68:68" customFormat="1">
      <c r="BP454680" s="90"/>
    </row>
    <row r="454681" spans="68:68" customFormat="1">
      <c r="BP454681" s="90"/>
    </row>
    <row r="454682" spans="68:68" customFormat="1">
      <c r="BP454682" s="90"/>
    </row>
    <row r="454683" spans="68:68" customFormat="1">
      <c r="BP454683" s="90"/>
    </row>
    <row r="454684" spans="68:68" customFormat="1">
      <c r="BP454684" s="90"/>
    </row>
    <row r="454685" spans="68:68" customFormat="1">
      <c r="BP454685" s="90"/>
    </row>
    <row r="454686" spans="68:68" customFormat="1">
      <c r="BP454686" s="90"/>
    </row>
    <row r="454687" spans="68:68" customFormat="1">
      <c r="BP454687" s="90"/>
    </row>
    <row r="454688" spans="68:68" customFormat="1">
      <c r="BP454688" s="90"/>
    </row>
    <row r="454689" spans="68:68" customFormat="1">
      <c r="BP454689" s="90"/>
    </row>
    <row r="454690" spans="68:68" customFormat="1">
      <c r="BP454690" s="90"/>
    </row>
    <row r="454691" spans="68:68" customFormat="1">
      <c r="BP454691" s="90"/>
    </row>
    <row r="454692" spans="68:68" customFormat="1">
      <c r="BP454692" s="90"/>
    </row>
    <row r="454693" spans="68:68" customFormat="1">
      <c r="BP454693" s="90"/>
    </row>
    <row r="454694" spans="68:68" customFormat="1">
      <c r="BP454694" s="90"/>
    </row>
    <row r="454695" spans="68:68" customFormat="1">
      <c r="BP454695" s="90"/>
    </row>
    <row r="454696" spans="68:68" customFormat="1">
      <c r="BP454696" s="90"/>
    </row>
    <row r="454697" spans="68:68" customFormat="1">
      <c r="BP454697" s="90"/>
    </row>
    <row r="454698" spans="68:68" customFormat="1">
      <c r="BP454698" s="90"/>
    </row>
    <row r="454699" spans="68:68" customFormat="1">
      <c r="BP454699" s="90"/>
    </row>
    <row r="454700" spans="68:68" customFormat="1">
      <c r="BP454700" s="90"/>
    </row>
    <row r="454701" spans="68:68" customFormat="1">
      <c r="BP454701" s="90"/>
    </row>
    <row r="454702" spans="68:68" customFormat="1">
      <c r="BP454702" s="90"/>
    </row>
    <row r="454703" spans="68:68" customFormat="1">
      <c r="BP454703" s="90"/>
    </row>
    <row r="454704" spans="68:68" customFormat="1">
      <c r="BP454704" s="90"/>
    </row>
    <row r="454705" spans="68:68" customFormat="1">
      <c r="BP454705" s="90"/>
    </row>
    <row r="454706" spans="68:68" customFormat="1">
      <c r="BP454706" s="90"/>
    </row>
    <row r="454707" spans="68:68" customFormat="1">
      <c r="BP454707" s="90"/>
    </row>
    <row r="454708" spans="68:68" customFormat="1">
      <c r="BP454708" s="90"/>
    </row>
    <row r="454709" spans="68:68" customFormat="1">
      <c r="BP454709" s="90"/>
    </row>
    <row r="454710" spans="68:68" customFormat="1">
      <c r="BP454710" s="90"/>
    </row>
    <row r="454711" spans="68:68" customFormat="1">
      <c r="BP454711" s="90"/>
    </row>
    <row r="454712" spans="68:68" customFormat="1">
      <c r="BP454712" s="90"/>
    </row>
    <row r="454713" spans="68:68" customFormat="1">
      <c r="BP454713" s="90"/>
    </row>
    <row r="454714" spans="68:68" customFormat="1">
      <c r="BP454714" s="90"/>
    </row>
    <row r="454715" spans="68:68" customFormat="1">
      <c r="BP454715" s="90"/>
    </row>
    <row r="454716" spans="68:68" customFormat="1">
      <c r="BP454716" s="90"/>
    </row>
    <row r="454717" spans="68:68" customFormat="1">
      <c r="BP454717" s="90"/>
    </row>
    <row r="454718" spans="68:68" customFormat="1">
      <c r="BP454718" s="90"/>
    </row>
    <row r="454719" spans="68:68" customFormat="1">
      <c r="BP454719" s="90"/>
    </row>
    <row r="454720" spans="68:68" customFormat="1">
      <c r="BP454720" s="90"/>
    </row>
    <row r="454721" spans="68:68" customFormat="1">
      <c r="BP454721" s="90"/>
    </row>
    <row r="454722" spans="68:68" customFormat="1">
      <c r="BP454722" s="90"/>
    </row>
    <row r="454723" spans="68:68" customFormat="1">
      <c r="BP454723" s="90"/>
    </row>
    <row r="454724" spans="68:68" customFormat="1">
      <c r="BP454724" s="90"/>
    </row>
    <row r="454725" spans="68:68" customFormat="1">
      <c r="BP454725" s="90"/>
    </row>
    <row r="454726" spans="68:68" customFormat="1">
      <c r="BP454726" s="90"/>
    </row>
    <row r="454727" spans="68:68" customFormat="1">
      <c r="BP454727" s="90"/>
    </row>
    <row r="454728" spans="68:68" customFormat="1">
      <c r="BP454728" s="90"/>
    </row>
    <row r="454729" spans="68:68" customFormat="1">
      <c r="BP454729" s="90"/>
    </row>
    <row r="454730" spans="68:68" customFormat="1">
      <c r="BP454730" s="90"/>
    </row>
    <row r="454731" spans="68:68" customFormat="1">
      <c r="BP454731" s="90"/>
    </row>
    <row r="454732" spans="68:68" customFormat="1">
      <c r="BP454732" s="90"/>
    </row>
    <row r="454733" spans="68:68" customFormat="1">
      <c r="BP454733" s="90"/>
    </row>
    <row r="454734" spans="68:68" customFormat="1">
      <c r="BP454734" s="90"/>
    </row>
    <row r="454735" spans="68:68" customFormat="1">
      <c r="BP454735" s="90"/>
    </row>
    <row r="454736" spans="68:68" customFormat="1">
      <c r="BP454736" s="90"/>
    </row>
    <row r="454737" spans="68:68" customFormat="1">
      <c r="BP454737" s="90"/>
    </row>
    <row r="454738" spans="68:68" customFormat="1">
      <c r="BP454738" s="90"/>
    </row>
    <row r="454739" spans="68:68" customFormat="1">
      <c r="BP454739" s="90"/>
    </row>
    <row r="454740" spans="68:68" customFormat="1">
      <c r="BP454740" s="90"/>
    </row>
    <row r="454741" spans="68:68" customFormat="1">
      <c r="BP454741" s="90"/>
    </row>
    <row r="454742" spans="68:68" customFormat="1">
      <c r="BP454742" s="90"/>
    </row>
    <row r="454743" spans="68:68" customFormat="1">
      <c r="BP454743" s="90"/>
    </row>
    <row r="454744" spans="68:68" customFormat="1">
      <c r="BP454744" s="90"/>
    </row>
    <row r="454745" spans="68:68" customFormat="1">
      <c r="BP454745" s="90"/>
    </row>
    <row r="454746" spans="68:68" customFormat="1">
      <c r="BP454746" s="90"/>
    </row>
    <row r="454747" spans="68:68" customFormat="1">
      <c r="BP454747" s="90"/>
    </row>
    <row r="454748" spans="68:68" customFormat="1">
      <c r="BP454748" s="90"/>
    </row>
    <row r="454749" spans="68:68" customFormat="1">
      <c r="BP454749" s="90"/>
    </row>
    <row r="454750" spans="68:68" customFormat="1">
      <c r="BP454750" s="90"/>
    </row>
    <row r="454751" spans="68:68" customFormat="1">
      <c r="BP454751" s="90"/>
    </row>
    <row r="454752" spans="68:68" customFormat="1">
      <c r="BP454752" s="90"/>
    </row>
    <row r="454753" spans="68:68" customFormat="1">
      <c r="BP454753" s="90"/>
    </row>
    <row r="454754" spans="68:68" customFormat="1">
      <c r="BP454754" s="90"/>
    </row>
    <row r="454755" spans="68:68" customFormat="1">
      <c r="BP454755" s="90"/>
    </row>
    <row r="454756" spans="68:68" customFormat="1">
      <c r="BP454756" s="90"/>
    </row>
    <row r="454757" spans="68:68" customFormat="1">
      <c r="BP454757" s="90"/>
    </row>
    <row r="454758" spans="68:68" customFormat="1">
      <c r="BP454758" s="90"/>
    </row>
    <row r="454759" spans="68:68" customFormat="1">
      <c r="BP454759" s="90"/>
    </row>
    <row r="454760" spans="68:68" customFormat="1">
      <c r="BP454760" s="90"/>
    </row>
    <row r="454761" spans="68:68" customFormat="1">
      <c r="BP454761" s="90"/>
    </row>
    <row r="454762" spans="68:68" customFormat="1">
      <c r="BP454762" s="90"/>
    </row>
    <row r="454763" spans="68:68" customFormat="1">
      <c r="BP454763" s="90"/>
    </row>
    <row r="454764" spans="68:68" customFormat="1">
      <c r="BP454764" s="90"/>
    </row>
    <row r="454765" spans="68:68" customFormat="1">
      <c r="BP454765" s="90"/>
    </row>
    <row r="454766" spans="68:68" customFormat="1">
      <c r="BP454766" s="90"/>
    </row>
    <row r="454767" spans="68:68" customFormat="1">
      <c r="BP454767" s="90"/>
    </row>
    <row r="454768" spans="68:68" customFormat="1">
      <c r="BP454768" s="90"/>
    </row>
    <row r="454769" spans="68:68" customFormat="1">
      <c r="BP454769" s="90"/>
    </row>
    <row r="454770" spans="68:68" customFormat="1">
      <c r="BP454770" s="90"/>
    </row>
    <row r="454771" spans="68:68" customFormat="1">
      <c r="BP454771" s="90"/>
    </row>
    <row r="454772" spans="68:68" customFormat="1">
      <c r="BP454772" s="90"/>
    </row>
    <row r="454773" spans="68:68" customFormat="1">
      <c r="BP454773" s="90"/>
    </row>
    <row r="454774" spans="68:68" customFormat="1">
      <c r="BP454774" s="90"/>
    </row>
    <row r="454775" spans="68:68" customFormat="1">
      <c r="BP454775" s="90"/>
    </row>
    <row r="454776" spans="68:68" customFormat="1">
      <c r="BP454776" s="90"/>
    </row>
    <row r="454777" spans="68:68" customFormat="1">
      <c r="BP454777" s="90"/>
    </row>
    <row r="454778" spans="68:68" customFormat="1">
      <c r="BP454778" s="90"/>
    </row>
    <row r="454779" spans="68:68" customFormat="1">
      <c r="BP454779" s="90"/>
    </row>
    <row r="454780" spans="68:68" customFormat="1">
      <c r="BP454780" s="90"/>
    </row>
    <row r="454781" spans="68:68" customFormat="1">
      <c r="BP454781" s="90"/>
    </row>
    <row r="454782" spans="68:68" customFormat="1">
      <c r="BP454782" s="90"/>
    </row>
    <row r="454783" spans="68:68" customFormat="1">
      <c r="BP454783" s="90"/>
    </row>
    <row r="454784" spans="68:68" customFormat="1">
      <c r="BP454784" s="90"/>
    </row>
    <row r="454785" spans="68:68" customFormat="1">
      <c r="BP454785" s="90"/>
    </row>
    <row r="454786" spans="68:68" customFormat="1">
      <c r="BP454786" s="90"/>
    </row>
    <row r="454787" spans="68:68" customFormat="1">
      <c r="BP454787" s="90"/>
    </row>
    <row r="454788" spans="68:68" customFormat="1">
      <c r="BP454788" s="90"/>
    </row>
    <row r="454789" spans="68:68" customFormat="1">
      <c r="BP454789" s="90"/>
    </row>
    <row r="454790" spans="68:68" customFormat="1">
      <c r="BP454790" s="90"/>
    </row>
    <row r="454791" spans="68:68" customFormat="1">
      <c r="BP454791" s="90"/>
    </row>
    <row r="454792" spans="68:68" customFormat="1">
      <c r="BP454792" s="90"/>
    </row>
    <row r="454793" spans="68:68" customFormat="1">
      <c r="BP454793" s="90"/>
    </row>
    <row r="454794" spans="68:68" customFormat="1">
      <c r="BP454794" s="90"/>
    </row>
    <row r="454795" spans="68:68" customFormat="1">
      <c r="BP454795" s="90"/>
    </row>
    <row r="454796" spans="68:68" customFormat="1">
      <c r="BP454796" s="90"/>
    </row>
    <row r="454797" spans="68:68" customFormat="1">
      <c r="BP454797" s="90"/>
    </row>
    <row r="454798" spans="68:68" customFormat="1">
      <c r="BP454798" s="90"/>
    </row>
    <row r="454799" spans="68:68" customFormat="1">
      <c r="BP454799" s="90"/>
    </row>
    <row r="454800" spans="68:68" customFormat="1">
      <c r="BP454800" s="90"/>
    </row>
    <row r="454801" spans="68:68" customFormat="1">
      <c r="BP454801" s="90"/>
    </row>
    <row r="454802" spans="68:68" customFormat="1">
      <c r="BP454802" s="90"/>
    </row>
    <row r="454803" spans="68:68" customFormat="1">
      <c r="BP454803" s="90"/>
    </row>
    <row r="454804" spans="68:68" customFormat="1">
      <c r="BP454804" s="90"/>
    </row>
    <row r="454805" spans="68:68" customFormat="1">
      <c r="BP454805" s="90"/>
    </row>
    <row r="454806" spans="68:68" customFormat="1">
      <c r="BP454806" s="90"/>
    </row>
    <row r="454807" spans="68:68" customFormat="1">
      <c r="BP454807" s="90"/>
    </row>
    <row r="454808" spans="68:68" customFormat="1">
      <c r="BP454808" s="90"/>
    </row>
    <row r="454809" spans="68:68" customFormat="1">
      <c r="BP454809" s="90"/>
    </row>
    <row r="454810" spans="68:68" customFormat="1">
      <c r="BP454810" s="90"/>
    </row>
    <row r="454811" spans="68:68" customFormat="1">
      <c r="BP454811" s="90"/>
    </row>
    <row r="454812" spans="68:68" customFormat="1">
      <c r="BP454812" s="90"/>
    </row>
    <row r="454813" spans="68:68" customFormat="1">
      <c r="BP454813" s="90"/>
    </row>
    <row r="454814" spans="68:68" customFormat="1">
      <c r="BP454814" s="90"/>
    </row>
    <row r="454815" spans="68:68" customFormat="1">
      <c r="BP454815" s="90"/>
    </row>
    <row r="454816" spans="68:68" customFormat="1">
      <c r="BP454816" s="90"/>
    </row>
    <row r="454817" spans="68:68" customFormat="1">
      <c r="BP454817" s="90"/>
    </row>
    <row r="454818" spans="68:68" customFormat="1">
      <c r="BP454818" s="90"/>
    </row>
    <row r="454819" spans="68:68" customFormat="1">
      <c r="BP454819" s="90"/>
    </row>
    <row r="454820" spans="68:68" customFormat="1">
      <c r="BP454820" s="90"/>
    </row>
    <row r="454821" spans="68:68" customFormat="1">
      <c r="BP454821" s="90"/>
    </row>
    <row r="454822" spans="68:68" customFormat="1">
      <c r="BP454822" s="90"/>
    </row>
    <row r="454823" spans="68:68" customFormat="1">
      <c r="BP454823" s="90"/>
    </row>
    <row r="454824" spans="68:68" customFormat="1">
      <c r="BP454824" s="90"/>
    </row>
    <row r="454825" spans="68:68" customFormat="1">
      <c r="BP454825" s="90"/>
    </row>
    <row r="454826" spans="68:68" customFormat="1">
      <c r="BP454826" s="90"/>
    </row>
    <row r="454827" spans="68:68" customFormat="1">
      <c r="BP454827" s="90"/>
    </row>
    <row r="454828" spans="68:68" customFormat="1">
      <c r="BP454828" s="90"/>
    </row>
    <row r="454829" spans="68:68" customFormat="1">
      <c r="BP454829" s="90"/>
    </row>
    <row r="454830" spans="68:68" customFormat="1">
      <c r="BP454830" s="90"/>
    </row>
    <row r="454831" spans="68:68" customFormat="1">
      <c r="BP454831" s="90"/>
    </row>
    <row r="454832" spans="68:68" customFormat="1">
      <c r="BP454832" s="90"/>
    </row>
    <row r="454833" spans="68:68" customFormat="1">
      <c r="BP454833" s="90"/>
    </row>
    <row r="454834" spans="68:68" customFormat="1">
      <c r="BP454834" s="90"/>
    </row>
    <row r="454835" spans="68:68" customFormat="1">
      <c r="BP454835" s="90"/>
    </row>
    <row r="454836" spans="68:68" customFormat="1">
      <c r="BP454836" s="90"/>
    </row>
    <row r="454837" spans="68:68" customFormat="1">
      <c r="BP454837" s="90"/>
    </row>
    <row r="454838" spans="68:68" customFormat="1">
      <c r="BP454838" s="90"/>
    </row>
    <row r="454839" spans="68:68" customFormat="1">
      <c r="BP454839" s="90"/>
    </row>
    <row r="454840" spans="68:68" customFormat="1">
      <c r="BP454840" s="90"/>
    </row>
    <row r="454841" spans="68:68" customFormat="1">
      <c r="BP454841" s="90"/>
    </row>
    <row r="454842" spans="68:68" customFormat="1">
      <c r="BP454842" s="90"/>
    </row>
    <row r="454843" spans="68:68" customFormat="1">
      <c r="BP454843" s="90"/>
    </row>
    <row r="454844" spans="68:68" customFormat="1">
      <c r="BP454844" s="90"/>
    </row>
    <row r="454845" spans="68:68" customFormat="1">
      <c r="BP454845" s="90"/>
    </row>
    <row r="454846" spans="68:68" customFormat="1">
      <c r="BP454846" s="90"/>
    </row>
    <row r="454847" spans="68:68" customFormat="1">
      <c r="BP454847" s="90"/>
    </row>
    <row r="454848" spans="68:68" customFormat="1">
      <c r="BP454848" s="90"/>
    </row>
    <row r="454849" spans="68:68" customFormat="1">
      <c r="BP454849" s="90"/>
    </row>
    <row r="454850" spans="68:68" customFormat="1">
      <c r="BP454850" s="90"/>
    </row>
    <row r="454851" spans="68:68" customFormat="1">
      <c r="BP454851" s="90"/>
    </row>
    <row r="454852" spans="68:68" customFormat="1">
      <c r="BP454852" s="90"/>
    </row>
    <row r="454853" spans="68:68" customFormat="1">
      <c r="BP454853" s="90"/>
    </row>
    <row r="454854" spans="68:68" customFormat="1">
      <c r="BP454854" s="90"/>
    </row>
    <row r="454855" spans="68:68" customFormat="1">
      <c r="BP454855" s="90"/>
    </row>
    <row r="454856" spans="68:68" customFormat="1">
      <c r="BP454856" s="90"/>
    </row>
    <row r="454857" spans="68:68" customFormat="1">
      <c r="BP454857" s="90"/>
    </row>
    <row r="454858" spans="68:68" customFormat="1">
      <c r="BP454858" s="90"/>
    </row>
    <row r="454859" spans="68:68" customFormat="1">
      <c r="BP454859" s="90"/>
    </row>
    <row r="454860" spans="68:68" customFormat="1">
      <c r="BP454860" s="90"/>
    </row>
    <row r="454861" spans="68:68" customFormat="1">
      <c r="BP454861" s="90"/>
    </row>
    <row r="454862" spans="68:68" customFormat="1">
      <c r="BP454862" s="90"/>
    </row>
    <row r="454863" spans="68:68" customFormat="1">
      <c r="BP454863" s="90"/>
    </row>
    <row r="454864" spans="68:68" customFormat="1">
      <c r="BP454864" s="90"/>
    </row>
    <row r="454865" spans="68:68" customFormat="1">
      <c r="BP454865" s="90"/>
    </row>
    <row r="454866" spans="68:68" customFormat="1">
      <c r="BP454866" s="90"/>
    </row>
    <row r="454867" spans="68:68" customFormat="1">
      <c r="BP454867" s="90"/>
    </row>
    <row r="454868" spans="68:68" customFormat="1">
      <c r="BP454868" s="90"/>
    </row>
    <row r="454869" spans="68:68" customFormat="1">
      <c r="BP454869" s="90"/>
    </row>
    <row r="454870" spans="68:68" customFormat="1">
      <c r="BP454870" s="90"/>
    </row>
    <row r="454871" spans="68:68" customFormat="1">
      <c r="BP454871" s="90"/>
    </row>
    <row r="454872" spans="68:68" customFormat="1">
      <c r="BP454872" s="90"/>
    </row>
    <row r="454873" spans="68:68" customFormat="1">
      <c r="BP454873" s="90"/>
    </row>
    <row r="454874" spans="68:68" customFormat="1">
      <c r="BP454874" s="90"/>
    </row>
    <row r="454875" spans="68:68" customFormat="1">
      <c r="BP454875" s="90"/>
    </row>
    <row r="454876" spans="68:68" customFormat="1">
      <c r="BP454876" s="90"/>
    </row>
    <row r="454877" spans="68:68" customFormat="1">
      <c r="BP454877" s="90"/>
    </row>
    <row r="454878" spans="68:68" customFormat="1">
      <c r="BP454878" s="90"/>
    </row>
    <row r="454879" spans="68:68" customFormat="1">
      <c r="BP454879" s="90"/>
    </row>
    <row r="454880" spans="68:68" customFormat="1">
      <c r="BP454880" s="90"/>
    </row>
    <row r="454881" spans="68:68" customFormat="1">
      <c r="BP454881" s="90"/>
    </row>
    <row r="454882" spans="68:68" customFormat="1">
      <c r="BP454882" s="90"/>
    </row>
    <row r="454883" spans="68:68" customFormat="1">
      <c r="BP454883" s="90"/>
    </row>
    <row r="454884" spans="68:68" customFormat="1">
      <c r="BP454884" s="90"/>
    </row>
    <row r="454885" spans="68:68" customFormat="1">
      <c r="BP454885" s="90"/>
    </row>
    <row r="454886" spans="68:68" customFormat="1">
      <c r="BP454886" s="90"/>
    </row>
    <row r="454887" spans="68:68" customFormat="1">
      <c r="BP454887" s="90"/>
    </row>
    <row r="454888" spans="68:68" customFormat="1">
      <c r="BP454888" s="90"/>
    </row>
    <row r="454889" spans="68:68" customFormat="1">
      <c r="BP454889" s="90"/>
    </row>
    <row r="454890" spans="68:68" customFormat="1">
      <c r="BP454890" s="90"/>
    </row>
    <row r="454891" spans="68:68" customFormat="1">
      <c r="BP454891" s="90"/>
    </row>
    <row r="454892" spans="68:68" customFormat="1">
      <c r="BP454892" s="90"/>
    </row>
    <row r="454893" spans="68:68" customFormat="1">
      <c r="BP454893" s="90"/>
    </row>
    <row r="454894" spans="68:68" customFormat="1">
      <c r="BP454894" s="90"/>
    </row>
    <row r="454895" spans="68:68" customFormat="1">
      <c r="BP454895" s="90"/>
    </row>
    <row r="454896" spans="68:68" customFormat="1">
      <c r="BP454896" s="90"/>
    </row>
    <row r="454897" spans="68:68" customFormat="1">
      <c r="BP454897" s="90"/>
    </row>
    <row r="454898" spans="68:68" customFormat="1">
      <c r="BP454898" s="90"/>
    </row>
    <row r="454899" spans="68:68" customFormat="1">
      <c r="BP454899" s="90"/>
    </row>
    <row r="454900" spans="68:68" customFormat="1">
      <c r="BP454900" s="90"/>
    </row>
    <row r="454901" spans="68:68" customFormat="1">
      <c r="BP454901" s="90"/>
    </row>
    <row r="454902" spans="68:68" customFormat="1">
      <c r="BP454902" s="90"/>
    </row>
    <row r="454903" spans="68:68" customFormat="1">
      <c r="BP454903" s="90"/>
    </row>
    <row r="454904" spans="68:68" customFormat="1">
      <c r="BP454904" s="90"/>
    </row>
    <row r="454905" spans="68:68" customFormat="1">
      <c r="BP454905" s="90"/>
    </row>
    <row r="454906" spans="68:68" customFormat="1">
      <c r="BP454906" s="90"/>
    </row>
    <row r="454907" spans="68:68" customFormat="1">
      <c r="BP454907" s="90"/>
    </row>
    <row r="454908" spans="68:68" customFormat="1">
      <c r="BP454908" s="90"/>
    </row>
    <row r="454909" spans="68:68" customFormat="1">
      <c r="BP454909" s="90"/>
    </row>
    <row r="454910" spans="68:68" customFormat="1">
      <c r="BP454910" s="90"/>
    </row>
    <row r="454911" spans="68:68" customFormat="1">
      <c r="BP454911" s="90"/>
    </row>
    <row r="454912" spans="68:68" customFormat="1">
      <c r="BP454912" s="90"/>
    </row>
    <row r="454913" spans="68:68" customFormat="1">
      <c r="BP454913" s="90"/>
    </row>
    <row r="454914" spans="68:68" customFormat="1">
      <c r="BP454914" s="90"/>
    </row>
    <row r="454915" spans="68:68" customFormat="1">
      <c r="BP454915" s="90"/>
    </row>
    <row r="454916" spans="68:68" customFormat="1">
      <c r="BP454916" s="90"/>
    </row>
    <row r="454917" spans="68:68" customFormat="1">
      <c r="BP454917" s="90"/>
    </row>
    <row r="454918" spans="68:68" customFormat="1">
      <c r="BP454918" s="90"/>
    </row>
    <row r="454919" spans="68:68" customFormat="1">
      <c r="BP454919" s="90"/>
    </row>
    <row r="454920" spans="68:68" customFormat="1">
      <c r="BP454920" s="90"/>
    </row>
    <row r="454921" spans="68:68" customFormat="1">
      <c r="BP454921" s="90"/>
    </row>
    <row r="454922" spans="68:68" customFormat="1">
      <c r="BP454922" s="90"/>
    </row>
    <row r="454923" spans="68:68" customFormat="1">
      <c r="BP454923" s="90"/>
    </row>
    <row r="454924" spans="68:68" customFormat="1">
      <c r="BP454924" s="90"/>
    </row>
    <row r="454925" spans="68:68" customFormat="1">
      <c r="BP454925" s="90"/>
    </row>
    <row r="454926" spans="68:68" customFormat="1">
      <c r="BP454926" s="90"/>
    </row>
    <row r="454927" spans="68:68" customFormat="1">
      <c r="BP454927" s="90"/>
    </row>
    <row r="454928" spans="68:68" customFormat="1">
      <c r="BP454928" s="90"/>
    </row>
    <row r="454929" spans="68:68" customFormat="1">
      <c r="BP454929" s="90"/>
    </row>
    <row r="454930" spans="68:68" customFormat="1">
      <c r="BP454930" s="90"/>
    </row>
    <row r="454931" spans="68:68" customFormat="1">
      <c r="BP454931" s="90"/>
    </row>
    <row r="454932" spans="68:68" customFormat="1">
      <c r="BP454932" s="90"/>
    </row>
    <row r="454933" spans="68:68" customFormat="1">
      <c r="BP454933" s="90"/>
    </row>
    <row r="454934" spans="68:68" customFormat="1">
      <c r="BP454934" s="90"/>
    </row>
    <row r="454935" spans="68:68" customFormat="1">
      <c r="BP454935" s="90"/>
    </row>
    <row r="454936" spans="68:68" customFormat="1">
      <c r="BP454936" s="90"/>
    </row>
    <row r="454937" spans="68:68" customFormat="1">
      <c r="BP454937" s="90"/>
    </row>
    <row r="454938" spans="68:68" customFormat="1">
      <c r="BP454938" s="90"/>
    </row>
    <row r="454939" spans="68:68" customFormat="1">
      <c r="BP454939" s="90"/>
    </row>
    <row r="454940" spans="68:68" customFormat="1">
      <c r="BP454940" s="90"/>
    </row>
    <row r="454941" spans="68:68" customFormat="1">
      <c r="BP454941" s="90"/>
    </row>
    <row r="454942" spans="68:68" customFormat="1">
      <c r="BP454942" s="90"/>
    </row>
    <row r="454943" spans="68:68" customFormat="1">
      <c r="BP454943" s="90"/>
    </row>
    <row r="454944" spans="68:68" customFormat="1">
      <c r="BP454944" s="90"/>
    </row>
    <row r="454945" spans="68:68" customFormat="1">
      <c r="BP454945" s="90"/>
    </row>
    <row r="454946" spans="68:68" customFormat="1">
      <c r="BP454946" s="90"/>
    </row>
    <row r="454947" spans="68:68" customFormat="1">
      <c r="BP454947" s="90"/>
    </row>
    <row r="454948" spans="68:68" customFormat="1">
      <c r="BP454948" s="90"/>
    </row>
    <row r="454949" spans="68:68" customFormat="1">
      <c r="BP454949" s="90"/>
    </row>
    <row r="454950" spans="68:68" customFormat="1">
      <c r="BP454950" s="90"/>
    </row>
    <row r="454951" spans="68:68" customFormat="1">
      <c r="BP454951" s="90"/>
    </row>
    <row r="454952" spans="68:68" customFormat="1">
      <c r="BP454952" s="90"/>
    </row>
    <row r="454953" spans="68:68" customFormat="1">
      <c r="BP454953" s="90"/>
    </row>
    <row r="454954" spans="68:68" customFormat="1">
      <c r="BP454954" s="90"/>
    </row>
    <row r="454955" spans="68:68" customFormat="1">
      <c r="BP454955" s="90"/>
    </row>
    <row r="454956" spans="68:68" customFormat="1">
      <c r="BP454956" s="90"/>
    </row>
    <row r="454957" spans="68:68" customFormat="1">
      <c r="BP454957" s="90"/>
    </row>
    <row r="454958" spans="68:68" customFormat="1">
      <c r="BP454958" s="90"/>
    </row>
    <row r="454959" spans="68:68" customFormat="1">
      <c r="BP454959" s="90"/>
    </row>
    <row r="454960" spans="68:68" customFormat="1">
      <c r="BP454960" s="90"/>
    </row>
    <row r="454961" spans="68:68" customFormat="1">
      <c r="BP454961" s="90"/>
    </row>
    <row r="454962" spans="68:68" customFormat="1">
      <c r="BP454962" s="90"/>
    </row>
    <row r="454963" spans="68:68" customFormat="1">
      <c r="BP454963" s="90"/>
    </row>
    <row r="454964" spans="68:68" customFormat="1">
      <c r="BP454964" s="90"/>
    </row>
    <row r="454965" spans="68:68" customFormat="1">
      <c r="BP454965" s="90"/>
    </row>
    <row r="454966" spans="68:68" customFormat="1">
      <c r="BP454966" s="90"/>
    </row>
    <row r="454967" spans="68:68" customFormat="1">
      <c r="BP454967" s="90"/>
    </row>
    <row r="454968" spans="68:68" customFormat="1">
      <c r="BP454968" s="90"/>
    </row>
    <row r="454969" spans="68:68" customFormat="1">
      <c r="BP454969" s="90"/>
    </row>
    <row r="454970" spans="68:68" customFormat="1">
      <c r="BP454970" s="90"/>
    </row>
    <row r="454971" spans="68:68" customFormat="1">
      <c r="BP454971" s="90"/>
    </row>
    <row r="454972" spans="68:68" customFormat="1">
      <c r="BP454972" s="90"/>
    </row>
    <row r="454973" spans="68:68" customFormat="1">
      <c r="BP454973" s="90"/>
    </row>
    <row r="454974" spans="68:68" customFormat="1">
      <c r="BP454974" s="90"/>
    </row>
    <row r="454975" spans="68:68" customFormat="1">
      <c r="BP454975" s="90"/>
    </row>
    <row r="454976" spans="68:68" customFormat="1">
      <c r="BP454976" s="90"/>
    </row>
    <row r="454977" spans="68:68" customFormat="1">
      <c r="BP454977" s="90"/>
    </row>
    <row r="454978" spans="68:68" customFormat="1">
      <c r="BP454978" s="90"/>
    </row>
    <row r="454979" spans="68:68" customFormat="1">
      <c r="BP454979" s="90"/>
    </row>
    <row r="454980" spans="68:68" customFormat="1">
      <c r="BP454980" s="90"/>
    </row>
    <row r="454981" spans="68:68" customFormat="1">
      <c r="BP454981" s="90"/>
    </row>
    <row r="454982" spans="68:68" customFormat="1">
      <c r="BP454982" s="90"/>
    </row>
    <row r="454983" spans="68:68" customFormat="1">
      <c r="BP454983" s="90"/>
    </row>
    <row r="454984" spans="68:68" customFormat="1">
      <c r="BP454984" s="90"/>
    </row>
    <row r="454985" spans="68:68" customFormat="1">
      <c r="BP454985" s="90"/>
    </row>
    <row r="454986" spans="68:68" customFormat="1">
      <c r="BP454986" s="90"/>
    </row>
    <row r="454987" spans="68:68" customFormat="1">
      <c r="BP454987" s="90"/>
    </row>
    <row r="454988" spans="68:68" customFormat="1">
      <c r="BP454988" s="90"/>
    </row>
    <row r="454989" spans="68:68" customFormat="1">
      <c r="BP454989" s="90"/>
    </row>
    <row r="454990" spans="68:68" customFormat="1">
      <c r="BP454990" s="90"/>
    </row>
    <row r="454991" spans="68:68" customFormat="1">
      <c r="BP454991" s="90"/>
    </row>
    <row r="454992" spans="68:68" customFormat="1">
      <c r="BP454992" s="90"/>
    </row>
    <row r="454993" spans="68:68" customFormat="1">
      <c r="BP454993" s="90"/>
    </row>
    <row r="454994" spans="68:68" customFormat="1">
      <c r="BP454994" s="90"/>
    </row>
    <row r="454995" spans="68:68" customFormat="1">
      <c r="BP454995" s="90"/>
    </row>
    <row r="454996" spans="68:68" customFormat="1">
      <c r="BP454996" s="90"/>
    </row>
    <row r="454997" spans="68:68" customFormat="1">
      <c r="BP454997" s="90"/>
    </row>
    <row r="454998" spans="68:68" customFormat="1">
      <c r="BP454998" s="90"/>
    </row>
    <row r="454999" spans="68:68" customFormat="1">
      <c r="BP454999" s="90"/>
    </row>
    <row r="455000" spans="68:68" customFormat="1">
      <c r="BP455000" s="90"/>
    </row>
    <row r="455001" spans="68:68" customFormat="1">
      <c r="BP455001" s="90"/>
    </row>
    <row r="455002" spans="68:68" customFormat="1">
      <c r="BP455002" s="90"/>
    </row>
    <row r="455003" spans="68:68" customFormat="1">
      <c r="BP455003" s="90"/>
    </row>
    <row r="455004" spans="68:68" customFormat="1">
      <c r="BP455004" s="90"/>
    </row>
    <row r="455005" spans="68:68" customFormat="1">
      <c r="BP455005" s="90"/>
    </row>
    <row r="455006" spans="68:68" customFormat="1">
      <c r="BP455006" s="90"/>
    </row>
    <row r="455007" spans="68:68" customFormat="1">
      <c r="BP455007" s="90"/>
    </row>
    <row r="455008" spans="68:68" customFormat="1">
      <c r="BP455008" s="90"/>
    </row>
    <row r="455009" spans="68:68" customFormat="1">
      <c r="BP455009" s="90"/>
    </row>
    <row r="455010" spans="68:68" customFormat="1">
      <c r="BP455010" s="90"/>
    </row>
    <row r="455011" spans="68:68" customFormat="1">
      <c r="BP455011" s="90"/>
    </row>
    <row r="455012" spans="68:68" customFormat="1">
      <c r="BP455012" s="90"/>
    </row>
    <row r="455013" spans="68:68" customFormat="1">
      <c r="BP455013" s="90"/>
    </row>
    <row r="455014" spans="68:68" customFormat="1">
      <c r="BP455014" s="90"/>
    </row>
    <row r="455015" spans="68:68" customFormat="1">
      <c r="BP455015" s="90"/>
    </row>
    <row r="455016" spans="68:68" customFormat="1">
      <c r="BP455016" s="90"/>
    </row>
    <row r="455017" spans="68:68" customFormat="1">
      <c r="BP455017" s="90"/>
    </row>
    <row r="455018" spans="68:68" customFormat="1">
      <c r="BP455018" s="90"/>
    </row>
    <row r="455019" spans="68:68" customFormat="1">
      <c r="BP455019" s="90"/>
    </row>
    <row r="455020" spans="68:68" customFormat="1">
      <c r="BP455020" s="90"/>
    </row>
    <row r="455021" spans="68:68" customFormat="1">
      <c r="BP455021" s="90"/>
    </row>
    <row r="455022" spans="68:68" customFormat="1">
      <c r="BP455022" s="90"/>
    </row>
    <row r="455023" spans="68:68" customFormat="1">
      <c r="BP455023" s="90"/>
    </row>
    <row r="455024" spans="68:68" customFormat="1">
      <c r="BP455024" s="90"/>
    </row>
    <row r="455025" spans="68:68" customFormat="1">
      <c r="BP455025" s="90"/>
    </row>
    <row r="455026" spans="68:68" customFormat="1">
      <c r="BP455026" s="90"/>
    </row>
    <row r="455027" spans="68:68" customFormat="1">
      <c r="BP455027" s="90"/>
    </row>
    <row r="455028" spans="68:68" customFormat="1">
      <c r="BP455028" s="90"/>
    </row>
    <row r="455029" spans="68:68" customFormat="1">
      <c r="BP455029" s="90"/>
    </row>
    <row r="455030" spans="68:68" customFormat="1">
      <c r="BP455030" s="90"/>
    </row>
    <row r="455031" spans="68:68" customFormat="1">
      <c r="BP455031" s="90"/>
    </row>
    <row r="455032" spans="68:68" customFormat="1">
      <c r="BP455032" s="90"/>
    </row>
    <row r="455033" spans="68:68" customFormat="1">
      <c r="BP455033" s="90"/>
    </row>
    <row r="455034" spans="68:68" customFormat="1">
      <c r="BP455034" s="90"/>
    </row>
    <row r="455035" spans="68:68" customFormat="1">
      <c r="BP455035" s="90"/>
    </row>
    <row r="455036" spans="68:68" customFormat="1">
      <c r="BP455036" s="90"/>
    </row>
    <row r="455037" spans="68:68" customFormat="1">
      <c r="BP455037" s="90"/>
    </row>
    <row r="455038" spans="68:68" customFormat="1">
      <c r="BP455038" s="90"/>
    </row>
    <row r="455039" spans="68:68" customFormat="1">
      <c r="BP455039" s="90"/>
    </row>
    <row r="455040" spans="68:68" customFormat="1">
      <c r="BP455040" s="90"/>
    </row>
    <row r="455041" spans="68:68" customFormat="1">
      <c r="BP455041" s="90"/>
    </row>
    <row r="455042" spans="68:68" customFormat="1">
      <c r="BP455042" s="90"/>
    </row>
    <row r="455043" spans="68:68" customFormat="1">
      <c r="BP455043" s="90"/>
    </row>
    <row r="455044" spans="68:68" customFormat="1">
      <c r="BP455044" s="90"/>
    </row>
    <row r="455045" spans="68:68" customFormat="1">
      <c r="BP455045" s="90"/>
    </row>
    <row r="455046" spans="68:68" customFormat="1">
      <c r="BP455046" s="90"/>
    </row>
    <row r="455047" spans="68:68" customFormat="1">
      <c r="BP455047" s="90"/>
    </row>
    <row r="455048" spans="68:68" customFormat="1">
      <c r="BP455048" s="90"/>
    </row>
    <row r="455049" spans="68:68" customFormat="1">
      <c r="BP455049" s="90"/>
    </row>
    <row r="455050" spans="68:68" customFormat="1">
      <c r="BP455050" s="90"/>
    </row>
    <row r="455051" spans="68:68" customFormat="1">
      <c r="BP455051" s="90"/>
    </row>
    <row r="455052" spans="68:68" customFormat="1">
      <c r="BP455052" s="90"/>
    </row>
    <row r="455053" spans="68:68" customFormat="1">
      <c r="BP455053" s="90"/>
    </row>
    <row r="455054" spans="68:68" customFormat="1">
      <c r="BP455054" s="90"/>
    </row>
    <row r="455055" spans="68:68" customFormat="1">
      <c r="BP455055" s="90"/>
    </row>
    <row r="455056" spans="68:68" customFormat="1">
      <c r="BP455056" s="90"/>
    </row>
    <row r="455057" spans="68:68" customFormat="1">
      <c r="BP455057" s="90"/>
    </row>
    <row r="455058" spans="68:68" customFormat="1">
      <c r="BP455058" s="90"/>
    </row>
    <row r="455059" spans="68:68" customFormat="1">
      <c r="BP455059" s="90"/>
    </row>
    <row r="455060" spans="68:68" customFormat="1">
      <c r="BP455060" s="90"/>
    </row>
    <row r="455061" spans="68:68" customFormat="1">
      <c r="BP455061" s="90"/>
    </row>
    <row r="455062" spans="68:68" customFormat="1">
      <c r="BP455062" s="90"/>
    </row>
    <row r="455063" spans="68:68" customFormat="1">
      <c r="BP455063" s="90"/>
    </row>
    <row r="455064" spans="68:68" customFormat="1">
      <c r="BP455064" s="90"/>
    </row>
    <row r="455065" spans="68:68" customFormat="1">
      <c r="BP455065" s="90"/>
    </row>
    <row r="455066" spans="68:68" customFormat="1">
      <c r="BP455066" s="90"/>
    </row>
    <row r="455067" spans="68:68" customFormat="1">
      <c r="BP455067" s="90"/>
    </row>
    <row r="455068" spans="68:68" customFormat="1">
      <c r="BP455068" s="90"/>
    </row>
    <row r="455069" spans="68:68" customFormat="1">
      <c r="BP455069" s="90"/>
    </row>
    <row r="455070" spans="68:68" customFormat="1">
      <c r="BP455070" s="90"/>
    </row>
    <row r="455071" spans="68:68" customFormat="1">
      <c r="BP455071" s="90"/>
    </row>
    <row r="455072" spans="68:68" customFormat="1">
      <c r="BP455072" s="90"/>
    </row>
    <row r="455073" spans="68:68" customFormat="1">
      <c r="BP455073" s="90"/>
    </row>
    <row r="455074" spans="68:68" customFormat="1">
      <c r="BP455074" s="90"/>
    </row>
    <row r="455075" spans="68:68" customFormat="1">
      <c r="BP455075" s="90"/>
    </row>
    <row r="455076" spans="68:68" customFormat="1">
      <c r="BP455076" s="90"/>
    </row>
    <row r="455077" spans="68:68" customFormat="1">
      <c r="BP455077" s="90"/>
    </row>
    <row r="455078" spans="68:68" customFormat="1">
      <c r="BP455078" s="90"/>
    </row>
    <row r="455079" spans="68:68" customFormat="1">
      <c r="BP455079" s="90"/>
    </row>
    <row r="455080" spans="68:68" customFormat="1">
      <c r="BP455080" s="90"/>
    </row>
    <row r="455081" spans="68:68" customFormat="1">
      <c r="BP455081" s="90"/>
    </row>
    <row r="455082" spans="68:68" customFormat="1">
      <c r="BP455082" s="90"/>
    </row>
    <row r="455083" spans="68:68" customFormat="1">
      <c r="BP455083" s="90"/>
    </row>
    <row r="455084" spans="68:68" customFormat="1">
      <c r="BP455084" s="90"/>
    </row>
    <row r="455085" spans="68:68" customFormat="1">
      <c r="BP455085" s="90"/>
    </row>
    <row r="455086" spans="68:68" customFormat="1">
      <c r="BP455086" s="90"/>
    </row>
    <row r="455087" spans="68:68" customFormat="1">
      <c r="BP455087" s="90"/>
    </row>
    <row r="455088" spans="68:68" customFormat="1">
      <c r="BP455088" s="90"/>
    </row>
    <row r="455089" spans="68:68" customFormat="1">
      <c r="BP455089" s="90"/>
    </row>
    <row r="455090" spans="68:68" customFormat="1">
      <c r="BP455090" s="90"/>
    </row>
    <row r="455091" spans="68:68" customFormat="1">
      <c r="BP455091" s="90"/>
    </row>
    <row r="455092" spans="68:68" customFormat="1">
      <c r="BP455092" s="90"/>
    </row>
    <row r="455093" spans="68:68" customFormat="1">
      <c r="BP455093" s="90"/>
    </row>
    <row r="455094" spans="68:68" customFormat="1">
      <c r="BP455094" s="90"/>
    </row>
    <row r="455095" spans="68:68" customFormat="1">
      <c r="BP455095" s="90"/>
    </row>
    <row r="455096" spans="68:68" customFormat="1">
      <c r="BP455096" s="90"/>
    </row>
    <row r="455097" spans="68:68" customFormat="1">
      <c r="BP455097" s="90"/>
    </row>
    <row r="455098" spans="68:68" customFormat="1">
      <c r="BP455098" s="90"/>
    </row>
    <row r="455099" spans="68:68" customFormat="1">
      <c r="BP455099" s="90"/>
    </row>
    <row r="455100" spans="68:68" customFormat="1">
      <c r="BP455100" s="90"/>
    </row>
    <row r="455101" spans="68:68" customFormat="1">
      <c r="BP455101" s="90"/>
    </row>
    <row r="455102" spans="68:68" customFormat="1">
      <c r="BP455102" s="90"/>
    </row>
    <row r="455103" spans="68:68" customFormat="1">
      <c r="BP455103" s="90"/>
    </row>
    <row r="455104" spans="68:68" customFormat="1">
      <c r="BP455104" s="90"/>
    </row>
    <row r="455105" spans="68:68" customFormat="1">
      <c r="BP455105" s="90"/>
    </row>
    <row r="455106" spans="68:68" customFormat="1">
      <c r="BP455106" s="90"/>
    </row>
    <row r="455107" spans="68:68" customFormat="1">
      <c r="BP455107" s="90"/>
    </row>
    <row r="455108" spans="68:68" customFormat="1">
      <c r="BP455108" s="90"/>
    </row>
    <row r="455109" spans="68:68" customFormat="1">
      <c r="BP455109" s="90"/>
    </row>
    <row r="455110" spans="68:68" customFormat="1">
      <c r="BP455110" s="90"/>
    </row>
    <row r="455111" spans="68:68" customFormat="1">
      <c r="BP455111" s="90"/>
    </row>
    <row r="455112" spans="68:68" customFormat="1">
      <c r="BP455112" s="90"/>
    </row>
    <row r="455113" spans="68:68" customFormat="1">
      <c r="BP455113" s="90"/>
    </row>
    <row r="455114" spans="68:68" customFormat="1">
      <c r="BP455114" s="90"/>
    </row>
    <row r="455115" spans="68:68" customFormat="1">
      <c r="BP455115" s="90"/>
    </row>
    <row r="455116" spans="68:68" customFormat="1">
      <c r="BP455116" s="90"/>
    </row>
    <row r="455117" spans="68:68" customFormat="1">
      <c r="BP455117" s="90"/>
    </row>
    <row r="455118" spans="68:68" customFormat="1">
      <c r="BP455118" s="90"/>
    </row>
    <row r="455119" spans="68:68" customFormat="1">
      <c r="BP455119" s="90"/>
    </row>
    <row r="455120" spans="68:68" customFormat="1">
      <c r="BP455120" s="90"/>
    </row>
    <row r="455121" spans="68:68" customFormat="1">
      <c r="BP455121" s="90"/>
    </row>
    <row r="455122" spans="68:68" customFormat="1">
      <c r="BP455122" s="90"/>
    </row>
    <row r="455123" spans="68:68" customFormat="1">
      <c r="BP455123" s="90"/>
    </row>
    <row r="455124" spans="68:68" customFormat="1">
      <c r="BP455124" s="90"/>
    </row>
    <row r="455125" spans="68:68" customFormat="1">
      <c r="BP455125" s="90"/>
    </row>
    <row r="455126" spans="68:68" customFormat="1">
      <c r="BP455126" s="90"/>
    </row>
    <row r="455127" spans="68:68" customFormat="1">
      <c r="BP455127" s="90"/>
    </row>
    <row r="455128" spans="68:68" customFormat="1">
      <c r="BP455128" s="90"/>
    </row>
    <row r="455129" spans="68:68" customFormat="1">
      <c r="BP455129" s="90"/>
    </row>
    <row r="455130" spans="68:68" customFormat="1">
      <c r="BP455130" s="90"/>
    </row>
    <row r="455131" spans="68:68" customFormat="1">
      <c r="BP455131" s="90"/>
    </row>
    <row r="455132" spans="68:68" customFormat="1">
      <c r="BP455132" s="90"/>
    </row>
    <row r="455133" spans="68:68" customFormat="1">
      <c r="BP455133" s="90"/>
    </row>
    <row r="455134" spans="68:68" customFormat="1">
      <c r="BP455134" s="90"/>
    </row>
    <row r="455135" spans="68:68" customFormat="1">
      <c r="BP455135" s="90"/>
    </row>
    <row r="455136" spans="68:68" customFormat="1">
      <c r="BP455136" s="90"/>
    </row>
    <row r="455137" spans="68:68" customFormat="1">
      <c r="BP455137" s="90"/>
    </row>
    <row r="455138" spans="68:68" customFormat="1">
      <c r="BP455138" s="90"/>
    </row>
    <row r="455139" spans="68:68" customFormat="1">
      <c r="BP455139" s="90"/>
    </row>
    <row r="455140" spans="68:68" customFormat="1">
      <c r="BP455140" s="90"/>
    </row>
    <row r="455141" spans="68:68" customFormat="1">
      <c r="BP455141" s="90"/>
    </row>
    <row r="455142" spans="68:68" customFormat="1">
      <c r="BP455142" s="90"/>
    </row>
    <row r="455143" spans="68:68" customFormat="1">
      <c r="BP455143" s="90"/>
    </row>
    <row r="455144" spans="68:68" customFormat="1">
      <c r="BP455144" s="90"/>
    </row>
    <row r="455145" spans="68:68" customFormat="1">
      <c r="BP455145" s="90"/>
    </row>
    <row r="455146" spans="68:68" customFormat="1">
      <c r="BP455146" s="90"/>
    </row>
    <row r="455147" spans="68:68" customFormat="1">
      <c r="BP455147" s="90"/>
    </row>
    <row r="455148" spans="68:68" customFormat="1">
      <c r="BP455148" s="90"/>
    </row>
    <row r="455149" spans="68:68" customFormat="1">
      <c r="BP455149" s="90"/>
    </row>
    <row r="455150" spans="68:68" customFormat="1">
      <c r="BP455150" s="90"/>
    </row>
    <row r="455151" spans="68:68" customFormat="1">
      <c r="BP455151" s="90"/>
    </row>
    <row r="455152" spans="68:68" customFormat="1">
      <c r="BP455152" s="90"/>
    </row>
    <row r="455153" spans="68:68" customFormat="1">
      <c r="BP455153" s="90"/>
    </row>
    <row r="455154" spans="68:68" customFormat="1">
      <c r="BP455154" s="90"/>
    </row>
    <row r="455155" spans="68:68" customFormat="1">
      <c r="BP455155" s="90"/>
    </row>
    <row r="455156" spans="68:68" customFormat="1">
      <c r="BP455156" s="90"/>
    </row>
    <row r="455157" spans="68:68" customFormat="1">
      <c r="BP455157" s="90"/>
    </row>
    <row r="455158" spans="68:68" customFormat="1">
      <c r="BP455158" s="90"/>
    </row>
    <row r="455159" spans="68:68" customFormat="1">
      <c r="BP455159" s="90"/>
    </row>
    <row r="455160" spans="68:68" customFormat="1">
      <c r="BP455160" s="90"/>
    </row>
    <row r="455161" spans="68:68" customFormat="1">
      <c r="BP455161" s="90"/>
    </row>
    <row r="455162" spans="68:68" customFormat="1">
      <c r="BP455162" s="90"/>
    </row>
    <row r="455163" spans="68:68" customFormat="1">
      <c r="BP455163" s="90"/>
    </row>
    <row r="455164" spans="68:68" customFormat="1">
      <c r="BP455164" s="90"/>
    </row>
    <row r="455165" spans="68:68" customFormat="1">
      <c r="BP455165" s="90"/>
    </row>
    <row r="455166" spans="68:68" customFormat="1">
      <c r="BP455166" s="90"/>
    </row>
    <row r="455167" spans="68:68" customFormat="1">
      <c r="BP455167" s="90"/>
    </row>
    <row r="455168" spans="68:68" customFormat="1">
      <c r="BP455168" s="90"/>
    </row>
    <row r="455169" spans="68:68" customFormat="1">
      <c r="BP455169" s="90"/>
    </row>
    <row r="455170" spans="68:68" customFormat="1">
      <c r="BP455170" s="90"/>
    </row>
    <row r="455171" spans="68:68" customFormat="1">
      <c r="BP455171" s="90"/>
    </row>
    <row r="455172" spans="68:68" customFormat="1">
      <c r="BP455172" s="90"/>
    </row>
    <row r="455173" spans="68:68" customFormat="1">
      <c r="BP455173" s="90"/>
    </row>
    <row r="455174" spans="68:68" customFormat="1">
      <c r="BP455174" s="90"/>
    </row>
    <row r="455175" spans="68:68" customFormat="1">
      <c r="BP455175" s="90"/>
    </row>
    <row r="455176" spans="68:68" customFormat="1">
      <c r="BP455176" s="90"/>
    </row>
    <row r="455177" spans="68:68" customFormat="1">
      <c r="BP455177" s="90"/>
    </row>
    <row r="455178" spans="68:68" customFormat="1">
      <c r="BP455178" s="90"/>
    </row>
    <row r="455179" spans="68:68" customFormat="1">
      <c r="BP455179" s="90"/>
    </row>
    <row r="455180" spans="68:68" customFormat="1">
      <c r="BP455180" s="90"/>
    </row>
    <row r="455181" spans="68:68" customFormat="1">
      <c r="BP455181" s="90"/>
    </row>
    <row r="455182" spans="68:68" customFormat="1">
      <c r="BP455182" s="90"/>
    </row>
    <row r="455183" spans="68:68" customFormat="1">
      <c r="BP455183" s="90"/>
    </row>
    <row r="455184" spans="68:68" customFormat="1">
      <c r="BP455184" s="90"/>
    </row>
    <row r="455185" spans="68:68" customFormat="1">
      <c r="BP455185" s="90"/>
    </row>
    <row r="455186" spans="68:68" customFormat="1">
      <c r="BP455186" s="90"/>
    </row>
    <row r="455187" spans="68:68" customFormat="1">
      <c r="BP455187" s="90"/>
    </row>
    <row r="455188" spans="68:68" customFormat="1">
      <c r="BP455188" s="90"/>
    </row>
    <row r="455189" spans="68:68" customFormat="1">
      <c r="BP455189" s="90"/>
    </row>
    <row r="455190" spans="68:68" customFormat="1">
      <c r="BP455190" s="90"/>
    </row>
    <row r="455191" spans="68:68" customFormat="1">
      <c r="BP455191" s="90"/>
    </row>
    <row r="455192" spans="68:68" customFormat="1">
      <c r="BP455192" s="90"/>
    </row>
    <row r="455193" spans="68:68" customFormat="1">
      <c r="BP455193" s="90"/>
    </row>
    <row r="455194" spans="68:68" customFormat="1">
      <c r="BP455194" s="90"/>
    </row>
    <row r="455195" spans="68:68" customFormat="1">
      <c r="BP455195" s="90"/>
    </row>
    <row r="455196" spans="68:68" customFormat="1">
      <c r="BP455196" s="90"/>
    </row>
    <row r="455197" spans="68:68" customFormat="1">
      <c r="BP455197" s="90"/>
    </row>
    <row r="455198" spans="68:68" customFormat="1">
      <c r="BP455198" s="90"/>
    </row>
    <row r="455199" spans="68:68" customFormat="1">
      <c r="BP455199" s="90"/>
    </row>
    <row r="455200" spans="68:68" customFormat="1">
      <c r="BP455200" s="90"/>
    </row>
    <row r="455201" spans="68:68" customFormat="1">
      <c r="BP455201" s="90"/>
    </row>
    <row r="455202" spans="68:68" customFormat="1">
      <c r="BP455202" s="90"/>
    </row>
    <row r="455203" spans="68:68" customFormat="1">
      <c r="BP455203" s="90"/>
    </row>
    <row r="455204" spans="68:68" customFormat="1">
      <c r="BP455204" s="90"/>
    </row>
    <row r="455205" spans="68:68" customFormat="1">
      <c r="BP455205" s="90"/>
    </row>
    <row r="455206" spans="68:68" customFormat="1">
      <c r="BP455206" s="90"/>
    </row>
    <row r="455207" spans="68:68" customFormat="1">
      <c r="BP455207" s="90"/>
    </row>
    <row r="455208" spans="68:68" customFormat="1">
      <c r="BP455208" s="90"/>
    </row>
    <row r="455209" spans="68:68" customFormat="1">
      <c r="BP455209" s="90"/>
    </row>
    <row r="455210" spans="68:68" customFormat="1">
      <c r="BP455210" s="90"/>
    </row>
    <row r="455211" spans="68:68" customFormat="1">
      <c r="BP455211" s="90"/>
    </row>
    <row r="455212" spans="68:68" customFormat="1">
      <c r="BP455212" s="90"/>
    </row>
    <row r="455213" spans="68:68" customFormat="1">
      <c r="BP455213" s="90"/>
    </row>
    <row r="455214" spans="68:68" customFormat="1">
      <c r="BP455214" s="90"/>
    </row>
    <row r="455215" spans="68:68" customFormat="1">
      <c r="BP455215" s="90"/>
    </row>
    <row r="455216" spans="68:68" customFormat="1">
      <c r="BP455216" s="90"/>
    </row>
    <row r="455217" spans="68:68" customFormat="1">
      <c r="BP455217" s="90"/>
    </row>
    <row r="455218" spans="68:68" customFormat="1">
      <c r="BP455218" s="90"/>
    </row>
    <row r="455219" spans="68:68" customFormat="1">
      <c r="BP455219" s="90"/>
    </row>
    <row r="455220" spans="68:68" customFormat="1">
      <c r="BP455220" s="90"/>
    </row>
    <row r="455221" spans="68:68" customFormat="1">
      <c r="BP455221" s="90"/>
    </row>
    <row r="455222" spans="68:68" customFormat="1">
      <c r="BP455222" s="90"/>
    </row>
    <row r="455223" spans="68:68" customFormat="1">
      <c r="BP455223" s="90"/>
    </row>
    <row r="455224" spans="68:68" customFormat="1">
      <c r="BP455224" s="90"/>
    </row>
    <row r="455225" spans="68:68" customFormat="1">
      <c r="BP455225" s="90"/>
    </row>
    <row r="455226" spans="68:68" customFormat="1">
      <c r="BP455226" s="90"/>
    </row>
    <row r="455227" spans="68:68" customFormat="1">
      <c r="BP455227" s="90"/>
    </row>
    <row r="455228" spans="68:68" customFormat="1">
      <c r="BP455228" s="90"/>
    </row>
    <row r="455229" spans="68:68" customFormat="1">
      <c r="BP455229" s="90"/>
    </row>
    <row r="455230" spans="68:68" customFormat="1">
      <c r="BP455230" s="90"/>
    </row>
    <row r="455231" spans="68:68" customFormat="1">
      <c r="BP455231" s="90"/>
    </row>
    <row r="455232" spans="68:68" customFormat="1">
      <c r="BP455232" s="90"/>
    </row>
    <row r="455233" spans="68:68" customFormat="1">
      <c r="BP455233" s="90"/>
    </row>
    <row r="455234" spans="68:68" customFormat="1">
      <c r="BP455234" s="90"/>
    </row>
    <row r="455235" spans="68:68" customFormat="1">
      <c r="BP455235" s="90"/>
    </row>
    <row r="455236" spans="68:68" customFormat="1">
      <c r="BP455236" s="90"/>
    </row>
    <row r="455237" spans="68:68" customFormat="1">
      <c r="BP455237" s="90"/>
    </row>
    <row r="455238" spans="68:68" customFormat="1">
      <c r="BP455238" s="90"/>
    </row>
    <row r="455239" spans="68:68" customFormat="1">
      <c r="BP455239" s="90"/>
    </row>
    <row r="455240" spans="68:68" customFormat="1">
      <c r="BP455240" s="90"/>
    </row>
    <row r="455241" spans="68:68" customFormat="1">
      <c r="BP455241" s="90"/>
    </row>
    <row r="455242" spans="68:68" customFormat="1">
      <c r="BP455242" s="90"/>
    </row>
    <row r="455243" spans="68:68" customFormat="1">
      <c r="BP455243" s="90"/>
    </row>
    <row r="455244" spans="68:68" customFormat="1">
      <c r="BP455244" s="90"/>
    </row>
    <row r="455245" spans="68:68" customFormat="1">
      <c r="BP455245" s="90"/>
    </row>
    <row r="455246" spans="68:68" customFormat="1">
      <c r="BP455246" s="90"/>
    </row>
    <row r="455247" spans="68:68" customFormat="1">
      <c r="BP455247" s="90"/>
    </row>
    <row r="455248" spans="68:68" customFormat="1">
      <c r="BP455248" s="90"/>
    </row>
    <row r="455249" spans="68:68" customFormat="1">
      <c r="BP455249" s="90"/>
    </row>
    <row r="455250" spans="68:68" customFormat="1">
      <c r="BP455250" s="90"/>
    </row>
    <row r="455251" spans="68:68" customFormat="1">
      <c r="BP455251" s="90"/>
    </row>
    <row r="455252" spans="68:68" customFormat="1">
      <c r="BP455252" s="90"/>
    </row>
    <row r="455253" spans="68:68" customFormat="1">
      <c r="BP455253" s="90"/>
    </row>
    <row r="455254" spans="68:68" customFormat="1">
      <c r="BP455254" s="90"/>
    </row>
    <row r="455255" spans="68:68" customFormat="1">
      <c r="BP455255" s="90"/>
    </row>
    <row r="455256" spans="68:68" customFormat="1">
      <c r="BP455256" s="90"/>
    </row>
    <row r="455257" spans="68:68" customFormat="1">
      <c r="BP455257" s="90"/>
    </row>
    <row r="455258" spans="68:68" customFormat="1">
      <c r="BP455258" s="90"/>
    </row>
    <row r="455259" spans="68:68" customFormat="1">
      <c r="BP455259" s="90"/>
    </row>
    <row r="455260" spans="68:68" customFormat="1">
      <c r="BP455260" s="90"/>
    </row>
    <row r="455261" spans="68:68" customFormat="1">
      <c r="BP455261" s="90"/>
    </row>
    <row r="455262" spans="68:68" customFormat="1">
      <c r="BP455262" s="90"/>
    </row>
    <row r="455263" spans="68:68" customFormat="1">
      <c r="BP455263" s="90"/>
    </row>
    <row r="455264" spans="68:68" customFormat="1">
      <c r="BP455264" s="90"/>
    </row>
    <row r="455265" spans="68:68" customFormat="1">
      <c r="BP455265" s="90"/>
    </row>
    <row r="455266" spans="68:68" customFormat="1">
      <c r="BP455266" s="90"/>
    </row>
    <row r="455267" spans="68:68" customFormat="1">
      <c r="BP455267" s="90"/>
    </row>
    <row r="455268" spans="68:68" customFormat="1">
      <c r="BP455268" s="90"/>
    </row>
    <row r="455269" spans="68:68" customFormat="1">
      <c r="BP455269" s="90"/>
    </row>
    <row r="455270" spans="68:68" customFormat="1">
      <c r="BP455270" s="90"/>
    </row>
    <row r="455271" spans="68:68" customFormat="1">
      <c r="BP455271" s="90"/>
    </row>
    <row r="455272" spans="68:68" customFormat="1">
      <c r="BP455272" s="90"/>
    </row>
    <row r="455273" spans="68:68" customFormat="1">
      <c r="BP455273" s="90"/>
    </row>
    <row r="455274" spans="68:68" customFormat="1">
      <c r="BP455274" s="90"/>
    </row>
    <row r="455275" spans="68:68" customFormat="1">
      <c r="BP455275" s="90"/>
    </row>
    <row r="455276" spans="68:68" customFormat="1">
      <c r="BP455276" s="90"/>
    </row>
    <row r="455277" spans="68:68" customFormat="1">
      <c r="BP455277" s="90"/>
    </row>
    <row r="455278" spans="68:68" customFormat="1">
      <c r="BP455278" s="90"/>
    </row>
    <row r="455279" spans="68:68" customFormat="1">
      <c r="BP455279" s="90"/>
    </row>
    <row r="455280" spans="68:68" customFormat="1">
      <c r="BP455280" s="90"/>
    </row>
    <row r="455281" spans="68:68" customFormat="1">
      <c r="BP455281" s="90"/>
    </row>
    <row r="455282" spans="68:68" customFormat="1">
      <c r="BP455282" s="90"/>
    </row>
    <row r="455283" spans="68:68" customFormat="1">
      <c r="BP455283" s="90"/>
    </row>
    <row r="455284" spans="68:68" customFormat="1">
      <c r="BP455284" s="90"/>
    </row>
    <row r="455285" spans="68:68" customFormat="1">
      <c r="BP455285" s="90"/>
    </row>
    <row r="455286" spans="68:68" customFormat="1">
      <c r="BP455286" s="90"/>
    </row>
    <row r="455287" spans="68:68" customFormat="1">
      <c r="BP455287" s="90"/>
    </row>
    <row r="455288" spans="68:68" customFormat="1">
      <c r="BP455288" s="90"/>
    </row>
    <row r="455289" spans="68:68" customFormat="1">
      <c r="BP455289" s="90"/>
    </row>
    <row r="455290" spans="68:68" customFormat="1">
      <c r="BP455290" s="90"/>
    </row>
    <row r="455291" spans="68:68" customFormat="1">
      <c r="BP455291" s="90"/>
    </row>
    <row r="455292" spans="68:68" customFormat="1">
      <c r="BP455292" s="90"/>
    </row>
    <row r="455293" spans="68:68" customFormat="1">
      <c r="BP455293" s="90"/>
    </row>
    <row r="455294" spans="68:68" customFormat="1">
      <c r="BP455294" s="90"/>
    </row>
    <row r="455295" spans="68:68" customFormat="1">
      <c r="BP455295" s="90"/>
    </row>
    <row r="455296" spans="68:68" customFormat="1">
      <c r="BP455296" s="90"/>
    </row>
    <row r="455297" spans="68:68" customFormat="1">
      <c r="BP455297" s="90"/>
    </row>
    <row r="455298" spans="68:68" customFormat="1">
      <c r="BP455298" s="90"/>
    </row>
    <row r="455299" spans="68:68" customFormat="1">
      <c r="BP455299" s="90"/>
    </row>
    <row r="455300" spans="68:68" customFormat="1">
      <c r="BP455300" s="90"/>
    </row>
    <row r="455301" spans="68:68" customFormat="1">
      <c r="BP455301" s="90"/>
    </row>
    <row r="455302" spans="68:68" customFormat="1">
      <c r="BP455302" s="90"/>
    </row>
    <row r="455303" spans="68:68" customFormat="1">
      <c r="BP455303" s="90"/>
    </row>
    <row r="455304" spans="68:68" customFormat="1">
      <c r="BP455304" s="90"/>
    </row>
    <row r="455305" spans="68:68" customFormat="1">
      <c r="BP455305" s="90"/>
    </row>
    <row r="455306" spans="68:68" customFormat="1">
      <c r="BP455306" s="90"/>
    </row>
    <row r="455307" spans="68:68" customFormat="1">
      <c r="BP455307" s="90"/>
    </row>
    <row r="455308" spans="68:68" customFormat="1">
      <c r="BP455308" s="90"/>
    </row>
    <row r="455309" spans="68:68" customFormat="1">
      <c r="BP455309" s="90"/>
    </row>
    <row r="455310" spans="68:68" customFormat="1">
      <c r="BP455310" s="90"/>
    </row>
    <row r="455311" spans="68:68" customFormat="1">
      <c r="BP455311" s="90"/>
    </row>
    <row r="455312" spans="68:68" customFormat="1">
      <c r="BP455312" s="90"/>
    </row>
    <row r="455313" spans="68:68" customFormat="1">
      <c r="BP455313" s="90"/>
    </row>
    <row r="455314" spans="68:68" customFormat="1">
      <c r="BP455314" s="90"/>
    </row>
    <row r="455315" spans="68:68" customFormat="1">
      <c r="BP455315" s="90"/>
    </row>
    <row r="455316" spans="68:68" customFormat="1">
      <c r="BP455316" s="90"/>
    </row>
    <row r="455317" spans="68:68" customFormat="1">
      <c r="BP455317" s="90"/>
    </row>
    <row r="455318" spans="68:68" customFormat="1">
      <c r="BP455318" s="90"/>
    </row>
    <row r="455319" spans="68:68" customFormat="1">
      <c r="BP455319" s="90"/>
    </row>
    <row r="455320" spans="68:68" customFormat="1">
      <c r="BP455320" s="90"/>
    </row>
    <row r="455321" spans="68:68" customFormat="1">
      <c r="BP455321" s="90"/>
    </row>
    <row r="455322" spans="68:68" customFormat="1">
      <c r="BP455322" s="90"/>
    </row>
    <row r="455323" spans="68:68" customFormat="1">
      <c r="BP455323" s="90"/>
    </row>
    <row r="455324" spans="68:68" customFormat="1">
      <c r="BP455324" s="90"/>
    </row>
    <row r="455325" spans="68:68" customFormat="1">
      <c r="BP455325" s="90"/>
    </row>
    <row r="455326" spans="68:68" customFormat="1">
      <c r="BP455326" s="90"/>
    </row>
    <row r="455327" spans="68:68" customFormat="1">
      <c r="BP455327" s="90"/>
    </row>
    <row r="455328" spans="68:68" customFormat="1">
      <c r="BP455328" s="90"/>
    </row>
    <row r="455329" spans="68:68" customFormat="1">
      <c r="BP455329" s="90"/>
    </row>
    <row r="455330" spans="68:68" customFormat="1">
      <c r="BP455330" s="90"/>
    </row>
    <row r="455331" spans="68:68" customFormat="1">
      <c r="BP455331" s="90"/>
    </row>
    <row r="455332" spans="68:68" customFormat="1">
      <c r="BP455332" s="90"/>
    </row>
    <row r="455333" spans="68:68" customFormat="1">
      <c r="BP455333" s="90"/>
    </row>
    <row r="455334" spans="68:68" customFormat="1">
      <c r="BP455334" s="90"/>
    </row>
    <row r="455335" spans="68:68" customFormat="1">
      <c r="BP455335" s="90"/>
    </row>
    <row r="455336" spans="68:68" customFormat="1">
      <c r="BP455336" s="90"/>
    </row>
    <row r="455337" spans="68:68" customFormat="1">
      <c r="BP455337" s="90"/>
    </row>
    <row r="455338" spans="68:68" customFormat="1">
      <c r="BP455338" s="90"/>
    </row>
    <row r="455339" spans="68:68" customFormat="1">
      <c r="BP455339" s="90"/>
    </row>
    <row r="455340" spans="68:68" customFormat="1">
      <c r="BP455340" s="90"/>
    </row>
    <row r="455341" spans="68:68" customFormat="1">
      <c r="BP455341" s="90"/>
    </row>
    <row r="455342" spans="68:68" customFormat="1">
      <c r="BP455342" s="90"/>
    </row>
    <row r="455343" spans="68:68" customFormat="1">
      <c r="BP455343" s="90"/>
    </row>
    <row r="455344" spans="68:68" customFormat="1">
      <c r="BP455344" s="90"/>
    </row>
    <row r="455345" spans="68:68" customFormat="1">
      <c r="BP455345" s="90"/>
    </row>
    <row r="455346" spans="68:68" customFormat="1">
      <c r="BP455346" s="90"/>
    </row>
    <row r="455347" spans="68:68" customFormat="1">
      <c r="BP455347" s="90"/>
    </row>
    <row r="455348" spans="68:68" customFormat="1">
      <c r="BP455348" s="90"/>
    </row>
    <row r="455349" spans="68:68" customFormat="1">
      <c r="BP455349" s="90"/>
    </row>
    <row r="455350" spans="68:68" customFormat="1">
      <c r="BP455350" s="90"/>
    </row>
    <row r="455351" spans="68:68" customFormat="1">
      <c r="BP455351" s="90"/>
    </row>
    <row r="455352" spans="68:68" customFormat="1">
      <c r="BP455352" s="90"/>
    </row>
    <row r="455353" spans="68:68" customFormat="1">
      <c r="BP455353" s="90"/>
    </row>
    <row r="455354" spans="68:68" customFormat="1">
      <c r="BP455354" s="90"/>
    </row>
    <row r="455355" spans="68:68" customFormat="1">
      <c r="BP455355" s="90"/>
    </row>
    <row r="455356" spans="68:68" customFormat="1">
      <c r="BP455356" s="90"/>
    </row>
    <row r="455357" spans="68:68" customFormat="1">
      <c r="BP455357" s="90"/>
    </row>
    <row r="455358" spans="68:68" customFormat="1">
      <c r="BP455358" s="90"/>
    </row>
    <row r="455359" spans="68:68" customFormat="1">
      <c r="BP455359" s="90"/>
    </row>
    <row r="455360" spans="68:68" customFormat="1">
      <c r="BP455360" s="90"/>
    </row>
    <row r="455361" spans="68:68" customFormat="1">
      <c r="BP455361" s="90"/>
    </row>
    <row r="455362" spans="68:68" customFormat="1">
      <c r="BP455362" s="90"/>
    </row>
    <row r="455363" spans="68:68" customFormat="1">
      <c r="BP455363" s="90"/>
    </row>
    <row r="455364" spans="68:68" customFormat="1">
      <c r="BP455364" s="90"/>
    </row>
    <row r="455365" spans="68:68" customFormat="1">
      <c r="BP455365" s="90"/>
    </row>
    <row r="455366" spans="68:68" customFormat="1">
      <c r="BP455366" s="90"/>
    </row>
    <row r="455367" spans="68:68" customFormat="1">
      <c r="BP455367" s="90"/>
    </row>
    <row r="455368" spans="68:68" customFormat="1">
      <c r="BP455368" s="90"/>
    </row>
    <row r="455369" spans="68:68" customFormat="1">
      <c r="BP455369" s="90"/>
    </row>
    <row r="455370" spans="68:68" customFormat="1">
      <c r="BP455370" s="90"/>
    </row>
    <row r="455371" spans="68:68" customFormat="1">
      <c r="BP455371" s="90"/>
    </row>
    <row r="455372" spans="68:68" customFormat="1">
      <c r="BP455372" s="90"/>
    </row>
    <row r="455373" spans="68:68" customFormat="1">
      <c r="BP455373" s="90"/>
    </row>
    <row r="455374" spans="68:68" customFormat="1">
      <c r="BP455374" s="90"/>
    </row>
    <row r="455375" spans="68:68" customFormat="1">
      <c r="BP455375" s="90"/>
    </row>
    <row r="455376" spans="68:68" customFormat="1">
      <c r="BP455376" s="90"/>
    </row>
    <row r="455377" spans="68:68" customFormat="1">
      <c r="BP455377" s="90"/>
    </row>
    <row r="455378" spans="68:68" customFormat="1">
      <c r="BP455378" s="90"/>
    </row>
    <row r="455379" spans="68:68" customFormat="1">
      <c r="BP455379" s="90"/>
    </row>
    <row r="455380" spans="68:68" customFormat="1">
      <c r="BP455380" s="90"/>
    </row>
    <row r="455381" spans="68:68" customFormat="1">
      <c r="BP455381" s="90"/>
    </row>
    <row r="455382" spans="68:68" customFormat="1">
      <c r="BP455382" s="90"/>
    </row>
    <row r="455383" spans="68:68" customFormat="1">
      <c r="BP455383" s="90"/>
    </row>
    <row r="455384" spans="68:68" customFormat="1">
      <c r="BP455384" s="90"/>
    </row>
    <row r="455385" spans="68:68" customFormat="1">
      <c r="BP455385" s="90"/>
    </row>
    <row r="455386" spans="68:68" customFormat="1">
      <c r="BP455386" s="90"/>
    </row>
    <row r="455387" spans="68:68" customFormat="1">
      <c r="BP455387" s="90"/>
    </row>
    <row r="455388" spans="68:68" customFormat="1">
      <c r="BP455388" s="90"/>
    </row>
    <row r="455389" spans="68:68" customFormat="1">
      <c r="BP455389" s="90"/>
    </row>
    <row r="455390" spans="68:68" customFormat="1">
      <c r="BP455390" s="90"/>
    </row>
    <row r="455391" spans="68:68" customFormat="1">
      <c r="BP455391" s="90"/>
    </row>
    <row r="455392" spans="68:68" customFormat="1">
      <c r="BP455392" s="90"/>
    </row>
    <row r="455393" spans="68:68" customFormat="1">
      <c r="BP455393" s="90"/>
    </row>
    <row r="455394" spans="68:68" customFormat="1">
      <c r="BP455394" s="90"/>
    </row>
    <row r="455395" spans="68:68" customFormat="1">
      <c r="BP455395" s="90"/>
    </row>
    <row r="455396" spans="68:68" customFormat="1">
      <c r="BP455396" s="90"/>
    </row>
    <row r="455397" spans="68:68" customFormat="1">
      <c r="BP455397" s="90"/>
    </row>
    <row r="455398" spans="68:68" customFormat="1">
      <c r="BP455398" s="90"/>
    </row>
    <row r="455399" spans="68:68" customFormat="1">
      <c r="BP455399" s="90"/>
    </row>
    <row r="455400" spans="68:68" customFormat="1">
      <c r="BP455400" s="90"/>
    </row>
    <row r="455401" spans="68:68" customFormat="1">
      <c r="BP455401" s="90"/>
    </row>
    <row r="455402" spans="68:68" customFormat="1">
      <c r="BP455402" s="90"/>
    </row>
    <row r="455403" spans="68:68" customFormat="1">
      <c r="BP455403" s="90"/>
    </row>
    <row r="455404" spans="68:68" customFormat="1">
      <c r="BP455404" s="90"/>
    </row>
    <row r="455405" spans="68:68" customFormat="1">
      <c r="BP455405" s="90"/>
    </row>
    <row r="455406" spans="68:68" customFormat="1">
      <c r="BP455406" s="90"/>
    </row>
    <row r="455407" spans="68:68" customFormat="1">
      <c r="BP455407" s="90"/>
    </row>
    <row r="455408" spans="68:68" customFormat="1">
      <c r="BP455408" s="90"/>
    </row>
    <row r="455409" spans="68:68" customFormat="1">
      <c r="BP455409" s="90"/>
    </row>
    <row r="455410" spans="68:68" customFormat="1">
      <c r="BP455410" s="90"/>
    </row>
    <row r="455411" spans="68:68" customFormat="1">
      <c r="BP455411" s="90"/>
    </row>
    <row r="455412" spans="68:68" customFormat="1">
      <c r="BP455412" s="90"/>
    </row>
    <row r="455413" spans="68:68" customFormat="1">
      <c r="BP455413" s="90"/>
    </row>
    <row r="455414" spans="68:68" customFormat="1">
      <c r="BP455414" s="90"/>
    </row>
    <row r="455415" spans="68:68" customFormat="1">
      <c r="BP455415" s="90"/>
    </row>
    <row r="455416" spans="68:68" customFormat="1">
      <c r="BP455416" s="90"/>
    </row>
    <row r="455417" spans="68:68" customFormat="1">
      <c r="BP455417" s="90"/>
    </row>
    <row r="455418" spans="68:68" customFormat="1">
      <c r="BP455418" s="90"/>
    </row>
    <row r="455419" spans="68:68" customFormat="1">
      <c r="BP455419" s="90"/>
    </row>
    <row r="455420" spans="68:68" customFormat="1">
      <c r="BP455420" s="90"/>
    </row>
    <row r="455421" spans="68:68" customFormat="1">
      <c r="BP455421" s="90"/>
    </row>
    <row r="455422" spans="68:68" customFormat="1">
      <c r="BP455422" s="90"/>
    </row>
    <row r="455423" spans="68:68" customFormat="1">
      <c r="BP455423" s="90"/>
    </row>
    <row r="455424" spans="68:68" customFormat="1">
      <c r="BP455424" s="90"/>
    </row>
    <row r="455425" spans="68:68" customFormat="1">
      <c r="BP455425" s="90"/>
    </row>
    <row r="455426" spans="68:68" customFormat="1">
      <c r="BP455426" s="90"/>
    </row>
    <row r="455427" spans="68:68" customFormat="1">
      <c r="BP455427" s="90"/>
    </row>
    <row r="455428" spans="68:68" customFormat="1">
      <c r="BP455428" s="90"/>
    </row>
    <row r="455429" spans="68:68" customFormat="1">
      <c r="BP455429" s="90"/>
    </row>
    <row r="455430" spans="68:68" customFormat="1">
      <c r="BP455430" s="90"/>
    </row>
    <row r="455431" spans="68:68" customFormat="1">
      <c r="BP455431" s="90"/>
    </row>
    <row r="455432" spans="68:68" customFormat="1">
      <c r="BP455432" s="90"/>
    </row>
    <row r="455433" spans="68:68" customFormat="1">
      <c r="BP455433" s="90"/>
    </row>
    <row r="455434" spans="68:68" customFormat="1">
      <c r="BP455434" s="90"/>
    </row>
    <row r="455435" spans="68:68" customFormat="1">
      <c r="BP455435" s="90"/>
    </row>
    <row r="455436" spans="68:68" customFormat="1">
      <c r="BP455436" s="90"/>
    </row>
    <row r="455437" spans="68:68" customFormat="1">
      <c r="BP455437" s="90"/>
    </row>
    <row r="455438" spans="68:68" customFormat="1">
      <c r="BP455438" s="90"/>
    </row>
    <row r="455439" spans="68:68" customFormat="1">
      <c r="BP455439" s="90"/>
    </row>
    <row r="455440" spans="68:68" customFormat="1">
      <c r="BP455440" s="90"/>
    </row>
    <row r="455441" spans="68:68" customFormat="1">
      <c r="BP455441" s="90"/>
    </row>
    <row r="455442" spans="68:68" customFormat="1">
      <c r="BP455442" s="90"/>
    </row>
    <row r="455443" spans="68:68" customFormat="1">
      <c r="BP455443" s="90"/>
    </row>
    <row r="455444" spans="68:68" customFormat="1">
      <c r="BP455444" s="90"/>
    </row>
    <row r="455445" spans="68:68" customFormat="1">
      <c r="BP455445" s="90"/>
    </row>
    <row r="455446" spans="68:68" customFormat="1">
      <c r="BP455446" s="90"/>
    </row>
    <row r="455447" spans="68:68" customFormat="1">
      <c r="BP455447" s="90"/>
    </row>
    <row r="455448" spans="68:68" customFormat="1">
      <c r="BP455448" s="90"/>
    </row>
    <row r="455449" spans="68:68" customFormat="1">
      <c r="BP455449" s="90"/>
    </row>
    <row r="455450" spans="68:68" customFormat="1">
      <c r="BP455450" s="90"/>
    </row>
    <row r="455451" spans="68:68" customFormat="1">
      <c r="BP455451" s="90"/>
    </row>
    <row r="455452" spans="68:68" customFormat="1">
      <c r="BP455452" s="90"/>
    </row>
    <row r="455453" spans="68:68" customFormat="1">
      <c r="BP455453" s="90"/>
    </row>
    <row r="455454" spans="68:68" customFormat="1">
      <c r="BP455454" s="90"/>
    </row>
    <row r="455455" spans="68:68" customFormat="1">
      <c r="BP455455" s="90"/>
    </row>
    <row r="455456" spans="68:68" customFormat="1">
      <c r="BP455456" s="90"/>
    </row>
    <row r="455457" spans="68:68" customFormat="1">
      <c r="BP455457" s="90"/>
    </row>
    <row r="455458" spans="68:68" customFormat="1">
      <c r="BP455458" s="90"/>
    </row>
    <row r="455459" spans="68:68" customFormat="1">
      <c r="BP455459" s="90"/>
    </row>
    <row r="455460" spans="68:68" customFormat="1">
      <c r="BP455460" s="90"/>
    </row>
    <row r="455461" spans="68:68" customFormat="1">
      <c r="BP455461" s="90"/>
    </row>
    <row r="455462" spans="68:68" customFormat="1">
      <c r="BP455462" s="90"/>
    </row>
    <row r="455463" spans="68:68" customFormat="1">
      <c r="BP455463" s="90"/>
    </row>
    <row r="455464" spans="68:68" customFormat="1">
      <c r="BP455464" s="90"/>
    </row>
    <row r="455465" spans="68:68" customFormat="1">
      <c r="BP455465" s="90"/>
    </row>
    <row r="455466" spans="68:68" customFormat="1">
      <c r="BP455466" s="90"/>
    </row>
    <row r="455467" spans="68:68" customFormat="1">
      <c r="BP455467" s="90"/>
    </row>
    <row r="455468" spans="68:68" customFormat="1">
      <c r="BP455468" s="90"/>
    </row>
    <row r="455469" spans="68:68" customFormat="1">
      <c r="BP455469" s="90"/>
    </row>
    <row r="455470" spans="68:68" customFormat="1">
      <c r="BP455470" s="90"/>
    </row>
    <row r="455471" spans="68:68" customFormat="1">
      <c r="BP455471" s="90"/>
    </row>
    <row r="455472" spans="68:68" customFormat="1">
      <c r="BP455472" s="90"/>
    </row>
    <row r="455473" spans="68:68" customFormat="1">
      <c r="BP455473" s="90"/>
    </row>
    <row r="455474" spans="68:68" customFormat="1">
      <c r="BP455474" s="90"/>
    </row>
    <row r="455475" spans="68:68" customFormat="1">
      <c r="BP455475" s="90"/>
    </row>
    <row r="455476" spans="68:68" customFormat="1">
      <c r="BP455476" s="90"/>
    </row>
    <row r="455477" spans="68:68" customFormat="1">
      <c r="BP455477" s="90"/>
    </row>
    <row r="455478" spans="68:68" customFormat="1">
      <c r="BP455478" s="90"/>
    </row>
    <row r="455479" spans="68:68" customFormat="1">
      <c r="BP455479" s="90"/>
    </row>
    <row r="455480" spans="68:68" customFormat="1">
      <c r="BP455480" s="90"/>
    </row>
    <row r="455481" spans="68:68" customFormat="1">
      <c r="BP455481" s="90"/>
    </row>
    <row r="455482" spans="68:68" customFormat="1">
      <c r="BP455482" s="90"/>
    </row>
    <row r="455483" spans="68:68" customFormat="1">
      <c r="BP455483" s="90"/>
    </row>
    <row r="455484" spans="68:68" customFormat="1">
      <c r="BP455484" s="90"/>
    </row>
    <row r="455485" spans="68:68" customFormat="1">
      <c r="BP455485" s="90"/>
    </row>
    <row r="455486" spans="68:68" customFormat="1">
      <c r="BP455486" s="90"/>
    </row>
    <row r="455487" spans="68:68" customFormat="1">
      <c r="BP455487" s="90"/>
    </row>
    <row r="455488" spans="68:68" customFormat="1">
      <c r="BP455488" s="90"/>
    </row>
    <row r="455489" spans="68:68" customFormat="1">
      <c r="BP455489" s="90"/>
    </row>
    <row r="455490" spans="68:68" customFormat="1">
      <c r="BP455490" s="90"/>
    </row>
    <row r="455491" spans="68:68" customFormat="1">
      <c r="BP455491" s="90"/>
    </row>
    <row r="455492" spans="68:68" customFormat="1">
      <c r="BP455492" s="90"/>
    </row>
    <row r="455493" spans="68:68" customFormat="1">
      <c r="BP455493" s="90"/>
    </row>
    <row r="455494" spans="68:68" customFormat="1">
      <c r="BP455494" s="90"/>
    </row>
    <row r="455495" spans="68:68" customFormat="1">
      <c r="BP455495" s="90"/>
    </row>
    <row r="455496" spans="68:68" customFormat="1">
      <c r="BP455496" s="90"/>
    </row>
    <row r="455497" spans="68:68" customFormat="1">
      <c r="BP455497" s="90"/>
    </row>
    <row r="455498" spans="68:68" customFormat="1">
      <c r="BP455498" s="90"/>
    </row>
    <row r="455499" spans="68:68" customFormat="1">
      <c r="BP455499" s="90"/>
    </row>
    <row r="455500" spans="68:68" customFormat="1">
      <c r="BP455500" s="90"/>
    </row>
    <row r="455501" spans="68:68" customFormat="1">
      <c r="BP455501" s="90"/>
    </row>
    <row r="455502" spans="68:68" customFormat="1">
      <c r="BP455502" s="90"/>
    </row>
    <row r="455503" spans="68:68" customFormat="1">
      <c r="BP455503" s="90"/>
    </row>
    <row r="455504" spans="68:68" customFormat="1">
      <c r="BP455504" s="90"/>
    </row>
    <row r="455505" spans="68:68" customFormat="1">
      <c r="BP455505" s="90"/>
    </row>
    <row r="455506" spans="68:68" customFormat="1">
      <c r="BP455506" s="90"/>
    </row>
    <row r="455507" spans="68:68" customFormat="1">
      <c r="BP455507" s="90"/>
    </row>
    <row r="455508" spans="68:68" customFormat="1">
      <c r="BP455508" s="90"/>
    </row>
    <row r="455509" spans="68:68" customFormat="1">
      <c r="BP455509" s="90"/>
    </row>
    <row r="455510" spans="68:68" customFormat="1">
      <c r="BP455510" s="90"/>
    </row>
    <row r="455511" spans="68:68" customFormat="1">
      <c r="BP455511" s="90"/>
    </row>
    <row r="455512" spans="68:68" customFormat="1">
      <c r="BP455512" s="90"/>
    </row>
    <row r="455513" spans="68:68" customFormat="1">
      <c r="BP455513" s="90"/>
    </row>
    <row r="455514" spans="68:68" customFormat="1">
      <c r="BP455514" s="90"/>
    </row>
    <row r="455515" spans="68:68" customFormat="1">
      <c r="BP455515" s="90"/>
    </row>
    <row r="455516" spans="68:68" customFormat="1">
      <c r="BP455516" s="90"/>
    </row>
    <row r="455517" spans="68:68" customFormat="1">
      <c r="BP455517" s="90"/>
    </row>
    <row r="455518" spans="68:68" customFormat="1">
      <c r="BP455518" s="90"/>
    </row>
    <row r="455519" spans="68:68" customFormat="1">
      <c r="BP455519" s="90"/>
    </row>
    <row r="455520" spans="68:68" customFormat="1">
      <c r="BP455520" s="90"/>
    </row>
    <row r="455521" spans="68:68" customFormat="1">
      <c r="BP455521" s="90"/>
    </row>
    <row r="455522" spans="68:68" customFormat="1">
      <c r="BP455522" s="90"/>
    </row>
    <row r="455523" spans="68:68" customFormat="1">
      <c r="BP455523" s="90"/>
    </row>
    <row r="455524" spans="68:68" customFormat="1">
      <c r="BP455524" s="90"/>
    </row>
    <row r="455525" spans="68:68" customFormat="1">
      <c r="BP455525" s="90"/>
    </row>
    <row r="455526" spans="68:68" customFormat="1">
      <c r="BP455526" s="90"/>
    </row>
    <row r="455527" spans="68:68" customFormat="1">
      <c r="BP455527" s="90"/>
    </row>
    <row r="455528" spans="68:68" customFormat="1">
      <c r="BP455528" s="90"/>
    </row>
    <row r="455529" spans="68:68" customFormat="1">
      <c r="BP455529" s="90"/>
    </row>
    <row r="455530" spans="68:68" customFormat="1">
      <c r="BP455530" s="90"/>
    </row>
    <row r="455531" spans="68:68" customFormat="1">
      <c r="BP455531" s="90"/>
    </row>
    <row r="455532" spans="68:68" customFormat="1">
      <c r="BP455532" s="90"/>
    </row>
    <row r="455533" spans="68:68" customFormat="1">
      <c r="BP455533" s="90"/>
    </row>
    <row r="455534" spans="68:68" customFormat="1">
      <c r="BP455534" s="90"/>
    </row>
    <row r="455535" spans="68:68" customFormat="1">
      <c r="BP455535" s="90"/>
    </row>
    <row r="455536" spans="68:68" customFormat="1">
      <c r="BP455536" s="90"/>
    </row>
    <row r="455537" spans="68:68" customFormat="1">
      <c r="BP455537" s="90"/>
    </row>
    <row r="455538" spans="68:68" customFormat="1">
      <c r="BP455538" s="90"/>
    </row>
    <row r="455539" spans="68:68" customFormat="1">
      <c r="BP455539" s="90"/>
    </row>
    <row r="455540" spans="68:68" customFormat="1">
      <c r="BP455540" s="90"/>
    </row>
    <row r="455541" spans="68:68" customFormat="1">
      <c r="BP455541" s="90"/>
    </row>
    <row r="455542" spans="68:68" customFormat="1">
      <c r="BP455542" s="90"/>
    </row>
    <row r="455543" spans="68:68" customFormat="1">
      <c r="BP455543" s="90"/>
    </row>
    <row r="455544" spans="68:68" customFormat="1">
      <c r="BP455544" s="90"/>
    </row>
    <row r="455545" spans="68:68" customFormat="1">
      <c r="BP455545" s="90"/>
    </row>
    <row r="455546" spans="68:68" customFormat="1">
      <c r="BP455546" s="90"/>
    </row>
    <row r="455547" spans="68:68" customFormat="1">
      <c r="BP455547" s="90"/>
    </row>
    <row r="455548" spans="68:68" customFormat="1">
      <c r="BP455548" s="90"/>
    </row>
    <row r="455549" spans="68:68" customFormat="1">
      <c r="BP455549" s="90"/>
    </row>
    <row r="455550" spans="68:68" customFormat="1">
      <c r="BP455550" s="90"/>
    </row>
    <row r="455551" spans="68:68" customFormat="1">
      <c r="BP455551" s="90"/>
    </row>
    <row r="455552" spans="68:68" customFormat="1">
      <c r="BP455552" s="90"/>
    </row>
    <row r="455553" spans="68:68" customFormat="1">
      <c r="BP455553" s="90"/>
    </row>
    <row r="455554" spans="68:68" customFormat="1">
      <c r="BP455554" s="90"/>
    </row>
    <row r="455555" spans="68:68" customFormat="1">
      <c r="BP455555" s="90"/>
    </row>
    <row r="455556" spans="68:68" customFormat="1">
      <c r="BP455556" s="90"/>
    </row>
    <row r="455557" spans="68:68" customFormat="1">
      <c r="BP455557" s="90"/>
    </row>
    <row r="455558" spans="68:68" customFormat="1">
      <c r="BP455558" s="90"/>
    </row>
    <row r="455559" spans="68:68" customFormat="1">
      <c r="BP455559" s="90"/>
    </row>
    <row r="455560" spans="68:68" customFormat="1">
      <c r="BP455560" s="90"/>
    </row>
    <row r="455561" spans="68:68" customFormat="1">
      <c r="BP455561" s="90"/>
    </row>
    <row r="455562" spans="68:68" customFormat="1">
      <c r="BP455562" s="90"/>
    </row>
    <row r="455563" spans="68:68" customFormat="1">
      <c r="BP455563" s="90"/>
    </row>
    <row r="455564" spans="68:68" customFormat="1">
      <c r="BP455564" s="90"/>
    </row>
    <row r="455565" spans="68:68" customFormat="1">
      <c r="BP455565" s="90"/>
    </row>
    <row r="455566" spans="68:68" customFormat="1">
      <c r="BP455566" s="90"/>
    </row>
    <row r="455567" spans="68:68" customFormat="1">
      <c r="BP455567" s="90"/>
    </row>
    <row r="455568" spans="68:68" customFormat="1">
      <c r="BP455568" s="90"/>
    </row>
    <row r="455569" spans="68:68" customFormat="1">
      <c r="BP455569" s="90"/>
    </row>
    <row r="455570" spans="68:68" customFormat="1">
      <c r="BP455570" s="90"/>
    </row>
    <row r="455571" spans="68:68" customFormat="1">
      <c r="BP455571" s="90"/>
    </row>
    <row r="455572" spans="68:68" customFormat="1">
      <c r="BP455572" s="90"/>
    </row>
    <row r="455573" spans="68:68" customFormat="1">
      <c r="BP455573" s="90"/>
    </row>
    <row r="455574" spans="68:68" customFormat="1">
      <c r="BP455574" s="90"/>
    </row>
    <row r="455575" spans="68:68" customFormat="1">
      <c r="BP455575" s="90"/>
    </row>
    <row r="455576" spans="68:68" customFormat="1">
      <c r="BP455576" s="90"/>
    </row>
    <row r="455577" spans="68:68" customFormat="1">
      <c r="BP455577" s="90"/>
    </row>
    <row r="455578" spans="68:68" customFormat="1">
      <c r="BP455578" s="90"/>
    </row>
    <row r="455579" spans="68:68" customFormat="1">
      <c r="BP455579" s="90"/>
    </row>
    <row r="455580" spans="68:68" customFormat="1">
      <c r="BP455580" s="90"/>
    </row>
    <row r="455581" spans="68:68" customFormat="1">
      <c r="BP455581" s="90"/>
    </row>
    <row r="455582" spans="68:68" customFormat="1">
      <c r="BP455582" s="90"/>
    </row>
    <row r="455583" spans="68:68" customFormat="1">
      <c r="BP455583" s="90"/>
    </row>
    <row r="455584" spans="68:68" customFormat="1">
      <c r="BP455584" s="90"/>
    </row>
    <row r="455585" spans="68:68" customFormat="1">
      <c r="BP455585" s="90"/>
    </row>
    <row r="455586" spans="68:68" customFormat="1">
      <c r="BP455586" s="90"/>
    </row>
    <row r="455587" spans="68:68" customFormat="1">
      <c r="BP455587" s="90"/>
    </row>
    <row r="455588" spans="68:68" customFormat="1">
      <c r="BP455588" s="90"/>
    </row>
    <row r="455589" spans="68:68" customFormat="1">
      <c r="BP455589" s="90"/>
    </row>
    <row r="455590" spans="68:68" customFormat="1">
      <c r="BP455590" s="90"/>
    </row>
    <row r="455591" spans="68:68" customFormat="1">
      <c r="BP455591" s="90"/>
    </row>
    <row r="455592" spans="68:68" customFormat="1">
      <c r="BP455592" s="90"/>
    </row>
    <row r="455593" spans="68:68" customFormat="1">
      <c r="BP455593" s="90"/>
    </row>
    <row r="455594" spans="68:68" customFormat="1">
      <c r="BP455594" s="90"/>
    </row>
    <row r="455595" spans="68:68" customFormat="1">
      <c r="BP455595" s="90"/>
    </row>
    <row r="455596" spans="68:68" customFormat="1">
      <c r="BP455596" s="90"/>
    </row>
    <row r="455597" spans="68:68" customFormat="1">
      <c r="BP455597" s="90"/>
    </row>
    <row r="455598" spans="68:68" customFormat="1">
      <c r="BP455598" s="90"/>
    </row>
    <row r="455599" spans="68:68" customFormat="1">
      <c r="BP455599" s="90"/>
    </row>
    <row r="455600" spans="68:68" customFormat="1">
      <c r="BP455600" s="90"/>
    </row>
    <row r="455601" spans="68:68" customFormat="1">
      <c r="BP455601" s="90"/>
    </row>
    <row r="455602" spans="68:68" customFormat="1">
      <c r="BP455602" s="90"/>
    </row>
    <row r="455603" spans="68:68" customFormat="1">
      <c r="BP455603" s="90"/>
    </row>
    <row r="455604" spans="68:68" customFormat="1">
      <c r="BP455604" s="90"/>
    </row>
    <row r="455605" spans="68:68" customFormat="1">
      <c r="BP455605" s="90"/>
    </row>
    <row r="455606" spans="68:68" customFormat="1">
      <c r="BP455606" s="90"/>
    </row>
    <row r="455607" spans="68:68" customFormat="1">
      <c r="BP455607" s="90"/>
    </row>
    <row r="455608" spans="68:68" customFormat="1">
      <c r="BP455608" s="90"/>
    </row>
    <row r="455609" spans="68:68" customFormat="1">
      <c r="BP455609" s="90"/>
    </row>
    <row r="455610" spans="68:68" customFormat="1">
      <c r="BP455610" s="90"/>
    </row>
    <row r="455611" spans="68:68" customFormat="1">
      <c r="BP455611" s="90"/>
    </row>
    <row r="455612" spans="68:68" customFormat="1">
      <c r="BP455612" s="90"/>
    </row>
    <row r="455613" spans="68:68" customFormat="1">
      <c r="BP455613" s="90"/>
    </row>
    <row r="455614" spans="68:68" customFormat="1">
      <c r="BP455614" s="90"/>
    </row>
    <row r="455615" spans="68:68" customFormat="1">
      <c r="BP455615" s="90"/>
    </row>
    <row r="455616" spans="68:68" customFormat="1">
      <c r="BP455616" s="90"/>
    </row>
    <row r="455617" spans="68:68" customFormat="1">
      <c r="BP455617" s="90"/>
    </row>
    <row r="455618" spans="68:68" customFormat="1">
      <c r="BP455618" s="90"/>
    </row>
    <row r="455619" spans="68:68" customFormat="1">
      <c r="BP455619" s="90"/>
    </row>
    <row r="455620" spans="68:68" customFormat="1">
      <c r="BP455620" s="90"/>
    </row>
    <row r="455621" spans="68:68" customFormat="1">
      <c r="BP455621" s="90"/>
    </row>
    <row r="455622" spans="68:68" customFormat="1">
      <c r="BP455622" s="90"/>
    </row>
    <row r="455623" spans="68:68" customFormat="1">
      <c r="BP455623" s="90"/>
    </row>
    <row r="455624" spans="68:68" customFormat="1">
      <c r="BP455624" s="90"/>
    </row>
    <row r="455625" spans="68:68" customFormat="1">
      <c r="BP455625" s="90"/>
    </row>
    <row r="455626" spans="68:68" customFormat="1">
      <c r="BP455626" s="90"/>
    </row>
    <row r="455627" spans="68:68" customFormat="1">
      <c r="BP455627" s="90"/>
    </row>
    <row r="455628" spans="68:68" customFormat="1">
      <c r="BP455628" s="90"/>
    </row>
    <row r="455629" spans="68:68" customFormat="1">
      <c r="BP455629" s="90"/>
    </row>
    <row r="455630" spans="68:68" customFormat="1">
      <c r="BP455630" s="90"/>
    </row>
    <row r="455631" spans="68:68" customFormat="1">
      <c r="BP455631" s="90"/>
    </row>
    <row r="455632" spans="68:68" customFormat="1">
      <c r="BP455632" s="90"/>
    </row>
    <row r="455633" spans="68:68" customFormat="1">
      <c r="BP455633" s="90"/>
    </row>
    <row r="455634" spans="68:68" customFormat="1">
      <c r="BP455634" s="90"/>
    </row>
    <row r="455635" spans="68:68" customFormat="1">
      <c r="BP455635" s="90"/>
    </row>
    <row r="455636" spans="68:68" customFormat="1">
      <c r="BP455636" s="90"/>
    </row>
    <row r="455637" spans="68:68" customFormat="1">
      <c r="BP455637" s="90"/>
    </row>
    <row r="455638" spans="68:68" customFormat="1">
      <c r="BP455638" s="90"/>
    </row>
    <row r="455639" spans="68:68" customFormat="1">
      <c r="BP455639" s="90"/>
    </row>
    <row r="455640" spans="68:68" customFormat="1">
      <c r="BP455640" s="90"/>
    </row>
    <row r="455641" spans="68:68" customFormat="1">
      <c r="BP455641" s="90"/>
    </row>
    <row r="455642" spans="68:68" customFormat="1">
      <c r="BP455642" s="90"/>
    </row>
    <row r="455643" spans="68:68" customFormat="1">
      <c r="BP455643" s="90"/>
    </row>
    <row r="455644" spans="68:68" customFormat="1">
      <c r="BP455644" s="90"/>
    </row>
    <row r="455645" spans="68:68" customFormat="1">
      <c r="BP455645" s="90"/>
    </row>
    <row r="455646" spans="68:68" customFormat="1">
      <c r="BP455646" s="90"/>
    </row>
    <row r="455647" spans="68:68" customFormat="1">
      <c r="BP455647" s="90"/>
    </row>
    <row r="455648" spans="68:68" customFormat="1">
      <c r="BP455648" s="90"/>
    </row>
    <row r="455649" spans="68:68" customFormat="1">
      <c r="BP455649" s="90"/>
    </row>
    <row r="455650" spans="68:68" customFormat="1">
      <c r="BP455650" s="90"/>
    </row>
    <row r="455651" spans="68:68" customFormat="1">
      <c r="BP455651" s="90"/>
    </row>
    <row r="455652" spans="68:68" customFormat="1">
      <c r="BP455652" s="90"/>
    </row>
    <row r="455653" spans="68:68" customFormat="1">
      <c r="BP455653" s="90"/>
    </row>
    <row r="455654" spans="68:68" customFormat="1">
      <c r="BP455654" s="90"/>
    </row>
    <row r="455655" spans="68:68" customFormat="1">
      <c r="BP455655" s="90"/>
    </row>
    <row r="455656" spans="68:68" customFormat="1">
      <c r="BP455656" s="90"/>
    </row>
    <row r="455657" spans="68:68" customFormat="1">
      <c r="BP455657" s="90"/>
    </row>
    <row r="455658" spans="68:68" customFormat="1">
      <c r="BP455658" s="90"/>
    </row>
    <row r="455659" spans="68:68" customFormat="1">
      <c r="BP455659" s="90"/>
    </row>
    <row r="455660" spans="68:68" customFormat="1">
      <c r="BP455660" s="90"/>
    </row>
    <row r="455661" spans="68:68" customFormat="1">
      <c r="BP455661" s="90"/>
    </row>
    <row r="455662" spans="68:68" customFormat="1">
      <c r="BP455662" s="90"/>
    </row>
    <row r="455663" spans="68:68" customFormat="1">
      <c r="BP455663" s="90"/>
    </row>
    <row r="455664" spans="68:68" customFormat="1">
      <c r="BP455664" s="90"/>
    </row>
    <row r="455665" spans="68:68" customFormat="1">
      <c r="BP455665" s="90"/>
    </row>
    <row r="455666" spans="68:68" customFormat="1">
      <c r="BP455666" s="90"/>
    </row>
    <row r="455667" spans="68:68" customFormat="1">
      <c r="BP455667" s="90"/>
    </row>
    <row r="455668" spans="68:68" customFormat="1">
      <c r="BP455668" s="90"/>
    </row>
    <row r="455669" spans="68:68" customFormat="1">
      <c r="BP455669" s="90"/>
    </row>
    <row r="455670" spans="68:68" customFormat="1">
      <c r="BP455670" s="90"/>
    </row>
    <row r="455671" spans="68:68" customFormat="1">
      <c r="BP455671" s="90"/>
    </row>
    <row r="455672" spans="68:68" customFormat="1">
      <c r="BP455672" s="90"/>
    </row>
    <row r="455673" spans="68:68" customFormat="1">
      <c r="BP455673" s="90"/>
    </row>
    <row r="455674" spans="68:68" customFormat="1">
      <c r="BP455674" s="90"/>
    </row>
    <row r="455675" spans="68:68" customFormat="1">
      <c r="BP455675" s="90"/>
    </row>
    <row r="455676" spans="68:68" customFormat="1">
      <c r="BP455676" s="90"/>
    </row>
    <row r="455677" spans="68:68" customFormat="1">
      <c r="BP455677" s="90"/>
    </row>
    <row r="455678" spans="68:68" customFormat="1">
      <c r="BP455678" s="90"/>
    </row>
    <row r="455679" spans="68:68" customFormat="1">
      <c r="BP455679" s="90"/>
    </row>
    <row r="455680" spans="68:68" customFormat="1">
      <c r="BP455680" s="90"/>
    </row>
    <row r="455681" spans="68:68" customFormat="1">
      <c r="BP455681" s="90"/>
    </row>
    <row r="455682" spans="68:68" customFormat="1">
      <c r="BP455682" s="90"/>
    </row>
    <row r="455683" spans="68:68" customFormat="1">
      <c r="BP455683" s="90"/>
    </row>
    <row r="455684" spans="68:68" customFormat="1">
      <c r="BP455684" s="90"/>
    </row>
    <row r="455685" spans="68:68" customFormat="1">
      <c r="BP455685" s="90"/>
    </row>
    <row r="455686" spans="68:68" customFormat="1">
      <c r="BP455686" s="90"/>
    </row>
    <row r="455687" spans="68:68" customFormat="1">
      <c r="BP455687" s="90"/>
    </row>
    <row r="455688" spans="68:68" customFormat="1">
      <c r="BP455688" s="90"/>
    </row>
    <row r="455689" spans="68:68" customFormat="1">
      <c r="BP455689" s="90"/>
    </row>
    <row r="455690" spans="68:68" customFormat="1">
      <c r="BP455690" s="90"/>
    </row>
    <row r="455691" spans="68:68" customFormat="1">
      <c r="BP455691" s="90"/>
    </row>
    <row r="455692" spans="68:68" customFormat="1">
      <c r="BP455692" s="90"/>
    </row>
    <row r="455693" spans="68:68" customFormat="1">
      <c r="BP455693" s="90"/>
    </row>
    <row r="455694" spans="68:68" customFormat="1">
      <c r="BP455694" s="90"/>
    </row>
    <row r="455695" spans="68:68" customFormat="1">
      <c r="BP455695" s="90"/>
    </row>
    <row r="455696" spans="68:68" customFormat="1">
      <c r="BP455696" s="90"/>
    </row>
    <row r="455697" spans="68:68" customFormat="1">
      <c r="BP455697" s="90"/>
    </row>
    <row r="455698" spans="68:68" customFormat="1">
      <c r="BP455698" s="90"/>
    </row>
    <row r="455699" spans="68:68" customFormat="1">
      <c r="BP455699" s="90"/>
    </row>
    <row r="455700" spans="68:68" customFormat="1">
      <c r="BP455700" s="90"/>
    </row>
    <row r="455701" spans="68:68" customFormat="1">
      <c r="BP455701" s="90"/>
    </row>
    <row r="455702" spans="68:68" customFormat="1">
      <c r="BP455702" s="90"/>
    </row>
    <row r="455703" spans="68:68" customFormat="1">
      <c r="BP455703" s="90"/>
    </row>
    <row r="455704" spans="68:68" customFormat="1">
      <c r="BP455704" s="90"/>
    </row>
    <row r="455705" spans="68:68" customFormat="1">
      <c r="BP455705" s="90"/>
    </row>
    <row r="455706" spans="68:68" customFormat="1">
      <c r="BP455706" s="90"/>
    </row>
    <row r="455707" spans="68:68" customFormat="1">
      <c r="BP455707" s="90"/>
    </row>
    <row r="455708" spans="68:68" customFormat="1">
      <c r="BP455708" s="90"/>
    </row>
    <row r="455709" spans="68:68" customFormat="1">
      <c r="BP455709" s="90"/>
    </row>
    <row r="455710" spans="68:68" customFormat="1">
      <c r="BP455710" s="90"/>
    </row>
    <row r="455711" spans="68:68" customFormat="1">
      <c r="BP455711" s="90"/>
    </row>
    <row r="455712" spans="68:68" customFormat="1">
      <c r="BP455712" s="90"/>
    </row>
    <row r="455713" spans="68:68" customFormat="1">
      <c r="BP455713" s="90"/>
    </row>
    <row r="455714" spans="68:68" customFormat="1">
      <c r="BP455714" s="90"/>
    </row>
    <row r="455715" spans="68:68" customFormat="1">
      <c r="BP455715" s="90"/>
    </row>
    <row r="455716" spans="68:68" customFormat="1">
      <c r="BP455716" s="90"/>
    </row>
    <row r="455717" spans="68:68" customFormat="1">
      <c r="BP455717" s="90"/>
    </row>
    <row r="455718" spans="68:68" customFormat="1">
      <c r="BP455718" s="90"/>
    </row>
    <row r="455719" spans="68:68" customFormat="1">
      <c r="BP455719" s="90"/>
    </row>
    <row r="455720" spans="68:68" customFormat="1">
      <c r="BP455720" s="90"/>
    </row>
    <row r="455721" spans="68:68" customFormat="1">
      <c r="BP455721" s="90"/>
    </row>
    <row r="455722" spans="68:68" customFormat="1">
      <c r="BP455722" s="90"/>
    </row>
    <row r="455723" spans="68:68" customFormat="1">
      <c r="BP455723" s="90"/>
    </row>
    <row r="455724" spans="68:68" customFormat="1">
      <c r="BP455724" s="90"/>
    </row>
    <row r="455725" spans="68:68" customFormat="1">
      <c r="BP455725" s="90"/>
    </row>
    <row r="455726" spans="68:68" customFormat="1">
      <c r="BP455726" s="90"/>
    </row>
    <row r="455727" spans="68:68" customFormat="1">
      <c r="BP455727" s="90"/>
    </row>
    <row r="455728" spans="68:68" customFormat="1">
      <c r="BP455728" s="90"/>
    </row>
    <row r="455729" spans="68:68" customFormat="1">
      <c r="BP455729" s="90"/>
    </row>
    <row r="455730" spans="68:68" customFormat="1">
      <c r="BP455730" s="90"/>
    </row>
    <row r="455731" spans="68:68" customFormat="1">
      <c r="BP455731" s="90"/>
    </row>
    <row r="455732" spans="68:68" customFormat="1">
      <c r="BP455732" s="90"/>
    </row>
    <row r="455733" spans="68:68" customFormat="1">
      <c r="BP455733" s="90"/>
    </row>
    <row r="455734" spans="68:68" customFormat="1">
      <c r="BP455734" s="90"/>
    </row>
    <row r="455735" spans="68:68" customFormat="1">
      <c r="BP455735" s="90"/>
    </row>
    <row r="455736" spans="68:68" customFormat="1">
      <c r="BP455736" s="90"/>
    </row>
    <row r="455737" spans="68:68" customFormat="1">
      <c r="BP455737" s="90"/>
    </row>
    <row r="455738" spans="68:68" customFormat="1">
      <c r="BP455738" s="90"/>
    </row>
    <row r="455739" spans="68:68" customFormat="1">
      <c r="BP455739" s="90"/>
    </row>
    <row r="455740" spans="68:68" customFormat="1">
      <c r="BP455740" s="90"/>
    </row>
    <row r="455741" spans="68:68" customFormat="1">
      <c r="BP455741" s="90"/>
    </row>
    <row r="455742" spans="68:68" customFormat="1">
      <c r="BP455742" s="90"/>
    </row>
    <row r="455743" spans="68:68" customFormat="1">
      <c r="BP455743" s="90"/>
    </row>
    <row r="455744" spans="68:68" customFormat="1">
      <c r="BP455744" s="90"/>
    </row>
    <row r="455745" spans="68:68" customFormat="1">
      <c r="BP455745" s="90"/>
    </row>
    <row r="455746" spans="68:68" customFormat="1">
      <c r="BP455746" s="90"/>
    </row>
    <row r="455747" spans="68:68" customFormat="1">
      <c r="BP455747" s="90"/>
    </row>
    <row r="455748" spans="68:68" customFormat="1">
      <c r="BP455748" s="90"/>
    </row>
    <row r="455749" spans="68:68" customFormat="1">
      <c r="BP455749" s="90"/>
    </row>
    <row r="455750" spans="68:68" customFormat="1">
      <c r="BP455750" s="90"/>
    </row>
    <row r="455751" spans="68:68" customFormat="1">
      <c r="BP455751" s="90"/>
    </row>
    <row r="455752" spans="68:68" customFormat="1">
      <c r="BP455752" s="90"/>
    </row>
    <row r="455753" spans="68:68" customFormat="1">
      <c r="BP455753" s="90"/>
    </row>
    <row r="455754" spans="68:68" customFormat="1">
      <c r="BP455754" s="90"/>
    </row>
    <row r="455755" spans="68:68" customFormat="1">
      <c r="BP455755" s="90"/>
    </row>
    <row r="455756" spans="68:68" customFormat="1">
      <c r="BP455756" s="90"/>
    </row>
    <row r="455757" spans="68:68" customFormat="1">
      <c r="BP455757" s="90"/>
    </row>
    <row r="455758" spans="68:68" customFormat="1">
      <c r="BP455758" s="90"/>
    </row>
    <row r="455759" spans="68:68" customFormat="1">
      <c r="BP455759" s="90"/>
    </row>
    <row r="455760" spans="68:68" customFormat="1">
      <c r="BP455760" s="90"/>
    </row>
    <row r="455761" spans="68:68" customFormat="1">
      <c r="BP455761" s="90"/>
    </row>
    <row r="455762" spans="68:68" customFormat="1">
      <c r="BP455762" s="90"/>
    </row>
    <row r="455763" spans="68:68" customFormat="1">
      <c r="BP455763" s="90"/>
    </row>
    <row r="455764" spans="68:68" customFormat="1">
      <c r="BP455764" s="90"/>
    </row>
    <row r="455765" spans="68:68" customFormat="1">
      <c r="BP455765" s="90"/>
    </row>
    <row r="455766" spans="68:68" customFormat="1">
      <c r="BP455766" s="90"/>
    </row>
    <row r="455767" spans="68:68" customFormat="1">
      <c r="BP455767" s="90"/>
    </row>
    <row r="455768" spans="68:68" customFormat="1">
      <c r="BP455768" s="90"/>
    </row>
    <row r="455769" spans="68:68" customFormat="1">
      <c r="BP455769" s="90"/>
    </row>
    <row r="455770" spans="68:68" customFormat="1">
      <c r="BP455770" s="90"/>
    </row>
    <row r="455771" spans="68:68" customFormat="1">
      <c r="BP455771" s="90"/>
    </row>
    <row r="455772" spans="68:68" customFormat="1">
      <c r="BP455772" s="90"/>
    </row>
    <row r="455773" spans="68:68" customFormat="1">
      <c r="BP455773" s="90"/>
    </row>
    <row r="455774" spans="68:68" customFormat="1">
      <c r="BP455774" s="90"/>
    </row>
    <row r="455775" spans="68:68" customFormat="1">
      <c r="BP455775" s="90"/>
    </row>
    <row r="455776" spans="68:68" customFormat="1">
      <c r="BP455776" s="90"/>
    </row>
    <row r="455777" spans="68:68" customFormat="1">
      <c r="BP455777" s="90"/>
    </row>
    <row r="455778" spans="68:68" customFormat="1">
      <c r="BP455778" s="90"/>
    </row>
    <row r="455779" spans="68:68" customFormat="1">
      <c r="BP455779" s="90"/>
    </row>
    <row r="455780" spans="68:68" customFormat="1">
      <c r="BP455780" s="90"/>
    </row>
    <row r="455781" spans="68:68" customFormat="1">
      <c r="BP455781" s="90"/>
    </row>
    <row r="455782" spans="68:68" customFormat="1">
      <c r="BP455782" s="90"/>
    </row>
    <row r="455783" spans="68:68" customFormat="1">
      <c r="BP455783" s="90"/>
    </row>
    <row r="455784" spans="68:68" customFormat="1">
      <c r="BP455784" s="90"/>
    </row>
    <row r="455785" spans="68:68" customFormat="1">
      <c r="BP455785" s="90"/>
    </row>
    <row r="455786" spans="68:68" customFormat="1">
      <c r="BP455786" s="90"/>
    </row>
    <row r="455787" spans="68:68" customFormat="1">
      <c r="BP455787" s="90"/>
    </row>
    <row r="455788" spans="68:68" customFormat="1">
      <c r="BP455788" s="90"/>
    </row>
    <row r="455789" spans="68:68" customFormat="1">
      <c r="BP455789" s="90"/>
    </row>
    <row r="455790" spans="68:68" customFormat="1">
      <c r="BP455790" s="90"/>
    </row>
    <row r="455791" spans="68:68" customFormat="1">
      <c r="BP455791" s="90"/>
    </row>
    <row r="455792" spans="68:68" customFormat="1">
      <c r="BP455792" s="90"/>
    </row>
    <row r="455793" spans="68:68" customFormat="1">
      <c r="BP455793" s="90"/>
    </row>
    <row r="455794" spans="68:68" customFormat="1">
      <c r="BP455794" s="90"/>
    </row>
    <row r="455795" spans="68:68" customFormat="1">
      <c r="BP455795" s="90"/>
    </row>
    <row r="455796" spans="68:68" customFormat="1">
      <c r="BP455796" s="90"/>
    </row>
    <row r="455797" spans="68:68" customFormat="1">
      <c r="BP455797" s="90"/>
    </row>
    <row r="455798" spans="68:68" customFormat="1">
      <c r="BP455798" s="90"/>
    </row>
    <row r="455799" spans="68:68" customFormat="1">
      <c r="BP455799" s="90"/>
    </row>
    <row r="455800" spans="68:68" customFormat="1">
      <c r="BP455800" s="90"/>
    </row>
    <row r="455801" spans="68:68" customFormat="1">
      <c r="BP455801" s="90"/>
    </row>
    <row r="455802" spans="68:68" customFormat="1">
      <c r="BP455802" s="90"/>
    </row>
    <row r="455803" spans="68:68" customFormat="1">
      <c r="BP455803" s="90"/>
    </row>
    <row r="455804" spans="68:68" customFormat="1">
      <c r="BP455804" s="90"/>
    </row>
    <row r="455805" spans="68:68" customFormat="1">
      <c r="BP455805" s="90"/>
    </row>
    <row r="455806" spans="68:68" customFormat="1">
      <c r="BP455806" s="90"/>
    </row>
    <row r="455807" spans="68:68" customFormat="1">
      <c r="BP455807" s="90"/>
    </row>
    <row r="455808" spans="68:68" customFormat="1">
      <c r="BP455808" s="90"/>
    </row>
    <row r="455809" spans="68:68" customFormat="1">
      <c r="BP455809" s="90"/>
    </row>
    <row r="455810" spans="68:68" customFormat="1">
      <c r="BP455810" s="90"/>
    </row>
    <row r="455811" spans="68:68" customFormat="1">
      <c r="BP455811" s="90"/>
    </row>
    <row r="455812" spans="68:68" customFormat="1">
      <c r="BP455812" s="90"/>
    </row>
    <row r="455813" spans="68:68" customFormat="1">
      <c r="BP455813" s="90"/>
    </row>
    <row r="455814" spans="68:68" customFormat="1">
      <c r="BP455814" s="90"/>
    </row>
    <row r="455815" spans="68:68" customFormat="1">
      <c r="BP455815" s="90"/>
    </row>
    <row r="455816" spans="68:68" customFormat="1">
      <c r="BP455816" s="90"/>
    </row>
    <row r="455817" spans="68:68" customFormat="1">
      <c r="BP455817" s="90"/>
    </row>
    <row r="455818" spans="68:68" customFormat="1">
      <c r="BP455818" s="90"/>
    </row>
    <row r="455819" spans="68:68" customFormat="1">
      <c r="BP455819" s="90"/>
    </row>
    <row r="455820" spans="68:68" customFormat="1">
      <c r="BP455820" s="90"/>
    </row>
    <row r="455821" spans="68:68" customFormat="1">
      <c r="BP455821" s="90"/>
    </row>
    <row r="455822" spans="68:68" customFormat="1">
      <c r="BP455822" s="90"/>
    </row>
    <row r="455823" spans="68:68" customFormat="1">
      <c r="BP455823" s="90"/>
    </row>
    <row r="455824" spans="68:68" customFormat="1">
      <c r="BP455824" s="90"/>
    </row>
    <row r="455825" spans="68:68" customFormat="1">
      <c r="BP455825" s="90"/>
    </row>
    <row r="455826" spans="68:68" customFormat="1">
      <c r="BP455826" s="90"/>
    </row>
    <row r="455827" spans="68:68" customFormat="1">
      <c r="BP455827" s="90"/>
    </row>
    <row r="455828" spans="68:68" customFormat="1">
      <c r="BP455828" s="90"/>
    </row>
    <row r="455829" spans="68:68" customFormat="1">
      <c r="BP455829" s="90"/>
    </row>
    <row r="455830" spans="68:68" customFormat="1">
      <c r="BP455830" s="90"/>
    </row>
    <row r="455831" spans="68:68" customFormat="1">
      <c r="BP455831" s="90"/>
    </row>
    <row r="455832" spans="68:68" customFormat="1">
      <c r="BP455832" s="90"/>
    </row>
    <row r="455833" spans="68:68" customFormat="1">
      <c r="BP455833" s="90"/>
    </row>
    <row r="455834" spans="68:68" customFormat="1">
      <c r="BP455834" s="90"/>
    </row>
    <row r="455835" spans="68:68" customFormat="1">
      <c r="BP455835" s="90"/>
    </row>
    <row r="455836" spans="68:68" customFormat="1">
      <c r="BP455836" s="90"/>
    </row>
    <row r="455837" spans="68:68" customFormat="1">
      <c r="BP455837" s="90"/>
    </row>
    <row r="455838" spans="68:68" customFormat="1">
      <c r="BP455838" s="90"/>
    </row>
    <row r="455839" spans="68:68" customFormat="1">
      <c r="BP455839" s="90"/>
    </row>
    <row r="455840" spans="68:68" customFormat="1">
      <c r="BP455840" s="90"/>
    </row>
    <row r="455841" spans="68:68" customFormat="1">
      <c r="BP455841" s="90"/>
    </row>
    <row r="455842" spans="68:68" customFormat="1">
      <c r="BP455842" s="90"/>
    </row>
    <row r="455843" spans="68:68" customFormat="1">
      <c r="BP455843" s="90"/>
    </row>
    <row r="455844" spans="68:68" customFormat="1">
      <c r="BP455844" s="90"/>
    </row>
    <row r="455845" spans="68:68" customFormat="1">
      <c r="BP455845" s="90"/>
    </row>
    <row r="455846" spans="68:68" customFormat="1">
      <c r="BP455846" s="90"/>
    </row>
    <row r="455847" spans="68:68" customFormat="1">
      <c r="BP455847" s="90"/>
    </row>
    <row r="455848" spans="68:68" customFormat="1">
      <c r="BP455848" s="90"/>
    </row>
    <row r="455849" spans="68:68" customFormat="1">
      <c r="BP455849" s="90"/>
    </row>
    <row r="455850" spans="68:68" customFormat="1">
      <c r="BP455850" s="90"/>
    </row>
    <row r="455851" spans="68:68" customFormat="1">
      <c r="BP455851" s="90"/>
    </row>
    <row r="455852" spans="68:68" customFormat="1">
      <c r="BP455852" s="90"/>
    </row>
    <row r="455853" spans="68:68" customFormat="1">
      <c r="BP455853" s="90"/>
    </row>
    <row r="455854" spans="68:68" customFormat="1">
      <c r="BP455854" s="90"/>
    </row>
    <row r="455855" spans="68:68" customFormat="1">
      <c r="BP455855" s="90"/>
    </row>
    <row r="455856" spans="68:68" customFormat="1">
      <c r="BP455856" s="90"/>
    </row>
    <row r="455857" spans="68:68" customFormat="1">
      <c r="BP455857" s="90"/>
    </row>
    <row r="455858" spans="68:68" customFormat="1">
      <c r="BP455858" s="90"/>
    </row>
    <row r="455859" spans="68:68" customFormat="1">
      <c r="BP455859" s="90"/>
    </row>
    <row r="455860" spans="68:68" customFormat="1">
      <c r="BP455860" s="90"/>
    </row>
    <row r="455861" spans="68:68" customFormat="1">
      <c r="BP455861" s="90"/>
    </row>
    <row r="455862" spans="68:68" customFormat="1">
      <c r="BP455862" s="90"/>
    </row>
    <row r="455863" spans="68:68" customFormat="1">
      <c r="BP455863" s="90"/>
    </row>
    <row r="455864" spans="68:68" customFormat="1">
      <c r="BP455864" s="90"/>
    </row>
    <row r="455865" spans="68:68" customFormat="1">
      <c r="BP455865" s="90"/>
    </row>
    <row r="455866" spans="68:68" customFormat="1">
      <c r="BP455866" s="90"/>
    </row>
    <row r="455867" spans="68:68" customFormat="1">
      <c r="BP455867" s="90"/>
    </row>
    <row r="455868" spans="68:68" customFormat="1">
      <c r="BP455868" s="90"/>
    </row>
    <row r="455869" spans="68:68" customFormat="1">
      <c r="BP455869" s="90"/>
    </row>
    <row r="455870" spans="68:68" customFormat="1">
      <c r="BP455870" s="90"/>
    </row>
    <row r="455871" spans="68:68" customFormat="1">
      <c r="BP455871" s="90"/>
    </row>
    <row r="455872" spans="68:68" customFormat="1">
      <c r="BP455872" s="90"/>
    </row>
    <row r="455873" spans="68:68" customFormat="1">
      <c r="BP455873" s="90"/>
    </row>
    <row r="455874" spans="68:68" customFormat="1">
      <c r="BP455874" s="90"/>
    </row>
    <row r="455875" spans="68:68" customFormat="1">
      <c r="BP455875" s="90"/>
    </row>
    <row r="455876" spans="68:68" customFormat="1">
      <c r="BP455876" s="90"/>
    </row>
    <row r="455877" spans="68:68" customFormat="1">
      <c r="BP455877" s="90"/>
    </row>
    <row r="455878" spans="68:68" customFormat="1">
      <c r="BP455878" s="90"/>
    </row>
    <row r="455879" spans="68:68" customFormat="1">
      <c r="BP455879" s="90"/>
    </row>
    <row r="455880" spans="68:68" customFormat="1">
      <c r="BP455880" s="90"/>
    </row>
    <row r="455881" spans="68:68" customFormat="1">
      <c r="BP455881" s="90"/>
    </row>
    <row r="455882" spans="68:68" customFormat="1">
      <c r="BP455882" s="90"/>
    </row>
    <row r="455883" spans="68:68" customFormat="1">
      <c r="BP455883" s="90"/>
    </row>
    <row r="455884" spans="68:68" customFormat="1">
      <c r="BP455884" s="90"/>
    </row>
    <row r="455885" spans="68:68" customFormat="1">
      <c r="BP455885" s="90"/>
    </row>
    <row r="455886" spans="68:68" customFormat="1">
      <c r="BP455886" s="90"/>
    </row>
    <row r="455887" spans="68:68" customFormat="1">
      <c r="BP455887" s="90"/>
    </row>
    <row r="455888" spans="68:68" customFormat="1">
      <c r="BP455888" s="90"/>
    </row>
    <row r="455889" spans="68:68" customFormat="1">
      <c r="BP455889" s="90"/>
    </row>
    <row r="455890" spans="68:68" customFormat="1">
      <c r="BP455890" s="90"/>
    </row>
    <row r="455891" spans="68:68" customFormat="1">
      <c r="BP455891" s="90"/>
    </row>
    <row r="455892" spans="68:68" customFormat="1">
      <c r="BP455892" s="90"/>
    </row>
    <row r="455893" spans="68:68" customFormat="1">
      <c r="BP455893" s="90"/>
    </row>
    <row r="455894" spans="68:68" customFormat="1">
      <c r="BP455894" s="90"/>
    </row>
    <row r="455895" spans="68:68" customFormat="1">
      <c r="BP455895" s="90"/>
    </row>
    <row r="455896" spans="68:68" customFormat="1">
      <c r="BP455896" s="90"/>
    </row>
    <row r="455897" spans="68:68" customFormat="1">
      <c r="BP455897" s="90"/>
    </row>
    <row r="455898" spans="68:68" customFormat="1">
      <c r="BP455898" s="90"/>
    </row>
    <row r="455899" spans="68:68" customFormat="1">
      <c r="BP455899" s="90"/>
    </row>
    <row r="455900" spans="68:68" customFormat="1">
      <c r="BP455900" s="90"/>
    </row>
    <row r="455901" spans="68:68" customFormat="1">
      <c r="BP455901" s="90"/>
    </row>
    <row r="455902" spans="68:68" customFormat="1">
      <c r="BP455902" s="90"/>
    </row>
    <row r="455903" spans="68:68" customFormat="1">
      <c r="BP455903" s="90"/>
    </row>
    <row r="455904" spans="68:68" customFormat="1">
      <c r="BP455904" s="90"/>
    </row>
    <row r="455905" spans="68:68" customFormat="1">
      <c r="BP455905" s="90"/>
    </row>
    <row r="455906" spans="68:68" customFormat="1">
      <c r="BP455906" s="90"/>
    </row>
    <row r="455907" spans="68:68" customFormat="1">
      <c r="BP455907" s="90"/>
    </row>
    <row r="455908" spans="68:68" customFormat="1">
      <c r="BP455908" s="90"/>
    </row>
    <row r="455909" spans="68:68" customFormat="1">
      <c r="BP455909" s="90"/>
    </row>
    <row r="455910" spans="68:68" customFormat="1">
      <c r="BP455910" s="90"/>
    </row>
    <row r="455911" spans="68:68" customFormat="1">
      <c r="BP455911" s="90"/>
    </row>
    <row r="455912" spans="68:68" customFormat="1">
      <c r="BP455912" s="90"/>
    </row>
    <row r="455913" spans="68:68" customFormat="1">
      <c r="BP455913" s="90"/>
    </row>
    <row r="455914" spans="68:68" customFormat="1">
      <c r="BP455914" s="90"/>
    </row>
    <row r="455915" spans="68:68" customFormat="1">
      <c r="BP455915" s="90"/>
    </row>
    <row r="455916" spans="68:68" customFormat="1">
      <c r="BP455916" s="90"/>
    </row>
    <row r="455917" spans="68:68" customFormat="1">
      <c r="BP455917" s="90"/>
    </row>
    <row r="455918" spans="68:68" customFormat="1">
      <c r="BP455918" s="90"/>
    </row>
    <row r="455919" spans="68:68" customFormat="1">
      <c r="BP455919" s="90"/>
    </row>
    <row r="455920" spans="68:68" customFormat="1">
      <c r="BP455920" s="90"/>
    </row>
    <row r="455921" spans="68:68" customFormat="1">
      <c r="BP455921" s="90"/>
    </row>
    <row r="455922" spans="68:68" customFormat="1">
      <c r="BP455922" s="90"/>
    </row>
    <row r="455923" spans="68:68" customFormat="1">
      <c r="BP455923" s="90"/>
    </row>
    <row r="455924" spans="68:68" customFormat="1">
      <c r="BP455924" s="90"/>
    </row>
    <row r="455925" spans="68:68" customFormat="1">
      <c r="BP455925" s="90"/>
    </row>
    <row r="455926" spans="68:68" customFormat="1">
      <c r="BP455926" s="90"/>
    </row>
    <row r="455927" spans="68:68" customFormat="1">
      <c r="BP455927" s="90"/>
    </row>
    <row r="455928" spans="68:68" customFormat="1">
      <c r="BP455928" s="90"/>
    </row>
    <row r="455929" spans="68:68" customFormat="1">
      <c r="BP455929" s="90"/>
    </row>
    <row r="455930" spans="68:68" customFormat="1">
      <c r="BP455930" s="90"/>
    </row>
    <row r="455931" spans="68:68" customFormat="1">
      <c r="BP455931" s="90"/>
    </row>
    <row r="455932" spans="68:68" customFormat="1">
      <c r="BP455932" s="90"/>
    </row>
    <row r="455933" spans="68:68" customFormat="1">
      <c r="BP455933" s="90"/>
    </row>
    <row r="455934" spans="68:68" customFormat="1">
      <c r="BP455934" s="90"/>
    </row>
    <row r="455935" spans="68:68" customFormat="1">
      <c r="BP455935" s="90"/>
    </row>
    <row r="455936" spans="68:68" customFormat="1">
      <c r="BP455936" s="90"/>
    </row>
    <row r="455937" spans="68:68" customFormat="1">
      <c r="BP455937" s="90"/>
    </row>
    <row r="455938" spans="68:68" customFormat="1">
      <c r="BP455938" s="90"/>
    </row>
    <row r="455939" spans="68:68" customFormat="1">
      <c r="BP455939" s="90"/>
    </row>
    <row r="455940" spans="68:68" customFormat="1">
      <c r="BP455940" s="90"/>
    </row>
    <row r="455941" spans="68:68" customFormat="1">
      <c r="BP455941" s="90"/>
    </row>
    <row r="455942" spans="68:68" customFormat="1">
      <c r="BP455942" s="90"/>
    </row>
    <row r="455943" spans="68:68" customFormat="1">
      <c r="BP455943" s="90"/>
    </row>
    <row r="455944" spans="68:68" customFormat="1">
      <c r="BP455944" s="90"/>
    </row>
    <row r="455945" spans="68:68" customFormat="1">
      <c r="BP455945" s="90"/>
    </row>
    <row r="455946" spans="68:68" customFormat="1">
      <c r="BP455946" s="90"/>
    </row>
    <row r="455947" spans="68:68" customFormat="1">
      <c r="BP455947" s="90"/>
    </row>
    <row r="455948" spans="68:68" customFormat="1">
      <c r="BP455948" s="90"/>
    </row>
    <row r="455949" spans="68:68" customFormat="1">
      <c r="BP455949" s="90"/>
    </row>
    <row r="455950" spans="68:68" customFormat="1">
      <c r="BP455950" s="90"/>
    </row>
    <row r="455951" spans="68:68" customFormat="1">
      <c r="BP455951" s="90"/>
    </row>
    <row r="455952" spans="68:68" customFormat="1">
      <c r="BP455952" s="90"/>
    </row>
    <row r="455953" spans="68:68" customFormat="1">
      <c r="BP455953" s="90"/>
    </row>
    <row r="455954" spans="68:68" customFormat="1">
      <c r="BP455954" s="90"/>
    </row>
    <row r="455955" spans="68:68" customFormat="1">
      <c r="BP455955" s="90"/>
    </row>
    <row r="455956" spans="68:68" customFormat="1">
      <c r="BP455956" s="90"/>
    </row>
    <row r="455957" spans="68:68" customFormat="1">
      <c r="BP455957" s="90"/>
    </row>
    <row r="455958" spans="68:68" customFormat="1">
      <c r="BP455958" s="90"/>
    </row>
    <row r="455959" spans="68:68" customFormat="1">
      <c r="BP455959" s="90"/>
    </row>
    <row r="455960" spans="68:68" customFormat="1">
      <c r="BP455960" s="90"/>
    </row>
    <row r="455961" spans="68:68" customFormat="1">
      <c r="BP455961" s="90"/>
    </row>
    <row r="455962" spans="68:68" customFormat="1">
      <c r="BP455962" s="90"/>
    </row>
    <row r="455963" spans="68:68" customFormat="1">
      <c r="BP455963" s="90"/>
    </row>
    <row r="455964" spans="68:68" customFormat="1">
      <c r="BP455964" s="90"/>
    </row>
    <row r="455965" spans="68:68" customFormat="1">
      <c r="BP455965" s="90"/>
    </row>
    <row r="455966" spans="68:68" customFormat="1">
      <c r="BP455966" s="90"/>
    </row>
    <row r="455967" spans="68:68" customFormat="1">
      <c r="BP455967" s="90"/>
    </row>
    <row r="455968" spans="68:68" customFormat="1">
      <c r="BP455968" s="90"/>
    </row>
    <row r="455969" spans="68:68" customFormat="1">
      <c r="BP455969" s="90"/>
    </row>
    <row r="455970" spans="68:68" customFormat="1">
      <c r="BP455970" s="90"/>
    </row>
    <row r="455971" spans="68:68" customFormat="1">
      <c r="BP455971" s="90"/>
    </row>
    <row r="455972" spans="68:68" customFormat="1">
      <c r="BP455972" s="90"/>
    </row>
    <row r="455973" spans="68:68" customFormat="1">
      <c r="BP455973" s="90"/>
    </row>
    <row r="455974" spans="68:68" customFormat="1">
      <c r="BP455974" s="90"/>
    </row>
    <row r="455975" spans="68:68" customFormat="1">
      <c r="BP455975" s="90"/>
    </row>
    <row r="455976" spans="68:68" customFormat="1">
      <c r="BP455976" s="90"/>
    </row>
    <row r="455977" spans="68:68" customFormat="1">
      <c r="BP455977" s="90"/>
    </row>
    <row r="455978" spans="68:68" customFormat="1">
      <c r="BP455978" s="90"/>
    </row>
    <row r="455979" spans="68:68" customFormat="1">
      <c r="BP455979" s="90"/>
    </row>
    <row r="455980" spans="68:68" customFormat="1">
      <c r="BP455980" s="90"/>
    </row>
    <row r="455981" spans="68:68" customFormat="1">
      <c r="BP455981" s="90"/>
    </row>
    <row r="455982" spans="68:68" customFormat="1">
      <c r="BP455982" s="90"/>
    </row>
    <row r="455983" spans="68:68" customFormat="1">
      <c r="BP455983" s="90"/>
    </row>
    <row r="455984" spans="68:68" customFormat="1">
      <c r="BP455984" s="90"/>
    </row>
    <row r="455985" spans="68:68" customFormat="1">
      <c r="BP455985" s="90"/>
    </row>
    <row r="455986" spans="68:68" customFormat="1">
      <c r="BP455986" s="90"/>
    </row>
    <row r="455987" spans="68:68" customFormat="1">
      <c r="BP455987" s="90"/>
    </row>
    <row r="455988" spans="68:68" customFormat="1">
      <c r="BP455988" s="90"/>
    </row>
    <row r="455989" spans="68:68" customFormat="1">
      <c r="BP455989" s="90"/>
    </row>
    <row r="455990" spans="68:68" customFormat="1">
      <c r="BP455990" s="90"/>
    </row>
    <row r="455991" spans="68:68" customFormat="1">
      <c r="BP455991" s="90"/>
    </row>
    <row r="455992" spans="68:68" customFormat="1">
      <c r="BP455992" s="90"/>
    </row>
    <row r="455993" spans="68:68" customFormat="1">
      <c r="BP455993" s="90"/>
    </row>
    <row r="455994" spans="68:68" customFormat="1">
      <c r="BP455994" s="90"/>
    </row>
    <row r="455995" spans="68:68" customFormat="1">
      <c r="BP455995" s="90"/>
    </row>
    <row r="455996" spans="68:68" customFormat="1">
      <c r="BP455996" s="90"/>
    </row>
    <row r="455997" spans="68:68" customFormat="1">
      <c r="BP455997" s="90"/>
    </row>
    <row r="455998" spans="68:68" customFormat="1">
      <c r="BP455998" s="90"/>
    </row>
    <row r="455999" spans="68:68" customFormat="1">
      <c r="BP455999" s="90"/>
    </row>
    <row r="456000" spans="68:68" customFormat="1">
      <c r="BP456000" s="90"/>
    </row>
    <row r="456001" spans="68:68" customFormat="1">
      <c r="BP456001" s="90"/>
    </row>
    <row r="456002" spans="68:68" customFormat="1">
      <c r="BP456002" s="90"/>
    </row>
    <row r="456003" spans="68:68" customFormat="1">
      <c r="BP456003" s="90"/>
    </row>
    <row r="456004" spans="68:68" customFormat="1">
      <c r="BP456004" s="90"/>
    </row>
    <row r="456005" spans="68:68" customFormat="1">
      <c r="BP456005" s="90"/>
    </row>
    <row r="456006" spans="68:68" customFormat="1">
      <c r="BP456006" s="90"/>
    </row>
    <row r="456007" spans="68:68" customFormat="1">
      <c r="BP456007" s="90"/>
    </row>
    <row r="456008" spans="68:68" customFormat="1">
      <c r="BP456008" s="90"/>
    </row>
    <row r="456009" spans="68:68" customFormat="1">
      <c r="BP456009" s="90"/>
    </row>
    <row r="456010" spans="68:68" customFormat="1">
      <c r="BP456010" s="90"/>
    </row>
    <row r="456011" spans="68:68" customFormat="1">
      <c r="BP456011" s="90"/>
    </row>
    <row r="456012" spans="68:68" customFormat="1">
      <c r="BP456012" s="90"/>
    </row>
    <row r="456013" spans="68:68" customFormat="1">
      <c r="BP456013" s="90"/>
    </row>
    <row r="456014" spans="68:68" customFormat="1">
      <c r="BP456014" s="90"/>
    </row>
    <row r="456015" spans="68:68" customFormat="1">
      <c r="BP456015" s="90"/>
    </row>
    <row r="456016" spans="68:68" customFormat="1">
      <c r="BP456016" s="90"/>
    </row>
    <row r="456017" spans="68:68" customFormat="1">
      <c r="BP456017" s="90"/>
    </row>
    <row r="456018" spans="68:68" customFormat="1">
      <c r="BP456018" s="90"/>
    </row>
    <row r="456019" spans="68:68" customFormat="1">
      <c r="BP456019" s="90"/>
    </row>
    <row r="456020" spans="68:68" customFormat="1">
      <c r="BP456020" s="90"/>
    </row>
    <row r="456021" spans="68:68" customFormat="1">
      <c r="BP456021" s="90"/>
    </row>
    <row r="456022" spans="68:68" customFormat="1">
      <c r="BP456022" s="90"/>
    </row>
    <row r="456023" spans="68:68" customFormat="1">
      <c r="BP456023" s="90"/>
    </row>
    <row r="456024" spans="68:68" customFormat="1">
      <c r="BP456024" s="90"/>
    </row>
    <row r="456025" spans="68:68" customFormat="1">
      <c r="BP456025" s="90"/>
    </row>
    <row r="456026" spans="68:68" customFormat="1">
      <c r="BP456026" s="90"/>
    </row>
    <row r="456027" spans="68:68" customFormat="1">
      <c r="BP456027" s="90"/>
    </row>
    <row r="456028" spans="68:68" customFormat="1">
      <c r="BP456028" s="90"/>
    </row>
    <row r="456029" spans="68:68" customFormat="1">
      <c r="BP456029" s="90"/>
    </row>
    <row r="456030" spans="68:68" customFormat="1">
      <c r="BP456030" s="90"/>
    </row>
    <row r="456031" spans="68:68" customFormat="1">
      <c r="BP456031" s="90"/>
    </row>
    <row r="456032" spans="68:68" customFormat="1">
      <c r="BP456032" s="90"/>
    </row>
    <row r="456033" spans="68:68" customFormat="1">
      <c r="BP456033" s="90"/>
    </row>
    <row r="456034" spans="68:68" customFormat="1">
      <c r="BP456034" s="90"/>
    </row>
    <row r="456035" spans="68:68" customFormat="1">
      <c r="BP456035" s="90"/>
    </row>
    <row r="456036" spans="68:68" customFormat="1">
      <c r="BP456036" s="90"/>
    </row>
    <row r="456037" spans="68:68" customFormat="1">
      <c r="BP456037" s="90"/>
    </row>
    <row r="456038" spans="68:68" customFormat="1">
      <c r="BP456038" s="90"/>
    </row>
    <row r="456039" spans="68:68" customFormat="1">
      <c r="BP456039" s="90"/>
    </row>
    <row r="456040" spans="68:68" customFormat="1">
      <c r="BP456040" s="90"/>
    </row>
    <row r="456041" spans="68:68" customFormat="1">
      <c r="BP456041" s="90"/>
    </row>
    <row r="456042" spans="68:68" customFormat="1">
      <c r="BP456042" s="90"/>
    </row>
    <row r="456043" spans="68:68" customFormat="1">
      <c r="BP456043" s="90"/>
    </row>
    <row r="456044" spans="68:68" customFormat="1">
      <c r="BP456044" s="90"/>
    </row>
    <row r="456045" spans="68:68" customFormat="1">
      <c r="BP456045" s="90"/>
    </row>
    <row r="456046" spans="68:68" customFormat="1">
      <c r="BP456046" s="90"/>
    </row>
    <row r="456047" spans="68:68" customFormat="1">
      <c r="BP456047" s="90"/>
    </row>
    <row r="456048" spans="68:68" customFormat="1">
      <c r="BP456048" s="90"/>
    </row>
    <row r="456049" spans="68:68" customFormat="1">
      <c r="BP456049" s="90"/>
    </row>
    <row r="456050" spans="68:68" customFormat="1">
      <c r="BP456050" s="90"/>
    </row>
    <row r="456051" spans="68:68" customFormat="1">
      <c r="BP456051" s="90"/>
    </row>
    <row r="456052" spans="68:68" customFormat="1">
      <c r="BP456052" s="90"/>
    </row>
    <row r="456053" spans="68:68" customFormat="1">
      <c r="BP456053" s="90"/>
    </row>
    <row r="456054" spans="68:68" customFormat="1">
      <c r="BP456054" s="90"/>
    </row>
    <row r="456055" spans="68:68" customFormat="1">
      <c r="BP456055" s="90"/>
    </row>
    <row r="456056" spans="68:68" customFormat="1">
      <c r="BP456056" s="90"/>
    </row>
    <row r="456057" spans="68:68" customFormat="1">
      <c r="BP456057" s="90"/>
    </row>
    <row r="456058" spans="68:68" customFormat="1">
      <c r="BP456058" s="90"/>
    </row>
    <row r="456059" spans="68:68" customFormat="1">
      <c r="BP456059" s="90"/>
    </row>
    <row r="456060" spans="68:68" customFormat="1">
      <c r="BP456060" s="90"/>
    </row>
    <row r="456061" spans="68:68" customFormat="1">
      <c r="BP456061" s="90"/>
    </row>
    <row r="456062" spans="68:68" customFormat="1">
      <c r="BP456062" s="90"/>
    </row>
    <row r="456063" spans="68:68" customFormat="1">
      <c r="BP456063" s="90"/>
    </row>
    <row r="456064" spans="68:68" customFormat="1">
      <c r="BP456064" s="90"/>
    </row>
    <row r="456065" spans="68:68" customFormat="1">
      <c r="BP456065" s="90"/>
    </row>
    <row r="456066" spans="68:68" customFormat="1">
      <c r="BP456066" s="90"/>
    </row>
    <row r="456067" spans="68:68" customFormat="1">
      <c r="BP456067" s="90"/>
    </row>
    <row r="456068" spans="68:68" customFormat="1">
      <c r="BP456068" s="90"/>
    </row>
    <row r="456069" spans="68:68" customFormat="1">
      <c r="BP456069" s="90"/>
    </row>
    <row r="456070" spans="68:68" customFormat="1">
      <c r="BP456070" s="90"/>
    </row>
    <row r="456071" spans="68:68" customFormat="1">
      <c r="BP456071" s="90"/>
    </row>
    <row r="456072" spans="68:68" customFormat="1">
      <c r="BP456072" s="90"/>
    </row>
    <row r="456073" spans="68:68" customFormat="1">
      <c r="BP456073" s="90"/>
    </row>
    <row r="456074" spans="68:68" customFormat="1">
      <c r="BP456074" s="90"/>
    </row>
    <row r="456075" spans="68:68" customFormat="1">
      <c r="BP456075" s="90"/>
    </row>
    <row r="456076" spans="68:68" customFormat="1">
      <c r="BP456076" s="90"/>
    </row>
    <row r="456077" spans="68:68" customFormat="1">
      <c r="BP456077" s="90"/>
    </row>
    <row r="456078" spans="68:68" customFormat="1">
      <c r="BP456078" s="90"/>
    </row>
    <row r="456079" spans="68:68" customFormat="1">
      <c r="BP456079" s="90"/>
    </row>
    <row r="456080" spans="68:68" customFormat="1">
      <c r="BP456080" s="90"/>
    </row>
    <row r="456081" spans="68:68" customFormat="1">
      <c r="BP456081" s="90"/>
    </row>
    <row r="456082" spans="68:68" customFormat="1">
      <c r="BP456082" s="90"/>
    </row>
    <row r="456083" spans="68:68" customFormat="1">
      <c r="BP456083" s="90"/>
    </row>
    <row r="456084" spans="68:68" customFormat="1">
      <c r="BP456084" s="90"/>
    </row>
    <row r="456085" spans="68:68" customFormat="1">
      <c r="BP456085" s="90"/>
    </row>
    <row r="456086" spans="68:68" customFormat="1">
      <c r="BP456086" s="90"/>
    </row>
    <row r="456087" spans="68:68" customFormat="1">
      <c r="BP456087" s="90"/>
    </row>
    <row r="456088" spans="68:68" customFormat="1">
      <c r="BP456088" s="90"/>
    </row>
    <row r="456089" spans="68:68" customFormat="1">
      <c r="BP456089" s="90"/>
    </row>
    <row r="456090" spans="68:68" customFormat="1">
      <c r="BP456090" s="90"/>
    </row>
    <row r="456091" spans="68:68" customFormat="1">
      <c r="BP456091" s="90"/>
    </row>
    <row r="456092" spans="68:68" customFormat="1">
      <c r="BP456092" s="90"/>
    </row>
    <row r="456093" spans="68:68" customFormat="1">
      <c r="BP456093" s="90"/>
    </row>
    <row r="456094" spans="68:68" customFormat="1">
      <c r="BP456094" s="90"/>
    </row>
    <row r="456095" spans="68:68" customFormat="1">
      <c r="BP456095" s="90"/>
    </row>
    <row r="456096" spans="68:68" customFormat="1">
      <c r="BP456096" s="90"/>
    </row>
    <row r="456097" spans="68:68" customFormat="1">
      <c r="BP456097" s="90"/>
    </row>
    <row r="456098" spans="68:68" customFormat="1">
      <c r="BP456098" s="90"/>
    </row>
    <row r="456099" spans="68:68" customFormat="1">
      <c r="BP456099" s="90"/>
    </row>
    <row r="456100" spans="68:68" customFormat="1">
      <c r="BP456100" s="90"/>
    </row>
    <row r="456101" spans="68:68" customFormat="1">
      <c r="BP456101" s="90"/>
    </row>
    <row r="456102" spans="68:68" customFormat="1">
      <c r="BP456102" s="90"/>
    </row>
    <row r="456103" spans="68:68" customFormat="1">
      <c r="BP456103" s="90"/>
    </row>
    <row r="456104" spans="68:68" customFormat="1">
      <c r="BP456104" s="90"/>
    </row>
    <row r="456105" spans="68:68" customFormat="1">
      <c r="BP456105" s="90"/>
    </row>
    <row r="456106" spans="68:68" customFormat="1">
      <c r="BP456106" s="90"/>
    </row>
    <row r="456107" spans="68:68" customFormat="1">
      <c r="BP456107" s="90"/>
    </row>
    <row r="456108" spans="68:68" customFormat="1">
      <c r="BP456108" s="90"/>
    </row>
    <row r="456109" spans="68:68" customFormat="1">
      <c r="BP456109" s="90"/>
    </row>
    <row r="456110" spans="68:68" customFormat="1">
      <c r="BP456110" s="90"/>
    </row>
    <row r="456111" spans="68:68" customFormat="1">
      <c r="BP456111" s="90"/>
    </row>
    <row r="456112" spans="68:68" customFormat="1">
      <c r="BP456112" s="90"/>
    </row>
    <row r="456113" spans="68:68" customFormat="1">
      <c r="BP456113" s="90"/>
    </row>
    <row r="456114" spans="68:68" customFormat="1">
      <c r="BP456114" s="90"/>
    </row>
    <row r="456115" spans="68:68" customFormat="1">
      <c r="BP456115" s="90"/>
    </row>
    <row r="456116" spans="68:68" customFormat="1">
      <c r="BP456116" s="90"/>
    </row>
    <row r="456117" spans="68:68" customFormat="1">
      <c r="BP456117" s="90"/>
    </row>
    <row r="456118" spans="68:68" customFormat="1">
      <c r="BP456118" s="90"/>
    </row>
    <row r="456119" spans="68:68" customFormat="1">
      <c r="BP456119" s="90"/>
    </row>
    <row r="456120" spans="68:68" customFormat="1">
      <c r="BP456120" s="90"/>
    </row>
    <row r="456121" spans="68:68" customFormat="1">
      <c r="BP456121" s="90"/>
    </row>
    <row r="456122" spans="68:68" customFormat="1">
      <c r="BP456122" s="90"/>
    </row>
    <row r="456123" spans="68:68" customFormat="1">
      <c r="BP456123" s="90"/>
    </row>
    <row r="456124" spans="68:68" customFormat="1">
      <c r="BP456124" s="90"/>
    </row>
    <row r="456125" spans="68:68" customFormat="1">
      <c r="BP456125" s="90"/>
    </row>
    <row r="456126" spans="68:68" customFormat="1">
      <c r="BP456126" s="90"/>
    </row>
    <row r="456127" spans="68:68" customFormat="1">
      <c r="BP456127" s="90"/>
    </row>
    <row r="456128" spans="68:68" customFormat="1">
      <c r="BP456128" s="90"/>
    </row>
    <row r="456129" spans="68:68" customFormat="1">
      <c r="BP456129" s="90"/>
    </row>
    <row r="456130" spans="68:68" customFormat="1">
      <c r="BP456130" s="90"/>
    </row>
    <row r="456131" spans="68:68" customFormat="1">
      <c r="BP456131" s="90"/>
    </row>
    <row r="456132" spans="68:68" customFormat="1">
      <c r="BP456132" s="90"/>
    </row>
    <row r="456133" spans="68:68" customFormat="1">
      <c r="BP456133" s="90"/>
    </row>
    <row r="456134" spans="68:68" customFormat="1">
      <c r="BP456134" s="90"/>
    </row>
    <row r="456135" spans="68:68" customFormat="1">
      <c r="BP456135" s="90"/>
    </row>
    <row r="456136" spans="68:68" customFormat="1">
      <c r="BP456136" s="90"/>
    </row>
    <row r="456137" spans="68:68" customFormat="1">
      <c r="BP456137" s="90"/>
    </row>
    <row r="456138" spans="68:68" customFormat="1">
      <c r="BP456138" s="90"/>
    </row>
    <row r="456139" spans="68:68" customFormat="1">
      <c r="BP456139" s="90"/>
    </row>
    <row r="456140" spans="68:68" customFormat="1">
      <c r="BP456140" s="90"/>
    </row>
    <row r="456141" spans="68:68" customFormat="1">
      <c r="BP456141" s="90"/>
    </row>
    <row r="456142" spans="68:68" customFormat="1">
      <c r="BP456142" s="90"/>
    </row>
    <row r="456143" spans="68:68" customFormat="1">
      <c r="BP456143" s="90"/>
    </row>
    <row r="456144" spans="68:68" customFormat="1">
      <c r="BP456144" s="90"/>
    </row>
    <row r="456145" spans="68:68" customFormat="1">
      <c r="BP456145" s="90"/>
    </row>
    <row r="456146" spans="68:68" customFormat="1">
      <c r="BP456146" s="90"/>
    </row>
    <row r="456147" spans="68:68" customFormat="1">
      <c r="BP456147" s="90"/>
    </row>
    <row r="456148" spans="68:68" customFormat="1">
      <c r="BP456148" s="90"/>
    </row>
    <row r="456149" spans="68:68" customFormat="1">
      <c r="BP456149" s="90"/>
    </row>
    <row r="456150" spans="68:68" customFormat="1">
      <c r="BP456150" s="90"/>
    </row>
    <row r="456151" spans="68:68" customFormat="1">
      <c r="BP456151" s="90"/>
    </row>
    <row r="456152" spans="68:68" customFormat="1">
      <c r="BP456152" s="90"/>
    </row>
    <row r="456153" spans="68:68" customFormat="1">
      <c r="BP456153" s="90"/>
    </row>
    <row r="456154" spans="68:68" customFormat="1">
      <c r="BP456154" s="90"/>
    </row>
    <row r="456155" spans="68:68" customFormat="1">
      <c r="BP456155" s="90"/>
    </row>
    <row r="456156" spans="68:68" customFormat="1">
      <c r="BP456156" s="90"/>
    </row>
    <row r="456157" spans="68:68" customFormat="1">
      <c r="BP456157" s="90"/>
    </row>
    <row r="456158" spans="68:68" customFormat="1">
      <c r="BP456158" s="90"/>
    </row>
    <row r="456159" spans="68:68" customFormat="1">
      <c r="BP456159" s="90"/>
    </row>
    <row r="456160" spans="68:68" customFormat="1">
      <c r="BP456160" s="90"/>
    </row>
    <row r="456161" spans="68:68" customFormat="1">
      <c r="BP456161" s="90"/>
    </row>
    <row r="456162" spans="68:68" customFormat="1">
      <c r="BP456162" s="90"/>
    </row>
    <row r="456163" spans="68:68" customFormat="1">
      <c r="BP456163" s="90"/>
    </row>
    <row r="456164" spans="68:68" customFormat="1">
      <c r="BP456164" s="90"/>
    </row>
    <row r="456165" spans="68:68" customFormat="1">
      <c r="BP456165" s="90"/>
    </row>
    <row r="456166" spans="68:68" customFormat="1">
      <c r="BP456166" s="90"/>
    </row>
    <row r="456167" spans="68:68" customFormat="1">
      <c r="BP456167" s="90"/>
    </row>
    <row r="456168" spans="68:68" customFormat="1">
      <c r="BP456168" s="90"/>
    </row>
    <row r="456169" spans="68:68" customFormat="1">
      <c r="BP456169" s="90"/>
    </row>
    <row r="456170" spans="68:68" customFormat="1">
      <c r="BP456170" s="90"/>
    </row>
    <row r="456171" spans="68:68" customFormat="1">
      <c r="BP456171" s="90"/>
    </row>
    <row r="456172" spans="68:68" customFormat="1">
      <c r="BP456172" s="90"/>
    </row>
    <row r="456173" spans="68:68" customFormat="1">
      <c r="BP456173" s="90"/>
    </row>
    <row r="456174" spans="68:68" customFormat="1">
      <c r="BP456174" s="90"/>
    </row>
    <row r="456175" spans="68:68" customFormat="1">
      <c r="BP456175" s="90"/>
    </row>
    <row r="456176" spans="68:68" customFormat="1">
      <c r="BP456176" s="90"/>
    </row>
    <row r="456177" spans="68:68" customFormat="1">
      <c r="BP456177" s="90"/>
    </row>
    <row r="456178" spans="68:68" customFormat="1">
      <c r="BP456178" s="90"/>
    </row>
    <row r="456179" spans="68:68" customFormat="1">
      <c r="BP456179" s="90"/>
    </row>
    <row r="456180" spans="68:68" customFormat="1">
      <c r="BP456180" s="90"/>
    </row>
    <row r="456181" spans="68:68" customFormat="1">
      <c r="BP456181" s="90"/>
    </row>
    <row r="456182" spans="68:68" customFormat="1">
      <c r="BP456182" s="90"/>
    </row>
    <row r="456183" spans="68:68" customFormat="1">
      <c r="BP456183" s="90"/>
    </row>
    <row r="456184" spans="68:68" customFormat="1">
      <c r="BP456184" s="90"/>
    </row>
    <row r="456185" spans="68:68" customFormat="1">
      <c r="BP456185" s="90"/>
    </row>
    <row r="456186" spans="68:68" customFormat="1">
      <c r="BP456186" s="90"/>
    </row>
    <row r="456187" spans="68:68" customFormat="1">
      <c r="BP456187" s="90"/>
    </row>
    <row r="456188" spans="68:68" customFormat="1">
      <c r="BP456188" s="90"/>
    </row>
    <row r="456189" spans="68:68" customFormat="1">
      <c r="BP456189" s="90"/>
    </row>
    <row r="456190" spans="68:68" customFormat="1">
      <c r="BP456190" s="90"/>
    </row>
    <row r="456191" spans="68:68" customFormat="1">
      <c r="BP456191" s="90"/>
    </row>
    <row r="456192" spans="68:68" customFormat="1">
      <c r="BP456192" s="90"/>
    </row>
    <row r="456193" spans="68:68" customFormat="1">
      <c r="BP456193" s="90"/>
    </row>
    <row r="456194" spans="68:68" customFormat="1">
      <c r="BP456194" s="90"/>
    </row>
    <row r="456195" spans="68:68" customFormat="1">
      <c r="BP456195" s="90"/>
    </row>
    <row r="456196" spans="68:68" customFormat="1">
      <c r="BP456196" s="90"/>
    </row>
    <row r="456197" spans="68:68" customFormat="1">
      <c r="BP456197" s="90"/>
    </row>
    <row r="456198" spans="68:68" customFormat="1">
      <c r="BP456198" s="90"/>
    </row>
    <row r="456199" spans="68:68" customFormat="1">
      <c r="BP456199" s="90"/>
    </row>
    <row r="456200" spans="68:68" customFormat="1">
      <c r="BP456200" s="90"/>
    </row>
    <row r="456201" spans="68:68" customFormat="1">
      <c r="BP456201" s="90"/>
    </row>
    <row r="456202" spans="68:68" customFormat="1">
      <c r="BP456202" s="90"/>
    </row>
    <row r="456203" spans="68:68" customFormat="1">
      <c r="BP456203" s="90"/>
    </row>
    <row r="456204" spans="68:68" customFormat="1">
      <c r="BP456204" s="90"/>
    </row>
    <row r="456205" spans="68:68" customFormat="1">
      <c r="BP456205" s="90"/>
    </row>
    <row r="456206" spans="68:68" customFormat="1">
      <c r="BP456206" s="90"/>
    </row>
    <row r="456207" spans="68:68" customFormat="1">
      <c r="BP456207" s="90"/>
    </row>
    <row r="456208" spans="68:68" customFormat="1">
      <c r="BP456208" s="90"/>
    </row>
    <row r="456209" spans="68:68" customFormat="1">
      <c r="BP456209" s="90"/>
    </row>
    <row r="456210" spans="68:68" customFormat="1">
      <c r="BP456210" s="90"/>
    </row>
    <row r="456211" spans="68:68" customFormat="1">
      <c r="BP456211" s="90"/>
    </row>
    <row r="456212" spans="68:68" customFormat="1">
      <c r="BP456212" s="90"/>
    </row>
    <row r="456213" spans="68:68" customFormat="1">
      <c r="BP456213" s="90"/>
    </row>
    <row r="456214" spans="68:68" customFormat="1">
      <c r="BP456214" s="90"/>
    </row>
    <row r="456215" spans="68:68" customFormat="1">
      <c r="BP456215" s="90"/>
    </row>
    <row r="456216" spans="68:68" customFormat="1">
      <c r="BP456216" s="90"/>
    </row>
    <row r="456217" spans="68:68" customFormat="1">
      <c r="BP456217" s="90"/>
    </row>
    <row r="456218" spans="68:68" customFormat="1">
      <c r="BP456218" s="90"/>
    </row>
    <row r="456219" spans="68:68" customFormat="1">
      <c r="BP456219" s="90"/>
    </row>
    <row r="456220" spans="68:68" customFormat="1">
      <c r="BP456220" s="90"/>
    </row>
    <row r="456221" spans="68:68" customFormat="1">
      <c r="BP456221" s="90"/>
    </row>
    <row r="456222" spans="68:68" customFormat="1">
      <c r="BP456222" s="90"/>
    </row>
    <row r="456223" spans="68:68" customFormat="1">
      <c r="BP456223" s="90"/>
    </row>
    <row r="456224" spans="68:68" customFormat="1">
      <c r="BP456224" s="90"/>
    </row>
    <row r="456225" spans="68:68" customFormat="1">
      <c r="BP456225" s="90"/>
    </row>
    <row r="456226" spans="68:68" customFormat="1">
      <c r="BP456226" s="90"/>
    </row>
    <row r="456227" spans="68:68" customFormat="1">
      <c r="BP456227" s="90"/>
    </row>
    <row r="456228" spans="68:68" customFormat="1">
      <c r="BP456228" s="90"/>
    </row>
    <row r="456229" spans="68:68" customFormat="1">
      <c r="BP456229" s="90"/>
    </row>
    <row r="456230" spans="68:68" customFormat="1">
      <c r="BP456230" s="90"/>
    </row>
    <row r="456231" spans="68:68" customFormat="1">
      <c r="BP456231" s="90"/>
    </row>
    <row r="456232" spans="68:68" customFormat="1">
      <c r="BP456232" s="90"/>
    </row>
    <row r="456233" spans="68:68" customFormat="1">
      <c r="BP456233" s="90"/>
    </row>
    <row r="456234" spans="68:68" customFormat="1">
      <c r="BP456234" s="90"/>
    </row>
    <row r="456235" spans="68:68" customFormat="1">
      <c r="BP456235" s="90"/>
    </row>
    <row r="456236" spans="68:68" customFormat="1">
      <c r="BP456236" s="90"/>
    </row>
    <row r="456237" spans="68:68" customFormat="1">
      <c r="BP456237" s="90"/>
    </row>
    <row r="456238" spans="68:68" customFormat="1">
      <c r="BP456238" s="90"/>
    </row>
    <row r="456239" spans="68:68" customFormat="1">
      <c r="BP456239" s="90"/>
    </row>
    <row r="456240" spans="68:68" customFormat="1">
      <c r="BP456240" s="90"/>
    </row>
    <row r="456241" spans="68:68" customFormat="1">
      <c r="BP456241" s="90"/>
    </row>
    <row r="456242" spans="68:68" customFormat="1">
      <c r="BP456242" s="90"/>
    </row>
    <row r="456243" spans="68:68" customFormat="1">
      <c r="BP456243" s="90"/>
    </row>
    <row r="456244" spans="68:68" customFormat="1">
      <c r="BP456244" s="90"/>
    </row>
    <row r="456245" spans="68:68" customFormat="1">
      <c r="BP456245" s="90"/>
    </row>
    <row r="456246" spans="68:68" customFormat="1">
      <c r="BP456246" s="90"/>
    </row>
    <row r="456247" spans="68:68" customFormat="1">
      <c r="BP456247" s="90"/>
    </row>
    <row r="456248" spans="68:68" customFormat="1">
      <c r="BP456248" s="90"/>
    </row>
    <row r="456249" spans="68:68" customFormat="1">
      <c r="BP456249" s="90"/>
    </row>
    <row r="456250" spans="68:68" customFormat="1">
      <c r="BP456250" s="90"/>
    </row>
    <row r="456251" spans="68:68" customFormat="1">
      <c r="BP456251" s="90"/>
    </row>
    <row r="456252" spans="68:68" customFormat="1">
      <c r="BP456252" s="90"/>
    </row>
    <row r="456253" spans="68:68" customFormat="1">
      <c r="BP456253" s="90"/>
    </row>
    <row r="456254" spans="68:68" customFormat="1">
      <c r="BP456254" s="90"/>
    </row>
    <row r="456255" spans="68:68" customFormat="1">
      <c r="BP456255" s="90"/>
    </row>
    <row r="456256" spans="68:68" customFormat="1">
      <c r="BP456256" s="90"/>
    </row>
    <row r="456257" spans="68:68" customFormat="1">
      <c r="BP456257" s="90"/>
    </row>
    <row r="456258" spans="68:68" customFormat="1">
      <c r="BP456258" s="90"/>
    </row>
    <row r="456259" spans="68:68" customFormat="1">
      <c r="BP456259" s="90"/>
    </row>
    <row r="456260" spans="68:68" customFormat="1">
      <c r="BP456260" s="90"/>
    </row>
    <row r="456261" spans="68:68" customFormat="1">
      <c r="BP456261" s="90"/>
    </row>
    <row r="456262" spans="68:68" customFormat="1">
      <c r="BP456262" s="90"/>
    </row>
    <row r="456263" spans="68:68" customFormat="1">
      <c r="BP456263" s="90"/>
    </row>
    <row r="456264" spans="68:68" customFormat="1">
      <c r="BP456264" s="90"/>
    </row>
    <row r="456265" spans="68:68" customFormat="1">
      <c r="BP456265" s="90"/>
    </row>
    <row r="456266" spans="68:68" customFormat="1">
      <c r="BP456266" s="90"/>
    </row>
    <row r="456267" spans="68:68" customFormat="1">
      <c r="BP456267" s="90"/>
    </row>
    <row r="456268" spans="68:68" customFormat="1">
      <c r="BP456268" s="90"/>
    </row>
    <row r="456269" spans="68:68" customFormat="1">
      <c r="BP456269" s="90"/>
    </row>
    <row r="456270" spans="68:68" customFormat="1">
      <c r="BP456270" s="90"/>
    </row>
    <row r="456271" spans="68:68" customFormat="1">
      <c r="BP456271" s="90"/>
    </row>
    <row r="456272" spans="68:68" customFormat="1">
      <c r="BP456272" s="90"/>
    </row>
    <row r="456273" spans="68:68" customFormat="1">
      <c r="BP456273" s="90"/>
    </row>
    <row r="456274" spans="68:68" customFormat="1">
      <c r="BP456274" s="90"/>
    </row>
    <row r="456275" spans="68:68" customFormat="1">
      <c r="BP456275" s="90"/>
    </row>
    <row r="456276" spans="68:68" customFormat="1">
      <c r="BP456276" s="90"/>
    </row>
    <row r="456277" spans="68:68" customFormat="1">
      <c r="BP456277" s="90"/>
    </row>
    <row r="456278" spans="68:68" customFormat="1">
      <c r="BP456278" s="90"/>
    </row>
    <row r="456279" spans="68:68" customFormat="1">
      <c r="BP456279" s="90"/>
    </row>
    <row r="456280" spans="68:68" customFormat="1">
      <c r="BP456280" s="90"/>
    </row>
    <row r="456281" spans="68:68" customFormat="1">
      <c r="BP456281" s="90"/>
    </row>
    <row r="456282" spans="68:68" customFormat="1">
      <c r="BP456282" s="90"/>
    </row>
    <row r="456283" spans="68:68" customFormat="1">
      <c r="BP456283" s="90"/>
    </row>
    <row r="456284" spans="68:68" customFormat="1">
      <c r="BP456284" s="90"/>
    </row>
    <row r="456285" spans="68:68" customFormat="1">
      <c r="BP456285" s="90"/>
    </row>
    <row r="456286" spans="68:68" customFormat="1">
      <c r="BP456286" s="90"/>
    </row>
    <row r="456287" spans="68:68" customFormat="1">
      <c r="BP456287" s="90"/>
    </row>
    <row r="456288" spans="68:68" customFormat="1">
      <c r="BP456288" s="90"/>
    </row>
    <row r="456289" spans="68:68" customFormat="1">
      <c r="BP456289" s="90"/>
    </row>
    <row r="456290" spans="68:68" customFormat="1">
      <c r="BP456290" s="90"/>
    </row>
    <row r="456291" spans="68:68" customFormat="1">
      <c r="BP456291" s="90"/>
    </row>
    <row r="456292" spans="68:68" customFormat="1">
      <c r="BP456292" s="90"/>
    </row>
    <row r="456293" spans="68:68" customFormat="1">
      <c r="BP456293" s="90"/>
    </row>
    <row r="456294" spans="68:68" customFormat="1">
      <c r="BP456294" s="90"/>
    </row>
    <row r="456295" spans="68:68" customFormat="1">
      <c r="BP456295" s="90"/>
    </row>
    <row r="456296" spans="68:68" customFormat="1">
      <c r="BP456296" s="90"/>
    </row>
    <row r="456297" spans="68:68" customFormat="1">
      <c r="BP456297" s="90"/>
    </row>
    <row r="456298" spans="68:68" customFormat="1">
      <c r="BP456298" s="90"/>
    </row>
    <row r="456299" spans="68:68" customFormat="1">
      <c r="BP456299" s="90"/>
    </row>
    <row r="456300" spans="68:68" customFormat="1">
      <c r="BP456300" s="90"/>
    </row>
    <row r="456301" spans="68:68" customFormat="1">
      <c r="BP456301" s="90"/>
    </row>
    <row r="456302" spans="68:68" customFormat="1">
      <c r="BP456302" s="90"/>
    </row>
    <row r="456303" spans="68:68" customFormat="1">
      <c r="BP456303" s="90"/>
    </row>
    <row r="456304" spans="68:68" customFormat="1">
      <c r="BP456304" s="90"/>
    </row>
    <row r="456305" spans="68:68" customFormat="1">
      <c r="BP456305" s="90"/>
    </row>
    <row r="456306" spans="68:68" customFormat="1">
      <c r="BP456306" s="90"/>
    </row>
    <row r="456307" spans="68:68" customFormat="1">
      <c r="BP456307" s="90"/>
    </row>
    <row r="456308" spans="68:68" customFormat="1">
      <c r="BP456308" s="90"/>
    </row>
    <row r="456309" spans="68:68" customFormat="1">
      <c r="BP456309" s="90"/>
    </row>
    <row r="456310" spans="68:68" customFormat="1">
      <c r="BP456310" s="90"/>
    </row>
    <row r="456311" spans="68:68" customFormat="1">
      <c r="BP456311" s="90"/>
    </row>
    <row r="456312" spans="68:68" customFormat="1">
      <c r="BP456312" s="90"/>
    </row>
    <row r="456313" spans="68:68" customFormat="1">
      <c r="BP456313" s="90"/>
    </row>
    <row r="456314" spans="68:68" customFormat="1">
      <c r="BP456314" s="90"/>
    </row>
    <row r="456315" spans="68:68" customFormat="1">
      <c r="BP456315" s="90"/>
    </row>
    <row r="456316" spans="68:68" customFormat="1">
      <c r="BP456316" s="90"/>
    </row>
    <row r="456317" spans="68:68" customFormat="1">
      <c r="BP456317" s="90"/>
    </row>
    <row r="456318" spans="68:68" customFormat="1">
      <c r="BP456318" s="90"/>
    </row>
    <row r="456319" spans="68:68" customFormat="1">
      <c r="BP456319" s="90"/>
    </row>
    <row r="456320" spans="68:68" customFormat="1">
      <c r="BP456320" s="90"/>
    </row>
    <row r="456321" spans="68:68" customFormat="1">
      <c r="BP456321" s="90"/>
    </row>
    <row r="456322" spans="68:68" customFormat="1">
      <c r="BP456322" s="90"/>
    </row>
    <row r="456323" spans="68:68" customFormat="1">
      <c r="BP456323" s="90"/>
    </row>
    <row r="456324" spans="68:68" customFormat="1">
      <c r="BP456324" s="90"/>
    </row>
    <row r="456325" spans="68:68" customFormat="1">
      <c r="BP456325" s="90"/>
    </row>
    <row r="456326" spans="68:68" customFormat="1">
      <c r="BP456326" s="90"/>
    </row>
    <row r="456327" spans="68:68" customFormat="1">
      <c r="BP456327" s="90"/>
    </row>
    <row r="456328" spans="68:68" customFormat="1">
      <c r="BP456328" s="90"/>
    </row>
    <row r="456329" spans="68:68" customFormat="1">
      <c r="BP456329" s="90"/>
    </row>
    <row r="456330" spans="68:68" customFormat="1">
      <c r="BP456330" s="90"/>
    </row>
    <row r="456331" spans="68:68" customFormat="1">
      <c r="BP456331" s="90"/>
    </row>
    <row r="456332" spans="68:68" customFormat="1">
      <c r="BP456332" s="90"/>
    </row>
    <row r="456333" spans="68:68" customFormat="1">
      <c r="BP456333" s="90"/>
    </row>
    <row r="456334" spans="68:68" customFormat="1">
      <c r="BP456334" s="90"/>
    </row>
    <row r="456335" spans="68:68" customFormat="1">
      <c r="BP456335" s="90"/>
    </row>
    <row r="456336" spans="68:68" customFormat="1">
      <c r="BP456336" s="90"/>
    </row>
    <row r="456337" spans="68:68" customFormat="1">
      <c r="BP456337" s="90"/>
    </row>
    <row r="456338" spans="68:68" customFormat="1">
      <c r="BP456338" s="90"/>
    </row>
    <row r="456339" spans="68:68" customFormat="1">
      <c r="BP456339" s="90"/>
    </row>
    <row r="456340" spans="68:68" customFormat="1">
      <c r="BP456340" s="90"/>
    </row>
    <row r="456341" spans="68:68" customFormat="1">
      <c r="BP456341" s="90"/>
    </row>
    <row r="456342" spans="68:68" customFormat="1">
      <c r="BP456342" s="90"/>
    </row>
    <row r="456343" spans="68:68" customFormat="1">
      <c r="BP456343" s="90"/>
    </row>
    <row r="456344" spans="68:68" customFormat="1">
      <c r="BP456344" s="90"/>
    </row>
    <row r="456345" spans="68:68" customFormat="1">
      <c r="BP456345" s="90"/>
    </row>
    <row r="456346" spans="68:68" customFormat="1">
      <c r="BP456346" s="90"/>
    </row>
    <row r="456347" spans="68:68" customFormat="1">
      <c r="BP456347" s="90"/>
    </row>
    <row r="456348" spans="68:68" customFormat="1">
      <c r="BP456348" s="90"/>
    </row>
    <row r="456349" spans="68:68" customFormat="1">
      <c r="BP456349" s="90"/>
    </row>
    <row r="456350" spans="68:68" customFormat="1">
      <c r="BP456350" s="90"/>
    </row>
    <row r="456351" spans="68:68" customFormat="1">
      <c r="BP456351" s="90"/>
    </row>
    <row r="456352" spans="68:68" customFormat="1">
      <c r="BP456352" s="90"/>
    </row>
    <row r="456353" spans="68:68" customFormat="1">
      <c r="BP456353" s="90"/>
    </row>
    <row r="456354" spans="68:68" customFormat="1">
      <c r="BP456354" s="90"/>
    </row>
    <row r="456355" spans="68:68" customFormat="1">
      <c r="BP456355" s="90"/>
    </row>
    <row r="456356" spans="68:68" customFormat="1">
      <c r="BP456356" s="90"/>
    </row>
    <row r="456357" spans="68:68" customFormat="1">
      <c r="BP456357" s="90"/>
    </row>
    <row r="456358" spans="68:68" customFormat="1">
      <c r="BP456358" s="90"/>
    </row>
    <row r="456359" spans="68:68" customFormat="1">
      <c r="BP456359" s="90"/>
    </row>
    <row r="456360" spans="68:68" customFormat="1">
      <c r="BP456360" s="90"/>
    </row>
    <row r="456361" spans="68:68" customFormat="1">
      <c r="BP456361" s="90"/>
    </row>
    <row r="456362" spans="68:68" customFormat="1">
      <c r="BP456362" s="90"/>
    </row>
    <row r="456363" spans="68:68" customFormat="1">
      <c r="BP456363" s="90"/>
    </row>
    <row r="456364" spans="68:68" customFormat="1">
      <c r="BP456364" s="90"/>
    </row>
    <row r="456365" spans="68:68" customFormat="1">
      <c r="BP456365" s="90"/>
    </row>
    <row r="456366" spans="68:68" customFormat="1">
      <c r="BP456366" s="90"/>
    </row>
    <row r="456367" spans="68:68" customFormat="1">
      <c r="BP456367" s="90"/>
    </row>
    <row r="456368" spans="68:68" customFormat="1">
      <c r="BP456368" s="90"/>
    </row>
    <row r="456369" spans="68:68" customFormat="1">
      <c r="BP456369" s="90"/>
    </row>
    <row r="456370" spans="68:68" customFormat="1">
      <c r="BP456370" s="90"/>
    </row>
    <row r="456371" spans="68:68" customFormat="1">
      <c r="BP456371" s="90"/>
    </row>
    <row r="456372" spans="68:68" customFormat="1">
      <c r="BP456372" s="90"/>
    </row>
    <row r="456373" spans="68:68" customFormat="1">
      <c r="BP456373" s="90"/>
    </row>
    <row r="456374" spans="68:68" customFormat="1">
      <c r="BP456374" s="90"/>
    </row>
    <row r="456375" spans="68:68" customFormat="1">
      <c r="BP456375" s="90"/>
    </row>
    <row r="456376" spans="68:68" customFormat="1">
      <c r="BP456376" s="90"/>
    </row>
    <row r="456377" spans="68:68" customFormat="1">
      <c r="BP456377" s="90"/>
    </row>
    <row r="456378" spans="68:68" customFormat="1">
      <c r="BP456378" s="90"/>
    </row>
    <row r="456379" spans="68:68" customFormat="1">
      <c r="BP456379" s="90"/>
    </row>
    <row r="456380" spans="68:68" customFormat="1">
      <c r="BP456380" s="90"/>
    </row>
    <row r="456381" spans="68:68" customFormat="1">
      <c r="BP456381" s="90"/>
    </row>
    <row r="456382" spans="68:68" customFormat="1">
      <c r="BP456382" s="90"/>
    </row>
    <row r="456383" spans="68:68" customFormat="1">
      <c r="BP456383" s="90"/>
    </row>
    <row r="456384" spans="68:68" customFormat="1">
      <c r="BP456384" s="90"/>
    </row>
    <row r="456385" spans="68:68" customFormat="1">
      <c r="BP456385" s="90"/>
    </row>
    <row r="456386" spans="68:68" customFormat="1">
      <c r="BP456386" s="90"/>
    </row>
    <row r="456387" spans="68:68" customFormat="1">
      <c r="BP456387" s="90"/>
    </row>
    <row r="456388" spans="68:68" customFormat="1">
      <c r="BP456388" s="90"/>
    </row>
    <row r="456389" spans="68:68" customFormat="1">
      <c r="BP456389" s="90"/>
    </row>
    <row r="456390" spans="68:68" customFormat="1">
      <c r="BP456390" s="90"/>
    </row>
    <row r="456391" spans="68:68" customFormat="1">
      <c r="BP456391" s="90"/>
    </row>
    <row r="456392" spans="68:68" customFormat="1">
      <c r="BP456392" s="90"/>
    </row>
    <row r="456393" spans="68:68" customFormat="1">
      <c r="BP456393" s="90"/>
    </row>
    <row r="456394" spans="68:68" customFormat="1">
      <c r="BP456394" s="90"/>
    </row>
    <row r="456395" spans="68:68" customFormat="1">
      <c r="BP456395" s="90"/>
    </row>
    <row r="456396" spans="68:68" customFormat="1">
      <c r="BP456396" s="90"/>
    </row>
    <row r="456397" spans="68:68" customFormat="1">
      <c r="BP456397" s="90"/>
    </row>
    <row r="456398" spans="68:68" customFormat="1">
      <c r="BP456398" s="90"/>
    </row>
    <row r="456399" spans="68:68" customFormat="1">
      <c r="BP456399" s="90"/>
    </row>
    <row r="456400" spans="68:68" customFormat="1">
      <c r="BP456400" s="90"/>
    </row>
    <row r="456401" spans="68:68" customFormat="1">
      <c r="BP456401" s="90"/>
    </row>
    <row r="456402" spans="68:68" customFormat="1">
      <c r="BP456402" s="90"/>
    </row>
    <row r="456403" spans="68:68" customFormat="1">
      <c r="BP456403" s="90"/>
    </row>
    <row r="456404" spans="68:68" customFormat="1">
      <c r="BP456404" s="90"/>
    </row>
    <row r="456405" spans="68:68" customFormat="1">
      <c r="BP456405" s="90"/>
    </row>
    <row r="456406" spans="68:68" customFormat="1">
      <c r="BP456406" s="90"/>
    </row>
    <row r="456407" spans="68:68" customFormat="1">
      <c r="BP456407" s="90"/>
    </row>
    <row r="456408" spans="68:68" customFormat="1">
      <c r="BP456408" s="90"/>
    </row>
    <row r="456409" spans="68:68" customFormat="1">
      <c r="BP456409" s="90"/>
    </row>
    <row r="456410" spans="68:68" customFormat="1">
      <c r="BP456410" s="90"/>
    </row>
    <row r="456411" spans="68:68" customFormat="1">
      <c r="BP456411" s="90"/>
    </row>
    <row r="456412" spans="68:68" customFormat="1">
      <c r="BP456412" s="90"/>
    </row>
    <row r="456413" spans="68:68" customFormat="1">
      <c r="BP456413" s="90"/>
    </row>
    <row r="456414" spans="68:68" customFormat="1">
      <c r="BP456414" s="90"/>
    </row>
    <row r="456415" spans="68:68" customFormat="1">
      <c r="BP456415" s="90"/>
    </row>
    <row r="456416" spans="68:68" customFormat="1">
      <c r="BP456416" s="90"/>
    </row>
    <row r="456417" spans="68:68" customFormat="1">
      <c r="BP456417" s="90"/>
    </row>
    <row r="456418" spans="68:68" customFormat="1">
      <c r="BP456418" s="90"/>
    </row>
    <row r="456419" spans="68:68" customFormat="1">
      <c r="BP456419" s="90"/>
    </row>
    <row r="456420" spans="68:68" customFormat="1">
      <c r="BP456420" s="90"/>
    </row>
    <row r="456421" spans="68:68" customFormat="1">
      <c r="BP456421" s="90"/>
    </row>
    <row r="456422" spans="68:68" customFormat="1">
      <c r="BP456422" s="90"/>
    </row>
    <row r="456423" spans="68:68" customFormat="1">
      <c r="BP456423" s="90"/>
    </row>
    <row r="456424" spans="68:68" customFormat="1">
      <c r="BP456424" s="90"/>
    </row>
    <row r="456425" spans="68:68" customFormat="1">
      <c r="BP456425" s="90"/>
    </row>
    <row r="456426" spans="68:68" customFormat="1">
      <c r="BP456426" s="90"/>
    </row>
    <row r="456427" spans="68:68" customFormat="1">
      <c r="BP456427" s="90"/>
    </row>
    <row r="456428" spans="68:68" customFormat="1">
      <c r="BP456428" s="90"/>
    </row>
    <row r="456429" spans="68:68" customFormat="1">
      <c r="BP456429" s="90"/>
    </row>
    <row r="456430" spans="68:68" customFormat="1">
      <c r="BP456430" s="90"/>
    </row>
    <row r="456431" spans="68:68" customFormat="1">
      <c r="BP456431" s="90"/>
    </row>
    <row r="456432" spans="68:68" customFormat="1">
      <c r="BP456432" s="90"/>
    </row>
    <row r="456433" spans="68:68" customFormat="1">
      <c r="BP456433" s="90"/>
    </row>
    <row r="456434" spans="68:68" customFormat="1">
      <c r="BP456434" s="90"/>
    </row>
    <row r="456435" spans="68:68" customFormat="1">
      <c r="BP456435" s="90"/>
    </row>
    <row r="456436" spans="68:68" customFormat="1">
      <c r="BP456436" s="90"/>
    </row>
    <row r="456437" spans="68:68" customFormat="1">
      <c r="BP456437" s="90"/>
    </row>
    <row r="456438" spans="68:68" customFormat="1">
      <c r="BP456438" s="90"/>
    </row>
    <row r="456439" spans="68:68" customFormat="1">
      <c r="BP456439" s="90"/>
    </row>
    <row r="456440" spans="68:68" customFormat="1">
      <c r="BP456440" s="90"/>
    </row>
    <row r="456441" spans="68:68" customFormat="1">
      <c r="BP456441" s="90"/>
    </row>
    <row r="456442" spans="68:68" customFormat="1">
      <c r="BP456442" s="90"/>
    </row>
    <row r="456443" spans="68:68" customFormat="1">
      <c r="BP456443" s="90"/>
    </row>
    <row r="456444" spans="68:68" customFormat="1">
      <c r="BP456444" s="90"/>
    </row>
    <row r="456445" spans="68:68" customFormat="1">
      <c r="BP456445" s="90"/>
    </row>
    <row r="456446" spans="68:68" customFormat="1">
      <c r="BP456446" s="90"/>
    </row>
    <row r="456447" spans="68:68" customFormat="1">
      <c r="BP456447" s="90"/>
    </row>
    <row r="456448" spans="68:68" customFormat="1">
      <c r="BP456448" s="90"/>
    </row>
    <row r="456449" spans="68:68" customFormat="1">
      <c r="BP456449" s="90"/>
    </row>
    <row r="456450" spans="68:68" customFormat="1">
      <c r="BP456450" s="90"/>
    </row>
    <row r="456451" spans="68:68" customFormat="1">
      <c r="BP456451" s="90"/>
    </row>
    <row r="456452" spans="68:68" customFormat="1">
      <c r="BP456452" s="90"/>
    </row>
    <row r="456453" spans="68:68" customFormat="1">
      <c r="BP456453" s="90"/>
    </row>
    <row r="456454" spans="68:68" customFormat="1">
      <c r="BP456454" s="90"/>
    </row>
    <row r="456455" spans="68:68" customFormat="1">
      <c r="BP456455" s="90"/>
    </row>
    <row r="456456" spans="68:68" customFormat="1">
      <c r="BP456456" s="90"/>
    </row>
    <row r="456457" spans="68:68" customFormat="1">
      <c r="BP456457" s="90"/>
    </row>
    <row r="456458" spans="68:68" customFormat="1">
      <c r="BP456458" s="90"/>
    </row>
    <row r="456459" spans="68:68" customFormat="1">
      <c r="BP456459" s="90"/>
    </row>
    <row r="456460" spans="68:68" customFormat="1">
      <c r="BP456460" s="90"/>
    </row>
    <row r="456461" spans="68:68" customFormat="1">
      <c r="BP456461" s="90"/>
    </row>
    <row r="456462" spans="68:68" customFormat="1">
      <c r="BP456462" s="90"/>
    </row>
    <row r="456463" spans="68:68" customFormat="1">
      <c r="BP456463" s="90"/>
    </row>
    <row r="456464" spans="68:68" customFormat="1">
      <c r="BP456464" s="90"/>
    </row>
    <row r="456465" spans="68:68" customFormat="1">
      <c r="BP456465" s="90"/>
    </row>
    <row r="456466" spans="68:68" customFormat="1">
      <c r="BP456466" s="90"/>
    </row>
    <row r="456467" spans="68:68" customFormat="1">
      <c r="BP456467" s="90"/>
    </row>
    <row r="456468" spans="68:68" customFormat="1">
      <c r="BP456468" s="90"/>
    </row>
    <row r="456469" spans="68:68" customFormat="1">
      <c r="BP456469" s="90"/>
    </row>
    <row r="456470" spans="68:68" customFormat="1">
      <c r="BP456470" s="90"/>
    </row>
    <row r="456471" spans="68:68" customFormat="1">
      <c r="BP456471" s="90"/>
    </row>
    <row r="456472" spans="68:68" customFormat="1">
      <c r="BP456472" s="90"/>
    </row>
    <row r="456473" spans="68:68" customFormat="1">
      <c r="BP456473" s="90"/>
    </row>
    <row r="456474" spans="68:68" customFormat="1">
      <c r="BP456474" s="90"/>
    </row>
    <row r="456475" spans="68:68" customFormat="1">
      <c r="BP456475" s="90"/>
    </row>
    <row r="456476" spans="68:68" customFormat="1">
      <c r="BP456476" s="90"/>
    </row>
    <row r="456477" spans="68:68" customFormat="1">
      <c r="BP456477" s="90"/>
    </row>
    <row r="456478" spans="68:68" customFormat="1">
      <c r="BP456478" s="90"/>
    </row>
    <row r="456479" spans="68:68" customFormat="1">
      <c r="BP456479" s="90"/>
    </row>
    <row r="456480" spans="68:68" customFormat="1">
      <c r="BP456480" s="90"/>
    </row>
    <row r="456481" spans="68:68" customFormat="1">
      <c r="BP456481" s="90"/>
    </row>
    <row r="456482" spans="68:68" customFormat="1">
      <c r="BP456482" s="90"/>
    </row>
    <row r="456483" spans="68:68" customFormat="1">
      <c r="BP456483" s="90"/>
    </row>
    <row r="456484" spans="68:68" customFormat="1">
      <c r="BP456484" s="90"/>
    </row>
    <row r="456485" spans="68:68" customFormat="1">
      <c r="BP456485" s="90"/>
    </row>
    <row r="456486" spans="68:68" customFormat="1">
      <c r="BP456486" s="90"/>
    </row>
    <row r="456487" spans="68:68" customFormat="1">
      <c r="BP456487" s="90"/>
    </row>
    <row r="456488" spans="68:68" customFormat="1">
      <c r="BP456488" s="90"/>
    </row>
    <row r="456489" spans="68:68" customFormat="1">
      <c r="BP456489" s="90"/>
    </row>
    <row r="456490" spans="68:68" customFormat="1">
      <c r="BP456490" s="90"/>
    </row>
    <row r="456491" spans="68:68" customFormat="1">
      <c r="BP456491" s="90"/>
    </row>
    <row r="456492" spans="68:68" customFormat="1">
      <c r="BP456492" s="90"/>
    </row>
    <row r="456493" spans="68:68" customFormat="1">
      <c r="BP456493" s="90"/>
    </row>
    <row r="456494" spans="68:68" customFormat="1">
      <c r="BP456494" s="90"/>
    </row>
    <row r="456495" spans="68:68" customFormat="1">
      <c r="BP456495" s="90"/>
    </row>
    <row r="456496" spans="68:68" customFormat="1">
      <c r="BP456496" s="90"/>
    </row>
    <row r="456497" spans="68:68" customFormat="1">
      <c r="BP456497" s="90"/>
    </row>
    <row r="456498" spans="68:68" customFormat="1">
      <c r="BP456498" s="90"/>
    </row>
    <row r="456499" spans="68:68" customFormat="1">
      <c r="BP456499" s="90"/>
    </row>
    <row r="456500" spans="68:68" customFormat="1">
      <c r="BP456500" s="90"/>
    </row>
    <row r="456501" spans="68:68" customFormat="1">
      <c r="BP456501" s="90"/>
    </row>
    <row r="456502" spans="68:68" customFormat="1">
      <c r="BP456502" s="90"/>
    </row>
    <row r="456503" spans="68:68" customFormat="1">
      <c r="BP456503" s="90"/>
    </row>
    <row r="456504" spans="68:68" customFormat="1">
      <c r="BP456504" s="90"/>
    </row>
    <row r="456505" spans="68:68" customFormat="1">
      <c r="BP456505" s="90"/>
    </row>
    <row r="456506" spans="68:68" customFormat="1">
      <c r="BP456506" s="90"/>
    </row>
    <row r="456507" spans="68:68" customFormat="1">
      <c r="BP456507" s="90"/>
    </row>
    <row r="456508" spans="68:68" customFormat="1">
      <c r="BP456508" s="90"/>
    </row>
    <row r="456509" spans="68:68" customFormat="1">
      <c r="BP456509" s="90"/>
    </row>
    <row r="456510" spans="68:68" customFormat="1">
      <c r="BP456510" s="90"/>
    </row>
    <row r="456511" spans="68:68" customFormat="1">
      <c r="BP456511" s="90"/>
    </row>
    <row r="456512" spans="68:68" customFormat="1">
      <c r="BP456512" s="90"/>
    </row>
    <row r="456513" spans="68:68" customFormat="1">
      <c r="BP456513" s="90"/>
    </row>
    <row r="456514" spans="68:68" customFormat="1">
      <c r="BP456514" s="90"/>
    </row>
    <row r="456515" spans="68:68" customFormat="1">
      <c r="BP456515" s="90"/>
    </row>
    <row r="456516" spans="68:68" customFormat="1">
      <c r="BP456516" s="90"/>
    </row>
    <row r="456517" spans="68:68" customFormat="1">
      <c r="BP456517" s="90"/>
    </row>
    <row r="456518" spans="68:68" customFormat="1">
      <c r="BP456518" s="90"/>
    </row>
    <row r="456519" spans="68:68" customFormat="1">
      <c r="BP456519" s="90"/>
    </row>
    <row r="456520" spans="68:68" customFormat="1">
      <c r="BP456520" s="90"/>
    </row>
    <row r="456521" spans="68:68" customFormat="1">
      <c r="BP456521" s="90"/>
    </row>
    <row r="456522" spans="68:68" customFormat="1">
      <c r="BP456522" s="90"/>
    </row>
    <row r="456523" spans="68:68" customFormat="1">
      <c r="BP456523" s="90"/>
    </row>
    <row r="456524" spans="68:68" customFormat="1">
      <c r="BP456524" s="90"/>
    </row>
    <row r="456525" spans="68:68" customFormat="1">
      <c r="BP456525" s="90"/>
    </row>
    <row r="456526" spans="68:68" customFormat="1">
      <c r="BP456526" s="90"/>
    </row>
    <row r="456527" spans="68:68" customFormat="1">
      <c r="BP456527" s="90"/>
    </row>
    <row r="456528" spans="68:68" customFormat="1">
      <c r="BP456528" s="90"/>
    </row>
    <row r="456529" spans="68:68" customFormat="1">
      <c r="BP456529" s="90"/>
    </row>
    <row r="456530" spans="68:68" customFormat="1">
      <c r="BP456530" s="90"/>
    </row>
    <row r="456531" spans="68:68" customFormat="1">
      <c r="BP456531" s="90"/>
    </row>
    <row r="456532" spans="68:68" customFormat="1">
      <c r="BP456532" s="90"/>
    </row>
    <row r="456533" spans="68:68" customFormat="1">
      <c r="BP456533" s="90"/>
    </row>
    <row r="456534" spans="68:68" customFormat="1">
      <c r="BP456534" s="90"/>
    </row>
    <row r="456535" spans="68:68" customFormat="1">
      <c r="BP456535" s="90"/>
    </row>
    <row r="456536" spans="68:68" customFormat="1">
      <c r="BP456536" s="90"/>
    </row>
    <row r="456537" spans="68:68" customFormat="1">
      <c r="BP456537" s="90"/>
    </row>
    <row r="456538" spans="68:68" customFormat="1">
      <c r="BP456538" s="90"/>
    </row>
    <row r="456539" spans="68:68" customFormat="1">
      <c r="BP456539" s="90"/>
    </row>
    <row r="456540" spans="68:68" customFormat="1">
      <c r="BP456540" s="90"/>
    </row>
    <row r="456541" spans="68:68" customFormat="1">
      <c r="BP456541" s="90"/>
    </row>
    <row r="456542" spans="68:68" customFormat="1">
      <c r="BP456542" s="90"/>
    </row>
    <row r="456543" spans="68:68" customFormat="1">
      <c r="BP456543" s="90"/>
    </row>
    <row r="456544" spans="68:68" customFormat="1">
      <c r="BP456544" s="90"/>
    </row>
    <row r="456545" spans="68:68" customFormat="1">
      <c r="BP456545" s="90"/>
    </row>
    <row r="456546" spans="68:68" customFormat="1">
      <c r="BP456546" s="90"/>
    </row>
    <row r="456547" spans="68:68" customFormat="1">
      <c r="BP456547" s="90"/>
    </row>
    <row r="456548" spans="68:68" customFormat="1">
      <c r="BP456548" s="90"/>
    </row>
    <row r="456549" spans="68:68" customFormat="1">
      <c r="BP456549" s="90"/>
    </row>
    <row r="456550" spans="68:68" customFormat="1">
      <c r="BP456550" s="90"/>
    </row>
    <row r="456551" spans="68:68" customFormat="1">
      <c r="BP456551" s="90"/>
    </row>
    <row r="456552" spans="68:68" customFormat="1">
      <c r="BP456552" s="90"/>
    </row>
    <row r="456553" spans="68:68" customFormat="1">
      <c r="BP456553" s="90"/>
    </row>
    <row r="456554" spans="68:68" customFormat="1">
      <c r="BP456554" s="90"/>
    </row>
    <row r="456555" spans="68:68" customFormat="1">
      <c r="BP456555" s="90"/>
    </row>
    <row r="456556" spans="68:68" customFormat="1">
      <c r="BP456556" s="90"/>
    </row>
    <row r="456557" spans="68:68" customFormat="1">
      <c r="BP456557" s="90"/>
    </row>
    <row r="456558" spans="68:68" customFormat="1">
      <c r="BP456558" s="90"/>
    </row>
    <row r="456559" spans="68:68" customFormat="1">
      <c r="BP456559" s="90"/>
    </row>
    <row r="456560" spans="68:68" customFormat="1">
      <c r="BP456560" s="90"/>
    </row>
    <row r="456561" spans="68:68" customFormat="1">
      <c r="BP456561" s="90"/>
    </row>
    <row r="456562" spans="68:68" customFormat="1">
      <c r="BP456562" s="90"/>
    </row>
    <row r="456563" spans="68:68" customFormat="1">
      <c r="BP456563" s="90"/>
    </row>
    <row r="456564" spans="68:68" customFormat="1">
      <c r="BP456564" s="90"/>
    </row>
    <row r="456565" spans="68:68" customFormat="1">
      <c r="BP456565" s="90"/>
    </row>
    <row r="456566" spans="68:68" customFormat="1">
      <c r="BP456566" s="90"/>
    </row>
    <row r="456567" spans="68:68" customFormat="1">
      <c r="BP456567" s="90"/>
    </row>
    <row r="456568" spans="68:68" customFormat="1">
      <c r="BP456568" s="90"/>
    </row>
    <row r="456569" spans="68:68" customFormat="1">
      <c r="BP456569" s="90"/>
    </row>
    <row r="456570" spans="68:68" customFormat="1">
      <c r="BP456570" s="90"/>
    </row>
    <row r="456571" spans="68:68" customFormat="1">
      <c r="BP456571" s="90"/>
    </row>
    <row r="456572" spans="68:68" customFormat="1">
      <c r="BP456572" s="90"/>
    </row>
    <row r="456573" spans="68:68" customFormat="1">
      <c r="BP456573" s="90"/>
    </row>
    <row r="456574" spans="68:68" customFormat="1">
      <c r="BP456574" s="90"/>
    </row>
    <row r="456575" spans="68:68" customFormat="1">
      <c r="BP456575" s="90"/>
    </row>
    <row r="456576" spans="68:68" customFormat="1">
      <c r="BP456576" s="90"/>
    </row>
    <row r="456577" spans="68:68" customFormat="1">
      <c r="BP456577" s="90"/>
    </row>
    <row r="456578" spans="68:68" customFormat="1">
      <c r="BP456578" s="90"/>
    </row>
    <row r="456579" spans="68:68" customFormat="1">
      <c r="BP456579" s="90"/>
    </row>
    <row r="456580" spans="68:68" customFormat="1">
      <c r="BP456580" s="90"/>
    </row>
    <row r="456581" spans="68:68" customFormat="1">
      <c r="BP456581" s="90"/>
    </row>
    <row r="456582" spans="68:68" customFormat="1">
      <c r="BP456582" s="90"/>
    </row>
    <row r="456583" spans="68:68" customFormat="1">
      <c r="BP456583" s="90"/>
    </row>
    <row r="456584" spans="68:68" customFormat="1">
      <c r="BP456584" s="90"/>
    </row>
    <row r="456585" spans="68:68" customFormat="1">
      <c r="BP456585" s="90"/>
    </row>
    <row r="456586" spans="68:68" customFormat="1">
      <c r="BP456586" s="90"/>
    </row>
    <row r="456587" spans="68:68" customFormat="1">
      <c r="BP456587" s="90"/>
    </row>
    <row r="456588" spans="68:68" customFormat="1">
      <c r="BP456588" s="90"/>
    </row>
    <row r="456589" spans="68:68" customFormat="1">
      <c r="BP456589" s="90"/>
    </row>
    <row r="456590" spans="68:68" customFormat="1">
      <c r="BP456590" s="90"/>
    </row>
    <row r="456591" spans="68:68" customFormat="1">
      <c r="BP456591" s="90"/>
    </row>
    <row r="456592" spans="68:68" customFormat="1">
      <c r="BP456592" s="90"/>
    </row>
    <row r="456593" spans="68:68" customFormat="1">
      <c r="BP456593" s="90"/>
    </row>
    <row r="456594" spans="68:68" customFormat="1">
      <c r="BP456594" s="90"/>
    </row>
    <row r="456595" spans="68:68" customFormat="1">
      <c r="BP456595" s="90"/>
    </row>
    <row r="456596" spans="68:68" customFormat="1">
      <c r="BP456596" s="90"/>
    </row>
    <row r="456597" spans="68:68" customFormat="1">
      <c r="BP456597" s="90"/>
    </row>
    <row r="456598" spans="68:68" customFormat="1">
      <c r="BP456598" s="90"/>
    </row>
    <row r="456599" spans="68:68" customFormat="1">
      <c r="BP456599" s="90"/>
    </row>
    <row r="456600" spans="68:68" customFormat="1">
      <c r="BP456600" s="90"/>
    </row>
    <row r="456601" spans="68:68" customFormat="1">
      <c r="BP456601" s="90"/>
    </row>
    <row r="456602" spans="68:68" customFormat="1">
      <c r="BP456602" s="90"/>
    </row>
    <row r="456603" spans="68:68" customFormat="1">
      <c r="BP456603" s="90"/>
    </row>
    <row r="456604" spans="68:68" customFormat="1">
      <c r="BP456604" s="90"/>
    </row>
    <row r="456605" spans="68:68" customFormat="1">
      <c r="BP456605" s="90"/>
    </row>
    <row r="456606" spans="68:68" customFormat="1">
      <c r="BP456606" s="90"/>
    </row>
    <row r="456607" spans="68:68" customFormat="1">
      <c r="BP456607" s="90"/>
    </row>
    <row r="456608" spans="68:68" customFormat="1">
      <c r="BP456608" s="90"/>
    </row>
    <row r="456609" spans="68:68" customFormat="1">
      <c r="BP456609" s="90"/>
    </row>
    <row r="456610" spans="68:68" customFormat="1">
      <c r="BP456610" s="90"/>
    </row>
    <row r="456611" spans="68:68" customFormat="1">
      <c r="BP456611" s="90"/>
    </row>
    <row r="456612" spans="68:68" customFormat="1">
      <c r="BP456612" s="90"/>
    </row>
    <row r="456613" spans="68:68" customFormat="1">
      <c r="BP456613" s="90"/>
    </row>
    <row r="456614" spans="68:68" customFormat="1">
      <c r="BP456614" s="90"/>
    </row>
    <row r="456615" spans="68:68" customFormat="1">
      <c r="BP456615" s="90"/>
    </row>
    <row r="456616" spans="68:68" customFormat="1">
      <c r="BP456616" s="90"/>
    </row>
    <row r="456617" spans="68:68" customFormat="1">
      <c r="BP456617" s="90"/>
    </row>
    <row r="456618" spans="68:68" customFormat="1">
      <c r="BP456618" s="90"/>
    </row>
    <row r="456619" spans="68:68" customFormat="1">
      <c r="BP456619" s="90"/>
    </row>
    <row r="456620" spans="68:68" customFormat="1">
      <c r="BP456620" s="90"/>
    </row>
    <row r="456621" spans="68:68" customFormat="1">
      <c r="BP456621" s="90"/>
    </row>
    <row r="456622" spans="68:68" customFormat="1">
      <c r="BP456622" s="90"/>
    </row>
    <row r="456623" spans="68:68" customFormat="1">
      <c r="BP456623" s="90"/>
    </row>
    <row r="456624" spans="68:68" customFormat="1">
      <c r="BP456624" s="90"/>
    </row>
    <row r="456625" spans="68:68" customFormat="1">
      <c r="BP456625" s="90"/>
    </row>
    <row r="456626" spans="68:68" customFormat="1">
      <c r="BP456626" s="90"/>
    </row>
    <row r="456627" spans="68:68" customFormat="1">
      <c r="BP456627" s="90"/>
    </row>
    <row r="456628" spans="68:68" customFormat="1">
      <c r="BP456628" s="90"/>
    </row>
    <row r="456629" spans="68:68" customFormat="1">
      <c r="BP456629" s="90"/>
    </row>
    <row r="456630" spans="68:68" customFormat="1">
      <c r="BP456630" s="90"/>
    </row>
    <row r="456631" spans="68:68" customFormat="1">
      <c r="BP456631" s="90"/>
    </row>
    <row r="456632" spans="68:68" customFormat="1">
      <c r="BP456632" s="90"/>
    </row>
    <row r="456633" spans="68:68" customFormat="1">
      <c r="BP456633" s="90"/>
    </row>
    <row r="456634" spans="68:68" customFormat="1">
      <c r="BP456634" s="90"/>
    </row>
    <row r="456635" spans="68:68" customFormat="1">
      <c r="BP456635" s="90"/>
    </row>
    <row r="456636" spans="68:68" customFormat="1">
      <c r="BP456636" s="90"/>
    </row>
    <row r="456637" spans="68:68" customFormat="1">
      <c r="BP456637" s="90"/>
    </row>
    <row r="456638" spans="68:68" customFormat="1">
      <c r="BP456638" s="90"/>
    </row>
    <row r="456639" spans="68:68" customFormat="1">
      <c r="BP456639" s="90"/>
    </row>
    <row r="456640" spans="68:68" customFormat="1">
      <c r="BP456640" s="90"/>
    </row>
    <row r="456641" spans="68:68" customFormat="1">
      <c r="BP456641" s="90"/>
    </row>
    <row r="456642" spans="68:68" customFormat="1">
      <c r="BP456642" s="90"/>
    </row>
    <row r="456643" spans="68:68" customFormat="1">
      <c r="BP456643" s="90"/>
    </row>
    <row r="456644" spans="68:68" customFormat="1">
      <c r="BP456644" s="90"/>
    </row>
    <row r="456645" spans="68:68" customFormat="1">
      <c r="BP456645" s="90"/>
    </row>
    <row r="456646" spans="68:68" customFormat="1">
      <c r="BP456646" s="90"/>
    </row>
    <row r="456647" spans="68:68" customFormat="1">
      <c r="BP456647" s="90"/>
    </row>
    <row r="456648" spans="68:68" customFormat="1">
      <c r="BP456648" s="90"/>
    </row>
    <row r="456649" spans="68:68" customFormat="1">
      <c r="BP456649" s="90"/>
    </row>
    <row r="456650" spans="68:68" customFormat="1">
      <c r="BP456650" s="90"/>
    </row>
    <row r="456651" spans="68:68" customFormat="1">
      <c r="BP456651" s="90"/>
    </row>
    <row r="456652" spans="68:68" customFormat="1">
      <c r="BP456652" s="90"/>
    </row>
    <row r="456653" spans="68:68" customFormat="1">
      <c r="BP456653" s="90"/>
    </row>
    <row r="456654" spans="68:68" customFormat="1">
      <c r="BP456654" s="90"/>
    </row>
    <row r="456655" spans="68:68" customFormat="1">
      <c r="BP456655" s="90"/>
    </row>
    <row r="456656" spans="68:68" customFormat="1">
      <c r="BP456656" s="90"/>
    </row>
    <row r="456657" spans="68:68" customFormat="1">
      <c r="BP456657" s="90"/>
    </row>
    <row r="456658" spans="68:68" customFormat="1">
      <c r="BP456658" s="90"/>
    </row>
    <row r="456659" spans="68:68" customFormat="1">
      <c r="BP456659" s="90"/>
    </row>
    <row r="456660" spans="68:68" customFormat="1">
      <c r="BP456660" s="90"/>
    </row>
    <row r="456661" spans="68:68" customFormat="1">
      <c r="BP456661" s="90"/>
    </row>
    <row r="456662" spans="68:68" customFormat="1">
      <c r="BP456662" s="90"/>
    </row>
    <row r="456663" spans="68:68" customFormat="1">
      <c r="BP456663" s="90"/>
    </row>
    <row r="456664" spans="68:68" customFormat="1">
      <c r="BP456664" s="90"/>
    </row>
    <row r="456665" spans="68:68" customFormat="1">
      <c r="BP456665" s="90"/>
    </row>
    <row r="456666" spans="68:68" customFormat="1">
      <c r="BP456666" s="90"/>
    </row>
    <row r="456667" spans="68:68" customFormat="1">
      <c r="BP456667" s="90"/>
    </row>
    <row r="456668" spans="68:68" customFormat="1">
      <c r="BP456668" s="90"/>
    </row>
    <row r="456669" spans="68:68" customFormat="1">
      <c r="BP456669" s="90"/>
    </row>
    <row r="456670" spans="68:68" customFormat="1">
      <c r="BP456670" s="90"/>
    </row>
    <row r="456671" spans="68:68" customFormat="1">
      <c r="BP456671" s="90"/>
    </row>
    <row r="456672" spans="68:68" customFormat="1">
      <c r="BP456672" s="90"/>
    </row>
    <row r="456673" spans="68:68" customFormat="1">
      <c r="BP456673" s="90"/>
    </row>
    <row r="456674" spans="68:68" customFormat="1">
      <c r="BP456674" s="90"/>
    </row>
    <row r="456675" spans="68:68" customFormat="1">
      <c r="BP456675" s="90"/>
    </row>
    <row r="456676" spans="68:68" customFormat="1">
      <c r="BP456676" s="90"/>
    </row>
    <row r="456677" spans="68:68" customFormat="1">
      <c r="BP456677" s="90"/>
    </row>
    <row r="456678" spans="68:68" customFormat="1">
      <c r="BP456678" s="90"/>
    </row>
    <row r="456679" spans="68:68" customFormat="1">
      <c r="BP456679" s="90"/>
    </row>
    <row r="456680" spans="68:68" customFormat="1">
      <c r="BP456680" s="90"/>
    </row>
    <row r="456681" spans="68:68" customFormat="1">
      <c r="BP456681" s="90"/>
    </row>
    <row r="456682" spans="68:68" customFormat="1">
      <c r="BP456682" s="90"/>
    </row>
    <row r="456683" spans="68:68" customFormat="1">
      <c r="BP456683" s="90"/>
    </row>
    <row r="456684" spans="68:68" customFormat="1">
      <c r="BP456684" s="90"/>
    </row>
    <row r="456685" spans="68:68" customFormat="1">
      <c r="BP456685" s="90"/>
    </row>
    <row r="456686" spans="68:68" customFormat="1">
      <c r="BP456686" s="90"/>
    </row>
    <row r="456687" spans="68:68" customFormat="1">
      <c r="BP456687" s="90"/>
    </row>
    <row r="456688" spans="68:68" customFormat="1">
      <c r="BP456688" s="90"/>
    </row>
    <row r="456689" spans="68:68" customFormat="1">
      <c r="BP456689" s="90"/>
    </row>
    <row r="456690" spans="68:68" customFormat="1">
      <c r="BP456690" s="90"/>
    </row>
    <row r="456691" spans="68:68" customFormat="1">
      <c r="BP456691" s="90"/>
    </row>
    <row r="456692" spans="68:68" customFormat="1">
      <c r="BP456692" s="90"/>
    </row>
    <row r="456693" spans="68:68" customFormat="1">
      <c r="BP456693" s="90"/>
    </row>
    <row r="456694" spans="68:68" customFormat="1">
      <c r="BP456694" s="90"/>
    </row>
    <row r="456695" spans="68:68" customFormat="1">
      <c r="BP456695" s="90"/>
    </row>
    <row r="456696" spans="68:68" customFormat="1">
      <c r="BP456696" s="90"/>
    </row>
    <row r="456697" spans="68:68" customFormat="1">
      <c r="BP456697" s="90"/>
    </row>
    <row r="456698" spans="68:68" customFormat="1">
      <c r="BP456698" s="90"/>
    </row>
    <row r="456699" spans="68:68" customFormat="1">
      <c r="BP456699" s="90"/>
    </row>
    <row r="456700" spans="68:68" customFormat="1">
      <c r="BP456700" s="90"/>
    </row>
    <row r="456701" spans="68:68" customFormat="1">
      <c r="BP456701" s="90"/>
    </row>
    <row r="456702" spans="68:68" customFormat="1">
      <c r="BP456702" s="90"/>
    </row>
    <row r="456703" spans="68:68" customFormat="1">
      <c r="BP456703" s="90"/>
    </row>
    <row r="456704" spans="68:68" customFormat="1">
      <c r="BP456704" s="90"/>
    </row>
    <row r="456705" spans="68:68" customFormat="1">
      <c r="BP456705" s="90"/>
    </row>
    <row r="456706" spans="68:68" customFormat="1">
      <c r="BP456706" s="90"/>
    </row>
    <row r="456707" spans="68:68" customFormat="1">
      <c r="BP456707" s="90"/>
    </row>
    <row r="456708" spans="68:68" customFormat="1">
      <c r="BP456708" s="90"/>
    </row>
    <row r="456709" spans="68:68" customFormat="1">
      <c r="BP456709" s="90"/>
    </row>
    <row r="456710" spans="68:68" customFormat="1">
      <c r="BP456710" s="90"/>
    </row>
    <row r="456711" spans="68:68" customFormat="1">
      <c r="BP456711" s="90"/>
    </row>
    <row r="456712" spans="68:68" customFormat="1">
      <c r="BP456712" s="90"/>
    </row>
    <row r="456713" spans="68:68" customFormat="1">
      <c r="BP456713" s="90"/>
    </row>
    <row r="456714" spans="68:68" customFormat="1">
      <c r="BP456714" s="90"/>
    </row>
    <row r="456715" spans="68:68" customFormat="1">
      <c r="BP456715" s="90"/>
    </row>
    <row r="456716" spans="68:68" customFormat="1">
      <c r="BP456716" s="90"/>
    </row>
    <row r="456717" spans="68:68" customFormat="1">
      <c r="BP456717" s="90"/>
    </row>
    <row r="456718" spans="68:68" customFormat="1">
      <c r="BP456718" s="90"/>
    </row>
    <row r="456719" spans="68:68" customFormat="1">
      <c r="BP456719" s="90"/>
    </row>
    <row r="456720" spans="68:68" customFormat="1">
      <c r="BP456720" s="90"/>
    </row>
    <row r="456721" spans="68:68" customFormat="1">
      <c r="BP456721" s="90"/>
    </row>
    <row r="456722" spans="68:68" customFormat="1">
      <c r="BP456722" s="90"/>
    </row>
    <row r="456723" spans="68:68" customFormat="1">
      <c r="BP456723" s="90"/>
    </row>
    <row r="456724" spans="68:68" customFormat="1">
      <c r="BP456724" s="90"/>
    </row>
    <row r="456725" spans="68:68" customFormat="1">
      <c r="BP456725" s="90"/>
    </row>
    <row r="456726" spans="68:68" customFormat="1">
      <c r="BP456726" s="90"/>
    </row>
    <row r="456727" spans="68:68" customFormat="1">
      <c r="BP456727" s="90"/>
    </row>
    <row r="456728" spans="68:68" customFormat="1">
      <c r="BP456728" s="90"/>
    </row>
    <row r="456729" spans="68:68" customFormat="1">
      <c r="BP456729" s="90"/>
    </row>
    <row r="456730" spans="68:68" customFormat="1">
      <c r="BP456730" s="90"/>
    </row>
    <row r="456731" spans="68:68" customFormat="1">
      <c r="BP456731" s="90"/>
    </row>
    <row r="456732" spans="68:68" customFormat="1">
      <c r="BP456732" s="90"/>
    </row>
    <row r="456733" spans="68:68" customFormat="1">
      <c r="BP456733" s="90"/>
    </row>
    <row r="456734" spans="68:68" customFormat="1">
      <c r="BP456734" s="90"/>
    </row>
    <row r="456735" spans="68:68" customFormat="1">
      <c r="BP456735" s="90"/>
    </row>
    <row r="456736" spans="68:68" customFormat="1">
      <c r="BP456736" s="90"/>
    </row>
    <row r="456737" spans="68:68" customFormat="1">
      <c r="BP456737" s="90"/>
    </row>
    <row r="456738" spans="68:68" customFormat="1">
      <c r="BP456738" s="90"/>
    </row>
    <row r="456739" spans="68:68" customFormat="1">
      <c r="BP456739" s="90"/>
    </row>
    <row r="456740" spans="68:68" customFormat="1">
      <c r="BP456740" s="90"/>
    </row>
    <row r="456741" spans="68:68" customFormat="1">
      <c r="BP456741" s="90"/>
    </row>
    <row r="456742" spans="68:68" customFormat="1">
      <c r="BP456742" s="90"/>
    </row>
    <row r="456743" spans="68:68" customFormat="1">
      <c r="BP456743" s="90"/>
    </row>
    <row r="456744" spans="68:68" customFormat="1">
      <c r="BP456744" s="90"/>
    </row>
    <row r="456745" spans="68:68" customFormat="1">
      <c r="BP456745" s="90"/>
    </row>
    <row r="456746" spans="68:68" customFormat="1">
      <c r="BP456746" s="90"/>
    </row>
    <row r="456747" spans="68:68" customFormat="1">
      <c r="BP456747" s="90"/>
    </row>
    <row r="456748" spans="68:68" customFormat="1">
      <c r="BP456748" s="90"/>
    </row>
    <row r="456749" spans="68:68" customFormat="1">
      <c r="BP456749" s="90"/>
    </row>
    <row r="456750" spans="68:68" customFormat="1">
      <c r="BP456750" s="90"/>
    </row>
    <row r="456751" spans="68:68" customFormat="1">
      <c r="BP456751" s="90"/>
    </row>
    <row r="456752" spans="68:68" customFormat="1">
      <c r="BP456752" s="90"/>
    </row>
    <row r="456753" spans="68:68" customFormat="1">
      <c r="BP456753" s="90"/>
    </row>
    <row r="456754" spans="68:68" customFormat="1">
      <c r="BP456754" s="90"/>
    </row>
    <row r="456755" spans="68:68" customFormat="1">
      <c r="BP456755" s="90"/>
    </row>
    <row r="456756" spans="68:68" customFormat="1">
      <c r="BP456756" s="90"/>
    </row>
    <row r="456757" spans="68:68" customFormat="1">
      <c r="BP456757" s="90"/>
    </row>
    <row r="456758" spans="68:68" customFormat="1">
      <c r="BP456758" s="90"/>
    </row>
    <row r="456759" spans="68:68" customFormat="1">
      <c r="BP456759" s="90"/>
    </row>
    <row r="456760" spans="68:68" customFormat="1">
      <c r="BP456760" s="90"/>
    </row>
    <row r="456761" spans="68:68" customFormat="1">
      <c r="BP456761" s="90"/>
    </row>
    <row r="456762" spans="68:68" customFormat="1">
      <c r="BP456762" s="90"/>
    </row>
    <row r="456763" spans="68:68" customFormat="1">
      <c r="BP456763" s="90"/>
    </row>
    <row r="456764" spans="68:68" customFormat="1">
      <c r="BP456764" s="90"/>
    </row>
    <row r="456765" spans="68:68" customFormat="1">
      <c r="BP456765" s="90"/>
    </row>
    <row r="456766" spans="68:68" customFormat="1">
      <c r="BP456766" s="90"/>
    </row>
    <row r="456767" spans="68:68" customFormat="1">
      <c r="BP456767" s="90"/>
    </row>
    <row r="456768" spans="68:68" customFormat="1">
      <c r="BP456768" s="90"/>
    </row>
    <row r="456769" spans="68:68" customFormat="1">
      <c r="BP456769" s="90"/>
    </row>
    <row r="456770" spans="68:68" customFormat="1">
      <c r="BP456770" s="90"/>
    </row>
    <row r="456771" spans="68:68" customFormat="1">
      <c r="BP456771" s="90"/>
    </row>
    <row r="456772" spans="68:68" customFormat="1">
      <c r="BP456772" s="90"/>
    </row>
    <row r="456773" spans="68:68" customFormat="1">
      <c r="BP456773" s="90"/>
    </row>
    <row r="456774" spans="68:68" customFormat="1">
      <c r="BP456774" s="90"/>
    </row>
    <row r="456775" spans="68:68" customFormat="1">
      <c r="BP456775" s="90"/>
    </row>
    <row r="456776" spans="68:68" customFormat="1">
      <c r="BP456776" s="90"/>
    </row>
    <row r="456777" spans="68:68" customFormat="1">
      <c r="BP456777" s="90"/>
    </row>
    <row r="456778" spans="68:68" customFormat="1">
      <c r="BP456778" s="90"/>
    </row>
    <row r="456779" spans="68:68" customFormat="1">
      <c r="BP456779" s="90"/>
    </row>
    <row r="456780" spans="68:68" customFormat="1">
      <c r="BP456780" s="90"/>
    </row>
    <row r="456781" spans="68:68" customFormat="1">
      <c r="BP456781" s="90"/>
    </row>
    <row r="456782" spans="68:68" customFormat="1">
      <c r="BP456782" s="90"/>
    </row>
    <row r="456783" spans="68:68" customFormat="1">
      <c r="BP456783" s="90"/>
    </row>
    <row r="456784" spans="68:68" customFormat="1">
      <c r="BP456784" s="90"/>
    </row>
    <row r="456785" spans="68:68" customFormat="1">
      <c r="BP456785" s="90"/>
    </row>
    <row r="456786" spans="68:68" customFormat="1">
      <c r="BP456786" s="90"/>
    </row>
    <row r="456787" spans="68:68" customFormat="1">
      <c r="BP456787" s="90"/>
    </row>
    <row r="456788" spans="68:68" customFormat="1">
      <c r="BP456788" s="90"/>
    </row>
    <row r="456789" spans="68:68" customFormat="1">
      <c r="BP456789" s="90"/>
    </row>
    <row r="456790" spans="68:68" customFormat="1">
      <c r="BP456790" s="90"/>
    </row>
    <row r="456791" spans="68:68" customFormat="1">
      <c r="BP456791" s="90"/>
    </row>
    <row r="456792" spans="68:68" customFormat="1">
      <c r="BP456792" s="90"/>
    </row>
    <row r="456793" spans="68:68" customFormat="1">
      <c r="BP456793" s="90"/>
    </row>
    <row r="456794" spans="68:68" customFormat="1">
      <c r="BP456794" s="90"/>
    </row>
    <row r="456795" spans="68:68" customFormat="1">
      <c r="BP456795" s="90"/>
    </row>
    <row r="456796" spans="68:68" customFormat="1">
      <c r="BP456796" s="90"/>
    </row>
    <row r="456797" spans="68:68" customFormat="1">
      <c r="BP456797" s="90"/>
    </row>
    <row r="456798" spans="68:68" customFormat="1">
      <c r="BP456798" s="90"/>
    </row>
    <row r="456799" spans="68:68" customFormat="1">
      <c r="BP456799" s="90"/>
    </row>
    <row r="456800" spans="68:68" customFormat="1">
      <c r="BP456800" s="90"/>
    </row>
    <row r="456801" spans="68:68" customFormat="1">
      <c r="BP456801" s="90"/>
    </row>
    <row r="456802" spans="68:68" customFormat="1">
      <c r="BP456802" s="90"/>
    </row>
    <row r="456803" spans="68:68" customFormat="1">
      <c r="BP456803" s="90"/>
    </row>
    <row r="456804" spans="68:68" customFormat="1">
      <c r="BP456804" s="90"/>
    </row>
    <row r="456805" spans="68:68" customFormat="1">
      <c r="BP456805" s="90"/>
    </row>
    <row r="456806" spans="68:68" customFormat="1">
      <c r="BP456806" s="90"/>
    </row>
    <row r="456807" spans="68:68" customFormat="1">
      <c r="BP456807" s="90"/>
    </row>
    <row r="456808" spans="68:68" customFormat="1">
      <c r="BP456808" s="90"/>
    </row>
    <row r="456809" spans="68:68" customFormat="1">
      <c r="BP456809" s="90"/>
    </row>
    <row r="456810" spans="68:68" customFormat="1">
      <c r="BP456810" s="90"/>
    </row>
    <row r="456811" spans="68:68" customFormat="1">
      <c r="BP456811" s="90"/>
    </row>
    <row r="456812" spans="68:68" customFormat="1">
      <c r="BP456812" s="90"/>
    </row>
    <row r="456813" spans="68:68" customFormat="1">
      <c r="BP456813" s="90"/>
    </row>
    <row r="456814" spans="68:68" customFormat="1">
      <c r="BP456814" s="90"/>
    </row>
    <row r="456815" spans="68:68" customFormat="1">
      <c r="BP456815" s="90"/>
    </row>
    <row r="456816" spans="68:68" customFormat="1">
      <c r="BP456816" s="90"/>
    </row>
    <row r="456817" spans="68:68" customFormat="1">
      <c r="BP456817" s="90"/>
    </row>
    <row r="456818" spans="68:68" customFormat="1">
      <c r="BP456818" s="90"/>
    </row>
    <row r="456819" spans="68:68" customFormat="1">
      <c r="BP456819" s="90"/>
    </row>
    <row r="456820" spans="68:68" customFormat="1">
      <c r="BP456820" s="90"/>
    </row>
    <row r="456821" spans="68:68" customFormat="1">
      <c r="BP456821" s="90"/>
    </row>
    <row r="456822" spans="68:68" customFormat="1">
      <c r="BP456822" s="90"/>
    </row>
    <row r="456823" spans="68:68" customFormat="1">
      <c r="BP456823" s="90"/>
    </row>
    <row r="456824" spans="68:68" customFormat="1">
      <c r="BP456824" s="90"/>
    </row>
    <row r="456825" spans="68:68" customFormat="1">
      <c r="BP456825" s="90"/>
    </row>
    <row r="456826" spans="68:68" customFormat="1">
      <c r="BP456826" s="90"/>
    </row>
    <row r="456827" spans="68:68" customFormat="1">
      <c r="BP456827" s="90"/>
    </row>
    <row r="456828" spans="68:68" customFormat="1">
      <c r="BP456828" s="90"/>
    </row>
    <row r="456829" spans="68:68" customFormat="1">
      <c r="BP456829" s="90"/>
    </row>
    <row r="456830" spans="68:68" customFormat="1">
      <c r="BP456830" s="90"/>
    </row>
    <row r="456831" spans="68:68" customFormat="1">
      <c r="BP456831" s="90"/>
    </row>
    <row r="456832" spans="68:68" customFormat="1">
      <c r="BP456832" s="90"/>
    </row>
    <row r="456833" spans="68:68" customFormat="1">
      <c r="BP456833" s="90"/>
    </row>
    <row r="456834" spans="68:68" customFormat="1">
      <c r="BP456834" s="90"/>
    </row>
    <row r="456835" spans="68:68" customFormat="1">
      <c r="BP456835" s="90"/>
    </row>
    <row r="456836" spans="68:68" customFormat="1">
      <c r="BP456836" s="90"/>
    </row>
    <row r="456837" spans="68:68" customFormat="1">
      <c r="BP456837" s="90"/>
    </row>
    <row r="456838" spans="68:68" customFormat="1">
      <c r="BP456838" s="90"/>
    </row>
    <row r="456839" spans="68:68" customFormat="1">
      <c r="BP456839" s="90"/>
    </row>
    <row r="456840" spans="68:68" customFormat="1">
      <c r="BP456840" s="90"/>
    </row>
    <row r="456841" spans="68:68" customFormat="1">
      <c r="BP456841" s="90"/>
    </row>
    <row r="456842" spans="68:68" customFormat="1">
      <c r="BP456842" s="90"/>
    </row>
    <row r="456843" spans="68:68" customFormat="1">
      <c r="BP456843" s="90"/>
    </row>
    <row r="456844" spans="68:68" customFormat="1">
      <c r="BP456844" s="90"/>
    </row>
    <row r="456845" spans="68:68" customFormat="1">
      <c r="BP456845" s="90"/>
    </row>
    <row r="456846" spans="68:68" customFormat="1">
      <c r="BP456846" s="90"/>
    </row>
    <row r="456847" spans="68:68" customFormat="1">
      <c r="BP456847" s="90"/>
    </row>
    <row r="456848" spans="68:68" customFormat="1">
      <c r="BP456848" s="90"/>
    </row>
    <row r="456849" spans="68:68" customFormat="1">
      <c r="BP456849" s="90"/>
    </row>
    <row r="456850" spans="68:68" customFormat="1">
      <c r="BP456850" s="90"/>
    </row>
    <row r="456851" spans="68:68" customFormat="1">
      <c r="BP456851" s="90"/>
    </row>
    <row r="456852" spans="68:68" customFormat="1">
      <c r="BP456852" s="90"/>
    </row>
    <row r="456853" spans="68:68" customFormat="1">
      <c r="BP456853" s="90"/>
    </row>
    <row r="456854" spans="68:68" customFormat="1">
      <c r="BP456854" s="90"/>
    </row>
    <row r="456855" spans="68:68" customFormat="1">
      <c r="BP456855" s="90"/>
    </row>
    <row r="456856" spans="68:68" customFormat="1">
      <c r="BP456856" s="90"/>
    </row>
    <row r="456857" spans="68:68" customFormat="1">
      <c r="BP456857" s="90"/>
    </row>
    <row r="456858" spans="68:68" customFormat="1">
      <c r="BP456858" s="90"/>
    </row>
    <row r="456859" spans="68:68" customFormat="1">
      <c r="BP456859" s="90"/>
    </row>
    <row r="456860" spans="68:68" customFormat="1">
      <c r="BP456860" s="90"/>
    </row>
    <row r="456861" spans="68:68" customFormat="1">
      <c r="BP456861" s="90"/>
    </row>
    <row r="456862" spans="68:68" customFormat="1">
      <c r="BP456862" s="90"/>
    </row>
    <row r="456863" spans="68:68" customFormat="1">
      <c r="BP456863" s="90"/>
    </row>
    <row r="456864" spans="68:68" customFormat="1">
      <c r="BP456864" s="90"/>
    </row>
    <row r="456865" spans="68:68" customFormat="1">
      <c r="BP456865" s="90"/>
    </row>
    <row r="456866" spans="68:68" customFormat="1">
      <c r="BP456866" s="90"/>
    </row>
    <row r="456867" spans="68:68" customFormat="1">
      <c r="BP456867" s="90"/>
    </row>
    <row r="456868" spans="68:68" customFormat="1">
      <c r="BP456868" s="90"/>
    </row>
    <row r="456869" spans="68:68" customFormat="1">
      <c r="BP456869" s="90"/>
    </row>
    <row r="456870" spans="68:68" customFormat="1">
      <c r="BP456870" s="90"/>
    </row>
    <row r="456871" spans="68:68" customFormat="1">
      <c r="BP456871" s="90"/>
    </row>
    <row r="456872" spans="68:68" customFormat="1">
      <c r="BP456872" s="90"/>
    </row>
    <row r="456873" spans="68:68" customFormat="1">
      <c r="BP456873" s="90"/>
    </row>
    <row r="456874" spans="68:68" customFormat="1">
      <c r="BP456874" s="90"/>
    </row>
    <row r="456875" spans="68:68" customFormat="1">
      <c r="BP456875" s="90"/>
    </row>
    <row r="456876" spans="68:68" customFormat="1">
      <c r="BP456876" s="90"/>
    </row>
    <row r="456877" spans="68:68" customFormat="1">
      <c r="BP456877" s="90"/>
    </row>
    <row r="456878" spans="68:68" customFormat="1">
      <c r="BP456878" s="90"/>
    </row>
    <row r="456879" spans="68:68" customFormat="1">
      <c r="BP456879" s="90"/>
    </row>
    <row r="456880" spans="68:68" customFormat="1">
      <c r="BP456880" s="90"/>
    </row>
    <row r="456881" spans="68:68" customFormat="1">
      <c r="BP456881" s="90"/>
    </row>
    <row r="456882" spans="68:68" customFormat="1">
      <c r="BP456882" s="90"/>
    </row>
    <row r="456883" spans="68:68" customFormat="1">
      <c r="BP456883" s="90"/>
    </row>
    <row r="456884" spans="68:68" customFormat="1">
      <c r="BP456884" s="90"/>
    </row>
    <row r="456885" spans="68:68" customFormat="1">
      <c r="BP456885" s="90"/>
    </row>
    <row r="456886" spans="68:68" customFormat="1">
      <c r="BP456886" s="90"/>
    </row>
    <row r="456887" spans="68:68" customFormat="1">
      <c r="BP456887" s="90"/>
    </row>
    <row r="456888" spans="68:68" customFormat="1">
      <c r="BP456888" s="90"/>
    </row>
    <row r="456889" spans="68:68" customFormat="1">
      <c r="BP456889" s="90"/>
    </row>
    <row r="456890" spans="68:68" customFormat="1">
      <c r="BP456890" s="90"/>
    </row>
    <row r="456891" spans="68:68" customFormat="1">
      <c r="BP456891" s="90"/>
    </row>
    <row r="456892" spans="68:68" customFormat="1">
      <c r="BP456892" s="90"/>
    </row>
    <row r="456893" spans="68:68" customFormat="1">
      <c r="BP456893" s="90"/>
    </row>
    <row r="456894" spans="68:68" customFormat="1">
      <c r="BP456894" s="90"/>
    </row>
    <row r="456895" spans="68:68" customFormat="1">
      <c r="BP456895" s="90"/>
    </row>
    <row r="456896" spans="68:68" customFormat="1">
      <c r="BP456896" s="90"/>
    </row>
    <row r="456897" spans="68:68" customFormat="1">
      <c r="BP456897" s="90"/>
    </row>
    <row r="456898" spans="68:68" customFormat="1">
      <c r="BP456898" s="90"/>
    </row>
    <row r="456899" spans="68:68" customFormat="1">
      <c r="BP456899" s="90"/>
    </row>
    <row r="456900" spans="68:68" customFormat="1">
      <c r="BP456900" s="90"/>
    </row>
    <row r="456901" spans="68:68" customFormat="1">
      <c r="BP456901" s="90"/>
    </row>
    <row r="456902" spans="68:68" customFormat="1">
      <c r="BP456902" s="90"/>
    </row>
    <row r="456903" spans="68:68" customFormat="1">
      <c r="BP456903" s="90"/>
    </row>
    <row r="456904" spans="68:68" customFormat="1">
      <c r="BP456904" s="90"/>
    </row>
    <row r="456905" spans="68:68" customFormat="1">
      <c r="BP456905" s="90"/>
    </row>
    <row r="456906" spans="68:68" customFormat="1">
      <c r="BP456906" s="90"/>
    </row>
    <row r="456907" spans="68:68" customFormat="1">
      <c r="BP456907" s="90"/>
    </row>
    <row r="456908" spans="68:68" customFormat="1">
      <c r="BP456908" s="90"/>
    </row>
    <row r="456909" spans="68:68" customFormat="1">
      <c r="BP456909" s="90"/>
    </row>
    <row r="456910" spans="68:68" customFormat="1">
      <c r="BP456910" s="90"/>
    </row>
    <row r="456911" spans="68:68" customFormat="1">
      <c r="BP456911" s="90"/>
    </row>
    <row r="456912" spans="68:68" customFormat="1">
      <c r="BP456912" s="90"/>
    </row>
    <row r="456913" spans="68:68" customFormat="1">
      <c r="BP456913" s="90"/>
    </row>
    <row r="456914" spans="68:68" customFormat="1">
      <c r="BP456914" s="90"/>
    </row>
    <row r="456915" spans="68:68" customFormat="1">
      <c r="BP456915" s="90"/>
    </row>
    <row r="456916" spans="68:68" customFormat="1">
      <c r="BP456916" s="90"/>
    </row>
    <row r="456917" spans="68:68" customFormat="1">
      <c r="BP456917" s="90"/>
    </row>
    <row r="456918" spans="68:68" customFormat="1">
      <c r="BP456918" s="90"/>
    </row>
    <row r="456919" spans="68:68" customFormat="1">
      <c r="BP456919" s="90"/>
    </row>
    <row r="456920" spans="68:68" customFormat="1">
      <c r="BP456920" s="90"/>
    </row>
    <row r="456921" spans="68:68" customFormat="1">
      <c r="BP456921" s="90"/>
    </row>
    <row r="456922" spans="68:68" customFormat="1">
      <c r="BP456922" s="90"/>
    </row>
    <row r="456923" spans="68:68" customFormat="1">
      <c r="BP456923" s="90"/>
    </row>
    <row r="456924" spans="68:68" customFormat="1">
      <c r="BP456924" s="90"/>
    </row>
    <row r="456925" spans="68:68" customFormat="1">
      <c r="BP456925" s="90"/>
    </row>
    <row r="456926" spans="68:68" customFormat="1">
      <c r="BP456926" s="90"/>
    </row>
    <row r="456927" spans="68:68" customFormat="1">
      <c r="BP456927" s="90"/>
    </row>
    <row r="456928" spans="68:68" customFormat="1">
      <c r="BP456928" s="90"/>
    </row>
    <row r="456929" spans="68:68" customFormat="1">
      <c r="BP456929" s="90"/>
    </row>
    <row r="456930" spans="68:68" customFormat="1">
      <c r="BP456930" s="90"/>
    </row>
    <row r="456931" spans="68:68" customFormat="1">
      <c r="BP456931" s="90"/>
    </row>
    <row r="456932" spans="68:68" customFormat="1">
      <c r="BP456932" s="90"/>
    </row>
    <row r="456933" spans="68:68" customFormat="1">
      <c r="BP456933" s="90"/>
    </row>
    <row r="456934" spans="68:68" customFormat="1">
      <c r="BP456934" s="90"/>
    </row>
    <row r="456935" spans="68:68" customFormat="1">
      <c r="BP456935" s="90"/>
    </row>
    <row r="456936" spans="68:68" customFormat="1">
      <c r="BP456936" s="90"/>
    </row>
    <row r="456937" spans="68:68" customFormat="1">
      <c r="BP456937" s="90"/>
    </row>
    <row r="456938" spans="68:68" customFormat="1">
      <c r="BP456938" s="90"/>
    </row>
    <row r="456939" spans="68:68" customFormat="1">
      <c r="BP456939" s="90"/>
    </row>
    <row r="456940" spans="68:68" customFormat="1">
      <c r="BP456940" s="90"/>
    </row>
    <row r="456941" spans="68:68" customFormat="1">
      <c r="BP456941" s="90"/>
    </row>
    <row r="456942" spans="68:68" customFormat="1">
      <c r="BP456942" s="90"/>
    </row>
    <row r="456943" spans="68:68" customFormat="1">
      <c r="BP456943" s="90"/>
    </row>
    <row r="456944" spans="68:68" customFormat="1">
      <c r="BP456944" s="90"/>
    </row>
    <row r="456945" spans="68:68" customFormat="1">
      <c r="BP456945" s="90"/>
    </row>
    <row r="456946" spans="68:68" customFormat="1">
      <c r="BP456946" s="90"/>
    </row>
    <row r="456947" spans="68:68" customFormat="1">
      <c r="BP456947" s="90"/>
    </row>
    <row r="456948" spans="68:68" customFormat="1">
      <c r="BP456948" s="90"/>
    </row>
    <row r="456949" spans="68:68" customFormat="1">
      <c r="BP456949" s="90"/>
    </row>
    <row r="456950" spans="68:68" customFormat="1">
      <c r="BP456950" s="90"/>
    </row>
    <row r="456951" spans="68:68" customFormat="1">
      <c r="BP456951" s="90"/>
    </row>
    <row r="456952" spans="68:68" customFormat="1">
      <c r="BP456952" s="90"/>
    </row>
    <row r="456953" spans="68:68" customFormat="1">
      <c r="BP456953" s="90"/>
    </row>
    <row r="456954" spans="68:68" customFormat="1">
      <c r="BP456954" s="90"/>
    </row>
    <row r="456955" spans="68:68" customFormat="1">
      <c r="BP456955" s="90"/>
    </row>
    <row r="456956" spans="68:68" customFormat="1">
      <c r="BP456956" s="90"/>
    </row>
    <row r="456957" spans="68:68" customFormat="1">
      <c r="BP456957" s="90"/>
    </row>
    <row r="456958" spans="68:68" customFormat="1">
      <c r="BP456958" s="90"/>
    </row>
    <row r="456959" spans="68:68" customFormat="1">
      <c r="BP456959" s="90"/>
    </row>
    <row r="456960" spans="68:68" customFormat="1">
      <c r="BP456960" s="90"/>
    </row>
    <row r="456961" spans="68:68" customFormat="1">
      <c r="BP456961" s="90"/>
    </row>
    <row r="456962" spans="68:68" customFormat="1">
      <c r="BP456962" s="90"/>
    </row>
    <row r="456963" spans="68:68" customFormat="1">
      <c r="BP456963" s="90"/>
    </row>
    <row r="456964" spans="68:68" customFormat="1">
      <c r="BP456964" s="90"/>
    </row>
    <row r="456965" spans="68:68" customFormat="1">
      <c r="BP456965" s="90"/>
    </row>
    <row r="456966" spans="68:68" customFormat="1">
      <c r="BP456966" s="90"/>
    </row>
    <row r="456967" spans="68:68" customFormat="1">
      <c r="BP456967" s="90"/>
    </row>
    <row r="456968" spans="68:68" customFormat="1">
      <c r="BP456968" s="90"/>
    </row>
    <row r="456969" spans="68:68" customFormat="1">
      <c r="BP456969" s="90"/>
    </row>
    <row r="456970" spans="68:68" customFormat="1">
      <c r="BP456970" s="90"/>
    </row>
    <row r="456971" spans="68:68" customFormat="1">
      <c r="BP456971" s="90"/>
    </row>
    <row r="456972" spans="68:68" customFormat="1">
      <c r="BP456972" s="90"/>
    </row>
    <row r="456973" spans="68:68" customFormat="1">
      <c r="BP456973" s="90"/>
    </row>
    <row r="456974" spans="68:68" customFormat="1">
      <c r="BP456974" s="90"/>
    </row>
    <row r="456975" spans="68:68" customFormat="1">
      <c r="BP456975" s="90"/>
    </row>
    <row r="456976" spans="68:68" customFormat="1">
      <c r="BP456976" s="90"/>
    </row>
    <row r="456977" spans="68:68" customFormat="1">
      <c r="BP456977" s="90"/>
    </row>
    <row r="456978" spans="68:68" customFormat="1">
      <c r="BP456978" s="90"/>
    </row>
    <row r="456979" spans="68:68" customFormat="1">
      <c r="BP456979" s="90"/>
    </row>
    <row r="456980" spans="68:68" customFormat="1">
      <c r="BP456980" s="90"/>
    </row>
    <row r="456981" spans="68:68" customFormat="1">
      <c r="BP456981" s="90"/>
    </row>
    <row r="456982" spans="68:68" customFormat="1">
      <c r="BP456982" s="90"/>
    </row>
    <row r="456983" spans="68:68" customFormat="1">
      <c r="BP456983" s="90"/>
    </row>
    <row r="456984" spans="68:68" customFormat="1">
      <c r="BP456984" s="90"/>
    </row>
    <row r="456985" spans="68:68" customFormat="1">
      <c r="BP456985" s="90"/>
    </row>
    <row r="456986" spans="68:68" customFormat="1">
      <c r="BP456986" s="90"/>
    </row>
    <row r="456987" spans="68:68" customFormat="1">
      <c r="BP456987" s="90"/>
    </row>
    <row r="456988" spans="68:68" customFormat="1">
      <c r="BP456988" s="90"/>
    </row>
    <row r="456989" spans="68:68" customFormat="1">
      <c r="BP456989" s="90"/>
    </row>
    <row r="456990" spans="68:68" customFormat="1">
      <c r="BP456990" s="90"/>
    </row>
    <row r="456991" spans="68:68" customFormat="1">
      <c r="BP456991" s="90"/>
    </row>
    <row r="456992" spans="68:68" customFormat="1">
      <c r="BP456992" s="90"/>
    </row>
    <row r="456993" spans="68:68" customFormat="1">
      <c r="BP456993" s="90"/>
    </row>
    <row r="456994" spans="68:68" customFormat="1">
      <c r="BP456994" s="90"/>
    </row>
    <row r="456995" spans="68:68" customFormat="1">
      <c r="BP456995" s="90"/>
    </row>
    <row r="456996" spans="68:68" customFormat="1">
      <c r="BP456996" s="90"/>
    </row>
    <row r="456997" spans="68:68" customFormat="1">
      <c r="BP456997" s="90"/>
    </row>
    <row r="456998" spans="68:68" customFormat="1">
      <c r="BP456998" s="90"/>
    </row>
    <row r="456999" spans="68:68" customFormat="1">
      <c r="BP456999" s="90"/>
    </row>
    <row r="457000" spans="68:68" customFormat="1">
      <c r="BP457000" s="90"/>
    </row>
    <row r="457001" spans="68:68" customFormat="1">
      <c r="BP457001" s="90"/>
    </row>
    <row r="457002" spans="68:68" customFormat="1">
      <c r="BP457002" s="90"/>
    </row>
    <row r="457003" spans="68:68" customFormat="1">
      <c r="BP457003" s="90"/>
    </row>
    <row r="457004" spans="68:68" customFormat="1">
      <c r="BP457004" s="90"/>
    </row>
    <row r="457005" spans="68:68" customFormat="1">
      <c r="BP457005" s="90"/>
    </row>
    <row r="457006" spans="68:68" customFormat="1">
      <c r="BP457006" s="90"/>
    </row>
    <row r="457007" spans="68:68" customFormat="1">
      <c r="BP457007" s="90"/>
    </row>
    <row r="457008" spans="68:68" customFormat="1">
      <c r="BP457008" s="90"/>
    </row>
    <row r="457009" spans="68:68" customFormat="1">
      <c r="BP457009" s="90"/>
    </row>
    <row r="457010" spans="68:68" customFormat="1">
      <c r="BP457010" s="90"/>
    </row>
    <row r="457011" spans="68:68" customFormat="1">
      <c r="BP457011" s="90"/>
    </row>
    <row r="457012" spans="68:68" customFormat="1">
      <c r="BP457012" s="90"/>
    </row>
    <row r="457013" spans="68:68" customFormat="1">
      <c r="BP457013" s="90"/>
    </row>
    <row r="457014" spans="68:68" customFormat="1">
      <c r="BP457014" s="90"/>
    </row>
    <row r="457015" spans="68:68" customFormat="1">
      <c r="BP457015" s="90"/>
    </row>
    <row r="457016" spans="68:68" customFormat="1">
      <c r="BP457016" s="90"/>
    </row>
    <row r="457017" spans="68:68" customFormat="1">
      <c r="BP457017" s="90"/>
    </row>
    <row r="457018" spans="68:68" customFormat="1">
      <c r="BP457018" s="90"/>
    </row>
    <row r="457019" spans="68:68" customFormat="1">
      <c r="BP457019" s="90"/>
    </row>
    <row r="457020" spans="68:68" customFormat="1">
      <c r="BP457020" s="90"/>
    </row>
    <row r="457021" spans="68:68" customFormat="1">
      <c r="BP457021" s="90"/>
    </row>
    <row r="457022" spans="68:68" customFormat="1">
      <c r="BP457022" s="90"/>
    </row>
    <row r="457023" spans="68:68" customFormat="1">
      <c r="BP457023" s="90"/>
    </row>
    <row r="457024" spans="68:68" customFormat="1">
      <c r="BP457024" s="90"/>
    </row>
    <row r="457025" spans="68:68" customFormat="1">
      <c r="BP457025" s="90"/>
    </row>
    <row r="457026" spans="68:68" customFormat="1">
      <c r="BP457026" s="90"/>
    </row>
    <row r="457027" spans="68:68" customFormat="1">
      <c r="BP457027" s="90"/>
    </row>
    <row r="457028" spans="68:68" customFormat="1">
      <c r="BP457028" s="90"/>
    </row>
    <row r="457029" spans="68:68" customFormat="1">
      <c r="BP457029" s="90"/>
    </row>
    <row r="457030" spans="68:68" customFormat="1">
      <c r="BP457030" s="90"/>
    </row>
    <row r="457031" spans="68:68" customFormat="1">
      <c r="BP457031" s="90"/>
    </row>
    <row r="457032" spans="68:68" customFormat="1">
      <c r="BP457032" s="90"/>
    </row>
    <row r="457033" spans="68:68" customFormat="1">
      <c r="BP457033" s="90"/>
    </row>
    <row r="457034" spans="68:68" customFormat="1">
      <c r="BP457034" s="90"/>
    </row>
    <row r="457035" spans="68:68" customFormat="1">
      <c r="BP457035" s="90"/>
    </row>
    <row r="457036" spans="68:68" customFormat="1">
      <c r="BP457036" s="90"/>
    </row>
    <row r="457037" spans="68:68" customFormat="1">
      <c r="BP457037" s="90"/>
    </row>
    <row r="457038" spans="68:68" customFormat="1">
      <c r="BP457038" s="90"/>
    </row>
    <row r="457039" spans="68:68" customFormat="1">
      <c r="BP457039" s="90"/>
    </row>
    <row r="457040" spans="68:68" customFormat="1">
      <c r="BP457040" s="90"/>
    </row>
    <row r="457041" spans="68:68" customFormat="1">
      <c r="BP457041" s="90"/>
    </row>
    <row r="457042" spans="68:68" customFormat="1">
      <c r="BP457042" s="90"/>
    </row>
    <row r="457043" spans="68:68" customFormat="1">
      <c r="BP457043" s="90"/>
    </row>
    <row r="457044" spans="68:68" customFormat="1">
      <c r="BP457044" s="90"/>
    </row>
    <row r="457045" spans="68:68" customFormat="1">
      <c r="BP457045" s="90"/>
    </row>
    <row r="457046" spans="68:68" customFormat="1">
      <c r="BP457046" s="90"/>
    </row>
    <row r="457047" spans="68:68" customFormat="1">
      <c r="BP457047" s="90"/>
    </row>
    <row r="457048" spans="68:68" customFormat="1">
      <c r="BP457048" s="90"/>
    </row>
    <row r="457049" spans="68:68" customFormat="1">
      <c r="BP457049" s="90"/>
    </row>
    <row r="457050" spans="68:68" customFormat="1">
      <c r="BP457050" s="90"/>
    </row>
    <row r="457051" spans="68:68" customFormat="1">
      <c r="BP457051" s="90"/>
    </row>
    <row r="457052" spans="68:68" customFormat="1">
      <c r="BP457052" s="90"/>
    </row>
    <row r="457053" spans="68:68" customFormat="1">
      <c r="BP457053" s="90"/>
    </row>
    <row r="457054" spans="68:68" customFormat="1">
      <c r="BP457054" s="90"/>
    </row>
    <row r="457055" spans="68:68" customFormat="1">
      <c r="BP457055" s="90"/>
    </row>
    <row r="457056" spans="68:68" customFormat="1">
      <c r="BP457056" s="90"/>
    </row>
    <row r="457057" spans="68:68" customFormat="1">
      <c r="BP457057" s="90"/>
    </row>
    <row r="457058" spans="68:68" customFormat="1">
      <c r="BP457058" s="90"/>
    </row>
    <row r="457059" spans="68:68" customFormat="1">
      <c r="BP457059" s="90"/>
    </row>
    <row r="457060" spans="68:68" customFormat="1">
      <c r="BP457060" s="90"/>
    </row>
    <row r="457061" spans="68:68" customFormat="1">
      <c r="BP457061" s="90"/>
    </row>
    <row r="457062" spans="68:68" customFormat="1">
      <c r="BP457062" s="90"/>
    </row>
    <row r="457063" spans="68:68" customFormat="1">
      <c r="BP457063" s="90"/>
    </row>
    <row r="457064" spans="68:68" customFormat="1">
      <c r="BP457064" s="90"/>
    </row>
    <row r="457065" spans="68:68" customFormat="1">
      <c r="BP457065" s="90"/>
    </row>
    <row r="457066" spans="68:68" customFormat="1">
      <c r="BP457066" s="90"/>
    </row>
    <row r="457067" spans="68:68" customFormat="1">
      <c r="BP457067" s="90"/>
    </row>
    <row r="457068" spans="68:68" customFormat="1">
      <c r="BP457068" s="90"/>
    </row>
    <row r="457069" spans="68:68" customFormat="1">
      <c r="BP457069" s="90"/>
    </row>
    <row r="457070" spans="68:68" customFormat="1">
      <c r="BP457070" s="90"/>
    </row>
    <row r="457071" spans="68:68" customFormat="1">
      <c r="BP457071" s="90"/>
    </row>
    <row r="457072" spans="68:68" customFormat="1">
      <c r="BP457072" s="90"/>
    </row>
    <row r="457073" spans="68:68" customFormat="1">
      <c r="BP457073" s="90"/>
    </row>
    <row r="457074" spans="68:68" customFormat="1">
      <c r="BP457074" s="90"/>
    </row>
    <row r="457075" spans="68:68" customFormat="1">
      <c r="BP457075" s="90"/>
    </row>
    <row r="457076" spans="68:68" customFormat="1">
      <c r="BP457076" s="90"/>
    </row>
    <row r="457077" spans="68:68" customFormat="1">
      <c r="BP457077" s="90"/>
    </row>
    <row r="457078" spans="68:68" customFormat="1">
      <c r="BP457078" s="90"/>
    </row>
    <row r="457079" spans="68:68" customFormat="1">
      <c r="BP457079" s="90"/>
    </row>
    <row r="457080" spans="68:68" customFormat="1">
      <c r="BP457080" s="90"/>
    </row>
    <row r="457081" spans="68:68" customFormat="1">
      <c r="BP457081" s="90"/>
    </row>
    <row r="457082" spans="68:68" customFormat="1">
      <c r="BP457082" s="90"/>
    </row>
    <row r="457083" spans="68:68" customFormat="1">
      <c r="BP457083" s="90"/>
    </row>
    <row r="457084" spans="68:68" customFormat="1">
      <c r="BP457084" s="90"/>
    </row>
    <row r="457085" spans="68:68" customFormat="1">
      <c r="BP457085" s="90"/>
    </row>
    <row r="457086" spans="68:68" customFormat="1">
      <c r="BP457086" s="90"/>
    </row>
    <row r="457087" spans="68:68" customFormat="1">
      <c r="BP457087" s="90"/>
    </row>
    <row r="457088" spans="68:68" customFormat="1">
      <c r="BP457088" s="90"/>
    </row>
    <row r="457089" spans="68:68" customFormat="1">
      <c r="BP457089" s="90"/>
    </row>
    <row r="457090" spans="68:68" customFormat="1">
      <c r="BP457090" s="90"/>
    </row>
    <row r="457091" spans="68:68" customFormat="1">
      <c r="BP457091" s="90"/>
    </row>
    <row r="457092" spans="68:68" customFormat="1">
      <c r="BP457092" s="90"/>
    </row>
    <row r="457093" spans="68:68" customFormat="1">
      <c r="BP457093" s="90"/>
    </row>
    <row r="457094" spans="68:68" customFormat="1">
      <c r="BP457094" s="90"/>
    </row>
    <row r="457095" spans="68:68" customFormat="1">
      <c r="BP457095" s="90"/>
    </row>
    <row r="457096" spans="68:68" customFormat="1">
      <c r="BP457096" s="90"/>
    </row>
    <row r="457097" spans="68:68" customFormat="1">
      <c r="BP457097" s="90"/>
    </row>
    <row r="457098" spans="68:68" customFormat="1">
      <c r="BP457098" s="90"/>
    </row>
    <row r="457099" spans="68:68" customFormat="1">
      <c r="BP457099" s="90"/>
    </row>
    <row r="457100" spans="68:68" customFormat="1">
      <c r="BP457100" s="90"/>
    </row>
    <row r="457101" spans="68:68" customFormat="1">
      <c r="BP457101" s="90"/>
    </row>
    <row r="457102" spans="68:68" customFormat="1">
      <c r="BP457102" s="90"/>
    </row>
    <row r="457103" spans="68:68" customFormat="1">
      <c r="BP457103" s="90"/>
    </row>
    <row r="457104" spans="68:68" customFormat="1">
      <c r="BP457104" s="90"/>
    </row>
    <row r="457105" spans="68:68" customFormat="1">
      <c r="BP457105" s="90"/>
    </row>
    <row r="457106" spans="68:68" customFormat="1">
      <c r="BP457106" s="90"/>
    </row>
    <row r="457107" spans="68:68" customFormat="1">
      <c r="BP457107" s="90"/>
    </row>
    <row r="457108" spans="68:68" customFormat="1">
      <c r="BP457108" s="90"/>
    </row>
    <row r="457109" spans="68:68" customFormat="1">
      <c r="BP457109" s="90"/>
    </row>
    <row r="457110" spans="68:68" customFormat="1">
      <c r="BP457110" s="90"/>
    </row>
    <row r="457111" spans="68:68" customFormat="1">
      <c r="BP457111" s="90"/>
    </row>
    <row r="457112" spans="68:68" customFormat="1">
      <c r="BP457112" s="90"/>
    </row>
    <row r="457113" spans="68:68" customFormat="1">
      <c r="BP457113" s="90"/>
    </row>
    <row r="457114" spans="68:68" customFormat="1">
      <c r="BP457114" s="90"/>
    </row>
    <row r="457115" spans="68:68" customFormat="1">
      <c r="BP457115" s="90"/>
    </row>
    <row r="457116" spans="68:68" customFormat="1">
      <c r="BP457116" s="90"/>
    </row>
    <row r="457117" spans="68:68" customFormat="1">
      <c r="BP457117" s="90"/>
    </row>
    <row r="457118" spans="68:68" customFormat="1">
      <c r="BP457118" s="90"/>
    </row>
    <row r="457119" spans="68:68" customFormat="1">
      <c r="BP457119" s="90"/>
    </row>
    <row r="457120" spans="68:68" customFormat="1">
      <c r="BP457120" s="90"/>
    </row>
    <row r="457121" spans="68:68" customFormat="1">
      <c r="BP457121" s="90"/>
    </row>
    <row r="457122" spans="68:68" customFormat="1">
      <c r="BP457122" s="90"/>
    </row>
    <row r="457123" spans="68:68" customFormat="1">
      <c r="BP457123" s="90"/>
    </row>
    <row r="457124" spans="68:68" customFormat="1">
      <c r="BP457124" s="90"/>
    </row>
    <row r="457125" spans="68:68" customFormat="1">
      <c r="BP457125" s="90"/>
    </row>
    <row r="457126" spans="68:68" customFormat="1">
      <c r="BP457126" s="90"/>
    </row>
    <row r="457127" spans="68:68" customFormat="1">
      <c r="BP457127" s="90"/>
    </row>
    <row r="457128" spans="68:68" customFormat="1">
      <c r="BP457128" s="90"/>
    </row>
    <row r="457129" spans="68:68" customFormat="1">
      <c r="BP457129" s="90"/>
    </row>
    <row r="457130" spans="68:68" customFormat="1">
      <c r="BP457130" s="90"/>
    </row>
    <row r="457131" spans="68:68" customFormat="1">
      <c r="BP457131" s="90"/>
    </row>
    <row r="457132" spans="68:68" customFormat="1">
      <c r="BP457132" s="90"/>
    </row>
    <row r="457133" spans="68:68" customFormat="1">
      <c r="BP457133" s="90"/>
    </row>
    <row r="457134" spans="68:68" customFormat="1">
      <c r="BP457134" s="90"/>
    </row>
    <row r="457135" spans="68:68" customFormat="1">
      <c r="BP457135" s="90"/>
    </row>
    <row r="457136" spans="68:68" customFormat="1">
      <c r="BP457136" s="90"/>
    </row>
    <row r="457137" spans="68:68" customFormat="1">
      <c r="BP457137" s="90"/>
    </row>
    <row r="457138" spans="68:68" customFormat="1">
      <c r="BP457138" s="90"/>
    </row>
    <row r="457139" spans="68:68" customFormat="1">
      <c r="BP457139" s="90"/>
    </row>
    <row r="457140" spans="68:68" customFormat="1">
      <c r="BP457140" s="90"/>
    </row>
    <row r="457141" spans="68:68" customFormat="1">
      <c r="BP457141" s="90"/>
    </row>
    <row r="457142" spans="68:68" customFormat="1">
      <c r="BP457142" s="90"/>
    </row>
    <row r="457143" spans="68:68" customFormat="1">
      <c r="BP457143" s="90"/>
    </row>
    <row r="457144" spans="68:68" customFormat="1">
      <c r="BP457144" s="90"/>
    </row>
    <row r="457145" spans="68:68" customFormat="1">
      <c r="BP457145" s="90"/>
    </row>
    <row r="457146" spans="68:68" customFormat="1">
      <c r="BP457146" s="90"/>
    </row>
    <row r="457147" spans="68:68" customFormat="1">
      <c r="BP457147" s="90"/>
    </row>
    <row r="457148" spans="68:68" customFormat="1">
      <c r="BP457148" s="90"/>
    </row>
    <row r="457149" spans="68:68" customFormat="1">
      <c r="BP457149" s="90"/>
    </row>
    <row r="457150" spans="68:68" customFormat="1">
      <c r="BP457150" s="90"/>
    </row>
    <row r="457151" spans="68:68" customFormat="1">
      <c r="BP457151" s="90"/>
    </row>
    <row r="457152" spans="68:68" customFormat="1">
      <c r="BP457152" s="90"/>
    </row>
    <row r="457153" spans="68:68" customFormat="1">
      <c r="BP457153" s="90"/>
    </row>
    <row r="457154" spans="68:68" customFormat="1">
      <c r="BP457154" s="90"/>
    </row>
    <row r="457155" spans="68:68" customFormat="1">
      <c r="BP457155" s="90"/>
    </row>
    <row r="457156" spans="68:68" customFormat="1">
      <c r="BP457156" s="90"/>
    </row>
    <row r="457157" spans="68:68" customFormat="1">
      <c r="BP457157" s="90"/>
    </row>
    <row r="457158" spans="68:68" customFormat="1">
      <c r="BP457158" s="90"/>
    </row>
    <row r="457159" spans="68:68" customFormat="1">
      <c r="BP457159" s="90"/>
    </row>
    <row r="457160" spans="68:68" customFormat="1">
      <c r="BP457160" s="90"/>
    </row>
    <row r="457161" spans="68:68" customFormat="1">
      <c r="BP457161" s="90"/>
    </row>
    <row r="457162" spans="68:68" customFormat="1">
      <c r="BP457162" s="90"/>
    </row>
    <row r="457163" spans="68:68" customFormat="1">
      <c r="BP457163" s="90"/>
    </row>
    <row r="457164" spans="68:68" customFormat="1">
      <c r="BP457164" s="90"/>
    </row>
    <row r="457165" spans="68:68" customFormat="1">
      <c r="BP457165" s="90"/>
    </row>
    <row r="457166" spans="68:68" customFormat="1">
      <c r="BP457166" s="90"/>
    </row>
    <row r="457167" spans="68:68" customFormat="1">
      <c r="BP457167" s="90"/>
    </row>
    <row r="457168" spans="68:68" customFormat="1">
      <c r="BP457168" s="90"/>
    </row>
    <row r="457169" spans="68:68" customFormat="1">
      <c r="BP457169" s="90"/>
    </row>
    <row r="457170" spans="68:68" customFormat="1">
      <c r="BP457170" s="90"/>
    </row>
    <row r="457171" spans="68:68" customFormat="1">
      <c r="BP457171" s="90"/>
    </row>
    <row r="457172" spans="68:68" customFormat="1">
      <c r="BP457172" s="90"/>
    </row>
    <row r="457173" spans="68:68" customFormat="1">
      <c r="BP457173" s="90"/>
    </row>
    <row r="457174" spans="68:68" customFormat="1">
      <c r="BP457174" s="90"/>
    </row>
    <row r="457175" spans="68:68" customFormat="1">
      <c r="BP457175" s="90"/>
    </row>
    <row r="457176" spans="68:68" customFormat="1">
      <c r="BP457176" s="90"/>
    </row>
    <row r="457177" spans="68:68" customFormat="1">
      <c r="BP457177" s="90"/>
    </row>
    <row r="457178" spans="68:68" customFormat="1">
      <c r="BP457178" s="90"/>
    </row>
    <row r="457179" spans="68:68" customFormat="1">
      <c r="BP457179" s="90"/>
    </row>
    <row r="457180" spans="68:68" customFormat="1">
      <c r="BP457180" s="90"/>
    </row>
    <row r="457181" spans="68:68" customFormat="1">
      <c r="BP457181" s="90"/>
    </row>
    <row r="457182" spans="68:68" customFormat="1">
      <c r="BP457182" s="90"/>
    </row>
    <row r="457183" spans="68:68" customFormat="1">
      <c r="BP457183" s="90"/>
    </row>
    <row r="457184" spans="68:68" customFormat="1">
      <c r="BP457184" s="90"/>
    </row>
    <row r="457185" spans="68:68" customFormat="1">
      <c r="BP457185" s="90"/>
    </row>
    <row r="457186" spans="68:68" customFormat="1">
      <c r="BP457186" s="90"/>
    </row>
    <row r="457187" spans="68:68" customFormat="1">
      <c r="BP457187" s="90"/>
    </row>
    <row r="457188" spans="68:68" customFormat="1">
      <c r="BP457188" s="90"/>
    </row>
    <row r="457189" spans="68:68" customFormat="1">
      <c r="BP457189" s="90"/>
    </row>
    <row r="457190" spans="68:68" customFormat="1">
      <c r="BP457190" s="90"/>
    </row>
    <row r="457191" spans="68:68" customFormat="1">
      <c r="BP457191" s="90"/>
    </row>
    <row r="457192" spans="68:68" customFormat="1">
      <c r="BP457192" s="90"/>
    </row>
    <row r="457193" spans="68:68" customFormat="1">
      <c r="BP457193" s="90"/>
    </row>
    <row r="457194" spans="68:68" customFormat="1">
      <c r="BP457194" s="90"/>
    </row>
    <row r="457195" spans="68:68" customFormat="1">
      <c r="BP457195" s="90"/>
    </row>
    <row r="457196" spans="68:68" customFormat="1">
      <c r="BP457196" s="90"/>
    </row>
    <row r="457197" spans="68:68" customFormat="1">
      <c r="BP457197" s="90"/>
    </row>
    <row r="457198" spans="68:68" customFormat="1">
      <c r="BP457198" s="90"/>
    </row>
    <row r="457199" spans="68:68" customFormat="1">
      <c r="BP457199" s="90"/>
    </row>
    <row r="457200" spans="68:68" customFormat="1">
      <c r="BP457200" s="90"/>
    </row>
    <row r="457201" spans="68:68" customFormat="1">
      <c r="BP457201" s="90"/>
    </row>
    <row r="457202" spans="68:68" customFormat="1">
      <c r="BP457202" s="90"/>
    </row>
    <row r="457203" spans="68:68" customFormat="1">
      <c r="BP457203" s="90"/>
    </row>
    <row r="457204" spans="68:68" customFormat="1">
      <c r="BP457204" s="90"/>
    </row>
    <row r="457205" spans="68:68" customFormat="1">
      <c r="BP457205" s="90"/>
    </row>
    <row r="457206" spans="68:68" customFormat="1">
      <c r="BP457206" s="90"/>
    </row>
    <row r="457207" spans="68:68" customFormat="1">
      <c r="BP457207" s="90"/>
    </row>
    <row r="457208" spans="68:68" customFormat="1">
      <c r="BP457208" s="90"/>
    </row>
    <row r="457209" spans="68:68" customFormat="1">
      <c r="BP457209" s="90"/>
    </row>
    <row r="457210" spans="68:68" customFormat="1">
      <c r="BP457210" s="90"/>
    </row>
    <row r="457211" spans="68:68" customFormat="1">
      <c r="BP457211" s="90"/>
    </row>
    <row r="457212" spans="68:68" customFormat="1">
      <c r="BP457212" s="90"/>
    </row>
    <row r="457213" spans="68:68" customFormat="1">
      <c r="BP457213" s="90"/>
    </row>
    <row r="457214" spans="68:68" customFormat="1">
      <c r="BP457214" s="90"/>
    </row>
    <row r="457215" spans="68:68" customFormat="1">
      <c r="BP457215" s="90"/>
    </row>
    <row r="457216" spans="68:68" customFormat="1">
      <c r="BP457216" s="90"/>
    </row>
    <row r="457217" spans="68:68" customFormat="1">
      <c r="BP457217" s="90"/>
    </row>
    <row r="457218" spans="68:68" customFormat="1">
      <c r="BP457218" s="90"/>
    </row>
    <row r="457219" spans="68:68" customFormat="1">
      <c r="BP457219" s="90"/>
    </row>
    <row r="457220" spans="68:68" customFormat="1">
      <c r="BP457220" s="90"/>
    </row>
    <row r="457221" spans="68:68" customFormat="1">
      <c r="BP457221" s="90"/>
    </row>
    <row r="457222" spans="68:68" customFormat="1">
      <c r="BP457222" s="90"/>
    </row>
    <row r="457223" spans="68:68" customFormat="1">
      <c r="BP457223" s="90"/>
    </row>
    <row r="457224" spans="68:68" customFormat="1">
      <c r="BP457224" s="90"/>
    </row>
    <row r="457225" spans="68:68" customFormat="1">
      <c r="BP457225" s="90"/>
    </row>
    <row r="457226" spans="68:68" customFormat="1">
      <c r="BP457226" s="90"/>
    </row>
    <row r="457227" spans="68:68" customFormat="1">
      <c r="BP457227" s="90"/>
    </row>
    <row r="457228" spans="68:68" customFormat="1">
      <c r="BP457228" s="90"/>
    </row>
    <row r="457229" spans="68:68" customFormat="1">
      <c r="BP457229" s="90"/>
    </row>
    <row r="457230" spans="68:68" customFormat="1">
      <c r="BP457230" s="90"/>
    </row>
    <row r="457231" spans="68:68" customFormat="1">
      <c r="BP457231" s="90"/>
    </row>
    <row r="457232" spans="68:68" customFormat="1">
      <c r="BP457232" s="90"/>
    </row>
    <row r="457233" spans="68:68" customFormat="1">
      <c r="BP457233" s="90"/>
    </row>
    <row r="457234" spans="68:68" customFormat="1">
      <c r="BP457234" s="90"/>
    </row>
    <row r="457235" spans="68:68" customFormat="1">
      <c r="BP457235" s="90"/>
    </row>
    <row r="457236" spans="68:68" customFormat="1">
      <c r="BP457236" s="90"/>
    </row>
    <row r="457237" spans="68:68" customFormat="1">
      <c r="BP457237" s="90"/>
    </row>
    <row r="457238" spans="68:68" customFormat="1">
      <c r="BP457238" s="90"/>
    </row>
    <row r="457239" spans="68:68" customFormat="1">
      <c r="BP457239" s="90"/>
    </row>
    <row r="457240" spans="68:68" customFormat="1">
      <c r="BP457240" s="90"/>
    </row>
    <row r="457241" spans="68:68" customFormat="1">
      <c r="BP457241" s="90"/>
    </row>
    <row r="457242" spans="68:68" customFormat="1">
      <c r="BP457242" s="90"/>
    </row>
    <row r="457243" spans="68:68" customFormat="1">
      <c r="BP457243" s="90"/>
    </row>
    <row r="457244" spans="68:68" customFormat="1">
      <c r="BP457244" s="90"/>
    </row>
    <row r="457245" spans="68:68" customFormat="1">
      <c r="BP457245" s="90"/>
    </row>
    <row r="457246" spans="68:68" customFormat="1">
      <c r="BP457246" s="90"/>
    </row>
    <row r="457247" spans="68:68" customFormat="1">
      <c r="BP457247" s="90"/>
    </row>
    <row r="457248" spans="68:68" customFormat="1">
      <c r="BP457248" s="90"/>
    </row>
    <row r="457249" spans="68:68" customFormat="1">
      <c r="BP457249" s="90"/>
    </row>
    <row r="457250" spans="68:68" customFormat="1">
      <c r="BP457250" s="90"/>
    </row>
    <row r="457251" spans="68:68" customFormat="1">
      <c r="BP457251" s="90"/>
    </row>
    <row r="457252" spans="68:68" customFormat="1">
      <c r="BP457252" s="90"/>
    </row>
    <row r="457253" spans="68:68" customFormat="1">
      <c r="BP457253" s="90"/>
    </row>
    <row r="457254" spans="68:68" customFormat="1">
      <c r="BP457254" s="90"/>
    </row>
    <row r="457255" spans="68:68" customFormat="1">
      <c r="BP457255" s="90"/>
    </row>
    <row r="457256" spans="68:68" customFormat="1">
      <c r="BP457256" s="90"/>
    </row>
    <row r="457257" spans="68:68" customFormat="1">
      <c r="BP457257" s="90"/>
    </row>
    <row r="457258" spans="68:68" customFormat="1">
      <c r="BP457258" s="90"/>
    </row>
    <row r="457259" spans="68:68" customFormat="1">
      <c r="BP457259" s="90"/>
    </row>
    <row r="457260" spans="68:68" customFormat="1">
      <c r="BP457260" s="90"/>
    </row>
    <row r="457261" spans="68:68" customFormat="1">
      <c r="BP457261" s="90"/>
    </row>
    <row r="457262" spans="68:68" customFormat="1">
      <c r="BP457262" s="90"/>
    </row>
    <row r="457263" spans="68:68" customFormat="1">
      <c r="BP457263" s="90"/>
    </row>
    <row r="457264" spans="68:68" customFormat="1">
      <c r="BP457264" s="90"/>
    </row>
    <row r="457265" spans="68:68" customFormat="1">
      <c r="BP457265" s="90"/>
    </row>
    <row r="457266" spans="68:68" customFormat="1">
      <c r="BP457266" s="90"/>
    </row>
    <row r="457267" spans="68:68" customFormat="1">
      <c r="BP457267" s="90"/>
    </row>
    <row r="457268" spans="68:68" customFormat="1">
      <c r="BP457268" s="90"/>
    </row>
    <row r="457269" spans="68:68" customFormat="1">
      <c r="BP457269" s="90"/>
    </row>
    <row r="457270" spans="68:68" customFormat="1">
      <c r="BP457270" s="90"/>
    </row>
    <row r="457271" spans="68:68" customFormat="1">
      <c r="BP457271" s="90"/>
    </row>
    <row r="457272" spans="68:68" customFormat="1">
      <c r="BP457272" s="90"/>
    </row>
    <row r="457273" spans="68:68" customFormat="1">
      <c r="BP457273" s="90"/>
    </row>
    <row r="457274" spans="68:68" customFormat="1">
      <c r="BP457274" s="90"/>
    </row>
    <row r="457275" spans="68:68" customFormat="1">
      <c r="BP457275" s="90"/>
    </row>
    <row r="457276" spans="68:68" customFormat="1">
      <c r="BP457276" s="90"/>
    </row>
    <row r="457277" spans="68:68" customFormat="1">
      <c r="BP457277" s="90"/>
    </row>
    <row r="457278" spans="68:68" customFormat="1">
      <c r="BP457278" s="90"/>
    </row>
    <row r="457279" spans="68:68" customFormat="1">
      <c r="BP457279" s="90"/>
    </row>
    <row r="457280" spans="68:68" customFormat="1">
      <c r="BP457280" s="90"/>
    </row>
    <row r="457281" spans="68:68" customFormat="1">
      <c r="BP457281" s="90"/>
    </row>
    <row r="457282" spans="68:68" customFormat="1">
      <c r="BP457282" s="90"/>
    </row>
    <row r="457283" spans="68:68" customFormat="1">
      <c r="BP457283" s="90"/>
    </row>
    <row r="457284" spans="68:68" customFormat="1">
      <c r="BP457284" s="90"/>
    </row>
    <row r="457285" spans="68:68" customFormat="1">
      <c r="BP457285" s="90"/>
    </row>
    <row r="457286" spans="68:68" customFormat="1">
      <c r="BP457286" s="90"/>
    </row>
    <row r="457287" spans="68:68" customFormat="1">
      <c r="BP457287" s="90"/>
    </row>
    <row r="457288" spans="68:68" customFormat="1">
      <c r="BP457288" s="90"/>
    </row>
    <row r="457289" spans="68:68" customFormat="1">
      <c r="BP457289" s="90"/>
    </row>
    <row r="457290" spans="68:68" customFormat="1">
      <c r="BP457290" s="90"/>
    </row>
    <row r="457291" spans="68:68" customFormat="1">
      <c r="BP457291" s="90"/>
    </row>
    <row r="457292" spans="68:68" customFormat="1">
      <c r="BP457292" s="90"/>
    </row>
    <row r="457293" spans="68:68" customFormat="1">
      <c r="BP457293" s="90"/>
    </row>
    <row r="457294" spans="68:68" customFormat="1">
      <c r="BP457294" s="90"/>
    </row>
    <row r="457295" spans="68:68" customFormat="1">
      <c r="BP457295" s="90"/>
    </row>
    <row r="457296" spans="68:68" customFormat="1">
      <c r="BP457296" s="90"/>
    </row>
    <row r="457297" spans="68:68" customFormat="1">
      <c r="BP457297" s="90"/>
    </row>
    <row r="457298" spans="68:68" customFormat="1">
      <c r="BP457298" s="90"/>
    </row>
    <row r="457299" spans="68:68" customFormat="1">
      <c r="BP457299" s="90"/>
    </row>
    <row r="457300" spans="68:68" customFormat="1">
      <c r="BP457300" s="90"/>
    </row>
    <row r="457301" spans="68:68" customFormat="1">
      <c r="BP457301" s="90"/>
    </row>
    <row r="457302" spans="68:68" customFormat="1">
      <c r="BP457302" s="90"/>
    </row>
    <row r="457303" spans="68:68" customFormat="1">
      <c r="BP457303" s="90"/>
    </row>
    <row r="457304" spans="68:68" customFormat="1">
      <c r="BP457304" s="90"/>
    </row>
    <row r="457305" spans="68:68" customFormat="1">
      <c r="BP457305" s="90"/>
    </row>
    <row r="457306" spans="68:68" customFormat="1">
      <c r="BP457306" s="90"/>
    </row>
    <row r="457307" spans="68:68" customFormat="1">
      <c r="BP457307" s="90"/>
    </row>
    <row r="457308" spans="68:68" customFormat="1">
      <c r="BP457308" s="90"/>
    </row>
    <row r="457309" spans="68:68" customFormat="1">
      <c r="BP457309" s="90"/>
    </row>
    <row r="457310" spans="68:68" customFormat="1">
      <c r="BP457310" s="90"/>
    </row>
    <row r="457311" spans="68:68" customFormat="1">
      <c r="BP457311" s="90"/>
    </row>
    <row r="457312" spans="68:68" customFormat="1">
      <c r="BP457312" s="90"/>
    </row>
    <row r="457313" spans="68:68" customFormat="1">
      <c r="BP457313" s="90"/>
    </row>
    <row r="457314" spans="68:68" customFormat="1">
      <c r="BP457314" s="90"/>
    </row>
    <row r="457315" spans="68:68" customFormat="1">
      <c r="BP457315" s="90"/>
    </row>
    <row r="457316" spans="68:68" customFormat="1">
      <c r="BP457316" s="90"/>
    </row>
    <row r="457317" spans="68:68" customFormat="1">
      <c r="BP457317" s="90"/>
    </row>
    <row r="457318" spans="68:68" customFormat="1">
      <c r="BP457318" s="90"/>
    </row>
    <row r="457319" spans="68:68" customFormat="1">
      <c r="BP457319" s="90"/>
    </row>
    <row r="457320" spans="68:68" customFormat="1">
      <c r="BP457320" s="90"/>
    </row>
    <row r="457321" spans="68:68" customFormat="1">
      <c r="BP457321" s="90"/>
    </row>
    <row r="457322" spans="68:68" customFormat="1">
      <c r="BP457322" s="90"/>
    </row>
    <row r="457323" spans="68:68" customFormat="1">
      <c r="BP457323" s="90"/>
    </row>
    <row r="457324" spans="68:68" customFormat="1">
      <c r="BP457324" s="90"/>
    </row>
    <row r="457325" spans="68:68" customFormat="1">
      <c r="BP457325" s="90"/>
    </row>
    <row r="457326" spans="68:68" customFormat="1">
      <c r="BP457326" s="90"/>
    </row>
    <row r="457327" spans="68:68" customFormat="1">
      <c r="BP457327" s="90"/>
    </row>
    <row r="457328" spans="68:68" customFormat="1">
      <c r="BP457328" s="90"/>
    </row>
    <row r="457329" spans="68:68" customFormat="1">
      <c r="BP457329" s="90"/>
    </row>
    <row r="457330" spans="68:68" customFormat="1">
      <c r="BP457330" s="90"/>
    </row>
    <row r="457331" spans="68:68" customFormat="1">
      <c r="BP457331" s="90"/>
    </row>
    <row r="457332" spans="68:68" customFormat="1">
      <c r="BP457332" s="90"/>
    </row>
    <row r="457333" spans="68:68" customFormat="1">
      <c r="BP457333" s="90"/>
    </row>
    <row r="457334" spans="68:68" customFormat="1">
      <c r="BP457334" s="90"/>
    </row>
    <row r="457335" spans="68:68" customFormat="1">
      <c r="BP457335" s="90"/>
    </row>
    <row r="457336" spans="68:68" customFormat="1">
      <c r="BP457336" s="90"/>
    </row>
    <row r="457337" spans="68:68" customFormat="1">
      <c r="BP457337" s="90"/>
    </row>
    <row r="457338" spans="68:68" customFormat="1">
      <c r="BP457338" s="90"/>
    </row>
    <row r="457339" spans="68:68" customFormat="1">
      <c r="BP457339" s="90"/>
    </row>
    <row r="457340" spans="68:68" customFormat="1">
      <c r="BP457340" s="90"/>
    </row>
    <row r="457341" spans="68:68" customFormat="1">
      <c r="BP457341" s="90"/>
    </row>
    <row r="457342" spans="68:68" customFormat="1">
      <c r="BP457342" s="90"/>
    </row>
    <row r="457343" spans="68:68" customFormat="1">
      <c r="BP457343" s="90"/>
    </row>
    <row r="457344" spans="68:68" customFormat="1">
      <c r="BP457344" s="90"/>
    </row>
    <row r="457345" spans="68:68" customFormat="1">
      <c r="BP457345" s="90"/>
    </row>
    <row r="457346" spans="68:68" customFormat="1">
      <c r="BP457346" s="90"/>
    </row>
    <row r="457347" spans="68:68" customFormat="1">
      <c r="BP457347" s="90"/>
    </row>
    <row r="457348" spans="68:68" customFormat="1">
      <c r="BP457348" s="90"/>
    </row>
    <row r="457349" spans="68:68" customFormat="1">
      <c r="BP457349" s="90"/>
    </row>
    <row r="457350" spans="68:68" customFormat="1">
      <c r="BP457350" s="90"/>
    </row>
    <row r="457351" spans="68:68" customFormat="1">
      <c r="BP457351" s="90"/>
    </row>
    <row r="457352" spans="68:68" customFormat="1">
      <c r="BP457352" s="90"/>
    </row>
    <row r="457353" spans="68:68" customFormat="1">
      <c r="BP457353" s="90"/>
    </row>
    <row r="457354" spans="68:68" customFormat="1">
      <c r="BP457354" s="90"/>
    </row>
    <row r="457355" spans="68:68" customFormat="1">
      <c r="BP457355" s="90"/>
    </row>
    <row r="457356" spans="68:68" customFormat="1">
      <c r="BP457356" s="90"/>
    </row>
    <row r="457357" spans="68:68" customFormat="1">
      <c r="BP457357" s="90"/>
    </row>
    <row r="457358" spans="68:68" customFormat="1">
      <c r="BP457358" s="90"/>
    </row>
    <row r="457359" spans="68:68" customFormat="1">
      <c r="BP457359" s="90"/>
    </row>
    <row r="457360" spans="68:68" customFormat="1">
      <c r="BP457360" s="90"/>
    </row>
    <row r="457361" spans="68:68" customFormat="1">
      <c r="BP457361" s="90"/>
    </row>
    <row r="457362" spans="68:68" customFormat="1">
      <c r="BP457362" s="90"/>
    </row>
    <row r="457363" spans="68:68" customFormat="1">
      <c r="BP457363" s="90"/>
    </row>
    <row r="457364" spans="68:68" customFormat="1">
      <c r="BP457364" s="90"/>
    </row>
    <row r="457365" spans="68:68" customFormat="1">
      <c r="BP457365" s="90"/>
    </row>
    <row r="457366" spans="68:68" customFormat="1">
      <c r="BP457366" s="90"/>
    </row>
    <row r="457367" spans="68:68" customFormat="1">
      <c r="BP457367" s="90"/>
    </row>
    <row r="457368" spans="68:68" customFormat="1">
      <c r="BP457368" s="90"/>
    </row>
    <row r="457369" spans="68:68" customFormat="1">
      <c r="BP457369" s="90"/>
    </row>
    <row r="457370" spans="68:68" customFormat="1">
      <c r="BP457370" s="90"/>
    </row>
    <row r="457371" spans="68:68" customFormat="1">
      <c r="BP457371" s="90"/>
    </row>
    <row r="457372" spans="68:68" customFormat="1">
      <c r="BP457372" s="90"/>
    </row>
    <row r="457373" spans="68:68" customFormat="1">
      <c r="BP457373" s="90"/>
    </row>
    <row r="457374" spans="68:68" customFormat="1">
      <c r="BP457374" s="90"/>
    </row>
    <row r="457375" spans="68:68" customFormat="1">
      <c r="BP457375" s="90"/>
    </row>
    <row r="457376" spans="68:68" customFormat="1">
      <c r="BP457376" s="90"/>
    </row>
    <row r="457377" spans="68:68" customFormat="1">
      <c r="BP457377" s="90"/>
    </row>
    <row r="457378" spans="68:68" customFormat="1">
      <c r="BP457378" s="90"/>
    </row>
    <row r="457379" spans="68:68" customFormat="1">
      <c r="BP457379" s="90"/>
    </row>
    <row r="457380" spans="68:68" customFormat="1">
      <c r="BP457380" s="90"/>
    </row>
    <row r="457381" spans="68:68" customFormat="1">
      <c r="BP457381" s="90"/>
    </row>
    <row r="457382" spans="68:68" customFormat="1">
      <c r="BP457382" s="90"/>
    </row>
    <row r="457383" spans="68:68" customFormat="1">
      <c r="BP457383" s="90"/>
    </row>
    <row r="457384" spans="68:68" customFormat="1">
      <c r="BP457384" s="90"/>
    </row>
    <row r="457385" spans="68:68" customFormat="1">
      <c r="BP457385" s="90"/>
    </row>
    <row r="457386" spans="68:68" customFormat="1">
      <c r="BP457386" s="90"/>
    </row>
    <row r="457387" spans="68:68" customFormat="1">
      <c r="BP457387" s="90"/>
    </row>
    <row r="457388" spans="68:68" customFormat="1">
      <c r="BP457388" s="90"/>
    </row>
    <row r="457389" spans="68:68" customFormat="1">
      <c r="BP457389" s="90"/>
    </row>
    <row r="457390" spans="68:68" customFormat="1">
      <c r="BP457390" s="90"/>
    </row>
    <row r="457391" spans="68:68" customFormat="1">
      <c r="BP457391" s="90"/>
    </row>
    <row r="457392" spans="68:68" customFormat="1">
      <c r="BP457392" s="90"/>
    </row>
    <row r="457393" spans="68:68" customFormat="1">
      <c r="BP457393" s="90"/>
    </row>
    <row r="457394" spans="68:68" customFormat="1">
      <c r="BP457394" s="90"/>
    </row>
    <row r="457395" spans="68:68" customFormat="1">
      <c r="BP457395" s="90"/>
    </row>
    <row r="457396" spans="68:68" customFormat="1">
      <c r="BP457396" s="90"/>
    </row>
    <row r="457397" spans="68:68" customFormat="1">
      <c r="BP457397" s="90"/>
    </row>
    <row r="457398" spans="68:68" customFormat="1">
      <c r="BP457398" s="90"/>
    </row>
    <row r="457399" spans="68:68" customFormat="1">
      <c r="BP457399" s="90"/>
    </row>
    <row r="457400" spans="68:68" customFormat="1">
      <c r="BP457400" s="90"/>
    </row>
    <row r="457401" spans="68:68" customFormat="1">
      <c r="BP457401" s="90"/>
    </row>
    <row r="457402" spans="68:68" customFormat="1">
      <c r="BP457402" s="90"/>
    </row>
    <row r="457403" spans="68:68" customFormat="1">
      <c r="BP457403" s="90"/>
    </row>
    <row r="457404" spans="68:68" customFormat="1">
      <c r="BP457404" s="90"/>
    </row>
    <row r="457405" spans="68:68" customFormat="1">
      <c r="BP457405" s="90"/>
    </row>
    <row r="457406" spans="68:68" customFormat="1">
      <c r="BP457406" s="90"/>
    </row>
    <row r="457407" spans="68:68" customFormat="1">
      <c r="BP457407" s="90"/>
    </row>
    <row r="457408" spans="68:68" customFormat="1">
      <c r="BP457408" s="90"/>
    </row>
    <row r="457409" spans="68:68" customFormat="1">
      <c r="BP457409" s="90"/>
    </row>
    <row r="457410" spans="68:68" customFormat="1">
      <c r="BP457410" s="90"/>
    </row>
    <row r="457411" spans="68:68" customFormat="1">
      <c r="BP457411" s="90"/>
    </row>
    <row r="457412" spans="68:68" customFormat="1">
      <c r="BP457412" s="90"/>
    </row>
    <row r="457413" spans="68:68" customFormat="1">
      <c r="BP457413" s="90"/>
    </row>
    <row r="457414" spans="68:68" customFormat="1">
      <c r="BP457414" s="90"/>
    </row>
    <row r="457415" spans="68:68" customFormat="1">
      <c r="BP457415" s="90"/>
    </row>
    <row r="457416" spans="68:68" customFormat="1">
      <c r="BP457416" s="90"/>
    </row>
    <row r="457417" spans="68:68" customFormat="1">
      <c r="BP457417" s="90"/>
    </row>
    <row r="457418" spans="68:68" customFormat="1">
      <c r="BP457418" s="90"/>
    </row>
    <row r="457419" spans="68:68" customFormat="1">
      <c r="BP457419" s="90"/>
    </row>
    <row r="457420" spans="68:68" customFormat="1">
      <c r="BP457420" s="90"/>
    </row>
    <row r="457421" spans="68:68" customFormat="1">
      <c r="BP457421" s="90"/>
    </row>
    <row r="457422" spans="68:68" customFormat="1">
      <c r="BP457422" s="90"/>
    </row>
    <row r="457423" spans="68:68" customFormat="1">
      <c r="BP457423" s="90"/>
    </row>
    <row r="457424" spans="68:68" customFormat="1">
      <c r="BP457424" s="90"/>
    </row>
    <row r="457425" spans="68:68" customFormat="1">
      <c r="BP457425" s="90"/>
    </row>
    <row r="457426" spans="68:68" customFormat="1">
      <c r="BP457426" s="90"/>
    </row>
    <row r="457427" spans="68:68" customFormat="1">
      <c r="BP457427" s="90"/>
    </row>
    <row r="457428" spans="68:68" customFormat="1">
      <c r="BP457428" s="90"/>
    </row>
    <row r="457429" spans="68:68" customFormat="1">
      <c r="BP457429" s="90"/>
    </row>
    <row r="457430" spans="68:68" customFormat="1">
      <c r="BP457430" s="90"/>
    </row>
    <row r="457431" spans="68:68" customFormat="1">
      <c r="BP457431" s="90"/>
    </row>
    <row r="457432" spans="68:68" customFormat="1">
      <c r="BP457432" s="90"/>
    </row>
    <row r="457433" spans="68:68" customFormat="1">
      <c r="BP457433" s="90"/>
    </row>
    <row r="457434" spans="68:68" customFormat="1">
      <c r="BP457434" s="90"/>
    </row>
    <row r="457435" spans="68:68" customFormat="1">
      <c r="BP457435" s="90"/>
    </row>
    <row r="457436" spans="68:68" customFormat="1">
      <c r="BP457436" s="90"/>
    </row>
    <row r="457437" spans="68:68" customFormat="1">
      <c r="BP457437" s="90"/>
    </row>
    <row r="457438" spans="68:68" customFormat="1">
      <c r="BP457438" s="90"/>
    </row>
    <row r="457439" spans="68:68" customFormat="1">
      <c r="BP457439" s="90"/>
    </row>
    <row r="457440" spans="68:68" customFormat="1">
      <c r="BP457440" s="90"/>
    </row>
    <row r="457441" spans="68:68" customFormat="1">
      <c r="BP457441" s="90"/>
    </row>
    <row r="457442" spans="68:68" customFormat="1">
      <c r="BP457442" s="90"/>
    </row>
    <row r="457443" spans="68:68" customFormat="1">
      <c r="BP457443" s="90"/>
    </row>
    <row r="457444" spans="68:68" customFormat="1">
      <c r="BP457444" s="90"/>
    </row>
    <row r="457445" spans="68:68" customFormat="1">
      <c r="BP457445" s="90"/>
    </row>
    <row r="457446" spans="68:68" customFormat="1">
      <c r="BP457446" s="90"/>
    </row>
    <row r="457447" spans="68:68" customFormat="1">
      <c r="BP457447" s="90"/>
    </row>
    <row r="457448" spans="68:68" customFormat="1">
      <c r="BP457448" s="90"/>
    </row>
    <row r="457449" spans="68:68" customFormat="1">
      <c r="BP457449" s="90"/>
    </row>
    <row r="457450" spans="68:68" customFormat="1">
      <c r="BP457450" s="90"/>
    </row>
    <row r="457451" spans="68:68" customFormat="1">
      <c r="BP457451" s="90"/>
    </row>
    <row r="457452" spans="68:68" customFormat="1">
      <c r="BP457452" s="90"/>
    </row>
    <row r="457453" spans="68:68" customFormat="1">
      <c r="BP457453" s="90"/>
    </row>
    <row r="457454" spans="68:68" customFormat="1">
      <c r="BP457454" s="90"/>
    </row>
    <row r="457455" spans="68:68" customFormat="1">
      <c r="BP457455" s="90"/>
    </row>
    <row r="457456" spans="68:68" customFormat="1">
      <c r="BP457456" s="90"/>
    </row>
    <row r="457457" spans="68:68" customFormat="1">
      <c r="BP457457" s="90"/>
    </row>
    <row r="457458" spans="68:68" customFormat="1">
      <c r="BP457458" s="90"/>
    </row>
    <row r="457459" spans="68:68" customFormat="1">
      <c r="BP457459" s="90"/>
    </row>
    <row r="457460" spans="68:68" customFormat="1">
      <c r="BP457460" s="90"/>
    </row>
    <row r="457461" spans="68:68" customFormat="1">
      <c r="BP457461" s="90"/>
    </row>
    <row r="457462" spans="68:68" customFormat="1">
      <c r="BP457462" s="90"/>
    </row>
    <row r="457463" spans="68:68" customFormat="1">
      <c r="BP457463" s="90"/>
    </row>
    <row r="457464" spans="68:68" customFormat="1">
      <c r="BP457464" s="90"/>
    </row>
    <row r="457465" spans="68:68" customFormat="1">
      <c r="BP457465" s="90"/>
    </row>
    <row r="457466" spans="68:68" customFormat="1">
      <c r="BP457466" s="90"/>
    </row>
    <row r="457467" spans="68:68" customFormat="1">
      <c r="BP457467" s="90"/>
    </row>
    <row r="457468" spans="68:68" customFormat="1">
      <c r="BP457468" s="90"/>
    </row>
    <row r="457469" spans="68:68" customFormat="1">
      <c r="BP457469" s="90"/>
    </row>
    <row r="457470" spans="68:68" customFormat="1">
      <c r="BP457470" s="90"/>
    </row>
    <row r="457471" spans="68:68" customFormat="1">
      <c r="BP457471" s="90"/>
    </row>
    <row r="457472" spans="68:68" customFormat="1">
      <c r="BP457472" s="90"/>
    </row>
    <row r="457473" spans="68:68" customFormat="1">
      <c r="BP457473" s="90"/>
    </row>
    <row r="457474" spans="68:68" customFormat="1">
      <c r="BP457474" s="90"/>
    </row>
    <row r="457475" spans="68:68" customFormat="1">
      <c r="BP457475" s="90"/>
    </row>
    <row r="457476" spans="68:68" customFormat="1">
      <c r="BP457476" s="90"/>
    </row>
    <row r="457477" spans="68:68" customFormat="1">
      <c r="BP457477" s="90"/>
    </row>
    <row r="457478" spans="68:68" customFormat="1">
      <c r="BP457478" s="90"/>
    </row>
    <row r="457479" spans="68:68" customFormat="1">
      <c r="BP457479" s="90"/>
    </row>
    <row r="457480" spans="68:68" customFormat="1">
      <c r="BP457480" s="90"/>
    </row>
    <row r="457481" spans="68:68" customFormat="1">
      <c r="BP457481" s="90"/>
    </row>
    <row r="457482" spans="68:68" customFormat="1">
      <c r="BP457482" s="90"/>
    </row>
    <row r="457483" spans="68:68" customFormat="1">
      <c r="BP457483" s="90"/>
    </row>
    <row r="457484" spans="68:68" customFormat="1">
      <c r="BP457484" s="90"/>
    </row>
    <row r="457485" spans="68:68" customFormat="1">
      <c r="BP457485" s="90"/>
    </row>
    <row r="457486" spans="68:68" customFormat="1">
      <c r="BP457486" s="90"/>
    </row>
    <row r="457487" spans="68:68" customFormat="1">
      <c r="BP457487" s="90"/>
    </row>
    <row r="457488" spans="68:68" customFormat="1">
      <c r="BP457488" s="90"/>
    </row>
    <row r="457489" spans="68:68" customFormat="1">
      <c r="BP457489" s="90"/>
    </row>
    <row r="457490" spans="68:68" customFormat="1">
      <c r="BP457490" s="90"/>
    </row>
    <row r="457491" spans="68:68" customFormat="1">
      <c r="BP457491" s="90"/>
    </row>
    <row r="457492" spans="68:68" customFormat="1">
      <c r="BP457492" s="90"/>
    </row>
    <row r="457493" spans="68:68" customFormat="1">
      <c r="BP457493" s="90"/>
    </row>
    <row r="457494" spans="68:68" customFormat="1">
      <c r="BP457494" s="90"/>
    </row>
    <row r="457495" spans="68:68" customFormat="1">
      <c r="BP457495" s="90"/>
    </row>
    <row r="457496" spans="68:68" customFormat="1">
      <c r="BP457496" s="90"/>
    </row>
    <row r="457497" spans="68:68" customFormat="1">
      <c r="BP457497" s="90"/>
    </row>
    <row r="457498" spans="68:68" customFormat="1">
      <c r="BP457498" s="90"/>
    </row>
    <row r="457499" spans="68:68" customFormat="1">
      <c r="BP457499" s="90"/>
    </row>
    <row r="457500" spans="68:68" customFormat="1">
      <c r="BP457500" s="90"/>
    </row>
    <row r="457501" spans="68:68" customFormat="1">
      <c r="BP457501" s="90"/>
    </row>
    <row r="457502" spans="68:68" customFormat="1">
      <c r="BP457502" s="90"/>
    </row>
    <row r="457503" spans="68:68" customFormat="1">
      <c r="BP457503" s="90"/>
    </row>
    <row r="457504" spans="68:68" customFormat="1">
      <c r="BP457504" s="90"/>
    </row>
    <row r="457505" spans="68:68" customFormat="1">
      <c r="BP457505" s="90"/>
    </row>
    <row r="457506" spans="68:68" customFormat="1">
      <c r="BP457506" s="90"/>
    </row>
    <row r="457507" spans="68:68" customFormat="1">
      <c r="BP457507" s="90"/>
    </row>
    <row r="457508" spans="68:68" customFormat="1">
      <c r="BP457508" s="90"/>
    </row>
    <row r="457509" spans="68:68" customFormat="1">
      <c r="BP457509" s="90"/>
    </row>
    <row r="457510" spans="68:68" customFormat="1">
      <c r="BP457510" s="90"/>
    </row>
    <row r="457511" spans="68:68" customFormat="1">
      <c r="BP457511" s="90"/>
    </row>
    <row r="457512" spans="68:68" customFormat="1">
      <c r="BP457512" s="90"/>
    </row>
    <row r="457513" spans="68:68" customFormat="1">
      <c r="BP457513" s="90"/>
    </row>
    <row r="457514" spans="68:68" customFormat="1">
      <c r="BP457514" s="90"/>
    </row>
    <row r="457515" spans="68:68" customFormat="1">
      <c r="BP457515" s="90"/>
    </row>
    <row r="457516" spans="68:68" customFormat="1">
      <c r="BP457516" s="90"/>
    </row>
    <row r="457517" spans="68:68" customFormat="1">
      <c r="BP457517" s="90"/>
    </row>
    <row r="457518" spans="68:68" customFormat="1">
      <c r="BP457518" s="90"/>
    </row>
    <row r="457519" spans="68:68" customFormat="1">
      <c r="BP457519" s="90"/>
    </row>
    <row r="457520" spans="68:68" customFormat="1">
      <c r="BP457520" s="90"/>
    </row>
    <row r="457521" spans="68:68" customFormat="1">
      <c r="BP457521" s="90"/>
    </row>
    <row r="457522" spans="68:68" customFormat="1">
      <c r="BP457522" s="90"/>
    </row>
    <row r="457523" spans="68:68" customFormat="1">
      <c r="BP457523" s="90"/>
    </row>
    <row r="457524" spans="68:68" customFormat="1">
      <c r="BP457524" s="90"/>
    </row>
    <row r="457525" spans="68:68" customFormat="1">
      <c r="BP457525" s="90"/>
    </row>
    <row r="457526" spans="68:68" customFormat="1">
      <c r="BP457526" s="90"/>
    </row>
    <row r="457527" spans="68:68" customFormat="1">
      <c r="BP457527" s="90"/>
    </row>
    <row r="457528" spans="68:68" customFormat="1">
      <c r="BP457528" s="90"/>
    </row>
    <row r="457529" spans="68:68" customFormat="1">
      <c r="BP457529" s="90"/>
    </row>
    <row r="457530" spans="68:68" customFormat="1">
      <c r="BP457530" s="90"/>
    </row>
    <row r="457531" spans="68:68" customFormat="1">
      <c r="BP457531" s="90"/>
    </row>
    <row r="457532" spans="68:68" customFormat="1">
      <c r="BP457532" s="90"/>
    </row>
    <row r="457533" spans="68:68" customFormat="1">
      <c r="BP457533" s="90"/>
    </row>
    <row r="457534" spans="68:68" customFormat="1">
      <c r="BP457534" s="90"/>
    </row>
    <row r="457535" spans="68:68" customFormat="1">
      <c r="BP457535" s="90"/>
    </row>
    <row r="457536" spans="68:68" customFormat="1">
      <c r="BP457536" s="90"/>
    </row>
    <row r="457537" spans="68:68" customFormat="1">
      <c r="BP457537" s="90"/>
    </row>
    <row r="457538" spans="68:68" customFormat="1">
      <c r="BP457538" s="90"/>
    </row>
    <row r="457539" spans="68:68" customFormat="1">
      <c r="BP457539" s="90"/>
    </row>
    <row r="457540" spans="68:68" customFormat="1">
      <c r="BP457540" s="90"/>
    </row>
    <row r="457541" spans="68:68" customFormat="1">
      <c r="BP457541" s="90"/>
    </row>
    <row r="457542" spans="68:68" customFormat="1">
      <c r="BP457542" s="90"/>
    </row>
    <row r="457543" spans="68:68" customFormat="1">
      <c r="BP457543" s="90"/>
    </row>
    <row r="457544" spans="68:68" customFormat="1">
      <c r="BP457544" s="90"/>
    </row>
    <row r="457545" spans="68:68" customFormat="1">
      <c r="BP457545" s="90"/>
    </row>
    <row r="457546" spans="68:68" customFormat="1">
      <c r="BP457546" s="90"/>
    </row>
    <row r="457547" spans="68:68" customFormat="1">
      <c r="BP457547" s="90"/>
    </row>
    <row r="457548" spans="68:68" customFormat="1">
      <c r="BP457548" s="90"/>
    </row>
    <row r="457549" spans="68:68" customFormat="1">
      <c r="BP457549" s="90"/>
    </row>
    <row r="457550" spans="68:68" customFormat="1">
      <c r="BP457550" s="90"/>
    </row>
    <row r="457551" spans="68:68" customFormat="1">
      <c r="BP457551" s="90"/>
    </row>
    <row r="457552" spans="68:68" customFormat="1">
      <c r="BP457552" s="90"/>
    </row>
    <row r="457553" spans="68:68" customFormat="1">
      <c r="BP457553" s="90"/>
    </row>
    <row r="457554" spans="68:68" customFormat="1">
      <c r="BP457554" s="90"/>
    </row>
    <row r="457555" spans="68:68" customFormat="1">
      <c r="BP457555" s="90"/>
    </row>
    <row r="457556" spans="68:68" customFormat="1">
      <c r="BP457556" s="90"/>
    </row>
    <row r="457557" spans="68:68" customFormat="1">
      <c r="BP457557" s="90"/>
    </row>
    <row r="457558" spans="68:68" customFormat="1">
      <c r="BP457558" s="90"/>
    </row>
    <row r="457559" spans="68:68" customFormat="1">
      <c r="BP457559" s="90"/>
    </row>
    <row r="457560" spans="68:68" customFormat="1">
      <c r="BP457560" s="90"/>
    </row>
    <row r="457561" spans="68:68" customFormat="1">
      <c r="BP457561" s="90"/>
    </row>
    <row r="457562" spans="68:68" customFormat="1">
      <c r="BP457562" s="90"/>
    </row>
    <row r="457563" spans="68:68" customFormat="1">
      <c r="BP457563" s="90"/>
    </row>
    <row r="457564" spans="68:68" customFormat="1">
      <c r="BP457564" s="90"/>
    </row>
    <row r="457565" spans="68:68" customFormat="1">
      <c r="BP457565" s="90"/>
    </row>
    <row r="457566" spans="68:68" customFormat="1">
      <c r="BP457566" s="90"/>
    </row>
    <row r="457567" spans="68:68" customFormat="1">
      <c r="BP457567" s="90"/>
    </row>
    <row r="457568" spans="68:68" customFormat="1">
      <c r="BP457568" s="90"/>
    </row>
    <row r="457569" spans="68:68" customFormat="1">
      <c r="BP457569" s="90"/>
    </row>
    <row r="457570" spans="68:68" customFormat="1">
      <c r="BP457570" s="90"/>
    </row>
    <row r="457571" spans="68:68" customFormat="1">
      <c r="BP457571" s="90"/>
    </row>
    <row r="457572" spans="68:68" customFormat="1">
      <c r="BP457572" s="90"/>
    </row>
    <row r="457573" spans="68:68" customFormat="1">
      <c r="BP457573" s="90"/>
    </row>
    <row r="457574" spans="68:68" customFormat="1">
      <c r="BP457574" s="90"/>
    </row>
    <row r="457575" spans="68:68" customFormat="1">
      <c r="BP457575" s="90"/>
    </row>
    <row r="457576" spans="68:68" customFormat="1">
      <c r="BP457576" s="90"/>
    </row>
    <row r="457577" spans="68:68" customFormat="1">
      <c r="BP457577" s="90"/>
    </row>
    <row r="457578" spans="68:68" customFormat="1">
      <c r="BP457578" s="90"/>
    </row>
    <row r="457579" spans="68:68" customFormat="1">
      <c r="BP457579" s="90"/>
    </row>
    <row r="457580" spans="68:68" customFormat="1">
      <c r="BP457580" s="90"/>
    </row>
    <row r="457581" spans="68:68" customFormat="1">
      <c r="BP457581" s="90"/>
    </row>
    <row r="457582" spans="68:68" customFormat="1">
      <c r="BP457582" s="90"/>
    </row>
    <row r="457583" spans="68:68" customFormat="1">
      <c r="BP457583" s="90"/>
    </row>
    <row r="457584" spans="68:68" customFormat="1">
      <c r="BP457584" s="90"/>
    </row>
    <row r="457585" spans="68:68" customFormat="1">
      <c r="BP457585" s="90"/>
    </row>
    <row r="457586" spans="68:68" customFormat="1">
      <c r="BP457586" s="90"/>
    </row>
    <row r="457587" spans="68:68" customFormat="1">
      <c r="BP457587" s="90"/>
    </row>
    <row r="457588" spans="68:68" customFormat="1">
      <c r="BP457588" s="90"/>
    </row>
    <row r="457589" spans="68:68" customFormat="1">
      <c r="BP457589" s="90"/>
    </row>
    <row r="457590" spans="68:68" customFormat="1">
      <c r="BP457590" s="90"/>
    </row>
    <row r="457591" spans="68:68" customFormat="1">
      <c r="BP457591" s="90"/>
    </row>
    <row r="457592" spans="68:68" customFormat="1">
      <c r="BP457592" s="90"/>
    </row>
    <row r="457593" spans="68:68" customFormat="1">
      <c r="BP457593" s="90"/>
    </row>
    <row r="457594" spans="68:68" customFormat="1">
      <c r="BP457594" s="90"/>
    </row>
    <row r="457595" spans="68:68" customFormat="1">
      <c r="BP457595" s="90"/>
    </row>
    <row r="457596" spans="68:68" customFormat="1">
      <c r="BP457596" s="90"/>
    </row>
    <row r="457597" spans="68:68" customFormat="1">
      <c r="BP457597" s="90"/>
    </row>
    <row r="457598" spans="68:68" customFormat="1">
      <c r="BP457598" s="90"/>
    </row>
    <row r="457599" spans="68:68" customFormat="1">
      <c r="BP457599" s="90"/>
    </row>
    <row r="457600" spans="68:68" customFormat="1">
      <c r="BP457600" s="90"/>
    </row>
    <row r="457601" spans="68:68" customFormat="1">
      <c r="BP457601" s="90"/>
    </row>
    <row r="457602" spans="68:68" customFormat="1">
      <c r="BP457602" s="90"/>
    </row>
    <row r="457603" spans="68:68" customFormat="1">
      <c r="BP457603" s="90"/>
    </row>
    <row r="457604" spans="68:68" customFormat="1">
      <c r="BP457604" s="90"/>
    </row>
    <row r="457605" spans="68:68" customFormat="1">
      <c r="BP457605" s="90"/>
    </row>
    <row r="457606" spans="68:68" customFormat="1">
      <c r="BP457606" s="90"/>
    </row>
    <row r="457607" spans="68:68" customFormat="1">
      <c r="BP457607" s="90"/>
    </row>
    <row r="457608" spans="68:68" customFormat="1">
      <c r="BP457608" s="90"/>
    </row>
    <row r="457609" spans="68:68" customFormat="1">
      <c r="BP457609" s="90"/>
    </row>
    <row r="457610" spans="68:68" customFormat="1">
      <c r="BP457610" s="90"/>
    </row>
    <row r="457611" spans="68:68" customFormat="1">
      <c r="BP457611" s="90"/>
    </row>
    <row r="457612" spans="68:68" customFormat="1">
      <c r="BP457612" s="90"/>
    </row>
    <row r="457613" spans="68:68" customFormat="1">
      <c r="BP457613" s="90"/>
    </row>
    <row r="457614" spans="68:68" customFormat="1">
      <c r="BP457614" s="90"/>
    </row>
    <row r="457615" spans="68:68" customFormat="1">
      <c r="BP457615" s="90"/>
    </row>
    <row r="457616" spans="68:68" customFormat="1">
      <c r="BP457616" s="90"/>
    </row>
    <row r="457617" spans="68:68" customFormat="1">
      <c r="BP457617" s="90"/>
    </row>
    <row r="457618" spans="68:68" customFormat="1">
      <c r="BP457618" s="90"/>
    </row>
    <row r="457619" spans="68:68" customFormat="1">
      <c r="BP457619" s="90"/>
    </row>
    <row r="457620" spans="68:68" customFormat="1">
      <c r="BP457620" s="90"/>
    </row>
    <row r="457621" spans="68:68" customFormat="1">
      <c r="BP457621" s="90"/>
    </row>
    <row r="457622" spans="68:68" customFormat="1">
      <c r="BP457622" s="90"/>
    </row>
    <row r="457623" spans="68:68" customFormat="1">
      <c r="BP457623" s="90"/>
    </row>
    <row r="457624" spans="68:68" customFormat="1">
      <c r="BP457624" s="90"/>
    </row>
    <row r="457625" spans="68:68" customFormat="1">
      <c r="BP457625" s="90"/>
    </row>
    <row r="457626" spans="68:68" customFormat="1">
      <c r="BP457626" s="90"/>
    </row>
    <row r="457627" spans="68:68" customFormat="1">
      <c r="BP457627" s="90"/>
    </row>
    <row r="457628" spans="68:68" customFormat="1">
      <c r="BP457628" s="90"/>
    </row>
    <row r="457629" spans="68:68" customFormat="1">
      <c r="BP457629" s="90"/>
    </row>
    <row r="457630" spans="68:68" customFormat="1">
      <c r="BP457630" s="90"/>
    </row>
    <row r="457631" spans="68:68" customFormat="1">
      <c r="BP457631" s="90"/>
    </row>
    <row r="457632" spans="68:68" customFormat="1">
      <c r="BP457632" s="90"/>
    </row>
    <row r="457633" spans="68:68" customFormat="1">
      <c r="BP457633" s="90"/>
    </row>
    <row r="457634" spans="68:68" customFormat="1">
      <c r="BP457634" s="90"/>
    </row>
    <row r="457635" spans="68:68" customFormat="1">
      <c r="BP457635" s="90"/>
    </row>
    <row r="457636" spans="68:68" customFormat="1">
      <c r="BP457636" s="90"/>
    </row>
    <row r="457637" spans="68:68" customFormat="1">
      <c r="BP457637" s="90"/>
    </row>
    <row r="457638" spans="68:68" customFormat="1">
      <c r="BP457638" s="90"/>
    </row>
    <row r="457639" spans="68:68" customFormat="1">
      <c r="BP457639" s="90"/>
    </row>
    <row r="457640" spans="68:68" customFormat="1">
      <c r="BP457640" s="90"/>
    </row>
    <row r="457641" spans="68:68" customFormat="1">
      <c r="BP457641" s="90"/>
    </row>
    <row r="457642" spans="68:68" customFormat="1">
      <c r="BP457642" s="90"/>
    </row>
    <row r="457643" spans="68:68" customFormat="1">
      <c r="BP457643" s="90"/>
    </row>
    <row r="457644" spans="68:68" customFormat="1">
      <c r="BP457644" s="90"/>
    </row>
    <row r="457645" spans="68:68" customFormat="1">
      <c r="BP457645" s="90"/>
    </row>
    <row r="457646" spans="68:68" customFormat="1">
      <c r="BP457646" s="90"/>
    </row>
    <row r="457647" spans="68:68" customFormat="1">
      <c r="BP457647" s="90"/>
    </row>
    <row r="457648" spans="68:68" customFormat="1">
      <c r="BP457648" s="90"/>
    </row>
    <row r="457649" spans="68:68" customFormat="1">
      <c r="BP457649" s="90"/>
    </row>
    <row r="457650" spans="68:68" customFormat="1">
      <c r="BP457650" s="90"/>
    </row>
    <row r="457651" spans="68:68" customFormat="1">
      <c r="BP457651" s="90"/>
    </row>
    <row r="457652" spans="68:68" customFormat="1">
      <c r="BP457652" s="90"/>
    </row>
    <row r="457653" spans="68:68" customFormat="1">
      <c r="BP457653" s="90"/>
    </row>
    <row r="457654" spans="68:68" customFormat="1">
      <c r="BP457654" s="90"/>
    </row>
    <row r="457655" spans="68:68" customFormat="1">
      <c r="BP457655" s="90"/>
    </row>
    <row r="457656" spans="68:68" customFormat="1">
      <c r="BP457656" s="90"/>
    </row>
    <row r="457657" spans="68:68" customFormat="1">
      <c r="BP457657" s="90"/>
    </row>
    <row r="457658" spans="68:68" customFormat="1">
      <c r="BP457658" s="90"/>
    </row>
    <row r="457659" spans="68:68" customFormat="1">
      <c r="BP457659" s="90"/>
    </row>
    <row r="457660" spans="68:68" customFormat="1">
      <c r="BP457660" s="90"/>
    </row>
    <row r="457661" spans="68:68" customFormat="1">
      <c r="BP457661" s="90"/>
    </row>
    <row r="457662" spans="68:68" customFormat="1">
      <c r="BP457662" s="90"/>
    </row>
    <row r="457663" spans="68:68" customFormat="1">
      <c r="BP457663" s="90"/>
    </row>
    <row r="457664" spans="68:68" customFormat="1">
      <c r="BP457664" s="90"/>
    </row>
    <row r="457665" spans="68:68" customFormat="1">
      <c r="BP457665" s="90"/>
    </row>
    <row r="457666" spans="68:68" customFormat="1">
      <c r="BP457666" s="90"/>
    </row>
    <row r="457667" spans="68:68" customFormat="1">
      <c r="BP457667" s="90"/>
    </row>
    <row r="457668" spans="68:68" customFormat="1">
      <c r="BP457668" s="90"/>
    </row>
    <row r="457669" spans="68:68" customFormat="1">
      <c r="BP457669" s="90"/>
    </row>
    <row r="457670" spans="68:68" customFormat="1">
      <c r="BP457670" s="90"/>
    </row>
    <row r="457671" spans="68:68" customFormat="1">
      <c r="BP457671" s="90"/>
    </row>
    <row r="457672" spans="68:68" customFormat="1">
      <c r="BP457672" s="90"/>
    </row>
    <row r="457673" spans="68:68" customFormat="1">
      <c r="BP457673" s="90"/>
    </row>
    <row r="457674" spans="68:68" customFormat="1">
      <c r="BP457674" s="90"/>
    </row>
    <row r="457675" spans="68:68" customFormat="1">
      <c r="BP457675" s="90"/>
    </row>
    <row r="457676" spans="68:68" customFormat="1">
      <c r="BP457676" s="90"/>
    </row>
    <row r="457677" spans="68:68" customFormat="1">
      <c r="BP457677" s="90"/>
    </row>
    <row r="457678" spans="68:68" customFormat="1">
      <c r="BP457678" s="90"/>
    </row>
    <row r="457679" spans="68:68" customFormat="1">
      <c r="BP457679" s="90"/>
    </row>
    <row r="457680" spans="68:68" customFormat="1">
      <c r="BP457680" s="90"/>
    </row>
    <row r="457681" spans="68:68" customFormat="1">
      <c r="BP457681" s="90"/>
    </row>
    <row r="457682" spans="68:68" customFormat="1">
      <c r="BP457682" s="90"/>
    </row>
    <row r="457683" spans="68:68" customFormat="1">
      <c r="BP457683" s="90"/>
    </row>
    <row r="457684" spans="68:68" customFormat="1">
      <c r="BP457684" s="90"/>
    </row>
    <row r="457685" spans="68:68" customFormat="1">
      <c r="BP457685" s="90"/>
    </row>
    <row r="457686" spans="68:68" customFormat="1">
      <c r="BP457686" s="90"/>
    </row>
    <row r="457687" spans="68:68" customFormat="1">
      <c r="BP457687" s="90"/>
    </row>
    <row r="457688" spans="68:68" customFormat="1">
      <c r="BP457688" s="90"/>
    </row>
    <row r="457689" spans="68:68" customFormat="1">
      <c r="BP457689" s="90"/>
    </row>
    <row r="457690" spans="68:68" customFormat="1">
      <c r="BP457690" s="90"/>
    </row>
    <row r="457691" spans="68:68" customFormat="1">
      <c r="BP457691" s="90"/>
    </row>
    <row r="457692" spans="68:68" customFormat="1">
      <c r="BP457692" s="90"/>
    </row>
    <row r="457693" spans="68:68" customFormat="1">
      <c r="BP457693" s="90"/>
    </row>
    <row r="457694" spans="68:68" customFormat="1">
      <c r="BP457694" s="90"/>
    </row>
    <row r="457695" spans="68:68" customFormat="1">
      <c r="BP457695" s="90"/>
    </row>
    <row r="457696" spans="68:68" customFormat="1">
      <c r="BP457696" s="90"/>
    </row>
    <row r="457697" spans="68:68" customFormat="1">
      <c r="BP457697" s="90"/>
    </row>
    <row r="457698" spans="68:68" customFormat="1">
      <c r="BP457698" s="90"/>
    </row>
    <row r="457699" spans="68:68" customFormat="1">
      <c r="BP457699" s="90"/>
    </row>
    <row r="457700" spans="68:68" customFormat="1">
      <c r="BP457700" s="90"/>
    </row>
    <row r="457701" spans="68:68" customFormat="1">
      <c r="BP457701" s="90"/>
    </row>
    <row r="457702" spans="68:68" customFormat="1">
      <c r="BP457702" s="90"/>
    </row>
    <row r="457703" spans="68:68" customFormat="1">
      <c r="BP457703" s="90"/>
    </row>
    <row r="457704" spans="68:68" customFormat="1">
      <c r="BP457704" s="90"/>
    </row>
    <row r="457705" spans="68:68" customFormat="1">
      <c r="BP457705" s="90"/>
    </row>
    <row r="457706" spans="68:68" customFormat="1">
      <c r="BP457706" s="90"/>
    </row>
    <row r="457707" spans="68:68" customFormat="1">
      <c r="BP457707" s="90"/>
    </row>
    <row r="457708" spans="68:68" customFormat="1">
      <c r="BP457708" s="90"/>
    </row>
    <row r="457709" spans="68:68" customFormat="1">
      <c r="BP457709" s="90"/>
    </row>
    <row r="457710" spans="68:68" customFormat="1">
      <c r="BP457710" s="90"/>
    </row>
    <row r="457711" spans="68:68" customFormat="1">
      <c r="BP457711" s="90"/>
    </row>
    <row r="457712" spans="68:68" customFormat="1">
      <c r="BP457712" s="90"/>
    </row>
    <row r="457713" spans="68:68" customFormat="1">
      <c r="BP457713" s="90"/>
    </row>
    <row r="457714" spans="68:68" customFormat="1">
      <c r="BP457714" s="90"/>
    </row>
    <row r="457715" spans="68:68" customFormat="1">
      <c r="BP457715" s="90"/>
    </row>
    <row r="457716" spans="68:68" customFormat="1">
      <c r="BP457716" s="90"/>
    </row>
    <row r="457717" spans="68:68" customFormat="1">
      <c r="BP457717" s="90"/>
    </row>
    <row r="457718" spans="68:68" customFormat="1">
      <c r="BP457718" s="90"/>
    </row>
    <row r="457719" spans="68:68" customFormat="1">
      <c r="BP457719" s="90"/>
    </row>
    <row r="457720" spans="68:68" customFormat="1">
      <c r="BP457720" s="90"/>
    </row>
    <row r="457721" spans="68:68" customFormat="1">
      <c r="BP457721" s="90"/>
    </row>
    <row r="457722" spans="68:68" customFormat="1">
      <c r="BP457722" s="90"/>
    </row>
    <row r="457723" spans="68:68" customFormat="1">
      <c r="BP457723" s="90"/>
    </row>
    <row r="457724" spans="68:68" customFormat="1">
      <c r="BP457724" s="90"/>
    </row>
    <row r="457725" spans="68:68" customFormat="1">
      <c r="BP457725" s="90"/>
    </row>
    <row r="457726" spans="68:68" customFormat="1">
      <c r="BP457726" s="90"/>
    </row>
    <row r="457727" spans="68:68" customFormat="1">
      <c r="BP457727" s="90"/>
    </row>
    <row r="457728" spans="68:68" customFormat="1">
      <c r="BP457728" s="90"/>
    </row>
    <row r="457729" spans="68:68" customFormat="1">
      <c r="BP457729" s="90"/>
    </row>
    <row r="457730" spans="68:68" customFormat="1">
      <c r="BP457730" s="90"/>
    </row>
    <row r="457731" spans="68:68" customFormat="1">
      <c r="BP457731" s="90"/>
    </row>
    <row r="457732" spans="68:68" customFormat="1">
      <c r="BP457732" s="90"/>
    </row>
    <row r="457733" spans="68:68" customFormat="1">
      <c r="BP457733" s="90"/>
    </row>
    <row r="457734" spans="68:68" customFormat="1">
      <c r="BP457734" s="90"/>
    </row>
    <row r="457735" spans="68:68" customFormat="1">
      <c r="BP457735" s="90"/>
    </row>
    <row r="457736" spans="68:68" customFormat="1">
      <c r="BP457736" s="90"/>
    </row>
    <row r="457737" spans="68:68" customFormat="1">
      <c r="BP457737" s="90"/>
    </row>
    <row r="457738" spans="68:68" customFormat="1">
      <c r="BP457738" s="90"/>
    </row>
    <row r="457739" spans="68:68" customFormat="1">
      <c r="BP457739" s="90"/>
    </row>
    <row r="457740" spans="68:68" customFormat="1">
      <c r="BP457740" s="90"/>
    </row>
    <row r="457741" spans="68:68" customFormat="1">
      <c r="BP457741" s="90"/>
    </row>
    <row r="457742" spans="68:68" customFormat="1">
      <c r="BP457742" s="90"/>
    </row>
    <row r="457743" spans="68:68" customFormat="1">
      <c r="BP457743" s="90"/>
    </row>
    <row r="457744" spans="68:68" customFormat="1">
      <c r="BP457744" s="90"/>
    </row>
    <row r="457745" spans="68:68" customFormat="1">
      <c r="BP457745" s="90"/>
    </row>
    <row r="457746" spans="68:68" customFormat="1">
      <c r="BP457746" s="90"/>
    </row>
    <row r="457747" spans="68:68" customFormat="1">
      <c r="BP457747" s="90"/>
    </row>
    <row r="457748" spans="68:68" customFormat="1">
      <c r="BP457748" s="90"/>
    </row>
    <row r="457749" spans="68:68" customFormat="1">
      <c r="BP457749" s="90"/>
    </row>
    <row r="457750" spans="68:68" customFormat="1">
      <c r="BP457750" s="90"/>
    </row>
    <row r="457751" spans="68:68" customFormat="1">
      <c r="BP457751" s="90"/>
    </row>
    <row r="457752" spans="68:68" customFormat="1">
      <c r="BP457752" s="90"/>
    </row>
    <row r="457753" spans="68:68" customFormat="1">
      <c r="BP457753" s="90"/>
    </row>
    <row r="457754" spans="68:68" customFormat="1">
      <c r="BP457754" s="90"/>
    </row>
    <row r="457755" spans="68:68" customFormat="1">
      <c r="BP457755" s="90"/>
    </row>
    <row r="457756" spans="68:68" customFormat="1">
      <c r="BP457756" s="90"/>
    </row>
    <row r="457757" spans="68:68" customFormat="1">
      <c r="BP457757" s="90"/>
    </row>
    <row r="457758" spans="68:68" customFormat="1">
      <c r="BP457758" s="90"/>
    </row>
    <row r="457759" spans="68:68" customFormat="1">
      <c r="BP457759" s="90"/>
    </row>
    <row r="457760" spans="68:68" customFormat="1">
      <c r="BP457760" s="90"/>
    </row>
    <row r="457761" spans="68:68" customFormat="1">
      <c r="BP457761" s="90"/>
    </row>
    <row r="457762" spans="68:68" customFormat="1">
      <c r="BP457762" s="90"/>
    </row>
    <row r="457763" spans="68:68" customFormat="1">
      <c r="BP457763" s="90"/>
    </row>
    <row r="457764" spans="68:68" customFormat="1">
      <c r="BP457764" s="90"/>
    </row>
    <row r="457765" spans="68:68" customFormat="1">
      <c r="BP457765" s="90"/>
    </row>
    <row r="457766" spans="68:68" customFormat="1">
      <c r="BP457766" s="90"/>
    </row>
    <row r="457767" spans="68:68" customFormat="1">
      <c r="BP457767" s="90"/>
    </row>
    <row r="457768" spans="68:68" customFormat="1">
      <c r="BP457768" s="90"/>
    </row>
    <row r="457769" spans="68:68" customFormat="1">
      <c r="BP457769" s="90"/>
    </row>
    <row r="457770" spans="68:68" customFormat="1">
      <c r="BP457770" s="90"/>
    </row>
    <row r="457771" spans="68:68" customFormat="1">
      <c r="BP457771" s="90"/>
    </row>
    <row r="457772" spans="68:68" customFormat="1">
      <c r="BP457772" s="90"/>
    </row>
    <row r="457773" spans="68:68" customFormat="1">
      <c r="BP457773" s="90"/>
    </row>
    <row r="457774" spans="68:68" customFormat="1">
      <c r="BP457774" s="90"/>
    </row>
    <row r="457775" spans="68:68" customFormat="1">
      <c r="BP457775" s="90"/>
    </row>
    <row r="457776" spans="68:68" customFormat="1">
      <c r="BP457776" s="90"/>
    </row>
    <row r="457777" spans="68:68" customFormat="1">
      <c r="BP457777" s="90"/>
    </row>
    <row r="457778" spans="68:68" customFormat="1">
      <c r="BP457778" s="90"/>
    </row>
    <row r="457779" spans="68:68" customFormat="1">
      <c r="BP457779" s="90"/>
    </row>
    <row r="457780" spans="68:68" customFormat="1">
      <c r="BP457780" s="90"/>
    </row>
    <row r="457781" spans="68:68" customFormat="1">
      <c r="BP457781" s="90"/>
    </row>
    <row r="457782" spans="68:68" customFormat="1">
      <c r="BP457782" s="90"/>
    </row>
    <row r="457783" spans="68:68" customFormat="1">
      <c r="BP457783" s="90"/>
    </row>
    <row r="457784" spans="68:68" customFormat="1">
      <c r="BP457784" s="90"/>
    </row>
    <row r="457785" spans="68:68" customFormat="1">
      <c r="BP457785" s="90"/>
    </row>
    <row r="457786" spans="68:68" customFormat="1">
      <c r="BP457786" s="90"/>
    </row>
    <row r="457787" spans="68:68" customFormat="1">
      <c r="BP457787" s="90"/>
    </row>
    <row r="457788" spans="68:68" customFormat="1">
      <c r="BP457788" s="90"/>
    </row>
    <row r="457789" spans="68:68" customFormat="1">
      <c r="BP457789" s="90"/>
    </row>
    <row r="457790" spans="68:68" customFormat="1">
      <c r="BP457790" s="90"/>
    </row>
    <row r="457791" spans="68:68" customFormat="1">
      <c r="BP457791" s="90"/>
    </row>
    <row r="457792" spans="68:68" customFormat="1">
      <c r="BP457792" s="90"/>
    </row>
    <row r="457793" spans="68:68" customFormat="1">
      <c r="BP457793" s="90"/>
    </row>
    <row r="457794" spans="68:68" customFormat="1">
      <c r="BP457794" s="90"/>
    </row>
    <row r="457795" spans="68:68" customFormat="1">
      <c r="BP457795" s="90"/>
    </row>
    <row r="457796" spans="68:68" customFormat="1">
      <c r="BP457796" s="90"/>
    </row>
    <row r="457797" spans="68:68" customFormat="1">
      <c r="BP457797" s="90"/>
    </row>
    <row r="457798" spans="68:68" customFormat="1">
      <c r="BP457798" s="90"/>
    </row>
    <row r="457799" spans="68:68" customFormat="1">
      <c r="BP457799" s="90"/>
    </row>
    <row r="457800" spans="68:68" customFormat="1">
      <c r="BP457800" s="90"/>
    </row>
    <row r="457801" spans="68:68" customFormat="1">
      <c r="BP457801" s="90"/>
    </row>
    <row r="457802" spans="68:68" customFormat="1">
      <c r="BP457802" s="90"/>
    </row>
    <row r="457803" spans="68:68" customFormat="1">
      <c r="BP457803" s="90"/>
    </row>
    <row r="457804" spans="68:68" customFormat="1">
      <c r="BP457804" s="90"/>
    </row>
    <row r="457805" spans="68:68" customFormat="1">
      <c r="BP457805" s="90"/>
    </row>
    <row r="457806" spans="68:68" customFormat="1">
      <c r="BP457806" s="90"/>
    </row>
    <row r="457807" spans="68:68" customFormat="1">
      <c r="BP457807" s="90"/>
    </row>
    <row r="457808" spans="68:68" customFormat="1">
      <c r="BP457808" s="90"/>
    </row>
    <row r="457809" spans="68:68" customFormat="1">
      <c r="BP457809" s="90"/>
    </row>
    <row r="457810" spans="68:68" customFormat="1">
      <c r="BP457810" s="90"/>
    </row>
    <row r="457811" spans="68:68" customFormat="1">
      <c r="BP457811" s="90"/>
    </row>
    <row r="457812" spans="68:68" customFormat="1">
      <c r="BP457812" s="90"/>
    </row>
    <row r="457813" spans="68:68" customFormat="1">
      <c r="BP457813" s="90"/>
    </row>
    <row r="457814" spans="68:68" customFormat="1">
      <c r="BP457814" s="90"/>
    </row>
    <row r="457815" spans="68:68" customFormat="1">
      <c r="BP457815" s="90"/>
    </row>
    <row r="457816" spans="68:68" customFormat="1">
      <c r="BP457816" s="90"/>
    </row>
    <row r="457817" spans="68:68" customFormat="1">
      <c r="BP457817" s="90"/>
    </row>
    <row r="457818" spans="68:68" customFormat="1">
      <c r="BP457818" s="90"/>
    </row>
    <row r="457819" spans="68:68" customFormat="1">
      <c r="BP457819" s="90"/>
    </row>
    <row r="457820" spans="68:68" customFormat="1">
      <c r="BP457820" s="90"/>
    </row>
    <row r="457821" spans="68:68" customFormat="1">
      <c r="BP457821" s="90"/>
    </row>
    <row r="457822" spans="68:68" customFormat="1">
      <c r="BP457822" s="90"/>
    </row>
    <row r="457823" spans="68:68" customFormat="1">
      <c r="BP457823" s="90"/>
    </row>
    <row r="457824" spans="68:68" customFormat="1">
      <c r="BP457824" s="90"/>
    </row>
    <row r="457825" spans="68:68" customFormat="1">
      <c r="BP457825" s="90"/>
    </row>
    <row r="457826" spans="68:68" customFormat="1">
      <c r="BP457826" s="90"/>
    </row>
    <row r="457827" spans="68:68" customFormat="1">
      <c r="BP457827" s="90"/>
    </row>
    <row r="457828" spans="68:68" customFormat="1">
      <c r="BP457828" s="90"/>
    </row>
    <row r="457829" spans="68:68" customFormat="1">
      <c r="BP457829" s="90"/>
    </row>
    <row r="457830" spans="68:68" customFormat="1">
      <c r="BP457830" s="90"/>
    </row>
    <row r="457831" spans="68:68" customFormat="1">
      <c r="BP457831" s="90"/>
    </row>
    <row r="457832" spans="68:68" customFormat="1">
      <c r="BP457832" s="90"/>
    </row>
    <row r="457833" spans="68:68" customFormat="1">
      <c r="BP457833" s="90"/>
    </row>
    <row r="457834" spans="68:68" customFormat="1">
      <c r="BP457834" s="90"/>
    </row>
    <row r="457835" spans="68:68" customFormat="1">
      <c r="BP457835" s="90"/>
    </row>
    <row r="457836" spans="68:68" customFormat="1">
      <c r="BP457836" s="90"/>
    </row>
    <row r="457837" spans="68:68" customFormat="1">
      <c r="BP457837" s="90"/>
    </row>
    <row r="457838" spans="68:68" customFormat="1">
      <c r="BP457838" s="90"/>
    </row>
    <row r="457839" spans="68:68" customFormat="1">
      <c r="BP457839" s="90"/>
    </row>
    <row r="457840" spans="68:68" customFormat="1">
      <c r="BP457840" s="90"/>
    </row>
    <row r="457841" spans="68:68" customFormat="1">
      <c r="BP457841" s="90"/>
    </row>
    <row r="457842" spans="68:68" customFormat="1">
      <c r="BP457842" s="90"/>
    </row>
    <row r="457843" spans="68:68" customFormat="1">
      <c r="BP457843" s="90"/>
    </row>
    <row r="457844" spans="68:68" customFormat="1">
      <c r="BP457844" s="90"/>
    </row>
    <row r="457845" spans="68:68" customFormat="1">
      <c r="BP457845" s="90"/>
    </row>
    <row r="457846" spans="68:68" customFormat="1">
      <c r="BP457846" s="90"/>
    </row>
    <row r="457847" spans="68:68" customFormat="1">
      <c r="BP457847" s="90"/>
    </row>
    <row r="457848" spans="68:68" customFormat="1">
      <c r="BP457848" s="90"/>
    </row>
    <row r="457849" spans="68:68" customFormat="1">
      <c r="BP457849" s="90"/>
    </row>
    <row r="457850" spans="68:68" customFormat="1">
      <c r="BP457850" s="90"/>
    </row>
    <row r="457851" spans="68:68" customFormat="1">
      <c r="BP457851" s="90"/>
    </row>
    <row r="457852" spans="68:68" customFormat="1">
      <c r="BP457852" s="90"/>
    </row>
    <row r="457853" spans="68:68" customFormat="1">
      <c r="BP457853" s="90"/>
    </row>
    <row r="457854" spans="68:68" customFormat="1">
      <c r="BP457854" s="90"/>
    </row>
    <row r="457855" spans="68:68" customFormat="1">
      <c r="BP457855" s="90"/>
    </row>
    <row r="457856" spans="68:68" customFormat="1">
      <c r="BP457856" s="90"/>
    </row>
    <row r="457857" spans="68:68" customFormat="1">
      <c r="BP457857" s="90"/>
    </row>
    <row r="457858" spans="68:68" customFormat="1">
      <c r="BP457858" s="90"/>
    </row>
    <row r="457859" spans="68:68" customFormat="1">
      <c r="BP457859" s="90"/>
    </row>
    <row r="457860" spans="68:68" customFormat="1">
      <c r="BP457860" s="90"/>
    </row>
    <row r="457861" spans="68:68" customFormat="1">
      <c r="BP457861" s="90"/>
    </row>
    <row r="457862" spans="68:68" customFormat="1">
      <c r="BP457862" s="90"/>
    </row>
    <row r="457863" spans="68:68" customFormat="1">
      <c r="BP457863" s="90"/>
    </row>
    <row r="457864" spans="68:68" customFormat="1">
      <c r="BP457864" s="90"/>
    </row>
    <row r="457865" spans="68:68" customFormat="1">
      <c r="BP457865" s="90"/>
    </row>
    <row r="457866" spans="68:68" customFormat="1">
      <c r="BP457866" s="90"/>
    </row>
    <row r="457867" spans="68:68" customFormat="1">
      <c r="BP457867" s="90"/>
    </row>
    <row r="457868" spans="68:68" customFormat="1">
      <c r="BP457868" s="90"/>
    </row>
    <row r="457869" spans="68:68" customFormat="1">
      <c r="BP457869" s="90"/>
    </row>
    <row r="457870" spans="68:68" customFormat="1">
      <c r="BP457870" s="90"/>
    </row>
    <row r="457871" spans="68:68" customFormat="1">
      <c r="BP457871" s="90"/>
    </row>
    <row r="457872" spans="68:68" customFormat="1">
      <c r="BP457872" s="90"/>
    </row>
    <row r="457873" spans="68:68" customFormat="1">
      <c r="BP457873" s="90"/>
    </row>
    <row r="457874" spans="68:68" customFormat="1">
      <c r="BP457874" s="90"/>
    </row>
    <row r="457875" spans="68:68" customFormat="1">
      <c r="BP457875" s="90"/>
    </row>
    <row r="457876" spans="68:68" customFormat="1">
      <c r="BP457876" s="90"/>
    </row>
    <row r="457877" spans="68:68" customFormat="1">
      <c r="BP457877" s="90"/>
    </row>
    <row r="457878" spans="68:68" customFormat="1">
      <c r="BP457878" s="90"/>
    </row>
    <row r="457879" spans="68:68" customFormat="1">
      <c r="BP457879" s="90"/>
    </row>
    <row r="457880" spans="68:68" customFormat="1">
      <c r="BP457880" s="90"/>
    </row>
    <row r="457881" spans="68:68" customFormat="1">
      <c r="BP457881" s="90"/>
    </row>
    <row r="457882" spans="68:68" customFormat="1">
      <c r="BP457882" s="90"/>
    </row>
    <row r="457883" spans="68:68" customFormat="1">
      <c r="BP457883" s="90"/>
    </row>
    <row r="457884" spans="68:68" customFormat="1">
      <c r="BP457884" s="90"/>
    </row>
    <row r="457885" spans="68:68" customFormat="1">
      <c r="BP457885" s="90"/>
    </row>
    <row r="457886" spans="68:68" customFormat="1">
      <c r="BP457886" s="90"/>
    </row>
    <row r="457887" spans="68:68" customFormat="1">
      <c r="BP457887" s="90"/>
    </row>
    <row r="457888" spans="68:68" customFormat="1">
      <c r="BP457888" s="90"/>
    </row>
    <row r="457889" spans="68:68" customFormat="1">
      <c r="BP457889" s="90"/>
    </row>
    <row r="457890" spans="68:68" customFormat="1">
      <c r="BP457890" s="90"/>
    </row>
    <row r="457891" spans="68:68" customFormat="1">
      <c r="BP457891" s="90"/>
    </row>
    <row r="457892" spans="68:68" customFormat="1">
      <c r="BP457892" s="90"/>
    </row>
    <row r="457893" spans="68:68" customFormat="1">
      <c r="BP457893" s="90"/>
    </row>
    <row r="457894" spans="68:68" customFormat="1">
      <c r="BP457894" s="90"/>
    </row>
    <row r="457895" spans="68:68" customFormat="1">
      <c r="BP457895" s="90"/>
    </row>
    <row r="457896" spans="68:68" customFormat="1">
      <c r="BP457896" s="90"/>
    </row>
    <row r="457897" spans="68:68" customFormat="1">
      <c r="BP457897" s="90"/>
    </row>
    <row r="457898" spans="68:68" customFormat="1">
      <c r="BP457898" s="90"/>
    </row>
    <row r="457899" spans="68:68" customFormat="1">
      <c r="BP457899" s="90"/>
    </row>
    <row r="457900" spans="68:68" customFormat="1">
      <c r="BP457900" s="90"/>
    </row>
    <row r="457901" spans="68:68" customFormat="1">
      <c r="BP457901" s="90"/>
    </row>
    <row r="457902" spans="68:68" customFormat="1">
      <c r="BP457902" s="90"/>
    </row>
    <row r="457903" spans="68:68" customFormat="1">
      <c r="BP457903" s="90"/>
    </row>
    <row r="457904" spans="68:68" customFormat="1">
      <c r="BP457904" s="90"/>
    </row>
    <row r="457905" spans="68:68" customFormat="1">
      <c r="BP457905" s="90"/>
    </row>
    <row r="457906" spans="68:68" customFormat="1">
      <c r="BP457906" s="90"/>
    </row>
    <row r="457907" spans="68:68" customFormat="1">
      <c r="BP457907" s="90"/>
    </row>
    <row r="457908" spans="68:68" customFormat="1">
      <c r="BP457908" s="90"/>
    </row>
    <row r="457909" spans="68:68" customFormat="1">
      <c r="BP457909" s="90"/>
    </row>
    <row r="457910" spans="68:68" customFormat="1">
      <c r="BP457910" s="90"/>
    </row>
    <row r="457911" spans="68:68" customFormat="1">
      <c r="BP457911" s="90"/>
    </row>
    <row r="457912" spans="68:68" customFormat="1">
      <c r="BP457912" s="90"/>
    </row>
    <row r="457913" spans="68:68" customFormat="1">
      <c r="BP457913" s="90"/>
    </row>
    <row r="457914" spans="68:68" customFormat="1">
      <c r="BP457914" s="90"/>
    </row>
    <row r="457915" spans="68:68" customFormat="1">
      <c r="BP457915" s="90"/>
    </row>
    <row r="457916" spans="68:68" customFormat="1">
      <c r="BP457916" s="90"/>
    </row>
    <row r="457917" spans="68:68" customFormat="1">
      <c r="BP457917" s="90"/>
    </row>
    <row r="457918" spans="68:68" customFormat="1">
      <c r="BP457918" s="90"/>
    </row>
    <row r="457919" spans="68:68" customFormat="1">
      <c r="BP457919" s="90"/>
    </row>
    <row r="457920" spans="68:68" customFormat="1">
      <c r="BP457920" s="90"/>
    </row>
    <row r="457921" spans="68:68" customFormat="1">
      <c r="BP457921" s="90"/>
    </row>
    <row r="457922" spans="68:68" customFormat="1">
      <c r="BP457922" s="90"/>
    </row>
    <row r="457923" spans="68:68" customFormat="1">
      <c r="BP457923" s="90"/>
    </row>
    <row r="457924" spans="68:68" customFormat="1">
      <c r="BP457924" s="90"/>
    </row>
    <row r="457925" spans="68:68" customFormat="1">
      <c r="BP457925" s="90"/>
    </row>
    <row r="457926" spans="68:68" customFormat="1">
      <c r="BP457926" s="90"/>
    </row>
    <row r="457927" spans="68:68" customFormat="1">
      <c r="BP457927" s="90"/>
    </row>
    <row r="457928" spans="68:68" customFormat="1">
      <c r="BP457928" s="90"/>
    </row>
    <row r="457929" spans="68:68" customFormat="1">
      <c r="BP457929" s="90"/>
    </row>
    <row r="457930" spans="68:68" customFormat="1">
      <c r="BP457930" s="90"/>
    </row>
    <row r="457931" spans="68:68" customFormat="1">
      <c r="BP457931" s="90"/>
    </row>
    <row r="457932" spans="68:68" customFormat="1">
      <c r="BP457932" s="90"/>
    </row>
    <row r="457933" spans="68:68" customFormat="1">
      <c r="BP457933" s="90"/>
    </row>
    <row r="457934" spans="68:68" customFormat="1">
      <c r="BP457934" s="90"/>
    </row>
    <row r="457935" spans="68:68" customFormat="1">
      <c r="BP457935" s="90"/>
    </row>
    <row r="457936" spans="68:68" customFormat="1">
      <c r="BP457936" s="90"/>
    </row>
    <row r="457937" spans="68:68" customFormat="1">
      <c r="BP457937" s="90"/>
    </row>
    <row r="457938" spans="68:68" customFormat="1">
      <c r="BP457938" s="90"/>
    </row>
    <row r="457939" spans="68:68" customFormat="1">
      <c r="BP457939" s="90"/>
    </row>
    <row r="457940" spans="68:68" customFormat="1">
      <c r="BP457940" s="90"/>
    </row>
    <row r="457941" spans="68:68" customFormat="1">
      <c r="BP457941" s="90"/>
    </row>
    <row r="457942" spans="68:68" customFormat="1">
      <c r="BP457942" s="90"/>
    </row>
    <row r="457943" spans="68:68" customFormat="1">
      <c r="BP457943" s="90"/>
    </row>
    <row r="457944" spans="68:68" customFormat="1">
      <c r="BP457944" s="90"/>
    </row>
    <row r="457945" spans="68:68" customFormat="1">
      <c r="BP457945" s="90"/>
    </row>
    <row r="457946" spans="68:68" customFormat="1">
      <c r="BP457946" s="90"/>
    </row>
    <row r="457947" spans="68:68" customFormat="1">
      <c r="BP457947" s="90"/>
    </row>
    <row r="457948" spans="68:68" customFormat="1">
      <c r="BP457948" s="90"/>
    </row>
    <row r="457949" spans="68:68" customFormat="1">
      <c r="BP457949" s="90"/>
    </row>
    <row r="457950" spans="68:68" customFormat="1">
      <c r="BP457950" s="90"/>
    </row>
    <row r="457951" spans="68:68" customFormat="1">
      <c r="BP457951" s="90"/>
    </row>
    <row r="457952" spans="68:68" customFormat="1">
      <c r="BP457952" s="90"/>
    </row>
    <row r="457953" spans="68:68" customFormat="1">
      <c r="BP457953" s="90"/>
    </row>
    <row r="457954" spans="68:68" customFormat="1">
      <c r="BP457954" s="90"/>
    </row>
    <row r="457955" spans="68:68" customFormat="1">
      <c r="BP457955" s="90"/>
    </row>
    <row r="457956" spans="68:68" customFormat="1">
      <c r="BP457956" s="90"/>
    </row>
    <row r="457957" spans="68:68" customFormat="1">
      <c r="BP457957" s="90"/>
    </row>
    <row r="457958" spans="68:68" customFormat="1">
      <c r="BP457958" s="90"/>
    </row>
    <row r="457959" spans="68:68" customFormat="1">
      <c r="BP457959" s="90"/>
    </row>
    <row r="457960" spans="68:68" customFormat="1">
      <c r="BP457960" s="90"/>
    </row>
    <row r="457961" spans="68:68" customFormat="1">
      <c r="BP457961" s="90"/>
    </row>
    <row r="457962" spans="68:68" customFormat="1">
      <c r="BP457962" s="90"/>
    </row>
    <row r="457963" spans="68:68" customFormat="1">
      <c r="BP457963" s="90"/>
    </row>
    <row r="457964" spans="68:68" customFormat="1">
      <c r="BP457964" s="90"/>
    </row>
    <row r="457965" spans="68:68" customFormat="1">
      <c r="BP457965" s="90"/>
    </row>
    <row r="457966" spans="68:68" customFormat="1">
      <c r="BP457966" s="90"/>
    </row>
    <row r="457967" spans="68:68" customFormat="1">
      <c r="BP457967" s="90"/>
    </row>
    <row r="457968" spans="68:68" customFormat="1">
      <c r="BP457968" s="90"/>
    </row>
    <row r="457969" spans="68:68" customFormat="1">
      <c r="BP457969" s="90"/>
    </row>
    <row r="457970" spans="68:68" customFormat="1">
      <c r="BP457970" s="90"/>
    </row>
    <row r="457971" spans="68:68" customFormat="1">
      <c r="BP457971" s="90"/>
    </row>
    <row r="457972" spans="68:68" customFormat="1">
      <c r="BP457972" s="90"/>
    </row>
    <row r="457973" spans="68:68" customFormat="1">
      <c r="BP457973" s="90"/>
    </row>
    <row r="457974" spans="68:68" customFormat="1">
      <c r="BP457974" s="90"/>
    </row>
    <row r="457975" spans="68:68" customFormat="1">
      <c r="BP457975" s="90"/>
    </row>
    <row r="457976" spans="68:68" customFormat="1">
      <c r="BP457976" s="90"/>
    </row>
    <row r="457977" spans="68:68" customFormat="1">
      <c r="BP457977" s="90"/>
    </row>
    <row r="457978" spans="68:68" customFormat="1">
      <c r="BP457978" s="90"/>
    </row>
    <row r="457979" spans="68:68" customFormat="1">
      <c r="BP457979" s="90"/>
    </row>
    <row r="457980" spans="68:68" customFormat="1">
      <c r="BP457980" s="90"/>
    </row>
    <row r="457981" spans="68:68" customFormat="1">
      <c r="BP457981" s="90"/>
    </row>
    <row r="457982" spans="68:68" customFormat="1">
      <c r="BP457982" s="90"/>
    </row>
    <row r="457983" spans="68:68" customFormat="1">
      <c r="BP457983" s="90"/>
    </row>
    <row r="457984" spans="68:68" customFormat="1">
      <c r="BP457984" s="90"/>
    </row>
    <row r="457985" spans="68:68" customFormat="1">
      <c r="BP457985" s="90"/>
    </row>
    <row r="457986" spans="68:68" customFormat="1">
      <c r="BP457986" s="90"/>
    </row>
    <row r="457987" spans="68:68" customFormat="1">
      <c r="BP457987" s="90"/>
    </row>
    <row r="457988" spans="68:68" customFormat="1">
      <c r="BP457988" s="90"/>
    </row>
    <row r="457989" spans="68:68" customFormat="1">
      <c r="BP457989" s="90"/>
    </row>
    <row r="457990" spans="68:68" customFormat="1">
      <c r="BP457990" s="90"/>
    </row>
    <row r="457991" spans="68:68" customFormat="1">
      <c r="BP457991" s="90"/>
    </row>
    <row r="457992" spans="68:68" customFormat="1">
      <c r="BP457992" s="90"/>
    </row>
    <row r="457993" spans="68:68" customFormat="1">
      <c r="BP457993" s="90"/>
    </row>
    <row r="457994" spans="68:68" customFormat="1">
      <c r="BP457994" s="90"/>
    </row>
    <row r="457995" spans="68:68" customFormat="1">
      <c r="BP457995" s="90"/>
    </row>
    <row r="457996" spans="68:68" customFormat="1">
      <c r="BP457996" s="90"/>
    </row>
    <row r="457997" spans="68:68" customFormat="1">
      <c r="BP457997" s="90"/>
    </row>
    <row r="457998" spans="68:68" customFormat="1">
      <c r="BP457998" s="90"/>
    </row>
    <row r="457999" spans="68:68" customFormat="1">
      <c r="BP457999" s="90"/>
    </row>
    <row r="458000" spans="68:68" customFormat="1">
      <c r="BP458000" s="90"/>
    </row>
    <row r="458001" spans="68:68" customFormat="1">
      <c r="BP458001" s="90"/>
    </row>
    <row r="458002" spans="68:68" customFormat="1">
      <c r="BP458002" s="90"/>
    </row>
    <row r="458003" spans="68:68" customFormat="1">
      <c r="BP458003" s="90"/>
    </row>
    <row r="458004" spans="68:68" customFormat="1">
      <c r="BP458004" s="90"/>
    </row>
    <row r="458005" spans="68:68" customFormat="1">
      <c r="BP458005" s="90"/>
    </row>
    <row r="458006" spans="68:68" customFormat="1">
      <c r="BP458006" s="90"/>
    </row>
    <row r="458007" spans="68:68" customFormat="1">
      <c r="BP458007" s="90"/>
    </row>
    <row r="458008" spans="68:68" customFormat="1">
      <c r="BP458008" s="90"/>
    </row>
    <row r="458009" spans="68:68" customFormat="1">
      <c r="BP458009" s="90"/>
    </row>
    <row r="458010" spans="68:68" customFormat="1">
      <c r="BP458010" s="90"/>
    </row>
    <row r="458011" spans="68:68" customFormat="1">
      <c r="BP458011" s="90"/>
    </row>
    <row r="458012" spans="68:68" customFormat="1">
      <c r="BP458012" s="90"/>
    </row>
    <row r="458013" spans="68:68" customFormat="1">
      <c r="BP458013" s="90"/>
    </row>
    <row r="458014" spans="68:68" customFormat="1">
      <c r="BP458014" s="90"/>
    </row>
    <row r="458015" spans="68:68" customFormat="1">
      <c r="BP458015" s="90"/>
    </row>
    <row r="458016" spans="68:68" customFormat="1">
      <c r="BP458016" s="90"/>
    </row>
    <row r="458017" spans="68:68" customFormat="1">
      <c r="BP458017" s="90"/>
    </row>
    <row r="458018" spans="68:68" customFormat="1">
      <c r="BP458018" s="90"/>
    </row>
    <row r="458019" spans="68:68" customFormat="1">
      <c r="BP458019" s="90"/>
    </row>
    <row r="458020" spans="68:68" customFormat="1">
      <c r="BP458020" s="90"/>
    </row>
    <row r="458021" spans="68:68" customFormat="1">
      <c r="BP458021" s="90"/>
    </row>
    <row r="458022" spans="68:68" customFormat="1">
      <c r="BP458022" s="90"/>
    </row>
    <row r="458023" spans="68:68" customFormat="1">
      <c r="BP458023" s="90"/>
    </row>
    <row r="458024" spans="68:68" customFormat="1">
      <c r="BP458024" s="90"/>
    </row>
    <row r="458025" spans="68:68" customFormat="1">
      <c r="BP458025" s="90"/>
    </row>
    <row r="458026" spans="68:68" customFormat="1">
      <c r="BP458026" s="90"/>
    </row>
    <row r="458027" spans="68:68" customFormat="1">
      <c r="BP458027" s="90"/>
    </row>
    <row r="458028" spans="68:68" customFormat="1">
      <c r="BP458028" s="90"/>
    </row>
    <row r="458029" spans="68:68" customFormat="1">
      <c r="BP458029" s="90"/>
    </row>
    <row r="458030" spans="68:68" customFormat="1">
      <c r="BP458030" s="90"/>
    </row>
    <row r="458031" spans="68:68" customFormat="1">
      <c r="BP458031" s="90"/>
    </row>
    <row r="458032" spans="68:68" customFormat="1">
      <c r="BP458032" s="90"/>
    </row>
    <row r="458033" spans="68:68" customFormat="1">
      <c r="BP458033" s="90"/>
    </row>
    <row r="458034" spans="68:68" customFormat="1">
      <c r="BP458034" s="90"/>
    </row>
    <row r="458035" spans="68:68" customFormat="1">
      <c r="BP458035" s="90"/>
    </row>
    <row r="458036" spans="68:68" customFormat="1">
      <c r="BP458036" s="90"/>
    </row>
    <row r="458037" spans="68:68" customFormat="1">
      <c r="BP458037" s="90"/>
    </row>
    <row r="458038" spans="68:68" customFormat="1">
      <c r="BP458038" s="90"/>
    </row>
    <row r="458039" spans="68:68" customFormat="1">
      <c r="BP458039" s="90"/>
    </row>
    <row r="458040" spans="68:68" customFormat="1">
      <c r="BP458040" s="90"/>
    </row>
    <row r="458041" spans="68:68" customFormat="1">
      <c r="BP458041" s="90"/>
    </row>
    <row r="458042" spans="68:68" customFormat="1">
      <c r="BP458042" s="90"/>
    </row>
    <row r="458043" spans="68:68" customFormat="1">
      <c r="BP458043" s="90"/>
    </row>
    <row r="458044" spans="68:68" customFormat="1">
      <c r="BP458044" s="90"/>
    </row>
    <row r="458045" spans="68:68" customFormat="1">
      <c r="BP458045" s="90"/>
    </row>
    <row r="458046" spans="68:68" customFormat="1">
      <c r="BP458046" s="90"/>
    </row>
    <row r="458047" spans="68:68" customFormat="1">
      <c r="BP458047" s="90"/>
    </row>
    <row r="458048" spans="68:68" customFormat="1">
      <c r="BP458048" s="90"/>
    </row>
    <row r="458049" spans="68:68" customFormat="1">
      <c r="BP458049" s="90"/>
    </row>
    <row r="458050" spans="68:68" customFormat="1">
      <c r="BP458050" s="90"/>
    </row>
    <row r="458051" spans="68:68" customFormat="1">
      <c r="BP458051" s="90"/>
    </row>
    <row r="458052" spans="68:68" customFormat="1">
      <c r="BP458052" s="90"/>
    </row>
    <row r="458053" spans="68:68" customFormat="1">
      <c r="BP458053" s="90"/>
    </row>
    <row r="458054" spans="68:68" customFormat="1">
      <c r="BP458054" s="90"/>
    </row>
    <row r="458055" spans="68:68" customFormat="1">
      <c r="BP458055" s="90"/>
    </row>
    <row r="458056" spans="68:68" customFormat="1">
      <c r="BP458056" s="90"/>
    </row>
    <row r="458057" spans="68:68" customFormat="1">
      <c r="BP458057" s="90"/>
    </row>
    <row r="458058" spans="68:68" customFormat="1">
      <c r="BP458058" s="90"/>
    </row>
    <row r="458059" spans="68:68" customFormat="1">
      <c r="BP458059" s="90"/>
    </row>
    <row r="458060" spans="68:68" customFormat="1">
      <c r="BP458060" s="90"/>
    </row>
    <row r="458061" spans="68:68" customFormat="1">
      <c r="BP458061" s="90"/>
    </row>
    <row r="458062" spans="68:68" customFormat="1">
      <c r="BP458062" s="90"/>
    </row>
    <row r="458063" spans="68:68" customFormat="1">
      <c r="BP458063" s="90"/>
    </row>
    <row r="458064" spans="68:68" customFormat="1">
      <c r="BP458064" s="90"/>
    </row>
    <row r="458065" spans="68:68" customFormat="1">
      <c r="BP458065" s="90"/>
    </row>
    <row r="458066" spans="68:68" customFormat="1">
      <c r="BP458066" s="90"/>
    </row>
    <row r="458067" spans="68:68" customFormat="1">
      <c r="BP458067" s="90"/>
    </row>
    <row r="458068" spans="68:68" customFormat="1">
      <c r="BP458068" s="90"/>
    </row>
    <row r="458069" spans="68:68" customFormat="1">
      <c r="BP458069" s="90"/>
    </row>
    <row r="458070" spans="68:68" customFormat="1">
      <c r="BP458070" s="90"/>
    </row>
    <row r="458071" spans="68:68" customFormat="1">
      <c r="BP458071" s="90"/>
    </row>
    <row r="458072" spans="68:68" customFormat="1">
      <c r="BP458072" s="90"/>
    </row>
    <row r="458073" spans="68:68" customFormat="1">
      <c r="BP458073" s="90"/>
    </row>
    <row r="458074" spans="68:68" customFormat="1">
      <c r="BP458074" s="90"/>
    </row>
    <row r="458075" spans="68:68" customFormat="1">
      <c r="BP458075" s="90"/>
    </row>
    <row r="458076" spans="68:68" customFormat="1">
      <c r="BP458076" s="90"/>
    </row>
    <row r="458077" spans="68:68" customFormat="1">
      <c r="BP458077" s="90"/>
    </row>
    <row r="458078" spans="68:68" customFormat="1">
      <c r="BP458078" s="90"/>
    </row>
    <row r="458079" spans="68:68" customFormat="1">
      <c r="BP458079" s="90"/>
    </row>
    <row r="458080" spans="68:68" customFormat="1">
      <c r="BP458080" s="90"/>
    </row>
    <row r="458081" spans="68:68" customFormat="1">
      <c r="BP458081" s="90"/>
    </row>
    <row r="458082" spans="68:68" customFormat="1">
      <c r="BP458082" s="90"/>
    </row>
    <row r="458083" spans="68:68" customFormat="1">
      <c r="BP458083" s="90"/>
    </row>
    <row r="458084" spans="68:68" customFormat="1">
      <c r="BP458084" s="90"/>
    </row>
    <row r="458085" spans="68:68" customFormat="1">
      <c r="BP458085" s="90"/>
    </row>
    <row r="458086" spans="68:68" customFormat="1">
      <c r="BP458086" s="90"/>
    </row>
    <row r="458087" spans="68:68" customFormat="1">
      <c r="BP458087" s="90"/>
    </row>
    <row r="458088" spans="68:68" customFormat="1">
      <c r="BP458088" s="90"/>
    </row>
    <row r="458089" spans="68:68" customFormat="1">
      <c r="BP458089" s="90"/>
    </row>
    <row r="458090" spans="68:68" customFormat="1">
      <c r="BP458090" s="90"/>
    </row>
    <row r="458091" spans="68:68" customFormat="1">
      <c r="BP458091" s="90"/>
    </row>
    <row r="458092" spans="68:68" customFormat="1">
      <c r="BP458092" s="90"/>
    </row>
    <row r="458093" spans="68:68" customFormat="1">
      <c r="BP458093" s="90"/>
    </row>
    <row r="458094" spans="68:68" customFormat="1">
      <c r="BP458094" s="90"/>
    </row>
    <row r="458095" spans="68:68" customFormat="1">
      <c r="BP458095" s="90"/>
    </row>
    <row r="458096" spans="68:68" customFormat="1">
      <c r="BP458096" s="90"/>
    </row>
    <row r="458097" spans="68:68" customFormat="1">
      <c r="BP458097" s="90"/>
    </row>
    <row r="458098" spans="68:68" customFormat="1">
      <c r="BP458098" s="90"/>
    </row>
    <row r="458099" spans="68:68" customFormat="1">
      <c r="BP458099" s="90"/>
    </row>
    <row r="458100" spans="68:68" customFormat="1">
      <c r="BP458100" s="90"/>
    </row>
    <row r="458101" spans="68:68" customFormat="1">
      <c r="BP458101" s="90"/>
    </row>
    <row r="458102" spans="68:68" customFormat="1">
      <c r="BP458102" s="90"/>
    </row>
    <row r="458103" spans="68:68" customFormat="1">
      <c r="BP458103" s="90"/>
    </row>
    <row r="458104" spans="68:68" customFormat="1">
      <c r="BP458104" s="90"/>
    </row>
    <row r="458105" spans="68:68" customFormat="1">
      <c r="BP458105" s="90"/>
    </row>
    <row r="458106" spans="68:68" customFormat="1">
      <c r="BP458106" s="90"/>
    </row>
    <row r="458107" spans="68:68" customFormat="1">
      <c r="BP458107" s="90"/>
    </row>
    <row r="458108" spans="68:68" customFormat="1">
      <c r="BP458108" s="90"/>
    </row>
    <row r="458109" spans="68:68" customFormat="1">
      <c r="BP458109" s="90"/>
    </row>
    <row r="458110" spans="68:68" customFormat="1">
      <c r="BP458110" s="90"/>
    </row>
    <row r="458111" spans="68:68" customFormat="1">
      <c r="BP458111" s="90"/>
    </row>
    <row r="458112" spans="68:68" customFormat="1">
      <c r="BP458112" s="90"/>
    </row>
    <row r="458113" spans="68:68" customFormat="1">
      <c r="BP458113" s="90"/>
    </row>
    <row r="458114" spans="68:68" customFormat="1">
      <c r="BP458114" s="90"/>
    </row>
    <row r="458115" spans="68:68" customFormat="1">
      <c r="BP458115" s="90"/>
    </row>
    <row r="458116" spans="68:68" customFormat="1">
      <c r="BP458116" s="90"/>
    </row>
    <row r="458117" spans="68:68" customFormat="1">
      <c r="BP458117" s="90"/>
    </row>
    <row r="458118" spans="68:68" customFormat="1">
      <c r="BP458118" s="90"/>
    </row>
    <row r="458119" spans="68:68" customFormat="1">
      <c r="BP458119" s="90"/>
    </row>
    <row r="458120" spans="68:68" customFormat="1">
      <c r="BP458120" s="90"/>
    </row>
    <row r="458121" spans="68:68" customFormat="1">
      <c r="BP458121" s="90"/>
    </row>
    <row r="458122" spans="68:68" customFormat="1">
      <c r="BP458122" s="90"/>
    </row>
    <row r="458123" spans="68:68" customFormat="1">
      <c r="BP458123" s="90"/>
    </row>
    <row r="458124" spans="68:68" customFormat="1">
      <c r="BP458124" s="90"/>
    </row>
    <row r="458125" spans="68:68" customFormat="1">
      <c r="BP458125" s="90"/>
    </row>
    <row r="458126" spans="68:68" customFormat="1">
      <c r="BP458126" s="90"/>
    </row>
    <row r="458127" spans="68:68" customFormat="1">
      <c r="BP458127" s="90"/>
    </row>
    <row r="458128" spans="68:68" customFormat="1">
      <c r="BP458128" s="90"/>
    </row>
    <row r="458129" spans="68:68" customFormat="1">
      <c r="BP458129" s="90"/>
    </row>
    <row r="458130" spans="68:68" customFormat="1">
      <c r="BP458130" s="90"/>
    </row>
    <row r="458131" spans="68:68" customFormat="1">
      <c r="BP458131" s="90"/>
    </row>
    <row r="458132" spans="68:68" customFormat="1">
      <c r="BP458132" s="90"/>
    </row>
    <row r="458133" spans="68:68" customFormat="1">
      <c r="BP458133" s="90"/>
    </row>
    <row r="458134" spans="68:68" customFormat="1">
      <c r="BP458134" s="90"/>
    </row>
    <row r="458135" spans="68:68" customFormat="1">
      <c r="BP458135" s="90"/>
    </row>
    <row r="458136" spans="68:68" customFormat="1">
      <c r="BP458136" s="90"/>
    </row>
    <row r="458137" spans="68:68" customFormat="1">
      <c r="BP458137" s="90"/>
    </row>
    <row r="458138" spans="68:68" customFormat="1">
      <c r="BP458138" s="90"/>
    </row>
    <row r="458139" spans="68:68" customFormat="1">
      <c r="BP458139" s="90"/>
    </row>
    <row r="458140" spans="68:68" customFormat="1">
      <c r="BP458140" s="90"/>
    </row>
    <row r="458141" spans="68:68" customFormat="1">
      <c r="BP458141" s="90"/>
    </row>
    <row r="458142" spans="68:68" customFormat="1">
      <c r="BP458142" s="90"/>
    </row>
    <row r="458143" spans="68:68" customFormat="1">
      <c r="BP458143" s="90"/>
    </row>
    <row r="458144" spans="68:68" customFormat="1">
      <c r="BP458144" s="90"/>
    </row>
    <row r="458145" spans="68:68" customFormat="1">
      <c r="BP458145" s="90"/>
    </row>
    <row r="458146" spans="68:68" customFormat="1">
      <c r="BP458146" s="90"/>
    </row>
    <row r="458147" spans="68:68" customFormat="1">
      <c r="BP458147" s="90"/>
    </row>
    <row r="458148" spans="68:68" customFormat="1">
      <c r="BP458148" s="90"/>
    </row>
    <row r="458149" spans="68:68" customFormat="1">
      <c r="BP458149" s="90"/>
    </row>
    <row r="458150" spans="68:68" customFormat="1">
      <c r="BP458150" s="90"/>
    </row>
    <row r="458151" spans="68:68" customFormat="1">
      <c r="BP458151" s="90"/>
    </row>
    <row r="458152" spans="68:68" customFormat="1">
      <c r="BP458152" s="90"/>
    </row>
    <row r="458153" spans="68:68" customFormat="1">
      <c r="BP458153" s="90"/>
    </row>
    <row r="458154" spans="68:68" customFormat="1">
      <c r="BP458154" s="90"/>
    </row>
    <row r="458155" spans="68:68" customFormat="1">
      <c r="BP458155" s="90"/>
    </row>
    <row r="458156" spans="68:68" customFormat="1">
      <c r="BP458156" s="90"/>
    </row>
    <row r="458157" spans="68:68" customFormat="1">
      <c r="BP458157" s="90"/>
    </row>
    <row r="458158" spans="68:68" customFormat="1">
      <c r="BP458158" s="90"/>
    </row>
    <row r="458159" spans="68:68" customFormat="1">
      <c r="BP458159" s="90"/>
    </row>
    <row r="458160" spans="68:68" customFormat="1">
      <c r="BP458160" s="90"/>
    </row>
    <row r="458161" spans="68:68" customFormat="1">
      <c r="BP458161" s="90"/>
    </row>
    <row r="458162" spans="68:68" customFormat="1">
      <c r="BP458162" s="90"/>
    </row>
    <row r="458163" spans="68:68" customFormat="1">
      <c r="BP458163" s="90"/>
    </row>
    <row r="458164" spans="68:68" customFormat="1">
      <c r="BP458164" s="90"/>
    </row>
    <row r="458165" spans="68:68" customFormat="1">
      <c r="BP458165" s="90"/>
    </row>
    <row r="458166" spans="68:68" customFormat="1">
      <c r="BP458166" s="90"/>
    </row>
    <row r="458167" spans="68:68" customFormat="1">
      <c r="BP458167" s="90"/>
    </row>
    <row r="458168" spans="68:68" customFormat="1">
      <c r="BP458168" s="90"/>
    </row>
    <row r="458169" spans="68:68" customFormat="1">
      <c r="BP458169" s="90"/>
    </row>
    <row r="458170" spans="68:68" customFormat="1">
      <c r="BP458170" s="90"/>
    </row>
    <row r="458171" spans="68:68" customFormat="1">
      <c r="BP458171" s="90"/>
    </row>
    <row r="458172" spans="68:68" customFormat="1">
      <c r="BP458172" s="90"/>
    </row>
    <row r="458173" spans="68:68" customFormat="1">
      <c r="BP458173" s="90"/>
    </row>
    <row r="458174" spans="68:68" customFormat="1">
      <c r="BP458174" s="90"/>
    </row>
    <row r="458175" spans="68:68" customFormat="1">
      <c r="BP458175" s="90"/>
    </row>
    <row r="458176" spans="68:68" customFormat="1">
      <c r="BP458176" s="90"/>
    </row>
    <row r="458177" spans="68:68" customFormat="1">
      <c r="BP458177" s="90"/>
    </row>
    <row r="458178" spans="68:68" customFormat="1">
      <c r="BP458178" s="90"/>
    </row>
    <row r="458179" spans="68:68" customFormat="1">
      <c r="BP458179" s="90"/>
    </row>
    <row r="458180" spans="68:68" customFormat="1">
      <c r="BP458180" s="90"/>
    </row>
    <row r="458181" spans="68:68" customFormat="1">
      <c r="BP458181" s="90"/>
    </row>
    <row r="458182" spans="68:68" customFormat="1">
      <c r="BP458182" s="90"/>
    </row>
    <row r="458183" spans="68:68" customFormat="1">
      <c r="BP458183" s="90"/>
    </row>
    <row r="458184" spans="68:68" customFormat="1">
      <c r="BP458184" s="90"/>
    </row>
    <row r="458185" spans="68:68" customFormat="1">
      <c r="BP458185" s="90"/>
    </row>
    <row r="458186" spans="68:68" customFormat="1">
      <c r="BP458186" s="90"/>
    </row>
    <row r="458187" spans="68:68" customFormat="1">
      <c r="BP458187" s="90"/>
    </row>
    <row r="458188" spans="68:68" customFormat="1">
      <c r="BP458188" s="90"/>
    </row>
    <row r="458189" spans="68:68" customFormat="1">
      <c r="BP458189" s="90"/>
    </row>
    <row r="458190" spans="68:68" customFormat="1">
      <c r="BP458190" s="90"/>
    </row>
    <row r="458191" spans="68:68" customFormat="1">
      <c r="BP458191" s="90"/>
    </row>
    <row r="458192" spans="68:68" customFormat="1">
      <c r="BP458192" s="90"/>
    </row>
    <row r="458193" spans="68:68" customFormat="1">
      <c r="BP458193" s="90"/>
    </row>
    <row r="458194" spans="68:68" customFormat="1">
      <c r="BP458194" s="90"/>
    </row>
    <row r="458195" spans="68:68" customFormat="1">
      <c r="BP458195" s="90"/>
    </row>
    <row r="458196" spans="68:68" customFormat="1">
      <c r="BP458196" s="90"/>
    </row>
    <row r="458197" spans="68:68" customFormat="1">
      <c r="BP458197" s="90"/>
    </row>
    <row r="458198" spans="68:68" customFormat="1">
      <c r="BP458198" s="90"/>
    </row>
    <row r="458199" spans="68:68" customFormat="1">
      <c r="BP458199" s="90"/>
    </row>
    <row r="458200" spans="68:68" customFormat="1">
      <c r="BP458200" s="90"/>
    </row>
    <row r="458201" spans="68:68" customFormat="1">
      <c r="BP458201" s="90"/>
    </row>
    <row r="458202" spans="68:68" customFormat="1">
      <c r="BP458202" s="90"/>
    </row>
    <row r="458203" spans="68:68" customFormat="1">
      <c r="BP458203" s="90"/>
    </row>
    <row r="458204" spans="68:68" customFormat="1">
      <c r="BP458204" s="90"/>
    </row>
    <row r="458205" spans="68:68" customFormat="1">
      <c r="BP458205" s="90"/>
    </row>
    <row r="458206" spans="68:68" customFormat="1">
      <c r="BP458206" s="90"/>
    </row>
    <row r="458207" spans="68:68" customFormat="1">
      <c r="BP458207" s="90"/>
    </row>
    <row r="458208" spans="68:68" customFormat="1">
      <c r="BP458208" s="90"/>
    </row>
    <row r="458209" spans="68:68" customFormat="1">
      <c r="BP458209" s="90"/>
    </row>
    <row r="458210" spans="68:68" customFormat="1">
      <c r="BP458210" s="90"/>
    </row>
    <row r="458211" spans="68:68" customFormat="1">
      <c r="BP458211" s="90"/>
    </row>
    <row r="458212" spans="68:68" customFormat="1">
      <c r="BP458212" s="90"/>
    </row>
    <row r="458213" spans="68:68" customFormat="1">
      <c r="BP458213" s="90"/>
    </row>
    <row r="458214" spans="68:68" customFormat="1">
      <c r="BP458214" s="90"/>
    </row>
    <row r="458215" spans="68:68" customFormat="1">
      <c r="BP458215" s="90"/>
    </row>
    <row r="458216" spans="68:68" customFormat="1">
      <c r="BP458216" s="90"/>
    </row>
    <row r="458217" spans="68:68" customFormat="1">
      <c r="BP458217" s="90"/>
    </row>
    <row r="458218" spans="68:68" customFormat="1">
      <c r="BP458218" s="90"/>
    </row>
    <row r="458219" spans="68:68" customFormat="1">
      <c r="BP458219" s="90"/>
    </row>
    <row r="458220" spans="68:68" customFormat="1">
      <c r="BP458220" s="90"/>
    </row>
    <row r="458221" spans="68:68" customFormat="1">
      <c r="BP458221" s="90"/>
    </row>
    <row r="458222" spans="68:68" customFormat="1">
      <c r="BP458222" s="90"/>
    </row>
    <row r="458223" spans="68:68" customFormat="1">
      <c r="BP458223" s="90"/>
    </row>
    <row r="458224" spans="68:68" customFormat="1">
      <c r="BP458224" s="90"/>
    </row>
    <row r="458225" spans="68:68" customFormat="1">
      <c r="BP458225" s="90"/>
    </row>
    <row r="458226" spans="68:68" customFormat="1">
      <c r="BP458226" s="90"/>
    </row>
    <row r="458227" spans="68:68" customFormat="1">
      <c r="BP458227" s="90"/>
    </row>
    <row r="458228" spans="68:68" customFormat="1">
      <c r="BP458228" s="90"/>
    </row>
    <row r="458229" spans="68:68" customFormat="1">
      <c r="BP458229" s="90"/>
    </row>
    <row r="458230" spans="68:68" customFormat="1">
      <c r="BP458230" s="90"/>
    </row>
    <row r="458231" spans="68:68" customFormat="1">
      <c r="BP458231" s="90"/>
    </row>
    <row r="458232" spans="68:68" customFormat="1">
      <c r="BP458232" s="90"/>
    </row>
    <row r="458233" spans="68:68" customFormat="1">
      <c r="BP458233" s="90"/>
    </row>
    <row r="458234" spans="68:68" customFormat="1">
      <c r="BP458234" s="90"/>
    </row>
    <row r="458235" spans="68:68" customFormat="1">
      <c r="BP458235" s="90"/>
    </row>
    <row r="458236" spans="68:68" customFormat="1">
      <c r="BP458236" s="90"/>
    </row>
    <row r="458237" spans="68:68" customFormat="1">
      <c r="BP458237" s="90"/>
    </row>
    <row r="458238" spans="68:68" customFormat="1">
      <c r="BP458238" s="90"/>
    </row>
    <row r="458239" spans="68:68" customFormat="1">
      <c r="BP458239" s="90"/>
    </row>
    <row r="458240" spans="68:68" customFormat="1">
      <c r="BP458240" s="90"/>
    </row>
    <row r="458241" spans="68:68" customFormat="1">
      <c r="BP458241" s="90"/>
    </row>
    <row r="458242" spans="68:68" customFormat="1">
      <c r="BP458242" s="90"/>
    </row>
    <row r="458243" spans="68:68" customFormat="1">
      <c r="BP458243" s="90"/>
    </row>
    <row r="458244" spans="68:68" customFormat="1">
      <c r="BP458244" s="90"/>
    </row>
    <row r="458245" spans="68:68" customFormat="1">
      <c r="BP458245" s="90"/>
    </row>
    <row r="458246" spans="68:68" customFormat="1">
      <c r="BP458246" s="90"/>
    </row>
    <row r="458247" spans="68:68" customFormat="1">
      <c r="BP458247" s="90"/>
    </row>
    <row r="458248" spans="68:68" customFormat="1">
      <c r="BP458248" s="90"/>
    </row>
    <row r="458249" spans="68:68" customFormat="1">
      <c r="BP458249" s="90"/>
    </row>
    <row r="458250" spans="68:68" customFormat="1">
      <c r="BP458250" s="90"/>
    </row>
    <row r="458251" spans="68:68" customFormat="1">
      <c r="BP458251" s="90"/>
    </row>
    <row r="458252" spans="68:68" customFormat="1">
      <c r="BP458252" s="90"/>
    </row>
    <row r="458253" spans="68:68" customFormat="1">
      <c r="BP458253" s="90"/>
    </row>
    <row r="458254" spans="68:68" customFormat="1">
      <c r="BP458254" s="90"/>
    </row>
    <row r="458255" spans="68:68" customFormat="1">
      <c r="BP458255" s="90"/>
    </row>
    <row r="458256" spans="68:68" customFormat="1">
      <c r="BP458256" s="90"/>
    </row>
    <row r="458257" spans="68:68" customFormat="1">
      <c r="BP458257" s="90"/>
    </row>
    <row r="458258" spans="68:68" customFormat="1">
      <c r="BP458258" s="90"/>
    </row>
    <row r="458259" spans="68:68" customFormat="1">
      <c r="BP458259" s="90"/>
    </row>
    <row r="458260" spans="68:68" customFormat="1">
      <c r="BP458260" s="90"/>
    </row>
    <row r="458261" spans="68:68" customFormat="1">
      <c r="BP458261" s="90"/>
    </row>
    <row r="458262" spans="68:68" customFormat="1">
      <c r="BP458262" s="90"/>
    </row>
    <row r="458263" spans="68:68" customFormat="1">
      <c r="BP458263" s="90"/>
    </row>
    <row r="458264" spans="68:68" customFormat="1">
      <c r="BP458264" s="90"/>
    </row>
    <row r="458265" spans="68:68" customFormat="1">
      <c r="BP458265" s="90"/>
    </row>
    <row r="458266" spans="68:68" customFormat="1">
      <c r="BP458266" s="90"/>
    </row>
    <row r="458267" spans="68:68" customFormat="1">
      <c r="BP458267" s="90"/>
    </row>
    <row r="458268" spans="68:68" customFormat="1">
      <c r="BP458268" s="90"/>
    </row>
    <row r="458269" spans="68:68" customFormat="1">
      <c r="BP458269" s="90"/>
    </row>
    <row r="458270" spans="68:68" customFormat="1">
      <c r="BP458270" s="90"/>
    </row>
    <row r="458271" spans="68:68" customFormat="1">
      <c r="BP458271" s="90"/>
    </row>
    <row r="458272" spans="68:68" customFormat="1">
      <c r="BP458272" s="90"/>
    </row>
    <row r="458273" spans="68:68" customFormat="1">
      <c r="BP458273" s="90"/>
    </row>
    <row r="458274" spans="68:68" customFormat="1">
      <c r="BP458274" s="90"/>
    </row>
    <row r="458275" spans="68:68" customFormat="1">
      <c r="BP458275" s="90"/>
    </row>
    <row r="458276" spans="68:68" customFormat="1">
      <c r="BP458276" s="90"/>
    </row>
    <row r="458277" spans="68:68" customFormat="1">
      <c r="BP458277" s="90"/>
    </row>
    <row r="458278" spans="68:68" customFormat="1">
      <c r="BP458278" s="90"/>
    </row>
    <row r="458279" spans="68:68" customFormat="1">
      <c r="BP458279" s="90"/>
    </row>
    <row r="458280" spans="68:68" customFormat="1">
      <c r="BP458280" s="90"/>
    </row>
    <row r="458281" spans="68:68" customFormat="1">
      <c r="BP458281" s="90"/>
    </row>
    <row r="458282" spans="68:68" customFormat="1">
      <c r="BP458282" s="90"/>
    </row>
    <row r="458283" spans="68:68" customFormat="1">
      <c r="BP458283" s="90"/>
    </row>
    <row r="458284" spans="68:68" customFormat="1">
      <c r="BP458284" s="90"/>
    </row>
    <row r="458285" spans="68:68" customFormat="1">
      <c r="BP458285" s="90"/>
    </row>
    <row r="458286" spans="68:68" customFormat="1">
      <c r="BP458286" s="90"/>
    </row>
    <row r="458287" spans="68:68" customFormat="1">
      <c r="BP458287" s="90"/>
    </row>
    <row r="458288" spans="68:68" customFormat="1">
      <c r="BP458288" s="90"/>
    </row>
    <row r="458289" spans="68:68" customFormat="1">
      <c r="BP458289" s="90"/>
    </row>
    <row r="458290" spans="68:68" customFormat="1">
      <c r="BP458290" s="90"/>
    </row>
    <row r="458291" spans="68:68" customFormat="1">
      <c r="BP458291" s="90"/>
    </row>
    <row r="458292" spans="68:68" customFormat="1">
      <c r="BP458292" s="90"/>
    </row>
    <row r="458293" spans="68:68" customFormat="1">
      <c r="BP458293" s="90"/>
    </row>
    <row r="458294" spans="68:68" customFormat="1">
      <c r="BP458294" s="90"/>
    </row>
    <row r="458295" spans="68:68" customFormat="1">
      <c r="BP458295" s="90"/>
    </row>
    <row r="458296" spans="68:68" customFormat="1">
      <c r="BP458296" s="90"/>
    </row>
    <row r="458297" spans="68:68" customFormat="1">
      <c r="BP458297" s="90"/>
    </row>
    <row r="458298" spans="68:68" customFormat="1">
      <c r="BP458298" s="90"/>
    </row>
    <row r="458299" spans="68:68" customFormat="1">
      <c r="BP458299" s="90"/>
    </row>
    <row r="458300" spans="68:68" customFormat="1">
      <c r="BP458300" s="90"/>
    </row>
    <row r="458301" spans="68:68" customFormat="1">
      <c r="BP458301" s="90"/>
    </row>
    <row r="458302" spans="68:68" customFormat="1">
      <c r="BP458302" s="90"/>
    </row>
    <row r="458303" spans="68:68" customFormat="1">
      <c r="BP458303" s="90"/>
    </row>
    <row r="458304" spans="68:68" customFormat="1">
      <c r="BP458304" s="90"/>
    </row>
    <row r="458305" spans="68:68" customFormat="1">
      <c r="BP458305" s="90"/>
    </row>
    <row r="458306" spans="68:68" customFormat="1">
      <c r="BP458306" s="90"/>
    </row>
    <row r="458307" spans="68:68" customFormat="1">
      <c r="BP458307" s="90"/>
    </row>
    <row r="458308" spans="68:68" customFormat="1">
      <c r="BP458308" s="90"/>
    </row>
    <row r="458309" spans="68:68" customFormat="1">
      <c r="BP458309" s="90"/>
    </row>
    <row r="458310" spans="68:68" customFormat="1">
      <c r="BP458310" s="90"/>
    </row>
    <row r="458311" spans="68:68" customFormat="1">
      <c r="BP458311" s="90"/>
    </row>
    <row r="458312" spans="68:68" customFormat="1">
      <c r="BP458312" s="90"/>
    </row>
    <row r="458313" spans="68:68" customFormat="1">
      <c r="BP458313" s="90"/>
    </row>
    <row r="458314" spans="68:68" customFormat="1">
      <c r="BP458314" s="90"/>
    </row>
    <row r="458315" spans="68:68" customFormat="1">
      <c r="BP458315" s="90"/>
    </row>
    <row r="458316" spans="68:68" customFormat="1">
      <c r="BP458316" s="90"/>
    </row>
    <row r="458317" spans="68:68" customFormat="1">
      <c r="BP458317" s="90"/>
    </row>
    <row r="458318" spans="68:68" customFormat="1">
      <c r="BP458318" s="90"/>
    </row>
    <row r="458319" spans="68:68" customFormat="1">
      <c r="BP458319" s="90"/>
    </row>
    <row r="458320" spans="68:68" customFormat="1">
      <c r="BP458320" s="90"/>
    </row>
    <row r="458321" spans="68:68" customFormat="1">
      <c r="BP458321" s="90"/>
    </row>
    <row r="458322" spans="68:68" customFormat="1">
      <c r="BP458322" s="90"/>
    </row>
    <row r="458323" spans="68:68" customFormat="1">
      <c r="BP458323" s="90"/>
    </row>
    <row r="458324" spans="68:68" customFormat="1">
      <c r="BP458324" s="90"/>
    </row>
    <row r="458325" spans="68:68" customFormat="1">
      <c r="BP458325" s="90"/>
    </row>
    <row r="458326" spans="68:68" customFormat="1">
      <c r="BP458326" s="90"/>
    </row>
    <row r="458327" spans="68:68" customFormat="1">
      <c r="BP458327" s="90"/>
    </row>
    <row r="458328" spans="68:68" customFormat="1">
      <c r="BP458328" s="90"/>
    </row>
    <row r="458329" spans="68:68" customFormat="1">
      <c r="BP458329" s="90"/>
    </row>
    <row r="458330" spans="68:68" customFormat="1">
      <c r="BP458330" s="90"/>
    </row>
    <row r="458331" spans="68:68" customFormat="1">
      <c r="BP458331" s="90"/>
    </row>
    <row r="458332" spans="68:68" customFormat="1">
      <c r="BP458332" s="90"/>
    </row>
    <row r="458333" spans="68:68" customFormat="1">
      <c r="BP458333" s="90"/>
    </row>
    <row r="458334" spans="68:68" customFormat="1">
      <c r="BP458334" s="90"/>
    </row>
    <row r="458335" spans="68:68" customFormat="1">
      <c r="BP458335" s="90"/>
    </row>
    <row r="458336" spans="68:68" customFormat="1">
      <c r="BP458336" s="90"/>
    </row>
    <row r="458337" spans="68:68" customFormat="1">
      <c r="BP458337" s="90"/>
    </row>
    <row r="458338" spans="68:68" customFormat="1">
      <c r="BP458338" s="90"/>
    </row>
    <row r="458339" spans="68:68" customFormat="1">
      <c r="BP458339" s="90"/>
    </row>
    <row r="458340" spans="68:68" customFormat="1">
      <c r="BP458340" s="90"/>
    </row>
    <row r="458341" spans="68:68" customFormat="1">
      <c r="BP458341" s="90"/>
    </row>
    <row r="458342" spans="68:68" customFormat="1">
      <c r="BP458342" s="90"/>
    </row>
    <row r="458343" spans="68:68" customFormat="1">
      <c r="BP458343" s="90"/>
    </row>
    <row r="458344" spans="68:68" customFormat="1">
      <c r="BP458344" s="90"/>
    </row>
    <row r="458345" spans="68:68" customFormat="1">
      <c r="BP458345" s="90"/>
    </row>
    <row r="458346" spans="68:68" customFormat="1">
      <c r="BP458346" s="90"/>
    </row>
    <row r="458347" spans="68:68" customFormat="1">
      <c r="BP458347" s="90"/>
    </row>
    <row r="458348" spans="68:68" customFormat="1">
      <c r="BP458348" s="90"/>
    </row>
    <row r="458349" spans="68:68" customFormat="1">
      <c r="BP458349" s="90"/>
    </row>
    <row r="458350" spans="68:68" customFormat="1">
      <c r="BP458350" s="90"/>
    </row>
    <row r="458351" spans="68:68" customFormat="1">
      <c r="BP458351" s="90"/>
    </row>
    <row r="458352" spans="68:68" customFormat="1">
      <c r="BP458352" s="90"/>
    </row>
    <row r="458353" spans="68:68" customFormat="1">
      <c r="BP458353" s="90"/>
    </row>
    <row r="458354" spans="68:68" customFormat="1">
      <c r="BP458354" s="90"/>
    </row>
    <row r="458355" spans="68:68" customFormat="1">
      <c r="BP458355" s="90"/>
    </row>
    <row r="458356" spans="68:68" customFormat="1">
      <c r="BP458356" s="90"/>
    </row>
    <row r="458357" spans="68:68" customFormat="1">
      <c r="BP458357" s="90"/>
    </row>
    <row r="458358" spans="68:68" customFormat="1">
      <c r="BP458358" s="90"/>
    </row>
    <row r="458359" spans="68:68" customFormat="1">
      <c r="BP458359" s="90"/>
    </row>
    <row r="458360" spans="68:68" customFormat="1">
      <c r="BP458360" s="90"/>
    </row>
    <row r="458361" spans="68:68" customFormat="1">
      <c r="BP458361" s="90"/>
    </row>
    <row r="458362" spans="68:68" customFormat="1">
      <c r="BP458362" s="90"/>
    </row>
    <row r="458363" spans="68:68" customFormat="1">
      <c r="BP458363" s="90"/>
    </row>
    <row r="458364" spans="68:68" customFormat="1">
      <c r="BP458364" s="90"/>
    </row>
    <row r="458365" spans="68:68" customFormat="1">
      <c r="BP458365" s="90"/>
    </row>
    <row r="458366" spans="68:68" customFormat="1">
      <c r="BP458366" s="90"/>
    </row>
    <row r="458367" spans="68:68" customFormat="1">
      <c r="BP458367" s="90"/>
    </row>
    <row r="458368" spans="68:68" customFormat="1">
      <c r="BP458368" s="90"/>
    </row>
    <row r="458369" spans="68:68" customFormat="1">
      <c r="BP458369" s="90"/>
    </row>
    <row r="458370" spans="68:68" customFormat="1">
      <c r="BP458370" s="90"/>
    </row>
    <row r="458371" spans="68:68" customFormat="1">
      <c r="BP458371" s="90"/>
    </row>
    <row r="458372" spans="68:68" customFormat="1">
      <c r="BP458372" s="90"/>
    </row>
    <row r="458373" spans="68:68" customFormat="1">
      <c r="BP458373" s="90"/>
    </row>
    <row r="458374" spans="68:68" customFormat="1">
      <c r="BP458374" s="90"/>
    </row>
    <row r="458375" spans="68:68" customFormat="1">
      <c r="BP458375" s="90"/>
    </row>
    <row r="458376" spans="68:68" customFormat="1">
      <c r="BP458376" s="90"/>
    </row>
    <row r="458377" spans="68:68" customFormat="1">
      <c r="BP458377" s="90"/>
    </row>
    <row r="458378" spans="68:68" customFormat="1">
      <c r="BP458378" s="90"/>
    </row>
    <row r="458379" spans="68:68" customFormat="1">
      <c r="BP458379" s="90"/>
    </row>
    <row r="458380" spans="68:68" customFormat="1">
      <c r="BP458380" s="90"/>
    </row>
    <row r="458381" spans="68:68" customFormat="1">
      <c r="BP458381" s="90"/>
    </row>
    <row r="458382" spans="68:68" customFormat="1">
      <c r="BP458382" s="90"/>
    </row>
    <row r="458383" spans="68:68" customFormat="1">
      <c r="BP458383" s="90"/>
    </row>
    <row r="458384" spans="68:68" customFormat="1">
      <c r="BP458384" s="90"/>
    </row>
    <row r="458385" spans="68:68" customFormat="1">
      <c r="BP458385" s="90"/>
    </row>
    <row r="458386" spans="68:68" customFormat="1">
      <c r="BP458386" s="90"/>
    </row>
    <row r="458387" spans="68:68" customFormat="1">
      <c r="BP458387" s="90"/>
    </row>
    <row r="458388" spans="68:68" customFormat="1">
      <c r="BP458388" s="90"/>
    </row>
    <row r="458389" spans="68:68" customFormat="1">
      <c r="BP458389" s="90"/>
    </row>
    <row r="458390" spans="68:68" customFormat="1">
      <c r="BP458390" s="90"/>
    </row>
    <row r="458391" spans="68:68" customFormat="1">
      <c r="BP458391" s="90"/>
    </row>
    <row r="458392" spans="68:68" customFormat="1">
      <c r="BP458392" s="90"/>
    </row>
    <row r="458393" spans="68:68" customFormat="1">
      <c r="BP458393" s="90"/>
    </row>
    <row r="458394" spans="68:68" customFormat="1">
      <c r="BP458394" s="90"/>
    </row>
    <row r="458395" spans="68:68" customFormat="1">
      <c r="BP458395" s="90"/>
    </row>
    <row r="458396" spans="68:68" customFormat="1">
      <c r="BP458396" s="90"/>
    </row>
    <row r="458397" spans="68:68" customFormat="1">
      <c r="BP458397" s="90"/>
    </row>
    <row r="458398" spans="68:68" customFormat="1">
      <c r="BP458398" s="90"/>
    </row>
    <row r="458399" spans="68:68" customFormat="1">
      <c r="BP458399" s="90"/>
    </row>
    <row r="458400" spans="68:68" customFormat="1">
      <c r="BP458400" s="90"/>
    </row>
    <row r="458401" spans="68:68" customFormat="1">
      <c r="BP458401" s="90"/>
    </row>
    <row r="458402" spans="68:68" customFormat="1">
      <c r="BP458402" s="90"/>
    </row>
    <row r="458403" spans="68:68" customFormat="1">
      <c r="BP458403" s="90"/>
    </row>
    <row r="458404" spans="68:68" customFormat="1">
      <c r="BP458404" s="90"/>
    </row>
    <row r="458405" spans="68:68" customFormat="1">
      <c r="BP458405" s="90"/>
    </row>
    <row r="458406" spans="68:68" customFormat="1">
      <c r="BP458406" s="90"/>
    </row>
    <row r="458407" spans="68:68" customFormat="1">
      <c r="BP458407" s="90"/>
    </row>
    <row r="458408" spans="68:68" customFormat="1">
      <c r="BP458408" s="90"/>
    </row>
    <row r="458409" spans="68:68" customFormat="1">
      <c r="BP458409" s="90"/>
    </row>
    <row r="458410" spans="68:68" customFormat="1">
      <c r="BP458410" s="90"/>
    </row>
    <row r="458411" spans="68:68" customFormat="1">
      <c r="BP458411" s="90"/>
    </row>
    <row r="458412" spans="68:68" customFormat="1">
      <c r="BP458412" s="90"/>
    </row>
    <row r="458413" spans="68:68" customFormat="1">
      <c r="BP458413" s="90"/>
    </row>
    <row r="458414" spans="68:68" customFormat="1">
      <c r="BP458414" s="90"/>
    </row>
    <row r="458415" spans="68:68" customFormat="1">
      <c r="BP458415" s="90"/>
    </row>
    <row r="458416" spans="68:68" customFormat="1">
      <c r="BP458416" s="90"/>
    </row>
    <row r="458417" spans="68:68" customFormat="1">
      <c r="BP458417" s="90"/>
    </row>
    <row r="458418" spans="68:68" customFormat="1">
      <c r="BP458418" s="90"/>
    </row>
    <row r="458419" spans="68:68" customFormat="1">
      <c r="BP458419" s="90"/>
    </row>
    <row r="458420" spans="68:68" customFormat="1">
      <c r="BP458420" s="90"/>
    </row>
    <row r="458421" spans="68:68" customFormat="1">
      <c r="BP458421" s="90"/>
    </row>
    <row r="458422" spans="68:68" customFormat="1">
      <c r="BP458422" s="90"/>
    </row>
    <row r="458423" spans="68:68" customFormat="1">
      <c r="BP458423" s="90"/>
    </row>
    <row r="458424" spans="68:68" customFormat="1">
      <c r="BP458424" s="90"/>
    </row>
    <row r="458425" spans="68:68" customFormat="1">
      <c r="BP458425" s="90"/>
    </row>
    <row r="458426" spans="68:68" customFormat="1">
      <c r="BP458426" s="90"/>
    </row>
    <row r="458427" spans="68:68" customFormat="1">
      <c r="BP458427" s="90"/>
    </row>
    <row r="458428" spans="68:68" customFormat="1">
      <c r="BP458428" s="90"/>
    </row>
    <row r="458429" spans="68:68" customFormat="1">
      <c r="BP458429" s="90"/>
    </row>
    <row r="458430" spans="68:68" customFormat="1">
      <c r="BP458430" s="90"/>
    </row>
    <row r="458431" spans="68:68" customFormat="1">
      <c r="BP458431" s="90"/>
    </row>
    <row r="458432" spans="68:68" customFormat="1">
      <c r="BP458432" s="90"/>
    </row>
    <row r="458433" spans="68:68" customFormat="1">
      <c r="BP458433" s="90"/>
    </row>
    <row r="458434" spans="68:68" customFormat="1">
      <c r="BP458434" s="90"/>
    </row>
    <row r="458435" spans="68:68" customFormat="1">
      <c r="BP458435" s="90"/>
    </row>
    <row r="458436" spans="68:68" customFormat="1">
      <c r="BP458436" s="90"/>
    </row>
    <row r="458437" spans="68:68" customFormat="1">
      <c r="BP458437" s="90"/>
    </row>
    <row r="458438" spans="68:68" customFormat="1">
      <c r="BP458438" s="90"/>
    </row>
    <row r="458439" spans="68:68" customFormat="1">
      <c r="BP458439" s="90"/>
    </row>
    <row r="458440" spans="68:68" customFormat="1">
      <c r="BP458440" s="90"/>
    </row>
    <row r="458441" spans="68:68" customFormat="1">
      <c r="BP458441" s="90"/>
    </row>
    <row r="458442" spans="68:68" customFormat="1">
      <c r="BP458442" s="90"/>
    </row>
    <row r="458443" spans="68:68" customFormat="1">
      <c r="BP458443" s="90"/>
    </row>
    <row r="458444" spans="68:68" customFormat="1">
      <c r="BP458444" s="90"/>
    </row>
    <row r="458445" spans="68:68" customFormat="1">
      <c r="BP458445" s="90"/>
    </row>
    <row r="458446" spans="68:68" customFormat="1">
      <c r="BP458446" s="90"/>
    </row>
    <row r="458447" spans="68:68" customFormat="1">
      <c r="BP458447" s="90"/>
    </row>
    <row r="458448" spans="68:68" customFormat="1">
      <c r="BP458448" s="90"/>
    </row>
    <row r="458449" spans="68:68" customFormat="1">
      <c r="BP458449" s="90"/>
    </row>
    <row r="458450" spans="68:68" customFormat="1">
      <c r="BP458450" s="90"/>
    </row>
    <row r="458451" spans="68:68" customFormat="1">
      <c r="BP458451" s="90"/>
    </row>
    <row r="458452" spans="68:68" customFormat="1">
      <c r="BP458452" s="90"/>
    </row>
    <row r="458453" spans="68:68" customFormat="1">
      <c r="BP458453" s="90"/>
    </row>
    <row r="458454" spans="68:68" customFormat="1">
      <c r="BP458454" s="90"/>
    </row>
    <row r="458455" spans="68:68" customFormat="1">
      <c r="BP458455" s="90"/>
    </row>
    <row r="458456" spans="68:68" customFormat="1">
      <c r="BP458456" s="90"/>
    </row>
    <row r="458457" spans="68:68" customFormat="1">
      <c r="BP458457" s="90"/>
    </row>
    <row r="458458" spans="68:68" customFormat="1">
      <c r="BP458458" s="90"/>
    </row>
    <row r="458459" spans="68:68" customFormat="1">
      <c r="BP458459" s="90"/>
    </row>
    <row r="458460" spans="68:68" customFormat="1">
      <c r="BP458460" s="90"/>
    </row>
    <row r="458461" spans="68:68" customFormat="1">
      <c r="BP458461" s="90"/>
    </row>
    <row r="458462" spans="68:68" customFormat="1">
      <c r="BP458462" s="90"/>
    </row>
    <row r="458463" spans="68:68" customFormat="1">
      <c r="BP458463" s="90"/>
    </row>
    <row r="458464" spans="68:68" customFormat="1">
      <c r="BP458464" s="90"/>
    </row>
    <row r="458465" spans="68:68" customFormat="1">
      <c r="BP458465" s="90"/>
    </row>
    <row r="458466" spans="68:68" customFormat="1">
      <c r="BP458466" s="90"/>
    </row>
    <row r="458467" spans="68:68" customFormat="1">
      <c r="BP458467" s="90"/>
    </row>
    <row r="458468" spans="68:68" customFormat="1">
      <c r="BP458468" s="90"/>
    </row>
    <row r="458469" spans="68:68" customFormat="1">
      <c r="BP458469" s="90"/>
    </row>
    <row r="458470" spans="68:68" customFormat="1">
      <c r="BP458470" s="90"/>
    </row>
    <row r="458471" spans="68:68" customFormat="1">
      <c r="BP458471" s="90"/>
    </row>
    <row r="458472" spans="68:68" customFormat="1">
      <c r="BP458472" s="90"/>
    </row>
    <row r="458473" spans="68:68" customFormat="1">
      <c r="BP458473" s="90"/>
    </row>
    <row r="458474" spans="68:68" customFormat="1">
      <c r="BP458474" s="90"/>
    </row>
    <row r="458475" spans="68:68" customFormat="1">
      <c r="BP458475" s="90"/>
    </row>
    <row r="458476" spans="68:68" customFormat="1">
      <c r="BP458476" s="90"/>
    </row>
    <row r="458477" spans="68:68" customFormat="1">
      <c r="BP458477" s="90"/>
    </row>
    <row r="458478" spans="68:68" customFormat="1">
      <c r="BP458478" s="90"/>
    </row>
    <row r="458479" spans="68:68" customFormat="1">
      <c r="BP458479" s="90"/>
    </row>
    <row r="458480" spans="68:68" customFormat="1">
      <c r="BP458480" s="90"/>
    </row>
    <row r="458481" spans="68:68" customFormat="1">
      <c r="BP458481" s="90"/>
    </row>
    <row r="458482" spans="68:68" customFormat="1">
      <c r="BP458482" s="90"/>
    </row>
    <row r="458483" spans="68:68" customFormat="1">
      <c r="BP458483" s="90"/>
    </row>
    <row r="458484" spans="68:68" customFormat="1">
      <c r="BP458484" s="90"/>
    </row>
    <row r="458485" spans="68:68" customFormat="1">
      <c r="BP458485" s="90"/>
    </row>
    <row r="458486" spans="68:68" customFormat="1">
      <c r="BP458486" s="90"/>
    </row>
    <row r="458487" spans="68:68" customFormat="1">
      <c r="BP458487" s="90"/>
    </row>
    <row r="458488" spans="68:68" customFormat="1">
      <c r="BP458488" s="90"/>
    </row>
    <row r="458489" spans="68:68" customFormat="1">
      <c r="BP458489" s="90"/>
    </row>
    <row r="458490" spans="68:68" customFormat="1">
      <c r="BP458490" s="90"/>
    </row>
    <row r="458491" spans="68:68" customFormat="1">
      <c r="BP458491" s="90"/>
    </row>
    <row r="458492" spans="68:68" customFormat="1">
      <c r="BP458492" s="90"/>
    </row>
    <row r="458493" spans="68:68" customFormat="1">
      <c r="BP458493" s="90"/>
    </row>
    <row r="458494" spans="68:68" customFormat="1">
      <c r="BP458494" s="90"/>
    </row>
    <row r="458495" spans="68:68" customFormat="1">
      <c r="BP458495" s="90"/>
    </row>
    <row r="458496" spans="68:68" customFormat="1">
      <c r="BP458496" s="90"/>
    </row>
    <row r="458497" spans="68:68" customFormat="1">
      <c r="BP458497" s="90"/>
    </row>
    <row r="458498" spans="68:68" customFormat="1">
      <c r="BP458498" s="90"/>
    </row>
    <row r="458499" spans="68:68" customFormat="1">
      <c r="BP458499" s="90"/>
    </row>
    <row r="458500" spans="68:68" customFormat="1">
      <c r="BP458500" s="90"/>
    </row>
    <row r="458501" spans="68:68" customFormat="1">
      <c r="BP458501" s="90"/>
    </row>
    <row r="458502" spans="68:68" customFormat="1">
      <c r="BP458502" s="90"/>
    </row>
    <row r="458503" spans="68:68" customFormat="1">
      <c r="BP458503" s="90"/>
    </row>
    <row r="458504" spans="68:68" customFormat="1">
      <c r="BP458504" s="90"/>
    </row>
    <row r="458505" spans="68:68" customFormat="1">
      <c r="BP458505" s="90"/>
    </row>
    <row r="458506" spans="68:68" customFormat="1">
      <c r="BP458506" s="90"/>
    </row>
    <row r="458507" spans="68:68" customFormat="1">
      <c r="BP458507" s="90"/>
    </row>
    <row r="458508" spans="68:68" customFormat="1">
      <c r="BP458508" s="90"/>
    </row>
    <row r="458509" spans="68:68" customFormat="1">
      <c r="BP458509" s="90"/>
    </row>
    <row r="458510" spans="68:68" customFormat="1">
      <c r="BP458510" s="90"/>
    </row>
    <row r="458511" spans="68:68" customFormat="1">
      <c r="BP458511" s="90"/>
    </row>
    <row r="458512" spans="68:68" customFormat="1">
      <c r="BP458512" s="90"/>
    </row>
    <row r="458513" spans="68:68" customFormat="1">
      <c r="BP458513" s="90"/>
    </row>
    <row r="458514" spans="68:68" customFormat="1">
      <c r="BP458514" s="90"/>
    </row>
    <row r="458515" spans="68:68" customFormat="1">
      <c r="BP458515" s="90"/>
    </row>
    <row r="458516" spans="68:68" customFormat="1">
      <c r="BP458516" s="90"/>
    </row>
    <row r="458517" spans="68:68" customFormat="1">
      <c r="BP458517" s="90"/>
    </row>
    <row r="458518" spans="68:68" customFormat="1">
      <c r="BP458518" s="90"/>
    </row>
    <row r="458519" spans="68:68" customFormat="1">
      <c r="BP458519" s="90"/>
    </row>
    <row r="458520" spans="68:68" customFormat="1">
      <c r="BP458520" s="90"/>
    </row>
    <row r="458521" spans="68:68" customFormat="1">
      <c r="BP458521" s="90"/>
    </row>
    <row r="458522" spans="68:68" customFormat="1">
      <c r="BP458522" s="90"/>
    </row>
    <row r="458523" spans="68:68" customFormat="1">
      <c r="BP458523" s="90"/>
    </row>
    <row r="458524" spans="68:68" customFormat="1">
      <c r="BP458524" s="90"/>
    </row>
    <row r="458525" spans="68:68" customFormat="1">
      <c r="BP458525" s="90"/>
    </row>
    <row r="458526" spans="68:68" customFormat="1">
      <c r="BP458526" s="90"/>
    </row>
    <row r="458527" spans="68:68" customFormat="1">
      <c r="BP458527" s="90"/>
    </row>
    <row r="458528" spans="68:68" customFormat="1">
      <c r="BP458528" s="90"/>
    </row>
    <row r="458529" spans="68:68" customFormat="1">
      <c r="BP458529" s="90"/>
    </row>
    <row r="458530" spans="68:68" customFormat="1">
      <c r="BP458530" s="90"/>
    </row>
    <row r="458531" spans="68:68" customFormat="1">
      <c r="BP458531" s="90"/>
    </row>
    <row r="458532" spans="68:68" customFormat="1">
      <c r="BP458532" s="90"/>
    </row>
    <row r="458533" spans="68:68" customFormat="1">
      <c r="BP458533" s="90"/>
    </row>
    <row r="458534" spans="68:68" customFormat="1">
      <c r="BP458534" s="90"/>
    </row>
    <row r="458535" spans="68:68" customFormat="1">
      <c r="BP458535" s="90"/>
    </row>
    <row r="458536" spans="68:68" customFormat="1">
      <c r="BP458536" s="90"/>
    </row>
    <row r="458537" spans="68:68" customFormat="1">
      <c r="BP458537" s="90"/>
    </row>
    <row r="458538" spans="68:68" customFormat="1">
      <c r="BP458538" s="90"/>
    </row>
    <row r="458539" spans="68:68" customFormat="1">
      <c r="BP458539" s="90"/>
    </row>
    <row r="458540" spans="68:68" customFormat="1">
      <c r="BP458540" s="90"/>
    </row>
    <row r="458541" spans="68:68" customFormat="1">
      <c r="BP458541" s="90"/>
    </row>
    <row r="458542" spans="68:68" customFormat="1">
      <c r="BP458542" s="90"/>
    </row>
    <row r="458543" spans="68:68" customFormat="1">
      <c r="BP458543" s="90"/>
    </row>
    <row r="458544" spans="68:68" customFormat="1">
      <c r="BP458544" s="90"/>
    </row>
    <row r="458545" spans="68:68" customFormat="1">
      <c r="BP458545" s="90"/>
    </row>
    <row r="458546" spans="68:68" customFormat="1">
      <c r="BP458546" s="90"/>
    </row>
    <row r="458547" spans="68:68" customFormat="1">
      <c r="BP458547" s="90"/>
    </row>
    <row r="458548" spans="68:68" customFormat="1">
      <c r="BP458548" s="90"/>
    </row>
    <row r="458549" spans="68:68" customFormat="1">
      <c r="BP458549" s="90"/>
    </row>
    <row r="458550" spans="68:68" customFormat="1">
      <c r="BP458550" s="90"/>
    </row>
    <row r="458551" spans="68:68" customFormat="1">
      <c r="BP458551" s="90"/>
    </row>
    <row r="458552" spans="68:68" customFormat="1">
      <c r="BP458552" s="90"/>
    </row>
    <row r="458553" spans="68:68" customFormat="1">
      <c r="BP458553" s="90"/>
    </row>
    <row r="458554" spans="68:68" customFormat="1">
      <c r="BP458554" s="90"/>
    </row>
    <row r="458555" spans="68:68" customFormat="1">
      <c r="BP458555" s="90"/>
    </row>
    <row r="458556" spans="68:68" customFormat="1">
      <c r="BP458556" s="90"/>
    </row>
    <row r="458557" spans="68:68" customFormat="1">
      <c r="BP458557" s="90"/>
    </row>
    <row r="458558" spans="68:68" customFormat="1">
      <c r="BP458558" s="90"/>
    </row>
    <row r="458559" spans="68:68" customFormat="1">
      <c r="BP458559" s="90"/>
    </row>
    <row r="458560" spans="68:68" customFormat="1">
      <c r="BP458560" s="90"/>
    </row>
    <row r="458561" spans="68:68" customFormat="1">
      <c r="BP458561" s="90"/>
    </row>
    <row r="458562" spans="68:68" customFormat="1">
      <c r="BP458562" s="90"/>
    </row>
    <row r="458563" spans="68:68" customFormat="1">
      <c r="BP458563" s="90"/>
    </row>
    <row r="458564" spans="68:68" customFormat="1">
      <c r="BP458564" s="90"/>
    </row>
    <row r="458565" spans="68:68" customFormat="1">
      <c r="BP458565" s="90"/>
    </row>
    <row r="458566" spans="68:68" customFormat="1">
      <c r="BP458566" s="90"/>
    </row>
    <row r="458567" spans="68:68" customFormat="1">
      <c r="BP458567" s="90"/>
    </row>
    <row r="458568" spans="68:68" customFormat="1">
      <c r="BP458568" s="90"/>
    </row>
    <row r="458569" spans="68:68" customFormat="1">
      <c r="BP458569" s="90"/>
    </row>
    <row r="458570" spans="68:68" customFormat="1">
      <c r="BP458570" s="90"/>
    </row>
    <row r="458571" spans="68:68" customFormat="1">
      <c r="BP458571" s="90"/>
    </row>
    <row r="458572" spans="68:68" customFormat="1">
      <c r="BP458572" s="90"/>
    </row>
    <row r="458573" spans="68:68" customFormat="1">
      <c r="BP458573" s="90"/>
    </row>
    <row r="458574" spans="68:68" customFormat="1">
      <c r="BP458574" s="90"/>
    </row>
    <row r="458575" spans="68:68" customFormat="1">
      <c r="BP458575" s="90"/>
    </row>
    <row r="458576" spans="68:68" customFormat="1">
      <c r="BP458576" s="90"/>
    </row>
    <row r="458577" spans="68:68" customFormat="1">
      <c r="BP458577" s="90"/>
    </row>
    <row r="458578" spans="68:68" customFormat="1">
      <c r="BP458578" s="90"/>
    </row>
    <row r="458579" spans="68:68" customFormat="1">
      <c r="BP458579" s="90"/>
    </row>
    <row r="458580" spans="68:68" customFormat="1">
      <c r="BP458580" s="90"/>
    </row>
    <row r="458581" spans="68:68" customFormat="1">
      <c r="BP458581" s="90"/>
    </row>
    <row r="458582" spans="68:68" customFormat="1">
      <c r="BP458582" s="90"/>
    </row>
    <row r="458583" spans="68:68" customFormat="1">
      <c r="BP458583" s="90"/>
    </row>
    <row r="458584" spans="68:68" customFormat="1">
      <c r="BP458584" s="90"/>
    </row>
    <row r="458585" spans="68:68" customFormat="1">
      <c r="BP458585" s="90"/>
    </row>
    <row r="458586" spans="68:68" customFormat="1">
      <c r="BP458586" s="90"/>
    </row>
    <row r="458587" spans="68:68" customFormat="1">
      <c r="BP458587" s="90"/>
    </row>
    <row r="458588" spans="68:68" customFormat="1">
      <c r="BP458588" s="90"/>
    </row>
    <row r="458589" spans="68:68" customFormat="1">
      <c r="BP458589" s="90"/>
    </row>
    <row r="458590" spans="68:68" customFormat="1">
      <c r="BP458590" s="90"/>
    </row>
    <row r="458591" spans="68:68" customFormat="1">
      <c r="BP458591" s="90"/>
    </row>
    <row r="458592" spans="68:68" customFormat="1">
      <c r="BP458592" s="90"/>
    </row>
    <row r="458593" spans="68:68" customFormat="1">
      <c r="BP458593" s="90"/>
    </row>
    <row r="458594" spans="68:68" customFormat="1">
      <c r="BP458594" s="90"/>
    </row>
    <row r="458595" spans="68:68" customFormat="1">
      <c r="BP458595" s="90"/>
    </row>
    <row r="458596" spans="68:68" customFormat="1">
      <c r="BP458596" s="90"/>
    </row>
    <row r="458597" spans="68:68" customFormat="1">
      <c r="BP458597" s="90"/>
    </row>
    <row r="458598" spans="68:68" customFormat="1">
      <c r="BP458598" s="90"/>
    </row>
    <row r="458599" spans="68:68" customFormat="1">
      <c r="BP458599" s="90"/>
    </row>
    <row r="458600" spans="68:68" customFormat="1">
      <c r="BP458600" s="90"/>
    </row>
    <row r="458601" spans="68:68" customFormat="1">
      <c r="BP458601" s="90"/>
    </row>
    <row r="458602" spans="68:68" customFormat="1">
      <c r="BP458602" s="90"/>
    </row>
    <row r="458603" spans="68:68" customFormat="1">
      <c r="BP458603" s="90"/>
    </row>
    <row r="458604" spans="68:68" customFormat="1">
      <c r="BP458604" s="90"/>
    </row>
    <row r="458605" spans="68:68" customFormat="1">
      <c r="BP458605" s="90"/>
    </row>
    <row r="458606" spans="68:68" customFormat="1">
      <c r="BP458606" s="90"/>
    </row>
    <row r="458607" spans="68:68" customFormat="1">
      <c r="BP458607" s="90"/>
    </row>
    <row r="458608" spans="68:68" customFormat="1">
      <c r="BP458608" s="90"/>
    </row>
    <row r="458609" spans="68:68" customFormat="1">
      <c r="BP458609" s="90"/>
    </row>
    <row r="458610" spans="68:68" customFormat="1">
      <c r="BP458610" s="90"/>
    </row>
    <row r="458611" spans="68:68" customFormat="1">
      <c r="BP458611" s="90"/>
    </row>
    <row r="458612" spans="68:68" customFormat="1">
      <c r="BP458612" s="90"/>
    </row>
    <row r="458613" spans="68:68" customFormat="1">
      <c r="BP458613" s="90"/>
    </row>
    <row r="458614" spans="68:68" customFormat="1">
      <c r="BP458614" s="90"/>
    </row>
    <row r="458615" spans="68:68" customFormat="1">
      <c r="BP458615" s="90"/>
    </row>
    <row r="458616" spans="68:68" customFormat="1">
      <c r="BP458616" s="90"/>
    </row>
    <row r="458617" spans="68:68" customFormat="1">
      <c r="BP458617" s="90"/>
    </row>
    <row r="458618" spans="68:68" customFormat="1">
      <c r="BP458618" s="90"/>
    </row>
    <row r="458619" spans="68:68" customFormat="1">
      <c r="BP458619" s="90"/>
    </row>
    <row r="458620" spans="68:68" customFormat="1">
      <c r="BP458620" s="90"/>
    </row>
    <row r="458621" spans="68:68" customFormat="1">
      <c r="BP458621" s="90"/>
    </row>
    <row r="458622" spans="68:68" customFormat="1">
      <c r="BP458622" s="90"/>
    </row>
    <row r="458623" spans="68:68" customFormat="1">
      <c r="BP458623" s="90"/>
    </row>
    <row r="458624" spans="68:68" customFormat="1">
      <c r="BP458624" s="90"/>
    </row>
    <row r="458625" spans="68:68" customFormat="1">
      <c r="BP458625" s="90"/>
    </row>
    <row r="458626" spans="68:68" customFormat="1">
      <c r="BP458626" s="90"/>
    </row>
    <row r="458627" spans="68:68" customFormat="1">
      <c r="BP458627" s="90"/>
    </row>
    <row r="458628" spans="68:68" customFormat="1">
      <c r="BP458628" s="90"/>
    </row>
    <row r="458629" spans="68:68" customFormat="1">
      <c r="BP458629" s="90"/>
    </row>
    <row r="458630" spans="68:68" customFormat="1">
      <c r="BP458630" s="90"/>
    </row>
    <row r="458631" spans="68:68" customFormat="1">
      <c r="BP458631" s="90"/>
    </row>
    <row r="458632" spans="68:68" customFormat="1">
      <c r="BP458632" s="90"/>
    </row>
    <row r="458633" spans="68:68" customFormat="1">
      <c r="BP458633" s="90"/>
    </row>
    <row r="458634" spans="68:68" customFormat="1">
      <c r="BP458634" s="90"/>
    </row>
    <row r="458635" spans="68:68" customFormat="1">
      <c r="BP458635" s="90"/>
    </row>
    <row r="458636" spans="68:68" customFormat="1">
      <c r="BP458636" s="90"/>
    </row>
    <row r="458637" spans="68:68" customFormat="1">
      <c r="BP458637" s="90"/>
    </row>
    <row r="458638" spans="68:68" customFormat="1">
      <c r="BP458638" s="90"/>
    </row>
    <row r="458639" spans="68:68" customFormat="1">
      <c r="BP458639" s="90"/>
    </row>
    <row r="458640" spans="68:68" customFormat="1">
      <c r="BP458640" s="90"/>
    </row>
    <row r="458641" spans="68:68" customFormat="1">
      <c r="BP458641" s="90"/>
    </row>
    <row r="458642" spans="68:68" customFormat="1">
      <c r="BP458642" s="90"/>
    </row>
    <row r="458643" spans="68:68" customFormat="1">
      <c r="BP458643" s="90"/>
    </row>
    <row r="458644" spans="68:68" customFormat="1">
      <c r="BP458644" s="90"/>
    </row>
    <row r="458645" spans="68:68" customFormat="1">
      <c r="BP458645" s="90"/>
    </row>
    <row r="458646" spans="68:68" customFormat="1">
      <c r="BP458646" s="90"/>
    </row>
    <row r="458647" spans="68:68" customFormat="1">
      <c r="BP458647" s="90"/>
    </row>
    <row r="458648" spans="68:68" customFormat="1">
      <c r="BP458648" s="90"/>
    </row>
    <row r="458649" spans="68:68" customFormat="1">
      <c r="BP458649" s="90"/>
    </row>
    <row r="458650" spans="68:68" customFormat="1">
      <c r="BP458650" s="90"/>
    </row>
    <row r="458651" spans="68:68" customFormat="1">
      <c r="BP458651" s="90"/>
    </row>
    <row r="458652" spans="68:68" customFormat="1">
      <c r="BP458652" s="90"/>
    </row>
    <row r="458653" spans="68:68" customFormat="1">
      <c r="BP458653" s="90"/>
    </row>
    <row r="458654" spans="68:68" customFormat="1">
      <c r="BP458654" s="90"/>
    </row>
    <row r="458655" spans="68:68" customFormat="1">
      <c r="BP458655" s="90"/>
    </row>
    <row r="458656" spans="68:68" customFormat="1">
      <c r="BP458656" s="90"/>
    </row>
    <row r="458657" spans="68:68" customFormat="1">
      <c r="BP458657" s="90"/>
    </row>
    <row r="458658" spans="68:68" customFormat="1">
      <c r="BP458658" s="90"/>
    </row>
    <row r="458659" spans="68:68" customFormat="1">
      <c r="BP458659" s="90"/>
    </row>
    <row r="458660" spans="68:68" customFormat="1">
      <c r="BP458660" s="90"/>
    </row>
    <row r="458661" spans="68:68" customFormat="1">
      <c r="BP458661" s="90"/>
    </row>
    <row r="458662" spans="68:68" customFormat="1">
      <c r="BP458662" s="90"/>
    </row>
    <row r="458663" spans="68:68" customFormat="1">
      <c r="BP458663" s="90"/>
    </row>
    <row r="458664" spans="68:68" customFormat="1">
      <c r="BP458664" s="90"/>
    </row>
    <row r="458665" spans="68:68" customFormat="1">
      <c r="BP458665" s="90"/>
    </row>
    <row r="458666" spans="68:68" customFormat="1">
      <c r="BP458666" s="90"/>
    </row>
    <row r="458667" spans="68:68" customFormat="1">
      <c r="BP458667" s="90"/>
    </row>
    <row r="458668" spans="68:68" customFormat="1">
      <c r="BP458668" s="90"/>
    </row>
    <row r="458669" spans="68:68" customFormat="1">
      <c r="BP458669" s="90"/>
    </row>
    <row r="458670" spans="68:68" customFormat="1">
      <c r="BP458670" s="90"/>
    </row>
    <row r="458671" spans="68:68" customFormat="1">
      <c r="BP458671" s="90"/>
    </row>
    <row r="458672" spans="68:68" customFormat="1">
      <c r="BP458672" s="90"/>
    </row>
    <row r="458673" spans="68:68" customFormat="1">
      <c r="BP458673" s="90"/>
    </row>
    <row r="458674" spans="68:68" customFormat="1">
      <c r="BP458674" s="90"/>
    </row>
    <row r="458675" spans="68:68" customFormat="1">
      <c r="BP458675" s="90"/>
    </row>
    <row r="458676" spans="68:68" customFormat="1">
      <c r="BP458676" s="90"/>
    </row>
    <row r="458677" spans="68:68" customFormat="1">
      <c r="BP458677" s="90"/>
    </row>
    <row r="458678" spans="68:68" customFormat="1">
      <c r="BP458678" s="90"/>
    </row>
    <row r="458679" spans="68:68" customFormat="1">
      <c r="BP458679" s="90"/>
    </row>
    <row r="458680" spans="68:68" customFormat="1">
      <c r="BP458680" s="90"/>
    </row>
    <row r="458681" spans="68:68" customFormat="1">
      <c r="BP458681" s="90"/>
    </row>
    <row r="458682" spans="68:68" customFormat="1">
      <c r="BP458682" s="90"/>
    </row>
    <row r="458683" spans="68:68" customFormat="1">
      <c r="BP458683" s="90"/>
    </row>
    <row r="458684" spans="68:68" customFormat="1">
      <c r="BP458684" s="90"/>
    </row>
    <row r="458685" spans="68:68" customFormat="1">
      <c r="BP458685" s="90"/>
    </row>
    <row r="458686" spans="68:68" customFormat="1">
      <c r="BP458686" s="90"/>
    </row>
    <row r="458687" spans="68:68" customFormat="1">
      <c r="BP458687" s="90"/>
    </row>
    <row r="458688" spans="68:68" customFormat="1">
      <c r="BP458688" s="90"/>
    </row>
    <row r="458689" spans="68:68" customFormat="1">
      <c r="BP458689" s="90"/>
    </row>
    <row r="458690" spans="68:68" customFormat="1">
      <c r="BP458690" s="90"/>
    </row>
    <row r="458691" spans="68:68" customFormat="1">
      <c r="BP458691" s="90"/>
    </row>
    <row r="458692" spans="68:68" customFormat="1">
      <c r="BP458692" s="90"/>
    </row>
    <row r="458693" spans="68:68" customFormat="1">
      <c r="BP458693" s="90"/>
    </row>
    <row r="458694" spans="68:68" customFormat="1">
      <c r="BP458694" s="90"/>
    </row>
    <row r="458695" spans="68:68" customFormat="1">
      <c r="BP458695" s="90"/>
    </row>
    <row r="458696" spans="68:68" customFormat="1">
      <c r="BP458696" s="90"/>
    </row>
    <row r="458697" spans="68:68" customFormat="1">
      <c r="BP458697" s="90"/>
    </row>
    <row r="458698" spans="68:68" customFormat="1">
      <c r="BP458698" s="90"/>
    </row>
    <row r="458699" spans="68:68" customFormat="1">
      <c r="BP458699" s="90"/>
    </row>
    <row r="458700" spans="68:68" customFormat="1">
      <c r="BP458700" s="90"/>
    </row>
    <row r="458701" spans="68:68" customFormat="1">
      <c r="BP458701" s="90"/>
    </row>
    <row r="458702" spans="68:68" customFormat="1">
      <c r="BP458702" s="90"/>
    </row>
    <row r="458703" spans="68:68" customFormat="1">
      <c r="BP458703" s="90"/>
    </row>
    <row r="458704" spans="68:68" customFormat="1">
      <c r="BP458704" s="90"/>
    </row>
    <row r="458705" spans="68:68" customFormat="1">
      <c r="BP458705" s="90"/>
    </row>
    <row r="458706" spans="68:68" customFormat="1">
      <c r="BP458706" s="90"/>
    </row>
    <row r="458707" spans="68:68" customFormat="1">
      <c r="BP458707" s="90"/>
    </row>
    <row r="458708" spans="68:68" customFormat="1">
      <c r="BP458708" s="90"/>
    </row>
    <row r="458709" spans="68:68" customFormat="1">
      <c r="BP458709" s="90"/>
    </row>
    <row r="458710" spans="68:68" customFormat="1">
      <c r="BP458710" s="90"/>
    </row>
    <row r="458711" spans="68:68" customFormat="1">
      <c r="BP458711" s="90"/>
    </row>
    <row r="458712" spans="68:68" customFormat="1">
      <c r="BP458712" s="90"/>
    </row>
    <row r="458713" spans="68:68" customFormat="1">
      <c r="BP458713" s="90"/>
    </row>
    <row r="458714" spans="68:68" customFormat="1">
      <c r="BP458714" s="90"/>
    </row>
    <row r="458715" spans="68:68" customFormat="1">
      <c r="BP458715" s="90"/>
    </row>
    <row r="458716" spans="68:68" customFormat="1">
      <c r="BP458716" s="90"/>
    </row>
    <row r="458717" spans="68:68" customFormat="1">
      <c r="BP458717" s="90"/>
    </row>
    <row r="458718" spans="68:68" customFormat="1">
      <c r="BP458718" s="90"/>
    </row>
    <row r="458719" spans="68:68" customFormat="1">
      <c r="BP458719" s="90"/>
    </row>
    <row r="458720" spans="68:68" customFormat="1">
      <c r="BP458720" s="90"/>
    </row>
    <row r="458721" spans="68:68" customFormat="1">
      <c r="BP458721" s="90"/>
    </row>
    <row r="458722" spans="68:68" customFormat="1">
      <c r="BP458722" s="90"/>
    </row>
    <row r="458723" spans="68:68" customFormat="1">
      <c r="BP458723" s="90"/>
    </row>
    <row r="458724" spans="68:68" customFormat="1">
      <c r="BP458724" s="90"/>
    </row>
    <row r="458725" spans="68:68" customFormat="1">
      <c r="BP458725" s="90"/>
    </row>
    <row r="458726" spans="68:68" customFormat="1">
      <c r="BP458726" s="90"/>
    </row>
    <row r="458727" spans="68:68" customFormat="1">
      <c r="BP458727" s="90"/>
    </row>
    <row r="458728" spans="68:68" customFormat="1">
      <c r="BP458728" s="90"/>
    </row>
    <row r="458729" spans="68:68" customFormat="1">
      <c r="BP458729" s="90"/>
    </row>
    <row r="458730" spans="68:68" customFormat="1">
      <c r="BP458730" s="90"/>
    </row>
    <row r="458731" spans="68:68" customFormat="1">
      <c r="BP458731" s="90"/>
    </row>
    <row r="458732" spans="68:68" customFormat="1">
      <c r="BP458732" s="90"/>
    </row>
    <row r="458733" spans="68:68" customFormat="1">
      <c r="BP458733" s="90"/>
    </row>
    <row r="458734" spans="68:68" customFormat="1">
      <c r="BP458734" s="90"/>
    </row>
    <row r="458735" spans="68:68" customFormat="1">
      <c r="BP458735" s="90"/>
    </row>
    <row r="458736" spans="68:68" customFormat="1">
      <c r="BP458736" s="90"/>
    </row>
    <row r="458737" spans="68:68" customFormat="1">
      <c r="BP458737" s="90"/>
    </row>
    <row r="458738" spans="68:68" customFormat="1">
      <c r="BP458738" s="90"/>
    </row>
    <row r="458739" spans="68:68" customFormat="1">
      <c r="BP458739" s="90"/>
    </row>
    <row r="458740" spans="68:68" customFormat="1">
      <c r="BP458740" s="90"/>
    </row>
    <row r="458741" spans="68:68" customFormat="1">
      <c r="BP458741" s="90"/>
    </row>
    <row r="458742" spans="68:68" customFormat="1">
      <c r="BP458742" s="90"/>
    </row>
    <row r="458743" spans="68:68" customFormat="1">
      <c r="BP458743" s="90"/>
    </row>
    <row r="458744" spans="68:68" customFormat="1">
      <c r="BP458744" s="90"/>
    </row>
    <row r="458745" spans="68:68" customFormat="1">
      <c r="BP458745" s="90"/>
    </row>
    <row r="458746" spans="68:68" customFormat="1">
      <c r="BP458746" s="90"/>
    </row>
    <row r="458747" spans="68:68" customFormat="1">
      <c r="BP458747" s="90"/>
    </row>
    <row r="458748" spans="68:68" customFormat="1">
      <c r="BP458748" s="90"/>
    </row>
    <row r="458749" spans="68:68" customFormat="1">
      <c r="BP458749" s="90"/>
    </row>
    <row r="458750" spans="68:68" customFormat="1">
      <c r="BP458750" s="90"/>
    </row>
    <row r="458751" spans="68:68" customFormat="1">
      <c r="BP458751" s="90"/>
    </row>
    <row r="458752" spans="68:68" customFormat="1">
      <c r="BP458752" s="90"/>
    </row>
    <row r="458753" spans="68:68" customFormat="1">
      <c r="BP458753" s="90"/>
    </row>
    <row r="458754" spans="68:68" customFormat="1">
      <c r="BP458754" s="90"/>
    </row>
    <row r="458755" spans="68:68" customFormat="1">
      <c r="BP458755" s="90"/>
    </row>
    <row r="458756" spans="68:68" customFormat="1">
      <c r="BP458756" s="90"/>
    </row>
    <row r="458757" spans="68:68" customFormat="1">
      <c r="BP458757" s="90"/>
    </row>
    <row r="458758" spans="68:68" customFormat="1">
      <c r="BP458758" s="90"/>
    </row>
    <row r="458759" spans="68:68" customFormat="1">
      <c r="BP458759" s="90"/>
    </row>
    <row r="458760" spans="68:68" customFormat="1">
      <c r="BP458760" s="90"/>
    </row>
    <row r="458761" spans="68:68" customFormat="1">
      <c r="BP458761" s="90"/>
    </row>
    <row r="458762" spans="68:68" customFormat="1">
      <c r="BP458762" s="90"/>
    </row>
    <row r="458763" spans="68:68" customFormat="1">
      <c r="BP458763" s="90"/>
    </row>
    <row r="458764" spans="68:68" customFormat="1">
      <c r="BP458764" s="90"/>
    </row>
    <row r="458765" spans="68:68" customFormat="1">
      <c r="BP458765" s="90"/>
    </row>
    <row r="458766" spans="68:68" customFormat="1">
      <c r="BP458766" s="90"/>
    </row>
    <row r="458767" spans="68:68" customFormat="1">
      <c r="BP458767" s="90"/>
    </row>
    <row r="458768" spans="68:68" customFormat="1">
      <c r="BP458768" s="90"/>
    </row>
    <row r="458769" spans="68:68" customFormat="1">
      <c r="BP458769" s="90"/>
    </row>
    <row r="458770" spans="68:68" customFormat="1">
      <c r="BP458770" s="90"/>
    </row>
    <row r="458771" spans="68:68" customFormat="1">
      <c r="BP458771" s="90"/>
    </row>
    <row r="458772" spans="68:68" customFormat="1">
      <c r="BP458772" s="90"/>
    </row>
    <row r="458773" spans="68:68" customFormat="1">
      <c r="BP458773" s="90"/>
    </row>
    <row r="458774" spans="68:68" customFormat="1">
      <c r="BP458774" s="90"/>
    </row>
    <row r="458775" spans="68:68" customFormat="1">
      <c r="BP458775" s="90"/>
    </row>
    <row r="458776" spans="68:68" customFormat="1">
      <c r="BP458776" s="90"/>
    </row>
    <row r="458777" spans="68:68" customFormat="1">
      <c r="BP458777" s="90"/>
    </row>
    <row r="458778" spans="68:68" customFormat="1">
      <c r="BP458778" s="90"/>
    </row>
    <row r="458779" spans="68:68" customFormat="1">
      <c r="BP458779" s="90"/>
    </row>
    <row r="458780" spans="68:68" customFormat="1">
      <c r="BP458780" s="90"/>
    </row>
    <row r="458781" spans="68:68" customFormat="1">
      <c r="BP458781" s="90"/>
    </row>
    <row r="458782" spans="68:68" customFormat="1">
      <c r="BP458782" s="90"/>
    </row>
    <row r="458783" spans="68:68" customFormat="1">
      <c r="BP458783" s="90"/>
    </row>
    <row r="458784" spans="68:68" customFormat="1">
      <c r="BP458784" s="90"/>
    </row>
    <row r="458785" spans="68:68" customFormat="1">
      <c r="BP458785" s="90"/>
    </row>
    <row r="458786" spans="68:68" customFormat="1">
      <c r="BP458786" s="90"/>
    </row>
    <row r="458787" spans="68:68" customFormat="1">
      <c r="BP458787" s="90"/>
    </row>
    <row r="458788" spans="68:68" customFormat="1">
      <c r="BP458788" s="90"/>
    </row>
    <row r="458789" spans="68:68" customFormat="1">
      <c r="BP458789" s="90"/>
    </row>
    <row r="458790" spans="68:68" customFormat="1">
      <c r="BP458790" s="90"/>
    </row>
    <row r="458791" spans="68:68" customFormat="1">
      <c r="BP458791" s="90"/>
    </row>
    <row r="458792" spans="68:68" customFormat="1">
      <c r="BP458792" s="90"/>
    </row>
    <row r="458793" spans="68:68" customFormat="1">
      <c r="BP458793" s="90"/>
    </row>
    <row r="458794" spans="68:68" customFormat="1">
      <c r="BP458794" s="90"/>
    </row>
    <row r="458795" spans="68:68" customFormat="1">
      <c r="BP458795" s="90"/>
    </row>
    <row r="458796" spans="68:68" customFormat="1">
      <c r="BP458796" s="90"/>
    </row>
    <row r="458797" spans="68:68" customFormat="1">
      <c r="BP458797" s="90"/>
    </row>
    <row r="458798" spans="68:68" customFormat="1">
      <c r="BP458798" s="90"/>
    </row>
    <row r="458799" spans="68:68" customFormat="1">
      <c r="BP458799" s="90"/>
    </row>
    <row r="458800" spans="68:68" customFormat="1">
      <c r="BP458800" s="90"/>
    </row>
    <row r="458801" spans="68:68" customFormat="1">
      <c r="BP458801" s="90"/>
    </row>
    <row r="458802" spans="68:68" customFormat="1">
      <c r="BP458802" s="90"/>
    </row>
    <row r="458803" spans="68:68" customFormat="1">
      <c r="BP458803" s="90"/>
    </row>
    <row r="458804" spans="68:68" customFormat="1">
      <c r="BP458804" s="90"/>
    </row>
    <row r="458805" spans="68:68" customFormat="1">
      <c r="BP458805" s="90"/>
    </row>
    <row r="458806" spans="68:68" customFormat="1">
      <c r="BP458806" s="90"/>
    </row>
    <row r="458807" spans="68:68" customFormat="1">
      <c r="BP458807" s="90"/>
    </row>
    <row r="458808" spans="68:68" customFormat="1">
      <c r="BP458808" s="90"/>
    </row>
    <row r="458809" spans="68:68" customFormat="1">
      <c r="BP458809" s="90"/>
    </row>
    <row r="458810" spans="68:68" customFormat="1">
      <c r="BP458810" s="90"/>
    </row>
    <row r="458811" spans="68:68" customFormat="1">
      <c r="BP458811" s="90"/>
    </row>
    <row r="458812" spans="68:68" customFormat="1">
      <c r="BP458812" s="90"/>
    </row>
    <row r="458813" spans="68:68" customFormat="1">
      <c r="BP458813" s="90"/>
    </row>
    <row r="458814" spans="68:68" customFormat="1">
      <c r="BP458814" s="90"/>
    </row>
    <row r="458815" spans="68:68" customFormat="1">
      <c r="BP458815" s="90"/>
    </row>
    <row r="458816" spans="68:68" customFormat="1">
      <c r="BP458816" s="90"/>
    </row>
    <row r="458817" spans="68:68" customFormat="1">
      <c r="BP458817" s="90"/>
    </row>
    <row r="458818" spans="68:68" customFormat="1">
      <c r="BP458818" s="90"/>
    </row>
    <row r="458819" spans="68:68" customFormat="1">
      <c r="BP458819" s="90"/>
    </row>
    <row r="458820" spans="68:68" customFormat="1">
      <c r="BP458820" s="90"/>
    </row>
    <row r="458821" spans="68:68" customFormat="1">
      <c r="BP458821" s="90"/>
    </row>
    <row r="458822" spans="68:68" customFormat="1">
      <c r="BP458822" s="90"/>
    </row>
    <row r="458823" spans="68:68" customFormat="1">
      <c r="BP458823" s="90"/>
    </row>
    <row r="458824" spans="68:68" customFormat="1">
      <c r="BP458824" s="90"/>
    </row>
    <row r="458825" spans="68:68" customFormat="1">
      <c r="BP458825" s="90"/>
    </row>
    <row r="458826" spans="68:68" customFormat="1">
      <c r="BP458826" s="90"/>
    </row>
    <row r="458827" spans="68:68" customFormat="1">
      <c r="BP458827" s="90"/>
    </row>
    <row r="458828" spans="68:68" customFormat="1">
      <c r="BP458828" s="90"/>
    </row>
    <row r="458829" spans="68:68" customFormat="1">
      <c r="BP458829" s="90"/>
    </row>
    <row r="458830" spans="68:68" customFormat="1">
      <c r="BP458830" s="90"/>
    </row>
    <row r="458831" spans="68:68" customFormat="1">
      <c r="BP458831" s="90"/>
    </row>
    <row r="458832" spans="68:68" customFormat="1">
      <c r="BP458832" s="90"/>
    </row>
    <row r="458833" spans="68:68" customFormat="1">
      <c r="BP458833" s="90"/>
    </row>
    <row r="458834" spans="68:68" customFormat="1">
      <c r="BP458834" s="90"/>
    </row>
    <row r="458835" spans="68:68" customFormat="1">
      <c r="BP458835" s="90"/>
    </row>
    <row r="458836" spans="68:68" customFormat="1">
      <c r="BP458836" s="90"/>
    </row>
    <row r="458837" spans="68:68" customFormat="1">
      <c r="BP458837" s="90"/>
    </row>
    <row r="458838" spans="68:68" customFormat="1">
      <c r="BP458838" s="90"/>
    </row>
    <row r="458839" spans="68:68" customFormat="1">
      <c r="BP458839" s="90"/>
    </row>
    <row r="458840" spans="68:68" customFormat="1">
      <c r="BP458840" s="90"/>
    </row>
    <row r="458841" spans="68:68" customFormat="1">
      <c r="BP458841" s="90"/>
    </row>
    <row r="458842" spans="68:68" customFormat="1">
      <c r="BP458842" s="90"/>
    </row>
    <row r="458843" spans="68:68" customFormat="1">
      <c r="BP458843" s="90"/>
    </row>
    <row r="458844" spans="68:68" customFormat="1">
      <c r="BP458844" s="90"/>
    </row>
    <row r="458845" spans="68:68" customFormat="1">
      <c r="BP458845" s="90"/>
    </row>
    <row r="458846" spans="68:68" customFormat="1">
      <c r="BP458846" s="90"/>
    </row>
    <row r="458847" spans="68:68" customFormat="1">
      <c r="BP458847" s="90"/>
    </row>
    <row r="458848" spans="68:68" customFormat="1">
      <c r="BP458848" s="90"/>
    </row>
    <row r="458849" spans="68:68" customFormat="1">
      <c r="BP458849" s="90"/>
    </row>
    <row r="458850" spans="68:68" customFormat="1">
      <c r="BP458850" s="90"/>
    </row>
    <row r="458851" spans="68:68" customFormat="1">
      <c r="BP458851" s="90"/>
    </row>
    <row r="458852" spans="68:68" customFormat="1">
      <c r="BP458852" s="90"/>
    </row>
    <row r="458853" spans="68:68" customFormat="1">
      <c r="BP458853" s="90"/>
    </row>
    <row r="458854" spans="68:68" customFormat="1">
      <c r="BP458854" s="90"/>
    </row>
    <row r="458855" spans="68:68" customFormat="1">
      <c r="BP458855" s="90"/>
    </row>
    <row r="458856" spans="68:68" customFormat="1">
      <c r="BP458856" s="90"/>
    </row>
    <row r="458857" spans="68:68" customFormat="1">
      <c r="BP458857" s="90"/>
    </row>
    <row r="458858" spans="68:68" customFormat="1">
      <c r="BP458858" s="90"/>
    </row>
    <row r="458859" spans="68:68" customFormat="1">
      <c r="BP458859" s="90"/>
    </row>
    <row r="458860" spans="68:68" customFormat="1">
      <c r="BP458860" s="90"/>
    </row>
    <row r="458861" spans="68:68" customFormat="1">
      <c r="BP458861" s="90"/>
    </row>
    <row r="458862" spans="68:68" customFormat="1">
      <c r="BP458862" s="90"/>
    </row>
    <row r="458863" spans="68:68" customFormat="1">
      <c r="BP458863" s="90"/>
    </row>
    <row r="458864" spans="68:68" customFormat="1">
      <c r="BP458864" s="90"/>
    </row>
    <row r="458865" spans="68:68" customFormat="1">
      <c r="BP458865" s="90"/>
    </row>
    <row r="458866" spans="68:68" customFormat="1">
      <c r="BP458866" s="90"/>
    </row>
    <row r="458867" spans="68:68" customFormat="1">
      <c r="BP458867" s="90"/>
    </row>
    <row r="458868" spans="68:68" customFormat="1">
      <c r="BP458868" s="90"/>
    </row>
    <row r="458869" spans="68:68" customFormat="1">
      <c r="BP458869" s="90"/>
    </row>
    <row r="458870" spans="68:68" customFormat="1">
      <c r="BP458870" s="90"/>
    </row>
    <row r="458871" spans="68:68" customFormat="1">
      <c r="BP458871" s="90"/>
    </row>
    <row r="458872" spans="68:68" customFormat="1">
      <c r="BP458872" s="90"/>
    </row>
    <row r="458873" spans="68:68" customFormat="1">
      <c r="BP458873" s="90"/>
    </row>
    <row r="458874" spans="68:68" customFormat="1">
      <c r="BP458874" s="90"/>
    </row>
    <row r="458875" spans="68:68" customFormat="1">
      <c r="BP458875" s="90"/>
    </row>
    <row r="458876" spans="68:68" customFormat="1">
      <c r="BP458876" s="90"/>
    </row>
    <row r="458877" spans="68:68" customFormat="1">
      <c r="BP458877" s="90"/>
    </row>
    <row r="458878" spans="68:68" customFormat="1">
      <c r="BP458878" s="90"/>
    </row>
    <row r="458879" spans="68:68" customFormat="1">
      <c r="BP458879" s="90"/>
    </row>
    <row r="458880" spans="68:68" customFormat="1">
      <c r="BP458880" s="90"/>
    </row>
    <row r="458881" spans="68:68" customFormat="1">
      <c r="BP458881" s="90"/>
    </row>
    <row r="458882" spans="68:68" customFormat="1">
      <c r="BP458882" s="90"/>
    </row>
    <row r="458883" spans="68:68" customFormat="1">
      <c r="BP458883" s="90"/>
    </row>
    <row r="458884" spans="68:68" customFormat="1">
      <c r="BP458884" s="90"/>
    </row>
    <row r="458885" spans="68:68" customFormat="1">
      <c r="BP458885" s="90"/>
    </row>
    <row r="458886" spans="68:68" customFormat="1">
      <c r="BP458886" s="90"/>
    </row>
    <row r="458887" spans="68:68" customFormat="1">
      <c r="BP458887" s="90"/>
    </row>
    <row r="458888" spans="68:68" customFormat="1">
      <c r="BP458888" s="90"/>
    </row>
    <row r="458889" spans="68:68" customFormat="1">
      <c r="BP458889" s="90"/>
    </row>
    <row r="458890" spans="68:68" customFormat="1">
      <c r="BP458890" s="90"/>
    </row>
    <row r="458891" spans="68:68" customFormat="1">
      <c r="BP458891" s="90"/>
    </row>
    <row r="458892" spans="68:68" customFormat="1">
      <c r="BP458892" s="90"/>
    </row>
    <row r="458893" spans="68:68" customFormat="1">
      <c r="BP458893" s="90"/>
    </row>
    <row r="458894" spans="68:68" customFormat="1">
      <c r="BP458894" s="90"/>
    </row>
    <row r="458895" spans="68:68" customFormat="1">
      <c r="BP458895" s="90"/>
    </row>
    <row r="458896" spans="68:68" customFormat="1">
      <c r="BP458896" s="90"/>
    </row>
    <row r="458897" spans="68:68" customFormat="1">
      <c r="BP458897" s="90"/>
    </row>
    <row r="458898" spans="68:68" customFormat="1">
      <c r="BP458898" s="90"/>
    </row>
    <row r="458899" spans="68:68" customFormat="1">
      <c r="BP458899" s="90"/>
    </row>
    <row r="458900" spans="68:68" customFormat="1">
      <c r="BP458900" s="90"/>
    </row>
    <row r="458901" spans="68:68" customFormat="1">
      <c r="BP458901" s="90"/>
    </row>
    <row r="458902" spans="68:68" customFormat="1">
      <c r="BP458902" s="90"/>
    </row>
    <row r="458903" spans="68:68" customFormat="1">
      <c r="BP458903" s="90"/>
    </row>
    <row r="458904" spans="68:68" customFormat="1">
      <c r="BP458904" s="90"/>
    </row>
    <row r="458905" spans="68:68" customFormat="1">
      <c r="BP458905" s="90"/>
    </row>
    <row r="458906" spans="68:68" customFormat="1">
      <c r="BP458906" s="90"/>
    </row>
    <row r="458907" spans="68:68" customFormat="1">
      <c r="BP458907" s="90"/>
    </row>
    <row r="458908" spans="68:68" customFormat="1">
      <c r="BP458908" s="90"/>
    </row>
    <row r="458909" spans="68:68" customFormat="1">
      <c r="BP458909" s="90"/>
    </row>
    <row r="458910" spans="68:68" customFormat="1">
      <c r="BP458910" s="90"/>
    </row>
    <row r="458911" spans="68:68" customFormat="1">
      <c r="BP458911" s="90"/>
    </row>
    <row r="458912" spans="68:68" customFormat="1">
      <c r="BP458912" s="90"/>
    </row>
    <row r="458913" spans="68:68" customFormat="1">
      <c r="BP458913" s="90"/>
    </row>
    <row r="458914" spans="68:68" customFormat="1">
      <c r="BP458914" s="90"/>
    </row>
    <row r="458915" spans="68:68" customFormat="1">
      <c r="BP458915" s="90"/>
    </row>
    <row r="458916" spans="68:68" customFormat="1">
      <c r="BP458916" s="90"/>
    </row>
    <row r="458917" spans="68:68" customFormat="1">
      <c r="BP458917" s="90"/>
    </row>
    <row r="458918" spans="68:68" customFormat="1">
      <c r="BP458918" s="90"/>
    </row>
    <row r="458919" spans="68:68" customFormat="1">
      <c r="BP458919" s="90"/>
    </row>
    <row r="458920" spans="68:68" customFormat="1">
      <c r="BP458920" s="90"/>
    </row>
    <row r="458921" spans="68:68" customFormat="1">
      <c r="BP458921" s="90"/>
    </row>
    <row r="458922" spans="68:68" customFormat="1">
      <c r="BP458922" s="90"/>
    </row>
    <row r="458923" spans="68:68" customFormat="1">
      <c r="BP458923" s="90"/>
    </row>
    <row r="458924" spans="68:68" customFormat="1">
      <c r="BP458924" s="90"/>
    </row>
    <row r="458925" spans="68:68" customFormat="1">
      <c r="BP458925" s="90"/>
    </row>
    <row r="458926" spans="68:68" customFormat="1">
      <c r="BP458926" s="90"/>
    </row>
    <row r="458927" spans="68:68" customFormat="1">
      <c r="BP458927" s="90"/>
    </row>
    <row r="458928" spans="68:68" customFormat="1">
      <c r="BP458928" s="90"/>
    </row>
    <row r="458929" spans="68:68" customFormat="1">
      <c r="BP458929" s="90"/>
    </row>
    <row r="458930" spans="68:68" customFormat="1">
      <c r="BP458930" s="90"/>
    </row>
    <row r="458931" spans="68:68" customFormat="1">
      <c r="BP458931" s="90"/>
    </row>
    <row r="458932" spans="68:68" customFormat="1">
      <c r="BP458932" s="90"/>
    </row>
    <row r="458933" spans="68:68" customFormat="1">
      <c r="BP458933" s="90"/>
    </row>
    <row r="458934" spans="68:68" customFormat="1">
      <c r="BP458934" s="90"/>
    </row>
    <row r="458935" spans="68:68" customFormat="1">
      <c r="BP458935" s="90"/>
    </row>
    <row r="458936" spans="68:68" customFormat="1">
      <c r="BP458936" s="90"/>
    </row>
    <row r="458937" spans="68:68" customFormat="1">
      <c r="BP458937" s="90"/>
    </row>
    <row r="458938" spans="68:68" customFormat="1">
      <c r="BP458938" s="90"/>
    </row>
    <row r="458939" spans="68:68" customFormat="1">
      <c r="BP458939" s="90"/>
    </row>
    <row r="458940" spans="68:68" customFormat="1">
      <c r="BP458940" s="90"/>
    </row>
    <row r="458941" spans="68:68" customFormat="1">
      <c r="BP458941" s="90"/>
    </row>
    <row r="458942" spans="68:68" customFormat="1">
      <c r="BP458942" s="90"/>
    </row>
    <row r="458943" spans="68:68" customFormat="1">
      <c r="BP458943" s="90"/>
    </row>
    <row r="458944" spans="68:68" customFormat="1">
      <c r="BP458944" s="90"/>
    </row>
    <row r="458945" spans="68:68" customFormat="1">
      <c r="BP458945" s="90"/>
    </row>
    <row r="458946" spans="68:68" customFormat="1">
      <c r="BP458946" s="90"/>
    </row>
    <row r="458947" spans="68:68" customFormat="1">
      <c r="BP458947" s="90"/>
    </row>
    <row r="458948" spans="68:68" customFormat="1">
      <c r="BP458948" s="90"/>
    </row>
    <row r="458949" spans="68:68" customFormat="1">
      <c r="BP458949" s="90"/>
    </row>
    <row r="458950" spans="68:68" customFormat="1">
      <c r="BP458950" s="90"/>
    </row>
    <row r="458951" spans="68:68" customFormat="1">
      <c r="BP458951" s="90"/>
    </row>
    <row r="458952" spans="68:68" customFormat="1">
      <c r="BP458952" s="90"/>
    </row>
    <row r="458953" spans="68:68" customFormat="1">
      <c r="BP458953" s="90"/>
    </row>
    <row r="458954" spans="68:68" customFormat="1">
      <c r="BP458954" s="90"/>
    </row>
    <row r="458955" spans="68:68" customFormat="1">
      <c r="BP458955" s="90"/>
    </row>
    <row r="458956" spans="68:68" customFormat="1">
      <c r="BP458956" s="90"/>
    </row>
    <row r="458957" spans="68:68" customFormat="1">
      <c r="BP458957" s="90"/>
    </row>
    <row r="458958" spans="68:68" customFormat="1">
      <c r="BP458958" s="90"/>
    </row>
    <row r="458959" spans="68:68" customFormat="1">
      <c r="BP458959" s="90"/>
    </row>
    <row r="458960" spans="68:68" customFormat="1">
      <c r="BP458960" s="90"/>
    </row>
    <row r="458961" spans="68:68" customFormat="1">
      <c r="BP458961" s="90"/>
    </row>
    <row r="458962" spans="68:68" customFormat="1">
      <c r="BP458962" s="90"/>
    </row>
    <row r="458963" spans="68:68" customFormat="1">
      <c r="BP458963" s="90"/>
    </row>
    <row r="458964" spans="68:68" customFormat="1">
      <c r="BP458964" s="90"/>
    </row>
    <row r="458965" spans="68:68" customFormat="1">
      <c r="BP458965" s="90"/>
    </row>
    <row r="458966" spans="68:68" customFormat="1">
      <c r="BP458966" s="90"/>
    </row>
    <row r="458967" spans="68:68" customFormat="1">
      <c r="BP458967" s="90"/>
    </row>
    <row r="458968" spans="68:68" customFormat="1">
      <c r="BP458968" s="90"/>
    </row>
    <row r="458969" spans="68:68" customFormat="1">
      <c r="BP458969" s="90"/>
    </row>
    <row r="458970" spans="68:68" customFormat="1">
      <c r="BP458970" s="90"/>
    </row>
    <row r="458971" spans="68:68" customFormat="1">
      <c r="BP458971" s="90"/>
    </row>
    <row r="458972" spans="68:68" customFormat="1">
      <c r="BP458972" s="90"/>
    </row>
    <row r="458973" spans="68:68" customFormat="1">
      <c r="BP458973" s="90"/>
    </row>
    <row r="458974" spans="68:68" customFormat="1">
      <c r="BP458974" s="90"/>
    </row>
    <row r="458975" spans="68:68" customFormat="1">
      <c r="BP458975" s="90"/>
    </row>
    <row r="458976" spans="68:68" customFormat="1">
      <c r="BP458976" s="90"/>
    </row>
    <row r="458977" spans="68:68" customFormat="1">
      <c r="BP458977" s="90"/>
    </row>
    <row r="458978" spans="68:68" customFormat="1">
      <c r="BP458978" s="90"/>
    </row>
    <row r="458979" spans="68:68" customFormat="1">
      <c r="BP458979" s="90"/>
    </row>
    <row r="458980" spans="68:68" customFormat="1">
      <c r="BP458980" s="90"/>
    </row>
    <row r="458981" spans="68:68" customFormat="1">
      <c r="BP458981" s="90"/>
    </row>
    <row r="458982" spans="68:68" customFormat="1">
      <c r="BP458982" s="90"/>
    </row>
    <row r="458983" spans="68:68" customFormat="1">
      <c r="BP458983" s="90"/>
    </row>
    <row r="458984" spans="68:68" customFormat="1">
      <c r="BP458984" s="90"/>
    </row>
    <row r="458985" spans="68:68" customFormat="1">
      <c r="BP458985" s="90"/>
    </row>
    <row r="458986" spans="68:68" customFormat="1">
      <c r="BP458986" s="90"/>
    </row>
    <row r="458987" spans="68:68" customFormat="1">
      <c r="BP458987" s="90"/>
    </row>
    <row r="458988" spans="68:68" customFormat="1">
      <c r="BP458988" s="90"/>
    </row>
    <row r="458989" spans="68:68" customFormat="1">
      <c r="BP458989" s="90"/>
    </row>
    <row r="458990" spans="68:68" customFormat="1">
      <c r="BP458990" s="90"/>
    </row>
    <row r="458991" spans="68:68" customFormat="1">
      <c r="BP458991" s="90"/>
    </row>
    <row r="458992" spans="68:68" customFormat="1">
      <c r="BP458992" s="90"/>
    </row>
    <row r="458993" spans="68:68" customFormat="1">
      <c r="BP458993" s="90"/>
    </row>
    <row r="458994" spans="68:68" customFormat="1">
      <c r="BP458994" s="90"/>
    </row>
    <row r="458995" spans="68:68" customFormat="1">
      <c r="BP458995" s="90"/>
    </row>
    <row r="458996" spans="68:68" customFormat="1">
      <c r="BP458996" s="90"/>
    </row>
    <row r="458997" spans="68:68" customFormat="1">
      <c r="BP458997" s="90"/>
    </row>
    <row r="458998" spans="68:68" customFormat="1">
      <c r="BP458998" s="90"/>
    </row>
    <row r="458999" spans="68:68" customFormat="1">
      <c r="BP458999" s="90"/>
    </row>
    <row r="459000" spans="68:68" customFormat="1">
      <c r="BP459000" s="90"/>
    </row>
    <row r="459001" spans="68:68" customFormat="1">
      <c r="BP459001" s="90"/>
    </row>
    <row r="459002" spans="68:68" customFormat="1">
      <c r="BP459002" s="90"/>
    </row>
    <row r="459003" spans="68:68" customFormat="1">
      <c r="BP459003" s="90"/>
    </row>
    <row r="459004" spans="68:68" customFormat="1">
      <c r="BP459004" s="90"/>
    </row>
    <row r="459005" spans="68:68" customFormat="1">
      <c r="BP459005" s="90"/>
    </row>
    <row r="459006" spans="68:68" customFormat="1">
      <c r="BP459006" s="90"/>
    </row>
    <row r="459007" spans="68:68" customFormat="1">
      <c r="BP459007" s="90"/>
    </row>
    <row r="459008" spans="68:68" customFormat="1">
      <c r="BP459008" s="90"/>
    </row>
    <row r="459009" spans="68:68" customFormat="1">
      <c r="BP459009" s="90"/>
    </row>
    <row r="459010" spans="68:68" customFormat="1">
      <c r="BP459010" s="90"/>
    </row>
    <row r="459011" spans="68:68" customFormat="1">
      <c r="BP459011" s="90"/>
    </row>
    <row r="459012" spans="68:68" customFormat="1">
      <c r="BP459012" s="90"/>
    </row>
    <row r="459013" spans="68:68" customFormat="1">
      <c r="BP459013" s="90"/>
    </row>
    <row r="459014" spans="68:68" customFormat="1">
      <c r="BP459014" s="90"/>
    </row>
    <row r="459015" spans="68:68" customFormat="1">
      <c r="BP459015" s="90"/>
    </row>
    <row r="459016" spans="68:68" customFormat="1">
      <c r="BP459016" s="90"/>
    </row>
    <row r="459017" spans="68:68" customFormat="1">
      <c r="BP459017" s="90"/>
    </row>
    <row r="459018" spans="68:68" customFormat="1">
      <c r="BP459018" s="90"/>
    </row>
    <row r="459019" spans="68:68" customFormat="1">
      <c r="BP459019" s="90"/>
    </row>
    <row r="459020" spans="68:68" customFormat="1">
      <c r="BP459020" s="90"/>
    </row>
    <row r="459021" spans="68:68" customFormat="1">
      <c r="BP459021" s="90"/>
    </row>
    <row r="459022" spans="68:68" customFormat="1">
      <c r="BP459022" s="90"/>
    </row>
    <row r="459023" spans="68:68" customFormat="1">
      <c r="BP459023" s="90"/>
    </row>
    <row r="459024" spans="68:68" customFormat="1">
      <c r="BP459024" s="90"/>
    </row>
    <row r="459025" spans="68:68" customFormat="1">
      <c r="BP459025" s="90"/>
    </row>
    <row r="459026" spans="68:68" customFormat="1">
      <c r="BP459026" s="90"/>
    </row>
    <row r="459027" spans="68:68" customFormat="1">
      <c r="BP459027" s="90"/>
    </row>
    <row r="459028" spans="68:68" customFormat="1">
      <c r="BP459028" s="90"/>
    </row>
    <row r="459029" spans="68:68" customFormat="1">
      <c r="BP459029" s="90"/>
    </row>
    <row r="459030" spans="68:68" customFormat="1">
      <c r="BP459030" s="90"/>
    </row>
    <row r="459031" spans="68:68" customFormat="1">
      <c r="BP459031" s="90"/>
    </row>
    <row r="459032" spans="68:68" customFormat="1">
      <c r="BP459032" s="90"/>
    </row>
    <row r="459033" spans="68:68" customFormat="1">
      <c r="BP459033" s="90"/>
    </row>
    <row r="459034" spans="68:68" customFormat="1">
      <c r="BP459034" s="90"/>
    </row>
    <row r="459035" spans="68:68" customFormat="1">
      <c r="BP459035" s="90"/>
    </row>
    <row r="459036" spans="68:68" customFormat="1">
      <c r="BP459036" s="90"/>
    </row>
    <row r="459037" spans="68:68" customFormat="1">
      <c r="BP459037" s="90"/>
    </row>
    <row r="459038" spans="68:68" customFormat="1">
      <c r="BP459038" s="90"/>
    </row>
    <row r="459039" spans="68:68" customFormat="1">
      <c r="BP459039" s="90"/>
    </row>
    <row r="459040" spans="68:68" customFormat="1">
      <c r="BP459040" s="90"/>
    </row>
    <row r="459041" spans="68:68" customFormat="1">
      <c r="BP459041" s="90"/>
    </row>
    <row r="459042" spans="68:68" customFormat="1">
      <c r="BP459042" s="90"/>
    </row>
    <row r="459043" spans="68:68" customFormat="1">
      <c r="BP459043" s="90"/>
    </row>
    <row r="459044" spans="68:68" customFormat="1">
      <c r="BP459044" s="90"/>
    </row>
    <row r="459045" spans="68:68" customFormat="1">
      <c r="BP459045" s="90"/>
    </row>
    <row r="459046" spans="68:68" customFormat="1">
      <c r="BP459046" s="90"/>
    </row>
    <row r="459047" spans="68:68" customFormat="1">
      <c r="BP459047" s="90"/>
    </row>
    <row r="459048" spans="68:68" customFormat="1">
      <c r="BP459048" s="90"/>
    </row>
    <row r="459049" spans="68:68" customFormat="1">
      <c r="BP459049" s="90"/>
    </row>
    <row r="459050" spans="68:68" customFormat="1">
      <c r="BP459050" s="90"/>
    </row>
    <row r="459051" spans="68:68" customFormat="1">
      <c r="BP459051" s="90"/>
    </row>
    <row r="459052" spans="68:68" customFormat="1">
      <c r="BP459052" s="90"/>
    </row>
    <row r="459053" spans="68:68" customFormat="1">
      <c r="BP459053" s="90"/>
    </row>
    <row r="459054" spans="68:68" customFormat="1">
      <c r="BP459054" s="90"/>
    </row>
    <row r="459055" spans="68:68" customFormat="1">
      <c r="BP459055" s="90"/>
    </row>
    <row r="459056" spans="68:68" customFormat="1">
      <c r="BP459056" s="90"/>
    </row>
    <row r="459057" spans="68:68" customFormat="1">
      <c r="BP459057" s="90"/>
    </row>
    <row r="459058" spans="68:68" customFormat="1">
      <c r="BP459058" s="90"/>
    </row>
    <row r="459059" spans="68:68" customFormat="1">
      <c r="BP459059" s="90"/>
    </row>
    <row r="459060" spans="68:68" customFormat="1">
      <c r="BP459060" s="90"/>
    </row>
    <row r="459061" spans="68:68" customFormat="1">
      <c r="BP459061" s="90"/>
    </row>
    <row r="459062" spans="68:68" customFormat="1">
      <c r="BP459062" s="90"/>
    </row>
    <row r="459063" spans="68:68" customFormat="1">
      <c r="BP459063" s="90"/>
    </row>
    <row r="459064" spans="68:68" customFormat="1">
      <c r="BP459064" s="90"/>
    </row>
    <row r="459065" spans="68:68" customFormat="1">
      <c r="BP459065" s="90"/>
    </row>
    <row r="459066" spans="68:68" customFormat="1">
      <c r="BP459066" s="90"/>
    </row>
    <row r="459067" spans="68:68" customFormat="1">
      <c r="BP459067" s="90"/>
    </row>
    <row r="459068" spans="68:68" customFormat="1">
      <c r="BP459068" s="90"/>
    </row>
    <row r="459069" spans="68:68" customFormat="1">
      <c r="BP459069" s="90"/>
    </row>
    <row r="459070" spans="68:68" customFormat="1">
      <c r="BP459070" s="90"/>
    </row>
    <row r="459071" spans="68:68" customFormat="1">
      <c r="BP459071" s="90"/>
    </row>
    <row r="459072" spans="68:68" customFormat="1">
      <c r="BP459072" s="90"/>
    </row>
    <row r="459073" spans="68:68" customFormat="1">
      <c r="BP459073" s="90"/>
    </row>
    <row r="459074" spans="68:68" customFormat="1">
      <c r="BP459074" s="90"/>
    </row>
    <row r="459075" spans="68:68" customFormat="1">
      <c r="BP459075" s="90"/>
    </row>
    <row r="459076" spans="68:68" customFormat="1">
      <c r="BP459076" s="90"/>
    </row>
    <row r="459077" spans="68:68" customFormat="1">
      <c r="BP459077" s="90"/>
    </row>
    <row r="459078" spans="68:68" customFormat="1">
      <c r="BP459078" s="90"/>
    </row>
    <row r="459079" spans="68:68" customFormat="1">
      <c r="BP459079" s="90"/>
    </row>
    <row r="459080" spans="68:68" customFormat="1">
      <c r="BP459080" s="90"/>
    </row>
    <row r="459081" spans="68:68" customFormat="1">
      <c r="BP459081" s="90"/>
    </row>
    <row r="459082" spans="68:68" customFormat="1">
      <c r="BP459082" s="90"/>
    </row>
    <row r="459083" spans="68:68" customFormat="1">
      <c r="BP459083" s="90"/>
    </row>
    <row r="459084" spans="68:68" customFormat="1">
      <c r="BP459084" s="90"/>
    </row>
    <row r="459085" spans="68:68" customFormat="1">
      <c r="BP459085" s="90"/>
    </row>
    <row r="459086" spans="68:68" customFormat="1">
      <c r="BP459086" s="90"/>
    </row>
    <row r="459087" spans="68:68" customFormat="1">
      <c r="BP459087" s="90"/>
    </row>
    <row r="459088" spans="68:68" customFormat="1">
      <c r="BP459088" s="90"/>
    </row>
    <row r="459089" spans="68:68" customFormat="1">
      <c r="BP459089" s="90"/>
    </row>
    <row r="459090" spans="68:68" customFormat="1">
      <c r="BP459090" s="90"/>
    </row>
    <row r="459091" spans="68:68" customFormat="1">
      <c r="BP459091" s="90"/>
    </row>
    <row r="459092" spans="68:68" customFormat="1">
      <c r="BP459092" s="90"/>
    </row>
    <row r="459093" spans="68:68" customFormat="1">
      <c r="BP459093" s="90"/>
    </row>
    <row r="459094" spans="68:68" customFormat="1">
      <c r="BP459094" s="90"/>
    </row>
    <row r="459095" spans="68:68" customFormat="1">
      <c r="BP459095" s="90"/>
    </row>
    <row r="459096" spans="68:68" customFormat="1">
      <c r="BP459096" s="90"/>
    </row>
    <row r="459097" spans="68:68" customFormat="1">
      <c r="BP459097" s="90"/>
    </row>
    <row r="459098" spans="68:68" customFormat="1">
      <c r="BP459098" s="90"/>
    </row>
    <row r="459099" spans="68:68" customFormat="1">
      <c r="BP459099" s="90"/>
    </row>
    <row r="459100" spans="68:68" customFormat="1">
      <c r="BP459100" s="90"/>
    </row>
    <row r="459101" spans="68:68" customFormat="1">
      <c r="BP459101" s="90"/>
    </row>
    <row r="459102" spans="68:68" customFormat="1">
      <c r="BP459102" s="90"/>
    </row>
    <row r="459103" spans="68:68" customFormat="1">
      <c r="BP459103" s="90"/>
    </row>
    <row r="459104" spans="68:68" customFormat="1">
      <c r="BP459104" s="90"/>
    </row>
    <row r="459105" spans="68:68" customFormat="1">
      <c r="BP459105" s="90"/>
    </row>
    <row r="459106" spans="68:68" customFormat="1">
      <c r="BP459106" s="90"/>
    </row>
    <row r="459107" spans="68:68" customFormat="1">
      <c r="BP459107" s="90"/>
    </row>
    <row r="459108" spans="68:68" customFormat="1">
      <c r="BP459108" s="90"/>
    </row>
    <row r="459109" spans="68:68" customFormat="1">
      <c r="BP459109" s="90"/>
    </row>
    <row r="459110" spans="68:68" customFormat="1">
      <c r="BP459110" s="90"/>
    </row>
    <row r="459111" spans="68:68" customFormat="1">
      <c r="BP459111" s="90"/>
    </row>
    <row r="459112" spans="68:68" customFormat="1">
      <c r="BP459112" s="90"/>
    </row>
    <row r="459113" spans="68:68" customFormat="1">
      <c r="BP459113" s="90"/>
    </row>
    <row r="459114" spans="68:68" customFormat="1">
      <c r="BP459114" s="90"/>
    </row>
    <row r="459115" spans="68:68" customFormat="1">
      <c r="BP459115" s="90"/>
    </row>
    <row r="459116" spans="68:68" customFormat="1">
      <c r="BP459116" s="90"/>
    </row>
    <row r="459117" spans="68:68" customFormat="1">
      <c r="BP459117" s="90"/>
    </row>
    <row r="459118" spans="68:68" customFormat="1">
      <c r="BP459118" s="90"/>
    </row>
    <row r="459119" spans="68:68" customFormat="1">
      <c r="BP459119" s="90"/>
    </row>
    <row r="459120" spans="68:68" customFormat="1">
      <c r="BP459120" s="90"/>
    </row>
    <row r="459121" spans="68:68" customFormat="1">
      <c r="BP459121" s="90"/>
    </row>
    <row r="459122" spans="68:68" customFormat="1">
      <c r="BP459122" s="90"/>
    </row>
    <row r="459123" spans="68:68" customFormat="1">
      <c r="BP459123" s="90"/>
    </row>
    <row r="459124" spans="68:68" customFormat="1">
      <c r="BP459124" s="90"/>
    </row>
    <row r="459125" spans="68:68" customFormat="1">
      <c r="BP459125" s="90"/>
    </row>
    <row r="459126" spans="68:68" customFormat="1">
      <c r="BP459126" s="90"/>
    </row>
    <row r="459127" spans="68:68" customFormat="1">
      <c r="BP459127" s="90"/>
    </row>
    <row r="459128" spans="68:68" customFormat="1">
      <c r="BP459128" s="90"/>
    </row>
    <row r="459129" spans="68:68" customFormat="1">
      <c r="BP459129" s="90"/>
    </row>
    <row r="459130" spans="68:68" customFormat="1">
      <c r="BP459130" s="90"/>
    </row>
    <row r="459131" spans="68:68" customFormat="1">
      <c r="BP459131" s="90"/>
    </row>
    <row r="459132" spans="68:68" customFormat="1">
      <c r="BP459132" s="90"/>
    </row>
    <row r="459133" spans="68:68" customFormat="1">
      <c r="BP459133" s="90"/>
    </row>
    <row r="459134" spans="68:68" customFormat="1">
      <c r="BP459134" s="90"/>
    </row>
    <row r="459135" spans="68:68" customFormat="1">
      <c r="BP459135" s="90"/>
    </row>
    <row r="459136" spans="68:68" customFormat="1">
      <c r="BP459136" s="90"/>
    </row>
    <row r="459137" spans="68:68" customFormat="1">
      <c r="BP459137" s="90"/>
    </row>
    <row r="459138" spans="68:68" customFormat="1">
      <c r="BP459138" s="90"/>
    </row>
    <row r="459139" spans="68:68" customFormat="1">
      <c r="BP459139" s="90"/>
    </row>
    <row r="459140" spans="68:68" customFormat="1">
      <c r="BP459140" s="90"/>
    </row>
    <row r="459141" spans="68:68" customFormat="1">
      <c r="BP459141" s="90"/>
    </row>
    <row r="459142" spans="68:68" customFormat="1">
      <c r="BP459142" s="90"/>
    </row>
    <row r="459143" spans="68:68" customFormat="1">
      <c r="BP459143" s="90"/>
    </row>
    <row r="459144" spans="68:68" customFormat="1">
      <c r="BP459144" s="90"/>
    </row>
    <row r="459145" spans="68:68" customFormat="1">
      <c r="BP459145" s="90"/>
    </row>
    <row r="459146" spans="68:68" customFormat="1">
      <c r="BP459146" s="90"/>
    </row>
    <row r="459147" spans="68:68" customFormat="1">
      <c r="BP459147" s="90"/>
    </row>
    <row r="459148" spans="68:68" customFormat="1">
      <c r="BP459148" s="90"/>
    </row>
    <row r="459149" spans="68:68" customFormat="1">
      <c r="BP459149" s="90"/>
    </row>
    <row r="459150" spans="68:68" customFormat="1">
      <c r="BP459150" s="90"/>
    </row>
    <row r="459151" spans="68:68" customFormat="1">
      <c r="BP459151" s="90"/>
    </row>
    <row r="459152" spans="68:68" customFormat="1">
      <c r="BP459152" s="90"/>
    </row>
    <row r="459153" spans="68:68" customFormat="1">
      <c r="BP459153" s="90"/>
    </row>
    <row r="459154" spans="68:68" customFormat="1">
      <c r="BP459154" s="90"/>
    </row>
    <row r="459155" spans="68:68" customFormat="1">
      <c r="BP459155" s="90"/>
    </row>
    <row r="459156" spans="68:68" customFormat="1">
      <c r="BP459156" s="90"/>
    </row>
    <row r="459157" spans="68:68" customFormat="1">
      <c r="BP459157" s="90"/>
    </row>
    <row r="459158" spans="68:68" customFormat="1">
      <c r="BP459158" s="90"/>
    </row>
    <row r="459159" spans="68:68" customFormat="1">
      <c r="BP459159" s="90"/>
    </row>
    <row r="459160" spans="68:68" customFormat="1">
      <c r="BP459160" s="90"/>
    </row>
    <row r="459161" spans="68:68" customFormat="1">
      <c r="BP459161" s="90"/>
    </row>
    <row r="459162" spans="68:68" customFormat="1">
      <c r="BP459162" s="90"/>
    </row>
    <row r="459163" spans="68:68" customFormat="1">
      <c r="BP459163" s="90"/>
    </row>
    <row r="459164" spans="68:68" customFormat="1">
      <c r="BP459164" s="90"/>
    </row>
    <row r="459165" spans="68:68" customFormat="1">
      <c r="BP459165" s="90"/>
    </row>
    <row r="459166" spans="68:68" customFormat="1">
      <c r="BP459166" s="90"/>
    </row>
    <row r="459167" spans="68:68" customFormat="1">
      <c r="BP459167" s="90"/>
    </row>
    <row r="459168" spans="68:68" customFormat="1">
      <c r="BP459168" s="90"/>
    </row>
    <row r="459169" spans="68:68" customFormat="1">
      <c r="BP459169" s="90"/>
    </row>
    <row r="459170" spans="68:68" customFormat="1">
      <c r="BP459170" s="90"/>
    </row>
    <row r="459171" spans="68:68" customFormat="1">
      <c r="BP459171" s="90"/>
    </row>
    <row r="459172" spans="68:68" customFormat="1">
      <c r="BP459172" s="90"/>
    </row>
    <row r="459173" spans="68:68" customFormat="1">
      <c r="BP459173" s="90"/>
    </row>
    <row r="459174" spans="68:68" customFormat="1">
      <c r="BP459174" s="90"/>
    </row>
    <row r="459175" spans="68:68" customFormat="1">
      <c r="BP459175" s="90"/>
    </row>
    <row r="459176" spans="68:68" customFormat="1">
      <c r="BP459176" s="90"/>
    </row>
    <row r="459177" spans="68:68" customFormat="1">
      <c r="BP459177" s="90"/>
    </row>
    <row r="459178" spans="68:68" customFormat="1">
      <c r="BP459178" s="90"/>
    </row>
    <row r="459179" spans="68:68" customFormat="1">
      <c r="BP459179" s="90"/>
    </row>
    <row r="459180" spans="68:68" customFormat="1">
      <c r="BP459180" s="90"/>
    </row>
    <row r="459181" spans="68:68" customFormat="1">
      <c r="BP459181" s="90"/>
    </row>
    <row r="459182" spans="68:68" customFormat="1">
      <c r="BP459182" s="90"/>
    </row>
    <row r="459183" spans="68:68" customFormat="1">
      <c r="BP459183" s="90"/>
    </row>
    <row r="459184" spans="68:68" customFormat="1">
      <c r="BP459184" s="90"/>
    </row>
    <row r="459185" spans="68:68" customFormat="1">
      <c r="BP459185" s="90"/>
    </row>
    <row r="459186" spans="68:68" customFormat="1">
      <c r="BP459186" s="90"/>
    </row>
    <row r="459187" spans="68:68" customFormat="1">
      <c r="BP459187" s="90"/>
    </row>
    <row r="459188" spans="68:68" customFormat="1">
      <c r="BP459188" s="90"/>
    </row>
    <row r="459189" spans="68:68" customFormat="1">
      <c r="BP459189" s="90"/>
    </row>
    <row r="459190" spans="68:68" customFormat="1">
      <c r="BP459190" s="90"/>
    </row>
    <row r="459191" spans="68:68" customFormat="1">
      <c r="BP459191" s="90"/>
    </row>
    <row r="459192" spans="68:68" customFormat="1">
      <c r="BP459192" s="90"/>
    </row>
    <row r="459193" spans="68:68" customFormat="1">
      <c r="BP459193" s="90"/>
    </row>
    <row r="459194" spans="68:68" customFormat="1">
      <c r="BP459194" s="90"/>
    </row>
    <row r="459195" spans="68:68" customFormat="1">
      <c r="BP459195" s="90"/>
    </row>
    <row r="459196" spans="68:68" customFormat="1">
      <c r="BP459196" s="90"/>
    </row>
    <row r="459197" spans="68:68" customFormat="1">
      <c r="BP459197" s="90"/>
    </row>
    <row r="459198" spans="68:68" customFormat="1">
      <c r="BP459198" s="90"/>
    </row>
    <row r="459199" spans="68:68" customFormat="1">
      <c r="BP459199" s="90"/>
    </row>
    <row r="459200" spans="68:68" customFormat="1">
      <c r="BP459200" s="90"/>
    </row>
    <row r="459201" spans="68:68" customFormat="1">
      <c r="BP459201" s="90"/>
    </row>
    <row r="459202" spans="68:68" customFormat="1">
      <c r="BP459202" s="90"/>
    </row>
    <row r="459203" spans="68:68" customFormat="1">
      <c r="BP459203" s="90"/>
    </row>
    <row r="459204" spans="68:68" customFormat="1">
      <c r="BP459204" s="90"/>
    </row>
    <row r="459205" spans="68:68" customFormat="1">
      <c r="BP459205" s="90"/>
    </row>
    <row r="459206" spans="68:68" customFormat="1">
      <c r="BP459206" s="90"/>
    </row>
    <row r="459207" spans="68:68" customFormat="1">
      <c r="BP459207" s="90"/>
    </row>
    <row r="459208" spans="68:68" customFormat="1">
      <c r="BP459208" s="90"/>
    </row>
    <row r="459209" spans="68:68" customFormat="1">
      <c r="BP459209" s="90"/>
    </row>
    <row r="459210" spans="68:68" customFormat="1">
      <c r="BP459210" s="90"/>
    </row>
    <row r="459211" spans="68:68" customFormat="1">
      <c r="BP459211" s="90"/>
    </row>
    <row r="459212" spans="68:68" customFormat="1">
      <c r="BP459212" s="90"/>
    </row>
    <row r="459213" spans="68:68" customFormat="1">
      <c r="BP459213" s="90"/>
    </row>
    <row r="459214" spans="68:68" customFormat="1">
      <c r="BP459214" s="90"/>
    </row>
    <row r="459215" spans="68:68" customFormat="1">
      <c r="BP459215" s="90"/>
    </row>
    <row r="459216" spans="68:68" customFormat="1">
      <c r="BP459216" s="90"/>
    </row>
    <row r="459217" spans="68:68" customFormat="1">
      <c r="BP459217" s="90"/>
    </row>
    <row r="459218" spans="68:68" customFormat="1">
      <c r="BP459218" s="90"/>
    </row>
    <row r="459219" spans="68:68" customFormat="1">
      <c r="BP459219" s="90"/>
    </row>
    <row r="459220" spans="68:68" customFormat="1">
      <c r="BP459220" s="90"/>
    </row>
    <row r="459221" spans="68:68" customFormat="1">
      <c r="BP459221" s="90"/>
    </row>
    <row r="459222" spans="68:68" customFormat="1">
      <c r="BP459222" s="90"/>
    </row>
    <row r="459223" spans="68:68" customFormat="1">
      <c r="BP459223" s="90"/>
    </row>
    <row r="459224" spans="68:68" customFormat="1">
      <c r="BP459224" s="90"/>
    </row>
    <row r="459225" spans="68:68" customFormat="1">
      <c r="BP459225" s="90"/>
    </row>
    <row r="459226" spans="68:68" customFormat="1">
      <c r="BP459226" s="90"/>
    </row>
    <row r="459227" spans="68:68" customFormat="1">
      <c r="BP459227" s="90"/>
    </row>
    <row r="459228" spans="68:68" customFormat="1">
      <c r="BP459228" s="90"/>
    </row>
    <row r="459229" spans="68:68" customFormat="1">
      <c r="BP459229" s="90"/>
    </row>
    <row r="459230" spans="68:68" customFormat="1">
      <c r="BP459230" s="90"/>
    </row>
    <row r="459231" spans="68:68" customFormat="1">
      <c r="BP459231" s="90"/>
    </row>
    <row r="459232" spans="68:68" customFormat="1">
      <c r="BP459232" s="90"/>
    </row>
    <row r="459233" spans="68:68" customFormat="1">
      <c r="BP459233" s="90"/>
    </row>
    <row r="459234" spans="68:68" customFormat="1">
      <c r="BP459234" s="90"/>
    </row>
    <row r="459235" spans="68:68" customFormat="1">
      <c r="BP459235" s="90"/>
    </row>
    <row r="459236" spans="68:68" customFormat="1">
      <c r="BP459236" s="90"/>
    </row>
    <row r="459237" spans="68:68" customFormat="1">
      <c r="BP459237" s="90"/>
    </row>
    <row r="459238" spans="68:68" customFormat="1">
      <c r="BP459238" s="90"/>
    </row>
    <row r="459239" spans="68:68" customFormat="1">
      <c r="BP459239" s="90"/>
    </row>
    <row r="459240" spans="68:68" customFormat="1">
      <c r="BP459240" s="90"/>
    </row>
    <row r="459241" spans="68:68" customFormat="1">
      <c r="BP459241" s="90"/>
    </row>
    <row r="459242" spans="68:68" customFormat="1">
      <c r="BP459242" s="90"/>
    </row>
    <row r="459243" spans="68:68" customFormat="1">
      <c r="BP459243" s="90"/>
    </row>
    <row r="459244" spans="68:68" customFormat="1">
      <c r="BP459244" s="90"/>
    </row>
    <row r="459245" spans="68:68" customFormat="1">
      <c r="BP459245" s="90"/>
    </row>
    <row r="459246" spans="68:68" customFormat="1">
      <c r="BP459246" s="90"/>
    </row>
    <row r="459247" spans="68:68" customFormat="1">
      <c r="BP459247" s="90"/>
    </row>
    <row r="459248" spans="68:68" customFormat="1">
      <c r="BP459248" s="90"/>
    </row>
    <row r="459249" spans="68:68" customFormat="1">
      <c r="BP459249" s="90"/>
    </row>
    <row r="459250" spans="68:68" customFormat="1">
      <c r="BP459250" s="90"/>
    </row>
    <row r="459251" spans="68:68" customFormat="1">
      <c r="BP459251" s="90"/>
    </row>
    <row r="459252" spans="68:68" customFormat="1">
      <c r="BP459252" s="90"/>
    </row>
    <row r="459253" spans="68:68" customFormat="1">
      <c r="BP459253" s="90"/>
    </row>
    <row r="459254" spans="68:68" customFormat="1">
      <c r="BP459254" s="90"/>
    </row>
    <row r="459255" spans="68:68" customFormat="1">
      <c r="BP459255" s="90"/>
    </row>
    <row r="459256" spans="68:68" customFormat="1">
      <c r="BP459256" s="90"/>
    </row>
    <row r="459257" spans="68:68" customFormat="1">
      <c r="BP459257" s="90"/>
    </row>
    <row r="459258" spans="68:68" customFormat="1">
      <c r="BP459258" s="90"/>
    </row>
    <row r="459259" spans="68:68" customFormat="1">
      <c r="BP459259" s="90"/>
    </row>
    <row r="459260" spans="68:68" customFormat="1">
      <c r="BP459260" s="90"/>
    </row>
    <row r="459261" spans="68:68" customFormat="1">
      <c r="BP459261" s="90"/>
    </row>
    <row r="459262" spans="68:68" customFormat="1">
      <c r="BP459262" s="90"/>
    </row>
    <row r="459263" spans="68:68" customFormat="1">
      <c r="BP459263" s="90"/>
    </row>
    <row r="459264" spans="68:68" customFormat="1">
      <c r="BP459264" s="90"/>
    </row>
    <row r="459265" spans="68:68" customFormat="1">
      <c r="BP459265" s="90"/>
    </row>
    <row r="459266" spans="68:68" customFormat="1">
      <c r="BP459266" s="90"/>
    </row>
    <row r="459267" spans="68:68" customFormat="1">
      <c r="BP459267" s="90"/>
    </row>
    <row r="459268" spans="68:68" customFormat="1">
      <c r="BP459268" s="90"/>
    </row>
    <row r="459269" spans="68:68" customFormat="1">
      <c r="BP459269" s="90"/>
    </row>
    <row r="459270" spans="68:68" customFormat="1">
      <c r="BP459270" s="90"/>
    </row>
    <row r="459271" spans="68:68" customFormat="1">
      <c r="BP459271" s="90"/>
    </row>
    <row r="459272" spans="68:68" customFormat="1">
      <c r="BP459272" s="90"/>
    </row>
    <row r="459273" spans="68:68" customFormat="1">
      <c r="BP459273" s="90"/>
    </row>
    <row r="459274" spans="68:68" customFormat="1">
      <c r="BP459274" s="90"/>
    </row>
    <row r="459275" spans="68:68" customFormat="1">
      <c r="BP459275" s="90"/>
    </row>
    <row r="459276" spans="68:68" customFormat="1">
      <c r="BP459276" s="90"/>
    </row>
    <row r="459277" spans="68:68" customFormat="1">
      <c r="BP459277" s="90"/>
    </row>
    <row r="459278" spans="68:68" customFormat="1">
      <c r="BP459278" s="90"/>
    </row>
    <row r="459279" spans="68:68" customFormat="1">
      <c r="BP459279" s="90"/>
    </row>
    <row r="459280" spans="68:68" customFormat="1">
      <c r="BP459280" s="90"/>
    </row>
    <row r="459281" spans="68:68" customFormat="1">
      <c r="BP459281" s="90"/>
    </row>
    <row r="459282" spans="68:68" customFormat="1">
      <c r="BP459282" s="90"/>
    </row>
    <row r="459283" spans="68:68" customFormat="1">
      <c r="BP459283" s="90"/>
    </row>
    <row r="459284" spans="68:68" customFormat="1">
      <c r="BP459284" s="90"/>
    </row>
    <row r="459285" spans="68:68" customFormat="1">
      <c r="BP459285" s="90"/>
    </row>
    <row r="459286" spans="68:68" customFormat="1">
      <c r="BP459286" s="90"/>
    </row>
    <row r="459287" spans="68:68" customFormat="1">
      <c r="BP459287" s="90"/>
    </row>
    <row r="459288" spans="68:68" customFormat="1">
      <c r="BP459288" s="90"/>
    </row>
    <row r="459289" spans="68:68" customFormat="1">
      <c r="BP459289" s="90"/>
    </row>
    <row r="459290" spans="68:68" customFormat="1">
      <c r="BP459290" s="90"/>
    </row>
    <row r="459291" spans="68:68" customFormat="1">
      <c r="BP459291" s="90"/>
    </row>
    <row r="459292" spans="68:68" customFormat="1">
      <c r="BP459292" s="90"/>
    </row>
    <row r="459293" spans="68:68" customFormat="1">
      <c r="BP459293" s="90"/>
    </row>
    <row r="459294" spans="68:68" customFormat="1">
      <c r="BP459294" s="90"/>
    </row>
    <row r="459295" spans="68:68" customFormat="1">
      <c r="BP459295" s="90"/>
    </row>
    <row r="459296" spans="68:68" customFormat="1">
      <c r="BP459296" s="90"/>
    </row>
    <row r="459297" spans="68:68" customFormat="1">
      <c r="BP459297" s="90"/>
    </row>
    <row r="459298" spans="68:68" customFormat="1">
      <c r="BP459298" s="90"/>
    </row>
    <row r="459299" spans="68:68" customFormat="1">
      <c r="BP459299" s="90"/>
    </row>
    <row r="459300" spans="68:68" customFormat="1">
      <c r="BP459300" s="90"/>
    </row>
    <row r="459301" spans="68:68" customFormat="1">
      <c r="BP459301" s="90"/>
    </row>
    <row r="459302" spans="68:68" customFormat="1">
      <c r="BP459302" s="90"/>
    </row>
    <row r="459303" spans="68:68" customFormat="1">
      <c r="BP459303" s="90"/>
    </row>
    <row r="459304" spans="68:68" customFormat="1">
      <c r="BP459304" s="90"/>
    </row>
    <row r="459305" spans="68:68" customFormat="1">
      <c r="BP459305" s="90"/>
    </row>
    <row r="459306" spans="68:68" customFormat="1">
      <c r="BP459306" s="90"/>
    </row>
    <row r="459307" spans="68:68" customFormat="1">
      <c r="BP459307" s="90"/>
    </row>
    <row r="459308" spans="68:68" customFormat="1">
      <c r="BP459308" s="90"/>
    </row>
    <row r="459309" spans="68:68" customFormat="1">
      <c r="BP459309" s="90"/>
    </row>
    <row r="459310" spans="68:68" customFormat="1">
      <c r="BP459310" s="90"/>
    </row>
    <row r="459311" spans="68:68" customFormat="1">
      <c r="BP459311" s="90"/>
    </row>
    <row r="459312" spans="68:68" customFormat="1">
      <c r="BP459312" s="90"/>
    </row>
    <row r="459313" spans="68:68" customFormat="1">
      <c r="BP459313" s="90"/>
    </row>
    <row r="459314" spans="68:68" customFormat="1">
      <c r="BP459314" s="90"/>
    </row>
    <row r="459315" spans="68:68" customFormat="1">
      <c r="BP459315" s="90"/>
    </row>
    <row r="459316" spans="68:68" customFormat="1">
      <c r="BP459316" s="90"/>
    </row>
    <row r="459317" spans="68:68" customFormat="1">
      <c r="BP459317" s="90"/>
    </row>
    <row r="459318" spans="68:68" customFormat="1">
      <c r="BP459318" s="90"/>
    </row>
    <row r="459319" spans="68:68" customFormat="1">
      <c r="BP459319" s="90"/>
    </row>
    <row r="459320" spans="68:68" customFormat="1">
      <c r="BP459320" s="90"/>
    </row>
    <row r="459321" spans="68:68" customFormat="1">
      <c r="BP459321" s="90"/>
    </row>
    <row r="459322" spans="68:68" customFormat="1">
      <c r="BP459322" s="90"/>
    </row>
    <row r="459323" spans="68:68" customFormat="1">
      <c r="BP459323" s="90"/>
    </row>
    <row r="459324" spans="68:68" customFormat="1">
      <c r="BP459324" s="90"/>
    </row>
    <row r="459325" spans="68:68" customFormat="1">
      <c r="BP459325" s="90"/>
    </row>
    <row r="459326" spans="68:68" customFormat="1">
      <c r="BP459326" s="90"/>
    </row>
    <row r="459327" spans="68:68" customFormat="1">
      <c r="BP459327" s="90"/>
    </row>
    <row r="459328" spans="68:68" customFormat="1">
      <c r="BP459328" s="90"/>
    </row>
    <row r="459329" spans="68:68" customFormat="1">
      <c r="BP459329" s="90"/>
    </row>
    <row r="459330" spans="68:68" customFormat="1">
      <c r="BP459330" s="90"/>
    </row>
    <row r="459331" spans="68:68" customFormat="1">
      <c r="BP459331" s="90"/>
    </row>
    <row r="459332" spans="68:68" customFormat="1">
      <c r="BP459332" s="90"/>
    </row>
    <row r="459333" spans="68:68" customFormat="1">
      <c r="BP459333" s="90"/>
    </row>
    <row r="459334" spans="68:68" customFormat="1">
      <c r="BP459334" s="90"/>
    </row>
    <row r="459335" spans="68:68" customFormat="1">
      <c r="BP459335" s="90"/>
    </row>
    <row r="459336" spans="68:68" customFormat="1">
      <c r="BP459336" s="90"/>
    </row>
    <row r="459337" spans="68:68" customFormat="1">
      <c r="BP459337" s="90"/>
    </row>
    <row r="459338" spans="68:68" customFormat="1">
      <c r="BP459338" s="90"/>
    </row>
    <row r="459339" spans="68:68" customFormat="1">
      <c r="BP459339" s="90"/>
    </row>
    <row r="459340" spans="68:68" customFormat="1">
      <c r="BP459340" s="90"/>
    </row>
    <row r="459341" spans="68:68" customFormat="1">
      <c r="BP459341" s="90"/>
    </row>
    <row r="459342" spans="68:68" customFormat="1">
      <c r="BP459342" s="90"/>
    </row>
    <row r="459343" spans="68:68" customFormat="1">
      <c r="BP459343" s="90"/>
    </row>
    <row r="459344" spans="68:68" customFormat="1">
      <c r="BP459344" s="90"/>
    </row>
    <row r="459345" spans="68:68" customFormat="1">
      <c r="BP459345" s="90"/>
    </row>
    <row r="459346" spans="68:68" customFormat="1">
      <c r="BP459346" s="90"/>
    </row>
    <row r="459347" spans="68:68" customFormat="1">
      <c r="BP459347" s="90"/>
    </row>
    <row r="459348" spans="68:68" customFormat="1">
      <c r="BP459348" s="90"/>
    </row>
    <row r="459349" spans="68:68" customFormat="1">
      <c r="BP459349" s="90"/>
    </row>
    <row r="459350" spans="68:68" customFormat="1">
      <c r="BP459350" s="90"/>
    </row>
    <row r="459351" spans="68:68" customFormat="1">
      <c r="BP459351" s="90"/>
    </row>
    <row r="459352" spans="68:68" customFormat="1">
      <c r="BP459352" s="90"/>
    </row>
    <row r="459353" spans="68:68" customFormat="1">
      <c r="BP459353" s="90"/>
    </row>
    <row r="459354" spans="68:68" customFormat="1">
      <c r="BP459354" s="90"/>
    </row>
    <row r="459355" spans="68:68" customFormat="1">
      <c r="BP459355" s="90"/>
    </row>
    <row r="459356" spans="68:68" customFormat="1">
      <c r="BP459356" s="90"/>
    </row>
    <row r="459357" spans="68:68" customFormat="1">
      <c r="BP459357" s="90"/>
    </row>
    <row r="459358" spans="68:68" customFormat="1">
      <c r="BP459358" s="90"/>
    </row>
    <row r="459359" spans="68:68" customFormat="1">
      <c r="BP459359" s="90"/>
    </row>
    <row r="459360" spans="68:68" customFormat="1">
      <c r="BP459360" s="90"/>
    </row>
    <row r="459361" spans="68:68" customFormat="1">
      <c r="BP459361" s="90"/>
    </row>
    <row r="459362" spans="68:68" customFormat="1">
      <c r="BP459362" s="90"/>
    </row>
    <row r="459363" spans="68:68" customFormat="1">
      <c r="BP459363" s="90"/>
    </row>
    <row r="459364" spans="68:68" customFormat="1">
      <c r="BP459364" s="90"/>
    </row>
    <row r="459365" spans="68:68" customFormat="1">
      <c r="BP459365" s="90"/>
    </row>
    <row r="459366" spans="68:68" customFormat="1">
      <c r="BP459366" s="90"/>
    </row>
    <row r="459367" spans="68:68" customFormat="1">
      <c r="BP459367" s="90"/>
    </row>
    <row r="459368" spans="68:68" customFormat="1">
      <c r="BP459368" s="90"/>
    </row>
    <row r="459369" spans="68:68" customFormat="1">
      <c r="BP459369" s="90"/>
    </row>
    <row r="459370" spans="68:68" customFormat="1">
      <c r="BP459370" s="90"/>
    </row>
    <row r="459371" spans="68:68" customFormat="1">
      <c r="BP459371" s="90"/>
    </row>
    <row r="459372" spans="68:68" customFormat="1">
      <c r="BP459372" s="90"/>
    </row>
    <row r="459373" spans="68:68" customFormat="1">
      <c r="BP459373" s="90"/>
    </row>
    <row r="459374" spans="68:68" customFormat="1">
      <c r="BP459374" s="90"/>
    </row>
    <row r="459375" spans="68:68" customFormat="1">
      <c r="BP459375" s="90"/>
    </row>
    <row r="459376" spans="68:68" customFormat="1">
      <c r="BP459376" s="90"/>
    </row>
    <row r="459377" spans="68:68" customFormat="1">
      <c r="BP459377" s="90"/>
    </row>
    <row r="459378" spans="68:68" customFormat="1">
      <c r="BP459378" s="90"/>
    </row>
    <row r="459379" spans="68:68" customFormat="1">
      <c r="BP459379" s="90"/>
    </row>
    <row r="459380" spans="68:68" customFormat="1">
      <c r="BP459380" s="90"/>
    </row>
    <row r="459381" spans="68:68" customFormat="1">
      <c r="BP459381" s="90"/>
    </row>
    <row r="459382" spans="68:68" customFormat="1">
      <c r="BP459382" s="90"/>
    </row>
    <row r="459383" spans="68:68" customFormat="1">
      <c r="BP459383" s="90"/>
    </row>
    <row r="459384" spans="68:68" customFormat="1">
      <c r="BP459384" s="90"/>
    </row>
    <row r="459385" spans="68:68" customFormat="1">
      <c r="BP459385" s="90"/>
    </row>
    <row r="459386" spans="68:68" customFormat="1">
      <c r="BP459386" s="90"/>
    </row>
    <row r="459387" spans="68:68" customFormat="1">
      <c r="BP459387" s="90"/>
    </row>
    <row r="459388" spans="68:68" customFormat="1">
      <c r="BP459388" s="90"/>
    </row>
    <row r="459389" spans="68:68" customFormat="1">
      <c r="BP459389" s="90"/>
    </row>
    <row r="459390" spans="68:68" customFormat="1">
      <c r="BP459390" s="90"/>
    </row>
    <row r="459391" spans="68:68" customFormat="1">
      <c r="BP459391" s="90"/>
    </row>
    <row r="459392" spans="68:68" customFormat="1">
      <c r="BP459392" s="90"/>
    </row>
    <row r="459393" spans="68:68" customFormat="1">
      <c r="BP459393" s="90"/>
    </row>
    <row r="459394" spans="68:68" customFormat="1">
      <c r="BP459394" s="90"/>
    </row>
    <row r="459395" spans="68:68" customFormat="1">
      <c r="BP459395" s="90"/>
    </row>
    <row r="459396" spans="68:68" customFormat="1">
      <c r="BP459396" s="90"/>
    </row>
    <row r="459397" spans="68:68" customFormat="1">
      <c r="BP459397" s="90"/>
    </row>
    <row r="459398" spans="68:68" customFormat="1">
      <c r="BP459398" s="90"/>
    </row>
    <row r="459399" spans="68:68" customFormat="1">
      <c r="BP459399" s="90"/>
    </row>
    <row r="459400" spans="68:68" customFormat="1">
      <c r="BP459400" s="90"/>
    </row>
    <row r="459401" spans="68:68" customFormat="1">
      <c r="BP459401" s="90"/>
    </row>
    <row r="459402" spans="68:68" customFormat="1">
      <c r="BP459402" s="90"/>
    </row>
    <row r="459403" spans="68:68" customFormat="1">
      <c r="BP459403" s="90"/>
    </row>
    <row r="459404" spans="68:68" customFormat="1">
      <c r="BP459404" s="90"/>
    </row>
    <row r="459405" spans="68:68" customFormat="1">
      <c r="BP459405" s="90"/>
    </row>
    <row r="459406" spans="68:68" customFormat="1">
      <c r="BP459406" s="90"/>
    </row>
    <row r="459407" spans="68:68" customFormat="1">
      <c r="BP459407" s="90"/>
    </row>
    <row r="459408" spans="68:68" customFormat="1">
      <c r="BP459408" s="90"/>
    </row>
    <row r="459409" spans="68:68" customFormat="1">
      <c r="BP459409" s="90"/>
    </row>
    <row r="459410" spans="68:68" customFormat="1">
      <c r="BP459410" s="90"/>
    </row>
    <row r="459411" spans="68:68" customFormat="1">
      <c r="BP459411" s="90"/>
    </row>
    <row r="459412" spans="68:68" customFormat="1">
      <c r="BP459412" s="90"/>
    </row>
    <row r="459413" spans="68:68" customFormat="1">
      <c r="BP459413" s="90"/>
    </row>
    <row r="459414" spans="68:68" customFormat="1">
      <c r="BP459414" s="90"/>
    </row>
    <row r="459415" spans="68:68" customFormat="1">
      <c r="BP459415" s="90"/>
    </row>
    <row r="459416" spans="68:68" customFormat="1">
      <c r="BP459416" s="90"/>
    </row>
    <row r="459417" spans="68:68" customFormat="1">
      <c r="BP459417" s="90"/>
    </row>
    <row r="459418" spans="68:68" customFormat="1">
      <c r="BP459418" s="90"/>
    </row>
    <row r="459419" spans="68:68" customFormat="1">
      <c r="BP459419" s="90"/>
    </row>
    <row r="459420" spans="68:68" customFormat="1">
      <c r="BP459420" s="90"/>
    </row>
    <row r="459421" spans="68:68" customFormat="1">
      <c r="BP459421" s="90"/>
    </row>
    <row r="459422" spans="68:68" customFormat="1">
      <c r="BP459422" s="90"/>
    </row>
    <row r="459423" spans="68:68" customFormat="1">
      <c r="BP459423" s="90"/>
    </row>
    <row r="459424" spans="68:68" customFormat="1">
      <c r="BP459424" s="90"/>
    </row>
    <row r="459425" spans="68:68" customFormat="1">
      <c r="BP459425" s="90"/>
    </row>
    <row r="459426" spans="68:68" customFormat="1">
      <c r="BP459426" s="90"/>
    </row>
    <row r="459427" spans="68:68" customFormat="1">
      <c r="BP459427" s="90"/>
    </row>
    <row r="459428" spans="68:68" customFormat="1">
      <c r="BP459428" s="90"/>
    </row>
    <row r="459429" spans="68:68" customFormat="1">
      <c r="BP459429" s="90"/>
    </row>
    <row r="459430" spans="68:68" customFormat="1">
      <c r="BP459430" s="90"/>
    </row>
    <row r="459431" spans="68:68" customFormat="1">
      <c r="BP459431" s="90"/>
    </row>
    <row r="459432" spans="68:68" customFormat="1">
      <c r="BP459432" s="90"/>
    </row>
    <row r="459433" spans="68:68" customFormat="1">
      <c r="BP459433" s="90"/>
    </row>
    <row r="459434" spans="68:68" customFormat="1">
      <c r="BP459434" s="90"/>
    </row>
    <row r="459435" spans="68:68" customFormat="1">
      <c r="BP459435" s="90"/>
    </row>
    <row r="459436" spans="68:68" customFormat="1">
      <c r="BP459436" s="90"/>
    </row>
    <row r="459437" spans="68:68" customFormat="1">
      <c r="BP459437" s="90"/>
    </row>
    <row r="459438" spans="68:68" customFormat="1">
      <c r="BP459438" s="90"/>
    </row>
    <row r="459439" spans="68:68" customFormat="1">
      <c r="BP459439" s="90"/>
    </row>
    <row r="459440" spans="68:68" customFormat="1">
      <c r="BP459440" s="90"/>
    </row>
    <row r="459441" spans="68:68" customFormat="1">
      <c r="BP459441" s="90"/>
    </row>
    <row r="459442" spans="68:68" customFormat="1">
      <c r="BP459442" s="90"/>
    </row>
    <row r="459443" spans="68:68" customFormat="1">
      <c r="BP459443" s="90"/>
    </row>
    <row r="459444" spans="68:68" customFormat="1">
      <c r="BP459444" s="90"/>
    </row>
    <row r="459445" spans="68:68" customFormat="1">
      <c r="BP459445" s="90"/>
    </row>
    <row r="459446" spans="68:68" customFormat="1">
      <c r="BP459446" s="90"/>
    </row>
    <row r="459447" spans="68:68" customFormat="1">
      <c r="BP459447" s="90"/>
    </row>
    <row r="459448" spans="68:68" customFormat="1">
      <c r="BP459448" s="90"/>
    </row>
    <row r="459449" spans="68:68" customFormat="1">
      <c r="BP459449" s="90"/>
    </row>
    <row r="459450" spans="68:68" customFormat="1">
      <c r="BP459450" s="90"/>
    </row>
    <row r="459451" spans="68:68" customFormat="1">
      <c r="BP459451" s="90"/>
    </row>
    <row r="459452" spans="68:68" customFormat="1">
      <c r="BP459452" s="90"/>
    </row>
    <row r="459453" spans="68:68" customFormat="1">
      <c r="BP459453" s="90"/>
    </row>
    <row r="459454" spans="68:68" customFormat="1">
      <c r="BP459454" s="90"/>
    </row>
    <row r="459455" spans="68:68" customFormat="1">
      <c r="BP459455" s="90"/>
    </row>
    <row r="459456" spans="68:68" customFormat="1">
      <c r="BP459456" s="90"/>
    </row>
    <row r="459457" spans="68:68" customFormat="1">
      <c r="BP459457" s="90"/>
    </row>
    <row r="459458" spans="68:68" customFormat="1">
      <c r="BP459458" s="90"/>
    </row>
    <row r="459459" spans="68:68" customFormat="1">
      <c r="BP459459" s="90"/>
    </row>
    <row r="459460" spans="68:68" customFormat="1">
      <c r="BP459460" s="90"/>
    </row>
    <row r="459461" spans="68:68" customFormat="1">
      <c r="BP459461" s="90"/>
    </row>
    <row r="459462" spans="68:68" customFormat="1">
      <c r="BP459462" s="90"/>
    </row>
    <row r="459463" spans="68:68" customFormat="1">
      <c r="BP459463" s="90"/>
    </row>
    <row r="459464" spans="68:68" customFormat="1">
      <c r="BP459464" s="90"/>
    </row>
    <row r="459465" spans="68:68" customFormat="1">
      <c r="BP459465" s="90"/>
    </row>
    <row r="459466" spans="68:68" customFormat="1">
      <c r="BP459466" s="90"/>
    </row>
    <row r="459467" spans="68:68" customFormat="1">
      <c r="BP459467" s="90"/>
    </row>
    <row r="459468" spans="68:68" customFormat="1">
      <c r="BP459468" s="90"/>
    </row>
    <row r="459469" spans="68:68" customFormat="1">
      <c r="BP459469" s="90"/>
    </row>
    <row r="459470" spans="68:68" customFormat="1">
      <c r="BP459470" s="90"/>
    </row>
    <row r="459471" spans="68:68" customFormat="1">
      <c r="BP459471" s="90"/>
    </row>
    <row r="459472" spans="68:68" customFormat="1">
      <c r="BP459472" s="90"/>
    </row>
    <row r="459473" spans="68:68" customFormat="1">
      <c r="BP459473" s="90"/>
    </row>
    <row r="459474" spans="68:68" customFormat="1">
      <c r="BP459474" s="90"/>
    </row>
    <row r="459475" spans="68:68" customFormat="1">
      <c r="BP459475" s="90"/>
    </row>
    <row r="459476" spans="68:68" customFormat="1">
      <c r="BP459476" s="90"/>
    </row>
    <row r="459477" spans="68:68" customFormat="1">
      <c r="BP459477" s="90"/>
    </row>
    <row r="459478" spans="68:68" customFormat="1">
      <c r="BP459478" s="90"/>
    </row>
    <row r="459479" spans="68:68" customFormat="1">
      <c r="BP459479" s="90"/>
    </row>
    <row r="459480" spans="68:68" customFormat="1">
      <c r="BP459480" s="90"/>
    </row>
    <row r="459481" spans="68:68" customFormat="1">
      <c r="BP459481" s="90"/>
    </row>
    <row r="459482" spans="68:68" customFormat="1">
      <c r="BP459482" s="90"/>
    </row>
    <row r="459483" spans="68:68" customFormat="1">
      <c r="BP459483" s="90"/>
    </row>
    <row r="459484" spans="68:68" customFormat="1">
      <c r="BP459484" s="90"/>
    </row>
    <row r="459485" spans="68:68" customFormat="1">
      <c r="BP459485" s="90"/>
    </row>
    <row r="459486" spans="68:68" customFormat="1">
      <c r="BP459486" s="90"/>
    </row>
    <row r="459487" spans="68:68" customFormat="1">
      <c r="BP459487" s="90"/>
    </row>
    <row r="459488" spans="68:68" customFormat="1">
      <c r="BP459488" s="90"/>
    </row>
    <row r="459489" spans="68:68" customFormat="1">
      <c r="BP459489" s="90"/>
    </row>
    <row r="459490" spans="68:68" customFormat="1">
      <c r="BP459490" s="90"/>
    </row>
    <row r="459491" spans="68:68" customFormat="1">
      <c r="BP459491" s="90"/>
    </row>
    <row r="459492" spans="68:68" customFormat="1">
      <c r="BP459492" s="90"/>
    </row>
    <row r="459493" spans="68:68" customFormat="1">
      <c r="BP459493" s="90"/>
    </row>
    <row r="459494" spans="68:68" customFormat="1">
      <c r="BP459494" s="90"/>
    </row>
    <row r="459495" spans="68:68" customFormat="1">
      <c r="BP459495" s="90"/>
    </row>
    <row r="459496" spans="68:68" customFormat="1">
      <c r="BP459496" s="90"/>
    </row>
    <row r="459497" spans="68:68" customFormat="1">
      <c r="BP459497" s="90"/>
    </row>
    <row r="459498" spans="68:68" customFormat="1">
      <c r="BP459498" s="90"/>
    </row>
    <row r="459499" spans="68:68" customFormat="1">
      <c r="BP459499" s="90"/>
    </row>
    <row r="459500" spans="68:68" customFormat="1">
      <c r="BP459500" s="90"/>
    </row>
    <row r="459501" spans="68:68" customFormat="1">
      <c r="BP459501" s="90"/>
    </row>
    <row r="459502" spans="68:68" customFormat="1">
      <c r="BP459502" s="90"/>
    </row>
    <row r="459503" spans="68:68" customFormat="1">
      <c r="BP459503" s="90"/>
    </row>
    <row r="459504" spans="68:68" customFormat="1">
      <c r="BP459504" s="90"/>
    </row>
    <row r="459505" spans="68:68" customFormat="1">
      <c r="BP459505" s="90"/>
    </row>
    <row r="459506" spans="68:68" customFormat="1">
      <c r="BP459506" s="90"/>
    </row>
    <row r="459507" spans="68:68" customFormat="1">
      <c r="BP459507" s="90"/>
    </row>
    <row r="459508" spans="68:68" customFormat="1">
      <c r="BP459508" s="90"/>
    </row>
    <row r="459509" spans="68:68" customFormat="1">
      <c r="BP459509" s="90"/>
    </row>
    <row r="459510" spans="68:68" customFormat="1">
      <c r="BP459510" s="90"/>
    </row>
    <row r="459511" spans="68:68" customFormat="1">
      <c r="BP459511" s="90"/>
    </row>
    <row r="459512" spans="68:68" customFormat="1">
      <c r="BP459512" s="90"/>
    </row>
    <row r="459513" spans="68:68" customFormat="1">
      <c r="BP459513" s="90"/>
    </row>
    <row r="459514" spans="68:68" customFormat="1">
      <c r="BP459514" s="90"/>
    </row>
    <row r="459515" spans="68:68" customFormat="1">
      <c r="BP459515" s="90"/>
    </row>
    <row r="459516" spans="68:68" customFormat="1">
      <c r="BP459516" s="90"/>
    </row>
    <row r="459517" spans="68:68" customFormat="1">
      <c r="BP459517" s="90"/>
    </row>
    <row r="459518" spans="68:68" customFormat="1">
      <c r="BP459518" s="90"/>
    </row>
    <row r="459519" spans="68:68" customFormat="1">
      <c r="BP459519" s="90"/>
    </row>
    <row r="459520" spans="68:68" customFormat="1">
      <c r="BP459520" s="90"/>
    </row>
    <row r="459521" spans="68:68" customFormat="1">
      <c r="BP459521" s="90"/>
    </row>
    <row r="459522" spans="68:68" customFormat="1">
      <c r="BP459522" s="90"/>
    </row>
    <row r="459523" spans="68:68" customFormat="1">
      <c r="BP459523" s="90"/>
    </row>
    <row r="459524" spans="68:68" customFormat="1">
      <c r="BP459524" s="90"/>
    </row>
    <row r="459525" spans="68:68" customFormat="1">
      <c r="BP459525" s="90"/>
    </row>
    <row r="459526" spans="68:68" customFormat="1">
      <c r="BP459526" s="90"/>
    </row>
    <row r="459527" spans="68:68" customFormat="1">
      <c r="BP459527" s="90"/>
    </row>
    <row r="459528" spans="68:68" customFormat="1">
      <c r="BP459528" s="90"/>
    </row>
    <row r="459529" spans="68:68" customFormat="1">
      <c r="BP459529" s="90"/>
    </row>
    <row r="459530" spans="68:68" customFormat="1">
      <c r="BP459530" s="90"/>
    </row>
    <row r="459531" spans="68:68" customFormat="1">
      <c r="BP459531" s="90"/>
    </row>
    <row r="459532" spans="68:68" customFormat="1">
      <c r="BP459532" s="90"/>
    </row>
    <row r="459533" spans="68:68" customFormat="1">
      <c r="BP459533" s="90"/>
    </row>
    <row r="459534" spans="68:68" customFormat="1">
      <c r="BP459534" s="90"/>
    </row>
    <row r="459535" spans="68:68" customFormat="1">
      <c r="BP459535" s="90"/>
    </row>
    <row r="459536" spans="68:68" customFormat="1">
      <c r="BP459536" s="90"/>
    </row>
    <row r="459537" spans="68:68" customFormat="1">
      <c r="BP459537" s="90"/>
    </row>
    <row r="459538" spans="68:68" customFormat="1">
      <c r="BP459538" s="90"/>
    </row>
    <row r="459539" spans="68:68" customFormat="1">
      <c r="BP459539" s="90"/>
    </row>
    <row r="459540" spans="68:68" customFormat="1">
      <c r="BP459540" s="90"/>
    </row>
    <row r="459541" spans="68:68" customFormat="1">
      <c r="BP459541" s="90"/>
    </row>
    <row r="459542" spans="68:68" customFormat="1">
      <c r="BP459542" s="90"/>
    </row>
    <row r="459543" spans="68:68" customFormat="1">
      <c r="BP459543" s="90"/>
    </row>
    <row r="459544" spans="68:68" customFormat="1">
      <c r="BP459544" s="90"/>
    </row>
    <row r="459545" spans="68:68" customFormat="1">
      <c r="BP459545" s="90"/>
    </row>
    <row r="459546" spans="68:68" customFormat="1">
      <c r="BP459546" s="90"/>
    </row>
    <row r="459547" spans="68:68" customFormat="1">
      <c r="BP459547" s="90"/>
    </row>
    <row r="459548" spans="68:68" customFormat="1">
      <c r="BP459548" s="90"/>
    </row>
    <row r="459549" spans="68:68" customFormat="1">
      <c r="BP459549" s="90"/>
    </row>
    <row r="459550" spans="68:68" customFormat="1">
      <c r="BP459550" s="90"/>
    </row>
    <row r="459551" spans="68:68" customFormat="1">
      <c r="BP459551" s="90"/>
    </row>
    <row r="459552" spans="68:68" customFormat="1">
      <c r="BP459552" s="90"/>
    </row>
    <row r="459553" spans="68:68" customFormat="1">
      <c r="BP459553" s="90"/>
    </row>
    <row r="459554" spans="68:68" customFormat="1">
      <c r="BP459554" s="90"/>
    </row>
    <row r="459555" spans="68:68" customFormat="1">
      <c r="BP459555" s="90"/>
    </row>
    <row r="459556" spans="68:68" customFormat="1">
      <c r="BP459556" s="90"/>
    </row>
    <row r="459557" spans="68:68" customFormat="1">
      <c r="BP459557" s="90"/>
    </row>
    <row r="459558" spans="68:68" customFormat="1">
      <c r="BP459558" s="90"/>
    </row>
    <row r="459559" spans="68:68" customFormat="1">
      <c r="BP459559" s="90"/>
    </row>
    <row r="459560" spans="68:68" customFormat="1">
      <c r="BP459560" s="90"/>
    </row>
    <row r="459561" spans="68:68" customFormat="1">
      <c r="BP459561" s="90"/>
    </row>
    <row r="459562" spans="68:68" customFormat="1">
      <c r="BP459562" s="90"/>
    </row>
    <row r="459563" spans="68:68" customFormat="1">
      <c r="BP459563" s="90"/>
    </row>
    <row r="459564" spans="68:68" customFormat="1">
      <c r="BP459564" s="90"/>
    </row>
    <row r="459565" spans="68:68" customFormat="1">
      <c r="BP459565" s="90"/>
    </row>
    <row r="459566" spans="68:68" customFormat="1">
      <c r="BP459566" s="90"/>
    </row>
    <row r="459567" spans="68:68" customFormat="1">
      <c r="BP459567" s="90"/>
    </row>
    <row r="459568" spans="68:68" customFormat="1">
      <c r="BP459568" s="90"/>
    </row>
    <row r="459569" spans="68:68" customFormat="1">
      <c r="BP459569" s="90"/>
    </row>
    <row r="459570" spans="68:68" customFormat="1">
      <c r="BP459570" s="90"/>
    </row>
    <row r="459571" spans="68:68" customFormat="1">
      <c r="BP459571" s="90"/>
    </row>
    <row r="459572" spans="68:68" customFormat="1">
      <c r="BP459572" s="90"/>
    </row>
    <row r="459573" spans="68:68" customFormat="1">
      <c r="BP459573" s="90"/>
    </row>
    <row r="459574" spans="68:68" customFormat="1">
      <c r="BP459574" s="90"/>
    </row>
    <row r="459575" spans="68:68" customFormat="1">
      <c r="BP459575" s="90"/>
    </row>
    <row r="459576" spans="68:68" customFormat="1">
      <c r="BP459576" s="90"/>
    </row>
    <row r="459577" spans="68:68" customFormat="1">
      <c r="BP459577" s="90"/>
    </row>
    <row r="459578" spans="68:68" customFormat="1">
      <c r="BP459578" s="90"/>
    </row>
    <row r="459579" spans="68:68" customFormat="1">
      <c r="BP459579" s="90"/>
    </row>
    <row r="459580" spans="68:68" customFormat="1">
      <c r="BP459580" s="90"/>
    </row>
    <row r="459581" spans="68:68" customFormat="1">
      <c r="BP459581" s="90"/>
    </row>
    <row r="459582" spans="68:68" customFormat="1">
      <c r="BP459582" s="90"/>
    </row>
    <row r="459583" spans="68:68" customFormat="1">
      <c r="BP459583" s="90"/>
    </row>
    <row r="459584" spans="68:68" customFormat="1">
      <c r="BP459584" s="90"/>
    </row>
    <row r="459585" spans="68:68" customFormat="1">
      <c r="BP459585" s="90"/>
    </row>
    <row r="459586" spans="68:68" customFormat="1">
      <c r="BP459586" s="90"/>
    </row>
    <row r="459587" spans="68:68" customFormat="1">
      <c r="BP459587" s="90"/>
    </row>
    <row r="459588" spans="68:68" customFormat="1">
      <c r="BP459588" s="90"/>
    </row>
    <row r="459589" spans="68:68" customFormat="1">
      <c r="BP459589" s="90"/>
    </row>
    <row r="459590" spans="68:68" customFormat="1">
      <c r="BP459590" s="90"/>
    </row>
    <row r="459591" spans="68:68" customFormat="1">
      <c r="BP459591" s="90"/>
    </row>
    <row r="459592" spans="68:68" customFormat="1">
      <c r="BP459592" s="90"/>
    </row>
    <row r="459593" spans="68:68" customFormat="1">
      <c r="BP459593" s="90"/>
    </row>
    <row r="459594" spans="68:68" customFormat="1">
      <c r="BP459594" s="90"/>
    </row>
    <row r="459595" spans="68:68" customFormat="1">
      <c r="BP459595" s="90"/>
    </row>
    <row r="459596" spans="68:68" customFormat="1">
      <c r="BP459596" s="90"/>
    </row>
    <row r="459597" spans="68:68" customFormat="1">
      <c r="BP459597" s="90"/>
    </row>
    <row r="459598" spans="68:68" customFormat="1">
      <c r="BP459598" s="90"/>
    </row>
    <row r="459599" spans="68:68" customFormat="1">
      <c r="BP459599" s="90"/>
    </row>
    <row r="459600" spans="68:68" customFormat="1">
      <c r="BP459600" s="90"/>
    </row>
    <row r="459601" spans="68:68" customFormat="1">
      <c r="BP459601" s="90"/>
    </row>
    <row r="459602" spans="68:68" customFormat="1">
      <c r="BP459602" s="90"/>
    </row>
    <row r="459603" spans="68:68" customFormat="1">
      <c r="BP459603" s="90"/>
    </row>
    <row r="459604" spans="68:68" customFormat="1">
      <c r="BP459604" s="90"/>
    </row>
    <row r="459605" spans="68:68" customFormat="1">
      <c r="BP459605" s="90"/>
    </row>
    <row r="459606" spans="68:68" customFormat="1">
      <c r="BP459606" s="90"/>
    </row>
    <row r="459607" spans="68:68" customFormat="1">
      <c r="BP459607" s="90"/>
    </row>
    <row r="459608" spans="68:68" customFormat="1">
      <c r="BP459608" s="90"/>
    </row>
    <row r="459609" spans="68:68" customFormat="1">
      <c r="BP459609" s="90"/>
    </row>
    <row r="459610" spans="68:68" customFormat="1">
      <c r="BP459610" s="90"/>
    </row>
    <row r="459611" spans="68:68" customFormat="1">
      <c r="BP459611" s="90"/>
    </row>
    <row r="459612" spans="68:68" customFormat="1">
      <c r="BP459612" s="90"/>
    </row>
    <row r="459613" spans="68:68" customFormat="1">
      <c r="BP459613" s="90"/>
    </row>
    <row r="459614" spans="68:68" customFormat="1">
      <c r="BP459614" s="90"/>
    </row>
    <row r="459615" spans="68:68" customFormat="1">
      <c r="BP459615" s="90"/>
    </row>
    <row r="459616" spans="68:68" customFormat="1">
      <c r="BP459616" s="90"/>
    </row>
    <row r="459617" spans="68:68" customFormat="1">
      <c r="BP459617" s="90"/>
    </row>
    <row r="459618" spans="68:68" customFormat="1">
      <c r="BP459618" s="90"/>
    </row>
    <row r="459619" spans="68:68" customFormat="1">
      <c r="BP459619" s="90"/>
    </row>
    <row r="459620" spans="68:68" customFormat="1">
      <c r="BP459620" s="90"/>
    </row>
    <row r="459621" spans="68:68" customFormat="1">
      <c r="BP459621" s="90"/>
    </row>
    <row r="459622" spans="68:68" customFormat="1">
      <c r="BP459622" s="90"/>
    </row>
    <row r="459623" spans="68:68" customFormat="1">
      <c r="BP459623" s="90"/>
    </row>
    <row r="459624" spans="68:68" customFormat="1">
      <c r="BP459624" s="90"/>
    </row>
    <row r="459625" spans="68:68" customFormat="1">
      <c r="BP459625" s="90"/>
    </row>
    <row r="459626" spans="68:68" customFormat="1">
      <c r="BP459626" s="90"/>
    </row>
    <row r="459627" spans="68:68" customFormat="1">
      <c r="BP459627" s="90"/>
    </row>
    <row r="459628" spans="68:68" customFormat="1">
      <c r="BP459628" s="90"/>
    </row>
    <row r="459629" spans="68:68" customFormat="1">
      <c r="BP459629" s="90"/>
    </row>
    <row r="459630" spans="68:68" customFormat="1">
      <c r="BP459630" s="90"/>
    </row>
    <row r="459631" spans="68:68" customFormat="1">
      <c r="BP459631" s="90"/>
    </row>
    <row r="459632" spans="68:68" customFormat="1">
      <c r="BP459632" s="90"/>
    </row>
    <row r="459633" spans="68:68" customFormat="1">
      <c r="BP459633" s="90"/>
    </row>
    <row r="459634" spans="68:68" customFormat="1">
      <c r="BP459634" s="90"/>
    </row>
    <row r="459635" spans="68:68" customFormat="1">
      <c r="BP459635" s="90"/>
    </row>
    <row r="459636" spans="68:68" customFormat="1">
      <c r="BP459636" s="90"/>
    </row>
    <row r="459637" spans="68:68" customFormat="1">
      <c r="BP459637" s="90"/>
    </row>
    <row r="459638" spans="68:68" customFormat="1">
      <c r="BP459638" s="90"/>
    </row>
    <row r="459639" spans="68:68" customFormat="1">
      <c r="BP459639" s="90"/>
    </row>
    <row r="459640" spans="68:68" customFormat="1">
      <c r="BP459640" s="90"/>
    </row>
    <row r="459641" spans="68:68" customFormat="1">
      <c r="BP459641" s="90"/>
    </row>
    <row r="459642" spans="68:68" customFormat="1">
      <c r="BP459642" s="90"/>
    </row>
    <row r="459643" spans="68:68" customFormat="1">
      <c r="BP459643" s="90"/>
    </row>
    <row r="459644" spans="68:68" customFormat="1">
      <c r="BP459644" s="90"/>
    </row>
    <row r="459645" spans="68:68" customFormat="1">
      <c r="BP459645" s="90"/>
    </row>
    <row r="459646" spans="68:68" customFormat="1">
      <c r="BP459646" s="90"/>
    </row>
    <row r="459647" spans="68:68" customFormat="1">
      <c r="BP459647" s="90"/>
    </row>
    <row r="459648" spans="68:68" customFormat="1">
      <c r="BP459648" s="90"/>
    </row>
    <row r="459649" spans="68:68" customFormat="1">
      <c r="BP459649" s="90"/>
    </row>
    <row r="459650" spans="68:68" customFormat="1">
      <c r="BP459650" s="90"/>
    </row>
    <row r="459651" spans="68:68" customFormat="1">
      <c r="BP459651" s="90"/>
    </row>
    <row r="459652" spans="68:68" customFormat="1">
      <c r="BP459652" s="90"/>
    </row>
    <row r="459653" spans="68:68" customFormat="1">
      <c r="BP459653" s="90"/>
    </row>
    <row r="459654" spans="68:68" customFormat="1">
      <c r="BP459654" s="90"/>
    </row>
    <row r="459655" spans="68:68" customFormat="1">
      <c r="BP459655" s="90"/>
    </row>
    <row r="459656" spans="68:68" customFormat="1">
      <c r="BP459656" s="90"/>
    </row>
    <row r="459657" spans="68:68" customFormat="1">
      <c r="BP459657" s="90"/>
    </row>
    <row r="459658" spans="68:68" customFormat="1">
      <c r="BP459658" s="90"/>
    </row>
    <row r="459659" spans="68:68" customFormat="1">
      <c r="BP459659" s="90"/>
    </row>
    <row r="459660" spans="68:68" customFormat="1">
      <c r="BP459660" s="90"/>
    </row>
    <row r="459661" spans="68:68" customFormat="1">
      <c r="BP459661" s="90"/>
    </row>
    <row r="459662" spans="68:68" customFormat="1">
      <c r="BP459662" s="90"/>
    </row>
    <row r="459663" spans="68:68" customFormat="1">
      <c r="BP459663" s="90"/>
    </row>
    <row r="459664" spans="68:68" customFormat="1">
      <c r="BP459664" s="90"/>
    </row>
    <row r="459665" spans="68:68" customFormat="1">
      <c r="BP459665" s="90"/>
    </row>
    <row r="459666" spans="68:68" customFormat="1">
      <c r="BP459666" s="90"/>
    </row>
    <row r="459667" spans="68:68" customFormat="1">
      <c r="BP459667" s="90"/>
    </row>
    <row r="459668" spans="68:68" customFormat="1">
      <c r="BP459668" s="90"/>
    </row>
    <row r="459669" spans="68:68" customFormat="1">
      <c r="BP459669" s="90"/>
    </row>
    <row r="459670" spans="68:68" customFormat="1">
      <c r="BP459670" s="90"/>
    </row>
    <row r="459671" spans="68:68" customFormat="1">
      <c r="BP459671" s="90"/>
    </row>
    <row r="459672" spans="68:68" customFormat="1">
      <c r="BP459672" s="90"/>
    </row>
    <row r="459673" spans="68:68" customFormat="1">
      <c r="BP459673" s="90"/>
    </row>
    <row r="459674" spans="68:68" customFormat="1">
      <c r="BP459674" s="90"/>
    </row>
    <row r="459675" spans="68:68" customFormat="1">
      <c r="BP459675" s="90"/>
    </row>
    <row r="459676" spans="68:68" customFormat="1">
      <c r="BP459676" s="90"/>
    </row>
    <row r="459677" spans="68:68" customFormat="1">
      <c r="BP459677" s="90"/>
    </row>
    <row r="459678" spans="68:68" customFormat="1">
      <c r="BP459678" s="90"/>
    </row>
    <row r="459679" spans="68:68" customFormat="1">
      <c r="BP459679" s="90"/>
    </row>
    <row r="459680" spans="68:68" customFormat="1">
      <c r="BP459680" s="90"/>
    </row>
    <row r="459681" spans="68:68" customFormat="1">
      <c r="BP459681" s="90"/>
    </row>
    <row r="459682" spans="68:68" customFormat="1">
      <c r="BP459682" s="90"/>
    </row>
    <row r="459683" spans="68:68" customFormat="1">
      <c r="BP459683" s="90"/>
    </row>
    <row r="459684" spans="68:68" customFormat="1">
      <c r="BP459684" s="90"/>
    </row>
    <row r="459685" spans="68:68" customFormat="1">
      <c r="BP459685" s="90"/>
    </row>
    <row r="459686" spans="68:68" customFormat="1">
      <c r="BP459686" s="90"/>
    </row>
    <row r="459687" spans="68:68" customFormat="1">
      <c r="BP459687" s="90"/>
    </row>
    <row r="459688" spans="68:68" customFormat="1">
      <c r="BP459688" s="90"/>
    </row>
    <row r="459689" spans="68:68" customFormat="1">
      <c r="BP459689" s="90"/>
    </row>
    <row r="459690" spans="68:68" customFormat="1">
      <c r="BP459690" s="90"/>
    </row>
    <row r="459691" spans="68:68" customFormat="1">
      <c r="BP459691" s="90"/>
    </row>
    <row r="459692" spans="68:68" customFormat="1">
      <c r="BP459692" s="90"/>
    </row>
    <row r="459693" spans="68:68" customFormat="1">
      <c r="BP459693" s="90"/>
    </row>
    <row r="459694" spans="68:68" customFormat="1">
      <c r="BP459694" s="90"/>
    </row>
    <row r="459695" spans="68:68" customFormat="1">
      <c r="BP459695" s="90"/>
    </row>
    <row r="459696" spans="68:68" customFormat="1">
      <c r="BP459696" s="90"/>
    </row>
    <row r="459697" spans="68:68" customFormat="1">
      <c r="BP459697" s="90"/>
    </row>
    <row r="459698" spans="68:68" customFormat="1">
      <c r="BP459698" s="90"/>
    </row>
    <row r="459699" spans="68:68" customFormat="1">
      <c r="BP459699" s="90"/>
    </row>
    <row r="459700" spans="68:68" customFormat="1">
      <c r="BP459700" s="90"/>
    </row>
    <row r="459701" spans="68:68" customFormat="1">
      <c r="BP459701" s="90"/>
    </row>
    <row r="459702" spans="68:68" customFormat="1">
      <c r="BP459702" s="90"/>
    </row>
    <row r="459703" spans="68:68" customFormat="1">
      <c r="BP459703" s="90"/>
    </row>
    <row r="459704" spans="68:68" customFormat="1">
      <c r="BP459704" s="90"/>
    </row>
    <row r="459705" spans="68:68" customFormat="1">
      <c r="BP459705" s="90"/>
    </row>
    <row r="459706" spans="68:68" customFormat="1">
      <c r="BP459706" s="90"/>
    </row>
    <row r="459707" spans="68:68" customFormat="1">
      <c r="BP459707" s="90"/>
    </row>
    <row r="459708" spans="68:68" customFormat="1">
      <c r="BP459708" s="90"/>
    </row>
    <row r="459709" spans="68:68" customFormat="1">
      <c r="BP459709" s="90"/>
    </row>
    <row r="459710" spans="68:68" customFormat="1">
      <c r="BP459710" s="90"/>
    </row>
    <row r="459711" spans="68:68" customFormat="1">
      <c r="BP459711" s="90"/>
    </row>
    <row r="459712" spans="68:68" customFormat="1">
      <c r="BP459712" s="90"/>
    </row>
    <row r="459713" spans="68:68" customFormat="1">
      <c r="BP459713" s="90"/>
    </row>
    <row r="459714" spans="68:68" customFormat="1">
      <c r="BP459714" s="90"/>
    </row>
    <row r="459715" spans="68:68" customFormat="1">
      <c r="BP459715" s="90"/>
    </row>
    <row r="459716" spans="68:68" customFormat="1">
      <c r="BP459716" s="90"/>
    </row>
    <row r="459717" spans="68:68" customFormat="1">
      <c r="BP459717" s="90"/>
    </row>
    <row r="459718" spans="68:68" customFormat="1">
      <c r="BP459718" s="90"/>
    </row>
    <row r="459719" spans="68:68" customFormat="1">
      <c r="BP459719" s="90"/>
    </row>
    <row r="459720" spans="68:68" customFormat="1">
      <c r="BP459720" s="90"/>
    </row>
    <row r="459721" spans="68:68" customFormat="1">
      <c r="BP459721" s="90"/>
    </row>
    <row r="459722" spans="68:68" customFormat="1">
      <c r="BP459722" s="90"/>
    </row>
    <row r="459723" spans="68:68" customFormat="1">
      <c r="BP459723" s="90"/>
    </row>
    <row r="459724" spans="68:68" customFormat="1">
      <c r="BP459724" s="90"/>
    </row>
    <row r="459725" spans="68:68" customFormat="1">
      <c r="BP459725" s="90"/>
    </row>
    <row r="459726" spans="68:68" customFormat="1">
      <c r="BP459726" s="90"/>
    </row>
    <row r="459727" spans="68:68" customFormat="1">
      <c r="BP459727" s="90"/>
    </row>
    <row r="459728" spans="68:68" customFormat="1">
      <c r="BP459728" s="90"/>
    </row>
    <row r="459729" spans="68:68" customFormat="1">
      <c r="BP459729" s="90"/>
    </row>
    <row r="459730" spans="68:68" customFormat="1">
      <c r="BP459730" s="90"/>
    </row>
    <row r="459731" spans="68:68" customFormat="1">
      <c r="BP459731" s="90"/>
    </row>
    <row r="459732" spans="68:68" customFormat="1">
      <c r="BP459732" s="90"/>
    </row>
    <row r="459733" spans="68:68" customFormat="1">
      <c r="BP459733" s="90"/>
    </row>
    <row r="459734" spans="68:68" customFormat="1">
      <c r="BP459734" s="90"/>
    </row>
    <row r="459735" spans="68:68" customFormat="1">
      <c r="BP459735" s="90"/>
    </row>
    <row r="459736" spans="68:68" customFormat="1">
      <c r="BP459736" s="90"/>
    </row>
    <row r="459737" spans="68:68" customFormat="1">
      <c r="BP459737" s="90"/>
    </row>
    <row r="459738" spans="68:68" customFormat="1">
      <c r="BP459738" s="90"/>
    </row>
    <row r="459739" spans="68:68" customFormat="1">
      <c r="BP459739" s="90"/>
    </row>
    <row r="459740" spans="68:68" customFormat="1">
      <c r="BP459740" s="90"/>
    </row>
    <row r="459741" spans="68:68" customFormat="1">
      <c r="BP459741" s="90"/>
    </row>
    <row r="459742" spans="68:68" customFormat="1">
      <c r="BP459742" s="90"/>
    </row>
    <row r="459743" spans="68:68" customFormat="1">
      <c r="BP459743" s="90"/>
    </row>
    <row r="459744" spans="68:68" customFormat="1">
      <c r="BP459744" s="90"/>
    </row>
    <row r="459745" spans="68:68" customFormat="1">
      <c r="BP459745" s="90"/>
    </row>
    <row r="459746" spans="68:68" customFormat="1">
      <c r="BP459746" s="90"/>
    </row>
    <row r="459747" spans="68:68" customFormat="1">
      <c r="BP459747" s="90"/>
    </row>
    <row r="459748" spans="68:68" customFormat="1">
      <c r="BP459748" s="90"/>
    </row>
    <row r="459749" spans="68:68" customFormat="1">
      <c r="BP459749" s="90"/>
    </row>
    <row r="459750" spans="68:68" customFormat="1">
      <c r="BP459750" s="90"/>
    </row>
    <row r="459751" spans="68:68" customFormat="1">
      <c r="BP459751" s="90"/>
    </row>
    <row r="459752" spans="68:68" customFormat="1">
      <c r="BP459752" s="90"/>
    </row>
    <row r="459753" spans="68:68" customFormat="1">
      <c r="BP459753" s="90"/>
    </row>
    <row r="459754" spans="68:68" customFormat="1">
      <c r="BP459754" s="90"/>
    </row>
    <row r="459755" spans="68:68" customFormat="1">
      <c r="BP459755" s="90"/>
    </row>
    <row r="459756" spans="68:68" customFormat="1">
      <c r="BP459756" s="90"/>
    </row>
    <row r="459757" spans="68:68" customFormat="1">
      <c r="BP459757" s="90"/>
    </row>
    <row r="459758" spans="68:68" customFormat="1">
      <c r="BP459758" s="90"/>
    </row>
    <row r="459759" spans="68:68" customFormat="1">
      <c r="BP459759" s="90"/>
    </row>
    <row r="459760" spans="68:68" customFormat="1">
      <c r="BP459760" s="90"/>
    </row>
    <row r="459761" spans="68:68" customFormat="1">
      <c r="BP459761" s="90"/>
    </row>
    <row r="459762" spans="68:68" customFormat="1">
      <c r="BP459762" s="90"/>
    </row>
    <row r="459763" spans="68:68" customFormat="1">
      <c r="BP459763" s="90"/>
    </row>
    <row r="459764" spans="68:68" customFormat="1">
      <c r="BP459764" s="90"/>
    </row>
    <row r="459765" spans="68:68" customFormat="1">
      <c r="BP459765" s="90"/>
    </row>
    <row r="459766" spans="68:68" customFormat="1">
      <c r="BP459766" s="90"/>
    </row>
    <row r="459767" spans="68:68" customFormat="1">
      <c r="BP459767" s="90"/>
    </row>
    <row r="459768" spans="68:68" customFormat="1">
      <c r="BP459768" s="90"/>
    </row>
    <row r="459769" spans="68:68" customFormat="1">
      <c r="BP459769" s="90"/>
    </row>
    <row r="459770" spans="68:68" customFormat="1">
      <c r="BP459770" s="90"/>
    </row>
    <row r="459771" spans="68:68" customFormat="1">
      <c r="BP459771" s="90"/>
    </row>
    <row r="459772" spans="68:68" customFormat="1">
      <c r="BP459772" s="90"/>
    </row>
    <row r="459773" spans="68:68" customFormat="1">
      <c r="BP459773" s="90"/>
    </row>
    <row r="459774" spans="68:68" customFormat="1">
      <c r="BP459774" s="90"/>
    </row>
    <row r="459775" spans="68:68" customFormat="1">
      <c r="BP459775" s="90"/>
    </row>
    <row r="459776" spans="68:68" customFormat="1">
      <c r="BP459776" s="90"/>
    </row>
    <row r="459777" spans="68:68" customFormat="1">
      <c r="BP459777" s="90"/>
    </row>
    <row r="459778" spans="68:68" customFormat="1">
      <c r="BP459778" s="90"/>
    </row>
    <row r="459779" spans="68:68" customFormat="1">
      <c r="BP459779" s="90"/>
    </row>
    <row r="459780" spans="68:68" customFormat="1">
      <c r="BP459780" s="90"/>
    </row>
    <row r="459781" spans="68:68" customFormat="1">
      <c r="BP459781" s="90"/>
    </row>
    <row r="459782" spans="68:68" customFormat="1">
      <c r="BP459782" s="90"/>
    </row>
    <row r="459783" spans="68:68" customFormat="1">
      <c r="BP459783" s="90"/>
    </row>
    <row r="459784" spans="68:68" customFormat="1">
      <c r="BP459784" s="90"/>
    </row>
    <row r="459785" spans="68:68" customFormat="1">
      <c r="BP459785" s="90"/>
    </row>
    <row r="459786" spans="68:68" customFormat="1">
      <c r="BP459786" s="90"/>
    </row>
    <row r="459787" spans="68:68" customFormat="1">
      <c r="BP459787" s="90"/>
    </row>
    <row r="459788" spans="68:68" customFormat="1">
      <c r="BP459788" s="90"/>
    </row>
    <row r="459789" spans="68:68" customFormat="1">
      <c r="BP459789" s="90"/>
    </row>
    <row r="459790" spans="68:68" customFormat="1">
      <c r="BP459790" s="90"/>
    </row>
    <row r="459791" spans="68:68" customFormat="1">
      <c r="BP459791" s="90"/>
    </row>
    <row r="459792" spans="68:68" customFormat="1">
      <c r="BP459792" s="90"/>
    </row>
    <row r="459793" spans="68:68" customFormat="1">
      <c r="BP459793" s="90"/>
    </row>
    <row r="459794" spans="68:68" customFormat="1">
      <c r="BP459794" s="90"/>
    </row>
    <row r="459795" spans="68:68" customFormat="1">
      <c r="BP459795" s="90"/>
    </row>
    <row r="459796" spans="68:68" customFormat="1">
      <c r="BP459796" s="90"/>
    </row>
    <row r="459797" spans="68:68" customFormat="1">
      <c r="BP459797" s="90"/>
    </row>
    <row r="459798" spans="68:68" customFormat="1">
      <c r="BP459798" s="90"/>
    </row>
    <row r="459799" spans="68:68" customFormat="1">
      <c r="BP459799" s="90"/>
    </row>
    <row r="459800" spans="68:68" customFormat="1">
      <c r="BP459800" s="90"/>
    </row>
    <row r="459801" spans="68:68" customFormat="1">
      <c r="BP459801" s="90"/>
    </row>
    <row r="459802" spans="68:68" customFormat="1">
      <c r="BP459802" s="90"/>
    </row>
    <row r="459803" spans="68:68" customFormat="1">
      <c r="BP459803" s="90"/>
    </row>
    <row r="459804" spans="68:68" customFormat="1">
      <c r="BP459804" s="90"/>
    </row>
    <row r="459805" spans="68:68" customFormat="1">
      <c r="BP459805" s="90"/>
    </row>
    <row r="459806" spans="68:68" customFormat="1">
      <c r="BP459806" s="90"/>
    </row>
    <row r="459807" spans="68:68" customFormat="1">
      <c r="BP459807" s="90"/>
    </row>
    <row r="459808" spans="68:68" customFormat="1">
      <c r="BP459808" s="90"/>
    </row>
    <row r="459809" spans="68:68" customFormat="1">
      <c r="BP459809" s="90"/>
    </row>
    <row r="459810" spans="68:68" customFormat="1">
      <c r="BP459810" s="90"/>
    </row>
    <row r="459811" spans="68:68" customFormat="1">
      <c r="BP459811" s="90"/>
    </row>
    <row r="459812" spans="68:68" customFormat="1">
      <c r="BP459812" s="90"/>
    </row>
    <row r="459813" spans="68:68" customFormat="1">
      <c r="BP459813" s="90"/>
    </row>
    <row r="459814" spans="68:68" customFormat="1">
      <c r="BP459814" s="90"/>
    </row>
    <row r="459815" spans="68:68" customFormat="1">
      <c r="BP459815" s="90"/>
    </row>
    <row r="459816" spans="68:68" customFormat="1">
      <c r="BP459816" s="90"/>
    </row>
    <row r="459817" spans="68:68" customFormat="1">
      <c r="BP459817" s="90"/>
    </row>
    <row r="459818" spans="68:68" customFormat="1">
      <c r="BP459818" s="90"/>
    </row>
    <row r="459819" spans="68:68" customFormat="1">
      <c r="BP459819" s="90"/>
    </row>
    <row r="459820" spans="68:68" customFormat="1">
      <c r="BP459820" s="90"/>
    </row>
    <row r="459821" spans="68:68" customFormat="1">
      <c r="BP459821" s="90"/>
    </row>
    <row r="459822" spans="68:68" customFormat="1">
      <c r="BP459822" s="90"/>
    </row>
    <row r="459823" spans="68:68" customFormat="1">
      <c r="BP459823" s="90"/>
    </row>
    <row r="459824" spans="68:68" customFormat="1">
      <c r="BP459824" s="90"/>
    </row>
    <row r="459825" spans="68:68" customFormat="1">
      <c r="BP459825" s="90"/>
    </row>
    <row r="459826" spans="68:68" customFormat="1">
      <c r="BP459826" s="90"/>
    </row>
    <row r="459827" spans="68:68" customFormat="1">
      <c r="BP459827" s="90"/>
    </row>
    <row r="459828" spans="68:68" customFormat="1">
      <c r="BP459828" s="90"/>
    </row>
    <row r="459829" spans="68:68" customFormat="1">
      <c r="BP459829" s="90"/>
    </row>
    <row r="459830" spans="68:68" customFormat="1">
      <c r="BP459830" s="90"/>
    </row>
    <row r="459831" spans="68:68" customFormat="1">
      <c r="BP459831" s="90"/>
    </row>
    <row r="459832" spans="68:68" customFormat="1">
      <c r="BP459832" s="90"/>
    </row>
    <row r="459833" spans="68:68" customFormat="1">
      <c r="BP459833" s="90"/>
    </row>
    <row r="459834" spans="68:68" customFormat="1">
      <c r="BP459834" s="90"/>
    </row>
    <row r="459835" spans="68:68" customFormat="1">
      <c r="BP459835" s="90"/>
    </row>
    <row r="459836" spans="68:68" customFormat="1">
      <c r="BP459836" s="90"/>
    </row>
    <row r="459837" spans="68:68" customFormat="1">
      <c r="BP459837" s="90"/>
    </row>
    <row r="459838" spans="68:68" customFormat="1">
      <c r="BP459838" s="90"/>
    </row>
    <row r="459839" spans="68:68" customFormat="1">
      <c r="BP459839" s="90"/>
    </row>
    <row r="459840" spans="68:68" customFormat="1">
      <c r="BP459840" s="90"/>
    </row>
    <row r="459841" spans="68:68" customFormat="1">
      <c r="BP459841" s="90"/>
    </row>
    <row r="459842" spans="68:68" customFormat="1">
      <c r="BP459842" s="90"/>
    </row>
    <row r="459843" spans="68:68" customFormat="1">
      <c r="BP459843" s="90"/>
    </row>
    <row r="459844" spans="68:68" customFormat="1">
      <c r="BP459844" s="90"/>
    </row>
    <row r="459845" spans="68:68" customFormat="1">
      <c r="BP459845" s="90"/>
    </row>
    <row r="459846" spans="68:68" customFormat="1">
      <c r="BP459846" s="90"/>
    </row>
    <row r="459847" spans="68:68" customFormat="1">
      <c r="BP459847" s="90"/>
    </row>
    <row r="459848" spans="68:68" customFormat="1">
      <c r="BP459848" s="90"/>
    </row>
    <row r="459849" spans="68:68" customFormat="1">
      <c r="BP459849" s="90"/>
    </row>
    <row r="459850" spans="68:68" customFormat="1">
      <c r="BP459850" s="90"/>
    </row>
    <row r="459851" spans="68:68" customFormat="1">
      <c r="BP459851" s="90"/>
    </row>
    <row r="459852" spans="68:68" customFormat="1">
      <c r="BP459852" s="90"/>
    </row>
    <row r="459853" spans="68:68" customFormat="1">
      <c r="BP459853" s="90"/>
    </row>
    <row r="459854" spans="68:68" customFormat="1">
      <c r="BP459854" s="90"/>
    </row>
    <row r="459855" spans="68:68" customFormat="1">
      <c r="BP459855" s="90"/>
    </row>
    <row r="459856" spans="68:68" customFormat="1">
      <c r="BP459856" s="90"/>
    </row>
    <row r="459857" spans="68:68" customFormat="1">
      <c r="BP459857" s="90"/>
    </row>
    <row r="459858" spans="68:68" customFormat="1">
      <c r="BP459858" s="90"/>
    </row>
    <row r="459859" spans="68:68" customFormat="1">
      <c r="BP459859" s="90"/>
    </row>
    <row r="459860" spans="68:68" customFormat="1">
      <c r="BP459860" s="90"/>
    </row>
    <row r="459861" spans="68:68" customFormat="1">
      <c r="BP459861" s="90"/>
    </row>
    <row r="459862" spans="68:68" customFormat="1">
      <c r="BP459862" s="90"/>
    </row>
    <row r="459863" spans="68:68" customFormat="1">
      <c r="BP459863" s="90"/>
    </row>
    <row r="459864" spans="68:68" customFormat="1">
      <c r="BP459864" s="90"/>
    </row>
    <row r="459865" spans="68:68" customFormat="1">
      <c r="BP459865" s="90"/>
    </row>
    <row r="459866" spans="68:68" customFormat="1">
      <c r="BP459866" s="90"/>
    </row>
    <row r="459867" spans="68:68" customFormat="1">
      <c r="BP459867" s="90"/>
    </row>
    <row r="459868" spans="68:68" customFormat="1">
      <c r="BP459868" s="90"/>
    </row>
    <row r="459869" spans="68:68" customFormat="1">
      <c r="BP459869" s="90"/>
    </row>
    <row r="459870" spans="68:68" customFormat="1">
      <c r="BP459870" s="90"/>
    </row>
    <row r="459871" spans="68:68" customFormat="1">
      <c r="BP459871" s="90"/>
    </row>
    <row r="459872" spans="68:68" customFormat="1">
      <c r="BP459872" s="90"/>
    </row>
    <row r="459873" spans="68:68" customFormat="1">
      <c r="BP459873" s="90"/>
    </row>
    <row r="459874" spans="68:68" customFormat="1">
      <c r="BP459874" s="90"/>
    </row>
    <row r="459875" spans="68:68" customFormat="1">
      <c r="BP459875" s="90"/>
    </row>
    <row r="459876" spans="68:68" customFormat="1">
      <c r="BP459876" s="90"/>
    </row>
    <row r="459877" spans="68:68" customFormat="1">
      <c r="BP459877" s="90"/>
    </row>
    <row r="459878" spans="68:68" customFormat="1">
      <c r="BP459878" s="90"/>
    </row>
    <row r="459879" spans="68:68" customFormat="1">
      <c r="BP459879" s="90"/>
    </row>
    <row r="459880" spans="68:68" customFormat="1">
      <c r="BP459880" s="90"/>
    </row>
    <row r="459881" spans="68:68" customFormat="1">
      <c r="BP459881" s="90"/>
    </row>
    <row r="459882" spans="68:68" customFormat="1">
      <c r="BP459882" s="90"/>
    </row>
    <row r="459883" spans="68:68" customFormat="1">
      <c r="BP459883" s="90"/>
    </row>
    <row r="459884" spans="68:68" customFormat="1">
      <c r="BP459884" s="90"/>
    </row>
    <row r="459885" spans="68:68" customFormat="1">
      <c r="BP459885" s="90"/>
    </row>
    <row r="459886" spans="68:68" customFormat="1">
      <c r="BP459886" s="90"/>
    </row>
    <row r="459887" spans="68:68" customFormat="1">
      <c r="BP459887" s="90"/>
    </row>
    <row r="459888" spans="68:68" customFormat="1">
      <c r="BP459888" s="90"/>
    </row>
    <row r="459889" spans="68:68" customFormat="1">
      <c r="BP459889" s="90"/>
    </row>
    <row r="459890" spans="68:68" customFormat="1">
      <c r="BP459890" s="90"/>
    </row>
    <row r="459891" spans="68:68" customFormat="1">
      <c r="BP459891" s="90"/>
    </row>
    <row r="459892" spans="68:68" customFormat="1">
      <c r="BP459892" s="90"/>
    </row>
    <row r="459893" spans="68:68" customFormat="1">
      <c r="BP459893" s="90"/>
    </row>
    <row r="459894" spans="68:68" customFormat="1">
      <c r="BP459894" s="90"/>
    </row>
    <row r="459895" spans="68:68" customFormat="1">
      <c r="BP459895" s="90"/>
    </row>
    <row r="459896" spans="68:68" customFormat="1">
      <c r="BP459896" s="90"/>
    </row>
    <row r="459897" spans="68:68" customFormat="1">
      <c r="BP459897" s="90"/>
    </row>
    <row r="459898" spans="68:68" customFormat="1">
      <c r="BP459898" s="90"/>
    </row>
    <row r="459899" spans="68:68" customFormat="1">
      <c r="BP459899" s="90"/>
    </row>
    <row r="459900" spans="68:68" customFormat="1">
      <c r="BP459900" s="90"/>
    </row>
    <row r="459901" spans="68:68" customFormat="1">
      <c r="BP459901" s="90"/>
    </row>
    <row r="459902" spans="68:68" customFormat="1">
      <c r="BP459902" s="90"/>
    </row>
    <row r="459903" spans="68:68" customFormat="1">
      <c r="BP459903" s="90"/>
    </row>
    <row r="459904" spans="68:68" customFormat="1">
      <c r="BP459904" s="90"/>
    </row>
    <row r="459905" spans="68:68" customFormat="1">
      <c r="BP459905" s="90"/>
    </row>
    <row r="459906" spans="68:68" customFormat="1">
      <c r="BP459906" s="90"/>
    </row>
    <row r="459907" spans="68:68" customFormat="1">
      <c r="BP459907" s="90"/>
    </row>
    <row r="459908" spans="68:68" customFormat="1">
      <c r="BP459908" s="90"/>
    </row>
    <row r="459909" spans="68:68" customFormat="1">
      <c r="BP459909" s="90"/>
    </row>
    <row r="459910" spans="68:68" customFormat="1">
      <c r="BP459910" s="90"/>
    </row>
    <row r="459911" spans="68:68" customFormat="1">
      <c r="BP459911" s="90"/>
    </row>
    <row r="459912" spans="68:68" customFormat="1">
      <c r="BP459912" s="90"/>
    </row>
    <row r="459913" spans="68:68" customFormat="1">
      <c r="BP459913" s="90"/>
    </row>
    <row r="459914" spans="68:68" customFormat="1">
      <c r="BP459914" s="90"/>
    </row>
    <row r="459915" spans="68:68" customFormat="1">
      <c r="BP459915" s="90"/>
    </row>
    <row r="459916" spans="68:68" customFormat="1">
      <c r="BP459916" s="90"/>
    </row>
    <row r="459917" spans="68:68" customFormat="1">
      <c r="BP459917" s="90"/>
    </row>
    <row r="459918" spans="68:68" customFormat="1">
      <c r="BP459918" s="90"/>
    </row>
    <row r="459919" spans="68:68" customFormat="1">
      <c r="BP459919" s="90"/>
    </row>
    <row r="459920" spans="68:68" customFormat="1">
      <c r="BP459920" s="90"/>
    </row>
    <row r="459921" spans="68:68" customFormat="1">
      <c r="BP459921" s="90"/>
    </row>
    <row r="459922" spans="68:68" customFormat="1">
      <c r="BP459922" s="90"/>
    </row>
    <row r="459923" spans="68:68" customFormat="1">
      <c r="BP459923" s="90"/>
    </row>
    <row r="459924" spans="68:68" customFormat="1">
      <c r="BP459924" s="90"/>
    </row>
    <row r="459925" spans="68:68" customFormat="1">
      <c r="BP459925" s="90"/>
    </row>
    <row r="459926" spans="68:68" customFormat="1">
      <c r="BP459926" s="90"/>
    </row>
    <row r="459927" spans="68:68" customFormat="1">
      <c r="BP459927" s="90"/>
    </row>
    <row r="459928" spans="68:68" customFormat="1">
      <c r="BP459928" s="90"/>
    </row>
    <row r="459929" spans="68:68" customFormat="1">
      <c r="BP459929" s="90"/>
    </row>
    <row r="459930" spans="68:68" customFormat="1">
      <c r="BP459930" s="90"/>
    </row>
    <row r="459931" spans="68:68" customFormat="1">
      <c r="BP459931" s="90"/>
    </row>
    <row r="459932" spans="68:68" customFormat="1">
      <c r="BP459932" s="90"/>
    </row>
    <row r="459933" spans="68:68" customFormat="1">
      <c r="BP459933" s="90"/>
    </row>
    <row r="459934" spans="68:68" customFormat="1">
      <c r="BP459934" s="90"/>
    </row>
    <row r="459935" spans="68:68" customFormat="1">
      <c r="BP459935" s="90"/>
    </row>
    <row r="459936" spans="68:68" customFormat="1">
      <c r="BP459936" s="90"/>
    </row>
    <row r="459937" spans="68:68" customFormat="1">
      <c r="BP459937" s="90"/>
    </row>
    <row r="459938" spans="68:68" customFormat="1">
      <c r="BP459938" s="90"/>
    </row>
    <row r="459939" spans="68:68" customFormat="1">
      <c r="BP459939" s="90"/>
    </row>
    <row r="459940" spans="68:68" customFormat="1">
      <c r="BP459940" s="90"/>
    </row>
    <row r="459941" spans="68:68" customFormat="1">
      <c r="BP459941" s="90"/>
    </row>
    <row r="459942" spans="68:68" customFormat="1">
      <c r="BP459942" s="90"/>
    </row>
    <row r="459943" spans="68:68" customFormat="1">
      <c r="BP459943" s="90"/>
    </row>
    <row r="459944" spans="68:68" customFormat="1">
      <c r="BP459944" s="90"/>
    </row>
    <row r="459945" spans="68:68" customFormat="1">
      <c r="BP459945" s="90"/>
    </row>
    <row r="459946" spans="68:68" customFormat="1">
      <c r="BP459946" s="90"/>
    </row>
    <row r="459947" spans="68:68" customFormat="1">
      <c r="BP459947" s="90"/>
    </row>
    <row r="459948" spans="68:68" customFormat="1">
      <c r="BP459948" s="90"/>
    </row>
    <row r="459949" spans="68:68" customFormat="1">
      <c r="BP459949" s="90"/>
    </row>
    <row r="459950" spans="68:68" customFormat="1">
      <c r="BP459950" s="90"/>
    </row>
    <row r="459951" spans="68:68" customFormat="1">
      <c r="BP459951" s="90"/>
    </row>
    <row r="459952" spans="68:68" customFormat="1">
      <c r="BP459952" s="90"/>
    </row>
    <row r="459953" spans="68:68" customFormat="1">
      <c r="BP459953" s="90"/>
    </row>
    <row r="459954" spans="68:68" customFormat="1">
      <c r="BP459954" s="90"/>
    </row>
    <row r="459955" spans="68:68" customFormat="1">
      <c r="BP459955" s="90"/>
    </row>
    <row r="459956" spans="68:68" customFormat="1">
      <c r="BP459956" s="90"/>
    </row>
    <row r="459957" spans="68:68" customFormat="1">
      <c r="BP459957" s="90"/>
    </row>
    <row r="459958" spans="68:68" customFormat="1">
      <c r="BP459958" s="90"/>
    </row>
    <row r="459959" spans="68:68" customFormat="1">
      <c r="BP459959" s="90"/>
    </row>
    <row r="459960" spans="68:68" customFormat="1">
      <c r="BP459960" s="90"/>
    </row>
    <row r="459961" spans="68:68" customFormat="1">
      <c r="BP459961" s="90"/>
    </row>
    <row r="459962" spans="68:68" customFormat="1">
      <c r="BP459962" s="90"/>
    </row>
    <row r="459963" spans="68:68" customFormat="1">
      <c r="BP459963" s="90"/>
    </row>
    <row r="459964" spans="68:68" customFormat="1">
      <c r="BP459964" s="90"/>
    </row>
    <row r="459965" spans="68:68" customFormat="1">
      <c r="BP459965" s="90"/>
    </row>
    <row r="459966" spans="68:68" customFormat="1">
      <c r="BP459966" s="90"/>
    </row>
    <row r="459967" spans="68:68" customFormat="1">
      <c r="BP459967" s="90"/>
    </row>
    <row r="459968" spans="68:68" customFormat="1">
      <c r="BP459968" s="90"/>
    </row>
    <row r="459969" spans="68:68" customFormat="1">
      <c r="BP459969" s="90"/>
    </row>
    <row r="459970" spans="68:68" customFormat="1">
      <c r="BP459970" s="90"/>
    </row>
    <row r="459971" spans="68:68" customFormat="1">
      <c r="BP459971" s="90"/>
    </row>
    <row r="459972" spans="68:68" customFormat="1">
      <c r="BP459972" s="90"/>
    </row>
    <row r="459973" spans="68:68" customFormat="1">
      <c r="BP459973" s="90"/>
    </row>
    <row r="459974" spans="68:68" customFormat="1">
      <c r="BP459974" s="90"/>
    </row>
    <row r="459975" spans="68:68" customFormat="1">
      <c r="BP459975" s="90"/>
    </row>
    <row r="459976" spans="68:68" customFormat="1">
      <c r="BP459976" s="90"/>
    </row>
    <row r="459977" spans="68:68" customFormat="1">
      <c r="BP459977" s="90"/>
    </row>
    <row r="459978" spans="68:68" customFormat="1">
      <c r="BP459978" s="90"/>
    </row>
    <row r="459979" spans="68:68" customFormat="1">
      <c r="BP459979" s="90"/>
    </row>
    <row r="459980" spans="68:68" customFormat="1">
      <c r="BP459980" s="90"/>
    </row>
    <row r="459981" spans="68:68" customFormat="1">
      <c r="BP459981" s="90"/>
    </row>
    <row r="459982" spans="68:68" customFormat="1">
      <c r="BP459982" s="90"/>
    </row>
    <row r="459983" spans="68:68" customFormat="1">
      <c r="BP459983" s="90"/>
    </row>
    <row r="459984" spans="68:68" customFormat="1">
      <c r="BP459984" s="90"/>
    </row>
    <row r="459985" spans="68:68" customFormat="1">
      <c r="BP459985" s="90"/>
    </row>
    <row r="459986" spans="68:68" customFormat="1">
      <c r="BP459986" s="90"/>
    </row>
    <row r="459987" spans="68:68" customFormat="1">
      <c r="BP459987" s="90"/>
    </row>
    <row r="459988" spans="68:68" customFormat="1">
      <c r="BP459988" s="90"/>
    </row>
    <row r="459989" spans="68:68" customFormat="1">
      <c r="BP459989" s="90"/>
    </row>
    <row r="459990" spans="68:68" customFormat="1">
      <c r="BP459990" s="90"/>
    </row>
    <row r="459991" spans="68:68" customFormat="1">
      <c r="BP459991" s="90"/>
    </row>
    <row r="459992" spans="68:68" customFormat="1">
      <c r="BP459992" s="90"/>
    </row>
    <row r="459993" spans="68:68" customFormat="1">
      <c r="BP459993" s="90"/>
    </row>
    <row r="459994" spans="68:68" customFormat="1">
      <c r="BP459994" s="90"/>
    </row>
    <row r="459995" spans="68:68" customFormat="1">
      <c r="BP459995" s="90"/>
    </row>
    <row r="459996" spans="68:68" customFormat="1">
      <c r="BP459996" s="90"/>
    </row>
    <row r="459997" spans="68:68" customFormat="1">
      <c r="BP459997" s="90"/>
    </row>
    <row r="459998" spans="68:68" customFormat="1">
      <c r="BP459998" s="90"/>
    </row>
    <row r="459999" spans="68:68" customFormat="1">
      <c r="BP459999" s="90"/>
    </row>
    <row r="460000" spans="68:68" customFormat="1">
      <c r="BP460000" s="90"/>
    </row>
    <row r="460001" spans="68:68" customFormat="1">
      <c r="BP460001" s="90"/>
    </row>
    <row r="460002" spans="68:68" customFormat="1">
      <c r="BP460002" s="90"/>
    </row>
    <row r="460003" spans="68:68" customFormat="1">
      <c r="BP460003" s="90"/>
    </row>
    <row r="460004" spans="68:68" customFormat="1">
      <c r="BP460004" s="90"/>
    </row>
    <row r="460005" spans="68:68" customFormat="1">
      <c r="BP460005" s="90"/>
    </row>
    <row r="460006" spans="68:68" customFormat="1">
      <c r="BP460006" s="90"/>
    </row>
    <row r="460007" spans="68:68" customFormat="1">
      <c r="BP460007" s="90"/>
    </row>
    <row r="460008" spans="68:68" customFormat="1">
      <c r="BP460008" s="90"/>
    </row>
    <row r="460009" spans="68:68" customFormat="1">
      <c r="BP460009" s="90"/>
    </row>
    <row r="460010" spans="68:68" customFormat="1">
      <c r="BP460010" s="90"/>
    </row>
    <row r="460011" spans="68:68" customFormat="1">
      <c r="BP460011" s="90"/>
    </row>
    <row r="460012" spans="68:68" customFormat="1">
      <c r="BP460012" s="90"/>
    </row>
    <row r="460013" spans="68:68" customFormat="1">
      <c r="BP460013" s="90"/>
    </row>
    <row r="460014" spans="68:68" customFormat="1">
      <c r="BP460014" s="90"/>
    </row>
    <row r="460015" spans="68:68" customFormat="1">
      <c r="BP460015" s="90"/>
    </row>
    <row r="460016" spans="68:68" customFormat="1">
      <c r="BP460016" s="90"/>
    </row>
    <row r="460017" spans="68:68" customFormat="1">
      <c r="BP460017" s="90"/>
    </row>
    <row r="460018" spans="68:68" customFormat="1">
      <c r="BP460018" s="90"/>
    </row>
    <row r="460019" spans="68:68" customFormat="1">
      <c r="BP460019" s="90"/>
    </row>
    <row r="460020" spans="68:68" customFormat="1">
      <c r="BP460020" s="90"/>
    </row>
    <row r="460021" spans="68:68" customFormat="1">
      <c r="BP460021" s="90"/>
    </row>
    <row r="460022" spans="68:68" customFormat="1">
      <c r="BP460022" s="90"/>
    </row>
    <row r="460023" spans="68:68" customFormat="1">
      <c r="BP460023" s="90"/>
    </row>
    <row r="460024" spans="68:68" customFormat="1">
      <c r="BP460024" s="90"/>
    </row>
    <row r="460025" spans="68:68" customFormat="1">
      <c r="BP460025" s="90"/>
    </row>
    <row r="460026" spans="68:68" customFormat="1">
      <c r="BP460026" s="90"/>
    </row>
    <row r="460027" spans="68:68" customFormat="1">
      <c r="BP460027" s="90"/>
    </row>
    <row r="460028" spans="68:68" customFormat="1">
      <c r="BP460028" s="90"/>
    </row>
    <row r="460029" spans="68:68" customFormat="1">
      <c r="BP460029" s="90"/>
    </row>
    <row r="460030" spans="68:68" customFormat="1">
      <c r="BP460030" s="90"/>
    </row>
    <row r="460031" spans="68:68" customFormat="1">
      <c r="BP460031" s="90"/>
    </row>
    <row r="460032" spans="68:68" customFormat="1">
      <c r="BP460032" s="90"/>
    </row>
    <row r="460033" spans="68:68" customFormat="1">
      <c r="BP460033" s="90"/>
    </row>
    <row r="460034" spans="68:68" customFormat="1">
      <c r="BP460034" s="90"/>
    </row>
    <row r="460035" spans="68:68" customFormat="1">
      <c r="BP460035" s="90"/>
    </row>
    <row r="460036" spans="68:68" customFormat="1">
      <c r="BP460036" s="90"/>
    </row>
    <row r="460037" spans="68:68" customFormat="1">
      <c r="BP460037" s="90"/>
    </row>
    <row r="460038" spans="68:68" customFormat="1">
      <c r="BP460038" s="90"/>
    </row>
    <row r="460039" spans="68:68" customFormat="1">
      <c r="BP460039" s="90"/>
    </row>
    <row r="460040" spans="68:68" customFormat="1">
      <c r="BP460040" s="90"/>
    </row>
    <row r="460041" spans="68:68" customFormat="1">
      <c r="BP460041" s="90"/>
    </row>
    <row r="460042" spans="68:68" customFormat="1">
      <c r="BP460042" s="90"/>
    </row>
    <row r="460043" spans="68:68" customFormat="1">
      <c r="BP460043" s="90"/>
    </row>
    <row r="460044" spans="68:68" customFormat="1">
      <c r="BP460044" s="90"/>
    </row>
    <row r="460045" spans="68:68" customFormat="1">
      <c r="BP460045" s="90"/>
    </row>
    <row r="460046" spans="68:68" customFormat="1">
      <c r="BP460046" s="90"/>
    </row>
    <row r="460047" spans="68:68" customFormat="1">
      <c r="BP460047" s="90"/>
    </row>
    <row r="460048" spans="68:68" customFormat="1">
      <c r="BP460048" s="90"/>
    </row>
    <row r="460049" spans="68:68" customFormat="1">
      <c r="BP460049" s="90"/>
    </row>
    <row r="460050" spans="68:68" customFormat="1">
      <c r="BP460050" s="90"/>
    </row>
    <row r="460051" spans="68:68" customFormat="1">
      <c r="BP460051" s="90"/>
    </row>
    <row r="460052" spans="68:68" customFormat="1">
      <c r="BP460052" s="90"/>
    </row>
    <row r="460053" spans="68:68" customFormat="1">
      <c r="BP460053" s="90"/>
    </row>
    <row r="460054" spans="68:68" customFormat="1">
      <c r="BP460054" s="90"/>
    </row>
    <row r="460055" spans="68:68" customFormat="1">
      <c r="BP460055" s="90"/>
    </row>
    <row r="460056" spans="68:68" customFormat="1">
      <c r="BP460056" s="90"/>
    </row>
    <row r="460057" spans="68:68" customFormat="1">
      <c r="BP460057" s="90"/>
    </row>
    <row r="460058" spans="68:68" customFormat="1">
      <c r="BP460058" s="90"/>
    </row>
    <row r="460059" spans="68:68" customFormat="1">
      <c r="BP460059" s="90"/>
    </row>
    <row r="460060" spans="68:68" customFormat="1">
      <c r="BP460060" s="90"/>
    </row>
    <row r="460061" spans="68:68" customFormat="1">
      <c r="BP460061" s="90"/>
    </row>
    <row r="460062" spans="68:68" customFormat="1">
      <c r="BP460062" s="90"/>
    </row>
    <row r="460063" spans="68:68" customFormat="1">
      <c r="BP460063" s="90"/>
    </row>
    <row r="460064" spans="68:68" customFormat="1">
      <c r="BP460064" s="90"/>
    </row>
    <row r="460065" spans="68:68" customFormat="1">
      <c r="BP460065" s="90"/>
    </row>
    <row r="460066" spans="68:68" customFormat="1">
      <c r="BP460066" s="90"/>
    </row>
    <row r="460067" spans="68:68" customFormat="1">
      <c r="BP460067" s="90"/>
    </row>
    <row r="460068" spans="68:68" customFormat="1">
      <c r="BP460068" s="90"/>
    </row>
    <row r="460069" spans="68:68" customFormat="1">
      <c r="BP460069" s="90"/>
    </row>
    <row r="460070" spans="68:68" customFormat="1">
      <c r="BP460070" s="90"/>
    </row>
    <row r="460071" spans="68:68" customFormat="1">
      <c r="BP460071" s="90"/>
    </row>
    <row r="460072" spans="68:68" customFormat="1">
      <c r="BP460072" s="90"/>
    </row>
    <row r="460073" spans="68:68" customFormat="1">
      <c r="BP460073" s="90"/>
    </row>
    <row r="460074" spans="68:68" customFormat="1">
      <c r="BP460074" s="90"/>
    </row>
    <row r="460075" spans="68:68" customFormat="1">
      <c r="BP460075" s="90"/>
    </row>
    <row r="460076" spans="68:68" customFormat="1">
      <c r="BP460076" s="90"/>
    </row>
    <row r="460077" spans="68:68" customFormat="1">
      <c r="BP460077" s="90"/>
    </row>
    <row r="460078" spans="68:68" customFormat="1">
      <c r="BP460078" s="90"/>
    </row>
    <row r="460079" spans="68:68" customFormat="1">
      <c r="BP460079" s="90"/>
    </row>
    <row r="460080" spans="68:68" customFormat="1">
      <c r="BP460080" s="90"/>
    </row>
    <row r="460081" spans="68:68" customFormat="1">
      <c r="BP460081" s="90"/>
    </row>
    <row r="460082" spans="68:68" customFormat="1">
      <c r="BP460082" s="90"/>
    </row>
    <row r="460083" spans="68:68" customFormat="1">
      <c r="BP460083" s="90"/>
    </row>
    <row r="460084" spans="68:68" customFormat="1">
      <c r="BP460084" s="90"/>
    </row>
    <row r="460085" spans="68:68" customFormat="1">
      <c r="BP460085" s="90"/>
    </row>
    <row r="460086" spans="68:68" customFormat="1">
      <c r="BP460086" s="90"/>
    </row>
    <row r="460087" spans="68:68" customFormat="1">
      <c r="BP460087" s="90"/>
    </row>
    <row r="460088" spans="68:68" customFormat="1">
      <c r="BP460088" s="90"/>
    </row>
    <row r="460089" spans="68:68" customFormat="1">
      <c r="BP460089" s="90"/>
    </row>
    <row r="460090" spans="68:68" customFormat="1">
      <c r="BP460090" s="90"/>
    </row>
    <row r="460091" spans="68:68" customFormat="1">
      <c r="BP460091" s="90"/>
    </row>
    <row r="460092" spans="68:68" customFormat="1">
      <c r="BP460092" s="90"/>
    </row>
    <row r="460093" spans="68:68" customFormat="1">
      <c r="BP460093" s="90"/>
    </row>
    <row r="460094" spans="68:68" customFormat="1">
      <c r="BP460094" s="90"/>
    </row>
    <row r="460095" spans="68:68" customFormat="1">
      <c r="BP460095" s="90"/>
    </row>
    <row r="460096" spans="68:68" customFormat="1">
      <c r="BP460096" s="90"/>
    </row>
    <row r="460097" spans="68:68" customFormat="1">
      <c r="BP460097" s="90"/>
    </row>
    <row r="460098" spans="68:68" customFormat="1">
      <c r="BP460098" s="90"/>
    </row>
    <row r="460099" spans="68:68" customFormat="1">
      <c r="BP460099" s="90"/>
    </row>
    <row r="460100" spans="68:68" customFormat="1">
      <c r="BP460100" s="90"/>
    </row>
    <row r="460101" spans="68:68" customFormat="1">
      <c r="BP460101" s="90"/>
    </row>
    <row r="460102" spans="68:68" customFormat="1">
      <c r="BP460102" s="90"/>
    </row>
    <row r="460103" spans="68:68" customFormat="1">
      <c r="BP460103" s="90"/>
    </row>
    <row r="460104" spans="68:68" customFormat="1">
      <c r="BP460104" s="90"/>
    </row>
    <row r="460105" spans="68:68" customFormat="1">
      <c r="BP460105" s="90"/>
    </row>
    <row r="460106" spans="68:68" customFormat="1">
      <c r="BP460106" s="90"/>
    </row>
    <row r="460107" spans="68:68" customFormat="1">
      <c r="BP460107" s="90"/>
    </row>
    <row r="460108" spans="68:68" customFormat="1">
      <c r="BP460108" s="90"/>
    </row>
    <row r="460109" spans="68:68" customFormat="1">
      <c r="BP460109" s="90"/>
    </row>
    <row r="460110" spans="68:68" customFormat="1">
      <c r="BP460110" s="90"/>
    </row>
    <row r="460111" spans="68:68" customFormat="1">
      <c r="BP460111" s="90"/>
    </row>
    <row r="460112" spans="68:68" customFormat="1">
      <c r="BP460112" s="90"/>
    </row>
    <row r="460113" spans="68:68" customFormat="1">
      <c r="BP460113" s="90"/>
    </row>
    <row r="460114" spans="68:68" customFormat="1">
      <c r="BP460114" s="90"/>
    </row>
    <row r="460115" spans="68:68" customFormat="1">
      <c r="BP460115" s="90"/>
    </row>
    <row r="460116" spans="68:68" customFormat="1">
      <c r="BP460116" s="90"/>
    </row>
    <row r="460117" spans="68:68" customFormat="1">
      <c r="BP460117" s="90"/>
    </row>
    <row r="460118" spans="68:68" customFormat="1">
      <c r="BP460118" s="90"/>
    </row>
    <row r="460119" spans="68:68" customFormat="1">
      <c r="BP460119" s="90"/>
    </row>
    <row r="460120" spans="68:68" customFormat="1">
      <c r="BP460120" s="90"/>
    </row>
    <row r="460121" spans="68:68" customFormat="1">
      <c r="BP460121" s="90"/>
    </row>
    <row r="460122" spans="68:68" customFormat="1">
      <c r="BP460122" s="90"/>
    </row>
    <row r="460123" spans="68:68" customFormat="1">
      <c r="BP460123" s="90"/>
    </row>
    <row r="460124" spans="68:68" customFormat="1">
      <c r="BP460124" s="90"/>
    </row>
    <row r="460125" spans="68:68" customFormat="1">
      <c r="BP460125" s="90"/>
    </row>
    <row r="460126" spans="68:68" customFormat="1">
      <c r="BP460126" s="90"/>
    </row>
    <row r="460127" spans="68:68" customFormat="1">
      <c r="BP460127" s="90"/>
    </row>
    <row r="460128" spans="68:68" customFormat="1">
      <c r="BP460128" s="90"/>
    </row>
    <row r="460129" spans="68:68" customFormat="1">
      <c r="BP460129" s="90"/>
    </row>
    <row r="460130" spans="68:68" customFormat="1">
      <c r="BP460130" s="90"/>
    </row>
    <row r="460131" spans="68:68" customFormat="1">
      <c r="BP460131" s="90"/>
    </row>
    <row r="460132" spans="68:68" customFormat="1">
      <c r="BP460132" s="90"/>
    </row>
    <row r="460133" spans="68:68" customFormat="1">
      <c r="BP460133" s="90"/>
    </row>
    <row r="460134" spans="68:68" customFormat="1">
      <c r="BP460134" s="90"/>
    </row>
    <row r="460135" spans="68:68" customFormat="1">
      <c r="BP460135" s="90"/>
    </row>
    <row r="460136" spans="68:68" customFormat="1">
      <c r="BP460136" s="90"/>
    </row>
    <row r="460137" spans="68:68" customFormat="1">
      <c r="BP460137" s="90"/>
    </row>
    <row r="460138" spans="68:68" customFormat="1">
      <c r="BP460138" s="90"/>
    </row>
    <row r="460139" spans="68:68" customFormat="1">
      <c r="BP460139" s="90"/>
    </row>
    <row r="460140" spans="68:68" customFormat="1">
      <c r="BP460140" s="90"/>
    </row>
    <row r="460141" spans="68:68" customFormat="1">
      <c r="BP460141" s="90"/>
    </row>
    <row r="460142" spans="68:68" customFormat="1">
      <c r="BP460142" s="90"/>
    </row>
    <row r="460143" spans="68:68" customFormat="1">
      <c r="BP460143" s="90"/>
    </row>
    <row r="460144" spans="68:68" customFormat="1">
      <c r="BP460144" s="90"/>
    </row>
    <row r="460145" spans="68:68" customFormat="1">
      <c r="BP460145" s="90"/>
    </row>
    <row r="460146" spans="68:68" customFormat="1">
      <c r="BP460146" s="90"/>
    </row>
    <row r="460147" spans="68:68" customFormat="1">
      <c r="BP460147" s="90"/>
    </row>
    <row r="460148" spans="68:68" customFormat="1">
      <c r="BP460148" s="90"/>
    </row>
    <row r="460149" spans="68:68" customFormat="1">
      <c r="BP460149" s="90"/>
    </row>
    <row r="460150" spans="68:68" customFormat="1">
      <c r="BP460150" s="90"/>
    </row>
    <row r="460151" spans="68:68" customFormat="1">
      <c r="BP460151" s="90"/>
    </row>
    <row r="460152" spans="68:68" customFormat="1">
      <c r="BP460152" s="90"/>
    </row>
    <row r="460153" spans="68:68" customFormat="1">
      <c r="BP460153" s="90"/>
    </row>
    <row r="460154" spans="68:68" customFormat="1">
      <c r="BP460154" s="90"/>
    </row>
    <row r="460155" spans="68:68" customFormat="1">
      <c r="BP460155" s="90"/>
    </row>
    <row r="460156" spans="68:68" customFormat="1">
      <c r="BP460156" s="90"/>
    </row>
    <row r="460157" spans="68:68" customFormat="1">
      <c r="BP460157" s="90"/>
    </row>
    <row r="460158" spans="68:68" customFormat="1">
      <c r="BP460158" s="90"/>
    </row>
    <row r="460159" spans="68:68" customFormat="1">
      <c r="BP460159" s="90"/>
    </row>
    <row r="460160" spans="68:68" customFormat="1">
      <c r="BP460160" s="90"/>
    </row>
    <row r="460161" spans="68:68" customFormat="1">
      <c r="BP460161" s="90"/>
    </row>
    <row r="460162" spans="68:68" customFormat="1">
      <c r="BP460162" s="90"/>
    </row>
    <row r="460163" spans="68:68" customFormat="1">
      <c r="BP460163" s="90"/>
    </row>
    <row r="460164" spans="68:68" customFormat="1">
      <c r="BP460164" s="90"/>
    </row>
    <row r="460165" spans="68:68" customFormat="1">
      <c r="BP460165" s="90"/>
    </row>
    <row r="460166" spans="68:68" customFormat="1">
      <c r="BP460166" s="90"/>
    </row>
    <row r="460167" spans="68:68" customFormat="1">
      <c r="BP460167" s="90"/>
    </row>
    <row r="460168" spans="68:68" customFormat="1">
      <c r="BP460168" s="90"/>
    </row>
    <row r="460169" spans="68:68" customFormat="1">
      <c r="BP460169" s="90"/>
    </row>
    <row r="460170" spans="68:68" customFormat="1">
      <c r="BP460170" s="90"/>
    </row>
    <row r="460171" spans="68:68" customFormat="1">
      <c r="BP460171" s="90"/>
    </row>
    <row r="460172" spans="68:68" customFormat="1">
      <c r="BP460172" s="90"/>
    </row>
    <row r="460173" spans="68:68" customFormat="1">
      <c r="BP460173" s="90"/>
    </row>
    <row r="460174" spans="68:68" customFormat="1">
      <c r="BP460174" s="90"/>
    </row>
    <row r="460175" spans="68:68" customFormat="1">
      <c r="BP460175" s="90"/>
    </row>
    <row r="460176" spans="68:68" customFormat="1">
      <c r="BP460176" s="90"/>
    </row>
    <row r="460177" spans="68:68" customFormat="1">
      <c r="BP460177" s="90"/>
    </row>
    <row r="460178" spans="68:68" customFormat="1">
      <c r="BP460178" s="90"/>
    </row>
    <row r="460179" spans="68:68" customFormat="1">
      <c r="BP460179" s="90"/>
    </row>
    <row r="460180" spans="68:68" customFormat="1">
      <c r="BP460180" s="90"/>
    </row>
    <row r="460181" spans="68:68" customFormat="1">
      <c r="BP460181" s="90"/>
    </row>
    <row r="460182" spans="68:68" customFormat="1">
      <c r="BP460182" s="90"/>
    </row>
    <row r="460183" spans="68:68" customFormat="1">
      <c r="BP460183" s="90"/>
    </row>
    <row r="460184" spans="68:68" customFormat="1">
      <c r="BP460184" s="90"/>
    </row>
    <row r="460185" spans="68:68" customFormat="1">
      <c r="BP460185" s="90"/>
    </row>
    <row r="460186" spans="68:68" customFormat="1">
      <c r="BP460186" s="90"/>
    </row>
    <row r="460187" spans="68:68" customFormat="1">
      <c r="BP460187" s="90"/>
    </row>
    <row r="460188" spans="68:68" customFormat="1">
      <c r="BP460188" s="90"/>
    </row>
    <row r="460189" spans="68:68" customFormat="1">
      <c r="BP460189" s="90"/>
    </row>
    <row r="460190" spans="68:68" customFormat="1">
      <c r="BP460190" s="90"/>
    </row>
    <row r="460191" spans="68:68" customFormat="1">
      <c r="BP460191" s="90"/>
    </row>
    <row r="460192" spans="68:68" customFormat="1">
      <c r="BP460192" s="90"/>
    </row>
    <row r="460193" spans="68:68" customFormat="1">
      <c r="BP460193" s="90"/>
    </row>
    <row r="460194" spans="68:68" customFormat="1">
      <c r="BP460194" s="90"/>
    </row>
    <row r="460195" spans="68:68" customFormat="1">
      <c r="BP460195" s="90"/>
    </row>
    <row r="460196" spans="68:68" customFormat="1">
      <c r="BP460196" s="90"/>
    </row>
    <row r="460197" spans="68:68" customFormat="1">
      <c r="BP460197" s="90"/>
    </row>
    <row r="460198" spans="68:68" customFormat="1">
      <c r="BP460198" s="90"/>
    </row>
    <row r="460199" spans="68:68" customFormat="1">
      <c r="BP460199" s="90"/>
    </row>
    <row r="460200" spans="68:68" customFormat="1">
      <c r="BP460200" s="90"/>
    </row>
    <row r="460201" spans="68:68" customFormat="1">
      <c r="BP460201" s="90"/>
    </row>
    <row r="460202" spans="68:68" customFormat="1">
      <c r="BP460202" s="90"/>
    </row>
    <row r="460203" spans="68:68" customFormat="1">
      <c r="BP460203" s="90"/>
    </row>
    <row r="460204" spans="68:68" customFormat="1">
      <c r="BP460204" s="90"/>
    </row>
    <row r="460205" spans="68:68" customFormat="1">
      <c r="BP460205" s="90"/>
    </row>
    <row r="460206" spans="68:68" customFormat="1">
      <c r="BP460206" s="90"/>
    </row>
    <row r="460207" spans="68:68" customFormat="1">
      <c r="BP460207" s="90"/>
    </row>
    <row r="460208" spans="68:68" customFormat="1">
      <c r="BP460208" s="90"/>
    </row>
    <row r="460209" spans="68:68" customFormat="1">
      <c r="BP460209" s="90"/>
    </row>
    <row r="460210" spans="68:68" customFormat="1">
      <c r="BP460210" s="90"/>
    </row>
    <row r="460211" spans="68:68" customFormat="1">
      <c r="BP460211" s="90"/>
    </row>
    <row r="460212" spans="68:68" customFormat="1">
      <c r="BP460212" s="90"/>
    </row>
    <row r="460213" spans="68:68" customFormat="1">
      <c r="BP460213" s="90"/>
    </row>
    <row r="460214" spans="68:68" customFormat="1">
      <c r="BP460214" s="90"/>
    </row>
    <row r="460215" spans="68:68" customFormat="1">
      <c r="BP460215" s="90"/>
    </row>
    <row r="460216" spans="68:68" customFormat="1">
      <c r="BP460216" s="90"/>
    </row>
    <row r="460217" spans="68:68" customFormat="1">
      <c r="BP460217" s="90"/>
    </row>
    <row r="460218" spans="68:68" customFormat="1">
      <c r="BP460218" s="90"/>
    </row>
    <row r="460219" spans="68:68" customFormat="1">
      <c r="BP460219" s="90"/>
    </row>
    <row r="460220" spans="68:68" customFormat="1">
      <c r="BP460220" s="90"/>
    </row>
    <row r="460221" spans="68:68" customFormat="1">
      <c r="BP460221" s="90"/>
    </row>
    <row r="460222" spans="68:68" customFormat="1">
      <c r="BP460222" s="90"/>
    </row>
    <row r="460223" spans="68:68" customFormat="1">
      <c r="BP460223" s="90"/>
    </row>
    <row r="460224" spans="68:68" customFormat="1">
      <c r="BP460224" s="90"/>
    </row>
    <row r="460225" spans="68:68" customFormat="1">
      <c r="BP460225" s="90"/>
    </row>
    <row r="460226" spans="68:68" customFormat="1">
      <c r="BP460226" s="90"/>
    </row>
    <row r="460227" spans="68:68" customFormat="1">
      <c r="BP460227" s="90"/>
    </row>
    <row r="460228" spans="68:68" customFormat="1">
      <c r="BP460228" s="90"/>
    </row>
    <row r="460229" spans="68:68" customFormat="1">
      <c r="BP460229" s="90"/>
    </row>
    <row r="460230" spans="68:68" customFormat="1">
      <c r="BP460230" s="90"/>
    </row>
    <row r="460231" spans="68:68" customFormat="1">
      <c r="BP460231" s="90"/>
    </row>
    <row r="460232" spans="68:68" customFormat="1">
      <c r="BP460232" s="90"/>
    </row>
    <row r="460233" spans="68:68" customFormat="1">
      <c r="BP460233" s="90"/>
    </row>
    <row r="460234" spans="68:68" customFormat="1">
      <c r="BP460234" s="90"/>
    </row>
    <row r="460235" spans="68:68" customFormat="1">
      <c r="BP460235" s="90"/>
    </row>
    <row r="460236" spans="68:68" customFormat="1">
      <c r="BP460236" s="90"/>
    </row>
    <row r="460237" spans="68:68" customFormat="1">
      <c r="BP460237" s="90"/>
    </row>
    <row r="460238" spans="68:68" customFormat="1">
      <c r="BP460238" s="90"/>
    </row>
    <row r="460239" spans="68:68" customFormat="1">
      <c r="BP460239" s="90"/>
    </row>
    <row r="460240" spans="68:68" customFormat="1">
      <c r="BP460240" s="90"/>
    </row>
    <row r="460241" spans="68:68" customFormat="1">
      <c r="BP460241" s="90"/>
    </row>
    <row r="460242" spans="68:68" customFormat="1">
      <c r="BP460242" s="90"/>
    </row>
    <row r="460243" spans="68:68" customFormat="1">
      <c r="BP460243" s="90"/>
    </row>
    <row r="460244" spans="68:68" customFormat="1">
      <c r="BP460244" s="90"/>
    </row>
    <row r="460245" spans="68:68" customFormat="1">
      <c r="BP460245" s="90"/>
    </row>
    <row r="460246" spans="68:68" customFormat="1">
      <c r="BP460246" s="90"/>
    </row>
    <row r="460247" spans="68:68" customFormat="1">
      <c r="BP460247" s="90"/>
    </row>
    <row r="460248" spans="68:68" customFormat="1">
      <c r="BP460248" s="90"/>
    </row>
    <row r="460249" spans="68:68" customFormat="1">
      <c r="BP460249" s="90"/>
    </row>
    <row r="460250" spans="68:68" customFormat="1">
      <c r="BP460250" s="90"/>
    </row>
    <row r="460251" spans="68:68" customFormat="1">
      <c r="BP460251" s="90"/>
    </row>
    <row r="460252" spans="68:68" customFormat="1">
      <c r="BP460252" s="90"/>
    </row>
    <row r="460253" spans="68:68" customFormat="1">
      <c r="BP460253" s="90"/>
    </row>
    <row r="460254" spans="68:68" customFormat="1">
      <c r="BP460254" s="90"/>
    </row>
    <row r="460255" spans="68:68" customFormat="1">
      <c r="BP460255" s="90"/>
    </row>
    <row r="460256" spans="68:68" customFormat="1">
      <c r="BP460256" s="90"/>
    </row>
    <row r="460257" spans="68:68" customFormat="1">
      <c r="BP460257" s="90"/>
    </row>
    <row r="460258" spans="68:68" customFormat="1">
      <c r="BP460258" s="90"/>
    </row>
    <row r="460259" spans="68:68" customFormat="1">
      <c r="BP460259" s="90"/>
    </row>
    <row r="460260" spans="68:68" customFormat="1">
      <c r="BP460260" s="90"/>
    </row>
    <row r="460261" spans="68:68" customFormat="1">
      <c r="BP460261" s="90"/>
    </row>
    <row r="460262" spans="68:68" customFormat="1">
      <c r="BP460262" s="90"/>
    </row>
    <row r="460263" spans="68:68" customFormat="1">
      <c r="BP460263" s="90"/>
    </row>
    <row r="460264" spans="68:68" customFormat="1">
      <c r="BP460264" s="90"/>
    </row>
    <row r="460265" spans="68:68" customFormat="1">
      <c r="BP460265" s="90"/>
    </row>
    <row r="460266" spans="68:68" customFormat="1">
      <c r="BP460266" s="90"/>
    </row>
    <row r="460267" spans="68:68" customFormat="1">
      <c r="BP460267" s="90"/>
    </row>
    <row r="460268" spans="68:68" customFormat="1">
      <c r="BP460268" s="90"/>
    </row>
    <row r="460269" spans="68:68" customFormat="1">
      <c r="BP460269" s="90"/>
    </row>
    <row r="460270" spans="68:68" customFormat="1">
      <c r="BP460270" s="90"/>
    </row>
    <row r="460271" spans="68:68" customFormat="1">
      <c r="BP460271" s="90"/>
    </row>
    <row r="460272" spans="68:68" customFormat="1">
      <c r="BP460272" s="90"/>
    </row>
    <row r="460273" spans="68:68" customFormat="1">
      <c r="BP460273" s="90"/>
    </row>
    <row r="460274" spans="68:68" customFormat="1">
      <c r="BP460274" s="90"/>
    </row>
    <row r="460275" spans="68:68" customFormat="1">
      <c r="BP460275" s="90"/>
    </row>
    <row r="460276" spans="68:68" customFormat="1">
      <c r="BP460276" s="90"/>
    </row>
    <row r="460277" spans="68:68" customFormat="1">
      <c r="BP460277" s="90"/>
    </row>
    <row r="460278" spans="68:68" customFormat="1">
      <c r="BP460278" s="90"/>
    </row>
    <row r="460279" spans="68:68" customFormat="1">
      <c r="BP460279" s="90"/>
    </row>
    <row r="460280" spans="68:68" customFormat="1">
      <c r="BP460280" s="90"/>
    </row>
    <row r="460281" spans="68:68" customFormat="1">
      <c r="BP460281" s="90"/>
    </row>
    <row r="460282" spans="68:68" customFormat="1">
      <c r="BP460282" s="90"/>
    </row>
    <row r="460283" spans="68:68" customFormat="1">
      <c r="BP460283" s="90"/>
    </row>
    <row r="460284" spans="68:68" customFormat="1">
      <c r="BP460284" s="90"/>
    </row>
    <row r="460285" spans="68:68" customFormat="1">
      <c r="BP460285" s="90"/>
    </row>
    <row r="460286" spans="68:68" customFormat="1">
      <c r="BP460286" s="90"/>
    </row>
    <row r="460287" spans="68:68" customFormat="1">
      <c r="BP460287" s="90"/>
    </row>
    <row r="460288" spans="68:68" customFormat="1">
      <c r="BP460288" s="90"/>
    </row>
    <row r="460289" spans="68:68" customFormat="1">
      <c r="BP460289" s="90"/>
    </row>
    <row r="460290" spans="68:68" customFormat="1">
      <c r="BP460290" s="90"/>
    </row>
    <row r="460291" spans="68:68" customFormat="1">
      <c r="BP460291" s="90"/>
    </row>
    <row r="460292" spans="68:68" customFormat="1">
      <c r="BP460292" s="90"/>
    </row>
    <row r="460293" spans="68:68" customFormat="1">
      <c r="BP460293" s="90"/>
    </row>
    <row r="460294" spans="68:68" customFormat="1">
      <c r="BP460294" s="90"/>
    </row>
    <row r="460295" spans="68:68" customFormat="1">
      <c r="BP460295" s="90"/>
    </row>
    <row r="460296" spans="68:68" customFormat="1">
      <c r="BP460296" s="90"/>
    </row>
    <row r="460297" spans="68:68" customFormat="1">
      <c r="BP460297" s="90"/>
    </row>
    <row r="460298" spans="68:68" customFormat="1">
      <c r="BP460298" s="90"/>
    </row>
    <row r="460299" spans="68:68" customFormat="1">
      <c r="BP460299" s="90"/>
    </row>
    <row r="460300" spans="68:68" customFormat="1">
      <c r="BP460300" s="90"/>
    </row>
    <row r="460301" spans="68:68" customFormat="1">
      <c r="BP460301" s="90"/>
    </row>
    <row r="460302" spans="68:68" customFormat="1">
      <c r="BP460302" s="90"/>
    </row>
    <row r="460303" spans="68:68" customFormat="1">
      <c r="BP460303" s="90"/>
    </row>
    <row r="460304" spans="68:68" customFormat="1">
      <c r="BP460304" s="90"/>
    </row>
    <row r="460305" spans="68:68" customFormat="1">
      <c r="BP460305" s="90"/>
    </row>
    <row r="460306" spans="68:68" customFormat="1">
      <c r="BP460306" s="90"/>
    </row>
    <row r="460307" spans="68:68" customFormat="1">
      <c r="BP460307" s="90"/>
    </row>
    <row r="460308" spans="68:68" customFormat="1">
      <c r="BP460308" s="90"/>
    </row>
    <row r="460309" spans="68:68" customFormat="1">
      <c r="BP460309" s="90"/>
    </row>
    <row r="460310" spans="68:68" customFormat="1">
      <c r="BP460310" s="90"/>
    </row>
    <row r="460311" spans="68:68" customFormat="1">
      <c r="BP460311" s="90"/>
    </row>
    <row r="460312" spans="68:68" customFormat="1">
      <c r="BP460312" s="90"/>
    </row>
    <row r="460313" spans="68:68" customFormat="1">
      <c r="BP460313" s="90"/>
    </row>
    <row r="460314" spans="68:68" customFormat="1">
      <c r="BP460314" s="90"/>
    </row>
    <row r="460315" spans="68:68" customFormat="1">
      <c r="BP460315" s="90"/>
    </row>
    <row r="460316" spans="68:68" customFormat="1">
      <c r="BP460316" s="90"/>
    </row>
    <row r="460317" spans="68:68" customFormat="1">
      <c r="BP460317" s="90"/>
    </row>
    <row r="460318" spans="68:68" customFormat="1">
      <c r="BP460318" s="90"/>
    </row>
    <row r="460319" spans="68:68" customFormat="1">
      <c r="BP460319" s="90"/>
    </row>
    <row r="460320" spans="68:68" customFormat="1">
      <c r="BP460320" s="90"/>
    </row>
    <row r="460321" spans="68:68" customFormat="1">
      <c r="BP460321" s="90"/>
    </row>
    <row r="460322" spans="68:68" customFormat="1">
      <c r="BP460322" s="90"/>
    </row>
    <row r="460323" spans="68:68" customFormat="1">
      <c r="BP460323" s="90"/>
    </row>
    <row r="460324" spans="68:68" customFormat="1">
      <c r="BP460324" s="90"/>
    </row>
    <row r="460325" spans="68:68" customFormat="1">
      <c r="BP460325" s="90"/>
    </row>
    <row r="460326" spans="68:68" customFormat="1">
      <c r="BP460326" s="90"/>
    </row>
    <row r="460327" spans="68:68" customFormat="1">
      <c r="BP460327" s="90"/>
    </row>
    <row r="460328" spans="68:68" customFormat="1">
      <c r="BP460328" s="90"/>
    </row>
    <row r="460329" spans="68:68" customFormat="1">
      <c r="BP460329" s="90"/>
    </row>
    <row r="460330" spans="68:68" customFormat="1">
      <c r="BP460330" s="90"/>
    </row>
    <row r="460331" spans="68:68" customFormat="1">
      <c r="BP460331" s="90"/>
    </row>
    <row r="460332" spans="68:68" customFormat="1">
      <c r="BP460332" s="90"/>
    </row>
    <row r="460333" spans="68:68" customFormat="1">
      <c r="BP460333" s="90"/>
    </row>
    <row r="460334" spans="68:68" customFormat="1">
      <c r="BP460334" s="90"/>
    </row>
    <row r="460335" spans="68:68" customFormat="1">
      <c r="BP460335" s="90"/>
    </row>
    <row r="460336" spans="68:68" customFormat="1">
      <c r="BP460336" s="90"/>
    </row>
    <row r="460337" spans="68:68" customFormat="1">
      <c r="BP460337" s="90"/>
    </row>
    <row r="460338" spans="68:68" customFormat="1">
      <c r="BP460338" s="90"/>
    </row>
    <row r="460339" spans="68:68" customFormat="1">
      <c r="BP460339" s="90"/>
    </row>
    <row r="460340" spans="68:68" customFormat="1">
      <c r="BP460340" s="90"/>
    </row>
    <row r="460341" spans="68:68" customFormat="1">
      <c r="BP460341" s="90"/>
    </row>
    <row r="460342" spans="68:68" customFormat="1">
      <c r="BP460342" s="90"/>
    </row>
    <row r="460343" spans="68:68" customFormat="1">
      <c r="BP460343" s="90"/>
    </row>
    <row r="460344" spans="68:68" customFormat="1">
      <c r="BP460344" s="90"/>
    </row>
    <row r="460345" spans="68:68" customFormat="1">
      <c r="BP460345" s="90"/>
    </row>
    <row r="460346" spans="68:68" customFormat="1">
      <c r="BP460346" s="90"/>
    </row>
    <row r="460347" spans="68:68" customFormat="1">
      <c r="BP460347" s="90"/>
    </row>
    <row r="460348" spans="68:68" customFormat="1">
      <c r="BP460348" s="90"/>
    </row>
    <row r="460349" spans="68:68" customFormat="1">
      <c r="BP460349" s="90"/>
    </row>
    <row r="460350" spans="68:68" customFormat="1">
      <c r="BP460350" s="90"/>
    </row>
    <row r="460351" spans="68:68" customFormat="1">
      <c r="BP460351" s="90"/>
    </row>
    <row r="460352" spans="68:68" customFormat="1">
      <c r="BP460352" s="90"/>
    </row>
    <row r="460353" spans="68:68" customFormat="1">
      <c r="BP460353" s="90"/>
    </row>
    <row r="460354" spans="68:68" customFormat="1">
      <c r="BP460354" s="90"/>
    </row>
    <row r="460355" spans="68:68" customFormat="1">
      <c r="BP460355" s="90"/>
    </row>
    <row r="460356" spans="68:68" customFormat="1">
      <c r="BP460356" s="90"/>
    </row>
    <row r="460357" spans="68:68" customFormat="1">
      <c r="BP460357" s="90"/>
    </row>
    <row r="460358" spans="68:68" customFormat="1">
      <c r="BP460358" s="90"/>
    </row>
    <row r="460359" spans="68:68" customFormat="1">
      <c r="BP460359" s="90"/>
    </row>
    <row r="460360" spans="68:68" customFormat="1">
      <c r="BP460360" s="90"/>
    </row>
    <row r="460361" spans="68:68" customFormat="1">
      <c r="BP460361" s="90"/>
    </row>
    <row r="460362" spans="68:68" customFormat="1">
      <c r="BP460362" s="90"/>
    </row>
    <row r="460363" spans="68:68" customFormat="1">
      <c r="BP460363" s="90"/>
    </row>
    <row r="460364" spans="68:68" customFormat="1">
      <c r="BP460364" s="90"/>
    </row>
    <row r="460365" spans="68:68" customFormat="1">
      <c r="BP460365" s="90"/>
    </row>
    <row r="460366" spans="68:68" customFormat="1">
      <c r="BP460366" s="90"/>
    </row>
    <row r="460367" spans="68:68" customFormat="1">
      <c r="BP460367" s="90"/>
    </row>
    <row r="460368" spans="68:68" customFormat="1">
      <c r="BP460368" s="90"/>
    </row>
    <row r="460369" spans="68:68" customFormat="1">
      <c r="BP460369" s="90"/>
    </row>
    <row r="460370" spans="68:68" customFormat="1">
      <c r="BP460370" s="90"/>
    </row>
    <row r="460371" spans="68:68" customFormat="1">
      <c r="BP460371" s="90"/>
    </row>
    <row r="460372" spans="68:68" customFormat="1">
      <c r="BP460372" s="90"/>
    </row>
    <row r="460373" spans="68:68" customFormat="1">
      <c r="BP460373" s="90"/>
    </row>
    <row r="460374" spans="68:68" customFormat="1">
      <c r="BP460374" s="90"/>
    </row>
    <row r="460375" spans="68:68" customFormat="1">
      <c r="BP460375" s="90"/>
    </row>
    <row r="460376" spans="68:68" customFormat="1">
      <c r="BP460376" s="90"/>
    </row>
    <row r="460377" spans="68:68" customFormat="1">
      <c r="BP460377" s="90"/>
    </row>
    <row r="460378" spans="68:68" customFormat="1">
      <c r="BP460378" s="90"/>
    </row>
    <row r="460379" spans="68:68" customFormat="1">
      <c r="BP460379" s="90"/>
    </row>
    <row r="460380" spans="68:68" customFormat="1">
      <c r="BP460380" s="90"/>
    </row>
    <row r="460381" spans="68:68" customFormat="1">
      <c r="BP460381" s="90"/>
    </row>
    <row r="460382" spans="68:68" customFormat="1">
      <c r="BP460382" s="90"/>
    </row>
    <row r="460383" spans="68:68" customFormat="1">
      <c r="BP460383" s="90"/>
    </row>
    <row r="460384" spans="68:68" customFormat="1">
      <c r="BP460384" s="90"/>
    </row>
    <row r="460385" spans="68:68" customFormat="1">
      <c r="BP460385" s="90"/>
    </row>
    <row r="460386" spans="68:68" customFormat="1">
      <c r="BP460386" s="90"/>
    </row>
    <row r="460387" spans="68:68" customFormat="1">
      <c r="BP460387" s="90"/>
    </row>
    <row r="460388" spans="68:68" customFormat="1">
      <c r="BP460388" s="90"/>
    </row>
    <row r="460389" spans="68:68" customFormat="1">
      <c r="BP460389" s="90"/>
    </row>
    <row r="460390" spans="68:68" customFormat="1">
      <c r="BP460390" s="90"/>
    </row>
    <row r="460391" spans="68:68" customFormat="1">
      <c r="BP460391" s="90"/>
    </row>
    <row r="460392" spans="68:68" customFormat="1">
      <c r="BP460392" s="90"/>
    </row>
    <row r="460393" spans="68:68" customFormat="1">
      <c r="BP460393" s="90"/>
    </row>
    <row r="460394" spans="68:68" customFormat="1">
      <c r="BP460394" s="90"/>
    </row>
    <row r="460395" spans="68:68" customFormat="1">
      <c r="BP460395" s="90"/>
    </row>
    <row r="460396" spans="68:68" customFormat="1">
      <c r="BP460396" s="90"/>
    </row>
    <row r="460397" spans="68:68" customFormat="1">
      <c r="BP460397" s="90"/>
    </row>
    <row r="460398" spans="68:68" customFormat="1">
      <c r="BP460398" s="90"/>
    </row>
    <row r="460399" spans="68:68" customFormat="1">
      <c r="BP460399" s="90"/>
    </row>
    <row r="460400" spans="68:68" customFormat="1">
      <c r="BP460400" s="90"/>
    </row>
    <row r="460401" spans="68:68" customFormat="1">
      <c r="BP460401" s="90"/>
    </row>
    <row r="460402" spans="68:68" customFormat="1">
      <c r="BP460402" s="90"/>
    </row>
    <row r="460403" spans="68:68" customFormat="1">
      <c r="BP460403" s="90"/>
    </row>
    <row r="460404" spans="68:68" customFormat="1">
      <c r="BP460404" s="90"/>
    </row>
    <row r="460405" spans="68:68" customFormat="1">
      <c r="BP460405" s="90"/>
    </row>
    <row r="460406" spans="68:68" customFormat="1">
      <c r="BP460406" s="90"/>
    </row>
    <row r="460407" spans="68:68" customFormat="1">
      <c r="BP460407" s="90"/>
    </row>
    <row r="460408" spans="68:68" customFormat="1">
      <c r="BP460408" s="90"/>
    </row>
    <row r="460409" spans="68:68" customFormat="1">
      <c r="BP460409" s="90"/>
    </row>
    <row r="460410" spans="68:68" customFormat="1">
      <c r="BP460410" s="90"/>
    </row>
    <row r="460411" spans="68:68" customFormat="1">
      <c r="BP460411" s="90"/>
    </row>
    <row r="460412" spans="68:68" customFormat="1">
      <c r="BP460412" s="90"/>
    </row>
    <row r="460413" spans="68:68" customFormat="1">
      <c r="BP460413" s="90"/>
    </row>
    <row r="460414" spans="68:68" customFormat="1">
      <c r="BP460414" s="90"/>
    </row>
    <row r="460415" spans="68:68" customFormat="1">
      <c r="BP460415" s="90"/>
    </row>
    <row r="460416" spans="68:68" customFormat="1">
      <c r="BP460416" s="90"/>
    </row>
    <row r="460417" spans="68:68" customFormat="1">
      <c r="BP460417" s="90"/>
    </row>
    <row r="460418" spans="68:68" customFormat="1">
      <c r="BP460418" s="90"/>
    </row>
    <row r="460419" spans="68:68" customFormat="1">
      <c r="BP460419" s="90"/>
    </row>
    <row r="460420" spans="68:68" customFormat="1">
      <c r="BP460420" s="90"/>
    </row>
    <row r="460421" spans="68:68" customFormat="1">
      <c r="BP460421" s="90"/>
    </row>
    <row r="460422" spans="68:68" customFormat="1">
      <c r="BP460422" s="90"/>
    </row>
    <row r="460423" spans="68:68" customFormat="1">
      <c r="BP460423" s="90"/>
    </row>
    <row r="460424" spans="68:68" customFormat="1">
      <c r="BP460424" s="90"/>
    </row>
    <row r="460425" spans="68:68" customFormat="1">
      <c r="BP460425" s="90"/>
    </row>
    <row r="460426" spans="68:68" customFormat="1">
      <c r="BP460426" s="90"/>
    </row>
    <row r="460427" spans="68:68" customFormat="1">
      <c r="BP460427" s="90"/>
    </row>
    <row r="460428" spans="68:68" customFormat="1">
      <c r="BP460428" s="90"/>
    </row>
    <row r="460429" spans="68:68" customFormat="1">
      <c r="BP460429" s="90"/>
    </row>
    <row r="460430" spans="68:68" customFormat="1">
      <c r="BP460430" s="90"/>
    </row>
    <row r="460431" spans="68:68" customFormat="1">
      <c r="BP460431" s="90"/>
    </row>
    <row r="460432" spans="68:68" customFormat="1">
      <c r="BP460432" s="90"/>
    </row>
    <row r="460433" spans="68:68" customFormat="1">
      <c r="BP460433" s="90"/>
    </row>
    <row r="460434" spans="68:68" customFormat="1">
      <c r="BP460434" s="90"/>
    </row>
    <row r="460435" spans="68:68" customFormat="1">
      <c r="BP460435" s="90"/>
    </row>
    <row r="460436" spans="68:68" customFormat="1">
      <c r="BP460436" s="90"/>
    </row>
    <row r="460437" spans="68:68" customFormat="1">
      <c r="BP460437" s="90"/>
    </row>
    <row r="460438" spans="68:68" customFormat="1">
      <c r="BP460438" s="90"/>
    </row>
    <row r="460439" spans="68:68" customFormat="1">
      <c r="BP460439" s="90"/>
    </row>
    <row r="460440" spans="68:68" customFormat="1">
      <c r="BP460440" s="90"/>
    </row>
    <row r="460441" spans="68:68" customFormat="1">
      <c r="BP460441" s="90"/>
    </row>
    <row r="460442" spans="68:68" customFormat="1">
      <c r="BP460442" s="90"/>
    </row>
    <row r="460443" spans="68:68" customFormat="1">
      <c r="BP460443" s="90"/>
    </row>
    <row r="460444" spans="68:68" customFormat="1">
      <c r="BP460444" s="90"/>
    </row>
    <row r="460445" spans="68:68" customFormat="1">
      <c r="BP460445" s="90"/>
    </row>
    <row r="460446" spans="68:68" customFormat="1">
      <c r="BP460446" s="90"/>
    </row>
    <row r="460447" spans="68:68" customFormat="1">
      <c r="BP460447" s="90"/>
    </row>
    <row r="460448" spans="68:68" customFormat="1">
      <c r="BP460448" s="90"/>
    </row>
    <row r="460449" spans="68:68" customFormat="1">
      <c r="BP460449" s="90"/>
    </row>
    <row r="460450" spans="68:68" customFormat="1">
      <c r="BP460450" s="90"/>
    </row>
    <row r="460451" spans="68:68" customFormat="1">
      <c r="BP460451" s="90"/>
    </row>
    <row r="460452" spans="68:68" customFormat="1">
      <c r="BP460452" s="90"/>
    </row>
    <row r="460453" spans="68:68" customFormat="1">
      <c r="BP460453" s="90"/>
    </row>
    <row r="460454" spans="68:68" customFormat="1">
      <c r="BP460454" s="90"/>
    </row>
    <row r="460455" spans="68:68" customFormat="1">
      <c r="BP460455" s="90"/>
    </row>
    <row r="460456" spans="68:68" customFormat="1">
      <c r="BP460456" s="90"/>
    </row>
    <row r="460457" spans="68:68" customFormat="1">
      <c r="BP460457" s="90"/>
    </row>
    <row r="460458" spans="68:68" customFormat="1">
      <c r="BP460458" s="90"/>
    </row>
    <row r="460459" spans="68:68" customFormat="1">
      <c r="BP460459" s="90"/>
    </row>
    <row r="460460" spans="68:68" customFormat="1">
      <c r="BP460460" s="90"/>
    </row>
    <row r="460461" spans="68:68" customFormat="1">
      <c r="BP460461" s="90"/>
    </row>
    <row r="460462" spans="68:68" customFormat="1">
      <c r="BP460462" s="90"/>
    </row>
    <row r="460463" spans="68:68" customFormat="1">
      <c r="BP460463" s="90"/>
    </row>
    <row r="460464" spans="68:68" customFormat="1">
      <c r="BP460464" s="90"/>
    </row>
    <row r="460465" spans="68:68" customFormat="1">
      <c r="BP460465" s="90"/>
    </row>
    <row r="460466" spans="68:68" customFormat="1">
      <c r="BP460466" s="90"/>
    </row>
    <row r="460467" spans="68:68" customFormat="1">
      <c r="BP460467" s="90"/>
    </row>
    <row r="460468" spans="68:68" customFormat="1">
      <c r="BP460468" s="90"/>
    </row>
    <row r="460469" spans="68:68" customFormat="1">
      <c r="BP460469" s="90"/>
    </row>
    <row r="460470" spans="68:68" customFormat="1">
      <c r="BP460470" s="90"/>
    </row>
    <row r="460471" spans="68:68" customFormat="1">
      <c r="BP460471" s="90"/>
    </row>
    <row r="460472" spans="68:68" customFormat="1">
      <c r="BP460472" s="90"/>
    </row>
    <row r="460473" spans="68:68" customFormat="1">
      <c r="BP460473" s="90"/>
    </row>
    <row r="460474" spans="68:68" customFormat="1">
      <c r="BP460474" s="90"/>
    </row>
    <row r="460475" spans="68:68" customFormat="1">
      <c r="BP460475" s="90"/>
    </row>
    <row r="460476" spans="68:68" customFormat="1">
      <c r="BP460476" s="90"/>
    </row>
    <row r="460477" spans="68:68" customFormat="1">
      <c r="BP460477" s="90"/>
    </row>
    <row r="460478" spans="68:68" customFormat="1">
      <c r="BP460478" s="90"/>
    </row>
    <row r="460479" spans="68:68" customFormat="1">
      <c r="BP460479" s="90"/>
    </row>
    <row r="460480" spans="68:68" customFormat="1">
      <c r="BP460480" s="90"/>
    </row>
    <row r="460481" spans="68:68" customFormat="1">
      <c r="BP460481" s="90"/>
    </row>
    <row r="460482" spans="68:68" customFormat="1">
      <c r="BP460482" s="90"/>
    </row>
    <row r="460483" spans="68:68" customFormat="1">
      <c r="BP460483" s="90"/>
    </row>
    <row r="460484" spans="68:68" customFormat="1">
      <c r="BP460484" s="90"/>
    </row>
    <row r="460485" spans="68:68" customFormat="1">
      <c r="BP460485" s="90"/>
    </row>
    <row r="460486" spans="68:68" customFormat="1">
      <c r="BP460486" s="90"/>
    </row>
    <row r="460487" spans="68:68" customFormat="1">
      <c r="BP460487" s="90"/>
    </row>
    <row r="460488" spans="68:68" customFormat="1">
      <c r="BP460488" s="90"/>
    </row>
    <row r="460489" spans="68:68" customFormat="1">
      <c r="BP460489" s="90"/>
    </row>
    <row r="460490" spans="68:68" customFormat="1">
      <c r="BP460490" s="90"/>
    </row>
    <row r="460491" spans="68:68" customFormat="1">
      <c r="BP460491" s="90"/>
    </row>
    <row r="460492" spans="68:68" customFormat="1">
      <c r="BP460492" s="90"/>
    </row>
    <row r="460493" spans="68:68" customFormat="1">
      <c r="BP460493" s="90"/>
    </row>
    <row r="460494" spans="68:68" customFormat="1">
      <c r="BP460494" s="90"/>
    </row>
    <row r="460495" spans="68:68" customFormat="1">
      <c r="BP460495" s="90"/>
    </row>
    <row r="460496" spans="68:68" customFormat="1">
      <c r="BP460496" s="90"/>
    </row>
    <row r="460497" spans="68:68" customFormat="1">
      <c r="BP460497" s="90"/>
    </row>
    <row r="460498" spans="68:68" customFormat="1">
      <c r="BP460498" s="90"/>
    </row>
    <row r="460499" spans="68:68" customFormat="1">
      <c r="BP460499" s="90"/>
    </row>
    <row r="460500" spans="68:68" customFormat="1">
      <c r="BP460500" s="90"/>
    </row>
    <row r="460501" spans="68:68" customFormat="1">
      <c r="BP460501" s="90"/>
    </row>
    <row r="460502" spans="68:68" customFormat="1">
      <c r="BP460502" s="90"/>
    </row>
    <row r="460503" spans="68:68" customFormat="1">
      <c r="BP460503" s="90"/>
    </row>
    <row r="460504" spans="68:68" customFormat="1">
      <c r="BP460504" s="90"/>
    </row>
    <row r="460505" spans="68:68" customFormat="1">
      <c r="BP460505" s="90"/>
    </row>
    <row r="460506" spans="68:68" customFormat="1">
      <c r="BP460506" s="90"/>
    </row>
    <row r="460507" spans="68:68" customFormat="1">
      <c r="BP460507" s="90"/>
    </row>
    <row r="460508" spans="68:68" customFormat="1">
      <c r="BP460508" s="90"/>
    </row>
    <row r="460509" spans="68:68" customFormat="1">
      <c r="BP460509" s="90"/>
    </row>
    <row r="460510" spans="68:68" customFormat="1">
      <c r="BP460510" s="90"/>
    </row>
    <row r="460511" spans="68:68" customFormat="1">
      <c r="BP460511" s="90"/>
    </row>
    <row r="460512" spans="68:68" customFormat="1">
      <c r="BP460512" s="90"/>
    </row>
    <row r="460513" spans="68:68" customFormat="1">
      <c r="BP460513" s="90"/>
    </row>
    <row r="460514" spans="68:68" customFormat="1">
      <c r="BP460514" s="90"/>
    </row>
    <row r="460515" spans="68:68" customFormat="1">
      <c r="BP460515" s="90"/>
    </row>
    <row r="460516" spans="68:68" customFormat="1">
      <c r="BP460516" s="90"/>
    </row>
    <row r="460517" spans="68:68" customFormat="1">
      <c r="BP460517" s="90"/>
    </row>
    <row r="460518" spans="68:68" customFormat="1">
      <c r="BP460518" s="90"/>
    </row>
    <row r="460519" spans="68:68" customFormat="1">
      <c r="BP460519" s="90"/>
    </row>
    <row r="460520" spans="68:68" customFormat="1">
      <c r="BP460520" s="90"/>
    </row>
    <row r="460521" spans="68:68" customFormat="1">
      <c r="BP460521" s="90"/>
    </row>
    <row r="460522" spans="68:68" customFormat="1">
      <c r="BP460522" s="90"/>
    </row>
    <row r="460523" spans="68:68" customFormat="1">
      <c r="BP460523" s="90"/>
    </row>
    <row r="460524" spans="68:68" customFormat="1">
      <c r="BP460524" s="90"/>
    </row>
    <row r="460525" spans="68:68" customFormat="1">
      <c r="BP460525" s="90"/>
    </row>
    <row r="460526" spans="68:68" customFormat="1">
      <c r="BP460526" s="90"/>
    </row>
    <row r="460527" spans="68:68" customFormat="1">
      <c r="BP460527" s="90"/>
    </row>
    <row r="460528" spans="68:68" customFormat="1">
      <c r="BP460528" s="90"/>
    </row>
    <row r="460529" spans="68:68" customFormat="1">
      <c r="BP460529" s="90"/>
    </row>
    <row r="460530" spans="68:68" customFormat="1">
      <c r="BP460530" s="90"/>
    </row>
    <row r="460531" spans="68:68" customFormat="1">
      <c r="BP460531" s="90"/>
    </row>
    <row r="460532" spans="68:68" customFormat="1">
      <c r="BP460532" s="90"/>
    </row>
    <row r="460533" spans="68:68" customFormat="1">
      <c r="BP460533" s="90"/>
    </row>
    <row r="460534" spans="68:68" customFormat="1">
      <c r="BP460534" s="90"/>
    </row>
    <row r="460535" spans="68:68" customFormat="1">
      <c r="BP460535" s="90"/>
    </row>
    <row r="460536" spans="68:68" customFormat="1">
      <c r="BP460536" s="90"/>
    </row>
    <row r="460537" spans="68:68" customFormat="1">
      <c r="BP460537" s="90"/>
    </row>
    <row r="460538" spans="68:68" customFormat="1">
      <c r="BP460538" s="90"/>
    </row>
    <row r="460539" spans="68:68" customFormat="1">
      <c r="BP460539" s="90"/>
    </row>
    <row r="460540" spans="68:68" customFormat="1">
      <c r="BP460540" s="90"/>
    </row>
    <row r="460541" spans="68:68" customFormat="1">
      <c r="BP460541" s="90"/>
    </row>
    <row r="460542" spans="68:68" customFormat="1">
      <c r="BP460542" s="90"/>
    </row>
    <row r="460543" spans="68:68" customFormat="1">
      <c r="BP460543" s="90"/>
    </row>
    <row r="460544" spans="68:68" customFormat="1">
      <c r="BP460544" s="90"/>
    </row>
    <row r="460545" spans="68:68" customFormat="1">
      <c r="BP460545" s="90"/>
    </row>
    <row r="460546" spans="68:68" customFormat="1">
      <c r="BP460546" s="90"/>
    </row>
    <row r="460547" spans="68:68" customFormat="1">
      <c r="BP460547" s="90"/>
    </row>
    <row r="460548" spans="68:68" customFormat="1">
      <c r="BP460548" s="90"/>
    </row>
    <row r="460549" spans="68:68" customFormat="1">
      <c r="BP460549" s="90"/>
    </row>
    <row r="460550" spans="68:68" customFormat="1">
      <c r="BP460550" s="90"/>
    </row>
    <row r="460551" spans="68:68" customFormat="1">
      <c r="BP460551" s="90"/>
    </row>
    <row r="460552" spans="68:68" customFormat="1">
      <c r="BP460552" s="90"/>
    </row>
    <row r="460553" spans="68:68" customFormat="1">
      <c r="BP460553" s="90"/>
    </row>
    <row r="460554" spans="68:68" customFormat="1">
      <c r="BP460554" s="90"/>
    </row>
    <row r="460555" spans="68:68" customFormat="1">
      <c r="BP460555" s="90"/>
    </row>
    <row r="460556" spans="68:68" customFormat="1">
      <c r="BP460556" s="90"/>
    </row>
    <row r="460557" spans="68:68" customFormat="1">
      <c r="BP460557" s="90"/>
    </row>
    <row r="460558" spans="68:68" customFormat="1">
      <c r="BP460558" s="90"/>
    </row>
    <row r="460559" spans="68:68" customFormat="1">
      <c r="BP460559" s="90"/>
    </row>
    <row r="460560" spans="68:68" customFormat="1">
      <c r="BP460560" s="90"/>
    </row>
    <row r="460561" spans="68:68" customFormat="1">
      <c r="BP460561" s="90"/>
    </row>
    <row r="460562" spans="68:68" customFormat="1">
      <c r="BP460562" s="90"/>
    </row>
    <row r="460563" spans="68:68" customFormat="1">
      <c r="BP460563" s="90"/>
    </row>
    <row r="460564" spans="68:68" customFormat="1">
      <c r="BP460564" s="90"/>
    </row>
    <row r="460565" spans="68:68" customFormat="1">
      <c r="BP460565" s="90"/>
    </row>
    <row r="460566" spans="68:68" customFormat="1">
      <c r="BP460566" s="90"/>
    </row>
    <row r="460567" spans="68:68" customFormat="1">
      <c r="BP460567" s="90"/>
    </row>
    <row r="460568" spans="68:68" customFormat="1">
      <c r="BP460568" s="90"/>
    </row>
    <row r="460569" spans="68:68" customFormat="1">
      <c r="BP460569" s="90"/>
    </row>
    <row r="460570" spans="68:68" customFormat="1">
      <c r="BP460570" s="90"/>
    </row>
    <row r="460571" spans="68:68" customFormat="1">
      <c r="BP460571" s="90"/>
    </row>
    <row r="460572" spans="68:68" customFormat="1">
      <c r="BP460572" s="90"/>
    </row>
    <row r="460573" spans="68:68" customFormat="1">
      <c r="BP460573" s="90"/>
    </row>
    <row r="460574" spans="68:68" customFormat="1">
      <c r="BP460574" s="90"/>
    </row>
    <row r="460575" spans="68:68" customFormat="1">
      <c r="BP460575" s="90"/>
    </row>
    <row r="460576" spans="68:68" customFormat="1">
      <c r="BP460576" s="90"/>
    </row>
    <row r="460577" spans="68:68" customFormat="1">
      <c r="BP460577" s="90"/>
    </row>
    <row r="460578" spans="68:68" customFormat="1">
      <c r="BP460578" s="90"/>
    </row>
    <row r="460579" spans="68:68" customFormat="1">
      <c r="BP460579" s="90"/>
    </row>
    <row r="460580" spans="68:68" customFormat="1">
      <c r="BP460580" s="90"/>
    </row>
    <row r="460581" spans="68:68" customFormat="1">
      <c r="BP460581" s="90"/>
    </row>
    <row r="460582" spans="68:68" customFormat="1">
      <c r="BP460582" s="90"/>
    </row>
    <row r="460583" spans="68:68" customFormat="1">
      <c r="BP460583" s="90"/>
    </row>
    <row r="460584" spans="68:68" customFormat="1">
      <c r="BP460584" s="90"/>
    </row>
    <row r="460585" spans="68:68" customFormat="1">
      <c r="BP460585" s="90"/>
    </row>
    <row r="460586" spans="68:68" customFormat="1">
      <c r="BP460586" s="90"/>
    </row>
    <row r="460587" spans="68:68" customFormat="1">
      <c r="BP460587" s="90"/>
    </row>
    <row r="460588" spans="68:68" customFormat="1">
      <c r="BP460588" s="90"/>
    </row>
    <row r="460589" spans="68:68" customFormat="1">
      <c r="BP460589" s="90"/>
    </row>
    <row r="460590" spans="68:68" customFormat="1">
      <c r="BP460590" s="90"/>
    </row>
    <row r="460591" spans="68:68" customFormat="1">
      <c r="BP460591" s="90"/>
    </row>
    <row r="460592" spans="68:68" customFormat="1">
      <c r="BP460592" s="90"/>
    </row>
    <row r="460593" spans="68:68" customFormat="1">
      <c r="BP460593" s="90"/>
    </row>
    <row r="460594" spans="68:68" customFormat="1">
      <c r="BP460594" s="90"/>
    </row>
    <row r="460595" spans="68:68" customFormat="1">
      <c r="BP460595" s="90"/>
    </row>
    <row r="460596" spans="68:68" customFormat="1">
      <c r="BP460596" s="90"/>
    </row>
    <row r="460597" spans="68:68" customFormat="1">
      <c r="BP460597" s="90"/>
    </row>
    <row r="460598" spans="68:68" customFormat="1">
      <c r="BP460598" s="90"/>
    </row>
    <row r="460599" spans="68:68" customFormat="1">
      <c r="BP460599" s="90"/>
    </row>
    <row r="460600" spans="68:68" customFormat="1">
      <c r="BP460600" s="90"/>
    </row>
    <row r="460601" spans="68:68" customFormat="1">
      <c r="BP460601" s="90"/>
    </row>
    <row r="460602" spans="68:68" customFormat="1">
      <c r="BP460602" s="90"/>
    </row>
    <row r="460603" spans="68:68" customFormat="1">
      <c r="BP460603" s="90"/>
    </row>
    <row r="460604" spans="68:68" customFormat="1">
      <c r="BP460604" s="90"/>
    </row>
    <row r="460605" spans="68:68" customFormat="1">
      <c r="BP460605" s="90"/>
    </row>
    <row r="460606" spans="68:68" customFormat="1">
      <c r="BP460606" s="90"/>
    </row>
    <row r="460607" spans="68:68" customFormat="1">
      <c r="BP460607" s="90"/>
    </row>
    <row r="460608" spans="68:68" customFormat="1">
      <c r="BP460608" s="90"/>
    </row>
    <row r="460609" spans="68:68" customFormat="1">
      <c r="BP460609" s="90"/>
    </row>
    <row r="460610" spans="68:68" customFormat="1">
      <c r="BP460610" s="90"/>
    </row>
    <row r="460611" spans="68:68" customFormat="1">
      <c r="BP460611" s="90"/>
    </row>
    <row r="460612" spans="68:68" customFormat="1">
      <c r="BP460612" s="90"/>
    </row>
    <row r="460613" spans="68:68" customFormat="1">
      <c r="BP460613" s="90"/>
    </row>
    <row r="460614" spans="68:68" customFormat="1">
      <c r="BP460614" s="90"/>
    </row>
    <row r="460615" spans="68:68" customFormat="1">
      <c r="BP460615" s="90"/>
    </row>
    <row r="460616" spans="68:68" customFormat="1">
      <c r="BP460616" s="90"/>
    </row>
    <row r="460617" spans="68:68" customFormat="1">
      <c r="BP460617" s="90"/>
    </row>
    <row r="460618" spans="68:68" customFormat="1">
      <c r="BP460618" s="90"/>
    </row>
    <row r="460619" spans="68:68" customFormat="1">
      <c r="BP460619" s="90"/>
    </row>
    <row r="460620" spans="68:68" customFormat="1">
      <c r="BP460620" s="90"/>
    </row>
    <row r="460621" spans="68:68" customFormat="1">
      <c r="BP460621" s="90"/>
    </row>
    <row r="460622" spans="68:68" customFormat="1">
      <c r="BP460622" s="90"/>
    </row>
    <row r="460623" spans="68:68" customFormat="1">
      <c r="BP460623" s="90"/>
    </row>
    <row r="460624" spans="68:68" customFormat="1">
      <c r="BP460624" s="90"/>
    </row>
    <row r="460625" spans="68:68" customFormat="1">
      <c r="BP460625" s="90"/>
    </row>
    <row r="460626" spans="68:68" customFormat="1">
      <c r="BP460626" s="90"/>
    </row>
    <row r="460627" spans="68:68" customFormat="1">
      <c r="BP460627" s="90"/>
    </row>
    <row r="460628" spans="68:68" customFormat="1">
      <c r="BP460628" s="90"/>
    </row>
    <row r="460629" spans="68:68" customFormat="1">
      <c r="BP460629" s="90"/>
    </row>
    <row r="460630" spans="68:68" customFormat="1">
      <c r="BP460630" s="90"/>
    </row>
    <row r="460631" spans="68:68" customFormat="1">
      <c r="BP460631" s="90"/>
    </row>
    <row r="460632" spans="68:68" customFormat="1">
      <c r="BP460632" s="90"/>
    </row>
    <row r="460633" spans="68:68" customFormat="1">
      <c r="BP460633" s="90"/>
    </row>
    <row r="460634" spans="68:68" customFormat="1">
      <c r="BP460634" s="90"/>
    </row>
    <row r="460635" spans="68:68" customFormat="1">
      <c r="BP460635" s="90"/>
    </row>
    <row r="460636" spans="68:68" customFormat="1">
      <c r="BP460636" s="90"/>
    </row>
    <row r="460637" spans="68:68" customFormat="1">
      <c r="BP460637" s="90"/>
    </row>
    <row r="460638" spans="68:68" customFormat="1">
      <c r="BP460638" s="90"/>
    </row>
    <row r="460639" spans="68:68" customFormat="1">
      <c r="BP460639" s="90"/>
    </row>
    <row r="460640" spans="68:68" customFormat="1">
      <c r="BP460640" s="90"/>
    </row>
    <row r="460641" spans="68:68" customFormat="1">
      <c r="BP460641" s="90"/>
    </row>
    <row r="460642" spans="68:68" customFormat="1">
      <c r="BP460642" s="90"/>
    </row>
    <row r="460643" spans="68:68" customFormat="1">
      <c r="BP460643" s="90"/>
    </row>
    <row r="460644" spans="68:68" customFormat="1">
      <c r="BP460644" s="90"/>
    </row>
    <row r="460645" spans="68:68" customFormat="1">
      <c r="BP460645" s="90"/>
    </row>
    <row r="460646" spans="68:68" customFormat="1">
      <c r="BP460646" s="90"/>
    </row>
    <row r="460647" spans="68:68" customFormat="1">
      <c r="BP460647" s="90"/>
    </row>
    <row r="460648" spans="68:68" customFormat="1">
      <c r="BP460648" s="90"/>
    </row>
    <row r="460649" spans="68:68" customFormat="1">
      <c r="BP460649" s="90"/>
    </row>
    <row r="460650" spans="68:68" customFormat="1">
      <c r="BP460650" s="90"/>
    </row>
    <row r="460651" spans="68:68" customFormat="1">
      <c r="BP460651" s="90"/>
    </row>
    <row r="460652" spans="68:68" customFormat="1">
      <c r="BP460652" s="90"/>
    </row>
    <row r="460653" spans="68:68" customFormat="1">
      <c r="BP460653" s="90"/>
    </row>
    <row r="460654" spans="68:68" customFormat="1">
      <c r="BP460654" s="90"/>
    </row>
    <row r="460655" spans="68:68" customFormat="1">
      <c r="BP460655" s="90"/>
    </row>
    <row r="460656" spans="68:68" customFormat="1">
      <c r="BP460656" s="90"/>
    </row>
    <row r="460657" spans="68:68" customFormat="1">
      <c r="BP460657" s="90"/>
    </row>
    <row r="460658" spans="68:68" customFormat="1">
      <c r="BP460658" s="90"/>
    </row>
    <row r="460659" spans="68:68" customFormat="1">
      <c r="BP460659" s="90"/>
    </row>
    <row r="460660" spans="68:68" customFormat="1">
      <c r="BP460660" s="90"/>
    </row>
    <row r="460661" spans="68:68" customFormat="1">
      <c r="BP460661" s="90"/>
    </row>
    <row r="460662" spans="68:68" customFormat="1">
      <c r="BP460662" s="90"/>
    </row>
    <row r="460663" spans="68:68" customFormat="1">
      <c r="BP460663" s="90"/>
    </row>
    <row r="460664" spans="68:68" customFormat="1">
      <c r="BP460664" s="90"/>
    </row>
    <row r="460665" spans="68:68" customFormat="1">
      <c r="BP460665" s="90"/>
    </row>
    <row r="460666" spans="68:68" customFormat="1">
      <c r="BP460666" s="90"/>
    </row>
    <row r="460667" spans="68:68" customFormat="1">
      <c r="BP460667" s="90"/>
    </row>
    <row r="460668" spans="68:68" customFormat="1">
      <c r="BP460668" s="90"/>
    </row>
    <row r="460669" spans="68:68" customFormat="1">
      <c r="BP460669" s="90"/>
    </row>
    <row r="460670" spans="68:68" customFormat="1">
      <c r="BP460670" s="90"/>
    </row>
    <row r="460671" spans="68:68" customFormat="1">
      <c r="BP460671" s="90"/>
    </row>
    <row r="460672" spans="68:68" customFormat="1">
      <c r="BP460672" s="90"/>
    </row>
    <row r="460673" spans="68:68" customFormat="1">
      <c r="BP460673" s="90"/>
    </row>
    <row r="460674" spans="68:68" customFormat="1">
      <c r="BP460674" s="90"/>
    </row>
    <row r="460675" spans="68:68" customFormat="1">
      <c r="BP460675" s="90"/>
    </row>
    <row r="460676" spans="68:68" customFormat="1">
      <c r="BP460676" s="90"/>
    </row>
    <row r="460677" spans="68:68" customFormat="1">
      <c r="BP460677" s="90"/>
    </row>
    <row r="460678" spans="68:68" customFormat="1">
      <c r="BP460678" s="90"/>
    </row>
    <row r="460679" spans="68:68" customFormat="1">
      <c r="BP460679" s="90"/>
    </row>
    <row r="460680" spans="68:68" customFormat="1">
      <c r="BP460680" s="90"/>
    </row>
    <row r="460681" spans="68:68" customFormat="1">
      <c r="BP460681" s="90"/>
    </row>
    <row r="460682" spans="68:68" customFormat="1">
      <c r="BP460682" s="90"/>
    </row>
    <row r="460683" spans="68:68" customFormat="1">
      <c r="BP460683" s="90"/>
    </row>
    <row r="460684" spans="68:68" customFormat="1">
      <c r="BP460684" s="90"/>
    </row>
    <row r="460685" spans="68:68" customFormat="1">
      <c r="BP460685" s="90"/>
    </row>
    <row r="460686" spans="68:68" customFormat="1">
      <c r="BP460686" s="90"/>
    </row>
    <row r="460687" spans="68:68" customFormat="1">
      <c r="BP460687" s="90"/>
    </row>
    <row r="460688" spans="68:68" customFormat="1">
      <c r="BP460688" s="90"/>
    </row>
    <row r="460689" spans="68:68" customFormat="1">
      <c r="BP460689" s="90"/>
    </row>
    <row r="460690" spans="68:68" customFormat="1">
      <c r="BP460690" s="90"/>
    </row>
    <row r="460691" spans="68:68" customFormat="1">
      <c r="BP460691" s="90"/>
    </row>
    <row r="460692" spans="68:68" customFormat="1">
      <c r="BP460692" s="90"/>
    </row>
    <row r="460693" spans="68:68" customFormat="1">
      <c r="BP460693" s="90"/>
    </row>
    <row r="460694" spans="68:68" customFormat="1">
      <c r="BP460694" s="90"/>
    </row>
    <row r="460695" spans="68:68" customFormat="1">
      <c r="BP460695" s="90"/>
    </row>
    <row r="460696" spans="68:68" customFormat="1">
      <c r="BP460696" s="90"/>
    </row>
    <row r="460697" spans="68:68" customFormat="1">
      <c r="BP460697" s="90"/>
    </row>
    <row r="460698" spans="68:68" customFormat="1">
      <c r="BP460698" s="90"/>
    </row>
    <row r="460699" spans="68:68" customFormat="1">
      <c r="BP460699" s="90"/>
    </row>
    <row r="460700" spans="68:68" customFormat="1">
      <c r="BP460700" s="90"/>
    </row>
    <row r="460701" spans="68:68" customFormat="1">
      <c r="BP460701" s="90"/>
    </row>
    <row r="460702" spans="68:68" customFormat="1">
      <c r="BP460702" s="90"/>
    </row>
    <row r="460703" spans="68:68" customFormat="1">
      <c r="BP460703" s="90"/>
    </row>
    <row r="460704" spans="68:68" customFormat="1">
      <c r="BP460704" s="90"/>
    </row>
    <row r="460705" spans="68:68" customFormat="1">
      <c r="BP460705" s="90"/>
    </row>
    <row r="460706" spans="68:68" customFormat="1">
      <c r="BP460706" s="90"/>
    </row>
    <row r="460707" spans="68:68" customFormat="1">
      <c r="BP460707" s="90"/>
    </row>
    <row r="460708" spans="68:68" customFormat="1">
      <c r="BP460708" s="90"/>
    </row>
    <row r="460709" spans="68:68" customFormat="1">
      <c r="BP460709" s="90"/>
    </row>
    <row r="460710" spans="68:68" customFormat="1">
      <c r="BP460710" s="90"/>
    </row>
    <row r="460711" spans="68:68" customFormat="1">
      <c r="BP460711" s="90"/>
    </row>
    <row r="460712" spans="68:68" customFormat="1">
      <c r="BP460712" s="90"/>
    </row>
    <row r="460713" spans="68:68" customFormat="1">
      <c r="BP460713" s="90"/>
    </row>
    <row r="460714" spans="68:68" customFormat="1">
      <c r="BP460714" s="90"/>
    </row>
    <row r="460715" spans="68:68" customFormat="1">
      <c r="BP460715" s="90"/>
    </row>
    <row r="460716" spans="68:68" customFormat="1">
      <c r="BP460716" s="90"/>
    </row>
    <row r="460717" spans="68:68" customFormat="1">
      <c r="BP460717" s="90"/>
    </row>
    <row r="460718" spans="68:68" customFormat="1">
      <c r="BP460718" s="90"/>
    </row>
    <row r="460719" spans="68:68" customFormat="1">
      <c r="BP460719" s="90"/>
    </row>
    <row r="460720" spans="68:68" customFormat="1">
      <c r="BP460720" s="90"/>
    </row>
    <row r="460721" spans="68:68" customFormat="1">
      <c r="BP460721" s="90"/>
    </row>
    <row r="460722" spans="68:68" customFormat="1">
      <c r="BP460722" s="90"/>
    </row>
    <row r="460723" spans="68:68" customFormat="1">
      <c r="BP460723" s="90"/>
    </row>
    <row r="460724" spans="68:68" customFormat="1">
      <c r="BP460724" s="90"/>
    </row>
    <row r="460725" spans="68:68" customFormat="1">
      <c r="BP460725" s="90"/>
    </row>
    <row r="460726" spans="68:68" customFormat="1">
      <c r="BP460726" s="90"/>
    </row>
    <row r="460727" spans="68:68" customFormat="1">
      <c r="BP460727" s="90"/>
    </row>
    <row r="460728" spans="68:68" customFormat="1">
      <c r="BP460728" s="90"/>
    </row>
    <row r="460729" spans="68:68" customFormat="1">
      <c r="BP460729" s="90"/>
    </row>
    <row r="460730" spans="68:68" customFormat="1">
      <c r="BP460730" s="90"/>
    </row>
    <row r="460731" spans="68:68" customFormat="1">
      <c r="BP460731" s="90"/>
    </row>
    <row r="460732" spans="68:68" customFormat="1">
      <c r="BP460732" s="90"/>
    </row>
    <row r="460733" spans="68:68" customFormat="1">
      <c r="BP460733" s="90"/>
    </row>
    <row r="460734" spans="68:68" customFormat="1">
      <c r="BP460734" s="90"/>
    </row>
    <row r="460735" spans="68:68" customFormat="1">
      <c r="BP460735" s="90"/>
    </row>
    <row r="460736" spans="68:68" customFormat="1">
      <c r="BP460736" s="90"/>
    </row>
    <row r="460737" spans="68:68" customFormat="1">
      <c r="BP460737" s="90"/>
    </row>
    <row r="460738" spans="68:68" customFormat="1">
      <c r="BP460738" s="90"/>
    </row>
    <row r="460739" spans="68:68" customFormat="1">
      <c r="BP460739" s="90"/>
    </row>
    <row r="460740" spans="68:68" customFormat="1">
      <c r="BP460740" s="90"/>
    </row>
    <row r="460741" spans="68:68" customFormat="1">
      <c r="BP460741" s="90"/>
    </row>
    <row r="460742" spans="68:68" customFormat="1">
      <c r="BP460742" s="90"/>
    </row>
    <row r="460743" spans="68:68" customFormat="1">
      <c r="BP460743" s="90"/>
    </row>
    <row r="460744" spans="68:68" customFormat="1">
      <c r="BP460744" s="90"/>
    </row>
    <row r="460745" spans="68:68" customFormat="1">
      <c r="BP460745" s="90"/>
    </row>
    <row r="460746" spans="68:68" customFormat="1">
      <c r="BP460746" s="90"/>
    </row>
    <row r="460747" spans="68:68" customFormat="1">
      <c r="BP460747" s="90"/>
    </row>
    <row r="460748" spans="68:68" customFormat="1">
      <c r="BP460748" s="90"/>
    </row>
    <row r="460749" spans="68:68" customFormat="1">
      <c r="BP460749" s="90"/>
    </row>
    <row r="460750" spans="68:68" customFormat="1">
      <c r="BP460750" s="90"/>
    </row>
    <row r="460751" spans="68:68" customFormat="1">
      <c r="BP460751" s="90"/>
    </row>
    <row r="460752" spans="68:68" customFormat="1">
      <c r="BP460752" s="90"/>
    </row>
    <row r="460753" spans="68:68" customFormat="1">
      <c r="BP460753" s="90"/>
    </row>
    <row r="460754" spans="68:68" customFormat="1">
      <c r="BP460754" s="90"/>
    </row>
    <row r="460755" spans="68:68" customFormat="1">
      <c r="BP460755" s="90"/>
    </row>
    <row r="460756" spans="68:68" customFormat="1">
      <c r="BP460756" s="90"/>
    </row>
    <row r="460757" spans="68:68" customFormat="1">
      <c r="BP460757" s="90"/>
    </row>
    <row r="460758" spans="68:68" customFormat="1">
      <c r="BP460758" s="90"/>
    </row>
    <row r="460759" spans="68:68" customFormat="1">
      <c r="BP460759" s="90"/>
    </row>
    <row r="460760" spans="68:68" customFormat="1">
      <c r="BP460760" s="90"/>
    </row>
    <row r="460761" spans="68:68" customFormat="1">
      <c r="BP460761" s="90"/>
    </row>
    <row r="460762" spans="68:68" customFormat="1">
      <c r="BP460762" s="90"/>
    </row>
    <row r="460763" spans="68:68" customFormat="1">
      <c r="BP460763" s="90"/>
    </row>
    <row r="460764" spans="68:68" customFormat="1">
      <c r="BP460764" s="90"/>
    </row>
    <row r="460765" spans="68:68" customFormat="1">
      <c r="BP460765" s="90"/>
    </row>
    <row r="460766" spans="68:68" customFormat="1">
      <c r="BP460766" s="90"/>
    </row>
    <row r="460767" spans="68:68" customFormat="1">
      <c r="BP460767" s="90"/>
    </row>
    <row r="460768" spans="68:68" customFormat="1">
      <c r="BP460768" s="90"/>
    </row>
    <row r="460769" spans="68:68" customFormat="1">
      <c r="BP460769" s="90"/>
    </row>
    <row r="460770" spans="68:68" customFormat="1">
      <c r="BP460770" s="90"/>
    </row>
    <row r="460771" spans="68:68" customFormat="1">
      <c r="BP460771" s="90"/>
    </row>
    <row r="460772" spans="68:68" customFormat="1">
      <c r="BP460772" s="90"/>
    </row>
    <row r="460773" spans="68:68" customFormat="1">
      <c r="BP460773" s="90"/>
    </row>
    <row r="460774" spans="68:68" customFormat="1">
      <c r="BP460774" s="90"/>
    </row>
    <row r="460775" spans="68:68" customFormat="1">
      <c r="BP460775" s="90"/>
    </row>
    <row r="460776" spans="68:68" customFormat="1">
      <c r="BP460776" s="90"/>
    </row>
    <row r="460777" spans="68:68" customFormat="1">
      <c r="BP460777" s="90"/>
    </row>
    <row r="460778" spans="68:68" customFormat="1">
      <c r="BP460778" s="90"/>
    </row>
    <row r="460779" spans="68:68" customFormat="1">
      <c r="BP460779" s="90"/>
    </row>
    <row r="460780" spans="68:68" customFormat="1">
      <c r="BP460780" s="90"/>
    </row>
    <row r="460781" spans="68:68" customFormat="1">
      <c r="BP460781" s="90"/>
    </row>
    <row r="460782" spans="68:68" customFormat="1">
      <c r="BP460782" s="90"/>
    </row>
    <row r="460783" spans="68:68" customFormat="1">
      <c r="BP460783" s="90"/>
    </row>
    <row r="460784" spans="68:68" customFormat="1">
      <c r="BP460784" s="90"/>
    </row>
    <row r="460785" spans="68:68" customFormat="1">
      <c r="BP460785" s="90"/>
    </row>
    <row r="460786" spans="68:68" customFormat="1">
      <c r="BP460786" s="90"/>
    </row>
    <row r="460787" spans="68:68" customFormat="1">
      <c r="BP460787" s="90"/>
    </row>
    <row r="460788" spans="68:68" customFormat="1">
      <c r="BP460788" s="90"/>
    </row>
    <row r="460789" spans="68:68" customFormat="1">
      <c r="BP460789" s="90"/>
    </row>
    <row r="460790" spans="68:68" customFormat="1">
      <c r="BP460790" s="90"/>
    </row>
    <row r="460791" spans="68:68" customFormat="1">
      <c r="BP460791" s="90"/>
    </row>
    <row r="460792" spans="68:68" customFormat="1">
      <c r="BP460792" s="90"/>
    </row>
    <row r="460793" spans="68:68" customFormat="1">
      <c r="BP460793" s="90"/>
    </row>
    <row r="460794" spans="68:68" customFormat="1">
      <c r="BP460794" s="90"/>
    </row>
    <row r="460795" spans="68:68" customFormat="1">
      <c r="BP460795" s="90"/>
    </row>
    <row r="460796" spans="68:68" customFormat="1">
      <c r="BP460796" s="90"/>
    </row>
    <row r="460797" spans="68:68" customFormat="1">
      <c r="BP460797" s="90"/>
    </row>
    <row r="460798" spans="68:68" customFormat="1">
      <c r="BP460798" s="90"/>
    </row>
    <row r="460799" spans="68:68" customFormat="1">
      <c r="BP460799" s="90"/>
    </row>
    <row r="460800" spans="68:68" customFormat="1">
      <c r="BP460800" s="90"/>
    </row>
    <row r="460801" spans="68:68" customFormat="1">
      <c r="BP460801" s="90"/>
    </row>
    <row r="460802" spans="68:68" customFormat="1">
      <c r="BP460802" s="90"/>
    </row>
    <row r="460803" spans="68:68" customFormat="1">
      <c r="BP460803" s="90"/>
    </row>
    <row r="460804" spans="68:68" customFormat="1">
      <c r="BP460804" s="90"/>
    </row>
    <row r="460805" spans="68:68" customFormat="1">
      <c r="BP460805" s="90"/>
    </row>
    <row r="460806" spans="68:68" customFormat="1">
      <c r="BP460806" s="90"/>
    </row>
    <row r="460807" spans="68:68" customFormat="1">
      <c r="BP460807" s="90"/>
    </row>
    <row r="460808" spans="68:68" customFormat="1">
      <c r="BP460808" s="90"/>
    </row>
    <row r="460809" spans="68:68" customFormat="1">
      <c r="BP460809" s="90"/>
    </row>
    <row r="460810" spans="68:68" customFormat="1">
      <c r="BP460810" s="90"/>
    </row>
    <row r="460811" spans="68:68" customFormat="1">
      <c r="BP460811" s="90"/>
    </row>
    <row r="460812" spans="68:68" customFormat="1">
      <c r="BP460812" s="90"/>
    </row>
    <row r="460813" spans="68:68" customFormat="1">
      <c r="BP460813" s="90"/>
    </row>
    <row r="460814" spans="68:68" customFormat="1">
      <c r="BP460814" s="90"/>
    </row>
    <row r="460815" spans="68:68" customFormat="1">
      <c r="BP460815" s="90"/>
    </row>
    <row r="460816" spans="68:68" customFormat="1">
      <c r="BP460816" s="90"/>
    </row>
    <row r="460817" spans="68:68" customFormat="1">
      <c r="BP460817" s="90"/>
    </row>
    <row r="460818" spans="68:68" customFormat="1">
      <c r="BP460818" s="90"/>
    </row>
    <row r="460819" spans="68:68" customFormat="1">
      <c r="BP460819" s="90"/>
    </row>
    <row r="460820" spans="68:68" customFormat="1">
      <c r="BP460820" s="90"/>
    </row>
    <row r="460821" spans="68:68" customFormat="1">
      <c r="BP460821" s="90"/>
    </row>
    <row r="460822" spans="68:68" customFormat="1">
      <c r="BP460822" s="90"/>
    </row>
    <row r="460823" spans="68:68" customFormat="1">
      <c r="BP460823" s="90"/>
    </row>
    <row r="460824" spans="68:68" customFormat="1">
      <c r="BP460824" s="90"/>
    </row>
    <row r="460825" spans="68:68" customFormat="1">
      <c r="BP460825" s="90"/>
    </row>
    <row r="460826" spans="68:68" customFormat="1">
      <c r="BP460826" s="90"/>
    </row>
    <row r="460827" spans="68:68" customFormat="1">
      <c r="BP460827" s="90"/>
    </row>
    <row r="460828" spans="68:68" customFormat="1">
      <c r="BP460828" s="90"/>
    </row>
    <row r="460829" spans="68:68" customFormat="1">
      <c r="BP460829" s="90"/>
    </row>
    <row r="460830" spans="68:68" customFormat="1">
      <c r="BP460830" s="90"/>
    </row>
    <row r="460831" spans="68:68" customFormat="1">
      <c r="BP460831" s="90"/>
    </row>
    <row r="460832" spans="68:68" customFormat="1">
      <c r="BP460832" s="90"/>
    </row>
    <row r="460833" spans="68:68" customFormat="1">
      <c r="BP460833" s="90"/>
    </row>
    <row r="460834" spans="68:68" customFormat="1">
      <c r="BP460834" s="90"/>
    </row>
    <row r="460835" spans="68:68" customFormat="1">
      <c r="BP460835" s="90"/>
    </row>
    <row r="460836" spans="68:68" customFormat="1">
      <c r="BP460836" s="90"/>
    </row>
    <row r="460837" spans="68:68" customFormat="1">
      <c r="BP460837" s="90"/>
    </row>
    <row r="460838" spans="68:68" customFormat="1">
      <c r="BP460838" s="90"/>
    </row>
    <row r="460839" spans="68:68" customFormat="1">
      <c r="BP460839" s="90"/>
    </row>
    <row r="460840" spans="68:68" customFormat="1">
      <c r="BP460840" s="90"/>
    </row>
    <row r="460841" spans="68:68" customFormat="1">
      <c r="BP460841" s="90"/>
    </row>
    <row r="460842" spans="68:68" customFormat="1">
      <c r="BP460842" s="90"/>
    </row>
    <row r="460843" spans="68:68" customFormat="1">
      <c r="BP460843" s="90"/>
    </row>
    <row r="460844" spans="68:68" customFormat="1">
      <c r="BP460844" s="90"/>
    </row>
    <row r="460845" spans="68:68" customFormat="1">
      <c r="BP460845" s="90"/>
    </row>
    <row r="460846" spans="68:68" customFormat="1">
      <c r="BP460846" s="90"/>
    </row>
    <row r="460847" spans="68:68" customFormat="1">
      <c r="BP460847" s="90"/>
    </row>
    <row r="460848" spans="68:68" customFormat="1">
      <c r="BP460848" s="90"/>
    </row>
    <row r="460849" spans="68:68" customFormat="1">
      <c r="BP460849" s="90"/>
    </row>
    <row r="460850" spans="68:68" customFormat="1">
      <c r="BP460850" s="90"/>
    </row>
    <row r="460851" spans="68:68" customFormat="1">
      <c r="BP460851" s="90"/>
    </row>
    <row r="460852" spans="68:68" customFormat="1">
      <c r="BP460852" s="90"/>
    </row>
    <row r="460853" spans="68:68" customFormat="1">
      <c r="BP460853" s="90"/>
    </row>
    <row r="460854" spans="68:68" customFormat="1">
      <c r="BP460854" s="90"/>
    </row>
    <row r="460855" spans="68:68" customFormat="1">
      <c r="BP460855" s="90"/>
    </row>
    <row r="460856" spans="68:68" customFormat="1">
      <c r="BP460856" s="90"/>
    </row>
    <row r="460857" spans="68:68" customFormat="1">
      <c r="BP460857" s="90"/>
    </row>
    <row r="460858" spans="68:68" customFormat="1">
      <c r="BP460858" s="90"/>
    </row>
    <row r="460859" spans="68:68" customFormat="1">
      <c r="BP460859" s="90"/>
    </row>
    <row r="460860" spans="68:68" customFormat="1">
      <c r="BP460860" s="90"/>
    </row>
    <row r="460861" spans="68:68" customFormat="1">
      <c r="BP460861" s="90"/>
    </row>
    <row r="460862" spans="68:68" customFormat="1">
      <c r="BP460862" s="90"/>
    </row>
    <row r="460863" spans="68:68" customFormat="1">
      <c r="BP460863" s="90"/>
    </row>
    <row r="460864" spans="68:68" customFormat="1">
      <c r="BP460864" s="90"/>
    </row>
    <row r="460865" spans="68:68" customFormat="1">
      <c r="BP460865" s="90"/>
    </row>
    <row r="460866" spans="68:68" customFormat="1">
      <c r="BP460866" s="90"/>
    </row>
    <row r="460867" spans="68:68" customFormat="1">
      <c r="BP460867" s="90"/>
    </row>
    <row r="460868" spans="68:68" customFormat="1">
      <c r="BP460868" s="90"/>
    </row>
    <row r="460869" spans="68:68" customFormat="1">
      <c r="BP460869" s="90"/>
    </row>
    <row r="460870" spans="68:68" customFormat="1">
      <c r="BP460870" s="90"/>
    </row>
    <row r="460871" spans="68:68" customFormat="1">
      <c r="BP460871" s="90"/>
    </row>
    <row r="460872" spans="68:68" customFormat="1">
      <c r="BP460872" s="90"/>
    </row>
    <row r="460873" spans="68:68" customFormat="1">
      <c r="BP460873" s="90"/>
    </row>
    <row r="460874" spans="68:68" customFormat="1">
      <c r="BP460874" s="90"/>
    </row>
    <row r="460875" spans="68:68" customFormat="1">
      <c r="BP460875" s="90"/>
    </row>
    <row r="460876" spans="68:68" customFormat="1">
      <c r="BP460876" s="90"/>
    </row>
    <row r="460877" spans="68:68" customFormat="1">
      <c r="BP460877" s="90"/>
    </row>
    <row r="460878" spans="68:68" customFormat="1">
      <c r="BP460878" s="90"/>
    </row>
    <row r="460879" spans="68:68" customFormat="1">
      <c r="BP460879" s="90"/>
    </row>
    <row r="460880" spans="68:68" customFormat="1">
      <c r="BP460880" s="90"/>
    </row>
    <row r="460881" spans="68:68" customFormat="1">
      <c r="BP460881" s="90"/>
    </row>
    <row r="460882" spans="68:68" customFormat="1">
      <c r="BP460882" s="90"/>
    </row>
    <row r="460883" spans="68:68" customFormat="1">
      <c r="BP460883" s="90"/>
    </row>
    <row r="460884" spans="68:68" customFormat="1">
      <c r="BP460884" s="90"/>
    </row>
    <row r="460885" spans="68:68" customFormat="1">
      <c r="BP460885" s="90"/>
    </row>
    <row r="460886" spans="68:68" customFormat="1">
      <c r="BP460886" s="90"/>
    </row>
    <row r="460887" spans="68:68" customFormat="1">
      <c r="BP460887" s="90"/>
    </row>
    <row r="460888" spans="68:68" customFormat="1">
      <c r="BP460888" s="90"/>
    </row>
    <row r="460889" spans="68:68" customFormat="1">
      <c r="BP460889" s="90"/>
    </row>
    <row r="460890" spans="68:68" customFormat="1">
      <c r="BP460890" s="90"/>
    </row>
    <row r="460891" spans="68:68" customFormat="1">
      <c r="BP460891" s="90"/>
    </row>
    <row r="460892" spans="68:68" customFormat="1">
      <c r="BP460892" s="90"/>
    </row>
    <row r="460893" spans="68:68" customFormat="1">
      <c r="BP460893" s="90"/>
    </row>
    <row r="460894" spans="68:68" customFormat="1">
      <c r="BP460894" s="90"/>
    </row>
    <row r="460895" spans="68:68" customFormat="1">
      <c r="BP460895" s="90"/>
    </row>
    <row r="460896" spans="68:68" customFormat="1">
      <c r="BP460896" s="90"/>
    </row>
    <row r="460897" spans="68:68" customFormat="1">
      <c r="BP460897" s="90"/>
    </row>
    <row r="460898" spans="68:68" customFormat="1">
      <c r="BP460898" s="90"/>
    </row>
    <row r="460899" spans="68:68" customFormat="1">
      <c r="BP460899" s="90"/>
    </row>
    <row r="460900" spans="68:68" customFormat="1">
      <c r="BP460900" s="90"/>
    </row>
    <row r="460901" spans="68:68" customFormat="1">
      <c r="BP460901" s="90"/>
    </row>
    <row r="460902" spans="68:68" customFormat="1">
      <c r="BP460902" s="90"/>
    </row>
    <row r="460903" spans="68:68" customFormat="1">
      <c r="BP460903" s="90"/>
    </row>
    <row r="460904" spans="68:68" customFormat="1">
      <c r="BP460904" s="90"/>
    </row>
    <row r="460905" spans="68:68" customFormat="1">
      <c r="BP460905" s="90"/>
    </row>
    <row r="460906" spans="68:68" customFormat="1">
      <c r="BP460906" s="90"/>
    </row>
    <row r="460907" spans="68:68" customFormat="1">
      <c r="BP460907" s="90"/>
    </row>
    <row r="460908" spans="68:68" customFormat="1">
      <c r="BP460908" s="90"/>
    </row>
    <row r="460909" spans="68:68" customFormat="1">
      <c r="BP460909" s="90"/>
    </row>
    <row r="460910" spans="68:68" customFormat="1">
      <c r="BP460910" s="90"/>
    </row>
    <row r="460911" spans="68:68" customFormat="1">
      <c r="BP460911" s="90"/>
    </row>
    <row r="460912" spans="68:68" customFormat="1">
      <c r="BP460912" s="90"/>
    </row>
    <row r="460913" spans="68:68" customFormat="1">
      <c r="BP460913" s="90"/>
    </row>
    <row r="460914" spans="68:68" customFormat="1">
      <c r="BP460914" s="90"/>
    </row>
    <row r="460915" spans="68:68" customFormat="1">
      <c r="BP460915" s="90"/>
    </row>
    <row r="460916" spans="68:68" customFormat="1">
      <c r="BP460916" s="90"/>
    </row>
    <row r="460917" spans="68:68" customFormat="1">
      <c r="BP460917" s="90"/>
    </row>
    <row r="460918" spans="68:68" customFormat="1">
      <c r="BP460918" s="90"/>
    </row>
    <row r="460919" spans="68:68" customFormat="1">
      <c r="BP460919" s="90"/>
    </row>
    <row r="460920" spans="68:68" customFormat="1">
      <c r="BP460920" s="90"/>
    </row>
    <row r="460921" spans="68:68" customFormat="1">
      <c r="BP460921" s="90"/>
    </row>
    <row r="460922" spans="68:68" customFormat="1">
      <c r="BP460922" s="90"/>
    </row>
    <row r="460923" spans="68:68" customFormat="1">
      <c r="BP460923" s="90"/>
    </row>
    <row r="460924" spans="68:68" customFormat="1">
      <c r="BP460924" s="90"/>
    </row>
    <row r="460925" spans="68:68" customFormat="1">
      <c r="BP460925" s="90"/>
    </row>
    <row r="460926" spans="68:68" customFormat="1">
      <c r="BP460926" s="90"/>
    </row>
    <row r="460927" spans="68:68" customFormat="1">
      <c r="BP460927" s="90"/>
    </row>
    <row r="460928" spans="68:68" customFormat="1">
      <c r="BP460928" s="90"/>
    </row>
    <row r="460929" spans="68:68" customFormat="1">
      <c r="BP460929" s="90"/>
    </row>
    <row r="460930" spans="68:68" customFormat="1">
      <c r="BP460930" s="90"/>
    </row>
    <row r="460931" spans="68:68" customFormat="1">
      <c r="BP460931" s="90"/>
    </row>
    <row r="460932" spans="68:68" customFormat="1">
      <c r="BP460932" s="90"/>
    </row>
    <row r="460933" spans="68:68" customFormat="1">
      <c r="BP460933" s="90"/>
    </row>
    <row r="460934" spans="68:68" customFormat="1">
      <c r="BP460934" s="90"/>
    </row>
    <row r="460935" spans="68:68" customFormat="1">
      <c r="BP460935" s="90"/>
    </row>
    <row r="460936" spans="68:68" customFormat="1">
      <c r="BP460936" s="90"/>
    </row>
    <row r="460937" spans="68:68" customFormat="1">
      <c r="BP460937" s="90"/>
    </row>
    <row r="460938" spans="68:68" customFormat="1">
      <c r="BP460938" s="90"/>
    </row>
    <row r="460939" spans="68:68" customFormat="1">
      <c r="BP460939" s="90"/>
    </row>
    <row r="460940" spans="68:68" customFormat="1">
      <c r="BP460940" s="90"/>
    </row>
    <row r="460941" spans="68:68" customFormat="1">
      <c r="BP460941" s="90"/>
    </row>
    <row r="460942" spans="68:68" customFormat="1">
      <c r="BP460942" s="90"/>
    </row>
    <row r="460943" spans="68:68" customFormat="1">
      <c r="BP460943" s="90"/>
    </row>
    <row r="460944" spans="68:68" customFormat="1">
      <c r="BP460944" s="90"/>
    </row>
    <row r="460945" spans="68:68" customFormat="1">
      <c r="BP460945" s="90"/>
    </row>
    <row r="460946" spans="68:68" customFormat="1">
      <c r="BP460946" s="90"/>
    </row>
    <row r="460947" spans="68:68" customFormat="1">
      <c r="BP460947" s="90"/>
    </row>
    <row r="460948" spans="68:68" customFormat="1">
      <c r="BP460948" s="90"/>
    </row>
    <row r="460949" spans="68:68" customFormat="1">
      <c r="BP460949" s="90"/>
    </row>
    <row r="460950" spans="68:68" customFormat="1">
      <c r="BP460950" s="90"/>
    </row>
    <row r="460951" spans="68:68" customFormat="1">
      <c r="BP460951" s="90"/>
    </row>
    <row r="460952" spans="68:68" customFormat="1">
      <c r="BP460952" s="90"/>
    </row>
    <row r="460953" spans="68:68" customFormat="1">
      <c r="BP460953" s="90"/>
    </row>
    <row r="460954" spans="68:68" customFormat="1">
      <c r="BP460954" s="90"/>
    </row>
    <row r="460955" spans="68:68" customFormat="1">
      <c r="BP460955" s="90"/>
    </row>
    <row r="460956" spans="68:68" customFormat="1">
      <c r="BP460956" s="90"/>
    </row>
    <row r="460957" spans="68:68" customFormat="1">
      <c r="BP460957" s="90"/>
    </row>
    <row r="460958" spans="68:68" customFormat="1">
      <c r="BP460958" s="90"/>
    </row>
    <row r="460959" spans="68:68" customFormat="1">
      <c r="BP460959" s="90"/>
    </row>
    <row r="460960" spans="68:68" customFormat="1">
      <c r="BP460960" s="90"/>
    </row>
    <row r="460961" spans="68:68" customFormat="1">
      <c r="BP460961" s="90"/>
    </row>
    <row r="460962" spans="68:68" customFormat="1">
      <c r="BP460962" s="90"/>
    </row>
    <row r="460963" spans="68:68" customFormat="1">
      <c r="BP460963" s="90"/>
    </row>
    <row r="460964" spans="68:68" customFormat="1">
      <c r="BP460964" s="90"/>
    </row>
    <row r="460965" spans="68:68" customFormat="1">
      <c r="BP460965" s="90"/>
    </row>
    <row r="460966" spans="68:68" customFormat="1">
      <c r="BP460966" s="90"/>
    </row>
    <row r="460967" spans="68:68" customFormat="1">
      <c r="BP460967" s="90"/>
    </row>
    <row r="460968" spans="68:68" customFormat="1">
      <c r="BP460968" s="90"/>
    </row>
    <row r="460969" spans="68:68" customFormat="1">
      <c r="BP460969" s="90"/>
    </row>
    <row r="460970" spans="68:68" customFormat="1">
      <c r="BP460970" s="90"/>
    </row>
    <row r="460971" spans="68:68" customFormat="1">
      <c r="BP460971" s="90"/>
    </row>
    <row r="460972" spans="68:68" customFormat="1">
      <c r="BP460972" s="90"/>
    </row>
    <row r="460973" spans="68:68" customFormat="1">
      <c r="BP460973" s="90"/>
    </row>
    <row r="460974" spans="68:68" customFormat="1">
      <c r="BP460974" s="90"/>
    </row>
    <row r="460975" spans="68:68" customFormat="1">
      <c r="BP460975" s="90"/>
    </row>
    <row r="460976" spans="68:68" customFormat="1">
      <c r="BP460976" s="90"/>
    </row>
    <row r="460977" spans="68:68" customFormat="1">
      <c r="BP460977" s="90"/>
    </row>
    <row r="460978" spans="68:68" customFormat="1">
      <c r="BP460978" s="90"/>
    </row>
    <row r="460979" spans="68:68" customFormat="1">
      <c r="BP460979" s="90"/>
    </row>
    <row r="460980" spans="68:68" customFormat="1">
      <c r="BP460980" s="90"/>
    </row>
    <row r="460981" spans="68:68" customFormat="1">
      <c r="BP460981" s="90"/>
    </row>
    <row r="460982" spans="68:68" customFormat="1">
      <c r="BP460982" s="90"/>
    </row>
    <row r="460983" spans="68:68" customFormat="1">
      <c r="BP460983" s="90"/>
    </row>
    <row r="460984" spans="68:68" customFormat="1">
      <c r="BP460984" s="90"/>
    </row>
    <row r="460985" spans="68:68" customFormat="1">
      <c r="BP460985" s="90"/>
    </row>
    <row r="460986" spans="68:68" customFormat="1">
      <c r="BP460986" s="90"/>
    </row>
    <row r="460987" spans="68:68" customFormat="1">
      <c r="BP460987" s="90"/>
    </row>
    <row r="460988" spans="68:68" customFormat="1">
      <c r="BP460988" s="90"/>
    </row>
    <row r="460989" spans="68:68" customFormat="1">
      <c r="BP460989" s="90"/>
    </row>
    <row r="460990" spans="68:68" customFormat="1">
      <c r="BP460990" s="90"/>
    </row>
    <row r="460991" spans="68:68" customFormat="1">
      <c r="BP460991" s="90"/>
    </row>
    <row r="460992" spans="68:68" customFormat="1">
      <c r="BP460992" s="90"/>
    </row>
    <row r="460993" spans="68:68" customFormat="1">
      <c r="BP460993" s="90"/>
    </row>
    <row r="460994" spans="68:68" customFormat="1">
      <c r="BP460994" s="90"/>
    </row>
    <row r="460995" spans="68:68" customFormat="1">
      <c r="BP460995" s="90"/>
    </row>
    <row r="460996" spans="68:68" customFormat="1">
      <c r="BP460996" s="90"/>
    </row>
    <row r="460997" spans="68:68" customFormat="1">
      <c r="BP460997" s="90"/>
    </row>
    <row r="460998" spans="68:68" customFormat="1">
      <c r="BP460998" s="90"/>
    </row>
    <row r="460999" spans="68:68" customFormat="1">
      <c r="BP460999" s="90"/>
    </row>
    <row r="461000" spans="68:68" customFormat="1">
      <c r="BP461000" s="90"/>
    </row>
    <row r="461001" spans="68:68" customFormat="1">
      <c r="BP461001" s="90"/>
    </row>
    <row r="461002" spans="68:68" customFormat="1">
      <c r="BP461002" s="90"/>
    </row>
    <row r="461003" spans="68:68" customFormat="1">
      <c r="BP461003" s="90"/>
    </row>
    <row r="461004" spans="68:68" customFormat="1">
      <c r="BP461004" s="90"/>
    </row>
    <row r="461005" spans="68:68" customFormat="1">
      <c r="BP461005" s="90"/>
    </row>
    <row r="461006" spans="68:68" customFormat="1">
      <c r="BP461006" s="90"/>
    </row>
    <row r="461007" spans="68:68" customFormat="1">
      <c r="BP461007" s="90"/>
    </row>
    <row r="461008" spans="68:68" customFormat="1">
      <c r="BP461008" s="90"/>
    </row>
    <row r="461009" spans="68:68" customFormat="1">
      <c r="BP461009" s="90"/>
    </row>
    <row r="461010" spans="68:68" customFormat="1">
      <c r="BP461010" s="90"/>
    </row>
    <row r="461011" spans="68:68" customFormat="1">
      <c r="BP461011" s="90"/>
    </row>
    <row r="461012" spans="68:68" customFormat="1">
      <c r="BP461012" s="90"/>
    </row>
    <row r="461013" spans="68:68" customFormat="1">
      <c r="BP461013" s="90"/>
    </row>
    <row r="461014" spans="68:68" customFormat="1">
      <c r="BP461014" s="90"/>
    </row>
    <row r="461015" spans="68:68" customFormat="1">
      <c r="BP461015" s="90"/>
    </row>
    <row r="461016" spans="68:68" customFormat="1">
      <c r="BP461016" s="90"/>
    </row>
    <row r="461017" spans="68:68" customFormat="1">
      <c r="BP461017" s="90"/>
    </row>
    <row r="461018" spans="68:68" customFormat="1">
      <c r="BP461018" s="90"/>
    </row>
    <row r="461019" spans="68:68" customFormat="1">
      <c r="BP461019" s="90"/>
    </row>
    <row r="461020" spans="68:68" customFormat="1">
      <c r="BP461020" s="90"/>
    </row>
    <row r="461021" spans="68:68" customFormat="1">
      <c r="BP461021" s="90"/>
    </row>
    <row r="461022" spans="68:68" customFormat="1">
      <c r="BP461022" s="90"/>
    </row>
    <row r="461023" spans="68:68" customFormat="1">
      <c r="BP461023" s="90"/>
    </row>
    <row r="461024" spans="68:68" customFormat="1">
      <c r="BP461024" s="90"/>
    </row>
    <row r="461025" spans="68:68" customFormat="1">
      <c r="BP461025" s="90"/>
    </row>
    <row r="461026" spans="68:68" customFormat="1">
      <c r="BP461026" s="90"/>
    </row>
    <row r="461027" spans="68:68" customFormat="1">
      <c r="BP461027" s="90"/>
    </row>
    <row r="461028" spans="68:68" customFormat="1">
      <c r="BP461028" s="90"/>
    </row>
    <row r="461029" spans="68:68" customFormat="1">
      <c r="BP461029" s="90"/>
    </row>
    <row r="461030" spans="68:68" customFormat="1">
      <c r="BP461030" s="90"/>
    </row>
    <row r="461031" spans="68:68" customFormat="1">
      <c r="BP461031" s="90"/>
    </row>
    <row r="461032" spans="68:68" customFormat="1">
      <c r="BP461032" s="90"/>
    </row>
    <row r="461033" spans="68:68" customFormat="1">
      <c r="BP461033" s="90"/>
    </row>
    <row r="461034" spans="68:68" customFormat="1">
      <c r="BP461034" s="90"/>
    </row>
    <row r="461035" spans="68:68" customFormat="1">
      <c r="BP461035" s="90"/>
    </row>
    <row r="461036" spans="68:68" customFormat="1">
      <c r="BP461036" s="90"/>
    </row>
    <row r="461037" spans="68:68" customFormat="1">
      <c r="BP461037" s="90"/>
    </row>
    <row r="461038" spans="68:68" customFormat="1">
      <c r="BP461038" s="90"/>
    </row>
    <row r="461039" spans="68:68" customFormat="1">
      <c r="BP461039" s="90"/>
    </row>
    <row r="461040" spans="68:68" customFormat="1">
      <c r="BP461040" s="90"/>
    </row>
    <row r="461041" spans="68:68" customFormat="1">
      <c r="BP461041" s="90"/>
    </row>
    <row r="461042" spans="68:68" customFormat="1">
      <c r="BP461042" s="90"/>
    </row>
    <row r="461043" spans="68:68" customFormat="1">
      <c r="BP461043" s="90"/>
    </row>
    <row r="461044" spans="68:68" customFormat="1">
      <c r="BP461044" s="90"/>
    </row>
    <row r="461045" spans="68:68" customFormat="1">
      <c r="BP461045" s="90"/>
    </row>
    <row r="461046" spans="68:68" customFormat="1">
      <c r="BP461046" s="90"/>
    </row>
    <row r="461047" spans="68:68" customFormat="1">
      <c r="BP461047" s="90"/>
    </row>
    <row r="461048" spans="68:68" customFormat="1">
      <c r="BP461048" s="90"/>
    </row>
    <row r="461049" spans="68:68" customFormat="1">
      <c r="BP461049" s="90"/>
    </row>
    <row r="461050" spans="68:68" customFormat="1">
      <c r="BP461050" s="90"/>
    </row>
    <row r="461051" spans="68:68" customFormat="1">
      <c r="BP461051" s="90"/>
    </row>
    <row r="461052" spans="68:68" customFormat="1">
      <c r="BP461052" s="90"/>
    </row>
    <row r="461053" spans="68:68" customFormat="1">
      <c r="BP461053" s="90"/>
    </row>
    <row r="461054" spans="68:68" customFormat="1">
      <c r="BP461054" s="90"/>
    </row>
    <row r="461055" spans="68:68" customFormat="1">
      <c r="BP461055" s="90"/>
    </row>
    <row r="461056" spans="68:68" customFormat="1">
      <c r="BP461056" s="90"/>
    </row>
    <row r="461057" spans="68:68" customFormat="1">
      <c r="BP461057" s="90"/>
    </row>
    <row r="461058" spans="68:68" customFormat="1">
      <c r="BP461058" s="90"/>
    </row>
    <row r="461059" spans="68:68" customFormat="1">
      <c r="BP461059" s="90"/>
    </row>
    <row r="461060" spans="68:68" customFormat="1">
      <c r="BP461060" s="90"/>
    </row>
    <row r="461061" spans="68:68" customFormat="1">
      <c r="BP461061" s="90"/>
    </row>
    <row r="461062" spans="68:68" customFormat="1">
      <c r="BP461062" s="90"/>
    </row>
    <row r="461063" spans="68:68" customFormat="1">
      <c r="BP461063" s="90"/>
    </row>
    <row r="461064" spans="68:68" customFormat="1">
      <c r="BP461064" s="90"/>
    </row>
    <row r="461065" spans="68:68" customFormat="1">
      <c r="BP461065" s="90"/>
    </row>
    <row r="461066" spans="68:68" customFormat="1">
      <c r="BP461066" s="90"/>
    </row>
    <row r="461067" spans="68:68" customFormat="1">
      <c r="BP461067" s="90"/>
    </row>
    <row r="461068" spans="68:68" customFormat="1">
      <c r="BP461068" s="90"/>
    </row>
    <row r="461069" spans="68:68" customFormat="1">
      <c r="BP461069" s="90"/>
    </row>
    <row r="461070" spans="68:68" customFormat="1">
      <c r="BP461070" s="90"/>
    </row>
    <row r="461071" spans="68:68" customFormat="1">
      <c r="BP461071" s="90"/>
    </row>
    <row r="461072" spans="68:68" customFormat="1">
      <c r="BP461072" s="90"/>
    </row>
    <row r="461073" spans="68:68" customFormat="1">
      <c r="BP461073" s="90"/>
    </row>
    <row r="461074" spans="68:68" customFormat="1">
      <c r="BP461074" s="90"/>
    </row>
    <row r="461075" spans="68:68" customFormat="1">
      <c r="BP461075" s="90"/>
    </row>
    <row r="461076" spans="68:68" customFormat="1">
      <c r="BP461076" s="90"/>
    </row>
    <row r="461077" spans="68:68" customFormat="1">
      <c r="BP461077" s="90"/>
    </row>
    <row r="461078" spans="68:68" customFormat="1">
      <c r="BP461078" s="90"/>
    </row>
    <row r="461079" spans="68:68" customFormat="1">
      <c r="BP461079" s="90"/>
    </row>
    <row r="461080" spans="68:68" customFormat="1">
      <c r="BP461080" s="90"/>
    </row>
    <row r="461081" spans="68:68" customFormat="1">
      <c r="BP461081" s="90"/>
    </row>
    <row r="461082" spans="68:68" customFormat="1">
      <c r="BP461082" s="90"/>
    </row>
    <row r="461083" spans="68:68" customFormat="1">
      <c r="BP461083" s="90"/>
    </row>
    <row r="461084" spans="68:68" customFormat="1">
      <c r="BP461084" s="90"/>
    </row>
    <row r="461085" spans="68:68" customFormat="1">
      <c r="BP461085" s="90"/>
    </row>
    <row r="461086" spans="68:68" customFormat="1">
      <c r="BP461086" s="90"/>
    </row>
    <row r="461087" spans="68:68" customFormat="1">
      <c r="BP461087" s="90"/>
    </row>
    <row r="461088" spans="68:68" customFormat="1">
      <c r="BP461088" s="90"/>
    </row>
    <row r="461089" spans="68:68" customFormat="1">
      <c r="BP461089" s="90"/>
    </row>
    <row r="461090" spans="68:68" customFormat="1">
      <c r="BP461090" s="90"/>
    </row>
    <row r="461091" spans="68:68" customFormat="1">
      <c r="BP461091" s="90"/>
    </row>
    <row r="461092" spans="68:68" customFormat="1">
      <c r="BP461092" s="90"/>
    </row>
    <row r="461093" spans="68:68" customFormat="1">
      <c r="BP461093" s="90"/>
    </row>
    <row r="461094" spans="68:68" customFormat="1">
      <c r="BP461094" s="90"/>
    </row>
    <row r="461095" spans="68:68" customFormat="1">
      <c r="BP461095" s="90"/>
    </row>
    <row r="461096" spans="68:68" customFormat="1">
      <c r="BP461096" s="90"/>
    </row>
    <row r="461097" spans="68:68" customFormat="1">
      <c r="BP461097" s="90"/>
    </row>
    <row r="461098" spans="68:68" customFormat="1">
      <c r="BP461098" s="90"/>
    </row>
    <row r="461099" spans="68:68" customFormat="1">
      <c r="BP461099" s="90"/>
    </row>
    <row r="461100" spans="68:68" customFormat="1">
      <c r="BP461100" s="90"/>
    </row>
    <row r="461101" spans="68:68" customFormat="1">
      <c r="BP461101" s="90"/>
    </row>
    <row r="461102" spans="68:68" customFormat="1">
      <c r="BP461102" s="90"/>
    </row>
    <row r="461103" spans="68:68" customFormat="1">
      <c r="BP461103" s="90"/>
    </row>
    <row r="461104" spans="68:68" customFormat="1">
      <c r="BP461104" s="90"/>
    </row>
    <row r="461105" spans="68:68" customFormat="1">
      <c r="BP461105" s="90"/>
    </row>
    <row r="461106" spans="68:68" customFormat="1">
      <c r="BP461106" s="90"/>
    </row>
    <row r="461107" spans="68:68" customFormat="1">
      <c r="BP461107" s="90"/>
    </row>
    <row r="461108" spans="68:68" customFormat="1">
      <c r="BP461108" s="90"/>
    </row>
    <row r="461109" spans="68:68" customFormat="1">
      <c r="BP461109" s="90"/>
    </row>
    <row r="461110" spans="68:68" customFormat="1">
      <c r="BP461110" s="90"/>
    </row>
    <row r="461111" spans="68:68" customFormat="1">
      <c r="BP461111" s="90"/>
    </row>
    <row r="461112" spans="68:68" customFormat="1">
      <c r="BP461112" s="90"/>
    </row>
    <row r="461113" spans="68:68" customFormat="1">
      <c r="BP461113" s="90"/>
    </row>
    <row r="461114" spans="68:68" customFormat="1">
      <c r="BP461114" s="90"/>
    </row>
    <row r="461115" spans="68:68" customFormat="1">
      <c r="BP461115" s="90"/>
    </row>
    <row r="461116" spans="68:68" customFormat="1">
      <c r="BP461116" s="90"/>
    </row>
    <row r="461117" spans="68:68" customFormat="1">
      <c r="BP461117" s="90"/>
    </row>
    <row r="461118" spans="68:68" customFormat="1">
      <c r="BP461118" s="90"/>
    </row>
    <row r="461119" spans="68:68" customFormat="1">
      <c r="BP461119" s="90"/>
    </row>
    <row r="461120" spans="68:68" customFormat="1">
      <c r="BP461120" s="90"/>
    </row>
    <row r="461121" spans="68:68" customFormat="1">
      <c r="BP461121" s="90"/>
    </row>
    <row r="461122" spans="68:68" customFormat="1">
      <c r="BP461122" s="90"/>
    </row>
    <row r="461123" spans="68:68" customFormat="1">
      <c r="BP461123" s="90"/>
    </row>
    <row r="461124" spans="68:68" customFormat="1">
      <c r="BP461124" s="90"/>
    </row>
    <row r="461125" spans="68:68" customFormat="1">
      <c r="BP461125" s="90"/>
    </row>
    <row r="461126" spans="68:68" customFormat="1">
      <c r="BP461126" s="90"/>
    </row>
    <row r="461127" spans="68:68" customFormat="1">
      <c r="BP461127" s="90"/>
    </row>
    <row r="461128" spans="68:68" customFormat="1">
      <c r="BP461128" s="90"/>
    </row>
    <row r="461129" spans="68:68" customFormat="1">
      <c r="BP461129" s="90"/>
    </row>
    <row r="461130" spans="68:68" customFormat="1">
      <c r="BP461130" s="90"/>
    </row>
    <row r="461131" spans="68:68" customFormat="1">
      <c r="BP461131" s="90"/>
    </row>
    <row r="461132" spans="68:68" customFormat="1">
      <c r="BP461132" s="90"/>
    </row>
    <row r="461133" spans="68:68" customFormat="1">
      <c r="BP461133" s="90"/>
    </row>
    <row r="461134" spans="68:68" customFormat="1">
      <c r="BP461134" s="90"/>
    </row>
    <row r="461135" spans="68:68" customFormat="1">
      <c r="BP461135" s="90"/>
    </row>
    <row r="461136" spans="68:68" customFormat="1">
      <c r="BP461136" s="90"/>
    </row>
    <row r="461137" spans="68:68" customFormat="1">
      <c r="BP461137" s="90"/>
    </row>
    <row r="461138" spans="68:68" customFormat="1">
      <c r="BP461138" s="90"/>
    </row>
    <row r="461139" spans="68:68" customFormat="1">
      <c r="BP461139" s="90"/>
    </row>
    <row r="461140" spans="68:68" customFormat="1">
      <c r="BP461140" s="90"/>
    </row>
    <row r="461141" spans="68:68" customFormat="1">
      <c r="BP461141" s="90"/>
    </row>
    <row r="461142" spans="68:68" customFormat="1">
      <c r="BP461142" s="90"/>
    </row>
    <row r="461143" spans="68:68" customFormat="1">
      <c r="BP461143" s="90"/>
    </row>
    <row r="461144" spans="68:68" customFormat="1">
      <c r="BP461144" s="90"/>
    </row>
    <row r="461145" spans="68:68" customFormat="1">
      <c r="BP461145" s="90"/>
    </row>
    <row r="461146" spans="68:68" customFormat="1">
      <c r="BP461146" s="90"/>
    </row>
    <row r="461147" spans="68:68" customFormat="1">
      <c r="BP461147" s="90"/>
    </row>
    <row r="461148" spans="68:68" customFormat="1">
      <c r="BP461148" s="90"/>
    </row>
    <row r="461149" spans="68:68" customFormat="1">
      <c r="BP461149" s="90"/>
    </row>
    <row r="461150" spans="68:68" customFormat="1">
      <c r="BP461150" s="90"/>
    </row>
    <row r="461151" spans="68:68" customFormat="1">
      <c r="BP461151" s="90"/>
    </row>
    <row r="461152" spans="68:68" customFormat="1">
      <c r="BP461152" s="90"/>
    </row>
    <row r="461153" spans="68:68" customFormat="1">
      <c r="BP461153" s="90"/>
    </row>
    <row r="461154" spans="68:68" customFormat="1">
      <c r="BP461154" s="90"/>
    </row>
    <row r="461155" spans="68:68" customFormat="1">
      <c r="BP461155" s="90"/>
    </row>
    <row r="461156" spans="68:68" customFormat="1">
      <c r="BP461156" s="90"/>
    </row>
    <row r="461157" spans="68:68" customFormat="1">
      <c r="BP461157" s="90"/>
    </row>
    <row r="461158" spans="68:68" customFormat="1">
      <c r="BP461158" s="90"/>
    </row>
    <row r="461159" spans="68:68" customFormat="1">
      <c r="BP461159" s="90"/>
    </row>
    <row r="461160" spans="68:68" customFormat="1">
      <c r="BP461160" s="90"/>
    </row>
    <row r="461161" spans="68:68" customFormat="1">
      <c r="BP461161" s="90"/>
    </row>
    <row r="461162" spans="68:68" customFormat="1">
      <c r="BP461162" s="90"/>
    </row>
    <row r="461163" spans="68:68" customFormat="1">
      <c r="BP461163" s="90"/>
    </row>
    <row r="461164" spans="68:68" customFormat="1">
      <c r="BP461164" s="90"/>
    </row>
    <row r="461165" spans="68:68" customFormat="1">
      <c r="BP461165" s="90"/>
    </row>
    <row r="461166" spans="68:68" customFormat="1">
      <c r="BP461166" s="90"/>
    </row>
    <row r="461167" spans="68:68" customFormat="1">
      <c r="BP461167" s="90"/>
    </row>
    <row r="461168" spans="68:68" customFormat="1">
      <c r="BP461168" s="90"/>
    </row>
    <row r="461169" spans="68:68" customFormat="1">
      <c r="BP461169" s="90"/>
    </row>
    <row r="461170" spans="68:68" customFormat="1">
      <c r="BP461170" s="90"/>
    </row>
    <row r="461171" spans="68:68" customFormat="1">
      <c r="BP461171" s="90"/>
    </row>
    <row r="461172" spans="68:68" customFormat="1">
      <c r="BP461172" s="90"/>
    </row>
    <row r="461173" spans="68:68" customFormat="1">
      <c r="BP461173" s="90"/>
    </row>
    <row r="461174" spans="68:68" customFormat="1">
      <c r="BP461174" s="90"/>
    </row>
    <row r="461175" spans="68:68" customFormat="1">
      <c r="BP461175" s="90"/>
    </row>
    <row r="461176" spans="68:68" customFormat="1">
      <c r="BP461176" s="90"/>
    </row>
    <row r="461177" spans="68:68" customFormat="1">
      <c r="BP461177" s="90"/>
    </row>
    <row r="461178" spans="68:68" customFormat="1">
      <c r="BP461178" s="90"/>
    </row>
    <row r="461179" spans="68:68" customFormat="1">
      <c r="BP461179" s="90"/>
    </row>
    <row r="461180" spans="68:68" customFormat="1">
      <c r="BP461180" s="90"/>
    </row>
    <row r="461181" spans="68:68" customFormat="1">
      <c r="BP461181" s="90"/>
    </row>
    <row r="461182" spans="68:68" customFormat="1">
      <c r="BP461182" s="90"/>
    </row>
    <row r="461183" spans="68:68" customFormat="1">
      <c r="BP461183" s="90"/>
    </row>
    <row r="461184" spans="68:68" customFormat="1">
      <c r="BP461184" s="90"/>
    </row>
    <row r="461185" spans="68:68" customFormat="1">
      <c r="BP461185" s="90"/>
    </row>
    <row r="461186" spans="68:68" customFormat="1">
      <c r="BP461186" s="90"/>
    </row>
    <row r="461187" spans="68:68" customFormat="1">
      <c r="BP461187" s="90"/>
    </row>
    <row r="461188" spans="68:68" customFormat="1">
      <c r="BP461188" s="90"/>
    </row>
    <row r="461189" spans="68:68" customFormat="1">
      <c r="BP461189" s="90"/>
    </row>
    <row r="461190" spans="68:68" customFormat="1">
      <c r="BP461190" s="90"/>
    </row>
    <row r="461191" spans="68:68" customFormat="1">
      <c r="BP461191" s="90"/>
    </row>
    <row r="461192" spans="68:68" customFormat="1">
      <c r="BP461192" s="90"/>
    </row>
    <row r="461193" spans="68:68" customFormat="1">
      <c r="BP461193" s="90"/>
    </row>
    <row r="461194" spans="68:68" customFormat="1">
      <c r="BP461194" s="90"/>
    </row>
    <row r="461195" spans="68:68" customFormat="1">
      <c r="BP461195" s="90"/>
    </row>
    <row r="461196" spans="68:68" customFormat="1">
      <c r="BP461196" s="90"/>
    </row>
    <row r="461197" spans="68:68" customFormat="1">
      <c r="BP461197" s="90"/>
    </row>
    <row r="461198" spans="68:68" customFormat="1">
      <c r="BP461198" s="90"/>
    </row>
    <row r="461199" spans="68:68" customFormat="1">
      <c r="BP461199" s="90"/>
    </row>
    <row r="461200" spans="68:68" customFormat="1">
      <c r="BP461200" s="90"/>
    </row>
    <row r="461201" spans="68:68" customFormat="1">
      <c r="BP461201" s="90"/>
    </row>
    <row r="461202" spans="68:68" customFormat="1">
      <c r="BP461202" s="90"/>
    </row>
    <row r="461203" spans="68:68" customFormat="1">
      <c r="BP461203" s="90"/>
    </row>
    <row r="461204" spans="68:68" customFormat="1">
      <c r="BP461204" s="90"/>
    </row>
    <row r="461205" spans="68:68" customFormat="1">
      <c r="BP461205" s="90"/>
    </row>
    <row r="461206" spans="68:68" customFormat="1">
      <c r="BP461206" s="90"/>
    </row>
    <row r="461207" spans="68:68" customFormat="1">
      <c r="BP461207" s="90"/>
    </row>
    <row r="461208" spans="68:68" customFormat="1">
      <c r="BP461208" s="90"/>
    </row>
    <row r="461209" spans="68:68" customFormat="1">
      <c r="BP461209" s="90"/>
    </row>
    <row r="461210" spans="68:68" customFormat="1">
      <c r="BP461210" s="90"/>
    </row>
    <row r="461211" spans="68:68" customFormat="1">
      <c r="BP461211" s="90"/>
    </row>
    <row r="461212" spans="68:68" customFormat="1">
      <c r="BP461212" s="90"/>
    </row>
    <row r="461213" spans="68:68" customFormat="1">
      <c r="BP461213" s="90"/>
    </row>
    <row r="461214" spans="68:68" customFormat="1">
      <c r="BP461214" s="90"/>
    </row>
    <row r="461215" spans="68:68" customFormat="1">
      <c r="BP461215" s="90"/>
    </row>
    <row r="461216" spans="68:68" customFormat="1">
      <c r="BP461216" s="90"/>
    </row>
    <row r="461217" spans="68:68" customFormat="1">
      <c r="BP461217" s="90"/>
    </row>
    <row r="461218" spans="68:68" customFormat="1">
      <c r="BP461218" s="90"/>
    </row>
    <row r="461219" spans="68:68" customFormat="1">
      <c r="BP461219" s="90"/>
    </row>
    <row r="461220" spans="68:68" customFormat="1">
      <c r="BP461220" s="90"/>
    </row>
    <row r="461221" spans="68:68" customFormat="1">
      <c r="BP461221" s="90"/>
    </row>
    <row r="461222" spans="68:68" customFormat="1">
      <c r="BP461222" s="90"/>
    </row>
    <row r="461223" spans="68:68" customFormat="1">
      <c r="BP461223" s="90"/>
    </row>
    <row r="461224" spans="68:68" customFormat="1">
      <c r="BP461224" s="90"/>
    </row>
    <row r="461225" spans="68:68" customFormat="1">
      <c r="BP461225" s="90"/>
    </row>
    <row r="461226" spans="68:68" customFormat="1">
      <c r="BP461226" s="90"/>
    </row>
    <row r="461227" spans="68:68" customFormat="1">
      <c r="BP461227" s="90"/>
    </row>
    <row r="461228" spans="68:68" customFormat="1">
      <c r="BP461228" s="90"/>
    </row>
    <row r="461229" spans="68:68" customFormat="1">
      <c r="BP461229" s="90"/>
    </row>
    <row r="461230" spans="68:68" customFormat="1">
      <c r="BP461230" s="90"/>
    </row>
    <row r="461231" spans="68:68" customFormat="1">
      <c r="BP461231" s="90"/>
    </row>
    <row r="461232" spans="68:68" customFormat="1">
      <c r="BP461232" s="90"/>
    </row>
    <row r="461233" spans="68:68" customFormat="1">
      <c r="BP461233" s="90"/>
    </row>
    <row r="461234" spans="68:68" customFormat="1">
      <c r="BP461234" s="90"/>
    </row>
    <row r="461235" spans="68:68" customFormat="1">
      <c r="BP461235" s="90"/>
    </row>
    <row r="461236" spans="68:68" customFormat="1">
      <c r="BP461236" s="90"/>
    </row>
    <row r="461237" spans="68:68" customFormat="1">
      <c r="BP461237" s="90"/>
    </row>
    <row r="461238" spans="68:68" customFormat="1">
      <c r="BP461238" s="90"/>
    </row>
    <row r="461239" spans="68:68" customFormat="1">
      <c r="BP461239" s="90"/>
    </row>
    <row r="461240" spans="68:68" customFormat="1">
      <c r="BP461240" s="90"/>
    </row>
    <row r="461241" spans="68:68" customFormat="1">
      <c r="BP461241" s="90"/>
    </row>
    <row r="461242" spans="68:68" customFormat="1">
      <c r="BP461242" s="90"/>
    </row>
    <row r="461243" spans="68:68" customFormat="1">
      <c r="BP461243" s="90"/>
    </row>
    <row r="461244" spans="68:68" customFormat="1">
      <c r="BP461244" s="90"/>
    </row>
    <row r="461245" spans="68:68" customFormat="1">
      <c r="BP461245" s="90"/>
    </row>
    <row r="461246" spans="68:68" customFormat="1">
      <c r="BP461246" s="90"/>
    </row>
    <row r="461247" spans="68:68" customFormat="1">
      <c r="BP461247" s="90"/>
    </row>
    <row r="461248" spans="68:68" customFormat="1">
      <c r="BP461248" s="90"/>
    </row>
    <row r="461249" spans="68:68" customFormat="1">
      <c r="BP461249" s="90"/>
    </row>
    <row r="461250" spans="68:68" customFormat="1">
      <c r="BP461250" s="90"/>
    </row>
    <row r="461251" spans="68:68" customFormat="1">
      <c r="BP461251" s="90"/>
    </row>
    <row r="461252" spans="68:68" customFormat="1">
      <c r="BP461252" s="90"/>
    </row>
    <row r="461253" spans="68:68" customFormat="1">
      <c r="BP461253" s="90"/>
    </row>
    <row r="461254" spans="68:68" customFormat="1">
      <c r="BP461254" s="90"/>
    </row>
    <row r="461255" spans="68:68" customFormat="1">
      <c r="BP461255" s="90"/>
    </row>
    <row r="461256" spans="68:68" customFormat="1">
      <c r="BP461256" s="90"/>
    </row>
    <row r="461257" spans="68:68" customFormat="1">
      <c r="BP461257" s="90"/>
    </row>
    <row r="461258" spans="68:68" customFormat="1">
      <c r="BP461258" s="90"/>
    </row>
    <row r="461259" spans="68:68" customFormat="1">
      <c r="BP461259" s="90"/>
    </row>
    <row r="461260" spans="68:68" customFormat="1">
      <c r="BP461260" s="90"/>
    </row>
    <row r="461261" spans="68:68" customFormat="1">
      <c r="BP461261" s="90"/>
    </row>
    <row r="461262" spans="68:68" customFormat="1">
      <c r="BP461262" s="90"/>
    </row>
    <row r="461263" spans="68:68" customFormat="1">
      <c r="BP461263" s="90"/>
    </row>
    <row r="461264" spans="68:68" customFormat="1">
      <c r="BP461264" s="90"/>
    </row>
    <row r="461265" spans="68:68" customFormat="1">
      <c r="BP461265" s="90"/>
    </row>
    <row r="461266" spans="68:68" customFormat="1">
      <c r="BP461266" s="90"/>
    </row>
    <row r="461267" spans="68:68" customFormat="1">
      <c r="BP461267" s="90"/>
    </row>
    <row r="461268" spans="68:68" customFormat="1">
      <c r="BP461268" s="90"/>
    </row>
    <row r="461269" spans="68:68" customFormat="1">
      <c r="BP461269" s="90"/>
    </row>
    <row r="461270" spans="68:68" customFormat="1">
      <c r="BP461270" s="90"/>
    </row>
    <row r="461271" spans="68:68" customFormat="1">
      <c r="BP461271" s="90"/>
    </row>
    <row r="461272" spans="68:68" customFormat="1">
      <c r="BP461272" s="90"/>
    </row>
    <row r="461273" spans="68:68" customFormat="1">
      <c r="BP461273" s="90"/>
    </row>
    <row r="461274" spans="68:68" customFormat="1">
      <c r="BP461274" s="90"/>
    </row>
    <row r="461275" spans="68:68" customFormat="1">
      <c r="BP461275" s="90"/>
    </row>
    <row r="461276" spans="68:68" customFormat="1">
      <c r="BP461276" s="90"/>
    </row>
    <row r="461277" spans="68:68" customFormat="1">
      <c r="BP461277" s="90"/>
    </row>
    <row r="461278" spans="68:68" customFormat="1">
      <c r="BP461278" s="90"/>
    </row>
    <row r="461279" spans="68:68" customFormat="1">
      <c r="BP461279" s="90"/>
    </row>
    <row r="461280" spans="68:68" customFormat="1">
      <c r="BP461280" s="90"/>
    </row>
    <row r="461281" spans="68:68" customFormat="1">
      <c r="BP461281" s="90"/>
    </row>
    <row r="461282" spans="68:68" customFormat="1">
      <c r="BP461282" s="90"/>
    </row>
    <row r="461283" spans="68:68" customFormat="1">
      <c r="BP461283" s="90"/>
    </row>
    <row r="461284" spans="68:68" customFormat="1">
      <c r="BP461284" s="90"/>
    </row>
    <row r="461285" spans="68:68" customFormat="1">
      <c r="BP461285" s="90"/>
    </row>
    <row r="461286" spans="68:68" customFormat="1">
      <c r="BP461286" s="90"/>
    </row>
    <row r="461287" spans="68:68" customFormat="1">
      <c r="BP461287" s="90"/>
    </row>
    <row r="461288" spans="68:68" customFormat="1">
      <c r="BP461288" s="90"/>
    </row>
    <row r="461289" spans="68:68" customFormat="1">
      <c r="BP461289" s="90"/>
    </row>
    <row r="461290" spans="68:68" customFormat="1">
      <c r="BP461290" s="90"/>
    </row>
    <row r="461291" spans="68:68" customFormat="1">
      <c r="BP461291" s="90"/>
    </row>
    <row r="461292" spans="68:68" customFormat="1">
      <c r="BP461292" s="90"/>
    </row>
    <row r="461293" spans="68:68" customFormat="1">
      <c r="BP461293" s="90"/>
    </row>
    <row r="461294" spans="68:68" customFormat="1">
      <c r="BP461294" s="90"/>
    </row>
    <row r="461295" spans="68:68" customFormat="1">
      <c r="BP461295" s="90"/>
    </row>
    <row r="461296" spans="68:68" customFormat="1">
      <c r="BP461296" s="90"/>
    </row>
    <row r="461297" spans="68:68" customFormat="1">
      <c r="BP461297" s="90"/>
    </row>
    <row r="461298" spans="68:68" customFormat="1">
      <c r="BP461298" s="90"/>
    </row>
    <row r="461299" spans="68:68" customFormat="1">
      <c r="BP461299" s="90"/>
    </row>
    <row r="461300" spans="68:68" customFormat="1">
      <c r="BP461300" s="90"/>
    </row>
    <row r="461301" spans="68:68" customFormat="1">
      <c r="BP461301" s="90"/>
    </row>
    <row r="461302" spans="68:68" customFormat="1">
      <c r="BP461302" s="90"/>
    </row>
    <row r="461303" spans="68:68" customFormat="1">
      <c r="BP461303" s="90"/>
    </row>
    <row r="461304" spans="68:68" customFormat="1">
      <c r="BP461304" s="90"/>
    </row>
    <row r="461305" spans="68:68" customFormat="1">
      <c r="BP461305" s="90"/>
    </row>
    <row r="461306" spans="68:68" customFormat="1">
      <c r="BP461306" s="90"/>
    </row>
    <row r="461307" spans="68:68" customFormat="1">
      <c r="BP461307" s="90"/>
    </row>
    <row r="461308" spans="68:68" customFormat="1">
      <c r="BP461308" s="90"/>
    </row>
    <row r="461309" spans="68:68" customFormat="1">
      <c r="BP461309" s="90"/>
    </row>
    <row r="461310" spans="68:68" customFormat="1">
      <c r="BP461310" s="90"/>
    </row>
    <row r="461311" spans="68:68" customFormat="1">
      <c r="BP461311" s="90"/>
    </row>
    <row r="461312" spans="68:68" customFormat="1">
      <c r="BP461312" s="90"/>
    </row>
    <row r="461313" spans="68:68" customFormat="1">
      <c r="BP461313" s="90"/>
    </row>
    <row r="461314" spans="68:68" customFormat="1">
      <c r="BP461314" s="90"/>
    </row>
    <row r="461315" spans="68:68" customFormat="1">
      <c r="BP461315" s="90"/>
    </row>
    <row r="461316" spans="68:68" customFormat="1">
      <c r="BP461316" s="90"/>
    </row>
    <row r="461317" spans="68:68" customFormat="1">
      <c r="BP461317" s="90"/>
    </row>
    <row r="461318" spans="68:68" customFormat="1">
      <c r="BP461318" s="90"/>
    </row>
    <row r="461319" spans="68:68" customFormat="1">
      <c r="BP461319" s="90"/>
    </row>
    <row r="461320" spans="68:68" customFormat="1">
      <c r="BP461320" s="90"/>
    </row>
    <row r="461321" spans="68:68" customFormat="1">
      <c r="BP461321" s="90"/>
    </row>
    <row r="461322" spans="68:68" customFormat="1">
      <c r="BP461322" s="90"/>
    </row>
    <row r="461323" spans="68:68" customFormat="1">
      <c r="BP461323" s="90"/>
    </row>
    <row r="461324" spans="68:68" customFormat="1">
      <c r="BP461324" s="90"/>
    </row>
    <row r="461325" spans="68:68" customFormat="1">
      <c r="BP461325" s="90"/>
    </row>
    <row r="461326" spans="68:68" customFormat="1">
      <c r="BP461326" s="90"/>
    </row>
    <row r="461327" spans="68:68" customFormat="1">
      <c r="BP461327" s="90"/>
    </row>
    <row r="461328" spans="68:68" customFormat="1">
      <c r="BP461328" s="90"/>
    </row>
    <row r="461329" spans="68:68" customFormat="1">
      <c r="BP461329" s="90"/>
    </row>
    <row r="461330" spans="68:68" customFormat="1">
      <c r="BP461330" s="90"/>
    </row>
    <row r="461331" spans="68:68" customFormat="1">
      <c r="BP461331" s="90"/>
    </row>
    <row r="461332" spans="68:68" customFormat="1">
      <c r="BP461332" s="90"/>
    </row>
    <row r="461333" spans="68:68" customFormat="1">
      <c r="BP461333" s="90"/>
    </row>
    <row r="461334" spans="68:68" customFormat="1">
      <c r="BP461334" s="90"/>
    </row>
    <row r="461335" spans="68:68" customFormat="1">
      <c r="BP461335" s="90"/>
    </row>
    <row r="461336" spans="68:68" customFormat="1">
      <c r="BP461336" s="90"/>
    </row>
    <row r="461337" spans="68:68" customFormat="1">
      <c r="BP461337" s="90"/>
    </row>
    <row r="461338" spans="68:68" customFormat="1">
      <c r="BP461338" s="90"/>
    </row>
    <row r="461339" spans="68:68" customFormat="1">
      <c r="BP461339" s="90"/>
    </row>
    <row r="461340" spans="68:68" customFormat="1">
      <c r="BP461340" s="90"/>
    </row>
    <row r="461341" spans="68:68" customFormat="1">
      <c r="BP461341" s="90"/>
    </row>
    <row r="461342" spans="68:68" customFormat="1">
      <c r="BP461342" s="90"/>
    </row>
    <row r="461343" spans="68:68" customFormat="1">
      <c r="BP461343" s="90"/>
    </row>
    <row r="461344" spans="68:68" customFormat="1">
      <c r="BP461344" s="90"/>
    </row>
    <row r="461345" spans="68:68" customFormat="1">
      <c r="BP461345" s="90"/>
    </row>
    <row r="461346" spans="68:68" customFormat="1">
      <c r="BP461346" s="90"/>
    </row>
    <row r="461347" spans="68:68" customFormat="1">
      <c r="BP461347" s="90"/>
    </row>
    <row r="461348" spans="68:68" customFormat="1">
      <c r="BP461348" s="90"/>
    </row>
    <row r="461349" spans="68:68" customFormat="1">
      <c r="BP461349" s="90"/>
    </row>
    <row r="461350" spans="68:68" customFormat="1">
      <c r="BP461350" s="90"/>
    </row>
    <row r="461351" spans="68:68" customFormat="1">
      <c r="BP461351" s="90"/>
    </row>
    <row r="461352" spans="68:68" customFormat="1">
      <c r="BP461352" s="90"/>
    </row>
    <row r="461353" spans="68:68" customFormat="1">
      <c r="BP461353" s="90"/>
    </row>
    <row r="461354" spans="68:68" customFormat="1">
      <c r="BP461354" s="90"/>
    </row>
    <row r="461355" spans="68:68" customFormat="1">
      <c r="BP461355" s="90"/>
    </row>
    <row r="461356" spans="68:68" customFormat="1">
      <c r="BP461356" s="90"/>
    </row>
    <row r="461357" spans="68:68" customFormat="1">
      <c r="BP461357" s="90"/>
    </row>
    <row r="461358" spans="68:68" customFormat="1">
      <c r="BP461358" s="90"/>
    </row>
    <row r="461359" spans="68:68" customFormat="1">
      <c r="BP461359" s="90"/>
    </row>
    <row r="461360" spans="68:68" customFormat="1">
      <c r="BP461360" s="90"/>
    </row>
    <row r="461361" spans="68:68" customFormat="1">
      <c r="BP461361" s="90"/>
    </row>
    <row r="461362" spans="68:68" customFormat="1">
      <c r="BP461362" s="90"/>
    </row>
    <row r="461363" spans="68:68" customFormat="1">
      <c r="BP461363" s="90"/>
    </row>
    <row r="461364" spans="68:68" customFormat="1">
      <c r="BP461364" s="90"/>
    </row>
    <row r="461365" spans="68:68" customFormat="1">
      <c r="BP461365" s="90"/>
    </row>
    <row r="461366" spans="68:68" customFormat="1">
      <c r="BP461366" s="90"/>
    </row>
    <row r="461367" spans="68:68" customFormat="1">
      <c r="BP461367" s="90"/>
    </row>
    <row r="461368" spans="68:68" customFormat="1">
      <c r="BP461368" s="90"/>
    </row>
    <row r="461369" spans="68:68" customFormat="1">
      <c r="BP461369" s="90"/>
    </row>
    <row r="461370" spans="68:68" customFormat="1">
      <c r="BP461370" s="90"/>
    </row>
    <row r="461371" spans="68:68" customFormat="1">
      <c r="BP461371" s="90"/>
    </row>
    <row r="461372" spans="68:68" customFormat="1">
      <c r="BP461372" s="90"/>
    </row>
    <row r="461373" spans="68:68" customFormat="1">
      <c r="BP461373" s="90"/>
    </row>
    <row r="461374" spans="68:68" customFormat="1">
      <c r="BP461374" s="90"/>
    </row>
    <row r="461375" spans="68:68" customFormat="1">
      <c r="BP461375" s="90"/>
    </row>
    <row r="461376" spans="68:68" customFormat="1">
      <c r="BP461376" s="90"/>
    </row>
    <row r="461377" spans="68:68" customFormat="1">
      <c r="BP461377" s="90"/>
    </row>
    <row r="461378" spans="68:68" customFormat="1">
      <c r="BP461378" s="90"/>
    </row>
    <row r="461379" spans="68:68" customFormat="1">
      <c r="BP461379" s="90"/>
    </row>
    <row r="461380" spans="68:68" customFormat="1">
      <c r="BP461380" s="90"/>
    </row>
    <row r="461381" spans="68:68" customFormat="1">
      <c r="BP461381" s="90"/>
    </row>
    <row r="461382" spans="68:68" customFormat="1">
      <c r="BP461382" s="90"/>
    </row>
    <row r="461383" spans="68:68" customFormat="1">
      <c r="BP461383" s="90"/>
    </row>
    <row r="461384" spans="68:68" customFormat="1">
      <c r="BP461384" s="90"/>
    </row>
    <row r="461385" spans="68:68" customFormat="1">
      <c r="BP461385" s="90"/>
    </row>
    <row r="461386" spans="68:68" customFormat="1">
      <c r="BP461386" s="90"/>
    </row>
    <row r="461387" spans="68:68" customFormat="1">
      <c r="BP461387" s="90"/>
    </row>
    <row r="461388" spans="68:68" customFormat="1">
      <c r="BP461388" s="90"/>
    </row>
    <row r="461389" spans="68:68" customFormat="1">
      <c r="BP461389" s="90"/>
    </row>
    <row r="461390" spans="68:68" customFormat="1">
      <c r="BP461390" s="90"/>
    </row>
    <row r="461391" spans="68:68" customFormat="1">
      <c r="BP461391" s="90"/>
    </row>
    <row r="461392" spans="68:68" customFormat="1">
      <c r="BP461392" s="90"/>
    </row>
    <row r="461393" spans="68:68" customFormat="1">
      <c r="BP461393" s="90"/>
    </row>
    <row r="461394" spans="68:68" customFormat="1">
      <c r="BP461394" s="90"/>
    </row>
    <row r="461395" spans="68:68" customFormat="1">
      <c r="BP461395" s="90"/>
    </row>
    <row r="461396" spans="68:68" customFormat="1">
      <c r="BP461396" s="90"/>
    </row>
    <row r="461397" spans="68:68" customFormat="1">
      <c r="BP461397" s="90"/>
    </row>
    <row r="461398" spans="68:68" customFormat="1">
      <c r="BP461398" s="90"/>
    </row>
    <row r="461399" spans="68:68" customFormat="1">
      <c r="BP461399" s="90"/>
    </row>
    <row r="461400" spans="68:68" customFormat="1">
      <c r="BP461400" s="90"/>
    </row>
    <row r="461401" spans="68:68" customFormat="1">
      <c r="BP461401" s="90"/>
    </row>
    <row r="461402" spans="68:68" customFormat="1">
      <c r="BP461402" s="90"/>
    </row>
    <row r="461403" spans="68:68" customFormat="1">
      <c r="BP461403" s="90"/>
    </row>
    <row r="461404" spans="68:68" customFormat="1">
      <c r="BP461404" s="90"/>
    </row>
    <row r="461405" spans="68:68" customFormat="1">
      <c r="BP461405" s="90"/>
    </row>
    <row r="461406" spans="68:68" customFormat="1">
      <c r="BP461406" s="90"/>
    </row>
    <row r="461407" spans="68:68" customFormat="1">
      <c r="BP461407" s="90"/>
    </row>
    <row r="461408" spans="68:68" customFormat="1">
      <c r="BP461408" s="90"/>
    </row>
    <row r="461409" spans="68:68" customFormat="1">
      <c r="BP461409" s="90"/>
    </row>
    <row r="461410" spans="68:68" customFormat="1">
      <c r="BP461410" s="90"/>
    </row>
    <row r="461411" spans="68:68" customFormat="1">
      <c r="BP461411" s="90"/>
    </row>
    <row r="461412" spans="68:68" customFormat="1">
      <c r="BP461412" s="90"/>
    </row>
    <row r="461413" spans="68:68" customFormat="1">
      <c r="BP461413" s="90"/>
    </row>
    <row r="461414" spans="68:68" customFormat="1">
      <c r="BP461414" s="90"/>
    </row>
    <row r="461415" spans="68:68" customFormat="1">
      <c r="BP461415" s="90"/>
    </row>
    <row r="461416" spans="68:68" customFormat="1">
      <c r="BP461416" s="90"/>
    </row>
    <row r="461417" spans="68:68" customFormat="1">
      <c r="BP461417" s="90"/>
    </row>
    <row r="461418" spans="68:68" customFormat="1">
      <c r="BP461418" s="90"/>
    </row>
    <row r="461419" spans="68:68" customFormat="1">
      <c r="BP461419" s="90"/>
    </row>
    <row r="461420" spans="68:68" customFormat="1">
      <c r="BP461420" s="90"/>
    </row>
    <row r="461421" spans="68:68" customFormat="1">
      <c r="BP461421" s="90"/>
    </row>
    <row r="461422" spans="68:68" customFormat="1">
      <c r="BP461422" s="90"/>
    </row>
    <row r="461423" spans="68:68" customFormat="1">
      <c r="BP461423" s="90"/>
    </row>
    <row r="461424" spans="68:68" customFormat="1">
      <c r="BP461424" s="90"/>
    </row>
    <row r="461425" spans="68:68" customFormat="1">
      <c r="BP461425" s="90"/>
    </row>
    <row r="461426" spans="68:68" customFormat="1">
      <c r="BP461426" s="90"/>
    </row>
    <row r="461427" spans="68:68" customFormat="1">
      <c r="BP461427" s="90"/>
    </row>
    <row r="461428" spans="68:68" customFormat="1">
      <c r="BP461428" s="90"/>
    </row>
    <row r="461429" spans="68:68" customFormat="1">
      <c r="BP461429" s="90"/>
    </row>
    <row r="461430" spans="68:68" customFormat="1">
      <c r="BP461430" s="90"/>
    </row>
    <row r="461431" spans="68:68" customFormat="1">
      <c r="BP461431" s="90"/>
    </row>
    <row r="461432" spans="68:68" customFormat="1">
      <c r="BP461432" s="90"/>
    </row>
    <row r="461433" spans="68:68" customFormat="1">
      <c r="BP461433" s="90"/>
    </row>
    <row r="461434" spans="68:68" customFormat="1">
      <c r="BP461434" s="90"/>
    </row>
    <row r="461435" spans="68:68" customFormat="1">
      <c r="BP461435" s="90"/>
    </row>
    <row r="461436" spans="68:68" customFormat="1">
      <c r="BP461436" s="90"/>
    </row>
    <row r="461437" spans="68:68" customFormat="1">
      <c r="BP461437" s="90"/>
    </row>
    <row r="461438" spans="68:68" customFormat="1">
      <c r="BP461438" s="90"/>
    </row>
    <row r="461439" spans="68:68" customFormat="1">
      <c r="BP461439" s="90"/>
    </row>
    <row r="461440" spans="68:68" customFormat="1">
      <c r="BP461440" s="90"/>
    </row>
    <row r="461441" spans="68:68" customFormat="1">
      <c r="BP461441" s="90"/>
    </row>
    <row r="461442" spans="68:68" customFormat="1">
      <c r="BP461442" s="90"/>
    </row>
    <row r="461443" spans="68:68" customFormat="1">
      <c r="BP461443" s="90"/>
    </row>
    <row r="461444" spans="68:68" customFormat="1">
      <c r="BP461444" s="90"/>
    </row>
    <row r="461445" spans="68:68" customFormat="1">
      <c r="BP461445" s="90"/>
    </row>
    <row r="461446" spans="68:68" customFormat="1">
      <c r="BP461446" s="90"/>
    </row>
    <row r="461447" spans="68:68" customFormat="1">
      <c r="BP461447" s="90"/>
    </row>
    <row r="461448" spans="68:68" customFormat="1">
      <c r="BP461448" s="90"/>
    </row>
    <row r="461449" spans="68:68" customFormat="1">
      <c r="BP461449" s="90"/>
    </row>
    <row r="461450" spans="68:68" customFormat="1">
      <c r="BP461450" s="90"/>
    </row>
    <row r="461451" spans="68:68" customFormat="1">
      <c r="BP461451" s="90"/>
    </row>
    <row r="461452" spans="68:68" customFormat="1">
      <c r="BP461452" s="90"/>
    </row>
    <row r="461453" spans="68:68" customFormat="1">
      <c r="BP461453" s="90"/>
    </row>
    <row r="461454" spans="68:68" customFormat="1">
      <c r="BP461454" s="90"/>
    </row>
    <row r="461455" spans="68:68" customFormat="1">
      <c r="BP461455" s="90"/>
    </row>
    <row r="461456" spans="68:68" customFormat="1">
      <c r="BP461456" s="90"/>
    </row>
    <row r="461457" spans="68:68" customFormat="1">
      <c r="BP461457" s="90"/>
    </row>
    <row r="461458" spans="68:68" customFormat="1">
      <c r="BP461458" s="90"/>
    </row>
    <row r="461459" spans="68:68" customFormat="1">
      <c r="BP461459" s="90"/>
    </row>
    <row r="461460" spans="68:68" customFormat="1">
      <c r="BP461460" s="90"/>
    </row>
    <row r="461461" spans="68:68" customFormat="1">
      <c r="BP461461" s="90"/>
    </row>
    <row r="461462" spans="68:68" customFormat="1">
      <c r="BP461462" s="90"/>
    </row>
    <row r="461463" spans="68:68" customFormat="1">
      <c r="BP461463" s="90"/>
    </row>
    <row r="461464" spans="68:68" customFormat="1">
      <c r="BP461464" s="90"/>
    </row>
    <row r="461465" spans="68:68" customFormat="1">
      <c r="BP461465" s="90"/>
    </row>
    <row r="461466" spans="68:68" customFormat="1">
      <c r="BP461466" s="90"/>
    </row>
    <row r="461467" spans="68:68" customFormat="1">
      <c r="BP461467" s="90"/>
    </row>
    <row r="461468" spans="68:68" customFormat="1">
      <c r="BP461468" s="90"/>
    </row>
    <row r="461469" spans="68:68" customFormat="1">
      <c r="BP461469" s="90"/>
    </row>
    <row r="461470" spans="68:68" customFormat="1">
      <c r="BP461470" s="90"/>
    </row>
    <row r="461471" spans="68:68" customFormat="1">
      <c r="BP461471" s="90"/>
    </row>
    <row r="461472" spans="68:68" customFormat="1">
      <c r="BP461472" s="90"/>
    </row>
    <row r="461473" spans="68:68" customFormat="1">
      <c r="BP461473" s="90"/>
    </row>
    <row r="461474" spans="68:68" customFormat="1">
      <c r="BP461474" s="90"/>
    </row>
    <row r="461475" spans="68:68" customFormat="1">
      <c r="BP461475" s="90"/>
    </row>
    <row r="461476" spans="68:68" customFormat="1">
      <c r="BP461476" s="90"/>
    </row>
    <row r="461477" spans="68:68" customFormat="1">
      <c r="BP461477" s="90"/>
    </row>
    <row r="461478" spans="68:68" customFormat="1">
      <c r="BP461478" s="90"/>
    </row>
    <row r="461479" spans="68:68" customFormat="1">
      <c r="BP461479" s="90"/>
    </row>
    <row r="461480" spans="68:68" customFormat="1">
      <c r="BP461480" s="90"/>
    </row>
    <row r="461481" spans="68:68" customFormat="1">
      <c r="BP461481" s="90"/>
    </row>
    <row r="461482" spans="68:68" customFormat="1">
      <c r="BP461482" s="90"/>
    </row>
    <row r="461483" spans="68:68" customFormat="1">
      <c r="BP461483" s="90"/>
    </row>
    <row r="461484" spans="68:68" customFormat="1">
      <c r="BP461484" s="90"/>
    </row>
    <row r="461485" spans="68:68" customFormat="1">
      <c r="BP461485" s="90"/>
    </row>
    <row r="461486" spans="68:68" customFormat="1">
      <c r="BP461486" s="90"/>
    </row>
    <row r="461487" spans="68:68" customFormat="1">
      <c r="BP461487" s="90"/>
    </row>
    <row r="461488" spans="68:68" customFormat="1">
      <c r="BP461488" s="90"/>
    </row>
    <row r="461489" spans="68:68" customFormat="1">
      <c r="BP461489" s="90"/>
    </row>
    <row r="461490" spans="68:68" customFormat="1">
      <c r="BP461490" s="90"/>
    </row>
    <row r="461491" spans="68:68" customFormat="1">
      <c r="BP461491" s="90"/>
    </row>
    <row r="461492" spans="68:68" customFormat="1">
      <c r="BP461492" s="90"/>
    </row>
    <row r="461493" spans="68:68" customFormat="1">
      <c r="BP461493" s="90"/>
    </row>
    <row r="461494" spans="68:68" customFormat="1">
      <c r="BP461494" s="90"/>
    </row>
    <row r="461495" spans="68:68" customFormat="1">
      <c r="BP461495" s="90"/>
    </row>
    <row r="461496" spans="68:68" customFormat="1">
      <c r="BP461496" s="90"/>
    </row>
    <row r="461497" spans="68:68" customFormat="1">
      <c r="BP461497" s="90"/>
    </row>
    <row r="461498" spans="68:68" customFormat="1">
      <c r="BP461498" s="90"/>
    </row>
    <row r="461499" spans="68:68" customFormat="1">
      <c r="BP461499" s="90"/>
    </row>
    <row r="461500" spans="68:68" customFormat="1">
      <c r="BP461500" s="90"/>
    </row>
    <row r="461501" spans="68:68" customFormat="1">
      <c r="BP461501" s="90"/>
    </row>
    <row r="461502" spans="68:68" customFormat="1">
      <c r="BP461502" s="90"/>
    </row>
    <row r="461503" spans="68:68" customFormat="1">
      <c r="BP461503" s="90"/>
    </row>
    <row r="461504" spans="68:68" customFormat="1">
      <c r="BP461504" s="90"/>
    </row>
    <row r="461505" spans="68:68" customFormat="1">
      <c r="BP461505" s="90"/>
    </row>
    <row r="461506" spans="68:68" customFormat="1">
      <c r="BP461506" s="90"/>
    </row>
    <row r="461507" spans="68:68" customFormat="1">
      <c r="BP461507" s="90"/>
    </row>
    <row r="461508" spans="68:68" customFormat="1">
      <c r="BP461508" s="90"/>
    </row>
    <row r="461509" spans="68:68" customFormat="1">
      <c r="BP461509" s="90"/>
    </row>
    <row r="461510" spans="68:68" customFormat="1">
      <c r="BP461510" s="90"/>
    </row>
    <row r="461511" spans="68:68" customFormat="1">
      <c r="BP461511" s="90"/>
    </row>
    <row r="461512" spans="68:68" customFormat="1">
      <c r="BP461512" s="90"/>
    </row>
    <row r="461513" spans="68:68" customFormat="1">
      <c r="BP461513" s="90"/>
    </row>
    <row r="461514" spans="68:68" customFormat="1">
      <c r="BP461514" s="90"/>
    </row>
    <row r="461515" spans="68:68" customFormat="1">
      <c r="BP461515" s="90"/>
    </row>
    <row r="461516" spans="68:68" customFormat="1">
      <c r="BP461516" s="90"/>
    </row>
    <row r="461517" spans="68:68" customFormat="1">
      <c r="BP461517" s="90"/>
    </row>
    <row r="461518" spans="68:68" customFormat="1">
      <c r="BP461518" s="90"/>
    </row>
    <row r="461519" spans="68:68" customFormat="1">
      <c r="BP461519" s="90"/>
    </row>
    <row r="461520" spans="68:68" customFormat="1">
      <c r="BP461520" s="90"/>
    </row>
    <row r="461521" spans="68:68" customFormat="1">
      <c r="BP461521" s="90"/>
    </row>
    <row r="461522" spans="68:68" customFormat="1">
      <c r="BP461522" s="90"/>
    </row>
    <row r="461523" spans="68:68" customFormat="1">
      <c r="BP461523" s="90"/>
    </row>
    <row r="461524" spans="68:68" customFormat="1">
      <c r="BP461524" s="90"/>
    </row>
    <row r="461525" spans="68:68" customFormat="1">
      <c r="BP461525" s="90"/>
    </row>
    <row r="461526" spans="68:68" customFormat="1">
      <c r="BP461526" s="90"/>
    </row>
    <row r="461527" spans="68:68" customFormat="1">
      <c r="BP461527" s="90"/>
    </row>
    <row r="461528" spans="68:68" customFormat="1">
      <c r="BP461528" s="90"/>
    </row>
    <row r="461529" spans="68:68" customFormat="1">
      <c r="BP461529" s="90"/>
    </row>
    <row r="461530" spans="68:68" customFormat="1">
      <c r="BP461530" s="90"/>
    </row>
    <row r="461531" spans="68:68" customFormat="1">
      <c r="BP461531" s="90"/>
    </row>
    <row r="461532" spans="68:68" customFormat="1">
      <c r="BP461532" s="90"/>
    </row>
    <row r="461533" spans="68:68" customFormat="1">
      <c r="BP461533" s="90"/>
    </row>
    <row r="461534" spans="68:68" customFormat="1">
      <c r="BP461534" s="90"/>
    </row>
    <row r="461535" spans="68:68" customFormat="1">
      <c r="BP461535" s="90"/>
    </row>
    <row r="461536" spans="68:68" customFormat="1">
      <c r="BP461536" s="90"/>
    </row>
    <row r="461537" spans="68:68" customFormat="1">
      <c r="BP461537" s="90"/>
    </row>
    <row r="461538" spans="68:68" customFormat="1">
      <c r="BP461538" s="90"/>
    </row>
    <row r="461539" spans="68:68" customFormat="1">
      <c r="BP461539" s="90"/>
    </row>
    <row r="461540" spans="68:68" customFormat="1">
      <c r="BP461540" s="90"/>
    </row>
    <row r="461541" spans="68:68" customFormat="1">
      <c r="BP461541" s="90"/>
    </row>
    <row r="461542" spans="68:68" customFormat="1">
      <c r="BP461542" s="90"/>
    </row>
    <row r="461543" spans="68:68" customFormat="1">
      <c r="BP461543" s="90"/>
    </row>
    <row r="461544" spans="68:68" customFormat="1">
      <c r="BP461544" s="90"/>
    </row>
    <row r="461545" spans="68:68" customFormat="1">
      <c r="BP461545" s="90"/>
    </row>
    <row r="461546" spans="68:68" customFormat="1">
      <c r="BP461546" s="90"/>
    </row>
    <row r="461547" spans="68:68" customFormat="1">
      <c r="BP461547" s="90"/>
    </row>
    <row r="461548" spans="68:68" customFormat="1">
      <c r="BP461548" s="90"/>
    </row>
    <row r="461549" spans="68:68" customFormat="1">
      <c r="BP461549" s="90"/>
    </row>
    <row r="461550" spans="68:68" customFormat="1">
      <c r="BP461550" s="90"/>
    </row>
    <row r="461551" spans="68:68" customFormat="1">
      <c r="BP461551" s="90"/>
    </row>
    <row r="461552" spans="68:68" customFormat="1">
      <c r="BP461552" s="90"/>
    </row>
    <row r="461553" spans="68:68" customFormat="1">
      <c r="BP461553" s="90"/>
    </row>
    <row r="461554" spans="68:68" customFormat="1">
      <c r="BP461554" s="90"/>
    </row>
    <row r="461555" spans="68:68" customFormat="1">
      <c r="BP461555" s="90"/>
    </row>
    <row r="461556" spans="68:68" customFormat="1">
      <c r="BP461556" s="90"/>
    </row>
    <row r="461557" spans="68:68" customFormat="1">
      <c r="BP461557" s="90"/>
    </row>
    <row r="461558" spans="68:68" customFormat="1">
      <c r="BP461558" s="90"/>
    </row>
    <row r="461559" spans="68:68" customFormat="1">
      <c r="BP461559" s="90"/>
    </row>
    <row r="461560" spans="68:68" customFormat="1">
      <c r="BP461560" s="90"/>
    </row>
    <row r="461561" spans="68:68" customFormat="1">
      <c r="BP461561" s="90"/>
    </row>
    <row r="461562" spans="68:68" customFormat="1">
      <c r="BP461562" s="90"/>
    </row>
    <row r="461563" spans="68:68" customFormat="1">
      <c r="BP461563" s="90"/>
    </row>
    <row r="461564" spans="68:68" customFormat="1">
      <c r="BP461564" s="90"/>
    </row>
    <row r="461565" spans="68:68" customFormat="1">
      <c r="BP461565" s="90"/>
    </row>
    <row r="461566" spans="68:68" customFormat="1">
      <c r="BP461566" s="90"/>
    </row>
    <row r="461567" spans="68:68" customFormat="1">
      <c r="BP461567" s="90"/>
    </row>
    <row r="461568" spans="68:68" customFormat="1">
      <c r="BP461568" s="90"/>
    </row>
    <row r="461569" spans="68:68" customFormat="1">
      <c r="BP461569" s="90"/>
    </row>
    <row r="461570" spans="68:68" customFormat="1">
      <c r="BP461570" s="90"/>
    </row>
    <row r="461571" spans="68:68" customFormat="1">
      <c r="BP461571" s="90"/>
    </row>
    <row r="461572" spans="68:68" customFormat="1">
      <c r="BP461572" s="90"/>
    </row>
    <row r="461573" spans="68:68" customFormat="1">
      <c r="BP461573" s="90"/>
    </row>
    <row r="461574" spans="68:68" customFormat="1">
      <c r="BP461574" s="90"/>
    </row>
    <row r="461575" spans="68:68" customFormat="1">
      <c r="BP461575" s="90"/>
    </row>
    <row r="461576" spans="68:68" customFormat="1">
      <c r="BP461576" s="90"/>
    </row>
    <row r="461577" spans="68:68" customFormat="1">
      <c r="BP461577" s="90"/>
    </row>
    <row r="461578" spans="68:68" customFormat="1">
      <c r="BP461578" s="90"/>
    </row>
    <row r="461579" spans="68:68" customFormat="1">
      <c r="BP461579" s="90"/>
    </row>
    <row r="461580" spans="68:68" customFormat="1">
      <c r="BP461580" s="90"/>
    </row>
    <row r="461581" spans="68:68" customFormat="1">
      <c r="BP461581" s="90"/>
    </row>
    <row r="461582" spans="68:68" customFormat="1">
      <c r="BP461582" s="90"/>
    </row>
    <row r="461583" spans="68:68" customFormat="1">
      <c r="BP461583" s="90"/>
    </row>
    <row r="461584" spans="68:68" customFormat="1">
      <c r="BP461584" s="90"/>
    </row>
    <row r="461585" spans="68:68" customFormat="1">
      <c r="BP461585" s="90"/>
    </row>
    <row r="461586" spans="68:68" customFormat="1">
      <c r="BP461586" s="90"/>
    </row>
    <row r="461587" spans="68:68" customFormat="1">
      <c r="BP461587" s="90"/>
    </row>
    <row r="461588" spans="68:68" customFormat="1">
      <c r="BP461588" s="90"/>
    </row>
    <row r="461589" spans="68:68" customFormat="1">
      <c r="BP461589" s="90"/>
    </row>
    <row r="461590" spans="68:68" customFormat="1">
      <c r="BP461590" s="90"/>
    </row>
    <row r="461591" spans="68:68" customFormat="1">
      <c r="BP461591" s="90"/>
    </row>
    <row r="461592" spans="68:68" customFormat="1">
      <c r="BP461592" s="90"/>
    </row>
    <row r="461593" spans="68:68" customFormat="1">
      <c r="BP461593" s="90"/>
    </row>
    <row r="461594" spans="68:68" customFormat="1">
      <c r="BP461594" s="90"/>
    </row>
    <row r="461595" spans="68:68" customFormat="1">
      <c r="BP461595" s="90"/>
    </row>
    <row r="461596" spans="68:68" customFormat="1">
      <c r="BP461596" s="90"/>
    </row>
    <row r="461597" spans="68:68" customFormat="1">
      <c r="BP461597" s="90"/>
    </row>
    <row r="461598" spans="68:68" customFormat="1">
      <c r="BP461598" s="90"/>
    </row>
    <row r="461599" spans="68:68" customFormat="1">
      <c r="BP461599" s="90"/>
    </row>
    <row r="461600" spans="68:68" customFormat="1">
      <c r="BP461600" s="90"/>
    </row>
    <row r="461601" spans="68:68" customFormat="1">
      <c r="BP461601" s="90"/>
    </row>
    <row r="461602" spans="68:68" customFormat="1">
      <c r="BP461602" s="90"/>
    </row>
    <row r="461603" spans="68:68" customFormat="1">
      <c r="BP461603" s="90"/>
    </row>
    <row r="461604" spans="68:68" customFormat="1">
      <c r="BP461604" s="90"/>
    </row>
    <row r="461605" spans="68:68" customFormat="1">
      <c r="BP461605" s="90"/>
    </row>
    <row r="461606" spans="68:68" customFormat="1">
      <c r="BP461606" s="90"/>
    </row>
    <row r="461607" spans="68:68" customFormat="1">
      <c r="BP461607" s="90"/>
    </row>
    <row r="461608" spans="68:68" customFormat="1">
      <c r="BP461608" s="90"/>
    </row>
    <row r="461609" spans="68:68" customFormat="1">
      <c r="BP461609" s="90"/>
    </row>
    <row r="461610" spans="68:68" customFormat="1">
      <c r="BP461610" s="90"/>
    </row>
    <row r="461611" spans="68:68" customFormat="1">
      <c r="BP461611" s="90"/>
    </row>
    <row r="461612" spans="68:68" customFormat="1">
      <c r="BP461612" s="90"/>
    </row>
    <row r="461613" spans="68:68" customFormat="1">
      <c r="BP461613" s="90"/>
    </row>
    <row r="461614" spans="68:68" customFormat="1">
      <c r="BP461614" s="90"/>
    </row>
    <row r="461615" spans="68:68" customFormat="1">
      <c r="BP461615" s="90"/>
    </row>
    <row r="461616" spans="68:68" customFormat="1">
      <c r="BP461616" s="90"/>
    </row>
    <row r="461617" spans="68:68" customFormat="1">
      <c r="BP461617" s="90"/>
    </row>
    <row r="461618" spans="68:68" customFormat="1">
      <c r="BP461618" s="90"/>
    </row>
    <row r="461619" spans="68:68" customFormat="1">
      <c r="BP461619" s="90"/>
    </row>
    <row r="461620" spans="68:68" customFormat="1">
      <c r="BP461620" s="90"/>
    </row>
    <row r="461621" spans="68:68" customFormat="1">
      <c r="BP461621" s="90"/>
    </row>
    <row r="461622" spans="68:68" customFormat="1">
      <c r="BP461622" s="90"/>
    </row>
    <row r="461623" spans="68:68" customFormat="1">
      <c r="BP461623" s="90"/>
    </row>
    <row r="461624" spans="68:68" customFormat="1">
      <c r="BP461624" s="90"/>
    </row>
    <row r="461625" spans="68:68" customFormat="1">
      <c r="BP461625" s="90"/>
    </row>
    <row r="461626" spans="68:68" customFormat="1">
      <c r="BP461626" s="90"/>
    </row>
    <row r="461627" spans="68:68" customFormat="1">
      <c r="BP461627" s="90"/>
    </row>
    <row r="461628" spans="68:68" customFormat="1">
      <c r="BP461628" s="90"/>
    </row>
    <row r="461629" spans="68:68" customFormat="1">
      <c r="BP461629" s="90"/>
    </row>
    <row r="461630" spans="68:68" customFormat="1">
      <c r="BP461630" s="90"/>
    </row>
    <row r="461631" spans="68:68" customFormat="1">
      <c r="BP461631" s="90"/>
    </row>
    <row r="461632" spans="68:68" customFormat="1">
      <c r="BP461632" s="90"/>
    </row>
    <row r="461633" spans="68:68" customFormat="1">
      <c r="BP461633" s="90"/>
    </row>
    <row r="461634" spans="68:68" customFormat="1">
      <c r="BP461634" s="90"/>
    </row>
    <row r="461635" spans="68:68" customFormat="1">
      <c r="BP461635" s="90"/>
    </row>
    <row r="461636" spans="68:68" customFormat="1">
      <c r="BP461636" s="90"/>
    </row>
    <row r="461637" spans="68:68" customFormat="1">
      <c r="BP461637" s="90"/>
    </row>
    <row r="461638" spans="68:68" customFormat="1">
      <c r="BP461638" s="90"/>
    </row>
    <row r="461639" spans="68:68" customFormat="1">
      <c r="BP461639" s="90"/>
    </row>
    <row r="461640" spans="68:68" customFormat="1">
      <c r="BP461640" s="90"/>
    </row>
    <row r="461641" spans="68:68" customFormat="1">
      <c r="BP461641" s="90"/>
    </row>
    <row r="461642" spans="68:68" customFormat="1">
      <c r="BP461642" s="90"/>
    </row>
    <row r="461643" spans="68:68" customFormat="1">
      <c r="BP461643" s="90"/>
    </row>
    <row r="461644" spans="68:68" customFormat="1">
      <c r="BP461644" s="90"/>
    </row>
    <row r="461645" spans="68:68" customFormat="1">
      <c r="BP461645" s="90"/>
    </row>
    <row r="461646" spans="68:68" customFormat="1">
      <c r="BP461646" s="90"/>
    </row>
    <row r="461647" spans="68:68" customFormat="1">
      <c r="BP461647" s="90"/>
    </row>
    <row r="461648" spans="68:68" customFormat="1">
      <c r="BP461648" s="90"/>
    </row>
    <row r="461649" spans="68:68" customFormat="1">
      <c r="BP461649" s="90"/>
    </row>
    <row r="461650" spans="68:68" customFormat="1">
      <c r="BP461650" s="90"/>
    </row>
    <row r="461651" spans="68:68" customFormat="1">
      <c r="BP461651" s="90"/>
    </row>
    <row r="461652" spans="68:68" customFormat="1">
      <c r="BP461652" s="90"/>
    </row>
    <row r="461653" spans="68:68" customFormat="1">
      <c r="BP461653" s="90"/>
    </row>
    <row r="461654" spans="68:68" customFormat="1">
      <c r="BP461654" s="90"/>
    </row>
    <row r="461655" spans="68:68" customFormat="1">
      <c r="BP461655" s="90"/>
    </row>
    <row r="461656" spans="68:68" customFormat="1">
      <c r="BP461656" s="90"/>
    </row>
    <row r="461657" spans="68:68" customFormat="1">
      <c r="BP461657" s="90"/>
    </row>
    <row r="461658" spans="68:68" customFormat="1">
      <c r="BP461658" s="90"/>
    </row>
    <row r="461659" spans="68:68" customFormat="1">
      <c r="BP461659" s="90"/>
    </row>
    <row r="461660" spans="68:68" customFormat="1">
      <c r="BP461660" s="90"/>
    </row>
    <row r="461661" spans="68:68" customFormat="1">
      <c r="BP461661" s="90"/>
    </row>
    <row r="461662" spans="68:68" customFormat="1">
      <c r="BP461662" s="90"/>
    </row>
    <row r="461663" spans="68:68" customFormat="1">
      <c r="BP461663" s="90"/>
    </row>
    <row r="461664" spans="68:68" customFormat="1">
      <c r="BP461664" s="90"/>
    </row>
    <row r="461665" spans="68:68" customFormat="1">
      <c r="BP461665" s="90"/>
    </row>
    <row r="461666" spans="68:68" customFormat="1">
      <c r="BP461666" s="90"/>
    </row>
    <row r="461667" spans="68:68" customFormat="1">
      <c r="BP461667" s="90"/>
    </row>
    <row r="461668" spans="68:68" customFormat="1">
      <c r="BP461668" s="90"/>
    </row>
    <row r="461669" spans="68:68" customFormat="1">
      <c r="BP461669" s="90"/>
    </row>
    <row r="461670" spans="68:68" customFormat="1">
      <c r="BP461670" s="90"/>
    </row>
    <row r="461671" spans="68:68" customFormat="1">
      <c r="BP461671" s="90"/>
    </row>
    <row r="461672" spans="68:68" customFormat="1">
      <c r="BP461672" s="90"/>
    </row>
    <row r="461673" spans="68:68" customFormat="1">
      <c r="BP461673" s="90"/>
    </row>
    <row r="461674" spans="68:68" customFormat="1">
      <c r="BP461674" s="90"/>
    </row>
    <row r="461675" spans="68:68" customFormat="1">
      <c r="BP461675" s="90"/>
    </row>
    <row r="461676" spans="68:68" customFormat="1">
      <c r="BP461676" s="90"/>
    </row>
    <row r="461677" spans="68:68" customFormat="1">
      <c r="BP461677" s="90"/>
    </row>
    <row r="461678" spans="68:68" customFormat="1">
      <c r="BP461678" s="90"/>
    </row>
    <row r="461679" spans="68:68" customFormat="1">
      <c r="BP461679" s="90"/>
    </row>
    <row r="461680" spans="68:68" customFormat="1">
      <c r="BP461680" s="90"/>
    </row>
    <row r="461681" spans="68:68" customFormat="1">
      <c r="BP461681" s="90"/>
    </row>
    <row r="461682" spans="68:68" customFormat="1">
      <c r="BP461682" s="90"/>
    </row>
    <row r="461683" spans="68:68" customFormat="1">
      <c r="BP461683" s="90"/>
    </row>
    <row r="461684" spans="68:68" customFormat="1">
      <c r="BP461684" s="90"/>
    </row>
    <row r="461685" spans="68:68" customFormat="1">
      <c r="BP461685" s="90"/>
    </row>
    <row r="461686" spans="68:68" customFormat="1">
      <c r="BP461686" s="90"/>
    </row>
    <row r="461687" spans="68:68" customFormat="1">
      <c r="BP461687" s="90"/>
    </row>
    <row r="461688" spans="68:68" customFormat="1">
      <c r="BP461688" s="90"/>
    </row>
    <row r="461689" spans="68:68" customFormat="1">
      <c r="BP461689" s="90"/>
    </row>
    <row r="461690" spans="68:68" customFormat="1">
      <c r="BP461690" s="90"/>
    </row>
    <row r="461691" spans="68:68" customFormat="1">
      <c r="BP461691" s="90"/>
    </row>
    <row r="461692" spans="68:68" customFormat="1">
      <c r="BP461692" s="90"/>
    </row>
    <row r="461693" spans="68:68" customFormat="1">
      <c r="BP461693" s="90"/>
    </row>
    <row r="461694" spans="68:68" customFormat="1">
      <c r="BP461694" s="90"/>
    </row>
    <row r="461695" spans="68:68" customFormat="1">
      <c r="BP461695" s="90"/>
    </row>
    <row r="461696" spans="68:68" customFormat="1">
      <c r="BP461696" s="90"/>
    </row>
    <row r="461697" spans="68:68" customFormat="1">
      <c r="BP461697" s="90"/>
    </row>
    <row r="461698" spans="68:68" customFormat="1">
      <c r="BP461698" s="90"/>
    </row>
    <row r="461699" spans="68:68" customFormat="1">
      <c r="BP461699" s="90"/>
    </row>
    <row r="461700" spans="68:68" customFormat="1">
      <c r="BP461700" s="90"/>
    </row>
    <row r="461701" spans="68:68" customFormat="1">
      <c r="BP461701" s="90"/>
    </row>
    <row r="461702" spans="68:68" customFormat="1">
      <c r="BP461702" s="90"/>
    </row>
    <row r="461703" spans="68:68" customFormat="1">
      <c r="BP461703" s="90"/>
    </row>
    <row r="461704" spans="68:68" customFormat="1">
      <c r="BP461704" s="90"/>
    </row>
    <row r="461705" spans="68:68" customFormat="1">
      <c r="BP461705" s="90"/>
    </row>
    <row r="461706" spans="68:68" customFormat="1">
      <c r="BP461706" s="90"/>
    </row>
    <row r="461707" spans="68:68" customFormat="1">
      <c r="BP461707" s="90"/>
    </row>
    <row r="461708" spans="68:68" customFormat="1">
      <c r="BP461708" s="90"/>
    </row>
    <row r="461709" spans="68:68" customFormat="1">
      <c r="BP461709" s="90"/>
    </row>
    <row r="461710" spans="68:68" customFormat="1">
      <c r="BP461710" s="90"/>
    </row>
    <row r="461711" spans="68:68" customFormat="1">
      <c r="BP461711" s="90"/>
    </row>
    <row r="461712" spans="68:68" customFormat="1">
      <c r="BP461712" s="90"/>
    </row>
    <row r="461713" spans="68:68" customFormat="1">
      <c r="BP461713" s="90"/>
    </row>
    <row r="461714" spans="68:68" customFormat="1">
      <c r="BP461714" s="90"/>
    </row>
    <row r="461715" spans="68:68" customFormat="1">
      <c r="BP461715" s="90"/>
    </row>
    <row r="461716" spans="68:68" customFormat="1">
      <c r="BP461716" s="90"/>
    </row>
    <row r="461717" spans="68:68" customFormat="1">
      <c r="BP461717" s="90"/>
    </row>
    <row r="461718" spans="68:68" customFormat="1">
      <c r="BP461718" s="90"/>
    </row>
    <row r="461719" spans="68:68" customFormat="1">
      <c r="BP461719" s="90"/>
    </row>
    <row r="461720" spans="68:68" customFormat="1">
      <c r="BP461720" s="90"/>
    </row>
    <row r="461721" spans="68:68" customFormat="1">
      <c r="BP461721" s="90"/>
    </row>
    <row r="461722" spans="68:68" customFormat="1">
      <c r="BP461722" s="90"/>
    </row>
    <row r="461723" spans="68:68" customFormat="1">
      <c r="BP461723" s="90"/>
    </row>
    <row r="461724" spans="68:68" customFormat="1">
      <c r="BP461724" s="90"/>
    </row>
    <row r="461725" spans="68:68" customFormat="1">
      <c r="BP461725" s="90"/>
    </row>
    <row r="461726" spans="68:68" customFormat="1">
      <c r="BP461726" s="90"/>
    </row>
    <row r="461727" spans="68:68" customFormat="1">
      <c r="BP461727" s="90"/>
    </row>
    <row r="461728" spans="68:68" customFormat="1">
      <c r="BP461728" s="90"/>
    </row>
    <row r="461729" spans="68:68" customFormat="1">
      <c r="BP461729" s="90"/>
    </row>
    <row r="461730" spans="68:68" customFormat="1">
      <c r="BP461730" s="90"/>
    </row>
    <row r="461731" spans="68:68" customFormat="1">
      <c r="BP461731" s="90"/>
    </row>
    <row r="461732" spans="68:68" customFormat="1">
      <c r="BP461732" s="90"/>
    </row>
    <row r="461733" spans="68:68" customFormat="1">
      <c r="BP461733" s="90"/>
    </row>
    <row r="461734" spans="68:68" customFormat="1">
      <c r="BP461734" s="90"/>
    </row>
    <row r="461735" spans="68:68" customFormat="1">
      <c r="BP461735" s="90"/>
    </row>
    <row r="461736" spans="68:68" customFormat="1">
      <c r="BP461736" s="90"/>
    </row>
    <row r="461737" spans="68:68" customFormat="1">
      <c r="BP461737" s="90"/>
    </row>
    <row r="461738" spans="68:68" customFormat="1">
      <c r="BP461738" s="90"/>
    </row>
    <row r="461739" spans="68:68" customFormat="1">
      <c r="BP461739" s="90"/>
    </row>
    <row r="461740" spans="68:68" customFormat="1">
      <c r="BP461740" s="90"/>
    </row>
    <row r="461741" spans="68:68" customFormat="1">
      <c r="BP461741" s="90"/>
    </row>
    <row r="461742" spans="68:68" customFormat="1">
      <c r="BP461742" s="90"/>
    </row>
    <row r="461743" spans="68:68" customFormat="1">
      <c r="BP461743" s="90"/>
    </row>
    <row r="461744" spans="68:68" customFormat="1">
      <c r="BP461744" s="90"/>
    </row>
    <row r="461745" spans="68:68" customFormat="1">
      <c r="BP461745" s="90"/>
    </row>
    <row r="461746" spans="68:68" customFormat="1">
      <c r="BP461746" s="90"/>
    </row>
    <row r="461747" spans="68:68" customFormat="1">
      <c r="BP461747" s="90"/>
    </row>
    <row r="461748" spans="68:68" customFormat="1">
      <c r="BP461748" s="90"/>
    </row>
    <row r="461749" spans="68:68" customFormat="1">
      <c r="BP461749" s="90"/>
    </row>
    <row r="461750" spans="68:68" customFormat="1">
      <c r="BP461750" s="90"/>
    </row>
    <row r="461751" spans="68:68" customFormat="1">
      <c r="BP461751" s="90"/>
    </row>
    <row r="461752" spans="68:68" customFormat="1">
      <c r="BP461752" s="90"/>
    </row>
    <row r="461753" spans="68:68" customFormat="1">
      <c r="BP461753" s="90"/>
    </row>
    <row r="461754" spans="68:68" customFormat="1">
      <c r="BP461754" s="90"/>
    </row>
    <row r="461755" spans="68:68" customFormat="1">
      <c r="BP461755" s="90"/>
    </row>
    <row r="461756" spans="68:68" customFormat="1">
      <c r="BP461756" s="90"/>
    </row>
    <row r="461757" spans="68:68" customFormat="1">
      <c r="BP461757" s="90"/>
    </row>
    <row r="461758" spans="68:68" customFormat="1">
      <c r="BP461758" s="90"/>
    </row>
    <row r="461759" spans="68:68" customFormat="1">
      <c r="BP461759" s="90"/>
    </row>
    <row r="461760" spans="68:68" customFormat="1">
      <c r="BP461760" s="90"/>
    </row>
    <row r="461761" spans="68:68" customFormat="1">
      <c r="BP461761" s="90"/>
    </row>
    <row r="461762" spans="68:68" customFormat="1">
      <c r="BP461762" s="90"/>
    </row>
    <row r="461763" spans="68:68" customFormat="1">
      <c r="BP461763" s="90"/>
    </row>
    <row r="461764" spans="68:68" customFormat="1">
      <c r="BP461764" s="90"/>
    </row>
    <row r="461765" spans="68:68" customFormat="1">
      <c r="BP461765" s="90"/>
    </row>
    <row r="461766" spans="68:68" customFormat="1">
      <c r="BP461766" s="90"/>
    </row>
    <row r="461767" spans="68:68" customFormat="1">
      <c r="BP461767" s="90"/>
    </row>
    <row r="461768" spans="68:68" customFormat="1">
      <c r="BP461768" s="90"/>
    </row>
    <row r="461769" spans="68:68" customFormat="1">
      <c r="BP461769" s="90"/>
    </row>
    <row r="461770" spans="68:68" customFormat="1">
      <c r="BP461770" s="90"/>
    </row>
    <row r="461771" spans="68:68" customFormat="1">
      <c r="BP461771" s="90"/>
    </row>
    <row r="461772" spans="68:68" customFormat="1">
      <c r="BP461772" s="90"/>
    </row>
    <row r="461773" spans="68:68" customFormat="1">
      <c r="BP461773" s="90"/>
    </row>
    <row r="461774" spans="68:68" customFormat="1">
      <c r="BP461774" s="90"/>
    </row>
    <row r="461775" spans="68:68" customFormat="1">
      <c r="BP461775" s="90"/>
    </row>
    <row r="461776" spans="68:68" customFormat="1">
      <c r="BP461776" s="90"/>
    </row>
    <row r="461777" spans="68:68" customFormat="1">
      <c r="BP461777" s="90"/>
    </row>
    <row r="461778" spans="68:68" customFormat="1">
      <c r="BP461778" s="90"/>
    </row>
    <row r="461779" spans="68:68" customFormat="1">
      <c r="BP461779" s="90"/>
    </row>
    <row r="461780" spans="68:68" customFormat="1">
      <c r="BP461780" s="90"/>
    </row>
    <row r="461781" spans="68:68" customFormat="1">
      <c r="BP461781" s="90"/>
    </row>
    <row r="461782" spans="68:68" customFormat="1">
      <c r="BP461782" s="90"/>
    </row>
    <row r="461783" spans="68:68" customFormat="1">
      <c r="BP461783" s="90"/>
    </row>
    <row r="461784" spans="68:68" customFormat="1">
      <c r="BP461784" s="90"/>
    </row>
    <row r="461785" spans="68:68" customFormat="1">
      <c r="BP461785" s="90"/>
    </row>
    <row r="461786" spans="68:68" customFormat="1">
      <c r="BP461786" s="90"/>
    </row>
    <row r="461787" spans="68:68" customFormat="1">
      <c r="BP461787" s="90"/>
    </row>
    <row r="461788" spans="68:68" customFormat="1">
      <c r="BP461788" s="90"/>
    </row>
    <row r="461789" spans="68:68" customFormat="1">
      <c r="BP461789" s="90"/>
    </row>
    <row r="461790" spans="68:68" customFormat="1">
      <c r="BP461790" s="90"/>
    </row>
    <row r="461791" spans="68:68" customFormat="1">
      <c r="BP461791" s="90"/>
    </row>
    <row r="461792" spans="68:68" customFormat="1">
      <c r="BP461792" s="90"/>
    </row>
    <row r="461793" spans="68:68" customFormat="1">
      <c r="BP461793" s="90"/>
    </row>
    <row r="461794" spans="68:68" customFormat="1">
      <c r="BP461794" s="90"/>
    </row>
    <row r="461795" spans="68:68" customFormat="1">
      <c r="BP461795" s="90"/>
    </row>
    <row r="461796" spans="68:68" customFormat="1">
      <c r="BP461796" s="90"/>
    </row>
    <row r="461797" spans="68:68" customFormat="1">
      <c r="BP461797" s="90"/>
    </row>
    <row r="461798" spans="68:68" customFormat="1">
      <c r="BP461798" s="90"/>
    </row>
    <row r="461799" spans="68:68" customFormat="1">
      <c r="BP461799" s="90"/>
    </row>
    <row r="461800" spans="68:68" customFormat="1">
      <c r="BP461800" s="90"/>
    </row>
    <row r="461801" spans="68:68" customFormat="1">
      <c r="BP461801" s="90"/>
    </row>
    <row r="461802" spans="68:68" customFormat="1">
      <c r="BP461802" s="90"/>
    </row>
    <row r="461803" spans="68:68" customFormat="1">
      <c r="BP461803" s="90"/>
    </row>
    <row r="461804" spans="68:68" customFormat="1">
      <c r="BP461804" s="90"/>
    </row>
    <row r="461805" spans="68:68" customFormat="1">
      <c r="BP461805" s="90"/>
    </row>
    <row r="461806" spans="68:68" customFormat="1">
      <c r="BP461806" s="90"/>
    </row>
    <row r="461807" spans="68:68" customFormat="1">
      <c r="BP461807" s="90"/>
    </row>
    <row r="461808" spans="68:68" customFormat="1">
      <c r="BP461808" s="90"/>
    </row>
    <row r="461809" spans="68:68" customFormat="1">
      <c r="BP461809" s="90"/>
    </row>
    <row r="461810" spans="68:68" customFormat="1">
      <c r="BP461810" s="90"/>
    </row>
    <row r="461811" spans="68:68" customFormat="1">
      <c r="BP461811" s="90"/>
    </row>
    <row r="461812" spans="68:68" customFormat="1">
      <c r="BP461812" s="90"/>
    </row>
    <row r="461813" spans="68:68" customFormat="1">
      <c r="BP461813" s="90"/>
    </row>
    <row r="461814" spans="68:68" customFormat="1">
      <c r="BP461814" s="90"/>
    </row>
    <row r="461815" spans="68:68" customFormat="1">
      <c r="BP461815" s="90"/>
    </row>
    <row r="461816" spans="68:68" customFormat="1">
      <c r="BP461816" s="90"/>
    </row>
    <row r="461817" spans="68:68" customFormat="1">
      <c r="BP461817" s="90"/>
    </row>
    <row r="461818" spans="68:68" customFormat="1">
      <c r="BP461818" s="90"/>
    </row>
    <row r="461819" spans="68:68" customFormat="1">
      <c r="BP461819" s="90"/>
    </row>
    <row r="461820" spans="68:68" customFormat="1">
      <c r="BP461820" s="90"/>
    </row>
    <row r="461821" spans="68:68" customFormat="1">
      <c r="BP461821" s="90"/>
    </row>
    <row r="461822" spans="68:68" customFormat="1">
      <c r="BP461822" s="90"/>
    </row>
    <row r="461823" spans="68:68" customFormat="1">
      <c r="BP461823" s="90"/>
    </row>
    <row r="461824" spans="68:68" customFormat="1">
      <c r="BP461824" s="90"/>
    </row>
    <row r="461825" spans="68:68" customFormat="1">
      <c r="BP461825" s="90"/>
    </row>
    <row r="461826" spans="68:68" customFormat="1">
      <c r="BP461826" s="90"/>
    </row>
    <row r="461827" spans="68:68" customFormat="1">
      <c r="BP461827" s="90"/>
    </row>
    <row r="461828" spans="68:68" customFormat="1">
      <c r="BP461828" s="90"/>
    </row>
    <row r="461829" spans="68:68" customFormat="1">
      <c r="BP461829" s="90"/>
    </row>
    <row r="461830" spans="68:68" customFormat="1">
      <c r="BP461830" s="90"/>
    </row>
    <row r="461831" spans="68:68" customFormat="1">
      <c r="BP461831" s="90"/>
    </row>
    <row r="461832" spans="68:68" customFormat="1">
      <c r="BP461832" s="90"/>
    </row>
    <row r="461833" spans="68:68" customFormat="1">
      <c r="BP461833" s="90"/>
    </row>
    <row r="461834" spans="68:68" customFormat="1">
      <c r="BP461834" s="90"/>
    </row>
    <row r="461835" spans="68:68" customFormat="1">
      <c r="BP461835" s="90"/>
    </row>
    <row r="461836" spans="68:68" customFormat="1">
      <c r="BP461836" s="90"/>
    </row>
    <row r="461837" spans="68:68" customFormat="1">
      <c r="BP461837" s="90"/>
    </row>
    <row r="461838" spans="68:68" customFormat="1">
      <c r="BP461838" s="90"/>
    </row>
    <row r="461839" spans="68:68" customFormat="1">
      <c r="BP461839" s="90"/>
    </row>
    <row r="461840" spans="68:68" customFormat="1">
      <c r="BP461840" s="90"/>
    </row>
    <row r="461841" spans="68:68" customFormat="1">
      <c r="BP461841" s="90"/>
    </row>
    <row r="461842" spans="68:68" customFormat="1">
      <c r="BP461842" s="90"/>
    </row>
    <row r="461843" spans="68:68" customFormat="1">
      <c r="BP461843" s="90"/>
    </row>
    <row r="461844" spans="68:68" customFormat="1">
      <c r="BP461844" s="90"/>
    </row>
    <row r="461845" spans="68:68" customFormat="1">
      <c r="BP461845" s="90"/>
    </row>
    <row r="461846" spans="68:68" customFormat="1">
      <c r="BP461846" s="90"/>
    </row>
    <row r="461847" spans="68:68" customFormat="1">
      <c r="BP461847" s="90"/>
    </row>
    <row r="461848" spans="68:68" customFormat="1">
      <c r="BP461848" s="90"/>
    </row>
    <row r="461849" spans="68:68" customFormat="1">
      <c r="BP461849" s="90"/>
    </row>
    <row r="461850" spans="68:68" customFormat="1">
      <c r="BP461850" s="90"/>
    </row>
    <row r="461851" spans="68:68" customFormat="1">
      <c r="BP461851" s="90"/>
    </row>
    <row r="461852" spans="68:68" customFormat="1">
      <c r="BP461852" s="90"/>
    </row>
    <row r="461853" spans="68:68" customFormat="1">
      <c r="BP461853" s="90"/>
    </row>
    <row r="461854" spans="68:68" customFormat="1">
      <c r="BP461854" s="90"/>
    </row>
    <row r="461855" spans="68:68" customFormat="1">
      <c r="BP461855" s="90"/>
    </row>
    <row r="461856" spans="68:68" customFormat="1">
      <c r="BP461856" s="90"/>
    </row>
    <row r="461857" spans="68:68" customFormat="1">
      <c r="BP461857" s="90"/>
    </row>
    <row r="461858" spans="68:68" customFormat="1">
      <c r="BP461858" s="90"/>
    </row>
    <row r="461859" spans="68:68" customFormat="1">
      <c r="BP461859" s="90"/>
    </row>
    <row r="461860" spans="68:68" customFormat="1">
      <c r="BP461860" s="90"/>
    </row>
    <row r="461861" spans="68:68" customFormat="1">
      <c r="BP461861" s="90"/>
    </row>
    <row r="461862" spans="68:68" customFormat="1">
      <c r="BP461862" s="90"/>
    </row>
    <row r="461863" spans="68:68" customFormat="1">
      <c r="BP461863" s="90"/>
    </row>
    <row r="461864" spans="68:68" customFormat="1">
      <c r="BP461864" s="90"/>
    </row>
    <row r="461865" spans="68:68" customFormat="1">
      <c r="BP461865" s="90"/>
    </row>
    <row r="461866" spans="68:68" customFormat="1">
      <c r="BP461866" s="90"/>
    </row>
    <row r="461867" spans="68:68" customFormat="1">
      <c r="BP461867" s="90"/>
    </row>
    <row r="461868" spans="68:68" customFormat="1">
      <c r="BP461868" s="90"/>
    </row>
    <row r="461869" spans="68:68" customFormat="1">
      <c r="BP461869" s="90"/>
    </row>
    <row r="461870" spans="68:68" customFormat="1">
      <c r="BP461870" s="90"/>
    </row>
    <row r="461871" spans="68:68" customFormat="1">
      <c r="BP461871" s="90"/>
    </row>
    <row r="461872" spans="68:68" customFormat="1">
      <c r="BP461872" s="90"/>
    </row>
    <row r="461873" spans="68:68" customFormat="1">
      <c r="BP461873" s="90"/>
    </row>
    <row r="461874" spans="68:68" customFormat="1">
      <c r="BP461874" s="90"/>
    </row>
    <row r="461875" spans="68:68" customFormat="1">
      <c r="BP461875" s="90"/>
    </row>
    <row r="461876" spans="68:68" customFormat="1">
      <c r="BP461876" s="90"/>
    </row>
    <row r="461877" spans="68:68" customFormat="1">
      <c r="BP461877" s="90"/>
    </row>
    <row r="461878" spans="68:68" customFormat="1">
      <c r="BP461878" s="90"/>
    </row>
    <row r="461879" spans="68:68" customFormat="1">
      <c r="BP461879" s="90"/>
    </row>
    <row r="461880" spans="68:68" customFormat="1">
      <c r="BP461880" s="90"/>
    </row>
    <row r="461881" spans="68:68" customFormat="1">
      <c r="BP461881" s="90"/>
    </row>
    <row r="461882" spans="68:68" customFormat="1">
      <c r="BP461882" s="90"/>
    </row>
    <row r="461883" spans="68:68" customFormat="1">
      <c r="BP461883" s="90"/>
    </row>
    <row r="461884" spans="68:68" customFormat="1">
      <c r="BP461884" s="90"/>
    </row>
    <row r="461885" spans="68:68" customFormat="1">
      <c r="BP461885" s="90"/>
    </row>
    <row r="461886" spans="68:68" customFormat="1">
      <c r="BP461886" s="90"/>
    </row>
    <row r="461887" spans="68:68" customFormat="1">
      <c r="BP461887" s="90"/>
    </row>
    <row r="461888" spans="68:68" customFormat="1">
      <c r="BP461888" s="90"/>
    </row>
    <row r="461889" spans="68:68" customFormat="1">
      <c r="BP461889" s="90"/>
    </row>
    <row r="461890" spans="68:68" customFormat="1">
      <c r="BP461890" s="90"/>
    </row>
    <row r="461891" spans="68:68" customFormat="1">
      <c r="BP461891" s="90"/>
    </row>
    <row r="461892" spans="68:68" customFormat="1">
      <c r="BP461892" s="90"/>
    </row>
    <row r="461893" spans="68:68" customFormat="1">
      <c r="BP461893" s="90"/>
    </row>
    <row r="461894" spans="68:68" customFormat="1">
      <c r="BP461894" s="90"/>
    </row>
    <row r="461895" spans="68:68" customFormat="1">
      <c r="BP461895" s="90"/>
    </row>
    <row r="461896" spans="68:68" customFormat="1">
      <c r="BP461896" s="90"/>
    </row>
    <row r="461897" spans="68:68" customFormat="1">
      <c r="BP461897" s="90"/>
    </row>
    <row r="461898" spans="68:68" customFormat="1">
      <c r="BP461898" s="90"/>
    </row>
    <row r="461899" spans="68:68" customFormat="1">
      <c r="BP461899" s="90"/>
    </row>
    <row r="461900" spans="68:68" customFormat="1">
      <c r="BP461900" s="90"/>
    </row>
    <row r="461901" spans="68:68" customFormat="1">
      <c r="BP461901" s="90"/>
    </row>
    <row r="461902" spans="68:68" customFormat="1">
      <c r="BP461902" s="90"/>
    </row>
    <row r="461903" spans="68:68" customFormat="1">
      <c r="BP461903" s="90"/>
    </row>
    <row r="461904" spans="68:68" customFormat="1">
      <c r="BP461904" s="90"/>
    </row>
    <row r="461905" spans="68:68" customFormat="1">
      <c r="BP461905" s="90"/>
    </row>
    <row r="461906" spans="68:68" customFormat="1">
      <c r="BP461906" s="90"/>
    </row>
    <row r="461907" spans="68:68" customFormat="1">
      <c r="BP461907" s="90"/>
    </row>
    <row r="461908" spans="68:68" customFormat="1">
      <c r="BP461908" s="90"/>
    </row>
    <row r="461909" spans="68:68" customFormat="1">
      <c r="BP461909" s="90"/>
    </row>
    <row r="461910" spans="68:68" customFormat="1">
      <c r="BP461910" s="90"/>
    </row>
    <row r="461911" spans="68:68" customFormat="1">
      <c r="BP461911" s="90"/>
    </row>
    <row r="461912" spans="68:68" customFormat="1">
      <c r="BP461912" s="90"/>
    </row>
    <row r="461913" spans="68:68" customFormat="1">
      <c r="BP461913" s="90"/>
    </row>
    <row r="461914" spans="68:68" customFormat="1">
      <c r="BP461914" s="90"/>
    </row>
    <row r="461915" spans="68:68" customFormat="1">
      <c r="BP461915" s="90"/>
    </row>
    <row r="461916" spans="68:68" customFormat="1">
      <c r="BP461916" s="90"/>
    </row>
    <row r="461917" spans="68:68" customFormat="1">
      <c r="BP461917" s="90"/>
    </row>
    <row r="461918" spans="68:68" customFormat="1">
      <c r="BP461918" s="90"/>
    </row>
    <row r="461919" spans="68:68" customFormat="1">
      <c r="BP461919" s="90"/>
    </row>
    <row r="461920" spans="68:68" customFormat="1">
      <c r="BP461920" s="90"/>
    </row>
    <row r="461921" spans="68:68" customFormat="1">
      <c r="BP461921" s="90"/>
    </row>
    <row r="461922" spans="68:68" customFormat="1">
      <c r="BP461922" s="90"/>
    </row>
    <row r="461923" spans="68:68" customFormat="1">
      <c r="BP461923" s="90"/>
    </row>
    <row r="461924" spans="68:68" customFormat="1">
      <c r="BP461924" s="90"/>
    </row>
    <row r="461925" spans="68:68" customFormat="1">
      <c r="BP461925" s="90"/>
    </row>
    <row r="461926" spans="68:68" customFormat="1">
      <c r="BP461926" s="90"/>
    </row>
    <row r="461927" spans="68:68" customFormat="1">
      <c r="BP461927" s="90"/>
    </row>
    <row r="461928" spans="68:68" customFormat="1">
      <c r="BP461928" s="90"/>
    </row>
    <row r="461929" spans="68:68" customFormat="1">
      <c r="BP461929" s="90"/>
    </row>
    <row r="461930" spans="68:68" customFormat="1">
      <c r="BP461930" s="90"/>
    </row>
    <row r="461931" spans="68:68" customFormat="1">
      <c r="BP461931" s="90"/>
    </row>
    <row r="461932" spans="68:68" customFormat="1">
      <c r="BP461932" s="90"/>
    </row>
    <row r="461933" spans="68:68" customFormat="1">
      <c r="BP461933" s="90"/>
    </row>
    <row r="461934" spans="68:68" customFormat="1">
      <c r="BP461934" s="90"/>
    </row>
    <row r="461935" spans="68:68" customFormat="1">
      <c r="BP461935" s="90"/>
    </row>
    <row r="461936" spans="68:68" customFormat="1">
      <c r="BP461936" s="90"/>
    </row>
    <row r="461937" spans="68:68" customFormat="1">
      <c r="BP461937" s="90"/>
    </row>
    <row r="461938" spans="68:68" customFormat="1">
      <c r="BP461938" s="90"/>
    </row>
    <row r="461939" spans="68:68" customFormat="1">
      <c r="BP461939" s="90"/>
    </row>
    <row r="461940" spans="68:68" customFormat="1">
      <c r="BP461940" s="90"/>
    </row>
    <row r="461941" spans="68:68" customFormat="1">
      <c r="BP461941" s="90"/>
    </row>
    <row r="461942" spans="68:68" customFormat="1">
      <c r="BP461942" s="90"/>
    </row>
    <row r="461943" spans="68:68" customFormat="1">
      <c r="BP461943" s="90"/>
    </row>
    <row r="461944" spans="68:68" customFormat="1">
      <c r="BP461944" s="90"/>
    </row>
    <row r="461945" spans="68:68" customFormat="1">
      <c r="BP461945" s="90"/>
    </row>
    <row r="461946" spans="68:68" customFormat="1">
      <c r="BP461946" s="90"/>
    </row>
    <row r="461947" spans="68:68" customFormat="1">
      <c r="BP461947" s="90"/>
    </row>
    <row r="461948" spans="68:68" customFormat="1">
      <c r="BP461948" s="90"/>
    </row>
    <row r="461949" spans="68:68" customFormat="1">
      <c r="BP461949" s="90"/>
    </row>
    <row r="461950" spans="68:68" customFormat="1">
      <c r="BP461950" s="90"/>
    </row>
    <row r="461951" spans="68:68" customFormat="1">
      <c r="BP461951" s="90"/>
    </row>
    <row r="461952" spans="68:68" customFormat="1">
      <c r="BP461952" s="90"/>
    </row>
    <row r="461953" spans="68:68" customFormat="1">
      <c r="BP461953" s="90"/>
    </row>
    <row r="461954" spans="68:68" customFormat="1">
      <c r="BP461954" s="90"/>
    </row>
    <row r="461955" spans="68:68" customFormat="1">
      <c r="BP461955" s="90"/>
    </row>
    <row r="461956" spans="68:68" customFormat="1">
      <c r="BP461956" s="90"/>
    </row>
    <row r="461957" spans="68:68" customFormat="1">
      <c r="BP461957" s="90"/>
    </row>
    <row r="461958" spans="68:68" customFormat="1">
      <c r="BP461958" s="90"/>
    </row>
    <row r="461959" spans="68:68" customFormat="1">
      <c r="BP461959" s="90"/>
    </row>
    <row r="461960" spans="68:68" customFormat="1">
      <c r="BP461960" s="90"/>
    </row>
    <row r="461961" spans="68:68" customFormat="1">
      <c r="BP461961" s="90"/>
    </row>
    <row r="461962" spans="68:68" customFormat="1">
      <c r="BP461962" s="90"/>
    </row>
    <row r="461963" spans="68:68" customFormat="1">
      <c r="BP461963" s="90"/>
    </row>
    <row r="461964" spans="68:68" customFormat="1">
      <c r="BP461964" s="90"/>
    </row>
    <row r="461965" spans="68:68" customFormat="1">
      <c r="BP461965" s="90"/>
    </row>
    <row r="461966" spans="68:68" customFormat="1">
      <c r="BP461966" s="90"/>
    </row>
    <row r="461967" spans="68:68" customFormat="1">
      <c r="BP461967" s="90"/>
    </row>
    <row r="461968" spans="68:68" customFormat="1">
      <c r="BP461968" s="90"/>
    </row>
    <row r="461969" spans="68:68" customFormat="1">
      <c r="BP461969" s="90"/>
    </row>
    <row r="461970" spans="68:68" customFormat="1">
      <c r="BP461970" s="90"/>
    </row>
    <row r="461971" spans="68:68" customFormat="1">
      <c r="BP461971" s="90"/>
    </row>
    <row r="461972" spans="68:68" customFormat="1">
      <c r="BP461972" s="90"/>
    </row>
    <row r="461973" spans="68:68" customFormat="1">
      <c r="BP461973" s="90"/>
    </row>
    <row r="461974" spans="68:68" customFormat="1">
      <c r="BP461974" s="90"/>
    </row>
    <row r="461975" spans="68:68" customFormat="1">
      <c r="BP461975" s="90"/>
    </row>
    <row r="461976" spans="68:68" customFormat="1">
      <c r="BP461976" s="90"/>
    </row>
    <row r="461977" spans="68:68" customFormat="1">
      <c r="BP461977" s="90"/>
    </row>
    <row r="461978" spans="68:68" customFormat="1">
      <c r="BP461978" s="90"/>
    </row>
    <row r="461979" spans="68:68" customFormat="1">
      <c r="BP461979" s="90"/>
    </row>
    <row r="461980" spans="68:68" customFormat="1">
      <c r="BP461980" s="90"/>
    </row>
    <row r="461981" spans="68:68" customFormat="1">
      <c r="BP461981" s="90"/>
    </row>
    <row r="461982" spans="68:68" customFormat="1">
      <c r="BP461982" s="90"/>
    </row>
    <row r="461983" spans="68:68" customFormat="1">
      <c r="BP461983" s="90"/>
    </row>
    <row r="461984" spans="68:68" customFormat="1">
      <c r="BP461984" s="90"/>
    </row>
    <row r="461985" spans="68:68" customFormat="1">
      <c r="BP461985" s="90"/>
    </row>
    <row r="461986" spans="68:68" customFormat="1">
      <c r="BP461986" s="90"/>
    </row>
    <row r="461987" spans="68:68" customFormat="1">
      <c r="BP461987" s="90"/>
    </row>
    <row r="461988" spans="68:68" customFormat="1">
      <c r="BP461988" s="90"/>
    </row>
    <row r="461989" spans="68:68" customFormat="1">
      <c r="BP461989" s="90"/>
    </row>
    <row r="461990" spans="68:68" customFormat="1">
      <c r="BP461990" s="90"/>
    </row>
    <row r="461991" spans="68:68" customFormat="1">
      <c r="BP461991" s="90"/>
    </row>
    <row r="461992" spans="68:68" customFormat="1">
      <c r="BP461992" s="90"/>
    </row>
    <row r="461993" spans="68:68" customFormat="1">
      <c r="BP461993" s="90"/>
    </row>
    <row r="461994" spans="68:68" customFormat="1">
      <c r="BP461994" s="90"/>
    </row>
    <row r="461995" spans="68:68" customFormat="1">
      <c r="BP461995" s="90"/>
    </row>
    <row r="461996" spans="68:68" customFormat="1">
      <c r="BP461996" s="90"/>
    </row>
    <row r="461997" spans="68:68" customFormat="1">
      <c r="BP461997" s="90"/>
    </row>
    <row r="461998" spans="68:68" customFormat="1">
      <c r="BP461998" s="90"/>
    </row>
    <row r="461999" spans="68:68" customFormat="1">
      <c r="BP461999" s="90"/>
    </row>
    <row r="462000" spans="68:68" customFormat="1">
      <c r="BP462000" s="90"/>
    </row>
    <row r="462001" spans="68:68" customFormat="1">
      <c r="BP462001" s="90"/>
    </row>
    <row r="462002" spans="68:68" customFormat="1">
      <c r="BP462002" s="90"/>
    </row>
    <row r="462003" spans="68:68" customFormat="1">
      <c r="BP462003" s="90"/>
    </row>
    <row r="462004" spans="68:68" customFormat="1">
      <c r="BP462004" s="90"/>
    </row>
    <row r="462005" spans="68:68" customFormat="1">
      <c r="BP462005" s="90"/>
    </row>
    <row r="462006" spans="68:68" customFormat="1">
      <c r="BP462006" s="90"/>
    </row>
    <row r="462007" spans="68:68" customFormat="1">
      <c r="BP462007" s="90"/>
    </row>
    <row r="462008" spans="68:68" customFormat="1">
      <c r="BP462008" s="90"/>
    </row>
    <row r="462009" spans="68:68" customFormat="1">
      <c r="BP462009" s="90"/>
    </row>
    <row r="462010" spans="68:68" customFormat="1">
      <c r="BP462010" s="90"/>
    </row>
    <row r="462011" spans="68:68" customFormat="1">
      <c r="BP462011" s="90"/>
    </row>
    <row r="462012" spans="68:68" customFormat="1">
      <c r="BP462012" s="90"/>
    </row>
    <row r="462013" spans="68:68" customFormat="1">
      <c r="BP462013" s="90"/>
    </row>
    <row r="462014" spans="68:68" customFormat="1">
      <c r="BP462014" s="90"/>
    </row>
    <row r="462015" spans="68:68" customFormat="1">
      <c r="BP462015" s="90"/>
    </row>
    <row r="462016" spans="68:68" customFormat="1">
      <c r="BP462016" s="90"/>
    </row>
    <row r="462017" spans="68:68" customFormat="1">
      <c r="BP462017" s="90"/>
    </row>
    <row r="462018" spans="68:68" customFormat="1">
      <c r="BP462018" s="90"/>
    </row>
    <row r="462019" spans="68:68" customFormat="1">
      <c r="BP462019" s="90"/>
    </row>
    <row r="462020" spans="68:68" customFormat="1">
      <c r="BP462020" s="90"/>
    </row>
    <row r="462021" spans="68:68" customFormat="1">
      <c r="BP462021" s="90"/>
    </row>
    <row r="462022" spans="68:68" customFormat="1">
      <c r="BP462022" s="90"/>
    </row>
    <row r="462023" spans="68:68" customFormat="1">
      <c r="BP462023" s="90"/>
    </row>
    <row r="462024" spans="68:68" customFormat="1">
      <c r="BP462024" s="90"/>
    </row>
    <row r="462025" spans="68:68" customFormat="1">
      <c r="BP462025" s="90"/>
    </row>
    <row r="462026" spans="68:68" customFormat="1">
      <c r="BP462026" s="90"/>
    </row>
    <row r="462027" spans="68:68" customFormat="1">
      <c r="BP462027" s="90"/>
    </row>
    <row r="462028" spans="68:68" customFormat="1">
      <c r="BP462028" s="90"/>
    </row>
    <row r="462029" spans="68:68" customFormat="1">
      <c r="BP462029" s="90"/>
    </row>
    <row r="462030" spans="68:68" customFormat="1">
      <c r="BP462030" s="90"/>
    </row>
    <row r="462031" spans="68:68" customFormat="1">
      <c r="BP462031" s="90"/>
    </row>
    <row r="462032" spans="68:68" customFormat="1">
      <c r="BP462032" s="90"/>
    </row>
    <row r="462033" spans="68:68" customFormat="1">
      <c r="BP462033" s="90"/>
    </row>
    <row r="462034" spans="68:68" customFormat="1">
      <c r="BP462034" s="90"/>
    </row>
    <row r="462035" spans="68:68" customFormat="1">
      <c r="BP462035" s="90"/>
    </row>
    <row r="462036" spans="68:68" customFormat="1">
      <c r="BP462036" s="90"/>
    </row>
    <row r="462037" spans="68:68" customFormat="1">
      <c r="BP462037" s="90"/>
    </row>
    <row r="462038" spans="68:68" customFormat="1">
      <c r="BP462038" s="90"/>
    </row>
    <row r="462039" spans="68:68" customFormat="1">
      <c r="BP462039" s="90"/>
    </row>
    <row r="462040" spans="68:68" customFormat="1">
      <c r="BP462040" s="90"/>
    </row>
    <row r="462041" spans="68:68" customFormat="1">
      <c r="BP462041" s="90"/>
    </row>
    <row r="462042" spans="68:68" customFormat="1">
      <c r="BP462042" s="90"/>
    </row>
    <row r="462043" spans="68:68" customFormat="1">
      <c r="BP462043" s="90"/>
    </row>
    <row r="462044" spans="68:68" customFormat="1">
      <c r="BP462044" s="90"/>
    </row>
    <row r="462045" spans="68:68" customFormat="1">
      <c r="BP462045" s="90"/>
    </row>
    <row r="462046" spans="68:68" customFormat="1">
      <c r="BP462046" s="90"/>
    </row>
    <row r="462047" spans="68:68" customFormat="1">
      <c r="BP462047" s="90"/>
    </row>
    <row r="462048" spans="68:68" customFormat="1">
      <c r="BP462048" s="90"/>
    </row>
    <row r="462049" spans="68:68" customFormat="1">
      <c r="BP462049" s="90"/>
    </row>
    <row r="462050" spans="68:68" customFormat="1">
      <c r="BP462050" s="90"/>
    </row>
    <row r="462051" spans="68:68" customFormat="1">
      <c r="BP462051" s="90"/>
    </row>
    <row r="462052" spans="68:68" customFormat="1">
      <c r="BP462052" s="90"/>
    </row>
    <row r="462053" spans="68:68" customFormat="1">
      <c r="BP462053" s="90"/>
    </row>
    <row r="462054" spans="68:68" customFormat="1">
      <c r="BP462054" s="90"/>
    </row>
    <row r="462055" spans="68:68" customFormat="1">
      <c r="BP462055" s="90"/>
    </row>
    <row r="462056" spans="68:68" customFormat="1">
      <c r="BP462056" s="90"/>
    </row>
    <row r="462057" spans="68:68" customFormat="1">
      <c r="BP462057" s="90"/>
    </row>
    <row r="462058" spans="68:68" customFormat="1">
      <c r="BP462058" s="90"/>
    </row>
    <row r="462059" spans="68:68" customFormat="1">
      <c r="BP462059" s="90"/>
    </row>
    <row r="462060" spans="68:68" customFormat="1">
      <c r="BP462060" s="90"/>
    </row>
    <row r="462061" spans="68:68" customFormat="1">
      <c r="BP462061" s="90"/>
    </row>
    <row r="462062" spans="68:68" customFormat="1">
      <c r="BP462062" s="90"/>
    </row>
    <row r="462063" spans="68:68" customFormat="1">
      <c r="BP462063" s="90"/>
    </row>
    <row r="462064" spans="68:68" customFormat="1">
      <c r="BP462064" s="90"/>
    </row>
    <row r="462065" spans="68:68" customFormat="1">
      <c r="BP462065" s="90"/>
    </row>
    <row r="462066" spans="68:68" customFormat="1">
      <c r="BP462066" s="90"/>
    </row>
    <row r="462067" spans="68:68" customFormat="1">
      <c r="BP462067" s="90"/>
    </row>
    <row r="462068" spans="68:68" customFormat="1">
      <c r="BP462068" s="90"/>
    </row>
    <row r="462069" spans="68:68" customFormat="1">
      <c r="BP462069" s="90"/>
    </row>
    <row r="462070" spans="68:68" customFormat="1">
      <c r="BP462070" s="90"/>
    </row>
    <row r="462071" spans="68:68" customFormat="1">
      <c r="BP462071" s="90"/>
    </row>
    <row r="462072" spans="68:68" customFormat="1">
      <c r="BP462072" s="90"/>
    </row>
    <row r="462073" spans="68:68" customFormat="1">
      <c r="BP462073" s="90"/>
    </row>
    <row r="462074" spans="68:68" customFormat="1">
      <c r="BP462074" s="90"/>
    </row>
    <row r="462075" spans="68:68" customFormat="1">
      <c r="BP462075" s="90"/>
    </row>
    <row r="462076" spans="68:68" customFormat="1">
      <c r="BP462076" s="90"/>
    </row>
    <row r="462077" spans="68:68" customFormat="1">
      <c r="BP462077" s="90"/>
    </row>
    <row r="462078" spans="68:68" customFormat="1">
      <c r="BP462078" s="90"/>
    </row>
    <row r="462079" spans="68:68" customFormat="1">
      <c r="BP462079" s="90"/>
    </row>
    <row r="462080" spans="68:68" customFormat="1">
      <c r="BP462080" s="90"/>
    </row>
    <row r="462081" spans="68:68" customFormat="1">
      <c r="BP462081" s="90"/>
    </row>
    <row r="462082" spans="68:68" customFormat="1">
      <c r="BP462082" s="90"/>
    </row>
    <row r="462083" spans="68:68" customFormat="1">
      <c r="BP462083" s="90"/>
    </row>
    <row r="462084" spans="68:68" customFormat="1">
      <c r="BP462084" s="90"/>
    </row>
    <row r="462085" spans="68:68" customFormat="1">
      <c r="BP462085" s="90"/>
    </row>
    <row r="462086" spans="68:68" customFormat="1">
      <c r="BP462086" s="90"/>
    </row>
    <row r="462087" spans="68:68" customFormat="1">
      <c r="BP462087" s="90"/>
    </row>
    <row r="462088" spans="68:68" customFormat="1">
      <c r="BP462088" s="90"/>
    </row>
    <row r="462089" spans="68:68" customFormat="1">
      <c r="BP462089" s="90"/>
    </row>
    <row r="462090" spans="68:68" customFormat="1">
      <c r="BP462090" s="90"/>
    </row>
    <row r="462091" spans="68:68" customFormat="1">
      <c r="BP462091" s="90"/>
    </row>
    <row r="462092" spans="68:68" customFormat="1">
      <c r="BP462092" s="90"/>
    </row>
    <row r="462093" spans="68:68" customFormat="1">
      <c r="BP462093" s="90"/>
    </row>
    <row r="462094" spans="68:68" customFormat="1">
      <c r="BP462094" s="90"/>
    </row>
    <row r="462095" spans="68:68" customFormat="1">
      <c r="BP462095" s="90"/>
    </row>
    <row r="462096" spans="68:68" customFormat="1">
      <c r="BP462096" s="90"/>
    </row>
    <row r="462097" spans="68:68" customFormat="1">
      <c r="BP462097" s="90"/>
    </row>
    <row r="462098" spans="68:68" customFormat="1">
      <c r="BP462098" s="90"/>
    </row>
    <row r="462099" spans="68:68" customFormat="1">
      <c r="BP462099" s="90"/>
    </row>
    <row r="462100" spans="68:68" customFormat="1">
      <c r="BP462100" s="90"/>
    </row>
    <row r="462101" spans="68:68" customFormat="1">
      <c r="BP462101" s="90"/>
    </row>
    <row r="462102" spans="68:68" customFormat="1">
      <c r="BP462102" s="90"/>
    </row>
    <row r="462103" spans="68:68" customFormat="1">
      <c r="BP462103" s="90"/>
    </row>
    <row r="462104" spans="68:68" customFormat="1">
      <c r="BP462104" s="90"/>
    </row>
    <row r="462105" spans="68:68" customFormat="1">
      <c r="BP462105" s="90"/>
    </row>
    <row r="462106" spans="68:68" customFormat="1">
      <c r="BP462106" s="90"/>
    </row>
    <row r="462107" spans="68:68" customFormat="1">
      <c r="BP462107" s="90"/>
    </row>
    <row r="462108" spans="68:68" customFormat="1">
      <c r="BP462108" s="90"/>
    </row>
    <row r="462109" spans="68:68" customFormat="1">
      <c r="BP462109" s="90"/>
    </row>
    <row r="462110" spans="68:68" customFormat="1">
      <c r="BP462110" s="90"/>
    </row>
    <row r="462111" spans="68:68" customFormat="1">
      <c r="BP462111" s="90"/>
    </row>
    <row r="462112" spans="68:68" customFormat="1">
      <c r="BP462112" s="90"/>
    </row>
    <row r="462113" spans="68:68" customFormat="1">
      <c r="BP462113" s="90"/>
    </row>
    <row r="462114" spans="68:68" customFormat="1">
      <c r="BP462114" s="90"/>
    </row>
    <row r="462115" spans="68:68" customFormat="1">
      <c r="BP462115" s="90"/>
    </row>
    <row r="462116" spans="68:68" customFormat="1">
      <c r="BP462116" s="90"/>
    </row>
    <row r="462117" spans="68:68" customFormat="1">
      <c r="BP462117" s="90"/>
    </row>
    <row r="462118" spans="68:68" customFormat="1">
      <c r="BP462118" s="90"/>
    </row>
    <row r="462119" spans="68:68" customFormat="1">
      <c r="BP462119" s="90"/>
    </row>
    <row r="462120" spans="68:68" customFormat="1">
      <c r="BP462120" s="90"/>
    </row>
    <row r="462121" spans="68:68" customFormat="1">
      <c r="BP462121" s="90"/>
    </row>
    <row r="462122" spans="68:68" customFormat="1">
      <c r="BP462122" s="90"/>
    </row>
    <row r="462123" spans="68:68" customFormat="1">
      <c r="BP462123" s="90"/>
    </row>
    <row r="462124" spans="68:68" customFormat="1">
      <c r="BP462124" s="90"/>
    </row>
    <row r="462125" spans="68:68" customFormat="1">
      <c r="BP462125" s="90"/>
    </row>
    <row r="462126" spans="68:68" customFormat="1">
      <c r="BP462126" s="90"/>
    </row>
    <row r="462127" spans="68:68" customFormat="1">
      <c r="BP462127" s="90"/>
    </row>
    <row r="462128" spans="68:68" customFormat="1">
      <c r="BP462128" s="90"/>
    </row>
    <row r="462129" spans="68:68" customFormat="1">
      <c r="BP462129" s="90"/>
    </row>
    <row r="462130" spans="68:68" customFormat="1">
      <c r="BP462130" s="90"/>
    </row>
    <row r="462131" spans="68:68" customFormat="1">
      <c r="BP462131" s="90"/>
    </row>
    <row r="462132" spans="68:68" customFormat="1">
      <c r="BP462132" s="90"/>
    </row>
    <row r="462133" spans="68:68" customFormat="1">
      <c r="BP462133" s="90"/>
    </row>
    <row r="462134" spans="68:68" customFormat="1">
      <c r="BP462134" s="90"/>
    </row>
    <row r="462135" spans="68:68" customFormat="1">
      <c r="BP462135" s="90"/>
    </row>
    <row r="462136" spans="68:68" customFormat="1">
      <c r="BP462136" s="90"/>
    </row>
    <row r="462137" spans="68:68" customFormat="1">
      <c r="BP462137" s="90"/>
    </row>
    <row r="462138" spans="68:68" customFormat="1">
      <c r="BP462138" s="90"/>
    </row>
    <row r="462139" spans="68:68" customFormat="1">
      <c r="BP462139" s="90"/>
    </row>
    <row r="462140" spans="68:68" customFormat="1">
      <c r="BP462140" s="90"/>
    </row>
    <row r="462141" spans="68:68" customFormat="1">
      <c r="BP462141" s="90"/>
    </row>
    <row r="462142" spans="68:68" customFormat="1">
      <c r="BP462142" s="90"/>
    </row>
    <row r="462143" spans="68:68" customFormat="1">
      <c r="BP462143" s="90"/>
    </row>
    <row r="462144" spans="68:68" customFormat="1">
      <c r="BP462144" s="90"/>
    </row>
    <row r="462145" spans="68:68" customFormat="1">
      <c r="BP462145" s="90"/>
    </row>
    <row r="462146" spans="68:68" customFormat="1">
      <c r="BP462146" s="90"/>
    </row>
    <row r="462147" spans="68:68" customFormat="1">
      <c r="BP462147" s="90"/>
    </row>
    <row r="462148" spans="68:68" customFormat="1">
      <c r="BP462148" s="90"/>
    </row>
    <row r="462149" spans="68:68" customFormat="1">
      <c r="BP462149" s="90"/>
    </row>
    <row r="462150" spans="68:68" customFormat="1">
      <c r="BP462150" s="90"/>
    </row>
    <row r="462151" spans="68:68" customFormat="1">
      <c r="BP462151" s="90"/>
    </row>
    <row r="462152" spans="68:68" customFormat="1">
      <c r="BP462152" s="90"/>
    </row>
    <row r="462153" spans="68:68" customFormat="1">
      <c r="BP462153" s="90"/>
    </row>
    <row r="462154" spans="68:68" customFormat="1">
      <c r="BP462154" s="90"/>
    </row>
    <row r="462155" spans="68:68" customFormat="1">
      <c r="BP462155" s="90"/>
    </row>
    <row r="462156" spans="68:68" customFormat="1">
      <c r="BP462156" s="90"/>
    </row>
    <row r="462157" spans="68:68" customFormat="1">
      <c r="BP462157" s="90"/>
    </row>
    <row r="462158" spans="68:68" customFormat="1">
      <c r="BP462158" s="90"/>
    </row>
    <row r="462159" spans="68:68" customFormat="1">
      <c r="BP462159" s="90"/>
    </row>
    <row r="462160" spans="68:68" customFormat="1">
      <c r="BP462160" s="90"/>
    </row>
    <row r="462161" spans="68:68" customFormat="1">
      <c r="BP462161" s="90"/>
    </row>
    <row r="462162" spans="68:68" customFormat="1">
      <c r="BP462162" s="90"/>
    </row>
    <row r="462163" spans="68:68" customFormat="1">
      <c r="BP462163" s="90"/>
    </row>
    <row r="462164" spans="68:68" customFormat="1">
      <c r="BP462164" s="90"/>
    </row>
    <row r="462165" spans="68:68" customFormat="1">
      <c r="BP462165" s="90"/>
    </row>
    <row r="462166" spans="68:68" customFormat="1">
      <c r="BP462166" s="90"/>
    </row>
    <row r="462167" spans="68:68" customFormat="1">
      <c r="BP462167" s="90"/>
    </row>
    <row r="462168" spans="68:68" customFormat="1">
      <c r="BP462168" s="90"/>
    </row>
    <row r="462169" spans="68:68" customFormat="1">
      <c r="BP462169" s="90"/>
    </row>
    <row r="462170" spans="68:68" customFormat="1">
      <c r="BP462170" s="90"/>
    </row>
    <row r="462171" spans="68:68" customFormat="1">
      <c r="BP462171" s="90"/>
    </row>
    <row r="462172" spans="68:68" customFormat="1">
      <c r="BP462172" s="90"/>
    </row>
    <row r="462173" spans="68:68" customFormat="1">
      <c r="BP462173" s="90"/>
    </row>
    <row r="462174" spans="68:68" customFormat="1">
      <c r="BP462174" s="90"/>
    </row>
    <row r="462175" spans="68:68" customFormat="1">
      <c r="BP462175" s="90"/>
    </row>
    <row r="462176" spans="68:68" customFormat="1">
      <c r="BP462176" s="90"/>
    </row>
    <row r="462177" spans="68:68" customFormat="1">
      <c r="BP462177" s="90"/>
    </row>
    <row r="462178" spans="68:68" customFormat="1">
      <c r="BP462178" s="90"/>
    </row>
    <row r="462179" spans="68:68" customFormat="1">
      <c r="BP462179" s="90"/>
    </row>
    <row r="462180" spans="68:68" customFormat="1">
      <c r="BP462180" s="90"/>
    </row>
    <row r="462181" spans="68:68" customFormat="1">
      <c r="BP462181" s="90"/>
    </row>
    <row r="462182" spans="68:68" customFormat="1">
      <c r="BP462182" s="90"/>
    </row>
    <row r="462183" spans="68:68" customFormat="1">
      <c r="BP462183" s="90"/>
    </row>
    <row r="462184" spans="68:68" customFormat="1">
      <c r="BP462184" s="90"/>
    </row>
    <row r="462185" spans="68:68" customFormat="1">
      <c r="BP462185" s="90"/>
    </row>
    <row r="462186" spans="68:68" customFormat="1">
      <c r="BP462186" s="90"/>
    </row>
    <row r="462187" spans="68:68" customFormat="1">
      <c r="BP462187" s="90"/>
    </row>
    <row r="462188" spans="68:68" customFormat="1">
      <c r="BP462188" s="90"/>
    </row>
    <row r="462189" spans="68:68" customFormat="1">
      <c r="BP462189" s="90"/>
    </row>
    <row r="462190" spans="68:68" customFormat="1">
      <c r="BP462190" s="90"/>
    </row>
    <row r="462191" spans="68:68" customFormat="1">
      <c r="BP462191" s="90"/>
    </row>
    <row r="462192" spans="68:68" customFormat="1">
      <c r="BP462192" s="90"/>
    </row>
    <row r="462193" spans="68:68" customFormat="1">
      <c r="BP462193" s="90"/>
    </row>
    <row r="462194" spans="68:68" customFormat="1">
      <c r="BP462194" s="90"/>
    </row>
    <row r="462195" spans="68:68" customFormat="1">
      <c r="BP462195" s="90"/>
    </row>
    <row r="462196" spans="68:68" customFormat="1">
      <c r="BP462196" s="90"/>
    </row>
    <row r="462197" spans="68:68" customFormat="1">
      <c r="BP462197" s="90"/>
    </row>
    <row r="462198" spans="68:68" customFormat="1">
      <c r="BP462198" s="90"/>
    </row>
    <row r="462199" spans="68:68" customFormat="1">
      <c r="BP462199" s="90"/>
    </row>
    <row r="462200" spans="68:68" customFormat="1">
      <c r="BP462200" s="90"/>
    </row>
    <row r="462201" spans="68:68" customFormat="1">
      <c r="BP462201" s="90"/>
    </row>
    <row r="462202" spans="68:68" customFormat="1">
      <c r="BP462202" s="90"/>
    </row>
    <row r="462203" spans="68:68" customFormat="1">
      <c r="BP462203" s="90"/>
    </row>
    <row r="462204" spans="68:68" customFormat="1">
      <c r="BP462204" s="90"/>
    </row>
    <row r="462205" spans="68:68" customFormat="1">
      <c r="BP462205" s="90"/>
    </row>
    <row r="462206" spans="68:68" customFormat="1">
      <c r="BP462206" s="90"/>
    </row>
    <row r="462207" spans="68:68" customFormat="1">
      <c r="BP462207" s="90"/>
    </row>
    <row r="462208" spans="68:68" customFormat="1">
      <c r="BP462208" s="90"/>
    </row>
    <row r="462209" spans="68:68" customFormat="1">
      <c r="BP462209" s="90"/>
    </row>
    <row r="462210" spans="68:68" customFormat="1">
      <c r="BP462210" s="90"/>
    </row>
    <row r="462211" spans="68:68" customFormat="1">
      <c r="BP462211" s="90"/>
    </row>
    <row r="462212" spans="68:68" customFormat="1">
      <c r="BP462212" s="90"/>
    </row>
    <row r="462213" spans="68:68" customFormat="1">
      <c r="BP462213" s="90"/>
    </row>
    <row r="462214" spans="68:68" customFormat="1">
      <c r="BP462214" s="90"/>
    </row>
    <row r="462215" spans="68:68" customFormat="1">
      <c r="BP462215" s="90"/>
    </row>
    <row r="462216" spans="68:68" customFormat="1">
      <c r="BP462216" s="90"/>
    </row>
    <row r="462217" spans="68:68" customFormat="1">
      <c r="BP462217" s="90"/>
    </row>
    <row r="462218" spans="68:68" customFormat="1">
      <c r="BP462218" s="90"/>
    </row>
    <row r="462219" spans="68:68" customFormat="1">
      <c r="BP462219" s="90"/>
    </row>
    <row r="462220" spans="68:68" customFormat="1">
      <c r="BP462220" s="90"/>
    </row>
    <row r="462221" spans="68:68" customFormat="1">
      <c r="BP462221" s="90"/>
    </row>
    <row r="462222" spans="68:68" customFormat="1">
      <c r="BP462222" s="90"/>
    </row>
    <row r="462223" spans="68:68" customFormat="1">
      <c r="BP462223" s="90"/>
    </row>
    <row r="462224" spans="68:68" customFormat="1">
      <c r="BP462224" s="90"/>
    </row>
    <row r="462225" spans="68:68" customFormat="1">
      <c r="BP462225" s="90"/>
    </row>
    <row r="462226" spans="68:68" customFormat="1">
      <c r="BP462226" s="90"/>
    </row>
    <row r="462227" spans="68:68" customFormat="1">
      <c r="BP462227" s="90"/>
    </row>
    <row r="462228" spans="68:68" customFormat="1">
      <c r="BP462228" s="90"/>
    </row>
    <row r="462229" spans="68:68" customFormat="1">
      <c r="BP462229" s="90"/>
    </row>
    <row r="462230" spans="68:68" customFormat="1">
      <c r="BP462230" s="90"/>
    </row>
    <row r="462231" spans="68:68" customFormat="1">
      <c r="BP462231" s="90"/>
    </row>
    <row r="462232" spans="68:68" customFormat="1">
      <c r="BP462232" s="90"/>
    </row>
    <row r="462233" spans="68:68" customFormat="1">
      <c r="BP462233" s="90"/>
    </row>
    <row r="462234" spans="68:68" customFormat="1">
      <c r="BP462234" s="90"/>
    </row>
    <row r="462235" spans="68:68" customFormat="1">
      <c r="BP462235" s="90"/>
    </row>
    <row r="462236" spans="68:68" customFormat="1">
      <c r="BP462236" s="90"/>
    </row>
    <row r="462237" spans="68:68" customFormat="1">
      <c r="BP462237" s="90"/>
    </row>
    <row r="462238" spans="68:68" customFormat="1">
      <c r="BP462238" s="90"/>
    </row>
    <row r="462239" spans="68:68" customFormat="1">
      <c r="BP462239" s="90"/>
    </row>
    <row r="462240" spans="68:68" customFormat="1">
      <c r="BP462240" s="90"/>
    </row>
    <row r="462241" spans="68:68" customFormat="1">
      <c r="BP462241" s="90"/>
    </row>
    <row r="462242" spans="68:68" customFormat="1">
      <c r="BP462242" s="90"/>
    </row>
    <row r="462243" spans="68:68" customFormat="1">
      <c r="BP462243" s="90"/>
    </row>
    <row r="462244" spans="68:68" customFormat="1">
      <c r="BP462244" s="90"/>
    </row>
    <row r="462245" spans="68:68" customFormat="1">
      <c r="BP462245" s="90"/>
    </row>
    <row r="462246" spans="68:68" customFormat="1">
      <c r="BP462246" s="90"/>
    </row>
    <row r="462247" spans="68:68" customFormat="1">
      <c r="BP462247" s="90"/>
    </row>
    <row r="462248" spans="68:68" customFormat="1">
      <c r="BP462248" s="90"/>
    </row>
    <row r="462249" spans="68:68" customFormat="1">
      <c r="BP462249" s="90"/>
    </row>
    <row r="462250" spans="68:68" customFormat="1">
      <c r="BP462250" s="90"/>
    </row>
    <row r="462251" spans="68:68" customFormat="1">
      <c r="BP462251" s="90"/>
    </row>
    <row r="462252" spans="68:68" customFormat="1">
      <c r="BP462252" s="90"/>
    </row>
    <row r="462253" spans="68:68" customFormat="1">
      <c r="BP462253" s="90"/>
    </row>
    <row r="462254" spans="68:68" customFormat="1">
      <c r="BP462254" s="90"/>
    </row>
    <row r="462255" spans="68:68" customFormat="1">
      <c r="BP462255" s="90"/>
    </row>
    <row r="462256" spans="68:68" customFormat="1">
      <c r="BP462256" s="90"/>
    </row>
    <row r="462257" spans="68:68" customFormat="1">
      <c r="BP462257" s="90"/>
    </row>
    <row r="462258" spans="68:68" customFormat="1">
      <c r="BP462258" s="90"/>
    </row>
    <row r="462259" spans="68:68" customFormat="1">
      <c r="BP462259" s="90"/>
    </row>
    <row r="462260" spans="68:68" customFormat="1">
      <c r="BP462260" s="90"/>
    </row>
    <row r="462261" spans="68:68" customFormat="1">
      <c r="BP462261" s="90"/>
    </row>
    <row r="462262" spans="68:68" customFormat="1">
      <c r="BP462262" s="90"/>
    </row>
    <row r="462263" spans="68:68" customFormat="1">
      <c r="BP462263" s="90"/>
    </row>
    <row r="462264" spans="68:68" customFormat="1">
      <c r="BP462264" s="90"/>
    </row>
    <row r="462265" spans="68:68" customFormat="1">
      <c r="BP462265" s="90"/>
    </row>
    <row r="462266" spans="68:68" customFormat="1">
      <c r="BP462266" s="90"/>
    </row>
    <row r="462267" spans="68:68" customFormat="1">
      <c r="BP462267" s="90"/>
    </row>
    <row r="462268" spans="68:68" customFormat="1">
      <c r="BP462268" s="90"/>
    </row>
    <row r="462269" spans="68:68" customFormat="1">
      <c r="BP462269" s="90"/>
    </row>
    <row r="462270" spans="68:68" customFormat="1">
      <c r="BP462270" s="90"/>
    </row>
    <row r="462271" spans="68:68" customFormat="1">
      <c r="BP462271" s="90"/>
    </row>
    <row r="462272" spans="68:68" customFormat="1">
      <c r="BP462272" s="90"/>
    </row>
    <row r="462273" spans="68:68" customFormat="1">
      <c r="BP462273" s="90"/>
    </row>
    <row r="462274" spans="68:68" customFormat="1">
      <c r="BP462274" s="90"/>
    </row>
    <row r="462275" spans="68:68" customFormat="1">
      <c r="BP462275" s="90"/>
    </row>
    <row r="462276" spans="68:68" customFormat="1">
      <c r="BP462276" s="90"/>
    </row>
    <row r="462277" spans="68:68" customFormat="1">
      <c r="BP462277" s="90"/>
    </row>
    <row r="462278" spans="68:68" customFormat="1">
      <c r="BP462278" s="90"/>
    </row>
    <row r="462279" spans="68:68" customFormat="1">
      <c r="BP462279" s="90"/>
    </row>
    <row r="462280" spans="68:68" customFormat="1">
      <c r="BP462280" s="90"/>
    </row>
    <row r="462281" spans="68:68" customFormat="1">
      <c r="BP462281" s="90"/>
    </row>
    <row r="462282" spans="68:68" customFormat="1">
      <c r="BP462282" s="90"/>
    </row>
    <row r="462283" spans="68:68" customFormat="1">
      <c r="BP462283" s="90"/>
    </row>
    <row r="462284" spans="68:68" customFormat="1">
      <c r="BP462284" s="90"/>
    </row>
    <row r="462285" spans="68:68" customFormat="1">
      <c r="BP462285" s="90"/>
    </row>
    <row r="462286" spans="68:68" customFormat="1">
      <c r="BP462286" s="90"/>
    </row>
    <row r="462287" spans="68:68" customFormat="1">
      <c r="BP462287" s="90"/>
    </row>
    <row r="462288" spans="68:68" customFormat="1">
      <c r="BP462288" s="90"/>
    </row>
    <row r="462289" spans="68:68" customFormat="1">
      <c r="BP462289" s="90"/>
    </row>
    <row r="462290" spans="68:68" customFormat="1">
      <c r="BP462290" s="90"/>
    </row>
    <row r="462291" spans="68:68" customFormat="1">
      <c r="BP462291" s="90"/>
    </row>
    <row r="462292" spans="68:68" customFormat="1">
      <c r="BP462292" s="90"/>
    </row>
    <row r="462293" spans="68:68" customFormat="1">
      <c r="BP462293" s="90"/>
    </row>
    <row r="462294" spans="68:68" customFormat="1">
      <c r="BP462294" s="90"/>
    </row>
    <row r="462295" spans="68:68" customFormat="1">
      <c r="BP462295" s="90"/>
    </row>
    <row r="462296" spans="68:68" customFormat="1">
      <c r="BP462296" s="90"/>
    </row>
    <row r="462297" spans="68:68" customFormat="1">
      <c r="BP462297" s="90"/>
    </row>
    <row r="462298" spans="68:68" customFormat="1">
      <c r="BP462298" s="90"/>
    </row>
    <row r="462299" spans="68:68" customFormat="1">
      <c r="BP462299" s="90"/>
    </row>
    <row r="462300" spans="68:68" customFormat="1">
      <c r="BP462300" s="90"/>
    </row>
    <row r="462301" spans="68:68" customFormat="1">
      <c r="BP462301" s="90"/>
    </row>
    <row r="462302" spans="68:68" customFormat="1">
      <c r="BP462302" s="90"/>
    </row>
    <row r="462303" spans="68:68" customFormat="1">
      <c r="BP462303" s="90"/>
    </row>
    <row r="462304" spans="68:68" customFormat="1">
      <c r="BP462304" s="90"/>
    </row>
    <row r="462305" spans="68:68" customFormat="1">
      <c r="BP462305" s="90"/>
    </row>
    <row r="462306" spans="68:68" customFormat="1">
      <c r="BP462306" s="90"/>
    </row>
    <row r="462307" spans="68:68" customFormat="1">
      <c r="BP462307" s="90"/>
    </row>
    <row r="462308" spans="68:68" customFormat="1">
      <c r="BP462308" s="90"/>
    </row>
    <row r="462309" spans="68:68" customFormat="1">
      <c r="BP462309" s="90"/>
    </row>
    <row r="462310" spans="68:68" customFormat="1">
      <c r="BP462310" s="90"/>
    </row>
    <row r="462311" spans="68:68" customFormat="1">
      <c r="BP462311" s="90"/>
    </row>
    <row r="462312" spans="68:68" customFormat="1">
      <c r="BP462312" s="90"/>
    </row>
    <row r="462313" spans="68:68" customFormat="1">
      <c r="BP462313" s="90"/>
    </row>
    <row r="462314" spans="68:68" customFormat="1">
      <c r="BP462314" s="90"/>
    </row>
    <row r="462315" spans="68:68" customFormat="1">
      <c r="BP462315" s="90"/>
    </row>
    <row r="462316" spans="68:68" customFormat="1">
      <c r="BP462316" s="90"/>
    </row>
    <row r="462317" spans="68:68" customFormat="1">
      <c r="BP462317" s="90"/>
    </row>
    <row r="462318" spans="68:68" customFormat="1">
      <c r="BP462318" s="90"/>
    </row>
    <row r="462319" spans="68:68" customFormat="1">
      <c r="BP462319" s="90"/>
    </row>
    <row r="462320" spans="68:68" customFormat="1">
      <c r="BP462320" s="90"/>
    </row>
    <row r="462321" spans="68:68" customFormat="1">
      <c r="BP462321" s="90"/>
    </row>
    <row r="462322" spans="68:68" customFormat="1">
      <c r="BP462322" s="90"/>
    </row>
    <row r="462323" spans="68:68" customFormat="1">
      <c r="BP462323" s="90"/>
    </row>
    <row r="462324" spans="68:68" customFormat="1">
      <c r="BP462324" s="90"/>
    </row>
    <row r="462325" spans="68:68" customFormat="1">
      <c r="BP462325" s="90"/>
    </row>
    <row r="462326" spans="68:68" customFormat="1">
      <c r="BP462326" s="90"/>
    </row>
    <row r="462327" spans="68:68" customFormat="1">
      <c r="BP462327" s="90"/>
    </row>
    <row r="462328" spans="68:68" customFormat="1">
      <c r="BP462328" s="90"/>
    </row>
    <row r="462329" spans="68:68" customFormat="1">
      <c r="BP462329" s="90"/>
    </row>
    <row r="462330" spans="68:68" customFormat="1">
      <c r="BP462330" s="90"/>
    </row>
    <row r="462331" spans="68:68" customFormat="1">
      <c r="BP462331" s="90"/>
    </row>
    <row r="462332" spans="68:68" customFormat="1">
      <c r="BP462332" s="90"/>
    </row>
    <row r="462333" spans="68:68" customFormat="1">
      <c r="BP462333" s="90"/>
    </row>
    <row r="462334" spans="68:68" customFormat="1">
      <c r="BP462334" s="90"/>
    </row>
    <row r="462335" spans="68:68" customFormat="1">
      <c r="BP462335" s="90"/>
    </row>
    <row r="462336" spans="68:68" customFormat="1">
      <c r="BP462336" s="90"/>
    </row>
    <row r="462337" spans="68:68" customFormat="1">
      <c r="BP462337" s="90"/>
    </row>
    <row r="462338" spans="68:68" customFormat="1">
      <c r="BP462338" s="90"/>
    </row>
    <row r="462339" spans="68:68" customFormat="1">
      <c r="BP462339" s="90"/>
    </row>
    <row r="462340" spans="68:68" customFormat="1">
      <c r="BP462340" s="90"/>
    </row>
    <row r="462341" spans="68:68" customFormat="1">
      <c r="BP462341" s="90"/>
    </row>
    <row r="462342" spans="68:68" customFormat="1">
      <c r="BP462342" s="90"/>
    </row>
    <row r="462343" spans="68:68" customFormat="1">
      <c r="BP462343" s="90"/>
    </row>
    <row r="462344" spans="68:68" customFormat="1">
      <c r="BP462344" s="90"/>
    </row>
    <row r="462345" spans="68:68" customFormat="1">
      <c r="BP462345" s="90"/>
    </row>
    <row r="462346" spans="68:68" customFormat="1">
      <c r="BP462346" s="90"/>
    </row>
    <row r="462347" spans="68:68" customFormat="1">
      <c r="BP462347" s="90"/>
    </row>
    <row r="462348" spans="68:68" customFormat="1">
      <c r="BP462348" s="90"/>
    </row>
    <row r="462349" spans="68:68" customFormat="1">
      <c r="BP462349" s="90"/>
    </row>
    <row r="462350" spans="68:68" customFormat="1">
      <c r="BP462350" s="90"/>
    </row>
    <row r="462351" spans="68:68" customFormat="1">
      <c r="BP462351" s="90"/>
    </row>
    <row r="462352" spans="68:68" customFormat="1">
      <c r="BP462352" s="90"/>
    </row>
    <row r="462353" spans="68:68" customFormat="1">
      <c r="BP462353" s="90"/>
    </row>
    <row r="462354" spans="68:68" customFormat="1">
      <c r="BP462354" s="90"/>
    </row>
    <row r="462355" spans="68:68" customFormat="1">
      <c r="BP462355" s="90"/>
    </row>
    <row r="462356" spans="68:68" customFormat="1">
      <c r="BP462356" s="90"/>
    </row>
    <row r="462357" spans="68:68" customFormat="1">
      <c r="BP462357" s="90"/>
    </row>
    <row r="462358" spans="68:68" customFormat="1">
      <c r="BP462358" s="90"/>
    </row>
    <row r="462359" spans="68:68" customFormat="1">
      <c r="BP462359" s="90"/>
    </row>
    <row r="462360" spans="68:68" customFormat="1">
      <c r="BP462360" s="90"/>
    </row>
    <row r="462361" spans="68:68" customFormat="1">
      <c r="BP462361" s="90"/>
    </row>
    <row r="462362" spans="68:68" customFormat="1">
      <c r="BP462362" s="90"/>
    </row>
    <row r="462363" spans="68:68" customFormat="1">
      <c r="BP462363" s="90"/>
    </row>
    <row r="462364" spans="68:68" customFormat="1">
      <c r="BP462364" s="90"/>
    </row>
    <row r="462365" spans="68:68" customFormat="1">
      <c r="BP462365" s="90"/>
    </row>
    <row r="462366" spans="68:68" customFormat="1">
      <c r="BP462366" s="90"/>
    </row>
    <row r="462367" spans="68:68" customFormat="1">
      <c r="BP462367" s="90"/>
    </row>
    <row r="462368" spans="68:68" customFormat="1">
      <c r="BP462368" s="90"/>
    </row>
    <row r="462369" spans="68:68" customFormat="1">
      <c r="BP462369" s="90"/>
    </row>
    <row r="462370" spans="68:68" customFormat="1">
      <c r="BP462370" s="90"/>
    </row>
    <row r="462371" spans="68:68" customFormat="1">
      <c r="BP462371" s="90"/>
    </row>
    <row r="462372" spans="68:68" customFormat="1">
      <c r="BP462372" s="90"/>
    </row>
    <row r="462373" spans="68:68" customFormat="1">
      <c r="BP462373" s="90"/>
    </row>
    <row r="462374" spans="68:68" customFormat="1">
      <c r="BP462374" s="90"/>
    </row>
    <row r="462375" spans="68:68" customFormat="1">
      <c r="BP462375" s="90"/>
    </row>
    <row r="462376" spans="68:68" customFormat="1">
      <c r="BP462376" s="90"/>
    </row>
    <row r="462377" spans="68:68" customFormat="1">
      <c r="BP462377" s="90"/>
    </row>
    <row r="462378" spans="68:68" customFormat="1">
      <c r="BP462378" s="90"/>
    </row>
    <row r="462379" spans="68:68" customFormat="1">
      <c r="BP462379" s="90"/>
    </row>
    <row r="462380" spans="68:68" customFormat="1">
      <c r="BP462380" s="90"/>
    </row>
    <row r="462381" spans="68:68" customFormat="1">
      <c r="BP462381" s="90"/>
    </row>
    <row r="462382" spans="68:68" customFormat="1">
      <c r="BP462382" s="90"/>
    </row>
    <row r="462383" spans="68:68" customFormat="1">
      <c r="BP462383" s="90"/>
    </row>
    <row r="462384" spans="68:68" customFormat="1">
      <c r="BP462384" s="90"/>
    </row>
    <row r="462385" spans="68:68" customFormat="1">
      <c r="BP462385" s="90"/>
    </row>
    <row r="462386" spans="68:68" customFormat="1">
      <c r="BP462386" s="90"/>
    </row>
    <row r="462387" spans="68:68" customFormat="1">
      <c r="BP462387" s="90"/>
    </row>
    <row r="462388" spans="68:68" customFormat="1">
      <c r="BP462388" s="90"/>
    </row>
    <row r="462389" spans="68:68" customFormat="1">
      <c r="BP462389" s="90"/>
    </row>
    <row r="462390" spans="68:68" customFormat="1">
      <c r="BP462390" s="90"/>
    </row>
    <row r="462391" spans="68:68" customFormat="1">
      <c r="BP462391" s="90"/>
    </row>
    <row r="462392" spans="68:68" customFormat="1">
      <c r="BP462392" s="90"/>
    </row>
    <row r="462393" spans="68:68" customFormat="1">
      <c r="BP462393" s="90"/>
    </row>
    <row r="462394" spans="68:68" customFormat="1">
      <c r="BP462394" s="90"/>
    </row>
    <row r="462395" spans="68:68" customFormat="1">
      <c r="BP462395" s="90"/>
    </row>
    <row r="462396" spans="68:68" customFormat="1">
      <c r="BP462396" s="90"/>
    </row>
    <row r="462397" spans="68:68" customFormat="1">
      <c r="BP462397" s="90"/>
    </row>
    <row r="462398" spans="68:68" customFormat="1">
      <c r="BP462398" s="90"/>
    </row>
    <row r="462399" spans="68:68" customFormat="1">
      <c r="BP462399" s="90"/>
    </row>
    <row r="462400" spans="68:68" customFormat="1">
      <c r="BP462400" s="90"/>
    </row>
    <row r="462401" spans="68:68" customFormat="1">
      <c r="BP462401" s="90"/>
    </row>
    <row r="462402" spans="68:68" customFormat="1">
      <c r="BP462402" s="90"/>
    </row>
    <row r="462403" spans="68:68" customFormat="1">
      <c r="BP462403" s="90"/>
    </row>
    <row r="462404" spans="68:68" customFormat="1">
      <c r="BP462404" s="90"/>
    </row>
    <row r="462405" spans="68:68" customFormat="1">
      <c r="BP462405" s="90"/>
    </row>
    <row r="462406" spans="68:68" customFormat="1">
      <c r="BP462406" s="90"/>
    </row>
    <row r="462407" spans="68:68" customFormat="1">
      <c r="BP462407" s="90"/>
    </row>
    <row r="462408" spans="68:68" customFormat="1">
      <c r="BP462408" s="90"/>
    </row>
    <row r="462409" spans="68:68" customFormat="1">
      <c r="BP462409" s="90"/>
    </row>
    <row r="462410" spans="68:68" customFormat="1">
      <c r="BP462410" s="90"/>
    </row>
    <row r="462411" spans="68:68" customFormat="1">
      <c r="BP462411" s="90"/>
    </row>
    <row r="462412" spans="68:68" customFormat="1">
      <c r="BP462412" s="90"/>
    </row>
    <row r="462413" spans="68:68" customFormat="1">
      <c r="BP462413" s="90"/>
    </row>
    <row r="462414" spans="68:68" customFormat="1">
      <c r="BP462414" s="90"/>
    </row>
    <row r="462415" spans="68:68" customFormat="1">
      <c r="BP462415" s="90"/>
    </row>
    <row r="462416" spans="68:68" customFormat="1">
      <c r="BP462416" s="90"/>
    </row>
    <row r="462417" spans="68:68" customFormat="1">
      <c r="BP462417" s="90"/>
    </row>
    <row r="462418" spans="68:68" customFormat="1">
      <c r="BP462418" s="90"/>
    </row>
    <row r="462419" spans="68:68" customFormat="1">
      <c r="BP462419" s="90"/>
    </row>
    <row r="462420" spans="68:68" customFormat="1">
      <c r="BP462420" s="90"/>
    </row>
    <row r="462421" spans="68:68" customFormat="1">
      <c r="BP462421" s="90"/>
    </row>
    <row r="462422" spans="68:68" customFormat="1">
      <c r="BP462422" s="90"/>
    </row>
    <row r="462423" spans="68:68" customFormat="1">
      <c r="BP462423" s="90"/>
    </row>
    <row r="462424" spans="68:68" customFormat="1">
      <c r="BP462424" s="90"/>
    </row>
    <row r="462425" spans="68:68" customFormat="1">
      <c r="BP462425" s="90"/>
    </row>
    <row r="462426" spans="68:68" customFormat="1">
      <c r="BP462426" s="90"/>
    </row>
    <row r="462427" spans="68:68" customFormat="1">
      <c r="BP462427" s="90"/>
    </row>
    <row r="462428" spans="68:68" customFormat="1">
      <c r="BP462428" s="90"/>
    </row>
    <row r="462429" spans="68:68" customFormat="1">
      <c r="BP462429" s="90"/>
    </row>
    <row r="462430" spans="68:68" customFormat="1">
      <c r="BP462430" s="90"/>
    </row>
    <row r="462431" spans="68:68" customFormat="1">
      <c r="BP462431" s="90"/>
    </row>
    <row r="462432" spans="68:68" customFormat="1">
      <c r="BP462432" s="90"/>
    </row>
    <row r="462433" spans="68:68" customFormat="1">
      <c r="BP462433" s="90"/>
    </row>
    <row r="462434" spans="68:68" customFormat="1">
      <c r="BP462434" s="90"/>
    </row>
    <row r="462435" spans="68:68" customFormat="1">
      <c r="BP462435" s="90"/>
    </row>
    <row r="462436" spans="68:68" customFormat="1">
      <c r="BP462436" s="90"/>
    </row>
    <row r="462437" spans="68:68" customFormat="1">
      <c r="BP462437" s="90"/>
    </row>
    <row r="462438" spans="68:68" customFormat="1">
      <c r="BP462438" s="90"/>
    </row>
    <row r="462439" spans="68:68" customFormat="1">
      <c r="BP462439" s="90"/>
    </row>
    <row r="462440" spans="68:68" customFormat="1">
      <c r="BP462440" s="90"/>
    </row>
    <row r="462441" spans="68:68" customFormat="1">
      <c r="BP462441" s="90"/>
    </row>
    <row r="462442" spans="68:68" customFormat="1">
      <c r="BP462442" s="90"/>
    </row>
    <row r="462443" spans="68:68" customFormat="1">
      <c r="BP462443" s="90"/>
    </row>
    <row r="462444" spans="68:68" customFormat="1">
      <c r="BP462444" s="90"/>
    </row>
    <row r="462445" spans="68:68" customFormat="1">
      <c r="BP462445" s="90"/>
    </row>
    <row r="462446" spans="68:68" customFormat="1">
      <c r="BP462446" s="90"/>
    </row>
    <row r="462447" spans="68:68" customFormat="1">
      <c r="BP462447" s="90"/>
    </row>
    <row r="462448" spans="68:68" customFormat="1">
      <c r="BP462448" s="90"/>
    </row>
    <row r="462449" spans="68:68" customFormat="1">
      <c r="BP462449" s="90"/>
    </row>
    <row r="462450" spans="68:68" customFormat="1">
      <c r="BP462450" s="90"/>
    </row>
    <row r="462451" spans="68:68" customFormat="1">
      <c r="BP462451" s="90"/>
    </row>
    <row r="462452" spans="68:68" customFormat="1">
      <c r="BP462452" s="90"/>
    </row>
    <row r="462453" spans="68:68" customFormat="1">
      <c r="BP462453" s="90"/>
    </row>
    <row r="462454" spans="68:68" customFormat="1">
      <c r="BP462454" s="90"/>
    </row>
    <row r="462455" spans="68:68" customFormat="1">
      <c r="BP462455" s="90"/>
    </row>
    <row r="462456" spans="68:68" customFormat="1">
      <c r="BP462456" s="90"/>
    </row>
    <row r="462457" spans="68:68" customFormat="1">
      <c r="BP462457" s="90"/>
    </row>
    <row r="462458" spans="68:68" customFormat="1">
      <c r="BP462458" s="90"/>
    </row>
    <row r="462459" spans="68:68" customFormat="1">
      <c r="BP462459" s="90"/>
    </row>
    <row r="462460" spans="68:68" customFormat="1">
      <c r="BP462460" s="90"/>
    </row>
    <row r="462461" spans="68:68" customFormat="1">
      <c r="BP462461" s="90"/>
    </row>
    <row r="462462" spans="68:68" customFormat="1">
      <c r="BP462462" s="90"/>
    </row>
    <row r="462463" spans="68:68" customFormat="1">
      <c r="BP462463" s="90"/>
    </row>
    <row r="462464" spans="68:68" customFormat="1">
      <c r="BP462464" s="90"/>
    </row>
    <row r="462465" spans="68:68" customFormat="1">
      <c r="BP462465" s="90"/>
    </row>
    <row r="462466" spans="68:68" customFormat="1">
      <c r="BP462466" s="90"/>
    </row>
    <row r="462467" spans="68:68" customFormat="1">
      <c r="BP462467" s="90"/>
    </row>
    <row r="462468" spans="68:68" customFormat="1">
      <c r="BP462468" s="90"/>
    </row>
    <row r="462469" spans="68:68" customFormat="1">
      <c r="BP462469" s="90"/>
    </row>
    <row r="462470" spans="68:68" customFormat="1">
      <c r="BP462470" s="90"/>
    </row>
    <row r="462471" spans="68:68" customFormat="1">
      <c r="BP462471" s="90"/>
    </row>
    <row r="462472" spans="68:68" customFormat="1">
      <c r="BP462472" s="90"/>
    </row>
    <row r="462473" spans="68:68" customFormat="1">
      <c r="BP462473" s="90"/>
    </row>
    <row r="462474" spans="68:68" customFormat="1">
      <c r="BP462474" s="90"/>
    </row>
    <row r="462475" spans="68:68" customFormat="1">
      <c r="BP462475" s="90"/>
    </row>
    <row r="462476" spans="68:68" customFormat="1">
      <c r="BP462476" s="90"/>
    </row>
    <row r="462477" spans="68:68" customFormat="1">
      <c r="BP462477" s="90"/>
    </row>
    <row r="462478" spans="68:68" customFormat="1">
      <c r="BP462478" s="90"/>
    </row>
    <row r="462479" spans="68:68" customFormat="1">
      <c r="BP462479" s="90"/>
    </row>
    <row r="462480" spans="68:68" customFormat="1">
      <c r="BP462480" s="90"/>
    </row>
    <row r="462481" spans="68:68" customFormat="1">
      <c r="BP462481" s="90"/>
    </row>
    <row r="462482" spans="68:68" customFormat="1">
      <c r="BP462482" s="90"/>
    </row>
    <row r="462483" spans="68:68" customFormat="1">
      <c r="BP462483" s="90"/>
    </row>
    <row r="462484" spans="68:68" customFormat="1">
      <c r="BP462484" s="90"/>
    </row>
    <row r="462485" spans="68:68" customFormat="1">
      <c r="BP462485" s="90"/>
    </row>
    <row r="462486" spans="68:68" customFormat="1">
      <c r="BP462486" s="90"/>
    </row>
    <row r="462487" spans="68:68" customFormat="1">
      <c r="BP462487" s="90"/>
    </row>
    <row r="462488" spans="68:68" customFormat="1">
      <c r="BP462488" s="90"/>
    </row>
    <row r="462489" spans="68:68" customFormat="1">
      <c r="BP462489" s="90"/>
    </row>
    <row r="462490" spans="68:68" customFormat="1">
      <c r="BP462490" s="90"/>
    </row>
    <row r="462491" spans="68:68" customFormat="1">
      <c r="BP462491" s="90"/>
    </row>
    <row r="462492" spans="68:68" customFormat="1">
      <c r="BP462492" s="90"/>
    </row>
    <row r="462493" spans="68:68" customFormat="1">
      <c r="BP462493" s="90"/>
    </row>
    <row r="462494" spans="68:68" customFormat="1">
      <c r="BP462494" s="90"/>
    </row>
    <row r="462495" spans="68:68" customFormat="1">
      <c r="BP462495" s="90"/>
    </row>
    <row r="462496" spans="68:68" customFormat="1">
      <c r="BP462496" s="90"/>
    </row>
    <row r="462497" spans="68:68" customFormat="1">
      <c r="BP462497" s="90"/>
    </row>
    <row r="462498" spans="68:68" customFormat="1">
      <c r="BP462498" s="90"/>
    </row>
    <row r="462499" spans="68:68" customFormat="1">
      <c r="BP462499" s="90"/>
    </row>
    <row r="462500" spans="68:68" customFormat="1">
      <c r="BP462500" s="90"/>
    </row>
    <row r="462501" spans="68:68" customFormat="1">
      <c r="BP462501" s="90"/>
    </row>
    <row r="462502" spans="68:68" customFormat="1">
      <c r="BP462502" s="90"/>
    </row>
    <row r="462503" spans="68:68" customFormat="1">
      <c r="BP462503" s="90"/>
    </row>
    <row r="462504" spans="68:68" customFormat="1">
      <c r="BP462504" s="90"/>
    </row>
    <row r="462505" spans="68:68" customFormat="1">
      <c r="BP462505" s="90"/>
    </row>
    <row r="462506" spans="68:68" customFormat="1">
      <c r="BP462506" s="90"/>
    </row>
    <row r="462507" spans="68:68" customFormat="1">
      <c r="BP462507" s="90"/>
    </row>
    <row r="462508" spans="68:68" customFormat="1">
      <c r="BP462508" s="90"/>
    </row>
    <row r="462509" spans="68:68" customFormat="1">
      <c r="BP462509" s="90"/>
    </row>
    <row r="462510" spans="68:68" customFormat="1">
      <c r="BP462510" s="90"/>
    </row>
    <row r="462511" spans="68:68" customFormat="1">
      <c r="BP462511" s="90"/>
    </row>
    <row r="462512" spans="68:68" customFormat="1">
      <c r="BP462512" s="90"/>
    </row>
    <row r="462513" spans="68:68" customFormat="1">
      <c r="BP462513" s="90"/>
    </row>
    <row r="462514" spans="68:68" customFormat="1">
      <c r="BP462514" s="90"/>
    </row>
    <row r="462515" spans="68:68" customFormat="1">
      <c r="BP462515" s="90"/>
    </row>
    <row r="462516" spans="68:68" customFormat="1">
      <c r="BP462516" s="90"/>
    </row>
    <row r="462517" spans="68:68" customFormat="1">
      <c r="BP462517" s="90"/>
    </row>
    <row r="462518" spans="68:68" customFormat="1">
      <c r="BP462518" s="90"/>
    </row>
    <row r="462519" spans="68:68" customFormat="1">
      <c r="BP462519" s="90"/>
    </row>
    <row r="462520" spans="68:68" customFormat="1">
      <c r="BP462520" s="90"/>
    </row>
    <row r="462521" spans="68:68" customFormat="1">
      <c r="BP462521" s="90"/>
    </row>
    <row r="462522" spans="68:68" customFormat="1">
      <c r="BP462522" s="90"/>
    </row>
    <row r="462523" spans="68:68" customFormat="1">
      <c r="BP462523" s="90"/>
    </row>
    <row r="462524" spans="68:68" customFormat="1">
      <c r="BP462524" s="90"/>
    </row>
    <row r="462525" spans="68:68" customFormat="1">
      <c r="BP462525" s="90"/>
    </row>
    <row r="462526" spans="68:68" customFormat="1">
      <c r="BP462526" s="90"/>
    </row>
    <row r="462527" spans="68:68" customFormat="1">
      <c r="BP462527" s="90"/>
    </row>
    <row r="462528" spans="68:68" customFormat="1">
      <c r="BP462528" s="90"/>
    </row>
    <row r="462529" spans="68:68" customFormat="1">
      <c r="BP462529" s="90"/>
    </row>
    <row r="462530" spans="68:68" customFormat="1">
      <c r="BP462530" s="90"/>
    </row>
    <row r="462531" spans="68:68" customFormat="1">
      <c r="BP462531" s="90"/>
    </row>
    <row r="462532" spans="68:68" customFormat="1">
      <c r="BP462532" s="90"/>
    </row>
    <row r="462533" spans="68:68" customFormat="1">
      <c r="BP462533" s="90"/>
    </row>
    <row r="462534" spans="68:68" customFormat="1">
      <c r="BP462534" s="90"/>
    </row>
    <row r="462535" spans="68:68" customFormat="1">
      <c r="BP462535" s="90"/>
    </row>
    <row r="462536" spans="68:68" customFormat="1">
      <c r="BP462536" s="90"/>
    </row>
    <row r="462537" spans="68:68" customFormat="1">
      <c r="BP462537" s="90"/>
    </row>
    <row r="462538" spans="68:68" customFormat="1">
      <c r="BP462538" s="90"/>
    </row>
    <row r="462539" spans="68:68" customFormat="1">
      <c r="BP462539" s="90"/>
    </row>
    <row r="462540" spans="68:68" customFormat="1">
      <c r="BP462540" s="90"/>
    </row>
    <row r="462541" spans="68:68" customFormat="1">
      <c r="BP462541" s="90"/>
    </row>
    <row r="462542" spans="68:68" customFormat="1">
      <c r="BP462542" s="90"/>
    </row>
    <row r="462543" spans="68:68" customFormat="1">
      <c r="BP462543" s="90"/>
    </row>
    <row r="462544" spans="68:68" customFormat="1">
      <c r="BP462544" s="90"/>
    </row>
    <row r="462545" spans="68:68" customFormat="1">
      <c r="BP462545" s="90"/>
    </row>
    <row r="462546" spans="68:68" customFormat="1">
      <c r="BP462546" s="90"/>
    </row>
    <row r="462547" spans="68:68" customFormat="1">
      <c r="BP462547" s="90"/>
    </row>
    <row r="462548" spans="68:68" customFormat="1">
      <c r="BP462548" s="90"/>
    </row>
    <row r="462549" spans="68:68" customFormat="1">
      <c r="BP462549" s="90"/>
    </row>
    <row r="462550" spans="68:68" customFormat="1">
      <c r="BP462550" s="90"/>
    </row>
    <row r="462551" spans="68:68" customFormat="1">
      <c r="BP462551" s="90"/>
    </row>
    <row r="462552" spans="68:68" customFormat="1">
      <c r="BP462552" s="90"/>
    </row>
    <row r="462553" spans="68:68" customFormat="1">
      <c r="BP462553" s="90"/>
    </row>
    <row r="462554" spans="68:68" customFormat="1">
      <c r="BP462554" s="90"/>
    </row>
    <row r="462555" spans="68:68" customFormat="1">
      <c r="BP462555" s="90"/>
    </row>
    <row r="462556" spans="68:68" customFormat="1">
      <c r="BP462556" s="90"/>
    </row>
    <row r="462557" spans="68:68" customFormat="1">
      <c r="BP462557" s="90"/>
    </row>
    <row r="462558" spans="68:68" customFormat="1">
      <c r="BP462558" s="90"/>
    </row>
    <row r="462559" spans="68:68" customFormat="1">
      <c r="BP462559" s="90"/>
    </row>
    <row r="462560" spans="68:68" customFormat="1">
      <c r="BP462560" s="90"/>
    </row>
    <row r="462561" spans="68:68" customFormat="1">
      <c r="BP462561" s="90"/>
    </row>
    <row r="462562" spans="68:68" customFormat="1">
      <c r="BP462562" s="90"/>
    </row>
    <row r="462563" spans="68:68" customFormat="1">
      <c r="BP462563" s="90"/>
    </row>
    <row r="462564" spans="68:68" customFormat="1">
      <c r="BP462564" s="90"/>
    </row>
    <row r="462565" spans="68:68" customFormat="1">
      <c r="BP462565" s="90"/>
    </row>
    <row r="462566" spans="68:68" customFormat="1">
      <c r="BP462566" s="90"/>
    </row>
    <row r="462567" spans="68:68" customFormat="1">
      <c r="BP462567" s="90"/>
    </row>
    <row r="462568" spans="68:68" customFormat="1">
      <c r="BP462568" s="90"/>
    </row>
    <row r="462569" spans="68:68" customFormat="1">
      <c r="BP462569" s="90"/>
    </row>
    <row r="462570" spans="68:68" customFormat="1">
      <c r="BP462570" s="90"/>
    </row>
    <row r="462571" spans="68:68" customFormat="1">
      <c r="BP462571" s="90"/>
    </row>
    <row r="462572" spans="68:68" customFormat="1">
      <c r="BP462572" s="90"/>
    </row>
    <row r="462573" spans="68:68" customFormat="1">
      <c r="BP462573" s="90"/>
    </row>
    <row r="462574" spans="68:68" customFormat="1">
      <c r="BP462574" s="90"/>
    </row>
    <row r="462575" spans="68:68" customFormat="1">
      <c r="BP462575" s="90"/>
    </row>
    <row r="462576" spans="68:68" customFormat="1">
      <c r="BP462576" s="90"/>
    </row>
    <row r="462577" spans="68:68" customFormat="1">
      <c r="BP462577" s="90"/>
    </row>
    <row r="462578" spans="68:68" customFormat="1">
      <c r="BP462578" s="90"/>
    </row>
    <row r="462579" spans="68:68" customFormat="1">
      <c r="BP462579" s="90"/>
    </row>
    <row r="462580" spans="68:68" customFormat="1">
      <c r="BP462580" s="90"/>
    </row>
    <row r="462581" spans="68:68" customFormat="1">
      <c r="BP462581" s="90"/>
    </row>
    <row r="462582" spans="68:68" customFormat="1">
      <c r="BP462582" s="90"/>
    </row>
    <row r="462583" spans="68:68" customFormat="1">
      <c r="BP462583" s="90"/>
    </row>
    <row r="462584" spans="68:68" customFormat="1">
      <c r="BP462584" s="90"/>
    </row>
    <row r="462585" spans="68:68" customFormat="1">
      <c r="BP462585" s="90"/>
    </row>
    <row r="462586" spans="68:68" customFormat="1">
      <c r="BP462586" s="90"/>
    </row>
    <row r="462587" spans="68:68" customFormat="1">
      <c r="BP462587" s="90"/>
    </row>
    <row r="462588" spans="68:68" customFormat="1">
      <c r="BP462588" s="90"/>
    </row>
    <row r="462589" spans="68:68" customFormat="1">
      <c r="BP462589" s="90"/>
    </row>
    <row r="462590" spans="68:68" customFormat="1">
      <c r="BP462590" s="90"/>
    </row>
    <row r="462591" spans="68:68" customFormat="1">
      <c r="BP462591" s="90"/>
    </row>
    <row r="462592" spans="68:68" customFormat="1">
      <c r="BP462592" s="90"/>
    </row>
    <row r="462593" spans="68:68" customFormat="1">
      <c r="BP462593" s="90"/>
    </row>
    <row r="462594" spans="68:68" customFormat="1">
      <c r="BP462594" s="90"/>
    </row>
    <row r="462595" spans="68:68" customFormat="1">
      <c r="BP462595" s="90"/>
    </row>
    <row r="462596" spans="68:68" customFormat="1">
      <c r="BP462596" s="90"/>
    </row>
    <row r="462597" spans="68:68" customFormat="1">
      <c r="BP462597" s="90"/>
    </row>
    <row r="462598" spans="68:68" customFormat="1">
      <c r="BP462598" s="90"/>
    </row>
    <row r="462599" spans="68:68" customFormat="1">
      <c r="BP462599" s="90"/>
    </row>
    <row r="462600" spans="68:68" customFormat="1">
      <c r="BP462600" s="90"/>
    </row>
    <row r="462601" spans="68:68" customFormat="1">
      <c r="BP462601" s="90"/>
    </row>
    <row r="462602" spans="68:68" customFormat="1">
      <c r="BP462602" s="90"/>
    </row>
    <row r="462603" spans="68:68" customFormat="1">
      <c r="BP462603" s="90"/>
    </row>
    <row r="462604" spans="68:68" customFormat="1">
      <c r="BP462604" s="90"/>
    </row>
    <row r="462605" spans="68:68" customFormat="1">
      <c r="BP462605" s="90"/>
    </row>
    <row r="462606" spans="68:68" customFormat="1">
      <c r="BP462606" s="90"/>
    </row>
    <row r="462607" spans="68:68" customFormat="1">
      <c r="BP462607" s="90"/>
    </row>
    <row r="462608" spans="68:68" customFormat="1">
      <c r="BP462608" s="90"/>
    </row>
    <row r="462609" spans="68:68" customFormat="1">
      <c r="BP462609" s="90"/>
    </row>
    <row r="462610" spans="68:68" customFormat="1">
      <c r="BP462610" s="90"/>
    </row>
    <row r="462611" spans="68:68" customFormat="1">
      <c r="BP462611" s="90"/>
    </row>
    <row r="462612" spans="68:68" customFormat="1">
      <c r="BP462612" s="90"/>
    </row>
    <row r="462613" spans="68:68" customFormat="1">
      <c r="BP462613" s="90"/>
    </row>
    <row r="462614" spans="68:68" customFormat="1">
      <c r="BP462614" s="90"/>
    </row>
    <row r="462615" spans="68:68" customFormat="1">
      <c r="BP462615" s="90"/>
    </row>
    <row r="462616" spans="68:68" customFormat="1">
      <c r="BP462616" s="90"/>
    </row>
    <row r="462617" spans="68:68" customFormat="1">
      <c r="BP462617" s="90"/>
    </row>
    <row r="462618" spans="68:68" customFormat="1">
      <c r="BP462618" s="90"/>
    </row>
    <row r="462619" spans="68:68" customFormat="1">
      <c r="BP462619" s="90"/>
    </row>
    <row r="462620" spans="68:68" customFormat="1">
      <c r="BP462620" s="90"/>
    </row>
    <row r="462621" spans="68:68" customFormat="1">
      <c r="BP462621" s="90"/>
    </row>
    <row r="462622" spans="68:68" customFormat="1">
      <c r="BP462622" s="90"/>
    </row>
    <row r="462623" spans="68:68" customFormat="1">
      <c r="BP462623" s="90"/>
    </row>
    <row r="462624" spans="68:68" customFormat="1">
      <c r="BP462624" s="90"/>
    </row>
    <row r="462625" spans="68:68" customFormat="1">
      <c r="BP462625" s="90"/>
    </row>
    <row r="462626" spans="68:68" customFormat="1">
      <c r="BP462626" s="90"/>
    </row>
    <row r="462627" spans="68:68" customFormat="1">
      <c r="BP462627" s="90"/>
    </row>
    <row r="462628" spans="68:68" customFormat="1">
      <c r="BP462628" s="90"/>
    </row>
    <row r="462629" spans="68:68" customFormat="1">
      <c r="BP462629" s="90"/>
    </row>
    <row r="462630" spans="68:68" customFormat="1">
      <c r="BP462630" s="90"/>
    </row>
    <row r="462631" spans="68:68" customFormat="1">
      <c r="BP462631" s="90"/>
    </row>
    <row r="462632" spans="68:68" customFormat="1">
      <c r="BP462632" s="90"/>
    </row>
    <row r="462633" spans="68:68" customFormat="1">
      <c r="BP462633" s="90"/>
    </row>
    <row r="462634" spans="68:68" customFormat="1">
      <c r="BP462634" s="90"/>
    </row>
    <row r="462635" spans="68:68" customFormat="1">
      <c r="BP462635" s="90"/>
    </row>
    <row r="462636" spans="68:68" customFormat="1">
      <c r="BP462636" s="90"/>
    </row>
    <row r="462637" spans="68:68" customFormat="1">
      <c r="BP462637" s="90"/>
    </row>
    <row r="462638" spans="68:68" customFormat="1">
      <c r="BP462638" s="90"/>
    </row>
    <row r="462639" spans="68:68" customFormat="1">
      <c r="BP462639" s="90"/>
    </row>
    <row r="462640" spans="68:68" customFormat="1">
      <c r="BP462640" s="90"/>
    </row>
    <row r="462641" spans="68:68" customFormat="1">
      <c r="BP462641" s="90"/>
    </row>
    <row r="462642" spans="68:68" customFormat="1">
      <c r="BP462642" s="90"/>
    </row>
    <row r="462643" spans="68:68" customFormat="1">
      <c r="BP462643" s="90"/>
    </row>
    <row r="462644" spans="68:68" customFormat="1">
      <c r="BP462644" s="90"/>
    </row>
    <row r="462645" spans="68:68" customFormat="1">
      <c r="BP462645" s="90"/>
    </row>
    <row r="462646" spans="68:68" customFormat="1">
      <c r="BP462646" s="90"/>
    </row>
    <row r="462647" spans="68:68" customFormat="1">
      <c r="BP462647" s="90"/>
    </row>
    <row r="462648" spans="68:68" customFormat="1">
      <c r="BP462648" s="90"/>
    </row>
    <row r="462649" spans="68:68" customFormat="1">
      <c r="BP462649" s="90"/>
    </row>
    <row r="462650" spans="68:68" customFormat="1">
      <c r="BP462650" s="90"/>
    </row>
    <row r="462651" spans="68:68" customFormat="1">
      <c r="BP462651" s="90"/>
    </row>
    <row r="462652" spans="68:68" customFormat="1">
      <c r="BP462652" s="90"/>
    </row>
    <row r="462653" spans="68:68" customFormat="1">
      <c r="BP462653" s="90"/>
    </row>
    <row r="462654" spans="68:68" customFormat="1">
      <c r="BP462654" s="90"/>
    </row>
    <row r="462655" spans="68:68" customFormat="1">
      <c r="BP462655" s="90"/>
    </row>
    <row r="462656" spans="68:68" customFormat="1">
      <c r="BP462656" s="90"/>
    </row>
    <row r="462657" spans="68:68" customFormat="1">
      <c r="BP462657" s="90"/>
    </row>
    <row r="462658" spans="68:68" customFormat="1">
      <c r="BP462658" s="90"/>
    </row>
    <row r="462659" spans="68:68" customFormat="1">
      <c r="BP462659" s="90"/>
    </row>
    <row r="462660" spans="68:68" customFormat="1">
      <c r="BP462660" s="90"/>
    </row>
    <row r="462661" spans="68:68" customFormat="1">
      <c r="BP462661" s="90"/>
    </row>
    <row r="462662" spans="68:68" customFormat="1">
      <c r="BP462662" s="90"/>
    </row>
    <row r="462663" spans="68:68" customFormat="1">
      <c r="BP462663" s="90"/>
    </row>
    <row r="462664" spans="68:68" customFormat="1">
      <c r="BP462664" s="90"/>
    </row>
    <row r="462665" spans="68:68" customFormat="1">
      <c r="BP462665" s="90"/>
    </row>
    <row r="462666" spans="68:68" customFormat="1">
      <c r="BP462666" s="90"/>
    </row>
    <row r="462667" spans="68:68" customFormat="1">
      <c r="BP462667" s="90"/>
    </row>
    <row r="462668" spans="68:68" customFormat="1">
      <c r="BP462668" s="90"/>
    </row>
    <row r="462669" spans="68:68" customFormat="1">
      <c r="BP462669" s="90"/>
    </row>
    <row r="462670" spans="68:68" customFormat="1">
      <c r="BP462670" s="90"/>
    </row>
    <row r="462671" spans="68:68" customFormat="1">
      <c r="BP462671" s="90"/>
    </row>
    <row r="462672" spans="68:68" customFormat="1">
      <c r="BP462672" s="90"/>
    </row>
    <row r="462673" spans="68:68" customFormat="1">
      <c r="BP462673" s="90"/>
    </row>
    <row r="462674" spans="68:68" customFormat="1">
      <c r="BP462674" s="90"/>
    </row>
    <row r="462675" spans="68:68" customFormat="1">
      <c r="BP462675" s="90"/>
    </row>
    <row r="462676" spans="68:68" customFormat="1">
      <c r="BP462676" s="90"/>
    </row>
    <row r="462677" spans="68:68" customFormat="1">
      <c r="BP462677" s="90"/>
    </row>
    <row r="462678" spans="68:68" customFormat="1">
      <c r="BP462678" s="90"/>
    </row>
    <row r="462679" spans="68:68" customFormat="1">
      <c r="BP462679" s="90"/>
    </row>
    <row r="462680" spans="68:68" customFormat="1">
      <c r="BP462680" s="90"/>
    </row>
    <row r="462681" spans="68:68" customFormat="1">
      <c r="BP462681" s="90"/>
    </row>
    <row r="462682" spans="68:68" customFormat="1">
      <c r="BP462682" s="90"/>
    </row>
    <row r="462683" spans="68:68" customFormat="1">
      <c r="BP462683" s="90"/>
    </row>
    <row r="462684" spans="68:68" customFormat="1">
      <c r="BP462684" s="90"/>
    </row>
    <row r="462685" spans="68:68" customFormat="1">
      <c r="BP462685" s="90"/>
    </row>
    <row r="462686" spans="68:68" customFormat="1">
      <c r="BP462686" s="90"/>
    </row>
    <row r="462687" spans="68:68" customFormat="1">
      <c r="BP462687" s="90"/>
    </row>
    <row r="462688" spans="68:68" customFormat="1">
      <c r="BP462688" s="90"/>
    </row>
    <row r="462689" spans="68:68" customFormat="1">
      <c r="BP462689" s="90"/>
    </row>
    <row r="462690" spans="68:68" customFormat="1">
      <c r="BP462690" s="90"/>
    </row>
    <row r="462691" spans="68:68" customFormat="1">
      <c r="BP462691" s="90"/>
    </row>
    <row r="462692" spans="68:68" customFormat="1">
      <c r="BP462692" s="90"/>
    </row>
    <row r="462693" spans="68:68" customFormat="1">
      <c r="BP462693" s="90"/>
    </row>
    <row r="462694" spans="68:68" customFormat="1">
      <c r="BP462694" s="90"/>
    </row>
    <row r="462695" spans="68:68" customFormat="1">
      <c r="BP462695" s="90"/>
    </row>
    <row r="462696" spans="68:68" customFormat="1">
      <c r="BP462696" s="90"/>
    </row>
    <row r="462697" spans="68:68" customFormat="1">
      <c r="BP462697" s="90"/>
    </row>
    <row r="462698" spans="68:68" customFormat="1">
      <c r="BP462698" s="90"/>
    </row>
    <row r="462699" spans="68:68" customFormat="1">
      <c r="BP462699" s="90"/>
    </row>
    <row r="462700" spans="68:68" customFormat="1">
      <c r="BP462700" s="90"/>
    </row>
    <row r="462701" spans="68:68" customFormat="1">
      <c r="BP462701" s="90"/>
    </row>
    <row r="462702" spans="68:68" customFormat="1">
      <c r="BP462702" s="90"/>
    </row>
    <row r="462703" spans="68:68" customFormat="1">
      <c r="BP462703" s="90"/>
    </row>
    <row r="462704" spans="68:68" customFormat="1">
      <c r="BP462704" s="90"/>
    </row>
    <row r="462705" spans="68:68" customFormat="1">
      <c r="BP462705" s="90"/>
    </row>
    <row r="462706" spans="68:68" customFormat="1">
      <c r="BP462706" s="90"/>
    </row>
    <row r="462707" spans="68:68" customFormat="1">
      <c r="BP462707" s="90"/>
    </row>
    <row r="462708" spans="68:68" customFormat="1">
      <c r="BP462708" s="90"/>
    </row>
    <row r="462709" spans="68:68" customFormat="1">
      <c r="BP462709" s="90"/>
    </row>
    <row r="462710" spans="68:68" customFormat="1">
      <c r="BP462710" s="90"/>
    </row>
    <row r="462711" spans="68:68" customFormat="1">
      <c r="BP462711" s="90"/>
    </row>
    <row r="462712" spans="68:68" customFormat="1">
      <c r="BP462712" s="90"/>
    </row>
    <row r="462713" spans="68:68" customFormat="1">
      <c r="BP462713" s="90"/>
    </row>
    <row r="462714" spans="68:68" customFormat="1">
      <c r="BP462714" s="90"/>
    </row>
    <row r="462715" spans="68:68" customFormat="1">
      <c r="BP462715" s="90"/>
    </row>
    <row r="462716" spans="68:68" customFormat="1">
      <c r="BP462716" s="90"/>
    </row>
    <row r="462717" spans="68:68" customFormat="1">
      <c r="BP462717" s="90"/>
    </row>
    <row r="462718" spans="68:68" customFormat="1">
      <c r="BP462718" s="90"/>
    </row>
    <row r="462719" spans="68:68" customFormat="1">
      <c r="BP462719" s="90"/>
    </row>
    <row r="462720" spans="68:68" customFormat="1">
      <c r="BP462720" s="90"/>
    </row>
    <row r="462721" spans="68:68" customFormat="1">
      <c r="BP462721" s="90"/>
    </row>
    <row r="462722" spans="68:68" customFormat="1">
      <c r="BP462722" s="90"/>
    </row>
    <row r="462723" spans="68:68" customFormat="1">
      <c r="BP462723" s="90"/>
    </row>
    <row r="462724" spans="68:68" customFormat="1">
      <c r="BP462724" s="90"/>
    </row>
    <row r="462725" spans="68:68" customFormat="1">
      <c r="BP462725" s="90"/>
    </row>
    <row r="462726" spans="68:68" customFormat="1">
      <c r="BP462726" s="90"/>
    </row>
    <row r="462727" spans="68:68" customFormat="1">
      <c r="BP462727" s="90"/>
    </row>
    <row r="462728" spans="68:68" customFormat="1">
      <c r="BP462728" s="90"/>
    </row>
    <row r="462729" spans="68:68" customFormat="1">
      <c r="BP462729" s="90"/>
    </row>
    <row r="462730" spans="68:68" customFormat="1">
      <c r="BP462730" s="90"/>
    </row>
    <row r="462731" spans="68:68" customFormat="1">
      <c r="BP462731" s="90"/>
    </row>
    <row r="462732" spans="68:68" customFormat="1">
      <c r="BP462732" s="90"/>
    </row>
    <row r="462733" spans="68:68" customFormat="1">
      <c r="BP462733" s="90"/>
    </row>
    <row r="462734" spans="68:68" customFormat="1">
      <c r="BP462734" s="90"/>
    </row>
    <row r="462735" spans="68:68" customFormat="1">
      <c r="BP462735" s="90"/>
    </row>
    <row r="462736" spans="68:68" customFormat="1">
      <c r="BP462736" s="90"/>
    </row>
    <row r="462737" spans="68:68" customFormat="1">
      <c r="BP462737" s="90"/>
    </row>
    <row r="462738" spans="68:68" customFormat="1">
      <c r="BP462738" s="90"/>
    </row>
    <row r="462739" spans="68:68" customFormat="1">
      <c r="BP462739" s="90"/>
    </row>
    <row r="462740" spans="68:68" customFormat="1">
      <c r="BP462740" s="90"/>
    </row>
    <row r="462741" spans="68:68" customFormat="1">
      <c r="BP462741" s="90"/>
    </row>
    <row r="462742" spans="68:68" customFormat="1">
      <c r="BP462742" s="90"/>
    </row>
    <row r="462743" spans="68:68" customFormat="1">
      <c r="BP462743" s="90"/>
    </row>
    <row r="462744" spans="68:68" customFormat="1">
      <c r="BP462744" s="90"/>
    </row>
    <row r="462745" spans="68:68" customFormat="1">
      <c r="BP462745" s="90"/>
    </row>
    <row r="462746" spans="68:68" customFormat="1">
      <c r="BP462746" s="90"/>
    </row>
    <row r="462747" spans="68:68" customFormat="1">
      <c r="BP462747" s="90"/>
    </row>
    <row r="462748" spans="68:68" customFormat="1">
      <c r="BP462748" s="90"/>
    </row>
    <row r="462749" spans="68:68" customFormat="1">
      <c r="BP462749" s="90"/>
    </row>
    <row r="462750" spans="68:68" customFormat="1">
      <c r="BP462750" s="90"/>
    </row>
    <row r="462751" spans="68:68" customFormat="1">
      <c r="BP462751" s="90"/>
    </row>
    <row r="462752" spans="68:68" customFormat="1">
      <c r="BP462752" s="90"/>
    </row>
    <row r="462753" spans="68:68" customFormat="1">
      <c r="BP462753" s="90"/>
    </row>
    <row r="462754" spans="68:68" customFormat="1">
      <c r="BP462754" s="90"/>
    </row>
    <row r="462755" spans="68:68" customFormat="1">
      <c r="BP462755" s="90"/>
    </row>
    <row r="462756" spans="68:68" customFormat="1">
      <c r="BP462756" s="90"/>
    </row>
    <row r="462757" spans="68:68" customFormat="1">
      <c r="BP462757" s="90"/>
    </row>
    <row r="462758" spans="68:68" customFormat="1">
      <c r="BP462758" s="90"/>
    </row>
    <row r="462759" spans="68:68" customFormat="1">
      <c r="BP462759" s="90"/>
    </row>
    <row r="462760" spans="68:68" customFormat="1">
      <c r="BP462760" s="90"/>
    </row>
    <row r="462761" spans="68:68" customFormat="1">
      <c r="BP462761" s="90"/>
    </row>
    <row r="462762" spans="68:68" customFormat="1">
      <c r="BP462762" s="90"/>
    </row>
    <row r="462763" spans="68:68" customFormat="1">
      <c r="BP462763" s="90"/>
    </row>
    <row r="462764" spans="68:68" customFormat="1">
      <c r="BP462764" s="90"/>
    </row>
    <row r="462765" spans="68:68" customFormat="1">
      <c r="BP462765" s="90"/>
    </row>
    <row r="462766" spans="68:68" customFormat="1">
      <c r="BP462766" s="90"/>
    </row>
    <row r="462767" spans="68:68" customFormat="1">
      <c r="BP462767" s="90"/>
    </row>
    <row r="462768" spans="68:68" customFormat="1">
      <c r="BP462768" s="90"/>
    </row>
    <row r="462769" spans="68:68" customFormat="1">
      <c r="BP462769" s="90"/>
    </row>
    <row r="462770" spans="68:68" customFormat="1">
      <c r="BP462770" s="90"/>
    </row>
    <row r="462771" spans="68:68" customFormat="1">
      <c r="BP462771" s="90"/>
    </row>
    <row r="462772" spans="68:68" customFormat="1">
      <c r="BP462772" s="90"/>
    </row>
    <row r="462773" spans="68:68" customFormat="1">
      <c r="BP462773" s="90"/>
    </row>
    <row r="462774" spans="68:68" customFormat="1">
      <c r="BP462774" s="90"/>
    </row>
    <row r="462775" spans="68:68" customFormat="1">
      <c r="BP462775" s="90"/>
    </row>
    <row r="462776" spans="68:68" customFormat="1">
      <c r="BP462776" s="90"/>
    </row>
    <row r="462777" spans="68:68" customFormat="1">
      <c r="BP462777" s="90"/>
    </row>
    <row r="462778" spans="68:68" customFormat="1">
      <c r="BP462778" s="90"/>
    </row>
    <row r="462779" spans="68:68" customFormat="1">
      <c r="BP462779" s="90"/>
    </row>
    <row r="462780" spans="68:68" customFormat="1">
      <c r="BP462780" s="90"/>
    </row>
    <row r="462781" spans="68:68" customFormat="1">
      <c r="BP462781" s="90"/>
    </row>
    <row r="462782" spans="68:68" customFormat="1">
      <c r="BP462782" s="90"/>
    </row>
    <row r="462783" spans="68:68" customFormat="1">
      <c r="BP462783" s="90"/>
    </row>
    <row r="462784" spans="68:68" customFormat="1">
      <c r="BP462784" s="90"/>
    </row>
    <row r="462785" spans="68:68" customFormat="1">
      <c r="BP462785" s="90"/>
    </row>
    <row r="462786" spans="68:68" customFormat="1">
      <c r="BP462786" s="90"/>
    </row>
    <row r="462787" spans="68:68" customFormat="1">
      <c r="BP462787" s="90"/>
    </row>
    <row r="462788" spans="68:68" customFormat="1">
      <c r="BP462788" s="90"/>
    </row>
    <row r="462789" spans="68:68" customFormat="1">
      <c r="BP462789" s="90"/>
    </row>
    <row r="462790" spans="68:68" customFormat="1">
      <c r="BP462790" s="90"/>
    </row>
    <row r="462791" spans="68:68" customFormat="1">
      <c r="BP462791" s="90"/>
    </row>
    <row r="462792" spans="68:68" customFormat="1">
      <c r="BP462792" s="90"/>
    </row>
    <row r="462793" spans="68:68" customFormat="1">
      <c r="BP462793" s="90"/>
    </row>
    <row r="462794" spans="68:68" customFormat="1">
      <c r="BP462794" s="90"/>
    </row>
    <row r="462795" spans="68:68" customFormat="1">
      <c r="BP462795" s="90"/>
    </row>
    <row r="462796" spans="68:68" customFormat="1">
      <c r="BP462796" s="90"/>
    </row>
    <row r="462797" spans="68:68" customFormat="1">
      <c r="BP462797" s="90"/>
    </row>
    <row r="462798" spans="68:68" customFormat="1">
      <c r="BP462798" s="90"/>
    </row>
    <row r="462799" spans="68:68" customFormat="1">
      <c r="BP462799" s="90"/>
    </row>
    <row r="462800" spans="68:68" customFormat="1">
      <c r="BP462800" s="90"/>
    </row>
    <row r="462801" spans="68:68" customFormat="1">
      <c r="BP462801" s="90"/>
    </row>
    <row r="462802" spans="68:68" customFormat="1">
      <c r="BP462802" s="90"/>
    </row>
    <row r="462803" spans="68:68" customFormat="1">
      <c r="BP462803" s="90"/>
    </row>
    <row r="462804" spans="68:68" customFormat="1">
      <c r="BP462804" s="90"/>
    </row>
    <row r="462805" spans="68:68" customFormat="1">
      <c r="BP462805" s="90"/>
    </row>
    <row r="462806" spans="68:68" customFormat="1">
      <c r="BP462806" s="90"/>
    </row>
    <row r="462807" spans="68:68" customFormat="1">
      <c r="BP462807" s="90"/>
    </row>
    <row r="462808" spans="68:68" customFormat="1">
      <c r="BP462808" s="90"/>
    </row>
    <row r="462809" spans="68:68" customFormat="1">
      <c r="BP462809" s="90"/>
    </row>
    <row r="462810" spans="68:68" customFormat="1">
      <c r="BP462810" s="90"/>
    </row>
    <row r="462811" spans="68:68" customFormat="1">
      <c r="BP462811" s="90"/>
    </row>
    <row r="462812" spans="68:68" customFormat="1">
      <c r="BP462812" s="90"/>
    </row>
    <row r="462813" spans="68:68" customFormat="1">
      <c r="BP462813" s="90"/>
    </row>
    <row r="462814" spans="68:68" customFormat="1">
      <c r="BP462814" s="90"/>
    </row>
    <row r="462815" spans="68:68" customFormat="1">
      <c r="BP462815" s="90"/>
    </row>
    <row r="462816" spans="68:68" customFormat="1">
      <c r="BP462816" s="90"/>
    </row>
    <row r="462817" spans="68:68" customFormat="1">
      <c r="BP462817" s="90"/>
    </row>
    <row r="462818" spans="68:68" customFormat="1">
      <c r="BP462818" s="90"/>
    </row>
    <row r="462819" spans="68:68" customFormat="1">
      <c r="BP462819" s="90"/>
    </row>
    <row r="462820" spans="68:68" customFormat="1">
      <c r="BP462820" s="90"/>
    </row>
    <row r="462821" spans="68:68" customFormat="1">
      <c r="BP462821" s="90"/>
    </row>
    <row r="462822" spans="68:68" customFormat="1">
      <c r="BP462822" s="90"/>
    </row>
    <row r="462823" spans="68:68" customFormat="1">
      <c r="BP462823" s="90"/>
    </row>
    <row r="462824" spans="68:68" customFormat="1">
      <c r="BP462824" s="90"/>
    </row>
    <row r="462825" spans="68:68" customFormat="1">
      <c r="BP462825" s="90"/>
    </row>
    <row r="462826" spans="68:68" customFormat="1">
      <c r="BP462826" s="90"/>
    </row>
    <row r="462827" spans="68:68" customFormat="1">
      <c r="BP462827" s="90"/>
    </row>
    <row r="462828" spans="68:68" customFormat="1">
      <c r="BP462828" s="90"/>
    </row>
    <row r="462829" spans="68:68" customFormat="1">
      <c r="BP462829" s="90"/>
    </row>
    <row r="462830" spans="68:68" customFormat="1">
      <c r="BP462830" s="90"/>
    </row>
    <row r="462831" spans="68:68" customFormat="1">
      <c r="BP462831" s="90"/>
    </row>
    <row r="462832" spans="68:68" customFormat="1">
      <c r="BP462832" s="90"/>
    </row>
    <row r="462833" spans="68:68" customFormat="1">
      <c r="BP462833" s="90"/>
    </row>
    <row r="462834" spans="68:68" customFormat="1">
      <c r="BP462834" s="90"/>
    </row>
    <row r="462835" spans="68:68" customFormat="1">
      <c r="BP462835" s="90"/>
    </row>
    <row r="462836" spans="68:68" customFormat="1">
      <c r="BP462836" s="90"/>
    </row>
    <row r="462837" spans="68:68" customFormat="1">
      <c r="BP462837" s="90"/>
    </row>
    <row r="462838" spans="68:68" customFormat="1">
      <c r="BP462838" s="90"/>
    </row>
    <row r="462839" spans="68:68" customFormat="1">
      <c r="BP462839" s="90"/>
    </row>
    <row r="462840" spans="68:68" customFormat="1">
      <c r="BP462840" s="90"/>
    </row>
    <row r="462841" spans="68:68" customFormat="1">
      <c r="BP462841" s="90"/>
    </row>
    <row r="462842" spans="68:68" customFormat="1">
      <c r="BP462842" s="90"/>
    </row>
    <row r="462843" spans="68:68" customFormat="1">
      <c r="BP462843" s="90"/>
    </row>
    <row r="462844" spans="68:68" customFormat="1">
      <c r="BP462844" s="90"/>
    </row>
    <row r="462845" spans="68:68" customFormat="1">
      <c r="BP462845" s="90"/>
    </row>
    <row r="462846" spans="68:68" customFormat="1">
      <c r="BP462846" s="90"/>
    </row>
    <row r="462847" spans="68:68" customFormat="1">
      <c r="BP462847" s="90"/>
    </row>
    <row r="462848" spans="68:68" customFormat="1">
      <c r="BP462848" s="90"/>
    </row>
    <row r="462849" spans="68:68" customFormat="1">
      <c r="BP462849" s="90"/>
    </row>
    <row r="462850" spans="68:68" customFormat="1">
      <c r="BP462850" s="90"/>
    </row>
    <row r="462851" spans="68:68" customFormat="1">
      <c r="BP462851" s="90"/>
    </row>
    <row r="462852" spans="68:68" customFormat="1">
      <c r="BP462852" s="90"/>
    </row>
    <row r="462853" spans="68:68" customFormat="1">
      <c r="BP462853" s="90"/>
    </row>
    <row r="462854" spans="68:68" customFormat="1">
      <c r="BP462854" s="90"/>
    </row>
    <row r="462855" spans="68:68" customFormat="1">
      <c r="BP462855" s="90"/>
    </row>
    <row r="462856" spans="68:68" customFormat="1">
      <c r="BP462856" s="90"/>
    </row>
    <row r="462857" spans="68:68" customFormat="1">
      <c r="BP462857" s="90"/>
    </row>
    <row r="462858" spans="68:68" customFormat="1">
      <c r="BP462858" s="90"/>
    </row>
    <row r="462859" spans="68:68" customFormat="1">
      <c r="BP462859" s="90"/>
    </row>
    <row r="462860" spans="68:68" customFormat="1">
      <c r="BP462860" s="90"/>
    </row>
    <row r="462861" spans="68:68" customFormat="1">
      <c r="BP462861" s="90"/>
    </row>
    <row r="462862" spans="68:68" customFormat="1">
      <c r="BP462862" s="90"/>
    </row>
    <row r="462863" spans="68:68" customFormat="1">
      <c r="BP462863" s="90"/>
    </row>
    <row r="462864" spans="68:68" customFormat="1">
      <c r="BP462864" s="90"/>
    </row>
    <row r="462865" spans="68:68" customFormat="1">
      <c r="BP462865" s="90"/>
    </row>
    <row r="462866" spans="68:68" customFormat="1">
      <c r="BP462866" s="90"/>
    </row>
    <row r="462867" spans="68:68" customFormat="1">
      <c r="BP462867" s="90"/>
    </row>
    <row r="462868" spans="68:68" customFormat="1">
      <c r="BP462868" s="90"/>
    </row>
    <row r="462869" spans="68:68" customFormat="1">
      <c r="BP462869" s="90"/>
    </row>
    <row r="462870" spans="68:68" customFormat="1">
      <c r="BP462870" s="90"/>
    </row>
    <row r="462871" spans="68:68" customFormat="1">
      <c r="BP462871" s="90"/>
    </row>
    <row r="462872" spans="68:68" customFormat="1">
      <c r="BP462872" s="90"/>
    </row>
    <row r="462873" spans="68:68" customFormat="1">
      <c r="BP462873" s="90"/>
    </row>
    <row r="462874" spans="68:68" customFormat="1">
      <c r="BP462874" s="90"/>
    </row>
    <row r="462875" spans="68:68" customFormat="1">
      <c r="BP462875" s="90"/>
    </row>
    <row r="462876" spans="68:68" customFormat="1">
      <c r="BP462876" s="90"/>
    </row>
    <row r="462877" spans="68:68" customFormat="1">
      <c r="BP462877" s="90"/>
    </row>
    <row r="462878" spans="68:68" customFormat="1">
      <c r="BP462878" s="90"/>
    </row>
    <row r="462879" spans="68:68" customFormat="1">
      <c r="BP462879" s="90"/>
    </row>
    <row r="462880" spans="68:68" customFormat="1">
      <c r="BP462880" s="90"/>
    </row>
    <row r="462881" spans="68:68" customFormat="1">
      <c r="BP462881" s="90"/>
    </row>
    <row r="462882" spans="68:68" customFormat="1">
      <c r="BP462882" s="90"/>
    </row>
    <row r="462883" spans="68:68" customFormat="1">
      <c r="BP462883" s="90"/>
    </row>
    <row r="462884" spans="68:68" customFormat="1">
      <c r="BP462884" s="90"/>
    </row>
    <row r="462885" spans="68:68" customFormat="1">
      <c r="BP462885" s="90"/>
    </row>
    <row r="462886" spans="68:68" customFormat="1">
      <c r="BP462886" s="90"/>
    </row>
    <row r="462887" spans="68:68" customFormat="1">
      <c r="BP462887" s="90"/>
    </row>
    <row r="462888" spans="68:68" customFormat="1">
      <c r="BP462888" s="90"/>
    </row>
    <row r="462889" spans="68:68" customFormat="1">
      <c r="BP462889" s="90"/>
    </row>
    <row r="462890" spans="68:68" customFormat="1">
      <c r="BP462890" s="90"/>
    </row>
    <row r="462891" spans="68:68" customFormat="1">
      <c r="BP462891" s="90"/>
    </row>
    <row r="462892" spans="68:68" customFormat="1">
      <c r="BP462892" s="90"/>
    </row>
    <row r="462893" spans="68:68" customFormat="1">
      <c r="BP462893" s="90"/>
    </row>
    <row r="462894" spans="68:68" customFormat="1">
      <c r="BP462894" s="90"/>
    </row>
    <row r="462895" spans="68:68" customFormat="1">
      <c r="BP462895" s="90"/>
    </row>
    <row r="462896" spans="68:68" customFormat="1">
      <c r="BP462896" s="90"/>
    </row>
    <row r="462897" spans="68:68" customFormat="1">
      <c r="BP462897" s="90"/>
    </row>
    <row r="462898" spans="68:68" customFormat="1">
      <c r="BP462898" s="90"/>
    </row>
    <row r="462899" spans="68:68" customFormat="1">
      <c r="BP462899" s="90"/>
    </row>
    <row r="462900" spans="68:68" customFormat="1">
      <c r="BP462900" s="90"/>
    </row>
    <row r="462901" spans="68:68" customFormat="1">
      <c r="BP462901" s="90"/>
    </row>
    <row r="462902" spans="68:68" customFormat="1">
      <c r="BP462902" s="90"/>
    </row>
    <row r="462903" spans="68:68" customFormat="1">
      <c r="BP462903" s="90"/>
    </row>
    <row r="462904" spans="68:68" customFormat="1">
      <c r="BP462904" s="90"/>
    </row>
    <row r="462905" spans="68:68" customFormat="1">
      <c r="BP462905" s="90"/>
    </row>
    <row r="462906" spans="68:68" customFormat="1">
      <c r="BP462906" s="90"/>
    </row>
    <row r="462907" spans="68:68" customFormat="1">
      <c r="BP462907" s="90"/>
    </row>
    <row r="462908" spans="68:68" customFormat="1">
      <c r="BP462908" s="90"/>
    </row>
    <row r="462909" spans="68:68" customFormat="1">
      <c r="BP462909" s="90"/>
    </row>
    <row r="462910" spans="68:68" customFormat="1">
      <c r="BP462910" s="90"/>
    </row>
    <row r="462911" spans="68:68" customFormat="1">
      <c r="BP462911" s="90"/>
    </row>
    <row r="462912" spans="68:68" customFormat="1">
      <c r="BP462912" s="90"/>
    </row>
    <row r="462913" spans="68:68" customFormat="1">
      <c r="BP462913" s="90"/>
    </row>
    <row r="462914" spans="68:68" customFormat="1">
      <c r="BP462914" s="90"/>
    </row>
    <row r="462915" spans="68:68" customFormat="1">
      <c r="BP462915" s="90"/>
    </row>
    <row r="462916" spans="68:68" customFormat="1">
      <c r="BP462916" s="90"/>
    </row>
    <row r="462917" spans="68:68" customFormat="1">
      <c r="BP462917" s="90"/>
    </row>
    <row r="462918" spans="68:68" customFormat="1">
      <c r="BP462918" s="90"/>
    </row>
    <row r="462919" spans="68:68" customFormat="1">
      <c r="BP462919" s="90"/>
    </row>
    <row r="462920" spans="68:68" customFormat="1">
      <c r="BP462920" s="90"/>
    </row>
    <row r="462921" spans="68:68" customFormat="1">
      <c r="BP462921" s="90"/>
    </row>
    <row r="462922" spans="68:68" customFormat="1">
      <c r="BP462922" s="90"/>
    </row>
    <row r="462923" spans="68:68" customFormat="1">
      <c r="BP462923" s="90"/>
    </row>
    <row r="462924" spans="68:68" customFormat="1">
      <c r="BP462924" s="90"/>
    </row>
    <row r="462925" spans="68:68" customFormat="1">
      <c r="BP462925" s="90"/>
    </row>
    <row r="462926" spans="68:68" customFormat="1">
      <c r="BP462926" s="90"/>
    </row>
    <row r="462927" spans="68:68" customFormat="1">
      <c r="BP462927" s="90"/>
    </row>
    <row r="462928" spans="68:68" customFormat="1">
      <c r="BP462928" s="90"/>
    </row>
    <row r="462929" spans="68:68" customFormat="1">
      <c r="BP462929" s="90"/>
    </row>
    <row r="462930" spans="68:68" customFormat="1">
      <c r="BP462930" s="90"/>
    </row>
    <row r="462931" spans="68:68" customFormat="1">
      <c r="BP462931" s="90"/>
    </row>
    <row r="462932" spans="68:68" customFormat="1">
      <c r="BP462932" s="90"/>
    </row>
    <row r="462933" spans="68:68" customFormat="1">
      <c r="BP462933" s="90"/>
    </row>
    <row r="462934" spans="68:68" customFormat="1">
      <c r="BP462934" s="90"/>
    </row>
    <row r="462935" spans="68:68" customFormat="1">
      <c r="BP462935" s="90"/>
    </row>
    <row r="462936" spans="68:68" customFormat="1">
      <c r="BP462936" s="90"/>
    </row>
    <row r="462937" spans="68:68" customFormat="1">
      <c r="BP462937" s="90"/>
    </row>
    <row r="462938" spans="68:68" customFormat="1">
      <c r="BP462938" s="90"/>
    </row>
    <row r="462939" spans="68:68" customFormat="1">
      <c r="BP462939" s="90"/>
    </row>
    <row r="462940" spans="68:68" customFormat="1">
      <c r="BP462940" s="90"/>
    </row>
    <row r="462941" spans="68:68" customFormat="1">
      <c r="BP462941" s="90"/>
    </row>
    <row r="462942" spans="68:68" customFormat="1">
      <c r="BP462942" s="90"/>
    </row>
    <row r="462943" spans="68:68" customFormat="1">
      <c r="BP462943" s="90"/>
    </row>
    <row r="462944" spans="68:68" customFormat="1">
      <c r="BP462944" s="90"/>
    </row>
    <row r="462945" spans="68:68" customFormat="1">
      <c r="BP462945" s="90"/>
    </row>
    <row r="462946" spans="68:68" customFormat="1">
      <c r="BP462946" s="90"/>
    </row>
    <row r="462947" spans="68:68" customFormat="1">
      <c r="BP462947" s="90"/>
    </row>
    <row r="462948" spans="68:68" customFormat="1">
      <c r="BP462948" s="90"/>
    </row>
    <row r="462949" spans="68:68" customFormat="1">
      <c r="BP462949" s="90"/>
    </row>
    <row r="462950" spans="68:68" customFormat="1">
      <c r="BP462950" s="90"/>
    </row>
    <row r="462951" spans="68:68" customFormat="1">
      <c r="BP462951" s="90"/>
    </row>
    <row r="462952" spans="68:68" customFormat="1">
      <c r="BP462952" s="90"/>
    </row>
    <row r="462953" spans="68:68" customFormat="1">
      <c r="BP462953" s="90"/>
    </row>
    <row r="462954" spans="68:68" customFormat="1">
      <c r="BP462954" s="90"/>
    </row>
    <row r="462955" spans="68:68" customFormat="1">
      <c r="BP462955" s="90"/>
    </row>
    <row r="462956" spans="68:68" customFormat="1">
      <c r="BP462956" s="90"/>
    </row>
    <row r="462957" spans="68:68" customFormat="1">
      <c r="BP462957" s="90"/>
    </row>
    <row r="462958" spans="68:68" customFormat="1">
      <c r="BP462958" s="90"/>
    </row>
    <row r="462959" spans="68:68" customFormat="1">
      <c r="BP462959" s="90"/>
    </row>
    <row r="462960" spans="68:68" customFormat="1">
      <c r="BP462960" s="90"/>
    </row>
    <row r="462961" spans="68:68" customFormat="1">
      <c r="BP462961" s="90"/>
    </row>
    <row r="462962" spans="68:68" customFormat="1">
      <c r="BP462962" s="90"/>
    </row>
    <row r="462963" spans="68:68" customFormat="1">
      <c r="BP462963" s="90"/>
    </row>
    <row r="462964" spans="68:68" customFormat="1">
      <c r="BP462964" s="90"/>
    </row>
    <row r="462965" spans="68:68" customFormat="1">
      <c r="BP462965" s="90"/>
    </row>
    <row r="462966" spans="68:68" customFormat="1">
      <c r="BP462966" s="90"/>
    </row>
    <row r="462967" spans="68:68" customFormat="1">
      <c r="BP462967" s="90"/>
    </row>
    <row r="462968" spans="68:68" customFormat="1">
      <c r="BP462968" s="90"/>
    </row>
    <row r="462969" spans="68:68" customFormat="1">
      <c r="BP462969" s="90"/>
    </row>
    <row r="462970" spans="68:68" customFormat="1">
      <c r="BP462970" s="90"/>
    </row>
    <row r="462971" spans="68:68" customFormat="1">
      <c r="BP462971" s="90"/>
    </row>
    <row r="462972" spans="68:68" customFormat="1">
      <c r="BP462972" s="90"/>
    </row>
    <row r="462973" spans="68:68" customFormat="1">
      <c r="BP462973" s="90"/>
    </row>
    <row r="462974" spans="68:68" customFormat="1">
      <c r="BP462974" s="90"/>
    </row>
    <row r="462975" spans="68:68" customFormat="1">
      <c r="BP462975" s="90"/>
    </row>
    <row r="462976" spans="68:68" customFormat="1">
      <c r="BP462976" s="90"/>
    </row>
    <row r="462977" spans="68:68" customFormat="1">
      <c r="BP462977" s="90"/>
    </row>
    <row r="462978" spans="68:68" customFormat="1">
      <c r="BP462978" s="90"/>
    </row>
    <row r="462979" spans="68:68" customFormat="1">
      <c r="BP462979" s="90"/>
    </row>
    <row r="462980" spans="68:68" customFormat="1">
      <c r="BP462980" s="90"/>
    </row>
    <row r="462981" spans="68:68" customFormat="1">
      <c r="BP462981" s="90"/>
    </row>
    <row r="462982" spans="68:68" customFormat="1">
      <c r="BP462982" s="90"/>
    </row>
    <row r="462983" spans="68:68" customFormat="1">
      <c r="BP462983" s="90"/>
    </row>
    <row r="462984" spans="68:68" customFormat="1">
      <c r="BP462984" s="90"/>
    </row>
    <row r="462985" spans="68:68" customFormat="1">
      <c r="BP462985" s="90"/>
    </row>
    <row r="462986" spans="68:68" customFormat="1">
      <c r="BP462986" s="90"/>
    </row>
    <row r="462987" spans="68:68" customFormat="1">
      <c r="BP462987" s="90"/>
    </row>
    <row r="462988" spans="68:68" customFormat="1">
      <c r="BP462988" s="90"/>
    </row>
    <row r="462989" spans="68:68" customFormat="1">
      <c r="BP462989" s="90"/>
    </row>
    <row r="462990" spans="68:68" customFormat="1">
      <c r="BP462990" s="90"/>
    </row>
    <row r="462991" spans="68:68" customFormat="1">
      <c r="BP462991" s="90"/>
    </row>
    <row r="462992" spans="68:68" customFormat="1">
      <c r="BP462992" s="90"/>
    </row>
    <row r="462993" spans="68:68" customFormat="1">
      <c r="BP462993" s="90"/>
    </row>
    <row r="462994" spans="68:68" customFormat="1">
      <c r="BP462994" s="90"/>
    </row>
    <row r="462995" spans="68:68" customFormat="1">
      <c r="BP462995" s="90"/>
    </row>
    <row r="462996" spans="68:68" customFormat="1">
      <c r="BP462996" s="90"/>
    </row>
    <row r="462997" spans="68:68" customFormat="1">
      <c r="BP462997" s="90"/>
    </row>
    <row r="462998" spans="68:68" customFormat="1">
      <c r="BP462998" s="90"/>
    </row>
    <row r="462999" spans="68:68" customFormat="1">
      <c r="BP462999" s="90"/>
    </row>
    <row r="463000" spans="68:68" customFormat="1">
      <c r="BP463000" s="90"/>
    </row>
    <row r="463001" spans="68:68" customFormat="1">
      <c r="BP463001" s="90"/>
    </row>
    <row r="463002" spans="68:68" customFormat="1">
      <c r="BP463002" s="90"/>
    </row>
    <row r="463003" spans="68:68" customFormat="1">
      <c r="BP463003" s="90"/>
    </row>
    <row r="463004" spans="68:68" customFormat="1">
      <c r="BP463004" s="90"/>
    </row>
    <row r="463005" spans="68:68" customFormat="1">
      <c r="BP463005" s="90"/>
    </row>
    <row r="463006" spans="68:68" customFormat="1">
      <c r="BP463006" s="90"/>
    </row>
    <row r="463007" spans="68:68" customFormat="1">
      <c r="BP463007" s="90"/>
    </row>
    <row r="463008" spans="68:68" customFormat="1">
      <c r="BP463008" s="90"/>
    </row>
    <row r="463009" spans="68:68" customFormat="1">
      <c r="BP463009" s="90"/>
    </row>
    <row r="463010" spans="68:68" customFormat="1">
      <c r="BP463010" s="90"/>
    </row>
    <row r="463011" spans="68:68" customFormat="1">
      <c r="BP463011" s="90"/>
    </row>
    <row r="463012" spans="68:68" customFormat="1">
      <c r="BP463012" s="90"/>
    </row>
    <row r="463013" spans="68:68" customFormat="1">
      <c r="BP463013" s="90"/>
    </row>
    <row r="463014" spans="68:68" customFormat="1">
      <c r="BP463014" s="90"/>
    </row>
    <row r="463015" spans="68:68" customFormat="1">
      <c r="BP463015" s="90"/>
    </row>
    <row r="463016" spans="68:68" customFormat="1">
      <c r="BP463016" s="90"/>
    </row>
    <row r="463017" spans="68:68" customFormat="1">
      <c r="BP463017" s="90"/>
    </row>
    <row r="463018" spans="68:68" customFormat="1">
      <c r="BP463018" s="90"/>
    </row>
    <row r="463019" spans="68:68" customFormat="1">
      <c r="BP463019" s="90"/>
    </row>
    <row r="463020" spans="68:68" customFormat="1">
      <c r="BP463020" s="90"/>
    </row>
    <row r="463021" spans="68:68" customFormat="1">
      <c r="BP463021" s="90"/>
    </row>
    <row r="463022" spans="68:68" customFormat="1">
      <c r="BP463022" s="90"/>
    </row>
    <row r="463023" spans="68:68" customFormat="1">
      <c r="BP463023" s="90"/>
    </row>
    <row r="463024" spans="68:68" customFormat="1">
      <c r="BP463024" s="90"/>
    </row>
    <row r="463025" spans="68:68" customFormat="1">
      <c r="BP463025" s="90"/>
    </row>
    <row r="463026" spans="68:68" customFormat="1">
      <c r="BP463026" s="90"/>
    </row>
    <row r="463027" spans="68:68" customFormat="1">
      <c r="BP463027" s="90"/>
    </row>
    <row r="463028" spans="68:68" customFormat="1">
      <c r="BP463028" s="90"/>
    </row>
    <row r="463029" spans="68:68" customFormat="1">
      <c r="BP463029" s="90"/>
    </row>
    <row r="463030" spans="68:68" customFormat="1">
      <c r="BP463030" s="90"/>
    </row>
    <row r="463031" spans="68:68" customFormat="1">
      <c r="BP463031" s="90"/>
    </row>
    <row r="463032" spans="68:68" customFormat="1">
      <c r="BP463032" s="90"/>
    </row>
    <row r="463033" spans="68:68" customFormat="1">
      <c r="BP463033" s="90"/>
    </row>
    <row r="463034" spans="68:68" customFormat="1">
      <c r="BP463034" s="90"/>
    </row>
    <row r="463035" spans="68:68" customFormat="1">
      <c r="BP463035" s="90"/>
    </row>
    <row r="463036" spans="68:68" customFormat="1">
      <c r="BP463036" s="90"/>
    </row>
    <row r="463037" spans="68:68" customFormat="1">
      <c r="BP463037" s="90"/>
    </row>
    <row r="463038" spans="68:68" customFormat="1">
      <c r="BP463038" s="90"/>
    </row>
    <row r="463039" spans="68:68" customFormat="1">
      <c r="BP463039" s="90"/>
    </row>
    <row r="463040" spans="68:68" customFormat="1">
      <c r="BP463040" s="90"/>
    </row>
    <row r="463041" spans="68:68" customFormat="1">
      <c r="BP463041" s="90"/>
    </row>
    <row r="463042" spans="68:68" customFormat="1">
      <c r="BP463042" s="90"/>
    </row>
    <row r="463043" spans="68:68" customFormat="1">
      <c r="BP463043" s="90"/>
    </row>
    <row r="463044" spans="68:68" customFormat="1">
      <c r="BP463044" s="90"/>
    </row>
    <row r="463045" spans="68:68" customFormat="1">
      <c r="BP463045" s="90"/>
    </row>
    <row r="463046" spans="68:68" customFormat="1">
      <c r="BP463046" s="90"/>
    </row>
    <row r="463047" spans="68:68" customFormat="1">
      <c r="BP463047" s="90"/>
    </row>
    <row r="463048" spans="68:68" customFormat="1">
      <c r="BP463048" s="90"/>
    </row>
    <row r="463049" spans="68:68" customFormat="1">
      <c r="BP463049" s="90"/>
    </row>
    <row r="463050" spans="68:68" customFormat="1">
      <c r="BP463050" s="90"/>
    </row>
    <row r="463051" spans="68:68" customFormat="1">
      <c r="BP463051" s="90"/>
    </row>
    <row r="463052" spans="68:68" customFormat="1">
      <c r="BP463052" s="90"/>
    </row>
    <row r="463053" spans="68:68" customFormat="1">
      <c r="BP463053" s="90"/>
    </row>
    <row r="463054" spans="68:68" customFormat="1">
      <c r="BP463054" s="90"/>
    </row>
    <row r="463055" spans="68:68" customFormat="1">
      <c r="BP463055" s="90"/>
    </row>
    <row r="463056" spans="68:68" customFormat="1">
      <c r="BP463056" s="90"/>
    </row>
    <row r="463057" spans="68:68" customFormat="1">
      <c r="BP463057" s="90"/>
    </row>
    <row r="463058" spans="68:68" customFormat="1">
      <c r="BP463058" s="90"/>
    </row>
    <row r="463059" spans="68:68" customFormat="1">
      <c r="BP463059" s="90"/>
    </row>
    <row r="463060" spans="68:68" customFormat="1">
      <c r="BP463060" s="90"/>
    </row>
    <row r="463061" spans="68:68" customFormat="1">
      <c r="BP463061" s="90"/>
    </row>
    <row r="463062" spans="68:68" customFormat="1">
      <c r="BP463062" s="90"/>
    </row>
    <row r="463063" spans="68:68" customFormat="1">
      <c r="BP463063" s="90"/>
    </row>
    <row r="463064" spans="68:68" customFormat="1">
      <c r="BP463064" s="90"/>
    </row>
    <row r="463065" spans="68:68" customFormat="1">
      <c r="BP463065" s="90"/>
    </row>
    <row r="463066" spans="68:68" customFormat="1">
      <c r="BP463066" s="90"/>
    </row>
    <row r="463067" spans="68:68" customFormat="1">
      <c r="BP463067" s="90"/>
    </row>
    <row r="463068" spans="68:68" customFormat="1">
      <c r="BP463068" s="90"/>
    </row>
    <row r="463069" spans="68:68" customFormat="1">
      <c r="BP463069" s="90"/>
    </row>
    <row r="463070" spans="68:68" customFormat="1">
      <c r="BP463070" s="90"/>
    </row>
    <row r="463071" spans="68:68" customFormat="1">
      <c r="BP463071" s="90"/>
    </row>
    <row r="463072" spans="68:68" customFormat="1">
      <c r="BP463072" s="90"/>
    </row>
    <row r="463073" spans="68:68" customFormat="1">
      <c r="BP463073" s="90"/>
    </row>
    <row r="463074" spans="68:68" customFormat="1">
      <c r="BP463074" s="90"/>
    </row>
    <row r="463075" spans="68:68" customFormat="1">
      <c r="BP463075" s="90"/>
    </row>
    <row r="463076" spans="68:68" customFormat="1">
      <c r="BP463076" s="90"/>
    </row>
    <row r="463077" spans="68:68" customFormat="1">
      <c r="BP463077" s="90"/>
    </row>
    <row r="463078" spans="68:68" customFormat="1">
      <c r="BP463078" s="90"/>
    </row>
    <row r="463079" spans="68:68" customFormat="1">
      <c r="BP463079" s="90"/>
    </row>
    <row r="463080" spans="68:68" customFormat="1">
      <c r="BP463080" s="90"/>
    </row>
    <row r="463081" spans="68:68" customFormat="1">
      <c r="BP463081" s="90"/>
    </row>
    <row r="463082" spans="68:68" customFormat="1">
      <c r="BP463082" s="90"/>
    </row>
    <row r="463083" spans="68:68" customFormat="1">
      <c r="BP463083" s="90"/>
    </row>
    <row r="463084" spans="68:68" customFormat="1">
      <c r="BP463084" s="90"/>
    </row>
    <row r="463085" spans="68:68" customFormat="1">
      <c r="BP463085" s="90"/>
    </row>
    <row r="463086" spans="68:68" customFormat="1">
      <c r="BP463086" s="90"/>
    </row>
    <row r="463087" spans="68:68" customFormat="1">
      <c r="BP463087" s="90"/>
    </row>
    <row r="463088" spans="68:68" customFormat="1">
      <c r="BP463088" s="90"/>
    </row>
    <row r="463089" spans="68:68" customFormat="1">
      <c r="BP463089" s="90"/>
    </row>
    <row r="463090" spans="68:68" customFormat="1">
      <c r="BP463090" s="90"/>
    </row>
    <row r="463091" spans="68:68" customFormat="1">
      <c r="BP463091" s="90"/>
    </row>
    <row r="463092" spans="68:68" customFormat="1">
      <c r="BP463092" s="90"/>
    </row>
    <row r="463093" spans="68:68" customFormat="1">
      <c r="BP463093" s="90"/>
    </row>
    <row r="463094" spans="68:68" customFormat="1">
      <c r="BP463094" s="90"/>
    </row>
    <row r="463095" spans="68:68" customFormat="1">
      <c r="BP463095" s="90"/>
    </row>
    <row r="463096" spans="68:68" customFormat="1">
      <c r="BP463096" s="90"/>
    </row>
    <row r="463097" spans="68:68" customFormat="1">
      <c r="BP463097" s="90"/>
    </row>
    <row r="463098" spans="68:68" customFormat="1">
      <c r="BP463098" s="90"/>
    </row>
    <row r="463099" spans="68:68" customFormat="1">
      <c r="BP463099" s="90"/>
    </row>
    <row r="463100" spans="68:68" customFormat="1">
      <c r="BP463100" s="90"/>
    </row>
    <row r="463101" spans="68:68" customFormat="1">
      <c r="BP463101" s="90"/>
    </row>
    <row r="463102" spans="68:68" customFormat="1">
      <c r="BP463102" s="90"/>
    </row>
    <row r="463103" spans="68:68" customFormat="1">
      <c r="BP463103" s="90"/>
    </row>
    <row r="463104" spans="68:68" customFormat="1">
      <c r="BP463104" s="90"/>
    </row>
    <row r="463105" spans="68:68" customFormat="1">
      <c r="BP463105" s="90"/>
    </row>
    <row r="463106" spans="68:68" customFormat="1">
      <c r="BP463106" s="90"/>
    </row>
    <row r="463107" spans="68:68" customFormat="1">
      <c r="BP463107" s="90"/>
    </row>
    <row r="463108" spans="68:68" customFormat="1">
      <c r="BP463108" s="90"/>
    </row>
    <row r="463109" spans="68:68" customFormat="1">
      <c r="BP463109" s="90"/>
    </row>
    <row r="463110" spans="68:68" customFormat="1">
      <c r="BP463110" s="90"/>
    </row>
    <row r="463111" spans="68:68" customFormat="1">
      <c r="BP463111" s="90"/>
    </row>
    <row r="463112" spans="68:68" customFormat="1">
      <c r="BP463112" s="90"/>
    </row>
    <row r="463113" spans="68:68" customFormat="1">
      <c r="BP463113" s="90"/>
    </row>
    <row r="463114" spans="68:68" customFormat="1">
      <c r="BP463114" s="90"/>
    </row>
    <row r="463115" spans="68:68" customFormat="1">
      <c r="BP463115" s="90"/>
    </row>
    <row r="463116" spans="68:68" customFormat="1">
      <c r="BP463116" s="90"/>
    </row>
    <row r="463117" spans="68:68" customFormat="1">
      <c r="BP463117" s="90"/>
    </row>
    <row r="463118" spans="68:68" customFormat="1">
      <c r="BP463118" s="90"/>
    </row>
    <row r="463119" spans="68:68" customFormat="1">
      <c r="BP463119" s="90"/>
    </row>
    <row r="463120" spans="68:68" customFormat="1">
      <c r="BP463120" s="90"/>
    </row>
    <row r="463121" spans="68:68" customFormat="1">
      <c r="BP463121" s="90"/>
    </row>
    <row r="463122" spans="68:68" customFormat="1">
      <c r="BP463122" s="90"/>
    </row>
    <row r="463123" spans="68:68" customFormat="1">
      <c r="BP463123" s="90"/>
    </row>
    <row r="463124" spans="68:68" customFormat="1">
      <c r="BP463124" s="90"/>
    </row>
    <row r="463125" spans="68:68" customFormat="1">
      <c r="BP463125" s="90"/>
    </row>
    <row r="463126" spans="68:68" customFormat="1">
      <c r="BP463126" s="90"/>
    </row>
    <row r="463127" spans="68:68" customFormat="1">
      <c r="BP463127" s="90"/>
    </row>
    <row r="463128" spans="68:68" customFormat="1">
      <c r="BP463128" s="90"/>
    </row>
    <row r="463129" spans="68:68" customFormat="1">
      <c r="BP463129" s="90"/>
    </row>
    <row r="463130" spans="68:68" customFormat="1">
      <c r="BP463130" s="90"/>
    </row>
    <row r="463131" spans="68:68" customFormat="1">
      <c r="BP463131" s="90"/>
    </row>
    <row r="463132" spans="68:68" customFormat="1">
      <c r="BP463132" s="90"/>
    </row>
    <row r="463133" spans="68:68" customFormat="1">
      <c r="BP463133" s="90"/>
    </row>
    <row r="463134" spans="68:68" customFormat="1">
      <c r="BP463134" s="90"/>
    </row>
    <row r="463135" spans="68:68" customFormat="1">
      <c r="BP463135" s="90"/>
    </row>
    <row r="463136" spans="68:68" customFormat="1">
      <c r="BP463136" s="90"/>
    </row>
    <row r="463137" spans="68:68" customFormat="1">
      <c r="BP463137" s="90"/>
    </row>
    <row r="463138" spans="68:68" customFormat="1">
      <c r="BP463138" s="90"/>
    </row>
    <row r="463139" spans="68:68" customFormat="1">
      <c r="BP463139" s="90"/>
    </row>
    <row r="463140" spans="68:68" customFormat="1">
      <c r="BP463140" s="90"/>
    </row>
    <row r="463141" spans="68:68" customFormat="1">
      <c r="BP463141" s="90"/>
    </row>
    <row r="463142" spans="68:68" customFormat="1">
      <c r="BP463142" s="90"/>
    </row>
    <row r="463143" spans="68:68" customFormat="1">
      <c r="BP463143" s="90"/>
    </row>
    <row r="463144" spans="68:68" customFormat="1">
      <c r="BP463144" s="90"/>
    </row>
    <row r="463145" spans="68:68" customFormat="1">
      <c r="BP463145" s="90"/>
    </row>
    <row r="463146" spans="68:68" customFormat="1">
      <c r="BP463146" s="90"/>
    </row>
    <row r="463147" spans="68:68" customFormat="1">
      <c r="BP463147" s="90"/>
    </row>
    <row r="463148" spans="68:68" customFormat="1">
      <c r="BP463148" s="90"/>
    </row>
    <row r="463149" spans="68:68" customFormat="1">
      <c r="BP463149" s="90"/>
    </row>
    <row r="463150" spans="68:68" customFormat="1">
      <c r="BP463150" s="90"/>
    </row>
    <row r="463151" spans="68:68" customFormat="1">
      <c r="BP463151" s="90"/>
    </row>
    <row r="463152" spans="68:68" customFormat="1">
      <c r="BP463152" s="90"/>
    </row>
    <row r="463153" spans="68:68" customFormat="1">
      <c r="BP463153" s="90"/>
    </row>
    <row r="463154" spans="68:68" customFormat="1">
      <c r="BP463154" s="90"/>
    </row>
    <row r="463155" spans="68:68" customFormat="1">
      <c r="BP463155" s="90"/>
    </row>
    <row r="463156" spans="68:68" customFormat="1">
      <c r="BP463156" s="90"/>
    </row>
    <row r="463157" spans="68:68" customFormat="1">
      <c r="BP463157" s="90"/>
    </row>
    <row r="463158" spans="68:68" customFormat="1">
      <c r="BP463158" s="90"/>
    </row>
    <row r="463159" spans="68:68" customFormat="1">
      <c r="BP463159" s="90"/>
    </row>
    <row r="463160" spans="68:68" customFormat="1">
      <c r="BP463160" s="90"/>
    </row>
    <row r="463161" spans="68:68" customFormat="1">
      <c r="BP463161" s="90"/>
    </row>
    <row r="463162" spans="68:68" customFormat="1">
      <c r="BP463162" s="90"/>
    </row>
    <row r="463163" spans="68:68" customFormat="1">
      <c r="BP463163" s="90"/>
    </row>
    <row r="463164" spans="68:68" customFormat="1">
      <c r="BP463164" s="90"/>
    </row>
    <row r="463165" spans="68:68" customFormat="1">
      <c r="BP463165" s="90"/>
    </row>
    <row r="463166" spans="68:68" customFormat="1">
      <c r="BP463166" s="90"/>
    </row>
    <row r="463167" spans="68:68" customFormat="1">
      <c r="BP463167" s="90"/>
    </row>
    <row r="463168" spans="68:68" customFormat="1">
      <c r="BP463168" s="90"/>
    </row>
    <row r="463169" spans="68:68" customFormat="1">
      <c r="BP463169" s="90"/>
    </row>
    <row r="463170" spans="68:68" customFormat="1">
      <c r="BP463170" s="90"/>
    </row>
    <row r="463171" spans="68:68" customFormat="1">
      <c r="BP463171" s="90"/>
    </row>
    <row r="463172" spans="68:68" customFormat="1">
      <c r="BP463172" s="90"/>
    </row>
    <row r="463173" spans="68:68" customFormat="1">
      <c r="BP463173" s="90"/>
    </row>
    <row r="463174" spans="68:68" customFormat="1">
      <c r="BP463174" s="90"/>
    </row>
    <row r="463175" spans="68:68" customFormat="1">
      <c r="BP463175" s="90"/>
    </row>
    <row r="463176" spans="68:68" customFormat="1">
      <c r="BP463176" s="90"/>
    </row>
    <row r="463177" spans="68:68" customFormat="1">
      <c r="BP463177" s="90"/>
    </row>
    <row r="463178" spans="68:68" customFormat="1">
      <c r="BP463178" s="90"/>
    </row>
    <row r="463179" spans="68:68" customFormat="1">
      <c r="BP463179" s="90"/>
    </row>
    <row r="463180" spans="68:68" customFormat="1">
      <c r="BP463180" s="90"/>
    </row>
    <row r="463181" spans="68:68" customFormat="1">
      <c r="BP463181" s="90"/>
    </row>
    <row r="463182" spans="68:68" customFormat="1">
      <c r="BP463182" s="90"/>
    </row>
    <row r="463183" spans="68:68" customFormat="1">
      <c r="BP463183" s="90"/>
    </row>
    <row r="463184" spans="68:68" customFormat="1">
      <c r="BP463184" s="90"/>
    </row>
    <row r="463185" spans="68:68" customFormat="1">
      <c r="BP463185" s="90"/>
    </row>
    <row r="463186" spans="68:68" customFormat="1">
      <c r="BP463186" s="90"/>
    </row>
    <row r="463187" spans="68:68" customFormat="1">
      <c r="BP463187" s="90"/>
    </row>
    <row r="463188" spans="68:68" customFormat="1">
      <c r="BP463188" s="90"/>
    </row>
    <row r="463189" spans="68:68" customFormat="1">
      <c r="BP463189" s="90"/>
    </row>
    <row r="463190" spans="68:68" customFormat="1">
      <c r="BP463190" s="90"/>
    </row>
    <row r="463191" spans="68:68" customFormat="1">
      <c r="BP463191" s="90"/>
    </row>
    <row r="463192" spans="68:68" customFormat="1">
      <c r="BP463192" s="90"/>
    </row>
    <row r="463193" spans="68:68" customFormat="1">
      <c r="BP463193" s="90"/>
    </row>
    <row r="463194" spans="68:68" customFormat="1">
      <c r="BP463194" s="90"/>
    </row>
    <row r="463195" spans="68:68" customFormat="1">
      <c r="BP463195" s="90"/>
    </row>
    <row r="463196" spans="68:68" customFormat="1">
      <c r="BP463196" s="90"/>
    </row>
    <row r="463197" spans="68:68" customFormat="1">
      <c r="BP463197" s="90"/>
    </row>
    <row r="463198" spans="68:68" customFormat="1">
      <c r="BP463198" s="90"/>
    </row>
    <row r="463199" spans="68:68" customFormat="1">
      <c r="BP463199" s="90"/>
    </row>
    <row r="463200" spans="68:68" customFormat="1">
      <c r="BP463200" s="90"/>
    </row>
    <row r="463201" spans="68:68" customFormat="1">
      <c r="BP463201" s="90"/>
    </row>
    <row r="463202" spans="68:68" customFormat="1">
      <c r="BP463202" s="90"/>
    </row>
    <row r="463203" spans="68:68" customFormat="1">
      <c r="BP463203" s="90"/>
    </row>
    <row r="463204" spans="68:68" customFormat="1">
      <c r="BP463204" s="90"/>
    </row>
    <row r="463205" spans="68:68" customFormat="1">
      <c r="BP463205" s="90"/>
    </row>
    <row r="463206" spans="68:68" customFormat="1">
      <c r="BP463206" s="90"/>
    </row>
    <row r="463207" spans="68:68" customFormat="1">
      <c r="BP463207" s="90"/>
    </row>
    <row r="463208" spans="68:68" customFormat="1">
      <c r="BP463208" s="90"/>
    </row>
    <row r="463209" spans="68:68" customFormat="1">
      <c r="BP463209" s="90"/>
    </row>
    <row r="463210" spans="68:68" customFormat="1">
      <c r="BP463210" s="90"/>
    </row>
    <row r="463211" spans="68:68" customFormat="1">
      <c r="BP463211" s="90"/>
    </row>
    <row r="463212" spans="68:68" customFormat="1">
      <c r="BP463212" s="90"/>
    </row>
    <row r="463213" spans="68:68" customFormat="1">
      <c r="BP463213" s="90"/>
    </row>
    <row r="463214" spans="68:68" customFormat="1">
      <c r="BP463214" s="90"/>
    </row>
    <row r="463215" spans="68:68" customFormat="1">
      <c r="BP463215" s="90"/>
    </row>
    <row r="463216" spans="68:68" customFormat="1">
      <c r="BP463216" s="90"/>
    </row>
    <row r="463217" spans="68:68" customFormat="1">
      <c r="BP463217" s="90"/>
    </row>
    <row r="463218" spans="68:68" customFormat="1">
      <c r="BP463218" s="90"/>
    </row>
    <row r="463219" spans="68:68" customFormat="1">
      <c r="BP463219" s="90"/>
    </row>
    <row r="463220" spans="68:68" customFormat="1">
      <c r="BP463220" s="90"/>
    </row>
    <row r="463221" spans="68:68" customFormat="1">
      <c r="BP463221" s="90"/>
    </row>
    <row r="463222" spans="68:68" customFormat="1">
      <c r="BP463222" s="90"/>
    </row>
    <row r="463223" spans="68:68" customFormat="1">
      <c r="BP463223" s="90"/>
    </row>
    <row r="463224" spans="68:68" customFormat="1">
      <c r="BP463224" s="90"/>
    </row>
    <row r="463225" spans="68:68" customFormat="1">
      <c r="BP463225" s="90"/>
    </row>
    <row r="463226" spans="68:68" customFormat="1">
      <c r="BP463226" s="90"/>
    </row>
    <row r="463227" spans="68:68" customFormat="1">
      <c r="BP463227" s="90"/>
    </row>
    <row r="463228" spans="68:68" customFormat="1">
      <c r="BP463228" s="90"/>
    </row>
    <row r="463229" spans="68:68" customFormat="1">
      <c r="BP463229" s="90"/>
    </row>
    <row r="463230" spans="68:68" customFormat="1">
      <c r="BP463230" s="90"/>
    </row>
    <row r="463231" spans="68:68" customFormat="1">
      <c r="BP463231" s="90"/>
    </row>
    <row r="463232" spans="68:68" customFormat="1">
      <c r="BP463232" s="90"/>
    </row>
    <row r="463233" spans="68:68" customFormat="1">
      <c r="BP463233" s="90"/>
    </row>
    <row r="463234" spans="68:68" customFormat="1">
      <c r="BP463234" s="90"/>
    </row>
    <row r="463235" spans="68:68" customFormat="1">
      <c r="BP463235" s="90"/>
    </row>
    <row r="463236" spans="68:68" customFormat="1">
      <c r="BP463236" s="90"/>
    </row>
    <row r="463237" spans="68:68" customFormat="1">
      <c r="BP463237" s="90"/>
    </row>
    <row r="463238" spans="68:68" customFormat="1">
      <c r="BP463238" s="90"/>
    </row>
    <row r="463239" spans="68:68" customFormat="1">
      <c r="BP463239" s="90"/>
    </row>
    <row r="463240" spans="68:68" customFormat="1">
      <c r="BP463240" s="90"/>
    </row>
    <row r="463241" spans="68:68" customFormat="1">
      <c r="BP463241" s="90"/>
    </row>
    <row r="463242" spans="68:68" customFormat="1">
      <c r="BP463242" s="90"/>
    </row>
    <row r="463243" spans="68:68" customFormat="1">
      <c r="BP463243" s="90"/>
    </row>
    <row r="463244" spans="68:68" customFormat="1">
      <c r="BP463244" s="90"/>
    </row>
    <row r="463245" spans="68:68" customFormat="1">
      <c r="BP463245" s="90"/>
    </row>
    <row r="463246" spans="68:68" customFormat="1">
      <c r="BP463246" s="90"/>
    </row>
    <row r="463247" spans="68:68" customFormat="1">
      <c r="BP463247" s="90"/>
    </row>
    <row r="463248" spans="68:68" customFormat="1">
      <c r="BP463248" s="90"/>
    </row>
    <row r="463249" spans="68:68" customFormat="1">
      <c r="BP463249" s="90"/>
    </row>
    <row r="463250" spans="68:68" customFormat="1">
      <c r="BP463250" s="90"/>
    </row>
    <row r="463251" spans="68:68" customFormat="1">
      <c r="BP463251" s="90"/>
    </row>
    <row r="463252" spans="68:68" customFormat="1">
      <c r="BP463252" s="90"/>
    </row>
    <row r="463253" spans="68:68" customFormat="1">
      <c r="BP463253" s="90"/>
    </row>
    <row r="463254" spans="68:68" customFormat="1">
      <c r="BP463254" s="90"/>
    </row>
    <row r="463255" spans="68:68" customFormat="1">
      <c r="BP463255" s="90"/>
    </row>
    <row r="463256" spans="68:68" customFormat="1">
      <c r="BP463256" s="90"/>
    </row>
    <row r="463257" spans="68:68" customFormat="1">
      <c r="BP463257" s="90"/>
    </row>
    <row r="463258" spans="68:68" customFormat="1">
      <c r="BP463258" s="90"/>
    </row>
    <row r="463259" spans="68:68" customFormat="1">
      <c r="BP463259" s="90"/>
    </row>
    <row r="463260" spans="68:68" customFormat="1">
      <c r="BP463260" s="90"/>
    </row>
    <row r="463261" spans="68:68" customFormat="1">
      <c r="BP463261" s="90"/>
    </row>
    <row r="463262" spans="68:68" customFormat="1">
      <c r="BP463262" s="90"/>
    </row>
    <row r="463263" spans="68:68" customFormat="1">
      <c r="BP463263" s="90"/>
    </row>
    <row r="463264" spans="68:68" customFormat="1">
      <c r="BP463264" s="90"/>
    </row>
    <row r="463265" spans="68:68" customFormat="1">
      <c r="BP463265" s="90"/>
    </row>
    <row r="463266" spans="68:68" customFormat="1">
      <c r="BP463266" s="90"/>
    </row>
    <row r="463267" spans="68:68" customFormat="1">
      <c r="BP463267" s="90"/>
    </row>
    <row r="463268" spans="68:68" customFormat="1">
      <c r="BP463268" s="90"/>
    </row>
    <row r="463269" spans="68:68" customFormat="1">
      <c r="BP463269" s="90"/>
    </row>
    <row r="463270" spans="68:68" customFormat="1">
      <c r="BP463270" s="90"/>
    </row>
    <row r="463271" spans="68:68" customFormat="1">
      <c r="BP463271" s="90"/>
    </row>
    <row r="463272" spans="68:68" customFormat="1">
      <c r="BP463272" s="90"/>
    </row>
    <row r="463273" spans="68:68" customFormat="1">
      <c r="BP463273" s="90"/>
    </row>
    <row r="463274" spans="68:68" customFormat="1">
      <c r="BP463274" s="90"/>
    </row>
    <row r="463275" spans="68:68" customFormat="1">
      <c r="BP463275" s="90"/>
    </row>
    <row r="463276" spans="68:68" customFormat="1">
      <c r="BP463276" s="90"/>
    </row>
    <row r="463277" spans="68:68" customFormat="1">
      <c r="BP463277" s="90"/>
    </row>
    <row r="463278" spans="68:68" customFormat="1">
      <c r="BP463278" s="90"/>
    </row>
    <row r="463279" spans="68:68" customFormat="1">
      <c r="BP463279" s="90"/>
    </row>
    <row r="463280" spans="68:68" customFormat="1">
      <c r="BP463280" s="90"/>
    </row>
    <row r="463281" spans="68:68" customFormat="1">
      <c r="BP463281" s="90"/>
    </row>
    <row r="463282" spans="68:68" customFormat="1">
      <c r="BP463282" s="90"/>
    </row>
    <row r="463283" spans="68:68" customFormat="1">
      <c r="BP463283" s="90"/>
    </row>
    <row r="463284" spans="68:68" customFormat="1">
      <c r="BP463284" s="90"/>
    </row>
    <row r="463285" spans="68:68" customFormat="1">
      <c r="BP463285" s="90"/>
    </row>
    <row r="463286" spans="68:68" customFormat="1">
      <c r="BP463286" s="90"/>
    </row>
    <row r="463287" spans="68:68" customFormat="1">
      <c r="BP463287" s="90"/>
    </row>
    <row r="463288" spans="68:68" customFormat="1">
      <c r="BP463288" s="90"/>
    </row>
    <row r="463289" spans="68:68" customFormat="1">
      <c r="BP463289" s="90"/>
    </row>
    <row r="463290" spans="68:68" customFormat="1">
      <c r="BP463290" s="90"/>
    </row>
    <row r="463291" spans="68:68" customFormat="1">
      <c r="BP463291" s="90"/>
    </row>
    <row r="463292" spans="68:68" customFormat="1">
      <c r="BP463292" s="90"/>
    </row>
    <row r="463293" spans="68:68" customFormat="1">
      <c r="BP463293" s="90"/>
    </row>
    <row r="463294" spans="68:68" customFormat="1">
      <c r="BP463294" s="90"/>
    </row>
    <row r="463295" spans="68:68" customFormat="1">
      <c r="BP463295" s="90"/>
    </row>
    <row r="463296" spans="68:68" customFormat="1">
      <c r="BP463296" s="90"/>
    </row>
    <row r="463297" spans="68:68" customFormat="1">
      <c r="BP463297" s="90"/>
    </row>
    <row r="463298" spans="68:68" customFormat="1">
      <c r="BP463298" s="90"/>
    </row>
    <row r="463299" spans="68:68" customFormat="1">
      <c r="BP463299" s="90"/>
    </row>
    <row r="463300" spans="68:68" customFormat="1">
      <c r="BP463300" s="90"/>
    </row>
    <row r="463301" spans="68:68" customFormat="1">
      <c r="BP463301" s="90"/>
    </row>
    <row r="463302" spans="68:68" customFormat="1">
      <c r="BP463302" s="90"/>
    </row>
    <row r="463303" spans="68:68" customFormat="1">
      <c r="BP463303" s="90"/>
    </row>
    <row r="463304" spans="68:68" customFormat="1">
      <c r="BP463304" s="90"/>
    </row>
    <row r="463305" spans="68:68" customFormat="1">
      <c r="BP463305" s="90"/>
    </row>
    <row r="463306" spans="68:68" customFormat="1">
      <c r="BP463306" s="90"/>
    </row>
    <row r="463307" spans="68:68" customFormat="1">
      <c r="BP463307" s="90"/>
    </row>
    <row r="463308" spans="68:68" customFormat="1">
      <c r="BP463308" s="90"/>
    </row>
    <row r="463309" spans="68:68" customFormat="1">
      <c r="BP463309" s="90"/>
    </row>
    <row r="463310" spans="68:68" customFormat="1">
      <c r="BP463310" s="90"/>
    </row>
    <row r="463311" spans="68:68" customFormat="1">
      <c r="BP463311" s="90"/>
    </row>
    <row r="463312" spans="68:68" customFormat="1">
      <c r="BP463312" s="90"/>
    </row>
    <row r="463313" spans="68:68" customFormat="1">
      <c r="BP463313" s="90"/>
    </row>
    <row r="463314" spans="68:68" customFormat="1">
      <c r="BP463314" s="90"/>
    </row>
    <row r="463315" spans="68:68" customFormat="1">
      <c r="BP463315" s="90"/>
    </row>
    <row r="463316" spans="68:68" customFormat="1">
      <c r="BP463316" s="90"/>
    </row>
    <row r="463317" spans="68:68" customFormat="1">
      <c r="BP463317" s="90"/>
    </row>
    <row r="463318" spans="68:68" customFormat="1">
      <c r="BP463318" s="90"/>
    </row>
    <row r="463319" spans="68:68" customFormat="1">
      <c r="BP463319" s="90"/>
    </row>
    <row r="463320" spans="68:68" customFormat="1">
      <c r="BP463320" s="90"/>
    </row>
    <row r="463321" spans="68:68" customFormat="1">
      <c r="BP463321" s="90"/>
    </row>
    <row r="463322" spans="68:68" customFormat="1">
      <c r="BP463322" s="90"/>
    </row>
    <row r="463323" spans="68:68" customFormat="1">
      <c r="BP463323" s="90"/>
    </row>
    <row r="463324" spans="68:68" customFormat="1">
      <c r="BP463324" s="90"/>
    </row>
    <row r="463325" spans="68:68" customFormat="1">
      <c r="BP463325" s="90"/>
    </row>
    <row r="463326" spans="68:68" customFormat="1">
      <c r="BP463326" s="90"/>
    </row>
    <row r="463327" spans="68:68" customFormat="1">
      <c r="BP463327" s="90"/>
    </row>
    <row r="463328" spans="68:68" customFormat="1">
      <c r="BP463328" s="90"/>
    </row>
    <row r="463329" spans="68:68" customFormat="1">
      <c r="BP463329" s="90"/>
    </row>
    <row r="463330" spans="68:68" customFormat="1">
      <c r="BP463330" s="90"/>
    </row>
    <row r="463331" spans="68:68" customFormat="1">
      <c r="BP463331" s="90"/>
    </row>
    <row r="463332" spans="68:68" customFormat="1">
      <c r="BP463332" s="90"/>
    </row>
    <row r="463333" spans="68:68" customFormat="1">
      <c r="BP463333" s="90"/>
    </row>
    <row r="463334" spans="68:68" customFormat="1">
      <c r="BP463334" s="90"/>
    </row>
    <row r="463335" spans="68:68" customFormat="1">
      <c r="BP463335" s="90"/>
    </row>
    <row r="463336" spans="68:68" customFormat="1">
      <c r="BP463336" s="90"/>
    </row>
    <row r="463337" spans="68:68" customFormat="1">
      <c r="BP463337" s="90"/>
    </row>
    <row r="463338" spans="68:68" customFormat="1">
      <c r="BP463338" s="90"/>
    </row>
    <row r="463339" spans="68:68" customFormat="1">
      <c r="BP463339" s="90"/>
    </row>
    <row r="463340" spans="68:68" customFormat="1">
      <c r="BP463340" s="90"/>
    </row>
    <row r="463341" spans="68:68" customFormat="1">
      <c r="BP463341" s="90"/>
    </row>
    <row r="463342" spans="68:68" customFormat="1">
      <c r="BP463342" s="90"/>
    </row>
    <row r="463343" spans="68:68" customFormat="1">
      <c r="BP463343" s="90"/>
    </row>
    <row r="463344" spans="68:68" customFormat="1">
      <c r="BP463344" s="90"/>
    </row>
    <row r="463345" spans="68:68" customFormat="1">
      <c r="BP463345" s="90"/>
    </row>
    <row r="463346" spans="68:68" customFormat="1">
      <c r="BP463346" s="90"/>
    </row>
    <row r="463347" spans="68:68" customFormat="1">
      <c r="BP463347" s="90"/>
    </row>
    <row r="463348" spans="68:68" customFormat="1">
      <c r="BP463348" s="90"/>
    </row>
    <row r="463349" spans="68:68" customFormat="1">
      <c r="BP463349" s="90"/>
    </row>
    <row r="463350" spans="68:68" customFormat="1">
      <c r="BP463350" s="90"/>
    </row>
    <row r="463351" spans="68:68" customFormat="1">
      <c r="BP463351" s="90"/>
    </row>
    <row r="463352" spans="68:68" customFormat="1">
      <c r="BP463352" s="90"/>
    </row>
    <row r="463353" spans="68:68" customFormat="1">
      <c r="BP463353" s="90"/>
    </row>
    <row r="463354" spans="68:68" customFormat="1">
      <c r="BP463354" s="90"/>
    </row>
    <row r="463355" spans="68:68" customFormat="1">
      <c r="BP463355" s="90"/>
    </row>
    <row r="463356" spans="68:68" customFormat="1">
      <c r="BP463356" s="90"/>
    </row>
    <row r="463357" spans="68:68" customFormat="1">
      <c r="BP463357" s="90"/>
    </row>
    <row r="463358" spans="68:68" customFormat="1">
      <c r="BP463358" s="90"/>
    </row>
    <row r="463359" spans="68:68" customFormat="1">
      <c r="BP463359" s="90"/>
    </row>
    <row r="463360" spans="68:68" customFormat="1">
      <c r="BP463360" s="90"/>
    </row>
    <row r="463361" spans="68:68" customFormat="1">
      <c r="BP463361" s="90"/>
    </row>
    <row r="463362" spans="68:68" customFormat="1">
      <c r="BP463362" s="90"/>
    </row>
    <row r="463363" spans="68:68" customFormat="1">
      <c r="BP463363" s="90"/>
    </row>
    <row r="463364" spans="68:68" customFormat="1">
      <c r="BP463364" s="90"/>
    </row>
    <row r="463365" spans="68:68" customFormat="1">
      <c r="BP463365" s="90"/>
    </row>
    <row r="463366" spans="68:68" customFormat="1">
      <c r="BP463366" s="90"/>
    </row>
    <row r="463367" spans="68:68" customFormat="1">
      <c r="BP463367" s="90"/>
    </row>
    <row r="463368" spans="68:68" customFormat="1">
      <c r="BP463368" s="90"/>
    </row>
    <row r="463369" spans="68:68" customFormat="1">
      <c r="BP463369" s="90"/>
    </row>
    <row r="463370" spans="68:68" customFormat="1">
      <c r="BP463370" s="90"/>
    </row>
    <row r="463371" spans="68:68" customFormat="1">
      <c r="BP463371" s="90"/>
    </row>
    <row r="463372" spans="68:68" customFormat="1">
      <c r="BP463372" s="90"/>
    </row>
    <row r="463373" spans="68:68" customFormat="1">
      <c r="BP463373" s="90"/>
    </row>
    <row r="463374" spans="68:68" customFormat="1">
      <c r="BP463374" s="90"/>
    </row>
    <row r="463375" spans="68:68" customFormat="1">
      <c r="BP463375" s="90"/>
    </row>
    <row r="463376" spans="68:68" customFormat="1">
      <c r="BP463376" s="90"/>
    </row>
    <row r="463377" spans="68:68" customFormat="1">
      <c r="BP463377" s="90"/>
    </row>
    <row r="463378" spans="68:68" customFormat="1">
      <c r="BP463378" s="90"/>
    </row>
    <row r="463379" spans="68:68" customFormat="1">
      <c r="BP463379" s="90"/>
    </row>
    <row r="463380" spans="68:68" customFormat="1">
      <c r="BP463380" s="90"/>
    </row>
    <row r="463381" spans="68:68" customFormat="1">
      <c r="BP463381" s="90"/>
    </row>
    <row r="463382" spans="68:68" customFormat="1">
      <c r="BP463382" s="90"/>
    </row>
    <row r="463383" spans="68:68" customFormat="1">
      <c r="BP463383" s="90"/>
    </row>
    <row r="463384" spans="68:68" customFormat="1">
      <c r="BP463384" s="90"/>
    </row>
    <row r="463385" spans="68:68" customFormat="1">
      <c r="BP463385" s="90"/>
    </row>
    <row r="463386" spans="68:68" customFormat="1">
      <c r="BP463386" s="90"/>
    </row>
    <row r="463387" spans="68:68" customFormat="1">
      <c r="BP463387" s="90"/>
    </row>
    <row r="463388" spans="68:68" customFormat="1">
      <c r="BP463388" s="90"/>
    </row>
    <row r="463389" spans="68:68" customFormat="1">
      <c r="BP463389" s="90"/>
    </row>
    <row r="463390" spans="68:68" customFormat="1">
      <c r="BP463390" s="90"/>
    </row>
    <row r="463391" spans="68:68" customFormat="1">
      <c r="BP463391" s="90"/>
    </row>
    <row r="463392" spans="68:68" customFormat="1">
      <c r="BP463392" s="90"/>
    </row>
    <row r="463393" spans="68:68" customFormat="1">
      <c r="BP463393" s="90"/>
    </row>
    <row r="463394" spans="68:68" customFormat="1">
      <c r="BP463394" s="90"/>
    </row>
    <row r="463395" spans="68:68" customFormat="1">
      <c r="BP463395" s="90"/>
    </row>
    <row r="463396" spans="68:68" customFormat="1">
      <c r="BP463396" s="90"/>
    </row>
    <row r="463397" spans="68:68" customFormat="1">
      <c r="BP463397" s="90"/>
    </row>
    <row r="463398" spans="68:68" customFormat="1">
      <c r="BP463398" s="90"/>
    </row>
    <row r="463399" spans="68:68" customFormat="1">
      <c r="BP463399" s="90"/>
    </row>
    <row r="463400" spans="68:68" customFormat="1">
      <c r="BP463400" s="90"/>
    </row>
    <row r="463401" spans="68:68" customFormat="1">
      <c r="BP463401" s="90"/>
    </row>
    <row r="463402" spans="68:68" customFormat="1">
      <c r="BP463402" s="90"/>
    </row>
    <row r="463403" spans="68:68" customFormat="1">
      <c r="BP463403" s="90"/>
    </row>
    <row r="463404" spans="68:68" customFormat="1">
      <c r="BP463404" s="90"/>
    </row>
    <row r="463405" spans="68:68" customFormat="1">
      <c r="BP463405" s="90"/>
    </row>
    <row r="463406" spans="68:68" customFormat="1">
      <c r="BP463406" s="90"/>
    </row>
    <row r="463407" spans="68:68" customFormat="1">
      <c r="BP463407" s="90"/>
    </row>
    <row r="463408" spans="68:68" customFormat="1">
      <c r="BP463408" s="90"/>
    </row>
    <row r="463409" spans="68:68" customFormat="1">
      <c r="BP463409" s="90"/>
    </row>
    <row r="463410" spans="68:68" customFormat="1">
      <c r="BP463410" s="90"/>
    </row>
    <row r="463411" spans="68:68" customFormat="1">
      <c r="BP463411" s="90"/>
    </row>
    <row r="463412" spans="68:68" customFormat="1">
      <c r="BP463412" s="90"/>
    </row>
    <row r="463413" spans="68:68" customFormat="1">
      <c r="BP463413" s="90"/>
    </row>
    <row r="463414" spans="68:68" customFormat="1">
      <c r="BP463414" s="90"/>
    </row>
    <row r="463415" spans="68:68" customFormat="1">
      <c r="BP463415" s="90"/>
    </row>
    <row r="463416" spans="68:68" customFormat="1">
      <c r="BP463416" s="90"/>
    </row>
    <row r="463417" spans="68:68" customFormat="1">
      <c r="BP463417" s="90"/>
    </row>
    <row r="463418" spans="68:68" customFormat="1">
      <c r="BP463418" s="90"/>
    </row>
    <row r="463419" spans="68:68" customFormat="1">
      <c r="BP463419" s="90"/>
    </row>
    <row r="463420" spans="68:68" customFormat="1">
      <c r="BP463420" s="90"/>
    </row>
    <row r="463421" spans="68:68" customFormat="1">
      <c r="BP463421" s="90"/>
    </row>
    <row r="463422" spans="68:68" customFormat="1">
      <c r="BP463422" s="90"/>
    </row>
    <row r="463423" spans="68:68" customFormat="1">
      <c r="BP463423" s="90"/>
    </row>
    <row r="463424" spans="68:68" customFormat="1">
      <c r="BP463424" s="90"/>
    </row>
    <row r="463425" spans="68:68" customFormat="1">
      <c r="BP463425" s="90"/>
    </row>
    <row r="463426" spans="68:68" customFormat="1">
      <c r="BP463426" s="90"/>
    </row>
    <row r="463427" spans="68:68" customFormat="1">
      <c r="BP463427" s="90"/>
    </row>
    <row r="463428" spans="68:68" customFormat="1">
      <c r="BP463428" s="90"/>
    </row>
    <row r="463429" spans="68:68" customFormat="1">
      <c r="BP463429" s="90"/>
    </row>
    <row r="463430" spans="68:68" customFormat="1">
      <c r="BP463430" s="90"/>
    </row>
    <row r="463431" spans="68:68" customFormat="1">
      <c r="BP463431" s="90"/>
    </row>
    <row r="463432" spans="68:68" customFormat="1">
      <c r="BP463432" s="90"/>
    </row>
    <row r="463433" spans="68:68" customFormat="1">
      <c r="BP463433" s="90"/>
    </row>
    <row r="463434" spans="68:68" customFormat="1">
      <c r="BP463434" s="90"/>
    </row>
    <row r="463435" spans="68:68" customFormat="1">
      <c r="BP463435" s="90"/>
    </row>
    <row r="463436" spans="68:68" customFormat="1">
      <c r="BP463436" s="90"/>
    </row>
    <row r="463437" spans="68:68" customFormat="1">
      <c r="BP463437" s="90"/>
    </row>
    <row r="463438" spans="68:68" customFormat="1">
      <c r="BP463438" s="90"/>
    </row>
    <row r="463439" spans="68:68" customFormat="1">
      <c r="BP463439" s="90"/>
    </row>
    <row r="463440" spans="68:68" customFormat="1">
      <c r="BP463440" s="90"/>
    </row>
    <row r="463441" spans="68:68" customFormat="1">
      <c r="BP463441" s="90"/>
    </row>
    <row r="463442" spans="68:68" customFormat="1">
      <c r="BP463442" s="90"/>
    </row>
    <row r="463443" spans="68:68" customFormat="1">
      <c r="BP463443" s="90"/>
    </row>
    <row r="463444" spans="68:68" customFormat="1">
      <c r="BP463444" s="90"/>
    </row>
    <row r="463445" spans="68:68" customFormat="1">
      <c r="BP463445" s="90"/>
    </row>
    <row r="463446" spans="68:68" customFormat="1">
      <c r="BP463446" s="90"/>
    </row>
    <row r="463447" spans="68:68" customFormat="1">
      <c r="BP463447" s="90"/>
    </row>
    <row r="463448" spans="68:68" customFormat="1">
      <c r="BP463448" s="90"/>
    </row>
    <row r="463449" spans="68:68" customFormat="1">
      <c r="BP463449" s="90"/>
    </row>
    <row r="463450" spans="68:68" customFormat="1">
      <c r="BP463450" s="90"/>
    </row>
    <row r="463451" spans="68:68" customFormat="1">
      <c r="BP463451" s="90"/>
    </row>
    <row r="463452" spans="68:68" customFormat="1">
      <c r="BP463452" s="90"/>
    </row>
    <row r="463453" spans="68:68" customFormat="1">
      <c r="BP463453" s="90"/>
    </row>
    <row r="463454" spans="68:68" customFormat="1">
      <c r="BP463454" s="90"/>
    </row>
    <row r="463455" spans="68:68" customFormat="1">
      <c r="BP463455" s="90"/>
    </row>
    <row r="463456" spans="68:68" customFormat="1">
      <c r="BP463456" s="90"/>
    </row>
    <row r="463457" spans="68:68" customFormat="1">
      <c r="BP463457" s="90"/>
    </row>
    <row r="463458" spans="68:68" customFormat="1">
      <c r="BP463458" s="90"/>
    </row>
    <row r="463459" spans="68:68" customFormat="1">
      <c r="BP463459" s="90"/>
    </row>
    <row r="463460" spans="68:68" customFormat="1">
      <c r="BP463460" s="90"/>
    </row>
    <row r="463461" spans="68:68" customFormat="1">
      <c r="BP463461" s="90"/>
    </row>
    <row r="463462" spans="68:68" customFormat="1">
      <c r="BP463462" s="90"/>
    </row>
    <row r="463463" spans="68:68" customFormat="1">
      <c r="BP463463" s="90"/>
    </row>
    <row r="463464" spans="68:68" customFormat="1">
      <c r="BP463464" s="90"/>
    </row>
    <row r="463465" spans="68:68" customFormat="1">
      <c r="BP463465" s="90"/>
    </row>
    <row r="463466" spans="68:68" customFormat="1">
      <c r="BP463466" s="90"/>
    </row>
    <row r="463467" spans="68:68" customFormat="1">
      <c r="BP463467" s="90"/>
    </row>
    <row r="463468" spans="68:68" customFormat="1">
      <c r="BP463468" s="90"/>
    </row>
    <row r="463469" spans="68:68" customFormat="1">
      <c r="BP463469" s="90"/>
    </row>
    <row r="463470" spans="68:68" customFormat="1">
      <c r="BP463470" s="90"/>
    </row>
    <row r="463471" spans="68:68" customFormat="1">
      <c r="BP463471" s="90"/>
    </row>
    <row r="463472" spans="68:68" customFormat="1">
      <c r="BP463472" s="90"/>
    </row>
    <row r="463473" spans="68:68" customFormat="1">
      <c r="BP463473" s="90"/>
    </row>
    <row r="463474" spans="68:68" customFormat="1">
      <c r="BP463474" s="90"/>
    </row>
    <row r="463475" spans="68:68" customFormat="1">
      <c r="BP463475" s="90"/>
    </row>
    <row r="463476" spans="68:68" customFormat="1">
      <c r="BP463476" s="90"/>
    </row>
    <row r="463477" spans="68:68" customFormat="1">
      <c r="BP463477" s="90"/>
    </row>
    <row r="463478" spans="68:68" customFormat="1">
      <c r="BP463478" s="90"/>
    </row>
    <row r="463479" spans="68:68" customFormat="1">
      <c r="BP463479" s="90"/>
    </row>
    <row r="463480" spans="68:68" customFormat="1">
      <c r="BP463480" s="90"/>
    </row>
    <row r="463481" spans="68:68" customFormat="1">
      <c r="BP463481" s="90"/>
    </row>
    <row r="463482" spans="68:68" customFormat="1">
      <c r="BP463482" s="90"/>
    </row>
    <row r="463483" spans="68:68" customFormat="1">
      <c r="BP463483" s="90"/>
    </row>
    <row r="463484" spans="68:68" customFormat="1">
      <c r="BP463484" s="90"/>
    </row>
    <row r="463485" spans="68:68" customFormat="1">
      <c r="BP463485" s="90"/>
    </row>
    <row r="463486" spans="68:68" customFormat="1">
      <c r="BP463486" s="90"/>
    </row>
    <row r="463487" spans="68:68" customFormat="1">
      <c r="BP463487" s="90"/>
    </row>
    <row r="463488" spans="68:68" customFormat="1">
      <c r="BP463488" s="90"/>
    </row>
    <row r="463489" spans="68:68" customFormat="1">
      <c r="BP463489" s="90"/>
    </row>
    <row r="463490" spans="68:68" customFormat="1">
      <c r="BP463490" s="90"/>
    </row>
    <row r="463491" spans="68:68" customFormat="1">
      <c r="BP463491" s="90"/>
    </row>
    <row r="463492" spans="68:68" customFormat="1">
      <c r="BP463492" s="90"/>
    </row>
    <row r="463493" spans="68:68" customFormat="1">
      <c r="BP463493" s="90"/>
    </row>
    <row r="463494" spans="68:68" customFormat="1">
      <c r="BP463494" s="90"/>
    </row>
    <row r="463495" spans="68:68" customFormat="1">
      <c r="BP463495" s="90"/>
    </row>
    <row r="463496" spans="68:68" customFormat="1">
      <c r="BP463496" s="90"/>
    </row>
    <row r="463497" spans="68:68" customFormat="1">
      <c r="BP463497" s="90"/>
    </row>
    <row r="463498" spans="68:68" customFormat="1">
      <c r="BP463498" s="90"/>
    </row>
    <row r="463499" spans="68:68" customFormat="1">
      <c r="BP463499" s="90"/>
    </row>
    <row r="463500" spans="68:68" customFormat="1">
      <c r="BP463500" s="90"/>
    </row>
    <row r="463501" spans="68:68" customFormat="1">
      <c r="BP463501" s="90"/>
    </row>
    <row r="463502" spans="68:68" customFormat="1">
      <c r="BP463502" s="90"/>
    </row>
    <row r="463503" spans="68:68" customFormat="1">
      <c r="BP463503" s="90"/>
    </row>
    <row r="463504" spans="68:68" customFormat="1">
      <c r="BP463504" s="90"/>
    </row>
    <row r="463505" spans="68:68" customFormat="1">
      <c r="BP463505" s="90"/>
    </row>
    <row r="463506" spans="68:68" customFormat="1">
      <c r="BP463506" s="90"/>
    </row>
    <row r="463507" spans="68:68" customFormat="1">
      <c r="BP463507" s="90"/>
    </row>
    <row r="463508" spans="68:68" customFormat="1">
      <c r="BP463508" s="90"/>
    </row>
    <row r="463509" spans="68:68" customFormat="1">
      <c r="BP463509" s="90"/>
    </row>
    <row r="463510" spans="68:68" customFormat="1">
      <c r="BP463510" s="90"/>
    </row>
    <row r="463511" spans="68:68" customFormat="1">
      <c r="BP463511" s="90"/>
    </row>
    <row r="463512" spans="68:68" customFormat="1">
      <c r="BP463512" s="90"/>
    </row>
    <row r="463513" spans="68:68" customFormat="1">
      <c r="BP463513" s="90"/>
    </row>
    <row r="463514" spans="68:68" customFormat="1">
      <c r="BP463514" s="90"/>
    </row>
    <row r="463515" spans="68:68" customFormat="1">
      <c r="BP463515" s="90"/>
    </row>
    <row r="463516" spans="68:68" customFormat="1">
      <c r="BP463516" s="90"/>
    </row>
    <row r="463517" spans="68:68" customFormat="1">
      <c r="BP463517" s="90"/>
    </row>
    <row r="463518" spans="68:68" customFormat="1">
      <c r="BP463518" s="90"/>
    </row>
    <row r="463519" spans="68:68" customFormat="1">
      <c r="BP463519" s="90"/>
    </row>
    <row r="463520" spans="68:68" customFormat="1">
      <c r="BP463520" s="90"/>
    </row>
    <row r="463521" spans="68:68" customFormat="1">
      <c r="BP463521" s="90"/>
    </row>
    <row r="463522" spans="68:68" customFormat="1">
      <c r="BP463522" s="90"/>
    </row>
    <row r="463523" spans="68:68" customFormat="1">
      <c r="BP463523" s="90"/>
    </row>
    <row r="463524" spans="68:68" customFormat="1">
      <c r="BP463524" s="90"/>
    </row>
    <row r="463525" spans="68:68" customFormat="1">
      <c r="BP463525" s="90"/>
    </row>
    <row r="463526" spans="68:68" customFormat="1">
      <c r="BP463526" s="90"/>
    </row>
    <row r="463527" spans="68:68" customFormat="1">
      <c r="BP463527" s="90"/>
    </row>
    <row r="463528" spans="68:68" customFormat="1">
      <c r="BP463528" s="90"/>
    </row>
    <row r="463529" spans="68:68" customFormat="1">
      <c r="BP463529" s="90"/>
    </row>
    <row r="463530" spans="68:68" customFormat="1">
      <c r="BP463530" s="90"/>
    </row>
    <row r="463531" spans="68:68" customFormat="1">
      <c r="BP463531" s="90"/>
    </row>
    <row r="463532" spans="68:68" customFormat="1">
      <c r="BP463532" s="90"/>
    </row>
    <row r="463533" spans="68:68" customFormat="1">
      <c r="BP463533" s="90"/>
    </row>
    <row r="463534" spans="68:68" customFormat="1">
      <c r="BP463534" s="90"/>
    </row>
    <row r="463535" spans="68:68" customFormat="1">
      <c r="BP463535" s="90"/>
    </row>
    <row r="463536" spans="68:68" customFormat="1">
      <c r="BP463536" s="90"/>
    </row>
    <row r="463537" spans="68:68" customFormat="1">
      <c r="BP463537" s="90"/>
    </row>
    <row r="463538" spans="68:68" customFormat="1">
      <c r="BP463538" s="90"/>
    </row>
    <row r="463539" spans="68:68" customFormat="1">
      <c r="BP463539" s="90"/>
    </row>
    <row r="463540" spans="68:68" customFormat="1">
      <c r="BP463540" s="90"/>
    </row>
    <row r="463541" spans="68:68" customFormat="1">
      <c r="BP463541" s="90"/>
    </row>
    <row r="463542" spans="68:68" customFormat="1">
      <c r="BP463542" s="90"/>
    </row>
    <row r="463543" spans="68:68" customFormat="1">
      <c r="BP463543" s="90"/>
    </row>
    <row r="463544" spans="68:68" customFormat="1">
      <c r="BP463544" s="90"/>
    </row>
    <row r="463545" spans="68:68" customFormat="1">
      <c r="BP463545" s="90"/>
    </row>
    <row r="463546" spans="68:68" customFormat="1">
      <c r="BP463546" s="90"/>
    </row>
    <row r="463547" spans="68:68" customFormat="1">
      <c r="BP463547" s="90"/>
    </row>
    <row r="463548" spans="68:68" customFormat="1">
      <c r="BP463548" s="90"/>
    </row>
    <row r="463549" spans="68:68" customFormat="1">
      <c r="BP463549" s="90"/>
    </row>
    <row r="463550" spans="68:68" customFormat="1">
      <c r="BP463550" s="90"/>
    </row>
    <row r="463551" spans="68:68" customFormat="1">
      <c r="BP463551" s="90"/>
    </row>
    <row r="463552" spans="68:68" customFormat="1">
      <c r="BP463552" s="90"/>
    </row>
    <row r="463553" spans="68:68" customFormat="1">
      <c r="BP463553" s="90"/>
    </row>
    <row r="463554" spans="68:68" customFormat="1">
      <c r="BP463554" s="90"/>
    </row>
    <row r="463555" spans="68:68" customFormat="1">
      <c r="BP463555" s="90"/>
    </row>
    <row r="463556" spans="68:68" customFormat="1">
      <c r="BP463556" s="90"/>
    </row>
    <row r="463557" spans="68:68" customFormat="1">
      <c r="BP463557" s="90"/>
    </row>
    <row r="463558" spans="68:68" customFormat="1">
      <c r="BP463558" s="90"/>
    </row>
    <row r="463559" spans="68:68" customFormat="1">
      <c r="BP463559" s="90"/>
    </row>
    <row r="463560" spans="68:68" customFormat="1">
      <c r="BP463560" s="90"/>
    </row>
    <row r="463561" spans="68:68" customFormat="1">
      <c r="BP463561" s="90"/>
    </row>
    <row r="463562" spans="68:68" customFormat="1">
      <c r="BP463562" s="90"/>
    </row>
    <row r="463563" spans="68:68" customFormat="1">
      <c r="BP463563" s="90"/>
    </row>
    <row r="463564" spans="68:68" customFormat="1">
      <c r="BP463564" s="90"/>
    </row>
    <row r="463565" spans="68:68" customFormat="1">
      <c r="BP463565" s="90"/>
    </row>
    <row r="463566" spans="68:68" customFormat="1">
      <c r="BP463566" s="90"/>
    </row>
    <row r="463567" spans="68:68" customFormat="1">
      <c r="BP463567" s="90"/>
    </row>
    <row r="463568" spans="68:68" customFormat="1">
      <c r="BP463568" s="90"/>
    </row>
    <row r="463569" spans="68:68" customFormat="1">
      <c r="BP463569" s="90"/>
    </row>
    <row r="463570" spans="68:68" customFormat="1">
      <c r="BP463570" s="90"/>
    </row>
    <row r="463571" spans="68:68" customFormat="1">
      <c r="BP463571" s="90"/>
    </row>
    <row r="463572" spans="68:68" customFormat="1">
      <c r="BP463572" s="90"/>
    </row>
    <row r="463573" spans="68:68" customFormat="1">
      <c r="BP463573" s="90"/>
    </row>
    <row r="463574" spans="68:68" customFormat="1">
      <c r="BP463574" s="90"/>
    </row>
    <row r="463575" spans="68:68" customFormat="1">
      <c r="BP463575" s="90"/>
    </row>
    <row r="463576" spans="68:68" customFormat="1">
      <c r="BP463576" s="90"/>
    </row>
    <row r="463577" spans="68:68" customFormat="1">
      <c r="BP463577" s="90"/>
    </row>
    <row r="463578" spans="68:68" customFormat="1">
      <c r="BP463578" s="90"/>
    </row>
    <row r="463579" spans="68:68" customFormat="1">
      <c r="BP463579" s="90"/>
    </row>
    <row r="463580" spans="68:68" customFormat="1">
      <c r="BP463580" s="90"/>
    </row>
    <row r="463581" spans="68:68" customFormat="1">
      <c r="BP463581" s="90"/>
    </row>
    <row r="463582" spans="68:68" customFormat="1">
      <c r="BP463582" s="90"/>
    </row>
    <row r="463583" spans="68:68" customFormat="1">
      <c r="BP463583" s="90"/>
    </row>
    <row r="463584" spans="68:68" customFormat="1">
      <c r="BP463584" s="90"/>
    </row>
    <row r="463585" spans="68:68" customFormat="1">
      <c r="BP463585" s="90"/>
    </row>
    <row r="463586" spans="68:68" customFormat="1">
      <c r="BP463586" s="90"/>
    </row>
    <row r="463587" spans="68:68" customFormat="1">
      <c r="BP463587" s="90"/>
    </row>
    <row r="463588" spans="68:68" customFormat="1">
      <c r="BP463588" s="90"/>
    </row>
    <row r="463589" spans="68:68" customFormat="1">
      <c r="BP463589" s="90"/>
    </row>
    <row r="463590" spans="68:68" customFormat="1">
      <c r="BP463590" s="90"/>
    </row>
    <row r="463591" spans="68:68" customFormat="1">
      <c r="BP463591" s="90"/>
    </row>
    <row r="463592" spans="68:68" customFormat="1">
      <c r="BP463592" s="90"/>
    </row>
    <row r="463593" spans="68:68" customFormat="1">
      <c r="BP463593" s="90"/>
    </row>
    <row r="463594" spans="68:68" customFormat="1">
      <c r="BP463594" s="90"/>
    </row>
    <row r="463595" spans="68:68" customFormat="1">
      <c r="BP463595" s="90"/>
    </row>
    <row r="463596" spans="68:68" customFormat="1">
      <c r="BP463596" s="90"/>
    </row>
    <row r="463597" spans="68:68" customFormat="1">
      <c r="BP463597" s="90"/>
    </row>
    <row r="463598" spans="68:68" customFormat="1">
      <c r="BP463598" s="90"/>
    </row>
    <row r="463599" spans="68:68" customFormat="1">
      <c r="BP463599" s="90"/>
    </row>
    <row r="463600" spans="68:68" customFormat="1">
      <c r="BP463600" s="90"/>
    </row>
    <row r="463601" spans="68:68" customFormat="1">
      <c r="BP463601" s="90"/>
    </row>
    <row r="463602" spans="68:68" customFormat="1">
      <c r="BP463602" s="90"/>
    </row>
    <row r="463603" spans="68:68" customFormat="1">
      <c r="BP463603" s="90"/>
    </row>
    <row r="463604" spans="68:68" customFormat="1">
      <c r="BP463604" s="90"/>
    </row>
    <row r="463605" spans="68:68" customFormat="1">
      <c r="BP463605" s="90"/>
    </row>
    <row r="463606" spans="68:68" customFormat="1">
      <c r="BP463606" s="90"/>
    </row>
    <row r="463607" spans="68:68" customFormat="1">
      <c r="BP463607" s="90"/>
    </row>
    <row r="463608" spans="68:68" customFormat="1">
      <c r="BP463608" s="90"/>
    </row>
    <row r="463609" spans="68:68" customFormat="1">
      <c r="BP463609" s="90"/>
    </row>
    <row r="463610" spans="68:68" customFormat="1">
      <c r="BP463610" s="90"/>
    </row>
    <row r="463611" spans="68:68" customFormat="1">
      <c r="BP463611" s="90"/>
    </row>
    <row r="463612" spans="68:68" customFormat="1">
      <c r="BP463612" s="90"/>
    </row>
    <row r="463613" spans="68:68" customFormat="1">
      <c r="BP463613" s="90"/>
    </row>
    <row r="463614" spans="68:68" customFormat="1">
      <c r="BP463614" s="90"/>
    </row>
    <row r="463615" spans="68:68" customFormat="1">
      <c r="BP463615" s="90"/>
    </row>
    <row r="463616" spans="68:68" customFormat="1">
      <c r="BP463616" s="90"/>
    </row>
    <row r="463617" spans="68:68" customFormat="1">
      <c r="BP463617" s="90"/>
    </row>
    <row r="463618" spans="68:68" customFormat="1">
      <c r="BP463618" s="90"/>
    </row>
    <row r="463619" spans="68:68" customFormat="1">
      <c r="BP463619" s="90"/>
    </row>
    <row r="463620" spans="68:68" customFormat="1">
      <c r="BP463620" s="90"/>
    </row>
    <row r="463621" spans="68:68" customFormat="1">
      <c r="BP463621" s="90"/>
    </row>
    <row r="463622" spans="68:68" customFormat="1">
      <c r="BP463622" s="90"/>
    </row>
    <row r="463623" spans="68:68" customFormat="1">
      <c r="BP463623" s="90"/>
    </row>
    <row r="463624" spans="68:68" customFormat="1">
      <c r="BP463624" s="90"/>
    </row>
    <row r="463625" spans="68:68" customFormat="1">
      <c r="BP463625" s="90"/>
    </row>
    <row r="463626" spans="68:68" customFormat="1">
      <c r="BP463626" s="90"/>
    </row>
    <row r="463627" spans="68:68" customFormat="1">
      <c r="BP463627" s="90"/>
    </row>
    <row r="463628" spans="68:68" customFormat="1">
      <c r="BP463628" s="90"/>
    </row>
    <row r="463629" spans="68:68" customFormat="1">
      <c r="BP463629" s="90"/>
    </row>
    <row r="463630" spans="68:68" customFormat="1">
      <c r="BP463630" s="90"/>
    </row>
    <row r="463631" spans="68:68" customFormat="1">
      <c r="BP463631" s="90"/>
    </row>
    <row r="463632" spans="68:68" customFormat="1">
      <c r="BP463632" s="90"/>
    </row>
    <row r="463633" spans="68:68" customFormat="1">
      <c r="BP463633" s="90"/>
    </row>
    <row r="463634" spans="68:68" customFormat="1">
      <c r="BP463634" s="90"/>
    </row>
    <row r="463635" spans="68:68" customFormat="1">
      <c r="BP463635" s="90"/>
    </row>
    <row r="463636" spans="68:68" customFormat="1">
      <c r="BP463636" s="90"/>
    </row>
    <row r="463637" spans="68:68" customFormat="1">
      <c r="BP463637" s="90"/>
    </row>
    <row r="463638" spans="68:68" customFormat="1">
      <c r="BP463638" s="90"/>
    </row>
    <row r="463639" spans="68:68" customFormat="1">
      <c r="BP463639" s="90"/>
    </row>
    <row r="463640" spans="68:68" customFormat="1">
      <c r="BP463640" s="90"/>
    </row>
    <row r="463641" spans="68:68" customFormat="1">
      <c r="BP463641" s="90"/>
    </row>
    <row r="463642" spans="68:68" customFormat="1">
      <c r="BP463642" s="90"/>
    </row>
    <row r="463643" spans="68:68" customFormat="1">
      <c r="BP463643" s="90"/>
    </row>
    <row r="463644" spans="68:68" customFormat="1">
      <c r="BP463644" s="90"/>
    </row>
    <row r="463645" spans="68:68" customFormat="1">
      <c r="BP463645" s="90"/>
    </row>
    <row r="463646" spans="68:68" customFormat="1">
      <c r="BP463646" s="90"/>
    </row>
    <row r="463647" spans="68:68" customFormat="1">
      <c r="BP463647" s="90"/>
    </row>
    <row r="463648" spans="68:68" customFormat="1">
      <c r="BP463648" s="90"/>
    </row>
    <row r="463649" spans="68:68" customFormat="1">
      <c r="BP463649" s="90"/>
    </row>
    <row r="463650" spans="68:68" customFormat="1">
      <c r="BP463650" s="90"/>
    </row>
    <row r="463651" spans="68:68" customFormat="1">
      <c r="BP463651" s="90"/>
    </row>
    <row r="463652" spans="68:68" customFormat="1">
      <c r="BP463652" s="90"/>
    </row>
    <row r="463653" spans="68:68" customFormat="1">
      <c r="BP463653" s="90"/>
    </row>
    <row r="463654" spans="68:68" customFormat="1">
      <c r="BP463654" s="90"/>
    </row>
    <row r="463655" spans="68:68" customFormat="1">
      <c r="BP463655" s="90"/>
    </row>
    <row r="463656" spans="68:68" customFormat="1">
      <c r="BP463656" s="90"/>
    </row>
    <row r="463657" spans="68:68" customFormat="1">
      <c r="BP463657" s="90"/>
    </row>
    <row r="463658" spans="68:68" customFormat="1">
      <c r="BP463658" s="90"/>
    </row>
    <row r="463659" spans="68:68" customFormat="1">
      <c r="BP463659" s="90"/>
    </row>
    <row r="463660" spans="68:68" customFormat="1">
      <c r="BP463660" s="90"/>
    </row>
    <row r="463661" spans="68:68" customFormat="1">
      <c r="BP463661" s="90"/>
    </row>
    <row r="463662" spans="68:68" customFormat="1">
      <c r="BP463662" s="90"/>
    </row>
    <row r="463663" spans="68:68" customFormat="1">
      <c r="BP463663" s="90"/>
    </row>
    <row r="463664" spans="68:68" customFormat="1">
      <c r="BP463664" s="90"/>
    </row>
    <row r="463665" spans="68:68" customFormat="1">
      <c r="BP463665" s="90"/>
    </row>
    <row r="463666" spans="68:68" customFormat="1">
      <c r="BP463666" s="90"/>
    </row>
    <row r="463667" spans="68:68" customFormat="1">
      <c r="BP463667" s="90"/>
    </row>
    <row r="463668" spans="68:68" customFormat="1">
      <c r="BP463668" s="90"/>
    </row>
    <row r="463669" spans="68:68" customFormat="1">
      <c r="BP463669" s="90"/>
    </row>
    <row r="463670" spans="68:68" customFormat="1">
      <c r="BP463670" s="90"/>
    </row>
    <row r="463671" spans="68:68" customFormat="1">
      <c r="BP463671" s="90"/>
    </row>
    <row r="463672" spans="68:68" customFormat="1">
      <c r="BP463672" s="90"/>
    </row>
    <row r="463673" spans="68:68" customFormat="1">
      <c r="BP463673" s="90"/>
    </row>
    <row r="463674" spans="68:68" customFormat="1">
      <c r="BP463674" s="90"/>
    </row>
    <row r="463675" spans="68:68" customFormat="1">
      <c r="BP463675" s="90"/>
    </row>
    <row r="463676" spans="68:68" customFormat="1">
      <c r="BP463676" s="90"/>
    </row>
    <row r="463677" spans="68:68" customFormat="1">
      <c r="BP463677" s="90"/>
    </row>
    <row r="463678" spans="68:68" customFormat="1">
      <c r="BP463678" s="90"/>
    </row>
    <row r="463679" spans="68:68" customFormat="1">
      <c r="BP463679" s="90"/>
    </row>
    <row r="463680" spans="68:68" customFormat="1">
      <c r="BP463680" s="90"/>
    </row>
    <row r="463681" spans="68:68" customFormat="1">
      <c r="BP463681" s="90"/>
    </row>
    <row r="463682" spans="68:68" customFormat="1">
      <c r="BP463682" s="90"/>
    </row>
    <row r="463683" spans="68:68" customFormat="1">
      <c r="BP463683" s="90"/>
    </row>
    <row r="463684" spans="68:68" customFormat="1">
      <c r="BP463684" s="90"/>
    </row>
    <row r="463685" spans="68:68" customFormat="1">
      <c r="BP463685" s="90"/>
    </row>
    <row r="463686" spans="68:68" customFormat="1">
      <c r="BP463686" s="90"/>
    </row>
    <row r="463687" spans="68:68" customFormat="1">
      <c r="BP463687" s="90"/>
    </row>
    <row r="463688" spans="68:68" customFormat="1">
      <c r="BP463688" s="90"/>
    </row>
    <row r="463689" spans="68:68" customFormat="1">
      <c r="BP463689" s="90"/>
    </row>
    <row r="463690" spans="68:68" customFormat="1">
      <c r="BP463690" s="90"/>
    </row>
    <row r="463691" spans="68:68" customFormat="1">
      <c r="BP463691" s="90"/>
    </row>
    <row r="463692" spans="68:68" customFormat="1">
      <c r="BP463692" s="90"/>
    </row>
    <row r="463693" spans="68:68" customFormat="1">
      <c r="BP463693" s="90"/>
    </row>
    <row r="463694" spans="68:68" customFormat="1">
      <c r="BP463694" s="90"/>
    </row>
    <row r="463695" spans="68:68" customFormat="1">
      <c r="BP463695" s="90"/>
    </row>
    <row r="463696" spans="68:68" customFormat="1">
      <c r="BP463696" s="90"/>
    </row>
    <row r="463697" spans="68:68" customFormat="1">
      <c r="BP463697" s="90"/>
    </row>
    <row r="463698" spans="68:68" customFormat="1">
      <c r="BP463698" s="90"/>
    </row>
    <row r="463699" spans="68:68" customFormat="1">
      <c r="BP463699" s="90"/>
    </row>
    <row r="463700" spans="68:68" customFormat="1">
      <c r="BP463700" s="90"/>
    </row>
    <row r="463701" spans="68:68" customFormat="1">
      <c r="BP463701" s="90"/>
    </row>
    <row r="463702" spans="68:68" customFormat="1">
      <c r="BP463702" s="90"/>
    </row>
    <row r="463703" spans="68:68" customFormat="1">
      <c r="BP463703" s="90"/>
    </row>
    <row r="463704" spans="68:68" customFormat="1">
      <c r="BP463704" s="90"/>
    </row>
    <row r="463705" spans="68:68" customFormat="1">
      <c r="BP463705" s="90"/>
    </row>
    <row r="463706" spans="68:68" customFormat="1">
      <c r="BP463706" s="90"/>
    </row>
    <row r="463707" spans="68:68" customFormat="1">
      <c r="BP463707" s="90"/>
    </row>
    <row r="463708" spans="68:68" customFormat="1">
      <c r="BP463708" s="90"/>
    </row>
    <row r="463709" spans="68:68" customFormat="1">
      <c r="BP463709" s="90"/>
    </row>
    <row r="463710" spans="68:68" customFormat="1">
      <c r="BP463710" s="90"/>
    </row>
    <row r="463711" spans="68:68" customFormat="1">
      <c r="BP463711" s="90"/>
    </row>
    <row r="463712" spans="68:68" customFormat="1">
      <c r="BP463712" s="90"/>
    </row>
    <row r="463713" spans="68:68" customFormat="1">
      <c r="BP463713" s="90"/>
    </row>
    <row r="463714" spans="68:68" customFormat="1">
      <c r="BP463714" s="90"/>
    </row>
    <row r="463715" spans="68:68" customFormat="1">
      <c r="BP463715" s="90"/>
    </row>
    <row r="463716" spans="68:68" customFormat="1">
      <c r="BP463716" s="90"/>
    </row>
    <row r="463717" spans="68:68" customFormat="1">
      <c r="BP463717" s="90"/>
    </row>
    <row r="463718" spans="68:68" customFormat="1">
      <c r="BP463718" s="90"/>
    </row>
    <row r="463719" spans="68:68" customFormat="1">
      <c r="BP463719" s="90"/>
    </row>
    <row r="463720" spans="68:68" customFormat="1">
      <c r="BP463720" s="90"/>
    </row>
    <row r="463721" spans="68:68" customFormat="1">
      <c r="BP463721" s="90"/>
    </row>
    <row r="463722" spans="68:68" customFormat="1">
      <c r="BP463722" s="90"/>
    </row>
    <row r="463723" spans="68:68" customFormat="1">
      <c r="BP463723" s="90"/>
    </row>
    <row r="463724" spans="68:68" customFormat="1">
      <c r="BP463724" s="90"/>
    </row>
    <row r="463725" spans="68:68" customFormat="1">
      <c r="BP463725" s="90"/>
    </row>
    <row r="463726" spans="68:68" customFormat="1">
      <c r="BP463726" s="90"/>
    </row>
    <row r="463727" spans="68:68" customFormat="1">
      <c r="BP463727" s="90"/>
    </row>
    <row r="463728" spans="68:68" customFormat="1">
      <c r="BP463728" s="90"/>
    </row>
    <row r="463729" spans="68:68" customFormat="1">
      <c r="BP463729" s="90"/>
    </row>
    <row r="463730" spans="68:68" customFormat="1">
      <c r="BP463730" s="90"/>
    </row>
    <row r="463731" spans="68:68" customFormat="1">
      <c r="BP463731" s="90"/>
    </row>
    <row r="463732" spans="68:68" customFormat="1">
      <c r="BP463732" s="90"/>
    </row>
    <row r="463733" spans="68:68" customFormat="1">
      <c r="BP463733" s="90"/>
    </row>
    <row r="463734" spans="68:68" customFormat="1">
      <c r="BP463734" s="90"/>
    </row>
    <row r="463735" spans="68:68" customFormat="1">
      <c r="BP463735" s="90"/>
    </row>
    <row r="463736" spans="68:68" customFormat="1">
      <c r="BP463736" s="90"/>
    </row>
    <row r="463737" spans="68:68" customFormat="1">
      <c r="BP463737" s="90"/>
    </row>
    <row r="463738" spans="68:68" customFormat="1">
      <c r="BP463738" s="90"/>
    </row>
    <row r="463739" spans="68:68" customFormat="1">
      <c r="BP463739" s="90"/>
    </row>
    <row r="463740" spans="68:68" customFormat="1">
      <c r="BP463740" s="90"/>
    </row>
    <row r="463741" spans="68:68" customFormat="1">
      <c r="BP463741" s="90"/>
    </row>
    <row r="463742" spans="68:68" customFormat="1">
      <c r="BP463742" s="90"/>
    </row>
    <row r="463743" spans="68:68" customFormat="1">
      <c r="BP463743" s="90"/>
    </row>
    <row r="463744" spans="68:68" customFormat="1">
      <c r="BP463744" s="90"/>
    </row>
    <row r="463745" spans="68:68" customFormat="1">
      <c r="BP463745" s="90"/>
    </row>
    <row r="463746" spans="68:68" customFormat="1">
      <c r="BP463746" s="90"/>
    </row>
    <row r="463747" spans="68:68" customFormat="1">
      <c r="BP463747" s="90"/>
    </row>
    <row r="463748" spans="68:68" customFormat="1">
      <c r="BP463748" s="90"/>
    </row>
    <row r="463749" spans="68:68" customFormat="1">
      <c r="BP463749" s="90"/>
    </row>
    <row r="463750" spans="68:68" customFormat="1">
      <c r="BP463750" s="90"/>
    </row>
    <row r="463751" spans="68:68" customFormat="1">
      <c r="BP463751" s="90"/>
    </row>
    <row r="463752" spans="68:68" customFormat="1">
      <c r="BP463752" s="90"/>
    </row>
    <row r="463753" spans="68:68" customFormat="1">
      <c r="BP463753" s="90"/>
    </row>
    <row r="463754" spans="68:68" customFormat="1">
      <c r="BP463754" s="90"/>
    </row>
    <row r="463755" spans="68:68" customFormat="1">
      <c r="BP463755" s="90"/>
    </row>
    <row r="463756" spans="68:68" customFormat="1">
      <c r="BP463756" s="90"/>
    </row>
    <row r="463757" spans="68:68" customFormat="1">
      <c r="BP463757" s="90"/>
    </row>
    <row r="463758" spans="68:68" customFormat="1">
      <c r="BP463758" s="90"/>
    </row>
    <row r="463759" spans="68:68" customFormat="1">
      <c r="BP463759" s="90"/>
    </row>
    <row r="463760" spans="68:68" customFormat="1">
      <c r="BP463760" s="90"/>
    </row>
    <row r="463761" spans="68:68" customFormat="1">
      <c r="BP463761" s="90"/>
    </row>
    <row r="463762" spans="68:68" customFormat="1">
      <c r="BP463762" s="90"/>
    </row>
    <row r="463763" spans="68:68" customFormat="1">
      <c r="BP463763" s="90"/>
    </row>
    <row r="463764" spans="68:68" customFormat="1">
      <c r="BP463764" s="90"/>
    </row>
    <row r="463765" spans="68:68" customFormat="1">
      <c r="BP463765" s="90"/>
    </row>
    <row r="463766" spans="68:68" customFormat="1">
      <c r="BP463766" s="90"/>
    </row>
    <row r="463767" spans="68:68" customFormat="1">
      <c r="BP463767" s="90"/>
    </row>
    <row r="463768" spans="68:68" customFormat="1">
      <c r="BP463768" s="90"/>
    </row>
    <row r="463769" spans="68:68" customFormat="1">
      <c r="BP463769" s="90"/>
    </row>
    <row r="463770" spans="68:68" customFormat="1">
      <c r="BP463770" s="90"/>
    </row>
    <row r="463771" spans="68:68" customFormat="1">
      <c r="BP463771" s="90"/>
    </row>
    <row r="463772" spans="68:68" customFormat="1">
      <c r="BP463772" s="90"/>
    </row>
    <row r="463773" spans="68:68" customFormat="1">
      <c r="BP463773" s="90"/>
    </row>
    <row r="463774" spans="68:68" customFormat="1">
      <c r="BP463774" s="90"/>
    </row>
    <row r="463775" spans="68:68" customFormat="1">
      <c r="BP463775" s="90"/>
    </row>
    <row r="463776" spans="68:68" customFormat="1">
      <c r="BP463776" s="90"/>
    </row>
    <row r="463777" spans="68:68" customFormat="1">
      <c r="BP463777" s="90"/>
    </row>
    <row r="463778" spans="68:68" customFormat="1">
      <c r="BP463778" s="90"/>
    </row>
    <row r="463779" spans="68:68" customFormat="1">
      <c r="BP463779" s="90"/>
    </row>
    <row r="463780" spans="68:68" customFormat="1">
      <c r="BP463780" s="90"/>
    </row>
    <row r="463781" spans="68:68" customFormat="1">
      <c r="BP463781" s="90"/>
    </row>
    <row r="463782" spans="68:68" customFormat="1">
      <c r="BP463782" s="90"/>
    </row>
    <row r="463783" spans="68:68" customFormat="1">
      <c r="BP463783" s="90"/>
    </row>
    <row r="463784" spans="68:68" customFormat="1">
      <c r="BP463784" s="90"/>
    </row>
    <row r="463785" spans="68:68" customFormat="1">
      <c r="BP463785" s="90"/>
    </row>
    <row r="463786" spans="68:68" customFormat="1">
      <c r="BP463786" s="90"/>
    </row>
    <row r="463787" spans="68:68" customFormat="1">
      <c r="BP463787" s="90"/>
    </row>
    <row r="463788" spans="68:68" customFormat="1">
      <c r="BP463788" s="90"/>
    </row>
    <row r="463789" spans="68:68" customFormat="1">
      <c r="BP463789" s="90"/>
    </row>
    <row r="463790" spans="68:68" customFormat="1">
      <c r="BP463790" s="90"/>
    </row>
    <row r="463791" spans="68:68" customFormat="1">
      <c r="BP463791" s="90"/>
    </row>
    <row r="463792" spans="68:68" customFormat="1">
      <c r="BP463792" s="90"/>
    </row>
    <row r="463793" spans="68:68" customFormat="1">
      <c r="BP463793" s="90"/>
    </row>
    <row r="463794" spans="68:68" customFormat="1">
      <c r="BP463794" s="90"/>
    </row>
    <row r="463795" spans="68:68" customFormat="1">
      <c r="BP463795" s="90"/>
    </row>
    <row r="463796" spans="68:68" customFormat="1">
      <c r="BP463796" s="90"/>
    </row>
    <row r="463797" spans="68:68" customFormat="1">
      <c r="BP463797" s="90"/>
    </row>
    <row r="463798" spans="68:68" customFormat="1">
      <c r="BP463798" s="90"/>
    </row>
    <row r="463799" spans="68:68" customFormat="1">
      <c r="BP463799" s="90"/>
    </row>
    <row r="463800" spans="68:68" customFormat="1">
      <c r="BP463800" s="90"/>
    </row>
    <row r="463801" spans="68:68" customFormat="1">
      <c r="BP463801" s="90"/>
    </row>
    <row r="463802" spans="68:68" customFormat="1">
      <c r="BP463802" s="90"/>
    </row>
    <row r="463803" spans="68:68" customFormat="1">
      <c r="BP463803" s="90"/>
    </row>
    <row r="463804" spans="68:68" customFormat="1">
      <c r="BP463804" s="90"/>
    </row>
    <row r="463805" spans="68:68" customFormat="1">
      <c r="BP463805" s="90"/>
    </row>
    <row r="463806" spans="68:68" customFormat="1">
      <c r="BP463806" s="90"/>
    </row>
    <row r="463807" spans="68:68" customFormat="1">
      <c r="BP463807" s="90"/>
    </row>
    <row r="463808" spans="68:68" customFormat="1">
      <c r="BP463808" s="90"/>
    </row>
    <row r="463809" spans="68:68" customFormat="1">
      <c r="BP463809" s="90"/>
    </row>
    <row r="463810" spans="68:68" customFormat="1">
      <c r="BP463810" s="90"/>
    </row>
    <row r="463811" spans="68:68" customFormat="1">
      <c r="BP463811" s="90"/>
    </row>
    <row r="463812" spans="68:68" customFormat="1">
      <c r="BP463812" s="90"/>
    </row>
    <row r="463813" spans="68:68" customFormat="1">
      <c r="BP463813" s="90"/>
    </row>
    <row r="463814" spans="68:68" customFormat="1">
      <c r="BP463814" s="90"/>
    </row>
    <row r="463815" spans="68:68" customFormat="1">
      <c r="BP463815" s="90"/>
    </row>
    <row r="463816" spans="68:68" customFormat="1">
      <c r="BP463816" s="90"/>
    </row>
    <row r="463817" spans="68:68" customFormat="1">
      <c r="BP463817" s="90"/>
    </row>
    <row r="463818" spans="68:68" customFormat="1">
      <c r="BP463818" s="90"/>
    </row>
    <row r="463819" spans="68:68" customFormat="1">
      <c r="BP463819" s="90"/>
    </row>
    <row r="463820" spans="68:68" customFormat="1">
      <c r="BP463820" s="90"/>
    </row>
    <row r="463821" spans="68:68" customFormat="1">
      <c r="BP463821" s="90"/>
    </row>
    <row r="463822" spans="68:68" customFormat="1">
      <c r="BP463822" s="90"/>
    </row>
    <row r="463823" spans="68:68" customFormat="1">
      <c r="BP463823" s="90"/>
    </row>
    <row r="463824" spans="68:68" customFormat="1">
      <c r="BP463824" s="90"/>
    </row>
    <row r="463825" spans="68:68" customFormat="1">
      <c r="BP463825" s="90"/>
    </row>
    <row r="463826" spans="68:68" customFormat="1">
      <c r="BP463826" s="90"/>
    </row>
    <row r="463827" spans="68:68" customFormat="1">
      <c r="BP463827" s="90"/>
    </row>
    <row r="463828" spans="68:68" customFormat="1">
      <c r="BP463828" s="90"/>
    </row>
    <row r="463829" spans="68:68" customFormat="1">
      <c r="BP463829" s="90"/>
    </row>
    <row r="463830" spans="68:68" customFormat="1">
      <c r="BP463830" s="90"/>
    </row>
    <row r="463831" spans="68:68" customFormat="1">
      <c r="BP463831" s="90"/>
    </row>
    <row r="463832" spans="68:68" customFormat="1">
      <c r="BP463832" s="90"/>
    </row>
    <row r="463833" spans="68:68" customFormat="1">
      <c r="BP463833" s="90"/>
    </row>
    <row r="463834" spans="68:68" customFormat="1">
      <c r="BP463834" s="90"/>
    </row>
    <row r="463835" spans="68:68" customFormat="1">
      <c r="BP463835" s="90"/>
    </row>
    <row r="463836" spans="68:68" customFormat="1">
      <c r="BP463836" s="90"/>
    </row>
    <row r="463837" spans="68:68" customFormat="1">
      <c r="BP463837" s="90"/>
    </row>
    <row r="463838" spans="68:68" customFormat="1">
      <c r="BP463838" s="90"/>
    </row>
    <row r="463839" spans="68:68" customFormat="1">
      <c r="BP463839" s="90"/>
    </row>
    <row r="463840" spans="68:68" customFormat="1">
      <c r="BP463840" s="90"/>
    </row>
    <row r="463841" spans="68:68" customFormat="1">
      <c r="BP463841" s="90"/>
    </row>
    <row r="463842" spans="68:68" customFormat="1">
      <c r="BP463842" s="90"/>
    </row>
    <row r="463843" spans="68:68" customFormat="1">
      <c r="BP463843" s="90"/>
    </row>
    <row r="463844" spans="68:68" customFormat="1">
      <c r="BP463844" s="90"/>
    </row>
    <row r="463845" spans="68:68" customFormat="1">
      <c r="BP463845" s="90"/>
    </row>
    <row r="463846" spans="68:68" customFormat="1">
      <c r="BP463846" s="90"/>
    </row>
    <row r="463847" spans="68:68" customFormat="1">
      <c r="BP463847" s="90"/>
    </row>
    <row r="463848" spans="68:68" customFormat="1">
      <c r="BP463848" s="90"/>
    </row>
    <row r="463849" spans="68:68" customFormat="1">
      <c r="BP463849" s="90"/>
    </row>
    <row r="463850" spans="68:68" customFormat="1">
      <c r="BP463850" s="90"/>
    </row>
    <row r="463851" spans="68:68" customFormat="1">
      <c r="BP463851" s="90"/>
    </row>
    <row r="463852" spans="68:68" customFormat="1">
      <c r="BP463852" s="90"/>
    </row>
    <row r="463853" spans="68:68" customFormat="1">
      <c r="BP463853" s="90"/>
    </row>
    <row r="463854" spans="68:68" customFormat="1">
      <c r="BP463854" s="90"/>
    </row>
    <row r="463855" spans="68:68" customFormat="1">
      <c r="BP463855" s="90"/>
    </row>
    <row r="463856" spans="68:68" customFormat="1">
      <c r="BP463856" s="90"/>
    </row>
    <row r="463857" spans="68:68" customFormat="1">
      <c r="BP463857" s="90"/>
    </row>
    <row r="463858" spans="68:68" customFormat="1">
      <c r="BP463858" s="90"/>
    </row>
    <row r="463859" spans="68:68" customFormat="1">
      <c r="BP463859" s="90"/>
    </row>
    <row r="463860" spans="68:68" customFormat="1">
      <c r="BP463860" s="90"/>
    </row>
    <row r="463861" spans="68:68" customFormat="1">
      <c r="BP463861" s="90"/>
    </row>
    <row r="463862" spans="68:68" customFormat="1">
      <c r="BP463862" s="90"/>
    </row>
    <row r="463863" spans="68:68" customFormat="1">
      <c r="BP463863" s="90"/>
    </row>
    <row r="463864" spans="68:68" customFormat="1">
      <c r="BP463864" s="90"/>
    </row>
    <row r="463865" spans="68:68" customFormat="1">
      <c r="BP463865" s="90"/>
    </row>
    <row r="463866" spans="68:68" customFormat="1">
      <c r="BP463866" s="90"/>
    </row>
    <row r="463867" spans="68:68" customFormat="1">
      <c r="BP463867" s="90"/>
    </row>
    <row r="463868" spans="68:68" customFormat="1">
      <c r="BP463868" s="90"/>
    </row>
    <row r="463869" spans="68:68" customFormat="1">
      <c r="BP463869" s="90"/>
    </row>
    <row r="463870" spans="68:68" customFormat="1">
      <c r="BP463870" s="90"/>
    </row>
    <row r="463871" spans="68:68" customFormat="1">
      <c r="BP463871" s="90"/>
    </row>
    <row r="463872" spans="68:68" customFormat="1">
      <c r="BP463872" s="90"/>
    </row>
    <row r="463873" spans="68:68" customFormat="1">
      <c r="BP463873" s="90"/>
    </row>
    <row r="463874" spans="68:68" customFormat="1">
      <c r="BP463874" s="90"/>
    </row>
    <row r="463875" spans="68:68" customFormat="1">
      <c r="BP463875" s="90"/>
    </row>
    <row r="463876" spans="68:68" customFormat="1">
      <c r="BP463876" s="90"/>
    </row>
    <row r="463877" spans="68:68" customFormat="1">
      <c r="BP463877" s="90"/>
    </row>
    <row r="463878" spans="68:68" customFormat="1">
      <c r="BP463878" s="90"/>
    </row>
    <row r="463879" spans="68:68" customFormat="1">
      <c r="BP463879" s="90"/>
    </row>
    <row r="463880" spans="68:68" customFormat="1">
      <c r="BP463880" s="90"/>
    </row>
    <row r="463881" spans="68:68" customFormat="1">
      <c r="BP463881" s="90"/>
    </row>
    <row r="463882" spans="68:68" customFormat="1">
      <c r="BP463882" s="90"/>
    </row>
    <row r="463883" spans="68:68" customFormat="1">
      <c r="BP463883" s="90"/>
    </row>
    <row r="463884" spans="68:68" customFormat="1">
      <c r="BP463884" s="90"/>
    </row>
    <row r="463885" spans="68:68" customFormat="1">
      <c r="BP463885" s="90"/>
    </row>
    <row r="463886" spans="68:68" customFormat="1">
      <c r="BP463886" s="90"/>
    </row>
    <row r="463887" spans="68:68" customFormat="1">
      <c r="BP463887" s="90"/>
    </row>
    <row r="463888" spans="68:68" customFormat="1">
      <c r="BP463888" s="90"/>
    </row>
    <row r="463889" spans="68:68" customFormat="1">
      <c r="BP463889" s="90"/>
    </row>
    <row r="463890" spans="68:68" customFormat="1">
      <c r="BP463890" s="90"/>
    </row>
    <row r="463891" spans="68:68" customFormat="1">
      <c r="BP463891" s="90"/>
    </row>
    <row r="463892" spans="68:68" customFormat="1">
      <c r="BP463892" s="90"/>
    </row>
    <row r="463893" spans="68:68" customFormat="1">
      <c r="BP463893" s="90"/>
    </row>
    <row r="463894" spans="68:68" customFormat="1">
      <c r="BP463894" s="90"/>
    </row>
    <row r="463895" spans="68:68" customFormat="1">
      <c r="BP463895" s="90"/>
    </row>
    <row r="463896" spans="68:68" customFormat="1">
      <c r="BP463896" s="90"/>
    </row>
    <row r="463897" spans="68:68" customFormat="1">
      <c r="BP463897" s="90"/>
    </row>
    <row r="463898" spans="68:68" customFormat="1">
      <c r="BP463898" s="90"/>
    </row>
    <row r="463899" spans="68:68" customFormat="1">
      <c r="BP463899" s="90"/>
    </row>
    <row r="463900" spans="68:68" customFormat="1">
      <c r="BP463900" s="90"/>
    </row>
    <row r="463901" spans="68:68" customFormat="1">
      <c r="BP463901" s="90"/>
    </row>
    <row r="463902" spans="68:68" customFormat="1">
      <c r="BP463902" s="90"/>
    </row>
    <row r="463903" spans="68:68" customFormat="1">
      <c r="BP463903" s="90"/>
    </row>
    <row r="463904" spans="68:68" customFormat="1">
      <c r="BP463904" s="90"/>
    </row>
    <row r="463905" spans="68:68" customFormat="1">
      <c r="BP463905" s="90"/>
    </row>
    <row r="463906" spans="68:68" customFormat="1">
      <c r="BP463906" s="90"/>
    </row>
    <row r="463907" spans="68:68" customFormat="1">
      <c r="BP463907" s="90"/>
    </row>
    <row r="463908" spans="68:68" customFormat="1">
      <c r="BP463908" s="90"/>
    </row>
    <row r="463909" spans="68:68" customFormat="1">
      <c r="BP463909" s="90"/>
    </row>
    <row r="463910" spans="68:68" customFormat="1">
      <c r="BP463910" s="90"/>
    </row>
    <row r="463911" spans="68:68" customFormat="1">
      <c r="BP463911" s="90"/>
    </row>
    <row r="463912" spans="68:68" customFormat="1">
      <c r="BP463912" s="90"/>
    </row>
    <row r="463913" spans="68:68" customFormat="1">
      <c r="BP463913" s="90"/>
    </row>
    <row r="463914" spans="68:68" customFormat="1">
      <c r="BP463914" s="90"/>
    </row>
    <row r="463915" spans="68:68" customFormat="1">
      <c r="BP463915" s="90"/>
    </row>
    <row r="463916" spans="68:68" customFormat="1">
      <c r="BP463916" s="90"/>
    </row>
    <row r="463917" spans="68:68" customFormat="1">
      <c r="BP463917" s="90"/>
    </row>
    <row r="463918" spans="68:68" customFormat="1">
      <c r="BP463918" s="90"/>
    </row>
    <row r="463919" spans="68:68" customFormat="1">
      <c r="BP463919" s="90"/>
    </row>
    <row r="463920" spans="68:68" customFormat="1">
      <c r="BP463920" s="90"/>
    </row>
    <row r="463921" spans="68:68" customFormat="1">
      <c r="BP463921" s="90"/>
    </row>
    <row r="463922" spans="68:68" customFormat="1">
      <c r="BP463922" s="90"/>
    </row>
    <row r="463923" spans="68:68" customFormat="1">
      <c r="BP463923" s="90"/>
    </row>
    <row r="463924" spans="68:68" customFormat="1">
      <c r="BP463924" s="90"/>
    </row>
    <row r="463925" spans="68:68" customFormat="1">
      <c r="BP463925" s="90"/>
    </row>
    <row r="463926" spans="68:68" customFormat="1">
      <c r="BP463926" s="90"/>
    </row>
    <row r="463927" spans="68:68" customFormat="1">
      <c r="BP463927" s="90"/>
    </row>
    <row r="463928" spans="68:68" customFormat="1">
      <c r="BP463928" s="90"/>
    </row>
    <row r="463929" spans="68:68" customFormat="1">
      <c r="BP463929" s="90"/>
    </row>
    <row r="463930" spans="68:68" customFormat="1">
      <c r="BP463930" s="90"/>
    </row>
    <row r="463931" spans="68:68" customFormat="1">
      <c r="BP463931" s="90"/>
    </row>
    <row r="463932" spans="68:68" customFormat="1">
      <c r="BP463932" s="90"/>
    </row>
    <row r="463933" spans="68:68" customFormat="1">
      <c r="BP463933" s="90"/>
    </row>
    <row r="463934" spans="68:68" customFormat="1">
      <c r="BP463934" s="90"/>
    </row>
    <row r="463935" spans="68:68" customFormat="1">
      <c r="BP463935" s="90"/>
    </row>
    <row r="463936" spans="68:68" customFormat="1">
      <c r="BP463936" s="90"/>
    </row>
    <row r="463937" spans="68:68" customFormat="1">
      <c r="BP463937" s="90"/>
    </row>
    <row r="463938" spans="68:68" customFormat="1">
      <c r="BP463938" s="90"/>
    </row>
    <row r="463939" spans="68:68" customFormat="1">
      <c r="BP463939" s="90"/>
    </row>
    <row r="463940" spans="68:68" customFormat="1">
      <c r="BP463940" s="90"/>
    </row>
    <row r="463941" spans="68:68" customFormat="1">
      <c r="BP463941" s="90"/>
    </row>
    <row r="463942" spans="68:68" customFormat="1">
      <c r="BP463942" s="90"/>
    </row>
    <row r="463943" spans="68:68" customFormat="1">
      <c r="BP463943" s="90"/>
    </row>
    <row r="463944" spans="68:68" customFormat="1">
      <c r="BP463944" s="90"/>
    </row>
    <row r="463945" spans="68:68" customFormat="1">
      <c r="BP463945" s="90"/>
    </row>
    <row r="463946" spans="68:68" customFormat="1">
      <c r="BP463946" s="90"/>
    </row>
    <row r="463947" spans="68:68" customFormat="1">
      <c r="BP463947" s="90"/>
    </row>
    <row r="463948" spans="68:68" customFormat="1">
      <c r="BP463948" s="90"/>
    </row>
    <row r="463949" spans="68:68" customFormat="1">
      <c r="BP463949" s="90"/>
    </row>
    <row r="463950" spans="68:68" customFormat="1">
      <c r="BP463950" s="90"/>
    </row>
    <row r="463951" spans="68:68" customFormat="1">
      <c r="BP463951" s="90"/>
    </row>
    <row r="463952" spans="68:68" customFormat="1">
      <c r="BP463952" s="90"/>
    </row>
    <row r="463953" spans="68:68" customFormat="1">
      <c r="BP463953" s="90"/>
    </row>
    <row r="463954" spans="68:68" customFormat="1">
      <c r="BP463954" s="90"/>
    </row>
    <row r="463955" spans="68:68" customFormat="1">
      <c r="BP463955" s="90"/>
    </row>
    <row r="463956" spans="68:68" customFormat="1">
      <c r="BP463956" s="90"/>
    </row>
    <row r="463957" spans="68:68" customFormat="1">
      <c r="BP463957" s="90"/>
    </row>
    <row r="463958" spans="68:68" customFormat="1">
      <c r="BP463958" s="90"/>
    </row>
    <row r="463959" spans="68:68" customFormat="1">
      <c r="BP463959" s="90"/>
    </row>
    <row r="463960" spans="68:68" customFormat="1">
      <c r="BP463960" s="90"/>
    </row>
    <row r="463961" spans="68:68" customFormat="1">
      <c r="BP463961" s="90"/>
    </row>
    <row r="463962" spans="68:68" customFormat="1">
      <c r="BP463962" s="90"/>
    </row>
    <row r="463963" spans="68:68" customFormat="1">
      <c r="BP463963" s="90"/>
    </row>
    <row r="463964" spans="68:68" customFormat="1">
      <c r="BP463964" s="90"/>
    </row>
    <row r="463965" spans="68:68" customFormat="1">
      <c r="BP463965" s="90"/>
    </row>
    <row r="463966" spans="68:68" customFormat="1">
      <c r="BP463966" s="90"/>
    </row>
    <row r="463967" spans="68:68" customFormat="1">
      <c r="BP463967" s="90"/>
    </row>
    <row r="463968" spans="68:68" customFormat="1">
      <c r="BP463968" s="90"/>
    </row>
    <row r="463969" spans="68:68" customFormat="1">
      <c r="BP463969" s="90"/>
    </row>
    <row r="463970" spans="68:68" customFormat="1">
      <c r="BP463970" s="90"/>
    </row>
    <row r="463971" spans="68:68" customFormat="1">
      <c r="BP463971" s="90"/>
    </row>
    <row r="463972" spans="68:68" customFormat="1">
      <c r="BP463972" s="90"/>
    </row>
    <row r="463973" spans="68:68" customFormat="1">
      <c r="BP463973" s="90"/>
    </row>
    <row r="463974" spans="68:68" customFormat="1">
      <c r="BP463974" s="90"/>
    </row>
    <row r="463975" spans="68:68" customFormat="1">
      <c r="BP463975" s="90"/>
    </row>
    <row r="463976" spans="68:68" customFormat="1">
      <c r="BP463976" s="90"/>
    </row>
    <row r="463977" spans="68:68" customFormat="1">
      <c r="BP463977" s="90"/>
    </row>
    <row r="463978" spans="68:68" customFormat="1">
      <c r="BP463978" s="90"/>
    </row>
    <row r="463979" spans="68:68" customFormat="1">
      <c r="BP463979" s="90"/>
    </row>
    <row r="463980" spans="68:68" customFormat="1">
      <c r="BP463980" s="90"/>
    </row>
    <row r="463981" spans="68:68" customFormat="1">
      <c r="BP463981" s="90"/>
    </row>
    <row r="463982" spans="68:68" customFormat="1">
      <c r="BP463982" s="90"/>
    </row>
    <row r="463983" spans="68:68" customFormat="1">
      <c r="BP463983" s="90"/>
    </row>
    <row r="463984" spans="68:68" customFormat="1">
      <c r="BP463984" s="90"/>
    </row>
    <row r="463985" spans="68:68" customFormat="1">
      <c r="BP463985" s="90"/>
    </row>
    <row r="463986" spans="68:68" customFormat="1">
      <c r="BP463986" s="90"/>
    </row>
    <row r="463987" spans="68:68" customFormat="1">
      <c r="BP463987" s="90"/>
    </row>
    <row r="463988" spans="68:68" customFormat="1">
      <c r="BP463988" s="90"/>
    </row>
    <row r="463989" spans="68:68" customFormat="1">
      <c r="BP463989" s="90"/>
    </row>
    <row r="463990" spans="68:68" customFormat="1">
      <c r="BP463990" s="90"/>
    </row>
    <row r="463991" spans="68:68" customFormat="1">
      <c r="BP463991" s="90"/>
    </row>
    <row r="463992" spans="68:68" customFormat="1">
      <c r="BP463992" s="90"/>
    </row>
    <row r="463993" spans="68:68" customFormat="1">
      <c r="BP463993" s="90"/>
    </row>
    <row r="463994" spans="68:68" customFormat="1">
      <c r="BP463994" s="90"/>
    </row>
    <row r="463995" spans="68:68" customFormat="1">
      <c r="BP463995" s="90"/>
    </row>
    <row r="463996" spans="68:68" customFormat="1">
      <c r="BP463996" s="90"/>
    </row>
    <row r="463997" spans="68:68" customFormat="1">
      <c r="BP463997" s="90"/>
    </row>
    <row r="463998" spans="68:68" customFormat="1">
      <c r="BP463998" s="90"/>
    </row>
    <row r="463999" spans="68:68" customFormat="1">
      <c r="BP463999" s="90"/>
    </row>
    <row r="464000" spans="68:68" customFormat="1">
      <c r="BP464000" s="90"/>
    </row>
    <row r="464001" spans="68:68" customFormat="1">
      <c r="BP464001" s="90"/>
    </row>
    <row r="464002" spans="68:68" customFormat="1">
      <c r="BP464002" s="90"/>
    </row>
    <row r="464003" spans="68:68" customFormat="1">
      <c r="BP464003" s="90"/>
    </row>
    <row r="464004" spans="68:68" customFormat="1">
      <c r="BP464004" s="90"/>
    </row>
    <row r="464005" spans="68:68" customFormat="1">
      <c r="BP464005" s="90"/>
    </row>
    <row r="464006" spans="68:68" customFormat="1">
      <c r="BP464006" s="90"/>
    </row>
    <row r="464007" spans="68:68" customFormat="1">
      <c r="BP464007" s="90"/>
    </row>
    <row r="464008" spans="68:68" customFormat="1">
      <c r="BP464008" s="90"/>
    </row>
    <row r="464009" spans="68:68" customFormat="1">
      <c r="BP464009" s="90"/>
    </row>
    <row r="464010" spans="68:68" customFormat="1">
      <c r="BP464010" s="90"/>
    </row>
    <row r="464011" spans="68:68" customFormat="1">
      <c r="BP464011" s="90"/>
    </row>
    <row r="464012" spans="68:68" customFormat="1">
      <c r="BP464012" s="90"/>
    </row>
    <row r="464013" spans="68:68" customFormat="1">
      <c r="BP464013" s="90"/>
    </row>
    <row r="464014" spans="68:68" customFormat="1">
      <c r="BP464014" s="90"/>
    </row>
    <row r="464015" spans="68:68" customFormat="1">
      <c r="BP464015" s="90"/>
    </row>
    <row r="464016" spans="68:68" customFormat="1">
      <c r="BP464016" s="90"/>
    </row>
    <row r="464017" spans="68:68" customFormat="1">
      <c r="BP464017" s="90"/>
    </row>
    <row r="464018" spans="68:68" customFormat="1">
      <c r="BP464018" s="90"/>
    </row>
    <row r="464019" spans="68:68" customFormat="1">
      <c r="BP464019" s="90"/>
    </row>
    <row r="464020" spans="68:68" customFormat="1">
      <c r="BP464020" s="90"/>
    </row>
    <row r="464021" spans="68:68" customFormat="1">
      <c r="BP464021" s="90"/>
    </row>
    <row r="464022" spans="68:68" customFormat="1">
      <c r="BP464022" s="90"/>
    </row>
    <row r="464023" spans="68:68" customFormat="1">
      <c r="BP464023" s="90"/>
    </row>
    <row r="464024" spans="68:68" customFormat="1">
      <c r="BP464024" s="90"/>
    </row>
    <row r="464025" spans="68:68" customFormat="1">
      <c r="BP464025" s="90"/>
    </row>
    <row r="464026" spans="68:68" customFormat="1">
      <c r="BP464026" s="90"/>
    </row>
    <row r="464027" spans="68:68" customFormat="1">
      <c r="BP464027" s="90"/>
    </row>
    <row r="464028" spans="68:68" customFormat="1">
      <c r="BP464028" s="90"/>
    </row>
    <row r="464029" spans="68:68" customFormat="1">
      <c r="BP464029" s="90"/>
    </row>
    <row r="464030" spans="68:68" customFormat="1">
      <c r="BP464030" s="90"/>
    </row>
    <row r="464031" spans="68:68" customFormat="1">
      <c r="BP464031" s="90"/>
    </row>
    <row r="464032" spans="68:68" customFormat="1">
      <c r="BP464032" s="90"/>
    </row>
    <row r="464033" spans="68:68" customFormat="1">
      <c r="BP464033" s="90"/>
    </row>
    <row r="464034" spans="68:68" customFormat="1">
      <c r="BP464034" s="90"/>
    </row>
    <row r="464035" spans="68:68" customFormat="1">
      <c r="BP464035" s="90"/>
    </row>
    <row r="464036" spans="68:68" customFormat="1">
      <c r="BP464036" s="90"/>
    </row>
    <row r="464037" spans="68:68" customFormat="1">
      <c r="BP464037" s="90"/>
    </row>
    <row r="464038" spans="68:68" customFormat="1">
      <c r="BP464038" s="90"/>
    </row>
    <row r="464039" spans="68:68" customFormat="1">
      <c r="BP464039" s="90"/>
    </row>
    <row r="464040" spans="68:68" customFormat="1">
      <c r="BP464040" s="90"/>
    </row>
    <row r="464041" spans="68:68" customFormat="1">
      <c r="BP464041" s="90"/>
    </row>
    <row r="464042" spans="68:68" customFormat="1">
      <c r="BP464042" s="90"/>
    </row>
    <row r="464043" spans="68:68" customFormat="1">
      <c r="BP464043" s="90"/>
    </row>
    <row r="464044" spans="68:68" customFormat="1">
      <c r="BP464044" s="90"/>
    </row>
    <row r="464045" spans="68:68" customFormat="1">
      <c r="BP464045" s="90"/>
    </row>
    <row r="464046" spans="68:68" customFormat="1">
      <c r="BP464046" s="90"/>
    </row>
    <row r="464047" spans="68:68" customFormat="1">
      <c r="BP464047" s="90"/>
    </row>
    <row r="464048" spans="68:68" customFormat="1">
      <c r="BP464048" s="90"/>
    </row>
    <row r="464049" spans="68:68" customFormat="1">
      <c r="BP464049" s="90"/>
    </row>
    <row r="464050" spans="68:68" customFormat="1">
      <c r="BP464050" s="90"/>
    </row>
    <row r="464051" spans="68:68" customFormat="1">
      <c r="BP464051" s="90"/>
    </row>
    <row r="464052" spans="68:68" customFormat="1">
      <c r="BP464052" s="90"/>
    </row>
    <row r="464053" spans="68:68" customFormat="1">
      <c r="BP464053" s="90"/>
    </row>
    <row r="464054" spans="68:68" customFormat="1">
      <c r="BP464054" s="90"/>
    </row>
    <row r="464055" spans="68:68" customFormat="1">
      <c r="BP464055" s="90"/>
    </row>
    <row r="464056" spans="68:68" customFormat="1">
      <c r="BP464056" s="90"/>
    </row>
    <row r="464057" spans="68:68" customFormat="1">
      <c r="BP464057" s="90"/>
    </row>
    <row r="464058" spans="68:68" customFormat="1">
      <c r="BP464058" s="90"/>
    </row>
    <row r="464059" spans="68:68" customFormat="1">
      <c r="BP464059" s="90"/>
    </row>
    <row r="464060" spans="68:68" customFormat="1">
      <c r="BP464060" s="90"/>
    </row>
    <row r="464061" spans="68:68" customFormat="1">
      <c r="BP464061" s="90"/>
    </row>
    <row r="464062" spans="68:68" customFormat="1">
      <c r="BP464062" s="90"/>
    </row>
    <row r="464063" spans="68:68" customFormat="1">
      <c r="BP464063" s="90"/>
    </row>
    <row r="464064" spans="68:68" customFormat="1">
      <c r="BP464064" s="90"/>
    </row>
    <row r="464065" spans="68:68" customFormat="1">
      <c r="BP464065" s="90"/>
    </row>
    <row r="464066" spans="68:68" customFormat="1">
      <c r="BP464066" s="90"/>
    </row>
    <row r="464067" spans="68:68" customFormat="1">
      <c r="BP464067" s="90"/>
    </row>
    <row r="464068" spans="68:68" customFormat="1">
      <c r="BP464068" s="90"/>
    </row>
    <row r="464069" spans="68:68" customFormat="1">
      <c r="BP464069" s="90"/>
    </row>
    <row r="464070" spans="68:68" customFormat="1">
      <c r="BP464070" s="90"/>
    </row>
    <row r="464071" spans="68:68" customFormat="1">
      <c r="BP464071" s="90"/>
    </row>
    <row r="464072" spans="68:68" customFormat="1">
      <c r="BP464072" s="90"/>
    </row>
    <row r="464073" spans="68:68" customFormat="1">
      <c r="BP464073" s="90"/>
    </row>
    <row r="464074" spans="68:68" customFormat="1">
      <c r="BP464074" s="90"/>
    </row>
    <row r="464075" spans="68:68" customFormat="1">
      <c r="BP464075" s="90"/>
    </row>
    <row r="464076" spans="68:68" customFormat="1">
      <c r="BP464076" s="90"/>
    </row>
    <row r="464077" spans="68:68" customFormat="1">
      <c r="BP464077" s="90"/>
    </row>
    <row r="464078" spans="68:68" customFormat="1">
      <c r="BP464078" s="90"/>
    </row>
    <row r="464079" spans="68:68" customFormat="1">
      <c r="BP464079" s="90"/>
    </row>
    <row r="464080" spans="68:68" customFormat="1">
      <c r="BP464080" s="90"/>
    </row>
    <row r="464081" spans="68:68" customFormat="1">
      <c r="BP464081" s="90"/>
    </row>
    <row r="464082" spans="68:68" customFormat="1">
      <c r="BP464082" s="90"/>
    </row>
    <row r="464083" spans="68:68" customFormat="1">
      <c r="BP464083" s="90"/>
    </row>
    <row r="464084" spans="68:68" customFormat="1">
      <c r="BP464084" s="90"/>
    </row>
    <row r="464085" spans="68:68" customFormat="1">
      <c r="BP464085" s="90"/>
    </row>
    <row r="464086" spans="68:68" customFormat="1">
      <c r="BP464086" s="90"/>
    </row>
    <row r="464087" spans="68:68" customFormat="1">
      <c r="BP464087" s="90"/>
    </row>
    <row r="464088" spans="68:68" customFormat="1">
      <c r="BP464088" s="90"/>
    </row>
    <row r="464089" spans="68:68" customFormat="1">
      <c r="BP464089" s="90"/>
    </row>
    <row r="464090" spans="68:68" customFormat="1">
      <c r="BP464090" s="90"/>
    </row>
    <row r="464091" spans="68:68" customFormat="1">
      <c r="BP464091" s="90"/>
    </row>
    <row r="464092" spans="68:68" customFormat="1">
      <c r="BP464092" s="90"/>
    </row>
    <row r="464093" spans="68:68" customFormat="1">
      <c r="BP464093" s="90"/>
    </row>
    <row r="464094" spans="68:68" customFormat="1">
      <c r="BP464094" s="90"/>
    </row>
    <row r="464095" spans="68:68" customFormat="1">
      <c r="BP464095" s="90"/>
    </row>
    <row r="464096" spans="68:68" customFormat="1">
      <c r="BP464096" s="90"/>
    </row>
    <row r="464097" spans="68:68" customFormat="1">
      <c r="BP464097" s="90"/>
    </row>
    <row r="464098" spans="68:68" customFormat="1">
      <c r="BP464098" s="90"/>
    </row>
    <row r="464099" spans="68:68" customFormat="1">
      <c r="BP464099" s="90"/>
    </row>
    <row r="464100" spans="68:68" customFormat="1">
      <c r="BP464100" s="90"/>
    </row>
    <row r="464101" spans="68:68" customFormat="1">
      <c r="BP464101" s="90"/>
    </row>
    <row r="464102" spans="68:68" customFormat="1">
      <c r="BP464102" s="90"/>
    </row>
    <row r="464103" spans="68:68" customFormat="1">
      <c r="BP464103" s="90"/>
    </row>
    <row r="464104" spans="68:68" customFormat="1">
      <c r="BP464104" s="90"/>
    </row>
    <row r="464105" spans="68:68" customFormat="1">
      <c r="BP464105" s="90"/>
    </row>
    <row r="464106" spans="68:68" customFormat="1">
      <c r="BP464106" s="90"/>
    </row>
    <row r="464107" spans="68:68" customFormat="1">
      <c r="BP464107" s="90"/>
    </row>
    <row r="464108" spans="68:68" customFormat="1">
      <c r="BP464108" s="90"/>
    </row>
    <row r="464109" spans="68:68" customFormat="1">
      <c r="BP464109" s="90"/>
    </row>
    <row r="464110" spans="68:68" customFormat="1">
      <c r="BP464110" s="90"/>
    </row>
    <row r="464111" spans="68:68" customFormat="1">
      <c r="BP464111" s="90"/>
    </row>
    <row r="464112" spans="68:68" customFormat="1">
      <c r="BP464112" s="90"/>
    </row>
    <row r="464113" spans="68:68" customFormat="1">
      <c r="BP464113" s="90"/>
    </row>
    <row r="464114" spans="68:68" customFormat="1">
      <c r="BP464114" s="90"/>
    </row>
    <row r="464115" spans="68:68" customFormat="1">
      <c r="BP464115" s="90"/>
    </row>
    <row r="464116" spans="68:68" customFormat="1">
      <c r="BP464116" s="90"/>
    </row>
    <row r="464117" spans="68:68" customFormat="1">
      <c r="BP464117" s="90"/>
    </row>
    <row r="464118" spans="68:68" customFormat="1">
      <c r="BP464118" s="90"/>
    </row>
    <row r="464119" spans="68:68" customFormat="1">
      <c r="BP464119" s="90"/>
    </row>
    <row r="464120" spans="68:68" customFormat="1">
      <c r="BP464120" s="90"/>
    </row>
    <row r="464121" spans="68:68" customFormat="1">
      <c r="BP464121" s="90"/>
    </row>
    <row r="464122" spans="68:68" customFormat="1">
      <c r="BP464122" s="90"/>
    </row>
    <row r="464123" spans="68:68" customFormat="1">
      <c r="BP464123" s="90"/>
    </row>
    <row r="464124" spans="68:68" customFormat="1">
      <c r="BP464124" s="90"/>
    </row>
    <row r="464125" spans="68:68" customFormat="1">
      <c r="BP464125" s="90"/>
    </row>
    <row r="464126" spans="68:68" customFormat="1">
      <c r="BP464126" s="90"/>
    </row>
    <row r="464127" spans="68:68" customFormat="1">
      <c r="BP464127" s="90"/>
    </row>
    <row r="464128" spans="68:68" customFormat="1">
      <c r="BP464128" s="90"/>
    </row>
    <row r="464129" spans="68:68" customFormat="1">
      <c r="BP464129" s="90"/>
    </row>
    <row r="464130" spans="68:68" customFormat="1">
      <c r="BP464130" s="90"/>
    </row>
    <row r="464131" spans="68:68" customFormat="1">
      <c r="BP464131" s="90"/>
    </row>
    <row r="464132" spans="68:68" customFormat="1">
      <c r="BP464132" s="90"/>
    </row>
    <row r="464133" spans="68:68" customFormat="1">
      <c r="BP464133" s="90"/>
    </row>
    <row r="464134" spans="68:68" customFormat="1">
      <c r="BP464134" s="90"/>
    </row>
    <row r="464135" spans="68:68" customFormat="1">
      <c r="BP464135" s="90"/>
    </row>
    <row r="464136" spans="68:68" customFormat="1">
      <c r="BP464136" s="90"/>
    </row>
    <row r="464137" spans="68:68" customFormat="1">
      <c r="BP464137" s="90"/>
    </row>
    <row r="464138" spans="68:68" customFormat="1">
      <c r="BP464138" s="90"/>
    </row>
    <row r="464139" spans="68:68" customFormat="1">
      <c r="BP464139" s="90"/>
    </row>
    <row r="464140" spans="68:68" customFormat="1">
      <c r="BP464140" s="90"/>
    </row>
    <row r="464141" spans="68:68" customFormat="1">
      <c r="BP464141" s="90"/>
    </row>
    <row r="464142" spans="68:68" customFormat="1">
      <c r="BP464142" s="90"/>
    </row>
    <row r="464143" spans="68:68" customFormat="1">
      <c r="BP464143" s="90"/>
    </row>
    <row r="464144" spans="68:68" customFormat="1">
      <c r="BP464144" s="90"/>
    </row>
    <row r="464145" spans="68:68" customFormat="1">
      <c r="BP464145" s="90"/>
    </row>
    <row r="464146" spans="68:68" customFormat="1">
      <c r="BP464146" s="90"/>
    </row>
    <row r="464147" spans="68:68" customFormat="1">
      <c r="BP464147" s="90"/>
    </row>
    <row r="464148" spans="68:68" customFormat="1">
      <c r="BP464148" s="90"/>
    </row>
    <row r="464149" spans="68:68" customFormat="1">
      <c r="BP464149" s="90"/>
    </row>
    <row r="464150" spans="68:68" customFormat="1">
      <c r="BP464150" s="90"/>
    </row>
    <row r="464151" spans="68:68" customFormat="1">
      <c r="BP464151" s="90"/>
    </row>
    <row r="464152" spans="68:68" customFormat="1">
      <c r="BP464152" s="90"/>
    </row>
    <row r="464153" spans="68:68" customFormat="1">
      <c r="BP464153" s="90"/>
    </row>
    <row r="464154" spans="68:68" customFormat="1">
      <c r="BP464154" s="90"/>
    </row>
    <row r="464155" spans="68:68" customFormat="1">
      <c r="BP464155" s="90"/>
    </row>
    <row r="464156" spans="68:68" customFormat="1">
      <c r="BP464156" s="90"/>
    </row>
    <row r="464157" spans="68:68" customFormat="1">
      <c r="BP464157" s="90"/>
    </row>
    <row r="464158" spans="68:68" customFormat="1">
      <c r="BP464158" s="90"/>
    </row>
    <row r="464159" spans="68:68" customFormat="1">
      <c r="BP464159" s="90"/>
    </row>
    <row r="464160" spans="68:68" customFormat="1">
      <c r="BP464160" s="90"/>
    </row>
    <row r="464161" spans="68:68" customFormat="1">
      <c r="BP464161" s="90"/>
    </row>
    <row r="464162" spans="68:68" customFormat="1">
      <c r="BP464162" s="90"/>
    </row>
    <row r="464163" spans="68:68" customFormat="1">
      <c r="BP464163" s="90"/>
    </row>
    <row r="464164" spans="68:68" customFormat="1">
      <c r="BP464164" s="90"/>
    </row>
    <row r="464165" spans="68:68" customFormat="1">
      <c r="BP464165" s="90"/>
    </row>
    <row r="464166" spans="68:68" customFormat="1">
      <c r="BP464166" s="90"/>
    </row>
    <row r="464167" spans="68:68" customFormat="1">
      <c r="BP464167" s="90"/>
    </row>
    <row r="464168" spans="68:68" customFormat="1">
      <c r="BP464168" s="90"/>
    </row>
    <row r="464169" spans="68:68" customFormat="1">
      <c r="BP464169" s="90"/>
    </row>
    <row r="464170" spans="68:68" customFormat="1">
      <c r="BP464170" s="90"/>
    </row>
    <row r="464171" spans="68:68" customFormat="1">
      <c r="BP464171" s="90"/>
    </row>
    <row r="464172" spans="68:68" customFormat="1">
      <c r="BP464172" s="90"/>
    </row>
    <row r="464173" spans="68:68" customFormat="1">
      <c r="BP464173" s="90"/>
    </row>
    <row r="464174" spans="68:68" customFormat="1">
      <c r="BP464174" s="90"/>
    </row>
    <row r="464175" spans="68:68" customFormat="1">
      <c r="BP464175" s="90"/>
    </row>
    <row r="464176" spans="68:68" customFormat="1">
      <c r="BP464176" s="90"/>
    </row>
    <row r="464177" spans="68:68" customFormat="1">
      <c r="BP464177" s="90"/>
    </row>
    <row r="464178" spans="68:68" customFormat="1">
      <c r="BP464178" s="90"/>
    </row>
    <row r="464179" spans="68:68" customFormat="1">
      <c r="BP464179" s="90"/>
    </row>
    <row r="464180" spans="68:68" customFormat="1">
      <c r="BP464180" s="90"/>
    </row>
    <row r="464181" spans="68:68" customFormat="1">
      <c r="BP464181" s="90"/>
    </row>
    <row r="464182" spans="68:68" customFormat="1">
      <c r="BP464182" s="90"/>
    </row>
    <row r="464183" spans="68:68" customFormat="1">
      <c r="BP464183" s="90"/>
    </row>
    <row r="464184" spans="68:68" customFormat="1">
      <c r="BP464184" s="90"/>
    </row>
    <row r="464185" spans="68:68" customFormat="1">
      <c r="BP464185" s="90"/>
    </row>
    <row r="464186" spans="68:68" customFormat="1">
      <c r="BP464186" s="90"/>
    </row>
    <row r="464187" spans="68:68" customFormat="1">
      <c r="BP464187" s="90"/>
    </row>
    <row r="464188" spans="68:68" customFormat="1">
      <c r="BP464188" s="90"/>
    </row>
    <row r="464189" spans="68:68" customFormat="1">
      <c r="BP464189" s="90"/>
    </row>
    <row r="464190" spans="68:68" customFormat="1">
      <c r="BP464190" s="90"/>
    </row>
    <row r="464191" spans="68:68" customFormat="1">
      <c r="BP464191" s="90"/>
    </row>
    <row r="464192" spans="68:68" customFormat="1">
      <c r="BP464192" s="90"/>
    </row>
    <row r="464193" spans="68:68" customFormat="1">
      <c r="BP464193" s="90"/>
    </row>
    <row r="464194" spans="68:68" customFormat="1">
      <c r="BP464194" s="90"/>
    </row>
    <row r="464195" spans="68:68" customFormat="1">
      <c r="BP464195" s="90"/>
    </row>
    <row r="464196" spans="68:68" customFormat="1">
      <c r="BP464196" s="90"/>
    </row>
    <row r="464197" spans="68:68" customFormat="1">
      <c r="BP464197" s="90"/>
    </row>
    <row r="464198" spans="68:68" customFormat="1">
      <c r="BP464198" s="90"/>
    </row>
    <row r="464199" spans="68:68" customFormat="1">
      <c r="BP464199" s="90"/>
    </row>
    <row r="464200" spans="68:68" customFormat="1">
      <c r="BP464200" s="90"/>
    </row>
    <row r="464201" spans="68:68" customFormat="1">
      <c r="BP464201" s="90"/>
    </row>
    <row r="464202" spans="68:68" customFormat="1">
      <c r="BP464202" s="90"/>
    </row>
    <row r="464203" spans="68:68" customFormat="1">
      <c r="BP464203" s="90"/>
    </row>
    <row r="464204" spans="68:68" customFormat="1">
      <c r="BP464204" s="90"/>
    </row>
    <row r="464205" spans="68:68" customFormat="1">
      <c r="BP464205" s="90"/>
    </row>
    <row r="464206" spans="68:68" customFormat="1">
      <c r="BP464206" s="90"/>
    </row>
    <row r="464207" spans="68:68" customFormat="1">
      <c r="BP464207" s="90"/>
    </row>
    <row r="464208" spans="68:68" customFormat="1">
      <c r="BP464208" s="90"/>
    </row>
    <row r="464209" spans="68:68" customFormat="1">
      <c r="BP464209" s="90"/>
    </row>
    <row r="464210" spans="68:68" customFormat="1">
      <c r="BP464210" s="90"/>
    </row>
    <row r="464211" spans="68:68" customFormat="1">
      <c r="BP464211" s="90"/>
    </row>
    <row r="464212" spans="68:68" customFormat="1">
      <c r="BP464212" s="90"/>
    </row>
    <row r="464213" spans="68:68" customFormat="1">
      <c r="BP464213" s="90"/>
    </row>
    <row r="464214" spans="68:68" customFormat="1">
      <c r="BP464214" s="90"/>
    </row>
    <row r="464215" spans="68:68" customFormat="1">
      <c r="BP464215" s="90"/>
    </row>
    <row r="464216" spans="68:68" customFormat="1">
      <c r="BP464216" s="90"/>
    </row>
    <row r="464217" spans="68:68" customFormat="1">
      <c r="BP464217" s="90"/>
    </row>
    <row r="464218" spans="68:68" customFormat="1">
      <c r="BP464218" s="90"/>
    </row>
    <row r="464219" spans="68:68" customFormat="1">
      <c r="BP464219" s="90"/>
    </row>
    <row r="464220" spans="68:68" customFormat="1">
      <c r="BP464220" s="90"/>
    </row>
    <row r="464221" spans="68:68" customFormat="1">
      <c r="BP464221" s="90"/>
    </row>
    <row r="464222" spans="68:68" customFormat="1">
      <c r="BP464222" s="90"/>
    </row>
    <row r="464223" spans="68:68" customFormat="1">
      <c r="BP464223" s="90"/>
    </row>
    <row r="464224" spans="68:68" customFormat="1">
      <c r="BP464224" s="90"/>
    </row>
    <row r="464225" spans="68:68" customFormat="1">
      <c r="BP464225" s="90"/>
    </row>
    <row r="464226" spans="68:68" customFormat="1">
      <c r="BP464226" s="90"/>
    </row>
    <row r="464227" spans="68:68" customFormat="1">
      <c r="BP464227" s="90"/>
    </row>
    <row r="464228" spans="68:68" customFormat="1">
      <c r="BP464228" s="90"/>
    </row>
    <row r="464229" spans="68:68" customFormat="1">
      <c r="BP464229" s="90"/>
    </row>
    <row r="464230" spans="68:68" customFormat="1">
      <c r="BP464230" s="90"/>
    </row>
    <row r="464231" spans="68:68" customFormat="1">
      <c r="BP464231" s="90"/>
    </row>
    <row r="464232" spans="68:68" customFormat="1">
      <c r="BP464232" s="90"/>
    </row>
    <row r="464233" spans="68:68" customFormat="1">
      <c r="BP464233" s="90"/>
    </row>
    <row r="464234" spans="68:68" customFormat="1">
      <c r="BP464234" s="90"/>
    </row>
    <row r="464235" spans="68:68" customFormat="1">
      <c r="BP464235" s="90"/>
    </row>
    <row r="464236" spans="68:68" customFormat="1">
      <c r="BP464236" s="90"/>
    </row>
    <row r="464237" spans="68:68" customFormat="1">
      <c r="BP464237" s="90"/>
    </row>
    <row r="464238" spans="68:68" customFormat="1">
      <c r="BP464238" s="90"/>
    </row>
    <row r="464239" spans="68:68" customFormat="1">
      <c r="BP464239" s="90"/>
    </row>
    <row r="464240" spans="68:68" customFormat="1">
      <c r="BP464240" s="90"/>
    </row>
    <row r="464241" spans="68:68" customFormat="1">
      <c r="BP464241" s="90"/>
    </row>
    <row r="464242" spans="68:68" customFormat="1">
      <c r="BP464242" s="90"/>
    </row>
    <row r="464243" spans="68:68" customFormat="1">
      <c r="BP464243" s="90"/>
    </row>
    <row r="464244" spans="68:68" customFormat="1">
      <c r="BP464244" s="90"/>
    </row>
    <row r="464245" spans="68:68" customFormat="1">
      <c r="BP464245" s="90"/>
    </row>
    <row r="464246" spans="68:68" customFormat="1">
      <c r="BP464246" s="90"/>
    </row>
    <row r="464247" spans="68:68" customFormat="1">
      <c r="BP464247" s="90"/>
    </row>
    <row r="464248" spans="68:68" customFormat="1">
      <c r="BP464248" s="90"/>
    </row>
    <row r="464249" spans="68:68" customFormat="1">
      <c r="BP464249" s="90"/>
    </row>
    <row r="464250" spans="68:68" customFormat="1">
      <c r="BP464250" s="90"/>
    </row>
    <row r="464251" spans="68:68" customFormat="1">
      <c r="BP464251" s="90"/>
    </row>
    <row r="464252" spans="68:68" customFormat="1">
      <c r="BP464252" s="90"/>
    </row>
    <row r="464253" spans="68:68" customFormat="1">
      <c r="BP464253" s="90"/>
    </row>
    <row r="464254" spans="68:68" customFormat="1">
      <c r="BP464254" s="90"/>
    </row>
    <row r="464255" spans="68:68" customFormat="1">
      <c r="BP464255" s="90"/>
    </row>
    <row r="464256" spans="68:68" customFormat="1">
      <c r="BP464256" s="90"/>
    </row>
    <row r="464257" spans="68:68" customFormat="1">
      <c r="BP464257" s="90"/>
    </row>
    <row r="464258" spans="68:68" customFormat="1">
      <c r="BP464258" s="90"/>
    </row>
    <row r="464259" spans="68:68" customFormat="1">
      <c r="BP464259" s="90"/>
    </row>
    <row r="464260" spans="68:68" customFormat="1">
      <c r="BP464260" s="90"/>
    </row>
    <row r="464261" spans="68:68" customFormat="1">
      <c r="BP464261" s="90"/>
    </row>
    <row r="464262" spans="68:68" customFormat="1">
      <c r="BP464262" s="90"/>
    </row>
    <row r="464263" spans="68:68" customFormat="1">
      <c r="BP464263" s="90"/>
    </row>
    <row r="464264" spans="68:68" customFormat="1">
      <c r="BP464264" s="90"/>
    </row>
    <row r="464265" spans="68:68" customFormat="1">
      <c r="BP464265" s="90"/>
    </row>
    <row r="464266" spans="68:68" customFormat="1">
      <c r="BP464266" s="90"/>
    </row>
    <row r="464267" spans="68:68" customFormat="1">
      <c r="BP464267" s="90"/>
    </row>
    <row r="464268" spans="68:68" customFormat="1">
      <c r="BP464268" s="90"/>
    </row>
    <row r="464269" spans="68:68" customFormat="1">
      <c r="BP464269" s="90"/>
    </row>
    <row r="464270" spans="68:68" customFormat="1">
      <c r="BP464270" s="90"/>
    </row>
    <row r="464271" spans="68:68" customFormat="1">
      <c r="BP464271" s="90"/>
    </row>
    <row r="464272" spans="68:68" customFormat="1">
      <c r="BP464272" s="90"/>
    </row>
    <row r="464273" spans="68:68" customFormat="1">
      <c r="BP464273" s="90"/>
    </row>
    <row r="464274" spans="68:68" customFormat="1">
      <c r="BP464274" s="90"/>
    </row>
    <row r="464275" spans="68:68" customFormat="1">
      <c r="BP464275" s="90"/>
    </row>
    <row r="464276" spans="68:68" customFormat="1">
      <c r="BP464276" s="90"/>
    </row>
    <row r="464277" spans="68:68" customFormat="1">
      <c r="BP464277" s="90"/>
    </row>
    <row r="464278" spans="68:68" customFormat="1">
      <c r="BP464278" s="90"/>
    </row>
    <row r="464279" spans="68:68" customFormat="1">
      <c r="BP464279" s="90"/>
    </row>
    <row r="464280" spans="68:68" customFormat="1">
      <c r="BP464280" s="90"/>
    </row>
    <row r="464281" spans="68:68" customFormat="1">
      <c r="BP464281" s="90"/>
    </row>
    <row r="464282" spans="68:68" customFormat="1">
      <c r="BP464282" s="90"/>
    </row>
    <row r="464283" spans="68:68" customFormat="1">
      <c r="BP464283" s="90"/>
    </row>
    <row r="464284" spans="68:68" customFormat="1">
      <c r="BP464284" s="90"/>
    </row>
    <row r="464285" spans="68:68" customFormat="1">
      <c r="BP464285" s="90"/>
    </row>
    <row r="464286" spans="68:68" customFormat="1">
      <c r="BP464286" s="90"/>
    </row>
    <row r="464287" spans="68:68" customFormat="1">
      <c r="BP464287" s="90"/>
    </row>
    <row r="464288" spans="68:68" customFormat="1">
      <c r="BP464288" s="90"/>
    </row>
    <row r="464289" spans="68:68" customFormat="1">
      <c r="BP464289" s="90"/>
    </row>
    <row r="464290" spans="68:68" customFormat="1">
      <c r="BP464290" s="90"/>
    </row>
    <row r="464291" spans="68:68" customFormat="1">
      <c r="BP464291" s="90"/>
    </row>
    <row r="464292" spans="68:68" customFormat="1">
      <c r="BP464292" s="90"/>
    </row>
    <row r="464293" spans="68:68" customFormat="1">
      <c r="BP464293" s="90"/>
    </row>
    <row r="464294" spans="68:68" customFormat="1">
      <c r="BP464294" s="90"/>
    </row>
    <row r="464295" spans="68:68" customFormat="1">
      <c r="BP464295" s="90"/>
    </row>
    <row r="464296" spans="68:68" customFormat="1">
      <c r="BP464296" s="90"/>
    </row>
    <row r="464297" spans="68:68" customFormat="1">
      <c r="BP464297" s="90"/>
    </row>
    <row r="464298" spans="68:68" customFormat="1">
      <c r="BP464298" s="90"/>
    </row>
    <row r="464299" spans="68:68" customFormat="1">
      <c r="BP464299" s="90"/>
    </row>
    <row r="464300" spans="68:68" customFormat="1">
      <c r="BP464300" s="90"/>
    </row>
    <row r="464301" spans="68:68" customFormat="1">
      <c r="BP464301" s="90"/>
    </row>
    <row r="464302" spans="68:68" customFormat="1">
      <c r="BP464302" s="90"/>
    </row>
    <row r="464303" spans="68:68" customFormat="1">
      <c r="BP464303" s="90"/>
    </row>
    <row r="464304" spans="68:68" customFormat="1">
      <c r="BP464304" s="90"/>
    </row>
    <row r="464305" spans="68:68" customFormat="1">
      <c r="BP464305" s="90"/>
    </row>
    <row r="464306" spans="68:68" customFormat="1">
      <c r="BP464306" s="90"/>
    </row>
    <row r="464307" spans="68:68" customFormat="1">
      <c r="BP464307" s="90"/>
    </row>
    <row r="464308" spans="68:68" customFormat="1">
      <c r="BP464308" s="90"/>
    </row>
    <row r="464309" spans="68:68" customFormat="1">
      <c r="BP464309" s="90"/>
    </row>
    <row r="464310" spans="68:68" customFormat="1">
      <c r="BP464310" s="90"/>
    </row>
    <row r="464311" spans="68:68" customFormat="1">
      <c r="BP464311" s="90"/>
    </row>
    <row r="464312" spans="68:68" customFormat="1">
      <c r="BP464312" s="90"/>
    </row>
    <row r="464313" spans="68:68" customFormat="1">
      <c r="BP464313" s="90"/>
    </row>
    <row r="464314" spans="68:68" customFormat="1">
      <c r="BP464314" s="90"/>
    </row>
    <row r="464315" spans="68:68" customFormat="1">
      <c r="BP464315" s="90"/>
    </row>
    <row r="464316" spans="68:68" customFormat="1">
      <c r="BP464316" s="90"/>
    </row>
    <row r="464317" spans="68:68" customFormat="1">
      <c r="BP464317" s="90"/>
    </row>
    <row r="464318" spans="68:68" customFormat="1">
      <c r="BP464318" s="90"/>
    </row>
    <row r="464319" spans="68:68" customFormat="1">
      <c r="BP464319" s="90"/>
    </row>
    <row r="464320" spans="68:68" customFormat="1">
      <c r="BP464320" s="90"/>
    </row>
    <row r="464321" spans="68:68" customFormat="1">
      <c r="BP464321" s="90"/>
    </row>
    <row r="464322" spans="68:68" customFormat="1">
      <c r="BP464322" s="90"/>
    </row>
    <row r="464323" spans="68:68" customFormat="1">
      <c r="BP464323" s="90"/>
    </row>
    <row r="464324" spans="68:68" customFormat="1">
      <c r="BP464324" s="90"/>
    </row>
    <row r="464325" spans="68:68" customFormat="1">
      <c r="BP464325" s="90"/>
    </row>
    <row r="464326" spans="68:68" customFormat="1">
      <c r="BP464326" s="90"/>
    </row>
    <row r="464327" spans="68:68" customFormat="1">
      <c r="BP464327" s="90"/>
    </row>
    <row r="464328" spans="68:68" customFormat="1">
      <c r="BP464328" s="90"/>
    </row>
    <row r="464329" spans="68:68" customFormat="1">
      <c r="BP464329" s="90"/>
    </row>
    <row r="464330" spans="68:68" customFormat="1">
      <c r="BP464330" s="90"/>
    </row>
    <row r="464331" spans="68:68" customFormat="1">
      <c r="BP464331" s="90"/>
    </row>
    <row r="464332" spans="68:68" customFormat="1">
      <c r="BP464332" s="90"/>
    </row>
    <row r="464333" spans="68:68" customFormat="1">
      <c r="BP464333" s="90"/>
    </row>
    <row r="464334" spans="68:68" customFormat="1">
      <c r="BP464334" s="90"/>
    </row>
    <row r="464335" spans="68:68" customFormat="1">
      <c r="BP464335" s="90"/>
    </row>
    <row r="464336" spans="68:68" customFormat="1">
      <c r="BP464336" s="90"/>
    </row>
    <row r="464337" spans="68:68" customFormat="1">
      <c r="BP464337" s="90"/>
    </row>
    <row r="464338" spans="68:68" customFormat="1">
      <c r="BP464338" s="90"/>
    </row>
    <row r="464339" spans="68:68" customFormat="1">
      <c r="BP464339" s="90"/>
    </row>
    <row r="464340" spans="68:68" customFormat="1">
      <c r="BP464340" s="90"/>
    </row>
    <row r="464341" spans="68:68" customFormat="1">
      <c r="BP464341" s="90"/>
    </row>
    <row r="464342" spans="68:68" customFormat="1">
      <c r="BP464342" s="90"/>
    </row>
    <row r="464343" spans="68:68" customFormat="1">
      <c r="BP464343" s="90"/>
    </row>
    <row r="464344" spans="68:68" customFormat="1">
      <c r="BP464344" s="90"/>
    </row>
    <row r="464345" spans="68:68" customFormat="1">
      <c r="BP464345" s="90"/>
    </row>
    <row r="464346" spans="68:68" customFormat="1">
      <c r="BP464346" s="90"/>
    </row>
    <row r="464347" spans="68:68" customFormat="1">
      <c r="BP464347" s="90"/>
    </row>
    <row r="464348" spans="68:68" customFormat="1">
      <c r="BP464348" s="90"/>
    </row>
    <row r="464349" spans="68:68" customFormat="1">
      <c r="BP464349" s="90"/>
    </row>
    <row r="464350" spans="68:68" customFormat="1">
      <c r="BP464350" s="90"/>
    </row>
    <row r="464351" spans="68:68" customFormat="1">
      <c r="BP464351" s="90"/>
    </row>
    <row r="464352" spans="68:68" customFormat="1">
      <c r="BP464352" s="90"/>
    </row>
    <row r="464353" spans="68:68" customFormat="1">
      <c r="BP464353" s="90"/>
    </row>
    <row r="464354" spans="68:68" customFormat="1">
      <c r="BP464354" s="90"/>
    </row>
    <row r="464355" spans="68:68" customFormat="1">
      <c r="BP464355" s="90"/>
    </row>
    <row r="464356" spans="68:68" customFormat="1">
      <c r="BP464356" s="90"/>
    </row>
    <row r="464357" spans="68:68" customFormat="1">
      <c r="BP464357" s="90"/>
    </row>
    <row r="464358" spans="68:68" customFormat="1">
      <c r="BP464358" s="90"/>
    </row>
    <row r="464359" spans="68:68" customFormat="1">
      <c r="BP464359" s="90"/>
    </row>
    <row r="464360" spans="68:68" customFormat="1">
      <c r="BP464360" s="90"/>
    </row>
    <row r="464361" spans="68:68" customFormat="1">
      <c r="BP464361" s="90"/>
    </row>
    <row r="464362" spans="68:68" customFormat="1">
      <c r="BP464362" s="90"/>
    </row>
    <row r="464363" spans="68:68" customFormat="1">
      <c r="BP464363" s="90"/>
    </row>
    <row r="464364" spans="68:68" customFormat="1">
      <c r="BP464364" s="90"/>
    </row>
    <row r="464365" spans="68:68" customFormat="1">
      <c r="BP464365" s="90"/>
    </row>
    <row r="464366" spans="68:68" customFormat="1">
      <c r="BP464366" s="90"/>
    </row>
    <row r="464367" spans="68:68" customFormat="1">
      <c r="BP464367" s="90"/>
    </row>
    <row r="464368" spans="68:68" customFormat="1">
      <c r="BP464368" s="90"/>
    </row>
    <row r="464369" spans="68:68" customFormat="1">
      <c r="BP464369" s="90"/>
    </row>
    <row r="464370" spans="68:68" customFormat="1">
      <c r="BP464370" s="90"/>
    </row>
    <row r="464371" spans="68:68" customFormat="1">
      <c r="BP464371" s="90"/>
    </row>
    <row r="464372" spans="68:68" customFormat="1">
      <c r="BP464372" s="90"/>
    </row>
    <row r="464373" spans="68:68" customFormat="1">
      <c r="BP464373" s="90"/>
    </row>
    <row r="464374" spans="68:68" customFormat="1">
      <c r="BP464374" s="90"/>
    </row>
    <row r="464375" spans="68:68" customFormat="1">
      <c r="BP464375" s="90"/>
    </row>
    <row r="464376" spans="68:68" customFormat="1">
      <c r="BP464376" s="90"/>
    </row>
    <row r="464377" spans="68:68" customFormat="1">
      <c r="BP464377" s="90"/>
    </row>
    <row r="464378" spans="68:68" customFormat="1">
      <c r="BP464378" s="90"/>
    </row>
    <row r="464379" spans="68:68" customFormat="1">
      <c r="BP464379" s="90"/>
    </row>
    <row r="464380" spans="68:68" customFormat="1">
      <c r="BP464380" s="90"/>
    </row>
    <row r="464381" spans="68:68" customFormat="1">
      <c r="BP464381" s="90"/>
    </row>
    <row r="464382" spans="68:68" customFormat="1">
      <c r="BP464382" s="90"/>
    </row>
    <row r="464383" spans="68:68" customFormat="1">
      <c r="BP464383" s="90"/>
    </row>
    <row r="464384" spans="68:68" customFormat="1">
      <c r="BP464384" s="90"/>
    </row>
    <row r="464385" spans="68:68" customFormat="1">
      <c r="BP464385" s="90"/>
    </row>
    <row r="464386" spans="68:68" customFormat="1">
      <c r="BP464386" s="90"/>
    </row>
    <row r="464387" spans="68:68" customFormat="1">
      <c r="BP464387" s="90"/>
    </row>
    <row r="464388" spans="68:68" customFormat="1">
      <c r="BP464388" s="90"/>
    </row>
    <row r="464389" spans="68:68" customFormat="1">
      <c r="BP464389" s="90"/>
    </row>
    <row r="464390" spans="68:68" customFormat="1">
      <c r="BP464390" s="90"/>
    </row>
    <row r="464391" spans="68:68" customFormat="1">
      <c r="BP464391" s="90"/>
    </row>
    <row r="464392" spans="68:68" customFormat="1">
      <c r="BP464392" s="90"/>
    </row>
    <row r="464393" spans="68:68" customFormat="1">
      <c r="BP464393" s="90"/>
    </row>
    <row r="464394" spans="68:68" customFormat="1">
      <c r="BP464394" s="90"/>
    </row>
    <row r="464395" spans="68:68" customFormat="1">
      <c r="BP464395" s="90"/>
    </row>
    <row r="464396" spans="68:68" customFormat="1">
      <c r="BP464396" s="90"/>
    </row>
    <row r="464397" spans="68:68" customFormat="1">
      <c r="BP464397" s="90"/>
    </row>
    <row r="464398" spans="68:68" customFormat="1">
      <c r="BP464398" s="90"/>
    </row>
    <row r="464399" spans="68:68" customFormat="1">
      <c r="BP464399" s="90"/>
    </row>
    <row r="464400" spans="68:68" customFormat="1">
      <c r="BP464400" s="90"/>
    </row>
    <row r="464401" spans="68:68" customFormat="1">
      <c r="BP464401" s="90"/>
    </row>
    <row r="464402" spans="68:68" customFormat="1">
      <c r="BP464402" s="90"/>
    </row>
    <row r="464403" spans="68:68" customFormat="1">
      <c r="BP464403" s="90"/>
    </row>
    <row r="464404" spans="68:68" customFormat="1">
      <c r="BP464404" s="90"/>
    </row>
    <row r="464405" spans="68:68" customFormat="1">
      <c r="BP464405" s="90"/>
    </row>
    <row r="464406" spans="68:68" customFormat="1">
      <c r="BP464406" s="90"/>
    </row>
    <row r="464407" spans="68:68" customFormat="1">
      <c r="BP464407" s="90"/>
    </row>
    <row r="464408" spans="68:68" customFormat="1">
      <c r="BP464408" s="90"/>
    </row>
    <row r="464409" spans="68:68" customFormat="1">
      <c r="BP464409" s="90"/>
    </row>
    <row r="464410" spans="68:68" customFormat="1">
      <c r="BP464410" s="90"/>
    </row>
    <row r="464411" spans="68:68" customFormat="1">
      <c r="BP464411" s="90"/>
    </row>
    <row r="464412" spans="68:68" customFormat="1">
      <c r="BP464412" s="90"/>
    </row>
    <row r="464413" spans="68:68" customFormat="1">
      <c r="BP464413" s="90"/>
    </row>
    <row r="464414" spans="68:68" customFormat="1">
      <c r="BP464414" s="90"/>
    </row>
    <row r="464415" spans="68:68" customFormat="1">
      <c r="BP464415" s="90"/>
    </row>
    <row r="464416" spans="68:68" customFormat="1">
      <c r="BP464416" s="90"/>
    </row>
    <row r="464417" spans="68:68" customFormat="1">
      <c r="BP464417" s="90"/>
    </row>
    <row r="464418" spans="68:68" customFormat="1">
      <c r="BP464418" s="90"/>
    </row>
    <row r="464419" spans="68:68" customFormat="1">
      <c r="BP464419" s="90"/>
    </row>
    <row r="464420" spans="68:68" customFormat="1">
      <c r="BP464420" s="90"/>
    </row>
    <row r="464421" spans="68:68" customFormat="1">
      <c r="BP464421" s="90"/>
    </row>
    <row r="464422" spans="68:68" customFormat="1">
      <c r="BP464422" s="90"/>
    </row>
    <row r="464423" spans="68:68" customFormat="1">
      <c r="BP464423" s="90"/>
    </row>
    <row r="464424" spans="68:68" customFormat="1">
      <c r="BP464424" s="90"/>
    </row>
    <row r="464425" spans="68:68" customFormat="1">
      <c r="BP464425" s="90"/>
    </row>
    <row r="464426" spans="68:68" customFormat="1">
      <c r="BP464426" s="90"/>
    </row>
    <row r="464427" spans="68:68" customFormat="1">
      <c r="BP464427" s="90"/>
    </row>
    <row r="464428" spans="68:68" customFormat="1">
      <c r="BP464428" s="90"/>
    </row>
    <row r="464429" spans="68:68" customFormat="1">
      <c r="BP464429" s="90"/>
    </row>
    <row r="464430" spans="68:68" customFormat="1">
      <c r="BP464430" s="90"/>
    </row>
    <row r="464431" spans="68:68" customFormat="1">
      <c r="BP464431" s="90"/>
    </row>
    <row r="464432" spans="68:68" customFormat="1">
      <c r="BP464432" s="90"/>
    </row>
    <row r="464433" spans="68:68" customFormat="1">
      <c r="BP464433" s="90"/>
    </row>
    <row r="464434" spans="68:68" customFormat="1">
      <c r="BP464434" s="90"/>
    </row>
    <row r="464435" spans="68:68" customFormat="1">
      <c r="BP464435" s="90"/>
    </row>
    <row r="464436" spans="68:68" customFormat="1">
      <c r="BP464436" s="90"/>
    </row>
    <row r="464437" spans="68:68" customFormat="1">
      <c r="BP464437" s="90"/>
    </row>
    <row r="464438" spans="68:68" customFormat="1">
      <c r="BP464438" s="90"/>
    </row>
    <row r="464439" spans="68:68" customFormat="1">
      <c r="BP464439" s="90"/>
    </row>
    <row r="464440" spans="68:68" customFormat="1">
      <c r="BP464440" s="90"/>
    </row>
    <row r="464441" spans="68:68" customFormat="1">
      <c r="BP464441" s="90"/>
    </row>
    <row r="464442" spans="68:68" customFormat="1">
      <c r="BP464442" s="90"/>
    </row>
    <row r="464443" spans="68:68" customFormat="1">
      <c r="BP464443" s="90"/>
    </row>
    <row r="464444" spans="68:68" customFormat="1">
      <c r="BP464444" s="90"/>
    </row>
    <row r="464445" spans="68:68" customFormat="1">
      <c r="BP464445" s="90"/>
    </row>
    <row r="464446" spans="68:68" customFormat="1">
      <c r="BP464446" s="90"/>
    </row>
    <row r="464447" spans="68:68" customFormat="1">
      <c r="BP464447" s="90"/>
    </row>
    <row r="464448" spans="68:68" customFormat="1">
      <c r="BP464448" s="90"/>
    </row>
    <row r="464449" spans="68:68" customFormat="1">
      <c r="BP464449" s="90"/>
    </row>
    <row r="464450" spans="68:68" customFormat="1">
      <c r="BP464450" s="90"/>
    </row>
    <row r="464451" spans="68:68" customFormat="1">
      <c r="BP464451" s="90"/>
    </row>
    <row r="464452" spans="68:68" customFormat="1">
      <c r="BP464452" s="90"/>
    </row>
    <row r="464453" spans="68:68" customFormat="1">
      <c r="BP464453" s="90"/>
    </row>
    <row r="464454" spans="68:68" customFormat="1">
      <c r="BP464454" s="90"/>
    </row>
    <row r="464455" spans="68:68" customFormat="1">
      <c r="BP464455" s="90"/>
    </row>
    <row r="464456" spans="68:68" customFormat="1">
      <c r="BP464456" s="90"/>
    </row>
    <row r="464457" spans="68:68" customFormat="1">
      <c r="BP464457" s="90"/>
    </row>
    <row r="464458" spans="68:68" customFormat="1">
      <c r="BP464458" s="90"/>
    </row>
    <row r="464459" spans="68:68" customFormat="1">
      <c r="BP464459" s="90"/>
    </row>
    <row r="464460" spans="68:68" customFormat="1">
      <c r="BP464460" s="90"/>
    </row>
    <row r="464461" spans="68:68" customFormat="1">
      <c r="BP464461" s="90"/>
    </row>
    <row r="464462" spans="68:68" customFormat="1">
      <c r="BP464462" s="90"/>
    </row>
    <row r="464463" spans="68:68" customFormat="1">
      <c r="BP464463" s="90"/>
    </row>
    <row r="464464" spans="68:68" customFormat="1">
      <c r="BP464464" s="90"/>
    </row>
    <row r="464465" spans="68:68" customFormat="1">
      <c r="BP464465" s="90"/>
    </row>
    <row r="464466" spans="68:68" customFormat="1">
      <c r="BP464466" s="90"/>
    </row>
    <row r="464467" spans="68:68" customFormat="1">
      <c r="BP464467" s="90"/>
    </row>
    <row r="464468" spans="68:68" customFormat="1">
      <c r="BP464468" s="90"/>
    </row>
    <row r="464469" spans="68:68" customFormat="1">
      <c r="BP464469" s="90"/>
    </row>
    <row r="464470" spans="68:68" customFormat="1">
      <c r="BP464470" s="90"/>
    </row>
    <row r="464471" spans="68:68" customFormat="1">
      <c r="BP464471" s="90"/>
    </row>
    <row r="464472" spans="68:68" customFormat="1">
      <c r="BP464472" s="90"/>
    </row>
    <row r="464473" spans="68:68" customFormat="1">
      <c r="BP464473" s="90"/>
    </row>
    <row r="464474" spans="68:68" customFormat="1">
      <c r="BP464474" s="90"/>
    </row>
    <row r="464475" spans="68:68" customFormat="1">
      <c r="BP464475" s="90"/>
    </row>
    <row r="464476" spans="68:68" customFormat="1">
      <c r="BP464476" s="90"/>
    </row>
    <row r="464477" spans="68:68" customFormat="1">
      <c r="BP464477" s="90"/>
    </row>
    <row r="464478" spans="68:68" customFormat="1">
      <c r="BP464478" s="90"/>
    </row>
    <row r="464479" spans="68:68" customFormat="1">
      <c r="BP464479" s="90"/>
    </row>
    <row r="464480" spans="68:68" customFormat="1">
      <c r="BP464480" s="90"/>
    </row>
    <row r="464481" spans="68:68" customFormat="1">
      <c r="BP464481" s="90"/>
    </row>
    <row r="464482" spans="68:68" customFormat="1">
      <c r="BP464482" s="90"/>
    </row>
    <row r="464483" spans="68:68" customFormat="1">
      <c r="BP464483" s="90"/>
    </row>
    <row r="464484" spans="68:68" customFormat="1">
      <c r="BP464484" s="90"/>
    </row>
    <row r="464485" spans="68:68" customFormat="1">
      <c r="BP464485" s="90"/>
    </row>
    <row r="464486" spans="68:68" customFormat="1">
      <c r="BP464486" s="90"/>
    </row>
    <row r="464487" spans="68:68" customFormat="1">
      <c r="BP464487" s="90"/>
    </row>
    <row r="464488" spans="68:68" customFormat="1">
      <c r="BP464488" s="90"/>
    </row>
    <row r="464489" spans="68:68" customFormat="1">
      <c r="BP464489" s="90"/>
    </row>
    <row r="464490" spans="68:68" customFormat="1">
      <c r="BP464490" s="90"/>
    </row>
    <row r="464491" spans="68:68" customFormat="1">
      <c r="BP464491" s="90"/>
    </row>
    <row r="464492" spans="68:68" customFormat="1">
      <c r="BP464492" s="90"/>
    </row>
    <row r="464493" spans="68:68" customFormat="1">
      <c r="BP464493" s="90"/>
    </row>
    <row r="464494" spans="68:68" customFormat="1">
      <c r="BP464494" s="90"/>
    </row>
    <row r="464495" spans="68:68" customFormat="1">
      <c r="BP464495" s="90"/>
    </row>
    <row r="464496" spans="68:68" customFormat="1">
      <c r="BP464496" s="90"/>
    </row>
    <row r="464497" spans="68:68" customFormat="1">
      <c r="BP464497" s="90"/>
    </row>
    <row r="464498" spans="68:68" customFormat="1">
      <c r="BP464498" s="90"/>
    </row>
    <row r="464499" spans="68:68" customFormat="1">
      <c r="BP464499" s="90"/>
    </row>
    <row r="464500" spans="68:68" customFormat="1">
      <c r="BP464500" s="90"/>
    </row>
    <row r="464501" spans="68:68" customFormat="1">
      <c r="BP464501" s="90"/>
    </row>
    <row r="464502" spans="68:68" customFormat="1">
      <c r="BP464502" s="90"/>
    </row>
    <row r="464503" spans="68:68" customFormat="1">
      <c r="BP464503" s="90"/>
    </row>
    <row r="464504" spans="68:68" customFormat="1">
      <c r="BP464504" s="90"/>
    </row>
    <row r="464505" spans="68:68" customFormat="1">
      <c r="BP464505" s="90"/>
    </row>
    <row r="464506" spans="68:68" customFormat="1">
      <c r="BP464506" s="90"/>
    </row>
    <row r="464507" spans="68:68" customFormat="1">
      <c r="BP464507" s="90"/>
    </row>
    <row r="464508" spans="68:68" customFormat="1">
      <c r="BP464508" s="90"/>
    </row>
    <row r="464509" spans="68:68" customFormat="1">
      <c r="BP464509" s="90"/>
    </row>
    <row r="464510" spans="68:68" customFormat="1">
      <c r="BP464510" s="90"/>
    </row>
    <row r="464511" spans="68:68" customFormat="1">
      <c r="BP464511" s="90"/>
    </row>
    <row r="464512" spans="68:68" customFormat="1">
      <c r="BP464512" s="90"/>
    </row>
    <row r="464513" spans="68:68" customFormat="1">
      <c r="BP464513" s="90"/>
    </row>
    <row r="464514" spans="68:68" customFormat="1">
      <c r="BP464514" s="90"/>
    </row>
    <row r="464515" spans="68:68" customFormat="1">
      <c r="BP464515" s="90"/>
    </row>
    <row r="464516" spans="68:68" customFormat="1">
      <c r="BP464516" s="90"/>
    </row>
    <row r="464517" spans="68:68" customFormat="1">
      <c r="BP464517" s="90"/>
    </row>
    <row r="464518" spans="68:68" customFormat="1">
      <c r="BP464518" s="90"/>
    </row>
    <row r="464519" spans="68:68" customFormat="1">
      <c r="BP464519" s="90"/>
    </row>
    <row r="464520" spans="68:68" customFormat="1">
      <c r="BP464520" s="90"/>
    </row>
    <row r="464521" spans="68:68" customFormat="1">
      <c r="BP464521" s="90"/>
    </row>
    <row r="464522" spans="68:68" customFormat="1">
      <c r="BP464522" s="90"/>
    </row>
    <row r="464523" spans="68:68" customFormat="1">
      <c r="BP464523" s="90"/>
    </row>
    <row r="464524" spans="68:68" customFormat="1">
      <c r="BP464524" s="90"/>
    </row>
    <row r="464525" spans="68:68" customFormat="1">
      <c r="BP464525" s="90"/>
    </row>
    <row r="464526" spans="68:68" customFormat="1">
      <c r="BP464526" s="90"/>
    </row>
    <row r="464527" spans="68:68" customFormat="1">
      <c r="BP464527" s="90"/>
    </row>
    <row r="464528" spans="68:68" customFormat="1">
      <c r="BP464528" s="90"/>
    </row>
    <row r="464529" spans="68:68" customFormat="1">
      <c r="BP464529" s="90"/>
    </row>
    <row r="464530" spans="68:68" customFormat="1">
      <c r="BP464530" s="90"/>
    </row>
    <row r="464531" spans="68:68" customFormat="1">
      <c r="BP464531" s="90"/>
    </row>
    <row r="464532" spans="68:68" customFormat="1">
      <c r="BP464532" s="90"/>
    </row>
    <row r="464533" spans="68:68" customFormat="1">
      <c r="BP464533" s="90"/>
    </row>
    <row r="464534" spans="68:68" customFormat="1">
      <c r="BP464534" s="90"/>
    </row>
    <row r="464535" spans="68:68" customFormat="1">
      <c r="BP464535" s="90"/>
    </row>
    <row r="464536" spans="68:68" customFormat="1">
      <c r="BP464536" s="90"/>
    </row>
    <row r="464537" spans="68:68" customFormat="1">
      <c r="BP464537" s="90"/>
    </row>
    <row r="464538" spans="68:68" customFormat="1">
      <c r="BP464538" s="90"/>
    </row>
    <row r="464539" spans="68:68" customFormat="1">
      <c r="BP464539" s="90"/>
    </row>
    <row r="464540" spans="68:68" customFormat="1">
      <c r="BP464540" s="90"/>
    </row>
    <row r="464541" spans="68:68" customFormat="1">
      <c r="BP464541" s="90"/>
    </row>
    <row r="464542" spans="68:68" customFormat="1">
      <c r="BP464542" s="90"/>
    </row>
    <row r="464543" spans="68:68" customFormat="1">
      <c r="BP464543" s="90"/>
    </row>
    <row r="464544" spans="68:68" customFormat="1">
      <c r="BP464544" s="90"/>
    </row>
    <row r="464545" spans="68:68" customFormat="1">
      <c r="BP464545" s="90"/>
    </row>
    <row r="464546" spans="68:68" customFormat="1">
      <c r="BP464546" s="90"/>
    </row>
    <row r="464547" spans="68:68" customFormat="1">
      <c r="BP464547" s="90"/>
    </row>
    <row r="464548" spans="68:68" customFormat="1">
      <c r="BP464548" s="90"/>
    </row>
    <row r="464549" spans="68:68" customFormat="1">
      <c r="BP464549" s="90"/>
    </row>
    <row r="464550" spans="68:68" customFormat="1">
      <c r="BP464550" s="90"/>
    </row>
    <row r="464551" spans="68:68" customFormat="1">
      <c r="BP464551" s="90"/>
    </row>
    <row r="464552" spans="68:68" customFormat="1">
      <c r="BP464552" s="90"/>
    </row>
    <row r="464553" spans="68:68" customFormat="1">
      <c r="BP464553" s="90"/>
    </row>
    <row r="464554" spans="68:68" customFormat="1">
      <c r="BP464554" s="90"/>
    </row>
    <row r="464555" spans="68:68" customFormat="1">
      <c r="BP464555" s="90"/>
    </row>
    <row r="464556" spans="68:68" customFormat="1">
      <c r="BP464556" s="90"/>
    </row>
    <row r="464557" spans="68:68" customFormat="1">
      <c r="BP464557" s="90"/>
    </row>
    <row r="464558" spans="68:68" customFormat="1">
      <c r="BP464558" s="90"/>
    </row>
    <row r="464559" spans="68:68" customFormat="1">
      <c r="BP464559" s="90"/>
    </row>
    <row r="464560" spans="68:68" customFormat="1">
      <c r="BP464560" s="90"/>
    </row>
    <row r="464561" spans="68:68" customFormat="1">
      <c r="BP464561" s="90"/>
    </row>
    <row r="464562" spans="68:68" customFormat="1">
      <c r="BP464562" s="90"/>
    </row>
    <row r="464563" spans="68:68" customFormat="1">
      <c r="BP464563" s="90"/>
    </row>
    <row r="464564" spans="68:68" customFormat="1">
      <c r="BP464564" s="90"/>
    </row>
    <row r="464565" spans="68:68" customFormat="1">
      <c r="BP464565" s="90"/>
    </row>
    <row r="464566" spans="68:68" customFormat="1">
      <c r="BP464566" s="90"/>
    </row>
    <row r="464567" spans="68:68" customFormat="1">
      <c r="BP464567" s="90"/>
    </row>
    <row r="464568" spans="68:68" customFormat="1">
      <c r="BP464568" s="90"/>
    </row>
    <row r="464569" spans="68:68" customFormat="1">
      <c r="BP464569" s="90"/>
    </row>
    <row r="464570" spans="68:68" customFormat="1">
      <c r="BP464570" s="90"/>
    </row>
    <row r="464571" spans="68:68" customFormat="1">
      <c r="BP464571" s="90"/>
    </row>
    <row r="464572" spans="68:68" customFormat="1">
      <c r="BP464572" s="90"/>
    </row>
    <row r="464573" spans="68:68" customFormat="1">
      <c r="BP464573" s="90"/>
    </row>
    <row r="464574" spans="68:68" customFormat="1">
      <c r="BP464574" s="90"/>
    </row>
    <row r="464575" spans="68:68" customFormat="1">
      <c r="BP464575" s="90"/>
    </row>
    <row r="464576" spans="68:68" customFormat="1">
      <c r="BP464576" s="90"/>
    </row>
    <row r="464577" spans="68:68" customFormat="1">
      <c r="BP464577" s="90"/>
    </row>
    <row r="464578" spans="68:68" customFormat="1">
      <c r="BP464578" s="90"/>
    </row>
    <row r="464579" spans="68:68" customFormat="1">
      <c r="BP464579" s="90"/>
    </row>
    <row r="464580" spans="68:68" customFormat="1">
      <c r="BP464580" s="90"/>
    </row>
    <row r="464581" spans="68:68" customFormat="1">
      <c r="BP464581" s="90"/>
    </row>
    <row r="464582" spans="68:68" customFormat="1">
      <c r="BP464582" s="90"/>
    </row>
    <row r="464583" spans="68:68" customFormat="1">
      <c r="BP464583" s="90"/>
    </row>
    <row r="464584" spans="68:68" customFormat="1">
      <c r="BP464584" s="90"/>
    </row>
    <row r="464585" spans="68:68" customFormat="1">
      <c r="BP464585" s="90"/>
    </row>
    <row r="464586" spans="68:68" customFormat="1">
      <c r="BP464586" s="90"/>
    </row>
    <row r="464587" spans="68:68" customFormat="1">
      <c r="BP464587" s="90"/>
    </row>
    <row r="464588" spans="68:68" customFormat="1">
      <c r="BP464588" s="90"/>
    </row>
    <row r="464589" spans="68:68" customFormat="1">
      <c r="BP464589" s="90"/>
    </row>
    <row r="464590" spans="68:68" customFormat="1">
      <c r="BP464590" s="90"/>
    </row>
    <row r="464591" spans="68:68" customFormat="1">
      <c r="BP464591" s="90"/>
    </row>
    <row r="464592" spans="68:68" customFormat="1">
      <c r="BP464592" s="90"/>
    </row>
    <row r="464593" spans="68:68" customFormat="1">
      <c r="BP464593" s="90"/>
    </row>
    <row r="464594" spans="68:68" customFormat="1">
      <c r="BP464594" s="90"/>
    </row>
    <row r="464595" spans="68:68" customFormat="1">
      <c r="BP464595" s="90"/>
    </row>
    <row r="464596" spans="68:68" customFormat="1">
      <c r="BP464596" s="90"/>
    </row>
    <row r="464597" spans="68:68" customFormat="1">
      <c r="BP464597" s="90"/>
    </row>
    <row r="464598" spans="68:68" customFormat="1">
      <c r="BP464598" s="90"/>
    </row>
    <row r="464599" spans="68:68" customFormat="1">
      <c r="BP464599" s="90"/>
    </row>
    <row r="464600" spans="68:68" customFormat="1">
      <c r="BP464600" s="90"/>
    </row>
    <row r="464601" spans="68:68" customFormat="1">
      <c r="BP464601" s="90"/>
    </row>
    <row r="464602" spans="68:68" customFormat="1">
      <c r="BP464602" s="90"/>
    </row>
    <row r="464603" spans="68:68" customFormat="1">
      <c r="BP464603" s="90"/>
    </row>
    <row r="464604" spans="68:68" customFormat="1">
      <c r="BP464604" s="90"/>
    </row>
    <row r="464605" spans="68:68" customFormat="1">
      <c r="BP464605" s="90"/>
    </row>
    <row r="464606" spans="68:68" customFormat="1">
      <c r="BP464606" s="90"/>
    </row>
    <row r="464607" spans="68:68" customFormat="1">
      <c r="BP464607" s="90"/>
    </row>
    <row r="464608" spans="68:68" customFormat="1">
      <c r="BP464608" s="90"/>
    </row>
    <row r="464609" spans="68:68" customFormat="1">
      <c r="BP464609" s="90"/>
    </row>
    <row r="464610" spans="68:68" customFormat="1">
      <c r="BP464610" s="90"/>
    </row>
    <row r="464611" spans="68:68" customFormat="1">
      <c r="BP464611" s="90"/>
    </row>
    <row r="464612" spans="68:68" customFormat="1">
      <c r="BP464612" s="90"/>
    </row>
    <row r="464613" spans="68:68" customFormat="1">
      <c r="BP464613" s="90"/>
    </row>
    <row r="464614" spans="68:68" customFormat="1">
      <c r="BP464614" s="90"/>
    </row>
    <row r="464615" spans="68:68" customFormat="1">
      <c r="BP464615" s="90"/>
    </row>
    <row r="464616" spans="68:68" customFormat="1">
      <c r="BP464616" s="90"/>
    </row>
    <row r="464617" spans="68:68" customFormat="1">
      <c r="BP464617" s="90"/>
    </row>
    <row r="464618" spans="68:68" customFormat="1">
      <c r="BP464618" s="90"/>
    </row>
    <row r="464619" spans="68:68" customFormat="1">
      <c r="BP464619" s="90"/>
    </row>
    <row r="464620" spans="68:68" customFormat="1">
      <c r="BP464620" s="90"/>
    </row>
    <row r="464621" spans="68:68" customFormat="1">
      <c r="BP464621" s="90"/>
    </row>
    <row r="464622" spans="68:68" customFormat="1">
      <c r="BP464622" s="90"/>
    </row>
    <row r="464623" spans="68:68" customFormat="1">
      <c r="BP464623" s="90"/>
    </row>
    <row r="464624" spans="68:68" customFormat="1">
      <c r="BP464624" s="90"/>
    </row>
    <row r="464625" spans="68:68" customFormat="1">
      <c r="BP464625" s="90"/>
    </row>
    <row r="464626" spans="68:68" customFormat="1">
      <c r="BP464626" s="90"/>
    </row>
    <row r="464627" spans="68:68" customFormat="1">
      <c r="BP464627" s="90"/>
    </row>
    <row r="464628" spans="68:68" customFormat="1">
      <c r="BP464628" s="90"/>
    </row>
    <row r="464629" spans="68:68" customFormat="1">
      <c r="BP464629" s="90"/>
    </row>
    <row r="464630" spans="68:68" customFormat="1">
      <c r="BP464630" s="90"/>
    </row>
    <row r="464631" spans="68:68" customFormat="1">
      <c r="BP464631" s="90"/>
    </row>
    <row r="464632" spans="68:68" customFormat="1">
      <c r="BP464632" s="90"/>
    </row>
    <row r="464633" spans="68:68" customFormat="1">
      <c r="BP464633" s="90"/>
    </row>
    <row r="464634" spans="68:68" customFormat="1">
      <c r="BP464634" s="90"/>
    </row>
    <row r="464635" spans="68:68" customFormat="1">
      <c r="BP464635" s="90"/>
    </row>
    <row r="464636" spans="68:68" customFormat="1">
      <c r="BP464636" s="90"/>
    </row>
    <row r="464637" spans="68:68" customFormat="1">
      <c r="BP464637" s="90"/>
    </row>
    <row r="464638" spans="68:68" customFormat="1">
      <c r="BP464638" s="90"/>
    </row>
    <row r="464639" spans="68:68" customFormat="1">
      <c r="BP464639" s="90"/>
    </row>
    <row r="464640" spans="68:68" customFormat="1">
      <c r="BP464640" s="90"/>
    </row>
    <row r="464641" spans="68:68" customFormat="1">
      <c r="BP464641" s="90"/>
    </row>
    <row r="464642" spans="68:68" customFormat="1">
      <c r="BP464642" s="90"/>
    </row>
    <row r="464643" spans="68:68" customFormat="1">
      <c r="BP464643" s="90"/>
    </row>
    <row r="464644" spans="68:68" customFormat="1">
      <c r="BP464644" s="90"/>
    </row>
    <row r="464645" spans="68:68" customFormat="1">
      <c r="BP464645" s="90"/>
    </row>
    <row r="464646" spans="68:68" customFormat="1">
      <c r="BP464646" s="90"/>
    </row>
    <row r="464647" spans="68:68" customFormat="1">
      <c r="BP464647" s="90"/>
    </row>
    <row r="464648" spans="68:68" customFormat="1">
      <c r="BP464648" s="90"/>
    </row>
    <row r="464649" spans="68:68" customFormat="1">
      <c r="BP464649" s="90"/>
    </row>
    <row r="464650" spans="68:68" customFormat="1">
      <c r="BP464650" s="90"/>
    </row>
    <row r="464651" spans="68:68" customFormat="1">
      <c r="BP464651" s="90"/>
    </row>
    <row r="464652" spans="68:68" customFormat="1">
      <c r="BP464652" s="90"/>
    </row>
    <row r="464653" spans="68:68" customFormat="1">
      <c r="BP464653" s="90"/>
    </row>
    <row r="464654" spans="68:68" customFormat="1">
      <c r="BP464654" s="90"/>
    </row>
    <row r="464655" spans="68:68" customFormat="1">
      <c r="BP464655" s="90"/>
    </row>
    <row r="464656" spans="68:68" customFormat="1">
      <c r="BP464656" s="90"/>
    </row>
    <row r="464657" spans="68:68" customFormat="1">
      <c r="BP464657" s="90"/>
    </row>
    <row r="464658" spans="68:68" customFormat="1">
      <c r="BP464658" s="90"/>
    </row>
    <row r="464659" spans="68:68" customFormat="1">
      <c r="BP464659" s="90"/>
    </row>
    <row r="464660" spans="68:68" customFormat="1">
      <c r="BP464660" s="90"/>
    </row>
    <row r="464661" spans="68:68" customFormat="1">
      <c r="BP464661" s="90"/>
    </row>
    <row r="464662" spans="68:68" customFormat="1">
      <c r="BP464662" s="90"/>
    </row>
    <row r="464663" spans="68:68" customFormat="1">
      <c r="BP464663" s="90"/>
    </row>
    <row r="464664" spans="68:68" customFormat="1">
      <c r="BP464664" s="90"/>
    </row>
    <row r="464665" spans="68:68" customFormat="1">
      <c r="BP464665" s="90"/>
    </row>
    <row r="464666" spans="68:68" customFormat="1">
      <c r="BP464666" s="90"/>
    </row>
    <row r="464667" spans="68:68" customFormat="1">
      <c r="BP464667" s="90"/>
    </row>
    <row r="464668" spans="68:68" customFormat="1">
      <c r="BP464668" s="90"/>
    </row>
    <row r="464669" spans="68:68" customFormat="1">
      <c r="BP464669" s="90"/>
    </row>
    <row r="464670" spans="68:68" customFormat="1">
      <c r="BP464670" s="90"/>
    </row>
    <row r="464671" spans="68:68" customFormat="1">
      <c r="BP464671" s="90"/>
    </row>
    <row r="464672" spans="68:68" customFormat="1">
      <c r="BP464672" s="90"/>
    </row>
    <row r="464673" spans="68:68" customFormat="1">
      <c r="BP464673" s="90"/>
    </row>
    <row r="464674" spans="68:68" customFormat="1">
      <c r="BP464674" s="90"/>
    </row>
    <row r="464675" spans="68:68" customFormat="1">
      <c r="BP464675" s="90"/>
    </row>
    <row r="464676" spans="68:68" customFormat="1">
      <c r="BP464676" s="90"/>
    </row>
    <row r="464677" spans="68:68" customFormat="1">
      <c r="BP464677" s="90"/>
    </row>
    <row r="464678" spans="68:68" customFormat="1">
      <c r="BP464678" s="90"/>
    </row>
    <row r="464679" spans="68:68" customFormat="1">
      <c r="BP464679" s="90"/>
    </row>
    <row r="464680" spans="68:68" customFormat="1">
      <c r="BP464680" s="90"/>
    </row>
    <row r="464681" spans="68:68" customFormat="1">
      <c r="BP464681" s="90"/>
    </row>
    <row r="464682" spans="68:68" customFormat="1">
      <c r="BP464682" s="90"/>
    </row>
    <row r="464683" spans="68:68" customFormat="1">
      <c r="BP464683" s="90"/>
    </row>
    <row r="464684" spans="68:68" customFormat="1">
      <c r="BP464684" s="90"/>
    </row>
    <row r="464685" spans="68:68" customFormat="1">
      <c r="BP464685" s="90"/>
    </row>
    <row r="464686" spans="68:68" customFormat="1">
      <c r="BP464686" s="90"/>
    </row>
    <row r="464687" spans="68:68" customFormat="1">
      <c r="BP464687" s="90"/>
    </row>
    <row r="464688" spans="68:68" customFormat="1">
      <c r="BP464688" s="90"/>
    </row>
    <row r="464689" spans="68:68" customFormat="1">
      <c r="BP464689" s="90"/>
    </row>
    <row r="464690" spans="68:68" customFormat="1">
      <c r="BP464690" s="90"/>
    </row>
    <row r="464691" spans="68:68" customFormat="1">
      <c r="BP464691" s="90"/>
    </row>
    <row r="464692" spans="68:68" customFormat="1">
      <c r="BP464692" s="90"/>
    </row>
    <row r="464693" spans="68:68" customFormat="1">
      <c r="BP464693" s="90"/>
    </row>
    <row r="464694" spans="68:68" customFormat="1">
      <c r="BP464694" s="90"/>
    </row>
    <row r="464695" spans="68:68" customFormat="1">
      <c r="BP464695" s="90"/>
    </row>
    <row r="464696" spans="68:68" customFormat="1">
      <c r="BP464696" s="90"/>
    </row>
    <row r="464697" spans="68:68" customFormat="1">
      <c r="BP464697" s="90"/>
    </row>
    <row r="464698" spans="68:68" customFormat="1">
      <c r="BP464698" s="90"/>
    </row>
    <row r="464699" spans="68:68" customFormat="1">
      <c r="BP464699" s="90"/>
    </row>
    <row r="464700" spans="68:68" customFormat="1">
      <c r="BP464700" s="90"/>
    </row>
    <row r="464701" spans="68:68" customFormat="1">
      <c r="BP464701" s="90"/>
    </row>
    <row r="464702" spans="68:68" customFormat="1">
      <c r="BP464702" s="90"/>
    </row>
    <row r="464703" spans="68:68" customFormat="1">
      <c r="BP464703" s="90"/>
    </row>
    <row r="464704" spans="68:68" customFormat="1">
      <c r="BP464704" s="90"/>
    </row>
    <row r="464705" spans="68:68" customFormat="1">
      <c r="BP464705" s="90"/>
    </row>
    <row r="464706" spans="68:68" customFormat="1">
      <c r="BP464706" s="90"/>
    </row>
    <row r="464707" spans="68:68" customFormat="1">
      <c r="BP464707" s="90"/>
    </row>
    <row r="464708" spans="68:68" customFormat="1">
      <c r="BP464708" s="90"/>
    </row>
    <row r="464709" spans="68:68" customFormat="1">
      <c r="BP464709" s="90"/>
    </row>
    <row r="464710" spans="68:68" customFormat="1">
      <c r="BP464710" s="90"/>
    </row>
    <row r="464711" spans="68:68" customFormat="1">
      <c r="BP464711" s="90"/>
    </row>
    <row r="464712" spans="68:68" customFormat="1">
      <c r="BP464712" s="90"/>
    </row>
    <row r="464713" spans="68:68" customFormat="1">
      <c r="BP464713" s="90"/>
    </row>
    <row r="464714" spans="68:68" customFormat="1">
      <c r="BP464714" s="90"/>
    </row>
    <row r="464715" spans="68:68" customFormat="1">
      <c r="BP464715" s="90"/>
    </row>
    <row r="464716" spans="68:68" customFormat="1">
      <c r="BP464716" s="90"/>
    </row>
    <row r="464717" spans="68:68" customFormat="1">
      <c r="BP464717" s="90"/>
    </row>
    <row r="464718" spans="68:68" customFormat="1">
      <c r="BP464718" s="90"/>
    </row>
    <row r="464719" spans="68:68" customFormat="1">
      <c r="BP464719" s="90"/>
    </row>
    <row r="464720" spans="68:68" customFormat="1">
      <c r="BP464720" s="90"/>
    </row>
    <row r="464721" spans="68:68" customFormat="1">
      <c r="BP464721" s="90"/>
    </row>
    <row r="464722" spans="68:68" customFormat="1">
      <c r="BP464722" s="90"/>
    </row>
    <row r="464723" spans="68:68" customFormat="1">
      <c r="BP464723" s="90"/>
    </row>
    <row r="464724" spans="68:68" customFormat="1">
      <c r="BP464724" s="90"/>
    </row>
    <row r="464725" spans="68:68" customFormat="1">
      <c r="BP464725" s="90"/>
    </row>
    <row r="464726" spans="68:68" customFormat="1">
      <c r="BP464726" s="90"/>
    </row>
    <row r="464727" spans="68:68" customFormat="1">
      <c r="BP464727" s="90"/>
    </row>
    <row r="464728" spans="68:68" customFormat="1">
      <c r="BP464728" s="90"/>
    </row>
    <row r="464729" spans="68:68" customFormat="1">
      <c r="BP464729" s="90"/>
    </row>
    <row r="464730" spans="68:68" customFormat="1">
      <c r="BP464730" s="90"/>
    </row>
    <row r="464731" spans="68:68" customFormat="1">
      <c r="BP464731" s="90"/>
    </row>
    <row r="464732" spans="68:68" customFormat="1">
      <c r="BP464732" s="90"/>
    </row>
    <row r="464733" spans="68:68" customFormat="1">
      <c r="BP464733" s="90"/>
    </row>
    <row r="464734" spans="68:68" customFormat="1">
      <c r="BP464734" s="90"/>
    </row>
    <row r="464735" spans="68:68" customFormat="1">
      <c r="BP464735" s="90"/>
    </row>
    <row r="464736" spans="68:68" customFormat="1">
      <c r="BP464736" s="90"/>
    </row>
    <row r="464737" spans="68:68" customFormat="1">
      <c r="BP464737" s="90"/>
    </row>
    <row r="464738" spans="68:68" customFormat="1">
      <c r="BP464738" s="90"/>
    </row>
    <row r="464739" spans="68:68" customFormat="1">
      <c r="BP464739" s="90"/>
    </row>
    <row r="464740" spans="68:68" customFormat="1">
      <c r="BP464740" s="90"/>
    </row>
    <row r="464741" spans="68:68" customFormat="1">
      <c r="BP464741" s="90"/>
    </row>
    <row r="464742" spans="68:68" customFormat="1">
      <c r="BP464742" s="90"/>
    </row>
    <row r="464743" spans="68:68" customFormat="1">
      <c r="BP464743" s="90"/>
    </row>
    <row r="464744" spans="68:68" customFormat="1">
      <c r="BP464744" s="90"/>
    </row>
    <row r="464745" spans="68:68" customFormat="1">
      <c r="BP464745" s="90"/>
    </row>
    <row r="464746" spans="68:68" customFormat="1">
      <c r="BP464746" s="90"/>
    </row>
    <row r="464747" spans="68:68" customFormat="1">
      <c r="BP464747" s="90"/>
    </row>
    <row r="464748" spans="68:68" customFormat="1">
      <c r="BP464748" s="90"/>
    </row>
    <row r="464749" spans="68:68" customFormat="1">
      <c r="BP464749" s="90"/>
    </row>
    <row r="464750" spans="68:68" customFormat="1">
      <c r="BP464750" s="90"/>
    </row>
    <row r="464751" spans="68:68" customFormat="1">
      <c r="BP464751" s="90"/>
    </row>
    <row r="464752" spans="68:68" customFormat="1">
      <c r="BP464752" s="90"/>
    </row>
    <row r="464753" spans="68:68" customFormat="1">
      <c r="BP464753" s="90"/>
    </row>
    <row r="464754" spans="68:68" customFormat="1">
      <c r="BP464754" s="90"/>
    </row>
    <row r="464755" spans="68:68" customFormat="1">
      <c r="BP464755" s="90"/>
    </row>
    <row r="464756" spans="68:68" customFormat="1">
      <c r="BP464756" s="90"/>
    </row>
    <row r="464757" spans="68:68" customFormat="1">
      <c r="BP464757" s="90"/>
    </row>
    <row r="464758" spans="68:68" customFormat="1">
      <c r="BP464758" s="90"/>
    </row>
    <row r="464759" spans="68:68" customFormat="1">
      <c r="BP464759" s="90"/>
    </row>
    <row r="464760" spans="68:68" customFormat="1">
      <c r="BP464760" s="90"/>
    </row>
    <row r="464761" spans="68:68" customFormat="1">
      <c r="BP464761" s="90"/>
    </row>
    <row r="464762" spans="68:68" customFormat="1">
      <c r="BP464762" s="90"/>
    </row>
    <row r="464763" spans="68:68" customFormat="1">
      <c r="BP464763" s="90"/>
    </row>
    <row r="464764" spans="68:68" customFormat="1">
      <c r="BP464764" s="90"/>
    </row>
    <row r="464765" spans="68:68" customFormat="1">
      <c r="BP464765" s="90"/>
    </row>
    <row r="464766" spans="68:68" customFormat="1">
      <c r="BP464766" s="90"/>
    </row>
    <row r="464767" spans="68:68" customFormat="1">
      <c r="BP464767" s="90"/>
    </row>
    <row r="464768" spans="68:68" customFormat="1">
      <c r="BP464768" s="90"/>
    </row>
    <row r="464769" spans="68:68" customFormat="1">
      <c r="BP464769" s="90"/>
    </row>
    <row r="464770" spans="68:68" customFormat="1">
      <c r="BP464770" s="90"/>
    </row>
    <row r="464771" spans="68:68" customFormat="1">
      <c r="BP464771" s="90"/>
    </row>
    <row r="464772" spans="68:68" customFormat="1">
      <c r="BP464772" s="90"/>
    </row>
    <row r="464773" spans="68:68" customFormat="1">
      <c r="BP464773" s="90"/>
    </row>
    <row r="464774" spans="68:68" customFormat="1">
      <c r="BP464774" s="90"/>
    </row>
    <row r="464775" spans="68:68" customFormat="1">
      <c r="BP464775" s="90"/>
    </row>
    <row r="464776" spans="68:68" customFormat="1">
      <c r="BP464776" s="90"/>
    </row>
    <row r="464777" spans="68:68" customFormat="1">
      <c r="BP464777" s="90"/>
    </row>
    <row r="464778" spans="68:68" customFormat="1">
      <c r="BP464778" s="90"/>
    </row>
    <row r="464779" spans="68:68" customFormat="1">
      <c r="BP464779" s="90"/>
    </row>
    <row r="464780" spans="68:68" customFormat="1">
      <c r="BP464780" s="90"/>
    </row>
    <row r="464781" spans="68:68" customFormat="1">
      <c r="BP464781" s="90"/>
    </row>
    <row r="464782" spans="68:68" customFormat="1">
      <c r="BP464782" s="90"/>
    </row>
    <row r="464783" spans="68:68" customFormat="1">
      <c r="BP464783" s="90"/>
    </row>
    <row r="464784" spans="68:68" customFormat="1">
      <c r="BP464784" s="90"/>
    </row>
    <row r="464785" spans="68:68" customFormat="1">
      <c r="BP464785" s="90"/>
    </row>
    <row r="464786" spans="68:68" customFormat="1">
      <c r="BP464786" s="90"/>
    </row>
    <row r="464787" spans="68:68" customFormat="1">
      <c r="BP464787" s="90"/>
    </row>
    <row r="464788" spans="68:68" customFormat="1">
      <c r="BP464788" s="90"/>
    </row>
    <row r="464789" spans="68:68" customFormat="1">
      <c r="BP464789" s="90"/>
    </row>
    <row r="464790" spans="68:68" customFormat="1">
      <c r="BP464790" s="90"/>
    </row>
    <row r="464791" spans="68:68" customFormat="1">
      <c r="BP464791" s="90"/>
    </row>
    <row r="464792" spans="68:68" customFormat="1">
      <c r="BP464792" s="90"/>
    </row>
    <row r="464793" spans="68:68" customFormat="1">
      <c r="BP464793" s="90"/>
    </row>
    <row r="464794" spans="68:68" customFormat="1">
      <c r="BP464794" s="90"/>
    </row>
    <row r="464795" spans="68:68" customFormat="1">
      <c r="BP464795" s="90"/>
    </row>
    <row r="464796" spans="68:68" customFormat="1">
      <c r="BP464796" s="90"/>
    </row>
    <row r="464797" spans="68:68" customFormat="1">
      <c r="BP464797" s="90"/>
    </row>
    <row r="464798" spans="68:68" customFormat="1">
      <c r="BP464798" s="90"/>
    </row>
    <row r="464799" spans="68:68" customFormat="1">
      <c r="BP464799" s="90"/>
    </row>
    <row r="464800" spans="68:68" customFormat="1">
      <c r="BP464800" s="90"/>
    </row>
    <row r="464801" spans="68:68" customFormat="1">
      <c r="BP464801" s="90"/>
    </row>
    <row r="464802" spans="68:68" customFormat="1">
      <c r="BP464802" s="90"/>
    </row>
    <row r="464803" spans="68:68" customFormat="1">
      <c r="BP464803" s="90"/>
    </row>
    <row r="464804" spans="68:68" customFormat="1">
      <c r="BP464804" s="90"/>
    </row>
    <row r="464805" spans="68:68" customFormat="1">
      <c r="BP464805" s="90"/>
    </row>
    <row r="464806" spans="68:68" customFormat="1">
      <c r="BP464806" s="90"/>
    </row>
    <row r="464807" spans="68:68" customFormat="1">
      <c r="BP464807" s="90"/>
    </row>
    <row r="464808" spans="68:68" customFormat="1">
      <c r="BP464808" s="90"/>
    </row>
    <row r="464809" spans="68:68" customFormat="1">
      <c r="BP464809" s="90"/>
    </row>
    <row r="464810" spans="68:68" customFormat="1">
      <c r="BP464810" s="90"/>
    </row>
    <row r="464811" spans="68:68" customFormat="1">
      <c r="BP464811" s="90"/>
    </row>
    <row r="464812" spans="68:68" customFormat="1">
      <c r="BP464812" s="90"/>
    </row>
    <row r="464813" spans="68:68" customFormat="1">
      <c r="BP464813" s="90"/>
    </row>
    <row r="464814" spans="68:68" customFormat="1">
      <c r="BP464814" s="90"/>
    </row>
    <row r="464815" spans="68:68" customFormat="1">
      <c r="BP464815" s="90"/>
    </row>
    <row r="464816" spans="68:68" customFormat="1">
      <c r="BP464816" s="90"/>
    </row>
    <row r="464817" spans="68:68" customFormat="1">
      <c r="BP464817" s="90"/>
    </row>
    <row r="464818" spans="68:68" customFormat="1">
      <c r="BP464818" s="90"/>
    </row>
    <row r="464819" spans="68:68" customFormat="1">
      <c r="BP464819" s="90"/>
    </row>
    <row r="464820" spans="68:68" customFormat="1">
      <c r="BP464820" s="90"/>
    </row>
    <row r="464821" spans="68:68" customFormat="1">
      <c r="BP464821" s="90"/>
    </row>
    <row r="464822" spans="68:68" customFormat="1">
      <c r="BP464822" s="90"/>
    </row>
    <row r="464823" spans="68:68" customFormat="1">
      <c r="BP464823" s="90"/>
    </row>
    <row r="464824" spans="68:68" customFormat="1">
      <c r="BP464824" s="90"/>
    </row>
    <row r="464825" spans="68:68" customFormat="1">
      <c r="BP464825" s="90"/>
    </row>
    <row r="464826" spans="68:68" customFormat="1">
      <c r="BP464826" s="90"/>
    </row>
    <row r="464827" spans="68:68" customFormat="1">
      <c r="BP464827" s="90"/>
    </row>
    <row r="464828" spans="68:68" customFormat="1">
      <c r="BP464828" s="90"/>
    </row>
    <row r="464829" spans="68:68" customFormat="1">
      <c r="BP464829" s="90"/>
    </row>
    <row r="464830" spans="68:68" customFormat="1">
      <c r="BP464830" s="90"/>
    </row>
    <row r="464831" spans="68:68" customFormat="1">
      <c r="BP464831" s="90"/>
    </row>
    <row r="464832" spans="68:68" customFormat="1">
      <c r="BP464832" s="90"/>
    </row>
    <row r="464833" spans="68:68" customFormat="1">
      <c r="BP464833" s="90"/>
    </row>
    <row r="464834" spans="68:68" customFormat="1">
      <c r="BP464834" s="90"/>
    </row>
    <row r="464835" spans="68:68" customFormat="1">
      <c r="BP464835" s="90"/>
    </row>
    <row r="464836" spans="68:68" customFormat="1">
      <c r="BP464836" s="90"/>
    </row>
    <row r="464837" spans="68:68" customFormat="1">
      <c r="BP464837" s="90"/>
    </row>
    <row r="464838" spans="68:68" customFormat="1">
      <c r="BP464838" s="90"/>
    </row>
    <row r="464839" spans="68:68" customFormat="1">
      <c r="BP464839" s="90"/>
    </row>
    <row r="464840" spans="68:68" customFormat="1">
      <c r="BP464840" s="90"/>
    </row>
    <row r="464841" spans="68:68" customFormat="1">
      <c r="BP464841" s="90"/>
    </row>
    <row r="464842" spans="68:68" customFormat="1">
      <c r="BP464842" s="90"/>
    </row>
    <row r="464843" spans="68:68" customFormat="1">
      <c r="BP464843" s="90"/>
    </row>
    <row r="464844" spans="68:68" customFormat="1">
      <c r="BP464844" s="90"/>
    </row>
    <row r="464845" spans="68:68" customFormat="1">
      <c r="BP464845" s="90"/>
    </row>
    <row r="464846" spans="68:68" customFormat="1">
      <c r="BP464846" s="90"/>
    </row>
    <row r="464847" spans="68:68" customFormat="1">
      <c r="BP464847" s="90"/>
    </row>
    <row r="464848" spans="68:68" customFormat="1">
      <c r="BP464848" s="90"/>
    </row>
    <row r="464849" spans="68:68" customFormat="1">
      <c r="BP464849" s="90"/>
    </row>
    <row r="464850" spans="68:68" customFormat="1">
      <c r="BP464850" s="90"/>
    </row>
    <row r="464851" spans="68:68" customFormat="1">
      <c r="BP464851" s="90"/>
    </row>
    <row r="464852" spans="68:68" customFormat="1">
      <c r="BP464852" s="90"/>
    </row>
    <row r="464853" spans="68:68" customFormat="1">
      <c r="BP464853" s="90"/>
    </row>
    <row r="464854" spans="68:68" customFormat="1">
      <c r="BP464854" s="90"/>
    </row>
    <row r="464855" spans="68:68" customFormat="1">
      <c r="BP464855" s="90"/>
    </row>
    <row r="464856" spans="68:68" customFormat="1">
      <c r="BP464856" s="90"/>
    </row>
    <row r="464857" spans="68:68" customFormat="1">
      <c r="BP464857" s="90"/>
    </row>
    <row r="464858" spans="68:68" customFormat="1">
      <c r="BP464858" s="90"/>
    </row>
    <row r="464859" spans="68:68" customFormat="1">
      <c r="BP464859" s="90"/>
    </row>
    <row r="464860" spans="68:68" customFormat="1">
      <c r="BP464860" s="90"/>
    </row>
    <row r="464861" spans="68:68" customFormat="1">
      <c r="BP464861" s="90"/>
    </row>
    <row r="464862" spans="68:68" customFormat="1">
      <c r="BP464862" s="90"/>
    </row>
    <row r="464863" spans="68:68" customFormat="1">
      <c r="BP464863" s="90"/>
    </row>
    <row r="464864" spans="68:68" customFormat="1">
      <c r="BP464864" s="90"/>
    </row>
    <row r="464865" spans="68:68" customFormat="1">
      <c r="BP464865" s="90"/>
    </row>
    <row r="464866" spans="68:68" customFormat="1">
      <c r="BP464866" s="90"/>
    </row>
    <row r="464867" spans="68:68" customFormat="1">
      <c r="BP464867" s="90"/>
    </row>
    <row r="464868" spans="68:68" customFormat="1">
      <c r="BP464868" s="90"/>
    </row>
    <row r="464869" spans="68:68" customFormat="1">
      <c r="BP464869" s="90"/>
    </row>
    <row r="464870" spans="68:68" customFormat="1">
      <c r="BP464870" s="90"/>
    </row>
    <row r="464871" spans="68:68" customFormat="1">
      <c r="BP464871" s="90"/>
    </row>
    <row r="464872" spans="68:68" customFormat="1">
      <c r="BP464872" s="90"/>
    </row>
    <row r="464873" spans="68:68" customFormat="1">
      <c r="BP464873" s="90"/>
    </row>
    <row r="464874" spans="68:68" customFormat="1">
      <c r="BP464874" s="90"/>
    </row>
    <row r="464875" spans="68:68" customFormat="1">
      <c r="BP464875" s="90"/>
    </row>
    <row r="464876" spans="68:68" customFormat="1">
      <c r="BP464876" s="90"/>
    </row>
    <row r="464877" spans="68:68" customFormat="1">
      <c r="BP464877" s="90"/>
    </row>
    <row r="464878" spans="68:68" customFormat="1">
      <c r="BP464878" s="90"/>
    </row>
    <row r="464879" spans="68:68" customFormat="1">
      <c r="BP464879" s="90"/>
    </row>
    <row r="464880" spans="68:68" customFormat="1">
      <c r="BP464880" s="90"/>
    </row>
    <row r="464881" spans="68:68" customFormat="1">
      <c r="BP464881" s="90"/>
    </row>
    <row r="464882" spans="68:68" customFormat="1">
      <c r="BP464882" s="90"/>
    </row>
    <row r="464883" spans="68:68" customFormat="1">
      <c r="BP464883" s="90"/>
    </row>
    <row r="464884" spans="68:68" customFormat="1">
      <c r="BP464884" s="90"/>
    </row>
    <row r="464885" spans="68:68" customFormat="1">
      <c r="BP464885" s="90"/>
    </row>
    <row r="464886" spans="68:68" customFormat="1">
      <c r="BP464886" s="90"/>
    </row>
    <row r="464887" spans="68:68" customFormat="1">
      <c r="BP464887" s="90"/>
    </row>
    <row r="464888" spans="68:68" customFormat="1">
      <c r="BP464888" s="90"/>
    </row>
    <row r="464889" spans="68:68" customFormat="1">
      <c r="BP464889" s="90"/>
    </row>
    <row r="464890" spans="68:68" customFormat="1">
      <c r="BP464890" s="90"/>
    </row>
    <row r="464891" spans="68:68" customFormat="1">
      <c r="BP464891" s="90"/>
    </row>
    <row r="464892" spans="68:68" customFormat="1">
      <c r="BP464892" s="90"/>
    </row>
    <row r="464893" spans="68:68" customFormat="1">
      <c r="BP464893" s="90"/>
    </row>
    <row r="464894" spans="68:68" customFormat="1">
      <c r="BP464894" s="90"/>
    </row>
    <row r="464895" spans="68:68" customFormat="1">
      <c r="BP464895" s="90"/>
    </row>
    <row r="464896" spans="68:68" customFormat="1">
      <c r="BP464896" s="90"/>
    </row>
    <row r="464897" spans="68:68" customFormat="1">
      <c r="BP464897" s="90"/>
    </row>
    <row r="464898" spans="68:68" customFormat="1">
      <c r="BP464898" s="90"/>
    </row>
    <row r="464899" spans="68:68" customFormat="1">
      <c r="BP464899" s="90"/>
    </row>
    <row r="464900" spans="68:68" customFormat="1">
      <c r="BP464900" s="90"/>
    </row>
    <row r="464901" spans="68:68" customFormat="1">
      <c r="BP464901" s="90"/>
    </row>
    <row r="464902" spans="68:68" customFormat="1">
      <c r="BP464902" s="90"/>
    </row>
    <row r="464903" spans="68:68" customFormat="1">
      <c r="BP464903" s="90"/>
    </row>
    <row r="464904" spans="68:68" customFormat="1">
      <c r="BP464904" s="90"/>
    </row>
    <row r="464905" spans="68:68" customFormat="1">
      <c r="BP464905" s="90"/>
    </row>
    <row r="464906" spans="68:68" customFormat="1">
      <c r="BP464906" s="90"/>
    </row>
    <row r="464907" spans="68:68" customFormat="1">
      <c r="BP464907" s="90"/>
    </row>
    <row r="464908" spans="68:68" customFormat="1">
      <c r="BP464908" s="90"/>
    </row>
    <row r="464909" spans="68:68" customFormat="1">
      <c r="BP464909" s="90"/>
    </row>
    <row r="464910" spans="68:68" customFormat="1">
      <c r="BP464910" s="90"/>
    </row>
    <row r="464911" spans="68:68" customFormat="1">
      <c r="BP464911" s="90"/>
    </row>
    <row r="464912" spans="68:68" customFormat="1">
      <c r="BP464912" s="90"/>
    </row>
    <row r="464913" spans="68:68" customFormat="1">
      <c r="BP464913" s="90"/>
    </row>
    <row r="464914" spans="68:68" customFormat="1">
      <c r="BP464914" s="90"/>
    </row>
    <row r="464915" spans="68:68" customFormat="1">
      <c r="BP464915" s="90"/>
    </row>
    <row r="464916" spans="68:68" customFormat="1">
      <c r="BP464916" s="90"/>
    </row>
    <row r="464917" spans="68:68" customFormat="1">
      <c r="BP464917" s="90"/>
    </row>
    <row r="464918" spans="68:68" customFormat="1">
      <c r="BP464918" s="90"/>
    </row>
    <row r="464919" spans="68:68" customFormat="1">
      <c r="BP464919" s="90"/>
    </row>
    <row r="464920" spans="68:68" customFormat="1">
      <c r="BP464920" s="90"/>
    </row>
    <row r="464921" spans="68:68" customFormat="1">
      <c r="BP464921" s="90"/>
    </row>
    <row r="464922" spans="68:68" customFormat="1">
      <c r="BP464922" s="90"/>
    </row>
    <row r="464923" spans="68:68" customFormat="1">
      <c r="BP464923" s="90"/>
    </row>
    <row r="464924" spans="68:68" customFormat="1">
      <c r="BP464924" s="90"/>
    </row>
    <row r="464925" spans="68:68" customFormat="1">
      <c r="BP464925" s="90"/>
    </row>
    <row r="464926" spans="68:68" customFormat="1">
      <c r="BP464926" s="90"/>
    </row>
    <row r="464927" spans="68:68" customFormat="1">
      <c r="BP464927" s="90"/>
    </row>
    <row r="464928" spans="68:68" customFormat="1">
      <c r="BP464928" s="90"/>
    </row>
    <row r="464929" spans="68:68" customFormat="1">
      <c r="BP464929" s="90"/>
    </row>
    <row r="464930" spans="68:68" customFormat="1">
      <c r="BP464930" s="90"/>
    </row>
    <row r="464931" spans="68:68" customFormat="1">
      <c r="BP464931" s="90"/>
    </row>
    <row r="464932" spans="68:68" customFormat="1">
      <c r="BP464932" s="90"/>
    </row>
    <row r="464933" spans="68:68" customFormat="1">
      <c r="BP464933" s="90"/>
    </row>
    <row r="464934" spans="68:68" customFormat="1">
      <c r="BP464934" s="90"/>
    </row>
    <row r="464935" spans="68:68" customFormat="1">
      <c r="BP464935" s="90"/>
    </row>
    <row r="464936" spans="68:68" customFormat="1">
      <c r="BP464936" s="90"/>
    </row>
    <row r="464937" spans="68:68" customFormat="1">
      <c r="BP464937" s="90"/>
    </row>
    <row r="464938" spans="68:68" customFormat="1">
      <c r="BP464938" s="90"/>
    </row>
    <row r="464939" spans="68:68" customFormat="1">
      <c r="BP464939" s="90"/>
    </row>
    <row r="464940" spans="68:68" customFormat="1">
      <c r="BP464940" s="90"/>
    </row>
    <row r="464941" spans="68:68" customFormat="1">
      <c r="BP464941" s="90"/>
    </row>
    <row r="464942" spans="68:68" customFormat="1">
      <c r="BP464942" s="90"/>
    </row>
    <row r="464943" spans="68:68" customFormat="1">
      <c r="BP464943" s="90"/>
    </row>
    <row r="464944" spans="68:68" customFormat="1">
      <c r="BP464944" s="90"/>
    </row>
    <row r="464945" spans="68:68" customFormat="1">
      <c r="BP464945" s="90"/>
    </row>
    <row r="464946" spans="68:68" customFormat="1">
      <c r="BP464946" s="90"/>
    </row>
    <row r="464947" spans="68:68" customFormat="1">
      <c r="BP464947" s="90"/>
    </row>
    <row r="464948" spans="68:68" customFormat="1">
      <c r="BP464948" s="90"/>
    </row>
    <row r="464949" spans="68:68" customFormat="1">
      <c r="BP464949" s="90"/>
    </row>
    <row r="464950" spans="68:68" customFormat="1">
      <c r="BP464950" s="90"/>
    </row>
    <row r="464951" spans="68:68" customFormat="1">
      <c r="BP464951" s="90"/>
    </row>
    <row r="464952" spans="68:68" customFormat="1">
      <c r="BP464952" s="90"/>
    </row>
    <row r="464953" spans="68:68" customFormat="1">
      <c r="BP464953" s="90"/>
    </row>
    <row r="464954" spans="68:68" customFormat="1">
      <c r="BP464954" s="90"/>
    </row>
    <row r="464955" spans="68:68" customFormat="1">
      <c r="BP464955" s="90"/>
    </row>
    <row r="464956" spans="68:68" customFormat="1">
      <c r="BP464956" s="90"/>
    </row>
    <row r="464957" spans="68:68" customFormat="1">
      <c r="BP464957" s="90"/>
    </row>
    <row r="464958" spans="68:68" customFormat="1">
      <c r="BP464958" s="90"/>
    </row>
    <row r="464959" spans="68:68" customFormat="1">
      <c r="BP464959" s="90"/>
    </row>
    <row r="464960" spans="68:68" customFormat="1">
      <c r="BP464960" s="90"/>
    </row>
    <row r="464961" spans="68:68" customFormat="1">
      <c r="BP464961" s="90"/>
    </row>
    <row r="464962" spans="68:68" customFormat="1">
      <c r="BP464962" s="90"/>
    </row>
    <row r="464963" spans="68:68" customFormat="1">
      <c r="BP464963" s="90"/>
    </row>
    <row r="464964" spans="68:68" customFormat="1">
      <c r="BP464964" s="90"/>
    </row>
    <row r="464965" spans="68:68" customFormat="1">
      <c r="BP464965" s="90"/>
    </row>
    <row r="464966" spans="68:68" customFormat="1">
      <c r="BP464966" s="90"/>
    </row>
    <row r="464967" spans="68:68" customFormat="1">
      <c r="BP464967" s="90"/>
    </row>
    <row r="464968" spans="68:68" customFormat="1">
      <c r="BP464968" s="90"/>
    </row>
    <row r="464969" spans="68:68" customFormat="1">
      <c r="BP464969" s="90"/>
    </row>
    <row r="464970" spans="68:68" customFormat="1">
      <c r="BP464970" s="90"/>
    </row>
    <row r="464971" spans="68:68" customFormat="1">
      <c r="BP464971" s="90"/>
    </row>
    <row r="464972" spans="68:68" customFormat="1">
      <c r="BP464972" s="90"/>
    </row>
    <row r="464973" spans="68:68" customFormat="1">
      <c r="BP464973" s="90"/>
    </row>
    <row r="464974" spans="68:68" customFormat="1">
      <c r="BP464974" s="90"/>
    </row>
    <row r="464975" spans="68:68" customFormat="1">
      <c r="BP464975" s="90"/>
    </row>
    <row r="464976" spans="68:68" customFormat="1">
      <c r="BP464976" s="90"/>
    </row>
    <row r="464977" spans="68:68" customFormat="1">
      <c r="BP464977" s="90"/>
    </row>
    <row r="464978" spans="68:68" customFormat="1">
      <c r="BP464978" s="90"/>
    </row>
    <row r="464979" spans="68:68" customFormat="1">
      <c r="BP464979" s="90"/>
    </row>
    <row r="464980" spans="68:68" customFormat="1">
      <c r="BP464980" s="90"/>
    </row>
    <row r="464981" spans="68:68" customFormat="1">
      <c r="BP464981" s="90"/>
    </row>
    <row r="464982" spans="68:68" customFormat="1">
      <c r="BP464982" s="90"/>
    </row>
    <row r="464983" spans="68:68" customFormat="1">
      <c r="BP464983" s="90"/>
    </row>
    <row r="464984" spans="68:68" customFormat="1">
      <c r="BP464984" s="90"/>
    </row>
    <row r="464985" spans="68:68" customFormat="1">
      <c r="BP464985" s="90"/>
    </row>
    <row r="464986" spans="68:68" customFormat="1">
      <c r="BP464986" s="90"/>
    </row>
    <row r="464987" spans="68:68" customFormat="1">
      <c r="BP464987" s="90"/>
    </row>
    <row r="464988" spans="68:68" customFormat="1">
      <c r="BP464988" s="90"/>
    </row>
    <row r="464989" spans="68:68" customFormat="1">
      <c r="BP464989" s="90"/>
    </row>
    <row r="464990" spans="68:68" customFormat="1">
      <c r="BP464990" s="90"/>
    </row>
    <row r="464991" spans="68:68" customFormat="1">
      <c r="BP464991" s="90"/>
    </row>
    <row r="464992" spans="68:68" customFormat="1">
      <c r="BP464992" s="90"/>
    </row>
    <row r="464993" spans="68:68" customFormat="1">
      <c r="BP464993" s="90"/>
    </row>
    <row r="464994" spans="68:68" customFormat="1">
      <c r="BP464994" s="90"/>
    </row>
    <row r="464995" spans="68:68" customFormat="1">
      <c r="BP464995" s="90"/>
    </row>
    <row r="464996" spans="68:68" customFormat="1">
      <c r="BP464996" s="90"/>
    </row>
    <row r="464997" spans="68:68" customFormat="1">
      <c r="BP464997" s="90"/>
    </row>
    <row r="464998" spans="68:68" customFormat="1">
      <c r="BP464998" s="90"/>
    </row>
    <row r="464999" spans="68:68" customFormat="1">
      <c r="BP464999" s="90"/>
    </row>
    <row r="465000" spans="68:68" customFormat="1">
      <c r="BP465000" s="90"/>
    </row>
    <row r="465001" spans="68:68" customFormat="1">
      <c r="BP465001" s="90"/>
    </row>
    <row r="465002" spans="68:68" customFormat="1">
      <c r="BP465002" s="90"/>
    </row>
    <row r="465003" spans="68:68" customFormat="1">
      <c r="BP465003" s="90"/>
    </row>
    <row r="465004" spans="68:68" customFormat="1">
      <c r="BP465004" s="90"/>
    </row>
    <row r="465005" spans="68:68" customFormat="1">
      <c r="BP465005" s="90"/>
    </row>
    <row r="465006" spans="68:68" customFormat="1">
      <c r="BP465006" s="90"/>
    </row>
    <row r="465007" spans="68:68" customFormat="1">
      <c r="BP465007" s="90"/>
    </row>
    <row r="465008" spans="68:68" customFormat="1">
      <c r="BP465008" s="90"/>
    </row>
    <row r="465009" spans="68:68" customFormat="1">
      <c r="BP465009" s="90"/>
    </row>
    <row r="465010" spans="68:68" customFormat="1">
      <c r="BP465010" s="90"/>
    </row>
    <row r="465011" spans="68:68" customFormat="1">
      <c r="BP465011" s="90"/>
    </row>
    <row r="465012" spans="68:68" customFormat="1">
      <c r="BP465012" s="90"/>
    </row>
    <row r="465013" spans="68:68" customFormat="1">
      <c r="BP465013" s="90"/>
    </row>
    <row r="465014" spans="68:68" customFormat="1">
      <c r="BP465014" s="90"/>
    </row>
    <row r="465015" spans="68:68" customFormat="1">
      <c r="BP465015" s="90"/>
    </row>
    <row r="465016" spans="68:68" customFormat="1">
      <c r="BP465016" s="90"/>
    </row>
    <row r="465017" spans="68:68" customFormat="1">
      <c r="BP465017" s="90"/>
    </row>
    <row r="465018" spans="68:68" customFormat="1">
      <c r="BP465018" s="90"/>
    </row>
    <row r="465019" spans="68:68" customFormat="1">
      <c r="BP465019" s="90"/>
    </row>
    <row r="465020" spans="68:68" customFormat="1">
      <c r="BP465020" s="90"/>
    </row>
    <row r="465021" spans="68:68" customFormat="1">
      <c r="BP465021" s="90"/>
    </row>
    <row r="465022" spans="68:68" customFormat="1">
      <c r="BP465022" s="90"/>
    </row>
    <row r="465023" spans="68:68" customFormat="1">
      <c r="BP465023" s="90"/>
    </row>
    <row r="465024" spans="68:68" customFormat="1">
      <c r="BP465024" s="90"/>
    </row>
    <row r="465025" spans="68:68" customFormat="1">
      <c r="BP465025" s="90"/>
    </row>
    <row r="465026" spans="68:68" customFormat="1">
      <c r="BP465026" s="90"/>
    </row>
    <row r="465027" spans="68:68" customFormat="1">
      <c r="BP465027" s="90"/>
    </row>
    <row r="465028" spans="68:68" customFormat="1">
      <c r="BP465028" s="90"/>
    </row>
    <row r="465029" spans="68:68" customFormat="1">
      <c r="BP465029" s="90"/>
    </row>
    <row r="465030" spans="68:68" customFormat="1">
      <c r="BP465030" s="90"/>
    </row>
    <row r="465031" spans="68:68" customFormat="1">
      <c r="BP465031" s="90"/>
    </row>
    <row r="465032" spans="68:68" customFormat="1">
      <c r="BP465032" s="90"/>
    </row>
    <row r="465033" spans="68:68" customFormat="1">
      <c r="BP465033" s="90"/>
    </row>
    <row r="465034" spans="68:68" customFormat="1">
      <c r="BP465034" s="90"/>
    </row>
    <row r="465035" spans="68:68" customFormat="1">
      <c r="BP465035" s="90"/>
    </row>
    <row r="465036" spans="68:68" customFormat="1">
      <c r="BP465036" s="90"/>
    </row>
    <row r="465037" spans="68:68" customFormat="1">
      <c r="BP465037" s="90"/>
    </row>
    <row r="465038" spans="68:68" customFormat="1">
      <c r="BP465038" s="90"/>
    </row>
    <row r="465039" spans="68:68" customFormat="1">
      <c r="BP465039" s="90"/>
    </row>
    <row r="465040" spans="68:68" customFormat="1">
      <c r="BP465040" s="90"/>
    </row>
    <row r="465041" spans="68:68" customFormat="1">
      <c r="BP465041" s="90"/>
    </row>
    <row r="465042" spans="68:68" customFormat="1">
      <c r="BP465042" s="90"/>
    </row>
    <row r="465043" spans="68:68" customFormat="1">
      <c r="BP465043" s="90"/>
    </row>
    <row r="465044" spans="68:68" customFormat="1">
      <c r="BP465044" s="90"/>
    </row>
    <row r="465045" spans="68:68" customFormat="1">
      <c r="BP465045" s="90"/>
    </row>
    <row r="465046" spans="68:68" customFormat="1">
      <c r="BP465046" s="90"/>
    </row>
    <row r="465047" spans="68:68" customFormat="1">
      <c r="BP465047" s="90"/>
    </row>
    <row r="465048" spans="68:68" customFormat="1">
      <c r="BP465048" s="90"/>
    </row>
    <row r="465049" spans="68:68" customFormat="1">
      <c r="BP465049" s="90"/>
    </row>
    <row r="465050" spans="68:68" customFormat="1">
      <c r="BP465050" s="90"/>
    </row>
    <row r="465051" spans="68:68" customFormat="1">
      <c r="BP465051" s="90"/>
    </row>
    <row r="465052" spans="68:68" customFormat="1">
      <c r="BP465052" s="90"/>
    </row>
    <row r="465053" spans="68:68" customFormat="1">
      <c r="BP465053" s="90"/>
    </row>
    <row r="465054" spans="68:68" customFormat="1">
      <c r="BP465054" s="90"/>
    </row>
    <row r="465055" spans="68:68" customFormat="1">
      <c r="BP465055" s="90"/>
    </row>
    <row r="465056" spans="68:68" customFormat="1">
      <c r="BP465056" s="90"/>
    </row>
    <row r="465057" spans="68:68" customFormat="1">
      <c r="BP465057" s="90"/>
    </row>
    <row r="465058" spans="68:68" customFormat="1">
      <c r="BP465058" s="90"/>
    </row>
    <row r="465059" spans="68:68" customFormat="1">
      <c r="BP465059" s="90"/>
    </row>
    <row r="465060" spans="68:68" customFormat="1">
      <c r="BP465060" s="90"/>
    </row>
    <row r="465061" spans="68:68" customFormat="1">
      <c r="BP465061" s="90"/>
    </row>
    <row r="465062" spans="68:68" customFormat="1">
      <c r="BP465062" s="90"/>
    </row>
    <row r="465063" spans="68:68" customFormat="1">
      <c r="BP465063" s="90"/>
    </row>
    <row r="465064" spans="68:68" customFormat="1">
      <c r="BP465064" s="90"/>
    </row>
    <row r="465065" spans="68:68" customFormat="1">
      <c r="BP465065" s="90"/>
    </row>
    <row r="465066" spans="68:68" customFormat="1">
      <c r="BP465066" s="90"/>
    </row>
    <row r="465067" spans="68:68" customFormat="1">
      <c r="BP465067" s="90"/>
    </row>
    <row r="465068" spans="68:68" customFormat="1">
      <c r="BP465068" s="90"/>
    </row>
    <row r="465069" spans="68:68" customFormat="1">
      <c r="BP465069" s="90"/>
    </row>
    <row r="465070" spans="68:68" customFormat="1">
      <c r="BP465070" s="90"/>
    </row>
    <row r="465071" spans="68:68" customFormat="1">
      <c r="BP465071" s="90"/>
    </row>
    <row r="465072" spans="68:68" customFormat="1">
      <c r="BP465072" s="90"/>
    </row>
    <row r="465073" spans="68:68" customFormat="1">
      <c r="BP465073" s="90"/>
    </row>
    <row r="465074" spans="68:68" customFormat="1">
      <c r="BP465074" s="90"/>
    </row>
    <row r="465075" spans="68:68" customFormat="1">
      <c r="BP465075" s="90"/>
    </row>
    <row r="465076" spans="68:68" customFormat="1">
      <c r="BP465076" s="90"/>
    </row>
    <row r="465077" spans="68:68" customFormat="1">
      <c r="BP465077" s="90"/>
    </row>
    <row r="465078" spans="68:68" customFormat="1">
      <c r="BP465078" s="90"/>
    </row>
    <row r="465079" spans="68:68" customFormat="1">
      <c r="BP465079" s="90"/>
    </row>
    <row r="465080" spans="68:68" customFormat="1">
      <c r="BP465080" s="90"/>
    </row>
    <row r="465081" spans="68:68" customFormat="1">
      <c r="BP465081" s="90"/>
    </row>
    <row r="465082" spans="68:68" customFormat="1">
      <c r="BP465082" s="90"/>
    </row>
    <row r="465083" spans="68:68" customFormat="1">
      <c r="BP465083" s="90"/>
    </row>
    <row r="465084" spans="68:68" customFormat="1">
      <c r="BP465084" s="90"/>
    </row>
    <row r="465085" spans="68:68" customFormat="1">
      <c r="BP465085" s="90"/>
    </row>
    <row r="465086" spans="68:68" customFormat="1">
      <c r="BP465086" s="90"/>
    </row>
    <row r="465087" spans="68:68" customFormat="1">
      <c r="BP465087" s="90"/>
    </row>
    <row r="465088" spans="68:68" customFormat="1">
      <c r="BP465088" s="90"/>
    </row>
    <row r="465089" spans="68:68" customFormat="1">
      <c r="BP465089" s="90"/>
    </row>
    <row r="465090" spans="68:68" customFormat="1">
      <c r="BP465090" s="90"/>
    </row>
    <row r="465091" spans="68:68" customFormat="1">
      <c r="BP465091" s="90"/>
    </row>
    <row r="465092" spans="68:68" customFormat="1">
      <c r="BP465092" s="90"/>
    </row>
    <row r="465093" spans="68:68" customFormat="1">
      <c r="BP465093" s="90"/>
    </row>
    <row r="465094" spans="68:68" customFormat="1">
      <c r="BP465094" s="90"/>
    </row>
    <row r="465095" spans="68:68" customFormat="1">
      <c r="BP465095" s="90"/>
    </row>
    <row r="465096" spans="68:68" customFormat="1">
      <c r="BP465096" s="90"/>
    </row>
    <row r="465097" spans="68:68" customFormat="1">
      <c r="BP465097" s="90"/>
    </row>
    <row r="465098" spans="68:68" customFormat="1">
      <c r="BP465098" s="90"/>
    </row>
    <row r="465099" spans="68:68" customFormat="1">
      <c r="BP465099" s="90"/>
    </row>
    <row r="465100" spans="68:68" customFormat="1">
      <c r="BP465100" s="90"/>
    </row>
    <row r="465101" spans="68:68" customFormat="1">
      <c r="BP465101" s="90"/>
    </row>
    <row r="465102" spans="68:68" customFormat="1">
      <c r="BP465102" s="90"/>
    </row>
    <row r="465103" spans="68:68" customFormat="1">
      <c r="BP465103" s="90"/>
    </row>
    <row r="465104" spans="68:68" customFormat="1">
      <c r="BP465104" s="90"/>
    </row>
    <row r="465105" spans="68:68" customFormat="1">
      <c r="BP465105" s="90"/>
    </row>
    <row r="465106" spans="68:68" customFormat="1">
      <c r="BP465106" s="90"/>
    </row>
    <row r="465107" spans="68:68" customFormat="1">
      <c r="BP465107" s="90"/>
    </row>
    <row r="465108" spans="68:68" customFormat="1">
      <c r="BP465108" s="90"/>
    </row>
    <row r="465109" spans="68:68" customFormat="1">
      <c r="BP465109" s="90"/>
    </row>
    <row r="465110" spans="68:68" customFormat="1">
      <c r="BP465110" s="90"/>
    </row>
    <row r="465111" spans="68:68" customFormat="1">
      <c r="BP465111" s="90"/>
    </row>
    <row r="465112" spans="68:68" customFormat="1">
      <c r="BP465112" s="90"/>
    </row>
    <row r="465113" spans="68:68" customFormat="1">
      <c r="BP465113" s="90"/>
    </row>
    <row r="465114" spans="68:68" customFormat="1">
      <c r="BP465114" s="90"/>
    </row>
    <row r="465115" spans="68:68" customFormat="1">
      <c r="BP465115" s="90"/>
    </row>
    <row r="465116" spans="68:68" customFormat="1">
      <c r="BP465116" s="90"/>
    </row>
    <row r="465117" spans="68:68" customFormat="1">
      <c r="BP465117" s="90"/>
    </row>
    <row r="465118" spans="68:68" customFormat="1">
      <c r="BP465118" s="90"/>
    </row>
    <row r="465119" spans="68:68" customFormat="1">
      <c r="BP465119" s="90"/>
    </row>
    <row r="465120" spans="68:68" customFormat="1">
      <c r="BP465120" s="90"/>
    </row>
    <row r="465121" spans="68:68" customFormat="1">
      <c r="BP465121" s="90"/>
    </row>
    <row r="465122" spans="68:68" customFormat="1">
      <c r="BP465122" s="90"/>
    </row>
    <row r="465123" spans="68:68" customFormat="1">
      <c r="BP465123" s="90"/>
    </row>
    <row r="465124" spans="68:68" customFormat="1">
      <c r="BP465124" s="90"/>
    </row>
    <row r="465125" spans="68:68" customFormat="1">
      <c r="BP465125" s="90"/>
    </row>
    <row r="465126" spans="68:68" customFormat="1">
      <c r="BP465126" s="90"/>
    </row>
    <row r="465127" spans="68:68" customFormat="1">
      <c r="BP465127" s="90"/>
    </row>
    <row r="465128" spans="68:68" customFormat="1">
      <c r="BP465128" s="90"/>
    </row>
    <row r="465129" spans="68:68" customFormat="1">
      <c r="BP465129" s="90"/>
    </row>
    <row r="465130" spans="68:68" customFormat="1">
      <c r="BP465130" s="90"/>
    </row>
    <row r="465131" spans="68:68" customFormat="1">
      <c r="BP465131" s="90"/>
    </row>
    <row r="465132" spans="68:68" customFormat="1">
      <c r="BP465132" s="90"/>
    </row>
    <row r="465133" spans="68:68" customFormat="1">
      <c r="BP465133" s="90"/>
    </row>
    <row r="465134" spans="68:68" customFormat="1">
      <c r="BP465134" s="90"/>
    </row>
    <row r="465135" spans="68:68" customFormat="1">
      <c r="BP465135" s="90"/>
    </row>
    <row r="465136" spans="68:68" customFormat="1">
      <c r="BP465136" s="90"/>
    </row>
    <row r="465137" spans="68:68" customFormat="1">
      <c r="BP465137" s="90"/>
    </row>
    <row r="465138" spans="68:68" customFormat="1">
      <c r="BP465138" s="90"/>
    </row>
    <row r="465139" spans="68:68" customFormat="1">
      <c r="BP465139" s="90"/>
    </row>
    <row r="465140" spans="68:68" customFormat="1">
      <c r="BP465140" s="90"/>
    </row>
    <row r="465141" spans="68:68" customFormat="1">
      <c r="BP465141" s="90"/>
    </row>
    <row r="465142" spans="68:68" customFormat="1">
      <c r="BP465142" s="90"/>
    </row>
    <row r="465143" spans="68:68" customFormat="1">
      <c r="BP465143" s="90"/>
    </row>
    <row r="465144" spans="68:68" customFormat="1">
      <c r="BP465144" s="90"/>
    </row>
    <row r="465145" spans="68:68" customFormat="1">
      <c r="BP465145" s="90"/>
    </row>
    <row r="465146" spans="68:68" customFormat="1">
      <c r="BP465146" s="90"/>
    </row>
    <row r="465147" spans="68:68" customFormat="1">
      <c r="BP465147" s="90"/>
    </row>
    <row r="465148" spans="68:68" customFormat="1">
      <c r="BP465148" s="90"/>
    </row>
    <row r="465149" spans="68:68" customFormat="1">
      <c r="BP465149" s="90"/>
    </row>
    <row r="465150" spans="68:68" customFormat="1">
      <c r="BP465150" s="90"/>
    </row>
    <row r="465151" spans="68:68" customFormat="1">
      <c r="BP465151" s="90"/>
    </row>
    <row r="465152" spans="68:68" customFormat="1">
      <c r="BP465152" s="90"/>
    </row>
    <row r="465153" spans="68:68" customFormat="1">
      <c r="BP465153" s="90"/>
    </row>
    <row r="465154" spans="68:68" customFormat="1">
      <c r="BP465154" s="90"/>
    </row>
    <row r="465155" spans="68:68" customFormat="1">
      <c r="BP465155" s="90"/>
    </row>
    <row r="465156" spans="68:68" customFormat="1">
      <c r="BP465156" s="90"/>
    </row>
    <row r="465157" spans="68:68" customFormat="1">
      <c r="BP465157" s="90"/>
    </row>
    <row r="465158" spans="68:68" customFormat="1">
      <c r="BP465158" s="90"/>
    </row>
    <row r="465159" spans="68:68" customFormat="1">
      <c r="BP465159" s="90"/>
    </row>
    <row r="465160" spans="68:68" customFormat="1">
      <c r="BP465160" s="90"/>
    </row>
    <row r="465161" spans="68:68" customFormat="1">
      <c r="BP465161" s="90"/>
    </row>
    <row r="465162" spans="68:68" customFormat="1">
      <c r="BP465162" s="90"/>
    </row>
    <row r="465163" spans="68:68" customFormat="1">
      <c r="BP465163" s="90"/>
    </row>
    <row r="465164" spans="68:68" customFormat="1">
      <c r="BP465164" s="90"/>
    </row>
    <row r="465165" spans="68:68" customFormat="1">
      <c r="BP465165" s="90"/>
    </row>
    <row r="465166" spans="68:68" customFormat="1">
      <c r="BP465166" s="90"/>
    </row>
    <row r="465167" spans="68:68" customFormat="1">
      <c r="BP465167" s="90"/>
    </row>
    <row r="465168" spans="68:68" customFormat="1">
      <c r="BP465168" s="90"/>
    </row>
    <row r="465169" spans="68:68" customFormat="1">
      <c r="BP465169" s="90"/>
    </row>
    <row r="465170" spans="68:68" customFormat="1">
      <c r="BP465170" s="90"/>
    </row>
    <row r="465171" spans="68:68" customFormat="1">
      <c r="BP465171" s="90"/>
    </row>
    <row r="465172" spans="68:68" customFormat="1">
      <c r="BP465172" s="90"/>
    </row>
    <row r="465173" spans="68:68" customFormat="1">
      <c r="BP465173" s="90"/>
    </row>
    <row r="465174" spans="68:68" customFormat="1">
      <c r="BP465174" s="90"/>
    </row>
    <row r="465175" spans="68:68" customFormat="1">
      <c r="BP465175" s="90"/>
    </row>
    <row r="465176" spans="68:68" customFormat="1">
      <c r="BP465176" s="90"/>
    </row>
    <row r="465177" spans="68:68" customFormat="1">
      <c r="BP465177" s="90"/>
    </row>
    <row r="465178" spans="68:68" customFormat="1">
      <c r="BP465178" s="90"/>
    </row>
    <row r="465179" spans="68:68" customFormat="1">
      <c r="BP465179" s="90"/>
    </row>
    <row r="465180" spans="68:68" customFormat="1">
      <c r="BP465180" s="90"/>
    </row>
    <row r="465181" spans="68:68" customFormat="1">
      <c r="BP465181" s="90"/>
    </row>
    <row r="465182" spans="68:68" customFormat="1">
      <c r="BP465182" s="90"/>
    </row>
    <row r="465183" spans="68:68" customFormat="1">
      <c r="BP465183" s="90"/>
    </row>
    <row r="465184" spans="68:68" customFormat="1">
      <c r="BP465184" s="90"/>
    </row>
    <row r="465185" spans="68:68" customFormat="1">
      <c r="BP465185" s="90"/>
    </row>
    <row r="465186" spans="68:68" customFormat="1">
      <c r="BP465186" s="90"/>
    </row>
    <row r="465187" spans="68:68" customFormat="1">
      <c r="BP465187" s="90"/>
    </row>
    <row r="465188" spans="68:68" customFormat="1">
      <c r="BP465188" s="90"/>
    </row>
    <row r="465189" spans="68:68" customFormat="1">
      <c r="BP465189" s="90"/>
    </row>
    <row r="465190" spans="68:68" customFormat="1">
      <c r="BP465190" s="90"/>
    </row>
    <row r="465191" spans="68:68" customFormat="1">
      <c r="BP465191" s="90"/>
    </row>
    <row r="465192" spans="68:68" customFormat="1">
      <c r="BP465192" s="90"/>
    </row>
    <row r="465193" spans="68:68" customFormat="1">
      <c r="BP465193" s="90"/>
    </row>
    <row r="465194" spans="68:68" customFormat="1">
      <c r="BP465194" s="90"/>
    </row>
    <row r="465195" spans="68:68" customFormat="1">
      <c r="BP465195" s="90"/>
    </row>
    <row r="465196" spans="68:68" customFormat="1">
      <c r="BP465196" s="90"/>
    </row>
    <row r="465197" spans="68:68" customFormat="1">
      <c r="BP465197" s="90"/>
    </row>
    <row r="465198" spans="68:68" customFormat="1">
      <c r="BP465198" s="90"/>
    </row>
    <row r="465199" spans="68:68" customFormat="1">
      <c r="BP465199" s="90"/>
    </row>
    <row r="465200" spans="68:68" customFormat="1">
      <c r="BP465200" s="90"/>
    </row>
    <row r="465201" spans="68:68" customFormat="1">
      <c r="BP465201" s="90"/>
    </row>
    <row r="465202" spans="68:68" customFormat="1">
      <c r="BP465202" s="90"/>
    </row>
    <row r="465203" spans="68:68" customFormat="1">
      <c r="BP465203" s="90"/>
    </row>
    <row r="465204" spans="68:68" customFormat="1">
      <c r="BP465204" s="90"/>
    </row>
    <row r="465205" spans="68:68" customFormat="1">
      <c r="BP465205" s="90"/>
    </row>
    <row r="465206" spans="68:68" customFormat="1">
      <c r="BP465206" s="90"/>
    </row>
    <row r="465207" spans="68:68" customFormat="1">
      <c r="BP465207" s="90"/>
    </row>
    <row r="465208" spans="68:68" customFormat="1">
      <c r="BP465208" s="90"/>
    </row>
    <row r="465209" spans="68:68" customFormat="1">
      <c r="BP465209" s="90"/>
    </row>
    <row r="465210" spans="68:68" customFormat="1">
      <c r="BP465210" s="90"/>
    </row>
    <row r="465211" spans="68:68" customFormat="1">
      <c r="BP465211" s="90"/>
    </row>
    <row r="465212" spans="68:68" customFormat="1">
      <c r="BP465212" s="90"/>
    </row>
    <row r="465213" spans="68:68" customFormat="1">
      <c r="BP465213" s="90"/>
    </row>
    <row r="465214" spans="68:68" customFormat="1">
      <c r="BP465214" s="90"/>
    </row>
    <row r="465215" spans="68:68" customFormat="1">
      <c r="BP465215" s="90"/>
    </row>
    <row r="465216" spans="68:68" customFormat="1">
      <c r="BP465216" s="90"/>
    </row>
    <row r="465217" spans="68:68" customFormat="1">
      <c r="BP465217" s="90"/>
    </row>
    <row r="465218" spans="68:68" customFormat="1">
      <c r="BP465218" s="90"/>
    </row>
    <row r="465219" spans="68:68" customFormat="1">
      <c r="BP465219" s="90"/>
    </row>
    <row r="465220" spans="68:68" customFormat="1">
      <c r="BP465220" s="90"/>
    </row>
    <row r="465221" spans="68:68" customFormat="1">
      <c r="BP465221" s="90"/>
    </row>
    <row r="465222" spans="68:68" customFormat="1">
      <c r="BP465222" s="90"/>
    </row>
    <row r="465223" spans="68:68" customFormat="1">
      <c r="BP465223" s="90"/>
    </row>
    <row r="465224" spans="68:68" customFormat="1">
      <c r="BP465224" s="90"/>
    </row>
    <row r="465225" spans="68:68" customFormat="1">
      <c r="BP465225" s="90"/>
    </row>
    <row r="465226" spans="68:68" customFormat="1">
      <c r="BP465226" s="90"/>
    </row>
    <row r="465227" spans="68:68" customFormat="1">
      <c r="BP465227" s="90"/>
    </row>
    <row r="465228" spans="68:68" customFormat="1">
      <c r="BP465228" s="90"/>
    </row>
    <row r="465229" spans="68:68" customFormat="1">
      <c r="BP465229" s="90"/>
    </row>
    <row r="465230" spans="68:68" customFormat="1">
      <c r="BP465230" s="90"/>
    </row>
    <row r="465231" spans="68:68" customFormat="1">
      <c r="BP465231" s="90"/>
    </row>
    <row r="465232" spans="68:68" customFormat="1">
      <c r="BP465232" s="90"/>
    </row>
    <row r="465233" spans="68:68" customFormat="1">
      <c r="BP465233" s="90"/>
    </row>
    <row r="465234" spans="68:68" customFormat="1">
      <c r="BP465234" s="90"/>
    </row>
    <row r="465235" spans="68:68" customFormat="1">
      <c r="BP465235" s="90"/>
    </row>
    <row r="465236" spans="68:68" customFormat="1">
      <c r="BP465236" s="90"/>
    </row>
    <row r="465237" spans="68:68" customFormat="1">
      <c r="BP465237" s="90"/>
    </row>
    <row r="465238" spans="68:68" customFormat="1">
      <c r="BP465238" s="90"/>
    </row>
    <row r="465239" spans="68:68" customFormat="1">
      <c r="BP465239" s="90"/>
    </row>
    <row r="465240" spans="68:68" customFormat="1">
      <c r="BP465240" s="90"/>
    </row>
    <row r="465241" spans="68:68" customFormat="1">
      <c r="BP465241" s="90"/>
    </row>
    <row r="465242" spans="68:68" customFormat="1">
      <c r="BP465242" s="90"/>
    </row>
    <row r="465243" spans="68:68" customFormat="1">
      <c r="BP465243" s="90"/>
    </row>
    <row r="465244" spans="68:68" customFormat="1">
      <c r="BP465244" s="90"/>
    </row>
    <row r="465245" spans="68:68" customFormat="1">
      <c r="BP465245" s="90"/>
    </row>
    <row r="465246" spans="68:68" customFormat="1">
      <c r="BP465246" s="90"/>
    </row>
    <row r="465247" spans="68:68" customFormat="1">
      <c r="BP465247" s="90"/>
    </row>
    <row r="465248" spans="68:68" customFormat="1">
      <c r="BP465248" s="90"/>
    </row>
    <row r="465249" spans="68:68" customFormat="1">
      <c r="BP465249" s="90"/>
    </row>
    <row r="465250" spans="68:68" customFormat="1">
      <c r="BP465250" s="90"/>
    </row>
    <row r="465251" spans="68:68" customFormat="1">
      <c r="BP465251" s="90"/>
    </row>
    <row r="465252" spans="68:68" customFormat="1">
      <c r="BP465252" s="90"/>
    </row>
    <row r="465253" spans="68:68" customFormat="1">
      <c r="BP465253" s="90"/>
    </row>
    <row r="465254" spans="68:68" customFormat="1">
      <c r="BP465254" s="90"/>
    </row>
    <row r="465255" spans="68:68" customFormat="1">
      <c r="BP465255" s="90"/>
    </row>
    <row r="465256" spans="68:68" customFormat="1">
      <c r="BP465256" s="90"/>
    </row>
    <row r="465257" spans="68:68" customFormat="1">
      <c r="BP465257" s="90"/>
    </row>
    <row r="465258" spans="68:68" customFormat="1">
      <c r="BP465258" s="90"/>
    </row>
    <row r="465259" spans="68:68" customFormat="1">
      <c r="BP465259" s="90"/>
    </row>
    <row r="465260" spans="68:68" customFormat="1">
      <c r="BP465260" s="90"/>
    </row>
    <row r="465261" spans="68:68" customFormat="1">
      <c r="BP465261" s="90"/>
    </row>
    <row r="465262" spans="68:68" customFormat="1">
      <c r="BP465262" s="90"/>
    </row>
    <row r="465263" spans="68:68" customFormat="1">
      <c r="BP465263" s="90"/>
    </row>
    <row r="465264" spans="68:68" customFormat="1">
      <c r="BP465264" s="90"/>
    </row>
    <row r="465265" spans="68:68" customFormat="1">
      <c r="BP465265" s="90"/>
    </row>
    <row r="465266" spans="68:68" customFormat="1">
      <c r="BP465266" s="90"/>
    </row>
    <row r="465267" spans="68:68" customFormat="1">
      <c r="BP465267" s="90"/>
    </row>
    <row r="465268" spans="68:68" customFormat="1">
      <c r="BP465268" s="90"/>
    </row>
    <row r="465269" spans="68:68" customFormat="1">
      <c r="BP465269" s="90"/>
    </row>
    <row r="465270" spans="68:68" customFormat="1">
      <c r="BP465270" s="90"/>
    </row>
    <row r="465271" spans="68:68" customFormat="1">
      <c r="BP465271" s="90"/>
    </row>
    <row r="465272" spans="68:68" customFormat="1">
      <c r="BP465272" s="90"/>
    </row>
    <row r="465273" spans="68:68" customFormat="1">
      <c r="BP465273" s="90"/>
    </row>
    <row r="465274" spans="68:68" customFormat="1">
      <c r="BP465274" s="90"/>
    </row>
    <row r="465275" spans="68:68" customFormat="1">
      <c r="BP465275" s="90"/>
    </row>
    <row r="465276" spans="68:68" customFormat="1">
      <c r="BP465276" s="90"/>
    </row>
    <row r="465277" spans="68:68" customFormat="1">
      <c r="BP465277" s="90"/>
    </row>
    <row r="465278" spans="68:68" customFormat="1">
      <c r="BP465278" s="90"/>
    </row>
    <row r="465279" spans="68:68" customFormat="1">
      <c r="BP465279" s="90"/>
    </row>
    <row r="465280" spans="68:68" customFormat="1">
      <c r="BP465280" s="90"/>
    </row>
    <row r="465281" spans="68:68" customFormat="1">
      <c r="BP465281" s="90"/>
    </row>
    <row r="465282" spans="68:68" customFormat="1">
      <c r="BP465282" s="90"/>
    </row>
    <row r="465283" spans="68:68" customFormat="1">
      <c r="BP465283" s="90"/>
    </row>
    <row r="465284" spans="68:68" customFormat="1">
      <c r="BP465284" s="90"/>
    </row>
    <row r="465285" spans="68:68" customFormat="1">
      <c r="BP465285" s="90"/>
    </row>
    <row r="465286" spans="68:68" customFormat="1">
      <c r="BP465286" s="90"/>
    </row>
    <row r="465287" spans="68:68" customFormat="1">
      <c r="BP465287" s="90"/>
    </row>
    <row r="465288" spans="68:68" customFormat="1">
      <c r="BP465288" s="90"/>
    </row>
    <row r="465289" spans="68:68" customFormat="1">
      <c r="BP465289" s="90"/>
    </row>
    <row r="465290" spans="68:68" customFormat="1">
      <c r="BP465290" s="90"/>
    </row>
    <row r="465291" spans="68:68" customFormat="1">
      <c r="BP465291" s="90"/>
    </row>
    <row r="465292" spans="68:68" customFormat="1">
      <c r="BP465292" s="90"/>
    </row>
    <row r="465293" spans="68:68" customFormat="1">
      <c r="BP465293" s="90"/>
    </row>
    <row r="465294" spans="68:68" customFormat="1">
      <c r="BP465294" s="90"/>
    </row>
    <row r="465295" spans="68:68" customFormat="1">
      <c r="BP465295" s="90"/>
    </row>
    <row r="465296" spans="68:68" customFormat="1">
      <c r="BP465296" s="90"/>
    </row>
    <row r="465297" spans="68:68" customFormat="1">
      <c r="BP465297" s="90"/>
    </row>
    <row r="465298" spans="68:68" customFormat="1">
      <c r="BP465298" s="90"/>
    </row>
    <row r="465299" spans="68:68" customFormat="1">
      <c r="BP465299" s="90"/>
    </row>
    <row r="465300" spans="68:68" customFormat="1">
      <c r="BP465300" s="90"/>
    </row>
    <row r="465301" spans="68:68" customFormat="1">
      <c r="BP465301" s="90"/>
    </row>
    <row r="465302" spans="68:68" customFormat="1">
      <c r="BP465302" s="90"/>
    </row>
    <row r="465303" spans="68:68" customFormat="1">
      <c r="BP465303" s="90"/>
    </row>
    <row r="465304" spans="68:68" customFormat="1">
      <c r="BP465304" s="90"/>
    </row>
    <row r="465305" spans="68:68" customFormat="1">
      <c r="BP465305" s="90"/>
    </row>
    <row r="465306" spans="68:68" customFormat="1">
      <c r="BP465306" s="90"/>
    </row>
    <row r="465307" spans="68:68" customFormat="1">
      <c r="BP465307" s="90"/>
    </row>
    <row r="465308" spans="68:68" customFormat="1">
      <c r="BP465308" s="90"/>
    </row>
    <row r="465309" spans="68:68" customFormat="1">
      <c r="BP465309" s="90"/>
    </row>
    <row r="465310" spans="68:68" customFormat="1">
      <c r="BP465310" s="90"/>
    </row>
    <row r="465311" spans="68:68" customFormat="1">
      <c r="BP465311" s="90"/>
    </row>
    <row r="465312" spans="68:68" customFormat="1">
      <c r="BP465312" s="90"/>
    </row>
    <row r="465313" spans="68:68" customFormat="1">
      <c r="BP465313" s="90"/>
    </row>
    <row r="465314" spans="68:68" customFormat="1">
      <c r="BP465314" s="90"/>
    </row>
    <row r="465315" spans="68:68" customFormat="1">
      <c r="BP465315" s="90"/>
    </row>
    <row r="465316" spans="68:68" customFormat="1">
      <c r="BP465316" s="90"/>
    </row>
    <row r="465317" spans="68:68" customFormat="1">
      <c r="BP465317" s="90"/>
    </row>
    <row r="465318" spans="68:68" customFormat="1">
      <c r="BP465318" s="90"/>
    </row>
    <row r="465319" spans="68:68" customFormat="1">
      <c r="BP465319" s="90"/>
    </row>
    <row r="465320" spans="68:68" customFormat="1">
      <c r="BP465320" s="90"/>
    </row>
    <row r="465321" spans="68:68" customFormat="1">
      <c r="BP465321" s="90"/>
    </row>
    <row r="465322" spans="68:68" customFormat="1">
      <c r="BP465322" s="90"/>
    </row>
    <row r="465323" spans="68:68" customFormat="1">
      <c r="BP465323" s="90"/>
    </row>
    <row r="465324" spans="68:68" customFormat="1">
      <c r="BP465324" s="90"/>
    </row>
    <row r="465325" spans="68:68" customFormat="1">
      <c r="BP465325" s="90"/>
    </row>
    <row r="465326" spans="68:68" customFormat="1">
      <c r="BP465326" s="90"/>
    </row>
    <row r="465327" spans="68:68" customFormat="1">
      <c r="BP465327" s="90"/>
    </row>
    <row r="465328" spans="68:68" customFormat="1">
      <c r="BP465328" s="90"/>
    </row>
    <row r="465329" spans="68:68" customFormat="1">
      <c r="BP465329" s="90"/>
    </row>
    <row r="465330" spans="68:68" customFormat="1">
      <c r="BP465330" s="90"/>
    </row>
    <row r="465331" spans="68:68" customFormat="1">
      <c r="BP465331" s="90"/>
    </row>
    <row r="465332" spans="68:68" customFormat="1">
      <c r="BP465332" s="90"/>
    </row>
    <row r="465333" spans="68:68" customFormat="1">
      <c r="BP465333" s="90"/>
    </row>
    <row r="465334" spans="68:68" customFormat="1">
      <c r="BP465334" s="90"/>
    </row>
    <row r="465335" spans="68:68" customFormat="1">
      <c r="BP465335" s="90"/>
    </row>
    <row r="465336" spans="68:68" customFormat="1">
      <c r="BP465336" s="90"/>
    </row>
    <row r="465337" spans="68:68" customFormat="1">
      <c r="BP465337" s="90"/>
    </row>
    <row r="465338" spans="68:68" customFormat="1">
      <c r="BP465338" s="90"/>
    </row>
    <row r="465339" spans="68:68" customFormat="1">
      <c r="BP465339" s="90"/>
    </row>
    <row r="465340" spans="68:68" customFormat="1">
      <c r="BP465340" s="90"/>
    </row>
    <row r="465341" spans="68:68" customFormat="1">
      <c r="BP465341" s="90"/>
    </row>
    <row r="465342" spans="68:68" customFormat="1">
      <c r="BP465342" s="90"/>
    </row>
    <row r="465343" spans="68:68" customFormat="1">
      <c r="BP465343" s="90"/>
    </row>
    <row r="465344" spans="68:68" customFormat="1">
      <c r="BP465344" s="90"/>
    </row>
    <row r="465345" spans="68:68" customFormat="1">
      <c r="BP465345" s="90"/>
    </row>
    <row r="465346" spans="68:68" customFormat="1">
      <c r="BP465346" s="90"/>
    </row>
    <row r="465347" spans="68:68" customFormat="1">
      <c r="BP465347" s="90"/>
    </row>
    <row r="465348" spans="68:68" customFormat="1">
      <c r="BP465348" s="90"/>
    </row>
    <row r="465349" spans="68:68" customFormat="1">
      <c r="BP465349" s="90"/>
    </row>
    <row r="465350" spans="68:68" customFormat="1">
      <c r="BP465350" s="90"/>
    </row>
    <row r="465351" spans="68:68" customFormat="1">
      <c r="BP465351" s="90"/>
    </row>
    <row r="465352" spans="68:68" customFormat="1">
      <c r="BP465352" s="90"/>
    </row>
    <row r="465353" spans="68:68" customFormat="1">
      <c r="BP465353" s="90"/>
    </row>
    <row r="465354" spans="68:68" customFormat="1">
      <c r="BP465354" s="90"/>
    </row>
    <row r="465355" spans="68:68" customFormat="1">
      <c r="BP465355" s="90"/>
    </row>
    <row r="465356" spans="68:68" customFormat="1">
      <c r="BP465356" s="90"/>
    </row>
    <row r="465357" spans="68:68" customFormat="1">
      <c r="BP465357" s="90"/>
    </row>
    <row r="465358" spans="68:68" customFormat="1">
      <c r="BP465358" s="90"/>
    </row>
    <row r="465359" spans="68:68" customFormat="1">
      <c r="BP465359" s="90"/>
    </row>
    <row r="465360" spans="68:68" customFormat="1">
      <c r="BP465360" s="90"/>
    </row>
    <row r="465361" spans="68:68" customFormat="1">
      <c r="BP465361" s="90"/>
    </row>
    <row r="465362" spans="68:68" customFormat="1">
      <c r="BP465362" s="90"/>
    </row>
    <row r="465363" spans="68:68" customFormat="1">
      <c r="BP465363" s="90"/>
    </row>
    <row r="465364" spans="68:68" customFormat="1">
      <c r="BP465364" s="90"/>
    </row>
    <row r="465365" spans="68:68" customFormat="1">
      <c r="BP465365" s="90"/>
    </row>
    <row r="465366" spans="68:68" customFormat="1">
      <c r="BP465366" s="90"/>
    </row>
    <row r="465367" spans="68:68" customFormat="1">
      <c r="BP465367" s="90"/>
    </row>
    <row r="465368" spans="68:68" customFormat="1">
      <c r="BP465368" s="90"/>
    </row>
    <row r="465369" spans="68:68" customFormat="1">
      <c r="BP465369" s="90"/>
    </row>
    <row r="465370" spans="68:68" customFormat="1">
      <c r="BP465370" s="90"/>
    </row>
    <row r="465371" spans="68:68" customFormat="1">
      <c r="BP465371" s="90"/>
    </row>
    <row r="465372" spans="68:68" customFormat="1">
      <c r="BP465372" s="90"/>
    </row>
    <row r="465373" spans="68:68" customFormat="1">
      <c r="BP465373" s="90"/>
    </row>
    <row r="465374" spans="68:68" customFormat="1">
      <c r="BP465374" s="90"/>
    </row>
    <row r="465375" spans="68:68" customFormat="1">
      <c r="BP465375" s="90"/>
    </row>
    <row r="465376" spans="68:68" customFormat="1">
      <c r="BP465376" s="90"/>
    </row>
    <row r="465377" spans="68:68" customFormat="1">
      <c r="BP465377" s="90"/>
    </row>
    <row r="465378" spans="68:68" customFormat="1">
      <c r="BP465378" s="90"/>
    </row>
    <row r="465379" spans="68:68" customFormat="1">
      <c r="BP465379" s="90"/>
    </row>
    <row r="465380" spans="68:68" customFormat="1">
      <c r="BP465380" s="90"/>
    </row>
    <row r="465381" spans="68:68" customFormat="1">
      <c r="BP465381" s="90"/>
    </row>
    <row r="465382" spans="68:68" customFormat="1">
      <c r="BP465382" s="90"/>
    </row>
    <row r="465383" spans="68:68" customFormat="1">
      <c r="BP465383" s="90"/>
    </row>
    <row r="465384" spans="68:68" customFormat="1">
      <c r="BP465384" s="90"/>
    </row>
    <row r="465385" spans="68:68" customFormat="1">
      <c r="BP465385" s="90"/>
    </row>
    <row r="465386" spans="68:68" customFormat="1">
      <c r="BP465386" s="90"/>
    </row>
    <row r="465387" spans="68:68" customFormat="1">
      <c r="BP465387" s="90"/>
    </row>
    <row r="465388" spans="68:68" customFormat="1">
      <c r="BP465388" s="90"/>
    </row>
    <row r="465389" spans="68:68" customFormat="1">
      <c r="BP465389" s="90"/>
    </row>
    <row r="465390" spans="68:68" customFormat="1">
      <c r="BP465390" s="90"/>
    </row>
    <row r="465391" spans="68:68" customFormat="1">
      <c r="BP465391" s="90"/>
    </row>
    <row r="465392" spans="68:68" customFormat="1">
      <c r="BP465392" s="90"/>
    </row>
    <row r="465393" spans="68:68" customFormat="1">
      <c r="BP465393" s="90"/>
    </row>
    <row r="465394" spans="68:68" customFormat="1">
      <c r="BP465394" s="90"/>
    </row>
    <row r="465395" spans="68:68" customFormat="1">
      <c r="BP465395" s="90"/>
    </row>
    <row r="465396" spans="68:68" customFormat="1">
      <c r="BP465396" s="90"/>
    </row>
    <row r="465397" spans="68:68" customFormat="1">
      <c r="BP465397" s="90"/>
    </row>
    <row r="465398" spans="68:68" customFormat="1">
      <c r="BP465398" s="90"/>
    </row>
    <row r="465399" spans="68:68" customFormat="1">
      <c r="BP465399" s="90"/>
    </row>
    <row r="465400" spans="68:68" customFormat="1">
      <c r="BP465400" s="90"/>
    </row>
    <row r="465401" spans="68:68" customFormat="1">
      <c r="BP465401" s="90"/>
    </row>
    <row r="465402" spans="68:68" customFormat="1">
      <c r="BP465402" s="90"/>
    </row>
    <row r="465403" spans="68:68" customFormat="1">
      <c r="BP465403" s="90"/>
    </row>
    <row r="465404" spans="68:68" customFormat="1">
      <c r="BP465404" s="90"/>
    </row>
    <row r="465405" spans="68:68" customFormat="1">
      <c r="BP465405" s="90"/>
    </row>
    <row r="465406" spans="68:68" customFormat="1">
      <c r="BP465406" s="90"/>
    </row>
    <row r="465407" spans="68:68" customFormat="1">
      <c r="BP465407" s="90"/>
    </row>
    <row r="465408" spans="68:68" customFormat="1">
      <c r="BP465408" s="90"/>
    </row>
    <row r="465409" spans="68:68" customFormat="1">
      <c r="BP465409" s="90"/>
    </row>
    <row r="465410" spans="68:68" customFormat="1">
      <c r="BP465410" s="90"/>
    </row>
    <row r="465411" spans="68:68" customFormat="1">
      <c r="BP465411" s="90"/>
    </row>
    <row r="465412" spans="68:68" customFormat="1">
      <c r="BP465412" s="90"/>
    </row>
    <row r="465413" spans="68:68" customFormat="1">
      <c r="BP465413" s="90"/>
    </row>
    <row r="465414" spans="68:68" customFormat="1">
      <c r="BP465414" s="90"/>
    </row>
    <row r="465415" spans="68:68" customFormat="1">
      <c r="BP465415" s="90"/>
    </row>
    <row r="465416" spans="68:68" customFormat="1">
      <c r="BP465416" s="90"/>
    </row>
    <row r="465417" spans="68:68" customFormat="1">
      <c r="BP465417" s="90"/>
    </row>
    <row r="465418" spans="68:68" customFormat="1">
      <c r="BP465418" s="90"/>
    </row>
    <row r="465419" spans="68:68" customFormat="1">
      <c r="BP465419" s="90"/>
    </row>
    <row r="465420" spans="68:68" customFormat="1">
      <c r="BP465420" s="90"/>
    </row>
    <row r="465421" spans="68:68" customFormat="1">
      <c r="BP465421" s="90"/>
    </row>
    <row r="465422" spans="68:68" customFormat="1">
      <c r="BP465422" s="90"/>
    </row>
    <row r="465423" spans="68:68" customFormat="1">
      <c r="BP465423" s="90"/>
    </row>
    <row r="465424" spans="68:68" customFormat="1">
      <c r="BP465424" s="90"/>
    </row>
    <row r="465425" spans="68:68" customFormat="1">
      <c r="BP465425" s="90"/>
    </row>
    <row r="465426" spans="68:68" customFormat="1">
      <c r="BP465426" s="90"/>
    </row>
    <row r="465427" spans="68:68" customFormat="1">
      <c r="BP465427" s="90"/>
    </row>
    <row r="465428" spans="68:68" customFormat="1">
      <c r="BP465428" s="90"/>
    </row>
    <row r="465429" spans="68:68" customFormat="1">
      <c r="BP465429" s="90"/>
    </row>
    <row r="465430" spans="68:68" customFormat="1">
      <c r="BP465430" s="90"/>
    </row>
    <row r="465431" spans="68:68" customFormat="1">
      <c r="BP465431" s="90"/>
    </row>
    <row r="465432" spans="68:68" customFormat="1">
      <c r="BP465432" s="90"/>
    </row>
    <row r="465433" spans="68:68" customFormat="1">
      <c r="BP465433" s="90"/>
    </row>
    <row r="465434" spans="68:68" customFormat="1">
      <c r="BP465434" s="90"/>
    </row>
    <row r="465435" spans="68:68" customFormat="1">
      <c r="BP465435" s="90"/>
    </row>
    <row r="465436" spans="68:68" customFormat="1">
      <c r="BP465436" s="90"/>
    </row>
    <row r="465437" spans="68:68" customFormat="1">
      <c r="BP465437" s="90"/>
    </row>
    <row r="465438" spans="68:68" customFormat="1">
      <c r="BP465438" s="90"/>
    </row>
    <row r="465439" spans="68:68" customFormat="1">
      <c r="BP465439" s="90"/>
    </row>
    <row r="465440" spans="68:68" customFormat="1">
      <c r="BP465440" s="90"/>
    </row>
    <row r="465441" spans="68:68" customFormat="1">
      <c r="BP465441" s="90"/>
    </row>
    <row r="465442" spans="68:68" customFormat="1">
      <c r="BP465442" s="90"/>
    </row>
    <row r="465443" spans="68:68" customFormat="1">
      <c r="BP465443" s="90"/>
    </row>
    <row r="465444" spans="68:68" customFormat="1">
      <c r="BP465444" s="90"/>
    </row>
    <row r="465445" spans="68:68" customFormat="1">
      <c r="BP465445" s="90"/>
    </row>
    <row r="465446" spans="68:68" customFormat="1">
      <c r="BP465446" s="90"/>
    </row>
    <row r="465447" spans="68:68" customFormat="1">
      <c r="BP465447" s="90"/>
    </row>
    <row r="465448" spans="68:68" customFormat="1">
      <c r="BP465448" s="90"/>
    </row>
    <row r="465449" spans="68:68" customFormat="1">
      <c r="BP465449" s="90"/>
    </row>
    <row r="465450" spans="68:68" customFormat="1">
      <c r="BP465450" s="90"/>
    </row>
    <row r="465451" spans="68:68" customFormat="1">
      <c r="BP465451" s="90"/>
    </row>
    <row r="465452" spans="68:68" customFormat="1">
      <c r="BP465452" s="90"/>
    </row>
    <row r="465453" spans="68:68" customFormat="1">
      <c r="BP465453" s="90"/>
    </row>
    <row r="465454" spans="68:68" customFormat="1">
      <c r="BP465454" s="90"/>
    </row>
    <row r="465455" spans="68:68" customFormat="1">
      <c r="BP465455" s="90"/>
    </row>
    <row r="465456" spans="68:68" customFormat="1">
      <c r="BP465456" s="90"/>
    </row>
    <row r="465457" spans="68:68" customFormat="1">
      <c r="BP465457" s="90"/>
    </row>
    <row r="465458" spans="68:68" customFormat="1">
      <c r="BP465458" s="90"/>
    </row>
    <row r="465459" spans="68:68" customFormat="1">
      <c r="BP465459" s="90"/>
    </row>
    <row r="465460" spans="68:68" customFormat="1">
      <c r="BP465460" s="90"/>
    </row>
    <row r="465461" spans="68:68" customFormat="1">
      <c r="BP465461" s="90"/>
    </row>
    <row r="465462" spans="68:68" customFormat="1">
      <c r="BP465462" s="90"/>
    </row>
    <row r="465463" spans="68:68" customFormat="1">
      <c r="BP465463" s="90"/>
    </row>
    <row r="465464" spans="68:68" customFormat="1">
      <c r="BP465464" s="90"/>
    </row>
    <row r="465465" spans="68:68" customFormat="1">
      <c r="BP465465" s="90"/>
    </row>
    <row r="465466" spans="68:68" customFormat="1">
      <c r="BP465466" s="90"/>
    </row>
    <row r="465467" spans="68:68" customFormat="1">
      <c r="BP465467" s="90"/>
    </row>
    <row r="465468" spans="68:68" customFormat="1">
      <c r="BP465468" s="90"/>
    </row>
    <row r="465469" spans="68:68" customFormat="1">
      <c r="BP465469" s="90"/>
    </row>
    <row r="465470" spans="68:68" customFormat="1">
      <c r="BP465470" s="90"/>
    </row>
    <row r="465471" spans="68:68" customFormat="1">
      <c r="BP465471" s="90"/>
    </row>
    <row r="465472" spans="68:68" customFormat="1">
      <c r="BP465472" s="90"/>
    </row>
    <row r="465473" spans="68:68" customFormat="1">
      <c r="BP465473" s="90"/>
    </row>
    <row r="465474" spans="68:68" customFormat="1">
      <c r="BP465474" s="90"/>
    </row>
    <row r="465475" spans="68:68" customFormat="1">
      <c r="BP465475" s="90"/>
    </row>
    <row r="465476" spans="68:68" customFormat="1">
      <c r="BP465476" s="90"/>
    </row>
    <row r="465477" spans="68:68" customFormat="1">
      <c r="BP465477" s="90"/>
    </row>
    <row r="465478" spans="68:68" customFormat="1">
      <c r="BP465478" s="90"/>
    </row>
    <row r="465479" spans="68:68" customFormat="1">
      <c r="BP465479" s="90"/>
    </row>
    <row r="465480" spans="68:68" customFormat="1">
      <c r="BP465480" s="90"/>
    </row>
    <row r="465481" spans="68:68" customFormat="1">
      <c r="BP465481" s="90"/>
    </row>
    <row r="465482" spans="68:68" customFormat="1">
      <c r="BP465482" s="90"/>
    </row>
    <row r="465483" spans="68:68" customFormat="1">
      <c r="BP465483" s="90"/>
    </row>
    <row r="465484" spans="68:68" customFormat="1">
      <c r="BP465484" s="90"/>
    </row>
    <row r="465485" spans="68:68" customFormat="1">
      <c r="BP465485" s="90"/>
    </row>
    <row r="465486" spans="68:68" customFormat="1">
      <c r="BP465486" s="90"/>
    </row>
    <row r="465487" spans="68:68" customFormat="1">
      <c r="BP465487" s="90"/>
    </row>
    <row r="465488" spans="68:68" customFormat="1">
      <c r="BP465488" s="90"/>
    </row>
    <row r="465489" spans="68:68" customFormat="1">
      <c r="BP465489" s="90"/>
    </row>
    <row r="465490" spans="68:68" customFormat="1">
      <c r="BP465490" s="90"/>
    </row>
    <row r="465491" spans="68:68" customFormat="1">
      <c r="BP465491" s="90"/>
    </row>
    <row r="465492" spans="68:68" customFormat="1">
      <c r="BP465492" s="90"/>
    </row>
    <row r="465493" spans="68:68" customFormat="1">
      <c r="BP465493" s="90"/>
    </row>
    <row r="465494" spans="68:68" customFormat="1">
      <c r="BP465494" s="90"/>
    </row>
    <row r="465495" spans="68:68" customFormat="1">
      <c r="BP465495" s="90"/>
    </row>
    <row r="465496" spans="68:68" customFormat="1">
      <c r="BP465496" s="90"/>
    </row>
    <row r="465497" spans="68:68" customFormat="1">
      <c r="BP465497" s="90"/>
    </row>
    <row r="465498" spans="68:68" customFormat="1">
      <c r="BP465498" s="90"/>
    </row>
    <row r="465499" spans="68:68" customFormat="1">
      <c r="BP465499" s="90"/>
    </row>
    <row r="465500" spans="68:68" customFormat="1">
      <c r="BP465500" s="90"/>
    </row>
    <row r="465501" spans="68:68" customFormat="1">
      <c r="BP465501" s="90"/>
    </row>
    <row r="465502" spans="68:68" customFormat="1">
      <c r="BP465502" s="90"/>
    </row>
    <row r="465503" spans="68:68" customFormat="1">
      <c r="BP465503" s="90"/>
    </row>
    <row r="465504" spans="68:68" customFormat="1">
      <c r="BP465504" s="90"/>
    </row>
    <row r="465505" spans="68:68" customFormat="1">
      <c r="BP465505" s="90"/>
    </row>
    <row r="465506" spans="68:68" customFormat="1">
      <c r="BP465506" s="90"/>
    </row>
    <row r="465507" spans="68:68" customFormat="1">
      <c r="BP465507" s="90"/>
    </row>
    <row r="465508" spans="68:68" customFormat="1">
      <c r="BP465508" s="90"/>
    </row>
    <row r="465509" spans="68:68" customFormat="1">
      <c r="BP465509" s="90"/>
    </row>
    <row r="465510" spans="68:68" customFormat="1">
      <c r="BP465510" s="90"/>
    </row>
    <row r="465511" spans="68:68" customFormat="1">
      <c r="BP465511" s="90"/>
    </row>
    <row r="465512" spans="68:68" customFormat="1">
      <c r="BP465512" s="90"/>
    </row>
    <row r="465513" spans="68:68" customFormat="1">
      <c r="BP465513" s="90"/>
    </row>
    <row r="465514" spans="68:68" customFormat="1">
      <c r="BP465514" s="90"/>
    </row>
    <row r="465515" spans="68:68" customFormat="1">
      <c r="BP465515" s="90"/>
    </row>
    <row r="465516" spans="68:68" customFormat="1">
      <c r="BP465516" s="90"/>
    </row>
    <row r="465517" spans="68:68" customFormat="1">
      <c r="BP465517" s="90"/>
    </row>
    <row r="465518" spans="68:68" customFormat="1">
      <c r="BP465518" s="90"/>
    </row>
    <row r="465519" spans="68:68" customFormat="1">
      <c r="BP465519" s="90"/>
    </row>
    <row r="465520" spans="68:68" customFormat="1">
      <c r="BP465520" s="90"/>
    </row>
    <row r="465521" spans="68:68" customFormat="1">
      <c r="BP465521" s="90"/>
    </row>
    <row r="465522" spans="68:68" customFormat="1">
      <c r="BP465522" s="90"/>
    </row>
    <row r="465523" spans="68:68" customFormat="1">
      <c r="BP465523" s="90"/>
    </row>
    <row r="465524" spans="68:68" customFormat="1">
      <c r="BP465524" s="90"/>
    </row>
    <row r="465525" spans="68:68" customFormat="1">
      <c r="BP465525" s="90"/>
    </row>
    <row r="465526" spans="68:68" customFormat="1">
      <c r="BP465526" s="90"/>
    </row>
    <row r="465527" spans="68:68" customFormat="1">
      <c r="BP465527" s="90"/>
    </row>
    <row r="465528" spans="68:68" customFormat="1">
      <c r="BP465528" s="90"/>
    </row>
    <row r="465529" spans="68:68" customFormat="1">
      <c r="BP465529" s="90"/>
    </row>
    <row r="465530" spans="68:68" customFormat="1">
      <c r="BP465530" s="90"/>
    </row>
    <row r="465531" spans="68:68" customFormat="1">
      <c r="BP465531" s="90"/>
    </row>
    <row r="465532" spans="68:68" customFormat="1">
      <c r="BP465532" s="90"/>
    </row>
    <row r="465533" spans="68:68" customFormat="1">
      <c r="BP465533" s="90"/>
    </row>
    <row r="465534" spans="68:68" customFormat="1">
      <c r="BP465534" s="90"/>
    </row>
    <row r="465535" spans="68:68" customFormat="1">
      <c r="BP465535" s="90"/>
    </row>
    <row r="465536" spans="68:68" customFormat="1">
      <c r="BP465536" s="90"/>
    </row>
    <row r="465537" spans="68:68" customFormat="1">
      <c r="BP465537" s="90"/>
    </row>
    <row r="465538" spans="68:68" customFormat="1">
      <c r="BP465538" s="90"/>
    </row>
    <row r="465539" spans="68:68" customFormat="1">
      <c r="BP465539" s="90"/>
    </row>
    <row r="465540" spans="68:68" customFormat="1">
      <c r="BP465540" s="90"/>
    </row>
    <row r="465541" spans="68:68" customFormat="1">
      <c r="BP465541" s="90"/>
    </row>
    <row r="465542" spans="68:68" customFormat="1">
      <c r="BP465542" s="90"/>
    </row>
    <row r="465543" spans="68:68" customFormat="1">
      <c r="BP465543" s="90"/>
    </row>
    <row r="465544" spans="68:68" customFormat="1">
      <c r="BP465544" s="90"/>
    </row>
    <row r="465545" spans="68:68" customFormat="1">
      <c r="BP465545" s="90"/>
    </row>
    <row r="465546" spans="68:68" customFormat="1">
      <c r="BP465546" s="90"/>
    </row>
    <row r="465547" spans="68:68" customFormat="1">
      <c r="BP465547" s="90"/>
    </row>
    <row r="465548" spans="68:68" customFormat="1">
      <c r="BP465548" s="90"/>
    </row>
    <row r="465549" spans="68:68" customFormat="1">
      <c r="BP465549" s="90"/>
    </row>
    <row r="465550" spans="68:68" customFormat="1">
      <c r="BP465550" s="90"/>
    </row>
    <row r="465551" spans="68:68" customFormat="1">
      <c r="BP465551" s="90"/>
    </row>
    <row r="465552" spans="68:68" customFormat="1">
      <c r="BP465552" s="90"/>
    </row>
    <row r="465553" spans="68:68" customFormat="1">
      <c r="BP465553" s="90"/>
    </row>
    <row r="465554" spans="68:68" customFormat="1">
      <c r="BP465554" s="90"/>
    </row>
    <row r="465555" spans="68:68" customFormat="1">
      <c r="BP465555" s="90"/>
    </row>
    <row r="465556" spans="68:68" customFormat="1">
      <c r="BP465556" s="90"/>
    </row>
    <row r="465557" spans="68:68" customFormat="1">
      <c r="BP465557" s="90"/>
    </row>
    <row r="465558" spans="68:68" customFormat="1">
      <c r="BP465558" s="90"/>
    </row>
    <row r="465559" spans="68:68" customFormat="1">
      <c r="BP465559" s="90"/>
    </row>
    <row r="465560" spans="68:68" customFormat="1">
      <c r="BP465560" s="90"/>
    </row>
    <row r="465561" spans="68:68" customFormat="1">
      <c r="BP465561" s="90"/>
    </row>
    <row r="465562" spans="68:68" customFormat="1">
      <c r="BP465562" s="90"/>
    </row>
    <row r="465563" spans="68:68" customFormat="1">
      <c r="BP465563" s="90"/>
    </row>
    <row r="465564" spans="68:68" customFormat="1">
      <c r="BP465564" s="90"/>
    </row>
    <row r="465565" spans="68:68" customFormat="1">
      <c r="BP465565" s="90"/>
    </row>
    <row r="465566" spans="68:68" customFormat="1">
      <c r="BP465566" s="90"/>
    </row>
    <row r="465567" spans="68:68" customFormat="1">
      <c r="BP465567" s="90"/>
    </row>
    <row r="465568" spans="68:68" customFormat="1">
      <c r="BP465568" s="90"/>
    </row>
    <row r="465569" spans="68:68" customFormat="1">
      <c r="BP465569" s="90"/>
    </row>
    <row r="465570" spans="68:68" customFormat="1">
      <c r="BP465570" s="90"/>
    </row>
    <row r="465571" spans="68:68" customFormat="1">
      <c r="BP465571" s="90"/>
    </row>
    <row r="465572" spans="68:68" customFormat="1">
      <c r="BP465572" s="90"/>
    </row>
    <row r="465573" spans="68:68" customFormat="1">
      <c r="BP465573" s="90"/>
    </row>
    <row r="465574" spans="68:68" customFormat="1">
      <c r="BP465574" s="90"/>
    </row>
    <row r="465575" spans="68:68" customFormat="1">
      <c r="BP465575" s="90"/>
    </row>
    <row r="465576" spans="68:68" customFormat="1">
      <c r="BP465576" s="90"/>
    </row>
    <row r="465577" spans="68:68" customFormat="1">
      <c r="BP465577" s="90"/>
    </row>
    <row r="465578" spans="68:68" customFormat="1">
      <c r="BP465578" s="90"/>
    </row>
    <row r="465579" spans="68:68" customFormat="1">
      <c r="BP465579" s="90"/>
    </row>
    <row r="465580" spans="68:68" customFormat="1">
      <c r="BP465580" s="90"/>
    </row>
    <row r="465581" spans="68:68" customFormat="1">
      <c r="BP465581" s="90"/>
    </row>
    <row r="465582" spans="68:68" customFormat="1">
      <c r="BP465582" s="90"/>
    </row>
    <row r="465583" spans="68:68" customFormat="1">
      <c r="BP465583" s="90"/>
    </row>
    <row r="465584" spans="68:68" customFormat="1">
      <c r="BP465584" s="90"/>
    </row>
    <row r="465585" spans="68:68" customFormat="1">
      <c r="BP465585" s="90"/>
    </row>
    <row r="465586" spans="68:68" customFormat="1">
      <c r="BP465586" s="90"/>
    </row>
    <row r="465587" spans="68:68" customFormat="1">
      <c r="BP465587" s="90"/>
    </row>
    <row r="465588" spans="68:68" customFormat="1">
      <c r="BP465588" s="90"/>
    </row>
    <row r="465589" spans="68:68" customFormat="1">
      <c r="BP465589" s="90"/>
    </row>
    <row r="465590" spans="68:68" customFormat="1">
      <c r="BP465590" s="90"/>
    </row>
    <row r="465591" spans="68:68" customFormat="1">
      <c r="BP465591" s="90"/>
    </row>
    <row r="465592" spans="68:68" customFormat="1">
      <c r="BP465592" s="90"/>
    </row>
    <row r="465593" spans="68:68" customFormat="1">
      <c r="BP465593" s="90"/>
    </row>
    <row r="465594" spans="68:68" customFormat="1">
      <c r="BP465594" s="90"/>
    </row>
    <row r="465595" spans="68:68" customFormat="1">
      <c r="BP465595" s="90"/>
    </row>
    <row r="465596" spans="68:68" customFormat="1">
      <c r="BP465596" s="90"/>
    </row>
    <row r="465597" spans="68:68" customFormat="1">
      <c r="BP465597" s="90"/>
    </row>
    <row r="465598" spans="68:68" customFormat="1">
      <c r="BP465598" s="90"/>
    </row>
    <row r="465599" spans="68:68" customFormat="1">
      <c r="BP465599" s="90"/>
    </row>
    <row r="465600" spans="68:68" customFormat="1">
      <c r="BP465600" s="90"/>
    </row>
    <row r="465601" spans="68:68" customFormat="1">
      <c r="BP465601" s="90"/>
    </row>
    <row r="465602" spans="68:68" customFormat="1">
      <c r="BP465602" s="90"/>
    </row>
    <row r="465603" spans="68:68" customFormat="1">
      <c r="BP465603" s="90"/>
    </row>
    <row r="465604" spans="68:68" customFormat="1">
      <c r="BP465604" s="90"/>
    </row>
    <row r="465605" spans="68:68" customFormat="1">
      <c r="BP465605" s="90"/>
    </row>
    <row r="465606" spans="68:68" customFormat="1">
      <c r="BP465606" s="90"/>
    </row>
    <row r="465607" spans="68:68" customFormat="1">
      <c r="BP465607" s="90"/>
    </row>
    <row r="465608" spans="68:68" customFormat="1">
      <c r="BP465608" s="90"/>
    </row>
    <row r="465609" spans="68:68" customFormat="1">
      <c r="BP465609" s="90"/>
    </row>
    <row r="465610" spans="68:68" customFormat="1">
      <c r="BP465610" s="90"/>
    </row>
    <row r="465611" spans="68:68" customFormat="1">
      <c r="BP465611" s="90"/>
    </row>
    <row r="465612" spans="68:68" customFormat="1">
      <c r="BP465612" s="90"/>
    </row>
    <row r="465613" spans="68:68" customFormat="1">
      <c r="BP465613" s="90"/>
    </row>
    <row r="465614" spans="68:68" customFormat="1">
      <c r="BP465614" s="90"/>
    </row>
    <row r="465615" spans="68:68" customFormat="1">
      <c r="BP465615" s="90"/>
    </row>
    <row r="465616" spans="68:68" customFormat="1">
      <c r="BP465616" s="90"/>
    </row>
    <row r="465617" spans="68:68" customFormat="1">
      <c r="BP465617" s="90"/>
    </row>
    <row r="465618" spans="68:68" customFormat="1">
      <c r="BP465618" s="90"/>
    </row>
    <row r="465619" spans="68:68" customFormat="1">
      <c r="BP465619" s="90"/>
    </row>
    <row r="465620" spans="68:68" customFormat="1">
      <c r="BP465620" s="90"/>
    </row>
    <row r="465621" spans="68:68" customFormat="1">
      <c r="BP465621" s="90"/>
    </row>
    <row r="465622" spans="68:68" customFormat="1">
      <c r="BP465622" s="90"/>
    </row>
    <row r="465623" spans="68:68" customFormat="1">
      <c r="BP465623" s="90"/>
    </row>
    <row r="465624" spans="68:68" customFormat="1">
      <c r="BP465624" s="90"/>
    </row>
    <row r="465625" spans="68:68" customFormat="1">
      <c r="BP465625" s="90"/>
    </row>
    <row r="465626" spans="68:68" customFormat="1">
      <c r="BP465626" s="90"/>
    </row>
    <row r="465627" spans="68:68" customFormat="1">
      <c r="BP465627" s="90"/>
    </row>
    <row r="465628" spans="68:68" customFormat="1">
      <c r="BP465628" s="90"/>
    </row>
    <row r="465629" spans="68:68" customFormat="1">
      <c r="BP465629" s="90"/>
    </row>
    <row r="465630" spans="68:68" customFormat="1">
      <c r="BP465630" s="90"/>
    </row>
    <row r="465631" spans="68:68" customFormat="1">
      <c r="BP465631" s="90"/>
    </row>
    <row r="465632" spans="68:68" customFormat="1">
      <c r="BP465632" s="90"/>
    </row>
    <row r="465633" spans="68:68" customFormat="1">
      <c r="BP465633" s="90"/>
    </row>
    <row r="465634" spans="68:68" customFormat="1">
      <c r="BP465634" s="90"/>
    </row>
    <row r="465635" spans="68:68" customFormat="1">
      <c r="BP465635" s="90"/>
    </row>
    <row r="465636" spans="68:68" customFormat="1">
      <c r="BP465636" s="90"/>
    </row>
    <row r="465637" spans="68:68" customFormat="1">
      <c r="BP465637" s="90"/>
    </row>
    <row r="465638" spans="68:68" customFormat="1">
      <c r="BP465638" s="90"/>
    </row>
    <row r="465639" spans="68:68" customFormat="1">
      <c r="BP465639" s="90"/>
    </row>
    <row r="465640" spans="68:68" customFormat="1">
      <c r="BP465640" s="90"/>
    </row>
    <row r="465641" spans="68:68" customFormat="1">
      <c r="BP465641" s="90"/>
    </row>
    <row r="465642" spans="68:68" customFormat="1">
      <c r="BP465642" s="90"/>
    </row>
    <row r="465643" spans="68:68" customFormat="1">
      <c r="BP465643" s="90"/>
    </row>
    <row r="465644" spans="68:68" customFormat="1">
      <c r="BP465644" s="90"/>
    </row>
    <row r="465645" spans="68:68" customFormat="1">
      <c r="BP465645" s="90"/>
    </row>
    <row r="465646" spans="68:68" customFormat="1">
      <c r="BP465646" s="90"/>
    </row>
    <row r="465647" spans="68:68" customFormat="1">
      <c r="BP465647" s="90"/>
    </row>
    <row r="465648" spans="68:68" customFormat="1">
      <c r="BP465648" s="90"/>
    </row>
    <row r="465649" spans="68:68" customFormat="1">
      <c r="BP465649" s="90"/>
    </row>
    <row r="465650" spans="68:68" customFormat="1">
      <c r="BP465650" s="90"/>
    </row>
    <row r="465651" spans="68:68" customFormat="1">
      <c r="BP465651" s="90"/>
    </row>
    <row r="465652" spans="68:68" customFormat="1">
      <c r="BP465652" s="90"/>
    </row>
    <row r="465653" spans="68:68" customFormat="1">
      <c r="BP465653" s="90"/>
    </row>
    <row r="465654" spans="68:68" customFormat="1">
      <c r="BP465654" s="90"/>
    </row>
    <row r="465655" spans="68:68" customFormat="1">
      <c r="BP465655" s="90"/>
    </row>
    <row r="465656" spans="68:68" customFormat="1">
      <c r="BP465656" s="90"/>
    </row>
    <row r="465657" spans="68:68" customFormat="1">
      <c r="BP465657" s="90"/>
    </row>
    <row r="465658" spans="68:68" customFormat="1">
      <c r="BP465658" s="90"/>
    </row>
    <row r="465659" spans="68:68" customFormat="1">
      <c r="BP465659" s="90"/>
    </row>
    <row r="465660" spans="68:68" customFormat="1">
      <c r="BP465660" s="90"/>
    </row>
    <row r="465661" spans="68:68" customFormat="1">
      <c r="BP465661" s="90"/>
    </row>
    <row r="465662" spans="68:68" customFormat="1">
      <c r="BP465662" s="90"/>
    </row>
    <row r="465663" spans="68:68" customFormat="1">
      <c r="BP465663" s="90"/>
    </row>
    <row r="465664" spans="68:68" customFormat="1">
      <c r="BP465664" s="90"/>
    </row>
    <row r="465665" spans="68:68" customFormat="1">
      <c r="BP465665" s="90"/>
    </row>
    <row r="465666" spans="68:68" customFormat="1">
      <c r="BP465666" s="90"/>
    </row>
    <row r="465667" spans="68:68" customFormat="1">
      <c r="BP465667" s="90"/>
    </row>
    <row r="465668" spans="68:68" customFormat="1">
      <c r="BP465668" s="90"/>
    </row>
    <row r="465669" spans="68:68" customFormat="1">
      <c r="BP465669" s="90"/>
    </row>
    <row r="465670" spans="68:68" customFormat="1">
      <c r="BP465670" s="90"/>
    </row>
    <row r="465671" spans="68:68" customFormat="1">
      <c r="BP465671" s="90"/>
    </row>
    <row r="465672" spans="68:68" customFormat="1">
      <c r="BP465672" s="90"/>
    </row>
    <row r="465673" spans="68:68" customFormat="1">
      <c r="BP465673" s="90"/>
    </row>
    <row r="465674" spans="68:68" customFormat="1">
      <c r="BP465674" s="90"/>
    </row>
    <row r="465675" spans="68:68" customFormat="1">
      <c r="BP465675" s="90"/>
    </row>
    <row r="465676" spans="68:68" customFormat="1">
      <c r="BP465676" s="90"/>
    </row>
    <row r="465677" spans="68:68" customFormat="1">
      <c r="BP465677" s="90"/>
    </row>
    <row r="465678" spans="68:68" customFormat="1">
      <c r="BP465678" s="90"/>
    </row>
    <row r="465679" spans="68:68" customFormat="1">
      <c r="BP465679" s="90"/>
    </row>
    <row r="465680" spans="68:68" customFormat="1">
      <c r="BP465680" s="90"/>
    </row>
    <row r="465681" spans="68:68" customFormat="1">
      <c r="BP465681" s="90"/>
    </row>
    <row r="465682" spans="68:68" customFormat="1">
      <c r="BP465682" s="90"/>
    </row>
    <row r="465683" spans="68:68" customFormat="1">
      <c r="BP465683" s="90"/>
    </row>
    <row r="465684" spans="68:68" customFormat="1">
      <c r="BP465684" s="90"/>
    </row>
    <row r="465685" spans="68:68" customFormat="1">
      <c r="BP465685" s="90"/>
    </row>
    <row r="465686" spans="68:68" customFormat="1">
      <c r="BP465686" s="90"/>
    </row>
    <row r="465687" spans="68:68" customFormat="1">
      <c r="BP465687" s="90"/>
    </row>
    <row r="465688" spans="68:68" customFormat="1">
      <c r="BP465688" s="90"/>
    </row>
    <row r="465689" spans="68:68" customFormat="1">
      <c r="BP465689" s="90"/>
    </row>
    <row r="465690" spans="68:68" customFormat="1">
      <c r="BP465690" s="90"/>
    </row>
    <row r="465691" spans="68:68" customFormat="1">
      <c r="BP465691" s="90"/>
    </row>
    <row r="465692" spans="68:68" customFormat="1">
      <c r="BP465692" s="90"/>
    </row>
    <row r="465693" spans="68:68" customFormat="1">
      <c r="BP465693" s="90"/>
    </row>
    <row r="465694" spans="68:68" customFormat="1">
      <c r="BP465694" s="90"/>
    </row>
    <row r="465695" spans="68:68" customFormat="1">
      <c r="BP465695" s="90"/>
    </row>
    <row r="465696" spans="68:68" customFormat="1">
      <c r="BP465696" s="90"/>
    </row>
    <row r="465697" spans="68:68" customFormat="1">
      <c r="BP465697" s="90"/>
    </row>
    <row r="465698" spans="68:68" customFormat="1">
      <c r="BP465698" s="90"/>
    </row>
    <row r="465699" spans="68:68" customFormat="1">
      <c r="BP465699" s="90"/>
    </row>
    <row r="465700" spans="68:68" customFormat="1">
      <c r="BP465700" s="90"/>
    </row>
    <row r="465701" spans="68:68" customFormat="1">
      <c r="BP465701" s="90"/>
    </row>
    <row r="465702" spans="68:68" customFormat="1">
      <c r="BP465702" s="90"/>
    </row>
    <row r="465703" spans="68:68" customFormat="1">
      <c r="BP465703" s="90"/>
    </row>
    <row r="465704" spans="68:68" customFormat="1">
      <c r="BP465704" s="90"/>
    </row>
    <row r="465705" spans="68:68" customFormat="1">
      <c r="BP465705" s="90"/>
    </row>
    <row r="465706" spans="68:68" customFormat="1">
      <c r="BP465706" s="90"/>
    </row>
    <row r="465707" spans="68:68" customFormat="1">
      <c r="BP465707" s="90"/>
    </row>
    <row r="465708" spans="68:68" customFormat="1">
      <c r="BP465708" s="90"/>
    </row>
    <row r="465709" spans="68:68" customFormat="1">
      <c r="BP465709" s="90"/>
    </row>
    <row r="465710" spans="68:68" customFormat="1">
      <c r="BP465710" s="90"/>
    </row>
    <row r="465711" spans="68:68" customFormat="1">
      <c r="BP465711" s="90"/>
    </row>
    <row r="465712" spans="68:68" customFormat="1">
      <c r="BP465712" s="90"/>
    </row>
    <row r="465713" spans="68:68" customFormat="1">
      <c r="BP465713" s="90"/>
    </row>
    <row r="465714" spans="68:68" customFormat="1">
      <c r="BP465714" s="90"/>
    </row>
    <row r="465715" spans="68:68" customFormat="1">
      <c r="BP465715" s="90"/>
    </row>
    <row r="465716" spans="68:68" customFormat="1">
      <c r="BP465716" s="90"/>
    </row>
    <row r="465717" spans="68:68" customFormat="1">
      <c r="BP465717" s="90"/>
    </row>
    <row r="465718" spans="68:68" customFormat="1">
      <c r="BP465718" s="90"/>
    </row>
    <row r="465719" spans="68:68" customFormat="1">
      <c r="BP465719" s="90"/>
    </row>
    <row r="465720" spans="68:68" customFormat="1">
      <c r="BP465720" s="90"/>
    </row>
    <row r="465721" spans="68:68" customFormat="1">
      <c r="BP465721" s="90"/>
    </row>
    <row r="465722" spans="68:68" customFormat="1">
      <c r="BP465722" s="90"/>
    </row>
    <row r="465723" spans="68:68" customFormat="1">
      <c r="BP465723" s="90"/>
    </row>
    <row r="465724" spans="68:68" customFormat="1">
      <c r="BP465724" s="90"/>
    </row>
    <row r="465725" spans="68:68" customFormat="1">
      <c r="BP465725" s="90"/>
    </row>
    <row r="465726" spans="68:68" customFormat="1">
      <c r="BP465726" s="90"/>
    </row>
    <row r="465727" spans="68:68" customFormat="1">
      <c r="BP465727" s="90"/>
    </row>
    <row r="465728" spans="68:68" customFormat="1">
      <c r="BP465728" s="90"/>
    </row>
    <row r="465729" spans="68:68" customFormat="1">
      <c r="BP465729" s="90"/>
    </row>
    <row r="465730" spans="68:68" customFormat="1">
      <c r="BP465730" s="90"/>
    </row>
    <row r="465731" spans="68:68" customFormat="1">
      <c r="BP465731" s="90"/>
    </row>
    <row r="465732" spans="68:68" customFormat="1">
      <c r="BP465732" s="90"/>
    </row>
    <row r="465733" spans="68:68" customFormat="1">
      <c r="BP465733" s="90"/>
    </row>
    <row r="465734" spans="68:68" customFormat="1">
      <c r="BP465734" s="90"/>
    </row>
    <row r="465735" spans="68:68" customFormat="1">
      <c r="BP465735" s="90"/>
    </row>
    <row r="465736" spans="68:68" customFormat="1">
      <c r="BP465736" s="90"/>
    </row>
    <row r="465737" spans="68:68" customFormat="1">
      <c r="BP465737" s="90"/>
    </row>
    <row r="465738" spans="68:68" customFormat="1">
      <c r="BP465738" s="90"/>
    </row>
    <row r="465739" spans="68:68" customFormat="1">
      <c r="BP465739" s="90"/>
    </row>
    <row r="465740" spans="68:68" customFormat="1">
      <c r="BP465740" s="90"/>
    </row>
    <row r="465741" spans="68:68" customFormat="1">
      <c r="BP465741" s="90"/>
    </row>
    <row r="465742" spans="68:68" customFormat="1">
      <c r="BP465742" s="90"/>
    </row>
    <row r="465743" spans="68:68" customFormat="1">
      <c r="BP465743" s="90"/>
    </row>
    <row r="465744" spans="68:68" customFormat="1">
      <c r="BP465744" s="90"/>
    </row>
    <row r="465745" spans="68:68" customFormat="1">
      <c r="BP465745" s="90"/>
    </row>
    <row r="465746" spans="68:68" customFormat="1">
      <c r="BP465746" s="90"/>
    </row>
    <row r="465747" spans="68:68" customFormat="1">
      <c r="BP465747" s="90"/>
    </row>
    <row r="465748" spans="68:68" customFormat="1">
      <c r="BP465748" s="90"/>
    </row>
    <row r="465749" spans="68:68" customFormat="1">
      <c r="BP465749" s="90"/>
    </row>
    <row r="465750" spans="68:68" customFormat="1">
      <c r="BP465750" s="90"/>
    </row>
    <row r="465751" spans="68:68" customFormat="1">
      <c r="BP465751" s="90"/>
    </row>
    <row r="465752" spans="68:68" customFormat="1">
      <c r="BP465752" s="90"/>
    </row>
    <row r="465753" spans="68:68" customFormat="1">
      <c r="BP465753" s="90"/>
    </row>
    <row r="465754" spans="68:68" customFormat="1">
      <c r="BP465754" s="90"/>
    </row>
    <row r="465755" spans="68:68" customFormat="1">
      <c r="BP465755" s="90"/>
    </row>
    <row r="465756" spans="68:68" customFormat="1">
      <c r="BP465756" s="90"/>
    </row>
    <row r="465757" spans="68:68" customFormat="1">
      <c r="BP465757" s="90"/>
    </row>
    <row r="465758" spans="68:68" customFormat="1">
      <c r="BP465758" s="90"/>
    </row>
    <row r="465759" spans="68:68" customFormat="1">
      <c r="BP465759" s="90"/>
    </row>
    <row r="465760" spans="68:68" customFormat="1">
      <c r="BP465760" s="90"/>
    </row>
    <row r="465761" spans="68:68" customFormat="1">
      <c r="BP465761" s="90"/>
    </row>
    <row r="465762" spans="68:68" customFormat="1">
      <c r="BP465762" s="90"/>
    </row>
    <row r="465763" spans="68:68" customFormat="1">
      <c r="BP465763" s="90"/>
    </row>
    <row r="465764" spans="68:68" customFormat="1">
      <c r="BP465764" s="90"/>
    </row>
    <row r="465765" spans="68:68" customFormat="1">
      <c r="BP465765" s="90"/>
    </row>
    <row r="465766" spans="68:68" customFormat="1">
      <c r="BP465766" s="90"/>
    </row>
    <row r="465767" spans="68:68" customFormat="1">
      <c r="BP465767" s="90"/>
    </row>
    <row r="465768" spans="68:68" customFormat="1">
      <c r="BP465768" s="90"/>
    </row>
    <row r="465769" spans="68:68" customFormat="1">
      <c r="BP465769" s="90"/>
    </row>
    <row r="465770" spans="68:68" customFormat="1">
      <c r="BP465770" s="90"/>
    </row>
    <row r="465771" spans="68:68" customFormat="1">
      <c r="BP465771" s="90"/>
    </row>
    <row r="465772" spans="68:68" customFormat="1">
      <c r="BP465772" s="90"/>
    </row>
    <row r="465773" spans="68:68" customFormat="1">
      <c r="BP465773" s="90"/>
    </row>
    <row r="465774" spans="68:68" customFormat="1">
      <c r="BP465774" s="90"/>
    </row>
    <row r="465775" spans="68:68" customFormat="1">
      <c r="BP465775" s="90"/>
    </row>
    <row r="465776" spans="68:68" customFormat="1">
      <c r="BP465776" s="90"/>
    </row>
    <row r="465777" spans="68:68" customFormat="1">
      <c r="BP465777" s="90"/>
    </row>
    <row r="465778" spans="68:68" customFormat="1">
      <c r="BP465778" s="90"/>
    </row>
    <row r="465779" spans="68:68" customFormat="1">
      <c r="BP465779" s="90"/>
    </row>
    <row r="465780" spans="68:68" customFormat="1">
      <c r="BP465780" s="90"/>
    </row>
    <row r="465781" spans="68:68" customFormat="1">
      <c r="BP465781" s="90"/>
    </row>
    <row r="465782" spans="68:68" customFormat="1">
      <c r="BP465782" s="90"/>
    </row>
    <row r="465783" spans="68:68" customFormat="1">
      <c r="BP465783" s="90"/>
    </row>
    <row r="465784" spans="68:68" customFormat="1">
      <c r="BP465784" s="90"/>
    </row>
    <row r="465785" spans="68:68" customFormat="1">
      <c r="BP465785" s="90"/>
    </row>
    <row r="465786" spans="68:68" customFormat="1">
      <c r="BP465786" s="90"/>
    </row>
    <row r="465787" spans="68:68" customFormat="1">
      <c r="BP465787" s="90"/>
    </row>
    <row r="465788" spans="68:68" customFormat="1">
      <c r="BP465788" s="90"/>
    </row>
    <row r="465789" spans="68:68" customFormat="1">
      <c r="BP465789" s="90"/>
    </row>
    <row r="465790" spans="68:68" customFormat="1">
      <c r="BP465790" s="90"/>
    </row>
    <row r="465791" spans="68:68" customFormat="1">
      <c r="BP465791" s="90"/>
    </row>
    <row r="465792" spans="68:68" customFormat="1">
      <c r="BP465792" s="90"/>
    </row>
    <row r="465793" spans="68:68" customFormat="1">
      <c r="BP465793" s="90"/>
    </row>
    <row r="465794" spans="68:68" customFormat="1">
      <c r="BP465794" s="90"/>
    </row>
    <row r="465795" spans="68:68" customFormat="1">
      <c r="BP465795" s="90"/>
    </row>
    <row r="465796" spans="68:68" customFormat="1">
      <c r="BP465796" s="90"/>
    </row>
    <row r="465797" spans="68:68" customFormat="1">
      <c r="BP465797" s="90"/>
    </row>
    <row r="465798" spans="68:68" customFormat="1">
      <c r="BP465798" s="90"/>
    </row>
    <row r="465799" spans="68:68" customFormat="1">
      <c r="BP465799" s="90"/>
    </row>
    <row r="465800" spans="68:68" customFormat="1">
      <c r="BP465800" s="90"/>
    </row>
    <row r="465801" spans="68:68" customFormat="1">
      <c r="BP465801" s="90"/>
    </row>
    <row r="465802" spans="68:68" customFormat="1">
      <c r="BP465802" s="90"/>
    </row>
    <row r="465803" spans="68:68" customFormat="1">
      <c r="BP465803" s="90"/>
    </row>
    <row r="465804" spans="68:68" customFormat="1">
      <c r="BP465804" s="90"/>
    </row>
    <row r="465805" spans="68:68" customFormat="1">
      <c r="BP465805" s="90"/>
    </row>
    <row r="465806" spans="68:68" customFormat="1">
      <c r="BP465806" s="90"/>
    </row>
    <row r="465807" spans="68:68" customFormat="1">
      <c r="BP465807" s="90"/>
    </row>
    <row r="465808" spans="68:68" customFormat="1">
      <c r="BP465808" s="90"/>
    </row>
    <row r="465809" spans="68:68" customFormat="1">
      <c r="BP465809" s="90"/>
    </row>
    <row r="465810" spans="68:68" customFormat="1">
      <c r="BP465810" s="90"/>
    </row>
    <row r="465811" spans="68:68" customFormat="1">
      <c r="BP465811" s="90"/>
    </row>
    <row r="465812" spans="68:68" customFormat="1">
      <c r="BP465812" s="90"/>
    </row>
    <row r="465813" spans="68:68" customFormat="1">
      <c r="BP465813" s="90"/>
    </row>
    <row r="465814" spans="68:68" customFormat="1">
      <c r="BP465814" s="90"/>
    </row>
    <row r="465815" spans="68:68" customFormat="1">
      <c r="BP465815" s="90"/>
    </row>
    <row r="465816" spans="68:68" customFormat="1">
      <c r="BP465816" s="90"/>
    </row>
    <row r="465817" spans="68:68" customFormat="1">
      <c r="BP465817" s="90"/>
    </row>
    <row r="465818" spans="68:68" customFormat="1">
      <c r="BP465818" s="90"/>
    </row>
    <row r="465819" spans="68:68" customFormat="1">
      <c r="BP465819" s="90"/>
    </row>
    <row r="465820" spans="68:68" customFormat="1">
      <c r="BP465820" s="90"/>
    </row>
    <row r="465821" spans="68:68" customFormat="1">
      <c r="BP465821" s="90"/>
    </row>
    <row r="465822" spans="68:68" customFormat="1">
      <c r="BP465822" s="90"/>
    </row>
    <row r="465823" spans="68:68" customFormat="1">
      <c r="BP465823" s="90"/>
    </row>
    <row r="465824" spans="68:68" customFormat="1">
      <c r="BP465824" s="90"/>
    </row>
    <row r="465825" spans="68:68" customFormat="1">
      <c r="BP465825" s="90"/>
    </row>
    <row r="465826" spans="68:68" customFormat="1">
      <c r="BP465826" s="90"/>
    </row>
    <row r="465827" spans="68:68" customFormat="1">
      <c r="BP465827" s="90"/>
    </row>
    <row r="465828" spans="68:68" customFormat="1">
      <c r="BP465828" s="90"/>
    </row>
    <row r="465829" spans="68:68" customFormat="1">
      <c r="BP465829" s="90"/>
    </row>
    <row r="465830" spans="68:68" customFormat="1">
      <c r="BP465830" s="90"/>
    </row>
    <row r="465831" spans="68:68" customFormat="1">
      <c r="BP465831" s="90"/>
    </row>
    <row r="465832" spans="68:68" customFormat="1">
      <c r="BP465832" s="90"/>
    </row>
    <row r="465833" spans="68:68" customFormat="1">
      <c r="BP465833" s="90"/>
    </row>
    <row r="465834" spans="68:68" customFormat="1">
      <c r="BP465834" s="90"/>
    </row>
    <row r="465835" spans="68:68" customFormat="1">
      <c r="BP465835" s="90"/>
    </row>
    <row r="465836" spans="68:68" customFormat="1">
      <c r="BP465836" s="90"/>
    </row>
    <row r="465837" spans="68:68" customFormat="1">
      <c r="BP465837" s="90"/>
    </row>
    <row r="465838" spans="68:68" customFormat="1">
      <c r="BP465838" s="90"/>
    </row>
    <row r="465839" spans="68:68" customFormat="1">
      <c r="BP465839" s="90"/>
    </row>
    <row r="465840" spans="68:68" customFormat="1">
      <c r="BP465840" s="90"/>
    </row>
    <row r="465841" spans="68:68" customFormat="1">
      <c r="BP465841" s="90"/>
    </row>
    <row r="465842" spans="68:68" customFormat="1">
      <c r="BP465842" s="90"/>
    </row>
    <row r="465843" spans="68:68" customFormat="1">
      <c r="BP465843" s="90"/>
    </row>
    <row r="465844" spans="68:68" customFormat="1">
      <c r="BP465844" s="90"/>
    </row>
    <row r="465845" spans="68:68" customFormat="1">
      <c r="BP465845" s="90"/>
    </row>
    <row r="465846" spans="68:68" customFormat="1">
      <c r="BP465846" s="90"/>
    </row>
    <row r="465847" spans="68:68" customFormat="1">
      <c r="BP465847" s="90"/>
    </row>
    <row r="465848" spans="68:68" customFormat="1">
      <c r="BP465848" s="90"/>
    </row>
    <row r="465849" spans="68:68" customFormat="1">
      <c r="BP465849" s="90"/>
    </row>
    <row r="465850" spans="68:68" customFormat="1">
      <c r="BP465850" s="90"/>
    </row>
    <row r="465851" spans="68:68" customFormat="1">
      <c r="BP465851" s="90"/>
    </row>
    <row r="465852" spans="68:68" customFormat="1">
      <c r="BP465852" s="90"/>
    </row>
    <row r="465853" spans="68:68" customFormat="1">
      <c r="BP465853" s="90"/>
    </row>
    <row r="465854" spans="68:68" customFormat="1">
      <c r="BP465854" s="90"/>
    </row>
    <row r="465855" spans="68:68" customFormat="1">
      <c r="BP465855" s="90"/>
    </row>
    <row r="465856" spans="68:68" customFormat="1">
      <c r="BP465856" s="90"/>
    </row>
    <row r="465857" spans="68:68" customFormat="1">
      <c r="BP465857" s="90"/>
    </row>
    <row r="465858" spans="68:68" customFormat="1">
      <c r="BP465858" s="90"/>
    </row>
    <row r="465859" spans="68:68" customFormat="1">
      <c r="BP465859" s="90"/>
    </row>
    <row r="465860" spans="68:68" customFormat="1">
      <c r="BP465860" s="90"/>
    </row>
    <row r="465861" spans="68:68" customFormat="1">
      <c r="BP465861" s="90"/>
    </row>
    <row r="465862" spans="68:68" customFormat="1">
      <c r="BP465862" s="90"/>
    </row>
    <row r="465863" spans="68:68" customFormat="1">
      <c r="BP465863" s="90"/>
    </row>
    <row r="465864" spans="68:68" customFormat="1">
      <c r="BP465864" s="90"/>
    </row>
    <row r="465865" spans="68:68" customFormat="1">
      <c r="BP465865" s="90"/>
    </row>
    <row r="465866" spans="68:68" customFormat="1">
      <c r="BP465866" s="90"/>
    </row>
    <row r="465867" spans="68:68" customFormat="1">
      <c r="BP465867" s="90"/>
    </row>
    <row r="465868" spans="68:68" customFormat="1">
      <c r="BP465868" s="90"/>
    </row>
    <row r="465869" spans="68:68" customFormat="1">
      <c r="BP465869" s="90"/>
    </row>
    <row r="465870" spans="68:68" customFormat="1">
      <c r="BP465870" s="90"/>
    </row>
    <row r="465871" spans="68:68" customFormat="1">
      <c r="BP465871" s="90"/>
    </row>
    <row r="465872" spans="68:68" customFormat="1">
      <c r="BP465872" s="90"/>
    </row>
    <row r="465873" spans="68:68" customFormat="1">
      <c r="BP465873" s="90"/>
    </row>
    <row r="465874" spans="68:68" customFormat="1">
      <c r="BP465874" s="90"/>
    </row>
    <row r="465875" spans="68:68" customFormat="1">
      <c r="BP465875" s="90"/>
    </row>
    <row r="465876" spans="68:68" customFormat="1">
      <c r="BP465876" s="90"/>
    </row>
    <row r="465877" spans="68:68" customFormat="1">
      <c r="BP465877" s="90"/>
    </row>
    <row r="465878" spans="68:68" customFormat="1">
      <c r="BP465878" s="90"/>
    </row>
    <row r="465879" spans="68:68" customFormat="1">
      <c r="BP465879" s="90"/>
    </row>
    <row r="465880" spans="68:68" customFormat="1">
      <c r="BP465880" s="90"/>
    </row>
    <row r="465881" spans="68:68" customFormat="1">
      <c r="BP465881" s="90"/>
    </row>
    <row r="465882" spans="68:68" customFormat="1">
      <c r="BP465882" s="90"/>
    </row>
    <row r="465883" spans="68:68" customFormat="1">
      <c r="BP465883" s="90"/>
    </row>
    <row r="465884" spans="68:68" customFormat="1">
      <c r="BP465884" s="90"/>
    </row>
    <row r="465885" spans="68:68" customFormat="1">
      <c r="BP465885" s="90"/>
    </row>
    <row r="465886" spans="68:68" customFormat="1">
      <c r="BP465886" s="90"/>
    </row>
    <row r="465887" spans="68:68" customFormat="1">
      <c r="BP465887" s="90"/>
    </row>
    <row r="465888" spans="68:68" customFormat="1">
      <c r="BP465888" s="90"/>
    </row>
    <row r="465889" spans="68:68" customFormat="1">
      <c r="BP465889" s="90"/>
    </row>
    <row r="465890" spans="68:68" customFormat="1">
      <c r="BP465890" s="90"/>
    </row>
    <row r="465891" spans="68:68" customFormat="1">
      <c r="BP465891" s="90"/>
    </row>
    <row r="465892" spans="68:68" customFormat="1">
      <c r="BP465892" s="90"/>
    </row>
    <row r="465893" spans="68:68" customFormat="1">
      <c r="BP465893" s="90"/>
    </row>
    <row r="465894" spans="68:68" customFormat="1">
      <c r="BP465894" s="90"/>
    </row>
    <row r="465895" spans="68:68" customFormat="1">
      <c r="BP465895" s="90"/>
    </row>
    <row r="465896" spans="68:68" customFormat="1">
      <c r="BP465896" s="90"/>
    </row>
    <row r="465897" spans="68:68" customFormat="1">
      <c r="BP465897" s="90"/>
    </row>
    <row r="465898" spans="68:68" customFormat="1">
      <c r="BP465898" s="90"/>
    </row>
    <row r="465899" spans="68:68" customFormat="1">
      <c r="BP465899" s="90"/>
    </row>
    <row r="465900" spans="68:68" customFormat="1">
      <c r="BP465900" s="90"/>
    </row>
    <row r="465901" spans="68:68" customFormat="1">
      <c r="BP465901" s="90"/>
    </row>
    <row r="465902" spans="68:68" customFormat="1">
      <c r="BP465902" s="90"/>
    </row>
    <row r="465903" spans="68:68" customFormat="1">
      <c r="BP465903" s="90"/>
    </row>
    <row r="465904" spans="68:68" customFormat="1">
      <c r="BP465904" s="90"/>
    </row>
    <row r="465905" spans="68:68" customFormat="1">
      <c r="BP465905" s="90"/>
    </row>
    <row r="465906" spans="68:68" customFormat="1">
      <c r="BP465906" s="90"/>
    </row>
    <row r="465907" spans="68:68" customFormat="1">
      <c r="BP465907" s="90"/>
    </row>
    <row r="465908" spans="68:68" customFormat="1">
      <c r="BP465908" s="90"/>
    </row>
    <row r="465909" spans="68:68" customFormat="1">
      <c r="BP465909" s="90"/>
    </row>
    <row r="465910" spans="68:68" customFormat="1">
      <c r="BP465910" s="90"/>
    </row>
    <row r="465911" spans="68:68" customFormat="1">
      <c r="BP465911" s="90"/>
    </row>
    <row r="465912" spans="68:68" customFormat="1">
      <c r="BP465912" s="90"/>
    </row>
    <row r="465913" spans="68:68" customFormat="1">
      <c r="BP465913" s="90"/>
    </row>
    <row r="465914" spans="68:68" customFormat="1">
      <c r="BP465914" s="90"/>
    </row>
    <row r="465915" spans="68:68" customFormat="1">
      <c r="BP465915" s="90"/>
    </row>
    <row r="465916" spans="68:68" customFormat="1">
      <c r="BP465916" s="90"/>
    </row>
    <row r="465917" spans="68:68" customFormat="1">
      <c r="BP465917" s="90"/>
    </row>
    <row r="465918" spans="68:68" customFormat="1">
      <c r="BP465918" s="90"/>
    </row>
    <row r="465919" spans="68:68" customFormat="1">
      <c r="BP465919" s="90"/>
    </row>
    <row r="465920" spans="68:68" customFormat="1">
      <c r="BP465920" s="90"/>
    </row>
    <row r="465921" spans="68:68" customFormat="1">
      <c r="BP465921" s="90"/>
    </row>
    <row r="465922" spans="68:68" customFormat="1">
      <c r="BP465922" s="90"/>
    </row>
    <row r="465923" spans="68:68" customFormat="1">
      <c r="BP465923" s="90"/>
    </row>
    <row r="465924" spans="68:68" customFormat="1">
      <c r="BP465924" s="90"/>
    </row>
    <row r="465925" spans="68:68" customFormat="1">
      <c r="BP465925" s="90"/>
    </row>
    <row r="465926" spans="68:68" customFormat="1">
      <c r="BP465926" s="90"/>
    </row>
    <row r="465927" spans="68:68" customFormat="1">
      <c r="BP465927" s="90"/>
    </row>
    <row r="465928" spans="68:68" customFormat="1">
      <c r="BP465928" s="90"/>
    </row>
    <row r="465929" spans="68:68" customFormat="1">
      <c r="BP465929" s="90"/>
    </row>
    <row r="465930" spans="68:68" customFormat="1">
      <c r="BP465930" s="90"/>
    </row>
    <row r="465931" spans="68:68" customFormat="1">
      <c r="BP465931" s="90"/>
    </row>
    <row r="465932" spans="68:68" customFormat="1">
      <c r="BP465932" s="90"/>
    </row>
    <row r="465933" spans="68:68" customFormat="1">
      <c r="BP465933" s="90"/>
    </row>
    <row r="465934" spans="68:68" customFormat="1">
      <c r="BP465934" s="90"/>
    </row>
    <row r="465935" spans="68:68" customFormat="1">
      <c r="BP465935" s="90"/>
    </row>
    <row r="465936" spans="68:68" customFormat="1">
      <c r="BP465936" s="90"/>
    </row>
    <row r="465937" spans="68:68" customFormat="1">
      <c r="BP465937" s="90"/>
    </row>
    <row r="465938" spans="68:68" customFormat="1">
      <c r="BP465938" s="90"/>
    </row>
    <row r="465939" spans="68:68" customFormat="1">
      <c r="BP465939" s="90"/>
    </row>
    <row r="465940" spans="68:68" customFormat="1">
      <c r="BP465940" s="90"/>
    </row>
    <row r="465941" spans="68:68" customFormat="1">
      <c r="BP465941" s="90"/>
    </row>
    <row r="465942" spans="68:68" customFormat="1">
      <c r="BP465942" s="90"/>
    </row>
    <row r="465943" spans="68:68" customFormat="1">
      <c r="BP465943" s="90"/>
    </row>
    <row r="465944" spans="68:68" customFormat="1">
      <c r="BP465944" s="90"/>
    </row>
    <row r="465945" spans="68:68" customFormat="1">
      <c r="BP465945" s="90"/>
    </row>
    <row r="465946" spans="68:68" customFormat="1">
      <c r="BP465946" s="90"/>
    </row>
    <row r="465947" spans="68:68" customFormat="1">
      <c r="BP465947" s="90"/>
    </row>
    <row r="465948" spans="68:68" customFormat="1">
      <c r="BP465948" s="90"/>
    </row>
    <row r="465949" spans="68:68" customFormat="1">
      <c r="BP465949" s="90"/>
    </row>
    <row r="465950" spans="68:68" customFormat="1">
      <c r="BP465950" s="90"/>
    </row>
    <row r="465951" spans="68:68" customFormat="1">
      <c r="BP465951" s="90"/>
    </row>
    <row r="465952" spans="68:68" customFormat="1">
      <c r="BP465952" s="90"/>
    </row>
    <row r="465953" spans="68:68" customFormat="1">
      <c r="BP465953" s="90"/>
    </row>
    <row r="465954" spans="68:68" customFormat="1">
      <c r="BP465954" s="90"/>
    </row>
    <row r="465955" spans="68:68" customFormat="1">
      <c r="BP465955" s="90"/>
    </row>
    <row r="465956" spans="68:68" customFormat="1">
      <c r="BP465956" s="90"/>
    </row>
    <row r="465957" spans="68:68" customFormat="1">
      <c r="BP465957" s="90"/>
    </row>
    <row r="465958" spans="68:68" customFormat="1">
      <c r="BP465958" s="90"/>
    </row>
    <row r="465959" spans="68:68" customFormat="1">
      <c r="BP465959" s="90"/>
    </row>
    <row r="465960" spans="68:68" customFormat="1">
      <c r="BP465960" s="90"/>
    </row>
    <row r="465961" spans="68:68" customFormat="1">
      <c r="BP465961" s="90"/>
    </row>
    <row r="465962" spans="68:68" customFormat="1">
      <c r="BP465962" s="90"/>
    </row>
    <row r="465963" spans="68:68" customFormat="1">
      <c r="BP465963" s="90"/>
    </row>
    <row r="465964" spans="68:68" customFormat="1">
      <c r="BP465964" s="90"/>
    </row>
    <row r="465965" spans="68:68" customFormat="1">
      <c r="BP465965" s="90"/>
    </row>
    <row r="465966" spans="68:68" customFormat="1">
      <c r="BP465966" s="90"/>
    </row>
    <row r="465967" spans="68:68" customFormat="1">
      <c r="BP465967" s="90"/>
    </row>
    <row r="465968" spans="68:68" customFormat="1">
      <c r="BP465968" s="90"/>
    </row>
    <row r="465969" spans="68:68" customFormat="1">
      <c r="BP465969" s="90"/>
    </row>
    <row r="465970" spans="68:68" customFormat="1">
      <c r="BP465970" s="90"/>
    </row>
    <row r="465971" spans="68:68" customFormat="1">
      <c r="BP465971" s="90"/>
    </row>
    <row r="465972" spans="68:68" customFormat="1">
      <c r="BP465972" s="90"/>
    </row>
    <row r="465973" spans="68:68" customFormat="1">
      <c r="BP465973" s="90"/>
    </row>
    <row r="465974" spans="68:68" customFormat="1">
      <c r="BP465974" s="90"/>
    </row>
    <row r="465975" spans="68:68" customFormat="1">
      <c r="BP465975" s="90"/>
    </row>
    <row r="465976" spans="68:68" customFormat="1">
      <c r="BP465976" s="90"/>
    </row>
    <row r="465977" spans="68:68" customFormat="1">
      <c r="BP465977" s="90"/>
    </row>
    <row r="465978" spans="68:68" customFormat="1">
      <c r="BP465978" s="90"/>
    </row>
    <row r="465979" spans="68:68" customFormat="1">
      <c r="BP465979" s="90"/>
    </row>
    <row r="465980" spans="68:68" customFormat="1">
      <c r="BP465980" s="90"/>
    </row>
    <row r="465981" spans="68:68" customFormat="1">
      <c r="BP465981" s="90"/>
    </row>
    <row r="465982" spans="68:68" customFormat="1">
      <c r="BP465982" s="90"/>
    </row>
    <row r="465983" spans="68:68" customFormat="1">
      <c r="BP465983" s="90"/>
    </row>
    <row r="465984" spans="68:68" customFormat="1">
      <c r="BP465984" s="90"/>
    </row>
    <row r="465985" spans="68:68" customFormat="1">
      <c r="BP465985" s="90"/>
    </row>
    <row r="465986" spans="68:68" customFormat="1">
      <c r="BP465986" s="90"/>
    </row>
    <row r="465987" spans="68:68" customFormat="1">
      <c r="BP465987" s="90"/>
    </row>
    <row r="465988" spans="68:68" customFormat="1">
      <c r="BP465988" s="90"/>
    </row>
    <row r="465989" spans="68:68" customFormat="1">
      <c r="BP465989" s="90"/>
    </row>
    <row r="465990" spans="68:68" customFormat="1">
      <c r="BP465990" s="90"/>
    </row>
    <row r="465991" spans="68:68" customFormat="1">
      <c r="BP465991" s="90"/>
    </row>
    <row r="465992" spans="68:68" customFormat="1">
      <c r="BP465992" s="90"/>
    </row>
    <row r="465993" spans="68:68" customFormat="1">
      <c r="BP465993" s="90"/>
    </row>
    <row r="465994" spans="68:68" customFormat="1">
      <c r="BP465994" s="90"/>
    </row>
    <row r="465995" spans="68:68" customFormat="1">
      <c r="BP465995" s="90"/>
    </row>
    <row r="465996" spans="68:68" customFormat="1">
      <c r="BP465996" s="90"/>
    </row>
    <row r="465997" spans="68:68" customFormat="1">
      <c r="BP465997" s="90"/>
    </row>
    <row r="465998" spans="68:68" customFormat="1">
      <c r="BP465998" s="90"/>
    </row>
    <row r="465999" spans="68:68" customFormat="1">
      <c r="BP465999" s="90"/>
    </row>
    <row r="466000" spans="68:68" customFormat="1">
      <c r="BP466000" s="90"/>
    </row>
    <row r="466001" spans="68:68" customFormat="1">
      <c r="BP466001" s="90"/>
    </row>
    <row r="466002" spans="68:68" customFormat="1">
      <c r="BP466002" s="90"/>
    </row>
    <row r="466003" spans="68:68" customFormat="1">
      <c r="BP466003" s="90"/>
    </row>
    <row r="466004" spans="68:68" customFormat="1">
      <c r="BP466004" s="90"/>
    </row>
    <row r="466005" spans="68:68" customFormat="1">
      <c r="BP466005" s="90"/>
    </row>
    <row r="466006" spans="68:68" customFormat="1">
      <c r="BP466006" s="90"/>
    </row>
    <row r="466007" spans="68:68" customFormat="1">
      <c r="BP466007" s="90"/>
    </row>
    <row r="466008" spans="68:68" customFormat="1">
      <c r="BP466008" s="90"/>
    </row>
    <row r="466009" spans="68:68" customFormat="1">
      <c r="BP466009" s="90"/>
    </row>
    <row r="466010" spans="68:68" customFormat="1">
      <c r="BP466010" s="90"/>
    </row>
    <row r="466011" spans="68:68" customFormat="1">
      <c r="BP466011" s="90"/>
    </row>
    <row r="466012" spans="68:68" customFormat="1">
      <c r="BP466012" s="90"/>
    </row>
    <row r="466013" spans="68:68" customFormat="1">
      <c r="BP466013" s="90"/>
    </row>
    <row r="466014" spans="68:68" customFormat="1">
      <c r="BP466014" s="90"/>
    </row>
    <row r="466015" spans="68:68" customFormat="1">
      <c r="BP466015" s="90"/>
    </row>
    <row r="466016" spans="68:68" customFormat="1">
      <c r="BP466016" s="90"/>
    </row>
    <row r="466017" spans="68:68" customFormat="1">
      <c r="BP466017" s="90"/>
    </row>
    <row r="466018" spans="68:68" customFormat="1">
      <c r="BP466018" s="90"/>
    </row>
    <row r="466019" spans="68:68" customFormat="1">
      <c r="BP466019" s="90"/>
    </row>
    <row r="466020" spans="68:68" customFormat="1">
      <c r="BP466020" s="90"/>
    </row>
    <row r="466021" spans="68:68" customFormat="1">
      <c r="BP466021" s="90"/>
    </row>
    <row r="466022" spans="68:68" customFormat="1">
      <c r="BP466022" s="90"/>
    </row>
    <row r="466023" spans="68:68" customFormat="1">
      <c r="BP466023" s="90"/>
    </row>
    <row r="466024" spans="68:68" customFormat="1">
      <c r="BP466024" s="90"/>
    </row>
    <row r="466025" spans="68:68" customFormat="1">
      <c r="BP466025" s="90"/>
    </row>
    <row r="466026" spans="68:68" customFormat="1">
      <c r="BP466026" s="90"/>
    </row>
    <row r="466027" spans="68:68" customFormat="1">
      <c r="BP466027" s="90"/>
    </row>
    <row r="466028" spans="68:68" customFormat="1">
      <c r="BP466028" s="90"/>
    </row>
    <row r="466029" spans="68:68" customFormat="1">
      <c r="BP466029" s="90"/>
    </row>
    <row r="466030" spans="68:68" customFormat="1">
      <c r="BP466030" s="90"/>
    </row>
    <row r="466031" spans="68:68" customFormat="1">
      <c r="BP466031" s="90"/>
    </row>
    <row r="466032" spans="68:68" customFormat="1">
      <c r="BP466032" s="90"/>
    </row>
    <row r="466033" spans="68:68" customFormat="1">
      <c r="BP466033" s="90"/>
    </row>
    <row r="466034" spans="68:68" customFormat="1">
      <c r="BP466034" s="90"/>
    </row>
    <row r="466035" spans="68:68" customFormat="1">
      <c r="BP466035" s="90"/>
    </row>
    <row r="466036" spans="68:68" customFormat="1">
      <c r="BP466036" s="90"/>
    </row>
    <row r="466037" spans="68:68" customFormat="1">
      <c r="BP466037" s="90"/>
    </row>
    <row r="466038" spans="68:68" customFormat="1">
      <c r="BP466038" s="90"/>
    </row>
    <row r="466039" spans="68:68" customFormat="1">
      <c r="BP466039" s="90"/>
    </row>
    <row r="466040" spans="68:68" customFormat="1">
      <c r="BP466040" s="90"/>
    </row>
    <row r="466041" spans="68:68" customFormat="1">
      <c r="BP466041" s="90"/>
    </row>
    <row r="466042" spans="68:68" customFormat="1">
      <c r="BP466042" s="90"/>
    </row>
    <row r="466043" spans="68:68" customFormat="1">
      <c r="BP466043" s="90"/>
    </row>
    <row r="466044" spans="68:68" customFormat="1">
      <c r="BP466044" s="90"/>
    </row>
    <row r="466045" spans="68:68" customFormat="1">
      <c r="BP466045" s="90"/>
    </row>
    <row r="466046" spans="68:68" customFormat="1">
      <c r="BP466046" s="90"/>
    </row>
    <row r="466047" spans="68:68" customFormat="1">
      <c r="BP466047" s="90"/>
    </row>
    <row r="466048" spans="68:68" customFormat="1">
      <c r="BP466048" s="90"/>
    </row>
    <row r="466049" spans="68:68" customFormat="1">
      <c r="BP466049" s="90"/>
    </row>
    <row r="466050" spans="68:68" customFormat="1">
      <c r="BP466050" s="90"/>
    </row>
    <row r="466051" spans="68:68" customFormat="1">
      <c r="BP466051" s="90"/>
    </row>
    <row r="466052" spans="68:68" customFormat="1">
      <c r="BP466052" s="90"/>
    </row>
    <row r="466053" spans="68:68" customFormat="1">
      <c r="BP466053" s="90"/>
    </row>
    <row r="466054" spans="68:68" customFormat="1">
      <c r="BP466054" s="90"/>
    </row>
    <row r="466055" spans="68:68" customFormat="1">
      <c r="BP466055" s="90"/>
    </row>
    <row r="466056" spans="68:68" customFormat="1">
      <c r="BP466056" s="90"/>
    </row>
    <row r="466057" spans="68:68" customFormat="1">
      <c r="BP466057" s="90"/>
    </row>
    <row r="466058" spans="68:68" customFormat="1">
      <c r="BP466058" s="90"/>
    </row>
    <row r="466059" spans="68:68" customFormat="1">
      <c r="BP466059" s="90"/>
    </row>
    <row r="466060" spans="68:68" customFormat="1">
      <c r="BP466060" s="90"/>
    </row>
    <row r="466061" spans="68:68" customFormat="1">
      <c r="BP466061" s="90"/>
    </row>
    <row r="466062" spans="68:68" customFormat="1">
      <c r="BP466062" s="90"/>
    </row>
    <row r="466063" spans="68:68" customFormat="1">
      <c r="BP466063" s="90"/>
    </row>
    <row r="466064" spans="68:68" customFormat="1">
      <c r="BP466064" s="90"/>
    </row>
    <row r="466065" spans="68:68" customFormat="1">
      <c r="BP466065" s="90"/>
    </row>
    <row r="466066" spans="68:68" customFormat="1">
      <c r="BP466066" s="90"/>
    </row>
    <row r="466067" spans="68:68" customFormat="1">
      <c r="BP466067" s="90"/>
    </row>
    <row r="466068" spans="68:68" customFormat="1">
      <c r="BP466068" s="90"/>
    </row>
    <row r="466069" spans="68:68" customFormat="1">
      <c r="BP466069" s="90"/>
    </row>
    <row r="466070" spans="68:68" customFormat="1">
      <c r="BP466070" s="90"/>
    </row>
    <row r="466071" spans="68:68" customFormat="1">
      <c r="BP466071" s="90"/>
    </row>
    <row r="466072" spans="68:68" customFormat="1">
      <c r="BP466072" s="90"/>
    </row>
    <row r="466073" spans="68:68" customFormat="1">
      <c r="BP466073" s="90"/>
    </row>
    <row r="466074" spans="68:68" customFormat="1">
      <c r="BP466074" s="90"/>
    </row>
    <row r="466075" spans="68:68" customFormat="1">
      <c r="BP466075" s="90"/>
    </row>
    <row r="466076" spans="68:68" customFormat="1">
      <c r="BP466076" s="90"/>
    </row>
    <row r="466077" spans="68:68" customFormat="1">
      <c r="BP466077" s="90"/>
    </row>
    <row r="466078" spans="68:68" customFormat="1">
      <c r="BP466078" s="90"/>
    </row>
    <row r="466079" spans="68:68" customFormat="1">
      <c r="BP466079" s="90"/>
    </row>
    <row r="466080" spans="68:68" customFormat="1">
      <c r="BP466080" s="90"/>
    </row>
    <row r="466081" spans="68:68" customFormat="1">
      <c r="BP466081" s="90"/>
    </row>
    <row r="466082" spans="68:68" customFormat="1">
      <c r="BP466082" s="90"/>
    </row>
    <row r="466083" spans="68:68" customFormat="1">
      <c r="BP466083" s="90"/>
    </row>
    <row r="466084" spans="68:68" customFormat="1">
      <c r="BP466084" s="90"/>
    </row>
    <row r="466085" spans="68:68" customFormat="1">
      <c r="BP466085" s="90"/>
    </row>
    <row r="466086" spans="68:68" customFormat="1">
      <c r="BP466086" s="90"/>
    </row>
    <row r="466087" spans="68:68" customFormat="1">
      <c r="BP466087" s="90"/>
    </row>
    <row r="466088" spans="68:68" customFormat="1">
      <c r="BP466088" s="90"/>
    </row>
    <row r="466089" spans="68:68" customFormat="1">
      <c r="BP466089" s="90"/>
    </row>
    <row r="466090" spans="68:68" customFormat="1">
      <c r="BP466090" s="90"/>
    </row>
    <row r="466091" spans="68:68" customFormat="1">
      <c r="BP466091" s="90"/>
    </row>
    <row r="466092" spans="68:68" customFormat="1">
      <c r="BP466092" s="90"/>
    </row>
    <row r="466093" spans="68:68" customFormat="1">
      <c r="BP466093" s="90"/>
    </row>
    <row r="466094" spans="68:68" customFormat="1">
      <c r="BP466094" s="90"/>
    </row>
    <row r="466095" spans="68:68" customFormat="1">
      <c r="BP466095" s="90"/>
    </row>
    <row r="466096" spans="68:68" customFormat="1">
      <c r="BP466096" s="90"/>
    </row>
    <row r="466097" spans="68:68" customFormat="1">
      <c r="BP466097" s="90"/>
    </row>
    <row r="466098" spans="68:68" customFormat="1">
      <c r="BP466098" s="90"/>
    </row>
    <row r="466099" spans="68:68" customFormat="1">
      <c r="BP466099" s="90"/>
    </row>
    <row r="466100" spans="68:68" customFormat="1">
      <c r="BP466100" s="90"/>
    </row>
    <row r="466101" spans="68:68" customFormat="1">
      <c r="BP466101" s="90"/>
    </row>
    <row r="466102" spans="68:68" customFormat="1">
      <c r="BP466102" s="90"/>
    </row>
    <row r="466103" spans="68:68" customFormat="1">
      <c r="BP466103" s="90"/>
    </row>
    <row r="466104" spans="68:68" customFormat="1">
      <c r="BP466104" s="90"/>
    </row>
    <row r="466105" spans="68:68" customFormat="1">
      <c r="BP466105" s="90"/>
    </row>
    <row r="466106" spans="68:68" customFormat="1">
      <c r="BP466106" s="90"/>
    </row>
    <row r="466107" spans="68:68" customFormat="1">
      <c r="BP466107" s="90"/>
    </row>
    <row r="466108" spans="68:68" customFormat="1">
      <c r="BP466108" s="90"/>
    </row>
    <row r="466109" spans="68:68" customFormat="1">
      <c r="BP466109" s="90"/>
    </row>
    <row r="466110" spans="68:68" customFormat="1">
      <c r="BP466110" s="90"/>
    </row>
    <row r="466111" spans="68:68" customFormat="1">
      <c r="BP466111" s="90"/>
    </row>
    <row r="466112" spans="68:68" customFormat="1">
      <c r="BP466112" s="90"/>
    </row>
    <row r="466113" spans="68:68" customFormat="1">
      <c r="BP466113" s="90"/>
    </row>
    <row r="466114" spans="68:68" customFormat="1">
      <c r="BP466114" s="90"/>
    </row>
    <row r="466115" spans="68:68" customFormat="1">
      <c r="BP466115" s="90"/>
    </row>
    <row r="466116" spans="68:68" customFormat="1">
      <c r="BP466116" s="90"/>
    </row>
    <row r="466117" spans="68:68" customFormat="1">
      <c r="BP466117" s="90"/>
    </row>
    <row r="466118" spans="68:68" customFormat="1">
      <c r="BP466118" s="90"/>
    </row>
    <row r="466119" spans="68:68" customFormat="1">
      <c r="BP466119" s="90"/>
    </row>
    <row r="466120" spans="68:68" customFormat="1">
      <c r="BP466120" s="90"/>
    </row>
    <row r="466121" spans="68:68" customFormat="1">
      <c r="BP466121" s="90"/>
    </row>
    <row r="466122" spans="68:68" customFormat="1">
      <c r="BP466122" s="90"/>
    </row>
    <row r="466123" spans="68:68" customFormat="1">
      <c r="BP466123" s="90"/>
    </row>
    <row r="466124" spans="68:68" customFormat="1">
      <c r="BP466124" s="90"/>
    </row>
    <row r="466125" spans="68:68" customFormat="1">
      <c r="BP466125" s="90"/>
    </row>
    <row r="466126" spans="68:68" customFormat="1">
      <c r="BP466126" s="90"/>
    </row>
    <row r="466127" spans="68:68" customFormat="1">
      <c r="BP466127" s="90"/>
    </row>
    <row r="466128" spans="68:68" customFormat="1">
      <c r="BP466128" s="90"/>
    </row>
    <row r="466129" spans="68:68" customFormat="1">
      <c r="BP466129" s="90"/>
    </row>
    <row r="466130" spans="68:68" customFormat="1">
      <c r="BP466130" s="90"/>
    </row>
    <row r="466131" spans="68:68" customFormat="1">
      <c r="BP466131" s="90"/>
    </row>
    <row r="466132" spans="68:68" customFormat="1">
      <c r="BP466132" s="90"/>
    </row>
    <row r="466133" spans="68:68" customFormat="1">
      <c r="BP466133" s="90"/>
    </row>
    <row r="466134" spans="68:68" customFormat="1">
      <c r="BP466134" s="90"/>
    </row>
    <row r="466135" spans="68:68" customFormat="1">
      <c r="BP466135" s="90"/>
    </row>
    <row r="466136" spans="68:68" customFormat="1">
      <c r="BP466136" s="90"/>
    </row>
    <row r="466137" spans="68:68" customFormat="1">
      <c r="BP466137" s="90"/>
    </row>
    <row r="466138" spans="68:68" customFormat="1">
      <c r="BP466138" s="90"/>
    </row>
    <row r="466139" spans="68:68" customFormat="1">
      <c r="BP466139" s="90"/>
    </row>
    <row r="466140" spans="68:68" customFormat="1">
      <c r="BP466140" s="90"/>
    </row>
    <row r="466141" spans="68:68" customFormat="1">
      <c r="BP466141" s="90"/>
    </row>
    <row r="466142" spans="68:68" customFormat="1">
      <c r="BP466142" s="90"/>
    </row>
    <row r="466143" spans="68:68" customFormat="1">
      <c r="BP466143" s="90"/>
    </row>
    <row r="466144" spans="68:68" customFormat="1">
      <c r="BP466144" s="90"/>
    </row>
    <row r="466145" spans="68:68" customFormat="1">
      <c r="BP466145" s="90"/>
    </row>
    <row r="466146" spans="68:68" customFormat="1">
      <c r="BP466146" s="90"/>
    </row>
    <row r="466147" spans="68:68" customFormat="1">
      <c r="BP466147" s="90"/>
    </row>
    <row r="466148" spans="68:68" customFormat="1">
      <c r="BP466148" s="90"/>
    </row>
    <row r="466149" spans="68:68" customFormat="1">
      <c r="BP466149" s="90"/>
    </row>
    <row r="466150" spans="68:68" customFormat="1">
      <c r="BP466150" s="90"/>
    </row>
    <row r="466151" spans="68:68" customFormat="1">
      <c r="BP466151" s="90"/>
    </row>
    <row r="466152" spans="68:68" customFormat="1">
      <c r="BP466152" s="90"/>
    </row>
    <row r="466153" spans="68:68" customFormat="1">
      <c r="BP466153" s="90"/>
    </row>
    <row r="466154" spans="68:68" customFormat="1">
      <c r="BP466154" s="90"/>
    </row>
    <row r="466155" spans="68:68" customFormat="1">
      <c r="BP466155" s="90"/>
    </row>
    <row r="466156" spans="68:68" customFormat="1">
      <c r="BP466156" s="90"/>
    </row>
    <row r="466157" spans="68:68" customFormat="1">
      <c r="BP466157" s="90"/>
    </row>
    <row r="466158" spans="68:68" customFormat="1">
      <c r="BP466158" s="90"/>
    </row>
    <row r="466159" spans="68:68" customFormat="1">
      <c r="BP466159" s="90"/>
    </row>
    <row r="466160" spans="68:68" customFormat="1">
      <c r="BP466160" s="90"/>
    </row>
    <row r="466161" spans="68:68" customFormat="1">
      <c r="BP466161" s="90"/>
    </row>
    <row r="466162" spans="68:68" customFormat="1">
      <c r="BP466162" s="90"/>
    </row>
    <row r="466163" spans="68:68" customFormat="1">
      <c r="BP466163" s="90"/>
    </row>
    <row r="466164" spans="68:68" customFormat="1">
      <c r="BP466164" s="90"/>
    </row>
    <row r="466165" spans="68:68" customFormat="1">
      <c r="BP466165" s="90"/>
    </row>
    <row r="466166" spans="68:68" customFormat="1">
      <c r="BP466166" s="90"/>
    </row>
    <row r="466167" spans="68:68" customFormat="1">
      <c r="BP466167" s="90"/>
    </row>
    <row r="466168" spans="68:68" customFormat="1">
      <c r="BP466168" s="90"/>
    </row>
    <row r="466169" spans="68:68" customFormat="1">
      <c r="BP466169" s="90"/>
    </row>
    <row r="466170" spans="68:68" customFormat="1">
      <c r="BP466170" s="90"/>
    </row>
    <row r="466171" spans="68:68" customFormat="1">
      <c r="BP466171" s="90"/>
    </row>
    <row r="466172" spans="68:68" customFormat="1">
      <c r="BP466172" s="90"/>
    </row>
    <row r="466173" spans="68:68" customFormat="1">
      <c r="BP466173" s="90"/>
    </row>
    <row r="466174" spans="68:68" customFormat="1">
      <c r="BP466174" s="90"/>
    </row>
    <row r="466175" spans="68:68" customFormat="1">
      <c r="BP466175" s="90"/>
    </row>
    <row r="466176" spans="68:68" customFormat="1">
      <c r="BP466176" s="90"/>
    </row>
    <row r="466177" spans="68:68" customFormat="1">
      <c r="BP466177" s="90"/>
    </row>
    <row r="466178" spans="68:68" customFormat="1">
      <c r="BP466178" s="90"/>
    </row>
    <row r="466179" spans="68:68" customFormat="1">
      <c r="BP466179" s="90"/>
    </row>
    <row r="466180" spans="68:68" customFormat="1">
      <c r="BP466180" s="90"/>
    </row>
    <row r="466181" spans="68:68" customFormat="1">
      <c r="BP466181" s="90"/>
    </row>
    <row r="466182" spans="68:68" customFormat="1">
      <c r="BP466182" s="90"/>
    </row>
    <row r="466183" spans="68:68" customFormat="1">
      <c r="BP466183" s="90"/>
    </row>
    <row r="466184" spans="68:68" customFormat="1">
      <c r="BP466184" s="90"/>
    </row>
    <row r="466185" spans="68:68" customFormat="1">
      <c r="BP466185" s="90"/>
    </row>
    <row r="466186" spans="68:68" customFormat="1">
      <c r="BP466186" s="90"/>
    </row>
    <row r="466187" spans="68:68" customFormat="1">
      <c r="BP466187" s="90"/>
    </row>
    <row r="466188" spans="68:68" customFormat="1">
      <c r="BP466188" s="90"/>
    </row>
    <row r="466189" spans="68:68" customFormat="1">
      <c r="BP466189" s="90"/>
    </row>
    <row r="466190" spans="68:68" customFormat="1">
      <c r="BP466190" s="90"/>
    </row>
    <row r="466191" spans="68:68" customFormat="1">
      <c r="BP466191" s="90"/>
    </row>
    <row r="466192" spans="68:68" customFormat="1">
      <c r="BP466192" s="90"/>
    </row>
    <row r="466193" spans="68:68" customFormat="1">
      <c r="BP466193" s="90"/>
    </row>
    <row r="466194" spans="68:68" customFormat="1">
      <c r="BP466194" s="90"/>
    </row>
    <row r="466195" spans="68:68" customFormat="1">
      <c r="BP466195" s="90"/>
    </row>
    <row r="466196" spans="68:68" customFormat="1">
      <c r="BP466196" s="90"/>
    </row>
    <row r="466197" spans="68:68" customFormat="1">
      <c r="BP466197" s="90"/>
    </row>
    <row r="466198" spans="68:68" customFormat="1">
      <c r="BP466198" s="90"/>
    </row>
    <row r="466199" spans="68:68" customFormat="1">
      <c r="BP466199" s="90"/>
    </row>
    <row r="466200" spans="68:68" customFormat="1">
      <c r="BP466200" s="90"/>
    </row>
    <row r="466201" spans="68:68" customFormat="1">
      <c r="BP466201" s="90"/>
    </row>
    <row r="466202" spans="68:68" customFormat="1">
      <c r="BP466202" s="90"/>
    </row>
    <row r="466203" spans="68:68" customFormat="1">
      <c r="BP466203" s="90"/>
    </row>
    <row r="466204" spans="68:68" customFormat="1">
      <c r="BP466204" s="90"/>
    </row>
    <row r="466205" spans="68:68" customFormat="1">
      <c r="BP466205" s="90"/>
    </row>
    <row r="466206" spans="68:68" customFormat="1">
      <c r="BP466206" s="90"/>
    </row>
    <row r="466207" spans="68:68" customFormat="1">
      <c r="BP466207" s="90"/>
    </row>
    <row r="466208" spans="68:68" customFormat="1">
      <c r="BP466208" s="90"/>
    </row>
    <row r="466209" spans="68:68" customFormat="1">
      <c r="BP466209" s="90"/>
    </row>
    <row r="466210" spans="68:68" customFormat="1">
      <c r="BP466210" s="90"/>
    </row>
    <row r="466211" spans="68:68" customFormat="1">
      <c r="BP466211" s="90"/>
    </row>
    <row r="466212" spans="68:68" customFormat="1">
      <c r="BP466212" s="90"/>
    </row>
    <row r="466213" spans="68:68" customFormat="1">
      <c r="BP466213" s="90"/>
    </row>
    <row r="466214" spans="68:68" customFormat="1">
      <c r="BP466214" s="90"/>
    </row>
    <row r="466215" spans="68:68" customFormat="1">
      <c r="BP466215" s="90"/>
    </row>
    <row r="466216" spans="68:68" customFormat="1">
      <c r="BP466216" s="90"/>
    </row>
    <row r="466217" spans="68:68" customFormat="1">
      <c r="BP466217" s="90"/>
    </row>
    <row r="466218" spans="68:68" customFormat="1">
      <c r="BP466218" s="90"/>
    </row>
    <row r="466219" spans="68:68" customFormat="1">
      <c r="BP466219" s="90"/>
    </row>
    <row r="466220" spans="68:68" customFormat="1">
      <c r="BP466220" s="90"/>
    </row>
    <row r="466221" spans="68:68" customFormat="1">
      <c r="BP466221" s="90"/>
    </row>
    <row r="466222" spans="68:68" customFormat="1">
      <c r="BP466222" s="90"/>
    </row>
    <row r="466223" spans="68:68" customFormat="1">
      <c r="BP466223" s="90"/>
    </row>
    <row r="466224" spans="68:68" customFormat="1">
      <c r="BP466224" s="90"/>
    </row>
    <row r="466225" spans="68:68" customFormat="1">
      <c r="BP466225" s="90"/>
    </row>
    <row r="466226" spans="68:68" customFormat="1">
      <c r="BP466226" s="90"/>
    </row>
    <row r="466227" spans="68:68" customFormat="1">
      <c r="BP466227" s="90"/>
    </row>
    <row r="466228" spans="68:68" customFormat="1">
      <c r="BP466228" s="90"/>
    </row>
    <row r="466229" spans="68:68" customFormat="1">
      <c r="BP466229" s="90"/>
    </row>
    <row r="466230" spans="68:68" customFormat="1">
      <c r="BP466230" s="90"/>
    </row>
    <row r="466231" spans="68:68" customFormat="1">
      <c r="BP466231" s="90"/>
    </row>
    <row r="466232" spans="68:68" customFormat="1">
      <c r="BP466232" s="90"/>
    </row>
    <row r="466233" spans="68:68" customFormat="1">
      <c r="BP466233" s="90"/>
    </row>
    <row r="466234" spans="68:68" customFormat="1">
      <c r="BP466234" s="90"/>
    </row>
    <row r="466235" spans="68:68" customFormat="1">
      <c r="BP466235" s="90"/>
    </row>
    <row r="466236" spans="68:68" customFormat="1">
      <c r="BP466236" s="90"/>
    </row>
    <row r="466237" spans="68:68" customFormat="1">
      <c r="BP466237" s="90"/>
    </row>
    <row r="466238" spans="68:68" customFormat="1">
      <c r="BP466238" s="90"/>
    </row>
    <row r="466239" spans="68:68" customFormat="1">
      <c r="BP466239" s="90"/>
    </row>
    <row r="466240" spans="68:68" customFormat="1">
      <c r="BP466240" s="90"/>
    </row>
    <row r="466241" spans="68:68" customFormat="1">
      <c r="BP466241" s="90"/>
    </row>
    <row r="466242" spans="68:68" customFormat="1">
      <c r="BP466242" s="90"/>
    </row>
    <row r="466243" spans="68:68" customFormat="1">
      <c r="BP466243" s="90"/>
    </row>
    <row r="466244" spans="68:68" customFormat="1">
      <c r="BP466244" s="90"/>
    </row>
    <row r="466245" spans="68:68" customFormat="1">
      <c r="BP466245" s="90"/>
    </row>
    <row r="466246" spans="68:68" customFormat="1">
      <c r="BP466246" s="90"/>
    </row>
    <row r="466247" spans="68:68" customFormat="1">
      <c r="BP466247" s="90"/>
    </row>
    <row r="466248" spans="68:68" customFormat="1">
      <c r="BP466248" s="90"/>
    </row>
    <row r="466249" spans="68:68" customFormat="1">
      <c r="BP466249" s="90"/>
    </row>
    <row r="466250" spans="68:68" customFormat="1">
      <c r="BP466250" s="90"/>
    </row>
    <row r="466251" spans="68:68" customFormat="1">
      <c r="BP466251" s="90"/>
    </row>
    <row r="466252" spans="68:68" customFormat="1">
      <c r="BP466252" s="90"/>
    </row>
    <row r="466253" spans="68:68" customFormat="1">
      <c r="BP466253" s="90"/>
    </row>
    <row r="466254" spans="68:68" customFormat="1">
      <c r="BP466254" s="90"/>
    </row>
    <row r="466255" spans="68:68" customFormat="1">
      <c r="BP466255" s="90"/>
    </row>
    <row r="466256" spans="68:68" customFormat="1">
      <c r="BP466256" s="90"/>
    </row>
    <row r="466257" spans="68:68" customFormat="1">
      <c r="BP466257" s="90"/>
    </row>
    <row r="466258" spans="68:68" customFormat="1">
      <c r="BP466258" s="90"/>
    </row>
    <row r="466259" spans="68:68" customFormat="1">
      <c r="BP466259" s="90"/>
    </row>
    <row r="466260" spans="68:68" customFormat="1">
      <c r="BP466260" s="90"/>
    </row>
    <row r="466261" spans="68:68" customFormat="1">
      <c r="BP466261" s="90"/>
    </row>
    <row r="466262" spans="68:68" customFormat="1">
      <c r="BP466262" s="90"/>
    </row>
    <row r="466263" spans="68:68" customFormat="1">
      <c r="BP466263" s="90"/>
    </row>
    <row r="466264" spans="68:68" customFormat="1">
      <c r="BP466264" s="90"/>
    </row>
    <row r="466265" spans="68:68" customFormat="1">
      <c r="BP466265" s="90"/>
    </row>
    <row r="466266" spans="68:68" customFormat="1">
      <c r="BP466266" s="90"/>
    </row>
    <row r="466267" spans="68:68" customFormat="1">
      <c r="BP466267" s="90"/>
    </row>
    <row r="466268" spans="68:68" customFormat="1">
      <c r="BP466268" s="90"/>
    </row>
    <row r="466269" spans="68:68" customFormat="1">
      <c r="BP466269" s="90"/>
    </row>
    <row r="466270" spans="68:68" customFormat="1">
      <c r="BP466270" s="90"/>
    </row>
    <row r="466271" spans="68:68" customFormat="1">
      <c r="BP466271" s="90"/>
    </row>
    <row r="466272" spans="68:68" customFormat="1">
      <c r="BP466272" s="90"/>
    </row>
    <row r="466273" spans="68:68" customFormat="1">
      <c r="BP466273" s="90"/>
    </row>
    <row r="466274" spans="68:68" customFormat="1">
      <c r="BP466274" s="90"/>
    </row>
    <row r="466275" spans="68:68" customFormat="1">
      <c r="BP466275" s="90"/>
    </row>
    <row r="466276" spans="68:68" customFormat="1">
      <c r="BP466276" s="90"/>
    </row>
    <row r="466277" spans="68:68" customFormat="1">
      <c r="BP466277" s="90"/>
    </row>
    <row r="466278" spans="68:68" customFormat="1">
      <c r="BP466278" s="90"/>
    </row>
    <row r="466279" spans="68:68" customFormat="1">
      <c r="BP466279" s="90"/>
    </row>
    <row r="466280" spans="68:68" customFormat="1">
      <c r="BP466280" s="90"/>
    </row>
    <row r="466281" spans="68:68" customFormat="1">
      <c r="BP466281" s="90"/>
    </row>
    <row r="466282" spans="68:68" customFormat="1">
      <c r="BP466282" s="90"/>
    </row>
    <row r="466283" spans="68:68" customFormat="1">
      <c r="BP466283" s="90"/>
    </row>
    <row r="466284" spans="68:68" customFormat="1">
      <c r="BP466284" s="90"/>
    </row>
    <row r="466285" spans="68:68" customFormat="1">
      <c r="BP466285" s="90"/>
    </row>
    <row r="466286" spans="68:68" customFormat="1">
      <c r="BP466286" s="90"/>
    </row>
    <row r="466287" spans="68:68" customFormat="1">
      <c r="BP466287" s="90"/>
    </row>
    <row r="466288" spans="68:68" customFormat="1">
      <c r="BP466288" s="90"/>
    </row>
    <row r="466289" spans="68:68" customFormat="1">
      <c r="BP466289" s="90"/>
    </row>
    <row r="466290" spans="68:68" customFormat="1">
      <c r="BP466290" s="90"/>
    </row>
    <row r="466291" spans="68:68" customFormat="1">
      <c r="BP466291" s="90"/>
    </row>
    <row r="466292" spans="68:68" customFormat="1">
      <c r="BP466292" s="90"/>
    </row>
    <row r="466293" spans="68:68" customFormat="1">
      <c r="BP466293" s="90"/>
    </row>
    <row r="466294" spans="68:68" customFormat="1">
      <c r="BP466294" s="90"/>
    </row>
    <row r="466295" spans="68:68" customFormat="1">
      <c r="BP466295" s="90"/>
    </row>
    <row r="466296" spans="68:68" customFormat="1">
      <c r="BP466296" s="90"/>
    </row>
    <row r="466297" spans="68:68" customFormat="1">
      <c r="BP466297" s="90"/>
    </row>
    <row r="466298" spans="68:68" customFormat="1">
      <c r="BP466298" s="90"/>
    </row>
    <row r="466299" spans="68:68" customFormat="1">
      <c r="BP466299" s="90"/>
    </row>
    <row r="466300" spans="68:68" customFormat="1">
      <c r="BP466300" s="90"/>
    </row>
    <row r="466301" spans="68:68" customFormat="1">
      <c r="BP466301" s="90"/>
    </row>
    <row r="466302" spans="68:68" customFormat="1">
      <c r="BP466302" s="90"/>
    </row>
    <row r="466303" spans="68:68" customFormat="1">
      <c r="BP466303" s="90"/>
    </row>
    <row r="466304" spans="68:68" customFormat="1">
      <c r="BP466304" s="90"/>
    </row>
    <row r="466305" spans="68:68" customFormat="1">
      <c r="BP466305" s="90"/>
    </row>
    <row r="466306" spans="68:68" customFormat="1">
      <c r="BP466306" s="90"/>
    </row>
    <row r="466307" spans="68:68" customFormat="1">
      <c r="BP466307" s="90"/>
    </row>
    <row r="466308" spans="68:68" customFormat="1">
      <c r="BP466308" s="90"/>
    </row>
    <row r="466309" spans="68:68" customFormat="1">
      <c r="BP466309" s="90"/>
    </row>
    <row r="466310" spans="68:68" customFormat="1">
      <c r="BP466310" s="90"/>
    </row>
    <row r="466311" spans="68:68" customFormat="1">
      <c r="BP466311" s="90"/>
    </row>
    <row r="466312" spans="68:68" customFormat="1">
      <c r="BP466312" s="90"/>
    </row>
    <row r="466313" spans="68:68" customFormat="1">
      <c r="BP466313" s="90"/>
    </row>
    <row r="466314" spans="68:68" customFormat="1">
      <c r="BP466314" s="90"/>
    </row>
    <row r="466315" spans="68:68" customFormat="1">
      <c r="BP466315" s="90"/>
    </row>
    <row r="466316" spans="68:68" customFormat="1">
      <c r="BP466316" s="90"/>
    </row>
    <row r="466317" spans="68:68" customFormat="1">
      <c r="BP466317" s="90"/>
    </row>
    <row r="466318" spans="68:68" customFormat="1">
      <c r="BP466318" s="90"/>
    </row>
    <row r="466319" spans="68:68" customFormat="1">
      <c r="BP466319" s="90"/>
    </row>
    <row r="466320" spans="68:68" customFormat="1">
      <c r="BP466320" s="90"/>
    </row>
    <row r="466321" spans="68:68" customFormat="1">
      <c r="BP466321" s="90"/>
    </row>
    <row r="466322" spans="68:68" customFormat="1">
      <c r="BP466322" s="90"/>
    </row>
    <row r="466323" spans="68:68" customFormat="1">
      <c r="BP466323" s="90"/>
    </row>
    <row r="466324" spans="68:68" customFormat="1">
      <c r="BP466324" s="90"/>
    </row>
    <row r="466325" spans="68:68" customFormat="1">
      <c r="BP466325" s="90"/>
    </row>
    <row r="466326" spans="68:68" customFormat="1">
      <c r="BP466326" s="90"/>
    </row>
    <row r="466327" spans="68:68" customFormat="1">
      <c r="BP466327" s="90"/>
    </row>
    <row r="466328" spans="68:68" customFormat="1">
      <c r="BP466328" s="90"/>
    </row>
    <row r="466329" spans="68:68" customFormat="1">
      <c r="BP466329" s="90"/>
    </row>
    <row r="466330" spans="68:68" customFormat="1">
      <c r="BP466330" s="90"/>
    </row>
    <row r="466331" spans="68:68" customFormat="1">
      <c r="BP466331" s="90"/>
    </row>
    <row r="466332" spans="68:68" customFormat="1">
      <c r="BP466332" s="90"/>
    </row>
    <row r="466333" spans="68:68" customFormat="1">
      <c r="BP466333" s="90"/>
    </row>
    <row r="466334" spans="68:68" customFormat="1">
      <c r="BP466334" s="90"/>
    </row>
    <row r="466335" spans="68:68" customFormat="1">
      <c r="BP466335" s="90"/>
    </row>
    <row r="466336" spans="68:68" customFormat="1">
      <c r="BP466336" s="90"/>
    </row>
    <row r="466337" spans="68:68" customFormat="1">
      <c r="BP466337" s="90"/>
    </row>
    <row r="466338" spans="68:68" customFormat="1">
      <c r="BP466338" s="90"/>
    </row>
    <row r="466339" spans="68:68" customFormat="1">
      <c r="BP466339" s="90"/>
    </row>
    <row r="466340" spans="68:68" customFormat="1">
      <c r="BP466340" s="90"/>
    </row>
    <row r="466341" spans="68:68" customFormat="1">
      <c r="BP466341" s="90"/>
    </row>
    <row r="466342" spans="68:68" customFormat="1">
      <c r="BP466342" s="90"/>
    </row>
    <row r="466343" spans="68:68" customFormat="1">
      <c r="BP466343" s="90"/>
    </row>
    <row r="466344" spans="68:68" customFormat="1">
      <c r="BP466344" s="90"/>
    </row>
    <row r="466345" spans="68:68" customFormat="1">
      <c r="BP466345" s="90"/>
    </row>
    <row r="466346" spans="68:68" customFormat="1">
      <c r="BP466346" s="90"/>
    </row>
    <row r="466347" spans="68:68" customFormat="1">
      <c r="BP466347" s="90"/>
    </row>
    <row r="466348" spans="68:68" customFormat="1">
      <c r="BP466348" s="90"/>
    </row>
    <row r="466349" spans="68:68" customFormat="1">
      <c r="BP466349" s="90"/>
    </row>
    <row r="466350" spans="68:68" customFormat="1">
      <c r="BP466350" s="90"/>
    </row>
    <row r="466351" spans="68:68" customFormat="1">
      <c r="BP466351" s="90"/>
    </row>
    <row r="466352" spans="68:68" customFormat="1">
      <c r="BP466352" s="90"/>
    </row>
    <row r="466353" spans="68:68" customFormat="1">
      <c r="BP466353" s="90"/>
    </row>
    <row r="466354" spans="68:68" customFormat="1">
      <c r="BP466354" s="90"/>
    </row>
    <row r="466355" spans="68:68" customFormat="1">
      <c r="BP466355" s="90"/>
    </row>
    <row r="466356" spans="68:68" customFormat="1">
      <c r="BP466356" s="90"/>
    </row>
    <row r="466357" spans="68:68" customFormat="1">
      <c r="BP466357" s="90"/>
    </row>
    <row r="466358" spans="68:68" customFormat="1">
      <c r="BP466358" s="90"/>
    </row>
    <row r="466359" spans="68:68" customFormat="1">
      <c r="BP466359" s="90"/>
    </row>
    <row r="466360" spans="68:68" customFormat="1">
      <c r="BP466360" s="90"/>
    </row>
    <row r="466361" spans="68:68" customFormat="1">
      <c r="BP466361" s="90"/>
    </row>
    <row r="466362" spans="68:68" customFormat="1">
      <c r="BP466362" s="90"/>
    </row>
    <row r="466363" spans="68:68" customFormat="1">
      <c r="BP466363" s="90"/>
    </row>
    <row r="466364" spans="68:68" customFormat="1">
      <c r="BP466364" s="90"/>
    </row>
    <row r="466365" spans="68:68" customFormat="1">
      <c r="BP466365" s="90"/>
    </row>
    <row r="466366" spans="68:68" customFormat="1">
      <c r="BP466366" s="90"/>
    </row>
    <row r="466367" spans="68:68" customFormat="1">
      <c r="BP466367" s="90"/>
    </row>
    <row r="466368" spans="68:68" customFormat="1">
      <c r="BP466368" s="90"/>
    </row>
    <row r="466369" spans="68:68" customFormat="1">
      <c r="BP466369" s="90"/>
    </row>
    <row r="466370" spans="68:68" customFormat="1">
      <c r="BP466370" s="90"/>
    </row>
    <row r="466371" spans="68:68" customFormat="1">
      <c r="BP466371" s="90"/>
    </row>
    <row r="466372" spans="68:68" customFormat="1">
      <c r="BP466372" s="90"/>
    </row>
    <row r="466373" spans="68:68" customFormat="1">
      <c r="BP466373" s="90"/>
    </row>
    <row r="466374" spans="68:68" customFormat="1">
      <c r="BP466374" s="90"/>
    </row>
    <row r="466375" spans="68:68" customFormat="1">
      <c r="BP466375" s="90"/>
    </row>
    <row r="466376" spans="68:68" customFormat="1">
      <c r="BP466376" s="90"/>
    </row>
    <row r="466377" spans="68:68" customFormat="1">
      <c r="BP466377" s="90"/>
    </row>
    <row r="466378" spans="68:68" customFormat="1">
      <c r="BP466378" s="90"/>
    </row>
    <row r="466379" spans="68:68" customFormat="1">
      <c r="BP466379" s="90"/>
    </row>
    <row r="466380" spans="68:68" customFormat="1">
      <c r="BP466380" s="90"/>
    </row>
    <row r="466381" spans="68:68" customFormat="1">
      <c r="BP466381" s="90"/>
    </row>
    <row r="466382" spans="68:68" customFormat="1">
      <c r="BP466382" s="90"/>
    </row>
    <row r="466383" spans="68:68" customFormat="1">
      <c r="BP466383" s="90"/>
    </row>
    <row r="466384" spans="68:68" customFormat="1">
      <c r="BP466384" s="90"/>
    </row>
    <row r="466385" spans="68:68" customFormat="1">
      <c r="BP466385" s="90"/>
    </row>
    <row r="466386" spans="68:68" customFormat="1">
      <c r="BP466386" s="90"/>
    </row>
    <row r="466387" spans="68:68" customFormat="1">
      <c r="BP466387" s="90"/>
    </row>
    <row r="466388" spans="68:68" customFormat="1">
      <c r="BP466388" s="90"/>
    </row>
    <row r="466389" spans="68:68" customFormat="1">
      <c r="BP466389" s="90"/>
    </row>
    <row r="466390" spans="68:68" customFormat="1">
      <c r="BP466390" s="90"/>
    </row>
    <row r="466391" spans="68:68" customFormat="1">
      <c r="BP466391" s="90"/>
    </row>
    <row r="466392" spans="68:68" customFormat="1">
      <c r="BP466392" s="90"/>
    </row>
    <row r="466393" spans="68:68" customFormat="1">
      <c r="BP466393" s="90"/>
    </row>
    <row r="466394" spans="68:68" customFormat="1">
      <c r="BP466394" s="90"/>
    </row>
    <row r="466395" spans="68:68" customFormat="1">
      <c r="BP466395" s="90"/>
    </row>
    <row r="466396" spans="68:68" customFormat="1">
      <c r="BP466396" s="90"/>
    </row>
    <row r="466397" spans="68:68" customFormat="1">
      <c r="BP466397" s="90"/>
    </row>
    <row r="466398" spans="68:68" customFormat="1">
      <c r="BP466398" s="90"/>
    </row>
    <row r="466399" spans="68:68" customFormat="1">
      <c r="BP466399" s="90"/>
    </row>
    <row r="466400" spans="68:68" customFormat="1">
      <c r="BP466400" s="90"/>
    </row>
    <row r="466401" spans="68:68" customFormat="1">
      <c r="BP466401" s="90"/>
    </row>
    <row r="466402" spans="68:68" customFormat="1">
      <c r="BP466402" s="90"/>
    </row>
    <row r="466403" spans="68:68" customFormat="1">
      <c r="BP466403" s="90"/>
    </row>
    <row r="466404" spans="68:68" customFormat="1">
      <c r="BP466404" s="90"/>
    </row>
    <row r="466405" spans="68:68" customFormat="1">
      <c r="BP466405" s="90"/>
    </row>
    <row r="466406" spans="68:68" customFormat="1">
      <c r="BP466406" s="90"/>
    </row>
    <row r="466407" spans="68:68" customFormat="1">
      <c r="BP466407" s="90"/>
    </row>
    <row r="466408" spans="68:68" customFormat="1">
      <c r="BP466408" s="90"/>
    </row>
    <row r="466409" spans="68:68" customFormat="1">
      <c r="BP466409" s="90"/>
    </row>
    <row r="466410" spans="68:68" customFormat="1">
      <c r="BP466410" s="90"/>
    </row>
    <row r="466411" spans="68:68" customFormat="1">
      <c r="BP466411" s="90"/>
    </row>
    <row r="466412" spans="68:68" customFormat="1">
      <c r="BP466412" s="90"/>
    </row>
    <row r="466413" spans="68:68" customFormat="1">
      <c r="BP466413" s="90"/>
    </row>
    <row r="466414" spans="68:68" customFormat="1">
      <c r="BP466414" s="90"/>
    </row>
    <row r="466415" spans="68:68" customFormat="1">
      <c r="BP466415" s="90"/>
    </row>
    <row r="466416" spans="68:68" customFormat="1">
      <c r="BP466416" s="90"/>
    </row>
    <row r="466417" spans="68:68" customFormat="1">
      <c r="BP466417" s="90"/>
    </row>
    <row r="466418" spans="68:68" customFormat="1">
      <c r="BP466418" s="90"/>
    </row>
    <row r="466419" spans="68:68" customFormat="1">
      <c r="BP466419" s="90"/>
    </row>
    <row r="466420" spans="68:68" customFormat="1">
      <c r="BP466420" s="90"/>
    </row>
    <row r="466421" spans="68:68" customFormat="1">
      <c r="BP466421" s="90"/>
    </row>
    <row r="466422" spans="68:68" customFormat="1">
      <c r="BP466422" s="90"/>
    </row>
    <row r="466423" spans="68:68" customFormat="1">
      <c r="BP466423" s="90"/>
    </row>
    <row r="466424" spans="68:68" customFormat="1">
      <c r="BP466424" s="90"/>
    </row>
    <row r="466425" spans="68:68" customFormat="1">
      <c r="BP466425" s="90"/>
    </row>
    <row r="466426" spans="68:68" customFormat="1">
      <c r="BP466426" s="90"/>
    </row>
    <row r="466427" spans="68:68" customFormat="1">
      <c r="BP466427" s="90"/>
    </row>
    <row r="466428" spans="68:68" customFormat="1">
      <c r="BP466428" s="90"/>
    </row>
    <row r="466429" spans="68:68" customFormat="1">
      <c r="BP466429" s="90"/>
    </row>
    <row r="466430" spans="68:68" customFormat="1">
      <c r="BP466430" s="90"/>
    </row>
    <row r="466431" spans="68:68" customFormat="1">
      <c r="BP466431" s="90"/>
    </row>
    <row r="466432" spans="68:68" customFormat="1">
      <c r="BP466432" s="90"/>
    </row>
    <row r="466433" spans="68:68" customFormat="1">
      <c r="BP466433" s="90"/>
    </row>
    <row r="466434" spans="68:68" customFormat="1">
      <c r="BP466434" s="90"/>
    </row>
    <row r="466435" spans="68:68" customFormat="1">
      <c r="BP466435" s="90"/>
    </row>
    <row r="466436" spans="68:68" customFormat="1">
      <c r="BP466436" s="90"/>
    </row>
    <row r="466437" spans="68:68" customFormat="1">
      <c r="BP466437" s="90"/>
    </row>
    <row r="466438" spans="68:68" customFormat="1">
      <c r="BP466438" s="90"/>
    </row>
    <row r="466439" spans="68:68" customFormat="1">
      <c r="BP466439" s="90"/>
    </row>
    <row r="466440" spans="68:68" customFormat="1">
      <c r="BP466440" s="90"/>
    </row>
    <row r="466441" spans="68:68" customFormat="1">
      <c r="BP466441" s="90"/>
    </row>
    <row r="466442" spans="68:68" customFormat="1">
      <c r="BP466442" s="90"/>
    </row>
    <row r="466443" spans="68:68" customFormat="1">
      <c r="BP466443" s="90"/>
    </row>
    <row r="466444" spans="68:68" customFormat="1">
      <c r="BP466444" s="90"/>
    </row>
    <row r="466445" spans="68:68" customFormat="1">
      <c r="BP466445" s="90"/>
    </row>
    <row r="466446" spans="68:68" customFormat="1">
      <c r="BP466446" s="90"/>
    </row>
    <row r="466447" spans="68:68" customFormat="1">
      <c r="BP466447" s="90"/>
    </row>
    <row r="466448" spans="68:68" customFormat="1">
      <c r="BP466448" s="90"/>
    </row>
    <row r="466449" spans="68:68" customFormat="1">
      <c r="BP466449" s="90"/>
    </row>
    <row r="466450" spans="68:68" customFormat="1">
      <c r="BP466450" s="90"/>
    </row>
    <row r="466451" spans="68:68" customFormat="1">
      <c r="BP466451" s="90"/>
    </row>
    <row r="466452" spans="68:68" customFormat="1">
      <c r="BP466452" s="90"/>
    </row>
    <row r="466453" spans="68:68" customFormat="1">
      <c r="BP466453" s="90"/>
    </row>
    <row r="466454" spans="68:68" customFormat="1">
      <c r="BP466454" s="90"/>
    </row>
    <row r="466455" spans="68:68" customFormat="1">
      <c r="BP466455" s="90"/>
    </row>
    <row r="466456" spans="68:68" customFormat="1">
      <c r="BP466456" s="90"/>
    </row>
    <row r="466457" spans="68:68" customFormat="1">
      <c r="BP466457" s="90"/>
    </row>
    <row r="466458" spans="68:68" customFormat="1">
      <c r="BP466458" s="90"/>
    </row>
    <row r="466459" spans="68:68" customFormat="1">
      <c r="BP466459" s="90"/>
    </row>
    <row r="466460" spans="68:68" customFormat="1">
      <c r="BP466460" s="90"/>
    </row>
    <row r="466461" spans="68:68" customFormat="1">
      <c r="BP466461" s="90"/>
    </row>
    <row r="466462" spans="68:68" customFormat="1">
      <c r="BP466462" s="90"/>
    </row>
    <row r="466463" spans="68:68" customFormat="1">
      <c r="BP466463" s="90"/>
    </row>
    <row r="466464" spans="68:68" customFormat="1">
      <c r="BP466464" s="90"/>
    </row>
    <row r="466465" spans="68:68" customFormat="1">
      <c r="BP466465" s="90"/>
    </row>
    <row r="466466" spans="68:68" customFormat="1">
      <c r="BP466466" s="90"/>
    </row>
    <row r="466467" spans="68:68" customFormat="1">
      <c r="BP466467" s="90"/>
    </row>
    <row r="466468" spans="68:68" customFormat="1">
      <c r="BP466468" s="90"/>
    </row>
    <row r="466469" spans="68:68" customFormat="1">
      <c r="BP466469" s="90"/>
    </row>
    <row r="466470" spans="68:68" customFormat="1">
      <c r="BP466470" s="90"/>
    </row>
    <row r="466471" spans="68:68" customFormat="1">
      <c r="BP466471" s="90"/>
    </row>
    <row r="466472" spans="68:68" customFormat="1">
      <c r="BP466472" s="90"/>
    </row>
    <row r="466473" spans="68:68" customFormat="1">
      <c r="BP466473" s="90"/>
    </row>
    <row r="466474" spans="68:68" customFormat="1">
      <c r="BP466474" s="90"/>
    </row>
    <row r="466475" spans="68:68" customFormat="1">
      <c r="BP466475" s="90"/>
    </row>
    <row r="466476" spans="68:68" customFormat="1">
      <c r="BP466476" s="90"/>
    </row>
    <row r="466477" spans="68:68" customFormat="1">
      <c r="BP466477" s="90"/>
    </row>
    <row r="466478" spans="68:68" customFormat="1">
      <c r="BP466478" s="90"/>
    </row>
    <row r="466479" spans="68:68" customFormat="1">
      <c r="BP466479" s="90"/>
    </row>
    <row r="466480" spans="68:68" customFormat="1">
      <c r="BP466480" s="90"/>
    </row>
    <row r="466481" spans="68:68" customFormat="1">
      <c r="BP466481" s="90"/>
    </row>
    <row r="466482" spans="68:68" customFormat="1">
      <c r="BP466482" s="90"/>
    </row>
    <row r="466483" spans="68:68" customFormat="1">
      <c r="BP466483" s="90"/>
    </row>
    <row r="466484" spans="68:68" customFormat="1">
      <c r="BP466484" s="90"/>
    </row>
    <row r="466485" spans="68:68" customFormat="1">
      <c r="BP466485" s="90"/>
    </row>
    <row r="466486" spans="68:68" customFormat="1">
      <c r="BP466486" s="90"/>
    </row>
    <row r="466487" spans="68:68" customFormat="1">
      <c r="BP466487" s="90"/>
    </row>
    <row r="466488" spans="68:68" customFormat="1">
      <c r="BP466488" s="90"/>
    </row>
    <row r="466489" spans="68:68" customFormat="1">
      <c r="BP466489" s="90"/>
    </row>
    <row r="466490" spans="68:68" customFormat="1">
      <c r="BP466490" s="90"/>
    </row>
    <row r="466491" spans="68:68" customFormat="1">
      <c r="BP466491" s="90"/>
    </row>
    <row r="466492" spans="68:68" customFormat="1">
      <c r="BP466492" s="90"/>
    </row>
    <row r="466493" spans="68:68" customFormat="1">
      <c r="BP466493" s="90"/>
    </row>
    <row r="466494" spans="68:68" customFormat="1">
      <c r="BP466494" s="90"/>
    </row>
    <row r="466495" spans="68:68" customFormat="1">
      <c r="BP466495" s="90"/>
    </row>
    <row r="466496" spans="68:68" customFormat="1">
      <c r="BP466496" s="90"/>
    </row>
    <row r="466497" spans="68:68" customFormat="1">
      <c r="BP466497" s="90"/>
    </row>
    <row r="466498" spans="68:68" customFormat="1">
      <c r="BP466498" s="90"/>
    </row>
    <row r="466499" spans="68:68" customFormat="1">
      <c r="BP466499" s="90"/>
    </row>
    <row r="466500" spans="68:68" customFormat="1">
      <c r="BP466500" s="90"/>
    </row>
    <row r="466501" spans="68:68" customFormat="1">
      <c r="BP466501" s="90"/>
    </row>
    <row r="466502" spans="68:68" customFormat="1">
      <c r="BP466502" s="90"/>
    </row>
    <row r="466503" spans="68:68" customFormat="1">
      <c r="BP466503" s="90"/>
    </row>
    <row r="466504" spans="68:68" customFormat="1">
      <c r="BP466504" s="90"/>
    </row>
    <row r="466505" spans="68:68" customFormat="1">
      <c r="BP466505" s="90"/>
    </row>
    <row r="466506" spans="68:68" customFormat="1">
      <c r="BP466506" s="90"/>
    </row>
    <row r="466507" spans="68:68" customFormat="1">
      <c r="BP466507" s="90"/>
    </row>
    <row r="466508" spans="68:68" customFormat="1">
      <c r="BP466508" s="90"/>
    </row>
    <row r="466509" spans="68:68" customFormat="1">
      <c r="BP466509" s="90"/>
    </row>
    <row r="466510" spans="68:68" customFormat="1">
      <c r="BP466510" s="90"/>
    </row>
    <row r="466511" spans="68:68" customFormat="1">
      <c r="BP466511" s="90"/>
    </row>
    <row r="466512" spans="68:68" customFormat="1">
      <c r="BP466512" s="90"/>
    </row>
    <row r="466513" spans="68:68" customFormat="1">
      <c r="BP466513" s="90"/>
    </row>
    <row r="466514" spans="68:68" customFormat="1">
      <c r="BP466514" s="90"/>
    </row>
    <row r="466515" spans="68:68" customFormat="1">
      <c r="BP466515" s="90"/>
    </row>
    <row r="466516" spans="68:68" customFormat="1">
      <c r="BP466516" s="90"/>
    </row>
    <row r="466517" spans="68:68" customFormat="1">
      <c r="BP466517" s="90"/>
    </row>
    <row r="466518" spans="68:68" customFormat="1">
      <c r="BP466518" s="90"/>
    </row>
    <row r="466519" spans="68:68" customFormat="1">
      <c r="BP466519" s="90"/>
    </row>
    <row r="466520" spans="68:68" customFormat="1">
      <c r="BP466520" s="90"/>
    </row>
    <row r="466521" spans="68:68" customFormat="1">
      <c r="BP466521" s="90"/>
    </row>
    <row r="466522" spans="68:68" customFormat="1">
      <c r="BP466522" s="90"/>
    </row>
    <row r="466523" spans="68:68" customFormat="1">
      <c r="BP466523" s="90"/>
    </row>
    <row r="466524" spans="68:68" customFormat="1">
      <c r="BP466524" s="90"/>
    </row>
    <row r="466525" spans="68:68" customFormat="1">
      <c r="BP466525" s="90"/>
    </row>
    <row r="466526" spans="68:68" customFormat="1">
      <c r="BP466526" s="90"/>
    </row>
    <row r="466527" spans="68:68" customFormat="1">
      <c r="BP466527" s="90"/>
    </row>
    <row r="466528" spans="68:68" customFormat="1">
      <c r="BP466528" s="90"/>
    </row>
    <row r="466529" spans="68:68" customFormat="1">
      <c r="BP466529" s="90"/>
    </row>
    <row r="466530" spans="68:68" customFormat="1">
      <c r="BP466530" s="90"/>
    </row>
    <row r="466531" spans="68:68" customFormat="1">
      <c r="BP466531" s="90"/>
    </row>
    <row r="466532" spans="68:68" customFormat="1">
      <c r="BP466532" s="90"/>
    </row>
    <row r="466533" spans="68:68" customFormat="1">
      <c r="BP466533" s="90"/>
    </row>
    <row r="466534" spans="68:68" customFormat="1">
      <c r="BP466534" s="90"/>
    </row>
    <row r="466535" spans="68:68" customFormat="1">
      <c r="BP466535" s="90"/>
    </row>
    <row r="466536" spans="68:68" customFormat="1">
      <c r="BP466536" s="90"/>
    </row>
    <row r="466537" spans="68:68" customFormat="1">
      <c r="BP466537" s="90"/>
    </row>
    <row r="466538" spans="68:68" customFormat="1">
      <c r="BP466538" s="90"/>
    </row>
    <row r="466539" spans="68:68" customFormat="1">
      <c r="BP466539" s="90"/>
    </row>
    <row r="466540" spans="68:68" customFormat="1">
      <c r="BP466540" s="90"/>
    </row>
    <row r="466541" spans="68:68" customFormat="1">
      <c r="BP466541" s="90"/>
    </row>
    <row r="466542" spans="68:68" customFormat="1">
      <c r="BP466542" s="90"/>
    </row>
    <row r="466543" spans="68:68" customFormat="1">
      <c r="BP466543" s="90"/>
    </row>
    <row r="466544" spans="68:68" customFormat="1">
      <c r="BP466544" s="90"/>
    </row>
    <row r="466545" spans="68:68" customFormat="1">
      <c r="BP466545" s="90"/>
    </row>
    <row r="466546" spans="68:68" customFormat="1">
      <c r="BP466546" s="90"/>
    </row>
    <row r="466547" spans="68:68" customFormat="1">
      <c r="BP466547" s="90"/>
    </row>
    <row r="466548" spans="68:68" customFormat="1">
      <c r="BP466548" s="90"/>
    </row>
    <row r="466549" spans="68:68" customFormat="1">
      <c r="BP466549" s="90"/>
    </row>
    <row r="466550" spans="68:68" customFormat="1">
      <c r="BP466550" s="90"/>
    </row>
    <row r="466551" spans="68:68" customFormat="1">
      <c r="BP466551" s="90"/>
    </row>
    <row r="466552" spans="68:68" customFormat="1">
      <c r="BP466552" s="90"/>
    </row>
    <row r="466553" spans="68:68" customFormat="1">
      <c r="BP466553" s="90"/>
    </row>
    <row r="466554" spans="68:68" customFormat="1">
      <c r="BP466554" s="90"/>
    </row>
    <row r="466555" spans="68:68" customFormat="1">
      <c r="BP466555" s="90"/>
    </row>
    <row r="466556" spans="68:68" customFormat="1">
      <c r="BP466556" s="90"/>
    </row>
    <row r="466557" spans="68:68" customFormat="1">
      <c r="BP466557" s="90"/>
    </row>
    <row r="466558" spans="68:68" customFormat="1">
      <c r="BP466558" s="90"/>
    </row>
    <row r="466559" spans="68:68" customFormat="1">
      <c r="BP466559" s="90"/>
    </row>
    <row r="466560" spans="68:68" customFormat="1">
      <c r="BP466560" s="90"/>
    </row>
    <row r="466561" spans="68:68" customFormat="1">
      <c r="BP466561" s="90"/>
    </row>
    <row r="466562" spans="68:68" customFormat="1">
      <c r="BP466562" s="90"/>
    </row>
    <row r="466563" spans="68:68" customFormat="1">
      <c r="BP466563" s="90"/>
    </row>
    <row r="466564" spans="68:68" customFormat="1">
      <c r="BP466564" s="90"/>
    </row>
    <row r="466565" spans="68:68" customFormat="1">
      <c r="BP466565" s="90"/>
    </row>
    <row r="466566" spans="68:68" customFormat="1">
      <c r="BP466566" s="90"/>
    </row>
    <row r="466567" spans="68:68" customFormat="1">
      <c r="BP466567" s="90"/>
    </row>
    <row r="466568" spans="68:68" customFormat="1">
      <c r="BP466568" s="90"/>
    </row>
    <row r="466569" spans="68:68" customFormat="1">
      <c r="BP466569" s="90"/>
    </row>
    <row r="466570" spans="68:68" customFormat="1">
      <c r="BP466570" s="90"/>
    </row>
    <row r="466571" spans="68:68" customFormat="1">
      <c r="BP466571" s="90"/>
    </row>
    <row r="466572" spans="68:68" customFormat="1">
      <c r="BP466572" s="90"/>
    </row>
    <row r="466573" spans="68:68" customFormat="1">
      <c r="BP466573" s="90"/>
    </row>
    <row r="466574" spans="68:68" customFormat="1">
      <c r="BP466574" s="90"/>
    </row>
    <row r="466575" spans="68:68" customFormat="1">
      <c r="BP466575" s="90"/>
    </row>
    <row r="466576" spans="68:68" customFormat="1">
      <c r="BP466576" s="90"/>
    </row>
    <row r="466577" spans="68:68" customFormat="1">
      <c r="BP466577" s="90"/>
    </row>
    <row r="466578" spans="68:68" customFormat="1">
      <c r="BP466578" s="90"/>
    </row>
    <row r="466579" spans="68:68" customFormat="1">
      <c r="BP466579" s="90"/>
    </row>
    <row r="466580" spans="68:68" customFormat="1">
      <c r="BP466580" s="90"/>
    </row>
    <row r="466581" spans="68:68" customFormat="1">
      <c r="BP466581" s="90"/>
    </row>
    <row r="466582" spans="68:68" customFormat="1">
      <c r="BP466582" s="90"/>
    </row>
    <row r="466583" spans="68:68" customFormat="1">
      <c r="BP466583" s="90"/>
    </row>
    <row r="466584" spans="68:68" customFormat="1">
      <c r="BP466584" s="90"/>
    </row>
    <row r="466585" spans="68:68" customFormat="1">
      <c r="BP466585" s="90"/>
    </row>
    <row r="466586" spans="68:68" customFormat="1">
      <c r="BP466586" s="90"/>
    </row>
    <row r="466587" spans="68:68" customFormat="1">
      <c r="BP466587" s="90"/>
    </row>
    <row r="466588" spans="68:68" customFormat="1">
      <c r="BP466588" s="90"/>
    </row>
    <row r="466589" spans="68:68" customFormat="1">
      <c r="BP466589" s="90"/>
    </row>
    <row r="466590" spans="68:68" customFormat="1">
      <c r="BP466590" s="90"/>
    </row>
    <row r="466591" spans="68:68" customFormat="1">
      <c r="BP466591" s="90"/>
    </row>
    <row r="466592" spans="68:68" customFormat="1">
      <c r="BP466592" s="90"/>
    </row>
    <row r="466593" spans="68:68" customFormat="1">
      <c r="BP466593" s="90"/>
    </row>
    <row r="466594" spans="68:68" customFormat="1">
      <c r="BP466594" s="90"/>
    </row>
    <row r="466595" spans="68:68" customFormat="1">
      <c r="BP466595" s="90"/>
    </row>
    <row r="466596" spans="68:68" customFormat="1">
      <c r="BP466596" s="90"/>
    </row>
    <row r="466597" spans="68:68" customFormat="1">
      <c r="BP466597" s="90"/>
    </row>
    <row r="466598" spans="68:68" customFormat="1">
      <c r="BP466598" s="90"/>
    </row>
    <row r="466599" spans="68:68" customFormat="1">
      <c r="BP466599" s="90"/>
    </row>
    <row r="466600" spans="68:68" customFormat="1">
      <c r="BP466600" s="90"/>
    </row>
    <row r="466601" spans="68:68" customFormat="1">
      <c r="BP466601" s="90"/>
    </row>
    <row r="466602" spans="68:68" customFormat="1">
      <c r="BP466602" s="90"/>
    </row>
    <row r="466603" spans="68:68" customFormat="1">
      <c r="BP466603" s="90"/>
    </row>
    <row r="466604" spans="68:68" customFormat="1">
      <c r="BP466604" s="90"/>
    </row>
    <row r="466605" spans="68:68" customFormat="1">
      <c r="BP466605" s="90"/>
    </row>
    <row r="466606" spans="68:68" customFormat="1">
      <c r="BP466606" s="90"/>
    </row>
    <row r="466607" spans="68:68" customFormat="1">
      <c r="BP466607" s="90"/>
    </row>
    <row r="466608" spans="68:68" customFormat="1">
      <c r="BP466608" s="90"/>
    </row>
    <row r="466609" spans="68:68" customFormat="1">
      <c r="BP466609" s="90"/>
    </row>
    <row r="466610" spans="68:68" customFormat="1">
      <c r="BP466610" s="90"/>
    </row>
    <row r="466611" spans="68:68" customFormat="1">
      <c r="BP466611" s="90"/>
    </row>
    <row r="466612" spans="68:68" customFormat="1">
      <c r="BP466612" s="90"/>
    </row>
    <row r="466613" spans="68:68" customFormat="1">
      <c r="BP466613" s="90"/>
    </row>
    <row r="466614" spans="68:68" customFormat="1">
      <c r="BP466614" s="90"/>
    </row>
    <row r="466615" spans="68:68" customFormat="1">
      <c r="BP466615" s="90"/>
    </row>
    <row r="466616" spans="68:68" customFormat="1">
      <c r="BP466616" s="90"/>
    </row>
    <row r="466617" spans="68:68" customFormat="1">
      <c r="BP466617" s="90"/>
    </row>
    <row r="466618" spans="68:68" customFormat="1">
      <c r="BP466618" s="90"/>
    </row>
    <row r="466619" spans="68:68" customFormat="1">
      <c r="BP466619" s="90"/>
    </row>
    <row r="466620" spans="68:68" customFormat="1">
      <c r="BP466620" s="90"/>
    </row>
    <row r="466621" spans="68:68" customFormat="1">
      <c r="BP466621" s="90"/>
    </row>
    <row r="466622" spans="68:68" customFormat="1">
      <c r="BP466622" s="90"/>
    </row>
    <row r="466623" spans="68:68" customFormat="1">
      <c r="BP466623" s="90"/>
    </row>
    <row r="466624" spans="68:68" customFormat="1">
      <c r="BP466624" s="90"/>
    </row>
    <row r="466625" spans="68:68" customFormat="1">
      <c r="BP466625" s="90"/>
    </row>
    <row r="466626" spans="68:68" customFormat="1">
      <c r="BP466626" s="90"/>
    </row>
    <row r="466627" spans="68:68" customFormat="1">
      <c r="BP466627" s="90"/>
    </row>
    <row r="466628" spans="68:68" customFormat="1">
      <c r="BP466628" s="90"/>
    </row>
    <row r="466629" spans="68:68" customFormat="1">
      <c r="BP466629" s="90"/>
    </row>
    <row r="466630" spans="68:68" customFormat="1">
      <c r="BP466630" s="90"/>
    </row>
    <row r="466631" spans="68:68" customFormat="1">
      <c r="BP466631" s="90"/>
    </row>
    <row r="466632" spans="68:68" customFormat="1">
      <c r="BP466632" s="90"/>
    </row>
    <row r="466633" spans="68:68" customFormat="1">
      <c r="BP466633" s="90"/>
    </row>
    <row r="466634" spans="68:68" customFormat="1">
      <c r="BP466634" s="90"/>
    </row>
    <row r="466635" spans="68:68" customFormat="1">
      <c r="BP466635" s="90"/>
    </row>
    <row r="466636" spans="68:68" customFormat="1">
      <c r="BP466636" s="90"/>
    </row>
    <row r="466637" spans="68:68" customFormat="1">
      <c r="BP466637" s="90"/>
    </row>
    <row r="466638" spans="68:68" customFormat="1">
      <c r="BP466638" s="90"/>
    </row>
    <row r="466639" spans="68:68" customFormat="1">
      <c r="BP466639" s="90"/>
    </row>
    <row r="466640" spans="68:68" customFormat="1">
      <c r="BP466640" s="90"/>
    </row>
    <row r="466641" spans="68:68" customFormat="1">
      <c r="BP466641" s="90"/>
    </row>
    <row r="466642" spans="68:68" customFormat="1">
      <c r="BP466642" s="90"/>
    </row>
    <row r="466643" spans="68:68" customFormat="1">
      <c r="BP466643" s="90"/>
    </row>
    <row r="466644" spans="68:68" customFormat="1">
      <c r="BP466644" s="90"/>
    </row>
    <row r="466645" spans="68:68" customFormat="1">
      <c r="BP466645" s="90"/>
    </row>
    <row r="466646" spans="68:68" customFormat="1">
      <c r="BP466646" s="90"/>
    </row>
    <row r="466647" spans="68:68" customFormat="1">
      <c r="BP466647" s="90"/>
    </row>
    <row r="466648" spans="68:68" customFormat="1">
      <c r="BP466648" s="90"/>
    </row>
    <row r="466649" spans="68:68" customFormat="1">
      <c r="BP466649" s="90"/>
    </row>
    <row r="466650" spans="68:68" customFormat="1">
      <c r="BP466650" s="90"/>
    </row>
    <row r="466651" spans="68:68" customFormat="1">
      <c r="BP466651" s="90"/>
    </row>
    <row r="466652" spans="68:68" customFormat="1">
      <c r="BP466652" s="90"/>
    </row>
    <row r="466653" spans="68:68" customFormat="1">
      <c r="BP466653" s="90"/>
    </row>
    <row r="466654" spans="68:68" customFormat="1">
      <c r="BP466654" s="90"/>
    </row>
    <row r="466655" spans="68:68" customFormat="1">
      <c r="BP466655" s="90"/>
    </row>
    <row r="466656" spans="68:68" customFormat="1">
      <c r="BP466656" s="90"/>
    </row>
    <row r="466657" spans="68:68" customFormat="1">
      <c r="BP466657" s="90"/>
    </row>
    <row r="466658" spans="68:68" customFormat="1">
      <c r="BP466658" s="90"/>
    </row>
    <row r="466659" spans="68:68" customFormat="1">
      <c r="BP466659" s="90"/>
    </row>
    <row r="466660" spans="68:68" customFormat="1">
      <c r="BP466660" s="90"/>
    </row>
    <row r="466661" spans="68:68" customFormat="1">
      <c r="BP466661" s="90"/>
    </row>
    <row r="466662" spans="68:68" customFormat="1">
      <c r="BP466662" s="90"/>
    </row>
    <row r="466663" spans="68:68" customFormat="1">
      <c r="BP466663" s="90"/>
    </row>
    <row r="466664" spans="68:68" customFormat="1">
      <c r="BP466664" s="90"/>
    </row>
    <row r="466665" spans="68:68" customFormat="1">
      <c r="BP466665" s="90"/>
    </row>
    <row r="466666" spans="68:68" customFormat="1">
      <c r="BP466666" s="90"/>
    </row>
    <row r="466667" spans="68:68" customFormat="1">
      <c r="BP466667" s="90"/>
    </row>
    <row r="466668" spans="68:68" customFormat="1">
      <c r="BP466668" s="90"/>
    </row>
    <row r="466669" spans="68:68" customFormat="1">
      <c r="BP466669" s="90"/>
    </row>
    <row r="466670" spans="68:68" customFormat="1">
      <c r="BP466670" s="90"/>
    </row>
    <row r="466671" spans="68:68" customFormat="1">
      <c r="BP466671" s="90"/>
    </row>
    <row r="466672" spans="68:68" customFormat="1">
      <c r="BP466672" s="90"/>
    </row>
    <row r="466673" spans="68:68" customFormat="1">
      <c r="BP466673" s="90"/>
    </row>
    <row r="466674" spans="68:68" customFormat="1">
      <c r="BP466674" s="90"/>
    </row>
    <row r="466675" spans="68:68" customFormat="1">
      <c r="BP466675" s="90"/>
    </row>
    <row r="466676" spans="68:68" customFormat="1">
      <c r="BP466676" s="90"/>
    </row>
    <row r="466677" spans="68:68" customFormat="1">
      <c r="BP466677" s="90"/>
    </row>
    <row r="466678" spans="68:68" customFormat="1">
      <c r="BP466678" s="90"/>
    </row>
    <row r="466679" spans="68:68" customFormat="1">
      <c r="BP466679" s="90"/>
    </row>
    <row r="466680" spans="68:68" customFormat="1">
      <c r="BP466680" s="90"/>
    </row>
    <row r="466681" spans="68:68" customFormat="1">
      <c r="BP466681" s="90"/>
    </row>
    <row r="466682" spans="68:68" customFormat="1">
      <c r="BP466682" s="90"/>
    </row>
    <row r="466683" spans="68:68" customFormat="1">
      <c r="BP466683" s="90"/>
    </row>
    <row r="466684" spans="68:68" customFormat="1">
      <c r="BP466684" s="90"/>
    </row>
    <row r="466685" spans="68:68" customFormat="1">
      <c r="BP466685" s="90"/>
    </row>
    <row r="466686" spans="68:68" customFormat="1">
      <c r="BP466686" s="90"/>
    </row>
    <row r="466687" spans="68:68" customFormat="1">
      <c r="BP466687" s="90"/>
    </row>
    <row r="466688" spans="68:68" customFormat="1">
      <c r="BP466688" s="90"/>
    </row>
    <row r="466689" spans="68:68" customFormat="1">
      <c r="BP466689" s="90"/>
    </row>
    <row r="466690" spans="68:68" customFormat="1">
      <c r="BP466690" s="90"/>
    </row>
    <row r="466691" spans="68:68" customFormat="1">
      <c r="BP466691" s="90"/>
    </row>
    <row r="466692" spans="68:68" customFormat="1">
      <c r="BP466692" s="90"/>
    </row>
    <row r="466693" spans="68:68" customFormat="1">
      <c r="BP466693" s="90"/>
    </row>
    <row r="466694" spans="68:68" customFormat="1">
      <c r="BP466694" s="90"/>
    </row>
    <row r="466695" spans="68:68" customFormat="1">
      <c r="BP466695" s="90"/>
    </row>
    <row r="466696" spans="68:68" customFormat="1">
      <c r="BP466696" s="90"/>
    </row>
    <row r="466697" spans="68:68" customFormat="1">
      <c r="BP466697" s="90"/>
    </row>
    <row r="466698" spans="68:68" customFormat="1">
      <c r="BP466698" s="90"/>
    </row>
    <row r="466699" spans="68:68" customFormat="1">
      <c r="BP466699" s="90"/>
    </row>
    <row r="466700" spans="68:68" customFormat="1">
      <c r="BP466700" s="90"/>
    </row>
    <row r="466701" spans="68:68" customFormat="1">
      <c r="BP466701" s="90"/>
    </row>
    <row r="466702" spans="68:68" customFormat="1">
      <c r="BP466702" s="90"/>
    </row>
    <row r="466703" spans="68:68" customFormat="1">
      <c r="BP466703" s="90"/>
    </row>
    <row r="466704" spans="68:68" customFormat="1">
      <c r="BP466704" s="90"/>
    </row>
    <row r="466705" spans="68:68" customFormat="1">
      <c r="BP466705" s="90"/>
    </row>
    <row r="466706" spans="68:68" customFormat="1">
      <c r="BP466706" s="90"/>
    </row>
    <row r="466707" spans="68:68" customFormat="1">
      <c r="BP466707" s="90"/>
    </row>
    <row r="466708" spans="68:68" customFormat="1">
      <c r="BP466708" s="90"/>
    </row>
    <row r="466709" spans="68:68" customFormat="1">
      <c r="BP466709" s="90"/>
    </row>
    <row r="466710" spans="68:68" customFormat="1">
      <c r="BP466710" s="90"/>
    </row>
    <row r="466711" spans="68:68" customFormat="1">
      <c r="BP466711" s="90"/>
    </row>
    <row r="466712" spans="68:68" customFormat="1">
      <c r="BP466712" s="90"/>
    </row>
    <row r="466713" spans="68:68" customFormat="1">
      <c r="BP466713" s="90"/>
    </row>
    <row r="466714" spans="68:68" customFormat="1">
      <c r="BP466714" s="90"/>
    </row>
    <row r="466715" spans="68:68" customFormat="1">
      <c r="BP466715" s="90"/>
    </row>
    <row r="466716" spans="68:68" customFormat="1">
      <c r="BP466716" s="90"/>
    </row>
    <row r="466717" spans="68:68" customFormat="1">
      <c r="BP466717" s="90"/>
    </row>
    <row r="466718" spans="68:68" customFormat="1">
      <c r="BP466718" s="90"/>
    </row>
    <row r="466719" spans="68:68" customFormat="1">
      <c r="BP466719" s="90"/>
    </row>
    <row r="466720" spans="68:68" customFormat="1">
      <c r="BP466720" s="90"/>
    </row>
    <row r="466721" spans="68:68" customFormat="1">
      <c r="BP466721" s="90"/>
    </row>
    <row r="466722" spans="68:68" customFormat="1">
      <c r="BP466722" s="90"/>
    </row>
    <row r="466723" spans="68:68" customFormat="1">
      <c r="BP466723" s="90"/>
    </row>
    <row r="466724" spans="68:68" customFormat="1">
      <c r="BP466724" s="90"/>
    </row>
    <row r="466725" spans="68:68" customFormat="1">
      <c r="BP466725" s="90"/>
    </row>
    <row r="466726" spans="68:68" customFormat="1">
      <c r="BP466726" s="90"/>
    </row>
    <row r="466727" spans="68:68" customFormat="1">
      <c r="BP466727" s="90"/>
    </row>
    <row r="466728" spans="68:68" customFormat="1">
      <c r="BP466728" s="90"/>
    </row>
    <row r="466729" spans="68:68" customFormat="1">
      <c r="BP466729" s="90"/>
    </row>
    <row r="466730" spans="68:68" customFormat="1">
      <c r="BP466730" s="90"/>
    </row>
    <row r="466731" spans="68:68" customFormat="1">
      <c r="BP466731" s="90"/>
    </row>
    <row r="466732" spans="68:68" customFormat="1">
      <c r="BP466732" s="90"/>
    </row>
    <row r="466733" spans="68:68" customFormat="1">
      <c r="BP466733" s="90"/>
    </row>
    <row r="466734" spans="68:68" customFormat="1">
      <c r="BP466734" s="90"/>
    </row>
    <row r="466735" spans="68:68" customFormat="1">
      <c r="BP466735" s="90"/>
    </row>
    <row r="466736" spans="68:68" customFormat="1">
      <c r="BP466736" s="90"/>
    </row>
    <row r="466737" spans="68:68" customFormat="1">
      <c r="BP466737" s="90"/>
    </row>
    <row r="466738" spans="68:68" customFormat="1">
      <c r="BP466738" s="90"/>
    </row>
    <row r="466739" spans="68:68" customFormat="1">
      <c r="BP466739" s="90"/>
    </row>
    <row r="466740" spans="68:68" customFormat="1">
      <c r="BP466740" s="90"/>
    </row>
    <row r="466741" spans="68:68" customFormat="1">
      <c r="BP466741" s="90"/>
    </row>
    <row r="466742" spans="68:68" customFormat="1">
      <c r="BP466742" s="90"/>
    </row>
    <row r="466743" spans="68:68" customFormat="1">
      <c r="BP466743" s="90"/>
    </row>
    <row r="466744" spans="68:68" customFormat="1">
      <c r="BP466744" s="90"/>
    </row>
    <row r="466745" spans="68:68" customFormat="1">
      <c r="BP466745" s="90"/>
    </row>
    <row r="466746" spans="68:68" customFormat="1">
      <c r="BP466746" s="90"/>
    </row>
    <row r="466747" spans="68:68" customFormat="1">
      <c r="BP466747" s="90"/>
    </row>
    <row r="466748" spans="68:68" customFormat="1">
      <c r="BP466748" s="90"/>
    </row>
    <row r="466749" spans="68:68" customFormat="1">
      <c r="BP466749" s="90"/>
    </row>
    <row r="466750" spans="68:68" customFormat="1">
      <c r="BP466750" s="90"/>
    </row>
    <row r="466751" spans="68:68" customFormat="1">
      <c r="BP466751" s="90"/>
    </row>
    <row r="466752" spans="68:68" customFormat="1">
      <c r="BP466752" s="90"/>
    </row>
    <row r="466753" spans="68:68" customFormat="1">
      <c r="BP466753" s="90"/>
    </row>
    <row r="466754" spans="68:68" customFormat="1">
      <c r="BP466754" s="90"/>
    </row>
    <row r="466755" spans="68:68" customFormat="1">
      <c r="BP466755" s="90"/>
    </row>
    <row r="466756" spans="68:68" customFormat="1">
      <c r="BP466756" s="90"/>
    </row>
    <row r="466757" spans="68:68" customFormat="1">
      <c r="BP466757" s="90"/>
    </row>
    <row r="466758" spans="68:68" customFormat="1">
      <c r="BP466758" s="90"/>
    </row>
    <row r="466759" spans="68:68" customFormat="1">
      <c r="BP466759" s="90"/>
    </row>
    <row r="466760" spans="68:68" customFormat="1">
      <c r="BP466760" s="90"/>
    </row>
    <row r="466761" spans="68:68" customFormat="1">
      <c r="BP466761" s="90"/>
    </row>
    <row r="466762" spans="68:68" customFormat="1">
      <c r="BP466762" s="90"/>
    </row>
    <row r="466763" spans="68:68" customFormat="1">
      <c r="BP466763" s="90"/>
    </row>
    <row r="466764" spans="68:68" customFormat="1">
      <c r="BP466764" s="90"/>
    </row>
    <row r="466765" spans="68:68" customFormat="1">
      <c r="BP466765" s="90"/>
    </row>
    <row r="466766" spans="68:68" customFormat="1">
      <c r="BP466766" s="90"/>
    </row>
    <row r="466767" spans="68:68" customFormat="1">
      <c r="BP466767" s="90"/>
    </row>
    <row r="466768" spans="68:68" customFormat="1">
      <c r="BP466768" s="90"/>
    </row>
    <row r="466769" spans="68:68" customFormat="1">
      <c r="BP466769" s="90"/>
    </row>
    <row r="466770" spans="68:68" customFormat="1">
      <c r="BP466770" s="90"/>
    </row>
    <row r="466771" spans="68:68" customFormat="1">
      <c r="BP466771" s="90"/>
    </row>
    <row r="466772" spans="68:68" customFormat="1">
      <c r="BP466772" s="90"/>
    </row>
    <row r="466773" spans="68:68" customFormat="1">
      <c r="BP466773" s="90"/>
    </row>
    <row r="466774" spans="68:68" customFormat="1">
      <c r="BP466774" s="90"/>
    </row>
    <row r="466775" spans="68:68" customFormat="1">
      <c r="BP466775" s="90"/>
    </row>
    <row r="466776" spans="68:68" customFormat="1">
      <c r="BP466776" s="90"/>
    </row>
    <row r="466777" spans="68:68" customFormat="1">
      <c r="BP466777" s="90"/>
    </row>
    <row r="466778" spans="68:68" customFormat="1">
      <c r="BP466778" s="90"/>
    </row>
    <row r="466779" spans="68:68" customFormat="1">
      <c r="BP466779" s="90"/>
    </row>
    <row r="466780" spans="68:68" customFormat="1">
      <c r="BP466780" s="90"/>
    </row>
    <row r="466781" spans="68:68" customFormat="1">
      <c r="BP466781" s="90"/>
    </row>
    <row r="466782" spans="68:68" customFormat="1">
      <c r="BP466782" s="90"/>
    </row>
    <row r="466783" spans="68:68" customFormat="1">
      <c r="BP466783" s="90"/>
    </row>
    <row r="466784" spans="68:68" customFormat="1">
      <c r="BP466784" s="90"/>
    </row>
    <row r="466785" spans="68:68" customFormat="1">
      <c r="BP466785" s="90"/>
    </row>
    <row r="466786" spans="68:68" customFormat="1">
      <c r="BP466786" s="90"/>
    </row>
    <row r="466787" spans="68:68" customFormat="1">
      <c r="BP466787" s="90"/>
    </row>
    <row r="466788" spans="68:68" customFormat="1">
      <c r="BP466788" s="90"/>
    </row>
    <row r="466789" spans="68:68" customFormat="1">
      <c r="BP466789" s="90"/>
    </row>
    <row r="466790" spans="68:68" customFormat="1">
      <c r="BP466790" s="90"/>
    </row>
    <row r="466791" spans="68:68" customFormat="1">
      <c r="BP466791" s="90"/>
    </row>
    <row r="466792" spans="68:68" customFormat="1">
      <c r="BP466792" s="90"/>
    </row>
    <row r="466793" spans="68:68" customFormat="1">
      <c r="BP466793" s="90"/>
    </row>
    <row r="466794" spans="68:68" customFormat="1">
      <c r="BP466794" s="90"/>
    </row>
    <row r="466795" spans="68:68" customFormat="1">
      <c r="BP466795" s="90"/>
    </row>
    <row r="466796" spans="68:68" customFormat="1">
      <c r="BP466796" s="90"/>
    </row>
    <row r="466797" spans="68:68" customFormat="1">
      <c r="BP466797" s="90"/>
    </row>
    <row r="466798" spans="68:68" customFormat="1">
      <c r="BP466798" s="90"/>
    </row>
    <row r="466799" spans="68:68" customFormat="1">
      <c r="BP466799" s="90"/>
    </row>
    <row r="466800" spans="68:68" customFormat="1">
      <c r="BP466800" s="90"/>
    </row>
    <row r="466801" spans="68:68" customFormat="1">
      <c r="BP466801" s="90"/>
    </row>
    <row r="466802" spans="68:68" customFormat="1">
      <c r="BP466802" s="90"/>
    </row>
    <row r="466803" spans="68:68" customFormat="1">
      <c r="BP466803" s="90"/>
    </row>
    <row r="466804" spans="68:68" customFormat="1">
      <c r="BP466804" s="90"/>
    </row>
    <row r="466805" spans="68:68" customFormat="1">
      <c r="BP466805" s="90"/>
    </row>
    <row r="466806" spans="68:68" customFormat="1">
      <c r="BP466806" s="90"/>
    </row>
    <row r="466807" spans="68:68" customFormat="1">
      <c r="BP466807" s="90"/>
    </row>
    <row r="466808" spans="68:68" customFormat="1">
      <c r="BP466808" s="90"/>
    </row>
    <row r="466809" spans="68:68" customFormat="1">
      <c r="BP466809" s="90"/>
    </row>
    <row r="466810" spans="68:68" customFormat="1">
      <c r="BP466810" s="90"/>
    </row>
    <row r="466811" spans="68:68" customFormat="1">
      <c r="BP466811" s="90"/>
    </row>
    <row r="466812" spans="68:68" customFormat="1">
      <c r="BP466812" s="90"/>
    </row>
    <row r="466813" spans="68:68" customFormat="1">
      <c r="BP466813" s="90"/>
    </row>
    <row r="466814" spans="68:68" customFormat="1">
      <c r="BP466814" s="90"/>
    </row>
    <row r="466815" spans="68:68" customFormat="1">
      <c r="BP466815" s="90"/>
    </row>
    <row r="466816" spans="68:68" customFormat="1">
      <c r="BP466816" s="90"/>
    </row>
    <row r="466817" spans="68:68" customFormat="1">
      <c r="BP466817" s="90"/>
    </row>
    <row r="466818" spans="68:68" customFormat="1">
      <c r="BP466818" s="90"/>
    </row>
    <row r="466819" spans="68:68" customFormat="1">
      <c r="BP466819" s="90"/>
    </row>
    <row r="466820" spans="68:68" customFormat="1">
      <c r="BP466820" s="90"/>
    </row>
    <row r="466821" spans="68:68" customFormat="1">
      <c r="BP466821" s="90"/>
    </row>
    <row r="466822" spans="68:68" customFormat="1">
      <c r="BP466822" s="90"/>
    </row>
    <row r="466823" spans="68:68" customFormat="1">
      <c r="BP466823" s="90"/>
    </row>
    <row r="466824" spans="68:68" customFormat="1">
      <c r="BP466824" s="90"/>
    </row>
    <row r="466825" spans="68:68" customFormat="1">
      <c r="BP466825" s="90"/>
    </row>
    <row r="466826" spans="68:68" customFormat="1">
      <c r="BP466826" s="90"/>
    </row>
    <row r="466827" spans="68:68" customFormat="1">
      <c r="BP466827" s="90"/>
    </row>
    <row r="466828" spans="68:68" customFormat="1">
      <c r="BP466828" s="90"/>
    </row>
    <row r="466829" spans="68:68" customFormat="1">
      <c r="BP466829" s="90"/>
    </row>
    <row r="466830" spans="68:68" customFormat="1">
      <c r="BP466830" s="90"/>
    </row>
    <row r="466831" spans="68:68" customFormat="1">
      <c r="BP466831" s="90"/>
    </row>
    <row r="466832" spans="68:68" customFormat="1">
      <c r="BP466832" s="90"/>
    </row>
    <row r="466833" spans="68:68" customFormat="1">
      <c r="BP466833" s="90"/>
    </row>
    <row r="466834" spans="68:68" customFormat="1">
      <c r="BP466834" s="90"/>
    </row>
    <row r="466835" spans="68:68" customFormat="1">
      <c r="BP466835" s="90"/>
    </row>
    <row r="466836" spans="68:68" customFormat="1">
      <c r="BP466836" s="90"/>
    </row>
    <row r="466837" spans="68:68" customFormat="1">
      <c r="BP466837" s="90"/>
    </row>
    <row r="466838" spans="68:68" customFormat="1">
      <c r="BP466838" s="90"/>
    </row>
    <row r="466839" spans="68:68" customFormat="1">
      <c r="BP466839" s="90"/>
    </row>
    <row r="466840" spans="68:68" customFormat="1">
      <c r="BP466840" s="90"/>
    </row>
    <row r="466841" spans="68:68" customFormat="1">
      <c r="BP466841" s="90"/>
    </row>
    <row r="466842" spans="68:68" customFormat="1">
      <c r="BP466842" s="90"/>
    </row>
    <row r="466843" spans="68:68" customFormat="1">
      <c r="BP466843" s="90"/>
    </row>
    <row r="466844" spans="68:68" customFormat="1">
      <c r="BP466844" s="90"/>
    </row>
    <row r="466845" spans="68:68" customFormat="1">
      <c r="BP466845" s="90"/>
    </row>
    <row r="466846" spans="68:68" customFormat="1">
      <c r="BP466846" s="90"/>
    </row>
    <row r="466847" spans="68:68" customFormat="1">
      <c r="BP466847" s="90"/>
    </row>
    <row r="466848" spans="68:68" customFormat="1">
      <c r="BP466848" s="90"/>
    </row>
    <row r="466849" spans="68:68" customFormat="1">
      <c r="BP466849" s="90"/>
    </row>
    <row r="466850" spans="68:68" customFormat="1">
      <c r="BP466850" s="90"/>
    </row>
    <row r="466851" spans="68:68" customFormat="1">
      <c r="BP466851" s="90"/>
    </row>
    <row r="466852" spans="68:68" customFormat="1">
      <c r="BP466852" s="90"/>
    </row>
    <row r="466853" spans="68:68" customFormat="1">
      <c r="BP466853" s="90"/>
    </row>
    <row r="466854" spans="68:68" customFormat="1">
      <c r="BP466854" s="90"/>
    </row>
    <row r="466855" spans="68:68" customFormat="1">
      <c r="BP466855" s="90"/>
    </row>
    <row r="466856" spans="68:68" customFormat="1">
      <c r="BP466856" s="90"/>
    </row>
    <row r="466857" spans="68:68" customFormat="1">
      <c r="BP466857" s="90"/>
    </row>
    <row r="466858" spans="68:68" customFormat="1">
      <c r="BP466858" s="90"/>
    </row>
    <row r="466859" spans="68:68" customFormat="1">
      <c r="BP466859" s="90"/>
    </row>
    <row r="466860" spans="68:68" customFormat="1">
      <c r="BP466860" s="90"/>
    </row>
    <row r="466861" spans="68:68" customFormat="1">
      <c r="BP466861" s="90"/>
    </row>
    <row r="466862" spans="68:68" customFormat="1">
      <c r="BP466862" s="90"/>
    </row>
    <row r="466863" spans="68:68" customFormat="1">
      <c r="BP466863" s="90"/>
    </row>
    <row r="466864" spans="68:68" customFormat="1">
      <c r="BP466864" s="90"/>
    </row>
    <row r="466865" spans="68:68" customFormat="1">
      <c r="BP466865" s="90"/>
    </row>
    <row r="466866" spans="68:68" customFormat="1">
      <c r="BP466866" s="90"/>
    </row>
    <row r="466867" spans="68:68" customFormat="1">
      <c r="BP466867" s="90"/>
    </row>
    <row r="466868" spans="68:68" customFormat="1">
      <c r="BP466868" s="90"/>
    </row>
    <row r="466869" spans="68:68" customFormat="1">
      <c r="BP466869" s="90"/>
    </row>
    <row r="466870" spans="68:68" customFormat="1">
      <c r="BP466870" s="90"/>
    </row>
    <row r="466871" spans="68:68" customFormat="1">
      <c r="BP466871" s="90"/>
    </row>
    <row r="466872" spans="68:68" customFormat="1">
      <c r="BP466872" s="90"/>
    </row>
    <row r="466873" spans="68:68" customFormat="1">
      <c r="BP466873" s="90"/>
    </row>
    <row r="466874" spans="68:68" customFormat="1">
      <c r="BP466874" s="90"/>
    </row>
    <row r="466875" spans="68:68" customFormat="1">
      <c r="BP466875" s="90"/>
    </row>
    <row r="466876" spans="68:68" customFormat="1">
      <c r="BP466876" s="90"/>
    </row>
    <row r="466877" spans="68:68" customFormat="1">
      <c r="BP466877" s="90"/>
    </row>
    <row r="466878" spans="68:68" customFormat="1">
      <c r="BP466878" s="90"/>
    </row>
    <row r="466879" spans="68:68" customFormat="1">
      <c r="BP466879" s="90"/>
    </row>
    <row r="466880" spans="68:68" customFormat="1">
      <c r="BP466880" s="90"/>
    </row>
    <row r="466881" spans="68:68" customFormat="1">
      <c r="BP466881" s="90"/>
    </row>
    <row r="466882" spans="68:68" customFormat="1">
      <c r="BP466882" s="90"/>
    </row>
    <row r="466883" spans="68:68" customFormat="1">
      <c r="BP466883" s="90"/>
    </row>
    <row r="466884" spans="68:68" customFormat="1">
      <c r="BP466884" s="90"/>
    </row>
    <row r="466885" spans="68:68" customFormat="1">
      <c r="BP466885" s="90"/>
    </row>
    <row r="466886" spans="68:68" customFormat="1">
      <c r="BP466886" s="90"/>
    </row>
    <row r="466887" spans="68:68" customFormat="1">
      <c r="BP466887" s="90"/>
    </row>
    <row r="466888" spans="68:68" customFormat="1">
      <c r="BP466888" s="90"/>
    </row>
    <row r="466889" spans="68:68" customFormat="1">
      <c r="BP466889" s="90"/>
    </row>
    <row r="466890" spans="68:68" customFormat="1">
      <c r="BP466890" s="90"/>
    </row>
    <row r="466891" spans="68:68" customFormat="1">
      <c r="BP466891" s="90"/>
    </row>
    <row r="466892" spans="68:68" customFormat="1">
      <c r="BP466892" s="90"/>
    </row>
    <row r="466893" spans="68:68" customFormat="1">
      <c r="BP466893" s="90"/>
    </row>
    <row r="466894" spans="68:68" customFormat="1">
      <c r="BP466894" s="90"/>
    </row>
    <row r="466895" spans="68:68" customFormat="1">
      <c r="BP466895" s="90"/>
    </row>
    <row r="466896" spans="68:68" customFormat="1">
      <c r="BP466896" s="90"/>
    </row>
    <row r="466897" spans="68:68" customFormat="1">
      <c r="BP466897" s="90"/>
    </row>
    <row r="466898" spans="68:68" customFormat="1">
      <c r="BP466898" s="90"/>
    </row>
    <row r="466899" spans="68:68" customFormat="1">
      <c r="BP466899" s="90"/>
    </row>
    <row r="466900" spans="68:68" customFormat="1">
      <c r="BP466900" s="90"/>
    </row>
    <row r="466901" spans="68:68" customFormat="1">
      <c r="BP466901" s="90"/>
    </row>
    <row r="466902" spans="68:68" customFormat="1">
      <c r="BP466902" s="90"/>
    </row>
    <row r="466903" spans="68:68" customFormat="1">
      <c r="BP466903" s="90"/>
    </row>
    <row r="466904" spans="68:68" customFormat="1">
      <c r="BP466904" s="90"/>
    </row>
    <row r="466905" spans="68:68" customFormat="1">
      <c r="BP466905" s="90"/>
    </row>
    <row r="466906" spans="68:68" customFormat="1">
      <c r="BP466906" s="90"/>
    </row>
    <row r="466907" spans="68:68" customFormat="1">
      <c r="BP466907" s="90"/>
    </row>
    <row r="466908" spans="68:68" customFormat="1">
      <c r="BP466908" s="90"/>
    </row>
    <row r="466909" spans="68:68" customFormat="1">
      <c r="BP466909" s="90"/>
    </row>
    <row r="466910" spans="68:68" customFormat="1">
      <c r="BP466910" s="90"/>
    </row>
    <row r="466911" spans="68:68" customFormat="1">
      <c r="BP466911" s="90"/>
    </row>
    <row r="466912" spans="68:68" customFormat="1">
      <c r="BP466912" s="90"/>
    </row>
    <row r="466913" spans="68:68" customFormat="1">
      <c r="BP466913" s="90"/>
    </row>
    <row r="466914" spans="68:68" customFormat="1">
      <c r="BP466914" s="90"/>
    </row>
    <row r="466915" spans="68:68" customFormat="1">
      <c r="BP466915" s="90"/>
    </row>
    <row r="466916" spans="68:68" customFormat="1">
      <c r="BP466916" s="90"/>
    </row>
    <row r="466917" spans="68:68" customFormat="1">
      <c r="BP466917" s="90"/>
    </row>
    <row r="466918" spans="68:68" customFormat="1">
      <c r="BP466918" s="90"/>
    </row>
    <row r="466919" spans="68:68" customFormat="1">
      <c r="BP466919" s="90"/>
    </row>
    <row r="466920" spans="68:68" customFormat="1">
      <c r="BP466920" s="90"/>
    </row>
    <row r="466921" spans="68:68" customFormat="1">
      <c r="BP466921" s="90"/>
    </row>
    <row r="466922" spans="68:68" customFormat="1">
      <c r="BP466922" s="90"/>
    </row>
    <row r="466923" spans="68:68" customFormat="1">
      <c r="BP466923" s="90"/>
    </row>
    <row r="466924" spans="68:68" customFormat="1">
      <c r="BP466924" s="90"/>
    </row>
    <row r="466925" spans="68:68" customFormat="1">
      <c r="BP466925" s="90"/>
    </row>
    <row r="466926" spans="68:68" customFormat="1">
      <c r="BP466926" s="90"/>
    </row>
    <row r="466927" spans="68:68" customFormat="1">
      <c r="BP466927" s="90"/>
    </row>
    <row r="466928" spans="68:68" customFormat="1">
      <c r="BP466928" s="90"/>
    </row>
    <row r="466929" spans="68:68" customFormat="1">
      <c r="BP466929" s="90"/>
    </row>
    <row r="466930" spans="68:68" customFormat="1">
      <c r="BP466930" s="90"/>
    </row>
    <row r="466931" spans="68:68" customFormat="1">
      <c r="BP466931" s="90"/>
    </row>
    <row r="466932" spans="68:68" customFormat="1">
      <c r="BP466932" s="90"/>
    </row>
    <row r="466933" spans="68:68" customFormat="1">
      <c r="BP466933" s="90"/>
    </row>
    <row r="466934" spans="68:68" customFormat="1">
      <c r="BP466934" s="90"/>
    </row>
    <row r="466935" spans="68:68" customFormat="1">
      <c r="BP466935" s="90"/>
    </row>
    <row r="466936" spans="68:68" customFormat="1">
      <c r="BP466936" s="90"/>
    </row>
    <row r="466937" spans="68:68" customFormat="1">
      <c r="BP466937" s="90"/>
    </row>
    <row r="466938" spans="68:68" customFormat="1">
      <c r="BP466938" s="90"/>
    </row>
    <row r="466939" spans="68:68" customFormat="1">
      <c r="BP466939" s="90"/>
    </row>
    <row r="466940" spans="68:68" customFormat="1">
      <c r="BP466940" s="90"/>
    </row>
    <row r="466941" spans="68:68" customFormat="1">
      <c r="BP466941" s="90"/>
    </row>
    <row r="466942" spans="68:68" customFormat="1">
      <c r="BP466942" s="90"/>
    </row>
    <row r="466943" spans="68:68" customFormat="1">
      <c r="BP466943" s="90"/>
    </row>
    <row r="466944" spans="68:68" customFormat="1">
      <c r="BP466944" s="90"/>
    </row>
    <row r="466945" spans="68:68" customFormat="1">
      <c r="BP466945" s="90"/>
    </row>
    <row r="466946" spans="68:68" customFormat="1">
      <c r="BP466946" s="90"/>
    </row>
    <row r="466947" spans="68:68" customFormat="1">
      <c r="BP466947" s="90"/>
    </row>
    <row r="466948" spans="68:68" customFormat="1">
      <c r="BP466948" s="90"/>
    </row>
    <row r="466949" spans="68:68" customFormat="1">
      <c r="BP466949" s="90"/>
    </row>
    <row r="466950" spans="68:68" customFormat="1">
      <c r="BP466950" s="90"/>
    </row>
    <row r="466951" spans="68:68" customFormat="1">
      <c r="BP466951" s="90"/>
    </row>
    <row r="466952" spans="68:68" customFormat="1">
      <c r="BP466952" s="90"/>
    </row>
    <row r="466953" spans="68:68" customFormat="1">
      <c r="BP466953" s="90"/>
    </row>
    <row r="466954" spans="68:68" customFormat="1">
      <c r="BP466954" s="90"/>
    </row>
    <row r="466955" spans="68:68" customFormat="1">
      <c r="BP466955" s="90"/>
    </row>
    <row r="466956" spans="68:68" customFormat="1">
      <c r="BP466956" s="90"/>
    </row>
    <row r="466957" spans="68:68" customFormat="1">
      <c r="BP466957" s="90"/>
    </row>
    <row r="466958" spans="68:68" customFormat="1">
      <c r="BP466958" s="90"/>
    </row>
    <row r="466959" spans="68:68" customFormat="1">
      <c r="BP466959" s="90"/>
    </row>
    <row r="466960" spans="68:68" customFormat="1">
      <c r="BP466960" s="90"/>
    </row>
    <row r="466961" spans="68:68" customFormat="1">
      <c r="BP466961" s="90"/>
    </row>
    <row r="466962" spans="68:68" customFormat="1">
      <c r="BP466962" s="90"/>
    </row>
    <row r="466963" spans="68:68" customFormat="1">
      <c r="BP466963" s="90"/>
    </row>
    <row r="466964" spans="68:68" customFormat="1">
      <c r="BP466964" s="90"/>
    </row>
    <row r="466965" spans="68:68" customFormat="1">
      <c r="BP466965" s="90"/>
    </row>
    <row r="466966" spans="68:68" customFormat="1">
      <c r="BP466966" s="90"/>
    </row>
    <row r="466967" spans="68:68" customFormat="1">
      <c r="BP466967" s="90"/>
    </row>
    <row r="466968" spans="68:68" customFormat="1">
      <c r="BP466968" s="90"/>
    </row>
    <row r="466969" spans="68:68" customFormat="1">
      <c r="BP466969" s="90"/>
    </row>
    <row r="466970" spans="68:68" customFormat="1">
      <c r="BP466970" s="90"/>
    </row>
    <row r="466971" spans="68:68" customFormat="1">
      <c r="BP466971" s="90"/>
    </row>
    <row r="466972" spans="68:68" customFormat="1">
      <c r="BP466972" s="90"/>
    </row>
    <row r="466973" spans="68:68" customFormat="1">
      <c r="BP466973" s="90"/>
    </row>
    <row r="466974" spans="68:68" customFormat="1">
      <c r="BP466974" s="90"/>
    </row>
    <row r="466975" spans="68:68" customFormat="1">
      <c r="BP466975" s="90"/>
    </row>
    <row r="466976" spans="68:68" customFormat="1">
      <c r="BP466976" s="90"/>
    </row>
    <row r="466977" spans="68:68" customFormat="1">
      <c r="BP466977" s="90"/>
    </row>
    <row r="466978" spans="68:68" customFormat="1">
      <c r="BP466978" s="90"/>
    </row>
    <row r="466979" spans="68:68" customFormat="1">
      <c r="BP466979" s="90"/>
    </row>
    <row r="466980" spans="68:68" customFormat="1">
      <c r="BP466980" s="90"/>
    </row>
    <row r="466981" spans="68:68" customFormat="1">
      <c r="BP466981" s="90"/>
    </row>
    <row r="466982" spans="68:68" customFormat="1">
      <c r="BP466982" s="90"/>
    </row>
    <row r="466983" spans="68:68" customFormat="1">
      <c r="BP466983" s="90"/>
    </row>
    <row r="466984" spans="68:68" customFormat="1">
      <c r="BP466984" s="90"/>
    </row>
    <row r="466985" spans="68:68" customFormat="1">
      <c r="BP466985" s="90"/>
    </row>
    <row r="466986" spans="68:68" customFormat="1">
      <c r="BP466986" s="90"/>
    </row>
    <row r="466987" spans="68:68" customFormat="1">
      <c r="BP466987" s="90"/>
    </row>
    <row r="466988" spans="68:68" customFormat="1">
      <c r="BP466988" s="90"/>
    </row>
    <row r="466989" spans="68:68" customFormat="1">
      <c r="BP466989" s="90"/>
    </row>
    <row r="466990" spans="68:68" customFormat="1">
      <c r="BP466990" s="90"/>
    </row>
    <row r="466991" spans="68:68" customFormat="1">
      <c r="BP466991" s="90"/>
    </row>
    <row r="466992" spans="68:68" customFormat="1">
      <c r="BP466992" s="90"/>
    </row>
    <row r="466993" spans="68:68" customFormat="1">
      <c r="BP466993" s="90"/>
    </row>
    <row r="466994" spans="68:68" customFormat="1">
      <c r="BP466994" s="90"/>
    </row>
    <row r="466995" spans="68:68" customFormat="1">
      <c r="BP466995" s="90"/>
    </row>
    <row r="466996" spans="68:68" customFormat="1">
      <c r="BP466996" s="90"/>
    </row>
    <row r="466997" spans="68:68" customFormat="1">
      <c r="BP466997" s="90"/>
    </row>
    <row r="466998" spans="68:68" customFormat="1">
      <c r="BP466998" s="90"/>
    </row>
    <row r="466999" spans="68:68" customFormat="1">
      <c r="BP466999" s="90"/>
    </row>
    <row r="467000" spans="68:68" customFormat="1">
      <c r="BP467000" s="90"/>
    </row>
    <row r="467001" spans="68:68" customFormat="1">
      <c r="BP467001" s="90"/>
    </row>
    <row r="467002" spans="68:68" customFormat="1">
      <c r="BP467002" s="90"/>
    </row>
    <row r="467003" spans="68:68" customFormat="1">
      <c r="BP467003" s="90"/>
    </row>
    <row r="467004" spans="68:68" customFormat="1">
      <c r="BP467004" s="90"/>
    </row>
    <row r="467005" spans="68:68" customFormat="1">
      <c r="BP467005" s="90"/>
    </row>
    <row r="467006" spans="68:68" customFormat="1">
      <c r="BP467006" s="90"/>
    </row>
    <row r="467007" spans="68:68" customFormat="1">
      <c r="BP467007" s="90"/>
    </row>
    <row r="467008" spans="68:68" customFormat="1">
      <c r="BP467008" s="90"/>
    </row>
    <row r="467009" spans="68:68" customFormat="1">
      <c r="BP467009" s="90"/>
    </row>
    <row r="467010" spans="68:68" customFormat="1">
      <c r="BP467010" s="90"/>
    </row>
    <row r="467011" spans="68:68" customFormat="1">
      <c r="BP467011" s="90"/>
    </row>
    <row r="467012" spans="68:68" customFormat="1">
      <c r="BP467012" s="90"/>
    </row>
    <row r="467013" spans="68:68" customFormat="1">
      <c r="BP467013" s="90"/>
    </row>
    <row r="467014" spans="68:68" customFormat="1">
      <c r="BP467014" s="90"/>
    </row>
    <row r="467015" spans="68:68" customFormat="1">
      <c r="BP467015" s="90"/>
    </row>
    <row r="467016" spans="68:68" customFormat="1">
      <c r="BP467016" s="90"/>
    </row>
    <row r="467017" spans="68:68" customFormat="1">
      <c r="BP467017" s="90"/>
    </row>
    <row r="467018" spans="68:68" customFormat="1">
      <c r="BP467018" s="90"/>
    </row>
    <row r="467019" spans="68:68" customFormat="1">
      <c r="BP467019" s="90"/>
    </row>
    <row r="467020" spans="68:68" customFormat="1">
      <c r="BP467020" s="90"/>
    </row>
    <row r="467021" spans="68:68" customFormat="1">
      <c r="BP467021" s="90"/>
    </row>
    <row r="467022" spans="68:68" customFormat="1">
      <c r="BP467022" s="90"/>
    </row>
    <row r="467023" spans="68:68" customFormat="1">
      <c r="BP467023" s="90"/>
    </row>
    <row r="467024" spans="68:68" customFormat="1">
      <c r="BP467024" s="90"/>
    </row>
    <row r="467025" spans="68:68" customFormat="1">
      <c r="BP467025" s="90"/>
    </row>
    <row r="467026" spans="68:68" customFormat="1">
      <c r="BP467026" s="90"/>
    </row>
    <row r="467027" spans="68:68" customFormat="1">
      <c r="BP467027" s="90"/>
    </row>
    <row r="467028" spans="68:68" customFormat="1">
      <c r="BP467028" s="90"/>
    </row>
    <row r="467029" spans="68:68" customFormat="1">
      <c r="BP467029" s="90"/>
    </row>
    <row r="467030" spans="68:68" customFormat="1">
      <c r="BP467030" s="90"/>
    </row>
    <row r="467031" spans="68:68" customFormat="1">
      <c r="BP467031" s="90"/>
    </row>
    <row r="467032" spans="68:68" customFormat="1">
      <c r="BP467032" s="90"/>
    </row>
    <row r="467033" spans="68:68" customFormat="1">
      <c r="BP467033" s="90"/>
    </row>
    <row r="467034" spans="68:68" customFormat="1">
      <c r="BP467034" s="90"/>
    </row>
    <row r="467035" spans="68:68" customFormat="1">
      <c r="BP467035" s="90"/>
    </row>
    <row r="467036" spans="68:68" customFormat="1">
      <c r="BP467036" s="90"/>
    </row>
    <row r="467037" spans="68:68" customFormat="1">
      <c r="BP467037" s="90"/>
    </row>
    <row r="467038" spans="68:68" customFormat="1">
      <c r="BP467038" s="90"/>
    </row>
    <row r="467039" spans="68:68" customFormat="1">
      <c r="BP467039" s="90"/>
    </row>
    <row r="467040" spans="68:68" customFormat="1">
      <c r="BP467040" s="90"/>
    </row>
    <row r="467041" spans="68:68" customFormat="1">
      <c r="BP467041" s="90"/>
    </row>
    <row r="467042" spans="68:68" customFormat="1">
      <c r="BP467042" s="90"/>
    </row>
    <row r="467043" spans="68:68" customFormat="1">
      <c r="BP467043" s="90"/>
    </row>
    <row r="467044" spans="68:68" customFormat="1">
      <c r="BP467044" s="90"/>
    </row>
    <row r="467045" spans="68:68" customFormat="1">
      <c r="BP467045" s="90"/>
    </row>
    <row r="467046" spans="68:68" customFormat="1">
      <c r="BP467046" s="90"/>
    </row>
    <row r="467047" spans="68:68" customFormat="1">
      <c r="BP467047" s="90"/>
    </row>
    <row r="467048" spans="68:68" customFormat="1">
      <c r="BP467048" s="90"/>
    </row>
    <row r="467049" spans="68:68" customFormat="1">
      <c r="BP467049" s="90"/>
    </row>
    <row r="467050" spans="68:68" customFormat="1">
      <c r="BP467050" s="90"/>
    </row>
    <row r="467051" spans="68:68" customFormat="1">
      <c r="BP467051" s="90"/>
    </row>
    <row r="467052" spans="68:68" customFormat="1">
      <c r="BP467052" s="90"/>
    </row>
    <row r="467053" spans="68:68" customFormat="1">
      <c r="BP467053" s="90"/>
    </row>
    <row r="467054" spans="68:68" customFormat="1">
      <c r="BP467054" s="90"/>
    </row>
    <row r="467055" spans="68:68" customFormat="1">
      <c r="BP467055" s="90"/>
    </row>
    <row r="467056" spans="68:68" customFormat="1">
      <c r="BP467056" s="90"/>
    </row>
    <row r="467057" spans="68:68" customFormat="1">
      <c r="BP467057" s="90"/>
    </row>
    <row r="467058" spans="68:68" customFormat="1">
      <c r="BP467058" s="90"/>
    </row>
    <row r="467059" spans="68:68" customFormat="1">
      <c r="BP467059" s="90"/>
    </row>
    <row r="467060" spans="68:68" customFormat="1">
      <c r="BP467060" s="90"/>
    </row>
    <row r="467061" spans="68:68" customFormat="1">
      <c r="BP467061" s="90"/>
    </row>
    <row r="467062" spans="68:68" customFormat="1">
      <c r="BP467062" s="90"/>
    </row>
    <row r="467063" spans="68:68" customFormat="1">
      <c r="BP467063" s="90"/>
    </row>
    <row r="467064" spans="68:68" customFormat="1">
      <c r="BP467064" s="90"/>
    </row>
    <row r="467065" spans="68:68" customFormat="1">
      <c r="BP467065" s="90"/>
    </row>
    <row r="467066" spans="68:68" customFormat="1">
      <c r="BP467066" s="90"/>
    </row>
    <row r="467067" spans="68:68" customFormat="1">
      <c r="BP467067" s="90"/>
    </row>
    <row r="467068" spans="68:68" customFormat="1">
      <c r="BP467068" s="90"/>
    </row>
    <row r="467069" spans="68:68" customFormat="1">
      <c r="BP467069" s="90"/>
    </row>
    <row r="467070" spans="68:68" customFormat="1">
      <c r="BP467070" s="90"/>
    </row>
    <row r="467071" spans="68:68" customFormat="1">
      <c r="BP467071" s="90"/>
    </row>
    <row r="467072" spans="68:68" customFormat="1">
      <c r="BP467072" s="90"/>
    </row>
    <row r="467073" spans="68:68" customFormat="1">
      <c r="BP467073" s="90"/>
    </row>
    <row r="467074" spans="68:68" customFormat="1">
      <c r="BP467074" s="90"/>
    </row>
    <row r="467075" spans="68:68" customFormat="1">
      <c r="BP467075" s="90"/>
    </row>
    <row r="467076" spans="68:68" customFormat="1">
      <c r="BP467076" s="90"/>
    </row>
    <row r="467077" spans="68:68" customFormat="1">
      <c r="BP467077" s="90"/>
    </row>
    <row r="467078" spans="68:68" customFormat="1">
      <c r="BP467078" s="90"/>
    </row>
    <row r="467079" spans="68:68" customFormat="1">
      <c r="BP467079" s="90"/>
    </row>
    <row r="467080" spans="68:68" customFormat="1">
      <c r="BP467080" s="90"/>
    </row>
    <row r="467081" spans="68:68" customFormat="1">
      <c r="BP467081" s="90"/>
    </row>
    <row r="467082" spans="68:68" customFormat="1">
      <c r="BP467082" s="90"/>
    </row>
    <row r="467083" spans="68:68" customFormat="1">
      <c r="BP467083" s="90"/>
    </row>
    <row r="467084" spans="68:68" customFormat="1">
      <c r="BP467084" s="90"/>
    </row>
    <row r="467085" spans="68:68" customFormat="1">
      <c r="BP467085" s="90"/>
    </row>
    <row r="467086" spans="68:68" customFormat="1">
      <c r="BP467086" s="90"/>
    </row>
    <row r="467087" spans="68:68" customFormat="1">
      <c r="BP467087" s="90"/>
    </row>
    <row r="467088" spans="68:68" customFormat="1">
      <c r="BP467088" s="90"/>
    </row>
    <row r="467089" spans="68:68" customFormat="1">
      <c r="BP467089" s="90"/>
    </row>
    <row r="467090" spans="68:68" customFormat="1">
      <c r="BP467090" s="90"/>
    </row>
    <row r="467091" spans="68:68" customFormat="1">
      <c r="BP467091" s="90"/>
    </row>
    <row r="467092" spans="68:68" customFormat="1">
      <c r="BP467092" s="90"/>
    </row>
    <row r="467093" spans="68:68" customFormat="1">
      <c r="BP467093" s="90"/>
    </row>
    <row r="467094" spans="68:68" customFormat="1">
      <c r="BP467094" s="90"/>
    </row>
    <row r="467095" spans="68:68" customFormat="1">
      <c r="BP467095" s="90"/>
    </row>
    <row r="467096" spans="68:68" customFormat="1">
      <c r="BP467096" s="90"/>
    </row>
    <row r="467097" spans="68:68" customFormat="1">
      <c r="BP467097" s="90"/>
    </row>
    <row r="467098" spans="68:68" customFormat="1">
      <c r="BP467098" s="90"/>
    </row>
    <row r="467099" spans="68:68" customFormat="1">
      <c r="BP467099" s="90"/>
    </row>
    <row r="467100" spans="68:68" customFormat="1">
      <c r="BP467100" s="90"/>
    </row>
    <row r="467101" spans="68:68" customFormat="1">
      <c r="BP467101" s="90"/>
    </row>
    <row r="467102" spans="68:68" customFormat="1">
      <c r="BP467102" s="90"/>
    </row>
    <row r="467103" spans="68:68" customFormat="1">
      <c r="BP467103" s="90"/>
    </row>
    <row r="467104" spans="68:68" customFormat="1">
      <c r="BP467104" s="90"/>
    </row>
    <row r="467105" spans="68:68" customFormat="1">
      <c r="BP467105" s="90"/>
    </row>
    <row r="467106" spans="68:68" customFormat="1">
      <c r="BP467106" s="90"/>
    </row>
    <row r="467107" spans="68:68" customFormat="1">
      <c r="BP467107" s="90"/>
    </row>
    <row r="467108" spans="68:68" customFormat="1">
      <c r="BP467108" s="90"/>
    </row>
    <row r="467109" spans="68:68" customFormat="1">
      <c r="BP467109" s="90"/>
    </row>
    <row r="467110" spans="68:68" customFormat="1">
      <c r="BP467110" s="90"/>
    </row>
    <row r="467111" spans="68:68" customFormat="1">
      <c r="BP467111" s="90"/>
    </row>
    <row r="467112" spans="68:68" customFormat="1">
      <c r="BP467112" s="90"/>
    </row>
    <row r="467113" spans="68:68" customFormat="1">
      <c r="BP467113" s="90"/>
    </row>
    <row r="467114" spans="68:68" customFormat="1">
      <c r="BP467114" s="90"/>
    </row>
    <row r="467115" spans="68:68" customFormat="1">
      <c r="BP467115" s="90"/>
    </row>
    <row r="467116" spans="68:68" customFormat="1">
      <c r="BP467116" s="90"/>
    </row>
    <row r="467117" spans="68:68" customFormat="1">
      <c r="BP467117" s="90"/>
    </row>
    <row r="467118" spans="68:68" customFormat="1">
      <c r="BP467118" s="90"/>
    </row>
    <row r="467119" spans="68:68" customFormat="1">
      <c r="BP467119" s="90"/>
    </row>
    <row r="467120" spans="68:68" customFormat="1">
      <c r="BP467120" s="90"/>
    </row>
    <row r="467121" spans="68:68" customFormat="1">
      <c r="BP467121" s="90"/>
    </row>
    <row r="467122" spans="68:68" customFormat="1">
      <c r="BP467122" s="90"/>
    </row>
    <row r="467123" spans="68:68" customFormat="1">
      <c r="BP467123" s="90"/>
    </row>
    <row r="467124" spans="68:68" customFormat="1">
      <c r="BP467124" s="90"/>
    </row>
    <row r="467125" spans="68:68" customFormat="1">
      <c r="BP467125" s="90"/>
    </row>
    <row r="467126" spans="68:68" customFormat="1">
      <c r="BP467126" s="90"/>
    </row>
    <row r="467127" spans="68:68" customFormat="1">
      <c r="BP467127" s="90"/>
    </row>
    <row r="467128" spans="68:68" customFormat="1">
      <c r="BP467128" s="90"/>
    </row>
    <row r="467129" spans="68:68" customFormat="1">
      <c r="BP467129" s="90"/>
    </row>
    <row r="467130" spans="68:68" customFormat="1">
      <c r="BP467130" s="90"/>
    </row>
    <row r="467131" spans="68:68" customFormat="1">
      <c r="BP467131" s="90"/>
    </row>
    <row r="467132" spans="68:68" customFormat="1">
      <c r="BP467132" s="90"/>
    </row>
    <row r="467133" spans="68:68" customFormat="1">
      <c r="BP467133" s="90"/>
    </row>
    <row r="467134" spans="68:68" customFormat="1">
      <c r="BP467134" s="90"/>
    </row>
    <row r="467135" spans="68:68" customFormat="1">
      <c r="BP467135" s="90"/>
    </row>
    <row r="467136" spans="68:68" customFormat="1">
      <c r="BP467136" s="90"/>
    </row>
    <row r="467137" spans="68:68" customFormat="1">
      <c r="BP467137" s="90"/>
    </row>
    <row r="467138" spans="68:68" customFormat="1">
      <c r="BP467138" s="90"/>
    </row>
    <row r="467139" spans="68:68" customFormat="1">
      <c r="BP467139" s="90"/>
    </row>
    <row r="467140" spans="68:68" customFormat="1">
      <c r="BP467140" s="90"/>
    </row>
    <row r="467141" spans="68:68" customFormat="1">
      <c r="BP467141" s="90"/>
    </row>
    <row r="467142" spans="68:68" customFormat="1">
      <c r="BP467142" s="90"/>
    </row>
    <row r="467143" spans="68:68" customFormat="1">
      <c r="BP467143" s="90"/>
    </row>
    <row r="467144" spans="68:68" customFormat="1">
      <c r="BP467144" s="90"/>
    </row>
    <row r="467145" spans="68:68" customFormat="1">
      <c r="BP467145" s="90"/>
    </row>
    <row r="467146" spans="68:68" customFormat="1">
      <c r="BP467146" s="90"/>
    </row>
    <row r="467147" spans="68:68" customFormat="1">
      <c r="BP467147" s="90"/>
    </row>
    <row r="467148" spans="68:68" customFormat="1">
      <c r="BP467148" s="90"/>
    </row>
    <row r="467149" spans="68:68" customFormat="1">
      <c r="BP467149" s="90"/>
    </row>
    <row r="467150" spans="68:68" customFormat="1">
      <c r="BP467150" s="90"/>
    </row>
    <row r="467151" spans="68:68" customFormat="1">
      <c r="BP467151" s="90"/>
    </row>
    <row r="467152" spans="68:68" customFormat="1">
      <c r="BP467152" s="90"/>
    </row>
    <row r="467153" spans="68:68" customFormat="1">
      <c r="BP467153" s="90"/>
    </row>
    <row r="467154" spans="68:68" customFormat="1">
      <c r="BP467154" s="90"/>
    </row>
    <row r="467155" spans="68:68" customFormat="1">
      <c r="BP467155" s="90"/>
    </row>
    <row r="467156" spans="68:68" customFormat="1">
      <c r="BP467156" s="90"/>
    </row>
    <row r="467157" spans="68:68" customFormat="1">
      <c r="BP467157" s="90"/>
    </row>
    <row r="467158" spans="68:68" customFormat="1">
      <c r="BP467158" s="90"/>
    </row>
    <row r="467159" spans="68:68" customFormat="1">
      <c r="BP467159" s="90"/>
    </row>
    <row r="467160" spans="68:68" customFormat="1">
      <c r="BP467160" s="90"/>
    </row>
    <row r="467161" spans="68:68" customFormat="1">
      <c r="BP467161" s="90"/>
    </row>
    <row r="467162" spans="68:68" customFormat="1">
      <c r="BP467162" s="90"/>
    </row>
    <row r="467163" spans="68:68" customFormat="1">
      <c r="BP467163" s="90"/>
    </row>
    <row r="467164" spans="68:68" customFormat="1">
      <c r="BP467164" s="90"/>
    </row>
    <row r="467165" spans="68:68" customFormat="1">
      <c r="BP467165" s="90"/>
    </row>
    <row r="467166" spans="68:68" customFormat="1">
      <c r="BP467166" s="90"/>
    </row>
    <row r="467167" spans="68:68" customFormat="1">
      <c r="BP467167" s="90"/>
    </row>
    <row r="467168" spans="68:68" customFormat="1">
      <c r="BP467168" s="90"/>
    </row>
    <row r="467169" spans="68:68" customFormat="1">
      <c r="BP467169" s="90"/>
    </row>
    <row r="467170" spans="68:68" customFormat="1">
      <c r="BP467170" s="90"/>
    </row>
    <row r="467171" spans="68:68" customFormat="1">
      <c r="BP467171" s="90"/>
    </row>
    <row r="467172" spans="68:68" customFormat="1">
      <c r="BP467172" s="90"/>
    </row>
    <row r="467173" spans="68:68" customFormat="1">
      <c r="BP467173" s="90"/>
    </row>
    <row r="467174" spans="68:68" customFormat="1">
      <c r="BP467174" s="90"/>
    </row>
    <row r="467175" spans="68:68" customFormat="1">
      <c r="BP467175" s="90"/>
    </row>
    <row r="467176" spans="68:68" customFormat="1">
      <c r="BP467176" s="90"/>
    </row>
    <row r="467177" spans="68:68" customFormat="1">
      <c r="BP467177" s="90"/>
    </row>
    <row r="467178" spans="68:68" customFormat="1">
      <c r="BP467178" s="90"/>
    </row>
    <row r="467179" spans="68:68" customFormat="1">
      <c r="BP467179" s="90"/>
    </row>
    <row r="467180" spans="68:68" customFormat="1">
      <c r="BP467180" s="90"/>
    </row>
    <row r="467181" spans="68:68" customFormat="1">
      <c r="BP467181" s="90"/>
    </row>
    <row r="467182" spans="68:68" customFormat="1">
      <c r="BP467182" s="90"/>
    </row>
    <row r="467183" spans="68:68" customFormat="1">
      <c r="BP467183" s="90"/>
    </row>
    <row r="467184" spans="68:68" customFormat="1">
      <c r="BP467184" s="90"/>
    </row>
    <row r="467185" spans="68:68" customFormat="1">
      <c r="BP467185" s="90"/>
    </row>
    <row r="467186" spans="68:68" customFormat="1">
      <c r="BP467186" s="90"/>
    </row>
    <row r="467187" spans="68:68" customFormat="1">
      <c r="BP467187" s="90"/>
    </row>
    <row r="467188" spans="68:68" customFormat="1">
      <c r="BP467188" s="90"/>
    </row>
    <row r="467189" spans="68:68" customFormat="1">
      <c r="BP467189" s="90"/>
    </row>
    <row r="467190" spans="68:68" customFormat="1">
      <c r="BP467190" s="90"/>
    </row>
    <row r="467191" spans="68:68" customFormat="1">
      <c r="BP467191" s="90"/>
    </row>
    <row r="467192" spans="68:68" customFormat="1">
      <c r="BP467192" s="90"/>
    </row>
    <row r="467193" spans="68:68" customFormat="1">
      <c r="BP467193" s="90"/>
    </row>
    <row r="467194" spans="68:68" customFormat="1">
      <c r="BP467194" s="90"/>
    </row>
    <row r="467195" spans="68:68" customFormat="1">
      <c r="BP467195" s="90"/>
    </row>
    <row r="467196" spans="68:68" customFormat="1">
      <c r="BP467196" s="90"/>
    </row>
    <row r="467197" spans="68:68" customFormat="1">
      <c r="BP467197" s="90"/>
    </row>
    <row r="467198" spans="68:68" customFormat="1">
      <c r="BP467198" s="90"/>
    </row>
    <row r="467199" spans="68:68" customFormat="1">
      <c r="BP467199" s="90"/>
    </row>
    <row r="467200" spans="68:68" customFormat="1">
      <c r="BP467200" s="90"/>
    </row>
    <row r="467201" spans="68:68" customFormat="1">
      <c r="BP467201" s="90"/>
    </row>
    <row r="467202" spans="68:68" customFormat="1">
      <c r="BP467202" s="90"/>
    </row>
    <row r="467203" spans="68:68" customFormat="1">
      <c r="BP467203" s="90"/>
    </row>
    <row r="467204" spans="68:68" customFormat="1">
      <c r="BP467204" s="90"/>
    </row>
    <row r="467205" spans="68:68" customFormat="1">
      <c r="BP467205" s="90"/>
    </row>
    <row r="467206" spans="68:68" customFormat="1">
      <c r="BP467206" s="90"/>
    </row>
    <row r="467207" spans="68:68" customFormat="1">
      <c r="BP467207" s="90"/>
    </row>
    <row r="467208" spans="68:68" customFormat="1">
      <c r="BP467208" s="90"/>
    </row>
    <row r="467209" spans="68:68" customFormat="1">
      <c r="BP467209" s="90"/>
    </row>
    <row r="467210" spans="68:68" customFormat="1">
      <c r="BP467210" s="90"/>
    </row>
    <row r="467211" spans="68:68" customFormat="1">
      <c r="BP467211" s="90"/>
    </row>
    <row r="467212" spans="68:68" customFormat="1">
      <c r="BP467212" s="90"/>
    </row>
    <row r="467213" spans="68:68" customFormat="1">
      <c r="BP467213" s="90"/>
    </row>
    <row r="467214" spans="68:68" customFormat="1">
      <c r="BP467214" s="90"/>
    </row>
    <row r="467215" spans="68:68" customFormat="1">
      <c r="BP467215" s="90"/>
    </row>
    <row r="467216" spans="68:68" customFormat="1">
      <c r="BP467216" s="90"/>
    </row>
    <row r="467217" spans="68:68" customFormat="1">
      <c r="BP467217" s="90"/>
    </row>
    <row r="467218" spans="68:68" customFormat="1">
      <c r="BP467218" s="90"/>
    </row>
    <row r="467219" spans="68:68" customFormat="1">
      <c r="BP467219" s="90"/>
    </row>
    <row r="467220" spans="68:68" customFormat="1">
      <c r="BP467220" s="90"/>
    </row>
    <row r="467221" spans="68:68" customFormat="1">
      <c r="BP467221" s="90"/>
    </row>
    <row r="467222" spans="68:68" customFormat="1">
      <c r="BP467222" s="90"/>
    </row>
    <row r="467223" spans="68:68" customFormat="1">
      <c r="BP467223" s="90"/>
    </row>
    <row r="467224" spans="68:68" customFormat="1">
      <c r="BP467224" s="90"/>
    </row>
    <row r="467225" spans="68:68" customFormat="1">
      <c r="BP467225" s="90"/>
    </row>
    <row r="467226" spans="68:68" customFormat="1">
      <c r="BP467226" s="90"/>
    </row>
    <row r="467227" spans="68:68" customFormat="1">
      <c r="BP467227" s="90"/>
    </row>
    <row r="467228" spans="68:68" customFormat="1">
      <c r="BP467228" s="90"/>
    </row>
    <row r="467229" spans="68:68" customFormat="1">
      <c r="BP467229" s="90"/>
    </row>
    <row r="467230" spans="68:68" customFormat="1">
      <c r="BP467230" s="90"/>
    </row>
    <row r="467231" spans="68:68" customFormat="1">
      <c r="BP467231" s="90"/>
    </row>
    <row r="467232" spans="68:68" customFormat="1">
      <c r="BP467232" s="90"/>
    </row>
    <row r="467233" spans="68:68" customFormat="1">
      <c r="BP467233" s="90"/>
    </row>
    <row r="467234" spans="68:68" customFormat="1">
      <c r="BP467234" s="90"/>
    </row>
    <row r="467235" spans="68:68" customFormat="1">
      <c r="BP467235" s="90"/>
    </row>
    <row r="467236" spans="68:68" customFormat="1">
      <c r="BP467236" s="90"/>
    </row>
    <row r="467237" spans="68:68" customFormat="1">
      <c r="BP467237" s="90"/>
    </row>
    <row r="467238" spans="68:68" customFormat="1">
      <c r="BP467238" s="90"/>
    </row>
    <row r="467239" spans="68:68" customFormat="1">
      <c r="BP467239" s="90"/>
    </row>
    <row r="467240" spans="68:68" customFormat="1">
      <c r="BP467240" s="90"/>
    </row>
    <row r="467241" spans="68:68" customFormat="1">
      <c r="BP467241" s="90"/>
    </row>
    <row r="467242" spans="68:68" customFormat="1">
      <c r="BP467242" s="90"/>
    </row>
    <row r="467243" spans="68:68" customFormat="1">
      <c r="BP467243" s="90"/>
    </row>
    <row r="467244" spans="68:68" customFormat="1">
      <c r="BP467244" s="90"/>
    </row>
    <row r="467245" spans="68:68" customFormat="1">
      <c r="BP467245" s="90"/>
    </row>
    <row r="467246" spans="68:68" customFormat="1">
      <c r="BP467246" s="90"/>
    </row>
    <row r="467247" spans="68:68" customFormat="1">
      <c r="BP467247" s="90"/>
    </row>
    <row r="467248" spans="68:68" customFormat="1">
      <c r="BP467248" s="90"/>
    </row>
    <row r="467249" spans="68:68" customFormat="1">
      <c r="BP467249" s="90"/>
    </row>
    <row r="467250" spans="68:68" customFormat="1">
      <c r="BP467250" s="90"/>
    </row>
    <row r="467251" spans="68:68" customFormat="1">
      <c r="BP467251" s="90"/>
    </row>
    <row r="467252" spans="68:68" customFormat="1">
      <c r="BP467252" s="90"/>
    </row>
    <row r="467253" spans="68:68" customFormat="1">
      <c r="BP467253" s="90"/>
    </row>
    <row r="467254" spans="68:68" customFormat="1">
      <c r="BP467254" s="90"/>
    </row>
    <row r="467255" spans="68:68" customFormat="1">
      <c r="BP467255" s="90"/>
    </row>
    <row r="467256" spans="68:68" customFormat="1">
      <c r="BP467256" s="90"/>
    </row>
    <row r="467257" spans="68:68" customFormat="1">
      <c r="BP467257" s="90"/>
    </row>
    <row r="467258" spans="68:68" customFormat="1">
      <c r="BP467258" s="90"/>
    </row>
    <row r="467259" spans="68:68" customFormat="1">
      <c r="BP467259" s="90"/>
    </row>
    <row r="467260" spans="68:68" customFormat="1">
      <c r="BP467260" s="90"/>
    </row>
    <row r="467261" spans="68:68" customFormat="1">
      <c r="BP467261" s="90"/>
    </row>
    <row r="467262" spans="68:68" customFormat="1">
      <c r="BP467262" s="90"/>
    </row>
    <row r="467263" spans="68:68" customFormat="1">
      <c r="BP467263" s="90"/>
    </row>
    <row r="467264" spans="68:68" customFormat="1">
      <c r="BP467264" s="90"/>
    </row>
    <row r="467265" spans="68:68" customFormat="1">
      <c r="BP467265" s="90"/>
    </row>
    <row r="467266" spans="68:68" customFormat="1">
      <c r="BP467266" s="90"/>
    </row>
    <row r="467267" spans="68:68" customFormat="1">
      <c r="BP467267" s="90"/>
    </row>
    <row r="467268" spans="68:68" customFormat="1">
      <c r="BP467268" s="90"/>
    </row>
    <row r="467269" spans="68:68" customFormat="1">
      <c r="BP467269" s="90"/>
    </row>
    <row r="467270" spans="68:68" customFormat="1">
      <c r="BP467270" s="90"/>
    </row>
    <row r="467271" spans="68:68" customFormat="1">
      <c r="BP467271" s="90"/>
    </row>
    <row r="467272" spans="68:68" customFormat="1">
      <c r="BP467272" s="90"/>
    </row>
    <row r="467273" spans="68:68" customFormat="1">
      <c r="BP467273" s="90"/>
    </row>
    <row r="467274" spans="68:68" customFormat="1">
      <c r="BP467274" s="90"/>
    </row>
    <row r="467275" spans="68:68" customFormat="1">
      <c r="BP467275" s="90"/>
    </row>
    <row r="467276" spans="68:68" customFormat="1">
      <c r="BP467276" s="90"/>
    </row>
    <row r="467277" spans="68:68" customFormat="1">
      <c r="BP467277" s="90"/>
    </row>
    <row r="467278" spans="68:68" customFormat="1">
      <c r="BP467278" s="90"/>
    </row>
    <row r="467279" spans="68:68" customFormat="1">
      <c r="BP467279" s="90"/>
    </row>
    <row r="467280" spans="68:68" customFormat="1">
      <c r="BP467280" s="90"/>
    </row>
    <row r="467281" spans="68:68" customFormat="1">
      <c r="BP467281" s="90"/>
    </row>
    <row r="467282" spans="68:68" customFormat="1">
      <c r="BP467282" s="90"/>
    </row>
    <row r="467283" spans="68:68" customFormat="1">
      <c r="BP467283" s="90"/>
    </row>
    <row r="467284" spans="68:68" customFormat="1">
      <c r="BP467284" s="90"/>
    </row>
    <row r="467285" spans="68:68" customFormat="1">
      <c r="BP467285" s="90"/>
    </row>
    <row r="467286" spans="68:68" customFormat="1">
      <c r="BP467286" s="90"/>
    </row>
    <row r="467287" spans="68:68" customFormat="1">
      <c r="BP467287" s="90"/>
    </row>
    <row r="467288" spans="68:68" customFormat="1">
      <c r="BP467288" s="90"/>
    </row>
    <row r="467289" spans="68:68" customFormat="1">
      <c r="BP467289" s="90"/>
    </row>
    <row r="467290" spans="68:68" customFormat="1">
      <c r="BP467290" s="90"/>
    </row>
    <row r="467291" spans="68:68" customFormat="1">
      <c r="BP467291" s="90"/>
    </row>
    <row r="467292" spans="68:68" customFormat="1">
      <c r="BP467292" s="90"/>
    </row>
    <row r="467293" spans="68:68" customFormat="1">
      <c r="BP467293" s="90"/>
    </row>
    <row r="467294" spans="68:68" customFormat="1">
      <c r="BP467294" s="90"/>
    </row>
    <row r="467295" spans="68:68" customFormat="1">
      <c r="BP467295" s="90"/>
    </row>
    <row r="467296" spans="68:68" customFormat="1">
      <c r="BP467296" s="90"/>
    </row>
    <row r="467297" spans="68:68" customFormat="1">
      <c r="BP467297" s="90"/>
    </row>
    <row r="467298" spans="68:68" customFormat="1">
      <c r="BP467298" s="90"/>
    </row>
    <row r="467299" spans="68:68" customFormat="1">
      <c r="BP467299" s="90"/>
    </row>
    <row r="467300" spans="68:68" customFormat="1">
      <c r="BP467300" s="90"/>
    </row>
    <row r="467301" spans="68:68" customFormat="1">
      <c r="BP467301" s="90"/>
    </row>
    <row r="467302" spans="68:68" customFormat="1">
      <c r="BP467302" s="90"/>
    </row>
    <row r="467303" spans="68:68" customFormat="1">
      <c r="BP467303" s="90"/>
    </row>
    <row r="467304" spans="68:68" customFormat="1">
      <c r="BP467304" s="90"/>
    </row>
    <row r="467305" spans="68:68" customFormat="1">
      <c r="BP467305" s="90"/>
    </row>
    <row r="467306" spans="68:68" customFormat="1">
      <c r="BP467306" s="90"/>
    </row>
    <row r="467307" spans="68:68" customFormat="1">
      <c r="BP467307" s="90"/>
    </row>
    <row r="467308" spans="68:68" customFormat="1">
      <c r="BP467308" s="90"/>
    </row>
    <row r="467309" spans="68:68" customFormat="1">
      <c r="BP467309" s="90"/>
    </row>
    <row r="467310" spans="68:68" customFormat="1">
      <c r="BP467310" s="90"/>
    </row>
    <row r="467311" spans="68:68" customFormat="1">
      <c r="BP467311" s="90"/>
    </row>
    <row r="467312" spans="68:68" customFormat="1">
      <c r="BP467312" s="90"/>
    </row>
    <row r="467313" spans="68:68" customFormat="1">
      <c r="BP467313" s="90"/>
    </row>
    <row r="467314" spans="68:68" customFormat="1">
      <c r="BP467314" s="90"/>
    </row>
    <row r="467315" spans="68:68" customFormat="1">
      <c r="BP467315" s="90"/>
    </row>
    <row r="467316" spans="68:68" customFormat="1">
      <c r="BP467316" s="90"/>
    </row>
    <row r="467317" spans="68:68" customFormat="1">
      <c r="BP467317" s="90"/>
    </row>
    <row r="467318" spans="68:68" customFormat="1">
      <c r="BP467318" s="90"/>
    </row>
    <row r="467319" spans="68:68" customFormat="1">
      <c r="BP467319" s="90"/>
    </row>
    <row r="467320" spans="68:68" customFormat="1">
      <c r="BP467320" s="90"/>
    </row>
    <row r="467321" spans="68:68" customFormat="1">
      <c r="BP467321" s="90"/>
    </row>
    <row r="467322" spans="68:68" customFormat="1">
      <c r="BP467322" s="90"/>
    </row>
    <row r="467323" spans="68:68" customFormat="1">
      <c r="BP467323" s="90"/>
    </row>
    <row r="467324" spans="68:68" customFormat="1">
      <c r="BP467324" s="90"/>
    </row>
    <row r="467325" spans="68:68" customFormat="1">
      <c r="BP467325" s="90"/>
    </row>
    <row r="467326" spans="68:68" customFormat="1">
      <c r="BP467326" s="90"/>
    </row>
    <row r="467327" spans="68:68" customFormat="1">
      <c r="BP467327" s="90"/>
    </row>
    <row r="467328" spans="68:68" customFormat="1">
      <c r="BP467328" s="90"/>
    </row>
    <row r="467329" spans="68:68" customFormat="1">
      <c r="BP467329" s="90"/>
    </row>
    <row r="467330" spans="68:68" customFormat="1">
      <c r="BP467330" s="90"/>
    </row>
    <row r="467331" spans="68:68" customFormat="1">
      <c r="BP467331" s="90"/>
    </row>
    <row r="467332" spans="68:68" customFormat="1">
      <c r="BP467332" s="90"/>
    </row>
    <row r="467333" spans="68:68" customFormat="1">
      <c r="BP467333" s="90"/>
    </row>
    <row r="467334" spans="68:68" customFormat="1">
      <c r="BP467334" s="90"/>
    </row>
    <row r="467335" spans="68:68" customFormat="1">
      <c r="BP467335" s="90"/>
    </row>
    <row r="467336" spans="68:68" customFormat="1">
      <c r="BP467336" s="90"/>
    </row>
    <row r="467337" spans="68:68" customFormat="1">
      <c r="BP467337" s="90"/>
    </row>
    <row r="467338" spans="68:68" customFormat="1">
      <c r="BP467338" s="90"/>
    </row>
    <row r="467339" spans="68:68" customFormat="1">
      <c r="BP467339" s="90"/>
    </row>
    <row r="467340" spans="68:68" customFormat="1">
      <c r="BP467340" s="90"/>
    </row>
    <row r="467341" spans="68:68" customFormat="1">
      <c r="BP467341" s="90"/>
    </row>
    <row r="467342" spans="68:68" customFormat="1">
      <c r="BP467342" s="90"/>
    </row>
    <row r="467343" spans="68:68" customFormat="1">
      <c r="BP467343" s="90"/>
    </row>
    <row r="467344" spans="68:68" customFormat="1">
      <c r="BP467344" s="90"/>
    </row>
    <row r="467345" spans="68:68" customFormat="1">
      <c r="BP467345" s="90"/>
    </row>
    <row r="467346" spans="68:68" customFormat="1">
      <c r="BP467346" s="90"/>
    </row>
    <row r="467347" spans="68:68" customFormat="1">
      <c r="BP467347" s="90"/>
    </row>
    <row r="467348" spans="68:68" customFormat="1">
      <c r="BP467348" s="90"/>
    </row>
    <row r="467349" spans="68:68" customFormat="1">
      <c r="BP467349" s="90"/>
    </row>
    <row r="467350" spans="68:68" customFormat="1">
      <c r="BP467350" s="90"/>
    </row>
    <row r="467351" spans="68:68" customFormat="1">
      <c r="BP467351" s="90"/>
    </row>
    <row r="467352" spans="68:68" customFormat="1">
      <c r="BP467352" s="90"/>
    </row>
    <row r="467353" spans="68:68" customFormat="1">
      <c r="BP467353" s="90"/>
    </row>
    <row r="467354" spans="68:68" customFormat="1">
      <c r="BP467354" s="90"/>
    </row>
    <row r="467355" spans="68:68" customFormat="1">
      <c r="BP467355" s="90"/>
    </row>
    <row r="467356" spans="68:68" customFormat="1">
      <c r="BP467356" s="90"/>
    </row>
    <row r="467357" spans="68:68" customFormat="1">
      <c r="BP467357" s="90"/>
    </row>
    <row r="467358" spans="68:68" customFormat="1">
      <c r="BP467358" s="90"/>
    </row>
    <row r="467359" spans="68:68" customFormat="1">
      <c r="BP467359" s="90"/>
    </row>
    <row r="467360" spans="68:68" customFormat="1">
      <c r="BP467360" s="90"/>
    </row>
    <row r="467361" spans="68:68" customFormat="1">
      <c r="BP467361" s="90"/>
    </row>
    <row r="467362" spans="68:68" customFormat="1">
      <c r="BP467362" s="90"/>
    </row>
    <row r="467363" spans="68:68" customFormat="1">
      <c r="BP467363" s="90"/>
    </row>
    <row r="467364" spans="68:68" customFormat="1">
      <c r="BP467364" s="90"/>
    </row>
    <row r="467365" spans="68:68" customFormat="1">
      <c r="BP467365" s="90"/>
    </row>
    <row r="467366" spans="68:68" customFormat="1">
      <c r="BP467366" s="90"/>
    </row>
    <row r="467367" spans="68:68" customFormat="1">
      <c r="BP467367" s="90"/>
    </row>
    <row r="467368" spans="68:68" customFormat="1">
      <c r="BP467368" s="90"/>
    </row>
    <row r="467369" spans="68:68" customFormat="1">
      <c r="BP467369" s="90"/>
    </row>
    <row r="467370" spans="68:68" customFormat="1">
      <c r="BP467370" s="90"/>
    </row>
    <row r="467371" spans="68:68" customFormat="1">
      <c r="BP467371" s="90"/>
    </row>
    <row r="467372" spans="68:68" customFormat="1">
      <c r="BP467372" s="90"/>
    </row>
    <row r="467373" spans="68:68" customFormat="1">
      <c r="BP467373" s="90"/>
    </row>
    <row r="467374" spans="68:68" customFormat="1">
      <c r="BP467374" s="90"/>
    </row>
    <row r="467375" spans="68:68" customFormat="1">
      <c r="BP467375" s="90"/>
    </row>
    <row r="467376" spans="68:68" customFormat="1">
      <c r="BP467376" s="90"/>
    </row>
    <row r="467377" spans="68:68" customFormat="1">
      <c r="BP467377" s="90"/>
    </row>
    <row r="467378" spans="68:68" customFormat="1">
      <c r="BP467378" s="90"/>
    </row>
    <row r="467379" spans="68:68" customFormat="1">
      <c r="BP467379" s="90"/>
    </row>
    <row r="467380" spans="68:68" customFormat="1">
      <c r="BP467380" s="90"/>
    </row>
    <row r="467381" spans="68:68" customFormat="1">
      <c r="BP467381" s="90"/>
    </row>
    <row r="467382" spans="68:68" customFormat="1">
      <c r="BP467382" s="90"/>
    </row>
    <row r="467383" spans="68:68" customFormat="1">
      <c r="BP467383" s="90"/>
    </row>
    <row r="467384" spans="68:68" customFormat="1">
      <c r="BP467384" s="90"/>
    </row>
    <row r="467385" spans="68:68" customFormat="1">
      <c r="BP467385" s="90"/>
    </row>
    <row r="467386" spans="68:68" customFormat="1">
      <c r="BP467386" s="90"/>
    </row>
    <row r="467387" spans="68:68" customFormat="1">
      <c r="BP467387" s="90"/>
    </row>
    <row r="467388" spans="68:68" customFormat="1">
      <c r="BP467388" s="90"/>
    </row>
    <row r="467389" spans="68:68" customFormat="1">
      <c r="BP467389" s="90"/>
    </row>
    <row r="467390" spans="68:68" customFormat="1">
      <c r="BP467390" s="90"/>
    </row>
    <row r="467391" spans="68:68" customFormat="1">
      <c r="BP467391" s="90"/>
    </row>
    <row r="467392" spans="68:68" customFormat="1">
      <c r="BP467392" s="90"/>
    </row>
    <row r="467393" spans="68:68" customFormat="1">
      <c r="BP467393" s="90"/>
    </row>
    <row r="467394" spans="68:68" customFormat="1">
      <c r="BP467394" s="90"/>
    </row>
    <row r="467395" spans="68:68" customFormat="1">
      <c r="BP467395" s="90"/>
    </row>
    <row r="467396" spans="68:68" customFormat="1">
      <c r="BP467396" s="90"/>
    </row>
    <row r="467397" spans="68:68" customFormat="1">
      <c r="BP467397" s="90"/>
    </row>
    <row r="467398" spans="68:68" customFormat="1">
      <c r="BP467398" s="90"/>
    </row>
    <row r="467399" spans="68:68" customFormat="1">
      <c r="BP467399" s="90"/>
    </row>
    <row r="467400" spans="68:68" customFormat="1">
      <c r="BP467400" s="90"/>
    </row>
    <row r="467401" spans="68:68" customFormat="1">
      <c r="BP467401" s="90"/>
    </row>
    <row r="467402" spans="68:68" customFormat="1">
      <c r="BP467402" s="90"/>
    </row>
    <row r="467403" spans="68:68" customFormat="1">
      <c r="BP467403" s="90"/>
    </row>
    <row r="467404" spans="68:68" customFormat="1">
      <c r="BP467404" s="90"/>
    </row>
    <row r="467405" spans="68:68" customFormat="1">
      <c r="BP467405" s="90"/>
    </row>
    <row r="467406" spans="68:68" customFormat="1">
      <c r="BP467406" s="90"/>
    </row>
    <row r="467407" spans="68:68" customFormat="1">
      <c r="BP467407" s="90"/>
    </row>
    <row r="467408" spans="68:68" customFormat="1">
      <c r="BP467408" s="90"/>
    </row>
    <row r="467409" spans="68:68" customFormat="1">
      <c r="BP467409" s="90"/>
    </row>
    <row r="467410" spans="68:68" customFormat="1">
      <c r="BP467410" s="90"/>
    </row>
    <row r="467411" spans="68:68" customFormat="1">
      <c r="BP467411" s="90"/>
    </row>
    <row r="467412" spans="68:68" customFormat="1">
      <c r="BP467412" s="90"/>
    </row>
    <row r="467413" spans="68:68" customFormat="1">
      <c r="BP467413" s="90"/>
    </row>
    <row r="467414" spans="68:68" customFormat="1">
      <c r="BP467414" s="90"/>
    </row>
    <row r="467415" spans="68:68" customFormat="1">
      <c r="BP467415" s="90"/>
    </row>
    <row r="467416" spans="68:68" customFormat="1">
      <c r="BP467416" s="90"/>
    </row>
    <row r="467417" spans="68:68" customFormat="1">
      <c r="BP467417" s="90"/>
    </row>
    <row r="467418" spans="68:68" customFormat="1">
      <c r="BP467418" s="90"/>
    </row>
    <row r="467419" spans="68:68" customFormat="1">
      <c r="BP467419" s="90"/>
    </row>
    <row r="467420" spans="68:68" customFormat="1">
      <c r="BP467420" s="90"/>
    </row>
    <row r="467421" spans="68:68" customFormat="1">
      <c r="BP467421" s="90"/>
    </row>
    <row r="467422" spans="68:68" customFormat="1">
      <c r="BP467422" s="90"/>
    </row>
    <row r="467423" spans="68:68" customFormat="1">
      <c r="BP467423" s="90"/>
    </row>
    <row r="467424" spans="68:68" customFormat="1">
      <c r="BP467424" s="90"/>
    </row>
    <row r="467425" spans="68:68" customFormat="1">
      <c r="BP467425" s="90"/>
    </row>
    <row r="467426" spans="68:68" customFormat="1">
      <c r="BP467426" s="90"/>
    </row>
    <row r="467427" spans="68:68" customFormat="1">
      <c r="BP467427" s="90"/>
    </row>
    <row r="467428" spans="68:68" customFormat="1">
      <c r="BP467428" s="90"/>
    </row>
    <row r="467429" spans="68:68" customFormat="1">
      <c r="BP467429" s="90"/>
    </row>
    <row r="467430" spans="68:68" customFormat="1">
      <c r="BP467430" s="90"/>
    </row>
    <row r="467431" spans="68:68" customFormat="1">
      <c r="BP467431" s="90"/>
    </row>
    <row r="467432" spans="68:68" customFormat="1">
      <c r="BP467432" s="90"/>
    </row>
    <row r="467433" spans="68:68" customFormat="1">
      <c r="BP467433" s="90"/>
    </row>
    <row r="467434" spans="68:68" customFormat="1">
      <c r="BP467434" s="90"/>
    </row>
    <row r="467435" spans="68:68" customFormat="1">
      <c r="BP467435" s="90"/>
    </row>
    <row r="467436" spans="68:68" customFormat="1">
      <c r="BP467436" s="90"/>
    </row>
    <row r="467437" spans="68:68" customFormat="1">
      <c r="BP467437" s="90"/>
    </row>
    <row r="467438" spans="68:68" customFormat="1">
      <c r="BP467438" s="90"/>
    </row>
    <row r="467439" spans="68:68" customFormat="1">
      <c r="BP467439" s="90"/>
    </row>
    <row r="467440" spans="68:68" customFormat="1">
      <c r="BP467440" s="90"/>
    </row>
    <row r="467441" spans="68:68" customFormat="1">
      <c r="BP467441" s="90"/>
    </row>
    <row r="467442" spans="68:68" customFormat="1">
      <c r="BP467442" s="90"/>
    </row>
    <row r="467443" spans="68:68" customFormat="1">
      <c r="BP467443" s="90"/>
    </row>
    <row r="467444" spans="68:68" customFormat="1">
      <c r="BP467444" s="90"/>
    </row>
    <row r="467445" spans="68:68" customFormat="1">
      <c r="BP467445" s="90"/>
    </row>
    <row r="467446" spans="68:68" customFormat="1">
      <c r="BP467446" s="90"/>
    </row>
    <row r="467447" spans="68:68" customFormat="1">
      <c r="BP467447" s="90"/>
    </row>
    <row r="467448" spans="68:68" customFormat="1">
      <c r="BP467448" s="90"/>
    </row>
    <row r="467449" spans="68:68" customFormat="1">
      <c r="BP467449" s="90"/>
    </row>
    <row r="467450" spans="68:68" customFormat="1">
      <c r="BP467450" s="90"/>
    </row>
    <row r="467451" spans="68:68" customFormat="1">
      <c r="BP467451" s="90"/>
    </row>
    <row r="467452" spans="68:68" customFormat="1">
      <c r="BP467452" s="90"/>
    </row>
    <row r="467453" spans="68:68" customFormat="1">
      <c r="BP467453" s="90"/>
    </row>
    <row r="467454" spans="68:68" customFormat="1">
      <c r="BP467454" s="90"/>
    </row>
    <row r="467455" spans="68:68" customFormat="1">
      <c r="BP467455" s="90"/>
    </row>
    <row r="467456" spans="68:68" customFormat="1">
      <c r="BP467456" s="90"/>
    </row>
    <row r="467457" spans="68:68" customFormat="1">
      <c r="BP467457" s="90"/>
    </row>
    <row r="467458" spans="68:68" customFormat="1">
      <c r="BP467458" s="90"/>
    </row>
    <row r="467459" spans="68:68" customFormat="1">
      <c r="BP467459" s="90"/>
    </row>
    <row r="467460" spans="68:68" customFormat="1">
      <c r="BP467460" s="90"/>
    </row>
    <row r="467461" spans="68:68" customFormat="1">
      <c r="BP467461" s="90"/>
    </row>
    <row r="467462" spans="68:68" customFormat="1">
      <c r="BP467462" s="90"/>
    </row>
    <row r="467463" spans="68:68" customFormat="1">
      <c r="BP467463" s="90"/>
    </row>
    <row r="467464" spans="68:68" customFormat="1">
      <c r="BP467464" s="90"/>
    </row>
    <row r="467465" spans="68:68" customFormat="1">
      <c r="BP467465" s="90"/>
    </row>
    <row r="467466" spans="68:68" customFormat="1">
      <c r="BP467466" s="90"/>
    </row>
    <row r="467467" spans="68:68" customFormat="1">
      <c r="BP467467" s="90"/>
    </row>
    <row r="467468" spans="68:68" customFormat="1">
      <c r="BP467468" s="90"/>
    </row>
    <row r="467469" spans="68:68" customFormat="1">
      <c r="BP467469" s="90"/>
    </row>
    <row r="467470" spans="68:68" customFormat="1">
      <c r="BP467470" s="90"/>
    </row>
    <row r="467471" spans="68:68" customFormat="1">
      <c r="BP467471" s="90"/>
    </row>
    <row r="467472" spans="68:68" customFormat="1">
      <c r="BP467472" s="90"/>
    </row>
    <row r="467473" spans="68:68" customFormat="1">
      <c r="BP467473" s="90"/>
    </row>
    <row r="467474" spans="68:68" customFormat="1">
      <c r="BP467474" s="90"/>
    </row>
    <row r="467475" spans="68:68" customFormat="1">
      <c r="BP467475" s="90"/>
    </row>
    <row r="467476" spans="68:68" customFormat="1">
      <c r="BP467476" s="90"/>
    </row>
    <row r="467477" spans="68:68" customFormat="1">
      <c r="BP467477" s="90"/>
    </row>
    <row r="467478" spans="68:68" customFormat="1">
      <c r="BP467478" s="90"/>
    </row>
    <row r="467479" spans="68:68" customFormat="1">
      <c r="BP467479" s="90"/>
    </row>
    <row r="467480" spans="68:68" customFormat="1">
      <c r="BP467480" s="90"/>
    </row>
    <row r="467481" spans="68:68" customFormat="1">
      <c r="BP467481" s="90"/>
    </row>
    <row r="467482" spans="68:68" customFormat="1">
      <c r="BP467482" s="90"/>
    </row>
    <row r="467483" spans="68:68" customFormat="1">
      <c r="BP467483" s="90"/>
    </row>
    <row r="467484" spans="68:68" customFormat="1">
      <c r="BP467484" s="90"/>
    </row>
    <row r="467485" spans="68:68" customFormat="1">
      <c r="BP467485" s="90"/>
    </row>
    <row r="467486" spans="68:68" customFormat="1">
      <c r="BP467486" s="90"/>
    </row>
    <row r="467487" spans="68:68" customFormat="1">
      <c r="BP467487" s="90"/>
    </row>
    <row r="467488" spans="68:68" customFormat="1">
      <c r="BP467488" s="90"/>
    </row>
    <row r="467489" spans="68:68" customFormat="1">
      <c r="BP467489" s="90"/>
    </row>
    <row r="467490" spans="68:68" customFormat="1">
      <c r="BP467490" s="90"/>
    </row>
    <row r="467491" spans="68:68" customFormat="1">
      <c r="BP467491" s="90"/>
    </row>
    <row r="467492" spans="68:68" customFormat="1">
      <c r="BP467492" s="90"/>
    </row>
    <row r="467493" spans="68:68" customFormat="1">
      <c r="BP467493" s="90"/>
    </row>
    <row r="467494" spans="68:68" customFormat="1">
      <c r="BP467494" s="90"/>
    </row>
    <row r="467495" spans="68:68" customFormat="1">
      <c r="BP467495" s="90"/>
    </row>
    <row r="467496" spans="68:68" customFormat="1">
      <c r="BP467496" s="90"/>
    </row>
    <row r="467497" spans="68:68" customFormat="1">
      <c r="BP467497" s="90"/>
    </row>
    <row r="467498" spans="68:68" customFormat="1">
      <c r="BP467498" s="90"/>
    </row>
    <row r="467499" spans="68:68" customFormat="1">
      <c r="BP467499" s="90"/>
    </row>
    <row r="467500" spans="68:68" customFormat="1">
      <c r="BP467500" s="90"/>
    </row>
    <row r="467501" spans="68:68" customFormat="1">
      <c r="BP467501" s="90"/>
    </row>
    <row r="467502" spans="68:68" customFormat="1">
      <c r="BP467502" s="90"/>
    </row>
    <row r="467503" spans="68:68" customFormat="1">
      <c r="BP467503" s="90"/>
    </row>
    <row r="467504" spans="68:68" customFormat="1">
      <c r="BP467504" s="90"/>
    </row>
    <row r="467505" spans="68:68" customFormat="1">
      <c r="BP467505" s="90"/>
    </row>
    <row r="467506" spans="68:68" customFormat="1">
      <c r="BP467506" s="90"/>
    </row>
    <row r="467507" spans="68:68" customFormat="1">
      <c r="BP467507" s="90"/>
    </row>
    <row r="467508" spans="68:68" customFormat="1">
      <c r="BP467508" s="90"/>
    </row>
    <row r="467509" spans="68:68" customFormat="1">
      <c r="BP467509" s="90"/>
    </row>
    <row r="467510" spans="68:68" customFormat="1">
      <c r="BP467510" s="90"/>
    </row>
    <row r="467511" spans="68:68" customFormat="1">
      <c r="BP467511" s="90"/>
    </row>
    <row r="467512" spans="68:68" customFormat="1">
      <c r="BP467512" s="90"/>
    </row>
    <row r="467513" spans="68:68" customFormat="1">
      <c r="BP467513" s="90"/>
    </row>
    <row r="467514" spans="68:68" customFormat="1">
      <c r="BP467514" s="90"/>
    </row>
    <row r="467515" spans="68:68" customFormat="1">
      <c r="BP467515" s="90"/>
    </row>
    <row r="467516" spans="68:68" customFormat="1">
      <c r="BP467516" s="90"/>
    </row>
    <row r="467517" spans="68:68" customFormat="1">
      <c r="BP467517" s="90"/>
    </row>
    <row r="467518" spans="68:68" customFormat="1">
      <c r="BP467518" s="90"/>
    </row>
    <row r="467519" spans="68:68" customFormat="1">
      <c r="BP467519" s="90"/>
    </row>
    <row r="467520" spans="68:68" customFormat="1">
      <c r="BP467520" s="90"/>
    </row>
    <row r="467521" spans="68:68" customFormat="1">
      <c r="BP467521" s="90"/>
    </row>
    <row r="467522" spans="68:68" customFormat="1">
      <c r="BP467522" s="90"/>
    </row>
    <row r="467523" spans="68:68" customFormat="1">
      <c r="BP467523" s="90"/>
    </row>
    <row r="467524" spans="68:68" customFormat="1">
      <c r="BP467524" s="90"/>
    </row>
    <row r="467525" spans="68:68" customFormat="1">
      <c r="BP467525" s="90"/>
    </row>
    <row r="467526" spans="68:68" customFormat="1">
      <c r="BP467526" s="90"/>
    </row>
    <row r="467527" spans="68:68" customFormat="1">
      <c r="BP467527" s="90"/>
    </row>
    <row r="467528" spans="68:68" customFormat="1">
      <c r="BP467528" s="90"/>
    </row>
    <row r="467529" spans="68:68" customFormat="1">
      <c r="BP467529" s="90"/>
    </row>
    <row r="467530" spans="68:68" customFormat="1">
      <c r="BP467530" s="90"/>
    </row>
    <row r="467531" spans="68:68" customFormat="1">
      <c r="BP467531" s="90"/>
    </row>
    <row r="467532" spans="68:68" customFormat="1">
      <c r="BP467532" s="90"/>
    </row>
    <row r="467533" spans="68:68" customFormat="1">
      <c r="BP467533" s="90"/>
    </row>
    <row r="467534" spans="68:68" customFormat="1">
      <c r="BP467534" s="90"/>
    </row>
    <row r="467535" spans="68:68" customFormat="1">
      <c r="BP467535" s="90"/>
    </row>
    <row r="467536" spans="68:68" customFormat="1">
      <c r="BP467536" s="90"/>
    </row>
    <row r="467537" spans="68:68" customFormat="1">
      <c r="BP467537" s="90"/>
    </row>
    <row r="467538" spans="68:68" customFormat="1">
      <c r="BP467538" s="90"/>
    </row>
    <row r="467539" spans="68:68" customFormat="1">
      <c r="BP467539" s="90"/>
    </row>
    <row r="467540" spans="68:68" customFormat="1">
      <c r="BP467540" s="90"/>
    </row>
    <row r="467541" spans="68:68" customFormat="1">
      <c r="BP467541" s="90"/>
    </row>
    <row r="467542" spans="68:68" customFormat="1">
      <c r="BP467542" s="90"/>
    </row>
    <row r="467543" spans="68:68" customFormat="1">
      <c r="BP467543" s="90"/>
    </row>
    <row r="467544" spans="68:68" customFormat="1">
      <c r="BP467544" s="90"/>
    </row>
    <row r="467545" spans="68:68" customFormat="1">
      <c r="BP467545" s="90"/>
    </row>
    <row r="467546" spans="68:68" customFormat="1">
      <c r="BP467546" s="90"/>
    </row>
    <row r="467547" spans="68:68" customFormat="1">
      <c r="BP467547" s="90"/>
    </row>
    <row r="467548" spans="68:68" customFormat="1">
      <c r="BP467548" s="90"/>
    </row>
    <row r="467549" spans="68:68" customFormat="1">
      <c r="BP467549" s="90"/>
    </row>
    <row r="467550" spans="68:68" customFormat="1">
      <c r="BP467550" s="90"/>
    </row>
    <row r="467551" spans="68:68" customFormat="1">
      <c r="BP467551" s="90"/>
    </row>
    <row r="467552" spans="68:68" customFormat="1">
      <c r="BP467552" s="90"/>
    </row>
    <row r="467553" spans="68:68" customFormat="1">
      <c r="BP467553" s="90"/>
    </row>
    <row r="467554" spans="68:68" customFormat="1">
      <c r="BP467554" s="90"/>
    </row>
    <row r="467555" spans="68:68" customFormat="1">
      <c r="BP467555" s="90"/>
    </row>
    <row r="467556" spans="68:68" customFormat="1">
      <c r="BP467556" s="90"/>
    </row>
    <row r="467557" spans="68:68" customFormat="1">
      <c r="BP467557" s="90"/>
    </row>
    <row r="467558" spans="68:68" customFormat="1">
      <c r="BP467558" s="90"/>
    </row>
    <row r="467559" spans="68:68" customFormat="1">
      <c r="BP467559" s="90"/>
    </row>
    <row r="467560" spans="68:68" customFormat="1">
      <c r="BP467560" s="90"/>
    </row>
    <row r="467561" spans="68:68" customFormat="1">
      <c r="BP467561" s="90"/>
    </row>
    <row r="467562" spans="68:68" customFormat="1">
      <c r="BP467562" s="90"/>
    </row>
    <row r="467563" spans="68:68" customFormat="1">
      <c r="BP467563" s="90"/>
    </row>
    <row r="467564" spans="68:68" customFormat="1">
      <c r="BP467564" s="90"/>
    </row>
    <row r="467565" spans="68:68" customFormat="1">
      <c r="BP467565" s="90"/>
    </row>
    <row r="467566" spans="68:68" customFormat="1">
      <c r="BP467566" s="90"/>
    </row>
    <row r="467567" spans="68:68" customFormat="1">
      <c r="BP467567" s="90"/>
    </row>
    <row r="467568" spans="68:68" customFormat="1">
      <c r="BP467568" s="90"/>
    </row>
    <row r="467569" spans="68:68" customFormat="1">
      <c r="BP467569" s="90"/>
    </row>
    <row r="467570" spans="68:68" customFormat="1">
      <c r="BP467570" s="90"/>
    </row>
    <row r="467571" spans="68:68" customFormat="1">
      <c r="BP467571" s="90"/>
    </row>
    <row r="467572" spans="68:68" customFormat="1">
      <c r="BP467572" s="90"/>
    </row>
    <row r="467573" spans="68:68" customFormat="1">
      <c r="BP467573" s="90"/>
    </row>
    <row r="467574" spans="68:68" customFormat="1">
      <c r="BP467574" s="90"/>
    </row>
    <row r="467575" spans="68:68" customFormat="1">
      <c r="BP467575" s="90"/>
    </row>
    <row r="467576" spans="68:68" customFormat="1">
      <c r="BP467576" s="90"/>
    </row>
    <row r="467577" spans="68:68" customFormat="1">
      <c r="BP467577" s="90"/>
    </row>
    <row r="467578" spans="68:68" customFormat="1">
      <c r="BP467578" s="90"/>
    </row>
    <row r="467579" spans="68:68" customFormat="1">
      <c r="BP467579" s="90"/>
    </row>
    <row r="467580" spans="68:68" customFormat="1">
      <c r="BP467580" s="90"/>
    </row>
    <row r="467581" spans="68:68" customFormat="1">
      <c r="BP467581" s="90"/>
    </row>
    <row r="467582" spans="68:68" customFormat="1">
      <c r="BP467582" s="90"/>
    </row>
    <row r="467583" spans="68:68" customFormat="1">
      <c r="BP467583" s="90"/>
    </row>
    <row r="467584" spans="68:68" customFormat="1">
      <c r="BP467584" s="90"/>
    </row>
    <row r="467585" spans="68:68" customFormat="1">
      <c r="BP467585" s="90"/>
    </row>
    <row r="467586" spans="68:68" customFormat="1">
      <c r="BP467586" s="90"/>
    </row>
    <row r="467587" spans="68:68" customFormat="1">
      <c r="BP467587" s="90"/>
    </row>
    <row r="467588" spans="68:68" customFormat="1">
      <c r="BP467588" s="90"/>
    </row>
    <row r="467589" spans="68:68" customFormat="1">
      <c r="BP467589" s="90"/>
    </row>
    <row r="467590" spans="68:68" customFormat="1">
      <c r="BP467590" s="90"/>
    </row>
    <row r="467591" spans="68:68" customFormat="1">
      <c r="BP467591" s="90"/>
    </row>
    <row r="467592" spans="68:68" customFormat="1">
      <c r="BP467592" s="90"/>
    </row>
    <row r="467593" spans="68:68" customFormat="1">
      <c r="BP467593" s="90"/>
    </row>
    <row r="467594" spans="68:68" customFormat="1">
      <c r="BP467594" s="90"/>
    </row>
    <row r="467595" spans="68:68" customFormat="1">
      <c r="BP467595" s="90"/>
    </row>
    <row r="467596" spans="68:68" customFormat="1">
      <c r="BP467596" s="90"/>
    </row>
    <row r="467597" spans="68:68" customFormat="1">
      <c r="BP467597" s="90"/>
    </row>
    <row r="467598" spans="68:68" customFormat="1">
      <c r="BP467598" s="90"/>
    </row>
    <row r="467599" spans="68:68" customFormat="1">
      <c r="BP467599" s="90"/>
    </row>
    <row r="467600" spans="68:68" customFormat="1">
      <c r="BP467600" s="90"/>
    </row>
    <row r="467601" spans="68:68" customFormat="1">
      <c r="BP467601" s="90"/>
    </row>
    <row r="467602" spans="68:68" customFormat="1">
      <c r="BP467602" s="90"/>
    </row>
    <row r="467603" spans="68:68" customFormat="1">
      <c r="BP467603" s="90"/>
    </row>
    <row r="467604" spans="68:68" customFormat="1">
      <c r="BP467604" s="90"/>
    </row>
    <row r="467605" spans="68:68" customFormat="1">
      <c r="BP467605" s="90"/>
    </row>
    <row r="467606" spans="68:68" customFormat="1">
      <c r="BP467606" s="90"/>
    </row>
    <row r="467607" spans="68:68" customFormat="1">
      <c r="BP467607" s="90"/>
    </row>
    <row r="467608" spans="68:68" customFormat="1">
      <c r="BP467608" s="90"/>
    </row>
    <row r="467609" spans="68:68" customFormat="1">
      <c r="BP467609" s="90"/>
    </row>
    <row r="467610" spans="68:68" customFormat="1">
      <c r="BP467610" s="90"/>
    </row>
    <row r="467611" spans="68:68" customFormat="1">
      <c r="BP467611" s="90"/>
    </row>
    <row r="467612" spans="68:68" customFormat="1">
      <c r="BP467612" s="90"/>
    </row>
    <row r="467613" spans="68:68" customFormat="1">
      <c r="BP467613" s="90"/>
    </row>
    <row r="467614" spans="68:68" customFormat="1">
      <c r="BP467614" s="90"/>
    </row>
    <row r="467615" spans="68:68" customFormat="1">
      <c r="BP467615" s="90"/>
    </row>
    <row r="467616" spans="68:68" customFormat="1">
      <c r="BP467616" s="90"/>
    </row>
    <row r="467617" spans="68:68" customFormat="1">
      <c r="BP467617" s="90"/>
    </row>
    <row r="467618" spans="68:68" customFormat="1">
      <c r="BP467618" s="90"/>
    </row>
    <row r="467619" spans="68:68" customFormat="1">
      <c r="BP467619" s="90"/>
    </row>
    <row r="467620" spans="68:68" customFormat="1">
      <c r="BP467620" s="90"/>
    </row>
    <row r="467621" spans="68:68" customFormat="1">
      <c r="BP467621" s="90"/>
    </row>
    <row r="467622" spans="68:68" customFormat="1">
      <c r="BP467622" s="90"/>
    </row>
    <row r="467623" spans="68:68" customFormat="1">
      <c r="BP467623" s="90"/>
    </row>
    <row r="467624" spans="68:68" customFormat="1">
      <c r="BP467624" s="90"/>
    </row>
    <row r="467625" spans="68:68" customFormat="1">
      <c r="BP467625" s="90"/>
    </row>
    <row r="467626" spans="68:68" customFormat="1">
      <c r="BP467626" s="90"/>
    </row>
    <row r="467627" spans="68:68" customFormat="1">
      <c r="BP467627" s="90"/>
    </row>
    <row r="467628" spans="68:68" customFormat="1">
      <c r="BP467628" s="90"/>
    </row>
    <row r="467629" spans="68:68" customFormat="1">
      <c r="BP467629" s="90"/>
    </row>
    <row r="467630" spans="68:68" customFormat="1">
      <c r="BP467630" s="90"/>
    </row>
    <row r="467631" spans="68:68" customFormat="1">
      <c r="BP467631" s="90"/>
    </row>
    <row r="467632" spans="68:68" customFormat="1">
      <c r="BP467632" s="90"/>
    </row>
    <row r="467633" spans="68:68" customFormat="1">
      <c r="BP467633" s="90"/>
    </row>
    <row r="467634" spans="68:68" customFormat="1">
      <c r="BP467634" s="90"/>
    </row>
    <row r="467635" spans="68:68" customFormat="1">
      <c r="BP467635" s="90"/>
    </row>
    <row r="467636" spans="68:68" customFormat="1">
      <c r="BP467636" s="90"/>
    </row>
    <row r="467637" spans="68:68" customFormat="1">
      <c r="BP467637" s="90"/>
    </row>
    <row r="467638" spans="68:68" customFormat="1">
      <c r="BP467638" s="90"/>
    </row>
    <row r="467639" spans="68:68" customFormat="1">
      <c r="BP467639" s="90"/>
    </row>
    <row r="467640" spans="68:68" customFormat="1">
      <c r="BP467640" s="90"/>
    </row>
    <row r="467641" spans="68:68" customFormat="1">
      <c r="BP467641" s="90"/>
    </row>
    <row r="467642" spans="68:68" customFormat="1">
      <c r="BP467642" s="90"/>
    </row>
    <row r="467643" spans="68:68" customFormat="1">
      <c r="BP467643" s="90"/>
    </row>
    <row r="467644" spans="68:68" customFormat="1">
      <c r="BP467644" s="90"/>
    </row>
    <row r="467645" spans="68:68" customFormat="1">
      <c r="BP467645" s="90"/>
    </row>
    <row r="467646" spans="68:68" customFormat="1">
      <c r="BP467646" s="90"/>
    </row>
    <row r="467647" spans="68:68" customFormat="1">
      <c r="BP467647" s="90"/>
    </row>
    <row r="467648" spans="68:68" customFormat="1">
      <c r="BP467648" s="90"/>
    </row>
    <row r="467649" spans="68:68" customFormat="1">
      <c r="BP467649" s="90"/>
    </row>
    <row r="467650" spans="68:68" customFormat="1">
      <c r="BP467650" s="90"/>
    </row>
    <row r="467651" spans="68:68" customFormat="1">
      <c r="BP467651" s="90"/>
    </row>
    <row r="467652" spans="68:68" customFormat="1">
      <c r="BP467652" s="90"/>
    </row>
    <row r="467653" spans="68:68" customFormat="1">
      <c r="BP467653" s="90"/>
    </row>
    <row r="467654" spans="68:68" customFormat="1">
      <c r="BP467654" s="90"/>
    </row>
    <row r="467655" spans="68:68" customFormat="1">
      <c r="BP467655" s="90"/>
    </row>
    <row r="467656" spans="68:68" customFormat="1">
      <c r="BP467656" s="90"/>
    </row>
    <row r="467657" spans="68:68" customFormat="1">
      <c r="BP467657" s="90"/>
    </row>
    <row r="467658" spans="68:68" customFormat="1">
      <c r="BP467658" s="90"/>
    </row>
    <row r="467659" spans="68:68" customFormat="1">
      <c r="BP467659" s="90"/>
    </row>
    <row r="467660" spans="68:68" customFormat="1">
      <c r="BP467660" s="90"/>
    </row>
    <row r="467661" spans="68:68" customFormat="1">
      <c r="BP467661" s="90"/>
    </row>
    <row r="467662" spans="68:68" customFormat="1">
      <c r="BP467662" s="90"/>
    </row>
    <row r="467663" spans="68:68" customFormat="1">
      <c r="BP467663" s="90"/>
    </row>
    <row r="467664" spans="68:68" customFormat="1">
      <c r="BP467664" s="90"/>
    </row>
    <row r="467665" spans="68:68" customFormat="1">
      <c r="BP467665" s="90"/>
    </row>
    <row r="467666" spans="68:68" customFormat="1">
      <c r="BP467666" s="90"/>
    </row>
    <row r="467667" spans="68:68" customFormat="1">
      <c r="BP467667" s="90"/>
    </row>
    <row r="467668" spans="68:68" customFormat="1">
      <c r="BP467668" s="90"/>
    </row>
    <row r="467669" spans="68:68" customFormat="1">
      <c r="BP467669" s="90"/>
    </row>
    <row r="467670" spans="68:68" customFormat="1">
      <c r="BP467670" s="90"/>
    </row>
    <row r="467671" spans="68:68" customFormat="1">
      <c r="BP467671" s="90"/>
    </row>
    <row r="467672" spans="68:68" customFormat="1">
      <c r="BP467672" s="90"/>
    </row>
    <row r="467673" spans="68:68" customFormat="1">
      <c r="BP467673" s="90"/>
    </row>
    <row r="467674" spans="68:68" customFormat="1">
      <c r="BP467674" s="90"/>
    </row>
    <row r="467675" spans="68:68" customFormat="1">
      <c r="BP467675" s="90"/>
    </row>
    <row r="467676" spans="68:68" customFormat="1">
      <c r="BP467676" s="90"/>
    </row>
    <row r="467677" spans="68:68" customFormat="1">
      <c r="BP467677" s="90"/>
    </row>
    <row r="467678" spans="68:68" customFormat="1">
      <c r="BP467678" s="90"/>
    </row>
    <row r="467679" spans="68:68" customFormat="1">
      <c r="BP467679" s="90"/>
    </row>
    <row r="467680" spans="68:68" customFormat="1">
      <c r="BP467680" s="90"/>
    </row>
    <row r="467681" spans="68:68" customFormat="1">
      <c r="BP467681" s="90"/>
    </row>
    <row r="467682" spans="68:68" customFormat="1">
      <c r="BP467682" s="90"/>
    </row>
    <row r="467683" spans="68:68" customFormat="1">
      <c r="BP467683" s="90"/>
    </row>
    <row r="467684" spans="68:68" customFormat="1">
      <c r="BP467684" s="90"/>
    </row>
    <row r="467685" spans="68:68" customFormat="1">
      <c r="BP467685" s="90"/>
    </row>
    <row r="467686" spans="68:68" customFormat="1">
      <c r="BP467686" s="90"/>
    </row>
    <row r="467687" spans="68:68" customFormat="1">
      <c r="BP467687" s="90"/>
    </row>
    <row r="467688" spans="68:68" customFormat="1">
      <c r="BP467688" s="90"/>
    </row>
    <row r="467689" spans="68:68" customFormat="1">
      <c r="BP467689" s="90"/>
    </row>
    <row r="467690" spans="68:68" customFormat="1">
      <c r="BP467690" s="90"/>
    </row>
    <row r="467691" spans="68:68" customFormat="1">
      <c r="BP467691" s="90"/>
    </row>
    <row r="467692" spans="68:68" customFormat="1">
      <c r="BP467692" s="90"/>
    </row>
    <row r="467693" spans="68:68" customFormat="1">
      <c r="BP467693" s="90"/>
    </row>
    <row r="467694" spans="68:68" customFormat="1">
      <c r="BP467694" s="90"/>
    </row>
    <row r="467695" spans="68:68" customFormat="1">
      <c r="BP467695" s="90"/>
    </row>
    <row r="467696" spans="68:68" customFormat="1">
      <c r="BP467696" s="90"/>
    </row>
    <row r="467697" spans="68:68" customFormat="1">
      <c r="BP467697" s="90"/>
    </row>
    <row r="467698" spans="68:68" customFormat="1">
      <c r="BP467698" s="90"/>
    </row>
    <row r="467699" spans="68:68" customFormat="1">
      <c r="BP467699" s="90"/>
    </row>
    <row r="467700" spans="68:68" customFormat="1">
      <c r="BP467700" s="90"/>
    </row>
    <row r="467701" spans="68:68" customFormat="1">
      <c r="BP467701" s="90"/>
    </row>
    <row r="467702" spans="68:68" customFormat="1">
      <c r="BP467702" s="90"/>
    </row>
    <row r="467703" spans="68:68" customFormat="1">
      <c r="BP467703" s="90"/>
    </row>
    <row r="467704" spans="68:68" customFormat="1">
      <c r="BP467704" s="90"/>
    </row>
    <row r="467705" spans="68:68" customFormat="1">
      <c r="BP467705" s="90"/>
    </row>
    <row r="467706" spans="68:68" customFormat="1">
      <c r="BP467706" s="90"/>
    </row>
    <row r="467707" spans="68:68" customFormat="1">
      <c r="BP467707" s="90"/>
    </row>
    <row r="467708" spans="68:68" customFormat="1">
      <c r="BP467708" s="90"/>
    </row>
    <row r="467709" spans="68:68" customFormat="1">
      <c r="BP467709" s="90"/>
    </row>
    <row r="467710" spans="68:68" customFormat="1">
      <c r="BP467710" s="90"/>
    </row>
    <row r="467711" spans="68:68" customFormat="1">
      <c r="BP467711" s="90"/>
    </row>
    <row r="467712" spans="68:68" customFormat="1">
      <c r="BP467712" s="90"/>
    </row>
    <row r="467713" spans="68:68" customFormat="1">
      <c r="BP467713" s="90"/>
    </row>
    <row r="467714" spans="68:68" customFormat="1">
      <c r="BP467714" s="90"/>
    </row>
    <row r="467715" spans="68:68" customFormat="1">
      <c r="BP467715" s="90"/>
    </row>
    <row r="467716" spans="68:68" customFormat="1">
      <c r="BP467716" s="90"/>
    </row>
    <row r="467717" spans="68:68" customFormat="1">
      <c r="BP467717" s="90"/>
    </row>
    <row r="467718" spans="68:68" customFormat="1">
      <c r="BP467718" s="90"/>
    </row>
    <row r="467719" spans="68:68" customFormat="1">
      <c r="BP467719" s="90"/>
    </row>
    <row r="467720" spans="68:68" customFormat="1">
      <c r="BP467720" s="90"/>
    </row>
    <row r="467721" spans="68:68" customFormat="1">
      <c r="BP467721" s="90"/>
    </row>
    <row r="467722" spans="68:68" customFormat="1">
      <c r="BP467722" s="90"/>
    </row>
    <row r="467723" spans="68:68" customFormat="1">
      <c r="BP467723" s="90"/>
    </row>
    <row r="467724" spans="68:68" customFormat="1">
      <c r="BP467724" s="90"/>
    </row>
    <row r="467725" spans="68:68" customFormat="1">
      <c r="BP467725" s="90"/>
    </row>
    <row r="467726" spans="68:68" customFormat="1">
      <c r="BP467726" s="90"/>
    </row>
    <row r="467727" spans="68:68" customFormat="1">
      <c r="BP467727" s="90"/>
    </row>
    <row r="467728" spans="68:68" customFormat="1">
      <c r="BP467728" s="90"/>
    </row>
    <row r="467729" spans="68:68" customFormat="1">
      <c r="BP467729" s="90"/>
    </row>
    <row r="467730" spans="68:68" customFormat="1">
      <c r="BP467730" s="90"/>
    </row>
    <row r="467731" spans="68:68" customFormat="1">
      <c r="BP467731" s="90"/>
    </row>
    <row r="467732" spans="68:68" customFormat="1">
      <c r="BP467732" s="90"/>
    </row>
    <row r="467733" spans="68:68" customFormat="1">
      <c r="BP467733" s="90"/>
    </row>
    <row r="467734" spans="68:68" customFormat="1">
      <c r="BP467734" s="90"/>
    </row>
    <row r="467735" spans="68:68" customFormat="1">
      <c r="BP467735" s="90"/>
    </row>
    <row r="467736" spans="68:68" customFormat="1">
      <c r="BP467736" s="90"/>
    </row>
    <row r="467737" spans="68:68" customFormat="1">
      <c r="BP467737" s="90"/>
    </row>
    <row r="467738" spans="68:68" customFormat="1">
      <c r="BP467738" s="90"/>
    </row>
    <row r="467739" spans="68:68" customFormat="1">
      <c r="BP467739" s="90"/>
    </row>
    <row r="467740" spans="68:68" customFormat="1">
      <c r="BP467740" s="90"/>
    </row>
    <row r="467741" spans="68:68" customFormat="1">
      <c r="BP467741" s="90"/>
    </row>
    <row r="467742" spans="68:68" customFormat="1">
      <c r="BP467742" s="90"/>
    </row>
    <row r="467743" spans="68:68" customFormat="1">
      <c r="BP467743" s="90"/>
    </row>
    <row r="467744" spans="68:68" customFormat="1">
      <c r="BP467744" s="90"/>
    </row>
    <row r="467745" spans="68:68" customFormat="1">
      <c r="BP467745" s="90"/>
    </row>
    <row r="467746" spans="68:68" customFormat="1">
      <c r="BP467746" s="90"/>
    </row>
    <row r="467747" spans="68:68" customFormat="1">
      <c r="BP467747" s="90"/>
    </row>
    <row r="467748" spans="68:68" customFormat="1">
      <c r="BP467748" s="90"/>
    </row>
    <row r="467749" spans="68:68" customFormat="1">
      <c r="BP467749" s="90"/>
    </row>
    <row r="467750" spans="68:68" customFormat="1">
      <c r="BP467750" s="90"/>
    </row>
    <row r="467751" spans="68:68" customFormat="1">
      <c r="BP467751" s="90"/>
    </row>
    <row r="467752" spans="68:68" customFormat="1">
      <c r="BP467752" s="90"/>
    </row>
    <row r="467753" spans="68:68" customFormat="1">
      <c r="BP467753" s="90"/>
    </row>
    <row r="467754" spans="68:68" customFormat="1">
      <c r="BP467754" s="90"/>
    </row>
    <row r="467755" spans="68:68" customFormat="1">
      <c r="BP467755" s="90"/>
    </row>
    <row r="467756" spans="68:68" customFormat="1">
      <c r="BP467756" s="90"/>
    </row>
    <row r="467757" spans="68:68" customFormat="1">
      <c r="BP467757" s="90"/>
    </row>
    <row r="467758" spans="68:68" customFormat="1">
      <c r="BP467758" s="90"/>
    </row>
    <row r="467759" spans="68:68" customFormat="1">
      <c r="BP467759" s="90"/>
    </row>
    <row r="467760" spans="68:68" customFormat="1">
      <c r="BP467760" s="90"/>
    </row>
    <row r="467761" spans="68:68" customFormat="1">
      <c r="BP467761" s="90"/>
    </row>
    <row r="467762" spans="68:68" customFormat="1">
      <c r="BP467762" s="90"/>
    </row>
    <row r="467763" spans="68:68" customFormat="1">
      <c r="BP467763" s="90"/>
    </row>
    <row r="467764" spans="68:68" customFormat="1">
      <c r="BP467764" s="90"/>
    </row>
    <row r="467765" spans="68:68" customFormat="1">
      <c r="BP467765" s="90"/>
    </row>
    <row r="467766" spans="68:68" customFormat="1">
      <c r="BP467766" s="90"/>
    </row>
    <row r="467767" spans="68:68" customFormat="1">
      <c r="BP467767" s="90"/>
    </row>
    <row r="467768" spans="68:68" customFormat="1">
      <c r="BP467768" s="90"/>
    </row>
    <row r="467769" spans="68:68" customFormat="1">
      <c r="BP467769" s="90"/>
    </row>
    <row r="467770" spans="68:68" customFormat="1">
      <c r="BP467770" s="90"/>
    </row>
    <row r="467771" spans="68:68" customFormat="1">
      <c r="BP467771" s="90"/>
    </row>
    <row r="467772" spans="68:68" customFormat="1">
      <c r="BP467772" s="90"/>
    </row>
    <row r="467773" spans="68:68" customFormat="1">
      <c r="BP467773" s="90"/>
    </row>
    <row r="467774" spans="68:68" customFormat="1">
      <c r="BP467774" s="90"/>
    </row>
    <row r="467775" spans="68:68" customFormat="1">
      <c r="BP467775" s="90"/>
    </row>
    <row r="467776" spans="68:68" customFormat="1">
      <c r="BP467776" s="90"/>
    </row>
    <row r="467777" spans="68:68" customFormat="1">
      <c r="BP467777" s="90"/>
    </row>
    <row r="467778" spans="68:68" customFormat="1">
      <c r="BP467778" s="90"/>
    </row>
    <row r="467779" spans="68:68" customFormat="1">
      <c r="BP467779" s="90"/>
    </row>
    <row r="467780" spans="68:68" customFormat="1">
      <c r="BP467780" s="90"/>
    </row>
    <row r="467781" spans="68:68" customFormat="1">
      <c r="BP467781" s="90"/>
    </row>
    <row r="467782" spans="68:68" customFormat="1">
      <c r="BP467782" s="90"/>
    </row>
    <row r="467783" spans="68:68" customFormat="1">
      <c r="BP467783" s="90"/>
    </row>
    <row r="467784" spans="68:68" customFormat="1">
      <c r="BP467784" s="90"/>
    </row>
    <row r="467785" spans="68:68" customFormat="1">
      <c r="BP467785" s="90"/>
    </row>
    <row r="467786" spans="68:68" customFormat="1">
      <c r="BP467786" s="90"/>
    </row>
    <row r="467787" spans="68:68" customFormat="1">
      <c r="BP467787" s="90"/>
    </row>
    <row r="467788" spans="68:68" customFormat="1">
      <c r="BP467788" s="90"/>
    </row>
    <row r="467789" spans="68:68" customFormat="1">
      <c r="BP467789" s="90"/>
    </row>
    <row r="467790" spans="68:68" customFormat="1">
      <c r="BP467790" s="90"/>
    </row>
    <row r="467791" spans="68:68" customFormat="1">
      <c r="BP467791" s="90"/>
    </row>
    <row r="467792" spans="68:68" customFormat="1">
      <c r="BP467792" s="90"/>
    </row>
    <row r="467793" spans="68:68" customFormat="1">
      <c r="BP467793" s="90"/>
    </row>
    <row r="467794" spans="68:68" customFormat="1">
      <c r="BP467794" s="90"/>
    </row>
    <row r="467795" spans="68:68" customFormat="1">
      <c r="BP467795" s="90"/>
    </row>
    <row r="467796" spans="68:68" customFormat="1">
      <c r="BP467796" s="90"/>
    </row>
    <row r="467797" spans="68:68" customFormat="1">
      <c r="BP467797" s="90"/>
    </row>
    <row r="467798" spans="68:68" customFormat="1">
      <c r="BP467798" s="90"/>
    </row>
    <row r="467799" spans="68:68" customFormat="1">
      <c r="BP467799" s="90"/>
    </row>
    <row r="467800" spans="68:68" customFormat="1">
      <c r="BP467800" s="90"/>
    </row>
    <row r="467801" spans="68:68" customFormat="1">
      <c r="BP467801" s="90"/>
    </row>
    <row r="467802" spans="68:68" customFormat="1">
      <c r="BP467802" s="90"/>
    </row>
    <row r="467803" spans="68:68" customFormat="1">
      <c r="BP467803" s="90"/>
    </row>
    <row r="467804" spans="68:68" customFormat="1">
      <c r="BP467804" s="90"/>
    </row>
    <row r="467805" spans="68:68" customFormat="1">
      <c r="BP467805" s="90"/>
    </row>
    <row r="467806" spans="68:68" customFormat="1">
      <c r="BP467806" s="90"/>
    </row>
    <row r="467807" spans="68:68" customFormat="1">
      <c r="BP467807" s="90"/>
    </row>
    <row r="467808" spans="68:68" customFormat="1">
      <c r="BP467808" s="90"/>
    </row>
    <row r="467809" spans="68:68" customFormat="1">
      <c r="BP467809" s="90"/>
    </row>
    <row r="467810" spans="68:68" customFormat="1">
      <c r="BP467810" s="90"/>
    </row>
    <row r="467811" spans="68:68" customFormat="1">
      <c r="BP467811" s="90"/>
    </row>
    <row r="467812" spans="68:68" customFormat="1">
      <c r="BP467812" s="90"/>
    </row>
    <row r="467813" spans="68:68" customFormat="1">
      <c r="BP467813" s="90"/>
    </row>
    <row r="467814" spans="68:68" customFormat="1">
      <c r="BP467814" s="90"/>
    </row>
    <row r="467815" spans="68:68" customFormat="1">
      <c r="BP467815" s="90"/>
    </row>
    <row r="467816" spans="68:68" customFormat="1">
      <c r="BP467816" s="90"/>
    </row>
    <row r="467817" spans="68:68" customFormat="1">
      <c r="BP467817" s="90"/>
    </row>
    <row r="467818" spans="68:68" customFormat="1">
      <c r="BP467818" s="90"/>
    </row>
    <row r="467819" spans="68:68" customFormat="1">
      <c r="BP467819" s="90"/>
    </row>
    <row r="467820" spans="68:68" customFormat="1">
      <c r="BP467820" s="90"/>
    </row>
    <row r="467821" spans="68:68" customFormat="1">
      <c r="BP467821" s="90"/>
    </row>
    <row r="467822" spans="68:68" customFormat="1">
      <c r="BP467822" s="90"/>
    </row>
    <row r="467823" spans="68:68" customFormat="1">
      <c r="BP467823" s="90"/>
    </row>
    <row r="467824" spans="68:68" customFormat="1">
      <c r="BP467824" s="90"/>
    </row>
    <row r="467825" spans="68:68" customFormat="1">
      <c r="BP467825" s="90"/>
    </row>
    <row r="467826" spans="68:68" customFormat="1">
      <c r="BP467826" s="90"/>
    </row>
    <row r="467827" spans="68:68" customFormat="1">
      <c r="BP467827" s="90"/>
    </row>
    <row r="467828" spans="68:68" customFormat="1">
      <c r="BP467828" s="90"/>
    </row>
    <row r="467829" spans="68:68" customFormat="1">
      <c r="BP467829" s="90"/>
    </row>
    <row r="467830" spans="68:68" customFormat="1">
      <c r="BP467830" s="90"/>
    </row>
    <row r="467831" spans="68:68" customFormat="1">
      <c r="BP467831" s="90"/>
    </row>
    <row r="467832" spans="68:68" customFormat="1">
      <c r="BP467832" s="90"/>
    </row>
    <row r="467833" spans="68:68" customFormat="1">
      <c r="BP467833" s="90"/>
    </row>
    <row r="467834" spans="68:68" customFormat="1">
      <c r="BP467834" s="90"/>
    </row>
    <row r="467835" spans="68:68" customFormat="1">
      <c r="BP467835" s="90"/>
    </row>
    <row r="467836" spans="68:68" customFormat="1">
      <c r="BP467836" s="90"/>
    </row>
    <row r="467837" spans="68:68" customFormat="1">
      <c r="BP467837" s="90"/>
    </row>
    <row r="467838" spans="68:68" customFormat="1">
      <c r="BP467838" s="90"/>
    </row>
    <row r="467839" spans="68:68" customFormat="1">
      <c r="BP467839" s="90"/>
    </row>
    <row r="467840" spans="68:68" customFormat="1">
      <c r="BP467840" s="90"/>
    </row>
    <row r="467841" spans="68:68" customFormat="1">
      <c r="BP467841" s="90"/>
    </row>
    <row r="467842" spans="68:68" customFormat="1">
      <c r="BP467842" s="90"/>
    </row>
    <row r="467843" spans="68:68" customFormat="1">
      <c r="BP467843" s="90"/>
    </row>
    <row r="467844" spans="68:68" customFormat="1">
      <c r="BP467844" s="90"/>
    </row>
    <row r="467845" spans="68:68" customFormat="1">
      <c r="BP467845" s="90"/>
    </row>
    <row r="467846" spans="68:68" customFormat="1">
      <c r="BP467846" s="90"/>
    </row>
    <row r="467847" spans="68:68" customFormat="1">
      <c r="BP467847" s="90"/>
    </row>
    <row r="467848" spans="68:68" customFormat="1">
      <c r="BP467848" s="90"/>
    </row>
    <row r="467849" spans="68:68" customFormat="1">
      <c r="BP467849" s="90"/>
    </row>
    <row r="467850" spans="68:68" customFormat="1">
      <c r="BP467850" s="90"/>
    </row>
    <row r="467851" spans="68:68" customFormat="1">
      <c r="BP467851" s="90"/>
    </row>
    <row r="467852" spans="68:68" customFormat="1">
      <c r="BP467852" s="90"/>
    </row>
    <row r="467853" spans="68:68" customFormat="1">
      <c r="BP467853" s="90"/>
    </row>
    <row r="467854" spans="68:68" customFormat="1">
      <c r="BP467854" s="90"/>
    </row>
    <row r="467855" spans="68:68" customFormat="1">
      <c r="BP467855" s="90"/>
    </row>
    <row r="467856" spans="68:68" customFormat="1">
      <c r="BP467856" s="90"/>
    </row>
    <row r="467857" spans="68:68" customFormat="1">
      <c r="BP467857" s="90"/>
    </row>
    <row r="467858" spans="68:68" customFormat="1">
      <c r="BP467858" s="90"/>
    </row>
    <row r="467859" spans="68:68" customFormat="1">
      <c r="BP467859" s="90"/>
    </row>
    <row r="467860" spans="68:68" customFormat="1">
      <c r="BP467860" s="90"/>
    </row>
    <row r="467861" spans="68:68" customFormat="1">
      <c r="BP467861" s="90"/>
    </row>
    <row r="467862" spans="68:68" customFormat="1">
      <c r="BP467862" s="90"/>
    </row>
    <row r="467863" spans="68:68" customFormat="1">
      <c r="BP467863" s="90"/>
    </row>
    <row r="467864" spans="68:68" customFormat="1">
      <c r="BP467864" s="90"/>
    </row>
    <row r="467865" spans="68:68" customFormat="1">
      <c r="BP467865" s="90"/>
    </row>
    <row r="467866" spans="68:68" customFormat="1">
      <c r="BP467866" s="90"/>
    </row>
    <row r="467867" spans="68:68" customFormat="1">
      <c r="BP467867" s="90"/>
    </row>
    <row r="467868" spans="68:68" customFormat="1">
      <c r="BP467868" s="90"/>
    </row>
    <row r="467869" spans="68:68" customFormat="1">
      <c r="BP467869" s="90"/>
    </row>
    <row r="467870" spans="68:68" customFormat="1">
      <c r="BP467870" s="90"/>
    </row>
    <row r="467871" spans="68:68" customFormat="1">
      <c r="BP467871" s="90"/>
    </row>
    <row r="467872" spans="68:68" customFormat="1">
      <c r="BP467872" s="90"/>
    </row>
    <row r="467873" spans="68:68" customFormat="1">
      <c r="BP467873" s="90"/>
    </row>
    <row r="467874" spans="68:68" customFormat="1">
      <c r="BP467874" s="90"/>
    </row>
    <row r="467875" spans="68:68" customFormat="1">
      <c r="BP467875" s="90"/>
    </row>
    <row r="467876" spans="68:68" customFormat="1">
      <c r="BP467876" s="90"/>
    </row>
    <row r="467877" spans="68:68" customFormat="1">
      <c r="BP467877" s="90"/>
    </row>
    <row r="467878" spans="68:68" customFormat="1">
      <c r="BP467878" s="90"/>
    </row>
    <row r="467879" spans="68:68" customFormat="1">
      <c r="BP467879" s="90"/>
    </row>
    <row r="467880" spans="68:68" customFormat="1">
      <c r="BP467880" s="90"/>
    </row>
    <row r="467881" spans="68:68" customFormat="1">
      <c r="BP467881" s="90"/>
    </row>
    <row r="467882" spans="68:68" customFormat="1">
      <c r="BP467882" s="90"/>
    </row>
    <row r="467883" spans="68:68" customFormat="1">
      <c r="BP467883" s="90"/>
    </row>
    <row r="467884" spans="68:68" customFormat="1">
      <c r="BP467884" s="90"/>
    </row>
    <row r="467885" spans="68:68" customFormat="1">
      <c r="BP467885" s="90"/>
    </row>
    <row r="467886" spans="68:68" customFormat="1">
      <c r="BP467886" s="90"/>
    </row>
    <row r="467887" spans="68:68" customFormat="1">
      <c r="BP467887" s="90"/>
    </row>
    <row r="467888" spans="68:68" customFormat="1">
      <c r="BP467888" s="90"/>
    </row>
    <row r="467889" spans="68:68" customFormat="1">
      <c r="BP467889" s="90"/>
    </row>
    <row r="467890" spans="68:68" customFormat="1">
      <c r="BP467890" s="90"/>
    </row>
    <row r="467891" spans="68:68" customFormat="1">
      <c r="BP467891" s="90"/>
    </row>
    <row r="467892" spans="68:68" customFormat="1">
      <c r="BP467892" s="90"/>
    </row>
    <row r="467893" spans="68:68" customFormat="1">
      <c r="BP467893" s="90"/>
    </row>
    <row r="467894" spans="68:68" customFormat="1">
      <c r="BP467894" s="90"/>
    </row>
    <row r="467895" spans="68:68" customFormat="1">
      <c r="BP467895" s="90"/>
    </row>
    <row r="467896" spans="68:68" customFormat="1">
      <c r="BP467896" s="90"/>
    </row>
    <row r="467897" spans="68:68" customFormat="1">
      <c r="BP467897" s="90"/>
    </row>
    <row r="467898" spans="68:68" customFormat="1">
      <c r="BP467898" s="90"/>
    </row>
    <row r="467899" spans="68:68" customFormat="1">
      <c r="BP467899" s="90"/>
    </row>
    <row r="467900" spans="68:68" customFormat="1">
      <c r="BP467900" s="90"/>
    </row>
    <row r="467901" spans="68:68" customFormat="1">
      <c r="BP467901" s="90"/>
    </row>
    <row r="467902" spans="68:68" customFormat="1">
      <c r="BP467902" s="90"/>
    </row>
    <row r="467903" spans="68:68" customFormat="1">
      <c r="BP467903" s="90"/>
    </row>
    <row r="467904" spans="68:68" customFormat="1">
      <c r="BP467904" s="90"/>
    </row>
    <row r="467905" spans="68:68" customFormat="1">
      <c r="BP467905" s="90"/>
    </row>
    <row r="467906" spans="68:68" customFormat="1">
      <c r="BP467906" s="90"/>
    </row>
    <row r="467907" spans="68:68" customFormat="1">
      <c r="BP467907" s="90"/>
    </row>
    <row r="467908" spans="68:68" customFormat="1">
      <c r="BP467908" s="90"/>
    </row>
    <row r="467909" spans="68:68" customFormat="1">
      <c r="BP467909" s="90"/>
    </row>
    <row r="467910" spans="68:68" customFormat="1">
      <c r="BP467910" s="90"/>
    </row>
    <row r="467911" spans="68:68" customFormat="1">
      <c r="BP467911" s="90"/>
    </row>
    <row r="467912" spans="68:68" customFormat="1">
      <c r="BP467912" s="90"/>
    </row>
    <row r="467913" spans="68:68" customFormat="1">
      <c r="BP467913" s="90"/>
    </row>
    <row r="467914" spans="68:68" customFormat="1">
      <c r="BP467914" s="90"/>
    </row>
    <row r="467915" spans="68:68" customFormat="1">
      <c r="BP467915" s="90"/>
    </row>
    <row r="467916" spans="68:68" customFormat="1">
      <c r="BP467916" s="90"/>
    </row>
    <row r="467917" spans="68:68" customFormat="1">
      <c r="BP467917" s="90"/>
    </row>
    <row r="467918" spans="68:68" customFormat="1">
      <c r="BP467918" s="90"/>
    </row>
    <row r="467919" spans="68:68" customFormat="1">
      <c r="BP467919" s="90"/>
    </row>
    <row r="467920" spans="68:68" customFormat="1">
      <c r="BP467920" s="90"/>
    </row>
    <row r="467921" spans="68:68" customFormat="1">
      <c r="BP467921" s="90"/>
    </row>
    <row r="467922" spans="68:68" customFormat="1">
      <c r="BP467922" s="90"/>
    </row>
    <row r="467923" spans="68:68" customFormat="1">
      <c r="BP467923" s="90"/>
    </row>
    <row r="467924" spans="68:68" customFormat="1">
      <c r="BP467924" s="90"/>
    </row>
    <row r="467925" spans="68:68" customFormat="1">
      <c r="BP467925" s="90"/>
    </row>
    <row r="467926" spans="68:68" customFormat="1">
      <c r="BP467926" s="90"/>
    </row>
    <row r="467927" spans="68:68" customFormat="1">
      <c r="BP467927" s="90"/>
    </row>
    <row r="467928" spans="68:68" customFormat="1">
      <c r="BP467928" s="90"/>
    </row>
    <row r="467929" spans="68:68" customFormat="1">
      <c r="BP467929" s="90"/>
    </row>
    <row r="467930" spans="68:68" customFormat="1">
      <c r="BP467930" s="90"/>
    </row>
    <row r="467931" spans="68:68" customFormat="1">
      <c r="BP467931" s="90"/>
    </row>
    <row r="467932" spans="68:68" customFormat="1">
      <c r="BP467932" s="90"/>
    </row>
    <row r="467933" spans="68:68" customFormat="1">
      <c r="BP467933" s="90"/>
    </row>
    <row r="467934" spans="68:68" customFormat="1">
      <c r="BP467934" s="90"/>
    </row>
    <row r="467935" spans="68:68" customFormat="1">
      <c r="BP467935" s="90"/>
    </row>
    <row r="467936" spans="68:68" customFormat="1">
      <c r="BP467936" s="90"/>
    </row>
    <row r="467937" spans="68:68" customFormat="1">
      <c r="BP467937" s="90"/>
    </row>
    <row r="467938" spans="68:68" customFormat="1">
      <c r="BP467938" s="90"/>
    </row>
    <row r="467939" spans="68:68" customFormat="1">
      <c r="BP467939" s="90"/>
    </row>
    <row r="467940" spans="68:68" customFormat="1">
      <c r="BP467940" s="90"/>
    </row>
    <row r="467941" spans="68:68" customFormat="1">
      <c r="BP467941" s="90"/>
    </row>
    <row r="467942" spans="68:68" customFormat="1">
      <c r="BP467942" s="90"/>
    </row>
    <row r="467943" spans="68:68" customFormat="1">
      <c r="BP467943" s="90"/>
    </row>
    <row r="467944" spans="68:68" customFormat="1">
      <c r="BP467944" s="90"/>
    </row>
    <row r="467945" spans="68:68" customFormat="1">
      <c r="BP467945" s="90"/>
    </row>
    <row r="467946" spans="68:68" customFormat="1">
      <c r="BP467946" s="90"/>
    </row>
    <row r="467947" spans="68:68" customFormat="1">
      <c r="BP467947" s="90"/>
    </row>
    <row r="467948" spans="68:68" customFormat="1">
      <c r="BP467948" s="90"/>
    </row>
    <row r="467949" spans="68:68" customFormat="1">
      <c r="BP467949" s="90"/>
    </row>
    <row r="467950" spans="68:68" customFormat="1">
      <c r="BP467950" s="90"/>
    </row>
    <row r="467951" spans="68:68" customFormat="1">
      <c r="BP467951" s="90"/>
    </row>
    <row r="467952" spans="68:68" customFormat="1">
      <c r="BP467952" s="90"/>
    </row>
    <row r="467953" spans="68:68" customFormat="1">
      <c r="BP467953" s="90"/>
    </row>
    <row r="467954" spans="68:68" customFormat="1">
      <c r="BP467954" s="90"/>
    </row>
    <row r="467955" spans="68:68" customFormat="1">
      <c r="BP467955" s="90"/>
    </row>
    <row r="467956" spans="68:68" customFormat="1">
      <c r="BP467956" s="90"/>
    </row>
    <row r="467957" spans="68:68" customFormat="1">
      <c r="BP467957" s="90"/>
    </row>
    <row r="467958" spans="68:68" customFormat="1">
      <c r="BP467958" s="90"/>
    </row>
    <row r="467959" spans="68:68" customFormat="1">
      <c r="BP467959" s="90"/>
    </row>
    <row r="467960" spans="68:68" customFormat="1">
      <c r="BP467960" s="90"/>
    </row>
    <row r="467961" spans="68:68" customFormat="1">
      <c r="BP467961" s="90"/>
    </row>
    <row r="467962" spans="68:68" customFormat="1">
      <c r="BP467962" s="90"/>
    </row>
    <row r="467963" spans="68:68" customFormat="1">
      <c r="BP467963" s="90"/>
    </row>
    <row r="467964" spans="68:68" customFormat="1">
      <c r="BP467964" s="90"/>
    </row>
    <row r="467965" spans="68:68" customFormat="1">
      <c r="BP467965" s="90"/>
    </row>
    <row r="467966" spans="68:68" customFormat="1">
      <c r="BP467966" s="90"/>
    </row>
    <row r="467967" spans="68:68" customFormat="1">
      <c r="BP467967" s="90"/>
    </row>
    <row r="467968" spans="68:68" customFormat="1">
      <c r="BP467968" s="90"/>
    </row>
    <row r="467969" spans="68:68" customFormat="1">
      <c r="BP467969" s="90"/>
    </row>
    <row r="467970" spans="68:68" customFormat="1">
      <c r="BP467970" s="90"/>
    </row>
    <row r="467971" spans="68:68" customFormat="1">
      <c r="BP467971" s="90"/>
    </row>
    <row r="467972" spans="68:68" customFormat="1">
      <c r="BP467972" s="90"/>
    </row>
    <row r="467973" spans="68:68" customFormat="1">
      <c r="BP467973" s="90"/>
    </row>
    <row r="467974" spans="68:68" customFormat="1">
      <c r="BP467974" s="90"/>
    </row>
    <row r="467975" spans="68:68" customFormat="1">
      <c r="BP467975" s="90"/>
    </row>
    <row r="467976" spans="68:68" customFormat="1">
      <c r="BP467976" s="90"/>
    </row>
    <row r="467977" spans="68:68" customFormat="1">
      <c r="BP467977" s="90"/>
    </row>
    <row r="467978" spans="68:68" customFormat="1">
      <c r="BP467978" s="90"/>
    </row>
    <row r="467979" spans="68:68" customFormat="1">
      <c r="BP467979" s="90"/>
    </row>
    <row r="467980" spans="68:68" customFormat="1">
      <c r="BP467980" s="90"/>
    </row>
    <row r="467981" spans="68:68" customFormat="1">
      <c r="BP467981" s="90"/>
    </row>
    <row r="467982" spans="68:68" customFormat="1">
      <c r="BP467982" s="90"/>
    </row>
    <row r="467983" spans="68:68" customFormat="1">
      <c r="BP467983" s="90"/>
    </row>
    <row r="467984" spans="68:68" customFormat="1">
      <c r="BP467984" s="90"/>
    </row>
    <row r="467985" spans="68:68" customFormat="1">
      <c r="BP467985" s="90"/>
    </row>
    <row r="467986" spans="68:68" customFormat="1">
      <c r="BP467986" s="90"/>
    </row>
    <row r="467987" spans="68:68" customFormat="1">
      <c r="BP467987" s="90"/>
    </row>
    <row r="467988" spans="68:68" customFormat="1">
      <c r="BP467988" s="90"/>
    </row>
    <row r="467989" spans="68:68" customFormat="1">
      <c r="BP467989" s="90"/>
    </row>
    <row r="467990" spans="68:68" customFormat="1">
      <c r="BP467990" s="90"/>
    </row>
    <row r="467991" spans="68:68" customFormat="1">
      <c r="BP467991" s="90"/>
    </row>
    <row r="467992" spans="68:68" customFormat="1">
      <c r="BP467992" s="90"/>
    </row>
    <row r="467993" spans="68:68" customFormat="1">
      <c r="BP467993" s="90"/>
    </row>
    <row r="467994" spans="68:68" customFormat="1">
      <c r="BP467994" s="90"/>
    </row>
    <row r="467995" spans="68:68" customFormat="1">
      <c r="BP467995" s="90"/>
    </row>
    <row r="467996" spans="68:68" customFormat="1">
      <c r="BP467996" s="90"/>
    </row>
    <row r="467997" spans="68:68" customFormat="1">
      <c r="BP467997" s="90"/>
    </row>
    <row r="467998" spans="68:68" customFormat="1">
      <c r="BP467998" s="90"/>
    </row>
    <row r="467999" spans="68:68" customFormat="1">
      <c r="BP467999" s="90"/>
    </row>
    <row r="468000" spans="68:68" customFormat="1">
      <c r="BP468000" s="90"/>
    </row>
    <row r="468001" spans="68:68" customFormat="1">
      <c r="BP468001" s="90"/>
    </row>
    <row r="468002" spans="68:68" customFormat="1">
      <c r="BP468002" s="90"/>
    </row>
    <row r="468003" spans="68:68" customFormat="1">
      <c r="BP468003" s="90"/>
    </row>
    <row r="468004" spans="68:68" customFormat="1">
      <c r="BP468004" s="90"/>
    </row>
    <row r="468005" spans="68:68" customFormat="1">
      <c r="BP468005" s="90"/>
    </row>
    <row r="468006" spans="68:68" customFormat="1">
      <c r="BP468006" s="90"/>
    </row>
    <row r="468007" spans="68:68" customFormat="1">
      <c r="BP468007" s="90"/>
    </row>
    <row r="468008" spans="68:68" customFormat="1">
      <c r="BP468008" s="90"/>
    </row>
    <row r="468009" spans="68:68" customFormat="1">
      <c r="BP468009" s="90"/>
    </row>
    <row r="468010" spans="68:68" customFormat="1">
      <c r="BP468010" s="90"/>
    </row>
    <row r="468011" spans="68:68" customFormat="1">
      <c r="BP468011" s="90"/>
    </row>
    <row r="468012" spans="68:68" customFormat="1">
      <c r="BP468012" s="90"/>
    </row>
    <row r="468013" spans="68:68" customFormat="1">
      <c r="BP468013" s="90"/>
    </row>
    <row r="468014" spans="68:68" customFormat="1">
      <c r="BP468014" s="90"/>
    </row>
    <row r="468015" spans="68:68" customFormat="1">
      <c r="BP468015" s="90"/>
    </row>
    <row r="468016" spans="68:68" customFormat="1">
      <c r="BP468016" s="90"/>
    </row>
    <row r="468017" spans="68:68" customFormat="1">
      <c r="BP468017" s="90"/>
    </row>
    <row r="468018" spans="68:68" customFormat="1">
      <c r="BP468018" s="90"/>
    </row>
    <row r="468019" spans="68:68" customFormat="1">
      <c r="BP468019" s="90"/>
    </row>
    <row r="468020" spans="68:68" customFormat="1">
      <c r="BP468020" s="90"/>
    </row>
    <row r="468021" spans="68:68" customFormat="1">
      <c r="BP468021" s="90"/>
    </row>
    <row r="468022" spans="68:68" customFormat="1">
      <c r="BP468022" s="90"/>
    </row>
    <row r="468023" spans="68:68" customFormat="1">
      <c r="BP468023" s="90"/>
    </row>
    <row r="468024" spans="68:68" customFormat="1">
      <c r="BP468024" s="90"/>
    </row>
    <row r="468025" spans="68:68" customFormat="1">
      <c r="BP468025" s="90"/>
    </row>
    <row r="468026" spans="68:68" customFormat="1">
      <c r="BP468026" s="90"/>
    </row>
    <row r="468027" spans="68:68" customFormat="1">
      <c r="BP468027" s="90"/>
    </row>
    <row r="468028" spans="68:68" customFormat="1">
      <c r="BP468028" s="90"/>
    </row>
    <row r="468029" spans="68:68" customFormat="1">
      <c r="BP468029" s="90"/>
    </row>
    <row r="468030" spans="68:68" customFormat="1">
      <c r="BP468030" s="90"/>
    </row>
    <row r="468031" spans="68:68" customFormat="1">
      <c r="BP468031" s="90"/>
    </row>
    <row r="468032" spans="68:68" customFormat="1">
      <c r="BP468032" s="90"/>
    </row>
    <row r="468033" spans="68:68" customFormat="1">
      <c r="BP468033" s="90"/>
    </row>
    <row r="468034" spans="68:68" customFormat="1">
      <c r="BP468034" s="90"/>
    </row>
    <row r="468035" spans="68:68" customFormat="1">
      <c r="BP468035" s="90"/>
    </row>
    <row r="468036" spans="68:68" customFormat="1">
      <c r="BP468036" s="90"/>
    </row>
    <row r="468037" spans="68:68" customFormat="1">
      <c r="BP468037" s="90"/>
    </row>
    <row r="468038" spans="68:68" customFormat="1">
      <c r="BP468038" s="90"/>
    </row>
    <row r="468039" spans="68:68" customFormat="1">
      <c r="BP468039" s="90"/>
    </row>
    <row r="468040" spans="68:68" customFormat="1">
      <c r="BP468040" s="90"/>
    </row>
    <row r="468041" spans="68:68" customFormat="1">
      <c r="BP468041" s="90"/>
    </row>
    <row r="468042" spans="68:68" customFormat="1">
      <c r="BP468042" s="90"/>
    </row>
    <row r="468043" spans="68:68" customFormat="1">
      <c r="BP468043" s="90"/>
    </row>
    <row r="468044" spans="68:68" customFormat="1">
      <c r="BP468044" s="90"/>
    </row>
    <row r="468045" spans="68:68" customFormat="1">
      <c r="BP468045" s="90"/>
    </row>
    <row r="468046" spans="68:68" customFormat="1">
      <c r="BP468046" s="90"/>
    </row>
    <row r="468047" spans="68:68" customFormat="1">
      <c r="BP468047" s="90"/>
    </row>
    <row r="468048" spans="68:68" customFormat="1">
      <c r="BP468048" s="90"/>
    </row>
    <row r="468049" spans="68:68" customFormat="1">
      <c r="BP468049" s="90"/>
    </row>
    <row r="468050" spans="68:68" customFormat="1">
      <c r="BP468050" s="90"/>
    </row>
    <row r="468051" spans="68:68" customFormat="1">
      <c r="BP468051" s="90"/>
    </row>
    <row r="468052" spans="68:68" customFormat="1">
      <c r="BP468052" s="90"/>
    </row>
    <row r="468053" spans="68:68" customFormat="1">
      <c r="BP468053" s="90"/>
    </row>
    <row r="468054" spans="68:68" customFormat="1">
      <c r="BP468054" s="90"/>
    </row>
    <row r="468055" spans="68:68" customFormat="1">
      <c r="BP468055" s="90"/>
    </row>
    <row r="468056" spans="68:68" customFormat="1">
      <c r="BP468056" s="90"/>
    </row>
    <row r="468057" spans="68:68" customFormat="1">
      <c r="BP468057" s="90"/>
    </row>
    <row r="468058" spans="68:68" customFormat="1">
      <c r="BP468058" s="90"/>
    </row>
    <row r="468059" spans="68:68" customFormat="1">
      <c r="BP468059" s="90"/>
    </row>
    <row r="468060" spans="68:68" customFormat="1">
      <c r="BP468060" s="90"/>
    </row>
    <row r="468061" spans="68:68" customFormat="1">
      <c r="BP468061" s="90"/>
    </row>
    <row r="468062" spans="68:68" customFormat="1">
      <c r="BP468062" s="90"/>
    </row>
    <row r="468063" spans="68:68" customFormat="1">
      <c r="BP468063" s="90"/>
    </row>
    <row r="468064" spans="68:68" customFormat="1">
      <c r="BP468064" s="90"/>
    </row>
    <row r="468065" spans="68:68" customFormat="1">
      <c r="BP468065" s="90"/>
    </row>
    <row r="468066" spans="68:68" customFormat="1">
      <c r="BP468066" s="90"/>
    </row>
    <row r="468067" spans="68:68" customFormat="1">
      <c r="BP468067" s="90"/>
    </row>
    <row r="468068" spans="68:68" customFormat="1">
      <c r="BP468068" s="90"/>
    </row>
    <row r="468069" spans="68:68" customFormat="1">
      <c r="BP468069" s="90"/>
    </row>
    <row r="468070" spans="68:68" customFormat="1">
      <c r="BP468070" s="90"/>
    </row>
    <row r="468071" spans="68:68" customFormat="1">
      <c r="BP468071" s="90"/>
    </row>
    <row r="468072" spans="68:68" customFormat="1">
      <c r="BP468072" s="90"/>
    </row>
    <row r="468073" spans="68:68" customFormat="1">
      <c r="BP468073" s="90"/>
    </row>
    <row r="468074" spans="68:68" customFormat="1">
      <c r="BP468074" s="90"/>
    </row>
    <row r="468075" spans="68:68" customFormat="1">
      <c r="BP468075" s="90"/>
    </row>
    <row r="468076" spans="68:68" customFormat="1">
      <c r="BP468076" s="90"/>
    </row>
    <row r="468077" spans="68:68" customFormat="1">
      <c r="BP468077" s="90"/>
    </row>
    <row r="468078" spans="68:68" customFormat="1">
      <c r="BP468078" s="90"/>
    </row>
    <row r="468079" spans="68:68" customFormat="1">
      <c r="BP468079" s="90"/>
    </row>
    <row r="468080" spans="68:68" customFormat="1">
      <c r="BP468080" s="90"/>
    </row>
    <row r="468081" spans="68:68" customFormat="1">
      <c r="BP468081" s="90"/>
    </row>
    <row r="468082" spans="68:68" customFormat="1">
      <c r="BP468082" s="90"/>
    </row>
    <row r="468083" spans="68:68" customFormat="1">
      <c r="BP468083" s="90"/>
    </row>
    <row r="468084" spans="68:68" customFormat="1">
      <c r="BP468084" s="90"/>
    </row>
    <row r="468085" spans="68:68" customFormat="1">
      <c r="BP468085" s="90"/>
    </row>
    <row r="468086" spans="68:68" customFormat="1">
      <c r="BP468086" s="90"/>
    </row>
    <row r="468087" spans="68:68" customFormat="1">
      <c r="BP468087" s="90"/>
    </row>
    <row r="468088" spans="68:68" customFormat="1">
      <c r="BP468088" s="90"/>
    </row>
    <row r="468089" spans="68:68" customFormat="1">
      <c r="BP468089" s="90"/>
    </row>
    <row r="468090" spans="68:68" customFormat="1">
      <c r="BP468090" s="90"/>
    </row>
    <row r="468091" spans="68:68" customFormat="1">
      <c r="BP468091" s="90"/>
    </row>
    <row r="468092" spans="68:68" customFormat="1">
      <c r="BP468092" s="90"/>
    </row>
    <row r="468093" spans="68:68" customFormat="1">
      <c r="BP468093" s="90"/>
    </row>
    <row r="468094" spans="68:68" customFormat="1">
      <c r="BP468094" s="90"/>
    </row>
    <row r="468095" spans="68:68" customFormat="1">
      <c r="BP468095" s="90"/>
    </row>
    <row r="468096" spans="68:68" customFormat="1">
      <c r="BP468096" s="90"/>
    </row>
    <row r="468097" spans="68:68" customFormat="1">
      <c r="BP468097" s="90"/>
    </row>
    <row r="468098" spans="68:68" customFormat="1">
      <c r="BP468098" s="90"/>
    </row>
    <row r="468099" spans="68:68" customFormat="1">
      <c r="BP468099" s="90"/>
    </row>
    <row r="468100" spans="68:68" customFormat="1">
      <c r="BP468100" s="90"/>
    </row>
    <row r="468101" spans="68:68" customFormat="1">
      <c r="BP468101" s="90"/>
    </row>
    <row r="468102" spans="68:68" customFormat="1">
      <c r="BP468102" s="90"/>
    </row>
    <row r="468103" spans="68:68" customFormat="1">
      <c r="BP468103" s="90"/>
    </row>
    <row r="468104" spans="68:68" customFormat="1">
      <c r="BP468104" s="90"/>
    </row>
    <row r="468105" spans="68:68" customFormat="1">
      <c r="BP468105" s="90"/>
    </row>
    <row r="468106" spans="68:68" customFormat="1">
      <c r="BP468106" s="90"/>
    </row>
    <row r="468107" spans="68:68" customFormat="1">
      <c r="BP468107" s="90"/>
    </row>
    <row r="468108" spans="68:68" customFormat="1">
      <c r="BP468108" s="90"/>
    </row>
    <row r="468109" spans="68:68" customFormat="1">
      <c r="BP468109" s="90"/>
    </row>
    <row r="468110" spans="68:68" customFormat="1">
      <c r="BP468110" s="90"/>
    </row>
    <row r="468111" spans="68:68" customFormat="1">
      <c r="BP468111" s="90"/>
    </row>
    <row r="468112" spans="68:68" customFormat="1">
      <c r="BP468112" s="90"/>
    </row>
    <row r="468113" spans="68:68" customFormat="1">
      <c r="BP468113" s="90"/>
    </row>
    <row r="468114" spans="68:68" customFormat="1">
      <c r="BP468114" s="90"/>
    </row>
    <row r="468115" spans="68:68" customFormat="1">
      <c r="BP468115" s="90"/>
    </row>
    <row r="468116" spans="68:68" customFormat="1">
      <c r="BP468116" s="90"/>
    </row>
    <row r="468117" spans="68:68" customFormat="1">
      <c r="BP468117" s="90"/>
    </row>
    <row r="468118" spans="68:68" customFormat="1">
      <c r="BP468118" s="90"/>
    </row>
    <row r="468119" spans="68:68" customFormat="1">
      <c r="BP468119" s="90"/>
    </row>
    <row r="468120" spans="68:68" customFormat="1">
      <c r="BP468120" s="90"/>
    </row>
    <row r="468121" spans="68:68" customFormat="1">
      <c r="BP468121" s="90"/>
    </row>
    <row r="468122" spans="68:68" customFormat="1">
      <c r="BP468122" s="90"/>
    </row>
    <row r="468123" spans="68:68" customFormat="1">
      <c r="BP468123" s="90"/>
    </row>
    <row r="468124" spans="68:68" customFormat="1">
      <c r="BP468124" s="90"/>
    </row>
    <row r="468125" spans="68:68" customFormat="1">
      <c r="BP468125" s="90"/>
    </row>
    <row r="468126" spans="68:68" customFormat="1">
      <c r="BP468126" s="90"/>
    </row>
    <row r="468127" spans="68:68" customFormat="1">
      <c r="BP468127" s="90"/>
    </row>
    <row r="468128" spans="68:68" customFormat="1">
      <c r="BP468128" s="90"/>
    </row>
    <row r="468129" spans="68:68" customFormat="1">
      <c r="BP468129" s="90"/>
    </row>
    <row r="468130" spans="68:68" customFormat="1">
      <c r="BP468130" s="90"/>
    </row>
    <row r="468131" spans="68:68" customFormat="1">
      <c r="BP468131" s="90"/>
    </row>
    <row r="468132" spans="68:68" customFormat="1">
      <c r="BP468132" s="90"/>
    </row>
    <row r="468133" spans="68:68" customFormat="1">
      <c r="BP468133" s="90"/>
    </row>
    <row r="468134" spans="68:68" customFormat="1">
      <c r="BP468134" s="90"/>
    </row>
    <row r="468135" spans="68:68" customFormat="1">
      <c r="BP468135" s="90"/>
    </row>
    <row r="468136" spans="68:68" customFormat="1">
      <c r="BP468136" s="90"/>
    </row>
    <row r="468137" spans="68:68" customFormat="1">
      <c r="BP468137" s="90"/>
    </row>
    <row r="468138" spans="68:68" customFormat="1">
      <c r="BP468138" s="90"/>
    </row>
    <row r="468139" spans="68:68" customFormat="1">
      <c r="BP468139" s="90"/>
    </row>
    <row r="468140" spans="68:68" customFormat="1">
      <c r="BP468140" s="90"/>
    </row>
    <row r="468141" spans="68:68" customFormat="1">
      <c r="BP468141" s="90"/>
    </row>
    <row r="468142" spans="68:68" customFormat="1">
      <c r="BP468142" s="90"/>
    </row>
    <row r="468143" spans="68:68" customFormat="1">
      <c r="BP468143" s="90"/>
    </row>
    <row r="468144" spans="68:68" customFormat="1">
      <c r="BP468144" s="90"/>
    </row>
    <row r="468145" spans="68:68" customFormat="1">
      <c r="BP468145" s="90"/>
    </row>
    <row r="468146" spans="68:68" customFormat="1">
      <c r="BP468146" s="90"/>
    </row>
    <row r="468147" spans="68:68" customFormat="1">
      <c r="BP468147" s="90"/>
    </row>
    <row r="468148" spans="68:68" customFormat="1">
      <c r="BP468148" s="90"/>
    </row>
    <row r="468149" spans="68:68" customFormat="1">
      <c r="BP468149" s="90"/>
    </row>
    <row r="468150" spans="68:68" customFormat="1">
      <c r="BP468150" s="90"/>
    </row>
    <row r="468151" spans="68:68" customFormat="1">
      <c r="BP468151" s="90"/>
    </row>
    <row r="468152" spans="68:68" customFormat="1">
      <c r="BP468152" s="90"/>
    </row>
    <row r="468153" spans="68:68" customFormat="1">
      <c r="BP468153" s="90"/>
    </row>
    <row r="468154" spans="68:68" customFormat="1">
      <c r="BP468154" s="90"/>
    </row>
    <row r="468155" spans="68:68" customFormat="1">
      <c r="BP468155" s="90"/>
    </row>
    <row r="468156" spans="68:68" customFormat="1">
      <c r="BP468156" s="90"/>
    </row>
    <row r="468157" spans="68:68" customFormat="1">
      <c r="BP468157" s="90"/>
    </row>
    <row r="468158" spans="68:68" customFormat="1">
      <c r="BP468158" s="90"/>
    </row>
    <row r="468159" spans="68:68" customFormat="1">
      <c r="BP468159" s="90"/>
    </row>
    <row r="468160" spans="68:68" customFormat="1">
      <c r="BP468160" s="90"/>
    </row>
    <row r="468161" spans="68:68" customFormat="1">
      <c r="BP468161" s="90"/>
    </row>
    <row r="468162" spans="68:68" customFormat="1">
      <c r="BP468162" s="90"/>
    </row>
    <row r="468163" spans="68:68" customFormat="1">
      <c r="BP468163" s="90"/>
    </row>
    <row r="468164" spans="68:68" customFormat="1">
      <c r="BP468164" s="90"/>
    </row>
    <row r="468165" spans="68:68" customFormat="1">
      <c r="BP468165" s="90"/>
    </row>
    <row r="468166" spans="68:68" customFormat="1">
      <c r="BP468166" s="90"/>
    </row>
    <row r="468167" spans="68:68" customFormat="1">
      <c r="BP468167" s="90"/>
    </row>
    <row r="468168" spans="68:68" customFormat="1">
      <c r="BP468168" s="90"/>
    </row>
    <row r="468169" spans="68:68" customFormat="1">
      <c r="BP468169" s="90"/>
    </row>
    <row r="468170" spans="68:68" customFormat="1">
      <c r="BP468170" s="90"/>
    </row>
    <row r="468171" spans="68:68" customFormat="1">
      <c r="BP468171" s="90"/>
    </row>
    <row r="468172" spans="68:68" customFormat="1">
      <c r="BP468172" s="90"/>
    </row>
    <row r="468173" spans="68:68" customFormat="1">
      <c r="BP468173" s="90"/>
    </row>
    <row r="468174" spans="68:68" customFormat="1">
      <c r="BP468174" s="90"/>
    </row>
    <row r="468175" spans="68:68" customFormat="1">
      <c r="BP468175" s="90"/>
    </row>
    <row r="468176" spans="68:68" customFormat="1">
      <c r="BP468176" s="90"/>
    </row>
    <row r="468177" spans="68:68" customFormat="1">
      <c r="BP468177" s="90"/>
    </row>
    <row r="468178" spans="68:68" customFormat="1">
      <c r="BP468178" s="90"/>
    </row>
    <row r="468179" spans="68:68" customFormat="1">
      <c r="BP468179" s="90"/>
    </row>
    <row r="468180" spans="68:68" customFormat="1">
      <c r="BP468180" s="90"/>
    </row>
    <row r="468181" spans="68:68" customFormat="1">
      <c r="BP468181" s="90"/>
    </row>
    <row r="468182" spans="68:68" customFormat="1">
      <c r="BP468182" s="90"/>
    </row>
    <row r="468183" spans="68:68" customFormat="1">
      <c r="BP468183" s="90"/>
    </row>
    <row r="468184" spans="68:68" customFormat="1">
      <c r="BP468184" s="90"/>
    </row>
    <row r="468185" spans="68:68" customFormat="1">
      <c r="BP468185" s="90"/>
    </row>
    <row r="468186" spans="68:68" customFormat="1">
      <c r="BP468186" s="90"/>
    </row>
    <row r="468187" spans="68:68" customFormat="1">
      <c r="BP468187" s="90"/>
    </row>
    <row r="468188" spans="68:68" customFormat="1">
      <c r="BP468188" s="90"/>
    </row>
    <row r="468189" spans="68:68" customFormat="1">
      <c r="BP468189" s="90"/>
    </row>
    <row r="468190" spans="68:68" customFormat="1">
      <c r="BP468190" s="90"/>
    </row>
    <row r="468191" spans="68:68" customFormat="1">
      <c r="BP468191" s="90"/>
    </row>
    <row r="468192" spans="68:68" customFormat="1">
      <c r="BP468192" s="90"/>
    </row>
    <row r="468193" spans="68:68" customFormat="1">
      <c r="BP468193" s="90"/>
    </row>
    <row r="468194" spans="68:68" customFormat="1">
      <c r="BP468194" s="90"/>
    </row>
    <row r="468195" spans="68:68" customFormat="1">
      <c r="BP468195" s="90"/>
    </row>
    <row r="468196" spans="68:68" customFormat="1">
      <c r="BP468196" s="90"/>
    </row>
    <row r="468197" spans="68:68" customFormat="1">
      <c r="BP468197" s="90"/>
    </row>
    <row r="468198" spans="68:68" customFormat="1">
      <c r="BP468198" s="90"/>
    </row>
    <row r="468199" spans="68:68" customFormat="1">
      <c r="BP468199" s="90"/>
    </row>
    <row r="468200" spans="68:68" customFormat="1">
      <c r="BP468200" s="90"/>
    </row>
    <row r="468201" spans="68:68" customFormat="1">
      <c r="BP468201" s="90"/>
    </row>
    <row r="468202" spans="68:68" customFormat="1">
      <c r="BP468202" s="90"/>
    </row>
    <row r="468203" spans="68:68" customFormat="1">
      <c r="BP468203" s="90"/>
    </row>
    <row r="468204" spans="68:68" customFormat="1">
      <c r="BP468204" s="90"/>
    </row>
    <row r="468205" spans="68:68" customFormat="1">
      <c r="BP468205" s="90"/>
    </row>
    <row r="468206" spans="68:68" customFormat="1">
      <c r="BP468206" s="90"/>
    </row>
    <row r="468207" spans="68:68" customFormat="1">
      <c r="BP468207" s="90"/>
    </row>
    <row r="468208" spans="68:68" customFormat="1">
      <c r="BP468208" s="90"/>
    </row>
    <row r="468209" spans="68:68" customFormat="1">
      <c r="BP468209" s="90"/>
    </row>
    <row r="468210" spans="68:68" customFormat="1">
      <c r="BP468210" s="90"/>
    </row>
    <row r="468211" spans="68:68" customFormat="1">
      <c r="BP468211" s="90"/>
    </row>
    <row r="468212" spans="68:68" customFormat="1">
      <c r="BP468212" s="90"/>
    </row>
    <row r="468213" spans="68:68" customFormat="1">
      <c r="BP468213" s="90"/>
    </row>
    <row r="468214" spans="68:68" customFormat="1">
      <c r="BP468214" s="90"/>
    </row>
    <row r="468215" spans="68:68" customFormat="1">
      <c r="BP468215" s="90"/>
    </row>
    <row r="468216" spans="68:68" customFormat="1">
      <c r="BP468216" s="90"/>
    </row>
    <row r="468217" spans="68:68" customFormat="1">
      <c r="BP468217" s="90"/>
    </row>
    <row r="468218" spans="68:68" customFormat="1">
      <c r="BP468218" s="90"/>
    </row>
    <row r="468219" spans="68:68" customFormat="1">
      <c r="BP468219" s="90"/>
    </row>
    <row r="468220" spans="68:68" customFormat="1">
      <c r="BP468220" s="90"/>
    </row>
    <row r="468221" spans="68:68" customFormat="1">
      <c r="BP468221" s="90"/>
    </row>
    <row r="468222" spans="68:68" customFormat="1">
      <c r="BP468222" s="90"/>
    </row>
    <row r="468223" spans="68:68" customFormat="1">
      <c r="BP468223" s="90"/>
    </row>
    <row r="468224" spans="68:68" customFormat="1">
      <c r="BP468224" s="90"/>
    </row>
    <row r="468225" spans="68:68" customFormat="1">
      <c r="BP468225" s="90"/>
    </row>
    <row r="468226" spans="68:68" customFormat="1">
      <c r="BP468226" s="90"/>
    </row>
    <row r="468227" spans="68:68" customFormat="1">
      <c r="BP468227" s="90"/>
    </row>
    <row r="468228" spans="68:68" customFormat="1">
      <c r="BP468228" s="90"/>
    </row>
    <row r="468229" spans="68:68" customFormat="1">
      <c r="BP468229" s="90"/>
    </row>
    <row r="468230" spans="68:68" customFormat="1">
      <c r="BP468230" s="90"/>
    </row>
    <row r="468231" spans="68:68" customFormat="1">
      <c r="BP468231" s="90"/>
    </row>
    <row r="468232" spans="68:68" customFormat="1">
      <c r="BP468232" s="90"/>
    </row>
    <row r="468233" spans="68:68" customFormat="1">
      <c r="BP468233" s="90"/>
    </row>
    <row r="468234" spans="68:68" customFormat="1">
      <c r="BP468234" s="90"/>
    </row>
    <row r="468235" spans="68:68" customFormat="1">
      <c r="BP468235" s="90"/>
    </row>
    <row r="468236" spans="68:68" customFormat="1">
      <c r="BP468236" s="90"/>
    </row>
    <row r="468237" spans="68:68" customFormat="1">
      <c r="BP468237" s="90"/>
    </row>
    <row r="468238" spans="68:68" customFormat="1">
      <c r="BP468238" s="90"/>
    </row>
    <row r="468239" spans="68:68" customFormat="1">
      <c r="BP468239" s="90"/>
    </row>
    <row r="468240" spans="68:68" customFormat="1">
      <c r="BP468240" s="90"/>
    </row>
    <row r="468241" spans="68:68" customFormat="1">
      <c r="BP468241" s="90"/>
    </row>
    <row r="468242" spans="68:68" customFormat="1">
      <c r="BP468242" s="90"/>
    </row>
    <row r="468243" spans="68:68" customFormat="1">
      <c r="BP468243" s="90"/>
    </row>
    <row r="468244" spans="68:68" customFormat="1">
      <c r="BP468244" s="90"/>
    </row>
    <row r="468245" spans="68:68" customFormat="1">
      <c r="BP468245" s="90"/>
    </row>
    <row r="468246" spans="68:68" customFormat="1">
      <c r="BP468246" s="90"/>
    </row>
    <row r="468247" spans="68:68" customFormat="1">
      <c r="BP468247" s="90"/>
    </row>
    <row r="468248" spans="68:68" customFormat="1">
      <c r="BP468248" s="90"/>
    </row>
    <row r="468249" spans="68:68" customFormat="1">
      <c r="BP468249" s="90"/>
    </row>
    <row r="468250" spans="68:68" customFormat="1">
      <c r="BP468250" s="90"/>
    </row>
    <row r="468251" spans="68:68" customFormat="1">
      <c r="BP468251" s="90"/>
    </row>
    <row r="468252" spans="68:68" customFormat="1">
      <c r="BP468252" s="90"/>
    </row>
    <row r="468253" spans="68:68" customFormat="1">
      <c r="BP468253" s="90"/>
    </row>
    <row r="468254" spans="68:68" customFormat="1">
      <c r="BP468254" s="90"/>
    </row>
    <row r="468255" spans="68:68" customFormat="1">
      <c r="BP468255" s="90"/>
    </row>
    <row r="468256" spans="68:68" customFormat="1">
      <c r="BP468256" s="90"/>
    </row>
    <row r="468257" spans="68:68" customFormat="1">
      <c r="BP468257" s="90"/>
    </row>
    <row r="468258" spans="68:68" customFormat="1">
      <c r="BP468258" s="90"/>
    </row>
    <row r="468259" spans="68:68" customFormat="1">
      <c r="BP468259" s="90"/>
    </row>
    <row r="468260" spans="68:68" customFormat="1">
      <c r="BP468260" s="90"/>
    </row>
    <row r="468261" spans="68:68" customFormat="1">
      <c r="BP468261" s="90"/>
    </row>
    <row r="468262" spans="68:68" customFormat="1">
      <c r="BP468262" s="90"/>
    </row>
    <row r="468263" spans="68:68" customFormat="1">
      <c r="BP468263" s="90"/>
    </row>
    <row r="468264" spans="68:68" customFormat="1">
      <c r="BP468264" s="90"/>
    </row>
    <row r="468265" spans="68:68" customFormat="1">
      <c r="BP468265" s="90"/>
    </row>
    <row r="468266" spans="68:68" customFormat="1">
      <c r="BP468266" s="90"/>
    </row>
    <row r="468267" spans="68:68" customFormat="1">
      <c r="BP468267" s="90"/>
    </row>
    <row r="468268" spans="68:68" customFormat="1">
      <c r="BP468268" s="90"/>
    </row>
    <row r="468269" spans="68:68" customFormat="1">
      <c r="BP468269" s="90"/>
    </row>
    <row r="468270" spans="68:68" customFormat="1">
      <c r="BP468270" s="90"/>
    </row>
    <row r="468271" spans="68:68" customFormat="1">
      <c r="BP468271" s="90"/>
    </row>
    <row r="468272" spans="68:68" customFormat="1">
      <c r="BP468272" s="90"/>
    </row>
    <row r="468273" spans="68:68" customFormat="1">
      <c r="BP468273" s="90"/>
    </row>
    <row r="468274" spans="68:68" customFormat="1">
      <c r="BP468274" s="90"/>
    </row>
    <row r="468275" spans="68:68" customFormat="1">
      <c r="BP468275" s="90"/>
    </row>
    <row r="468276" spans="68:68" customFormat="1">
      <c r="BP468276" s="90"/>
    </row>
    <row r="468277" spans="68:68" customFormat="1">
      <c r="BP468277" s="90"/>
    </row>
    <row r="468278" spans="68:68" customFormat="1">
      <c r="BP468278" s="90"/>
    </row>
    <row r="468279" spans="68:68" customFormat="1">
      <c r="BP468279" s="90"/>
    </row>
    <row r="468280" spans="68:68" customFormat="1">
      <c r="BP468280" s="90"/>
    </row>
    <row r="468281" spans="68:68" customFormat="1">
      <c r="BP468281" s="90"/>
    </row>
    <row r="468282" spans="68:68" customFormat="1">
      <c r="BP468282" s="90"/>
    </row>
    <row r="468283" spans="68:68" customFormat="1">
      <c r="BP468283" s="90"/>
    </row>
    <row r="468284" spans="68:68" customFormat="1">
      <c r="BP468284" s="90"/>
    </row>
    <row r="468285" spans="68:68" customFormat="1">
      <c r="BP468285" s="90"/>
    </row>
    <row r="468286" spans="68:68" customFormat="1">
      <c r="BP468286" s="90"/>
    </row>
    <row r="468287" spans="68:68" customFormat="1">
      <c r="BP468287" s="90"/>
    </row>
    <row r="468288" spans="68:68" customFormat="1">
      <c r="BP468288" s="90"/>
    </row>
    <row r="468289" spans="68:68" customFormat="1">
      <c r="BP468289" s="90"/>
    </row>
    <row r="468290" spans="68:68" customFormat="1">
      <c r="BP468290" s="90"/>
    </row>
    <row r="468291" spans="68:68" customFormat="1">
      <c r="BP468291" s="90"/>
    </row>
    <row r="468292" spans="68:68" customFormat="1">
      <c r="BP468292" s="90"/>
    </row>
    <row r="468293" spans="68:68" customFormat="1">
      <c r="BP468293" s="90"/>
    </row>
    <row r="468294" spans="68:68" customFormat="1">
      <c r="BP468294" s="90"/>
    </row>
    <row r="468295" spans="68:68" customFormat="1">
      <c r="BP468295" s="90"/>
    </row>
    <row r="468296" spans="68:68" customFormat="1">
      <c r="BP468296" s="90"/>
    </row>
    <row r="468297" spans="68:68" customFormat="1">
      <c r="BP468297" s="90"/>
    </row>
    <row r="468298" spans="68:68" customFormat="1">
      <c r="BP468298" s="90"/>
    </row>
    <row r="468299" spans="68:68" customFormat="1">
      <c r="BP468299" s="90"/>
    </row>
    <row r="468300" spans="68:68" customFormat="1">
      <c r="BP468300" s="90"/>
    </row>
    <row r="468301" spans="68:68" customFormat="1">
      <c r="BP468301" s="90"/>
    </row>
    <row r="468302" spans="68:68" customFormat="1">
      <c r="BP468302" s="90"/>
    </row>
    <row r="468303" spans="68:68" customFormat="1">
      <c r="BP468303" s="90"/>
    </row>
    <row r="468304" spans="68:68" customFormat="1">
      <c r="BP468304" s="90"/>
    </row>
    <row r="468305" spans="68:68" customFormat="1">
      <c r="BP468305" s="90"/>
    </row>
    <row r="468306" spans="68:68" customFormat="1">
      <c r="BP468306" s="90"/>
    </row>
    <row r="468307" spans="68:68" customFormat="1">
      <c r="BP468307" s="90"/>
    </row>
    <row r="468308" spans="68:68" customFormat="1">
      <c r="BP468308" s="90"/>
    </row>
    <row r="468309" spans="68:68" customFormat="1">
      <c r="BP468309" s="90"/>
    </row>
    <row r="468310" spans="68:68" customFormat="1">
      <c r="BP468310" s="90"/>
    </row>
    <row r="468311" spans="68:68" customFormat="1">
      <c r="BP468311" s="90"/>
    </row>
    <row r="468312" spans="68:68" customFormat="1">
      <c r="BP468312" s="90"/>
    </row>
    <row r="468313" spans="68:68" customFormat="1">
      <c r="BP468313" s="90"/>
    </row>
    <row r="468314" spans="68:68" customFormat="1">
      <c r="BP468314" s="90"/>
    </row>
    <row r="468315" spans="68:68" customFormat="1">
      <c r="BP468315" s="90"/>
    </row>
    <row r="468316" spans="68:68" customFormat="1">
      <c r="BP468316" s="90"/>
    </row>
    <row r="468317" spans="68:68" customFormat="1">
      <c r="BP468317" s="90"/>
    </row>
    <row r="468318" spans="68:68" customFormat="1">
      <c r="BP468318" s="90"/>
    </row>
    <row r="468319" spans="68:68" customFormat="1">
      <c r="BP468319" s="90"/>
    </row>
    <row r="468320" spans="68:68" customFormat="1">
      <c r="BP468320" s="90"/>
    </row>
    <row r="468321" spans="68:68" customFormat="1">
      <c r="BP468321" s="90"/>
    </row>
    <row r="468322" spans="68:68" customFormat="1">
      <c r="BP468322" s="90"/>
    </row>
    <row r="468323" spans="68:68" customFormat="1">
      <c r="BP468323" s="90"/>
    </row>
    <row r="468324" spans="68:68" customFormat="1">
      <c r="BP468324" s="90"/>
    </row>
    <row r="468325" spans="68:68" customFormat="1">
      <c r="BP468325" s="90"/>
    </row>
    <row r="468326" spans="68:68" customFormat="1">
      <c r="BP468326" s="90"/>
    </row>
    <row r="468327" spans="68:68" customFormat="1">
      <c r="BP468327" s="90"/>
    </row>
    <row r="468328" spans="68:68" customFormat="1">
      <c r="BP468328" s="90"/>
    </row>
    <row r="468329" spans="68:68" customFormat="1">
      <c r="BP468329" s="90"/>
    </row>
    <row r="468330" spans="68:68" customFormat="1">
      <c r="BP468330" s="90"/>
    </row>
    <row r="468331" spans="68:68" customFormat="1">
      <c r="BP468331" s="90"/>
    </row>
    <row r="468332" spans="68:68" customFormat="1">
      <c r="BP468332" s="90"/>
    </row>
    <row r="468333" spans="68:68" customFormat="1">
      <c r="BP468333" s="90"/>
    </row>
    <row r="468334" spans="68:68" customFormat="1">
      <c r="BP468334" s="90"/>
    </row>
    <row r="468335" spans="68:68" customFormat="1">
      <c r="BP468335" s="90"/>
    </row>
    <row r="468336" spans="68:68" customFormat="1">
      <c r="BP468336" s="90"/>
    </row>
    <row r="468337" spans="68:68" customFormat="1">
      <c r="BP468337" s="90"/>
    </row>
    <row r="468338" spans="68:68" customFormat="1">
      <c r="BP468338" s="90"/>
    </row>
    <row r="468339" spans="68:68" customFormat="1">
      <c r="BP468339" s="90"/>
    </row>
    <row r="468340" spans="68:68" customFormat="1">
      <c r="BP468340" s="90"/>
    </row>
    <row r="468341" spans="68:68" customFormat="1">
      <c r="BP468341" s="90"/>
    </row>
    <row r="468342" spans="68:68" customFormat="1">
      <c r="BP468342" s="90"/>
    </row>
    <row r="468343" spans="68:68" customFormat="1">
      <c r="BP468343" s="90"/>
    </row>
    <row r="468344" spans="68:68" customFormat="1">
      <c r="BP468344" s="90"/>
    </row>
    <row r="468345" spans="68:68" customFormat="1">
      <c r="BP468345" s="90"/>
    </row>
    <row r="468346" spans="68:68" customFormat="1">
      <c r="BP468346" s="90"/>
    </row>
    <row r="468347" spans="68:68" customFormat="1">
      <c r="BP468347" s="90"/>
    </row>
    <row r="468348" spans="68:68" customFormat="1">
      <c r="BP468348" s="90"/>
    </row>
    <row r="468349" spans="68:68" customFormat="1">
      <c r="BP468349" s="90"/>
    </row>
    <row r="468350" spans="68:68" customFormat="1">
      <c r="BP468350" s="90"/>
    </row>
    <row r="468351" spans="68:68" customFormat="1">
      <c r="BP468351" s="90"/>
    </row>
    <row r="468352" spans="68:68" customFormat="1">
      <c r="BP468352" s="90"/>
    </row>
    <row r="468353" spans="68:68" customFormat="1">
      <c r="BP468353" s="90"/>
    </row>
    <row r="468354" spans="68:68" customFormat="1">
      <c r="BP468354" s="90"/>
    </row>
    <row r="468355" spans="68:68" customFormat="1">
      <c r="BP468355" s="90"/>
    </row>
    <row r="468356" spans="68:68" customFormat="1">
      <c r="BP468356" s="90"/>
    </row>
    <row r="468357" spans="68:68" customFormat="1">
      <c r="BP468357" s="90"/>
    </row>
    <row r="468358" spans="68:68" customFormat="1">
      <c r="BP468358" s="90"/>
    </row>
    <row r="468359" spans="68:68" customFormat="1">
      <c r="BP468359" s="90"/>
    </row>
    <row r="468360" spans="68:68" customFormat="1">
      <c r="BP468360" s="90"/>
    </row>
    <row r="468361" spans="68:68" customFormat="1">
      <c r="BP468361" s="90"/>
    </row>
    <row r="468362" spans="68:68" customFormat="1">
      <c r="BP468362" s="90"/>
    </row>
    <row r="468363" spans="68:68" customFormat="1">
      <c r="BP468363" s="90"/>
    </row>
    <row r="468364" spans="68:68" customFormat="1">
      <c r="BP468364" s="90"/>
    </row>
    <row r="468365" spans="68:68" customFormat="1">
      <c r="BP468365" s="90"/>
    </row>
    <row r="468366" spans="68:68" customFormat="1">
      <c r="BP468366" s="90"/>
    </row>
    <row r="468367" spans="68:68" customFormat="1">
      <c r="BP468367" s="90"/>
    </row>
    <row r="468368" spans="68:68" customFormat="1">
      <c r="BP468368" s="90"/>
    </row>
    <row r="468369" spans="68:68" customFormat="1">
      <c r="BP468369" s="90"/>
    </row>
    <row r="468370" spans="68:68" customFormat="1">
      <c r="BP468370" s="90"/>
    </row>
    <row r="468371" spans="68:68" customFormat="1">
      <c r="BP468371" s="90"/>
    </row>
    <row r="468372" spans="68:68" customFormat="1">
      <c r="BP468372" s="90"/>
    </row>
    <row r="468373" spans="68:68" customFormat="1">
      <c r="BP468373" s="90"/>
    </row>
    <row r="468374" spans="68:68" customFormat="1">
      <c r="BP468374" s="90"/>
    </row>
    <row r="468375" spans="68:68" customFormat="1">
      <c r="BP468375" s="90"/>
    </row>
    <row r="468376" spans="68:68" customFormat="1">
      <c r="BP468376" s="90"/>
    </row>
    <row r="468377" spans="68:68" customFormat="1">
      <c r="BP468377" s="90"/>
    </row>
    <row r="468378" spans="68:68" customFormat="1">
      <c r="BP468378" s="90"/>
    </row>
    <row r="468379" spans="68:68" customFormat="1">
      <c r="BP468379" s="90"/>
    </row>
    <row r="468380" spans="68:68" customFormat="1">
      <c r="BP468380" s="90"/>
    </row>
    <row r="468381" spans="68:68" customFormat="1">
      <c r="BP468381" s="90"/>
    </row>
    <row r="468382" spans="68:68" customFormat="1">
      <c r="BP468382" s="90"/>
    </row>
    <row r="468383" spans="68:68" customFormat="1">
      <c r="BP468383" s="90"/>
    </row>
    <row r="468384" spans="68:68" customFormat="1">
      <c r="BP468384" s="90"/>
    </row>
    <row r="468385" spans="68:68" customFormat="1">
      <c r="BP468385" s="90"/>
    </row>
    <row r="468386" spans="68:68" customFormat="1">
      <c r="BP468386" s="90"/>
    </row>
    <row r="468387" spans="68:68" customFormat="1">
      <c r="BP468387" s="90"/>
    </row>
    <row r="468388" spans="68:68" customFormat="1">
      <c r="BP468388" s="90"/>
    </row>
    <row r="468389" spans="68:68" customFormat="1">
      <c r="BP468389" s="90"/>
    </row>
    <row r="468390" spans="68:68" customFormat="1">
      <c r="BP468390" s="90"/>
    </row>
    <row r="468391" spans="68:68" customFormat="1">
      <c r="BP468391" s="90"/>
    </row>
    <row r="468392" spans="68:68" customFormat="1">
      <c r="BP468392" s="90"/>
    </row>
    <row r="468393" spans="68:68" customFormat="1">
      <c r="BP468393" s="90"/>
    </row>
    <row r="468394" spans="68:68" customFormat="1">
      <c r="BP468394" s="90"/>
    </row>
    <row r="468395" spans="68:68" customFormat="1">
      <c r="BP468395" s="90"/>
    </row>
    <row r="468396" spans="68:68" customFormat="1">
      <c r="BP468396" s="90"/>
    </row>
    <row r="468397" spans="68:68" customFormat="1">
      <c r="BP468397" s="90"/>
    </row>
    <row r="468398" spans="68:68" customFormat="1">
      <c r="BP468398" s="90"/>
    </row>
    <row r="468399" spans="68:68" customFormat="1">
      <c r="BP468399" s="90"/>
    </row>
    <row r="468400" spans="68:68" customFormat="1">
      <c r="BP468400" s="90"/>
    </row>
    <row r="468401" spans="68:68" customFormat="1">
      <c r="BP468401" s="90"/>
    </row>
    <row r="468402" spans="68:68" customFormat="1">
      <c r="BP468402" s="90"/>
    </row>
    <row r="468403" spans="68:68" customFormat="1">
      <c r="BP468403" s="90"/>
    </row>
    <row r="468404" spans="68:68" customFormat="1">
      <c r="BP468404" s="90"/>
    </row>
    <row r="468405" spans="68:68" customFormat="1">
      <c r="BP468405" s="90"/>
    </row>
    <row r="468406" spans="68:68" customFormat="1">
      <c r="BP468406" s="90"/>
    </row>
    <row r="468407" spans="68:68" customFormat="1">
      <c r="BP468407" s="90"/>
    </row>
    <row r="468408" spans="68:68" customFormat="1">
      <c r="BP468408" s="90"/>
    </row>
    <row r="468409" spans="68:68" customFormat="1">
      <c r="BP468409" s="90"/>
    </row>
    <row r="468410" spans="68:68" customFormat="1">
      <c r="BP468410" s="90"/>
    </row>
    <row r="468411" spans="68:68" customFormat="1">
      <c r="BP468411" s="90"/>
    </row>
    <row r="468412" spans="68:68" customFormat="1">
      <c r="BP468412" s="90"/>
    </row>
    <row r="468413" spans="68:68" customFormat="1">
      <c r="BP468413" s="90"/>
    </row>
    <row r="468414" spans="68:68" customFormat="1">
      <c r="BP468414" s="90"/>
    </row>
    <row r="468415" spans="68:68" customFormat="1">
      <c r="BP468415" s="90"/>
    </row>
    <row r="468416" spans="68:68" customFormat="1">
      <c r="BP468416" s="90"/>
    </row>
    <row r="468417" spans="68:68" customFormat="1">
      <c r="BP468417" s="90"/>
    </row>
    <row r="468418" spans="68:68" customFormat="1">
      <c r="BP468418" s="90"/>
    </row>
    <row r="468419" spans="68:68" customFormat="1">
      <c r="BP468419" s="90"/>
    </row>
    <row r="468420" spans="68:68" customFormat="1">
      <c r="BP468420" s="90"/>
    </row>
    <row r="468421" spans="68:68" customFormat="1">
      <c r="BP468421" s="90"/>
    </row>
    <row r="468422" spans="68:68" customFormat="1">
      <c r="BP468422" s="90"/>
    </row>
    <row r="468423" spans="68:68" customFormat="1">
      <c r="BP468423" s="90"/>
    </row>
    <row r="468424" spans="68:68" customFormat="1">
      <c r="BP468424" s="90"/>
    </row>
    <row r="468425" spans="68:68" customFormat="1">
      <c r="BP468425" s="90"/>
    </row>
    <row r="468426" spans="68:68" customFormat="1">
      <c r="BP468426" s="90"/>
    </row>
    <row r="468427" spans="68:68" customFormat="1">
      <c r="BP468427" s="90"/>
    </row>
    <row r="468428" spans="68:68" customFormat="1">
      <c r="BP468428" s="90"/>
    </row>
    <row r="468429" spans="68:68" customFormat="1">
      <c r="BP468429" s="90"/>
    </row>
    <row r="468430" spans="68:68" customFormat="1">
      <c r="BP468430" s="90"/>
    </row>
    <row r="468431" spans="68:68" customFormat="1">
      <c r="BP468431" s="90"/>
    </row>
    <row r="468432" spans="68:68" customFormat="1">
      <c r="BP468432" s="90"/>
    </row>
    <row r="468433" spans="68:68" customFormat="1">
      <c r="BP468433" s="90"/>
    </row>
    <row r="468434" spans="68:68" customFormat="1">
      <c r="BP468434" s="90"/>
    </row>
    <row r="468435" spans="68:68" customFormat="1">
      <c r="BP468435" s="90"/>
    </row>
    <row r="468436" spans="68:68" customFormat="1">
      <c r="BP468436" s="90"/>
    </row>
    <row r="468437" spans="68:68" customFormat="1">
      <c r="BP468437" s="90"/>
    </row>
    <row r="468438" spans="68:68" customFormat="1">
      <c r="BP468438" s="90"/>
    </row>
    <row r="468439" spans="68:68" customFormat="1">
      <c r="BP468439" s="90"/>
    </row>
    <row r="468440" spans="68:68" customFormat="1">
      <c r="BP468440" s="90"/>
    </row>
    <row r="468441" spans="68:68" customFormat="1">
      <c r="BP468441" s="90"/>
    </row>
    <row r="468442" spans="68:68" customFormat="1">
      <c r="BP468442" s="90"/>
    </row>
    <row r="468443" spans="68:68" customFormat="1">
      <c r="BP468443" s="90"/>
    </row>
    <row r="468444" spans="68:68" customFormat="1">
      <c r="BP468444" s="90"/>
    </row>
    <row r="468445" spans="68:68" customFormat="1">
      <c r="BP468445" s="90"/>
    </row>
    <row r="468446" spans="68:68" customFormat="1">
      <c r="BP468446" s="90"/>
    </row>
    <row r="468447" spans="68:68" customFormat="1">
      <c r="BP468447" s="90"/>
    </row>
    <row r="468448" spans="68:68" customFormat="1">
      <c r="BP468448" s="90"/>
    </row>
    <row r="468449" spans="68:68" customFormat="1">
      <c r="BP468449" s="90"/>
    </row>
    <row r="468450" spans="68:68" customFormat="1">
      <c r="BP468450" s="90"/>
    </row>
    <row r="468451" spans="68:68" customFormat="1">
      <c r="BP468451" s="90"/>
    </row>
    <row r="468452" spans="68:68" customFormat="1">
      <c r="BP468452" s="90"/>
    </row>
    <row r="468453" spans="68:68" customFormat="1">
      <c r="BP468453" s="90"/>
    </row>
    <row r="468454" spans="68:68" customFormat="1">
      <c r="BP468454" s="90"/>
    </row>
    <row r="468455" spans="68:68" customFormat="1">
      <c r="BP468455" s="90"/>
    </row>
    <row r="468456" spans="68:68" customFormat="1">
      <c r="BP468456" s="90"/>
    </row>
    <row r="468457" spans="68:68" customFormat="1">
      <c r="BP468457" s="90"/>
    </row>
    <row r="468458" spans="68:68" customFormat="1">
      <c r="BP468458" s="90"/>
    </row>
    <row r="468459" spans="68:68" customFormat="1">
      <c r="BP468459" s="90"/>
    </row>
    <row r="468460" spans="68:68" customFormat="1">
      <c r="BP468460" s="90"/>
    </row>
    <row r="468461" spans="68:68" customFormat="1">
      <c r="BP468461" s="90"/>
    </row>
    <row r="468462" spans="68:68" customFormat="1">
      <c r="BP468462" s="90"/>
    </row>
    <row r="468463" spans="68:68" customFormat="1">
      <c r="BP468463" s="90"/>
    </row>
    <row r="468464" spans="68:68" customFormat="1">
      <c r="BP468464" s="90"/>
    </row>
    <row r="468465" spans="68:68" customFormat="1">
      <c r="BP468465" s="90"/>
    </row>
    <row r="468466" spans="68:68" customFormat="1">
      <c r="BP468466" s="90"/>
    </row>
    <row r="468467" spans="68:68" customFormat="1">
      <c r="BP468467" s="90"/>
    </row>
    <row r="468468" spans="68:68" customFormat="1">
      <c r="BP468468" s="90"/>
    </row>
    <row r="468469" spans="68:68" customFormat="1">
      <c r="BP468469" s="90"/>
    </row>
    <row r="468470" spans="68:68" customFormat="1">
      <c r="BP468470" s="90"/>
    </row>
    <row r="468471" spans="68:68" customFormat="1">
      <c r="BP468471" s="90"/>
    </row>
    <row r="468472" spans="68:68" customFormat="1">
      <c r="BP468472" s="90"/>
    </row>
    <row r="468473" spans="68:68" customFormat="1">
      <c r="BP468473" s="90"/>
    </row>
    <row r="468474" spans="68:68" customFormat="1">
      <c r="BP468474" s="90"/>
    </row>
    <row r="468475" spans="68:68" customFormat="1">
      <c r="BP468475" s="90"/>
    </row>
    <row r="468476" spans="68:68" customFormat="1">
      <c r="BP468476" s="90"/>
    </row>
    <row r="468477" spans="68:68" customFormat="1">
      <c r="BP468477" s="90"/>
    </row>
    <row r="468478" spans="68:68" customFormat="1">
      <c r="BP468478" s="90"/>
    </row>
    <row r="468479" spans="68:68" customFormat="1">
      <c r="BP468479" s="90"/>
    </row>
    <row r="468480" spans="68:68" customFormat="1">
      <c r="BP468480" s="90"/>
    </row>
    <row r="468481" spans="68:68" customFormat="1">
      <c r="BP468481" s="90"/>
    </row>
    <row r="468482" spans="68:68" customFormat="1">
      <c r="BP468482" s="90"/>
    </row>
    <row r="468483" spans="68:68" customFormat="1">
      <c r="BP468483" s="90"/>
    </row>
    <row r="468484" spans="68:68" customFormat="1">
      <c r="BP468484" s="90"/>
    </row>
    <row r="468485" spans="68:68" customFormat="1">
      <c r="BP468485" s="90"/>
    </row>
    <row r="468486" spans="68:68" customFormat="1">
      <c r="BP468486" s="90"/>
    </row>
    <row r="468487" spans="68:68" customFormat="1">
      <c r="BP468487" s="90"/>
    </row>
    <row r="468488" spans="68:68" customFormat="1">
      <c r="BP468488" s="90"/>
    </row>
    <row r="468489" spans="68:68" customFormat="1">
      <c r="BP468489" s="90"/>
    </row>
    <row r="468490" spans="68:68" customFormat="1">
      <c r="BP468490" s="90"/>
    </row>
    <row r="468491" spans="68:68" customFormat="1">
      <c r="BP468491" s="90"/>
    </row>
    <row r="468492" spans="68:68" customFormat="1">
      <c r="BP468492" s="90"/>
    </row>
    <row r="468493" spans="68:68" customFormat="1">
      <c r="BP468493" s="90"/>
    </row>
    <row r="468494" spans="68:68" customFormat="1">
      <c r="BP468494" s="90"/>
    </row>
    <row r="468495" spans="68:68" customFormat="1">
      <c r="BP468495" s="90"/>
    </row>
    <row r="468496" spans="68:68" customFormat="1">
      <c r="BP468496" s="90"/>
    </row>
    <row r="468497" spans="68:68" customFormat="1">
      <c r="BP468497" s="90"/>
    </row>
    <row r="468498" spans="68:68" customFormat="1">
      <c r="BP468498" s="90"/>
    </row>
    <row r="468499" spans="68:68" customFormat="1">
      <c r="BP468499" s="90"/>
    </row>
    <row r="468500" spans="68:68" customFormat="1">
      <c r="BP468500" s="90"/>
    </row>
    <row r="468501" spans="68:68" customFormat="1">
      <c r="BP468501" s="90"/>
    </row>
    <row r="468502" spans="68:68" customFormat="1">
      <c r="BP468502" s="90"/>
    </row>
    <row r="468503" spans="68:68" customFormat="1">
      <c r="BP468503" s="90"/>
    </row>
    <row r="468504" spans="68:68" customFormat="1">
      <c r="BP468504" s="90"/>
    </row>
    <row r="468505" spans="68:68" customFormat="1">
      <c r="BP468505" s="90"/>
    </row>
    <row r="468506" spans="68:68" customFormat="1">
      <c r="BP468506" s="90"/>
    </row>
    <row r="468507" spans="68:68" customFormat="1">
      <c r="BP468507" s="90"/>
    </row>
    <row r="468508" spans="68:68" customFormat="1">
      <c r="BP468508" s="90"/>
    </row>
    <row r="468509" spans="68:68" customFormat="1">
      <c r="BP468509" s="90"/>
    </row>
    <row r="468510" spans="68:68" customFormat="1">
      <c r="BP468510" s="90"/>
    </row>
    <row r="468511" spans="68:68" customFormat="1">
      <c r="BP468511" s="90"/>
    </row>
    <row r="468512" spans="68:68" customFormat="1">
      <c r="BP468512" s="90"/>
    </row>
    <row r="468513" spans="68:68" customFormat="1">
      <c r="BP468513" s="90"/>
    </row>
    <row r="468514" spans="68:68" customFormat="1">
      <c r="BP468514" s="90"/>
    </row>
    <row r="468515" spans="68:68" customFormat="1">
      <c r="BP468515" s="90"/>
    </row>
    <row r="468516" spans="68:68" customFormat="1">
      <c r="BP468516" s="90"/>
    </row>
    <row r="468517" spans="68:68" customFormat="1">
      <c r="BP468517" s="90"/>
    </row>
    <row r="468518" spans="68:68" customFormat="1">
      <c r="BP468518" s="90"/>
    </row>
    <row r="468519" spans="68:68" customFormat="1">
      <c r="BP468519" s="90"/>
    </row>
    <row r="468520" spans="68:68" customFormat="1">
      <c r="BP468520" s="90"/>
    </row>
    <row r="468521" spans="68:68" customFormat="1">
      <c r="BP468521" s="90"/>
    </row>
    <row r="468522" spans="68:68" customFormat="1">
      <c r="BP468522" s="90"/>
    </row>
    <row r="468523" spans="68:68" customFormat="1">
      <c r="BP468523" s="90"/>
    </row>
    <row r="468524" spans="68:68" customFormat="1">
      <c r="BP468524" s="90"/>
    </row>
    <row r="468525" spans="68:68" customFormat="1">
      <c r="BP468525" s="90"/>
    </row>
    <row r="468526" spans="68:68" customFormat="1">
      <c r="BP468526" s="90"/>
    </row>
    <row r="468527" spans="68:68" customFormat="1">
      <c r="BP468527" s="90"/>
    </row>
    <row r="468528" spans="68:68" customFormat="1">
      <c r="BP468528" s="90"/>
    </row>
    <row r="468529" spans="68:68" customFormat="1">
      <c r="BP468529" s="90"/>
    </row>
    <row r="468530" spans="68:68" customFormat="1">
      <c r="BP468530" s="90"/>
    </row>
    <row r="468531" spans="68:68" customFormat="1">
      <c r="BP468531" s="90"/>
    </row>
    <row r="468532" spans="68:68" customFormat="1">
      <c r="BP468532" s="90"/>
    </row>
    <row r="468533" spans="68:68" customFormat="1">
      <c r="BP468533" s="90"/>
    </row>
    <row r="468534" spans="68:68" customFormat="1">
      <c r="BP468534" s="90"/>
    </row>
    <row r="468535" spans="68:68" customFormat="1">
      <c r="BP468535" s="90"/>
    </row>
    <row r="468536" spans="68:68" customFormat="1">
      <c r="BP468536" s="90"/>
    </row>
    <row r="468537" spans="68:68" customFormat="1">
      <c r="BP468537" s="90"/>
    </row>
    <row r="468538" spans="68:68" customFormat="1">
      <c r="BP468538" s="90"/>
    </row>
    <row r="468539" spans="68:68" customFormat="1">
      <c r="BP468539" s="90"/>
    </row>
    <row r="468540" spans="68:68" customFormat="1">
      <c r="BP468540" s="90"/>
    </row>
    <row r="468541" spans="68:68" customFormat="1">
      <c r="BP468541" s="90"/>
    </row>
    <row r="468542" spans="68:68" customFormat="1">
      <c r="BP468542" s="90"/>
    </row>
    <row r="468543" spans="68:68" customFormat="1">
      <c r="BP468543" s="90"/>
    </row>
    <row r="468544" spans="68:68" customFormat="1">
      <c r="BP468544" s="90"/>
    </row>
    <row r="468545" spans="68:68" customFormat="1">
      <c r="BP468545" s="90"/>
    </row>
    <row r="468546" spans="68:68" customFormat="1">
      <c r="BP468546" s="90"/>
    </row>
    <row r="468547" spans="68:68" customFormat="1">
      <c r="BP468547" s="90"/>
    </row>
    <row r="468548" spans="68:68" customFormat="1">
      <c r="BP468548" s="90"/>
    </row>
    <row r="468549" spans="68:68" customFormat="1">
      <c r="BP468549" s="90"/>
    </row>
    <row r="468550" spans="68:68" customFormat="1">
      <c r="BP468550" s="90"/>
    </row>
    <row r="468551" spans="68:68" customFormat="1">
      <c r="BP468551" s="90"/>
    </row>
    <row r="468552" spans="68:68" customFormat="1">
      <c r="BP468552" s="90"/>
    </row>
    <row r="468553" spans="68:68" customFormat="1">
      <c r="BP468553" s="90"/>
    </row>
    <row r="468554" spans="68:68" customFormat="1">
      <c r="BP468554" s="90"/>
    </row>
    <row r="468555" spans="68:68" customFormat="1">
      <c r="BP468555" s="90"/>
    </row>
    <row r="468556" spans="68:68" customFormat="1">
      <c r="BP468556" s="90"/>
    </row>
    <row r="468557" spans="68:68" customFormat="1">
      <c r="BP468557" s="90"/>
    </row>
    <row r="468558" spans="68:68" customFormat="1">
      <c r="BP468558" s="90"/>
    </row>
    <row r="468559" spans="68:68" customFormat="1">
      <c r="BP468559" s="90"/>
    </row>
    <row r="468560" spans="68:68" customFormat="1">
      <c r="BP468560" s="90"/>
    </row>
    <row r="468561" spans="68:68" customFormat="1">
      <c r="BP468561" s="90"/>
    </row>
    <row r="468562" spans="68:68" customFormat="1">
      <c r="BP468562" s="90"/>
    </row>
    <row r="468563" spans="68:68" customFormat="1">
      <c r="BP468563" s="90"/>
    </row>
    <row r="468564" spans="68:68" customFormat="1">
      <c r="BP468564" s="90"/>
    </row>
    <row r="468565" spans="68:68" customFormat="1">
      <c r="BP468565" s="90"/>
    </row>
    <row r="468566" spans="68:68" customFormat="1">
      <c r="BP468566" s="90"/>
    </row>
    <row r="468567" spans="68:68" customFormat="1">
      <c r="BP468567" s="90"/>
    </row>
    <row r="468568" spans="68:68" customFormat="1">
      <c r="BP468568" s="90"/>
    </row>
    <row r="468569" spans="68:68" customFormat="1">
      <c r="BP468569" s="90"/>
    </row>
    <row r="468570" spans="68:68" customFormat="1">
      <c r="BP468570" s="90"/>
    </row>
    <row r="468571" spans="68:68" customFormat="1">
      <c r="BP468571" s="90"/>
    </row>
    <row r="468572" spans="68:68" customFormat="1">
      <c r="BP468572" s="90"/>
    </row>
    <row r="468573" spans="68:68" customFormat="1">
      <c r="BP468573" s="90"/>
    </row>
    <row r="468574" spans="68:68" customFormat="1">
      <c r="BP468574" s="90"/>
    </row>
    <row r="468575" spans="68:68" customFormat="1">
      <c r="BP468575" s="90"/>
    </row>
    <row r="468576" spans="68:68" customFormat="1">
      <c r="BP468576" s="90"/>
    </row>
    <row r="468577" spans="68:68" customFormat="1">
      <c r="BP468577" s="90"/>
    </row>
    <row r="468578" spans="68:68" customFormat="1">
      <c r="BP468578" s="90"/>
    </row>
    <row r="468579" spans="68:68" customFormat="1">
      <c r="BP468579" s="90"/>
    </row>
    <row r="468580" spans="68:68" customFormat="1">
      <c r="BP468580" s="90"/>
    </row>
    <row r="468581" spans="68:68" customFormat="1">
      <c r="BP468581" s="90"/>
    </row>
    <row r="468582" spans="68:68" customFormat="1">
      <c r="BP468582" s="90"/>
    </row>
    <row r="468583" spans="68:68" customFormat="1">
      <c r="BP468583" s="90"/>
    </row>
    <row r="468584" spans="68:68" customFormat="1">
      <c r="BP468584" s="90"/>
    </row>
    <row r="468585" spans="68:68" customFormat="1">
      <c r="BP468585" s="90"/>
    </row>
    <row r="468586" spans="68:68" customFormat="1">
      <c r="BP468586" s="90"/>
    </row>
    <row r="468587" spans="68:68" customFormat="1">
      <c r="BP468587" s="90"/>
    </row>
    <row r="468588" spans="68:68" customFormat="1">
      <c r="BP468588" s="90"/>
    </row>
    <row r="468589" spans="68:68" customFormat="1">
      <c r="BP468589" s="90"/>
    </row>
    <row r="468590" spans="68:68" customFormat="1">
      <c r="BP468590" s="90"/>
    </row>
    <row r="468591" spans="68:68" customFormat="1">
      <c r="BP468591" s="90"/>
    </row>
    <row r="468592" spans="68:68" customFormat="1">
      <c r="BP468592" s="90"/>
    </row>
    <row r="468593" spans="68:68" customFormat="1">
      <c r="BP468593" s="90"/>
    </row>
    <row r="468594" spans="68:68" customFormat="1">
      <c r="BP468594" s="90"/>
    </row>
    <row r="468595" spans="68:68" customFormat="1">
      <c r="BP468595" s="90"/>
    </row>
    <row r="468596" spans="68:68" customFormat="1">
      <c r="BP468596" s="90"/>
    </row>
    <row r="468597" spans="68:68" customFormat="1">
      <c r="BP468597" s="90"/>
    </row>
    <row r="468598" spans="68:68" customFormat="1">
      <c r="BP468598" s="90"/>
    </row>
    <row r="468599" spans="68:68" customFormat="1">
      <c r="BP468599" s="90"/>
    </row>
    <row r="468600" spans="68:68" customFormat="1">
      <c r="BP468600" s="90"/>
    </row>
    <row r="468601" spans="68:68" customFormat="1">
      <c r="BP468601" s="90"/>
    </row>
    <row r="468602" spans="68:68" customFormat="1">
      <c r="BP468602" s="90"/>
    </row>
    <row r="468603" spans="68:68" customFormat="1">
      <c r="BP468603" s="90"/>
    </row>
    <row r="468604" spans="68:68" customFormat="1">
      <c r="BP468604" s="90"/>
    </row>
    <row r="468605" spans="68:68" customFormat="1">
      <c r="BP468605" s="90"/>
    </row>
    <row r="468606" spans="68:68" customFormat="1">
      <c r="BP468606" s="90"/>
    </row>
    <row r="468607" spans="68:68" customFormat="1">
      <c r="BP468607" s="90"/>
    </row>
    <row r="468608" spans="68:68" customFormat="1">
      <c r="BP468608" s="90"/>
    </row>
    <row r="468609" spans="68:68" customFormat="1">
      <c r="BP468609" s="90"/>
    </row>
    <row r="468610" spans="68:68" customFormat="1">
      <c r="BP468610" s="90"/>
    </row>
    <row r="468611" spans="68:68" customFormat="1">
      <c r="BP468611" s="90"/>
    </row>
    <row r="468612" spans="68:68" customFormat="1">
      <c r="BP468612" s="90"/>
    </row>
    <row r="468613" spans="68:68" customFormat="1">
      <c r="BP468613" s="90"/>
    </row>
    <row r="468614" spans="68:68" customFormat="1">
      <c r="BP468614" s="90"/>
    </row>
    <row r="468615" spans="68:68" customFormat="1">
      <c r="BP468615" s="90"/>
    </row>
    <row r="468616" spans="68:68" customFormat="1">
      <c r="BP468616" s="90"/>
    </row>
    <row r="468617" spans="68:68" customFormat="1">
      <c r="BP468617" s="90"/>
    </row>
    <row r="468618" spans="68:68" customFormat="1">
      <c r="BP468618" s="90"/>
    </row>
    <row r="468619" spans="68:68" customFormat="1">
      <c r="BP468619" s="90"/>
    </row>
    <row r="468620" spans="68:68" customFormat="1">
      <c r="BP468620" s="90"/>
    </row>
    <row r="468621" spans="68:68" customFormat="1">
      <c r="BP468621" s="90"/>
    </row>
    <row r="468622" spans="68:68" customFormat="1">
      <c r="BP468622" s="90"/>
    </row>
    <row r="468623" spans="68:68" customFormat="1">
      <c r="BP468623" s="90"/>
    </row>
    <row r="468624" spans="68:68" customFormat="1">
      <c r="BP468624" s="90"/>
    </row>
    <row r="468625" spans="68:68" customFormat="1">
      <c r="BP468625" s="90"/>
    </row>
    <row r="468626" spans="68:68" customFormat="1">
      <c r="BP468626" s="90"/>
    </row>
    <row r="468627" spans="68:68" customFormat="1">
      <c r="BP468627" s="90"/>
    </row>
    <row r="468628" spans="68:68" customFormat="1">
      <c r="BP468628" s="90"/>
    </row>
    <row r="468629" spans="68:68" customFormat="1">
      <c r="BP468629" s="90"/>
    </row>
    <row r="468630" spans="68:68" customFormat="1">
      <c r="BP468630" s="90"/>
    </row>
    <row r="468631" spans="68:68" customFormat="1">
      <c r="BP468631" s="90"/>
    </row>
    <row r="468632" spans="68:68" customFormat="1">
      <c r="BP468632" s="90"/>
    </row>
    <row r="468633" spans="68:68" customFormat="1">
      <c r="BP468633" s="90"/>
    </row>
    <row r="468634" spans="68:68" customFormat="1">
      <c r="BP468634" s="90"/>
    </row>
    <row r="468635" spans="68:68" customFormat="1">
      <c r="BP468635" s="90"/>
    </row>
    <row r="468636" spans="68:68" customFormat="1">
      <c r="BP468636" s="90"/>
    </row>
    <row r="468637" spans="68:68" customFormat="1">
      <c r="BP468637" s="90"/>
    </row>
    <row r="468638" spans="68:68" customFormat="1">
      <c r="BP468638" s="90"/>
    </row>
    <row r="468639" spans="68:68" customFormat="1">
      <c r="BP468639" s="90"/>
    </row>
    <row r="468640" spans="68:68" customFormat="1">
      <c r="BP468640" s="90"/>
    </row>
    <row r="468641" spans="68:68" customFormat="1">
      <c r="BP468641" s="90"/>
    </row>
    <row r="468642" spans="68:68" customFormat="1">
      <c r="BP468642" s="90"/>
    </row>
    <row r="468643" spans="68:68" customFormat="1">
      <c r="BP468643" s="90"/>
    </row>
    <row r="468644" spans="68:68" customFormat="1">
      <c r="BP468644" s="90"/>
    </row>
    <row r="468645" spans="68:68" customFormat="1">
      <c r="BP468645" s="90"/>
    </row>
    <row r="468646" spans="68:68" customFormat="1">
      <c r="BP468646" s="90"/>
    </row>
    <row r="468647" spans="68:68" customFormat="1">
      <c r="BP468647" s="90"/>
    </row>
    <row r="468648" spans="68:68" customFormat="1">
      <c r="BP468648" s="90"/>
    </row>
    <row r="468649" spans="68:68" customFormat="1">
      <c r="BP468649" s="90"/>
    </row>
    <row r="468650" spans="68:68" customFormat="1">
      <c r="BP468650" s="90"/>
    </row>
    <row r="468651" spans="68:68" customFormat="1">
      <c r="BP468651" s="90"/>
    </row>
    <row r="468652" spans="68:68" customFormat="1">
      <c r="BP468652" s="90"/>
    </row>
    <row r="468653" spans="68:68" customFormat="1">
      <c r="BP468653" s="90"/>
    </row>
    <row r="468654" spans="68:68" customFormat="1">
      <c r="BP468654" s="90"/>
    </row>
    <row r="468655" spans="68:68" customFormat="1">
      <c r="BP468655" s="90"/>
    </row>
    <row r="468656" spans="68:68" customFormat="1">
      <c r="BP468656" s="90"/>
    </row>
    <row r="468657" spans="68:68" customFormat="1">
      <c r="BP468657" s="90"/>
    </row>
    <row r="468658" spans="68:68" customFormat="1">
      <c r="BP468658" s="90"/>
    </row>
    <row r="468659" spans="68:68" customFormat="1">
      <c r="BP468659" s="90"/>
    </row>
    <row r="468660" spans="68:68" customFormat="1">
      <c r="BP468660" s="90"/>
    </row>
    <row r="468661" spans="68:68" customFormat="1">
      <c r="BP468661" s="90"/>
    </row>
    <row r="468662" spans="68:68" customFormat="1">
      <c r="BP468662" s="90"/>
    </row>
    <row r="468663" spans="68:68" customFormat="1">
      <c r="BP468663" s="90"/>
    </row>
    <row r="468664" spans="68:68" customFormat="1">
      <c r="BP468664" s="90"/>
    </row>
    <row r="468665" spans="68:68" customFormat="1">
      <c r="BP468665" s="90"/>
    </row>
    <row r="468666" spans="68:68" customFormat="1">
      <c r="BP468666" s="90"/>
    </row>
    <row r="468667" spans="68:68" customFormat="1">
      <c r="BP468667" s="90"/>
    </row>
    <row r="468668" spans="68:68" customFormat="1">
      <c r="BP468668" s="90"/>
    </row>
    <row r="468669" spans="68:68" customFormat="1">
      <c r="BP468669" s="90"/>
    </row>
    <row r="468670" spans="68:68" customFormat="1">
      <c r="BP468670" s="90"/>
    </row>
    <row r="468671" spans="68:68" customFormat="1">
      <c r="BP468671" s="90"/>
    </row>
    <row r="468672" spans="68:68" customFormat="1">
      <c r="BP468672" s="90"/>
    </row>
    <row r="468673" spans="68:68" customFormat="1">
      <c r="BP468673" s="90"/>
    </row>
    <row r="468674" spans="68:68" customFormat="1">
      <c r="BP468674" s="90"/>
    </row>
    <row r="468675" spans="68:68" customFormat="1">
      <c r="BP468675" s="90"/>
    </row>
    <row r="468676" spans="68:68" customFormat="1">
      <c r="BP468676" s="90"/>
    </row>
    <row r="468677" spans="68:68" customFormat="1">
      <c r="BP468677" s="90"/>
    </row>
    <row r="468678" spans="68:68" customFormat="1">
      <c r="BP468678" s="90"/>
    </row>
    <row r="468679" spans="68:68" customFormat="1">
      <c r="BP468679" s="90"/>
    </row>
    <row r="468680" spans="68:68" customFormat="1">
      <c r="BP468680" s="90"/>
    </row>
    <row r="468681" spans="68:68" customFormat="1">
      <c r="BP468681" s="90"/>
    </row>
    <row r="468682" spans="68:68" customFormat="1">
      <c r="BP468682" s="90"/>
    </row>
    <row r="468683" spans="68:68" customFormat="1">
      <c r="BP468683" s="90"/>
    </row>
    <row r="468684" spans="68:68" customFormat="1">
      <c r="BP468684" s="90"/>
    </row>
    <row r="468685" spans="68:68" customFormat="1">
      <c r="BP468685" s="90"/>
    </row>
    <row r="468686" spans="68:68" customFormat="1">
      <c r="BP468686" s="90"/>
    </row>
    <row r="468687" spans="68:68" customFormat="1">
      <c r="BP468687" s="90"/>
    </row>
    <row r="468688" spans="68:68" customFormat="1">
      <c r="BP468688" s="90"/>
    </row>
    <row r="468689" spans="68:68" customFormat="1">
      <c r="BP468689" s="90"/>
    </row>
    <row r="468690" spans="68:68" customFormat="1">
      <c r="BP468690" s="90"/>
    </row>
    <row r="468691" spans="68:68" customFormat="1">
      <c r="BP468691" s="90"/>
    </row>
    <row r="468692" spans="68:68" customFormat="1">
      <c r="BP468692" s="90"/>
    </row>
    <row r="468693" spans="68:68" customFormat="1">
      <c r="BP468693" s="90"/>
    </row>
    <row r="468694" spans="68:68" customFormat="1">
      <c r="BP468694" s="90"/>
    </row>
    <row r="468695" spans="68:68" customFormat="1">
      <c r="BP468695" s="90"/>
    </row>
    <row r="468696" spans="68:68" customFormat="1">
      <c r="BP468696" s="90"/>
    </row>
    <row r="468697" spans="68:68" customFormat="1">
      <c r="BP468697" s="90"/>
    </row>
    <row r="468698" spans="68:68" customFormat="1">
      <c r="BP468698" s="90"/>
    </row>
    <row r="468699" spans="68:68" customFormat="1">
      <c r="BP468699" s="90"/>
    </row>
    <row r="468700" spans="68:68" customFormat="1">
      <c r="BP468700" s="90"/>
    </row>
    <row r="468701" spans="68:68" customFormat="1">
      <c r="BP468701" s="90"/>
    </row>
    <row r="468702" spans="68:68" customFormat="1">
      <c r="BP468702" s="90"/>
    </row>
    <row r="468703" spans="68:68" customFormat="1">
      <c r="BP468703" s="90"/>
    </row>
    <row r="468704" spans="68:68" customFormat="1">
      <c r="BP468704" s="90"/>
    </row>
    <row r="468705" spans="68:68" customFormat="1">
      <c r="BP468705" s="90"/>
    </row>
    <row r="468706" spans="68:68" customFormat="1">
      <c r="BP468706" s="90"/>
    </row>
    <row r="468707" spans="68:68" customFormat="1">
      <c r="BP468707" s="90"/>
    </row>
    <row r="468708" spans="68:68" customFormat="1">
      <c r="BP468708" s="90"/>
    </row>
    <row r="468709" spans="68:68" customFormat="1">
      <c r="BP468709" s="90"/>
    </row>
    <row r="468710" spans="68:68" customFormat="1">
      <c r="BP468710" s="90"/>
    </row>
    <row r="468711" spans="68:68" customFormat="1">
      <c r="BP468711" s="90"/>
    </row>
    <row r="468712" spans="68:68" customFormat="1">
      <c r="BP468712" s="90"/>
    </row>
    <row r="468713" spans="68:68" customFormat="1">
      <c r="BP468713" s="90"/>
    </row>
    <row r="468714" spans="68:68" customFormat="1">
      <c r="BP468714" s="90"/>
    </row>
    <row r="468715" spans="68:68" customFormat="1">
      <c r="BP468715" s="90"/>
    </row>
    <row r="468716" spans="68:68" customFormat="1">
      <c r="BP468716" s="90"/>
    </row>
    <row r="468717" spans="68:68" customFormat="1">
      <c r="BP468717" s="90"/>
    </row>
    <row r="468718" spans="68:68" customFormat="1">
      <c r="BP468718" s="90"/>
    </row>
    <row r="468719" spans="68:68" customFormat="1">
      <c r="BP468719" s="90"/>
    </row>
    <row r="468720" spans="68:68" customFormat="1">
      <c r="BP468720" s="90"/>
    </row>
    <row r="468721" spans="68:68" customFormat="1">
      <c r="BP468721" s="90"/>
    </row>
    <row r="468722" spans="68:68" customFormat="1">
      <c r="BP468722" s="90"/>
    </row>
    <row r="468723" spans="68:68" customFormat="1">
      <c r="BP468723" s="90"/>
    </row>
    <row r="468724" spans="68:68" customFormat="1">
      <c r="BP468724" s="90"/>
    </row>
    <row r="468725" spans="68:68" customFormat="1">
      <c r="BP468725" s="90"/>
    </row>
    <row r="468726" spans="68:68" customFormat="1">
      <c r="BP468726" s="90"/>
    </row>
    <row r="468727" spans="68:68" customFormat="1">
      <c r="BP468727" s="90"/>
    </row>
    <row r="468728" spans="68:68" customFormat="1">
      <c r="BP468728" s="90"/>
    </row>
    <row r="468729" spans="68:68" customFormat="1">
      <c r="BP468729" s="90"/>
    </row>
    <row r="468730" spans="68:68" customFormat="1">
      <c r="BP468730" s="90"/>
    </row>
    <row r="468731" spans="68:68" customFormat="1">
      <c r="BP468731" s="90"/>
    </row>
    <row r="468732" spans="68:68" customFormat="1">
      <c r="BP468732" s="90"/>
    </row>
    <row r="468733" spans="68:68" customFormat="1">
      <c r="BP468733" s="90"/>
    </row>
    <row r="468734" spans="68:68" customFormat="1">
      <c r="BP468734" s="90"/>
    </row>
    <row r="468735" spans="68:68" customFormat="1">
      <c r="BP468735" s="90"/>
    </row>
    <row r="468736" spans="68:68" customFormat="1">
      <c r="BP468736" s="90"/>
    </row>
    <row r="468737" spans="68:68" customFormat="1">
      <c r="BP468737" s="90"/>
    </row>
    <row r="468738" spans="68:68" customFormat="1">
      <c r="BP468738" s="90"/>
    </row>
    <row r="468739" spans="68:68" customFormat="1">
      <c r="BP468739" s="90"/>
    </row>
    <row r="468740" spans="68:68" customFormat="1">
      <c r="BP468740" s="90"/>
    </row>
    <row r="468741" spans="68:68" customFormat="1">
      <c r="BP468741" s="90"/>
    </row>
    <row r="468742" spans="68:68" customFormat="1">
      <c r="BP468742" s="90"/>
    </row>
    <row r="468743" spans="68:68" customFormat="1">
      <c r="BP468743" s="90"/>
    </row>
    <row r="468744" spans="68:68" customFormat="1">
      <c r="BP468744" s="90"/>
    </row>
    <row r="468745" spans="68:68" customFormat="1">
      <c r="BP468745" s="90"/>
    </row>
    <row r="468746" spans="68:68" customFormat="1">
      <c r="BP468746" s="90"/>
    </row>
    <row r="468747" spans="68:68" customFormat="1">
      <c r="BP468747" s="90"/>
    </row>
    <row r="468748" spans="68:68" customFormat="1">
      <c r="BP468748" s="90"/>
    </row>
    <row r="468749" spans="68:68" customFormat="1">
      <c r="BP468749" s="90"/>
    </row>
    <row r="468750" spans="68:68" customFormat="1">
      <c r="BP468750" s="90"/>
    </row>
    <row r="468751" spans="68:68" customFormat="1">
      <c r="BP468751" s="90"/>
    </row>
    <row r="468752" spans="68:68" customFormat="1">
      <c r="BP468752" s="90"/>
    </row>
    <row r="468753" spans="68:68" customFormat="1">
      <c r="BP468753" s="90"/>
    </row>
    <row r="468754" spans="68:68" customFormat="1">
      <c r="BP468754" s="90"/>
    </row>
    <row r="468755" spans="68:68" customFormat="1">
      <c r="BP468755" s="90"/>
    </row>
    <row r="468756" spans="68:68" customFormat="1">
      <c r="BP468756" s="90"/>
    </row>
    <row r="468757" spans="68:68" customFormat="1">
      <c r="BP468757" s="90"/>
    </row>
    <row r="468758" spans="68:68" customFormat="1">
      <c r="BP468758" s="90"/>
    </row>
    <row r="468759" spans="68:68" customFormat="1">
      <c r="BP468759" s="90"/>
    </row>
    <row r="468760" spans="68:68" customFormat="1">
      <c r="BP468760" s="90"/>
    </row>
    <row r="468761" spans="68:68" customFormat="1">
      <c r="BP468761" s="90"/>
    </row>
    <row r="468762" spans="68:68" customFormat="1">
      <c r="BP468762" s="90"/>
    </row>
    <row r="468763" spans="68:68" customFormat="1">
      <c r="BP468763" s="90"/>
    </row>
    <row r="468764" spans="68:68" customFormat="1">
      <c r="BP468764" s="90"/>
    </row>
    <row r="468765" spans="68:68" customFormat="1">
      <c r="BP468765" s="90"/>
    </row>
    <row r="468766" spans="68:68" customFormat="1">
      <c r="BP468766" s="90"/>
    </row>
    <row r="468767" spans="68:68" customFormat="1">
      <c r="BP468767" s="90"/>
    </row>
    <row r="468768" spans="68:68" customFormat="1">
      <c r="BP468768" s="90"/>
    </row>
    <row r="468769" spans="68:68" customFormat="1">
      <c r="BP468769" s="90"/>
    </row>
    <row r="468770" spans="68:68" customFormat="1">
      <c r="BP468770" s="90"/>
    </row>
    <row r="468771" spans="68:68" customFormat="1">
      <c r="BP468771" s="90"/>
    </row>
    <row r="468772" spans="68:68" customFormat="1">
      <c r="BP468772" s="90"/>
    </row>
    <row r="468773" spans="68:68" customFormat="1">
      <c r="BP468773" s="90"/>
    </row>
    <row r="468774" spans="68:68" customFormat="1">
      <c r="BP468774" s="90"/>
    </row>
    <row r="468775" spans="68:68" customFormat="1">
      <c r="BP468775" s="90"/>
    </row>
    <row r="468776" spans="68:68" customFormat="1">
      <c r="BP468776" s="90"/>
    </row>
    <row r="468777" spans="68:68" customFormat="1">
      <c r="BP468777" s="90"/>
    </row>
    <row r="468778" spans="68:68" customFormat="1">
      <c r="BP468778" s="90"/>
    </row>
    <row r="468779" spans="68:68" customFormat="1">
      <c r="BP468779" s="90"/>
    </row>
    <row r="468780" spans="68:68" customFormat="1">
      <c r="BP468780" s="90"/>
    </row>
    <row r="468781" spans="68:68" customFormat="1">
      <c r="BP468781" s="90"/>
    </row>
    <row r="468782" spans="68:68" customFormat="1">
      <c r="BP468782" s="90"/>
    </row>
    <row r="468783" spans="68:68" customFormat="1">
      <c r="BP468783" s="90"/>
    </row>
    <row r="468784" spans="68:68" customFormat="1">
      <c r="BP468784" s="90"/>
    </row>
    <row r="468785" spans="68:68" customFormat="1">
      <c r="BP468785" s="90"/>
    </row>
    <row r="468786" spans="68:68" customFormat="1">
      <c r="BP468786" s="90"/>
    </row>
    <row r="468787" spans="68:68" customFormat="1">
      <c r="BP468787" s="90"/>
    </row>
    <row r="468788" spans="68:68" customFormat="1">
      <c r="BP468788" s="90"/>
    </row>
    <row r="468789" spans="68:68" customFormat="1">
      <c r="BP468789" s="90"/>
    </row>
    <row r="468790" spans="68:68" customFormat="1">
      <c r="BP468790" s="90"/>
    </row>
    <row r="468791" spans="68:68" customFormat="1">
      <c r="BP468791" s="90"/>
    </row>
    <row r="468792" spans="68:68" customFormat="1">
      <c r="BP468792" s="90"/>
    </row>
    <row r="468793" spans="68:68" customFormat="1">
      <c r="BP468793" s="90"/>
    </row>
    <row r="468794" spans="68:68" customFormat="1">
      <c r="BP468794" s="90"/>
    </row>
    <row r="468795" spans="68:68" customFormat="1">
      <c r="BP468795" s="90"/>
    </row>
    <row r="468796" spans="68:68" customFormat="1">
      <c r="BP468796" s="90"/>
    </row>
    <row r="468797" spans="68:68" customFormat="1">
      <c r="BP468797" s="90"/>
    </row>
    <row r="468798" spans="68:68" customFormat="1">
      <c r="BP468798" s="90"/>
    </row>
    <row r="468799" spans="68:68" customFormat="1">
      <c r="BP468799" s="90"/>
    </row>
    <row r="468800" spans="68:68" customFormat="1">
      <c r="BP468800" s="90"/>
    </row>
    <row r="468801" spans="68:68" customFormat="1">
      <c r="BP468801" s="90"/>
    </row>
    <row r="468802" spans="68:68" customFormat="1">
      <c r="BP468802" s="90"/>
    </row>
    <row r="468803" spans="68:68" customFormat="1">
      <c r="BP468803" s="90"/>
    </row>
    <row r="468804" spans="68:68" customFormat="1">
      <c r="BP468804" s="90"/>
    </row>
    <row r="468805" spans="68:68" customFormat="1">
      <c r="BP468805" s="90"/>
    </row>
    <row r="468806" spans="68:68" customFormat="1">
      <c r="BP468806" s="90"/>
    </row>
    <row r="468807" spans="68:68" customFormat="1">
      <c r="BP468807" s="90"/>
    </row>
    <row r="468808" spans="68:68" customFormat="1">
      <c r="BP468808" s="90"/>
    </row>
    <row r="468809" spans="68:68" customFormat="1">
      <c r="BP468809" s="90"/>
    </row>
    <row r="468810" spans="68:68" customFormat="1">
      <c r="BP468810" s="90"/>
    </row>
    <row r="468811" spans="68:68" customFormat="1">
      <c r="BP468811" s="90"/>
    </row>
    <row r="468812" spans="68:68" customFormat="1">
      <c r="BP468812" s="90"/>
    </row>
    <row r="468813" spans="68:68" customFormat="1">
      <c r="BP468813" s="90"/>
    </row>
    <row r="468814" spans="68:68" customFormat="1">
      <c r="BP468814" s="90"/>
    </row>
    <row r="468815" spans="68:68" customFormat="1">
      <c r="BP468815" s="90"/>
    </row>
    <row r="468816" spans="68:68" customFormat="1">
      <c r="BP468816" s="90"/>
    </row>
    <row r="468817" spans="68:68" customFormat="1">
      <c r="BP468817" s="90"/>
    </row>
    <row r="468818" spans="68:68" customFormat="1">
      <c r="BP468818" s="90"/>
    </row>
    <row r="468819" spans="68:68" customFormat="1">
      <c r="BP468819" s="90"/>
    </row>
    <row r="468820" spans="68:68" customFormat="1">
      <c r="BP468820" s="90"/>
    </row>
    <row r="468821" spans="68:68" customFormat="1">
      <c r="BP468821" s="90"/>
    </row>
    <row r="468822" spans="68:68" customFormat="1">
      <c r="BP468822" s="90"/>
    </row>
    <row r="468823" spans="68:68" customFormat="1">
      <c r="BP468823" s="90"/>
    </row>
    <row r="468824" spans="68:68" customFormat="1">
      <c r="BP468824" s="90"/>
    </row>
    <row r="468825" spans="68:68" customFormat="1">
      <c r="BP468825" s="90"/>
    </row>
    <row r="468826" spans="68:68" customFormat="1">
      <c r="BP468826" s="90"/>
    </row>
    <row r="468827" spans="68:68" customFormat="1">
      <c r="BP468827" s="90"/>
    </row>
    <row r="468828" spans="68:68" customFormat="1">
      <c r="BP468828" s="90"/>
    </row>
    <row r="468829" spans="68:68" customFormat="1">
      <c r="BP468829" s="90"/>
    </row>
    <row r="468830" spans="68:68" customFormat="1">
      <c r="BP468830" s="90"/>
    </row>
    <row r="468831" spans="68:68" customFormat="1">
      <c r="BP468831" s="90"/>
    </row>
    <row r="468832" spans="68:68" customFormat="1">
      <c r="BP468832" s="90"/>
    </row>
    <row r="468833" spans="68:68" customFormat="1">
      <c r="BP468833" s="90"/>
    </row>
    <row r="468834" spans="68:68" customFormat="1">
      <c r="BP468834" s="90"/>
    </row>
    <row r="468835" spans="68:68" customFormat="1">
      <c r="BP468835" s="90"/>
    </row>
    <row r="468836" spans="68:68" customFormat="1">
      <c r="BP468836" s="90"/>
    </row>
    <row r="468837" spans="68:68" customFormat="1">
      <c r="BP468837" s="90"/>
    </row>
    <row r="468838" spans="68:68" customFormat="1">
      <c r="BP468838" s="90"/>
    </row>
    <row r="468839" spans="68:68" customFormat="1">
      <c r="BP468839" s="90"/>
    </row>
    <row r="468840" spans="68:68" customFormat="1">
      <c r="BP468840" s="90"/>
    </row>
    <row r="468841" spans="68:68" customFormat="1">
      <c r="BP468841" s="90"/>
    </row>
    <row r="468842" spans="68:68" customFormat="1">
      <c r="BP468842" s="90"/>
    </row>
    <row r="468843" spans="68:68" customFormat="1">
      <c r="BP468843" s="90"/>
    </row>
    <row r="468844" spans="68:68" customFormat="1">
      <c r="BP468844" s="90"/>
    </row>
    <row r="468845" spans="68:68" customFormat="1">
      <c r="BP468845" s="90"/>
    </row>
    <row r="468846" spans="68:68" customFormat="1">
      <c r="BP468846" s="90"/>
    </row>
    <row r="468847" spans="68:68" customFormat="1">
      <c r="BP468847" s="90"/>
    </row>
    <row r="468848" spans="68:68" customFormat="1">
      <c r="BP468848" s="90"/>
    </row>
    <row r="468849" spans="68:68" customFormat="1">
      <c r="BP468849" s="90"/>
    </row>
    <row r="468850" spans="68:68" customFormat="1">
      <c r="BP468850" s="90"/>
    </row>
    <row r="468851" spans="68:68" customFormat="1">
      <c r="BP468851" s="90"/>
    </row>
    <row r="468852" spans="68:68" customFormat="1">
      <c r="BP468852" s="90"/>
    </row>
    <row r="468853" spans="68:68" customFormat="1">
      <c r="BP468853" s="90"/>
    </row>
    <row r="468854" spans="68:68" customFormat="1">
      <c r="BP468854" s="90"/>
    </row>
    <row r="468855" spans="68:68" customFormat="1">
      <c r="BP468855" s="90"/>
    </row>
    <row r="468856" spans="68:68" customFormat="1">
      <c r="BP468856" s="90"/>
    </row>
    <row r="468857" spans="68:68" customFormat="1">
      <c r="BP468857" s="90"/>
    </row>
    <row r="468858" spans="68:68" customFormat="1">
      <c r="BP468858" s="90"/>
    </row>
    <row r="468859" spans="68:68" customFormat="1">
      <c r="BP468859" s="90"/>
    </row>
    <row r="468860" spans="68:68" customFormat="1">
      <c r="BP468860" s="90"/>
    </row>
    <row r="468861" spans="68:68" customFormat="1">
      <c r="BP468861" s="90"/>
    </row>
    <row r="468862" spans="68:68" customFormat="1">
      <c r="BP468862" s="90"/>
    </row>
    <row r="468863" spans="68:68" customFormat="1">
      <c r="BP468863" s="90"/>
    </row>
    <row r="468864" spans="68:68" customFormat="1">
      <c r="BP468864" s="90"/>
    </row>
    <row r="468865" spans="68:68" customFormat="1">
      <c r="BP468865" s="90"/>
    </row>
    <row r="468866" spans="68:68" customFormat="1">
      <c r="BP468866" s="90"/>
    </row>
    <row r="468867" spans="68:68" customFormat="1">
      <c r="BP468867" s="90"/>
    </row>
    <row r="468868" spans="68:68" customFormat="1">
      <c r="BP468868" s="90"/>
    </row>
    <row r="468869" spans="68:68" customFormat="1">
      <c r="BP468869" s="90"/>
    </row>
    <row r="468870" spans="68:68" customFormat="1">
      <c r="BP468870" s="90"/>
    </row>
    <row r="468871" spans="68:68" customFormat="1">
      <c r="BP468871" s="90"/>
    </row>
    <row r="468872" spans="68:68" customFormat="1">
      <c r="BP468872" s="90"/>
    </row>
    <row r="468873" spans="68:68" customFormat="1">
      <c r="BP468873" s="90"/>
    </row>
    <row r="468874" spans="68:68" customFormat="1">
      <c r="BP468874" s="90"/>
    </row>
    <row r="468875" spans="68:68" customFormat="1">
      <c r="BP468875" s="90"/>
    </row>
    <row r="468876" spans="68:68" customFormat="1">
      <c r="BP468876" s="90"/>
    </row>
    <row r="468877" spans="68:68" customFormat="1">
      <c r="BP468877" s="90"/>
    </row>
    <row r="468878" spans="68:68" customFormat="1">
      <c r="BP468878" s="90"/>
    </row>
    <row r="468879" spans="68:68" customFormat="1">
      <c r="BP468879" s="90"/>
    </row>
    <row r="468880" spans="68:68" customFormat="1">
      <c r="BP468880" s="90"/>
    </row>
    <row r="468881" spans="68:68" customFormat="1">
      <c r="BP468881" s="90"/>
    </row>
    <row r="468882" spans="68:68" customFormat="1">
      <c r="BP468882" s="90"/>
    </row>
    <row r="468883" spans="68:68" customFormat="1">
      <c r="BP468883" s="90"/>
    </row>
    <row r="468884" spans="68:68" customFormat="1">
      <c r="BP468884" s="90"/>
    </row>
    <row r="468885" spans="68:68" customFormat="1">
      <c r="BP468885" s="90"/>
    </row>
    <row r="468886" spans="68:68" customFormat="1">
      <c r="BP468886" s="90"/>
    </row>
    <row r="468887" spans="68:68" customFormat="1">
      <c r="BP468887" s="90"/>
    </row>
    <row r="468888" spans="68:68" customFormat="1">
      <c r="BP468888" s="90"/>
    </row>
    <row r="468889" spans="68:68" customFormat="1">
      <c r="BP468889" s="90"/>
    </row>
    <row r="468890" spans="68:68" customFormat="1">
      <c r="BP468890" s="90"/>
    </row>
    <row r="468891" spans="68:68" customFormat="1">
      <c r="BP468891" s="90"/>
    </row>
    <row r="468892" spans="68:68" customFormat="1">
      <c r="BP468892" s="90"/>
    </row>
    <row r="468893" spans="68:68" customFormat="1">
      <c r="BP468893" s="90"/>
    </row>
    <row r="468894" spans="68:68" customFormat="1">
      <c r="BP468894" s="90"/>
    </row>
    <row r="468895" spans="68:68" customFormat="1">
      <c r="BP468895" s="90"/>
    </row>
    <row r="468896" spans="68:68" customFormat="1">
      <c r="BP468896" s="90"/>
    </row>
    <row r="468897" spans="68:68" customFormat="1">
      <c r="BP468897" s="90"/>
    </row>
    <row r="468898" spans="68:68" customFormat="1">
      <c r="BP468898" s="90"/>
    </row>
    <row r="468899" spans="68:68" customFormat="1">
      <c r="BP468899" s="90"/>
    </row>
    <row r="468900" spans="68:68" customFormat="1">
      <c r="BP468900" s="90"/>
    </row>
    <row r="468901" spans="68:68" customFormat="1">
      <c r="BP468901" s="90"/>
    </row>
    <row r="468902" spans="68:68" customFormat="1">
      <c r="BP468902" s="90"/>
    </row>
    <row r="468903" spans="68:68" customFormat="1">
      <c r="BP468903" s="90"/>
    </row>
    <row r="468904" spans="68:68" customFormat="1">
      <c r="BP468904" s="90"/>
    </row>
    <row r="468905" spans="68:68" customFormat="1">
      <c r="BP468905" s="90"/>
    </row>
    <row r="468906" spans="68:68" customFormat="1">
      <c r="BP468906" s="90"/>
    </row>
    <row r="468907" spans="68:68" customFormat="1">
      <c r="BP468907" s="90"/>
    </row>
    <row r="468908" spans="68:68" customFormat="1">
      <c r="BP468908" s="90"/>
    </row>
    <row r="468909" spans="68:68" customFormat="1">
      <c r="BP468909" s="90"/>
    </row>
    <row r="468910" spans="68:68" customFormat="1">
      <c r="BP468910" s="90"/>
    </row>
    <row r="468911" spans="68:68" customFormat="1">
      <c r="BP468911" s="90"/>
    </row>
    <row r="468912" spans="68:68" customFormat="1">
      <c r="BP468912" s="90"/>
    </row>
    <row r="468913" spans="68:68" customFormat="1">
      <c r="BP468913" s="90"/>
    </row>
    <row r="468914" spans="68:68" customFormat="1">
      <c r="BP468914" s="90"/>
    </row>
    <row r="468915" spans="68:68" customFormat="1">
      <c r="BP468915" s="90"/>
    </row>
    <row r="468916" spans="68:68" customFormat="1">
      <c r="BP468916" s="90"/>
    </row>
    <row r="468917" spans="68:68" customFormat="1">
      <c r="BP468917" s="90"/>
    </row>
    <row r="468918" spans="68:68" customFormat="1">
      <c r="BP468918" s="90"/>
    </row>
    <row r="468919" spans="68:68" customFormat="1">
      <c r="BP468919" s="90"/>
    </row>
    <row r="468920" spans="68:68" customFormat="1">
      <c r="BP468920" s="90"/>
    </row>
    <row r="468921" spans="68:68" customFormat="1">
      <c r="BP468921" s="90"/>
    </row>
    <row r="468922" spans="68:68" customFormat="1">
      <c r="BP468922" s="90"/>
    </row>
    <row r="468923" spans="68:68" customFormat="1">
      <c r="BP468923" s="90"/>
    </row>
    <row r="468924" spans="68:68" customFormat="1">
      <c r="BP468924" s="90"/>
    </row>
    <row r="468925" spans="68:68" customFormat="1">
      <c r="BP468925" s="90"/>
    </row>
    <row r="468926" spans="68:68" customFormat="1">
      <c r="BP468926" s="90"/>
    </row>
    <row r="468927" spans="68:68" customFormat="1">
      <c r="BP468927" s="90"/>
    </row>
    <row r="468928" spans="68:68" customFormat="1">
      <c r="BP468928" s="90"/>
    </row>
    <row r="468929" spans="68:68" customFormat="1">
      <c r="BP468929" s="90"/>
    </row>
    <row r="468930" spans="68:68" customFormat="1">
      <c r="BP468930" s="90"/>
    </row>
    <row r="468931" spans="68:68" customFormat="1">
      <c r="BP468931" s="90"/>
    </row>
    <row r="468932" spans="68:68" customFormat="1">
      <c r="BP468932" s="90"/>
    </row>
    <row r="468933" spans="68:68" customFormat="1">
      <c r="BP468933" s="90"/>
    </row>
    <row r="468934" spans="68:68" customFormat="1">
      <c r="BP468934" s="90"/>
    </row>
    <row r="468935" spans="68:68" customFormat="1">
      <c r="BP468935" s="90"/>
    </row>
    <row r="468936" spans="68:68" customFormat="1">
      <c r="BP468936" s="90"/>
    </row>
    <row r="468937" spans="68:68" customFormat="1">
      <c r="BP468937" s="90"/>
    </row>
    <row r="468938" spans="68:68" customFormat="1">
      <c r="BP468938" s="90"/>
    </row>
    <row r="468939" spans="68:68" customFormat="1">
      <c r="BP468939" s="90"/>
    </row>
    <row r="468940" spans="68:68" customFormat="1">
      <c r="BP468940" s="90"/>
    </row>
    <row r="468941" spans="68:68" customFormat="1">
      <c r="BP468941" s="90"/>
    </row>
    <row r="468942" spans="68:68" customFormat="1">
      <c r="BP468942" s="90"/>
    </row>
    <row r="468943" spans="68:68" customFormat="1">
      <c r="BP468943" s="90"/>
    </row>
    <row r="468944" spans="68:68" customFormat="1">
      <c r="BP468944" s="90"/>
    </row>
    <row r="468945" spans="68:68" customFormat="1">
      <c r="BP468945" s="90"/>
    </row>
    <row r="468946" spans="68:68" customFormat="1">
      <c r="BP468946" s="90"/>
    </row>
    <row r="468947" spans="68:68" customFormat="1">
      <c r="BP468947" s="90"/>
    </row>
    <row r="468948" spans="68:68" customFormat="1">
      <c r="BP468948" s="90"/>
    </row>
    <row r="468949" spans="68:68" customFormat="1">
      <c r="BP468949" s="90"/>
    </row>
    <row r="468950" spans="68:68" customFormat="1">
      <c r="BP468950" s="90"/>
    </row>
    <row r="468951" spans="68:68" customFormat="1">
      <c r="BP468951" s="90"/>
    </row>
    <row r="468952" spans="68:68" customFormat="1">
      <c r="BP468952" s="90"/>
    </row>
    <row r="468953" spans="68:68" customFormat="1">
      <c r="BP468953" s="90"/>
    </row>
    <row r="468954" spans="68:68" customFormat="1">
      <c r="BP468954" s="90"/>
    </row>
    <row r="468955" spans="68:68" customFormat="1">
      <c r="BP468955" s="90"/>
    </row>
    <row r="468956" spans="68:68" customFormat="1">
      <c r="BP468956" s="90"/>
    </row>
    <row r="468957" spans="68:68" customFormat="1">
      <c r="BP468957" s="90"/>
    </row>
    <row r="468958" spans="68:68" customFormat="1">
      <c r="BP468958" s="90"/>
    </row>
    <row r="468959" spans="68:68" customFormat="1">
      <c r="BP468959" s="90"/>
    </row>
    <row r="468960" spans="68:68" customFormat="1">
      <c r="BP468960" s="90"/>
    </row>
    <row r="468961" spans="68:68" customFormat="1">
      <c r="BP468961" s="90"/>
    </row>
    <row r="468962" spans="68:68" customFormat="1">
      <c r="BP468962" s="90"/>
    </row>
    <row r="468963" spans="68:68" customFormat="1">
      <c r="BP468963" s="90"/>
    </row>
    <row r="468964" spans="68:68" customFormat="1">
      <c r="BP468964" s="90"/>
    </row>
    <row r="468965" spans="68:68" customFormat="1">
      <c r="BP468965" s="90"/>
    </row>
    <row r="468966" spans="68:68" customFormat="1">
      <c r="BP468966" s="90"/>
    </row>
    <row r="468967" spans="68:68" customFormat="1">
      <c r="BP468967" s="90"/>
    </row>
    <row r="468968" spans="68:68" customFormat="1">
      <c r="BP468968" s="90"/>
    </row>
    <row r="468969" spans="68:68" customFormat="1">
      <c r="BP468969" s="90"/>
    </row>
    <row r="468970" spans="68:68" customFormat="1">
      <c r="BP468970" s="90"/>
    </row>
    <row r="468971" spans="68:68" customFormat="1">
      <c r="BP468971" s="90"/>
    </row>
    <row r="468972" spans="68:68" customFormat="1">
      <c r="BP468972" s="90"/>
    </row>
    <row r="468973" spans="68:68" customFormat="1">
      <c r="BP468973" s="90"/>
    </row>
    <row r="468974" spans="68:68" customFormat="1">
      <c r="BP468974" s="90"/>
    </row>
    <row r="468975" spans="68:68" customFormat="1">
      <c r="BP468975" s="90"/>
    </row>
    <row r="468976" spans="68:68" customFormat="1">
      <c r="BP468976" s="90"/>
    </row>
    <row r="468977" spans="68:68" customFormat="1">
      <c r="BP468977" s="90"/>
    </row>
    <row r="468978" spans="68:68" customFormat="1">
      <c r="BP468978" s="90"/>
    </row>
    <row r="468979" spans="68:68" customFormat="1">
      <c r="BP468979" s="90"/>
    </row>
    <row r="468980" spans="68:68" customFormat="1">
      <c r="BP468980" s="90"/>
    </row>
    <row r="468981" spans="68:68" customFormat="1">
      <c r="BP468981" s="90"/>
    </row>
    <row r="468982" spans="68:68" customFormat="1">
      <c r="BP468982" s="90"/>
    </row>
    <row r="468983" spans="68:68" customFormat="1">
      <c r="BP468983" s="90"/>
    </row>
    <row r="468984" spans="68:68" customFormat="1">
      <c r="BP468984" s="90"/>
    </row>
    <row r="468985" spans="68:68" customFormat="1">
      <c r="BP468985" s="90"/>
    </row>
    <row r="468986" spans="68:68" customFormat="1">
      <c r="BP468986" s="90"/>
    </row>
    <row r="468987" spans="68:68" customFormat="1">
      <c r="BP468987" s="90"/>
    </row>
    <row r="468988" spans="68:68" customFormat="1">
      <c r="BP468988" s="90"/>
    </row>
    <row r="468989" spans="68:68" customFormat="1">
      <c r="BP468989" s="90"/>
    </row>
    <row r="468990" spans="68:68" customFormat="1">
      <c r="BP468990" s="90"/>
    </row>
    <row r="468991" spans="68:68" customFormat="1">
      <c r="BP468991" s="90"/>
    </row>
    <row r="468992" spans="68:68" customFormat="1">
      <c r="BP468992" s="90"/>
    </row>
    <row r="468993" spans="68:68" customFormat="1">
      <c r="BP468993" s="90"/>
    </row>
    <row r="468994" spans="68:68" customFormat="1">
      <c r="BP468994" s="90"/>
    </row>
    <row r="468995" spans="68:68" customFormat="1">
      <c r="BP468995" s="90"/>
    </row>
    <row r="468996" spans="68:68" customFormat="1">
      <c r="BP468996" s="90"/>
    </row>
    <row r="468997" spans="68:68" customFormat="1">
      <c r="BP468997" s="90"/>
    </row>
    <row r="468998" spans="68:68" customFormat="1">
      <c r="BP468998" s="90"/>
    </row>
    <row r="468999" spans="68:68" customFormat="1">
      <c r="BP468999" s="90"/>
    </row>
    <row r="469000" spans="68:68" customFormat="1">
      <c r="BP469000" s="90"/>
    </row>
    <row r="469001" spans="68:68" customFormat="1">
      <c r="BP469001" s="90"/>
    </row>
    <row r="469002" spans="68:68" customFormat="1">
      <c r="BP469002" s="90"/>
    </row>
    <row r="469003" spans="68:68" customFormat="1">
      <c r="BP469003" s="90"/>
    </row>
    <row r="469004" spans="68:68" customFormat="1">
      <c r="BP469004" s="90"/>
    </row>
    <row r="469005" spans="68:68" customFormat="1">
      <c r="BP469005" s="90"/>
    </row>
    <row r="469006" spans="68:68" customFormat="1">
      <c r="BP469006" s="90"/>
    </row>
    <row r="469007" spans="68:68" customFormat="1">
      <c r="BP469007" s="90"/>
    </row>
    <row r="469008" spans="68:68" customFormat="1">
      <c r="BP469008" s="90"/>
    </row>
    <row r="469009" spans="68:68" customFormat="1">
      <c r="BP469009" s="90"/>
    </row>
    <row r="469010" spans="68:68" customFormat="1">
      <c r="BP469010" s="90"/>
    </row>
    <row r="469011" spans="68:68" customFormat="1">
      <c r="BP469011" s="90"/>
    </row>
    <row r="469012" spans="68:68" customFormat="1">
      <c r="BP469012" s="90"/>
    </row>
    <row r="469013" spans="68:68" customFormat="1">
      <c r="BP469013" s="90"/>
    </row>
    <row r="469014" spans="68:68" customFormat="1">
      <c r="BP469014" s="90"/>
    </row>
    <row r="469015" spans="68:68" customFormat="1">
      <c r="BP469015" s="90"/>
    </row>
    <row r="469016" spans="68:68" customFormat="1">
      <c r="BP469016" s="90"/>
    </row>
    <row r="469017" spans="68:68" customFormat="1">
      <c r="BP469017" s="90"/>
    </row>
    <row r="469018" spans="68:68" customFormat="1">
      <c r="BP469018" s="90"/>
    </row>
    <row r="469019" spans="68:68" customFormat="1">
      <c r="BP469019" s="90"/>
    </row>
    <row r="469020" spans="68:68" customFormat="1">
      <c r="BP469020" s="90"/>
    </row>
    <row r="469021" spans="68:68" customFormat="1">
      <c r="BP469021" s="90"/>
    </row>
    <row r="469022" spans="68:68" customFormat="1">
      <c r="BP469022" s="90"/>
    </row>
    <row r="469023" spans="68:68" customFormat="1">
      <c r="BP469023" s="90"/>
    </row>
    <row r="469024" spans="68:68" customFormat="1">
      <c r="BP469024" s="90"/>
    </row>
    <row r="469025" spans="68:68" customFormat="1">
      <c r="BP469025" s="90"/>
    </row>
    <row r="469026" spans="68:68" customFormat="1">
      <c r="BP469026" s="90"/>
    </row>
    <row r="469027" spans="68:68" customFormat="1">
      <c r="BP469027" s="90"/>
    </row>
    <row r="469028" spans="68:68" customFormat="1">
      <c r="BP469028" s="90"/>
    </row>
    <row r="469029" spans="68:68" customFormat="1">
      <c r="BP469029" s="90"/>
    </row>
    <row r="469030" spans="68:68" customFormat="1">
      <c r="BP469030" s="90"/>
    </row>
    <row r="469031" spans="68:68" customFormat="1">
      <c r="BP469031" s="90"/>
    </row>
    <row r="469032" spans="68:68" customFormat="1">
      <c r="BP469032" s="90"/>
    </row>
    <row r="469033" spans="68:68" customFormat="1">
      <c r="BP469033" s="90"/>
    </row>
    <row r="469034" spans="68:68" customFormat="1">
      <c r="BP469034" s="90"/>
    </row>
    <row r="469035" spans="68:68" customFormat="1">
      <c r="BP469035" s="90"/>
    </row>
    <row r="469036" spans="68:68" customFormat="1">
      <c r="BP469036" s="90"/>
    </row>
    <row r="469037" spans="68:68" customFormat="1">
      <c r="BP469037" s="90"/>
    </row>
    <row r="469038" spans="68:68" customFormat="1">
      <c r="BP469038" s="90"/>
    </row>
    <row r="469039" spans="68:68" customFormat="1">
      <c r="BP469039" s="90"/>
    </row>
    <row r="469040" spans="68:68" customFormat="1">
      <c r="BP469040" s="90"/>
    </row>
    <row r="469041" spans="68:68" customFormat="1">
      <c r="BP469041" s="90"/>
    </row>
    <row r="469042" spans="68:68" customFormat="1">
      <c r="BP469042" s="90"/>
    </row>
    <row r="469043" spans="68:68" customFormat="1">
      <c r="BP469043" s="90"/>
    </row>
    <row r="469044" spans="68:68" customFormat="1">
      <c r="BP469044" s="90"/>
    </row>
    <row r="469045" spans="68:68" customFormat="1">
      <c r="BP469045" s="90"/>
    </row>
    <row r="469046" spans="68:68" customFormat="1">
      <c r="BP469046" s="90"/>
    </row>
    <row r="469047" spans="68:68" customFormat="1">
      <c r="BP469047" s="90"/>
    </row>
    <row r="469048" spans="68:68" customFormat="1">
      <c r="BP469048" s="90"/>
    </row>
    <row r="469049" spans="68:68" customFormat="1">
      <c r="BP469049" s="90"/>
    </row>
    <row r="469050" spans="68:68" customFormat="1">
      <c r="BP469050" s="90"/>
    </row>
    <row r="469051" spans="68:68" customFormat="1">
      <c r="BP469051" s="90"/>
    </row>
    <row r="469052" spans="68:68" customFormat="1">
      <c r="BP469052" s="90"/>
    </row>
    <row r="469053" spans="68:68" customFormat="1">
      <c r="BP469053" s="90"/>
    </row>
    <row r="469054" spans="68:68" customFormat="1">
      <c r="BP469054" s="90"/>
    </row>
    <row r="469055" spans="68:68" customFormat="1">
      <c r="BP469055" s="90"/>
    </row>
    <row r="469056" spans="68:68" customFormat="1">
      <c r="BP469056" s="90"/>
    </row>
    <row r="469057" spans="68:68" customFormat="1">
      <c r="BP469057" s="90"/>
    </row>
    <row r="469058" spans="68:68" customFormat="1">
      <c r="BP469058" s="90"/>
    </row>
    <row r="469059" spans="68:68" customFormat="1">
      <c r="BP469059" s="90"/>
    </row>
    <row r="469060" spans="68:68" customFormat="1">
      <c r="BP469060" s="90"/>
    </row>
    <row r="469061" spans="68:68" customFormat="1">
      <c r="BP469061" s="90"/>
    </row>
    <row r="469062" spans="68:68" customFormat="1">
      <c r="BP469062" s="90"/>
    </row>
    <row r="469063" spans="68:68" customFormat="1">
      <c r="BP469063" s="90"/>
    </row>
    <row r="469064" spans="68:68" customFormat="1">
      <c r="BP469064" s="90"/>
    </row>
    <row r="469065" spans="68:68" customFormat="1">
      <c r="BP469065" s="90"/>
    </row>
    <row r="469066" spans="68:68" customFormat="1">
      <c r="BP469066" s="90"/>
    </row>
    <row r="469067" spans="68:68" customFormat="1">
      <c r="BP469067" s="90"/>
    </row>
    <row r="469068" spans="68:68" customFormat="1">
      <c r="BP469068" s="90"/>
    </row>
    <row r="469069" spans="68:68" customFormat="1">
      <c r="BP469069" s="90"/>
    </row>
    <row r="469070" spans="68:68" customFormat="1">
      <c r="BP469070" s="90"/>
    </row>
    <row r="469071" spans="68:68" customFormat="1">
      <c r="BP469071" s="90"/>
    </row>
    <row r="469072" spans="68:68" customFormat="1">
      <c r="BP469072" s="90"/>
    </row>
    <row r="469073" spans="68:68" customFormat="1">
      <c r="BP469073" s="90"/>
    </row>
    <row r="469074" spans="68:68" customFormat="1">
      <c r="BP469074" s="90"/>
    </row>
    <row r="469075" spans="68:68" customFormat="1">
      <c r="BP469075" s="90"/>
    </row>
    <row r="469076" spans="68:68" customFormat="1">
      <c r="BP469076" s="90"/>
    </row>
    <row r="469077" spans="68:68" customFormat="1">
      <c r="BP469077" s="90"/>
    </row>
    <row r="469078" spans="68:68" customFormat="1">
      <c r="BP469078" s="90"/>
    </row>
    <row r="469079" spans="68:68" customFormat="1">
      <c r="BP469079" s="90"/>
    </row>
    <row r="469080" spans="68:68" customFormat="1">
      <c r="BP469080" s="90"/>
    </row>
    <row r="469081" spans="68:68" customFormat="1">
      <c r="BP469081" s="90"/>
    </row>
    <row r="469082" spans="68:68" customFormat="1">
      <c r="BP469082" s="90"/>
    </row>
    <row r="469083" spans="68:68" customFormat="1">
      <c r="BP469083" s="90"/>
    </row>
    <row r="469084" spans="68:68" customFormat="1">
      <c r="BP469084" s="90"/>
    </row>
    <row r="469085" spans="68:68" customFormat="1">
      <c r="BP469085" s="90"/>
    </row>
    <row r="469086" spans="68:68" customFormat="1">
      <c r="BP469086" s="90"/>
    </row>
    <row r="469087" spans="68:68" customFormat="1">
      <c r="BP469087" s="90"/>
    </row>
    <row r="469088" spans="68:68" customFormat="1">
      <c r="BP469088" s="90"/>
    </row>
    <row r="469089" spans="68:68" customFormat="1">
      <c r="BP469089" s="90"/>
    </row>
    <row r="469090" spans="68:68" customFormat="1">
      <c r="BP469090" s="90"/>
    </row>
    <row r="469091" spans="68:68" customFormat="1">
      <c r="BP469091" s="90"/>
    </row>
    <row r="469092" spans="68:68" customFormat="1">
      <c r="BP469092" s="90"/>
    </row>
    <row r="469093" spans="68:68" customFormat="1">
      <c r="BP469093" s="90"/>
    </row>
    <row r="469094" spans="68:68" customFormat="1">
      <c r="BP469094" s="90"/>
    </row>
    <row r="469095" spans="68:68" customFormat="1">
      <c r="BP469095" s="90"/>
    </row>
    <row r="469096" spans="68:68" customFormat="1">
      <c r="BP469096" s="90"/>
    </row>
    <row r="469097" spans="68:68" customFormat="1">
      <c r="BP469097" s="90"/>
    </row>
    <row r="469098" spans="68:68" customFormat="1">
      <c r="BP469098" s="90"/>
    </row>
    <row r="469099" spans="68:68" customFormat="1">
      <c r="BP469099" s="90"/>
    </row>
    <row r="469100" spans="68:68" customFormat="1">
      <c r="BP469100" s="90"/>
    </row>
    <row r="469101" spans="68:68" customFormat="1">
      <c r="BP469101" s="90"/>
    </row>
    <row r="469102" spans="68:68" customFormat="1">
      <c r="BP469102" s="90"/>
    </row>
    <row r="469103" spans="68:68" customFormat="1">
      <c r="BP469103" s="90"/>
    </row>
    <row r="469104" spans="68:68" customFormat="1">
      <c r="BP469104" s="90"/>
    </row>
    <row r="469105" spans="68:68" customFormat="1">
      <c r="BP469105" s="90"/>
    </row>
    <row r="469106" spans="68:68" customFormat="1">
      <c r="BP469106" s="90"/>
    </row>
    <row r="469107" spans="68:68" customFormat="1">
      <c r="BP469107" s="90"/>
    </row>
    <row r="469108" spans="68:68" customFormat="1">
      <c r="BP469108" s="90"/>
    </row>
    <row r="469109" spans="68:68" customFormat="1">
      <c r="BP469109" s="90"/>
    </row>
    <row r="469110" spans="68:68" customFormat="1">
      <c r="BP469110" s="90"/>
    </row>
    <row r="469111" spans="68:68" customFormat="1">
      <c r="BP469111" s="90"/>
    </row>
    <row r="469112" spans="68:68" customFormat="1">
      <c r="BP469112" s="90"/>
    </row>
    <row r="469113" spans="68:68" customFormat="1">
      <c r="BP469113" s="90"/>
    </row>
    <row r="469114" spans="68:68" customFormat="1">
      <c r="BP469114" s="90"/>
    </row>
    <row r="469115" spans="68:68" customFormat="1">
      <c r="BP469115" s="90"/>
    </row>
    <row r="469116" spans="68:68" customFormat="1">
      <c r="BP469116" s="90"/>
    </row>
    <row r="469117" spans="68:68" customFormat="1">
      <c r="BP469117" s="90"/>
    </row>
    <row r="469118" spans="68:68" customFormat="1">
      <c r="BP469118" s="90"/>
    </row>
    <row r="469119" spans="68:68" customFormat="1">
      <c r="BP469119" s="90"/>
    </row>
    <row r="469120" spans="68:68" customFormat="1">
      <c r="BP469120" s="90"/>
    </row>
    <row r="469121" spans="68:68" customFormat="1">
      <c r="BP469121" s="90"/>
    </row>
    <row r="469122" spans="68:68" customFormat="1">
      <c r="BP469122" s="90"/>
    </row>
    <row r="469123" spans="68:68" customFormat="1">
      <c r="BP469123" s="90"/>
    </row>
    <row r="469124" spans="68:68" customFormat="1">
      <c r="BP469124" s="90"/>
    </row>
    <row r="469125" spans="68:68" customFormat="1">
      <c r="BP469125" s="90"/>
    </row>
    <row r="469126" spans="68:68" customFormat="1">
      <c r="BP469126" s="90"/>
    </row>
    <row r="469127" spans="68:68" customFormat="1">
      <c r="BP469127" s="90"/>
    </row>
    <row r="469128" spans="68:68" customFormat="1">
      <c r="BP469128" s="90"/>
    </row>
    <row r="469129" spans="68:68" customFormat="1">
      <c r="BP469129" s="90"/>
    </row>
    <row r="469130" spans="68:68" customFormat="1">
      <c r="BP469130" s="90"/>
    </row>
    <row r="469131" spans="68:68" customFormat="1">
      <c r="BP469131" s="90"/>
    </row>
    <row r="469132" spans="68:68" customFormat="1">
      <c r="BP469132" s="90"/>
    </row>
    <row r="469133" spans="68:68" customFormat="1">
      <c r="BP469133" s="90"/>
    </row>
    <row r="469134" spans="68:68" customFormat="1">
      <c r="BP469134" s="90"/>
    </row>
    <row r="469135" spans="68:68" customFormat="1">
      <c r="BP469135" s="90"/>
    </row>
    <row r="469136" spans="68:68" customFormat="1">
      <c r="BP469136" s="90"/>
    </row>
    <row r="469137" spans="68:68" customFormat="1">
      <c r="BP469137" s="90"/>
    </row>
    <row r="469138" spans="68:68" customFormat="1">
      <c r="BP469138" s="90"/>
    </row>
    <row r="469139" spans="68:68" customFormat="1">
      <c r="BP469139" s="90"/>
    </row>
    <row r="469140" spans="68:68" customFormat="1">
      <c r="BP469140" s="90"/>
    </row>
    <row r="469141" spans="68:68" customFormat="1">
      <c r="BP469141" s="90"/>
    </row>
    <row r="469142" spans="68:68" customFormat="1">
      <c r="BP469142" s="90"/>
    </row>
    <row r="469143" spans="68:68" customFormat="1">
      <c r="BP469143" s="90"/>
    </row>
    <row r="469144" spans="68:68" customFormat="1">
      <c r="BP469144" s="90"/>
    </row>
    <row r="469145" spans="68:68" customFormat="1">
      <c r="BP469145" s="90"/>
    </row>
    <row r="469146" spans="68:68" customFormat="1">
      <c r="BP469146" s="90"/>
    </row>
    <row r="469147" spans="68:68" customFormat="1">
      <c r="BP469147" s="90"/>
    </row>
    <row r="469148" spans="68:68" customFormat="1">
      <c r="BP469148" s="90"/>
    </row>
    <row r="469149" spans="68:68" customFormat="1">
      <c r="BP469149" s="90"/>
    </row>
    <row r="469150" spans="68:68" customFormat="1">
      <c r="BP469150" s="90"/>
    </row>
    <row r="469151" spans="68:68" customFormat="1">
      <c r="BP469151" s="90"/>
    </row>
    <row r="469152" spans="68:68" customFormat="1">
      <c r="BP469152" s="90"/>
    </row>
    <row r="469153" spans="68:68" customFormat="1">
      <c r="BP469153" s="90"/>
    </row>
    <row r="469154" spans="68:68" customFormat="1">
      <c r="BP469154" s="90"/>
    </row>
    <row r="469155" spans="68:68" customFormat="1">
      <c r="BP469155" s="90"/>
    </row>
    <row r="469156" spans="68:68" customFormat="1">
      <c r="BP469156" s="90"/>
    </row>
    <row r="469157" spans="68:68" customFormat="1">
      <c r="BP469157" s="90"/>
    </row>
    <row r="469158" spans="68:68" customFormat="1">
      <c r="BP469158" s="90"/>
    </row>
    <row r="469159" spans="68:68" customFormat="1">
      <c r="BP469159" s="90"/>
    </row>
    <row r="469160" spans="68:68" customFormat="1">
      <c r="BP469160" s="90"/>
    </row>
    <row r="469161" spans="68:68" customFormat="1">
      <c r="BP469161" s="90"/>
    </row>
    <row r="469162" spans="68:68" customFormat="1">
      <c r="BP469162" s="90"/>
    </row>
    <row r="469163" spans="68:68" customFormat="1">
      <c r="BP469163" s="90"/>
    </row>
    <row r="469164" spans="68:68" customFormat="1">
      <c r="BP469164" s="90"/>
    </row>
    <row r="469165" spans="68:68" customFormat="1">
      <c r="BP469165" s="90"/>
    </row>
    <row r="469166" spans="68:68" customFormat="1">
      <c r="BP469166" s="90"/>
    </row>
    <row r="469167" spans="68:68" customFormat="1">
      <c r="BP469167" s="90"/>
    </row>
    <row r="469168" spans="68:68" customFormat="1">
      <c r="BP469168" s="90"/>
    </row>
    <row r="469169" spans="68:68" customFormat="1">
      <c r="BP469169" s="90"/>
    </row>
    <row r="469170" spans="68:68" customFormat="1">
      <c r="BP469170" s="90"/>
    </row>
    <row r="469171" spans="68:68" customFormat="1">
      <c r="BP469171" s="90"/>
    </row>
    <row r="469172" spans="68:68" customFormat="1">
      <c r="BP469172" s="90"/>
    </row>
    <row r="469173" spans="68:68" customFormat="1">
      <c r="BP469173" s="90"/>
    </row>
    <row r="469174" spans="68:68" customFormat="1">
      <c r="BP469174" s="90"/>
    </row>
    <row r="469175" spans="68:68" customFormat="1">
      <c r="BP469175" s="90"/>
    </row>
    <row r="469176" spans="68:68" customFormat="1">
      <c r="BP469176" s="90"/>
    </row>
    <row r="469177" spans="68:68" customFormat="1">
      <c r="BP469177" s="90"/>
    </row>
    <row r="469178" spans="68:68" customFormat="1">
      <c r="BP469178" s="90"/>
    </row>
    <row r="469179" spans="68:68" customFormat="1">
      <c r="BP469179" s="90"/>
    </row>
    <row r="469180" spans="68:68" customFormat="1">
      <c r="BP469180" s="90"/>
    </row>
    <row r="469181" spans="68:68" customFormat="1">
      <c r="BP469181" s="90"/>
    </row>
    <row r="469182" spans="68:68" customFormat="1">
      <c r="BP469182" s="90"/>
    </row>
    <row r="469183" spans="68:68" customFormat="1">
      <c r="BP469183" s="90"/>
    </row>
    <row r="469184" spans="68:68" customFormat="1">
      <c r="BP469184" s="90"/>
    </row>
    <row r="469185" spans="68:68" customFormat="1">
      <c r="BP469185" s="90"/>
    </row>
    <row r="469186" spans="68:68" customFormat="1">
      <c r="BP469186" s="90"/>
    </row>
    <row r="469187" spans="68:68" customFormat="1">
      <c r="BP469187" s="90"/>
    </row>
    <row r="469188" spans="68:68" customFormat="1">
      <c r="BP469188" s="90"/>
    </row>
    <row r="469189" spans="68:68" customFormat="1">
      <c r="BP469189" s="90"/>
    </row>
    <row r="469190" spans="68:68" customFormat="1">
      <c r="BP469190" s="90"/>
    </row>
    <row r="469191" spans="68:68" customFormat="1">
      <c r="BP469191" s="90"/>
    </row>
    <row r="469192" spans="68:68" customFormat="1">
      <c r="BP469192" s="90"/>
    </row>
    <row r="469193" spans="68:68" customFormat="1">
      <c r="BP469193" s="90"/>
    </row>
    <row r="469194" spans="68:68" customFormat="1">
      <c r="BP469194" s="90"/>
    </row>
    <row r="469195" spans="68:68" customFormat="1">
      <c r="BP469195" s="90"/>
    </row>
    <row r="469196" spans="68:68" customFormat="1">
      <c r="BP469196" s="90"/>
    </row>
    <row r="469197" spans="68:68" customFormat="1">
      <c r="BP469197" s="90"/>
    </row>
    <row r="469198" spans="68:68" customFormat="1">
      <c r="BP469198" s="90"/>
    </row>
    <row r="469199" spans="68:68" customFormat="1">
      <c r="BP469199" s="90"/>
    </row>
    <row r="469200" spans="68:68" customFormat="1">
      <c r="BP469200" s="90"/>
    </row>
    <row r="469201" spans="68:68" customFormat="1">
      <c r="BP469201" s="90"/>
    </row>
    <row r="469202" spans="68:68" customFormat="1">
      <c r="BP469202" s="90"/>
    </row>
    <row r="469203" spans="68:68" customFormat="1">
      <c r="BP469203" s="90"/>
    </row>
    <row r="469204" spans="68:68" customFormat="1">
      <c r="BP469204" s="90"/>
    </row>
    <row r="469205" spans="68:68" customFormat="1">
      <c r="BP469205" s="90"/>
    </row>
    <row r="469206" spans="68:68" customFormat="1">
      <c r="BP469206" s="90"/>
    </row>
    <row r="469207" spans="68:68" customFormat="1">
      <c r="BP469207" s="90"/>
    </row>
    <row r="469208" spans="68:68" customFormat="1">
      <c r="BP469208" s="90"/>
    </row>
    <row r="469209" spans="68:68" customFormat="1">
      <c r="BP469209" s="90"/>
    </row>
    <row r="469210" spans="68:68" customFormat="1">
      <c r="BP469210" s="90"/>
    </row>
    <row r="469211" spans="68:68" customFormat="1">
      <c r="BP469211" s="90"/>
    </row>
    <row r="469212" spans="68:68" customFormat="1">
      <c r="BP469212" s="90"/>
    </row>
    <row r="469213" spans="68:68" customFormat="1">
      <c r="BP469213" s="90"/>
    </row>
    <row r="469214" spans="68:68" customFormat="1">
      <c r="BP469214" s="90"/>
    </row>
    <row r="469215" spans="68:68" customFormat="1">
      <c r="BP469215" s="90"/>
    </row>
    <row r="469216" spans="68:68" customFormat="1">
      <c r="BP469216" s="90"/>
    </row>
    <row r="469217" spans="68:68" customFormat="1">
      <c r="BP469217" s="90"/>
    </row>
    <row r="469218" spans="68:68" customFormat="1">
      <c r="BP469218" s="90"/>
    </row>
    <row r="469219" spans="68:68" customFormat="1">
      <c r="BP469219" s="90"/>
    </row>
    <row r="469220" spans="68:68" customFormat="1">
      <c r="BP469220" s="90"/>
    </row>
    <row r="469221" spans="68:68" customFormat="1">
      <c r="BP469221" s="90"/>
    </row>
    <row r="469222" spans="68:68" customFormat="1">
      <c r="BP469222" s="90"/>
    </row>
    <row r="469223" spans="68:68" customFormat="1">
      <c r="BP469223" s="90"/>
    </row>
    <row r="469224" spans="68:68" customFormat="1">
      <c r="BP469224" s="90"/>
    </row>
    <row r="469225" spans="68:68" customFormat="1">
      <c r="BP469225" s="90"/>
    </row>
    <row r="469226" spans="68:68" customFormat="1">
      <c r="BP469226" s="90"/>
    </row>
    <row r="469227" spans="68:68" customFormat="1">
      <c r="BP469227" s="90"/>
    </row>
    <row r="469228" spans="68:68" customFormat="1">
      <c r="BP469228" s="90"/>
    </row>
    <row r="469229" spans="68:68" customFormat="1">
      <c r="BP469229" s="90"/>
    </row>
    <row r="469230" spans="68:68" customFormat="1">
      <c r="BP469230" s="90"/>
    </row>
    <row r="469231" spans="68:68" customFormat="1">
      <c r="BP469231" s="90"/>
    </row>
    <row r="469232" spans="68:68" customFormat="1">
      <c r="BP469232" s="90"/>
    </row>
    <row r="469233" spans="68:68" customFormat="1">
      <c r="BP469233" s="90"/>
    </row>
    <row r="469234" spans="68:68" customFormat="1">
      <c r="BP469234" s="90"/>
    </row>
    <row r="469235" spans="68:68" customFormat="1">
      <c r="BP469235" s="90"/>
    </row>
    <row r="469236" spans="68:68" customFormat="1">
      <c r="BP469236" s="90"/>
    </row>
    <row r="469237" spans="68:68" customFormat="1">
      <c r="BP469237" s="90"/>
    </row>
    <row r="469238" spans="68:68" customFormat="1">
      <c r="BP469238" s="90"/>
    </row>
    <row r="469239" spans="68:68" customFormat="1">
      <c r="BP469239" s="90"/>
    </row>
    <row r="469240" spans="68:68" customFormat="1">
      <c r="BP469240" s="90"/>
    </row>
    <row r="469241" spans="68:68" customFormat="1">
      <c r="BP469241" s="90"/>
    </row>
    <row r="469242" spans="68:68" customFormat="1">
      <c r="BP469242" s="90"/>
    </row>
    <row r="469243" spans="68:68" customFormat="1">
      <c r="BP469243" s="90"/>
    </row>
    <row r="469244" spans="68:68" customFormat="1">
      <c r="BP469244" s="90"/>
    </row>
    <row r="469245" spans="68:68" customFormat="1">
      <c r="BP469245" s="90"/>
    </row>
    <row r="469246" spans="68:68" customFormat="1">
      <c r="BP469246" s="90"/>
    </row>
    <row r="469247" spans="68:68" customFormat="1">
      <c r="BP469247" s="90"/>
    </row>
    <row r="469248" spans="68:68" customFormat="1">
      <c r="BP469248" s="90"/>
    </row>
    <row r="469249" spans="68:68" customFormat="1">
      <c r="BP469249" s="90"/>
    </row>
    <row r="469250" spans="68:68" customFormat="1">
      <c r="BP469250" s="90"/>
    </row>
    <row r="469251" spans="68:68" customFormat="1">
      <c r="BP469251" s="90"/>
    </row>
    <row r="469252" spans="68:68" customFormat="1">
      <c r="BP469252" s="90"/>
    </row>
    <row r="469253" spans="68:68" customFormat="1">
      <c r="BP469253" s="90"/>
    </row>
    <row r="469254" spans="68:68" customFormat="1">
      <c r="BP469254" s="90"/>
    </row>
    <row r="469255" spans="68:68" customFormat="1">
      <c r="BP469255" s="90"/>
    </row>
    <row r="469256" spans="68:68" customFormat="1">
      <c r="BP469256" s="90"/>
    </row>
    <row r="469257" spans="68:68" customFormat="1">
      <c r="BP469257" s="90"/>
    </row>
    <row r="469258" spans="68:68" customFormat="1">
      <c r="BP469258" s="90"/>
    </row>
    <row r="469259" spans="68:68" customFormat="1">
      <c r="BP469259" s="90"/>
    </row>
    <row r="469260" spans="68:68" customFormat="1">
      <c r="BP469260" s="90"/>
    </row>
    <row r="469261" spans="68:68" customFormat="1">
      <c r="BP469261" s="90"/>
    </row>
    <row r="469262" spans="68:68" customFormat="1">
      <c r="BP469262" s="90"/>
    </row>
    <row r="469263" spans="68:68" customFormat="1">
      <c r="BP469263" s="90"/>
    </row>
    <row r="469264" spans="68:68" customFormat="1">
      <c r="BP469264" s="90"/>
    </row>
    <row r="469265" spans="68:68" customFormat="1">
      <c r="BP469265" s="90"/>
    </row>
    <row r="469266" spans="68:68" customFormat="1">
      <c r="BP469266" s="90"/>
    </row>
    <row r="469267" spans="68:68" customFormat="1">
      <c r="BP469267" s="90"/>
    </row>
    <row r="469268" spans="68:68" customFormat="1">
      <c r="BP469268" s="90"/>
    </row>
    <row r="469269" spans="68:68" customFormat="1">
      <c r="BP469269" s="90"/>
    </row>
    <row r="469270" spans="68:68" customFormat="1">
      <c r="BP469270" s="90"/>
    </row>
    <row r="469271" spans="68:68" customFormat="1">
      <c r="BP469271" s="90"/>
    </row>
    <row r="469272" spans="68:68" customFormat="1">
      <c r="BP469272" s="90"/>
    </row>
    <row r="469273" spans="68:68" customFormat="1">
      <c r="BP469273" s="90"/>
    </row>
    <row r="469274" spans="68:68" customFormat="1">
      <c r="BP469274" s="90"/>
    </row>
    <row r="469275" spans="68:68" customFormat="1">
      <c r="BP469275" s="90"/>
    </row>
    <row r="469276" spans="68:68" customFormat="1">
      <c r="BP469276" s="90"/>
    </row>
    <row r="469277" spans="68:68" customFormat="1">
      <c r="BP469277" s="90"/>
    </row>
    <row r="469278" spans="68:68" customFormat="1">
      <c r="BP469278" s="90"/>
    </row>
    <row r="469279" spans="68:68" customFormat="1">
      <c r="BP469279" s="90"/>
    </row>
    <row r="469280" spans="68:68" customFormat="1">
      <c r="BP469280" s="90"/>
    </row>
    <row r="469281" spans="68:68" customFormat="1">
      <c r="BP469281" s="90"/>
    </row>
    <row r="469282" spans="68:68" customFormat="1">
      <c r="BP469282" s="90"/>
    </row>
    <row r="469283" spans="68:68" customFormat="1">
      <c r="BP469283" s="90"/>
    </row>
    <row r="469284" spans="68:68" customFormat="1">
      <c r="BP469284" s="90"/>
    </row>
    <row r="469285" spans="68:68" customFormat="1">
      <c r="BP469285" s="90"/>
    </row>
    <row r="469286" spans="68:68" customFormat="1">
      <c r="BP469286" s="90"/>
    </row>
    <row r="469287" spans="68:68" customFormat="1">
      <c r="BP469287" s="90"/>
    </row>
    <row r="469288" spans="68:68" customFormat="1">
      <c r="BP469288" s="90"/>
    </row>
    <row r="469289" spans="68:68" customFormat="1">
      <c r="BP469289" s="90"/>
    </row>
    <row r="469290" spans="68:68" customFormat="1">
      <c r="BP469290" s="90"/>
    </row>
    <row r="469291" spans="68:68" customFormat="1">
      <c r="BP469291" s="90"/>
    </row>
    <row r="469292" spans="68:68" customFormat="1">
      <c r="BP469292" s="90"/>
    </row>
    <row r="469293" spans="68:68" customFormat="1">
      <c r="BP469293" s="90"/>
    </row>
    <row r="469294" spans="68:68" customFormat="1">
      <c r="BP469294" s="90"/>
    </row>
    <row r="469295" spans="68:68" customFormat="1">
      <c r="BP469295" s="90"/>
    </row>
    <row r="469296" spans="68:68" customFormat="1">
      <c r="BP469296" s="90"/>
    </row>
    <row r="469297" spans="68:68" customFormat="1">
      <c r="BP469297" s="90"/>
    </row>
    <row r="469298" spans="68:68" customFormat="1">
      <c r="BP469298" s="90"/>
    </row>
    <row r="469299" spans="68:68" customFormat="1">
      <c r="BP469299" s="90"/>
    </row>
    <row r="469300" spans="68:68" customFormat="1">
      <c r="BP469300" s="90"/>
    </row>
    <row r="469301" spans="68:68" customFormat="1">
      <c r="BP469301" s="90"/>
    </row>
    <row r="469302" spans="68:68" customFormat="1">
      <c r="BP469302" s="90"/>
    </row>
    <row r="469303" spans="68:68" customFormat="1">
      <c r="BP469303" s="90"/>
    </row>
    <row r="469304" spans="68:68" customFormat="1">
      <c r="BP469304" s="90"/>
    </row>
    <row r="469305" spans="68:68" customFormat="1">
      <c r="BP469305" s="90"/>
    </row>
    <row r="469306" spans="68:68" customFormat="1">
      <c r="BP469306" s="90"/>
    </row>
    <row r="469307" spans="68:68" customFormat="1">
      <c r="BP469307" s="90"/>
    </row>
    <row r="469308" spans="68:68" customFormat="1">
      <c r="BP469308" s="90"/>
    </row>
    <row r="469309" spans="68:68" customFormat="1">
      <c r="BP469309" s="90"/>
    </row>
    <row r="469310" spans="68:68" customFormat="1">
      <c r="BP469310" s="90"/>
    </row>
    <row r="469311" spans="68:68" customFormat="1">
      <c r="BP469311" s="90"/>
    </row>
    <row r="469312" spans="68:68" customFormat="1">
      <c r="BP469312" s="90"/>
    </row>
    <row r="469313" spans="68:68" customFormat="1">
      <c r="BP469313" s="90"/>
    </row>
    <row r="469314" spans="68:68" customFormat="1">
      <c r="BP469314" s="90"/>
    </row>
    <row r="469315" spans="68:68" customFormat="1">
      <c r="BP469315" s="90"/>
    </row>
    <row r="469316" spans="68:68" customFormat="1">
      <c r="BP469316" s="90"/>
    </row>
    <row r="469317" spans="68:68" customFormat="1">
      <c r="BP469317" s="90"/>
    </row>
    <row r="469318" spans="68:68" customFormat="1">
      <c r="BP469318" s="90"/>
    </row>
    <row r="469319" spans="68:68" customFormat="1">
      <c r="BP469319" s="90"/>
    </row>
    <row r="469320" spans="68:68" customFormat="1">
      <c r="BP469320" s="90"/>
    </row>
    <row r="469321" spans="68:68" customFormat="1">
      <c r="BP469321" s="90"/>
    </row>
    <row r="469322" spans="68:68" customFormat="1">
      <c r="BP469322" s="90"/>
    </row>
    <row r="469323" spans="68:68" customFormat="1">
      <c r="BP469323" s="90"/>
    </row>
    <row r="469324" spans="68:68" customFormat="1">
      <c r="BP469324" s="90"/>
    </row>
    <row r="469325" spans="68:68" customFormat="1">
      <c r="BP469325" s="90"/>
    </row>
    <row r="469326" spans="68:68" customFormat="1">
      <c r="BP469326" s="90"/>
    </row>
    <row r="469327" spans="68:68" customFormat="1">
      <c r="BP469327" s="90"/>
    </row>
    <row r="469328" spans="68:68" customFormat="1">
      <c r="BP469328" s="90"/>
    </row>
    <row r="469329" spans="68:68" customFormat="1">
      <c r="BP469329" s="90"/>
    </row>
    <row r="469330" spans="68:68" customFormat="1">
      <c r="BP469330" s="90"/>
    </row>
    <row r="469331" spans="68:68" customFormat="1">
      <c r="BP469331" s="90"/>
    </row>
    <row r="469332" spans="68:68" customFormat="1">
      <c r="BP469332" s="90"/>
    </row>
    <row r="469333" spans="68:68" customFormat="1">
      <c r="BP469333" s="90"/>
    </row>
    <row r="469334" spans="68:68" customFormat="1">
      <c r="BP469334" s="90"/>
    </row>
    <row r="469335" spans="68:68" customFormat="1">
      <c r="BP469335" s="90"/>
    </row>
    <row r="469336" spans="68:68" customFormat="1">
      <c r="BP469336" s="90"/>
    </row>
    <row r="469337" spans="68:68" customFormat="1">
      <c r="BP469337" s="90"/>
    </row>
    <row r="469338" spans="68:68" customFormat="1">
      <c r="BP469338" s="90"/>
    </row>
    <row r="469339" spans="68:68" customFormat="1">
      <c r="BP469339" s="90"/>
    </row>
    <row r="469340" spans="68:68" customFormat="1">
      <c r="BP469340" s="90"/>
    </row>
    <row r="469341" spans="68:68" customFormat="1">
      <c r="BP469341" s="90"/>
    </row>
    <row r="469342" spans="68:68" customFormat="1">
      <c r="BP469342" s="90"/>
    </row>
    <row r="469343" spans="68:68" customFormat="1">
      <c r="BP469343" s="90"/>
    </row>
    <row r="469344" spans="68:68" customFormat="1">
      <c r="BP469344" s="90"/>
    </row>
    <row r="469345" spans="68:68" customFormat="1">
      <c r="BP469345" s="90"/>
    </row>
    <row r="469346" spans="68:68" customFormat="1">
      <c r="BP469346" s="90"/>
    </row>
    <row r="469347" spans="68:68" customFormat="1">
      <c r="BP469347" s="90"/>
    </row>
    <row r="469348" spans="68:68" customFormat="1">
      <c r="BP469348" s="90"/>
    </row>
    <row r="469349" spans="68:68" customFormat="1">
      <c r="BP469349" s="90"/>
    </row>
    <row r="469350" spans="68:68" customFormat="1">
      <c r="BP469350" s="90"/>
    </row>
    <row r="469351" spans="68:68" customFormat="1">
      <c r="BP469351" s="90"/>
    </row>
    <row r="469352" spans="68:68" customFormat="1">
      <c r="BP469352" s="90"/>
    </row>
    <row r="469353" spans="68:68" customFormat="1">
      <c r="BP469353" s="90"/>
    </row>
    <row r="469354" spans="68:68" customFormat="1">
      <c r="BP469354" s="90"/>
    </row>
    <row r="469355" spans="68:68" customFormat="1">
      <c r="BP469355" s="90"/>
    </row>
    <row r="469356" spans="68:68" customFormat="1">
      <c r="BP469356" s="90"/>
    </row>
    <row r="469357" spans="68:68" customFormat="1">
      <c r="BP469357" s="90"/>
    </row>
    <row r="469358" spans="68:68" customFormat="1">
      <c r="BP469358" s="90"/>
    </row>
    <row r="469359" spans="68:68" customFormat="1">
      <c r="BP469359" s="90"/>
    </row>
    <row r="469360" spans="68:68" customFormat="1">
      <c r="BP469360" s="90"/>
    </row>
    <row r="469361" spans="68:68" customFormat="1">
      <c r="BP469361" s="90"/>
    </row>
    <row r="469362" spans="68:68" customFormat="1">
      <c r="BP469362" s="90"/>
    </row>
    <row r="469363" spans="68:68" customFormat="1">
      <c r="BP469363" s="90"/>
    </row>
    <row r="469364" spans="68:68" customFormat="1">
      <c r="BP469364" s="90"/>
    </row>
    <row r="469365" spans="68:68" customFormat="1">
      <c r="BP469365" s="90"/>
    </row>
    <row r="469366" spans="68:68" customFormat="1">
      <c r="BP469366" s="90"/>
    </row>
    <row r="469367" spans="68:68" customFormat="1">
      <c r="BP469367" s="90"/>
    </row>
    <row r="469368" spans="68:68" customFormat="1">
      <c r="BP469368" s="90"/>
    </row>
    <row r="469369" spans="68:68" customFormat="1">
      <c r="BP469369" s="90"/>
    </row>
    <row r="469370" spans="68:68" customFormat="1">
      <c r="BP469370" s="90"/>
    </row>
    <row r="469371" spans="68:68" customFormat="1">
      <c r="BP469371" s="90"/>
    </row>
    <row r="469372" spans="68:68" customFormat="1">
      <c r="BP469372" s="90"/>
    </row>
    <row r="469373" spans="68:68" customFormat="1">
      <c r="BP469373" s="90"/>
    </row>
    <row r="469374" spans="68:68" customFormat="1">
      <c r="BP469374" s="90"/>
    </row>
    <row r="469375" spans="68:68" customFormat="1">
      <c r="BP469375" s="90"/>
    </row>
    <row r="469376" spans="68:68" customFormat="1">
      <c r="BP469376" s="90"/>
    </row>
    <row r="469377" spans="68:68" customFormat="1">
      <c r="BP469377" s="90"/>
    </row>
    <row r="469378" spans="68:68" customFormat="1">
      <c r="BP469378" s="90"/>
    </row>
    <row r="469379" spans="68:68" customFormat="1">
      <c r="BP469379" s="90"/>
    </row>
    <row r="469380" spans="68:68" customFormat="1">
      <c r="BP469380" s="90"/>
    </row>
    <row r="469381" spans="68:68" customFormat="1">
      <c r="BP469381" s="90"/>
    </row>
    <row r="469382" spans="68:68" customFormat="1">
      <c r="BP469382" s="90"/>
    </row>
    <row r="469383" spans="68:68" customFormat="1">
      <c r="BP469383" s="90"/>
    </row>
    <row r="469384" spans="68:68" customFormat="1">
      <c r="BP469384" s="90"/>
    </row>
    <row r="469385" spans="68:68" customFormat="1">
      <c r="BP469385" s="90"/>
    </row>
    <row r="469386" spans="68:68" customFormat="1">
      <c r="BP469386" s="90"/>
    </row>
    <row r="469387" spans="68:68" customFormat="1">
      <c r="BP469387" s="90"/>
    </row>
    <row r="469388" spans="68:68" customFormat="1">
      <c r="BP469388" s="90"/>
    </row>
    <row r="469389" spans="68:68" customFormat="1">
      <c r="BP469389" s="90"/>
    </row>
    <row r="469390" spans="68:68" customFormat="1">
      <c r="BP469390" s="90"/>
    </row>
    <row r="469391" spans="68:68" customFormat="1">
      <c r="BP469391" s="90"/>
    </row>
    <row r="469392" spans="68:68" customFormat="1">
      <c r="BP469392" s="90"/>
    </row>
    <row r="469393" spans="68:68" customFormat="1">
      <c r="BP469393" s="90"/>
    </row>
    <row r="469394" spans="68:68" customFormat="1">
      <c r="BP469394" s="90"/>
    </row>
    <row r="469395" spans="68:68" customFormat="1">
      <c r="BP469395" s="90"/>
    </row>
    <row r="469396" spans="68:68" customFormat="1">
      <c r="BP469396" s="90"/>
    </row>
    <row r="469397" spans="68:68" customFormat="1">
      <c r="BP469397" s="90"/>
    </row>
    <row r="469398" spans="68:68" customFormat="1">
      <c r="BP469398" s="90"/>
    </row>
    <row r="469399" spans="68:68" customFormat="1">
      <c r="BP469399" s="90"/>
    </row>
    <row r="469400" spans="68:68" customFormat="1">
      <c r="BP469400" s="90"/>
    </row>
    <row r="469401" spans="68:68" customFormat="1">
      <c r="BP469401" s="90"/>
    </row>
    <row r="469402" spans="68:68" customFormat="1">
      <c r="BP469402" s="90"/>
    </row>
    <row r="469403" spans="68:68" customFormat="1">
      <c r="BP469403" s="90"/>
    </row>
    <row r="469404" spans="68:68" customFormat="1">
      <c r="BP469404" s="90"/>
    </row>
    <row r="469405" spans="68:68" customFormat="1">
      <c r="BP469405" s="90"/>
    </row>
    <row r="469406" spans="68:68" customFormat="1">
      <c r="BP469406" s="90"/>
    </row>
    <row r="469407" spans="68:68" customFormat="1">
      <c r="BP469407" s="90"/>
    </row>
    <row r="469408" spans="68:68" customFormat="1">
      <c r="BP469408" s="90"/>
    </row>
    <row r="469409" spans="68:68" customFormat="1">
      <c r="BP469409" s="90"/>
    </row>
    <row r="469410" spans="68:68" customFormat="1">
      <c r="BP469410" s="90"/>
    </row>
    <row r="469411" spans="68:68" customFormat="1">
      <c r="BP469411" s="90"/>
    </row>
    <row r="469412" spans="68:68" customFormat="1">
      <c r="BP469412" s="90"/>
    </row>
    <row r="469413" spans="68:68" customFormat="1">
      <c r="BP469413" s="90"/>
    </row>
    <row r="469414" spans="68:68" customFormat="1">
      <c r="BP469414" s="90"/>
    </row>
    <row r="469415" spans="68:68" customFormat="1">
      <c r="BP469415" s="90"/>
    </row>
    <row r="469416" spans="68:68" customFormat="1">
      <c r="BP469416" s="90"/>
    </row>
    <row r="469417" spans="68:68" customFormat="1">
      <c r="BP469417" s="90"/>
    </row>
    <row r="469418" spans="68:68" customFormat="1">
      <c r="BP469418" s="90"/>
    </row>
    <row r="469419" spans="68:68" customFormat="1">
      <c r="BP469419" s="90"/>
    </row>
    <row r="469420" spans="68:68" customFormat="1">
      <c r="BP469420" s="90"/>
    </row>
    <row r="469421" spans="68:68" customFormat="1">
      <c r="BP469421" s="90"/>
    </row>
    <row r="469422" spans="68:68" customFormat="1">
      <c r="BP469422" s="90"/>
    </row>
    <row r="469423" spans="68:68" customFormat="1">
      <c r="BP469423" s="90"/>
    </row>
    <row r="469424" spans="68:68" customFormat="1">
      <c r="BP469424" s="90"/>
    </row>
    <row r="469425" spans="68:68" customFormat="1">
      <c r="BP469425" s="90"/>
    </row>
    <row r="469426" spans="68:68" customFormat="1">
      <c r="BP469426" s="90"/>
    </row>
    <row r="469427" spans="68:68" customFormat="1">
      <c r="BP469427" s="90"/>
    </row>
    <row r="469428" spans="68:68" customFormat="1">
      <c r="BP469428" s="90"/>
    </row>
    <row r="469429" spans="68:68" customFormat="1">
      <c r="BP469429" s="90"/>
    </row>
    <row r="469430" spans="68:68" customFormat="1">
      <c r="BP469430" s="90"/>
    </row>
    <row r="469431" spans="68:68" customFormat="1">
      <c r="BP469431" s="90"/>
    </row>
    <row r="469432" spans="68:68" customFormat="1">
      <c r="BP469432" s="90"/>
    </row>
    <row r="469433" spans="68:68" customFormat="1">
      <c r="BP469433" s="90"/>
    </row>
    <row r="469434" spans="68:68" customFormat="1">
      <c r="BP469434" s="90"/>
    </row>
    <row r="469435" spans="68:68" customFormat="1">
      <c r="BP469435" s="90"/>
    </row>
    <row r="469436" spans="68:68" customFormat="1">
      <c r="BP469436" s="90"/>
    </row>
    <row r="469437" spans="68:68" customFormat="1">
      <c r="BP469437" s="90"/>
    </row>
    <row r="469438" spans="68:68" customFormat="1">
      <c r="BP469438" s="90"/>
    </row>
    <row r="469439" spans="68:68" customFormat="1">
      <c r="BP469439" s="90"/>
    </row>
    <row r="469440" spans="68:68" customFormat="1">
      <c r="BP469440" s="90"/>
    </row>
    <row r="469441" spans="68:68" customFormat="1">
      <c r="BP469441" s="90"/>
    </row>
    <row r="469442" spans="68:68" customFormat="1">
      <c r="BP469442" s="90"/>
    </row>
    <row r="469443" spans="68:68" customFormat="1">
      <c r="BP469443" s="90"/>
    </row>
    <row r="469444" spans="68:68" customFormat="1">
      <c r="BP469444" s="90"/>
    </row>
    <row r="469445" spans="68:68" customFormat="1">
      <c r="BP469445" s="90"/>
    </row>
    <row r="469446" spans="68:68" customFormat="1">
      <c r="BP469446" s="90"/>
    </row>
    <row r="469447" spans="68:68" customFormat="1">
      <c r="BP469447" s="90"/>
    </row>
    <row r="469448" spans="68:68" customFormat="1">
      <c r="BP469448" s="90"/>
    </row>
    <row r="469449" spans="68:68" customFormat="1">
      <c r="BP469449" s="90"/>
    </row>
    <row r="469450" spans="68:68" customFormat="1">
      <c r="BP469450" s="90"/>
    </row>
    <row r="469451" spans="68:68" customFormat="1">
      <c r="BP469451" s="90"/>
    </row>
    <row r="469452" spans="68:68" customFormat="1">
      <c r="BP469452" s="90"/>
    </row>
    <row r="469453" spans="68:68" customFormat="1">
      <c r="BP469453" s="90"/>
    </row>
    <row r="469454" spans="68:68" customFormat="1">
      <c r="BP469454" s="90"/>
    </row>
    <row r="469455" spans="68:68" customFormat="1">
      <c r="BP469455" s="90"/>
    </row>
    <row r="469456" spans="68:68" customFormat="1">
      <c r="BP469456" s="90"/>
    </row>
    <row r="469457" spans="68:68" customFormat="1">
      <c r="BP469457" s="90"/>
    </row>
    <row r="469458" spans="68:68" customFormat="1">
      <c r="BP469458" s="90"/>
    </row>
    <row r="469459" spans="68:68" customFormat="1">
      <c r="BP469459" s="90"/>
    </row>
    <row r="469460" spans="68:68" customFormat="1">
      <c r="BP469460" s="90"/>
    </row>
    <row r="469461" spans="68:68" customFormat="1">
      <c r="BP469461" s="90"/>
    </row>
    <row r="469462" spans="68:68" customFormat="1">
      <c r="BP469462" s="90"/>
    </row>
    <row r="469463" spans="68:68" customFormat="1">
      <c r="BP469463" s="90"/>
    </row>
    <row r="469464" spans="68:68" customFormat="1">
      <c r="BP469464" s="90"/>
    </row>
    <row r="469465" spans="68:68" customFormat="1">
      <c r="BP469465" s="90"/>
    </row>
    <row r="469466" spans="68:68" customFormat="1">
      <c r="BP469466" s="90"/>
    </row>
    <row r="469467" spans="68:68" customFormat="1">
      <c r="BP469467" s="90"/>
    </row>
    <row r="469468" spans="68:68" customFormat="1">
      <c r="BP469468" s="90"/>
    </row>
    <row r="469469" spans="68:68" customFormat="1">
      <c r="BP469469" s="90"/>
    </row>
    <row r="469470" spans="68:68" customFormat="1">
      <c r="BP469470" s="90"/>
    </row>
    <row r="469471" spans="68:68" customFormat="1">
      <c r="BP469471" s="90"/>
    </row>
    <row r="469472" spans="68:68" customFormat="1">
      <c r="BP469472" s="90"/>
    </row>
    <row r="469473" spans="68:68" customFormat="1">
      <c r="BP469473" s="90"/>
    </row>
    <row r="469474" spans="68:68" customFormat="1">
      <c r="BP469474" s="90"/>
    </row>
    <row r="469475" spans="68:68" customFormat="1">
      <c r="BP469475" s="90"/>
    </row>
    <row r="469476" spans="68:68" customFormat="1">
      <c r="BP469476" s="90"/>
    </row>
    <row r="469477" spans="68:68" customFormat="1">
      <c r="BP469477" s="90"/>
    </row>
    <row r="469478" spans="68:68" customFormat="1">
      <c r="BP469478" s="90"/>
    </row>
    <row r="469479" spans="68:68" customFormat="1">
      <c r="BP469479" s="90"/>
    </row>
    <row r="469480" spans="68:68" customFormat="1">
      <c r="BP469480" s="90"/>
    </row>
    <row r="469481" spans="68:68" customFormat="1">
      <c r="BP469481" s="90"/>
    </row>
    <row r="469482" spans="68:68" customFormat="1">
      <c r="BP469482" s="90"/>
    </row>
    <row r="469483" spans="68:68" customFormat="1">
      <c r="BP469483" s="90"/>
    </row>
    <row r="469484" spans="68:68" customFormat="1">
      <c r="BP469484" s="90"/>
    </row>
    <row r="469485" spans="68:68" customFormat="1">
      <c r="BP469485" s="90"/>
    </row>
    <row r="469486" spans="68:68" customFormat="1">
      <c r="BP469486" s="90"/>
    </row>
    <row r="469487" spans="68:68" customFormat="1">
      <c r="BP469487" s="90"/>
    </row>
    <row r="469488" spans="68:68" customFormat="1">
      <c r="BP469488" s="90"/>
    </row>
    <row r="469489" spans="68:68" customFormat="1">
      <c r="BP469489" s="90"/>
    </row>
    <row r="469490" spans="68:68" customFormat="1">
      <c r="BP469490" s="90"/>
    </row>
    <row r="469491" spans="68:68" customFormat="1">
      <c r="BP469491" s="90"/>
    </row>
    <row r="469492" spans="68:68" customFormat="1">
      <c r="BP469492" s="90"/>
    </row>
    <row r="469493" spans="68:68" customFormat="1">
      <c r="BP469493" s="90"/>
    </row>
    <row r="469494" spans="68:68" customFormat="1">
      <c r="BP469494" s="90"/>
    </row>
    <row r="469495" spans="68:68" customFormat="1">
      <c r="BP469495" s="90"/>
    </row>
    <row r="469496" spans="68:68" customFormat="1">
      <c r="BP469496" s="90"/>
    </row>
    <row r="469497" spans="68:68" customFormat="1">
      <c r="BP469497" s="90"/>
    </row>
    <row r="469498" spans="68:68" customFormat="1">
      <c r="BP469498" s="90"/>
    </row>
    <row r="469499" spans="68:68" customFormat="1">
      <c r="BP469499" s="90"/>
    </row>
    <row r="469500" spans="68:68" customFormat="1">
      <c r="BP469500" s="90"/>
    </row>
    <row r="469501" spans="68:68" customFormat="1">
      <c r="BP469501" s="90"/>
    </row>
    <row r="469502" spans="68:68" customFormat="1">
      <c r="BP469502" s="90"/>
    </row>
    <row r="469503" spans="68:68" customFormat="1">
      <c r="BP469503" s="90"/>
    </row>
    <row r="469504" spans="68:68" customFormat="1">
      <c r="BP469504" s="90"/>
    </row>
    <row r="469505" spans="68:68" customFormat="1">
      <c r="BP469505" s="90"/>
    </row>
    <row r="469506" spans="68:68" customFormat="1">
      <c r="BP469506" s="90"/>
    </row>
    <row r="469507" spans="68:68" customFormat="1">
      <c r="BP469507" s="90"/>
    </row>
    <row r="469508" spans="68:68" customFormat="1">
      <c r="BP469508" s="90"/>
    </row>
    <row r="469509" spans="68:68" customFormat="1">
      <c r="BP469509" s="90"/>
    </row>
    <row r="469510" spans="68:68" customFormat="1">
      <c r="BP469510" s="90"/>
    </row>
    <row r="469511" spans="68:68" customFormat="1">
      <c r="BP469511" s="90"/>
    </row>
    <row r="469512" spans="68:68" customFormat="1">
      <c r="BP469512" s="90"/>
    </row>
    <row r="469513" spans="68:68" customFormat="1">
      <c r="BP469513" s="90"/>
    </row>
    <row r="469514" spans="68:68" customFormat="1">
      <c r="BP469514" s="90"/>
    </row>
    <row r="469515" spans="68:68" customFormat="1">
      <c r="BP469515" s="90"/>
    </row>
    <row r="469516" spans="68:68" customFormat="1">
      <c r="BP469516" s="90"/>
    </row>
    <row r="469517" spans="68:68" customFormat="1">
      <c r="BP469517" s="90"/>
    </row>
    <row r="469518" spans="68:68" customFormat="1">
      <c r="BP469518" s="90"/>
    </row>
    <row r="469519" spans="68:68" customFormat="1">
      <c r="BP469519" s="90"/>
    </row>
    <row r="469520" spans="68:68" customFormat="1">
      <c r="BP469520" s="90"/>
    </row>
    <row r="469521" spans="68:68" customFormat="1">
      <c r="BP469521" s="90"/>
    </row>
    <row r="469522" spans="68:68" customFormat="1">
      <c r="BP469522" s="90"/>
    </row>
    <row r="469523" spans="68:68" customFormat="1">
      <c r="BP469523" s="90"/>
    </row>
    <row r="469524" spans="68:68" customFormat="1">
      <c r="BP469524" s="90"/>
    </row>
    <row r="469525" spans="68:68" customFormat="1">
      <c r="BP469525" s="90"/>
    </row>
    <row r="469526" spans="68:68" customFormat="1">
      <c r="BP469526" s="90"/>
    </row>
    <row r="469527" spans="68:68" customFormat="1">
      <c r="BP469527" s="90"/>
    </row>
    <row r="469528" spans="68:68" customFormat="1">
      <c r="BP469528" s="90"/>
    </row>
    <row r="469529" spans="68:68" customFormat="1">
      <c r="BP469529" s="90"/>
    </row>
    <row r="469530" spans="68:68" customFormat="1">
      <c r="BP469530" s="90"/>
    </row>
    <row r="469531" spans="68:68" customFormat="1">
      <c r="BP469531" s="90"/>
    </row>
    <row r="469532" spans="68:68" customFormat="1">
      <c r="BP469532" s="90"/>
    </row>
    <row r="469533" spans="68:68" customFormat="1">
      <c r="BP469533" s="90"/>
    </row>
    <row r="469534" spans="68:68" customFormat="1">
      <c r="BP469534" s="90"/>
    </row>
    <row r="469535" spans="68:68" customFormat="1">
      <c r="BP469535" s="90"/>
    </row>
    <row r="469536" spans="68:68" customFormat="1">
      <c r="BP469536" s="90"/>
    </row>
    <row r="469537" spans="68:68" customFormat="1">
      <c r="BP469537" s="90"/>
    </row>
    <row r="469538" spans="68:68" customFormat="1">
      <c r="BP469538" s="90"/>
    </row>
    <row r="469539" spans="68:68" customFormat="1">
      <c r="BP469539" s="90"/>
    </row>
    <row r="469540" spans="68:68" customFormat="1">
      <c r="BP469540" s="90"/>
    </row>
    <row r="469541" spans="68:68" customFormat="1">
      <c r="BP469541" s="90"/>
    </row>
    <row r="469542" spans="68:68" customFormat="1">
      <c r="BP469542" s="90"/>
    </row>
    <row r="469543" spans="68:68" customFormat="1">
      <c r="BP469543" s="90"/>
    </row>
    <row r="469544" spans="68:68" customFormat="1">
      <c r="BP469544" s="90"/>
    </row>
    <row r="469545" spans="68:68" customFormat="1">
      <c r="BP469545" s="90"/>
    </row>
    <row r="469546" spans="68:68" customFormat="1">
      <c r="BP469546" s="90"/>
    </row>
    <row r="469547" spans="68:68" customFormat="1">
      <c r="BP469547" s="90"/>
    </row>
    <row r="469548" spans="68:68" customFormat="1">
      <c r="BP469548" s="90"/>
    </row>
    <row r="469549" spans="68:68" customFormat="1">
      <c r="BP469549" s="90"/>
    </row>
    <row r="469550" spans="68:68" customFormat="1">
      <c r="BP469550" s="90"/>
    </row>
    <row r="469551" spans="68:68" customFormat="1">
      <c r="BP469551" s="90"/>
    </row>
    <row r="469552" spans="68:68" customFormat="1">
      <c r="BP469552" s="90"/>
    </row>
    <row r="469553" spans="68:68" customFormat="1">
      <c r="BP469553" s="90"/>
    </row>
    <row r="469554" spans="68:68" customFormat="1">
      <c r="BP469554" s="90"/>
    </row>
    <row r="469555" spans="68:68" customFormat="1">
      <c r="BP469555" s="90"/>
    </row>
    <row r="469556" spans="68:68" customFormat="1">
      <c r="BP469556" s="90"/>
    </row>
    <row r="469557" spans="68:68" customFormat="1">
      <c r="BP469557" s="90"/>
    </row>
    <row r="469558" spans="68:68" customFormat="1">
      <c r="BP469558" s="90"/>
    </row>
    <row r="469559" spans="68:68" customFormat="1">
      <c r="BP469559" s="90"/>
    </row>
    <row r="469560" spans="68:68" customFormat="1">
      <c r="BP469560" s="90"/>
    </row>
    <row r="469561" spans="68:68" customFormat="1">
      <c r="BP469561" s="90"/>
    </row>
    <row r="469562" spans="68:68" customFormat="1">
      <c r="BP469562" s="90"/>
    </row>
    <row r="469563" spans="68:68" customFormat="1">
      <c r="BP469563" s="90"/>
    </row>
    <row r="469564" spans="68:68" customFormat="1">
      <c r="BP469564" s="90"/>
    </row>
    <row r="469565" spans="68:68" customFormat="1">
      <c r="BP469565" s="90"/>
    </row>
    <row r="469566" spans="68:68" customFormat="1">
      <c r="BP469566" s="90"/>
    </row>
    <row r="469567" spans="68:68" customFormat="1">
      <c r="BP469567" s="90"/>
    </row>
    <row r="469568" spans="68:68" customFormat="1">
      <c r="BP469568" s="90"/>
    </row>
    <row r="469569" spans="68:68" customFormat="1">
      <c r="BP469569" s="90"/>
    </row>
    <row r="469570" spans="68:68" customFormat="1">
      <c r="BP469570" s="90"/>
    </row>
    <row r="469571" spans="68:68" customFormat="1">
      <c r="BP469571" s="90"/>
    </row>
    <row r="469572" spans="68:68" customFormat="1">
      <c r="BP469572" s="90"/>
    </row>
    <row r="469573" spans="68:68" customFormat="1">
      <c r="BP469573" s="90"/>
    </row>
    <row r="469574" spans="68:68" customFormat="1">
      <c r="BP469574" s="90"/>
    </row>
    <row r="469575" spans="68:68" customFormat="1">
      <c r="BP469575" s="90"/>
    </row>
    <row r="469576" spans="68:68" customFormat="1">
      <c r="BP469576" s="90"/>
    </row>
    <row r="469577" spans="68:68" customFormat="1">
      <c r="BP469577" s="90"/>
    </row>
    <row r="469578" spans="68:68" customFormat="1">
      <c r="BP469578" s="90"/>
    </row>
    <row r="469579" spans="68:68" customFormat="1">
      <c r="BP469579" s="90"/>
    </row>
    <row r="469580" spans="68:68" customFormat="1">
      <c r="BP469580" s="90"/>
    </row>
    <row r="469581" spans="68:68" customFormat="1">
      <c r="BP469581" s="90"/>
    </row>
    <row r="469582" spans="68:68" customFormat="1">
      <c r="BP469582" s="90"/>
    </row>
    <row r="469583" spans="68:68" customFormat="1">
      <c r="BP469583" s="90"/>
    </row>
    <row r="469584" spans="68:68" customFormat="1">
      <c r="BP469584" s="90"/>
    </row>
    <row r="469585" spans="68:68" customFormat="1">
      <c r="BP469585" s="90"/>
    </row>
    <row r="469586" spans="68:68" customFormat="1">
      <c r="BP469586" s="90"/>
    </row>
    <row r="469587" spans="68:68" customFormat="1">
      <c r="BP469587" s="90"/>
    </row>
    <row r="469588" spans="68:68" customFormat="1">
      <c r="BP469588" s="90"/>
    </row>
    <row r="469589" spans="68:68" customFormat="1">
      <c r="BP469589" s="90"/>
    </row>
    <row r="469590" spans="68:68" customFormat="1">
      <c r="BP469590" s="90"/>
    </row>
    <row r="469591" spans="68:68" customFormat="1">
      <c r="BP469591" s="90"/>
    </row>
    <row r="469592" spans="68:68" customFormat="1">
      <c r="BP469592" s="90"/>
    </row>
    <row r="469593" spans="68:68" customFormat="1">
      <c r="BP469593" s="90"/>
    </row>
    <row r="469594" spans="68:68" customFormat="1">
      <c r="BP469594" s="90"/>
    </row>
    <row r="469595" spans="68:68" customFormat="1">
      <c r="BP469595" s="90"/>
    </row>
    <row r="469596" spans="68:68" customFormat="1">
      <c r="BP469596" s="90"/>
    </row>
    <row r="469597" spans="68:68" customFormat="1">
      <c r="BP469597" s="90"/>
    </row>
    <row r="469598" spans="68:68" customFormat="1">
      <c r="BP469598" s="90"/>
    </row>
    <row r="469599" spans="68:68" customFormat="1">
      <c r="BP469599" s="90"/>
    </row>
    <row r="469600" spans="68:68" customFormat="1">
      <c r="BP469600" s="90"/>
    </row>
    <row r="469601" spans="68:68" customFormat="1">
      <c r="BP469601" s="90"/>
    </row>
    <row r="469602" spans="68:68" customFormat="1">
      <c r="BP469602" s="90"/>
    </row>
    <row r="469603" spans="68:68" customFormat="1">
      <c r="BP469603" s="90"/>
    </row>
    <row r="469604" spans="68:68" customFormat="1">
      <c r="BP469604" s="90"/>
    </row>
    <row r="469605" spans="68:68" customFormat="1">
      <c r="BP469605" s="90"/>
    </row>
    <row r="469606" spans="68:68" customFormat="1">
      <c r="BP469606" s="90"/>
    </row>
    <row r="469607" spans="68:68" customFormat="1">
      <c r="BP469607" s="90"/>
    </row>
    <row r="469608" spans="68:68" customFormat="1">
      <c r="BP469608" s="90"/>
    </row>
    <row r="469609" spans="68:68" customFormat="1">
      <c r="BP469609" s="90"/>
    </row>
    <row r="469610" spans="68:68" customFormat="1">
      <c r="BP469610" s="90"/>
    </row>
    <row r="469611" spans="68:68" customFormat="1">
      <c r="BP469611" s="90"/>
    </row>
    <row r="469612" spans="68:68" customFormat="1">
      <c r="BP469612" s="90"/>
    </row>
    <row r="469613" spans="68:68" customFormat="1">
      <c r="BP469613" s="90"/>
    </row>
    <row r="469614" spans="68:68" customFormat="1">
      <c r="BP469614" s="90"/>
    </row>
    <row r="469615" spans="68:68" customFormat="1">
      <c r="BP469615" s="90"/>
    </row>
    <row r="469616" spans="68:68" customFormat="1">
      <c r="BP469616" s="90"/>
    </row>
    <row r="469617" spans="68:68" customFormat="1">
      <c r="BP469617" s="90"/>
    </row>
    <row r="469618" spans="68:68" customFormat="1">
      <c r="BP469618" s="90"/>
    </row>
    <row r="469619" spans="68:68" customFormat="1">
      <c r="BP469619" s="90"/>
    </row>
    <row r="469620" spans="68:68" customFormat="1">
      <c r="BP469620" s="90"/>
    </row>
    <row r="469621" spans="68:68" customFormat="1">
      <c r="BP469621" s="90"/>
    </row>
    <row r="469622" spans="68:68" customFormat="1">
      <c r="BP469622" s="90"/>
    </row>
    <row r="469623" spans="68:68" customFormat="1">
      <c r="BP469623" s="90"/>
    </row>
    <row r="469624" spans="68:68" customFormat="1">
      <c r="BP469624" s="90"/>
    </row>
    <row r="469625" spans="68:68" customFormat="1">
      <c r="BP469625" s="90"/>
    </row>
    <row r="469626" spans="68:68" customFormat="1">
      <c r="BP469626" s="90"/>
    </row>
    <row r="469627" spans="68:68" customFormat="1">
      <c r="BP469627" s="90"/>
    </row>
    <row r="469628" spans="68:68" customFormat="1">
      <c r="BP469628" s="90"/>
    </row>
    <row r="469629" spans="68:68" customFormat="1">
      <c r="BP469629" s="90"/>
    </row>
    <row r="469630" spans="68:68" customFormat="1">
      <c r="BP469630" s="90"/>
    </row>
    <row r="469631" spans="68:68" customFormat="1">
      <c r="BP469631" s="90"/>
    </row>
    <row r="469632" spans="68:68" customFormat="1">
      <c r="BP469632" s="90"/>
    </row>
    <row r="469633" spans="68:68" customFormat="1">
      <c r="BP469633" s="90"/>
    </row>
    <row r="469634" spans="68:68" customFormat="1">
      <c r="BP469634" s="90"/>
    </row>
    <row r="469635" spans="68:68" customFormat="1">
      <c r="BP469635" s="90"/>
    </row>
    <row r="469636" spans="68:68" customFormat="1">
      <c r="BP469636" s="90"/>
    </row>
    <row r="469637" spans="68:68" customFormat="1">
      <c r="BP469637" s="90"/>
    </row>
    <row r="469638" spans="68:68" customFormat="1">
      <c r="BP469638" s="90"/>
    </row>
    <row r="469639" spans="68:68" customFormat="1">
      <c r="BP469639" s="90"/>
    </row>
    <row r="469640" spans="68:68" customFormat="1">
      <c r="BP469640" s="90"/>
    </row>
    <row r="469641" spans="68:68" customFormat="1">
      <c r="BP469641" s="90"/>
    </row>
    <row r="469642" spans="68:68" customFormat="1">
      <c r="BP469642" s="90"/>
    </row>
    <row r="469643" spans="68:68" customFormat="1">
      <c r="BP469643" s="90"/>
    </row>
    <row r="469644" spans="68:68" customFormat="1">
      <c r="BP469644" s="90"/>
    </row>
    <row r="469645" spans="68:68" customFormat="1">
      <c r="BP469645" s="90"/>
    </row>
    <row r="469646" spans="68:68" customFormat="1">
      <c r="BP469646" s="90"/>
    </row>
    <row r="469647" spans="68:68" customFormat="1">
      <c r="BP469647" s="90"/>
    </row>
    <row r="469648" spans="68:68" customFormat="1">
      <c r="BP469648" s="90"/>
    </row>
    <row r="469649" spans="68:68" customFormat="1">
      <c r="BP469649" s="90"/>
    </row>
    <row r="469650" spans="68:68" customFormat="1">
      <c r="BP469650" s="90"/>
    </row>
    <row r="469651" spans="68:68" customFormat="1">
      <c r="BP469651" s="90"/>
    </row>
    <row r="469652" spans="68:68" customFormat="1">
      <c r="BP469652" s="90"/>
    </row>
    <row r="469653" spans="68:68" customFormat="1">
      <c r="BP469653" s="90"/>
    </row>
    <row r="469654" spans="68:68" customFormat="1">
      <c r="BP469654" s="90"/>
    </row>
    <row r="469655" spans="68:68" customFormat="1">
      <c r="BP469655" s="90"/>
    </row>
    <row r="469656" spans="68:68" customFormat="1">
      <c r="BP469656" s="90"/>
    </row>
    <row r="469657" spans="68:68" customFormat="1">
      <c r="BP469657" s="90"/>
    </row>
    <row r="469658" spans="68:68" customFormat="1">
      <c r="BP469658" s="90"/>
    </row>
    <row r="469659" spans="68:68" customFormat="1">
      <c r="BP469659" s="90"/>
    </row>
    <row r="469660" spans="68:68" customFormat="1">
      <c r="BP469660" s="90"/>
    </row>
    <row r="469661" spans="68:68" customFormat="1">
      <c r="BP469661" s="90"/>
    </row>
    <row r="469662" spans="68:68" customFormat="1">
      <c r="BP469662" s="90"/>
    </row>
    <row r="469663" spans="68:68" customFormat="1">
      <c r="BP469663" s="90"/>
    </row>
    <row r="469664" spans="68:68" customFormat="1">
      <c r="BP469664" s="90"/>
    </row>
    <row r="469665" spans="68:68" customFormat="1">
      <c r="BP469665" s="90"/>
    </row>
    <row r="469666" spans="68:68" customFormat="1">
      <c r="BP469666" s="90"/>
    </row>
    <row r="469667" spans="68:68" customFormat="1">
      <c r="BP469667" s="90"/>
    </row>
    <row r="469668" spans="68:68" customFormat="1">
      <c r="BP469668" s="90"/>
    </row>
    <row r="469669" spans="68:68" customFormat="1">
      <c r="BP469669" s="90"/>
    </row>
    <row r="469670" spans="68:68" customFormat="1">
      <c r="BP469670" s="90"/>
    </row>
    <row r="469671" spans="68:68" customFormat="1">
      <c r="BP469671" s="90"/>
    </row>
    <row r="469672" spans="68:68" customFormat="1">
      <c r="BP469672" s="90"/>
    </row>
    <row r="469673" spans="68:68" customFormat="1">
      <c r="BP469673" s="90"/>
    </row>
    <row r="469674" spans="68:68" customFormat="1">
      <c r="BP469674" s="90"/>
    </row>
    <row r="469675" spans="68:68" customFormat="1">
      <c r="BP469675" s="90"/>
    </row>
    <row r="469676" spans="68:68" customFormat="1">
      <c r="BP469676" s="90"/>
    </row>
    <row r="469677" spans="68:68" customFormat="1">
      <c r="BP469677" s="90"/>
    </row>
    <row r="469678" spans="68:68" customFormat="1">
      <c r="BP469678" s="90"/>
    </row>
    <row r="469679" spans="68:68" customFormat="1">
      <c r="BP469679" s="90"/>
    </row>
    <row r="469680" spans="68:68" customFormat="1">
      <c r="BP469680" s="90"/>
    </row>
    <row r="469681" spans="68:68" customFormat="1">
      <c r="BP469681" s="90"/>
    </row>
    <row r="469682" spans="68:68" customFormat="1">
      <c r="BP469682" s="90"/>
    </row>
    <row r="469683" spans="68:68" customFormat="1">
      <c r="BP469683" s="90"/>
    </row>
    <row r="469684" spans="68:68" customFormat="1">
      <c r="BP469684" s="90"/>
    </row>
    <row r="469685" spans="68:68" customFormat="1">
      <c r="BP469685" s="90"/>
    </row>
    <row r="469686" spans="68:68" customFormat="1">
      <c r="BP469686" s="90"/>
    </row>
    <row r="469687" spans="68:68" customFormat="1">
      <c r="BP469687" s="90"/>
    </row>
    <row r="469688" spans="68:68" customFormat="1">
      <c r="BP469688" s="90"/>
    </row>
    <row r="469689" spans="68:68" customFormat="1">
      <c r="BP469689" s="90"/>
    </row>
    <row r="469690" spans="68:68" customFormat="1">
      <c r="BP469690" s="90"/>
    </row>
    <row r="469691" spans="68:68" customFormat="1">
      <c r="BP469691" s="90"/>
    </row>
    <row r="469692" spans="68:68" customFormat="1">
      <c r="BP469692" s="90"/>
    </row>
    <row r="469693" spans="68:68" customFormat="1">
      <c r="BP469693" s="90"/>
    </row>
    <row r="469694" spans="68:68" customFormat="1">
      <c r="BP469694" s="90"/>
    </row>
    <row r="469695" spans="68:68" customFormat="1">
      <c r="BP469695" s="90"/>
    </row>
    <row r="469696" spans="68:68" customFormat="1">
      <c r="BP469696" s="90"/>
    </row>
    <row r="469697" spans="68:68" customFormat="1">
      <c r="BP469697" s="90"/>
    </row>
    <row r="469698" spans="68:68" customFormat="1">
      <c r="BP469698" s="90"/>
    </row>
    <row r="469699" spans="68:68" customFormat="1">
      <c r="BP469699" s="90"/>
    </row>
    <row r="469700" spans="68:68" customFormat="1">
      <c r="BP469700" s="90"/>
    </row>
    <row r="469701" spans="68:68" customFormat="1">
      <c r="BP469701" s="90"/>
    </row>
    <row r="469702" spans="68:68" customFormat="1">
      <c r="BP469702" s="90"/>
    </row>
    <row r="469703" spans="68:68" customFormat="1">
      <c r="BP469703" s="90"/>
    </row>
    <row r="469704" spans="68:68" customFormat="1">
      <c r="BP469704" s="90"/>
    </row>
    <row r="469705" spans="68:68" customFormat="1">
      <c r="BP469705" s="90"/>
    </row>
    <row r="469706" spans="68:68" customFormat="1">
      <c r="BP469706" s="90"/>
    </row>
    <row r="469707" spans="68:68" customFormat="1">
      <c r="BP469707" s="90"/>
    </row>
    <row r="469708" spans="68:68" customFormat="1">
      <c r="BP469708" s="90"/>
    </row>
    <row r="469709" spans="68:68" customFormat="1">
      <c r="BP469709" s="90"/>
    </row>
    <row r="469710" spans="68:68" customFormat="1">
      <c r="BP469710" s="90"/>
    </row>
    <row r="469711" spans="68:68" customFormat="1">
      <c r="BP469711" s="90"/>
    </row>
    <row r="469712" spans="68:68" customFormat="1">
      <c r="BP469712" s="90"/>
    </row>
    <row r="469713" spans="68:68" customFormat="1">
      <c r="BP469713" s="90"/>
    </row>
    <row r="469714" spans="68:68" customFormat="1">
      <c r="BP469714" s="90"/>
    </row>
    <row r="469715" spans="68:68" customFormat="1">
      <c r="BP469715" s="90"/>
    </row>
    <row r="469716" spans="68:68" customFormat="1">
      <c r="BP469716" s="90"/>
    </row>
    <row r="469717" spans="68:68" customFormat="1">
      <c r="BP469717" s="90"/>
    </row>
    <row r="469718" spans="68:68" customFormat="1">
      <c r="BP469718" s="90"/>
    </row>
    <row r="469719" spans="68:68" customFormat="1">
      <c r="BP469719" s="90"/>
    </row>
    <row r="469720" spans="68:68" customFormat="1">
      <c r="BP469720" s="90"/>
    </row>
    <row r="469721" spans="68:68" customFormat="1">
      <c r="BP469721" s="90"/>
    </row>
    <row r="469722" spans="68:68" customFormat="1">
      <c r="BP469722" s="90"/>
    </row>
    <row r="469723" spans="68:68" customFormat="1">
      <c r="BP469723" s="90"/>
    </row>
    <row r="469724" spans="68:68" customFormat="1">
      <c r="BP469724" s="90"/>
    </row>
    <row r="469725" spans="68:68" customFormat="1">
      <c r="BP469725" s="90"/>
    </row>
    <row r="469726" spans="68:68" customFormat="1">
      <c r="BP469726" s="90"/>
    </row>
    <row r="469727" spans="68:68" customFormat="1">
      <c r="BP469727" s="90"/>
    </row>
    <row r="469728" spans="68:68" customFormat="1">
      <c r="BP469728" s="90"/>
    </row>
    <row r="469729" spans="68:68" customFormat="1">
      <c r="BP469729" s="90"/>
    </row>
    <row r="469730" spans="68:68" customFormat="1">
      <c r="BP469730" s="90"/>
    </row>
    <row r="469731" spans="68:68" customFormat="1">
      <c r="BP469731" s="90"/>
    </row>
    <row r="469732" spans="68:68" customFormat="1">
      <c r="BP469732" s="90"/>
    </row>
    <row r="469733" spans="68:68" customFormat="1">
      <c r="BP469733" s="90"/>
    </row>
    <row r="469734" spans="68:68" customFormat="1">
      <c r="BP469734" s="90"/>
    </row>
    <row r="469735" spans="68:68" customFormat="1">
      <c r="BP469735" s="90"/>
    </row>
    <row r="469736" spans="68:68" customFormat="1">
      <c r="BP469736" s="90"/>
    </row>
    <row r="469737" spans="68:68" customFormat="1">
      <c r="BP469737" s="90"/>
    </row>
    <row r="469738" spans="68:68" customFormat="1">
      <c r="BP469738" s="90"/>
    </row>
    <row r="469739" spans="68:68" customFormat="1">
      <c r="BP469739" s="90"/>
    </row>
    <row r="469740" spans="68:68" customFormat="1">
      <c r="BP469740" s="90"/>
    </row>
    <row r="469741" spans="68:68" customFormat="1">
      <c r="BP469741" s="90"/>
    </row>
    <row r="469742" spans="68:68" customFormat="1">
      <c r="BP469742" s="90"/>
    </row>
    <row r="469743" spans="68:68" customFormat="1">
      <c r="BP469743" s="90"/>
    </row>
    <row r="469744" spans="68:68" customFormat="1">
      <c r="BP469744" s="90"/>
    </row>
    <row r="469745" spans="68:68" customFormat="1">
      <c r="BP469745" s="90"/>
    </row>
    <row r="469746" spans="68:68" customFormat="1">
      <c r="BP469746" s="90"/>
    </row>
    <row r="469747" spans="68:68" customFormat="1">
      <c r="BP469747" s="90"/>
    </row>
    <row r="469748" spans="68:68" customFormat="1">
      <c r="BP469748" s="90"/>
    </row>
    <row r="469749" spans="68:68" customFormat="1">
      <c r="BP469749" s="90"/>
    </row>
    <row r="469750" spans="68:68" customFormat="1">
      <c r="BP469750" s="90"/>
    </row>
    <row r="469751" spans="68:68" customFormat="1">
      <c r="BP469751" s="90"/>
    </row>
    <row r="469752" spans="68:68" customFormat="1">
      <c r="BP469752" s="90"/>
    </row>
    <row r="469753" spans="68:68" customFormat="1">
      <c r="BP469753" s="90"/>
    </row>
    <row r="469754" spans="68:68" customFormat="1">
      <c r="BP469754" s="90"/>
    </row>
    <row r="469755" spans="68:68" customFormat="1">
      <c r="BP469755" s="90"/>
    </row>
    <row r="469756" spans="68:68" customFormat="1">
      <c r="BP469756" s="90"/>
    </row>
    <row r="469757" spans="68:68" customFormat="1">
      <c r="BP469757" s="90"/>
    </row>
    <row r="469758" spans="68:68" customFormat="1">
      <c r="BP469758" s="90"/>
    </row>
    <row r="469759" spans="68:68" customFormat="1">
      <c r="BP469759" s="90"/>
    </row>
    <row r="469760" spans="68:68" customFormat="1">
      <c r="BP469760" s="90"/>
    </row>
    <row r="469761" spans="68:68" customFormat="1">
      <c r="BP469761" s="90"/>
    </row>
    <row r="469762" spans="68:68" customFormat="1">
      <c r="BP469762" s="90"/>
    </row>
    <row r="469763" spans="68:68" customFormat="1">
      <c r="BP469763" s="90"/>
    </row>
    <row r="469764" spans="68:68" customFormat="1">
      <c r="BP469764" s="90"/>
    </row>
    <row r="469765" spans="68:68" customFormat="1">
      <c r="BP469765" s="90"/>
    </row>
    <row r="469766" spans="68:68" customFormat="1">
      <c r="BP469766" s="90"/>
    </row>
    <row r="469767" spans="68:68" customFormat="1">
      <c r="BP469767" s="90"/>
    </row>
    <row r="469768" spans="68:68" customFormat="1">
      <c r="BP469768" s="90"/>
    </row>
    <row r="469769" spans="68:68" customFormat="1">
      <c r="BP469769" s="90"/>
    </row>
    <row r="469770" spans="68:68" customFormat="1">
      <c r="BP469770" s="90"/>
    </row>
    <row r="469771" spans="68:68" customFormat="1">
      <c r="BP469771" s="90"/>
    </row>
    <row r="469772" spans="68:68" customFormat="1">
      <c r="BP469772" s="90"/>
    </row>
    <row r="469773" spans="68:68" customFormat="1">
      <c r="BP469773" s="90"/>
    </row>
    <row r="469774" spans="68:68" customFormat="1">
      <c r="BP469774" s="90"/>
    </row>
    <row r="469775" spans="68:68" customFormat="1">
      <c r="BP469775" s="90"/>
    </row>
    <row r="469776" spans="68:68" customFormat="1">
      <c r="BP469776" s="90"/>
    </row>
    <row r="469777" spans="68:68" customFormat="1">
      <c r="BP469777" s="90"/>
    </row>
    <row r="469778" spans="68:68" customFormat="1">
      <c r="BP469778" s="90"/>
    </row>
    <row r="469779" spans="68:68" customFormat="1">
      <c r="BP469779" s="90"/>
    </row>
    <row r="469780" spans="68:68" customFormat="1">
      <c r="BP469780" s="90"/>
    </row>
    <row r="469781" spans="68:68" customFormat="1">
      <c r="BP469781" s="90"/>
    </row>
    <row r="469782" spans="68:68" customFormat="1">
      <c r="BP469782" s="90"/>
    </row>
    <row r="469783" spans="68:68" customFormat="1">
      <c r="BP469783" s="90"/>
    </row>
    <row r="469784" spans="68:68" customFormat="1">
      <c r="BP469784" s="90"/>
    </row>
    <row r="469785" spans="68:68" customFormat="1">
      <c r="BP469785" s="90"/>
    </row>
    <row r="469786" spans="68:68" customFormat="1">
      <c r="BP469786" s="90"/>
    </row>
    <row r="469787" spans="68:68" customFormat="1">
      <c r="BP469787" s="90"/>
    </row>
    <row r="469788" spans="68:68" customFormat="1">
      <c r="BP469788" s="90"/>
    </row>
    <row r="469789" spans="68:68" customFormat="1">
      <c r="BP469789" s="90"/>
    </row>
    <row r="469790" spans="68:68" customFormat="1">
      <c r="BP469790" s="90"/>
    </row>
    <row r="469791" spans="68:68" customFormat="1">
      <c r="BP469791" s="90"/>
    </row>
    <row r="469792" spans="68:68" customFormat="1">
      <c r="BP469792" s="90"/>
    </row>
    <row r="469793" spans="68:68" customFormat="1">
      <c r="BP469793" s="90"/>
    </row>
    <row r="469794" spans="68:68" customFormat="1">
      <c r="BP469794" s="90"/>
    </row>
    <row r="469795" spans="68:68" customFormat="1">
      <c r="BP469795" s="90"/>
    </row>
    <row r="469796" spans="68:68" customFormat="1">
      <c r="BP469796" s="90"/>
    </row>
    <row r="469797" spans="68:68" customFormat="1">
      <c r="BP469797" s="90"/>
    </row>
    <row r="469798" spans="68:68" customFormat="1">
      <c r="BP469798" s="90"/>
    </row>
    <row r="469799" spans="68:68" customFormat="1">
      <c r="BP469799" s="90"/>
    </row>
    <row r="469800" spans="68:68" customFormat="1">
      <c r="BP469800" s="90"/>
    </row>
    <row r="469801" spans="68:68" customFormat="1">
      <c r="BP469801" s="90"/>
    </row>
    <row r="469802" spans="68:68" customFormat="1">
      <c r="BP469802" s="90"/>
    </row>
    <row r="469803" spans="68:68" customFormat="1">
      <c r="BP469803" s="90"/>
    </row>
    <row r="469804" spans="68:68" customFormat="1">
      <c r="BP469804" s="90"/>
    </row>
    <row r="469805" spans="68:68" customFormat="1">
      <c r="BP469805" s="90"/>
    </row>
    <row r="469806" spans="68:68" customFormat="1">
      <c r="BP469806" s="90"/>
    </row>
    <row r="469807" spans="68:68" customFormat="1">
      <c r="BP469807" s="90"/>
    </row>
    <row r="469808" spans="68:68" customFormat="1">
      <c r="BP469808" s="90"/>
    </row>
    <row r="469809" spans="68:68" customFormat="1">
      <c r="BP469809" s="90"/>
    </row>
    <row r="469810" spans="68:68" customFormat="1">
      <c r="BP469810" s="90"/>
    </row>
    <row r="469811" spans="68:68" customFormat="1">
      <c r="BP469811" s="90"/>
    </row>
    <row r="469812" spans="68:68" customFormat="1">
      <c r="BP469812" s="90"/>
    </row>
    <row r="469813" spans="68:68" customFormat="1">
      <c r="BP469813" s="90"/>
    </row>
    <row r="469814" spans="68:68" customFormat="1">
      <c r="BP469814" s="90"/>
    </row>
    <row r="469815" spans="68:68" customFormat="1">
      <c r="BP469815" s="90"/>
    </row>
    <row r="469816" spans="68:68" customFormat="1">
      <c r="BP469816" s="90"/>
    </row>
    <row r="469817" spans="68:68" customFormat="1">
      <c r="BP469817" s="90"/>
    </row>
    <row r="469818" spans="68:68" customFormat="1">
      <c r="BP469818" s="90"/>
    </row>
    <row r="469819" spans="68:68" customFormat="1">
      <c r="BP469819" s="90"/>
    </row>
    <row r="469820" spans="68:68" customFormat="1">
      <c r="BP469820" s="90"/>
    </row>
    <row r="469821" spans="68:68" customFormat="1">
      <c r="BP469821" s="90"/>
    </row>
    <row r="469822" spans="68:68" customFormat="1">
      <c r="BP469822" s="90"/>
    </row>
    <row r="469823" spans="68:68" customFormat="1">
      <c r="BP469823" s="90"/>
    </row>
    <row r="469824" spans="68:68" customFormat="1">
      <c r="BP469824" s="90"/>
    </row>
    <row r="469825" spans="68:68" customFormat="1">
      <c r="BP469825" s="90"/>
    </row>
    <row r="469826" spans="68:68" customFormat="1">
      <c r="BP469826" s="90"/>
    </row>
    <row r="469827" spans="68:68" customFormat="1">
      <c r="BP469827" s="90"/>
    </row>
    <row r="469828" spans="68:68" customFormat="1">
      <c r="BP469828" s="90"/>
    </row>
    <row r="469829" spans="68:68" customFormat="1">
      <c r="BP469829" s="90"/>
    </row>
    <row r="469830" spans="68:68" customFormat="1">
      <c r="BP469830" s="90"/>
    </row>
    <row r="469831" spans="68:68" customFormat="1">
      <c r="BP469831" s="90"/>
    </row>
    <row r="469832" spans="68:68" customFormat="1">
      <c r="BP469832" s="90"/>
    </row>
    <row r="469833" spans="68:68" customFormat="1">
      <c r="BP469833" s="90"/>
    </row>
    <row r="469834" spans="68:68" customFormat="1">
      <c r="BP469834" s="90"/>
    </row>
    <row r="469835" spans="68:68" customFormat="1">
      <c r="BP469835" s="90"/>
    </row>
    <row r="469836" spans="68:68" customFormat="1">
      <c r="BP469836" s="90"/>
    </row>
    <row r="469837" spans="68:68" customFormat="1">
      <c r="BP469837" s="90"/>
    </row>
    <row r="469838" spans="68:68" customFormat="1">
      <c r="BP469838" s="90"/>
    </row>
    <row r="469839" spans="68:68" customFormat="1">
      <c r="BP469839" s="90"/>
    </row>
    <row r="469840" spans="68:68" customFormat="1">
      <c r="BP469840" s="90"/>
    </row>
    <row r="469841" spans="68:68" customFormat="1">
      <c r="BP469841" s="90"/>
    </row>
    <row r="469842" spans="68:68" customFormat="1">
      <c r="BP469842" s="90"/>
    </row>
    <row r="469843" spans="68:68" customFormat="1">
      <c r="BP469843" s="90"/>
    </row>
    <row r="469844" spans="68:68" customFormat="1">
      <c r="BP469844" s="90"/>
    </row>
    <row r="469845" spans="68:68" customFormat="1">
      <c r="BP469845" s="90"/>
    </row>
    <row r="469846" spans="68:68" customFormat="1">
      <c r="BP469846" s="90"/>
    </row>
    <row r="469847" spans="68:68" customFormat="1">
      <c r="BP469847" s="90"/>
    </row>
    <row r="469848" spans="68:68" customFormat="1">
      <c r="BP469848" s="90"/>
    </row>
    <row r="469849" spans="68:68" customFormat="1">
      <c r="BP469849" s="90"/>
    </row>
    <row r="469850" spans="68:68" customFormat="1">
      <c r="BP469850" s="90"/>
    </row>
    <row r="469851" spans="68:68" customFormat="1">
      <c r="BP469851" s="90"/>
    </row>
    <row r="469852" spans="68:68" customFormat="1">
      <c r="BP469852" s="90"/>
    </row>
    <row r="469853" spans="68:68" customFormat="1">
      <c r="BP469853" s="90"/>
    </row>
    <row r="469854" spans="68:68" customFormat="1">
      <c r="BP469854" s="90"/>
    </row>
    <row r="469855" spans="68:68" customFormat="1">
      <c r="BP469855" s="90"/>
    </row>
    <row r="469856" spans="68:68" customFormat="1">
      <c r="BP469856" s="90"/>
    </row>
    <row r="469857" spans="68:68" customFormat="1">
      <c r="BP469857" s="90"/>
    </row>
    <row r="469858" spans="68:68" customFormat="1">
      <c r="BP469858" s="90"/>
    </row>
    <row r="469859" spans="68:68" customFormat="1">
      <c r="BP469859" s="90"/>
    </row>
    <row r="469860" spans="68:68" customFormat="1">
      <c r="BP469860" s="90"/>
    </row>
    <row r="469861" spans="68:68" customFormat="1">
      <c r="BP469861" s="90"/>
    </row>
    <row r="469862" spans="68:68" customFormat="1">
      <c r="BP469862" s="90"/>
    </row>
    <row r="469863" spans="68:68" customFormat="1">
      <c r="BP469863" s="90"/>
    </row>
    <row r="469864" spans="68:68" customFormat="1">
      <c r="BP469864" s="90"/>
    </row>
    <row r="469865" spans="68:68" customFormat="1">
      <c r="BP469865" s="90"/>
    </row>
    <row r="469866" spans="68:68" customFormat="1">
      <c r="BP469866" s="90"/>
    </row>
    <row r="469867" spans="68:68" customFormat="1">
      <c r="BP469867" s="90"/>
    </row>
    <row r="469868" spans="68:68" customFormat="1">
      <c r="BP469868" s="90"/>
    </row>
    <row r="469869" spans="68:68" customFormat="1">
      <c r="BP469869" s="90"/>
    </row>
    <row r="469870" spans="68:68" customFormat="1">
      <c r="BP469870" s="90"/>
    </row>
    <row r="469871" spans="68:68" customFormat="1">
      <c r="BP469871" s="90"/>
    </row>
    <row r="469872" spans="68:68" customFormat="1">
      <c r="BP469872" s="90"/>
    </row>
    <row r="469873" spans="68:68" customFormat="1">
      <c r="BP469873" s="90"/>
    </row>
    <row r="469874" spans="68:68" customFormat="1">
      <c r="BP469874" s="90"/>
    </row>
    <row r="469875" spans="68:68" customFormat="1">
      <c r="BP469875" s="90"/>
    </row>
    <row r="469876" spans="68:68" customFormat="1">
      <c r="BP469876" s="90"/>
    </row>
    <row r="469877" spans="68:68" customFormat="1">
      <c r="BP469877" s="90"/>
    </row>
    <row r="469878" spans="68:68" customFormat="1">
      <c r="BP469878" s="90"/>
    </row>
    <row r="469879" spans="68:68" customFormat="1">
      <c r="BP469879" s="90"/>
    </row>
    <row r="469880" spans="68:68" customFormat="1">
      <c r="BP469880" s="90"/>
    </row>
    <row r="469881" spans="68:68" customFormat="1">
      <c r="BP469881" s="90"/>
    </row>
    <row r="469882" spans="68:68" customFormat="1">
      <c r="BP469882" s="90"/>
    </row>
    <row r="469883" spans="68:68" customFormat="1">
      <c r="BP469883" s="90"/>
    </row>
    <row r="469884" spans="68:68" customFormat="1">
      <c r="BP469884" s="90"/>
    </row>
    <row r="469885" spans="68:68" customFormat="1">
      <c r="BP469885" s="90"/>
    </row>
    <row r="469886" spans="68:68" customFormat="1">
      <c r="BP469886" s="90"/>
    </row>
    <row r="469887" spans="68:68" customFormat="1">
      <c r="BP469887" s="90"/>
    </row>
    <row r="469888" spans="68:68" customFormat="1">
      <c r="BP469888" s="90"/>
    </row>
    <row r="469889" spans="68:68" customFormat="1">
      <c r="BP469889" s="90"/>
    </row>
    <row r="469890" spans="68:68" customFormat="1">
      <c r="BP469890" s="90"/>
    </row>
    <row r="469891" spans="68:68" customFormat="1">
      <c r="BP469891" s="90"/>
    </row>
    <row r="469892" spans="68:68" customFormat="1">
      <c r="BP469892" s="90"/>
    </row>
    <row r="469893" spans="68:68" customFormat="1">
      <c r="BP469893" s="90"/>
    </row>
    <row r="469894" spans="68:68" customFormat="1">
      <c r="BP469894" s="90"/>
    </row>
    <row r="469895" spans="68:68" customFormat="1">
      <c r="BP469895" s="90"/>
    </row>
    <row r="469896" spans="68:68" customFormat="1">
      <c r="BP469896" s="90"/>
    </row>
    <row r="469897" spans="68:68" customFormat="1">
      <c r="BP469897" s="90"/>
    </row>
    <row r="469898" spans="68:68" customFormat="1">
      <c r="BP469898" s="90"/>
    </row>
    <row r="469899" spans="68:68" customFormat="1">
      <c r="BP469899" s="90"/>
    </row>
    <row r="469900" spans="68:68" customFormat="1">
      <c r="BP469900" s="90"/>
    </row>
    <row r="469901" spans="68:68" customFormat="1">
      <c r="BP469901" s="90"/>
    </row>
    <row r="469902" spans="68:68" customFormat="1">
      <c r="BP469902" s="90"/>
    </row>
    <row r="469903" spans="68:68" customFormat="1">
      <c r="BP469903" s="90"/>
    </row>
    <row r="469904" spans="68:68" customFormat="1">
      <c r="BP469904" s="90"/>
    </row>
    <row r="469905" spans="68:68" customFormat="1">
      <c r="BP469905" s="90"/>
    </row>
    <row r="469906" spans="68:68" customFormat="1">
      <c r="BP469906" s="90"/>
    </row>
    <row r="469907" spans="68:68" customFormat="1">
      <c r="BP469907" s="90"/>
    </row>
    <row r="469908" spans="68:68" customFormat="1">
      <c r="BP469908" s="90"/>
    </row>
    <row r="469909" spans="68:68" customFormat="1">
      <c r="BP469909" s="90"/>
    </row>
    <row r="469910" spans="68:68" customFormat="1">
      <c r="BP469910" s="90"/>
    </row>
    <row r="469911" spans="68:68" customFormat="1">
      <c r="BP469911" s="90"/>
    </row>
    <row r="469912" spans="68:68" customFormat="1">
      <c r="BP469912" s="90"/>
    </row>
    <row r="469913" spans="68:68" customFormat="1">
      <c r="BP469913" s="90"/>
    </row>
    <row r="469914" spans="68:68" customFormat="1">
      <c r="BP469914" s="90"/>
    </row>
    <row r="469915" spans="68:68" customFormat="1">
      <c r="BP469915" s="90"/>
    </row>
    <row r="469916" spans="68:68" customFormat="1">
      <c r="BP469916" s="90"/>
    </row>
    <row r="469917" spans="68:68" customFormat="1">
      <c r="BP469917" s="90"/>
    </row>
    <row r="469918" spans="68:68" customFormat="1">
      <c r="BP469918" s="90"/>
    </row>
    <row r="469919" spans="68:68" customFormat="1">
      <c r="BP469919" s="90"/>
    </row>
    <row r="469920" spans="68:68" customFormat="1">
      <c r="BP469920" s="90"/>
    </row>
    <row r="469921" spans="68:68" customFormat="1">
      <c r="BP469921" s="90"/>
    </row>
    <row r="469922" spans="68:68" customFormat="1">
      <c r="BP469922" s="90"/>
    </row>
    <row r="469923" spans="68:68" customFormat="1">
      <c r="BP469923" s="90"/>
    </row>
    <row r="469924" spans="68:68" customFormat="1">
      <c r="BP469924" s="90"/>
    </row>
    <row r="469925" spans="68:68" customFormat="1">
      <c r="BP469925" s="90"/>
    </row>
    <row r="469926" spans="68:68" customFormat="1">
      <c r="BP469926" s="90"/>
    </row>
    <row r="469927" spans="68:68" customFormat="1">
      <c r="BP469927" s="90"/>
    </row>
    <row r="469928" spans="68:68" customFormat="1">
      <c r="BP469928" s="90"/>
    </row>
    <row r="469929" spans="68:68" customFormat="1">
      <c r="BP469929" s="90"/>
    </row>
    <row r="469930" spans="68:68" customFormat="1">
      <c r="BP469930" s="90"/>
    </row>
    <row r="469931" spans="68:68" customFormat="1">
      <c r="BP469931" s="90"/>
    </row>
    <row r="469932" spans="68:68" customFormat="1">
      <c r="BP469932" s="90"/>
    </row>
    <row r="469933" spans="68:68" customFormat="1">
      <c r="BP469933" s="90"/>
    </row>
    <row r="469934" spans="68:68" customFormat="1">
      <c r="BP469934" s="90"/>
    </row>
    <row r="469935" spans="68:68" customFormat="1">
      <c r="BP469935" s="90"/>
    </row>
    <row r="469936" spans="68:68" customFormat="1">
      <c r="BP469936" s="90"/>
    </row>
    <row r="469937" spans="68:68" customFormat="1">
      <c r="BP469937" s="90"/>
    </row>
    <row r="469938" spans="68:68" customFormat="1">
      <c r="BP469938" s="90"/>
    </row>
    <row r="469939" spans="68:68" customFormat="1">
      <c r="BP469939" s="90"/>
    </row>
    <row r="469940" spans="68:68" customFormat="1">
      <c r="BP469940" s="90"/>
    </row>
    <row r="469941" spans="68:68" customFormat="1">
      <c r="BP469941" s="90"/>
    </row>
    <row r="469942" spans="68:68" customFormat="1">
      <c r="BP469942" s="90"/>
    </row>
    <row r="469943" spans="68:68" customFormat="1">
      <c r="BP469943" s="90"/>
    </row>
    <row r="469944" spans="68:68" customFormat="1">
      <c r="BP469944" s="90"/>
    </row>
    <row r="469945" spans="68:68" customFormat="1">
      <c r="BP469945" s="90"/>
    </row>
    <row r="469946" spans="68:68" customFormat="1">
      <c r="BP469946" s="90"/>
    </row>
    <row r="469947" spans="68:68" customFormat="1">
      <c r="BP469947" s="90"/>
    </row>
    <row r="469948" spans="68:68" customFormat="1">
      <c r="BP469948" s="90"/>
    </row>
    <row r="469949" spans="68:68" customFormat="1">
      <c r="BP469949" s="90"/>
    </row>
    <row r="469950" spans="68:68" customFormat="1">
      <c r="BP469950" s="90"/>
    </row>
    <row r="469951" spans="68:68" customFormat="1">
      <c r="BP469951" s="90"/>
    </row>
    <row r="469952" spans="68:68" customFormat="1">
      <c r="BP469952" s="90"/>
    </row>
    <row r="469953" spans="68:68" customFormat="1">
      <c r="BP469953" s="90"/>
    </row>
    <row r="469954" spans="68:68" customFormat="1">
      <c r="BP469954" s="90"/>
    </row>
    <row r="469955" spans="68:68" customFormat="1">
      <c r="BP469955" s="90"/>
    </row>
    <row r="469956" spans="68:68" customFormat="1">
      <c r="BP469956" s="90"/>
    </row>
    <row r="469957" spans="68:68" customFormat="1">
      <c r="BP469957" s="90"/>
    </row>
    <row r="469958" spans="68:68" customFormat="1">
      <c r="BP469958" s="90"/>
    </row>
    <row r="469959" spans="68:68" customFormat="1">
      <c r="BP469959" s="90"/>
    </row>
    <row r="469960" spans="68:68" customFormat="1">
      <c r="BP469960" s="90"/>
    </row>
    <row r="469961" spans="68:68" customFormat="1">
      <c r="BP469961" s="90"/>
    </row>
    <row r="469962" spans="68:68" customFormat="1">
      <c r="BP469962" s="90"/>
    </row>
    <row r="469963" spans="68:68" customFormat="1">
      <c r="BP469963" s="90"/>
    </row>
    <row r="469964" spans="68:68" customFormat="1">
      <c r="BP469964" s="90"/>
    </row>
    <row r="469965" spans="68:68" customFormat="1">
      <c r="BP469965" s="90"/>
    </row>
    <row r="469966" spans="68:68" customFormat="1">
      <c r="BP469966" s="90"/>
    </row>
    <row r="469967" spans="68:68" customFormat="1">
      <c r="BP469967" s="90"/>
    </row>
    <row r="469968" spans="68:68" customFormat="1">
      <c r="BP469968" s="90"/>
    </row>
    <row r="469969" spans="68:68" customFormat="1">
      <c r="BP469969" s="90"/>
    </row>
    <row r="469970" spans="68:68" customFormat="1">
      <c r="BP469970" s="90"/>
    </row>
    <row r="469971" spans="68:68" customFormat="1">
      <c r="BP469971" s="90"/>
    </row>
    <row r="469972" spans="68:68" customFormat="1">
      <c r="BP469972" s="90"/>
    </row>
    <row r="469973" spans="68:68" customFormat="1">
      <c r="BP469973" s="90"/>
    </row>
    <row r="469974" spans="68:68" customFormat="1">
      <c r="BP469974" s="90"/>
    </row>
    <row r="469975" spans="68:68" customFormat="1">
      <c r="BP469975" s="90"/>
    </row>
    <row r="469976" spans="68:68" customFormat="1">
      <c r="BP469976" s="90"/>
    </row>
    <row r="469977" spans="68:68" customFormat="1">
      <c r="BP469977" s="90"/>
    </row>
    <row r="469978" spans="68:68" customFormat="1">
      <c r="BP469978" s="90"/>
    </row>
    <row r="469979" spans="68:68" customFormat="1">
      <c r="BP469979" s="90"/>
    </row>
    <row r="469980" spans="68:68" customFormat="1">
      <c r="BP469980" s="90"/>
    </row>
    <row r="469981" spans="68:68" customFormat="1">
      <c r="BP469981" s="90"/>
    </row>
    <row r="469982" spans="68:68" customFormat="1">
      <c r="BP469982" s="90"/>
    </row>
    <row r="469983" spans="68:68" customFormat="1">
      <c r="BP469983" s="90"/>
    </row>
    <row r="469984" spans="68:68" customFormat="1">
      <c r="BP469984" s="90"/>
    </row>
    <row r="469985" spans="68:68" customFormat="1">
      <c r="BP469985" s="90"/>
    </row>
    <row r="469986" spans="68:68" customFormat="1">
      <c r="BP469986" s="90"/>
    </row>
    <row r="469987" spans="68:68" customFormat="1">
      <c r="BP469987" s="90"/>
    </row>
    <row r="469988" spans="68:68" customFormat="1">
      <c r="BP469988" s="90"/>
    </row>
    <row r="469989" spans="68:68" customFormat="1">
      <c r="BP469989" s="90"/>
    </row>
    <row r="469990" spans="68:68" customFormat="1">
      <c r="BP469990" s="90"/>
    </row>
    <row r="469991" spans="68:68" customFormat="1">
      <c r="BP469991" s="90"/>
    </row>
    <row r="469992" spans="68:68" customFormat="1">
      <c r="BP469992" s="90"/>
    </row>
    <row r="469993" spans="68:68" customFormat="1">
      <c r="BP469993" s="90"/>
    </row>
    <row r="469994" spans="68:68" customFormat="1">
      <c r="BP469994" s="90"/>
    </row>
    <row r="469995" spans="68:68" customFormat="1">
      <c r="BP469995" s="90"/>
    </row>
    <row r="469996" spans="68:68" customFormat="1">
      <c r="BP469996" s="90"/>
    </row>
    <row r="469997" spans="68:68" customFormat="1">
      <c r="BP469997" s="90"/>
    </row>
    <row r="469998" spans="68:68" customFormat="1">
      <c r="BP469998" s="90"/>
    </row>
    <row r="469999" spans="68:68" customFormat="1">
      <c r="BP469999" s="90"/>
    </row>
    <row r="470000" spans="68:68" customFormat="1">
      <c r="BP470000" s="90"/>
    </row>
    <row r="470001" spans="68:68" customFormat="1">
      <c r="BP470001" s="90"/>
    </row>
    <row r="470002" spans="68:68" customFormat="1">
      <c r="BP470002" s="90"/>
    </row>
    <row r="470003" spans="68:68" customFormat="1">
      <c r="BP470003" s="90"/>
    </row>
    <row r="470004" spans="68:68" customFormat="1">
      <c r="BP470004" s="90"/>
    </row>
    <row r="470005" spans="68:68" customFormat="1">
      <c r="BP470005" s="90"/>
    </row>
    <row r="470006" spans="68:68" customFormat="1">
      <c r="BP470006" s="90"/>
    </row>
    <row r="470007" spans="68:68" customFormat="1">
      <c r="BP470007" s="90"/>
    </row>
    <row r="470008" spans="68:68" customFormat="1">
      <c r="BP470008" s="90"/>
    </row>
    <row r="470009" spans="68:68" customFormat="1">
      <c r="BP470009" s="90"/>
    </row>
    <row r="470010" spans="68:68" customFormat="1">
      <c r="BP470010" s="90"/>
    </row>
    <row r="470011" spans="68:68" customFormat="1">
      <c r="BP470011" s="90"/>
    </row>
    <row r="470012" spans="68:68" customFormat="1">
      <c r="BP470012" s="90"/>
    </row>
    <row r="470013" spans="68:68" customFormat="1">
      <c r="BP470013" s="90"/>
    </row>
    <row r="470014" spans="68:68" customFormat="1">
      <c r="BP470014" s="90"/>
    </row>
    <row r="470015" spans="68:68" customFormat="1">
      <c r="BP470015" s="90"/>
    </row>
    <row r="470016" spans="68:68" customFormat="1">
      <c r="BP470016" s="90"/>
    </row>
    <row r="470017" spans="68:68" customFormat="1">
      <c r="BP470017" s="90"/>
    </row>
    <row r="470018" spans="68:68" customFormat="1">
      <c r="BP470018" s="90"/>
    </row>
    <row r="470019" spans="68:68" customFormat="1">
      <c r="BP470019" s="90"/>
    </row>
    <row r="470020" spans="68:68" customFormat="1">
      <c r="BP470020" s="90"/>
    </row>
    <row r="470021" spans="68:68" customFormat="1">
      <c r="BP470021" s="90"/>
    </row>
    <row r="470022" spans="68:68" customFormat="1">
      <c r="BP470022" s="90"/>
    </row>
    <row r="470023" spans="68:68" customFormat="1">
      <c r="BP470023" s="90"/>
    </row>
    <row r="470024" spans="68:68" customFormat="1">
      <c r="BP470024" s="90"/>
    </row>
    <row r="470025" spans="68:68" customFormat="1">
      <c r="BP470025" s="90"/>
    </row>
    <row r="470026" spans="68:68" customFormat="1">
      <c r="BP470026" s="90"/>
    </row>
    <row r="470027" spans="68:68" customFormat="1">
      <c r="BP470027" s="90"/>
    </row>
    <row r="470028" spans="68:68" customFormat="1">
      <c r="BP470028" s="90"/>
    </row>
    <row r="470029" spans="68:68" customFormat="1">
      <c r="BP470029" s="90"/>
    </row>
    <row r="470030" spans="68:68" customFormat="1">
      <c r="BP470030" s="90"/>
    </row>
    <row r="470031" spans="68:68" customFormat="1">
      <c r="BP470031" s="90"/>
    </row>
    <row r="470032" spans="68:68" customFormat="1">
      <c r="BP470032" s="90"/>
    </row>
    <row r="470033" spans="68:68" customFormat="1">
      <c r="BP470033" s="90"/>
    </row>
    <row r="470034" spans="68:68" customFormat="1">
      <c r="BP470034" s="90"/>
    </row>
    <row r="470035" spans="68:68" customFormat="1">
      <c r="BP470035" s="90"/>
    </row>
    <row r="470036" spans="68:68" customFormat="1">
      <c r="BP470036" s="90"/>
    </row>
    <row r="470037" spans="68:68" customFormat="1">
      <c r="BP470037" s="90"/>
    </row>
    <row r="470038" spans="68:68" customFormat="1">
      <c r="BP470038" s="90"/>
    </row>
    <row r="470039" spans="68:68" customFormat="1">
      <c r="BP470039" s="90"/>
    </row>
    <row r="470040" spans="68:68" customFormat="1">
      <c r="BP470040" s="90"/>
    </row>
    <row r="470041" spans="68:68" customFormat="1">
      <c r="BP470041" s="90"/>
    </row>
    <row r="470042" spans="68:68" customFormat="1">
      <c r="BP470042" s="90"/>
    </row>
    <row r="470043" spans="68:68" customFormat="1">
      <c r="BP470043" s="90"/>
    </row>
    <row r="470044" spans="68:68" customFormat="1">
      <c r="BP470044" s="90"/>
    </row>
    <row r="470045" spans="68:68" customFormat="1">
      <c r="BP470045" s="90"/>
    </row>
    <row r="470046" spans="68:68" customFormat="1">
      <c r="BP470046" s="90"/>
    </row>
    <row r="470047" spans="68:68" customFormat="1">
      <c r="BP470047" s="90"/>
    </row>
    <row r="470048" spans="68:68" customFormat="1">
      <c r="BP470048" s="90"/>
    </row>
    <row r="470049" spans="68:68" customFormat="1">
      <c r="BP470049" s="90"/>
    </row>
    <row r="470050" spans="68:68" customFormat="1">
      <c r="BP470050" s="90"/>
    </row>
    <row r="470051" spans="68:68" customFormat="1">
      <c r="BP470051" s="90"/>
    </row>
    <row r="470052" spans="68:68" customFormat="1">
      <c r="BP470052" s="90"/>
    </row>
    <row r="470053" spans="68:68" customFormat="1">
      <c r="BP470053" s="90"/>
    </row>
    <row r="470054" spans="68:68" customFormat="1">
      <c r="BP470054" s="90"/>
    </row>
    <row r="470055" spans="68:68" customFormat="1">
      <c r="BP470055" s="90"/>
    </row>
    <row r="470056" spans="68:68" customFormat="1">
      <c r="BP470056" s="90"/>
    </row>
    <row r="470057" spans="68:68" customFormat="1">
      <c r="BP470057" s="90"/>
    </row>
    <row r="470058" spans="68:68" customFormat="1">
      <c r="BP470058" s="90"/>
    </row>
    <row r="470059" spans="68:68" customFormat="1">
      <c r="BP470059" s="90"/>
    </row>
    <row r="470060" spans="68:68" customFormat="1">
      <c r="BP470060" s="90"/>
    </row>
    <row r="470061" spans="68:68" customFormat="1">
      <c r="BP470061" s="90"/>
    </row>
    <row r="470062" spans="68:68" customFormat="1">
      <c r="BP470062" s="90"/>
    </row>
    <row r="470063" spans="68:68" customFormat="1">
      <c r="BP470063" s="90"/>
    </row>
    <row r="470064" spans="68:68" customFormat="1">
      <c r="BP470064" s="90"/>
    </row>
    <row r="470065" spans="68:68" customFormat="1">
      <c r="BP470065" s="90"/>
    </row>
    <row r="470066" spans="68:68" customFormat="1">
      <c r="BP470066" s="90"/>
    </row>
    <row r="470067" spans="68:68" customFormat="1">
      <c r="BP470067" s="90"/>
    </row>
    <row r="470068" spans="68:68" customFormat="1">
      <c r="BP470068" s="90"/>
    </row>
    <row r="470069" spans="68:68" customFormat="1">
      <c r="BP470069" s="90"/>
    </row>
    <row r="470070" spans="68:68" customFormat="1">
      <c r="BP470070" s="90"/>
    </row>
    <row r="470071" spans="68:68" customFormat="1">
      <c r="BP470071" s="90"/>
    </row>
    <row r="470072" spans="68:68" customFormat="1">
      <c r="BP470072" s="90"/>
    </row>
    <row r="470073" spans="68:68" customFormat="1">
      <c r="BP470073" s="90"/>
    </row>
    <row r="470074" spans="68:68" customFormat="1">
      <c r="BP470074" s="90"/>
    </row>
    <row r="470075" spans="68:68" customFormat="1">
      <c r="BP470075" s="90"/>
    </row>
    <row r="470076" spans="68:68" customFormat="1">
      <c r="BP470076" s="90"/>
    </row>
    <row r="470077" spans="68:68" customFormat="1">
      <c r="BP470077" s="90"/>
    </row>
    <row r="470078" spans="68:68" customFormat="1">
      <c r="BP470078" s="90"/>
    </row>
    <row r="470079" spans="68:68" customFormat="1">
      <c r="BP470079" s="90"/>
    </row>
    <row r="470080" spans="68:68" customFormat="1">
      <c r="BP470080" s="90"/>
    </row>
    <row r="470081" spans="68:68" customFormat="1">
      <c r="BP470081" s="90"/>
    </row>
    <row r="470082" spans="68:68" customFormat="1">
      <c r="BP470082" s="90"/>
    </row>
    <row r="470083" spans="68:68" customFormat="1">
      <c r="BP470083" s="90"/>
    </row>
    <row r="470084" spans="68:68" customFormat="1">
      <c r="BP470084" s="90"/>
    </row>
    <row r="470085" spans="68:68" customFormat="1">
      <c r="BP470085" s="90"/>
    </row>
    <row r="470086" spans="68:68" customFormat="1">
      <c r="BP470086" s="90"/>
    </row>
    <row r="470087" spans="68:68" customFormat="1">
      <c r="BP470087" s="90"/>
    </row>
    <row r="470088" spans="68:68" customFormat="1">
      <c r="BP470088" s="90"/>
    </row>
    <row r="470089" spans="68:68" customFormat="1">
      <c r="BP470089" s="90"/>
    </row>
    <row r="470090" spans="68:68" customFormat="1">
      <c r="BP470090" s="90"/>
    </row>
    <row r="470091" spans="68:68" customFormat="1">
      <c r="BP470091" s="90"/>
    </row>
    <row r="470092" spans="68:68" customFormat="1">
      <c r="BP470092" s="90"/>
    </row>
    <row r="470093" spans="68:68" customFormat="1">
      <c r="BP470093" s="90"/>
    </row>
    <row r="470094" spans="68:68" customFormat="1">
      <c r="BP470094" s="90"/>
    </row>
    <row r="470095" spans="68:68" customFormat="1">
      <c r="BP470095" s="90"/>
    </row>
    <row r="470096" spans="68:68" customFormat="1">
      <c r="BP470096" s="90"/>
    </row>
    <row r="470097" spans="68:68" customFormat="1">
      <c r="BP470097" s="90"/>
    </row>
    <row r="470098" spans="68:68" customFormat="1">
      <c r="BP470098" s="90"/>
    </row>
    <row r="470099" spans="68:68" customFormat="1">
      <c r="BP470099" s="90"/>
    </row>
    <row r="470100" spans="68:68" customFormat="1">
      <c r="BP470100" s="90"/>
    </row>
    <row r="470101" spans="68:68" customFormat="1">
      <c r="BP470101" s="90"/>
    </row>
    <row r="470102" spans="68:68" customFormat="1">
      <c r="BP470102" s="90"/>
    </row>
    <row r="470103" spans="68:68" customFormat="1">
      <c r="BP470103" s="90"/>
    </row>
    <row r="470104" spans="68:68" customFormat="1">
      <c r="BP470104" s="90"/>
    </row>
    <row r="470105" spans="68:68" customFormat="1">
      <c r="BP470105" s="90"/>
    </row>
    <row r="470106" spans="68:68" customFormat="1">
      <c r="BP470106" s="90"/>
    </row>
    <row r="470107" spans="68:68" customFormat="1">
      <c r="BP470107" s="90"/>
    </row>
    <row r="470108" spans="68:68" customFormat="1">
      <c r="BP470108" s="90"/>
    </row>
    <row r="470109" spans="68:68" customFormat="1">
      <c r="BP470109" s="90"/>
    </row>
    <row r="470110" spans="68:68" customFormat="1">
      <c r="BP470110" s="90"/>
    </row>
    <row r="470111" spans="68:68" customFormat="1">
      <c r="BP470111" s="90"/>
    </row>
    <row r="470112" spans="68:68" customFormat="1">
      <c r="BP470112" s="90"/>
    </row>
    <row r="470113" spans="68:68" customFormat="1">
      <c r="BP470113" s="90"/>
    </row>
    <row r="470114" spans="68:68" customFormat="1">
      <c r="BP470114" s="90"/>
    </row>
    <row r="470115" spans="68:68" customFormat="1">
      <c r="BP470115" s="90"/>
    </row>
    <row r="470116" spans="68:68" customFormat="1">
      <c r="BP470116" s="90"/>
    </row>
    <row r="470117" spans="68:68" customFormat="1">
      <c r="BP470117" s="90"/>
    </row>
    <row r="470118" spans="68:68" customFormat="1">
      <c r="BP470118" s="90"/>
    </row>
    <row r="470119" spans="68:68" customFormat="1">
      <c r="BP470119" s="90"/>
    </row>
    <row r="470120" spans="68:68" customFormat="1">
      <c r="BP470120" s="90"/>
    </row>
    <row r="470121" spans="68:68" customFormat="1">
      <c r="BP470121" s="90"/>
    </row>
    <row r="470122" spans="68:68" customFormat="1">
      <c r="BP470122" s="90"/>
    </row>
    <row r="470123" spans="68:68" customFormat="1">
      <c r="BP470123" s="90"/>
    </row>
    <row r="470124" spans="68:68" customFormat="1">
      <c r="BP470124" s="90"/>
    </row>
    <row r="470125" spans="68:68" customFormat="1">
      <c r="BP470125" s="90"/>
    </row>
    <row r="470126" spans="68:68" customFormat="1">
      <c r="BP470126" s="90"/>
    </row>
    <row r="470127" spans="68:68" customFormat="1">
      <c r="BP470127" s="90"/>
    </row>
    <row r="470128" spans="68:68" customFormat="1">
      <c r="BP470128" s="90"/>
    </row>
    <row r="470129" spans="68:68" customFormat="1">
      <c r="BP470129" s="90"/>
    </row>
    <row r="470130" spans="68:68" customFormat="1">
      <c r="BP470130" s="90"/>
    </row>
    <row r="470131" spans="68:68" customFormat="1">
      <c r="BP470131" s="90"/>
    </row>
    <row r="470132" spans="68:68" customFormat="1">
      <c r="BP470132" s="90"/>
    </row>
    <row r="470133" spans="68:68" customFormat="1">
      <c r="BP470133" s="90"/>
    </row>
    <row r="470134" spans="68:68" customFormat="1">
      <c r="BP470134" s="90"/>
    </row>
    <row r="470135" spans="68:68" customFormat="1">
      <c r="BP470135" s="90"/>
    </row>
    <row r="470136" spans="68:68" customFormat="1">
      <c r="BP470136" s="90"/>
    </row>
    <row r="470137" spans="68:68" customFormat="1">
      <c r="BP470137" s="90"/>
    </row>
    <row r="470138" spans="68:68" customFormat="1">
      <c r="BP470138" s="90"/>
    </row>
    <row r="470139" spans="68:68" customFormat="1">
      <c r="BP470139" s="90"/>
    </row>
    <row r="470140" spans="68:68" customFormat="1">
      <c r="BP470140" s="90"/>
    </row>
    <row r="470141" spans="68:68" customFormat="1">
      <c r="BP470141" s="90"/>
    </row>
    <row r="470142" spans="68:68" customFormat="1">
      <c r="BP470142" s="90"/>
    </row>
    <row r="470143" spans="68:68" customFormat="1">
      <c r="BP470143" s="90"/>
    </row>
    <row r="470144" spans="68:68" customFormat="1">
      <c r="BP470144" s="90"/>
    </row>
    <row r="470145" spans="68:68" customFormat="1">
      <c r="BP470145" s="90"/>
    </row>
    <row r="470146" spans="68:68" customFormat="1">
      <c r="BP470146" s="90"/>
    </row>
    <row r="470147" spans="68:68" customFormat="1">
      <c r="BP470147" s="90"/>
    </row>
    <row r="470148" spans="68:68" customFormat="1">
      <c r="BP470148" s="90"/>
    </row>
    <row r="470149" spans="68:68" customFormat="1">
      <c r="BP470149" s="90"/>
    </row>
    <row r="470150" spans="68:68" customFormat="1">
      <c r="BP470150" s="90"/>
    </row>
    <row r="470151" spans="68:68" customFormat="1">
      <c r="BP470151" s="90"/>
    </row>
    <row r="470152" spans="68:68" customFormat="1">
      <c r="BP470152" s="90"/>
    </row>
    <row r="470153" spans="68:68" customFormat="1">
      <c r="BP470153" s="90"/>
    </row>
    <row r="470154" spans="68:68" customFormat="1">
      <c r="BP470154" s="90"/>
    </row>
    <row r="470155" spans="68:68" customFormat="1">
      <c r="BP470155" s="90"/>
    </row>
    <row r="470156" spans="68:68" customFormat="1">
      <c r="BP470156" s="90"/>
    </row>
    <row r="470157" spans="68:68" customFormat="1">
      <c r="BP470157" s="90"/>
    </row>
    <row r="470158" spans="68:68" customFormat="1">
      <c r="BP470158" s="90"/>
    </row>
    <row r="470159" spans="68:68" customFormat="1">
      <c r="BP470159" s="90"/>
    </row>
    <row r="470160" spans="68:68" customFormat="1">
      <c r="BP470160" s="90"/>
    </row>
    <row r="470161" spans="68:68" customFormat="1">
      <c r="BP470161" s="90"/>
    </row>
    <row r="470162" spans="68:68" customFormat="1">
      <c r="BP470162" s="90"/>
    </row>
    <row r="470163" spans="68:68" customFormat="1">
      <c r="BP470163" s="90"/>
    </row>
    <row r="470164" spans="68:68" customFormat="1">
      <c r="BP470164" s="90"/>
    </row>
    <row r="470165" spans="68:68" customFormat="1">
      <c r="BP470165" s="90"/>
    </row>
    <row r="470166" spans="68:68" customFormat="1">
      <c r="BP470166" s="90"/>
    </row>
    <row r="470167" spans="68:68" customFormat="1">
      <c r="BP470167" s="90"/>
    </row>
    <row r="470168" spans="68:68" customFormat="1">
      <c r="BP470168" s="90"/>
    </row>
    <row r="470169" spans="68:68" customFormat="1">
      <c r="BP470169" s="90"/>
    </row>
    <row r="470170" spans="68:68" customFormat="1">
      <c r="BP470170" s="90"/>
    </row>
    <row r="470171" spans="68:68" customFormat="1">
      <c r="BP470171" s="90"/>
    </row>
    <row r="470172" spans="68:68" customFormat="1">
      <c r="BP470172" s="90"/>
    </row>
    <row r="470173" spans="68:68" customFormat="1">
      <c r="BP470173" s="90"/>
    </row>
    <row r="470174" spans="68:68" customFormat="1">
      <c r="BP470174" s="90"/>
    </row>
    <row r="470175" spans="68:68" customFormat="1">
      <c r="BP470175" s="90"/>
    </row>
    <row r="470176" spans="68:68" customFormat="1">
      <c r="BP470176" s="90"/>
    </row>
    <row r="470177" spans="68:68" customFormat="1">
      <c r="BP470177" s="90"/>
    </row>
    <row r="470178" spans="68:68" customFormat="1">
      <c r="BP470178" s="90"/>
    </row>
    <row r="470179" spans="68:68" customFormat="1">
      <c r="BP470179" s="90"/>
    </row>
    <row r="470180" spans="68:68" customFormat="1">
      <c r="BP470180" s="90"/>
    </row>
    <row r="470181" spans="68:68" customFormat="1">
      <c r="BP470181" s="90"/>
    </row>
    <row r="470182" spans="68:68" customFormat="1">
      <c r="BP470182" s="90"/>
    </row>
    <row r="470183" spans="68:68" customFormat="1">
      <c r="BP470183" s="90"/>
    </row>
    <row r="470184" spans="68:68" customFormat="1">
      <c r="BP470184" s="90"/>
    </row>
    <row r="470185" spans="68:68" customFormat="1">
      <c r="BP470185" s="90"/>
    </row>
    <row r="470186" spans="68:68" customFormat="1">
      <c r="BP470186" s="90"/>
    </row>
    <row r="470187" spans="68:68" customFormat="1">
      <c r="BP470187" s="90"/>
    </row>
    <row r="470188" spans="68:68" customFormat="1">
      <c r="BP470188" s="90"/>
    </row>
    <row r="470189" spans="68:68" customFormat="1">
      <c r="BP470189" s="90"/>
    </row>
    <row r="470190" spans="68:68" customFormat="1">
      <c r="BP470190" s="90"/>
    </row>
    <row r="470191" spans="68:68" customFormat="1">
      <c r="BP470191" s="90"/>
    </row>
    <row r="470192" spans="68:68" customFormat="1">
      <c r="BP470192" s="90"/>
    </row>
    <row r="470193" spans="68:68" customFormat="1">
      <c r="BP470193" s="90"/>
    </row>
    <row r="470194" spans="68:68" customFormat="1">
      <c r="BP470194" s="90"/>
    </row>
    <row r="470195" spans="68:68" customFormat="1">
      <c r="BP470195" s="90"/>
    </row>
    <row r="470196" spans="68:68" customFormat="1">
      <c r="BP470196" s="90"/>
    </row>
    <row r="470197" spans="68:68" customFormat="1">
      <c r="BP470197" s="90"/>
    </row>
    <row r="470198" spans="68:68" customFormat="1">
      <c r="BP470198" s="90"/>
    </row>
    <row r="470199" spans="68:68" customFormat="1">
      <c r="BP470199" s="90"/>
    </row>
    <row r="470200" spans="68:68" customFormat="1">
      <c r="BP470200" s="90"/>
    </row>
    <row r="470201" spans="68:68" customFormat="1">
      <c r="BP470201" s="90"/>
    </row>
    <row r="470202" spans="68:68" customFormat="1">
      <c r="BP470202" s="90"/>
    </row>
    <row r="470203" spans="68:68" customFormat="1">
      <c r="BP470203" s="90"/>
    </row>
    <row r="470204" spans="68:68" customFormat="1">
      <c r="BP470204" s="90"/>
    </row>
    <row r="470205" spans="68:68" customFormat="1">
      <c r="BP470205" s="90"/>
    </row>
    <row r="470206" spans="68:68" customFormat="1">
      <c r="BP470206" s="90"/>
    </row>
    <row r="470207" spans="68:68" customFormat="1">
      <c r="BP470207" s="90"/>
    </row>
    <row r="470208" spans="68:68" customFormat="1">
      <c r="BP470208" s="90"/>
    </row>
    <row r="470209" spans="68:68" customFormat="1">
      <c r="BP470209" s="90"/>
    </row>
    <row r="470210" spans="68:68" customFormat="1">
      <c r="BP470210" s="90"/>
    </row>
    <row r="470211" spans="68:68" customFormat="1">
      <c r="BP470211" s="90"/>
    </row>
    <row r="470212" spans="68:68" customFormat="1">
      <c r="BP470212" s="90"/>
    </row>
    <row r="470213" spans="68:68" customFormat="1">
      <c r="BP470213" s="90"/>
    </row>
    <row r="470214" spans="68:68" customFormat="1">
      <c r="BP470214" s="90"/>
    </row>
    <row r="470215" spans="68:68" customFormat="1">
      <c r="BP470215" s="90"/>
    </row>
    <row r="470216" spans="68:68" customFormat="1">
      <c r="BP470216" s="90"/>
    </row>
    <row r="470217" spans="68:68" customFormat="1">
      <c r="BP470217" s="90"/>
    </row>
    <row r="470218" spans="68:68" customFormat="1">
      <c r="BP470218" s="90"/>
    </row>
    <row r="470219" spans="68:68" customFormat="1">
      <c r="BP470219" s="90"/>
    </row>
    <row r="470220" spans="68:68" customFormat="1">
      <c r="BP470220" s="90"/>
    </row>
    <row r="470221" spans="68:68" customFormat="1">
      <c r="BP470221" s="90"/>
    </row>
    <row r="470222" spans="68:68" customFormat="1">
      <c r="BP470222" s="90"/>
    </row>
    <row r="470223" spans="68:68" customFormat="1">
      <c r="BP470223" s="90"/>
    </row>
    <row r="470224" spans="68:68" customFormat="1">
      <c r="BP470224" s="90"/>
    </row>
    <row r="470225" spans="68:68" customFormat="1">
      <c r="BP470225" s="90"/>
    </row>
    <row r="470226" spans="68:68" customFormat="1">
      <c r="BP470226" s="90"/>
    </row>
    <row r="470227" spans="68:68" customFormat="1">
      <c r="BP470227" s="90"/>
    </row>
    <row r="470228" spans="68:68" customFormat="1">
      <c r="BP470228" s="90"/>
    </row>
    <row r="470229" spans="68:68" customFormat="1">
      <c r="BP470229" s="90"/>
    </row>
    <row r="470230" spans="68:68" customFormat="1">
      <c r="BP470230" s="90"/>
    </row>
    <row r="470231" spans="68:68" customFormat="1">
      <c r="BP470231" s="90"/>
    </row>
    <row r="470232" spans="68:68" customFormat="1">
      <c r="BP470232" s="90"/>
    </row>
    <row r="470233" spans="68:68" customFormat="1">
      <c r="BP470233" s="90"/>
    </row>
    <row r="470234" spans="68:68" customFormat="1">
      <c r="BP470234" s="90"/>
    </row>
    <row r="470235" spans="68:68" customFormat="1">
      <c r="BP470235" s="90"/>
    </row>
    <row r="470236" spans="68:68" customFormat="1">
      <c r="BP470236" s="90"/>
    </row>
    <row r="470237" spans="68:68" customFormat="1">
      <c r="BP470237" s="90"/>
    </row>
    <row r="470238" spans="68:68" customFormat="1">
      <c r="BP470238" s="90"/>
    </row>
    <row r="470239" spans="68:68" customFormat="1">
      <c r="BP470239" s="90"/>
    </row>
    <row r="470240" spans="68:68" customFormat="1">
      <c r="BP470240" s="90"/>
    </row>
    <row r="470241" spans="68:68" customFormat="1">
      <c r="BP470241" s="90"/>
    </row>
    <row r="470242" spans="68:68" customFormat="1">
      <c r="BP470242" s="90"/>
    </row>
    <row r="470243" spans="68:68" customFormat="1">
      <c r="BP470243" s="90"/>
    </row>
    <row r="470244" spans="68:68" customFormat="1">
      <c r="BP470244" s="90"/>
    </row>
    <row r="470245" spans="68:68" customFormat="1">
      <c r="BP470245" s="90"/>
    </row>
    <row r="470246" spans="68:68" customFormat="1">
      <c r="BP470246" s="90"/>
    </row>
    <row r="470247" spans="68:68" customFormat="1">
      <c r="BP470247" s="90"/>
    </row>
    <row r="470248" spans="68:68" customFormat="1">
      <c r="BP470248" s="90"/>
    </row>
    <row r="470249" spans="68:68" customFormat="1">
      <c r="BP470249" s="90"/>
    </row>
    <row r="470250" spans="68:68" customFormat="1">
      <c r="BP470250" s="90"/>
    </row>
    <row r="470251" spans="68:68" customFormat="1">
      <c r="BP470251" s="90"/>
    </row>
    <row r="470252" spans="68:68" customFormat="1">
      <c r="BP470252" s="90"/>
    </row>
    <row r="470253" spans="68:68" customFormat="1">
      <c r="BP470253" s="90"/>
    </row>
    <row r="470254" spans="68:68" customFormat="1">
      <c r="BP470254" s="90"/>
    </row>
    <row r="470255" spans="68:68" customFormat="1">
      <c r="BP470255" s="90"/>
    </row>
    <row r="470256" spans="68:68" customFormat="1">
      <c r="BP470256" s="90"/>
    </row>
    <row r="470257" spans="68:68" customFormat="1">
      <c r="BP470257" s="90"/>
    </row>
    <row r="470258" spans="68:68" customFormat="1">
      <c r="BP470258" s="90"/>
    </row>
    <row r="470259" spans="68:68" customFormat="1">
      <c r="BP470259" s="90"/>
    </row>
    <row r="470260" spans="68:68" customFormat="1">
      <c r="BP470260" s="90"/>
    </row>
    <row r="470261" spans="68:68" customFormat="1">
      <c r="BP470261" s="90"/>
    </row>
    <row r="470262" spans="68:68" customFormat="1">
      <c r="BP470262" s="90"/>
    </row>
    <row r="470263" spans="68:68" customFormat="1">
      <c r="BP470263" s="90"/>
    </row>
    <row r="470264" spans="68:68" customFormat="1">
      <c r="BP470264" s="90"/>
    </row>
    <row r="470265" spans="68:68" customFormat="1">
      <c r="BP470265" s="90"/>
    </row>
    <row r="470266" spans="68:68" customFormat="1">
      <c r="BP470266" s="90"/>
    </row>
    <row r="470267" spans="68:68" customFormat="1">
      <c r="BP470267" s="90"/>
    </row>
    <row r="470268" spans="68:68" customFormat="1">
      <c r="BP470268" s="90"/>
    </row>
    <row r="470269" spans="68:68" customFormat="1">
      <c r="BP470269" s="90"/>
    </row>
    <row r="470270" spans="68:68" customFormat="1">
      <c r="BP470270" s="90"/>
    </row>
    <row r="470271" spans="68:68" customFormat="1">
      <c r="BP470271" s="90"/>
    </row>
    <row r="470272" spans="68:68" customFormat="1">
      <c r="BP470272" s="90"/>
    </row>
    <row r="470273" spans="68:68" customFormat="1">
      <c r="BP470273" s="90"/>
    </row>
    <row r="470274" spans="68:68" customFormat="1">
      <c r="BP470274" s="90"/>
    </row>
    <row r="470275" spans="68:68" customFormat="1">
      <c r="BP470275" s="90"/>
    </row>
    <row r="470276" spans="68:68" customFormat="1">
      <c r="BP470276" s="90"/>
    </row>
    <row r="470277" spans="68:68" customFormat="1">
      <c r="BP470277" s="90"/>
    </row>
    <row r="470278" spans="68:68" customFormat="1">
      <c r="BP470278" s="90"/>
    </row>
    <row r="470279" spans="68:68" customFormat="1">
      <c r="BP470279" s="90"/>
    </row>
    <row r="470280" spans="68:68" customFormat="1">
      <c r="BP470280" s="90"/>
    </row>
    <row r="470281" spans="68:68" customFormat="1">
      <c r="BP470281" s="90"/>
    </row>
    <row r="470282" spans="68:68" customFormat="1">
      <c r="BP470282" s="90"/>
    </row>
    <row r="470283" spans="68:68" customFormat="1">
      <c r="BP470283" s="90"/>
    </row>
    <row r="470284" spans="68:68" customFormat="1">
      <c r="BP470284" s="90"/>
    </row>
    <row r="470285" spans="68:68" customFormat="1">
      <c r="BP470285" s="90"/>
    </row>
    <row r="470286" spans="68:68" customFormat="1">
      <c r="BP470286" s="90"/>
    </row>
    <row r="470287" spans="68:68" customFormat="1">
      <c r="BP470287" s="90"/>
    </row>
    <row r="470288" spans="68:68" customFormat="1">
      <c r="BP470288" s="90"/>
    </row>
    <row r="470289" spans="68:68" customFormat="1">
      <c r="BP470289" s="90"/>
    </row>
    <row r="470290" spans="68:68" customFormat="1">
      <c r="BP470290" s="90"/>
    </row>
    <row r="470291" spans="68:68" customFormat="1">
      <c r="BP470291" s="90"/>
    </row>
    <row r="470292" spans="68:68" customFormat="1">
      <c r="BP470292" s="90"/>
    </row>
    <row r="470293" spans="68:68" customFormat="1">
      <c r="BP470293" s="90"/>
    </row>
    <row r="470294" spans="68:68" customFormat="1">
      <c r="BP470294" s="90"/>
    </row>
    <row r="470295" spans="68:68" customFormat="1">
      <c r="BP470295" s="90"/>
    </row>
    <row r="470296" spans="68:68" customFormat="1">
      <c r="BP470296" s="90"/>
    </row>
    <row r="470297" spans="68:68" customFormat="1">
      <c r="BP470297" s="90"/>
    </row>
    <row r="470298" spans="68:68" customFormat="1">
      <c r="BP470298" s="90"/>
    </row>
    <row r="470299" spans="68:68" customFormat="1">
      <c r="BP470299" s="90"/>
    </row>
    <row r="470300" spans="68:68" customFormat="1">
      <c r="BP470300" s="90"/>
    </row>
    <row r="470301" spans="68:68" customFormat="1">
      <c r="BP470301" s="90"/>
    </row>
    <row r="470302" spans="68:68" customFormat="1">
      <c r="BP470302" s="90"/>
    </row>
    <row r="470303" spans="68:68" customFormat="1">
      <c r="BP470303" s="90"/>
    </row>
    <row r="470304" spans="68:68" customFormat="1">
      <c r="BP470304" s="90"/>
    </row>
    <row r="470305" spans="68:68" customFormat="1">
      <c r="BP470305" s="90"/>
    </row>
    <row r="470306" spans="68:68" customFormat="1">
      <c r="BP470306" s="90"/>
    </row>
    <row r="470307" spans="68:68" customFormat="1">
      <c r="BP470307" s="90"/>
    </row>
    <row r="470308" spans="68:68" customFormat="1">
      <c r="BP470308" s="90"/>
    </row>
    <row r="470309" spans="68:68" customFormat="1">
      <c r="BP470309" s="90"/>
    </row>
    <row r="470310" spans="68:68" customFormat="1">
      <c r="BP470310" s="90"/>
    </row>
    <row r="470311" spans="68:68" customFormat="1">
      <c r="BP470311" s="90"/>
    </row>
    <row r="470312" spans="68:68" customFormat="1">
      <c r="BP470312" s="90"/>
    </row>
    <row r="470313" spans="68:68" customFormat="1">
      <c r="BP470313" s="90"/>
    </row>
    <row r="470314" spans="68:68" customFormat="1">
      <c r="BP470314" s="90"/>
    </row>
    <row r="470315" spans="68:68" customFormat="1">
      <c r="BP470315" s="90"/>
    </row>
    <row r="470316" spans="68:68" customFormat="1">
      <c r="BP470316" s="90"/>
    </row>
    <row r="470317" spans="68:68" customFormat="1">
      <c r="BP470317" s="90"/>
    </row>
    <row r="470318" spans="68:68" customFormat="1">
      <c r="BP470318" s="90"/>
    </row>
    <row r="470319" spans="68:68" customFormat="1">
      <c r="BP470319" s="90"/>
    </row>
    <row r="470320" spans="68:68" customFormat="1">
      <c r="BP470320" s="90"/>
    </row>
    <row r="470321" spans="68:68" customFormat="1">
      <c r="BP470321" s="90"/>
    </row>
    <row r="470322" spans="68:68" customFormat="1">
      <c r="BP470322" s="90"/>
    </row>
    <row r="470323" spans="68:68" customFormat="1">
      <c r="BP470323" s="90"/>
    </row>
    <row r="470324" spans="68:68" customFormat="1">
      <c r="BP470324" s="90"/>
    </row>
    <row r="470325" spans="68:68" customFormat="1">
      <c r="BP470325" s="90"/>
    </row>
    <row r="470326" spans="68:68" customFormat="1">
      <c r="BP470326" s="90"/>
    </row>
    <row r="470327" spans="68:68" customFormat="1">
      <c r="BP470327" s="90"/>
    </row>
    <row r="470328" spans="68:68" customFormat="1">
      <c r="BP470328" s="90"/>
    </row>
    <row r="470329" spans="68:68" customFormat="1">
      <c r="BP470329" s="90"/>
    </row>
    <row r="470330" spans="68:68" customFormat="1">
      <c r="BP470330" s="90"/>
    </row>
    <row r="470331" spans="68:68" customFormat="1">
      <c r="BP470331" s="90"/>
    </row>
    <row r="470332" spans="68:68" customFormat="1">
      <c r="BP470332" s="90"/>
    </row>
    <row r="470333" spans="68:68" customFormat="1">
      <c r="BP470333" s="90"/>
    </row>
    <row r="470334" spans="68:68" customFormat="1">
      <c r="BP470334" s="90"/>
    </row>
    <row r="470335" spans="68:68" customFormat="1">
      <c r="BP470335" s="90"/>
    </row>
    <row r="470336" spans="68:68" customFormat="1">
      <c r="BP470336" s="90"/>
    </row>
    <row r="470337" spans="68:68" customFormat="1">
      <c r="BP470337" s="90"/>
    </row>
    <row r="470338" spans="68:68" customFormat="1">
      <c r="BP470338" s="90"/>
    </row>
    <row r="470339" spans="68:68" customFormat="1">
      <c r="BP470339" s="90"/>
    </row>
    <row r="470340" spans="68:68" customFormat="1">
      <c r="BP470340" s="90"/>
    </row>
    <row r="470341" spans="68:68" customFormat="1">
      <c r="BP470341" s="90"/>
    </row>
    <row r="470342" spans="68:68" customFormat="1">
      <c r="BP470342" s="90"/>
    </row>
    <row r="470343" spans="68:68" customFormat="1">
      <c r="BP470343" s="90"/>
    </row>
    <row r="470344" spans="68:68" customFormat="1">
      <c r="BP470344" s="90"/>
    </row>
    <row r="470345" spans="68:68" customFormat="1">
      <c r="BP470345" s="90"/>
    </row>
    <row r="470346" spans="68:68" customFormat="1">
      <c r="BP470346" s="90"/>
    </row>
    <row r="470347" spans="68:68" customFormat="1">
      <c r="BP470347" s="90"/>
    </row>
    <row r="470348" spans="68:68" customFormat="1">
      <c r="BP470348" s="90"/>
    </row>
    <row r="470349" spans="68:68" customFormat="1">
      <c r="BP470349" s="90"/>
    </row>
    <row r="470350" spans="68:68" customFormat="1">
      <c r="BP470350" s="90"/>
    </row>
    <row r="470351" spans="68:68" customFormat="1">
      <c r="BP470351" s="90"/>
    </row>
    <row r="470352" spans="68:68" customFormat="1">
      <c r="BP470352" s="90"/>
    </row>
    <row r="470353" spans="68:68" customFormat="1">
      <c r="BP470353" s="90"/>
    </row>
    <row r="470354" spans="68:68" customFormat="1">
      <c r="BP470354" s="90"/>
    </row>
    <row r="470355" spans="68:68" customFormat="1">
      <c r="BP470355" s="90"/>
    </row>
    <row r="470356" spans="68:68" customFormat="1">
      <c r="BP470356" s="90"/>
    </row>
    <row r="470357" spans="68:68" customFormat="1">
      <c r="BP470357" s="90"/>
    </row>
    <row r="470358" spans="68:68" customFormat="1">
      <c r="BP470358" s="90"/>
    </row>
    <row r="470359" spans="68:68" customFormat="1">
      <c r="BP470359" s="90"/>
    </row>
    <row r="470360" spans="68:68" customFormat="1">
      <c r="BP470360" s="90"/>
    </row>
    <row r="470361" spans="68:68" customFormat="1">
      <c r="BP470361" s="90"/>
    </row>
    <row r="470362" spans="68:68" customFormat="1">
      <c r="BP470362" s="90"/>
    </row>
    <row r="470363" spans="68:68" customFormat="1">
      <c r="BP470363" s="90"/>
    </row>
    <row r="470364" spans="68:68" customFormat="1">
      <c r="BP470364" s="90"/>
    </row>
    <row r="470365" spans="68:68" customFormat="1">
      <c r="BP470365" s="90"/>
    </row>
    <row r="470366" spans="68:68" customFormat="1">
      <c r="BP470366" s="90"/>
    </row>
    <row r="470367" spans="68:68" customFormat="1">
      <c r="BP470367" s="90"/>
    </row>
    <row r="470368" spans="68:68" customFormat="1">
      <c r="BP470368" s="90"/>
    </row>
    <row r="470369" spans="68:68" customFormat="1">
      <c r="BP470369" s="90"/>
    </row>
    <row r="470370" spans="68:68" customFormat="1">
      <c r="BP470370" s="90"/>
    </row>
    <row r="470371" spans="68:68" customFormat="1">
      <c r="BP470371" s="90"/>
    </row>
    <row r="470372" spans="68:68" customFormat="1">
      <c r="BP470372" s="90"/>
    </row>
    <row r="470373" spans="68:68" customFormat="1">
      <c r="BP470373" s="90"/>
    </row>
    <row r="470374" spans="68:68" customFormat="1">
      <c r="BP470374" s="90"/>
    </row>
    <row r="470375" spans="68:68" customFormat="1">
      <c r="BP470375" s="90"/>
    </row>
    <row r="470376" spans="68:68" customFormat="1">
      <c r="BP470376" s="90"/>
    </row>
    <row r="470377" spans="68:68" customFormat="1">
      <c r="BP470377" s="90"/>
    </row>
    <row r="470378" spans="68:68" customFormat="1">
      <c r="BP470378" s="90"/>
    </row>
    <row r="470379" spans="68:68" customFormat="1">
      <c r="BP470379" s="90"/>
    </row>
    <row r="470380" spans="68:68" customFormat="1">
      <c r="BP470380" s="90"/>
    </row>
    <row r="470381" spans="68:68" customFormat="1">
      <c r="BP470381" s="90"/>
    </row>
    <row r="470382" spans="68:68" customFormat="1">
      <c r="BP470382" s="90"/>
    </row>
    <row r="470383" spans="68:68" customFormat="1">
      <c r="BP470383" s="90"/>
    </row>
    <row r="470384" spans="68:68" customFormat="1">
      <c r="BP470384" s="90"/>
    </row>
    <row r="470385" spans="68:68" customFormat="1">
      <c r="BP470385" s="90"/>
    </row>
    <row r="470386" spans="68:68" customFormat="1">
      <c r="BP470386" s="90"/>
    </row>
    <row r="470387" spans="68:68" customFormat="1">
      <c r="BP470387" s="90"/>
    </row>
    <row r="470388" spans="68:68" customFormat="1">
      <c r="BP470388" s="90"/>
    </row>
    <row r="470389" spans="68:68" customFormat="1">
      <c r="BP470389" s="90"/>
    </row>
    <row r="470390" spans="68:68" customFormat="1">
      <c r="BP470390" s="90"/>
    </row>
    <row r="470391" spans="68:68" customFormat="1">
      <c r="BP470391" s="90"/>
    </row>
    <row r="470392" spans="68:68" customFormat="1">
      <c r="BP470392" s="90"/>
    </row>
    <row r="470393" spans="68:68" customFormat="1">
      <c r="BP470393" s="90"/>
    </row>
    <row r="470394" spans="68:68" customFormat="1">
      <c r="BP470394" s="90"/>
    </row>
    <row r="470395" spans="68:68" customFormat="1">
      <c r="BP470395" s="90"/>
    </row>
    <row r="470396" spans="68:68" customFormat="1">
      <c r="BP470396" s="90"/>
    </row>
    <row r="470397" spans="68:68" customFormat="1">
      <c r="BP470397" s="90"/>
    </row>
    <row r="470398" spans="68:68" customFormat="1">
      <c r="BP470398" s="90"/>
    </row>
    <row r="470399" spans="68:68" customFormat="1">
      <c r="BP470399" s="90"/>
    </row>
    <row r="470400" spans="68:68" customFormat="1">
      <c r="BP470400" s="90"/>
    </row>
    <row r="470401" spans="68:68" customFormat="1">
      <c r="BP470401" s="90"/>
    </row>
    <row r="470402" spans="68:68" customFormat="1">
      <c r="BP470402" s="90"/>
    </row>
    <row r="470403" spans="68:68" customFormat="1">
      <c r="BP470403" s="90"/>
    </row>
    <row r="470404" spans="68:68" customFormat="1">
      <c r="BP470404" s="90"/>
    </row>
    <row r="470405" spans="68:68" customFormat="1">
      <c r="BP470405" s="90"/>
    </row>
    <row r="470406" spans="68:68" customFormat="1">
      <c r="BP470406" s="90"/>
    </row>
    <row r="470407" spans="68:68" customFormat="1">
      <c r="BP470407" s="90"/>
    </row>
    <row r="470408" spans="68:68" customFormat="1">
      <c r="BP470408" s="90"/>
    </row>
    <row r="470409" spans="68:68" customFormat="1">
      <c r="BP470409" s="90"/>
    </row>
    <row r="470410" spans="68:68" customFormat="1">
      <c r="BP470410" s="90"/>
    </row>
    <row r="470411" spans="68:68" customFormat="1">
      <c r="BP470411" s="90"/>
    </row>
    <row r="470412" spans="68:68" customFormat="1">
      <c r="BP470412" s="90"/>
    </row>
    <row r="470413" spans="68:68" customFormat="1">
      <c r="BP470413" s="90"/>
    </row>
    <row r="470414" spans="68:68" customFormat="1">
      <c r="BP470414" s="90"/>
    </row>
    <row r="470415" spans="68:68" customFormat="1">
      <c r="BP470415" s="90"/>
    </row>
    <row r="470416" spans="68:68" customFormat="1">
      <c r="BP470416" s="90"/>
    </row>
    <row r="470417" spans="68:68" customFormat="1">
      <c r="BP470417" s="90"/>
    </row>
    <row r="470418" spans="68:68" customFormat="1">
      <c r="BP470418" s="90"/>
    </row>
    <row r="470419" spans="68:68" customFormat="1">
      <c r="BP470419" s="90"/>
    </row>
    <row r="470420" spans="68:68" customFormat="1">
      <c r="BP470420" s="90"/>
    </row>
    <row r="470421" spans="68:68" customFormat="1">
      <c r="BP470421" s="90"/>
    </row>
    <row r="470422" spans="68:68" customFormat="1">
      <c r="BP470422" s="90"/>
    </row>
    <row r="470423" spans="68:68" customFormat="1">
      <c r="BP470423" s="90"/>
    </row>
    <row r="470424" spans="68:68" customFormat="1">
      <c r="BP470424" s="90"/>
    </row>
    <row r="470425" spans="68:68" customFormat="1">
      <c r="BP470425" s="90"/>
    </row>
    <row r="470426" spans="68:68" customFormat="1">
      <c r="BP470426" s="90"/>
    </row>
    <row r="470427" spans="68:68" customFormat="1">
      <c r="BP470427" s="90"/>
    </row>
    <row r="470428" spans="68:68" customFormat="1">
      <c r="BP470428" s="90"/>
    </row>
    <row r="470429" spans="68:68" customFormat="1">
      <c r="BP470429" s="90"/>
    </row>
    <row r="470430" spans="68:68" customFormat="1">
      <c r="BP470430" s="90"/>
    </row>
    <row r="470431" spans="68:68" customFormat="1">
      <c r="BP470431" s="90"/>
    </row>
    <row r="470432" spans="68:68" customFormat="1">
      <c r="BP470432" s="90"/>
    </row>
    <row r="470433" spans="68:68" customFormat="1">
      <c r="BP470433" s="90"/>
    </row>
    <row r="470434" spans="68:68" customFormat="1">
      <c r="BP470434" s="90"/>
    </row>
    <row r="470435" spans="68:68" customFormat="1">
      <c r="BP470435" s="90"/>
    </row>
    <row r="470436" spans="68:68" customFormat="1">
      <c r="BP470436" s="90"/>
    </row>
    <row r="470437" spans="68:68" customFormat="1">
      <c r="BP470437" s="90"/>
    </row>
    <row r="470438" spans="68:68" customFormat="1">
      <c r="BP470438" s="90"/>
    </row>
    <row r="470439" spans="68:68" customFormat="1">
      <c r="BP470439" s="90"/>
    </row>
    <row r="470440" spans="68:68" customFormat="1">
      <c r="BP470440" s="90"/>
    </row>
    <row r="470441" spans="68:68" customFormat="1">
      <c r="BP470441" s="90"/>
    </row>
    <row r="470442" spans="68:68" customFormat="1">
      <c r="BP470442" s="90"/>
    </row>
    <row r="470443" spans="68:68" customFormat="1">
      <c r="BP470443" s="90"/>
    </row>
    <row r="470444" spans="68:68" customFormat="1">
      <c r="BP470444" s="90"/>
    </row>
    <row r="470445" spans="68:68" customFormat="1">
      <c r="BP470445" s="90"/>
    </row>
    <row r="470446" spans="68:68" customFormat="1">
      <c r="BP470446" s="90"/>
    </row>
    <row r="470447" spans="68:68" customFormat="1">
      <c r="BP470447" s="90"/>
    </row>
    <row r="470448" spans="68:68" customFormat="1">
      <c r="BP470448" s="90"/>
    </row>
    <row r="470449" spans="68:68" customFormat="1">
      <c r="BP470449" s="90"/>
    </row>
    <row r="470450" spans="68:68" customFormat="1">
      <c r="BP470450" s="90"/>
    </row>
    <row r="470451" spans="68:68" customFormat="1">
      <c r="BP470451" s="90"/>
    </row>
    <row r="470452" spans="68:68" customFormat="1">
      <c r="BP470452" s="90"/>
    </row>
    <row r="470453" spans="68:68" customFormat="1">
      <c r="BP470453" s="90"/>
    </row>
    <row r="470454" spans="68:68" customFormat="1">
      <c r="BP470454" s="90"/>
    </row>
    <row r="470455" spans="68:68" customFormat="1">
      <c r="BP470455" s="90"/>
    </row>
    <row r="470456" spans="68:68" customFormat="1">
      <c r="BP470456" s="90"/>
    </row>
    <row r="470457" spans="68:68" customFormat="1">
      <c r="BP470457" s="90"/>
    </row>
    <row r="470458" spans="68:68" customFormat="1">
      <c r="BP470458" s="90"/>
    </row>
    <row r="470459" spans="68:68" customFormat="1">
      <c r="BP470459" s="90"/>
    </row>
    <row r="470460" spans="68:68" customFormat="1">
      <c r="BP470460" s="90"/>
    </row>
    <row r="470461" spans="68:68" customFormat="1">
      <c r="BP470461" s="90"/>
    </row>
    <row r="470462" spans="68:68" customFormat="1">
      <c r="BP470462" s="90"/>
    </row>
    <row r="470463" spans="68:68" customFormat="1">
      <c r="BP470463" s="90"/>
    </row>
    <row r="470464" spans="68:68" customFormat="1">
      <c r="BP470464" s="90"/>
    </row>
    <row r="470465" spans="68:68" customFormat="1">
      <c r="BP470465" s="90"/>
    </row>
    <row r="470466" spans="68:68" customFormat="1">
      <c r="BP470466" s="90"/>
    </row>
    <row r="470467" spans="68:68" customFormat="1">
      <c r="BP470467" s="90"/>
    </row>
    <row r="470468" spans="68:68" customFormat="1">
      <c r="BP470468" s="90"/>
    </row>
    <row r="470469" spans="68:68" customFormat="1">
      <c r="BP470469" s="90"/>
    </row>
    <row r="470470" spans="68:68" customFormat="1">
      <c r="BP470470" s="90"/>
    </row>
    <row r="470471" spans="68:68" customFormat="1">
      <c r="BP470471" s="90"/>
    </row>
    <row r="470472" spans="68:68" customFormat="1">
      <c r="BP470472" s="90"/>
    </row>
    <row r="470473" spans="68:68" customFormat="1">
      <c r="BP470473" s="90"/>
    </row>
    <row r="470474" spans="68:68" customFormat="1">
      <c r="BP470474" s="90"/>
    </row>
    <row r="470475" spans="68:68" customFormat="1">
      <c r="BP470475" s="90"/>
    </row>
    <row r="470476" spans="68:68" customFormat="1">
      <c r="BP470476" s="90"/>
    </row>
    <row r="470477" spans="68:68" customFormat="1">
      <c r="BP470477" s="90"/>
    </row>
    <row r="470478" spans="68:68" customFormat="1">
      <c r="BP470478" s="90"/>
    </row>
    <row r="470479" spans="68:68" customFormat="1">
      <c r="BP470479" s="90"/>
    </row>
    <row r="470480" spans="68:68" customFormat="1">
      <c r="BP470480" s="90"/>
    </row>
    <row r="470481" spans="68:68" customFormat="1">
      <c r="BP470481" s="90"/>
    </row>
    <row r="470482" spans="68:68" customFormat="1">
      <c r="BP470482" s="90"/>
    </row>
    <row r="470483" spans="68:68" customFormat="1">
      <c r="BP470483" s="90"/>
    </row>
    <row r="470484" spans="68:68" customFormat="1">
      <c r="BP470484" s="90"/>
    </row>
    <row r="470485" spans="68:68" customFormat="1">
      <c r="BP470485" s="90"/>
    </row>
    <row r="470486" spans="68:68" customFormat="1">
      <c r="BP470486" s="90"/>
    </row>
    <row r="470487" spans="68:68" customFormat="1">
      <c r="BP470487" s="90"/>
    </row>
    <row r="470488" spans="68:68" customFormat="1">
      <c r="BP470488" s="90"/>
    </row>
    <row r="470489" spans="68:68" customFormat="1">
      <c r="BP470489" s="90"/>
    </row>
    <row r="470490" spans="68:68" customFormat="1">
      <c r="BP470490" s="90"/>
    </row>
    <row r="470491" spans="68:68" customFormat="1">
      <c r="BP470491" s="90"/>
    </row>
    <row r="470492" spans="68:68" customFormat="1">
      <c r="BP470492" s="90"/>
    </row>
    <row r="470493" spans="68:68" customFormat="1">
      <c r="BP470493" s="90"/>
    </row>
    <row r="470494" spans="68:68" customFormat="1">
      <c r="BP470494" s="90"/>
    </row>
    <row r="470495" spans="68:68" customFormat="1">
      <c r="BP470495" s="90"/>
    </row>
    <row r="470496" spans="68:68" customFormat="1">
      <c r="BP470496" s="90"/>
    </row>
    <row r="470497" spans="68:68" customFormat="1">
      <c r="BP470497" s="90"/>
    </row>
    <row r="470498" spans="68:68" customFormat="1">
      <c r="BP470498" s="90"/>
    </row>
    <row r="470499" spans="68:68" customFormat="1">
      <c r="BP470499" s="90"/>
    </row>
    <row r="470500" spans="68:68" customFormat="1">
      <c r="BP470500" s="90"/>
    </row>
    <row r="470501" spans="68:68" customFormat="1">
      <c r="BP470501" s="90"/>
    </row>
    <row r="470502" spans="68:68" customFormat="1">
      <c r="BP470502" s="90"/>
    </row>
    <row r="470503" spans="68:68" customFormat="1">
      <c r="BP470503" s="90"/>
    </row>
    <row r="470504" spans="68:68" customFormat="1">
      <c r="BP470504" s="90"/>
    </row>
    <row r="470505" spans="68:68" customFormat="1">
      <c r="BP470505" s="90"/>
    </row>
    <row r="470506" spans="68:68" customFormat="1">
      <c r="BP470506" s="90"/>
    </row>
    <row r="470507" spans="68:68" customFormat="1">
      <c r="BP470507" s="90"/>
    </row>
    <row r="470508" spans="68:68" customFormat="1">
      <c r="BP470508" s="90"/>
    </row>
    <row r="470509" spans="68:68" customFormat="1">
      <c r="BP470509" s="90"/>
    </row>
    <row r="470510" spans="68:68" customFormat="1">
      <c r="BP470510" s="90"/>
    </row>
    <row r="470511" spans="68:68" customFormat="1">
      <c r="BP470511" s="90"/>
    </row>
    <row r="470512" spans="68:68" customFormat="1">
      <c r="BP470512" s="90"/>
    </row>
    <row r="470513" spans="68:68" customFormat="1">
      <c r="BP470513" s="90"/>
    </row>
    <row r="470514" spans="68:68" customFormat="1">
      <c r="BP470514" s="90"/>
    </row>
    <row r="470515" spans="68:68" customFormat="1">
      <c r="BP470515" s="90"/>
    </row>
    <row r="470516" spans="68:68" customFormat="1">
      <c r="BP470516" s="90"/>
    </row>
    <row r="470517" spans="68:68" customFormat="1">
      <c r="BP470517" s="90"/>
    </row>
    <row r="470518" spans="68:68" customFormat="1">
      <c r="BP470518" s="90"/>
    </row>
    <row r="470519" spans="68:68" customFormat="1">
      <c r="BP470519" s="90"/>
    </row>
    <row r="470520" spans="68:68" customFormat="1">
      <c r="BP470520" s="90"/>
    </row>
    <row r="470521" spans="68:68" customFormat="1">
      <c r="BP470521" s="90"/>
    </row>
    <row r="470522" spans="68:68" customFormat="1">
      <c r="BP470522" s="90"/>
    </row>
    <row r="470523" spans="68:68" customFormat="1">
      <c r="BP470523" s="90"/>
    </row>
    <row r="470524" spans="68:68" customFormat="1">
      <c r="BP470524" s="90"/>
    </row>
    <row r="470525" spans="68:68" customFormat="1">
      <c r="BP470525" s="90"/>
    </row>
    <row r="470526" spans="68:68" customFormat="1">
      <c r="BP470526" s="90"/>
    </row>
    <row r="470527" spans="68:68" customFormat="1">
      <c r="BP470527" s="90"/>
    </row>
    <row r="470528" spans="68:68" customFormat="1">
      <c r="BP470528" s="90"/>
    </row>
    <row r="470529" spans="68:68" customFormat="1">
      <c r="BP470529" s="90"/>
    </row>
    <row r="470530" spans="68:68" customFormat="1">
      <c r="BP470530" s="90"/>
    </row>
    <row r="470531" spans="68:68" customFormat="1">
      <c r="BP470531" s="90"/>
    </row>
    <row r="470532" spans="68:68" customFormat="1">
      <c r="BP470532" s="90"/>
    </row>
    <row r="470533" spans="68:68" customFormat="1">
      <c r="BP470533" s="90"/>
    </row>
    <row r="470534" spans="68:68" customFormat="1">
      <c r="BP470534" s="90"/>
    </row>
    <row r="470535" spans="68:68" customFormat="1">
      <c r="BP470535" s="90"/>
    </row>
    <row r="470536" spans="68:68" customFormat="1">
      <c r="BP470536" s="90"/>
    </row>
    <row r="470537" spans="68:68" customFormat="1">
      <c r="BP470537" s="90"/>
    </row>
    <row r="470538" spans="68:68" customFormat="1">
      <c r="BP470538" s="90"/>
    </row>
    <row r="470539" spans="68:68" customFormat="1">
      <c r="BP470539" s="90"/>
    </row>
    <row r="470540" spans="68:68" customFormat="1">
      <c r="BP470540" s="90"/>
    </row>
    <row r="470541" spans="68:68" customFormat="1">
      <c r="BP470541" s="90"/>
    </row>
    <row r="470542" spans="68:68" customFormat="1">
      <c r="BP470542" s="90"/>
    </row>
    <row r="470543" spans="68:68" customFormat="1">
      <c r="BP470543" s="90"/>
    </row>
    <row r="470544" spans="68:68" customFormat="1">
      <c r="BP470544" s="90"/>
    </row>
    <row r="470545" spans="68:68" customFormat="1">
      <c r="BP470545" s="90"/>
    </row>
    <row r="470546" spans="68:68" customFormat="1">
      <c r="BP470546" s="90"/>
    </row>
    <row r="470547" spans="68:68" customFormat="1">
      <c r="BP470547" s="90"/>
    </row>
    <row r="470548" spans="68:68" customFormat="1">
      <c r="BP470548" s="90"/>
    </row>
    <row r="470549" spans="68:68" customFormat="1">
      <c r="BP470549" s="90"/>
    </row>
    <row r="470550" spans="68:68" customFormat="1">
      <c r="BP470550" s="90"/>
    </row>
    <row r="470551" spans="68:68" customFormat="1">
      <c r="BP470551" s="90"/>
    </row>
    <row r="470552" spans="68:68" customFormat="1">
      <c r="BP470552" s="90"/>
    </row>
    <row r="470553" spans="68:68" customFormat="1">
      <c r="BP470553" s="90"/>
    </row>
    <row r="470554" spans="68:68" customFormat="1">
      <c r="BP470554" s="90"/>
    </row>
    <row r="470555" spans="68:68" customFormat="1">
      <c r="BP470555" s="90"/>
    </row>
    <row r="470556" spans="68:68" customFormat="1">
      <c r="BP470556" s="90"/>
    </row>
    <row r="470557" spans="68:68" customFormat="1">
      <c r="BP470557" s="90"/>
    </row>
    <row r="470558" spans="68:68" customFormat="1">
      <c r="BP470558" s="90"/>
    </row>
    <row r="470559" spans="68:68" customFormat="1">
      <c r="BP470559" s="90"/>
    </row>
    <row r="470560" spans="68:68" customFormat="1">
      <c r="BP470560" s="90"/>
    </row>
    <row r="470561" spans="68:68" customFormat="1">
      <c r="BP470561" s="90"/>
    </row>
    <row r="470562" spans="68:68" customFormat="1">
      <c r="BP470562" s="90"/>
    </row>
    <row r="470563" spans="68:68" customFormat="1">
      <c r="BP470563" s="90"/>
    </row>
    <row r="470564" spans="68:68" customFormat="1">
      <c r="BP470564" s="90"/>
    </row>
    <row r="470565" spans="68:68" customFormat="1">
      <c r="BP470565" s="90"/>
    </row>
    <row r="470566" spans="68:68" customFormat="1">
      <c r="BP470566" s="90"/>
    </row>
    <row r="470567" spans="68:68" customFormat="1">
      <c r="BP470567" s="90"/>
    </row>
    <row r="470568" spans="68:68" customFormat="1">
      <c r="BP470568" s="90"/>
    </row>
    <row r="470569" spans="68:68" customFormat="1">
      <c r="BP470569" s="90"/>
    </row>
    <row r="470570" spans="68:68" customFormat="1">
      <c r="BP470570" s="90"/>
    </row>
    <row r="470571" spans="68:68" customFormat="1">
      <c r="BP470571" s="90"/>
    </row>
    <row r="470572" spans="68:68" customFormat="1">
      <c r="BP470572" s="90"/>
    </row>
    <row r="470573" spans="68:68" customFormat="1">
      <c r="BP470573" s="90"/>
    </row>
    <row r="470574" spans="68:68" customFormat="1">
      <c r="BP470574" s="90"/>
    </row>
    <row r="470575" spans="68:68" customFormat="1">
      <c r="BP470575" s="90"/>
    </row>
    <row r="470576" spans="68:68" customFormat="1">
      <c r="BP470576" s="90"/>
    </row>
    <row r="470577" spans="68:68" customFormat="1">
      <c r="BP470577" s="90"/>
    </row>
    <row r="470578" spans="68:68" customFormat="1">
      <c r="BP470578" s="90"/>
    </row>
    <row r="470579" spans="68:68" customFormat="1">
      <c r="BP470579" s="90"/>
    </row>
    <row r="470580" spans="68:68" customFormat="1">
      <c r="BP470580" s="90"/>
    </row>
    <row r="470581" spans="68:68" customFormat="1">
      <c r="BP470581" s="90"/>
    </row>
    <row r="470582" spans="68:68" customFormat="1">
      <c r="BP470582" s="90"/>
    </row>
    <row r="470583" spans="68:68" customFormat="1">
      <c r="BP470583" s="90"/>
    </row>
    <row r="470584" spans="68:68" customFormat="1">
      <c r="BP470584" s="90"/>
    </row>
    <row r="470585" spans="68:68" customFormat="1">
      <c r="BP470585" s="90"/>
    </row>
    <row r="470586" spans="68:68" customFormat="1">
      <c r="BP470586" s="90"/>
    </row>
    <row r="470587" spans="68:68" customFormat="1">
      <c r="BP470587" s="90"/>
    </row>
    <row r="470588" spans="68:68" customFormat="1">
      <c r="BP470588" s="90"/>
    </row>
    <row r="470589" spans="68:68" customFormat="1">
      <c r="BP470589" s="90"/>
    </row>
    <row r="470590" spans="68:68" customFormat="1">
      <c r="BP470590" s="90"/>
    </row>
    <row r="470591" spans="68:68" customFormat="1">
      <c r="BP470591" s="90"/>
    </row>
    <row r="470592" spans="68:68" customFormat="1">
      <c r="BP470592" s="90"/>
    </row>
    <row r="470593" spans="68:68" customFormat="1">
      <c r="BP470593" s="90"/>
    </row>
    <row r="470594" spans="68:68" customFormat="1">
      <c r="BP470594" s="90"/>
    </row>
    <row r="470595" spans="68:68" customFormat="1">
      <c r="BP470595" s="90"/>
    </row>
    <row r="470596" spans="68:68" customFormat="1">
      <c r="BP470596" s="90"/>
    </row>
    <row r="470597" spans="68:68" customFormat="1">
      <c r="BP470597" s="90"/>
    </row>
    <row r="470598" spans="68:68" customFormat="1">
      <c r="BP470598" s="90"/>
    </row>
    <row r="470599" spans="68:68" customFormat="1">
      <c r="BP470599" s="90"/>
    </row>
    <row r="470600" spans="68:68" customFormat="1">
      <c r="BP470600" s="90"/>
    </row>
    <row r="470601" spans="68:68" customFormat="1">
      <c r="BP470601" s="90"/>
    </row>
    <row r="470602" spans="68:68" customFormat="1">
      <c r="BP470602" s="90"/>
    </row>
    <row r="470603" spans="68:68" customFormat="1">
      <c r="BP470603" s="90"/>
    </row>
    <row r="470604" spans="68:68" customFormat="1">
      <c r="BP470604" s="90"/>
    </row>
    <row r="470605" spans="68:68" customFormat="1">
      <c r="BP470605" s="90"/>
    </row>
    <row r="470606" spans="68:68" customFormat="1">
      <c r="BP470606" s="90"/>
    </row>
    <row r="470607" spans="68:68" customFormat="1">
      <c r="BP470607" s="90"/>
    </row>
    <row r="470608" spans="68:68" customFormat="1">
      <c r="BP470608" s="90"/>
    </row>
    <row r="470609" spans="68:68" customFormat="1">
      <c r="BP470609" s="90"/>
    </row>
    <row r="470610" spans="68:68" customFormat="1">
      <c r="BP470610" s="90"/>
    </row>
    <row r="470611" spans="68:68" customFormat="1">
      <c r="BP470611" s="90"/>
    </row>
    <row r="470612" spans="68:68" customFormat="1">
      <c r="BP470612" s="90"/>
    </row>
    <row r="470613" spans="68:68" customFormat="1">
      <c r="BP470613" s="90"/>
    </row>
    <row r="470614" spans="68:68" customFormat="1">
      <c r="BP470614" s="90"/>
    </row>
    <row r="470615" spans="68:68" customFormat="1">
      <c r="BP470615" s="90"/>
    </row>
    <row r="470616" spans="68:68" customFormat="1">
      <c r="BP470616" s="90"/>
    </row>
    <row r="470617" spans="68:68" customFormat="1">
      <c r="BP470617" s="90"/>
    </row>
    <row r="470618" spans="68:68" customFormat="1">
      <c r="BP470618" s="90"/>
    </row>
    <row r="470619" spans="68:68" customFormat="1">
      <c r="BP470619" s="90"/>
    </row>
    <row r="470620" spans="68:68" customFormat="1">
      <c r="BP470620" s="90"/>
    </row>
    <row r="470621" spans="68:68" customFormat="1">
      <c r="BP470621" s="90"/>
    </row>
    <row r="470622" spans="68:68" customFormat="1">
      <c r="BP470622" s="90"/>
    </row>
    <row r="470623" spans="68:68" customFormat="1">
      <c r="BP470623" s="90"/>
    </row>
    <row r="470624" spans="68:68" customFormat="1">
      <c r="BP470624" s="90"/>
    </row>
    <row r="470625" spans="68:68" customFormat="1">
      <c r="BP470625" s="90"/>
    </row>
    <row r="470626" spans="68:68" customFormat="1">
      <c r="BP470626" s="90"/>
    </row>
    <row r="470627" spans="68:68" customFormat="1">
      <c r="BP470627" s="90"/>
    </row>
    <row r="470628" spans="68:68" customFormat="1">
      <c r="BP470628" s="90"/>
    </row>
    <row r="470629" spans="68:68" customFormat="1">
      <c r="BP470629" s="90"/>
    </row>
    <row r="470630" spans="68:68" customFormat="1">
      <c r="BP470630" s="90"/>
    </row>
    <row r="470631" spans="68:68" customFormat="1">
      <c r="BP470631" s="90"/>
    </row>
    <row r="470632" spans="68:68" customFormat="1">
      <c r="BP470632" s="90"/>
    </row>
    <row r="470633" spans="68:68" customFormat="1">
      <c r="BP470633" s="90"/>
    </row>
    <row r="470634" spans="68:68" customFormat="1">
      <c r="BP470634" s="90"/>
    </row>
    <row r="470635" spans="68:68" customFormat="1">
      <c r="BP470635" s="90"/>
    </row>
    <row r="470636" spans="68:68" customFormat="1">
      <c r="BP470636" s="90"/>
    </row>
    <row r="470637" spans="68:68" customFormat="1">
      <c r="BP470637" s="90"/>
    </row>
    <row r="470638" spans="68:68" customFormat="1">
      <c r="BP470638" s="90"/>
    </row>
    <row r="470639" spans="68:68" customFormat="1">
      <c r="BP470639" s="90"/>
    </row>
    <row r="470640" spans="68:68" customFormat="1">
      <c r="BP470640" s="90"/>
    </row>
    <row r="470641" spans="68:68" customFormat="1">
      <c r="BP470641" s="90"/>
    </row>
    <row r="470642" spans="68:68" customFormat="1">
      <c r="BP470642" s="90"/>
    </row>
    <row r="470643" spans="68:68" customFormat="1">
      <c r="BP470643" s="90"/>
    </row>
    <row r="470644" spans="68:68" customFormat="1">
      <c r="BP470644" s="90"/>
    </row>
    <row r="470645" spans="68:68" customFormat="1">
      <c r="BP470645" s="90"/>
    </row>
    <row r="470646" spans="68:68" customFormat="1">
      <c r="BP470646" s="90"/>
    </row>
    <row r="470647" spans="68:68" customFormat="1">
      <c r="BP470647" s="90"/>
    </row>
    <row r="470648" spans="68:68" customFormat="1">
      <c r="BP470648" s="90"/>
    </row>
    <row r="470649" spans="68:68" customFormat="1">
      <c r="BP470649" s="90"/>
    </row>
    <row r="470650" spans="68:68" customFormat="1">
      <c r="BP470650" s="90"/>
    </row>
    <row r="470651" spans="68:68" customFormat="1">
      <c r="BP470651" s="90"/>
    </row>
    <row r="470652" spans="68:68" customFormat="1">
      <c r="BP470652" s="90"/>
    </row>
    <row r="470653" spans="68:68" customFormat="1">
      <c r="BP470653" s="90"/>
    </row>
    <row r="470654" spans="68:68" customFormat="1">
      <c r="BP470654" s="90"/>
    </row>
    <row r="470655" spans="68:68" customFormat="1">
      <c r="BP470655" s="90"/>
    </row>
    <row r="470656" spans="68:68" customFormat="1">
      <c r="BP470656" s="90"/>
    </row>
    <row r="470657" spans="68:68" customFormat="1">
      <c r="BP470657" s="90"/>
    </row>
    <row r="470658" spans="68:68" customFormat="1">
      <c r="BP470658" s="90"/>
    </row>
    <row r="470659" spans="68:68" customFormat="1">
      <c r="BP470659" s="90"/>
    </row>
    <row r="470660" spans="68:68" customFormat="1">
      <c r="BP470660" s="90"/>
    </row>
    <row r="470661" spans="68:68" customFormat="1">
      <c r="BP470661" s="90"/>
    </row>
    <row r="470662" spans="68:68" customFormat="1">
      <c r="BP470662" s="90"/>
    </row>
    <row r="470663" spans="68:68" customFormat="1">
      <c r="BP470663" s="90"/>
    </row>
    <row r="470664" spans="68:68" customFormat="1">
      <c r="BP470664" s="90"/>
    </row>
    <row r="470665" spans="68:68" customFormat="1">
      <c r="BP470665" s="90"/>
    </row>
    <row r="470666" spans="68:68" customFormat="1">
      <c r="BP470666" s="90"/>
    </row>
    <row r="470667" spans="68:68" customFormat="1">
      <c r="BP470667" s="90"/>
    </row>
    <row r="470668" spans="68:68" customFormat="1">
      <c r="BP470668" s="90"/>
    </row>
    <row r="470669" spans="68:68" customFormat="1">
      <c r="BP470669" s="90"/>
    </row>
    <row r="470670" spans="68:68" customFormat="1">
      <c r="BP470670" s="90"/>
    </row>
    <row r="470671" spans="68:68" customFormat="1">
      <c r="BP470671" s="90"/>
    </row>
    <row r="470672" spans="68:68" customFormat="1">
      <c r="BP470672" s="90"/>
    </row>
    <row r="470673" spans="68:68" customFormat="1">
      <c r="BP470673" s="90"/>
    </row>
    <row r="470674" spans="68:68" customFormat="1">
      <c r="BP470674" s="90"/>
    </row>
    <row r="470675" spans="68:68" customFormat="1">
      <c r="BP470675" s="90"/>
    </row>
    <row r="470676" spans="68:68" customFormat="1">
      <c r="BP470676" s="90"/>
    </row>
    <row r="470677" spans="68:68" customFormat="1">
      <c r="BP470677" s="90"/>
    </row>
    <row r="470678" spans="68:68" customFormat="1">
      <c r="BP470678" s="90"/>
    </row>
    <row r="470679" spans="68:68" customFormat="1">
      <c r="BP470679" s="90"/>
    </row>
    <row r="470680" spans="68:68" customFormat="1">
      <c r="BP470680" s="90"/>
    </row>
    <row r="470681" spans="68:68" customFormat="1">
      <c r="BP470681" s="90"/>
    </row>
    <row r="470682" spans="68:68" customFormat="1">
      <c r="BP470682" s="90"/>
    </row>
    <row r="470683" spans="68:68" customFormat="1">
      <c r="BP470683" s="90"/>
    </row>
    <row r="470684" spans="68:68" customFormat="1">
      <c r="BP470684" s="90"/>
    </row>
    <row r="470685" spans="68:68" customFormat="1">
      <c r="BP470685" s="90"/>
    </row>
    <row r="470686" spans="68:68" customFormat="1">
      <c r="BP470686" s="90"/>
    </row>
    <row r="470687" spans="68:68" customFormat="1">
      <c r="BP470687" s="90"/>
    </row>
    <row r="470688" spans="68:68" customFormat="1">
      <c r="BP470688" s="90"/>
    </row>
    <row r="470689" spans="68:68" customFormat="1">
      <c r="BP470689" s="90"/>
    </row>
    <row r="470690" spans="68:68" customFormat="1">
      <c r="BP470690" s="90"/>
    </row>
    <row r="470691" spans="68:68" customFormat="1">
      <c r="BP470691" s="90"/>
    </row>
    <row r="470692" spans="68:68" customFormat="1">
      <c r="BP470692" s="90"/>
    </row>
    <row r="470693" spans="68:68" customFormat="1">
      <c r="BP470693" s="90"/>
    </row>
    <row r="470694" spans="68:68" customFormat="1">
      <c r="BP470694" s="90"/>
    </row>
    <row r="470695" spans="68:68" customFormat="1">
      <c r="BP470695" s="90"/>
    </row>
    <row r="470696" spans="68:68" customFormat="1">
      <c r="BP470696" s="90"/>
    </row>
    <row r="470697" spans="68:68" customFormat="1">
      <c r="BP470697" s="90"/>
    </row>
    <row r="470698" spans="68:68" customFormat="1">
      <c r="BP470698" s="90"/>
    </row>
    <row r="470699" spans="68:68" customFormat="1">
      <c r="BP470699" s="90"/>
    </row>
    <row r="470700" spans="68:68" customFormat="1">
      <c r="BP470700" s="90"/>
    </row>
    <row r="470701" spans="68:68" customFormat="1">
      <c r="BP470701" s="90"/>
    </row>
    <row r="470702" spans="68:68" customFormat="1">
      <c r="BP470702" s="90"/>
    </row>
    <row r="470703" spans="68:68" customFormat="1">
      <c r="BP470703" s="90"/>
    </row>
    <row r="470704" spans="68:68" customFormat="1">
      <c r="BP470704" s="90"/>
    </row>
    <row r="470705" spans="68:68" customFormat="1">
      <c r="BP470705" s="90"/>
    </row>
    <row r="470706" spans="68:68" customFormat="1">
      <c r="BP470706" s="90"/>
    </row>
    <row r="470707" spans="68:68" customFormat="1">
      <c r="BP470707" s="90"/>
    </row>
    <row r="470708" spans="68:68" customFormat="1">
      <c r="BP470708" s="90"/>
    </row>
    <row r="470709" spans="68:68" customFormat="1">
      <c r="BP470709" s="90"/>
    </row>
    <row r="470710" spans="68:68" customFormat="1">
      <c r="BP470710" s="90"/>
    </row>
    <row r="470711" spans="68:68" customFormat="1">
      <c r="BP470711" s="90"/>
    </row>
    <row r="470712" spans="68:68" customFormat="1">
      <c r="BP470712" s="90"/>
    </row>
    <row r="470713" spans="68:68" customFormat="1">
      <c r="BP470713" s="90"/>
    </row>
    <row r="470714" spans="68:68" customFormat="1">
      <c r="BP470714" s="90"/>
    </row>
    <row r="470715" spans="68:68" customFormat="1">
      <c r="BP470715" s="90"/>
    </row>
    <row r="470716" spans="68:68" customFormat="1">
      <c r="BP470716" s="90"/>
    </row>
    <row r="470717" spans="68:68" customFormat="1">
      <c r="BP470717" s="90"/>
    </row>
    <row r="470718" spans="68:68" customFormat="1">
      <c r="BP470718" s="90"/>
    </row>
    <row r="470719" spans="68:68" customFormat="1">
      <c r="BP470719" s="90"/>
    </row>
    <row r="470720" spans="68:68" customFormat="1">
      <c r="BP470720" s="90"/>
    </row>
    <row r="470721" spans="68:68" customFormat="1">
      <c r="BP470721" s="90"/>
    </row>
    <row r="470722" spans="68:68" customFormat="1">
      <c r="BP470722" s="90"/>
    </row>
    <row r="470723" spans="68:68" customFormat="1">
      <c r="BP470723" s="90"/>
    </row>
    <row r="470724" spans="68:68" customFormat="1">
      <c r="BP470724" s="90"/>
    </row>
    <row r="470725" spans="68:68" customFormat="1">
      <c r="BP470725" s="90"/>
    </row>
    <row r="470726" spans="68:68" customFormat="1">
      <c r="BP470726" s="90"/>
    </row>
    <row r="470727" spans="68:68" customFormat="1">
      <c r="BP470727" s="90"/>
    </row>
    <row r="470728" spans="68:68" customFormat="1">
      <c r="BP470728" s="90"/>
    </row>
    <row r="470729" spans="68:68" customFormat="1">
      <c r="BP470729" s="90"/>
    </row>
    <row r="470730" spans="68:68" customFormat="1">
      <c r="BP470730" s="90"/>
    </row>
    <row r="470731" spans="68:68" customFormat="1">
      <c r="BP470731" s="90"/>
    </row>
    <row r="470732" spans="68:68" customFormat="1">
      <c r="BP470732" s="90"/>
    </row>
    <row r="470733" spans="68:68" customFormat="1">
      <c r="BP470733" s="90"/>
    </row>
    <row r="470734" spans="68:68" customFormat="1">
      <c r="BP470734" s="90"/>
    </row>
    <row r="470735" spans="68:68" customFormat="1">
      <c r="BP470735" s="90"/>
    </row>
    <row r="470736" spans="68:68" customFormat="1">
      <c r="BP470736" s="90"/>
    </row>
    <row r="470737" spans="68:68" customFormat="1">
      <c r="BP470737" s="90"/>
    </row>
    <row r="470738" spans="68:68" customFormat="1">
      <c r="BP470738" s="90"/>
    </row>
    <row r="470739" spans="68:68" customFormat="1">
      <c r="BP470739" s="90"/>
    </row>
    <row r="470740" spans="68:68" customFormat="1">
      <c r="BP470740" s="90"/>
    </row>
    <row r="470741" spans="68:68" customFormat="1">
      <c r="BP470741" s="90"/>
    </row>
    <row r="470742" spans="68:68" customFormat="1">
      <c r="BP470742" s="90"/>
    </row>
    <row r="470743" spans="68:68" customFormat="1">
      <c r="BP470743" s="90"/>
    </row>
    <row r="470744" spans="68:68" customFormat="1">
      <c r="BP470744" s="90"/>
    </row>
    <row r="470745" spans="68:68" customFormat="1">
      <c r="BP470745" s="90"/>
    </row>
    <row r="470746" spans="68:68" customFormat="1">
      <c r="BP470746" s="90"/>
    </row>
    <row r="470747" spans="68:68" customFormat="1">
      <c r="BP470747" s="90"/>
    </row>
    <row r="470748" spans="68:68" customFormat="1">
      <c r="BP470748" s="90"/>
    </row>
    <row r="470749" spans="68:68" customFormat="1">
      <c r="BP470749" s="90"/>
    </row>
    <row r="470750" spans="68:68" customFormat="1">
      <c r="BP470750" s="90"/>
    </row>
    <row r="470751" spans="68:68" customFormat="1">
      <c r="BP470751" s="90"/>
    </row>
    <row r="470752" spans="68:68" customFormat="1">
      <c r="BP470752" s="90"/>
    </row>
    <row r="470753" spans="68:68" customFormat="1">
      <c r="BP470753" s="90"/>
    </row>
    <row r="470754" spans="68:68" customFormat="1">
      <c r="BP470754" s="90"/>
    </row>
    <row r="470755" spans="68:68" customFormat="1">
      <c r="BP470755" s="90"/>
    </row>
    <row r="470756" spans="68:68" customFormat="1">
      <c r="BP470756" s="90"/>
    </row>
    <row r="470757" spans="68:68" customFormat="1">
      <c r="BP470757" s="90"/>
    </row>
    <row r="470758" spans="68:68" customFormat="1">
      <c r="BP470758" s="90"/>
    </row>
    <row r="470759" spans="68:68" customFormat="1">
      <c r="BP470759" s="90"/>
    </row>
    <row r="470760" spans="68:68" customFormat="1">
      <c r="BP470760" s="90"/>
    </row>
    <row r="470761" spans="68:68" customFormat="1">
      <c r="BP470761" s="90"/>
    </row>
    <row r="470762" spans="68:68" customFormat="1">
      <c r="BP470762" s="90"/>
    </row>
    <row r="470763" spans="68:68" customFormat="1">
      <c r="BP470763" s="90"/>
    </row>
    <row r="470764" spans="68:68" customFormat="1">
      <c r="BP470764" s="90"/>
    </row>
    <row r="470765" spans="68:68" customFormat="1">
      <c r="BP470765" s="90"/>
    </row>
    <row r="470766" spans="68:68" customFormat="1">
      <c r="BP470766" s="90"/>
    </row>
    <row r="470767" spans="68:68" customFormat="1">
      <c r="BP470767" s="90"/>
    </row>
    <row r="470768" spans="68:68" customFormat="1">
      <c r="BP470768" s="90"/>
    </row>
    <row r="470769" spans="68:68" customFormat="1">
      <c r="BP470769" s="90"/>
    </row>
    <row r="470770" spans="68:68" customFormat="1">
      <c r="BP470770" s="90"/>
    </row>
    <row r="470771" spans="68:68" customFormat="1">
      <c r="BP470771" s="90"/>
    </row>
    <row r="470772" spans="68:68" customFormat="1">
      <c r="BP470772" s="90"/>
    </row>
    <row r="470773" spans="68:68" customFormat="1">
      <c r="BP470773" s="90"/>
    </row>
    <row r="470774" spans="68:68" customFormat="1">
      <c r="BP470774" s="90"/>
    </row>
    <row r="470775" spans="68:68" customFormat="1">
      <c r="BP470775" s="90"/>
    </row>
    <row r="470776" spans="68:68" customFormat="1">
      <c r="BP470776" s="90"/>
    </row>
    <row r="470777" spans="68:68" customFormat="1">
      <c r="BP470777" s="90"/>
    </row>
    <row r="470778" spans="68:68" customFormat="1">
      <c r="BP470778" s="90"/>
    </row>
    <row r="470779" spans="68:68" customFormat="1">
      <c r="BP470779" s="90"/>
    </row>
    <row r="470780" spans="68:68" customFormat="1">
      <c r="BP470780" s="90"/>
    </row>
    <row r="470781" spans="68:68" customFormat="1">
      <c r="BP470781" s="90"/>
    </row>
    <row r="470782" spans="68:68" customFormat="1">
      <c r="BP470782" s="90"/>
    </row>
    <row r="470783" spans="68:68" customFormat="1">
      <c r="BP470783" s="90"/>
    </row>
    <row r="470784" spans="68:68" customFormat="1">
      <c r="BP470784" s="90"/>
    </row>
    <row r="470785" spans="68:68" customFormat="1">
      <c r="BP470785" s="90"/>
    </row>
    <row r="470786" spans="68:68" customFormat="1">
      <c r="BP470786" s="90"/>
    </row>
    <row r="470787" spans="68:68" customFormat="1">
      <c r="BP470787" s="90"/>
    </row>
    <row r="470788" spans="68:68" customFormat="1">
      <c r="BP470788" s="90"/>
    </row>
    <row r="470789" spans="68:68" customFormat="1">
      <c r="BP470789" s="90"/>
    </row>
    <row r="470790" spans="68:68" customFormat="1">
      <c r="BP470790" s="90"/>
    </row>
    <row r="470791" spans="68:68" customFormat="1">
      <c r="BP470791" s="90"/>
    </row>
    <row r="470792" spans="68:68" customFormat="1">
      <c r="BP470792" s="90"/>
    </row>
    <row r="470793" spans="68:68" customFormat="1">
      <c r="BP470793" s="90"/>
    </row>
    <row r="470794" spans="68:68" customFormat="1">
      <c r="BP470794" s="90"/>
    </row>
    <row r="470795" spans="68:68" customFormat="1">
      <c r="BP470795" s="90"/>
    </row>
    <row r="470796" spans="68:68" customFormat="1">
      <c r="BP470796" s="90"/>
    </row>
    <row r="470797" spans="68:68" customFormat="1">
      <c r="BP470797" s="90"/>
    </row>
    <row r="470798" spans="68:68" customFormat="1">
      <c r="BP470798" s="90"/>
    </row>
    <row r="470799" spans="68:68" customFormat="1">
      <c r="BP470799" s="90"/>
    </row>
    <row r="470800" spans="68:68" customFormat="1">
      <c r="BP470800" s="90"/>
    </row>
    <row r="470801" spans="68:68" customFormat="1">
      <c r="BP470801" s="90"/>
    </row>
    <row r="470802" spans="68:68" customFormat="1">
      <c r="BP470802" s="90"/>
    </row>
    <row r="470803" spans="68:68" customFormat="1">
      <c r="BP470803" s="90"/>
    </row>
    <row r="470804" spans="68:68" customFormat="1">
      <c r="BP470804" s="90"/>
    </row>
    <row r="470805" spans="68:68" customFormat="1">
      <c r="BP470805" s="90"/>
    </row>
    <row r="470806" spans="68:68" customFormat="1">
      <c r="BP470806" s="90"/>
    </row>
    <row r="470807" spans="68:68" customFormat="1">
      <c r="BP470807" s="90"/>
    </row>
    <row r="470808" spans="68:68" customFormat="1">
      <c r="BP470808" s="90"/>
    </row>
    <row r="470809" spans="68:68" customFormat="1">
      <c r="BP470809" s="90"/>
    </row>
    <row r="470810" spans="68:68" customFormat="1">
      <c r="BP470810" s="90"/>
    </row>
    <row r="470811" spans="68:68" customFormat="1">
      <c r="BP470811" s="90"/>
    </row>
    <row r="470812" spans="68:68" customFormat="1">
      <c r="BP470812" s="90"/>
    </row>
    <row r="470813" spans="68:68" customFormat="1">
      <c r="BP470813" s="90"/>
    </row>
    <row r="470814" spans="68:68" customFormat="1">
      <c r="BP470814" s="90"/>
    </row>
    <row r="470815" spans="68:68" customFormat="1">
      <c r="BP470815" s="90"/>
    </row>
    <row r="470816" spans="68:68" customFormat="1">
      <c r="BP470816" s="90"/>
    </row>
    <row r="470817" spans="68:68" customFormat="1">
      <c r="BP470817" s="90"/>
    </row>
    <row r="470818" spans="68:68" customFormat="1">
      <c r="BP470818" s="90"/>
    </row>
    <row r="470819" spans="68:68" customFormat="1">
      <c r="BP470819" s="90"/>
    </row>
    <row r="470820" spans="68:68" customFormat="1">
      <c r="BP470820" s="90"/>
    </row>
    <row r="470821" spans="68:68" customFormat="1">
      <c r="BP470821" s="90"/>
    </row>
    <row r="470822" spans="68:68" customFormat="1">
      <c r="BP470822" s="90"/>
    </row>
    <row r="470823" spans="68:68" customFormat="1">
      <c r="BP470823" s="90"/>
    </row>
    <row r="470824" spans="68:68" customFormat="1">
      <c r="BP470824" s="90"/>
    </row>
    <row r="470825" spans="68:68" customFormat="1">
      <c r="BP470825" s="90"/>
    </row>
    <row r="470826" spans="68:68" customFormat="1">
      <c r="BP470826" s="90"/>
    </row>
    <row r="470827" spans="68:68" customFormat="1">
      <c r="BP470827" s="90"/>
    </row>
    <row r="470828" spans="68:68" customFormat="1">
      <c r="BP470828" s="90"/>
    </row>
    <row r="470829" spans="68:68" customFormat="1">
      <c r="BP470829" s="90"/>
    </row>
    <row r="470830" spans="68:68" customFormat="1">
      <c r="BP470830" s="90"/>
    </row>
    <row r="470831" spans="68:68" customFormat="1">
      <c r="BP470831" s="90"/>
    </row>
    <row r="470832" spans="68:68" customFormat="1">
      <c r="BP470832" s="90"/>
    </row>
    <row r="470833" spans="68:68" customFormat="1">
      <c r="BP470833" s="90"/>
    </row>
    <row r="470834" spans="68:68" customFormat="1">
      <c r="BP470834" s="90"/>
    </row>
    <row r="470835" spans="68:68" customFormat="1">
      <c r="BP470835" s="90"/>
    </row>
    <row r="470836" spans="68:68" customFormat="1">
      <c r="BP470836" s="90"/>
    </row>
    <row r="470837" spans="68:68" customFormat="1">
      <c r="BP470837" s="90"/>
    </row>
    <row r="470838" spans="68:68" customFormat="1">
      <c r="BP470838" s="90"/>
    </row>
    <row r="470839" spans="68:68" customFormat="1">
      <c r="BP470839" s="90"/>
    </row>
    <row r="470840" spans="68:68" customFormat="1">
      <c r="BP470840" s="90"/>
    </row>
    <row r="470841" spans="68:68" customFormat="1">
      <c r="BP470841" s="90"/>
    </row>
    <row r="470842" spans="68:68" customFormat="1">
      <c r="BP470842" s="90"/>
    </row>
    <row r="470843" spans="68:68" customFormat="1">
      <c r="BP470843" s="90"/>
    </row>
    <row r="470844" spans="68:68" customFormat="1">
      <c r="BP470844" s="90"/>
    </row>
    <row r="470845" spans="68:68" customFormat="1">
      <c r="BP470845" s="90"/>
    </row>
    <row r="470846" spans="68:68" customFormat="1">
      <c r="BP470846" s="90"/>
    </row>
    <row r="470847" spans="68:68" customFormat="1">
      <c r="BP470847" s="90"/>
    </row>
    <row r="470848" spans="68:68" customFormat="1">
      <c r="BP470848" s="90"/>
    </row>
    <row r="470849" spans="68:68" customFormat="1">
      <c r="BP470849" s="90"/>
    </row>
    <row r="470850" spans="68:68" customFormat="1">
      <c r="BP470850" s="90"/>
    </row>
    <row r="470851" spans="68:68" customFormat="1">
      <c r="BP470851" s="90"/>
    </row>
    <row r="470852" spans="68:68" customFormat="1">
      <c r="BP470852" s="90"/>
    </row>
    <row r="470853" spans="68:68" customFormat="1">
      <c r="BP470853" s="90"/>
    </row>
    <row r="470854" spans="68:68" customFormat="1">
      <c r="BP470854" s="90"/>
    </row>
    <row r="470855" spans="68:68" customFormat="1">
      <c r="BP470855" s="90"/>
    </row>
    <row r="470856" spans="68:68" customFormat="1">
      <c r="BP470856" s="90"/>
    </row>
    <row r="470857" spans="68:68" customFormat="1">
      <c r="BP470857" s="90"/>
    </row>
    <row r="470858" spans="68:68" customFormat="1">
      <c r="BP470858" s="90"/>
    </row>
    <row r="470859" spans="68:68" customFormat="1">
      <c r="BP470859" s="90"/>
    </row>
    <row r="470860" spans="68:68" customFormat="1">
      <c r="BP470860" s="90"/>
    </row>
    <row r="470861" spans="68:68" customFormat="1">
      <c r="BP470861" s="90"/>
    </row>
    <row r="470862" spans="68:68" customFormat="1">
      <c r="BP470862" s="90"/>
    </row>
    <row r="470863" spans="68:68" customFormat="1">
      <c r="BP470863" s="90"/>
    </row>
    <row r="470864" spans="68:68" customFormat="1">
      <c r="BP470864" s="90"/>
    </row>
    <row r="470865" spans="68:68" customFormat="1">
      <c r="BP470865" s="90"/>
    </row>
    <row r="470866" spans="68:68" customFormat="1">
      <c r="BP470866" s="90"/>
    </row>
    <row r="470867" spans="68:68" customFormat="1">
      <c r="BP470867" s="90"/>
    </row>
    <row r="470868" spans="68:68" customFormat="1">
      <c r="BP470868" s="90"/>
    </row>
    <row r="470869" spans="68:68" customFormat="1">
      <c r="BP470869" s="90"/>
    </row>
    <row r="470870" spans="68:68" customFormat="1">
      <c r="BP470870" s="90"/>
    </row>
    <row r="470871" spans="68:68" customFormat="1">
      <c r="BP470871" s="90"/>
    </row>
    <row r="470872" spans="68:68" customFormat="1">
      <c r="BP470872" s="90"/>
    </row>
    <row r="470873" spans="68:68" customFormat="1">
      <c r="BP470873" s="90"/>
    </row>
    <row r="470874" spans="68:68" customFormat="1">
      <c r="BP470874" s="90"/>
    </row>
    <row r="470875" spans="68:68" customFormat="1">
      <c r="BP470875" s="90"/>
    </row>
    <row r="470876" spans="68:68" customFormat="1">
      <c r="BP470876" s="90"/>
    </row>
    <row r="470877" spans="68:68" customFormat="1">
      <c r="BP470877" s="90"/>
    </row>
    <row r="470878" spans="68:68" customFormat="1">
      <c r="BP470878" s="90"/>
    </row>
    <row r="470879" spans="68:68" customFormat="1">
      <c r="BP470879" s="90"/>
    </row>
    <row r="470880" spans="68:68" customFormat="1">
      <c r="BP470880" s="90"/>
    </row>
    <row r="470881" spans="68:68" customFormat="1">
      <c r="BP470881" s="90"/>
    </row>
    <row r="470882" spans="68:68" customFormat="1">
      <c r="BP470882" s="90"/>
    </row>
    <row r="470883" spans="68:68" customFormat="1">
      <c r="BP470883" s="90"/>
    </row>
    <row r="470884" spans="68:68" customFormat="1">
      <c r="BP470884" s="90"/>
    </row>
    <row r="470885" spans="68:68" customFormat="1">
      <c r="BP470885" s="90"/>
    </row>
    <row r="470886" spans="68:68" customFormat="1">
      <c r="BP470886" s="90"/>
    </row>
    <row r="470887" spans="68:68" customFormat="1">
      <c r="BP470887" s="90"/>
    </row>
    <row r="470888" spans="68:68" customFormat="1">
      <c r="BP470888" s="90"/>
    </row>
    <row r="470889" spans="68:68" customFormat="1">
      <c r="BP470889" s="90"/>
    </row>
    <row r="470890" spans="68:68" customFormat="1">
      <c r="BP470890" s="90"/>
    </row>
    <row r="470891" spans="68:68" customFormat="1">
      <c r="BP470891" s="90"/>
    </row>
    <row r="470892" spans="68:68" customFormat="1">
      <c r="BP470892" s="90"/>
    </row>
    <row r="470893" spans="68:68" customFormat="1">
      <c r="BP470893" s="90"/>
    </row>
    <row r="470894" spans="68:68" customFormat="1">
      <c r="BP470894" s="90"/>
    </row>
    <row r="470895" spans="68:68" customFormat="1">
      <c r="BP470895" s="90"/>
    </row>
    <row r="470896" spans="68:68" customFormat="1">
      <c r="BP470896" s="90"/>
    </row>
    <row r="470897" spans="68:68" customFormat="1">
      <c r="BP470897" s="90"/>
    </row>
    <row r="470898" spans="68:68" customFormat="1">
      <c r="BP470898" s="90"/>
    </row>
    <row r="470899" spans="68:68" customFormat="1">
      <c r="BP470899" s="90"/>
    </row>
    <row r="470900" spans="68:68" customFormat="1">
      <c r="BP470900" s="90"/>
    </row>
    <row r="470901" spans="68:68" customFormat="1">
      <c r="BP470901" s="90"/>
    </row>
    <row r="470902" spans="68:68" customFormat="1">
      <c r="BP470902" s="90"/>
    </row>
    <row r="470903" spans="68:68" customFormat="1">
      <c r="BP470903" s="90"/>
    </row>
    <row r="470904" spans="68:68" customFormat="1">
      <c r="BP470904" s="90"/>
    </row>
    <row r="470905" spans="68:68" customFormat="1">
      <c r="BP470905" s="90"/>
    </row>
    <row r="470906" spans="68:68" customFormat="1">
      <c r="BP470906" s="90"/>
    </row>
    <row r="470907" spans="68:68" customFormat="1">
      <c r="BP470907" s="90"/>
    </row>
    <row r="470908" spans="68:68" customFormat="1">
      <c r="BP470908" s="90"/>
    </row>
    <row r="470909" spans="68:68" customFormat="1">
      <c r="BP470909" s="90"/>
    </row>
    <row r="470910" spans="68:68" customFormat="1">
      <c r="BP470910" s="90"/>
    </row>
    <row r="470911" spans="68:68" customFormat="1">
      <c r="BP470911" s="90"/>
    </row>
    <row r="470912" spans="68:68" customFormat="1">
      <c r="BP470912" s="90"/>
    </row>
    <row r="470913" spans="68:68" customFormat="1">
      <c r="BP470913" s="90"/>
    </row>
    <row r="470914" spans="68:68" customFormat="1">
      <c r="BP470914" s="90"/>
    </row>
    <row r="470915" spans="68:68" customFormat="1">
      <c r="BP470915" s="90"/>
    </row>
    <row r="470916" spans="68:68" customFormat="1">
      <c r="BP470916" s="90"/>
    </row>
    <row r="470917" spans="68:68" customFormat="1">
      <c r="BP470917" s="90"/>
    </row>
    <row r="470918" spans="68:68" customFormat="1">
      <c r="BP470918" s="90"/>
    </row>
    <row r="470919" spans="68:68" customFormat="1">
      <c r="BP470919" s="90"/>
    </row>
    <row r="470920" spans="68:68" customFormat="1">
      <c r="BP470920" s="90"/>
    </row>
    <row r="470921" spans="68:68" customFormat="1">
      <c r="BP470921" s="90"/>
    </row>
    <row r="470922" spans="68:68" customFormat="1">
      <c r="BP470922" s="90"/>
    </row>
    <row r="470923" spans="68:68" customFormat="1">
      <c r="BP470923" s="90"/>
    </row>
    <row r="470924" spans="68:68" customFormat="1">
      <c r="BP470924" s="90"/>
    </row>
    <row r="470925" spans="68:68" customFormat="1">
      <c r="BP470925" s="90"/>
    </row>
    <row r="470926" spans="68:68" customFormat="1">
      <c r="BP470926" s="90"/>
    </row>
    <row r="470927" spans="68:68" customFormat="1">
      <c r="BP470927" s="90"/>
    </row>
    <row r="470928" spans="68:68" customFormat="1">
      <c r="BP470928" s="90"/>
    </row>
    <row r="470929" spans="68:68" customFormat="1">
      <c r="BP470929" s="90"/>
    </row>
    <row r="470930" spans="68:68" customFormat="1">
      <c r="BP470930" s="90"/>
    </row>
    <row r="470931" spans="68:68" customFormat="1">
      <c r="BP470931" s="90"/>
    </row>
    <row r="470932" spans="68:68" customFormat="1">
      <c r="BP470932" s="90"/>
    </row>
    <row r="470933" spans="68:68" customFormat="1">
      <c r="BP470933" s="90"/>
    </row>
    <row r="470934" spans="68:68" customFormat="1">
      <c r="BP470934" s="90"/>
    </row>
    <row r="470935" spans="68:68" customFormat="1">
      <c r="BP470935" s="90"/>
    </row>
    <row r="470936" spans="68:68" customFormat="1">
      <c r="BP470936" s="90"/>
    </row>
    <row r="470937" spans="68:68" customFormat="1">
      <c r="BP470937" s="90"/>
    </row>
    <row r="470938" spans="68:68" customFormat="1">
      <c r="BP470938" s="90"/>
    </row>
    <row r="470939" spans="68:68" customFormat="1">
      <c r="BP470939" s="90"/>
    </row>
    <row r="470940" spans="68:68" customFormat="1">
      <c r="BP470940" s="90"/>
    </row>
    <row r="470941" spans="68:68" customFormat="1">
      <c r="BP470941" s="90"/>
    </row>
    <row r="470942" spans="68:68" customFormat="1">
      <c r="BP470942" s="90"/>
    </row>
    <row r="470943" spans="68:68" customFormat="1">
      <c r="BP470943" s="90"/>
    </row>
    <row r="470944" spans="68:68" customFormat="1">
      <c r="BP470944" s="90"/>
    </row>
    <row r="470945" spans="68:68" customFormat="1">
      <c r="BP470945" s="90"/>
    </row>
    <row r="470946" spans="68:68" customFormat="1">
      <c r="BP470946" s="90"/>
    </row>
    <row r="470947" spans="68:68" customFormat="1">
      <c r="BP470947" s="90"/>
    </row>
    <row r="470948" spans="68:68" customFormat="1">
      <c r="BP470948" s="90"/>
    </row>
    <row r="470949" spans="68:68" customFormat="1">
      <c r="BP470949" s="90"/>
    </row>
    <row r="470950" spans="68:68" customFormat="1">
      <c r="BP470950" s="90"/>
    </row>
    <row r="470951" spans="68:68" customFormat="1">
      <c r="BP470951" s="90"/>
    </row>
    <row r="470952" spans="68:68" customFormat="1">
      <c r="BP470952" s="90"/>
    </row>
    <row r="470953" spans="68:68" customFormat="1">
      <c r="BP470953" s="90"/>
    </row>
    <row r="470954" spans="68:68" customFormat="1">
      <c r="BP470954" s="90"/>
    </row>
    <row r="470955" spans="68:68" customFormat="1">
      <c r="BP470955" s="90"/>
    </row>
    <row r="470956" spans="68:68" customFormat="1">
      <c r="BP470956" s="90"/>
    </row>
    <row r="470957" spans="68:68" customFormat="1">
      <c r="BP470957" s="90"/>
    </row>
    <row r="470958" spans="68:68" customFormat="1">
      <c r="BP470958" s="90"/>
    </row>
    <row r="470959" spans="68:68" customFormat="1">
      <c r="BP470959" s="90"/>
    </row>
    <row r="470960" spans="68:68" customFormat="1">
      <c r="BP470960" s="90"/>
    </row>
    <row r="470961" spans="68:68" customFormat="1">
      <c r="BP470961" s="90"/>
    </row>
    <row r="470962" spans="68:68" customFormat="1">
      <c r="BP470962" s="90"/>
    </row>
    <row r="470963" spans="68:68" customFormat="1">
      <c r="BP470963" s="90"/>
    </row>
    <row r="470964" spans="68:68" customFormat="1">
      <c r="BP470964" s="90"/>
    </row>
    <row r="470965" spans="68:68" customFormat="1">
      <c r="BP470965" s="90"/>
    </row>
    <row r="470966" spans="68:68" customFormat="1">
      <c r="BP470966" s="90"/>
    </row>
    <row r="470967" spans="68:68" customFormat="1">
      <c r="BP470967" s="90"/>
    </row>
    <row r="470968" spans="68:68" customFormat="1">
      <c r="BP470968" s="90"/>
    </row>
    <row r="470969" spans="68:68" customFormat="1">
      <c r="BP470969" s="90"/>
    </row>
    <row r="470970" spans="68:68" customFormat="1">
      <c r="BP470970" s="90"/>
    </row>
    <row r="470971" spans="68:68" customFormat="1">
      <c r="BP470971" s="90"/>
    </row>
    <row r="470972" spans="68:68" customFormat="1">
      <c r="BP470972" s="90"/>
    </row>
    <row r="470973" spans="68:68" customFormat="1">
      <c r="BP470973" s="90"/>
    </row>
    <row r="470974" spans="68:68" customFormat="1">
      <c r="BP470974" s="90"/>
    </row>
    <row r="470975" spans="68:68" customFormat="1">
      <c r="BP470975" s="90"/>
    </row>
    <row r="470976" spans="68:68" customFormat="1">
      <c r="BP470976" s="90"/>
    </row>
    <row r="470977" spans="68:68" customFormat="1">
      <c r="BP470977" s="90"/>
    </row>
    <row r="470978" spans="68:68" customFormat="1">
      <c r="BP470978" s="90"/>
    </row>
    <row r="470979" spans="68:68" customFormat="1">
      <c r="BP470979" s="90"/>
    </row>
    <row r="470980" spans="68:68" customFormat="1">
      <c r="BP470980" s="90"/>
    </row>
    <row r="470981" spans="68:68" customFormat="1">
      <c r="BP470981" s="90"/>
    </row>
    <row r="470982" spans="68:68" customFormat="1">
      <c r="BP470982" s="90"/>
    </row>
    <row r="470983" spans="68:68" customFormat="1">
      <c r="BP470983" s="90"/>
    </row>
    <row r="470984" spans="68:68" customFormat="1">
      <c r="BP470984" s="90"/>
    </row>
    <row r="470985" spans="68:68" customFormat="1">
      <c r="BP470985" s="90"/>
    </row>
    <row r="470986" spans="68:68" customFormat="1">
      <c r="BP470986" s="90"/>
    </row>
    <row r="470987" spans="68:68" customFormat="1">
      <c r="BP470987" s="90"/>
    </row>
    <row r="470988" spans="68:68" customFormat="1">
      <c r="BP470988" s="90"/>
    </row>
    <row r="470989" spans="68:68" customFormat="1">
      <c r="BP470989" s="90"/>
    </row>
    <row r="470990" spans="68:68" customFormat="1">
      <c r="BP470990" s="90"/>
    </row>
    <row r="470991" spans="68:68" customFormat="1">
      <c r="BP470991" s="90"/>
    </row>
    <row r="470992" spans="68:68" customFormat="1">
      <c r="BP470992" s="90"/>
    </row>
    <row r="470993" spans="68:68" customFormat="1">
      <c r="BP470993" s="90"/>
    </row>
    <row r="470994" spans="68:68" customFormat="1">
      <c r="BP470994" s="90"/>
    </row>
    <row r="470995" spans="68:68" customFormat="1">
      <c r="BP470995" s="90"/>
    </row>
    <row r="470996" spans="68:68" customFormat="1">
      <c r="BP470996" s="90"/>
    </row>
    <row r="470997" spans="68:68" customFormat="1">
      <c r="BP470997" s="90"/>
    </row>
    <row r="470998" spans="68:68" customFormat="1">
      <c r="BP470998" s="90"/>
    </row>
    <row r="470999" spans="68:68" customFormat="1">
      <c r="BP470999" s="90"/>
    </row>
    <row r="471000" spans="68:68" customFormat="1">
      <c r="BP471000" s="90"/>
    </row>
    <row r="471001" spans="68:68" customFormat="1">
      <c r="BP471001" s="90"/>
    </row>
    <row r="471002" spans="68:68" customFormat="1">
      <c r="BP471002" s="90"/>
    </row>
    <row r="471003" spans="68:68" customFormat="1">
      <c r="BP471003" s="90"/>
    </row>
    <row r="471004" spans="68:68" customFormat="1">
      <c r="BP471004" s="90"/>
    </row>
    <row r="471005" spans="68:68" customFormat="1">
      <c r="BP471005" s="90"/>
    </row>
    <row r="471006" spans="68:68" customFormat="1">
      <c r="BP471006" s="90"/>
    </row>
    <row r="471007" spans="68:68" customFormat="1">
      <c r="BP471007" s="90"/>
    </row>
    <row r="471008" spans="68:68" customFormat="1">
      <c r="BP471008" s="90"/>
    </row>
    <row r="471009" spans="68:68" customFormat="1">
      <c r="BP471009" s="90"/>
    </row>
    <row r="471010" spans="68:68" customFormat="1">
      <c r="BP471010" s="90"/>
    </row>
    <row r="471011" spans="68:68" customFormat="1">
      <c r="BP471011" s="90"/>
    </row>
    <row r="471012" spans="68:68" customFormat="1">
      <c r="BP471012" s="90"/>
    </row>
    <row r="471013" spans="68:68" customFormat="1">
      <c r="BP471013" s="90"/>
    </row>
    <row r="471014" spans="68:68" customFormat="1">
      <c r="BP471014" s="90"/>
    </row>
    <row r="471015" spans="68:68" customFormat="1">
      <c r="BP471015" s="90"/>
    </row>
    <row r="471016" spans="68:68" customFormat="1">
      <c r="BP471016" s="90"/>
    </row>
    <row r="471017" spans="68:68" customFormat="1">
      <c r="BP471017" s="90"/>
    </row>
    <row r="471018" spans="68:68" customFormat="1">
      <c r="BP471018" s="90"/>
    </row>
    <row r="471019" spans="68:68" customFormat="1">
      <c r="BP471019" s="90"/>
    </row>
    <row r="471020" spans="68:68" customFormat="1">
      <c r="BP471020" s="90"/>
    </row>
    <row r="471021" spans="68:68" customFormat="1">
      <c r="BP471021" s="90"/>
    </row>
    <row r="471022" spans="68:68" customFormat="1">
      <c r="BP471022" s="90"/>
    </row>
    <row r="471023" spans="68:68" customFormat="1">
      <c r="BP471023" s="90"/>
    </row>
    <row r="471024" spans="68:68" customFormat="1">
      <c r="BP471024" s="90"/>
    </row>
    <row r="471025" spans="68:68" customFormat="1">
      <c r="BP471025" s="90"/>
    </row>
    <row r="471026" spans="68:68" customFormat="1">
      <c r="BP471026" s="90"/>
    </row>
    <row r="471027" spans="68:68" customFormat="1">
      <c r="BP471027" s="90"/>
    </row>
    <row r="471028" spans="68:68" customFormat="1">
      <c r="BP471028" s="90"/>
    </row>
    <row r="471029" spans="68:68" customFormat="1">
      <c r="BP471029" s="90"/>
    </row>
    <row r="471030" spans="68:68" customFormat="1">
      <c r="BP471030" s="90"/>
    </row>
    <row r="471031" spans="68:68" customFormat="1">
      <c r="BP471031" s="90"/>
    </row>
    <row r="471032" spans="68:68" customFormat="1">
      <c r="BP471032" s="90"/>
    </row>
    <row r="471033" spans="68:68" customFormat="1">
      <c r="BP471033" s="90"/>
    </row>
    <row r="471034" spans="68:68" customFormat="1">
      <c r="BP471034" s="90"/>
    </row>
    <row r="471035" spans="68:68" customFormat="1">
      <c r="BP471035" s="90"/>
    </row>
    <row r="471036" spans="68:68" customFormat="1">
      <c r="BP471036" s="90"/>
    </row>
    <row r="471037" spans="68:68" customFormat="1">
      <c r="BP471037" s="90"/>
    </row>
    <row r="471038" spans="68:68" customFormat="1">
      <c r="BP471038" s="90"/>
    </row>
    <row r="471039" spans="68:68" customFormat="1">
      <c r="BP471039" s="90"/>
    </row>
    <row r="471040" spans="68:68" customFormat="1">
      <c r="BP471040" s="90"/>
    </row>
    <row r="471041" spans="68:68" customFormat="1">
      <c r="BP471041" s="90"/>
    </row>
    <row r="471042" spans="68:68" customFormat="1">
      <c r="BP471042" s="90"/>
    </row>
    <row r="471043" spans="68:68" customFormat="1">
      <c r="BP471043" s="90"/>
    </row>
    <row r="471044" spans="68:68" customFormat="1">
      <c r="BP471044" s="90"/>
    </row>
    <row r="471045" spans="68:68" customFormat="1">
      <c r="BP471045" s="90"/>
    </row>
    <row r="471046" spans="68:68" customFormat="1">
      <c r="BP471046" s="90"/>
    </row>
    <row r="471047" spans="68:68" customFormat="1">
      <c r="BP471047" s="90"/>
    </row>
    <row r="471048" spans="68:68" customFormat="1">
      <c r="BP471048" s="90"/>
    </row>
    <row r="471049" spans="68:68" customFormat="1">
      <c r="BP471049" s="90"/>
    </row>
    <row r="471050" spans="68:68" customFormat="1">
      <c r="BP471050" s="90"/>
    </row>
    <row r="471051" spans="68:68" customFormat="1">
      <c r="BP471051" s="90"/>
    </row>
    <row r="471052" spans="68:68" customFormat="1">
      <c r="BP471052" s="90"/>
    </row>
    <row r="471053" spans="68:68" customFormat="1">
      <c r="BP471053" s="90"/>
    </row>
    <row r="471054" spans="68:68" customFormat="1">
      <c r="BP471054" s="90"/>
    </row>
    <row r="471055" spans="68:68" customFormat="1">
      <c r="BP471055" s="90"/>
    </row>
    <row r="471056" spans="68:68" customFormat="1">
      <c r="BP471056" s="90"/>
    </row>
    <row r="471057" spans="68:68" customFormat="1">
      <c r="BP471057" s="90"/>
    </row>
    <row r="471058" spans="68:68" customFormat="1">
      <c r="BP471058" s="90"/>
    </row>
    <row r="471059" spans="68:68" customFormat="1">
      <c r="BP471059" s="90"/>
    </row>
    <row r="471060" spans="68:68" customFormat="1">
      <c r="BP471060" s="90"/>
    </row>
    <row r="471061" spans="68:68" customFormat="1">
      <c r="BP471061" s="90"/>
    </row>
    <row r="471062" spans="68:68" customFormat="1">
      <c r="BP471062" s="90"/>
    </row>
    <row r="471063" spans="68:68" customFormat="1">
      <c r="BP471063" s="90"/>
    </row>
    <row r="471064" spans="68:68" customFormat="1">
      <c r="BP471064" s="90"/>
    </row>
    <row r="471065" spans="68:68" customFormat="1">
      <c r="BP471065" s="90"/>
    </row>
    <row r="471066" spans="68:68" customFormat="1">
      <c r="BP471066" s="90"/>
    </row>
    <row r="471067" spans="68:68" customFormat="1">
      <c r="BP471067" s="90"/>
    </row>
    <row r="471068" spans="68:68" customFormat="1">
      <c r="BP471068" s="90"/>
    </row>
    <row r="471069" spans="68:68" customFormat="1">
      <c r="BP471069" s="90"/>
    </row>
    <row r="471070" spans="68:68" customFormat="1">
      <c r="BP471070" s="90"/>
    </row>
    <row r="471071" spans="68:68" customFormat="1">
      <c r="BP471071" s="90"/>
    </row>
    <row r="471072" spans="68:68" customFormat="1">
      <c r="BP471072" s="90"/>
    </row>
    <row r="471073" spans="68:68" customFormat="1">
      <c r="BP471073" s="90"/>
    </row>
    <row r="471074" spans="68:68" customFormat="1">
      <c r="BP471074" s="90"/>
    </row>
    <row r="471075" spans="68:68" customFormat="1">
      <c r="BP471075" s="90"/>
    </row>
    <row r="471076" spans="68:68" customFormat="1">
      <c r="BP471076" s="90"/>
    </row>
    <row r="471077" spans="68:68" customFormat="1">
      <c r="BP471077" s="90"/>
    </row>
    <row r="471078" spans="68:68" customFormat="1">
      <c r="BP471078" s="90"/>
    </row>
    <row r="471079" spans="68:68" customFormat="1">
      <c r="BP471079" s="90"/>
    </row>
    <row r="471080" spans="68:68" customFormat="1">
      <c r="BP471080" s="90"/>
    </row>
    <row r="471081" spans="68:68" customFormat="1">
      <c r="BP471081" s="90"/>
    </row>
    <row r="471082" spans="68:68" customFormat="1">
      <c r="BP471082" s="90"/>
    </row>
    <row r="471083" spans="68:68" customFormat="1">
      <c r="BP471083" s="90"/>
    </row>
    <row r="471084" spans="68:68" customFormat="1">
      <c r="BP471084" s="90"/>
    </row>
    <row r="471085" spans="68:68" customFormat="1">
      <c r="BP471085" s="90"/>
    </row>
    <row r="471086" spans="68:68" customFormat="1">
      <c r="BP471086" s="90"/>
    </row>
    <row r="471087" spans="68:68" customFormat="1">
      <c r="BP471087" s="90"/>
    </row>
    <row r="471088" spans="68:68" customFormat="1">
      <c r="BP471088" s="90"/>
    </row>
    <row r="471089" spans="68:68" customFormat="1">
      <c r="BP471089" s="90"/>
    </row>
    <row r="471090" spans="68:68" customFormat="1">
      <c r="BP471090" s="90"/>
    </row>
    <row r="471091" spans="68:68" customFormat="1">
      <c r="BP471091" s="90"/>
    </row>
    <row r="471092" spans="68:68" customFormat="1">
      <c r="BP471092" s="90"/>
    </row>
    <row r="471093" spans="68:68" customFormat="1">
      <c r="BP471093" s="90"/>
    </row>
    <row r="471094" spans="68:68" customFormat="1">
      <c r="BP471094" s="90"/>
    </row>
    <row r="471095" spans="68:68" customFormat="1">
      <c r="BP471095" s="90"/>
    </row>
    <row r="471096" spans="68:68" customFormat="1">
      <c r="BP471096" s="90"/>
    </row>
    <row r="471097" spans="68:68" customFormat="1">
      <c r="BP471097" s="90"/>
    </row>
    <row r="471098" spans="68:68" customFormat="1">
      <c r="BP471098" s="90"/>
    </row>
    <row r="471099" spans="68:68" customFormat="1">
      <c r="BP471099" s="90"/>
    </row>
    <row r="471100" spans="68:68" customFormat="1">
      <c r="BP471100" s="90"/>
    </row>
    <row r="471101" spans="68:68" customFormat="1">
      <c r="BP471101" s="90"/>
    </row>
    <row r="471102" spans="68:68" customFormat="1">
      <c r="BP471102" s="90"/>
    </row>
    <row r="471103" spans="68:68" customFormat="1">
      <c r="BP471103" s="90"/>
    </row>
    <row r="471104" spans="68:68" customFormat="1">
      <c r="BP471104" s="90"/>
    </row>
    <row r="471105" spans="68:68" customFormat="1">
      <c r="BP471105" s="90"/>
    </row>
    <row r="471106" spans="68:68" customFormat="1">
      <c r="BP471106" s="90"/>
    </row>
    <row r="471107" spans="68:68" customFormat="1">
      <c r="BP471107" s="90"/>
    </row>
    <row r="471108" spans="68:68" customFormat="1">
      <c r="BP471108" s="90"/>
    </row>
    <row r="471109" spans="68:68" customFormat="1">
      <c r="BP471109" s="90"/>
    </row>
    <row r="471110" spans="68:68" customFormat="1">
      <c r="BP471110" s="90"/>
    </row>
    <row r="471111" spans="68:68" customFormat="1">
      <c r="BP471111" s="90"/>
    </row>
    <row r="471112" spans="68:68" customFormat="1">
      <c r="BP471112" s="90"/>
    </row>
    <row r="471113" spans="68:68" customFormat="1">
      <c r="BP471113" s="90"/>
    </row>
    <row r="471114" spans="68:68" customFormat="1">
      <c r="BP471114" s="90"/>
    </row>
    <row r="471115" spans="68:68" customFormat="1">
      <c r="BP471115" s="90"/>
    </row>
    <row r="471116" spans="68:68" customFormat="1">
      <c r="BP471116" s="90"/>
    </row>
    <row r="471117" spans="68:68" customFormat="1">
      <c r="BP471117" s="90"/>
    </row>
    <row r="471118" spans="68:68" customFormat="1">
      <c r="BP471118" s="90"/>
    </row>
    <row r="471119" spans="68:68" customFormat="1">
      <c r="BP471119" s="90"/>
    </row>
    <row r="471120" spans="68:68" customFormat="1">
      <c r="BP471120" s="90"/>
    </row>
    <row r="471121" spans="68:68" customFormat="1">
      <c r="BP471121" s="90"/>
    </row>
    <row r="471122" spans="68:68" customFormat="1">
      <c r="BP471122" s="90"/>
    </row>
    <row r="471123" spans="68:68" customFormat="1">
      <c r="BP471123" s="90"/>
    </row>
    <row r="471124" spans="68:68" customFormat="1">
      <c r="BP471124" s="90"/>
    </row>
    <row r="471125" spans="68:68" customFormat="1">
      <c r="BP471125" s="90"/>
    </row>
    <row r="471126" spans="68:68" customFormat="1">
      <c r="BP471126" s="90"/>
    </row>
    <row r="471127" spans="68:68" customFormat="1">
      <c r="BP471127" s="90"/>
    </row>
    <row r="471128" spans="68:68" customFormat="1">
      <c r="BP471128" s="90"/>
    </row>
    <row r="471129" spans="68:68" customFormat="1">
      <c r="BP471129" s="90"/>
    </row>
    <row r="471130" spans="68:68" customFormat="1">
      <c r="BP471130" s="90"/>
    </row>
    <row r="471131" spans="68:68" customFormat="1">
      <c r="BP471131" s="90"/>
    </row>
    <row r="471132" spans="68:68" customFormat="1">
      <c r="BP471132" s="90"/>
    </row>
    <row r="471133" spans="68:68" customFormat="1">
      <c r="BP471133" s="90"/>
    </row>
    <row r="471134" spans="68:68" customFormat="1">
      <c r="BP471134" s="90"/>
    </row>
    <row r="471135" spans="68:68" customFormat="1">
      <c r="BP471135" s="90"/>
    </row>
    <row r="471136" spans="68:68" customFormat="1">
      <c r="BP471136" s="90"/>
    </row>
    <row r="471137" spans="68:68" customFormat="1">
      <c r="BP471137" s="90"/>
    </row>
    <row r="471138" spans="68:68" customFormat="1">
      <c r="BP471138" s="90"/>
    </row>
    <row r="471139" spans="68:68" customFormat="1">
      <c r="BP471139" s="90"/>
    </row>
    <row r="471140" spans="68:68" customFormat="1">
      <c r="BP471140" s="90"/>
    </row>
    <row r="471141" spans="68:68" customFormat="1">
      <c r="BP471141" s="90"/>
    </row>
    <row r="471142" spans="68:68" customFormat="1">
      <c r="BP471142" s="90"/>
    </row>
    <row r="471143" spans="68:68" customFormat="1">
      <c r="BP471143" s="90"/>
    </row>
    <row r="471144" spans="68:68" customFormat="1">
      <c r="BP471144" s="90"/>
    </row>
    <row r="471145" spans="68:68" customFormat="1">
      <c r="BP471145" s="90"/>
    </row>
    <row r="471146" spans="68:68" customFormat="1">
      <c r="BP471146" s="90"/>
    </row>
    <row r="471147" spans="68:68" customFormat="1">
      <c r="BP471147" s="90"/>
    </row>
    <row r="471148" spans="68:68" customFormat="1">
      <c r="BP471148" s="90"/>
    </row>
    <row r="471149" spans="68:68" customFormat="1">
      <c r="BP471149" s="90"/>
    </row>
    <row r="471150" spans="68:68" customFormat="1">
      <c r="BP471150" s="90"/>
    </row>
    <row r="471151" spans="68:68" customFormat="1">
      <c r="BP471151" s="90"/>
    </row>
    <row r="471152" spans="68:68" customFormat="1">
      <c r="BP471152" s="90"/>
    </row>
    <row r="471153" spans="68:68" customFormat="1">
      <c r="BP471153" s="90"/>
    </row>
    <row r="471154" spans="68:68" customFormat="1">
      <c r="BP471154" s="90"/>
    </row>
    <row r="471155" spans="68:68" customFormat="1">
      <c r="BP471155" s="90"/>
    </row>
    <row r="471156" spans="68:68" customFormat="1">
      <c r="BP471156" s="90"/>
    </row>
    <row r="471157" spans="68:68" customFormat="1">
      <c r="BP471157" s="90"/>
    </row>
    <row r="471158" spans="68:68" customFormat="1">
      <c r="BP471158" s="90"/>
    </row>
    <row r="471159" spans="68:68" customFormat="1">
      <c r="BP471159" s="90"/>
    </row>
    <row r="471160" spans="68:68" customFormat="1">
      <c r="BP471160" s="90"/>
    </row>
    <row r="471161" spans="68:68" customFormat="1">
      <c r="BP471161" s="90"/>
    </row>
    <row r="471162" spans="68:68" customFormat="1">
      <c r="BP471162" s="90"/>
    </row>
    <row r="471163" spans="68:68" customFormat="1">
      <c r="BP471163" s="90"/>
    </row>
    <row r="471164" spans="68:68" customFormat="1">
      <c r="BP471164" s="90"/>
    </row>
    <row r="471165" spans="68:68" customFormat="1">
      <c r="BP471165" s="90"/>
    </row>
    <row r="471166" spans="68:68" customFormat="1">
      <c r="BP471166" s="90"/>
    </row>
    <row r="471167" spans="68:68" customFormat="1">
      <c r="BP471167" s="90"/>
    </row>
    <row r="471168" spans="68:68" customFormat="1">
      <c r="BP471168" s="90"/>
    </row>
    <row r="471169" spans="68:68" customFormat="1">
      <c r="BP471169" s="90"/>
    </row>
    <row r="471170" spans="68:68" customFormat="1">
      <c r="BP471170" s="90"/>
    </row>
    <row r="471171" spans="68:68" customFormat="1">
      <c r="BP471171" s="90"/>
    </row>
    <row r="471172" spans="68:68" customFormat="1">
      <c r="BP471172" s="90"/>
    </row>
    <row r="471173" spans="68:68" customFormat="1">
      <c r="BP471173" s="90"/>
    </row>
    <row r="471174" spans="68:68" customFormat="1">
      <c r="BP471174" s="90"/>
    </row>
    <row r="471175" spans="68:68" customFormat="1">
      <c r="BP471175" s="90"/>
    </row>
    <row r="471176" spans="68:68" customFormat="1">
      <c r="BP471176" s="90"/>
    </row>
    <row r="471177" spans="68:68" customFormat="1">
      <c r="BP471177" s="90"/>
    </row>
    <row r="471178" spans="68:68" customFormat="1">
      <c r="BP471178" s="90"/>
    </row>
    <row r="471179" spans="68:68" customFormat="1">
      <c r="BP471179" s="90"/>
    </row>
    <row r="471180" spans="68:68" customFormat="1">
      <c r="BP471180" s="90"/>
    </row>
    <row r="471181" spans="68:68" customFormat="1">
      <c r="BP471181" s="90"/>
    </row>
    <row r="471182" spans="68:68" customFormat="1">
      <c r="BP471182" s="90"/>
    </row>
    <row r="471183" spans="68:68" customFormat="1">
      <c r="BP471183" s="90"/>
    </row>
    <row r="471184" spans="68:68" customFormat="1">
      <c r="BP471184" s="90"/>
    </row>
    <row r="471185" spans="68:68" customFormat="1">
      <c r="BP471185" s="90"/>
    </row>
    <row r="471186" spans="68:68" customFormat="1">
      <c r="BP471186" s="90"/>
    </row>
    <row r="471187" spans="68:68" customFormat="1">
      <c r="BP471187" s="90"/>
    </row>
    <row r="471188" spans="68:68" customFormat="1">
      <c r="BP471188" s="90"/>
    </row>
    <row r="471189" spans="68:68" customFormat="1">
      <c r="BP471189" s="90"/>
    </row>
    <row r="471190" spans="68:68" customFormat="1">
      <c r="BP471190" s="90"/>
    </row>
    <row r="471191" spans="68:68" customFormat="1">
      <c r="BP471191" s="90"/>
    </row>
    <row r="471192" spans="68:68" customFormat="1">
      <c r="BP471192" s="90"/>
    </row>
    <row r="471193" spans="68:68" customFormat="1">
      <c r="BP471193" s="90"/>
    </row>
    <row r="471194" spans="68:68" customFormat="1">
      <c r="BP471194" s="90"/>
    </row>
    <row r="471195" spans="68:68" customFormat="1">
      <c r="BP471195" s="90"/>
    </row>
    <row r="471196" spans="68:68" customFormat="1">
      <c r="BP471196" s="90"/>
    </row>
    <row r="471197" spans="68:68" customFormat="1">
      <c r="BP471197" s="90"/>
    </row>
    <row r="471198" spans="68:68" customFormat="1">
      <c r="BP471198" s="90"/>
    </row>
    <row r="471199" spans="68:68" customFormat="1">
      <c r="BP471199" s="90"/>
    </row>
    <row r="471200" spans="68:68" customFormat="1">
      <c r="BP471200" s="90"/>
    </row>
    <row r="471201" spans="68:68" customFormat="1">
      <c r="BP471201" s="90"/>
    </row>
    <row r="471202" spans="68:68" customFormat="1">
      <c r="BP471202" s="90"/>
    </row>
    <row r="471203" spans="68:68" customFormat="1">
      <c r="BP471203" s="90"/>
    </row>
    <row r="471204" spans="68:68" customFormat="1">
      <c r="BP471204" s="90"/>
    </row>
    <row r="471205" spans="68:68" customFormat="1">
      <c r="BP471205" s="90"/>
    </row>
    <row r="471206" spans="68:68" customFormat="1">
      <c r="BP471206" s="90"/>
    </row>
    <row r="471207" spans="68:68" customFormat="1">
      <c r="BP471207" s="90"/>
    </row>
    <row r="471208" spans="68:68" customFormat="1">
      <c r="BP471208" s="90"/>
    </row>
    <row r="471209" spans="68:68" customFormat="1">
      <c r="BP471209" s="90"/>
    </row>
    <row r="471210" spans="68:68" customFormat="1">
      <c r="BP471210" s="90"/>
    </row>
    <row r="471211" spans="68:68" customFormat="1">
      <c r="BP471211" s="90"/>
    </row>
    <row r="471212" spans="68:68" customFormat="1">
      <c r="BP471212" s="90"/>
    </row>
    <row r="471213" spans="68:68" customFormat="1">
      <c r="BP471213" s="90"/>
    </row>
    <row r="471214" spans="68:68" customFormat="1">
      <c r="BP471214" s="90"/>
    </row>
    <row r="471215" spans="68:68" customFormat="1">
      <c r="BP471215" s="90"/>
    </row>
    <row r="471216" spans="68:68" customFormat="1">
      <c r="BP471216" s="90"/>
    </row>
    <row r="471217" spans="68:68" customFormat="1">
      <c r="BP471217" s="90"/>
    </row>
    <row r="471218" spans="68:68" customFormat="1">
      <c r="BP471218" s="90"/>
    </row>
    <row r="471219" spans="68:68" customFormat="1">
      <c r="BP471219" s="90"/>
    </row>
    <row r="471220" spans="68:68" customFormat="1">
      <c r="BP471220" s="90"/>
    </row>
    <row r="471221" spans="68:68" customFormat="1">
      <c r="BP471221" s="90"/>
    </row>
    <row r="471222" spans="68:68" customFormat="1">
      <c r="BP471222" s="90"/>
    </row>
    <row r="471223" spans="68:68" customFormat="1">
      <c r="BP471223" s="90"/>
    </row>
    <row r="471224" spans="68:68" customFormat="1">
      <c r="BP471224" s="90"/>
    </row>
    <row r="471225" spans="68:68" customFormat="1">
      <c r="BP471225" s="90"/>
    </row>
    <row r="471226" spans="68:68" customFormat="1">
      <c r="BP471226" s="90"/>
    </row>
    <row r="471227" spans="68:68" customFormat="1">
      <c r="BP471227" s="90"/>
    </row>
    <row r="471228" spans="68:68" customFormat="1">
      <c r="BP471228" s="90"/>
    </row>
    <row r="471229" spans="68:68" customFormat="1">
      <c r="BP471229" s="90"/>
    </row>
    <row r="471230" spans="68:68" customFormat="1">
      <c r="BP471230" s="90"/>
    </row>
    <row r="471231" spans="68:68" customFormat="1">
      <c r="BP471231" s="90"/>
    </row>
    <row r="471232" spans="68:68" customFormat="1">
      <c r="BP471232" s="90"/>
    </row>
    <row r="471233" spans="68:68" customFormat="1">
      <c r="BP471233" s="90"/>
    </row>
    <row r="471234" spans="68:68" customFormat="1">
      <c r="BP471234" s="90"/>
    </row>
    <row r="471235" spans="68:68" customFormat="1">
      <c r="BP471235" s="90"/>
    </row>
    <row r="471236" spans="68:68" customFormat="1">
      <c r="BP471236" s="90"/>
    </row>
    <row r="471237" spans="68:68" customFormat="1">
      <c r="BP471237" s="90"/>
    </row>
    <row r="471238" spans="68:68" customFormat="1">
      <c r="BP471238" s="90"/>
    </row>
    <row r="471239" spans="68:68" customFormat="1">
      <c r="BP471239" s="90"/>
    </row>
    <row r="471240" spans="68:68" customFormat="1">
      <c r="BP471240" s="90"/>
    </row>
    <row r="471241" spans="68:68" customFormat="1">
      <c r="BP471241" s="90"/>
    </row>
    <row r="471242" spans="68:68" customFormat="1">
      <c r="BP471242" s="90"/>
    </row>
    <row r="471243" spans="68:68" customFormat="1">
      <c r="BP471243" s="90"/>
    </row>
    <row r="471244" spans="68:68" customFormat="1">
      <c r="BP471244" s="90"/>
    </row>
    <row r="471245" spans="68:68" customFormat="1">
      <c r="BP471245" s="90"/>
    </row>
    <row r="471246" spans="68:68" customFormat="1">
      <c r="BP471246" s="90"/>
    </row>
    <row r="471247" spans="68:68" customFormat="1">
      <c r="BP471247" s="90"/>
    </row>
    <row r="471248" spans="68:68" customFormat="1">
      <c r="BP471248" s="90"/>
    </row>
    <row r="471249" spans="68:68" customFormat="1">
      <c r="BP471249" s="90"/>
    </row>
    <row r="471250" spans="68:68" customFormat="1">
      <c r="BP471250" s="90"/>
    </row>
    <row r="471251" spans="68:68" customFormat="1">
      <c r="BP471251" s="90"/>
    </row>
    <row r="471252" spans="68:68" customFormat="1">
      <c r="BP471252" s="90"/>
    </row>
    <row r="471253" spans="68:68" customFormat="1">
      <c r="BP471253" s="90"/>
    </row>
    <row r="471254" spans="68:68" customFormat="1">
      <c r="BP471254" s="90"/>
    </row>
    <row r="471255" spans="68:68" customFormat="1">
      <c r="BP471255" s="90"/>
    </row>
    <row r="471256" spans="68:68" customFormat="1">
      <c r="BP471256" s="90"/>
    </row>
    <row r="471257" spans="68:68" customFormat="1">
      <c r="BP471257" s="90"/>
    </row>
    <row r="471258" spans="68:68" customFormat="1">
      <c r="BP471258" s="90"/>
    </row>
    <row r="471259" spans="68:68" customFormat="1">
      <c r="BP471259" s="90"/>
    </row>
    <row r="471260" spans="68:68" customFormat="1">
      <c r="BP471260" s="90"/>
    </row>
    <row r="471261" spans="68:68" customFormat="1">
      <c r="BP471261" s="90"/>
    </row>
    <row r="471262" spans="68:68" customFormat="1">
      <c r="BP471262" s="90"/>
    </row>
    <row r="471263" spans="68:68" customFormat="1">
      <c r="BP471263" s="90"/>
    </row>
    <row r="471264" spans="68:68" customFormat="1">
      <c r="BP471264" s="90"/>
    </row>
    <row r="471265" spans="68:68" customFormat="1">
      <c r="BP471265" s="90"/>
    </row>
    <row r="471266" spans="68:68" customFormat="1">
      <c r="BP471266" s="90"/>
    </row>
    <row r="471267" spans="68:68" customFormat="1">
      <c r="BP471267" s="90"/>
    </row>
    <row r="471268" spans="68:68" customFormat="1">
      <c r="BP471268" s="90"/>
    </row>
    <row r="471269" spans="68:68" customFormat="1">
      <c r="BP471269" s="90"/>
    </row>
    <row r="471270" spans="68:68" customFormat="1">
      <c r="BP471270" s="90"/>
    </row>
    <row r="471271" spans="68:68" customFormat="1">
      <c r="BP471271" s="90"/>
    </row>
    <row r="471272" spans="68:68" customFormat="1">
      <c r="BP471272" s="90"/>
    </row>
    <row r="471273" spans="68:68" customFormat="1">
      <c r="BP471273" s="90"/>
    </row>
    <row r="471274" spans="68:68" customFormat="1">
      <c r="BP471274" s="90"/>
    </row>
    <row r="471275" spans="68:68" customFormat="1">
      <c r="BP471275" s="90"/>
    </row>
    <row r="471276" spans="68:68" customFormat="1">
      <c r="BP471276" s="90"/>
    </row>
    <row r="471277" spans="68:68" customFormat="1">
      <c r="BP471277" s="90"/>
    </row>
    <row r="471278" spans="68:68" customFormat="1">
      <c r="BP471278" s="90"/>
    </row>
    <row r="471279" spans="68:68" customFormat="1">
      <c r="BP471279" s="90"/>
    </row>
    <row r="471280" spans="68:68" customFormat="1">
      <c r="BP471280" s="90"/>
    </row>
    <row r="471281" spans="68:68" customFormat="1">
      <c r="BP471281" s="90"/>
    </row>
    <row r="471282" spans="68:68" customFormat="1">
      <c r="BP471282" s="90"/>
    </row>
    <row r="471283" spans="68:68" customFormat="1">
      <c r="BP471283" s="90"/>
    </row>
    <row r="471284" spans="68:68" customFormat="1">
      <c r="BP471284" s="90"/>
    </row>
    <row r="471285" spans="68:68" customFormat="1">
      <c r="BP471285" s="90"/>
    </row>
    <row r="471286" spans="68:68" customFormat="1">
      <c r="BP471286" s="90"/>
    </row>
    <row r="471287" spans="68:68" customFormat="1">
      <c r="BP471287" s="90"/>
    </row>
    <row r="471288" spans="68:68" customFormat="1">
      <c r="BP471288" s="90"/>
    </row>
    <row r="471289" spans="68:68" customFormat="1">
      <c r="BP471289" s="90"/>
    </row>
    <row r="471290" spans="68:68" customFormat="1">
      <c r="BP471290" s="90"/>
    </row>
    <row r="471291" spans="68:68" customFormat="1">
      <c r="BP471291" s="90"/>
    </row>
    <row r="471292" spans="68:68" customFormat="1">
      <c r="BP471292" s="90"/>
    </row>
    <row r="471293" spans="68:68" customFormat="1">
      <c r="BP471293" s="90"/>
    </row>
    <row r="471294" spans="68:68" customFormat="1">
      <c r="BP471294" s="90"/>
    </row>
    <row r="471295" spans="68:68" customFormat="1">
      <c r="BP471295" s="90"/>
    </row>
    <row r="471296" spans="68:68" customFormat="1">
      <c r="BP471296" s="90"/>
    </row>
    <row r="471297" spans="68:68" customFormat="1">
      <c r="BP471297" s="90"/>
    </row>
    <row r="471298" spans="68:68" customFormat="1">
      <c r="BP471298" s="90"/>
    </row>
    <row r="471299" spans="68:68" customFormat="1">
      <c r="BP471299" s="90"/>
    </row>
    <row r="471300" spans="68:68" customFormat="1">
      <c r="BP471300" s="90"/>
    </row>
    <row r="471301" spans="68:68" customFormat="1">
      <c r="BP471301" s="90"/>
    </row>
    <row r="471302" spans="68:68" customFormat="1">
      <c r="BP471302" s="90"/>
    </row>
    <row r="471303" spans="68:68" customFormat="1">
      <c r="BP471303" s="90"/>
    </row>
    <row r="471304" spans="68:68" customFormat="1">
      <c r="BP471304" s="90"/>
    </row>
    <row r="471305" spans="68:68" customFormat="1">
      <c r="BP471305" s="90"/>
    </row>
    <row r="471306" spans="68:68" customFormat="1">
      <c r="BP471306" s="90"/>
    </row>
    <row r="471307" spans="68:68" customFormat="1">
      <c r="BP471307" s="90"/>
    </row>
    <row r="471308" spans="68:68" customFormat="1">
      <c r="BP471308" s="90"/>
    </row>
    <row r="471309" spans="68:68" customFormat="1">
      <c r="BP471309" s="90"/>
    </row>
    <row r="471310" spans="68:68" customFormat="1">
      <c r="BP471310" s="90"/>
    </row>
    <row r="471311" spans="68:68" customFormat="1">
      <c r="BP471311" s="90"/>
    </row>
    <row r="471312" spans="68:68" customFormat="1">
      <c r="BP471312" s="90"/>
    </row>
    <row r="471313" spans="68:68" customFormat="1">
      <c r="BP471313" s="90"/>
    </row>
    <row r="471314" spans="68:68" customFormat="1">
      <c r="BP471314" s="90"/>
    </row>
    <row r="471315" spans="68:68" customFormat="1">
      <c r="BP471315" s="90"/>
    </row>
    <row r="471316" spans="68:68" customFormat="1">
      <c r="BP471316" s="90"/>
    </row>
    <row r="471317" spans="68:68" customFormat="1">
      <c r="BP471317" s="90"/>
    </row>
    <row r="471318" spans="68:68" customFormat="1">
      <c r="BP471318" s="90"/>
    </row>
    <row r="471319" spans="68:68" customFormat="1">
      <c r="BP471319" s="90"/>
    </row>
    <row r="471320" spans="68:68" customFormat="1">
      <c r="BP471320" s="90"/>
    </row>
    <row r="471321" spans="68:68" customFormat="1">
      <c r="BP471321" s="90"/>
    </row>
    <row r="471322" spans="68:68" customFormat="1">
      <c r="BP471322" s="90"/>
    </row>
    <row r="471323" spans="68:68" customFormat="1">
      <c r="BP471323" s="90"/>
    </row>
    <row r="471324" spans="68:68" customFormat="1">
      <c r="BP471324" s="90"/>
    </row>
    <row r="471325" spans="68:68" customFormat="1">
      <c r="BP471325" s="90"/>
    </row>
    <row r="471326" spans="68:68" customFormat="1">
      <c r="BP471326" s="90"/>
    </row>
    <row r="471327" spans="68:68" customFormat="1">
      <c r="BP471327" s="90"/>
    </row>
    <row r="471328" spans="68:68" customFormat="1">
      <c r="BP471328" s="90"/>
    </row>
    <row r="471329" spans="68:68" customFormat="1">
      <c r="BP471329" s="90"/>
    </row>
    <row r="471330" spans="68:68" customFormat="1">
      <c r="BP471330" s="90"/>
    </row>
    <row r="471331" spans="68:68" customFormat="1">
      <c r="BP471331" s="90"/>
    </row>
    <row r="471332" spans="68:68" customFormat="1">
      <c r="BP471332" s="90"/>
    </row>
    <row r="471333" spans="68:68" customFormat="1">
      <c r="BP471333" s="90"/>
    </row>
    <row r="471334" spans="68:68" customFormat="1">
      <c r="BP471334" s="90"/>
    </row>
    <row r="471335" spans="68:68" customFormat="1">
      <c r="BP471335" s="90"/>
    </row>
    <row r="471336" spans="68:68" customFormat="1">
      <c r="BP471336" s="90"/>
    </row>
    <row r="471337" spans="68:68" customFormat="1">
      <c r="BP471337" s="90"/>
    </row>
    <row r="471338" spans="68:68" customFormat="1">
      <c r="BP471338" s="90"/>
    </row>
    <row r="471339" spans="68:68" customFormat="1">
      <c r="BP471339" s="90"/>
    </row>
    <row r="471340" spans="68:68" customFormat="1">
      <c r="BP471340" s="90"/>
    </row>
    <row r="471341" spans="68:68" customFormat="1">
      <c r="BP471341" s="90"/>
    </row>
    <row r="471342" spans="68:68" customFormat="1">
      <c r="BP471342" s="90"/>
    </row>
    <row r="471343" spans="68:68" customFormat="1">
      <c r="BP471343" s="90"/>
    </row>
    <row r="471344" spans="68:68" customFormat="1">
      <c r="BP471344" s="90"/>
    </row>
    <row r="471345" spans="68:68" customFormat="1">
      <c r="BP471345" s="90"/>
    </row>
    <row r="471346" spans="68:68" customFormat="1">
      <c r="BP471346" s="90"/>
    </row>
    <row r="471347" spans="68:68" customFormat="1">
      <c r="BP471347" s="90"/>
    </row>
    <row r="471348" spans="68:68" customFormat="1">
      <c r="BP471348" s="90"/>
    </row>
    <row r="471349" spans="68:68" customFormat="1">
      <c r="BP471349" s="90"/>
    </row>
    <row r="471350" spans="68:68" customFormat="1">
      <c r="BP471350" s="90"/>
    </row>
    <row r="471351" spans="68:68" customFormat="1">
      <c r="BP471351" s="90"/>
    </row>
    <row r="471352" spans="68:68" customFormat="1">
      <c r="BP471352" s="90"/>
    </row>
    <row r="471353" spans="68:68" customFormat="1">
      <c r="BP471353" s="90"/>
    </row>
    <row r="471354" spans="68:68" customFormat="1">
      <c r="BP471354" s="90"/>
    </row>
    <row r="471355" spans="68:68" customFormat="1">
      <c r="BP471355" s="90"/>
    </row>
    <row r="471356" spans="68:68" customFormat="1">
      <c r="BP471356" s="90"/>
    </row>
    <row r="471357" spans="68:68" customFormat="1">
      <c r="BP471357" s="90"/>
    </row>
    <row r="471358" spans="68:68" customFormat="1">
      <c r="BP471358" s="90"/>
    </row>
    <row r="471359" spans="68:68" customFormat="1">
      <c r="BP471359" s="90"/>
    </row>
    <row r="471360" spans="68:68" customFormat="1">
      <c r="BP471360" s="90"/>
    </row>
    <row r="471361" spans="68:68" customFormat="1">
      <c r="BP471361" s="90"/>
    </row>
    <row r="471362" spans="68:68" customFormat="1">
      <c r="BP471362" s="90"/>
    </row>
    <row r="471363" spans="68:68" customFormat="1">
      <c r="BP471363" s="90"/>
    </row>
    <row r="471364" spans="68:68" customFormat="1">
      <c r="BP471364" s="90"/>
    </row>
    <row r="471365" spans="68:68" customFormat="1">
      <c r="BP471365" s="90"/>
    </row>
    <row r="471366" spans="68:68" customFormat="1">
      <c r="BP471366" s="90"/>
    </row>
    <row r="471367" spans="68:68" customFormat="1">
      <c r="BP471367" s="90"/>
    </row>
    <row r="471368" spans="68:68" customFormat="1">
      <c r="BP471368" s="90"/>
    </row>
    <row r="471369" spans="68:68" customFormat="1">
      <c r="BP471369" s="90"/>
    </row>
    <row r="471370" spans="68:68" customFormat="1">
      <c r="BP471370" s="90"/>
    </row>
    <row r="471371" spans="68:68" customFormat="1">
      <c r="BP471371" s="90"/>
    </row>
    <row r="471372" spans="68:68" customFormat="1">
      <c r="BP471372" s="90"/>
    </row>
    <row r="471373" spans="68:68" customFormat="1">
      <c r="BP471373" s="90"/>
    </row>
    <row r="471374" spans="68:68" customFormat="1">
      <c r="BP471374" s="90"/>
    </row>
    <row r="471375" spans="68:68" customFormat="1">
      <c r="BP471375" s="90"/>
    </row>
    <row r="471376" spans="68:68" customFormat="1">
      <c r="BP471376" s="90"/>
    </row>
    <row r="471377" spans="68:68" customFormat="1">
      <c r="BP471377" s="90"/>
    </row>
    <row r="471378" spans="68:68" customFormat="1">
      <c r="BP471378" s="90"/>
    </row>
    <row r="471379" spans="68:68" customFormat="1">
      <c r="BP471379" s="90"/>
    </row>
    <row r="471380" spans="68:68" customFormat="1">
      <c r="BP471380" s="90"/>
    </row>
    <row r="471381" spans="68:68" customFormat="1">
      <c r="BP471381" s="90"/>
    </row>
    <row r="471382" spans="68:68" customFormat="1">
      <c r="BP471382" s="90"/>
    </row>
    <row r="471383" spans="68:68" customFormat="1">
      <c r="BP471383" s="90"/>
    </row>
    <row r="471384" spans="68:68" customFormat="1">
      <c r="BP471384" s="90"/>
    </row>
    <row r="471385" spans="68:68" customFormat="1">
      <c r="BP471385" s="90"/>
    </row>
    <row r="471386" spans="68:68" customFormat="1">
      <c r="BP471386" s="90"/>
    </row>
    <row r="471387" spans="68:68" customFormat="1">
      <c r="BP471387" s="90"/>
    </row>
    <row r="471388" spans="68:68" customFormat="1">
      <c r="BP471388" s="90"/>
    </row>
    <row r="471389" spans="68:68" customFormat="1">
      <c r="BP471389" s="90"/>
    </row>
    <row r="471390" spans="68:68" customFormat="1">
      <c r="BP471390" s="90"/>
    </row>
    <row r="471391" spans="68:68" customFormat="1">
      <c r="BP471391" s="90"/>
    </row>
    <row r="471392" spans="68:68" customFormat="1">
      <c r="BP471392" s="90"/>
    </row>
    <row r="471393" spans="68:68" customFormat="1">
      <c r="BP471393" s="90"/>
    </row>
    <row r="471394" spans="68:68" customFormat="1">
      <c r="BP471394" s="90"/>
    </row>
    <row r="471395" spans="68:68" customFormat="1">
      <c r="BP471395" s="90"/>
    </row>
    <row r="471396" spans="68:68" customFormat="1">
      <c r="BP471396" s="90"/>
    </row>
    <row r="471397" spans="68:68" customFormat="1">
      <c r="BP471397" s="90"/>
    </row>
    <row r="471398" spans="68:68" customFormat="1">
      <c r="BP471398" s="90"/>
    </row>
    <row r="471399" spans="68:68" customFormat="1">
      <c r="BP471399" s="90"/>
    </row>
    <row r="471400" spans="68:68" customFormat="1">
      <c r="BP471400" s="90"/>
    </row>
    <row r="471401" spans="68:68" customFormat="1">
      <c r="BP471401" s="90"/>
    </row>
    <row r="471402" spans="68:68" customFormat="1">
      <c r="BP471402" s="90"/>
    </row>
    <row r="471403" spans="68:68" customFormat="1">
      <c r="BP471403" s="90"/>
    </row>
    <row r="471404" spans="68:68" customFormat="1">
      <c r="BP471404" s="90"/>
    </row>
    <row r="471405" spans="68:68" customFormat="1">
      <c r="BP471405" s="90"/>
    </row>
    <row r="471406" spans="68:68" customFormat="1">
      <c r="BP471406" s="90"/>
    </row>
    <row r="471407" spans="68:68" customFormat="1">
      <c r="BP471407" s="90"/>
    </row>
    <row r="471408" spans="68:68" customFormat="1">
      <c r="BP471408" s="90"/>
    </row>
    <row r="471409" spans="68:68" customFormat="1">
      <c r="BP471409" s="90"/>
    </row>
    <row r="471410" spans="68:68" customFormat="1">
      <c r="BP471410" s="90"/>
    </row>
    <row r="471411" spans="68:68" customFormat="1">
      <c r="BP471411" s="90"/>
    </row>
    <row r="471412" spans="68:68" customFormat="1">
      <c r="BP471412" s="90"/>
    </row>
    <row r="471413" spans="68:68" customFormat="1">
      <c r="BP471413" s="90"/>
    </row>
    <row r="471414" spans="68:68" customFormat="1">
      <c r="BP471414" s="90"/>
    </row>
    <row r="471415" spans="68:68" customFormat="1">
      <c r="BP471415" s="90"/>
    </row>
    <row r="471416" spans="68:68" customFormat="1">
      <c r="BP471416" s="90"/>
    </row>
    <row r="471417" spans="68:68" customFormat="1">
      <c r="BP471417" s="90"/>
    </row>
    <row r="471418" spans="68:68" customFormat="1">
      <c r="BP471418" s="90"/>
    </row>
    <row r="471419" spans="68:68" customFormat="1">
      <c r="BP471419" s="90"/>
    </row>
    <row r="471420" spans="68:68" customFormat="1">
      <c r="BP471420" s="90"/>
    </row>
    <row r="471421" spans="68:68" customFormat="1">
      <c r="BP471421" s="90"/>
    </row>
    <row r="471422" spans="68:68" customFormat="1">
      <c r="BP471422" s="90"/>
    </row>
    <row r="471423" spans="68:68" customFormat="1">
      <c r="BP471423" s="90"/>
    </row>
    <row r="471424" spans="68:68" customFormat="1">
      <c r="BP471424" s="90"/>
    </row>
    <row r="471425" spans="68:68" customFormat="1">
      <c r="BP471425" s="90"/>
    </row>
    <row r="471426" spans="68:68" customFormat="1">
      <c r="BP471426" s="90"/>
    </row>
    <row r="471427" spans="68:68" customFormat="1">
      <c r="BP471427" s="90"/>
    </row>
    <row r="471428" spans="68:68" customFormat="1">
      <c r="BP471428" s="90"/>
    </row>
    <row r="471429" spans="68:68" customFormat="1">
      <c r="BP471429" s="90"/>
    </row>
    <row r="471430" spans="68:68" customFormat="1">
      <c r="BP471430" s="90"/>
    </row>
    <row r="471431" spans="68:68" customFormat="1">
      <c r="BP471431" s="90"/>
    </row>
    <row r="471432" spans="68:68" customFormat="1">
      <c r="BP471432" s="90"/>
    </row>
    <row r="471433" spans="68:68" customFormat="1">
      <c r="BP471433" s="90"/>
    </row>
    <row r="471434" spans="68:68" customFormat="1">
      <c r="BP471434" s="90"/>
    </row>
    <row r="471435" spans="68:68" customFormat="1">
      <c r="BP471435" s="90"/>
    </row>
    <row r="471436" spans="68:68" customFormat="1">
      <c r="BP471436" s="90"/>
    </row>
    <row r="471437" spans="68:68" customFormat="1">
      <c r="BP471437" s="90"/>
    </row>
    <row r="471438" spans="68:68" customFormat="1">
      <c r="BP471438" s="90"/>
    </row>
    <row r="471439" spans="68:68" customFormat="1">
      <c r="BP471439" s="90"/>
    </row>
    <row r="471440" spans="68:68" customFormat="1">
      <c r="BP471440" s="90"/>
    </row>
    <row r="471441" spans="68:68" customFormat="1">
      <c r="BP471441" s="90"/>
    </row>
    <row r="471442" spans="68:68" customFormat="1">
      <c r="BP471442" s="90"/>
    </row>
    <row r="471443" spans="68:68" customFormat="1">
      <c r="BP471443" s="90"/>
    </row>
    <row r="471444" spans="68:68" customFormat="1">
      <c r="BP471444" s="90"/>
    </row>
    <row r="471445" spans="68:68" customFormat="1">
      <c r="BP471445" s="90"/>
    </row>
    <row r="471446" spans="68:68" customFormat="1">
      <c r="BP471446" s="90"/>
    </row>
    <row r="471447" spans="68:68" customFormat="1">
      <c r="BP471447" s="90"/>
    </row>
    <row r="471448" spans="68:68" customFormat="1">
      <c r="BP471448" s="90"/>
    </row>
    <row r="471449" spans="68:68" customFormat="1">
      <c r="BP471449" s="90"/>
    </row>
    <row r="471450" spans="68:68" customFormat="1">
      <c r="BP471450" s="90"/>
    </row>
    <row r="471451" spans="68:68" customFormat="1">
      <c r="BP471451" s="90"/>
    </row>
    <row r="471452" spans="68:68" customFormat="1">
      <c r="BP471452" s="90"/>
    </row>
    <row r="471453" spans="68:68" customFormat="1">
      <c r="BP471453" s="90"/>
    </row>
    <row r="471454" spans="68:68" customFormat="1">
      <c r="BP471454" s="90"/>
    </row>
    <row r="471455" spans="68:68" customFormat="1">
      <c r="BP471455" s="90"/>
    </row>
    <row r="471456" spans="68:68" customFormat="1">
      <c r="BP471456" s="90"/>
    </row>
    <row r="471457" spans="68:68" customFormat="1">
      <c r="BP471457" s="90"/>
    </row>
    <row r="471458" spans="68:68" customFormat="1">
      <c r="BP471458" s="90"/>
    </row>
    <row r="471459" spans="68:68" customFormat="1">
      <c r="BP471459" s="90"/>
    </row>
    <row r="471460" spans="68:68" customFormat="1">
      <c r="BP471460" s="90"/>
    </row>
    <row r="471461" spans="68:68" customFormat="1">
      <c r="BP471461" s="90"/>
    </row>
    <row r="471462" spans="68:68" customFormat="1">
      <c r="BP471462" s="90"/>
    </row>
    <row r="471463" spans="68:68" customFormat="1">
      <c r="BP471463" s="90"/>
    </row>
    <row r="471464" spans="68:68" customFormat="1">
      <c r="BP471464" s="90"/>
    </row>
    <row r="471465" spans="68:68" customFormat="1">
      <c r="BP471465" s="90"/>
    </row>
    <row r="471466" spans="68:68" customFormat="1">
      <c r="BP471466" s="90"/>
    </row>
    <row r="471467" spans="68:68" customFormat="1">
      <c r="BP471467" s="90"/>
    </row>
    <row r="471468" spans="68:68" customFormat="1">
      <c r="BP471468" s="90"/>
    </row>
    <row r="471469" spans="68:68" customFormat="1">
      <c r="BP471469" s="90"/>
    </row>
    <row r="471470" spans="68:68" customFormat="1">
      <c r="BP471470" s="90"/>
    </row>
    <row r="471471" spans="68:68" customFormat="1">
      <c r="BP471471" s="90"/>
    </row>
    <row r="471472" spans="68:68" customFormat="1">
      <c r="BP471472" s="90"/>
    </row>
    <row r="471473" spans="68:68" customFormat="1">
      <c r="BP471473" s="90"/>
    </row>
    <row r="471474" spans="68:68" customFormat="1">
      <c r="BP471474" s="90"/>
    </row>
    <row r="471475" spans="68:68" customFormat="1">
      <c r="BP471475" s="90"/>
    </row>
    <row r="471476" spans="68:68" customFormat="1">
      <c r="BP471476" s="90"/>
    </row>
    <row r="471477" spans="68:68" customFormat="1">
      <c r="BP471477" s="90"/>
    </row>
    <row r="471478" spans="68:68" customFormat="1">
      <c r="BP471478" s="90"/>
    </row>
    <row r="471479" spans="68:68" customFormat="1">
      <c r="BP471479" s="90"/>
    </row>
    <row r="471480" spans="68:68" customFormat="1">
      <c r="BP471480" s="90"/>
    </row>
    <row r="471481" spans="68:68" customFormat="1">
      <c r="BP471481" s="90"/>
    </row>
    <row r="471482" spans="68:68" customFormat="1">
      <c r="BP471482" s="90"/>
    </row>
    <row r="471483" spans="68:68" customFormat="1">
      <c r="BP471483" s="90"/>
    </row>
    <row r="471484" spans="68:68" customFormat="1">
      <c r="BP471484" s="90"/>
    </row>
    <row r="471485" spans="68:68" customFormat="1">
      <c r="BP471485" s="90"/>
    </row>
    <row r="471486" spans="68:68" customFormat="1">
      <c r="BP471486" s="90"/>
    </row>
    <row r="471487" spans="68:68" customFormat="1">
      <c r="BP471487" s="90"/>
    </row>
    <row r="471488" spans="68:68" customFormat="1">
      <c r="BP471488" s="90"/>
    </row>
    <row r="471489" spans="68:68" customFormat="1">
      <c r="BP471489" s="90"/>
    </row>
    <row r="471490" spans="68:68" customFormat="1">
      <c r="BP471490" s="90"/>
    </row>
    <row r="471491" spans="68:68" customFormat="1">
      <c r="BP471491" s="90"/>
    </row>
    <row r="471492" spans="68:68" customFormat="1">
      <c r="BP471492" s="90"/>
    </row>
    <row r="471493" spans="68:68" customFormat="1">
      <c r="BP471493" s="90"/>
    </row>
    <row r="471494" spans="68:68" customFormat="1">
      <c r="BP471494" s="90"/>
    </row>
    <row r="471495" spans="68:68" customFormat="1">
      <c r="BP471495" s="90"/>
    </row>
    <row r="471496" spans="68:68" customFormat="1">
      <c r="BP471496" s="90"/>
    </row>
    <row r="471497" spans="68:68" customFormat="1">
      <c r="BP471497" s="90"/>
    </row>
    <row r="471498" spans="68:68" customFormat="1">
      <c r="BP471498" s="90"/>
    </row>
    <row r="471499" spans="68:68" customFormat="1">
      <c r="BP471499" s="90"/>
    </row>
    <row r="471500" spans="68:68" customFormat="1">
      <c r="BP471500" s="90"/>
    </row>
    <row r="471501" spans="68:68" customFormat="1">
      <c r="BP471501" s="90"/>
    </row>
    <row r="471502" spans="68:68" customFormat="1">
      <c r="BP471502" s="90"/>
    </row>
    <row r="471503" spans="68:68" customFormat="1">
      <c r="BP471503" s="90"/>
    </row>
    <row r="471504" spans="68:68" customFormat="1">
      <c r="BP471504" s="90"/>
    </row>
    <row r="471505" spans="68:68" customFormat="1">
      <c r="BP471505" s="90"/>
    </row>
    <row r="471506" spans="68:68" customFormat="1">
      <c r="BP471506" s="90"/>
    </row>
    <row r="471507" spans="68:68" customFormat="1">
      <c r="BP471507" s="90"/>
    </row>
    <row r="471508" spans="68:68" customFormat="1">
      <c r="BP471508" s="90"/>
    </row>
    <row r="471509" spans="68:68" customFormat="1">
      <c r="BP471509" s="90"/>
    </row>
    <row r="471510" spans="68:68" customFormat="1">
      <c r="BP471510" s="90"/>
    </row>
    <row r="471511" spans="68:68" customFormat="1">
      <c r="BP471511" s="90"/>
    </row>
    <row r="471512" spans="68:68" customFormat="1">
      <c r="BP471512" s="90"/>
    </row>
    <row r="471513" spans="68:68" customFormat="1">
      <c r="BP471513" s="90"/>
    </row>
    <row r="471514" spans="68:68" customFormat="1">
      <c r="BP471514" s="90"/>
    </row>
    <row r="471515" spans="68:68" customFormat="1">
      <c r="BP471515" s="90"/>
    </row>
    <row r="471516" spans="68:68" customFormat="1">
      <c r="BP471516" s="90"/>
    </row>
    <row r="471517" spans="68:68" customFormat="1">
      <c r="BP471517" s="90"/>
    </row>
    <row r="471518" spans="68:68" customFormat="1">
      <c r="BP471518" s="90"/>
    </row>
    <row r="471519" spans="68:68" customFormat="1">
      <c r="BP471519" s="90"/>
    </row>
    <row r="471520" spans="68:68" customFormat="1">
      <c r="BP471520" s="90"/>
    </row>
    <row r="471521" spans="68:68" customFormat="1">
      <c r="BP471521" s="90"/>
    </row>
    <row r="471522" spans="68:68" customFormat="1">
      <c r="BP471522" s="90"/>
    </row>
    <row r="471523" spans="68:68" customFormat="1">
      <c r="BP471523" s="90"/>
    </row>
    <row r="471524" spans="68:68" customFormat="1">
      <c r="BP471524" s="90"/>
    </row>
    <row r="471525" spans="68:68" customFormat="1">
      <c r="BP471525" s="90"/>
    </row>
    <row r="471526" spans="68:68" customFormat="1">
      <c r="BP471526" s="90"/>
    </row>
    <row r="471527" spans="68:68" customFormat="1">
      <c r="BP471527" s="90"/>
    </row>
    <row r="471528" spans="68:68" customFormat="1">
      <c r="BP471528" s="90"/>
    </row>
    <row r="471529" spans="68:68" customFormat="1">
      <c r="BP471529" s="90"/>
    </row>
    <row r="471530" spans="68:68" customFormat="1">
      <c r="BP471530" s="90"/>
    </row>
    <row r="471531" spans="68:68" customFormat="1">
      <c r="BP471531" s="90"/>
    </row>
    <row r="471532" spans="68:68" customFormat="1">
      <c r="BP471532" s="90"/>
    </row>
    <row r="471533" spans="68:68" customFormat="1">
      <c r="BP471533" s="90"/>
    </row>
    <row r="471534" spans="68:68" customFormat="1">
      <c r="BP471534" s="90"/>
    </row>
    <row r="471535" spans="68:68" customFormat="1">
      <c r="BP471535" s="90"/>
    </row>
    <row r="471536" spans="68:68" customFormat="1">
      <c r="BP471536" s="90"/>
    </row>
    <row r="471537" spans="68:68" customFormat="1">
      <c r="BP471537" s="90"/>
    </row>
    <row r="471538" spans="68:68" customFormat="1">
      <c r="BP471538" s="90"/>
    </row>
    <row r="471539" spans="68:68" customFormat="1">
      <c r="BP471539" s="90"/>
    </row>
    <row r="471540" spans="68:68" customFormat="1">
      <c r="BP471540" s="90"/>
    </row>
    <row r="471541" spans="68:68" customFormat="1">
      <c r="BP471541" s="90"/>
    </row>
    <row r="471542" spans="68:68" customFormat="1">
      <c r="BP471542" s="90"/>
    </row>
    <row r="471543" spans="68:68" customFormat="1">
      <c r="BP471543" s="90"/>
    </row>
    <row r="471544" spans="68:68" customFormat="1">
      <c r="BP471544" s="90"/>
    </row>
    <row r="471545" spans="68:68" customFormat="1">
      <c r="BP471545" s="90"/>
    </row>
    <row r="471546" spans="68:68" customFormat="1">
      <c r="BP471546" s="90"/>
    </row>
    <row r="471547" spans="68:68" customFormat="1">
      <c r="BP471547" s="90"/>
    </row>
    <row r="471548" spans="68:68" customFormat="1">
      <c r="BP471548" s="90"/>
    </row>
    <row r="471549" spans="68:68" customFormat="1">
      <c r="BP471549" s="90"/>
    </row>
    <row r="471550" spans="68:68" customFormat="1">
      <c r="BP471550" s="90"/>
    </row>
    <row r="471551" spans="68:68" customFormat="1">
      <c r="BP471551" s="90"/>
    </row>
    <row r="471552" spans="68:68" customFormat="1">
      <c r="BP471552" s="90"/>
    </row>
    <row r="471553" spans="68:68" customFormat="1">
      <c r="BP471553" s="90"/>
    </row>
    <row r="471554" spans="68:68" customFormat="1">
      <c r="BP471554" s="90"/>
    </row>
    <row r="471555" spans="68:68" customFormat="1">
      <c r="BP471555" s="90"/>
    </row>
    <row r="471556" spans="68:68" customFormat="1">
      <c r="BP471556" s="90"/>
    </row>
    <row r="471557" spans="68:68" customFormat="1">
      <c r="BP471557" s="90"/>
    </row>
    <row r="471558" spans="68:68" customFormat="1">
      <c r="BP471558" s="90"/>
    </row>
    <row r="471559" spans="68:68" customFormat="1">
      <c r="BP471559" s="90"/>
    </row>
    <row r="471560" spans="68:68" customFormat="1">
      <c r="BP471560" s="90"/>
    </row>
    <row r="471561" spans="68:68" customFormat="1">
      <c r="BP471561" s="90"/>
    </row>
    <row r="471562" spans="68:68" customFormat="1">
      <c r="BP471562" s="90"/>
    </row>
    <row r="471563" spans="68:68" customFormat="1">
      <c r="BP471563" s="90"/>
    </row>
    <row r="471564" spans="68:68" customFormat="1">
      <c r="BP471564" s="90"/>
    </row>
    <row r="471565" spans="68:68" customFormat="1">
      <c r="BP471565" s="90"/>
    </row>
    <row r="471566" spans="68:68" customFormat="1">
      <c r="BP471566" s="90"/>
    </row>
    <row r="471567" spans="68:68" customFormat="1">
      <c r="BP471567" s="90"/>
    </row>
    <row r="471568" spans="68:68" customFormat="1">
      <c r="BP471568" s="90"/>
    </row>
    <row r="471569" spans="68:68" customFormat="1">
      <c r="BP471569" s="90"/>
    </row>
    <row r="471570" spans="68:68" customFormat="1">
      <c r="BP471570" s="90"/>
    </row>
    <row r="471571" spans="68:68" customFormat="1">
      <c r="BP471571" s="90"/>
    </row>
    <row r="471572" spans="68:68" customFormat="1">
      <c r="BP471572" s="90"/>
    </row>
    <row r="471573" spans="68:68" customFormat="1">
      <c r="BP471573" s="90"/>
    </row>
    <row r="471574" spans="68:68" customFormat="1">
      <c r="BP471574" s="90"/>
    </row>
    <row r="471575" spans="68:68" customFormat="1">
      <c r="BP471575" s="90"/>
    </row>
    <row r="471576" spans="68:68" customFormat="1">
      <c r="BP471576" s="90"/>
    </row>
    <row r="471577" spans="68:68" customFormat="1">
      <c r="BP471577" s="90"/>
    </row>
    <row r="471578" spans="68:68" customFormat="1">
      <c r="BP471578" s="90"/>
    </row>
    <row r="471579" spans="68:68" customFormat="1">
      <c r="BP471579" s="90"/>
    </row>
    <row r="471580" spans="68:68" customFormat="1">
      <c r="BP471580" s="90"/>
    </row>
    <row r="471581" spans="68:68" customFormat="1">
      <c r="BP471581" s="90"/>
    </row>
    <row r="471582" spans="68:68" customFormat="1">
      <c r="BP471582" s="90"/>
    </row>
    <row r="471583" spans="68:68" customFormat="1">
      <c r="BP471583" s="90"/>
    </row>
    <row r="471584" spans="68:68" customFormat="1">
      <c r="BP471584" s="90"/>
    </row>
    <row r="471585" spans="68:68" customFormat="1">
      <c r="BP471585" s="90"/>
    </row>
    <row r="471586" spans="68:68" customFormat="1">
      <c r="BP471586" s="90"/>
    </row>
    <row r="471587" spans="68:68" customFormat="1">
      <c r="BP471587" s="90"/>
    </row>
    <row r="471588" spans="68:68" customFormat="1">
      <c r="BP471588" s="90"/>
    </row>
    <row r="471589" spans="68:68" customFormat="1">
      <c r="BP471589" s="90"/>
    </row>
    <row r="471590" spans="68:68" customFormat="1">
      <c r="BP471590" s="90"/>
    </row>
    <row r="471591" spans="68:68" customFormat="1">
      <c r="BP471591" s="90"/>
    </row>
    <row r="471592" spans="68:68" customFormat="1">
      <c r="BP471592" s="90"/>
    </row>
    <row r="471593" spans="68:68" customFormat="1">
      <c r="BP471593" s="90"/>
    </row>
    <row r="471594" spans="68:68" customFormat="1">
      <c r="BP471594" s="90"/>
    </row>
    <row r="471595" spans="68:68" customFormat="1">
      <c r="BP471595" s="90"/>
    </row>
    <row r="471596" spans="68:68" customFormat="1">
      <c r="BP471596" s="90"/>
    </row>
    <row r="471597" spans="68:68" customFormat="1">
      <c r="BP471597" s="90"/>
    </row>
    <row r="471598" spans="68:68" customFormat="1">
      <c r="BP471598" s="90"/>
    </row>
    <row r="471599" spans="68:68" customFormat="1">
      <c r="BP471599" s="90"/>
    </row>
    <row r="471600" spans="68:68" customFormat="1">
      <c r="BP471600" s="90"/>
    </row>
    <row r="471601" spans="68:68" customFormat="1">
      <c r="BP471601" s="90"/>
    </row>
    <row r="471602" spans="68:68" customFormat="1">
      <c r="BP471602" s="90"/>
    </row>
    <row r="471603" spans="68:68" customFormat="1">
      <c r="BP471603" s="90"/>
    </row>
    <row r="471604" spans="68:68" customFormat="1">
      <c r="BP471604" s="90"/>
    </row>
    <row r="471605" spans="68:68" customFormat="1">
      <c r="BP471605" s="90"/>
    </row>
    <row r="471606" spans="68:68" customFormat="1">
      <c r="BP471606" s="90"/>
    </row>
    <row r="471607" spans="68:68" customFormat="1">
      <c r="BP471607" s="90"/>
    </row>
    <row r="471608" spans="68:68" customFormat="1">
      <c r="BP471608" s="90"/>
    </row>
    <row r="471609" spans="68:68" customFormat="1">
      <c r="BP471609" s="90"/>
    </row>
    <row r="471610" spans="68:68" customFormat="1">
      <c r="BP471610" s="90"/>
    </row>
    <row r="471611" spans="68:68" customFormat="1">
      <c r="BP471611" s="90"/>
    </row>
    <row r="471612" spans="68:68" customFormat="1">
      <c r="BP471612" s="90"/>
    </row>
    <row r="471613" spans="68:68" customFormat="1">
      <c r="BP471613" s="90"/>
    </row>
    <row r="471614" spans="68:68" customFormat="1">
      <c r="BP471614" s="90"/>
    </row>
    <row r="471615" spans="68:68" customFormat="1">
      <c r="BP471615" s="90"/>
    </row>
    <row r="471616" spans="68:68" customFormat="1">
      <c r="BP471616" s="90"/>
    </row>
    <row r="471617" spans="68:68" customFormat="1">
      <c r="BP471617" s="90"/>
    </row>
    <row r="471618" spans="68:68" customFormat="1">
      <c r="BP471618" s="90"/>
    </row>
    <row r="471619" spans="68:68" customFormat="1">
      <c r="BP471619" s="90"/>
    </row>
    <row r="471620" spans="68:68" customFormat="1">
      <c r="BP471620" s="90"/>
    </row>
    <row r="471621" spans="68:68" customFormat="1">
      <c r="BP471621" s="90"/>
    </row>
    <row r="471622" spans="68:68" customFormat="1">
      <c r="BP471622" s="90"/>
    </row>
    <row r="471623" spans="68:68" customFormat="1">
      <c r="BP471623" s="90"/>
    </row>
    <row r="471624" spans="68:68" customFormat="1">
      <c r="BP471624" s="90"/>
    </row>
    <row r="471625" spans="68:68" customFormat="1">
      <c r="BP471625" s="90"/>
    </row>
    <row r="471626" spans="68:68" customFormat="1">
      <c r="BP471626" s="90"/>
    </row>
    <row r="471627" spans="68:68" customFormat="1">
      <c r="BP471627" s="90"/>
    </row>
    <row r="471628" spans="68:68" customFormat="1">
      <c r="BP471628" s="90"/>
    </row>
    <row r="471629" spans="68:68" customFormat="1">
      <c r="BP471629" s="90"/>
    </row>
    <row r="471630" spans="68:68" customFormat="1">
      <c r="BP471630" s="90"/>
    </row>
    <row r="471631" spans="68:68" customFormat="1">
      <c r="BP471631" s="90"/>
    </row>
    <row r="471632" spans="68:68" customFormat="1">
      <c r="BP471632" s="90"/>
    </row>
    <row r="471633" spans="68:68" customFormat="1">
      <c r="BP471633" s="90"/>
    </row>
    <row r="471634" spans="68:68" customFormat="1">
      <c r="BP471634" s="90"/>
    </row>
    <row r="471635" spans="68:68" customFormat="1">
      <c r="BP471635" s="90"/>
    </row>
    <row r="471636" spans="68:68" customFormat="1">
      <c r="BP471636" s="90"/>
    </row>
    <row r="471637" spans="68:68" customFormat="1">
      <c r="BP471637" s="90"/>
    </row>
    <row r="471638" spans="68:68" customFormat="1">
      <c r="BP471638" s="90"/>
    </row>
    <row r="471639" spans="68:68" customFormat="1">
      <c r="BP471639" s="90"/>
    </row>
    <row r="471640" spans="68:68" customFormat="1">
      <c r="BP471640" s="90"/>
    </row>
    <row r="471641" spans="68:68" customFormat="1">
      <c r="BP471641" s="90"/>
    </row>
    <row r="471642" spans="68:68" customFormat="1">
      <c r="BP471642" s="90"/>
    </row>
    <row r="471643" spans="68:68" customFormat="1">
      <c r="BP471643" s="90"/>
    </row>
    <row r="471644" spans="68:68" customFormat="1">
      <c r="BP471644" s="90"/>
    </row>
    <row r="471645" spans="68:68" customFormat="1">
      <c r="BP471645" s="90"/>
    </row>
    <row r="471646" spans="68:68" customFormat="1">
      <c r="BP471646" s="90"/>
    </row>
    <row r="471647" spans="68:68" customFormat="1">
      <c r="BP471647" s="90"/>
    </row>
    <row r="471648" spans="68:68" customFormat="1">
      <c r="BP471648" s="90"/>
    </row>
    <row r="471649" spans="68:68" customFormat="1">
      <c r="BP471649" s="90"/>
    </row>
    <row r="471650" spans="68:68" customFormat="1">
      <c r="BP471650" s="90"/>
    </row>
    <row r="471651" spans="68:68" customFormat="1">
      <c r="BP471651" s="90"/>
    </row>
    <row r="471652" spans="68:68" customFormat="1">
      <c r="BP471652" s="90"/>
    </row>
    <row r="471653" spans="68:68" customFormat="1">
      <c r="BP471653" s="90"/>
    </row>
    <row r="471654" spans="68:68" customFormat="1">
      <c r="BP471654" s="90"/>
    </row>
    <row r="471655" spans="68:68" customFormat="1">
      <c r="BP471655" s="90"/>
    </row>
    <row r="471656" spans="68:68" customFormat="1">
      <c r="BP471656" s="90"/>
    </row>
    <row r="471657" spans="68:68" customFormat="1">
      <c r="BP471657" s="90"/>
    </row>
    <row r="471658" spans="68:68" customFormat="1">
      <c r="BP471658" s="90"/>
    </row>
    <row r="471659" spans="68:68" customFormat="1">
      <c r="BP471659" s="90"/>
    </row>
    <row r="471660" spans="68:68" customFormat="1">
      <c r="BP471660" s="90"/>
    </row>
    <row r="471661" spans="68:68" customFormat="1">
      <c r="BP471661" s="90"/>
    </row>
    <row r="471662" spans="68:68" customFormat="1">
      <c r="BP471662" s="90"/>
    </row>
    <row r="471663" spans="68:68" customFormat="1">
      <c r="BP471663" s="90"/>
    </row>
    <row r="471664" spans="68:68" customFormat="1">
      <c r="BP471664" s="90"/>
    </row>
    <row r="471665" spans="68:68" customFormat="1">
      <c r="BP471665" s="90"/>
    </row>
    <row r="471666" spans="68:68" customFormat="1">
      <c r="BP471666" s="90"/>
    </row>
    <row r="471667" spans="68:68" customFormat="1">
      <c r="BP471667" s="90"/>
    </row>
    <row r="471668" spans="68:68" customFormat="1">
      <c r="BP471668" s="90"/>
    </row>
    <row r="471669" spans="68:68" customFormat="1">
      <c r="BP471669" s="90"/>
    </row>
    <row r="471670" spans="68:68" customFormat="1">
      <c r="BP471670" s="90"/>
    </row>
    <row r="471671" spans="68:68" customFormat="1">
      <c r="BP471671" s="90"/>
    </row>
    <row r="471672" spans="68:68" customFormat="1">
      <c r="BP471672" s="90"/>
    </row>
    <row r="471673" spans="68:68" customFormat="1">
      <c r="BP471673" s="90"/>
    </row>
    <row r="471674" spans="68:68" customFormat="1">
      <c r="BP471674" s="90"/>
    </row>
    <row r="471675" spans="68:68" customFormat="1">
      <c r="BP471675" s="90"/>
    </row>
    <row r="471676" spans="68:68" customFormat="1">
      <c r="BP471676" s="90"/>
    </row>
    <row r="471677" spans="68:68" customFormat="1">
      <c r="BP471677" s="90"/>
    </row>
    <row r="471678" spans="68:68" customFormat="1">
      <c r="BP471678" s="90"/>
    </row>
    <row r="471679" spans="68:68" customFormat="1">
      <c r="BP471679" s="90"/>
    </row>
    <row r="471680" spans="68:68" customFormat="1">
      <c r="BP471680" s="90"/>
    </row>
    <row r="471681" spans="68:68" customFormat="1">
      <c r="BP471681" s="90"/>
    </row>
    <row r="471682" spans="68:68" customFormat="1">
      <c r="BP471682" s="90"/>
    </row>
    <row r="471683" spans="68:68" customFormat="1">
      <c r="BP471683" s="90"/>
    </row>
    <row r="471684" spans="68:68" customFormat="1">
      <c r="BP471684" s="90"/>
    </row>
    <row r="471685" spans="68:68" customFormat="1">
      <c r="BP471685" s="90"/>
    </row>
    <row r="471686" spans="68:68" customFormat="1">
      <c r="BP471686" s="90"/>
    </row>
    <row r="471687" spans="68:68" customFormat="1">
      <c r="BP471687" s="90"/>
    </row>
    <row r="471688" spans="68:68" customFormat="1">
      <c r="BP471688" s="90"/>
    </row>
    <row r="471689" spans="68:68" customFormat="1">
      <c r="BP471689" s="90"/>
    </row>
    <row r="471690" spans="68:68" customFormat="1">
      <c r="BP471690" s="90"/>
    </row>
    <row r="471691" spans="68:68" customFormat="1">
      <c r="BP471691" s="90"/>
    </row>
    <row r="471692" spans="68:68" customFormat="1">
      <c r="BP471692" s="90"/>
    </row>
    <row r="471693" spans="68:68" customFormat="1">
      <c r="BP471693" s="90"/>
    </row>
    <row r="471694" spans="68:68" customFormat="1">
      <c r="BP471694" s="90"/>
    </row>
    <row r="471695" spans="68:68" customFormat="1">
      <c r="BP471695" s="90"/>
    </row>
    <row r="471696" spans="68:68" customFormat="1">
      <c r="BP471696" s="90"/>
    </row>
    <row r="471697" spans="68:68" customFormat="1">
      <c r="BP471697" s="90"/>
    </row>
    <row r="471698" spans="68:68" customFormat="1">
      <c r="BP471698" s="90"/>
    </row>
    <row r="471699" spans="68:68" customFormat="1">
      <c r="BP471699" s="90"/>
    </row>
    <row r="471700" spans="68:68" customFormat="1">
      <c r="BP471700" s="90"/>
    </row>
    <row r="471701" spans="68:68" customFormat="1">
      <c r="BP471701" s="90"/>
    </row>
    <row r="471702" spans="68:68" customFormat="1">
      <c r="BP471702" s="90"/>
    </row>
    <row r="471703" spans="68:68" customFormat="1">
      <c r="BP471703" s="90"/>
    </row>
    <row r="471704" spans="68:68" customFormat="1">
      <c r="BP471704" s="90"/>
    </row>
    <row r="471705" spans="68:68" customFormat="1">
      <c r="BP471705" s="90"/>
    </row>
    <row r="471706" spans="68:68" customFormat="1">
      <c r="BP471706" s="90"/>
    </row>
    <row r="471707" spans="68:68" customFormat="1">
      <c r="BP471707" s="90"/>
    </row>
    <row r="471708" spans="68:68" customFormat="1">
      <c r="BP471708" s="90"/>
    </row>
    <row r="471709" spans="68:68" customFormat="1">
      <c r="BP471709" s="90"/>
    </row>
    <row r="471710" spans="68:68" customFormat="1">
      <c r="BP471710" s="90"/>
    </row>
    <row r="471711" spans="68:68" customFormat="1">
      <c r="BP471711" s="90"/>
    </row>
    <row r="471712" spans="68:68" customFormat="1">
      <c r="BP471712" s="90"/>
    </row>
    <row r="471713" spans="68:68" customFormat="1">
      <c r="BP471713" s="90"/>
    </row>
    <row r="471714" spans="68:68" customFormat="1">
      <c r="BP471714" s="90"/>
    </row>
    <row r="471715" spans="68:68" customFormat="1">
      <c r="BP471715" s="90"/>
    </row>
    <row r="471716" spans="68:68" customFormat="1">
      <c r="BP471716" s="90"/>
    </row>
    <row r="471717" spans="68:68" customFormat="1">
      <c r="BP471717" s="90"/>
    </row>
    <row r="471718" spans="68:68" customFormat="1">
      <c r="BP471718" s="90"/>
    </row>
    <row r="471719" spans="68:68" customFormat="1">
      <c r="BP471719" s="90"/>
    </row>
    <row r="471720" spans="68:68" customFormat="1">
      <c r="BP471720" s="90"/>
    </row>
    <row r="471721" spans="68:68" customFormat="1">
      <c r="BP471721" s="90"/>
    </row>
    <row r="471722" spans="68:68" customFormat="1">
      <c r="BP471722" s="90"/>
    </row>
    <row r="471723" spans="68:68" customFormat="1">
      <c r="BP471723" s="90"/>
    </row>
    <row r="471724" spans="68:68" customFormat="1">
      <c r="BP471724" s="90"/>
    </row>
    <row r="471725" spans="68:68" customFormat="1">
      <c r="BP471725" s="90"/>
    </row>
    <row r="471726" spans="68:68" customFormat="1">
      <c r="BP471726" s="90"/>
    </row>
    <row r="471727" spans="68:68" customFormat="1">
      <c r="BP471727" s="90"/>
    </row>
    <row r="471728" spans="68:68" customFormat="1">
      <c r="BP471728" s="90"/>
    </row>
    <row r="471729" spans="68:68" customFormat="1">
      <c r="BP471729" s="90"/>
    </row>
    <row r="471730" spans="68:68" customFormat="1">
      <c r="BP471730" s="90"/>
    </row>
    <row r="471731" spans="68:68" customFormat="1">
      <c r="BP471731" s="90"/>
    </row>
    <row r="471732" spans="68:68" customFormat="1">
      <c r="BP471732" s="90"/>
    </row>
    <row r="471733" spans="68:68" customFormat="1">
      <c r="BP471733" s="90"/>
    </row>
    <row r="471734" spans="68:68" customFormat="1">
      <c r="BP471734" s="90"/>
    </row>
    <row r="471735" spans="68:68" customFormat="1">
      <c r="BP471735" s="90"/>
    </row>
    <row r="471736" spans="68:68" customFormat="1">
      <c r="BP471736" s="90"/>
    </row>
    <row r="471737" spans="68:68" customFormat="1">
      <c r="BP471737" s="90"/>
    </row>
    <row r="471738" spans="68:68" customFormat="1">
      <c r="BP471738" s="90"/>
    </row>
    <row r="471739" spans="68:68" customFormat="1">
      <c r="BP471739" s="90"/>
    </row>
    <row r="471740" spans="68:68" customFormat="1">
      <c r="BP471740" s="90"/>
    </row>
    <row r="471741" spans="68:68" customFormat="1">
      <c r="BP471741" s="90"/>
    </row>
    <row r="471742" spans="68:68" customFormat="1">
      <c r="BP471742" s="90"/>
    </row>
    <row r="471743" spans="68:68" customFormat="1">
      <c r="BP471743" s="90"/>
    </row>
    <row r="471744" spans="68:68" customFormat="1">
      <c r="BP471744" s="90"/>
    </row>
    <row r="471745" spans="68:68" customFormat="1">
      <c r="BP471745" s="90"/>
    </row>
    <row r="471746" spans="68:68" customFormat="1">
      <c r="BP471746" s="90"/>
    </row>
    <row r="471747" spans="68:68" customFormat="1">
      <c r="BP471747" s="90"/>
    </row>
    <row r="471748" spans="68:68" customFormat="1">
      <c r="BP471748" s="90"/>
    </row>
    <row r="471749" spans="68:68" customFormat="1">
      <c r="BP471749" s="90"/>
    </row>
    <row r="471750" spans="68:68" customFormat="1">
      <c r="BP471750" s="90"/>
    </row>
    <row r="471751" spans="68:68" customFormat="1">
      <c r="BP471751" s="90"/>
    </row>
    <row r="471752" spans="68:68" customFormat="1">
      <c r="BP471752" s="90"/>
    </row>
    <row r="471753" spans="68:68" customFormat="1">
      <c r="BP471753" s="90"/>
    </row>
    <row r="471754" spans="68:68" customFormat="1">
      <c r="BP471754" s="90"/>
    </row>
    <row r="471755" spans="68:68" customFormat="1">
      <c r="BP471755" s="90"/>
    </row>
    <row r="471756" spans="68:68" customFormat="1">
      <c r="BP471756" s="90"/>
    </row>
    <row r="471757" spans="68:68" customFormat="1">
      <c r="BP471757" s="90"/>
    </row>
    <row r="471758" spans="68:68" customFormat="1">
      <c r="BP471758" s="90"/>
    </row>
    <row r="471759" spans="68:68" customFormat="1">
      <c r="BP471759" s="90"/>
    </row>
    <row r="471760" spans="68:68" customFormat="1">
      <c r="BP471760" s="90"/>
    </row>
    <row r="471761" spans="68:68" customFormat="1">
      <c r="BP471761" s="90"/>
    </row>
    <row r="471762" spans="68:68" customFormat="1">
      <c r="BP471762" s="90"/>
    </row>
    <row r="471763" spans="68:68" customFormat="1">
      <c r="BP471763" s="90"/>
    </row>
    <row r="471764" spans="68:68" customFormat="1">
      <c r="BP471764" s="90"/>
    </row>
    <row r="471765" spans="68:68" customFormat="1">
      <c r="BP471765" s="90"/>
    </row>
    <row r="471766" spans="68:68" customFormat="1">
      <c r="BP471766" s="90"/>
    </row>
    <row r="471767" spans="68:68" customFormat="1">
      <c r="BP471767" s="90"/>
    </row>
    <row r="471768" spans="68:68" customFormat="1">
      <c r="BP471768" s="90"/>
    </row>
    <row r="471769" spans="68:68" customFormat="1">
      <c r="BP471769" s="90"/>
    </row>
    <row r="471770" spans="68:68" customFormat="1">
      <c r="BP471770" s="90"/>
    </row>
    <row r="471771" spans="68:68" customFormat="1">
      <c r="BP471771" s="90"/>
    </row>
    <row r="471772" spans="68:68" customFormat="1">
      <c r="BP471772" s="90"/>
    </row>
    <row r="471773" spans="68:68" customFormat="1">
      <c r="BP471773" s="90"/>
    </row>
    <row r="471774" spans="68:68" customFormat="1">
      <c r="BP471774" s="90"/>
    </row>
    <row r="471775" spans="68:68" customFormat="1">
      <c r="BP471775" s="90"/>
    </row>
    <row r="471776" spans="68:68" customFormat="1">
      <c r="BP471776" s="90"/>
    </row>
    <row r="471777" spans="68:68" customFormat="1">
      <c r="BP471777" s="90"/>
    </row>
    <row r="471778" spans="68:68" customFormat="1">
      <c r="BP471778" s="90"/>
    </row>
    <row r="471779" spans="68:68" customFormat="1">
      <c r="BP471779" s="90"/>
    </row>
    <row r="471780" spans="68:68" customFormat="1">
      <c r="BP471780" s="90"/>
    </row>
    <row r="471781" spans="68:68" customFormat="1">
      <c r="BP471781" s="90"/>
    </row>
    <row r="471782" spans="68:68" customFormat="1">
      <c r="BP471782" s="90"/>
    </row>
    <row r="471783" spans="68:68" customFormat="1">
      <c r="BP471783" s="90"/>
    </row>
    <row r="471784" spans="68:68" customFormat="1">
      <c r="BP471784" s="90"/>
    </row>
    <row r="471785" spans="68:68" customFormat="1">
      <c r="BP471785" s="90"/>
    </row>
    <row r="471786" spans="68:68" customFormat="1">
      <c r="BP471786" s="90"/>
    </row>
    <row r="471787" spans="68:68" customFormat="1">
      <c r="BP471787" s="90"/>
    </row>
    <row r="471788" spans="68:68" customFormat="1">
      <c r="BP471788" s="90"/>
    </row>
    <row r="471789" spans="68:68" customFormat="1">
      <c r="BP471789" s="90"/>
    </row>
    <row r="471790" spans="68:68" customFormat="1">
      <c r="BP471790" s="90"/>
    </row>
    <row r="471791" spans="68:68" customFormat="1">
      <c r="BP471791" s="90"/>
    </row>
    <row r="471792" spans="68:68" customFormat="1">
      <c r="BP471792" s="90"/>
    </row>
    <row r="471793" spans="68:68" customFormat="1">
      <c r="BP471793" s="90"/>
    </row>
    <row r="471794" spans="68:68" customFormat="1">
      <c r="BP471794" s="90"/>
    </row>
    <row r="471795" spans="68:68" customFormat="1">
      <c r="BP471795" s="90"/>
    </row>
    <row r="471796" spans="68:68" customFormat="1">
      <c r="BP471796" s="90"/>
    </row>
    <row r="471797" spans="68:68" customFormat="1">
      <c r="BP471797" s="90"/>
    </row>
    <row r="471798" spans="68:68" customFormat="1">
      <c r="BP471798" s="90"/>
    </row>
    <row r="471799" spans="68:68" customFormat="1">
      <c r="BP471799" s="90"/>
    </row>
    <row r="471800" spans="68:68" customFormat="1">
      <c r="BP471800" s="90"/>
    </row>
    <row r="471801" spans="68:68" customFormat="1">
      <c r="BP471801" s="90"/>
    </row>
    <row r="471802" spans="68:68" customFormat="1">
      <c r="BP471802" s="90"/>
    </row>
    <row r="471803" spans="68:68" customFormat="1">
      <c r="BP471803" s="90"/>
    </row>
    <row r="471804" spans="68:68" customFormat="1">
      <c r="BP471804" s="90"/>
    </row>
    <row r="471805" spans="68:68" customFormat="1">
      <c r="BP471805" s="90"/>
    </row>
    <row r="471806" spans="68:68" customFormat="1">
      <c r="BP471806" s="90"/>
    </row>
    <row r="471807" spans="68:68" customFormat="1">
      <c r="BP471807" s="90"/>
    </row>
    <row r="471808" spans="68:68" customFormat="1">
      <c r="BP471808" s="90"/>
    </row>
    <row r="471809" spans="68:68" customFormat="1">
      <c r="BP471809" s="90"/>
    </row>
    <row r="471810" spans="68:68" customFormat="1">
      <c r="BP471810" s="90"/>
    </row>
    <row r="471811" spans="68:68" customFormat="1">
      <c r="BP471811" s="90"/>
    </row>
    <row r="471812" spans="68:68" customFormat="1">
      <c r="BP471812" s="90"/>
    </row>
    <row r="471813" spans="68:68" customFormat="1">
      <c r="BP471813" s="90"/>
    </row>
    <row r="471814" spans="68:68" customFormat="1">
      <c r="BP471814" s="90"/>
    </row>
    <row r="471815" spans="68:68" customFormat="1">
      <c r="BP471815" s="90"/>
    </row>
    <row r="471816" spans="68:68" customFormat="1">
      <c r="BP471816" s="90"/>
    </row>
    <row r="471817" spans="68:68" customFormat="1">
      <c r="BP471817" s="90"/>
    </row>
    <row r="471818" spans="68:68" customFormat="1">
      <c r="BP471818" s="90"/>
    </row>
    <row r="471819" spans="68:68" customFormat="1">
      <c r="BP471819" s="90"/>
    </row>
    <row r="471820" spans="68:68" customFormat="1">
      <c r="BP471820" s="90"/>
    </row>
    <row r="471821" spans="68:68" customFormat="1">
      <c r="BP471821" s="90"/>
    </row>
    <row r="471822" spans="68:68" customFormat="1">
      <c r="BP471822" s="90"/>
    </row>
    <row r="471823" spans="68:68" customFormat="1">
      <c r="BP471823" s="90"/>
    </row>
    <row r="471824" spans="68:68" customFormat="1">
      <c r="BP471824" s="90"/>
    </row>
    <row r="471825" spans="68:68" customFormat="1">
      <c r="BP471825" s="90"/>
    </row>
    <row r="471826" spans="68:68" customFormat="1">
      <c r="BP471826" s="90"/>
    </row>
    <row r="471827" spans="68:68" customFormat="1">
      <c r="BP471827" s="90"/>
    </row>
    <row r="471828" spans="68:68" customFormat="1">
      <c r="BP471828" s="90"/>
    </row>
    <row r="471829" spans="68:68" customFormat="1">
      <c r="BP471829" s="90"/>
    </row>
    <row r="471830" spans="68:68" customFormat="1">
      <c r="BP471830" s="90"/>
    </row>
    <row r="471831" spans="68:68" customFormat="1">
      <c r="BP471831" s="90"/>
    </row>
    <row r="471832" spans="68:68" customFormat="1">
      <c r="BP471832" s="90"/>
    </row>
    <row r="471833" spans="68:68" customFormat="1">
      <c r="BP471833" s="90"/>
    </row>
    <row r="471834" spans="68:68" customFormat="1">
      <c r="BP471834" s="90"/>
    </row>
    <row r="471835" spans="68:68" customFormat="1">
      <c r="BP471835" s="90"/>
    </row>
    <row r="471836" spans="68:68" customFormat="1">
      <c r="BP471836" s="90"/>
    </row>
    <row r="471837" spans="68:68" customFormat="1">
      <c r="BP471837" s="90"/>
    </row>
    <row r="471838" spans="68:68" customFormat="1">
      <c r="BP471838" s="90"/>
    </row>
    <row r="471839" spans="68:68" customFormat="1">
      <c r="BP471839" s="90"/>
    </row>
    <row r="471840" spans="68:68" customFormat="1">
      <c r="BP471840" s="90"/>
    </row>
    <row r="471841" spans="68:68" customFormat="1">
      <c r="BP471841" s="90"/>
    </row>
    <row r="471842" spans="68:68" customFormat="1">
      <c r="BP471842" s="90"/>
    </row>
    <row r="471843" spans="68:68" customFormat="1">
      <c r="BP471843" s="90"/>
    </row>
    <row r="471844" spans="68:68" customFormat="1">
      <c r="BP471844" s="90"/>
    </row>
    <row r="471845" spans="68:68" customFormat="1">
      <c r="BP471845" s="90"/>
    </row>
    <row r="471846" spans="68:68" customFormat="1">
      <c r="BP471846" s="90"/>
    </row>
    <row r="471847" spans="68:68" customFormat="1">
      <c r="BP471847" s="90"/>
    </row>
    <row r="471848" spans="68:68" customFormat="1">
      <c r="BP471848" s="90"/>
    </row>
    <row r="471849" spans="68:68" customFormat="1">
      <c r="BP471849" s="90"/>
    </row>
    <row r="471850" spans="68:68" customFormat="1">
      <c r="BP471850" s="90"/>
    </row>
    <row r="471851" spans="68:68" customFormat="1">
      <c r="BP471851" s="90"/>
    </row>
    <row r="471852" spans="68:68" customFormat="1">
      <c r="BP471852" s="90"/>
    </row>
    <row r="471853" spans="68:68" customFormat="1">
      <c r="BP471853" s="90"/>
    </row>
    <row r="471854" spans="68:68" customFormat="1">
      <c r="BP471854" s="90"/>
    </row>
    <row r="471855" spans="68:68" customFormat="1">
      <c r="BP471855" s="90"/>
    </row>
    <row r="471856" spans="68:68" customFormat="1">
      <c r="BP471856" s="90"/>
    </row>
    <row r="471857" spans="68:68" customFormat="1">
      <c r="BP471857" s="90"/>
    </row>
    <row r="471858" spans="68:68" customFormat="1">
      <c r="BP471858" s="90"/>
    </row>
    <row r="471859" spans="68:68" customFormat="1">
      <c r="BP471859" s="90"/>
    </row>
    <row r="471860" spans="68:68" customFormat="1">
      <c r="BP471860" s="90"/>
    </row>
    <row r="471861" spans="68:68" customFormat="1">
      <c r="BP471861" s="90"/>
    </row>
    <row r="471862" spans="68:68" customFormat="1">
      <c r="BP471862" s="90"/>
    </row>
    <row r="471863" spans="68:68" customFormat="1">
      <c r="BP471863" s="90"/>
    </row>
    <row r="471864" spans="68:68" customFormat="1">
      <c r="BP471864" s="90"/>
    </row>
    <row r="471865" spans="68:68" customFormat="1">
      <c r="BP471865" s="90"/>
    </row>
    <row r="471866" spans="68:68" customFormat="1">
      <c r="BP471866" s="90"/>
    </row>
    <row r="471867" spans="68:68" customFormat="1">
      <c r="BP471867" s="90"/>
    </row>
    <row r="471868" spans="68:68" customFormat="1">
      <c r="BP471868" s="90"/>
    </row>
    <row r="471869" spans="68:68" customFormat="1">
      <c r="BP471869" s="90"/>
    </row>
    <row r="471870" spans="68:68" customFormat="1">
      <c r="BP471870" s="90"/>
    </row>
    <row r="471871" spans="68:68" customFormat="1">
      <c r="BP471871" s="90"/>
    </row>
    <row r="471872" spans="68:68" customFormat="1">
      <c r="BP471872" s="90"/>
    </row>
    <row r="471873" spans="68:68" customFormat="1">
      <c r="BP471873" s="90"/>
    </row>
    <row r="471874" spans="68:68" customFormat="1">
      <c r="BP471874" s="90"/>
    </row>
    <row r="471875" spans="68:68" customFormat="1">
      <c r="BP471875" s="90"/>
    </row>
    <row r="471876" spans="68:68" customFormat="1">
      <c r="BP471876" s="90"/>
    </row>
    <row r="471877" spans="68:68" customFormat="1">
      <c r="BP471877" s="90"/>
    </row>
    <row r="471878" spans="68:68" customFormat="1">
      <c r="BP471878" s="90"/>
    </row>
    <row r="471879" spans="68:68" customFormat="1">
      <c r="BP471879" s="90"/>
    </row>
    <row r="471880" spans="68:68" customFormat="1">
      <c r="BP471880" s="90"/>
    </row>
    <row r="471881" spans="68:68" customFormat="1">
      <c r="BP471881" s="90"/>
    </row>
    <row r="471882" spans="68:68" customFormat="1">
      <c r="BP471882" s="90"/>
    </row>
    <row r="471883" spans="68:68" customFormat="1">
      <c r="BP471883" s="90"/>
    </row>
    <row r="471884" spans="68:68" customFormat="1">
      <c r="BP471884" s="90"/>
    </row>
    <row r="471885" spans="68:68" customFormat="1">
      <c r="BP471885" s="90"/>
    </row>
    <row r="471886" spans="68:68" customFormat="1">
      <c r="BP471886" s="90"/>
    </row>
    <row r="471887" spans="68:68" customFormat="1">
      <c r="BP471887" s="90"/>
    </row>
    <row r="471888" spans="68:68" customFormat="1">
      <c r="BP471888" s="90"/>
    </row>
    <row r="471889" spans="68:68" customFormat="1">
      <c r="BP471889" s="90"/>
    </row>
    <row r="471890" spans="68:68" customFormat="1">
      <c r="BP471890" s="90"/>
    </row>
    <row r="471891" spans="68:68" customFormat="1">
      <c r="BP471891" s="90"/>
    </row>
    <row r="471892" spans="68:68" customFormat="1">
      <c r="BP471892" s="90"/>
    </row>
    <row r="471893" spans="68:68" customFormat="1">
      <c r="BP471893" s="90"/>
    </row>
    <row r="471894" spans="68:68" customFormat="1">
      <c r="BP471894" s="90"/>
    </row>
    <row r="471895" spans="68:68" customFormat="1">
      <c r="BP471895" s="90"/>
    </row>
    <row r="471896" spans="68:68" customFormat="1">
      <c r="BP471896" s="90"/>
    </row>
    <row r="471897" spans="68:68" customFormat="1">
      <c r="BP471897" s="90"/>
    </row>
    <row r="471898" spans="68:68" customFormat="1">
      <c r="BP471898" s="90"/>
    </row>
    <row r="471899" spans="68:68" customFormat="1">
      <c r="BP471899" s="90"/>
    </row>
    <row r="471900" spans="68:68" customFormat="1">
      <c r="BP471900" s="90"/>
    </row>
    <row r="471901" spans="68:68" customFormat="1">
      <c r="BP471901" s="90"/>
    </row>
    <row r="471902" spans="68:68" customFormat="1">
      <c r="BP471902" s="90"/>
    </row>
    <row r="471903" spans="68:68" customFormat="1">
      <c r="BP471903" s="90"/>
    </row>
    <row r="471904" spans="68:68" customFormat="1">
      <c r="BP471904" s="90"/>
    </row>
    <row r="471905" spans="68:68" customFormat="1">
      <c r="BP471905" s="90"/>
    </row>
    <row r="471906" spans="68:68" customFormat="1">
      <c r="BP471906" s="90"/>
    </row>
    <row r="471907" spans="68:68" customFormat="1">
      <c r="BP471907" s="90"/>
    </row>
    <row r="471908" spans="68:68" customFormat="1">
      <c r="BP471908" s="90"/>
    </row>
    <row r="471909" spans="68:68" customFormat="1">
      <c r="BP471909" s="90"/>
    </row>
    <row r="471910" spans="68:68" customFormat="1">
      <c r="BP471910" s="90"/>
    </row>
    <row r="471911" spans="68:68" customFormat="1">
      <c r="BP471911" s="90"/>
    </row>
    <row r="471912" spans="68:68" customFormat="1">
      <c r="BP471912" s="90"/>
    </row>
    <row r="471913" spans="68:68" customFormat="1">
      <c r="BP471913" s="90"/>
    </row>
    <row r="471914" spans="68:68" customFormat="1">
      <c r="BP471914" s="90"/>
    </row>
    <row r="471915" spans="68:68" customFormat="1">
      <c r="BP471915" s="90"/>
    </row>
    <row r="471916" spans="68:68" customFormat="1">
      <c r="BP471916" s="90"/>
    </row>
    <row r="471917" spans="68:68" customFormat="1">
      <c r="BP471917" s="90"/>
    </row>
    <row r="471918" spans="68:68" customFormat="1">
      <c r="BP471918" s="90"/>
    </row>
    <row r="471919" spans="68:68" customFormat="1">
      <c r="BP471919" s="90"/>
    </row>
    <row r="471920" spans="68:68" customFormat="1">
      <c r="BP471920" s="90"/>
    </row>
    <row r="471921" spans="68:68" customFormat="1">
      <c r="BP471921" s="90"/>
    </row>
    <row r="471922" spans="68:68" customFormat="1">
      <c r="BP471922" s="90"/>
    </row>
    <row r="471923" spans="68:68" customFormat="1">
      <c r="BP471923" s="90"/>
    </row>
    <row r="471924" spans="68:68" customFormat="1">
      <c r="BP471924" s="90"/>
    </row>
    <row r="471925" spans="68:68" customFormat="1">
      <c r="BP471925" s="90"/>
    </row>
    <row r="471926" spans="68:68" customFormat="1">
      <c r="BP471926" s="90"/>
    </row>
    <row r="471927" spans="68:68" customFormat="1">
      <c r="BP471927" s="90"/>
    </row>
    <row r="471928" spans="68:68" customFormat="1">
      <c r="BP471928" s="90"/>
    </row>
    <row r="471929" spans="68:68" customFormat="1">
      <c r="BP471929" s="90"/>
    </row>
    <row r="471930" spans="68:68" customFormat="1">
      <c r="BP471930" s="90"/>
    </row>
    <row r="471931" spans="68:68" customFormat="1">
      <c r="BP471931" s="90"/>
    </row>
    <row r="471932" spans="68:68" customFormat="1">
      <c r="BP471932" s="90"/>
    </row>
    <row r="471933" spans="68:68" customFormat="1">
      <c r="BP471933" s="90"/>
    </row>
    <row r="471934" spans="68:68" customFormat="1">
      <c r="BP471934" s="90"/>
    </row>
    <row r="471935" spans="68:68" customFormat="1">
      <c r="BP471935" s="90"/>
    </row>
    <row r="471936" spans="68:68" customFormat="1">
      <c r="BP471936" s="90"/>
    </row>
    <row r="471937" spans="68:68" customFormat="1">
      <c r="BP471937" s="90"/>
    </row>
    <row r="471938" spans="68:68" customFormat="1">
      <c r="BP471938" s="90"/>
    </row>
    <row r="471939" spans="68:68" customFormat="1">
      <c r="BP471939" s="90"/>
    </row>
    <row r="471940" spans="68:68" customFormat="1">
      <c r="BP471940" s="90"/>
    </row>
    <row r="471941" spans="68:68" customFormat="1">
      <c r="BP471941" s="90"/>
    </row>
    <row r="471942" spans="68:68" customFormat="1">
      <c r="BP471942" s="90"/>
    </row>
    <row r="471943" spans="68:68" customFormat="1">
      <c r="BP471943" s="90"/>
    </row>
    <row r="471944" spans="68:68" customFormat="1">
      <c r="BP471944" s="90"/>
    </row>
    <row r="471945" spans="68:68" customFormat="1">
      <c r="BP471945" s="90"/>
    </row>
    <row r="471946" spans="68:68" customFormat="1">
      <c r="BP471946" s="90"/>
    </row>
    <row r="471947" spans="68:68" customFormat="1">
      <c r="BP471947" s="90"/>
    </row>
    <row r="471948" spans="68:68" customFormat="1">
      <c r="BP471948" s="90"/>
    </row>
    <row r="471949" spans="68:68" customFormat="1">
      <c r="BP471949" s="90"/>
    </row>
    <row r="471950" spans="68:68" customFormat="1">
      <c r="BP471950" s="90"/>
    </row>
    <row r="471951" spans="68:68" customFormat="1">
      <c r="BP471951" s="90"/>
    </row>
    <row r="471952" spans="68:68" customFormat="1">
      <c r="BP471952" s="90"/>
    </row>
    <row r="471953" spans="68:68" customFormat="1">
      <c r="BP471953" s="90"/>
    </row>
    <row r="471954" spans="68:68" customFormat="1">
      <c r="BP471954" s="90"/>
    </row>
    <row r="471955" spans="68:68" customFormat="1">
      <c r="BP471955" s="90"/>
    </row>
    <row r="471956" spans="68:68" customFormat="1">
      <c r="BP471956" s="90"/>
    </row>
    <row r="471957" spans="68:68" customFormat="1">
      <c r="BP471957" s="90"/>
    </row>
    <row r="471958" spans="68:68" customFormat="1">
      <c r="BP471958" s="90"/>
    </row>
    <row r="471959" spans="68:68" customFormat="1">
      <c r="BP471959" s="90"/>
    </row>
    <row r="471960" spans="68:68" customFormat="1">
      <c r="BP471960" s="90"/>
    </row>
    <row r="471961" spans="68:68" customFormat="1">
      <c r="BP471961" s="90"/>
    </row>
    <row r="471962" spans="68:68" customFormat="1">
      <c r="BP471962" s="90"/>
    </row>
    <row r="471963" spans="68:68" customFormat="1">
      <c r="BP471963" s="90"/>
    </row>
    <row r="471964" spans="68:68" customFormat="1">
      <c r="BP471964" s="90"/>
    </row>
    <row r="471965" spans="68:68" customFormat="1">
      <c r="BP471965" s="90"/>
    </row>
    <row r="471966" spans="68:68" customFormat="1">
      <c r="BP471966" s="90"/>
    </row>
    <row r="471967" spans="68:68" customFormat="1">
      <c r="BP471967" s="90"/>
    </row>
    <row r="471968" spans="68:68" customFormat="1">
      <c r="BP471968" s="90"/>
    </row>
    <row r="471969" spans="68:68" customFormat="1">
      <c r="BP471969" s="90"/>
    </row>
    <row r="471970" spans="68:68" customFormat="1">
      <c r="BP471970" s="90"/>
    </row>
    <row r="471971" spans="68:68" customFormat="1">
      <c r="BP471971" s="90"/>
    </row>
    <row r="471972" spans="68:68" customFormat="1">
      <c r="BP471972" s="90"/>
    </row>
    <row r="471973" spans="68:68" customFormat="1">
      <c r="BP471973" s="90"/>
    </row>
    <row r="471974" spans="68:68" customFormat="1">
      <c r="BP471974" s="90"/>
    </row>
    <row r="471975" spans="68:68" customFormat="1">
      <c r="BP471975" s="90"/>
    </row>
    <row r="471976" spans="68:68" customFormat="1">
      <c r="BP471976" s="90"/>
    </row>
    <row r="471977" spans="68:68" customFormat="1">
      <c r="BP471977" s="90"/>
    </row>
    <row r="471978" spans="68:68" customFormat="1">
      <c r="BP471978" s="90"/>
    </row>
    <row r="471979" spans="68:68" customFormat="1">
      <c r="BP471979" s="90"/>
    </row>
    <row r="471980" spans="68:68" customFormat="1">
      <c r="BP471980" s="90"/>
    </row>
    <row r="471981" spans="68:68" customFormat="1">
      <c r="BP471981" s="90"/>
    </row>
    <row r="471982" spans="68:68" customFormat="1">
      <c r="BP471982" s="90"/>
    </row>
    <row r="471983" spans="68:68" customFormat="1">
      <c r="BP471983" s="90"/>
    </row>
    <row r="471984" spans="68:68" customFormat="1">
      <c r="BP471984" s="90"/>
    </row>
    <row r="471985" spans="68:68" customFormat="1">
      <c r="BP471985" s="90"/>
    </row>
    <row r="471986" spans="68:68" customFormat="1">
      <c r="BP471986" s="90"/>
    </row>
    <row r="471987" spans="68:68" customFormat="1">
      <c r="BP471987" s="90"/>
    </row>
    <row r="471988" spans="68:68" customFormat="1">
      <c r="BP471988" s="90"/>
    </row>
    <row r="471989" spans="68:68" customFormat="1">
      <c r="BP471989" s="90"/>
    </row>
    <row r="471990" spans="68:68" customFormat="1">
      <c r="BP471990" s="90"/>
    </row>
    <row r="471991" spans="68:68" customFormat="1">
      <c r="BP471991" s="90"/>
    </row>
    <row r="471992" spans="68:68" customFormat="1">
      <c r="BP471992" s="90"/>
    </row>
    <row r="471993" spans="68:68" customFormat="1">
      <c r="BP471993" s="90"/>
    </row>
    <row r="471994" spans="68:68" customFormat="1">
      <c r="BP471994" s="90"/>
    </row>
    <row r="471995" spans="68:68" customFormat="1">
      <c r="BP471995" s="90"/>
    </row>
    <row r="471996" spans="68:68" customFormat="1">
      <c r="BP471996" s="90"/>
    </row>
    <row r="471997" spans="68:68" customFormat="1">
      <c r="BP471997" s="90"/>
    </row>
    <row r="471998" spans="68:68" customFormat="1">
      <c r="BP471998" s="90"/>
    </row>
    <row r="471999" spans="68:68" customFormat="1">
      <c r="BP471999" s="90"/>
    </row>
    <row r="472000" spans="68:68" customFormat="1">
      <c r="BP472000" s="90"/>
    </row>
    <row r="472001" spans="68:68" customFormat="1">
      <c r="BP472001" s="90"/>
    </row>
    <row r="472002" spans="68:68" customFormat="1">
      <c r="BP472002" s="90"/>
    </row>
    <row r="472003" spans="68:68" customFormat="1">
      <c r="BP472003" s="90"/>
    </row>
    <row r="472004" spans="68:68" customFormat="1">
      <c r="BP472004" s="90"/>
    </row>
    <row r="472005" spans="68:68" customFormat="1">
      <c r="BP472005" s="90"/>
    </row>
    <row r="472006" spans="68:68" customFormat="1">
      <c r="BP472006" s="90"/>
    </row>
    <row r="472007" spans="68:68" customFormat="1">
      <c r="BP472007" s="90"/>
    </row>
    <row r="472008" spans="68:68" customFormat="1">
      <c r="BP472008" s="90"/>
    </row>
    <row r="472009" spans="68:68" customFormat="1">
      <c r="BP472009" s="90"/>
    </row>
    <row r="472010" spans="68:68" customFormat="1">
      <c r="BP472010" s="90"/>
    </row>
    <row r="472011" spans="68:68" customFormat="1">
      <c r="BP472011" s="90"/>
    </row>
    <row r="472012" spans="68:68" customFormat="1">
      <c r="BP472012" s="90"/>
    </row>
    <row r="472013" spans="68:68" customFormat="1">
      <c r="BP472013" s="90"/>
    </row>
    <row r="472014" spans="68:68" customFormat="1">
      <c r="BP472014" s="90"/>
    </row>
    <row r="472015" spans="68:68" customFormat="1">
      <c r="BP472015" s="90"/>
    </row>
    <row r="472016" spans="68:68" customFormat="1">
      <c r="BP472016" s="90"/>
    </row>
    <row r="472017" spans="68:68" customFormat="1">
      <c r="BP472017" s="90"/>
    </row>
    <row r="472018" spans="68:68" customFormat="1">
      <c r="BP472018" s="90"/>
    </row>
    <row r="472019" spans="68:68" customFormat="1">
      <c r="BP472019" s="90"/>
    </row>
    <row r="472020" spans="68:68" customFormat="1">
      <c r="BP472020" s="90"/>
    </row>
    <row r="472021" spans="68:68" customFormat="1">
      <c r="BP472021" s="90"/>
    </row>
    <row r="472022" spans="68:68" customFormat="1">
      <c r="BP472022" s="90"/>
    </row>
    <row r="472023" spans="68:68" customFormat="1">
      <c r="BP472023" s="90"/>
    </row>
    <row r="472024" spans="68:68" customFormat="1">
      <c r="BP472024" s="90"/>
    </row>
    <row r="472025" spans="68:68" customFormat="1">
      <c r="BP472025" s="90"/>
    </row>
    <row r="472026" spans="68:68" customFormat="1">
      <c r="BP472026" s="90"/>
    </row>
    <row r="472027" spans="68:68" customFormat="1">
      <c r="BP472027" s="90"/>
    </row>
    <row r="472028" spans="68:68" customFormat="1">
      <c r="BP472028" s="90"/>
    </row>
    <row r="472029" spans="68:68" customFormat="1">
      <c r="BP472029" s="90"/>
    </row>
    <row r="472030" spans="68:68" customFormat="1">
      <c r="BP472030" s="90"/>
    </row>
    <row r="472031" spans="68:68" customFormat="1">
      <c r="BP472031" s="90"/>
    </row>
    <row r="472032" spans="68:68" customFormat="1">
      <c r="BP472032" s="90"/>
    </row>
    <row r="472033" spans="68:68" customFormat="1">
      <c r="BP472033" s="90"/>
    </row>
    <row r="472034" spans="68:68" customFormat="1">
      <c r="BP472034" s="90"/>
    </row>
    <row r="472035" spans="68:68" customFormat="1">
      <c r="BP472035" s="90"/>
    </row>
    <row r="472036" spans="68:68" customFormat="1">
      <c r="BP472036" s="90"/>
    </row>
    <row r="472037" spans="68:68" customFormat="1">
      <c r="BP472037" s="90"/>
    </row>
    <row r="472038" spans="68:68" customFormat="1">
      <c r="BP472038" s="90"/>
    </row>
    <row r="472039" spans="68:68" customFormat="1">
      <c r="BP472039" s="90"/>
    </row>
    <row r="472040" spans="68:68" customFormat="1">
      <c r="BP472040" s="90"/>
    </row>
    <row r="472041" spans="68:68" customFormat="1">
      <c r="BP472041" s="90"/>
    </row>
    <row r="472042" spans="68:68" customFormat="1">
      <c r="BP472042" s="90"/>
    </row>
    <row r="472043" spans="68:68" customFormat="1">
      <c r="BP472043" s="90"/>
    </row>
    <row r="472044" spans="68:68" customFormat="1">
      <c r="BP472044" s="90"/>
    </row>
    <row r="472045" spans="68:68" customFormat="1">
      <c r="BP472045" s="90"/>
    </row>
    <row r="472046" spans="68:68" customFormat="1">
      <c r="BP472046" s="90"/>
    </row>
    <row r="472047" spans="68:68" customFormat="1">
      <c r="BP472047" s="90"/>
    </row>
    <row r="472048" spans="68:68" customFormat="1">
      <c r="BP472048" s="90"/>
    </row>
    <row r="472049" spans="68:68" customFormat="1">
      <c r="BP472049" s="90"/>
    </row>
    <row r="472050" spans="68:68" customFormat="1">
      <c r="BP472050" s="90"/>
    </row>
    <row r="472051" spans="68:68" customFormat="1">
      <c r="BP472051" s="90"/>
    </row>
    <row r="472052" spans="68:68" customFormat="1">
      <c r="BP472052" s="90"/>
    </row>
    <row r="472053" spans="68:68" customFormat="1">
      <c r="BP472053" s="90"/>
    </row>
    <row r="472054" spans="68:68" customFormat="1">
      <c r="BP472054" s="90"/>
    </row>
    <row r="472055" spans="68:68" customFormat="1">
      <c r="BP472055" s="90"/>
    </row>
    <row r="472056" spans="68:68" customFormat="1">
      <c r="BP472056" s="90"/>
    </row>
    <row r="472057" spans="68:68" customFormat="1">
      <c r="BP472057" s="90"/>
    </row>
    <row r="472058" spans="68:68" customFormat="1">
      <c r="BP472058" s="90"/>
    </row>
    <row r="472059" spans="68:68" customFormat="1">
      <c r="BP472059" s="90"/>
    </row>
    <row r="472060" spans="68:68" customFormat="1">
      <c r="BP472060" s="90"/>
    </row>
    <row r="472061" spans="68:68" customFormat="1">
      <c r="BP472061" s="90"/>
    </row>
    <row r="472062" spans="68:68" customFormat="1">
      <c r="BP472062" s="90"/>
    </row>
    <row r="472063" spans="68:68" customFormat="1">
      <c r="BP472063" s="90"/>
    </row>
    <row r="472064" spans="68:68" customFormat="1">
      <c r="BP472064" s="90"/>
    </row>
    <row r="472065" spans="68:68" customFormat="1">
      <c r="BP472065" s="90"/>
    </row>
    <row r="472066" spans="68:68" customFormat="1">
      <c r="BP472066" s="90"/>
    </row>
    <row r="472067" spans="68:68" customFormat="1">
      <c r="BP472067" s="90"/>
    </row>
    <row r="472068" spans="68:68" customFormat="1">
      <c r="BP472068" s="90"/>
    </row>
    <row r="472069" spans="68:68" customFormat="1">
      <c r="BP472069" s="90"/>
    </row>
    <row r="472070" spans="68:68" customFormat="1">
      <c r="BP472070" s="90"/>
    </row>
    <row r="472071" spans="68:68" customFormat="1">
      <c r="BP472071" s="90"/>
    </row>
    <row r="472072" spans="68:68" customFormat="1">
      <c r="BP472072" s="90"/>
    </row>
    <row r="472073" spans="68:68" customFormat="1">
      <c r="BP472073" s="90"/>
    </row>
    <row r="472074" spans="68:68" customFormat="1">
      <c r="BP472074" s="90"/>
    </row>
    <row r="472075" spans="68:68" customFormat="1">
      <c r="BP472075" s="90"/>
    </row>
    <row r="472076" spans="68:68" customFormat="1">
      <c r="BP472076" s="90"/>
    </row>
    <row r="472077" spans="68:68" customFormat="1">
      <c r="BP472077" s="90"/>
    </row>
    <row r="472078" spans="68:68" customFormat="1">
      <c r="BP472078" s="90"/>
    </row>
    <row r="472079" spans="68:68" customFormat="1">
      <c r="BP472079" s="90"/>
    </row>
    <row r="472080" spans="68:68" customFormat="1">
      <c r="BP472080" s="90"/>
    </row>
    <row r="472081" spans="68:68" customFormat="1">
      <c r="BP472081" s="90"/>
    </row>
    <row r="472082" spans="68:68" customFormat="1">
      <c r="BP472082" s="90"/>
    </row>
    <row r="472083" spans="68:68" customFormat="1">
      <c r="BP472083" s="90"/>
    </row>
    <row r="472084" spans="68:68" customFormat="1">
      <c r="BP472084" s="90"/>
    </row>
    <row r="472085" spans="68:68" customFormat="1">
      <c r="BP472085" s="90"/>
    </row>
    <row r="472086" spans="68:68" customFormat="1">
      <c r="BP472086" s="90"/>
    </row>
    <row r="472087" spans="68:68" customFormat="1">
      <c r="BP472087" s="90"/>
    </row>
    <row r="472088" spans="68:68" customFormat="1">
      <c r="BP472088" s="90"/>
    </row>
    <row r="472089" spans="68:68" customFormat="1">
      <c r="BP472089" s="90"/>
    </row>
    <row r="472090" spans="68:68" customFormat="1">
      <c r="BP472090" s="90"/>
    </row>
    <row r="472091" spans="68:68" customFormat="1">
      <c r="BP472091" s="90"/>
    </row>
    <row r="472092" spans="68:68" customFormat="1">
      <c r="BP472092" s="90"/>
    </row>
    <row r="472093" spans="68:68" customFormat="1">
      <c r="BP472093" s="90"/>
    </row>
    <row r="472094" spans="68:68" customFormat="1">
      <c r="BP472094" s="90"/>
    </row>
    <row r="472095" spans="68:68" customFormat="1">
      <c r="BP472095" s="90"/>
    </row>
    <row r="472096" spans="68:68" customFormat="1">
      <c r="BP472096" s="90"/>
    </row>
    <row r="472097" spans="68:68" customFormat="1">
      <c r="BP472097" s="90"/>
    </row>
    <row r="472098" spans="68:68" customFormat="1">
      <c r="BP472098" s="90"/>
    </row>
    <row r="472099" spans="68:68" customFormat="1">
      <c r="BP472099" s="90"/>
    </row>
    <row r="472100" spans="68:68" customFormat="1">
      <c r="BP472100" s="90"/>
    </row>
    <row r="472101" spans="68:68" customFormat="1">
      <c r="BP472101" s="90"/>
    </row>
    <row r="472102" spans="68:68" customFormat="1">
      <c r="BP472102" s="90"/>
    </row>
    <row r="472103" spans="68:68" customFormat="1">
      <c r="BP472103" s="90"/>
    </row>
    <row r="472104" spans="68:68" customFormat="1">
      <c r="BP472104" s="90"/>
    </row>
    <row r="472105" spans="68:68" customFormat="1">
      <c r="BP472105" s="90"/>
    </row>
    <row r="472106" spans="68:68" customFormat="1">
      <c r="BP472106" s="90"/>
    </row>
    <row r="472107" spans="68:68" customFormat="1">
      <c r="BP472107" s="90"/>
    </row>
    <row r="472108" spans="68:68" customFormat="1">
      <c r="BP472108" s="90"/>
    </row>
    <row r="472109" spans="68:68" customFormat="1">
      <c r="BP472109" s="90"/>
    </row>
    <row r="472110" spans="68:68" customFormat="1">
      <c r="BP472110" s="90"/>
    </row>
    <row r="472111" spans="68:68" customFormat="1">
      <c r="BP472111" s="90"/>
    </row>
    <row r="472112" spans="68:68" customFormat="1">
      <c r="BP472112" s="90"/>
    </row>
    <row r="472113" spans="68:68" customFormat="1">
      <c r="BP472113" s="90"/>
    </row>
    <row r="472114" spans="68:68" customFormat="1">
      <c r="BP472114" s="90"/>
    </row>
    <row r="472115" spans="68:68" customFormat="1">
      <c r="BP472115" s="90"/>
    </row>
    <row r="472116" spans="68:68" customFormat="1">
      <c r="BP472116" s="90"/>
    </row>
    <row r="472117" spans="68:68" customFormat="1">
      <c r="BP472117" s="90"/>
    </row>
    <row r="472118" spans="68:68" customFormat="1">
      <c r="BP472118" s="90"/>
    </row>
    <row r="472119" spans="68:68" customFormat="1">
      <c r="BP472119" s="90"/>
    </row>
    <row r="472120" spans="68:68" customFormat="1">
      <c r="BP472120" s="90"/>
    </row>
    <row r="472121" spans="68:68" customFormat="1">
      <c r="BP472121" s="90"/>
    </row>
    <row r="472122" spans="68:68" customFormat="1">
      <c r="BP472122" s="90"/>
    </row>
    <row r="472123" spans="68:68" customFormat="1">
      <c r="BP472123" s="90"/>
    </row>
    <row r="472124" spans="68:68" customFormat="1">
      <c r="BP472124" s="90"/>
    </row>
    <row r="472125" spans="68:68" customFormat="1">
      <c r="BP472125" s="90"/>
    </row>
    <row r="472126" spans="68:68" customFormat="1">
      <c r="BP472126" s="90"/>
    </row>
    <row r="472127" spans="68:68" customFormat="1">
      <c r="BP472127" s="90"/>
    </row>
    <row r="472128" spans="68:68" customFormat="1">
      <c r="BP472128" s="90"/>
    </row>
    <row r="472129" spans="68:68" customFormat="1">
      <c r="BP472129" s="90"/>
    </row>
    <row r="472130" spans="68:68" customFormat="1">
      <c r="BP472130" s="90"/>
    </row>
    <row r="472131" spans="68:68" customFormat="1">
      <c r="BP472131" s="90"/>
    </row>
    <row r="472132" spans="68:68" customFormat="1">
      <c r="BP472132" s="90"/>
    </row>
    <row r="472133" spans="68:68" customFormat="1">
      <c r="BP472133" s="90"/>
    </row>
    <row r="472134" spans="68:68" customFormat="1">
      <c r="BP472134" s="90"/>
    </row>
    <row r="472135" spans="68:68" customFormat="1">
      <c r="BP472135" s="90"/>
    </row>
    <row r="472136" spans="68:68" customFormat="1">
      <c r="BP472136" s="90"/>
    </row>
    <row r="472137" spans="68:68" customFormat="1">
      <c r="BP472137" s="90"/>
    </row>
    <row r="472138" spans="68:68" customFormat="1">
      <c r="BP472138" s="90"/>
    </row>
    <row r="472139" spans="68:68" customFormat="1">
      <c r="BP472139" s="90"/>
    </row>
    <row r="472140" spans="68:68" customFormat="1">
      <c r="BP472140" s="90"/>
    </row>
    <row r="472141" spans="68:68" customFormat="1">
      <c r="BP472141" s="90"/>
    </row>
    <row r="472142" spans="68:68" customFormat="1">
      <c r="BP472142" s="90"/>
    </row>
    <row r="472143" spans="68:68" customFormat="1">
      <c r="BP472143" s="90"/>
    </row>
    <row r="472144" spans="68:68" customFormat="1">
      <c r="BP472144" s="90"/>
    </row>
    <row r="472145" spans="68:68" customFormat="1">
      <c r="BP472145" s="90"/>
    </row>
    <row r="472146" spans="68:68" customFormat="1">
      <c r="BP472146" s="90"/>
    </row>
    <row r="472147" spans="68:68" customFormat="1">
      <c r="BP472147" s="90"/>
    </row>
    <row r="472148" spans="68:68" customFormat="1">
      <c r="BP472148" s="90"/>
    </row>
    <row r="472149" spans="68:68" customFormat="1">
      <c r="BP472149" s="90"/>
    </row>
    <row r="472150" spans="68:68" customFormat="1">
      <c r="BP472150" s="90"/>
    </row>
    <row r="472151" spans="68:68" customFormat="1">
      <c r="BP472151" s="90"/>
    </row>
    <row r="472152" spans="68:68" customFormat="1">
      <c r="BP472152" s="90"/>
    </row>
    <row r="472153" spans="68:68" customFormat="1">
      <c r="BP472153" s="90"/>
    </row>
    <row r="472154" spans="68:68" customFormat="1">
      <c r="BP472154" s="90"/>
    </row>
    <row r="472155" spans="68:68" customFormat="1">
      <c r="BP472155" s="90"/>
    </row>
    <row r="472156" spans="68:68" customFormat="1">
      <c r="BP472156" s="90"/>
    </row>
    <row r="472157" spans="68:68" customFormat="1">
      <c r="BP472157" s="90"/>
    </row>
    <row r="472158" spans="68:68" customFormat="1">
      <c r="BP472158" s="90"/>
    </row>
    <row r="472159" spans="68:68" customFormat="1">
      <c r="BP472159" s="90"/>
    </row>
    <row r="472160" spans="68:68" customFormat="1">
      <c r="BP472160" s="90"/>
    </row>
    <row r="472161" spans="68:68" customFormat="1">
      <c r="BP472161" s="90"/>
    </row>
    <row r="472162" spans="68:68" customFormat="1">
      <c r="BP472162" s="90"/>
    </row>
    <row r="472163" spans="68:68" customFormat="1">
      <c r="BP472163" s="90"/>
    </row>
    <row r="472164" spans="68:68" customFormat="1">
      <c r="BP472164" s="90"/>
    </row>
    <row r="472165" spans="68:68" customFormat="1">
      <c r="BP472165" s="90"/>
    </row>
    <row r="472166" spans="68:68" customFormat="1">
      <c r="BP472166" s="90"/>
    </row>
    <row r="472167" spans="68:68" customFormat="1">
      <c r="BP472167" s="90"/>
    </row>
    <row r="472168" spans="68:68" customFormat="1">
      <c r="BP472168" s="90"/>
    </row>
    <row r="472169" spans="68:68" customFormat="1">
      <c r="BP472169" s="90"/>
    </row>
    <row r="472170" spans="68:68" customFormat="1">
      <c r="BP472170" s="90"/>
    </row>
    <row r="472171" spans="68:68" customFormat="1">
      <c r="BP472171" s="90"/>
    </row>
    <row r="472172" spans="68:68" customFormat="1">
      <c r="BP472172" s="90"/>
    </row>
    <row r="472173" spans="68:68" customFormat="1">
      <c r="BP472173" s="90"/>
    </row>
    <row r="472174" spans="68:68" customFormat="1">
      <c r="BP472174" s="90"/>
    </row>
    <row r="472175" spans="68:68" customFormat="1">
      <c r="BP472175" s="90"/>
    </row>
    <row r="472176" spans="68:68" customFormat="1">
      <c r="BP472176" s="90"/>
    </row>
    <row r="472177" spans="68:68" customFormat="1">
      <c r="BP472177" s="90"/>
    </row>
    <row r="472178" spans="68:68" customFormat="1">
      <c r="BP472178" s="90"/>
    </row>
    <row r="472179" spans="68:68" customFormat="1">
      <c r="BP472179" s="90"/>
    </row>
    <row r="472180" spans="68:68" customFormat="1">
      <c r="BP472180" s="90"/>
    </row>
    <row r="472181" spans="68:68" customFormat="1">
      <c r="BP472181" s="90"/>
    </row>
    <row r="472182" spans="68:68" customFormat="1">
      <c r="BP472182" s="90"/>
    </row>
    <row r="472183" spans="68:68" customFormat="1">
      <c r="BP472183" s="90"/>
    </row>
    <row r="472184" spans="68:68" customFormat="1">
      <c r="BP472184" s="90"/>
    </row>
    <row r="472185" spans="68:68" customFormat="1">
      <c r="BP472185" s="90"/>
    </row>
    <row r="472186" spans="68:68" customFormat="1">
      <c r="BP472186" s="90"/>
    </row>
    <row r="472187" spans="68:68" customFormat="1">
      <c r="BP472187" s="90"/>
    </row>
    <row r="472188" spans="68:68" customFormat="1">
      <c r="BP472188" s="90"/>
    </row>
    <row r="472189" spans="68:68" customFormat="1">
      <c r="BP472189" s="90"/>
    </row>
    <row r="472190" spans="68:68" customFormat="1">
      <c r="BP472190" s="90"/>
    </row>
    <row r="472191" spans="68:68" customFormat="1">
      <c r="BP472191" s="90"/>
    </row>
    <row r="472192" spans="68:68" customFormat="1">
      <c r="BP472192" s="90"/>
    </row>
    <row r="472193" spans="68:68" customFormat="1">
      <c r="BP472193" s="90"/>
    </row>
    <row r="472194" spans="68:68" customFormat="1">
      <c r="BP472194" s="90"/>
    </row>
    <row r="472195" spans="68:68" customFormat="1">
      <c r="BP472195" s="90"/>
    </row>
    <row r="472196" spans="68:68" customFormat="1">
      <c r="BP472196" s="90"/>
    </row>
    <row r="472197" spans="68:68" customFormat="1">
      <c r="BP472197" s="90"/>
    </row>
    <row r="472198" spans="68:68" customFormat="1">
      <c r="BP472198" s="90"/>
    </row>
    <row r="472199" spans="68:68" customFormat="1">
      <c r="BP472199" s="90"/>
    </row>
    <row r="472200" spans="68:68" customFormat="1">
      <c r="BP472200" s="90"/>
    </row>
    <row r="472201" spans="68:68" customFormat="1">
      <c r="BP472201" s="90"/>
    </row>
    <row r="472202" spans="68:68" customFormat="1">
      <c r="BP472202" s="90"/>
    </row>
    <row r="472203" spans="68:68" customFormat="1">
      <c r="BP472203" s="90"/>
    </row>
    <row r="472204" spans="68:68" customFormat="1">
      <c r="BP472204" s="90"/>
    </row>
    <row r="472205" spans="68:68" customFormat="1">
      <c r="BP472205" s="90"/>
    </row>
    <row r="472206" spans="68:68" customFormat="1">
      <c r="BP472206" s="90"/>
    </row>
    <row r="472207" spans="68:68" customFormat="1">
      <c r="BP472207" s="90"/>
    </row>
    <row r="472208" spans="68:68" customFormat="1">
      <c r="BP472208" s="90"/>
    </row>
    <row r="472209" spans="68:68" customFormat="1">
      <c r="BP472209" s="90"/>
    </row>
    <row r="472210" spans="68:68" customFormat="1">
      <c r="BP472210" s="90"/>
    </row>
    <row r="472211" spans="68:68" customFormat="1">
      <c r="BP472211" s="90"/>
    </row>
    <row r="472212" spans="68:68" customFormat="1">
      <c r="BP472212" s="90"/>
    </row>
    <row r="472213" spans="68:68" customFormat="1">
      <c r="BP472213" s="90"/>
    </row>
    <row r="472214" spans="68:68" customFormat="1">
      <c r="BP472214" s="90"/>
    </row>
    <row r="472215" spans="68:68" customFormat="1">
      <c r="BP472215" s="90"/>
    </row>
    <row r="472216" spans="68:68" customFormat="1">
      <c r="BP472216" s="90"/>
    </row>
    <row r="472217" spans="68:68" customFormat="1">
      <c r="BP472217" s="90"/>
    </row>
    <row r="472218" spans="68:68" customFormat="1">
      <c r="BP472218" s="90"/>
    </row>
    <row r="472219" spans="68:68" customFormat="1">
      <c r="BP472219" s="90"/>
    </row>
    <row r="472220" spans="68:68" customFormat="1">
      <c r="BP472220" s="90"/>
    </row>
    <row r="472221" spans="68:68" customFormat="1">
      <c r="BP472221" s="90"/>
    </row>
    <row r="472222" spans="68:68" customFormat="1">
      <c r="BP472222" s="90"/>
    </row>
    <row r="472223" spans="68:68" customFormat="1">
      <c r="BP472223" s="90"/>
    </row>
    <row r="472224" spans="68:68" customFormat="1">
      <c r="BP472224" s="90"/>
    </row>
    <row r="472225" spans="68:68" customFormat="1">
      <c r="BP472225" s="90"/>
    </row>
    <row r="472226" spans="68:68" customFormat="1">
      <c r="BP472226" s="90"/>
    </row>
    <row r="472227" spans="68:68" customFormat="1">
      <c r="BP472227" s="90"/>
    </row>
    <row r="472228" spans="68:68" customFormat="1">
      <c r="BP472228" s="90"/>
    </row>
    <row r="472229" spans="68:68" customFormat="1">
      <c r="BP472229" s="90"/>
    </row>
    <row r="472230" spans="68:68" customFormat="1">
      <c r="BP472230" s="90"/>
    </row>
    <row r="472231" spans="68:68" customFormat="1">
      <c r="BP472231" s="90"/>
    </row>
    <row r="472232" spans="68:68" customFormat="1">
      <c r="BP472232" s="90"/>
    </row>
    <row r="472233" spans="68:68" customFormat="1">
      <c r="BP472233" s="90"/>
    </row>
    <row r="472234" spans="68:68" customFormat="1">
      <c r="BP472234" s="90"/>
    </row>
    <row r="472235" spans="68:68" customFormat="1">
      <c r="BP472235" s="90"/>
    </row>
    <row r="472236" spans="68:68" customFormat="1">
      <c r="BP472236" s="90"/>
    </row>
    <row r="472237" spans="68:68" customFormat="1">
      <c r="BP472237" s="90"/>
    </row>
    <row r="472238" spans="68:68" customFormat="1">
      <c r="BP472238" s="90"/>
    </row>
    <row r="472239" spans="68:68" customFormat="1">
      <c r="BP472239" s="90"/>
    </row>
    <row r="472240" spans="68:68" customFormat="1">
      <c r="BP472240" s="90"/>
    </row>
    <row r="472241" spans="68:68" customFormat="1">
      <c r="BP472241" s="90"/>
    </row>
    <row r="472242" spans="68:68" customFormat="1">
      <c r="BP472242" s="90"/>
    </row>
    <row r="472243" spans="68:68" customFormat="1">
      <c r="BP472243" s="90"/>
    </row>
    <row r="472244" spans="68:68" customFormat="1">
      <c r="BP472244" s="90"/>
    </row>
    <row r="472245" spans="68:68" customFormat="1">
      <c r="BP472245" s="90"/>
    </row>
    <row r="472246" spans="68:68" customFormat="1">
      <c r="BP472246" s="90"/>
    </row>
    <row r="472247" spans="68:68" customFormat="1">
      <c r="BP472247" s="90"/>
    </row>
    <row r="472248" spans="68:68" customFormat="1">
      <c r="BP472248" s="90"/>
    </row>
    <row r="472249" spans="68:68" customFormat="1">
      <c r="BP472249" s="90"/>
    </row>
    <row r="472250" spans="68:68" customFormat="1">
      <c r="BP472250" s="90"/>
    </row>
    <row r="472251" spans="68:68" customFormat="1">
      <c r="BP472251" s="90"/>
    </row>
    <row r="472252" spans="68:68" customFormat="1">
      <c r="BP472252" s="90"/>
    </row>
    <row r="472253" spans="68:68" customFormat="1">
      <c r="BP472253" s="90"/>
    </row>
    <row r="472254" spans="68:68" customFormat="1">
      <c r="BP472254" s="90"/>
    </row>
    <row r="472255" spans="68:68" customFormat="1">
      <c r="BP472255" s="90"/>
    </row>
    <row r="472256" spans="68:68" customFormat="1">
      <c r="BP472256" s="90"/>
    </row>
    <row r="472257" spans="68:68" customFormat="1">
      <c r="BP472257" s="90"/>
    </row>
    <row r="472258" spans="68:68" customFormat="1">
      <c r="BP472258" s="90"/>
    </row>
    <row r="472259" spans="68:68" customFormat="1">
      <c r="BP472259" s="90"/>
    </row>
    <row r="472260" spans="68:68" customFormat="1">
      <c r="BP472260" s="90"/>
    </row>
    <row r="472261" spans="68:68" customFormat="1">
      <c r="BP472261" s="90"/>
    </row>
    <row r="472262" spans="68:68" customFormat="1">
      <c r="BP472262" s="90"/>
    </row>
    <row r="472263" spans="68:68" customFormat="1">
      <c r="BP472263" s="90"/>
    </row>
    <row r="472264" spans="68:68" customFormat="1">
      <c r="BP472264" s="90"/>
    </row>
    <row r="472265" spans="68:68" customFormat="1">
      <c r="BP472265" s="90"/>
    </row>
    <row r="472266" spans="68:68" customFormat="1">
      <c r="BP472266" s="90"/>
    </row>
    <row r="472267" spans="68:68" customFormat="1">
      <c r="BP472267" s="90"/>
    </row>
    <row r="472268" spans="68:68" customFormat="1">
      <c r="BP472268" s="90"/>
    </row>
    <row r="472269" spans="68:68" customFormat="1">
      <c r="BP472269" s="90"/>
    </row>
    <row r="472270" spans="68:68" customFormat="1">
      <c r="BP472270" s="90"/>
    </row>
    <row r="472271" spans="68:68" customFormat="1">
      <c r="BP472271" s="90"/>
    </row>
    <row r="472272" spans="68:68" customFormat="1">
      <c r="BP472272" s="90"/>
    </row>
    <row r="472273" spans="68:68" customFormat="1">
      <c r="BP472273" s="90"/>
    </row>
    <row r="472274" spans="68:68" customFormat="1">
      <c r="BP472274" s="90"/>
    </row>
    <row r="472275" spans="68:68" customFormat="1">
      <c r="BP472275" s="90"/>
    </row>
    <row r="472276" spans="68:68" customFormat="1">
      <c r="BP472276" s="90"/>
    </row>
    <row r="472277" spans="68:68" customFormat="1">
      <c r="BP472277" s="90"/>
    </row>
    <row r="472278" spans="68:68" customFormat="1">
      <c r="BP472278" s="90"/>
    </row>
    <row r="472279" spans="68:68" customFormat="1">
      <c r="BP472279" s="90"/>
    </row>
    <row r="472280" spans="68:68" customFormat="1">
      <c r="BP472280" s="90"/>
    </row>
    <row r="472281" spans="68:68" customFormat="1">
      <c r="BP472281" s="90"/>
    </row>
    <row r="472282" spans="68:68" customFormat="1">
      <c r="BP472282" s="90"/>
    </row>
    <row r="472283" spans="68:68" customFormat="1">
      <c r="BP472283" s="90"/>
    </row>
    <row r="472284" spans="68:68" customFormat="1">
      <c r="BP472284" s="90"/>
    </row>
    <row r="472285" spans="68:68" customFormat="1">
      <c r="BP472285" s="90"/>
    </row>
    <row r="472286" spans="68:68" customFormat="1">
      <c r="BP472286" s="90"/>
    </row>
    <row r="472287" spans="68:68" customFormat="1">
      <c r="BP472287" s="90"/>
    </row>
    <row r="472288" spans="68:68" customFormat="1">
      <c r="BP472288" s="90"/>
    </row>
    <row r="472289" spans="68:68" customFormat="1">
      <c r="BP472289" s="90"/>
    </row>
    <row r="472290" spans="68:68" customFormat="1">
      <c r="BP472290" s="90"/>
    </row>
    <row r="472291" spans="68:68" customFormat="1">
      <c r="BP472291" s="90"/>
    </row>
    <row r="472292" spans="68:68" customFormat="1">
      <c r="BP472292" s="90"/>
    </row>
    <row r="472293" spans="68:68" customFormat="1">
      <c r="BP472293" s="90"/>
    </row>
    <row r="472294" spans="68:68" customFormat="1">
      <c r="BP472294" s="90"/>
    </row>
    <row r="472295" spans="68:68" customFormat="1">
      <c r="BP472295" s="90"/>
    </row>
    <row r="472296" spans="68:68" customFormat="1">
      <c r="BP472296" s="90"/>
    </row>
    <row r="472297" spans="68:68" customFormat="1">
      <c r="BP472297" s="90"/>
    </row>
    <row r="472298" spans="68:68" customFormat="1">
      <c r="BP472298" s="90"/>
    </row>
    <row r="472299" spans="68:68" customFormat="1">
      <c r="BP472299" s="90"/>
    </row>
    <row r="472300" spans="68:68" customFormat="1">
      <c r="BP472300" s="90"/>
    </row>
    <row r="472301" spans="68:68" customFormat="1">
      <c r="BP472301" s="90"/>
    </row>
    <row r="472302" spans="68:68" customFormat="1">
      <c r="BP472302" s="90"/>
    </row>
    <row r="472303" spans="68:68" customFormat="1">
      <c r="BP472303" s="90"/>
    </row>
    <row r="472304" spans="68:68" customFormat="1">
      <c r="BP472304" s="90"/>
    </row>
    <row r="472305" spans="68:68" customFormat="1">
      <c r="BP472305" s="90"/>
    </row>
    <row r="472306" spans="68:68" customFormat="1">
      <c r="BP472306" s="90"/>
    </row>
    <row r="472307" spans="68:68" customFormat="1">
      <c r="BP472307" s="90"/>
    </row>
    <row r="472308" spans="68:68" customFormat="1">
      <c r="BP472308" s="90"/>
    </row>
    <row r="472309" spans="68:68" customFormat="1">
      <c r="BP472309" s="90"/>
    </row>
    <row r="472310" spans="68:68" customFormat="1">
      <c r="BP472310" s="90"/>
    </row>
    <row r="472311" spans="68:68" customFormat="1">
      <c r="BP472311" s="90"/>
    </row>
    <row r="472312" spans="68:68" customFormat="1">
      <c r="BP472312" s="90"/>
    </row>
    <row r="472313" spans="68:68" customFormat="1">
      <c r="BP472313" s="90"/>
    </row>
    <row r="472314" spans="68:68" customFormat="1">
      <c r="BP472314" s="90"/>
    </row>
    <row r="472315" spans="68:68" customFormat="1">
      <c r="BP472315" s="90"/>
    </row>
    <row r="472316" spans="68:68" customFormat="1">
      <c r="BP472316" s="90"/>
    </row>
    <row r="472317" spans="68:68" customFormat="1">
      <c r="BP472317" s="90"/>
    </row>
    <row r="472318" spans="68:68" customFormat="1">
      <c r="BP472318" s="90"/>
    </row>
    <row r="472319" spans="68:68" customFormat="1">
      <c r="BP472319" s="90"/>
    </row>
    <row r="472320" spans="68:68" customFormat="1">
      <c r="BP472320" s="90"/>
    </row>
    <row r="472321" spans="68:68" customFormat="1">
      <c r="BP472321" s="90"/>
    </row>
    <row r="472322" spans="68:68" customFormat="1">
      <c r="BP472322" s="90"/>
    </row>
    <row r="472323" spans="68:68" customFormat="1">
      <c r="BP472323" s="90"/>
    </row>
    <row r="472324" spans="68:68" customFormat="1">
      <c r="BP472324" s="90"/>
    </row>
    <row r="472325" spans="68:68" customFormat="1">
      <c r="BP472325" s="90"/>
    </row>
    <row r="472326" spans="68:68" customFormat="1">
      <c r="BP472326" s="90"/>
    </row>
    <row r="472327" spans="68:68" customFormat="1">
      <c r="BP472327" s="90"/>
    </row>
    <row r="472328" spans="68:68" customFormat="1">
      <c r="BP472328" s="90"/>
    </row>
    <row r="472329" spans="68:68" customFormat="1">
      <c r="BP472329" s="90"/>
    </row>
    <row r="472330" spans="68:68" customFormat="1">
      <c r="BP472330" s="90"/>
    </row>
    <row r="472331" spans="68:68" customFormat="1">
      <c r="BP472331" s="90"/>
    </row>
    <row r="472332" spans="68:68" customFormat="1">
      <c r="BP472332" s="90"/>
    </row>
    <row r="472333" spans="68:68" customFormat="1">
      <c r="BP472333" s="90"/>
    </row>
    <row r="472334" spans="68:68" customFormat="1">
      <c r="BP472334" s="90"/>
    </row>
    <row r="472335" spans="68:68" customFormat="1">
      <c r="BP472335" s="90"/>
    </row>
    <row r="472336" spans="68:68" customFormat="1">
      <c r="BP472336" s="90"/>
    </row>
    <row r="472337" spans="68:68" customFormat="1">
      <c r="BP472337" s="90"/>
    </row>
    <row r="472338" spans="68:68" customFormat="1">
      <c r="BP472338" s="90"/>
    </row>
    <row r="472339" spans="68:68" customFormat="1">
      <c r="BP472339" s="90"/>
    </row>
    <row r="472340" spans="68:68" customFormat="1">
      <c r="BP472340" s="90"/>
    </row>
    <row r="472341" spans="68:68" customFormat="1">
      <c r="BP472341" s="90"/>
    </row>
    <row r="472342" spans="68:68" customFormat="1">
      <c r="BP472342" s="90"/>
    </row>
    <row r="472343" spans="68:68" customFormat="1">
      <c r="BP472343" s="90"/>
    </row>
    <row r="472344" spans="68:68" customFormat="1">
      <c r="BP472344" s="90"/>
    </row>
    <row r="472345" spans="68:68" customFormat="1">
      <c r="BP472345" s="90"/>
    </row>
    <row r="472346" spans="68:68" customFormat="1">
      <c r="BP472346" s="90"/>
    </row>
    <row r="472347" spans="68:68" customFormat="1">
      <c r="BP472347" s="90"/>
    </row>
    <row r="472348" spans="68:68" customFormat="1">
      <c r="BP472348" s="90"/>
    </row>
    <row r="472349" spans="68:68" customFormat="1">
      <c r="BP472349" s="90"/>
    </row>
    <row r="472350" spans="68:68" customFormat="1">
      <c r="BP472350" s="90"/>
    </row>
    <row r="472351" spans="68:68" customFormat="1">
      <c r="BP472351" s="90"/>
    </row>
    <row r="472352" spans="68:68" customFormat="1">
      <c r="BP472352" s="90"/>
    </row>
    <row r="472353" spans="68:68" customFormat="1">
      <c r="BP472353" s="90"/>
    </row>
    <row r="472354" spans="68:68" customFormat="1">
      <c r="BP472354" s="90"/>
    </row>
    <row r="472355" spans="68:68" customFormat="1">
      <c r="BP472355" s="90"/>
    </row>
    <row r="472356" spans="68:68" customFormat="1">
      <c r="BP472356" s="90"/>
    </row>
    <row r="472357" spans="68:68" customFormat="1">
      <c r="BP472357" s="90"/>
    </row>
    <row r="472358" spans="68:68" customFormat="1">
      <c r="BP472358" s="90"/>
    </row>
    <row r="472359" spans="68:68" customFormat="1">
      <c r="BP472359" s="90"/>
    </row>
    <row r="472360" spans="68:68" customFormat="1">
      <c r="BP472360" s="90"/>
    </row>
    <row r="472361" spans="68:68" customFormat="1">
      <c r="BP472361" s="90"/>
    </row>
    <row r="472362" spans="68:68" customFormat="1">
      <c r="BP472362" s="90"/>
    </row>
    <row r="472363" spans="68:68" customFormat="1">
      <c r="BP472363" s="90"/>
    </row>
    <row r="472364" spans="68:68" customFormat="1">
      <c r="BP472364" s="90"/>
    </row>
    <row r="472365" spans="68:68" customFormat="1">
      <c r="BP472365" s="90"/>
    </row>
    <row r="472366" spans="68:68" customFormat="1">
      <c r="BP472366" s="90"/>
    </row>
    <row r="472367" spans="68:68" customFormat="1">
      <c r="BP472367" s="90"/>
    </row>
    <row r="472368" spans="68:68" customFormat="1">
      <c r="BP472368" s="90"/>
    </row>
    <row r="472369" spans="68:68" customFormat="1">
      <c r="BP472369" s="90"/>
    </row>
    <row r="472370" spans="68:68" customFormat="1">
      <c r="BP472370" s="90"/>
    </row>
    <row r="472371" spans="68:68" customFormat="1">
      <c r="BP472371" s="90"/>
    </row>
    <row r="472372" spans="68:68" customFormat="1">
      <c r="BP472372" s="90"/>
    </row>
    <row r="472373" spans="68:68" customFormat="1">
      <c r="BP472373" s="90"/>
    </row>
    <row r="472374" spans="68:68" customFormat="1">
      <c r="BP472374" s="90"/>
    </row>
    <row r="472375" spans="68:68" customFormat="1">
      <c r="BP472375" s="90"/>
    </row>
    <row r="472376" spans="68:68" customFormat="1">
      <c r="BP472376" s="90"/>
    </row>
    <row r="472377" spans="68:68" customFormat="1">
      <c r="BP472377" s="90"/>
    </row>
    <row r="472378" spans="68:68" customFormat="1">
      <c r="BP472378" s="90"/>
    </row>
    <row r="472379" spans="68:68" customFormat="1">
      <c r="BP472379" s="90"/>
    </row>
    <row r="472380" spans="68:68" customFormat="1">
      <c r="BP472380" s="90"/>
    </row>
    <row r="472381" spans="68:68" customFormat="1">
      <c r="BP472381" s="90"/>
    </row>
    <row r="472382" spans="68:68" customFormat="1">
      <c r="BP472382" s="90"/>
    </row>
    <row r="472383" spans="68:68" customFormat="1">
      <c r="BP472383" s="90"/>
    </row>
    <row r="472384" spans="68:68" customFormat="1">
      <c r="BP472384" s="90"/>
    </row>
    <row r="472385" spans="68:68" customFormat="1">
      <c r="BP472385" s="90"/>
    </row>
    <row r="472386" spans="68:68" customFormat="1">
      <c r="BP472386" s="90"/>
    </row>
    <row r="472387" spans="68:68" customFormat="1">
      <c r="BP472387" s="90"/>
    </row>
    <row r="472388" spans="68:68" customFormat="1">
      <c r="BP472388" s="90"/>
    </row>
    <row r="472389" spans="68:68" customFormat="1">
      <c r="BP472389" s="90"/>
    </row>
    <row r="472390" spans="68:68" customFormat="1">
      <c r="BP472390" s="90"/>
    </row>
    <row r="472391" spans="68:68" customFormat="1">
      <c r="BP472391" s="90"/>
    </row>
    <row r="472392" spans="68:68" customFormat="1">
      <c r="BP472392" s="90"/>
    </row>
    <row r="472393" spans="68:68" customFormat="1">
      <c r="BP472393" s="90"/>
    </row>
    <row r="472394" spans="68:68" customFormat="1">
      <c r="BP472394" s="90"/>
    </row>
    <row r="472395" spans="68:68" customFormat="1">
      <c r="BP472395" s="90"/>
    </row>
    <row r="472396" spans="68:68" customFormat="1">
      <c r="BP472396" s="90"/>
    </row>
    <row r="472397" spans="68:68" customFormat="1">
      <c r="BP472397" s="90"/>
    </row>
    <row r="472398" spans="68:68" customFormat="1">
      <c r="BP472398" s="90"/>
    </row>
    <row r="472399" spans="68:68" customFormat="1">
      <c r="BP472399" s="90"/>
    </row>
    <row r="472400" spans="68:68" customFormat="1">
      <c r="BP472400" s="90"/>
    </row>
    <row r="472401" spans="68:68" customFormat="1">
      <c r="BP472401" s="90"/>
    </row>
    <row r="472402" spans="68:68" customFormat="1">
      <c r="BP472402" s="90"/>
    </row>
    <row r="472403" spans="68:68" customFormat="1">
      <c r="BP472403" s="90"/>
    </row>
    <row r="472404" spans="68:68" customFormat="1">
      <c r="BP472404" s="90"/>
    </row>
    <row r="472405" spans="68:68" customFormat="1">
      <c r="BP472405" s="90"/>
    </row>
    <row r="472406" spans="68:68" customFormat="1">
      <c r="BP472406" s="90"/>
    </row>
    <row r="472407" spans="68:68" customFormat="1">
      <c r="BP472407" s="90"/>
    </row>
    <row r="472408" spans="68:68" customFormat="1">
      <c r="BP472408" s="90"/>
    </row>
    <row r="472409" spans="68:68" customFormat="1">
      <c r="BP472409" s="90"/>
    </row>
    <row r="472410" spans="68:68" customFormat="1">
      <c r="BP472410" s="90"/>
    </row>
    <row r="472411" spans="68:68" customFormat="1">
      <c r="BP472411" s="90"/>
    </row>
    <row r="472412" spans="68:68" customFormat="1">
      <c r="BP472412" s="90"/>
    </row>
    <row r="472413" spans="68:68" customFormat="1">
      <c r="BP472413" s="90"/>
    </row>
    <row r="472414" spans="68:68" customFormat="1">
      <c r="BP472414" s="90"/>
    </row>
    <row r="472415" spans="68:68" customFormat="1">
      <c r="BP472415" s="90"/>
    </row>
    <row r="472416" spans="68:68" customFormat="1">
      <c r="BP472416" s="90"/>
    </row>
    <row r="472417" spans="68:68" customFormat="1">
      <c r="BP472417" s="90"/>
    </row>
    <row r="472418" spans="68:68" customFormat="1">
      <c r="BP472418" s="90"/>
    </row>
    <row r="472419" spans="68:68" customFormat="1">
      <c r="BP472419" s="90"/>
    </row>
    <row r="472420" spans="68:68" customFormat="1">
      <c r="BP472420" s="90"/>
    </row>
    <row r="472421" spans="68:68" customFormat="1">
      <c r="BP472421" s="90"/>
    </row>
    <row r="472422" spans="68:68" customFormat="1">
      <c r="BP472422" s="90"/>
    </row>
    <row r="472423" spans="68:68" customFormat="1">
      <c r="BP472423" s="90"/>
    </row>
    <row r="472424" spans="68:68" customFormat="1">
      <c r="BP472424" s="90"/>
    </row>
    <row r="472425" spans="68:68" customFormat="1">
      <c r="BP472425" s="90"/>
    </row>
    <row r="472426" spans="68:68" customFormat="1">
      <c r="BP472426" s="90"/>
    </row>
    <row r="472427" spans="68:68" customFormat="1">
      <c r="BP472427" s="90"/>
    </row>
    <row r="472428" spans="68:68" customFormat="1">
      <c r="BP472428" s="90"/>
    </row>
    <row r="472429" spans="68:68" customFormat="1">
      <c r="BP472429" s="90"/>
    </row>
    <row r="472430" spans="68:68" customFormat="1">
      <c r="BP472430" s="90"/>
    </row>
    <row r="472431" spans="68:68" customFormat="1">
      <c r="BP472431" s="90"/>
    </row>
    <row r="472432" spans="68:68" customFormat="1">
      <c r="BP472432" s="90"/>
    </row>
    <row r="472433" spans="68:68" customFormat="1">
      <c r="BP472433" s="90"/>
    </row>
    <row r="472434" spans="68:68" customFormat="1">
      <c r="BP472434" s="90"/>
    </row>
    <row r="472435" spans="68:68" customFormat="1">
      <c r="BP472435" s="90"/>
    </row>
    <row r="472436" spans="68:68" customFormat="1">
      <c r="BP472436" s="90"/>
    </row>
    <row r="472437" spans="68:68" customFormat="1">
      <c r="BP472437" s="90"/>
    </row>
    <row r="472438" spans="68:68" customFormat="1">
      <c r="BP472438" s="90"/>
    </row>
    <row r="472439" spans="68:68" customFormat="1">
      <c r="BP472439" s="90"/>
    </row>
    <row r="472440" spans="68:68" customFormat="1">
      <c r="BP472440" s="90"/>
    </row>
    <row r="472441" spans="68:68" customFormat="1">
      <c r="BP472441" s="90"/>
    </row>
    <row r="472442" spans="68:68" customFormat="1">
      <c r="BP472442" s="90"/>
    </row>
    <row r="472443" spans="68:68" customFormat="1">
      <c r="BP472443" s="90"/>
    </row>
    <row r="472444" spans="68:68" customFormat="1">
      <c r="BP472444" s="90"/>
    </row>
    <row r="472445" spans="68:68" customFormat="1">
      <c r="BP472445" s="90"/>
    </row>
    <row r="472446" spans="68:68" customFormat="1">
      <c r="BP472446" s="90"/>
    </row>
    <row r="472447" spans="68:68" customFormat="1">
      <c r="BP472447" s="90"/>
    </row>
    <row r="472448" spans="68:68" customFormat="1">
      <c r="BP472448" s="90"/>
    </row>
    <row r="472449" spans="68:68" customFormat="1">
      <c r="BP472449" s="90"/>
    </row>
    <row r="472450" spans="68:68" customFormat="1">
      <c r="BP472450" s="90"/>
    </row>
    <row r="472451" spans="68:68" customFormat="1">
      <c r="BP472451" s="90"/>
    </row>
    <row r="472452" spans="68:68" customFormat="1">
      <c r="BP472452" s="90"/>
    </row>
    <row r="472453" spans="68:68" customFormat="1">
      <c r="BP472453" s="90"/>
    </row>
    <row r="472454" spans="68:68" customFormat="1">
      <c r="BP472454" s="90"/>
    </row>
    <row r="472455" spans="68:68" customFormat="1">
      <c r="BP472455" s="90"/>
    </row>
    <row r="472456" spans="68:68" customFormat="1">
      <c r="BP472456" s="90"/>
    </row>
    <row r="472457" spans="68:68" customFormat="1">
      <c r="BP472457" s="90"/>
    </row>
    <row r="472458" spans="68:68" customFormat="1">
      <c r="BP472458" s="90"/>
    </row>
    <row r="472459" spans="68:68" customFormat="1">
      <c r="BP472459" s="90"/>
    </row>
    <row r="472460" spans="68:68" customFormat="1">
      <c r="BP472460" s="90"/>
    </row>
    <row r="472461" spans="68:68" customFormat="1">
      <c r="BP472461" s="90"/>
    </row>
    <row r="472462" spans="68:68" customFormat="1">
      <c r="BP472462" s="90"/>
    </row>
    <row r="472463" spans="68:68" customFormat="1">
      <c r="BP472463" s="90"/>
    </row>
    <row r="472464" spans="68:68" customFormat="1">
      <c r="BP472464" s="90"/>
    </row>
    <row r="472465" spans="68:68" customFormat="1">
      <c r="BP472465" s="90"/>
    </row>
    <row r="472466" spans="68:68" customFormat="1">
      <c r="BP472466" s="90"/>
    </row>
    <row r="472467" spans="68:68" customFormat="1">
      <c r="BP472467" s="90"/>
    </row>
    <row r="472468" spans="68:68" customFormat="1">
      <c r="BP472468" s="90"/>
    </row>
    <row r="472469" spans="68:68" customFormat="1">
      <c r="BP472469" s="90"/>
    </row>
    <row r="472470" spans="68:68" customFormat="1">
      <c r="BP472470" s="90"/>
    </row>
    <row r="472471" spans="68:68" customFormat="1">
      <c r="BP472471" s="90"/>
    </row>
    <row r="472472" spans="68:68" customFormat="1">
      <c r="BP472472" s="90"/>
    </row>
    <row r="472473" spans="68:68" customFormat="1">
      <c r="BP472473" s="90"/>
    </row>
    <row r="472474" spans="68:68" customFormat="1">
      <c r="BP472474" s="90"/>
    </row>
    <row r="472475" spans="68:68" customFormat="1">
      <c r="BP472475" s="90"/>
    </row>
    <row r="472476" spans="68:68" customFormat="1">
      <c r="BP472476" s="90"/>
    </row>
    <row r="472477" spans="68:68" customFormat="1">
      <c r="BP472477" s="90"/>
    </row>
    <row r="472478" spans="68:68" customFormat="1">
      <c r="BP472478" s="90"/>
    </row>
    <row r="472479" spans="68:68" customFormat="1">
      <c r="BP472479" s="90"/>
    </row>
    <row r="472480" spans="68:68" customFormat="1">
      <c r="BP472480" s="90"/>
    </row>
    <row r="472481" spans="68:68" customFormat="1">
      <c r="BP472481" s="90"/>
    </row>
    <row r="472482" spans="68:68" customFormat="1">
      <c r="BP472482" s="90"/>
    </row>
    <row r="472483" spans="68:68" customFormat="1">
      <c r="BP472483" s="90"/>
    </row>
    <row r="472484" spans="68:68" customFormat="1">
      <c r="BP472484" s="90"/>
    </row>
    <row r="472485" spans="68:68" customFormat="1">
      <c r="BP472485" s="90"/>
    </row>
    <row r="472486" spans="68:68" customFormat="1">
      <c r="BP472486" s="90"/>
    </row>
    <row r="472487" spans="68:68" customFormat="1">
      <c r="BP472487" s="90"/>
    </row>
    <row r="472488" spans="68:68" customFormat="1">
      <c r="BP472488" s="90"/>
    </row>
    <row r="472489" spans="68:68" customFormat="1">
      <c r="BP472489" s="90"/>
    </row>
    <row r="472490" spans="68:68" customFormat="1">
      <c r="BP472490" s="90"/>
    </row>
    <row r="472491" spans="68:68" customFormat="1">
      <c r="BP472491" s="90"/>
    </row>
    <row r="472492" spans="68:68" customFormat="1">
      <c r="BP472492" s="90"/>
    </row>
    <row r="472493" spans="68:68" customFormat="1">
      <c r="BP472493" s="90"/>
    </row>
    <row r="472494" spans="68:68" customFormat="1">
      <c r="BP472494" s="90"/>
    </row>
    <row r="472495" spans="68:68" customFormat="1">
      <c r="BP472495" s="90"/>
    </row>
    <row r="472496" spans="68:68" customFormat="1">
      <c r="BP472496" s="90"/>
    </row>
    <row r="472497" spans="68:68" customFormat="1">
      <c r="BP472497" s="90"/>
    </row>
    <row r="472498" spans="68:68" customFormat="1">
      <c r="BP472498" s="90"/>
    </row>
    <row r="472499" spans="68:68" customFormat="1">
      <c r="BP472499" s="90"/>
    </row>
    <row r="472500" spans="68:68" customFormat="1">
      <c r="BP472500" s="90"/>
    </row>
    <row r="472501" spans="68:68" customFormat="1">
      <c r="BP472501" s="90"/>
    </row>
    <row r="472502" spans="68:68" customFormat="1">
      <c r="BP472502" s="90"/>
    </row>
    <row r="472503" spans="68:68" customFormat="1">
      <c r="BP472503" s="90"/>
    </row>
    <row r="472504" spans="68:68" customFormat="1">
      <c r="BP472504" s="90"/>
    </row>
    <row r="472505" spans="68:68" customFormat="1">
      <c r="BP472505" s="90"/>
    </row>
    <row r="472506" spans="68:68" customFormat="1">
      <c r="BP472506" s="90"/>
    </row>
    <row r="472507" spans="68:68" customFormat="1">
      <c r="BP472507" s="90"/>
    </row>
    <row r="472508" spans="68:68" customFormat="1">
      <c r="BP472508" s="90"/>
    </row>
    <row r="472509" spans="68:68" customFormat="1">
      <c r="BP472509" s="90"/>
    </row>
    <row r="472510" spans="68:68" customFormat="1">
      <c r="BP472510" s="90"/>
    </row>
    <row r="472511" spans="68:68" customFormat="1">
      <c r="BP472511" s="90"/>
    </row>
    <row r="472512" spans="68:68" customFormat="1">
      <c r="BP472512" s="90"/>
    </row>
    <row r="472513" spans="68:68" customFormat="1">
      <c r="BP472513" s="90"/>
    </row>
    <row r="472514" spans="68:68" customFormat="1">
      <c r="BP472514" s="90"/>
    </row>
    <row r="472515" spans="68:68" customFormat="1">
      <c r="BP472515" s="90"/>
    </row>
    <row r="472516" spans="68:68" customFormat="1">
      <c r="BP472516" s="90"/>
    </row>
    <row r="472517" spans="68:68" customFormat="1">
      <c r="BP472517" s="90"/>
    </row>
    <row r="472518" spans="68:68" customFormat="1">
      <c r="BP472518" s="90"/>
    </row>
    <row r="472519" spans="68:68" customFormat="1">
      <c r="BP472519" s="90"/>
    </row>
    <row r="472520" spans="68:68" customFormat="1">
      <c r="BP472520" s="90"/>
    </row>
    <row r="472521" spans="68:68" customFormat="1">
      <c r="BP472521" s="90"/>
    </row>
    <row r="472522" spans="68:68" customFormat="1">
      <c r="BP472522" s="90"/>
    </row>
    <row r="472523" spans="68:68" customFormat="1">
      <c r="BP472523" s="90"/>
    </row>
    <row r="472524" spans="68:68" customFormat="1">
      <c r="BP472524" s="90"/>
    </row>
    <row r="472525" spans="68:68" customFormat="1">
      <c r="BP472525" s="90"/>
    </row>
    <row r="472526" spans="68:68" customFormat="1">
      <c r="BP472526" s="90"/>
    </row>
    <row r="472527" spans="68:68" customFormat="1">
      <c r="BP472527" s="90"/>
    </row>
    <row r="472528" spans="68:68" customFormat="1">
      <c r="BP472528" s="90"/>
    </row>
    <row r="472529" spans="68:68" customFormat="1">
      <c r="BP472529" s="90"/>
    </row>
    <row r="472530" spans="68:68" customFormat="1">
      <c r="BP472530" s="90"/>
    </row>
    <row r="472531" spans="68:68" customFormat="1">
      <c r="BP472531" s="90"/>
    </row>
    <row r="472532" spans="68:68" customFormat="1">
      <c r="BP472532" s="90"/>
    </row>
    <row r="472533" spans="68:68" customFormat="1">
      <c r="BP472533" s="90"/>
    </row>
    <row r="472534" spans="68:68" customFormat="1">
      <c r="BP472534" s="90"/>
    </row>
    <row r="472535" spans="68:68" customFormat="1">
      <c r="BP472535" s="90"/>
    </row>
    <row r="472536" spans="68:68" customFormat="1">
      <c r="BP472536" s="90"/>
    </row>
    <row r="472537" spans="68:68" customFormat="1">
      <c r="BP472537" s="90"/>
    </row>
    <row r="472538" spans="68:68" customFormat="1">
      <c r="BP472538" s="90"/>
    </row>
    <row r="472539" spans="68:68" customFormat="1">
      <c r="BP472539" s="90"/>
    </row>
    <row r="472540" spans="68:68" customFormat="1">
      <c r="BP472540" s="90"/>
    </row>
    <row r="472541" spans="68:68" customFormat="1">
      <c r="BP472541" s="90"/>
    </row>
    <row r="472542" spans="68:68" customFormat="1">
      <c r="BP472542" s="90"/>
    </row>
    <row r="472543" spans="68:68" customFormat="1">
      <c r="BP472543" s="90"/>
    </row>
    <row r="472544" spans="68:68" customFormat="1">
      <c r="BP472544" s="90"/>
    </row>
    <row r="472545" spans="68:68" customFormat="1">
      <c r="BP472545" s="90"/>
    </row>
    <row r="472546" spans="68:68" customFormat="1">
      <c r="BP472546" s="90"/>
    </row>
    <row r="472547" spans="68:68" customFormat="1">
      <c r="BP472547" s="90"/>
    </row>
    <row r="472548" spans="68:68" customFormat="1">
      <c r="BP472548" s="90"/>
    </row>
    <row r="472549" spans="68:68" customFormat="1">
      <c r="BP472549" s="90"/>
    </row>
    <row r="472550" spans="68:68" customFormat="1">
      <c r="BP472550" s="90"/>
    </row>
    <row r="472551" spans="68:68" customFormat="1">
      <c r="BP472551" s="90"/>
    </row>
    <row r="472552" spans="68:68" customFormat="1">
      <c r="BP472552" s="90"/>
    </row>
    <row r="472553" spans="68:68" customFormat="1">
      <c r="BP472553" s="90"/>
    </row>
    <row r="472554" spans="68:68" customFormat="1">
      <c r="BP472554" s="90"/>
    </row>
    <row r="472555" spans="68:68" customFormat="1">
      <c r="BP472555" s="90"/>
    </row>
    <row r="472556" spans="68:68" customFormat="1">
      <c r="BP472556" s="90"/>
    </row>
    <row r="472557" spans="68:68" customFormat="1">
      <c r="BP472557" s="90"/>
    </row>
    <row r="472558" spans="68:68" customFormat="1">
      <c r="BP472558" s="90"/>
    </row>
    <row r="472559" spans="68:68" customFormat="1">
      <c r="BP472559" s="90"/>
    </row>
    <row r="472560" spans="68:68" customFormat="1">
      <c r="BP472560" s="90"/>
    </row>
    <row r="472561" spans="68:68" customFormat="1">
      <c r="BP472561" s="90"/>
    </row>
    <row r="472562" spans="68:68" customFormat="1">
      <c r="BP472562" s="90"/>
    </row>
    <row r="472563" spans="68:68" customFormat="1">
      <c r="BP472563" s="90"/>
    </row>
    <row r="472564" spans="68:68" customFormat="1">
      <c r="BP472564" s="90"/>
    </row>
    <row r="472565" spans="68:68" customFormat="1">
      <c r="BP472565" s="90"/>
    </row>
    <row r="472566" spans="68:68" customFormat="1">
      <c r="BP472566" s="90"/>
    </row>
    <row r="472567" spans="68:68" customFormat="1">
      <c r="BP472567" s="90"/>
    </row>
    <row r="472568" spans="68:68" customFormat="1">
      <c r="BP472568" s="90"/>
    </row>
    <row r="472569" spans="68:68" customFormat="1">
      <c r="BP472569" s="90"/>
    </row>
    <row r="472570" spans="68:68" customFormat="1">
      <c r="BP472570" s="90"/>
    </row>
    <row r="472571" spans="68:68" customFormat="1">
      <c r="BP472571" s="90"/>
    </row>
    <row r="472572" spans="68:68" customFormat="1">
      <c r="BP472572" s="90"/>
    </row>
    <row r="472573" spans="68:68" customFormat="1">
      <c r="BP472573" s="90"/>
    </row>
    <row r="472574" spans="68:68" customFormat="1">
      <c r="BP472574" s="90"/>
    </row>
    <row r="472575" spans="68:68" customFormat="1">
      <c r="BP472575" s="90"/>
    </row>
    <row r="472576" spans="68:68" customFormat="1">
      <c r="BP472576" s="90"/>
    </row>
    <row r="472577" spans="68:68" customFormat="1">
      <c r="BP472577" s="90"/>
    </row>
    <row r="472578" spans="68:68" customFormat="1">
      <c r="BP472578" s="90"/>
    </row>
    <row r="472579" spans="68:68" customFormat="1">
      <c r="BP472579" s="90"/>
    </row>
    <row r="472580" spans="68:68" customFormat="1">
      <c r="BP472580" s="90"/>
    </row>
    <row r="472581" spans="68:68" customFormat="1">
      <c r="BP472581" s="90"/>
    </row>
    <row r="472582" spans="68:68" customFormat="1">
      <c r="BP472582" s="90"/>
    </row>
    <row r="472583" spans="68:68" customFormat="1">
      <c r="BP472583" s="90"/>
    </row>
    <row r="472584" spans="68:68" customFormat="1">
      <c r="BP472584" s="90"/>
    </row>
    <row r="472585" spans="68:68" customFormat="1">
      <c r="BP472585" s="90"/>
    </row>
    <row r="472586" spans="68:68" customFormat="1">
      <c r="BP472586" s="90"/>
    </row>
    <row r="472587" spans="68:68" customFormat="1">
      <c r="BP472587" s="90"/>
    </row>
    <row r="472588" spans="68:68" customFormat="1">
      <c r="BP472588" s="90"/>
    </row>
    <row r="472589" spans="68:68" customFormat="1">
      <c r="BP472589" s="90"/>
    </row>
    <row r="472590" spans="68:68" customFormat="1">
      <c r="BP472590" s="90"/>
    </row>
    <row r="472591" spans="68:68" customFormat="1">
      <c r="BP472591" s="90"/>
    </row>
    <row r="472592" spans="68:68" customFormat="1">
      <c r="BP472592" s="90"/>
    </row>
    <row r="472593" spans="68:68" customFormat="1">
      <c r="BP472593" s="90"/>
    </row>
    <row r="472594" spans="68:68" customFormat="1">
      <c r="BP472594" s="90"/>
    </row>
    <row r="472595" spans="68:68" customFormat="1">
      <c r="BP472595" s="90"/>
    </row>
    <row r="472596" spans="68:68" customFormat="1">
      <c r="BP472596" s="90"/>
    </row>
    <row r="472597" spans="68:68" customFormat="1">
      <c r="BP472597" s="90"/>
    </row>
    <row r="472598" spans="68:68" customFormat="1">
      <c r="BP472598" s="90"/>
    </row>
    <row r="472599" spans="68:68" customFormat="1">
      <c r="BP472599" s="90"/>
    </row>
    <row r="472600" spans="68:68" customFormat="1">
      <c r="BP472600" s="90"/>
    </row>
    <row r="472601" spans="68:68" customFormat="1">
      <c r="BP472601" s="90"/>
    </row>
    <row r="472602" spans="68:68" customFormat="1">
      <c r="BP472602" s="90"/>
    </row>
    <row r="472603" spans="68:68" customFormat="1">
      <c r="BP472603" s="90"/>
    </row>
    <row r="472604" spans="68:68" customFormat="1">
      <c r="BP472604" s="90"/>
    </row>
    <row r="472605" spans="68:68" customFormat="1">
      <c r="BP472605" s="90"/>
    </row>
    <row r="472606" spans="68:68" customFormat="1">
      <c r="BP472606" s="90"/>
    </row>
    <row r="472607" spans="68:68" customFormat="1">
      <c r="BP472607" s="90"/>
    </row>
    <row r="472608" spans="68:68" customFormat="1">
      <c r="BP472608" s="90"/>
    </row>
    <row r="472609" spans="68:68" customFormat="1">
      <c r="BP472609" s="90"/>
    </row>
    <row r="472610" spans="68:68" customFormat="1">
      <c r="BP472610" s="90"/>
    </row>
    <row r="472611" spans="68:68" customFormat="1">
      <c r="BP472611" s="90"/>
    </row>
    <row r="472612" spans="68:68" customFormat="1">
      <c r="BP472612" s="90"/>
    </row>
    <row r="472613" spans="68:68" customFormat="1">
      <c r="BP472613" s="90"/>
    </row>
    <row r="472614" spans="68:68" customFormat="1">
      <c r="BP472614" s="90"/>
    </row>
    <row r="472615" spans="68:68" customFormat="1">
      <c r="BP472615" s="90"/>
    </row>
    <row r="472616" spans="68:68" customFormat="1">
      <c r="BP472616" s="90"/>
    </row>
    <row r="472617" spans="68:68" customFormat="1">
      <c r="BP472617" s="90"/>
    </row>
    <row r="472618" spans="68:68" customFormat="1">
      <c r="BP472618" s="90"/>
    </row>
    <row r="472619" spans="68:68" customFormat="1">
      <c r="BP472619" s="90"/>
    </row>
    <row r="472620" spans="68:68" customFormat="1">
      <c r="BP472620" s="90"/>
    </row>
    <row r="472621" spans="68:68" customFormat="1">
      <c r="BP472621" s="90"/>
    </row>
    <row r="472622" spans="68:68" customFormat="1">
      <c r="BP472622" s="90"/>
    </row>
    <row r="472623" spans="68:68" customFormat="1">
      <c r="BP472623" s="90"/>
    </row>
    <row r="472624" spans="68:68" customFormat="1">
      <c r="BP472624" s="90"/>
    </row>
    <row r="472625" spans="68:68" customFormat="1">
      <c r="BP472625" s="90"/>
    </row>
    <row r="472626" spans="68:68" customFormat="1">
      <c r="BP472626" s="90"/>
    </row>
    <row r="472627" spans="68:68" customFormat="1">
      <c r="BP472627" s="90"/>
    </row>
    <row r="472628" spans="68:68" customFormat="1">
      <c r="BP472628" s="90"/>
    </row>
    <row r="472629" spans="68:68" customFormat="1">
      <c r="BP472629" s="90"/>
    </row>
    <row r="472630" spans="68:68" customFormat="1">
      <c r="BP472630" s="90"/>
    </row>
    <row r="472631" spans="68:68" customFormat="1">
      <c r="BP472631" s="90"/>
    </row>
    <row r="472632" spans="68:68" customFormat="1">
      <c r="BP472632" s="90"/>
    </row>
    <row r="472633" spans="68:68" customFormat="1">
      <c r="BP472633" s="90"/>
    </row>
    <row r="472634" spans="68:68" customFormat="1">
      <c r="BP472634" s="90"/>
    </row>
    <row r="472635" spans="68:68" customFormat="1">
      <c r="BP472635" s="90"/>
    </row>
    <row r="472636" spans="68:68" customFormat="1">
      <c r="BP472636" s="90"/>
    </row>
    <row r="472637" spans="68:68" customFormat="1">
      <c r="BP472637" s="90"/>
    </row>
    <row r="472638" spans="68:68" customFormat="1">
      <c r="BP472638" s="90"/>
    </row>
    <row r="472639" spans="68:68" customFormat="1">
      <c r="BP472639" s="90"/>
    </row>
    <row r="472640" spans="68:68" customFormat="1">
      <c r="BP472640" s="90"/>
    </row>
    <row r="472641" spans="68:68" customFormat="1">
      <c r="BP472641" s="90"/>
    </row>
    <row r="472642" spans="68:68" customFormat="1">
      <c r="BP472642" s="90"/>
    </row>
    <row r="472643" spans="68:68" customFormat="1">
      <c r="BP472643" s="90"/>
    </row>
    <row r="472644" spans="68:68" customFormat="1">
      <c r="BP472644" s="90"/>
    </row>
    <row r="472645" spans="68:68" customFormat="1">
      <c r="BP472645" s="90"/>
    </row>
    <row r="472646" spans="68:68" customFormat="1">
      <c r="BP472646" s="90"/>
    </row>
    <row r="472647" spans="68:68" customFormat="1">
      <c r="BP472647" s="90"/>
    </row>
    <row r="472648" spans="68:68" customFormat="1">
      <c r="BP472648" s="90"/>
    </row>
    <row r="472649" spans="68:68" customFormat="1">
      <c r="BP472649" s="90"/>
    </row>
    <row r="472650" spans="68:68" customFormat="1">
      <c r="BP472650" s="90"/>
    </row>
    <row r="472651" spans="68:68" customFormat="1">
      <c r="BP472651" s="90"/>
    </row>
    <row r="472652" spans="68:68" customFormat="1">
      <c r="BP472652" s="90"/>
    </row>
    <row r="472653" spans="68:68" customFormat="1">
      <c r="BP472653" s="90"/>
    </row>
    <row r="472654" spans="68:68" customFormat="1">
      <c r="BP472654" s="90"/>
    </row>
    <row r="472655" spans="68:68" customFormat="1">
      <c r="BP472655" s="90"/>
    </row>
    <row r="472656" spans="68:68" customFormat="1">
      <c r="BP472656" s="90"/>
    </row>
    <row r="472657" spans="68:68" customFormat="1">
      <c r="BP472657" s="90"/>
    </row>
    <row r="472658" spans="68:68" customFormat="1">
      <c r="BP472658" s="90"/>
    </row>
    <row r="472659" spans="68:68" customFormat="1">
      <c r="BP472659" s="90"/>
    </row>
    <row r="472660" spans="68:68" customFormat="1">
      <c r="BP472660" s="90"/>
    </row>
    <row r="472661" spans="68:68" customFormat="1">
      <c r="BP472661" s="90"/>
    </row>
    <row r="472662" spans="68:68" customFormat="1">
      <c r="BP472662" s="90"/>
    </row>
    <row r="472663" spans="68:68" customFormat="1">
      <c r="BP472663" s="90"/>
    </row>
    <row r="472664" spans="68:68" customFormat="1">
      <c r="BP472664" s="90"/>
    </row>
    <row r="472665" spans="68:68" customFormat="1">
      <c r="BP472665" s="90"/>
    </row>
    <row r="472666" spans="68:68" customFormat="1">
      <c r="BP472666" s="90"/>
    </row>
    <row r="472667" spans="68:68" customFormat="1">
      <c r="BP472667" s="90"/>
    </row>
    <row r="472668" spans="68:68" customFormat="1">
      <c r="BP472668" s="90"/>
    </row>
    <row r="472669" spans="68:68" customFormat="1">
      <c r="BP472669" s="90"/>
    </row>
    <row r="472670" spans="68:68" customFormat="1">
      <c r="BP472670" s="90"/>
    </row>
    <row r="472671" spans="68:68" customFormat="1">
      <c r="BP472671" s="90"/>
    </row>
    <row r="472672" spans="68:68" customFormat="1">
      <c r="BP472672" s="90"/>
    </row>
    <row r="472673" spans="68:68" customFormat="1">
      <c r="BP472673" s="90"/>
    </row>
    <row r="472674" spans="68:68" customFormat="1">
      <c r="BP472674" s="90"/>
    </row>
    <row r="472675" spans="68:68" customFormat="1">
      <c r="BP472675" s="90"/>
    </row>
    <row r="472676" spans="68:68" customFormat="1">
      <c r="BP472676" s="90"/>
    </row>
    <row r="472677" spans="68:68" customFormat="1">
      <c r="BP472677" s="90"/>
    </row>
    <row r="472678" spans="68:68" customFormat="1">
      <c r="BP472678" s="90"/>
    </row>
    <row r="472679" spans="68:68" customFormat="1">
      <c r="BP472679" s="90"/>
    </row>
    <row r="472680" spans="68:68" customFormat="1">
      <c r="BP472680" s="90"/>
    </row>
    <row r="472681" spans="68:68" customFormat="1">
      <c r="BP472681" s="90"/>
    </row>
    <row r="472682" spans="68:68" customFormat="1">
      <c r="BP472682" s="90"/>
    </row>
    <row r="472683" spans="68:68" customFormat="1">
      <c r="BP472683" s="90"/>
    </row>
    <row r="472684" spans="68:68" customFormat="1">
      <c r="BP472684" s="90"/>
    </row>
    <row r="472685" spans="68:68" customFormat="1">
      <c r="BP472685" s="90"/>
    </row>
    <row r="472686" spans="68:68" customFormat="1">
      <c r="BP472686" s="90"/>
    </row>
    <row r="472687" spans="68:68" customFormat="1">
      <c r="BP472687" s="90"/>
    </row>
    <row r="472688" spans="68:68" customFormat="1">
      <c r="BP472688" s="90"/>
    </row>
    <row r="472689" spans="68:68" customFormat="1">
      <c r="BP472689" s="90"/>
    </row>
    <row r="472690" spans="68:68" customFormat="1">
      <c r="BP472690" s="90"/>
    </row>
    <row r="472691" spans="68:68" customFormat="1">
      <c r="BP472691" s="90"/>
    </row>
    <row r="472692" spans="68:68" customFormat="1">
      <c r="BP472692" s="90"/>
    </row>
    <row r="472693" spans="68:68" customFormat="1">
      <c r="BP472693" s="90"/>
    </row>
    <row r="472694" spans="68:68" customFormat="1">
      <c r="BP472694" s="90"/>
    </row>
    <row r="472695" spans="68:68" customFormat="1">
      <c r="BP472695" s="90"/>
    </row>
    <row r="472696" spans="68:68" customFormat="1">
      <c r="BP472696" s="90"/>
    </row>
    <row r="472697" spans="68:68" customFormat="1">
      <c r="BP472697" s="90"/>
    </row>
    <row r="472698" spans="68:68" customFormat="1">
      <c r="BP472698" s="90"/>
    </row>
    <row r="472699" spans="68:68" customFormat="1">
      <c r="BP472699" s="90"/>
    </row>
    <row r="472700" spans="68:68" customFormat="1">
      <c r="BP472700" s="90"/>
    </row>
    <row r="472701" spans="68:68" customFormat="1">
      <c r="BP472701" s="90"/>
    </row>
    <row r="472702" spans="68:68" customFormat="1">
      <c r="BP472702" s="90"/>
    </row>
    <row r="472703" spans="68:68" customFormat="1">
      <c r="BP472703" s="90"/>
    </row>
    <row r="472704" spans="68:68" customFormat="1">
      <c r="BP472704" s="90"/>
    </row>
    <row r="472705" spans="68:68" customFormat="1">
      <c r="BP472705" s="90"/>
    </row>
    <row r="472706" spans="68:68" customFormat="1">
      <c r="BP472706" s="90"/>
    </row>
    <row r="472707" spans="68:68" customFormat="1">
      <c r="BP472707" s="90"/>
    </row>
    <row r="472708" spans="68:68" customFormat="1">
      <c r="BP472708" s="90"/>
    </row>
    <row r="472709" spans="68:68" customFormat="1">
      <c r="BP472709" s="90"/>
    </row>
    <row r="472710" spans="68:68" customFormat="1">
      <c r="BP472710" s="90"/>
    </row>
    <row r="472711" spans="68:68" customFormat="1">
      <c r="BP472711" s="90"/>
    </row>
    <row r="472712" spans="68:68" customFormat="1">
      <c r="BP472712" s="90"/>
    </row>
    <row r="472713" spans="68:68" customFormat="1">
      <c r="BP472713" s="90"/>
    </row>
    <row r="472714" spans="68:68" customFormat="1">
      <c r="BP472714" s="90"/>
    </row>
    <row r="472715" spans="68:68" customFormat="1">
      <c r="BP472715" s="90"/>
    </row>
    <row r="472716" spans="68:68" customFormat="1">
      <c r="BP472716" s="90"/>
    </row>
    <row r="472717" spans="68:68" customFormat="1">
      <c r="BP472717" s="90"/>
    </row>
    <row r="472718" spans="68:68" customFormat="1">
      <c r="BP472718" s="90"/>
    </row>
    <row r="472719" spans="68:68" customFormat="1">
      <c r="BP472719" s="90"/>
    </row>
    <row r="472720" spans="68:68" customFormat="1">
      <c r="BP472720" s="90"/>
    </row>
    <row r="472721" spans="68:68" customFormat="1">
      <c r="BP472721" s="90"/>
    </row>
    <row r="472722" spans="68:68" customFormat="1">
      <c r="BP472722" s="90"/>
    </row>
    <row r="472723" spans="68:68" customFormat="1">
      <c r="BP472723" s="90"/>
    </row>
    <row r="472724" spans="68:68" customFormat="1">
      <c r="BP472724" s="90"/>
    </row>
    <row r="472725" spans="68:68" customFormat="1">
      <c r="BP472725" s="90"/>
    </row>
    <row r="472726" spans="68:68" customFormat="1">
      <c r="BP472726" s="90"/>
    </row>
    <row r="472727" spans="68:68" customFormat="1">
      <c r="BP472727" s="90"/>
    </row>
    <row r="472728" spans="68:68" customFormat="1">
      <c r="BP472728" s="90"/>
    </row>
    <row r="472729" spans="68:68" customFormat="1">
      <c r="BP472729" s="90"/>
    </row>
    <row r="472730" spans="68:68" customFormat="1">
      <c r="BP472730" s="90"/>
    </row>
    <row r="472731" spans="68:68" customFormat="1">
      <c r="BP472731" s="90"/>
    </row>
    <row r="472732" spans="68:68" customFormat="1">
      <c r="BP472732" s="90"/>
    </row>
    <row r="472733" spans="68:68" customFormat="1">
      <c r="BP472733" s="90"/>
    </row>
    <row r="472734" spans="68:68" customFormat="1">
      <c r="BP472734" s="90"/>
    </row>
    <row r="472735" spans="68:68" customFormat="1">
      <c r="BP472735" s="90"/>
    </row>
    <row r="472736" spans="68:68" customFormat="1">
      <c r="BP472736" s="90"/>
    </row>
    <row r="472737" spans="68:68" customFormat="1">
      <c r="BP472737" s="90"/>
    </row>
    <row r="472738" spans="68:68" customFormat="1">
      <c r="BP472738" s="90"/>
    </row>
    <row r="472739" spans="68:68" customFormat="1">
      <c r="BP472739" s="90"/>
    </row>
    <row r="472740" spans="68:68" customFormat="1">
      <c r="BP472740" s="90"/>
    </row>
    <row r="472741" spans="68:68" customFormat="1">
      <c r="BP472741" s="90"/>
    </row>
    <row r="472742" spans="68:68" customFormat="1">
      <c r="BP472742" s="90"/>
    </row>
    <row r="472743" spans="68:68" customFormat="1">
      <c r="BP472743" s="90"/>
    </row>
    <row r="472744" spans="68:68" customFormat="1">
      <c r="BP472744" s="90"/>
    </row>
    <row r="472745" spans="68:68" customFormat="1">
      <c r="BP472745" s="90"/>
    </row>
    <row r="472746" spans="68:68" customFormat="1">
      <c r="BP472746" s="90"/>
    </row>
    <row r="472747" spans="68:68" customFormat="1">
      <c r="BP472747" s="90"/>
    </row>
    <row r="472748" spans="68:68" customFormat="1">
      <c r="BP472748" s="90"/>
    </row>
    <row r="472749" spans="68:68" customFormat="1">
      <c r="BP472749" s="90"/>
    </row>
    <row r="472750" spans="68:68" customFormat="1">
      <c r="BP472750" s="90"/>
    </row>
    <row r="472751" spans="68:68" customFormat="1">
      <c r="BP472751" s="90"/>
    </row>
    <row r="472752" spans="68:68" customFormat="1">
      <c r="BP472752" s="90"/>
    </row>
    <row r="472753" spans="68:68" customFormat="1">
      <c r="BP472753" s="90"/>
    </row>
    <row r="472754" spans="68:68" customFormat="1">
      <c r="BP472754" s="90"/>
    </row>
    <row r="472755" spans="68:68" customFormat="1">
      <c r="BP472755" s="90"/>
    </row>
    <row r="472756" spans="68:68" customFormat="1">
      <c r="BP472756" s="90"/>
    </row>
    <row r="472757" spans="68:68" customFormat="1">
      <c r="BP472757" s="90"/>
    </row>
    <row r="472758" spans="68:68" customFormat="1">
      <c r="BP472758" s="90"/>
    </row>
    <row r="472759" spans="68:68" customFormat="1">
      <c r="BP472759" s="90"/>
    </row>
    <row r="472760" spans="68:68" customFormat="1">
      <c r="BP472760" s="90"/>
    </row>
    <row r="472761" spans="68:68" customFormat="1">
      <c r="BP472761" s="90"/>
    </row>
    <row r="472762" spans="68:68" customFormat="1">
      <c r="BP472762" s="90"/>
    </row>
    <row r="472763" spans="68:68" customFormat="1">
      <c r="BP472763" s="90"/>
    </row>
    <row r="472764" spans="68:68" customFormat="1">
      <c r="BP472764" s="90"/>
    </row>
    <row r="472765" spans="68:68" customFormat="1">
      <c r="BP472765" s="90"/>
    </row>
    <row r="472766" spans="68:68" customFormat="1">
      <c r="BP472766" s="90"/>
    </row>
    <row r="472767" spans="68:68" customFormat="1">
      <c r="BP472767" s="90"/>
    </row>
    <row r="472768" spans="68:68" customFormat="1">
      <c r="BP472768" s="90"/>
    </row>
    <row r="472769" spans="68:68" customFormat="1">
      <c r="BP472769" s="90"/>
    </row>
    <row r="472770" spans="68:68" customFormat="1">
      <c r="BP472770" s="90"/>
    </row>
    <row r="472771" spans="68:68" customFormat="1">
      <c r="BP472771" s="90"/>
    </row>
    <row r="472772" spans="68:68" customFormat="1">
      <c r="BP472772" s="90"/>
    </row>
    <row r="472773" spans="68:68" customFormat="1">
      <c r="BP472773" s="90"/>
    </row>
    <row r="472774" spans="68:68" customFormat="1">
      <c r="BP472774" s="90"/>
    </row>
    <row r="472775" spans="68:68" customFormat="1">
      <c r="BP472775" s="90"/>
    </row>
    <row r="472776" spans="68:68" customFormat="1">
      <c r="BP472776" s="90"/>
    </row>
    <row r="472777" spans="68:68" customFormat="1">
      <c r="BP472777" s="90"/>
    </row>
    <row r="472778" spans="68:68" customFormat="1">
      <c r="BP472778" s="90"/>
    </row>
    <row r="472779" spans="68:68" customFormat="1">
      <c r="BP472779" s="90"/>
    </row>
    <row r="472780" spans="68:68" customFormat="1">
      <c r="BP472780" s="90"/>
    </row>
    <row r="472781" spans="68:68" customFormat="1">
      <c r="BP472781" s="90"/>
    </row>
    <row r="472782" spans="68:68" customFormat="1">
      <c r="BP472782" s="90"/>
    </row>
    <row r="472783" spans="68:68" customFormat="1">
      <c r="BP472783" s="90"/>
    </row>
    <row r="472784" spans="68:68" customFormat="1">
      <c r="BP472784" s="90"/>
    </row>
    <row r="472785" spans="68:68" customFormat="1">
      <c r="BP472785" s="90"/>
    </row>
    <row r="472786" spans="68:68" customFormat="1">
      <c r="BP472786" s="90"/>
    </row>
    <row r="472787" spans="68:68" customFormat="1">
      <c r="BP472787" s="90"/>
    </row>
    <row r="472788" spans="68:68" customFormat="1">
      <c r="BP472788" s="90"/>
    </row>
    <row r="472789" spans="68:68" customFormat="1">
      <c r="BP472789" s="90"/>
    </row>
    <row r="472790" spans="68:68" customFormat="1">
      <c r="BP472790" s="90"/>
    </row>
    <row r="472791" spans="68:68" customFormat="1">
      <c r="BP472791" s="90"/>
    </row>
    <row r="472792" spans="68:68" customFormat="1">
      <c r="BP472792" s="90"/>
    </row>
    <row r="472793" spans="68:68" customFormat="1">
      <c r="BP472793" s="90"/>
    </row>
    <row r="472794" spans="68:68" customFormat="1">
      <c r="BP472794" s="90"/>
    </row>
    <row r="472795" spans="68:68" customFormat="1">
      <c r="BP472795" s="90"/>
    </row>
    <row r="472796" spans="68:68" customFormat="1">
      <c r="BP472796" s="90"/>
    </row>
    <row r="472797" spans="68:68" customFormat="1">
      <c r="BP472797" s="90"/>
    </row>
    <row r="472798" spans="68:68" customFormat="1">
      <c r="BP472798" s="90"/>
    </row>
    <row r="472799" spans="68:68" customFormat="1">
      <c r="BP472799" s="90"/>
    </row>
    <row r="472800" spans="68:68" customFormat="1">
      <c r="BP472800" s="90"/>
    </row>
    <row r="472801" spans="68:68" customFormat="1">
      <c r="BP472801" s="90"/>
    </row>
    <row r="472802" spans="68:68" customFormat="1">
      <c r="BP472802" s="90"/>
    </row>
    <row r="472803" spans="68:68" customFormat="1">
      <c r="BP472803" s="90"/>
    </row>
    <row r="472804" spans="68:68" customFormat="1">
      <c r="BP472804" s="90"/>
    </row>
    <row r="472805" spans="68:68" customFormat="1">
      <c r="BP472805" s="90"/>
    </row>
    <row r="472806" spans="68:68" customFormat="1">
      <c r="BP472806" s="90"/>
    </row>
    <row r="472807" spans="68:68" customFormat="1">
      <c r="BP472807" s="90"/>
    </row>
    <row r="472808" spans="68:68" customFormat="1">
      <c r="BP472808" s="90"/>
    </row>
    <row r="472809" spans="68:68" customFormat="1">
      <c r="BP472809" s="90"/>
    </row>
    <row r="472810" spans="68:68" customFormat="1">
      <c r="BP472810" s="90"/>
    </row>
    <row r="472811" spans="68:68" customFormat="1">
      <c r="BP472811" s="90"/>
    </row>
    <row r="472812" spans="68:68" customFormat="1">
      <c r="BP472812" s="90"/>
    </row>
    <row r="472813" spans="68:68" customFormat="1">
      <c r="BP472813" s="90"/>
    </row>
    <row r="472814" spans="68:68" customFormat="1">
      <c r="BP472814" s="90"/>
    </row>
    <row r="472815" spans="68:68" customFormat="1">
      <c r="BP472815" s="90"/>
    </row>
    <row r="472816" spans="68:68" customFormat="1">
      <c r="BP472816" s="90"/>
    </row>
    <row r="472817" spans="68:68" customFormat="1">
      <c r="BP472817" s="90"/>
    </row>
    <row r="472818" spans="68:68" customFormat="1">
      <c r="BP472818" s="90"/>
    </row>
    <row r="472819" spans="68:68" customFormat="1">
      <c r="BP472819" s="90"/>
    </row>
    <row r="472820" spans="68:68" customFormat="1">
      <c r="BP472820" s="90"/>
    </row>
    <row r="472821" spans="68:68" customFormat="1">
      <c r="BP472821" s="90"/>
    </row>
    <row r="472822" spans="68:68" customFormat="1">
      <c r="BP472822" s="90"/>
    </row>
    <row r="472823" spans="68:68" customFormat="1">
      <c r="BP472823" s="90"/>
    </row>
    <row r="472824" spans="68:68" customFormat="1">
      <c r="BP472824" s="90"/>
    </row>
    <row r="472825" spans="68:68" customFormat="1">
      <c r="BP472825" s="90"/>
    </row>
    <row r="472826" spans="68:68" customFormat="1">
      <c r="BP472826" s="90"/>
    </row>
    <row r="472827" spans="68:68" customFormat="1">
      <c r="BP472827" s="90"/>
    </row>
    <row r="472828" spans="68:68" customFormat="1">
      <c r="BP472828" s="90"/>
    </row>
    <row r="472829" spans="68:68" customFormat="1">
      <c r="BP472829" s="90"/>
    </row>
    <row r="472830" spans="68:68" customFormat="1">
      <c r="BP472830" s="90"/>
    </row>
    <row r="472831" spans="68:68" customFormat="1">
      <c r="BP472831" s="90"/>
    </row>
    <row r="472832" spans="68:68" customFormat="1">
      <c r="BP472832" s="90"/>
    </row>
    <row r="472833" spans="68:68" customFormat="1">
      <c r="BP472833" s="90"/>
    </row>
    <row r="472834" spans="68:68" customFormat="1">
      <c r="BP472834" s="90"/>
    </row>
    <row r="472835" spans="68:68" customFormat="1">
      <c r="BP472835" s="90"/>
    </row>
    <row r="472836" spans="68:68" customFormat="1">
      <c r="BP472836" s="90"/>
    </row>
    <row r="472837" spans="68:68" customFormat="1">
      <c r="BP472837" s="90"/>
    </row>
    <row r="472838" spans="68:68" customFormat="1">
      <c r="BP472838" s="90"/>
    </row>
    <row r="472839" spans="68:68" customFormat="1">
      <c r="BP472839" s="90"/>
    </row>
    <row r="472840" spans="68:68" customFormat="1">
      <c r="BP472840" s="90"/>
    </row>
    <row r="472841" spans="68:68" customFormat="1">
      <c r="BP472841" s="90"/>
    </row>
    <row r="472842" spans="68:68" customFormat="1">
      <c r="BP472842" s="90"/>
    </row>
    <row r="472843" spans="68:68" customFormat="1">
      <c r="BP472843" s="90"/>
    </row>
    <row r="472844" spans="68:68" customFormat="1">
      <c r="BP472844" s="90"/>
    </row>
    <row r="472845" spans="68:68" customFormat="1">
      <c r="BP472845" s="90"/>
    </row>
    <row r="472846" spans="68:68" customFormat="1">
      <c r="BP472846" s="90"/>
    </row>
    <row r="472847" spans="68:68" customFormat="1">
      <c r="BP472847" s="90"/>
    </row>
    <row r="472848" spans="68:68" customFormat="1">
      <c r="BP472848" s="90"/>
    </row>
    <row r="472849" spans="68:68" customFormat="1">
      <c r="BP472849" s="90"/>
    </row>
    <row r="472850" spans="68:68" customFormat="1">
      <c r="BP472850" s="90"/>
    </row>
    <row r="472851" spans="68:68" customFormat="1">
      <c r="BP472851" s="90"/>
    </row>
    <row r="472852" spans="68:68" customFormat="1">
      <c r="BP472852" s="90"/>
    </row>
    <row r="472853" spans="68:68" customFormat="1">
      <c r="BP472853" s="90"/>
    </row>
    <row r="472854" spans="68:68" customFormat="1">
      <c r="BP472854" s="90"/>
    </row>
    <row r="472855" spans="68:68" customFormat="1">
      <c r="BP472855" s="90"/>
    </row>
    <row r="472856" spans="68:68" customFormat="1">
      <c r="BP472856" s="90"/>
    </row>
    <row r="472857" spans="68:68" customFormat="1">
      <c r="BP472857" s="90"/>
    </row>
    <row r="472858" spans="68:68" customFormat="1">
      <c r="BP472858" s="90"/>
    </row>
    <row r="472859" spans="68:68" customFormat="1">
      <c r="BP472859" s="90"/>
    </row>
    <row r="472860" spans="68:68" customFormat="1">
      <c r="BP472860" s="90"/>
    </row>
    <row r="472861" spans="68:68" customFormat="1">
      <c r="BP472861" s="90"/>
    </row>
    <row r="472862" spans="68:68" customFormat="1">
      <c r="BP472862" s="90"/>
    </row>
    <row r="472863" spans="68:68" customFormat="1">
      <c r="BP472863" s="90"/>
    </row>
    <row r="472864" spans="68:68" customFormat="1">
      <c r="BP472864" s="90"/>
    </row>
    <row r="472865" spans="68:68" customFormat="1">
      <c r="BP472865" s="90"/>
    </row>
    <row r="472866" spans="68:68" customFormat="1">
      <c r="BP472866" s="90"/>
    </row>
    <row r="472867" spans="68:68" customFormat="1">
      <c r="BP472867" s="90"/>
    </row>
    <row r="472868" spans="68:68" customFormat="1">
      <c r="BP472868" s="90"/>
    </row>
    <row r="472869" spans="68:68" customFormat="1">
      <c r="BP472869" s="90"/>
    </row>
    <row r="472870" spans="68:68" customFormat="1">
      <c r="BP472870" s="90"/>
    </row>
    <row r="472871" spans="68:68" customFormat="1">
      <c r="BP472871" s="90"/>
    </row>
    <row r="472872" spans="68:68" customFormat="1">
      <c r="BP472872" s="90"/>
    </row>
    <row r="472873" spans="68:68" customFormat="1">
      <c r="BP472873" s="90"/>
    </row>
    <row r="472874" spans="68:68" customFormat="1">
      <c r="BP472874" s="90"/>
    </row>
    <row r="472875" spans="68:68" customFormat="1">
      <c r="BP472875" s="90"/>
    </row>
    <row r="472876" spans="68:68" customFormat="1">
      <c r="BP472876" s="90"/>
    </row>
    <row r="472877" spans="68:68" customFormat="1">
      <c r="BP472877" s="90"/>
    </row>
    <row r="472878" spans="68:68" customFormat="1">
      <c r="BP472878" s="90"/>
    </row>
    <row r="472879" spans="68:68" customFormat="1">
      <c r="BP472879" s="90"/>
    </row>
    <row r="472880" spans="68:68" customFormat="1">
      <c r="BP472880" s="90"/>
    </row>
    <row r="472881" spans="68:68" customFormat="1">
      <c r="BP472881" s="90"/>
    </row>
    <row r="472882" spans="68:68" customFormat="1">
      <c r="BP472882" s="90"/>
    </row>
    <row r="472883" spans="68:68" customFormat="1">
      <c r="BP472883" s="90"/>
    </row>
    <row r="472884" spans="68:68" customFormat="1">
      <c r="BP472884" s="90"/>
    </row>
    <row r="472885" spans="68:68" customFormat="1">
      <c r="BP472885" s="90"/>
    </row>
    <row r="472886" spans="68:68" customFormat="1">
      <c r="BP472886" s="90"/>
    </row>
    <row r="472887" spans="68:68" customFormat="1">
      <c r="BP472887" s="90"/>
    </row>
    <row r="472888" spans="68:68" customFormat="1">
      <c r="BP472888" s="90"/>
    </row>
    <row r="472889" spans="68:68" customFormat="1">
      <c r="BP472889" s="90"/>
    </row>
    <row r="472890" spans="68:68" customFormat="1">
      <c r="BP472890" s="90"/>
    </row>
    <row r="472891" spans="68:68" customFormat="1">
      <c r="BP472891" s="90"/>
    </row>
    <row r="472892" spans="68:68" customFormat="1">
      <c r="BP472892" s="90"/>
    </row>
    <row r="472893" spans="68:68" customFormat="1">
      <c r="BP472893" s="90"/>
    </row>
    <row r="472894" spans="68:68" customFormat="1">
      <c r="BP472894" s="90"/>
    </row>
    <row r="472895" spans="68:68" customFormat="1">
      <c r="BP472895" s="90"/>
    </row>
    <row r="472896" spans="68:68" customFormat="1">
      <c r="BP472896" s="90"/>
    </row>
    <row r="472897" spans="68:68" customFormat="1">
      <c r="BP472897" s="90"/>
    </row>
    <row r="472898" spans="68:68" customFormat="1">
      <c r="BP472898" s="90"/>
    </row>
    <row r="472899" spans="68:68" customFormat="1">
      <c r="BP472899" s="90"/>
    </row>
    <row r="472900" spans="68:68" customFormat="1">
      <c r="BP472900" s="90"/>
    </row>
    <row r="472901" spans="68:68" customFormat="1">
      <c r="BP472901" s="90"/>
    </row>
    <row r="472902" spans="68:68" customFormat="1">
      <c r="BP472902" s="90"/>
    </row>
    <row r="472903" spans="68:68" customFormat="1">
      <c r="BP472903" s="90"/>
    </row>
    <row r="472904" spans="68:68" customFormat="1">
      <c r="BP472904" s="90"/>
    </row>
    <row r="472905" spans="68:68" customFormat="1">
      <c r="BP472905" s="90"/>
    </row>
    <row r="472906" spans="68:68" customFormat="1">
      <c r="BP472906" s="90"/>
    </row>
    <row r="472907" spans="68:68" customFormat="1">
      <c r="BP472907" s="90"/>
    </row>
    <row r="472908" spans="68:68" customFormat="1">
      <c r="BP472908" s="90"/>
    </row>
    <row r="472909" spans="68:68" customFormat="1">
      <c r="BP472909" s="90"/>
    </row>
    <row r="472910" spans="68:68" customFormat="1">
      <c r="BP472910" s="90"/>
    </row>
    <row r="472911" spans="68:68" customFormat="1">
      <c r="BP472911" s="90"/>
    </row>
    <row r="472912" spans="68:68" customFormat="1">
      <c r="BP472912" s="90"/>
    </row>
    <row r="472913" spans="68:68" customFormat="1">
      <c r="BP472913" s="90"/>
    </row>
    <row r="472914" spans="68:68" customFormat="1">
      <c r="BP472914" s="90"/>
    </row>
    <row r="472915" spans="68:68" customFormat="1">
      <c r="BP472915" s="90"/>
    </row>
    <row r="472916" spans="68:68" customFormat="1">
      <c r="BP472916" s="90"/>
    </row>
    <row r="472917" spans="68:68" customFormat="1">
      <c r="BP472917" s="90"/>
    </row>
    <row r="472918" spans="68:68" customFormat="1">
      <c r="BP472918" s="90"/>
    </row>
    <row r="472919" spans="68:68" customFormat="1">
      <c r="BP472919" s="90"/>
    </row>
    <row r="472920" spans="68:68" customFormat="1">
      <c r="BP472920" s="90"/>
    </row>
    <row r="472921" spans="68:68" customFormat="1">
      <c r="BP472921" s="90"/>
    </row>
    <row r="472922" spans="68:68" customFormat="1">
      <c r="BP472922" s="90"/>
    </row>
    <row r="472923" spans="68:68" customFormat="1">
      <c r="BP472923" s="90"/>
    </row>
    <row r="472924" spans="68:68" customFormat="1">
      <c r="BP472924" s="90"/>
    </row>
    <row r="472925" spans="68:68" customFormat="1">
      <c r="BP472925" s="90"/>
    </row>
    <row r="472926" spans="68:68" customFormat="1">
      <c r="BP472926" s="90"/>
    </row>
    <row r="472927" spans="68:68" customFormat="1">
      <c r="BP472927" s="90"/>
    </row>
    <row r="472928" spans="68:68" customFormat="1">
      <c r="BP472928" s="90"/>
    </row>
    <row r="472929" spans="68:68" customFormat="1">
      <c r="BP472929" s="90"/>
    </row>
    <row r="472930" spans="68:68" customFormat="1">
      <c r="BP472930" s="90"/>
    </row>
    <row r="472931" spans="68:68" customFormat="1">
      <c r="BP472931" s="90"/>
    </row>
    <row r="472932" spans="68:68" customFormat="1">
      <c r="BP472932" s="90"/>
    </row>
    <row r="472933" spans="68:68" customFormat="1">
      <c r="BP472933" s="90"/>
    </row>
    <row r="472934" spans="68:68" customFormat="1">
      <c r="BP472934" s="90"/>
    </row>
    <row r="472935" spans="68:68" customFormat="1">
      <c r="BP472935" s="90"/>
    </row>
    <row r="472936" spans="68:68" customFormat="1">
      <c r="BP472936" s="90"/>
    </row>
    <row r="472937" spans="68:68" customFormat="1">
      <c r="BP472937" s="90"/>
    </row>
    <row r="472938" spans="68:68" customFormat="1">
      <c r="BP472938" s="90"/>
    </row>
    <row r="472939" spans="68:68" customFormat="1">
      <c r="BP472939" s="90"/>
    </row>
    <row r="472940" spans="68:68" customFormat="1">
      <c r="BP472940" s="90"/>
    </row>
    <row r="472941" spans="68:68" customFormat="1">
      <c r="BP472941" s="90"/>
    </row>
    <row r="472942" spans="68:68" customFormat="1">
      <c r="BP472942" s="90"/>
    </row>
    <row r="472943" spans="68:68" customFormat="1">
      <c r="BP472943" s="90"/>
    </row>
    <row r="472944" spans="68:68" customFormat="1">
      <c r="BP472944" s="90"/>
    </row>
    <row r="472945" spans="68:68" customFormat="1">
      <c r="BP472945" s="90"/>
    </row>
    <row r="472946" spans="68:68" customFormat="1">
      <c r="BP472946" s="90"/>
    </row>
    <row r="472947" spans="68:68" customFormat="1">
      <c r="BP472947" s="90"/>
    </row>
    <row r="472948" spans="68:68" customFormat="1">
      <c r="BP472948" s="90"/>
    </row>
    <row r="472949" spans="68:68" customFormat="1">
      <c r="BP472949" s="90"/>
    </row>
    <row r="472950" spans="68:68" customFormat="1">
      <c r="BP472950" s="90"/>
    </row>
    <row r="472951" spans="68:68" customFormat="1">
      <c r="BP472951" s="90"/>
    </row>
    <row r="472952" spans="68:68" customFormat="1">
      <c r="BP472952" s="90"/>
    </row>
    <row r="472953" spans="68:68" customFormat="1">
      <c r="BP472953" s="90"/>
    </row>
    <row r="472954" spans="68:68" customFormat="1">
      <c r="BP472954" s="90"/>
    </row>
    <row r="472955" spans="68:68" customFormat="1">
      <c r="BP472955" s="90"/>
    </row>
    <row r="472956" spans="68:68" customFormat="1">
      <c r="BP472956" s="90"/>
    </row>
    <row r="472957" spans="68:68" customFormat="1">
      <c r="BP472957" s="90"/>
    </row>
    <row r="472958" spans="68:68" customFormat="1">
      <c r="BP472958" s="90"/>
    </row>
    <row r="472959" spans="68:68" customFormat="1">
      <c r="BP472959" s="90"/>
    </row>
    <row r="472960" spans="68:68" customFormat="1">
      <c r="BP472960" s="90"/>
    </row>
    <row r="472961" spans="68:68" customFormat="1">
      <c r="BP472961" s="90"/>
    </row>
    <row r="472962" spans="68:68" customFormat="1">
      <c r="BP472962" s="90"/>
    </row>
    <row r="472963" spans="68:68" customFormat="1">
      <c r="BP472963" s="90"/>
    </row>
    <row r="472964" spans="68:68" customFormat="1">
      <c r="BP472964" s="90"/>
    </row>
    <row r="472965" spans="68:68" customFormat="1">
      <c r="BP472965" s="90"/>
    </row>
    <row r="472966" spans="68:68" customFormat="1">
      <c r="BP472966" s="90"/>
    </row>
    <row r="472967" spans="68:68" customFormat="1">
      <c r="BP472967" s="90"/>
    </row>
    <row r="472968" spans="68:68" customFormat="1">
      <c r="BP472968" s="90"/>
    </row>
    <row r="472969" spans="68:68" customFormat="1">
      <c r="BP472969" s="90"/>
    </row>
    <row r="472970" spans="68:68" customFormat="1">
      <c r="BP472970" s="90"/>
    </row>
    <row r="472971" spans="68:68" customFormat="1">
      <c r="BP472971" s="90"/>
    </row>
    <row r="472972" spans="68:68" customFormat="1">
      <c r="BP472972" s="90"/>
    </row>
    <row r="472973" spans="68:68" customFormat="1">
      <c r="BP472973" s="90"/>
    </row>
    <row r="472974" spans="68:68" customFormat="1">
      <c r="BP472974" s="90"/>
    </row>
    <row r="472975" spans="68:68" customFormat="1">
      <c r="BP472975" s="90"/>
    </row>
    <row r="472976" spans="68:68" customFormat="1">
      <c r="BP472976" s="90"/>
    </row>
    <row r="472977" spans="68:68" customFormat="1">
      <c r="BP472977" s="90"/>
    </row>
    <row r="472978" spans="68:68" customFormat="1">
      <c r="BP472978" s="90"/>
    </row>
    <row r="472979" spans="68:68" customFormat="1">
      <c r="BP472979" s="90"/>
    </row>
    <row r="472980" spans="68:68" customFormat="1">
      <c r="BP472980" s="90"/>
    </row>
    <row r="472981" spans="68:68" customFormat="1">
      <c r="BP472981" s="90"/>
    </row>
    <row r="472982" spans="68:68" customFormat="1">
      <c r="BP472982" s="90"/>
    </row>
    <row r="472983" spans="68:68" customFormat="1">
      <c r="BP472983" s="90"/>
    </row>
    <row r="472984" spans="68:68" customFormat="1">
      <c r="BP472984" s="90"/>
    </row>
    <row r="472985" spans="68:68" customFormat="1">
      <c r="BP472985" s="90"/>
    </row>
    <row r="472986" spans="68:68" customFormat="1">
      <c r="BP472986" s="90"/>
    </row>
    <row r="472987" spans="68:68" customFormat="1">
      <c r="BP472987" s="90"/>
    </row>
    <row r="472988" spans="68:68" customFormat="1">
      <c r="BP472988" s="90"/>
    </row>
    <row r="472989" spans="68:68" customFormat="1">
      <c r="BP472989" s="90"/>
    </row>
    <row r="472990" spans="68:68" customFormat="1">
      <c r="BP472990" s="90"/>
    </row>
    <row r="472991" spans="68:68" customFormat="1">
      <c r="BP472991" s="90"/>
    </row>
    <row r="472992" spans="68:68" customFormat="1">
      <c r="BP472992" s="90"/>
    </row>
    <row r="472993" spans="68:68" customFormat="1">
      <c r="BP472993" s="90"/>
    </row>
    <row r="472994" spans="68:68" customFormat="1">
      <c r="BP472994" s="90"/>
    </row>
    <row r="472995" spans="68:68" customFormat="1">
      <c r="BP472995" s="90"/>
    </row>
    <row r="472996" spans="68:68" customFormat="1">
      <c r="BP472996" s="90"/>
    </row>
    <row r="472997" spans="68:68" customFormat="1">
      <c r="BP472997" s="90"/>
    </row>
    <row r="472998" spans="68:68" customFormat="1">
      <c r="BP472998" s="90"/>
    </row>
    <row r="472999" spans="68:68" customFormat="1">
      <c r="BP472999" s="90"/>
    </row>
    <row r="473000" spans="68:68" customFormat="1">
      <c r="BP473000" s="90"/>
    </row>
    <row r="473001" spans="68:68" customFormat="1">
      <c r="BP473001" s="90"/>
    </row>
    <row r="473002" spans="68:68" customFormat="1">
      <c r="BP473002" s="90"/>
    </row>
    <row r="473003" spans="68:68" customFormat="1">
      <c r="BP473003" s="90"/>
    </row>
    <row r="473004" spans="68:68" customFormat="1">
      <c r="BP473004" s="90"/>
    </row>
    <row r="473005" spans="68:68" customFormat="1">
      <c r="BP473005" s="90"/>
    </row>
    <row r="473006" spans="68:68" customFormat="1">
      <c r="BP473006" s="90"/>
    </row>
    <row r="473007" spans="68:68" customFormat="1">
      <c r="BP473007" s="90"/>
    </row>
    <row r="473008" spans="68:68" customFormat="1">
      <c r="BP473008" s="90"/>
    </row>
    <row r="473009" spans="68:68" customFormat="1">
      <c r="BP473009" s="90"/>
    </row>
    <row r="473010" spans="68:68" customFormat="1">
      <c r="BP473010" s="90"/>
    </row>
    <row r="473011" spans="68:68" customFormat="1">
      <c r="BP473011" s="90"/>
    </row>
    <row r="473012" spans="68:68" customFormat="1">
      <c r="BP473012" s="90"/>
    </row>
    <row r="473013" spans="68:68" customFormat="1">
      <c r="BP473013" s="90"/>
    </row>
    <row r="473014" spans="68:68" customFormat="1">
      <c r="BP473014" s="90"/>
    </row>
    <row r="473015" spans="68:68" customFormat="1">
      <c r="BP473015" s="90"/>
    </row>
    <row r="473016" spans="68:68" customFormat="1">
      <c r="BP473016" s="90"/>
    </row>
    <row r="473017" spans="68:68" customFormat="1">
      <c r="BP473017" s="90"/>
    </row>
    <row r="473018" spans="68:68" customFormat="1">
      <c r="BP473018" s="90"/>
    </row>
    <row r="473019" spans="68:68" customFormat="1">
      <c r="BP473019" s="90"/>
    </row>
    <row r="473020" spans="68:68" customFormat="1">
      <c r="BP473020" s="90"/>
    </row>
    <row r="473021" spans="68:68" customFormat="1">
      <c r="BP473021" s="90"/>
    </row>
    <row r="473022" spans="68:68" customFormat="1">
      <c r="BP473022" s="90"/>
    </row>
    <row r="473023" spans="68:68" customFormat="1">
      <c r="BP473023" s="90"/>
    </row>
    <row r="473024" spans="68:68" customFormat="1">
      <c r="BP473024" s="90"/>
    </row>
    <row r="473025" spans="68:68" customFormat="1">
      <c r="BP473025" s="90"/>
    </row>
    <row r="473026" spans="68:68" customFormat="1">
      <c r="BP473026" s="90"/>
    </row>
    <row r="473027" spans="68:68" customFormat="1">
      <c r="BP473027" s="90"/>
    </row>
    <row r="473028" spans="68:68" customFormat="1">
      <c r="BP473028" s="90"/>
    </row>
    <row r="473029" spans="68:68" customFormat="1">
      <c r="BP473029" s="90"/>
    </row>
    <row r="473030" spans="68:68" customFormat="1">
      <c r="BP473030" s="90"/>
    </row>
    <row r="473031" spans="68:68" customFormat="1">
      <c r="BP473031" s="90"/>
    </row>
    <row r="473032" spans="68:68" customFormat="1">
      <c r="BP473032" s="90"/>
    </row>
    <row r="473033" spans="68:68" customFormat="1">
      <c r="BP473033" s="90"/>
    </row>
    <row r="473034" spans="68:68" customFormat="1">
      <c r="BP473034" s="90"/>
    </row>
    <row r="473035" spans="68:68" customFormat="1">
      <c r="BP473035" s="90"/>
    </row>
    <row r="473036" spans="68:68" customFormat="1">
      <c r="BP473036" s="90"/>
    </row>
    <row r="473037" spans="68:68" customFormat="1">
      <c r="BP473037" s="90"/>
    </row>
    <row r="473038" spans="68:68" customFormat="1">
      <c r="BP473038" s="90"/>
    </row>
    <row r="473039" spans="68:68" customFormat="1">
      <c r="BP473039" s="90"/>
    </row>
    <row r="473040" spans="68:68" customFormat="1">
      <c r="BP473040" s="90"/>
    </row>
    <row r="473041" spans="68:68" customFormat="1">
      <c r="BP473041" s="90"/>
    </row>
    <row r="473042" spans="68:68" customFormat="1">
      <c r="BP473042" s="90"/>
    </row>
    <row r="473043" spans="68:68" customFormat="1">
      <c r="BP473043" s="90"/>
    </row>
    <row r="473044" spans="68:68" customFormat="1">
      <c r="BP473044" s="90"/>
    </row>
    <row r="473045" spans="68:68" customFormat="1">
      <c r="BP473045" s="90"/>
    </row>
    <row r="473046" spans="68:68" customFormat="1">
      <c r="BP473046" s="90"/>
    </row>
    <row r="473047" spans="68:68" customFormat="1">
      <c r="BP473047" s="90"/>
    </row>
    <row r="473048" spans="68:68" customFormat="1">
      <c r="BP473048" s="90"/>
    </row>
    <row r="473049" spans="68:68" customFormat="1">
      <c r="BP473049" s="90"/>
    </row>
    <row r="473050" spans="68:68" customFormat="1">
      <c r="BP473050" s="90"/>
    </row>
    <row r="473051" spans="68:68" customFormat="1">
      <c r="BP473051" s="90"/>
    </row>
    <row r="473052" spans="68:68" customFormat="1">
      <c r="BP473052" s="90"/>
    </row>
    <row r="473053" spans="68:68" customFormat="1">
      <c r="BP473053" s="90"/>
    </row>
    <row r="473054" spans="68:68" customFormat="1">
      <c r="BP473054" s="90"/>
    </row>
    <row r="473055" spans="68:68" customFormat="1">
      <c r="BP473055" s="90"/>
    </row>
    <row r="473056" spans="68:68" customFormat="1">
      <c r="BP473056" s="90"/>
    </row>
    <row r="473057" spans="68:68" customFormat="1">
      <c r="BP473057" s="90"/>
    </row>
    <row r="473058" spans="68:68" customFormat="1">
      <c r="BP473058" s="90"/>
    </row>
    <row r="473059" spans="68:68" customFormat="1">
      <c r="BP473059" s="90"/>
    </row>
    <row r="473060" spans="68:68" customFormat="1">
      <c r="BP473060" s="90"/>
    </row>
    <row r="473061" spans="68:68" customFormat="1">
      <c r="BP473061" s="90"/>
    </row>
    <row r="473062" spans="68:68" customFormat="1">
      <c r="BP473062" s="90"/>
    </row>
    <row r="473063" spans="68:68" customFormat="1">
      <c r="BP473063" s="90"/>
    </row>
    <row r="473064" spans="68:68" customFormat="1">
      <c r="BP473064" s="90"/>
    </row>
    <row r="473065" spans="68:68" customFormat="1">
      <c r="BP473065" s="90"/>
    </row>
    <row r="473066" spans="68:68" customFormat="1">
      <c r="BP473066" s="90"/>
    </row>
    <row r="473067" spans="68:68" customFormat="1">
      <c r="BP473067" s="90"/>
    </row>
    <row r="473068" spans="68:68" customFormat="1">
      <c r="BP473068" s="90"/>
    </row>
    <row r="473069" spans="68:68" customFormat="1">
      <c r="BP473069" s="90"/>
    </row>
    <row r="473070" spans="68:68" customFormat="1">
      <c r="BP473070" s="90"/>
    </row>
    <row r="473071" spans="68:68" customFormat="1">
      <c r="BP473071" s="90"/>
    </row>
    <row r="473072" spans="68:68" customFormat="1">
      <c r="BP473072" s="90"/>
    </row>
    <row r="473073" spans="68:68" customFormat="1">
      <c r="BP473073" s="90"/>
    </row>
    <row r="473074" spans="68:68" customFormat="1">
      <c r="BP473074" s="90"/>
    </row>
    <row r="473075" spans="68:68" customFormat="1">
      <c r="BP473075" s="90"/>
    </row>
    <row r="473076" spans="68:68" customFormat="1">
      <c r="BP473076" s="90"/>
    </row>
    <row r="473077" spans="68:68" customFormat="1">
      <c r="BP473077" s="90"/>
    </row>
    <row r="473078" spans="68:68" customFormat="1">
      <c r="BP473078" s="90"/>
    </row>
    <row r="473079" spans="68:68" customFormat="1">
      <c r="BP473079" s="90"/>
    </row>
    <row r="473080" spans="68:68" customFormat="1">
      <c r="BP473080" s="90"/>
    </row>
    <row r="473081" spans="68:68" customFormat="1">
      <c r="BP473081" s="90"/>
    </row>
    <row r="473082" spans="68:68" customFormat="1">
      <c r="BP473082" s="90"/>
    </row>
    <row r="473083" spans="68:68" customFormat="1">
      <c r="BP473083" s="90"/>
    </row>
    <row r="473084" spans="68:68" customFormat="1">
      <c r="BP473084" s="90"/>
    </row>
    <row r="473085" spans="68:68" customFormat="1">
      <c r="BP473085" s="90"/>
    </row>
    <row r="473086" spans="68:68" customFormat="1">
      <c r="BP473086" s="90"/>
    </row>
    <row r="473087" spans="68:68" customFormat="1">
      <c r="BP473087" s="90"/>
    </row>
    <row r="473088" spans="68:68" customFormat="1">
      <c r="BP473088" s="90"/>
    </row>
    <row r="473089" spans="68:68" customFormat="1">
      <c r="BP473089" s="90"/>
    </row>
    <row r="473090" spans="68:68" customFormat="1">
      <c r="BP473090" s="90"/>
    </row>
    <row r="473091" spans="68:68" customFormat="1">
      <c r="BP473091" s="90"/>
    </row>
    <row r="473092" spans="68:68" customFormat="1">
      <c r="BP473092" s="90"/>
    </row>
    <row r="473093" spans="68:68" customFormat="1">
      <c r="BP473093" s="90"/>
    </row>
    <row r="473094" spans="68:68" customFormat="1">
      <c r="BP473094" s="90"/>
    </row>
    <row r="473095" spans="68:68" customFormat="1">
      <c r="BP473095" s="90"/>
    </row>
    <row r="473096" spans="68:68" customFormat="1">
      <c r="BP473096" s="90"/>
    </row>
    <row r="473097" spans="68:68" customFormat="1">
      <c r="BP473097" s="90"/>
    </row>
    <row r="473098" spans="68:68" customFormat="1">
      <c r="BP473098" s="90"/>
    </row>
    <row r="473099" spans="68:68" customFormat="1">
      <c r="BP473099" s="90"/>
    </row>
    <row r="473100" spans="68:68" customFormat="1">
      <c r="BP473100" s="90"/>
    </row>
    <row r="473101" spans="68:68" customFormat="1">
      <c r="BP473101" s="90"/>
    </row>
    <row r="473102" spans="68:68" customFormat="1">
      <c r="BP473102" s="90"/>
    </row>
    <row r="473103" spans="68:68" customFormat="1">
      <c r="BP473103" s="90"/>
    </row>
    <row r="473104" spans="68:68" customFormat="1">
      <c r="BP473104" s="90"/>
    </row>
    <row r="473105" spans="68:68" customFormat="1">
      <c r="BP473105" s="90"/>
    </row>
    <row r="473106" spans="68:68" customFormat="1">
      <c r="BP473106" s="90"/>
    </row>
    <row r="473107" spans="68:68" customFormat="1">
      <c r="BP473107" s="90"/>
    </row>
    <row r="473108" spans="68:68" customFormat="1">
      <c r="BP473108" s="90"/>
    </row>
    <row r="473109" spans="68:68" customFormat="1">
      <c r="BP473109" s="90"/>
    </row>
    <row r="473110" spans="68:68" customFormat="1">
      <c r="BP473110" s="90"/>
    </row>
    <row r="473111" spans="68:68" customFormat="1">
      <c r="BP473111" s="90"/>
    </row>
    <row r="473112" spans="68:68" customFormat="1">
      <c r="BP473112" s="90"/>
    </row>
    <row r="473113" spans="68:68" customFormat="1">
      <c r="BP473113" s="90"/>
    </row>
    <row r="473114" spans="68:68" customFormat="1">
      <c r="BP473114" s="90"/>
    </row>
    <row r="473115" spans="68:68" customFormat="1">
      <c r="BP473115" s="90"/>
    </row>
    <row r="473116" spans="68:68" customFormat="1">
      <c r="BP473116" s="90"/>
    </row>
    <row r="473117" spans="68:68" customFormat="1">
      <c r="BP473117" s="90"/>
    </row>
    <row r="473118" spans="68:68" customFormat="1">
      <c r="BP473118" s="90"/>
    </row>
    <row r="473119" spans="68:68" customFormat="1">
      <c r="BP473119" s="90"/>
    </row>
    <row r="473120" spans="68:68" customFormat="1">
      <c r="BP473120" s="90"/>
    </row>
    <row r="473121" spans="68:68" customFormat="1">
      <c r="BP473121" s="90"/>
    </row>
    <row r="473122" spans="68:68" customFormat="1">
      <c r="BP473122" s="90"/>
    </row>
    <row r="473123" spans="68:68" customFormat="1">
      <c r="BP473123" s="90"/>
    </row>
    <row r="473124" spans="68:68" customFormat="1">
      <c r="BP473124" s="90"/>
    </row>
    <row r="473125" spans="68:68" customFormat="1">
      <c r="BP473125" s="90"/>
    </row>
    <row r="473126" spans="68:68" customFormat="1">
      <c r="BP473126" s="90"/>
    </row>
    <row r="473127" spans="68:68" customFormat="1">
      <c r="BP473127" s="90"/>
    </row>
    <row r="473128" spans="68:68" customFormat="1">
      <c r="BP473128" s="90"/>
    </row>
    <row r="473129" spans="68:68" customFormat="1">
      <c r="BP473129" s="90"/>
    </row>
    <row r="473130" spans="68:68" customFormat="1">
      <c r="BP473130" s="90"/>
    </row>
    <row r="473131" spans="68:68" customFormat="1">
      <c r="BP473131" s="90"/>
    </row>
    <row r="473132" spans="68:68" customFormat="1">
      <c r="BP473132" s="90"/>
    </row>
    <row r="473133" spans="68:68" customFormat="1">
      <c r="BP473133" s="90"/>
    </row>
    <row r="473134" spans="68:68" customFormat="1">
      <c r="BP473134" s="90"/>
    </row>
    <row r="473135" spans="68:68" customFormat="1">
      <c r="BP473135" s="90"/>
    </row>
    <row r="473136" spans="68:68" customFormat="1">
      <c r="BP473136" s="90"/>
    </row>
    <row r="473137" spans="68:68" customFormat="1">
      <c r="BP473137" s="90"/>
    </row>
    <row r="473138" spans="68:68" customFormat="1">
      <c r="BP473138" s="90"/>
    </row>
    <row r="473139" spans="68:68" customFormat="1">
      <c r="BP473139" s="90"/>
    </row>
    <row r="473140" spans="68:68" customFormat="1">
      <c r="BP473140" s="90"/>
    </row>
    <row r="473141" spans="68:68" customFormat="1">
      <c r="BP473141" s="90"/>
    </row>
    <row r="473142" spans="68:68" customFormat="1">
      <c r="BP473142" s="90"/>
    </row>
    <row r="473143" spans="68:68" customFormat="1">
      <c r="BP473143" s="90"/>
    </row>
    <row r="473144" spans="68:68" customFormat="1">
      <c r="BP473144" s="90"/>
    </row>
    <row r="473145" spans="68:68" customFormat="1">
      <c r="BP473145" s="90"/>
    </row>
    <row r="473146" spans="68:68" customFormat="1">
      <c r="BP473146" s="90"/>
    </row>
    <row r="473147" spans="68:68" customFormat="1">
      <c r="BP473147" s="90"/>
    </row>
    <row r="473148" spans="68:68" customFormat="1">
      <c r="BP473148" s="90"/>
    </row>
    <row r="473149" spans="68:68" customFormat="1">
      <c r="BP473149" s="90"/>
    </row>
    <row r="473150" spans="68:68" customFormat="1">
      <c r="BP473150" s="90"/>
    </row>
    <row r="473151" spans="68:68" customFormat="1">
      <c r="BP473151" s="90"/>
    </row>
    <row r="473152" spans="68:68" customFormat="1">
      <c r="BP473152" s="90"/>
    </row>
    <row r="473153" spans="68:68" customFormat="1">
      <c r="BP473153" s="90"/>
    </row>
    <row r="473154" spans="68:68" customFormat="1">
      <c r="BP473154" s="90"/>
    </row>
    <row r="473155" spans="68:68" customFormat="1">
      <c r="BP473155" s="90"/>
    </row>
    <row r="473156" spans="68:68" customFormat="1">
      <c r="BP473156" s="90"/>
    </row>
    <row r="473157" spans="68:68" customFormat="1">
      <c r="BP473157" s="90"/>
    </row>
    <row r="473158" spans="68:68" customFormat="1">
      <c r="BP473158" s="90"/>
    </row>
    <row r="473159" spans="68:68" customFormat="1">
      <c r="BP473159" s="90"/>
    </row>
    <row r="473160" spans="68:68" customFormat="1">
      <c r="BP473160" s="90"/>
    </row>
    <row r="473161" spans="68:68" customFormat="1">
      <c r="BP473161" s="90"/>
    </row>
    <row r="473162" spans="68:68" customFormat="1">
      <c r="BP473162" s="90"/>
    </row>
    <row r="473163" spans="68:68" customFormat="1">
      <c r="BP473163" s="90"/>
    </row>
    <row r="473164" spans="68:68" customFormat="1">
      <c r="BP473164" s="90"/>
    </row>
    <row r="473165" spans="68:68" customFormat="1">
      <c r="BP473165" s="90"/>
    </row>
    <row r="473166" spans="68:68" customFormat="1">
      <c r="BP473166" s="90"/>
    </row>
    <row r="473167" spans="68:68" customFormat="1">
      <c r="BP473167" s="90"/>
    </row>
    <row r="473168" spans="68:68" customFormat="1">
      <c r="BP473168" s="90"/>
    </row>
    <row r="473169" spans="68:68" customFormat="1">
      <c r="BP473169" s="90"/>
    </row>
    <row r="473170" spans="68:68" customFormat="1">
      <c r="BP473170" s="90"/>
    </row>
    <row r="473171" spans="68:68" customFormat="1">
      <c r="BP473171" s="90"/>
    </row>
    <row r="473172" spans="68:68" customFormat="1">
      <c r="BP473172" s="90"/>
    </row>
    <row r="473173" spans="68:68" customFormat="1">
      <c r="BP473173" s="90"/>
    </row>
    <row r="473174" spans="68:68" customFormat="1">
      <c r="BP473174" s="90"/>
    </row>
    <row r="473175" spans="68:68" customFormat="1">
      <c r="BP473175" s="90"/>
    </row>
    <row r="473176" spans="68:68" customFormat="1">
      <c r="BP473176" s="90"/>
    </row>
    <row r="473177" spans="68:68" customFormat="1">
      <c r="BP473177" s="90"/>
    </row>
    <row r="473178" spans="68:68" customFormat="1">
      <c r="BP473178" s="90"/>
    </row>
    <row r="473179" spans="68:68" customFormat="1">
      <c r="BP473179" s="90"/>
    </row>
    <row r="473180" spans="68:68" customFormat="1">
      <c r="BP473180" s="90"/>
    </row>
    <row r="473181" spans="68:68" customFormat="1">
      <c r="BP473181" s="90"/>
    </row>
    <row r="473182" spans="68:68" customFormat="1">
      <c r="BP473182" s="90"/>
    </row>
    <row r="473183" spans="68:68" customFormat="1">
      <c r="BP473183" s="90"/>
    </row>
    <row r="473184" spans="68:68" customFormat="1">
      <c r="BP473184" s="90"/>
    </row>
    <row r="473185" spans="68:68" customFormat="1">
      <c r="BP473185" s="90"/>
    </row>
    <row r="473186" spans="68:68" customFormat="1">
      <c r="BP473186" s="90"/>
    </row>
    <row r="473187" spans="68:68" customFormat="1">
      <c r="BP473187" s="90"/>
    </row>
    <row r="473188" spans="68:68" customFormat="1">
      <c r="BP473188" s="90"/>
    </row>
    <row r="473189" spans="68:68" customFormat="1">
      <c r="BP473189" s="90"/>
    </row>
    <row r="473190" spans="68:68" customFormat="1">
      <c r="BP473190" s="90"/>
    </row>
    <row r="473191" spans="68:68" customFormat="1">
      <c r="BP473191" s="90"/>
    </row>
    <row r="473192" spans="68:68" customFormat="1">
      <c r="BP473192" s="90"/>
    </row>
    <row r="473193" spans="68:68" customFormat="1">
      <c r="BP473193" s="90"/>
    </row>
    <row r="473194" spans="68:68" customFormat="1">
      <c r="BP473194" s="90"/>
    </row>
    <row r="473195" spans="68:68" customFormat="1">
      <c r="BP473195" s="90"/>
    </row>
    <row r="473196" spans="68:68" customFormat="1">
      <c r="BP473196" s="90"/>
    </row>
    <row r="473197" spans="68:68" customFormat="1">
      <c r="BP473197" s="90"/>
    </row>
    <row r="473198" spans="68:68" customFormat="1">
      <c r="BP473198" s="90"/>
    </row>
    <row r="473199" spans="68:68" customFormat="1">
      <c r="BP473199" s="90"/>
    </row>
    <row r="473200" spans="68:68" customFormat="1">
      <c r="BP473200" s="90"/>
    </row>
    <row r="473201" spans="68:68" customFormat="1">
      <c r="BP473201" s="90"/>
    </row>
    <row r="473202" spans="68:68" customFormat="1">
      <c r="BP473202" s="90"/>
    </row>
    <row r="473203" spans="68:68" customFormat="1">
      <c r="BP473203" s="90"/>
    </row>
    <row r="473204" spans="68:68" customFormat="1">
      <c r="BP473204" s="90"/>
    </row>
    <row r="473205" spans="68:68" customFormat="1">
      <c r="BP473205" s="90"/>
    </row>
    <row r="473206" spans="68:68" customFormat="1">
      <c r="BP473206" s="90"/>
    </row>
    <row r="473207" spans="68:68" customFormat="1">
      <c r="BP473207" s="90"/>
    </row>
    <row r="473208" spans="68:68" customFormat="1">
      <c r="BP473208" s="90"/>
    </row>
    <row r="473209" spans="68:68" customFormat="1">
      <c r="BP473209" s="90"/>
    </row>
    <row r="473210" spans="68:68" customFormat="1">
      <c r="BP473210" s="90"/>
    </row>
    <row r="473211" spans="68:68" customFormat="1">
      <c r="BP473211" s="90"/>
    </row>
    <row r="473212" spans="68:68" customFormat="1">
      <c r="BP473212" s="90"/>
    </row>
    <row r="473213" spans="68:68" customFormat="1">
      <c r="BP473213" s="90"/>
    </row>
    <row r="473214" spans="68:68" customFormat="1">
      <c r="BP473214" s="90"/>
    </row>
    <row r="473215" spans="68:68" customFormat="1">
      <c r="BP473215" s="90"/>
    </row>
    <row r="473216" spans="68:68" customFormat="1">
      <c r="BP473216" s="90"/>
    </row>
    <row r="473217" spans="68:68" customFormat="1">
      <c r="BP473217" s="90"/>
    </row>
    <row r="473218" spans="68:68" customFormat="1">
      <c r="BP473218" s="90"/>
    </row>
    <row r="473219" spans="68:68" customFormat="1">
      <c r="BP473219" s="90"/>
    </row>
    <row r="473220" spans="68:68" customFormat="1">
      <c r="BP473220" s="90"/>
    </row>
    <row r="473221" spans="68:68" customFormat="1">
      <c r="BP473221" s="90"/>
    </row>
    <row r="473222" spans="68:68" customFormat="1">
      <c r="BP473222" s="90"/>
    </row>
    <row r="473223" spans="68:68" customFormat="1">
      <c r="BP473223" s="90"/>
    </row>
    <row r="473224" spans="68:68" customFormat="1">
      <c r="BP473224" s="90"/>
    </row>
    <row r="473225" spans="68:68" customFormat="1">
      <c r="BP473225" s="90"/>
    </row>
    <row r="473226" spans="68:68" customFormat="1">
      <c r="BP473226" s="90"/>
    </row>
    <row r="473227" spans="68:68" customFormat="1">
      <c r="BP473227" s="90"/>
    </row>
    <row r="473228" spans="68:68" customFormat="1">
      <c r="BP473228" s="90"/>
    </row>
    <row r="473229" spans="68:68" customFormat="1">
      <c r="BP473229" s="90"/>
    </row>
    <row r="473230" spans="68:68" customFormat="1">
      <c r="BP473230" s="90"/>
    </row>
    <row r="473231" spans="68:68" customFormat="1">
      <c r="BP473231" s="90"/>
    </row>
    <row r="473232" spans="68:68" customFormat="1">
      <c r="BP473232" s="90"/>
    </row>
    <row r="473233" spans="68:68" customFormat="1">
      <c r="BP473233" s="90"/>
    </row>
    <row r="473234" spans="68:68" customFormat="1">
      <c r="BP473234" s="90"/>
    </row>
    <row r="473235" spans="68:68" customFormat="1">
      <c r="BP473235" s="90"/>
    </row>
    <row r="473236" spans="68:68" customFormat="1">
      <c r="BP473236" s="90"/>
    </row>
    <row r="473237" spans="68:68" customFormat="1">
      <c r="BP473237" s="90"/>
    </row>
    <row r="473238" spans="68:68" customFormat="1">
      <c r="BP473238" s="90"/>
    </row>
    <row r="473239" spans="68:68" customFormat="1">
      <c r="BP473239" s="90"/>
    </row>
    <row r="473240" spans="68:68" customFormat="1">
      <c r="BP473240" s="90"/>
    </row>
    <row r="473241" spans="68:68" customFormat="1">
      <c r="BP473241" s="90"/>
    </row>
    <row r="473242" spans="68:68" customFormat="1">
      <c r="BP473242" s="90"/>
    </row>
    <row r="473243" spans="68:68" customFormat="1">
      <c r="BP473243" s="90"/>
    </row>
    <row r="473244" spans="68:68" customFormat="1">
      <c r="BP473244" s="90"/>
    </row>
    <row r="473245" spans="68:68" customFormat="1">
      <c r="BP473245" s="90"/>
    </row>
    <row r="473246" spans="68:68" customFormat="1">
      <c r="BP473246" s="90"/>
    </row>
    <row r="473247" spans="68:68" customFormat="1">
      <c r="BP473247" s="90"/>
    </row>
    <row r="473248" spans="68:68" customFormat="1">
      <c r="BP473248" s="90"/>
    </row>
    <row r="473249" spans="68:68" customFormat="1">
      <c r="BP473249" s="90"/>
    </row>
    <row r="473250" spans="68:68" customFormat="1">
      <c r="BP473250" s="90"/>
    </row>
    <row r="473251" spans="68:68" customFormat="1">
      <c r="BP473251" s="90"/>
    </row>
    <row r="473252" spans="68:68" customFormat="1">
      <c r="BP473252" s="90"/>
    </row>
    <row r="473253" spans="68:68" customFormat="1">
      <c r="BP473253" s="90"/>
    </row>
    <row r="473254" spans="68:68" customFormat="1">
      <c r="BP473254" s="90"/>
    </row>
    <row r="473255" spans="68:68" customFormat="1">
      <c r="BP473255" s="90"/>
    </row>
    <row r="473256" spans="68:68" customFormat="1">
      <c r="BP473256" s="90"/>
    </row>
    <row r="473257" spans="68:68" customFormat="1">
      <c r="BP473257" s="90"/>
    </row>
    <row r="473258" spans="68:68" customFormat="1">
      <c r="BP473258" s="90"/>
    </row>
    <row r="473259" spans="68:68" customFormat="1">
      <c r="BP473259" s="90"/>
    </row>
    <row r="473260" spans="68:68" customFormat="1">
      <c r="BP473260" s="90"/>
    </row>
    <row r="473261" spans="68:68" customFormat="1">
      <c r="BP473261" s="90"/>
    </row>
    <row r="473262" spans="68:68" customFormat="1">
      <c r="BP473262" s="90"/>
    </row>
    <row r="473263" spans="68:68" customFormat="1">
      <c r="BP473263" s="90"/>
    </row>
    <row r="473264" spans="68:68" customFormat="1">
      <c r="BP473264" s="90"/>
    </row>
    <row r="473265" spans="68:68" customFormat="1">
      <c r="BP473265" s="90"/>
    </row>
    <row r="473266" spans="68:68" customFormat="1">
      <c r="BP473266" s="90"/>
    </row>
    <row r="473267" spans="68:68" customFormat="1">
      <c r="BP473267" s="90"/>
    </row>
    <row r="473268" spans="68:68" customFormat="1">
      <c r="BP473268" s="90"/>
    </row>
    <row r="473269" spans="68:68" customFormat="1">
      <c r="BP473269" s="90"/>
    </row>
    <row r="473270" spans="68:68" customFormat="1">
      <c r="BP473270" s="90"/>
    </row>
    <row r="473271" spans="68:68" customFormat="1">
      <c r="BP473271" s="90"/>
    </row>
    <row r="473272" spans="68:68" customFormat="1">
      <c r="BP473272" s="90"/>
    </row>
    <row r="473273" spans="68:68" customFormat="1">
      <c r="BP473273" s="90"/>
    </row>
    <row r="473274" spans="68:68" customFormat="1">
      <c r="BP473274" s="90"/>
    </row>
    <row r="473275" spans="68:68" customFormat="1">
      <c r="BP473275" s="90"/>
    </row>
    <row r="473276" spans="68:68" customFormat="1">
      <c r="BP473276" s="90"/>
    </row>
    <row r="473277" spans="68:68" customFormat="1">
      <c r="BP473277" s="90"/>
    </row>
    <row r="473278" spans="68:68" customFormat="1">
      <c r="BP473278" s="90"/>
    </row>
    <row r="473279" spans="68:68" customFormat="1">
      <c r="BP473279" s="90"/>
    </row>
    <row r="473280" spans="68:68" customFormat="1">
      <c r="BP473280" s="90"/>
    </row>
    <row r="473281" spans="68:68" customFormat="1">
      <c r="BP473281" s="90"/>
    </row>
    <row r="473282" spans="68:68" customFormat="1">
      <c r="BP473282" s="90"/>
    </row>
    <row r="473283" spans="68:68" customFormat="1">
      <c r="BP473283" s="90"/>
    </row>
    <row r="473284" spans="68:68" customFormat="1">
      <c r="BP473284" s="90"/>
    </row>
    <row r="473285" spans="68:68" customFormat="1">
      <c r="BP473285" s="90"/>
    </row>
    <row r="473286" spans="68:68" customFormat="1">
      <c r="BP473286" s="90"/>
    </row>
    <row r="473287" spans="68:68" customFormat="1">
      <c r="BP473287" s="90"/>
    </row>
    <row r="473288" spans="68:68" customFormat="1">
      <c r="BP473288" s="90"/>
    </row>
    <row r="473289" spans="68:68" customFormat="1">
      <c r="BP473289" s="90"/>
    </row>
    <row r="473290" spans="68:68" customFormat="1">
      <c r="BP473290" s="90"/>
    </row>
    <row r="473291" spans="68:68" customFormat="1">
      <c r="BP473291" s="90"/>
    </row>
    <row r="473292" spans="68:68" customFormat="1">
      <c r="BP473292" s="90"/>
    </row>
    <row r="473293" spans="68:68" customFormat="1">
      <c r="BP473293" s="90"/>
    </row>
    <row r="473294" spans="68:68" customFormat="1">
      <c r="BP473294" s="90"/>
    </row>
    <row r="473295" spans="68:68" customFormat="1">
      <c r="BP473295" s="90"/>
    </row>
    <row r="473296" spans="68:68" customFormat="1">
      <c r="BP473296" s="90"/>
    </row>
    <row r="473297" spans="68:68" customFormat="1">
      <c r="BP473297" s="90"/>
    </row>
    <row r="473298" spans="68:68" customFormat="1">
      <c r="BP473298" s="90"/>
    </row>
    <row r="473299" spans="68:68" customFormat="1">
      <c r="BP473299" s="90"/>
    </row>
    <row r="473300" spans="68:68" customFormat="1">
      <c r="BP473300" s="90"/>
    </row>
    <row r="473301" spans="68:68" customFormat="1">
      <c r="BP473301" s="90"/>
    </row>
    <row r="473302" spans="68:68" customFormat="1">
      <c r="BP473302" s="90"/>
    </row>
    <row r="473303" spans="68:68" customFormat="1">
      <c r="BP473303" s="90"/>
    </row>
    <row r="473304" spans="68:68" customFormat="1">
      <c r="BP473304" s="90"/>
    </row>
    <row r="473305" spans="68:68" customFormat="1">
      <c r="BP473305" s="90"/>
    </row>
    <row r="473306" spans="68:68" customFormat="1">
      <c r="BP473306" s="90"/>
    </row>
    <row r="473307" spans="68:68" customFormat="1">
      <c r="BP473307" s="90"/>
    </row>
    <row r="473308" spans="68:68" customFormat="1">
      <c r="BP473308" s="90"/>
    </row>
    <row r="473309" spans="68:68" customFormat="1">
      <c r="BP473309" s="90"/>
    </row>
    <row r="473310" spans="68:68" customFormat="1">
      <c r="BP473310" s="90"/>
    </row>
    <row r="473311" spans="68:68" customFormat="1">
      <c r="BP473311" s="90"/>
    </row>
    <row r="473312" spans="68:68" customFormat="1">
      <c r="BP473312" s="90"/>
    </row>
    <row r="473313" spans="68:68" customFormat="1">
      <c r="BP473313" s="90"/>
    </row>
    <row r="473314" spans="68:68" customFormat="1">
      <c r="BP473314" s="90"/>
    </row>
    <row r="473315" spans="68:68" customFormat="1">
      <c r="BP473315" s="90"/>
    </row>
    <row r="473316" spans="68:68" customFormat="1">
      <c r="BP473316" s="90"/>
    </row>
    <row r="473317" spans="68:68" customFormat="1">
      <c r="BP473317" s="90"/>
    </row>
    <row r="473318" spans="68:68" customFormat="1">
      <c r="BP473318" s="90"/>
    </row>
    <row r="473319" spans="68:68" customFormat="1">
      <c r="BP473319" s="90"/>
    </row>
    <row r="473320" spans="68:68" customFormat="1">
      <c r="BP473320" s="90"/>
    </row>
    <row r="473321" spans="68:68" customFormat="1">
      <c r="BP473321" s="90"/>
    </row>
    <row r="473322" spans="68:68" customFormat="1">
      <c r="BP473322" s="90"/>
    </row>
    <row r="473323" spans="68:68" customFormat="1">
      <c r="BP473323" s="90"/>
    </row>
    <row r="473324" spans="68:68" customFormat="1">
      <c r="BP473324" s="90"/>
    </row>
    <row r="473325" spans="68:68" customFormat="1">
      <c r="BP473325" s="90"/>
    </row>
    <row r="473326" spans="68:68" customFormat="1">
      <c r="BP473326" s="90"/>
    </row>
    <row r="473327" spans="68:68" customFormat="1">
      <c r="BP473327" s="90"/>
    </row>
    <row r="473328" spans="68:68" customFormat="1">
      <c r="BP473328" s="90"/>
    </row>
    <row r="473329" spans="68:68" customFormat="1">
      <c r="BP473329" s="90"/>
    </row>
    <row r="473330" spans="68:68" customFormat="1">
      <c r="BP473330" s="90"/>
    </row>
    <row r="473331" spans="68:68" customFormat="1">
      <c r="BP473331" s="90"/>
    </row>
    <row r="473332" spans="68:68" customFormat="1">
      <c r="BP473332" s="90"/>
    </row>
    <row r="473333" spans="68:68" customFormat="1">
      <c r="BP473333" s="90"/>
    </row>
    <row r="473334" spans="68:68" customFormat="1">
      <c r="BP473334" s="90"/>
    </row>
    <row r="473335" spans="68:68" customFormat="1">
      <c r="BP473335" s="90"/>
    </row>
    <row r="473336" spans="68:68" customFormat="1">
      <c r="BP473336" s="90"/>
    </row>
    <row r="473337" spans="68:68" customFormat="1">
      <c r="BP473337" s="90"/>
    </row>
    <row r="473338" spans="68:68" customFormat="1">
      <c r="BP473338" s="90"/>
    </row>
    <row r="473339" spans="68:68" customFormat="1">
      <c r="BP473339" s="90"/>
    </row>
    <row r="473340" spans="68:68" customFormat="1">
      <c r="BP473340" s="90"/>
    </row>
    <row r="473341" spans="68:68" customFormat="1">
      <c r="BP473341" s="90"/>
    </row>
    <row r="473342" spans="68:68" customFormat="1">
      <c r="BP473342" s="90"/>
    </row>
    <row r="473343" spans="68:68" customFormat="1">
      <c r="BP473343" s="90"/>
    </row>
    <row r="473344" spans="68:68" customFormat="1">
      <c r="BP473344" s="90"/>
    </row>
    <row r="473345" spans="68:68" customFormat="1">
      <c r="BP473345" s="90"/>
    </row>
    <row r="473346" spans="68:68" customFormat="1">
      <c r="BP473346" s="90"/>
    </row>
    <row r="473347" spans="68:68" customFormat="1">
      <c r="BP473347" s="90"/>
    </row>
    <row r="473348" spans="68:68" customFormat="1">
      <c r="BP473348" s="90"/>
    </row>
    <row r="473349" spans="68:68" customFormat="1">
      <c r="BP473349" s="90"/>
    </row>
    <row r="473350" spans="68:68" customFormat="1">
      <c r="BP473350" s="90"/>
    </row>
    <row r="473351" spans="68:68" customFormat="1">
      <c r="BP473351" s="90"/>
    </row>
    <row r="473352" spans="68:68" customFormat="1">
      <c r="BP473352" s="90"/>
    </row>
    <row r="473353" spans="68:68" customFormat="1">
      <c r="BP473353" s="90"/>
    </row>
    <row r="473354" spans="68:68" customFormat="1">
      <c r="BP473354" s="90"/>
    </row>
    <row r="473355" spans="68:68" customFormat="1">
      <c r="BP473355" s="90"/>
    </row>
    <row r="473356" spans="68:68" customFormat="1">
      <c r="BP473356" s="90"/>
    </row>
    <row r="473357" spans="68:68" customFormat="1">
      <c r="BP473357" s="90"/>
    </row>
    <row r="473358" spans="68:68" customFormat="1">
      <c r="BP473358" s="90"/>
    </row>
    <row r="473359" spans="68:68" customFormat="1">
      <c r="BP473359" s="90"/>
    </row>
    <row r="473360" spans="68:68" customFormat="1">
      <c r="BP473360" s="90"/>
    </row>
    <row r="473361" spans="68:68" customFormat="1">
      <c r="BP473361" s="90"/>
    </row>
    <row r="473362" spans="68:68" customFormat="1">
      <c r="BP473362" s="90"/>
    </row>
    <row r="473363" spans="68:68" customFormat="1">
      <c r="BP473363" s="90"/>
    </row>
    <row r="473364" spans="68:68" customFormat="1">
      <c r="BP473364" s="90"/>
    </row>
    <row r="473365" spans="68:68" customFormat="1">
      <c r="BP473365" s="90"/>
    </row>
    <row r="473366" spans="68:68" customFormat="1">
      <c r="BP473366" s="90"/>
    </row>
    <row r="473367" spans="68:68" customFormat="1">
      <c r="BP473367" s="90"/>
    </row>
    <row r="473368" spans="68:68" customFormat="1">
      <c r="BP473368" s="90"/>
    </row>
    <row r="473369" spans="68:68" customFormat="1">
      <c r="BP473369" s="90"/>
    </row>
    <row r="473370" spans="68:68" customFormat="1">
      <c r="BP473370" s="90"/>
    </row>
    <row r="473371" spans="68:68" customFormat="1">
      <c r="BP473371" s="90"/>
    </row>
    <row r="473372" spans="68:68" customFormat="1">
      <c r="BP473372" s="90"/>
    </row>
    <row r="473373" spans="68:68" customFormat="1">
      <c r="BP473373" s="90"/>
    </row>
    <row r="473374" spans="68:68" customFormat="1">
      <c r="BP473374" s="90"/>
    </row>
    <row r="473375" spans="68:68" customFormat="1">
      <c r="BP473375" s="90"/>
    </row>
    <row r="473376" spans="68:68" customFormat="1">
      <c r="BP473376" s="90"/>
    </row>
    <row r="473377" spans="68:68" customFormat="1">
      <c r="BP473377" s="90"/>
    </row>
    <row r="473378" spans="68:68" customFormat="1">
      <c r="BP473378" s="90"/>
    </row>
    <row r="473379" spans="68:68" customFormat="1">
      <c r="BP473379" s="90"/>
    </row>
    <row r="473380" spans="68:68" customFormat="1">
      <c r="BP473380" s="90"/>
    </row>
    <row r="473381" spans="68:68" customFormat="1">
      <c r="BP473381" s="90"/>
    </row>
    <row r="473382" spans="68:68" customFormat="1">
      <c r="BP473382" s="90"/>
    </row>
    <row r="473383" spans="68:68" customFormat="1">
      <c r="BP473383" s="90"/>
    </row>
    <row r="473384" spans="68:68" customFormat="1">
      <c r="BP473384" s="90"/>
    </row>
    <row r="473385" spans="68:68" customFormat="1">
      <c r="BP473385" s="90"/>
    </row>
    <row r="473386" spans="68:68" customFormat="1">
      <c r="BP473386" s="90"/>
    </row>
    <row r="473387" spans="68:68" customFormat="1">
      <c r="BP473387" s="90"/>
    </row>
    <row r="473388" spans="68:68" customFormat="1">
      <c r="BP473388" s="90"/>
    </row>
    <row r="473389" spans="68:68" customFormat="1">
      <c r="BP473389" s="90"/>
    </row>
    <row r="473390" spans="68:68" customFormat="1">
      <c r="BP473390" s="90"/>
    </row>
    <row r="473391" spans="68:68" customFormat="1">
      <c r="BP473391" s="90"/>
    </row>
    <row r="473392" spans="68:68" customFormat="1">
      <c r="BP473392" s="90"/>
    </row>
    <row r="473393" spans="68:68" customFormat="1">
      <c r="BP473393" s="90"/>
    </row>
    <row r="473394" spans="68:68" customFormat="1">
      <c r="BP473394" s="90"/>
    </row>
    <row r="473395" spans="68:68" customFormat="1">
      <c r="BP473395" s="90"/>
    </row>
    <row r="473396" spans="68:68" customFormat="1">
      <c r="BP473396" s="90"/>
    </row>
    <row r="473397" spans="68:68" customFormat="1">
      <c r="BP473397" s="90"/>
    </row>
    <row r="473398" spans="68:68" customFormat="1">
      <c r="BP473398" s="90"/>
    </row>
    <row r="473399" spans="68:68" customFormat="1">
      <c r="BP473399" s="90"/>
    </row>
    <row r="473400" spans="68:68" customFormat="1">
      <c r="BP473400" s="90"/>
    </row>
    <row r="473401" spans="68:68" customFormat="1">
      <c r="BP473401" s="90"/>
    </row>
    <row r="473402" spans="68:68" customFormat="1">
      <c r="BP473402" s="90"/>
    </row>
    <row r="473403" spans="68:68" customFormat="1">
      <c r="BP473403" s="90"/>
    </row>
    <row r="473404" spans="68:68" customFormat="1">
      <c r="BP473404" s="90"/>
    </row>
    <row r="473405" spans="68:68" customFormat="1">
      <c r="BP473405" s="90"/>
    </row>
    <row r="473406" spans="68:68" customFormat="1">
      <c r="BP473406" s="90"/>
    </row>
    <row r="473407" spans="68:68" customFormat="1">
      <c r="BP473407" s="90"/>
    </row>
    <row r="473408" spans="68:68" customFormat="1">
      <c r="BP473408" s="90"/>
    </row>
    <row r="473409" spans="68:68" customFormat="1">
      <c r="BP473409" s="90"/>
    </row>
    <row r="473410" spans="68:68" customFormat="1">
      <c r="BP473410" s="90"/>
    </row>
    <row r="473411" spans="68:68" customFormat="1">
      <c r="BP473411" s="90"/>
    </row>
    <row r="473412" spans="68:68" customFormat="1">
      <c r="BP473412" s="90"/>
    </row>
    <row r="473413" spans="68:68" customFormat="1">
      <c r="BP473413" s="90"/>
    </row>
    <row r="473414" spans="68:68" customFormat="1">
      <c r="BP473414" s="90"/>
    </row>
    <row r="473415" spans="68:68" customFormat="1">
      <c r="BP473415" s="90"/>
    </row>
    <row r="473416" spans="68:68" customFormat="1">
      <c r="BP473416" s="90"/>
    </row>
    <row r="473417" spans="68:68" customFormat="1">
      <c r="BP473417" s="90"/>
    </row>
    <row r="473418" spans="68:68" customFormat="1">
      <c r="BP473418" s="90"/>
    </row>
    <row r="473419" spans="68:68" customFormat="1">
      <c r="BP473419" s="90"/>
    </row>
    <row r="473420" spans="68:68" customFormat="1">
      <c r="BP473420" s="90"/>
    </row>
    <row r="473421" spans="68:68" customFormat="1">
      <c r="BP473421" s="90"/>
    </row>
    <row r="473422" spans="68:68" customFormat="1">
      <c r="BP473422" s="90"/>
    </row>
    <row r="473423" spans="68:68" customFormat="1">
      <c r="BP473423" s="90"/>
    </row>
    <row r="473424" spans="68:68" customFormat="1">
      <c r="BP473424" s="90"/>
    </row>
    <row r="473425" spans="68:68" customFormat="1">
      <c r="BP473425" s="90"/>
    </row>
    <row r="473426" spans="68:68" customFormat="1">
      <c r="BP473426" s="90"/>
    </row>
    <row r="473427" spans="68:68" customFormat="1">
      <c r="BP473427" s="90"/>
    </row>
    <row r="473428" spans="68:68" customFormat="1">
      <c r="BP473428" s="90"/>
    </row>
    <row r="473429" spans="68:68" customFormat="1">
      <c r="BP473429" s="90"/>
    </row>
    <row r="473430" spans="68:68" customFormat="1">
      <c r="BP473430" s="90"/>
    </row>
    <row r="473431" spans="68:68" customFormat="1">
      <c r="BP473431" s="90"/>
    </row>
    <row r="473432" spans="68:68" customFormat="1">
      <c r="BP473432" s="90"/>
    </row>
    <row r="473433" spans="68:68" customFormat="1">
      <c r="BP473433" s="90"/>
    </row>
    <row r="473434" spans="68:68" customFormat="1">
      <c r="BP473434" s="90"/>
    </row>
    <row r="473435" spans="68:68" customFormat="1">
      <c r="BP473435" s="90"/>
    </row>
    <row r="473436" spans="68:68" customFormat="1">
      <c r="BP473436" s="90"/>
    </row>
    <row r="473437" spans="68:68" customFormat="1">
      <c r="BP473437" s="90"/>
    </row>
    <row r="473438" spans="68:68" customFormat="1">
      <c r="BP473438" s="90"/>
    </row>
    <row r="473439" spans="68:68" customFormat="1">
      <c r="BP473439" s="90"/>
    </row>
    <row r="473440" spans="68:68" customFormat="1">
      <c r="BP473440" s="90"/>
    </row>
    <row r="473441" spans="68:68" customFormat="1">
      <c r="BP473441" s="90"/>
    </row>
    <row r="473442" spans="68:68" customFormat="1">
      <c r="BP473442" s="90"/>
    </row>
    <row r="473443" spans="68:68" customFormat="1">
      <c r="BP473443" s="90"/>
    </row>
    <row r="473444" spans="68:68" customFormat="1">
      <c r="BP473444" s="90"/>
    </row>
    <row r="473445" spans="68:68" customFormat="1">
      <c r="BP473445" s="90"/>
    </row>
    <row r="473446" spans="68:68" customFormat="1">
      <c r="BP473446" s="90"/>
    </row>
    <row r="473447" spans="68:68" customFormat="1">
      <c r="BP473447" s="90"/>
    </row>
    <row r="473448" spans="68:68" customFormat="1">
      <c r="BP473448" s="90"/>
    </row>
    <row r="473449" spans="68:68" customFormat="1">
      <c r="BP473449" s="90"/>
    </row>
    <row r="473450" spans="68:68" customFormat="1">
      <c r="BP473450" s="90"/>
    </row>
    <row r="473451" spans="68:68" customFormat="1">
      <c r="BP473451" s="90"/>
    </row>
    <row r="473452" spans="68:68" customFormat="1">
      <c r="BP473452" s="90"/>
    </row>
    <row r="473453" spans="68:68" customFormat="1">
      <c r="BP473453" s="90"/>
    </row>
    <row r="473454" spans="68:68" customFormat="1">
      <c r="BP473454" s="90"/>
    </row>
    <row r="473455" spans="68:68" customFormat="1">
      <c r="BP473455" s="90"/>
    </row>
    <row r="473456" spans="68:68" customFormat="1">
      <c r="BP473456" s="90"/>
    </row>
    <row r="473457" spans="68:68" customFormat="1">
      <c r="BP473457" s="90"/>
    </row>
    <row r="473458" spans="68:68" customFormat="1">
      <c r="BP473458" s="90"/>
    </row>
    <row r="473459" spans="68:68" customFormat="1">
      <c r="BP473459" s="90"/>
    </row>
    <row r="473460" spans="68:68" customFormat="1">
      <c r="BP473460" s="90"/>
    </row>
    <row r="473461" spans="68:68" customFormat="1">
      <c r="BP473461" s="90"/>
    </row>
    <row r="473462" spans="68:68" customFormat="1">
      <c r="BP473462" s="90"/>
    </row>
    <row r="473463" spans="68:68" customFormat="1">
      <c r="BP473463" s="90"/>
    </row>
    <row r="473464" spans="68:68" customFormat="1">
      <c r="BP473464" s="90"/>
    </row>
    <row r="473465" spans="68:68" customFormat="1">
      <c r="BP473465" s="90"/>
    </row>
    <row r="473466" spans="68:68" customFormat="1">
      <c r="BP473466" s="90"/>
    </row>
    <row r="473467" spans="68:68" customFormat="1">
      <c r="BP473467" s="90"/>
    </row>
    <row r="473468" spans="68:68" customFormat="1">
      <c r="BP473468" s="90"/>
    </row>
    <row r="473469" spans="68:68" customFormat="1">
      <c r="BP473469" s="90"/>
    </row>
    <row r="473470" spans="68:68" customFormat="1">
      <c r="BP473470" s="90"/>
    </row>
    <row r="473471" spans="68:68" customFormat="1">
      <c r="BP473471" s="90"/>
    </row>
    <row r="473472" spans="68:68" customFormat="1">
      <c r="BP473472" s="90"/>
    </row>
    <row r="473473" spans="68:68" customFormat="1">
      <c r="BP473473" s="90"/>
    </row>
    <row r="473474" spans="68:68" customFormat="1">
      <c r="BP473474" s="90"/>
    </row>
    <row r="473475" spans="68:68" customFormat="1">
      <c r="BP473475" s="90"/>
    </row>
    <row r="473476" spans="68:68" customFormat="1">
      <c r="BP473476" s="90"/>
    </row>
    <row r="473477" spans="68:68" customFormat="1">
      <c r="BP473477" s="90"/>
    </row>
    <row r="473478" spans="68:68" customFormat="1">
      <c r="BP473478" s="90"/>
    </row>
    <row r="473479" spans="68:68" customFormat="1">
      <c r="BP473479" s="90"/>
    </row>
    <row r="473480" spans="68:68" customFormat="1">
      <c r="BP473480" s="90"/>
    </row>
    <row r="473481" spans="68:68" customFormat="1">
      <c r="BP473481" s="90"/>
    </row>
    <row r="473482" spans="68:68" customFormat="1">
      <c r="BP473482" s="90"/>
    </row>
    <row r="473483" spans="68:68" customFormat="1">
      <c r="BP473483" s="90"/>
    </row>
    <row r="473484" spans="68:68" customFormat="1">
      <c r="BP473484" s="90"/>
    </row>
    <row r="473485" spans="68:68" customFormat="1">
      <c r="BP473485" s="90"/>
    </row>
    <row r="473486" spans="68:68" customFormat="1">
      <c r="BP473486" s="90"/>
    </row>
    <row r="473487" spans="68:68" customFormat="1">
      <c r="BP473487" s="90"/>
    </row>
    <row r="473488" spans="68:68" customFormat="1">
      <c r="BP473488" s="90"/>
    </row>
    <row r="473489" spans="68:68" customFormat="1">
      <c r="BP473489" s="90"/>
    </row>
    <row r="473490" spans="68:68" customFormat="1">
      <c r="BP473490" s="90"/>
    </row>
    <row r="473491" spans="68:68" customFormat="1">
      <c r="BP473491" s="90"/>
    </row>
    <row r="473492" spans="68:68" customFormat="1">
      <c r="BP473492" s="90"/>
    </row>
    <row r="473493" spans="68:68" customFormat="1">
      <c r="BP473493" s="90"/>
    </row>
    <row r="473494" spans="68:68" customFormat="1">
      <c r="BP473494" s="90"/>
    </row>
    <row r="473495" spans="68:68" customFormat="1">
      <c r="BP473495" s="90"/>
    </row>
    <row r="473496" spans="68:68" customFormat="1">
      <c r="BP473496" s="90"/>
    </row>
    <row r="473497" spans="68:68" customFormat="1">
      <c r="BP473497" s="90"/>
    </row>
    <row r="473498" spans="68:68" customFormat="1">
      <c r="BP473498" s="90"/>
    </row>
    <row r="473499" spans="68:68" customFormat="1">
      <c r="BP473499" s="90"/>
    </row>
    <row r="473500" spans="68:68" customFormat="1">
      <c r="BP473500" s="90"/>
    </row>
    <row r="473501" spans="68:68" customFormat="1">
      <c r="BP473501" s="90"/>
    </row>
    <row r="473502" spans="68:68" customFormat="1">
      <c r="BP473502" s="90"/>
    </row>
    <row r="473503" spans="68:68" customFormat="1">
      <c r="BP473503" s="90"/>
    </row>
    <row r="473504" spans="68:68" customFormat="1">
      <c r="BP473504" s="90"/>
    </row>
    <row r="473505" spans="68:68" customFormat="1">
      <c r="BP473505" s="90"/>
    </row>
    <row r="473506" spans="68:68" customFormat="1">
      <c r="BP473506" s="90"/>
    </row>
    <row r="473507" spans="68:68" customFormat="1">
      <c r="BP473507" s="90"/>
    </row>
    <row r="473508" spans="68:68" customFormat="1">
      <c r="BP473508" s="90"/>
    </row>
    <row r="473509" spans="68:68" customFormat="1">
      <c r="BP473509" s="90"/>
    </row>
    <row r="473510" spans="68:68" customFormat="1">
      <c r="BP473510" s="90"/>
    </row>
    <row r="473511" spans="68:68" customFormat="1">
      <c r="BP473511" s="90"/>
    </row>
    <row r="473512" spans="68:68" customFormat="1">
      <c r="BP473512" s="90"/>
    </row>
    <row r="473513" spans="68:68" customFormat="1">
      <c r="BP473513" s="90"/>
    </row>
    <row r="473514" spans="68:68" customFormat="1">
      <c r="BP473514" s="90"/>
    </row>
    <row r="473515" spans="68:68" customFormat="1">
      <c r="BP473515" s="90"/>
    </row>
    <row r="473516" spans="68:68" customFormat="1">
      <c r="BP473516" s="90"/>
    </row>
    <row r="473517" spans="68:68" customFormat="1">
      <c r="BP473517" s="90"/>
    </row>
    <row r="473518" spans="68:68" customFormat="1">
      <c r="BP473518" s="90"/>
    </row>
    <row r="473519" spans="68:68" customFormat="1">
      <c r="BP473519" s="90"/>
    </row>
    <row r="473520" spans="68:68" customFormat="1">
      <c r="BP473520" s="90"/>
    </row>
    <row r="473521" spans="68:68" customFormat="1">
      <c r="BP473521" s="90"/>
    </row>
    <row r="473522" spans="68:68" customFormat="1">
      <c r="BP473522" s="90"/>
    </row>
    <row r="473523" spans="68:68" customFormat="1">
      <c r="BP473523" s="90"/>
    </row>
    <row r="473524" spans="68:68" customFormat="1">
      <c r="BP473524" s="90"/>
    </row>
    <row r="473525" spans="68:68" customFormat="1">
      <c r="BP473525" s="90"/>
    </row>
    <row r="473526" spans="68:68" customFormat="1">
      <c r="BP473526" s="90"/>
    </row>
    <row r="473527" spans="68:68" customFormat="1">
      <c r="BP473527" s="90"/>
    </row>
    <row r="473528" spans="68:68" customFormat="1">
      <c r="BP473528" s="90"/>
    </row>
    <row r="473529" spans="68:68" customFormat="1">
      <c r="BP473529" s="90"/>
    </row>
    <row r="473530" spans="68:68" customFormat="1">
      <c r="BP473530" s="90"/>
    </row>
    <row r="473531" spans="68:68" customFormat="1">
      <c r="BP473531" s="90"/>
    </row>
    <row r="473532" spans="68:68" customFormat="1">
      <c r="BP473532" s="90"/>
    </row>
    <row r="473533" spans="68:68" customFormat="1">
      <c r="BP473533" s="90"/>
    </row>
    <row r="473534" spans="68:68" customFormat="1">
      <c r="BP473534" s="90"/>
    </row>
    <row r="473535" spans="68:68" customFormat="1">
      <c r="BP473535" s="90"/>
    </row>
    <row r="473536" spans="68:68" customFormat="1">
      <c r="BP473536" s="90"/>
    </row>
    <row r="473537" spans="68:68" customFormat="1">
      <c r="BP473537" s="90"/>
    </row>
    <row r="473538" spans="68:68" customFormat="1">
      <c r="BP473538" s="90"/>
    </row>
    <row r="473539" spans="68:68" customFormat="1">
      <c r="BP473539" s="90"/>
    </row>
    <row r="473540" spans="68:68" customFormat="1">
      <c r="BP473540" s="90"/>
    </row>
    <row r="473541" spans="68:68" customFormat="1">
      <c r="BP473541" s="90"/>
    </row>
    <row r="473542" spans="68:68" customFormat="1">
      <c r="BP473542" s="90"/>
    </row>
    <row r="473543" spans="68:68" customFormat="1">
      <c r="BP473543" s="90"/>
    </row>
    <row r="473544" spans="68:68" customFormat="1">
      <c r="BP473544" s="90"/>
    </row>
    <row r="473545" spans="68:68" customFormat="1">
      <c r="BP473545" s="90"/>
    </row>
    <row r="473546" spans="68:68" customFormat="1">
      <c r="BP473546" s="90"/>
    </row>
    <row r="473547" spans="68:68" customFormat="1">
      <c r="BP473547" s="90"/>
    </row>
    <row r="473548" spans="68:68" customFormat="1">
      <c r="BP473548" s="90"/>
    </row>
    <row r="473549" spans="68:68" customFormat="1">
      <c r="BP473549" s="90"/>
    </row>
    <row r="473550" spans="68:68" customFormat="1">
      <c r="BP473550" s="90"/>
    </row>
    <row r="473551" spans="68:68" customFormat="1">
      <c r="BP473551" s="90"/>
    </row>
    <row r="473552" spans="68:68" customFormat="1">
      <c r="BP473552" s="90"/>
    </row>
    <row r="473553" spans="68:68" customFormat="1">
      <c r="BP473553" s="90"/>
    </row>
    <row r="473554" spans="68:68" customFormat="1">
      <c r="BP473554" s="90"/>
    </row>
    <row r="473555" spans="68:68" customFormat="1">
      <c r="BP473555" s="90"/>
    </row>
    <row r="473556" spans="68:68" customFormat="1">
      <c r="BP473556" s="90"/>
    </row>
    <row r="473557" spans="68:68" customFormat="1">
      <c r="BP473557" s="90"/>
    </row>
    <row r="473558" spans="68:68" customFormat="1">
      <c r="BP473558" s="90"/>
    </row>
    <row r="473559" spans="68:68" customFormat="1">
      <c r="BP473559" s="90"/>
    </row>
    <row r="473560" spans="68:68" customFormat="1">
      <c r="BP473560" s="90"/>
    </row>
    <row r="473561" spans="68:68" customFormat="1">
      <c r="BP473561" s="90"/>
    </row>
    <row r="473562" spans="68:68" customFormat="1">
      <c r="BP473562" s="90"/>
    </row>
    <row r="473563" spans="68:68" customFormat="1">
      <c r="BP473563" s="90"/>
    </row>
    <row r="473564" spans="68:68" customFormat="1">
      <c r="BP473564" s="90"/>
    </row>
    <row r="473565" spans="68:68" customFormat="1">
      <c r="BP473565" s="90"/>
    </row>
    <row r="473566" spans="68:68" customFormat="1">
      <c r="BP473566" s="90"/>
    </row>
    <row r="473567" spans="68:68" customFormat="1">
      <c r="BP473567" s="90"/>
    </row>
    <row r="473568" spans="68:68" customFormat="1">
      <c r="BP473568" s="90"/>
    </row>
    <row r="473569" spans="68:68" customFormat="1">
      <c r="BP473569" s="90"/>
    </row>
    <row r="473570" spans="68:68" customFormat="1">
      <c r="BP473570" s="90"/>
    </row>
    <row r="473571" spans="68:68" customFormat="1">
      <c r="BP473571" s="90"/>
    </row>
    <row r="473572" spans="68:68" customFormat="1">
      <c r="BP473572" s="90"/>
    </row>
    <row r="473573" spans="68:68" customFormat="1">
      <c r="BP473573" s="90"/>
    </row>
    <row r="473574" spans="68:68" customFormat="1">
      <c r="BP473574" s="90"/>
    </row>
    <row r="473575" spans="68:68" customFormat="1">
      <c r="BP473575" s="90"/>
    </row>
    <row r="473576" spans="68:68" customFormat="1">
      <c r="BP473576" s="90"/>
    </row>
    <row r="473577" spans="68:68" customFormat="1">
      <c r="BP473577" s="90"/>
    </row>
    <row r="473578" spans="68:68" customFormat="1">
      <c r="BP473578" s="90"/>
    </row>
    <row r="473579" spans="68:68" customFormat="1">
      <c r="BP473579" s="90"/>
    </row>
    <row r="473580" spans="68:68" customFormat="1">
      <c r="BP473580" s="90"/>
    </row>
    <row r="473581" spans="68:68" customFormat="1">
      <c r="BP473581" s="90"/>
    </row>
    <row r="473582" spans="68:68" customFormat="1">
      <c r="BP473582" s="90"/>
    </row>
    <row r="473583" spans="68:68" customFormat="1">
      <c r="BP473583" s="90"/>
    </row>
    <row r="473584" spans="68:68" customFormat="1">
      <c r="BP473584" s="90"/>
    </row>
    <row r="473585" spans="68:68" customFormat="1">
      <c r="BP473585" s="90"/>
    </row>
    <row r="473586" spans="68:68" customFormat="1">
      <c r="BP473586" s="90"/>
    </row>
    <row r="473587" spans="68:68" customFormat="1">
      <c r="BP473587" s="90"/>
    </row>
    <row r="473588" spans="68:68" customFormat="1">
      <c r="BP473588" s="90"/>
    </row>
    <row r="473589" spans="68:68" customFormat="1">
      <c r="BP473589" s="90"/>
    </row>
    <row r="473590" spans="68:68" customFormat="1">
      <c r="BP473590" s="90"/>
    </row>
    <row r="473591" spans="68:68" customFormat="1">
      <c r="BP473591" s="90"/>
    </row>
    <row r="473592" spans="68:68" customFormat="1">
      <c r="BP473592" s="90"/>
    </row>
    <row r="473593" spans="68:68" customFormat="1">
      <c r="BP473593" s="90"/>
    </row>
    <row r="473594" spans="68:68" customFormat="1">
      <c r="BP473594" s="90"/>
    </row>
    <row r="473595" spans="68:68" customFormat="1">
      <c r="BP473595" s="90"/>
    </row>
    <row r="473596" spans="68:68" customFormat="1">
      <c r="BP473596" s="90"/>
    </row>
    <row r="473597" spans="68:68" customFormat="1">
      <c r="BP473597" s="90"/>
    </row>
    <row r="473598" spans="68:68" customFormat="1">
      <c r="BP473598" s="90"/>
    </row>
    <row r="473599" spans="68:68" customFormat="1">
      <c r="BP473599" s="90"/>
    </row>
    <row r="473600" spans="68:68" customFormat="1">
      <c r="BP473600" s="90"/>
    </row>
    <row r="473601" spans="68:68" customFormat="1">
      <c r="BP473601" s="90"/>
    </row>
    <row r="473602" spans="68:68" customFormat="1">
      <c r="BP473602" s="90"/>
    </row>
    <row r="473603" spans="68:68" customFormat="1">
      <c r="BP473603" s="90"/>
    </row>
    <row r="473604" spans="68:68" customFormat="1">
      <c r="BP473604" s="90"/>
    </row>
    <row r="473605" spans="68:68" customFormat="1">
      <c r="BP473605" s="90"/>
    </row>
    <row r="473606" spans="68:68" customFormat="1">
      <c r="BP473606" s="90"/>
    </row>
    <row r="473607" spans="68:68" customFormat="1">
      <c r="BP473607" s="90"/>
    </row>
    <row r="473608" spans="68:68" customFormat="1">
      <c r="BP473608" s="90"/>
    </row>
    <row r="473609" spans="68:68" customFormat="1">
      <c r="BP473609" s="90"/>
    </row>
    <row r="473610" spans="68:68" customFormat="1">
      <c r="BP473610" s="90"/>
    </row>
    <row r="473611" spans="68:68" customFormat="1">
      <c r="BP473611" s="90"/>
    </row>
    <row r="473612" spans="68:68" customFormat="1">
      <c r="BP473612" s="90"/>
    </row>
    <row r="473613" spans="68:68" customFormat="1">
      <c r="BP473613" s="90"/>
    </row>
    <row r="473614" spans="68:68" customFormat="1">
      <c r="BP473614" s="90"/>
    </row>
    <row r="473615" spans="68:68" customFormat="1">
      <c r="BP473615" s="90"/>
    </row>
    <row r="473616" spans="68:68" customFormat="1">
      <c r="BP473616" s="90"/>
    </row>
    <row r="473617" spans="68:68" customFormat="1">
      <c r="BP473617" s="90"/>
    </row>
    <row r="473618" spans="68:68" customFormat="1">
      <c r="BP473618" s="90"/>
    </row>
    <row r="473619" spans="68:68" customFormat="1">
      <c r="BP473619" s="90"/>
    </row>
    <row r="473620" spans="68:68" customFormat="1">
      <c r="BP473620" s="90"/>
    </row>
    <row r="473621" spans="68:68" customFormat="1">
      <c r="BP473621" s="90"/>
    </row>
    <row r="473622" spans="68:68" customFormat="1">
      <c r="BP473622" s="90"/>
    </row>
    <row r="473623" spans="68:68" customFormat="1">
      <c r="BP473623" s="90"/>
    </row>
    <row r="473624" spans="68:68" customFormat="1">
      <c r="BP473624" s="90"/>
    </row>
    <row r="473625" spans="68:68" customFormat="1">
      <c r="BP473625" s="90"/>
    </row>
    <row r="473626" spans="68:68" customFormat="1">
      <c r="BP473626" s="90"/>
    </row>
    <row r="473627" spans="68:68" customFormat="1">
      <c r="BP473627" s="90"/>
    </row>
    <row r="473628" spans="68:68" customFormat="1">
      <c r="BP473628" s="90"/>
    </row>
    <row r="473629" spans="68:68" customFormat="1">
      <c r="BP473629" s="90"/>
    </row>
    <row r="473630" spans="68:68" customFormat="1">
      <c r="BP473630" s="90"/>
    </row>
    <row r="473631" spans="68:68" customFormat="1">
      <c r="BP473631" s="90"/>
    </row>
    <row r="473632" spans="68:68" customFormat="1">
      <c r="BP473632" s="90"/>
    </row>
    <row r="473633" spans="68:68" customFormat="1">
      <c r="BP473633" s="90"/>
    </row>
    <row r="473634" spans="68:68" customFormat="1">
      <c r="BP473634" s="90"/>
    </row>
    <row r="473635" spans="68:68" customFormat="1">
      <c r="BP473635" s="90"/>
    </row>
    <row r="473636" spans="68:68" customFormat="1">
      <c r="BP473636" s="90"/>
    </row>
    <row r="473637" spans="68:68" customFormat="1">
      <c r="BP473637" s="90"/>
    </row>
    <row r="473638" spans="68:68" customFormat="1">
      <c r="BP473638" s="90"/>
    </row>
    <row r="473639" spans="68:68" customFormat="1">
      <c r="BP473639" s="90"/>
    </row>
    <row r="473640" spans="68:68" customFormat="1">
      <c r="BP473640" s="90"/>
    </row>
    <row r="473641" spans="68:68" customFormat="1">
      <c r="BP473641" s="90"/>
    </row>
    <row r="473642" spans="68:68" customFormat="1">
      <c r="BP473642" s="90"/>
    </row>
    <row r="473643" spans="68:68" customFormat="1">
      <c r="BP473643" s="90"/>
    </row>
    <row r="473644" spans="68:68" customFormat="1">
      <c r="BP473644" s="90"/>
    </row>
    <row r="473645" spans="68:68" customFormat="1">
      <c r="BP473645" s="90"/>
    </row>
    <row r="473646" spans="68:68" customFormat="1">
      <c r="BP473646" s="90"/>
    </row>
    <row r="473647" spans="68:68" customFormat="1">
      <c r="BP473647" s="90"/>
    </row>
    <row r="473648" spans="68:68" customFormat="1">
      <c r="BP473648" s="90"/>
    </row>
    <row r="473649" spans="68:68" customFormat="1">
      <c r="BP473649" s="90"/>
    </row>
    <row r="473650" spans="68:68" customFormat="1">
      <c r="BP473650" s="90"/>
    </row>
    <row r="473651" spans="68:68" customFormat="1">
      <c r="BP473651" s="90"/>
    </row>
    <row r="473652" spans="68:68" customFormat="1">
      <c r="BP473652" s="90"/>
    </row>
    <row r="473653" spans="68:68" customFormat="1">
      <c r="BP473653" s="90"/>
    </row>
    <row r="473654" spans="68:68" customFormat="1">
      <c r="BP473654" s="90"/>
    </row>
    <row r="473655" spans="68:68" customFormat="1">
      <c r="BP473655" s="90"/>
    </row>
    <row r="473656" spans="68:68" customFormat="1">
      <c r="BP473656" s="90"/>
    </row>
    <row r="473657" spans="68:68" customFormat="1">
      <c r="BP473657" s="90"/>
    </row>
    <row r="473658" spans="68:68" customFormat="1">
      <c r="BP473658" s="90"/>
    </row>
    <row r="473659" spans="68:68" customFormat="1">
      <c r="BP473659" s="90"/>
    </row>
    <row r="473660" spans="68:68" customFormat="1">
      <c r="BP473660" s="90"/>
    </row>
    <row r="473661" spans="68:68" customFormat="1">
      <c r="BP473661" s="90"/>
    </row>
    <row r="473662" spans="68:68" customFormat="1">
      <c r="BP473662" s="90"/>
    </row>
    <row r="473663" spans="68:68" customFormat="1">
      <c r="BP473663" s="90"/>
    </row>
    <row r="473664" spans="68:68" customFormat="1">
      <c r="BP473664" s="90"/>
    </row>
    <row r="473665" spans="68:68" customFormat="1">
      <c r="BP473665" s="90"/>
    </row>
    <row r="473666" spans="68:68" customFormat="1">
      <c r="BP473666" s="90"/>
    </row>
    <row r="473667" spans="68:68" customFormat="1">
      <c r="BP473667" s="90"/>
    </row>
    <row r="473668" spans="68:68" customFormat="1">
      <c r="BP473668" s="90"/>
    </row>
    <row r="473669" spans="68:68" customFormat="1">
      <c r="BP473669" s="90"/>
    </row>
    <row r="473670" spans="68:68" customFormat="1">
      <c r="BP473670" s="90"/>
    </row>
    <row r="473671" spans="68:68" customFormat="1">
      <c r="BP473671" s="90"/>
    </row>
    <row r="473672" spans="68:68" customFormat="1">
      <c r="BP473672" s="90"/>
    </row>
    <row r="473673" spans="68:68" customFormat="1">
      <c r="BP473673" s="90"/>
    </row>
    <row r="473674" spans="68:68" customFormat="1">
      <c r="BP473674" s="90"/>
    </row>
    <row r="473675" spans="68:68" customFormat="1">
      <c r="BP473675" s="90"/>
    </row>
    <row r="473676" spans="68:68" customFormat="1">
      <c r="BP473676" s="90"/>
    </row>
    <row r="473677" spans="68:68" customFormat="1">
      <c r="BP473677" s="90"/>
    </row>
    <row r="473678" spans="68:68" customFormat="1">
      <c r="BP473678" s="90"/>
    </row>
    <row r="473679" spans="68:68" customFormat="1">
      <c r="BP473679" s="90"/>
    </row>
    <row r="473680" spans="68:68" customFormat="1">
      <c r="BP473680" s="90"/>
    </row>
    <row r="473681" spans="68:68" customFormat="1">
      <c r="BP473681" s="90"/>
    </row>
    <row r="473682" spans="68:68" customFormat="1">
      <c r="BP473682" s="90"/>
    </row>
    <row r="473683" spans="68:68" customFormat="1">
      <c r="BP473683" s="90"/>
    </row>
    <row r="473684" spans="68:68" customFormat="1">
      <c r="BP473684" s="90"/>
    </row>
    <row r="473685" spans="68:68" customFormat="1">
      <c r="BP473685" s="90"/>
    </row>
    <row r="473686" spans="68:68" customFormat="1">
      <c r="BP473686" s="90"/>
    </row>
    <row r="473687" spans="68:68" customFormat="1">
      <c r="BP473687" s="90"/>
    </row>
    <row r="473688" spans="68:68" customFormat="1">
      <c r="BP473688" s="90"/>
    </row>
    <row r="473689" spans="68:68" customFormat="1">
      <c r="BP473689" s="90"/>
    </row>
    <row r="473690" spans="68:68" customFormat="1">
      <c r="BP473690" s="90"/>
    </row>
    <row r="473691" spans="68:68" customFormat="1">
      <c r="BP473691" s="90"/>
    </row>
    <row r="473692" spans="68:68" customFormat="1">
      <c r="BP473692" s="90"/>
    </row>
    <row r="473693" spans="68:68" customFormat="1">
      <c r="BP473693" s="90"/>
    </row>
    <row r="473694" spans="68:68" customFormat="1">
      <c r="BP473694" s="90"/>
    </row>
    <row r="473695" spans="68:68" customFormat="1">
      <c r="BP473695" s="90"/>
    </row>
    <row r="473696" spans="68:68" customFormat="1">
      <c r="BP473696" s="90"/>
    </row>
    <row r="473697" spans="68:68" customFormat="1">
      <c r="BP473697" s="90"/>
    </row>
    <row r="473698" spans="68:68" customFormat="1">
      <c r="BP473698" s="90"/>
    </row>
    <row r="473699" spans="68:68" customFormat="1">
      <c r="BP473699" s="90"/>
    </row>
    <row r="473700" spans="68:68" customFormat="1">
      <c r="BP473700" s="90"/>
    </row>
    <row r="473701" spans="68:68" customFormat="1">
      <c r="BP473701" s="90"/>
    </row>
    <row r="473702" spans="68:68" customFormat="1">
      <c r="BP473702" s="90"/>
    </row>
    <row r="473703" spans="68:68" customFormat="1">
      <c r="BP473703" s="90"/>
    </row>
    <row r="473704" spans="68:68" customFormat="1">
      <c r="BP473704" s="90"/>
    </row>
    <row r="473705" spans="68:68" customFormat="1">
      <c r="BP473705" s="90"/>
    </row>
    <row r="473706" spans="68:68" customFormat="1">
      <c r="BP473706" s="90"/>
    </row>
    <row r="473707" spans="68:68" customFormat="1">
      <c r="BP473707" s="90"/>
    </row>
    <row r="473708" spans="68:68" customFormat="1">
      <c r="BP473708" s="90"/>
    </row>
    <row r="473709" spans="68:68" customFormat="1">
      <c r="BP473709" s="90"/>
    </row>
    <row r="473710" spans="68:68" customFormat="1">
      <c r="BP473710" s="90"/>
    </row>
    <row r="473711" spans="68:68" customFormat="1">
      <c r="BP473711" s="90"/>
    </row>
    <row r="473712" spans="68:68" customFormat="1">
      <c r="BP473712" s="90"/>
    </row>
    <row r="473713" spans="68:68" customFormat="1">
      <c r="BP473713" s="90"/>
    </row>
    <row r="473714" spans="68:68" customFormat="1">
      <c r="BP473714" s="90"/>
    </row>
    <row r="473715" spans="68:68" customFormat="1">
      <c r="BP473715" s="90"/>
    </row>
    <row r="473716" spans="68:68" customFormat="1">
      <c r="BP473716" s="90"/>
    </row>
    <row r="473717" spans="68:68" customFormat="1">
      <c r="BP473717" s="90"/>
    </row>
    <row r="473718" spans="68:68" customFormat="1">
      <c r="BP473718" s="90"/>
    </row>
    <row r="473719" spans="68:68" customFormat="1">
      <c r="BP473719" s="90"/>
    </row>
    <row r="473720" spans="68:68" customFormat="1">
      <c r="BP473720" s="90"/>
    </row>
    <row r="473721" spans="68:68" customFormat="1">
      <c r="BP473721" s="90"/>
    </row>
    <row r="473722" spans="68:68" customFormat="1">
      <c r="BP473722" s="90"/>
    </row>
    <row r="473723" spans="68:68" customFormat="1">
      <c r="BP473723" s="90"/>
    </row>
    <row r="473724" spans="68:68" customFormat="1">
      <c r="BP473724" s="90"/>
    </row>
    <row r="473725" spans="68:68" customFormat="1">
      <c r="BP473725" s="90"/>
    </row>
    <row r="473726" spans="68:68" customFormat="1">
      <c r="BP473726" s="90"/>
    </row>
    <row r="473727" spans="68:68" customFormat="1">
      <c r="BP473727" s="90"/>
    </row>
    <row r="473728" spans="68:68" customFormat="1">
      <c r="BP473728" s="90"/>
    </row>
    <row r="473729" spans="68:68" customFormat="1">
      <c r="BP473729" s="90"/>
    </row>
    <row r="473730" spans="68:68" customFormat="1">
      <c r="BP473730" s="90"/>
    </row>
    <row r="473731" spans="68:68" customFormat="1">
      <c r="BP473731" s="90"/>
    </row>
    <row r="473732" spans="68:68" customFormat="1">
      <c r="BP473732" s="90"/>
    </row>
    <row r="473733" spans="68:68" customFormat="1">
      <c r="BP473733" s="90"/>
    </row>
    <row r="473734" spans="68:68" customFormat="1">
      <c r="BP473734" s="90"/>
    </row>
    <row r="473735" spans="68:68" customFormat="1">
      <c r="BP473735" s="90"/>
    </row>
    <row r="473736" spans="68:68" customFormat="1">
      <c r="BP473736" s="90"/>
    </row>
    <row r="473737" spans="68:68" customFormat="1">
      <c r="BP473737" s="90"/>
    </row>
    <row r="473738" spans="68:68" customFormat="1">
      <c r="BP473738" s="90"/>
    </row>
    <row r="473739" spans="68:68" customFormat="1">
      <c r="BP473739" s="90"/>
    </row>
    <row r="473740" spans="68:68" customFormat="1">
      <c r="BP473740" s="90"/>
    </row>
    <row r="473741" spans="68:68" customFormat="1">
      <c r="BP473741" s="90"/>
    </row>
    <row r="473742" spans="68:68" customFormat="1">
      <c r="BP473742" s="90"/>
    </row>
    <row r="473743" spans="68:68" customFormat="1">
      <c r="BP473743" s="90"/>
    </row>
    <row r="473744" spans="68:68" customFormat="1">
      <c r="BP473744" s="90"/>
    </row>
    <row r="473745" spans="68:68" customFormat="1">
      <c r="BP473745" s="90"/>
    </row>
    <row r="473746" spans="68:68" customFormat="1">
      <c r="BP473746" s="90"/>
    </row>
    <row r="473747" spans="68:68" customFormat="1">
      <c r="BP473747" s="90"/>
    </row>
    <row r="473748" spans="68:68" customFormat="1">
      <c r="BP473748" s="90"/>
    </row>
    <row r="473749" spans="68:68" customFormat="1">
      <c r="BP473749" s="90"/>
    </row>
    <row r="473750" spans="68:68" customFormat="1">
      <c r="BP473750" s="90"/>
    </row>
    <row r="473751" spans="68:68" customFormat="1">
      <c r="BP473751" s="90"/>
    </row>
    <row r="473752" spans="68:68" customFormat="1">
      <c r="BP473752" s="90"/>
    </row>
    <row r="473753" spans="68:68" customFormat="1">
      <c r="BP473753" s="90"/>
    </row>
    <row r="473754" spans="68:68" customFormat="1">
      <c r="BP473754" s="90"/>
    </row>
    <row r="473755" spans="68:68" customFormat="1">
      <c r="BP473755" s="90"/>
    </row>
    <row r="473756" spans="68:68" customFormat="1">
      <c r="BP473756" s="90"/>
    </row>
    <row r="473757" spans="68:68" customFormat="1">
      <c r="BP473757" s="90"/>
    </row>
    <row r="473758" spans="68:68" customFormat="1">
      <c r="BP473758" s="90"/>
    </row>
    <row r="473759" spans="68:68" customFormat="1">
      <c r="BP473759" s="90"/>
    </row>
    <row r="473760" spans="68:68" customFormat="1">
      <c r="BP473760" s="90"/>
    </row>
    <row r="473761" spans="68:68" customFormat="1">
      <c r="BP473761" s="90"/>
    </row>
    <row r="473762" spans="68:68" customFormat="1">
      <c r="BP473762" s="90"/>
    </row>
    <row r="473763" spans="68:68" customFormat="1">
      <c r="BP473763" s="90"/>
    </row>
    <row r="473764" spans="68:68" customFormat="1">
      <c r="BP473764" s="90"/>
    </row>
    <row r="473765" spans="68:68" customFormat="1">
      <c r="BP473765" s="90"/>
    </row>
    <row r="473766" spans="68:68" customFormat="1">
      <c r="BP473766" s="90"/>
    </row>
    <row r="473767" spans="68:68" customFormat="1">
      <c r="BP473767" s="90"/>
    </row>
    <row r="473768" spans="68:68" customFormat="1">
      <c r="BP473768" s="90"/>
    </row>
    <row r="473769" spans="68:68" customFormat="1">
      <c r="BP473769" s="90"/>
    </row>
    <row r="473770" spans="68:68" customFormat="1">
      <c r="BP473770" s="90"/>
    </row>
    <row r="473771" spans="68:68" customFormat="1">
      <c r="BP473771" s="90"/>
    </row>
    <row r="473772" spans="68:68" customFormat="1">
      <c r="BP473772" s="90"/>
    </row>
    <row r="473773" spans="68:68" customFormat="1">
      <c r="BP473773" s="90"/>
    </row>
    <row r="473774" spans="68:68" customFormat="1">
      <c r="BP473774" s="90"/>
    </row>
    <row r="473775" spans="68:68" customFormat="1">
      <c r="BP473775" s="90"/>
    </row>
    <row r="473776" spans="68:68" customFormat="1">
      <c r="BP473776" s="90"/>
    </row>
    <row r="473777" spans="68:68" customFormat="1">
      <c r="BP473777" s="90"/>
    </row>
    <row r="473778" spans="68:68" customFormat="1">
      <c r="BP473778" s="90"/>
    </row>
    <row r="473779" spans="68:68" customFormat="1">
      <c r="BP473779" s="90"/>
    </row>
    <row r="473780" spans="68:68" customFormat="1">
      <c r="BP473780" s="90"/>
    </row>
    <row r="473781" spans="68:68" customFormat="1">
      <c r="BP473781" s="90"/>
    </row>
    <row r="473782" spans="68:68" customFormat="1">
      <c r="BP473782" s="90"/>
    </row>
    <row r="473783" spans="68:68" customFormat="1">
      <c r="BP473783" s="90"/>
    </row>
    <row r="473784" spans="68:68" customFormat="1">
      <c r="BP473784" s="90"/>
    </row>
    <row r="473785" spans="68:68" customFormat="1">
      <c r="BP473785" s="90"/>
    </row>
    <row r="473786" spans="68:68" customFormat="1">
      <c r="BP473786" s="90"/>
    </row>
    <row r="473787" spans="68:68" customFormat="1">
      <c r="BP473787" s="90"/>
    </row>
    <row r="473788" spans="68:68" customFormat="1">
      <c r="BP473788" s="90"/>
    </row>
    <row r="473789" spans="68:68" customFormat="1">
      <c r="BP473789" s="90"/>
    </row>
    <row r="473790" spans="68:68" customFormat="1">
      <c r="BP473790" s="90"/>
    </row>
    <row r="473791" spans="68:68" customFormat="1">
      <c r="BP473791" s="90"/>
    </row>
    <row r="473792" spans="68:68" customFormat="1">
      <c r="BP473792" s="90"/>
    </row>
    <row r="473793" spans="68:68" customFormat="1">
      <c r="BP473793" s="90"/>
    </row>
    <row r="473794" spans="68:68" customFormat="1">
      <c r="BP473794" s="90"/>
    </row>
    <row r="473795" spans="68:68" customFormat="1">
      <c r="BP473795" s="90"/>
    </row>
    <row r="473796" spans="68:68" customFormat="1">
      <c r="BP473796" s="90"/>
    </row>
    <row r="473797" spans="68:68" customFormat="1">
      <c r="BP473797" s="90"/>
    </row>
    <row r="473798" spans="68:68" customFormat="1">
      <c r="BP473798" s="90"/>
    </row>
    <row r="473799" spans="68:68" customFormat="1">
      <c r="BP473799" s="90"/>
    </row>
    <row r="473800" spans="68:68" customFormat="1">
      <c r="BP473800" s="90"/>
    </row>
    <row r="473801" spans="68:68" customFormat="1">
      <c r="BP473801" s="90"/>
    </row>
    <row r="473802" spans="68:68" customFormat="1">
      <c r="BP473802" s="90"/>
    </row>
    <row r="473803" spans="68:68" customFormat="1">
      <c r="BP473803" s="90"/>
    </row>
    <row r="473804" spans="68:68" customFormat="1">
      <c r="BP473804" s="90"/>
    </row>
    <row r="473805" spans="68:68" customFormat="1">
      <c r="BP473805" s="90"/>
    </row>
    <row r="473806" spans="68:68" customFormat="1">
      <c r="BP473806" s="90"/>
    </row>
    <row r="473807" spans="68:68" customFormat="1">
      <c r="BP473807" s="90"/>
    </row>
    <row r="473808" spans="68:68" customFormat="1">
      <c r="BP473808" s="90"/>
    </row>
    <row r="473809" spans="68:68" customFormat="1">
      <c r="BP473809" s="90"/>
    </row>
    <row r="473810" spans="68:68" customFormat="1">
      <c r="BP473810" s="90"/>
    </row>
    <row r="473811" spans="68:68" customFormat="1">
      <c r="BP473811" s="90"/>
    </row>
    <row r="473812" spans="68:68" customFormat="1">
      <c r="BP473812" s="90"/>
    </row>
    <row r="473813" spans="68:68" customFormat="1">
      <c r="BP473813" s="90"/>
    </row>
    <row r="473814" spans="68:68" customFormat="1">
      <c r="BP473814" s="90"/>
    </row>
    <row r="473815" spans="68:68" customFormat="1">
      <c r="BP473815" s="90"/>
    </row>
    <row r="473816" spans="68:68" customFormat="1">
      <c r="BP473816" s="90"/>
    </row>
    <row r="473817" spans="68:68" customFormat="1">
      <c r="BP473817" s="90"/>
    </row>
    <row r="473818" spans="68:68" customFormat="1">
      <c r="BP473818" s="90"/>
    </row>
    <row r="473819" spans="68:68" customFormat="1">
      <c r="BP473819" s="90"/>
    </row>
    <row r="473820" spans="68:68" customFormat="1">
      <c r="BP473820" s="90"/>
    </row>
    <row r="473821" spans="68:68" customFormat="1">
      <c r="BP473821" s="90"/>
    </row>
    <row r="473822" spans="68:68" customFormat="1">
      <c r="BP473822" s="90"/>
    </row>
    <row r="473823" spans="68:68" customFormat="1">
      <c r="BP473823" s="90"/>
    </row>
    <row r="473824" spans="68:68" customFormat="1">
      <c r="BP473824" s="90"/>
    </row>
    <row r="473825" spans="68:68" customFormat="1">
      <c r="BP473825" s="90"/>
    </row>
    <row r="473826" spans="68:68" customFormat="1">
      <c r="BP473826" s="90"/>
    </row>
    <row r="473827" spans="68:68" customFormat="1">
      <c r="BP473827" s="90"/>
    </row>
    <row r="473828" spans="68:68" customFormat="1">
      <c r="BP473828" s="90"/>
    </row>
    <row r="473829" spans="68:68" customFormat="1">
      <c r="BP473829" s="90"/>
    </row>
    <row r="473830" spans="68:68" customFormat="1">
      <c r="BP473830" s="90"/>
    </row>
    <row r="473831" spans="68:68" customFormat="1">
      <c r="BP473831" s="90"/>
    </row>
    <row r="473832" spans="68:68" customFormat="1">
      <c r="BP473832" s="90"/>
    </row>
    <row r="473833" spans="68:68" customFormat="1">
      <c r="BP473833" s="90"/>
    </row>
    <row r="473834" spans="68:68" customFormat="1">
      <c r="BP473834" s="90"/>
    </row>
    <row r="473835" spans="68:68" customFormat="1">
      <c r="BP473835" s="90"/>
    </row>
    <row r="473836" spans="68:68" customFormat="1">
      <c r="BP473836" s="90"/>
    </row>
    <row r="473837" spans="68:68" customFormat="1">
      <c r="BP473837" s="90"/>
    </row>
    <row r="473838" spans="68:68" customFormat="1">
      <c r="BP473838" s="90"/>
    </row>
    <row r="473839" spans="68:68" customFormat="1">
      <c r="BP473839" s="90"/>
    </row>
    <row r="473840" spans="68:68" customFormat="1">
      <c r="BP473840" s="90"/>
    </row>
    <row r="473841" spans="68:68" customFormat="1">
      <c r="BP473841" s="90"/>
    </row>
    <row r="473842" spans="68:68" customFormat="1">
      <c r="BP473842" s="90"/>
    </row>
    <row r="473843" spans="68:68" customFormat="1">
      <c r="BP473843" s="90"/>
    </row>
    <row r="473844" spans="68:68" customFormat="1">
      <c r="BP473844" s="90"/>
    </row>
    <row r="473845" spans="68:68" customFormat="1">
      <c r="BP473845" s="90"/>
    </row>
    <row r="473846" spans="68:68" customFormat="1">
      <c r="BP473846" s="90"/>
    </row>
    <row r="473847" spans="68:68" customFormat="1">
      <c r="BP473847" s="90"/>
    </row>
    <row r="473848" spans="68:68" customFormat="1">
      <c r="BP473848" s="90"/>
    </row>
    <row r="473849" spans="68:68" customFormat="1">
      <c r="BP473849" s="90"/>
    </row>
    <row r="473850" spans="68:68" customFormat="1">
      <c r="BP473850" s="90"/>
    </row>
    <row r="473851" spans="68:68" customFormat="1">
      <c r="BP473851" s="90"/>
    </row>
    <row r="473852" spans="68:68" customFormat="1">
      <c r="BP473852" s="90"/>
    </row>
    <row r="473853" spans="68:68" customFormat="1">
      <c r="BP473853" s="90"/>
    </row>
    <row r="473854" spans="68:68" customFormat="1">
      <c r="BP473854" s="90"/>
    </row>
    <row r="473855" spans="68:68" customFormat="1">
      <c r="BP473855" s="90"/>
    </row>
    <row r="473856" spans="68:68" customFormat="1">
      <c r="BP473856" s="90"/>
    </row>
    <row r="473857" spans="68:68" customFormat="1">
      <c r="BP473857" s="90"/>
    </row>
    <row r="473858" spans="68:68" customFormat="1">
      <c r="BP473858" s="90"/>
    </row>
    <row r="473859" spans="68:68" customFormat="1">
      <c r="BP473859" s="90"/>
    </row>
    <row r="473860" spans="68:68" customFormat="1">
      <c r="BP473860" s="90"/>
    </row>
    <row r="473861" spans="68:68" customFormat="1">
      <c r="BP473861" s="90"/>
    </row>
    <row r="473862" spans="68:68" customFormat="1">
      <c r="BP473862" s="90"/>
    </row>
    <row r="473863" spans="68:68" customFormat="1">
      <c r="BP473863" s="90"/>
    </row>
    <row r="473864" spans="68:68" customFormat="1">
      <c r="BP473864" s="90"/>
    </row>
    <row r="473865" spans="68:68" customFormat="1">
      <c r="BP473865" s="90"/>
    </row>
    <row r="473866" spans="68:68" customFormat="1">
      <c r="BP473866" s="90"/>
    </row>
    <row r="473867" spans="68:68" customFormat="1">
      <c r="BP473867" s="90"/>
    </row>
    <row r="473868" spans="68:68" customFormat="1">
      <c r="BP473868" s="90"/>
    </row>
    <row r="473869" spans="68:68" customFormat="1">
      <c r="BP473869" s="90"/>
    </row>
    <row r="473870" spans="68:68" customFormat="1">
      <c r="BP473870" s="90"/>
    </row>
    <row r="473871" spans="68:68" customFormat="1">
      <c r="BP473871" s="90"/>
    </row>
    <row r="473872" spans="68:68" customFormat="1">
      <c r="BP473872" s="90"/>
    </row>
    <row r="473873" spans="68:68" customFormat="1">
      <c r="BP473873" s="90"/>
    </row>
    <row r="473874" spans="68:68" customFormat="1">
      <c r="BP473874" s="90"/>
    </row>
    <row r="473875" spans="68:68" customFormat="1">
      <c r="BP473875" s="90"/>
    </row>
    <row r="473876" spans="68:68" customFormat="1">
      <c r="BP473876" s="90"/>
    </row>
    <row r="473877" spans="68:68" customFormat="1">
      <c r="BP473877" s="90"/>
    </row>
    <row r="473878" spans="68:68" customFormat="1">
      <c r="BP473878" s="90"/>
    </row>
    <row r="473879" spans="68:68" customFormat="1">
      <c r="BP473879" s="90"/>
    </row>
    <row r="473880" spans="68:68" customFormat="1">
      <c r="BP473880" s="90"/>
    </row>
    <row r="473881" spans="68:68" customFormat="1">
      <c r="BP473881" s="90"/>
    </row>
    <row r="473882" spans="68:68" customFormat="1">
      <c r="BP473882" s="90"/>
    </row>
    <row r="473883" spans="68:68" customFormat="1">
      <c r="BP473883" s="90"/>
    </row>
    <row r="473884" spans="68:68" customFormat="1">
      <c r="BP473884" s="90"/>
    </row>
    <row r="473885" spans="68:68" customFormat="1">
      <c r="BP473885" s="90"/>
    </row>
    <row r="473886" spans="68:68" customFormat="1">
      <c r="BP473886" s="90"/>
    </row>
    <row r="473887" spans="68:68" customFormat="1">
      <c r="BP473887" s="90"/>
    </row>
    <row r="473888" spans="68:68" customFormat="1">
      <c r="BP473888" s="90"/>
    </row>
    <row r="473889" spans="68:68" customFormat="1">
      <c r="BP473889" s="90"/>
    </row>
    <row r="473890" spans="68:68" customFormat="1">
      <c r="BP473890" s="90"/>
    </row>
    <row r="473891" spans="68:68" customFormat="1">
      <c r="BP473891" s="90"/>
    </row>
    <row r="473892" spans="68:68" customFormat="1">
      <c r="BP473892" s="90"/>
    </row>
    <row r="473893" spans="68:68" customFormat="1">
      <c r="BP473893" s="90"/>
    </row>
    <row r="473894" spans="68:68" customFormat="1">
      <c r="BP473894" s="90"/>
    </row>
    <row r="473895" spans="68:68" customFormat="1">
      <c r="BP473895" s="90"/>
    </row>
    <row r="473896" spans="68:68" customFormat="1">
      <c r="BP473896" s="90"/>
    </row>
    <row r="473897" spans="68:68" customFormat="1">
      <c r="BP473897" s="90"/>
    </row>
    <row r="473898" spans="68:68" customFormat="1">
      <c r="BP473898" s="90"/>
    </row>
    <row r="473899" spans="68:68" customFormat="1">
      <c r="BP473899" s="90"/>
    </row>
    <row r="473900" spans="68:68" customFormat="1">
      <c r="BP473900" s="90"/>
    </row>
    <row r="473901" spans="68:68" customFormat="1">
      <c r="BP473901" s="90"/>
    </row>
    <row r="473902" spans="68:68" customFormat="1">
      <c r="BP473902" s="90"/>
    </row>
    <row r="473903" spans="68:68" customFormat="1">
      <c r="BP473903" s="90"/>
    </row>
    <row r="473904" spans="68:68" customFormat="1">
      <c r="BP473904" s="90"/>
    </row>
    <row r="473905" spans="68:68" customFormat="1">
      <c r="BP473905" s="90"/>
    </row>
    <row r="473906" spans="68:68" customFormat="1">
      <c r="BP473906" s="90"/>
    </row>
    <row r="473907" spans="68:68" customFormat="1">
      <c r="BP473907" s="90"/>
    </row>
    <row r="473908" spans="68:68" customFormat="1">
      <c r="BP473908" s="90"/>
    </row>
    <row r="473909" spans="68:68" customFormat="1">
      <c r="BP473909" s="90"/>
    </row>
    <row r="473910" spans="68:68" customFormat="1">
      <c r="BP473910" s="90"/>
    </row>
    <row r="473911" spans="68:68" customFormat="1">
      <c r="BP473911" s="90"/>
    </row>
    <row r="473912" spans="68:68" customFormat="1">
      <c r="BP473912" s="90"/>
    </row>
    <row r="473913" spans="68:68" customFormat="1">
      <c r="BP473913" s="90"/>
    </row>
    <row r="473914" spans="68:68" customFormat="1">
      <c r="BP473914" s="90"/>
    </row>
    <row r="473915" spans="68:68" customFormat="1">
      <c r="BP473915" s="90"/>
    </row>
    <row r="473916" spans="68:68" customFormat="1">
      <c r="BP473916" s="90"/>
    </row>
    <row r="473917" spans="68:68" customFormat="1">
      <c r="BP473917" s="90"/>
    </row>
    <row r="473918" spans="68:68" customFormat="1">
      <c r="BP473918" s="90"/>
    </row>
    <row r="473919" spans="68:68" customFormat="1">
      <c r="BP473919" s="90"/>
    </row>
    <row r="473920" spans="68:68" customFormat="1">
      <c r="BP473920" s="90"/>
    </row>
    <row r="473921" spans="68:68" customFormat="1">
      <c r="BP473921" s="90"/>
    </row>
    <row r="473922" spans="68:68" customFormat="1">
      <c r="BP473922" s="90"/>
    </row>
    <row r="473923" spans="68:68" customFormat="1">
      <c r="BP473923" s="90"/>
    </row>
    <row r="473924" spans="68:68" customFormat="1">
      <c r="BP473924" s="90"/>
    </row>
    <row r="473925" spans="68:68" customFormat="1">
      <c r="BP473925" s="90"/>
    </row>
    <row r="473926" spans="68:68" customFormat="1">
      <c r="BP473926" s="90"/>
    </row>
    <row r="473927" spans="68:68" customFormat="1">
      <c r="BP473927" s="90"/>
    </row>
    <row r="473928" spans="68:68" customFormat="1">
      <c r="BP473928" s="90"/>
    </row>
    <row r="473929" spans="68:68" customFormat="1">
      <c r="BP473929" s="90"/>
    </row>
    <row r="473930" spans="68:68" customFormat="1">
      <c r="BP473930" s="90"/>
    </row>
    <row r="473931" spans="68:68" customFormat="1">
      <c r="BP473931" s="90"/>
    </row>
    <row r="473932" spans="68:68" customFormat="1">
      <c r="BP473932" s="90"/>
    </row>
    <row r="473933" spans="68:68" customFormat="1">
      <c r="BP473933" s="90"/>
    </row>
    <row r="473934" spans="68:68" customFormat="1">
      <c r="BP473934" s="90"/>
    </row>
    <row r="473935" spans="68:68" customFormat="1">
      <c r="BP473935" s="90"/>
    </row>
    <row r="473936" spans="68:68" customFormat="1">
      <c r="BP473936" s="90"/>
    </row>
    <row r="473937" spans="68:68" customFormat="1">
      <c r="BP473937" s="90"/>
    </row>
    <row r="473938" spans="68:68" customFormat="1">
      <c r="BP473938" s="90"/>
    </row>
    <row r="473939" spans="68:68" customFormat="1">
      <c r="BP473939" s="90"/>
    </row>
    <row r="473940" spans="68:68" customFormat="1">
      <c r="BP473940" s="90"/>
    </row>
    <row r="473941" spans="68:68" customFormat="1">
      <c r="BP473941" s="90"/>
    </row>
    <row r="473942" spans="68:68" customFormat="1">
      <c r="BP473942" s="90"/>
    </row>
    <row r="473943" spans="68:68" customFormat="1">
      <c r="BP473943" s="90"/>
    </row>
    <row r="473944" spans="68:68" customFormat="1">
      <c r="BP473944" s="90"/>
    </row>
    <row r="473945" spans="68:68" customFormat="1">
      <c r="BP473945" s="90"/>
    </row>
    <row r="473946" spans="68:68" customFormat="1">
      <c r="BP473946" s="90"/>
    </row>
    <row r="473947" spans="68:68" customFormat="1">
      <c r="BP473947" s="90"/>
    </row>
    <row r="473948" spans="68:68" customFormat="1">
      <c r="BP473948" s="90"/>
    </row>
    <row r="473949" spans="68:68" customFormat="1">
      <c r="BP473949" s="90"/>
    </row>
    <row r="473950" spans="68:68" customFormat="1">
      <c r="BP473950" s="90"/>
    </row>
    <row r="473951" spans="68:68" customFormat="1">
      <c r="BP473951" s="90"/>
    </row>
    <row r="473952" spans="68:68" customFormat="1">
      <c r="BP473952" s="90"/>
    </row>
    <row r="473953" spans="68:68" customFormat="1">
      <c r="BP473953" s="90"/>
    </row>
    <row r="473954" spans="68:68" customFormat="1">
      <c r="BP473954" s="90"/>
    </row>
    <row r="473955" spans="68:68" customFormat="1">
      <c r="BP473955" s="90"/>
    </row>
    <row r="473956" spans="68:68" customFormat="1">
      <c r="BP473956" s="90"/>
    </row>
    <row r="473957" spans="68:68" customFormat="1">
      <c r="BP473957" s="90"/>
    </row>
    <row r="473958" spans="68:68" customFormat="1">
      <c r="BP473958" s="90"/>
    </row>
    <row r="473959" spans="68:68" customFormat="1">
      <c r="BP473959" s="90"/>
    </row>
    <row r="473960" spans="68:68" customFormat="1">
      <c r="BP473960" s="90"/>
    </row>
    <row r="473961" spans="68:68" customFormat="1">
      <c r="BP473961" s="90"/>
    </row>
    <row r="473962" spans="68:68" customFormat="1">
      <c r="BP473962" s="90"/>
    </row>
    <row r="473963" spans="68:68" customFormat="1">
      <c r="BP473963" s="90"/>
    </row>
    <row r="473964" spans="68:68" customFormat="1">
      <c r="BP473964" s="90"/>
    </row>
    <row r="473965" spans="68:68" customFormat="1">
      <c r="BP473965" s="90"/>
    </row>
    <row r="473966" spans="68:68" customFormat="1">
      <c r="BP473966" s="90"/>
    </row>
    <row r="473967" spans="68:68" customFormat="1">
      <c r="BP473967" s="90"/>
    </row>
    <row r="473968" spans="68:68" customFormat="1">
      <c r="BP473968" s="90"/>
    </row>
    <row r="473969" spans="68:68" customFormat="1">
      <c r="BP473969" s="90"/>
    </row>
    <row r="473970" spans="68:68" customFormat="1">
      <c r="BP473970" s="90"/>
    </row>
    <row r="473971" spans="68:68" customFormat="1">
      <c r="BP473971" s="90"/>
    </row>
    <row r="473972" spans="68:68" customFormat="1">
      <c r="BP473972" s="90"/>
    </row>
    <row r="473973" spans="68:68" customFormat="1">
      <c r="BP473973" s="90"/>
    </row>
    <row r="473974" spans="68:68" customFormat="1">
      <c r="BP473974" s="90"/>
    </row>
    <row r="473975" spans="68:68" customFormat="1">
      <c r="BP473975" s="90"/>
    </row>
    <row r="473976" spans="68:68" customFormat="1">
      <c r="BP473976" s="90"/>
    </row>
    <row r="473977" spans="68:68" customFormat="1">
      <c r="BP473977" s="90"/>
    </row>
    <row r="473978" spans="68:68" customFormat="1">
      <c r="BP473978" s="90"/>
    </row>
    <row r="473979" spans="68:68" customFormat="1">
      <c r="BP473979" s="90"/>
    </row>
    <row r="473980" spans="68:68" customFormat="1">
      <c r="BP473980" s="90"/>
    </row>
    <row r="473981" spans="68:68" customFormat="1">
      <c r="BP473981" s="90"/>
    </row>
    <row r="473982" spans="68:68" customFormat="1">
      <c r="BP473982" s="90"/>
    </row>
    <row r="473983" spans="68:68" customFormat="1">
      <c r="BP473983" s="90"/>
    </row>
    <row r="473984" spans="68:68" customFormat="1">
      <c r="BP473984" s="90"/>
    </row>
    <row r="473985" spans="68:68" customFormat="1">
      <c r="BP473985" s="90"/>
    </row>
    <row r="473986" spans="68:68" customFormat="1">
      <c r="BP473986" s="90"/>
    </row>
    <row r="473987" spans="68:68" customFormat="1">
      <c r="BP473987" s="90"/>
    </row>
    <row r="473988" spans="68:68" customFormat="1">
      <c r="BP473988" s="90"/>
    </row>
    <row r="473989" spans="68:68" customFormat="1">
      <c r="BP473989" s="90"/>
    </row>
    <row r="473990" spans="68:68" customFormat="1">
      <c r="BP473990" s="90"/>
    </row>
    <row r="473991" spans="68:68" customFormat="1">
      <c r="BP473991" s="90"/>
    </row>
    <row r="473992" spans="68:68" customFormat="1">
      <c r="BP473992" s="90"/>
    </row>
    <row r="473993" spans="68:68" customFormat="1">
      <c r="BP473993" s="90"/>
    </row>
    <row r="473994" spans="68:68" customFormat="1">
      <c r="BP473994" s="90"/>
    </row>
    <row r="473995" spans="68:68" customFormat="1">
      <c r="BP473995" s="90"/>
    </row>
    <row r="473996" spans="68:68" customFormat="1">
      <c r="BP473996" s="90"/>
    </row>
    <row r="473997" spans="68:68" customFormat="1">
      <c r="BP473997" s="90"/>
    </row>
    <row r="473998" spans="68:68" customFormat="1">
      <c r="BP473998" s="90"/>
    </row>
    <row r="473999" spans="68:68" customFormat="1">
      <c r="BP473999" s="90"/>
    </row>
    <row r="474000" spans="68:68" customFormat="1">
      <c r="BP474000" s="90"/>
    </row>
    <row r="474001" spans="68:68" customFormat="1">
      <c r="BP474001" s="90"/>
    </row>
    <row r="474002" spans="68:68" customFormat="1">
      <c r="BP474002" s="90"/>
    </row>
    <row r="474003" spans="68:68" customFormat="1">
      <c r="BP474003" s="90"/>
    </row>
    <row r="474004" spans="68:68" customFormat="1">
      <c r="BP474004" s="90"/>
    </row>
    <row r="474005" spans="68:68" customFormat="1">
      <c r="BP474005" s="90"/>
    </row>
    <row r="474006" spans="68:68" customFormat="1">
      <c r="BP474006" s="90"/>
    </row>
    <row r="474007" spans="68:68" customFormat="1">
      <c r="BP474007" s="90"/>
    </row>
    <row r="474008" spans="68:68" customFormat="1">
      <c r="BP474008" s="90"/>
    </row>
    <row r="474009" spans="68:68" customFormat="1">
      <c r="BP474009" s="90"/>
    </row>
    <row r="474010" spans="68:68" customFormat="1">
      <c r="BP474010" s="90"/>
    </row>
    <row r="474011" spans="68:68" customFormat="1">
      <c r="BP474011" s="90"/>
    </row>
    <row r="474012" spans="68:68" customFormat="1">
      <c r="BP474012" s="90"/>
    </row>
    <row r="474013" spans="68:68" customFormat="1">
      <c r="BP474013" s="90"/>
    </row>
    <row r="474014" spans="68:68" customFormat="1">
      <c r="BP474014" s="90"/>
    </row>
    <row r="474015" spans="68:68" customFormat="1">
      <c r="BP474015" s="90"/>
    </row>
    <row r="474016" spans="68:68" customFormat="1">
      <c r="BP474016" s="90"/>
    </row>
    <row r="474017" spans="68:68" customFormat="1">
      <c r="BP474017" s="90"/>
    </row>
    <row r="474018" spans="68:68" customFormat="1">
      <c r="BP474018" s="90"/>
    </row>
    <row r="474019" spans="68:68" customFormat="1">
      <c r="BP474019" s="90"/>
    </row>
    <row r="474020" spans="68:68" customFormat="1">
      <c r="BP474020" s="90"/>
    </row>
    <row r="474021" spans="68:68" customFormat="1">
      <c r="BP474021" s="90"/>
    </row>
    <row r="474022" spans="68:68" customFormat="1">
      <c r="BP474022" s="90"/>
    </row>
    <row r="474023" spans="68:68" customFormat="1">
      <c r="BP474023" s="90"/>
    </row>
    <row r="474024" spans="68:68" customFormat="1">
      <c r="BP474024" s="90"/>
    </row>
    <row r="474025" spans="68:68" customFormat="1">
      <c r="BP474025" s="90"/>
    </row>
    <row r="474026" spans="68:68" customFormat="1">
      <c r="BP474026" s="90"/>
    </row>
    <row r="474027" spans="68:68" customFormat="1">
      <c r="BP474027" s="90"/>
    </row>
    <row r="474028" spans="68:68" customFormat="1">
      <c r="BP474028" s="90"/>
    </row>
    <row r="474029" spans="68:68" customFormat="1">
      <c r="BP474029" s="90"/>
    </row>
    <row r="474030" spans="68:68" customFormat="1">
      <c r="BP474030" s="90"/>
    </row>
    <row r="474031" spans="68:68" customFormat="1">
      <c r="BP474031" s="90"/>
    </row>
    <row r="474032" spans="68:68" customFormat="1">
      <c r="BP474032" s="90"/>
    </row>
    <row r="474033" spans="68:68" customFormat="1">
      <c r="BP474033" s="90"/>
    </row>
    <row r="474034" spans="68:68" customFormat="1">
      <c r="BP474034" s="90"/>
    </row>
    <row r="474035" spans="68:68" customFormat="1">
      <c r="BP474035" s="90"/>
    </row>
    <row r="474036" spans="68:68" customFormat="1">
      <c r="BP474036" s="90"/>
    </row>
    <row r="474037" spans="68:68" customFormat="1">
      <c r="BP474037" s="90"/>
    </row>
    <row r="474038" spans="68:68" customFormat="1">
      <c r="BP474038" s="90"/>
    </row>
    <row r="474039" spans="68:68" customFormat="1">
      <c r="BP474039" s="90"/>
    </row>
    <row r="474040" spans="68:68" customFormat="1">
      <c r="BP474040" s="90"/>
    </row>
    <row r="474041" spans="68:68" customFormat="1">
      <c r="BP474041" s="90"/>
    </row>
    <row r="474042" spans="68:68" customFormat="1">
      <c r="BP474042" s="90"/>
    </row>
    <row r="474043" spans="68:68" customFormat="1">
      <c r="BP474043" s="90"/>
    </row>
    <row r="474044" spans="68:68" customFormat="1">
      <c r="BP474044" s="90"/>
    </row>
    <row r="474045" spans="68:68" customFormat="1">
      <c r="BP474045" s="90"/>
    </row>
    <row r="474046" spans="68:68" customFormat="1">
      <c r="BP474046" s="90"/>
    </row>
    <row r="474047" spans="68:68" customFormat="1">
      <c r="BP474047" s="90"/>
    </row>
    <row r="474048" spans="68:68" customFormat="1">
      <c r="BP474048" s="90"/>
    </row>
    <row r="474049" spans="68:68" customFormat="1">
      <c r="BP474049" s="90"/>
    </row>
    <row r="474050" spans="68:68" customFormat="1">
      <c r="BP474050" s="90"/>
    </row>
    <row r="474051" spans="68:68" customFormat="1">
      <c r="BP474051" s="90"/>
    </row>
    <row r="474052" spans="68:68" customFormat="1">
      <c r="BP474052" s="90"/>
    </row>
    <row r="474053" spans="68:68" customFormat="1">
      <c r="BP474053" s="90"/>
    </row>
    <row r="474054" spans="68:68" customFormat="1">
      <c r="BP474054" s="90"/>
    </row>
    <row r="474055" spans="68:68" customFormat="1">
      <c r="BP474055" s="90"/>
    </row>
    <row r="474056" spans="68:68" customFormat="1">
      <c r="BP474056" s="90"/>
    </row>
    <row r="474057" spans="68:68" customFormat="1">
      <c r="BP474057" s="90"/>
    </row>
    <row r="474058" spans="68:68" customFormat="1">
      <c r="BP474058" s="90"/>
    </row>
    <row r="474059" spans="68:68" customFormat="1">
      <c r="BP474059" s="90"/>
    </row>
    <row r="474060" spans="68:68" customFormat="1">
      <c r="BP474060" s="90"/>
    </row>
    <row r="474061" spans="68:68" customFormat="1">
      <c r="BP474061" s="90"/>
    </row>
    <row r="474062" spans="68:68" customFormat="1">
      <c r="BP474062" s="90"/>
    </row>
    <row r="474063" spans="68:68" customFormat="1">
      <c r="BP474063" s="90"/>
    </row>
    <row r="474064" spans="68:68" customFormat="1">
      <c r="BP474064" s="90"/>
    </row>
    <row r="474065" spans="68:68" customFormat="1">
      <c r="BP474065" s="90"/>
    </row>
    <row r="474066" spans="68:68" customFormat="1">
      <c r="BP474066" s="90"/>
    </row>
    <row r="474067" spans="68:68" customFormat="1">
      <c r="BP474067" s="90"/>
    </row>
    <row r="474068" spans="68:68" customFormat="1">
      <c r="BP474068" s="90"/>
    </row>
    <row r="474069" spans="68:68" customFormat="1">
      <c r="BP474069" s="90"/>
    </row>
    <row r="474070" spans="68:68" customFormat="1">
      <c r="BP474070" s="90"/>
    </row>
    <row r="474071" spans="68:68" customFormat="1">
      <c r="BP474071" s="90"/>
    </row>
    <row r="474072" spans="68:68" customFormat="1">
      <c r="BP474072" s="90"/>
    </row>
    <row r="474073" spans="68:68" customFormat="1">
      <c r="BP474073" s="90"/>
    </row>
    <row r="474074" spans="68:68" customFormat="1">
      <c r="BP474074" s="90"/>
    </row>
    <row r="474075" spans="68:68" customFormat="1">
      <c r="BP474075" s="90"/>
    </row>
    <row r="474076" spans="68:68" customFormat="1">
      <c r="BP474076" s="90"/>
    </row>
    <row r="474077" spans="68:68" customFormat="1">
      <c r="BP474077" s="90"/>
    </row>
    <row r="474078" spans="68:68" customFormat="1">
      <c r="BP474078" s="90"/>
    </row>
    <row r="474079" spans="68:68" customFormat="1">
      <c r="BP474079" s="90"/>
    </row>
    <row r="474080" spans="68:68" customFormat="1">
      <c r="BP474080" s="90"/>
    </row>
    <row r="474081" spans="68:68" customFormat="1">
      <c r="BP474081" s="90"/>
    </row>
    <row r="474082" spans="68:68" customFormat="1">
      <c r="BP474082" s="90"/>
    </row>
    <row r="474083" spans="68:68" customFormat="1">
      <c r="BP474083" s="90"/>
    </row>
    <row r="474084" spans="68:68" customFormat="1">
      <c r="BP474084" s="90"/>
    </row>
    <row r="474085" spans="68:68" customFormat="1">
      <c r="BP474085" s="90"/>
    </row>
    <row r="474086" spans="68:68" customFormat="1">
      <c r="BP474086" s="90"/>
    </row>
    <row r="474087" spans="68:68" customFormat="1">
      <c r="BP474087" s="90"/>
    </row>
    <row r="474088" spans="68:68" customFormat="1">
      <c r="BP474088" s="90"/>
    </row>
    <row r="474089" spans="68:68" customFormat="1">
      <c r="BP474089" s="90"/>
    </row>
    <row r="474090" spans="68:68" customFormat="1">
      <c r="BP474090" s="90"/>
    </row>
    <row r="474091" spans="68:68" customFormat="1">
      <c r="BP474091" s="90"/>
    </row>
    <row r="474092" spans="68:68" customFormat="1">
      <c r="BP474092" s="90"/>
    </row>
    <row r="474093" spans="68:68" customFormat="1">
      <c r="BP474093" s="90"/>
    </row>
    <row r="474094" spans="68:68" customFormat="1">
      <c r="BP474094" s="90"/>
    </row>
    <row r="474095" spans="68:68" customFormat="1">
      <c r="BP474095" s="90"/>
    </row>
    <row r="474096" spans="68:68" customFormat="1">
      <c r="BP474096" s="90"/>
    </row>
    <row r="474097" spans="68:68" customFormat="1">
      <c r="BP474097" s="90"/>
    </row>
    <row r="474098" spans="68:68" customFormat="1">
      <c r="BP474098" s="90"/>
    </row>
    <row r="474099" spans="68:68" customFormat="1">
      <c r="BP474099" s="90"/>
    </row>
    <row r="474100" spans="68:68" customFormat="1">
      <c r="BP474100" s="90"/>
    </row>
    <row r="474101" spans="68:68" customFormat="1">
      <c r="BP474101" s="90"/>
    </row>
    <row r="474102" spans="68:68" customFormat="1">
      <c r="BP474102" s="90"/>
    </row>
    <row r="474103" spans="68:68" customFormat="1">
      <c r="BP474103" s="90"/>
    </row>
    <row r="474104" spans="68:68" customFormat="1">
      <c r="BP474104" s="90"/>
    </row>
    <row r="474105" spans="68:68" customFormat="1">
      <c r="BP474105" s="90"/>
    </row>
    <row r="474106" spans="68:68" customFormat="1">
      <c r="BP474106" s="90"/>
    </row>
    <row r="474107" spans="68:68" customFormat="1">
      <c r="BP474107" s="90"/>
    </row>
    <row r="474108" spans="68:68" customFormat="1">
      <c r="BP474108" s="90"/>
    </row>
    <row r="474109" spans="68:68" customFormat="1">
      <c r="BP474109" s="90"/>
    </row>
    <row r="474110" spans="68:68" customFormat="1">
      <c r="BP474110" s="90"/>
    </row>
    <row r="474111" spans="68:68" customFormat="1">
      <c r="BP474111" s="90"/>
    </row>
    <row r="474112" spans="68:68" customFormat="1">
      <c r="BP474112" s="90"/>
    </row>
    <row r="474113" spans="68:68" customFormat="1">
      <c r="BP474113" s="90"/>
    </row>
    <row r="474114" spans="68:68" customFormat="1">
      <c r="BP474114" s="90"/>
    </row>
    <row r="474115" spans="68:68" customFormat="1">
      <c r="BP474115" s="90"/>
    </row>
    <row r="474116" spans="68:68" customFormat="1">
      <c r="BP474116" s="90"/>
    </row>
    <row r="474117" spans="68:68" customFormat="1">
      <c r="BP474117" s="90"/>
    </row>
    <row r="474118" spans="68:68" customFormat="1">
      <c r="BP474118" s="90"/>
    </row>
    <row r="474119" spans="68:68" customFormat="1">
      <c r="BP474119" s="90"/>
    </row>
    <row r="474120" spans="68:68" customFormat="1">
      <c r="BP474120" s="90"/>
    </row>
    <row r="474121" spans="68:68" customFormat="1">
      <c r="BP474121" s="90"/>
    </row>
    <row r="474122" spans="68:68" customFormat="1">
      <c r="BP474122" s="90"/>
    </row>
    <row r="474123" spans="68:68" customFormat="1">
      <c r="BP474123" s="90"/>
    </row>
    <row r="474124" spans="68:68" customFormat="1">
      <c r="BP474124" s="90"/>
    </row>
    <row r="474125" spans="68:68" customFormat="1">
      <c r="BP474125" s="90"/>
    </row>
    <row r="474126" spans="68:68" customFormat="1">
      <c r="BP474126" s="90"/>
    </row>
    <row r="474127" spans="68:68" customFormat="1">
      <c r="BP474127" s="90"/>
    </row>
    <row r="474128" spans="68:68" customFormat="1">
      <c r="BP474128" s="90"/>
    </row>
    <row r="474129" spans="68:68" customFormat="1">
      <c r="BP474129" s="90"/>
    </row>
    <row r="474130" spans="68:68" customFormat="1">
      <c r="BP474130" s="90"/>
    </row>
    <row r="474131" spans="68:68" customFormat="1">
      <c r="BP474131" s="90"/>
    </row>
    <row r="474132" spans="68:68" customFormat="1">
      <c r="BP474132" s="90"/>
    </row>
    <row r="474133" spans="68:68" customFormat="1">
      <c r="BP474133" s="90"/>
    </row>
    <row r="474134" spans="68:68" customFormat="1">
      <c r="BP474134" s="90"/>
    </row>
    <row r="474135" spans="68:68" customFormat="1">
      <c r="BP474135" s="90"/>
    </row>
    <row r="474136" spans="68:68" customFormat="1">
      <c r="BP474136" s="90"/>
    </row>
    <row r="474137" spans="68:68" customFormat="1">
      <c r="BP474137" s="90"/>
    </row>
    <row r="474138" spans="68:68" customFormat="1">
      <c r="BP474138" s="90"/>
    </row>
    <row r="474139" spans="68:68" customFormat="1">
      <c r="BP474139" s="90"/>
    </row>
    <row r="474140" spans="68:68" customFormat="1">
      <c r="BP474140" s="90"/>
    </row>
    <row r="474141" spans="68:68" customFormat="1">
      <c r="BP474141" s="90"/>
    </row>
    <row r="474142" spans="68:68" customFormat="1">
      <c r="BP474142" s="90"/>
    </row>
    <row r="474143" spans="68:68" customFormat="1">
      <c r="BP474143" s="90"/>
    </row>
    <row r="474144" spans="68:68" customFormat="1">
      <c r="BP474144" s="90"/>
    </row>
    <row r="474145" spans="68:68" customFormat="1">
      <c r="BP474145" s="90"/>
    </row>
    <row r="474146" spans="68:68" customFormat="1">
      <c r="BP474146" s="90"/>
    </row>
    <row r="474147" spans="68:68" customFormat="1">
      <c r="BP474147" s="90"/>
    </row>
    <row r="474148" spans="68:68" customFormat="1">
      <c r="BP474148" s="90"/>
    </row>
    <row r="474149" spans="68:68" customFormat="1">
      <c r="BP474149" s="90"/>
    </row>
    <row r="474150" spans="68:68" customFormat="1">
      <c r="BP474150" s="90"/>
    </row>
    <row r="474151" spans="68:68" customFormat="1">
      <c r="BP474151" s="90"/>
    </row>
    <row r="474152" spans="68:68" customFormat="1">
      <c r="BP474152" s="90"/>
    </row>
    <row r="474153" spans="68:68" customFormat="1">
      <c r="BP474153" s="90"/>
    </row>
    <row r="474154" spans="68:68" customFormat="1">
      <c r="BP474154" s="90"/>
    </row>
    <row r="474155" spans="68:68" customFormat="1">
      <c r="BP474155" s="90"/>
    </row>
    <row r="474156" spans="68:68" customFormat="1">
      <c r="BP474156" s="90"/>
    </row>
    <row r="474157" spans="68:68" customFormat="1">
      <c r="BP474157" s="90"/>
    </row>
    <row r="474158" spans="68:68" customFormat="1">
      <c r="BP474158" s="90"/>
    </row>
    <row r="474159" spans="68:68" customFormat="1">
      <c r="BP474159" s="90"/>
    </row>
    <row r="474160" spans="68:68" customFormat="1">
      <c r="BP474160" s="90"/>
    </row>
    <row r="474161" spans="68:68" customFormat="1">
      <c r="BP474161" s="90"/>
    </row>
    <row r="474162" spans="68:68" customFormat="1">
      <c r="BP474162" s="90"/>
    </row>
    <row r="474163" spans="68:68" customFormat="1">
      <c r="BP474163" s="90"/>
    </row>
    <row r="474164" spans="68:68" customFormat="1">
      <c r="BP474164" s="90"/>
    </row>
    <row r="474165" spans="68:68" customFormat="1">
      <c r="BP474165" s="90"/>
    </row>
    <row r="474166" spans="68:68" customFormat="1">
      <c r="BP474166" s="90"/>
    </row>
    <row r="474167" spans="68:68" customFormat="1">
      <c r="BP474167" s="90"/>
    </row>
    <row r="474168" spans="68:68" customFormat="1">
      <c r="BP474168" s="90"/>
    </row>
    <row r="474169" spans="68:68" customFormat="1">
      <c r="BP474169" s="90"/>
    </row>
    <row r="474170" spans="68:68" customFormat="1">
      <c r="BP474170" s="90"/>
    </row>
    <row r="474171" spans="68:68" customFormat="1">
      <c r="BP474171" s="90"/>
    </row>
    <row r="474172" spans="68:68" customFormat="1">
      <c r="BP474172" s="90"/>
    </row>
    <row r="474173" spans="68:68" customFormat="1">
      <c r="BP474173" s="90"/>
    </row>
    <row r="474174" spans="68:68" customFormat="1">
      <c r="BP474174" s="90"/>
    </row>
    <row r="474175" spans="68:68" customFormat="1">
      <c r="BP474175" s="90"/>
    </row>
    <row r="474176" spans="68:68" customFormat="1">
      <c r="BP474176" s="90"/>
    </row>
    <row r="474177" spans="68:68" customFormat="1">
      <c r="BP474177" s="90"/>
    </row>
    <row r="474178" spans="68:68" customFormat="1">
      <c r="BP474178" s="90"/>
    </row>
    <row r="474179" spans="68:68" customFormat="1">
      <c r="BP474179" s="90"/>
    </row>
    <row r="474180" spans="68:68" customFormat="1">
      <c r="BP474180" s="90"/>
    </row>
    <row r="474181" spans="68:68" customFormat="1">
      <c r="BP474181" s="90"/>
    </row>
    <row r="474182" spans="68:68" customFormat="1">
      <c r="BP474182" s="90"/>
    </row>
    <row r="474183" spans="68:68" customFormat="1">
      <c r="BP474183" s="90"/>
    </row>
    <row r="474184" spans="68:68" customFormat="1">
      <c r="BP474184" s="90"/>
    </row>
    <row r="474185" spans="68:68" customFormat="1">
      <c r="BP474185" s="90"/>
    </row>
    <row r="474186" spans="68:68" customFormat="1">
      <c r="BP474186" s="90"/>
    </row>
    <row r="474187" spans="68:68" customFormat="1">
      <c r="BP474187" s="90"/>
    </row>
    <row r="474188" spans="68:68" customFormat="1">
      <c r="BP474188" s="90"/>
    </row>
    <row r="474189" spans="68:68" customFormat="1">
      <c r="BP474189" s="90"/>
    </row>
    <row r="474190" spans="68:68" customFormat="1">
      <c r="BP474190" s="90"/>
    </row>
    <row r="474191" spans="68:68" customFormat="1">
      <c r="BP474191" s="90"/>
    </row>
    <row r="474192" spans="68:68" customFormat="1">
      <c r="BP474192" s="90"/>
    </row>
    <row r="474193" spans="68:68" customFormat="1">
      <c r="BP474193" s="90"/>
    </row>
    <row r="474194" spans="68:68" customFormat="1">
      <c r="BP474194" s="90"/>
    </row>
    <row r="474195" spans="68:68" customFormat="1">
      <c r="BP474195" s="90"/>
    </row>
    <row r="474196" spans="68:68" customFormat="1">
      <c r="BP474196" s="90"/>
    </row>
    <row r="474197" spans="68:68" customFormat="1">
      <c r="BP474197" s="90"/>
    </row>
    <row r="474198" spans="68:68" customFormat="1">
      <c r="BP474198" s="90"/>
    </row>
    <row r="474199" spans="68:68" customFormat="1">
      <c r="BP474199" s="90"/>
    </row>
    <row r="474200" spans="68:68" customFormat="1">
      <c r="BP474200" s="90"/>
    </row>
    <row r="474201" spans="68:68" customFormat="1">
      <c r="BP474201" s="90"/>
    </row>
    <row r="474202" spans="68:68" customFormat="1">
      <c r="BP474202" s="90"/>
    </row>
    <row r="474203" spans="68:68" customFormat="1">
      <c r="BP474203" s="90"/>
    </row>
    <row r="474204" spans="68:68" customFormat="1">
      <c r="BP474204" s="90"/>
    </row>
    <row r="474205" spans="68:68" customFormat="1">
      <c r="BP474205" s="90"/>
    </row>
    <row r="474206" spans="68:68" customFormat="1">
      <c r="BP474206" s="90"/>
    </row>
    <row r="474207" spans="68:68" customFormat="1">
      <c r="BP474207" s="90"/>
    </row>
    <row r="474208" spans="68:68" customFormat="1">
      <c r="BP474208" s="90"/>
    </row>
    <row r="474209" spans="68:68" customFormat="1">
      <c r="BP474209" s="90"/>
    </row>
    <row r="474210" spans="68:68" customFormat="1">
      <c r="BP474210" s="90"/>
    </row>
    <row r="474211" spans="68:68" customFormat="1">
      <c r="BP474211" s="90"/>
    </row>
    <row r="474212" spans="68:68" customFormat="1">
      <c r="BP474212" s="90"/>
    </row>
    <row r="474213" spans="68:68" customFormat="1">
      <c r="BP474213" s="90"/>
    </row>
    <row r="474214" spans="68:68" customFormat="1">
      <c r="BP474214" s="90"/>
    </row>
    <row r="474215" spans="68:68" customFormat="1">
      <c r="BP474215" s="90"/>
    </row>
    <row r="474216" spans="68:68" customFormat="1">
      <c r="BP474216" s="90"/>
    </row>
    <row r="474217" spans="68:68" customFormat="1">
      <c r="BP474217" s="90"/>
    </row>
    <row r="474218" spans="68:68" customFormat="1">
      <c r="BP474218" s="90"/>
    </row>
    <row r="474219" spans="68:68" customFormat="1">
      <c r="BP474219" s="90"/>
    </row>
    <row r="474220" spans="68:68" customFormat="1">
      <c r="BP474220" s="90"/>
    </row>
    <row r="474221" spans="68:68" customFormat="1">
      <c r="BP474221" s="90"/>
    </row>
    <row r="474222" spans="68:68" customFormat="1">
      <c r="BP474222" s="90"/>
    </row>
    <row r="474223" spans="68:68" customFormat="1">
      <c r="BP474223" s="90"/>
    </row>
    <row r="474224" spans="68:68" customFormat="1">
      <c r="BP474224" s="90"/>
    </row>
    <row r="474225" spans="68:68" customFormat="1">
      <c r="BP474225" s="90"/>
    </row>
    <row r="474226" spans="68:68" customFormat="1">
      <c r="BP474226" s="90"/>
    </row>
    <row r="474227" spans="68:68" customFormat="1">
      <c r="BP474227" s="90"/>
    </row>
    <row r="474228" spans="68:68" customFormat="1">
      <c r="BP474228" s="90"/>
    </row>
    <row r="474229" spans="68:68" customFormat="1">
      <c r="BP474229" s="90"/>
    </row>
    <row r="474230" spans="68:68" customFormat="1">
      <c r="BP474230" s="90"/>
    </row>
    <row r="474231" spans="68:68" customFormat="1">
      <c r="BP474231" s="90"/>
    </row>
    <row r="474232" spans="68:68" customFormat="1">
      <c r="BP474232" s="90"/>
    </row>
    <row r="474233" spans="68:68" customFormat="1">
      <c r="BP474233" s="90"/>
    </row>
    <row r="474234" spans="68:68" customFormat="1">
      <c r="BP474234" s="90"/>
    </row>
    <row r="474235" spans="68:68" customFormat="1">
      <c r="BP474235" s="90"/>
    </row>
    <row r="474236" spans="68:68" customFormat="1">
      <c r="BP474236" s="90"/>
    </row>
    <row r="474237" spans="68:68" customFormat="1">
      <c r="BP474237" s="90"/>
    </row>
    <row r="474238" spans="68:68" customFormat="1">
      <c r="BP474238" s="90"/>
    </row>
    <row r="474239" spans="68:68" customFormat="1">
      <c r="BP474239" s="90"/>
    </row>
    <row r="474240" spans="68:68" customFormat="1">
      <c r="BP474240" s="90"/>
    </row>
    <row r="474241" spans="68:68" customFormat="1">
      <c r="BP474241" s="90"/>
    </row>
    <row r="474242" spans="68:68" customFormat="1">
      <c r="BP474242" s="90"/>
    </row>
    <row r="474243" spans="68:68" customFormat="1">
      <c r="BP474243" s="90"/>
    </row>
    <row r="474244" spans="68:68" customFormat="1">
      <c r="BP474244" s="90"/>
    </row>
    <row r="474245" spans="68:68" customFormat="1">
      <c r="BP474245" s="90"/>
    </row>
    <row r="474246" spans="68:68" customFormat="1">
      <c r="BP474246" s="90"/>
    </row>
    <row r="474247" spans="68:68" customFormat="1">
      <c r="BP474247" s="90"/>
    </row>
    <row r="474248" spans="68:68" customFormat="1">
      <c r="BP474248" s="90"/>
    </row>
    <row r="474249" spans="68:68" customFormat="1">
      <c r="BP474249" s="90"/>
    </row>
    <row r="474250" spans="68:68" customFormat="1">
      <c r="BP474250" s="90"/>
    </row>
    <row r="474251" spans="68:68" customFormat="1">
      <c r="BP474251" s="90"/>
    </row>
    <row r="474252" spans="68:68" customFormat="1">
      <c r="BP474252" s="90"/>
    </row>
    <row r="474253" spans="68:68" customFormat="1">
      <c r="BP474253" s="90"/>
    </row>
    <row r="474254" spans="68:68" customFormat="1">
      <c r="BP474254" s="90"/>
    </row>
    <row r="474255" spans="68:68" customFormat="1">
      <c r="BP474255" s="90"/>
    </row>
    <row r="474256" spans="68:68" customFormat="1">
      <c r="BP474256" s="90"/>
    </row>
    <row r="474257" spans="68:68" customFormat="1">
      <c r="BP474257" s="90"/>
    </row>
    <row r="474258" spans="68:68" customFormat="1">
      <c r="BP474258" s="90"/>
    </row>
    <row r="474259" spans="68:68" customFormat="1">
      <c r="BP474259" s="90"/>
    </row>
    <row r="474260" spans="68:68" customFormat="1">
      <c r="BP474260" s="90"/>
    </row>
    <row r="474261" spans="68:68" customFormat="1">
      <c r="BP474261" s="90"/>
    </row>
    <row r="474262" spans="68:68" customFormat="1">
      <c r="BP474262" s="90"/>
    </row>
    <row r="474263" spans="68:68" customFormat="1">
      <c r="BP474263" s="90"/>
    </row>
    <row r="474264" spans="68:68" customFormat="1">
      <c r="BP474264" s="90"/>
    </row>
    <row r="474265" spans="68:68" customFormat="1">
      <c r="BP474265" s="90"/>
    </row>
    <row r="474266" spans="68:68" customFormat="1">
      <c r="BP474266" s="90"/>
    </row>
    <row r="474267" spans="68:68" customFormat="1">
      <c r="BP474267" s="90"/>
    </row>
    <row r="474268" spans="68:68" customFormat="1">
      <c r="BP474268" s="90"/>
    </row>
    <row r="474269" spans="68:68" customFormat="1">
      <c r="BP474269" s="90"/>
    </row>
    <row r="474270" spans="68:68" customFormat="1">
      <c r="BP474270" s="90"/>
    </row>
    <row r="474271" spans="68:68" customFormat="1">
      <c r="BP474271" s="90"/>
    </row>
    <row r="474272" spans="68:68" customFormat="1">
      <c r="BP474272" s="90"/>
    </row>
    <row r="474273" spans="68:68" customFormat="1">
      <c r="BP474273" s="90"/>
    </row>
    <row r="474274" spans="68:68" customFormat="1">
      <c r="BP474274" s="90"/>
    </row>
    <row r="474275" spans="68:68" customFormat="1">
      <c r="BP474275" s="90"/>
    </row>
    <row r="474276" spans="68:68" customFormat="1">
      <c r="BP474276" s="90"/>
    </row>
    <row r="474277" spans="68:68" customFormat="1">
      <c r="BP474277" s="90"/>
    </row>
    <row r="474278" spans="68:68" customFormat="1">
      <c r="BP474278" s="90"/>
    </row>
    <row r="474279" spans="68:68" customFormat="1">
      <c r="BP474279" s="90"/>
    </row>
    <row r="474280" spans="68:68" customFormat="1">
      <c r="BP474280" s="90"/>
    </row>
    <row r="474281" spans="68:68" customFormat="1">
      <c r="BP474281" s="90"/>
    </row>
    <row r="474282" spans="68:68" customFormat="1">
      <c r="BP474282" s="90"/>
    </row>
    <row r="474283" spans="68:68" customFormat="1">
      <c r="BP474283" s="90"/>
    </row>
    <row r="474284" spans="68:68" customFormat="1">
      <c r="BP474284" s="90"/>
    </row>
    <row r="474285" spans="68:68" customFormat="1">
      <c r="BP474285" s="90"/>
    </row>
    <row r="474286" spans="68:68" customFormat="1">
      <c r="BP474286" s="90"/>
    </row>
    <row r="474287" spans="68:68" customFormat="1">
      <c r="BP474287" s="90"/>
    </row>
    <row r="474288" spans="68:68" customFormat="1">
      <c r="BP474288" s="90"/>
    </row>
    <row r="474289" spans="68:68" customFormat="1">
      <c r="BP474289" s="90"/>
    </row>
    <row r="474290" spans="68:68" customFormat="1">
      <c r="BP474290" s="90"/>
    </row>
    <row r="474291" spans="68:68" customFormat="1">
      <c r="BP474291" s="90"/>
    </row>
    <row r="474292" spans="68:68" customFormat="1">
      <c r="BP474292" s="90"/>
    </row>
    <row r="474293" spans="68:68" customFormat="1">
      <c r="BP474293" s="90"/>
    </row>
    <row r="474294" spans="68:68" customFormat="1">
      <c r="BP474294" s="90"/>
    </row>
    <row r="474295" spans="68:68" customFormat="1">
      <c r="BP474295" s="90"/>
    </row>
    <row r="474296" spans="68:68" customFormat="1">
      <c r="BP474296" s="90"/>
    </row>
    <row r="474297" spans="68:68" customFormat="1">
      <c r="BP474297" s="90"/>
    </row>
    <row r="474298" spans="68:68" customFormat="1">
      <c r="BP474298" s="90"/>
    </row>
    <row r="474299" spans="68:68" customFormat="1">
      <c r="BP474299" s="90"/>
    </row>
    <row r="474300" spans="68:68" customFormat="1">
      <c r="BP474300" s="90"/>
    </row>
    <row r="474301" spans="68:68" customFormat="1">
      <c r="BP474301" s="90"/>
    </row>
    <row r="474302" spans="68:68" customFormat="1">
      <c r="BP474302" s="90"/>
    </row>
    <row r="474303" spans="68:68" customFormat="1">
      <c r="BP474303" s="90"/>
    </row>
    <row r="474304" spans="68:68" customFormat="1">
      <c r="BP474304" s="90"/>
    </row>
    <row r="474305" spans="68:68" customFormat="1">
      <c r="BP474305" s="90"/>
    </row>
    <row r="474306" spans="68:68" customFormat="1">
      <c r="BP474306" s="90"/>
    </row>
    <row r="474307" spans="68:68" customFormat="1">
      <c r="BP474307" s="90"/>
    </row>
    <row r="474308" spans="68:68" customFormat="1">
      <c r="BP474308" s="90"/>
    </row>
    <row r="474309" spans="68:68" customFormat="1">
      <c r="BP474309" s="90"/>
    </row>
    <row r="474310" spans="68:68" customFormat="1">
      <c r="BP474310" s="90"/>
    </row>
    <row r="474311" spans="68:68" customFormat="1">
      <c r="BP474311" s="90"/>
    </row>
    <row r="474312" spans="68:68" customFormat="1">
      <c r="BP474312" s="90"/>
    </row>
    <row r="474313" spans="68:68" customFormat="1">
      <c r="BP474313" s="90"/>
    </row>
    <row r="474314" spans="68:68" customFormat="1">
      <c r="BP474314" s="90"/>
    </row>
    <row r="474315" spans="68:68" customFormat="1">
      <c r="BP474315" s="90"/>
    </row>
    <row r="474316" spans="68:68" customFormat="1">
      <c r="BP474316" s="90"/>
    </row>
    <row r="474317" spans="68:68" customFormat="1">
      <c r="BP474317" s="90"/>
    </row>
    <row r="474318" spans="68:68" customFormat="1">
      <c r="BP474318" s="90"/>
    </row>
    <row r="474319" spans="68:68" customFormat="1">
      <c r="BP474319" s="90"/>
    </row>
    <row r="474320" spans="68:68" customFormat="1">
      <c r="BP474320" s="90"/>
    </row>
    <row r="474321" spans="68:68" customFormat="1">
      <c r="BP474321" s="90"/>
    </row>
    <row r="474322" spans="68:68" customFormat="1">
      <c r="BP474322" s="90"/>
    </row>
    <row r="474323" spans="68:68" customFormat="1">
      <c r="BP474323" s="90"/>
    </row>
    <row r="474324" spans="68:68" customFormat="1">
      <c r="BP474324" s="90"/>
    </row>
    <row r="474325" spans="68:68" customFormat="1">
      <c r="BP474325" s="90"/>
    </row>
    <row r="474326" spans="68:68" customFormat="1">
      <c r="BP474326" s="90"/>
    </row>
    <row r="474327" spans="68:68" customFormat="1">
      <c r="BP474327" s="90"/>
    </row>
    <row r="474328" spans="68:68" customFormat="1">
      <c r="BP474328" s="90"/>
    </row>
    <row r="474329" spans="68:68" customFormat="1">
      <c r="BP474329" s="90"/>
    </row>
    <row r="474330" spans="68:68" customFormat="1">
      <c r="BP474330" s="90"/>
    </row>
    <row r="474331" spans="68:68" customFormat="1">
      <c r="BP474331" s="90"/>
    </row>
    <row r="474332" spans="68:68" customFormat="1">
      <c r="BP474332" s="90"/>
    </row>
    <row r="474333" spans="68:68" customFormat="1">
      <c r="BP474333" s="90"/>
    </row>
    <row r="474334" spans="68:68" customFormat="1">
      <c r="BP474334" s="90"/>
    </row>
    <row r="474335" spans="68:68" customFormat="1">
      <c r="BP474335" s="90"/>
    </row>
    <row r="474336" spans="68:68" customFormat="1">
      <c r="BP474336" s="90"/>
    </row>
    <row r="474337" spans="68:68" customFormat="1">
      <c r="BP474337" s="90"/>
    </row>
    <row r="474338" spans="68:68" customFormat="1">
      <c r="BP474338" s="90"/>
    </row>
    <row r="474339" spans="68:68" customFormat="1">
      <c r="BP474339" s="90"/>
    </row>
    <row r="474340" spans="68:68" customFormat="1">
      <c r="BP474340" s="90"/>
    </row>
    <row r="474341" spans="68:68" customFormat="1">
      <c r="BP474341" s="90"/>
    </row>
    <row r="474342" spans="68:68" customFormat="1">
      <c r="BP474342" s="90"/>
    </row>
    <row r="474343" spans="68:68" customFormat="1">
      <c r="BP474343" s="90"/>
    </row>
    <row r="474344" spans="68:68" customFormat="1">
      <c r="BP474344" s="90"/>
    </row>
    <row r="474345" spans="68:68" customFormat="1">
      <c r="BP474345" s="90"/>
    </row>
    <row r="474346" spans="68:68" customFormat="1">
      <c r="BP474346" s="90"/>
    </row>
    <row r="474347" spans="68:68" customFormat="1">
      <c r="BP474347" s="90"/>
    </row>
    <row r="474348" spans="68:68" customFormat="1">
      <c r="BP474348" s="90"/>
    </row>
    <row r="474349" spans="68:68" customFormat="1">
      <c r="BP474349" s="90"/>
    </row>
    <row r="474350" spans="68:68" customFormat="1">
      <c r="BP474350" s="90"/>
    </row>
    <row r="474351" spans="68:68" customFormat="1">
      <c r="BP474351" s="90"/>
    </row>
    <row r="474352" spans="68:68" customFormat="1">
      <c r="BP474352" s="90"/>
    </row>
    <row r="474353" spans="68:68" customFormat="1">
      <c r="BP474353" s="90"/>
    </row>
    <row r="474354" spans="68:68" customFormat="1">
      <c r="BP474354" s="90"/>
    </row>
    <row r="474355" spans="68:68" customFormat="1">
      <c r="BP474355" s="90"/>
    </row>
    <row r="474356" spans="68:68" customFormat="1">
      <c r="BP474356" s="90"/>
    </row>
    <row r="474357" spans="68:68" customFormat="1">
      <c r="BP474357" s="90"/>
    </row>
    <row r="474358" spans="68:68" customFormat="1">
      <c r="BP474358" s="90"/>
    </row>
    <row r="474359" spans="68:68" customFormat="1">
      <c r="BP474359" s="90"/>
    </row>
    <row r="474360" spans="68:68" customFormat="1">
      <c r="BP474360" s="90"/>
    </row>
    <row r="474361" spans="68:68" customFormat="1">
      <c r="BP474361" s="90"/>
    </row>
    <row r="474362" spans="68:68" customFormat="1">
      <c r="BP474362" s="90"/>
    </row>
    <row r="474363" spans="68:68" customFormat="1">
      <c r="BP474363" s="90"/>
    </row>
    <row r="474364" spans="68:68" customFormat="1">
      <c r="BP474364" s="90"/>
    </row>
    <row r="474365" spans="68:68" customFormat="1">
      <c r="BP474365" s="90"/>
    </row>
    <row r="474366" spans="68:68" customFormat="1">
      <c r="BP474366" s="90"/>
    </row>
    <row r="474367" spans="68:68" customFormat="1">
      <c r="BP474367" s="90"/>
    </row>
    <row r="474368" spans="68:68" customFormat="1">
      <c r="BP474368" s="90"/>
    </row>
    <row r="474369" spans="68:68" customFormat="1">
      <c r="BP474369" s="90"/>
    </row>
    <row r="474370" spans="68:68" customFormat="1">
      <c r="BP474370" s="90"/>
    </row>
    <row r="474371" spans="68:68" customFormat="1">
      <c r="BP474371" s="90"/>
    </row>
    <row r="474372" spans="68:68" customFormat="1">
      <c r="BP474372" s="90"/>
    </row>
    <row r="474373" spans="68:68" customFormat="1">
      <c r="BP474373" s="90"/>
    </row>
    <row r="474374" spans="68:68" customFormat="1">
      <c r="BP474374" s="90"/>
    </row>
    <row r="474375" spans="68:68" customFormat="1">
      <c r="BP474375" s="90"/>
    </row>
    <row r="474376" spans="68:68" customFormat="1">
      <c r="BP474376" s="90"/>
    </row>
    <row r="474377" spans="68:68" customFormat="1">
      <c r="BP474377" s="90"/>
    </row>
    <row r="474378" spans="68:68" customFormat="1">
      <c r="BP474378" s="90"/>
    </row>
    <row r="474379" spans="68:68" customFormat="1">
      <c r="BP474379" s="90"/>
    </row>
    <row r="474380" spans="68:68" customFormat="1">
      <c r="BP474380" s="90"/>
    </row>
    <row r="474381" spans="68:68" customFormat="1">
      <c r="BP474381" s="90"/>
    </row>
    <row r="474382" spans="68:68" customFormat="1">
      <c r="BP474382" s="90"/>
    </row>
    <row r="474383" spans="68:68" customFormat="1">
      <c r="BP474383" s="90"/>
    </row>
    <row r="474384" spans="68:68" customFormat="1">
      <c r="BP474384" s="90"/>
    </row>
    <row r="474385" spans="68:68" customFormat="1">
      <c r="BP474385" s="90"/>
    </row>
    <row r="474386" spans="68:68" customFormat="1">
      <c r="BP474386" s="90"/>
    </row>
    <row r="474387" spans="68:68" customFormat="1">
      <c r="BP474387" s="90"/>
    </row>
    <row r="474388" spans="68:68" customFormat="1">
      <c r="BP474388" s="90"/>
    </row>
    <row r="474389" spans="68:68" customFormat="1">
      <c r="BP474389" s="90"/>
    </row>
    <row r="474390" spans="68:68" customFormat="1">
      <c r="BP474390" s="90"/>
    </row>
    <row r="474391" spans="68:68" customFormat="1">
      <c r="BP474391" s="90"/>
    </row>
    <row r="474392" spans="68:68" customFormat="1">
      <c r="BP474392" s="90"/>
    </row>
    <row r="474393" spans="68:68" customFormat="1">
      <c r="BP474393" s="90"/>
    </row>
    <row r="474394" spans="68:68" customFormat="1">
      <c r="BP474394" s="90"/>
    </row>
    <row r="474395" spans="68:68" customFormat="1">
      <c r="BP474395" s="90"/>
    </row>
    <row r="474396" spans="68:68" customFormat="1">
      <c r="BP474396" s="90"/>
    </row>
    <row r="474397" spans="68:68" customFormat="1">
      <c r="BP474397" s="90"/>
    </row>
    <row r="474398" spans="68:68" customFormat="1">
      <c r="BP474398" s="90"/>
    </row>
    <row r="474399" spans="68:68" customFormat="1">
      <c r="BP474399" s="90"/>
    </row>
    <row r="474400" spans="68:68" customFormat="1">
      <c r="BP474400" s="90"/>
    </row>
    <row r="474401" spans="68:68" customFormat="1">
      <c r="BP474401" s="90"/>
    </row>
    <row r="474402" spans="68:68" customFormat="1">
      <c r="BP474402" s="90"/>
    </row>
    <row r="474403" spans="68:68" customFormat="1">
      <c r="BP474403" s="90"/>
    </row>
    <row r="474404" spans="68:68" customFormat="1">
      <c r="BP474404" s="90"/>
    </row>
    <row r="474405" spans="68:68" customFormat="1">
      <c r="BP474405" s="90"/>
    </row>
    <row r="474406" spans="68:68" customFormat="1">
      <c r="BP474406" s="90"/>
    </row>
    <row r="474407" spans="68:68" customFormat="1">
      <c r="BP474407" s="90"/>
    </row>
    <row r="474408" spans="68:68" customFormat="1">
      <c r="BP474408" s="90"/>
    </row>
    <row r="474409" spans="68:68" customFormat="1">
      <c r="BP474409" s="90"/>
    </row>
    <row r="474410" spans="68:68" customFormat="1">
      <c r="BP474410" s="90"/>
    </row>
    <row r="474411" spans="68:68" customFormat="1">
      <c r="BP474411" s="90"/>
    </row>
    <row r="474412" spans="68:68" customFormat="1">
      <c r="BP474412" s="90"/>
    </row>
    <row r="474413" spans="68:68" customFormat="1">
      <c r="BP474413" s="90"/>
    </row>
    <row r="474414" spans="68:68" customFormat="1">
      <c r="BP474414" s="90"/>
    </row>
    <row r="474415" spans="68:68" customFormat="1">
      <c r="BP474415" s="90"/>
    </row>
    <row r="474416" spans="68:68" customFormat="1">
      <c r="BP474416" s="90"/>
    </row>
    <row r="474417" spans="68:68" customFormat="1">
      <c r="BP474417" s="90"/>
    </row>
    <row r="474418" spans="68:68" customFormat="1">
      <c r="BP474418" s="90"/>
    </row>
    <row r="474419" spans="68:68" customFormat="1">
      <c r="BP474419" s="90"/>
    </row>
    <row r="474420" spans="68:68" customFormat="1">
      <c r="BP474420" s="90"/>
    </row>
    <row r="474421" spans="68:68" customFormat="1">
      <c r="BP474421" s="90"/>
    </row>
    <row r="474422" spans="68:68" customFormat="1">
      <c r="BP474422" s="90"/>
    </row>
    <row r="474423" spans="68:68" customFormat="1">
      <c r="BP474423" s="90"/>
    </row>
    <row r="474424" spans="68:68" customFormat="1">
      <c r="BP474424" s="90"/>
    </row>
    <row r="474425" spans="68:68" customFormat="1">
      <c r="BP474425" s="90"/>
    </row>
    <row r="474426" spans="68:68" customFormat="1">
      <c r="BP474426" s="90"/>
    </row>
    <row r="474427" spans="68:68" customFormat="1">
      <c r="BP474427" s="90"/>
    </row>
    <row r="474428" spans="68:68" customFormat="1">
      <c r="BP474428" s="90"/>
    </row>
    <row r="474429" spans="68:68" customFormat="1">
      <c r="BP474429" s="90"/>
    </row>
    <row r="474430" spans="68:68" customFormat="1">
      <c r="BP474430" s="90"/>
    </row>
    <row r="474431" spans="68:68" customFormat="1">
      <c r="BP474431" s="90"/>
    </row>
    <row r="474432" spans="68:68" customFormat="1">
      <c r="BP474432" s="90"/>
    </row>
    <row r="474433" spans="68:68" customFormat="1">
      <c r="BP474433" s="90"/>
    </row>
    <row r="474434" spans="68:68" customFormat="1">
      <c r="BP474434" s="90"/>
    </row>
    <row r="474435" spans="68:68" customFormat="1">
      <c r="BP474435" s="90"/>
    </row>
    <row r="474436" spans="68:68" customFormat="1">
      <c r="BP474436" s="90"/>
    </row>
    <row r="474437" spans="68:68" customFormat="1">
      <c r="BP474437" s="90"/>
    </row>
    <row r="474438" spans="68:68" customFormat="1">
      <c r="BP474438" s="90"/>
    </row>
    <row r="474439" spans="68:68" customFormat="1">
      <c r="BP474439" s="90"/>
    </row>
    <row r="474440" spans="68:68" customFormat="1">
      <c r="BP474440" s="90"/>
    </row>
    <row r="474441" spans="68:68" customFormat="1">
      <c r="BP474441" s="90"/>
    </row>
    <row r="474442" spans="68:68" customFormat="1">
      <c r="BP474442" s="90"/>
    </row>
    <row r="474443" spans="68:68" customFormat="1">
      <c r="BP474443" s="90"/>
    </row>
    <row r="474444" spans="68:68" customFormat="1">
      <c r="BP474444" s="90"/>
    </row>
    <row r="474445" spans="68:68" customFormat="1">
      <c r="BP474445" s="90"/>
    </row>
    <row r="474446" spans="68:68" customFormat="1">
      <c r="BP474446" s="90"/>
    </row>
    <row r="474447" spans="68:68" customFormat="1">
      <c r="BP474447" s="90"/>
    </row>
    <row r="474448" spans="68:68" customFormat="1">
      <c r="BP474448" s="90"/>
    </row>
    <row r="474449" spans="68:68" customFormat="1">
      <c r="BP474449" s="90"/>
    </row>
    <row r="474450" spans="68:68" customFormat="1">
      <c r="BP474450" s="90"/>
    </row>
    <row r="474451" spans="68:68" customFormat="1">
      <c r="BP474451" s="90"/>
    </row>
    <row r="474452" spans="68:68" customFormat="1">
      <c r="BP474452" s="90"/>
    </row>
    <row r="474453" spans="68:68" customFormat="1">
      <c r="BP474453" s="90"/>
    </row>
    <row r="474454" spans="68:68" customFormat="1">
      <c r="BP474454" s="90"/>
    </row>
    <row r="474455" spans="68:68" customFormat="1">
      <c r="BP474455" s="90"/>
    </row>
    <row r="474456" spans="68:68" customFormat="1">
      <c r="BP474456" s="90"/>
    </row>
    <row r="474457" spans="68:68" customFormat="1">
      <c r="BP474457" s="90"/>
    </row>
    <row r="474458" spans="68:68" customFormat="1">
      <c r="BP474458" s="90"/>
    </row>
    <row r="474459" spans="68:68" customFormat="1">
      <c r="BP474459" s="90"/>
    </row>
    <row r="474460" spans="68:68" customFormat="1">
      <c r="BP474460" s="90"/>
    </row>
    <row r="474461" spans="68:68" customFormat="1">
      <c r="BP474461" s="90"/>
    </row>
    <row r="474462" spans="68:68" customFormat="1">
      <c r="BP474462" s="90"/>
    </row>
    <row r="474463" spans="68:68" customFormat="1">
      <c r="BP474463" s="90"/>
    </row>
    <row r="474464" spans="68:68" customFormat="1">
      <c r="BP474464" s="90"/>
    </row>
    <row r="474465" spans="68:68" customFormat="1">
      <c r="BP474465" s="90"/>
    </row>
    <row r="474466" spans="68:68" customFormat="1">
      <c r="BP474466" s="90"/>
    </row>
    <row r="474467" spans="68:68" customFormat="1">
      <c r="BP474467" s="90"/>
    </row>
    <row r="474468" spans="68:68" customFormat="1">
      <c r="BP474468" s="90"/>
    </row>
    <row r="474469" spans="68:68" customFormat="1">
      <c r="BP474469" s="90"/>
    </row>
    <row r="474470" spans="68:68" customFormat="1">
      <c r="BP474470" s="90"/>
    </row>
    <row r="474471" spans="68:68" customFormat="1">
      <c r="BP474471" s="90"/>
    </row>
    <row r="474472" spans="68:68" customFormat="1">
      <c r="BP474472" s="90"/>
    </row>
    <row r="474473" spans="68:68" customFormat="1">
      <c r="BP474473" s="90"/>
    </row>
    <row r="474474" spans="68:68" customFormat="1">
      <c r="BP474474" s="90"/>
    </row>
    <row r="474475" spans="68:68" customFormat="1">
      <c r="BP474475" s="90"/>
    </row>
    <row r="474476" spans="68:68" customFormat="1">
      <c r="BP474476" s="90"/>
    </row>
    <row r="474477" spans="68:68" customFormat="1">
      <c r="BP474477" s="90"/>
    </row>
    <row r="474478" spans="68:68" customFormat="1">
      <c r="BP474478" s="90"/>
    </row>
    <row r="474479" spans="68:68" customFormat="1">
      <c r="BP474479" s="90"/>
    </row>
    <row r="474480" spans="68:68" customFormat="1">
      <c r="BP474480" s="90"/>
    </row>
    <row r="474481" spans="68:68" customFormat="1">
      <c r="BP474481" s="90"/>
    </row>
    <row r="474482" spans="68:68" customFormat="1">
      <c r="BP474482" s="90"/>
    </row>
    <row r="474483" spans="68:68" customFormat="1">
      <c r="BP474483" s="90"/>
    </row>
    <row r="474484" spans="68:68" customFormat="1">
      <c r="BP474484" s="90"/>
    </row>
    <row r="474485" spans="68:68" customFormat="1">
      <c r="BP474485" s="90"/>
    </row>
    <row r="474486" spans="68:68" customFormat="1">
      <c r="BP474486" s="90"/>
    </row>
    <row r="474487" spans="68:68" customFormat="1">
      <c r="BP474487" s="90"/>
    </row>
    <row r="474488" spans="68:68" customFormat="1">
      <c r="BP474488" s="90"/>
    </row>
    <row r="474489" spans="68:68" customFormat="1">
      <c r="BP474489" s="90"/>
    </row>
    <row r="474490" spans="68:68" customFormat="1">
      <c r="BP474490" s="90"/>
    </row>
    <row r="474491" spans="68:68" customFormat="1">
      <c r="BP474491" s="90"/>
    </row>
    <row r="474492" spans="68:68" customFormat="1">
      <c r="BP474492" s="90"/>
    </row>
    <row r="474493" spans="68:68" customFormat="1">
      <c r="BP474493" s="90"/>
    </row>
    <row r="474494" spans="68:68" customFormat="1">
      <c r="BP474494" s="90"/>
    </row>
    <row r="474495" spans="68:68" customFormat="1">
      <c r="BP474495" s="90"/>
    </row>
    <row r="474496" spans="68:68" customFormat="1">
      <c r="BP474496" s="90"/>
    </row>
    <row r="474497" spans="68:68" customFormat="1">
      <c r="BP474497" s="90"/>
    </row>
    <row r="474498" spans="68:68" customFormat="1">
      <c r="BP474498" s="90"/>
    </row>
    <row r="474499" spans="68:68" customFormat="1">
      <c r="BP474499" s="90"/>
    </row>
    <row r="474500" spans="68:68" customFormat="1">
      <c r="BP474500" s="90"/>
    </row>
    <row r="474501" spans="68:68" customFormat="1">
      <c r="BP474501" s="90"/>
    </row>
    <row r="474502" spans="68:68" customFormat="1">
      <c r="BP474502" s="90"/>
    </row>
    <row r="474503" spans="68:68" customFormat="1">
      <c r="BP474503" s="90"/>
    </row>
    <row r="474504" spans="68:68" customFormat="1">
      <c r="BP474504" s="90"/>
    </row>
    <row r="474505" spans="68:68" customFormat="1">
      <c r="BP474505" s="90"/>
    </row>
    <row r="474506" spans="68:68" customFormat="1">
      <c r="BP474506" s="90"/>
    </row>
    <row r="474507" spans="68:68" customFormat="1">
      <c r="BP474507" s="90"/>
    </row>
    <row r="474508" spans="68:68" customFormat="1">
      <c r="BP474508" s="90"/>
    </row>
    <row r="474509" spans="68:68" customFormat="1">
      <c r="BP474509" s="90"/>
    </row>
    <row r="474510" spans="68:68" customFormat="1">
      <c r="BP474510" s="90"/>
    </row>
    <row r="474511" spans="68:68" customFormat="1">
      <c r="BP474511" s="90"/>
    </row>
    <row r="474512" spans="68:68" customFormat="1">
      <c r="BP474512" s="90"/>
    </row>
    <row r="474513" spans="68:68" customFormat="1">
      <c r="BP474513" s="90"/>
    </row>
    <row r="474514" spans="68:68" customFormat="1">
      <c r="BP474514" s="90"/>
    </row>
    <row r="474515" spans="68:68" customFormat="1">
      <c r="BP474515" s="90"/>
    </row>
    <row r="474516" spans="68:68" customFormat="1">
      <c r="BP474516" s="90"/>
    </row>
    <row r="474517" spans="68:68" customFormat="1">
      <c r="BP474517" s="90"/>
    </row>
    <row r="474518" spans="68:68" customFormat="1">
      <c r="BP474518" s="90"/>
    </row>
    <row r="474519" spans="68:68" customFormat="1">
      <c r="BP474519" s="90"/>
    </row>
    <row r="474520" spans="68:68" customFormat="1">
      <c r="BP474520" s="90"/>
    </row>
    <row r="474521" spans="68:68" customFormat="1">
      <c r="BP474521" s="90"/>
    </row>
    <row r="474522" spans="68:68" customFormat="1">
      <c r="BP474522" s="90"/>
    </row>
    <row r="474523" spans="68:68" customFormat="1">
      <c r="BP474523" s="90"/>
    </row>
    <row r="474524" spans="68:68" customFormat="1">
      <c r="BP474524" s="90"/>
    </row>
    <row r="474525" spans="68:68" customFormat="1">
      <c r="BP474525" s="90"/>
    </row>
    <row r="474526" spans="68:68" customFormat="1">
      <c r="BP474526" s="90"/>
    </row>
    <row r="474527" spans="68:68" customFormat="1">
      <c r="BP474527" s="90"/>
    </row>
    <row r="474528" spans="68:68" customFormat="1">
      <c r="BP474528" s="90"/>
    </row>
    <row r="474529" spans="68:68" customFormat="1">
      <c r="BP474529" s="90"/>
    </row>
    <row r="474530" spans="68:68" customFormat="1">
      <c r="BP474530" s="90"/>
    </row>
    <row r="474531" spans="68:68" customFormat="1">
      <c r="BP474531" s="90"/>
    </row>
    <row r="474532" spans="68:68" customFormat="1">
      <c r="BP474532" s="90"/>
    </row>
    <row r="474533" spans="68:68" customFormat="1">
      <c r="BP474533" s="90"/>
    </row>
    <row r="474534" spans="68:68" customFormat="1">
      <c r="BP474534" s="90"/>
    </row>
    <row r="474535" spans="68:68" customFormat="1">
      <c r="BP474535" s="90"/>
    </row>
    <row r="474536" spans="68:68" customFormat="1">
      <c r="BP474536" s="90"/>
    </row>
    <row r="474537" spans="68:68" customFormat="1">
      <c r="BP474537" s="90"/>
    </row>
    <row r="474538" spans="68:68" customFormat="1">
      <c r="BP474538" s="90"/>
    </row>
    <row r="474539" spans="68:68" customFormat="1">
      <c r="BP474539" s="90"/>
    </row>
    <row r="474540" spans="68:68" customFormat="1">
      <c r="BP474540" s="90"/>
    </row>
    <row r="474541" spans="68:68" customFormat="1">
      <c r="BP474541" s="90"/>
    </row>
    <row r="474542" spans="68:68" customFormat="1">
      <c r="BP474542" s="90"/>
    </row>
    <row r="474543" spans="68:68" customFormat="1">
      <c r="BP474543" s="90"/>
    </row>
    <row r="474544" spans="68:68" customFormat="1">
      <c r="BP474544" s="90"/>
    </row>
    <row r="474545" spans="68:68" customFormat="1">
      <c r="BP474545" s="90"/>
    </row>
    <row r="474546" spans="68:68" customFormat="1">
      <c r="BP474546" s="90"/>
    </row>
    <row r="474547" spans="68:68" customFormat="1">
      <c r="BP474547" s="90"/>
    </row>
    <row r="474548" spans="68:68" customFormat="1">
      <c r="BP474548" s="90"/>
    </row>
    <row r="474549" spans="68:68" customFormat="1">
      <c r="BP474549" s="90"/>
    </row>
    <row r="474550" spans="68:68" customFormat="1">
      <c r="BP474550" s="90"/>
    </row>
    <row r="474551" spans="68:68" customFormat="1">
      <c r="BP474551" s="90"/>
    </row>
    <row r="474552" spans="68:68" customFormat="1">
      <c r="BP474552" s="90"/>
    </row>
    <row r="474553" spans="68:68" customFormat="1">
      <c r="BP474553" s="90"/>
    </row>
    <row r="474554" spans="68:68" customFormat="1">
      <c r="BP474554" s="90"/>
    </row>
    <row r="474555" spans="68:68" customFormat="1">
      <c r="BP474555" s="90"/>
    </row>
    <row r="474556" spans="68:68" customFormat="1">
      <c r="BP474556" s="90"/>
    </row>
    <row r="474557" spans="68:68" customFormat="1">
      <c r="BP474557" s="90"/>
    </row>
    <row r="474558" spans="68:68" customFormat="1">
      <c r="BP474558" s="90"/>
    </row>
    <row r="474559" spans="68:68" customFormat="1">
      <c r="BP474559" s="90"/>
    </row>
    <row r="474560" spans="68:68" customFormat="1">
      <c r="BP474560" s="90"/>
    </row>
    <row r="474561" spans="68:68" customFormat="1">
      <c r="BP474561" s="90"/>
    </row>
    <row r="474562" spans="68:68" customFormat="1">
      <c r="BP474562" s="90"/>
    </row>
    <row r="474563" spans="68:68" customFormat="1">
      <c r="BP474563" s="90"/>
    </row>
    <row r="474564" spans="68:68" customFormat="1">
      <c r="BP474564" s="90"/>
    </row>
    <row r="474565" spans="68:68" customFormat="1">
      <c r="BP474565" s="90"/>
    </row>
    <row r="474566" spans="68:68" customFormat="1">
      <c r="BP474566" s="90"/>
    </row>
    <row r="474567" spans="68:68" customFormat="1">
      <c r="BP474567" s="90"/>
    </row>
    <row r="474568" spans="68:68" customFormat="1">
      <c r="BP474568" s="90"/>
    </row>
    <row r="474569" spans="68:68" customFormat="1">
      <c r="BP474569" s="90"/>
    </row>
    <row r="474570" spans="68:68" customFormat="1">
      <c r="BP474570" s="90"/>
    </row>
    <row r="474571" spans="68:68" customFormat="1">
      <c r="BP474571" s="90"/>
    </row>
    <row r="474572" spans="68:68" customFormat="1">
      <c r="BP474572" s="90"/>
    </row>
    <row r="474573" spans="68:68" customFormat="1">
      <c r="BP474573" s="90"/>
    </row>
    <row r="474574" spans="68:68" customFormat="1">
      <c r="BP474574" s="90"/>
    </row>
    <row r="474575" spans="68:68" customFormat="1">
      <c r="BP474575" s="90"/>
    </row>
    <row r="474576" spans="68:68" customFormat="1">
      <c r="BP474576" s="90"/>
    </row>
    <row r="474577" spans="68:68" customFormat="1">
      <c r="BP474577" s="90"/>
    </row>
    <row r="474578" spans="68:68" customFormat="1">
      <c r="BP474578" s="90"/>
    </row>
    <row r="474579" spans="68:68" customFormat="1">
      <c r="BP474579" s="90"/>
    </row>
    <row r="474580" spans="68:68" customFormat="1">
      <c r="BP474580" s="90"/>
    </row>
    <row r="474581" spans="68:68" customFormat="1">
      <c r="BP474581" s="90"/>
    </row>
    <row r="474582" spans="68:68" customFormat="1">
      <c r="BP474582" s="90"/>
    </row>
    <row r="474583" spans="68:68" customFormat="1">
      <c r="BP474583" s="90"/>
    </row>
    <row r="474584" spans="68:68" customFormat="1">
      <c r="BP474584" s="90"/>
    </row>
    <row r="474585" spans="68:68" customFormat="1">
      <c r="BP474585" s="90"/>
    </row>
    <row r="474586" spans="68:68" customFormat="1">
      <c r="BP474586" s="90"/>
    </row>
    <row r="474587" spans="68:68" customFormat="1">
      <c r="BP474587" s="90"/>
    </row>
    <row r="474588" spans="68:68" customFormat="1">
      <c r="BP474588" s="90"/>
    </row>
    <row r="474589" spans="68:68" customFormat="1">
      <c r="BP474589" s="90"/>
    </row>
    <row r="474590" spans="68:68" customFormat="1">
      <c r="BP474590" s="90"/>
    </row>
    <row r="474591" spans="68:68" customFormat="1">
      <c r="BP474591" s="90"/>
    </row>
    <row r="474592" spans="68:68" customFormat="1">
      <c r="BP474592" s="90"/>
    </row>
    <row r="474593" spans="68:68" customFormat="1">
      <c r="BP474593" s="90"/>
    </row>
    <row r="474594" spans="68:68" customFormat="1">
      <c r="BP474594" s="90"/>
    </row>
    <row r="474595" spans="68:68" customFormat="1">
      <c r="BP474595" s="90"/>
    </row>
    <row r="474596" spans="68:68" customFormat="1">
      <c r="BP474596" s="90"/>
    </row>
    <row r="474597" spans="68:68" customFormat="1">
      <c r="BP474597" s="90"/>
    </row>
    <row r="474598" spans="68:68" customFormat="1">
      <c r="BP474598" s="90"/>
    </row>
    <row r="474599" spans="68:68" customFormat="1">
      <c r="BP474599" s="90"/>
    </row>
    <row r="474600" spans="68:68" customFormat="1">
      <c r="BP474600" s="90"/>
    </row>
    <row r="474601" spans="68:68" customFormat="1">
      <c r="BP474601" s="90"/>
    </row>
    <row r="474602" spans="68:68" customFormat="1">
      <c r="BP474602" s="90"/>
    </row>
    <row r="474603" spans="68:68" customFormat="1">
      <c r="BP474603" s="90"/>
    </row>
    <row r="474604" spans="68:68" customFormat="1">
      <c r="BP474604" s="90"/>
    </row>
    <row r="474605" spans="68:68" customFormat="1">
      <c r="BP474605" s="90"/>
    </row>
    <row r="474606" spans="68:68" customFormat="1">
      <c r="BP474606" s="90"/>
    </row>
    <row r="474607" spans="68:68" customFormat="1">
      <c r="BP474607" s="90"/>
    </row>
    <row r="474608" spans="68:68" customFormat="1">
      <c r="BP474608" s="90"/>
    </row>
    <row r="474609" spans="68:68" customFormat="1">
      <c r="BP474609" s="90"/>
    </row>
    <row r="474610" spans="68:68" customFormat="1">
      <c r="BP474610" s="90"/>
    </row>
    <row r="474611" spans="68:68" customFormat="1">
      <c r="BP474611" s="90"/>
    </row>
    <row r="474612" spans="68:68" customFormat="1">
      <c r="BP474612" s="90"/>
    </row>
    <row r="474613" spans="68:68" customFormat="1">
      <c r="BP474613" s="90"/>
    </row>
    <row r="474614" spans="68:68" customFormat="1">
      <c r="BP474614" s="90"/>
    </row>
    <row r="474615" spans="68:68" customFormat="1">
      <c r="BP474615" s="90"/>
    </row>
    <row r="474616" spans="68:68" customFormat="1">
      <c r="BP474616" s="90"/>
    </row>
    <row r="474617" spans="68:68" customFormat="1">
      <c r="BP474617" s="90"/>
    </row>
    <row r="474618" spans="68:68" customFormat="1">
      <c r="BP474618" s="90"/>
    </row>
    <row r="474619" spans="68:68" customFormat="1">
      <c r="BP474619" s="90"/>
    </row>
    <row r="474620" spans="68:68" customFormat="1">
      <c r="BP474620" s="90"/>
    </row>
    <row r="474621" spans="68:68" customFormat="1">
      <c r="BP474621" s="90"/>
    </row>
    <row r="474622" spans="68:68" customFormat="1">
      <c r="BP474622" s="90"/>
    </row>
    <row r="474623" spans="68:68" customFormat="1">
      <c r="BP474623" s="90"/>
    </row>
    <row r="474624" spans="68:68" customFormat="1">
      <c r="BP474624" s="90"/>
    </row>
    <row r="474625" spans="68:68" customFormat="1">
      <c r="BP474625" s="90"/>
    </row>
    <row r="474626" spans="68:68" customFormat="1">
      <c r="BP474626" s="90"/>
    </row>
    <row r="474627" spans="68:68" customFormat="1">
      <c r="BP474627" s="90"/>
    </row>
    <row r="474628" spans="68:68" customFormat="1">
      <c r="BP474628" s="90"/>
    </row>
    <row r="474629" spans="68:68" customFormat="1">
      <c r="BP474629" s="90"/>
    </row>
    <row r="474630" spans="68:68" customFormat="1">
      <c r="BP474630" s="90"/>
    </row>
    <row r="474631" spans="68:68" customFormat="1">
      <c r="BP474631" s="90"/>
    </row>
    <row r="474632" spans="68:68" customFormat="1">
      <c r="BP474632" s="90"/>
    </row>
    <row r="474633" spans="68:68" customFormat="1">
      <c r="BP474633" s="90"/>
    </row>
    <row r="474634" spans="68:68" customFormat="1">
      <c r="BP474634" s="90"/>
    </row>
    <row r="474635" spans="68:68" customFormat="1">
      <c r="BP474635" s="90"/>
    </row>
    <row r="474636" spans="68:68" customFormat="1">
      <c r="BP474636" s="90"/>
    </row>
    <row r="474637" spans="68:68" customFormat="1">
      <c r="BP474637" s="90"/>
    </row>
    <row r="474638" spans="68:68" customFormat="1">
      <c r="BP474638" s="90"/>
    </row>
    <row r="474639" spans="68:68" customFormat="1">
      <c r="BP474639" s="90"/>
    </row>
    <row r="474640" spans="68:68" customFormat="1">
      <c r="BP474640" s="90"/>
    </row>
    <row r="474641" spans="68:68" customFormat="1">
      <c r="BP474641" s="90"/>
    </row>
    <row r="474642" spans="68:68" customFormat="1">
      <c r="BP474642" s="90"/>
    </row>
    <row r="474643" spans="68:68" customFormat="1">
      <c r="BP474643" s="90"/>
    </row>
    <row r="474644" spans="68:68" customFormat="1">
      <c r="BP474644" s="90"/>
    </row>
    <row r="474645" spans="68:68" customFormat="1">
      <c r="BP474645" s="90"/>
    </row>
    <row r="474646" spans="68:68" customFormat="1">
      <c r="BP474646" s="90"/>
    </row>
    <row r="474647" spans="68:68" customFormat="1">
      <c r="BP474647" s="90"/>
    </row>
    <row r="474648" spans="68:68" customFormat="1">
      <c r="BP474648" s="90"/>
    </row>
    <row r="474649" spans="68:68" customFormat="1">
      <c r="BP474649" s="90"/>
    </row>
    <row r="474650" spans="68:68" customFormat="1">
      <c r="BP474650" s="90"/>
    </row>
    <row r="474651" spans="68:68" customFormat="1">
      <c r="BP474651" s="90"/>
    </row>
    <row r="474652" spans="68:68" customFormat="1">
      <c r="BP474652" s="90"/>
    </row>
    <row r="474653" spans="68:68" customFormat="1">
      <c r="BP474653" s="90"/>
    </row>
    <row r="474654" spans="68:68" customFormat="1">
      <c r="BP474654" s="90"/>
    </row>
    <row r="474655" spans="68:68" customFormat="1">
      <c r="BP474655" s="90"/>
    </row>
    <row r="474656" spans="68:68" customFormat="1">
      <c r="BP474656" s="90"/>
    </row>
    <row r="474657" spans="68:68" customFormat="1">
      <c r="BP474657" s="90"/>
    </row>
    <row r="474658" spans="68:68" customFormat="1">
      <c r="BP474658" s="90"/>
    </row>
    <row r="474659" spans="68:68" customFormat="1">
      <c r="BP474659" s="90"/>
    </row>
    <row r="474660" spans="68:68" customFormat="1">
      <c r="BP474660" s="90"/>
    </row>
    <row r="474661" spans="68:68" customFormat="1">
      <c r="BP474661" s="90"/>
    </row>
    <row r="474662" spans="68:68" customFormat="1">
      <c r="BP474662" s="90"/>
    </row>
    <row r="474663" spans="68:68" customFormat="1">
      <c r="BP474663" s="90"/>
    </row>
    <row r="474664" spans="68:68" customFormat="1">
      <c r="BP474664" s="90"/>
    </row>
    <row r="474665" spans="68:68" customFormat="1">
      <c r="BP474665" s="90"/>
    </row>
    <row r="474666" spans="68:68" customFormat="1">
      <c r="BP474666" s="90"/>
    </row>
    <row r="474667" spans="68:68" customFormat="1">
      <c r="BP474667" s="90"/>
    </row>
    <row r="474668" spans="68:68" customFormat="1">
      <c r="BP474668" s="90"/>
    </row>
    <row r="474669" spans="68:68" customFormat="1">
      <c r="BP474669" s="90"/>
    </row>
    <row r="474670" spans="68:68" customFormat="1">
      <c r="BP474670" s="90"/>
    </row>
    <row r="474671" spans="68:68" customFormat="1">
      <c r="BP474671" s="90"/>
    </row>
    <row r="474672" spans="68:68" customFormat="1">
      <c r="BP474672" s="90"/>
    </row>
    <row r="474673" spans="68:68" customFormat="1">
      <c r="BP474673" s="90"/>
    </row>
    <row r="474674" spans="68:68" customFormat="1">
      <c r="BP474674" s="90"/>
    </row>
    <row r="474675" spans="68:68" customFormat="1">
      <c r="BP474675" s="90"/>
    </row>
    <row r="474676" spans="68:68" customFormat="1">
      <c r="BP474676" s="90"/>
    </row>
    <row r="474677" spans="68:68" customFormat="1">
      <c r="BP474677" s="90"/>
    </row>
    <row r="474678" spans="68:68" customFormat="1">
      <c r="BP474678" s="90"/>
    </row>
    <row r="474679" spans="68:68" customFormat="1">
      <c r="BP474679" s="90"/>
    </row>
    <row r="474680" spans="68:68" customFormat="1">
      <c r="BP474680" s="90"/>
    </row>
    <row r="474681" spans="68:68" customFormat="1">
      <c r="BP474681" s="90"/>
    </row>
    <row r="474682" spans="68:68" customFormat="1">
      <c r="BP474682" s="90"/>
    </row>
    <row r="474683" spans="68:68" customFormat="1">
      <c r="BP474683" s="90"/>
    </row>
    <row r="474684" spans="68:68" customFormat="1">
      <c r="BP474684" s="90"/>
    </row>
    <row r="474685" spans="68:68" customFormat="1">
      <c r="BP474685" s="90"/>
    </row>
    <row r="474686" spans="68:68" customFormat="1">
      <c r="BP474686" s="90"/>
    </row>
    <row r="474687" spans="68:68" customFormat="1">
      <c r="BP474687" s="90"/>
    </row>
    <row r="474688" spans="68:68" customFormat="1">
      <c r="BP474688" s="90"/>
    </row>
    <row r="474689" spans="68:68" customFormat="1">
      <c r="BP474689" s="90"/>
    </row>
    <row r="474690" spans="68:68" customFormat="1">
      <c r="BP474690" s="90"/>
    </row>
    <row r="474691" spans="68:68" customFormat="1">
      <c r="BP474691" s="90"/>
    </row>
    <row r="474692" spans="68:68" customFormat="1">
      <c r="BP474692" s="90"/>
    </row>
    <row r="474693" spans="68:68" customFormat="1">
      <c r="BP474693" s="90"/>
    </row>
    <row r="474694" spans="68:68" customFormat="1">
      <c r="BP474694" s="90"/>
    </row>
    <row r="474695" spans="68:68" customFormat="1">
      <c r="BP474695" s="90"/>
    </row>
    <row r="474696" spans="68:68" customFormat="1">
      <c r="BP474696" s="90"/>
    </row>
    <row r="474697" spans="68:68" customFormat="1">
      <c r="BP474697" s="90"/>
    </row>
    <row r="474698" spans="68:68" customFormat="1">
      <c r="BP474698" s="90"/>
    </row>
    <row r="474699" spans="68:68" customFormat="1">
      <c r="BP474699" s="90"/>
    </row>
    <row r="474700" spans="68:68" customFormat="1">
      <c r="BP474700" s="90"/>
    </row>
    <row r="474701" spans="68:68" customFormat="1">
      <c r="BP474701" s="90"/>
    </row>
    <row r="474702" spans="68:68" customFormat="1">
      <c r="BP474702" s="90"/>
    </row>
    <row r="474703" spans="68:68" customFormat="1">
      <c r="BP474703" s="90"/>
    </row>
    <row r="474704" spans="68:68" customFormat="1">
      <c r="BP474704" s="90"/>
    </row>
    <row r="474705" spans="68:68" customFormat="1">
      <c r="BP474705" s="90"/>
    </row>
    <row r="474706" spans="68:68" customFormat="1">
      <c r="BP474706" s="90"/>
    </row>
    <row r="474707" spans="68:68" customFormat="1">
      <c r="BP474707" s="90"/>
    </row>
    <row r="474708" spans="68:68" customFormat="1">
      <c r="BP474708" s="90"/>
    </row>
    <row r="474709" spans="68:68" customFormat="1">
      <c r="BP474709" s="90"/>
    </row>
    <row r="474710" spans="68:68" customFormat="1">
      <c r="BP474710" s="90"/>
    </row>
    <row r="474711" spans="68:68" customFormat="1">
      <c r="BP474711" s="90"/>
    </row>
    <row r="474712" spans="68:68" customFormat="1">
      <c r="BP474712" s="90"/>
    </row>
    <row r="474713" spans="68:68" customFormat="1">
      <c r="BP474713" s="90"/>
    </row>
    <row r="474714" spans="68:68" customFormat="1">
      <c r="BP474714" s="90"/>
    </row>
    <row r="474715" spans="68:68" customFormat="1">
      <c r="BP474715" s="90"/>
    </row>
    <row r="474716" spans="68:68" customFormat="1">
      <c r="BP474716" s="90"/>
    </row>
    <row r="474717" spans="68:68" customFormat="1">
      <c r="BP474717" s="90"/>
    </row>
    <row r="474718" spans="68:68" customFormat="1">
      <c r="BP474718" s="90"/>
    </row>
    <row r="474719" spans="68:68" customFormat="1">
      <c r="BP474719" s="90"/>
    </row>
    <row r="474720" spans="68:68" customFormat="1">
      <c r="BP474720" s="90"/>
    </row>
    <row r="474721" spans="68:68" customFormat="1">
      <c r="BP474721" s="90"/>
    </row>
    <row r="474722" spans="68:68" customFormat="1">
      <c r="BP474722" s="90"/>
    </row>
    <row r="474723" spans="68:68" customFormat="1">
      <c r="BP474723" s="90"/>
    </row>
    <row r="474724" spans="68:68" customFormat="1">
      <c r="BP474724" s="90"/>
    </row>
    <row r="474725" spans="68:68" customFormat="1">
      <c r="BP474725" s="90"/>
    </row>
    <row r="474726" spans="68:68" customFormat="1">
      <c r="BP474726" s="90"/>
    </row>
    <row r="474727" spans="68:68" customFormat="1">
      <c r="BP474727" s="90"/>
    </row>
    <row r="474728" spans="68:68" customFormat="1">
      <c r="BP474728" s="90"/>
    </row>
    <row r="474729" spans="68:68" customFormat="1">
      <c r="BP474729" s="90"/>
    </row>
    <row r="474730" spans="68:68" customFormat="1">
      <c r="BP474730" s="90"/>
    </row>
    <row r="474731" spans="68:68" customFormat="1">
      <c r="BP474731" s="90"/>
    </row>
    <row r="474732" spans="68:68" customFormat="1">
      <c r="BP474732" s="90"/>
    </row>
    <row r="474733" spans="68:68" customFormat="1">
      <c r="BP474733" s="90"/>
    </row>
    <row r="474734" spans="68:68" customFormat="1">
      <c r="BP474734" s="90"/>
    </row>
    <row r="474735" spans="68:68" customFormat="1">
      <c r="BP474735" s="90"/>
    </row>
    <row r="474736" spans="68:68" customFormat="1">
      <c r="BP474736" s="90"/>
    </row>
    <row r="474737" spans="68:68" customFormat="1">
      <c r="BP474737" s="90"/>
    </row>
    <row r="474738" spans="68:68" customFormat="1">
      <c r="BP474738" s="90"/>
    </row>
    <row r="474739" spans="68:68" customFormat="1">
      <c r="BP474739" s="90"/>
    </row>
    <row r="474740" spans="68:68" customFormat="1">
      <c r="BP474740" s="90"/>
    </row>
    <row r="474741" spans="68:68" customFormat="1">
      <c r="BP474741" s="90"/>
    </row>
    <row r="474742" spans="68:68" customFormat="1">
      <c r="BP474742" s="90"/>
    </row>
    <row r="474743" spans="68:68" customFormat="1">
      <c r="BP474743" s="90"/>
    </row>
    <row r="474744" spans="68:68" customFormat="1">
      <c r="BP474744" s="90"/>
    </row>
    <row r="474745" spans="68:68" customFormat="1">
      <c r="BP474745" s="90"/>
    </row>
    <row r="474746" spans="68:68" customFormat="1">
      <c r="BP474746" s="90"/>
    </row>
    <row r="474747" spans="68:68" customFormat="1">
      <c r="BP474747" s="90"/>
    </row>
    <row r="474748" spans="68:68" customFormat="1">
      <c r="BP474748" s="90"/>
    </row>
    <row r="474749" spans="68:68" customFormat="1">
      <c r="BP474749" s="90"/>
    </row>
    <row r="474750" spans="68:68" customFormat="1">
      <c r="BP474750" s="90"/>
    </row>
    <row r="474751" spans="68:68" customFormat="1">
      <c r="BP474751" s="90"/>
    </row>
    <row r="474752" spans="68:68" customFormat="1">
      <c r="BP474752" s="90"/>
    </row>
    <row r="474753" spans="68:68" customFormat="1">
      <c r="BP474753" s="90"/>
    </row>
    <row r="474754" spans="68:68" customFormat="1">
      <c r="BP474754" s="90"/>
    </row>
    <row r="474755" spans="68:68" customFormat="1">
      <c r="BP474755" s="90"/>
    </row>
    <row r="474756" spans="68:68" customFormat="1">
      <c r="BP474756" s="90"/>
    </row>
    <row r="474757" spans="68:68" customFormat="1">
      <c r="BP474757" s="90"/>
    </row>
    <row r="474758" spans="68:68" customFormat="1">
      <c r="BP474758" s="90"/>
    </row>
    <row r="474759" spans="68:68" customFormat="1">
      <c r="BP474759" s="90"/>
    </row>
    <row r="474760" spans="68:68" customFormat="1">
      <c r="BP474760" s="90"/>
    </row>
    <row r="474761" spans="68:68" customFormat="1">
      <c r="BP474761" s="90"/>
    </row>
    <row r="474762" spans="68:68" customFormat="1">
      <c r="BP474762" s="90"/>
    </row>
    <row r="474763" spans="68:68" customFormat="1">
      <c r="BP474763" s="90"/>
    </row>
    <row r="474764" spans="68:68" customFormat="1">
      <c r="BP474764" s="90"/>
    </row>
    <row r="474765" spans="68:68" customFormat="1">
      <c r="BP474765" s="90"/>
    </row>
    <row r="474766" spans="68:68" customFormat="1">
      <c r="BP474766" s="90"/>
    </row>
    <row r="474767" spans="68:68" customFormat="1">
      <c r="BP474767" s="90"/>
    </row>
    <row r="474768" spans="68:68" customFormat="1">
      <c r="BP474768" s="90"/>
    </row>
    <row r="474769" spans="68:68" customFormat="1">
      <c r="BP474769" s="90"/>
    </row>
    <row r="474770" spans="68:68" customFormat="1">
      <c r="BP474770" s="90"/>
    </row>
    <row r="474771" spans="68:68" customFormat="1">
      <c r="BP474771" s="90"/>
    </row>
    <row r="474772" spans="68:68" customFormat="1">
      <c r="BP474772" s="90"/>
    </row>
    <row r="474773" spans="68:68" customFormat="1">
      <c r="BP474773" s="90"/>
    </row>
    <row r="474774" spans="68:68" customFormat="1">
      <c r="BP474774" s="90"/>
    </row>
    <row r="474775" spans="68:68" customFormat="1">
      <c r="BP474775" s="90"/>
    </row>
    <row r="474776" spans="68:68" customFormat="1">
      <c r="BP474776" s="90"/>
    </row>
    <row r="474777" spans="68:68" customFormat="1">
      <c r="BP474777" s="90"/>
    </row>
    <row r="474778" spans="68:68" customFormat="1">
      <c r="BP474778" s="90"/>
    </row>
    <row r="474779" spans="68:68" customFormat="1">
      <c r="BP474779" s="90"/>
    </row>
    <row r="474780" spans="68:68" customFormat="1">
      <c r="BP474780" s="90"/>
    </row>
    <row r="474781" spans="68:68" customFormat="1">
      <c r="BP474781" s="90"/>
    </row>
    <row r="474782" spans="68:68" customFormat="1">
      <c r="BP474782" s="90"/>
    </row>
    <row r="474783" spans="68:68" customFormat="1">
      <c r="BP474783" s="90"/>
    </row>
    <row r="474784" spans="68:68" customFormat="1">
      <c r="BP474784" s="90"/>
    </row>
    <row r="474785" spans="68:68" customFormat="1">
      <c r="BP474785" s="90"/>
    </row>
    <row r="474786" spans="68:68" customFormat="1">
      <c r="BP474786" s="90"/>
    </row>
    <row r="474787" spans="68:68" customFormat="1">
      <c r="BP474787" s="90"/>
    </row>
    <row r="474788" spans="68:68" customFormat="1">
      <c r="BP474788" s="90"/>
    </row>
    <row r="474789" spans="68:68" customFormat="1">
      <c r="BP474789" s="90"/>
    </row>
    <row r="474790" spans="68:68" customFormat="1">
      <c r="BP474790" s="90"/>
    </row>
    <row r="474791" spans="68:68" customFormat="1">
      <c r="BP474791" s="90"/>
    </row>
    <row r="474792" spans="68:68" customFormat="1">
      <c r="BP474792" s="90"/>
    </row>
    <row r="474793" spans="68:68" customFormat="1">
      <c r="BP474793" s="90"/>
    </row>
    <row r="474794" spans="68:68" customFormat="1">
      <c r="BP474794" s="90"/>
    </row>
    <row r="474795" spans="68:68" customFormat="1">
      <c r="BP474795" s="90"/>
    </row>
    <row r="474796" spans="68:68" customFormat="1">
      <c r="BP474796" s="90"/>
    </row>
    <row r="474797" spans="68:68" customFormat="1">
      <c r="BP474797" s="90"/>
    </row>
    <row r="474798" spans="68:68" customFormat="1">
      <c r="BP474798" s="90"/>
    </row>
    <row r="474799" spans="68:68" customFormat="1">
      <c r="BP474799" s="90"/>
    </row>
    <row r="474800" spans="68:68" customFormat="1">
      <c r="BP474800" s="90"/>
    </row>
    <row r="474801" spans="68:68" customFormat="1">
      <c r="BP474801" s="90"/>
    </row>
    <row r="474802" spans="68:68" customFormat="1">
      <c r="BP474802" s="90"/>
    </row>
    <row r="474803" spans="68:68" customFormat="1">
      <c r="BP474803" s="90"/>
    </row>
    <row r="474804" spans="68:68" customFormat="1">
      <c r="BP474804" s="90"/>
    </row>
    <row r="474805" spans="68:68" customFormat="1">
      <c r="BP474805" s="90"/>
    </row>
    <row r="474806" spans="68:68" customFormat="1">
      <c r="BP474806" s="90"/>
    </row>
    <row r="474807" spans="68:68" customFormat="1">
      <c r="BP474807" s="90"/>
    </row>
    <row r="474808" spans="68:68" customFormat="1">
      <c r="BP474808" s="90"/>
    </row>
    <row r="474809" spans="68:68" customFormat="1">
      <c r="BP474809" s="90"/>
    </row>
    <row r="474810" spans="68:68" customFormat="1">
      <c r="BP474810" s="90"/>
    </row>
    <row r="474811" spans="68:68" customFormat="1">
      <c r="BP474811" s="90"/>
    </row>
    <row r="474812" spans="68:68" customFormat="1">
      <c r="BP474812" s="90"/>
    </row>
    <row r="474813" spans="68:68" customFormat="1">
      <c r="BP474813" s="90"/>
    </row>
    <row r="474814" spans="68:68" customFormat="1">
      <c r="BP474814" s="90"/>
    </row>
    <row r="474815" spans="68:68" customFormat="1">
      <c r="BP474815" s="90"/>
    </row>
    <row r="474816" spans="68:68" customFormat="1">
      <c r="BP474816" s="90"/>
    </row>
    <row r="474817" spans="68:68" customFormat="1">
      <c r="BP474817" s="90"/>
    </row>
    <row r="474818" spans="68:68" customFormat="1">
      <c r="BP474818" s="90"/>
    </row>
    <row r="474819" spans="68:68" customFormat="1">
      <c r="BP474819" s="90"/>
    </row>
    <row r="474820" spans="68:68" customFormat="1">
      <c r="BP474820" s="90"/>
    </row>
    <row r="474821" spans="68:68" customFormat="1">
      <c r="BP474821" s="90"/>
    </row>
    <row r="474822" spans="68:68" customFormat="1">
      <c r="BP474822" s="90"/>
    </row>
    <row r="474823" spans="68:68" customFormat="1">
      <c r="BP474823" s="90"/>
    </row>
    <row r="474824" spans="68:68" customFormat="1">
      <c r="BP474824" s="90"/>
    </row>
    <row r="474825" spans="68:68" customFormat="1">
      <c r="BP474825" s="90"/>
    </row>
    <row r="474826" spans="68:68" customFormat="1">
      <c r="BP474826" s="90"/>
    </row>
    <row r="474827" spans="68:68" customFormat="1">
      <c r="BP474827" s="90"/>
    </row>
    <row r="474828" spans="68:68" customFormat="1">
      <c r="BP474828" s="90"/>
    </row>
    <row r="474829" spans="68:68" customFormat="1">
      <c r="BP474829" s="90"/>
    </row>
    <row r="474830" spans="68:68" customFormat="1">
      <c r="BP474830" s="90"/>
    </row>
    <row r="474831" spans="68:68" customFormat="1">
      <c r="BP474831" s="90"/>
    </row>
    <row r="474832" spans="68:68" customFormat="1">
      <c r="BP474832" s="90"/>
    </row>
    <row r="474833" spans="68:68" customFormat="1">
      <c r="BP474833" s="90"/>
    </row>
    <row r="474834" spans="68:68" customFormat="1">
      <c r="BP474834" s="90"/>
    </row>
    <row r="474835" spans="68:68" customFormat="1">
      <c r="BP474835" s="90"/>
    </row>
    <row r="474836" spans="68:68" customFormat="1">
      <c r="BP474836" s="90"/>
    </row>
    <row r="474837" spans="68:68" customFormat="1">
      <c r="BP474837" s="90"/>
    </row>
    <row r="474838" spans="68:68" customFormat="1">
      <c r="BP474838" s="90"/>
    </row>
    <row r="474839" spans="68:68" customFormat="1">
      <c r="BP474839" s="90"/>
    </row>
    <row r="474840" spans="68:68" customFormat="1">
      <c r="BP474840" s="90"/>
    </row>
    <row r="474841" spans="68:68" customFormat="1">
      <c r="BP474841" s="90"/>
    </row>
    <row r="474842" spans="68:68" customFormat="1">
      <c r="BP474842" s="90"/>
    </row>
    <row r="474843" spans="68:68" customFormat="1">
      <c r="BP474843" s="90"/>
    </row>
    <row r="474844" spans="68:68" customFormat="1">
      <c r="BP474844" s="90"/>
    </row>
    <row r="474845" spans="68:68" customFormat="1">
      <c r="BP474845" s="90"/>
    </row>
    <row r="474846" spans="68:68" customFormat="1">
      <c r="BP474846" s="90"/>
    </row>
    <row r="474847" spans="68:68" customFormat="1">
      <c r="BP474847" s="90"/>
    </row>
    <row r="474848" spans="68:68" customFormat="1">
      <c r="BP474848" s="90"/>
    </row>
    <row r="474849" spans="68:68" customFormat="1">
      <c r="BP474849" s="90"/>
    </row>
    <row r="474850" spans="68:68" customFormat="1">
      <c r="BP474850" s="90"/>
    </row>
    <row r="474851" spans="68:68" customFormat="1">
      <c r="BP474851" s="90"/>
    </row>
    <row r="474852" spans="68:68" customFormat="1">
      <c r="BP474852" s="90"/>
    </row>
    <row r="474853" spans="68:68" customFormat="1">
      <c r="BP474853" s="90"/>
    </row>
    <row r="474854" spans="68:68" customFormat="1">
      <c r="BP474854" s="90"/>
    </row>
    <row r="474855" spans="68:68" customFormat="1">
      <c r="BP474855" s="90"/>
    </row>
    <row r="474856" spans="68:68" customFormat="1">
      <c r="BP474856" s="90"/>
    </row>
    <row r="474857" spans="68:68" customFormat="1">
      <c r="BP474857" s="90"/>
    </row>
    <row r="474858" spans="68:68" customFormat="1">
      <c r="BP474858" s="90"/>
    </row>
    <row r="474859" spans="68:68" customFormat="1">
      <c r="BP474859" s="90"/>
    </row>
    <row r="474860" spans="68:68" customFormat="1">
      <c r="BP474860" s="90"/>
    </row>
    <row r="474861" spans="68:68" customFormat="1">
      <c r="BP474861" s="90"/>
    </row>
    <row r="474862" spans="68:68" customFormat="1">
      <c r="BP474862" s="90"/>
    </row>
    <row r="474863" spans="68:68" customFormat="1">
      <c r="BP474863" s="90"/>
    </row>
    <row r="474864" spans="68:68" customFormat="1">
      <c r="BP474864" s="90"/>
    </row>
    <row r="474865" spans="68:68" customFormat="1">
      <c r="BP474865" s="90"/>
    </row>
    <row r="474866" spans="68:68" customFormat="1">
      <c r="BP474866" s="90"/>
    </row>
    <row r="474867" spans="68:68" customFormat="1">
      <c r="BP474867" s="90"/>
    </row>
    <row r="474868" spans="68:68" customFormat="1">
      <c r="BP474868" s="90"/>
    </row>
    <row r="474869" spans="68:68" customFormat="1">
      <c r="BP474869" s="90"/>
    </row>
    <row r="474870" spans="68:68" customFormat="1">
      <c r="BP474870" s="90"/>
    </row>
    <row r="474871" spans="68:68" customFormat="1">
      <c r="BP474871" s="90"/>
    </row>
    <row r="474872" spans="68:68" customFormat="1">
      <c r="BP474872" s="90"/>
    </row>
    <row r="474873" spans="68:68" customFormat="1">
      <c r="BP474873" s="90"/>
    </row>
    <row r="474874" spans="68:68" customFormat="1">
      <c r="BP474874" s="90"/>
    </row>
    <row r="474875" spans="68:68" customFormat="1">
      <c r="BP474875" s="90"/>
    </row>
    <row r="474876" spans="68:68" customFormat="1">
      <c r="BP474876" s="90"/>
    </row>
    <row r="474877" spans="68:68" customFormat="1">
      <c r="BP474877" s="90"/>
    </row>
    <row r="474878" spans="68:68" customFormat="1">
      <c r="BP474878" s="90"/>
    </row>
    <row r="474879" spans="68:68" customFormat="1">
      <c r="BP474879" s="90"/>
    </row>
    <row r="474880" spans="68:68" customFormat="1">
      <c r="BP474880" s="90"/>
    </row>
    <row r="474881" spans="68:68" customFormat="1">
      <c r="BP474881" s="90"/>
    </row>
    <row r="474882" spans="68:68" customFormat="1">
      <c r="BP474882" s="90"/>
    </row>
    <row r="474883" spans="68:68" customFormat="1">
      <c r="BP474883" s="90"/>
    </row>
    <row r="474884" spans="68:68" customFormat="1">
      <c r="BP474884" s="90"/>
    </row>
    <row r="474885" spans="68:68" customFormat="1">
      <c r="BP474885" s="90"/>
    </row>
    <row r="474886" spans="68:68" customFormat="1">
      <c r="BP474886" s="90"/>
    </row>
    <row r="474887" spans="68:68" customFormat="1">
      <c r="BP474887" s="90"/>
    </row>
    <row r="474888" spans="68:68" customFormat="1">
      <c r="BP474888" s="90"/>
    </row>
    <row r="474889" spans="68:68" customFormat="1">
      <c r="BP474889" s="90"/>
    </row>
    <row r="474890" spans="68:68" customFormat="1">
      <c r="BP474890" s="90"/>
    </row>
    <row r="474891" spans="68:68" customFormat="1">
      <c r="BP474891" s="90"/>
    </row>
    <row r="474892" spans="68:68" customFormat="1">
      <c r="BP474892" s="90"/>
    </row>
    <row r="474893" spans="68:68" customFormat="1">
      <c r="BP474893" s="90"/>
    </row>
    <row r="474894" spans="68:68" customFormat="1">
      <c r="BP474894" s="90"/>
    </row>
    <row r="474895" spans="68:68" customFormat="1">
      <c r="BP474895" s="90"/>
    </row>
    <row r="474896" spans="68:68" customFormat="1">
      <c r="BP474896" s="90"/>
    </row>
    <row r="474897" spans="68:68" customFormat="1">
      <c r="BP474897" s="90"/>
    </row>
    <row r="474898" spans="68:68" customFormat="1">
      <c r="BP474898" s="90"/>
    </row>
    <row r="474899" spans="68:68" customFormat="1">
      <c r="BP474899" s="90"/>
    </row>
    <row r="474900" spans="68:68" customFormat="1">
      <c r="BP474900" s="90"/>
    </row>
    <row r="474901" spans="68:68" customFormat="1">
      <c r="BP474901" s="90"/>
    </row>
    <row r="474902" spans="68:68" customFormat="1">
      <c r="BP474902" s="90"/>
    </row>
    <row r="474903" spans="68:68" customFormat="1">
      <c r="BP474903" s="90"/>
    </row>
    <row r="474904" spans="68:68" customFormat="1">
      <c r="BP474904" s="90"/>
    </row>
    <row r="474905" spans="68:68" customFormat="1">
      <c r="BP474905" s="90"/>
    </row>
    <row r="474906" spans="68:68" customFormat="1">
      <c r="BP474906" s="90"/>
    </row>
    <row r="474907" spans="68:68" customFormat="1">
      <c r="BP474907" s="90"/>
    </row>
    <row r="474908" spans="68:68" customFormat="1">
      <c r="BP474908" s="90"/>
    </row>
    <row r="474909" spans="68:68" customFormat="1">
      <c r="BP474909" s="90"/>
    </row>
    <row r="474910" spans="68:68" customFormat="1">
      <c r="BP474910" s="90"/>
    </row>
    <row r="474911" spans="68:68" customFormat="1">
      <c r="BP474911" s="90"/>
    </row>
    <row r="474912" spans="68:68" customFormat="1">
      <c r="BP474912" s="90"/>
    </row>
    <row r="474913" spans="68:68" customFormat="1">
      <c r="BP474913" s="90"/>
    </row>
    <row r="474914" spans="68:68" customFormat="1">
      <c r="BP474914" s="90"/>
    </row>
    <row r="474915" spans="68:68" customFormat="1">
      <c r="BP474915" s="90"/>
    </row>
    <row r="474916" spans="68:68" customFormat="1">
      <c r="BP474916" s="90"/>
    </row>
    <row r="474917" spans="68:68" customFormat="1">
      <c r="BP474917" s="90"/>
    </row>
    <row r="474918" spans="68:68" customFormat="1">
      <c r="BP474918" s="90"/>
    </row>
    <row r="474919" spans="68:68" customFormat="1">
      <c r="BP474919" s="90"/>
    </row>
    <row r="474920" spans="68:68" customFormat="1">
      <c r="BP474920" s="90"/>
    </row>
    <row r="474921" spans="68:68" customFormat="1">
      <c r="BP474921" s="90"/>
    </row>
    <row r="474922" spans="68:68" customFormat="1">
      <c r="BP474922" s="90"/>
    </row>
    <row r="474923" spans="68:68" customFormat="1">
      <c r="BP474923" s="90"/>
    </row>
    <row r="474924" spans="68:68" customFormat="1">
      <c r="BP474924" s="90"/>
    </row>
    <row r="474925" spans="68:68" customFormat="1">
      <c r="BP474925" s="90"/>
    </row>
    <row r="474926" spans="68:68" customFormat="1">
      <c r="BP474926" s="90"/>
    </row>
    <row r="474927" spans="68:68" customFormat="1">
      <c r="BP474927" s="90"/>
    </row>
    <row r="474928" spans="68:68" customFormat="1">
      <c r="BP474928" s="90"/>
    </row>
    <row r="474929" spans="68:68" customFormat="1">
      <c r="BP474929" s="90"/>
    </row>
    <row r="474930" spans="68:68" customFormat="1">
      <c r="BP474930" s="90"/>
    </row>
    <row r="474931" spans="68:68" customFormat="1">
      <c r="BP474931" s="90"/>
    </row>
    <row r="474932" spans="68:68" customFormat="1">
      <c r="BP474932" s="90"/>
    </row>
    <row r="474933" spans="68:68" customFormat="1">
      <c r="BP474933" s="90"/>
    </row>
    <row r="474934" spans="68:68" customFormat="1">
      <c r="BP474934" s="90"/>
    </row>
    <row r="474935" spans="68:68" customFormat="1">
      <c r="BP474935" s="90"/>
    </row>
    <row r="474936" spans="68:68" customFormat="1">
      <c r="BP474936" s="90"/>
    </row>
    <row r="474937" spans="68:68" customFormat="1">
      <c r="BP474937" s="90"/>
    </row>
    <row r="474938" spans="68:68" customFormat="1">
      <c r="BP474938" s="90"/>
    </row>
    <row r="474939" spans="68:68" customFormat="1">
      <c r="BP474939" s="90"/>
    </row>
    <row r="474940" spans="68:68" customFormat="1">
      <c r="BP474940" s="90"/>
    </row>
    <row r="474941" spans="68:68" customFormat="1">
      <c r="BP474941" s="90"/>
    </row>
    <row r="474942" spans="68:68" customFormat="1">
      <c r="BP474942" s="90"/>
    </row>
    <row r="474943" spans="68:68" customFormat="1">
      <c r="BP474943" s="90"/>
    </row>
    <row r="474944" spans="68:68" customFormat="1">
      <c r="BP474944" s="90"/>
    </row>
    <row r="474945" spans="68:68" customFormat="1">
      <c r="BP474945" s="90"/>
    </row>
    <row r="474946" spans="68:68" customFormat="1">
      <c r="BP474946" s="90"/>
    </row>
    <row r="474947" spans="68:68" customFormat="1">
      <c r="BP474947" s="90"/>
    </row>
    <row r="474948" spans="68:68" customFormat="1">
      <c r="BP474948" s="90"/>
    </row>
    <row r="474949" spans="68:68" customFormat="1">
      <c r="BP474949" s="90"/>
    </row>
    <row r="474950" spans="68:68" customFormat="1">
      <c r="BP474950" s="90"/>
    </row>
    <row r="474951" spans="68:68" customFormat="1">
      <c r="BP474951" s="90"/>
    </row>
    <row r="474952" spans="68:68" customFormat="1">
      <c r="BP474952" s="90"/>
    </row>
    <row r="474953" spans="68:68" customFormat="1">
      <c r="BP474953" s="90"/>
    </row>
    <row r="474954" spans="68:68" customFormat="1">
      <c r="BP474954" s="90"/>
    </row>
    <row r="474955" spans="68:68" customFormat="1">
      <c r="BP474955" s="90"/>
    </row>
    <row r="474956" spans="68:68" customFormat="1">
      <c r="BP474956" s="90"/>
    </row>
    <row r="474957" spans="68:68" customFormat="1">
      <c r="BP474957" s="90"/>
    </row>
    <row r="474958" spans="68:68" customFormat="1">
      <c r="BP474958" s="90"/>
    </row>
    <row r="474959" spans="68:68" customFormat="1">
      <c r="BP474959" s="90"/>
    </row>
    <row r="474960" spans="68:68" customFormat="1">
      <c r="BP474960" s="90"/>
    </row>
    <row r="474961" spans="68:68" customFormat="1">
      <c r="BP474961" s="90"/>
    </row>
    <row r="474962" spans="68:68" customFormat="1">
      <c r="BP474962" s="90"/>
    </row>
    <row r="474963" spans="68:68" customFormat="1">
      <c r="BP474963" s="90"/>
    </row>
    <row r="474964" spans="68:68" customFormat="1">
      <c r="BP474964" s="90"/>
    </row>
    <row r="474965" spans="68:68" customFormat="1">
      <c r="BP474965" s="90"/>
    </row>
    <row r="474966" spans="68:68" customFormat="1">
      <c r="BP474966" s="90"/>
    </row>
    <row r="474967" spans="68:68" customFormat="1">
      <c r="BP474967" s="90"/>
    </row>
    <row r="474968" spans="68:68" customFormat="1">
      <c r="BP474968" s="90"/>
    </row>
    <row r="474969" spans="68:68" customFormat="1">
      <c r="BP474969" s="90"/>
    </row>
    <row r="474970" spans="68:68" customFormat="1">
      <c r="BP474970" s="90"/>
    </row>
    <row r="474971" spans="68:68" customFormat="1">
      <c r="BP474971" s="90"/>
    </row>
    <row r="474972" spans="68:68" customFormat="1">
      <c r="BP474972" s="90"/>
    </row>
    <row r="474973" spans="68:68" customFormat="1">
      <c r="BP474973" s="90"/>
    </row>
    <row r="474974" spans="68:68" customFormat="1">
      <c r="BP474974" s="90"/>
    </row>
    <row r="474975" spans="68:68" customFormat="1">
      <c r="BP474975" s="90"/>
    </row>
    <row r="474976" spans="68:68" customFormat="1">
      <c r="BP474976" s="90"/>
    </row>
    <row r="474977" spans="68:68" customFormat="1">
      <c r="BP474977" s="90"/>
    </row>
    <row r="474978" spans="68:68" customFormat="1">
      <c r="BP474978" s="90"/>
    </row>
    <row r="474979" spans="68:68" customFormat="1">
      <c r="BP474979" s="90"/>
    </row>
    <row r="474980" spans="68:68" customFormat="1">
      <c r="BP474980" s="90"/>
    </row>
    <row r="474981" spans="68:68" customFormat="1">
      <c r="BP474981" s="90"/>
    </row>
    <row r="474982" spans="68:68" customFormat="1">
      <c r="BP474982" s="90"/>
    </row>
    <row r="474983" spans="68:68" customFormat="1">
      <c r="BP474983" s="90"/>
    </row>
    <row r="474984" spans="68:68" customFormat="1">
      <c r="BP474984" s="90"/>
    </row>
    <row r="474985" spans="68:68" customFormat="1">
      <c r="BP474985" s="90"/>
    </row>
    <row r="474986" spans="68:68" customFormat="1">
      <c r="BP474986" s="90"/>
    </row>
    <row r="474987" spans="68:68" customFormat="1">
      <c r="BP474987" s="90"/>
    </row>
    <row r="474988" spans="68:68" customFormat="1">
      <c r="BP474988" s="90"/>
    </row>
    <row r="474989" spans="68:68" customFormat="1">
      <c r="BP474989" s="90"/>
    </row>
    <row r="474990" spans="68:68" customFormat="1">
      <c r="BP474990" s="90"/>
    </row>
    <row r="474991" spans="68:68" customFormat="1">
      <c r="BP474991" s="90"/>
    </row>
    <row r="474992" spans="68:68" customFormat="1">
      <c r="BP474992" s="90"/>
    </row>
    <row r="474993" spans="68:68" customFormat="1">
      <c r="BP474993" s="90"/>
    </row>
    <row r="474994" spans="68:68" customFormat="1">
      <c r="BP474994" s="90"/>
    </row>
    <row r="474995" spans="68:68" customFormat="1">
      <c r="BP474995" s="90"/>
    </row>
    <row r="474996" spans="68:68" customFormat="1">
      <c r="BP474996" s="90"/>
    </row>
    <row r="474997" spans="68:68" customFormat="1">
      <c r="BP474997" s="90"/>
    </row>
    <row r="474998" spans="68:68" customFormat="1">
      <c r="BP474998" s="90"/>
    </row>
    <row r="474999" spans="68:68" customFormat="1">
      <c r="BP474999" s="90"/>
    </row>
    <row r="475000" spans="68:68" customFormat="1">
      <c r="BP475000" s="90"/>
    </row>
    <row r="475001" spans="68:68" customFormat="1">
      <c r="BP475001" s="90"/>
    </row>
    <row r="475002" spans="68:68" customFormat="1">
      <c r="BP475002" s="90"/>
    </row>
    <row r="475003" spans="68:68" customFormat="1">
      <c r="BP475003" s="90"/>
    </row>
    <row r="475004" spans="68:68" customFormat="1">
      <c r="BP475004" s="90"/>
    </row>
    <row r="475005" spans="68:68" customFormat="1">
      <c r="BP475005" s="90"/>
    </row>
    <row r="475006" spans="68:68" customFormat="1">
      <c r="BP475006" s="90"/>
    </row>
    <row r="475007" spans="68:68" customFormat="1">
      <c r="BP475007" s="90"/>
    </row>
    <row r="475008" spans="68:68" customFormat="1">
      <c r="BP475008" s="90"/>
    </row>
    <row r="475009" spans="68:68" customFormat="1">
      <c r="BP475009" s="90"/>
    </row>
    <row r="475010" spans="68:68" customFormat="1">
      <c r="BP475010" s="90"/>
    </row>
    <row r="475011" spans="68:68" customFormat="1">
      <c r="BP475011" s="90"/>
    </row>
    <row r="475012" spans="68:68" customFormat="1">
      <c r="BP475012" s="90"/>
    </row>
    <row r="475013" spans="68:68" customFormat="1">
      <c r="BP475013" s="90"/>
    </row>
    <row r="475014" spans="68:68" customFormat="1">
      <c r="BP475014" s="90"/>
    </row>
    <row r="475015" spans="68:68" customFormat="1">
      <c r="BP475015" s="90"/>
    </row>
    <row r="475016" spans="68:68" customFormat="1">
      <c r="BP475016" s="90"/>
    </row>
    <row r="475017" spans="68:68" customFormat="1">
      <c r="BP475017" s="90"/>
    </row>
    <row r="475018" spans="68:68" customFormat="1">
      <c r="BP475018" s="90"/>
    </row>
    <row r="475019" spans="68:68" customFormat="1">
      <c r="BP475019" s="90"/>
    </row>
    <row r="475020" spans="68:68" customFormat="1">
      <c r="BP475020" s="90"/>
    </row>
    <row r="475021" spans="68:68" customFormat="1">
      <c r="BP475021" s="90"/>
    </row>
    <row r="475022" spans="68:68" customFormat="1">
      <c r="BP475022" s="90"/>
    </row>
    <row r="475023" spans="68:68" customFormat="1">
      <c r="BP475023" s="90"/>
    </row>
    <row r="475024" spans="68:68" customFormat="1">
      <c r="BP475024" s="90"/>
    </row>
    <row r="475025" spans="68:68" customFormat="1">
      <c r="BP475025" s="90"/>
    </row>
    <row r="475026" spans="68:68" customFormat="1">
      <c r="BP475026" s="90"/>
    </row>
    <row r="475027" spans="68:68" customFormat="1">
      <c r="BP475027" s="90"/>
    </row>
    <row r="475028" spans="68:68" customFormat="1">
      <c r="BP475028" s="90"/>
    </row>
    <row r="475029" spans="68:68" customFormat="1">
      <c r="BP475029" s="90"/>
    </row>
    <row r="475030" spans="68:68" customFormat="1">
      <c r="BP475030" s="90"/>
    </row>
    <row r="475031" spans="68:68" customFormat="1">
      <c r="BP475031" s="90"/>
    </row>
    <row r="475032" spans="68:68" customFormat="1">
      <c r="BP475032" s="90"/>
    </row>
    <row r="475033" spans="68:68" customFormat="1">
      <c r="BP475033" s="90"/>
    </row>
    <row r="475034" spans="68:68" customFormat="1">
      <c r="BP475034" s="90"/>
    </row>
    <row r="475035" spans="68:68" customFormat="1">
      <c r="BP475035" s="90"/>
    </row>
    <row r="475036" spans="68:68" customFormat="1">
      <c r="BP475036" s="90"/>
    </row>
    <row r="475037" spans="68:68" customFormat="1">
      <c r="BP475037" s="90"/>
    </row>
    <row r="475038" spans="68:68" customFormat="1">
      <c r="BP475038" s="90"/>
    </row>
    <row r="475039" spans="68:68" customFormat="1">
      <c r="BP475039" s="90"/>
    </row>
    <row r="475040" spans="68:68" customFormat="1">
      <c r="BP475040" s="90"/>
    </row>
    <row r="475041" spans="68:68" customFormat="1">
      <c r="BP475041" s="90"/>
    </row>
    <row r="475042" spans="68:68" customFormat="1">
      <c r="BP475042" s="90"/>
    </row>
    <row r="475043" spans="68:68" customFormat="1">
      <c r="BP475043" s="90"/>
    </row>
    <row r="475044" spans="68:68" customFormat="1">
      <c r="BP475044" s="90"/>
    </row>
    <row r="475045" spans="68:68" customFormat="1">
      <c r="BP475045" s="90"/>
    </row>
    <row r="475046" spans="68:68" customFormat="1">
      <c r="BP475046" s="90"/>
    </row>
    <row r="475047" spans="68:68" customFormat="1">
      <c r="BP475047" s="90"/>
    </row>
    <row r="475048" spans="68:68" customFormat="1">
      <c r="BP475048" s="90"/>
    </row>
    <row r="475049" spans="68:68" customFormat="1">
      <c r="BP475049" s="90"/>
    </row>
    <row r="475050" spans="68:68" customFormat="1">
      <c r="BP475050" s="90"/>
    </row>
    <row r="475051" spans="68:68" customFormat="1">
      <c r="BP475051" s="90"/>
    </row>
    <row r="475052" spans="68:68" customFormat="1">
      <c r="BP475052" s="90"/>
    </row>
    <row r="475053" spans="68:68" customFormat="1">
      <c r="BP475053" s="90"/>
    </row>
    <row r="475054" spans="68:68" customFormat="1">
      <c r="BP475054" s="90"/>
    </row>
    <row r="475055" spans="68:68" customFormat="1">
      <c r="BP475055" s="90"/>
    </row>
    <row r="475056" spans="68:68" customFormat="1">
      <c r="BP475056" s="90"/>
    </row>
    <row r="475057" spans="68:68" customFormat="1">
      <c r="BP475057" s="90"/>
    </row>
    <row r="475058" spans="68:68" customFormat="1">
      <c r="BP475058" s="90"/>
    </row>
    <row r="475059" spans="68:68" customFormat="1">
      <c r="BP475059" s="90"/>
    </row>
    <row r="475060" spans="68:68" customFormat="1">
      <c r="BP475060" s="90"/>
    </row>
    <row r="475061" spans="68:68" customFormat="1">
      <c r="BP475061" s="90"/>
    </row>
    <row r="475062" spans="68:68" customFormat="1">
      <c r="BP475062" s="90"/>
    </row>
    <row r="475063" spans="68:68" customFormat="1">
      <c r="BP475063" s="90"/>
    </row>
    <row r="475064" spans="68:68" customFormat="1">
      <c r="BP475064" s="90"/>
    </row>
    <row r="475065" spans="68:68" customFormat="1">
      <c r="BP475065" s="90"/>
    </row>
    <row r="475066" spans="68:68" customFormat="1">
      <c r="BP475066" s="90"/>
    </row>
    <row r="475067" spans="68:68" customFormat="1">
      <c r="BP475067" s="90"/>
    </row>
    <row r="475068" spans="68:68" customFormat="1">
      <c r="BP475068" s="90"/>
    </row>
    <row r="475069" spans="68:68" customFormat="1">
      <c r="BP475069" s="90"/>
    </row>
    <row r="475070" spans="68:68" customFormat="1">
      <c r="BP475070" s="90"/>
    </row>
    <row r="475071" spans="68:68" customFormat="1">
      <c r="BP475071" s="90"/>
    </row>
    <row r="475072" spans="68:68" customFormat="1">
      <c r="BP475072" s="90"/>
    </row>
    <row r="475073" spans="68:68" customFormat="1">
      <c r="BP475073" s="90"/>
    </row>
    <row r="475074" spans="68:68" customFormat="1">
      <c r="BP475074" s="90"/>
    </row>
    <row r="475075" spans="68:68" customFormat="1">
      <c r="BP475075" s="90"/>
    </row>
    <row r="475076" spans="68:68" customFormat="1">
      <c r="BP475076" s="90"/>
    </row>
    <row r="475077" spans="68:68" customFormat="1">
      <c r="BP475077" s="90"/>
    </row>
    <row r="475078" spans="68:68" customFormat="1">
      <c r="BP475078" s="90"/>
    </row>
    <row r="475079" spans="68:68" customFormat="1">
      <c r="BP475079" s="90"/>
    </row>
    <row r="475080" spans="68:68" customFormat="1">
      <c r="BP475080" s="90"/>
    </row>
    <row r="475081" spans="68:68" customFormat="1">
      <c r="BP475081" s="90"/>
    </row>
    <row r="475082" spans="68:68" customFormat="1">
      <c r="BP475082" s="90"/>
    </row>
    <row r="475083" spans="68:68" customFormat="1">
      <c r="BP475083" s="90"/>
    </row>
    <row r="475084" spans="68:68" customFormat="1">
      <c r="BP475084" s="90"/>
    </row>
    <row r="475085" spans="68:68" customFormat="1">
      <c r="BP475085" s="90"/>
    </row>
    <row r="475086" spans="68:68" customFormat="1">
      <c r="BP475086" s="90"/>
    </row>
    <row r="475087" spans="68:68" customFormat="1">
      <c r="BP475087" s="90"/>
    </row>
    <row r="475088" spans="68:68" customFormat="1">
      <c r="BP475088" s="90"/>
    </row>
    <row r="475089" spans="68:68" customFormat="1">
      <c r="BP475089" s="90"/>
    </row>
    <row r="475090" spans="68:68" customFormat="1">
      <c r="BP475090" s="90"/>
    </row>
    <row r="475091" spans="68:68" customFormat="1">
      <c r="BP475091" s="90"/>
    </row>
    <row r="475092" spans="68:68" customFormat="1">
      <c r="BP475092" s="90"/>
    </row>
    <row r="475093" spans="68:68" customFormat="1">
      <c r="BP475093" s="90"/>
    </row>
    <row r="475094" spans="68:68" customFormat="1">
      <c r="BP475094" s="90"/>
    </row>
    <row r="475095" spans="68:68" customFormat="1">
      <c r="BP475095" s="90"/>
    </row>
    <row r="475096" spans="68:68" customFormat="1">
      <c r="BP475096" s="90"/>
    </row>
    <row r="475097" spans="68:68" customFormat="1">
      <c r="BP475097" s="90"/>
    </row>
    <row r="475098" spans="68:68" customFormat="1">
      <c r="BP475098" s="90"/>
    </row>
    <row r="475099" spans="68:68" customFormat="1">
      <c r="BP475099" s="90"/>
    </row>
    <row r="475100" spans="68:68" customFormat="1">
      <c r="BP475100" s="90"/>
    </row>
    <row r="475101" spans="68:68" customFormat="1">
      <c r="BP475101" s="90"/>
    </row>
    <row r="475102" spans="68:68" customFormat="1">
      <c r="BP475102" s="90"/>
    </row>
    <row r="475103" spans="68:68" customFormat="1">
      <c r="BP475103" s="90"/>
    </row>
    <row r="475104" spans="68:68" customFormat="1">
      <c r="BP475104" s="90"/>
    </row>
    <row r="475105" spans="68:68" customFormat="1">
      <c r="BP475105" s="90"/>
    </row>
    <row r="475106" spans="68:68" customFormat="1">
      <c r="BP475106" s="90"/>
    </row>
    <row r="475107" spans="68:68" customFormat="1">
      <c r="BP475107" s="90"/>
    </row>
    <row r="475108" spans="68:68" customFormat="1">
      <c r="BP475108" s="90"/>
    </row>
    <row r="475109" spans="68:68" customFormat="1">
      <c r="BP475109" s="90"/>
    </row>
    <row r="475110" spans="68:68" customFormat="1">
      <c r="BP475110" s="90"/>
    </row>
    <row r="475111" spans="68:68" customFormat="1">
      <c r="BP475111" s="90"/>
    </row>
    <row r="475112" spans="68:68" customFormat="1">
      <c r="BP475112" s="90"/>
    </row>
    <row r="475113" spans="68:68" customFormat="1">
      <c r="BP475113" s="90"/>
    </row>
    <row r="475114" spans="68:68" customFormat="1">
      <c r="BP475114" s="90"/>
    </row>
    <row r="475115" spans="68:68" customFormat="1">
      <c r="BP475115" s="90"/>
    </row>
    <row r="475116" spans="68:68" customFormat="1">
      <c r="BP475116" s="90"/>
    </row>
    <row r="475117" spans="68:68" customFormat="1">
      <c r="BP475117" s="90"/>
    </row>
    <row r="475118" spans="68:68" customFormat="1">
      <c r="BP475118" s="90"/>
    </row>
    <row r="475119" spans="68:68" customFormat="1">
      <c r="BP475119" s="90"/>
    </row>
    <row r="475120" spans="68:68" customFormat="1">
      <c r="BP475120" s="90"/>
    </row>
    <row r="475121" spans="68:68" customFormat="1">
      <c r="BP475121" s="90"/>
    </row>
    <row r="475122" spans="68:68" customFormat="1">
      <c r="BP475122" s="90"/>
    </row>
    <row r="475123" spans="68:68" customFormat="1">
      <c r="BP475123" s="90"/>
    </row>
    <row r="475124" spans="68:68" customFormat="1">
      <c r="BP475124" s="90"/>
    </row>
    <row r="475125" spans="68:68" customFormat="1">
      <c r="BP475125" s="90"/>
    </row>
    <row r="475126" spans="68:68" customFormat="1">
      <c r="BP475126" s="90"/>
    </row>
    <row r="475127" spans="68:68" customFormat="1">
      <c r="BP475127" s="90"/>
    </row>
    <row r="475128" spans="68:68" customFormat="1">
      <c r="BP475128" s="90"/>
    </row>
    <row r="475129" spans="68:68" customFormat="1">
      <c r="BP475129" s="90"/>
    </row>
    <row r="475130" spans="68:68" customFormat="1">
      <c r="BP475130" s="90"/>
    </row>
    <row r="475131" spans="68:68" customFormat="1">
      <c r="BP475131" s="90"/>
    </row>
    <row r="475132" spans="68:68" customFormat="1">
      <c r="BP475132" s="90"/>
    </row>
    <row r="475133" spans="68:68" customFormat="1">
      <c r="BP475133" s="90"/>
    </row>
    <row r="475134" spans="68:68" customFormat="1">
      <c r="BP475134" s="90"/>
    </row>
    <row r="475135" spans="68:68" customFormat="1">
      <c r="BP475135" s="90"/>
    </row>
    <row r="475136" spans="68:68" customFormat="1">
      <c r="BP475136" s="90"/>
    </row>
    <row r="475137" spans="68:68" customFormat="1">
      <c r="BP475137" s="90"/>
    </row>
    <row r="475138" spans="68:68" customFormat="1">
      <c r="BP475138" s="90"/>
    </row>
    <row r="475139" spans="68:68" customFormat="1">
      <c r="BP475139" s="90"/>
    </row>
    <row r="475140" spans="68:68" customFormat="1">
      <c r="BP475140" s="90"/>
    </row>
    <row r="475141" spans="68:68" customFormat="1">
      <c r="BP475141" s="90"/>
    </row>
    <row r="475142" spans="68:68" customFormat="1">
      <c r="BP475142" s="90"/>
    </row>
    <row r="475143" spans="68:68" customFormat="1">
      <c r="BP475143" s="90"/>
    </row>
    <row r="475144" spans="68:68" customFormat="1">
      <c r="BP475144" s="90"/>
    </row>
    <row r="475145" spans="68:68" customFormat="1">
      <c r="BP475145" s="90"/>
    </row>
    <row r="475146" spans="68:68" customFormat="1">
      <c r="BP475146" s="90"/>
    </row>
    <row r="475147" spans="68:68" customFormat="1">
      <c r="BP475147" s="90"/>
    </row>
    <row r="475148" spans="68:68" customFormat="1">
      <c r="BP475148" s="90"/>
    </row>
    <row r="475149" spans="68:68" customFormat="1">
      <c r="BP475149" s="90"/>
    </row>
    <row r="475150" spans="68:68" customFormat="1">
      <c r="BP475150" s="90"/>
    </row>
    <row r="475151" spans="68:68" customFormat="1">
      <c r="BP475151" s="90"/>
    </row>
    <row r="475152" spans="68:68" customFormat="1">
      <c r="BP475152" s="90"/>
    </row>
    <row r="475153" spans="68:68" customFormat="1">
      <c r="BP475153" s="90"/>
    </row>
    <row r="475154" spans="68:68" customFormat="1">
      <c r="BP475154" s="90"/>
    </row>
    <row r="475155" spans="68:68" customFormat="1">
      <c r="BP475155" s="90"/>
    </row>
    <row r="475156" spans="68:68" customFormat="1">
      <c r="BP475156" s="90"/>
    </row>
    <row r="475157" spans="68:68" customFormat="1">
      <c r="BP475157" s="90"/>
    </row>
    <row r="475158" spans="68:68" customFormat="1">
      <c r="BP475158" s="90"/>
    </row>
    <row r="475159" spans="68:68" customFormat="1">
      <c r="BP475159" s="90"/>
    </row>
    <row r="475160" spans="68:68" customFormat="1">
      <c r="BP475160" s="90"/>
    </row>
    <row r="475161" spans="68:68" customFormat="1">
      <c r="BP475161" s="90"/>
    </row>
    <row r="475162" spans="68:68" customFormat="1">
      <c r="BP475162" s="90"/>
    </row>
    <row r="475163" spans="68:68" customFormat="1">
      <c r="BP475163" s="90"/>
    </row>
    <row r="475164" spans="68:68" customFormat="1">
      <c r="BP475164" s="90"/>
    </row>
    <row r="475165" spans="68:68" customFormat="1">
      <c r="BP475165" s="90"/>
    </row>
    <row r="475166" spans="68:68" customFormat="1">
      <c r="BP475166" s="90"/>
    </row>
    <row r="475167" spans="68:68" customFormat="1">
      <c r="BP475167" s="90"/>
    </row>
    <row r="475168" spans="68:68" customFormat="1">
      <c r="BP475168" s="90"/>
    </row>
    <row r="475169" spans="68:68" customFormat="1">
      <c r="BP475169" s="90"/>
    </row>
    <row r="475170" spans="68:68" customFormat="1">
      <c r="BP475170" s="90"/>
    </row>
    <row r="475171" spans="68:68" customFormat="1">
      <c r="BP475171" s="90"/>
    </row>
    <row r="475172" spans="68:68" customFormat="1">
      <c r="BP475172" s="90"/>
    </row>
    <row r="475173" spans="68:68" customFormat="1">
      <c r="BP475173" s="90"/>
    </row>
    <row r="475174" spans="68:68" customFormat="1">
      <c r="BP475174" s="90"/>
    </row>
    <row r="475175" spans="68:68" customFormat="1">
      <c r="BP475175" s="90"/>
    </row>
    <row r="475176" spans="68:68" customFormat="1">
      <c r="BP475176" s="90"/>
    </row>
    <row r="475177" spans="68:68" customFormat="1">
      <c r="BP475177" s="90"/>
    </row>
    <row r="475178" spans="68:68" customFormat="1">
      <c r="BP475178" s="90"/>
    </row>
    <row r="475179" spans="68:68" customFormat="1">
      <c r="BP475179" s="90"/>
    </row>
    <row r="475180" spans="68:68" customFormat="1">
      <c r="BP475180" s="90"/>
    </row>
    <row r="475181" spans="68:68" customFormat="1">
      <c r="BP475181" s="90"/>
    </row>
    <row r="475182" spans="68:68" customFormat="1">
      <c r="BP475182" s="90"/>
    </row>
    <row r="475183" spans="68:68" customFormat="1">
      <c r="BP475183" s="90"/>
    </row>
    <row r="475184" spans="68:68" customFormat="1">
      <c r="BP475184" s="90"/>
    </row>
    <row r="475185" spans="68:68" customFormat="1">
      <c r="BP475185" s="90"/>
    </row>
    <row r="475186" spans="68:68" customFormat="1">
      <c r="BP475186" s="90"/>
    </row>
    <row r="475187" spans="68:68" customFormat="1">
      <c r="BP475187" s="90"/>
    </row>
    <row r="475188" spans="68:68" customFormat="1">
      <c r="BP475188" s="90"/>
    </row>
    <row r="475189" spans="68:68" customFormat="1">
      <c r="BP475189" s="90"/>
    </row>
    <row r="475190" spans="68:68" customFormat="1">
      <c r="BP475190" s="90"/>
    </row>
    <row r="475191" spans="68:68" customFormat="1">
      <c r="BP475191" s="90"/>
    </row>
    <row r="475192" spans="68:68" customFormat="1">
      <c r="BP475192" s="90"/>
    </row>
    <row r="475193" spans="68:68" customFormat="1">
      <c r="BP475193" s="90"/>
    </row>
    <row r="475194" spans="68:68" customFormat="1">
      <c r="BP475194" s="90"/>
    </row>
    <row r="475195" spans="68:68" customFormat="1">
      <c r="BP475195" s="90"/>
    </row>
    <row r="475196" spans="68:68" customFormat="1">
      <c r="BP475196" s="90"/>
    </row>
    <row r="475197" spans="68:68" customFormat="1">
      <c r="BP475197" s="90"/>
    </row>
    <row r="475198" spans="68:68" customFormat="1">
      <c r="BP475198" s="90"/>
    </row>
    <row r="475199" spans="68:68" customFormat="1">
      <c r="BP475199" s="90"/>
    </row>
    <row r="475200" spans="68:68" customFormat="1">
      <c r="BP475200" s="90"/>
    </row>
    <row r="475201" spans="68:68" customFormat="1">
      <c r="BP475201" s="90"/>
    </row>
    <row r="475202" spans="68:68" customFormat="1">
      <c r="BP475202" s="90"/>
    </row>
    <row r="475203" spans="68:68" customFormat="1">
      <c r="BP475203" s="90"/>
    </row>
    <row r="475204" spans="68:68" customFormat="1">
      <c r="BP475204" s="90"/>
    </row>
    <row r="475205" spans="68:68" customFormat="1">
      <c r="BP475205" s="90"/>
    </row>
    <row r="475206" spans="68:68" customFormat="1">
      <c r="BP475206" s="90"/>
    </row>
    <row r="475207" spans="68:68" customFormat="1">
      <c r="BP475207" s="90"/>
    </row>
    <row r="475208" spans="68:68" customFormat="1">
      <c r="BP475208" s="90"/>
    </row>
    <row r="475209" spans="68:68" customFormat="1">
      <c r="BP475209" s="90"/>
    </row>
    <row r="475210" spans="68:68" customFormat="1">
      <c r="BP475210" s="90"/>
    </row>
    <row r="475211" spans="68:68" customFormat="1">
      <c r="BP475211" s="90"/>
    </row>
    <row r="475212" spans="68:68" customFormat="1">
      <c r="BP475212" s="90"/>
    </row>
    <row r="475213" spans="68:68" customFormat="1">
      <c r="BP475213" s="90"/>
    </row>
    <row r="475214" spans="68:68" customFormat="1">
      <c r="BP475214" s="90"/>
    </row>
    <row r="475215" spans="68:68" customFormat="1">
      <c r="BP475215" s="90"/>
    </row>
    <row r="475216" spans="68:68" customFormat="1">
      <c r="BP475216" s="90"/>
    </row>
    <row r="475217" spans="68:68" customFormat="1">
      <c r="BP475217" s="90"/>
    </row>
    <row r="475218" spans="68:68" customFormat="1">
      <c r="BP475218" s="90"/>
    </row>
    <row r="475219" spans="68:68" customFormat="1">
      <c r="BP475219" s="90"/>
    </row>
    <row r="475220" spans="68:68" customFormat="1">
      <c r="BP475220" s="90"/>
    </row>
    <row r="475221" spans="68:68" customFormat="1">
      <c r="BP475221" s="90"/>
    </row>
    <row r="475222" spans="68:68" customFormat="1">
      <c r="BP475222" s="90"/>
    </row>
    <row r="475223" spans="68:68" customFormat="1">
      <c r="BP475223" s="90"/>
    </row>
    <row r="475224" spans="68:68" customFormat="1">
      <c r="BP475224" s="90"/>
    </row>
    <row r="475225" spans="68:68" customFormat="1">
      <c r="BP475225" s="90"/>
    </row>
    <row r="475226" spans="68:68" customFormat="1">
      <c r="BP475226" s="90"/>
    </row>
    <row r="475227" spans="68:68" customFormat="1">
      <c r="BP475227" s="90"/>
    </row>
    <row r="475228" spans="68:68" customFormat="1">
      <c r="BP475228" s="90"/>
    </row>
    <row r="475229" spans="68:68" customFormat="1">
      <c r="BP475229" s="90"/>
    </row>
    <row r="475230" spans="68:68" customFormat="1">
      <c r="BP475230" s="90"/>
    </row>
    <row r="475231" spans="68:68" customFormat="1">
      <c r="BP475231" s="90"/>
    </row>
    <row r="475232" spans="68:68" customFormat="1">
      <c r="BP475232" s="90"/>
    </row>
    <row r="475233" spans="68:68" customFormat="1">
      <c r="BP475233" s="90"/>
    </row>
    <row r="475234" spans="68:68" customFormat="1">
      <c r="BP475234" s="90"/>
    </row>
    <row r="475235" spans="68:68" customFormat="1">
      <c r="BP475235" s="90"/>
    </row>
    <row r="475236" spans="68:68" customFormat="1">
      <c r="BP475236" s="90"/>
    </row>
    <row r="475237" spans="68:68" customFormat="1">
      <c r="BP475237" s="90"/>
    </row>
    <row r="475238" spans="68:68" customFormat="1">
      <c r="BP475238" s="90"/>
    </row>
    <row r="475239" spans="68:68" customFormat="1">
      <c r="BP475239" s="90"/>
    </row>
    <row r="475240" spans="68:68" customFormat="1">
      <c r="BP475240" s="90"/>
    </row>
    <row r="475241" spans="68:68" customFormat="1">
      <c r="BP475241" s="90"/>
    </row>
    <row r="475242" spans="68:68" customFormat="1">
      <c r="BP475242" s="90"/>
    </row>
    <row r="475243" spans="68:68" customFormat="1">
      <c r="BP475243" s="90"/>
    </row>
    <row r="475244" spans="68:68" customFormat="1">
      <c r="BP475244" s="90"/>
    </row>
    <row r="475245" spans="68:68" customFormat="1">
      <c r="BP475245" s="90"/>
    </row>
    <row r="475246" spans="68:68" customFormat="1">
      <c r="BP475246" s="90"/>
    </row>
    <row r="475247" spans="68:68" customFormat="1">
      <c r="BP475247" s="90"/>
    </row>
    <row r="475248" spans="68:68" customFormat="1">
      <c r="BP475248" s="90"/>
    </row>
    <row r="475249" spans="68:68" customFormat="1">
      <c r="BP475249" s="90"/>
    </row>
    <row r="475250" spans="68:68" customFormat="1">
      <c r="BP475250" s="90"/>
    </row>
    <row r="475251" spans="68:68" customFormat="1">
      <c r="BP475251" s="90"/>
    </row>
    <row r="475252" spans="68:68" customFormat="1">
      <c r="BP475252" s="90"/>
    </row>
    <row r="475253" spans="68:68" customFormat="1">
      <c r="BP475253" s="90"/>
    </row>
    <row r="475254" spans="68:68" customFormat="1">
      <c r="BP475254" s="90"/>
    </row>
    <row r="475255" spans="68:68" customFormat="1">
      <c r="BP475255" s="90"/>
    </row>
    <row r="475256" spans="68:68" customFormat="1">
      <c r="BP475256" s="90"/>
    </row>
    <row r="475257" spans="68:68" customFormat="1">
      <c r="BP475257" s="90"/>
    </row>
    <row r="475258" spans="68:68" customFormat="1">
      <c r="BP475258" s="90"/>
    </row>
    <row r="475259" spans="68:68" customFormat="1">
      <c r="BP475259" s="90"/>
    </row>
    <row r="475260" spans="68:68" customFormat="1">
      <c r="BP475260" s="90"/>
    </row>
    <row r="475261" spans="68:68" customFormat="1">
      <c r="BP475261" s="90"/>
    </row>
    <row r="475262" spans="68:68" customFormat="1">
      <c r="BP475262" s="90"/>
    </row>
    <row r="475263" spans="68:68" customFormat="1">
      <c r="BP475263" s="90"/>
    </row>
    <row r="475264" spans="68:68" customFormat="1">
      <c r="BP475264" s="90"/>
    </row>
    <row r="475265" spans="68:68" customFormat="1">
      <c r="BP475265" s="90"/>
    </row>
    <row r="475266" spans="68:68" customFormat="1">
      <c r="BP475266" s="90"/>
    </row>
    <row r="475267" spans="68:68" customFormat="1">
      <c r="BP475267" s="90"/>
    </row>
    <row r="475268" spans="68:68" customFormat="1">
      <c r="BP475268" s="90"/>
    </row>
    <row r="475269" spans="68:68" customFormat="1">
      <c r="BP475269" s="90"/>
    </row>
    <row r="475270" spans="68:68" customFormat="1">
      <c r="BP475270" s="90"/>
    </row>
    <row r="475271" spans="68:68" customFormat="1">
      <c r="BP475271" s="90"/>
    </row>
    <row r="475272" spans="68:68" customFormat="1">
      <c r="BP475272" s="90"/>
    </row>
    <row r="475273" spans="68:68" customFormat="1">
      <c r="BP475273" s="90"/>
    </row>
    <row r="475274" spans="68:68" customFormat="1">
      <c r="BP475274" s="90"/>
    </row>
    <row r="475275" spans="68:68" customFormat="1">
      <c r="BP475275" s="90"/>
    </row>
    <row r="475276" spans="68:68" customFormat="1">
      <c r="BP475276" s="90"/>
    </row>
    <row r="475277" spans="68:68" customFormat="1">
      <c r="BP475277" s="90"/>
    </row>
    <row r="475278" spans="68:68" customFormat="1">
      <c r="BP475278" s="90"/>
    </row>
    <row r="475279" spans="68:68" customFormat="1">
      <c r="BP475279" s="90"/>
    </row>
    <row r="475280" spans="68:68" customFormat="1">
      <c r="BP475280" s="90"/>
    </row>
    <row r="475281" spans="68:68" customFormat="1">
      <c r="BP475281" s="90"/>
    </row>
    <row r="475282" spans="68:68" customFormat="1">
      <c r="BP475282" s="90"/>
    </row>
    <row r="475283" spans="68:68" customFormat="1">
      <c r="BP475283" s="90"/>
    </row>
    <row r="475284" spans="68:68" customFormat="1">
      <c r="BP475284" s="90"/>
    </row>
    <row r="475285" spans="68:68" customFormat="1">
      <c r="BP475285" s="90"/>
    </row>
    <row r="475286" spans="68:68" customFormat="1">
      <c r="BP475286" s="90"/>
    </row>
    <row r="475287" spans="68:68" customFormat="1">
      <c r="BP475287" s="90"/>
    </row>
    <row r="475288" spans="68:68" customFormat="1">
      <c r="BP475288" s="90"/>
    </row>
    <row r="475289" spans="68:68" customFormat="1">
      <c r="BP475289" s="90"/>
    </row>
    <row r="475290" spans="68:68" customFormat="1">
      <c r="BP475290" s="90"/>
    </row>
    <row r="475291" spans="68:68" customFormat="1">
      <c r="BP475291" s="90"/>
    </row>
    <row r="475292" spans="68:68" customFormat="1">
      <c r="BP475292" s="90"/>
    </row>
    <row r="475293" spans="68:68" customFormat="1">
      <c r="BP475293" s="90"/>
    </row>
    <row r="475294" spans="68:68" customFormat="1">
      <c r="BP475294" s="90"/>
    </row>
    <row r="475295" spans="68:68" customFormat="1">
      <c r="BP475295" s="90"/>
    </row>
    <row r="475296" spans="68:68" customFormat="1">
      <c r="BP475296" s="90"/>
    </row>
    <row r="475297" spans="68:68" customFormat="1">
      <c r="BP475297" s="90"/>
    </row>
    <row r="475298" spans="68:68" customFormat="1">
      <c r="BP475298" s="90"/>
    </row>
    <row r="475299" spans="68:68" customFormat="1">
      <c r="BP475299" s="90"/>
    </row>
    <row r="475300" spans="68:68" customFormat="1">
      <c r="BP475300" s="90"/>
    </row>
    <row r="475301" spans="68:68" customFormat="1">
      <c r="BP475301" s="90"/>
    </row>
    <row r="475302" spans="68:68" customFormat="1">
      <c r="BP475302" s="90"/>
    </row>
    <row r="475303" spans="68:68" customFormat="1">
      <c r="BP475303" s="90"/>
    </row>
    <row r="475304" spans="68:68" customFormat="1">
      <c r="BP475304" s="90"/>
    </row>
    <row r="475305" spans="68:68" customFormat="1">
      <c r="BP475305" s="90"/>
    </row>
    <row r="475306" spans="68:68" customFormat="1">
      <c r="BP475306" s="90"/>
    </row>
    <row r="475307" spans="68:68" customFormat="1">
      <c r="BP475307" s="90"/>
    </row>
    <row r="475308" spans="68:68" customFormat="1">
      <c r="BP475308" s="90"/>
    </row>
    <row r="475309" spans="68:68" customFormat="1">
      <c r="BP475309" s="90"/>
    </row>
    <row r="475310" spans="68:68" customFormat="1">
      <c r="BP475310" s="90"/>
    </row>
    <row r="475311" spans="68:68" customFormat="1">
      <c r="BP475311" s="90"/>
    </row>
    <row r="475312" spans="68:68" customFormat="1">
      <c r="BP475312" s="90"/>
    </row>
    <row r="475313" spans="68:68" customFormat="1">
      <c r="BP475313" s="90"/>
    </row>
    <row r="475314" spans="68:68" customFormat="1">
      <c r="BP475314" s="90"/>
    </row>
    <row r="475315" spans="68:68" customFormat="1">
      <c r="BP475315" s="90"/>
    </row>
    <row r="475316" spans="68:68" customFormat="1">
      <c r="BP475316" s="90"/>
    </row>
    <row r="475317" spans="68:68" customFormat="1">
      <c r="BP475317" s="90"/>
    </row>
    <row r="475318" spans="68:68" customFormat="1">
      <c r="BP475318" s="90"/>
    </row>
    <row r="475319" spans="68:68" customFormat="1">
      <c r="BP475319" s="90"/>
    </row>
    <row r="475320" spans="68:68" customFormat="1">
      <c r="BP475320" s="90"/>
    </row>
    <row r="475321" spans="68:68" customFormat="1">
      <c r="BP475321" s="90"/>
    </row>
    <row r="475322" spans="68:68" customFormat="1">
      <c r="BP475322" s="90"/>
    </row>
    <row r="475323" spans="68:68" customFormat="1">
      <c r="BP475323" s="90"/>
    </row>
    <row r="475324" spans="68:68" customFormat="1">
      <c r="BP475324" s="90"/>
    </row>
    <row r="475325" spans="68:68" customFormat="1">
      <c r="BP475325" s="90"/>
    </row>
    <row r="475326" spans="68:68" customFormat="1">
      <c r="BP475326" s="90"/>
    </row>
    <row r="475327" spans="68:68" customFormat="1">
      <c r="BP475327" s="90"/>
    </row>
    <row r="475328" spans="68:68" customFormat="1">
      <c r="BP475328" s="90"/>
    </row>
    <row r="475329" spans="68:68" customFormat="1">
      <c r="BP475329" s="90"/>
    </row>
    <row r="475330" spans="68:68" customFormat="1">
      <c r="BP475330" s="90"/>
    </row>
    <row r="475331" spans="68:68" customFormat="1">
      <c r="BP475331" s="90"/>
    </row>
    <row r="475332" spans="68:68" customFormat="1">
      <c r="BP475332" s="90"/>
    </row>
    <row r="475333" spans="68:68" customFormat="1">
      <c r="BP475333" s="90"/>
    </row>
    <row r="475334" spans="68:68" customFormat="1">
      <c r="BP475334" s="90"/>
    </row>
    <row r="475335" spans="68:68" customFormat="1">
      <c r="BP475335" s="90"/>
    </row>
    <row r="475336" spans="68:68" customFormat="1">
      <c r="BP475336" s="90"/>
    </row>
    <row r="475337" spans="68:68" customFormat="1">
      <c r="BP475337" s="90"/>
    </row>
    <row r="475338" spans="68:68" customFormat="1">
      <c r="BP475338" s="90"/>
    </row>
    <row r="475339" spans="68:68" customFormat="1">
      <c r="BP475339" s="90"/>
    </row>
    <row r="475340" spans="68:68" customFormat="1">
      <c r="BP475340" s="90"/>
    </row>
    <row r="475341" spans="68:68" customFormat="1">
      <c r="BP475341" s="90"/>
    </row>
    <row r="475342" spans="68:68" customFormat="1">
      <c r="BP475342" s="90"/>
    </row>
    <row r="475343" spans="68:68" customFormat="1">
      <c r="BP475343" s="90"/>
    </row>
    <row r="475344" spans="68:68" customFormat="1">
      <c r="BP475344" s="90"/>
    </row>
    <row r="475345" spans="68:68" customFormat="1">
      <c r="BP475345" s="90"/>
    </row>
    <row r="475346" spans="68:68" customFormat="1">
      <c r="BP475346" s="90"/>
    </row>
    <row r="475347" spans="68:68" customFormat="1">
      <c r="BP475347" s="90"/>
    </row>
    <row r="475348" spans="68:68" customFormat="1">
      <c r="BP475348" s="90"/>
    </row>
    <row r="475349" spans="68:68" customFormat="1">
      <c r="BP475349" s="90"/>
    </row>
    <row r="475350" spans="68:68" customFormat="1">
      <c r="BP475350" s="90"/>
    </row>
    <row r="475351" spans="68:68" customFormat="1">
      <c r="BP475351" s="90"/>
    </row>
    <row r="475352" spans="68:68" customFormat="1">
      <c r="BP475352" s="90"/>
    </row>
    <row r="475353" spans="68:68" customFormat="1">
      <c r="BP475353" s="90"/>
    </row>
    <row r="475354" spans="68:68" customFormat="1">
      <c r="BP475354" s="90"/>
    </row>
    <row r="475355" spans="68:68" customFormat="1">
      <c r="BP475355" s="90"/>
    </row>
    <row r="475356" spans="68:68" customFormat="1">
      <c r="BP475356" s="90"/>
    </row>
    <row r="475357" spans="68:68" customFormat="1">
      <c r="BP475357" s="90"/>
    </row>
    <row r="475358" spans="68:68" customFormat="1">
      <c r="BP475358" s="90"/>
    </row>
    <row r="475359" spans="68:68" customFormat="1">
      <c r="BP475359" s="90"/>
    </row>
    <row r="475360" spans="68:68" customFormat="1">
      <c r="BP475360" s="90"/>
    </row>
    <row r="475361" spans="68:68" customFormat="1">
      <c r="BP475361" s="90"/>
    </row>
    <row r="475362" spans="68:68" customFormat="1">
      <c r="BP475362" s="90"/>
    </row>
    <row r="475363" spans="68:68" customFormat="1">
      <c r="BP475363" s="90"/>
    </row>
    <row r="475364" spans="68:68" customFormat="1">
      <c r="BP475364" s="90"/>
    </row>
    <row r="475365" spans="68:68" customFormat="1">
      <c r="BP475365" s="90"/>
    </row>
    <row r="475366" spans="68:68" customFormat="1">
      <c r="BP475366" s="90"/>
    </row>
    <row r="475367" spans="68:68" customFormat="1">
      <c r="BP475367" s="90"/>
    </row>
    <row r="475368" spans="68:68" customFormat="1">
      <c r="BP475368" s="90"/>
    </row>
    <row r="475369" spans="68:68" customFormat="1">
      <c r="BP475369" s="90"/>
    </row>
    <row r="475370" spans="68:68" customFormat="1">
      <c r="BP475370" s="90"/>
    </row>
    <row r="475371" spans="68:68" customFormat="1">
      <c r="BP475371" s="90"/>
    </row>
    <row r="475372" spans="68:68" customFormat="1">
      <c r="BP475372" s="90"/>
    </row>
    <row r="475373" spans="68:68" customFormat="1">
      <c r="BP475373" s="90"/>
    </row>
    <row r="475374" spans="68:68" customFormat="1">
      <c r="BP475374" s="90"/>
    </row>
    <row r="475375" spans="68:68" customFormat="1">
      <c r="BP475375" s="90"/>
    </row>
    <row r="475376" spans="68:68" customFormat="1">
      <c r="BP475376" s="90"/>
    </row>
    <row r="475377" spans="68:68" customFormat="1">
      <c r="BP475377" s="90"/>
    </row>
    <row r="475378" spans="68:68" customFormat="1">
      <c r="BP475378" s="90"/>
    </row>
    <row r="475379" spans="68:68" customFormat="1">
      <c r="BP475379" s="90"/>
    </row>
    <row r="475380" spans="68:68" customFormat="1">
      <c r="BP475380" s="90"/>
    </row>
    <row r="475381" spans="68:68" customFormat="1">
      <c r="BP475381" s="90"/>
    </row>
    <row r="475382" spans="68:68" customFormat="1">
      <c r="BP475382" s="90"/>
    </row>
    <row r="475383" spans="68:68" customFormat="1">
      <c r="BP475383" s="90"/>
    </row>
    <row r="475384" spans="68:68" customFormat="1">
      <c r="BP475384" s="90"/>
    </row>
    <row r="475385" spans="68:68" customFormat="1">
      <c r="BP475385" s="90"/>
    </row>
    <row r="475386" spans="68:68" customFormat="1">
      <c r="BP475386" s="90"/>
    </row>
    <row r="475387" spans="68:68" customFormat="1">
      <c r="BP475387" s="90"/>
    </row>
    <row r="475388" spans="68:68" customFormat="1">
      <c r="BP475388" s="90"/>
    </row>
    <row r="475389" spans="68:68" customFormat="1">
      <c r="BP475389" s="90"/>
    </row>
    <row r="475390" spans="68:68" customFormat="1">
      <c r="BP475390" s="90"/>
    </row>
    <row r="475391" spans="68:68" customFormat="1">
      <c r="BP475391" s="90"/>
    </row>
    <row r="475392" spans="68:68" customFormat="1">
      <c r="BP475392" s="90"/>
    </row>
    <row r="475393" spans="68:68" customFormat="1">
      <c r="BP475393" s="90"/>
    </row>
    <row r="475394" spans="68:68" customFormat="1">
      <c r="BP475394" s="90"/>
    </row>
    <row r="475395" spans="68:68" customFormat="1">
      <c r="BP475395" s="90"/>
    </row>
    <row r="475396" spans="68:68" customFormat="1">
      <c r="BP475396" s="90"/>
    </row>
    <row r="475397" spans="68:68" customFormat="1">
      <c r="BP475397" s="90"/>
    </row>
    <row r="475398" spans="68:68" customFormat="1">
      <c r="BP475398" s="90"/>
    </row>
    <row r="475399" spans="68:68" customFormat="1">
      <c r="BP475399" s="90"/>
    </row>
    <row r="475400" spans="68:68" customFormat="1">
      <c r="BP475400" s="90"/>
    </row>
    <row r="475401" spans="68:68" customFormat="1">
      <c r="BP475401" s="90"/>
    </row>
    <row r="475402" spans="68:68" customFormat="1">
      <c r="BP475402" s="90"/>
    </row>
    <row r="475403" spans="68:68" customFormat="1">
      <c r="BP475403" s="90"/>
    </row>
    <row r="475404" spans="68:68" customFormat="1">
      <c r="BP475404" s="90"/>
    </row>
    <row r="475405" spans="68:68" customFormat="1">
      <c r="BP475405" s="90"/>
    </row>
    <row r="475406" spans="68:68" customFormat="1">
      <c r="BP475406" s="90"/>
    </row>
    <row r="475407" spans="68:68" customFormat="1">
      <c r="BP475407" s="90"/>
    </row>
    <row r="475408" spans="68:68" customFormat="1">
      <c r="BP475408" s="90"/>
    </row>
    <row r="475409" spans="68:68" customFormat="1">
      <c r="BP475409" s="90"/>
    </row>
    <row r="475410" spans="68:68" customFormat="1">
      <c r="BP475410" s="90"/>
    </row>
    <row r="475411" spans="68:68" customFormat="1">
      <c r="BP475411" s="90"/>
    </row>
    <row r="475412" spans="68:68" customFormat="1">
      <c r="BP475412" s="90"/>
    </row>
    <row r="475413" spans="68:68" customFormat="1">
      <c r="BP475413" s="90"/>
    </row>
    <row r="475414" spans="68:68" customFormat="1">
      <c r="BP475414" s="90"/>
    </row>
    <row r="475415" spans="68:68" customFormat="1">
      <c r="BP475415" s="90"/>
    </row>
    <row r="475416" spans="68:68" customFormat="1">
      <c r="BP475416" s="90"/>
    </row>
    <row r="475417" spans="68:68" customFormat="1">
      <c r="BP475417" s="90"/>
    </row>
    <row r="475418" spans="68:68" customFormat="1">
      <c r="BP475418" s="90"/>
    </row>
    <row r="475419" spans="68:68" customFormat="1">
      <c r="BP475419" s="90"/>
    </row>
    <row r="475420" spans="68:68" customFormat="1">
      <c r="BP475420" s="90"/>
    </row>
    <row r="475421" spans="68:68" customFormat="1">
      <c r="BP475421" s="90"/>
    </row>
    <row r="475422" spans="68:68" customFormat="1">
      <c r="BP475422" s="90"/>
    </row>
    <row r="475423" spans="68:68" customFormat="1">
      <c r="BP475423" s="90"/>
    </row>
    <row r="475424" spans="68:68" customFormat="1">
      <c r="BP475424" s="90"/>
    </row>
    <row r="475425" spans="68:68" customFormat="1">
      <c r="BP475425" s="90"/>
    </row>
    <row r="475426" spans="68:68" customFormat="1">
      <c r="BP475426" s="90"/>
    </row>
    <row r="475427" spans="68:68" customFormat="1">
      <c r="BP475427" s="90"/>
    </row>
    <row r="475428" spans="68:68" customFormat="1">
      <c r="BP475428" s="90"/>
    </row>
    <row r="475429" spans="68:68" customFormat="1">
      <c r="BP475429" s="90"/>
    </row>
    <row r="475430" spans="68:68" customFormat="1">
      <c r="BP475430" s="90"/>
    </row>
    <row r="475431" spans="68:68" customFormat="1">
      <c r="BP475431" s="90"/>
    </row>
    <row r="475432" spans="68:68" customFormat="1">
      <c r="BP475432" s="90"/>
    </row>
    <row r="475433" spans="68:68" customFormat="1">
      <c r="BP475433" s="90"/>
    </row>
    <row r="475434" spans="68:68" customFormat="1">
      <c r="BP475434" s="90"/>
    </row>
    <row r="475435" spans="68:68" customFormat="1">
      <c r="BP475435" s="90"/>
    </row>
    <row r="475436" spans="68:68" customFormat="1">
      <c r="BP475436" s="90"/>
    </row>
    <row r="475437" spans="68:68" customFormat="1">
      <c r="BP475437" s="90"/>
    </row>
    <row r="475438" spans="68:68" customFormat="1">
      <c r="BP475438" s="90"/>
    </row>
    <row r="475439" spans="68:68" customFormat="1">
      <c r="BP475439" s="90"/>
    </row>
    <row r="475440" spans="68:68" customFormat="1">
      <c r="BP475440" s="90"/>
    </row>
    <row r="475441" spans="68:68" customFormat="1">
      <c r="BP475441" s="90"/>
    </row>
    <row r="475442" spans="68:68" customFormat="1">
      <c r="BP475442" s="90"/>
    </row>
    <row r="475443" spans="68:68" customFormat="1">
      <c r="BP475443" s="90"/>
    </row>
    <row r="475444" spans="68:68" customFormat="1">
      <c r="BP475444" s="90"/>
    </row>
    <row r="475445" spans="68:68" customFormat="1">
      <c r="BP475445" s="90"/>
    </row>
    <row r="475446" spans="68:68" customFormat="1">
      <c r="BP475446" s="90"/>
    </row>
    <row r="475447" spans="68:68" customFormat="1">
      <c r="BP475447" s="90"/>
    </row>
    <row r="475448" spans="68:68" customFormat="1">
      <c r="BP475448" s="90"/>
    </row>
    <row r="475449" spans="68:68" customFormat="1">
      <c r="BP475449" s="90"/>
    </row>
    <row r="475450" spans="68:68" customFormat="1">
      <c r="BP475450" s="90"/>
    </row>
    <row r="475451" spans="68:68" customFormat="1">
      <c r="BP475451" s="90"/>
    </row>
    <row r="475452" spans="68:68" customFormat="1">
      <c r="BP475452" s="90"/>
    </row>
    <row r="475453" spans="68:68" customFormat="1">
      <c r="BP475453" s="90"/>
    </row>
    <row r="475454" spans="68:68" customFormat="1">
      <c r="BP475454" s="90"/>
    </row>
    <row r="475455" spans="68:68" customFormat="1">
      <c r="BP475455" s="90"/>
    </row>
    <row r="475456" spans="68:68" customFormat="1">
      <c r="BP475456" s="90"/>
    </row>
    <row r="475457" spans="68:68" customFormat="1">
      <c r="BP475457" s="90"/>
    </row>
    <row r="475458" spans="68:68" customFormat="1">
      <c r="BP475458" s="90"/>
    </row>
    <row r="475459" spans="68:68" customFormat="1">
      <c r="BP475459" s="90"/>
    </row>
    <row r="475460" spans="68:68" customFormat="1">
      <c r="BP475460" s="90"/>
    </row>
    <row r="475461" spans="68:68" customFormat="1">
      <c r="BP475461" s="90"/>
    </row>
    <row r="475462" spans="68:68" customFormat="1">
      <c r="BP475462" s="90"/>
    </row>
    <row r="475463" spans="68:68" customFormat="1">
      <c r="BP475463" s="90"/>
    </row>
    <row r="475464" spans="68:68" customFormat="1">
      <c r="BP475464" s="90"/>
    </row>
    <row r="475465" spans="68:68" customFormat="1">
      <c r="BP475465" s="90"/>
    </row>
    <row r="475466" spans="68:68" customFormat="1">
      <c r="BP475466" s="90"/>
    </row>
    <row r="475467" spans="68:68" customFormat="1">
      <c r="BP475467" s="90"/>
    </row>
    <row r="475468" spans="68:68" customFormat="1">
      <c r="BP475468" s="90"/>
    </row>
    <row r="475469" spans="68:68" customFormat="1">
      <c r="BP475469" s="90"/>
    </row>
    <row r="475470" spans="68:68" customFormat="1">
      <c r="BP475470" s="90"/>
    </row>
    <row r="475471" spans="68:68" customFormat="1">
      <c r="BP475471" s="90"/>
    </row>
    <row r="475472" spans="68:68" customFormat="1">
      <c r="BP475472" s="90"/>
    </row>
    <row r="475473" spans="68:68" customFormat="1">
      <c r="BP475473" s="90"/>
    </row>
    <row r="475474" spans="68:68" customFormat="1">
      <c r="BP475474" s="90"/>
    </row>
    <row r="475475" spans="68:68" customFormat="1">
      <c r="BP475475" s="90"/>
    </row>
    <row r="475476" spans="68:68" customFormat="1">
      <c r="BP475476" s="90"/>
    </row>
    <row r="475477" spans="68:68" customFormat="1">
      <c r="BP475477" s="90"/>
    </row>
    <row r="475478" spans="68:68" customFormat="1">
      <c r="BP475478" s="90"/>
    </row>
    <row r="475479" spans="68:68" customFormat="1">
      <c r="BP475479" s="90"/>
    </row>
    <row r="475480" spans="68:68" customFormat="1">
      <c r="BP475480" s="90"/>
    </row>
    <row r="475481" spans="68:68" customFormat="1">
      <c r="BP475481" s="90"/>
    </row>
    <row r="475482" spans="68:68" customFormat="1">
      <c r="BP475482" s="90"/>
    </row>
    <row r="475483" spans="68:68" customFormat="1">
      <c r="BP475483" s="90"/>
    </row>
    <row r="475484" spans="68:68" customFormat="1">
      <c r="BP475484" s="90"/>
    </row>
    <row r="475485" spans="68:68" customFormat="1">
      <c r="BP475485" s="90"/>
    </row>
    <row r="475486" spans="68:68" customFormat="1">
      <c r="BP475486" s="90"/>
    </row>
    <row r="475487" spans="68:68" customFormat="1">
      <c r="BP475487" s="90"/>
    </row>
    <row r="475488" spans="68:68" customFormat="1">
      <c r="BP475488" s="90"/>
    </row>
    <row r="475489" spans="68:68" customFormat="1">
      <c r="BP475489" s="90"/>
    </row>
    <row r="475490" spans="68:68" customFormat="1">
      <c r="BP475490" s="90"/>
    </row>
    <row r="475491" spans="68:68" customFormat="1">
      <c r="BP475491" s="90"/>
    </row>
    <row r="475492" spans="68:68" customFormat="1">
      <c r="BP475492" s="90"/>
    </row>
    <row r="475493" spans="68:68" customFormat="1">
      <c r="BP475493" s="90"/>
    </row>
    <row r="475494" spans="68:68" customFormat="1">
      <c r="BP475494" s="90"/>
    </row>
    <row r="475495" spans="68:68" customFormat="1">
      <c r="BP475495" s="90"/>
    </row>
    <row r="475496" spans="68:68" customFormat="1">
      <c r="BP475496" s="90"/>
    </row>
    <row r="475497" spans="68:68" customFormat="1">
      <c r="BP475497" s="90"/>
    </row>
    <row r="475498" spans="68:68" customFormat="1">
      <c r="BP475498" s="90"/>
    </row>
    <row r="475499" spans="68:68" customFormat="1">
      <c r="BP475499" s="90"/>
    </row>
    <row r="475500" spans="68:68" customFormat="1">
      <c r="BP475500" s="90"/>
    </row>
    <row r="475501" spans="68:68" customFormat="1">
      <c r="BP475501" s="90"/>
    </row>
    <row r="475502" spans="68:68" customFormat="1">
      <c r="BP475502" s="90"/>
    </row>
    <row r="475503" spans="68:68" customFormat="1">
      <c r="BP475503" s="90"/>
    </row>
    <row r="475504" spans="68:68" customFormat="1">
      <c r="BP475504" s="90"/>
    </row>
    <row r="475505" spans="68:68" customFormat="1">
      <c r="BP475505" s="90"/>
    </row>
    <row r="475506" spans="68:68" customFormat="1">
      <c r="BP475506" s="90"/>
    </row>
    <row r="475507" spans="68:68" customFormat="1">
      <c r="BP475507" s="90"/>
    </row>
    <row r="475508" spans="68:68" customFormat="1">
      <c r="BP475508" s="90"/>
    </row>
    <row r="475509" spans="68:68" customFormat="1">
      <c r="BP475509" s="90"/>
    </row>
    <row r="475510" spans="68:68" customFormat="1">
      <c r="BP475510" s="90"/>
    </row>
    <row r="475511" spans="68:68" customFormat="1">
      <c r="BP475511" s="90"/>
    </row>
    <row r="475512" spans="68:68" customFormat="1">
      <c r="BP475512" s="90"/>
    </row>
    <row r="475513" spans="68:68" customFormat="1">
      <c r="BP475513" s="90"/>
    </row>
    <row r="475514" spans="68:68" customFormat="1">
      <c r="BP475514" s="90"/>
    </row>
    <row r="475515" spans="68:68" customFormat="1">
      <c r="BP475515" s="90"/>
    </row>
    <row r="475516" spans="68:68" customFormat="1">
      <c r="BP475516" s="90"/>
    </row>
    <row r="475517" spans="68:68" customFormat="1">
      <c r="BP475517" s="90"/>
    </row>
    <row r="475518" spans="68:68" customFormat="1">
      <c r="BP475518" s="90"/>
    </row>
    <row r="475519" spans="68:68" customFormat="1">
      <c r="BP475519" s="90"/>
    </row>
    <row r="475520" spans="68:68" customFormat="1">
      <c r="BP475520" s="90"/>
    </row>
    <row r="475521" spans="68:68" customFormat="1">
      <c r="BP475521" s="90"/>
    </row>
    <row r="475522" spans="68:68" customFormat="1">
      <c r="BP475522" s="90"/>
    </row>
    <row r="475523" spans="68:68" customFormat="1">
      <c r="BP475523" s="90"/>
    </row>
    <row r="475524" spans="68:68" customFormat="1">
      <c r="BP475524" s="90"/>
    </row>
    <row r="475525" spans="68:68" customFormat="1">
      <c r="BP475525" s="90"/>
    </row>
    <row r="475526" spans="68:68" customFormat="1">
      <c r="BP475526" s="90"/>
    </row>
    <row r="475527" spans="68:68" customFormat="1">
      <c r="BP475527" s="90"/>
    </row>
    <row r="475528" spans="68:68" customFormat="1">
      <c r="BP475528" s="90"/>
    </row>
    <row r="475529" spans="68:68" customFormat="1">
      <c r="BP475529" s="90"/>
    </row>
    <row r="475530" spans="68:68" customFormat="1">
      <c r="BP475530" s="90"/>
    </row>
    <row r="475531" spans="68:68" customFormat="1">
      <c r="BP475531" s="90"/>
    </row>
    <row r="475532" spans="68:68" customFormat="1">
      <c r="BP475532" s="90"/>
    </row>
    <row r="475533" spans="68:68" customFormat="1">
      <c r="BP475533" s="90"/>
    </row>
    <row r="475534" spans="68:68" customFormat="1">
      <c r="BP475534" s="90"/>
    </row>
    <row r="475535" spans="68:68" customFormat="1">
      <c r="BP475535" s="90"/>
    </row>
    <row r="475536" spans="68:68" customFormat="1">
      <c r="BP475536" s="90"/>
    </row>
    <row r="475537" spans="68:68" customFormat="1">
      <c r="BP475537" s="90"/>
    </row>
    <row r="475538" spans="68:68" customFormat="1">
      <c r="BP475538" s="90"/>
    </row>
    <row r="475539" spans="68:68" customFormat="1">
      <c r="BP475539" s="90"/>
    </row>
    <row r="475540" spans="68:68" customFormat="1">
      <c r="BP475540" s="90"/>
    </row>
    <row r="475541" spans="68:68" customFormat="1">
      <c r="BP475541" s="90"/>
    </row>
    <row r="475542" spans="68:68" customFormat="1">
      <c r="BP475542" s="90"/>
    </row>
    <row r="475543" spans="68:68" customFormat="1">
      <c r="BP475543" s="90"/>
    </row>
    <row r="475544" spans="68:68" customFormat="1">
      <c r="BP475544" s="90"/>
    </row>
    <row r="475545" spans="68:68" customFormat="1">
      <c r="BP475545" s="90"/>
    </row>
    <row r="475546" spans="68:68" customFormat="1">
      <c r="BP475546" s="90"/>
    </row>
    <row r="475547" spans="68:68" customFormat="1">
      <c r="BP475547" s="90"/>
    </row>
    <row r="475548" spans="68:68" customFormat="1">
      <c r="BP475548" s="90"/>
    </row>
    <row r="475549" spans="68:68" customFormat="1">
      <c r="BP475549" s="90"/>
    </row>
    <row r="475550" spans="68:68" customFormat="1">
      <c r="BP475550" s="90"/>
    </row>
    <row r="475551" spans="68:68" customFormat="1">
      <c r="BP475551" s="90"/>
    </row>
    <row r="475552" spans="68:68" customFormat="1">
      <c r="BP475552" s="90"/>
    </row>
    <row r="475553" spans="68:68" customFormat="1">
      <c r="BP475553" s="90"/>
    </row>
    <row r="475554" spans="68:68" customFormat="1">
      <c r="BP475554" s="90"/>
    </row>
    <row r="475555" spans="68:68" customFormat="1">
      <c r="BP475555" s="90"/>
    </row>
    <row r="475556" spans="68:68" customFormat="1">
      <c r="BP475556" s="90"/>
    </row>
    <row r="475557" spans="68:68" customFormat="1">
      <c r="BP475557" s="90"/>
    </row>
    <row r="475558" spans="68:68" customFormat="1">
      <c r="BP475558" s="90"/>
    </row>
    <row r="475559" spans="68:68" customFormat="1">
      <c r="BP475559" s="90"/>
    </row>
    <row r="475560" spans="68:68" customFormat="1">
      <c r="BP475560" s="90"/>
    </row>
    <row r="475561" spans="68:68" customFormat="1">
      <c r="BP475561" s="90"/>
    </row>
    <row r="475562" spans="68:68" customFormat="1">
      <c r="BP475562" s="90"/>
    </row>
    <row r="475563" spans="68:68" customFormat="1">
      <c r="BP475563" s="90"/>
    </row>
    <row r="475564" spans="68:68" customFormat="1">
      <c r="BP475564" s="90"/>
    </row>
    <row r="475565" spans="68:68" customFormat="1">
      <c r="BP475565" s="90"/>
    </row>
    <row r="475566" spans="68:68" customFormat="1">
      <c r="BP475566" s="90"/>
    </row>
    <row r="475567" spans="68:68" customFormat="1">
      <c r="BP475567" s="90"/>
    </row>
    <row r="475568" spans="68:68" customFormat="1">
      <c r="BP475568" s="90"/>
    </row>
    <row r="475569" spans="68:68" customFormat="1">
      <c r="BP475569" s="90"/>
    </row>
    <row r="475570" spans="68:68" customFormat="1">
      <c r="BP475570" s="90"/>
    </row>
    <row r="475571" spans="68:68" customFormat="1">
      <c r="BP475571" s="90"/>
    </row>
    <row r="475572" spans="68:68" customFormat="1">
      <c r="BP475572" s="90"/>
    </row>
    <row r="475573" spans="68:68" customFormat="1">
      <c r="BP475573" s="90"/>
    </row>
    <row r="475574" spans="68:68" customFormat="1">
      <c r="BP475574" s="90"/>
    </row>
    <row r="475575" spans="68:68" customFormat="1">
      <c r="BP475575" s="90"/>
    </row>
    <row r="475576" spans="68:68" customFormat="1">
      <c r="BP475576" s="90"/>
    </row>
    <row r="475577" spans="68:68" customFormat="1">
      <c r="BP475577" s="90"/>
    </row>
    <row r="475578" spans="68:68" customFormat="1">
      <c r="BP475578" s="90"/>
    </row>
    <row r="475579" spans="68:68" customFormat="1">
      <c r="BP475579" s="90"/>
    </row>
    <row r="475580" spans="68:68" customFormat="1">
      <c r="BP475580" s="90"/>
    </row>
    <row r="475581" spans="68:68" customFormat="1">
      <c r="BP475581" s="90"/>
    </row>
    <row r="475582" spans="68:68" customFormat="1">
      <c r="BP475582" s="90"/>
    </row>
    <row r="475583" spans="68:68" customFormat="1">
      <c r="BP475583" s="90"/>
    </row>
    <row r="475584" spans="68:68" customFormat="1">
      <c r="BP475584" s="90"/>
    </row>
    <row r="475585" spans="68:68" customFormat="1">
      <c r="BP475585" s="90"/>
    </row>
    <row r="475586" spans="68:68" customFormat="1">
      <c r="BP475586" s="90"/>
    </row>
    <row r="475587" spans="68:68" customFormat="1">
      <c r="BP475587" s="90"/>
    </row>
    <row r="475588" spans="68:68" customFormat="1">
      <c r="BP475588" s="90"/>
    </row>
    <row r="475589" spans="68:68" customFormat="1">
      <c r="BP475589" s="90"/>
    </row>
    <row r="475590" spans="68:68" customFormat="1">
      <c r="BP475590" s="90"/>
    </row>
    <row r="475591" spans="68:68" customFormat="1">
      <c r="BP475591" s="90"/>
    </row>
    <row r="475592" spans="68:68" customFormat="1">
      <c r="BP475592" s="90"/>
    </row>
    <row r="475593" spans="68:68" customFormat="1">
      <c r="BP475593" s="90"/>
    </row>
    <row r="475594" spans="68:68" customFormat="1">
      <c r="BP475594" s="90"/>
    </row>
    <row r="475595" spans="68:68" customFormat="1">
      <c r="BP475595" s="90"/>
    </row>
    <row r="475596" spans="68:68" customFormat="1">
      <c r="BP475596" s="90"/>
    </row>
    <row r="475597" spans="68:68" customFormat="1">
      <c r="BP475597" s="90"/>
    </row>
    <row r="475598" spans="68:68" customFormat="1">
      <c r="BP475598" s="90"/>
    </row>
    <row r="475599" spans="68:68" customFormat="1">
      <c r="BP475599" s="90"/>
    </row>
    <row r="475600" spans="68:68" customFormat="1">
      <c r="BP475600" s="90"/>
    </row>
    <row r="475601" spans="68:68" customFormat="1">
      <c r="BP475601" s="90"/>
    </row>
    <row r="475602" spans="68:68" customFormat="1">
      <c r="BP475602" s="90"/>
    </row>
    <row r="475603" spans="68:68" customFormat="1">
      <c r="BP475603" s="90"/>
    </row>
    <row r="475604" spans="68:68" customFormat="1">
      <c r="BP475604" s="90"/>
    </row>
    <row r="475605" spans="68:68" customFormat="1">
      <c r="BP475605" s="90"/>
    </row>
    <row r="475606" spans="68:68" customFormat="1">
      <c r="BP475606" s="90"/>
    </row>
    <row r="475607" spans="68:68" customFormat="1">
      <c r="BP475607" s="90"/>
    </row>
    <row r="475608" spans="68:68" customFormat="1">
      <c r="BP475608" s="90"/>
    </row>
    <row r="475609" spans="68:68" customFormat="1">
      <c r="BP475609" s="90"/>
    </row>
    <row r="475610" spans="68:68" customFormat="1">
      <c r="BP475610" s="90"/>
    </row>
    <row r="475611" spans="68:68" customFormat="1">
      <c r="BP475611" s="90"/>
    </row>
    <row r="475612" spans="68:68" customFormat="1">
      <c r="BP475612" s="90"/>
    </row>
    <row r="475613" spans="68:68" customFormat="1">
      <c r="BP475613" s="90"/>
    </row>
    <row r="475614" spans="68:68" customFormat="1">
      <c r="BP475614" s="90"/>
    </row>
    <row r="475615" spans="68:68" customFormat="1">
      <c r="BP475615" s="90"/>
    </row>
    <row r="475616" spans="68:68" customFormat="1">
      <c r="BP475616" s="90"/>
    </row>
    <row r="475617" spans="68:68" customFormat="1">
      <c r="BP475617" s="90"/>
    </row>
    <row r="475618" spans="68:68" customFormat="1">
      <c r="BP475618" s="90"/>
    </row>
    <row r="475619" spans="68:68" customFormat="1">
      <c r="BP475619" s="90"/>
    </row>
    <row r="475620" spans="68:68" customFormat="1">
      <c r="BP475620" s="90"/>
    </row>
    <row r="475621" spans="68:68" customFormat="1">
      <c r="BP475621" s="90"/>
    </row>
    <row r="475622" spans="68:68" customFormat="1">
      <c r="BP475622" s="90"/>
    </row>
    <row r="475623" spans="68:68" customFormat="1">
      <c r="BP475623" s="90"/>
    </row>
    <row r="475624" spans="68:68" customFormat="1">
      <c r="BP475624" s="90"/>
    </row>
    <row r="475625" spans="68:68" customFormat="1">
      <c r="BP475625" s="90"/>
    </row>
    <row r="475626" spans="68:68" customFormat="1">
      <c r="BP475626" s="90"/>
    </row>
    <row r="475627" spans="68:68" customFormat="1">
      <c r="BP475627" s="90"/>
    </row>
    <row r="475628" spans="68:68" customFormat="1">
      <c r="BP475628" s="90"/>
    </row>
    <row r="475629" spans="68:68" customFormat="1">
      <c r="BP475629" s="90"/>
    </row>
    <row r="475630" spans="68:68" customFormat="1">
      <c r="BP475630" s="90"/>
    </row>
    <row r="475631" spans="68:68" customFormat="1">
      <c r="BP475631" s="90"/>
    </row>
    <row r="475632" spans="68:68" customFormat="1">
      <c r="BP475632" s="90"/>
    </row>
    <row r="475633" spans="68:68" customFormat="1">
      <c r="BP475633" s="90"/>
    </row>
    <row r="475634" spans="68:68" customFormat="1">
      <c r="BP475634" s="90"/>
    </row>
    <row r="475635" spans="68:68" customFormat="1">
      <c r="BP475635" s="90"/>
    </row>
    <row r="475636" spans="68:68" customFormat="1">
      <c r="BP475636" s="90"/>
    </row>
    <row r="475637" spans="68:68" customFormat="1">
      <c r="BP475637" s="90"/>
    </row>
    <row r="475638" spans="68:68" customFormat="1">
      <c r="BP475638" s="90"/>
    </row>
    <row r="475639" spans="68:68" customFormat="1">
      <c r="BP475639" s="90"/>
    </row>
    <row r="475640" spans="68:68" customFormat="1">
      <c r="BP475640" s="90"/>
    </row>
    <row r="475641" spans="68:68" customFormat="1">
      <c r="BP475641" s="90"/>
    </row>
    <row r="475642" spans="68:68" customFormat="1">
      <c r="BP475642" s="90"/>
    </row>
    <row r="475643" spans="68:68" customFormat="1">
      <c r="BP475643" s="90"/>
    </row>
    <row r="475644" spans="68:68" customFormat="1">
      <c r="BP475644" s="90"/>
    </row>
    <row r="475645" spans="68:68" customFormat="1">
      <c r="BP475645" s="90"/>
    </row>
    <row r="475646" spans="68:68" customFormat="1">
      <c r="BP475646" s="90"/>
    </row>
    <row r="475647" spans="68:68" customFormat="1">
      <c r="BP475647" s="90"/>
    </row>
    <row r="475648" spans="68:68" customFormat="1">
      <c r="BP475648" s="90"/>
    </row>
    <row r="475649" spans="68:68" customFormat="1">
      <c r="BP475649" s="90"/>
    </row>
    <row r="475650" spans="68:68" customFormat="1">
      <c r="BP475650" s="90"/>
    </row>
    <row r="475651" spans="68:68" customFormat="1">
      <c r="BP475651" s="90"/>
    </row>
    <row r="475652" spans="68:68" customFormat="1">
      <c r="BP475652" s="90"/>
    </row>
    <row r="475653" spans="68:68" customFormat="1">
      <c r="BP475653" s="90"/>
    </row>
    <row r="475654" spans="68:68" customFormat="1">
      <c r="BP475654" s="90"/>
    </row>
    <row r="475655" spans="68:68" customFormat="1">
      <c r="BP475655" s="90"/>
    </row>
    <row r="475656" spans="68:68" customFormat="1">
      <c r="BP475656" s="90"/>
    </row>
    <row r="475657" spans="68:68" customFormat="1">
      <c r="BP475657" s="90"/>
    </row>
    <row r="475658" spans="68:68" customFormat="1">
      <c r="BP475658" s="90"/>
    </row>
    <row r="475659" spans="68:68" customFormat="1">
      <c r="BP475659" s="90"/>
    </row>
    <row r="475660" spans="68:68" customFormat="1">
      <c r="BP475660" s="90"/>
    </row>
    <row r="475661" spans="68:68" customFormat="1">
      <c r="BP475661" s="90"/>
    </row>
    <row r="475662" spans="68:68" customFormat="1">
      <c r="BP475662" s="90"/>
    </row>
    <row r="475663" spans="68:68" customFormat="1">
      <c r="BP475663" s="90"/>
    </row>
    <row r="475664" spans="68:68" customFormat="1">
      <c r="BP475664" s="90"/>
    </row>
    <row r="475665" spans="68:68" customFormat="1">
      <c r="BP475665" s="90"/>
    </row>
    <row r="475666" spans="68:68" customFormat="1">
      <c r="BP475666" s="90"/>
    </row>
    <row r="475667" spans="68:68" customFormat="1">
      <c r="BP475667" s="90"/>
    </row>
    <row r="475668" spans="68:68" customFormat="1">
      <c r="BP475668" s="90"/>
    </row>
    <row r="475669" spans="68:68" customFormat="1">
      <c r="BP475669" s="90"/>
    </row>
    <row r="475670" spans="68:68" customFormat="1">
      <c r="BP475670" s="90"/>
    </row>
    <row r="475671" spans="68:68" customFormat="1">
      <c r="BP475671" s="90"/>
    </row>
    <row r="475672" spans="68:68" customFormat="1">
      <c r="BP475672" s="90"/>
    </row>
    <row r="475673" spans="68:68" customFormat="1">
      <c r="BP475673" s="90"/>
    </row>
    <row r="475674" spans="68:68" customFormat="1">
      <c r="BP475674" s="90"/>
    </row>
    <row r="475675" spans="68:68" customFormat="1">
      <c r="BP475675" s="90"/>
    </row>
    <row r="475676" spans="68:68" customFormat="1">
      <c r="BP475676" s="90"/>
    </row>
    <row r="475677" spans="68:68" customFormat="1">
      <c r="BP475677" s="90"/>
    </row>
    <row r="475678" spans="68:68" customFormat="1">
      <c r="BP475678" s="90"/>
    </row>
    <row r="475679" spans="68:68" customFormat="1">
      <c r="BP475679" s="90"/>
    </row>
    <row r="475680" spans="68:68" customFormat="1">
      <c r="BP475680" s="90"/>
    </row>
    <row r="475681" spans="68:68" customFormat="1">
      <c r="BP475681" s="90"/>
    </row>
    <row r="475682" spans="68:68" customFormat="1">
      <c r="BP475682" s="90"/>
    </row>
    <row r="475683" spans="68:68" customFormat="1">
      <c r="BP475683" s="90"/>
    </row>
    <row r="475684" spans="68:68" customFormat="1">
      <c r="BP475684" s="90"/>
    </row>
    <row r="475685" spans="68:68" customFormat="1">
      <c r="BP475685" s="90"/>
    </row>
    <row r="475686" spans="68:68" customFormat="1">
      <c r="BP475686" s="90"/>
    </row>
    <row r="475687" spans="68:68" customFormat="1">
      <c r="BP475687" s="90"/>
    </row>
    <row r="475688" spans="68:68" customFormat="1">
      <c r="BP475688" s="90"/>
    </row>
    <row r="475689" spans="68:68" customFormat="1">
      <c r="BP475689" s="90"/>
    </row>
    <row r="475690" spans="68:68" customFormat="1">
      <c r="BP475690" s="90"/>
    </row>
    <row r="475691" spans="68:68" customFormat="1">
      <c r="BP475691" s="90"/>
    </row>
    <row r="475692" spans="68:68" customFormat="1">
      <c r="BP475692" s="90"/>
    </row>
    <row r="475693" spans="68:68" customFormat="1">
      <c r="BP475693" s="90"/>
    </row>
    <row r="475694" spans="68:68" customFormat="1">
      <c r="BP475694" s="90"/>
    </row>
    <row r="475695" spans="68:68" customFormat="1">
      <c r="BP475695" s="90"/>
    </row>
    <row r="475696" spans="68:68" customFormat="1">
      <c r="BP475696" s="90"/>
    </row>
    <row r="475697" spans="68:68" customFormat="1">
      <c r="BP475697" s="90"/>
    </row>
    <row r="475698" spans="68:68" customFormat="1">
      <c r="BP475698" s="90"/>
    </row>
    <row r="475699" spans="68:68" customFormat="1">
      <c r="BP475699" s="90"/>
    </row>
    <row r="475700" spans="68:68" customFormat="1">
      <c r="BP475700" s="90"/>
    </row>
    <row r="475701" spans="68:68" customFormat="1">
      <c r="BP475701" s="90"/>
    </row>
    <row r="475702" spans="68:68" customFormat="1">
      <c r="BP475702" s="90"/>
    </row>
    <row r="475703" spans="68:68" customFormat="1">
      <c r="BP475703" s="90"/>
    </row>
    <row r="475704" spans="68:68" customFormat="1">
      <c r="BP475704" s="90"/>
    </row>
    <row r="475705" spans="68:68" customFormat="1">
      <c r="BP475705" s="90"/>
    </row>
    <row r="475706" spans="68:68" customFormat="1">
      <c r="BP475706" s="90"/>
    </row>
    <row r="475707" spans="68:68" customFormat="1">
      <c r="BP475707" s="90"/>
    </row>
    <row r="475708" spans="68:68" customFormat="1">
      <c r="BP475708" s="90"/>
    </row>
    <row r="475709" spans="68:68" customFormat="1">
      <c r="BP475709" s="90"/>
    </row>
    <row r="475710" spans="68:68" customFormat="1">
      <c r="BP475710" s="90"/>
    </row>
    <row r="475711" spans="68:68" customFormat="1">
      <c r="BP475711" s="90"/>
    </row>
    <row r="475712" spans="68:68" customFormat="1">
      <c r="BP475712" s="90"/>
    </row>
    <row r="475713" spans="68:68" customFormat="1">
      <c r="BP475713" s="90"/>
    </row>
    <row r="475714" spans="68:68" customFormat="1">
      <c r="BP475714" s="90"/>
    </row>
    <row r="475715" spans="68:68" customFormat="1">
      <c r="BP475715" s="90"/>
    </row>
    <row r="475716" spans="68:68" customFormat="1">
      <c r="BP475716" s="90"/>
    </row>
    <row r="475717" spans="68:68" customFormat="1">
      <c r="BP475717" s="90"/>
    </row>
    <row r="475718" spans="68:68" customFormat="1">
      <c r="BP475718" s="90"/>
    </row>
    <row r="475719" spans="68:68" customFormat="1">
      <c r="BP475719" s="90"/>
    </row>
    <row r="475720" spans="68:68" customFormat="1">
      <c r="BP475720" s="90"/>
    </row>
    <row r="475721" spans="68:68" customFormat="1">
      <c r="BP475721" s="90"/>
    </row>
    <row r="475722" spans="68:68" customFormat="1">
      <c r="BP475722" s="90"/>
    </row>
    <row r="475723" spans="68:68" customFormat="1">
      <c r="BP475723" s="90"/>
    </row>
    <row r="475724" spans="68:68" customFormat="1">
      <c r="BP475724" s="90"/>
    </row>
    <row r="475725" spans="68:68" customFormat="1">
      <c r="BP475725" s="90"/>
    </row>
    <row r="475726" spans="68:68" customFormat="1">
      <c r="BP475726" s="90"/>
    </row>
    <row r="475727" spans="68:68" customFormat="1">
      <c r="BP475727" s="90"/>
    </row>
    <row r="475728" spans="68:68" customFormat="1">
      <c r="BP475728" s="90"/>
    </row>
    <row r="475729" spans="68:68" customFormat="1">
      <c r="BP475729" s="90"/>
    </row>
    <row r="475730" spans="68:68" customFormat="1">
      <c r="BP475730" s="90"/>
    </row>
    <row r="475731" spans="68:68" customFormat="1">
      <c r="BP475731" s="90"/>
    </row>
    <row r="475732" spans="68:68" customFormat="1">
      <c r="BP475732" s="90"/>
    </row>
    <row r="475733" spans="68:68" customFormat="1">
      <c r="BP475733" s="90"/>
    </row>
    <row r="475734" spans="68:68" customFormat="1">
      <c r="BP475734" s="90"/>
    </row>
    <row r="475735" spans="68:68" customFormat="1">
      <c r="BP475735" s="90"/>
    </row>
    <row r="475736" spans="68:68" customFormat="1">
      <c r="BP475736" s="90"/>
    </row>
    <row r="475737" spans="68:68" customFormat="1">
      <c r="BP475737" s="90"/>
    </row>
    <row r="475738" spans="68:68" customFormat="1">
      <c r="BP475738" s="90"/>
    </row>
    <row r="475739" spans="68:68" customFormat="1">
      <c r="BP475739" s="90"/>
    </row>
    <row r="475740" spans="68:68" customFormat="1">
      <c r="BP475740" s="90"/>
    </row>
    <row r="475741" spans="68:68" customFormat="1">
      <c r="BP475741" s="90"/>
    </row>
    <row r="475742" spans="68:68" customFormat="1">
      <c r="BP475742" s="90"/>
    </row>
    <row r="475743" spans="68:68" customFormat="1">
      <c r="BP475743" s="90"/>
    </row>
    <row r="475744" spans="68:68" customFormat="1">
      <c r="BP475744" s="90"/>
    </row>
    <row r="475745" spans="68:68" customFormat="1">
      <c r="BP475745" s="90"/>
    </row>
    <row r="475746" spans="68:68" customFormat="1">
      <c r="BP475746" s="90"/>
    </row>
    <row r="475747" spans="68:68" customFormat="1">
      <c r="BP475747" s="90"/>
    </row>
    <row r="475748" spans="68:68" customFormat="1">
      <c r="BP475748" s="90"/>
    </row>
    <row r="475749" spans="68:68" customFormat="1">
      <c r="BP475749" s="90"/>
    </row>
    <row r="475750" spans="68:68" customFormat="1">
      <c r="BP475750" s="90"/>
    </row>
    <row r="475751" spans="68:68" customFormat="1">
      <c r="BP475751" s="90"/>
    </row>
    <row r="475752" spans="68:68" customFormat="1">
      <c r="BP475752" s="90"/>
    </row>
    <row r="475753" spans="68:68" customFormat="1">
      <c r="BP475753" s="90"/>
    </row>
    <row r="475754" spans="68:68" customFormat="1">
      <c r="BP475754" s="90"/>
    </row>
    <row r="475755" spans="68:68" customFormat="1">
      <c r="BP475755" s="90"/>
    </row>
    <row r="475756" spans="68:68" customFormat="1">
      <c r="BP475756" s="90"/>
    </row>
    <row r="475757" spans="68:68" customFormat="1">
      <c r="BP475757" s="90"/>
    </row>
    <row r="475758" spans="68:68" customFormat="1">
      <c r="BP475758" s="90"/>
    </row>
    <row r="475759" spans="68:68" customFormat="1">
      <c r="BP475759" s="90"/>
    </row>
    <row r="475760" spans="68:68" customFormat="1">
      <c r="BP475760" s="90"/>
    </row>
    <row r="475761" spans="68:68" customFormat="1">
      <c r="BP475761" s="90"/>
    </row>
    <row r="475762" spans="68:68" customFormat="1">
      <c r="BP475762" s="90"/>
    </row>
    <row r="475763" spans="68:68" customFormat="1">
      <c r="BP475763" s="90"/>
    </row>
    <row r="475764" spans="68:68" customFormat="1">
      <c r="BP475764" s="90"/>
    </row>
    <row r="475765" spans="68:68" customFormat="1">
      <c r="BP475765" s="90"/>
    </row>
    <row r="475766" spans="68:68" customFormat="1">
      <c r="BP475766" s="90"/>
    </row>
    <row r="475767" spans="68:68" customFormat="1">
      <c r="BP475767" s="90"/>
    </row>
    <row r="475768" spans="68:68" customFormat="1">
      <c r="BP475768" s="90"/>
    </row>
    <row r="475769" spans="68:68" customFormat="1">
      <c r="BP475769" s="90"/>
    </row>
    <row r="475770" spans="68:68" customFormat="1">
      <c r="BP475770" s="90"/>
    </row>
    <row r="475771" spans="68:68" customFormat="1">
      <c r="BP475771" s="90"/>
    </row>
    <row r="475772" spans="68:68" customFormat="1">
      <c r="BP475772" s="90"/>
    </row>
    <row r="475773" spans="68:68" customFormat="1">
      <c r="BP475773" s="90"/>
    </row>
    <row r="475774" spans="68:68" customFormat="1">
      <c r="BP475774" s="90"/>
    </row>
    <row r="475775" spans="68:68" customFormat="1">
      <c r="BP475775" s="90"/>
    </row>
    <row r="475776" spans="68:68" customFormat="1">
      <c r="BP475776" s="90"/>
    </row>
    <row r="475777" spans="68:68" customFormat="1">
      <c r="BP475777" s="90"/>
    </row>
    <row r="475778" spans="68:68" customFormat="1">
      <c r="BP475778" s="90"/>
    </row>
    <row r="475779" spans="68:68" customFormat="1">
      <c r="BP475779" s="90"/>
    </row>
    <row r="475780" spans="68:68" customFormat="1">
      <c r="BP475780" s="90"/>
    </row>
    <row r="475781" spans="68:68" customFormat="1">
      <c r="BP475781" s="90"/>
    </row>
    <row r="475782" spans="68:68" customFormat="1">
      <c r="BP475782" s="90"/>
    </row>
    <row r="475783" spans="68:68" customFormat="1">
      <c r="BP475783" s="90"/>
    </row>
    <row r="475784" spans="68:68" customFormat="1">
      <c r="BP475784" s="90"/>
    </row>
    <row r="475785" spans="68:68" customFormat="1">
      <c r="BP475785" s="90"/>
    </row>
    <row r="475786" spans="68:68" customFormat="1">
      <c r="BP475786" s="90"/>
    </row>
    <row r="475787" spans="68:68" customFormat="1">
      <c r="BP475787" s="90"/>
    </row>
    <row r="475788" spans="68:68" customFormat="1">
      <c r="BP475788" s="90"/>
    </row>
    <row r="475789" spans="68:68" customFormat="1">
      <c r="BP475789" s="90"/>
    </row>
    <row r="475790" spans="68:68" customFormat="1">
      <c r="BP475790" s="90"/>
    </row>
    <row r="475791" spans="68:68" customFormat="1">
      <c r="BP475791" s="90"/>
    </row>
    <row r="475792" spans="68:68" customFormat="1">
      <c r="BP475792" s="90"/>
    </row>
    <row r="475793" spans="68:68" customFormat="1">
      <c r="BP475793" s="90"/>
    </row>
    <row r="475794" spans="68:68" customFormat="1">
      <c r="BP475794" s="90"/>
    </row>
    <row r="475795" spans="68:68" customFormat="1">
      <c r="BP475795" s="90"/>
    </row>
    <row r="475796" spans="68:68" customFormat="1">
      <c r="BP475796" s="90"/>
    </row>
    <row r="475797" spans="68:68" customFormat="1">
      <c r="BP475797" s="90"/>
    </row>
    <row r="475798" spans="68:68" customFormat="1">
      <c r="BP475798" s="90"/>
    </row>
    <row r="475799" spans="68:68" customFormat="1">
      <c r="BP475799" s="90"/>
    </row>
    <row r="475800" spans="68:68" customFormat="1">
      <c r="BP475800" s="90"/>
    </row>
    <row r="475801" spans="68:68" customFormat="1">
      <c r="BP475801" s="90"/>
    </row>
    <row r="475802" spans="68:68" customFormat="1">
      <c r="BP475802" s="90"/>
    </row>
    <row r="475803" spans="68:68" customFormat="1">
      <c r="BP475803" s="90"/>
    </row>
    <row r="475804" spans="68:68" customFormat="1">
      <c r="BP475804" s="90"/>
    </row>
    <row r="475805" spans="68:68" customFormat="1">
      <c r="BP475805" s="90"/>
    </row>
    <row r="475806" spans="68:68" customFormat="1">
      <c r="BP475806" s="90"/>
    </row>
    <row r="475807" spans="68:68" customFormat="1">
      <c r="BP475807" s="90"/>
    </row>
    <row r="475808" spans="68:68" customFormat="1">
      <c r="BP475808" s="90"/>
    </row>
    <row r="475809" spans="68:68" customFormat="1">
      <c r="BP475809" s="90"/>
    </row>
    <row r="475810" spans="68:68" customFormat="1">
      <c r="BP475810" s="90"/>
    </row>
    <row r="475811" spans="68:68" customFormat="1">
      <c r="BP475811" s="90"/>
    </row>
    <row r="475812" spans="68:68" customFormat="1">
      <c r="BP475812" s="90"/>
    </row>
    <row r="475813" spans="68:68" customFormat="1">
      <c r="BP475813" s="90"/>
    </row>
    <row r="475814" spans="68:68" customFormat="1">
      <c r="BP475814" s="90"/>
    </row>
    <row r="475815" spans="68:68" customFormat="1">
      <c r="BP475815" s="90"/>
    </row>
    <row r="475816" spans="68:68" customFormat="1">
      <c r="BP475816" s="90"/>
    </row>
    <row r="475817" spans="68:68" customFormat="1">
      <c r="BP475817" s="90"/>
    </row>
    <row r="475818" spans="68:68" customFormat="1">
      <c r="BP475818" s="90"/>
    </row>
    <row r="475819" spans="68:68" customFormat="1">
      <c r="BP475819" s="90"/>
    </row>
    <row r="475820" spans="68:68" customFormat="1">
      <c r="BP475820" s="90"/>
    </row>
    <row r="475821" spans="68:68" customFormat="1">
      <c r="BP475821" s="90"/>
    </row>
    <row r="475822" spans="68:68" customFormat="1">
      <c r="BP475822" s="90"/>
    </row>
    <row r="475823" spans="68:68" customFormat="1">
      <c r="BP475823" s="90"/>
    </row>
    <row r="475824" spans="68:68" customFormat="1">
      <c r="BP475824" s="90"/>
    </row>
    <row r="475825" spans="68:68" customFormat="1">
      <c r="BP475825" s="90"/>
    </row>
    <row r="475826" spans="68:68" customFormat="1">
      <c r="BP475826" s="90"/>
    </row>
    <row r="475827" spans="68:68" customFormat="1">
      <c r="BP475827" s="90"/>
    </row>
    <row r="475828" spans="68:68" customFormat="1">
      <c r="BP475828" s="90"/>
    </row>
    <row r="475829" spans="68:68" customFormat="1">
      <c r="BP475829" s="90"/>
    </row>
    <row r="475830" spans="68:68" customFormat="1">
      <c r="BP475830" s="90"/>
    </row>
    <row r="475831" spans="68:68" customFormat="1">
      <c r="BP475831" s="90"/>
    </row>
    <row r="475832" spans="68:68" customFormat="1">
      <c r="BP475832" s="90"/>
    </row>
    <row r="475833" spans="68:68" customFormat="1">
      <c r="BP475833" s="90"/>
    </row>
    <row r="475834" spans="68:68" customFormat="1">
      <c r="BP475834" s="90"/>
    </row>
    <row r="475835" spans="68:68" customFormat="1">
      <c r="BP475835" s="90"/>
    </row>
    <row r="475836" spans="68:68" customFormat="1">
      <c r="BP475836" s="90"/>
    </row>
    <row r="475837" spans="68:68" customFormat="1">
      <c r="BP475837" s="90"/>
    </row>
    <row r="475838" spans="68:68" customFormat="1">
      <c r="BP475838" s="90"/>
    </row>
    <row r="475839" spans="68:68" customFormat="1">
      <c r="BP475839" s="90"/>
    </row>
    <row r="475840" spans="68:68" customFormat="1">
      <c r="BP475840" s="90"/>
    </row>
    <row r="475841" spans="68:68" customFormat="1">
      <c r="BP475841" s="90"/>
    </row>
    <row r="475842" spans="68:68" customFormat="1">
      <c r="BP475842" s="90"/>
    </row>
    <row r="475843" spans="68:68" customFormat="1">
      <c r="BP475843" s="90"/>
    </row>
    <row r="475844" spans="68:68" customFormat="1">
      <c r="BP475844" s="90"/>
    </row>
    <row r="475845" spans="68:68" customFormat="1">
      <c r="BP475845" s="90"/>
    </row>
    <row r="475846" spans="68:68" customFormat="1">
      <c r="BP475846" s="90"/>
    </row>
    <row r="475847" spans="68:68" customFormat="1">
      <c r="BP475847" s="90"/>
    </row>
    <row r="475848" spans="68:68" customFormat="1">
      <c r="BP475848" s="90"/>
    </row>
    <row r="475849" spans="68:68" customFormat="1">
      <c r="BP475849" s="90"/>
    </row>
    <row r="475850" spans="68:68" customFormat="1">
      <c r="BP475850" s="90"/>
    </row>
    <row r="475851" spans="68:68" customFormat="1">
      <c r="BP475851" s="90"/>
    </row>
    <row r="475852" spans="68:68" customFormat="1">
      <c r="BP475852" s="90"/>
    </row>
    <row r="475853" spans="68:68" customFormat="1">
      <c r="BP475853" s="90"/>
    </row>
    <row r="475854" spans="68:68" customFormat="1">
      <c r="BP475854" s="90"/>
    </row>
    <row r="475855" spans="68:68" customFormat="1">
      <c r="BP475855" s="90"/>
    </row>
    <row r="475856" spans="68:68" customFormat="1">
      <c r="BP475856" s="90"/>
    </row>
    <row r="475857" spans="68:68" customFormat="1">
      <c r="BP475857" s="90"/>
    </row>
    <row r="475858" spans="68:68" customFormat="1">
      <c r="BP475858" s="90"/>
    </row>
    <row r="475859" spans="68:68" customFormat="1">
      <c r="BP475859" s="90"/>
    </row>
    <row r="475860" spans="68:68" customFormat="1">
      <c r="BP475860" s="90"/>
    </row>
    <row r="475861" spans="68:68" customFormat="1">
      <c r="BP475861" s="90"/>
    </row>
    <row r="475862" spans="68:68" customFormat="1">
      <c r="BP475862" s="90"/>
    </row>
    <row r="475863" spans="68:68" customFormat="1">
      <c r="BP475863" s="90"/>
    </row>
    <row r="475864" spans="68:68" customFormat="1">
      <c r="BP475864" s="90"/>
    </row>
    <row r="475865" spans="68:68" customFormat="1">
      <c r="BP475865" s="90"/>
    </row>
    <row r="475866" spans="68:68" customFormat="1">
      <c r="BP475866" s="90"/>
    </row>
    <row r="475867" spans="68:68" customFormat="1">
      <c r="BP475867" s="90"/>
    </row>
    <row r="475868" spans="68:68" customFormat="1">
      <c r="BP475868" s="90"/>
    </row>
    <row r="475869" spans="68:68" customFormat="1">
      <c r="BP475869" s="90"/>
    </row>
    <row r="475870" spans="68:68" customFormat="1">
      <c r="BP475870" s="90"/>
    </row>
    <row r="475871" spans="68:68" customFormat="1">
      <c r="BP475871" s="90"/>
    </row>
    <row r="475872" spans="68:68" customFormat="1">
      <c r="BP475872" s="90"/>
    </row>
    <row r="475873" spans="68:68" customFormat="1">
      <c r="BP475873" s="90"/>
    </row>
    <row r="475874" spans="68:68" customFormat="1">
      <c r="BP475874" s="90"/>
    </row>
    <row r="475875" spans="68:68" customFormat="1">
      <c r="BP475875" s="90"/>
    </row>
    <row r="475876" spans="68:68" customFormat="1">
      <c r="BP475876" s="90"/>
    </row>
    <row r="475877" spans="68:68" customFormat="1">
      <c r="BP475877" s="90"/>
    </row>
    <row r="475878" spans="68:68" customFormat="1">
      <c r="BP475878" s="90"/>
    </row>
    <row r="475879" spans="68:68" customFormat="1">
      <c r="BP475879" s="90"/>
    </row>
    <row r="475880" spans="68:68" customFormat="1">
      <c r="BP475880" s="90"/>
    </row>
    <row r="475881" spans="68:68" customFormat="1">
      <c r="BP475881" s="90"/>
    </row>
    <row r="475882" spans="68:68" customFormat="1">
      <c r="BP475882" s="90"/>
    </row>
    <row r="475883" spans="68:68" customFormat="1">
      <c r="BP475883" s="90"/>
    </row>
    <row r="475884" spans="68:68" customFormat="1">
      <c r="BP475884" s="90"/>
    </row>
    <row r="475885" spans="68:68" customFormat="1">
      <c r="BP475885" s="90"/>
    </row>
    <row r="475886" spans="68:68" customFormat="1">
      <c r="BP475886" s="90"/>
    </row>
    <row r="475887" spans="68:68" customFormat="1">
      <c r="BP475887" s="90"/>
    </row>
    <row r="475888" spans="68:68" customFormat="1">
      <c r="BP475888" s="90"/>
    </row>
    <row r="475889" spans="68:68" customFormat="1">
      <c r="BP475889" s="90"/>
    </row>
    <row r="475890" spans="68:68" customFormat="1">
      <c r="BP475890" s="90"/>
    </row>
    <row r="475891" spans="68:68" customFormat="1">
      <c r="BP475891" s="90"/>
    </row>
    <row r="475892" spans="68:68" customFormat="1">
      <c r="BP475892" s="90"/>
    </row>
    <row r="475893" spans="68:68" customFormat="1">
      <c r="BP475893" s="90"/>
    </row>
    <row r="475894" spans="68:68" customFormat="1">
      <c r="BP475894" s="90"/>
    </row>
    <row r="475895" spans="68:68" customFormat="1">
      <c r="BP475895" s="90"/>
    </row>
    <row r="475896" spans="68:68" customFormat="1">
      <c r="BP475896" s="90"/>
    </row>
    <row r="475897" spans="68:68" customFormat="1">
      <c r="BP475897" s="90"/>
    </row>
    <row r="475898" spans="68:68" customFormat="1">
      <c r="BP475898" s="90"/>
    </row>
    <row r="475899" spans="68:68" customFormat="1">
      <c r="BP475899" s="90"/>
    </row>
    <row r="475900" spans="68:68" customFormat="1">
      <c r="BP475900" s="90"/>
    </row>
    <row r="475901" spans="68:68" customFormat="1">
      <c r="BP475901" s="90"/>
    </row>
    <row r="475902" spans="68:68" customFormat="1">
      <c r="BP475902" s="90"/>
    </row>
    <row r="475903" spans="68:68" customFormat="1">
      <c r="BP475903" s="90"/>
    </row>
    <row r="475904" spans="68:68" customFormat="1">
      <c r="BP475904" s="90"/>
    </row>
    <row r="475905" spans="68:68" customFormat="1">
      <c r="BP475905" s="90"/>
    </row>
    <row r="475906" spans="68:68" customFormat="1">
      <c r="BP475906" s="90"/>
    </row>
    <row r="475907" spans="68:68" customFormat="1">
      <c r="BP475907" s="90"/>
    </row>
    <row r="475908" spans="68:68" customFormat="1">
      <c r="BP475908" s="90"/>
    </row>
    <row r="475909" spans="68:68" customFormat="1">
      <c r="BP475909" s="90"/>
    </row>
    <row r="475910" spans="68:68" customFormat="1">
      <c r="BP475910" s="90"/>
    </row>
    <row r="475911" spans="68:68" customFormat="1">
      <c r="BP475911" s="90"/>
    </row>
    <row r="475912" spans="68:68" customFormat="1">
      <c r="BP475912" s="90"/>
    </row>
    <row r="475913" spans="68:68" customFormat="1">
      <c r="BP475913" s="90"/>
    </row>
    <row r="475914" spans="68:68" customFormat="1">
      <c r="BP475914" s="90"/>
    </row>
    <row r="475915" spans="68:68" customFormat="1">
      <c r="BP475915" s="90"/>
    </row>
    <row r="475916" spans="68:68" customFormat="1">
      <c r="BP475916" s="90"/>
    </row>
    <row r="475917" spans="68:68" customFormat="1">
      <c r="BP475917" s="90"/>
    </row>
    <row r="475918" spans="68:68" customFormat="1">
      <c r="BP475918" s="90"/>
    </row>
    <row r="475919" spans="68:68" customFormat="1">
      <c r="BP475919" s="90"/>
    </row>
    <row r="475920" spans="68:68" customFormat="1">
      <c r="BP475920" s="90"/>
    </row>
    <row r="475921" spans="68:68" customFormat="1">
      <c r="BP475921" s="90"/>
    </row>
    <row r="475922" spans="68:68" customFormat="1">
      <c r="BP475922" s="90"/>
    </row>
    <row r="475923" spans="68:68" customFormat="1">
      <c r="BP475923" s="90"/>
    </row>
    <row r="475924" spans="68:68" customFormat="1">
      <c r="BP475924" s="90"/>
    </row>
    <row r="475925" spans="68:68" customFormat="1">
      <c r="BP475925" s="90"/>
    </row>
    <row r="475926" spans="68:68" customFormat="1">
      <c r="BP475926" s="90"/>
    </row>
    <row r="475927" spans="68:68" customFormat="1">
      <c r="BP475927" s="90"/>
    </row>
    <row r="475928" spans="68:68" customFormat="1">
      <c r="BP475928" s="90"/>
    </row>
    <row r="475929" spans="68:68" customFormat="1">
      <c r="BP475929" s="90"/>
    </row>
    <row r="475930" spans="68:68" customFormat="1">
      <c r="BP475930" s="90"/>
    </row>
    <row r="475931" spans="68:68" customFormat="1">
      <c r="BP475931" s="90"/>
    </row>
    <row r="475932" spans="68:68" customFormat="1">
      <c r="BP475932" s="90"/>
    </row>
    <row r="475933" spans="68:68" customFormat="1">
      <c r="BP475933" s="90"/>
    </row>
    <row r="475934" spans="68:68" customFormat="1">
      <c r="BP475934" s="90"/>
    </row>
    <row r="475935" spans="68:68" customFormat="1">
      <c r="BP475935" s="90"/>
    </row>
    <row r="475936" spans="68:68" customFormat="1">
      <c r="BP475936" s="90"/>
    </row>
    <row r="475937" spans="68:68" customFormat="1">
      <c r="BP475937" s="90"/>
    </row>
    <row r="475938" spans="68:68" customFormat="1">
      <c r="BP475938" s="90"/>
    </row>
    <row r="475939" spans="68:68" customFormat="1">
      <c r="BP475939" s="90"/>
    </row>
    <row r="475940" spans="68:68" customFormat="1">
      <c r="BP475940" s="90"/>
    </row>
    <row r="475941" spans="68:68" customFormat="1">
      <c r="BP475941" s="90"/>
    </row>
    <row r="475942" spans="68:68" customFormat="1">
      <c r="BP475942" s="90"/>
    </row>
    <row r="475943" spans="68:68" customFormat="1">
      <c r="BP475943" s="90"/>
    </row>
    <row r="475944" spans="68:68" customFormat="1">
      <c r="BP475944" s="90"/>
    </row>
    <row r="475945" spans="68:68" customFormat="1">
      <c r="BP475945" s="90"/>
    </row>
    <row r="475946" spans="68:68" customFormat="1">
      <c r="BP475946" s="90"/>
    </row>
    <row r="475947" spans="68:68" customFormat="1">
      <c r="BP475947" s="90"/>
    </row>
    <row r="475948" spans="68:68" customFormat="1">
      <c r="BP475948" s="90"/>
    </row>
    <row r="475949" spans="68:68" customFormat="1">
      <c r="BP475949" s="90"/>
    </row>
    <row r="475950" spans="68:68" customFormat="1">
      <c r="BP475950" s="90"/>
    </row>
    <row r="475951" spans="68:68" customFormat="1">
      <c r="BP475951" s="90"/>
    </row>
    <row r="475952" spans="68:68" customFormat="1">
      <c r="BP475952" s="90"/>
    </row>
    <row r="475953" spans="68:68" customFormat="1">
      <c r="BP475953" s="90"/>
    </row>
    <row r="475954" spans="68:68" customFormat="1">
      <c r="BP475954" s="90"/>
    </row>
    <row r="475955" spans="68:68" customFormat="1">
      <c r="BP475955" s="90"/>
    </row>
    <row r="475956" spans="68:68" customFormat="1">
      <c r="BP475956" s="90"/>
    </row>
    <row r="475957" spans="68:68" customFormat="1">
      <c r="BP475957" s="90"/>
    </row>
    <row r="475958" spans="68:68" customFormat="1">
      <c r="BP475958" s="90"/>
    </row>
    <row r="475959" spans="68:68" customFormat="1">
      <c r="BP475959" s="90"/>
    </row>
    <row r="475960" spans="68:68" customFormat="1">
      <c r="BP475960" s="90"/>
    </row>
    <row r="475961" spans="68:68" customFormat="1">
      <c r="BP475961" s="90"/>
    </row>
    <row r="475962" spans="68:68" customFormat="1">
      <c r="BP475962" s="90"/>
    </row>
    <row r="475963" spans="68:68" customFormat="1">
      <c r="BP475963" s="90"/>
    </row>
    <row r="475964" spans="68:68" customFormat="1">
      <c r="BP475964" s="90"/>
    </row>
    <row r="475965" spans="68:68" customFormat="1">
      <c r="BP475965" s="90"/>
    </row>
    <row r="475966" spans="68:68" customFormat="1">
      <c r="BP475966" s="90"/>
    </row>
    <row r="475967" spans="68:68" customFormat="1">
      <c r="BP475967" s="90"/>
    </row>
    <row r="475968" spans="68:68" customFormat="1">
      <c r="BP475968" s="90"/>
    </row>
    <row r="475969" spans="68:68" customFormat="1">
      <c r="BP475969" s="90"/>
    </row>
    <row r="475970" spans="68:68" customFormat="1">
      <c r="BP475970" s="90"/>
    </row>
    <row r="475971" spans="68:68" customFormat="1">
      <c r="BP475971" s="90"/>
    </row>
    <row r="475972" spans="68:68" customFormat="1">
      <c r="BP475972" s="90"/>
    </row>
    <row r="475973" spans="68:68" customFormat="1">
      <c r="BP475973" s="90"/>
    </row>
    <row r="475974" spans="68:68" customFormat="1">
      <c r="BP475974" s="90"/>
    </row>
    <row r="475975" spans="68:68" customFormat="1">
      <c r="BP475975" s="90"/>
    </row>
    <row r="475976" spans="68:68" customFormat="1">
      <c r="BP475976" s="90"/>
    </row>
    <row r="475977" spans="68:68" customFormat="1">
      <c r="BP475977" s="90"/>
    </row>
    <row r="475978" spans="68:68" customFormat="1">
      <c r="BP475978" s="90"/>
    </row>
    <row r="475979" spans="68:68" customFormat="1">
      <c r="BP475979" s="90"/>
    </row>
    <row r="475980" spans="68:68" customFormat="1">
      <c r="BP475980" s="90"/>
    </row>
    <row r="475981" spans="68:68" customFormat="1">
      <c r="BP475981" s="90"/>
    </row>
    <row r="475982" spans="68:68" customFormat="1">
      <c r="BP475982" s="90"/>
    </row>
    <row r="475983" spans="68:68" customFormat="1">
      <c r="BP475983" s="90"/>
    </row>
    <row r="475984" spans="68:68" customFormat="1">
      <c r="BP475984" s="90"/>
    </row>
    <row r="475985" spans="68:68" customFormat="1">
      <c r="BP475985" s="90"/>
    </row>
    <row r="475986" spans="68:68" customFormat="1">
      <c r="BP475986" s="90"/>
    </row>
    <row r="475987" spans="68:68" customFormat="1">
      <c r="BP475987" s="90"/>
    </row>
    <row r="475988" spans="68:68" customFormat="1">
      <c r="BP475988" s="90"/>
    </row>
    <row r="475989" spans="68:68" customFormat="1">
      <c r="BP475989" s="90"/>
    </row>
    <row r="475990" spans="68:68" customFormat="1">
      <c r="BP475990" s="90"/>
    </row>
    <row r="475991" spans="68:68" customFormat="1">
      <c r="BP475991" s="90"/>
    </row>
    <row r="475992" spans="68:68" customFormat="1">
      <c r="BP475992" s="90"/>
    </row>
    <row r="475993" spans="68:68" customFormat="1">
      <c r="BP475993" s="90"/>
    </row>
    <row r="475994" spans="68:68" customFormat="1">
      <c r="BP475994" s="90"/>
    </row>
    <row r="475995" spans="68:68" customFormat="1">
      <c r="BP475995" s="90"/>
    </row>
    <row r="475996" spans="68:68" customFormat="1">
      <c r="BP475996" s="90"/>
    </row>
    <row r="475997" spans="68:68" customFormat="1">
      <c r="BP475997" s="90"/>
    </row>
    <row r="475998" spans="68:68" customFormat="1">
      <c r="BP475998" s="90"/>
    </row>
    <row r="475999" spans="68:68" customFormat="1">
      <c r="BP475999" s="90"/>
    </row>
    <row r="476000" spans="68:68" customFormat="1">
      <c r="BP476000" s="90"/>
    </row>
    <row r="476001" spans="68:68" customFormat="1">
      <c r="BP476001" s="90"/>
    </row>
    <row r="476002" spans="68:68" customFormat="1">
      <c r="BP476002" s="90"/>
    </row>
    <row r="476003" spans="68:68" customFormat="1">
      <c r="BP476003" s="90"/>
    </row>
    <row r="476004" spans="68:68" customFormat="1">
      <c r="BP476004" s="90"/>
    </row>
    <row r="476005" spans="68:68" customFormat="1">
      <c r="BP476005" s="90"/>
    </row>
    <row r="476006" spans="68:68" customFormat="1">
      <c r="BP476006" s="90"/>
    </row>
    <row r="476007" spans="68:68" customFormat="1">
      <c r="BP476007" s="90"/>
    </row>
    <row r="476008" spans="68:68" customFormat="1">
      <c r="BP476008" s="90"/>
    </row>
    <row r="476009" spans="68:68" customFormat="1">
      <c r="BP476009" s="90"/>
    </row>
    <row r="476010" spans="68:68" customFormat="1">
      <c r="BP476010" s="90"/>
    </row>
    <row r="476011" spans="68:68" customFormat="1">
      <c r="BP476011" s="90"/>
    </row>
    <row r="476012" spans="68:68" customFormat="1">
      <c r="BP476012" s="90"/>
    </row>
    <row r="476013" spans="68:68" customFormat="1">
      <c r="BP476013" s="90"/>
    </row>
    <row r="476014" spans="68:68" customFormat="1">
      <c r="BP476014" s="90"/>
    </row>
    <row r="476015" spans="68:68" customFormat="1">
      <c r="BP476015" s="90"/>
    </row>
    <row r="476016" spans="68:68" customFormat="1">
      <c r="BP476016" s="90"/>
    </row>
    <row r="476017" spans="68:68" customFormat="1">
      <c r="BP476017" s="90"/>
    </row>
    <row r="476018" spans="68:68" customFormat="1">
      <c r="BP476018" s="90"/>
    </row>
    <row r="476019" spans="68:68" customFormat="1">
      <c r="BP476019" s="90"/>
    </row>
    <row r="476020" spans="68:68" customFormat="1">
      <c r="BP476020" s="90"/>
    </row>
    <row r="476021" spans="68:68" customFormat="1">
      <c r="BP476021" s="90"/>
    </row>
    <row r="476022" spans="68:68" customFormat="1">
      <c r="BP476022" s="90"/>
    </row>
    <row r="476023" spans="68:68" customFormat="1">
      <c r="BP476023" s="90"/>
    </row>
    <row r="476024" spans="68:68" customFormat="1">
      <c r="BP476024" s="90"/>
    </row>
    <row r="476025" spans="68:68" customFormat="1">
      <c r="BP476025" s="90"/>
    </row>
    <row r="476026" spans="68:68" customFormat="1">
      <c r="BP476026" s="90"/>
    </row>
    <row r="476027" spans="68:68" customFormat="1">
      <c r="BP476027" s="90"/>
    </row>
    <row r="476028" spans="68:68" customFormat="1">
      <c r="BP476028" s="90"/>
    </row>
    <row r="476029" spans="68:68" customFormat="1">
      <c r="BP476029" s="90"/>
    </row>
    <row r="476030" spans="68:68" customFormat="1">
      <c r="BP476030" s="90"/>
    </row>
    <row r="476031" spans="68:68" customFormat="1">
      <c r="BP476031" s="90"/>
    </row>
    <row r="476032" spans="68:68" customFormat="1">
      <c r="BP476032" s="90"/>
    </row>
    <row r="476033" spans="68:68" customFormat="1">
      <c r="BP476033" s="90"/>
    </row>
    <row r="476034" spans="68:68" customFormat="1">
      <c r="BP476034" s="90"/>
    </row>
    <row r="476035" spans="68:68" customFormat="1">
      <c r="BP476035" s="90"/>
    </row>
    <row r="476036" spans="68:68" customFormat="1">
      <c r="BP476036" s="90"/>
    </row>
    <row r="476037" spans="68:68" customFormat="1">
      <c r="BP476037" s="90"/>
    </row>
    <row r="476038" spans="68:68" customFormat="1">
      <c r="BP476038" s="90"/>
    </row>
    <row r="476039" spans="68:68" customFormat="1">
      <c r="BP476039" s="90"/>
    </row>
    <row r="476040" spans="68:68" customFormat="1">
      <c r="BP476040" s="90"/>
    </row>
    <row r="476041" spans="68:68" customFormat="1">
      <c r="BP476041" s="90"/>
    </row>
    <row r="476042" spans="68:68" customFormat="1">
      <c r="BP476042" s="90"/>
    </row>
    <row r="476043" spans="68:68" customFormat="1">
      <c r="BP476043" s="90"/>
    </row>
    <row r="476044" spans="68:68" customFormat="1">
      <c r="BP476044" s="90"/>
    </row>
    <row r="476045" spans="68:68" customFormat="1">
      <c r="BP476045" s="90"/>
    </row>
    <row r="476046" spans="68:68" customFormat="1">
      <c r="BP476046" s="90"/>
    </row>
    <row r="476047" spans="68:68" customFormat="1">
      <c r="BP476047" s="90"/>
    </row>
    <row r="476048" spans="68:68" customFormat="1">
      <c r="BP476048" s="90"/>
    </row>
    <row r="476049" spans="68:68" customFormat="1">
      <c r="BP476049" s="90"/>
    </row>
    <row r="476050" spans="68:68" customFormat="1">
      <c r="BP476050" s="90"/>
    </row>
    <row r="476051" spans="68:68" customFormat="1">
      <c r="BP476051" s="90"/>
    </row>
    <row r="476052" spans="68:68" customFormat="1">
      <c r="BP476052" s="90"/>
    </row>
    <row r="476053" spans="68:68" customFormat="1">
      <c r="BP476053" s="90"/>
    </row>
    <row r="476054" spans="68:68" customFormat="1">
      <c r="BP476054" s="90"/>
    </row>
    <row r="476055" spans="68:68" customFormat="1">
      <c r="BP476055" s="90"/>
    </row>
    <row r="476056" spans="68:68" customFormat="1">
      <c r="BP476056" s="90"/>
    </row>
    <row r="476057" spans="68:68" customFormat="1">
      <c r="BP476057" s="90"/>
    </row>
    <row r="476058" spans="68:68" customFormat="1">
      <c r="BP476058" s="90"/>
    </row>
    <row r="476059" spans="68:68" customFormat="1">
      <c r="BP476059" s="90"/>
    </row>
    <row r="476060" spans="68:68" customFormat="1">
      <c r="BP476060" s="90"/>
    </row>
    <row r="476061" spans="68:68" customFormat="1">
      <c r="BP476061" s="90"/>
    </row>
    <row r="476062" spans="68:68" customFormat="1">
      <c r="BP476062" s="90"/>
    </row>
    <row r="476063" spans="68:68" customFormat="1">
      <c r="BP476063" s="90"/>
    </row>
    <row r="476064" spans="68:68" customFormat="1">
      <c r="BP476064" s="90"/>
    </row>
    <row r="476065" spans="68:68" customFormat="1">
      <c r="BP476065" s="90"/>
    </row>
    <row r="476066" spans="68:68" customFormat="1">
      <c r="BP476066" s="90"/>
    </row>
    <row r="476067" spans="68:68" customFormat="1">
      <c r="BP476067" s="90"/>
    </row>
    <row r="476068" spans="68:68" customFormat="1">
      <c r="BP476068" s="90"/>
    </row>
    <row r="476069" spans="68:68" customFormat="1">
      <c r="BP476069" s="90"/>
    </row>
    <row r="476070" spans="68:68" customFormat="1">
      <c r="BP476070" s="90"/>
    </row>
    <row r="476071" spans="68:68" customFormat="1">
      <c r="BP476071" s="90"/>
    </row>
    <row r="476072" spans="68:68" customFormat="1">
      <c r="BP476072" s="90"/>
    </row>
    <row r="476073" spans="68:68" customFormat="1">
      <c r="BP476073" s="90"/>
    </row>
    <row r="476074" spans="68:68" customFormat="1">
      <c r="BP476074" s="90"/>
    </row>
    <row r="476075" spans="68:68" customFormat="1">
      <c r="BP476075" s="90"/>
    </row>
    <row r="476076" spans="68:68" customFormat="1">
      <c r="BP476076" s="90"/>
    </row>
    <row r="476077" spans="68:68" customFormat="1">
      <c r="BP476077" s="90"/>
    </row>
    <row r="476078" spans="68:68" customFormat="1">
      <c r="BP476078" s="90"/>
    </row>
    <row r="476079" spans="68:68" customFormat="1">
      <c r="BP476079" s="90"/>
    </row>
    <row r="476080" spans="68:68" customFormat="1">
      <c r="BP476080" s="90"/>
    </row>
    <row r="476081" spans="68:68" customFormat="1">
      <c r="BP476081" s="90"/>
    </row>
    <row r="476082" spans="68:68" customFormat="1">
      <c r="BP476082" s="90"/>
    </row>
    <row r="476083" spans="68:68" customFormat="1">
      <c r="BP476083" s="90"/>
    </row>
    <row r="476084" spans="68:68" customFormat="1">
      <c r="BP476084" s="90"/>
    </row>
    <row r="476085" spans="68:68" customFormat="1">
      <c r="BP476085" s="90"/>
    </row>
    <row r="476086" spans="68:68" customFormat="1">
      <c r="BP476086" s="90"/>
    </row>
    <row r="476087" spans="68:68" customFormat="1">
      <c r="BP476087" s="90"/>
    </row>
    <row r="476088" spans="68:68" customFormat="1">
      <c r="BP476088" s="90"/>
    </row>
    <row r="476089" spans="68:68" customFormat="1">
      <c r="BP476089" s="90"/>
    </row>
    <row r="476090" spans="68:68" customFormat="1">
      <c r="BP476090" s="90"/>
    </row>
    <row r="476091" spans="68:68" customFormat="1">
      <c r="BP476091" s="90"/>
    </row>
    <row r="476092" spans="68:68" customFormat="1">
      <c r="BP476092" s="90"/>
    </row>
    <row r="476093" spans="68:68" customFormat="1">
      <c r="BP476093" s="90"/>
    </row>
    <row r="476094" spans="68:68" customFormat="1">
      <c r="BP476094" s="90"/>
    </row>
    <row r="476095" spans="68:68" customFormat="1">
      <c r="BP476095" s="90"/>
    </row>
    <row r="476096" spans="68:68" customFormat="1">
      <c r="BP476096" s="90"/>
    </row>
    <row r="476097" spans="68:68" customFormat="1">
      <c r="BP476097" s="90"/>
    </row>
    <row r="476098" spans="68:68" customFormat="1">
      <c r="BP476098" s="90"/>
    </row>
    <row r="476099" spans="68:68" customFormat="1">
      <c r="BP476099" s="90"/>
    </row>
    <row r="476100" spans="68:68" customFormat="1">
      <c r="BP476100" s="90"/>
    </row>
    <row r="476101" spans="68:68" customFormat="1">
      <c r="BP476101" s="90"/>
    </row>
    <row r="476102" spans="68:68" customFormat="1">
      <c r="BP476102" s="90"/>
    </row>
    <row r="476103" spans="68:68" customFormat="1">
      <c r="BP476103" s="90"/>
    </row>
    <row r="476104" spans="68:68" customFormat="1">
      <c r="BP476104" s="90"/>
    </row>
    <row r="476105" spans="68:68" customFormat="1">
      <c r="BP476105" s="90"/>
    </row>
    <row r="476106" spans="68:68" customFormat="1">
      <c r="BP476106" s="90"/>
    </row>
    <row r="476107" spans="68:68" customFormat="1">
      <c r="BP476107" s="90"/>
    </row>
    <row r="476108" spans="68:68" customFormat="1">
      <c r="BP476108" s="90"/>
    </row>
    <row r="476109" spans="68:68" customFormat="1">
      <c r="BP476109" s="90"/>
    </row>
    <row r="476110" spans="68:68" customFormat="1">
      <c r="BP476110" s="90"/>
    </row>
    <row r="476111" spans="68:68" customFormat="1">
      <c r="BP476111" s="90"/>
    </row>
    <row r="476112" spans="68:68" customFormat="1">
      <c r="BP476112" s="90"/>
    </row>
    <row r="476113" spans="68:68" customFormat="1">
      <c r="BP476113" s="90"/>
    </row>
    <row r="476114" spans="68:68" customFormat="1">
      <c r="BP476114" s="90"/>
    </row>
    <row r="476115" spans="68:68" customFormat="1">
      <c r="BP476115" s="90"/>
    </row>
    <row r="476116" spans="68:68" customFormat="1">
      <c r="BP476116" s="90"/>
    </row>
    <row r="476117" spans="68:68" customFormat="1">
      <c r="BP476117" s="90"/>
    </row>
    <row r="476118" spans="68:68" customFormat="1">
      <c r="BP476118" s="90"/>
    </row>
    <row r="476119" spans="68:68" customFormat="1">
      <c r="BP476119" s="90"/>
    </row>
    <row r="476120" spans="68:68" customFormat="1">
      <c r="BP476120" s="90"/>
    </row>
    <row r="476121" spans="68:68" customFormat="1">
      <c r="BP476121" s="90"/>
    </row>
    <row r="476122" spans="68:68" customFormat="1">
      <c r="BP476122" s="90"/>
    </row>
    <row r="476123" spans="68:68" customFormat="1">
      <c r="BP476123" s="90"/>
    </row>
    <row r="476124" spans="68:68" customFormat="1">
      <c r="BP476124" s="90"/>
    </row>
    <row r="476125" spans="68:68" customFormat="1">
      <c r="BP476125" s="90"/>
    </row>
    <row r="476126" spans="68:68" customFormat="1">
      <c r="BP476126" s="90"/>
    </row>
    <row r="476127" spans="68:68" customFormat="1">
      <c r="BP476127" s="90"/>
    </row>
    <row r="476128" spans="68:68" customFormat="1">
      <c r="BP476128" s="90"/>
    </row>
    <row r="476129" spans="68:68" customFormat="1">
      <c r="BP476129" s="90"/>
    </row>
    <row r="476130" spans="68:68" customFormat="1">
      <c r="BP476130" s="90"/>
    </row>
    <row r="476131" spans="68:68" customFormat="1">
      <c r="BP476131" s="90"/>
    </row>
    <row r="476132" spans="68:68" customFormat="1">
      <c r="BP476132" s="90"/>
    </row>
    <row r="476133" spans="68:68" customFormat="1">
      <c r="BP476133" s="90"/>
    </row>
    <row r="476134" spans="68:68" customFormat="1">
      <c r="BP476134" s="90"/>
    </row>
    <row r="476135" spans="68:68" customFormat="1">
      <c r="BP476135" s="90"/>
    </row>
    <row r="476136" spans="68:68" customFormat="1">
      <c r="BP476136" s="90"/>
    </row>
    <row r="476137" spans="68:68" customFormat="1">
      <c r="BP476137" s="90"/>
    </row>
    <row r="476138" spans="68:68" customFormat="1">
      <c r="BP476138" s="90"/>
    </row>
    <row r="476139" spans="68:68" customFormat="1">
      <c r="BP476139" s="90"/>
    </row>
    <row r="476140" spans="68:68" customFormat="1">
      <c r="BP476140" s="90"/>
    </row>
    <row r="476141" spans="68:68" customFormat="1">
      <c r="BP476141" s="90"/>
    </row>
    <row r="476142" spans="68:68" customFormat="1">
      <c r="BP476142" s="90"/>
    </row>
    <row r="476143" spans="68:68" customFormat="1">
      <c r="BP476143" s="90"/>
    </row>
    <row r="476144" spans="68:68" customFormat="1">
      <c r="BP476144" s="90"/>
    </row>
    <row r="476145" spans="68:68" customFormat="1">
      <c r="BP476145" s="90"/>
    </row>
    <row r="476146" spans="68:68" customFormat="1">
      <c r="BP476146" s="90"/>
    </row>
    <row r="476147" spans="68:68" customFormat="1">
      <c r="BP476147" s="90"/>
    </row>
    <row r="476148" spans="68:68" customFormat="1">
      <c r="BP476148" s="90"/>
    </row>
    <row r="476149" spans="68:68" customFormat="1">
      <c r="BP476149" s="90"/>
    </row>
    <row r="476150" spans="68:68" customFormat="1">
      <c r="BP476150" s="90"/>
    </row>
    <row r="476151" spans="68:68" customFormat="1">
      <c r="BP476151" s="90"/>
    </row>
    <row r="476152" spans="68:68" customFormat="1">
      <c r="BP476152" s="90"/>
    </row>
    <row r="476153" spans="68:68" customFormat="1">
      <c r="BP476153" s="90"/>
    </row>
    <row r="476154" spans="68:68" customFormat="1">
      <c r="BP476154" s="90"/>
    </row>
    <row r="476155" spans="68:68" customFormat="1">
      <c r="BP476155" s="90"/>
    </row>
    <row r="476156" spans="68:68" customFormat="1">
      <c r="BP476156" s="90"/>
    </row>
    <row r="476157" spans="68:68" customFormat="1">
      <c r="BP476157" s="90"/>
    </row>
    <row r="476158" spans="68:68" customFormat="1">
      <c r="BP476158" s="90"/>
    </row>
    <row r="476159" spans="68:68" customFormat="1">
      <c r="BP476159" s="90"/>
    </row>
    <row r="476160" spans="68:68" customFormat="1">
      <c r="BP476160" s="90"/>
    </row>
    <row r="476161" spans="68:68" customFormat="1">
      <c r="BP476161" s="90"/>
    </row>
    <row r="476162" spans="68:68" customFormat="1">
      <c r="BP476162" s="90"/>
    </row>
    <row r="476163" spans="68:68" customFormat="1">
      <c r="BP476163" s="90"/>
    </row>
    <row r="476164" spans="68:68" customFormat="1">
      <c r="BP476164" s="90"/>
    </row>
    <row r="476165" spans="68:68" customFormat="1">
      <c r="BP476165" s="90"/>
    </row>
    <row r="476166" spans="68:68" customFormat="1">
      <c r="BP476166" s="90"/>
    </row>
    <row r="476167" spans="68:68" customFormat="1">
      <c r="BP476167" s="90"/>
    </row>
    <row r="476168" spans="68:68" customFormat="1">
      <c r="BP476168" s="90"/>
    </row>
    <row r="476169" spans="68:68" customFormat="1">
      <c r="BP476169" s="90"/>
    </row>
    <row r="476170" spans="68:68" customFormat="1">
      <c r="BP476170" s="90"/>
    </row>
    <row r="476171" spans="68:68" customFormat="1">
      <c r="BP476171" s="90"/>
    </row>
    <row r="476172" spans="68:68" customFormat="1">
      <c r="BP476172" s="90"/>
    </row>
    <row r="476173" spans="68:68" customFormat="1">
      <c r="BP476173" s="90"/>
    </row>
    <row r="476174" spans="68:68" customFormat="1">
      <c r="BP476174" s="90"/>
    </row>
    <row r="476175" spans="68:68" customFormat="1">
      <c r="BP476175" s="90"/>
    </row>
    <row r="476176" spans="68:68" customFormat="1">
      <c r="BP476176" s="90"/>
    </row>
    <row r="476177" spans="68:68" customFormat="1">
      <c r="BP476177" s="90"/>
    </row>
    <row r="476178" spans="68:68" customFormat="1">
      <c r="BP476178" s="90"/>
    </row>
    <row r="476179" spans="68:68" customFormat="1">
      <c r="BP476179" s="90"/>
    </row>
    <row r="476180" spans="68:68" customFormat="1">
      <c r="BP476180" s="90"/>
    </row>
    <row r="476181" spans="68:68" customFormat="1">
      <c r="BP476181" s="90"/>
    </row>
    <row r="476182" spans="68:68" customFormat="1">
      <c r="BP476182" s="90"/>
    </row>
    <row r="476183" spans="68:68" customFormat="1">
      <c r="BP476183" s="90"/>
    </row>
    <row r="476184" spans="68:68" customFormat="1">
      <c r="BP476184" s="90"/>
    </row>
    <row r="476185" spans="68:68" customFormat="1">
      <c r="BP476185" s="90"/>
    </row>
    <row r="476186" spans="68:68" customFormat="1">
      <c r="BP476186" s="90"/>
    </row>
    <row r="476187" spans="68:68" customFormat="1">
      <c r="BP476187" s="90"/>
    </row>
    <row r="476188" spans="68:68" customFormat="1">
      <c r="BP476188" s="90"/>
    </row>
    <row r="476189" spans="68:68" customFormat="1">
      <c r="BP476189" s="90"/>
    </row>
    <row r="476190" spans="68:68" customFormat="1">
      <c r="BP476190" s="90"/>
    </row>
    <row r="476191" spans="68:68" customFormat="1">
      <c r="BP476191" s="90"/>
    </row>
    <row r="476192" spans="68:68" customFormat="1">
      <c r="BP476192" s="90"/>
    </row>
    <row r="476193" spans="68:68" customFormat="1">
      <c r="BP476193" s="90"/>
    </row>
    <row r="476194" spans="68:68" customFormat="1">
      <c r="BP476194" s="90"/>
    </row>
    <row r="476195" spans="68:68" customFormat="1">
      <c r="BP476195" s="90"/>
    </row>
    <row r="476196" spans="68:68" customFormat="1">
      <c r="BP476196" s="90"/>
    </row>
    <row r="476197" spans="68:68" customFormat="1">
      <c r="BP476197" s="90"/>
    </row>
    <row r="476198" spans="68:68" customFormat="1">
      <c r="BP476198" s="90"/>
    </row>
    <row r="476199" spans="68:68" customFormat="1">
      <c r="BP476199" s="90"/>
    </row>
    <row r="476200" spans="68:68" customFormat="1">
      <c r="BP476200" s="90"/>
    </row>
    <row r="476201" spans="68:68" customFormat="1">
      <c r="BP476201" s="90"/>
    </row>
    <row r="476202" spans="68:68" customFormat="1">
      <c r="BP476202" s="90"/>
    </row>
    <row r="476203" spans="68:68" customFormat="1">
      <c r="BP476203" s="90"/>
    </row>
    <row r="476204" spans="68:68" customFormat="1">
      <c r="BP476204" s="90"/>
    </row>
    <row r="476205" spans="68:68" customFormat="1">
      <c r="BP476205" s="90"/>
    </row>
    <row r="476206" spans="68:68" customFormat="1">
      <c r="BP476206" s="90"/>
    </row>
    <row r="476207" spans="68:68" customFormat="1">
      <c r="BP476207" s="90"/>
    </row>
    <row r="476208" spans="68:68" customFormat="1">
      <c r="BP476208" s="90"/>
    </row>
    <row r="476209" spans="68:68" customFormat="1">
      <c r="BP476209" s="90"/>
    </row>
    <row r="476210" spans="68:68" customFormat="1">
      <c r="BP476210" s="90"/>
    </row>
    <row r="476211" spans="68:68" customFormat="1">
      <c r="BP476211" s="90"/>
    </row>
    <row r="476212" spans="68:68" customFormat="1">
      <c r="BP476212" s="90"/>
    </row>
    <row r="476213" spans="68:68" customFormat="1">
      <c r="BP476213" s="90"/>
    </row>
    <row r="476214" spans="68:68" customFormat="1">
      <c r="BP476214" s="90"/>
    </row>
    <row r="476215" spans="68:68" customFormat="1">
      <c r="BP476215" s="90"/>
    </row>
    <row r="476216" spans="68:68" customFormat="1">
      <c r="BP476216" s="90"/>
    </row>
    <row r="476217" spans="68:68" customFormat="1">
      <c r="BP476217" s="90"/>
    </row>
    <row r="476218" spans="68:68" customFormat="1">
      <c r="BP476218" s="90"/>
    </row>
    <row r="476219" spans="68:68" customFormat="1">
      <c r="BP476219" s="90"/>
    </row>
    <row r="476220" spans="68:68" customFormat="1">
      <c r="BP476220" s="90"/>
    </row>
    <row r="476221" spans="68:68" customFormat="1">
      <c r="BP476221" s="90"/>
    </row>
    <row r="476222" spans="68:68" customFormat="1">
      <c r="BP476222" s="90"/>
    </row>
    <row r="476223" spans="68:68" customFormat="1">
      <c r="BP476223" s="90"/>
    </row>
    <row r="476224" spans="68:68" customFormat="1">
      <c r="BP476224" s="90"/>
    </row>
    <row r="476225" spans="68:68" customFormat="1">
      <c r="BP476225" s="90"/>
    </row>
    <row r="476226" spans="68:68" customFormat="1">
      <c r="BP476226" s="90"/>
    </row>
    <row r="476227" spans="68:68" customFormat="1">
      <c r="BP476227" s="90"/>
    </row>
    <row r="476228" spans="68:68" customFormat="1">
      <c r="BP476228" s="90"/>
    </row>
    <row r="476229" spans="68:68" customFormat="1">
      <c r="BP476229" s="90"/>
    </row>
    <row r="476230" spans="68:68" customFormat="1">
      <c r="BP476230" s="90"/>
    </row>
    <row r="476231" spans="68:68" customFormat="1">
      <c r="BP476231" s="90"/>
    </row>
    <row r="476232" spans="68:68" customFormat="1">
      <c r="BP476232" s="90"/>
    </row>
    <row r="476233" spans="68:68" customFormat="1">
      <c r="BP476233" s="90"/>
    </row>
    <row r="476234" spans="68:68" customFormat="1">
      <c r="BP476234" s="90"/>
    </row>
    <row r="476235" spans="68:68" customFormat="1">
      <c r="BP476235" s="90"/>
    </row>
    <row r="476236" spans="68:68" customFormat="1">
      <c r="BP476236" s="90"/>
    </row>
    <row r="476237" spans="68:68" customFormat="1">
      <c r="BP476237" s="90"/>
    </row>
    <row r="476238" spans="68:68" customFormat="1">
      <c r="BP476238" s="90"/>
    </row>
    <row r="476239" spans="68:68" customFormat="1">
      <c r="BP476239" s="90"/>
    </row>
    <row r="476240" spans="68:68" customFormat="1">
      <c r="BP476240" s="90"/>
    </row>
    <row r="476241" spans="68:68" customFormat="1">
      <c r="BP476241" s="90"/>
    </row>
    <row r="476242" spans="68:68" customFormat="1">
      <c r="BP476242" s="90"/>
    </row>
    <row r="476243" spans="68:68" customFormat="1">
      <c r="BP476243" s="90"/>
    </row>
    <row r="476244" spans="68:68" customFormat="1">
      <c r="BP476244" s="90"/>
    </row>
    <row r="476245" spans="68:68" customFormat="1">
      <c r="BP476245" s="90"/>
    </row>
    <row r="476246" spans="68:68" customFormat="1">
      <c r="BP476246" s="90"/>
    </row>
    <row r="476247" spans="68:68" customFormat="1">
      <c r="BP476247" s="90"/>
    </row>
    <row r="476248" spans="68:68" customFormat="1">
      <c r="BP476248" s="90"/>
    </row>
    <row r="476249" spans="68:68" customFormat="1">
      <c r="BP476249" s="90"/>
    </row>
    <row r="476250" spans="68:68" customFormat="1">
      <c r="BP476250" s="90"/>
    </row>
    <row r="476251" spans="68:68" customFormat="1">
      <c r="BP476251" s="90"/>
    </row>
    <row r="476252" spans="68:68" customFormat="1">
      <c r="BP476252" s="90"/>
    </row>
    <row r="476253" spans="68:68" customFormat="1">
      <c r="BP476253" s="90"/>
    </row>
    <row r="476254" spans="68:68" customFormat="1">
      <c r="BP476254" s="90"/>
    </row>
    <row r="476255" spans="68:68" customFormat="1">
      <c r="BP476255" s="90"/>
    </row>
    <row r="476256" spans="68:68" customFormat="1">
      <c r="BP476256" s="90"/>
    </row>
    <row r="476257" spans="68:68" customFormat="1">
      <c r="BP476257" s="90"/>
    </row>
    <row r="476258" spans="68:68" customFormat="1">
      <c r="BP476258" s="90"/>
    </row>
    <row r="476259" spans="68:68" customFormat="1">
      <c r="BP476259" s="90"/>
    </row>
    <row r="476260" spans="68:68" customFormat="1">
      <c r="BP476260" s="90"/>
    </row>
    <row r="476261" spans="68:68" customFormat="1">
      <c r="BP476261" s="90"/>
    </row>
    <row r="476262" spans="68:68" customFormat="1">
      <c r="BP476262" s="90"/>
    </row>
    <row r="476263" spans="68:68" customFormat="1">
      <c r="BP476263" s="90"/>
    </row>
    <row r="476264" spans="68:68" customFormat="1">
      <c r="BP476264" s="90"/>
    </row>
    <row r="476265" spans="68:68" customFormat="1">
      <c r="BP476265" s="90"/>
    </row>
    <row r="476266" spans="68:68" customFormat="1">
      <c r="BP476266" s="90"/>
    </row>
    <row r="476267" spans="68:68" customFormat="1">
      <c r="BP476267" s="90"/>
    </row>
    <row r="476268" spans="68:68" customFormat="1">
      <c r="BP476268" s="90"/>
    </row>
    <row r="476269" spans="68:68" customFormat="1">
      <c r="BP476269" s="90"/>
    </row>
    <row r="476270" spans="68:68" customFormat="1">
      <c r="BP476270" s="90"/>
    </row>
    <row r="476271" spans="68:68" customFormat="1">
      <c r="BP476271" s="90"/>
    </row>
    <row r="476272" spans="68:68" customFormat="1">
      <c r="BP476272" s="90"/>
    </row>
    <row r="476273" spans="68:68" customFormat="1">
      <c r="BP476273" s="90"/>
    </row>
    <row r="476274" spans="68:68" customFormat="1">
      <c r="BP476274" s="90"/>
    </row>
    <row r="476275" spans="68:68" customFormat="1">
      <c r="BP476275" s="90"/>
    </row>
    <row r="476276" spans="68:68" customFormat="1">
      <c r="BP476276" s="90"/>
    </row>
    <row r="476277" spans="68:68" customFormat="1">
      <c r="BP476277" s="90"/>
    </row>
    <row r="476278" spans="68:68" customFormat="1">
      <c r="BP476278" s="90"/>
    </row>
    <row r="476279" spans="68:68" customFormat="1">
      <c r="BP476279" s="90"/>
    </row>
    <row r="476280" spans="68:68" customFormat="1">
      <c r="BP476280" s="90"/>
    </row>
    <row r="476281" spans="68:68" customFormat="1">
      <c r="BP476281" s="90"/>
    </row>
    <row r="476282" spans="68:68" customFormat="1">
      <c r="BP476282" s="90"/>
    </row>
    <row r="476283" spans="68:68" customFormat="1">
      <c r="BP476283" s="90"/>
    </row>
    <row r="476284" spans="68:68" customFormat="1">
      <c r="BP476284" s="90"/>
    </row>
    <row r="476285" spans="68:68" customFormat="1">
      <c r="BP476285" s="90"/>
    </row>
    <row r="476286" spans="68:68" customFormat="1">
      <c r="BP476286" s="90"/>
    </row>
    <row r="476287" spans="68:68" customFormat="1">
      <c r="BP476287" s="90"/>
    </row>
    <row r="476288" spans="68:68" customFormat="1">
      <c r="BP476288" s="90"/>
    </row>
    <row r="476289" spans="68:68" customFormat="1">
      <c r="BP476289" s="90"/>
    </row>
    <row r="476290" spans="68:68" customFormat="1">
      <c r="BP476290" s="90"/>
    </row>
    <row r="476291" spans="68:68" customFormat="1">
      <c r="BP476291" s="90"/>
    </row>
    <row r="476292" spans="68:68" customFormat="1">
      <c r="BP476292" s="90"/>
    </row>
    <row r="476293" spans="68:68" customFormat="1">
      <c r="BP476293" s="90"/>
    </row>
    <row r="476294" spans="68:68" customFormat="1">
      <c r="BP476294" s="90"/>
    </row>
    <row r="476295" spans="68:68" customFormat="1">
      <c r="BP476295" s="90"/>
    </row>
    <row r="476296" spans="68:68" customFormat="1">
      <c r="BP476296" s="90"/>
    </row>
    <row r="476297" spans="68:68" customFormat="1">
      <c r="BP476297" s="90"/>
    </row>
    <row r="476298" spans="68:68" customFormat="1">
      <c r="BP476298" s="90"/>
    </row>
    <row r="476299" spans="68:68" customFormat="1">
      <c r="BP476299" s="90"/>
    </row>
    <row r="476300" spans="68:68" customFormat="1">
      <c r="BP476300" s="90"/>
    </row>
    <row r="476301" spans="68:68" customFormat="1">
      <c r="BP476301" s="90"/>
    </row>
    <row r="476302" spans="68:68" customFormat="1">
      <c r="BP476302" s="90"/>
    </row>
    <row r="476303" spans="68:68" customFormat="1">
      <c r="BP476303" s="90"/>
    </row>
    <row r="476304" spans="68:68" customFormat="1">
      <c r="BP476304" s="90"/>
    </row>
    <row r="476305" spans="68:68" customFormat="1">
      <c r="BP476305" s="90"/>
    </row>
    <row r="476306" spans="68:68" customFormat="1">
      <c r="BP476306" s="90"/>
    </row>
    <row r="476307" spans="68:68" customFormat="1">
      <c r="BP476307" s="90"/>
    </row>
    <row r="476308" spans="68:68" customFormat="1">
      <c r="BP476308" s="90"/>
    </row>
    <row r="476309" spans="68:68" customFormat="1">
      <c r="BP476309" s="90"/>
    </row>
    <row r="476310" spans="68:68" customFormat="1">
      <c r="BP476310" s="90"/>
    </row>
    <row r="476311" spans="68:68" customFormat="1">
      <c r="BP476311" s="90"/>
    </row>
    <row r="476312" spans="68:68" customFormat="1">
      <c r="BP476312" s="90"/>
    </row>
    <row r="476313" spans="68:68" customFormat="1">
      <c r="BP476313" s="90"/>
    </row>
    <row r="476314" spans="68:68" customFormat="1">
      <c r="BP476314" s="90"/>
    </row>
    <row r="476315" spans="68:68" customFormat="1">
      <c r="BP476315" s="90"/>
    </row>
    <row r="476316" spans="68:68" customFormat="1">
      <c r="BP476316" s="90"/>
    </row>
    <row r="476317" spans="68:68" customFormat="1">
      <c r="BP476317" s="90"/>
    </row>
    <row r="476318" spans="68:68" customFormat="1">
      <c r="BP476318" s="90"/>
    </row>
    <row r="476319" spans="68:68" customFormat="1">
      <c r="BP476319" s="90"/>
    </row>
    <row r="476320" spans="68:68" customFormat="1">
      <c r="BP476320" s="90"/>
    </row>
    <row r="476321" spans="68:68" customFormat="1">
      <c r="BP476321" s="90"/>
    </row>
    <row r="476322" spans="68:68" customFormat="1">
      <c r="BP476322" s="90"/>
    </row>
    <row r="476323" spans="68:68" customFormat="1">
      <c r="BP476323" s="90"/>
    </row>
    <row r="476324" spans="68:68" customFormat="1">
      <c r="BP476324" s="90"/>
    </row>
    <row r="476325" spans="68:68" customFormat="1">
      <c r="BP476325" s="90"/>
    </row>
    <row r="476326" spans="68:68" customFormat="1">
      <c r="BP476326" s="90"/>
    </row>
    <row r="476327" spans="68:68" customFormat="1">
      <c r="BP476327" s="90"/>
    </row>
    <row r="476328" spans="68:68" customFormat="1">
      <c r="BP476328" s="90"/>
    </row>
    <row r="476329" spans="68:68" customFormat="1">
      <c r="BP476329" s="90"/>
    </row>
    <row r="476330" spans="68:68" customFormat="1">
      <c r="BP476330" s="90"/>
    </row>
    <row r="476331" spans="68:68" customFormat="1">
      <c r="BP476331" s="90"/>
    </row>
    <row r="476332" spans="68:68" customFormat="1">
      <c r="BP476332" s="90"/>
    </row>
    <row r="476333" spans="68:68" customFormat="1">
      <c r="BP476333" s="90"/>
    </row>
    <row r="476334" spans="68:68" customFormat="1">
      <c r="BP476334" s="90"/>
    </row>
    <row r="476335" spans="68:68" customFormat="1">
      <c r="BP476335" s="90"/>
    </row>
    <row r="476336" spans="68:68" customFormat="1">
      <c r="BP476336" s="90"/>
    </row>
    <row r="476337" spans="68:68" customFormat="1">
      <c r="BP476337" s="90"/>
    </row>
    <row r="476338" spans="68:68" customFormat="1">
      <c r="BP476338" s="90"/>
    </row>
    <row r="476339" spans="68:68" customFormat="1">
      <c r="BP476339" s="90"/>
    </row>
    <row r="476340" spans="68:68" customFormat="1">
      <c r="BP476340" s="90"/>
    </row>
    <row r="476341" spans="68:68" customFormat="1">
      <c r="BP476341" s="90"/>
    </row>
    <row r="476342" spans="68:68" customFormat="1">
      <c r="BP476342" s="90"/>
    </row>
    <row r="476343" spans="68:68" customFormat="1">
      <c r="BP476343" s="90"/>
    </row>
    <row r="476344" spans="68:68" customFormat="1">
      <c r="BP476344" s="90"/>
    </row>
    <row r="476345" spans="68:68" customFormat="1">
      <c r="BP476345" s="90"/>
    </row>
    <row r="476346" spans="68:68" customFormat="1">
      <c r="BP476346" s="90"/>
    </row>
    <row r="476347" spans="68:68" customFormat="1">
      <c r="BP476347" s="90"/>
    </row>
    <row r="476348" spans="68:68" customFormat="1">
      <c r="BP476348" s="90"/>
    </row>
    <row r="476349" spans="68:68" customFormat="1">
      <c r="BP476349" s="90"/>
    </row>
    <row r="476350" spans="68:68" customFormat="1">
      <c r="BP476350" s="90"/>
    </row>
    <row r="476351" spans="68:68" customFormat="1">
      <c r="BP476351" s="90"/>
    </row>
    <row r="476352" spans="68:68" customFormat="1">
      <c r="BP476352" s="90"/>
    </row>
    <row r="476353" spans="68:68" customFormat="1">
      <c r="BP476353" s="90"/>
    </row>
    <row r="476354" spans="68:68" customFormat="1">
      <c r="BP476354" s="90"/>
    </row>
    <row r="476355" spans="68:68" customFormat="1">
      <c r="BP476355" s="90"/>
    </row>
    <row r="476356" spans="68:68" customFormat="1">
      <c r="BP476356" s="90"/>
    </row>
    <row r="476357" spans="68:68" customFormat="1">
      <c r="BP476357" s="90"/>
    </row>
    <row r="476358" spans="68:68" customFormat="1">
      <c r="BP476358" s="90"/>
    </row>
    <row r="476359" spans="68:68" customFormat="1">
      <c r="BP476359" s="90"/>
    </row>
    <row r="476360" spans="68:68" customFormat="1">
      <c r="BP476360" s="90"/>
    </row>
    <row r="476361" spans="68:68" customFormat="1">
      <c r="BP476361" s="90"/>
    </row>
    <row r="476362" spans="68:68" customFormat="1">
      <c r="BP476362" s="90"/>
    </row>
    <row r="476363" spans="68:68" customFormat="1">
      <c r="BP476363" s="90"/>
    </row>
    <row r="476364" spans="68:68" customFormat="1">
      <c r="BP476364" s="90"/>
    </row>
    <row r="476365" spans="68:68" customFormat="1">
      <c r="BP476365" s="90"/>
    </row>
    <row r="476366" spans="68:68" customFormat="1">
      <c r="BP476366" s="90"/>
    </row>
    <row r="476367" spans="68:68" customFormat="1">
      <c r="BP476367" s="90"/>
    </row>
    <row r="476368" spans="68:68" customFormat="1">
      <c r="BP476368" s="90"/>
    </row>
    <row r="476369" spans="68:68" customFormat="1">
      <c r="BP476369" s="90"/>
    </row>
    <row r="476370" spans="68:68" customFormat="1">
      <c r="BP476370" s="90"/>
    </row>
    <row r="476371" spans="68:68" customFormat="1">
      <c r="BP476371" s="90"/>
    </row>
    <row r="476372" spans="68:68" customFormat="1">
      <c r="BP476372" s="90"/>
    </row>
    <row r="476373" spans="68:68" customFormat="1">
      <c r="BP476373" s="90"/>
    </row>
    <row r="476374" spans="68:68" customFormat="1">
      <c r="BP476374" s="90"/>
    </row>
    <row r="476375" spans="68:68" customFormat="1">
      <c r="BP476375" s="90"/>
    </row>
    <row r="476376" spans="68:68" customFormat="1">
      <c r="BP476376" s="90"/>
    </row>
    <row r="476377" spans="68:68" customFormat="1">
      <c r="BP476377" s="90"/>
    </row>
    <row r="476378" spans="68:68" customFormat="1">
      <c r="BP476378" s="90"/>
    </row>
    <row r="476379" spans="68:68" customFormat="1">
      <c r="BP476379" s="90"/>
    </row>
    <row r="476380" spans="68:68" customFormat="1">
      <c r="BP476380" s="90"/>
    </row>
    <row r="476381" spans="68:68" customFormat="1">
      <c r="BP476381" s="90"/>
    </row>
    <row r="476382" spans="68:68" customFormat="1">
      <c r="BP476382" s="90"/>
    </row>
    <row r="476383" spans="68:68" customFormat="1">
      <c r="BP476383" s="90"/>
    </row>
    <row r="476384" spans="68:68" customFormat="1">
      <c r="BP476384" s="90"/>
    </row>
    <row r="476385" spans="68:68" customFormat="1">
      <c r="BP476385" s="90"/>
    </row>
    <row r="476386" spans="68:68" customFormat="1">
      <c r="BP476386" s="90"/>
    </row>
    <row r="476387" spans="68:68" customFormat="1">
      <c r="BP476387" s="90"/>
    </row>
    <row r="476388" spans="68:68" customFormat="1">
      <c r="BP476388" s="90"/>
    </row>
    <row r="476389" spans="68:68" customFormat="1">
      <c r="BP476389" s="90"/>
    </row>
    <row r="476390" spans="68:68" customFormat="1">
      <c r="BP476390" s="90"/>
    </row>
    <row r="476391" spans="68:68" customFormat="1">
      <c r="BP476391" s="90"/>
    </row>
    <row r="476392" spans="68:68" customFormat="1">
      <c r="BP476392" s="90"/>
    </row>
    <row r="476393" spans="68:68" customFormat="1">
      <c r="BP476393" s="90"/>
    </row>
    <row r="476394" spans="68:68" customFormat="1">
      <c r="BP476394" s="90"/>
    </row>
    <row r="476395" spans="68:68" customFormat="1">
      <c r="BP476395" s="90"/>
    </row>
    <row r="476396" spans="68:68" customFormat="1">
      <c r="BP476396" s="90"/>
    </row>
    <row r="476397" spans="68:68" customFormat="1">
      <c r="BP476397" s="90"/>
    </row>
    <row r="476398" spans="68:68" customFormat="1">
      <c r="BP476398" s="90"/>
    </row>
    <row r="476399" spans="68:68" customFormat="1">
      <c r="BP476399" s="90"/>
    </row>
    <row r="476400" spans="68:68" customFormat="1">
      <c r="BP476400" s="90"/>
    </row>
    <row r="476401" spans="68:68" customFormat="1">
      <c r="BP476401" s="90"/>
    </row>
    <row r="476402" spans="68:68" customFormat="1">
      <c r="BP476402" s="90"/>
    </row>
    <row r="476403" spans="68:68" customFormat="1">
      <c r="BP476403" s="90"/>
    </row>
    <row r="476404" spans="68:68" customFormat="1">
      <c r="BP476404" s="90"/>
    </row>
    <row r="476405" spans="68:68" customFormat="1">
      <c r="BP476405" s="90"/>
    </row>
    <row r="476406" spans="68:68" customFormat="1">
      <c r="BP476406" s="90"/>
    </row>
    <row r="476407" spans="68:68" customFormat="1">
      <c r="BP476407" s="90"/>
    </row>
    <row r="476408" spans="68:68" customFormat="1">
      <c r="BP476408" s="90"/>
    </row>
    <row r="476409" spans="68:68" customFormat="1">
      <c r="BP476409" s="90"/>
    </row>
    <row r="476410" spans="68:68" customFormat="1">
      <c r="BP476410" s="90"/>
    </row>
    <row r="476411" spans="68:68" customFormat="1">
      <c r="BP476411" s="90"/>
    </row>
    <row r="476412" spans="68:68" customFormat="1">
      <c r="BP476412" s="90"/>
    </row>
    <row r="476413" spans="68:68" customFormat="1">
      <c r="BP476413" s="90"/>
    </row>
    <row r="476414" spans="68:68" customFormat="1">
      <c r="BP476414" s="90"/>
    </row>
    <row r="476415" spans="68:68" customFormat="1">
      <c r="BP476415" s="90"/>
    </row>
    <row r="476416" spans="68:68" customFormat="1">
      <c r="BP476416" s="90"/>
    </row>
    <row r="476417" spans="68:68" customFormat="1">
      <c r="BP476417" s="90"/>
    </row>
    <row r="476418" spans="68:68" customFormat="1">
      <c r="BP476418" s="90"/>
    </row>
    <row r="476419" spans="68:68" customFormat="1">
      <c r="BP476419" s="90"/>
    </row>
    <row r="476420" spans="68:68" customFormat="1">
      <c r="BP476420" s="90"/>
    </row>
    <row r="476421" spans="68:68" customFormat="1">
      <c r="BP476421" s="90"/>
    </row>
    <row r="476422" spans="68:68" customFormat="1">
      <c r="BP476422" s="90"/>
    </row>
    <row r="476423" spans="68:68" customFormat="1">
      <c r="BP476423" s="90"/>
    </row>
    <row r="476424" spans="68:68" customFormat="1">
      <c r="BP476424" s="90"/>
    </row>
    <row r="476425" spans="68:68" customFormat="1">
      <c r="BP476425" s="90"/>
    </row>
    <row r="476426" spans="68:68" customFormat="1">
      <c r="BP476426" s="90"/>
    </row>
    <row r="476427" spans="68:68" customFormat="1">
      <c r="BP476427" s="90"/>
    </row>
    <row r="476428" spans="68:68" customFormat="1">
      <c r="BP476428" s="90"/>
    </row>
    <row r="476429" spans="68:68" customFormat="1">
      <c r="BP476429" s="90"/>
    </row>
    <row r="476430" spans="68:68" customFormat="1">
      <c r="BP476430" s="90"/>
    </row>
    <row r="476431" spans="68:68" customFormat="1">
      <c r="BP476431" s="90"/>
    </row>
    <row r="476432" spans="68:68" customFormat="1">
      <c r="BP476432" s="90"/>
    </row>
    <row r="476433" spans="68:68" customFormat="1">
      <c r="BP476433" s="90"/>
    </row>
    <row r="476434" spans="68:68" customFormat="1">
      <c r="BP476434" s="90"/>
    </row>
    <row r="476435" spans="68:68" customFormat="1">
      <c r="BP476435" s="90"/>
    </row>
    <row r="476436" spans="68:68" customFormat="1">
      <c r="BP476436" s="90"/>
    </row>
    <row r="476437" spans="68:68" customFormat="1">
      <c r="BP476437" s="90"/>
    </row>
    <row r="476438" spans="68:68" customFormat="1">
      <c r="BP476438" s="90"/>
    </row>
    <row r="476439" spans="68:68" customFormat="1">
      <c r="BP476439" s="90"/>
    </row>
    <row r="476440" spans="68:68" customFormat="1">
      <c r="BP476440" s="90"/>
    </row>
    <row r="476441" spans="68:68" customFormat="1">
      <c r="BP476441" s="90"/>
    </row>
    <row r="476442" spans="68:68" customFormat="1">
      <c r="BP476442" s="90"/>
    </row>
    <row r="476443" spans="68:68" customFormat="1">
      <c r="BP476443" s="90"/>
    </row>
    <row r="476444" spans="68:68" customFormat="1">
      <c r="BP476444" s="90"/>
    </row>
    <row r="476445" spans="68:68" customFormat="1">
      <c r="BP476445" s="90"/>
    </row>
    <row r="476446" spans="68:68" customFormat="1">
      <c r="BP476446" s="90"/>
    </row>
    <row r="476447" spans="68:68" customFormat="1">
      <c r="BP476447" s="90"/>
    </row>
    <row r="476448" spans="68:68" customFormat="1">
      <c r="BP476448" s="90"/>
    </row>
    <row r="476449" spans="68:68" customFormat="1">
      <c r="BP476449" s="90"/>
    </row>
    <row r="476450" spans="68:68" customFormat="1">
      <c r="BP476450" s="90"/>
    </row>
    <row r="476451" spans="68:68" customFormat="1">
      <c r="BP476451" s="90"/>
    </row>
    <row r="476452" spans="68:68" customFormat="1">
      <c r="BP476452" s="90"/>
    </row>
    <row r="476453" spans="68:68" customFormat="1">
      <c r="BP476453" s="90"/>
    </row>
    <row r="476454" spans="68:68" customFormat="1">
      <c r="BP476454" s="90"/>
    </row>
    <row r="476455" spans="68:68" customFormat="1">
      <c r="BP476455" s="90"/>
    </row>
    <row r="476456" spans="68:68" customFormat="1">
      <c r="BP476456" s="90"/>
    </row>
    <row r="476457" spans="68:68" customFormat="1">
      <c r="BP476457" s="90"/>
    </row>
    <row r="476458" spans="68:68" customFormat="1">
      <c r="BP476458" s="90"/>
    </row>
    <row r="476459" spans="68:68" customFormat="1">
      <c r="BP476459" s="90"/>
    </row>
    <row r="476460" spans="68:68" customFormat="1">
      <c r="BP476460" s="90"/>
    </row>
    <row r="476461" spans="68:68" customFormat="1">
      <c r="BP476461" s="90"/>
    </row>
    <row r="476462" spans="68:68" customFormat="1">
      <c r="BP476462" s="90"/>
    </row>
    <row r="476463" spans="68:68" customFormat="1">
      <c r="BP476463" s="90"/>
    </row>
    <row r="476464" spans="68:68" customFormat="1">
      <c r="BP476464" s="90"/>
    </row>
    <row r="476465" spans="68:68" customFormat="1">
      <c r="BP476465" s="90"/>
    </row>
    <row r="476466" spans="68:68" customFormat="1">
      <c r="BP476466" s="90"/>
    </row>
    <row r="476467" spans="68:68" customFormat="1">
      <c r="BP476467" s="90"/>
    </row>
    <row r="476468" spans="68:68" customFormat="1">
      <c r="BP476468" s="90"/>
    </row>
    <row r="476469" spans="68:68" customFormat="1">
      <c r="BP476469" s="90"/>
    </row>
    <row r="476470" spans="68:68" customFormat="1">
      <c r="BP476470" s="90"/>
    </row>
    <row r="476471" spans="68:68" customFormat="1">
      <c r="BP476471" s="90"/>
    </row>
    <row r="476472" spans="68:68" customFormat="1">
      <c r="BP476472" s="90"/>
    </row>
    <row r="476473" spans="68:68" customFormat="1">
      <c r="BP476473" s="90"/>
    </row>
    <row r="476474" spans="68:68" customFormat="1">
      <c r="BP476474" s="90"/>
    </row>
    <row r="476475" spans="68:68" customFormat="1">
      <c r="BP476475" s="90"/>
    </row>
    <row r="476476" spans="68:68" customFormat="1">
      <c r="BP476476" s="90"/>
    </row>
    <row r="476477" spans="68:68" customFormat="1">
      <c r="BP476477" s="90"/>
    </row>
    <row r="476478" spans="68:68" customFormat="1">
      <c r="BP476478" s="90"/>
    </row>
    <row r="476479" spans="68:68" customFormat="1">
      <c r="BP476479" s="90"/>
    </row>
    <row r="476480" spans="68:68" customFormat="1">
      <c r="BP476480" s="90"/>
    </row>
    <row r="476481" spans="68:68" customFormat="1">
      <c r="BP476481" s="90"/>
    </row>
    <row r="476482" spans="68:68" customFormat="1">
      <c r="BP476482" s="90"/>
    </row>
    <row r="476483" spans="68:68" customFormat="1">
      <c r="BP476483" s="90"/>
    </row>
    <row r="476484" spans="68:68" customFormat="1">
      <c r="BP476484" s="90"/>
    </row>
    <row r="476485" spans="68:68" customFormat="1">
      <c r="BP476485" s="90"/>
    </row>
    <row r="476486" spans="68:68" customFormat="1">
      <c r="BP476486" s="90"/>
    </row>
    <row r="476487" spans="68:68" customFormat="1">
      <c r="BP476487" s="90"/>
    </row>
    <row r="476488" spans="68:68" customFormat="1">
      <c r="BP476488" s="90"/>
    </row>
    <row r="476489" spans="68:68" customFormat="1">
      <c r="BP476489" s="90"/>
    </row>
    <row r="476490" spans="68:68" customFormat="1">
      <c r="BP476490" s="90"/>
    </row>
    <row r="476491" spans="68:68" customFormat="1">
      <c r="BP476491" s="90"/>
    </row>
    <row r="476492" spans="68:68" customFormat="1">
      <c r="BP476492" s="90"/>
    </row>
    <row r="476493" spans="68:68" customFormat="1">
      <c r="BP476493" s="90"/>
    </row>
    <row r="476494" spans="68:68" customFormat="1">
      <c r="BP476494" s="90"/>
    </row>
    <row r="476495" spans="68:68" customFormat="1">
      <c r="BP476495" s="90"/>
    </row>
    <row r="476496" spans="68:68" customFormat="1">
      <c r="BP476496" s="90"/>
    </row>
    <row r="476497" spans="68:68" customFormat="1">
      <c r="BP476497" s="90"/>
    </row>
    <row r="476498" spans="68:68" customFormat="1">
      <c r="BP476498" s="90"/>
    </row>
    <row r="476499" spans="68:68" customFormat="1">
      <c r="BP476499" s="90"/>
    </row>
    <row r="476500" spans="68:68" customFormat="1">
      <c r="BP476500" s="90"/>
    </row>
    <row r="476501" spans="68:68" customFormat="1">
      <c r="BP476501" s="90"/>
    </row>
    <row r="476502" spans="68:68" customFormat="1">
      <c r="BP476502" s="90"/>
    </row>
    <row r="476503" spans="68:68" customFormat="1">
      <c r="BP476503" s="90"/>
    </row>
    <row r="476504" spans="68:68" customFormat="1">
      <c r="BP476504" s="90"/>
    </row>
    <row r="476505" spans="68:68" customFormat="1">
      <c r="BP476505" s="90"/>
    </row>
    <row r="476506" spans="68:68" customFormat="1">
      <c r="BP476506" s="90"/>
    </row>
    <row r="476507" spans="68:68" customFormat="1">
      <c r="BP476507" s="90"/>
    </row>
    <row r="476508" spans="68:68" customFormat="1">
      <c r="BP476508" s="90"/>
    </row>
    <row r="476509" spans="68:68" customFormat="1">
      <c r="BP476509" s="90"/>
    </row>
    <row r="476510" spans="68:68" customFormat="1">
      <c r="BP476510" s="90"/>
    </row>
    <row r="476511" spans="68:68" customFormat="1">
      <c r="BP476511" s="90"/>
    </row>
    <row r="476512" spans="68:68" customFormat="1">
      <c r="BP476512" s="90"/>
    </row>
    <row r="476513" spans="68:68" customFormat="1">
      <c r="BP476513" s="90"/>
    </row>
    <row r="476514" spans="68:68" customFormat="1">
      <c r="BP476514" s="90"/>
    </row>
    <row r="476515" spans="68:68" customFormat="1">
      <c r="BP476515" s="90"/>
    </row>
    <row r="476516" spans="68:68" customFormat="1">
      <c r="BP476516" s="90"/>
    </row>
    <row r="476517" spans="68:68" customFormat="1">
      <c r="BP476517" s="90"/>
    </row>
    <row r="476518" spans="68:68" customFormat="1">
      <c r="BP476518" s="90"/>
    </row>
    <row r="476519" spans="68:68" customFormat="1">
      <c r="BP476519" s="90"/>
    </row>
    <row r="476520" spans="68:68" customFormat="1">
      <c r="BP476520" s="90"/>
    </row>
    <row r="476521" spans="68:68" customFormat="1">
      <c r="BP476521" s="90"/>
    </row>
    <row r="476522" spans="68:68" customFormat="1">
      <c r="BP476522" s="90"/>
    </row>
    <row r="476523" spans="68:68" customFormat="1">
      <c r="BP476523" s="90"/>
    </row>
    <row r="476524" spans="68:68" customFormat="1">
      <c r="BP476524" s="90"/>
    </row>
    <row r="476525" spans="68:68" customFormat="1">
      <c r="BP476525" s="90"/>
    </row>
    <row r="476526" spans="68:68" customFormat="1">
      <c r="BP476526" s="90"/>
    </row>
    <row r="476527" spans="68:68" customFormat="1">
      <c r="BP476527" s="90"/>
    </row>
    <row r="476528" spans="68:68" customFormat="1">
      <c r="BP476528" s="90"/>
    </row>
    <row r="476529" spans="68:68" customFormat="1">
      <c r="BP476529" s="90"/>
    </row>
    <row r="476530" spans="68:68" customFormat="1">
      <c r="BP476530" s="90"/>
    </row>
    <row r="476531" spans="68:68" customFormat="1">
      <c r="BP476531" s="90"/>
    </row>
    <row r="476532" spans="68:68" customFormat="1">
      <c r="BP476532" s="90"/>
    </row>
    <row r="476533" spans="68:68" customFormat="1">
      <c r="BP476533" s="90"/>
    </row>
    <row r="476534" spans="68:68" customFormat="1">
      <c r="BP476534" s="90"/>
    </row>
    <row r="476535" spans="68:68" customFormat="1">
      <c r="BP476535" s="90"/>
    </row>
    <row r="476536" spans="68:68" customFormat="1">
      <c r="BP476536" s="90"/>
    </row>
    <row r="476537" spans="68:68" customFormat="1">
      <c r="BP476537" s="90"/>
    </row>
    <row r="476538" spans="68:68" customFormat="1">
      <c r="BP476538" s="90"/>
    </row>
    <row r="476539" spans="68:68" customFormat="1">
      <c r="BP476539" s="90"/>
    </row>
    <row r="476540" spans="68:68" customFormat="1">
      <c r="BP476540" s="90"/>
    </row>
    <row r="476541" spans="68:68" customFormat="1">
      <c r="BP476541" s="90"/>
    </row>
    <row r="476542" spans="68:68" customFormat="1">
      <c r="BP476542" s="90"/>
    </row>
    <row r="476543" spans="68:68" customFormat="1">
      <c r="BP476543" s="90"/>
    </row>
    <row r="476544" spans="68:68" customFormat="1">
      <c r="BP476544" s="90"/>
    </row>
    <row r="476545" spans="68:68" customFormat="1">
      <c r="BP476545" s="90"/>
    </row>
    <row r="476546" spans="68:68" customFormat="1">
      <c r="BP476546" s="90"/>
    </row>
    <row r="476547" spans="68:68" customFormat="1">
      <c r="BP476547" s="90"/>
    </row>
    <row r="476548" spans="68:68" customFormat="1">
      <c r="BP476548" s="90"/>
    </row>
    <row r="476549" spans="68:68" customFormat="1">
      <c r="BP476549" s="90"/>
    </row>
    <row r="476550" spans="68:68" customFormat="1">
      <c r="BP476550" s="90"/>
    </row>
    <row r="476551" spans="68:68" customFormat="1">
      <c r="BP476551" s="90"/>
    </row>
    <row r="476552" spans="68:68" customFormat="1">
      <c r="BP476552" s="90"/>
    </row>
    <row r="476553" spans="68:68" customFormat="1">
      <c r="BP476553" s="90"/>
    </row>
    <row r="476554" spans="68:68" customFormat="1">
      <c r="BP476554" s="90"/>
    </row>
    <row r="476555" spans="68:68" customFormat="1">
      <c r="BP476555" s="90"/>
    </row>
    <row r="476556" spans="68:68" customFormat="1">
      <c r="BP476556" s="90"/>
    </row>
    <row r="476557" spans="68:68" customFormat="1">
      <c r="BP476557" s="90"/>
    </row>
    <row r="476558" spans="68:68" customFormat="1">
      <c r="BP476558" s="90"/>
    </row>
    <row r="476559" spans="68:68" customFormat="1">
      <c r="BP476559" s="90"/>
    </row>
    <row r="476560" spans="68:68" customFormat="1">
      <c r="BP476560" s="90"/>
    </row>
    <row r="476561" spans="68:68" customFormat="1">
      <c r="BP476561" s="90"/>
    </row>
    <row r="476562" spans="68:68" customFormat="1">
      <c r="BP476562" s="90"/>
    </row>
    <row r="476563" spans="68:68" customFormat="1">
      <c r="BP476563" s="90"/>
    </row>
    <row r="476564" spans="68:68" customFormat="1">
      <c r="BP476564" s="90"/>
    </row>
    <row r="476565" spans="68:68" customFormat="1">
      <c r="BP476565" s="90"/>
    </row>
    <row r="476566" spans="68:68" customFormat="1">
      <c r="BP476566" s="90"/>
    </row>
    <row r="476567" spans="68:68" customFormat="1">
      <c r="BP476567" s="90"/>
    </row>
    <row r="476568" spans="68:68" customFormat="1">
      <c r="BP476568" s="90"/>
    </row>
    <row r="476569" spans="68:68" customFormat="1">
      <c r="BP476569" s="90"/>
    </row>
    <row r="476570" spans="68:68" customFormat="1">
      <c r="BP476570" s="90"/>
    </row>
    <row r="476571" spans="68:68" customFormat="1">
      <c r="BP476571" s="90"/>
    </row>
    <row r="476572" spans="68:68" customFormat="1">
      <c r="BP476572" s="90"/>
    </row>
    <row r="476573" spans="68:68" customFormat="1">
      <c r="BP476573" s="90"/>
    </row>
    <row r="476574" spans="68:68" customFormat="1">
      <c r="BP476574" s="90"/>
    </row>
    <row r="476575" spans="68:68" customFormat="1">
      <c r="BP476575" s="90"/>
    </row>
    <row r="476576" spans="68:68" customFormat="1">
      <c r="BP476576" s="90"/>
    </row>
    <row r="476577" spans="68:68" customFormat="1">
      <c r="BP476577" s="90"/>
    </row>
    <row r="476578" spans="68:68" customFormat="1">
      <c r="BP476578" s="90"/>
    </row>
    <row r="476579" spans="68:68" customFormat="1">
      <c r="BP476579" s="90"/>
    </row>
    <row r="476580" spans="68:68" customFormat="1">
      <c r="BP476580" s="90"/>
    </row>
    <row r="476581" spans="68:68" customFormat="1">
      <c r="BP476581" s="90"/>
    </row>
    <row r="476582" spans="68:68" customFormat="1">
      <c r="BP476582" s="90"/>
    </row>
    <row r="476583" spans="68:68" customFormat="1">
      <c r="BP476583" s="90"/>
    </row>
    <row r="476584" spans="68:68" customFormat="1">
      <c r="BP476584" s="90"/>
    </row>
    <row r="476585" spans="68:68" customFormat="1">
      <c r="BP476585" s="90"/>
    </row>
    <row r="476586" spans="68:68" customFormat="1">
      <c r="BP476586" s="90"/>
    </row>
    <row r="476587" spans="68:68" customFormat="1">
      <c r="BP476587" s="90"/>
    </row>
    <row r="476588" spans="68:68" customFormat="1">
      <c r="BP476588" s="90"/>
    </row>
    <row r="476589" spans="68:68" customFormat="1">
      <c r="BP476589" s="90"/>
    </row>
    <row r="476590" spans="68:68" customFormat="1">
      <c r="BP476590" s="90"/>
    </row>
    <row r="476591" spans="68:68" customFormat="1">
      <c r="BP476591" s="90"/>
    </row>
    <row r="476592" spans="68:68" customFormat="1">
      <c r="BP476592" s="90"/>
    </row>
    <row r="476593" spans="68:68" customFormat="1">
      <c r="BP476593" s="90"/>
    </row>
    <row r="476594" spans="68:68" customFormat="1">
      <c r="BP476594" s="90"/>
    </row>
    <row r="476595" spans="68:68" customFormat="1">
      <c r="BP476595" s="90"/>
    </row>
    <row r="476596" spans="68:68" customFormat="1">
      <c r="BP476596" s="90"/>
    </row>
    <row r="476597" spans="68:68" customFormat="1">
      <c r="BP476597" s="90"/>
    </row>
    <row r="476598" spans="68:68" customFormat="1">
      <c r="BP476598" s="90"/>
    </row>
    <row r="476599" spans="68:68" customFormat="1">
      <c r="BP476599" s="90"/>
    </row>
    <row r="476600" spans="68:68" customFormat="1">
      <c r="BP476600" s="90"/>
    </row>
    <row r="476601" spans="68:68" customFormat="1">
      <c r="BP476601" s="90"/>
    </row>
    <row r="476602" spans="68:68" customFormat="1">
      <c r="BP476602" s="90"/>
    </row>
    <row r="476603" spans="68:68" customFormat="1">
      <c r="BP476603" s="90"/>
    </row>
    <row r="476604" spans="68:68" customFormat="1">
      <c r="BP476604" s="90"/>
    </row>
    <row r="476605" spans="68:68" customFormat="1">
      <c r="BP476605" s="90"/>
    </row>
    <row r="476606" spans="68:68" customFormat="1">
      <c r="BP476606" s="90"/>
    </row>
    <row r="476607" spans="68:68" customFormat="1">
      <c r="BP476607" s="90"/>
    </row>
    <row r="476608" spans="68:68" customFormat="1">
      <c r="BP476608" s="90"/>
    </row>
    <row r="476609" spans="68:68" customFormat="1">
      <c r="BP476609" s="90"/>
    </row>
    <row r="476610" spans="68:68" customFormat="1">
      <c r="BP476610" s="90"/>
    </row>
    <row r="476611" spans="68:68" customFormat="1">
      <c r="BP476611" s="90"/>
    </row>
    <row r="476612" spans="68:68" customFormat="1">
      <c r="BP476612" s="90"/>
    </row>
    <row r="476613" spans="68:68" customFormat="1">
      <c r="BP476613" s="90"/>
    </row>
    <row r="476614" spans="68:68" customFormat="1">
      <c r="BP476614" s="90"/>
    </row>
    <row r="476615" spans="68:68" customFormat="1">
      <c r="BP476615" s="90"/>
    </row>
    <row r="476616" spans="68:68" customFormat="1">
      <c r="BP476616" s="90"/>
    </row>
    <row r="476617" spans="68:68" customFormat="1">
      <c r="BP476617" s="90"/>
    </row>
    <row r="476618" spans="68:68" customFormat="1">
      <c r="BP476618" s="90"/>
    </row>
    <row r="476619" spans="68:68" customFormat="1">
      <c r="BP476619" s="90"/>
    </row>
    <row r="476620" spans="68:68" customFormat="1">
      <c r="BP476620" s="90"/>
    </row>
    <row r="476621" spans="68:68" customFormat="1">
      <c r="BP476621" s="90"/>
    </row>
    <row r="476622" spans="68:68" customFormat="1">
      <c r="BP476622" s="90"/>
    </row>
    <row r="476623" spans="68:68" customFormat="1">
      <c r="BP476623" s="90"/>
    </row>
    <row r="476624" spans="68:68" customFormat="1">
      <c r="BP476624" s="90"/>
    </row>
    <row r="476625" spans="68:68" customFormat="1">
      <c r="BP476625" s="90"/>
    </row>
    <row r="476626" spans="68:68" customFormat="1">
      <c r="BP476626" s="90"/>
    </row>
    <row r="476627" spans="68:68" customFormat="1">
      <c r="BP476627" s="90"/>
    </row>
    <row r="476628" spans="68:68" customFormat="1">
      <c r="BP476628" s="90"/>
    </row>
    <row r="476629" spans="68:68" customFormat="1">
      <c r="BP476629" s="90"/>
    </row>
    <row r="476630" spans="68:68" customFormat="1">
      <c r="BP476630" s="90"/>
    </row>
    <row r="476631" spans="68:68" customFormat="1">
      <c r="BP476631" s="90"/>
    </row>
    <row r="476632" spans="68:68" customFormat="1">
      <c r="BP476632" s="90"/>
    </row>
    <row r="476633" spans="68:68" customFormat="1">
      <c r="BP476633" s="90"/>
    </row>
    <row r="476634" spans="68:68" customFormat="1">
      <c r="BP476634" s="90"/>
    </row>
    <row r="476635" spans="68:68" customFormat="1">
      <c r="BP476635" s="90"/>
    </row>
    <row r="476636" spans="68:68" customFormat="1">
      <c r="BP476636" s="90"/>
    </row>
    <row r="476637" spans="68:68" customFormat="1">
      <c r="BP476637" s="90"/>
    </row>
    <row r="476638" spans="68:68" customFormat="1">
      <c r="BP476638" s="90"/>
    </row>
    <row r="476639" spans="68:68" customFormat="1">
      <c r="BP476639" s="90"/>
    </row>
    <row r="476640" spans="68:68" customFormat="1">
      <c r="BP476640" s="90"/>
    </row>
    <row r="476641" spans="68:68" customFormat="1">
      <c r="BP476641" s="90"/>
    </row>
    <row r="476642" spans="68:68" customFormat="1">
      <c r="BP476642" s="90"/>
    </row>
    <row r="476643" spans="68:68" customFormat="1">
      <c r="BP476643" s="90"/>
    </row>
    <row r="476644" spans="68:68" customFormat="1">
      <c r="BP476644" s="90"/>
    </row>
    <row r="476645" spans="68:68" customFormat="1">
      <c r="BP476645" s="90"/>
    </row>
    <row r="476646" spans="68:68" customFormat="1">
      <c r="BP476646" s="90"/>
    </row>
    <row r="476647" spans="68:68" customFormat="1">
      <c r="BP476647" s="90"/>
    </row>
    <row r="476648" spans="68:68" customFormat="1">
      <c r="BP476648" s="90"/>
    </row>
    <row r="476649" spans="68:68" customFormat="1">
      <c r="BP476649" s="90"/>
    </row>
    <row r="476650" spans="68:68" customFormat="1">
      <c r="BP476650" s="90"/>
    </row>
    <row r="476651" spans="68:68" customFormat="1">
      <c r="BP476651" s="90"/>
    </row>
    <row r="476652" spans="68:68" customFormat="1">
      <c r="BP476652" s="90"/>
    </row>
    <row r="476653" spans="68:68" customFormat="1">
      <c r="BP476653" s="90"/>
    </row>
    <row r="476654" spans="68:68" customFormat="1">
      <c r="BP476654" s="90"/>
    </row>
    <row r="476655" spans="68:68" customFormat="1">
      <c r="BP476655" s="90"/>
    </row>
    <row r="476656" spans="68:68" customFormat="1">
      <c r="BP476656" s="90"/>
    </row>
    <row r="476657" spans="68:68" customFormat="1">
      <c r="BP476657" s="90"/>
    </row>
    <row r="476658" spans="68:68" customFormat="1">
      <c r="BP476658" s="90"/>
    </row>
    <row r="476659" spans="68:68" customFormat="1">
      <c r="BP476659" s="90"/>
    </row>
    <row r="476660" spans="68:68" customFormat="1">
      <c r="BP476660" s="90"/>
    </row>
    <row r="476661" spans="68:68" customFormat="1">
      <c r="BP476661" s="90"/>
    </row>
    <row r="476662" spans="68:68" customFormat="1">
      <c r="BP476662" s="90"/>
    </row>
    <row r="476663" spans="68:68" customFormat="1">
      <c r="BP476663" s="90"/>
    </row>
    <row r="476664" spans="68:68" customFormat="1">
      <c r="BP476664" s="90"/>
    </row>
    <row r="476665" spans="68:68" customFormat="1">
      <c r="BP476665" s="90"/>
    </row>
    <row r="476666" spans="68:68" customFormat="1">
      <c r="BP476666" s="90"/>
    </row>
    <row r="476667" spans="68:68" customFormat="1">
      <c r="BP476667" s="90"/>
    </row>
    <row r="476668" spans="68:68" customFormat="1">
      <c r="BP476668" s="90"/>
    </row>
    <row r="476669" spans="68:68" customFormat="1">
      <c r="BP476669" s="90"/>
    </row>
    <row r="476670" spans="68:68" customFormat="1">
      <c r="BP476670" s="90"/>
    </row>
    <row r="476671" spans="68:68" customFormat="1">
      <c r="BP476671" s="90"/>
    </row>
    <row r="476672" spans="68:68" customFormat="1">
      <c r="BP476672" s="90"/>
    </row>
    <row r="476673" spans="68:68" customFormat="1">
      <c r="BP476673" s="90"/>
    </row>
    <row r="476674" spans="68:68" customFormat="1">
      <c r="BP476674" s="90"/>
    </row>
    <row r="476675" spans="68:68" customFormat="1">
      <c r="BP476675" s="90"/>
    </row>
    <row r="476676" spans="68:68" customFormat="1">
      <c r="BP476676" s="90"/>
    </row>
    <row r="476677" spans="68:68" customFormat="1">
      <c r="BP476677" s="90"/>
    </row>
    <row r="476678" spans="68:68" customFormat="1">
      <c r="BP476678" s="90"/>
    </row>
    <row r="476679" spans="68:68" customFormat="1">
      <c r="BP476679" s="90"/>
    </row>
    <row r="476680" spans="68:68" customFormat="1">
      <c r="BP476680" s="90"/>
    </row>
    <row r="476681" spans="68:68" customFormat="1">
      <c r="BP476681" s="90"/>
    </row>
    <row r="476682" spans="68:68" customFormat="1">
      <c r="BP476682" s="90"/>
    </row>
    <row r="476683" spans="68:68" customFormat="1">
      <c r="BP476683" s="90"/>
    </row>
    <row r="476684" spans="68:68" customFormat="1">
      <c r="BP476684" s="90"/>
    </row>
    <row r="476685" spans="68:68" customFormat="1">
      <c r="BP476685" s="90"/>
    </row>
    <row r="476686" spans="68:68" customFormat="1">
      <c r="BP476686" s="90"/>
    </row>
    <row r="476687" spans="68:68" customFormat="1">
      <c r="BP476687" s="90"/>
    </row>
    <row r="476688" spans="68:68" customFormat="1">
      <c r="BP476688" s="90"/>
    </row>
    <row r="476689" spans="68:68" customFormat="1">
      <c r="BP476689" s="90"/>
    </row>
    <row r="476690" spans="68:68" customFormat="1">
      <c r="BP476690" s="90"/>
    </row>
    <row r="476691" spans="68:68" customFormat="1">
      <c r="BP476691" s="90"/>
    </row>
    <row r="476692" spans="68:68" customFormat="1">
      <c r="BP476692" s="90"/>
    </row>
    <row r="476693" spans="68:68" customFormat="1">
      <c r="BP476693" s="90"/>
    </row>
    <row r="476694" spans="68:68" customFormat="1">
      <c r="BP476694" s="90"/>
    </row>
    <row r="476695" spans="68:68" customFormat="1">
      <c r="BP476695" s="90"/>
    </row>
    <row r="476696" spans="68:68" customFormat="1">
      <c r="BP476696" s="90"/>
    </row>
    <row r="476697" spans="68:68" customFormat="1">
      <c r="BP476697" s="90"/>
    </row>
    <row r="476698" spans="68:68" customFormat="1">
      <c r="BP476698" s="90"/>
    </row>
    <row r="476699" spans="68:68" customFormat="1">
      <c r="BP476699" s="90"/>
    </row>
    <row r="476700" spans="68:68" customFormat="1">
      <c r="BP476700" s="90"/>
    </row>
    <row r="476701" spans="68:68" customFormat="1">
      <c r="BP476701" s="90"/>
    </row>
    <row r="476702" spans="68:68" customFormat="1">
      <c r="BP476702" s="90"/>
    </row>
    <row r="476703" spans="68:68" customFormat="1">
      <c r="BP476703" s="90"/>
    </row>
    <row r="476704" spans="68:68" customFormat="1">
      <c r="BP476704" s="90"/>
    </row>
    <row r="476705" spans="68:68" customFormat="1">
      <c r="BP476705" s="90"/>
    </row>
    <row r="476706" spans="68:68" customFormat="1">
      <c r="BP476706" s="90"/>
    </row>
    <row r="476707" spans="68:68" customFormat="1">
      <c r="BP476707" s="90"/>
    </row>
    <row r="476708" spans="68:68" customFormat="1">
      <c r="BP476708" s="90"/>
    </row>
    <row r="476709" spans="68:68" customFormat="1">
      <c r="BP476709" s="90"/>
    </row>
    <row r="476710" spans="68:68" customFormat="1">
      <c r="BP476710" s="90"/>
    </row>
    <row r="476711" spans="68:68" customFormat="1">
      <c r="BP476711" s="90"/>
    </row>
    <row r="476712" spans="68:68" customFormat="1">
      <c r="BP476712" s="90"/>
    </row>
    <row r="476713" spans="68:68" customFormat="1">
      <c r="BP476713" s="90"/>
    </row>
    <row r="476714" spans="68:68" customFormat="1">
      <c r="BP476714" s="90"/>
    </row>
    <row r="476715" spans="68:68" customFormat="1">
      <c r="BP476715" s="90"/>
    </row>
    <row r="476716" spans="68:68" customFormat="1">
      <c r="BP476716" s="90"/>
    </row>
    <row r="476717" spans="68:68" customFormat="1">
      <c r="BP476717" s="90"/>
    </row>
    <row r="476718" spans="68:68" customFormat="1">
      <c r="BP476718" s="90"/>
    </row>
    <row r="476719" spans="68:68" customFormat="1">
      <c r="BP476719" s="90"/>
    </row>
    <row r="476720" spans="68:68" customFormat="1">
      <c r="BP476720" s="90"/>
    </row>
    <row r="476721" spans="68:68" customFormat="1">
      <c r="BP476721" s="90"/>
    </row>
    <row r="476722" spans="68:68" customFormat="1">
      <c r="BP476722" s="90"/>
    </row>
    <row r="476723" spans="68:68" customFormat="1">
      <c r="BP476723" s="90"/>
    </row>
    <row r="476724" spans="68:68" customFormat="1">
      <c r="BP476724" s="90"/>
    </row>
    <row r="476725" spans="68:68" customFormat="1">
      <c r="BP476725" s="90"/>
    </row>
    <row r="476726" spans="68:68" customFormat="1">
      <c r="BP476726" s="90"/>
    </row>
    <row r="476727" spans="68:68" customFormat="1">
      <c r="BP476727" s="90"/>
    </row>
    <row r="476728" spans="68:68" customFormat="1">
      <c r="BP476728" s="90"/>
    </row>
    <row r="476729" spans="68:68" customFormat="1">
      <c r="BP476729" s="90"/>
    </row>
    <row r="476730" spans="68:68" customFormat="1">
      <c r="BP476730" s="90"/>
    </row>
    <row r="476731" spans="68:68" customFormat="1">
      <c r="BP476731" s="90"/>
    </row>
    <row r="476732" spans="68:68" customFormat="1">
      <c r="BP476732" s="90"/>
    </row>
    <row r="476733" spans="68:68" customFormat="1">
      <c r="BP476733" s="90"/>
    </row>
    <row r="476734" spans="68:68" customFormat="1">
      <c r="BP476734" s="90"/>
    </row>
    <row r="476735" spans="68:68" customFormat="1">
      <c r="BP476735" s="90"/>
    </row>
    <row r="476736" spans="68:68" customFormat="1">
      <c r="BP476736" s="90"/>
    </row>
    <row r="476737" spans="68:68" customFormat="1">
      <c r="BP476737" s="90"/>
    </row>
    <row r="476738" spans="68:68" customFormat="1">
      <c r="BP476738" s="90"/>
    </row>
    <row r="476739" spans="68:68" customFormat="1">
      <c r="BP476739" s="90"/>
    </row>
    <row r="476740" spans="68:68" customFormat="1">
      <c r="BP476740" s="90"/>
    </row>
    <row r="476741" spans="68:68" customFormat="1">
      <c r="BP476741" s="90"/>
    </row>
    <row r="476742" spans="68:68" customFormat="1">
      <c r="BP476742" s="90"/>
    </row>
    <row r="476743" spans="68:68" customFormat="1">
      <c r="BP476743" s="90"/>
    </row>
    <row r="476744" spans="68:68" customFormat="1">
      <c r="BP476744" s="90"/>
    </row>
    <row r="476745" spans="68:68" customFormat="1">
      <c r="BP476745" s="90"/>
    </row>
    <row r="476746" spans="68:68" customFormat="1">
      <c r="BP476746" s="90"/>
    </row>
    <row r="476747" spans="68:68" customFormat="1">
      <c r="BP476747" s="90"/>
    </row>
    <row r="476748" spans="68:68" customFormat="1">
      <c r="BP476748" s="90"/>
    </row>
    <row r="476749" spans="68:68" customFormat="1">
      <c r="BP476749" s="90"/>
    </row>
    <row r="476750" spans="68:68" customFormat="1">
      <c r="BP476750" s="90"/>
    </row>
    <row r="476751" spans="68:68" customFormat="1">
      <c r="BP476751" s="90"/>
    </row>
    <row r="476752" spans="68:68" customFormat="1">
      <c r="BP476752" s="90"/>
    </row>
    <row r="476753" spans="68:68" customFormat="1">
      <c r="BP476753" s="90"/>
    </row>
    <row r="476754" spans="68:68" customFormat="1">
      <c r="BP476754" s="90"/>
    </row>
    <row r="476755" spans="68:68" customFormat="1">
      <c r="BP476755" s="90"/>
    </row>
    <row r="476756" spans="68:68" customFormat="1">
      <c r="BP476756" s="90"/>
    </row>
    <row r="476757" spans="68:68" customFormat="1">
      <c r="BP476757" s="90"/>
    </row>
    <row r="476758" spans="68:68" customFormat="1">
      <c r="BP476758" s="90"/>
    </row>
    <row r="476759" spans="68:68" customFormat="1">
      <c r="BP476759" s="90"/>
    </row>
    <row r="476760" spans="68:68" customFormat="1">
      <c r="BP476760" s="90"/>
    </row>
    <row r="476761" spans="68:68" customFormat="1">
      <c r="BP476761" s="90"/>
    </row>
    <row r="476762" spans="68:68" customFormat="1">
      <c r="BP476762" s="90"/>
    </row>
    <row r="476763" spans="68:68" customFormat="1">
      <c r="BP476763" s="90"/>
    </row>
    <row r="476764" spans="68:68" customFormat="1">
      <c r="BP476764" s="90"/>
    </row>
    <row r="476765" spans="68:68" customFormat="1">
      <c r="BP476765" s="90"/>
    </row>
    <row r="476766" spans="68:68" customFormat="1">
      <c r="BP476766" s="90"/>
    </row>
    <row r="476767" spans="68:68" customFormat="1">
      <c r="BP476767" s="90"/>
    </row>
    <row r="476768" spans="68:68" customFormat="1">
      <c r="BP476768" s="90"/>
    </row>
    <row r="476769" spans="68:68" customFormat="1">
      <c r="BP476769" s="90"/>
    </row>
    <row r="476770" spans="68:68" customFormat="1">
      <c r="BP476770" s="90"/>
    </row>
    <row r="476771" spans="68:68" customFormat="1">
      <c r="BP476771" s="90"/>
    </row>
    <row r="476772" spans="68:68" customFormat="1">
      <c r="BP476772" s="90"/>
    </row>
    <row r="476773" spans="68:68" customFormat="1">
      <c r="BP476773" s="90"/>
    </row>
    <row r="476774" spans="68:68" customFormat="1">
      <c r="BP476774" s="90"/>
    </row>
    <row r="476775" spans="68:68" customFormat="1">
      <c r="BP476775" s="90"/>
    </row>
    <row r="476776" spans="68:68" customFormat="1">
      <c r="BP476776" s="90"/>
    </row>
    <row r="476777" spans="68:68" customFormat="1">
      <c r="BP476777" s="90"/>
    </row>
    <row r="476778" spans="68:68" customFormat="1">
      <c r="BP476778" s="90"/>
    </row>
    <row r="476779" spans="68:68" customFormat="1">
      <c r="BP476779" s="90"/>
    </row>
    <row r="476780" spans="68:68" customFormat="1">
      <c r="BP476780" s="90"/>
    </row>
    <row r="476781" spans="68:68" customFormat="1">
      <c r="BP476781" s="90"/>
    </row>
    <row r="476782" spans="68:68" customFormat="1">
      <c r="BP476782" s="90"/>
    </row>
    <row r="476783" spans="68:68" customFormat="1">
      <c r="BP476783" s="90"/>
    </row>
    <row r="476784" spans="68:68" customFormat="1">
      <c r="BP476784" s="90"/>
    </row>
    <row r="476785" spans="68:68" customFormat="1">
      <c r="BP476785" s="90"/>
    </row>
    <row r="476786" spans="68:68" customFormat="1">
      <c r="BP476786" s="90"/>
    </row>
    <row r="476787" spans="68:68" customFormat="1">
      <c r="BP476787" s="90"/>
    </row>
    <row r="476788" spans="68:68" customFormat="1">
      <c r="BP476788" s="90"/>
    </row>
    <row r="476789" spans="68:68" customFormat="1">
      <c r="BP476789" s="90"/>
    </row>
    <row r="476790" spans="68:68" customFormat="1">
      <c r="BP476790" s="90"/>
    </row>
    <row r="476791" spans="68:68" customFormat="1">
      <c r="BP476791" s="90"/>
    </row>
    <row r="476792" spans="68:68" customFormat="1">
      <c r="BP476792" s="90"/>
    </row>
    <row r="476793" spans="68:68" customFormat="1">
      <c r="BP476793" s="90"/>
    </row>
    <row r="476794" spans="68:68" customFormat="1">
      <c r="BP476794" s="90"/>
    </row>
    <row r="476795" spans="68:68" customFormat="1">
      <c r="BP476795" s="90"/>
    </row>
    <row r="476796" spans="68:68" customFormat="1">
      <c r="BP476796" s="90"/>
    </row>
    <row r="476797" spans="68:68" customFormat="1">
      <c r="BP476797" s="90"/>
    </row>
    <row r="476798" spans="68:68" customFormat="1">
      <c r="BP476798" s="90"/>
    </row>
    <row r="476799" spans="68:68" customFormat="1">
      <c r="BP476799" s="90"/>
    </row>
    <row r="476800" spans="68:68" customFormat="1">
      <c r="BP476800" s="90"/>
    </row>
    <row r="476801" spans="68:68" customFormat="1">
      <c r="BP476801" s="90"/>
    </row>
    <row r="476802" spans="68:68" customFormat="1">
      <c r="BP476802" s="90"/>
    </row>
    <row r="476803" spans="68:68" customFormat="1">
      <c r="BP476803" s="90"/>
    </row>
    <row r="476804" spans="68:68" customFormat="1">
      <c r="BP476804" s="90"/>
    </row>
    <row r="476805" spans="68:68" customFormat="1">
      <c r="BP476805" s="90"/>
    </row>
    <row r="476806" spans="68:68" customFormat="1">
      <c r="BP476806" s="90"/>
    </row>
    <row r="476807" spans="68:68" customFormat="1">
      <c r="BP476807" s="90"/>
    </row>
    <row r="476808" spans="68:68" customFormat="1">
      <c r="BP476808" s="90"/>
    </row>
    <row r="476809" spans="68:68" customFormat="1">
      <c r="BP476809" s="90"/>
    </row>
    <row r="476810" spans="68:68" customFormat="1">
      <c r="BP476810" s="90"/>
    </row>
    <row r="476811" spans="68:68" customFormat="1">
      <c r="BP476811" s="90"/>
    </row>
    <row r="476812" spans="68:68" customFormat="1">
      <c r="BP476812" s="90"/>
    </row>
    <row r="476813" spans="68:68" customFormat="1">
      <c r="BP476813" s="90"/>
    </row>
    <row r="476814" spans="68:68" customFormat="1">
      <c r="BP476814" s="90"/>
    </row>
    <row r="476815" spans="68:68" customFormat="1">
      <c r="BP476815" s="90"/>
    </row>
    <row r="476816" spans="68:68" customFormat="1">
      <c r="BP476816" s="90"/>
    </row>
    <row r="476817" spans="68:68" customFormat="1">
      <c r="BP476817" s="90"/>
    </row>
    <row r="476818" spans="68:68" customFormat="1">
      <c r="BP476818" s="90"/>
    </row>
    <row r="476819" spans="68:68" customFormat="1">
      <c r="BP476819" s="90"/>
    </row>
    <row r="476820" spans="68:68" customFormat="1">
      <c r="BP476820" s="90"/>
    </row>
    <row r="476821" spans="68:68" customFormat="1">
      <c r="BP476821" s="90"/>
    </row>
    <row r="476822" spans="68:68" customFormat="1">
      <c r="BP476822" s="90"/>
    </row>
    <row r="476823" spans="68:68" customFormat="1">
      <c r="BP476823" s="90"/>
    </row>
    <row r="476824" spans="68:68" customFormat="1">
      <c r="BP476824" s="90"/>
    </row>
    <row r="476825" spans="68:68" customFormat="1">
      <c r="BP476825" s="90"/>
    </row>
    <row r="476826" spans="68:68" customFormat="1">
      <c r="BP476826" s="90"/>
    </row>
    <row r="476827" spans="68:68" customFormat="1">
      <c r="BP476827" s="90"/>
    </row>
    <row r="476828" spans="68:68" customFormat="1">
      <c r="BP476828" s="90"/>
    </row>
    <row r="476829" spans="68:68" customFormat="1">
      <c r="BP476829" s="90"/>
    </row>
    <row r="476830" spans="68:68" customFormat="1">
      <c r="BP476830" s="90"/>
    </row>
    <row r="476831" spans="68:68" customFormat="1">
      <c r="BP476831" s="90"/>
    </row>
    <row r="476832" spans="68:68" customFormat="1">
      <c r="BP476832" s="90"/>
    </row>
    <row r="476833" spans="68:68" customFormat="1">
      <c r="BP476833" s="90"/>
    </row>
    <row r="476834" spans="68:68" customFormat="1">
      <c r="BP476834" s="90"/>
    </row>
    <row r="476835" spans="68:68" customFormat="1">
      <c r="BP476835" s="90"/>
    </row>
    <row r="476836" spans="68:68" customFormat="1">
      <c r="BP476836" s="90"/>
    </row>
    <row r="476837" spans="68:68" customFormat="1">
      <c r="BP476837" s="90"/>
    </row>
    <row r="476838" spans="68:68" customFormat="1">
      <c r="BP476838" s="90"/>
    </row>
    <row r="476839" spans="68:68" customFormat="1">
      <c r="BP476839" s="90"/>
    </row>
    <row r="476840" spans="68:68" customFormat="1">
      <c r="BP476840" s="90"/>
    </row>
    <row r="476841" spans="68:68" customFormat="1">
      <c r="BP476841" s="90"/>
    </row>
    <row r="476842" spans="68:68" customFormat="1">
      <c r="BP476842" s="90"/>
    </row>
    <row r="476843" spans="68:68" customFormat="1">
      <c r="BP476843" s="90"/>
    </row>
    <row r="476844" spans="68:68" customFormat="1">
      <c r="BP476844" s="90"/>
    </row>
    <row r="476845" spans="68:68" customFormat="1">
      <c r="BP476845" s="90"/>
    </row>
    <row r="476846" spans="68:68" customFormat="1">
      <c r="BP476846" s="90"/>
    </row>
    <row r="476847" spans="68:68" customFormat="1">
      <c r="BP476847" s="90"/>
    </row>
    <row r="476848" spans="68:68" customFormat="1">
      <c r="BP476848" s="90"/>
    </row>
    <row r="476849" spans="68:68" customFormat="1">
      <c r="BP476849" s="90"/>
    </row>
    <row r="476850" spans="68:68" customFormat="1">
      <c r="BP476850" s="90"/>
    </row>
    <row r="476851" spans="68:68" customFormat="1">
      <c r="BP476851" s="90"/>
    </row>
    <row r="476852" spans="68:68" customFormat="1">
      <c r="BP476852" s="90"/>
    </row>
    <row r="476853" spans="68:68" customFormat="1">
      <c r="BP476853" s="90"/>
    </row>
    <row r="476854" spans="68:68" customFormat="1">
      <c r="BP476854" s="90"/>
    </row>
    <row r="476855" spans="68:68" customFormat="1">
      <c r="BP476855" s="90"/>
    </row>
    <row r="476856" spans="68:68" customFormat="1">
      <c r="BP476856" s="90"/>
    </row>
    <row r="476857" spans="68:68" customFormat="1">
      <c r="BP476857" s="90"/>
    </row>
    <row r="476858" spans="68:68" customFormat="1">
      <c r="BP476858" s="90"/>
    </row>
    <row r="476859" spans="68:68" customFormat="1">
      <c r="BP476859" s="90"/>
    </row>
    <row r="476860" spans="68:68" customFormat="1">
      <c r="BP476860" s="90"/>
    </row>
    <row r="476861" spans="68:68" customFormat="1">
      <c r="BP476861" s="90"/>
    </row>
    <row r="476862" spans="68:68" customFormat="1">
      <c r="BP476862" s="90"/>
    </row>
    <row r="476863" spans="68:68" customFormat="1">
      <c r="BP476863" s="90"/>
    </row>
    <row r="476864" spans="68:68" customFormat="1">
      <c r="BP476864" s="90"/>
    </row>
    <row r="476865" spans="68:68" customFormat="1">
      <c r="BP476865" s="90"/>
    </row>
    <row r="476866" spans="68:68" customFormat="1">
      <c r="BP476866" s="90"/>
    </row>
    <row r="476867" spans="68:68" customFormat="1">
      <c r="BP476867" s="90"/>
    </row>
    <row r="476868" spans="68:68" customFormat="1">
      <c r="BP476868" s="90"/>
    </row>
    <row r="476869" spans="68:68" customFormat="1">
      <c r="BP476869" s="90"/>
    </row>
    <row r="476870" spans="68:68" customFormat="1">
      <c r="BP476870" s="90"/>
    </row>
    <row r="476871" spans="68:68" customFormat="1">
      <c r="BP476871" s="90"/>
    </row>
    <row r="476872" spans="68:68" customFormat="1">
      <c r="BP476872" s="90"/>
    </row>
    <row r="476873" spans="68:68" customFormat="1">
      <c r="BP476873" s="90"/>
    </row>
    <row r="476874" spans="68:68" customFormat="1">
      <c r="BP476874" s="90"/>
    </row>
    <row r="476875" spans="68:68" customFormat="1">
      <c r="BP476875" s="90"/>
    </row>
    <row r="476876" spans="68:68" customFormat="1">
      <c r="BP476876" s="90"/>
    </row>
    <row r="476877" spans="68:68" customFormat="1">
      <c r="BP476877" s="90"/>
    </row>
    <row r="476878" spans="68:68" customFormat="1">
      <c r="BP476878" s="90"/>
    </row>
    <row r="476879" spans="68:68" customFormat="1">
      <c r="BP476879" s="90"/>
    </row>
    <row r="476880" spans="68:68" customFormat="1">
      <c r="BP476880" s="90"/>
    </row>
    <row r="476881" spans="68:68" customFormat="1">
      <c r="BP476881" s="90"/>
    </row>
    <row r="476882" spans="68:68" customFormat="1">
      <c r="BP476882" s="90"/>
    </row>
    <row r="476883" spans="68:68" customFormat="1">
      <c r="BP476883" s="90"/>
    </row>
    <row r="476884" spans="68:68" customFormat="1">
      <c r="BP476884" s="90"/>
    </row>
    <row r="476885" spans="68:68" customFormat="1">
      <c r="BP476885" s="90"/>
    </row>
    <row r="476886" spans="68:68" customFormat="1">
      <c r="BP476886" s="90"/>
    </row>
    <row r="476887" spans="68:68" customFormat="1">
      <c r="BP476887" s="90"/>
    </row>
    <row r="476888" spans="68:68" customFormat="1">
      <c r="BP476888" s="90"/>
    </row>
    <row r="476889" spans="68:68" customFormat="1">
      <c r="BP476889" s="90"/>
    </row>
    <row r="476890" spans="68:68" customFormat="1">
      <c r="BP476890" s="90"/>
    </row>
    <row r="476891" spans="68:68" customFormat="1">
      <c r="BP476891" s="90"/>
    </row>
    <row r="476892" spans="68:68" customFormat="1">
      <c r="BP476892" s="90"/>
    </row>
    <row r="476893" spans="68:68" customFormat="1">
      <c r="BP476893" s="90"/>
    </row>
    <row r="476894" spans="68:68" customFormat="1">
      <c r="BP476894" s="90"/>
    </row>
    <row r="476895" spans="68:68" customFormat="1">
      <c r="BP476895" s="90"/>
    </row>
    <row r="476896" spans="68:68" customFormat="1">
      <c r="BP476896" s="90"/>
    </row>
    <row r="476897" spans="68:68" customFormat="1">
      <c r="BP476897" s="90"/>
    </row>
    <row r="476898" spans="68:68" customFormat="1">
      <c r="BP476898" s="90"/>
    </row>
    <row r="476899" spans="68:68" customFormat="1">
      <c r="BP476899" s="90"/>
    </row>
    <row r="476900" spans="68:68" customFormat="1">
      <c r="BP476900" s="90"/>
    </row>
    <row r="476901" spans="68:68" customFormat="1">
      <c r="BP476901" s="90"/>
    </row>
    <row r="476902" spans="68:68" customFormat="1">
      <c r="BP476902" s="90"/>
    </row>
    <row r="476903" spans="68:68" customFormat="1">
      <c r="BP476903" s="90"/>
    </row>
    <row r="476904" spans="68:68" customFormat="1">
      <c r="BP476904" s="90"/>
    </row>
    <row r="476905" spans="68:68" customFormat="1">
      <c r="BP476905" s="90"/>
    </row>
    <row r="476906" spans="68:68" customFormat="1">
      <c r="BP476906" s="90"/>
    </row>
    <row r="476907" spans="68:68" customFormat="1">
      <c r="BP476907" s="90"/>
    </row>
    <row r="476908" spans="68:68" customFormat="1">
      <c r="BP476908" s="90"/>
    </row>
    <row r="476909" spans="68:68" customFormat="1">
      <c r="BP476909" s="90"/>
    </row>
    <row r="476910" spans="68:68" customFormat="1">
      <c r="BP476910" s="90"/>
    </row>
    <row r="476911" spans="68:68" customFormat="1">
      <c r="BP476911" s="90"/>
    </row>
    <row r="476912" spans="68:68" customFormat="1">
      <c r="BP476912" s="90"/>
    </row>
    <row r="476913" spans="68:68" customFormat="1">
      <c r="BP476913" s="90"/>
    </row>
    <row r="476914" spans="68:68" customFormat="1">
      <c r="BP476914" s="90"/>
    </row>
    <row r="476915" spans="68:68" customFormat="1">
      <c r="BP476915" s="90"/>
    </row>
    <row r="476916" spans="68:68" customFormat="1">
      <c r="BP476916" s="90"/>
    </row>
    <row r="476917" spans="68:68" customFormat="1">
      <c r="BP476917" s="90"/>
    </row>
    <row r="476918" spans="68:68" customFormat="1">
      <c r="BP476918" s="90"/>
    </row>
    <row r="476919" spans="68:68" customFormat="1">
      <c r="BP476919" s="90"/>
    </row>
    <row r="476920" spans="68:68" customFormat="1">
      <c r="BP476920" s="90"/>
    </row>
    <row r="476921" spans="68:68" customFormat="1">
      <c r="BP476921" s="90"/>
    </row>
    <row r="476922" spans="68:68" customFormat="1">
      <c r="BP476922" s="90"/>
    </row>
    <row r="476923" spans="68:68" customFormat="1">
      <c r="BP476923" s="90"/>
    </row>
    <row r="476924" spans="68:68" customFormat="1">
      <c r="BP476924" s="90"/>
    </row>
    <row r="476925" spans="68:68" customFormat="1">
      <c r="BP476925" s="90"/>
    </row>
    <row r="476926" spans="68:68" customFormat="1">
      <c r="BP476926" s="90"/>
    </row>
    <row r="476927" spans="68:68" customFormat="1">
      <c r="BP476927" s="90"/>
    </row>
    <row r="476928" spans="68:68" customFormat="1">
      <c r="BP476928" s="90"/>
    </row>
    <row r="476929" spans="68:68" customFormat="1">
      <c r="BP476929" s="90"/>
    </row>
    <row r="476930" spans="68:68" customFormat="1">
      <c r="BP476930" s="90"/>
    </row>
    <row r="476931" spans="68:68" customFormat="1">
      <c r="BP476931" s="90"/>
    </row>
    <row r="476932" spans="68:68" customFormat="1">
      <c r="BP476932" s="90"/>
    </row>
    <row r="476933" spans="68:68" customFormat="1">
      <c r="BP476933" s="90"/>
    </row>
    <row r="476934" spans="68:68" customFormat="1">
      <c r="BP476934" s="90"/>
    </row>
    <row r="476935" spans="68:68" customFormat="1">
      <c r="BP476935" s="90"/>
    </row>
    <row r="476936" spans="68:68" customFormat="1">
      <c r="BP476936" s="90"/>
    </row>
    <row r="476937" spans="68:68" customFormat="1">
      <c r="BP476937" s="90"/>
    </row>
    <row r="476938" spans="68:68" customFormat="1">
      <c r="BP476938" s="90"/>
    </row>
    <row r="476939" spans="68:68" customFormat="1">
      <c r="BP476939" s="90"/>
    </row>
    <row r="476940" spans="68:68" customFormat="1">
      <c r="BP476940" s="90"/>
    </row>
    <row r="476941" spans="68:68" customFormat="1">
      <c r="BP476941" s="90"/>
    </row>
    <row r="476942" spans="68:68" customFormat="1">
      <c r="BP476942" s="90"/>
    </row>
    <row r="476943" spans="68:68" customFormat="1">
      <c r="BP476943" s="90"/>
    </row>
    <row r="476944" spans="68:68" customFormat="1">
      <c r="BP476944" s="90"/>
    </row>
    <row r="476945" spans="68:68" customFormat="1">
      <c r="BP476945" s="90"/>
    </row>
    <row r="476946" spans="68:68" customFormat="1">
      <c r="BP476946" s="90"/>
    </row>
    <row r="476947" spans="68:68" customFormat="1">
      <c r="BP476947" s="90"/>
    </row>
    <row r="476948" spans="68:68" customFormat="1">
      <c r="BP476948" s="90"/>
    </row>
    <row r="476949" spans="68:68" customFormat="1">
      <c r="BP476949" s="90"/>
    </row>
    <row r="476950" spans="68:68" customFormat="1">
      <c r="BP476950" s="90"/>
    </row>
    <row r="476951" spans="68:68" customFormat="1">
      <c r="BP476951" s="90"/>
    </row>
    <row r="476952" spans="68:68" customFormat="1">
      <c r="BP476952" s="90"/>
    </row>
    <row r="476953" spans="68:68" customFormat="1">
      <c r="BP476953" s="90"/>
    </row>
    <row r="476954" spans="68:68" customFormat="1">
      <c r="BP476954" s="90"/>
    </row>
    <row r="476955" spans="68:68" customFormat="1">
      <c r="BP476955" s="90"/>
    </row>
    <row r="476956" spans="68:68" customFormat="1">
      <c r="BP476956" s="90"/>
    </row>
    <row r="476957" spans="68:68" customFormat="1">
      <c r="BP476957" s="90"/>
    </row>
    <row r="476958" spans="68:68" customFormat="1">
      <c r="BP476958" s="90"/>
    </row>
    <row r="476959" spans="68:68" customFormat="1">
      <c r="BP476959" s="90"/>
    </row>
    <row r="476960" spans="68:68" customFormat="1">
      <c r="BP476960" s="90"/>
    </row>
    <row r="476961" spans="68:68" customFormat="1">
      <c r="BP476961" s="90"/>
    </row>
    <row r="476962" spans="68:68" customFormat="1">
      <c r="BP476962" s="90"/>
    </row>
    <row r="476963" spans="68:68" customFormat="1">
      <c r="BP476963" s="90"/>
    </row>
    <row r="476964" spans="68:68" customFormat="1">
      <c r="BP476964" s="90"/>
    </row>
    <row r="476965" spans="68:68" customFormat="1">
      <c r="BP476965" s="90"/>
    </row>
    <row r="476966" spans="68:68" customFormat="1">
      <c r="BP476966" s="90"/>
    </row>
    <row r="476967" spans="68:68" customFormat="1">
      <c r="BP476967" s="90"/>
    </row>
    <row r="476968" spans="68:68" customFormat="1">
      <c r="BP476968" s="90"/>
    </row>
    <row r="476969" spans="68:68" customFormat="1">
      <c r="BP476969" s="90"/>
    </row>
    <row r="476970" spans="68:68" customFormat="1">
      <c r="BP476970" s="90"/>
    </row>
    <row r="476971" spans="68:68" customFormat="1">
      <c r="BP476971" s="90"/>
    </row>
    <row r="476972" spans="68:68" customFormat="1">
      <c r="BP476972" s="90"/>
    </row>
    <row r="476973" spans="68:68" customFormat="1">
      <c r="BP476973" s="90"/>
    </row>
    <row r="476974" spans="68:68" customFormat="1">
      <c r="BP476974" s="90"/>
    </row>
    <row r="476975" spans="68:68" customFormat="1">
      <c r="BP476975" s="90"/>
    </row>
    <row r="476976" spans="68:68" customFormat="1">
      <c r="BP476976" s="90"/>
    </row>
    <row r="476977" spans="68:68" customFormat="1">
      <c r="BP476977" s="90"/>
    </row>
    <row r="476978" spans="68:68" customFormat="1">
      <c r="BP476978" s="90"/>
    </row>
    <row r="476979" spans="68:68" customFormat="1">
      <c r="BP476979" s="90"/>
    </row>
    <row r="476980" spans="68:68" customFormat="1">
      <c r="BP476980" s="90"/>
    </row>
    <row r="476981" spans="68:68" customFormat="1">
      <c r="BP476981" s="90"/>
    </row>
    <row r="476982" spans="68:68" customFormat="1">
      <c r="BP476982" s="90"/>
    </row>
    <row r="476983" spans="68:68" customFormat="1">
      <c r="BP476983" s="90"/>
    </row>
    <row r="476984" spans="68:68" customFormat="1">
      <c r="BP476984" s="90"/>
    </row>
    <row r="476985" spans="68:68" customFormat="1">
      <c r="BP476985" s="90"/>
    </row>
    <row r="476986" spans="68:68" customFormat="1">
      <c r="BP476986" s="90"/>
    </row>
    <row r="476987" spans="68:68" customFormat="1">
      <c r="BP476987" s="90"/>
    </row>
    <row r="476988" spans="68:68" customFormat="1">
      <c r="BP476988" s="90"/>
    </row>
    <row r="476989" spans="68:68" customFormat="1">
      <c r="BP476989" s="90"/>
    </row>
    <row r="476990" spans="68:68" customFormat="1">
      <c r="BP476990" s="90"/>
    </row>
    <row r="476991" spans="68:68" customFormat="1">
      <c r="BP476991" s="90"/>
    </row>
    <row r="476992" spans="68:68" customFormat="1">
      <c r="BP476992" s="90"/>
    </row>
    <row r="476993" spans="68:68" customFormat="1">
      <c r="BP476993" s="90"/>
    </row>
    <row r="476994" spans="68:68" customFormat="1">
      <c r="BP476994" s="90"/>
    </row>
    <row r="476995" spans="68:68" customFormat="1">
      <c r="BP476995" s="90"/>
    </row>
    <row r="476996" spans="68:68" customFormat="1">
      <c r="BP476996" s="90"/>
    </row>
    <row r="476997" spans="68:68" customFormat="1">
      <c r="BP476997" s="90"/>
    </row>
    <row r="476998" spans="68:68" customFormat="1">
      <c r="BP476998" s="90"/>
    </row>
    <row r="476999" spans="68:68" customFormat="1">
      <c r="BP476999" s="90"/>
    </row>
    <row r="477000" spans="68:68" customFormat="1">
      <c r="BP477000" s="90"/>
    </row>
    <row r="477001" spans="68:68" customFormat="1">
      <c r="BP477001" s="90"/>
    </row>
    <row r="477002" spans="68:68" customFormat="1">
      <c r="BP477002" s="90"/>
    </row>
    <row r="477003" spans="68:68" customFormat="1">
      <c r="BP477003" s="90"/>
    </row>
    <row r="477004" spans="68:68" customFormat="1">
      <c r="BP477004" s="90"/>
    </row>
    <row r="477005" spans="68:68" customFormat="1">
      <c r="BP477005" s="90"/>
    </row>
    <row r="477006" spans="68:68" customFormat="1">
      <c r="BP477006" s="90"/>
    </row>
    <row r="477007" spans="68:68" customFormat="1">
      <c r="BP477007" s="90"/>
    </row>
    <row r="477008" spans="68:68" customFormat="1">
      <c r="BP477008" s="90"/>
    </row>
    <row r="477009" spans="68:68" customFormat="1">
      <c r="BP477009" s="90"/>
    </row>
    <row r="477010" spans="68:68" customFormat="1">
      <c r="BP477010" s="90"/>
    </row>
    <row r="477011" spans="68:68" customFormat="1">
      <c r="BP477011" s="90"/>
    </row>
    <row r="477012" spans="68:68" customFormat="1">
      <c r="BP477012" s="90"/>
    </row>
    <row r="477013" spans="68:68" customFormat="1">
      <c r="BP477013" s="90"/>
    </row>
    <row r="477014" spans="68:68" customFormat="1">
      <c r="BP477014" s="90"/>
    </row>
    <row r="477015" spans="68:68" customFormat="1">
      <c r="BP477015" s="90"/>
    </row>
    <row r="477016" spans="68:68" customFormat="1">
      <c r="BP477016" s="90"/>
    </row>
    <row r="477017" spans="68:68" customFormat="1">
      <c r="BP477017" s="90"/>
    </row>
    <row r="477018" spans="68:68" customFormat="1">
      <c r="BP477018" s="90"/>
    </row>
    <row r="477019" spans="68:68" customFormat="1">
      <c r="BP477019" s="90"/>
    </row>
    <row r="477020" spans="68:68" customFormat="1">
      <c r="BP477020" s="90"/>
    </row>
    <row r="477021" spans="68:68" customFormat="1">
      <c r="BP477021" s="90"/>
    </row>
    <row r="477022" spans="68:68" customFormat="1">
      <c r="BP477022" s="90"/>
    </row>
    <row r="477023" spans="68:68" customFormat="1">
      <c r="BP477023" s="90"/>
    </row>
    <row r="477024" spans="68:68" customFormat="1">
      <c r="BP477024" s="90"/>
    </row>
    <row r="477025" spans="68:68" customFormat="1">
      <c r="BP477025" s="90"/>
    </row>
    <row r="477026" spans="68:68" customFormat="1">
      <c r="BP477026" s="90"/>
    </row>
    <row r="477027" spans="68:68" customFormat="1">
      <c r="BP477027" s="90"/>
    </row>
    <row r="477028" spans="68:68" customFormat="1">
      <c r="BP477028" s="90"/>
    </row>
    <row r="477029" spans="68:68" customFormat="1">
      <c r="BP477029" s="90"/>
    </row>
    <row r="477030" spans="68:68" customFormat="1">
      <c r="BP477030" s="90"/>
    </row>
    <row r="477031" spans="68:68" customFormat="1">
      <c r="BP477031" s="90"/>
    </row>
    <row r="477032" spans="68:68" customFormat="1">
      <c r="BP477032" s="90"/>
    </row>
    <row r="477033" spans="68:68" customFormat="1">
      <c r="BP477033" s="90"/>
    </row>
    <row r="477034" spans="68:68" customFormat="1">
      <c r="BP477034" s="90"/>
    </row>
    <row r="477035" spans="68:68" customFormat="1">
      <c r="BP477035" s="90"/>
    </row>
    <row r="477036" spans="68:68" customFormat="1">
      <c r="BP477036" s="90"/>
    </row>
    <row r="477037" spans="68:68" customFormat="1">
      <c r="BP477037" s="90"/>
    </row>
    <row r="477038" spans="68:68" customFormat="1">
      <c r="BP477038" s="90"/>
    </row>
    <row r="477039" spans="68:68" customFormat="1">
      <c r="BP477039" s="90"/>
    </row>
    <row r="477040" spans="68:68" customFormat="1">
      <c r="BP477040" s="90"/>
    </row>
    <row r="477041" spans="68:68" customFormat="1">
      <c r="BP477041" s="90"/>
    </row>
    <row r="477042" spans="68:68" customFormat="1">
      <c r="BP477042" s="90"/>
    </row>
    <row r="477043" spans="68:68" customFormat="1">
      <c r="BP477043" s="90"/>
    </row>
    <row r="477044" spans="68:68" customFormat="1">
      <c r="BP477044" s="90"/>
    </row>
    <row r="477045" spans="68:68" customFormat="1">
      <c r="BP477045" s="90"/>
    </row>
    <row r="477046" spans="68:68" customFormat="1">
      <c r="BP477046" s="90"/>
    </row>
    <row r="477047" spans="68:68" customFormat="1">
      <c r="BP477047" s="90"/>
    </row>
    <row r="477048" spans="68:68" customFormat="1">
      <c r="BP477048" s="90"/>
    </row>
    <row r="477049" spans="68:68" customFormat="1">
      <c r="BP477049" s="90"/>
    </row>
    <row r="477050" spans="68:68" customFormat="1">
      <c r="BP477050" s="90"/>
    </row>
    <row r="477051" spans="68:68" customFormat="1">
      <c r="BP477051" s="90"/>
    </row>
    <row r="477052" spans="68:68" customFormat="1">
      <c r="BP477052" s="90"/>
    </row>
    <row r="477053" spans="68:68" customFormat="1">
      <c r="BP477053" s="90"/>
    </row>
    <row r="477054" spans="68:68" customFormat="1">
      <c r="BP477054" s="90"/>
    </row>
    <row r="477055" spans="68:68" customFormat="1">
      <c r="BP477055" s="90"/>
    </row>
    <row r="477056" spans="68:68" customFormat="1">
      <c r="BP477056" s="90"/>
    </row>
    <row r="477057" spans="68:68" customFormat="1">
      <c r="BP477057" s="90"/>
    </row>
    <row r="477058" spans="68:68" customFormat="1">
      <c r="BP477058" s="90"/>
    </row>
    <row r="477059" spans="68:68" customFormat="1">
      <c r="BP477059" s="90"/>
    </row>
    <row r="477060" spans="68:68" customFormat="1">
      <c r="BP477060" s="90"/>
    </row>
    <row r="477061" spans="68:68" customFormat="1">
      <c r="BP477061" s="90"/>
    </row>
    <row r="477062" spans="68:68" customFormat="1">
      <c r="BP477062" s="90"/>
    </row>
    <row r="477063" spans="68:68" customFormat="1">
      <c r="BP477063" s="90"/>
    </row>
    <row r="477064" spans="68:68" customFormat="1">
      <c r="BP477064" s="90"/>
    </row>
    <row r="477065" spans="68:68" customFormat="1">
      <c r="BP477065" s="90"/>
    </row>
    <row r="477066" spans="68:68" customFormat="1">
      <c r="BP477066" s="90"/>
    </row>
    <row r="477067" spans="68:68" customFormat="1">
      <c r="BP477067" s="90"/>
    </row>
    <row r="477068" spans="68:68" customFormat="1">
      <c r="BP477068" s="90"/>
    </row>
    <row r="477069" spans="68:68" customFormat="1">
      <c r="BP477069" s="90"/>
    </row>
    <row r="477070" spans="68:68" customFormat="1">
      <c r="BP477070" s="90"/>
    </row>
    <row r="477071" spans="68:68" customFormat="1">
      <c r="BP477071" s="90"/>
    </row>
    <row r="477072" spans="68:68" customFormat="1">
      <c r="BP477072" s="90"/>
    </row>
    <row r="477073" spans="68:68" customFormat="1">
      <c r="BP477073" s="90"/>
    </row>
    <row r="477074" spans="68:68" customFormat="1">
      <c r="BP477074" s="90"/>
    </row>
    <row r="477075" spans="68:68" customFormat="1">
      <c r="BP477075" s="90"/>
    </row>
    <row r="477076" spans="68:68" customFormat="1">
      <c r="BP477076" s="90"/>
    </row>
    <row r="477077" spans="68:68" customFormat="1">
      <c r="BP477077" s="90"/>
    </row>
    <row r="477078" spans="68:68" customFormat="1">
      <c r="BP477078" s="90"/>
    </row>
    <row r="477079" spans="68:68" customFormat="1">
      <c r="BP477079" s="90"/>
    </row>
    <row r="477080" spans="68:68" customFormat="1">
      <c r="BP477080" s="90"/>
    </row>
    <row r="477081" spans="68:68" customFormat="1">
      <c r="BP477081" s="90"/>
    </row>
    <row r="477082" spans="68:68" customFormat="1">
      <c r="BP477082" s="90"/>
    </row>
    <row r="477083" spans="68:68" customFormat="1">
      <c r="BP477083" s="90"/>
    </row>
    <row r="477084" spans="68:68" customFormat="1">
      <c r="BP477084" s="90"/>
    </row>
    <row r="477085" spans="68:68" customFormat="1">
      <c r="BP477085" s="90"/>
    </row>
    <row r="477086" spans="68:68" customFormat="1">
      <c r="BP477086" s="90"/>
    </row>
    <row r="477087" spans="68:68" customFormat="1">
      <c r="BP477087" s="90"/>
    </row>
    <row r="477088" spans="68:68" customFormat="1">
      <c r="BP477088" s="90"/>
    </row>
    <row r="477089" spans="68:68" customFormat="1">
      <c r="BP477089" s="90"/>
    </row>
    <row r="477090" spans="68:68" customFormat="1">
      <c r="BP477090" s="90"/>
    </row>
    <row r="477091" spans="68:68" customFormat="1">
      <c r="BP477091" s="90"/>
    </row>
    <row r="477092" spans="68:68" customFormat="1">
      <c r="BP477092" s="90"/>
    </row>
    <row r="477093" spans="68:68" customFormat="1">
      <c r="BP477093" s="90"/>
    </row>
    <row r="477094" spans="68:68" customFormat="1">
      <c r="BP477094" s="90"/>
    </row>
    <row r="477095" spans="68:68" customFormat="1">
      <c r="BP477095" s="90"/>
    </row>
    <row r="477096" spans="68:68" customFormat="1">
      <c r="BP477096" s="90"/>
    </row>
    <row r="477097" spans="68:68" customFormat="1">
      <c r="BP477097" s="90"/>
    </row>
    <row r="477098" spans="68:68" customFormat="1">
      <c r="BP477098" s="90"/>
    </row>
    <row r="477099" spans="68:68" customFormat="1">
      <c r="BP477099" s="90"/>
    </row>
    <row r="477100" spans="68:68" customFormat="1">
      <c r="BP477100" s="90"/>
    </row>
    <row r="477101" spans="68:68" customFormat="1">
      <c r="BP477101" s="90"/>
    </row>
    <row r="477102" spans="68:68" customFormat="1">
      <c r="BP477102" s="90"/>
    </row>
    <row r="477103" spans="68:68" customFormat="1">
      <c r="BP477103" s="90"/>
    </row>
    <row r="477104" spans="68:68" customFormat="1">
      <c r="BP477104" s="90"/>
    </row>
    <row r="477105" spans="68:68" customFormat="1">
      <c r="BP477105" s="90"/>
    </row>
    <row r="477106" spans="68:68" customFormat="1">
      <c r="BP477106" s="90"/>
    </row>
    <row r="477107" spans="68:68" customFormat="1">
      <c r="BP477107" s="90"/>
    </row>
    <row r="477108" spans="68:68" customFormat="1">
      <c r="BP477108" s="90"/>
    </row>
    <row r="477109" spans="68:68" customFormat="1">
      <c r="BP477109" s="90"/>
    </row>
    <row r="477110" spans="68:68" customFormat="1">
      <c r="BP477110" s="90"/>
    </row>
    <row r="477111" spans="68:68" customFormat="1">
      <c r="BP477111" s="90"/>
    </row>
    <row r="477112" spans="68:68" customFormat="1">
      <c r="BP477112" s="90"/>
    </row>
    <row r="477113" spans="68:68" customFormat="1">
      <c r="BP477113" s="90"/>
    </row>
    <row r="477114" spans="68:68" customFormat="1">
      <c r="BP477114" s="90"/>
    </row>
    <row r="477115" spans="68:68" customFormat="1">
      <c r="BP477115" s="90"/>
    </row>
    <row r="477116" spans="68:68" customFormat="1">
      <c r="BP477116" s="90"/>
    </row>
    <row r="477117" spans="68:68" customFormat="1">
      <c r="BP477117" s="90"/>
    </row>
    <row r="477118" spans="68:68" customFormat="1">
      <c r="BP477118" s="90"/>
    </row>
    <row r="477119" spans="68:68" customFormat="1">
      <c r="BP477119" s="90"/>
    </row>
    <row r="477120" spans="68:68" customFormat="1">
      <c r="BP477120" s="90"/>
    </row>
    <row r="477121" spans="68:68" customFormat="1">
      <c r="BP477121" s="90"/>
    </row>
    <row r="477122" spans="68:68" customFormat="1">
      <c r="BP477122" s="90"/>
    </row>
    <row r="477123" spans="68:68" customFormat="1">
      <c r="BP477123" s="90"/>
    </row>
    <row r="477124" spans="68:68" customFormat="1">
      <c r="BP477124" s="90"/>
    </row>
    <row r="477125" spans="68:68" customFormat="1">
      <c r="BP477125" s="90"/>
    </row>
    <row r="477126" spans="68:68" customFormat="1">
      <c r="BP477126" s="90"/>
    </row>
    <row r="477127" spans="68:68" customFormat="1">
      <c r="BP477127" s="90"/>
    </row>
    <row r="477128" spans="68:68" customFormat="1">
      <c r="BP477128" s="90"/>
    </row>
    <row r="477129" spans="68:68" customFormat="1">
      <c r="BP477129" s="90"/>
    </row>
    <row r="477130" spans="68:68" customFormat="1">
      <c r="BP477130" s="90"/>
    </row>
    <row r="477131" spans="68:68" customFormat="1">
      <c r="BP477131" s="90"/>
    </row>
    <row r="477132" spans="68:68" customFormat="1">
      <c r="BP477132" s="90"/>
    </row>
    <row r="477133" spans="68:68" customFormat="1">
      <c r="BP477133" s="90"/>
    </row>
    <row r="477134" spans="68:68" customFormat="1">
      <c r="BP477134" s="90"/>
    </row>
    <row r="477135" spans="68:68" customFormat="1">
      <c r="BP477135" s="90"/>
    </row>
    <row r="477136" spans="68:68" customFormat="1">
      <c r="BP477136" s="90"/>
    </row>
    <row r="477137" spans="68:68" customFormat="1">
      <c r="BP477137" s="90"/>
    </row>
    <row r="477138" spans="68:68" customFormat="1">
      <c r="BP477138" s="90"/>
    </row>
    <row r="477139" spans="68:68" customFormat="1">
      <c r="BP477139" s="90"/>
    </row>
    <row r="477140" spans="68:68" customFormat="1">
      <c r="BP477140" s="90"/>
    </row>
    <row r="477141" spans="68:68" customFormat="1">
      <c r="BP477141" s="90"/>
    </row>
    <row r="477142" spans="68:68" customFormat="1">
      <c r="BP477142" s="90"/>
    </row>
    <row r="477143" spans="68:68" customFormat="1">
      <c r="BP477143" s="90"/>
    </row>
    <row r="477144" spans="68:68" customFormat="1">
      <c r="BP477144" s="90"/>
    </row>
    <row r="477145" spans="68:68" customFormat="1">
      <c r="BP477145" s="90"/>
    </row>
    <row r="477146" spans="68:68" customFormat="1">
      <c r="BP477146" s="90"/>
    </row>
    <row r="477147" spans="68:68" customFormat="1">
      <c r="BP477147" s="90"/>
    </row>
    <row r="477148" spans="68:68" customFormat="1">
      <c r="BP477148" s="90"/>
    </row>
    <row r="477149" spans="68:68" customFormat="1">
      <c r="BP477149" s="90"/>
    </row>
    <row r="477150" spans="68:68" customFormat="1">
      <c r="BP477150" s="90"/>
    </row>
    <row r="477151" spans="68:68" customFormat="1">
      <c r="BP477151" s="90"/>
    </row>
    <row r="477152" spans="68:68" customFormat="1">
      <c r="BP477152" s="90"/>
    </row>
    <row r="477153" spans="68:68" customFormat="1">
      <c r="BP477153" s="90"/>
    </row>
    <row r="477154" spans="68:68" customFormat="1">
      <c r="BP477154" s="90"/>
    </row>
    <row r="477155" spans="68:68" customFormat="1">
      <c r="BP477155" s="90"/>
    </row>
    <row r="477156" spans="68:68" customFormat="1">
      <c r="BP477156" s="90"/>
    </row>
    <row r="477157" spans="68:68" customFormat="1">
      <c r="BP477157" s="90"/>
    </row>
    <row r="477158" spans="68:68" customFormat="1">
      <c r="BP477158" s="90"/>
    </row>
    <row r="477159" spans="68:68" customFormat="1">
      <c r="BP477159" s="90"/>
    </row>
    <row r="477160" spans="68:68" customFormat="1">
      <c r="BP477160" s="90"/>
    </row>
    <row r="477161" spans="68:68" customFormat="1">
      <c r="BP477161" s="90"/>
    </row>
    <row r="477162" spans="68:68" customFormat="1">
      <c r="BP477162" s="90"/>
    </row>
    <row r="477163" spans="68:68" customFormat="1">
      <c r="BP477163" s="90"/>
    </row>
    <row r="477164" spans="68:68" customFormat="1">
      <c r="BP477164" s="90"/>
    </row>
    <row r="477165" spans="68:68" customFormat="1">
      <c r="BP477165" s="90"/>
    </row>
    <row r="477166" spans="68:68" customFormat="1">
      <c r="BP477166" s="90"/>
    </row>
    <row r="477167" spans="68:68" customFormat="1">
      <c r="BP477167" s="90"/>
    </row>
    <row r="477168" spans="68:68" customFormat="1">
      <c r="BP477168" s="90"/>
    </row>
    <row r="477169" spans="68:68" customFormat="1">
      <c r="BP477169" s="90"/>
    </row>
    <row r="477170" spans="68:68" customFormat="1">
      <c r="BP477170" s="90"/>
    </row>
    <row r="477171" spans="68:68" customFormat="1">
      <c r="BP477171" s="90"/>
    </row>
    <row r="477172" spans="68:68" customFormat="1">
      <c r="BP477172" s="90"/>
    </row>
    <row r="477173" spans="68:68" customFormat="1">
      <c r="BP477173" s="90"/>
    </row>
    <row r="477174" spans="68:68" customFormat="1">
      <c r="BP477174" s="90"/>
    </row>
    <row r="477175" spans="68:68" customFormat="1">
      <c r="BP477175" s="90"/>
    </row>
    <row r="477176" spans="68:68" customFormat="1">
      <c r="BP477176" s="90"/>
    </row>
    <row r="477177" spans="68:68" customFormat="1">
      <c r="BP477177" s="90"/>
    </row>
    <row r="477178" spans="68:68" customFormat="1">
      <c r="BP477178" s="90"/>
    </row>
    <row r="477179" spans="68:68" customFormat="1">
      <c r="BP477179" s="90"/>
    </row>
    <row r="477180" spans="68:68" customFormat="1">
      <c r="BP477180" s="90"/>
    </row>
    <row r="477181" spans="68:68" customFormat="1">
      <c r="BP477181" s="90"/>
    </row>
    <row r="477182" spans="68:68" customFormat="1">
      <c r="BP477182" s="90"/>
    </row>
    <row r="477183" spans="68:68" customFormat="1">
      <c r="BP477183" s="90"/>
    </row>
    <row r="477184" spans="68:68" customFormat="1">
      <c r="BP477184" s="90"/>
    </row>
    <row r="477185" spans="68:68" customFormat="1">
      <c r="BP477185" s="90"/>
    </row>
    <row r="477186" spans="68:68" customFormat="1">
      <c r="BP477186" s="90"/>
    </row>
    <row r="477187" spans="68:68" customFormat="1">
      <c r="BP477187" s="90"/>
    </row>
    <row r="477188" spans="68:68" customFormat="1">
      <c r="BP477188" s="90"/>
    </row>
    <row r="477189" spans="68:68" customFormat="1">
      <c r="BP477189" s="90"/>
    </row>
    <row r="477190" spans="68:68" customFormat="1">
      <c r="BP477190" s="90"/>
    </row>
    <row r="477191" spans="68:68" customFormat="1">
      <c r="BP477191" s="90"/>
    </row>
    <row r="477192" spans="68:68" customFormat="1">
      <c r="BP477192" s="90"/>
    </row>
    <row r="477193" spans="68:68" customFormat="1">
      <c r="BP477193" s="90"/>
    </row>
    <row r="477194" spans="68:68" customFormat="1">
      <c r="BP477194" s="90"/>
    </row>
    <row r="477195" spans="68:68" customFormat="1">
      <c r="BP477195" s="90"/>
    </row>
    <row r="477196" spans="68:68" customFormat="1">
      <c r="BP477196" s="90"/>
    </row>
    <row r="477197" spans="68:68" customFormat="1">
      <c r="BP477197" s="90"/>
    </row>
    <row r="477198" spans="68:68" customFormat="1">
      <c r="BP477198" s="90"/>
    </row>
    <row r="477199" spans="68:68" customFormat="1">
      <c r="BP477199" s="90"/>
    </row>
    <row r="477200" spans="68:68" customFormat="1">
      <c r="BP477200" s="90"/>
    </row>
    <row r="477201" spans="68:68" customFormat="1">
      <c r="BP477201" s="90"/>
    </row>
    <row r="477202" spans="68:68" customFormat="1">
      <c r="BP477202" s="90"/>
    </row>
    <row r="477203" spans="68:68" customFormat="1">
      <c r="BP477203" s="90"/>
    </row>
    <row r="477204" spans="68:68" customFormat="1">
      <c r="BP477204" s="90"/>
    </row>
    <row r="477205" spans="68:68" customFormat="1">
      <c r="BP477205" s="90"/>
    </row>
    <row r="477206" spans="68:68" customFormat="1">
      <c r="BP477206" s="90"/>
    </row>
    <row r="477207" spans="68:68" customFormat="1">
      <c r="BP477207" s="90"/>
    </row>
    <row r="477208" spans="68:68" customFormat="1">
      <c r="BP477208" s="90"/>
    </row>
    <row r="477209" spans="68:68" customFormat="1">
      <c r="BP477209" s="90"/>
    </row>
    <row r="477210" spans="68:68" customFormat="1">
      <c r="BP477210" s="90"/>
    </row>
    <row r="477211" spans="68:68" customFormat="1">
      <c r="BP477211" s="90"/>
    </row>
    <row r="477212" spans="68:68" customFormat="1">
      <c r="BP477212" s="90"/>
    </row>
    <row r="477213" spans="68:68" customFormat="1">
      <c r="BP477213" s="90"/>
    </row>
    <row r="477214" spans="68:68" customFormat="1">
      <c r="BP477214" s="90"/>
    </row>
    <row r="477215" spans="68:68" customFormat="1">
      <c r="BP477215" s="90"/>
    </row>
    <row r="477216" spans="68:68" customFormat="1">
      <c r="BP477216" s="90"/>
    </row>
    <row r="477217" spans="68:68" customFormat="1">
      <c r="BP477217" s="90"/>
    </row>
    <row r="477218" spans="68:68" customFormat="1">
      <c r="BP477218" s="90"/>
    </row>
    <row r="477219" spans="68:68" customFormat="1">
      <c r="BP477219" s="90"/>
    </row>
    <row r="477220" spans="68:68" customFormat="1">
      <c r="BP477220" s="90"/>
    </row>
    <row r="477221" spans="68:68" customFormat="1">
      <c r="BP477221" s="90"/>
    </row>
    <row r="477222" spans="68:68" customFormat="1">
      <c r="BP477222" s="90"/>
    </row>
    <row r="477223" spans="68:68" customFormat="1">
      <c r="BP477223" s="90"/>
    </row>
    <row r="477224" spans="68:68" customFormat="1">
      <c r="BP477224" s="90"/>
    </row>
    <row r="477225" spans="68:68" customFormat="1">
      <c r="BP477225" s="90"/>
    </row>
    <row r="477226" spans="68:68" customFormat="1">
      <c r="BP477226" s="90"/>
    </row>
    <row r="477227" spans="68:68" customFormat="1">
      <c r="BP477227" s="90"/>
    </row>
    <row r="477228" spans="68:68" customFormat="1">
      <c r="BP477228" s="90"/>
    </row>
    <row r="477229" spans="68:68" customFormat="1">
      <c r="BP477229" s="90"/>
    </row>
    <row r="477230" spans="68:68" customFormat="1">
      <c r="BP477230" s="90"/>
    </row>
    <row r="477231" spans="68:68" customFormat="1">
      <c r="BP477231" s="90"/>
    </row>
    <row r="477232" spans="68:68" customFormat="1">
      <c r="BP477232" s="90"/>
    </row>
    <row r="477233" spans="68:68" customFormat="1">
      <c r="BP477233" s="90"/>
    </row>
    <row r="477234" spans="68:68" customFormat="1">
      <c r="BP477234" s="90"/>
    </row>
    <row r="477235" spans="68:68" customFormat="1">
      <c r="BP477235" s="90"/>
    </row>
    <row r="477236" spans="68:68" customFormat="1">
      <c r="BP477236" s="90"/>
    </row>
    <row r="477237" spans="68:68" customFormat="1">
      <c r="BP477237" s="90"/>
    </row>
    <row r="477238" spans="68:68" customFormat="1">
      <c r="BP477238" s="90"/>
    </row>
    <row r="477239" spans="68:68" customFormat="1">
      <c r="BP477239" s="90"/>
    </row>
    <row r="477240" spans="68:68" customFormat="1">
      <c r="BP477240" s="90"/>
    </row>
    <row r="477241" spans="68:68" customFormat="1">
      <c r="BP477241" s="90"/>
    </row>
    <row r="477242" spans="68:68" customFormat="1">
      <c r="BP477242" s="90"/>
    </row>
    <row r="477243" spans="68:68" customFormat="1">
      <c r="BP477243" s="90"/>
    </row>
    <row r="477244" spans="68:68" customFormat="1">
      <c r="BP477244" s="90"/>
    </row>
    <row r="477245" spans="68:68" customFormat="1">
      <c r="BP477245" s="90"/>
    </row>
    <row r="477246" spans="68:68" customFormat="1">
      <c r="BP477246" s="90"/>
    </row>
    <row r="477247" spans="68:68" customFormat="1">
      <c r="BP477247" s="90"/>
    </row>
    <row r="477248" spans="68:68" customFormat="1">
      <c r="BP477248" s="90"/>
    </row>
    <row r="477249" spans="68:68" customFormat="1">
      <c r="BP477249" s="90"/>
    </row>
    <row r="477250" spans="68:68" customFormat="1">
      <c r="BP477250" s="90"/>
    </row>
    <row r="477251" spans="68:68" customFormat="1">
      <c r="BP477251" s="90"/>
    </row>
    <row r="477252" spans="68:68" customFormat="1">
      <c r="BP477252" s="90"/>
    </row>
    <row r="477253" spans="68:68" customFormat="1">
      <c r="BP477253" s="90"/>
    </row>
    <row r="477254" spans="68:68" customFormat="1">
      <c r="BP477254" s="90"/>
    </row>
    <row r="477255" spans="68:68" customFormat="1">
      <c r="BP477255" s="90"/>
    </row>
    <row r="477256" spans="68:68" customFormat="1">
      <c r="BP477256" s="90"/>
    </row>
    <row r="477257" spans="68:68" customFormat="1">
      <c r="BP477257" s="90"/>
    </row>
    <row r="477258" spans="68:68" customFormat="1">
      <c r="BP477258" s="90"/>
    </row>
    <row r="477259" spans="68:68" customFormat="1">
      <c r="BP477259" s="90"/>
    </row>
    <row r="477260" spans="68:68" customFormat="1">
      <c r="BP477260" s="90"/>
    </row>
    <row r="477261" spans="68:68" customFormat="1">
      <c r="BP477261" s="90"/>
    </row>
    <row r="477262" spans="68:68" customFormat="1">
      <c r="BP477262" s="90"/>
    </row>
    <row r="477263" spans="68:68" customFormat="1">
      <c r="BP477263" s="90"/>
    </row>
    <row r="477264" spans="68:68" customFormat="1">
      <c r="BP477264" s="90"/>
    </row>
    <row r="477265" spans="68:68" customFormat="1">
      <c r="BP477265" s="90"/>
    </row>
    <row r="477266" spans="68:68" customFormat="1">
      <c r="BP477266" s="90"/>
    </row>
    <row r="477267" spans="68:68" customFormat="1">
      <c r="BP477267" s="90"/>
    </row>
    <row r="477268" spans="68:68" customFormat="1">
      <c r="BP477268" s="90"/>
    </row>
    <row r="477269" spans="68:68" customFormat="1">
      <c r="BP477269" s="90"/>
    </row>
    <row r="477270" spans="68:68" customFormat="1">
      <c r="BP477270" s="90"/>
    </row>
    <row r="477271" spans="68:68" customFormat="1">
      <c r="BP477271" s="90"/>
    </row>
    <row r="477272" spans="68:68" customFormat="1">
      <c r="BP477272" s="90"/>
    </row>
    <row r="477273" spans="68:68" customFormat="1">
      <c r="BP477273" s="90"/>
    </row>
    <row r="477274" spans="68:68" customFormat="1">
      <c r="BP477274" s="90"/>
    </row>
    <row r="477275" spans="68:68" customFormat="1">
      <c r="BP477275" s="90"/>
    </row>
    <row r="477276" spans="68:68" customFormat="1">
      <c r="BP477276" s="90"/>
    </row>
    <row r="477277" spans="68:68" customFormat="1">
      <c r="BP477277" s="90"/>
    </row>
    <row r="477278" spans="68:68" customFormat="1">
      <c r="BP477278" s="90"/>
    </row>
    <row r="477279" spans="68:68" customFormat="1">
      <c r="BP477279" s="90"/>
    </row>
    <row r="477280" spans="68:68" customFormat="1">
      <c r="BP477280" s="90"/>
    </row>
    <row r="477281" spans="68:68" customFormat="1">
      <c r="BP477281" s="90"/>
    </row>
    <row r="477282" spans="68:68" customFormat="1">
      <c r="BP477282" s="90"/>
    </row>
    <row r="477283" spans="68:68" customFormat="1">
      <c r="BP477283" s="90"/>
    </row>
    <row r="477284" spans="68:68" customFormat="1">
      <c r="BP477284" s="90"/>
    </row>
    <row r="477285" spans="68:68" customFormat="1">
      <c r="BP477285" s="90"/>
    </row>
    <row r="477286" spans="68:68" customFormat="1">
      <c r="BP477286" s="90"/>
    </row>
    <row r="477287" spans="68:68" customFormat="1">
      <c r="BP477287" s="90"/>
    </row>
    <row r="477288" spans="68:68" customFormat="1">
      <c r="BP477288" s="90"/>
    </row>
    <row r="477289" spans="68:68" customFormat="1">
      <c r="BP477289" s="90"/>
    </row>
    <row r="477290" spans="68:68" customFormat="1">
      <c r="BP477290" s="90"/>
    </row>
    <row r="477291" spans="68:68" customFormat="1">
      <c r="BP477291" s="90"/>
    </row>
    <row r="477292" spans="68:68" customFormat="1">
      <c r="BP477292" s="90"/>
    </row>
    <row r="477293" spans="68:68" customFormat="1">
      <c r="BP477293" s="90"/>
    </row>
    <row r="477294" spans="68:68" customFormat="1">
      <c r="BP477294" s="90"/>
    </row>
    <row r="477295" spans="68:68" customFormat="1">
      <c r="BP477295" s="90"/>
    </row>
    <row r="477296" spans="68:68" customFormat="1">
      <c r="BP477296" s="90"/>
    </row>
    <row r="477297" spans="68:68" customFormat="1">
      <c r="BP477297" s="90"/>
    </row>
    <row r="477298" spans="68:68" customFormat="1">
      <c r="BP477298" s="90"/>
    </row>
    <row r="477299" spans="68:68" customFormat="1">
      <c r="BP477299" s="90"/>
    </row>
    <row r="477300" spans="68:68" customFormat="1">
      <c r="BP477300" s="90"/>
    </row>
    <row r="477301" spans="68:68" customFormat="1">
      <c r="BP477301" s="90"/>
    </row>
    <row r="477302" spans="68:68" customFormat="1">
      <c r="BP477302" s="90"/>
    </row>
    <row r="477303" spans="68:68" customFormat="1">
      <c r="BP477303" s="90"/>
    </row>
    <row r="477304" spans="68:68" customFormat="1">
      <c r="BP477304" s="90"/>
    </row>
    <row r="477305" spans="68:68" customFormat="1">
      <c r="BP477305" s="90"/>
    </row>
    <row r="477306" spans="68:68" customFormat="1">
      <c r="BP477306" s="90"/>
    </row>
    <row r="477307" spans="68:68" customFormat="1">
      <c r="BP477307" s="90"/>
    </row>
    <row r="477308" spans="68:68" customFormat="1">
      <c r="BP477308" s="90"/>
    </row>
    <row r="477309" spans="68:68" customFormat="1">
      <c r="BP477309" s="90"/>
    </row>
    <row r="477310" spans="68:68" customFormat="1">
      <c r="BP477310" s="90"/>
    </row>
    <row r="477311" spans="68:68" customFormat="1">
      <c r="BP477311" s="90"/>
    </row>
    <row r="477312" spans="68:68" customFormat="1">
      <c r="BP477312" s="90"/>
    </row>
    <row r="477313" spans="68:68" customFormat="1">
      <c r="BP477313" s="90"/>
    </row>
    <row r="477314" spans="68:68" customFormat="1">
      <c r="BP477314" s="90"/>
    </row>
    <row r="477315" spans="68:68" customFormat="1">
      <c r="BP477315" s="90"/>
    </row>
    <row r="477316" spans="68:68" customFormat="1">
      <c r="BP477316" s="90"/>
    </row>
    <row r="477317" spans="68:68" customFormat="1">
      <c r="BP477317" s="90"/>
    </row>
    <row r="477318" spans="68:68" customFormat="1">
      <c r="BP477318" s="90"/>
    </row>
    <row r="477319" spans="68:68" customFormat="1">
      <c r="BP477319" s="90"/>
    </row>
    <row r="477320" spans="68:68" customFormat="1">
      <c r="BP477320" s="90"/>
    </row>
    <row r="477321" spans="68:68" customFormat="1">
      <c r="BP477321" s="90"/>
    </row>
    <row r="477322" spans="68:68" customFormat="1">
      <c r="BP477322" s="90"/>
    </row>
    <row r="477323" spans="68:68" customFormat="1">
      <c r="BP477323" s="90"/>
    </row>
    <row r="477324" spans="68:68" customFormat="1">
      <c r="BP477324" s="90"/>
    </row>
    <row r="477325" spans="68:68" customFormat="1">
      <c r="BP477325" s="90"/>
    </row>
    <row r="477326" spans="68:68" customFormat="1">
      <c r="BP477326" s="90"/>
    </row>
    <row r="477327" spans="68:68" customFormat="1">
      <c r="BP477327" s="90"/>
    </row>
    <row r="477328" spans="68:68" customFormat="1">
      <c r="BP477328" s="90"/>
    </row>
    <row r="477329" spans="68:68" customFormat="1">
      <c r="BP477329" s="90"/>
    </row>
    <row r="477330" spans="68:68" customFormat="1">
      <c r="BP477330" s="90"/>
    </row>
    <row r="477331" spans="68:68" customFormat="1">
      <c r="BP477331" s="90"/>
    </row>
    <row r="477332" spans="68:68" customFormat="1">
      <c r="BP477332" s="90"/>
    </row>
    <row r="477333" spans="68:68" customFormat="1">
      <c r="BP477333" s="90"/>
    </row>
    <row r="477334" spans="68:68" customFormat="1">
      <c r="BP477334" s="90"/>
    </row>
    <row r="477335" spans="68:68" customFormat="1">
      <c r="BP477335" s="90"/>
    </row>
    <row r="477336" spans="68:68" customFormat="1">
      <c r="BP477336" s="90"/>
    </row>
    <row r="477337" spans="68:68" customFormat="1">
      <c r="BP477337" s="90"/>
    </row>
    <row r="477338" spans="68:68" customFormat="1">
      <c r="BP477338" s="90"/>
    </row>
    <row r="477339" spans="68:68" customFormat="1">
      <c r="BP477339" s="90"/>
    </row>
    <row r="477340" spans="68:68" customFormat="1">
      <c r="BP477340" s="90"/>
    </row>
    <row r="477341" spans="68:68" customFormat="1">
      <c r="BP477341" s="90"/>
    </row>
    <row r="477342" spans="68:68" customFormat="1">
      <c r="BP477342" s="90"/>
    </row>
    <row r="477343" spans="68:68" customFormat="1">
      <c r="BP477343" s="90"/>
    </row>
    <row r="477344" spans="68:68" customFormat="1">
      <c r="BP477344" s="90"/>
    </row>
    <row r="477345" spans="68:68" customFormat="1">
      <c r="BP477345" s="90"/>
    </row>
    <row r="477346" spans="68:68" customFormat="1">
      <c r="BP477346" s="90"/>
    </row>
    <row r="477347" spans="68:68" customFormat="1">
      <c r="BP477347" s="90"/>
    </row>
    <row r="477348" spans="68:68" customFormat="1">
      <c r="BP477348" s="90"/>
    </row>
    <row r="477349" spans="68:68" customFormat="1">
      <c r="BP477349" s="90"/>
    </row>
    <row r="477350" spans="68:68" customFormat="1">
      <c r="BP477350" s="90"/>
    </row>
    <row r="477351" spans="68:68" customFormat="1">
      <c r="BP477351" s="90"/>
    </row>
    <row r="477352" spans="68:68" customFormat="1">
      <c r="BP477352" s="90"/>
    </row>
    <row r="477353" spans="68:68" customFormat="1">
      <c r="BP477353" s="90"/>
    </row>
    <row r="477354" spans="68:68" customFormat="1">
      <c r="BP477354" s="90"/>
    </row>
    <row r="477355" spans="68:68" customFormat="1">
      <c r="BP477355" s="90"/>
    </row>
    <row r="477356" spans="68:68" customFormat="1">
      <c r="BP477356" s="90"/>
    </row>
    <row r="477357" spans="68:68" customFormat="1">
      <c r="BP477357" s="90"/>
    </row>
    <row r="477358" spans="68:68" customFormat="1">
      <c r="BP477358" s="90"/>
    </row>
    <row r="477359" spans="68:68" customFormat="1">
      <c r="BP477359" s="90"/>
    </row>
    <row r="477360" spans="68:68" customFormat="1">
      <c r="BP477360" s="90"/>
    </row>
    <row r="477361" spans="68:68" customFormat="1">
      <c r="BP477361" s="90"/>
    </row>
    <row r="477362" spans="68:68" customFormat="1">
      <c r="BP477362" s="90"/>
    </row>
    <row r="477363" spans="68:68" customFormat="1">
      <c r="BP477363" s="90"/>
    </row>
    <row r="477364" spans="68:68" customFormat="1">
      <c r="BP477364" s="90"/>
    </row>
    <row r="477365" spans="68:68" customFormat="1">
      <c r="BP477365" s="90"/>
    </row>
    <row r="477366" spans="68:68" customFormat="1">
      <c r="BP477366" s="90"/>
    </row>
    <row r="477367" spans="68:68" customFormat="1">
      <c r="BP477367" s="90"/>
    </row>
    <row r="477368" spans="68:68" customFormat="1">
      <c r="BP477368" s="90"/>
    </row>
    <row r="477369" spans="68:68" customFormat="1">
      <c r="BP477369" s="90"/>
    </row>
    <row r="477370" spans="68:68" customFormat="1">
      <c r="BP477370" s="90"/>
    </row>
    <row r="477371" spans="68:68" customFormat="1">
      <c r="BP477371" s="90"/>
    </row>
    <row r="477372" spans="68:68" customFormat="1">
      <c r="BP477372" s="90"/>
    </row>
    <row r="477373" spans="68:68" customFormat="1">
      <c r="BP477373" s="90"/>
    </row>
    <row r="477374" spans="68:68" customFormat="1">
      <c r="BP477374" s="90"/>
    </row>
    <row r="477375" spans="68:68" customFormat="1">
      <c r="BP477375" s="90"/>
    </row>
    <row r="477376" spans="68:68" customFormat="1">
      <c r="BP477376" s="90"/>
    </row>
    <row r="477377" spans="68:68" customFormat="1">
      <c r="BP477377" s="90"/>
    </row>
    <row r="477378" spans="68:68" customFormat="1">
      <c r="BP477378" s="90"/>
    </row>
    <row r="477379" spans="68:68" customFormat="1">
      <c r="BP477379" s="90"/>
    </row>
    <row r="477380" spans="68:68" customFormat="1">
      <c r="BP477380" s="90"/>
    </row>
    <row r="477381" spans="68:68" customFormat="1">
      <c r="BP477381" s="90"/>
    </row>
    <row r="477382" spans="68:68" customFormat="1">
      <c r="BP477382" s="90"/>
    </row>
    <row r="477383" spans="68:68" customFormat="1">
      <c r="BP477383" s="90"/>
    </row>
    <row r="477384" spans="68:68" customFormat="1">
      <c r="BP477384" s="90"/>
    </row>
    <row r="477385" spans="68:68" customFormat="1">
      <c r="BP477385" s="90"/>
    </row>
    <row r="477386" spans="68:68" customFormat="1">
      <c r="BP477386" s="90"/>
    </row>
    <row r="477387" spans="68:68" customFormat="1">
      <c r="BP477387" s="90"/>
    </row>
    <row r="477388" spans="68:68" customFormat="1">
      <c r="BP477388" s="90"/>
    </row>
    <row r="477389" spans="68:68" customFormat="1">
      <c r="BP477389" s="90"/>
    </row>
    <row r="477390" spans="68:68" customFormat="1">
      <c r="BP477390" s="90"/>
    </row>
    <row r="477391" spans="68:68" customFormat="1">
      <c r="BP477391" s="90"/>
    </row>
    <row r="477392" spans="68:68" customFormat="1">
      <c r="BP477392" s="90"/>
    </row>
    <row r="477393" spans="68:68" customFormat="1">
      <c r="BP477393" s="90"/>
    </row>
    <row r="477394" spans="68:68" customFormat="1">
      <c r="BP477394" s="90"/>
    </row>
    <row r="477395" spans="68:68" customFormat="1">
      <c r="BP477395" s="90"/>
    </row>
    <row r="477396" spans="68:68" customFormat="1">
      <c r="BP477396" s="90"/>
    </row>
    <row r="477397" spans="68:68" customFormat="1">
      <c r="BP477397" s="90"/>
    </row>
    <row r="477398" spans="68:68" customFormat="1">
      <c r="BP477398" s="90"/>
    </row>
    <row r="477399" spans="68:68" customFormat="1">
      <c r="BP477399" s="90"/>
    </row>
    <row r="477400" spans="68:68" customFormat="1">
      <c r="BP477400" s="90"/>
    </row>
    <row r="477401" spans="68:68" customFormat="1">
      <c r="BP477401" s="90"/>
    </row>
    <row r="477402" spans="68:68" customFormat="1">
      <c r="BP477402" s="90"/>
    </row>
    <row r="477403" spans="68:68" customFormat="1">
      <c r="BP477403" s="90"/>
    </row>
    <row r="477404" spans="68:68" customFormat="1">
      <c r="BP477404" s="90"/>
    </row>
    <row r="477405" spans="68:68" customFormat="1">
      <c r="BP477405" s="90"/>
    </row>
    <row r="477406" spans="68:68" customFormat="1">
      <c r="BP477406" s="90"/>
    </row>
    <row r="477407" spans="68:68" customFormat="1">
      <c r="BP477407" s="90"/>
    </row>
    <row r="477408" spans="68:68" customFormat="1">
      <c r="BP477408" s="90"/>
    </row>
    <row r="477409" spans="68:68" customFormat="1">
      <c r="BP477409" s="90"/>
    </row>
    <row r="477410" spans="68:68" customFormat="1">
      <c r="BP477410" s="90"/>
    </row>
    <row r="477411" spans="68:68" customFormat="1">
      <c r="BP477411" s="90"/>
    </row>
    <row r="477412" spans="68:68" customFormat="1">
      <c r="BP477412" s="90"/>
    </row>
    <row r="477413" spans="68:68" customFormat="1">
      <c r="BP477413" s="90"/>
    </row>
    <row r="477414" spans="68:68" customFormat="1">
      <c r="BP477414" s="90"/>
    </row>
    <row r="477415" spans="68:68" customFormat="1">
      <c r="BP477415" s="90"/>
    </row>
    <row r="477416" spans="68:68" customFormat="1">
      <c r="BP477416" s="90"/>
    </row>
    <row r="477417" spans="68:68" customFormat="1">
      <c r="BP477417" s="90"/>
    </row>
    <row r="477418" spans="68:68" customFormat="1">
      <c r="BP477418" s="90"/>
    </row>
    <row r="477419" spans="68:68" customFormat="1">
      <c r="BP477419" s="90"/>
    </row>
    <row r="477420" spans="68:68" customFormat="1">
      <c r="BP477420" s="90"/>
    </row>
    <row r="477421" spans="68:68" customFormat="1">
      <c r="BP477421" s="90"/>
    </row>
    <row r="477422" spans="68:68" customFormat="1">
      <c r="BP477422" s="90"/>
    </row>
    <row r="477423" spans="68:68" customFormat="1">
      <c r="BP477423" s="90"/>
    </row>
    <row r="477424" spans="68:68" customFormat="1">
      <c r="BP477424" s="90"/>
    </row>
    <row r="477425" spans="68:68" customFormat="1">
      <c r="BP477425" s="90"/>
    </row>
    <row r="477426" spans="68:68" customFormat="1">
      <c r="BP477426" s="90"/>
    </row>
    <row r="477427" spans="68:68" customFormat="1">
      <c r="BP477427" s="90"/>
    </row>
    <row r="477428" spans="68:68" customFormat="1">
      <c r="BP477428" s="90"/>
    </row>
    <row r="477429" spans="68:68" customFormat="1">
      <c r="BP477429" s="90"/>
    </row>
    <row r="477430" spans="68:68" customFormat="1">
      <c r="BP477430" s="90"/>
    </row>
    <row r="477431" spans="68:68" customFormat="1">
      <c r="BP477431" s="90"/>
    </row>
    <row r="477432" spans="68:68" customFormat="1">
      <c r="BP477432" s="90"/>
    </row>
    <row r="477433" spans="68:68" customFormat="1">
      <c r="BP477433" s="90"/>
    </row>
    <row r="477434" spans="68:68" customFormat="1">
      <c r="BP477434" s="90"/>
    </row>
    <row r="477435" spans="68:68" customFormat="1">
      <c r="BP477435" s="90"/>
    </row>
    <row r="477436" spans="68:68" customFormat="1">
      <c r="BP477436" s="90"/>
    </row>
    <row r="477437" spans="68:68" customFormat="1">
      <c r="BP477437" s="90"/>
    </row>
    <row r="477438" spans="68:68" customFormat="1">
      <c r="BP477438" s="90"/>
    </row>
    <row r="477439" spans="68:68" customFormat="1">
      <c r="BP477439" s="90"/>
    </row>
    <row r="477440" spans="68:68" customFormat="1">
      <c r="BP477440" s="90"/>
    </row>
    <row r="477441" spans="68:68" customFormat="1">
      <c r="BP477441" s="90"/>
    </row>
    <row r="477442" spans="68:68" customFormat="1">
      <c r="BP477442" s="90"/>
    </row>
    <row r="477443" spans="68:68" customFormat="1">
      <c r="BP477443" s="90"/>
    </row>
    <row r="477444" spans="68:68" customFormat="1">
      <c r="BP477444" s="90"/>
    </row>
    <row r="477445" spans="68:68" customFormat="1">
      <c r="BP477445" s="90"/>
    </row>
    <row r="477446" spans="68:68" customFormat="1">
      <c r="BP477446" s="90"/>
    </row>
    <row r="477447" spans="68:68" customFormat="1">
      <c r="BP477447" s="90"/>
    </row>
    <row r="477448" spans="68:68" customFormat="1">
      <c r="BP477448" s="90"/>
    </row>
    <row r="477449" spans="68:68" customFormat="1">
      <c r="BP477449" s="90"/>
    </row>
    <row r="477450" spans="68:68" customFormat="1">
      <c r="BP477450" s="90"/>
    </row>
    <row r="477451" spans="68:68" customFormat="1">
      <c r="BP477451" s="90"/>
    </row>
    <row r="477452" spans="68:68" customFormat="1">
      <c r="BP477452" s="90"/>
    </row>
    <row r="477453" spans="68:68" customFormat="1">
      <c r="BP477453" s="90"/>
    </row>
    <row r="477454" spans="68:68" customFormat="1">
      <c r="BP477454" s="90"/>
    </row>
    <row r="477455" spans="68:68" customFormat="1">
      <c r="BP477455" s="90"/>
    </row>
    <row r="477456" spans="68:68" customFormat="1">
      <c r="BP477456" s="90"/>
    </row>
    <row r="477457" spans="68:68" customFormat="1">
      <c r="BP477457" s="90"/>
    </row>
    <row r="477458" spans="68:68" customFormat="1">
      <c r="BP477458" s="90"/>
    </row>
    <row r="477459" spans="68:68" customFormat="1">
      <c r="BP477459" s="90"/>
    </row>
    <row r="477460" spans="68:68" customFormat="1">
      <c r="BP477460" s="90"/>
    </row>
    <row r="477461" spans="68:68" customFormat="1">
      <c r="BP477461" s="90"/>
    </row>
    <row r="477462" spans="68:68" customFormat="1">
      <c r="BP477462" s="90"/>
    </row>
    <row r="477463" spans="68:68" customFormat="1">
      <c r="BP477463" s="90"/>
    </row>
    <row r="477464" spans="68:68" customFormat="1">
      <c r="BP477464" s="90"/>
    </row>
    <row r="477465" spans="68:68" customFormat="1">
      <c r="BP477465" s="90"/>
    </row>
    <row r="477466" spans="68:68" customFormat="1">
      <c r="BP477466" s="90"/>
    </row>
    <row r="477467" spans="68:68" customFormat="1">
      <c r="BP477467" s="90"/>
    </row>
    <row r="477468" spans="68:68" customFormat="1">
      <c r="BP477468" s="90"/>
    </row>
    <row r="477469" spans="68:68" customFormat="1">
      <c r="BP477469" s="90"/>
    </row>
    <row r="477470" spans="68:68" customFormat="1">
      <c r="BP477470" s="90"/>
    </row>
    <row r="477471" spans="68:68" customFormat="1">
      <c r="BP477471" s="90"/>
    </row>
    <row r="477472" spans="68:68" customFormat="1">
      <c r="BP477472" s="90"/>
    </row>
    <row r="477473" spans="68:68" customFormat="1">
      <c r="BP477473" s="90"/>
    </row>
    <row r="477474" spans="68:68" customFormat="1">
      <c r="BP477474" s="90"/>
    </row>
    <row r="477475" spans="68:68" customFormat="1">
      <c r="BP477475" s="90"/>
    </row>
    <row r="477476" spans="68:68" customFormat="1">
      <c r="BP477476" s="90"/>
    </row>
    <row r="477477" spans="68:68" customFormat="1">
      <c r="BP477477" s="90"/>
    </row>
    <row r="477478" spans="68:68" customFormat="1">
      <c r="BP477478" s="90"/>
    </row>
    <row r="477479" spans="68:68" customFormat="1">
      <c r="BP477479" s="90"/>
    </row>
    <row r="477480" spans="68:68" customFormat="1">
      <c r="BP477480" s="90"/>
    </row>
    <row r="477481" spans="68:68" customFormat="1">
      <c r="BP477481" s="90"/>
    </row>
    <row r="477482" spans="68:68" customFormat="1">
      <c r="BP477482" s="90"/>
    </row>
    <row r="477483" spans="68:68" customFormat="1">
      <c r="BP477483" s="90"/>
    </row>
    <row r="477484" spans="68:68" customFormat="1">
      <c r="BP477484" s="90"/>
    </row>
    <row r="477485" spans="68:68" customFormat="1">
      <c r="BP477485" s="90"/>
    </row>
    <row r="477486" spans="68:68" customFormat="1">
      <c r="BP477486" s="90"/>
    </row>
    <row r="477487" spans="68:68" customFormat="1">
      <c r="BP477487" s="90"/>
    </row>
    <row r="477488" spans="68:68" customFormat="1">
      <c r="BP477488" s="90"/>
    </row>
    <row r="477489" spans="68:68" customFormat="1">
      <c r="BP477489" s="90"/>
    </row>
    <row r="477490" spans="68:68" customFormat="1">
      <c r="BP477490" s="90"/>
    </row>
    <row r="477491" spans="68:68" customFormat="1">
      <c r="BP477491" s="90"/>
    </row>
    <row r="477492" spans="68:68" customFormat="1">
      <c r="BP477492" s="90"/>
    </row>
    <row r="477493" spans="68:68" customFormat="1">
      <c r="BP477493" s="90"/>
    </row>
    <row r="477494" spans="68:68" customFormat="1">
      <c r="BP477494" s="90"/>
    </row>
    <row r="477495" spans="68:68" customFormat="1">
      <c r="BP477495" s="90"/>
    </row>
    <row r="477496" spans="68:68" customFormat="1">
      <c r="BP477496" s="90"/>
    </row>
    <row r="477497" spans="68:68" customFormat="1">
      <c r="BP477497" s="90"/>
    </row>
    <row r="477498" spans="68:68" customFormat="1">
      <c r="BP477498" s="90"/>
    </row>
    <row r="477499" spans="68:68" customFormat="1">
      <c r="BP477499" s="90"/>
    </row>
    <row r="477500" spans="68:68" customFormat="1">
      <c r="BP477500" s="90"/>
    </row>
    <row r="477501" spans="68:68" customFormat="1">
      <c r="BP477501" s="90"/>
    </row>
    <row r="477502" spans="68:68" customFormat="1">
      <c r="BP477502" s="90"/>
    </row>
    <row r="477503" spans="68:68" customFormat="1">
      <c r="BP477503" s="90"/>
    </row>
    <row r="477504" spans="68:68" customFormat="1">
      <c r="BP477504" s="90"/>
    </row>
    <row r="477505" spans="68:68" customFormat="1">
      <c r="BP477505" s="90"/>
    </row>
    <row r="477506" spans="68:68" customFormat="1">
      <c r="BP477506" s="90"/>
    </row>
    <row r="477507" spans="68:68" customFormat="1">
      <c r="BP477507" s="90"/>
    </row>
    <row r="477508" spans="68:68" customFormat="1">
      <c r="BP477508" s="90"/>
    </row>
    <row r="477509" spans="68:68" customFormat="1">
      <c r="BP477509" s="90"/>
    </row>
    <row r="477510" spans="68:68" customFormat="1">
      <c r="BP477510" s="90"/>
    </row>
    <row r="477511" spans="68:68" customFormat="1">
      <c r="BP477511" s="90"/>
    </row>
    <row r="477512" spans="68:68" customFormat="1">
      <c r="BP477512" s="90"/>
    </row>
    <row r="477513" spans="68:68" customFormat="1">
      <c r="BP477513" s="90"/>
    </row>
    <row r="477514" spans="68:68" customFormat="1">
      <c r="BP477514" s="90"/>
    </row>
    <row r="477515" spans="68:68" customFormat="1">
      <c r="BP477515" s="90"/>
    </row>
    <row r="477516" spans="68:68" customFormat="1">
      <c r="BP477516" s="90"/>
    </row>
    <row r="477517" spans="68:68" customFormat="1">
      <c r="BP477517" s="90"/>
    </row>
    <row r="477518" spans="68:68" customFormat="1">
      <c r="BP477518" s="90"/>
    </row>
    <row r="477519" spans="68:68" customFormat="1">
      <c r="BP477519" s="90"/>
    </row>
    <row r="477520" spans="68:68" customFormat="1">
      <c r="BP477520" s="90"/>
    </row>
    <row r="477521" spans="68:68" customFormat="1">
      <c r="BP477521" s="90"/>
    </row>
    <row r="477522" spans="68:68" customFormat="1">
      <c r="BP477522" s="90"/>
    </row>
    <row r="477523" spans="68:68" customFormat="1">
      <c r="BP477523" s="90"/>
    </row>
    <row r="477524" spans="68:68" customFormat="1">
      <c r="BP477524" s="90"/>
    </row>
    <row r="477525" spans="68:68" customFormat="1">
      <c r="BP477525" s="90"/>
    </row>
    <row r="477526" spans="68:68" customFormat="1">
      <c r="BP477526" s="90"/>
    </row>
    <row r="477527" spans="68:68" customFormat="1">
      <c r="BP477527" s="90"/>
    </row>
    <row r="477528" spans="68:68" customFormat="1">
      <c r="BP477528" s="90"/>
    </row>
    <row r="477529" spans="68:68" customFormat="1">
      <c r="BP477529" s="90"/>
    </row>
    <row r="477530" spans="68:68" customFormat="1">
      <c r="BP477530" s="90"/>
    </row>
    <row r="477531" spans="68:68" customFormat="1">
      <c r="BP477531" s="90"/>
    </row>
    <row r="477532" spans="68:68" customFormat="1">
      <c r="BP477532" s="90"/>
    </row>
    <row r="477533" spans="68:68" customFormat="1">
      <c r="BP477533" s="90"/>
    </row>
    <row r="477534" spans="68:68" customFormat="1">
      <c r="BP477534" s="90"/>
    </row>
    <row r="477535" spans="68:68" customFormat="1">
      <c r="BP477535" s="90"/>
    </row>
    <row r="477536" spans="68:68" customFormat="1">
      <c r="BP477536" s="90"/>
    </row>
    <row r="477537" spans="68:68" customFormat="1">
      <c r="BP477537" s="90"/>
    </row>
    <row r="477538" spans="68:68" customFormat="1">
      <c r="BP477538" s="90"/>
    </row>
    <row r="477539" spans="68:68" customFormat="1">
      <c r="BP477539" s="90"/>
    </row>
    <row r="477540" spans="68:68" customFormat="1">
      <c r="BP477540" s="90"/>
    </row>
    <row r="477541" spans="68:68" customFormat="1">
      <c r="BP477541" s="90"/>
    </row>
    <row r="477542" spans="68:68" customFormat="1">
      <c r="BP477542" s="90"/>
    </row>
    <row r="477543" spans="68:68" customFormat="1">
      <c r="BP477543" s="90"/>
    </row>
    <row r="477544" spans="68:68" customFormat="1">
      <c r="BP477544" s="90"/>
    </row>
    <row r="477545" spans="68:68" customFormat="1">
      <c r="BP477545" s="90"/>
    </row>
    <row r="477546" spans="68:68" customFormat="1">
      <c r="BP477546" s="90"/>
    </row>
    <row r="477547" spans="68:68" customFormat="1">
      <c r="BP477547" s="90"/>
    </row>
    <row r="477548" spans="68:68" customFormat="1">
      <c r="BP477548" s="90"/>
    </row>
    <row r="477549" spans="68:68" customFormat="1">
      <c r="BP477549" s="90"/>
    </row>
    <row r="477550" spans="68:68" customFormat="1">
      <c r="BP477550" s="90"/>
    </row>
    <row r="477551" spans="68:68" customFormat="1">
      <c r="BP477551" s="90"/>
    </row>
    <row r="477552" spans="68:68" customFormat="1">
      <c r="BP477552" s="90"/>
    </row>
    <row r="477553" spans="68:68" customFormat="1">
      <c r="BP477553" s="90"/>
    </row>
    <row r="477554" spans="68:68" customFormat="1">
      <c r="BP477554" s="90"/>
    </row>
    <row r="477555" spans="68:68" customFormat="1">
      <c r="BP477555" s="90"/>
    </row>
    <row r="477556" spans="68:68" customFormat="1">
      <c r="BP477556" s="90"/>
    </row>
    <row r="477557" spans="68:68" customFormat="1">
      <c r="BP477557" s="90"/>
    </row>
    <row r="477558" spans="68:68" customFormat="1">
      <c r="BP477558" s="90"/>
    </row>
    <row r="477559" spans="68:68" customFormat="1">
      <c r="BP477559" s="90"/>
    </row>
    <row r="477560" spans="68:68" customFormat="1">
      <c r="BP477560" s="90"/>
    </row>
    <row r="477561" spans="68:68" customFormat="1">
      <c r="BP477561" s="90"/>
    </row>
    <row r="477562" spans="68:68" customFormat="1">
      <c r="BP477562" s="90"/>
    </row>
    <row r="477563" spans="68:68" customFormat="1">
      <c r="BP477563" s="90"/>
    </row>
    <row r="477564" spans="68:68" customFormat="1">
      <c r="BP477564" s="90"/>
    </row>
    <row r="477565" spans="68:68" customFormat="1">
      <c r="BP477565" s="90"/>
    </row>
    <row r="477566" spans="68:68" customFormat="1">
      <c r="BP477566" s="90"/>
    </row>
    <row r="477567" spans="68:68" customFormat="1">
      <c r="BP477567" s="90"/>
    </row>
    <row r="477568" spans="68:68" customFormat="1">
      <c r="BP477568" s="90"/>
    </row>
    <row r="477569" spans="68:68" customFormat="1">
      <c r="BP477569" s="90"/>
    </row>
    <row r="477570" spans="68:68" customFormat="1">
      <c r="BP477570" s="90"/>
    </row>
    <row r="477571" spans="68:68" customFormat="1">
      <c r="BP477571" s="90"/>
    </row>
    <row r="477572" spans="68:68" customFormat="1">
      <c r="BP477572" s="90"/>
    </row>
    <row r="477573" spans="68:68" customFormat="1">
      <c r="BP477573" s="90"/>
    </row>
    <row r="477574" spans="68:68" customFormat="1">
      <c r="BP477574" s="90"/>
    </row>
    <row r="477575" spans="68:68" customFormat="1">
      <c r="BP477575" s="90"/>
    </row>
    <row r="477576" spans="68:68" customFormat="1">
      <c r="BP477576" s="90"/>
    </row>
    <row r="477577" spans="68:68" customFormat="1">
      <c r="BP477577" s="90"/>
    </row>
    <row r="477578" spans="68:68" customFormat="1">
      <c r="BP477578" s="90"/>
    </row>
    <row r="477579" spans="68:68" customFormat="1">
      <c r="BP477579" s="90"/>
    </row>
    <row r="477580" spans="68:68" customFormat="1">
      <c r="BP477580" s="90"/>
    </row>
    <row r="477581" spans="68:68" customFormat="1">
      <c r="BP477581" s="90"/>
    </row>
    <row r="477582" spans="68:68" customFormat="1">
      <c r="BP477582" s="90"/>
    </row>
    <row r="477583" spans="68:68" customFormat="1">
      <c r="BP477583" s="90"/>
    </row>
    <row r="477584" spans="68:68" customFormat="1">
      <c r="BP477584" s="90"/>
    </row>
    <row r="477585" spans="68:68" customFormat="1">
      <c r="BP477585" s="90"/>
    </row>
    <row r="477586" spans="68:68" customFormat="1">
      <c r="BP477586" s="90"/>
    </row>
    <row r="477587" spans="68:68" customFormat="1">
      <c r="BP477587" s="90"/>
    </row>
    <row r="477588" spans="68:68" customFormat="1">
      <c r="BP477588" s="90"/>
    </row>
    <row r="477589" spans="68:68" customFormat="1">
      <c r="BP477589" s="90"/>
    </row>
    <row r="477590" spans="68:68" customFormat="1">
      <c r="BP477590" s="90"/>
    </row>
    <row r="477591" spans="68:68" customFormat="1">
      <c r="BP477591" s="90"/>
    </row>
    <row r="477592" spans="68:68" customFormat="1">
      <c r="BP477592" s="90"/>
    </row>
    <row r="477593" spans="68:68" customFormat="1">
      <c r="BP477593" s="90"/>
    </row>
    <row r="477594" spans="68:68" customFormat="1">
      <c r="BP477594" s="90"/>
    </row>
    <row r="477595" spans="68:68" customFormat="1">
      <c r="BP477595" s="90"/>
    </row>
    <row r="477596" spans="68:68" customFormat="1">
      <c r="BP477596" s="90"/>
    </row>
    <row r="477597" spans="68:68" customFormat="1">
      <c r="BP477597" s="90"/>
    </row>
    <row r="477598" spans="68:68" customFormat="1">
      <c r="BP477598" s="90"/>
    </row>
    <row r="477599" spans="68:68" customFormat="1">
      <c r="BP477599" s="90"/>
    </row>
    <row r="477600" spans="68:68" customFormat="1">
      <c r="BP477600" s="90"/>
    </row>
    <row r="477601" spans="68:68" customFormat="1">
      <c r="BP477601" s="90"/>
    </row>
    <row r="477602" spans="68:68" customFormat="1">
      <c r="BP477602" s="90"/>
    </row>
    <row r="477603" spans="68:68" customFormat="1">
      <c r="BP477603" s="90"/>
    </row>
    <row r="477604" spans="68:68" customFormat="1">
      <c r="BP477604" s="90"/>
    </row>
    <row r="477605" spans="68:68" customFormat="1">
      <c r="BP477605" s="90"/>
    </row>
    <row r="477606" spans="68:68" customFormat="1">
      <c r="BP477606" s="90"/>
    </row>
    <row r="477607" spans="68:68" customFormat="1">
      <c r="BP477607" s="90"/>
    </row>
    <row r="477608" spans="68:68" customFormat="1">
      <c r="BP477608" s="90"/>
    </row>
    <row r="477609" spans="68:68" customFormat="1">
      <c r="BP477609" s="90"/>
    </row>
    <row r="477610" spans="68:68" customFormat="1">
      <c r="BP477610" s="90"/>
    </row>
    <row r="477611" spans="68:68" customFormat="1">
      <c r="BP477611" s="90"/>
    </row>
    <row r="477612" spans="68:68" customFormat="1">
      <c r="BP477612" s="90"/>
    </row>
    <row r="477613" spans="68:68" customFormat="1">
      <c r="BP477613" s="90"/>
    </row>
    <row r="477614" spans="68:68" customFormat="1">
      <c r="BP477614" s="90"/>
    </row>
    <row r="477615" spans="68:68" customFormat="1">
      <c r="BP477615" s="90"/>
    </row>
    <row r="477616" spans="68:68" customFormat="1">
      <c r="BP477616" s="90"/>
    </row>
    <row r="477617" spans="68:68" customFormat="1">
      <c r="BP477617" s="90"/>
    </row>
    <row r="477618" spans="68:68" customFormat="1">
      <c r="BP477618" s="90"/>
    </row>
    <row r="477619" spans="68:68" customFormat="1">
      <c r="BP477619" s="90"/>
    </row>
    <row r="477620" spans="68:68" customFormat="1">
      <c r="BP477620" s="90"/>
    </row>
    <row r="477621" spans="68:68" customFormat="1">
      <c r="BP477621" s="90"/>
    </row>
    <row r="477622" spans="68:68" customFormat="1">
      <c r="BP477622" s="90"/>
    </row>
    <row r="477623" spans="68:68" customFormat="1">
      <c r="BP477623" s="90"/>
    </row>
    <row r="477624" spans="68:68" customFormat="1">
      <c r="BP477624" s="90"/>
    </row>
    <row r="477625" spans="68:68" customFormat="1">
      <c r="BP477625" s="90"/>
    </row>
    <row r="477626" spans="68:68" customFormat="1">
      <c r="BP477626" s="90"/>
    </row>
    <row r="477627" spans="68:68" customFormat="1">
      <c r="BP477627" s="90"/>
    </row>
    <row r="477628" spans="68:68" customFormat="1">
      <c r="BP477628" s="90"/>
    </row>
    <row r="477629" spans="68:68" customFormat="1">
      <c r="BP477629" s="90"/>
    </row>
    <row r="477630" spans="68:68" customFormat="1">
      <c r="BP477630" s="90"/>
    </row>
    <row r="477631" spans="68:68" customFormat="1">
      <c r="BP477631" s="90"/>
    </row>
    <row r="477632" spans="68:68" customFormat="1">
      <c r="BP477632" s="90"/>
    </row>
    <row r="477633" spans="68:68" customFormat="1">
      <c r="BP477633" s="90"/>
    </row>
    <row r="477634" spans="68:68" customFormat="1">
      <c r="BP477634" s="90"/>
    </row>
    <row r="477635" spans="68:68" customFormat="1">
      <c r="BP477635" s="90"/>
    </row>
    <row r="477636" spans="68:68" customFormat="1">
      <c r="BP477636" s="90"/>
    </row>
    <row r="477637" spans="68:68" customFormat="1">
      <c r="BP477637" s="90"/>
    </row>
    <row r="477638" spans="68:68" customFormat="1">
      <c r="BP477638" s="90"/>
    </row>
    <row r="477639" spans="68:68" customFormat="1">
      <c r="BP477639" s="90"/>
    </row>
    <row r="477640" spans="68:68" customFormat="1">
      <c r="BP477640" s="90"/>
    </row>
    <row r="477641" spans="68:68" customFormat="1">
      <c r="BP477641" s="90"/>
    </row>
    <row r="477642" spans="68:68" customFormat="1">
      <c r="BP477642" s="90"/>
    </row>
    <row r="477643" spans="68:68" customFormat="1">
      <c r="BP477643" s="90"/>
    </row>
    <row r="477644" spans="68:68" customFormat="1">
      <c r="BP477644" s="90"/>
    </row>
    <row r="477645" spans="68:68" customFormat="1">
      <c r="BP477645" s="90"/>
    </row>
    <row r="477646" spans="68:68" customFormat="1">
      <c r="BP477646" s="90"/>
    </row>
    <row r="477647" spans="68:68" customFormat="1">
      <c r="BP477647" s="90"/>
    </row>
    <row r="477648" spans="68:68" customFormat="1">
      <c r="BP477648" s="90"/>
    </row>
    <row r="477649" spans="68:68" customFormat="1">
      <c r="BP477649" s="90"/>
    </row>
    <row r="477650" spans="68:68" customFormat="1">
      <c r="BP477650" s="90"/>
    </row>
    <row r="477651" spans="68:68" customFormat="1">
      <c r="BP477651" s="90"/>
    </row>
    <row r="477652" spans="68:68" customFormat="1">
      <c r="BP477652" s="90"/>
    </row>
    <row r="477653" spans="68:68" customFormat="1">
      <c r="BP477653" s="90"/>
    </row>
    <row r="477654" spans="68:68" customFormat="1">
      <c r="BP477654" s="90"/>
    </row>
    <row r="477655" spans="68:68" customFormat="1">
      <c r="BP477655" s="90"/>
    </row>
    <row r="477656" spans="68:68" customFormat="1">
      <c r="BP477656" s="90"/>
    </row>
    <row r="477657" spans="68:68" customFormat="1">
      <c r="BP477657" s="90"/>
    </row>
    <row r="477658" spans="68:68" customFormat="1">
      <c r="BP477658" s="90"/>
    </row>
    <row r="477659" spans="68:68" customFormat="1">
      <c r="BP477659" s="90"/>
    </row>
    <row r="477660" spans="68:68" customFormat="1">
      <c r="BP477660" s="90"/>
    </row>
    <row r="477661" spans="68:68" customFormat="1">
      <c r="BP477661" s="90"/>
    </row>
    <row r="477662" spans="68:68" customFormat="1">
      <c r="BP477662" s="90"/>
    </row>
    <row r="477663" spans="68:68" customFormat="1">
      <c r="BP477663" s="90"/>
    </row>
    <row r="477664" spans="68:68" customFormat="1">
      <c r="BP477664" s="90"/>
    </row>
    <row r="477665" spans="68:68" customFormat="1">
      <c r="BP477665" s="90"/>
    </row>
    <row r="477666" spans="68:68" customFormat="1">
      <c r="BP477666" s="90"/>
    </row>
    <row r="477667" spans="68:68" customFormat="1">
      <c r="BP477667" s="90"/>
    </row>
    <row r="477668" spans="68:68" customFormat="1">
      <c r="BP477668" s="90"/>
    </row>
    <row r="477669" spans="68:68" customFormat="1">
      <c r="BP477669" s="90"/>
    </row>
    <row r="477670" spans="68:68" customFormat="1">
      <c r="BP477670" s="90"/>
    </row>
    <row r="477671" spans="68:68" customFormat="1">
      <c r="BP477671" s="90"/>
    </row>
    <row r="477672" spans="68:68" customFormat="1">
      <c r="BP477672" s="90"/>
    </row>
    <row r="477673" spans="68:68" customFormat="1">
      <c r="BP477673" s="90"/>
    </row>
    <row r="477674" spans="68:68" customFormat="1">
      <c r="BP477674" s="90"/>
    </row>
    <row r="477675" spans="68:68" customFormat="1">
      <c r="BP477675" s="90"/>
    </row>
    <row r="477676" spans="68:68" customFormat="1">
      <c r="BP477676" s="90"/>
    </row>
    <row r="477677" spans="68:68" customFormat="1">
      <c r="BP477677" s="90"/>
    </row>
    <row r="477678" spans="68:68" customFormat="1">
      <c r="BP477678" s="90"/>
    </row>
    <row r="477679" spans="68:68" customFormat="1">
      <c r="BP477679" s="90"/>
    </row>
    <row r="477680" spans="68:68" customFormat="1">
      <c r="BP477680" s="90"/>
    </row>
    <row r="477681" spans="68:68" customFormat="1">
      <c r="BP477681" s="90"/>
    </row>
    <row r="477682" spans="68:68" customFormat="1">
      <c r="BP477682" s="90"/>
    </row>
    <row r="477683" spans="68:68" customFormat="1">
      <c r="BP477683" s="90"/>
    </row>
    <row r="477684" spans="68:68" customFormat="1">
      <c r="BP477684" s="90"/>
    </row>
    <row r="477685" spans="68:68" customFormat="1">
      <c r="BP477685" s="90"/>
    </row>
    <row r="477686" spans="68:68" customFormat="1">
      <c r="BP477686" s="90"/>
    </row>
    <row r="477687" spans="68:68" customFormat="1">
      <c r="BP477687" s="90"/>
    </row>
    <row r="477688" spans="68:68" customFormat="1">
      <c r="BP477688" s="90"/>
    </row>
    <row r="477689" spans="68:68" customFormat="1">
      <c r="BP477689" s="90"/>
    </row>
    <row r="477690" spans="68:68" customFormat="1">
      <c r="BP477690" s="90"/>
    </row>
    <row r="477691" spans="68:68" customFormat="1">
      <c r="BP477691" s="90"/>
    </row>
    <row r="477692" spans="68:68" customFormat="1">
      <c r="BP477692" s="90"/>
    </row>
    <row r="477693" spans="68:68" customFormat="1">
      <c r="BP477693" s="90"/>
    </row>
    <row r="477694" spans="68:68" customFormat="1">
      <c r="BP477694" s="90"/>
    </row>
    <row r="477695" spans="68:68" customFormat="1">
      <c r="BP477695" s="90"/>
    </row>
    <row r="477696" spans="68:68" customFormat="1">
      <c r="BP477696" s="90"/>
    </row>
    <row r="477697" spans="68:68" customFormat="1">
      <c r="BP477697" s="90"/>
    </row>
    <row r="477698" spans="68:68" customFormat="1">
      <c r="BP477698" s="90"/>
    </row>
    <row r="477699" spans="68:68" customFormat="1">
      <c r="BP477699" s="90"/>
    </row>
    <row r="477700" spans="68:68" customFormat="1">
      <c r="BP477700" s="90"/>
    </row>
    <row r="477701" spans="68:68" customFormat="1">
      <c r="BP477701" s="90"/>
    </row>
    <row r="477702" spans="68:68" customFormat="1">
      <c r="BP477702" s="90"/>
    </row>
    <row r="477703" spans="68:68" customFormat="1">
      <c r="BP477703" s="90"/>
    </row>
    <row r="477704" spans="68:68" customFormat="1">
      <c r="BP477704" s="90"/>
    </row>
    <row r="477705" spans="68:68" customFormat="1">
      <c r="BP477705" s="90"/>
    </row>
    <row r="477706" spans="68:68" customFormat="1">
      <c r="BP477706" s="90"/>
    </row>
    <row r="477707" spans="68:68" customFormat="1">
      <c r="BP477707" s="90"/>
    </row>
    <row r="477708" spans="68:68" customFormat="1">
      <c r="BP477708" s="90"/>
    </row>
    <row r="477709" spans="68:68" customFormat="1">
      <c r="BP477709" s="90"/>
    </row>
    <row r="477710" spans="68:68" customFormat="1">
      <c r="BP477710" s="90"/>
    </row>
    <row r="477711" spans="68:68" customFormat="1">
      <c r="BP477711" s="90"/>
    </row>
    <row r="477712" spans="68:68" customFormat="1">
      <c r="BP477712" s="90"/>
    </row>
    <row r="477713" spans="68:68" customFormat="1">
      <c r="BP477713" s="90"/>
    </row>
    <row r="477714" spans="68:68" customFormat="1">
      <c r="BP477714" s="90"/>
    </row>
    <row r="477715" spans="68:68" customFormat="1">
      <c r="BP477715" s="90"/>
    </row>
    <row r="477716" spans="68:68" customFormat="1">
      <c r="BP477716" s="90"/>
    </row>
    <row r="477717" spans="68:68" customFormat="1">
      <c r="BP477717" s="90"/>
    </row>
    <row r="477718" spans="68:68" customFormat="1">
      <c r="BP477718" s="90"/>
    </row>
    <row r="477719" spans="68:68" customFormat="1">
      <c r="BP477719" s="90"/>
    </row>
    <row r="477720" spans="68:68" customFormat="1">
      <c r="BP477720" s="90"/>
    </row>
    <row r="477721" spans="68:68" customFormat="1">
      <c r="BP477721" s="90"/>
    </row>
    <row r="477722" spans="68:68" customFormat="1">
      <c r="BP477722" s="90"/>
    </row>
    <row r="477723" spans="68:68" customFormat="1">
      <c r="BP477723" s="90"/>
    </row>
    <row r="477724" spans="68:68" customFormat="1">
      <c r="BP477724" s="90"/>
    </row>
    <row r="477725" spans="68:68" customFormat="1">
      <c r="BP477725" s="90"/>
    </row>
    <row r="477726" spans="68:68" customFormat="1">
      <c r="BP477726" s="90"/>
    </row>
    <row r="477727" spans="68:68" customFormat="1">
      <c r="BP477727" s="90"/>
    </row>
    <row r="477728" spans="68:68" customFormat="1">
      <c r="BP477728" s="90"/>
    </row>
    <row r="477729" spans="68:68" customFormat="1">
      <c r="BP477729" s="90"/>
    </row>
    <row r="477730" spans="68:68" customFormat="1">
      <c r="BP477730" s="90"/>
    </row>
    <row r="477731" spans="68:68" customFormat="1">
      <c r="BP477731" s="90"/>
    </row>
    <row r="477732" spans="68:68" customFormat="1">
      <c r="BP477732" s="90"/>
    </row>
    <row r="477733" spans="68:68" customFormat="1">
      <c r="BP477733" s="90"/>
    </row>
    <row r="477734" spans="68:68" customFormat="1">
      <c r="BP477734" s="90"/>
    </row>
    <row r="477735" spans="68:68" customFormat="1">
      <c r="BP477735" s="90"/>
    </row>
    <row r="477736" spans="68:68" customFormat="1">
      <c r="BP477736" s="90"/>
    </row>
    <row r="477737" spans="68:68" customFormat="1">
      <c r="BP477737" s="90"/>
    </row>
    <row r="477738" spans="68:68" customFormat="1">
      <c r="BP477738" s="90"/>
    </row>
    <row r="477739" spans="68:68" customFormat="1">
      <c r="BP477739" s="90"/>
    </row>
    <row r="477740" spans="68:68" customFormat="1">
      <c r="BP477740" s="90"/>
    </row>
    <row r="477741" spans="68:68" customFormat="1">
      <c r="BP477741" s="90"/>
    </row>
    <row r="477742" spans="68:68" customFormat="1">
      <c r="BP477742" s="90"/>
    </row>
    <row r="477743" spans="68:68" customFormat="1">
      <c r="BP477743" s="90"/>
    </row>
    <row r="477744" spans="68:68" customFormat="1">
      <c r="BP477744" s="90"/>
    </row>
    <row r="477745" spans="68:68" customFormat="1">
      <c r="BP477745" s="90"/>
    </row>
    <row r="477746" spans="68:68" customFormat="1">
      <c r="BP477746" s="90"/>
    </row>
    <row r="477747" spans="68:68" customFormat="1">
      <c r="BP477747" s="90"/>
    </row>
    <row r="477748" spans="68:68" customFormat="1">
      <c r="BP477748" s="90"/>
    </row>
    <row r="477749" spans="68:68" customFormat="1">
      <c r="BP477749" s="90"/>
    </row>
    <row r="477750" spans="68:68" customFormat="1">
      <c r="BP477750" s="90"/>
    </row>
    <row r="477751" spans="68:68" customFormat="1">
      <c r="BP477751" s="90"/>
    </row>
    <row r="477752" spans="68:68" customFormat="1">
      <c r="BP477752" s="90"/>
    </row>
    <row r="477753" spans="68:68" customFormat="1">
      <c r="BP477753" s="90"/>
    </row>
    <row r="477754" spans="68:68" customFormat="1">
      <c r="BP477754" s="90"/>
    </row>
    <row r="477755" spans="68:68" customFormat="1">
      <c r="BP477755" s="90"/>
    </row>
    <row r="477756" spans="68:68" customFormat="1">
      <c r="BP477756" s="90"/>
    </row>
    <row r="477757" spans="68:68" customFormat="1">
      <c r="BP477757" s="90"/>
    </row>
    <row r="477758" spans="68:68" customFormat="1">
      <c r="BP477758" s="90"/>
    </row>
    <row r="477759" spans="68:68" customFormat="1">
      <c r="BP477759" s="90"/>
    </row>
    <row r="477760" spans="68:68" customFormat="1">
      <c r="BP477760" s="90"/>
    </row>
    <row r="477761" spans="68:68" customFormat="1">
      <c r="BP477761" s="90"/>
    </row>
    <row r="477762" spans="68:68" customFormat="1">
      <c r="BP477762" s="90"/>
    </row>
    <row r="477763" spans="68:68" customFormat="1">
      <c r="BP477763" s="90"/>
    </row>
    <row r="477764" spans="68:68" customFormat="1">
      <c r="BP477764" s="90"/>
    </row>
    <row r="477765" spans="68:68" customFormat="1">
      <c r="BP477765" s="90"/>
    </row>
    <row r="477766" spans="68:68" customFormat="1">
      <c r="BP477766" s="90"/>
    </row>
    <row r="477767" spans="68:68" customFormat="1">
      <c r="BP477767" s="90"/>
    </row>
    <row r="477768" spans="68:68" customFormat="1">
      <c r="BP477768" s="90"/>
    </row>
    <row r="477769" spans="68:68" customFormat="1">
      <c r="BP477769" s="90"/>
    </row>
    <row r="477770" spans="68:68" customFormat="1">
      <c r="BP477770" s="90"/>
    </row>
    <row r="477771" spans="68:68" customFormat="1">
      <c r="BP477771" s="90"/>
    </row>
    <row r="477772" spans="68:68" customFormat="1">
      <c r="BP477772" s="90"/>
    </row>
    <row r="477773" spans="68:68" customFormat="1">
      <c r="BP477773" s="90"/>
    </row>
    <row r="477774" spans="68:68" customFormat="1">
      <c r="BP477774" s="90"/>
    </row>
    <row r="477775" spans="68:68" customFormat="1">
      <c r="BP477775" s="90"/>
    </row>
    <row r="477776" spans="68:68" customFormat="1">
      <c r="BP477776" s="90"/>
    </row>
    <row r="477777" spans="68:68" customFormat="1">
      <c r="BP477777" s="90"/>
    </row>
    <row r="477778" spans="68:68" customFormat="1">
      <c r="BP477778" s="90"/>
    </row>
    <row r="477779" spans="68:68" customFormat="1">
      <c r="BP477779" s="90"/>
    </row>
    <row r="477780" spans="68:68" customFormat="1">
      <c r="BP477780" s="90"/>
    </row>
    <row r="477781" spans="68:68" customFormat="1">
      <c r="BP477781" s="90"/>
    </row>
    <row r="477782" spans="68:68" customFormat="1">
      <c r="BP477782" s="90"/>
    </row>
    <row r="477783" spans="68:68" customFormat="1">
      <c r="BP477783" s="90"/>
    </row>
    <row r="477784" spans="68:68" customFormat="1">
      <c r="BP477784" s="90"/>
    </row>
    <row r="477785" spans="68:68" customFormat="1">
      <c r="BP477785" s="90"/>
    </row>
    <row r="477786" spans="68:68" customFormat="1">
      <c r="BP477786" s="90"/>
    </row>
    <row r="477787" spans="68:68" customFormat="1">
      <c r="BP477787" s="90"/>
    </row>
    <row r="477788" spans="68:68" customFormat="1">
      <c r="BP477788" s="90"/>
    </row>
    <row r="477789" spans="68:68" customFormat="1">
      <c r="BP477789" s="90"/>
    </row>
    <row r="477790" spans="68:68" customFormat="1">
      <c r="BP477790" s="90"/>
    </row>
    <row r="477791" spans="68:68" customFormat="1">
      <c r="BP477791" s="90"/>
    </row>
    <row r="477792" spans="68:68" customFormat="1">
      <c r="BP477792" s="90"/>
    </row>
    <row r="477793" spans="68:68" customFormat="1">
      <c r="BP477793" s="90"/>
    </row>
    <row r="477794" spans="68:68" customFormat="1">
      <c r="BP477794" s="90"/>
    </row>
    <row r="477795" spans="68:68" customFormat="1">
      <c r="BP477795" s="90"/>
    </row>
    <row r="477796" spans="68:68" customFormat="1">
      <c r="BP477796" s="90"/>
    </row>
    <row r="477797" spans="68:68" customFormat="1">
      <c r="BP477797" s="90"/>
    </row>
    <row r="477798" spans="68:68" customFormat="1">
      <c r="BP477798" s="90"/>
    </row>
    <row r="477799" spans="68:68" customFormat="1">
      <c r="BP477799" s="90"/>
    </row>
    <row r="477800" spans="68:68" customFormat="1">
      <c r="BP477800" s="90"/>
    </row>
    <row r="477801" spans="68:68" customFormat="1">
      <c r="BP477801" s="90"/>
    </row>
    <row r="477802" spans="68:68" customFormat="1">
      <c r="BP477802" s="90"/>
    </row>
    <row r="477803" spans="68:68" customFormat="1">
      <c r="BP477803" s="90"/>
    </row>
    <row r="477804" spans="68:68" customFormat="1">
      <c r="BP477804" s="90"/>
    </row>
    <row r="477805" spans="68:68" customFormat="1">
      <c r="BP477805" s="90"/>
    </row>
    <row r="477806" spans="68:68" customFormat="1">
      <c r="BP477806" s="90"/>
    </row>
    <row r="477807" spans="68:68" customFormat="1">
      <c r="BP477807" s="90"/>
    </row>
    <row r="477808" spans="68:68" customFormat="1">
      <c r="BP477808" s="90"/>
    </row>
    <row r="477809" spans="68:68" customFormat="1">
      <c r="BP477809" s="90"/>
    </row>
    <row r="477810" spans="68:68" customFormat="1">
      <c r="BP477810" s="90"/>
    </row>
    <row r="477811" spans="68:68" customFormat="1">
      <c r="BP477811" s="90"/>
    </row>
    <row r="477812" spans="68:68" customFormat="1">
      <c r="BP477812" s="90"/>
    </row>
    <row r="477813" spans="68:68" customFormat="1">
      <c r="BP477813" s="90"/>
    </row>
    <row r="477814" spans="68:68" customFormat="1">
      <c r="BP477814" s="90"/>
    </row>
    <row r="477815" spans="68:68" customFormat="1">
      <c r="BP477815" s="90"/>
    </row>
    <row r="477816" spans="68:68" customFormat="1">
      <c r="BP477816" s="90"/>
    </row>
    <row r="477817" spans="68:68" customFormat="1">
      <c r="BP477817" s="90"/>
    </row>
    <row r="477818" spans="68:68" customFormat="1">
      <c r="BP477818" s="90"/>
    </row>
    <row r="477819" spans="68:68" customFormat="1">
      <c r="BP477819" s="90"/>
    </row>
    <row r="477820" spans="68:68" customFormat="1">
      <c r="BP477820" s="90"/>
    </row>
    <row r="477821" spans="68:68" customFormat="1">
      <c r="BP477821" s="90"/>
    </row>
    <row r="477822" spans="68:68" customFormat="1">
      <c r="BP477822" s="90"/>
    </row>
    <row r="477823" spans="68:68" customFormat="1">
      <c r="BP477823" s="90"/>
    </row>
    <row r="477824" spans="68:68" customFormat="1">
      <c r="BP477824" s="90"/>
    </row>
    <row r="477825" spans="68:68" customFormat="1">
      <c r="BP477825" s="90"/>
    </row>
    <row r="477826" spans="68:68" customFormat="1">
      <c r="BP477826" s="90"/>
    </row>
    <row r="477827" spans="68:68" customFormat="1">
      <c r="BP477827" s="90"/>
    </row>
    <row r="477828" spans="68:68" customFormat="1">
      <c r="BP477828" s="90"/>
    </row>
    <row r="477829" spans="68:68" customFormat="1">
      <c r="BP477829" s="90"/>
    </row>
    <row r="477830" spans="68:68" customFormat="1">
      <c r="BP477830" s="90"/>
    </row>
    <row r="477831" spans="68:68" customFormat="1">
      <c r="BP477831" s="90"/>
    </row>
    <row r="477832" spans="68:68" customFormat="1">
      <c r="BP477832" s="90"/>
    </row>
    <row r="477833" spans="68:68" customFormat="1">
      <c r="BP477833" s="90"/>
    </row>
    <row r="477834" spans="68:68" customFormat="1">
      <c r="BP477834" s="90"/>
    </row>
    <row r="477835" spans="68:68" customFormat="1">
      <c r="BP477835" s="90"/>
    </row>
    <row r="477836" spans="68:68" customFormat="1">
      <c r="BP477836" s="90"/>
    </row>
    <row r="477837" spans="68:68" customFormat="1">
      <c r="BP477837" s="90"/>
    </row>
    <row r="477838" spans="68:68" customFormat="1">
      <c r="BP477838" s="90"/>
    </row>
    <row r="477839" spans="68:68" customFormat="1">
      <c r="BP477839" s="90"/>
    </row>
    <row r="477840" spans="68:68" customFormat="1">
      <c r="BP477840" s="90"/>
    </row>
    <row r="477841" spans="68:68" customFormat="1">
      <c r="BP477841" s="90"/>
    </row>
    <row r="477842" spans="68:68" customFormat="1">
      <c r="BP477842" s="90"/>
    </row>
    <row r="477843" spans="68:68" customFormat="1">
      <c r="BP477843" s="90"/>
    </row>
    <row r="477844" spans="68:68" customFormat="1">
      <c r="BP477844" s="90"/>
    </row>
    <row r="477845" spans="68:68" customFormat="1">
      <c r="BP477845" s="90"/>
    </row>
    <row r="477846" spans="68:68" customFormat="1">
      <c r="BP477846" s="90"/>
    </row>
    <row r="477847" spans="68:68" customFormat="1">
      <c r="BP477847" s="90"/>
    </row>
    <row r="477848" spans="68:68" customFormat="1">
      <c r="BP477848" s="90"/>
    </row>
    <row r="477849" spans="68:68" customFormat="1">
      <c r="BP477849" s="90"/>
    </row>
    <row r="477850" spans="68:68" customFormat="1">
      <c r="BP477850" s="90"/>
    </row>
    <row r="477851" spans="68:68" customFormat="1">
      <c r="BP477851" s="90"/>
    </row>
    <row r="477852" spans="68:68" customFormat="1">
      <c r="BP477852" s="90"/>
    </row>
    <row r="477853" spans="68:68" customFormat="1">
      <c r="BP477853" s="90"/>
    </row>
    <row r="477854" spans="68:68" customFormat="1">
      <c r="BP477854" s="90"/>
    </row>
    <row r="477855" spans="68:68" customFormat="1">
      <c r="BP477855" s="90"/>
    </row>
    <row r="477856" spans="68:68" customFormat="1">
      <c r="BP477856" s="90"/>
    </row>
    <row r="477857" spans="68:68" customFormat="1">
      <c r="BP477857" s="90"/>
    </row>
    <row r="477858" spans="68:68" customFormat="1">
      <c r="BP477858" s="90"/>
    </row>
    <row r="477859" spans="68:68" customFormat="1">
      <c r="BP477859" s="90"/>
    </row>
    <row r="477860" spans="68:68" customFormat="1">
      <c r="BP477860" s="90"/>
    </row>
    <row r="477861" spans="68:68" customFormat="1">
      <c r="BP477861" s="90"/>
    </row>
    <row r="477862" spans="68:68" customFormat="1">
      <c r="BP477862" s="90"/>
    </row>
    <row r="477863" spans="68:68" customFormat="1">
      <c r="BP477863" s="90"/>
    </row>
    <row r="477864" spans="68:68" customFormat="1">
      <c r="BP477864" s="90"/>
    </row>
    <row r="477865" spans="68:68" customFormat="1">
      <c r="BP477865" s="90"/>
    </row>
    <row r="477866" spans="68:68" customFormat="1">
      <c r="BP477866" s="90"/>
    </row>
    <row r="477867" spans="68:68" customFormat="1">
      <c r="BP477867" s="90"/>
    </row>
    <row r="477868" spans="68:68" customFormat="1">
      <c r="BP477868" s="90"/>
    </row>
    <row r="477869" spans="68:68" customFormat="1">
      <c r="BP477869" s="90"/>
    </row>
    <row r="477870" spans="68:68" customFormat="1">
      <c r="BP477870" s="90"/>
    </row>
    <row r="477871" spans="68:68" customFormat="1">
      <c r="BP477871" s="90"/>
    </row>
    <row r="477872" spans="68:68" customFormat="1">
      <c r="BP477872" s="90"/>
    </row>
    <row r="477873" spans="68:68" customFormat="1">
      <c r="BP477873" s="90"/>
    </row>
    <row r="477874" spans="68:68" customFormat="1">
      <c r="BP477874" s="90"/>
    </row>
    <row r="477875" spans="68:68" customFormat="1">
      <c r="BP477875" s="90"/>
    </row>
    <row r="477876" spans="68:68" customFormat="1">
      <c r="BP477876" s="90"/>
    </row>
    <row r="477877" spans="68:68" customFormat="1">
      <c r="BP477877" s="90"/>
    </row>
    <row r="477878" spans="68:68" customFormat="1">
      <c r="BP477878" s="90"/>
    </row>
    <row r="477879" spans="68:68" customFormat="1">
      <c r="BP477879" s="90"/>
    </row>
    <row r="477880" spans="68:68" customFormat="1">
      <c r="BP477880" s="90"/>
    </row>
    <row r="477881" spans="68:68" customFormat="1">
      <c r="BP477881" s="90"/>
    </row>
    <row r="477882" spans="68:68" customFormat="1">
      <c r="BP477882" s="90"/>
    </row>
    <row r="477883" spans="68:68" customFormat="1">
      <c r="BP477883" s="90"/>
    </row>
    <row r="477884" spans="68:68" customFormat="1">
      <c r="BP477884" s="90"/>
    </row>
    <row r="477885" spans="68:68" customFormat="1">
      <c r="BP477885" s="90"/>
    </row>
    <row r="477886" spans="68:68" customFormat="1">
      <c r="BP477886" s="90"/>
    </row>
    <row r="477887" spans="68:68" customFormat="1">
      <c r="BP477887" s="90"/>
    </row>
    <row r="477888" spans="68:68" customFormat="1">
      <c r="BP477888" s="90"/>
    </row>
    <row r="477889" spans="68:68" customFormat="1">
      <c r="BP477889" s="90"/>
    </row>
    <row r="477890" spans="68:68" customFormat="1">
      <c r="BP477890" s="90"/>
    </row>
    <row r="477891" spans="68:68" customFormat="1">
      <c r="BP477891" s="90"/>
    </row>
    <row r="477892" spans="68:68" customFormat="1">
      <c r="BP477892" s="90"/>
    </row>
    <row r="477893" spans="68:68" customFormat="1">
      <c r="BP477893" s="90"/>
    </row>
    <row r="477894" spans="68:68" customFormat="1">
      <c r="BP477894" s="90"/>
    </row>
    <row r="477895" spans="68:68" customFormat="1">
      <c r="BP477895" s="90"/>
    </row>
    <row r="477896" spans="68:68" customFormat="1">
      <c r="BP477896" s="90"/>
    </row>
    <row r="477897" spans="68:68" customFormat="1">
      <c r="BP477897" s="90"/>
    </row>
    <row r="477898" spans="68:68" customFormat="1">
      <c r="BP477898" s="90"/>
    </row>
    <row r="477899" spans="68:68" customFormat="1">
      <c r="BP477899" s="90"/>
    </row>
    <row r="477900" spans="68:68" customFormat="1">
      <c r="BP477900" s="90"/>
    </row>
    <row r="477901" spans="68:68" customFormat="1">
      <c r="BP477901" s="90"/>
    </row>
    <row r="477902" spans="68:68" customFormat="1">
      <c r="BP477902" s="90"/>
    </row>
    <row r="477903" spans="68:68" customFormat="1">
      <c r="BP477903" s="90"/>
    </row>
    <row r="477904" spans="68:68" customFormat="1">
      <c r="BP477904" s="90"/>
    </row>
    <row r="477905" spans="68:68" customFormat="1">
      <c r="BP477905" s="90"/>
    </row>
    <row r="477906" spans="68:68" customFormat="1">
      <c r="BP477906" s="90"/>
    </row>
    <row r="477907" spans="68:68" customFormat="1">
      <c r="BP477907" s="90"/>
    </row>
    <row r="477908" spans="68:68" customFormat="1">
      <c r="BP477908" s="90"/>
    </row>
    <row r="477909" spans="68:68" customFormat="1">
      <c r="BP477909" s="90"/>
    </row>
    <row r="477910" spans="68:68" customFormat="1">
      <c r="BP477910" s="90"/>
    </row>
    <row r="477911" spans="68:68" customFormat="1">
      <c r="BP477911" s="90"/>
    </row>
    <row r="477912" spans="68:68" customFormat="1">
      <c r="BP477912" s="90"/>
    </row>
    <row r="477913" spans="68:68" customFormat="1">
      <c r="BP477913" s="90"/>
    </row>
    <row r="477914" spans="68:68" customFormat="1">
      <c r="BP477914" s="90"/>
    </row>
    <row r="477915" spans="68:68" customFormat="1">
      <c r="BP477915" s="90"/>
    </row>
    <row r="477916" spans="68:68" customFormat="1">
      <c r="BP477916" s="90"/>
    </row>
    <row r="477917" spans="68:68" customFormat="1">
      <c r="BP477917" s="90"/>
    </row>
    <row r="477918" spans="68:68" customFormat="1">
      <c r="BP477918" s="90"/>
    </row>
    <row r="477919" spans="68:68" customFormat="1">
      <c r="BP477919" s="90"/>
    </row>
    <row r="477920" spans="68:68" customFormat="1">
      <c r="BP477920" s="90"/>
    </row>
    <row r="477921" spans="68:68" customFormat="1">
      <c r="BP477921" s="90"/>
    </row>
    <row r="477922" spans="68:68" customFormat="1">
      <c r="BP477922" s="90"/>
    </row>
    <row r="477923" spans="68:68" customFormat="1">
      <c r="BP477923" s="90"/>
    </row>
    <row r="477924" spans="68:68" customFormat="1">
      <c r="BP477924" s="90"/>
    </row>
    <row r="477925" spans="68:68" customFormat="1">
      <c r="BP477925" s="90"/>
    </row>
    <row r="477926" spans="68:68" customFormat="1">
      <c r="BP477926" s="90"/>
    </row>
    <row r="477927" spans="68:68" customFormat="1">
      <c r="BP477927" s="90"/>
    </row>
    <row r="477928" spans="68:68" customFormat="1">
      <c r="BP477928" s="90"/>
    </row>
    <row r="477929" spans="68:68" customFormat="1">
      <c r="BP477929" s="90"/>
    </row>
    <row r="477930" spans="68:68" customFormat="1">
      <c r="BP477930" s="90"/>
    </row>
    <row r="477931" spans="68:68" customFormat="1">
      <c r="BP477931" s="90"/>
    </row>
    <row r="477932" spans="68:68" customFormat="1">
      <c r="BP477932" s="90"/>
    </row>
    <row r="477933" spans="68:68" customFormat="1">
      <c r="BP477933" s="90"/>
    </row>
    <row r="477934" spans="68:68" customFormat="1">
      <c r="BP477934" s="90"/>
    </row>
    <row r="477935" spans="68:68" customFormat="1">
      <c r="BP477935" s="90"/>
    </row>
    <row r="477936" spans="68:68" customFormat="1">
      <c r="BP477936" s="90"/>
    </row>
    <row r="477937" spans="68:68" customFormat="1">
      <c r="BP477937" s="90"/>
    </row>
    <row r="477938" spans="68:68" customFormat="1">
      <c r="BP477938" s="90"/>
    </row>
    <row r="477939" spans="68:68" customFormat="1">
      <c r="BP477939" s="90"/>
    </row>
    <row r="477940" spans="68:68" customFormat="1">
      <c r="BP477940" s="90"/>
    </row>
    <row r="477941" spans="68:68" customFormat="1">
      <c r="BP477941" s="90"/>
    </row>
    <row r="477942" spans="68:68" customFormat="1">
      <c r="BP477942" s="90"/>
    </row>
    <row r="477943" spans="68:68" customFormat="1">
      <c r="BP477943" s="90"/>
    </row>
    <row r="477944" spans="68:68" customFormat="1">
      <c r="BP477944" s="90"/>
    </row>
    <row r="477945" spans="68:68" customFormat="1">
      <c r="BP477945" s="90"/>
    </row>
    <row r="477946" spans="68:68" customFormat="1">
      <c r="BP477946" s="90"/>
    </row>
    <row r="477947" spans="68:68" customFormat="1">
      <c r="BP477947" s="90"/>
    </row>
    <row r="477948" spans="68:68" customFormat="1">
      <c r="BP477948" s="90"/>
    </row>
    <row r="477949" spans="68:68" customFormat="1">
      <c r="BP477949" s="90"/>
    </row>
    <row r="477950" spans="68:68" customFormat="1">
      <c r="BP477950" s="90"/>
    </row>
    <row r="477951" spans="68:68" customFormat="1">
      <c r="BP477951" s="90"/>
    </row>
    <row r="477952" spans="68:68" customFormat="1">
      <c r="BP477952" s="90"/>
    </row>
    <row r="477953" spans="68:68" customFormat="1">
      <c r="BP477953" s="90"/>
    </row>
    <row r="477954" spans="68:68" customFormat="1">
      <c r="BP477954" s="90"/>
    </row>
    <row r="477955" spans="68:68" customFormat="1">
      <c r="BP477955" s="90"/>
    </row>
    <row r="477956" spans="68:68" customFormat="1">
      <c r="BP477956" s="90"/>
    </row>
    <row r="477957" spans="68:68" customFormat="1">
      <c r="BP477957" s="90"/>
    </row>
    <row r="477958" spans="68:68" customFormat="1">
      <c r="BP477958" s="90"/>
    </row>
    <row r="477959" spans="68:68" customFormat="1">
      <c r="BP477959" s="90"/>
    </row>
    <row r="477960" spans="68:68" customFormat="1">
      <c r="BP477960" s="90"/>
    </row>
    <row r="477961" spans="68:68" customFormat="1">
      <c r="BP477961" s="90"/>
    </row>
    <row r="477962" spans="68:68" customFormat="1">
      <c r="BP477962" s="90"/>
    </row>
    <row r="477963" spans="68:68" customFormat="1">
      <c r="BP477963" s="90"/>
    </row>
    <row r="477964" spans="68:68" customFormat="1">
      <c r="BP477964" s="90"/>
    </row>
    <row r="477965" spans="68:68" customFormat="1">
      <c r="BP477965" s="90"/>
    </row>
    <row r="477966" spans="68:68" customFormat="1">
      <c r="BP477966" s="90"/>
    </row>
    <row r="477967" spans="68:68" customFormat="1">
      <c r="BP477967" s="90"/>
    </row>
    <row r="477968" spans="68:68" customFormat="1">
      <c r="BP477968" s="90"/>
    </row>
    <row r="477969" spans="68:68" customFormat="1">
      <c r="BP477969" s="90"/>
    </row>
    <row r="477970" spans="68:68" customFormat="1">
      <c r="BP477970" s="90"/>
    </row>
    <row r="477971" spans="68:68" customFormat="1">
      <c r="BP477971" s="90"/>
    </row>
    <row r="477972" spans="68:68" customFormat="1">
      <c r="BP477972" s="90"/>
    </row>
    <row r="477973" spans="68:68" customFormat="1">
      <c r="BP477973" s="90"/>
    </row>
    <row r="477974" spans="68:68" customFormat="1">
      <c r="BP477974" s="90"/>
    </row>
    <row r="477975" spans="68:68" customFormat="1">
      <c r="BP477975" s="90"/>
    </row>
    <row r="477976" spans="68:68" customFormat="1">
      <c r="BP477976" s="90"/>
    </row>
    <row r="477977" spans="68:68" customFormat="1">
      <c r="BP477977" s="90"/>
    </row>
    <row r="477978" spans="68:68" customFormat="1">
      <c r="BP477978" s="90"/>
    </row>
    <row r="477979" spans="68:68" customFormat="1">
      <c r="BP477979" s="90"/>
    </row>
    <row r="477980" spans="68:68" customFormat="1">
      <c r="BP477980" s="90"/>
    </row>
    <row r="477981" spans="68:68" customFormat="1">
      <c r="BP477981" s="90"/>
    </row>
    <row r="477982" spans="68:68" customFormat="1">
      <c r="BP477982" s="90"/>
    </row>
    <row r="477983" spans="68:68" customFormat="1">
      <c r="BP477983" s="90"/>
    </row>
    <row r="477984" spans="68:68" customFormat="1">
      <c r="BP477984" s="90"/>
    </row>
    <row r="477985" spans="68:68" customFormat="1">
      <c r="BP477985" s="90"/>
    </row>
    <row r="477986" spans="68:68" customFormat="1">
      <c r="BP477986" s="90"/>
    </row>
    <row r="477987" spans="68:68" customFormat="1">
      <c r="BP477987" s="90"/>
    </row>
    <row r="477988" spans="68:68" customFormat="1">
      <c r="BP477988" s="90"/>
    </row>
    <row r="477989" spans="68:68" customFormat="1">
      <c r="BP477989" s="90"/>
    </row>
    <row r="477990" spans="68:68" customFormat="1">
      <c r="BP477990" s="90"/>
    </row>
    <row r="477991" spans="68:68" customFormat="1">
      <c r="BP477991" s="90"/>
    </row>
    <row r="477992" spans="68:68" customFormat="1">
      <c r="BP477992" s="90"/>
    </row>
    <row r="477993" spans="68:68" customFormat="1">
      <c r="BP477993" s="90"/>
    </row>
    <row r="477994" spans="68:68" customFormat="1">
      <c r="BP477994" s="90"/>
    </row>
    <row r="477995" spans="68:68" customFormat="1">
      <c r="BP477995" s="90"/>
    </row>
    <row r="477996" spans="68:68" customFormat="1">
      <c r="BP477996" s="90"/>
    </row>
    <row r="477997" spans="68:68" customFormat="1">
      <c r="BP477997" s="90"/>
    </row>
    <row r="477998" spans="68:68" customFormat="1">
      <c r="BP477998" s="90"/>
    </row>
    <row r="477999" spans="68:68" customFormat="1">
      <c r="BP477999" s="90"/>
    </row>
    <row r="478000" spans="68:68" customFormat="1">
      <c r="BP478000" s="90"/>
    </row>
    <row r="478001" spans="68:68" customFormat="1">
      <c r="BP478001" s="90"/>
    </row>
    <row r="478002" spans="68:68" customFormat="1">
      <c r="BP478002" s="90"/>
    </row>
    <row r="478003" spans="68:68" customFormat="1">
      <c r="BP478003" s="90"/>
    </row>
    <row r="478004" spans="68:68" customFormat="1">
      <c r="BP478004" s="90"/>
    </row>
    <row r="478005" spans="68:68" customFormat="1">
      <c r="BP478005" s="90"/>
    </row>
    <row r="478006" spans="68:68" customFormat="1">
      <c r="BP478006" s="90"/>
    </row>
    <row r="478007" spans="68:68" customFormat="1">
      <c r="BP478007" s="90"/>
    </row>
    <row r="478008" spans="68:68" customFormat="1">
      <c r="BP478008" s="90"/>
    </row>
    <row r="478009" spans="68:68" customFormat="1">
      <c r="BP478009" s="90"/>
    </row>
    <row r="478010" spans="68:68" customFormat="1">
      <c r="BP478010" s="90"/>
    </row>
    <row r="478011" spans="68:68" customFormat="1">
      <c r="BP478011" s="90"/>
    </row>
    <row r="478012" spans="68:68" customFormat="1">
      <c r="BP478012" s="90"/>
    </row>
    <row r="478013" spans="68:68" customFormat="1">
      <c r="BP478013" s="90"/>
    </row>
    <row r="478014" spans="68:68" customFormat="1">
      <c r="BP478014" s="90"/>
    </row>
    <row r="478015" spans="68:68" customFormat="1">
      <c r="BP478015" s="90"/>
    </row>
    <row r="478016" spans="68:68" customFormat="1">
      <c r="BP478016" s="90"/>
    </row>
    <row r="478017" spans="68:68" customFormat="1">
      <c r="BP478017" s="90"/>
    </row>
    <row r="478018" spans="68:68" customFormat="1">
      <c r="BP478018" s="90"/>
    </row>
    <row r="478019" spans="68:68" customFormat="1">
      <c r="BP478019" s="90"/>
    </row>
    <row r="478020" spans="68:68" customFormat="1">
      <c r="BP478020" s="90"/>
    </row>
    <row r="478021" spans="68:68" customFormat="1">
      <c r="BP478021" s="90"/>
    </row>
    <row r="478022" spans="68:68" customFormat="1">
      <c r="BP478022" s="90"/>
    </row>
    <row r="478023" spans="68:68" customFormat="1">
      <c r="BP478023" s="90"/>
    </row>
    <row r="478024" spans="68:68" customFormat="1">
      <c r="BP478024" s="90"/>
    </row>
    <row r="478025" spans="68:68" customFormat="1">
      <c r="BP478025" s="90"/>
    </row>
    <row r="478026" spans="68:68" customFormat="1">
      <c r="BP478026" s="90"/>
    </row>
    <row r="478027" spans="68:68" customFormat="1">
      <c r="BP478027" s="90"/>
    </row>
    <row r="478028" spans="68:68" customFormat="1">
      <c r="BP478028" s="90"/>
    </row>
    <row r="478029" spans="68:68" customFormat="1">
      <c r="BP478029" s="90"/>
    </row>
    <row r="478030" spans="68:68" customFormat="1">
      <c r="BP478030" s="90"/>
    </row>
    <row r="478031" spans="68:68" customFormat="1">
      <c r="BP478031" s="90"/>
    </row>
    <row r="478032" spans="68:68" customFormat="1">
      <c r="BP478032" s="90"/>
    </row>
    <row r="478033" spans="68:68" customFormat="1">
      <c r="BP478033" s="90"/>
    </row>
    <row r="478034" spans="68:68" customFormat="1">
      <c r="BP478034" s="90"/>
    </row>
    <row r="478035" spans="68:68" customFormat="1">
      <c r="BP478035" s="90"/>
    </row>
    <row r="478036" spans="68:68" customFormat="1">
      <c r="BP478036" s="90"/>
    </row>
    <row r="478037" spans="68:68" customFormat="1">
      <c r="BP478037" s="90"/>
    </row>
    <row r="478038" spans="68:68" customFormat="1">
      <c r="BP478038" s="90"/>
    </row>
    <row r="478039" spans="68:68" customFormat="1">
      <c r="BP478039" s="90"/>
    </row>
    <row r="478040" spans="68:68" customFormat="1">
      <c r="BP478040" s="90"/>
    </row>
    <row r="478041" spans="68:68" customFormat="1">
      <c r="BP478041" s="90"/>
    </row>
    <row r="478042" spans="68:68" customFormat="1">
      <c r="BP478042" s="90"/>
    </row>
    <row r="478043" spans="68:68" customFormat="1">
      <c r="BP478043" s="90"/>
    </row>
    <row r="478044" spans="68:68" customFormat="1">
      <c r="BP478044" s="90"/>
    </row>
    <row r="478045" spans="68:68" customFormat="1">
      <c r="BP478045" s="90"/>
    </row>
    <row r="478046" spans="68:68" customFormat="1">
      <c r="BP478046" s="90"/>
    </row>
    <row r="478047" spans="68:68" customFormat="1">
      <c r="BP478047" s="90"/>
    </row>
    <row r="478048" spans="68:68" customFormat="1">
      <c r="BP478048" s="90"/>
    </row>
    <row r="478049" spans="68:68" customFormat="1">
      <c r="BP478049" s="90"/>
    </row>
    <row r="478050" spans="68:68" customFormat="1">
      <c r="BP478050" s="90"/>
    </row>
    <row r="478051" spans="68:68" customFormat="1">
      <c r="BP478051" s="90"/>
    </row>
    <row r="478052" spans="68:68" customFormat="1">
      <c r="BP478052" s="90"/>
    </row>
    <row r="478053" spans="68:68" customFormat="1">
      <c r="BP478053" s="90"/>
    </row>
    <row r="478054" spans="68:68" customFormat="1">
      <c r="BP478054" s="90"/>
    </row>
    <row r="478055" spans="68:68" customFormat="1">
      <c r="BP478055" s="90"/>
    </row>
    <row r="478056" spans="68:68" customFormat="1">
      <c r="BP478056" s="90"/>
    </row>
    <row r="478057" spans="68:68" customFormat="1">
      <c r="BP478057" s="90"/>
    </row>
    <row r="478058" spans="68:68" customFormat="1">
      <c r="BP478058" s="90"/>
    </row>
    <row r="478059" spans="68:68" customFormat="1">
      <c r="BP478059" s="90"/>
    </row>
    <row r="478060" spans="68:68" customFormat="1">
      <c r="BP478060" s="90"/>
    </row>
    <row r="478061" spans="68:68" customFormat="1">
      <c r="BP478061" s="90"/>
    </row>
    <row r="478062" spans="68:68" customFormat="1">
      <c r="BP478062" s="90"/>
    </row>
    <row r="478063" spans="68:68" customFormat="1">
      <c r="BP478063" s="90"/>
    </row>
    <row r="478064" spans="68:68" customFormat="1">
      <c r="BP478064" s="90"/>
    </row>
    <row r="478065" spans="68:68" customFormat="1">
      <c r="BP478065" s="90"/>
    </row>
    <row r="478066" spans="68:68" customFormat="1">
      <c r="BP478066" s="90"/>
    </row>
    <row r="478067" spans="68:68" customFormat="1">
      <c r="BP478067" s="90"/>
    </row>
    <row r="478068" spans="68:68" customFormat="1">
      <c r="BP478068" s="90"/>
    </row>
    <row r="478069" spans="68:68" customFormat="1">
      <c r="BP478069" s="90"/>
    </row>
    <row r="478070" spans="68:68" customFormat="1">
      <c r="BP478070" s="90"/>
    </row>
    <row r="478071" spans="68:68" customFormat="1">
      <c r="BP478071" s="90"/>
    </row>
    <row r="478072" spans="68:68" customFormat="1">
      <c r="BP478072" s="90"/>
    </row>
    <row r="478073" spans="68:68" customFormat="1">
      <c r="BP478073" s="90"/>
    </row>
    <row r="478074" spans="68:68" customFormat="1">
      <c r="BP478074" s="90"/>
    </row>
    <row r="478075" spans="68:68" customFormat="1">
      <c r="BP478075" s="90"/>
    </row>
    <row r="478076" spans="68:68" customFormat="1">
      <c r="BP478076" s="90"/>
    </row>
    <row r="478077" spans="68:68" customFormat="1">
      <c r="BP478077" s="90"/>
    </row>
    <row r="478078" spans="68:68" customFormat="1">
      <c r="BP478078" s="90"/>
    </row>
    <row r="478079" spans="68:68" customFormat="1">
      <c r="BP478079" s="90"/>
    </row>
    <row r="478080" spans="68:68" customFormat="1">
      <c r="BP478080" s="90"/>
    </row>
    <row r="478081" spans="68:68" customFormat="1">
      <c r="BP478081" s="90"/>
    </row>
    <row r="478082" spans="68:68" customFormat="1">
      <c r="BP478082" s="90"/>
    </row>
    <row r="478083" spans="68:68" customFormat="1">
      <c r="BP478083" s="90"/>
    </row>
    <row r="478084" spans="68:68" customFormat="1">
      <c r="BP478084" s="90"/>
    </row>
    <row r="478085" spans="68:68" customFormat="1">
      <c r="BP478085" s="90"/>
    </row>
    <row r="478086" spans="68:68" customFormat="1">
      <c r="BP478086" s="90"/>
    </row>
    <row r="478087" spans="68:68" customFormat="1">
      <c r="BP478087" s="90"/>
    </row>
    <row r="478088" spans="68:68" customFormat="1">
      <c r="BP478088" s="90"/>
    </row>
    <row r="478089" spans="68:68" customFormat="1">
      <c r="BP478089" s="90"/>
    </row>
    <row r="478090" spans="68:68" customFormat="1">
      <c r="BP478090" s="90"/>
    </row>
    <row r="478091" spans="68:68" customFormat="1">
      <c r="BP478091" s="90"/>
    </row>
    <row r="478092" spans="68:68" customFormat="1">
      <c r="BP478092" s="90"/>
    </row>
    <row r="478093" spans="68:68" customFormat="1">
      <c r="BP478093" s="90"/>
    </row>
    <row r="478094" spans="68:68" customFormat="1">
      <c r="BP478094" s="90"/>
    </row>
    <row r="478095" spans="68:68" customFormat="1">
      <c r="BP478095" s="90"/>
    </row>
    <row r="478096" spans="68:68" customFormat="1">
      <c r="BP478096" s="90"/>
    </row>
    <row r="478097" spans="68:68" customFormat="1">
      <c r="BP478097" s="90"/>
    </row>
    <row r="478098" spans="68:68" customFormat="1">
      <c r="BP478098" s="90"/>
    </row>
    <row r="478099" spans="68:68" customFormat="1">
      <c r="BP478099" s="90"/>
    </row>
    <row r="478100" spans="68:68" customFormat="1">
      <c r="BP478100" s="90"/>
    </row>
    <row r="478101" spans="68:68" customFormat="1">
      <c r="BP478101" s="90"/>
    </row>
    <row r="478102" spans="68:68" customFormat="1">
      <c r="BP478102" s="90"/>
    </row>
    <row r="478103" spans="68:68" customFormat="1">
      <c r="BP478103" s="90"/>
    </row>
    <row r="478104" spans="68:68" customFormat="1">
      <c r="BP478104" s="90"/>
    </row>
    <row r="478105" spans="68:68" customFormat="1">
      <c r="BP478105" s="90"/>
    </row>
    <row r="478106" spans="68:68" customFormat="1">
      <c r="BP478106" s="90"/>
    </row>
    <row r="478107" spans="68:68" customFormat="1">
      <c r="BP478107" s="90"/>
    </row>
    <row r="478108" spans="68:68" customFormat="1">
      <c r="BP478108" s="90"/>
    </row>
    <row r="478109" spans="68:68" customFormat="1">
      <c r="BP478109" s="90"/>
    </row>
    <row r="478110" spans="68:68" customFormat="1">
      <c r="BP478110" s="90"/>
    </row>
    <row r="478111" spans="68:68" customFormat="1">
      <c r="BP478111" s="90"/>
    </row>
    <row r="478112" spans="68:68" customFormat="1">
      <c r="BP478112" s="90"/>
    </row>
    <row r="478113" spans="68:68" customFormat="1">
      <c r="BP478113" s="90"/>
    </row>
    <row r="478114" spans="68:68" customFormat="1">
      <c r="BP478114" s="90"/>
    </row>
    <row r="478115" spans="68:68" customFormat="1">
      <c r="BP478115" s="90"/>
    </row>
    <row r="478116" spans="68:68" customFormat="1">
      <c r="BP478116" s="90"/>
    </row>
    <row r="478117" spans="68:68" customFormat="1">
      <c r="BP478117" s="90"/>
    </row>
    <row r="478118" spans="68:68" customFormat="1">
      <c r="BP478118" s="90"/>
    </row>
    <row r="478119" spans="68:68" customFormat="1">
      <c r="BP478119" s="90"/>
    </row>
    <row r="478120" spans="68:68" customFormat="1">
      <c r="BP478120" s="90"/>
    </row>
    <row r="478121" spans="68:68" customFormat="1">
      <c r="BP478121" s="90"/>
    </row>
    <row r="478122" spans="68:68" customFormat="1">
      <c r="BP478122" s="90"/>
    </row>
    <row r="478123" spans="68:68" customFormat="1">
      <c r="BP478123" s="90"/>
    </row>
    <row r="478124" spans="68:68" customFormat="1">
      <c r="BP478124" s="90"/>
    </row>
    <row r="478125" spans="68:68" customFormat="1">
      <c r="BP478125" s="90"/>
    </row>
    <row r="478126" spans="68:68" customFormat="1">
      <c r="BP478126" s="90"/>
    </row>
    <row r="478127" spans="68:68" customFormat="1">
      <c r="BP478127" s="90"/>
    </row>
    <row r="478128" spans="68:68" customFormat="1">
      <c r="BP478128" s="90"/>
    </row>
    <row r="478129" spans="68:68" customFormat="1">
      <c r="BP478129" s="90"/>
    </row>
    <row r="478130" spans="68:68" customFormat="1">
      <c r="BP478130" s="90"/>
    </row>
    <row r="478131" spans="68:68" customFormat="1">
      <c r="BP478131" s="90"/>
    </row>
    <row r="478132" spans="68:68" customFormat="1">
      <c r="BP478132" s="90"/>
    </row>
    <row r="478133" spans="68:68" customFormat="1">
      <c r="BP478133" s="90"/>
    </row>
    <row r="478134" spans="68:68" customFormat="1">
      <c r="BP478134" s="90"/>
    </row>
    <row r="478135" spans="68:68" customFormat="1">
      <c r="BP478135" s="90"/>
    </row>
    <row r="478136" spans="68:68" customFormat="1">
      <c r="BP478136" s="90"/>
    </row>
    <row r="478137" spans="68:68" customFormat="1">
      <c r="BP478137" s="90"/>
    </row>
    <row r="478138" spans="68:68" customFormat="1">
      <c r="BP478138" s="90"/>
    </row>
    <row r="478139" spans="68:68" customFormat="1">
      <c r="BP478139" s="90"/>
    </row>
    <row r="478140" spans="68:68" customFormat="1">
      <c r="BP478140" s="90"/>
    </row>
    <row r="478141" spans="68:68" customFormat="1">
      <c r="BP478141" s="90"/>
    </row>
    <row r="478142" spans="68:68" customFormat="1">
      <c r="BP478142" s="90"/>
    </row>
    <row r="478143" spans="68:68" customFormat="1">
      <c r="BP478143" s="90"/>
    </row>
    <row r="478144" spans="68:68" customFormat="1">
      <c r="BP478144" s="90"/>
    </row>
    <row r="478145" spans="68:68" customFormat="1">
      <c r="BP478145" s="90"/>
    </row>
    <row r="478146" spans="68:68" customFormat="1">
      <c r="BP478146" s="90"/>
    </row>
    <row r="478147" spans="68:68" customFormat="1">
      <c r="BP478147" s="90"/>
    </row>
    <row r="478148" spans="68:68" customFormat="1">
      <c r="BP478148" s="90"/>
    </row>
    <row r="478149" spans="68:68" customFormat="1">
      <c r="BP478149" s="90"/>
    </row>
    <row r="478150" spans="68:68" customFormat="1">
      <c r="BP478150" s="90"/>
    </row>
    <row r="478151" spans="68:68" customFormat="1">
      <c r="BP478151" s="90"/>
    </row>
    <row r="478152" spans="68:68" customFormat="1">
      <c r="BP478152" s="90"/>
    </row>
    <row r="478153" spans="68:68" customFormat="1">
      <c r="BP478153" s="90"/>
    </row>
    <row r="478154" spans="68:68" customFormat="1">
      <c r="BP478154" s="90"/>
    </row>
    <row r="478155" spans="68:68" customFormat="1">
      <c r="BP478155" s="90"/>
    </row>
    <row r="478156" spans="68:68" customFormat="1">
      <c r="BP478156" s="90"/>
    </row>
    <row r="478157" spans="68:68" customFormat="1">
      <c r="BP478157" s="90"/>
    </row>
    <row r="478158" spans="68:68" customFormat="1">
      <c r="BP478158" s="90"/>
    </row>
    <row r="478159" spans="68:68" customFormat="1">
      <c r="BP478159" s="90"/>
    </row>
    <row r="478160" spans="68:68" customFormat="1">
      <c r="BP478160" s="90"/>
    </row>
    <row r="478161" spans="68:68" customFormat="1">
      <c r="BP478161" s="90"/>
    </row>
    <row r="478162" spans="68:68" customFormat="1">
      <c r="BP478162" s="90"/>
    </row>
    <row r="478163" spans="68:68" customFormat="1">
      <c r="BP478163" s="90"/>
    </row>
    <row r="478164" spans="68:68" customFormat="1">
      <c r="BP478164" s="90"/>
    </row>
    <row r="478165" spans="68:68" customFormat="1">
      <c r="BP478165" s="90"/>
    </row>
    <row r="478166" spans="68:68" customFormat="1">
      <c r="BP478166" s="90"/>
    </row>
    <row r="478167" spans="68:68" customFormat="1">
      <c r="BP478167" s="90"/>
    </row>
    <row r="478168" spans="68:68" customFormat="1">
      <c r="BP478168" s="90"/>
    </row>
    <row r="478169" spans="68:68" customFormat="1">
      <c r="BP478169" s="90"/>
    </row>
    <row r="478170" spans="68:68" customFormat="1">
      <c r="BP478170" s="90"/>
    </row>
    <row r="478171" spans="68:68" customFormat="1">
      <c r="BP478171" s="90"/>
    </row>
    <row r="478172" spans="68:68" customFormat="1">
      <c r="BP478172" s="90"/>
    </row>
    <row r="478173" spans="68:68" customFormat="1">
      <c r="BP478173" s="90"/>
    </row>
    <row r="478174" spans="68:68" customFormat="1">
      <c r="BP478174" s="90"/>
    </row>
    <row r="478175" spans="68:68" customFormat="1">
      <c r="BP478175" s="90"/>
    </row>
    <row r="478176" spans="68:68" customFormat="1">
      <c r="BP478176" s="90"/>
    </row>
    <row r="478177" spans="68:68" customFormat="1">
      <c r="BP478177" s="90"/>
    </row>
    <row r="478178" spans="68:68" customFormat="1">
      <c r="BP478178" s="90"/>
    </row>
    <row r="478179" spans="68:68" customFormat="1">
      <c r="BP478179" s="90"/>
    </row>
    <row r="478180" spans="68:68" customFormat="1">
      <c r="BP478180" s="90"/>
    </row>
    <row r="478181" spans="68:68" customFormat="1">
      <c r="BP478181" s="90"/>
    </row>
    <row r="478182" spans="68:68" customFormat="1">
      <c r="BP478182" s="90"/>
    </row>
    <row r="478183" spans="68:68" customFormat="1">
      <c r="BP478183" s="90"/>
    </row>
    <row r="478184" spans="68:68" customFormat="1">
      <c r="BP478184" s="90"/>
    </row>
    <row r="478185" spans="68:68" customFormat="1">
      <c r="BP478185" s="90"/>
    </row>
    <row r="478186" spans="68:68" customFormat="1">
      <c r="BP478186" s="90"/>
    </row>
    <row r="478187" spans="68:68" customFormat="1">
      <c r="BP478187" s="90"/>
    </row>
    <row r="478188" spans="68:68" customFormat="1">
      <c r="BP478188" s="90"/>
    </row>
    <row r="478189" spans="68:68" customFormat="1">
      <c r="BP478189" s="90"/>
    </row>
    <row r="478190" spans="68:68" customFormat="1">
      <c r="BP478190" s="90"/>
    </row>
    <row r="478191" spans="68:68" customFormat="1">
      <c r="BP478191" s="90"/>
    </row>
    <row r="478192" spans="68:68" customFormat="1">
      <c r="BP478192" s="90"/>
    </row>
    <row r="478193" spans="68:68" customFormat="1">
      <c r="BP478193" s="90"/>
    </row>
    <row r="478194" spans="68:68" customFormat="1">
      <c r="BP478194" s="90"/>
    </row>
    <row r="478195" spans="68:68" customFormat="1">
      <c r="BP478195" s="90"/>
    </row>
    <row r="478196" spans="68:68" customFormat="1">
      <c r="BP478196" s="90"/>
    </row>
    <row r="478197" spans="68:68" customFormat="1">
      <c r="BP478197" s="90"/>
    </row>
    <row r="478198" spans="68:68" customFormat="1">
      <c r="BP478198" s="90"/>
    </row>
    <row r="478199" spans="68:68" customFormat="1">
      <c r="BP478199" s="90"/>
    </row>
    <row r="478200" spans="68:68" customFormat="1">
      <c r="BP478200" s="90"/>
    </row>
    <row r="478201" spans="68:68" customFormat="1">
      <c r="BP478201" s="90"/>
    </row>
    <row r="478202" spans="68:68" customFormat="1">
      <c r="BP478202" s="90"/>
    </row>
    <row r="478203" spans="68:68" customFormat="1">
      <c r="BP478203" s="90"/>
    </row>
    <row r="478204" spans="68:68" customFormat="1">
      <c r="BP478204" s="90"/>
    </row>
    <row r="478205" spans="68:68" customFormat="1">
      <c r="BP478205" s="90"/>
    </row>
    <row r="478206" spans="68:68" customFormat="1">
      <c r="BP478206" s="90"/>
    </row>
    <row r="478207" spans="68:68" customFormat="1">
      <c r="BP478207" s="90"/>
    </row>
    <row r="478208" spans="68:68" customFormat="1">
      <c r="BP478208" s="90"/>
    </row>
    <row r="478209" spans="68:68" customFormat="1">
      <c r="BP478209" s="90"/>
    </row>
    <row r="478210" spans="68:68" customFormat="1">
      <c r="BP478210" s="90"/>
    </row>
    <row r="478211" spans="68:68" customFormat="1">
      <c r="BP478211" s="90"/>
    </row>
    <row r="478212" spans="68:68" customFormat="1">
      <c r="BP478212" s="90"/>
    </row>
    <row r="478213" spans="68:68" customFormat="1">
      <c r="BP478213" s="90"/>
    </row>
    <row r="478214" spans="68:68" customFormat="1">
      <c r="BP478214" s="90"/>
    </row>
    <row r="478215" spans="68:68" customFormat="1">
      <c r="BP478215" s="90"/>
    </row>
    <row r="478216" spans="68:68" customFormat="1">
      <c r="BP478216" s="90"/>
    </row>
    <row r="478217" spans="68:68" customFormat="1">
      <c r="BP478217" s="90"/>
    </row>
    <row r="478218" spans="68:68" customFormat="1">
      <c r="BP478218" s="90"/>
    </row>
    <row r="478219" spans="68:68" customFormat="1">
      <c r="BP478219" s="90"/>
    </row>
    <row r="478220" spans="68:68" customFormat="1">
      <c r="BP478220" s="90"/>
    </row>
    <row r="478221" spans="68:68" customFormat="1">
      <c r="BP478221" s="90"/>
    </row>
    <row r="478222" spans="68:68" customFormat="1">
      <c r="BP478222" s="90"/>
    </row>
    <row r="478223" spans="68:68" customFormat="1">
      <c r="BP478223" s="90"/>
    </row>
    <row r="478224" spans="68:68" customFormat="1">
      <c r="BP478224" s="90"/>
    </row>
    <row r="478225" spans="68:68" customFormat="1">
      <c r="BP478225" s="90"/>
    </row>
    <row r="478226" spans="68:68" customFormat="1">
      <c r="BP478226" s="90"/>
    </row>
    <row r="478227" spans="68:68" customFormat="1">
      <c r="BP478227" s="90"/>
    </row>
    <row r="478228" spans="68:68" customFormat="1">
      <c r="BP478228" s="90"/>
    </row>
    <row r="478229" spans="68:68" customFormat="1">
      <c r="BP478229" s="90"/>
    </row>
    <row r="478230" spans="68:68" customFormat="1">
      <c r="BP478230" s="90"/>
    </row>
    <row r="478231" spans="68:68" customFormat="1">
      <c r="BP478231" s="90"/>
    </row>
    <row r="478232" spans="68:68" customFormat="1">
      <c r="BP478232" s="90"/>
    </row>
    <row r="478233" spans="68:68" customFormat="1">
      <c r="BP478233" s="90"/>
    </row>
    <row r="478234" spans="68:68" customFormat="1">
      <c r="BP478234" s="90"/>
    </row>
    <row r="478235" spans="68:68" customFormat="1">
      <c r="BP478235" s="90"/>
    </row>
    <row r="478236" spans="68:68" customFormat="1">
      <c r="BP478236" s="90"/>
    </row>
    <row r="478237" spans="68:68" customFormat="1">
      <c r="BP478237" s="90"/>
    </row>
    <row r="478238" spans="68:68" customFormat="1">
      <c r="BP478238" s="90"/>
    </row>
    <row r="478239" spans="68:68" customFormat="1">
      <c r="BP478239" s="90"/>
    </row>
    <row r="478240" spans="68:68" customFormat="1">
      <c r="BP478240" s="90"/>
    </row>
    <row r="478241" spans="68:68" customFormat="1">
      <c r="BP478241" s="90"/>
    </row>
    <row r="478242" spans="68:68" customFormat="1">
      <c r="BP478242" s="90"/>
    </row>
    <row r="478243" spans="68:68" customFormat="1">
      <c r="BP478243" s="90"/>
    </row>
    <row r="478244" spans="68:68" customFormat="1">
      <c r="BP478244" s="90"/>
    </row>
    <row r="478245" spans="68:68" customFormat="1">
      <c r="BP478245" s="90"/>
    </row>
    <row r="478246" spans="68:68" customFormat="1">
      <c r="BP478246" s="90"/>
    </row>
    <row r="478247" spans="68:68" customFormat="1">
      <c r="BP478247" s="90"/>
    </row>
    <row r="478248" spans="68:68" customFormat="1">
      <c r="BP478248" s="90"/>
    </row>
    <row r="478249" spans="68:68" customFormat="1">
      <c r="BP478249" s="90"/>
    </row>
    <row r="478250" spans="68:68" customFormat="1">
      <c r="BP478250" s="90"/>
    </row>
    <row r="478251" spans="68:68" customFormat="1">
      <c r="BP478251" s="90"/>
    </row>
    <row r="478252" spans="68:68" customFormat="1">
      <c r="BP478252" s="90"/>
    </row>
    <row r="478253" spans="68:68" customFormat="1">
      <c r="BP478253" s="90"/>
    </row>
    <row r="478254" spans="68:68" customFormat="1">
      <c r="BP478254" s="90"/>
    </row>
    <row r="478255" spans="68:68" customFormat="1">
      <c r="BP478255" s="90"/>
    </row>
    <row r="478256" spans="68:68" customFormat="1">
      <c r="BP478256" s="90"/>
    </row>
    <row r="478257" spans="68:68" customFormat="1">
      <c r="BP478257" s="90"/>
    </row>
    <row r="478258" spans="68:68" customFormat="1">
      <c r="BP478258" s="90"/>
    </row>
    <row r="478259" spans="68:68" customFormat="1">
      <c r="BP478259" s="90"/>
    </row>
    <row r="478260" spans="68:68" customFormat="1">
      <c r="BP478260" s="90"/>
    </row>
    <row r="478261" spans="68:68" customFormat="1">
      <c r="BP478261" s="90"/>
    </row>
    <row r="478262" spans="68:68" customFormat="1">
      <c r="BP478262" s="90"/>
    </row>
    <row r="478263" spans="68:68" customFormat="1">
      <c r="BP478263" s="90"/>
    </row>
    <row r="478264" spans="68:68" customFormat="1">
      <c r="BP478264" s="90"/>
    </row>
    <row r="478265" spans="68:68" customFormat="1">
      <c r="BP478265" s="90"/>
    </row>
    <row r="478266" spans="68:68" customFormat="1">
      <c r="BP478266" s="90"/>
    </row>
    <row r="478267" spans="68:68" customFormat="1">
      <c r="BP478267" s="90"/>
    </row>
    <row r="478268" spans="68:68" customFormat="1">
      <c r="BP478268" s="90"/>
    </row>
    <row r="478269" spans="68:68" customFormat="1">
      <c r="BP478269" s="90"/>
    </row>
    <row r="478270" spans="68:68" customFormat="1">
      <c r="BP478270" s="90"/>
    </row>
    <row r="478271" spans="68:68" customFormat="1">
      <c r="BP478271" s="90"/>
    </row>
    <row r="478272" spans="68:68" customFormat="1">
      <c r="BP478272" s="90"/>
    </row>
    <row r="478273" spans="68:68" customFormat="1">
      <c r="BP478273" s="90"/>
    </row>
    <row r="478274" spans="68:68" customFormat="1">
      <c r="BP478274" s="90"/>
    </row>
    <row r="478275" spans="68:68" customFormat="1">
      <c r="BP478275" s="90"/>
    </row>
    <row r="478276" spans="68:68" customFormat="1">
      <c r="BP478276" s="90"/>
    </row>
    <row r="478277" spans="68:68" customFormat="1">
      <c r="BP478277" s="90"/>
    </row>
    <row r="478278" spans="68:68" customFormat="1">
      <c r="BP478278" s="90"/>
    </row>
    <row r="478279" spans="68:68" customFormat="1">
      <c r="BP478279" s="90"/>
    </row>
    <row r="478280" spans="68:68" customFormat="1">
      <c r="BP478280" s="90"/>
    </row>
    <row r="478281" spans="68:68" customFormat="1">
      <c r="BP478281" s="90"/>
    </row>
    <row r="478282" spans="68:68" customFormat="1">
      <c r="BP478282" s="90"/>
    </row>
    <row r="478283" spans="68:68" customFormat="1">
      <c r="BP478283" s="90"/>
    </row>
    <row r="478284" spans="68:68" customFormat="1">
      <c r="BP478284" s="90"/>
    </row>
    <row r="478285" spans="68:68" customFormat="1">
      <c r="BP478285" s="90"/>
    </row>
    <row r="478286" spans="68:68" customFormat="1">
      <c r="BP478286" s="90"/>
    </row>
    <row r="478287" spans="68:68" customFormat="1">
      <c r="BP478287" s="90"/>
    </row>
    <row r="478288" spans="68:68" customFormat="1">
      <c r="BP478288" s="90"/>
    </row>
    <row r="478289" spans="68:68" customFormat="1">
      <c r="BP478289" s="90"/>
    </row>
    <row r="478290" spans="68:68" customFormat="1">
      <c r="BP478290" s="90"/>
    </row>
    <row r="478291" spans="68:68" customFormat="1">
      <c r="BP478291" s="90"/>
    </row>
    <row r="478292" spans="68:68" customFormat="1">
      <c r="BP478292" s="90"/>
    </row>
    <row r="478293" spans="68:68" customFormat="1">
      <c r="BP478293" s="90"/>
    </row>
    <row r="478294" spans="68:68" customFormat="1">
      <c r="BP478294" s="90"/>
    </row>
    <row r="478295" spans="68:68" customFormat="1">
      <c r="BP478295" s="90"/>
    </row>
    <row r="478296" spans="68:68" customFormat="1">
      <c r="BP478296" s="90"/>
    </row>
    <row r="478297" spans="68:68" customFormat="1">
      <c r="BP478297" s="90"/>
    </row>
    <row r="478298" spans="68:68" customFormat="1">
      <c r="BP478298" s="90"/>
    </row>
    <row r="478299" spans="68:68" customFormat="1">
      <c r="BP478299" s="90"/>
    </row>
    <row r="478300" spans="68:68" customFormat="1">
      <c r="BP478300" s="90"/>
    </row>
    <row r="478301" spans="68:68" customFormat="1">
      <c r="BP478301" s="90"/>
    </row>
    <row r="478302" spans="68:68" customFormat="1">
      <c r="BP478302" s="90"/>
    </row>
    <row r="478303" spans="68:68" customFormat="1">
      <c r="BP478303" s="90"/>
    </row>
    <row r="478304" spans="68:68" customFormat="1">
      <c r="BP478304" s="90"/>
    </row>
    <row r="478305" spans="68:68" customFormat="1">
      <c r="BP478305" s="90"/>
    </row>
    <row r="478306" spans="68:68" customFormat="1">
      <c r="BP478306" s="90"/>
    </row>
    <row r="478307" spans="68:68" customFormat="1">
      <c r="BP478307" s="90"/>
    </row>
    <row r="478308" spans="68:68" customFormat="1">
      <c r="BP478308" s="90"/>
    </row>
    <row r="478309" spans="68:68" customFormat="1">
      <c r="BP478309" s="90"/>
    </row>
    <row r="478310" spans="68:68" customFormat="1">
      <c r="BP478310" s="90"/>
    </row>
    <row r="478311" spans="68:68" customFormat="1">
      <c r="BP478311" s="90"/>
    </row>
    <row r="478312" spans="68:68" customFormat="1">
      <c r="BP478312" s="90"/>
    </row>
    <row r="478313" spans="68:68" customFormat="1">
      <c r="BP478313" s="90"/>
    </row>
    <row r="478314" spans="68:68" customFormat="1">
      <c r="BP478314" s="90"/>
    </row>
    <row r="478315" spans="68:68" customFormat="1">
      <c r="BP478315" s="90"/>
    </row>
    <row r="478316" spans="68:68" customFormat="1">
      <c r="BP478316" s="90"/>
    </row>
    <row r="478317" spans="68:68" customFormat="1">
      <c r="BP478317" s="90"/>
    </row>
    <row r="478318" spans="68:68" customFormat="1">
      <c r="BP478318" s="90"/>
    </row>
    <row r="478319" spans="68:68" customFormat="1">
      <c r="BP478319" s="90"/>
    </row>
    <row r="478320" spans="68:68" customFormat="1">
      <c r="BP478320" s="90"/>
    </row>
    <row r="478321" spans="68:68" customFormat="1">
      <c r="BP478321" s="90"/>
    </row>
    <row r="478322" spans="68:68" customFormat="1">
      <c r="BP478322" s="90"/>
    </row>
    <row r="478323" spans="68:68" customFormat="1">
      <c r="BP478323" s="90"/>
    </row>
    <row r="478324" spans="68:68" customFormat="1">
      <c r="BP478324" s="90"/>
    </row>
    <row r="478325" spans="68:68" customFormat="1">
      <c r="BP478325" s="90"/>
    </row>
    <row r="478326" spans="68:68" customFormat="1">
      <c r="BP478326" s="90"/>
    </row>
    <row r="478327" spans="68:68" customFormat="1">
      <c r="BP478327" s="90"/>
    </row>
    <row r="478328" spans="68:68" customFormat="1">
      <c r="BP478328" s="90"/>
    </row>
    <row r="478329" spans="68:68" customFormat="1">
      <c r="BP478329" s="90"/>
    </row>
    <row r="478330" spans="68:68" customFormat="1">
      <c r="BP478330" s="90"/>
    </row>
    <row r="478331" spans="68:68" customFormat="1">
      <c r="BP478331" s="90"/>
    </row>
    <row r="478332" spans="68:68" customFormat="1">
      <c r="BP478332" s="90"/>
    </row>
    <row r="478333" spans="68:68" customFormat="1">
      <c r="BP478333" s="90"/>
    </row>
    <row r="478334" spans="68:68" customFormat="1">
      <c r="BP478334" s="90"/>
    </row>
    <row r="478335" spans="68:68" customFormat="1">
      <c r="BP478335" s="90"/>
    </row>
    <row r="478336" spans="68:68" customFormat="1">
      <c r="BP478336" s="90"/>
    </row>
    <row r="478337" spans="68:68" customFormat="1">
      <c r="BP478337" s="90"/>
    </row>
    <row r="478338" spans="68:68" customFormat="1">
      <c r="BP478338" s="90"/>
    </row>
    <row r="478339" spans="68:68" customFormat="1">
      <c r="BP478339" s="90"/>
    </row>
    <row r="478340" spans="68:68" customFormat="1">
      <c r="BP478340" s="90"/>
    </row>
    <row r="478341" spans="68:68" customFormat="1">
      <c r="BP478341" s="90"/>
    </row>
    <row r="478342" spans="68:68" customFormat="1">
      <c r="BP478342" s="90"/>
    </row>
    <row r="478343" spans="68:68" customFormat="1">
      <c r="BP478343" s="90"/>
    </row>
    <row r="478344" spans="68:68" customFormat="1">
      <c r="BP478344" s="90"/>
    </row>
    <row r="478345" spans="68:68" customFormat="1">
      <c r="BP478345" s="90"/>
    </row>
    <row r="478346" spans="68:68" customFormat="1">
      <c r="BP478346" s="90"/>
    </row>
    <row r="478347" spans="68:68" customFormat="1">
      <c r="BP478347" s="90"/>
    </row>
    <row r="478348" spans="68:68" customFormat="1">
      <c r="BP478348" s="90"/>
    </row>
    <row r="478349" spans="68:68" customFormat="1">
      <c r="BP478349" s="90"/>
    </row>
    <row r="478350" spans="68:68" customFormat="1">
      <c r="BP478350" s="90"/>
    </row>
    <row r="478351" spans="68:68" customFormat="1">
      <c r="BP478351" s="90"/>
    </row>
    <row r="478352" spans="68:68" customFormat="1">
      <c r="BP478352" s="90"/>
    </row>
    <row r="478353" spans="68:68" customFormat="1">
      <c r="BP478353" s="90"/>
    </row>
    <row r="478354" spans="68:68" customFormat="1">
      <c r="BP478354" s="90"/>
    </row>
    <row r="478355" spans="68:68" customFormat="1">
      <c r="BP478355" s="90"/>
    </row>
    <row r="478356" spans="68:68" customFormat="1">
      <c r="BP478356" s="90"/>
    </row>
    <row r="478357" spans="68:68" customFormat="1">
      <c r="BP478357" s="90"/>
    </row>
    <row r="478358" spans="68:68" customFormat="1">
      <c r="BP478358" s="90"/>
    </row>
    <row r="478359" spans="68:68" customFormat="1">
      <c r="BP478359" s="90"/>
    </row>
    <row r="478360" spans="68:68" customFormat="1">
      <c r="BP478360" s="90"/>
    </row>
    <row r="478361" spans="68:68" customFormat="1">
      <c r="BP478361" s="90"/>
    </row>
    <row r="478362" spans="68:68" customFormat="1">
      <c r="BP478362" s="90"/>
    </row>
    <row r="478363" spans="68:68" customFormat="1">
      <c r="BP478363" s="90"/>
    </row>
    <row r="478364" spans="68:68" customFormat="1">
      <c r="BP478364" s="90"/>
    </row>
    <row r="478365" spans="68:68" customFormat="1">
      <c r="BP478365" s="90"/>
    </row>
    <row r="478366" spans="68:68" customFormat="1">
      <c r="BP478366" s="90"/>
    </row>
    <row r="478367" spans="68:68" customFormat="1">
      <c r="BP478367" s="90"/>
    </row>
    <row r="478368" spans="68:68" customFormat="1">
      <c r="BP478368" s="90"/>
    </row>
    <row r="478369" spans="68:68" customFormat="1">
      <c r="BP478369" s="90"/>
    </row>
    <row r="478370" spans="68:68" customFormat="1">
      <c r="BP478370" s="90"/>
    </row>
    <row r="478371" spans="68:68" customFormat="1">
      <c r="BP478371" s="90"/>
    </row>
    <row r="478372" spans="68:68" customFormat="1">
      <c r="BP478372" s="90"/>
    </row>
    <row r="478373" spans="68:68" customFormat="1">
      <c r="BP478373" s="90"/>
    </row>
    <row r="478374" spans="68:68" customFormat="1">
      <c r="BP478374" s="90"/>
    </row>
    <row r="478375" spans="68:68" customFormat="1">
      <c r="BP478375" s="90"/>
    </row>
    <row r="478376" spans="68:68" customFormat="1">
      <c r="BP478376" s="90"/>
    </row>
    <row r="478377" spans="68:68" customFormat="1">
      <c r="BP478377" s="90"/>
    </row>
    <row r="478378" spans="68:68" customFormat="1">
      <c r="BP478378" s="90"/>
    </row>
    <row r="478379" spans="68:68" customFormat="1">
      <c r="BP478379" s="90"/>
    </row>
    <row r="478380" spans="68:68" customFormat="1">
      <c r="BP478380" s="90"/>
    </row>
    <row r="478381" spans="68:68" customFormat="1">
      <c r="BP478381" s="90"/>
    </row>
    <row r="478382" spans="68:68" customFormat="1">
      <c r="BP478382" s="90"/>
    </row>
    <row r="478383" spans="68:68" customFormat="1">
      <c r="BP478383" s="90"/>
    </row>
    <row r="478384" spans="68:68" customFormat="1">
      <c r="BP478384" s="90"/>
    </row>
    <row r="478385" spans="68:68" customFormat="1">
      <c r="BP478385" s="90"/>
    </row>
    <row r="478386" spans="68:68" customFormat="1">
      <c r="BP478386" s="90"/>
    </row>
    <row r="478387" spans="68:68" customFormat="1">
      <c r="BP478387" s="90"/>
    </row>
    <row r="478388" spans="68:68" customFormat="1">
      <c r="BP478388" s="90"/>
    </row>
    <row r="478389" spans="68:68" customFormat="1">
      <c r="BP478389" s="90"/>
    </row>
    <row r="478390" spans="68:68" customFormat="1">
      <c r="BP478390" s="90"/>
    </row>
    <row r="478391" spans="68:68" customFormat="1">
      <c r="BP478391" s="90"/>
    </row>
    <row r="478392" spans="68:68" customFormat="1">
      <c r="BP478392" s="90"/>
    </row>
    <row r="478393" spans="68:68" customFormat="1">
      <c r="BP478393" s="90"/>
    </row>
    <row r="478394" spans="68:68" customFormat="1">
      <c r="BP478394" s="90"/>
    </row>
    <row r="478395" spans="68:68" customFormat="1">
      <c r="BP478395" s="90"/>
    </row>
    <row r="478396" spans="68:68" customFormat="1">
      <c r="BP478396" s="90"/>
    </row>
    <row r="478397" spans="68:68" customFormat="1">
      <c r="BP478397" s="90"/>
    </row>
    <row r="478398" spans="68:68" customFormat="1">
      <c r="BP478398" s="90"/>
    </row>
    <row r="478399" spans="68:68" customFormat="1">
      <c r="BP478399" s="90"/>
    </row>
    <row r="478400" spans="68:68" customFormat="1">
      <c r="BP478400" s="90"/>
    </row>
    <row r="478401" spans="68:68" customFormat="1">
      <c r="BP478401" s="90"/>
    </row>
    <row r="478402" spans="68:68" customFormat="1">
      <c r="BP478402" s="90"/>
    </row>
    <row r="478403" spans="68:68" customFormat="1">
      <c r="BP478403" s="90"/>
    </row>
    <row r="478404" spans="68:68" customFormat="1">
      <c r="BP478404" s="90"/>
    </row>
    <row r="478405" spans="68:68" customFormat="1">
      <c r="BP478405" s="90"/>
    </row>
    <row r="478406" spans="68:68" customFormat="1">
      <c r="BP478406" s="90"/>
    </row>
    <row r="478407" spans="68:68" customFormat="1">
      <c r="BP478407" s="90"/>
    </row>
    <row r="478408" spans="68:68" customFormat="1">
      <c r="BP478408" s="90"/>
    </row>
    <row r="478409" spans="68:68" customFormat="1">
      <c r="BP478409" s="90"/>
    </row>
    <row r="478410" spans="68:68" customFormat="1">
      <c r="BP478410" s="90"/>
    </row>
    <row r="478411" spans="68:68" customFormat="1">
      <c r="BP478411" s="90"/>
    </row>
    <row r="478412" spans="68:68" customFormat="1">
      <c r="BP478412" s="90"/>
    </row>
    <row r="478413" spans="68:68" customFormat="1">
      <c r="BP478413" s="90"/>
    </row>
    <row r="478414" spans="68:68" customFormat="1">
      <c r="BP478414" s="90"/>
    </row>
    <row r="478415" spans="68:68" customFormat="1">
      <c r="BP478415" s="90"/>
    </row>
    <row r="478416" spans="68:68" customFormat="1">
      <c r="BP478416" s="90"/>
    </row>
    <row r="478417" spans="68:68" customFormat="1">
      <c r="BP478417" s="90"/>
    </row>
    <row r="478418" spans="68:68" customFormat="1">
      <c r="BP478418" s="90"/>
    </row>
    <row r="478419" spans="68:68" customFormat="1">
      <c r="BP478419" s="90"/>
    </row>
    <row r="478420" spans="68:68" customFormat="1">
      <c r="BP478420" s="90"/>
    </row>
    <row r="478421" spans="68:68" customFormat="1">
      <c r="BP478421" s="90"/>
    </row>
    <row r="478422" spans="68:68" customFormat="1">
      <c r="BP478422" s="90"/>
    </row>
    <row r="478423" spans="68:68" customFormat="1">
      <c r="BP478423" s="90"/>
    </row>
    <row r="478424" spans="68:68" customFormat="1">
      <c r="BP478424" s="90"/>
    </row>
    <row r="478425" spans="68:68" customFormat="1">
      <c r="BP478425" s="90"/>
    </row>
    <row r="478426" spans="68:68" customFormat="1">
      <c r="BP478426" s="90"/>
    </row>
    <row r="478427" spans="68:68" customFormat="1">
      <c r="BP478427" s="90"/>
    </row>
    <row r="478428" spans="68:68" customFormat="1">
      <c r="BP478428" s="90"/>
    </row>
    <row r="478429" spans="68:68" customFormat="1">
      <c r="BP478429" s="90"/>
    </row>
    <row r="478430" spans="68:68" customFormat="1">
      <c r="BP478430" s="90"/>
    </row>
    <row r="478431" spans="68:68" customFormat="1">
      <c r="BP478431" s="90"/>
    </row>
    <row r="478432" spans="68:68" customFormat="1">
      <c r="BP478432" s="90"/>
    </row>
    <row r="478433" spans="68:68" customFormat="1">
      <c r="BP478433" s="90"/>
    </row>
    <row r="478434" spans="68:68" customFormat="1">
      <c r="BP478434" s="90"/>
    </row>
    <row r="478435" spans="68:68" customFormat="1">
      <c r="BP478435" s="90"/>
    </row>
    <row r="478436" spans="68:68" customFormat="1">
      <c r="BP478436" s="90"/>
    </row>
    <row r="478437" spans="68:68" customFormat="1">
      <c r="BP478437" s="90"/>
    </row>
    <row r="478438" spans="68:68" customFormat="1">
      <c r="BP478438" s="90"/>
    </row>
    <row r="478439" spans="68:68" customFormat="1">
      <c r="BP478439" s="90"/>
    </row>
    <row r="478440" spans="68:68" customFormat="1">
      <c r="BP478440" s="90"/>
    </row>
    <row r="478441" spans="68:68" customFormat="1">
      <c r="BP478441" s="90"/>
    </row>
    <row r="478442" spans="68:68" customFormat="1">
      <c r="BP478442" s="90"/>
    </row>
    <row r="478443" spans="68:68" customFormat="1">
      <c r="BP478443" s="90"/>
    </row>
    <row r="478444" spans="68:68" customFormat="1">
      <c r="BP478444" s="90"/>
    </row>
    <row r="478445" spans="68:68" customFormat="1">
      <c r="BP478445" s="90"/>
    </row>
    <row r="478446" spans="68:68" customFormat="1">
      <c r="BP478446" s="90"/>
    </row>
    <row r="478447" spans="68:68" customFormat="1">
      <c r="BP478447" s="90"/>
    </row>
    <row r="478448" spans="68:68" customFormat="1">
      <c r="BP478448" s="90"/>
    </row>
    <row r="478449" spans="68:68" customFormat="1">
      <c r="BP478449" s="90"/>
    </row>
    <row r="478450" spans="68:68" customFormat="1">
      <c r="BP478450" s="90"/>
    </row>
    <row r="478451" spans="68:68" customFormat="1">
      <c r="BP478451" s="90"/>
    </row>
    <row r="478452" spans="68:68" customFormat="1">
      <c r="BP478452" s="90"/>
    </row>
    <row r="478453" spans="68:68" customFormat="1">
      <c r="BP478453" s="90"/>
    </row>
    <row r="478454" spans="68:68" customFormat="1">
      <c r="BP478454" s="90"/>
    </row>
    <row r="478455" spans="68:68" customFormat="1">
      <c r="BP478455" s="90"/>
    </row>
    <row r="478456" spans="68:68" customFormat="1">
      <c r="BP478456" s="90"/>
    </row>
    <row r="478457" spans="68:68" customFormat="1">
      <c r="BP478457" s="90"/>
    </row>
    <row r="478458" spans="68:68" customFormat="1">
      <c r="BP478458" s="90"/>
    </row>
    <row r="478459" spans="68:68" customFormat="1">
      <c r="BP478459" s="90"/>
    </row>
    <row r="478460" spans="68:68" customFormat="1">
      <c r="BP478460" s="90"/>
    </row>
    <row r="478461" spans="68:68" customFormat="1">
      <c r="BP478461" s="90"/>
    </row>
    <row r="478462" spans="68:68" customFormat="1">
      <c r="BP478462" s="90"/>
    </row>
    <row r="478463" spans="68:68" customFormat="1">
      <c r="BP478463" s="90"/>
    </row>
    <row r="478464" spans="68:68" customFormat="1">
      <c r="BP478464" s="90"/>
    </row>
    <row r="478465" spans="68:68" customFormat="1">
      <c r="BP478465" s="90"/>
    </row>
    <row r="478466" spans="68:68" customFormat="1">
      <c r="BP478466" s="90"/>
    </row>
    <row r="478467" spans="68:68" customFormat="1">
      <c r="BP478467" s="90"/>
    </row>
    <row r="478468" spans="68:68" customFormat="1">
      <c r="BP478468" s="90"/>
    </row>
    <row r="478469" spans="68:68" customFormat="1">
      <c r="BP478469" s="90"/>
    </row>
    <row r="478470" spans="68:68" customFormat="1">
      <c r="BP478470" s="90"/>
    </row>
    <row r="478471" spans="68:68" customFormat="1">
      <c r="BP478471" s="90"/>
    </row>
    <row r="478472" spans="68:68" customFormat="1">
      <c r="BP478472" s="90"/>
    </row>
    <row r="478473" spans="68:68" customFormat="1">
      <c r="BP478473" s="90"/>
    </row>
    <row r="478474" spans="68:68" customFormat="1">
      <c r="BP478474" s="90"/>
    </row>
    <row r="478475" spans="68:68" customFormat="1">
      <c r="BP478475" s="90"/>
    </row>
    <row r="478476" spans="68:68" customFormat="1">
      <c r="BP478476" s="90"/>
    </row>
    <row r="478477" spans="68:68" customFormat="1">
      <c r="BP478477" s="90"/>
    </row>
    <row r="478478" spans="68:68" customFormat="1">
      <c r="BP478478" s="90"/>
    </row>
    <row r="478479" spans="68:68" customFormat="1">
      <c r="BP478479" s="90"/>
    </row>
    <row r="478480" spans="68:68" customFormat="1">
      <c r="BP478480" s="90"/>
    </row>
    <row r="478481" spans="68:68" customFormat="1">
      <c r="BP478481" s="90"/>
    </row>
    <row r="478482" spans="68:68" customFormat="1">
      <c r="BP478482" s="90"/>
    </row>
    <row r="478483" spans="68:68" customFormat="1">
      <c r="BP478483" s="90"/>
    </row>
    <row r="478484" spans="68:68" customFormat="1">
      <c r="BP478484" s="90"/>
    </row>
    <row r="478485" spans="68:68" customFormat="1">
      <c r="BP478485" s="90"/>
    </row>
    <row r="478486" spans="68:68" customFormat="1">
      <c r="BP478486" s="90"/>
    </row>
    <row r="478487" spans="68:68" customFormat="1">
      <c r="BP478487" s="90"/>
    </row>
    <row r="478488" spans="68:68" customFormat="1">
      <c r="BP478488" s="90"/>
    </row>
    <row r="478489" spans="68:68" customFormat="1">
      <c r="BP478489" s="90"/>
    </row>
    <row r="478490" spans="68:68" customFormat="1">
      <c r="BP478490" s="90"/>
    </row>
    <row r="478491" spans="68:68" customFormat="1">
      <c r="BP478491" s="90"/>
    </row>
    <row r="478492" spans="68:68" customFormat="1">
      <c r="BP478492" s="90"/>
    </row>
    <row r="478493" spans="68:68" customFormat="1">
      <c r="BP478493" s="90"/>
    </row>
    <row r="478494" spans="68:68" customFormat="1">
      <c r="BP478494" s="90"/>
    </row>
    <row r="478495" spans="68:68" customFormat="1">
      <c r="BP478495" s="90"/>
    </row>
    <row r="478496" spans="68:68" customFormat="1">
      <c r="BP478496" s="90"/>
    </row>
    <row r="478497" spans="68:68" customFormat="1">
      <c r="BP478497" s="90"/>
    </row>
    <row r="478498" spans="68:68" customFormat="1">
      <c r="BP478498" s="90"/>
    </row>
    <row r="478499" spans="68:68" customFormat="1">
      <c r="BP478499" s="90"/>
    </row>
    <row r="478500" spans="68:68" customFormat="1">
      <c r="BP478500" s="90"/>
    </row>
    <row r="478501" spans="68:68" customFormat="1">
      <c r="BP478501" s="90"/>
    </row>
    <row r="478502" spans="68:68" customFormat="1">
      <c r="BP478502" s="90"/>
    </row>
    <row r="478503" spans="68:68" customFormat="1">
      <c r="BP478503" s="90"/>
    </row>
    <row r="478504" spans="68:68" customFormat="1">
      <c r="BP478504" s="90"/>
    </row>
    <row r="478505" spans="68:68" customFormat="1">
      <c r="BP478505" s="90"/>
    </row>
    <row r="478506" spans="68:68" customFormat="1">
      <c r="BP478506" s="90"/>
    </row>
    <row r="478507" spans="68:68" customFormat="1">
      <c r="BP478507" s="90"/>
    </row>
    <row r="478508" spans="68:68" customFormat="1">
      <c r="BP478508" s="90"/>
    </row>
    <row r="478509" spans="68:68" customFormat="1">
      <c r="BP478509" s="90"/>
    </row>
    <row r="478510" spans="68:68" customFormat="1">
      <c r="BP478510" s="90"/>
    </row>
    <row r="478511" spans="68:68" customFormat="1">
      <c r="BP478511" s="90"/>
    </row>
    <row r="478512" spans="68:68" customFormat="1">
      <c r="BP478512" s="90"/>
    </row>
    <row r="478513" spans="68:68" customFormat="1">
      <c r="BP478513" s="90"/>
    </row>
    <row r="478514" spans="68:68" customFormat="1">
      <c r="BP478514" s="90"/>
    </row>
    <row r="478515" spans="68:68" customFormat="1">
      <c r="BP478515" s="90"/>
    </row>
    <row r="478516" spans="68:68" customFormat="1">
      <c r="BP478516" s="90"/>
    </row>
    <row r="478517" spans="68:68" customFormat="1">
      <c r="BP478517" s="90"/>
    </row>
    <row r="478518" spans="68:68" customFormat="1">
      <c r="BP478518" s="90"/>
    </row>
    <row r="478519" spans="68:68" customFormat="1">
      <c r="BP478519" s="90"/>
    </row>
    <row r="478520" spans="68:68" customFormat="1">
      <c r="BP478520" s="90"/>
    </row>
    <row r="478521" spans="68:68" customFormat="1">
      <c r="BP478521" s="90"/>
    </row>
    <row r="478522" spans="68:68" customFormat="1">
      <c r="BP478522" s="90"/>
    </row>
    <row r="478523" spans="68:68" customFormat="1">
      <c r="BP478523" s="90"/>
    </row>
    <row r="478524" spans="68:68" customFormat="1">
      <c r="BP478524" s="90"/>
    </row>
    <row r="478525" spans="68:68" customFormat="1">
      <c r="BP478525" s="90"/>
    </row>
    <row r="478526" spans="68:68" customFormat="1">
      <c r="BP478526" s="90"/>
    </row>
    <row r="478527" spans="68:68" customFormat="1">
      <c r="BP478527" s="90"/>
    </row>
    <row r="478528" spans="68:68" customFormat="1">
      <c r="BP478528" s="90"/>
    </row>
    <row r="478529" spans="68:68" customFormat="1">
      <c r="BP478529" s="90"/>
    </row>
    <row r="478530" spans="68:68" customFormat="1">
      <c r="BP478530" s="90"/>
    </row>
    <row r="478531" spans="68:68" customFormat="1">
      <c r="BP478531" s="90"/>
    </row>
    <row r="478532" spans="68:68" customFormat="1">
      <c r="BP478532" s="90"/>
    </row>
    <row r="478533" spans="68:68" customFormat="1">
      <c r="BP478533" s="90"/>
    </row>
    <row r="478534" spans="68:68" customFormat="1">
      <c r="BP478534" s="90"/>
    </row>
    <row r="478535" spans="68:68" customFormat="1">
      <c r="BP478535" s="90"/>
    </row>
    <row r="478536" spans="68:68" customFormat="1">
      <c r="BP478536" s="90"/>
    </row>
    <row r="478537" spans="68:68" customFormat="1">
      <c r="BP478537" s="90"/>
    </row>
    <row r="478538" spans="68:68" customFormat="1">
      <c r="BP478538" s="90"/>
    </row>
    <row r="478539" spans="68:68" customFormat="1">
      <c r="BP478539" s="90"/>
    </row>
    <row r="478540" spans="68:68" customFormat="1">
      <c r="BP478540" s="90"/>
    </row>
    <row r="478541" spans="68:68" customFormat="1">
      <c r="BP478541" s="90"/>
    </row>
    <row r="478542" spans="68:68" customFormat="1">
      <c r="BP478542" s="90"/>
    </row>
    <row r="478543" spans="68:68" customFormat="1">
      <c r="BP478543" s="90"/>
    </row>
    <row r="478544" spans="68:68" customFormat="1">
      <c r="BP478544" s="90"/>
    </row>
    <row r="478545" spans="68:68" customFormat="1">
      <c r="BP478545" s="90"/>
    </row>
    <row r="478546" spans="68:68" customFormat="1">
      <c r="BP478546" s="90"/>
    </row>
    <row r="478547" spans="68:68" customFormat="1">
      <c r="BP478547" s="90"/>
    </row>
    <row r="478548" spans="68:68" customFormat="1">
      <c r="BP478548" s="90"/>
    </row>
    <row r="478549" spans="68:68" customFormat="1">
      <c r="BP478549" s="90"/>
    </row>
    <row r="478550" spans="68:68" customFormat="1">
      <c r="BP478550" s="90"/>
    </row>
    <row r="478551" spans="68:68" customFormat="1">
      <c r="BP478551" s="90"/>
    </row>
    <row r="478552" spans="68:68" customFormat="1">
      <c r="BP478552" s="90"/>
    </row>
    <row r="478553" spans="68:68" customFormat="1">
      <c r="BP478553" s="90"/>
    </row>
    <row r="478554" spans="68:68" customFormat="1">
      <c r="BP478554" s="90"/>
    </row>
    <row r="478555" spans="68:68" customFormat="1">
      <c r="BP478555" s="90"/>
    </row>
    <row r="478556" spans="68:68" customFormat="1">
      <c r="BP478556" s="90"/>
    </row>
    <row r="478557" spans="68:68" customFormat="1">
      <c r="BP478557" s="90"/>
    </row>
    <row r="478558" spans="68:68" customFormat="1">
      <c r="BP478558" s="90"/>
    </row>
    <row r="478559" spans="68:68" customFormat="1">
      <c r="BP478559" s="90"/>
    </row>
    <row r="478560" spans="68:68" customFormat="1">
      <c r="BP478560" s="90"/>
    </row>
    <row r="478561" spans="68:68" customFormat="1">
      <c r="BP478561" s="90"/>
    </row>
    <row r="478562" spans="68:68" customFormat="1">
      <c r="BP478562" s="90"/>
    </row>
    <row r="478563" spans="68:68" customFormat="1">
      <c r="BP478563" s="90"/>
    </row>
    <row r="478564" spans="68:68" customFormat="1">
      <c r="BP478564" s="90"/>
    </row>
    <row r="478565" spans="68:68" customFormat="1">
      <c r="BP478565" s="90"/>
    </row>
    <row r="478566" spans="68:68" customFormat="1">
      <c r="BP478566" s="90"/>
    </row>
    <row r="478567" spans="68:68" customFormat="1">
      <c r="BP478567" s="90"/>
    </row>
    <row r="478568" spans="68:68" customFormat="1">
      <c r="BP478568" s="90"/>
    </row>
    <row r="478569" spans="68:68" customFormat="1">
      <c r="BP478569" s="90"/>
    </row>
    <row r="478570" spans="68:68" customFormat="1">
      <c r="BP478570" s="90"/>
    </row>
    <row r="478571" spans="68:68" customFormat="1">
      <c r="BP478571" s="90"/>
    </row>
    <row r="478572" spans="68:68" customFormat="1">
      <c r="BP478572" s="90"/>
    </row>
    <row r="478573" spans="68:68" customFormat="1">
      <c r="BP478573" s="90"/>
    </row>
    <row r="478574" spans="68:68" customFormat="1">
      <c r="BP478574" s="90"/>
    </row>
    <row r="478575" spans="68:68" customFormat="1">
      <c r="BP478575" s="90"/>
    </row>
    <row r="478576" spans="68:68" customFormat="1">
      <c r="BP478576" s="90"/>
    </row>
    <row r="478577" spans="68:68" customFormat="1">
      <c r="BP478577" s="90"/>
    </row>
    <row r="478578" spans="68:68" customFormat="1">
      <c r="BP478578" s="90"/>
    </row>
    <row r="478579" spans="68:68" customFormat="1">
      <c r="BP478579" s="90"/>
    </row>
    <row r="478580" spans="68:68" customFormat="1">
      <c r="BP478580" s="90"/>
    </row>
    <row r="478581" spans="68:68" customFormat="1">
      <c r="BP478581" s="90"/>
    </row>
    <row r="478582" spans="68:68" customFormat="1">
      <c r="BP478582" s="90"/>
    </row>
    <row r="478583" spans="68:68" customFormat="1">
      <c r="BP478583" s="90"/>
    </row>
    <row r="478584" spans="68:68" customFormat="1">
      <c r="BP478584" s="90"/>
    </row>
    <row r="478585" spans="68:68" customFormat="1">
      <c r="BP478585" s="90"/>
    </row>
    <row r="478586" spans="68:68" customFormat="1">
      <c r="BP478586" s="90"/>
    </row>
    <row r="478587" spans="68:68" customFormat="1">
      <c r="BP478587" s="90"/>
    </row>
    <row r="478588" spans="68:68" customFormat="1">
      <c r="BP478588" s="90"/>
    </row>
    <row r="478589" spans="68:68" customFormat="1">
      <c r="BP478589" s="90"/>
    </row>
    <row r="478590" spans="68:68" customFormat="1">
      <c r="BP478590" s="90"/>
    </row>
    <row r="478591" spans="68:68" customFormat="1">
      <c r="BP478591" s="90"/>
    </row>
    <row r="478592" spans="68:68" customFormat="1">
      <c r="BP478592" s="90"/>
    </row>
    <row r="478593" spans="68:68" customFormat="1">
      <c r="BP478593" s="90"/>
    </row>
    <row r="478594" spans="68:68" customFormat="1">
      <c r="BP478594" s="90"/>
    </row>
    <row r="478595" spans="68:68" customFormat="1">
      <c r="BP478595" s="90"/>
    </row>
    <row r="478596" spans="68:68" customFormat="1">
      <c r="BP478596" s="90"/>
    </row>
    <row r="478597" spans="68:68" customFormat="1">
      <c r="BP478597" s="90"/>
    </row>
    <row r="478598" spans="68:68" customFormat="1">
      <c r="BP478598" s="90"/>
    </row>
    <row r="478599" spans="68:68" customFormat="1">
      <c r="BP478599" s="90"/>
    </row>
    <row r="478600" spans="68:68" customFormat="1">
      <c r="BP478600" s="90"/>
    </row>
    <row r="478601" spans="68:68" customFormat="1">
      <c r="BP478601" s="90"/>
    </row>
    <row r="478602" spans="68:68" customFormat="1">
      <c r="BP478602" s="90"/>
    </row>
    <row r="478603" spans="68:68" customFormat="1">
      <c r="BP478603" s="90"/>
    </row>
    <row r="478604" spans="68:68" customFormat="1">
      <c r="BP478604" s="90"/>
    </row>
    <row r="478605" spans="68:68" customFormat="1">
      <c r="BP478605" s="90"/>
    </row>
    <row r="478606" spans="68:68" customFormat="1">
      <c r="BP478606" s="90"/>
    </row>
    <row r="478607" spans="68:68" customFormat="1">
      <c r="BP478607" s="90"/>
    </row>
    <row r="478608" spans="68:68" customFormat="1">
      <c r="BP478608" s="90"/>
    </row>
    <row r="478609" spans="68:68" customFormat="1">
      <c r="BP478609" s="90"/>
    </row>
    <row r="478610" spans="68:68" customFormat="1">
      <c r="BP478610" s="90"/>
    </row>
    <row r="478611" spans="68:68" customFormat="1">
      <c r="BP478611" s="90"/>
    </row>
    <row r="478612" spans="68:68" customFormat="1">
      <c r="BP478612" s="90"/>
    </row>
    <row r="478613" spans="68:68" customFormat="1">
      <c r="BP478613" s="90"/>
    </row>
    <row r="478614" spans="68:68" customFormat="1">
      <c r="BP478614" s="90"/>
    </row>
    <row r="478615" spans="68:68" customFormat="1">
      <c r="BP478615" s="90"/>
    </row>
    <row r="478616" spans="68:68" customFormat="1">
      <c r="BP478616" s="90"/>
    </row>
    <row r="478617" spans="68:68" customFormat="1">
      <c r="BP478617" s="90"/>
    </row>
    <row r="478618" spans="68:68" customFormat="1">
      <c r="BP478618" s="90"/>
    </row>
    <row r="478619" spans="68:68" customFormat="1">
      <c r="BP478619" s="90"/>
    </row>
    <row r="478620" spans="68:68" customFormat="1">
      <c r="BP478620" s="90"/>
    </row>
    <row r="478621" spans="68:68" customFormat="1">
      <c r="BP478621" s="90"/>
    </row>
    <row r="478622" spans="68:68" customFormat="1">
      <c r="BP478622" s="90"/>
    </row>
    <row r="478623" spans="68:68" customFormat="1">
      <c r="BP478623" s="90"/>
    </row>
    <row r="478624" spans="68:68" customFormat="1">
      <c r="BP478624" s="90"/>
    </row>
    <row r="478625" spans="68:68" customFormat="1">
      <c r="BP478625" s="90"/>
    </row>
    <row r="478626" spans="68:68" customFormat="1">
      <c r="BP478626" s="90"/>
    </row>
    <row r="478627" spans="68:68" customFormat="1">
      <c r="BP478627" s="90"/>
    </row>
    <row r="478628" spans="68:68" customFormat="1">
      <c r="BP478628" s="90"/>
    </row>
    <row r="478629" spans="68:68" customFormat="1">
      <c r="BP478629" s="90"/>
    </row>
    <row r="478630" spans="68:68" customFormat="1">
      <c r="BP478630" s="90"/>
    </row>
    <row r="478631" spans="68:68" customFormat="1">
      <c r="BP478631" s="90"/>
    </row>
    <row r="478632" spans="68:68" customFormat="1">
      <c r="BP478632" s="90"/>
    </row>
    <row r="478633" spans="68:68" customFormat="1">
      <c r="BP478633" s="90"/>
    </row>
    <row r="478634" spans="68:68" customFormat="1">
      <c r="BP478634" s="90"/>
    </row>
    <row r="478635" spans="68:68" customFormat="1">
      <c r="BP478635" s="90"/>
    </row>
    <row r="478636" spans="68:68" customFormat="1">
      <c r="BP478636" s="90"/>
    </row>
    <row r="478637" spans="68:68" customFormat="1">
      <c r="BP478637" s="90"/>
    </row>
    <row r="478638" spans="68:68" customFormat="1">
      <c r="BP478638" s="90"/>
    </row>
    <row r="478639" spans="68:68" customFormat="1">
      <c r="BP478639" s="90"/>
    </row>
    <row r="478640" spans="68:68" customFormat="1">
      <c r="BP478640" s="90"/>
    </row>
    <row r="478641" spans="68:68" customFormat="1">
      <c r="BP478641" s="90"/>
    </row>
    <row r="478642" spans="68:68" customFormat="1">
      <c r="BP478642" s="90"/>
    </row>
    <row r="478643" spans="68:68" customFormat="1">
      <c r="BP478643" s="90"/>
    </row>
    <row r="478644" spans="68:68" customFormat="1">
      <c r="BP478644" s="90"/>
    </row>
    <row r="478645" spans="68:68" customFormat="1">
      <c r="BP478645" s="90"/>
    </row>
    <row r="478646" spans="68:68" customFormat="1">
      <c r="BP478646" s="90"/>
    </row>
    <row r="478647" spans="68:68" customFormat="1">
      <c r="BP478647" s="90"/>
    </row>
    <row r="478648" spans="68:68" customFormat="1">
      <c r="BP478648" s="90"/>
    </row>
    <row r="478649" spans="68:68" customFormat="1">
      <c r="BP478649" s="90"/>
    </row>
    <row r="478650" spans="68:68" customFormat="1">
      <c r="BP478650" s="90"/>
    </row>
    <row r="478651" spans="68:68" customFormat="1">
      <c r="BP478651" s="90"/>
    </row>
    <row r="478652" spans="68:68" customFormat="1">
      <c r="BP478652" s="90"/>
    </row>
    <row r="478653" spans="68:68" customFormat="1">
      <c r="BP478653" s="90"/>
    </row>
    <row r="478654" spans="68:68" customFormat="1">
      <c r="BP478654" s="90"/>
    </row>
    <row r="478655" spans="68:68" customFormat="1">
      <c r="BP478655" s="90"/>
    </row>
    <row r="478656" spans="68:68" customFormat="1">
      <c r="BP478656" s="90"/>
    </row>
    <row r="478657" spans="68:68" customFormat="1">
      <c r="BP478657" s="90"/>
    </row>
    <row r="478658" spans="68:68" customFormat="1">
      <c r="BP478658" s="90"/>
    </row>
    <row r="478659" spans="68:68" customFormat="1">
      <c r="BP478659" s="90"/>
    </row>
    <row r="478660" spans="68:68" customFormat="1">
      <c r="BP478660" s="90"/>
    </row>
    <row r="478661" spans="68:68" customFormat="1">
      <c r="BP478661" s="90"/>
    </row>
    <row r="478662" spans="68:68" customFormat="1">
      <c r="BP478662" s="90"/>
    </row>
    <row r="478663" spans="68:68" customFormat="1">
      <c r="BP478663" s="90"/>
    </row>
    <row r="478664" spans="68:68" customFormat="1">
      <c r="BP478664" s="90"/>
    </row>
    <row r="478665" spans="68:68" customFormat="1">
      <c r="BP478665" s="90"/>
    </row>
    <row r="478666" spans="68:68" customFormat="1">
      <c r="BP478666" s="90"/>
    </row>
    <row r="478667" spans="68:68" customFormat="1">
      <c r="BP478667" s="90"/>
    </row>
    <row r="478668" spans="68:68" customFormat="1">
      <c r="BP478668" s="90"/>
    </row>
    <row r="478669" spans="68:68" customFormat="1">
      <c r="BP478669" s="90"/>
    </row>
    <row r="478670" spans="68:68" customFormat="1">
      <c r="BP478670" s="90"/>
    </row>
    <row r="478671" spans="68:68" customFormat="1">
      <c r="BP478671" s="90"/>
    </row>
    <row r="478672" spans="68:68" customFormat="1">
      <c r="BP478672" s="90"/>
    </row>
    <row r="478673" spans="68:68" customFormat="1">
      <c r="BP478673" s="90"/>
    </row>
    <row r="478674" spans="68:68" customFormat="1">
      <c r="BP478674" s="90"/>
    </row>
    <row r="478675" spans="68:68" customFormat="1">
      <c r="BP478675" s="90"/>
    </row>
    <row r="478676" spans="68:68" customFormat="1">
      <c r="BP478676" s="90"/>
    </row>
    <row r="478677" spans="68:68" customFormat="1">
      <c r="BP478677" s="90"/>
    </row>
    <row r="478678" spans="68:68" customFormat="1">
      <c r="BP478678" s="90"/>
    </row>
    <row r="478679" spans="68:68" customFormat="1">
      <c r="BP478679" s="90"/>
    </row>
    <row r="478680" spans="68:68" customFormat="1">
      <c r="BP478680" s="90"/>
    </row>
    <row r="478681" spans="68:68" customFormat="1">
      <c r="BP478681" s="90"/>
    </row>
    <row r="478682" spans="68:68" customFormat="1">
      <c r="BP478682" s="90"/>
    </row>
    <row r="478683" spans="68:68" customFormat="1">
      <c r="BP478683" s="90"/>
    </row>
    <row r="478684" spans="68:68" customFormat="1">
      <c r="BP478684" s="90"/>
    </row>
    <row r="478685" spans="68:68" customFormat="1">
      <c r="BP478685" s="90"/>
    </row>
    <row r="478686" spans="68:68" customFormat="1">
      <c r="BP478686" s="90"/>
    </row>
    <row r="478687" spans="68:68" customFormat="1">
      <c r="BP478687" s="90"/>
    </row>
    <row r="478688" spans="68:68" customFormat="1">
      <c r="BP478688" s="90"/>
    </row>
    <row r="478689" spans="68:68" customFormat="1">
      <c r="BP478689" s="90"/>
    </row>
    <row r="478690" spans="68:68" customFormat="1">
      <c r="BP478690" s="90"/>
    </row>
    <row r="478691" spans="68:68" customFormat="1">
      <c r="BP478691" s="90"/>
    </row>
    <row r="478692" spans="68:68" customFormat="1">
      <c r="BP478692" s="90"/>
    </row>
    <row r="478693" spans="68:68" customFormat="1">
      <c r="BP478693" s="90"/>
    </row>
    <row r="478694" spans="68:68" customFormat="1">
      <c r="BP478694" s="90"/>
    </row>
    <row r="478695" spans="68:68" customFormat="1">
      <c r="BP478695" s="90"/>
    </row>
    <row r="478696" spans="68:68" customFormat="1">
      <c r="BP478696" s="90"/>
    </row>
    <row r="478697" spans="68:68" customFormat="1">
      <c r="BP478697" s="90"/>
    </row>
    <row r="478698" spans="68:68" customFormat="1">
      <c r="BP478698" s="90"/>
    </row>
    <row r="478699" spans="68:68" customFormat="1">
      <c r="BP478699" s="90"/>
    </row>
    <row r="478700" spans="68:68" customFormat="1">
      <c r="BP478700" s="90"/>
    </row>
    <row r="478701" spans="68:68" customFormat="1">
      <c r="BP478701" s="90"/>
    </row>
    <row r="478702" spans="68:68" customFormat="1">
      <c r="BP478702" s="90"/>
    </row>
    <row r="478703" spans="68:68" customFormat="1">
      <c r="BP478703" s="90"/>
    </row>
    <row r="478704" spans="68:68" customFormat="1">
      <c r="BP478704" s="90"/>
    </row>
    <row r="478705" spans="68:68" customFormat="1">
      <c r="BP478705" s="90"/>
    </row>
    <row r="478706" spans="68:68" customFormat="1">
      <c r="BP478706" s="90"/>
    </row>
    <row r="478707" spans="68:68" customFormat="1">
      <c r="BP478707" s="90"/>
    </row>
    <row r="478708" spans="68:68" customFormat="1">
      <c r="BP478708" s="90"/>
    </row>
    <row r="478709" spans="68:68" customFormat="1">
      <c r="BP478709" s="90"/>
    </row>
    <row r="478710" spans="68:68" customFormat="1">
      <c r="BP478710" s="90"/>
    </row>
    <row r="478711" spans="68:68" customFormat="1">
      <c r="BP478711" s="90"/>
    </row>
    <row r="478712" spans="68:68" customFormat="1">
      <c r="BP478712" s="90"/>
    </row>
    <row r="478713" spans="68:68" customFormat="1">
      <c r="BP478713" s="90"/>
    </row>
    <row r="478714" spans="68:68" customFormat="1">
      <c r="BP478714" s="90"/>
    </row>
    <row r="478715" spans="68:68" customFormat="1">
      <c r="BP478715" s="90"/>
    </row>
    <row r="478716" spans="68:68" customFormat="1">
      <c r="BP478716" s="90"/>
    </row>
    <row r="478717" spans="68:68" customFormat="1">
      <c r="BP478717" s="90"/>
    </row>
    <row r="478718" spans="68:68" customFormat="1">
      <c r="BP478718" s="90"/>
    </row>
    <row r="478719" spans="68:68" customFormat="1">
      <c r="BP478719" s="90"/>
    </row>
    <row r="478720" spans="68:68" customFormat="1">
      <c r="BP478720" s="90"/>
    </row>
    <row r="478721" spans="68:68" customFormat="1">
      <c r="BP478721" s="90"/>
    </row>
    <row r="478722" spans="68:68" customFormat="1">
      <c r="BP478722" s="90"/>
    </row>
    <row r="478723" spans="68:68" customFormat="1">
      <c r="BP478723" s="90"/>
    </row>
    <row r="478724" spans="68:68" customFormat="1">
      <c r="BP478724" s="90"/>
    </row>
    <row r="478725" spans="68:68" customFormat="1">
      <c r="BP478725" s="90"/>
    </row>
    <row r="478726" spans="68:68" customFormat="1">
      <c r="BP478726" s="90"/>
    </row>
    <row r="478727" spans="68:68" customFormat="1">
      <c r="BP478727" s="90"/>
    </row>
    <row r="478728" spans="68:68" customFormat="1">
      <c r="BP478728" s="90"/>
    </row>
    <row r="478729" spans="68:68" customFormat="1">
      <c r="BP478729" s="90"/>
    </row>
    <row r="478730" spans="68:68" customFormat="1">
      <c r="BP478730" s="90"/>
    </row>
    <row r="478731" spans="68:68" customFormat="1">
      <c r="BP478731" s="90"/>
    </row>
    <row r="478732" spans="68:68" customFormat="1">
      <c r="BP478732" s="90"/>
    </row>
    <row r="478733" spans="68:68" customFormat="1">
      <c r="BP478733" s="90"/>
    </row>
    <row r="478734" spans="68:68" customFormat="1">
      <c r="BP478734" s="90"/>
    </row>
    <row r="478735" spans="68:68" customFormat="1">
      <c r="BP478735" s="90"/>
    </row>
    <row r="478736" spans="68:68" customFormat="1">
      <c r="BP478736" s="90"/>
    </row>
    <row r="478737" spans="68:68" customFormat="1">
      <c r="BP478737" s="90"/>
    </row>
    <row r="478738" spans="68:68" customFormat="1">
      <c r="BP478738" s="90"/>
    </row>
    <row r="478739" spans="68:68" customFormat="1">
      <c r="BP478739" s="90"/>
    </row>
    <row r="478740" spans="68:68" customFormat="1">
      <c r="BP478740" s="90"/>
    </row>
    <row r="478741" spans="68:68" customFormat="1">
      <c r="BP478741" s="90"/>
    </row>
    <row r="478742" spans="68:68" customFormat="1">
      <c r="BP478742" s="90"/>
    </row>
    <row r="478743" spans="68:68" customFormat="1">
      <c r="BP478743" s="90"/>
    </row>
    <row r="478744" spans="68:68" customFormat="1">
      <c r="BP478744" s="90"/>
    </row>
    <row r="478745" spans="68:68" customFormat="1">
      <c r="BP478745" s="90"/>
    </row>
    <row r="478746" spans="68:68" customFormat="1">
      <c r="BP478746" s="90"/>
    </row>
    <row r="478747" spans="68:68" customFormat="1">
      <c r="BP478747" s="90"/>
    </row>
    <row r="478748" spans="68:68" customFormat="1">
      <c r="BP478748" s="90"/>
    </row>
    <row r="478749" spans="68:68" customFormat="1">
      <c r="BP478749" s="90"/>
    </row>
    <row r="478750" spans="68:68" customFormat="1">
      <c r="BP478750" s="90"/>
    </row>
    <row r="478751" spans="68:68" customFormat="1">
      <c r="BP478751" s="90"/>
    </row>
    <row r="478752" spans="68:68" customFormat="1">
      <c r="BP478752" s="90"/>
    </row>
    <row r="478753" spans="68:68" customFormat="1">
      <c r="BP478753" s="90"/>
    </row>
    <row r="478754" spans="68:68" customFormat="1">
      <c r="BP478754" s="90"/>
    </row>
    <row r="478755" spans="68:68" customFormat="1">
      <c r="BP478755" s="90"/>
    </row>
    <row r="478756" spans="68:68" customFormat="1">
      <c r="BP478756" s="90"/>
    </row>
    <row r="478757" spans="68:68" customFormat="1">
      <c r="BP478757" s="90"/>
    </row>
    <row r="478758" spans="68:68" customFormat="1">
      <c r="BP478758" s="90"/>
    </row>
    <row r="478759" spans="68:68" customFormat="1">
      <c r="BP478759" s="90"/>
    </row>
    <row r="478760" spans="68:68" customFormat="1">
      <c r="BP478760" s="90"/>
    </row>
    <row r="478761" spans="68:68" customFormat="1">
      <c r="BP478761" s="90"/>
    </row>
    <row r="478762" spans="68:68" customFormat="1">
      <c r="BP478762" s="90"/>
    </row>
    <row r="478763" spans="68:68" customFormat="1">
      <c r="BP478763" s="90"/>
    </row>
    <row r="478764" spans="68:68" customFormat="1">
      <c r="BP478764" s="90"/>
    </row>
    <row r="478765" spans="68:68" customFormat="1">
      <c r="BP478765" s="90"/>
    </row>
    <row r="478766" spans="68:68" customFormat="1">
      <c r="BP478766" s="90"/>
    </row>
    <row r="478767" spans="68:68" customFormat="1">
      <c r="BP478767" s="90"/>
    </row>
    <row r="478768" spans="68:68" customFormat="1">
      <c r="BP478768" s="90"/>
    </row>
    <row r="478769" spans="68:68" customFormat="1">
      <c r="BP478769" s="90"/>
    </row>
    <row r="478770" spans="68:68" customFormat="1">
      <c r="BP478770" s="90"/>
    </row>
    <row r="478771" spans="68:68" customFormat="1">
      <c r="BP478771" s="90"/>
    </row>
    <row r="478772" spans="68:68" customFormat="1">
      <c r="BP478772" s="90"/>
    </row>
    <row r="478773" spans="68:68" customFormat="1">
      <c r="BP478773" s="90"/>
    </row>
    <row r="478774" spans="68:68" customFormat="1">
      <c r="BP478774" s="90"/>
    </row>
    <row r="478775" spans="68:68" customFormat="1">
      <c r="BP478775" s="90"/>
    </row>
    <row r="478776" spans="68:68" customFormat="1">
      <c r="BP478776" s="90"/>
    </row>
    <row r="478777" spans="68:68" customFormat="1">
      <c r="BP478777" s="90"/>
    </row>
    <row r="478778" spans="68:68" customFormat="1">
      <c r="BP478778" s="90"/>
    </row>
    <row r="478779" spans="68:68" customFormat="1">
      <c r="BP478779" s="90"/>
    </row>
    <row r="478780" spans="68:68" customFormat="1">
      <c r="BP478780" s="90"/>
    </row>
    <row r="478781" spans="68:68" customFormat="1">
      <c r="BP478781" s="90"/>
    </row>
    <row r="478782" spans="68:68" customFormat="1">
      <c r="BP478782" s="90"/>
    </row>
    <row r="478783" spans="68:68" customFormat="1">
      <c r="BP478783" s="90"/>
    </row>
    <row r="478784" spans="68:68" customFormat="1">
      <c r="BP478784" s="90"/>
    </row>
    <row r="478785" spans="68:68" customFormat="1">
      <c r="BP478785" s="90"/>
    </row>
    <row r="478786" spans="68:68" customFormat="1">
      <c r="BP478786" s="90"/>
    </row>
    <row r="478787" spans="68:68" customFormat="1">
      <c r="BP478787" s="90"/>
    </row>
    <row r="478788" spans="68:68" customFormat="1">
      <c r="BP478788" s="90"/>
    </row>
    <row r="478789" spans="68:68" customFormat="1">
      <c r="BP478789" s="90"/>
    </row>
    <row r="478790" spans="68:68" customFormat="1">
      <c r="BP478790" s="90"/>
    </row>
    <row r="478791" spans="68:68" customFormat="1">
      <c r="BP478791" s="90"/>
    </row>
    <row r="478792" spans="68:68" customFormat="1">
      <c r="BP478792" s="90"/>
    </row>
    <row r="478793" spans="68:68" customFormat="1">
      <c r="BP478793" s="90"/>
    </row>
    <row r="478794" spans="68:68" customFormat="1">
      <c r="BP478794" s="90"/>
    </row>
    <row r="478795" spans="68:68" customFormat="1">
      <c r="BP478795" s="90"/>
    </row>
    <row r="478796" spans="68:68" customFormat="1">
      <c r="BP478796" s="90"/>
    </row>
    <row r="478797" spans="68:68" customFormat="1">
      <c r="BP478797" s="90"/>
    </row>
    <row r="478798" spans="68:68" customFormat="1">
      <c r="BP478798" s="90"/>
    </row>
    <row r="478799" spans="68:68" customFormat="1">
      <c r="BP478799" s="90"/>
    </row>
    <row r="478800" spans="68:68" customFormat="1">
      <c r="BP478800" s="90"/>
    </row>
    <row r="478801" spans="68:68" customFormat="1">
      <c r="BP478801" s="90"/>
    </row>
    <row r="478802" spans="68:68" customFormat="1">
      <c r="BP478802" s="90"/>
    </row>
    <row r="478803" spans="68:68" customFormat="1">
      <c r="BP478803" s="90"/>
    </row>
    <row r="478804" spans="68:68" customFormat="1">
      <c r="BP478804" s="90"/>
    </row>
    <row r="478805" spans="68:68" customFormat="1">
      <c r="BP478805" s="90"/>
    </row>
    <row r="478806" spans="68:68" customFormat="1">
      <c r="BP478806" s="90"/>
    </row>
    <row r="478807" spans="68:68" customFormat="1">
      <c r="BP478807" s="90"/>
    </row>
    <row r="478808" spans="68:68" customFormat="1">
      <c r="BP478808" s="90"/>
    </row>
    <row r="478809" spans="68:68" customFormat="1">
      <c r="BP478809" s="90"/>
    </row>
    <row r="478810" spans="68:68" customFormat="1">
      <c r="BP478810" s="90"/>
    </row>
    <row r="478811" spans="68:68" customFormat="1">
      <c r="BP478811" s="90"/>
    </row>
    <row r="478812" spans="68:68" customFormat="1">
      <c r="BP478812" s="90"/>
    </row>
    <row r="478813" spans="68:68" customFormat="1">
      <c r="BP478813" s="90"/>
    </row>
    <row r="478814" spans="68:68" customFormat="1">
      <c r="BP478814" s="90"/>
    </row>
    <row r="478815" spans="68:68" customFormat="1">
      <c r="BP478815" s="90"/>
    </row>
    <row r="478816" spans="68:68" customFormat="1">
      <c r="BP478816" s="90"/>
    </row>
    <row r="478817" spans="68:68" customFormat="1">
      <c r="BP478817" s="90"/>
    </row>
    <row r="478818" spans="68:68" customFormat="1">
      <c r="BP478818" s="90"/>
    </row>
    <row r="478819" spans="68:68" customFormat="1">
      <c r="BP478819" s="90"/>
    </row>
    <row r="478820" spans="68:68" customFormat="1">
      <c r="BP478820" s="90"/>
    </row>
    <row r="478821" spans="68:68" customFormat="1">
      <c r="BP478821" s="90"/>
    </row>
    <row r="478822" spans="68:68" customFormat="1">
      <c r="BP478822" s="90"/>
    </row>
    <row r="478823" spans="68:68" customFormat="1">
      <c r="BP478823" s="90"/>
    </row>
    <row r="478824" spans="68:68" customFormat="1">
      <c r="BP478824" s="90"/>
    </row>
    <row r="478825" spans="68:68" customFormat="1">
      <c r="BP478825" s="90"/>
    </row>
    <row r="478826" spans="68:68" customFormat="1">
      <c r="BP478826" s="90"/>
    </row>
    <row r="478827" spans="68:68" customFormat="1">
      <c r="BP478827" s="90"/>
    </row>
    <row r="478828" spans="68:68" customFormat="1">
      <c r="BP478828" s="90"/>
    </row>
    <row r="478829" spans="68:68" customFormat="1">
      <c r="BP478829" s="90"/>
    </row>
    <row r="478830" spans="68:68" customFormat="1">
      <c r="BP478830" s="90"/>
    </row>
    <row r="478831" spans="68:68" customFormat="1">
      <c r="BP478831" s="90"/>
    </row>
    <row r="478832" spans="68:68" customFormat="1">
      <c r="BP478832" s="90"/>
    </row>
    <row r="478833" spans="68:68" customFormat="1">
      <c r="BP478833" s="90"/>
    </row>
    <row r="478834" spans="68:68" customFormat="1">
      <c r="BP478834" s="90"/>
    </row>
    <row r="478835" spans="68:68" customFormat="1">
      <c r="BP478835" s="90"/>
    </row>
    <row r="478836" spans="68:68" customFormat="1">
      <c r="BP478836" s="90"/>
    </row>
    <row r="478837" spans="68:68" customFormat="1">
      <c r="BP478837" s="90"/>
    </row>
    <row r="478838" spans="68:68" customFormat="1">
      <c r="BP478838" s="90"/>
    </row>
    <row r="478839" spans="68:68" customFormat="1">
      <c r="BP478839" s="90"/>
    </row>
    <row r="478840" spans="68:68" customFormat="1">
      <c r="BP478840" s="90"/>
    </row>
    <row r="478841" spans="68:68" customFormat="1">
      <c r="BP478841" s="90"/>
    </row>
    <row r="478842" spans="68:68" customFormat="1">
      <c r="BP478842" s="90"/>
    </row>
    <row r="478843" spans="68:68" customFormat="1">
      <c r="BP478843" s="90"/>
    </row>
    <row r="478844" spans="68:68" customFormat="1">
      <c r="BP478844" s="90"/>
    </row>
    <row r="478845" spans="68:68" customFormat="1">
      <c r="BP478845" s="90"/>
    </row>
    <row r="478846" spans="68:68" customFormat="1">
      <c r="BP478846" s="90"/>
    </row>
    <row r="478847" spans="68:68" customFormat="1">
      <c r="BP478847" s="90"/>
    </row>
    <row r="478848" spans="68:68" customFormat="1">
      <c r="BP478848" s="90"/>
    </row>
    <row r="478849" spans="68:68" customFormat="1">
      <c r="BP478849" s="90"/>
    </row>
    <row r="478850" spans="68:68" customFormat="1">
      <c r="BP478850" s="90"/>
    </row>
    <row r="478851" spans="68:68" customFormat="1">
      <c r="BP478851" s="90"/>
    </row>
    <row r="478852" spans="68:68" customFormat="1">
      <c r="BP478852" s="90"/>
    </row>
    <row r="478853" spans="68:68" customFormat="1">
      <c r="BP478853" s="90"/>
    </row>
    <row r="478854" spans="68:68" customFormat="1">
      <c r="BP478854" s="90"/>
    </row>
    <row r="478855" spans="68:68" customFormat="1">
      <c r="BP478855" s="90"/>
    </row>
    <row r="478856" spans="68:68" customFormat="1">
      <c r="BP478856" s="90"/>
    </row>
    <row r="478857" spans="68:68" customFormat="1">
      <c r="BP478857" s="90"/>
    </row>
    <row r="478858" spans="68:68" customFormat="1">
      <c r="BP478858" s="90"/>
    </row>
    <row r="478859" spans="68:68" customFormat="1">
      <c r="BP478859" s="90"/>
    </row>
    <row r="478860" spans="68:68" customFormat="1">
      <c r="BP478860" s="90"/>
    </row>
    <row r="478861" spans="68:68" customFormat="1">
      <c r="BP478861" s="90"/>
    </row>
    <row r="478862" spans="68:68" customFormat="1">
      <c r="BP478862" s="90"/>
    </row>
    <row r="478863" spans="68:68" customFormat="1">
      <c r="BP478863" s="90"/>
    </row>
    <row r="478864" spans="68:68" customFormat="1">
      <c r="BP478864" s="90"/>
    </row>
    <row r="478865" spans="68:68" customFormat="1">
      <c r="BP478865" s="90"/>
    </row>
    <row r="478866" spans="68:68" customFormat="1">
      <c r="BP478866" s="90"/>
    </row>
    <row r="478867" spans="68:68" customFormat="1">
      <c r="BP478867" s="90"/>
    </row>
    <row r="478868" spans="68:68" customFormat="1">
      <c r="BP478868" s="90"/>
    </row>
    <row r="478869" spans="68:68" customFormat="1">
      <c r="BP478869" s="90"/>
    </row>
    <row r="478870" spans="68:68" customFormat="1">
      <c r="BP478870" s="90"/>
    </row>
    <row r="478871" spans="68:68" customFormat="1">
      <c r="BP478871" s="90"/>
    </row>
    <row r="478872" spans="68:68" customFormat="1">
      <c r="BP478872" s="90"/>
    </row>
    <row r="478873" spans="68:68" customFormat="1">
      <c r="BP478873" s="90"/>
    </row>
    <row r="478874" spans="68:68" customFormat="1">
      <c r="BP478874" s="90"/>
    </row>
    <row r="478875" spans="68:68" customFormat="1">
      <c r="BP478875" s="90"/>
    </row>
    <row r="478876" spans="68:68" customFormat="1">
      <c r="BP478876" s="90"/>
    </row>
    <row r="478877" spans="68:68" customFormat="1">
      <c r="BP478877" s="90"/>
    </row>
    <row r="478878" spans="68:68" customFormat="1">
      <c r="BP478878" s="90"/>
    </row>
    <row r="478879" spans="68:68" customFormat="1">
      <c r="BP478879" s="90"/>
    </row>
    <row r="478880" spans="68:68" customFormat="1">
      <c r="BP478880" s="90"/>
    </row>
    <row r="478881" spans="68:68" customFormat="1">
      <c r="BP478881" s="90"/>
    </row>
    <row r="478882" spans="68:68" customFormat="1">
      <c r="BP478882" s="90"/>
    </row>
    <row r="478883" spans="68:68" customFormat="1">
      <c r="BP478883" s="90"/>
    </row>
    <row r="478884" spans="68:68" customFormat="1">
      <c r="BP478884" s="90"/>
    </row>
    <row r="478885" spans="68:68" customFormat="1">
      <c r="BP478885" s="90"/>
    </row>
    <row r="478886" spans="68:68" customFormat="1">
      <c r="BP478886" s="90"/>
    </row>
    <row r="478887" spans="68:68" customFormat="1">
      <c r="BP478887" s="90"/>
    </row>
    <row r="478888" spans="68:68" customFormat="1">
      <c r="BP478888" s="90"/>
    </row>
    <row r="478889" spans="68:68" customFormat="1">
      <c r="BP478889" s="90"/>
    </row>
    <row r="478890" spans="68:68" customFormat="1">
      <c r="BP478890" s="90"/>
    </row>
    <row r="478891" spans="68:68" customFormat="1">
      <c r="BP478891" s="90"/>
    </row>
    <row r="478892" spans="68:68" customFormat="1">
      <c r="BP478892" s="90"/>
    </row>
    <row r="478893" spans="68:68" customFormat="1">
      <c r="BP478893" s="90"/>
    </row>
    <row r="478894" spans="68:68" customFormat="1">
      <c r="BP478894" s="90"/>
    </row>
    <row r="478895" spans="68:68" customFormat="1">
      <c r="BP478895" s="90"/>
    </row>
    <row r="478896" spans="68:68" customFormat="1">
      <c r="BP478896" s="90"/>
    </row>
    <row r="478897" spans="68:68" customFormat="1">
      <c r="BP478897" s="90"/>
    </row>
    <row r="478898" spans="68:68" customFormat="1">
      <c r="BP478898" s="90"/>
    </row>
    <row r="478899" spans="68:68" customFormat="1">
      <c r="BP478899" s="90"/>
    </row>
    <row r="478900" spans="68:68" customFormat="1">
      <c r="BP478900" s="90"/>
    </row>
    <row r="478901" spans="68:68" customFormat="1">
      <c r="BP478901" s="90"/>
    </row>
    <row r="478902" spans="68:68" customFormat="1">
      <c r="BP478902" s="90"/>
    </row>
    <row r="478903" spans="68:68" customFormat="1">
      <c r="BP478903" s="90"/>
    </row>
    <row r="478904" spans="68:68" customFormat="1">
      <c r="BP478904" s="90"/>
    </row>
    <row r="478905" spans="68:68" customFormat="1">
      <c r="BP478905" s="90"/>
    </row>
    <row r="478906" spans="68:68" customFormat="1">
      <c r="BP478906" s="90"/>
    </row>
    <row r="478907" spans="68:68" customFormat="1">
      <c r="BP478907" s="90"/>
    </row>
    <row r="478908" spans="68:68" customFormat="1">
      <c r="BP478908" s="90"/>
    </row>
    <row r="478909" spans="68:68" customFormat="1">
      <c r="BP478909" s="90"/>
    </row>
    <row r="478910" spans="68:68" customFormat="1">
      <c r="BP478910" s="90"/>
    </row>
    <row r="478911" spans="68:68" customFormat="1">
      <c r="BP478911" s="90"/>
    </row>
    <row r="478912" spans="68:68" customFormat="1">
      <c r="BP478912" s="90"/>
    </row>
    <row r="478913" spans="68:68" customFormat="1">
      <c r="BP478913" s="90"/>
    </row>
    <row r="478914" spans="68:68" customFormat="1">
      <c r="BP478914" s="90"/>
    </row>
    <row r="478915" spans="68:68" customFormat="1">
      <c r="BP478915" s="90"/>
    </row>
    <row r="478916" spans="68:68" customFormat="1">
      <c r="BP478916" s="90"/>
    </row>
    <row r="478917" spans="68:68" customFormat="1">
      <c r="BP478917" s="90"/>
    </row>
    <row r="478918" spans="68:68" customFormat="1">
      <c r="BP478918" s="90"/>
    </row>
    <row r="478919" spans="68:68" customFormat="1">
      <c r="BP478919" s="90"/>
    </row>
    <row r="478920" spans="68:68" customFormat="1">
      <c r="BP478920" s="90"/>
    </row>
    <row r="478921" spans="68:68" customFormat="1">
      <c r="BP478921" s="90"/>
    </row>
    <row r="478922" spans="68:68" customFormat="1">
      <c r="BP478922" s="90"/>
    </row>
    <row r="478923" spans="68:68" customFormat="1">
      <c r="BP478923" s="90"/>
    </row>
    <row r="478924" spans="68:68" customFormat="1">
      <c r="BP478924" s="90"/>
    </row>
    <row r="478925" spans="68:68" customFormat="1">
      <c r="BP478925" s="90"/>
    </row>
    <row r="478926" spans="68:68" customFormat="1">
      <c r="BP478926" s="90"/>
    </row>
    <row r="478927" spans="68:68" customFormat="1">
      <c r="BP478927" s="90"/>
    </row>
    <row r="478928" spans="68:68" customFormat="1">
      <c r="BP478928" s="90"/>
    </row>
    <row r="478929" spans="68:68" customFormat="1">
      <c r="BP478929" s="90"/>
    </row>
    <row r="478930" spans="68:68" customFormat="1">
      <c r="BP478930" s="90"/>
    </row>
    <row r="478931" spans="68:68" customFormat="1">
      <c r="BP478931" s="90"/>
    </row>
    <row r="478932" spans="68:68" customFormat="1">
      <c r="BP478932" s="90"/>
    </row>
    <row r="478933" spans="68:68" customFormat="1">
      <c r="BP478933" s="90"/>
    </row>
    <row r="478934" spans="68:68" customFormat="1">
      <c r="BP478934" s="90"/>
    </row>
    <row r="478935" spans="68:68" customFormat="1">
      <c r="BP478935" s="90"/>
    </row>
    <row r="478936" spans="68:68" customFormat="1">
      <c r="BP478936" s="90"/>
    </row>
    <row r="478937" spans="68:68" customFormat="1">
      <c r="BP478937" s="90"/>
    </row>
    <row r="478938" spans="68:68" customFormat="1">
      <c r="BP478938" s="90"/>
    </row>
    <row r="478939" spans="68:68" customFormat="1">
      <c r="BP478939" s="90"/>
    </row>
    <row r="478940" spans="68:68" customFormat="1">
      <c r="BP478940" s="90"/>
    </row>
    <row r="478941" spans="68:68" customFormat="1">
      <c r="BP478941" s="90"/>
    </row>
    <row r="478942" spans="68:68" customFormat="1">
      <c r="BP478942" s="90"/>
    </row>
    <row r="478943" spans="68:68" customFormat="1">
      <c r="BP478943" s="90"/>
    </row>
    <row r="478944" spans="68:68" customFormat="1">
      <c r="BP478944" s="90"/>
    </row>
    <row r="478945" spans="68:68" customFormat="1">
      <c r="BP478945" s="90"/>
    </row>
    <row r="478946" spans="68:68" customFormat="1">
      <c r="BP478946" s="90"/>
    </row>
    <row r="478947" spans="68:68" customFormat="1">
      <c r="BP478947" s="90"/>
    </row>
    <row r="478948" spans="68:68" customFormat="1">
      <c r="BP478948" s="90"/>
    </row>
    <row r="478949" spans="68:68" customFormat="1">
      <c r="BP478949" s="90"/>
    </row>
    <row r="478950" spans="68:68" customFormat="1">
      <c r="BP478950" s="90"/>
    </row>
    <row r="478951" spans="68:68" customFormat="1">
      <c r="BP478951" s="90"/>
    </row>
    <row r="478952" spans="68:68" customFormat="1">
      <c r="BP478952" s="90"/>
    </row>
    <row r="478953" spans="68:68" customFormat="1">
      <c r="BP478953" s="90"/>
    </row>
    <row r="478954" spans="68:68" customFormat="1">
      <c r="BP478954" s="90"/>
    </row>
    <row r="478955" spans="68:68" customFormat="1">
      <c r="BP478955" s="90"/>
    </row>
    <row r="478956" spans="68:68" customFormat="1">
      <c r="BP478956" s="90"/>
    </row>
    <row r="478957" spans="68:68" customFormat="1">
      <c r="BP478957" s="90"/>
    </row>
    <row r="478958" spans="68:68" customFormat="1">
      <c r="BP478958" s="90"/>
    </row>
    <row r="478959" spans="68:68" customFormat="1">
      <c r="BP478959" s="90"/>
    </row>
    <row r="478960" spans="68:68" customFormat="1">
      <c r="BP478960" s="90"/>
    </row>
    <row r="478961" spans="68:68" customFormat="1">
      <c r="BP478961" s="90"/>
    </row>
    <row r="478962" spans="68:68" customFormat="1">
      <c r="BP478962" s="90"/>
    </row>
    <row r="478963" spans="68:68" customFormat="1">
      <c r="BP478963" s="90"/>
    </row>
    <row r="478964" spans="68:68" customFormat="1">
      <c r="BP478964" s="90"/>
    </row>
    <row r="478965" spans="68:68" customFormat="1">
      <c r="BP478965" s="90"/>
    </row>
    <row r="478966" spans="68:68" customFormat="1">
      <c r="BP478966" s="90"/>
    </row>
    <row r="478967" spans="68:68" customFormat="1">
      <c r="BP478967" s="90"/>
    </row>
    <row r="478968" spans="68:68" customFormat="1">
      <c r="BP478968" s="90"/>
    </row>
    <row r="478969" spans="68:68" customFormat="1">
      <c r="BP478969" s="90"/>
    </row>
    <row r="478970" spans="68:68" customFormat="1">
      <c r="BP478970" s="90"/>
    </row>
    <row r="478971" spans="68:68" customFormat="1">
      <c r="BP478971" s="90"/>
    </row>
    <row r="478972" spans="68:68" customFormat="1">
      <c r="BP478972" s="90"/>
    </row>
    <row r="478973" spans="68:68" customFormat="1">
      <c r="BP478973" s="90"/>
    </row>
    <row r="478974" spans="68:68" customFormat="1">
      <c r="BP478974" s="90"/>
    </row>
    <row r="478975" spans="68:68" customFormat="1">
      <c r="BP478975" s="90"/>
    </row>
    <row r="478976" spans="68:68" customFormat="1">
      <c r="BP478976" s="90"/>
    </row>
    <row r="478977" spans="68:68" customFormat="1">
      <c r="BP478977" s="90"/>
    </row>
    <row r="478978" spans="68:68" customFormat="1">
      <c r="BP478978" s="90"/>
    </row>
    <row r="478979" spans="68:68" customFormat="1">
      <c r="BP478979" s="90"/>
    </row>
    <row r="478980" spans="68:68" customFormat="1">
      <c r="BP478980" s="90"/>
    </row>
    <row r="478981" spans="68:68" customFormat="1">
      <c r="BP478981" s="90"/>
    </row>
    <row r="478982" spans="68:68" customFormat="1">
      <c r="BP478982" s="90"/>
    </row>
    <row r="478983" spans="68:68" customFormat="1">
      <c r="BP478983" s="90"/>
    </row>
    <row r="478984" spans="68:68" customFormat="1">
      <c r="BP478984" s="90"/>
    </row>
    <row r="478985" spans="68:68" customFormat="1">
      <c r="BP478985" s="90"/>
    </row>
    <row r="478986" spans="68:68" customFormat="1">
      <c r="BP478986" s="90"/>
    </row>
    <row r="478987" spans="68:68" customFormat="1">
      <c r="BP478987" s="90"/>
    </row>
    <row r="478988" spans="68:68" customFormat="1">
      <c r="BP478988" s="90"/>
    </row>
    <row r="478989" spans="68:68" customFormat="1">
      <c r="BP478989" s="90"/>
    </row>
    <row r="478990" spans="68:68" customFormat="1">
      <c r="BP478990" s="90"/>
    </row>
    <row r="478991" spans="68:68" customFormat="1">
      <c r="BP478991" s="90"/>
    </row>
    <row r="478992" spans="68:68" customFormat="1">
      <c r="BP478992" s="90"/>
    </row>
    <row r="478993" spans="68:68" customFormat="1">
      <c r="BP478993" s="90"/>
    </row>
    <row r="478994" spans="68:68" customFormat="1">
      <c r="BP478994" s="90"/>
    </row>
    <row r="478995" spans="68:68" customFormat="1">
      <c r="BP478995" s="90"/>
    </row>
    <row r="478996" spans="68:68" customFormat="1">
      <c r="BP478996" s="90"/>
    </row>
    <row r="478997" spans="68:68" customFormat="1">
      <c r="BP478997" s="90"/>
    </row>
    <row r="478998" spans="68:68" customFormat="1">
      <c r="BP478998" s="90"/>
    </row>
    <row r="478999" spans="68:68" customFormat="1">
      <c r="BP478999" s="90"/>
    </row>
    <row r="479000" spans="68:68" customFormat="1">
      <c r="BP479000" s="90"/>
    </row>
    <row r="479001" spans="68:68" customFormat="1">
      <c r="BP479001" s="90"/>
    </row>
    <row r="479002" spans="68:68" customFormat="1">
      <c r="BP479002" s="90"/>
    </row>
    <row r="479003" spans="68:68" customFormat="1">
      <c r="BP479003" s="90"/>
    </row>
    <row r="479004" spans="68:68" customFormat="1">
      <c r="BP479004" s="90"/>
    </row>
    <row r="479005" spans="68:68" customFormat="1">
      <c r="BP479005" s="90"/>
    </row>
    <row r="479006" spans="68:68" customFormat="1">
      <c r="BP479006" s="90"/>
    </row>
    <row r="479007" spans="68:68" customFormat="1">
      <c r="BP479007" s="90"/>
    </row>
    <row r="479008" spans="68:68" customFormat="1">
      <c r="BP479008" s="90"/>
    </row>
    <row r="479009" spans="68:68" customFormat="1">
      <c r="BP479009" s="90"/>
    </row>
    <row r="479010" spans="68:68" customFormat="1">
      <c r="BP479010" s="90"/>
    </row>
    <row r="479011" spans="68:68" customFormat="1">
      <c r="BP479011" s="90"/>
    </row>
    <row r="479012" spans="68:68" customFormat="1">
      <c r="BP479012" s="90"/>
    </row>
    <row r="479013" spans="68:68" customFormat="1">
      <c r="BP479013" s="90"/>
    </row>
    <row r="479014" spans="68:68" customFormat="1">
      <c r="BP479014" s="90"/>
    </row>
    <row r="479015" spans="68:68" customFormat="1">
      <c r="BP479015" s="90"/>
    </row>
    <row r="479016" spans="68:68" customFormat="1">
      <c r="BP479016" s="90"/>
    </row>
    <row r="479017" spans="68:68" customFormat="1">
      <c r="BP479017" s="90"/>
    </row>
    <row r="479018" spans="68:68" customFormat="1">
      <c r="BP479018" s="90"/>
    </row>
    <row r="479019" spans="68:68" customFormat="1">
      <c r="BP479019" s="90"/>
    </row>
    <row r="479020" spans="68:68" customFormat="1">
      <c r="BP479020" s="90"/>
    </row>
    <row r="479021" spans="68:68" customFormat="1">
      <c r="BP479021" s="90"/>
    </row>
    <row r="479022" spans="68:68" customFormat="1">
      <c r="BP479022" s="90"/>
    </row>
    <row r="479023" spans="68:68" customFormat="1">
      <c r="BP479023" s="90"/>
    </row>
    <row r="479024" spans="68:68" customFormat="1">
      <c r="BP479024" s="90"/>
    </row>
    <row r="479025" spans="68:68" customFormat="1">
      <c r="BP479025" s="90"/>
    </row>
    <row r="479026" spans="68:68" customFormat="1">
      <c r="BP479026" s="90"/>
    </row>
    <row r="479027" spans="68:68" customFormat="1">
      <c r="BP479027" s="90"/>
    </row>
    <row r="479028" spans="68:68" customFormat="1">
      <c r="BP479028" s="90"/>
    </row>
    <row r="479029" spans="68:68" customFormat="1">
      <c r="BP479029" s="90"/>
    </row>
    <row r="479030" spans="68:68" customFormat="1">
      <c r="BP479030" s="90"/>
    </row>
    <row r="479031" spans="68:68" customFormat="1">
      <c r="BP479031" s="90"/>
    </row>
    <row r="479032" spans="68:68" customFormat="1">
      <c r="BP479032" s="90"/>
    </row>
    <row r="479033" spans="68:68" customFormat="1">
      <c r="BP479033" s="90"/>
    </row>
    <row r="479034" spans="68:68" customFormat="1">
      <c r="BP479034" s="90"/>
    </row>
    <row r="479035" spans="68:68" customFormat="1">
      <c r="BP479035" s="90"/>
    </row>
    <row r="479036" spans="68:68" customFormat="1">
      <c r="BP479036" s="90"/>
    </row>
    <row r="479037" spans="68:68" customFormat="1">
      <c r="BP479037" s="90"/>
    </row>
    <row r="479038" spans="68:68" customFormat="1">
      <c r="BP479038" s="90"/>
    </row>
    <row r="479039" spans="68:68" customFormat="1">
      <c r="BP479039" s="90"/>
    </row>
    <row r="479040" spans="68:68" customFormat="1">
      <c r="BP479040" s="90"/>
    </row>
    <row r="479041" spans="68:68" customFormat="1">
      <c r="BP479041" s="90"/>
    </row>
    <row r="479042" spans="68:68" customFormat="1">
      <c r="BP479042" s="90"/>
    </row>
    <row r="479043" spans="68:68" customFormat="1">
      <c r="BP479043" s="90"/>
    </row>
    <row r="479044" spans="68:68" customFormat="1">
      <c r="BP479044" s="90"/>
    </row>
    <row r="479045" spans="68:68" customFormat="1">
      <c r="BP479045" s="90"/>
    </row>
    <row r="479046" spans="68:68" customFormat="1">
      <c r="BP479046" s="90"/>
    </row>
    <row r="479047" spans="68:68" customFormat="1">
      <c r="BP479047" s="90"/>
    </row>
    <row r="479048" spans="68:68" customFormat="1">
      <c r="BP479048" s="90"/>
    </row>
    <row r="479049" spans="68:68" customFormat="1">
      <c r="BP479049" s="90"/>
    </row>
    <row r="479050" spans="68:68" customFormat="1">
      <c r="BP479050" s="90"/>
    </row>
    <row r="479051" spans="68:68" customFormat="1">
      <c r="BP479051" s="90"/>
    </row>
    <row r="479052" spans="68:68" customFormat="1">
      <c r="BP479052" s="90"/>
    </row>
    <row r="479053" spans="68:68" customFormat="1">
      <c r="BP479053" s="90"/>
    </row>
    <row r="479054" spans="68:68" customFormat="1">
      <c r="BP479054" s="90"/>
    </row>
    <row r="479055" spans="68:68" customFormat="1">
      <c r="BP479055" s="90"/>
    </row>
    <row r="479056" spans="68:68" customFormat="1">
      <c r="BP479056" s="90"/>
    </row>
    <row r="479057" spans="68:68" customFormat="1">
      <c r="BP479057" s="90"/>
    </row>
    <row r="479058" spans="68:68" customFormat="1">
      <c r="BP479058" s="90"/>
    </row>
    <row r="479059" spans="68:68" customFormat="1">
      <c r="BP479059" s="90"/>
    </row>
    <row r="479060" spans="68:68" customFormat="1">
      <c r="BP479060" s="90"/>
    </row>
    <row r="479061" spans="68:68" customFormat="1">
      <c r="BP479061" s="90"/>
    </row>
    <row r="479062" spans="68:68" customFormat="1">
      <c r="BP479062" s="90"/>
    </row>
    <row r="479063" spans="68:68" customFormat="1">
      <c r="BP479063" s="90"/>
    </row>
    <row r="479064" spans="68:68" customFormat="1">
      <c r="BP479064" s="90"/>
    </row>
    <row r="479065" spans="68:68" customFormat="1">
      <c r="BP479065" s="90"/>
    </row>
    <row r="479066" spans="68:68" customFormat="1">
      <c r="BP479066" s="90"/>
    </row>
    <row r="479067" spans="68:68" customFormat="1">
      <c r="BP479067" s="90"/>
    </row>
    <row r="479068" spans="68:68" customFormat="1">
      <c r="BP479068" s="90"/>
    </row>
    <row r="479069" spans="68:68" customFormat="1">
      <c r="BP479069" s="90"/>
    </row>
    <row r="479070" spans="68:68" customFormat="1">
      <c r="BP479070" s="90"/>
    </row>
    <row r="479071" spans="68:68" customFormat="1">
      <c r="BP479071" s="90"/>
    </row>
    <row r="479072" spans="68:68" customFormat="1">
      <c r="BP479072" s="90"/>
    </row>
    <row r="479073" spans="68:68" customFormat="1">
      <c r="BP479073" s="90"/>
    </row>
    <row r="479074" spans="68:68" customFormat="1">
      <c r="BP479074" s="90"/>
    </row>
    <row r="479075" spans="68:68" customFormat="1">
      <c r="BP479075" s="90"/>
    </row>
    <row r="479076" spans="68:68" customFormat="1">
      <c r="BP479076" s="90"/>
    </row>
    <row r="479077" spans="68:68" customFormat="1">
      <c r="BP479077" s="90"/>
    </row>
    <row r="479078" spans="68:68" customFormat="1">
      <c r="BP479078" s="90"/>
    </row>
    <row r="479079" spans="68:68" customFormat="1">
      <c r="BP479079" s="90"/>
    </row>
    <row r="479080" spans="68:68" customFormat="1">
      <c r="BP479080" s="90"/>
    </row>
    <row r="479081" spans="68:68" customFormat="1">
      <c r="BP479081" s="90"/>
    </row>
    <row r="479082" spans="68:68" customFormat="1">
      <c r="BP479082" s="90"/>
    </row>
    <row r="479083" spans="68:68" customFormat="1">
      <c r="BP479083" s="90"/>
    </row>
    <row r="479084" spans="68:68" customFormat="1">
      <c r="BP479084" s="90"/>
    </row>
    <row r="479085" spans="68:68" customFormat="1">
      <c r="BP479085" s="90"/>
    </row>
    <row r="479086" spans="68:68" customFormat="1">
      <c r="BP479086" s="90"/>
    </row>
    <row r="479087" spans="68:68" customFormat="1">
      <c r="BP479087" s="90"/>
    </row>
    <row r="479088" spans="68:68" customFormat="1">
      <c r="BP479088" s="90"/>
    </row>
    <row r="479089" spans="68:68" customFormat="1">
      <c r="BP479089" s="90"/>
    </row>
    <row r="479090" spans="68:68" customFormat="1">
      <c r="BP479090" s="90"/>
    </row>
    <row r="479091" spans="68:68" customFormat="1">
      <c r="BP479091" s="90"/>
    </row>
    <row r="479092" spans="68:68" customFormat="1">
      <c r="BP479092" s="90"/>
    </row>
    <row r="479093" spans="68:68" customFormat="1">
      <c r="BP479093" s="90"/>
    </row>
    <row r="479094" spans="68:68" customFormat="1">
      <c r="BP479094" s="90"/>
    </row>
    <row r="479095" spans="68:68" customFormat="1">
      <c r="BP479095" s="90"/>
    </row>
    <row r="479096" spans="68:68" customFormat="1">
      <c r="BP479096" s="90"/>
    </row>
    <row r="479097" spans="68:68" customFormat="1">
      <c r="BP479097" s="90"/>
    </row>
    <row r="479098" spans="68:68" customFormat="1">
      <c r="BP479098" s="90"/>
    </row>
    <row r="479099" spans="68:68" customFormat="1">
      <c r="BP479099" s="90"/>
    </row>
    <row r="479100" spans="68:68" customFormat="1">
      <c r="BP479100" s="90"/>
    </row>
    <row r="479101" spans="68:68" customFormat="1">
      <c r="BP479101" s="90"/>
    </row>
    <row r="479102" spans="68:68" customFormat="1">
      <c r="BP479102" s="90"/>
    </row>
    <row r="479103" spans="68:68" customFormat="1">
      <c r="BP479103" s="90"/>
    </row>
    <row r="479104" spans="68:68" customFormat="1">
      <c r="BP479104" s="90"/>
    </row>
    <row r="479105" spans="68:68" customFormat="1">
      <c r="BP479105" s="90"/>
    </row>
    <row r="479106" spans="68:68" customFormat="1">
      <c r="BP479106" s="90"/>
    </row>
    <row r="479107" spans="68:68" customFormat="1">
      <c r="BP479107" s="90"/>
    </row>
    <row r="479108" spans="68:68" customFormat="1">
      <c r="BP479108" s="90"/>
    </row>
    <row r="479109" spans="68:68" customFormat="1">
      <c r="BP479109" s="90"/>
    </row>
    <row r="479110" spans="68:68" customFormat="1">
      <c r="BP479110" s="90"/>
    </row>
    <row r="479111" spans="68:68" customFormat="1">
      <c r="BP479111" s="90"/>
    </row>
    <row r="479112" spans="68:68" customFormat="1">
      <c r="BP479112" s="90"/>
    </row>
    <row r="479113" spans="68:68" customFormat="1">
      <c r="BP479113" s="90"/>
    </row>
    <row r="479114" spans="68:68" customFormat="1">
      <c r="BP479114" s="90"/>
    </row>
    <row r="479115" spans="68:68" customFormat="1">
      <c r="BP479115" s="90"/>
    </row>
    <row r="479116" spans="68:68" customFormat="1">
      <c r="BP479116" s="90"/>
    </row>
    <row r="479117" spans="68:68" customFormat="1">
      <c r="BP479117" s="90"/>
    </row>
    <row r="479118" spans="68:68" customFormat="1">
      <c r="BP479118" s="90"/>
    </row>
    <row r="479119" spans="68:68" customFormat="1">
      <c r="BP479119" s="90"/>
    </row>
    <row r="479120" spans="68:68" customFormat="1">
      <c r="BP479120" s="90"/>
    </row>
    <row r="479121" spans="68:68" customFormat="1">
      <c r="BP479121" s="90"/>
    </row>
    <row r="479122" spans="68:68" customFormat="1">
      <c r="BP479122" s="90"/>
    </row>
    <row r="479123" spans="68:68" customFormat="1">
      <c r="BP479123" s="90"/>
    </row>
    <row r="479124" spans="68:68" customFormat="1">
      <c r="BP479124" s="90"/>
    </row>
    <row r="479125" spans="68:68" customFormat="1">
      <c r="BP479125" s="90"/>
    </row>
    <row r="479126" spans="68:68" customFormat="1">
      <c r="BP479126" s="90"/>
    </row>
    <row r="479127" spans="68:68" customFormat="1">
      <c r="BP479127" s="90"/>
    </row>
    <row r="479128" spans="68:68" customFormat="1">
      <c r="BP479128" s="90"/>
    </row>
    <row r="479129" spans="68:68" customFormat="1">
      <c r="BP479129" s="90"/>
    </row>
    <row r="479130" spans="68:68" customFormat="1">
      <c r="BP479130" s="90"/>
    </row>
    <row r="479131" spans="68:68" customFormat="1">
      <c r="BP479131" s="90"/>
    </row>
    <row r="479132" spans="68:68" customFormat="1">
      <c r="BP479132" s="90"/>
    </row>
    <row r="479133" spans="68:68" customFormat="1">
      <c r="BP479133" s="90"/>
    </row>
    <row r="479134" spans="68:68" customFormat="1">
      <c r="BP479134" s="90"/>
    </row>
    <row r="479135" spans="68:68" customFormat="1">
      <c r="BP479135" s="90"/>
    </row>
    <row r="479136" spans="68:68" customFormat="1">
      <c r="BP479136" s="90"/>
    </row>
    <row r="479137" spans="68:68" customFormat="1">
      <c r="BP479137" s="90"/>
    </row>
    <row r="479138" spans="68:68" customFormat="1">
      <c r="BP479138" s="90"/>
    </row>
    <row r="479139" spans="68:68" customFormat="1">
      <c r="BP479139" s="90"/>
    </row>
    <row r="479140" spans="68:68" customFormat="1">
      <c r="BP479140" s="90"/>
    </row>
    <row r="479141" spans="68:68" customFormat="1">
      <c r="BP479141" s="90"/>
    </row>
    <row r="479142" spans="68:68" customFormat="1">
      <c r="BP479142" s="90"/>
    </row>
    <row r="479143" spans="68:68" customFormat="1">
      <c r="BP479143" s="90"/>
    </row>
    <row r="479144" spans="68:68" customFormat="1">
      <c r="BP479144" s="90"/>
    </row>
    <row r="479145" spans="68:68" customFormat="1">
      <c r="BP479145" s="90"/>
    </row>
    <row r="479146" spans="68:68" customFormat="1">
      <c r="BP479146" s="90"/>
    </row>
    <row r="479147" spans="68:68" customFormat="1">
      <c r="BP479147" s="90"/>
    </row>
    <row r="479148" spans="68:68" customFormat="1">
      <c r="BP479148" s="90"/>
    </row>
    <row r="479149" spans="68:68" customFormat="1">
      <c r="BP479149" s="90"/>
    </row>
    <row r="479150" spans="68:68" customFormat="1">
      <c r="BP479150" s="90"/>
    </row>
    <row r="479151" spans="68:68" customFormat="1">
      <c r="BP479151" s="90"/>
    </row>
    <row r="479152" spans="68:68" customFormat="1">
      <c r="BP479152" s="90"/>
    </row>
    <row r="479153" spans="68:68" customFormat="1">
      <c r="BP479153" s="90"/>
    </row>
    <row r="479154" spans="68:68" customFormat="1">
      <c r="BP479154" s="90"/>
    </row>
    <row r="479155" spans="68:68" customFormat="1">
      <c r="BP479155" s="90"/>
    </row>
    <row r="479156" spans="68:68" customFormat="1">
      <c r="BP479156" s="90"/>
    </row>
    <row r="479157" spans="68:68" customFormat="1">
      <c r="BP479157" s="90"/>
    </row>
    <row r="479158" spans="68:68" customFormat="1">
      <c r="BP479158" s="90"/>
    </row>
    <row r="479159" spans="68:68" customFormat="1">
      <c r="BP479159" s="90"/>
    </row>
    <row r="479160" spans="68:68" customFormat="1">
      <c r="BP479160" s="90"/>
    </row>
    <row r="479161" spans="68:68" customFormat="1">
      <c r="BP479161" s="90"/>
    </row>
    <row r="479162" spans="68:68" customFormat="1">
      <c r="BP479162" s="90"/>
    </row>
    <row r="479163" spans="68:68" customFormat="1">
      <c r="BP479163" s="90"/>
    </row>
    <row r="479164" spans="68:68" customFormat="1">
      <c r="BP479164" s="90"/>
    </row>
    <row r="479165" spans="68:68" customFormat="1">
      <c r="BP479165" s="90"/>
    </row>
    <row r="479166" spans="68:68" customFormat="1">
      <c r="BP479166" s="90"/>
    </row>
    <row r="479167" spans="68:68" customFormat="1">
      <c r="BP479167" s="90"/>
    </row>
    <row r="479168" spans="68:68" customFormat="1">
      <c r="BP479168" s="90"/>
    </row>
    <row r="479169" spans="68:68" customFormat="1">
      <c r="BP479169" s="90"/>
    </row>
    <row r="479170" spans="68:68" customFormat="1">
      <c r="BP479170" s="90"/>
    </row>
    <row r="479171" spans="68:68" customFormat="1">
      <c r="BP479171" s="90"/>
    </row>
    <row r="479172" spans="68:68" customFormat="1">
      <c r="BP479172" s="90"/>
    </row>
    <row r="479173" spans="68:68" customFormat="1">
      <c r="BP479173" s="90"/>
    </row>
    <row r="479174" spans="68:68" customFormat="1">
      <c r="BP479174" s="90"/>
    </row>
    <row r="479175" spans="68:68" customFormat="1">
      <c r="BP479175" s="90"/>
    </row>
    <row r="479176" spans="68:68" customFormat="1">
      <c r="BP479176" s="90"/>
    </row>
    <row r="479177" spans="68:68" customFormat="1">
      <c r="BP479177" s="90"/>
    </row>
    <row r="479178" spans="68:68" customFormat="1">
      <c r="BP479178" s="90"/>
    </row>
    <row r="479179" spans="68:68" customFormat="1">
      <c r="BP479179" s="90"/>
    </row>
    <row r="479180" spans="68:68" customFormat="1">
      <c r="BP479180" s="90"/>
    </row>
    <row r="479181" spans="68:68" customFormat="1">
      <c r="BP479181" s="90"/>
    </row>
    <row r="479182" spans="68:68" customFormat="1">
      <c r="BP479182" s="90"/>
    </row>
    <row r="479183" spans="68:68" customFormat="1">
      <c r="BP479183" s="90"/>
    </row>
    <row r="479184" spans="68:68" customFormat="1">
      <c r="BP479184" s="90"/>
    </row>
    <row r="479185" spans="68:68" customFormat="1">
      <c r="BP479185" s="90"/>
    </row>
    <row r="479186" spans="68:68" customFormat="1">
      <c r="BP479186" s="90"/>
    </row>
    <row r="479187" spans="68:68" customFormat="1">
      <c r="BP479187" s="90"/>
    </row>
    <row r="479188" spans="68:68" customFormat="1">
      <c r="BP479188" s="90"/>
    </row>
    <row r="479189" spans="68:68" customFormat="1">
      <c r="BP479189" s="90"/>
    </row>
    <row r="479190" spans="68:68" customFormat="1">
      <c r="BP479190" s="90"/>
    </row>
    <row r="479191" spans="68:68" customFormat="1">
      <c r="BP479191" s="90"/>
    </row>
    <row r="479192" spans="68:68" customFormat="1">
      <c r="BP479192" s="90"/>
    </row>
    <row r="479193" spans="68:68" customFormat="1">
      <c r="BP479193" s="90"/>
    </row>
    <row r="479194" spans="68:68" customFormat="1">
      <c r="BP479194" s="90"/>
    </row>
    <row r="479195" spans="68:68" customFormat="1">
      <c r="BP479195" s="90"/>
    </row>
    <row r="479196" spans="68:68" customFormat="1">
      <c r="BP479196" s="90"/>
    </row>
    <row r="479197" spans="68:68" customFormat="1">
      <c r="BP479197" s="90"/>
    </row>
    <row r="479198" spans="68:68" customFormat="1">
      <c r="BP479198" s="90"/>
    </row>
    <row r="479199" spans="68:68" customFormat="1">
      <c r="BP479199" s="90"/>
    </row>
    <row r="479200" spans="68:68" customFormat="1">
      <c r="BP479200" s="90"/>
    </row>
    <row r="479201" spans="68:68" customFormat="1">
      <c r="BP479201" s="90"/>
    </row>
    <row r="479202" spans="68:68" customFormat="1">
      <c r="BP479202" s="90"/>
    </row>
    <row r="479203" spans="68:68" customFormat="1">
      <c r="BP479203" s="90"/>
    </row>
    <row r="479204" spans="68:68" customFormat="1">
      <c r="BP479204" s="90"/>
    </row>
    <row r="479205" spans="68:68" customFormat="1">
      <c r="BP479205" s="90"/>
    </row>
    <row r="479206" spans="68:68" customFormat="1">
      <c r="BP479206" s="90"/>
    </row>
    <row r="479207" spans="68:68" customFormat="1">
      <c r="BP479207" s="90"/>
    </row>
    <row r="479208" spans="68:68" customFormat="1">
      <c r="BP479208" s="90"/>
    </row>
    <row r="479209" spans="68:68" customFormat="1">
      <c r="BP479209" s="90"/>
    </row>
    <row r="479210" spans="68:68" customFormat="1">
      <c r="BP479210" s="90"/>
    </row>
    <row r="479211" spans="68:68" customFormat="1">
      <c r="BP479211" s="90"/>
    </row>
    <row r="479212" spans="68:68" customFormat="1">
      <c r="BP479212" s="90"/>
    </row>
    <row r="479213" spans="68:68" customFormat="1">
      <c r="BP479213" s="90"/>
    </row>
    <row r="479214" spans="68:68" customFormat="1">
      <c r="BP479214" s="90"/>
    </row>
    <row r="479215" spans="68:68" customFormat="1">
      <c r="BP479215" s="90"/>
    </row>
    <row r="479216" spans="68:68" customFormat="1">
      <c r="BP479216" s="90"/>
    </row>
    <row r="479217" spans="68:68" customFormat="1">
      <c r="BP479217" s="90"/>
    </row>
    <row r="479218" spans="68:68" customFormat="1">
      <c r="BP479218" s="90"/>
    </row>
    <row r="479219" spans="68:68" customFormat="1">
      <c r="BP479219" s="90"/>
    </row>
    <row r="479220" spans="68:68" customFormat="1">
      <c r="BP479220" s="90"/>
    </row>
    <row r="479221" spans="68:68" customFormat="1">
      <c r="BP479221" s="90"/>
    </row>
    <row r="479222" spans="68:68" customFormat="1">
      <c r="BP479222" s="90"/>
    </row>
    <row r="479223" spans="68:68" customFormat="1">
      <c r="BP479223" s="90"/>
    </row>
    <row r="479224" spans="68:68" customFormat="1">
      <c r="BP479224" s="90"/>
    </row>
    <row r="479225" spans="68:68" customFormat="1">
      <c r="BP479225" s="90"/>
    </row>
    <row r="479226" spans="68:68" customFormat="1">
      <c r="BP479226" s="90"/>
    </row>
    <row r="479227" spans="68:68" customFormat="1">
      <c r="BP479227" s="90"/>
    </row>
    <row r="479228" spans="68:68" customFormat="1">
      <c r="BP479228" s="90"/>
    </row>
    <row r="479229" spans="68:68" customFormat="1">
      <c r="BP479229" s="90"/>
    </row>
    <row r="479230" spans="68:68" customFormat="1">
      <c r="BP479230" s="90"/>
    </row>
    <row r="479231" spans="68:68" customFormat="1">
      <c r="BP479231" s="90"/>
    </row>
    <row r="479232" spans="68:68" customFormat="1">
      <c r="BP479232" s="90"/>
    </row>
    <row r="479233" spans="68:68" customFormat="1">
      <c r="BP479233" s="90"/>
    </row>
    <row r="479234" spans="68:68" customFormat="1">
      <c r="BP479234" s="90"/>
    </row>
    <row r="479235" spans="68:68" customFormat="1">
      <c r="BP479235" s="90"/>
    </row>
    <row r="479236" spans="68:68" customFormat="1">
      <c r="BP479236" s="90"/>
    </row>
    <row r="479237" spans="68:68" customFormat="1">
      <c r="BP479237" s="90"/>
    </row>
    <row r="479238" spans="68:68" customFormat="1">
      <c r="BP479238" s="90"/>
    </row>
    <row r="479239" spans="68:68" customFormat="1">
      <c r="BP479239" s="90"/>
    </row>
    <row r="479240" spans="68:68" customFormat="1">
      <c r="BP479240" s="90"/>
    </row>
    <row r="479241" spans="68:68" customFormat="1">
      <c r="BP479241" s="90"/>
    </row>
    <row r="479242" spans="68:68" customFormat="1">
      <c r="BP479242" s="90"/>
    </row>
    <row r="479243" spans="68:68" customFormat="1">
      <c r="BP479243" s="90"/>
    </row>
    <row r="479244" spans="68:68" customFormat="1">
      <c r="BP479244" s="90"/>
    </row>
    <row r="479245" spans="68:68" customFormat="1">
      <c r="BP479245" s="90"/>
    </row>
    <row r="479246" spans="68:68" customFormat="1">
      <c r="BP479246" s="90"/>
    </row>
    <row r="479247" spans="68:68" customFormat="1">
      <c r="BP479247" s="90"/>
    </row>
    <row r="479248" spans="68:68" customFormat="1">
      <c r="BP479248" s="90"/>
    </row>
    <row r="479249" spans="68:68" customFormat="1">
      <c r="BP479249" s="90"/>
    </row>
    <row r="479250" spans="68:68" customFormat="1">
      <c r="BP479250" s="90"/>
    </row>
    <row r="479251" spans="68:68" customFormat="1">
      <c r="BP479251" s="90"/>
    </row>
    <row r="479252" spans="68:68" customFormat="1">
      <c r="BP479252" s="90"/>
    </row>
    <row r="479253" spans="68:68" customFormat="1">
      <c r="BP479253" s="90"/>
    </row>
    <row r="479254" spans="68:68" customFormat="1">
      <c r="BP479254" s="90"/>
    </row>
    <row r="479255" spans="68:68" customFormat="1">
      <c r="BP479255" s="90"/>
    </row>
    <row r="479256" spans="68:68" customFormat="1">
      <c r="BP479256" s="90"/>
    </row>
    <row r="479257" spans="68:68" customFormat="1">
      <c r="BP479257" s="90"/>
    </row>
    <row r="479258" spans="68:68" customFormat="1">
      <c r="BP479258" s="90"/>
    </row>
    <row r="479259" spans="68:68" customFormat="1">
      <c r="BP479259" s="90"/>
    </row>
    <row r="479260" spans="68:68" customFormat="1">
      <c r="BP479260" s="90"/>
    </row>
    <row r="479261" spans="68:68" customFormat="1">
      <c r="BP479261" s="90"/>
    </row>
    <row r="479262" spans="68:68" customFormat="1">
      <c r="BP479262" s="90"/>
    </row>
    <row r="479263" spans="68:68" customFormat="1">
      <c r="BP479263" s="90"/>
    </row>
    <row r="479264" spans="68:68" customFormat="1">
      <c r="BP479264" s="90"/>
    </row>
    <row r="479265" spans="68:68" customFormat="1">
      <c r="BP479265" s="90"/>
    </row>
    <row r="479266" spans="68:68" customFormat="1">
      <c r="BP479266" s="90"/>
    </row>
    <row r="479267" spans="68:68" customFormat="1">
      <c r="BP479267" s="90"/>
    </row>
    <row r="479268" spans="68:68" customFormat="1">
      <c r="BP479268" s="90"/>
    </row>
    <row r="479269" spans="68:68" customFormat="1">
      <c r="BP479269" s="90"/>
    </row>
    <row r="479270" spans="68:68" customFormat="1">
      <c r="BP479270" s="90"/>
    </row>
    <row r="479271" spans="68:68" customFormat="1">
      <c r="BP479271" s="90"/>
    </row>
    <row r="479272" spans="68:68" customFormat="1">
      <c r="BP479272" s="90"/>
    </row>
    <row r="479273" spans="68:68" customFormat="1">
      <c r="BP479273" s="90"/>
    </row>
    <row r="479274" spans="68:68" customFormat="1">
      <c r="BP479274" s="90"/>
    </row>
    <row r="479275" spans="68:68" customFormat="1">
      <c r="BP479275" s="90"/>
    </row>
    <row r="479276" spans="68:68" customFormat="1">
      <c r="BP479276" s="90"/>
    </row>
    <row r="479277" spans="68:68" customFormat="1">
      <c r="BP479277" s="90"/>
    </row>
    <row r="479278" spans="68:68" customFormat="1">
      <c r="BP479278" s="90"/>
    </row>
    <row r="479279" spans="68:68" customFormat="1">
      <c r="BP479279" s="90"/>
    </row>
    <row r="479280" spans="68:68" customFormat="1">
      <c r="BP479280" s="90"/>
    </row>
    <row r="479281" spans="68:68" customFormat="1">
      <c r="BP479281" s="90"/>
    </row>
    <row r="479282" spans="68:68" customFormat="1">
      <c r="BP479282" s="90"/>
    </row>
    <row r="479283" spans="68:68" customFormat="1">
      <c r="BP479283" s="90"/>
    </row>
    <row r="479284" spans="68:68" customFormat="1">
      <c r="BP479284" s="90"/>
    </row>
    <row r="479285" spans="68:68" customFormat="1">
      <c r="BP479285" s="90"/>
    </row>
    <row r="479286" spans="68:68" customFormat="1">
      <c r="BP479286" s="90"/>
    </row>
    <row r="479287" spans="68:68" customFormat="1">
      <c r="BP479287" s="90"/>
    </row>
    <row r="479288" spans="68:68" customFormat="1">
      <c r="BP479288" s="90"/>
    </row>
    <row r="479289" spans="68:68" customFormat="1">
      <c r="BP479289" s="90"/>
    </row>
    <row r="479290" spans="68:68" customFormat="1">
      <c r="BP479290" s="90"/>
    </row>
    <row r="479291" spans="68:68" customFormat="1">
      <c r="BP479291" s="90"/>
    </row>
    <row r="479292" spans="68:68" customFormat="1">
      <c r="BP479292" s="90"/>
    </row>
    <row r="479293" spans="68:68" customFormat="1">
      <c r="BP479293" s="90"/>
    </row>
    <row r="479294" spans="68:68" customFormat="1">
      <c r="BP479294" s="90"/>
    </row>
    <row r="479295" spans="68:68" customFormat="1">
      <c r="BP479295" s="90"/>
    </row>
    <row r="479296" spans="68:68" customFormat="1">
      <c r="BP479296" s="90"/>
    </row>
    <row r="479297" spans="68:68" customFormat="1">
      <c r="BP479297" s="90"/>
    </row>
    <row r="479298" spans="68:68" customFormat="1">
      <c r="BP479298" s="90"/>
    </row>
    <row r="479299" spans="68:68" customFormat="1">
      <c r="BP479299" s="90"/>
    </row>
    <row r="479300" spans="68:68" customFormat="1">
      <c r="BP479300" s="90"/>
    </row>
    <row r="479301" spans="68:68" customFormat="1">
      <c r="BP479301" s="90"/>
    </row>
    <row r="479302" spans="68:68" customFormat="1">
      <c r="BP479302" s="90"/>
    </row>
    <row r="479303" spans="68:68" customFormat="1">
      <c r="BP479303" s="90"/>
    </row>
    <row r="479304" spans="68:68" customFormat="1">
      <c r="BP479304" s="90"/>
    </row>
    <row r="479305" spans="68:68" customFormat="1">
      <c r="BP479305" s="90"/>
    </row>
    <row r="479306" spans="68:68" customFormat="1">
      <c r="BP479306" s="90"/>
    </row>
    <row r="479307" spans="68:68" customFormat="1">
      <c r="BP479307" s="90"/>
    </row>
    <row r="479308" spans="68:68" customFormat="1">
      <c r="BP479308" s="90"/>
    </row>
    <row r="479309" spans="68:68" customFormat="1">
      <c r="BP479309" s="90"/>
    </row>
    <row r="479310" spans="68:68" customFormat="1">
      <c r="BP479310" s="90"/>
    </row>
    <row r="479311" spans="68:68" customFormat="1">
      <c r="BP479311" s="90"/>
    </row>
    <row r="479312" spans="68:68" customFormat="1">
      <c r="BP479312" s="90"/>
    </row>
    <row r="479313" spans="68:68" customFormat="1">
      <c r="BP479313" s="90"/>
    </row>
    <row r="479314" spans="68:68" customFormat="1">
      <c r="BP479314" s="90"/>
    </row>
    <row r="479315" spans="68:68" customFormat="1">
      <c r="BP479315" s="90"/>
    </row>
    <row r="479316" spans="68:68" customFormat="1">
      <c r="BP479316" s="90"/>
    </row>
    <row r="479317" spans="68:68" customFormat="1">
      <c r="BP479317" s="90"/>
    </row>
    <row r="479318" spans="68:68" customFormat="1">
      <c r="BP479318" s="90"/>
    </row>
    <row r="479319" spans="68:68" customFormat="1">
      <c r="BP479319" s="90"/>
    </row>
    <row r="479320" spans="68:68" customFormat="1">
      <c r="BP479320" s="90"/>
    </row>
    <row r="479321" spans="68:68" customFormat="1">
      <c r="BP479321" s="90"/>
    </row>
    <row r="479322" spans="68:68" customFormat="1">
      <c r="BP479322" s="90"/>
    </row>
    <row r="479323" spans="68:68" customFormat="1">
      <c r="BP479323" s="90"/>
    </row>
    <row r="479324" spans="68:68" customFormat="1">
      <c r="BP479324" s="90"/>
    </row>
    <row r="479325" spans="68:68" customFormat="1">
      <c r="BP479325" s="90"/>
    </row>
    <row r="479326" spans="68:68" customFormat="1">
      <c r="BP479326" s="90"/>
    </row>
    <row r="479327" spans="68:68" customFormat="1">
      <c r="BP479327" s="90"/>
    </row>
    <row r="479328" spans="68:68" customFormat="1">
      <c r="BP479328" s="90"/>
    </row>
    <row r="479329" spans="68:68" customFormat="1">
      <c r="BP479329" s="90"/>
    </row>
    <row r="479330" spans="68:68" customFormat="1">
      <c r="BP479330" s="90"/>
    </row>
    <row r="479331" spans="68:68" customFormat="1">
      <c r="BP479331" s="90"/>
    </row>
    <row r="479332" spans="68:68" customFormat="1">
      <c r="BP479332" s="90"/>
    </row>
    <row r="479333" spans="68:68" customFormat="1">
      <c r="BP479333" s="90"/>
    </row>
    <row r="479334" spans="68:68" customFormat="1">
      <c r="BP479334" s="90"/>
    </row>
    <row r="479335" spans="68:68" customFormat="1">
      <c r="BP479335" s="90"/>
    </row>
    <row r="479336" spans="68:68" customFormat="1">
      <c r="BP479336" s="90"/>
    </row>
    <row r="479337" spans="68:68" customFormat="1">
      <c r="BP479337" s="90"/>
    </row>
    <row r="479338" spans="68:68" customFormat="1">
      <c r="BP479338" s="90"/>
    </row>
    <row r="479339" spans="68:68" customFormat="1">
      <c r="BP479339" s="90"/>
    </row>
    <row r="479340" spans="68:68" customFormat="1">
      <c r="BP479340" s="90"/>
    </row>
    <row r="479341" spans="68:68" customFormat="1">
      <c r="BP479341" s="90"/>
    </row>
    <row r="479342" spans="68:68" customFormat="1">
      <c r="BP479342" s="90"/>
    </row>
    <row r="479343" spans="68:68" customFormat="1">
      <c r="BP479343" s="90"/>
    </row>
    <row r="479344" spans="68:68" customFormat="1">
      <c r="BP479344" s="90"/>
    </row>
    <row r="479345" spans="68:68" customFormat="1">
      <c r="BP479345" s="90"/>
    </row>
    <row r="479346" spans="68:68" customFormat="1">
      <c r="BP479346" s="90"/>
    </row>
    <row r="479347" spans="68:68" customFormat="1">
      <c r="BP479347" s="90"/>
    </row>
    <row r="479348" spans="68:68" customFormat="1">
      <c r="BP479348" s="90"/>
    </row>
    <row r="479349" spans="68:68" customFormat="1">
      <c r="BP479349" s="90"/>
    </row>
    <row r="479350" spans="68:68" customFormat="1">
      <c r="BP479350" s="90"/>
    </row>
    <row r="479351" spans="68:68" customFormat="1">
      <c r="BP479351" s="90"/>
    </row>
    <row r="479352" spans="68:68" customFormat="1">
      <c r="BP479352" s="90"/>
    </row>
    <row r="479353" spans="68:68" customFormat="1">
      <c r="BP479353" s="90"/>
    </row>
    <row r="479354" spans="68:68" customFormat="1">
      <c r="BP479354" s="90"/>
    </row>
    <row r="479355" spans="68:68" customFormat="1">
      <c r="BP479355" s="90"/>
    </row>
    <row r="479356" spans="68:68" customFormat="1">
      <c r="BP479356" s="90"/>
    </row>
    <row r="479357" spans="68:68" customFormat="1">
      <c r="BP479357" s="90"/>
    </row>
    <row r="479358" spans="68:68" customFormat="1">
      <c r="BP479358" s="90"/>
    </row>
    <row r="479359" spans="68:68" customFormat="1">
      <c r="BP479359" s="90"/>
    </row>
    <row r="479360" spans="68:68" customFormat="1">
      <c r="BP479360" s="90"/>
    </row>
    <row r="479361" spans="68:68" customFormat="1">
      <c r="BP479361" s="90"/>
    </row>
    <row r="479362" spans="68:68" customFormat="1">
      <c r="BP479362" s="90"/>
    </row>
    <row r="479363" spans="68:68" customFormat="1">
      <c r="BP479363" s="90"/>
    </row>
    <row r="479364" spans="68:68" customFormat="1">
      <c r="BP479364" s="90"/>
    </row>
    <row r="479365" spans="68:68" customFormat="1">
      <c r="BP479365" s="90"/>
    </row>
    <row r="479366" spans="68:68" customFormat="1">
      <c r="BP479366" s="90"/>
    </row>
    <row r="479367" spans="68:68" customFormat="1">
      <c r="BP479367" s="90"/>
    </row>
    <row r="479368" spans="68:68" customFormat="1">
      <c r="BP479368" s="90"/>
    </row>
    <row r="479369" spans="68:68" customFormat="1">
      <c r="BP479369" s="90"/>
    </row>
    <row r="479370" spans="68:68" customFormat="1">
      <c r="BP479370" s="90"/>
    </row>
    <row r="479371" spans="68:68" customFormat="1">
      <c r="BP479371" s="90"/>
    </row>
    <row r="479372" spans="68:68" customFormat="1">
      <c r="BP479372" s="90"/>
    </row>
    <row r="479373" spans="68:68" customFormat="1">
      <c r="BP479373" s="90"/>
    </row>
    <row r="479374" spans="68:68" customFormat="1">
      <c r="BP479374" s="90"/>
    </row>
    <row r="479375" spans="68:68" customFormat="1">
      <c r="BP479375" s="90"/>
    </row>
    <row r="479376" spans="68:68" customFormat="1">
      <c r="BP479376" s="90"/>
    </row>
    <row r="479377" spans="68:68" customFormat="1">
      <c r="BP479377" s="90"/>
    </row>
    <row r="479378" spans="68:68" customFormat="1">
      <c r="BP479378" s="90"/>
    </row>
    <row r="479379" spans="68:68" customFormat="1">
      <c r="BP479379" s="90"/>
    </row>
    <row r="479380" spans="68:68" customFormat="1">
      <c r="BP479380" s="90"/>
    </row>
    <row r="479381" spans="68:68" customFormat="1">
      <c r="BP479381" s="90"/>
    </row>
    <row r="479382" spans="68:68" customFormat="1">
      <c r="BP479382" s="90"/>
    </row>
    <row r="479383" spans="68:68" customFormat="1">
      <c r="BP479383" s="90"/>
    </row>
    <row r="479384" spans="68:68" customFormat="1">
      <c r="BP479384" s="90"/>
    </row>
    <row r="479385" spans="68:68" customFormat="1">
      <c r="BP479385" s="90"/>
    </row>
    <row r="479386" spans="68:68" customFormat="1">
      <c r="BP479386" s="90"/>
    </row>
    <row r="479387" spans="68:68" customFormat="1">
      <c r="BP479387" s="90"/>
    </row>
    <row r="479388" spans="68:68" customFormat="1">
      <c r="BP479388" s="90"/>
    </row>
    <row r="479389" spans="68:68" customFormat="1">
      <c r="BP479389" s="90"/>
    </row>
    <row r="479390" spans="68:68" customFormat="1">
      <c r="BP479390" s="90"/>
    </row>
    <row r="479391" spans="68:68" customFormat="1">
      <c r="BP479391" s="90"/>
    </row>
    <row r="479392" spans="68:68" customFormat="1">
      <c r="BP479392" s="90"/>
    </row>
    <row r="479393" spans="68:68" customFormat="1">
      <c r="BP479393" s="90"/>
    </row>
    <row r="479394" spans="68:68" customFormat="1">
      <c r="BP479394" s="90"/>
    </row>
    <row r="479395" spans="68:68" customFormat="1">
      <c r="BP479395" s="90"/>
    </row>
    <row r="479396" spans="68:68" customFormat="1">
      <c r="BP479396" s="90"/>
    </row>
    <row r="479397" spans="68:68" customFormat="1">
      <c r="BP479397" s="90"/>
    </row>
    <row r="479398" spans="68:68" customFormat="1">
      <c r="BP479398" s="90"/>
    </row>
    <row r="479399" spans="68:68" customFormat="1">
      <c r="BP479399" s="90"/>
    </row>
    <row r="479400" spans="68:68" customFormat="1">
      <c r="BP479400" s="90"/>
    </row>
    <row r="479401" spans="68:68" customFormat="1">
      <c r="BP479401" s="90"/>
    </row>
    <row r="479402" spans="68:68" customFormat="1">
      <c r="BP479402" s="90"/>
    </row>
    <row r="479403" spans="68:68" customFormat="1">
      <c r="BP479403" s="90"/>
    </row>
    <row r="479404" spans="68:68" customFormat="1">
      <c r="BP479404" s="90"/>
    </row>
    <row r="479405" spans="68:68" customFormat="1">
      <c r="BP479405" s="90"/>
    </row>
    <row r="479406" spans="68:68" customFormat="1">
      <c r="BP479406" s="90"/>
    </row>
    <row r="479407" spans="68:68" customFormat="1">
      <c r="BP479407" s="90"/>
    </row>
    <row r="479408" spans="68:68" customFormat="1">
      <c r="BP479408" s="90"/>
    </row>
    <row r="479409" spans="68:68" customFormat="1">
      <c r="BP479409" s="90"/>
    </row>
    <row r="479410" spans="68:68" customFormat="1">
      <c r="BP479410" s="90"/>
    </row>
    <row r="479411" spans="68:68" customFormat="1">
      <c r="BP479411" s="90"/>
    </row>
    <row r="479412" spans="68:68" customFormat="1">
      <c r="BP479412" s="90"/>
    </row>
    <row r="479413" spans="68:68" customFormat="1">
      <c r="BP479413" s="90"/>
    </row>
    <row r="479414" spans="68:68" customFormat="1">
      <c r="BP479414" s="90"/>
    </row>
    <row r="479415" spans="68:68" customFormat="1">
      <c r="BP479415" s="90"/>
    </row>
    <row r="479416" spans="68:68" customFormat="1">
      <c r="BP479416" s="90"/>
    </row>
    <row r="479417" spans="68:68" customFormat="1">
      <c r="BP479417" s="90"/>
    </row>
    <row r="479418" spans="68:68" customFormat="1">
      <c r="BP479418" s="90"/>
    </row>
    <row r="479419" spans="68:68" customFormat="1">
      <c r="BP479419" s="90"/>
    </row>
    <row r="479420" spans="68:68" customFormat="1">
      <c r="BP479420" s="90"/>
    </row>
    <row r="479421" spans="68:68" customFormat="1">
      <c r="BP479421" s="90"/>
    </row>
    <row r="479422" spans="68:68" customFormat="1">
      <c r="BP479422" s="90"/>
    </row>
    <row r="479423" spans="68:68" customFormat="1">
      <c r="BP479423" s="90"/>
    </row>
    <row r="479424" spans="68:68" customFormat="1">
      <c r="BP479424" s="90"/>
    </row>
    <row r="479425" spans="68:68" customFormat="1">
      <c r="BP479425" s="90"/>
    </row>
    <row r="479426" spans="68:68" customFormat="1">
      <c r="BP479426" s="90"/>
    </row>
    <row r="479427" spans="68:68" customFormat="1">
      <c r="BP479427" s="90"/>
    </row>
    <row r="479428" spans="68:68" customFormat="1">
      <c r="BP479428" s="90"/>
    </row>
    <row r="479429" spans="68:68" customFormat="1">
      <c r="BP479429" s="90"/>
    </row>
    <row r="479430" spans="68:68" customFormat="1">
      <c r="BP479430" s="90"/>
    </row>
    <row r="479431" spans="68:68" customFormat="1">
      <c r="BP479431" s="90"/>
    </row>
    <row r="479432" spans="68:68" customFormat="1">
      <c r="BP479432" s="90"/>
    </row>
    <row r="479433" spans="68:68" customFormat="1">
      <c r="BP479433" s="90"/>
    </row>
    <row r="479434" spans="68:68" customFormat="1">
      <c r="BP479434" s="90"/>
    </row>
    <row r="479435" spans="68:68" customFormat="1">
      <c r="BP479435" s="90"/>
    </row>
    <row r="479436" spans="68:68" customFormat="1">
      <c r="BP479436" s="90"/>
    </row>
    <row r="479437" spans="68:68" customFormat="1">
      <c r="BP479437" s="90"/>
    </row>
    <row r="479438" spans="68:68" customFormat="1">
      <c r="BP479438" s="90"/>
    </row>
    <row r="479439" spans="68:68" customFormat="1">
      <c r="BP479439" s="90"/>
    </row>
    <row r="479440" spans="68:68" customFormat="1">
      <c r="BP479440" s="90"/>
    </row>
    <row r="479441" spans="68:68" customFormat="1">
      <c r="BP479441" s="90"/>
    </row>
    <row r="479442" spans="68:68" customFormat="1">
      <c r="BP479442" s="90"/>
    </row>
    <row r="479443" spans="68:68" customFormat="1">
      <c r="BP479443" s="90"/>
    </row>
    <row r="479444" spans="68:68" customFormat="1">
      <c r="BP479444" s="90"/>
    </row>
    <row r="479445" spans="68:68" customFormat="1">
      <c r="BP479445" s="90"/>
    </row>
    <row r="479446" spans="68:68" customFormat="1">
      <c r="BP479446" s="90"/>
    </row>
    <row r="479447" spans="68:68" customFormat="1">
      <c r="BP479447" s="90"/>
    </row>
    <row r="479448" spans="68:68" customFormat="1">
      <c r="BP479448" s="90"/>
    </row>
    <row r="479449" spans="68:68" customFormat="1">
      <c r="BP479449" s="90"/>
    </row>
    <row r="479450" spans="68:68" customFormat="1">
      <c r="BP479450" s="90"/>
    </row>
    <row r="479451" spans="68:68" customFormat="1">
      <c r="BP479451" s="90"/>
    </row>
    <row r="479452" spans="68:68" customFormat="1">
      <c r="BP479452" s="90"/>
    </row>
    <row r="479453" spans="68:68" customFormat="1">
      <c r="BP479453" s="90"/>
    </row>
    <row r="479454" spans="68:68" customFormat="1">
      <c r="BP479454" s="90"/>
    </row>
    <row r="479455" spans="68:68" customFormat="1">
      <c r="BP479455" s="90"/>
    </row>
    <row r="479456" spans="68:68" customFormat="1">
      <c r="BP479456" s="90"/>
    </row>
    <row r="479457" spans="68:68" customFormat="1">
      <c r="BP479457" s="90"/>
    </row>
    <row r="479458" spans="68:68" customFormat="1">
      <c r="BP479458" s="90"/>
    </row>
    <row r="479459" spans="68:68" customFormat="1">
      <c r="BP479459" s="90"/>
    </row>
    <row r="479460" spans="68:68" customFormat="1">
      <c r="BP479460" s="90"/>
    </row>
    <row r="479461" spans="68:68" customFormat="1">
      <c r="BP479461" s="90"/>
    </row>
    <row r="479462" spans="68:68" customFormat="1">
      <c r="BP479462" s="90"/>
    </row>
    <row r="479463" spans="68:68" customFormat="1">
      <c r="BP479463" s="90"/>
    </row>
    <row r="479464" spans="68:68" customFormat="1">
      <c r="BP479464" s="90"/>
    </row>
    <row r="479465" spans="68:68" customFormat="1">
      <c r="BP479465" s="90"/>
    </row>
    <row r="479466" spans="68:68" customFormat="1">
      <c r="BP479466" s="90"/>
    </row>
    <row r="479467" spans="68:68" customFormat="1">
      <c r="BP479467" s="90"/>
    </row>
    <row r="479468" spans="68:68" customFormat="1">
      <c r="BP479468" s="90"/>
    </row>
    <row r="479469" spans="68:68" customFormat="1">
      <c r="BP479469" s="90"/>
    </row>
    <row r="479470" spans="68:68" customFormat="1">
      <c r="BP479470" s="90"/>
    </row>
    <row r="479471" spans="68:68" customFormat="1">
      <c r="BP479471" s="90"/>
    </row>
    <row r="479472" spans="68:68" customFormat="1">
      <c r="BP479472" s="90"/>
    </row>
    <row r="479473" spans="68:68" customFormat="1">
      <c r="BP479473" s="90"/>
    </row>
    <row r="479474" spans="68:68" customFormat="1">
      <c r="BP479474" s="90"/>
    </row>
    <row r="479475" spans="68:68" customFormat="1">
      <c r="BP479475" s="90"/>
    </row>
    <row r="479476" spans="68:68" customFormat="1">
      <c r="BP479476" s="90"/>
    </row>
    <row r="479477" spans="68:68" customFormat="1">
      <c r="BP479477" s="90"/>
    </row>
    <row r="479478" spans="68:68" customFormat="1">
      <c r="BP479478" s="90"/>
    </row>
    <row r="479479" spans="68:68" customFormat="1">
      <c r="BP479479" s="90"/>
    </row>
    <row r="479480" spans="68:68" customFormat="1">
      <c r="BP479480" s="90"/>
    </row>
    <row r="479481" spans="68:68" customFormat="1">
      <c r="BP479481" s="90"/>
    </row>
    <row r="479482" spans="68:68" customFormat="1">
      <c r="BP479482" s="90"/>
    </row>
    <row r="479483" spans="68:68" customFormat="1">
      <c r="BP479483" s="90"/>
    </row>
    <row r="479484" spans="68:68" customFormat="1">
      <c r="BP479484" s="90"/>
    </row>
    <row r="479485" spans="68:68" customFormat="1">
      <c r="BP479485" s="90"/>
    </row>
    <row r="479486" spans="68:68" customFormat="1">
      <c r="BP479486" s="90"/>
    </row>
    <row r="479487" spans="68:68" customFormat="1">
      <c r="BP479487" s="90"/>
    </row>
    <row r="479488" spans="68:68" customFormat="1">
      <c r="BP479488" s="90"/>
    </row>
    <row r="479489" spans="68:68" customFormat="1">
      <c r="BP479489" s="90"/>
    </row>
    <row r="479490" spans="68:68" customFormat="1">
      <c r="BP479490" s="90"/>
    </row>
    <row r="479491" spans="68:68" customFormat="1">
      <c r="BP479491" s="90"/>
    </row>
    <row r="479492" spans="68:68" customFormat="1">
      <c r="BP479492" s="90"/>
    </row>
    <row r="479493" spans="68:68" customFormat="1">
      <c r="BP479493" s="90"/>
    </row>
    <row r="479494" spans="68:68" customFormat="1">
      <c r="BP479494" s="90"/>
    </row>
    <row r="479495" spans="68:68" customFormat="1">
      <c r="BP479495" s="90"/>
    </row>
    <row r="479496" spans="68:68" customFormat="1">
      <c r="BP479496" s="90"/>
    </row>
    <row r="479497" spans="68:68" customFormat="1">
      <c r="BP479497" s="90"/>
    </row>
    <row r="479498" spans="68:68" customFormat="1">
      <c r="BP479498" s="90"/>
    </row>
    <row r="479499" spans="68:68" customFormat="1">
      <c r="BP479499" s="90"/>
    </row>
    <row r="479500" spans="68:68" customFormat="1">
      <c r="BP479500" s="90"/>
    </row>
    <row r="479501" spans="68:68" customFormat="1">
      <c r="BP479501" s="90"/>
    </row>
    <row r="479502" spans="68:68" customFormat="1">
      <c r="BP479502" s="90"/>
    </row>
    <row r="479503" spans="68:68" customFormat="1">
      <c r="BP479503" s="90"/>
    </row>
    <row r="479504" spans="68:68" customFormat="1">
      <c r="BP479504" s="90"/>
    </row>
    <row r="479505" spans="68:68" customFormat="1">
      <c r="BP479505" s="90"/>
    </row>
    <row r="479506" spans="68:68" customFormat="1">
      <c r="BP479506" s="90"/>
    </row>
    <row r="479507" spans="68:68" customFormat="1">
      <c r="BP479507" s="90"/>
    </row>
    <row r="479508" spans="68:68" customFormat="1">
      <c r="BP479508" s="90"/>
    </row>
    <row r="479509" spans="68:68" customFormat="1">
      <c r="BP479509" s="90"/>
    </row>
    <row r="479510" spans="68:68" customFormat="1">
      <c r="BP479510" s="90"/>
    </row>
    <row r="479511" spans="68:68" customFormat="1">
      <c r="BP479511" s="90"/>
    </row>
    <row r="479512" spans="68:68" customFormat="1">
      <c r="BP479512" s="90"/>
    </row>
    <row r="479513" spans="68:68" customFormat="1">
      <c r="BP479513" s="90"/>
    </row>
    <row r="479514" spans="68:68" customFormat="1">
      <c r="BP479514" s="90"/>
    </row>
    <row r="479515" spans="68:68" customFormat="1">
      <c r="BP479515" s="90"/>
    </row>
    <row r="479516" spans="68:68" customFormat="1">
      <c r="BP479516" s="90"/>
    </row>
    <row r="479517" spans="68:68" customFormat="1">
      <c r="BP479517" s="90"/>
    </row>
    <row r="479518" spans="68:68" customFormat="1">
      <c r="BP479518" s="90"/>
    </row>
    <row r="479519" spans="68:68" customFormat="1">
      <c r="BP479519" s="90"/>
    </row>
    <row r="479520" spans="68:68" customFormat="1">
      <c r="BP479520" s="90"/>
    </row>
    <row r="479521" spans="68:68" customFormat="1">
      <c r="BP479521" s="90"/>
    </row>
    <row r="479522" spans="68:68" customFormat="1">
      <c r="BP479522" s="90"/>
    </row>
    <row r="479523" spans="68:68" customFormat="1">
      <c r="BP479523" s="90"/>
    </row>
    <row r="479524" spans="68:68" customFormat="1">
      <c r="BP479524" s="90"/>
    </row>
    <row r="479525" spans="68:68" customFormat="1">
      <c r="BP479525" s="90"/>
    </row>
    <row r="479526" spans="68:68" customFormat="1">
      <c r="BP479526" s="90"/>
    </row>
    <row r="479527" spans="68:68" customFormat="1">
      <c r="BP479527" s="90"/>
    </row>
    <row r="479528" spans="68:68" customFormat="1">
      <c r="BP479528" s="90"/>
    </row>
    <row r="479529" spans="68:68" customFormat="1">
      <c r="BP479529" s="90"/>
    </row>
    <row r="479530" spans="68:68" customFormat="1">
      <c r="BP479530" s="90"/>
    </row>
    <row r="479531" spans="68:68" customFormat="1">
      <c r="BP479531" s="90"/>
    </row>
    <row r="479532" spans="68:68" customFormat="1">
      <c r="BP479532" s="90"/>
    </row>
    <row r="479533" spans="68:68" customFormat="1">
      <c r="BP479533" s="90"/>
    </row>
    <row r="479534" spans="68:68" customFormat="1">
      <c r="BP479534" s="90"/>
    </row>
    <row r="479535" spans="68:68" customFormat="1">
      <c r="BP479535" s="90"/>
    </row>
    <row r="479536" spans="68:68" customFormat="1">
      <c r="BP479536" s="90"/>
    </row>
    <row r="479537" spans="68:68" customFormat="1">
      <c r="BP479537" s="90"/>
    </row>
    <row r="479538" spans="68:68" customFormat="1">
      <c r="BP479538" s="90"/>
    </row>
    <row r="479539" spans="68:68" customFormat="1">
      <c r="BP479539" s="90"/>
    </row>
    <row r="479540" spans="68:68" customFormat="1">
      <c r="BP479540" s="90"/>
    </row>
    <row r="479541" spans="68:68" customFormat="1">
      <c r="BP479541" s="90"/>
    </row>
    <row r="479542" spans="68:68" customFormat="1">
      <c r="BP479542" s="90"/>
    </row>
    <row r="479543" spans="68:68" customFormat="1">
      <c r="BP479543" s="90"/>
    </row>
    <row r="479544" spans="68:68" customFormat="1">
      <c r="BP479544" s="90"/>
    </row>
    <row r="479545" spans="68:68" customFormat="1">
      <c r="BP479545" s="90"/>
    </row>
    <row r="479546" spans="68:68" customFormat="1">
      <c r="BP479546" s="90"/>
    </row>
    <row r="479547" spans="68:68" customFormat="1">
      <c r="BP479547" s="90"/>
    </row>
    <row r="479548" spans="68:68" customFormat="1">
      <c r="BP479548" s="90"/>
    </row>
    <row r="479549" spans="68:68" customFormat="1">
      <c r="BP479549" s="90"/>
    </row>
    <row r="479550" spans="68:68" customFormat="1">
      <c r="BP479550" s="90"/>
    </row>
    <row r="479551" spans="68:68" customFormat="1">
      <c r="BP479551" s="90"/>
    </row>
    <row r="479552" spans="68:68" customFormat="1">
      <c r="BP479552" s="90"/>
    </row>
    <row r="479553" spans="68:68" customFormat="1">
      <c r="BP479553" s="90"/>
    </row>
    <row r="479554" spans="68:68" customFormat="1">
      <c r="BP479554" s="90"/>
    </row>
    <row r="479555" spans="68:68" customFormat="1">
      <c r="BP479555" s="90"/>
    </row>
    <row r="479556" spans="68:68" customFormat="1">
      <c r="BP479556" s="90"/>
    </row>
    <row r="479557" spans="68:68" customFormat="1">
      <c r="BP479557" s="90"/>
    </row>
    <row r="479558" spans="68:68" customFormat="1">
      <c r="BP479558" s="90"/>
    </row>
    <row r="479559" spans="68:68" customFormat="1">
      <c r="BP479559" s="90"/>
    </row>
    <row r="479560" spans="68:68" customFormat="1">
      <c r="BP479560" s="90"/>
    </row>
    <row r="479561" spans="68:68" customFormat="1">
      <c r="BP479561" s="90"/>
    </row>
    <row r="479562" spans="68:68" customFormat="1">
      <c r="BP479562" s="90"/>
    </row>
    <row r="479563" spans="68:68" customFormat="1">
      <c r="BP479563" s="90"/>
    </row>
    <row r="479564" spans="68:68" customFormat="1">
      <c r="BP479564" s="90"/>
    </row>
    <row r="479565" spans="68:68" customFormat="1">
      <c r="BP479565" s="90"/>
    </row>
    <row r="479566" spans="68:68" customFormat="1">
      <c r="BP479566" s="90"/>
    </row>
    <row r="479567" spans="68:68" customFormat="1">
      <c r="BP479567" s="90"/>
    </row>
    <row r="479568" spans="68:68" customFormat="1">
      <c r="BP479568" s="90"/>
    </row>
    <row r="479569" spans="68:68" customFormat="1">
      <c r="BP479569" s="90"/>
    </row>
    <row r="479570" spans="68:68" customFormat="1">
      <c r="BP479570" s="90"/>
    </row>
    <row r="479571" spans="68:68" customFormat="1">
      <c r="BP479571" s="90"/>
    </row>
    <row r="479572" spans="68:68" customFormat="1">
      <c r="BP479572" s="90"/>
    </row>
    <row r="479573" spans="68:68" customFormat="1">
      <c r="BP479573" s="90"/>
    </row>
    <row r="479574" spans="68:68" customFormat="1">
      <c r="BP479574" s="90"/>
    </row>
    <row r="479575" spans="68:68" customFormat="1">
      <c r="BP479575" s="90"/>
    </row>
    <row r="479576" spans="68:68" customFormat="1">
      <c r="BP479576" s="90"/>
    </row>
    <row r="479577" spans="68:68" customFormat="1">
      <c r="BP479577" s="90"/>
    </row>
    <row r="479578" spans="68:68" customFormat="1">
      <c r="BP479578" s="90"/>
    </row>
    <row r="479579" spans="68:68" customFormat="1">
      <c r="BP479579" s="90"/>
    </row>
    <row r="479580" spans="68:68" customFormat="1">
      <c r="BP479580" s="90"/>
    </row>
    <row r="479581" spans="68:68" customFormat="1">
      <c r="BP479581" s="90"/>
    </row>
    <row r="479582" spans="68:68" customFormat="1">
      <c r="BP479582" s="90"/>
    </row>
    <row r="479583" spans="68:68" customFormat="1">
      <c r="BP479583" s="90"/>
    </row>
    <row r="479584" spans="68:68" customFormat="1">
      <c r="BP479584" s="90"/>
    </row>
    <row r="479585" spans="68:68" customFormat="1">
      <c r="BP479585" s="90"/>
    </row>
    <row r="479586" spans="68:68" customFormat="1">
      <c r="BP479586" s="90"/>
    </row>
    <row r="479587" spans="68:68" customFormat="1">
      <c r="BP479587" s="90"/>
    </row>
    <row r="479588" spans="68:68" customFormat="1">
      <c r="BP479588" s="90"/>
    </row>
    <row r="479589" spans="68:68" customFormat="1">
      <c r="BP479589" s="90"/>
    </row>
    <row r="479590" spans="68:68" customFormat="1">
      <c r="BP479590" s="90"/>
    </row>
    <row r="479591" spans="68:68" customFormat="1">
      <c r="BP479591" s="90"/>
    </row>
    <row r="479592" spans="68:68" customFormat="1">
      <c r="BP479592" s="90"/>
    </row>
    <row r="479593" spans="68:68" customFormat="1">
      <c r="BP479593" s="90"/>
    </row>
    <row r="479594" spans="68:68" customFormat="1">
      <c r="BP479594" s="90"/>
    </row>
    <row r="479595" spans="68:68" customFormat="1">
      <c r="BP479595" s="90"/>
    </row>
    <row r="479596" spans="68:68" customFormat="1">
      <c r="BP479596" s="90"/>
    </row>
    <row r="479597" spans="68:68" customFormat="1">
      <c r="BP479597" s="90"/>
    </row>
    <row r="479598" spans="68:68" customFormat="1">
      <c r="BP479598" s="90"/>
    </row>
    <row r="479599" spans="68:68" customFormat="1">
      <c r="BP479599" s="90"/>
    </row>
    <row r="479600" spans="68:68" customFormat="1">
      <c r="BP479600" s="90"/>
    </row>
    <row r="479601" spans="68:68" customFormat="1">
      <c r="BP479601" s="90"/>
    </row>
    <row r="479602" spans="68:68" customFormat="1">
      <c r="BP479602" s="90"/>
    </row>
    <row r="479603" spans="68:68" customFormat="1">
      <c r="BP479603" s="90"/>
    </row>
    <row r="479604" spans="68:68" customFormat="1">
      <c r="BP479604" s="90"/>
    </row>
    <row r="479605" spans="68:68" customFormat="1">
      <c r="BP479605" s="90"/>
    </row>
    <row r="479606" spans="68:68" customFormat="1">
      <c r="BP479606" s="90"/>
    </row>
    <row r="479607" spans="68:68" customFormat="1">
      <c r="BP479607" s="90"/>
    </row>
    <row r="479608" spans="68:68" customFormat="1">
      <c r="BP479608" s="90"/>
    </row>
    <row r="479609" spans="68:68" customFormat="1">
      <c r="BP479609" s="90"/>
    </row>
    <row r="479610" spans="68:68" customFormat="1">
      <c r="BP479610" s="90"/>
    </row>
    <row r="479611" spans="68:68" customFormat="1">
      <c r="BP479611" s="90"/>
    </row>
    <row r="479612" spans="68:68" customFormat="1">
      <c r="BP479612" s="90"/>
    </row>
    <row r="479613" spans="68:68" customFormat="1">
      <c r="BP479613" s="90"/>
    </row>
    <row r="479614" spans="68:68" customFormat="1">
      <c r="BP479614" s="90"/>
    </row>
    <row r="479615" spans="68:68" customFormat="1">
      <c r="BP479615" s="90"/>
    </row>
    <row r="479616" spans="68:68" customFormat="1">
      <c r="BP479616" s="90"/>
    </row>
    <row r="479617" spans="68:68" customFormat="1">
      <c r="BP479617" s="90"/>
    </row>
    <row r="479618" spans="68:68" customFormat="1">
      <c r="BP479618" s="90"/>
    </row>
    <row r="479619" spans="68:68" customFormat="1">
      <c r="BP479619" s="90"/>
    </row>
    <row r="479620" spans="68:68" customFormat="1">
      <c r="BP479620" s="90"/>
    </row>
    <row r="479621" spans="68:68" customFormat="1">
      <c r="BP479621" s="90"/>
    </row>
    <row r="479622" spans="68:68" customFormat="1">
      <c r="BP479622" s="90"/>
    </row>
    <row r="479623" spans="68:68" customFormat="1">
      <c r="BP479623" s="90"/>
    </row>
    <row r="479624" spans="68:68" customFormat="1">
      <c r="BP479624" s="90"/>
    </row>
    <row r="479625" spans="68:68" customFormat="1">
      <c r="BP479625" s="90"/>
    </row>
    <row r="479626" spans="68:68" customFormat="1">
      <c r="BP479626" s="90"/>
    </row>
    <row r="479627" spans="68:68" customFormat="1">
      <c r="BP479627" s="90"/>
    </row>
    <row r="479628" spans="68:68" customFormat="1">
      <c r="BP479628" s="90"/>
    </row>
    <row r="479629" spans="68:68" customFormat="1">
      <c r="BP479629" s="90"/>
    </row>
    <row r="479630" spans="68:68" customFormat="1">
      <c r="BP479630" s="90"/>
    </row>
    <row r="479631" spans="68:68" customFormat="1">
      <c r="BP479631" s="90"/>
    </row>
    <row r="479632" spans="68:68" customFormat="1">
      <c r="BP479632" s="90"/>
    </row>
    <row r="479633" spans="68:68" customFormat="1">
      <c r="BP479633" s="90"/>
    </row>
    <row r="479634" spans="68:68" customFormat="1">
      <c r="BP479634" s="90"/>
    </row>
    <row r="479635" spans="68:68" customFormat="1">
      <c r="BP479635" s="90"/>
    </row>
    <row r="479636" spans="68:68" customFormat="1">
      <c r="BP479636" s="90"/>
    </row>
    <row r="479637" spans="68:68" customFormat="1">
      <c r="BP479637" s="90"/>
    </row>
    <row r="479638" spans="68:68" customFormat="1">
      <c r="BP479638" s="90"/>
    </row>
    <row r="479639" spans="68:68" customFormat="1">
      <c r="BP479639" s="90"/>
    </row>
    <row r="479640" spans="68:68" customFormat="1">
      <c r="BP479640" s="90"/>
    </row>
    <row r="479641" spans="68:68" customFormat="1">
      <c r="BP479641" s="90"/>
    </row>
    <row r="479642" spans="68:68" customFormat="1">
      <c r="BP479642" s="90"/>
    </row>
    <row r="479643" spans="68:68" customFormat="1">
      <c r="BP479643" s="90"/>
    </row>
    <row r="479644" spans="68:68" customFormat="1">
      <c r="BP479644" s="90"/>
    </row>
    <row r="479645" spans="68:68" customFormat="1">
      <c r="BP479645" s="90"/>
    </row>
    <row r="479646" spans="68:68" customFormat="1">
      <c r="BP479646" s="90"/>
    </row>
    <row r="479647" spans="68:68" customFormat="1">
      <c r="BP479647" s="90"/>
    </row>
    <row r="479648" spans="68:68" customFormat="1">
      <c r="BP479648" s="90"/>
    </row>
    <row r="479649" spans="68:68" customFormat="1">
      <c r="BP479649" s="90"/>
    </row>
    <row r="479650" spans="68:68" customFormat="1">
      <c r="BP479650" s="90"/>
    </row>
    <row r="479651" spans="68:68" customFormat="1">
      <c r="BP479651" s="90"/>
    </row>
    <row r="479652" spans="68:68" customFormat="1">
      <c r="BP479652" s="90"/>
    </row>
    <row r="479653" spans="68:68" customFormat="1">
      <c r="BP479653" s="90"/>
    </row>
    <row r="479654" spans="68:68" customFormat="1">
      <c r="BP479654" s="90"/>
    </row>
    <row r="479655" spans="68:68" customFormat="1">
      <c r="BP479655" s="90"/>
    </row>
    <row r="479656" spans="68:68" customFormat="1">
      <c r="BP479656" s="90"/>
    </row>
    <row r="479657" spans="68:68" customFormat="1">
      <c r="BP479657" s="90"/>
    </row>
    <row r="479658" spans="68:68" customFormat="1">
      <c r="BP479658" s="90"/>
    </row>
    <row r="479659" spans="68:68" customFormat="1">
      <c r="BP479659" s="90"/>
    </row>
    <row r="479660" spans="68:68" customFormat="1">
      <c r="BP479660" s="90"/>
    </row>
    <row r="479661" spans="68:68" customFormat="1">
      <c r="BP479661" s="90"/>
    </row>
    <row r="479662" spans="68:68" customFormat="1">
      <c r="BP479662" s="90"/>
    </row>
    <row r="479663" spans="68:68" customFormat="1">
      <c r="BP479663" s="90"/>
    </row>
    <row r="479664" spans="68:68" customFormat="1">
      <c r="BP479664" s="90"/>
    </row>
    <row r="479665" spans="68:68" customFormat="1">
      <c r="BP479665" s="90"/>
    </row>
    <row r="479666" spans="68:68" customFormat="1">
      <c r="BP479666" s="90"/>
    </row>
    <row r="479667" spans="68:68" customFormat="1">
      <c r="BP479667" s="90"/>
    </row>
    <row r="479668" spans="68:68" customFormat="1">
      <c r="BP479668" s="90"/>
    </row>
    <row r="479669" spans="68:68" customFormat="1">
      <c r="BP479669" s="90"/>
    </row>
    <row r="479670" spans="68:68" customFormat="1">
      <c r="BP479670" s="90"/>
    </row>
    <row r="479671" spans="68:68" customFormat="1">
      <c r="BP479671" s="90"/>
    </row>
    <row r="479672" spans="68:68" customFormat="1">
      <c r="BP479672" s="90"/>
    </row>
    <row r="479673" spans="68:68" customFormat="1">
      <c r="BP479673" s="90"/>
    </row>
    <row r="479674" spans="68:68" customFormat="1">
      <c r="BP479674" s="90"/>
    </row>
    <row r="479675" spans="68:68" customFormat="1">
      <c r="BP479675" s="90"/>
    </row>
    <row r="479676" spans="68:68" customFormat="1">
      <c r="BP479676" s="90"/>
    </row>
    <row r="479677" spans="68:68" customFormat="1">
      <c r="BP479677" s="90"/>
    </row>
    <row r="479678" spans="68:68" customFormat="1">
      <c r="BP479678" s="90"/>
    </row>
    <row r="479679" spans="68:68" customFormat="1">
      <c r="BP479679" s="90"/>
    </row>
    <row r="479680" spans="68:68" customFormat="1">
      <c r="BP479680" s="90"/>
    </row>
    <row r="479681" spans="68:68" customFormat="1">
      <c r="BP479681" s="90"/>
    </row>
    <row r="479682" spans="68:68" customFormat="1">
      <c r="BP479682" s="90"/>
    </row>
    <row r="479683" spans="68:68" customFormat="1">
      <c r="BP479683" s="90"/>
    </row>
    <row r="479684" spans="68:68" customFormat="1">
      <c r="BP479684" s="90"/>
    </row>
    <row r="479685" spans="68:68" customFormat="1">
      <c r="BP479685" s="90"/>
    </row>
    <row r="479686" spans="68:68" customFormat="1">
      <c r="BP479686" s="90"/>
    </row>
    <row r="479687" spans="68:68" customFormat="1">
      <c r="BP479687" s="90"/>
    </row>
    <row r="479688" spans="68:68" customFormat="1">
      <c r="BP479688" s="90"/>
    </row>
    <row r="479689" spans="68:68" customFormat="1">
      <c r="BP479689" s="90"/>
    </row>
    <row r="479690" spans="68:68" customFormat="1">
      <c r="BP479690" s="90"/>
    </row>
    <row r="479691" spans="68:68" customFormat="1">
      <c r="BP479691" s="90"/>
    </row>
    <row r="479692" spans="68:68" customFormat="1">
      <c r="BP479692" s="90"/>
    </row>
    <row r="479693" spans="68:68" customFormat="1">
      <c r="BP479693" s="90"/>
    </row>
    <row r="479694" spans="68:68" customFormat="1">
      <c r="BP479694" s="90"/>
    </row>
    <row r="479695" spans="68:68" customFormat="1">
      <c r="BP479695" s="90"/>
    </row>
    <row r="479696" spans="68:68" customFormat="1">
      <c r="BP479696" s="90"/>
    </row>
    <row r="479697" spans="68:68" customFormat="1">
      <c r="BP479697" s="90"/>
    </row>
    <row r="479698" spans="68:68" customFormat="1">
      <c r="BP479698" s="90"/>
    </row>
    <row r="479699" spans="68:68" customFormat="1">
      <c r="BP479699" s="90"/>
    </row>
    <row r="479700" spans="68:68" customFormat="1">
      <c r="BP479700" s="90"/>
    </row>
    <row r="479701" spans="68:68" customFormat="1">
      <c r="BP479701" s="90"/>
    </row>
    <row r="479702" spans="68:68" customFormat="1">
      <c r="BP479702" s="90"/>
    </row>
    <row r="479703" spans="68:68" customFormat="1">
      <c r="BP479703" s="90"/>
    </row>
    <row r="479704" spans="68:68" customFormat="1">
      <c r="BP479704" s="90"/>
    </row>
    <row r="479705" spans="68:68" customFormat="1">
      <c r="BP479705" s="90"/>
    </row>
    <row r="479706" spans="68:68" customFormat="1">
      <c r="BP479706" s="90"/>
    </row>
    <row r="479707" spans="68:68" customFormat="1">
      <c r="BP479707" s="90"/>
    </row>
    <row r="479708" spans="68:68" customFormat="1">
      <c r="BP479708" s="90"/>
    </row>
    <row r="479709" spans="68:68" customFormat="1">
      <c r="BP479709" s="90"/>
    </row>
    <row r="479710" spans="68:68" customFormat="1">
      <c r="BP479710" s="90"/>
    </row>
    <row r="479711" spans="68:68" customFormat="1">
      <c r="BP479711" s="90"/>
    </row>
    <row r="479712" spans="68:68" customFormat="1">
      <c r="BP479712" s="90"/>
    </row>
    <row r="479713" spans="68:68" customFormat="1">
      <c r="BP479713" s="90"/>
    </row>
    <row r="479714" spans="68:68" customFormat="1">
      <c r="BP479714" s="90"/>
    </row>
    <row r="479715" spans="68:68" customFormat="1">
      <c r="BP479715" s="90"/>
    </row>
    <row r="479716" spans="68:68" customFormat="1">
      <c r="BP479716" s="90"/>
    </row>
    <row r="479717" spans="68:68" customFormat="1">
      <c r="BP479717" s="90"/>
    </row>
    <row r="479718" spans="68:68" customFormat="1">
      <c r="BP479718" s="90"/>
    </row>
    <row r="479719" spans="68:68" customFormat="1">
      <c r="BP479719" s="90"/>
    </row>
    <row r="479720" spans="68:68" customFormat="1">
      <c r="BP479720" s="90"/>
    </row>
    <row r="479721" spans="68:68" customFormat="1">
      <c r="BP479721" s="90"/>
    </row>
    <row r="479722" spans="68:68" customFormat="1">
      <c r="BP479722" s="90"/>
    </row>
    <row r="479723" spans="68:68" customFormat="1">
      <c r="BP479723" s="90"/>
    </row>
    <row r="479724" spans="68:68" customFormat="1">
      <c r="BP479724" s="90"/>
    </row>
    <row r="479725" spans="68:68" customFormat="1">
      <c r="BP479725" s="90"/>
    </row>
    <row r="479726" spans="68:68" customFormat="1">
      <c r="BP479726" s="90"/>
    </row>
    <row r="479727" spans="68:68" customFormat="1">
      <c r="BP479727" s="90"/>
    </row>
    <row r="479728" spans="68:68" customFormat="1">
      <c r="BP479728" s="90"/>
    </row>
    <row r="479729" spans="68:68" customFormat="1">
      <c r="BP479729" s="90"/>
    </row>
    <row r="479730" spans="68:68" customFormat="1">
      <c r="BP479730" s="90"/>
    </row>
    <row r="479731" spans="68:68" customFormat="1">
      <c r="BP479731" s="90"/>
    </row>
    <row r="479732" spans="68:68" customFormat="1">
      <c r="BP479732" s="90"/>
    </row>
    <row r="479733" spans="68:68" customFormat="1">
      <c r="BP479733" s="90"/>
    </row>
    <row r="479734" spans="68:68" customFormat="1">
      <c r="BP479734" s="90"/>
    </row>
    <row r="479735" spans="68:68" customFormat="1">
      <c r="BP479735" s="90"/>
    </row>
    <row r="479736" spans="68:68" customFormat="1">
      <c r="BP479736" s="90"/>
    </row>
    <row r="479737" spans="68:68" customFormat="1">
      <c r="BP479737" s="90"/>
    </row>
    <row r="479738" spans="68:68" customFormat="1">
      <c r="BP479738" s="90"/>
    </row>
    <row r="479739" spans="68:68" customFormat="1">
      <c r="BP479739" s="90"/>
    </row>
    <row r="479740" spans="68:68" customFormat="1">
      <c r="BP479740" s="90"/>
    </row>
    <row r="479741" spans="68:68" customFormat="1">
      <c r="BP479741" s="90"/>
    </row>
    <row r="479742" spans="68:68" customFormat="1">
      <c r="BP479742" s="90"/>
    </row>
    <row r="479743" spans="68:68" customFormat="1">
      <c r="BP479743" s="90"/>
    </row>
    <row r="479744" spans="68:68" customFormat="1">
      <c r="BP479744" s="90"/>
    </row>
    <row r="479745" spans="68:68" customFormat="1">
      <c r="BP479745" s="90"/>
    </row>
    <row r="479746" spans="68:68" customFormat="1">
      <c r="BP479746" s="90"/>
    </row>
    <row r="479747" spans="68:68" customFormat="1">
      <c r="BP479747" s="90"/>
    </row>
    <row r="479748" spans="68:68" customFormat="1">
      <c r="BP479748" s="90"/>
    </row>
    <row r="479749" spans="68:68" customFormat="1">
      <c r="BP479749" s="90"/>
    </row>
    <row r="479750" spans="68:68" customFormat="1">
      <c r="BP479750" s="90"/>
    </row>
    <row r="479751" spans="68:68" customFormat="1">
      <c r="BP479751" s="90"/>
    </row>
    <row r="479752" spans="68:68" customFormat="1">
      <c r="BP479752" s="90"/>
    </row>
    <row r="479753" spans="68:68" customFormat="1">
      <c r="BP479753" s="90"/>
    </row>
    <row r="479754" spans="68:68" customFormat="1">
      <c r="BP479754" s="90"/>
    </row>
    <row r="479755" spans="68:68" customFormat="1">
      <c r="BP479755" s="90"/>
    </row>
    <row r="479756" spans="68:68" customFormat="1">
      <c r="BP479756" s="90"/>
    </row>
    <row r="479757" spans="68:68" customFormat="1">
      <c r="BP479757" s="90"/>
    </row>
    <row r="479758" spans="68:68" customFormat="1">
      <c r="BP479758" s="90"/>
    </row>
    <row r="479759" spans="68:68" customFormat="1">
      <c r="BP479759" s="90"/>
    </row>
    <row r="479760" spans="68:68" customFormat="1">
      <c r="BP479760" s="90"/>
    </row>
    <row r="479761" spans="68:68" customFormat="1">
      <c r="BP479761" s="90"/>
    </row>
    <row r="479762" spans="68:68" customFormat="1">
      <c r="BP479762" s="90"/>
    </row>
    <row r="479763" spans="68:68" customFormat="1">
      <c r="BP479763" s="90"/>
    </row>
    <row r="479764" spans="68:68" customFormat="1">
      <c r="BP479764" s="90"/>
    </row>
    <row r="479765" spans="68:68" customFormat="1">
      <c r="BP479765" s="90"/>
    </row>
    <row r="479766" spans="68:68" customFormat="1">
      <c r="BP479766" s="90"/>
    </row>
    <row r="479767" spans="68:68" customFormat="1">
      <c r="BP479767" s="90"/>
    </row>
    <row r="479768" spans="68:68" customFormat="1">
      <c r="BP479768" s="90"/>
    </row>
    <row r="479769" spans="68:68" customFormat="1">
      <c r="BP479769" s="90"/>
    </row>
    <row r="479770" spans="68:68" customFormat="1">
      <c r="BP479770" s="90"/>
    </row>
    <row r="479771" spans="68:68" customFormat="1">
      <c r="BP479771" s="90"/>
    </row>
    <row r="479772" spans="68:68" customFormat="1">
      <c r="BP479772" s="90"/>
    </row>
    <row r="479773" spans="68:68" customFormat="1">
      <c r="BP479773" s="90"/>
    </row>
    <row r="479774" spans="68:68" customFormat="1">
      <c r="BP479774" s="90"/>
    </row>
    <row r="479775" spans="68:68" customFormat="1">
      <c r="BP479775" s="90"/>
    </row>
    <row r="479776" spans="68:68" customFormat="1">
      <c r="BP479776" s="90"/>
    </row>
    <row r="479777" spans="68:68" customFormat="1">
      <c r="BP479777" s="90"/>
    </row>
    <row r="479778" spans="68:68" customFormat="1">
      <c r="BP479778" s="90"/>
    </row>
    <row r="479779" spans="68:68" customFormat="1">
      <c r="BP479779" s="90"/>
    </row>
    <row r="479780" spans="68:68" customFormat="1">
      <c r="BP479780" s="90"/>
    </row>
    <row r="479781" spans="68:68" customFormat="1">
      <c r="BP479781" s="90"/>
    </row>
    <row r="479782" spans="68:68" customFormat="1">
      <c r="BP479782" s="90"/>
    </row>
    <row r="479783" spans="68:68" customFormat="1">
      <c r="BP479783" s="90"/>
    </row>
    <row r="479784" spans="68:68" customFormat="1">
      <c r="BP479784" s="90"/>
    </row>
    <row r="479785" spans="68:68" customFormat="1">
      <c r="BP479785" s="90"/>
    </row>
    <row r="479786" spans="68:68" customFormat="1">
      <c r="BP479786" s="90"/>
    </row>
    <row r="479787" spans="68:68" customFormat="1">
      <c r="BP479787" s="90"/>
    </row>
    <row r="479788" spans="68:68" customFormat="1">
      <c r="BP479788" s="90"/>
    </row>
    <row r="479789" spans="68:68" customFormat="1">
      <c r="BP479789" s="90"/>
    </row>
    <row r="479790" spans="68:68" customFormat="1">
      <c r="BP479790" s="90"/>
    </row>
    <row r="479791" spans="68:68" customFormat="1">
      <c r="BP479791" s="90"/>
    </row>
    <row r="479792" spans="68:68" customFormat="1">
      <c r="BP479792" s="90"/>
    </row>
    <row r="479793" spans="68:68" customFormat="1">
      <c r="BP479793" s="90"/>
    </row>
    <row r="479794" spans="68:68" customFormat="1">
      <c r="BP479794" s="90"/>
    </row>
    <row r="479795" spans="68:68" customFormat="1">
      <c r="BP479795" s="90"/>
    </row>
    <row r="479796" spans="68:68" customFormat="1">
      <c r="BP479796" s="90"/>
    </row>
    <row r="479797" spans="68:68" customFormat="1">
      <c r="BP479797" s="90"/>
    </row>
    <row r="479798" spans="68:68" customFormat="1">
      <c r="BP479798" s="90"/>
    </row>
    <row r="479799" spans="68:68" customFormat="1">
      <c r="BP479799" s="90"/>
    </row>
    <row r="479800" spans="68:68" customFormat="1">
      <c r="BP479800" s="90"/>
    </row>
    <row r="479801" spans="68:68" customFormat="1">
      <c r="BP479801" s="90"/>
    </row>
    <row r="479802" spans="68:68" customFormat="1">
      <c r="BP479802" s="90"/>
    </row>
    <row r="479803" spans="68:68" customFormat="1">
      <c r="BP479803" s="90"/>
    </row>
    <row r="479804" spans="68:68" customFormat="1">
      <c r="BP479804" s="90"/>
    </row>
    <row r="479805" spans="68:68" customFormat="1">
      <c r="BP479805" s="90"/>
    </row>
    <row r="479806" spans="68:68" customFormat="1">
      <c r="BP479806" s="90"/>
    </row>
    <row r="479807" spans="68:68" customFormat="1">
      <c r="BP479807" s="90"/>
    </row>
    <row r="479808" spans="68:68" customFormat="1">
      <c r="BP479808" s="90"/>
    </row>
    <row r="479809" spans="68:68" customFormat="1">
      <c r="BP479809" s="90"/>
    </row>
    <row r="479810" spans="68:68" customFormat="1">
      <c r="BP479810" s="90"/>
    </row>
    <row r="479811" spans="68:68" customFormat="1">
      <c r="BP479811" s="90"/>
    </row>
    <row r="479812" spans="68:68" customFormat="1">
      <c r="BP479812" s="90"/>
    </row>
    <row r="479813" spans="68:68" customFormat="1">
      <c r="BP479813" s="90"/>
    </row>
    <row r="479814" spans="68:68" customFormat="1">
      <c r="BP479814" s="90"/>
    </row>
    <row r="479815" spans="68:68" customFormat="1">
      <c r="BP479815" s="90"/>
    </row>
    <row r="479816" spans="68:68" customFormat="1">
      <c r="BP479816" s="90"/>
    </row>
    <row r="479817" spans="68:68" customFormat="1">
      <c r="BP479817" s="90"/>
    </row>
    <row r="479818" spans="68:68" customFormat="1">
      <c r="BP479818" s="90"/>
    </row>
    <row r="479819" spans="68:68" customFormat="1">
      <c r="BP479819" s="90"/>
    </row>
    <row r="479820" spans="68:68" customFormat="1">
      <c r="BP479820" s="90"/>
    </row>
    <row r="479821" spans="68:68" customFormat="1">
      <c r="BP479821" s="90"/>
    </row>
    <row r="479822" spans="68:68" customFormat="1">
      <c r="BP479822" s="90"/>
    </row>
    <row r="479823" spans="68:68" customFormat="1">
      <c r="BP479823" s="90"/>
    </row>
    <row r="479824" spans="68:68" customFormat="1">
      <c r="BP479824" s="90"/>
    </row>
    <row r="479825" spans="68:68" customFormat="1">
      <c r="BP479825" s="90"/>
    </row>
    <row r="479826" spans="68:68" customFormat="1">
      <c r="BP479826" s="90"/>
    </row>
    <row r="479827" spans="68:68" customFormat="1">
      <c r="BP479827" s="90"/>
    </row>
    <row r="479828" spans="68:68" customFormat="1">
      <c r="BP479828" s="90"/>
    </row>
    <row r="479829" spans="68:68" customFormat="1">
      <c r="BP479829" s="90"/>
    </row>
    <row r="479830" spans="68:68" customFormat="1">
      <c r="BP479830" s="90"/>
    </row>
    <row r="479831" spans="68:68" customFormat="1">
      <c r="BP479831" s="90"/>
    </row>
    <row r="479832" spans="68:68" customFormat="1">
      <c r="BP479832" s="90"/>
    </row>
    <row r="479833" spans="68:68" customFormat="1">
      <c r="BP479833" s="90"/>
    </row>
    <row r="479834" spans="68:68" customFormat="1">
      <c r="BP479834" s="90"/>
    </row>
    <row r="479835" spans="68:68" customFormat="1">
      <c r="BP479835" s="90"/>
    </row>
    <row r="479836" spans="68:68" customFormat="1">
      <c r="BP479836" s="90"/>
    </row>
    <row r="479837" spans="68:68" customFormat="1">
      <c r="BP479837" s="90"/>
    </row>
    <row r="479838" spans="68:68" customFormat="1">
      <c r="BP479838" s="90"/>
    </row>
    <row r="479839" spans="68:68" customFormat="1">
      <c r="BP479839" s="90"/>
    </row>
    <row r="479840" spans="68:68" customFormat="1">
      <c r="BP479840" s="90"/>
    </row>
    <row r="479841" spans="68:68" customFormat="1">
      <c r="BP479841" s="90"/>
    </row>
    <row r="479842" spans="68:68" customFormat="1">
      <c r="BP479842" s="90"/>
    </row>
    <row r="479843" spans="68:68" customFormat="1">
      <c r="BP479843" s="90"/>
    </row>
    <row r="479844" spans="68:68" customFormat="1">
      <c r="BP479844" s="90"/>
    </row>
    <row r="479845" spans="68:68" customFormat="1">
      <c r="BP479845" s="90"/>
    </row>
    <row r="479846" spans="68:68" customFormat="1">
      <c r="BP479846" s="90"/>
    </row>
    <row r="479847" spans="68:68" customFormat="1">
      <c r="BP479847" s="90"/>
    </row>
    <row r="479848" spans="68:68" customFormat="1">
      <c r="BP479848" s="90"/>
    </row>
    <row r="479849" spans="68:68" customFormat="1">
      <c r="BP479849" s="90"/>
    </row>
    <row r="479850" spans="68:68" customFormat="1">
      <c r="BP479850" s="90"/>
    </row>
    <row r="479851" spans="68:68" customFormat="1">
      <c r="BP479851" s="90"/>
    </row>
    <row r="479852" spans="68:68" customFormat="1">
      <c r="BP479852" s="90"/>
    </row>
    <row r="479853" spans="68:68" customFormat="1">
      <c r="BP479853" s="90"/>
    </row>
    <row r="479854" spans="68:68" customFormat="1">
      <c r="BP479854" s="90"/>
    </row>
    <row r="479855" spans="68:68" customFormat="1">
      <c r="BP479855" s="90"/>
    </row>
    <row r="479856" spans="68:68" customFormat="1">
      <c r="BP479856" s="90"/>
    </row>
    <row r="479857" spans="68:68" customFormat="1">
      <c r="BP479857" s="90"/>
    </row>
    <row r="479858" spans="68:68" customFormat="1">
      <c r="BP479858" s="90"/>
    </row>
    <row r="479859" spans="68:68" customFormat="1">
      <c r="BP479859" s="90"/>
    </row>
    <row r="479860" spans="68:68" customFormat="1">
      <c r="BP479860" s="90"/>
    </row>
    <row r="479861" spans="68:68" customFormat="1">
      <c r="BP479861" s="90"/>
    </row>
    <row r="479862" spans="68:68" customFormat="1">
      <c r="BP479862" s="90"/>
    </row>
    <row r="479863" spans="68:68" customFormat="1">
      <c r="BP479863" s="90"/>
    </row>
    <row r="479864" spans="68:68" customFormat="1">
      <c r="BP479864" s="90"/>
    </row>
    <row r="479865" spans="68:68" customFormat="1">
      <c r="BP479865" s="90"/>
    </row>
    <row r="479866" spans="68:68" customFormat="1">
      <c r="BP479866" s="90"/>
    </row>
    <row r="479867" spans="68:68" customFormat="1">
      <c r="BP479867" s="90"/>
    </row>
    <row r="479868" spans="68:68" customFormat="1">
      <c r="BP479868" s="90"/>
    </row>
    <row r="479869" spans="68:68" customFormat="1">
      <c r="BP479869" s="90"/>
    </row>
    <row r="479870" spans="68:68" customFormat="1">
      <c r="BP479870" s="90"/>
    </row>
    <row r="479871" spans="68:68" customFormat="1">
      <c r="BP479871" s="90"/>
    </row>
    <row r="479872" spans="68:68" customFormat="1">
      <c r="BP479872" s="90"/>
    </row>
    <row r="479873" spans="68:68" customFormat="1">
      <c r="BP479873" s="90"/>
    </row>
    <row r="479874" spans="68:68" customFormat="1">
      <c r="BP479874" s="90"/>
    </row>
    <row r="479875" spans="68:68" customFormat="1">
      <c r="BP479875" s="90"/>
    </row>
    <row r="479876" spans="68:68" customFormat="1">
      <c r="BP479876" s="90"/>
    </row>
    <row r="479877" spans="68:68" customFormat="1">
      <c r="BP479877" s="90"/>
    </row>
    <row r="479878" spans="68:68" customFormat="1">
      <c r="BP479878" s="90"/>
    </row>
    <row r="479879" spans="68:68" customFormat="1">
      <c r="BP479879" s="90"/>
    </row>
    <row r="479880" spans="68:68" customFormat="1">
      <c r="BP479880" s="90"/>
    </row>
    <row r="479881" spans="68:68" customFormat="1">
      <c r="BP479881" s="90"/>
    </row>
    <row r="479882" spans="68:68" customFormat="1">
      <c r="BP479882" s="90"/>
    </row>
    <row r="479883" spans="68:68" customFormat="1">
      <c r="BP479883" s="90"/>
    </row>
    <row r="479884" spans="68:68" customFormat="1">
      <c r="BP479884" s="90"/>
    </row>
    <row r="479885" spans="68:68" customFormat="1">
      <c r="BP479885" s="90"/>
    </row>
    <row r="479886" spans="68:68" customFormat="1">
      <c r="BP479886" s="90"/>
    </row>
    <row r="479887" spans="68:68" customFormat="1">
      <c r="BP479887" s="90"/>
    </row>
    <row r="479888" spans="68:68" customFormat="1">
      <c r="BP479888" s="90"/>
    </row>
    <row r="479889" spans="68:68" customFormat="1">
      <c r="BP479889" s="90"/>
    </row>
    <row r="479890" spans="68:68" customFormat="1">
      <c r="BP479890" s="90"/>
    </row>
    <row r="479891" spans="68:68" customFormat="1">
      <c r="BP479891" s="90"/>
    </row>
    <row r="479892" spans="68:68" customFormat="1">
      <c r="BP479892" s="90"/>
    </row>
    <row r="479893" spans="68:68" customFormat="1">
      <c r="BP479893" s="90"/>
    </row>
    <row r="479894" spans="68:68" customFormat="1">
      <c r="BP479894" s="90"/>
    </row>
    <row r="479895" spans="68:68" customFormat="1">
      <c r="BP479895" s="90"/>
    </row>
    <row r="479896" spans="68:68" customFormat="1">
      <c r="BP479896" s="90"/>
    </row>
    <row r="479897" spans="68:68" customFormat="1">
      <c r="BP479897" s="90"/>
    </row>
    <row r="479898" spans="68:68" customFormat="1">
      <c r="BP479898" s="90"/>
    </row>
    <row r="479899" spans="68:68" customFormat="1">
      <c r="BP479899" s="90"/>
    </row>
    <row r="479900" spans="68:68" customFormat="1">
      <c r="BP479900" s="90"/>
    </row>
    <row r="479901" spans="68:68" customFormat="1">
      <c r="BP479901" s="90"/>
    </row>
    <row r="479902" spans="68:68" customFormat="1">
      <c r="BP479902" s="90"/>
    </row>
    <row r="479903" spans="68:68" customFormat="1">
      <c r="BP479903" s="90"/>
    </row>
    <row r="479904" spans="68:68" customFormat="1">
      <c r="BP479904" s="90"/>
    </row>
    <row r="479905" spans="68:68" customFormat="1">
      <c r="BP479905" s="90"/>
    </row>
    <row r="479906" spans="68:68" customFormat="1">
      <c r="BP479906" s="90"/>
    </row>
    <row r="479907" spans="68:68" customFormat="1">
      <c r="BP479907" s="90"/>
    </row>
    <row r="479908" spans="68:68" customFormat="1">
      <c r="BP479908" s="90"/>
    </row>
    <row r="479909" spans="68:68" customFormat="1">
      <c r="BP479909" s="90"/>
    </row>
    <row r="479910" spans="68:68" customFormat="1">
      <c r="BP479910" s="90"/>
    </row>
    <row r="479911" spans="68:68" customFormat="1">
      <c r="BP479911" s="90"/>
    </row>
    <row r="479912" spans="68:68" customFormat="1">
      <c r="BP479912" s="90"/>
    </row>
    <row r="479913" spans="68:68" customFormat="1">
      <c r="BP479913" s="90"/>
    </row>
    <row r="479914" spans="68:68" customFormat="1">
      <c r="BP479914" s="90"/>
    </row>
    <row r="479915" spans="68:68" customFormat="1">
      <c r="BP479915" s="90"/>
    </row>
    <row r="479916" spans="68:68" customFormat="1">
      <c r="BP479916" s="90"/>
    </row>
    <row r="479917" spans="68:68" customFormat="1">
      <c r="BP479917" s="90"/>
    </row>
    <row r="479918" spans="68:68" customFormat="1">
      <c r="BP479918" s="90"/>
    </row>
    <row r="479919" spans="68:68" customFormat="1">
      <c r="BP479919" s="90"/>
    </row>
    <row r="479920" spans="68:68" customFormat="1">
      <c r="BP479920" s="90"/>
    </row>
    <row r="479921" spans="68:68" customFormat="1">
      <c r="BP479921" s="90"/>
    </row>
    <row r="479922" spans="68:68" customFormat="1">
      <c r="BP479922" s="90"/>
    </row>
    <row r="479923" spans="68:68" customFormat="1">
      <c r="BP479923" s="90"/>
    </row>
    <row r="479924" spans="68:68" customFormat="1">
      <c r="BP479924" s="90"/>
    </row>
    <row r="479925" spans="68:68" customFormat="1">
      <c r="BP479925" s="90"/>
    </row>
    <row r="479926" spans="68:68" customFormat="1">
      <c r="BP479926" s="90"/>
    </row>
    <row r="479927" spans="68:68" customFormat="1">
      <c r="BP479927" s="90"/>
    </row>
    <row r="479928" spans="68:68" customFormat="1">
      <c r="BP479928" s="90"/>
    </row>
    <row r="479929" spans="68:68" customFormat="1">
      <c r="BP479929" s="90"/>
    </row>
    <row r="479930" spans="68:68" customFormat="1">
      <c r="BP479930" s="90"/>
    </row>
    <row r="479931" spans="68:68" customFormat="1">
      <c r="BP479931" s="90"/>
    </row>
    <row r="479932" spans="68:68" customFormat="1">
      <c r="BP479932" s="90"/>
    </row>
    <row r="479933" spans="68:68" customFormat="1">
      <c r="BP479933" s="90"/>
    </row>
    <row r="479934" spans="68:68" customFormat="1">
      <c r="BP479934" s="90"/>
    </row>
    <row r="479935" spans="68:68" customFormat="1">
      <c r="BP479935" s="90"/>
    </row>
    <row r="479936" spans="68:68" customFormat="1">
      <c r="BP479936" s="90"/>
    </row>
    <row r="479937" spans="68:68" customFormat="1">
      <c r="BP479937" s="90"/>
    </row>
    <row r="479938" spans="68:68" customFormat="1">
      <c r="BP479938" s="90"/>
    </row>
    <row r="479939" spans="68:68" customFormat="1">
      <c r="BP479939" s="90"/>
    </row>
    <row r="479940" spans="68:68" customFormat="1">
      <c r="BP479940" s="90"/>
    </row>
    <row r="479941" spans="68:68" customFormat="1">
      <c r="BP479941" s="90"/>
    </row>
    <row r="479942" spans="68:68" customFormat="1">
      <c r="BP479942" s="90"/>
    </row>
    <row r="479943" spans="68:68" customFormat="1">
      <c r="BP479943" s="90"/>
    </row>
    <row r="479944" spans="68:68" customFormat="1">
      <c r="BP479944" s="90"/>
    </row>
    <row r="479945" spans="68:68" customFormat="1">
      <c r="BP479945" s="90"/>
    </row>
    <row r="479946" spans="68:68" customFormat="1">
      <c r="BP479946" s="90"/>
    </row>
    <row r="479947" spans="68:68" customFormat="1">
      <c r="BP479947" s="90"/>
    </row>
    <row r="479948" spans="68:68" customFormat="1">
      <c r="BP479948" s="90"/>
    </row>
    <row r="479949" spans="68:68" customFormat="1">
      <c r="BP479949" s="90"/>
    </row>
    <row r="479950" spans="68:68" customFormat="1">
      <c r="BP479950" s="90"/>
    </row>
    <row r="479951" spans="68:68" customFormat="1">
      <c r="BP479951" s="90"/>
    </row>
    <row r="479952" spans="68:68" customFormat="1">
      <c r="BP479952" s="90"/>
    </row>
    <row r="479953" spans="68:68" customFormat="1">
      <c r="BP479953" s="90"/>
    </row>
    <row r="479954" spans="68:68" customFormat="1">
      <c r="BP479954" s="90"/>
    </row>
    <row r="479955" spans="68:68" customFormat="1">
      <c r="BP479955" s="90"/>
    </row>
    <row r="479956" spans="68:68" customFormat="1">
      <c r="BP479956" s="90"/>
    </row>
    <row r="479957" spans="68:68" customFormat="1">
      <c r="BP479957" s="90"/>
    </row>
    <row r="479958" spans="68:68" customFormat="1">
      <c r="BP479958" s="90"/>
    </row>
    <row r="479959" spans="68:68" customFormat="1">
      <c r="BP479959" s="90"/>
    </row>
    <row r="479960" spans="68:68" customFormat="1">
      <c r="BP479960" s="90"/>
    </row>
    <row r="479961" spans="68:68" customFormat="1">
      <c r="BP479961" s="90"/>
    </row>
    <row r="479962" spans="68:68" customFormat="1">
      <c r="BP479962" s="90"/>
    </row>
    <row r="479963" spans="68:68" customFormat="1">
      <c r="BP479963" s="90"/>
    </row>
    <row r="479964" spans="68:68" customFormat="1">
      <c r="BP479964" s="90"/>
    </row>
    <row r="479965" spans="68:68" customFormat="1">
      <c r="BP479965" s="90"/>
    </row>
    <row r="479966" spans="68:68" customFormat="1">
      <c r="BP479966" s="90"/>
    </row>
    <row r="479967" spans="68:68" customFormat="1">
      <c r="BP479967" s="90"/>
    </row>
    <row r="479968" spans="68:68" customFormat="1">
      <c r="BP479968" s="90"/>
    </row>
    <row r="479969" spans="68:68" customFormat="1">
      <c r="BP479969" s="90"/>
    </row>
    <row r="479970" spans="68:68" customFormat="1">
      <c r="BP479970" s="90"/>
    </row>
    <row r="479971" spans="68:68" customFormat="1">
      <c r="BP479971" s="90"/>
    </row>
    <row r="479972" spans="68:68" customFormat="1">
      <c r="BP479972" s="90"/>
    </row>
    <row r="479973" spans="68:68" customFormat="1">
      <c r="BP479973" s="90"/>
    </row>
    <row r="479974" spans="68:68" customFormat="1">
      <c r="BP479974" s="90"/>
    </row>
    <row r="479975" spans="68:68" customFormat="1">
      <c r="BP479975" s="90"/>
    </row>
    <row r="479976" spans="68:68" customFormat="1">
      <c r="BP479976" s="90"/>
    </row>
    <row r="479977" spans="68:68" customFormat="1">
      <c r="BP479977" s="90"/>
    </row>
    <row r="479978" spans="68:68" customFormat="1">
      <c r="BP479978" s="90"/>
    </row>
    <row r="479979" spans="68:68" customFormat="1">
      <c r="BP479979" s="90"/>
    </row>
    <row r="479980" spans="68:68" customFormat="1">
      <c r="BP479980" s="90"/>
    </row>
    <row r="479981" spans="68:68" customFormat="1">
      <c r="BP479981" s="90"/>
    </row>
    <row r="479982" spans="68:68" customFormat="1">
      <c r="BP479982" s="90"/>
    </row>
    <row r="479983" spans="68:68" customFormat="1">
      <c r="BP479983" s="90"/>
    </row>
    <row r="479984" spans="68:68" customFormat="1">
      <c r="BP479984" s="90"/>
    </row>
    <row r="479985" spans="68:68" customFormat="1">
      <c r="BP479985" s="90"/>
    </row>
    <row r="479986" spans="68:68" customFormat="1">
      <c r="BP479986" s="90"/>
    </row>
    <row r="479987" spans="68:68" customFormat="1">
      <c r="BP479987" s="90"/>
    </row>
    <row r="479988" spans="68:68" customFormat="1">
      <c r="BP479988" s="90"/>
    </row>
    <row r="479989" spans="68:68" customFormat="1">
      <c r="BP479989" s="90"/>
    </row>
    <row r="479990" spans="68:68" customFormat="1">
      <c r="BP479990" s="90"/>
    </row>
    <row r="479991" spans="68:68" customFormat="1">
      <c r="BP479991" s="90"/>
    </row>
    <row r="479992" spans="68:68" customFormat="1">
      <c r="BP479992" s="90"/>
    </row>
    <row r="479993" spans="68:68" customFormat="1">
      <c r="BP479993" s="90"/>
    </row>
    <row r="479994" spans="68:68" customFormat="1">
      <c r="BP479994" s="90"/>
    </row>
    <row r="479995" spans="68:68" customFormat="1">
      <c r="BP479995" s="90"/>
    </row>
    <row r="479996" spans="68:68" customFormat="1">
      <c r="BP479996" s="90"/>
    </row>
    <row r="479997" spans="68:68" customFormat="1">
      <c r="BP479997" s="90"/>
    </row>
    <row r="479998" spans="68:68" customFormat="1">
      <c r="BP479998" s="90"/>
    </row>
    <row r="479999" spans="68:68" customFormat="1">
      <c r="BP479999" s="90"/>
    </row>
    <row r="480000" spans="68:68" customFormat="1">
      <c r="BP480000" s="90"/>
    </row>
    <row r="480001" spans="68:68" customFormat="1">
      <c r="BP480001" s="90"/>
    </row>
    <row r="480002" spans="68:68" customFormat="1">
      <c r="BP480002" s="90"/>
    </row>
    <row r="480003" spans="68:68" customFormat="1">
      <c r="BP480003" s="90"/>
    </row>
    <row r="480004" spans="68:68" customFormat="1">
      <c r="BP480004" s="90"/>
    </row>
    <row r="480005" spans="68:68" customFormat="1">
      <c r="BP480005" s="90"/>
    </row>
    <row r="480006" spans="68:68" customFormat="1">
      <c r="BP480006" s="90"/>
    </row>
    <row r="480007" spans="68:68" customFormat="1">
      <c r="BP480007" s="90"/>
    </row>
    <row r="480008" spans="68:68" customFormat="1">
      <c r="BP480008" s="90"/>
    </row>
    <row r="480009" spans="68:68" customFormat="1">
      <c r="BP480009" s="90"/>
    </row>
    <row r="480010" spans="68:68" customFormat="1">
      <c r="BP480010" s="90"/>
    </row>
    <row r="480011" spans="68:68" customFormat="1">
      <c r="BP480011" s="90"/>
    </row>
    <row r="480012" spans="68:68" customFormat="1">
      <c r="BP480012" s="90"/>
    </row>
    <row r="480013" spans="68:68" customFormat="1">
      <c r="BP480013" s="90"/>
    </row>
    <row r="480014" spans="68:68" customFormat="1">
      <c r="BP480014" s="90"/>
    </row>
    <row r="480015" spans="68:68" customFormat="1">
      <c r="BP480015" s="90"/>
    </row>
    <row r="480016" spans="68:68" customFormat="1">
      <c r="BP480016" s="90"/>
    </row>
    <row r="480017" spans="68:68" customFormat="1">
      <c r="BP480017" s="90"/>
    </row>
    <row r="480018" spans="68:68" customFormat="1">
      <c r="BP480018" s="90"/>
    </row>
    <row r="480019" spans="68:68" customFormat="1">
      <c r="BP480019" s="90"/>
    </row>
    <row r="480020" spans="68:68" customFormat="1">
      <c r="BP480020" s="90"/>
    </row>
    <row r="480021" spans="68:68" customFormat="1">
      <c r="BP480021" s="90"/>
    </row>
    <row r="480022" spans="68:68" customFormat="1">
      <c r="BP480022" s="90"/>
    </row>
    <row r="480023" spans="68:68" customFormat="1">
      <c r="BP480023" s="90"/>
    </row>
    <row r="480024" spans="68:68" customFormat="1">
      <c r="BP480024" s="90"/>
    </row>
    <row r="480025" spans="68:68" customFormat="1">
      <c r="BP480025" s="90"/>
    </row>
    <row r="480026" spans="68:68" customFormat="1">
      <c r="BP480026" s="90"/>
    </row>
    <row r="480027" spans="68:68" customFormat="1">
      <c r="BP480027" s="90"/>
    </row>
    <row r="480028" spans="68:68" customFormat="1">
      <c r="BP480028" s="90"/>
    </row>
    <row r="480029" spans="68:68" customFormat="1">
      <c r="BP480029" s="90"/>
    </row>
    <row r="480030" spans="68:68" customFormat="1">
      <c r="BP480030" s="90"/>
    </row>
    <row r="480031" spans="68:68" customFormat="1">
      <c r="BP480031" s="90"/>
    </row>
    <row r="480032" spans="68:68" customFormat="1">
      <c r="BP480032" s="90"/>
    </row>
    <row r="480033" spans="68:68" customFormat="1">
      <c r="BP480033" s="90"/>
    </row>
    <row r="480034" spans="68:68" customFormat="1">
      <c r="BP480034" s="90"/>
    </row>
    <row r="480035" spans="68:68" customFormat="1">
      <c r="BP480035" s="90"/>
    </row>
    <row r="480036" spans="68:68" customFormat="1">
      <c r="BP480036" s="90"/>
    </row>
    <row r="480037" spans="68:68" customFormat="1">
      <c r="BP480037" s="90"/>
    </row>
    <row r="480038" spans="68:68" customFormat="1">
      <c r="BP480038" s="90"/>
    </row>
    <row r="480039" spans="68:68" customFormat="1">
      <c r="BP480039" s="90"/>
    </row>
    <row r="480040" spans="68:68" customFormat="1">
      <c r="BP480040" s="90"/>
    </row>
    <row r="480041" spans="68:68" customFormat="1">
      <c r="BP480041" s="90"/>
    </row>
    <row r="480042" spans="68:68" customFormat="1">
      <c r="BP480042" s="90"/>
    </row>
    <row r="480043" spans="68:68" customFormat="1">
      <c r="BP480043" s="90"/>
    </row>
    <row r="480044" spans="68:68" customFormat="1">
      <c r="BP480044" s="90"/>
    </row>
    <row r="480045" spans="68:68" customFormat="1">
      <c r="BP480045" s="90"/>
    </row>
    <row r="480046" spans="68:68" customFormat="1">
      <c r="BP480046" s="90"/>
    </row>
    <row r="480047" spans="68:68" customFormat="1">
      <c r="BP480047" s="90"/>
    </row>
    <row r="480048" spans="68:68" customFormat="1">
      <c r="BP480048" s="90"/>
    </row>
    <row r="480049" spans="68:68" customFormat="1">
      <c r="BP480049" s="90"/>
    </row>
    <row r="480050" spans="68:68" customFormat="1">
      <c r="BP480050" s="90"/>
    </row>
    <row r="480051" spans="68:68" customFormat="1">
      <c r="BP480051" s="90"/>
    </row>
    <row r="480052" spans="68:68" customFormat="1">
      <c r="BP480052" s="90"/>
    </row>
    <row r="480053" spans="68:68" customFormat="1">
      <c r="BP480053" s="90"/>
    </row>
    <row r="480054" spans="68:68" customFormat="1">
      <c r="BP480054" s="90"/>
    </row>
    <row r="480055" spans="68:68" customFormat="1">
      <c r="BP480055" s="90"/>
    </row>
    <row r="480056" spans="68:68" customFormat="1">
      <c r="BP480056" s="90"/>
    </row>
    <row r="480057" spans="68:68" customFormat="1">
      <c r="BP480057" s="90"/>
    </row>
    <row r="480058" spans="68:68" customFormat="1">
      <c r="BP480058" s="90"/>
    </row>
    <row r="480059" spans="68:68" customFormat="1">
      <c r="BP480059" s="90"/>
    </row>
    <row r="480060" spans="68:68" customFormat="1">
      <c r="BP480060" s="90"/>
    </row>
    <row r="480061" spans="68:68" customFormat="1">
      <c r="BP480061" s="90"/>
    </row>
    <row r="480062" spans="68:68" customFormat="1">
      <c r="BP480062" s="90"/>
    </row>
    <row r="480063" spans="68:68" customFormat="1">
      <c r="BP480063" s="90"/>
    </row>
    <row r="480064" spans="68:68" customFormat="1">
      <c r="BP480064" s="90"/>
    </row>
    <row r="480065" spans="68:68" customFormat="1">
      <c r="BP480065" s="90"/>
    </row>
    <row r="480066" spans="68:68" customFormat="1">
      <c r="BP480066" s="90"/>
    </row>
    <row r="480067" spans="68:68" customFormat="1">
      <c r="BP480067" s="90"/>
    </row>
    <row r="480068" spans="68:68" customFormat="1">
      <c r="BP480068" s="90"/>
    </row>
    <row r="480069" spans="68:68" customFormat="1">
      <c r="BP480069" s="90"/>
    </row>
    <row r="480070" spans="68:68" customFormat="1">
      <c r="BP480070" s="90"/>
    </row>
    <row r="480071" spans="68:68" customFormat="1">
      <c r="BP480071" s="90"/>
    </row>
    <row r="480072" spans="68:68" customFormat="1">
      <c r="BP480072" s="90"/>
    </row>
    <row r="480073" spans="68:68" customFormat="1">
      <c r="BP480073" s="90"/>
    </row>
    <row r="480074" spans="68:68" customFormat="1">
      <c r="BP480074" s="90"/>
    </row>
    <row r="480075" spans="68:68" customFormat="1">
      <c r="BP480075" s="90"/>
    </row>
    <row r="480076" spans="68:68" customFormat="1">
      <c r="BP480076" s="90"/>
    </row>
    <row r="480077" spans="68:68" customFormat="1">
      <c r="BP480077" s="90"/>
    </row>
    <row r="480078" spans="68:68" customFormat="1">
      <c r="BP480078" s="90"/>
    </row>
    <row r="480079" spans="68:68" customFormat="1">
      <c r="BP480079" s="90"/>
    </row>
    <row r="480080" spans="68:68" customFormat="1">
      <c r="BP480080" s="90"/>
    </row>
    <row r="480081" spans="68:68" customFormat="1">
      <c r="BP480081" s="90"/>
    </row>
    <row r="480082" spans="68:68" customFormat="1">
      <c r="BP480082" s="90"/>
    </row>
    <row r="480083" spans="68:68" customFormat="1">
      <c r="BP480083" s="90"/>
    </row>
    <row r="480084" spans="68:68" customFormat="1">
      <c r="BP480084" s="90"/>
    </row>
    <row r="480085" spans="68:68" customFormat="1">
      <c r="BP480085" s="90"/>
    </row>
    <row r="480086" spans="68:68" customFormat="1">
      <c r="BP480086" s="90"/>
    </row>
    <row r="480087" spans="68:68" customFormat="1">
      <c r="BP480087" s="90"/>
    </row>
    <row r="480088" spans="68:68" customFormat="1">
      <c r="BP480088" s="90"/>
    </row>
    <row r="480089" spans="68:68" customFormat="1">
      <c r="BP480089" s="90"/>
    </row>
    <row r="480090" spans="68:68" customFormat="1">
      <c r="BP480090" s="90"/>
    </row>
    <row r="480091" spans="68:68" customFormat="1">
      <c r="BP480091" s="90"/>
    </row>
    <row r="480092" spans="68:68" customFormat="1">
      <c r="BP480092" s="90"/>
    </row>
    <row r="480093" spans="68:68" customFormat="1">
      <c r="BP480093" s="90"/>
    </row>
    <row r="480094" spans="68:68" customFormat="1">
      <c r="BP480094" s="90"/>
    </row>
    <row r="480095" spans="68:68" customFormat="1">
      <c r="BP480095" s="90"/>
    </row>
    <row r="480096" spans="68:68" customFormat="1">
      <c r="BP480096" s="90"/>
    </row>
    <row r="480097" spans="68:68" customFormat="1">
      <c r="BP480097" s="90"/>
    </row>
    <row r="480098" spans="68:68" customFormat="1">
      <c r="BP480098" s="90"/>
    </row>
    <row r="480099" spans="68:68" customFormat="1">
      <c r="BP480099" s="90"/>
    </row>
    <row r="480100" spans="68:68" customFormat="1">
      <c r="BP480100" s="90"/>
    </row>
    <row r="480101" spans="68:68" customFormat="1">
      <c r="BP480101" s="90"/>
    </row>
    <row r="480102" spans="68:68" customFormat="1">
      <c r="BP480102" s="90"/>
    </row>
    <row r="480103" spans="68:68" customFormat="1">
      <c r="BP480103" s="90"/>
    </row>
    <row r="480104" spans="68:68" customFormat="1">
      <c r="BP480104" s="90"/>
    </row>
    <row r="480105" spans="68:68" customFormat="1">
      <c r="BP480105" s="90"/>
    </row>
    <row r="480106" spans="68:68" customFormat="1">
      <c r="BP480106" s="90"/>
    </row>
    <row r="480107" spans="68:68" customFormat="1">
      <c r="BP480107" s="90"/>
    </row>
    <row r="480108" spans="68:68" customFormat="1">
      <c r="BP480108" s="90"/>
    </row>
    <row r="480109" spans="68:68" customFormat="1">
      <c r="BP480109" s="90"/>
    </row>
    <row r="480110" spans="68:68" customFormat="1">
      <c r="BP480110" s="90"/>
    </row>
    <row r="480111" spans="68:68" customFormat="1">
      <c r="BP480111" s="90"/>
    </row>
    <row r="480112" spans="68:68" customFormat="1">
      <c r="BP480112" s="90"/>
    </row>
    <row r="480113" spans="68:68" customFormat="1">
      <c r="BP480113" s="90"/>
    </row>
    <row r="480114" spans="68:68" customFormat="1">
      <c r="BP480114" s="90"/>
    </row>
    <row r="480115" spans="68:68" customFormat="1">
      <c r="BP480115" s="90"/>
    </row>
    <row r="480116" spans="68:68" customFormat="1">
      <c r="BP480116" s="90"/>
    </row>
    <row r="480117" spans="68:68" customFormat="1">
      <c r="BP480117" s="90"/>
    </row>
    <row r="480118" spans="68:68" customFormat="1">
      <c r="BP480118" s="90"/>
    </row>
    <row r="480119" spans="68:68" customFormat="1">
      <c r="BP480119" s="90"/>
    </row>
    <row r="480120" spans="68:68" customFormat="1">
      <c r="BP480120" s="90"/>
    </row>
    <row r="480121" spans="68:68" customFormat="1">
      <c r="BP480121" s="90"/>
    </row>
    <row r="480122" spans="68:68" customFormat="1">
      <c r="BP480122" s="90"/>
    </row>
    <row r="480123" spans="68:68" customFormat="1">
      <c r="BP480123" s="90"/>
    </row>
    <row r="480124" spans="68:68" customFormat="1">
      <c r="BP480124" s="90"/>
    </row>
    <row r="480125" spans="68:68" customFormat="1">
      <c r="BP480125" s="90"/>
    </row>
    <row r="480126" spans="68:68" customFormat="1">
      <c r="BP480126" s="90"/>
    </row>
    <row r="480127" spans="68:68" customFormat="1">
      <c r="BP480127" s="90"/>
    </row>
    <row r="480128" spans="68:68" customFormat="1">
      <c r="BP480128" s="90"/>
    </row>
    <row r="480129" spans="68:68" customFormat="1">
      <c r="BP480129" s="90"/>
    </row>
    <row r="480130" spans="68:68" customFormat="1">
      <c r="BP480130" s="90"/>
    </row>
    <row r="480131" spans="68:68" customFormat="1">
      <c r="BP480131" s="90"/>
    </row>
    <row r="480132" spans="68:68" customFormat="1">
      <c r="BP480132" s="90"/>
    </row>
    <row r="480133" spans="68:68" customFormat="1">
      <c r="BP480133" s="90"/>
    </row>
    <row r="480134" spans="68:68" customFormat="1">
      <c r="BP480134" s="90"/>
    </row>
    <row r="480135" spans="68:68" customFormat="1">
      <c r="BP480135" s="90"/>
    </row>
    <row r="480136" spans="68:68" customFormat="1">
      <c r="BP480136" s="90"/>
    </row>
    <row r="480137" spans="68:68" customFormat="1">
      <c r="BP480137" s="90"/>
    </row>
    <row r="480138" spans="68:68" customFormat="1">
      <c r="BP480138" s="90"/>
    </row>
    <row r="480139" spans="68:68" customFormat="1">
      <c r="BP480139" s="90"/>
    </row>
    <row r="480140" spans="68:68" customFormat="1">
      <c r="BP480140" s="90"/>
    </row>
    <row r="480141" spans="68:68" customFormat="1">
      <c r="BP480141" s="90"/>
    </row>
    <row r="480142" spans="68:68" customFormat="1">
      <c r="BP480142" s="90"/>
    </row>
    <row r="480143" spans="68:68" customFormat="1">
      <c r="BP480143" s="90"/>
    </row>
    <row r="480144" spans="68:68" customFormat="1">
      <c r="BP480144" s="90"/>
    </row>
    <row r="480145" spans="68:68" customFormat="1">
      <c r="BP480145" s="90"/>
    </row>
    <row r="480146" spans="68:68" customFormat="1">
      <c r="BP480146" s="90"/>
    </row>
    <row r="480147" spans="68:68" customFormat="1">
      <c r="BP480147" s="90"/>
    </row>
    <row r="480148" spans="68:68" customFormat="1">
      <c r="BP480148" s="90"/>
    </row>
    <row r="480149" spans="68:68" customFormat="1">
      <c r="BP480149" s="90"/>
    </row>
    <row r="480150" spans="68:68" customFormat="1">
      <c r="BP480150" s="90"/>
    </row>
    <row r="480151" spans="68:68" customFormat="1">
      <c r="BP480151" s="90"/>
    </row>
    <row r="480152" spans="68:68" customFormat="1">
      <c r="BP480152" s="90"/>
    </row>
    <row r="480153" spans="68:68" customFormat="1">
      <c r="BP480153" s="90"/>
    </row>
    <row r="480154" spans="68:68" customFormat="1">
      <c r="BP480154" s="90"/>
    </row>
    <row r="480155" spans="68:68" customFormat="1">
      <c r="BP480155" s="90"/>
    </row>
    <row r="480156" spans="68:68" customFormat="1">
      <c r="BP480156" s="90"/>
    </row>
    <row r="480157" spans="68:68" customFormat="1">
      <c r="BP480157" s="90"/>
    </row>
    <row r="480158" spans="68:68" customFormat="1">
      <c r="BP480158" s="90"/>
    </row>
    <row r="480159" spans="68:68" customFormat="1">
      <c r="BP480159" s="90"/>
    </row>
    <row r="480160" spans="68:68" customFormat="1">
      <c r="BP480160" s="90"/>
    </row>
    <row r="480161" spans="68:68" customFormat="1">
      <c r="BP480161" s="90"/>
    </row>
    <row r="480162" spans="68:68" customFormat="1">
      <c r="BP480162" s="90"/>
    </row>
    <row r="480163" spans="68:68" customFormat="1">
      <c r="BP480163" s="90"/>
    </row>
    <row r="480164" spans="68:68" customFormat="1">
      <c r="BP480164" s="90"/>
    </row>
    <row r="480165" spans="68:68" customFormat="1">
      <c r="BP480165" s="90"/>
    </row>
    <row r="480166" spans="68:68" customFormat="1">
      <c r="BP480166" s="90"/>
    </row>
    <row r="480167" spans="68:68" customFormat="1">
      <c r="BP480167" s="90"/>
    </row>
    <row r="480168" spans="68:68" customFormat="1">
      <c r="BP480168" s="90"/>
    </row>
    <row r="480169" spans="68:68" customFormat="1">
      <c r="BP480169" s="90"/>
    </row>
    <row r="480170" spans="68:68" customFormat="1">
      <c r="BP480170" s="90"/>
    </row>
    <row r="480171" spans="68:68" customFormat="1">
      <c r="BP480171" s="90"/>
    </row>
    <row r="480172" spans="68:68" customFormat="1">
      <c r="BP480172" s="90"/>
    </row>
    <row r="480173" spans="68:68" customFormat="1">
      <c r="BP480173" s="90"/>
    </row>
    <row r="480174" spans="68:68" customFormat="1">
      <c r="BP480174" s="90"/>
    </row>
    <row r="480175" spans="68:68" customFormat="1">
      <c r="BP480175" s="90"/>
    </row>
    <row r="480176" spans="68:68" customFormat="1">
      <c r="BP480176" s="90"/>
    </row>
    <row r="480177" spans="68:68" customFormat="1">
      <c r="BP480177" s="90"/>
    </row>
    <row r="480178" spans="68:68" customFormat="1">
      <c r="BP480178" s="90"/>
    </row>
    <row r="480179" spans="68:68" customFormat="1">
      <c r="BP480179" s="90"/>
    </row>
    <row r="480180" spans="68:68" customFormat="1">
      <c r="BP480180" s="90"/>
    </row>
    <row r="480181" spans="68:68" customFormat="1">
      <c r="BP480181" s="90"/>
    </row>
    <row r="480182" spans="68:68" customFormat="1">
      <c r="BP480182" s="90"/>
    </row>
    <row r="480183" spans="68:68" customFormat="1">
      <c r="BP480183" s="90"/>
    </row>
    <row r="480184" spans="68:68" customFormat="1">
      <c r="BP480184" s="90"/>
    </row>
    <row r="480185" spans="68:68" customFormat="1">
      <c r="BP480185" s="90"/>
    </row>
    <row r="480186" spans="68:68" customFormat="1">
      <c r="BP480186" s="90"/>
    </row>
    <row r="480187" spans="68:68" customFormat="1">
      <c r="BP480187" s="90"/>
    </row>
    <row r="480188" spans="68:68" customFormat="1">
      <c r="BP480188" s="90"/>
    </row>
    <row r="480189" spans="68:68" customFormat="1">
      <c r="BP480189" s="90"/>
    </row>
    <row r="480190" spans="68:68" customFormat="1">
      <c r="BP480190" s="90"/>
    </row>
    <row r="480191" spans="68:68" customFormat="1">
      <c r="BP480191" s="90"/>
    </row>
    <row r="480192" spans="68:68" customFormat="1">
      <c r="BP480192" s="90"/>
    </row>
    <row r="480193" spans="68:68" customFormat="1">
      <c r="BP480193" s="90"/>
    </row>
    <row r="480194" spans="68:68" customFormat="1">
      <c r="BP480194" s="90"/>
    </row>
    <row r="480195" spans="68:68" customFormat="1">
      <c r="BP480195" s="90"/>
    </row>
    <row r="480196" spans="68:68" customFormat="1">
      <c r="BP480196" s="90"/>
    </row>
    <row r="480197" spans="68:68" customFormat="1">
      <c r="BP480197" s="90"/>
    </row>
    <row r="480198" spans="68:68" customFormat="1">
      <c r="BP480198" s="90"/>
    </row>
    <row r="480199" spans="68:68" customFormat="1">
      <c r="BP480199" s="90"/>
    </row>
    <row r="480200" spans="68:68" customFormat="1">
      <c r="BP480200" s="90"/>
    </row>
    <row r="480201" spans="68:68" customFormat="1">
      <c r="BP480201" s="90"/>
    </row>
    <row r="480202" spans="68:68" customFormat="1">
      <c r="BP480202" s="90"/>
    </row>
    <row r="480203" spans="68:68" customFormat="1">
      <c r="BP480203" s="90"/>
    </row>
    <row r="480204" spans="68:68" customFormat="1">
      <c r="BP480204" s="90"/>
    </row>
    <row r="480205" spans="68:68" customFormat="1">
      <c r="BP480205" s="90"/>
    </row>
    <row r="480206" spans="68:68" customFormat="1">
      <c r="BP480206" s="90"/>
    </row>
    <row r="480207" spans="68:68" customFormat="1">
      <c r="BP480207" s="90"/>
    </row>
    <row r="480208" spans="68:68" customFormat="1">
      <c r="BP480208" s="90"/>
    </row>
    <row r="480209" spans="68:68" customFormat="1">
      <c r="BP480209" s="90"/>
    </row>
    <row r="480210" spans="68:68" customFormat="1">
      <c r="BP480210" s="90"/>
    </row>
    <row r="480211" spans="68:68" customFormat="1">
      <c r="BP480211" s="90"/>
    </row>
    <row r="480212" spans="68:68" customFormat="1">
      <c r="BP480212" s="90"/>
    </row>
    <row r="480213" spans="68:68" customFormat="1">
      <c r="BP480213" s="90"/>
    </row>
    <row r="480214" spans="68:68" customFormat="1">
      <c r="BP480214" s="90"/>
    </row>
    <row r="480215" spans="68:68" customFormat="1">
      <c r="BP480215" s="90"/>
    </row>
    <row r="480216" spans="68:68" customFormat="1">
      <c r="BP480216" s="90"/>
    </row>
    <row r="480217" spans="68:68" customFormat="1">
      <c r="BP480217" s="90"/>
    </row>
    <row r="480218" spans="68:68" customFormat="1">
      <c r="BP480218" s="90"/>
    </row>
    <row r="480219" spans="68:68" customFormat="1">
      <c r="BP480219" s="90"/>
    </row>
    <row r="480220" spans="68:68" customFormat="1">
      <c r="BP480220" s="90"/>
    </row>
    <row r="480221" spans="68:68" customFormat="1">
      <c r="BP480221" s="90"/>
    </row>
    <row r="480222" spans="68:68" customFormat="1">
      <c r="BP480222" s="90"/>
    </row>
    <row r="480223" spans="68:68" customFormat="1">
      <c r="BP480223" s="90"/>
    </row>
    <row r="480224" spans="68:68" customFormat="1">
      <c r="BP480224" s="90"/>
    </row>
    <row r="480225" spans="68:68" customFormat="1">
      <c r="BP480225" s="90"/>
    </row>
    <row r="480226" spans="68:68" customFormat="1">
      <c r="BP480226" s="90"/>
    </row>
    <row r="480227" spans="68:68" customFormat="1">
      <c r="BP480227" s="90"/>
    </row>
    <row r="480228" spans="68:68" customFormat="1">
      <c r="BP480228" s="90"/>
    </row>
    <row r="480229" spans="68:68" customFormat="1">
      <c r="BP480229" s="90"/>
    </row>
    <row r="480230" spans="68:68" customFormat="1">
      <c r="BP480230" s="90"/>
    </row>
    <row r="480231" spans="68:68" customFormat="1">
      <c r="BP480231" s="90"/>
    </row>
    <row r="480232" spans="68:68" customFormat="1">
      <c r="BP480232" s="90"/>
    </row>
    <row r="480233" spans="68:68" customFormat="1">
      <c r="BP480233" s="90"/>
    </row>
    <row r="480234" spans="68:68" customFormat="1">
      <c r="BP480234" s="90"/>
    </row>
    <row r="480235" spans="68:68" customFormat="1">
      <c r="BP480235" s="90"/>
    </row>
    <row r="480236" spans="68:68" customFormat="1">
      <c r="BP480236" s="90"/>
    </row>
    <row r="480237" spans="68:68" customFormat="1">
      <c r="BP480237" s="90"/>
    </row>
    <row r="480238" spans="68:68" customFormat="1">
      <c r="BP480238" s="90"/>
    </row>
    <row r="480239" spans="68:68" customFormat="1">
      <c r="BP480239" s="90"/>
    </row>
    <row r="480240" spans="68:68" customFormat="1">
      <c r="BP480240" s="90"/>
    </row>
    <row r="480241" spans="68:68" customFormat="1">
      <c r="BP480241" s="90"/>
    </row>
    <row r="480242" spans="68:68" customFormat="1">
      <c r="BP480242" s="90"/>
    </row>
    <row r="480243" spans="68:68" customFormat="1">
      <c r="BP480243" s="90"/>
    </row>
    <row r="480244" spans="68:68" customFormat="1">
      <c r="BP480244" s="90"/>
    </row>
    <row r="480245" spans="68:68" customFormat="1">
      <c r="BP480245" s="90"/>
    </row>
    <row r="480246" spans="68:68" customFormat="1">
      <c r="BP480246" s="90"/>
    </row>
    <row r="480247" spans="68:68" customFormat="1">
      <c r="BP480247" s="90"/>
    </row>
    <row r="480248" spans="68:68" customFormat="1">
      <c r="BP480248" s="90"/>
    </row>
    <row r="480249" spans="68:68" customFormat="1">
      <c r="BP480249" s="90"/>
    </row>
    <row r="480250" spans="68:68" customFormat="1">
      <c r="BP480250" s="90"/>
    </row>
    <row r="480251" spans="68:68" customFormat="1">
      <c r="BP480251" s="90"/>
    </row>
    <row r="480252" spans="68:68" customFormat="1">
      <c r="BP480252" s="90"/>
    </row>
    <row r="480253" spans="68:68" customFormat="1">
      <c r="BP480253" s="90"/>
    </row>
    <row r="480254" spans="68:68" customFormat="1">
      <c r="BP480254" s="90"/>
    </row>
    <row r="480255" spans="68:68" customFormat="1">
      <c r="BP480255" s="90"/>
    </row>
    <row r="480256" spans="68:68" customFormat="1">
      <c r="BP480256" s="90"/>
    </row>
    <row r="480257" spans="68:68" customFormat="1">
      <c r="BP480257" s="90"/>
    </row>
    <row r="480258" spans="68:68" customFormat="1">
      <c r="BP480258" s="90"/>
    </row>
    <row r="480259" spans="68:68" customFormat="1">
      <c r="BP480259" s="90"/>
    </row>
    <row r="480260" spans="68:68" customFormat="1">
      <c r="BP480260" s="90"/>
    </row>
    <row r="480261" spans="68:68" customFormat="1">
      <c r="BP480261" s="90"/>
    </row>
    <row r="480262" spans="68:68" customFormat="1">
      <c r="BP480262" s="90"/>
    </row>
    <row r="480263" spans="68:68" customFormat="1">
      <c r="BP480263" s="90"/>
    </row>
    <row r="480264" spans="68:68" customFormat="1">
      <c r="BP480264" s="90"/>
    </row>
    <row r="480265" spans="68:68" customFormat="1">
      <c r="BP480265" s="90"/>
    </row>
    <row r="480266" spans="68:68" customFormat="1">
      <c r="BP480266" s="90"/>
    </row>
    <row r="480267" spans="68:68" customFormat="1">
      <c r="BP480267" s="90"/>
    </row>
    <row r="480268" spans="68:68" customFormat="1">
      <c r="BP480268" s="90"/>
    </row>
    <row r="480269" spans="68:68" customFormat="1">
      <c r="BP480269" s="90"/>
    </row>
    <row r="480270" spans="68:68" customFormat="1">
      <c r="BP480270" s="90"/>
    </row>
    <row r="480271" spans="68:68" customFormat="1">
      <c r="BP480271" s="90"/>
    </row>
    <row r="480272" spans="68:68" customFormat="1">
      <c r="BP480272" s="90"/>
    </row>
    <row r="480273" spans="68:68" customFormat="1">
      <c r="BP480273" s="90"/>
    </row>
    <row r="480274" spans="68:68" customFormat="1">
      <c r="BP480274" s="90"/>
    </row>
    <row r="480275" spans="68:68" customFormat="1">
      <c r="BP480275" s="90"/>
    </row>
    <row r="480276" spans="68:68" customFormat="1">
      <c r="BP480276" s="90"/>
    </row>
    <row r="480277" spans="68:68" customFormat="1">
      <c r="BP480277" s="90"/>
    </row>
    <row r="480278" spans="68:68" customFormat="1">
      <c r="BP480278" s="90"/>
    </row>
    <row r="480279" spans="68:68" customFormat="1">
      <c r="BP480279" s="90"/>
    </row>
    <row r="480280" spans="68:68" customFormat="1">
      <c r="BP480280" s="90"/>
    </row>
    <row r="480281" spans="68:68" customFormat="1">
      <c r="BP480281" s="90"/>
    </row>
    <row r="480282" spans="68:68" customFormat="1">
      <c r="BP480282" s="90"/>
    </row>
    <row r="480283" spans="68:68" customFormat="1">
      <c r="BP480283" s="90"/>
    </row>
    <row r="480284" spans="68:68" customFormat="1">
      <c r="BP480284" s="90"/>
    </row>
    <row r="480285" spans="68:68" customFormat="1">
      <c r="BP480285" s="90"/>
    </row>
    <row r="480286" spans="68:68" customFormat="1">
      <c r="BP480286" s="90"/>
    </row>
    <row r="480287" spans="68:68" customFormat="1">
      <c r="BP480287" s="90"/>
    </row>
    <row r="480288" spans="68:68" customFormat="1">
      <c r="BP480288" s="90"/>
    </row>
    <row r="480289" spans="68:68" customFormat="1">
      <c r="BP480289" s="90"/>
    </row>
    <row r="480290" spans="68:68" customFormat="1">
      <c r="BP480290" s="90"/>
    </row>
    <row r="480291" spans="68:68" customFormat="1">
      <c r="BP480291" s="90"/>
    </row>
    <row r="480292" spans="68:68" customFormat="1">
      <c r="BP480292" s="90"/>
    </row>
    <row r="480293" spans="68:68" customFormat="1">
      <c r="BP480293" s="90"/>
    </row>
    <row r="480294" spans="68:68" customFormat="1">
      <c r="BP480294" s="90"/>
    </row>
    <row r="480295" spans="68:68" customFormat="1">
      <c r="BP480295" s="90"/>
    </row>
    <row r="480296" spans="68:68" customFormat="1">
      <c r="BP480296" s="90"/>
    </row>
    <row r="480297" spans="68:68" customFormat="1">
      <c r="BP480297" s="90"/>
    </row>
    <row r="480298" spans="68:68" customFormat="1">
      <c r="BP480298" s="90"/>
    </row>
    <row r="480299" spans="68:68" customFormat="1">
      <c r="BP480299" s="90"/>
    </row>
    <row r="480300" spans="68:68" customFormat="1">
      <c r="BP480300" s="90"/>
    </row>
    <row r="480301" spans="68:68" customFormat="1">
      <c r="BP480301" s="90"/>
    </row>
    <row r="480302" spans="68:68" customFormat="1">
      <c r="BP480302" s="90"/>
    </row>
    <row r="480303" spans="68:68" customFormat="1">
      <c r="BP480303" s="90"/>
    </row>
    <row r="480304" spans="68:68" customFormat="1">
      <c r="BP480304" s="90"/>
    </row>
    <row r="480305" spans="68:68" customFormat="1">
      <c r="BP480305" s="90"/>
    </row>
    <row r="480306" spans="68:68" customFormat="1">
      <c r="BP480306" s="90"/>
    </row>
    <row r="480307" spans="68:68" customFormat="1">
      <c r="BP480307" s="90"/>
    </row>
    <row r="480308" spans="68:68" customFormat="1">
      <c r="BP480308" s="90"/>
    </row>
    <row r="480309" spans="68:68" customFormat="1">
      <c r="BP480309" s="90"/>
    </row>
    <row r="480310" spans="68:68" customFormat="1">
      <c r="BP480310" s="90"/>
    </row>
    <row r="480311" spans="68:68" customFormat="1">
      <c r="BP480311" s="90"/>
    </row>
    <row r="480312" spans="68:68" customFormat="1">
      <c r="BP480312" s="90"/>
    </row>
    <row r="480313" spans="68:68" customFormat="1">
      <c r="BP480313" s="90"/>
    </row>
    <row r="480314" spans="68:68" customFormat="1">
      <c r="BP480314" s="90"/>
    </row>
    <row r="480315" spans="68:68" customFormat="1">
      <c r="BP480315" s="90"/>
    </row>
    <row r="480316" spans="68:68" customFormat="1">
      <c r="BP480316" s="90"/>
    </row>
    <row r="480317" spans="68:68" customFormat="1">
      <c r="BP480317" s="90"/>
    </row>
    <row r="480318" spans="68:68" customFormat="1">
      <c r="BP480318" s="90"/>
    </row>
    <row r="480319" spans="68:68" customFormat="1">
      <c r="BP480319" s="90"/>
    </row>
    <row r="480320" spans="68:68" customFormat="1">
      <c r="BP480320" s="90"/>
    </row>
    <row r="480321" spans="68:68" customFormat="1">
      <c r="BP480321" s="90"/>
    </row>
    <row r="480322" spans="68:68" customFormat="1">
      <c r="BP480322" s="90"/>
    </row>
    <row r="480323" spans="68:68" customFormat="1">
      <c r="BP480323" s="90"/>
    </row>
    <row r="480324" spans="68:68" customFormat="1">
      <c r="BP480324" s="90"/>
    </row>
    <row r="480325" spans="68:68" customFormat="1">
      <c r="BP480325" s="90"/>
    </row>
    <row r="480326" spans="68:68" customFormat="1">
      <c r="BP480326" s="90"/>
    </row>
    <row r="480327" spans="68:68" customFormat="1">
      <c r="BP480327" s="90"/>
    </row>
    <row r="480328" spans="68:68" customFormat="1">
      <c r="BP480328" s="90"/>
    </row>
    <row r="480329" spans="68:68" customFormat="1">
      <c r="BP480329" s="90"/>
    </row>
    <row r="480330" spans="68:68" customFormat="1">
      <c r="BP480330" s="90"/>
    </row>
    <row r="480331" spans="68:68" customFormat="1">
      <c r="BP480331" s="90"/>
    </row>
    <row r="480332" spans="68:68" customFormat="1">
      <c r="BP480332" s="90"/>
    </row>
    <row r="480333" spans="68:68" customFormat="1">
      <c r="BP480333" s="90"/>
    </row>
    <row r="480334" spans="68:68" customFormat="1">
      <c r="BP480334" s="90"/>
    </row>
    <row r="480335" spans="68:68" customFormat="1">
      <c r="BP480335" s="90"/>
    </row>
    <row r="480336" spans="68:68" customFormat="1">
      <c r="BP480336" s="90"/>
    </row>
    <row r="480337" spans="68:68" customFormat="1">
      <c r="BP480337" s="90"/>
    </row>
    <row r="480338" spans="68:68" customFormat="1">
      <c r="BP480338" s="90"/>
    </row>
    <row r="480339" spans="68:68" customFormat="1">
      <c r="BP480339" s="90"/>
    </row>
    <row r="480340" spans="68:68" customFormat="1">
      <c r="BP480340" s="90"/>
    </row>
    <row r="480341" spans="68:68" customFormat="1">
      <c r="BP480341" s="90"/>
    </row>
    <row r="480342" spans="68:68" customFormat="1">
      <c r="BP480342" s="90"/>
    </row>
    <row r="480343" spans="68:68" customFormat="1">
      <c r="BP480343" s="90"/>
    </row>
    <row r="480344" spans="68:68" customFormat="1">
      <c r="BP480344" s="90"/>
    </row>
    <row r="480345" spans="68:68" customFormat="1">
      <c r="BP480345" s="90"/>
    </row>
    <row r="480346" spans="68:68" customFormat="1">
      <c r="BP480346" s="90"/>
    </row>
    <row r="480347" spans="68:68" customFormat="1">
      <c r="BP480347" s="90"/>
    </row>
    <row r="480348" spans="68:68" customFormat="1">
      <c r="BP480348" s="90"/>
    </row>
    <row r="480349" spans="68:68" customFormat="1">
      <c r="BP480349" s="90"/>
    </row>
    <row r="480350" spans="68:68" customFormat="1">
      <c r="BP480350" s="90"/>
    </row>
    <row r="480351" spans="68:68" customFormat="1">
      <c r="BP480351" s="90"/>
    </row>
    <row r="480352" spans="68:68" customFormat="1">
      <c r="BP480352" s="90"/>
    </row>
    <row r="480353" spans="68:68" customFormat="1">
      <c r="BP480353" s="90"/>
    </row>
    <row r="480354" spans="68:68" customFormat="1">
      <c r="BP480354" s="90"/>
    </row>
    <row r="480355" spans="68:68" customFormat="1">
      <c r="BP480355" s="90"/>
    </row>
    <row r="480356" spans="68:68" customFormat="1">
      <c r="BP480356" s="90"/>
    </row>
    <row r="480357" spans="68:68" customFormat="1">
      <c r="BP480357" s="90"/>
    </row>
    <row r="480358" spans="68:68" customFormat="1">
      <c r="BP480358" s="90"/>
    </row>
    <row r="480359" spans="68:68" customFormat="1">
      <c r="BP480359" s="90"/>
    </row>
    <row r="480360" spans="68:68" customFormat="1">
      <c r="BP480360" s="90"/>
    </row>
    <row r="480361" spans="68:68" customFormat="1">
      <c r="BP480361" s="90"/>
    </row>
    <row r="480362" spans="68:68" customFormat="1">
      <c r="BP480362" s="90"/>
    </row>
    <row r="480363" spans="68:68" customFormat="1">
      <c r="BP480363" s="90"/>
    </row>
    <row r="480364" spans="68:68" customFormat="1">
      <c r="BP480364" s="90"/>
    </row>
    <row r="480365" spans="68:68" customFormat="1">
      <c r="BP480365" s="90"/>
    </row>
    <row r="480366" spans="68:68" customFormat="1">
      <c r="BP480366" s="90"/>
    </row>
    <row r="480367" spans="68:68" customFormat="1">
      <c r="BP480367" s="90"/>
    </row>
    <row r="480368" spans="68:68" customFormat="1">
      <c r="BP480368" s="90"/>
    </row>
    <row r="480369" spans="68:68" customFormat="1">
      <c r="BP480369" s="90"/>
    </row>
    <row r="480370" spans="68:68" customFormat="1">
      <c r="BP480370" s="90"/>
    </row>
    <row r="480371" spans="68:68" customFormat="1">
      <c r="BP480371" s="90"/>
    </row>
    <row r="480372" spans="68:68" customFormat="1">
      <c r="BP480372" s="90"/>
    </row>
    <row r="480373" spans="68:68" customFormat="1">
      <c r="BP480373" s="90"/>
    </row>
    <row r="480374" spans="68:68" customFormat="1">
      <c r="BP480374" s="90"/>
    </row>
    <row r="480375" spans="68:68" customFormat="1">
      <c r="BP480375" s="90"/>
    </row>
    <row r="480376" spans="68:68" customFormat="1">
      <c r="BP480376" s="90"/>
    </row>
    <row r="480377" spans="68:68" customFormat="1">
      <c r="BP480377" s="90"/>
    </row>
    <row r="480378" spans="68:68" customFormat="1">
      <c r="BP480378" s="90"/>
    </row>
    <row r="480379" spans="68:68" customFormat="1">
      <c r="BP480379" s="90"/>
    </row>
    <row r="480380" spans="68:68" customFormat="1">
      <c r="BP480380" s="90"/>
    </row>
    <row r="480381" spans="68:68" customFormat="1">
      <c r="BP480381" s="90"/>
    </row>
    <row r="480382" spans="68:68" customFormat="1">
      <c r="BP480382" s="90"/>
    </row>
    <row r="480383" spans="68:68" customFormat="1">
      <c r="BP480383" s="90"/>
    </row>
    <row r="480384" spans="68:68" customFormat="1">
      <c r="BP480384" s="90"/>
    </row>
    <row r="480385" spans="68:68" customFormat="1">
      <c r="BP480385" s="90"/>
    </row>
    <row r="480386" spans="68:68" customFormat="1">
      <c r="BP480386" s="90"/>
    </row>
    <row r="480387" spans="68:68" customFormat="1">
      <c r="BP480387" s="90"/>
    </row>
    <row r="480388" spans="68:68" customFormat="1">
      <c r="BP480388" s="90"/>
    </row>
    <row r="480389" spans="68:68" customFormat="1">
      <c r="BP480389" s="90"/>
    </row>
    <row r="480390" spans="68:68" customFormat="1">
      <c r="BP480390" s="90"/>
    </row>
    <row r="480391" spans="68:68" customFormat="1">
      <c r="BP480391" s="90"/>
    </row>
    <row r="480392" spans="68:68" customFormat="1">
      <c r="BP480392" s="90"/>
    </row>
    <row r="480393" spans="68:68" customFormat="1">
      <c r="BP480393" s="90"/>
    </row>
    <row r="480394" spans="68:68" customFormat="1">
      <c r="BP480394" s="90"/>
    </row>
    <row r="480395" spans="68:68" customFormat="1">
      <c r="BP480395" s="90"/>
    </row>
    <row r="480396" spans="68:68" customFormat="1">
      <c r="BP480396" s="90"/>
    </row>
    <row r="480397" spans="68:68" customFormat="1">
      <c r="BP480397" s="90"/>
    </row>
    <row r="480398" spans="68:68" customFormat="1">
      <c r="BP480398" s="90"/>
    </row>
    <row r="480399" spans="68:68" customFormat="1">
      <c r="BP480399" s="90"/>
    </row>
    <row r="480400" spans="68:68" customFormat="1">
      <c r="BP480400" s="90"/>
    </row>
    <row r="480401" spans="68:68" customFormat="1">
      <c r="BP480401" s="90"/>
    </row>
    <row r="480402" spans="68:68" customFormat="1">
      <c r="BP480402" s="90"/>
    </row>
    <row r="480403" spans="68:68" customFormat="1">
      <c r="BP480403" s="90"/>
    </row>
    <row r="480404" spans="68:68" customFormat="1">
      <c r="BP480404" s="90"/>
    </row>
    <row r="480405" spans="68:68" customFormat="1">
      <c r="BP480405" s="90"/>
    </row>
    <row r="480406" spans="68:68" customFormat="1">
      <c r="BP480406" s="90"/>
    </row>
    <row r="480407" spans="68:68" customFormat="1">
      <c r="BP480407" s="90"/>
    </row>
    <row r="480408" spans="68:68" customFormat="1">
      <c r="BP480408" s="90"/>
    </row>
    <row r="480409" spans="68:68" customFormat="1">
      <c r="BP480409" s="90"/>
    </row>
    <row r="480410" spans="68:68" customFormat="1">
      <c r="BP480410" s="90"/>
    </row>
    <row r="480411" spans="68:68" customFormat="1">
      <c r="BP480411" s="90"/>
    </row>
    <row r="480412" spans="68:68" customFormat="1">
      <c r="BP480412" s="90"/>
    </row>
    <row r="480413" spans="68:68" customFormat="1">
      <c r="BP480413" s="90"/>
    </row>
    <row r="480414" spans="68:68" customFormat="1">
      <c r="BP480414" s="90"/>
    </row>
    <row r="480415" spans="68:68" customFormat="1">
      <c r="BP480415" s="90"/>
    </row>
    <row r="480416" spans="68:68" customFormat="1">
      <c r="BP480416" s="90"/>
    </row>
    <row r="480417" spans="68:68" customFormat="1">
      <c r="BP480417" s="90"/>
    </row>
    <row r="480418" spans="68:68" customFormat="1">
      <c r="BP480418" s="90"/>
    </row>
    <row r="480419" spans="68:68" customFormat="1">
      <c r="BP480419" s="90"/>
    </row>
    <row r="480420" spans="68:68" customFormat="1">
      <c r="BP480420" s="90"/>
    </row>
    <row r="480421" spans="68:68" customFormat="1">
      <c r="BP480421" s="90"/>
    </row>
    <row r="480422" spans="68:68" customFormat="1">
      <c r="BP480422" s="90"/>
    </row>
    <row r="480423" spans="68:68" customFormat="1">
      <c r="BP480423" s="90"/>
    </row>
    <row r="480424" spans="68:68" customFormat="1">
      <c r="BP480424" s="90"/>
    </row>
    <row r="480425" spans="68:68" customFormat="1">
      <c r="BP480425" s="90"/>
    </row>
    <row r="480426" spans="68:68" customFormat="1">
      <c r="BP480426" s="90"/>
    </row>
    <row r="480427" spans="68:68" customFormat="1">
      <c r="BP480427" s="90"/>
    </row>
    <row r="480428" spans="68:68" customFormat="1">
      <c r="BP480428" s="90"/>
    </row>
    <row r="480429" spans="68:68" customFormat="1">
      <c r="BP480429" s="90"/>
    </row>
    <row r="480430" spans="68:68" customFormat="1">
      <c r="BP480430" s="90"/>
    </row>
    <row r="480431" spans="68:68" customFormat="1">
      <c r="BP480431" s="90"/>
    </row>
    <row r="480432" spans="68:68" customFormat="1">
      <c r="BP480432" s="90"/>
    </row>
    <row r="480433" spans="68:68" customFormat="1">
      <c r="BP480433" s="90"/>
    </row>
    <row r="480434" spans="68:68" customFormat="1">
      <c r="BP480434" s="90"/>
    </row>
    <row r="480435" spans="68:68" customFormat="1">
      <c r="BP480435" s="90"/>
    </row>
    <row r="480436" spans="68:68" customFormat="1">
      <c r="BP480436" s="90"/>
    </row>
    <row r="480437" spans="68:68" customFormat="1">
      <c r="BP480437" s="90"/>
    </row>
    <row r="480438" spans="68:68" customFormat="1">
      <c r="BP480438" s="90"/>
    </row>
    <row r="480439" spans="68:68" customFormat="1">
      <c r="BP480439" s="90"/>
    </row>
    <row r="480440" spans="68:68" customFormat="1">
      <c r="BP480440" s="90"/>
    </row>
    <row r="480441" spans="68:68" customFormat="1">
      <c r="BP480441" s="90"/>
    </row>
    <row r="480442" spans="68:68" customFormat="1">
      <c r="BP480442" s="90"/>
    </row>
    <row r="480443" spans="68:68" customFormat="1">
      <c r="BP480443" s="90"/>
    </row>
    <row r="480444" spans="68:68" customFormat="1">
      <c r="BP480444" s="90"/>
    </row>
    <row r="480445" spans="68:68" customFormat="1">
      <c r="BP480445" s="90"/>
    </row>
    <row r="480446" spans="68:68" customFormat="1">
      <c r="BP480446" s="90"/>
    </row>
    <row r="480447" spans="68:68" customFormat="1">
      <c r="BP480447" s="90"/>
    </row>
    <row r="480448" spans="68:68" customFormat="1">
      <c r="BP480448" s="90"/>
    </row>
    <row r="480449" spans="68:68" customFormat="1">
      <c r="BP480449" s="90"/>
    </row>
    <row r="480450" spans="68:68" customFormat="1">
      <c r="BP480450" s="90"/>
    </row>
    <row r="480451" spans="68:68" customFormat="1">
      <c r="BP480451" s="90"/>
    </row>
    <row r="480452" spans="68:68" customFormat="1">
      <c r="BP480452" s="90"/>
    </row>
    <row r="480453" spans="68:68" customFormat="1">
      <c r="BP480453" s="90"/>
    </row>
    <row r="480454" spans="68:68" customFormat="1">
      <c r="BP480454" s="90"/>
    </row>
    <row r="480455" spans="68:68" customFormat="1">
      <c r="BP480455" s="90"/>
    </row>
    <row r="480456" spans="68:68" customFormat="1">
      <c r="BP480456" s="90"/>
    </row>
    <row r="480457" spans="68:68" customFormat="1">
      <c r="BP480457" s="90"/>
    </row>
    <row r="480458" spans="68:68" customFormat="1">
      <c r="BP480458" s="90"/>
    </row>
    <row r="480459" spans="68:68" customFormat="1">
      <c r="BP480459" s="90"/>
    </row>
    <row r="480460" spans="68:68" customFormat="1">
      <c r="BP480460" s="90"/>
    </row>
    <row r="480461" spans="68:68" customFormat="1">
      <c r="BP480461" s="90"/>
    </row>
    <row r="480462" spans="68:68" customFormat="1">
      <c r="BP480462" s="90"/>
    </row>
    <row r="480463" spans="68:68" customFormat="1">
      <c r="BP480463" s="90"/>
    </row>
    <row r="480464" spans="68:68" customFormat="1">
      <c r="BP480464" s="90"/>
    </row>
    <row r="480465" spans="68:68" customFormat="1">
      <c r="BP480465" s="90"/>
    </row>
    <row r="480466" spans="68:68" customFormat="1">
      <c r="BP480466" s="90"/>
    </row>
    <row r="480467" spans="68:68" customFormat="1">
      <c r="BP480467" s="90"/>
    </row>
    <row r="480468" spans="68:68" customFormat="1">
      <c r="BP480468" s="90"/>
    </row>
    <row r="480469" spans="68:68" customFormat="1">
      <c r="BP480469" s="90"/>
    </row>
    <row r="480470" spans="68:68" customFormat="1">
      <c r="BP480470" s="90"/>
    </row>
    <row r="480471" spans="68:68" customFormat="1">
      <c r="BP480471" s="90"/>
    </row>
    <row r="480472" spans="68:68" customFormat="1">
      <c r="BP480472" s="90"/>
    </row>
    <row r="480473" spans="68:68" customFormat="1">
      <c r="BP480473" s="90"/>
    </row>
    <row r="480474" spans="68:68" customFormat="1">
      <c r="BP480474" s="90"/>
    </row>
    <row r="480475" spans="68:68" customFormat="1">
      <c r="BP480475" s="90"/>
    </row>
    <row r="480476" spans="68:68" customFormat="1">
      <c r="BP480476" s="90"/>
    </row>
    <row r="480477" spans="68:68" customFormat="1">
      <c r="BP480477" s="90"/>
    </row>
    <row r="480478" spans="68:68" customFormat="1">
      <c r="BP480478" s="90"/>
    </row>
    <row r="480479" spans="68:68" customFormat="1">
      <c r="BP480479" s="90"/>
    </row>
    <row r="480480" spans="68:68" customFormat="1">
      <c r="BP480480" s="90"/>
    </row>
    <row r="480481" spans="68:68" customFormat="1">
      <c r="BP480481" s="90"/>
    </row>
    <row r="480482" spans="68:68" customFormat="1">
      <c r="BP480482" s="90"/>
    </row>
    <row r="480483" spans="68:68" customFormat="1">
      <c r="BP480483" s="90"/>
    </row>
    <row r="480484" spans="68:68" customFormat="1">
      <c r="BP480484" s="90"/>
    </row>
    <row r="480485" spans="68:68" customFormat="1">
      <c r="BP480485" s="90"/>
    </row>
    <row r="480486" spans="68:68" customFormat="1">
      <c r="BP480486" s="90"/>
    </row>
    <row r="480487" spans="68:68" customFormat="1">
      <c r="BP480487" s="90"/>
    </row>
    <row r="480488" spans="68:68" customFormat="1">
      <c r="BP480488" s="90"/>
    </row>
    <row r="480489" spans="68:68" customFormat="1">
      <c r="BP480489" s="90"/>
    </row>
    <row r="480490" spans="68:68" customFormat="1">
      <c r="BP480490" s="90"/>
    </row>
    <row r="480491" spans="68:68" customFormat="1">
      <c r="BP480491" s="90"/>
    </row>
    <row r="480492" spans="68:68" customFormat="1">
      <c r="BP480492" s="90"/>
    </row>
    <row r="480493" spans="68:68" customFormat="1">
      <c r="BP480493" s="90"/>
    </row>
    <row r="480494" spans="68:68" customFormat="1">
      <c r="BP480494" s="90"/>
    </row>
    <row r="480495" spans="68:68" customFormat="1">
      <c r="BP480495" s="90"/>
    </row>
    <row r="480496" spans="68:68" customFormat="1">
      <c r="BP480496" s="90"/>
    </row>
    <row r="480497" spans="68:68" customFormat="1">
      <c r="BP480497" s="90"/>
    </row>
    <row r="480498" spans="68:68" customFormat="1">
      <c r="BP480498" s="90"/>
    </row>
    <row r="480499" spans="68:68" customFormat="1">
      <c r="BP480499" s="90"/>
    </row>
    <row r="480500" spans="68:68" customFormat="1">
      <c r="BP480500" s="90"/>
    </row>
    <row r="480501" spans="68:68" customFormat="1">
      <c r="BP480501" s="90"/>
    </row>
    <row r="480502" spans="68:68" customFormat="1">
      <c r="BP480502" s="90"/>
    </row>
    <row r="480503" spans="68:68" customFormat="1">
      <c r="BP480503" s="90"/>
    </row>
    <row r="480504" spans="68:68" customFormat="1">
      <c r="BP480504" s="90"/>
    </row>
    <row r="480505" spans="68:68" customFormat="1">
      <c r="BP480505" s="90"/>
    </row>
    <row r="480506" spans="68:68" customFormat="1">
      <c r="BP480506" s="90"/>
    </row>
    <row r="480507" spans="68:68" customFormat="1">
      <c r="BP480507" s="90"/>
    </row>
    <row r="480508" spans="68:68" customFormat="1">
      <c r="BP480508" s="90"/>
    </row>
    <row r="480509" spans="68:68" customFormat="1">
      <c r="BP480509" s="90"/>
    </row>
    <row r="480510" spans="68:68" customFormat="1">
      <c r="BP480510" s="90"/>
    </row>
    <row r="480511" spans="68:68" customFormat="1">
      <c r="BP480511" s="90"/>
    </row>
    <row r="480512" spans="68:68" customFormat="1">
      <c r="BP480512" s="90"/>
    </row>
    <row r="480513" spans="68:68" customFormat="1">
      <c r="BP480513" s="90"/>
    </row>
    <row r="480514" spans="68:68" customFormat="1">
      <c r="BP480514" s="90"/>
    </row>
    <row r="480515" spans="68:68" customFormat="1">
      <c r="BP480515" s="90"/>
    </row>
    <row r="480516" spans="68:68" customFormat="1">
      <c r="BP480516" s="90"/>
    </row>
    <row r="480517" spans="68:68" customFormat="1">
      <c r="BP480517" s="90"/>
    </row>
    <row r="480518" spans="68:68" customFormat="1">
      <c r="BP480518" s="90"/>
    </row>
    <row r="480519" spans="68:68" customFormat="1">
      <c r="BP480519" s="90"/>
    </row>
    <row r="480520" spans="68:68" customFormat="1">
      <c r="BP480520" s="90"/>
    </row>
    <row r="480521" spans="68:68" customFormat="1">
      <c r="BP480521" s="90"/>
    </row>
    <row r="480522" spans="68:68" customFormat="1">
      <c r="BP480522" s="90"/>
    </row>
    <row r="480523" spans="68:68" customFormat="1">
      <c r="BP480523" s="90"/>
    </row>
    <row r="480524" spans="68:68" customFormat="1">
      <c r="BP480524" s="90"/>
    </row>
    <row r="480525" spans="68:68" customFormat="1">
      <c r="BP480525" s="90"/>
    </row>
    <row r="480526" spans="68:68" customFormat="1">
      <c r="BP480526" s="90"/>
    </row>
    <row r="480527" spans="68:68" customFormat="1">
      <c r="BP480527" s="90"/>
    </row>
    <row r="480528" spans="68:68" customFormat="1">
      <c r="BP480528" s="90"/>
    </row>
    <row r="480529" spans="68:68" customFormat="1">
      <c r="BP480529" s="90"/>
    </row>
    <row r="480530" spans="68:68" customFormat="1">
      <c r="BP480530" s="90"/>
    </row>
    <row r="480531" spans="68:68" customFormat="1">
      <c r="BP480531" s="90"/>
    </row>
    <row r="480532" spans="68:68" customFormat="1">
      <c r="BP480532" s="90"/>
    </row>
    <row r="480533" spans="68:68" customFormat="1">
      <c r="BP480533" s="90"/>
    </row>
    <row r="480534" spans="68:68" customFormat="1">
      <c r="BP480534" s="90"/>
    </row>
    <row r="480535" spans="68:68" customFormat="1">
      <c r="BP480535" s="90"/>
    </row>
    <row r="480536" spans="68:68" customFormat="1">
      <c r="BP480536" s="90"/>
    </row>
    <row r="480537" spans="68:68" customFormat="1">
      <c r="BP480537" s="90"/>
    </row>
    <row r="480538" spans="68:68" customFormat="1">
      <c r="BP480538" s="90"/>
    </row>
    <row r="480539" spans="68:68" customFormat="1">
      <c r="BP480539" s="90"/>
    </row>
    <row r="480540" spans="68:68" customFormat="1">
      <c r="BP480540" s="90"/>
    </row>
    <row r="480541" spans="68:68" customFormat="1">
      <c r="BP480541" s="90"/>
    </row>
    <row r="480542" spans="68:68" customFormat="1">
      <c r="BP480542" s="90"/>
    </row>
    <row r="480543" spans="68:68" customFormat="1">
      <c r="BP480543" s="90"/>
    </row>
    <row r="480544" spans="68:68" customFormat="1">
      <c r="BP480544" s="90"/>
    </row>
    <row r="480545" spans="68:68" customFormat="1">
      <c r="BP480545" s="90"/>
    </row>
    <row r="480546" spans="68:68" customFormat="1">
      <c r="BP480546" s="90"/>
    </row>
    <row r="480547" spans="68:68" customFormat="1">
      <c r="BP480547" s="90"/>
    </row>
    <row r="480548" spans="68:68" customFormat="1">
      <c r="BP480548" s="90"/>
    </row>
    <row r="480549" spans="68:68" customFormat="1">
      <c r="BP480549" s="90"/>
    </row>
    <row r="480550" spans="68:68" customFormat="1">
      <c r="BP480550" s="90"/>
    </row>
    <row r="480551" spans="68:68" customFormat="1">
      <c r="BP480551" s="90"/>
    </row>
    <row r="480552" spans="68:68" customFormat="1">
      <c r="BP480552" s="90"/>
    </row>
    <row r="480553" spans="68:68" customFormat="1">
      <c r="BP480553" s="90"/>
    </row>
    <row r="480554" spans="68:68" customFormat="1">
      <c r="BP480554" s="90"/>
    </row>
    <row r="480555" spans="68:68" customFormat="1">
      <c r="BP480555" s="90"/>
    </row>
    <row r="480556" spans="68:68" customFormat="1">
      <c r="BP480556" s="90"/>
    </row>
    <row r="480557" spans="68:68" customFormat="1">
      <c r="BP480557" s="90"/>
    </row>
    <row r="480558" spans="68:68" customFormat="1">
      <c r="BP480558" s="90"/>
    </row>
    <row r="480559" spans="68:68" customFormat="1">
      <c r="BP480559" s="90"/>
    </row>
    <row r="480560" spans="68:68" customFormat="1">
      <c r="BP480560" s="90"/>
    </row>
    <row r="480561" spans="68:68" customFormat="1">
      <c r="BP480561" s="90"/>
    </row>
    <row r="480562" spans="68:68" customFormat="1">
      <c r="BP480562" s="90"/>
    </row>
    <row r="480563" spans="68:68" customFormat="1">
      <c r="BP480563" s="90"/>
    </row>
    <row r="480564" spans="68:68" customFormat="1">
      <c r="BP480564" s="90"/>
    </row>
    <row r="480565" spans="68:68" customFormat="1">
      <c r="BP480565" s="90"/>
    </row>
    <row r="480566" spans="68:68" customFormat="1">
      <c r="BP480566" s="90"/>
    </row>
    <row r="480567" spans="68:68" customFormat="1">
      <c r="BP480567" s="90"/>
    </row>
    <row r="480568" spans="68:68" customFormat="1">
      <c r="BP480568" s="90"/>
    </row>
    <row r="480569" spans="68:68" customFormat="1">
      <c r="BP480569" s="90"/>
    </row>
    <row r="480570" spans="68:68" customFormat="1">
      <c r="BP480570" s="90"/>
    </row>
    <row r="480571" spans="68:68" customFormat="1">
      <c r="BP480571" s="90"/>
    </row>
    <row r="480572" spans="68:68" customFormat="1">
      <c r="BP480572" s="90"/>
    </row>
    <row r="480573" spans="68:68" customFormat="1">
      <c r="BP480573" s="90"/>
    </row>
    <row r="480574" spans="68:68" customFormat="1">
      <c r="BP480574" s="90"/>
    </row>
    <row r="480575" spans="68:68" customFormat="1">
      <c r="BP480575" s="90"/>
    </row>
    <row r="480576" spans="68:68" customFormat="1">
      <c r="BP480576" s="90"/>
    </row>
    <row r="480577" spans="68:68" customFormat="1">
      <c r="BP480577" s="90"/>
    </row>
    <row r="480578" spans="68:68" customFormat="1">
      <c r="BP480578" s="90"/>
    </row>
    <row r="480579" spans="68:68" customFormat="1">
      <c r="BP480579" s="90"/>
    </row>
    <row r="480580" spans="68:68" customFormat="1">
      <c r="BP480580" s="90"/>
    </row>
    <row r="480581" spans="68:68" customFormat="1">
      <c r="BP480581" s="90"/>
    </row>
    <row r="480582" spans="68:68" customFormat="1">
      <c r="BP480582" s="90"/>
    </row>
    <row r="480583" spans="68:68" customFormat="1">
      <c r="BP480583" s="90"/>
    </row>
    <row r="480584" spans="68:68" customFormat="1">
      <c r="BP480584" s="90"/>
    </row>
    <row r="480585" spans="68:68" customFormat="1">
      <c r="BP480585" s="90"/>
    </row>
    <row r="480586" spans="68:68" customFormat="1">
      <c r="BP480586" s="90"/>
    </row>
    <row r="480587" spans="68:68" customFormat="1">
      <c r="BP480587" s="90"/>
    </row>
    <row r="480588" spans="68:68" customFormat="1">
      <c r="BP480588" s="90"/>
    </row>
    <row r="480589" spans="68:68" customFormat="1">
      <c r="BP480589" s="90"/>
    </row>
    <row r="480590" spans="68:68" customFormat="1">
      <c r="BP480590" s="90"/>
    </row>
    <row r="480591" spans="68:68" customFormat="1">
      <c r="BP480591" s="90"/>
    </row>
    <row r="480592" spans="68:68" customFormat="1">
      <c r="BP480592" s="90"/>
    </row>
    <row r="480593" spans="68:68" customFormat="1">
      <c r="BP480593" s="90"/>
    </row>
    <row r="480594" spans="68:68" customFormat="1">
      <c r="BP480594" s="90"/>
    </row>
    <row r="480595" spans="68:68" customFormat="1">
      <c r="BP480595" s="90"/>
    </row>
    <row r="480596" spans="68:68" customFormat="1">
      <c r="BP480596" s="90"/>
    </row>
    <row r="480597" spans="68:68" customFormat="1">
      <c r="BP480597" s="90"/>
    </row>
    <row r="480598" spans="68:68" customFormat="1">
      <c r="BP480598" s="90"/>
    </row>
    <row r="480599" spans="68:68" customFormat="1">
      <c r="BP480599" s="90"/>
    </row>
    <row r="480600" spans="68:68" customFormat="1">
      <c r="BP480600" s="90"/>
    </row>
    <row r="480601" spans="68:68" customFormat="1">
      <c r="BP480601" s="90"/>
    </row>
    <row r="480602" spans="68:68" customFormat="1">
      <c r="BP480602" s="90"/>
    </row>
    <row r="480603" spans="68:68" customFormat="1">
      <c r="BP480603" s="90"/>
    </row>
    <row r="480604" spans="68:68" customFormat="1">
      <c r="BP480604" s="90"/>
    </row>
    <row r="480605" spans="68:68" customFormat="1">
      <c r="BP480605" s="90"/>
    </row>
    <row r="480606" spans="68:68" customFormat="1">
      <c r="BP480606" s="90"/>
    </row>
    <row r="480607" spans="68:68" customFormat="1">
      <c r="BP480607" s="90"/>
    </row>
    <row r="480608" spans="68:68" customFormat="1">
      <c r="BP480608" s="90"/>
    </row>
    <row r="480609" spans="68:68" customFormat="1">
      <c r="BP480609" s="90"/>
    </row>
    <row r="480610" spans="68:68" customFormat="1">
      <c r="BP480610" s="90"/>
    </row>
    <row r="480611" spans="68:68" customFormat="1">
      <c r="BP480611" s="90"/>
    </row>
    <row r="480612" spans="68:68" customFormat="1">
      <c r="BP480612" s="90"/>
    </row>
    <row r="480613" spans="68:68" customFormat="1">
      <c r="BP480613" s="90"/>
    </row>
    <row r="480614" spans="68:68" customFormat="1">
      <c r="BP480614" s="90"/>
    </row>
    <row r="480615" spans="68:68" customFormat="1">
      <c r="BP480615" s="90"/>
    </row>
    <row r="480616" spans="68:68" customFormat="1">
      <c r="BP480616" s="90"/>
    </row>
    <row r="480617" spans="68:68" customFormat="1">
      <c r="BP480617" s="90"/>
    </row>
    <row r="480618" spans="68:68" customFormat="1">
      <c r="BP480618" s="90"/>
    </row>
    <row r="480619" spans="68:68" customFormat="1">
      <c r="BP480619" s="90"/>
    </row>
    <row r="480620" spans="68:68" customFormat="1">
      <c r="BP480620" s="90"/>
    </row>
    <row r="480621" spans="68:68" customFormat="1">
      <c r="BP480621" s="90"/>
    </row>
    <row r="480622" spans="68:68" customFormat="1">
      <c r="BP480622" s="90"/>
    </row>
    <row r="480623" spans="68:68" customFormat="1">
      <c r="BP480623" s="90"/>
    </row>
    <row r="480624" spans="68:68" customFormat="1">
      <c r="BP480624" s="90"/>
    </row>
    <row r="480625" spans="68:68" customFormat="1">
      <c r="BP480625" s="90"/>
    </row>
    <row r="480626" spans="68:68" customFormat="1">
      <c r="BP480626" s="90"/>
    </row>
    <row r="480627" spans="68:68" customFormat="1">
      <c r="BP480627" s="90"/>
    </row>
    <row r="480628" spans="68:68" customFormat="1">
      <c r="BP480628" s="90"/>
    </row>
    <row r="480629" spans="68:68" customFormat="1">
      <c r="BP480629" s="90"/>
    </row>
    <row r="480630" spans="68:68" customFormat="1">
      <c r="BP480630" s="90"/>
    </row>
    <row r="480631" spans="68:68" customFormat="1">
      <c r="BP480631" s="90"/>
    </row>
    <row r="480632" spans="68:68" customFormat="1">
      <c r="BP480632" s="90"/>
    </row>
    <row r="480633" spans="68:68" customFormat="1">
      <c r="BP480633" s="90"/>
    </row>
    <row r="480634" spans="68:68" customFormat="1">
      <c r="BP480634" s="90"/>
    </row>
    <row r="480635" spans="68:68" customFormat="1">
      <c r="BP480635" s="90"/>
    </row>
    <row r="480636" spans="68:68" customFormat="1">
      <c r="BP480636" s="90"/>
    </row>
    <row r="480637" spans="68:68" customFormat="1">
      <c r="BP480637" s="90"/>
    </row>
    <row r="480638" spans="68:68" customFormat="1">
      <c r="BP480638" s="90"/>
    </row>
    <row r="480639" spans="68:68" customFormat="1">
      <c r="BP480639" s="90"/>
    </row>
    <row r="480640" spans="68:68" customFormat="1">
      <c r="BP480640" s="90"/>
    </row>
    <row r="480641" spans="68:68" customFormat="1">
      <c r="BP480641" s="90"/>
    </row>
    <row r="480642" spans="68:68" customFormat="1">
      <c r="BP480642" s="90"/>
    </row>
    <row r="480643" spans="68:68" customFormat="1">
      <c r="BP480643" s="90"/>
    </row>
    <row r="480644" spans="68:68" customFormat="1">
      <c r="BP480644" s="90"/>
    </row>
    <row r="480645" spans="68:68" customFormat="1">
      <c r="BP480645" s="90"/>
    </row>
    <row r="480646" spans="68:68" customFormat="1">
      <c r="BP480646" s="90"/>
    </row>
    <row r="480647" spans="68:68" customFormat="1">
      <c r="BP480647" s="90"/>
    </row>
    <row r="480648" spans="68:68" customFormat="1">
      <c r="BP480648" s="90"/>
    </row>
    <row r="480649" spans="68:68" customFormat="1">
      <c r="BP480649" s="90"/>
    </row>
    <row r="480650" spans="68:68" customFormat="1">
      <c r="BP480650" s="90"/>
    </row>
    <row r="480651" spans="68:68" customFormat="1">
      <c r="BP480651" s="90"/>
    </row>
    <row r="480652" spans="68:68" customFormat="1">
      <c r="BP480652" s="90"/>
    </row>
    <row r="480653" spans="68:68" customFormat="1">
      <c r="BP480653" s="90"/>
    </row>
    <row r="480654" spans="68:68" customFormat="1">
      <c r="BP480654" s="90"/>
    </row>
    <row r="480655" spans="68:68" customFormat="1">
      <c r="BP480655" s="90"/>
    </row>
    <row r="480656" spans="68:68" customFormat="1">
      <c r="BP480656" s="90"/>
    </row>
    <row r="480657" spans="68:68" customFormat="1">
      <c r="BP480657" s="90"/>
    </row>
    <row r="480658" spans="68:68" customFormat="1">
      <c r="BP480658" s="90"/>
    </row>
    <row r="480659" spans="68:68" customFormat="1">
      <c r="BP480659" s="90"/>
    </row>
    <row r="480660" spans="68:68" customFormat="1">
      <c r="BP480660" s="90"/>
    </row>
    <row r="480661" spans="68:68" customFormat="1">
      <c r="BP480661" s="90"/>
    </row>
    <row r="480662" spans="68:68" customFormat="1">
      <c r="BP480662" s="90"/>
    </row>
    <row r="480663" spans="68:68" customFormat="1">
      <c r="BP480663" s="90"/>
    </row>
    <row r="480664" spans="68:68" customFormat="1">
      <c r="BP480664" s="90"/>
    </row>
    <row r="480665" spans="68:68" customFormat="1">
      <c r="BP480665" s="90"/>
    </row>
    <row r="480666" spans="68:68" customFormat="1">
      <c r="BP480666" s="90"/>
    </row>
    <row r="480667" spans="68:68" customFormat="1">
      <c r="BP480667" s="90"/>
    </row>
    <row r="480668" spans="68:68" customFormat="1">
      <c r="BP480668" s="90"/>
    </row>
    <row r="480669" spans="68:68" customFormat="1">
      <c r="BP480669" s="90"/>
    </row>
    <row r="480670" spans="68:68" customFormat="1">
      <c r="BP480670" s="90"/>
    </row>
    <row r="480671" spans="68:68" customFormat="1">
      <c r="BP480671" s="90"/>
    </row>
    <row r="480672" spans="68:68" customFormat="1">
      <c r="BP480672" s="90"/>
    </row>
    <row r="480673" spans="68:68" customFormat="1">
      <c r="BP480673" s="90"/>
    </row>
    <row r="480674" spans="68:68" customFormat="1">
      <c r="BP480674" s="90"/>
    </row>
    <row r="480675" spans="68:68" customFormat="1">
      <c r="BP480675" s="90"/>
    </row>
    <row r="480676" spans="68:68" customFormat="1">
      <c r="BP480676" s="90"/>
    </row>
    <row r="480677" spans="68:68" customFormat="1">
      <c r="BP480677" s="90"/>
    </row>
    <row r="480678" spans="68:68" customFormat="1">
      <c r="BP480678" s="90"/>
    </row>
    <row r="480679" spans="68:68" customFormat="1">
      <c r="BP480679" s="90"/>
    </row>
    <row r="480680" spans="68:68" customFormat="1">
      <c r="BP480680" s="90"/>
    </row>
    <row r="480681" spans="68:68" customFormat="1">
      <c r="BP480681" s="90"/>
    </row>
    <row r="480682" spans="68:68" customFormat="1">
      <c r="BP480682" s="90"/>
    </row>
    <row r="480683" spans="68:68" customFormat="1">
      <c r="BP480683" s="90"/>
    </row>
    <row r="480684" spans="68:68" customFormat="1">
      <c r="BP480684" s="90"/>
    </row>
    <row r="480685" spans="68:68" customFormat="1">
      <c r="BP480685" s="90"/>
    </row>
    <row r="480686" spans="68:68" customFormat="1">
      <c r="BP480686" s="90"/>
    </row>
    <row r="480687" spans="68:68" customFormat="1">
      <c r="BP480687" s="90"/>
    </row>
    <row r="480688" spans="68:68" customFormat="1">
      <c r="BP480688" s="90"/>
    </row>
    <row r="480689" spans="68:68" customFormat="1">
      <c r="BP480689" s="90"/>
    </row>
    <row r="480690" spans="68:68" customFormat="1">
      <c r="BP480690" s="90"/>
    </row>
    <row r="480691" spans="68:68" customFormat="1">
      <c r="BP480691" s="90"/>
    </row>
    <row r="480692" spans="68:68" customFormat="1">
      <c r="BP480692" s="90"/>
    </row>
    <row r="480693" spans="68:68" customFormat="1">
      <c r="BP480693" s="90"/>
    </row>
    <row r="480694" spans="68:68" customFormat="1">
      <c r="BP480694" s="90"/>
    </row>
    <row r="480695" spans="68:68" customFormat="1">
      <c r="BP480695" s="90"/>
    </row>
    <row r="480696" spans="68:68" customFormat="1">
      <c r="BP480696" s="90"/>
    </row>
    <row r="480697" spans="68:68" customFormat="1">
      <c r="BP480697" s="90"/>
    </row>
    <row r="480698" spans="68:68" customFormat="1">
      <c r="BP480698" s="90"/>
    </row>
    <row r="480699" spans="68:68" customFormat="1">
      <c r="BP480699" s="90"/>
    </row>
    <row r="480700" spans="68:68" customFormat="1">
      <c r="BP480700" s="90"/>
    </row>
    <row r="480701" spans="68:68" customFormat="1">
      <c r="BP480701" s="90"/>
    </row>
    <row r="480702" spans="68:68" customFormat="1">
      <c r="BP480702" s="90"/>
    </row>
    <row r="480703" spans="68:68" customFormat="1">
      <c r="BP480703" s="90"/>
    </row>
    <row r="480704" spans="68:68" customFormat="1">
      <c r="BP480704" s="90"/>
    </row>
    <row r="480705" spans="68:68" customFormat="1">
      <c r="BP480705" s="90"/>
    </row>
    <row r="480706" spans="68:68" customFormat="1">
      <c r="BP480706" s="90"/>
    </row>
    <row r="480707" spans="68:68" customFormat="1">
      <c r="BP480707" s="90"/>
    </row>
    <row r="480708" spans="68:68" customFormat="1">
      <c r="BP480708" s="90"/>
    </row>
    <row r="480709" spans="68:68" customFormat="1">
      <c r="BP480709" s="90"/>
    </row>
    <row r="480710" spans="68:68" customFormat="1">
      <c r="BP480710" s="90"/>
    </row>
    <row r="480711" spans="68:68" customFormat="1">
      <c r="BP480711" s="90"/>
    </row>
    <row r="480712" spans="68:68" customFormat="1">
      <c r="BP480712" s="90"/>
    </row>
    <row r="480713" spans="68:68" customFormat="1">
      <c r="BP480713" s="90"/>
    </row>
    <row r="480714" spans="68:68" customFormat="1">
      <c r="BP480714" s="90"/>
    </row>
    <row r="480715" spans="68:68" customFormat="1">
      <c r="BP480715" s="90"/>
    </row>
    <row r="480716" spans="68:68" customFormat="1">
      <c r="BP480716" s="90"/>
    </row>
    <row r="480717" spans="68:68" customFormat="1">
      <c r="BP480717" s="90"/>
    </row>
    <row r="480718" spans="68:68" customFormat="1">
      <c r="BP480718" s="90"/>
    </row>
    <row r="480719" spans="68:68" customFormat="1">
      <c r="BP480719" s="90"/>
    </row>
    <row r="480720" spans="68:68" customFormat="1">
      <c r="BP480720" s="90"/>
    </row>
    <row r="480721" spans="68:68" customFormat="1">
      <c r="BP480721" s="90"/>
    </row>
    <row r="480722" spans="68:68" customFormat="1">
      <c r="BP480722" s="90"/>
    </row>
    <row r="480723" spans="68:68" customFormat="1">
      <c r="BP480723" s="90"/>
    </row>
    <row r="480724" spans="68:68" customFormat="1">
      <c r="BP480724" s="90"/>
    </row>
    <row r="480725" spans="68:68" customFormat="1">
      <c r="BP480725" s="90"/>
    </row>
    <row r="480726" spans="68:68" customFormat="1">
      <c r="BP480726" s="90"/>
    </row>
    <row r="480727" spans="68:68" customFormat="1">
      <c r="BP480727" s="90"/>
    </row>
    <row r="480728" spans="68:68" customFormat="1">
      <c r="BP480728" s="90"/>
    </row>
    <row r="480729" spans="68:68" customFormat="1">
      <c r="BP480729" s="90"/>
    </row>
    <row r="480730" spans="68:68" customFormat="1">
      <c r="BP480730" s="90"/>
    </row>
    <row r="480731" spans="68:68" customFormat="1">
      <c r="BP480731" s="90"/>
    </row>
    <row r="480732" spans="68:68" customFormat="1">
      <c r="BP480732" s="90"/>
    </row>
    <row r="480733" spans="68:68" customFormat="1">
      <c r="BP480733" s="90"/>
    </row>
    <row r="480734" spans="68:68" customFormat="1">
      <c r="BP480734" s="90"/>
    </row>
    <row r="480735" spans="68:68" customFormat="1">
      <c r="BP480735" s="90"/>
    </row>
    <row r="480736" spans="68:68" customFormat="1">
      <c r="BP480736" s="90"/>
    </row>
    <row r="480737" spans="68:68" customFormat="1">
      <c r="BP480737" s="90"/>
    </row>
    <row r="480738" spans="68:68" customFormat="1">
      <c r="BP480738" s="90"/>
    </row>
    <row r="480739" spans="68:68" customFormat="1">
      <c r="BP480739" s="90"/>
    </row>
    <row r="480740" spans="68:68" customFormat="1">
      <c r="BP480740" s="90"/>
    </row>
    <row r="480741" spans="68:68" customFormat="1">
      <c r="BP480741" s="90"/>
    </row>
    <row r="480742" spans="68:68" customFormat="1">
      <c r="BP480742" s="90"/>
    </row>
    <row r="480743" spans="68:68" customFormat="1">
      <c r="BP480743" s="90"/>
    </row>
    <row r="480744" spans="68:68" customFormat="1">
      <c r="BP480744" s="90"/>
    </row>
    <row r="480745" spans="68:68" customFormat="1">
      <c r="BP480745" s="90"/>
    </row>
    <row r="480746" spans="68:68" customFormat="1">
      <c r="BP480746" s="90"/>
    </row>
    <row r="480747" spans="68:68" customFormat="1">
      <c r="BP480747" s="90"/>
    </row>
    <row r="480748" spans="68:68" customFormat="1">
      <c r="BP480748" s="90"/>
    </row>
    <row r="480749" spans="68:68" customFormat="1">
      <c r="BP480749" s="90"/>
    </row>
    <row r="480750" spans="68:68" customFormat="1">
      <c r="BP480750" s="90"/>
    </row>
    <row r="480751" spans="68:68" customFormat="1">
      <c r="BP480751" s="90"/>
    </row>
    <row r="480752" spans="68:68" customFormat="1">
      <c r="BP480752" s="90"/>
    </row>
    <row r="480753" spans="68:68" customFormat="1">
      <c r="BP480753" s="90"/>
    </row>
    <row r="480754" spans="68:68" customFormat="1">
      <c r="BP480754" s="90"/>
    </row>
    <row r="480755" spans="68:68" customFormat="1">
      <c r="BP480755" s="90"/>
    </row>
    <row r="480756" spans="68:68" customFormat="1">
      <c r="BP480756" s="90"/>
    </row>
    <row r="480757" spans="68:68" customFormat="1">
      <c r="BP480757" s="90"/>
    </row>
    <row r="480758" spans="68:68" customFormat="1">
      <c r="BP480758" s="90"/>
    </row>
    <row r="480759" spans="68:68" customFormat="1">
      <c r="BP480759" s="90"/>
    </row>
    <row r="480760" spans="68:68" customFormat="1">
      <c r="BP480760" s="90"/>
    </row>
    <row r="480761" spans="68:68" customFormat="1">
      <c r="BP480761" s="90"/>
    </row>
    <row r="480762" spans="68:68" customFormat="1">
      <c r="BP480762" s="90"/>
    </row>
    <row r="480763" spans="68:68" customFormat="1">
      <c r="BP480763" s="90"/>
    </row>
    <row r="480764" spans="68:68" customFormat="1">
      <c r="BP480764" s="90"/>
    </row>
    <row r="480765" spans="68:68" customFormat="1">
      <c r="BP480765" s="90"/>
    </row>
    <row r="480766" spans="68:68" customFormat="1">
      <c r="BP480766" s="90"/>
    </row>
    <row r="480767" spans="68:68" customFormat="1">
      <c r="BP480767" s="90"/>
    </row>
    <row r="480768" spans="68:68" customFormat="1">
      <c r="BP480768" s="90"/>
    </row>
    <row r="480769" spans="68:68" customFormat="1">
      <c r="BP480769" s="90"/>
    </row>
    <row r="480770" spans="68:68" customFormat="1">
      <c r="BP480770" s="90"/>
    </row>
    <row r="480771" spans="68:68" customFormat="1">
      <c r="BP480771" s="90"/>
    </row>
    <row r="480772" spans="68:68" customFormat="1">
      <c r="BP480772" s="90"/>
    </row>
    <row r="480773" spans="68:68" customFormat="1">
      <c r="BP480773" s="90"/>
    </row>
    <row r="480774" spans="68:68" customFormat="1">
      <c r="BP480774" s="90"/>
    </row>
    <row r="480775" spans="68:68" customFormat="1">
      <c r="BP480775" s="90"/>
    </row>
    <row r="480776" spans="68:68" customFormat="1">
      <c r="BP480776" s="90"/>
    </row>
    <row r="480777" spans="68:68" customFormat="1">
      <c r="BP480777" s="90"/>
    </row>
    <row r="480778" spans="68:68" customFormat="1">
      <c r="BP480778" s="90"/>
    </row>
    <row r="480779" spans="68:68" customFormat="1">
      <c r="BP480779" s="90"/>
    </row>
    <row r="480780" spans="68:68" customFormat="1">
      <c r="BP480780" s="90"/>
    </row>
    <row r="480781" spans="68:68" customFormat="1">
      <c r="BP480781" s="90"/>
    </row>
    <row r="480782" spans="68:68" customFormat="1">
      <c r="BP480782" s="90"/>
    </row>
    <row r="480783" spans="68:68" customFormat="1">
      <c r="BP480783" s="90"/>
    </row>
    <row r="480784" spans="68:68" customFormat="1">
      <c r="BP480784" s="90"/>
    </row>
    <row r="480785" spans="68:68" customFormat="1">
      <c r="BP480785" s="90"/>
    </row>
    <row r="480786" spans="68:68" customFormat="1">
      <c r="BP480786" s="90"/>
    </row>
    <row r="480787" spans="68:68" customFormat="1">
      <c r="BP480787" s="90"/>
    </row>
    <row r="480788" spans="68:68" customFormat="1">
      <c r="BP480788" s="90"/>
    </row>
    <row r="480789" spans="68:68" customFormat="1">
      <c r="BP480789" s="90"/>
    </row>
    <row r="480790" spans="68:68" customFormat="1">
      <c r="BP480790" s="90"/>
    </row>
    <row r="480791" spans="68:68" customFormat="1">
      <c r="BP480791" s="90"/>
    </row>
    <row r="480792" spans="68:68" customFormat="1">
      <c r="BP480792" s="90"/>
    </row>
    <row r="480793" spans="68:68" customFormat="1">
      <c r="BP480793" s="90"/>
    </row>
    <row r="480794" spans="68:68" customFormat="1">
      <c r="BP480794" s="90"/>
    </row>
    <row r="480795" spans="68:68" customFormat="1">
      <c r="BP480795" s="90"/>
    </row>
    <row r="480796" spans="68:68" customFormat="1">
      <c r="BP480796" s="90"/>
    </row>
    <row r="480797" spans="68:68" customFormat="1">
      <c r="BP480797" s="90"/>
    </row>
    <row r="480798" spans="68:68" customFormat="1">
      <c r="BP480798" s="90"/>
    </row>
    <row r="480799" spans="68:68" customFormat="1">
      <c r="BP480799" s="90"/>
    </row>
    <row r="480800" spans="68:68" customFormat="1">
      <c r="BP480800" s="90"/>
    </row>
    <row r="480801" spans="68:68" customFormat="1">
      <c r="BP480801" s="90"/>
    </row>
    <row r="480802" spans="68:68" customFormat="1">
      <c r="BP480802" s="90"/>
    </row>
    <row r="480803" spans="68:68" customFormat="1">
      <c r="BP480803" s="90"/>
    </row>
    <row r="480804" spans="68:68" customFormat="1">
      <c r="BP480804" s="90"/>
    </row>
    <row r="480805" spans="68:68" customFormat="1">
      <c r="BP480805" s="90"/>
    </row>
    <row r="480806" spans="68:68" customFormat="1">
      <c r="BP480806" s="90"/>
    </row>
    <row r="480807" spans="68:68" customFormat="1">
      <c r="BP480807" s="90"/>
    </row>
    <row r="480808" spans="68:68" customFormat="1">
      <c r="BP480808" s="90"/>
    </row>
    <row r="480809" spans="68:68" customFormat="1">
      <c r="BP480809" s="90"/>
    </row>
    <row r="480810" spans="68:68" customFormat="1">
      <c r="BP480810" s="90"/>
    </row>
    <row r="480811" spans="68:68" customFormat="1">
      <c r="BP480811" s="90"/>
    </row>
    <row r="480812" spans="68:68" customFormat="1">
      <c r="BP480812" s="90"/>
    </row>
    <row r="480813" spans="68:68" customFormat="1">
      <c r="BP480813" s="90"/>
    </row>
    <row r="480814" spans="68:68" customFormat="1">
      <c r="BP480814" s="90"/>
    </row>
    <row r="480815" spans="68:68" customFormat="1">
      <c r="BP480815" s="90"/>
    </row>
    <row r="480816" spans="68:68" customFormat="1">
      <c r="BP480816" s="90"/>
    </row>
    <row r="480817" spans="68:68" customFormat="1">
      <c r="BP480817" s="90"/>
    </row>
    <row r="480818" spans="68:68" customFormat="1">
      <c r="BP480818" s="90"/>
    </row>
    <row r="480819" spans="68:68" customFormat="1">
      <c r="BP480819" s="90"/>
    </row>
    <row r="480820" spans="68:68" customFormat="1">
      <c r="BP480820" s="90"/>
    </row>
    <row r="480821" spans="68:68" customFormat="1">
      <c r="BP480821" s="90"/>
    </row>
    <row r="480822" spans="68:68" customFormat="1">
      <c r="BP480822" s="90"/>
    </row>
    <row r="480823" spans="68:68" customFormat="1">
      <c r="BP480823" s="90"/>
    </row>
    <row r="480824" spans="68:68" customFormat="1">
      <c r="BP480824" s="90"/>
    </row>
    <row r="480825" spans="68:68" customFormat="1">
      <c r="BP480825" s="90"/>
    </row>
    <row r="480826" spans="68:68" customFormat="1">
      <c r="BP480826" s="90"/>
    </row>
    <row r="480827" spans="68:68" customFormat="1">
      <c r="BP480827" s="90"/>
    </row>
    <row r="480828" spans="68:68" customFormat="1">
      <c r="BP480828" s="90"/>
    </row>
    <row r="480829" spans="68:68" customFormat="1">
      <c r="BP480829" s="90"/>
    </row>
    <row r="480830" spans="68:68" customFormat="1">
      <c r="BP480830" s="90"/>
    </row>
    <row r="480831" spans="68:68" customFormat="1">
      <c r="BP480831" s="90"/>
    </row>
    <row r="480832" spans="68:68" customFormat="1">
      <c r="BP480832" s="90"/>
    </row>
    <row r="480833" spans="68:68" customFormat="1">
      <c r="BP480833" s="90"/>
    </row>
    <row r="480834" spans="68:68" customFormat="1">
      <c r="BP480834" s="90"/>
    </row>
    <row r="480835" spans="68:68" customFormat="1">
      <c r="BP480835" s="90"/>
    </row>
    <row r="480836" spans="68:68" customFormat="1">
      <c r="BP480836" s="90"/>
    </row>
    <row r="480837" spans="68:68" customFormat="1">
      <c r="BP480837" s="90"/>
    </row>
    <row r="480838" spans="68:68" customFormat="1">
      <c r="BP480838" s="90"/>
    </row>
    <row r="480839" spans="68:68" customFormat="1">
      <c r="BP480839" s="90"/>
    </row>
    <row r="480840" spans="68:68" customFormat="1">
      <c r="BP480840" s="90"/>
    </row>
    <row r="480841" spans="68:68" customFormat="1">
      <c r="BP480841" s="90"/>
    </row>
    <row r="480842" spans="68:68" customFormat="1">
      <c r="BP480842" s="90"/>
    </row>
    <row r="480843" spans="68:68" customFormat="1">
      <c r="BP480843" s="90"/>
    </row>
    <row r="480844" spans="68:68" customFormat="1">
      <c r="BP480844" s="90"/>
    </row>
    <row r="480845" spans="68:68" customFormat="1">
      <c r="BP480845" s="90"/>
    </row>
    <row r="480846" spans="68:68" customFormat="1">
      <c r="BP480846" s="90"/>
    </row>
    <row r="480847" spans="68:68" customFormat="1">
      <c r="BP480847" s="90"/>
    </row>
    <row r="480848" spans="68:68" customFormat="1">
      <c r="BP480848" s="90"/>
    </row>
    <row r="480849" spans="68:68" customFormat="1">
      <c r="BP480849" s="90"/>
    </row>
    <row r="480850" spans="68:68" customFormat="1">
      <c r="BP480850" s="90"/>
    </row>
    <row r="480851" spans="68:68" customFormat="1">
      <c r="BP480851" s="90"/>
    </row>
    <row r="480852" spans="68:68" customFormat="1">
      <c r="BP480852" s="90"/>
    </row>
    <row r="480853" spans="68:68" customFormat="1">
      <c r="BP480853" s="90"/>
    </row>
    <row r="480854" spans="68:68" customFormat="1">
      <c r="BP480854" s="90"/>
    </row>
    <row r="480855" spans="68:68" customFormat="1">
      <c r="BP480855" s="90"/>
    </row>
    <row r="480856" spans="68:68" customFormat="1">
      <c r="BP480856" s="90"/>
    </row>
    <row r="480857" spans="68:68" customFormat="1">
      <c r="BP480857" s="90"/>
    </row>
    <row r="480858" spans="68:68" customFormat="1">
      <c r="BP480858" s="90"/>
    </row>
    <row r="480859" spans="68:68" customFormat="1">
      <c r="BP480859" s="90"/>
    </row>
    <row r="480860" spans="68:68" customFormat="1">
      <c r="BP480860" s="90"/>
    </row>
    <row r="480861" spans="68:68" customFormat="1">
      <c r="BP480861" s="90"/>
    </row>
    <row r="480862" spans="68:68" customFormat="1">
      <c r="BP480862" s="90"/>
    </row>
    <row r="480863" spans="68:68" customFormat="1">
      <c r="BP480863" s="90"/>
    </row>
    <row r="480864" spans="68:68" customFormat="1">
      <c r="BP480864" s="90"/>
    </row>
    <row r="480865" spans="68:68" customFormat="1">
      <c r="BP480865" s="90"/>
    </row>
    <row r="480866" spans="68:68" customFormat="1">
      <c r="BP480866" s="90"/>
    </row>
    <row r="480867" spans="68:68" customFormat="1">
      <c r="BP480867" s="90"/>
    </row>
    <row r="480868" spans="68:68" customFormat="1">
      <c r="BP480868" s="90"/>
    </row>
    <row r="480869" spans="68:68" customFormat="1">
      <c r="BP480869" s="90"/>
    </row>
    <row r="480870" spans="68:68" customFormat="1">
      <c r="BP480870" s="90"/>
    </row>
    <row r="480871" spans="68:68" customFormat="1">
      <c r="BP480871" s="90"/>
    </row>
    <row r="480872" spans="68:68" customFormat="1">
      <c r="BP480872" s="90"/>
    </row>
    <row r="480873" spans="68:68" customFormat="1">
      <c r="BP480873" s="90"/>
    </row>
    <row r="480874" spans="68:68" customFormat="1">
      <c r="BP480874" s="90"/>
    </row>
    <row r="480875" spans="68:68" customFormat="1">
      <c r="BP480875" s="90"/>
    </row>
    <row r="480876" spans="68:68" customFormat="1">
      <c r="BP480876" s="90"/>
    </row>
    <row r="480877" spans="68:68" customFormat="1">
      <c r="BP480877" s="90"/>
    </row>
    <row r="480878" spans="68:68" customFormat="1">
      <c r="BP480878" s="90"/>
    </row>
    <row r="480879" spans="68:68" customFormat="1">
      <c r="BP480879" s="90"/>
    </row>
    <row r="480880" spans="68:68" customFormat="1">
      <c r="BP480880" s="90"/>
    </row>
    <row r="480881" spans="68:68" customFormat="1">
      <c r="BP480881" s="90"/>
    </row>
    <row r="480882" spans="68:68" customFormat="1">
      <c r="BP480882" s="90"/>
    </row>
    <row r="480883" spans="68:68" customFormat="1">
      <c r="BP480883" s="90"/>
    </row>
    <row r="480884" spans="68:68" customFormat="1">
      <c r="BP480884" s="90"/>
    </row>
    <row r="480885" spans="68:68" customFormat="1">
      <c r="BP480885" s="90"/>
    </row>
    <row r="480886" spans="68:68" customFormat="1">
      <c r="BP480886" s="90"/>
    </row>
    <row r="480887" spans="68:68" customFormat="1">
      <c r="BP480887" s="90"/>
    </row>
    <row r="480888" spans="68:68" customFormat="1">
      <c r="BP480888" s="90"/>
    </row>
    <row r="480889" spans="68:68" customFormat="1">
      <c r="BP480889" s="90"/>
    </row>
    <row r="480890" spans="68:68" customFormat="1">
      <c r="BP480890" s="90"/>
    </row>
    <row r="480891" spans="68:68" customFormat="1">
      <c r="BP480891" s="90"/>
    </row>
    <row r="480892" spans="68:68" customFormat="1">
      <c r="BP480892" s="90"/>
    </row>
    <row r="480893" spans="68:68" customFormat="1">
      <c r="BP480893" s="90"/>
    </row>
    <row r="480894" spans="68:68" customFormat="1">
      <c r="BP480894" s="90"/>
    </row>
    <row r="480895" spans="68:68" customFormat="1">
      <c r="BP480895" s="90"/>
    </row>
    <row r="480896" spans="68:68" customFormat="1">
      <c r="BP480896" s="90"/>
    </row>
    <row r="480897" spans="68:68" customFormat="1">
      <c r="BP480897" s="90"/>
    </row>
    <row r="480898" spans="68:68" customFormat="1">
      <c r="BP480898" s="90"/>
    </row>
    <row r="480899" spans="68:68" customFormat="1">
      <c r="BP480899" s="90"/>
    </row>
    <row r="480900" spans="68:68" customFormat="1">
      <c r="BP480900" s="90"/>
    </row>
    <row r="480901" spans="68:68" customFormat="1">
      <c r="BP480901" s="90"/>
    </row>
    <row r="480902" spans="68:68" customFormat="1">
      <c r="BP480902" s="90"/>
    </row>
    <row r="480903" spans="68:68" customFormat="1">
      <c r="BP480903" s="90"/>
    </row>
    <row r="480904" spans="68:68" customFormat="1">
      <c r="BP480904" s="90"/>
    </row>
    <row r="480905" spans="68:68" customFormat="1">
      <c r="BP480905" s="90"/>
    </row>
    <row r="480906" spans="68:68" customFormat="1">
      <c r="BP480906" s="90"/>
    </row>
    <row r="480907" spans="68:68" customFormat="1">
      <c r="BP480907" s="90"/>
    </row>
    <row r="480908" spans="68:68" customFormat="1">
      <c r="BP480908" s="90"/>
    </row>
    <row r="480909" spans="68:68" customFormat="1">
      <c r="BP480909" s="90"/>
    </row>
    <row r="480910" spans="68:68" customFormat="1">
      <c r="BP480910" s="90"/>
    </row>
    <row r="480911" spans="68:68" customFormat="1">
      <c r="BP480911" s="90"/>
    </row>
    <row r="480912" spans="68:68" customFormat="1">
      <c r="BP480912" s="90"/>
    </row>
    <row r="480913" spans="68:68" customFormat="1">
      <c r="BP480913" s="90"/>
    </row>
    <row r="480914" spans="68:68" customFormat="1">
      <c r="BP480914" s="90"/>
    </row>
    <row r="480915" spans="68:68" customFormat="1">
      <c r="BP480915" s="90"/>
    </row>
    <row r="480916" spans="68:68" customFormat="1">
      <c r="BP480916" s="90"/>
    </row>
    <row r="480917" spans="68:68" customFormat="1">
      <c r="BP480917" s="90"/>
    </row>
    <row r="480918" spans="68:68" customFormat="1">
      <c r="BP480918" s="90"/>
    </row>
    <row r="480919" spans="68:68" customFormat="1">
      <c r="BP480919" s="90"/>
    </row>
    <row r="480920" spans="68:68" customFormat="1">
      <c r="BP480920" s="90"/>
    </row>
    <row r="480921" spans="68:68" customFormat="1">
      <c r="BP480921" s="90"/>
    </row>
    <row r="480922" spans="68:68" customFormat="1">
      <c r="BP480922" s="90"/>
    </row>
    <row r="480923" spans="68:68" customFormat="1">
      <c r="BP480923" s="90"/>
    </row>
    <row r="480924" spans="68:68" customFormat="1">
      <c r="BP480924" s="90"/>
    </row>
    <row r="480925" spans="68:68" customFormat="1">
      <c r="BP480925" s="90"/>
    </row>
    <row r="480926" spans="68:68" customFormat="1">
      <c r="BP480926" s="90"/>
    </row>
    <row r="480927" spans="68:68" customFormat="1">
      <c r="BP480927" s="90"/>
    </row>
    <row r="480928" spans="68:68" customFormat="1">
      <c r="BP480928" s="90"/>
    </row>
    <row r="480929" spans="68:68" customFormat="1">
      <c r="BP480929" s="90"/>
    </row>
    <row r="480930" spans="68:68" customFormat="1">
      <c r="BP480930" s="90"/>
    </row>
    <row r="480931" spans="68:68" customFormat="1">
      <c r="BP480931" s="90"/>
    </row>
    <row r="480932" spans="68:68" customFormat="1">
      <c r="BP480932" s="90"/>
    </row>
    <row r="480933" spans="68:68" customFormat="1">
      <c r="BP480933" s="90"/>
    </row>
    <row r="480934" spans="68:68" customFormat="1">
      <c r="BP480934" s="90"/>
    </row>
    <row r="480935" spans="68:68" customFormat="1">
      <c r="BP480935" s="90"/>
    </row>
    <row r="480936" spans="68:68" customFormat="1">
      <c r="BP480936" s="90"/>
    </row>
    <row r="480937" spans="68:68" customFormat="1">
      <c r="BP480937" s="90"/>
    </row>
    <row r="480938" spans="68:68" customFormat="1">
      <c r="BP480938" s="90"/>
    </row>
    <row r="480939" spans="68:68" customFormat="1">
      <c r="BP480939" s="90"/>
    </row>
    <row r="480940" spans="68:68" customFormat="1">
      <c r="BP480940" s="90"/>
    </row>
    <row r="480941" spans="68:68" customFormat="1">
      <c r="BP480941" s="90"/>
    </row>
    <row r="480942" spans="68:68" customFormat="1">
      <c r="BP480942" s="90"/>
    </row>
    <row r="480943" spans="68:68" customFormat="1">
      <c r="BP480943" s="90"/>
    </row>
    <row r="480944" spans="68:68" customFormat="1">
      <c r="BP480944" s="90"/>
    </row>
    <row r="480945" spans="68:68" customFormat="1">
      <c r="BP480945" s="90"/>
    </row>
    <row r="480946" spans="68:68" customFormat="1">
      <c r="BP480946" s="90"/>
    </row>
    <row r="480947" spans="68:68" customFormat="1">
      <c r="BP480947" s="90"/>
    </row>
    <row r="480948" spans="68:68" customFormat="1">
      <c r="BP480948" s="90"/>
    </row>
    <row r="480949" spans="68:68" customFormat="1">
      <c r="BP480949" s="90"/>
    </row>
    <row r="480950" spans="68:68" customFormat="1">
      <c r="BP480950" s="90"/>
    </row>
    <row r="480951" spans="68:68" customFormat="1">
      <c r="BP480951" s="90"/>
    </row>
    <row r="480952" spans="68:68" customFormat="1">
      <c r="BP480952" s="90"/>
    </row>
    <row r="480953" spans="68:68" customFormat="1">
      <c r="BP480953" s="90"/>
    </row>
    <row r="480954" spans="68:68" customFormat="1">
      <c r="BP480954" s="90"/>
    </row>
    <row r="480955" spans="68:68" customFormat="1">
      <c r="BP480955" s="90"/>
    </row>
    <row r="480956" spans="68:68" customFormat="1">
      <c r="BP480956" s="90"/>
    </row>
    <row r="480957" spans="68:68" customFormat="1">
      <c r="BP480957" s="90"/>
    </row>
    <row r="480958" spans="68:68" customFormat="1">
      <c r="BP480958" s="90"/>
    </row>
    <row r="480959" spans="68:68" customFormat="1">
      <c r="BP480959" s="90"/>
    </row>
    <row r="480960" spans="68:68" customFormat="1">
      <c r="BP480960" s="90"/>
    </row>
    <row r="480961" spans="68:68" customFormat="1">
      <c r="BP480961" s="90"/>
    </row>
    <row r="480962" spans="68:68" customFormat="1">
      <c r="BP480962" s="90"/>
    </row>
    <row r="480963" spans="68:68" customFormat="1">
      <c r="BP480963" s="90"/>
    </row>
    <row r="480964" spans="68:68" customFormat="1">
      <c r="BP480964" s="90"/>
    </row>
    <row r="480965" spans="68:68" customFormat="1">
      <c r="BP480965" s="90"/>
    </row>
    <row r="480966" spans="68:68" customFormat="1">
      <c r="BP480966" s="90"/>
    </row>
    <row r="480967" spans="68:68" customFormat="1">
      <c r="BP480967" s="90"/>
    </row>
    <row r="480968" spans="68:68" customFormat="1">
      <c r="BP480968" s="90"/>
    </row>
    <row r="480969" spans="68:68" customFormat="1">
      <c r="BP480969" s="90"/>
    </row>
    <row r="480970" spans="68:68" customFormat="1">
      <c r="BP480970" s="90"/>
    </row>
    <row r="480971" spans="68:68" customFormat="1">
      <c r="BP480971" s="90"/>
    </row>
    <row r="480972" spans="68:68" customFormat="1">
      <c r="BP480972" s="90"/>
    </row>
    <row r="480973" spans="68:68" customFormat="1">
      <c r="BP480973" s="90"/>
    </row>
    <row r="480974" spans="68:68" customFormat="1">
      <c r="BP480974" s="90"/>
    </row>
    <row r="480975" spans="68:68" customFormat="1">
      <c r="BP480975" s="90"/>
    </row>
    <row r="480976" spans="68:68" customFormat="1">
      <c r="BP480976" s="90"/>
    </row>
    <row r="480977" spans="68:68" customFormat="1">
      <c r="BP480977" s="90"/>
    </row>
    <row r="480978" spans="68:68" customFormat="1">
      <c r="BP480978" s="90"/>
    </row>
    <row r="480979" spans="68:68" customFormat="1">
      <c r="BP480979" s="90"/>
    </row>
    <row r="480980" spans="68:68" customFormat="1">
      <c r="BP480980" s="90"/>
    </row>
    <row r="480981" spans="68:68" customFormat="1">
      <c r="BP480981" s="90"/>
    </row>
    <row r="480982" spans="68:68" customFormat="1">
      <c r="BP480982" s="90"/>
    </row>
    <row r="480983" spans="68:68" customFormat="1">
      <c r="BP480983" s="90"/>
    </row>
    <row r="480984" spans="68:68" customFormat="1">
      <c r="BP480984" s="90"/>
    </row>
    <row r="480985" spans="68:68" customFormat="1">
      <c r="BP480985" s="90"/>
    </row>
    <row r="480986" spans="68:68" customFormat="1">
      <c r="BP480986" s="90"/>
    </row>
    <row r="480987" spans="68:68" customFormat="1">
      <c r="BP480987" s="90"/>
    </row>
    <row r="480988" spans="68:68" customFormat="1">
      <c r="BP480988" s="90"/>
    </row>
    <row r="480989" spans="68:68" customFormat="1">
      <c r="BP480989" s="90"/>
    </row>
    <row r="480990" spans="68:68" customFormat="1">
      <c r="BP480990" s="90"/>
    </row>
    <row r="480991" spans="68:68" customFormat="1">
      <c r="BP480991" s="90"/>
    </row>
    <row r="480992" spans="68:68" customFormat="1">
      <c r="BP480992" s="90"/>
    </row>
    <row r="480993" spans="68:68" customFormat="1">
      <c r="BP480993" s="90"/>
    </row>
    <row r="480994" spans="68:68" customFormat="1">
      <c r="BP480994" s="90"/>
    </row>
    <row r="480995" spans="68:68" customFormat="1">
      <c r="BP480995" s="90"/>
    </row>
    <row r="480996" spans="68:68" customFormat="1">
      <c r="BP480996" s="90"/>
    </row>
    <row r="480997" spans="68:68" customFormat="1">
      <c r="BP480997" s="90"/>
    </row>
    <row r="480998" spans="68:68" customFormat="1">
      <c r="BP480998" s="90"/>
    </row>
    <row r="480999" spans="68:68" customFormat="1">
      <c r="BP480999" s="90"/>
    </row>
    <row r="481000" spans="68:68" customFormat="1">
      <c r="BP481000" s="90"/>
    </row>
    <row r="481001" spans="68:68" customFormat="1">
      <c r="BP481001" s="90"/>
    </row>
    <row r="481002" spans="68:68" customFormat="1">
      <c r="BP481002" s="90"/>
    </row>
    <row r="481003" spans="68:68" customFormat="1">
      <c r="BP481003" s="90"/>
    </row>
    <row r="481004" spans="68:68" customFormat="1">
      <c r="BP481004" s="90"/>
    </row>
    <row r="481005" spans="68:68" customFormat="1">
      <c r="BP481005" s="90"/>
    </row>
    <row r="481006" spans="68:68" customFormat="1">
      <c r="BP481006" s="90"/>
    </row>
    <row r="481007" spans="68:68" customFormat="1">
      <c r="BP481007" s="90"/>
    </row>
    <row r="481008" spans="68:68" customFormat="1">
      <c r="BP481008" s="90"/>
    </row>
    <row r="481009" spans="68:68" customFormat="1">
      <c r="BP481009" s="90"/>
    </row>
    <row r="481010" spans="68:68" customFormat="1">
      <c r="BP481010" s="90"/>
    </row>
    <row r="481011" spans="68:68" customFormat="1">
      <c r="BP481011" s="90"/>
    </row>
    <row r="481012" spans="68:68" customFormat="1">
      <c r="BP481012" s="90"/>
    </row>
    <row r="481013" spans="68:68" customFormat="1">
      <c r="BP481013" s="90"/>
    </row>
    <row r="481014" spans="68:68" customFormat="1">
      <c r="BP481014" s="90"/>
    </row>
    <row r="481015" spans="68:68" customFormat="1">
      <c r="BP481015" s="90"/>
    </row>
    <row r="481016" spans="68:68" customFormat="1">
      <c r="BP481016" s="90"/>
    </row>
    <row r="481017" spans="68:68" customFormat="1">
      <c r="BP481017" s="90"/>
    </row>
    <row r="481018" spans="68:68" customFormat="1">
      <c r="BP481018" s="90"/>
    </row>
    <row r="481019" spans="68:68" customFormat="1">
      <c r="BP481019" s="90"/>
    </row>
    <row r="481020" spans="68:68" customFormat="1">
      <c r="BP481020" s="90"/>
    </row>
    <row r="481021" spans="68:68" customFormat="1">
      <c r="BP481021" s="90"/>
    </row>
    <row r="481022" spans="68:68" customFormat="1">
      <c r="BP481022" s="90"/>
    </row>
    <row r="481023" spans="68:68" customFormat="1">
      <c r="BP481023" s="90"/>
    </row>
    <row r="481024" spans="68:68" customFormat="1">
      <c r="BP481024" s="90"/>
    </row>
    <row r="481025" spans="68:68" customFormat="1">
      <c r="BP481025" s="90"/>
    </row>
    <row r="481026" spans="68:68" customFormat="1">
      <c r="BP481026" s="90"/>
    </row>
    <row r="481027" spans="68:68" customFormat="1">
      <c r="BP481027" s="90"/>
    </row>
    <row r="481028" spans="68:68" customFormat="1">
      <c r="BP481028" s="90"/>
    </row>
    <row r="481029" spans="68:68" customFormat="1">
      <c r="BP481029" s="90"/>
    </row>
    <row r="481030" spans="68:68" customFormat="1">
      <c r="BP481030" s="90"/>
    </row>
    <row r="481031" spans="68:68" customFormat="1">
      <c r="BP481031" s="90"/>
    </row>
    <row r="481032" spans="68:68" customFormat="1">
      <c r="BP481032" s="90"/>
    </row>
    <row r="481033" spans="68:68" customFormat="1">
      <c r="BP481033" s="90"/>
    </row>
    <row r="481034" spans="68:68" customFormat="1">
      <c r="BP481034" s="90"/>
    </row>
    <row r="481035" spans="68:68" customFormat="1">
      <c r="BP481035" s="90"/>
    </row>
    <row r="481036" spans="68:68" customFormat="1">
      <c r="BP481036" s="90"/>
    </row>
    <row r="481037" spans="68:68" customFormat="1">
      <c r="BP481037" s="90"/>
    </row>
    <row r="481038" spans="68:68" customFormat="1">
      <c r="BP481038" s="90"/>
    </row>
    <row r="481039" spans="68:68" customFormat="1">
      <c r="BP481039" s="90"/>
    </row>
    <row r="481040" spans="68:68" customFormat="1">
      <c r="BP481040" s="90"/>
    </row>
    <row r="481041" spans="68:68" customFormat="1">
      <c r="BP481041" s="90"/>
    </row>
    <row r="481042" spans="68:68" customFormat="1">
      <c r="BP481042" s="90"/>
    </row>
    <row r="481043" spans="68:68" customFormat="1">
      <c r="BP481043" s="90"/>
    </row>
    <row r="481044" spans="68:68" customFormat="1">
      <c r="BP481044" s="90"/>
    </row>
    <row r="481045" spans="68:68" customFormat="1">
      <c r="BP481045" s="90"/>
    </row>
    <row r="481046" spans="68:68" customFormat="1">
      <c r="BP481046" s="90"/>
    </row>
    <row r="481047" spans="68:68" customFormat="1">
      <c r="BP481047" s="90"/>
    </row>
    <row r="481048" spans="68:68" customFormat="1">
      <c r="BP481048" s="90"/>
    </row>
    <row r="481049" spans="68:68" customFormat="1">
      <c r="BP481049" s="90"/>
    </row>
    <row r="481050" spans="68:68" customFormat="1">
      <c r="BP481050" s="90"/>
    </row>
    <row r="481051" spans="68:68" customFormat="1">
      <c r="BP481051" s="90"/>
    </row>
    <row r="481052" spans="68:68" customFormat="1">
      <c r="BP481052" s="90"/>
    </row>
    <row r="481053" spans="68:68" customFormat="1">
      <c r="BP481053" s="90"/>
    </row>
    <row r="481054" spans="68:68" customFormat="1">
      <c r="BP481054" s="90"/>
    </row>
    <row r="481055" spans="68:68" customFormat="1">
      <c r="BP481055" s="90"/>
    </row>
    <row r="481056" spans="68:68" customFormat="1">
      <c r="BP481056" s="90"/>
    </row>
    <row r="481057" spans="68:68" customFormat="1">
      <c r="BP481057" s="90"/>
    </row>
    <row r="481058" spans="68:68" customFormat="1">
      <c r="BP481058" s="90"/>
    </row>
    <row r="481059" spans="68:68" customFormat="1">
      <c r="BP481059" s="90"/>
    </row>
    <row r="481060" spans="68:68" customFormat="1">
      <c r="BP481060" s="90"/>
    </row>
    <row r="481061" spans="68:68" customFormat="1">
      <c r="BP481061" s="90"/>
    </row>
    <row r="481062" spans="68:68" customFormat="1">
      <c r="BP481062" s="90"/>
    </row>
    <row r="481063" spans="68:68" customFormat="1">
      <c r="BP481063" s="90"/>
    </row>
    <row r="481064" spans="68:68" customFormat="1">
      <c r="BP481064" s="90"/>
    </row>
    <row r="481065" spans="68:68" customFormat="1">
      <c r="BP481065" s="90"/>
    </row>
    <row r="481066" spans="68:68" customFormat="1">
      <c r="BP481066" s="90"/>
    </row>
    <row r="481067" spans="68:68" customFormat="1">
      <c r="BP481067" s="90"/>
    </row>
    <row r="481068" spans="68:68" customFormat="1">
      <c r="BP481068" s="90"/>
    </row>
    <row r="481069" spans="68:68" customFormat="1">
      <c r="BP481069" s="90"/>
    </row>
    <row r="481070" spans="68:68" customFormat="1">
      <c r="BP481070" s="90"/>
    </row>
    <row r="481071" spans="68:68" customFormat="1">
      <c r="BP481071" s="90"/>
    </row>
    <row r="481072" spans="68:68" customFormat="1">
      <c r="BP481072" s="90"/>
    </row>
    <row r="481073" spans="68:68" customFormat="1">
      <c r="BP481073" s="90"/>
    </row>
    <row r="481074" spans="68:68" customFormat="1">
      <c r="BP481074" s="90"/>
    </row>
    <row r="481075" spans="68:68" customFormat="1">
      <c r="BP481075" s="90"/>
    </row>
    <row r="481076" spans="68:68" customFormat="1">
      <c r="BP481076" s="90"/>
    </row>
    <row r="481077" spans="68:68" customFormat="1">
      <c r="BP481077" s="90"/>
    </row>
    <row r="481078" spans="68:68" customFormat="1">
      <c r="BP481078" s="90"/>
    </row>
    <row r="481079" spans="68:68" customFormat="1">
      <c r="BP481079" s="90"/>
    </row>
    <row r="481080" spans="68:68" customFormat="1">
      <c r="BP481080" s="90"/>
    </row>
    <row r="481081" spans="68:68" customFormat="1">
      <c r="BP481081" s="90"/>
    </row>
    <row r="481082" spans="68:68" customFormat="1">
      <c r="BP481082" s="90"/>
    </row>
    <row r="481083" spans="68:68" customFormat="1">
      <c r="BP481083" s="90"/>
    </row>
    <row r="481084" spans="68:68" customFormat="1">
      <c r="BP481084" s="90"/>
    </row>
    <row r="481085" spans="68:68" customFormat="1">
      <c r="BP481085" s="90"/>
    </row>
    <row r="481086" spans="68:68" customFormat="1">
      <c r="BP481086" s="90"/>
    </row>
    <row r="481087" spans="68:68" customFormat="1">
      <c r="BP481087" s="90"/>
    </row>
    <row r="481088" spans="68:68" customFormat="1">
      <c r="BP481088" s="90"/>
    </row>
    <row r="481089" spans="68:68" customFormat="1">
      <c r="BP481089" s="90"/>
    </row>
    <row r="481090" spans="68:68" customFormat="1">
      <c r="BP481090" s="90"/>
    </row>
    <row r="481091" spans="68:68" customFormat="1">
      <c r="BP481091" s="90"/>
    </row>
    <row r="481092" spans="68:68" customFormat="1">
      <c r="BP481092" s="90"/>
    </row>
    <row r="481093" spans="68:68" customFormat="1">
      <c r="BP481093" s="90"/>
    </row>
    <row r="481094" spans="68:68" customFormat="1">
      <c r="BP481094" s="90"/>
    </row>
    <row r="481095" spans="68:68" customFormat="1">
      <c r="BP481095" s="90"/>
    </row>
    <row r="481096" spans="68:68" customFormat="1">
      <c r="BP481096" s="90"/>
    </row>
    <row r="481097" spans="68:68" customFormat="1">
      <c r="BP481097" s="90"/>
    </row>
    <row r="481098" spans="68:68" customFormat="1">
      <c r="BP481098" s="90"/>
    </row>
    <row r="481099" spans="68:68" customFormat="1">
      <c r="BP481099" s="90"/>
    </row>
    <row r="481100" spans="68:68" customFormat="1">
      <c r="BP481100" s="90"/>
    </row>
    <row r="481101" spans="68:68" customFormat="1">
      <c r="BP481101" s="90"/>
    </row>
    <row r="481102" spans="68:68" customFormat="1">
      <c r="BP481102" s="90"/>
    </row>
    <row r="481103" spans="68:68" customFormat="1">
      <c r="BP481103" s="90"/>
    </row>
    <row r="481104" spans="68:68" customFormat="1">
      <c r="BP481104" s="90"/>
    </row>
    <row r="481105" spans="68:68" customFormat="1">
      <c r="BP481105" s="90"/>
    </row>
    <row r="481106" spans="68:68" customFormat="1">
      <c r="BP481106" s="90"/>
    </row>
    <row r="481107" spans="68:68" customFormat="1">
      <c r="BP481107" s="90"/>
    </row>
    <row r="481108" spans="68:68" customFormat="1">
      <c r="BP481108" s="90"/>
    </row>
    <row r="481109" spans="68:68" customFormat="1">
      <c r="BP481109" s="90"/>
    </row>
    <row r="481110" spans="68:68" customFormat="1">
      <c r="BP481110" s="90"/>
    </row>
    <row r="481111" spans="68:68" customFormat="1">
      <c r="BP481111" s="90"/>
    </row>
    <row r="481112" spans="68:68" customFormat="1">
      <c r="BP481112" s="90"/>
    </row>
    <row r="481113" spans="68:68" customFormat="1">
      <c r="BP481113" s="90"/>
    </row>
    <row r="481114" spans="68:68" customFormat="1">
      <c r="BP481114" s="90"/>
    </row>
    <row r="481115" spans="68:68" customFormat="1">
      <c r="BP481115" s="90"/>
    </row>
    <row r="481116" spans="68:68" customFormat="1">
      <c r="BP481116" s="90"/>
    </row>
    <row r="481117" spans="68:68" customFormat="1">
      <c r="BP481117" s="90"/>
    </row>
    <row r="481118" spans="68:68" customFormat="1">
      <c r="BP481118" s="90"/>
    </row>
    <row r="481119" spans="68:68" customFormat="1">
      <c r="BP481119" s="90"/>
    </row>
    <row r="481120" spans="68:68" customFormat="1">
      <c r="BP481120" s="90"/>
    </row>
    <row r="481121" spans="68:68" customFormat="1">
      <c r="BP481121" s="90"/>
    </row>
    <row r="481122" spans="68:68" customFormat="1">
      <c r="BP481122" s="90"/>
    </row>
    <row r="481123" spans="68:68" customFormat="1">
      <c r="BP481123" s="90"/>
    </row>
    <row r="481124" spans="68:68" customFormat="1">
      <c r="BP481124" s="90"/>
    </row>
    <row r="481125" spans="68:68" customFormat="1">
      <c r="BP481125" s="90"/>
    </row>
    <row r="481126" spans="68:68" customFormat="1">
      <c r="BP481126" s="90"/>
    </row>
    <row r="481127" spans="68:68" customFormat="1">
      <c r="BP481127" s="90"/>
    </row>
    <row r="481128" spans="68:68" customFormat="1">
      <c r="BP481128" s="90"/>
    </row>
    <row r="481129" spans="68:68" customFormat="1">
      <c r="BP481129" s="90"/>
    </row>
    <row r="481130" spans="68:68" customFormat="1">
      <c r="BP481130" s="90"/>
    </row>
    <row r="481131" spans="68:68" customFormat="1">
      <c r="BP481131" s="90"/>
    </row>
    <row r="481132" spans="68:68" customFormat="1">
      <c r="BP481132" s="90"/>
    </row>
    <row r="481133" spans="68:68" customFormat="1">
      <c r="BP481133" s="90"/>
    </row>
    <row r="481134" spans="68:68" customFormat="1">
      <c r="BP481134" s="90"/>
    </row>
    <row r="481135" spans="68:68" customFormat="1">
      <c r="BP481135" s="90"/>
    </row>
    <row r="481136" spans="68:68" customFormat="1">
      <c r="BP481136" s="90"/>
    </row>
    <row r="481137" spans="68:68" customFormat="1">
      <c r="BP481137" s="90"/>
    </row>
    <row r="481138" spans="68:68" customFormat="1">
      <c r="BP481138" s="90"/>
    </row>
    <row r="481139" spans="68:68" customFormat="1">
      <c r="BP481139" s="90"/>
    </row>
    <row r="481140" spans="68:68" customFormat="1">
      <c r="BP481140" s="90"/>
    </row>
    <row r="481141" spans="68:68" customFormat="1">
      <c r="BP481141" s="90"/>
    </row>
    <row r="481142" spans="68:68" customFormat="1">
      <c r="BP481142" s="90"/>
    </row>
    <row r="481143" spans="68:68" customFormat="1">
      <c r="BP481143" s="90"/>
    </row>
    <row r="481144" spans="68:68" customFormat="1">
      <c r="BP481144" s="90"/>
    </row>
    <row r="481145" spans="68:68" customFormat="1">
      <c r="BP481145" s="90"/>
    </row>
    <row r="481146" spans="68:68" customFormat="1">
      <c r="BP481146" s="90"/>
    </row>
    <row r="481147" spans="68:68" customFormat="1">
      <c r="BP481147" s="90"/>
    </row>
    <row r="481148" spans="68:68" customFormat="1">
      <c r="BP481148" s="90"/>
    </row>
    <row r="481149" spans="68:68" customFormat="1">
      <c r="BP481149" s="90"/>
    </row>
    <row r="481150" spans="68:68" customFormat="1">
      <c r="BP481150" s="90"/>
    </row>
    <row r="481151" spans="68:68" customFormat="1">
      <c r="BP481151" s="90"/>
    </row>
    <row r="481152" spans="68:68" customFormat="1">
      <c r="BP481152" s="90"/>
    </row>
    <row r="481153" spans="68:68" customFormat="1">
      <c r="BP481153" s="90"/>
    </row>
    <row r="481154" spans="68:68" customFormat="1">
      <c r="BP481154" s="90"/>
    </row>
    <row r="481155" spans="68:68" customFormat="1">
      <c r="BP481155" s="90"/>
    </row>
    <row r="481156" spans="68:68" customFormat="1">
      <c r="BP481156" s="90"/>
    </row>
    <row r="481157" spans="68:68" customFormat="1">
      <c r="BP481157" s="90"/>
    </row>
    <row r="481158" spans="68:68" customFormat="1">
      <c r="BP481158" s="90"/>
    </row>
    <row r="481159" spans="68:68" customFormat="1">
      <c r="BP481159" s="90"/>
    </row>
    <row r="481160" spans="68:68" customFormat="1">
      <c r="BP481160" s="90"/>
    </row>
    <row r="481161" spans="68:68" customFormat="1">
      <c r="BP481161" s="90"/>
    </row>
    <row r="481162" spans="68:68" customFormat="1">
      <c r="BP481162" s="90"/>
    </row>
    <row r="481163" spans="68:68" customFormat="1">
      <c r="BP481163" s="90"/>
    </row>
    <row r="481164" spans="68:68" customFormat="1">
      <c r="BP481164" s="90"/>
    </row>
    <row r="481165" spans="68:68" customFormat="1">
      <c r="BP481165" s="90"/>
    </row>
    <row r="481166" spans="68:68" customFormat="1">
      <c r="BP481166" s="90"/>
    </row>
    <row r="481167" spans="68:68" customFormat="1">
      <c r="BP481167" s="90"/>
    </row>
    <row r="481168" spans="68:68" customFormat="1">
      <c r="BP481168" s="90"/>
    </row>
    <row r="481169" spans="68:68" customFormat="1">
      <c r="BP481169" s="90"/>
    </row>
    <row r="481170" spans="68:68" customFormat="1">
      <c r="BP481170" s="90"/>
    </row>
    <row r="481171" spans="68:68" customFormat="1">
      <c r="BP481171" s="90"/>
    </row>
    <row r="481172" spans="68:68" customFormat="1">
      <c r="BP481172" s="90"/>
    </row>
    <row r="481173" spans="68:68" customFormat="1">
      <c r="BP481173" s="90"/>
    </row>
    <row r="481174" spans="68:68" customFormat="1">
      <c r="BP481174" s="90"/>
    </row>
    <row r="481175" spans="68:68" customFormat="1">
      <c r="BP481175" s="90"/>
    </row>
    <row r="481176" spans="68:68" customFormat="1">
      <c r="BP481176" s="90"/>
    </row>
    <row r="481177" spans="68:68" customFormat="1">
      <c r="BP481177" s="90"/>
    </row>
    <row r="481178" spans="68:68" customFormat="1">
      <c r="BP481178" s="90"/>
    </row>
    <row r="481179" spans="68:68" customFormat="1">
      <c r="BP481179" s="90"/>
    </row>
    <row r="481180" spans="68:68" customFormat="1">
      <c r="BP481180" s="90"/>
    </row>
    <row r="481181" spans="68:68" customFormat="1">
      <c r="BP481181" s="90"/>
    </row>
    <row r="481182" spans="68:68" customFormat="1">
      <c r="BP481182" s="90"/>
    </row>
    <row r="481183" spans="68:68" customFormat="1">
      <c r="BP481183" s="90"/>
    </row>
    <row r="481184" spans="68:68" customFormat="1">
      <c r="BP481184" s="90"/>
    </row>
    <row r="481185" spans="68:68" customFormat="1">
      <c r="BP481185" s="90"/>
    </row>
    <row r="481186" spans="68:68" customFormat="1">
      <c r="BP481186" s="90"/>
    </row>
    <row r="481187" spans="68:68" customFormat="1">
      <c r="BP481187" s="90"/>
    </row>
    <row r="481188" spans="68:68" customFormat="1">
      <c r="BP481188" s="90"/>
    </row>
    <row r="481189" spans="68:68" customFormat="1">
      <c r="BP481189" s="90"/>
    </row>
    <row r="481190" spans="68:68" customFormat="1">
      <c r="BP481190" s="90"/>
    </row>
    <row r="481191" spans="68:68" customFormat="1">
      <c r="BP481191" s="90"/>
    </row>
    <row r="481192" spans="68:68" customFormat="1">
      <c r="BP481192" s="90"/>
    </row>
    <row r="481193" spans="68:68" customFormat="1">
      <c r="BP481193" s="90"/>
    </row>
    <row r="481194" spans="68:68" customFormat="1">
      <c r="BP481194" s="90"/>
    </row>
    <row r="481195" spans="68:68" customFormat="1">
      <c r="BP481195" s="90"/>
    </row>
    <row r="481196" spans="68:68" customFormat="1">
      <c r="BP481196" s="90"/>
    </row>
    <row r="481197" spans="68:68" customFormat="1">
      <c r="BP481197" s="90"/>
    </row>
    <row r="481198" spans="68:68" customFormat="1">
      <c r="BP481198" s="90"/>
    </row>
    <row r="481199" spans="68:68" customFormat="1">
      <c r="BP481199" s="90"/>
    </row>
    <row r="481200" spans="68:68" customFormat="1">
      <c r="BP481200" s="90"/>
    </row>
    <row r="481201" spans="68:68" customFormat="1">
      <c r="BP481201" s="90"/>
    </row>
    <row r="481202" spans="68:68" customFormat="1">
      <c r="BP481202" s="90"/>
    </row>
    <row r="481203" spans="68:68" customFormat="1">
      <c r="BP481203" s="90"/>
    </row>
    <row r="481204" spans="68:68" customFormat="1">
      <c r="BP481204" s="90"/>
    </row>
    <row r="481205" spans="68:68" customFormat="1">
      <c r="BP481205" s="90"/>
    </row>
    <row r="481206" spans="68:68" customFormat="1">
      <c r="BP481206" s="90"/>
    </row>
    <row r="481207" spans="68:68" customFormat="1">
      <c r="BP481207" s="90"/>
    </row>
    <row r="481208" spans="68:68" customFormat="1">
      <c r="BP481208" s="90"/>
    </row>
    <row r="481209" spans="68:68" customFormat="1">
      <c r="BP481209" s="90"/>
    </row>
    <row r="481210" spans="68:68" customFormat="1">
      <c r="BP481210" s="90"/>
    </row>
    <row r="481211" spans="68:68" customFormat="1">
      <c r="BP481211" s="90"/>
    </row>
    <row r="481212" spans="68:68" customFormat="1">
      <c r="BP481212" s="90"/>
    </row>
    <row r="481213" spans="68:68" customFormat="1">
      <c r="BP481213" s="90"/>
    </row>
    <row r="481214" spans="68:68" customFormat="1">
      <c r="BP481214" s="90"/>
    </row>
    <row r="481215" spans="68:68" customFormat="1">
      <c r="BP481215" s="90"/>
    </row>
    <row r="481216" spans="68:68" customFormat="1">
      <c r="BP481216" s="90"/>
    </row>
    <row r="481217" spans="68:68" customFormat="1">
      <c r="BP481217" s="90"/>
    </row>
    <row r="481218" spans="68:68" customFormat="1">
      <c r="BP481218" s="90"/>
    </row>
    <row r="481219" spans="68:68" customFormat="1">
      <c r="BP481219" s="90"/>
    </row>
    <row r="481220" spans="68:68" customFormat="1">
      <c r="BP481220" s="90"/>
    </row>
    <row r="481221" spans="68:68" customFormat="1">
      <c r="BP481221" s="90"/>
    </row>
    <row r="481222" spans="68:68" customFormat="1">
      <c r="BP481222" s="90"/>
    </row>
    <row r="481223" spans="68:68" customFormat="1">
      <c r="BP481223" s="90"/>
    </row>
    <row r="481224" spans="68:68" customFormat="1">
      <c r="BP481224" s="90"/>
    </row>
    <row r="481225" spans="68:68" customFormat="1">
      <c r="BP481225" s="90"/>
    </row>
    <row r="481226" spans="68:68" customFormat="1">
      <c r="BP481226" s="90"/>
    </row>
    <row r="481227" spans="68:68" customFormat="1">
      <c r="BP481227" s="90"/>
    </row>
    <row r="481228" spans="68:68" customFormat="1">
      <c r="BP481228" s="90"/>
    </row>
    <row r="481229" spans="68:68" customFormat="1">
      <c r="BP481229" s="90"/>
    </row>
    <row r="481230" spans="68:68" customFormat="1">
      <c r="BP481230" s="90"/>
    </row>
    <row r="481231" spans="68:68" customFormat="1">
      <c r="BP481231" s="90"/>
    </row>
    <row r="481232" spans="68:68" customFormat="1">
      <c r="BP481232" s="90"/>
    </row>
    <row r="481233" spans="68:68" customFormat="1">
      <c r="BP481233" s="90"/>
    </row>
    <row r="481234" spans="68:68" customFormat="1">
      <c r="BP481234" s="90"/>
    </row>
    <row r="481235" spans="68:68" customFormat="1">
      <c r="BP481235" s="90"/>
    </row>
    <row r="481236" spans="68:68" customFormat="1">
      <c r="BP481236" s="90"/>
    </row>
    <row r="481237" spans="68:68" customFormat="1">
      <c r="BP481237" s="90"/>
    </row>
    <row r="481238" spans="68:68" customFormat="1">
      <c r="BP481238" s="90"/>
    </row>
    <row r="481239" spans="68:68" customFormat="1">
      <c r="BP481239" s="90"/>
    </row>
    <row r="481240" spans="68:68" customFormat="1">
      <c r="BP481240" s="90"/>
    </row>
    <row r="481241" spans="68:68" customFormat="1">
      <c r="BP481241" s="90"/>
    </row>
    <row r="481242" spans="68:68" customFormat="1">
      <c r="BP481242" s="90"/>
    </row>
    <row r="481243" spans="68:68" customFormat="1">
      <c r="BP481243" s="90"/>
    </row>
    <row r="481244" spans="68:68" customFormat="1">
      <c r="BP481244" s="90"/>
    </row>
    <row r="481245" spans="68:68" customFormat="1">
      <c r="BP481245" s="90"/>
    </row>
    <row r="481246" spans="68:68" customFormat="1">
      <c r="BP481246" s="90"/>
    </row>
    <row r="481247" spans="68:68" customFormat="1">
      <c r="BP481247" s="90"/>
    </row>
    <row r="481248" spans="68:68" customFormat="1">
      <c r="BP481248" s="90"/>
    </row>
    <row r="481249" spans="68:68" customFormat="1">
      <c r="BP481249" s="90"/>
    </row>
    <row r="481250" spans="68:68" customFormat="1">
      <c r="BP481250" s="90"/>
    </row>
    <row r="481251" spans="68:68" customFormat="1">
      <c r="BP481251" s="90"/>
    </row>
    <row r="481252" spans="68:68" customFormat="1">
      <c r="BP481252" s="90"/>
    </row>
    <row r="481253" spans="68:68" customFormat="1">
      <c r="BP481253" s="90"/>
    </row>
    <row r="481254" spans="68:68" customFormat="1">
      <c r="BP481254" s="90"/>
    </row>
    <row r="481255" spans="68:68" customFormat="1">
      <c r="BP481255" s="90"/>
    </row>
    <row r="481256" spans="68:68" customFormat="1">
      <c r="BP481256" s="90"/>
    </row>
    <row r="481257" spans="68:68" customFormat="1">
      <c r="BP481257" s="90"/>
    </row>
    <row r="481258" spans="68:68" customFormat="1">
      <c r="BP481258" s="90"/>
    </row>
    <row r="481259" spans="68:68" customFormat="1">
      <c r="BP481259" s="90"/>
    </row>
    <row r="481260" spans="68:68" customFormat="1">
      <c r="BP481260" s="90"/>
    </row>
    <row r="481261" spans="68:68" customFormat="1">
      <c r="BP481261" s="90"/>
    </row>
    <row r="481262" spans="68:68" customFormat="1">
      <c r="BP481262" s="90"/>
    </row>
    <row r="481263" spans="68:68" customFormat="1">
      <c r="BP481263" s="90"/>
    </row>
    <row r="481264" spans="68:68" customFormat="1">
      <c r="BP481264" s="90"/>
    </row>
    <row r="481265" spans="68:68" customFormat="1">
      <c r="BP481265" s="90"/>
    </row>
    <row r="481266" spans="68:68" customFormat="1">
      <c r="BP481266" s="90"/>
    </row>
    <row r="481267" spans="68:68" customFormat="1">
      <c r="BP481267" s="90"/>
    </row>
    <row r="481268" spans="68:68" customFormat="1">
      <c r="BP481268" s="90"/>
    </row>
    <row r="481269" spans="68:68" customFormat="1">
      <c r="BP481269" s="90"/>
    </row>
    <row r="481270" spans="68:68" customFormat="1">
      <c r="BP481270" s="90"/>
    </row>
    <row r="481271" spans="68:68" customFormat="1">
      <c r="BP481271" s="90"/>
    </row>
    <row r="481272" spans="68:68" customFormat="1">
      <c r="BP481272" s="90"/>
    </row>
    <row r="481273" spans="68:68" customFormat="1">
      <c r="BP481273" s="90"/>
    </row>
    <row r="481274" spans="68:68" customFormat="1">
      <c r="BP481274" s="90"/>
    </row>
    <row r="481275" spans="68:68" customFormat="1">
      <c r="BP481275" s="90"/>
    </row>
    <row r="481276" spans="68:68" customFormat="1">
      <c r="BP481276" s="90"/>
    </row>
    <row r="481277" spans="68:68" customFormat="1">
      <c r="BP481277" s="90"/>
    </row>
    <row r="481278" spans="68:68" customFormat="1">
      <c r="BP481278" s="90"/>
    </row>
    <row r="481279" spans="68:68" customFormat="1">
      <c r="BP481279" s="90"/>
    </row>
    <row r="481280" spans="68:68" customFormat="1">
      <c r="BP481280" s="90"/>
    </row>
    <row r="481281" spans="68:68" customFormat="1">
      <c r="BP481281" s="90"/>
    </row>
    <row r="481282" spans="68:68" customFormat="1">
      <c r="BP481282" s="90"/>
    </row>
    <row r="481283" spans="68:68" customFormat="1">
      <c r="BP481283" s="90"/>
    </row>
    <row r="481284" spans="68:68" customFormat="1">
      <c r="BP481284" s="90"/>
    </row>
    <row r="481285" spans="68:68" customFormat="1">
      <c r="BP481285" s="90"/>
    </row>
    <row r="481286" spans="68:68" customFormat="1">
      <c r="BP481286" s="90"/>
    </row>
    <row r="481287" spans="68:68" customFormat="1">
      <c r="BP481287" s="90"/>
    </row>
    <row r="481288" spans="68:68" customFormat="1">
      <c r="BP481288" s="90"/>
    </row>
    <row r="481289" spans="68:68" customFormat="1">
      <c r="BP481289" s="90"/>
    </row>
    <row r="481290" spans="68:68" customFormat="1">
      <c r="BP481290" s="90"/>
    </row>
    <row r="481291" spans="68:68" customFormat="1">
      <c r="BP481291" s="90"/>
    </row>
    <row r="481292" spans="68:68" customFormat="1">
      <c r="BP481292" s="90"/>
    </row>
    <row r="481293" spans="68:68" customFormat="1">
      <c r="BP481293" s="90"/>
    </row>
    <row r="481294" spans="68:68" customFormat="1">
      <c r="BP481294" s="90"/>
    </row>
    <row r="481295" spans="68:68" customFormat="1">
      <c r="BP481295" s="90"/>
    </row>
    <row r="481296" spans="68:68" customFormat="1">
      <c r="BP481296" s="90"/>
    </row>
    <row r="481297" spans="68:68" customFormat="1">
      <c r="BP481297" s="90"/>
    </row>
    <row r="481298" spans="68:68" customFormat="1">
      <c r="BP481298" s="90"/>
    </row>
    <row r="481299" spans="68:68" customFormat="1">
      <c r="BP481299" s="90"/>
    </row>
    <row r="481300" spans="68:68" customFormat="1">
      <c r="BP481300" s="90"/>
    </row>
    <row r="481301" spans="68:68" customFormat="1">
      <c r="BP481301" s="90"/>
    </row>
    <row r="481302" spans="68:68" customFormat="1">
      <c r="BP481302" s="90"/>
    </row>
    <row r="481303" spans="68:68" customFormat="1">
      <c r="BP481303" s="90"/>
    </row>
    <row r="481304" spans="68:68" customFormat="1">
      <c r="BP481304" s="90"/>
    </row>
    <row r="481305" spans="68:68" customFormat="1">
      <c r="BP481305" s="90"/>
    </row>
    <row r="481306" spans="68:68" customFormat="1">
      <c r="BP481306" s="90"/>
    </row>
    <row r="481307" spans="68:68" customFormat="1">
      <c r="BP481307" s="90"/>
    </row>
    <row r="481308" spans="68:68" customFormat="1">
      <c r="BP481308" s="90"/>
    </row>
    <row r="481309" spans="68:68" customFormat="1">
      <c r="BP481309" s="90"/>
    </row>
    <row r="481310" spans="68:68" customFormat="1">
      <c r="BP481310" s="90"/>
    </row>
    <row r="481311" spans="68:68" customFormat="1">
      <c r="BP481311" s="90"/>
    </row>
    <row r="481312" spans="68:68" customFormat="1">
      <c r="BP481312" s="90"/>
    </row>
    <row r="481313" spans="68:68" customFormat="1">
      <c r="BP481313" s="90"/>
    </row>
    <row r="481314" spans="68:68" customFormat="1">
      <c r="BP481314" s="90"/>
    </row>
    <row r="481315" spans="68:68" customFormat="1">
      <c r="BP481315" s="90"/>
    </row>
    <row r="481316" spans="68:68" customFormat="1">
      <c r="BP481316" s="90"/>
    </row>
    <row r="481317" spans="68:68" customFormat="1">
      <c r="BP481317" s="90"/>
    </row>
    <row r="481318" spans="68:68" customFormat="1">
      <c r="BP481318" s="90"/>
    </row>
    <row r="481319" spans="68:68" customFormat="1">
      <c r="BP481319" s="90"/>
    </row>
    <row r="481320" spans="68:68" customFormat="1">
      <c r="BP481320" s="90"/>
    </row>
    <row r="481321" spans="68:68" customFormat="1">
      <c r="BP481321" s="90"/>
    </row>
    <row r="481322" spans="68:68" customFormat="1">
      <c r="BP481322" s="90"/>
    </row>
    <row r="481323" spans="68:68" customFormat="1">
      <c r="BP481323" s="90"/>
    </row>
    <row r="481324" spans="68:68" customFormat="1">
      <c r="BP481324" s="90"/>
    </row>
    <row r="481325" spans="68:68" customFormat="1">
      <c r="BP481325" s="90"/>
    </row>
    <row r="481326" spans="68:68" customFormat="1">
      <c r="BP481326" s="90"/>
    </row>
    <row r="481327" spans="68:68" customFormat="1">
      <c r="BP481327" s="90"/>
    </row>
    <row r="481328" spans="68:68" customFormat="1">
      <c r="BP481328" s="90"/>
    </row>
    <row r="481329" spans="68:68" customFormat="1">
      <c r="BP481329" s="90"/>
    </row>
    <row r="481330" spans="68:68" customFormat="1">
      <c r="BP481330" s="90"/>
    </row>
    <row r="481331" spans="68:68" customFormat="1">
      <c r="BP481331" s="90"/>
    </row>
    <row r="481332" spans="68:68" customFormat="1">
      <c r="BP481332" s="90"/>
    </row>
    <row r="481333" spans="68:68" customFormat="1">
      <c r="BP481333" s="90"/>
    </row>
    <row r="481334" spans="68:68" customFormat="1">
      <c r="BP481334" s="90"/>
    </row>
    <row r="481335" spans="68:68" customFormat="1">
      <c r="BP481335" s="90"/>
    </row>
    <row r="481336" spans="68:68" customFormat="1">
      <c r="BP481336" s="90"/>
    </row>
    <row r="481337" spans="68:68" customFormat="1">
      <c r="BP481337" s="90"/>
    </row>
    <row r="481338" spans="68:68" customFormat="1">
      <c r="BP481338" s="90"/>
    </row>
    <row r="481339" spans="68:68" customFormat="1">
      <c r="BP481339" s="90"/>
    </row>
    <row r="481340" spans="68:68" customFormat="1">
      <c r="BP481340" s="90"/>
    </row>
    <row r="481341" spans="68:68" customFormat="1">
      <c r="BP481341" s="90"/>
    </row>
    <row r="481342" spans="68:68" customFormat="1">
      <c r="BP481342" s="90"/>
    </row>
    <row r="481343" spans="68:68" customFormat="1">
      <c r="BP481343" s="90"/>
    </row>
    <row r="481344" spans="68:68" customFormat="1">
      <c r="BP481344" s="90"/>
    </row>
    <row r="481345" spans="68:68" customFormat="1">
      <c r="BP481345" s="90"/>
    </row>
    <row r="481346" spans="68:68" customFormat="1">
      <c r="BP481346" s="90"/>
    </row>
    <row r="481347" spans="68:68" customFormat="1">
      <c r="BP481347" s="90"/>
    </row>
    <row r="481348" spans="68:68" customFormat="1">
      <c r="BP481348" s="90"/>
    </row>
    <row r="481349" spans="68:68" customFormat="1">
      <c r="BP481349" s="90"/>
    </row>
    <row r="481350" spans="68:68" customFormat="1">
      <c r="BP481350" s="90"/>
    </row>
    <row r="481351" spans="68:68" customFormat="1">
      <c r="BP481351" s="90"/>
    </row>
    <row r="481352" spans="68:68" customFormat="1">
      <c r="BP481352" s="90"/>
    </row>
    <row r="481353" spans="68:68" customFormat="1">
      <c r="BP481353" s="90"/>
    </row>
    <row r="481354" spans="68:68" customFormat="1">
      <c r="BP481354" s="90"/>
    </row>
    <row r="481355" spans="68:68" customFormat="1">
      <c r="BP481355" s="90"/>
    </row>
    <row r="481356" spans="68:68" customFormat="1">
      <c r="BP481356" s="90"/>
    </row>
    <row r="481357" spans="68:68" customFormat="1">
      <c r="BP481357" s="90"/>
    </row>
    <row r="481358" spans="68:68" customFormat="1">
      <c r="BP481358" s="90"/>
    </row>
    <row r="481359" spans="68:68" customFormat="1">
      <c r="BP481359" s="90"/>
    </row>
    <row r="481360" spans="68:68" customFormat="1">
      <c r="BP481360" s="90"/>
    </row>
    <row r="481361" spans="68:68" customFormat="1">
      <c r="BP481361" s="90"/>
    </row>
    <row r="481362" spans="68:68" customFormat="1">
      <c r="BP481362" s="90"/>
    </row>
    <row r="481363" spans="68:68" customFormat="1">
      <c r="BP481363" s="90"/>
    </row>
    <row r="481364" spans="68:68" customFormat="1">
      <c r="BP481364" s="90"/>
    </row>
    <row r="481365" spans="68:68" customFormat="1">
      <c r="BP481365" s="90"/>
    </row>
    <row r="481366" spans="68:68" customFormat="1">
      <c r="BP481366" s="90"/>
    </row>
    <row r="481367" spans="68:68" customFormat="1">
      <c r="BP481367" s="90"/>
    </row>
    <row r="481368" spans="68:68" customFormat="1">
      <c r="BP481368" s="90"/>
    </row>
    <row r="481369" spans="68:68" customFormat="1">
      <c r="BP481369" s="90"/>
    </row>
    <row r="481370" spans="68:68" customFormat="1">
      <c r="BP481370" s="90"/>
    </row>
    <row r="481371" spans="68:68" customFormat="1">
      <c r="BP481371" s="90"/>
    </row>
    <row r="481372" spans="68:68" customFormat="1">
      <c r="BP481372" s="90"/>
    </row>
    <row r="481373" spans="68:68" customFormat="1">
      <c r="BP481373" s="90"/>
    </row>
    <row r="481374" spans="68:68" customFormat="1">
      <c r="BP481374" s="90"/>
    </row>
    <row r="481375" spans="68:68" customFormat="1">
      <c r="BP481375" s="90"/>
    </row>
    <row r="481376" spans="68:68" customFormat="1">
      <c r="BP481376" s="90"/>
    </row>
    <row r="481377" spans="68:68" customFormat="1">
      <c r="BP481377" s="90"/>
    </row>
    <row r="481378" spans="68:68" customFormat="1">
      <c r="BP481378" s="90"/>
    </row>
    <row r="481379" spans="68:68" customFormat="1">
      <c r="BP481379" s="90"/>
    </row>
    <row r="481380" spans="68:68" customFormat="1">
      <c r="BP481380" s="90"/>
    </row>
    <row r="481381" spans="68:68" customFormat="1">
      <c r="BP481381" s="90"/>
    </row>
    <row r="481382" spans="68:68" customFormat="1">
      <c r="BP481382" s="90"/>
    </row>
    <row r="481383" spans="68:68" customFormat="1">
      <c r="BP481383" s="90"/>
    </row>
    <row r="481384" spans="68:68" customFormat="1">
      <c r="BP481384" s="90"/>
    </row>
    <row r="481385" spans="68:68" customFormat="1">
      <c r="BP481385" s="90"/>
    </row>
    <row r="481386" spans="68:68" customFormat="1">
      <c r="BP481386" s="90"/>
    </row>
    <row r="481387" spans="68:68" customFormat="1">
      <c r="BP481387" s="90"/>
    </row>
    <row r="481388" spans="68:68" customFormat="1">
      <c r="BP481388" s="90"/>
    </row>
    <row r="481389" spans="68:68" customFormat="1">
      <c r="BP481389" s="90"/>
    </row>
    <row r="481390" spans="68:68" customFormat="1">
      <c r="BP481390" s="90"/>
    </row>
    <row r="481391" spans="68:68" customFormat="1">
      <c r="BP481391" s="90"/>
    </row>
    <row r="481392" spans="68:68" customFormat="1">
      <c r="BP481392" s="90"/>
    </row>
    <row r="481393" spans="68:68" customFormat="1">
      <c r="BP481393" s="90"/>
    </row>
    <row r="481394" spans="68:68" customFormat="1">
      <c r="BP481394" s="90"/>
    </row>
    <row r="481395" spans="68:68" customFormat="1">
      <c r="BP481395" s="90"/>
    </row>
    <row r="481396" spans="68:68" customFormat="1">
      <c r="BP481396" s="90"/>
    </row>
    <row r="481397" spans="68:68" customFormat="1">
      <c r="BP481397" s="90"/>
    </row>
    <row r="481398" spans="68:68" customFormat="1">
      <c r="BP481398" s="90"/>
    </row>
    <row r="481399" spans="68:68" customFormat="1">
      <c r="BP481399" s="90"/>
    </row>
    <row r="481400" spans="68:68" customFormat="1">
      <c r="BP481400" s="90"/>
    </row>
    <row r="481401" spans="68:68" customFormat="1">
      <c r="BP481401" s="90"/>
    </row>
    <row r="481402" spans="68:68" customFormat="1">
      <c r="BP481402" s="90"/>
    </row>
    <row r="481403" spans="68:68" customFormat="1">
      <c r="BP481403" s="90"/>
    </row>
    <row r="481404" spans="68:68" customFormat="1">
      <c r="BP481404" s="90"/>
    </row>
    <row r="481405" spans="68:68" customFormat="1">
      <c r="BP481405" s="90"/>
    </row>
    <row r="481406" spans="68:68" customFormat="1">
      <c r="BP481406" s="90"/>
    </row>
    <row r="481407" spans="68:68" customFormat="1">
      <c r="BP481407" s="90"/>
    </row>
    <row r="481408" spans="68:68" customFormat="1">
      <c r="BP481408" s="90"/>
    </row>
    <row r="481409" spans="68:68" customFormat="1">
      <c r="BP481409" s="90"/>
    </row>
    <row r="481410" spans="68:68" customFormat="1">
      <c r="BP481410" s="90"/>
    </row>
    <row r="481411" spans="68:68" customFormat="1">
      <c r="BP481411" s="90"/>
    </row>
    <row r="481412" spans="68:68" customFormat="1">
      <c r="BP481412" s="90"/>
    </row>
    <row r="481413" spans="68:68" customFormat="1">
      <c r="BP481413" s="90"/>
    </row>
    <row r="481414" spans="68:68" customFormat="1">
      <c r="BP481414" s="90"/>
    </row>
    <row r="481415" spans="68:68" customFormat="1">
      <c r="BP481415" s="90"/>
    </row>
    <row r="481416" spans="68:68" customFormat="1">
      <c r="BP481416" s="90"/>
    </row>
    <row r="481417" spans="68:68" customFormat="1">
      <c r="BP481417" s="90"/>
    </row>
    <row r="481418" spans="68:68" customFormat="1">
      <c r="BP481418" s="90"/>
    </row>
    <row r="481419" spans="68:68" customFormat="1">
      <c r="BP481419" s="90"/>
    </row>
    <row r="481420" spans="68:68" customFormat="1">
      <c r="BP481420" s="90"/>
    </row>
    <row r="481421" spans="68:68" customFormat="1">
      <c r="BP481421" s="90"/>
    </row>
    <row r="481422" spans="68:68" customFormat="1">
      <c r="BP481422" s="90"/>
    </row>
    <row r="481423" spans="68:68" customFormat="1">
      <c r="BP481423" s="90"/>
    </row>
    <row r="481424" spans="68:68" customFormat="1">
      <c r="BP481424" s="90"/>
    </row>
    <row r="481425" spans="68:68" customFormat="1">
      <c r="BP481425" s="90"/>
    </row>
    <row r="481426" spans="68:68" customFormat="1">
      <c r="BP481426" s="90"/>
    </row>
    <row r="481427" spans="68:68" customFormat="1">
      <c r="BP481427" s="90"/>
    </row>
    <row r="481428" spans="68:68" customFormat="1">
      <c r="BP481428" s="90"/>
    </row>
    <row r="481429" spans="68:68" customFormat="1">
      <c r="BP481429" s="90"/>
    </row>
    <row r="481430" spans="68:68" customFormat="1">
      <c r="BP481430" s="90"/>
    </row>
    <row r="481431" spans="68:68" customFormat="1">
      <c r="BP481431" s="90"/>
    </row>
    <row r="481432" spans="68:68" customFormat="1">
      <c r="BP481432" s="90"/>
    </row>
    <row r="481433" spans="68:68" customFormat="1">
      <c r="BP481433" s="90"/>
    </row>
    <row r="481434" spans="68:68" customFormat="1">
      <c r="BP481434" s="90"/>
    </row>
    <row r="481435" spans="68:68" customFormat="1">
      <c r="BP481435" s="90"/>
    </row>
    <row r="481436" spans="68:68" customFormat="1">
      <c r="BP481436" s="90"/>
    </row>
    <row r="481437" spans="68:68" customFormat="1">
      <c r="BP481437" s="90"/>
    </row>
    <row r="481438" spans="68:68" customFormat="1">
      <c r="BP481438" s="90"/>
    </row>
    <row r="481439" spans="68:68" customFormat="1">
      <c r="BP481439" s="90"/>
    </row>
    <row r="481440" spans="68:68" customFormat="1">
      <c r="BP481440" s="90"/>
    </row>
    <row r="481441" spans="68:68" customFormat="1">
      <c r="BP481441" s="90"/>
    </row>
    <row r="481442" spans="68:68" customFormat="1">
      <c r="BP481442" s="90"/>
    </row>
    <row r="481443" spans="68:68" customFormat="1">
      <c r="BP481443" s="90"/>
    </row>
    <row r="481444" spans="68:68" customFormat="1">
      <c r="BP481444" s="90"/>
    </row>
    <row r="481445" spans="68:68" customFormat="1">
      <c r="BP481445" s="90"/>
    </row>
    <row r="481446" spans="68:68" customFormat="1">
      <c r="BP481446" s="90"/>
    </row>
    <row r="481447" spans="68:68" customFormat="1">
      <c r="BP481447" s="90"/>
    </row>
    <row r="481448" spans="68:68" customFormat="1">
      <c r="BP481448" s="90"/>
    </row>
    <row r="481449" spans="68:68" customFormat="1">
      <c r="BP481449" s="90"/>
    </row>
    <row r="481450" spans="68:68" customFormat="1">
      <c r="BP481450" s="90"/>
    </row>
    <row r="481451" spans="68:68" customFormat="1">
      <c r="BP481451" s="90"/>
    </row>
    <row r="481452" spans="68:68" customFormat="1">
      <c r="BP481452" s="90"/>
    </row>
    <row r="481453" spans="68:68" customFormat="1">
      <c r="BP481453" s="90"/>
    </row>
    <row r="481454" spans="68:68" customFormat="1">
      <c r="BP481454" s="90"/>
    </row>
    <row r="481455" spans="68:68" customFormat="1">
      <c r="BP481455" s="90"/>
    </row>
    <row r="481456" spans="68:68" customFormat="1">
      <c r="BP481456" s="90"/>
    </row>
    <row r="481457" spans="68:68" customFormat="1">
      <c r="BP481457" s="90"/>
    </row>
    <row r="481458" spans="68:68" customFormat="1">
      <c r="BP481458" s="90"/>
    </row>
    <row r="481459" spans="68:68" customFormat="1">
      <c r="BP481459" s="90"/>
    </row>
    <row r="481460" spans="68:68" customFormat="1">
      <c r="BP481460" s="90"/>
    </row>
    <row r="481461" spans="68:68" customFormat="1">
      <c r="BP481461" s="90"/>
    </row>
    <row r="481462" spans="68:68" customFormat="1">
      <c r="BP481462" s="90"/>
    </row>
    <row r="481463" spans="68:68" customFormat="1">
      <c r="BP481463" s="90"/>
    </row>
    <row r="481464" spans="68:68" customFormat="1">
      <c r="BP481464" s="90"/>
    </row>
    <row r="481465" spans="68:68" customFormat="1">
      <c r="BP481465" s="90"/>
    </row>
    <row r="481466" spans="68:68" customFormat="1">
      <c r="BP481466" s="90"/>
    </row>
    <row r="481467" spans="68:68" customFormat="1">
      <c r="BP481467" s="90"/>
    </row>
    <row r="481468" spans="68:68" customFormat="1">
      <c r="BP481468" s="90"/>
    </row>
    <row r="481469" spans="68:68" customFormat="1">
      <c r="BP481469" s="90"/>
    </row>
    <row r="481470" spans="68:68" customFormat="1">
      <c r="BP481470" s="90"/>
    </row>
    <row r="481471" spans="68:68" customFormat="1">
      <c r="BP481471" s="90"/>
    </row>
    <row r="481472" spans="68:68" customFormat="1">
      <c r="BP481472" s="90"/>
    </row>
    <row r="481473" spans="68:68" customFormat="1">
      <c r="BP481473" s="90"/>
    </row>
    <row r="481474" spans="68:68" customFormat="1">
      <c r="BP481474" s="90"/>
    </row>
    <row r="481475" spans="68:68" customFormat="1">
      <c r="BP481475" s="90"/>
    </row>
    <row r="481476" spans="68:68" customFormat="1">
      <c r="BP481476" s="90"/>
    </row>
    <row r="481477" spans="68:68" customFormat="1">
      <c r="BP481477" s="90"/>
    </row>
    <row r="481478" spans="68:68" customFormat="1">
      <c r="BP481478" s="90"/>
    </row>
    <row r="481479" spans="68:68" customFormat="1">
      <c r="BP481479" s="90"/>
    </row>
    <row r="481480" spans="68:68" customFormat="1">
      <c r="BP481480" s="90"/>
    </row>
    <row r="481481" spans="68:68" customFormat="1">
      <c r="BP481481" s="90"/>
    </row>
    <row r="481482" spans="68:68" customFormat="1">
      <c r="BP481482" s="90"/>
    </row>
    <row r="481483" spans="68:68" customFormat="1">
      <c r="BP481483" s="90"/>
    </row>
    <row r="481484" spans="68:68" customFormat="1">
      <c r="BP481484" s="90"/>
    </row>
    <row r="481485" spans="68:68" customFormat="1">
      <c r="BP481485" s="90"/>
    </row>
    <row r="481486" spans="68:68" customFormat="1">
      <c r="BP481486" s="90"/>
    </row>
    <row r="481487" spans="68:68" customFormat="1">
      <c r="BP481487" s="90"/>
    </row>
    <row r="481488" spans="68:68" customFormat="1">
      <c r="BP481488" s="90"/>
    </row>
    <row r="481489" spans="68:68" customFormat="1">
      <c r="BP481489" s="90"/>
    </row>
    <row r="481490" spans="68:68" customFormat="1">
      <c r="BP481490" s="90"/>
    </row>
    <row r="481491" spans="68:68" customFormat="1">
      <c r="BP481491" s="90"/>
    </row>
    <row r="481492" spans="68:68" customFormat="1">
      <c r="BP481492" s="90"/>
    </row>
    <row r="481493" spans="68:68" customFormat="1">
      <c r="BP481493" s="90"/>
    </row>
    <row r="481494" spans="68:68" customFormat="1">
      <c r="BP481494" s="90"/>
    </row>
    <row r="481495" spans="68:68" customFormat="1">
      <c r="BP481495" s="90"/>
    </row>
    <row r="481496" spans="68:68" customFormat="1">
      <c r="BP481496" s="90"/>
    </row>
    <row r="481497" spans="68:68" customFormat="1">
      <c r="BP481497" s="90"/>
    </row>
    <row r="481498" spans="68:68" customFormat="1">
      <c r="BP481498" s="90"/>
    </row>
    <row r="481499" spans="68:68" customFormat="1">
      <c r="BP481499" s="90"/>
    </row>
    <row r="481500" spans="68:68" customFormat="1">
      <c r="BP481500" s="90"/>
    </row>
    <row r="481501" spans="68:68" customFormat="1">
      <c r="BP481501" s="90"/>
    </row>
    <row r="481502" spans="68:68" customFormat="1">
      <c r="BP481502" s="90"/>
    </row>
    <row r="481503" spans="68:68" customFormat="1">
      <c r="BP481503" s="90"/>
    </row>
    <row r="481504" spans="68:68" customFormat="1">
      <c r="BP481504" s="90"/>
    </row>
    <row r="481505" spans="68:68" customFormat="1">
      <c r="BP481505" s="90"/>
    </row>
    <row r="481506" spans="68:68" customFormat="1">
      <c r="BP481506" s="90"/>
    </row>
    <row r="481507" spans="68:68" customFormat="1">
      <c r="BP481507" s="90"/>
    </row>
    <row r="481508" spans="68:68" customFormat="1">
      <c r="BP481508" s="90"/>
    </row>
    <row r="481509" spans="68:68" customFormat="1">
      <c r="BP481509" s="90"/>
    </row>
    <row r="481510" spans="68:68" customFormat="1">
      <c r="BP481510" s="90"/>
    </row>
    <row r="481511" spans="68:68" customFormat="1">
      <c r="BP481511" s="90"/>
    </row>
    <row r="481512" spans="68:68" customFormat="1">
      <c r="BP481512" s="90"/>
    </row>
    <row r="481513" spans="68:68" customFormat="1">
      <c r="BP481513" s="90"/>
    </row>
    <row r="481514" spans="68:68" customFormat="1">
      <c r="BP481514" s="90"/>
    </row>
    <row r="481515" spans="68:68" customFormat="1">
      <c r="BP481515" s="90"/>
    </row>
    <row r="481516" spans="68:68" customFormat="1">
      <c r="BP481516" s="90"/>
    </row>
    <row r="481517" spans="68:68" customFormat="1">
      <c r="BP481517" s="90"/>
    </row>
    <row r="481518" spans="68:68" customFormat="1">
      <c r="BP481518" s="90"/>
    </row>
    <row r="481519" spans="68:68" customFormat="1">
      <c r="BP481519" s="90"/>
    </row>
    <row r="481520" spans="68:68" customFormat="1">
      <c r="BP481520" s="90"/>
    </row>
    <row r="481521" spans="68:68" customFormat="1">
      <c r="BP481521" s="90"/>
    </row>
    <row r="481522" spans="68:68" customFormat="1">
      <c r="BP481522" s="90"/>
    </row>
    <row r="481523" spans="68:68" customFormat="1">
      <c r="BP481523" s="90"/>
    </row>
    <row r="481524" spans="68:68" customFormat="1">
      <c r="BP481524" s="90"/>
    </row>
    <row r="481525" spans="68:68" customFormat="1">
      <c r="BP481525" s="90"/>
    </row>
    <row r="481526" spans="68:68" customFormat="1">
      <c r="BP481526" s="90"/>
    </row>
    <row r="481527" spans="68:68" customFormat="1">
      <c r="BP481527" s="90"/>
    </row>
    <row r="481528" spans="68:68" customFormat="1">
      <c r="BP481528" s="90"/>
    </row>
    <row r="481529" spans="68:68" customFormat="1">
      <c r="BP481529" s="90"/>
    </row>
    <row r="481530" spans="68:68" customFormat="1">
      <c r="BP481530" s="90"/>
    </row>
    <row r="481531" spans="68:68" customFormat="1">
      <c r="BP481531" s="90"/>
    </row>
    <row r="481532" spans="68:68" customFormat="1">
      <c r="BP481532" s="90"/>
    </row>
    <row r="481533" spans="68:68" customFormat="1">
      <c r="BP481533" s="90"/>
    </row>
    <row r="481534" spans="68:68" customFormat="1">
      <c r="BP481534" s="90"/>
    </row>
    <row r="481535" spans="68:68" customFormat="1">
      <c r="BP481535" s="90"/>
    </row>
    <row r="481536" spans="68:68" customFormat="1">
      <c r="BP481536" s="90"/>
    </row>
    <row r="481537" spans="68:68" customFormat="1">
      <c r="BP481537" s="90"/>
    </row>
    <row r="481538" spans="68:68" customFormat="1">
      <c r="BP481538" s="90"/>
    </row>
    <row r="481539" spans="68:68" customFormat="1">
      <c r="BP481539" s="90"/>
    </row>
    <row r="481540" spans="68:68" customFormat="1">
      <c r="BP481540" s="90"/>
    </row>
    <row r="481541" spans="68:68" customFormat="1">
      <c r="BP481541" s="90"/>
    </row>
    <row r="481542" spans="68:68" customFormat="1">
      <c r="BP481542" s="90"/>
    </row>
    <row r="481543" spans="68:68" customFormat="1">
      <c r="BP481543" s="90"/>
    </row>
    <row r="481544" spans="68:68" customFormat="1">
      <c r="BP481544" s="90"/>
    </row>
    <row r="481545" spans="68:68" customFormat="1">
      <c r="BP481545" s="90"/>
    </row>
    <row r="481546" spans="68:68" customFormat="1">
      <c r="BP481546" s="90"/>
    </row>
    <row r="481547" spans="68:68" customFormat="1">
      <c r="BP481547" s="90"/>
    </row>
    <row r="481548" spans="68:68" customFormat="1">
      <c r="BP481548" s="90"/>
    </row>
    <row r="481549" spans="68:68" customFormat="1">
      <c r="BP481549" s="90"/>
    </row>
    <row r="481550" spans="68:68" customFormat="1">
      <c r="BP481550" s="90"/>
    </row>
    <row r="481551" spans="68:68" customFormat="1">
      <c r="BP481551" s="90"/>
    </row>
    <row r="481552" spans="68:68" customFormat="1">
      <c r="BP481552" s="90"/>
    </row>
    <row r="481553" spans="68:68" customFormat="1">
      <c r="BP481553" s="90"/>
    </row>
    <row r="481554" spans="68:68" customFormat="1">
      <c r="BP481554" s="90"/>
    </row>
    <row r="481555" spans="68:68" customFormat="1">
      <c r="BP481555" s="90"/>
    </row>
    <row r="481556" spans="68:68" customFormat="1">
      <c r="BP481556" s="90"/>
    </row>
    <row r="481557" spans="68:68" customFormat="1">
      <c r="BP481557" s="90"/>
    </row>
    <row r="481558" spans="68:68" customFormat="1">
      <c r="BP481558" s="90"/>
    </row>
    <row r="481559" spans="68:68" customFormat="1">
      <c r="BP481559" s="90"/>
    </row>
    <row r="481560" spans="68:68" customFormat="1">
      <c r="BP481560" s="90"/>
    </row>
    <row r="481561" spans="68:68" customFormat="1">
      <c r="BP481561" s="90"/>
    </row>
    <row r="481562" spans="68:68" customFormat="1">
      <c r="BP481562" s="90"/>
    </row>
    <row r="481563" spans="68:68" customFormat="1">
      <c r="BP481563" s="90"/>
    </row>
    <row r="481564" spans="68:68" customFormat="1">
      <c r="BP481564" s="90"/>
    </row>
    <row r="481565" spans="68:68" customFormat="1">
      <c r="BP481565" s="90"/>
    </row>
    <row r="481566" spans="68:68" customFormat="1">
      <c r="BP481566" s="90"/>
    </row>
    <row r="481567" spans="68:68" customFormat="1">
      <c r="BP481567" s="90"/>
    </row>
    <row r="481568" spans="68:68" customFormat="1">
      <c r="BP481568" s="90"/>
    </row>
    <row r="481569" spans="68:68" customFormat="1">
      <c r="BP481569" s="90"/>
    </row>
    <row r="481570" spans="68:68" customFormat="1">
      <c r="BP481570" s="90"/>
    </row>
    <row r="481571" spans="68:68" customFormat="1">
      <c r="BP481571" s="90"/>
    </row>
    <row r="481572" spans="68:68" customFormat="1">
      <c r="BP481572" s="90"/>
    </row>
    <row r="481573" spans="68:68" customFormat="1">
      <c r="BP481573" s="90"/>
    </row>
    <row r="481574" spans="68:68" customFormat="1">
      <c r="BP481574" s="90"/>
    </row>
    <row r="481575" spans="68:68" customFormat="1">
      <c r="BP481575" s="90"/>
    </row>
    <row r="481576" spans="68:68" customFormat="1">
      <c r="BP481576" s="90"/>
    </row>
    <row r="481577" spans="68:68" customFormat="1">
      <c r="BP481577" s="90"/>
    </row>
    <row r="481578" spans="68:68" customFormat="1">
      <c r="BP481578" s="90"/>
    </row>
    <row r="481579" spans="68:68" customFormat="1">
      <c r="BP481579" s="90"/>
    </row>
    <row r="481580" spans="68:68" customFormat="1">
      <c r="BP481580" s="90"/>
    </row>
    <row r="481581" spans="68:68" customFormat="1">
      <c r="BP481581" s="90"/>
    </row>
    <row r="481582" spans="68:68" customFormat="1">
      <c r="BP481582" s="90"/>
    </row>
    <row r="481583" spans="68:68" customFormat="1">
      <c r="BP481583" s="90"/>
    </row>
    <row r="481584" spans="68:68" customFormat="1">
      <c r="BP481584" s="90"/>
    </row>
    <row r="481585" spans="68:68" customFormat="1">
      <c r="BP481585" s="90"/>
    </row>
    <row r="481586" spans="68:68" customFormat="1">
      <c r="BP481586" s="90"/>
    </row>
    <row r="481587" spans="68:68" customFormat="1">
      <c r="BP481587" s="90"/>
    </row>
    <row r="481588" spans="68:68" customFormat="1">
      <c r="BP481588" s="90"/>
    </row>
    <row r="481589" spans="68:68" customFormat="1">
      <c r="BP481589" s="90"/>
    </row>
    <row r="481590" spans="68:68" customFormat="1">
      <c r="BP481590" s="90"/>
    </row>
    <row r="481591" spans="68:68" customFormat="1">
      <c r="BP481591" s="90"/>
    </row>
    <row r="481592" spans="68:68" customFormat="1">
      <c r="BP481592" s="90"/>
    </row>
    <row r="481593" spans="68:68" customFormat="1">
      <c r="BP481593" s="90"/>
    </row>
    <row r="481594" spans="68:68" customFormat="1">
      <c r="BP481594" s="90"/>
    </row>
    <row r="481595" spans="68:68" customFormat="1">
      <c r="BP481595" s="90"/>
    </row>
    <row r="481596" spans="68:68" customFormat="1">
      <c r="BP481596" s="90"/>
    </row>
    <row r="481597" spans="68:68" customFormat="1">
      <c r="BP481597" s="90"/>
    </row>
    <row r="481598" spans="68:68" customFormat="1">
      <c r="BP481598" s="90"/>
    </row>
    <row r="481599" spans="68:68" customFormat="1">
      <c r="BP481599" s="90"/>
    </row>
    <row r="481600" spans="68:68" customFormat="1">
      <c r="BP481600" s="90"/>
    </row>
    <row r="481601" spans="68:68" customFormat="1">
      <c r="BP481601" s="90"/>
    </row>
    <row r="481602" spans="68:68" customFormat="1">
      <c r="BP481602" s="90"/>
    </row>
    <row r="481603" spans="68:68" customFormat="1">
      <c r="BP481603" s="90"/>
    </row>
    <row r="481604" spans="68:68" customFormat="1">
      <c r="BP481604" s="90"/>
    </row>
    <row r="481605" spans="68:68" customFormat="1">
      <c r="BP481605" s="90"/>
    </row>
    <row r="481606" spans="68:68" customFormat="1">
      <c r="BP481606" s="90"/>
    </row>
    <row r="481607" spans="68:68" customFormat="1">
      <c r="BP481607" s="90"/>
    </row>
    <row r="481608" spans="68:68" customFormat="1">
      <c r="BP481608" s="90"/>
    </row>
    <row r="481609" spans="68:68" customFormat="1">
      <c r="BP481609" s="90"/>
    </row>
    <row r="481610" spans="68:68" customFormat="1">
      <c r="BP481610" s="90"/>
    </row>
    <row r="481611" spans="68:68" customFormat="1">
      <c r="BP481611" s="90"/>
    </row>
    <row r="481612" spans="68:68" customFormat="1">
      <c r="BP481612" s="90"/>
    </row>
    <row r="481613" spans="68:68" customFormat="1">
      <c r="BP481613" s="90"/>
    </row>
    <row r="481614" spans="68:68" customFormat="1">
      <c r="BP481614" s="90"/>
    </row>
    <row r="481615" spans="68:68" customFormat="1">
      <c r="BP481615" s="90"/>
    </row>
    <row r="481616" spans="68:68" customFormat="1">
      <c r="BP481616" s="90"/>
    </row>
    <row r="481617" spans="68:68" customFormat="1">
      <c r="BP481617" s="90"/>
    </row>
    <row r="481618" spans="68:68" customFormat="1">
      <c r="BP481618" s="90"/>
    </row>
    <row r="481619" spans="68:68" customFormat="1">
      <c r="BP481619" s="90"/>
    </row>
    <row r="481620" spans="68:68" customFormat="1">
      <c r="BP481620" s="90"/>
    </row>
    <row r="481621" spans="68:68" customFormat="1">
      <c r="BP481621" s="90"/>
    </row>
    <row r="481622" spans="68:68" customFormat="1">
      <c r="BP481622" s="90"/>
    </row>
    <row r="481623" spans="68:68" customFormat="1">
      <c r="BP481623" s="90"/>
    </row>
    <row r="481624" spans="68:68" customFormat="1">
      <c r="BP481624" s="90"/>
    </row>
    <row r="481625" spans="68:68" customFormat="1">
      <c r="BP481625" s="90"/>
    </row>
    <row r="481626" spans="68:68" customFormat="1">
      <c r="BP481626" s="90"/>
    </row>
    <row r="481627" spans="68:68" customFormat="1">
      <c r="BP481627" s="90"/>
    </row>
    <row r="481628" spans="68:68" customFormat="1">
      <c r="BP481628" s="90"/>
    </row>
    <row r="481629" spans="68:68" customFormat="1">
      <c r="BP481629" s="90"/>
    </row>
    <row r="481630" spans="68:68" customFormat="1">
      <c r="BP481630" s="90"/>
    </row>
    <row r="481631" spans="68:68" customFormat="1">
      <c r="BP481631" s="90"/>
    </row>
    <row r="481632" spans="68:68" customFormat="1">
      <c r="BP481632" s="90"/>
    </row>
    <row r="481633" spans="68:68" customFormat="1">
      <c r="BP481633" s="90"/>
    </row>
    <row r="481634" spans="68:68" customFormat="1">
      <c r="BP481634" s="90"/>
    </row>
    <row r="481635" spans="68:68" customFormat="1">
      <c r="BP481635" s="90"/>
    </row>
    <row r="481636" spans="68:68" customFormat="1">
      <c r="BP481636" s="90"/>
    </row>
    <row r="481637" spans="68:68" customFormat="1">
      <c r="BP481637" s="90"/>
    </row>
    <row r="481638" spans="68:68" customFormat="1">
      <c r="BP481638" s="90"/>
    </row>
    <row r="481639" spans="68:68" customFormat="1">
      <c r="BP481639" s="90"/>
    </row>
    <row r="481640" spans="68:68" customFormat="1">
      <c r="BP481640" s="90"/>
    </row>
    <row r="481641" spans="68:68" customFormat="1">
      <c r="BP481641" s="90"/>
    </row>
    <row r="481642" spans="68:68" customFormat="1">
      <c r="BP481642" s="90"/>
    </row>
    <row r="481643" spans="68:68" customFormat="1">
      <c r="BP481643" s="90"/>
    </row>
    <row r="481644" spans="68:68" customFormat="1">
      <c r="BP481644" s="90"/>
    </row>
    <row r="481645" spans="68:68" customFormat="1">
      <c r="BP481645" s="90"/>
    </row>
    <row r="481646" spans="68:68" customFormat="1">
      <c r="BP481646" s="90"/>
    </row>
    <row r="481647" spans="68:68" customFormat="1">
      <c r="BP481647" s="90"/>
    </row>
    <row r="481648" spans="68:68" customFormat="1">
      <c r="BP481648" s="90"/>
    </row>
    <row r="481649" spans="68:68" customFormat="1">
      <c r="BP481649" s="90"/>
    </row>
    <row r="481650" spans="68:68" customFormat="1">
      <c r="BP481650" s="90"/>
    </row>
    <row r="481651" spans="68:68" customFormat="1">
      <c r="BP481651" s="90"/>
    </row>
    <row r="481652" spans="68:68" customFormat="1">
      <c r="BP481652" s="90"/>
    </row>
    <row r="481653" spans="68:68" customFormat="1">
      <c r="BP481653" s="90"/>
    </row>
    <row r="481654" spans="68:68" customFormat="1">
      <c r="BP481654" s="90"/>
    </row>
    <row r="481655" spans="68:68" customFormat="1">
      <c r="BP481655" s="90"/>
    </row>
    <row r="481656" spans="68:68" customFormat="1">
      <c r="BP481656" s="90"/>
    </row>
    <row r="481657" spans="68:68" customFormat="1">
      <c r="BP481657" s="90"/>
    </row>
    <row r="481658" spans="68:68" customFormat="1">
      <c r="BP481658" s="90"/>
    </row>
    <row r="481659" spans="68:68" customFormat="1">
      <c r="BP481659" s="90"/>
    </row>
    <row r="481660" spans="68:68" customFormat="1">
      <c r="BP481660" s="90"/>
    </row>
    <row r="481661" spans="68:68" customFormat="1">
      <c r="BP481661" s="90"/>
    </row>
    <row r="481662" spans="68:68" customFormat="1">
      <c r="BP481662" s="90"/>
    </row>
    <row r="481663" spans="68:68" customFormat="1">
      <c r="BP481663" s="90"/>
    </row>
    <row r="481664" spans="68:68" customFormat="1">
      <c r="BP481664" s="90"/>
    </row>
    <row r="481665" spans="68:68" customFormat="1">
      <c r="BP481665" s="90"/>
    </row>
    <row r="481666" spans="68:68" customFormat="1">
      <c r="BP481666" s="90"/>
    </row>
    <row r="481667" spans="68:68" customFormat="1">
      <c r="BP481667" s="90"/>
    </row>
    <row r="481668" spans="68:68" customFormat="1">
      <c r="BP481668" s="90"/>
    </row>
    <row r="481669" spans="68:68" customFormat="1">
      <c r="BP481669" s="90"/>
    </row>
    <row r="481670" spans="68:68" customFormat="1">
      <c r="BP481670" s="90"/>
    </row>
    <row r="481671" spans="68:68" customFormat="1">
      <c r="BP481671" s="90"/>
    </row>
    <row r="481672" spans="68:68" customFormat="1">
      <c r="BP481672" s="90"/>
    </row>
    <row r="481673" spans="68:68" customFormat="1">
      <c r="BP481673" s="90"/>
    </row>
    <row r="481674" spans="68:68" customFormat="1">
      <c r="BP481674" s="90"/>
    </row>
    <row r="481675" spans="68:68" customFormat="1">
      <c r="BP481675" s="90"/>
    </row>
    <row r="481676" spans="68:68" customFormat="1">
      <c r="BP481676" s="90"/>
    </row>
    <row r="481677" spans="68:68" customFormat="1">
      <c r="BP481677" s="90"/>
    </row>
    <row r="481678" spans="68:68" customFormat="1">
      <c r="BP481678" s="90"/>
    </row>
    <row r="481679" spans="68:68" customFormat="1">
      <c r="BP481679" s="90"/>
    </row>
    <row r="481680" spans="68:68" customFormat="1">
      <c r="BP481680" s="90"/>
    </row>
    <row r="481681" spans="68:68" customFormat="1">
      <c r="BP481681" s="90"/>
    </row>
    <row r="481682" spans="68:68" customFormat="1">
      <c r="BP481682" s="90"/>
    </row>
    <row r="481683" spans="68:68" customFormat="1">
      <c r="BP481683" s="90"/>
    </row>
    <row r="481684" spans="68:68" customFormat="1">
      <c r="BP481684" s="90"/>
    </row>
    <row r="481685" spans="68:68" customFormat="1">
      <c r="BP481685" s="90"/>
    </row>
    <row r="481686" spans="68:68" customFormat="1">
      <c r="BP481686" s="90"/>
    </row>
    <row r="481687" spans="68:68" customFormat="1">
      <c r="BP481687" s="90"/>
    </row>
    <row r="481688" spans="68:68" customFormat="1">
      <c r="BP481688" s="90"/>
    </row>
    <row r="481689" spans="68:68" customFormat="1">
      <c r="BP481689" s="90"/>
    </row>
    <row r="481690" spans="68:68" customFormat="1">
      <c r="BP481690" s="90"/>
    </row>
    <row r="481691" spans="68:68" customFormat="1">
      <c r="BP481691" s="90"/>
    </row>
    <row r="481692" spans="68:68" customFormat="1">
      <c r="BP481692" s="90"/>
    </row>
    <row r="481693" spans="68:68" customFormat="1">
      <c r="BP481693" s="90"/>
    </row>
    <row r="481694" spans="68:68" customFormat="1">
      <c r="BP481694" s="90"/>
    </row>
    <row r="481695" spans="68:68" customFormat="1">
      <c r="BP481695" s="90"/>
    </row>
    <row r="481696" spans="68:68" customFormat="1">
      <c r="BP481696" s="90"/>
    </row>
    <row r="481697" spans="68:68" customFormat="1">
      <c r="BP481697" s="90"/>
    </row>
    <row r="481698" spans="68:68" customFormat="1">
      <c r="BP481698" s="90"/>
    </row>
    <row r="481699" spans="68:68" customFormat="1">
      <c r="BP481699" s="90"/>
    </row>
    <row r="481700" spans="68:68" customFormat="1">
      <c r="BP481700" s="90"/>
    </row>
    <row r="481701" spans="68:68" customFormat="1">
      <c r="BP481701" s="90"/>
    </row>
    <row r="481702" spans="68:68" customFormat="1">
      <c r="BP481702" s="90"/>
    </row>
    <row r="481703" spans="68:68" customFormat="1">
      <c r="BP481703" s="90"/>
    </row>
    <row r="481704" spans="68:68" customFormat="1">
      <c r="BP481704" s="90"/>
    </row>
    <row r="481705" spans="68:68" customFormat="1">
      <c r="BP481705" s="90"/>
    </row>
    <row r="481706" spans="68:68" customFormat="1">
      <c r="BP481706" s="90"/>
    </row>
    <row r="481707" spans="68:68" customFormat="1">
      <c r="BP481707" s="90"/>
    </row>
    <row r="481708" spans="68:68" customFormat="1">
      <c r="BP481708" s="90"/>
    </row>
    <row r="481709" spans="68:68" customFormat="1">
      <c r="BP481709" s="90"/>
    </row>
    <row r="481710" spans="68:68" customFormat="1">
      <c r="BP481710" s="90"/>
    </row>
    <row r="481711" spans="68:68" customFormat="1">
      <c r="BP481711" s="90"/>
    </row>
    <row r="481712" spans="68:68" customFormat="1">
      <c r="BP481712" s="90"/>
    </row>
    <row r="481713" spans="68:68" customFormat="1">
      <c r="BP481713" s="90"/>
    </row>
    <row r="481714" spans="68:68" customFormat="1">
      <c r="BP481714" s="90"/>
    </row>
    <row r="481715" spans="68:68" customFormat="1">
      <c r="BP481715" s="90"/>
    </row>
    <row r="481716" spans="68:68" customFormat="1">
      <c r="BP481716" s="90"/>
    </row>
    <row r="481717" spans="68:68" customFormat="1">
      <c r="BP481717" s="90"/>
    </row>
    <row r="481718" spans="68:68" customFormat="1">
      <c r="BP481718" s="90"/>
    </row>
    <row r="481719" spans="68:68" customFormat="1">
      <c r="BP481719" s="90"/>
    </row>
    <row r="481720" spans="68:68" customFormat="1">
      <c r="BP481720" s="90"/>
    </row>
    <row r="481721" spans="68:68" customFormat="1">
      <c r="BP481721" s="90"/>
    </row>
    <row r="481722" spans="68:68" customFormat="1">
      <c r="BP481722" s="90"/>
    </row>
    <row r="481723" spans="68:68" customFormat="1">
      <c r="BP481723" s="90"/>
    </row>
    <row r="481724" spans="68:68" customFormat="1">
      <c r="BP481724" s="90"/>
    </row>
    <row r="481725" spans="68:68" customFormat="1">
      <c r="BP481725" s="90"/>
    </row>
    <row r="481726" spans="68:68" customFormat="1">
      <c r="BP481726" s="90"/>
    </row>
    <row r="481727" spans="68:68" customFormat="1">
      <c r="BP481727" s="90"/>
    </row>
    <row r="481728" spans="68:68" customFormat="1">
      <c r="BP481728" s="90"/>
    </row>
    <row r="481729" spans="68:68" customFormat="1">
      <c r="BP481729" s="90"/>
    </row>
    <row r="481730" spans="68:68" customFormat="1">
      <c r="BP481730" s="90"/>
    </row>
    <row r="481731" spans="68:68" customFormat="1">
      <c r="BP481731" s="90"/>
    </row>
    <row r="481732" spans="68:68" customFormat="1">
      <c r="BP481732" s="90"/>
    </row>
    <row r="481733" spans="68:68" customFormat="1">
      <c r="BP481733" s="90"/>
    </row>
    <row r="481734" spans="68:68" customFormat="1">
      <c r="BP481734" s="90"/>
    </row>
    <row r="481735" spans="68:68" customFormat="1">
      <c r="BP481735" s="90"/>
    </row>
    <row r="481736" spans="68:68" customFormat="1">
      <c r="BP481736" s="90"/>
    </row>
    <row r="481737" spans="68:68" customFormat="1">
      <c r="BP481737" s="90"/>
    </row>
    <row r="481738" spans="68:68" customFormat="1">
      <c r="BP481738" s="90"/>
    </row>
    <row r="481739" spans="68:68" customFormat="1">
      <c r="BP481739" s="90"/>
    </row>
    <row r="481740" spans="68:68" customFormat="1">
      <c r="BP481740" s="90"/>
    </row>
    <row r="481741" spans="68:68" customFormat="1">
      <c r="BP481741" s="90"/>
    </row>
    <row r="481742" spans="68:68" customFormat="1">
      <c r="BP481742" s="90"/>
    </row>
    <row r="481743" spans="68:68" customFormat="1">
      <c r="BP481743" s="90"/>
    </row>
    <row r="481744" spans="68:68" customFormat="1">
      <c r="BP481744" s="90"/>
    </row>
    <row r="481745" spans="68:68" customFormat="1">
      <c r="BP481745" s="90"/>
    </row>
    <row r="481746" spans="68:68" customFormat="1">
      <c r="BP481746" s="90"/>
    </row>
    <row r="481747" spans="68:68" customFormat="1">
      <c r="BP481747" s="90"/>
    </row>
    <row r="481748" spans="68:68" customFormat="1">
      <c r="BP481748" s="90"/>
    </row>
    <row r="481749" spans="68:68" customFormat="1">
      <c r="BP481749" s="90"/>
    </row>
    <row r="481750" spans="68:68" customFormat="1">
      <c r="BP481750" s="90"/>
    </row>
    <row r="481751" spans="68:68" customFormat="1">
      <c r="BP481751" s="90"/>
    </row>
    <row r="481752" spans="68:68" customFormat="1">
      <c r="BP481752" s="90"/>
    </row>
    <row r="481753" spans="68:68" customFormat="1">
      <c r="BP481753" s="90"/>
    </row>
    <row r="481754" spans="68:68" customFormat="1">
      <c r="BP481754" s="90"/>
    </row>
    <row r="481755" spans="68:68" customFormat="1">
      <c r="BP481755" s="90"/>
    </row>
    <row r="481756" spans="68:68" customFormat="1">
      <c r="BP481756" s="90"/>
    </row>
    <row r="481757" spans="68:68" customFormat="1">
      <c r="BP481757" s="90"/>
    </row>
    <row r="481758" spans="68:68" customFormat="1">
      <c r="BP481758" s="90"/>
    </row>
    <row r="481759" spans="68:68" customFormat="1">
      <c r="BP481759" s="90"/>
    </row>
    <row r="481760" spans="68:68" customFormat="1">
      <c r="BP481760" s="90"/>
    </row>
    <row r="481761" spans="68:68" customFormat="1">
      <c r="BP481761" s="90"/>
    </row>
    <row r="481762" spans="68:68" customFormat="1">
      <c r="BP481762" s="90"/>
    </row>
    <row r="481763" spans="68:68" customFormat="1">
      <c r="BP481763" s="90"/>
    </row>
    <row r="481764" spans="68:68" customFormat="1">
      <c r="BP481764" s="90"/>
    </row>
    <row r="481765" spans="68:68" customFormat="1">
      <c r="BP481765" s="90"/>
    </row>
    <row r="481766" spans="68:68" customFormat="1">
      <c r="BP481766" s="90"/>
    </row>
    <row r="481767" spans="68:68" customFormat="1">
      <c r="BP481767" s="90"/>
    </row>
    <row r="481768" spans="68:68" customFormat="1">
      <c r="BP481768" s="90"/>
    </row>
    <row r="481769" spans="68:68" customFormat="1">
      <c r="BP481769" s="90"/>
    </row>
    <row r="481770" spans="68:68" customFormat="1">
      <c r="BP481770" s="90"/>
    </row>
    <row r="481771" spans="68:68" customFormat="1">
      <c r="BP481771" s="90"/>
    </row>
    <row r="481772" spans="68:68" customFormat="1">
      <c r="BP481772" s="90"/>
    </row>
    <row r="481773" spans="68:68" customFormat="1">
      <c r="BP481773" s="90"/>
    </row>
    <row r="481774" spans="68:68" customFormat="1">
      <c r="BP481774" s="90"/>
    </row>
    <row r="481775" spans="68:68" customFormat="1">
      <c r="BP481775" s="90"/>
    </row>
    <row r="481776" spans="68:68" customFormat="1">
      <c r="BP481776" s="90"/>
    </row>
    <row r="481777" spans="68:68" customFormat="1">
      <c r="BP481777" s="90"/>
    </row>
    <row r="481778" spans="68:68" customFormat="1">
      <c r="BP481778" s="90"/>
    </row>
    <row r="481779" spans="68:68" customFormat="1">
      <c r="BP481779" s="90"/>
    </row>
    <row r="481780" spans="68:68" customFormat="1">
      <c r="BP481780" s="90"/>
    </row>
    <row r="481781" spans="68:68" customFormat="1">
      <c r="BP481781" s="90"/>
    </row>
    <row r="481782" spans="68:68" customFormat="1">
      <c r="BP481782" s="90"/>
    </row>
    <row r="481783" spans="68:68" customFormat="1">
      <c r="BP481783" s="90"/>
    </row>
    <row r="481784" spans="68:68" customFormat="1">
      <c r="BP481784" s="90"/>
    </row>
    <row r="481785" spans="68:68" customFormat="1">
      <c r="BP481785" s="90"/>
    </row>
    <row r="481786" spans="68:68" customFormat="1">
      <c r="BP481786" s="90"/>
    </row>
    <row r="481787" spans="68:68" customFormat="1">
      <c r="BP481787" s="90"/>
    </row>
    <row r="481788" spans="68:68" customFormat="1">
      <c r="BP481788" s="90"/>
    </row>
    <row r="481789" spans="68:68" customFormat="1">
      <c r="BP481789" s="90"/>
    </row>
    <row r="481790" spans="68:68" customFormat="1">
      <c r="BP481790" s="90"/>
    </row>
    <row r="481791" spans="68:68" customFormat="1">
      <c r="BP481791" s="90"/>
    </row>
    <row r="481792" spans="68:68" customFormat="1">
      <c r="BP481792" s="90"/>
    </row>
    <row r="481793" spans="68:68" customFormat="1">
      <c r="BP481793" s="90"/>
    </row>
    <row r="481794" spans="68:68" customFormat="1">
      <c r="BP481794" s="90"/>
    </row>
    <row r="481795" spans="68:68" customFormat="1">
      <c r="BP481795" s="90"/>
    </row>
    <row r="481796" spans="68:68" customFormat="1">
      <c r="BP481796" s="90"/>
    </row>
    <row r="481797" spans="68:68" customFormat="1">
      <c r="BP481797" s="90"/>
    </row>
    <row r="481798" spans="68:68" customFormat="1">
      <c r="BP481798" s="90"/>
    </row>
    <row r="481799" spans="68:68" customFormat="1">
      <c r="BP481799" s="90"/>
    </row>
    <row r="481800" spans="68:68" customFormat="1">
      <c r="BP481800" s="90"/>
    </row>
    <row r="481801" spans="68:68" customFormat="1">
      <c r="BP481801" s="90"/>
    </row>
    <row r="481802" spans="68:68" customFormat="1">
      <c r="BP481802" s="90"/>
    </row>
    <row r="481803" spans="68:68" customFormat="1">
      <c r="BP481803" s="90"/>
    </row>
    <row r="481804" spans="68:68" customFormat="1">
      <c r="BP481804" s="90"/>
    </row>
    <row r="481805" spans="68:68" customFormat="1">
      <c r="BP481805" s="90"/>
    </row>
    <row r="481806" spans="68:68" customFormat="1">
      <c r="BP481806" s="90"/>
    </row>
    <row r="481807" spans="68:68" customFormat="1">
      <c r="BP481807" s="90"/>
    </row>
    <row r="481808" spans="68:68" customFormat="1">
      <c r="BP481808" s="90"/>
    </row>
    <row r="481809" spans="68:68" customFormat="1">
      <c r="BP481809" s="90"/>
    </row>
    <row r="481810" spans="68:68" customFormat="1">
      <c r="BP481810" s="90"/>
    </row>
    <row r="481811" spans="68:68" customFormat="1">
      <c r="BP481811" s="90"/>
    </row>
    <row r="481812" spans="68:68" customFormat="1">
      <c r="BP481812" s="90"/>
    </row>
    <row r="481813" spans="68:68" customFormat="1">
      <c r="BP481813" s="90"/>
    </row>
    <row r="481814" spans="68:68" customFormat="1">
      <c r="BP481814" s="90"/>
    </row>
    <row r="481815" spans="68:68" customFormat="1">
      <c r="BP481815" s="90"/>
    </row>
    <row r="481816" spans="68:68" customFormat="1">
      <c r="BP481816" s="90"/>
    </row>
    <row r="481817" spans="68:68" customFormat="1">
      <c r="BP481817" s="90"/>
    </row>
    <row r="481818" spans="68:68" customFormat="1">
      <c r="BP481818" s="90"/>
    </row>
    <row r="481819" spans="68:68" customFormat="1">
      <c r="BP481819" s="90"/>
    </row>
    <row r="481820" spans="68:68" customFormat="1">
      <c r="BP481820" s="90"/>
    </row>
    <row r="481821" spans="68:68" customFormat="1">
      <c r="BP481821" s="90"/>
    </row>
    <row r="481822" spans="68:68" customFormat="1">
      <c r="BP481822" s="90"/>
    </row>
    <row r="481823" spans="68:68" customFormat="1">
      <c r="BP481823" s="90"/>
    </row>
    <row r="481824" spans="68:68" customFormat="1">
      <c r="BP481824" s="90"/>
    </row>
    <row r="481825" spans="68:68" customFormat="1">
      <c r="BP481825" s="90"/>
    </row>
    <row r="481826" spans="68:68" customFormat="1">
      <c r="BP481826" s="90"/>
    </row>
    <row r="481827" spans="68:68" customFormat="1">
      <c r="BP481827" s="90"/>
    </row>
    <row r="481828" spans="68:68" customFormat="1">
      <c r="BP481828" s="90"/>
    </row>
    <row r="481829" spans="68:68" customFormat="1">
      <c r="BP481829" s="90"/>
    </row>
    <row r="481830" spans="68:68" customFormat="1">
      <c r="BP481830" s="90"/>
    </row>
    <row r="481831" spans="68:68" customFormat="1">
      <c r="BP481831" s="90"/>
    </row>
    <row r="481832" spans="68:68" customFormat="1">
      <c r="BP481832" s="90"/>
    </row>
    <row r="481833" spans="68:68" customFormat="1">
      <c r="BP481833" s="90"/>
    </row>
    <row r="481834" spans="68:68" customFormat="1">
      <c r="BP481834" s="90"/>
    </row>
    <row r="481835" spans="68:68" customFormat="1">
      <c r="BP481835" s="90"/>
    </row>
    <row r="481836" spans="68:68" customFormat="1">
      <c r="BP481836" s="90"/>
    </row>
    <row r="481837" spans="68:68" customFormat="1">
      <c r="BP481837" s="90"/>
    </row>
    <row r="481838" spans="68:68" customFormat="1">
      <c r="BP481838" s="90"/>
    </row>
    <row r="481839" spans="68:68" customFormat="1">
      <c r="BP481839" s="90"/>
    </row>
    <row r="481840" spans="68:68" customFormat="1">
      <c r="BP481840" s="90"/>
    </row>
    <row r="481841" spans="68:68" customFormat="1">
      <c r="BP481841" s="90"/>
    </row>
    <row r="481842" spans="68:68" customFormat="1">
      <c r="BP481842" s="90"/>
    </row>
    <row r="481843" spans="68:68" customFormat="1">
      <c r="BP481843" s="90"/>
    </row>
    <row r="481844" spans="68:68" customFormat="1">
      <c r="BP481844" s="90"/>
    </row>
    <row r="481845" spans="68:68" customFormat="1">
      <c r="BP481845" s="90"/>
    </row>
    <row r="481846" spans="68:68" customFormat="1">
      <c r="BP481846" s="90"/>
    </row>
    <row r="481847" spans="68:68" customFormat="1">
      <c r="BP481847" s="90"/>
    </row>
    <row r="481848" spans="68:68" customFormat="1">
      <c r="BP481848" s="90"/>
    </row>
    <row r="481849" spans="68:68" customFormat="1">
      <c r="BP481849" s="90"/>
    </row>
    <row r="481850" spans="68:68" customFormat="1">
      <c r="BP481850" s="90"/>
    </row>
    <row r="481851" spans="68:68" customFormat="1">
      <c r="BP481851" s="90"/>
    </row>
    <row r="481852" spans="68:68" customFormat="1">
      <c r="BP481852" s="90"/>
    </row>
    <row r="481853" spans="68:68" customFormat="1">
      <c r="BP481853" s="90"/>
    </row>
    <row r="481854" spans="68:68" customFormat="1">
      <c r="BP481854" s="90"/>
    </row>
    <row r="481855" spans="68:68" customFormat="1">
      <c r="BP481855" s="90"/>
    </row>
    <row r="481856" spans="68:68" customFormat="1">
      <c r="BP481856" s="90"/>
    </row>
    <row r="481857" spans="68:68" customFormat="1">
      <c r="BP481857" s="90"/>
    </row>
    <row r="481858" spans="68:68" customFormat="1">
      <c r="BP481858" s="90"/>
    </row>
    <row r="481859" spans="68:68" customFormat="1">
      <c r="BP481859" s="90"/>
    </row>
    <row r="481860" spans="68:68" customFormat="1">
      <c r="BP481860" s="90"/>
    </row>
    <row r="481861" spans="68:68" customFormat="1">
      <c r="BP481861" s="90"/>
    </row>
    <row r="481862" spans="68:68" customFormat="1">
      <c r="BP481862" s="90"/>
    </row>
    <row r="481863" spans="68:68" customFormat="1">
      <c r="BP481863" s="90"/>
    </row>
    <row r="481864" spans="68:68" customFormat="1">
      <c r="BP481864" s="90"/>
    </row>
    <row r="481865" spans="68:68" customFormat="1">
      <c r="BP481865" s="90"/>
    </row>
    <row r="481866" spans="68:68" customFormat="1">
      <c r="BP481866" s="90"/>
    </row>
    <row r="481867" spans="68:68" customFormat="1">
      <c r="BP481867" s="90"/>
    </row>
    <row r="481868" spans="68:68" customFormat="1">
      <c r="BP481868" s="90"/>
    </row>
    <row r="481869" spans="68:68" customFormat="1">
      <c r="BP481869" s="90"/>
    </row>
    <row r="481870" spans="68:68" customFormat="1">
      <c r="BP481870" s="90"/>
    </row>
    <row r="481871" spans="68:68" customFormat="1">
      <c r="BP481871" s="90"/>
    </row>
    <row r="481872" spans="68:68" customFormat="1">
      <c r="BP481872" s="90"/>
    </row>
    <row r="481873" spans="68:68" customFormat="1">
      <c r="BP481873" s="90"/>
    </row>
    <row r="481874" spans="68:68" customFormat="1">
      <c r="BP481874" s="90"/>
    </row>
    <row r="481875" spans="68:68" customFormat="1">
      <c r="BP481875" s="90"/>
    </row>
    <row r="481876" spans="68:68" customFormat="1">
      <c r="BP481876" s="90"/>
    </row>
    <row r="481877" spans="68:68" customFormat="1">
      <c r="BP481877" s="90"/>
    </row>
    <row r="481878" spans="68:68" customFormat="1">
      <c r="BP481878" s="90"/>
    </row>
    <row r="481879" spans="68:68" customFormat="1">
      <c r="BP481879" s="90"/>
    </row>
    <row r="481880" spans="68:68" customFormat="1">
      <c r="BP481880" s="90"/>
    </row>
    <row r="481881" spans="68:68" customFormat="1">
      <c r="BP481881" s="90"/>
    </row>
    <row r="481882" spans="68:68" customFormat="1">
      <c r="BP481882" s="90"/>
    </row>
    <row r="481883" spans="68:68" customFormat="1">
      <c r="BP481883" s="90"/>
    </row>
    <row r="481884" spans="68:68" customFormat="1">
      <c r="BP481884" s="90"/>
    </row>
    <row r="481885" spans="68:68" customFormat="1">
      <c r="BP481885" s="90"/>
    </row>
    <row r="481886" spans="68:68" customFormat="1">
      <c r="BP481886" s="90"/>
    </row>
    <row r="481887" spans="68:68" customFormat="1">
      <c r="BP481887" s="90"/>
    </row>
    <row r="481888" spans="68:68" customFormat="1">
      <c r="BP481888" s="90"/>
    </row>
    <row r="481889" spans="68:68" customFormat="1">
      <c r="BP481889" s="90"/>
    </row>
    <row r="481890" spans="68:68" customFormat="1">
      <c r="BP481890" s="90"/>
    </row>
    <row r="481891" spans="68:68" customFormat="1">
      <c r="BP481891" s="90"/>
    </row>
    <row r="481892" spans="68:68" customFormat="1">
      <c r="BP481892" s="90"/>
    </row>
    <row r="481893" spans="68:68" customFormat="1">
      <c r="BP481893" s="90"/>
    </row>
    <row r="481894" spans="68:68" customFormat="1">
      <c r="BP481894" s="90"/>
    </row>
    <row r="481895" spans="68:68" customFormat="1">
      <c r="BP481895" s="90"/>
    </row>
    <row r="481896" spans="68:68" customFormat="1">
      <c r="BP481896" s="90"/>
    </row>
    <row r="481897" spans="68:68" customFormat="1">
      <c r="BP481897" s="90"/>
    </row>
    <row r="481898" spans="68:68" customFormat="1">
      <c r="BP481898" s="90"/>
    </row>
    <row r="481899" spans="68:68" customFormat="1">
      <c r="BP481899" s="90"/>
    </row>
    <row r="481900" spans="68:68" customFormat="1">
      <c r="BP481900" s="90"/>
    </row>
    <row r="481901" spans="68:68" customFormat="1">
      <c r="BP481901" s="90"/>
    </row>
    <row r="481902" spans="68:68" customFormat="1">
      <c r="BP481902" s="90"/>
    </row>
    <row r="481903" spans="68:68" customFormat="1">
      <c r="BP481903" s="90"/>
    </row>
    <row r="481904" spans="68:68" customFormat="1">
      <c r="BP481904" s="90"/>
    </row>
    <row r="481905" spans="68:68" customFormat="1">
      <c r="BP481905" s="90"/>
    </row>
    <row r="481906" spans="68:68" customFormat="1">
      <c r="BP481906" s="90"/>
    </row>
    <row r="481907" spans="68:68" customFormat="1">
      <c r="BP481907" s="90"/>
    </row>
    <row r="481908" spans="68:68" customFormat="1">
      <c r="BP481908" s="90"/>
    </row>
    <row r="481909" spans="68:68" customFormat="1">
      <c r="BP481909" s="90"/>
    </row>
    <row r="481910" spans="68:68" customFormat="1">
      <c r="BP481910" s="90"/>
    </row>
    <row r="481911" spans="68:68" customFormat="1">
      <c r="BP481911" s="90"/>
    </row>
    <row r="481912" spans="68:68" customFormat="1">
      <c r="BP481912" s="90"/>
    </row>
    <row r="481913" spans="68:68" customFormat="1">
      <c r="BP481913" s="90"/>
    </row>
    <row r="481914" spans="68:68" customFormat="1">
      <c r="BP481914" s="90"/>
    </row>
    <row r="481915" spans="68:68" customFormat="1">
      <c r="BP481915" s="90"/>
    </row>
    <row r="481916" spans="68:68" customFormat="1">
      <c r="BP481916" s="90"/>
    </row>
    <row r="481917" spans="68:68" customFormat="1">
      <c r="BP481917" s="90"/>
    </row>
    <row r="481918" spans="68:68" customFormat="1">
      <c r="BP481918" s="90"/>
    </row>
    <row r="481919" spans="68:68" customFormat="1">
      <c r="BP481919" s="90"/>
    </row>
    <row r="481920" spans="68:68" customFormat="1">
      <c r="BP481920" s="90"/>
    </row>
    <row r="481921" spans="68:68" customFormat="1">
      <c r="BP481921" s="90"/>
    </row>
    <row r="481922" spans="68:68" customFormat="1">
      <c r="BP481922" s="90"/>
    </row>
    <row r="481923" spans="68:68" customFormat="1">
      <c r="BP481923" s="90"/>
    </row>
    <row r="481924" spans="68:68" customFormat="1">
      <c r="BP481924" s="90"/>
    </row>
    <row r="481925" spans="68:68" customFormat="1">
      <c r="BP481925" s="90"/>
    </row>
    <row r="481926" spans="68:68" customFormat="1">
      <c r="BP481926" s="90"/>
    </row>
    <row r="481927" spans="68:68" customFormat="1">
      <c r="BP481927" s="90"/>
    </row>
    <row r="481928" spans="68:68" customFormat="1">
      <c r="BP481928" s="90"/>
    </row>
    <row r="481929" spans="68:68" customFormat="1">
      <c r="BP481929" s="90"/>
    </row>
    <row r="481930" spans="68:68" customFormat="1">
      <c r="BP481930" s="90"/>
    </row>
    <row r="481931" spans="68:68" customFormat="1">
      <c r="BP481931" s="90"/>
    </row>
    <row r="481932" spans="68:68" customFormat="1">
      <c r="BP481932" s="90"/>
    </row>
    <row r="481933" spans="68:68" customFormat="1">
      <c r="BP481933" s="90"/>
    </row>
    <row r="481934" spans="68:68" customFormat="1">
      <c r="BP481934" s="90"/>
    </row>
    <row r="481935" spans="68:68" customFormat="1">
      <c r="BP481935" s="90"/>
    </row>
    <row r="481936" spans="68:68" customFormat="1">
      <c r="BP481936" s="90"/>
    </row>
    <row r="481937" spans="68:68" customFormat="1">
      <c r="BP481937" s="90"/>
    </row>
    <row r="481938" spans="68:68" customFormat="1">
      <c r="BP481938" s="90"/>
    </row>
    <row r="481939" spans="68:68" customFormat="1">
      <c r="BP481939" s="90"/>
    </row>
    <row r="481940" spans="68:68" customFormat="1">
      <c r="BP481940" s="90"/>
    </row>
    <row r="481941" spans="68:68" customFormat="1">
      <c r="BP481941" s="90"/>
    </row>
    <row r="481942" spans="68:68" customFormat="1">
      <c r="BP481942" s="90"/>
    </row>
    <row r="481943" spans="68:68" customFormat="1">
      <c r="BP481943" s="90"/>
    </row>
    <row r="481944" spans="68:68" customFormat="1">
      <c r="BP481944" s="90"/>
    </row>
    <row r="481945" spans="68:68" customFormat="1">
      <c r="BP481945" s="90"/>
    </row>
    <row r="481946" spans="68:68" customFormat="1">
      <c r="BP481946" s="90"/>
    </row>
    <row r="481947" spans="68:68" customFormat="1">
      <c r="BP481947" s="90"/>
    </row>
    <row r="481948" spans="68:68" customFormat="1">
      <c r="BP481948" s="90"/>
    </row>
    <row r="481949" spans="68:68" customFormat="1">
      <c r="BP481949" s="90"/>
    </row>
    <row r="481950" spans="68:68" customFormat="1">
      <c r="BP481950" s="90"/>
    </row>
    <row r="481951" spans="68:68" customFormat="1">
      <c r="BP481951" s="90"/>
    </row>
    <row r="481952" spans="68:68" customFormat="1">
      <c r="BP481952" s="90"/>
    </row>
    <row r="481953" spans="68:68" customFormat="1">
      <c r="BP481953" s="90"/>
    </row>
    <row r="481954" spans="68:68" customFormat="1">
      <c r="BP481954" s="90"/>
    </row>
    <row r="481955" spans="68:68" customFormat="1">
      <c r="BP481955" s="90"/>
    </row>
    <row r="481956" spans="68:68" customFormat="1">
      <c r="BP481956" s="90"/>
    </row>
    <row r="481957" spans="68:68" customFormat="1">
      <c r="BP481957" s="90"/>
    </row>
    <row r="481958" spans="68:68" customFormat="1">
      <c r="BP481958" s="90"/>
    </row>
    <row r="481959" spans="68:68" customFormat="1">
      <c r="BP481959" s="90"/>
    </row>
    <row r="481960" spans="68:68" customFormat="1">
      <c r="BP481960" s="90"/>
    </row>
    <row r="481961" spans="68:68" customFormat="1">
      <c r="BP481961" s="90"/>
    </row>
    <row r="481962" spans="68:68" customFormat="1">
      <c r="BP481962" s="90"/>
    </row>
    <row r="481963" spans="68:68" customFormat="1">
      <c r="BP481963" s="90"/>
    </row>
    <row r="481964" spans="68:68" customFormat="1">
      <c r="BP481964" s="90"/>
    </row>
    <row r="481965" spans="68:68" customFormat="1">
      <c r="BP481965" s="90"/>
    </row>
    <row r="481966" spans="68:68" customFormat="1">
      <c r="BP481966" s="90"/>
    </row>
    <row r="481967" spans="68:68" customFormat="1">
      <c r="BP481967" s="90"/>
    </row>
    <row r="481968" spans="68:68" customFormat="1">
      <c r="BP481968" s="90"/>
    </row>
    <row r="481969" spans="68:68" customFormat="1">
      <c r="BP481969" s="90"/>
    </row>
    <row r="481970" spans="68:68" customFormat="1">
      <c r="BP481970" s="90"/>
    </row>
    <row r="481971" spans="68:68" customFormat="1">
      <c r="BP481971" s="90"/>
    </row>
    <row r="481972" spans="68:68" customFormat="1">
      <c r="BP481972" s="90"/>
    </row>
    <row r="481973" spans="68:68" customFormat="1">
      <c r="BP481973" s="90"/>
    </row>
    <row r="481974" spans="68:68" customFormat="1">
      <c r="BP481974" s="90"/>
    </row>
    <row r="481975" spans="68:68" customFormat="1">
      <c r="BP481975" s="90"/>
    </row>
    <row r="481976" spans="68:68" customFormat="1">
      <c r="BP481976" s="90"/>
    </row>
    <row r="481977" spans="68:68" customFormat="1">
      <c r="BP481977" s="90"/>
    </row>
    <row r="481978" spans="68:68" customFormat="1">
      <c r="BP481978" s="90"/>
    </row>
    <row r="481979" spans="68:68" customFormat="1">
      <c r="BP481979" s="90"/>
    </row>
    <row r="481980" spans="68:68" customFormat="1">
      <c r="BP481980" s="90"/>
    </row>
    <row r="481981" spans="68:68" customFormat="1">
      <c r="BP481981" s="90"/>
    </row>
    <row r="481982" spans="68:68" customFormat="1">
      <c r="BP481982" s="90"/>
    </row>
    <row r="481983" spans="68:68" customFormat="1">
      <c r="BP481983" s="90"/>
    </row>
    <row r="481984" spans="68:68" customFormat="1">
      <c r="BP481984" s="90"/>
    </row>
    <row r="481985" spans="68:68" customFormat="1">
      <c r="BP481985" s="90"/>
    </row>
    <row r="481986" spans="68:68" customFormat="1">
      <c r="BP481986" s="90"/>
    </row>
    <row r="481987" spans="68:68" customFormat="1">
      <c r="BP481987" s="90"/>
    </row>
    <row r="481988" spans="68:68" customFormat="1">
      <c r="BP481988" s="90"/>
    </row>
    <row r="481989" spans="68:68" customFormat="1">
      <c r="BP481989" s="90"/>
    </row>
    <row r="481990" spans="68:68" customFormat="1">
      <c r="BP481990" s="90"/>
    </row>
    <row r="481991" spans="68:68" customFormat="1">
      <c r="BP481991" s="90"/>
    </row>
    <row r="481992" spans="68:68" customFormat="1">
      <c r="BP481992" s="90"/>
    </row>
    <row r="481993" spans="68:68" customFormat="1">
      <c r="BP481993" s="90"/>
    </row>
    <row r="481994" spans="68:68" customFormat="1">
      <c r="BP481994" s="90"/>
    </row>
    <row r="481995" spans="68:68" customFormat="1">
      <c r="BP481995" s="90"/>
    </row>
    <row r="481996" spans="68:68" customFormat="1">
      <c r="BP481996" s="90"/>
    </row>
    <row r="481997" spans="68:68" customFormat="1">
      <c r="BP481997" s="90"/>
    </row>
    <row r="481998" spans="68:68" customFormat="1">
      <c r="BP481998" s="90"/>
    </row>
    <row r="481999" spans="68:68" customFormat="1">
      <c r="BP481999" s="90"/>
    </row>
    <row r="482000" spans="68:68" customFormat="1">
      <c r="BP482000" s="90"/>
    </row>
    <row r="482001" spans="68:68" customFormat="1">
      <c r="BP482001" s="90"/>
    </row>
    <row r="482002" spans="68:68" customFormat="1">
      <c r="BP482002" s="90"/>
    </row>
    <row r="482003" spans="68:68" customFormat="1">
      <c r="BP482003" s="90"/>
    </row>
    <row r="482004" spans="68:68" customFormat="1">
      <c r="BP482004" s="90"/>
    </row>
    <row r="482005" spans="68:68" customFormat="1">
      <c r="BP482005" s="90"/>
    </row>
    <row r="482006" spans="68:68" customFormat="1">
      <c r="BP482006" s="90"/>
    </row>
    <row r="482007" spans="68:68" customFormat="1">
      <c r="BP482007" s="90"/>
    </row>
    <row r="482008" spans="68:68" customFormat="1">
      <c r="BP482008" s="90"/>
    </row>
    <row r="482009" spans="68:68" customFormat="1">
      <c r="BP482009" s="90"/>
    </row>
    <row r="482010" spans="68:68" customFormat="1">
      <c r="BP482010" s="90"/>
    </row>
    <row r="482011" spans="68:68" customFormat="1">
      <c r="BP482011" s="90"/>
    </row>
    <row r="482012" spans="68:68" customFormat="1">
      <c r="BP482012" s="90"/>
    </row>
    <row r="482013" spans="68:68" customFormat="1">
      <c r="BP482013" s="90"/>
    </row>
    <row r="482014" spans="68:68" customFormat="1">
      <c r="BP482014" s="90"/>
    </row>
    <row r="482015" spans="68:68" customFormat="1">
      <c r="BP482015" s="90"/>
    </row>
    <row r="482016" spans="68:68" customFormat="1">
      <c r="BP482016" s="90"/>
    </row>
    <row r="482017" spans="68:68" customFormat="1">
      <c r="BP482017" s="90"/>
    </row>
    <row r="482018" spans="68:68" customFormat="1">
      <c r="BP482018" s="90"/>
    </row>
    <row r="482019" spans="68:68" customFormat="1">
      <c r="BP482019" s="90"/>
    </row>
    <row r="482020" spans="68:68" customFormat="1">
      <c r="BP482020" s="90"/>
    </row>
    <row r="482021" spans="68:68" customFormat="1">
      <c r="BP482021" s="90"/>
    </row>
    <row r="482022" spans="68:68" customFormat="1">
      <c r="BP482022" s="90"/>
    </row>
    <row r="482023" spans="68:68" customFormat="1">
      <c r="BP482023" s="90"/>
    </row>
    <row r="482024" spans="68:68" customFormat="1">
      <c r="BP482024" s="90"/>
    </row>
    <row r="482025" spans="68:68" customFormat="1">
      <c r="BP482025" s="90"/>
    </row>
    <row r="482026" spans="68:68" customFormat="1">
      <c r="BP482026" s="90"/>
    </row>
    <row r="482027" spans="68:68" customFormat="1">
      <c r="BP482027" s="90"/>
    </row>
    <row r="482028" spans="68:68" customFormat="1">
      <c r="BP482028" s="90"/>
    </row>
    <row r="482029" spans="68:68" customFormat="1">
      <c r="BP482029" s="90"/>
    </row>
    <row r="482030" spans="68:68" customFormat="1">
      <c r="BP482030" s="90"/>
    </row>
    <row r="482031" spans="68:68" customFormat="1">
      <c r="BP482031" s="90"/>
    </row>
    <row r="482032" spans="68:68" customFormat="1">
      <c r="BP482032" s="90"/>
    </row>
    <row r="482033" spans="68:68" customFormat="1">
      <c r="BP482033" s="90"/>
    </row>
    <row r="482034" spans="68:68" customFormat="1">
      <c r="BP482034" s="90"/>
    </row>
    <row r="482035" spans="68:68" customFormat="1">
      <c r="BP482035" s="90"/>
    </row>
    <row r="482036" spans="68:68" customFormat="1">
      <c r="BP482036" s="90"/>
    </row>
    <row r="482037" spans="68:68" customFormat="1">
      <c r="BP482037" s="90"/>
    </row>
    <row r="482038" spans="68:68" customFormat="1">
      <c r="BP482038" s="90"/>
    </row>
    <row r="482039" spans="68:68" customFormat="1">
      <c r="BP482039" s="90"/>
    </row>
    <row r="482040" spans="68:68" customFormat="1">
      <c r="BP482040" s="90"/>
    </row>
    <row r="482041" spans="68:68" customFormat="1">
      <c r="BP482041" s="90"/>
    </row>
    <row r="482042" spans="68:68" customFormat="1">
      <c r="BP482042" s="90"/>
    </row>
    <row r="482043" spans="68:68" customFormat="1">
      <c r="BP482043" s="90"/>
    </row>
    <row r="482044" spans="68:68" customFormat="1">
      <c r="BP482044" s="90"/>
    </row>
    <row r="482045" spans="68:68" customFormat="1">
      <c r="BP482045" s="90"/>
    </row>
    <row r="482046" spans="68:68" customFormat="1">
      <c r="BP482046" s="90"/>
    </row>
    <row r="482047" spans="68:68" customFormat="1">
      <c r="BP482047" s="90"/>
    </row>
    <row r="482048" spans="68:68" customFormat="1">
      <c r="BP482048" s="90"/>
    </row>
    <row r="482049" spans="68:68" customFormat="1">
      <c r="BP482049" s="90"/>
    </row>
    <row r="482050" spans="68:68" customFormat="1">
      <c r="BP482050" s="90"/>
    </row>
    <row r="482051" spans="68:68" customFormat="1">
      <c r="BP482051" s="90"/>
    </row>
    <row r="482052" spans="68:68" customFormat="1">
      <c r="BP482052" s="90"/>
    </row>
    <row r="482053" spans="68:68" customFormat="1">
      <c r="BP482053" s="90"/>
    </row>
    <row r="482054" spans="68:68" customFormat="1">
      <c r="BP482054" s="90"/>
    </row>
    <row r="482055" spans="68:68" customFormat="1">
      <c r="BP482055" s="90"/>
    </row>
    <row r="482056" spans="68:68" customFormat="1">
      <c r="BP482056" s="90"/>
    </row>
    <row r="482057" spans="68:68" customFormat="1">
      <c r="BP482057" s="90"/>
    </row>
    <row r="482058" spans="68:68" customFormat="1">
      <c r="BP482058" s="90"/>
    </row>
    <row r="482059" spans="68:68" customFormat="1">
      <c r="BP482059" s="90"/>
    </row>
    <row r="482060" spans="68:68" customFormat="1">
      <c r="BP482060" s="90"/>
    </row>
    <row r="482061" spans="68:68" customFormat="1">
      <c r="BP482061" s="90"/>
    </row>
    <row r="482062" spans="68:68" customFormat="1">
      <c r="BP482062" s="90"/>
    </row>
    <row r="482063" spans="68:68" customFormat="1">
      <c r="BP482063" s="90"/>
    </row>
    <row r="482064" spans="68:68" customFormat="1">
      <c r="BP482064" s="90"/>
    </row>
    <row r="482065" spans="68:68" customFormat="1">
      <c r="BP482065" s="90"/>
    </row>
    <row r="482066" spans="68:68" customFormat="1">
      <c r="BP482066" s="90"/>
    </row>
    <row r="482067" spans="68:68" customFormat="1">
      <c r="BP482067" s="90"/>
    </row>
    <row r="482068" spans="68:68" customFormat="1">
      <c r="BP482068" s="90"/>
    </row>
    <row r="482069" spans="68:68" customFormat="1">
      <c r="BP482069" s="90"/>
    </row>
    <row r="482070" spans="68:68" customFormat="1">
      <c r="BP482070" s="90"/>
    </row>
    <row r="482071" spans="68:68" customFormat="1">
      <c r="BP482071" s="90"/>
    </row>
    <row r="482072" spans="68:68" customFormat="1">
      <c r="BP482072" s="90"/>
    </row>
    <row r="482073" spans="68:68" customFormat="1">
      <c r="BP482073" s="90"/>
    </row>
    <row r="482074" spans="68:68" customFormat="1">
      <c r="BP482074" s="90"/>
    </row>
    <row r="482075" spans="68:68" customFormat="1">
      <c r="BP482075" s="90"/>
    </row>
    <row r="482076" spans="68:68" customFormat="1">
      <c r="BP482076" s="90"/>
    </row>
    <row r="482077" spans="68:68" customFormat="1">
      <c r="BP482077" s="90"/>
    </row>
    <row r="482078" spans="68:68" customFormat="1">
      <c r="BP482078" s="90"/>
    </row>
    <row r="482079" spans="68:68" customFormat="1">
      <c r="BP482079" s="90"/>
    </row>
    <row r="482080" spans="68:68" customFormat="1">
      <c r="BP482080" s="90"/>
    </row>
    <row r="482081" spans="68:68" customFormat="1">
      <c r="BP482081" s="90"/>
    </row>
    <row r="482082" spans="68:68" customFormat="1">
      <c r="BP482082" s="90"/>
    </row>
    <row r="482083" spans="68:68" customFormat="1">
      <c r="BP482083" s="90"/>
    </row>
    <row r="482084" spans="68:68" customFormat="1">
      <c r="BP482084" s="90"/>
    </row>
    <row r="482085" spans="68:68" customFormat="1">
      <c r="BP482085" s="90"/>
    </row>
    <row r="482086" spans="68:68" customFormat="1">
      <c r="BP482086" s="90"/>
    </row>
    <row r="482087" spans="68:68" customFormat="1">
      <c r="BP482087" s="90"/>
    </row>
    <row r="482088" spans="68:68" customFormat="1">
      <c r="BP482088" s="90"/>
    </row>
    <row r="482089" spans="68:68" customFormat="1">
      <c r="BP482089" s="90"/>
    </row>
    <row r="482090" spans="68:68" customFormat="1">
      <c r="BP482090" s="90"/>
    </row>
    <row r="482091" spans="68:68" customFormat="1">
      <c r="BP482091" s="90"/>
    </row>
    <row r="482092" spans="68:68" customFormat="1">
      <c r="BP482092" s="90"/>
    </row>
    <row r="482093" spans="68:68" customFormat="1">
      <c r="BP482093" s="90"/>
    </row>
    <row r="482094" spans="68:68" customFormat="1">
      <c r="BP482094" s="90"/>
    </row>
    <row r="482095" spans="68:68" customFormat="1">
      <c r="BP482095" s="90"/>
    </row>
    <row r="482096" spans="68:68" customFormat="1">
      <c r="BP482096" s="90"/>
    </row>
    <row r="482097" spans="68:68" customFormat="1">
      <c r="BP482097" s="90"/>
    </row>
    <row r="482098" spans="68:68" customFormat="1">
      <c r="BP482098" s="90"/>
    </row>
    <row r="482099" spans="68:68" customFormat="1">
      <c r="BP482099" s="90"/>
    </row>
    <row r="482100" spans="68:68" customFormat="1">
      <c r="BP482100" s="90"/>
    </row>
    <row r="482101" spans="68:68" customFormat="1">
      <c r="BP482101" s="90"/>
    </row>
    <row r="482102" spans="68:68" customFormat="1">
      <c r="BP482102" s="90"/>
    </row>
    <row r="482103" spans="68:68" customFormat="1">
      <c r="BP482103" s="90"/>
    </row>
    <row r="482104" spans="68:68" customFormat="1">
      <c r="BP482104" s="90"/>
    </row>
    <row r="482105" spans="68:68" customFormat="1">
      <c r="BP482105" s="90"/>
    </row>
    <row r="482106" spans="68:68" customFormat="1">
      <c r="BP482106" s="90"/>
    </row>
    <row r="482107" spans="68:68" customFormat="1">
      <c r="BP482107" s="90"/>
    </row>
    <row r="482108" spans="68:68" customFormat="1">
      <c r="BP482108" s="90"/>
    </row>
    <row r="482109" spans="68:68" customFormat="1">
      <c r="BP482109" s="90"/>
    </row>
    <row r="482110" spans="68:68" customFormat="1">
      <c r="BP482110" s="90"/>
    </row>
    <row r="482111" spans="68:68" customFormat="1">
      <c r="BP482111" s="90"/>
    </row>
    <row r="482112" spans="68:68" customFormat="1">
      <c r="BP482112" s="90"/>
    </row>
    <row r="482113" spans="68:68" customFormat="1">
      <c r="BP482113" s="90"/>
    </row>
    <row r="482114" spans="68:68" customFormat="1">
      <c r="BP482114" s="90"/>
    </row>
    <row r="482115" spans="68:68" customFormat="1">
      <c r="BP482115" s="90"/>
    </row>
    <row r="482116" spans="68:68" customFormat="1">
      <c r="BP482116" s="90"/>
    </row>
    <row r="482117" spans="68:68" customFormat="1">
      <c r="BP482117" s="90"/>
    </row>
    <row r="482118" spans="68:68" customFormat="1">
      <c r="BP482118" s="90"/>
    </row>
    <row r="482119" spans="68:68" customFormat="1">
      <c r="BP482119" s="90"/>
    </row>
    <row r="482120" spans="68:68" customFormat="1">
      <c r="BP482120" s="90"/>
    </row>
    <row r="482121" spans="68:68" customFormat="1">
      <c r="BP482121" s="90"/>
    </row>
    <row r="482122" spans="68:68" customFormat="1">
      <c r="BP482122" s="90"/>
    </row>
    <row r="482123" spans="68:68" customFormat="1">
      <c r="BP482123" s="90"/>
    </row>
    <row r="482124" spans="68:68" customFormat="1">
      <c r="BP482124" s="90"/>
    </row>
    <row r="482125" spans="68:68" customFormat="1">
      <c r="BP482125" s="90"/>
    </row>
    <row r="482126" spans="68:68" customFormat="1">
      <c r="BP482126" s="90"/>
    </row>
    <row r="482127" spans="68:68" customFormat="1">
      <c r="BP482127" s="90"/>
    </row>
    <row r="482128" spans="68:68" customFormat="1">
      <c r="BP482128" s="90"/>
    </row>
    <row r="482129" spans="68:68" customFormat="1">
      <c r="BP482129" s="90"/>
    </row>
    <row r="482130" spans="68:68" customFormat="1">
      <c r="BP482130" s="90"/>
    </row>
    <row r="482131" spans="68:68" customFormat="1">
      <c r="BP482131" s="90"/>
    </row>
    <row r="482132" spans="68:68" customFormat="1">
      <c r="BP482132" s="90"/>
    </row>
    <row r="482133" spans="68:68" customFormat="1">
      <c r="BP482133" s="90"/>
    </row>
    <row r="482134" spans="68:68" customFormat="1">
      <c r="BP482134" s="90"/>
    </row>
    <row r="482135" spans="68:68" customFormat="1">
      <c r="BP482135" s="90"/>
    </row>
    <row r="482136" spans="68:68" customFormat="1">
      <c r="BP482136" s="90"/>
    </row>
    <row r="482137" spans="68:68" customFormat="1">
      <c r="BP482137" s="90"/>
    </row>
    <row r="482138" spans="68:68" customFormat="1">
      <c r="BP482138" s="90"/>
    </row>
    <row r="482139" spans="68:68" customFormat="1">
      <c r="BP482139" s="90"/>
    </row>
    <row r="482140" spans="68:68" customFormat="1">
      <c r="BP482140" s="90"/>
    </row>
    <row r="482141" spans="68:68" customFormat="1">
      <c r="BP482141" s="90"/>
    </row>
    <row r="482142" spans="68:68" customFormat="1">
      <c r="BP482142" s="90"/>
    </row>
    <row r="482143" spans="68:68" customFormat="1">
      <c r="BP482143" s="90"/>
    </row>
    <row r="482144" spans="68:68" customFormat="1">
      <c r="BP482144" s="90"/>
    </row>
    <row r="482145" spans="68:68" customFormat="1">
      <c r="BP482145" s="90"/>
    </row>
    <row r="482146" spans="68:68" customFormat="1">
      <c r="BP482146" s="90"/>
    </row>
    <row r="482147" spans="68:68" customFormat="1">
      <c r="BP482147" s="90"/>
    </row>
    <row r="482148" spans="68:68" customFormat="1">
      <c r="BP482148" s="90"/>
    </row>
    <row r="482149" spans="68:68" customFormat="1">
      <c r="BP482149" s="90"/>
    </row>
    <row r="482150" spans="68:68" customFormat="1">
      <c r="BP482150" s="90"/>
    </row>
    <row r="482151" spans="68:68" customFormat="1">
      <c r="BP482151" s="90"/>
    </row>
    <row r="482152" spans="68:68" customFormat="1">
      <c r="BP482152" s="90"/>
    </row>
    <row r="482153" spans="68:68" customFormat="1">
      <c r="BP482153" s="90"/>
    </row>
    <row r="482154" spans="68:68" customFormat="1">
      <c r="BP482154" s="90"/>
    </row>
    <row r="482155" spans="68:68" customFormat="1">
      <c r="BP482155" s="90"/>
    </row>
    <row r="482156" spans="68:68" customFormat="1">
      <c r="BP482156" s="90"/>
    </row>
    <row r="482157" spans="68:68" customFormat="1">
      <c r="BP482157" s="90"/>
    </row>
    <row r="482158" spans="68:68" customFormat="1">
      <c r="BP482158" s="90"/>
    </row>
    <row r="482159" spans="68:68" customFormat="1">
      <c r="BP482159" s="90"/>
    </row>
    <row r="482160" spans="68:68" customFormat="1">
      <c r="BP482160" s="90"/>
    </row>
    <row r="482161" spans="68:68" customFormat="1">
      <c r="BP482161" s="90"/>
    </row>
    <row r="482162" spans="68:68" customFormat="1">
      <c r="BP482162" s="90"/>
    </row>
    <row r="482163" spans="68:68" customFormat="1">
      <c r="BP482163" s="90"/>
    </row>
    <row r="482164" spans="68:68" customFormat="1">
      <c r="BP482164" s="90"/>
    </row>
    <row r="482165" spans="68:68" customFormat="1">
      <c r="BP482165" s="90"/>
    </row>
    <row r="482166" spans="68:68" customFormat="1">
      <c r="BP482166" s="90"/>
    </row>
    <row r="482167" spans="68:68" customFormat="1">
      <c r="BP482167" s="90"/>
    </row>
    <row r="482168" spans="68:68" customFormat="1">
      <c r="BP482168" s="90"/>
    </row>
    <row r="482169" spans="68:68" customFormat="1">
      <c r="BP482169" s="90"/>
    </row>
    <row r="482170" spans="68:68" customFormat="1">
      <c r="BP482170" s="90"/>
    </row>
    <row r="482171" spans="68:68" customFormat="1">
      <c r="BP482171" s="90"/>
    </row>
    <row r="482172" spans="68:68" customFormat="1">
      <c r="BP482172" s="90"/>
    </row>
    <row r="482173" spans="68:68" customFormat="1">
      <c r="BP482173" s="90"/>
    </row>
    <row r="482174" spans="68:68" customFormat="1">
      <c r="BP482174" s="90"/>
    </row>
    <row r="482175" spans="68:68" customFormat="1">
      <c r="BP482175" s="90"/>
    </row>
    <row r="482176" spans="68:68" customFormat="1">
      <c r="BP482176" s="90"/>
    </row>
    <row r="482177" spans="68:68" customFormat="1">
      <c r="BP482177" s="90"/>
    </row>
    <row r="482178" spans="68:68" customFormat="1">
      <c r="BP482178" s="90"/>
    </row>
    <row r="482179" spans="68:68" customFormat="1">
      <c r="BP482179" s="90"/>
    </row>
    <row r="482180" spans="68:68" customFormat="1">
      <c r="BP482180" s="90"/>
    </row>
    <row r="482181" spans="68:68" customFormat="1">
      <c r="BP482181" s="90"/>
    </row>
    <row r="482182" spans="68:68" customFormat="1">
      <c r="BP482182" s="90"/>
    </row>
    <row r="482183" spans="68:68" customFormat="1">
      <c r="BP482183" s="90"/>
    </row>
    <row r="482184" spans="68:68" customFormat="1">
      <c r="BP482184" s="90"/>
    </row>
    <row r="482185" spans="68:68" customFormat="1">
      <c r="BP482185" s="90"/>
    </row>
    <row r="482186" spans="68:68" customFormat="1">
      <c r="BP482186" s="90"/>
    </row>
    <row r="482187" spans="68:68" customFormat="1">
      <c r="BP482187" s="90"/>
    </row>
    <row r="482188" spans="68:68" customFormat="1">
      <c r="BP482188" s="90"/>
    </row>
    <row r="482189" spans="68:68" customFormat="1">
      <c r="BP482189" s="90"/>
    </row>
    <row r="482190" spans="68:68" customFormat="1">
      <c r="BP482190" s="90"/>
    </row>
    <row r="482191" spans="68:68" customFormat="1">
      <c r="BP482191" s="90"/>
    </row>
    <row r="482192" spans="68:68" customFormat="1">
      <c r="BP482192" s="90"/>
    </row>
    <row r="482193" spans="68:68" customFormat="1">
      <c r="BP482193" s="90"/>
    </row>
    <row r="482194" spans="68:68" customFormat="1">
      <c r="BP482194" s="90"/>
    </row>
    <row r="482195" spans="68:68" customFormat="1">
      <c r="BP482195" s="90"/>
    </row>
    <row r="482196" spans="68:68" customFormat="1">
      <c r="BP482196" s="90"/>
    </row>
    <row r="482197" spans="68:68" customFormat="1">
      <c r="BP482197" s="90"/>
    </row>
    <row r="482198" spans="68:68" customFormat="1">
      <c r="BP482198" s="90"/>
    </row>
    <row r="482199" spans="68:68" customFormat="1">
      <c r="BP482199" s="90"/>
    </row>
    <row r="482200" spans="68:68" customFormat="1">
      <c r="BP482200" s="90"/>
    </row>
    <row r="482201" spans="68:68" customFormat="1">
      <c r="BP482201" s="90"/>
    </row>
    <row r="482202" spans="68:68" customFormat="1">
      <c r="BP482202" s="90"/>
    </row>
    <row r="482203" spans="68:68" customFormat="1">
      <c r="BP482203" s="90"/>
    </row>
    <row r="482204" spans="68:68" customFormat="1">
      <c r="BP482204" s="90"/>
    </row>
    <row r="482205" spans="68:68" customFormat="1">
      <c r="BP482205" s="90"/>
    </row>
    <row r="482206" spans="68:68" customFormat="1">
      <c r="BP482206" s="90"/>
    </row>
    <row r="482207" spans="68:68" customFormat="1">
      <c r="BP482207" s="90"/>
    </row>
    <row r="482208" spans="68:68" customFormat="1">
      <c r="BP482208" s="90"/>
    </row>
    <row r="482209" spans="68:68" customFormat="1">
      <c r="BP482209" s="90"/>
    </row>
    <row r="482210" spans="68:68" customFormat="1">
      <c r="BP482210" s="90"/>
    </row>
    <row r="482211" spans="68:68" customFormat="1">
      <c r="BP482211" s="90"/>
    </row>
    <row r="482212" spans="68:68" customFormat="1">
      <c r="BP482212" s="90"/>
    </row>
    <row r="482213" spans="68:68" customFormat="1">
      <c r="BP482213" s="90"/>
    </row>
    <row r="482214" spans="68:68" customFormat="1">
      <c r="BP482214" s="90"/>
    </row>
    <row r="482215" spans="68:68" customFormat="1">
      <c r="BP482215" s="90"/>
    </row>
    <row r="482216" spans="68:68" customFormat="1">
      <c r="BP482216" s="90"/>
    </row>
    <row r="482217" spans="68:68" customFormat="1">
      <c r="BP482217" s="90"/>
    </row>
    <row r="482218" spans="68:68" customFormat="1">
      <c r="BP482218" s="90"/>
    </row>
    <row r="482219" spans="68:68" customFormat="1">
      <c r="BP482219" s="90"/>
    </row>
    <row r="482220" spans="68:68" customFormat="1">
      <c r="BP482220" s="90"/>
    </row>
    <row r="482221" spans="68:68" customFormat="1">
      <c r="BP482221" s="90"/>
    </row>
    <row r="482222" spans="68:68" customFormat="1">
      <c r="BP482222" s="90"/>
    </row>
    <row r="482223" spans="68:68" customFormat="1">
      <c r="BP482223" s="90"/>
    </row>
    <row r="482224" spans="68:68" customFormat="1">
      <c r="BP482224" s="90"/>
    </row>
    <row r="482225" spans="68:68" customFormat="1">
      <c r="BP482225" s="90"/>
    </row>
    <row r="482226" spans="68:68" customFormat="1">
      <c r="BP482226" s="90"/>
    </row>
    <row r="482227" spans="68:68" customFormat="1">
      <c r="BP482227" s="90"/>
    </row>
    <row r="482228" spans="68:68" customFormat="1">
      <c r="BP482228" s="90"/>
    </row>
    <row r="482229" spans="68:68" customFormat="1">
      <c r="BP482229" s="90"/>
    </row>
    <row r="482230" spans="68:68" customFormat="1">
      <c r="BP482230" s="90"/>
    </row>
    <row r="482231" spans="68:68" customFormat="1">
      <c r="BP482231" s="90"/>
    </row>
    <row r="482232" spans="68:68" customFormat="1">
      <c r="BP482232" s="90"/>
    </row>
    <row r="482233" spans="68:68" customFormat="1">
      <c r="BP482233" s="90"/>
    </row>
    <row r="482234" spans="68:68" customFormat="1">
      <c r="BP482234" s="90"/>
    </row>
    <row r="482235" spans="68:68" customFormat="1">
      <c r="BP482235" s="90"/>
    </row>
    <row r="482236" spans="68:68" customFormat="1">
      <c r="BP482236" s="90"/>
    </row>
    <row r="482237" spans="68:68" customFormat="1">
      <c r="BP482237" s="90"/>
    </row>
    <row r="482238" spans="68:68" customFormat="1">
      <c r="BP482238" s="90"/>
    </row>
    <row r="482239" spans="68:68" customFormat="1">
      <c r="BP482239" s="90"/>
    </row>
    <row r="482240" spans="68:68" customFormat="1">
      <c r="BP482240" s="90"/>
    </row>
    <row r="482241" spans="68:68" customFormat="1">
      <c r="BP482241" s="90"/>
    </row>
    <row r="482242" spans="68:68" customFormat="1">
      <c r="BP482242" s="90"/>
    </row>
    <row r="482243" spans="68:68" customFormat="1">
      <c r="BP482243" s="90"/>
    </row>
    <row r="482244" spans="68:68" customFormat="1">
      <c r="BP482244" s="90"/>
    </row>
    <row r="482245" spans="68:68" customFormat="1">
      <c r="BP482245" s="90"/>
    </row>
    <row r="482246" spans="68:68" customFormat="1">
      <c r="BP482246" s="90"/>
    </row>
    <row r="482247" spans="68:68" customFormat="1">
      <c r="BP482247" s="90"/>
    </row>
    <row r="482248" spans="68:68" customFormat="1">
      <c r="BP482248" s="90"/>
    </row>
    <row r="482249" spans="68:68" customFormat="1">
      <c r="BP482249" s="90"/>
    </row>
    <row r="482250" spans="68:68" customFormat="1">
      <c r="BP482250" s="90"/>
    </row>
    <row r="482251" spans="68:68" customFormat="1">
      <c r="BP482251" s="90"/>
    </row>
    <row r="482252" spans="68:68" customFormat="1">
      <c r="BP482252" s="90"/>
    </row>
    <row r="482253" spans="68:68" customFormat="1">
      <c r="BP482253" s="90"/>
    </row>
    <row r="482254" spans="68:68" customFormat="1">
      <c r="BP482254" s="90"/>
    </row>
    <row r="482255" spans="68:68" customFormat="1">
      <c r="BP482255" s="90"/>
    </row>
    <row r="482256" spans="68:68" customFormat="1">
      <c r="BP482256" s="90"/>
    </row>
    <row r="482257" spans="68:68" customFormat="1">
      <c r="BP482257" s="90"/>
    </row>
    <row r="482258" spans="68:68" customFormat="1">
      <c r="BP482258" s="90"/>
    </row>
    <row r="482259" spans="68:68" customFormat="1">
      <c r="BP482259" s="90"/>
    </row>
    <row r="482260" spans="68:68" customFormat="1">
      <c r="BP482260" s="90"/>
    </row>
    <row r="482261" spans="68:68" customFormat="1">
      <c r="BP482261" s="90"/>
    </row>
    <row r="482262" spans="68:68" customFormat="1">
      <c r="BP482262" s="90"/>
    </row>
    <row r="482263" spans="68:68" customFormat="1">
      <c r="BP482263" s="90"/>
    </row>
    <row r="482264" spans="68:68" customFormat="1">
      <c r="BP482264" s="90"/>
    </row>
    <row r="482265" spans="68:68" customFormat="1">
      <c r="BP482265" s="90"/>
    </row>
    <row r="482266" spans="68:68" customFormat="1">
      <c r="BP482266" s="90"/>
    </row>
    <row r="482267" spans="68:68" customFormat="1">
      <c r="BP482267" s="90"/>
    </row>
    <row r="482268" spans="68:68" customFormat="1">
      <c r="BP482268" s="90"/>
    </row>
    <row r="482269" spans="68:68" customFormat="1">
      <c r="BP482269" s="90"/>
    </row>
    <row r="482270" spans="68:68" customFormat="1">
      <c r="BP482270" s="90"/>
    </row>
    <row r="482271" spans="68:68" customFormat="1">
      <c r="BP482271" s="90"/>
    </row>
    <row r="482272" spans="68:68" customFormat="1">
      <c r="BP482272" s="90"/>
    </row>
    <row r="482273" spans="68:68" customFormat="1">
      <c r="BP482273" s="90"/>
    </row>
    <row r="482274" spans="68:68" customFormat="1">
      <c r="BP482274" s="90"/>
    </row>
    <row r="482275" spans="68:68" customFormat="1">
      <c r="BP482275" s="90"/>
    </row>
    <row r="482276" spans="68:68" customFormat="1">
      <c r="BP482276" s="90"/>
    </row>
    <row r="482277" spans="68:68" customFormat="1">
      <c r="BP482277" s="90"/>
    </row>
    <row r="482278" spans="68:68" customFormat="1">
      <c r="BP482278" s="90"/>
    </row>
    <row r="482279" spans="68:68" customFormat="1">
      <c r="BP482279" s="90"/>
    </row>
    <row r="482280" spans="68:68" customFormat="1">
      <c r="BP482280" s="90"/>
    </row>
    <row r="482281" spans="68:68" customFormat="1">
      <c r="BP482281" s="90"/>
    </row>
    <row r="482282" spans="68:68" customFormat="1">
      <c r="BP482282" s="90"/>
    </row>
    <row r="482283" spans="68:68" customFormat="1">
      <c r="BP482283" s="90"/>
    </row>
    <row r="482284" spans="68:68" customFormat="1">
      <c r="BP482284" s="90"/>
    </row>
    <row r="482285" spans="68:68" customFormat="1">
      <c r="BP482285" s="90"/>
    </row>
    <row r="482286" spans="68:68" customFormat="1">
      <c r="BP482286" s="90"/>
    </row>
    <row r="482287" spans="68:68" customFormat="1">
      <c r="BP482287" s="90"/>
    </row>
    <row r="482288" spans="68:68" customFormat="1">
      <c r="BP482288" s="90"/>
    </row>
    <row r="482289" spans="68:68" customFormat="1">
      <c r="BP482289" s="90"/>
    </row>
    <row r="482290" spans="68:68" customFormat="1">
      <c r="BP482290" s="90"/>
    </row>
    <row r="482291" spans="68:68" customFormat="1">
      <c r="BP482291" s="90"/>
    </row>
    <row r="482292" spans="68:68" customFormat="1">
      <c r="BP482292" s="90"/>
    </row>
    <row r="482293" spans="68:68" customFormat="1">
      <c r="BP482293" s="90"/>
    </row>
    <row r="482294" spans="68:68" customFormat="1">
      <c r="BP482294" s="90"/>
    </row>
    <row r="482295" spans="68:68" customFormat="1">
      <c r="BP482295" s="90"/>
    </row>
    <row r="482296" spans="68:68" customFormat="1">
      <c r="BP482296" s="90"/>
    </row>
    <row r="482297" spans="68:68" customFormat="1">
      <c r="BP482297" s="90"/>
    </row>
    <row r="482298" spans="68:68" customFormat="1">
      <c r="BP482298" s="90"/>
    </row>
    <row r="482299" spans="68:68" customFormat="1">
      <c r="BP482299" s="90"/>
    </row>
    <row r="482300" spans="68:68" customFormat="1">
      <c r="BP482300" s="90"/>
    </row>
    <row r="482301" spans="68:68" customFormat="1">
      <c r="BP482301" s="90"/>
    </row>
    <row r="482302" spans="68:68" customFormat="1">
      <c r="BP482302" s="90"/>
    </row>
    <row r="482303" spans="68:68" customFormat="1">
      <c r="BP482303" s="90"/>
    </row>
    <row r="482304" spans="68:68" customFormat="1">
      <c r="BP482304" s="90"/>
    </row>
    <row r="482305" spans="68:68" customFormat="1">
      <c r="BP482305" s="90"/>
    </row>
    <row r="482306" spans="68:68" customFormat="1">
      <c r="BP482306" s="90"/>
    </row>
    <row r="482307" spans="68:68" customFormat="1">
      <c r="BP482307" s="90"/>
    </row>
    <row r="482308" spans="68:68" customFormat="1">
      <c r="BP482308" s="90"/>
    </row>
    <row r="482309" spans="68:68" customFormat="1">
      <c r="BP482309" s="90"/>
    </row>
    <row r="482310" spans="68:68" customFormat="1">
      <c r="BP482310" s="90"/>
    </row>
    <row r="482311" spans="68:68" customFormat="1">
      <c r="BP482311" s="90"/>
    </row>
    <row r="482312" spans="68:68" customFormat="1">
      <c r="BP482312" s="90"/>
    </row>
    <row r="482313" spans="68:68" customFormat="1">
      <c r="BP482313" s="90"/>
    </row>
    <row r="482314" spans="68:68" customFormat="1">
      <c r="BP482314" s="90"/>
    </row>
    <row r="482315" spans="68:68" customFormat="1">
      <c r="BP482315" s="90"/>
    </row>
    <row r="482316" spans="68:68" customFormat="1">
      <c r="BP482316" s="90"/>
    </row>
    <row r="482317" spans="68:68" customFormat="1">
      <c r="BP482317" s="90"/>
    </row>
    <row r="482318" spans="68:68" customFormat="1">
      <c r="BP482318" s="90"/>
    </row>
    <row r="482319" spans="68:68" customFormat="1">
      <c r="BP482319" s="90"/>
    </row>
    <row r="482320" spans="68:68" customFormat="1">
      <c r="BP482320" s="90"/>
    </row>
    <row r="482321" spans="68:68" customFormat="1">
      <c r="BP482321" s="90"/>
    </row>
    <row r="482322" spans="68:68" customFormat="1">
      <c r="BP482322" s="90"/>
    </row>
    <row r="482323" spans="68:68" customFormat="1">
      <c r="BP482323" s="90"/>
    </row>
    <row r="482324" spans="68:68" customFormat="1">
      <c r="BP482324" s="90"/>
    </row>
    <row r="482325" spans="68:68" customFormat="1">
      <c r="BP482325" s="90"/>
    </row>
    <row r="482326" spans="68:68" customFormat="1">
      <c r="BP482326" s="90"/>
    </row>
    <row r="482327" spans="68:68" customFormat="1">
      <c r="BP482327" s="90"/>
    </row>
    <row r="482328" spans="68:68" customFormat="1">
      <c r="BP482328" s="90"/>
    </row>
    <row r="482329" spans="68:68" customFormat="1">
      <c r="BP482329" s="90"/>
    </row>
    <row r="482330" spans="68:68" customFormat="1">
      <c r="BP482330" s="90"/>
    </row>
    <row r="482331" spans="68:68" customFormat="1">
      <c r="BP482331" s="90"/>
    </row>
    <row r="482332" spans="68:68" customFormat="1">
      <c r="BP482332" s="90"/>
    </row>
    <row r="482333" spans="68:68" customFormat="1">
      <c r="BP482333" s="90"/>
    </row>
    <row r="482334" spans="68:68" customFormat="1">
      <c r="BP482334" s="90"/>
    </row>
    <row r="482335" spans="68:68" customFormat="1">
      <c r="BP482335" s="90"/>
    </row>
    <row r="482336" spans="68:68" customFormat="1">
      <c r="BP482336" s="90"/>
    </row>
    <row r="482337" spans="68:68" customFormat="1">
      <c r="BP482337" s="90"/>
    </row>
    <row r="482338" spans="68:68" customFormat="1">
      <c r="BP482338" s="90"/>
    </row>
    <row r="482339" spans="68:68" customFormat="1">
      <c r="BP482339" s="90"/>
    </row>
    <row r="482340" spans="68:68" customFormat="1">
      <c r="BP482340" s="90"/>
    </row>
    <row r="482341" spans="68:68" customFormat="1">
      <c r="BP482341" s="90"/>
    </row>
    <row r="482342" spans="68:68" customFormat="1">
      <c r="BP482342" s="90"/>
    </row>
    <row r="482343" spans="68:68" customFormat="1">
      <c r="BP482343" s="90"/>
    </row>
    <row r="482344" spans="68:68" customFormat="1">
      <c r="BP482344" s="90"/>
    </row>
    <row r="482345" spans="68:68" customFormat="1">
      <c r="BP482345" s="90"/>
    </row>
    <row r="482346" spans="68:68" customFormat="1">
      <c r="BP482346" s="90"/>
    </row>
    <row r="482347" spans="68:68" customFormat="1">
      <c r="BP482347" s="90"/>
    </row>
    <row r="482348" spans="68:68" customFormat="1">
      <c r="BP482348" s="90"/>
    </row>
    <row r="482349" spans="68:68" customFormat="1">
      <c r="BP482349" s="90"/>
    </row>
    <row r="482350" spans="68:68" customFormat="1">
      <c r="BP482350" s="90"/>
    </row>
    <row r="482351" spans="68:68" customFormat="1">
      <c r="BP482351" s="90"/>
    </row>
    <row r="482352" spans="68:68" customFormat="1">
      <c r="BP482352" s="90"/>
    </row>
    <row r="482353" spans="68:68" customFormat="1">
      <c r="BP482353" s="90"/>
    </row>
    <row r="482354" spans="68:68" customFormat="1">
      <c r="BP482354" s="90"/>
    </row>
    <row r="482355" spans="68:68" customFormat="1">
      <c r="BP482355" s="90"/>
    </row>
    <row r="482356" spans="68:68" customFormat="1">
      <c r="BP482356" s="90"/>
    </row>
    <row r="482357" spans="68:68" customFormat="1">
      <c r="BP482357" s="90"/>
    </row>
    <row r="482358" spans="68:68" customFormat="1">
      <c r="BP482358" s="90"/>
    </row>
    <row r="482359" spans="68:68" customFormat="1">
      <c r="BP482359" s="90"/>
    </row>
    <row r="482360" spans="68:68" customFormat="1">
      <c r="BP482360" s="90"/>
    </row>
    <row r="482361" spans="68:68" customFormat="1">
      <c r="BP482361" s="90"/>
    </row>
    <row r="482362" spans="68:68" customFormat="1">
      <c r="BP482362" s="90"/>
    </row>
    <row r="482363" spans="68:68" customFormat="1">
      <c r="BP482363" s="90"/>
    </row>
    <row r="482364" spans="68:68" customFormat="1">
      <c r="BP482364" s="90"/>
    </row>
    <row r="482365" spans="68:68" customFormat="1">
      <c r="BP482365" s="90"/>
    </row>
    <row r="482366" spans="68:68" customFormat="1">
      <c r="BP482366" s="90"/>
    </row>
    <row r="482367" spans="68:68" customFormat="1">
      <c r="BP482367" s="90"/>
    </row>
    <row r="482368" spans="68:68" customFormat="1">
      <c r="BP482368" s="90"/>
    </row>
    <row r="482369" spans="68:68" customFormat="1">
      <c r="BP482369" s="90"/>
    </row>
    <row r="482370" spans="68:68" customFormat="1">
      <c r="BP482370" s="90"/>
    </row>
    <row r="482371" spans="68:68" customFormat="1">
      <c r="BP482371" s="90"/>
    </row>
    <row r="482372" spans="68:68" customFormat="1">
      <c r="BP482372" s="90"/>
    </row>
    <row r="482373" spans="68:68" customFormat="1">
      <c r="BP482373" s="90"/>
    </row>
    <row r="482374" spans="68:68" customFormat="1">
      <c r="BP482374" s="90"/>
    </row>
    <row r="482375" spans="68:68" customFormat="1">
      <c r="BP482375" s="90"/>
    </row>
    <row r="482376" spans="68:68" customFormat="1">
      <c r="BP482376" s="90"/>
    </row>
    <row r="482377" spans="68:68" customFormat="1">
      <c r="BP482377" s="90"/>
    </row>
    <row r="482378" spans="68:68" customFormat="1">
      <c r="BP482378" s="90"/>
    </row>
    <row r="482379" spans="68:68" customFormat="1">
      <c r="BP482379" s="90"/>
    </row>
    <row r="482380" spans="68:68" customFormat="1">
      <c r="BP482380" s="90"/>
    </row>
    <row r="482381" spans="68:68" customFormat="1">
      <c r="BP482381" s="90"/>
    </row>
    <row r="482382" spans="68:68" customFormat="1">
      <c r="BP482382" s="90"/>
    </row>
    <row r="482383" spans="68:68" customFormat="1">
      <c r="BP482383" s="90"/>
    </row>
    <row r="482384" spans="68:68" customFormat="1">
      <c r="BP482384" s="90"/>
    </row>
    <row r="482385" spans="68:68" customFormat="1">
      <c r="BP482385" s="90"/>
    </row>
    <row r="482386" spans="68:68" customFormat="1">
      <c r="BP482386" s="90"/>
    </row>
    <row r="482387" spans="68:68" customFormat="1">
      <c r="BP482387" s="90"/>
    </row>
    <row r="482388" spans="68:68" customFormat="1">
      <c r="BP482388" s="90"/>
    </row>
    <row r="482389" spans="68:68" customFormat="1">
      <c r="BP482389" s="90"/>
    </row>
    <row r="482390" spans="68:68" customFormat="1">
      <c r="BP482390" s="90"/>
    </row>
    <row r="482391" spans="68:68" customFormat="1">
      <c r="BP482391" s="90"/>
    </row>
    <row r="482392" spans="68:68" customFormat="1">
      <c r="BP482392" s="90"/>
    </row>
    <row r="482393" spans="68:68" customFormat="1">
      <c r="BP482393" s="90"/>
    </row>
    <row r="482394" spans="68:68" customFormat="1">
      <c r="BP482394" s="90"/>
    </row>
    <row r="482395" spans="68:68" customFormat="1">
      <c r="BP482395" s="90"/>
    </row>
    <row r="482396" spans="68:68" customFormat="1">
      <c r="BP482396" s="90"/>
    </row>
    <row r="482397" spans="68:68" customFormat="1">
      <c r="BP482397" s="90"/>
    </row>
    <row r="482398" spans="68:68" customFormat="1">
      <c r="BP482398" s="90"/>
    </row>
    <row r="482399" spans="68:68" customFormat="1">
      <c r="BP482399" s="90"/>
    </row>
    <row r="482400" spans="68:68" customFormat="1">
      <c r="BP482400" s="90"/>
    </row>
    <row r="482401" spans="68:68" customFormat="1">
      <c r="BP482401" s="90"/>
    </row>
    <row r="482402" spans="68:68" customFormat="1">
      <c r="BP482402" s="90"/>
    </row>
    <row r="482403" spans="68:68" customFormat="1">
      <c r="BP482403" s="90"/>
    </row>
    <row r="482404" spans="68:68" customFormat="1">
      <c r="BP482404" s="90"/>
    </row>
    <row r="482405" spans="68:68" customFormat="1">
      <c r="BP482405" s="90"/>
    </row>
    <row r="482406" spans="68:68" customFormat="1">
      <c r="BP482406" s="90"/>
    </row>
    <row r="482407" spans="68:68" customFormat="1">
      <c r="BP482407" s="90"/>
    </row>
    <row r="482408" spans="68:68" customFormat="1">
      <c r="BP482408" s="90"/>
    </row>
    <row r="482409" spans="68:68" customFormat="1">
      <c r="BP482409" s="90"/>
    </row>
    <row r="482410" spans="68:68" customFormat="1">
      <c r="BP482410" s="90"/>
    </row>
    <row r="482411" spans="68:68" customFormat="1">
      <c r="BP482411" s="90"/>
    </row>
    <row r="482412" spans="68:68" customFormat="1">
      <c r="BP482412" s="90"/>
    </row>
    <row r="482413" spans="68:68" customFormat="1">
      <c r="BP482413" s="90"/>
    </row>
    <row r="482414" spans="68:68" customFormat="1">
      <c r="BP482414" s="90"/>
    </row>
    <row r="482415" spans="68:68" customFormat="1">
      <c r="BP482415" s="90"/>
    </row>
    <row r="482416" spans="68:68" customFormat="1">
      <c r="BP482416" s="90"/>
    </row>
    <row r="482417" spans="68:68" customFormat="1">
      <c r="BP482417" s="90"/>
    </row>
    <row r="482418" spans="68:68" customFormat="1">
      <c r="BP482418" s="90"/>
    </row>
    <row r="482419" spans="68:68" customFormat="1">
      <c r="BP482419" s="90"/>
    </row>
    <row r="482420" spans="68:68" customFormat="1">
      <c r="BP482420" s="90"/>
    </row>
    <row r="482421" spans="68:68" customFormat="1">
      <c r="BP482421" s="90"/>
    </row>
    <row r="482422" spans="68:68" customFormat="1">
      <c r="BP482422" s="90"/>
    </row>
    <row r="482423" spans="68:68" customFormat="1">
      <c r="BP482423" s="90"/>
    </row>
    <row r="482424" spans="68:68" customFormat="1">
      <c r="BP482424" s="90"/>
    </row>
    <row r="482425" spans="68:68" customFormat="1">
      <c r="BP482425" s="90"/>
    </row>
    <row r="482426" spans="68:68" customFormat="1">
      <c r="BP482426" s="90"/>
    </row>
    <row r="482427" spans="68:68" customFormat="1">
      <c r="BP482427" s="90"/>
    </row>
    <row r="482428" spans="68:68" customFormat="1">
      <c r="BP482428" s="90"/>
    </row>
    <row r="482429" spans="68:68" customFormat="1">
      <c r="BP482429" s="90"/>
    </row>
    <row r="482430" spans="68:68" customFormat="1">
      <c r="BP482430" s="90"/>
    </row>
    <row r="482431" spans="68:68" customFormat="1">
      <c r="BP482431" s="90"/>
    </row>
    <row r="482432" spans="68:68" customFormat="1">
      <c r="BP482432" s="90"/>
    </row>
    <row r="482433" spans="68:68" customFormat="1">
      <c r="BP482433" s="90"/>
    </row>
    <row r="482434" spans="68:68" customFormat="1">
      <c r="BP482434" s="90"/>
    </row>
    <row r="482435" spans="68:68" customFormat="1">
      <c r="BP482435" s="90"/>
    </row>
    <row r="482436" spans="68:68" customFormat="1">
      <c r="BP482436" s="90"/>
    </row>
    <row r="482437" spans="68:68" customFormat="1">
      <c r="BP482437" s="90"/>
    </row>
    <row r="482438" spans="68:68" customFormat="1">
      <c r="BP482438" s="90"/>
    </row>
    <row r="482439" spans="68:68" customFormat="1">
      <c r="BP482439" s="90"/>
    </row>
    <row r="482440" spans="68:68" customFormat="1">
      <c r="BP482440" s="90"/>
    </row>
    <row r="482441" spans="68:68" customFormat="1">
      <c r="BP482441" s="90"/>
    </row>
    <row r="482442" spans="68:68" customFormat="1">
      <c r="BP482442" s="90"/>
    </row>
    <row r="482443" spans="68:68" customFormat="1">
      <c r="BP482443" s="90"/>
    </row>
    <row r="482444" spans="68:68" customFormat="1">
      <c r="BP482444" s="90"/>
    </row>
    <row r="482445" spans="68:68" customFormat="1">
      <c r="BP482445" s="90"/>
    </row>
    <row r="482446" spans="68:68" customFormat="1">
      <c r="BP482446" s="90"/>
    </row>
    <row r="482447" spans="68:68" customFormat="1">
      <c r="BP482447" s="90"/>
    </row>
    <row r="482448" spans="68:68" customFormat="1">
      <c r="BP482448" s="90"/>
    </row>
    <row r="482449" spans="68:68" customFormat="1">
      <c r="BP482449" s="90"/>
    </row>
    <row r="482450" spans="68:68" customFormat="1">
      <c r="BP482450" s="90"/>
    </row>
    <row r="482451" spans="68:68" customFormat="1">
      <c r="BP482451" s="90"/>
    </row>
    <row r="482452" spans="68:68" customFormat="1">
      <c r="BP482452" s="90"/>
    </row>
    <row r="482453" spans="68:68" customFormat="1">
      <c r="BP482453" s="90"/>
    </row>
    <row r="482454" spans="68:68" customFormat="1">
      <c r="BP482454" s="90"/>
    </row>
    <row r="482455" spans="68:68" customFormat="1">
      <c r="BP482455" s="90"/>
    </row>
    <row r="482456" spans="68:68" customFormat="1">
      <c r="BP482456" s="90"/>
    </row>
    <row r="482457" spans="68:68" customFormat="1">
      <c r="BP482457" s="90"/>
    </row>
    <row r="482458" spans="68:68" customFormat="1">
      <c r="BP482458" s="90"/>
    </row>
    <row r="482459" spans="68:68" customFormat="1">
      <c r="BP482459" s="90"/>
    </row>
    <row r="482460" spans="68:68" customFormat="1">
      <c r="BP482460" s="90"/>
    </row>
    <row r="482461" spans="68:68" customFormat="1">
      <c r="BP482461" s="90"/>
    </row>
    <row r="482462" spans="68:68" customFormat="1">
      <c r="BP482462" s="90"/>
    </row>
    <row r="482463" spans="68:68" customFormat="1">
      <c r="BP482463" s="90"/>
    </row>
    <row r="482464" spans="68:68" customFormat="1">
      <c r="BP482464" s="90"/>
    </row>
    <row r="482465" spans="68:68" customFormat="1">
      <c r="BP482465" s="90"/>
    </row>
    <row r="482466" spans="68:68" customFormat="1">
      <c r="BP482466" s="90"/>
    </row>
    <row r="482467" spans="68:68" customFormat="1">
      <c r="BP482467" s="90"/>
    </row>
    <row r="482468" spans="68:68" customFormat="1">
      <c r="BP482468" s="90"/>
    </row>
    <row r="482469" spans="68:68" customFormat="1">
      <c r="BP482469" s="90"/>
    </row>
    <row r="482470" spans="68:68" customFormat="1">
      <c r="BP482470" s="90"/>
    </row>
    <row r="482471" spans="68:68" customFormat="1">
      <c r="BP482471" s="90"/>
    </row>
    <row r="482472" spans="68:68" customFormat="1">
      <c r="BP482472" s="90"/>
    </row>
    <row r="482473" spans="68:68" customFormat="1">
      <c r="BP482473" s="90"/>
    </row>
    <row r="482474" spans="68:68" customFormat="1">
      <c r="BP482474" s="90"/>
    </row>
    <row r="482475" spans="68:68" customFormat="1">
      <c r="BP482475" s="90"/>
    </row>
    <row r="482476" spans="68:68" customFormat="1">
      <c r="BP482476" s="90"/>
    </row>
    <row r="482477" spans="68:68" customFormat="1">
      <c r="BP482477" s="90"/>
    </row>
    <row r="482478" spans="68:68" customFormat="1">
      <c r="BP482478" s="90"/>
    </row>
    <row r="482479" spans="68:68" customFormat="1">
      <c r="BP482479" s="90"/>
    </row>
    <row r="482480" spans="68:68" customFormat="1">
      <c r="BP482480" s="90"/>
    </row>
    <row r="482481" spans="68:68" customFormat="1">
      <c r="BP482481" s="90"/>
    </row>
    <row r="482482" spans="68:68" customFormat="1">
      <c r="BP482482" s="90"/>
    </row>
    <row r="482483" spans="68:68" customFormat="1">
      <c r="BP482483" s="90"/>
    </row>
    <row r="482484" spans="68:68" customFormat="1">
      <c r="BP482484" s="90"/>
    </row>
    <row r="482485" spans="68:68" customFormat="1">
      <c r="BP482485" s="90"/>
    </row>
    <row r="482486" spans="68:68" customFormat="1">
      <c r="BP482486" s="90"/>
    </row>
    <row r="482487" spans="68:68" customFormat="1">
      <c r="BP482487" s="90"/>
    </row>
    <row r="482488" spans="68:68" customFormat="1">
      <c r="BP482488" s="90"/>
    </row>
    <row r="482489" spans="68:68" customFormat="1">
      <c r="BP482489" s="90"/>
    </row>
    <row r="482490" spans="68:68" customFormat="1">
      <c r="BP482490" s="90"/>
    </row>
    <row r="482491" spans="68:68" customFormat="1">
      <c r="BP482491" s="90"/>
    </row>
    <row r="482492" spans="68:68" customFormat="1">
      <c r="BP482492" s="90"/>
    </row>
    <row r="482493" spans="68:68" customFormat="1">
      <c r="BP482493" s="90"/>
    </row>
    <row r="482494" spans="68:68" customFormat="1">
      <c r="BP482494" s="90"/>
    </row>
    <row r="482495" spans="68:68" customFormat="1">
      <c r="BP482495" s="90"/>
    </row>
    <row r="482496" spans="68:68" customFormat="1">
      <c r="BP482496" s="90"/>
    </row>
    <row r="482497" spans="68:68" customFormat="1">
      <c r="BP482497" s="90"/>
    </row>
    <row r="482498" spans="68:68" customFormat="1">
      <c r="BP482498" s="90"/>
    </row>
    <row r="482499" spans="68:68" customFormat="1">
      <c r="BP482499" s="90"/>
    </row>
    <row r="482500" spans="68:68" customFormat="1">
      <c r="BP482500" s="90"/>
    </row>
    <row r="482501" spans="68:68" customFormat="1">
      <c r="BP482501" s="90"/>
    </row>
    <row r="482502" spans="68:68" customFormat="1">
      <c r="BP482502" s="90"/>
    </row>
    <row r="482503" spans="68:68" customFormat="1">
      <c r="BP482503" s="90"/>
    </row>
    <row r="482504" spans="68:68" customFormat="1">
      <c r="BP482504" s="90"/>
    </row>
    <row r="482505" spans="68:68" customFormat="1">
      <c r="BP482505" s="90"/>
    </row>
    <row r="482506" spans="68:68" customFormat="1">
      <c r="BP482506" s="90"/>
    </row>
    <row r="482507" spans="68:68" customFormat="1">
      <c r="BP482507" s="90"/>
    </row>
    <row r="482508" spans="68:68" customFormat="1">
      <c r="BP482508" s="90"/>
    </row>
    <row r="482509" spans="68:68" customFormat="1">
      <c r="BP482509" s="90"/>
    </row>
    <row r="482510" spans="68:68" customFormat="1">
      <c r="BP482510" s="90"/>
    </row>
    <row r="482511" spans="68:68" customFormat="1">
      <c r="BP482511" s="90"/>
    </row>
    <row r="482512" spans="68:68" customFormat="1">
      <c r="BP482512" s="90"/>
    </row>
    <row r="482513" spans="68:68" customFormat="1">
      <c r="BP482513" s="90"/>
    </row>
    <row r="482514" spans="68:68" customFormat="1">
      <c r="BP482514" s="90"/>
    </row>
    <row r="482515" spans="68:68" customFormat="1">
      <c r="BP482515" s="90"/>
    </row>
    <row r="482516" spans="68:68" customFormat="1">
      <c r="BP482516" s="90"/>
    </row>
    <row r="482517" spans="68:68" customFormat="1">
      <c r="BP482517" s="90"/>
    </row>
    <row r="482518" spans="68:68" customFormat="1">
      <c r="BP482518" s="90"/>
    </row>
    <row r="482519" spans="68:68" customFormat="1">
      <c r="BP482519" s="90"/>
    </row>
    <row r="482520" spans="68:68" customFormat="1">
      <c r="BP482520" s="90"/>
    </row>
    <row r="482521" spans="68:68" customFormat="1">
      <c r="BP482521" s="90"/>
    </row>
    <row r="482522" spans="68:68" customFormat="1">
      <c r="BP482522" s="90"/>
    </row>
    <row r="482523" spans="68:68" customFormat="1">
      <c r="BP482523" s="90"/>
    </row>
    <row r="482524" spans="68:68" customFormat="1">
      <c r="BP482524" s="90"/>
    </row>
    <row r="482525" spans="68:68" customFormat="1">
      <c r="BP482525" s="90"/>
    </row>
    <row r="482526" spans="68:68" customFormat="1">
      <c r="BP482526" s="90"/>
    </row>
    <row r="482527" spans="68:68" customFormat="1">
      <c r="BP482527" s="90"/>
    </row>
    <row r="482528" spans="68:68" customFormat="1">
      <c r="BP482528" s="90"/>
    </row>
    <row r="482529" spans="68:68" customFormat="1">
      <c r="BP482529" s="90"/>
    </row>
    <row r="482530" spans="68:68" customFormat="1">
      <c r="BP482530" s="90"/>
    </row>
    <row r="482531" spans="68:68" customFormat="1">
      <c r="BP482531" s="90"/>
    </row>
    <row r="482532" spans="68:68" customFormat="1">
      <c r="BP482532" s="90"/>
    </row>
    <row r="482533" spans="68:68" customFormat="1">
      <c r="BP482533" s="90"/>
    </row>
    <row r="482534" spans="68:68" customFormat="1">
      <c r="BP482534" s="90"/>
    </row>
    <row r="482535" spans="68:68" customFormat="1">
      <c r="BP482535" s="90"/>
    </row>
    <row r="482536" spans="68:68" customFormat="1">
      <c r="BP482536" s="90"/>
    </row>
    <row r="482537" spans="68:68" customFormat="1">
      <c r="BP482537" s="90"/>
    </row>
    <row r="482538" spans="68:68" customFormat="1">
      <c r="BP482538" s="90"/>
    </row>
    <row r="482539" spans="68:68" customFormat="1">
      <c r="BP482539" s="90"/>
    </row>
    <row r="482540" spans="68:68" customFormat="1">
      <c r="BP482540" s="90"/>
    </row>
    <row r="482541" spans="68:68" customFormat="1">
      <c r="BP482541" s="90"/>
    </row>
    <row r="482542" spans="68:68" customFormat="1">
      <c r="BP482542" s="90"/>
    </row>
    <row r="482543" spans="68:68" customFormat="1">
      <c r="BP482543" s="90"/>
    </row>
    <row r="482544" spans="68:68" customFormat="1">
      <c r="BP482544" s="90"/>
    </row>
    <row r="482545" spans="68:68" customFormat="1">
      <c r="BP482545" s="90"/>
    </row>
    <row r="482546" spans="68:68" customFormat="1">
      <c r="BP482546" s="90"/>
    </row>
    <row r="482547" spans="68:68" customFormat="1">
      <c r="BP482547" s="90"/>
    </row>
    <row r="482548" spans="68:68" customFormat="1">
      <c r="BP482548" s="90"/>
    </row>
    <row r="482549" spans="68:68" customFormat="1">
      <c r="BP482549" s="90"/>
    </row>
    <row r="482550" spans="68:68" customFormat="1">
      <c r="BP482550" s="90"/>
    </row>
    <row r="482551" spans="68:68" customFormat="1">
      <c r="BP482551" s="90"/>
    </row>
    <row r="482552" spans="68:68" customFormat="1">
      <c r="BP482552" s="90"/>
    </row>
    <row r="482553" spans="68:68" customFormat="1">
      <c r="BP482553" s="90"/>
    </row>
    <row r="482554" spans="68:68" customFormat="1">
      <c r="BP482554" s="90"/>
    </row>
    <row r="482555" spans="68:68" customFormat="1">
      <c r="BP482555" s="90"/>
    </row>
    <row r="482556" spans="68:68" customFormat="1">
      <c r="BP482556" s="90"/>
    </row>
    <row r="482557" spans="68:68" customFormat="1">
      <c r="BP482557" s="90"/>
    </row>
    <row r="482558" spans="68:68" customFormat="1">
      <c r="BP482558" s="90"/>
    </row>
    <row r="482559" spans="68:68" customFormat="1">
      <c r="BP482559" s="90"/>
    </row>
    <row r="482560" spans="68:68" customFormat="1">
      <c r="BP482560" s="90"/>
    </row>
    <row r="482561" spans="68:68" customFormat="1">
      <c r="BP482561" s="90"/>
    </row>
    <row r="482562" spans="68:68" customFormat="1">
      <c r="BP482562" s="90"/>
    </row>
    <row r="482563" spans="68:68" customFormat="1">
      <c r="BP482563" s="90"/>
    </row>
    <row r="482564" spans="68:68" customFormat="1">
      <c r="BP482564" s="90"/>
    </row>
    <row r="482565" spans="68:68" customFormat="1">
      <c r="BP482565" s="90"/>
    </row>
    <row r="482566" spans="68:68" customFormat="1">
      <c r="BP482566" s="90"/>
    </row>
    <row r="482567" spans="68:68" customFormat="1">
      <c r="BP482567" s="90"/>
    </row>
    <row r="482568" spans="68:68" customFormat="1">
      <c r="BP482568" s="90"/>
    </row>
    <row r="482569" spans="68:68" customFormat="1">
      <c r="BP482569" s="90"/>
    </row>
    <row r="482570" spans="68:68" customFormat="1">
      <c r="BP482570" s="90"/>
    </row>
    <row r="482571" spans="68:68" customFormat="1">
      <c r="BP482571" s="90"/>
    </row>
    <row r="482572" spans="68:68" customFormat="1">
      <c r="BP482572" s="90"/>
    </row>
    <row r="482573" spans="68:68" customFormat="1">
      <c r="BP482573" s="90"/>
    </row>
    <row r="482574" spans="68:68" customFormat="1">
      <c r="BP482574" s="90"/>
    </row>
    <row r="482575" spans="68:68" customFormat="1">
      <c r="BP482575" s="90"/>
    </row>
    <row r="482576" spans="68:68" customFormat="1">
      <c r="BP482576" s="90"/>
    </row>
    <row r="482577" spans="68:68" customFormat="1">
      <c r="BP482577" s="90"/>
    </row>
    <row r="482578" spans="68:68" customFormat="1">
      <c r="BP482578" s="90"/>
    </row>
    <row r="482579" spans="68:68" customFormat="1">
      <c r="BP482579" s="90"/>
    </row>
    <row r="482580" spans="68:68" customFormat="1">
      <c r="BP482580" s="90"/>
    </row>
    <row r="482581" spans="68:68" customFormat="1">
      <c r="BP482581" s="90"/>
    </row>
    <row r="482582" spans="68:68" customFormat="1">
      <c r="BP482582" s="90"/>
    </row>
    <row r="482583" spans="68:68" customFormat="1">
      <c r="BP482583" s="90"/>
    </row>
    <row r="482584" spans="68:68" customFormat="1">
      <c r="BP482584" s="90"/>
    </row>
    <row r="482585" spans="68:68" customFormat="1">
      <c r="BP482585" s="90"/>
    </row>
    <row r="482586" spans="68:68" customFormat="1">
      <c r="BP482586" s="90"/>
    </row>
    <row r="482587" spans="68:68" customFormat="1">
      <c r="BP482587" s="90"/>
    </row>
    <row r="482588" spans="68:68" customFormat="1">
      <c r="BP482588" s="90"/>
    </row>
    <row r="482589" spans="68:68" customFormat="1">
      <c r="BP482589" s="90"/>
    </row>
    <row r="482590" spans="68:68" customFormat="1">
      <c r="BP482590" s="90"/>
    </row>
    <row r="482591" spans="68:68" customFormat="1">
      <c r="BP482591" s="90"/>
    </row>
    <row r="482592" spans="68:68" customFormat="1">
      <c r="BP482592" s="90"/>
    </row>
    <row r="482593" spans="68:68" customFormat="1">
      <c r="BP482593" s="90"/>
    </row>
    <row r="482594" spans="68:68" customFormat="1">
      <c r="BP482594" s="90"/>
    </row>
    <row r="482595" spans="68:68" customFormat="1">
      <c r="BP482595" s="90"/>
    </row>
    <row r="482596" spans="68:68" customFormat="1">
      <c r="BP482596" s="90"/>
    </row>
    <row r="482597" spans="68:68" customFormat="1">
      <c r="BP482597" s="90"/>
    </row>
    <row r="482598" spans="68:68" customFormat="1">
      <c r="BP482598" s="90"/>
    </row>
    <row r="482599" spans="68:68" customFormat="1">
      <c r="BP482599" s="90"/>
    </row>
    <row r="482600" spans="68:68" customFormat="1">
      <c r="BP482600" s="90"/>
    </row>
    <row r="482601" spans="68:68" customFormat="1">
      <c r="BP482601" s="90"/>
    </row>
    <row r="482602" spans="68:68" customFormat="1">
      <c r="BP482602" s="90"/>
    </row>
    <row r="482603" spans="68:68" customFormat="1">
      <c r="BP482603" s="90"/>
    </row>
    <row r="482604" spans="68:68" customFormat="1">
      <c r="BP482604" s="90"/>
    </row>
    <row r="482605" spans="68:68" customFormat="1">
      <c r="BP482605" s="90"/>
    </row>
    <row r="482606" spans="68:68" customFormat="1">
      <c r="BP482606" s="90"/>
    </row>
    <row r="482607" spans="68:68" customFormat="1">
      <c r="BP482607" s="90"/>
    </row>
    <row r="482608" spans="68:68" customFormat="1">
      <c r="BP482608" s="90"/>
    </row>
    <row r="482609" spans="68:68" customFormat="1">
      <c r="BP482609" s="90"/>
    </row>
    <row r="482610" spans="68:68" customFormat="1">
      <c r="BP482610" s="90"/>
    </row>
    <row r="482611" spans="68:68" customFormat="1">
      <c r="BP482611" s="90"/>
    </row>
    <row r="482612" spans="68:68" customFormat="1">
      <c r="BP482612" s="90"/>
    </row>
    <row r="482613" spans="68:68" customFormat="1">
      <c r="BP482613" s="90"/>
    </row>
    <row r="482614" spans="68:68" customFormat="1">
      <c r="BP482614" s="90"/>
    </row>
    <row r="482615" spans="68:68" customFormat="1">
      <c r="BP482615" s="90"/>
    </row>
    <row r="482616" spans="68:68" customFormat="1">
      <c r="BP482616" s="90"/>
    </row>
    <row r="482617" spans="68:68" customFormat="1">
      <c r="BP482617" s="90"/>
    </row>
    <row r="482618" spans="68:68" customFormat="1">
      <c r="BP482618" s="90"/>
    </row>
    <row r="482619" spans="68:68" customFormat="1">
      <c r="BP482619" s="90"/>
    </row>
    <row r="482620" spans="68:68" customFormat="1">
      <c r="BP482620" s="90"/>
    </row>
    <row r="482621" spans="68:68" customFormat="1">
      <c r="BP482621" s="90"/>
    </row>
    <row r="482622" spans="68:68" customFormat="1">
      <c r="BP482622" s="90"/>
    </row>
    <row r="482623" spans="68:68" customFormat="1">
      <c r="BP482623" s="90"/>
    </row>
    <row r="482624" spans="68:68" customFormat="1">
      <c r="BP482624" s="90"/>
    </row>
    <row r="482625" spans="68:68" customFormat="1">
      <c r="BP482625" s="90"/>
    </row>
    <row r="482626" spans="68:68" customFormat="1">
      <c r="BP482626" s="90"/>
    </row>
    <row r="482627" spans="68:68" customFormat="1">
      <c r="BP482627" s="90"/>
    </row>
    <row r="482628" spans="68:68" customFormat="1">
      <c r="BP482628" s="90"/>
    </row>
    <row r="482629" spans="68:68" customFormat="1">
      <c r="BP482629" s="90"/>
    </row>
    <row r="482630" spans="68:68" customFormat="1">
      <c r="BP482630" s="90"/>
    </row>
    <row r="482631" spans="68:68" customFormat="1">
      <c r="BP482631" s="90"/>
    </row>
    <row r="482632" spans="68:68" customFormat="1">
      <c r="BP482632" s="90"/>
    </row>
    <row r="482633" spans="68:68" customFormat="1">
      <c r="BP482633" s="90"/>
    </row>
    <row r="482634" spans="68:68" customFormat="1">
      <c r="BP482634" s="90"/>
    </row>
    <row r="482635" spans="68:68" customFormat="1">
      <c r="BP482635" s="90"/>
    </row>
    <row r="482636" spans="68:68" customFormat="1">
      <c r="BP482636" s="90"/>
    </row>
    <row r="482637" spans="68:68" customFormat="1">
      <c r="BP482637" s="90"/>
    </row>
    <row r="482638" spans="68:68" customFormat="1">
      <c r="BP482638" s="90"/>
    </row>
    <row r="482639" spans="68:68" customFormat="1">
      <c r="BP482639" s="90"/>
    </row>
    <row r="482640" spans="68:68" customFormat="1">
      <c r="BP482640" s="90"/>
    </row>
    <row r="482641" spans="68:68" customFormat="1">
      <c r="BP482641" s="90"/>
    </row>
    <row r="482642" spans="68:68" customFormat="1">
      <c r="BP482642" s="90"/>
    </row>
    <row r="482643" spans="68:68" customFormat="1">
      <c r="BP482643" s="90"/>
    </row>
    <row r="482644" spans="68:68" customFormat="1">
      <c r="BP482644" s="90"/>
    </row>
    <row r="482645" spans="68:68" customFormat="1">
      <c r="BP482645" s="90"/>
    </row>
    <row r="482646" spans="68:68" customFormat="1">
      <c r="BP482646" s="90"/>
    </row>
    <row r="482647" spans="68:68" customFormat="1">
      <c r="BP482647" s="90"/>
    </row>
    <row r="482648" spans="68:68" customFormat="1">
      <c r="BP482648" s="90"/>
    </row>
    <row r="482649" spans="68:68" customFormat="1">
      <c r="BP482649" s="90"/>
    </row>
    <row r="482650" spans="68:68" customFormat="1">
      <c r="BP482650" s="90"/>
    </row>
    <row r="482651" spans="68:68" customFormat="1">
      <c r="BP482651" s="90"/>
    </row>
    <row r="482652" spans="68:68" customFormat="1">
      <c r="BP482652" s="90"/>
    </row>
    <row r="482653" spans="68:68" customFormat="1">
      <c r="BP482653" s="90"/>
    </row>
    <row r="482654" spans="68:68" customFormat="1">
      <c r="BP482654" s="90"/>
    </row>
    <row r="482655" spans="68:68" customFormat="1">
      <c r="BP482655" s="90"/>
    </row>
    <row r="482656" spans="68:68" customFormat="1">
      <c r="BP482656" s="90"/>
    </row>
    <row r="482657" spans="68:68" customFormat="1">
      <c r="BP482657" s="90"/>
    </row>
    <row r="482658" spans="68:68" customFormat="1">
      <c r="BP482658" s="90"/>
    </row>
    <row r="482659" spans="68:68" customFormat="1">
      <c r="BP482659" s="90"/>
    </row>
    <row r="482660" spans="68:68" customFormat="1">
      <c r="BP482660" s="90"/>
    </row>
    <row r="482661" spans="68:68" customFormat="1">
      <c r="BP482661" s="90"/>
    </row>
    <row r="482662" spans="68:68" customFormat="1">
      <c r="BP482662" s="90"/>
    </row>
    <row r="482663" spans="68:68" customFormat="1">
      <c r="BP482663" s="90"/>
    </row>
    <row r="482664" spans="68:68" customFormat="1">
      <c r="BP482664" s="90"/>
    </row>
    <row r="482665" spans="68:68" customFormat="1">
      <c r="BP482665" s="90"/>
    </row>
    <row r="482666" spans="68:68" customFormat="1">
      <c r="BP482666" s="90"/>
    </row>
    <row r="482667" spans="68:68" customFormat="1">
      <c r="BP482667" s="90"/>
    </row>
    <row r="482668" spans="68:68" customFormat="1">
      <c r="BP482668" s="90"/>
    </row>
    <row r="482669" spans="68:68" customFormat="1">
      <c r="BP482669" s="90"/>
    </row>
    <row r="482670" spans="68:68" customFormat="1">
      <c r="BP482670" s="90"/>
    </row>
    <row r="482671" spans="68:68" customFormat="1">
      <c r="BP482671" s="90"/>
    </row>
    <row r="482672" spans="68:68" customFormat="1">
      <c r="BP482672" s="90"/>
    </row>
    <row r="482673" spans="68:68" customFormat="1">
      <c r="BP482673" s="90"/>
    </row>
    <row r="482674" spans="68:68" customFormat="1">
      <c r="BP482674" s="90"/>
    </row>
    <row r="482675" spans="68:68" customFormat="1">
      <c r="BP482675" s="90"/>
    </row>
    <row r="482676" spans="68:68" customFormat="1">
      <c r="BP482676" s="90"/>
    </row>
    <row r="482677" spans="68:68" customFormat="1">
      <c r="BP482677" s="90"/>
    </row>
    <row r="482678" spans="68:68" customFormat="1">
      <c r="BP482678" s="90"/>
    </row>
    <row r="482679" spans="68:68" customFormat="1">
      <c r="BP482679" s="90"/>
    </row>
    <row r="482680" spans="68:68" customFormat="1">
      <c r="BP482680" s="90"/>
    </row>
    <row r="482681" spans="68:68" customFormat="1">
      <c r="BP482681" s="90"/>
    </row>
    <row r="482682" spans="68:68" customFormat="1">
      <c r="BP482682" s="90"/>
    </row>
    <row r="482683" spans="68:68" customFormat="1">
      <c r="BP482683" s="90"/>
    </row>
    <row r="482684" spans="68:68" customFormat="1">
      <c r="BP482684" s="90"/>
    </row>
    <row r="482685" spans="68:68" customFormat="1">
      <c r="BP482685" s="90"/>
    </row>
    <row r="482686" spans="68:68" customFormat="1">
      <c r="BP482686" s="90"/>
    </row>
    <row r="482687" spans="68:68" customFormat="1">
      <c r="BP482687" s="90"/>
    </row>
    <row r="482688" spans="68:68" customFormat="1">
      <c r="BP482688" s="90"/>
    </row>
    <row r="482689" spans="68:68" customFormat="1">
      <c r="BP482689" s="90"/>
    </row>
    <row r="482690" spans="68:68" customFormat="1">
      <c r="BP482690" s="90"/>
    </row>
    <row r="482691" spans="68:68" customFormat="1">
      <c r="BP482691" s="90"/>
    </row>
    <row r="482692" spans="68:68" customFormat="1">
      <c r="BP482692" s="90"/>
    </row>
    <row r="482693" spans="68:68" customFormat="1">
      <c r="BP482693" s="90"/>
    </row>
    <row r="482694" spans="68:68" customFormat="1">
      <c r="BP482694" s="90"/>
    </row>
    <row r="482695" spans="68:68" customFormat="1">
      <c r="BP482695" s="90"/>
    </row>
    <row r="482696" spans="68:68" customFormat="1">
      <c r="BP482696" s="90"/>
    </row>
    <row r="482697" spans="68:68" customFormat="1">
      <c r="BP482697" s="90"/>
    </row>
    <row r="482698" spans="68:68" customFormat="1">
      <c r="BP482698" s="90"/>
    </row>
    <row r="482699" spans="68:68" customFormat="1">
      <c r="BP482699" s="90"/>
    </row>
    <row r="482700" spans="68:68" customFormat="1">
      <c r="BP482700" s="90"/>
    </row>
    <row r="482701" spans="68:68" customFormat="1">
      <c r="BP482701" s="90"/>
    </row>
    <row r="482702" spans="68:68" customFormat="1">
      <c r="BP482702" s="90"/>
    </row>
    <row r="482703" spans="68:68" customFormat="1">
      <c r="BP482703" s="90"/>
    </row>
    <row r="482704" spans="68:68" customFormat="1">
      <c r="BP482704" s="90"/>
    </row>
    <row r="482705" spans="68:68" customFormat="1">
      <c r="BP482705" s="90"/>
    </row>
    <row r="482706" spans="68:68" customFormat="1">
      <c r="BP482706" s="90"/>
    </row>
    <row r="482707" spans="68:68" customFormat="1">
      <c r="BP482707" s="90"/>
    </row>
    <row r="482708" spans="68:68" customFormat="1">
      <c r="BP482708" s="90"/>
    </row>
    <row r="482709" spans="68:68" customFormat="1">
      <c r="BP482709" s="90"/>
    </row>
    <row r="482710" spans="68:68" customFormat="1">
      <c r="BP482710" s="90"/>
    </row>
    <row r="482711" spans="68:68" customFormat="1">
      <c r="BP482711" s="90"/>
    </row>
    <row r="482712" spans="68:68" customFormat="1">
      <c r="BP482712" s="90"/>
    </row>
    <row r="482713" spans="68:68" customFormat="1">
      <c r="BP482713" s="90"/>
    </row>
    <row r="482714" spans="68:68" customFormat="1">
      <c r="BP482714" s="90"/>
    </row>
    <row r="482715" spans="68:68" customFormat="1">
      <c r="BP482715" s="90"/>
    </row>
    <row r="482716" spans="68:68" customFormat="1">
      <c r="BP482716" s="90"/>
    </row>
    <row r="482717" spans="68:68" customFormat="1">
      <c r="BP482717" s="90"/>
    </row>
    <row r="482718" spans="68:68" customFormat="1">
      <c r="BP482718" s="90"/>
    </row>
    <row r="482719" spans="68:68" customFormat="1">
      <c r="BP482719" s="90"/>
    </row>
    <row r="482720" spans="68:68" customFormat="1">
      <c r="BP482720" s="90"/>
    </row>
    <row r="482721" spans="68:68" customFormat="1">
      <c r="BP482721" s="90"/>
    </row>
    <row r="482722" spans="68:68" customFormat="1">
      <c r="BP482722" s="90"/>
    </row>
    <row r="482723" spans="68:68" customFormat="1">
      <c r="BP482723" s="90"/>
    </row>
    <row r="482724" spans="68:68" customFormat="1">
      <c r="BP482724" s="90"/>
    </row>
    <row r="482725" spans="68:68" customFormat="1">
      <c r="BP482725" s="90"/>
    </row>
    <row r="482726" spans="68:68" customFormat="1">
      <c r="BP482726" s="90"/>
    </row>
    <row r="482727" spans="68:68" customFormat="1">
      <c r="BP482727" s="90"/>
    </row>
    <row r="482728" spans="68:68" customFormat="1">
      <c r="BP482728" s="90"/>
    </row>
    <row r="482729" spans="68:68" customFormat="1">
      <c r="BP482729" s="90"/>
    </row>
    <row r="482730" spans="68:68" customFormat="1">
      <c r="BP482730" s="90"/>
    </row>
    <row r="482731" spans="68:68" customFormat="1">
      <c r="BP482731" s="90"/>
    </row>
    <row r="482732" spans="68:68" customFormat="1">
      <c r="BP482732" s="90"/>
    </row>
    <row r="482733" spans="68:68" customFormat="1">
      <c r="BP482733" s="90"/>
    </row>
    <row r="482734" spans="68:68" customFormat="1">
      <c r="BP482734" s="90"/>
    </row>
    <row r="482735" spans="68:68" customFormat="1">
      <c r="BP482735" s="90"/>
    </row>
    <row r="482736" spans="68:68" customFormat="1">
      <c r="BP482736" s="90"/>
    </row>
    <row r="482737" spans="68:68" customFormat="1">
      <c r="BP482737" s="90"/>
    </row>
    <row r="482738" spans="68:68" customFormat="1">
      <c r="BP482738" s="90"/>
    </row>
    <row r="482739" spans="68:68" customFormat="1">
      <c r="BP482739" s="90"/>
    </row>
    <row r="482740" spans="68:68" customFormat="1">
      <c r="BP482740" s="90"/>
    </row>
    <row r="482741" spans="68:68" customFormat="1">
      <c r="BP482741" s="90"/>
    </row>
    <row r="482742" spans="68:68" customFormat="1">
      <c r="BP482742" s="90"/>
    </row>
    <row r="482743" spans="68:68" customFormat="1">
      <c r="BP482743" s="90"/>
    </row>
    <row r="482744" spans="68:68" customFormat="1">
      <c r="BP482744" s="90"/>
    </row>
    <row r="482745" spans="68:68" customFormat="1">
      <c r="BP482745" s="90"/>
    </row>
    <row r="482746" spans="68:68" customFormat="1">
      <c r="BP482746" s="90"/>
    </row>
    <row r="482747" spans="68:68" customFormat="1">
      <c r="BP482747" s="90"/>
    </row>
    <row r="482748" spans="68:68" customFormat="1">
      <c r="BP482748" s="90"/>
    </row>
    <row r="482749" spans="68:68" customFormat="1">
      <c r="BP482749" s="90"/>
    </row>
    <row r="482750" spans="68:68" customFormat="1">
      <c r="BP482750" s="90"/>
    </row>
    <row r="482751" spans="68:68" customFormat="1">
      <c r="BP482751" s="90"/>
    </row>
    <row r="482752" spans="68:68" customFormat="1">
      <c r="BP482752" s="90"/>
    </row>
    <row r="482753" spans="68:68" customFormat="1">
      <c r="BP482753" s="90"/>
    </row>
    <row r="482754" spans="68:68" customFormat="1">
      <c r="BP482754" s="90"/>
    </row>
    <row r="482755" spans="68:68" customFormat="1">
      <c r="BP482755" s="90"/>
    </row>
    <row r="482756" spans="68:68" customFormat="1">
      <c r="BP482756" s="90"/>
    </row>
    <row r="482757" spans="68:68" customFormat="1">
      <c r="BP482757" s="90"/>
    </row>
    <row r="482758" spans="68:68" customFormat="1">
      <c r="BP482758" s="90"/>
    </row>
    <row r="482759" spans="68:68" customFormat="1">
      <c r="BP482759" s="90"/>
    </row>
    <row r="482760" spans="68:68" customFormat="1">
      <c r="BP482760" s="90"/>
    </row>
    <row r="482761" spans="68:68" customFormat="1">
      <c r="BP482761" s="90"/>
    </row>
    <row r="482762" spans="68:68" customFormat="1">
      <c r="BP482762" s="90"/>
    </row>
    <row r="482763" spans="68:68" customFormat="1">
      <c r="BP482763" s="90"/>
    </row>
    <row r="482764" spans="68:68" customFormat="1">
      <c r="BP482764" s="90"/>
    </row>
    <row r="482765" spans="68:68" customFormat="1">
      <c r="BP482765" s="90"/>
    </row>
    <row r="482766" spans="68:68" customFormat="1">
      <c r="BP482766" s="90"/>
    </row>
    <row r="482767" spans="68:68" customFormat="1">
      <c r="BP482767" s="90"/>
    </row>
    <row r="482768" spans="68:68" customFormat="1">
      <c r="BP482768" s="90"/>
    </row>
    <row r="482769" spans="68:68" customFormat="1">
      <c r="BP482769" s="90"/>
    </row>
    <row r="482770" spans="68:68" customFormat="1">
      <c r="BP482770" s="90"/>
    </row>
    <row r="482771" spans="68:68" customFormat="1">
      <c r="BP482771" s="90"/>
    </row>
    <row r="482772" spans="68:68" customFormat="1">
      <c r="BP482772" s="90"/>
    </row>
    <row r="482773" spans="68:68" customFormat="1">
      <c r="BP482773" s="90"/>
    </row>
    <row r="482774" spans="68:68" customFormat="1">
      <c r="BP482774" s="90"/>
    </row>
    <row r="482775" spans="68:68" customFormat="1">
      <c r="BP482775" s="90"/>
    </row>
    <row r="482776" spans="68:68" customFormat="1">
      <c r="BP482776" s="90"/>
    </row>
    <row r="482777" spans="68:68" customFormat="1">
      <c r="BP482777" s="90"/>
    </row>
    <row r="482778" spans="68:68" customFormat="1">
      <c r="BP482778" s="90"/>
    </row>
    <row r="482779" spans="68:68" customFormat="1">
      <c r="BP482779" s="90"/>
    </row>
    <row r="482780" spans="68:68" customFormat="1">
      <c r="BP482780" s="90"/>
    </row>
    <row r="482781" spans="68:68" customFormat="1">
      <c r="BP482781" s="90"/>
    </row>
    <row r="482782" spans="68:68" customFormat="1">
      <c r="BP482782" s="90"/>
    </row>
    <row r="482783" spans="68:68" customFormat="1">
      <c r="BP482783" s="90"/>
    </row>
    <row r="482784" spans="68:68" customFormat="1">
      <c r="BP482784" s="90"/>
    </row>
    <row r="482785" spans="68:68" customFormat="1">
      <c r="BP482785" s="90"/>
    </row>
    <row r="482786" spans="68:68" customFormat="1">
      <c r="BP482786" s="90"/>
    </row>
    <row r="482787" spans="68:68" customFormat="1">
      <c r="BP482787" s="90"/>
    </row>
    <row r="482788" spans="68:68" customFormat="1">
      <c r="BP482788" s="90"/>
    </row>
    <row r="482789" spans="68:68" customFormat="1">
      <c r="BP482789" s="90"/>
    </row>
    <row r="482790" spans="68:68" customFormat="1">
      <c r="BP482790" s="90"/>
    </row>
    <row r="482791" spans="68:68" customFormat="1">
      <c r="BP482791" s="90"/>
    </row>
    <row r="482792" spans="68:68" customFormat="1">
      <c r="BP482792" s="90"/>
    </row>
    <row r="482793" spans="68:68" customFormat="1">
      <c r="BP482793" s="90"/>
    </row>
    <row r="482794" spans="68:68" customFormat="1">
      <c r="BP482794" s="90"/>
    </row>
    <row r="482795" spans="68:68" customFormat="1">
      <c r="BP482795" s="90"/>
    </row>
    <row r="482796" spans="68:68" customFormat="1">
      <c r="BP482796" s="90"/>
    </row>
    <row r="482797" spans="68:68" customFormat="1">
      <c r="BP482797" s="90"/>
    </row>
    <row r="482798" spans="68:68" customFormat="1">
      <c r="BP482798" s="90"/>
    </row>
    <row r="482799" spans="68:68" customFormat="1">
      <c r="BP482799" s="90"/>
    </row>
    <row r="482800" spans="68:68" customFormat="1">
      <c r="BP482800" s="90"/>
    </row>
    <row r="482801" spans="68:68" customFormat="1">
      <c r="BP482801" s="90"/>
    </row>
    <row r="482802" spans="68:68" customFormat="1">
      <c r="BP482802" s="90"/>
    </row>
    <row r="482803" spans="68:68" customFormat="1">
      <c r="BP482803" s="90"/>
    </row>
    <row r="482804" spans="68:68" customFormat="1">
      <c r="BP482804" s="90"/>
    </row>
    <row r="482805" spans="68:68" customFormat="1">
      <c r="BP482805" s="90"/>
    </row>
    <row r="482806" spans="68:68" customFormat="1">
      <c r="BP482806" s="90"/>
    </row>
    <row r="482807" spans="68:68" customFormat="1">
      <c r="BP482807" s="90"/>
    </row>
    <row r="482808" spans="68:68" customFormat="1">
      <c r="BP482808" s="90"/>
    </row>
    <row r="482809" spans="68:68" customFormat="1">
      <c r="BP482809" s="90"/>
    </row>
    <row r="482810" spans="68:68" customFormat="1">
      <c r="BP482810" s="90"/>
    </row>
    <row r="482811" spans="68:68" customFormat="1">
      <c r="BP482811" s="90"/>
    </row>
    <row r="482812" spans="68:68" customFormat="1">
      <c r="BP482812" s="90"/>
    </row>
    <row r="482813" spans="68:68" customFormat="1">
      <c r="BP482813" s="90"/>
    </row>
    <row r="482814" spans="68:68" customFormat="1">
      <c r="BP482814" s="90"/>
    </row>
    <row r="482815" spans="68:68" customFormat="1">
      <c r="BP482815" s="90"/>
    </row>
    <row r="482816" spans="68:68" customFormat="1">
      <c r="BP482816" s="90"/>
    </row>
    <row r="482817" spans="68:68" customFormat="1">
      <c r="BP482817" s="90"/>
    </row>
    <row r="482818" spans="68:68" customFormat="1">
      <c r="BP482818" s="90"/>
    </row>
    <row r="482819" spans="68:68" customFormat="1">
      <c r="BP482819" s="90"/>
    </row>
    <row r="482820" spans="68:68" customFormat="1">
      <c r="BP482820" s="90"/>
    </row>
    <row r="482821" spans="68:68" customFormat="1">
      <c r="BP482821" s="90"/>
    </row>
    <row r="482822" spans="68:68" customFormat="1">
      <c r="BP482822" s="90"/>
    </row>
    <row r="482823" spans="68:68" customFormat="1">
      <c r="BP482823" s="90"/>
    </row>
    <row r="482824" spans="68:68" customFormat="1">
      <c r="BP482824" s="90"/>
    </row>
    <row r="482825" spans="68:68" customFormat="1">
      <c r="BP482825" s="90"/>
    </row>
    <row r="482826" spans="68:68" customFormat="1">
      <c r="BP482826" s="90"/>
    </row>
    <row r="482827" spans="68:68" customFormat="1">
      <c r="BP482827" s="90"/>
    </row>
    <row r="482828" spans="68:68" customFormat="1">
      <c r="BP482828" s="90"/>
    </row>
    <row r="482829" spans="68:68" customFormat="1">
      <c r="BP482829" s="90"/>
    </row>
    <row r="482830" spans="68:68" customFormat="1">
      <c r="BP482830" s="90"/>
    </row>
    <row r="482831" spans="68:68" customFormat="1">
      <c r="BP482831" s="90"/>
    </row>
    <row r="482832" spans="68:68" customFormat="1">
      <c r="BP482832" s="90"/>
    </row>
    <row r="482833" spans="68:68" customFormat="1">
      <c r="BP482833" s="90"/>
    </row>
    <row r="482834" spans="68:68" customFormat="1">
      <c r="BP482834" s="90"/>
    </row>
    <row r="482835" spans="68:68" customFormat="1">
      <c r="BP482835" s="90"/>
    </row>
    <row r="482836" spans="68:68" customFormat="1">
      <c r="BP482836" s="90"/>
    </row>
    <row r="482837" spans="68:68" customFormat="1">
      <c r="BP482837" s="90"/>
    </row>
    <row r="482838" spans="68:68" customFormat="1">
      <c r="BP482838" s="90"/>
    </row>
    <row r="482839" spans="68:68" customFormat="1">
      <c r="BP482839" s="90"/>
    </row>
    <row r="482840" spans="68:68" customFormat="1">
      <c r="BP482840" s="90"/>
    </row>
    <row r="482841" spans="68:68" customFormat="1">
      <c r="BP482841" s="90"/>
    </row>
    <row r="482842" spans="68:68" customFormat="1">
      <c r="BP482842" s="90"/>
    </row>
    <row r="482843" spans="68:68" customFormat="1">
      <c r="BP482843" s="90"/>
    </row>
    <row r="482844" spans="68:68" customFormat="1">
      <c r="BP482844" s="90"/>
    </row>
    <row r="482845" spans="68:68" customFormat="1">
      <c r="BP482845" s="90"/>
    </row>
    <row r="482846" spans="68:68" customFormat="1">
      <c r="BP482846" s="90"/>
    </row>
    <row r="482847" spans="68:68" customFormat="1">
      <c r="BP482847" s="90"/>
    </row>
    <row r="482848" spans="68:68" customFormat="1">
      <c r="BP482848" s="90"/>
    </row>
    <row r="482849" spans="68:68" customFormat="1">
      <c r="BP482849" s="90"/>
    </row>
    <row r="482850" spans="68:68" customFormat="1">
      <c r="BP482850" s="90"/>
    </row>
    <row r="482851" spans="68:68" customFormat="1">
      <c r="BP482851" s="90"/>
    </row>
    <row r="482852" spans="68:68" customFormat="1">
      <c r="BP482852" s="90"/>
    </row>
    <row r="482853" spans="68:68" customFormat="1">
      <c r="BP482853" s="90"/>
    </row>
    <row r="482854" spans="68:68" customFormat="1">
      <c r="BP482854" s="90"/>
    </row>
    <row r="482855" spans="68:68" customFormat="1">
      <c r="BP482855" s="90"/>
    </row>
    <row r="482856" spans="68:68" customFormat="1">
      <c r="BP482856" s="90"/>
    </row>
    <row r="482857" spans="68:68" customFormat="1">
      <c r="BP482857" s="90"/>
    </row>
    <row r="482858" spans="68:68" customFormat="1">
      <c r="BP482858" s="90"/>
    </row>
    <row r="482859" spans="68:68" customFormat="1">
      <c r="BP482859" s="90"/>
    </row>
    <row r="482860" spans="68:68" customFormat="1">
      <c r="BP482860" s="90"/>
    </row>
    <row r="482861" spans="68:68" customFormat="1">
      <c r="BP482861" s="90"/>
    </row>
    <row r="482862" spans="68:68" customFormat="1">
      <c r="BP482862" s="90"/>
    </row>
    <row r="482863" spans="68:68" customFormat="1">
      <c r="BP482863" s="90"/>
    </row>
    <row r="482864" spans="68:68" customFormat="1">
      <c r="BP482864" s="90"/>
    </row>
    <row r="482865" spans="68:68" customFormat="1">
      <c r="BP482865" s="90"/>
    </row>
    <row r="482866" spans="68:68" customFormat="1">
      <c r="BP482866" s="90"/>
    </row>
    <row r="482867" spans="68:68" customFormat="1">
      <c r="BP482867" s="90"/>
    </row>
    <row r="482868" spans="68:68" customFormat="1">
      <c r="BP482868" s="90"/>
    </row>
    <row r="482869" spans="68:68" customFormat="1">
      <c r="BP482869" s="90"/>
    </row>
    <row r="482870" spans="68:68" customFormat="1">
      <c r="BP482870" s="90"/>
    </row>
    <row r="482871" spans="68:68" customFormat="1">
      <c r="BP482871" s="90"/>
    </row>
    <row r="482872" spans="68:68" customFormat="1">
      <c r="BP482872" s="90"/>
    </row>
    <row r="482873" spans="68:68" customFormat="1">
      <c r="BP482873" s="90"/>
    </row>
    <row r="482874" spans="68:68" customFormat="1">
      <c r="BP482874" s="90"/>
    </row>
    <row r="482875" spans="68:68" customFormat="1">
      <c r="BP482875" s="90"/>
    </row>
    <row r="482876" spans="68:68" customFormat="1">
      <c r="BP482876" s="90"/>
    </row>
    <row r="482877" spans="68:68" customFormat="1">
      <c r="BP482877" s="90"/>
    </row>
    <row r="482878" spans="68:68" customFormat="1">
      <c r="BP482878" s="90"/>
    </row>
    <row r="482879" spans="68:68" customFormat="1">
      <c r="BP482879" s="90"/>
    </row>
    <row r="482880" spans="68:68" customFormat="1">
      <c r="BP482880" s="90"/>
    </row>
    <row r="482881" spans="68:68" customFormat="1">
      <c r="BP482881" s="90"/>
    </row>
    <row r="482882" spans="68:68" customFormat="1">
      <c r="BP482882" s="90"/>
    </row>
    <row r="482883" spans="68:68" customFormat="1">
      <c r="BP482883" s="90"/>
    </row>
    <row r="482884" spans="68:68" customFormat="1">
      <c r="BP482884" s="90"/>
    </row>
    <row r="482885" spans="68:68" customFormat="1">
      <c r="BP482885" s="90"/>
    </row>
    <row r="482886" spans="68:68" customFormat="1">
      <c r="BP482886" s="90"/>
    </row>
    <row r="482887" spans="68:68" customFormat="1">
      <c r="BP482887" s="90"/>
    </row>
    <row r="482888" spans="68:68" customFormat="1">
      <c r="BP482888" s="90"/>
    </row>
    <row r="482889" spans="68:68" customFormat="1">
      <c r="BP482889" s="90"/>
    </row>
    <row r="482890" spans="68:68" customFormat="1">
      <c r="BP482890" s="90"/>
    </row>
    <row r="482891" spans="68:68" customFormat="1">
      <c r="BP482891" s="90"/>
    </row>
    <row r="482892" spans="68:68" customFormat="1">
      <c r="BP482892" s="90"/>
    </row>
    <row r="482893" spans="68:68" customFormat="1">
      <c r="BP482893" s="90"/>
    </row>
    <row r="482894" spans="68:68" customFormat="1">
      <c r="BP482894" s="90"/>
    </row>
    <row r="482895" spans="68:68" customFormat="1">
      <c r="BP482895" s="90"/>
    </row>
    <row r="482896" spans="68:68" customFormat="1">
      <c r="BP482896" s="90"/>
    </row>
    <row r="482897" spans="68:68" customFormat="1">
      <c r="BP482897" s="90"/>
    </row>
    <row r="482898" spans="68:68" customFormat="1">
      <c r="BP482898" s="90"/>
    </row>
    <row r="482899" spans="68:68" customFormat="1">
      <c r="BP482899" s="90"/>
    </row>
    <row r="482900" spans="68:68" customFormat="1">
      <c r="BP482900" s="90"/>
    </row>
    <row r="482901" spans="68:68" customFormat="1">
      <c r="BP482901" s="90"/>
    </row>
    <row r="482902" spans="68:68" customFormat="1">
      <c r="BP482902" s="90"/>
    </row>
    <row r="482903" spans="68:68" customFormat="1">
      <c r="BP482903" s="90"/>
    </row>
    <row r="482904" spans="68:68" customFormat="1">
      <c r="BP482904" s="90"/>
    </row>
    <row r="482905" spans="68:68" customFormat="1">
      <c r="BP482905" s="90"/>
    </row>
    <row r="482906" spans="68:68" customFormat="1">
      <c r="BP482906" s="90"/>
    </row>
    <row r="482907" spans="68:68" customFormat="1">
      <c r="BP482907" s="90"/>
    </row>
    <row r="482908" spans="68:68" customFormat="1">
      <c r="BP482908" s="90"/>
    </row>
    <row r="482909" spans="68:68" customFormat="1">
      <c r="BP482909" s="90"/>
    </row>
    <row r="482910" spans="68:68" customFormat="1">
      <c r="BP482910" s="90"/>
    </row>
    <row r="482911" spans="68:68" customFormat="1">
      <c r="BP482911" s="90"/>
    </row>
    <row r="482912" spans="68:68" customFormat="1">
      <c r="BP482912" s="90"/>
    </row>
    <row r="482913" spans="68:68" customFormat="1">
      <c r="BP482913" s="90"/>
    </row>
    <row r="482914" spans="68:68" customFormat="1">
      <c r="BP482914" s="90"/>
    </row>
    <row r="482915" spans="68:68" customFormat="1">
      <c r="BP482915" s="90"/>
    </row>
    <row r="482916" spans="68:68" customFormat="1">
      <c r="BP482916" s="90"/>
    </row>
    <row r="482917" spans="68:68" customFormat="1">
      <c r="BP482917" s="90"/>
    </row>
    <row r="482918" spans="68:68" customFormat="1">
      <c r="BP482918" s="90"/>
    </row>
    <row r="482919" spans="68:68" customFormat="1">
      <c r="BP482919" s="90"/>
    </row>
    <row r="482920" spans="68:68" customFormat="1">
      <c r="BP482920" s="90"/>
    </row>
    <row r="482921" spans="68:68" customFormat="1">
      <c r="BP482921" s="90"/>
    </row>
    <row r="482922" spans="68:68" customFormat="1">
      <c r="BP482922" s="90"/>
    </row>
    <row r="482923" spans="68:68" customFormat="1">
      <c r="BP482923" s="90"/>
    </row>
    <row r="482924" spans="68:68" customFormat="1">
      <c r="BP482924" s="90"/>
    </row>
    <row r="482925" spans="68:68" customFormat="1">
      <c r="BP482925" s="90"/>
    </row>
    <row r="482926" spans="68:68" customFormat="1">
      <c r="BP482926" s="90"/>
    </row>
    <row r="482927" spans="68:68" customFormat="1">
      <c r="BP482927" s="90"/>
    </row>
    <row r="482928" spans="68:68" customFormat="1">
      <c r="BP482928" s="90"/>
    </row>
    <row r="482929" spans="68:68" customFormat="1">
      <c r="BP482929" s="90"/>
    </row>
    <row r="482930" spans="68:68" customFormat="1">
      <c r="BP482930" s="90"/>
    </row>
    <row r="482931" spans="68:68" customFormat="1">
      <c r="BP482931" s="90"/>
    </row>
    <row r="482932" spans="68:68" customFormat="1">
      <c r="BP482932" s="90"/>
    </row>
    <row r="482933" spans="68:68" customFormat="1">
      <c r="BP482933" s="90"/>
    </row>
    <row r="482934" spans="68:68" customFormat="1">
      <c r="BP482934" s="90"/>
    </row>
    <row r="482935" spans="68:68" customFormat="1">
      <c r="BP482935" s="90"/>
    </row>
    <row r="482936" spans="68:68" customFormat="1">
      <c r="BP482936" s="90"/>
    </row>
    <row r="482937" spans="68:68" customFormat="1">
      <c r="BP482937" s="90"/>
    </row>
    <row r="482938" spans="68:68" customFormat="1">
      <c r="BP482938" s="90"/>
    </row>
    <row r="482939" spans="68:68" customFormat="1">
      <c r="BP482939" s="90"/>
    </row>
    <row r="482940" spans="68:68" customFormat="1">
      <c r="BP482940" s="90"/>
    </row>
    <row r="482941" spans="68:68" customFormat="1">
      <c r="BP482941" s="90"/>
    </row>
    <row r="482942" spans="68:68" customFormat="1">
      <c r="BP482942" s="90"/>
    </row>
    <row r="482943" spans="68:68" customFormat="1">
      <c r="BP482943" s="90"/>
    </row>
    <row r="482944" spans="68:68" customFormat="1">
      <c r="BP482944" s="90"/>
    </row>
    <row r="482945" spans="68:68" customFormat="1">
      <c r="BP482945" s="90"/>
    </row>
    <row r="482946" spans="68:68" customFormat="1">
      <c r="BP482946" s="90"/>
    </row>
    <row r="482947" spans="68:68" customFormat="1">
      <c r="BP482947" s="90"/>
    </row>
    <row r="482948" spans="68:68" customFormat="1">
      <c r="BP482948" s="90"/>
    </row>
    <row r="482949" spans="68:68" customFormat="1">
      <c r="BP482949" s="90"/>
    </row>
    <row r="482950" spans="68:68" customFormat="1">
      <c r="BP482950" s="90"/>
    </row>
    <row r="482951" spans="68:68" customFormat="1">
      <c r="BP482951" s="90"/>
    </row>
    <row r="482952" spans="68:68" customFormat="1">
      <c r="BP482952" s="90"/>
    </row>
    <row r="482953" spans="68:68" customFormat="1">
      <c r="BP482953" s="90"/>
    </row>
    <row r="482954" spans="68:68" customFormat="1">
      <c r="BP482954" s="90"/>
    </row>
    <row r="482955" spans="68:68" customFormat="1">
      <c r="BP482955" s="90"/>
    </row>
    <row r="482956" spans="68:68" customFormat="1">
      <c r="BP482956" s="90"/>
    </row>
    <row r="482957" spans="68:68" customFormat="1">
      <c r="BP482957" s="90"/>
    </row>
    <row r="482958" spans="68:68" customFormat="1">
      <c r="BP482958" s="90"/>
    </row>
    <row r="482959" spans="68:68" customFormat="1">
      <c r="BP482959" s="90"/>
    </row>
    <row r="482960" spans="68:68" customFormat="1">
      <c r="BP482960" s="90"/>
    </row>
    <row r="482961" spans="68:68" customFormat="1">
      <c r="BP482961" s="90"/>
    </row>
    <row r="482962" spans="68:68" customFormat="1">
      <c r="BP482962" s="90"/>
    </row>
    <row r="482963" spans="68:68" customFormat="1">
      <c r="BP482963" s="90"/>
    </row>
    <row r="482964" spans="68:68" customFormat="1">
      <c r="BP482964" s="90"/>
    </row>
    <row r="482965" spans="68:68" customFormat="1">
      <c r="BP482965" s="90"/>
    </row>
    <row r="482966" spans="68:68" customFormat="1">
      <c r="BP482966" s="90"/>
    </row>
    <row r="482967" spans="68:68" customFormat="1">
      <c r="BP482967" s="90"/>
    </row>
    <row r="482968" spans="68:68" customFormat="1">
      <c r="BP482968" s="90"/>
    </row>
    <row r="482969" spans="68:68" customFormat="1">
      <c r="BP482969" s="90"/>
    </row>
    <row r="482970" spans="68:68" customFormat="1">
      <c r="BP482970" s="90"/>
    </row>
    <row r="482971" spans="68:68" customFormat="1">
      <c r="BP482971" s="90"/>
    </row>
    <row r="482972" spans="68:68" customFormat="1">
      <c r="BP482972" s="90"/>
    </row>
    <row r="482973" spans="68:68" customFormat="1">
      <c r="BP482973" s="90"/>
    </row>
    <row r="482974" spans="68:68" customFormat="1">
      <c r="BP482974" s="90"/>
    </row>
    <row r="482975" spans="68:68" customFormat="1">
      <c r="BP482975" s="90"/>
    </row>
    <row r="482976" spans="68:68" customFormat="1">
      <c r="BP482976" s="90"/>
    </row>
    <row r="482977" spans="68:68" customFormat="1">
      <c r="BP482977" s="90"/>
    </row>
    <row r="482978" spans="68:68" customFormat="1">
      <c r="BP482978" s="90"/>
    </row>
    <row r="482979" spans="68:68" customFormat="1">
      <c r="BP482979" s="90"/>
    </row>
    <row r="482980" spans="68:68" customFormat="1">
      <c r="BP482980" s="90"/>
    </row>
    <row r="482981" spans="68:68" customFormat="1">
      <c r="BP482981" s="90"/>
    </row>
    <row r="482982" spans="68:68" customFormat="1">
      <c r="BP482982" s="90"/>
    </row>
    <row r="482983" spans="68:68" customFormat="1">
      <c r="BP482983" s="90"/>
    </row>
    <row r="482984" spans="68:68" customFormat="1">
      <c r="BP482984" s="90"/>
    </row>
    <row r="482985" spans="68:68" customFormat="1">
      <c r="BP482985" s="90"/>
    </row>
    <row r="482986" spans="68:68" customFormat="1">
      <c r="BP482986" s="90"/>
    </row>
    <row r="482987" spans="68:68" customFormat="1">
      <c r="BP482987" s="90"/>
    </row>
    <row r="482988" spans="68:68" customFormat="1">
      <c r="BP482988" s="90"/>
    </row>
    <row r="482989" spans="68:68" customFormat="1">
      <c r="BP482989" s="90"/>
    </row>
    <row r="482990" spans="68:68" customFormat="1">
      <c r="BP482990" s="90"/>
    </row>
    <row r="482991" spans="68:68" customFormat="1">
      <c r="BP482991" s="90"/>
    </row>
    <row r="482992" spans="68:68" customFormat="1">
      <c r="BP482992" s="90"/>
    </row>
    <row r="482993" spans="68:68" customFormat="1">
      <c r="BP482993" s="90"/>
    </row>
    <row r="482994" spans="68:68" customFormat="1">
      <c r="BP482994" s="90"/>
    </row>
    <row r="482995" spans="68:68" customFormat="1">
      <c r="BP482995" s="90"/>
    </row>
    <row r="482996" spans="68:68" customFormat="1">
      <c r="BP482996" s="90"/>
    </row>
    <row r="482997" spans="68:68" customFormat="1">
      <c r="BP482997" s="90"/>
    </row>
    <row r="482998" spans="68:68" customFormat="1">
      <c r="BP482998" s="90"/>
    </row>
    <row r="482999" spans="68:68" customFormat="1">
      <c r="BP482999" s="90"/>
    </row>
    <row r="483000" spans="68:68" customFormat="1">
      <c r="BP483000" s="90"/>
    </row>
    <row r="483001" spans="68:68" customFormat="1">
      <c r="BP483001" s="90"/>
    </row>
    <row r="483002" spans="68:68" customFormat="1">
      <c r="BP483002" s="90"/>
    </row>
    <row r="483003" spans="68:68" customFormat="1">
      <c r="BP483003" s="90"/>
    </row>
    <row r="483004" spans="68:68" customFormat="1">
      <c r="BP483004" s="90"/>
    </row>
    <row r="483005" spans="68:68" customFormat="1">
      <c r="BP483005" s="90"/>
    </row>
    <row r="483006" spans="68:68" customFormat="1">
      <c r="BP483006" s="90"/>
    </row>
    <row r="483007" spans="68:68" customFormat="1">
      <c r="BP483007" s="90"/>
    </row>
    <row r="483008" spans="68:68" customFormat="1">
      <c r="BP483008" s="90"/>
    </row>
    <row r="483009" spans="68:68" customFormat="1">
      <c r="BP483009" s="90"/>
    </row>
    <row r="483010" spans="68:68" customFormat="1">
      <c r="BP483010" s="90"/>
    </row>
    <row r="483011" spans="68:68" customFormat="1">
      <c r="BP483011" s="90"/>
    </row>
    <row r="483012" spans="68:68" customFormat="1">
      <c r="BP483012" s="90"/>
    </row>
    <row r="483013" spans="68:68" customFormat="1">
      <c r="BP483013" s="90"/>
    </row>
    <row r="483014" spans="68:68" customFormat="1">
      <c r="BP483014" s="90"/>
    </row>
    <row r="483015" spans="68:68" customFormat="1">
      <c r="BP483015" s="90"/>
    </row>
    <row r="483016" spans="68:68" customFormat="1">
      <c r="BP483016" s="90"/>
    </row>
    <row r="483017" spans="68:68" customFormat="1">
      <c r="BP483017" s="90"/>
    </row>
    <row r="483018" spans="68:68" customFormat="1">
      <c r="BP483018" s="90"/>
    </row>
    <row r="483019" spans="68:68" customFormat="1">
      <c r="BP483019" s="90"/>
    </row>
    <row r="483020" spans="68:68" customFormat="1">
      <c r="BP483020" s="90"/>
    </row>
    <row r="483021" spans="68:68" customFormat="1">
      <c r="BP483021" s="90"/>
    </row>
    <row r="483022" spans="68:68" customFormat="1">
      <c r="BP483022" s="90"/>
    </row>
    <row r="483023" spans="68:68" customFormat="1">
      <c r="BP483023" s="90"/>
    </row>
    <row r="483024" spans="68:68" customFormat="1">
      <c r="BP483024" s="90"/>
    </row>
    <row r="483025" spans="68:68" customFormat="1">
      <c r="BP483025" s="90"/>
    </row>
    <row r="483026" spans="68:68" customFormat="1">
      <c r="BP483026" s="90"/>
    </row>
    <row r="483027" spans="68:68" customFormat="1">
      <c r="BP483027" s="90"/>
    </row>
    <row r="483028" spans="68:68" customFormat="1">
      <c r="BP483028" s="90"/>
    </row>
    <row r="483029" spans="68:68" customFormat="1">
      <c r="BP483029" s="90"/>
    </row>
    <row r="483030" spans="68:68" customFormat="1">
      <c r="BP483030" s="90"/>
    </row>
    <row r="483031" spans="68:68" customFormat="1">
      <c r="BP483031" s="90"/>
    </row>
    <row r="483032" spans="68:68" customFormat="1">
      <c r="BP483032" s="90"/>
    </row>
    <row r="483033" spans="68:68" customFormat="1">
      <c r="BP483033" s="90"/>
    </row>
    <row r="483034" spans="68:68" customFormat="1">
      <c r="BP483034" s="90"/>
    </row>
    <row r="483035" spans="68:68" customFormat="1">
      <c r="BP483035" s="90"/>
    </row>
    <row r="483036" spans="68:68" customFormat="1">
      <c r="BP483036" s="90"/>
    </row>
    <row r="483037" spans="68:68" customFormat="1">
      <c r="BP483037" s="90"/>
    </row>
    <row r="483038" spans="68:68" customFormat="1">
      <c r="BP483038" s="90"/>
    </row>
    <row r="483039" spans="68:68" customFormat="1">
      <c r="BP483039" s="90"/>
    </row>
    <row r="483040" spans="68:68" customFormat="1">
      <c r="BP483040" s="90"/>
    </row>
    <row r="483041" spans="68:68" customFormat="1">
      <c r="BP483041" s="90"/>
    </row>
    <row r="483042" spans="68:68" customFormat="1">
      <c r="BP483042" s="90"/>
    </row>
    <row r="483043" spans="68:68" customFormat="1">
      <c r="BP483043" s="90"/>
    </row>
    <row r="483044" spans="68:68" customFormat="1">
      <c r="BP483044" s="90"/>
    </row>
    <row r="483045" spans="68:68" customFormat="1">
      <c r="BP483045" s="90"/>
    </row>
    <row r="483046" spans="68:68" customFormat="1">
      <c r="BP483046" s="90"/>
    </row>
    <row r="483047" spans="68:68" customFormat="1">
      <c r="BP483047" s="90"/>
    </row>
    <row r="483048" spans="68:68" customFormat="1">
      <c r="BP483048" s="90"/>
    </row>
    <row r="483049" spans="68:68" customFormat="1">
      <c r="BP483049" s="90"/>
    </row>
    <row r="483050" spans="68:68" customFormat="1">
      <c r="BP483050" s="90"/>
    </row>
    <row r="483051" spans="68:68" customFormat="1">
      <c r="BP483051" s="90"/>
    </row>
    <row r="483052" spans="68:68" customFormat="1">
      <c r="BP483052" s="90"/>
    </row>
    <row r="483053" spans="68:68" customFormat="1">
      <c r="BP483053" s="90"/>
    </row>
    <row r="483054" spans="68:68" customFormat="1">
      <c r="BP483054" s="90"/>
    </row>
    <row r="483055" spans="68:68" customFormat="1">
      <c r="BP483055" s="90"/>
    </row>
    <row r="483056" spans="68:68" customFormat="1">
      <c r="BP483056" s="90"/>
    </row>
    <row r="483057" spans="68:68" customFormat="1">
      <c r="BP483057" s="90"/>
    </row>
    <row r="483058" spans="68:68" customFormat="1">
      <c r="BP483058" s="90"/>
    </row>
    <row r="483059" spans="68:68" customFormat="1">
      <c r="BP483059" s="90"/>
    </row>
    <row r="483060" spans="68:68" customFormat="1">
      <c r="BP483060" s="90"/>
    </row>
    <row r="483061" spans="68:68" customFormat="1">
      <c r="BP483061" s="90"/>
    </row>
    <row r="483062" spans="68:68" customFormat="1">
      <c r="BP483062" s="90"/>
    </row>
    <row r="483063" spans="68:68" customFormat="1">
      <c r="BP483063" s="90"/>
    </row>
    <row r="483064" spans="68:68" customFormat="1">
      <c r="BP483064" s="90"/>
    </row>
    <row r="483065" spans="68:68" customFormat="1">
      <c r="BP483065" s="90"/>
    </row>
    <row r="483066" spans="68:68" customFormat="1">
      <c r="BP483066" s="90"/>
    </row>
    <row r="483067" spans="68:68" customFormat="1">
      <c r="BP483067" s="90"/>
    </row>
    <row r="483068" spans="68:68" customFormat="1">
      <c r="BP483068" s="90"/>
    </row>
    <row r="483069" spans="68:68" customFormat="1">
      <c r="BP483069" s="90"/>
    </row>
    <row r="483070" spans="68:68" customFormat="1">
      <c r="BP483070" s="90"/>
    </row>
    <row r="483071" spans="68:68" customFormat="1">
      <c r="BP483071" s="90"/>
    </row>
    <row r="483072" spans="68:68" customFormat="1">
      <c r="BP483072" s="90"/>
    </row>
    <row r="483073" spans="68:68" customFormat="1">
      <c r="BP483073" s="90"/>
    </row>
    <row r="483074" spans="68:68" customFormat="1">
      <c r="BP483074" s="90"/>
    </row>
    <row r="483075" spans="68:68" customFormat="1">
      <c r="BP483075" s="90"/>
    </row>
    <row r="483076" spans="68:68" customFormat="1">
      <c r="BP483076" s="90"/>
    </row>
    <row r="483077" spans="68:68" customFormat="1">
      <c r="BP483077" s="90"/>
    </row>
    <row r="483078" spans="68:68" customFormat="1">
      <c r="BP483078" s="90"/>
    </row>
    <row r="483079" spans="68:68" customFormat="1">
      <c r="BP483079" s="90"/>
    </row>
    <row r="483080" spans="68:68" customFormat="1">
      <c r="BP483080" s="90"/>
    </row>
    <row r="483081" spans="68:68" customFormat="1">
      <c r="BP483081" s="90"/>
    </row>
    <row r="483082" spans="68:68" customFormat="1">
      <c r="BP483082" s="90"/>
    </row>
    <row r="483083" spans="68:68" customFormat="1">
      <c r="BP483083" s="90"/>
    </row>
    <row r="483084" spans="68:68" customFormat="1">
      <c r="BP483084" s="90"/>
    </row>
    <row r="483085" spans="68:68" customFormat="1">
      <c r="BP483085" s="90"/>
    </row>
    <row r="483086" spans="68:68" customFormat="1">
      <c r="BP483086" s="90"/>
    </row>
    <row r="483087" spans="68:68" customFormat="1">
      <c r="BP483087" s="90"/>
    </row>
    <row r="483088" spans="68:68" customFormat="1">
      <c r="BP483088" s="90"/>
    </row>
    <row r="483089" spans="68:68" customFormat="1">
      <c r="BP483089" s="90"/>
    </row>
    <row r="483090" spans="68:68" customFormat="1">
      <c r="BP483090" s="90"/>
    </row>
    <row r="483091" spans="68:68" customFormat="1">
      <c r="BP483091" s="90"/>
    </row>
    <row r="483092" spans="68:68" customFormat="1">
      <c r="BP483092" s="90"/>
    </row>
    <row r="483093" spans="68:68" customFormat="1">
      <c r="BP483093" s="90"/>
    </row>
    <row r="483094" spans="68:68" customFormat="1">
      <c r="BP483094" s="90"/>
    </row>
    <row r="483095" spans="68:68" customFormat="1">
      <c r="BP483095" s="90"/>
    </row>
    <row r="483096" spans="68:68" customFormat="1">
      <c r="BP483096" s="90"/>
    </row>
    <row r="483097" spans="68:68" customFormat="1">
      <c r="BP483097" s="90"/>
    </row>
    <row r="483098" spans="68:68" customFormat="1">
      <c r="BP483098" s="90"/>
    </row>
    <row r="483099" spans="68:68" customFormat="1">
      <c r="BP483099" s="90"/>
    </row>
    <row r="483100" spans="68:68" customFormat="1">
      <c r="BP483100" s="90"/>
    </row>
    <row r="483101" spans="68:68" customFormat="1">
      <c r="BP483101" s="90"/>
    </row>
    <row r="483102" spans="68:68" customFormat="1">
      <c r="BP483102" s="90"/>
    </row>
    <row r="483103" spans="68:68" customFormat="1">
      <c r="BP483103" s="90"/>
    </row>
    <row r="483104" spans="68:68" customFormat="1">
      <c r="BP483104" s="90"/>
    </row>
    <row r="483105" spans="68:68" customFormat="1">
      <c r="BP483105" s="90"/>
    </row>
    <row r="483106" spans="68:68" customFormat="1">
      <c r="BP483106" s="90"/>
    </row>
    <row r="483107" spans="68:68" customFormat="1">
      <c r="BP483107" s="90"/>
    </row>
    <row r="483108" spans="68:68" customFormat="1">
      <c r="BP483108" s="90"/>
    </row>
    <row r="483109" spans="68:68" customFormat="1">
      <c r="BP483109" s="90"/>
    </row>
    <row r="483110" spans="68:68" customFormat="1">
      <c r="BP483110" s="90"/>
    </row>
    <row r="483111" spans="68:68" customFormat="1">
      <c r="BP483111" s="90"/>
    </row>
    <row r="483112" spans="68:68" customFormat="1">
      <c r="BP483112" s="90"/>
    </row>
    <row r="483113" spans="68:68" customFormat="1">
      <c r="BP483113" s="90"/>
    </row>
    <row r="483114" spans="68:68" customFormat="1">
      <c r="BP483114" s="90"/>
    </row>
    <row r="483115" spans="68:68" customFormat="1">
      <c r="BP483115" s="90"/>
    </row>
    <row r="483116" spans="68:68" customFormat="1">
      <c r="BP483116" s="90"/>
    </row>
    <row r="483117" spans="68:68" customFormat="1">
      <c r="BP483117" s="90"/>
    </row>
    <row r="483118" spans="68:68" customFormat="1">
      <c r="BP483118" s="90"/>
    </row>
    <row r="483119" spans="68:68" customFormat="1">
      <c r="BP483119" s="90"/>
    </row>
    <row r="483120" spans="68:68" customFormat="1">
      <c r="BP483120" s="90"/>
    </row>
    <row r="483121" spans="68:68" customFormat="1">
      <c r="BP483121" s="90"/>
    </row>
    <row r="483122" spans="68:68" customFormat="1">
      <c r="BP483122" s="90"/>
    </row>
    <row r="483123" spans="68:68" customFormat="1">
      <c r="BP483123" s="90"/>
    </row>
    <row r="483124" spans="68:68" customFormat="1">
      <c r="BP483124" s="90"/>
    </row>
    <row r="483125" spans="68:68" customFormat="1">
      <c r="BP483125" s="90"/>
    </row>
    <row r="483126" spans="68:68" customFormat="1">
      <c r="BP483126" s="90"/>
    </row>
    <row r="483127" spans="68:68" customFormat="1">
      <c r="BP483127" s="90"/>
    </row>
    <row r="483128" spans="68:68" customFormat="1">
      <c r="BP483128" s="90"/>
    </row>
    <row r="483129" spans="68:68" customFormat="1">
      <c r="BP483129" s="90"/>
    </row>
    <row r="483130" spans="68:68" customFormat="1">
      <c r="BP483130" s="90"/>
    </row>
    <row r="483131" spans="68:68" customFormat="1">
      <c r="BP483131" s="90"/>
    </row>
    <row r="483132" spans="68:68" customFormat="1">
      <c r="BP483132" s="90"/>
    </row>
    <row r="483133" spans="68:68" customFormat="1">
      <c r="BP483133" s="90"/>
    </row>
    <row r="483134" spans="68:68" customFormat="1">
      <c r="BP483134" s="90"/>
    </row>
    <row r="483135" spans="68:68" customFormat="1">
      <c r="BP483135" s="90"/>
    </row>
    <row r="483136" spans="68:68" customFormat="1">
      <c r="BP483136" s="90"/>
    </row>
    <row r="483137" spans="68:68" customFormat="1">
      <c r="BP483137" s="90"/>
    </row>
    <row r="483138" spans="68:68" customFormat="1">
      <c r="BP483138" s="90"/>
    </row>
    <row r="483139" spans="68:68" customFormat="1">
      <c r="BP483139" s="90"/>
    </row>
    <row r="483140" spans="68:68" customFormat="1">
      <c r="BP483140" s="90"/>
    </row>
    <row r="483141" spans="68:68" customFormat="1">
      <c r="BP483141" s="90"/>
    </row>
    <row r="483142" spans="68:68" customFormat="1">
      <c r="BP483142" s="90"/>
    </row>
    <row r="483143" spans="68:68" customFormat="1">
      <c r="BP483143" s="90"/>
    </row>
    <row r="483144" spans="68:68" customFormat="1">
      <c r="BP483144" s="90"/>
    </row>
    <row r="483145" spans="68:68" customFormat="1">
      <c r="BP483145" s="90"/>
    </row>
    <row r="483146" spans="68:68" customFormat="1">
      <c r="BP483146" s="90"/>
    </row>
    <row r="483147" spans="68:68" customFormat="1">
      <c r="BP483147" s="90"/>
    </row>
    <row r="483148" spans="68:68" customFormat="1">
      <c r="BP483148" s="90"/>
    </row>
    <row r="483149" spans="68:68" customFormat="1">
      <c r="BP483149" s="90"/>
    </row>
    <row r="483150" spans="68:68" customFormat="1">
      <c r="BP483150" s="90"/>
    </row>
    <row r="483151" spans="68:68" customFormat="1">
      <c r="BP483151" s="90"/>
    </row>
    <row r="483152" spans="68:68" customFormat="1">
      <c r="BP483152" s="90"/>
    </row>
    <row r="483153" spans="68:68" customFormat="1">
      <c r="BP483153" s="90"/>
    </row>
    <row r="483154" spans="68:68" customFormat="1">
      <c r="BP483154" s="90"/>
    </row>
    <row r="483155" spans="68:68" customFormat="1">
      <c r="BP483155" s="90"/>
    </row>
    <row r="483156" spans="68:68" customFormat="1">
      <c r="BP483156" s="90"/>
    </row>
    <row r="483157" spans="68:68" customFormat="1">
      <c r="BP483157" s="90"/>
    </row>
    <row r="483158" spans="68:68" customFormat="1">
      <c r="BP483158" s="90"/>
    </row>
    <row r="483159" spans="68:68" customFormat="1">
      <c r="BP483159" s="90"/>
    </row>
    <row r="483160" spans="68:68" customFormat="1">
      <c r="BP483160" s="90"/>
    </row>
    <row r="483161" spans="68:68" customFormat="1">
      <c r="BP483161" s="90"/>
    </row>
    <row r="483162" spans="68:68" customFormat="1">
      <c r="BP483162" s="90"/>
    </row>
    <row r="483163" spans="68:68" customFormat="1">
      <c r="BP483163" s="90"/>
    </row>
    <row r="483164" spans="68:68" customFormat="1">
      <c r="BP483164" s="90"/>
    </row>
    <row r="483165" spans="68:68" customFormat="1">
      <c r="BP483165" s="90"/>
    </row>
    <row r="483166" spans="68:68" customFormat="1">
      <c r="BP483166" s="90"/>
    </row>
    <row r="483167" spans="68:68" customFormat="1">
      <c r="BP483167" s="90"/>
    </row>
    <row r="483168" spans="68:68" customFormat="1">
      <c r="BP483168" s="90"/>
    </row>
    <row r="483169" spans="68:68" customFormat="1">
      <c r="BP483169" s="90"/>
    </row>
    <row r="483170" spans="68:68" customFormat="1">
      <c r="BP483170" s="90"/>
    </row>
    <row r="483171" spans="68:68" customFormat="1">
      <c r="BP483171" s="90"/>
    </row>
    <row r="483172" spans="68:68" customFormat="1">
      <c r="BP483172" s="90"/>
    </row>
    <row r="483173" spans="68:68" customFormat="1">
      <c r="BP483173" s="90"/>
    </row>
    <row r="483174" spans="68:68" customFormat="1">
      <c r="BP483174" s="90"/>
    </row>
    <row r="483175" spans="68:68" customFormat="1">
      <c r="BP483175" s="90"/>
    </row>
    <row r="483176" spans="68:68" customFormat="1">
      <c r="BP483176" s="90"/>
    </row>
    <row r="483177" spans="68:68" customFormat="1">
      <c r="BP483177" s="90"/>
    </row>
    <row r="483178" spans="68:68" customFormat="1">
      <c r="BP483178" s="90"/>
    </row>
    <row r="483179" spans="68:68" customFormat="1">
      <c r="BP483179" s="90"/>
    </row>
    <row r="483180" spans="68:68" customFormat="1">
      <c r="BP483180" s="90"/>
    </row>
    <row r="483181" spans="68:68" customFormat="1">
      <c r="BP483181" s="90"/>
    </row>
    <row r="483182" spans="68:68" customFormat="1">
      <c r="BP483182" s="90"/>
    </row>
    <row r="483183" spans="68:68" customFormat="1">
      <c r="BP483183" s="90"/>
    </row>
    <row r="483184" spans="68:68" customFormat="1">
      <c r="BP483184" s="90"/>
    </row>
    <row r="483185" spans="68:68" customFormat="1">
      <c r="BP483185" s="90"/>
    </row>
    <row r="483186" spans="68:68" customFormat="1">
      <c r="BP483186" s="90"/>
    </row>
    <row r="483187" spans="68:68" customFormat="1">
      <c r="BP483187" s="90"/>
    </row>
    <row r="483188" spans="68:68" customFormat="1">
      <c r="BP483188" s="90"/>
    </row>
    <row r="483189" spans="68:68" customFormat="1">
      <c r="BP483189" s="90"/>
    </row>
    <row r="483190" spans="68:68" customFormat="1">
      <c r="BP483190" s="90"/>
    </row>
    <row r="483191" spans="68:68" customFormat="1">
      <c r="BP483191" s="90"/>
    </row>
    <row r="483192" spans="68:68" customFormat="1">
      <c r="BP483192" s="90"/>
    </row>
    <row r="483193" spans="68:68" customFormat="1">
      <c r="BP483193" s="90"/>
    </row>
    <row r="483194" spans="68:68" customFormat="1">
      <c r="BP483194" s="90"/>
    </row>
    <row r="483195" spans="68:68" customFormat="1">
      <c r="BP483195" s="90"/>
    </row>
    <row r="483196" spans="68:68" customFormat="1">
      <c r="BP483196" s="90"/>
    </row>
    <row r="483197" spans="68:68" customFormat="1">
      <c r="BP483197" s="90"/>
    </row>
    <row r="483198" spans="68:68" customFormat="1">
      <c r="BP483198" s="90"/>
    </row>
    <row r="483199" spans="68:68" customFormat="1">
      <c r="BP483199" s="90"/>
    </row>
    <row r="483200" spans="68:68" customFormat="1">
      <c r="BP483200" s="90"/>
    </row>
    <row r="483201" spans="68:68" customFormat="1">
      <c r="BP483201" s="90"/>
    </row>
    <row r="483202" spans="68:68" customFormat="1">
      <c r="BP483202" s="90"/>
    </row>
    <row r="483203" spans="68:68" customFormat="1">
      <c r="BP483203" s="90"/>
    </row>
    <row r="483204" spans="68:68" customFormat="1">
      <c r="BP483204" s="90"/>
    </row>
    <row r="483205" spans="68:68" customFormat="1">
      <c r="BP483205" s="90"/>
    </row>
    <row r="483206" spans="68:68" customFormat="1">
      <c r="BP483206" s="90"/>
    </row>
    <row r="483207" spans="68:68" customFormat="1">
      <c r="BP483207" s="90"/>
    </row>
    <row r="483208" spans="68:68" customFormat="1">
      <c r="BP483208" s="90"/>
    </row>
    <row r="483209" spans="68:68" customFormat="1">
      <c r="BP483209" s="90"/>
    </row>
    <row r="483210" spans="68:68" customFormat="1">
      <c r="BP483210" s="90"/>
    </row>
    <row r="483211" spans="68:68" customFormat="1">
      <c r="BP483211" s="90"/>
    </row>
    <row r="483212" spans="68:68" customFormat="1">
      <c r="BP483212" s="90"/>
    </row>
    <row r="483213" spans="68:68" customFormat="1">
      <c r="BP483213" s="90"/>
    </row>
    <row r="483214" spans="68:68" customFormat="1">
      <c r="BP483214" s="90"/>
    </row>
    <row r="483215" spans="68:68" customFormat="1">
      <c r="BP483215" s="90"/>
    </row>
    <row r="483216" spans="68:68" customFormat="1">
      <c r="BP483216" s="90"/>
    </row>
    <row r="483217" spans="68:68" customFormat="1">
      <c r="BP483217" s="90"/>
    </row>
    <row r="483218" spans="68:68" customFormat="1">
      <c r="BP483218" s="90"/>
    </row>
    <row r="483219" spans="68:68" customFormat="1">
      <c r="BP483219" s="90"/>
    </row>
    <row r="483220" spans="68:68" customFormat="1">
      <c r="BP483220" s="90"/>
    </row>
    <row r="483221" spans="68:68" customFormat="1">
      <c r="BP483221" s="90"/>
    </row>
    <row r="483222" spans="68:68" customFormat="1">
      <c r="BP483222" s="90"/>
    </row>
    <row r="483223" spans="68:68" customFormat="1">
      <c r="BP483223" s="90"/>
    </row>
    <row r="483224" spans="68:68" customFormat="1">
      <c r="BP483224" s="90"/>
    </row>
    <row r="483225" spans="68:68" customFormat="1">
      <c r="BP483225" s="90"/>
    </row>
    <row r="483226" spans="68:68" customFormat="1">
      <c r="BP483226" s="90"/>
    </row>
    <row r="483227" spans="68:68" customFormat="1">
      <c r="BP483227" s="90"/>
    </row>
    <row r="483228" spans="68:68" customFormat="1">
      <c r="BP483228" s="90"/>
    </row>
    <row r="483229" spans="68:68" customFormat="1">
      <c r="BP483229" s="90"/>
    </row>
    <row r="483230" spans="68:68" customFormat="1">
      <c r="BP483230" s="90"/>
    </row>
    <row r="483231" spans="68:68" customFormat="1">
      <c r="BP483231" s="90"/>
    </row>
    <row r="483232" spans="68:68" customFormat="1">
      <c r="BP483232" s="90"/>
    </row>
    <row r="483233" spans="68:68" customFormat="1">
      <c r="BP483233" s="90"/>
    </row>
    <row r="483234" spans="68:68" customFormat="1">
      <c r="BP483234" s="90"/>
    </row>
    <row r="483235" spans="68:68" customFormat="1">
      <c r="BP483235" s="90"/>
    </row>
    <row r="483236" spans="68:68" customFormat="1">
      <c r="BP483236" s="90"/>
    </row>
    <row r="483237" spans="68:68" customFormat="1">
      <c r="BP483237" s="90"/>
    </row>
    <row r="483238" spans="68:68" customFormat="1">
      <c r="BP483238" s="90"/>
    </row>
    <row r="483239" spans="68:68" customFormat="1">
      <c r="BP483239" s="90"/>
    </row>
    <row r="483240" spans="68:68" customFormat="1">
      <c r="BP483240" s="90"/>
    </row>
    <row r="483241" spans="68:68" customFormat="1">
      <c r="BP483241" s="90"/>
    </row>
    <row r="483242" spans="68:68" customFormat="1">
      <c r="BP483242" s="90"/>
    </row>
    <row r="483243" spans="68:68" customFormat="1">
      <c r="BP483243" s="90"/>
    </row>
    <row r="483244" spans="68:68" customFormat="1">
      <c r="BP483244" s="90"/>
    </row>
    <row r="483245" spans="68:68" customFormat="1">
      <c r="BP483245" s="90"/>
    </row>
    <row r="483246" spans="68:68" customFormat="1">
      <c r="BP483246" s="90"/>
    </row>
    <row r="483247" spans="68:68" customFormat="1">
      <c r="BP483247" s="90"/>
    </row>
    <row r="483248" spans="68:68" customFormat="1">
      <c r="BP483248" s="90"/>
    </row>
    <row r="483249" spans="68:68" customFormat="1">
      <c r="BP483249" s="90"/>
    </row>
    <row r="483250" spans="68:68" customFormat="1">
      <c r="BP483250" s="90"/>
    </row>
    <row r="483251" spans="68:68" customFormat="1">
      <c r="BP483251" s="90"/>
    </row>
    <row r="483252" spans="68:68" customFormat="1">
      <c r="BP483252" s="90"/>
    </row>
    <row r="483253" spans="68:68" customFormat="1">
      <c r="BP483253" s="90"/>
    </row>
    <row r="483254" spans="68:68" customFormat="1">
      <c r="BP483254" s="90"/>
    </row>
    <row r="483255" spans="68:68" customFormat="1">
      <c r="BP483255" s="90"/>
    </row>
    <row r="483256" spans="68:68" customFormat="1">
      <c r="BP483256" s="90"/>
    </row>
    <row r="483257" spans="68:68" customFormat="1">
      <c r="BP483257" s="90"/>
    </row>
    <row r="483258" spans="68:68" customFormat="1">
      <c r="BP483258" s="90"/>
    </row>
    <row r="483259" spans="68:68" customFormat="1">
      <c r="BP483259" s="90"/>
    </row>
    <row r="483260" spans="68:68" customFormat="1">
      <c r="BP483260" s="90"/>
    </row>
    <row r="483261" spans="68:68" customFormat="1">
      <c r="BP483261" s="90"/>
    </row>
    <row r="483262" spans="68:68" customFormat="1">
      <c r="BP483262" s="90"/>
    </row>
    <row r="483263" spans="68:68" customFormat="1">
      <c r="BP483263" s="90"/>
    </row>
    <row r="483264" spans="68:68" customFormat="1">
      <c r="BP483264" s="90"/>
    </row>
    <row r="483265" spans="68:68" customFormat="1">
      <c r="BP483265" s="90"/>
    </row>
    <row r="483266" spans="68:68" customFormat="1">
      <c r="BP483266" s="90"/>
    </row>
    <row r="483267" spans="68:68" customFormat="1">
      <c r="BP483267" s="90"/>
    </row>
    <row r="483268" spans="68:68" customFormat="1">
      <c r="BP483268" s="90"/>
    </row>
    <row r="483269" spans="68:68" customFormat="1">
      <c r="BP483269" s="90"/>
    </row>
    <row r="483270" spans="68:68" customFormat="1">
      <c r="BP483270" s="90"/>
    </row>
    <row r="483271" spans="68:68" customFormat="1">
      <c r="BP483271" s="90"/>
    </row>
    <row r="483272" spans="68:68" customFormat="1">
      <c r="BP483272" s="90"/>
    </row>
    <row r="483273" spans="68:68" customFormat="1">
      <c r="BP483273" s="90"/>
    </row>
    <row r="483274" spans="68:68" customFormat="1">
      <c r="BP483274" s="90"/>
    </row>
    <row r="483275" spans="68:68" customFormat="1">
      <c r="BP483275" s="90"/>
    </row>
    <row r="483276" spans="68:68" customFormat="1">
      <c r="BP483276" s="90"/>
    </row>
    <row r="483277" spans="68:68" customFormat="1">
      <c r="BP483277" s="90"/>
    </row>
    <row r="483278" spans="68:68" customFormat="1">
      <c r="BP483278" s="90"/>
    </row>
    <row r="483279" spans="68:68" customFormat="1">
      <c r="BP483279" s="90"/>
    </row>
    <row r="483280" spans="68:68" customFormat="1">
      <c r="BP483280" s="90"/>
    </row>
    <row r="483281" spans="68:68" customFormat="1">
      <c r="BP483281" s="90"/>
    </row>
    <row r="483282" spans="68:68" customFormat="1">
      <c r="BP483282" s="90"/>
    </row>
    <row r="483283" spans="68:68" customFormat="1">
      <c r="BP483283" s="90"/>
    </row>
    <row r="483284" spans="68:68" customFormat="1">
      <c r="BP483284" s="90"/>
    </row>
    <row r="483285" spans="68:68" customFormat="1">
      <c r="BP483285" s="90"/>
    </row>
    <row r="483286" spans="68:68" customFormat="1">
      <c r="BP483286" s="90"/>
    </row>
    <row r="483287" spans="68:68" customFormat="1">
      <c r="BP483287" s="90"/>
    </row>
    <row r="483288" spans="68:68" customFormat="1">
      <c r="BP483288" s="90"/>
    </row>
    <row r="483289" spans="68:68" customFormat="1">
      <c r="BP483289" s="90"/>
    </row>
    <row r="483290" spans="68:68" customFormat="1">
      <c r="BP483290" s="90"/>
    </row>
    <row r="483291" spans="68:68" customFormat="1">
      <c r="BP483291" s="90"/>
    </row>
    <row r="483292" spans="68:68" customFormat="1">
      <c r="BP483292" s="90"/>
    </row>
    <row r="483293" spans="68:68" customFormat="1">
      <c r="BP483293" s="90"/>
    </row>
    <row r="483294" spans="68:68" customFormat="1">
      <c r="BP483294" s="90"/>
    </row>
    <row r="483295" spans="68:68" customFormat="1">
      <c r="BP483295" s="90"/>
    </row>
    <row r="483296" spans="68:68" customFormat="1">
      <c r="BP483296" s="90"/>
    </row>
    <row r="483297" spans="68:68" customFormat="1">
      <c r="BP483297" s="90"/>
    </row>
    <row r="483298" spans="68:68" customFormat="1">
      <c r="BP483298" s="90"/>
    </row>
    <row r="483299" spans="68:68" customFormat="1">
      <c r="BP483299" s="90"/>
    </row>
    <row r="483300" spans="68:68" customFormat="1">
      <c r="BP483300" s="90"/>
    </row>
    <row r="483301" spans="68:68" customFormat="1">
      <c r="BP483301" s="90"/>
    </row>
    <row r="483302" spans="68:68" customFormat="1">
      <c r="BP483302" s="90"/>
    </row>
    <row r="483303" spans="68:68" customFormat="1">
      <c r="BP483303" s="90"/>
    </row>
    <row r="483304" spans="68:68" customFormat="1">
      <c r="BP483304" s="90"/>
    </row>
    <row r="483305" spans="68:68" customFormat="1">
      <c r="BP483305" s="90"/>
    </row>
    <row r="483306" spans="68:68" customFormat="1">
      <c r="BP483306" s="90"/>
    </row>
    <row r="483307" spans="68:68" customFormat="1">
      <c r="BP483307" s="90"/>
    </row>
    <row r="483308" spans="68:68" customFormat="1">
      <c r="BP483308" s="90"/>
    </row>
    <row r="483309" spans="68:68" customFormat="1">
      <c r="BP483309" s="90"/>
    </row>
    <row r="483310" spans="68:68" customFormat="1">
      <c r="BP483310" s="90"/>
    </row>
    <row r="483311" spans="68:68" customFormat="1">
      <c r="BP483311" s="90"/>
    </row>
    <row r="483312" spans="68:68" customFormat="1">
      <c r="BP483312" s="90"/>
    </row>
    <row r="483313" spans="68:68" customFormat="1">
      <c r="BP483313" s="90"/>
    </row>
    <row r="483314" spans="68:68" customFormat="1">
      <c r="BP483314" s="90"/>
    </row>
    <row r="483315" spans="68:68" customFormat="1">
      <c r="BP483315" s="90"/>
    </row>
    <row r="483316" spans="68:68" customFormat="1">
      <c r="BP483316" s="90"/>
    </row>
    <row r="483317" spans="68:68" customFormat="1">
      <c r="BP483317" s="90"/>
    </row>
    <row r="483318" spans="68:68" customFormat="1">
      <c r="BP483318" s="90"/>
    </row>
    <row r="483319" spans="68:68" customFormat="1">
      <c r="BP483319" s="90"/>
    </row>
    <row r="483320" spans="68:68" customFormat="1">
      <c r="BP483320" s="90"/>
    </row>
    <row r="483321" spans="68:68" customFormat="1">
      <c r="BP483321" s="90"/>
    </row>
    <row r="483322" spans="68:68" customFormat="1">
      <c r="BP483322" s="90"/>
    </row>
    <row r="483323" spans="68:68" customFormat="1">
      <c r="BP483323" s="90"/>
    </row>
    <row r="483324" spans="68:68" customFormat="1">
      <c r="BP483324" s="90"/>
    </row>
    <row r="483325" spans="68:68" customFormat="1">
      <c r="BP483325" s="90"/>
    </row>
    <row r="483326" spans="68:68" customFormat="1">
      <c r="BP483326" s="90"/>
    </row>
    <row r="483327" spans="68:68" customFormat="1">
      <c r="BP483327" s="90"/>
    </row>
    <row r="483328" spans="68:68" customFormat="1">
      <c r="BP483328" s="90"/>
    </row>
    <row r="483329" spans="68:68" customFormat="1">
      <c r="BP483329" s="90"/>
    </row>
    <row r="483330" spans="68:68" customFormat="1">
      <c r="BP483330" s="90"/>
    </row>
    <row r="483331" spans="68:68" customFormat="1">
      <c r="BP483331" s="90"/>
    </row>
    <row r="483332" spans="68:68" customFormat="1">
      <c r="BP483332" s="90"/>
    </row>
    <row r="483333" spans="68:68" customFormat="1">
      <c r="BP483333" s="90"/>
    </row>
    <row r="483334" spans="68:68" customFormat="1">
      <c r="BP483334" s="90"/>
    </row>
    <row r="483335" spans="68:68" customFormat="1">
      <c r="BP483335" s="90"/>
    </row>
    <row r="483336" spans="68:68" customFormat="1">
      <c r="BP483336" s="90"/>
    </row>
    <row r="483337" spans="68:68" customFormat="1">
      <c r="BP483337" s="90"/>
    </row>
    <row r="483338" spans="68:68" customFormat="1">
      <c r="BP483338" s="90"/>
    </row>
    <row r="483339" spans="68:68" customFormat="1">
      <c r="BP483339" s="90"/>
    </row>
    <row r="483340" spans="68:68" customFormat="1">
      <c r="BP483340" s="90"/>
    </row>
    <row r="483341" spans="68:68" customFormat="1">
      <c r="BP483341" s="90"/>
    </row>
    <row r="483342" spans="68:68" customFormat="1">
      <c r="BP483342" s="90"/>
    </row>
    <row r="483343" spans="68:68" customFormat="1">
      <c r="BP483343" s="90"/>
    </row>
    <row r="483344" spans="68:68" customFormat="1">
      <c r="BP483344" s="90"/>
    </row>
    <row r="483345" spans="68:68" customFormat="1">
      <c r="BP483345" s="90"/>
    </row>
    <row r="483346" spans="68:68" customFormat="1">
      <c r="BP483346" s="90"/>
    </row>
    <row r="483347" spans="68:68" customFormat="1">
      <c r="BP483347" s="90"/>
    </row>
    <row r="483348" spans="68:68" customFormat="1">
      <c r="BP483348" s="90"/>
    </row>
    <row r="483349" spans="68:68" customFormat="1">
      <c r="BP483349" s="90"/>
    </row>
    <row r="483350" spans="68:68" customFormat="1">
      <c r="BP483350" s="90"/>
    </row>
    <row r="483351" spans="68:68" customFormat="1">
      <c r="BP483351" s="90"/>
    </row>
    <row r="483352" spans="68:68" customFormat="1">
      <c r="BP483352" s="90"/>
    </row>
    <row r="483353" spans="68:68" customFormat="1">
      <c r="BP483353" s="90"/>
    </row>
    <row r="483354" spans="68:68" customFormat="1">
      <c r="BP483354" s="90"/>
    </row>
    <row r="483355" spans="68:68" customFormat="1">
      <c r="BP483355" s="90"/>
    </row>
    <row r="483356" spans="68:68" customFormat="1">
      <c r="BP483356" s="90"/>
    </row>
    <row r="483357" spans="68:68" customFormat="1">
      <c r="BP483357" s="90"/>
    </row>
    <row r="483358" spans="68:68" customFormat="1">
      <c r="BP483358" s="90"/>
    </row>
    <row r="483359" spans="68:68" customFormat="1">
      <c r="BP483359" s="90"/>
    </row>
    <row r="483360" spans="68:68" customFormat="1">
      <c r="BP483360" s="90"/>
    </row>
    <row r="483361" spans="68:68" customFormat="1">
      <c r="BP483361" s="90"/>
    </row>
    <row r="483362" spans="68:68" customFormat="1">
      <c r="BP483362" s="90"/>
    </row>
    <row r="483363" spans="68:68" customFormat="1">
      <c r="BP483363" s="90"/>
    </row>
    <row r="483364" spans="68:68" customFormat="1">
      <c r="BP483364" s="90"/>
    </row>
    <row r="483365" spans="68:68" customFormat="1">
      <c r="BP483365" s="90"/>
    </row>
    <row r="483366" spans="68:68" customFormat="1">
      <c r="BP483366" s="90"/>
    </row>
    <row r="483367" spans="68:68" customFormat="1">
      <c r="BP483367" s="90"/>
    </row>
    <row r="483368" spans="68:68" customFormat="1">
      <c r="BP483368" s="90"/>
    </row>
    <row r="483369" spans="68:68" customFormat="1">
      <c r="BP483369" s="90"/>
    </row>
    <row r="483370" spans="68:68" customFormat="1">
      <c r="BP483370" s="90"/>
    </row>
    <row r="483371" spans="68:68" customFormat="1">
      <c r="BP483371" s="90"/>
    </row>
    <row r="483372" spans="68:68" customFormat="1">
      <c r="BP483372" s="90"/>
    </row>
    <row r="483373" spans="68:68" customFormat="1">
      <c r="BP483373" s="90"/>
    </row>
    <row r="483374" spans="68:68" customFormat="1">
      <c r="BP483374" s="90"/>
    </row>
    <row r="483375" spans="68:68" customFormat="1">
      <c r="BP483375" s="90"/>
    </row>
    <row r="483376" spans="68:68" customFormat="1">
      <c r="BP483376" s="90"/>
    </row>
    <row r="483377" spans="68:68" customFormat="1">
      <c r="BP483377" s="90"/>
    </row>
    <row r="483378" spans="68:68" customFormat="1">
      <c r="BP483378" s="90"/>
    </row>
    <row r="483379" spans="68:68" customFormat="1">
      <c r="BP483379" s="90"/>
    </row>
    <row r="483380" spans="68:68" customFormat="1">
      <c r="BP483380" s="90"/>
    </row>
    <row r="483381" spans="68:68" customFormat="1">
      <c r="BP483381" s="90"/>
    </row>
    <row r="483382" spans="68:68" customFormat="1">
      <c r="BP483382" s="90"/>
    </row>
    <row r="483383" spans="68:68" customFormat="1">
      <c r="BP483383" s="90"/>
    </row>
    <row r="483384" spans="68:68" customFormat="1">
      <c r="BP483384" s="90"/>
    </row>
    <row r="483385" spans="68:68" customFormat="1">
      <c r="BP483385" s="90"/>
    </row>
    <row r="483386" spans="68:68" customFormat="1">
      <c r="BP483386" s="90"/>
    </row>
    <row r="483387" spans="68:68" customFormat="1">
      <c r="BP483387" s="90"/>
    </row>
    <row r="483388" spans="68:68" customFormat="1">
      <c r="BP483388" s="90"/>
    </row>
    <row r="483389" spans="68:68" customFormat="1">
      <c r="BP483389" s="90"/>
    </row>
    <row r="483390" spans="68:68" customFormat="1">
      <c r="BP483390" s="90"/>
    </row>
    <row r="483391" spans="68:68" customFormat="1">
      <c r="BP483391" s="90"/>
    </row>
    <row r="483392" spans="68:68" customFormat="1">
      <c r="BP483392" s="90"/>
    </row>
    <row r="483393" spans="68:68" customFormat="1">
      <c r="BP483393" s="90"/>
    </row>
    <row r="483394" spans="68:68" customFormat="1">
      <c r="BP483394" s="90"/>
    </row>
    <row r="483395" spans="68:68" customFormat="1">
      <c r="BP483395" s="90"/>
    </row>
    <row r="483396" spans="68:68" customFormat="1">
      <c r="BP483396" s="90"/>
    </row>
    <row r="483397" spans="68:68" customFormat="1">
      <c r="BP483397" s="90"/>
    </row>
    <row r="483398" spans="68:68" customFormat="1">
      <c r="BP483398" s="90"/>
    </row>
    <row r="483399" spans="68:68" customFormat="1">
      <c r="BP483399" s="90"/>
    </row>
    <row r="483400" spans="68:68" customFormat="1">
      <c r="BP483400" s="90"/>
    </row>
    <row r="483401" spans="68:68" customFormat="1">
      <c r="BP483401" s="90"/>
    </row>
    <row r="483402" spans="68:68" customFormat="1">
      <c r="BP483402" s="90"/>
    </row>
    <row r="483403" spans="68:68" customFormat="1">
      <c r="BP483403" s="90"/>
    </row>
    <row r="483404" spans="68:68" customFormat="1">
      <c r="BP483404" s="90"/>
    </row>
    <row r="483405" spans="68:68" customFormat="1">
      <c r="BP483405" s="90"/>
    </row>
    <row r="483406" spans="68:68" customFormat="1">
      <c r="BP483406" s="90"/>
    </row>
    <row r="483407" spans="68:68" customFormat="1">
      <c r="BP483407" s="90"/>
    </row>
    <row r="483408" spans="68:68" customFormat="1">
      <c r="BP483408" s="90"/>
    </row>
    <row r="483409" spans="68:68" customFormat="1">
      <c r="BP483409" s="90"/>
    </row>
    <row r="483410" spans="68:68" customFormat="1">
      <c r="BP483410" s="90"/>
    </row>
    <row r="483411" spans="68:68" customFormat="1">
      <c r="BP483411" s="90"/>
    </row>
    <row r="483412" spans="68:68" customFormat="1">
      <c r="BP483412" s="90"/>
    </row>
    <row r="483413" spans="68:68" customFormat="1">
      <c r="BP483413" s="90"/>
    </row>
    <row r="483414" spans="68:68" customFormat="1">
      <c r="BP483414" s="90"/>
    </row>
    <row r="483415" spans="68:68" customFormat="1">
      <c r="BP483415" s="90"/>
    </row>
    <row r="483416" spans="68:68" customFormat="1">
      <c r="BP483416" s="90"/>
    </row>
    <row r="483417" spans="68:68" customFormat="1">
      <c r="BP483417" s="90"/>
    </row>
    <row r="483418" spans="68:68" customFormat="1">
      <c r="BP483418" s="90"/>
    </row>
    <row r="483419" spans="68:68" customFormat="1">
      <c r="BP483419" s="90"/>
    </row>
    <row r="483420" spans="68:68" customFormat="1">
      <c r="BP483420" s="90"/>
    </row>
    <row r="483421" spans="68:68" customFormat="1">
      <c r="BP483421" s="90"/>
    </row>
    <row r="483422" spans="68:68" customFormat="1">
      <c r="BP483422" s="90"/>
    </row>
    <row r="483423" spans="68:68" customFormat="1">
      <c r="BP483423" s="90"/>
    </row>
    <row r="483424" spans="68:68" customFormat="1">
      <c r="BP483424" s="90"/>
    </row>
    <row r="483425" spans="68:68" customFormat="1">
      <c r="BP483425" s="90"/>
    </row>
    <row r="483426" spans="68:68" customFormat="1">
      <c r="BP483426" s="90"/>
    </row>
    <row r="483427" spans="68:68" customFormat="1">
      <c r="BP483427" s="90"/>
    </row>
    <row r="483428" spans="68:68" customFormat="1">
      <c r="BP483428" s="90"/>
    </row>
    <row r="483429" spans="68:68" customFormat="1">
      <c r="BP483429" s="90"/>
    </row>
    <row r="483430" spans="68:68" customFormat="1">
      <c r="BP483430" s="90"/>
    </row>
    <row r="483431" spans="68:68" customFormat="1">
      <c r="BP483431" s="90"/>
    </row>
    <row r="483432" spans="68:68" customFormat="1">
      <c r="BP483432" s="90"/>
    </row>
    <row r="483433" spans="68:68" customFormat="1">
      <c r="BP483433" s="90"/>
    </row>
    <row r="483434" spans="68:68" customFormat="1">
      <c r="BP483434" s="90"/>
    </row>
    <row r="483435" spans="68:68" customFormat="1">
      <c r="BP483435" s="90"/>
    </row>
    <row r="483436" spans="68:68" customFormat="1">
      <c r="BP483436" s="90"/>
    </row>
    <row r="483437" spans="68:68" customFormat="1">
      <c r="BP483437" s="90"/>
    </row>
    <row r="483438" spans="68:68" customFormat="1">
      <c r="BP483438" s="90"/>
    </row>
    <row r="483439" spans="68:68" customFormat="1">
      <c r="BP483439" s="90"/>
    </row>
    <row r="483440" spans="68:68" customFormat="1">
      <c r="BP483440" s="90"/>
    </row>
    <row r="483441" spans="68:68" customFormat="1">
      <c r="BP483441" s="90"/>
    </row>
    <row r="483442" spans="68:68" customFormat="1">
      <c r="BP483442" s="90"/>
    </row>
    <row r="483443" spans="68:68" customFormat="1">
      <c r="BP483443" s="90"/>
    </row>
    <row r="483444" spans="68:68" customFormat="1">
      <c r="BP483444" s="90"/>
    </row>
    <row r="483445" spans="68:68" customFormat="1">
      <c r="BP483445" s="90"/>
    </row>
    <row r="483446" spans="68:68" customFormat="1">
      <c r="BP483446" s="90"/>
    </row>
    <row r="483447" spans="68:68" customFormat="1">
      <c r="BP483447" s="90"/>
    </row>
    <row r="483448" spans="68:68" customFormat="1">
      <c r="BP483448" s="90"/>
    </row>
    <row r="483449" spans="68:68" customFormat="1">
      <c r="BP483449" s="90"/>
    </row>
    <row r="483450" spans="68:68" customFormat="1">
      <c r="BP483450" s="90"/>
    </row>
    <row r="483451" spans="68:68" customFormat="1">
      <c r="BP483451" s="90"/>
    </row>
    <row r="483452" spans="68:68" customFormat="1">
      <c r="BP483452" s="90"/>
    </row>
    <row r="483453" spans="68:68" customFormat="1">
      <c r="BP483453" s="90"/>
    </row>
    <row r="483454" spans="68:68" customFormat="1">
      <c r="BP483454" s="90"/>
    </row>
    <row r="483455" spans="68:68" customFormat="1">
      <c r="BP483455" s="90"/>
    </row>
    <row r="483456" spans="68:68" customFormat="1">
      <c r="BP483456" s="90"/>
    </row>
    <row r="483457" spans="68:68" customFormat="1">
      <c r="BP483457" s="90"/>
    </row>
    <row r="483458" spans="68:68" customFormat="1">
      <c r="BP483458" s="90"/>
    </row>
    <row r="483459" spans="68:68" customFormat="1">
      <c r="BP483459" s="90"/>
    </row>
    <row r="483460" spans="68:68" customFormat="1">
      <c r="BP483460" s="90"/>
    </row>
    <row r="483461" spans="68:68" customFormat="1">
      <c r="BP483461" s="90"/>
    </row>
    <row r="483462" spans="68:68" customFormat="1">
      <c r="BP483462" s="90"/>
    </row>
    <row r="483463" spans="68:68" customFormat="1">
      <c r="BP483463" s="90"/>
    </row>
    <row r="483464" spans="68:68" customFormat="1">
      <c r="BP483464" s="90"/>
    </row>
    <row r="483465" spans="68:68" customFormat="1">
      <c r="BP483465" s="90"/>
    </row>
    <row r="483466" spans="68:68" customFormat="1">
      <c r="BP483466" s="90"/>
    </row>
    <row r="483467" spans="68:68" customFormat="1">
      <c r="BP483467" s="90"/>
    </row>
    <row r="483468" spans="68:68" customFormat="1">
      <c r="BP483468" s="90"/>
    </row>
    <row r="483469" spans="68:68" customFormat="1">
      <c r="BP483469" s="90"/>
    </row>
    <row r="483470" spans="68:68" customFormat="1">
      <c r="BP483470" s="90"/>
    </row>
    <row r="483471" spans="68:68" customFormat="1">
      <c r="BP483471" s="90"/>
    </row>
    <row r="483472" spans="68:68" customFormat="1">
      <c r="BP483472" s="90"/>
    </row>
    <row r="483473" spans="68:68" customFormat="1">
      <c r="BP483473" s="90"/>
    </row>
    <row r="483474" spans="68:68" customFormat="1">
      <c r="BP483474" s="90"/>
    </row>
    <row r="483475" spans="68:68" customFormat="1">
      <c r="BP483475" s="90"/>
    </row>
    <row r="483476" spans="68:68" customFormat="1">
      <c r="BP483476" s="90"/>
    </row>
    <row r="483477" spans="68:68" customFormat="1">
      <c r="BP483477" s="90"/>
    </row>
    <row r="483478" spans="68:68" customFormat="1">
      <c r="BP483478" s="90"/>
    </row>
    <row r="483479" spans="68:68" customFormat="1">
      <c r="BP483479" s="90"/>
    </row>
    <row r="483480" spans="68:68" customFormat="1">
      <c r="BP483480" s="90"/>
    </row>
    <row r="483481" spans="68:68" customFormat="1">
      <c r="BP483481" s="90"/>
    </row>
    <row r="483482" spans="68:68" customFormat="1">
      <c r="BP483482" s="90"/>
    </row>
    <row r="483483" spans="68:68" customFormat="1">
      <c r="BP483483" s="90"/>
    </row>
    <row r="483484" spans="68:68" customFormat="1">
      <c r="BP483484" s="90"/>
    </row>
    <row r="483485" spans="68:68" customFormat="1">
      <c r="BP483485" s="90"/>
    </row>
    <row r="483486" spans="68:68" customFormat="1">
      <c r="BP483486" s="90"/>
    </row>
    <row r="483487" spans="68:68" customFormat="1">
      <c r="BP483487" s="90"/>
    </row>
    <row r="483488" spans="68:68" customFormat="1">
      <c r="BP483488" s="90"/>
    </row>
    <row r="483489" spans="68:68" customFormat="1">
      <c r="BP483489" s="90"/>
    </row>
    <row r="483490" spans="68:68" customFormat="1">
      <c r="BP483490" s="90"/>
    </row>
    <row r="483491" spans="68:68" customFormat="1">
      <c r="BP483491" s="90"/>
    </row>
    <row r="483492" spans="68:68" customFormat="1">
      <c r="BP483492" s="90"/>
    </row>
    <row r="483493" spans="68:68" customFormat="1">
      <c r="BP483493" s="90"/>
    </row>
    <row r="483494" spans="68:68" customFormat="1">
      <c r="BP483494" s="90"/>
    </row>
    <row r="483495" spans="68:68" customFormat="1">
      <c r="BP483495" s="90"/>
    </row>
    <row r="483496" spans="68:68" customFormat="1">
      <c r="BP483496" s="90"/>
    </row>
    <row r="483497" spans="68:68" customFormat="1">
      <c r="BP483497" s="90"/>
    </row>
    <row r="483498" spans="68:68" customFormat="1">
      <c r="BP483498" s="90"/>
    </row>
    <row r="483499" spans="68:68" customFormat="1">
      <c r="BP483499" s="90"/>
    </row>
    <row r="483500" spans="68:68" customFormat="1">
      <c r="BP483500" s="90"/>
    </row>
    <row r="483501" spans="68:68" customFormat="1">
      <c r="BP483501" s="90"/>
    </row>
    <row r="483502" spans="68:68" customFormat="1">
      <c r="BP483502" s="90"/>
    </row>
    <row r="483503" spans="68:68" customFormat="1">
      <c r="BP483503" s="90"/>
    </row>
    <row r="483504" spans="68:68" customFormat="1">
      <c r="BP483504" s="90"/>
    </row>
    <row r="483505" spans="68:68" customFormat="1">
      <c r="BP483505" s="90"/>
    </row>
    <row r="483506" spans="68:68" customFormat="1">
      <c r="BP483506" s="90"/>
    </row>
    <row r="483507" spans="68:68" customFormat="1">
      <c r="BP483507" s="90"/>
    </row>
    <row r="483508" spans="68:68" customFormat="1">
      <c r="BP483508" s="90"/>
    </row>
    <row r="483509" spans="68:68" customFormat="1">
      <c r="BP483509" s="90"/>
    </row>
    <row r="483510" spans="68:68" customFormat="1">
      <c r="BP483510" s="90"/>
    </row>
    <row r="483511" spans="68:68" customFormat="1">
      <c r="BP483511" s="90"/>
    </row>
    <row r="483512" spans="68:68" customFormat="1">
      <c r="BP483512" s="90"/>
    </row>
    <row r="483513" spans="68:68" customFormat="1">
      <c r="BP483513" s="90"/>
    </row>
    <row r="483514" spans="68:68" customFormat="1">
      <c r="BP483514" s="90"/>
    </row>
    <row r="483515" spans="68:68" customFormat="1">
      <c r="BP483515" s="90"/>
    </row>
    <row r="483516" spans="68:68" customFormat="1">
      <c r="BP483516" s="90"/>
    </row>
    <row r="483517" spans="68:68" customFormat="1">
      <c r="BP483517" s="90"/>
    </row>
    <row r="483518" spans="68:68" customFormat="1">
      <c r="BP483518" s="90"/>
    </row>
    <row r="483519" spans="68:68" customFormat="1">
      <c r="BP483519" s="90"/>
    </row>
    <row r="483520" spans="68:68" customFormat="1">
      <c r="BP483520" s="90"/>
    </row>
    <row r="483521" spans="68:68" customFormat="1">
      <c r="BP483521" s="90"/>
    </row>
    <row r="483522" spans="68:68" customFormat="1">
      <c r="BP483522" s="90"/>
    </row>
    <row r="483523" spans="68:68" customFormat="1">
      <c r="BP483523" s="90"/>
    </row>
    <row r="483524" spans="68:68" customFormat="1">
      <c r="BP483524" s="90"/>
    </row>
    <row r="483525" spans="68:68" customFormat="1">
      <c r="BP483525" s="90"/>
    </row>
    <row r="483526" spans="68:68" customFormat="1">
      <c r="BP483526" s="90"/>
    </row>
    <row r="483527" spans="68:68" customFormat="1">
      <c r="BP483527" s="90"/>
    </row>
    <row r="483528" spans="68:68" customFormat="1">
      <c r="BP483528" s="90"/>
    </row>
    <row r="483529" spans="68:68" customFormat="1">
      <c r="BP483529" s="90"/>
    </row>
    <row r="483530" spans="68:68" customFormat="1">
      <c r="BP483530" s="90"/>
    </row>
    <row r="483531" spans="68:68" customFormat="1">
      <c r="BP483531" s="90"/>
    </row>
    <row r="483532" spans="68:68" customFormat="1">
      <c r="BP483532" s="90"/>
    </row>
    <row r="483533" spans="68:68" customFormat="1">
      <c r="BP483533" s="90"/>
    </row>
    <row r="483534" spans="68:68" customFormat="1">
      <c r="BP483534" s="90"/>
    </row>
    <row r="483535" spans="68:68" customFormat="1">
      <c r="BP483535" s="90"/>
    </row>
    <row r="483536" spans="68:68" customFormat="1">
      <c r="BP483536" s="90"/>
    </row>
    <row r="483537" spans="68:68" customFormat="1">
      <c r="BP483537" s="90"/>
    </row>
    <row r="483538" spans="68:68" customFormat="1">
      <c r="BP483538" s="90"/>
    </row>
    <row r="483539" spans="68:68" customFormat="1">
      <c r="BP483539" s="90"/>
    </row>
    <row r="483540" spans="68:68" customFormat="1">
      <c r="BP483540" s="90"/>
    </row>
    <row r="483541" spans="68:68" customFormat="1">
      <c r="BP483541" s="90"/>
    </row>
    <row r="483542" spans="68:68" customFormat="1">
      <c r="BP483542" s="90"/>
    </row>
    <row r="483543" spans="68:68" customFormat="1">
      <c r="BP483543" s="90"/>
    </row>
    <row r="483544" spans="68:68" customFormat="1">
      <c r="BP483544" s="90"/>
    </row>
    <row r="483545" spans="68:68" customFormat="1">
      <c r="BP483545" s="90"/>
    </row>
    <row r="483546" spans="68:68" customFormat="1">
      <c r="BP483546" s="90"/>
    </row>
    <row r="483547" spans="68:68" customFormat="1">
      <c r="BP483547" s="90"/>
    </row>
    <row r="483548" spans="68:68" customFormat="1">
      <c r="BP483548" s="90"/>
    </row>
    <row r="483549" spans="68:68" customFormat="1">
      <c r="BP483549" s="90"/>
    </row>
    <row r="483550" spans="68:68" customFormat="1">
      <c r="BP483550" s="90"/>
    </row>
    <row r="483551" spans="68:68" customFormat="1">
      <c r="BP483551" s="90"/>
    </row>
    <row r="483552" spans="68:68" customFormat="1">
      <c r="BP483552" s="90"/>
    </row>
    <row r="483553" spans="68:68" customFormat="1">
      <c r="BP483553" s="90"/>
    </row>
    <row r="483554" spans="68:68" customFormat="1">
      <c r="BP483554" s="90"/>
    </row>
    <row r="483555" spans="68:68" customFormat="1">
      <c r="BP483555" s="90"/>
    </row>
    <row r="483556" spans="68:68" customFormat="1">
      <c r="BP483556" s="90"/>
    </row>
    <row r="483557" spans="68:68" customFormat="1">
      <c r="BP483557" s="90"/>
    </row>
    <row r="483558" spans="68:68" customFormat="1">
      <c r="BP483558" s="90"/>
    </row>
    <row r="483559" spans="68:68" customFormat="1">
      <c r="BP483559" s="90"/>
    </row>
    <row r="483560" spans="68:68" customFormat="1">
      <c r="BP483560" s="90"/>
    </row>
    <row r="483561" spans="68:68" customFormat="1">
      <c r="BP483561" s="90"/>
    </row>
    <row r="483562" spans="68:68" customFormat="1">
      <c r="BP483562" s="90"/>
    </row>
    <row r="483563" spans="68:68" customFormat="1">
      <c r="BP483563" s="90"/>
    </row>
    <row r="483564" spans="68:68" customFormat="1">
      <c r="BP483564" s="90"/>
    </row>
    <row r="483565" spans="68:68" customFormat="1">
      <c r="BP483565" s="90"/>
    </row>
    <row r="483566" spans="68:68" customFormat="1">
      <c r="BP483566" s="90"/>
    </row>
    <row r="483567" spans="68:68" customFormat="1">
      <c r="BP483567" s="90"/>
    </row>
    <row r="483568" spans="68:68" customFormat="1">
      <c r="BP483568" s="90"/>
    </row>
    <row r="483569" spans="68:68" customFormat="1">
      <c r="BP483569" s="90"/>
    </row>
    <row r="483570" spans="68:68" customFormat="1">
      <c r="BP483570" s="90"/>
    </row>
    <row r="483571" spans="68:68" customFormat="1">
      <c r="BP483571" s="90"/>
    </row>
    <row r="483572" spans="68:68" customFormat="1">
      <c r="BP483572" s="90"/>
    </row>
    <row r="483573" spans="68:68" customFormat="1">
      <c r="BP483573" s="90"/>
    </row>
    <row r="483574" spans="68:68" customFormat="1">
      <c r="BP483574" s="90"/>
    </row>
    <row r="483575" spans="68:68" customFormat="1">
      <c r="BP483575" s="90"/>
    </row>
    <row r="483576" spans="68:68" customFormat="1">
      <c r="BP483576" s="90"/>
    </row>
    <row r="483577" spans="68:68" customFormat="1">
      <c r="BP483577" s="90"/>
    </row>
    <row r="483578" spans="68:68" customFormat="1">
      <c r="BP483578" s="90"/>
    </row>
    <row r="483579" spans="68:68" customFormat="1">
      <c r="BP483579" s="90"/>
    </row>
    <row r="483580" spans="68:68" customFormat="1">
      <c r="BP483580" s="90"/>
    </row>
    <row r="483581" spans="68:68" customFormat="1">
      <c r="BP483581" s="90"/>
    </row>
    <row r="483582" spans="68:68" customFormat="1">
      <c r="BP483582" s="90"/>
    </row>
    <row r="483583" spans="68:68" customFormat="1">
      <c r="BP483583" s="90"/>
    </row>
    <row r="483584" spans="68:68" customFormat="1">
      <c r="BP483584" s="90"/>
    </row>
    <row r="483585" spans="68:68" customFormat="1">
      <c r="BP483585" s="90"/>
    </row>
    <row r="483586" spans="68:68" customFormat="1">
      <c r="BP483586" s="90"/>
    </row>
    <row r="483587" spans="68:68" customFormat="1">
      <c r="BP483587" s="90"/>
    </row>
    <row r="483588" spans="68:68" customFormat="1">
      <c r="BP483588" s="90"/>
    </row>
    <row r="483589" spans="68:68" customFormat="1">
      <c r="BP483589" s="90"/>
    </row>
    <row r="483590" spans="68:68" customFormat="1">
      <c r="BP483590" s="90"/>
    </row>
    <row r="483591" spans="68:68" customFormat="1">
      <c r="BP483591" s="90"/>
    </row>
    <row r="483592" spans="68:68" customFormat="1">
      <c r="BP483592" s="90"/>
    </row>
    <row r="483593" spans="68:68" customFormat="1">
      <c r="BP483593" s="90"/>
    </row>
    <row r="483594" spans="68:68" customFormat="1">
      <c r="BP483594" s="90"/>
    </row>
    <row r="483595" spans="68:68" customFormat="1">
      <c r="BP483595" s="90"/>
    </row>
    <row r="483596" spans="68:68" customFormat="1">
      <c r="BP483596" s="90"/>
    </row>
    <row r="483597" spans="68:68" customFormat="1">
      <c r="BP483597" s="90"/>
    </row>
    <row r="483598" spans="68:68" customFormat="1">
      <c r="BP483598" s="90"/>
    </row>
    <row r="483599" spans="68:68" customFormat="1">
      <c r="BP483599" s="90"/>
    </row>
    <row r="483600" spans="68:68" customFormat="1">
      <c r="BP483600" s="90"/>
    </row>
    <row r="483601" spans="68:68" customFormat="1">
      <c r="BP483601" s="90"/>
    </row>
    <row r="483602" spans="68:68" customFormat="1">
      <c r="BP483602" s="90"/>
    </row>
    <row r="483603" spans="68:68" customFormat="1">
      <c r="BP483603" s="90"/>
    </row>
    <row r="483604" spans="68:68" customFormat="1">
      <c r="BP483604" s="90"/>
    </row>
    <row r="483605" spans="68:68" customFormat="1">
      <c r="BP483605" s="90"/>
    </row>
    <row r="483606" spans="68:68" customFormat="1">
      <c r="BP483606" s="90"/>
    </row>
    <row r="483607" spans="68:68" customFormat="1">
      <c r="BP483607" s="90"/>
    </row>
    <row r="483608" spans="68:68" customFormat="1">
      <c r="BP483608" s="90"/>
    </row>
    <row r="483609" spans="68:68" customFormat="1">
      <c r="BP483609" s="90"/>
    </row>
    <row r="483610" spans="68:68" customFormat="1">
      <c r="BP483610" s="90"/>
    </row>
    <row r="483611" spans="68:68" customFormat="1">
      <c r="BP483611" s="90"/>
    </row>
    <row r="483612" spans="68:68" customFormat="1">
      <c r="BP483612" s="90"/>
    </row>
    <row r="483613" spans="68:68" customFormat="1">
      <c r="BP483613" s="90"/>
    </row>
    <row r="483614" spans="68:68" customFormat="1">
      <c r="BP483614" s="90"/>
    </row>
    <row r="483615" spans="68:68" customFormat="1">
      <c r="BP483615" s="90"/>
    </row>
    <row r="483616" spans="68:68" customFormat="1">
      <c r="BP483616" s="90"/>
    </row>
    <row r="483617" spans="68:68" customFormat="1">
      <c r="BP483617" s="90"/>
    </row>
    <row r="483618" spans="68:68" customFormat="1">
      <c r="BP483618" s="90"/>
    </row>
    <row r="483619" spans="68:68" customFormat="1">
      <c r="BP483619" s="90"/>
    </row>
    <row r="483620" spans="68:68" customFormat="1">
      <c r="BP483620" s="90"/>
    </row>
    <row r="483621" spans="68:68" customFormat="1">
      <c r="BP483621" s="90"/>
    </row>
    <row r="483622" spans="68:68" customFormat="1">
      <c r="BP483622" s="90"/>
    </row>
    <row r="483623" spans="68:68" customFormat="1">
      <c r="BP483623" s="90"/>
    </row>
    <row r="483624" spans="68:68" customFormat="1">
      <c r="BP483624" s="90"/>
    </row>
    <row r="483625" spans="68:68" customFormat="1">
      <c r="BP483625" s="90"/>
    </row>
    <row r="483626" spans="68:68" customFormat="1">
      <c r="BP483626" s="90"/>
    </row>
    <row r="483627" spans="68:68" customFormat="1">
      <c r="BP483627" s="90"/>
    </row>
    <row r="483628" spans="68:68" customFormat="1">
      <c r="BP483628" s="90"/>
    </row>
    <row r="483629" spans="68:68" customFormat="1">
      <c r="BP483629" s="90"/>
    </row>
    <row r="483630" spans="68:68" customFormat="1">
      <c r="BP483630" s="90"/>
    </row>
    <row r="483631" spans="68:68" customFormat="1">
      <c r="BP483631" s="90"/>
    </row>
    <row r="483632" spans="68:68" customFormat="1">
      <c r="BP483632" s="90"/>
    </row>
    <row r="483633" spans="68:68" customFormat="1">
      <c r="BP483633" s="90"/>
    </row>
    <row r="483634" spans="68:68" customFormat="1">
      <c r="BP483634" s="90"/>
    </row>
    <row r="483635" spans="68:68" customFormat="1">
      <c r="BP483635" s="90"/>
    </row>
    <row r="483636" spans="68:68" customFormat="1">
      <c r="BP483636" s="90"/>
    </row>
    <row r="483637" spans="68:68" customFormat="1">
      <c r="BP483637" s="90"/>
    </row>
    <row r="483638" spans="68:68" customFormat="1">
      <c r="BP483638" s="90"/>
    </row>
    <row r="483639" spans="68:68" customFormat="1">
      <c r="BP483639" s="90"/>
    </row>
    <row r="483640" spans="68:68" customFormat="1">
      <c r="BP483640" s="90"/>
    </row>
    <row r="483641" spans="68:68" customFormat="1">
      <c r="BP483641" s="90"/>
    </row>
    <row r="483642" spans="68:68" customFormat="1">
      <c r="BP483642" s="90"/>
    </row>
    <row r="483643" spans="68:68" customFormat="1">
      <c r="BP483643" s="90"/>
    </row>
    <row r="483644" spans="68:68" customFormat="1">
      <c r="BP483644" s="90"/>
    </row>
    <row r="483645" spans="68:68" customFormat="1">
      <c r="BP483645" s="90"/>
    </row>
    <row r="483646" spans="68:68" customFormat="1">
      <c r="BP483646" s="90"/>
    </row>
    <row r="483647" spans="68:68" customFormat="1">
      <c r="BP483647" s="90"/>
    </row>
    <row r="483648" spans="68:68" customFormat="1">
      <c r="BP483648" s="90"/>
    </row>
    <row r="483649" spans="68:68" customFormat="1">
      <c r="BP483649" s="90"/>
    </row>
    <row r="483650" spans="68:68" customFormat="1">
      <c r="BP483650" s="90"/>
    </row>
    <row r="483651" spans="68:68" customFormat="1">
      <c r="BP483651" s="90"/>
    </row>
    <row r="483652" spans="68:68" customFormat="1">
      <c r="BP483652" s="90"/>
    </row>
    <row r="483653" spans="68:68" customFormat="1">
      <c r="BP483653" s="90"/>
    </row>
    <row r="483654" spans="68:68" customFormat="1">
      <c r="BP483654" s="90"/>
    </row>
    <row r="483655" spans="68:68" customFormat="1">
      <c r="BP483655" s="90"/>
    </row>
    <row r="483656" spans="68:68" customFormat="1">
      <c r="BP483656" s="90"/>
    </row>
    <row r="483657" spans="68:68" customFormat="1">
      <c r="BP483657" s="90"/>
    </row>
    <row r="483658" spans="68:68" customFormat="1">
      <c r="BP483658" s="90"/>
    </row>
    <row r="483659" spans="68:68" customFormat="1">
      <c r="BP483659" s="90"/>
    </row>
    <row r="483660" spans="68:68" customFormat="1">
      <c r="BP483660" s="90"/>
    </row>
    <row r="483661" spans="68:68" customFormat="1">
      <c r="BP483661" s="90"/>
    </row>
    <row r="483662" spans="68:68" customFormat="1">
      <c r="BP483662" s="90"/>
    </row>
    <row r="483663" spans="68:68" customFormat="1">
      <c r="BP483663" s="90"/>
    </row>
    <row r="483664" spans="68:68" customFormat="1">
      <c r="BP483664" s="90"/>
    </row>
    <row r="483665" spans="68:68" customFormat="1">
      <c r="BP483665" s="90"/>
    </row>
    <row r="483666" spans="68:68" customFormat="1">
      <c r="BP483666" s="90"/>
    </row>
    <row r="483667" spans="68:68" customFormat="1">
      <c r="BP483667" s="90"/>
    </row>
    <row r="483668" spans="68:68" customFormat="1">
      <c r="BP483668" s="90"/>
    </row>
    <row r="483669" spans="68:68" customFormat="1">
      <c r="BP483669" s="90"/>
    </row>
    <row r="483670" spans="68:68" customFormat="1">
      <c r="BP483670" s="90"/>
    </row>
    <row r="483671" spans="68:68" customFormat="1">
      <c r="BP483671" s="90"/>
    </row>
    <row r="483672" spans="68:68" customFormat="1">
      <c r="BP483672" s="90"/>
    </row>
    <row r="483673" spans="68:68" customFormat="1">
      <c r="BP483673" s="90"/>
    </row>
    <row r="483674" spans="68:68" customFormat="1">
      <c r="BP483674" s="90"/>
    </row>
    <row r="483675" spans="68:68" customFormat="1">
      <c r="BP483675" s="90"/>
    </row>
    <row r="483676" spans="68:68" customFormat="1">
      <c r="BP483676" s="90"/>
    </row>
    <row r="483677" spans="68:68" customFormat="1">
      <c r="BP483677" s="90"/>
    </row>
    <row r="483678" spans="68:68" customFormat="1">
      <c r="BP483678" s="90"/>
    </row>
    <row r="483679" spans="68:68" customFormat="1">
      <c r="BP483679" s="90"/>
    </row>
    <row r="483680" spans="68:68" customFormat="1">
      <c r="BP483680" s="90"/>
    </row>
    <row r="483681" spans="68:68" customFormat="1">
      <c r="BP483681" s="90"/>
    </row>
    <row r="483682" spans="68:68" customFormat="1">
      <c r="BP483682" s="90"/>
    </row>
    <row r="483683" spans="68:68" customFormat="1">
      <c r="BP483683" s="90"/>
    </row>
    <row r="483684" spans="68:68" customFormat="1">
      <c r="BP483684" s="90"/>
    </row>
    <row r="483685" spans="68:68" customFormat="1">
      <c r="BP483685" s="90"/>
    </row>
    <row r="483686" spans="68:68" customFormat="1">
      <c r="BP483686" s="90"/>
    </row>
    <row r="483687" spans="68:68" customFormat="1">
      <c r="BP483687" s="90"/>
    </row>
    <row r="483688" spans="68:68" customFormat="1">
      <c r="BP483688" s="90"/>
    </row>
    <row r="483689" spans="68:68" customFormat="1">
      <c r="BP483689" s="90"/>
    </row>
    <row r="483690" spans="68:68" customFormat="1">
      <c r="BP483690" s="90"/>
    </row>
    <row r="483691" spans="68:68" customFormat="1">
      <c r="BP483691" s="90"/>
    </row>
    <row r="483692" spans="68:68" customFormat="1">
      <c r="BP483692" s="90"/>
    </row>
    <row r="483693" spans="68:68" customFormat="1">
      <c r="BP483693" s="90"/>
    </row>
    <row r="483694" spans="68:68" customFormat="1">
      <c r="BP483694" s="90"/>
    </row>
    <row r="483695" spans="68:68" customFormat="1">
      <c r="BP483695" s="90"/>
    </row>
    <row r="483696" spans="68:68" customFormat="1">
      <c r="BP483696" s="90"/>
    </row>
    <row r="483697" spans="68:68" customFormat="1">
      <c r="BP483697" s="90"/>
    </row>
    <row r="483698" spans="68:68" customFormat="1">
      <c r="BP483698" s="90"/>
    </row>
    <row r="483699" spans="68:68" customFormat="1">
      <c r="BP483699" s="90"/>
    </row>
    <row r="483700" spans="68:68" customFormat="1">
      <c r="BP483700" s="90"/>
    </row>
    <row r="483701" spans="68:68" customFormat="1">
      <c r="BP483701" s="90"/>
    </row>
    <row r="483702" spans="68:68" customFormat="1">
      <c r="BP483702" s="90"/>
    </row>
    <row r="483703" spans="68:68" customFormat="1">
      <c r="BP483703" s="90"/>
    </row>
    <row r="483704" spans="68:68" customFormat="1">
      <c r="BP483704" s="90"/>
    </row>
    <row r="483705" spans="68:68" customFormat="1">
      <c r="BP483705" s="90"/>
    </row>
    <row r="483706" spans="68:68" customFormat="1">
      <c r="BP483706" s="90"/>
    </row>
    <row r="483707" spans="68:68" customFormat="1">
      <c r="BP483707" s="90"/>
    </row>
    <row r="483708" spans="68:68" customFormat="1">
      <c r="BP483708" s="90"/>
    </row>
    <row r="483709" spans="68:68" customFormat="1">
      <c r="BP483709" s="90"/>
    </row>
    <row r="483710" spans="68:68" customFormat="1">
      <c r="BP483710" s="90"/>
    </row>
    <row r="483711" spans="68:68" customFormat="1">
      <c r="BP483711" s="90"/>
    </row>
    <row r="483712" spans="68:68" customFormat="1">
      <c r="BP483712" s="90"/>
    </row>
    <row r="483713" spans="68:68" customFormat="1">
      <c r="BP483713" s="90"/>
    </row>
    <row r="483714" spans="68:68" customFormat="1">
      <c r="BP483714" s="90"/>
    </row>
    <row r="483715" spans="68:68" customFormat="1">
      <c r="BP483715" s="90"/>
    </row>
    <row r="483716" spans="68:68" customFormat="1">
      <c r="BP483716" s="90"/>
    </row>
    <row r="483717" spans="68:68" customFormat="1">
      <c r="BP483717" s="90"/>
    </row>
    <row r="483718" spans="68:68" customFormat="1">
      <c r="BP483718" s="90"/>
    </row>
    <row r="483719" spans="68:68" customFormat="1">
      <c r="BP483719" s="90"/>
    </row>
    <row r="483720" spans="68:68" customFormat="1">
      <c r="BP483720" s="90"/>
    </row>
    <row r="483721" spans="68:68" customFormat="1">
      <c r="BP483721" s="90"/>
    </row>
    <row r="483722" spans="68:68" customFormat="1">
      <c r="BP483722" s="90"/>
    </row>
    <row r="483723" spans="68:68" customFormat="1">
      <c r="BP483723" s="90"/>
    </row>
    <row r="483724" spans="68:68" customFormat="1">
      <c r="BP483724" s="90"/>
    </row>
    <row r="483725" spans="68:68" customFormat="1">
      <c r="BP483725" s="90"/>
    </row>
    <row r="483726" spans="68:68" customFormat="1">
      <c r="BP483726" s="90"/>
    </row>
    <row r="483727" spans="68:68" customFormat="1">
      <c r="BP483727" s="90"/>
    </row>
    <row r="483728" spans="68:68" customFormat="1">
      <c r="BP483728" s="90"/>
    </row>
    <row r="483729" spans="68:68" customFormat="1">
      <c r="BP483729" s="90"/>
    </row>
    <row r="483730" spans="68:68" customFormat="1">
      <c r="BP483730" s="90"/>
    </row>
    <row r="483731" spans="68:68" customFormat="1">
      <c r="BP483731" s="90"/>
    </row>
    <row r="483732" spans="68:68" customFormat="1">
      <c r="BP483732" s="90"/>
    </row>
    <row r="483733" spans="68:68" customFormat="1">
      <c r="BP483733" s="90"/>
    </row>
    <row r="483734" spans="68:68" customFormat="1">
      <c r="BP483734" s="90"/>
    </row>
    <row r="483735" spans="68:68" customFormat="1">
      <c r="BP483735" s="90"/>
    </row>
    <row r="483736" spans="68:68" customFormat="1">
      <c r="BP483736" s="90"/>
    </row>
    <row r="483737" spans="68:68" customFormat="1">
      <c r="BP483737" s="90"/>
    </row>
    <row r="483738" spans="68:68" customFormat="1">
      <c r="BP483738" s="90"/>
    </row>
    <row r="483739" spans="68:68" customFormat="1">
      <c r="BP483739" s="90"/>
    </row>
    <row r="483740" spans="68:68" customFormat="1">
      <c r="BP483740" s="90"/>
    </row>
    <row r="483741" spans="68:68" customFormat="1">
      <c r="BP483741" s="90"/>
    </row>
    <row r="483742" spans="68:68" customFormat="1">
      <c r="BP483742" s="90"/>
    </row>
    <row r="483743" spans="68:68" customFormat="1">
      <c r="BP483743" s="90"/>
    </row>
    <row r="483744" spans="68:68" customFormat="1">
      <c r="BP483744" s="90"/>
    </row>
    <row r="483745" spans="68:68" customFormat="1">
      <c r="BP483745" s="90"/>
    </row>
    <row r="483746" spans="68:68" customFormat="1">
      <c r="BP483746" s="90"/>
    </row>
    <row r="483747" spans="68:68" customFormat="1">
      <c r="BP483747" s="90"/>
    </row>
    <row r="483748" spans="68:68" customFormat="1">
      <c r="BP483748" s="90"/>
    </row>
    <row r="483749" spans="68:68" customFormat="1">
      <c r="BP483749" s="90"/>
    </row>
    <row r="483750" spans="68:68" customFormat="1">
      <c r="BP483750" s="90"/>
    </row>
    <row r="483751" spans="68:68" customFormat="1">
      <c r="BP483751" s="90"/>
    </row>
    <row r="483752" spans="68:68" customFormat="1">
      <c r="BP483752" s="90"/>
    </row>
    <row r="483753" spans="68:68" customFormat="1">
      <c r="BP483753" s="90"/>
    </row>
    <row r="483754" spans="68:68" customFormat="1">
      <c r="BP483754" s="90"/>
    </row>
    <row r="483755" spans="68:68" customFormat="1">
      <c r="BP483755" s="90"/>
    </row>
    <row r="483756" spans="68:68" customFormat="1">
      <c r="BP483756" s="90"/>
    </row>
    <row r="483757" spans="68:68" customFormat="1">
      <c r="BP483757" s="90"/>
    </row>
    <row r="483758" spans="68:68" customFormat="1">
      <c r="BP483758" s="90"/>
    </row>
    <row r="483759" spans="68:68" customFormat="1">
      <c r="BP483759" s="90"/>
    </row>
    <row r="483760" spans="68:68" customFormat="1">
      <c r="BP483760" s="90"/>
    </row>
    <row r="483761" spans="68:68" customFormat="1">
      <c r="BP483761" s="90"/>
    </row>
    <row r="483762" spans="68:68" customFormat="1">
      <c r="BP483762" s="90"/>
    </row>
    <row r="483763" spans="68:68" customFormat="1">
      <c r="BP483763" s="90"/>
    </row>
    <row r="483764" spans="68:68" customFormat="1">
      <c r="BP483764" s="90"/>
    </row>
    <row r="483765" spans="68:68" customFormat="1">
      <c r="BP483765" s="90"/>
    </row>
    <row r="483766" spans="68:68" customFormat="1">
      <c r="BP483766" s="90"/>
    </row>
    <row r="483767" spans="68:68" customFormat="1">
      <c r="BP483767" s="90"/>
    </row>
    <row r="483768" spans="68:68" customFormat="1">
      <c r="BP483768" s="90"/>
    </row>
    <row r="483769" spans="68:68" customFormat="1">
      <c r="BP483769" s="90"/>
    </row>
    <row r="483770" spans="68:68" customFormat="1">
      <c r="BP483770" s="90"/>
    </row>
    <row r="483771" spans="68:68" customFormat="1">
      <c r="BP483771" s="90"/>
    </row>
    <row r="483772" spans="68:68" customFormat="1">
      <c r="BP483772" s="90"/>
    </row>
    <row r="483773" spans="68:68" customFormat="1">
      <c r="BP483773" s="90"/>
    </row>
    <row r="483774" spans="68:68" customFormat="1">
      <c r="BP483774" s="90"/>
    </row>
    <row r="483775" spans="68:68" customFormat="1">
      <c r="BP483775" s="90"/>
    </row>
    <row r="483776" spans="68:68" customFormat="1">
      <c r="BP483776" s="90"/>
    </row>
    <row r="483777" spans="68:68" customFormat="1">
      <c r="BP483777" s="90"/>
    </row>
    <row r="483778" spans="68:68" customFormat="1">
      <c r="BP483778" s="90"/>
    </row>
    <row r="483779" spans="68:68" customFormat="1">
      <c r="BP483779" s="90"/>
    </row>
    <row r="483780" spans="68:68" customFormat="1">
      <c r="BP483780" s="90"/>
    </row>
    <row r="483781" spans="68:68" customFormat="1">
      <c r="BP483781" s="90"/>
    </row>
    <row r="483782" spans="68:68" customFormat="1">
      <c r="BP483782" s="90"/>
    </row>
    <row r="483783" spans="68:68" customFormat="1">
      <c r="BP483783" s="90"/>
    </row>
    <row r="483784" spans="68:68" customFormat="1">
      <c r="BP483784" s="90"/>
    </row>
    <row r="483785" spans="68:68" customFormat="1">
      <c r="BP483785" s="90"/>
    </row>
    <row r="483786" spans="68:68" customFormat="1">
      <c r="BP483786" s="90"/>
    </row>
    <row r="483787" spans="68:68" customFormat="1">
      <c r="BP483787" s="90"/>
    </row>
    <row r="483788" spans="68:68" customFormat="1">
      <c r="BP483788" s="90"/>
    </row>
    <row r="483789" spans="68:68" customFormat="1">
      <c r="BP483789" s="90"/>
    </row>
    <row r="483790" spans="68:68" customFormat="1">
      <c r="BP483790" s="90"/>
    </row>
    <row r="483791" spans="68:68" customFormat="1">
      <c r="BP483791" s="90"/>
    </row>
    <row r="483792" spans="68:68" customFormat="1">
      <c r="BP483792" s="90"/>
    </row>
    <row r="483793" spans="68:68" customFormat="1">
      <c r="BP483793" s="90"/>
    </row>
    <row r="483794" spans="68:68" customFormat="1">
      <c r="BP483794" s="90"/>
    </row>
    <row r="483795" spans="68:68" customFormat="1">
      <c r="BP483795" s="90"/>
    </row>
    <row r="483796" spans="68:68" customFormat="1">
      <c r="BP483796" s="90"/>
    </row>
    <row r="483797" spans="68:68" customFormat="1">
      <c r="BP483797" s="90"/>
    </row>
    <row r="483798" spans="68:68" customFormat="1">
      <c r="BP483798" s="90"/>
    </row>
    <row r="483799" spans="68:68" customFormat="1">
      <c r="BP483799" s="90"/>
    </row>
    <row r="483800" spans="68:68" customFormat="1">
      <c r="BP483800" s="90"/>
    </row>
    <row r="483801" spans="68:68" customFormat="1">
      <c r="BP483801" s="90"/>
    </row>
    <row r="483802" spans="68:68" customFormat="1">
      <c r="BP483802" s="90"/>
    </row>
    <row r="483803" spans="68:68" customFormat="1">
      <c r="BP483803" s="90"/>
    </row>
    <row r="483804" spans="68:68" customFormat="1">
      <c r="BP483804" s="90"/>
    </row>
    <row r="483805" spans="68:68" customFormat="1">
      <c r="BP483805" s="90"/>
    </row>
    <row r="483806" spans="68:68" customFormat="1">
      <c r="BP483806" s="90"/>
    </row>
    <row r="483807" spans="68:68" customFormat="1">
      <c r="BP483807" s="90"/>
    </row>
    <row r="483808" spans="68:68" customFormat="1">
      <c r="BP483808" s="90"/>
    </row>
    <row r="483809" spans="68:68" customFormat="1">
      <c r="BP483809" s="90"/>
    </row>
    <row r="483810" spans="68:68" customFormat="1">
      <c r="BP483810" s="90"/>
    </row>
    <row r="483811" spans="68:68" customFormat="1">
      <c r="BP483811" s="90"/>
    </row>
    <row r="483812" spans="68:68" customFormat="1">
      <c r="BP483812" s="90"/>
    </row>
    <row r="483813" spans="68:68" customFormat="1">
      <c r="BP483813" s="90"/>
    </row>
    <row r="483814" spans="68:68" customFormat="1">
      <c r="BP483814" s="90"/>
    </row>
    <row r="483815" spans="68:68" customFormat="1">
      <c r="BP483815" s="90"/>
    </row>
    <row r="483816" spans="68:68" customFormat="1">
      <c r="BP483816" s="90"/>
    </row>
    <row r="483817" spans="68:68" customFormat="1">
      <c r="BP483817" s="90"/>
    </row>
    <row r="483818" spans="68:68" customFormat="1">
      <c r="BP483818" s="90"/>
    </row>
    <row r="483819" spans="68:68" customFormat="1">
      <c r="BP483819" s="90"/>
    </row>
    <row r="483820" spans="68:68" customFormat="1">
      <c r="BP483820" s="90"/>
    </row>
    <row r="483821" spans="68:68" customFormat="1">
      <c r="BP483821" s="90"/>
    </row>
    <row r="483822" spans="68:68" customFormat="1">
      <c r="BP483822" s="90"/>
    </row>
    <row r="483823" spans="68:68" customFormat="1">
      <c r="BP483823" s="90"/>
    </row>
    <row r="483824" spans="68:68" customFormat="1">
      <c r="BP483824" s="90"/>
    </row>
    <row r="483825" spans="68:68" customFormat="1">
      <c r="BP483825" s="90"/>
    </row>
    <row r="483826" spans="68:68" customFormat="1">
      <c r="BP483826" s="90"/>
    </row>
    <row r="483827" spans="68:68" customFormat="1">
      <c r="BP483827" s="90"/>
    </row>
    <row r="483828" spans="68:68" customFormat="1">
      <c r="BP483828" s="90"/>
    </row>
    <row r="483829" spans="68:68" customFormat="1">
      <c r="BP483829" s="90"/>
    </row>
    <row r="483830" spans="68:68" customFormat="1">
      <c r="BP483830" s="90"/>
    </row>
    <row r="483831" spans="68:68" customFormat="1">
      <c r="BP483831" s="90"/>
    </row>
    <row r="483832" spans="68:68" customFormat="1">
      <c r="BP483832" s="90"/>
    </row>
    <row r="483833" spans="68:68" customFormat="1">
      <c r="BP483833" s="90"/>
    </row>
    <row r="483834" spans="68:68" customFormat="1">
      <c r="BP483834" s="90"/>
    </row>
    <row r="483835" spans="68:68" customFormat="1">
      <c r="BP483835" s="90"/>
    </row>
    <row r="483836" spans="68:68" customFormat="1">
      <c r="BP483836" s="90"/>
    </row>
    <row r="483837" spans="68:68" customFormat="1">
      <c r="BP483837" s="90"/>
    </row>
    <row r="483838" spans="68:68" customFormat="1">
      <c r="BP483838" s="90"/>
    </row>
    <row r="483839" spans="68:68" customFormat="1">
      <c r="BP483839" s="90"/>
    </row>
    <row r="483840" spans="68:68" customFormat="1">
      <c r="BP483840" s="90"/>
    </row>
    <row r="483841" spans="68:68" customFormat="1">
      <c r="BP483841" s="90"/>
    </row>
    <row r="483842" spans="68:68" customFormat="1">
      <c r="BP483842" s="90"/>
    </row>
    <row r="483843" spans="68:68" customFormat="1">
      <c r="BP483843" s="90"/>
    </row>
    <row r="483844" spans="68:68" customFormat="1">
      <c r="BP483844" s="90"/>
    </row>
    <row r="483845" spans="68:68" customFormat="1">
      <c r="BP483845" s="90"/>
    </row>
    <row r="483846" spans="68:68" customFormat="1">
      <c r="BP483846" s="90"/>
    </row>
    <row r="483847" spans="68:68" customFormat="1">
      <c r="BP483847" s="90"/>
    </row>
    <row r="483848" spans="68:68" customFormat="1">
      <c r="BP483848" s="90"/>
    </row>
    <row r="483849" spans="68:68" customFormat="1">
      <c r="BP483849" s="90"/>
    </row>
    <row r="483850" spans="68:68" customFormat="1">
      <c r="BP483850" s="90"/>
    </row>
    <row r="483851" spans="68:68" customFormat="1">
      <c r="BP483851" s="90"/>
    </row>
    <row r="483852" spans="68:68" customFormat="1">
      <c r="BP483852" s="90"/>
    </row>
    <row r="483853" spans="68:68" customFormat="1">
      <c r="BP483853" s="90"/>
    </row>
    <row r="483854" spans="68:68" customFormat="1">
      <c r="BP483854" s="90"/>
    </row>
    <row r="483855" spans="68:68" customFormat="1">
      <c r="BP483855" s="90"/>
    </row>
    <row r="483856" spans="68:68" customFormat="1">
      <c r="BP483856" s="90"/>
    </row>
    <row r="483857" spans="68:68" customFormat="1">
      <c r="BP483857" s="90"/>
    </row>
    <row r="483858" spans="68:68" customFormat="1">
      <c r="BP483858" s="90"/>
    </row>
    <row r="483859" spans="68:68" customFormat="1">
      <c r="BP483859" s="90"/>
    </row>
    <row r="483860" spans="68:68" customFormat="1">
      <c r="BP483860" s="90"/>
    </row>
    <row r="483861" spans="68:68" customFormat="1">
      <c r="BP483861" s="90"/>
    </row>
    <row r="483862" spans="68:68" customFormat="1">
      <c r="BP483862" s="90"/>
    </row>
    <row r="483863" spans="68:68" customFormat="1">
      <c r="BP483863" s="90"/>
    </row>
    <row r="483864" spans="68:68" customFormat="1">
      <c r="BP483864" s="90"/>
    </row>
    <row r="483865" spans="68:68" customFormat="1">
      <c r="BP483865" s="90"/>
    </row>
    <row r="483866" spans="68:68" customFormat="1">
      <c r="BP483866" s="90"/>
    </row>
    <row r="483867" spans="68:68" customFormat="1">
      <c r="BP483867" s="90"/>
    </row>
    <row r="483868" spans="68:68" customFormat="1">
      <c r="BP483868" s="90"/>
    </row>
    <row r="483869" spans="68:68" customFormat="1">
      <c r="BP483869" s="90"/>
    </row>
    <row r="483870" spans="68:68" customFormat="1">
      <c r="BP483870" s="90"/>
    </row>
    <row r="483871" spans="68:68" customFormat="1">
      <c r="BP483871" s="90"/>
    </row>
    <row r="483872" spans="68:68" customFormat="1">
      <c r="BP483872" s="90"/>
    </row>
    <row r="483873" spans="68:68" customFormat="1">
      <c r="BP483873" s="90"/>
    </row>
    <row r="483874" spans="68:68" customFormat="1">
      <c r="BP483874" s="90"/>
    </row>
    <row r="483875" spans="68:68" customFormat="1">
      <c r="BP483875" s="90"/>
    </row>
    <row r="483876" spans="68:68" customFormat="1">
      <c r="BP483876" s="90"/>
    </row>
    <row r="483877" spans="68:68" customFormat="1">
      <c r="BP483877" s="90"/>
    </row>
    <row r="483878" spans="68:68" customFormat="1">
      <c r="BP483878" s="90"/>
    </row>
    <row r="483879" spans="68:68" customFormat="1">
      <c r="BP483879" s="90"/>
    </row>
    <row r="483880" spans="68:68" customFormat="1">
      <c r="BP483880" s="90"/>
    </row>
    <row r="483881" spans="68:68" customFormat="1">
      <c r="BP483881" s="90"/>
    </row>
    <row r="483882" spans="68:68" customFormat="1">
      <c r="BP483882" s="90"/>
    </row>
    <row r="483883" spans="68:68" customFormat="1">
      <c r="BP483883" s="90"/>
    </row>
    <row r="483884" spans="68:68" customFormat="1">
      <c r="BP483884" s="90"/>
    </row>
    <row r="483885" spans="68:68" customFormat="1">
      <c r="BP483885" s="90"/>
    </row>
    <row r="483886" spans="68:68" customFormat="1">
      <c r="BP483886" s="90"/>
    </row>
    <row r="483887" spans="68:68" customFormat="1">
      <c r="BP483887" s="90"/>
    </row>
    <row r="483888" spans="68:68" customFormat="1">
      <c r="BP483888" s="90"/>
    </row>
    <row r="483889" spans="68:68" customFormat="1">
      <c r="BP483889" s="90"/>
    </row>
    <row r="483890" spans="68:68" customFormat="1">
      <c r="BP483890" s="90"/>
    </row>
    <row r="483891" spans="68:68" customFormat="1">
      <c r="BP483891" s="90"/>
    </row>
    <row r="483892" spans="68:68" customFormat="1">
      <c r="BP483892" s="90"/>
    </row>
    <row r="483893" spans="68:68" customFormat="1">
      <c r="BP483893" s="90"/>
    </row>
    <row r="483894" spans="68:68" customFormat="1">
      <c r="BP483894" s="90"/>
    </row>
    <row r="483895" spans="68:68" customFormat="1">
      <c r="BP483895" s="90"/>
    </row>
    <row r="483896" spans="68:68" customFormat="1">
      <c r="BP483896" s="90"/>
    </row>
    <row r="483897" spans="68:68" customFormat="1">
      <c r="BP483897" s="90"/>
    </row>
    <row r="483898" spans="68:68" customFormat="1">
      <c r="BP483898" s="90"/>
    </row>
    <row r="483899" spans="68:68" customFormat="1">
      <c r="BP483899" s="90"/>
    </row>
    <row r="483900" spans="68:68" customFormat="1">
      <c r="BP483900" s="90"/>
    </row>
    <row r="483901" spans="68:68" customFormat="1">
      <c r="BP483901" s="90"/>
    </row>
    <row r="483902" spans="68:68" customFormat="1">
      <c r="BP483902" s="90"/>
    </row>
    <row r="483903" spans="68:68" customFormat="1">
      <c r="BP483903" s="90"/>
    </row>
    <row r="483904" spans="68:68" customFormat="1">
      <c r="BP483904" s="90"/>
    </row>
    <row r="483905" spans="68:68" customFormat="1">
      <c r="BP483905" s="90"/>
    </row>
    <row r="483906" spans="68:68" customFormat="1">
      <c r="BP483906" s="90"/>
    </row>
    <row r="483907" spans="68:68" customFormat="1">
      <c r="BP483907" s="90"/>
    </row>
    <row r="483908" spans="68:68" customFormat="1">
      <c r="BP483908" s="90"/>
    </row>
    <row r="483909" spans="68:68" customFormat="1">
      <c r="BP483909" s="90"/>
    </row>
    <row r="483910" spans="68:68" customFormat="1">
      <c r="BP483910" s="90"/>
    </row>
    <row r="483911" spans="68:68" customFormat="1">
      <c r="BP483911" s="90"/>
    </row>
    <row r="483912" spans="68:68" customFormat="1">
      <c r="BP483912" s="90"/>
    </row>
    <row r="483913" spans="68:68" customFormat="1">
      <c r="BP483913" s="90"/>
    </row>
    <row r="483914" spans="68:68" customFormat="1">
      <c r="BP483914" s="90"/>
    </row>
    <row r="483915" spans="68:68" customFormat="1">
      <c r="BP483915" s="90"/>
    </row>
    <row r="483916" spans="68:68" customFormat="1">
      <c r="BP483916" s="90"/>
    </row>
    <row r="483917" spans="68:68" customFormat="1">
      <c r="BP483917" s="90"/>
    </row>
    <row r="483918" spans="68:68" customFormat="1">
      <c r="BP483918" s="90"/>
    </row>
    <row r="483919" spans="68:68" customFormat="1">
      <c r="BP483919" s="90"/>
    </row>
    <row r="483920" spans="68:68" customFormat="1">
      <c r="BP483920" s="90"/>
    </row>
    <row r="483921" spans="68:68" customFormat="1">
      <c r="BP483921" s="90"/>
    </row>
    <row r="483922" spans="68:68" customFormat="1">
      <c r="BP483922" s="90"/>
    </row>
    <row r="483923" spans="68:68" customFormat="1">
      <c r="BP483923" s="90"/>
    </row>
    <row r="483924" spans="68:68" customFormat="1">
      <c r="BP483924" s="90"/>
    </row>
    <row r="483925" spans="68:68" customFormat="1">
      <c r="BP483925" s="90"/>
    </row>
    <row r="483926" spans="68:68" customFormat="1">
      <c r="BP483926" s="90"/>
    </row>
    <row r="483927" spans="68:68" customFormat="1">
      <c r="BP483927" s="90"/>
    </row>
    <row r="483928" spans="68:68" customFormat="1">
      <c r="BP483928" s="90"/>
    </row>
    <row r="483929" spans="68:68" customFormat="1">
      <c r="BP483929" s="90"/>
    </row>
    <row r="483930" spans="68:68" customFormat="1">
      <c r="BP483930" s="90"/>
    </row>
    <row r="483931" spans="68:68" customFormat="1">
      <c r="BP483931" s="90"/>
    </row>
    <row r="483932" spans="68:68" customFormat="1">
      <c r="BP483932" s="90"/>
    </row>
    <row r="483933" spans="68:68" customFormat="1">
      <c r="BP483933" s="90"/>
    </row>
    <row r="483934" spans="68:68" customFormat="1">
      <c r="BP483934" s="90"/>
    </row>
    <row r="483935" spans="68:68" customFormat="1">
      <c r="BP483935" s="90"/>
    </row>
    <row r="483936" spans="68:68" customFormat="1">
      <c r="BP483936" s="90"/>
    </row>
    <row r="483937" spans="68:68" customFormat="1">
      <c r="BP483937" s="90"/>
    </row>
    <row r="483938" spans="68:68" customFormat="1">
      <c r="BP483938" s="90"/>
    </row>
    <row r="483939" spans="68:68" customFormat="1">
      <c r="BP483939" s="90"/>
    </row>
    <row r="483940" spans="68:68" customFormat="1">
      <c r="BP483940" s="90"/>
    </row>
    <row r="483941" spans="68:68" customFormat="1">
      <c r="BP483941" s="90"/>
    </row>
    <row r="483942" spans="68:68" customFormat="1">
      <c r="BP483942" s="90"/>
    </row>
    <row r="483943" spans="68:68" customFormat="1">
      <c r="BP483943" s="90"/>
    </row>
    <row r="483944" spans="68:68" customFormat="1">
      <c r="BP483944" s="90"/>
    </row>
    <row r="483945" spans="68:68" customFormat="1">
      <c r="BP483945" s="90"/>
    </row>
    <row r="483946" spans="68:68" customFormat="1">
      <c r="BP483946" s="90"/>
    </row>
    <row r="483947" spans="68:68" customFormat="1">
      <c r="BP483947" s="90"/>
    </row>
    <row r="483948" spans="68:68" customFormat="1">
      <c r="BP483948" s="90"/>
    </row>
    <row r="483949" spans="68:68" customFormat="1">
      <c r="BP483949" s="90"/>
    </row>
    <row r="483950" spans="68:68" customFormat="1">
      <c r="BP483950" s="90"/>
    </row>
    <row r="483951" spans="68:68" customFormat="1">
      <c r="BP483951" s="90"/>
    </row>
    <row r="483952" spans="68:68" customFormat="1">
      <c r="BP483952" s="90"/>
    </row>
    <row r="483953" spans="68:68" customFormat="1">
      <c r="BP483953" s="90"/>
    </row>
    <row r="483954" spans="68:68" customFormat="1">
      <c r="BP483954" s="90"/>
    </row>
    <row r="483955" spans="68:68" customFormat="1">
      <c r="BP483955" s="90"/>
    </row>
    <row r="483956" spans="68:68" customFormat="1">
      <c r="BP483956" s="90"/>
    </row>
    <row r="483957" spans="68:68" customFormat="1">
      <c r="BP483957" s="90"/>
    </row>
    <row r="483958" spans="68:68" customFormat="1">
      <c r="BP483958" s="90"/>
    </row>
    <row r="483959" spans="68:68" customFormat="1">
      <c r="BP483959" s="90"/>
    </row>
    <row r="483960" spans="68:68" customFormat="1">
      <c r="BP483960" s="90"/>
    </row>
    <row r="483961" spans="68:68" customFormat="1">
      <c r="BP483961" s="90"/>
    </row>
    <row r="483962" spans="68:68" customFormat="1">
      <c r="BP483962" s="90"/>
    </row>
    <row r="483963" spans="68:68" customFormat="1">
      <c r="BP483963" s="90"/>
    </row>
    <row r="483964" spans="68:68" customFormat="1">
      <c r="BP483964" s="90"/>
    </row>
    <row r="483965" spans="68:68" customFormat="1">
      <c r="BP483965" s="90"/>
    </row>
    <row r="483966" spans="68:68" customFormat="1">
      <c r="BP483966" s="90"/>
    </row>
    <row r="483967" spans="68:68" customFormat="1">
      <c r="BP483967" s="90"/>
    </row>
    <row r="483968" spans="68:68" customFormat="1">
      <c r="BP483968" s="90"/>
    </row>
    <row r="483969" spans="68:68" customFormat="1">
      <c r="BP483969" s="90"/>
    </row>
    <row r="483970" spans="68:68" customFormat="1">
      <c r="BP483970" s="90"/>
    </row>
    <row r="483971" spans="68:68" customFormat="1">
      <c r="BP483971" s="90"/>
    </row>
    <row r="483972" spans="68:68" customFormat="1">
      <c r="BP483972" s="90"/>
    </row>
    <row r="483973" spans="68:68" customFormat="1">
      <c r="BP483973" s="90"/>
    </row>
    <row r="483974" spans="68:68" customFormat="1">
      <c r="BP483974" s="90"/>
    </row>
    <row r="483975" spans="68:68" customFormat="1">
      <c r="BP483975" s="90"/>
    </row>
    <row r="483976" spans="68:68" customFormat="1">
      <c r="BP483976" s="90"/>
    </row>
    <row r="483977" spans="68:68" customFormat="1">
      <c r="BP483977" s="90"/>
    </row>
    <row r="483978" spans="68:68" customFormat="1">
      <c r="BP483978" s="90"/>
    </row>
    <row r="483979" spans="68:68" customFormat="1">
      <c r="BP483979" s="90"/>
    </row>
    <row r="483980" spans="68:68" customFormat="1">
      <c r="BP483980" s="90"/>
    </row>
    <row r="483981" spans="68:68" customFormat="1">
      <c r="BP483981" s="90"/>
    </row>
    <row r="483982" spans="68:68" customFormat="1">
      <c r="BP483982" s="90"/>
    </row>
    <row r="483983" spans="68:68" customFormat="1">
      <c r="BP483983" s="90"/>
    </row>
    <row r="483984" spans="68:68" customFormat="1">
      <c r="BP483984" s="90"/>
    </row>
    <row r="483985" spans="68:68" customFormat="1">
      <c r="BP483985" s="90"/>
    </row>
    <row r="483986" spans="68:68" customFormat="1">
      <c r="BP483986" s="90"/>
    </row>
    <row r="483987" spans="68:68" customFormat="1">
      <c r="BP483987" s="90"/>
    </row>
    <row r="483988" spans="68:68" customFormat="1">
      <c r="BP483988" s="90"/>
    </row>
    <row r="483989" spans="68:68" customFormat="1">
      <c r="BP483989" s="90"/>
    </row>
    <row r="483990" spans="68:68" customFormat="1">
      <c r="BP483990" s="90"/>
    </row>
    <row r="483991" spans="68:68" customFormat="1">
      <c r="BP483991" s="90"/>
    </row>
    <row r="483992" spans="68:68" customFormat="1">
      <c r="BP483992" s="90"/>
    </row>
    <row r="483993" spans="68:68" customFormat="1">
      <c r="BP483993" s="90"/>
    </row>
    <row r="483994" spans="68:68" customFormat="1">
      <c r="BP483994" s="90"/>
    </row>
    <row r="483995" spans="68:68" customFormat="1">
      <c r="BP483995" s="90"/>
    </row>
    <row r="483996" spans="68:68" customFormat="1">
      <c r="BP483996" s="90"/>
    </row>
    <row r="483997" spans="68:68" customFormat="1">
      <c r="BP483997" s="90"/>
    </row>
    <row r="483998" spans="68:68" customFormat="1">
      <c r="BP483998" s="90"/>
    </row>
    <row r="483999" spans="68:68" customFormat="1">
      <c r="BP483999" s="90"/>
    </row>
    <row r="484000" spans="68:68" customFormat="1">
      <c r="BP484000" s="90"/>
    </row>
    <row r="484001" spans="68:68" customFormat="1">
      <c r="BP484001" s="90"/>
    </row>
    <row r="484002" spans="68:68" customFormat="1">
      <c r="BP484002" s="90"/>
    </row>
    <row r="484003" spans="68:68" customFormat="1">
      <c r="BP484003" s="90"/>
    </row>
    <row r="484004" spans="68:68" customFormat="1">
      <c r="BP484004" s="90"/>
    </row>
    <row r="484005" spans="68:68" customFormat="1">
      <c r="BP484005" s="90"/>
    </row>
    <row r="484006" spans="68:68" customFormat="1">
      <c r="BP484006" s="90"/>
    </row>
    <row r="484007" spans="68:68" customFormat="1">
      <c r="BP484007" s="90"/>
    </row>
    <row r="484008" spans="68:68" customFormat="1">
      <c r="BP484008" s="90"/>
    </row>
    <row r="484009" spans="68:68" customFormat="1">
      <c r="BP484009" s="90"/>
    </row>
    <row r="484010" spans="68:68" customFormat="1">
      <c r="BP484010" s="90"/>
    </row>
    <row r="484011" spans="68:68" customFormat="1">
      <c r="BP484011" s="90"/>
    </row>
    <row r="484012" spans="68:68" customFormat="1">
      <c r="BP484012" s="90"/>
    </row>
    <row r="484013" spans="68:68" customFormat="1">
      <c r="BP484013" s="90"/>
    </row>
    <row r="484014" spans="68:68" customFormat="1">
      <c r="BP484014" s="90"/>
    </row>
    <row r="484015" spans="68:68" customFormat="1">
      <c r="BP484015" s="90"/>
    </row>
    <row r="484016" spans="68:68" customFormat="1">
      <c r="BP484016" s="90"/>
    </row>
    <row r="484017" spans="68:68" customFormat="1">
      <c r="BP484017" s="90"/>
    </row>
    <row r="484018" spans="68:68" customFormat="1">
      <c r="BP484018" s="90"/>
    </row>
    <row r="484019" spans="68:68" customFormat="1">
      <c r="BP484019" s="90"/>
    </row>
    <row r="484020" spans="68:68" customFormat="1">
      <c r="BP484020" s="90"/>
    </row>
    <row r="484021" spans="68:68" customFormat="1">
      <c r="BP484021" s="90"/>
    </row>
    <row r="484022" spans="68:68" customFormat="1">
      <c r="BP484022" s="90"/>
    </row>
    <row r="484023" spans="68:68" customFormat="1">
      <c r="BP484023" s="90"/>
    </row>
    <row r="484024" spans="68:68" customFormat="1">
      <c r="BP484024" s="90"/>
    </row>
    <row r="484025" spans="68:68" customFormat="1">
      <c r="BP484025" s="90"/>
    </row>
    <row r="484026" spans="68:68" customFormat="1">
      <c r="BP484026" s="90"/>
    </row>
    <row r="484027" spans="68:68" customFormat="1">
      <c r="BP484027" s="90"/>
    </row>
    <row r="484028" spans="68:68" customFormat="1">
      <c r="BP484028" s="90"/>
    </row>
    <row r="484029" spans="68:68" customFormat="1">
      <c r="BP484029" s="90"/>
    </row>
    <row r="484030" spans="68:68" customFormat="1">
      <c r="BP484030" s="90"/>
    </row>
    <row r="484031" spans="68:68" customFormat="1">
      <c r="BP484031" s="90"/>
    </row>
    <row r="484032" spans="68:68" customFormat="1">
      <c r="BP484032" s="90"/>
    </row>
    <row r="484033" spans="68:68" customFormat="1">
      <c r="BP484033" s="90"/>
    </row>
    <row r="484034" spans="68:68" customFormat="1">
      <c r="BP484034" s="90"/>
    </row>
    <row r="484035" spans="68:68" customFormat="1">
      <c r="BP484035" s="90"/>
    </row>
    <row r="484036" spans="68:68" customFormat="1">
      <c r="BP484036" s="90"/>
    </row>
    <row r="484037" spans="68:68" customFormat="1">
      <c r="BP484037" s="90"/>
    </row>
    <row r="484038" spans="68:68" customFormat="1">
      <c r="BP484038" s="90"/>
    </row>
    <row r="484039" spans="68:68" customFormat="1">
      <c r="BP484039" s="90"/>
    </row>
    <row r="484040" spans="68:68" customFormat="1">
      <c r="BP484040" s="90"/>
    </row>
    <row r="484041" spans="68:68" customFormat="1">
      <c r="BP484041" s="90"/>
    </row>
    <row r="484042" spans="68:68" customFormat="1">
      <c r="BP484042" s="90"/>
    </row>
    <row r="484043" spans="68:68" customFormat="1">
      <c r="BP484043" s="90"/>
    </row>
    <row r="484044" spans="68:68" customFormat="1">
      <c r="BP484044" s="90"/>
    </row>
    <row r="484045" spans="68:68" customFormat="1">
      <c r="BP484045" s="90"/>
    </row>
    <row r="484046" spans="68:68" customFormat="1">
      <c r="BP484046" s="90"/>
    </row>
    <row r="484047" spans="68:68" customFormat="1">
      <c r="BP484047" s="90"/>
    </row>
    <row r="484048" spans="68:68" customFormat="1">
      <c r="BP484048" s="90"/>
    </row>
    <row r="484049" spans="68:68" customFormat="1">
      <c r="BP484049" s="90"/>
    </row>
    <row r="484050" spans="68:68" customFormat="1">
      <c r="BP484050" s="90"/>
    </row>
    <row r="484051" spans="68:68" customFormat="1">
      <c r="BP484051" s="90"/>
    </row>
    <row r="484052" spans="68:68" customFormat="1">
      <c r="BP484052" s="90"/>
    </row>
    <row r="484053" spans="68:68" customFormat="1">
      <c r="BP484053" s="90"/>
    </row>
    <row r="484054" spans="68:68" customFormat="1">
      <c r="BP484054" s="90"/>
    </row>
    <row r="484055" spans="68:68" customFormat="1">
      <c r="BP484055" s="90"/>
    </row>
    <row r="484056" spans="68:68" customFormat="1">
      <c r="BP484056" s="90"/>
    </row>
    <row r="484057" spans="68:68" customFormat="1">
      <c r="BP484057" s="90"/>
    </row>
    <row r="484058" spans="68:68" customFormat="1">
      <c r="BP484058" s="90"/>
    </row>
    <row r="484059" spans="68:68" customFormat="1">
      <c r="BP484059" s="90"/>
    </row>
    <row r="484060" spans="68:68" customFormat="1">
      <c r="BP484060" s="90"/>
    </row>
    <row r="484061" spans="68:68" customFormat="1">
      <c r="BP484061" s="90"/>
    </row>
    <row r="484062" spans="68:68" customFormat="1">
      <c r="BP484062" s="90"/>
    </row>
    <row r="484063" spans="68:68" customFormat="1">
      <c r="BP484063" s="90"/>
    </row>
    <row r="484064" spans="68:68" customFormat="1">
      <c r="BP484064" s="90"/>
    </row>
    <row r="484065" spans="68:68" customFormat="1">
      <c r="BP484065" s="90"/>
    </row>
    <row r="484066" spans="68:68" customFormat="1">
      <c r="BP484066" s="90"/>
    </row>
    <row r="484067" spans="68:68" customFormat="1">
      <c r="BP484067" s="90"/>
    </row>
    <row r="484068" spans="68:68" customFormat="1">
      <c r="BP484068" s="90"/>
    </row>
    <row r="484069" spans="68:68" customFormat="1">
      <c r="BP484069" s="90"/>
    </row>
    <row r="484070" spans="68:68" customFormat="1">
      <c r="BP484070" s="90"/>
    </row>
    <row r="484071" spans="68:68" customFormat="1">
      <c r="BP484071" s="90"/>
    </row>
    <row r="484072" spans="68:68" customFormat="1">
      <c r="BP484072" s="90"/>
    </row>
    <row r="484073" spans="68:68" customFormat="1">
      <c r="BP484073" s="90"/>
    </row>
    <row r="484074" spans="68:68" customFormat="1">
      <c r="BP484074" s="90"/>
    </row>
    <row r="484075" spans="68:68" customFormat="1">
      <c r="BP484075" s="90"/>
    </row>
    <row r="484076" spans="68:68" customFormat="1">
      <c r="BP484076" s="90"/>
    </row>
    <row r="484077" spans="68:68" customFormat="1">
      <c r="BP484077" s="90"/>
    </row>
    <row r="484078" spans="68:68" customFormat="1">
      <c r="BP484078" s="90"/>
    </row>
    <row r="484079" spans="68:68" customFormat="1">
      <c r="BP484079" s="90"/>
    </row>
    <row r="484080" spans="68:68" customFormat="1">
      <c r="BP484080" s="90"/>
    </row>
    <row r="484081" spans="68:68" customFormat="1">
      <c r="BP484081" s="90"/>
    </row>
    <row r="484082" spans="68:68" customFormat="1">
      <c r="BP484082" s="90"/>
    </row>
    <row r="484083" spans="68:68" customFormat="1">
      <c r="BP484083" s="90"/>
    </row>
    <row r="484084" spans="68:68" customFormat="1">
      <c r="BP484084" s="90"/>
    </row>
    <row r="484085" spans="68:68" customFormat="1">
      <c r="BP484085" s="90"/>
    </row>
    <row r="484086" spans="68:68" customFormat="1">
      <c r="BP484086" s="90"/>
    </row>
    <row r="484087" spans="68:68" customFormat="1">
      <c r="BP484087" s="90"/>
    </row>
    <row r="484088" spans="68:68" customFormat="1">
      <c r="BP484088" s="90"/>
    </row>
    <row r="484089" spans="68:68" customFormat="1">
      <c r="BP484089" s="90"/>
    </row>
    <row r="484090" spans="68:68" customFormat="1">
      <c r="BP484090" s="90"/>
    </row>
    <row r="484091" spans="68:68" customFormat="1">
      <c r="BP484091" s="90"/>
    </row>
    <row r="484092" spans="68:68" customFormat="1">
      <c r="BP484092" s="90"/>
    </row>
    <row r="484093" spans="68:68" customFormat="1">
      <c r="BP484093" s="90"/>
    </row>
    <row r="484094" spans="68:68" customFormat="1">
      <c r="BP484094" s="90"/>
    </row>
    <row r="484095" spans="68:68" customFormat="1">
      <c r="BP484095" s="90"/>
    </row>
    <row r="484096" spans="68:68" customFormat="1">
      <c r="BP484096" s="90"/>
    </row>
    <row r="484097" spans="68:68" customFormat="1">
      <c r="BP484097" s="90"/>
    </row>
    <row r="484098" spans="68:68" customFormat="1">
      <c r="BP484098" s="90"/>
    </row>
    <row r="484099" spans="68:68" customFormat="1">
      <c r="BP484099" s="90"/>
    </row>
    <row r="484100" spans="68:68" customFormat="1">
      <c r="BP484100" s="90"/>
    </row>
    <row r="484101" spans="68:68" customFormat="1">
      <c r="BP484101" s="90"/>
    </row>
    <row r="484102" spans="68:68" customFormat="1">
      <c r="BP484102" s="90"/>
    </row>
    <row r="484103" spans="68:68" customFormat="1">
      <c r="BP484103" s="90"/>
    </row>
    <row r="484104" spans="68:68" customFormat="1">
      <c r="BP484104" s="90"/>
    </row>
    <row r="484105" spans="68:68" customFormat="1">
      <c r="BP484105" s="90"/>
    </row>
    <row r="484106" spans="68:68" customFormat="1">
      <c r="BP484106" s="90"/>
    </row>
    <row r="484107" spans="68:68" customFormat="1">
      <c r="BP484107" s="90"/>
    </row>
    <row r="484108" spans="68:68" customFormat="1">
      <c r="BP484108" s="90"/>
    </row>
    <row r="484109" spans="68:68" customFormat="1">
      <c r="BP484109" s="90"/>
    </row>
    <row r="484110" spans="68:68" customFormat="1">
      <c r="BP484110" s="90"/>
    </row>
    <row r="484111" spans="68:68" customFormat="1">
      <c r="BP484111" s="90"/>
    </row>
    <row r="484112" spans="68:68" customFormat="1">
      <c r="BP484112" s="90"/>
    </row>
    <row r="484113" spans="68:68" customFormat="1">
      <c r="BP484113" s="90"/>
    </row>
    <row r="484114" spans="68:68" customFormat="1">
      <c r="BP484114" s="90"/>
    </row>
    <row r="484115" spans="68:68" customFormat="1">
      <c r="BP484115" s="90"/>
    </row>
    <row r="484116" spans="68:68" customFormat="1">
      <c r="BP484116" s="90"/>
    </row>
    <row r="484117" spans="68:68" customFormat="1">
      <c r="BP484117" s="90"/>
    </row>
    <row r="484118" spans="68:68" customFormat="1">
      <c r="BP484118" s="90"/>
    </row>
    <row r="484119" spans="68:68" customFormat="1">
      <c r="BP484119" s="90"/>
    </row>
    <row r="484120" spans="68:68" customFormat="1">
      <c r="BP484120" s="90"/>
    </row>
    <row r="484121" spans="68:68" customFormat="1">
      <c r="BP484121" s="90"/>
    </row>
    <row r="484122" spans="68:68" customFormat="1">
      <c r="BP484122" s="90"/>
    </row>
    <row r="484123" spans="68:68" customFormat="1">
      <c r="BP484123" s="90"/>
    </row>
    <row r="484124" spans="68:68" customFormat="1">
      <c r="BP484124" s="90"/>
    </row>
    <row r="484125" spans="68:68" customFormat="1">
      <c r="BP484125" s="90"/>
    </row>
    <row r="484126" spans="68:68" customFormat="1">
      <c r="BP484126" s="90"/>
    </row>
    <row r="484127" spans="68:68" customFormat="1">
      <c r="BP484127" s="90"/>
    </row>
    <row r="484128" spans="68:68" customFormat="1">
      <c r="BP484128" s="90"/>
    </row>
    <row r="484129" spans="68:68" customFormat="1">
      <c r="BP484129" s="90"/>
    </row>
    <row r="484130" spans="68:68" customFormat="1">
      <c r="BP484130" s="90"/>
    </row>
    <row r="484131" spans="68:68" customFormat="1">
      <c r="BP484131" s="90"/>
    </row>
    <row r="484132" spans="68:68" customFormat="1">
      <c r="BP484132" s="90"/>
    </row>
    <row r="484133" spans="68:68" customFormat="1">
      <c r="BP484133" s="90"/>
    </row>
    <row r="484134" spans="68:68" customFormat="1">
      <c r="BP484134" s="90"/>
    </row>
    <row r="484135" spans="68:68" customFormat="1">
      <c r="BP484135" s="90"/>
    </row>
    <row r="484136" spans="68:68" customFormat="1">
      <c r="BP484136" s="90"/>
    </row>
    <row r="484137" spans="68:68" customFormat="1">
      <c r="BP484137" s="90"/>
    </row>
    <row r="484138" spans="68:68" customFormat="1">
      <c r="BP484138" s="90"/>
    </row>
    <row r="484139" spans="68:68" customFormat="1">
      <c r="BP484139" s="90"/>
    </row>
    <row r="484140" spans="68:68" customFormat="1">
      <c r="BP484140" s="90"/>
    </row>
    <row r="484141" spans="68:68" customFormat="1">
      <c r="BP484141" s="90"/>
    </row>
    <row r="484142" spans="68:68" customFormat="1">
      <c r="BP484142" s="90"/>
    </row>
    <row r="484143" spans="68:68" customFormat="1">
      <c r="BP484143" s="90"/>
    </row>
    <row r="484144" spans="68:68" customFormat="1">
      <c r="BP484144" s="90"/>
    </row>
    <row r="484145" spans="68:68" customFormat="1">
      <c r="BP484145" s="90"/>
    </row>
    <row r="484146" spans="68:68" customFormat="1">
      <c r="BP484146" s="90"/>
    </row>
    <row r="484147" spans="68:68" customFormat="1">
      <c r="BP484147" s="90"/>
    </row>
    <row r="484148" spans="68:68" customFormat="1">
      <c r="BP484148" s="90"/>
    </row>
    <row r="484149" spans="68:68" customFormat="1">
      <c r="BP484149" s="90"/>
    </row>
    <row r="484150" spans="68:68" customFormat="1">
      <c r="BP484150" s="90"/>
    </row>
    <row r="484151" spans="68:68" customFormat="1">
      <c r="BP484151" s="90"/>
    </row>
    <row r="484152" spans="68:68" customFormat="1">
      <c r="BP484152" s="90"/>
    </row>
    <row r="484153" spans="68:68" customFormat="1">
      <c r="BP484153" s="90"/>
    </row>
    <row r="484154" spans="68:68" customFormat="1">
      <c r="BP484154" s="90"/>
    </row>
    <row r="484155" spans="68:68" customFormat="1">
      <c r="BP484155" s="90"/>
    </row>
    <row r="484156" spans="68:68" customFormat="1">
      <c r="BP484156" s="90"/>
    </row>
    <row r="484157" spans="68:68" customFormat="1">
      <c r="BP484157" s="90"/>
    </row>
    <row r="484158" spans="68:68" customFormat="1">
      <c r="BP484158" s="90"/>
    </row>
    <row r="484159" spans="68:68" customFormat="1">
      <c r="BP484159" s="90"/>
    </row>
    <row r="484160" spans="68:68" customFormat="1">
      <c r="BP484160" s="90"/>
    </row>
    <row r="484161" spans="68:68" customFormat="1">
      <c r="BP484161" s="90"/>
    </row>
    <row r="484162" spans="68:68" customFormat="1">
      <c r="BP484162" s="90"/>
    </row>
    <row r="484163" spans="68:68" customFormat="1">
      <c r="BP484163" s="90"/>
    </row>
    <row r="484164" spans="68:68" customFormat="1">
      <c r="BP484164" s="90"/>
    </row>
    <row r="484165" spans="68:68" customFormat="1">
      <c r="BP484165" s="90"/>
    </row>
    <row r="484166" spans="68:68" customFormat="1">
      <c r="BP484166" s="90"/>
    </row>
    <row r="484167" spans="68:68" customFormat="1">
      <c r="BP484167" s="90"/>
    </row>
    <row r="484168" spans="68:68" customFormat="1">
      <c r="BP484168" s="90"/>
    </row>
    <row r="484169" spans="68:68" customFormat="1">
      <c r="BP484169" s="90"/>
    </row>
    <row r="484170" spans="68:68" customFormat="1">
      <c r="BP484170" s="90"/>
    </row>
    <row r="484171" spans="68:68" customFormat="1">
      <c r="BP484171" s="90"/>
    </row>
    <row r="484172" spans="68:68" customFormat="1">
      <c r="BP484172" s="90"/>
    </row>
    <row r="484173" spans="68:68" customFormat="1">
      <c r="BP484173" s="90"/>
    </row>
    <row r="484174" spans="68:68" customFormat="1">
      <c r="BP484174" s="90"/>
    </row>
    <row r="484175" spans="68:68" customFormat="1">
      <c r="BP484175" s="90"/>
    </row>
    <row r="484176" spans="68:68" customFormat="1">
      <c r="BP484176" s="90"/>
    </row>
    <row r="484177" spans="68:68" customFormat="1">
      <c r="BP484177" s="90"/>
    </row>
    <row r="484178" spans="68:68" customFormat="1">
      <c r="BP484178" s="90"/>
    </row>
    <row r="484179" spans="68:68" customFormat="1">
      <c r="BP484179" s="90"/>
    </row>
    <row r="484180" spans="68:68" customFormat="1">
      <c r="BP484180" s="90"/>
    </row>
    <row r="484181" spans="68:68" customFormat="1">
      <c r="BP484181" s="90"/>
    </row>
    <row r="484182" spans="68:68" customFormat="1">
      <c r="BP484182" s="90"/>
    </row>
    <row r="484183" spans="68:68" customFormat="1">
      <c r="BP484183" s="90"/>
    </row>
    <row r="484184" spans="68:68" customFormat="1">
      <c r="BP484184" s="90"/>
    </row>
    <row r="484185" spans="68:68" customFormat="1">
      <c r="BP484185" s="90"/>
    </row>
    <row r="484186" spans="68:68" customFormat="1">
      <c r="BP484186" s="90"/>
    </row>
    <row r="484187" spans="68:68" customFormat="1">
      <c r="BP484187" s="90"/>
    </row>
    <row r="484188" spans="68:68" customFormat="1">
      <c r="BP484188" s="90"/>
    </row>
    <row r="484189" spans="68:68" customFormat="1">
      <c r="BP484189" s="90"/>
    </row>
    <row r="484190" spans="68:68" customFormat="1">
      <c r="BP484190" s="90"/>
    </row>
    <row r="484191" spans="68:68" customFormat="1">
      <c r="BP484191" s="90"/>
    </row>
    <row r="484192" spans="68:68" customFormat="1">
      <c r="BP484192" s="90"/>
    </row>
    <row r="484193" spans="68:68" customFormat="1">
      <c r="BP484193" s="90"/>
    </row>
    <row r="484194" spans="68:68" customFormat="1">
      <c r="BP484194" s="90"/>
    </row>
    <row r="484195" spans="68:68" customFormat="1">
      <c r="BP484195" s="90"/>
    </row>
    <row r="484196" spans="68:68" customFormat="1">
      <c r="BP484196" s="90"/>
    </row>
    <row r="484197" spans="68:68" customFormat="1">
      <c r="BP484197" s="90"/>
    </row>
    <row r="484198" spans="68:68" customFormat="1">
      <c r="BP484198" s="90"/>
    </row>
    <row r="484199" spans="68:68" customFormat="1">
      <c r="BP484199" s="90"/>
    </row>
    <row r="484200" spans="68:68" customFormat="1">
      <c r="BP484200" s="90"/>
    </row>
    <row r="484201" spans="68:68" customFormat="1">
      <c r="BP484201" s="90"/>
    </row>
    <row r="484202" spans="68:68" customFormat="1">
      <c r="BP484202" s="90"/>
    </row>
    <row r="484203" spans="68:68" customFormat="1">
      <c r="BP484203" s="90"/>
    </row>
    <row r="484204" spans="68:68" customFormat="1">
      <c r="BP484204" s="90"/>
    </row>
    <row r="484205" spans="68:68" customFormat="1">
      <c r="BP484205" s="90"/>
    </row>
    <row r="484206" spans="68:68" customFormat="1">
      <c r="BP484206" s="90"/>
    </row>
    <row r="484207" spans="68:68" customFormat="1">
      <c r="BP484207" s="90"/>
    </row>
    <row r="484208" spans="68:68" customFormat="1">
      <c r="BP484208" s="90"/>
    </row>
    <row r="484209" spans="68:68" customFormat="1">
      <c r="BP484209" s="90"/>
    </row>
    <row r="484210" spans="68:68" customFormat="1">
      <c r="BP484210" s="90"/>
    </row>
    <row r="484211" spans="68:68" customFormat="1">
      <c r="BP484211" s="90"/>
    </row>
    <row r="484212" spans="68:68" customFormat="1">
      <c r="BP484212" s="90"/>
    </row>
    <row r="484213" spans="68:68" customFormat="1">
      <c r="BP484213" s="90"/>
    </row>
    <row r="484214" spans="68:68" customFormat="1">
      <c r="BP484214" s="90"/>
    </row>
    <row r="484215" spans="68:68" customFormat="1">
      <c r="BP484215" s="90"/>
    </row>
    <row r="484216" spans="68:68" customFormat="1">
      <c r="BP484216" s="90"/>
    </row>
    <row r="484217" spans="68:68" customFormat="1">
      <c r="BP484217" s="90"/>
    </row>
    <row r="484218" spans="68:68" customFormat="1">
      <c r="BP484218" s="90"/>
    </row>
    <row r="484219" spans="68:68" customFormat="1">
      <c r="BP484219" s="90"/>
    </row>
    <row r="484220" spans="68:68" customFormat="1">
      <c r="BP484220" s="90"/>
    </row>
    <row r="484221" spans="68:68" customFormat="1">
      <c r="BP484221" s="90"/>
    </row>
    <row r="484222" spans="68:68" customFormat="1">
      <c r="BP484222" s="90"/>
    </row>
    <row r="484223" spans="68:68" customFormat="1">
      <c r="BP484223" s="90"/>
    </row>
    <row r="484224" spans="68:68" customFormat="1">
      <c r="BP484224" s="90"/>
    </row>
    <row r="484225" spans="68:68" customFormat="1">
      <c r="BP484225" s="90"/>
    </row>
    <row r="484226" spans="68:68" customFormat="1">
      <c r="BP484226" s="90"/>
    </row>
    <row r="484227" spans="68:68" customFormat="1">
      <c r="BP484227" s="90"/>
    </row>
    <row r="484228" spans="68:68" customFormat="1">
      <c r="BP484228" s="90"/>
    </row>
    <row r="484229" spans="68:68" customFormat="1">
      <c r="BP484229" s="90"/>
    </row>
    <row r="484230" spans="68:68" customFormat="1">
      <c r="BP484230" s="90"/>
    </row>
    <row r="484231" spans="68:68" customFormat="1">
      <c r="BP484231" s="90"/>
    </row>
    <row r="484232" spans="68:68" customFormat="1">
      <c r="BP484232" s="90"/>
    </row>
    <row r="484233" spans="68:68" customFormat="1">
      <c r="BP484233" s="90"/>
    </row>
    <row r="484234" spans="68:68" customFormat="1">
      <c r="BP484234" s="90"/>
    </row>
    <row r="484235" spans="68:68" customFormat="1">
      <c r="BP484235" s="90"/>
    </row>
    <row r="484236" spans="68:68" customFormat="1">
      <c r="BP484236" s="90"/>
    </row>
    <row r="484237" spans="68:68" customFormat="1">
      <c r="BP484237" s="90"/>
    </row>
    <row r="484238" spans="68:68" customFormat="1">
      <c r="BP484238" s="90"/>
    </row>
    <row r="484239" spans="68:68" customFormat="1">
      <c r="BP484239" s="90"/>
    </row>
    <row r="484240" spans="68:68" customFormat="1">
      <c r="BP484240" s="90"/>
    </row>
    <row r="484241" spans="68:68" customFormat="1">
      <c r="BP484241" s="90"/>
    </row>
    <row r="484242" spans="68:68" customFormat="1">
      <c r="BP484242" s="90"/>
    </row>
    <row r="484243" spans="68:68" customFormat="1">
      <c r="BP484243" s="90"/>
    </row>
    <row r="484244" spans="68:68" customFormat="1">
      <c r="BP484244" s="90"/>
    </row>
    <row r="484245" spans="68:68" customFormat="1">
      <c r="BP484245" s="90"/>
    </row>
    <row r="484246" spans="68:68" customFormat="1">
      <c r="BP484246" s="90"/>
    </row>
    <row r="484247" spans="68:68" customFormat="1">
      <c r="BP484247" s="90"/>
    </row>
    <row r="484248" spans="68:68" customFormat="1">
      <c r="BP484248" s="90"/>
    </row>
    <row r="484249" spans="68:68" customFormat="1">
      <c r="BP484249" s="90"/>
    </row>
    <row r="484250" spans="68:68" customFormat="1">
      <c r="BP484250" s="90"/>
    </row>
    <row r="484251" spans="68:68" customFormat="1">
      <c r="BP484251" s="90"/>
    </row>
    <row r="484252" spans="68:68" customFormat="1">
      <c r="BP484252" s="90"/>
    </row>
    <row r="484253" spans="68:68" customFormat="1">
      <c r="BP484253" s="90"/>
    </row>
    <row r="484254" spans="68:68" customFormat="1">
      <c r="BP484254" s="90"/>
    </row>
    <row r="484255" spans="68:68" customFormat="1">
      <c r="BP484255" s="90"/>
    </row>
    <row r="484256" spans="68:68" customFormat="1">
      <c r="BP484256" s="90"/>
    </row>
    <row r="484257" spans="68:68" customFormat="1">
      <c r="BP484257" s="90"/>
    </row>
    <row r="484258" spans="68:68" customFormat="1">
      <c r="BP484258" s="90"/>
    </row>
    <row r="484259" spans="68:68" customFormat="1">
      <c r="BP484259" s="90"/>
    </row>
    <row r="484260" spans="68:68" customFormat="1">
      <c r="BP484260" s="90"/>
    </row>
    <row r="484261" spans="68:68" customFormat="1">
      <c r="BP484261" s="90"/>
    </row>
    <row r="484262" spans="68:68" customFormat="1">
      <c r="BP484262" s="90"/>
    </row>
    <row r="484263" spans="68:68" customFormat="1">
      <c r="BP484263" s="90"/>
    </row>
    <row r="484264" spans="68:68" customFormat="1">
      <c r="BP484264" s="90"/>
    </row>
    <row r="484265" spans="68:68" customFormat="1">
      <c r="BP484265" s="90"/>
    </row>
    <row r="484266" spans="68:68" customFormat="1">
      <c r="BP484266" s="90"/>
    </row>
    <row r="484267" spans="68:68" customFormat="1">
      <c r="BP484267" s="90"/>
    </row>
    <row r="484268" spans="68:68" customFormat="1">
      <c r="BP484268" s="90"/>
    </row>
    <row r="484269" spans="68:68" customFormat="1">
      <c r="BP484269" s="90"/>
    </row>
    <row r="484270" spans="68:68" customFormat="1">
      <c r="BP484270" s="90"/>
    </row>
    <row r="484271" spans="68:68" customFormat="1">
      <c r="BP484271" s="90"/>
    </row>
    <row r="484272" spans="68:68" customFormat="1">
      <c r="BP484272" s="90"/>
    </row>
    <row r="484273" spans="68:68" customFormat="1">
      <c r="BP484273" s="90"/>
    </row>
    <row r="484274" spans="68:68" customFormat="1">
      <c r="BP484274" s="90"/>
    </row>
    <row r="484275" spans="68:68" customFormat="1">
      <c r="BP484275" s="90"/>
    </row>
    <row r="484276" spans="68:68" customFormat="1">
      <c r="BP484276" s="90"/>
    </row>
    <row r="484277" spans="68:68" customFormat="1">
      <c r="BP484277" s="90"/>
    </row>
    <row r="484278" spans="68:68" customFormat="1">
      <c r="BP484278" s="90"/>
    </row>
    <row r="484279" spans="68:68" customFormat="1">
      <c r="BP484279" s="90"/>
    </row>
    <row r="484280" spans="68:68" customFormat="1">
      <c r="BP484280" s="90"/>
    </row>
    <row r="484281" spans="68:68" customFormat="1">
      <c r="BP484281" s="90"/>
    </row>
    <row r="484282" spans="68:68" customFormat="1">
      <c r="BP484282" s="90"/>
    </row>
    <row r="484283" spans="68:68" customFormat="1">
      <c r="BP484283" s="90"/>
    </row>
    <row r="484284" spans="68:68" customFormat="1">
      <c r="BP484284" s="90"/>
    </row>
    <row r="484285" spans="68:68" customFormat="1">
      <c r="BP484285" s="90"/>
    </row>
    <row r="484286" spans="68:68" customFormat="1">
      <c r="BP484286" s="90"/>
    </row>
    <row r="484287" spans="68:68" customFormat="1">
      <c r="BP484287" s="90"/>
    </row>
    <row r="484288" spans="68:68" customFormat="1">
      <c r="BP484288" s="90"/>
    </row>
    <row r="484289" spans="68:68" customFormat="1">
      <c r="BP484289" s="90"/>
    </row>
    <row r="484290" spans="68:68" customFormat="1">
      <c r="BP484290" s="90"/>
    </row>
    <row r="484291" spans="68:68" customFormat="1">
      <c r="BP484291" s="90"/>
    </row>
    <row r="484292" spans="68:68" customFormat="1">
      <c r="BP484292" s="90"/>
    </row>
    <row r="484293" spans="68:68" customFormat="1">
      <c r="BP484293" s="90"/>
    </row>
    <row r="484294" spans="68:68" customFormat="1">
      <c r="BP484294" s="90"/>
    </row>
    <row r="484295" spans="68:68" customFormat="1">
      <c r="BP484295" s="90"/>
    </row>
    <row r="484296" spans="68:68" customFormat="1">
      <c r="BP484296" s="90"/>
    </row>
    <row r="484297" spans="68:68" customFormat="1">
      <c r="BP484297" s="90"/>
    </row>
    <row r="484298" spans="68:68" customFormat="1">
      <c r="BP484298" s="90"/>
    </row>
    <row r="484299" spans="68:68" customFormat="1">
      <c r="BP484299" s="90"/>
    </row>
    <row r="484300" spans="68:68" customFormat="1">
      <c r="BP484300" s="90"/>
    </row>
    <row r="484301" spans="68:68" customFormat="1">
      <c r="BP484301" s="90"/>
    </row>
    <row r="484302" spans="68:68" customFormat="1">
      <c r="BP484302" s="90"/>
    </row>
    <row r="484303" spans="68:68" customFormat="1">
      <c r="BP484303" s="90"/>
    </row>
    <row r="484304" spans="68:68" customFormat="1">
      <c r="BP484304" s="90"/>
    </row>
    <row r="484305" spans="68:68" customFormat="1">
      <c r="BP484305" s="90"/>
    </row>
    <row r="484306" spans="68:68" customFormat="1">
      <c r="BP484306" s="90"/>
    </row>
    <row r="484307" spans="68:68" customFormat="1">
      <c r="BP484307" s="90"/>
    </row>
    <row r="484308" spans="68:68" customFormat="1">
      <c r="BP484308" s="90"/>
    </row>
    <row r="484309" spans="68:68" customFormat="1">
      <c r="BP484309" s="90"/>
    </row>
    <row r="484310" spans="68:68" customFormat="1">
      <c r="BP484310" s="90"/>
    </row>
    <row r="484311" spans="68:68" customFormat="1">
      <c r="BP484311" s="90"/>
    </row>
    <row r="484312" spans="68:68" customFormat="1">
      <c r="BP484312" s="90"/>
    </row>
    <row r="484313" spans="68:68" customFormat="1">
      <c r="BP484313" s="90"/>
    </row>
    <row r="484314" spans="68:68" customFormat="1">
      <c r="BP484314" s="90"/>
    </row>
    <row r="484315" spans="68:68" customFormat="1">
      <c r="BP484315" s="90"/>
    </row>
    <row r="484316" spans="68:68" customFormat="1">
      <c r="BP484316" s="90"/>
    </row>
    <row r="484317" spans="68:68" customFormat="1">
      <c r="BP484317" s="90"/>
    </row>
    <row r="484318" spans="68:68" customFormat="1">
      <c r="BP484318" s="90"/>
    </row>
    <row r="484319" spans="68:68" customFormat="1">
      <c r="BP484319" s="90"/>
    </row>
    <row r="484320" spans="68:68" customFormat="1">
      <c r="BP484320" s="90"/>
    </row>
    <row r="484321" spans="68:68" customFormat="1">
      <c r="BP484321" s="90"/>
    </row>
    <row r="484322" spans="68:68" customFormat="1">
      <c r="BP484322" s="90"/>
    </row>
    <row r="484323" spans="68:68" customFormat="1">
      <c r="BP484323" s="90"/>
    </row>
    <row r="484324" spans="68:68" customFormat="1">
      <c r="BP484324" s="90"/>
    </row>
    <row r="484325" spans="68:68" customFormat="1">
      <c r="BP484325" s="90"/>
    </row>
    <row r="484326" spans="68:68" customFormat="1">
      <c r="BP484326" s="90"/>
    </row>
    <row r="484327" spans="68:68" customFormat="1">
      <c r="BP484327" s="90"/>
    </row>
    <row r="484328" spans="68:68" customFormat="1">
      <c r="BP484328" s="90"/>
    </row>
    <row r="484329" spans="68:68" customFormat="1">
      <c r="BP484329" s="90"/>
    </row>
    <row r="484330" spans="68:68" customFormat="1">
      <c r="BP484330" s="90"/>
    </row>
    <row r="484331" spans="68:68" customFormat="1">
      <c r="BP484331" s="90"/>
    </row>
    <row r="484332" spans="68:68" customFormat="1">
      <c r="BP484332" s="90"/>
    </row>
    <row r="484333" spans="68:68" customFormat="1">
      <c r="BP484333" s="90"/>
    </row>
    <row r="484334" spans="68:68" customFormat="1">
      <c r="BP484334" s="90"/>
    </row>
    <row r="484335" spans="68:68" customFormat="1">
      <c r="BP484335" s="90"/>
    </row>
    <row r="484336" spans="68:68" customFormat="1">
      <c r="BP484336" s="90"/>
    </row>
    <row r="484337" spans="68:68" customFormat="1">
      <c r="BP484337" s="90"/>
    </row>
    <row r="484338" spans="68:68" customFormat="1">
      <c r="BP484338" s="90"/>
    </row>
    <row r="484339" spans="68:68" customFormat="1">
      <c r="BP484339" s="90"/>
    </row>
    <row r="484340" spans="68:68" customFormat="1">
      <c r="BP484340" s="90"/>
    </row>
    <row r="484341" spans="68:68" customFormat="1">
      <c r="BP484341" s="90"/>
    </row>
    <row r="484342" spans="68:68" customFormat="1">
      <c r="BP484342" s="90"/>
    </row>
    <row r="484343" spans="68:68" customFormat="1">
      <c r="BP484343" s="90"/>
    </row>
    <row r="484344" spans="68:68" customFormat="1">
      <c r="BP484344" s="90"/>
    </row>
    <row r="484345" spans="68:68" customFormat="1">
      <c r="BP484345" s="90"/>
    </row>
    <row r="484346" spans="68:68" customFormat="1">
      <c r="BP484346" s="90"/>
    </row>
    <row r="484347" spans="68:68" customFormat="1">
      <c r="BP484347" s="90"/>
    </row>
    <row r="484348" spans="68:68" customFormat="1">
      <c r="BP484348" s="90"/>
    </row>
    <row r="484349" spans="68:68" customFormat="1">
      <c r="BP484349" s="90"/>
    </row>
    <row r="484350" spans="68:68" customFormat="1">
      <c r="BP484350" s="90"/>
    </row>
    <row r="484351" spans="68:68" customFormat="1">
      <c r="BP484351" s="90"/>
    </row>
    <row r="484352" spans="68:68" customFormat="1">
      <c r="BP484352" s="90"/>
    </row>
    <row r="484353" spans="68:68" customFormat="1">
      <c r="BP484353" s="90"/>
    </row>
    <row r="484354" spans="68:68" customFormat="1">
      <c r="BP484354" s="90"/>
    </row>
    <row r="484355" spans="68:68" customFormat="1">
      <c r="BP484355" s="90"/>
    </row>
    <row r="484356" spans="68:68" customFormat="1">
      <c r="BP484356" s="90"/>
    </row>
    <row r="484357" spans="68:68" customFormat="1">
      <c r="BP484357" s="90"/>
    </row>
    <row r="484358" spans="68:68" customFormat="1">
      <c r="BP484358" s="90"/>
    </row>
    <row r="484359" spans="68:68" customFormat="1">
      <c r="BP484359" s="90"/>
    </row>
    <row r="484360" spans="68:68" customFormat="1">
      <c r="BP484360" s="90"/>
    </row>
    <row r="484361" spans="68:68" customFormat="1">
      <c r="BP484361" s="90"/>
    </row>
    <row r="484362" spans="68:68" customFormat="1">
      <c r="BP484362" s="90"/>
    </row>
    <row r="484363" spans="68:68" customFormat="1">
      <c r="BP484363" s="90"/>
    </row>
    <row r="484364" spans="68:68" customFormat="1">
      <c r="BP484364" s="90"/>
    </row>
    <row r="484365" spans="68:68" customFormat="1">
      <c r="BP484365" s="90"/>
    </row>
    <row r="484366" spans="68:68" customFormat="1">
      <c r="BP484366" s="90"/>
    </row>
    <row r="484367" spans="68:68" customFormat="1">
      <c r="BP484367" s="90"/>
    </row>
    <row r="484368" spans="68:68" customFormat="1">
      <c r="BP484368" s="90"/>
    </row>
    <row r="484369" spans="68:68" customFormat="1">
      <c r="BP484369" s="90"/>
    </row>
    <row r="484370" spans="68:68" customFormat="1">
      <c r="BP484370" s="90"/>
    </row>
    <row r="484371" spans="68:68" customFormat="1">
      <c r="BP484371" s="90"/>
    </row>
    <row r="484372" spans="68:68" customFormat="1">
      <c r="BP484372" s="90"/>
    </row>
    <row r="484373" spans="68:68" customFormat="1">
      <c r="BP484373" s="90"/>
    </row>
    <row r="484374" spans="68:68" customFormat="1">
      <c r="BP484374" s="90"/>
    </row>
    <row r="484375" spans="68:68" customFormat="1">
      <c r="BP484375" s="90"/>
    </row>
    <row r="484376" spans="68:68" customFormat="1">
      <c r="BP484376" s="90"/>
    </row>
    <row r="484377" spans="68:68" customFormat="1">
      <c r="BP484377" s="90"/>
    </row>
    <row r="484378" spans="68:68" customFormat="1">
      <c r="BP484378" s="90"/>
    </row>
    <row r="484379" spans="68:68" customFormat="1">
      <c r="BP484379" s="90"/>
    </row>
    <row r="484380" spans="68:68" customFormat="1">
      <c r="BP484380" s="90"/>
    </row>
    <row r="484381" spans="68:68" customFormat="1">
      <c r="BP484381" s="90"/>
    </row>
    <row r="484382" spans="68:68" customFormat="1">
      <c r="BP484382" s="90"/>
    </row>
    <row r="484383" spans="68:68" customFormat="1">
      <c r="BP484383" s="90"/>
    </row>
    <row r="484384" spans="68:68" customFormat="1">
      <c r="BP484384" s="90"/>
    </row>
    <row r="484385" spans="68:68" customFormat="1">
      <c r="BP484385" s="90"/>
    </row>
    <row r="484386" spans="68:68" customFormat="1">
      <c r="BP484386" s="90"/>
    </row>
    <row r="484387" spans="68:68" customFormat="1">
      <c r="BP484387" s="90"/>
    </row>
    <row r="484388" spans="68:68" customFormat="1">
      <c r="BP484388" s="90"/>
    </row>
    <row r="484389" spans="68:68" customFormat="1">
      <c r="BP484389" s="90"/>
    </row>
    <row r="484390" spans="68:68" customFormat="1">
      <c r="BP484390" s="90"/>
    </row>
    <row r="484391" spans="68:68" customFormat="1">
      <c r="BP484391" s="90"/>
    </row>
    <row r="484392" spans="68:68" customFormat="1">
      <c r="BP484392" s="90"/>
    </row>
    <row r="484393" spans="68:68" customFormat="1">
      <c r="BP484393" s="90"/>
    </row>
    <row r="484394" spans="68:68" customFormat="1">
      <c r="BP484394" s="90"/>
    </row>
    <row r="484395" spans="68:68" customFormat="1">
      <c r="BP484395" s="90"/>
    </row>
    <row r="484396" spans="68:68" customFormat="1">
      <c r="BP484396" s="90"/>
    </row>
    <row r="484397" spans="68:68" customFormat="1">
      <c r="BP484397" s="90"/>
    </row>
    <row r="484398" spans="68:68" customFormat="1">
      <c r="BP484398" s="90"/>
    </row>
    <row r="484399" spans="68:68" customFormat="1">
      <c r="BP484399" s="90"/>
    </row>
    <row r="484400" spans="68:68" customFormat="1">
      <c r="BP484400" s="90"/>
    </row>
    <row r="484401" spans="68:68" customFormat="1">
      <c r="BP484401" s="90"/>
    </row>
    <row r="484402" spans="68:68" customFormat="1">
      <c r="BP484402" s="90"/>
    </row>
    <row r="484403" spans="68:68" customFormat="1">
      <c r="BP484403" s="90"/>
    </row>
    <row r="484404" spans="68:68" customFormat="1">
      <c r="BP484404" s="90"/>
    </row>
    <row r="484405" spans="68:68" customFormat="1">
      <c r="BP484405" s="90"/>
    </row>
    <row r="484406" spans="68:68" customFormat="1">
      <c r="BP484406" s="90"/>
    </row>
    <row r="484407" spans="68:68" customFormat="1">
      <c r="BP484407" s="90"/>
    </row>
    <row r="484408" spans="68:68" customFormat="1">
      <c r="BP484408" s="90"/>
    </row>
    <row r="484409" spans="68:68" customFormat="1">
      <c r="BP484409" s="90"/>
    </row>
    <row r="484410" spans="68:68" customFormat="1">
      <c r="BP484410" s="90"/>
    </row>
    <row r="484411" spans="68:68" customFormat="1">
      <c r="BP484411" s="90"/>
    </row>
    <row r="484412" spans="68:68" customFormat="1">
      <c r="BP484412" s="90"/>
    </row>
    <row r="484413" spans="68:68" customFormat="1">
      <c r="BP484413" s="90"/>
    </row>
    <row r="484414" spans="68:68" customFormat="1">
      <c r="BP484414" s="90"/>
    </row>
    <row r="484415" spans="68:68" customFormat="1">
      <c r="BP484415" s="90"/>
    </row>
    <row r="484416" spans="68:68" customFormat="1">
      <c r="BP484416" s="90"/>
    </row>
    <row r="484417" spans="68:68" customFormat="1">
      <c r="BP484417" s="90"/>
    </row>
    <row r="484418" spans="68:68" customFormat="1">
      <c r="BP484418" s="90"/>
    </row>
    <row r="484419" spans="68:68" customFormat="1">
      <c r="BP484419" s="90"/>
    </row>
    <row r="484420" spans="68:68" customFormat="1">
      <c r="BP484420" s="90"/>
    </row>
    <row r="484421" spans="68:68" customFormat="1">
      <c r="BP484421" s="90"/>
    </row>
    <row r="484422" spans="68:68" customFormat="1">
      <c r="BP484422" s="90"/>
    </row>
    <row r="484423" spans="68:68" customFormat="1">
      <c r="BP484423" s="90"/>
    </row>
    <row r="484424" spans="68:68" customFormat="1">
      <c r="BP484424" s="90"/>
    </row>
    <row r="484425" spans="68:68" customFormat="1">
      <c r="BP484425" s="90"/>
    </row>
    <row r="484426" spans="68:68" customFormat="1">
      <c r="BP484426" s="90"/>
    </row>
    <row r="484427" spans="68:68" customFormat="1">
      <c r="BP484427" s="90"/>
    </row>
    <row r="484428" spans="68:68" customFormat="1">
      <c r="BP484428" s="90"/>
    </row>
    <row r="484429" spans="68:68" customFormat="1">
      <c r="BP484429" s="90"/>
    </row>
    <row r="484430" spans="68:68" customFormat="1">
      <c r="BP484430" s="90"/>
    </row>
    <row r="484431" spans="68:68" customFormat="1">
      <c r="BP484431" s="90"/>
    </row>
    <row r="484432" spans="68:68" customFormat="1">
      <c r="BP484432" s="90"/>
    </row>
    <row r="484433" spans="68:68" customFormat="1">
      <c r="BP484433" s="90"/>
    </row>
    <row r="484434" spans="68:68" customFormat="1">
      <c r="BP484434" s="90"/>
    </row>
    <row r="484435" spans="68:68" customFormat="1">
      <c r="BP484435" s="90"/>
    </row>
    <row r="484436" spans="68:68" customFormat="1">
      <c r="BP484436" s="90"/>
    </row>
    <row r="484437" spans="68:68" customFormat="1">
      <c r="BP484437" s="90"/>
    </row>
    <row r="484438" spans="68:68" customFormat="1">
      <c r="BP484438" s="90"/>
    </row>
    <row r="484439" spans="68:68" customFormat="1">
      <c r="BP484439" s="90"/>
    </row>
    <row r="484440" spans="68:68" customFormat="1">
      <c r="BP484440" s="90"/>
    </row>
    <row r="484441" spans="68:68" customFormat="1">
      <c r="BP484441" s="90"/>
    </row>
    <row r="484442" spans="68:68" customFormat="1">
      <c r="BP484442" s="90"/>
    </row>
    <row r="484443" spans="68:68" customFormat="1">
      <c r="BP484443" s="90"/>
    </row>
    <row r="484444" spans="68:68" customFormat="1">
      <c r="BP484444" s="90"/>
    </row>
    <row r="484445" spans="68:68" customFormat="1">
      <c r="BP484445" s="90"/>
    </row>
    <row r="484446" spans="68:68" customFormat="1">
      <c r="BP484446" s="90"/>
    </row>
    <row r="484447" spans="68:68" customFormat="1">
      <c r="BP484447" s="90"/>
    </row>
    <row r="484448" spans="68:68" customFormat="1">
      <c r="BP484448" s="90"/>
    </row>
    <row r="484449" spans="68:68" customFormat="1">
      <c r="BP484449" s="90"/>
    </row>
    <row r="484450" spans="68:68" customFormat="1">
      <c r="BP484450" s="90"/>
    </row>
    <row r="484451" spans="68:68" customFormat="1">
      <c r="BP484451" s="90"/>
    </row>
    <row r="484452" spans="68:68" customFormat="1">
      <c r="BP484452" s="90"/>
    </row>
    <row r="484453" spans="68:68" customFormat="1">
      <c r="BP484453" s="90"/>
    </row>
    <row r="484454" spans="68:68" customFormat="1">
      <c r="BP484454" s="90"/>
    </row>
    <row r="484455" spans="68:68" customFormat="1">
      <c r="BP484455" s="90"/>
    </row>
    <row r="484456" spans="68:68" customFormat="1">
      <c r="BP484456" s="90"/>
    </row>
    <row r="484457" spans="68:68" customFormat="1">
      <c r="BP484457" s="90"/>
    </row>
    <row r="484458" spans="68:68" customFormat="1">
      <c r="BP484458" s="90"/>
    </row>
    <row r="484459" spans="68:68" customFormat="1">
      <c r="BP484459" s="90"/>
    </row>
    <row r="484460" spans="68:68" customFormat="1">
      <c r="BP484460" s="90"/>
    </row>
    <row r="484461" spans="68:68" customFormat="1">
      <c r="BP484461" s="90"/>
    </row>
    <row r="484462" spans="68:68" customFormat="1">
      <c r="BP484462" s="90"/>
    </row>
    <row r="484463" spans="68:68" customFormat="1">
      <c r="BP484463" s="90"/>
    </row>
    <row r="484464" spans="68:68" customFormat="1">
      <c r="BP484464" s="90"/>
    </row>
    <row r="484465" spans="68:68" customFormat="1">
      <c r="BP484465" s="90"/>
    </row>
    <row r="484466" spans="68:68" customFormat="1">
      <c r="BP484466" s="90"/>
    </row>
    <row r="484467" spans="68:68" customFormat="1">
      <c r="BP484467" s="90"/>
    </row>
    <row r="484468" spans="68:68" customFormat="1">
      <c r="BP484468" s="90"/>
    </row>
    <row r="484469" spans="68:68" customFormat="1">
      <c r="BP484469" s="90"/>
    </row>
    <row r="484470" spans="68:68" customFormat="1">
      <c r="BP484470" s="90"/>
    </row>
    <row r="484471" spans="68:68" customFormat="1">
      <c r="BP484471" s="90"/>
    </row>
    <row r="484472" spans="68:68" customFormat="1">
      <c r="BP484472" s="90"/>
    </row>
    <row r="484473" spans="68:68" customFormat="1">
      <c r="BP484473" s="90"/>
    </row>
    <row r="484474" spans="68:68" customFormat="1">
      <c r="BP484474" s="90"/>
    </row>
    <row r="484475" spans="68:68" customFormat="1">
      <c r="BP484475" s="90"/>
    </row>
    <row r="484476" spans="68:68" customFormat="1">
      <c r="BP484476" s="90"/>
    </row>
    <row r="484477" spans="68:68" customFormat="1">
      <c r="BP484477" s="90"/>
    </row>
    <row r="484478" spans="68:68" customFormat="1">
      <c r="BP484478" s="90"/>
    </row>
    <row r="484479" spans="68:68" customFormat="1">
      <c r="BP484479" s="90"/>
    </row>
    <row r="484480" spans="68:68" customFormat="1">
      <c r="BP484480" s="90"/>
    </row>
    <row r="484481" spans="68:68" customFormat="1">
      <c r="BP484481" s="90"/>
    </row>
    <row r="484482" spans="68:68" customFormat="1">
      <c r="BP484482" s="90"/>
    </row>
    <row r="484483" spans="68:68" customFormat="1">
      <c r="BP484483" s="90"/>
    </row>
    <row r="484484" spans="68:68" customFormat="1">
      <c r="BP484484" s="90"/>
    </row>
    <row r="484485" spans="68:68" customFormat="1">
      <c r="BP484485" s="90"/>
    </row>
    <row r="484486" spans="68:68" customFormat="1">
      <c r="BP484486" s="90"/>
    </row>
    <row r="484487" spans="68:68" customFormat="1">
      <c r="BP484487" s="90"/>
    </row>
    <row r="484488" spans="68:68" customFormat="1">
      <c r="BP484488" s="90"/>
    </row>
    <row r="484489" spans="68:68" customFormat="1">
      <c r="BP484489" s="90"/>
    </row>
    <row r="484490" spans="68:68" customFormat="1">
      <c r="BP484490" s="90"/>
    </row>
    <row r="484491" spans="68:68" customFormat="1">
      <c r="BP484491" s="90"/>
    </row>
    <row r="484492" spans="68:68" customFormat="1">
      <c r="BP484492" s="90"/>
    </row>
    <row r="484493" spans="68:68" customFormat="1">
      <c r="BP484493" s="90"/>
    </row>
    <row r="484494" spans="68:68" customFormat="1">
      <c r="BP484494" s="90"/>
    </row>
    <row r="484495" spans="68:68" customFormat="1">
      <c r="BP484495" s="90"/>
    </row>
    <row r="484496" spans="68:68" customFormat="1">
      <c r="BP484496" s="90"/>
    </row>
    <row r="484497" spans="68:68" customFormat="1">
      <c r="BP484497" s="90"/>
    </row>
    <row r="484498" spans="68:68" customFormat="1">
      <c r="BP484498" s="90"/>
    </row>
    <row r="484499" spans="68:68" customFormat="1">
      <c r="BP484499" s="90"/>
    </row>
    <row r="484500" spans="68:68" customFormat="1">
      <c r="BP484500" s="90"/>
    </row>
    <row r="484501" spans="68:68" customFormat="1">
      <c r="BP484501" s="90"/>
    </row>
    <row r="484502" spans="68:68" customFormat="1">
      <c r="BP484502" s="90"/>
    </row>
    <row r="484503" spans="68:68" customFormat="1">
      <c r="BP484503" s="90"/>
    </row>
    <row r="484504" spans="68:68" customFormat="1">
      <c r="BP484504" s="90"/>
    </row>
    <row r="484505" spans="68:68" customFormat="1">
      <c r="BP484505" s="90"/>
    </row>
    <row r="484506" spans="68:68" customFormat="1">
      <c r="BP484506" s="90"/>
    </row>
    <row r="484507" spans="68:68" customFormat="1">
      <c r="BP484507" s="90"/>
    </row>
    <row r="484508" spans="68:68" customFormat="1">
      <c r="BP484508" s="90"/>
    </row>
    <row r="484509" spans="68:68" customFormat="1">
      <c r="BP484509" s="90"/>
    </row>
    <row r="484510" spans="68:68" customFormat="1">
      <c r="BP484510" s="90"/>
    </row>
    <row r="484511" spans="68:68" customFormat="1">
      <c r="BP484511" s="90"/>
    </row>
    <row r="484512" spans="68:68" customFormat="1">
      <c r="BP484512" s="90"/>
    </row>
    <row r="484513" spans="68:68" customFormat="1">
      <c r="BP484513" s="90"/>
    </row>
    <row r="484514" spans="68:68" customFormat="1">
      <c r="BP484514" s="90"/>
    </row>
    <row r="484515" spans="68:68" customFormat="1">
      <c r="BP484515" s="90"/>
    </row>
    <row r="484516" spans="68:68" customFormat="1">
      <c r="BP484516" s="90"/>
    </row>
    <row r="484517" spans="68:68" customFormat="1">
      <c r="BP484517" s="90"/>
    </row>
    <row r="484518" spans="68:68" customFormat="1">
      <c r="BP484518" s="90"/>
    </row>
    <row r="484519" spans="68:68" customFormat="1">
      <c r="BP484519" s="90"/>
    </row>
    <row r="484520" spans="68:68" customFormat="1">
      <c r="BP484520" s="90"/>
    </row>
    <row r="484521" spans="68:68" customFormat="1">
      <c r="BP484521" s="90"/>
    </row>
    <row r="484522" spans="68:68" customFormat="1">
      <c r="BP484522" s="90"/>
    </row>
    <row r="484523" spans="68:68" customFormat="1">
      <c r="BP484523" s="90"/>
    </row>
    <row r="484524" spans="68:68" customFormat="1">
      <c r="BP484524" s="90"/>
    </row>
    <row r="484525" spans="68:68" customFormat="1">
      <c r="BP484525" s="90"/>
    </row>
    <row r="484526" spans="68:68" customFormat="1">
      <c r="BP484526" s="90"/>
    </row>
    <row r="484527" spans="68:68" customFormat="1">
      <c r="BP484527" s="90"/>
    </row>
    <row r="484528" spans="68:68" customFormat="1">
      <c r="BP484528" s="90"/>
    </row>
    <row r="484529" spans="68:68" customFormat="1">
      <c r="BP484529" s="90"/>
    </row>
    <row r="484530" spans="68:68" customFormat="1">
      <c r="BP484530" s="90"/>
    </row>
    <row r="484531" spans="68:68" customFormat="1">
      <c r="BP484531" s="90"/>
    </row>
    <row r="484532" spans="68:68" customFormat="1">
      <c r="BP484532" s="90"/>
    </row>
    <row r="484533" spans="68:68" customFormat="1">
      <c r="BP484533" s="90"/>
    </row>
    <row r="484534" spans="68:68" customFormat="1">
      <c r="BP484534" s="90"/>
    </row>
    <row r="484535" spans="68:68" customFormat="1">
      <c r="BP484535" s="90"/>
    </row>
    <row r="484536" spans="68:68" customFormat="1">
      <c r="BP484536" s="90"/>
    </row>
    <row r="484537" spans="68:68" customFormat="1">
      <c r="BP484537" s="90"/>
    </row>
    <row r="484538" spans="68:68" customFormat="1">
      <c r="BP484538" s="90"/>
    </row>
    <row r="484539" spans="68:68" customFormat="1">
      <c r="BP484539" s="90"/>
    </row>
    <row r="484540" spans="68:68" customFormat="1">
      <c r="BP484540" s="90"/>
    </row>
    <row r="484541" spans="68:68" customFormat="1">
      <c r="BP484541" s="90"/>
    </row>
    <row r="484542" spans="68:68" customFormat="1">
      <c r="BP484542" s="90"/>
    </row>
    <row r="484543" spans="68:68" customFormat="1">
      <c r="BP484543" s="90"/>
    </row>
    <row r="484544" spans="68:68" customFormat="1">
      <c r="BP484544" s="90"/>
    </row>
    <row r="484545" spans="68:68" customFormat="1">
      <c r="BP484545" s="90"/>
    </row>
    <row r="484546" spans="68:68" customFormat="1">
      <c r="BP484546" s="90"/>
    </row>
    <row r="484547" spans="68:68" customFormat="1">
      <c r="BP484547" s="90"/>
    </row>
    <row r="484548" spans="68:68" customFormat="1">
      <c r="BP484548" s="90"/>
    </row>
    <row r="484549" spans="68:68" customFormat="1">
      <c r="BP484549" s="90"/>
    </row>
    <row r="484550" spans="68:68" customFormat="1">
      <c r="BP484550" s="90"/>
    </row>
    <row r="484551" spans="68:68" customFormat="1">
      <c r="BP484551" s="90"/>
    </row>
    <row r="484552" spans="68:68" customFormat="1">
      <c r="BP484552" s="90"/>
    </row>
    <row r="484553" spans="68:68" customFormat="1">
      <c r="BP484553" s="90"/>
    </row>
    <row r="484554" spans="68:68" customFormat="1">
      <c r="BP484554" s="90"/>
    </row>
    <row r="484555" spans="68:68" customFormat="1">
      <c r="BP484555" s="90"/>
    </row>
    <row r="484556" spans="68:68" customFormat="1">
      <c r="BP484556" s="90"/>
    </row>
    <row r="484557" spans="68:68" customFormat="1">
      <c r="BP484557" s="90"/>
    </row>
    <row r="484558" spans="68:68" customFormat="1">
      <c r="BP484558" s="90"/>
    </row>
    <row r="484559" spans="68:68" customFormat="1">
      <c r="BP484559" s="90"/>
    </row>
    <row r="484560" spans="68:68" customFormat="1">
      <c r="BP484560" s="90"/>
    </row>
    <row r="484561" spans="68:68" customFormat="1">
      <c r="BP484561" s="90"/>
    </row>
    <row r="484562" spans="68:68" customFormat="1">
      <c r="BP484562" s="90"/>
    </row>
    <row r="484563" spans="68:68" customFormat="1">
      <c r="BP484563" s="90"/>
    </row>
    <row r="484564" spans="68:68" customFormat="1">
      <c r="BP484564" s="90"/>
    </row>
    <row r="484565" spans="68:68" customFormat="1">
      <c r="BP484565" s="90"/>
    </row>
    <row r="484566" spans="68:68" customFormat="1">
      <c r="BP484566" s="90"/>
    </row>
    <row r="484567" spans="68:68" customFormat="1">
      <c r="BP484567" s="90"/>
    </row>
    <row r="484568" spans="68:68" customFormat="1">
      <c r="BP484568" s="90"/>
    </row>
    <row r="484569" spans="68:68" customFormat="1">
      <c r="BP484569" s="90"/>
    </row>
    <row r="484570" spans="68:68" customFormat="1">
      <c r="BP484570" s="90"/>
    </row>
    <row r="484571" spans="68:68" customFormat="1">
      <c r="BP484571" s="90"/>
    </row>
    <row r="484572" spans="68:68" customFormat="1">
      <c r="BP484572" s="90"/>
    </row>
    <row r="484573" spans="68:68" customFormat="1">
      <c r="BP484573" s="90"/>
    </row>
    <row r="484574" spans="68:68" customFormat="1">
      <c r="BP484574" s="90"/>
    </row>
    <row r="484575" spans="68:68" customFormat="1">
      <c r="BP484575" s="90"/>
    </row>
    <row r="484576" spans="68:68" customFormat="1">
      <c r="BP484576" s="90"/>
    </row>
    <row r="484577" spans="68:68" customFormat="1">
      <c r="BP484577" s="90"/>
    </row>
    <row r="484578" spans="68:68" customFormat="1">
      <c r="BP484578" s="90"/>
    </row>
    <row r="484579" spans="68:68" customFormat="1">
      <c r="BP484579" s="90"/>
    </row>
    <row r="484580" spans="68:68" customFormat="1">
      <c r="BP484580" s="90"/>
    </row>
    <row r="484581" spans="68:68" customFormat="1">
      <c r="BP484581" s="90"/>
    </row>
    <row r="484582" spans="68:68" customFormat="1">
      <c r="BP484582" s="90"/>
    </row>
    <row r="484583" spans="68:68" customFormat="1">
      <c r="BP484583" s="90"/>
    </row>
    <row r="484584" spans="68:68" customFormat="1">
      <c r="BP484584" s="90"/>
    </row>
    <row r="484585" spans="68:68" customFormat="1">
      <c r="BP484585" s="90"/>
    </row>
    <row r="484586" spans="68:68" customFormat="1">
      <c r="BP484586" s="90"/>
    </row>
    <row r="484587" spans="68:68" customFormat="1">
      <c r="BP484587" s="90"/>
    </row>
    <row r="484588" spans="68:68" customFormat="1">
      <c r="BP484588" s="90"/>
    </row>
    <row r="484589" spans="68:68" customFormat="1">
      <c r="BP484589" s="90"/>
    </row>
    <row r="484590" spans="68:68" customFormat="1">
      <c r="BP484590" s="90"/>
    </row>
    <row r="484591" spans="68:68" customFormat="1">
      <c r="BP484591" s="90"/>
    </row>
    <row r="484592" spans="68:68" customFormat="1">
      <c r="BP484592" s="90"/>
    </row>
    <row r="484593" spans="68:68" customFormat="1">
      <c r="BP484593" s="90"/>
    </row>
    <row r="484594" spans="68:68" customFormat="1">
      <c r="BP484594" s="90"/>
    </row>
    <row r="484595" spans="68:68" customFormat="1">
      <c r="BP484595" s="90"/>
    </row>
    <row r="484596" spans="68:68" customFormat="1">
      <c r="BP484596" s="90"/>
    </row>
    <row r="484597" spans="68:68" customFormat="1">
      <c r="BP484597" s="90"/>
    </row>
    <row r="484598" spans="68:68" customFormat="1">
      <c r="BP484598" s="90"/>
    </row>
    <row r="484599" spans="68:68" customFormat="1">
      <c r="BP484599" s="90"/>
    </row>
    <row r="484600" spans="68:68" customFormat="1">
      <c r="BP484600" s="90"/>
    </row>
    <row r="484601" spans="68:68" customFormat="1">
      <c r="BP484601" s="90"/>
    </row>
    <row r="484602" spans="68:68" customFormat="1">
      <c r="BP484602" s="90"/>
    </row>
    <row r="484603" spans="68:68" customFormat="1">
      <c r="BP484603" s="90"/>
    </row>
    <row r="484604" spans="68:68" customFormat="1">
      <c r="BP484604" s="90"/>
    </row>
    <row r="484605" spans="68:68" customFormat="1">
      <c r="BP484605" s="90"/>
    </row>
    <row r="484606" spans="68:68" customFormat="1">
      <c r="BP484606" s="90"/>
    </row>
    <row r="484607" spans="68:68" customFormat="1">
      <c r="BP484607" s="90"/>
    </row>
    <row r="484608" spans="68:68" customFormat="1">
      <c r="BP484608" s="90"/>
    </row>
    <row r="484609" spans="68:68" customFormat="1">
      <c r="BP484609" s="90"/>
    </row>
    <row r="484610" spans="68:68" customFormat="1">
      <c r="BP484610" s="90"/>
    </row>
    <row r="484611" spans="68:68" customFormat="1">
      <c r="BP484611" s="90"/>
    </row>
    <row r="484612" spans="68:68" customFormat="1">
      <c r="BP484612" s="90"/>
    </row>
    <row r="484613" spans="68:68" customFormat="1">
      <c r="BP484613" s="90"/>
    </row>
    <row r="484614" spans="68:68" customFormat="1">
      <c r="BP484614" s="90"/>
    </row>
    <row r="484615" spans="68:68" customFormat="1">
      <c r="BP484615" s="90"/>
    </row>
    <row r="484616" spans="68:68" customFormat="1">
      <c r="BP484616" s="90"/>
    </row>
    <row r="484617" spans="68:68" customFormat="1">
      <c r="BP484617" s="90"/>
    </row>
    <row r="484618" spans="68:68" customFormat="1">
      <c r="BP484618" s="90"/>
    </row>
    <row r="484619" spans="68:68" customFormat="1">
      <c r="BP484619" s="90"/>
    </row>
    <row r="484620" spans="68:68" customFormat="1">
      <c r="BP484620" s="90"/>
    </row>
    <row r="484621" spans="68:68" customFormat="1">
      <c r="BP484621" s="90"/>
    </row>
    <row r="484622" spans="68:68" customFormat="1">
      <c r="BP484622" s="90"/>
    </row>
    <row r="484623" spans="68:68" customFormat="1">
      <c r="BP484623" s="90"/>
    </row>
    <row r="484624" spans="68:68" customFormat="1">
      <c r="BP484624" s="90"/>
    </row>
    <row r="484625" spans="68:68" customFormat="1">
      <c r="BP484625" s="90"/>
    </row>
    <row r="484626" spans="68:68" customFormat="1">
      <c r="BP484626" s="90"/>
    </row>
    <row r="484627" spans="68:68" customFormat="1">
      <c r="BP484627" s="90"/>
    </row>
    <row r="484628" spans="68:68" customFormat="1">
      <c r="BP484628" s="90"/>
    </row>
    <row r="484629" spans="68:68" customFormat="1">
      <c r="BP484629" s="90"/>
    </row>
    <row r="484630" spans="68:68" customFormat="1">
      <c r="BP484630" s="90"/>
    </row>
    <row r="484631" spans="68:68" customFormat="1">
      <c r="BP484631" s="90"/>
    </row>
    <row r="484632" spans="68:68" customFormat="1">
      <c r="BP484632" s="90"/>
    </row>
    <row r="484633" spans="68:68" customFormat="1">
      <c r="BP484633" s="90"/>
    </row>
    <row r="484634" spans="68:68" customFormat="1">
      <c r="BP484634" s="90"/>
    </row>
    <row r="484635" spans="68:68" customFormat="1">
      <c r="BP484635" s="90"/>
    </row>
    <row r="484636" spans="68:68" customFormat="1">
      <c r="BP484636" s="90"/>
    </row>
    <row r="484637" spans="68:68" customFormat="1">
      <c r="BP484637" s="90"/>
    </row>
    <row r="484638" spans="68:68" customFormat="1">
      <c r="BP484638" s="90"/>
    </row>
    <row r="484639" spans="68:68" customFormat="1">
      <c r="BP484639" s="90"/>
    </row>
    <row r="484640" spans="68:68" customFormat="1">
      <c r="BP484640" s="90"/>
    </row>
    <row r="484641" spans="68:68" customFormat="1">
      <c r="BP484641" s="90"/>
    </row>
    <row r="484642" spans="68:68" customFormat="1">
      <c r="BP484642" s="90"/>
    </row>
    <row r="484643" spans="68:68" customFormat="1">
      <c r="BP484643" s="90"/>
    </row>
    <row r="484644" spans="68:68" customFormat="1">
      <c r="BP484644" s="90"/>
    </row>
    <row r="484645" spans="68:68" customFormat="1">
      <c r="BP484645" s="90"/>
    </row>
    <row r="484646" spans="68:68" customFormat="1">
      <c r="BP484646" s="90"/>
    </row>
    <row r="484647" spans="68:68" customFormat="1">
      <c r="BP484647" s="90"/>
    </row>
    <row r="484648" spans="68:68" customFormat="1">
      <c r="BP484648" s="90"/>
    </row>
    <row r="484649" spans="68:68" customFormat="1">
      <c r="BP484649" s="90"/>
    </row>
    <row r="484650" spans="68:68" customFormat="1">
      <c r="BP484650" s="90"/>
    </row>
    <row r="484651" spans="68:68" customFormat="1">
      <c r="BP484651" s="90"/>
    </row>
    <row r="484652" spans="68:68" customFormat="1">
      <c r="BP484652" s="90"/>
    </row>
    <row r="484653" spans="68:68" customFormat="1">
      <c r="BP484653" s="90"/>
    </row>
    <row r="484654" spans="68:68" customFormat="1">
      <c r="BP484654" s="90"/>
    </row>
    <row r="484655" spans="68:68" customFormat="1">
      <c r="BP484655" s="90"/>
    </row>
    <row r="484656" spans="68:68" customFormat="1">
      <c r="BP484656" s="90"/>
    </row>
    <row r="484657" spans="68:68" customFormat="1">
      <c r="BP484657" s="90"/>
    </row>
    <row r="484658" spans="68:68" customFormat="1">
      <c r="BP484658" s="90"/>
    </row>
    <row r="484659" spans="68:68" customFormat="1">
      <c r="BP484659" s="90"/>
    </row>
    <row r="484660" spans="68:68" customFormat="1">
      <c r="BP484660" s="90"/>
    </row>
    <row r="484661" spans="68:68" customFormat="1">
      <c r="BP484661" s="90"/>
    </row>
    <row r="484662" spans="68:68" customFormat="1">
      <c r="BP484662" s="90"/>
    </row>
    <row r="484663" spans="68:68" customFormat="1">
      <c r="BP484663" s="90"/>
    </row>
    <row r="484664" spans="68:68" customFormat="1">
      <c r="BP484664" s="90"/>
    </row>
    <row r="484665" spans="68:68" customFormat="1">
      <c r="BP484665" s="90"/>
    </row>
    <row r="484666" spans="68:68" customFormat="1">
      <c r="BP484666" s="90"/>
    </row>
    <row r="484667" spans="68:68" customFormat="1">
      <c r="BP484667" s="90"/>
    </row>
    <row r="484668" spans="68:68" customFormat="1">
      <c r="BP484668" s="90"/>
    </row>
    <row r="484669" spans="68:68" customFormat="1">
      <c r="BP484669" s="90"/>
    </row>
    <row r="484670" spans="68:68" customFormat="1">
      <c r="BP484670" s="90"/>
    </row>
    <row r="484671" spans="68:68" customFormat="1">
      <c r="BP484671" s="90"/>
    </row>
    <row r="484672" spans="68:68" customFormat="1">
      <c r="BP484672" s="90"/>
    </row>
    <row r="484673" spans="68:68" customFormat="1">
      <c r="BP484673" s="90"/>
    </row>
    <row r="484674" spans="68:68" customFormat="1">
      <c r="BP484674" s="90"/>
    </row>
    <row r="484675" spans="68:68" customFormat="1">
      <c r="BP484675" s="90"/>
    </row>
    <row r="484676" spans="68:68" customFormat="1">
      <c r="BP484676" s="90"/>
    </row>
    <row r="484677" spans="68:68" customFormat="1">
      <c r="BP484677" s="90"/>
    </row>
    <row r="484678" spans="68:68" customFormat="1">
      <c r="BP484678" s="90"/>
    </row>
    <row r="484679" spans="68:68" customFormat="1">
      <c r="BP484679" s="90"/>
    </row>
    <row r="484680" spans="68:68" customFormat="1">
      <c r="BP484680" s="90"/>
    </row>
    <row r="484681" spans="68:68" customFormat="1">
      <c r="BP484681" s="90"/>
    </row>
    <row r="484682" spans="68:68" customFormat="1">
      <c r="BP484682" s="90"/>
    </row>
    <row r="484683" spans="68:68" customFormat="1">
      <c r="BP484683" s="90"/>
    </row>
    <row r="484684" spans="68:68" customFormat="1">
      <c r="BP484684" s="90"/>
    </row>
    <row r="484685" spans="68:68" customFormat="1">
      <c r="BP484685" s="90"/>
    </row>
    <row r="484686" spans="68:68" customFormat="1">
      <c r="BP484686" s="90"/>
    </row>
    <row r="484687" spans="68:68" customFormat="1">
      <c r="BP484687" s="90"/>
    </row>
    <row r="484688" spans="68:68" customFormat="1">
      <c r="BP484688" s="90"/>
    </row>
    <row r="484689" spans="68:68" customFormat="1">
      <c r="BP484689" s="90"/>
    </row>
    <row r="484690" spans="68:68" customFormat="1">
      <c r="BP484690" s="90"/>
    </row>
    <row r="484691" spans="68:68" customFormat="1">
      <c r="BP484691" s="90"/>
    </row>
    <row r="484692" spans="68:68" customFormat="1">
      <c r="BP484692" s="90"/>
    </row>
    <row r="484693" spans="68:68" customFormat="1">
      <c r="BP484693" s="90"/>
    </row>
    <row r="484694" spans="68:68" customFormat="1">
      <c r="BP484694" s="90"/>
    </row>
    <row r="484695" spans="68:68" customFormat="1">
      <c r="BP484695" s="90"/>
    </row>
    <row r="484696" spans="68:68" customFormat="1">
      <c r="BP484696" s="90"/>
    </row>
    <row r="484697" spans="68:68" customFormat="1">
      <c r="BP484697" s="90"/>
    </row>
    <row r="484698" spans="68:68" customFormat="1">
      <c r="BP484698" s="90"/>
    </row>
    <row r="484699" spans="68:68" customFormat="1">
      <c r="BP484699" s="90"/>
    </row>
    <row r="484700" spans="68:68" customFormat="1">
      <c r="BP484700" s="90"/>
    </row>
    <row r="484701" spans="68:68" customFormat="1">
      <c r="BP484701" s="90"/>
    </row>
    <row r="484702" spans="68:68" customFormat="1">
      <c r="BP484702" s="90"/>
    </row>
    <row r="484703" spans="68:68" customFormat="1">
      <c r="BP484703" s="90"/>
    </row>
    <row r="484704" spans="68:68" customFormat="1">
      <c r="BP484704" s="90"/>
    </row>
    <row r="484705" spans="68:68" customFormat="1">
      <c r="BP484705" s="90"/>
    </row>
    <row r="484706" spans="68:68" customFormat="1">
      <c r="BP484706" s="90"/>
    </row>
    <row r="484707" spans="68:68" customFormat="1">
      <c r="BP484707" s="90"/>
    </row>
    <row r="484708" spans="68:68" customFormat="1">
      <c r="BP484708" s="90"/>
    </row>
    <row r="484709" spans="68:68" customFormat="1">
      <c r="BP484709" s="90"/>
    </row>
    <row r="484710" spans="68:68" customFormat="1">
      <c r="BP484710" s="90"/>
    </row>
    <row r="484711" spans="68:68" customFormat="1">
      <c r="BP484711" s="90"/>
    </row>
    <row r="484712" spans="68:68" customFormat="1">
      <c r="BP484712" s="90"/>
    </row>
    <row r="484713" spans="68:68" customFormat="1">
      <c r="BP484713" s="90"/>
    </row>
    <row r="484714" spans="68:68" customFormat="1">
      <c r="BP484714" s="90"/>
    </row>
    <row r="484715" spans="68:68" customFormat="1">
      <c r="BP484715" s="90"/>
    </row>
    <row r="484716" spans="68:68" customFormat="1">
      <c r="BP484716" s="90"/>
    </row>
    <row r="484717" spans="68:68" customFormat="1">
      <c r="BP484717" s="90"/>
    </row>
    <row r="484718" spans="68:68" customFormat="1">
      <c r="BP484718" s="90"/>
    </row>
    <row r="484719" spans="68:68" customFormat="1">
      <c r="BP484719" s="90"/>
    </row>
    <row r="484720" spans="68:68" customFormat="1">
      <c r="BP484720" s="90"/>
    </row>
    <row r="484721" spans="68:68" customFormat="1">
      <c r="BP484721" s="90"/>
    </row>
    <row r="484722" spans="68:68" customFormat="1">
      <c r="BP484722" s="90"/>
    </row>
    <row r="484723" spans="68:68" customFormat="1">
      <c r="BP484723" s="90"/>
    </row>
    <row r="484724" spans="68:68" customFormat="1">
      <c r="BP484724" s="90"/>
    </row>
    <row r="484725" spans="68:68" customFormat="1">
      <c r="BP484725" s="90"/>
    </row>
    <row r="484726" spans="68:68" customFormat="1">
      <c r="BP484726" s="90"/>
    </row>
    <row r="484727" spans="68:68" customFormat="1">
      <c r="BP484727" s="90"/>
    </row>
    <row r="484728" spans="68:68" customFormat="1">
      <c r="BP484728" s="90"/>
    </row>
    <row r="484729" spans="68:68" customFormat="1">
      <c r="BP484729" s="90"/>
    </row>
    <row r="484730" spans="68:68" customFormat="1">
      <c r="BP484730" s="90"/>
    </row>
    <row r="484731" spans="68:68" customFormat="1">
      <c r="BP484731" s="90"/>
    </row>
    <row r="484732" spans="68:68" customFormat="1">
      <c r="BP484732" s="90"/>
    </row>
    <row r="484733" spans="68:68" customFormat="1">
      <c r="BP484733" s="90"/>
    </row>
    <row r="484734" spans="68:68" customFormat="1">
      <c r="BP484734" s="90"/>
    </row>
    <row r="484735" spans="68:68" customFormat="1">
      <c r="BP484735" s="90"/>
    </row>
    <row r="484736" spans="68:68" customFormat="1">
      <c r="BP484736" s="90"/>
    </row>
    <row r="484737" spans="68:68" customFormat="1">
      <c r="BP484737" s="90"/>
    </row>
    <row r="484738" spans="68:68" customFormat="1">
      <c r="BP484738" s="90"/>
    </row>
    <row r="484739" spans="68:68" customFormat="1">
      <c r="BP484739" s="90"/>
    </row>
    <row r="484740" spans="68:68" customFormat="1">
      <c r="BP484740" s="90"/>
    </row>
    <row r="484741" spans="68:68" customFormat="1">
      <c r="BP484741" s="90"/>
    </row>
    <row r="484742" spans="68:68" customFormat="1">
      <c r="BP484742" s="90"/>
    </row>
    <row r="484743" spans="68:68" customFormat="1">
      <c r="BP484743" s="90"/>
    </row>
    <row r="484744" spans="68:68" customFormat="1">
      <c r="BP484744" s="90"/>
    </row>
    <row r="484745" spans="68:68" customFormat="1">
      <c r="BP484745" s="90"/>
    </row>
    <row r="484746" spans="68:68" customFormat="1">
      <c r="BP484746" s="90"/>
    </row>
    <row r="484747" spans="68:68" customFormat="1">
      <c r="BP484747" s="90"/>
    </row>
    <row r="484748" spans="68:68" customFormat="1">
      <c r="BP484748" s="90"/>
    </row>
    <row r="484749" spans="68:68" customFormat="1">
      <c r="BP484749" s="90"/>
    </row>
    <row r="484750" spans="68:68" customFormat="1">
      <c r="BP484750" s="90"/>
    </row>
    <row r="484751" spans="68:68" customFormat="1">
      <c r="BP484751" s="90"/>
    </row>
    <row r="484752" spans="68:68" customFormat="1">
      <c r="BP484752" s="90"/>
    </row>
    <row r="484753" spans="68:68" customFormat="1">
      <c r="BP484753" s="90"/>
    </row>
    <row r="484754" spans="68:68" customFormat="1">
      <c r="BP484754" s="90"/>
    </row>
    <row r="484755" spans="68:68" customFormat="1">
      <c r="BP484755" s="90"/>
    </row>
    <row r="484756" spans="68:68" customFormat="1">
      <c r="BP484756" s="90"/>
    </row>
    <row r="484757" spans="68:68" customFormat="1">
      <c r="BP484757" s="90"/>
    </row>
    <row r="484758" spans="68:68" customFormat="1">
      <c r="BP484758" s="90"/>
    </row>
    <row r="484759" spans="68:68" customFormat="1">
      <c r="BP484759" s="90"/>
    </row>
    <row r="484760" spans="68:68" customFormat="1">
      <c r="BP484760" s="90"/>
    </row>
    <row r="484761" spans="68:68" customFormat="1">
      <c r="BP484761" s="90"/>
    </row>
    <row r="484762" spans="68:68" customFormat="1">
      <c r="BP484762" s="90"/>
    </row>
    <row r="484763" spans="68:68" customFormat="1">
      <c r="BP484763" s="90"/>
    </row>
    <row r="484764" spans="68:68" customFormat="1">
      <c r="BP484764" s="90"/>
    </row>
    <row r="484765" spans="68:68" customFormat="1">
      <c r="BP484765" s="90"/>
    </row>
    <row r="484766" spans="68:68" customFormat="1">
      <c r="BP484766" s="90"/>
    </row>
    <row r="484767" spans="68:68" customFormat="1">
      <c r="BP484767" s="90"/>
    </row>
    <row r="484768" spans="68:68" customFormat="1">
      <c r="BP484768" s="90"/>
    </row>
    <row r="484769" spans="68:68" customFormat="1">
      <c r="BP484769" s="90"/>
    </row>
    <row r="484770" spans="68:68" customFormat="1">
      <c r="BP484770" s="90"/>
    </row>
    <row r="484771" spans="68:68" customFormat="1">
      <c r="BP484771" s="90"/>
    </row>
    <row r="484772" spans="68:68" customFormat="1">
      <c r="BP484772" s="90"/>
    </row>
    <row r="484773" spans="68:68" customFormat="1">
      <c r="BP484773" s="90"/>
    </row>
    <row r="484774" spans="68:68" customFormat="1">
      <c r="BP484774" s="90"/>
    </row>
    <row r="484775" spans="68:68" customFormat="1">
      <c r="BP484775" s="90"/>
    </row>
    <row r="484776" spans="68:68" customFormat="1">
      <c r="BP484776" s="90"/>
    </row>
    <row r="484777" spans="68:68" customFormat="1">
      <c r="BP484777" s="90"/>
    </row>
    <row r="484778" spans="68:68" customFormat="1">
      <c r="BP484778" s="90"/>
    </row>
    <row r="484779" spans="68:68" customFormat="1">
      <c r="BP484779" s="90"/>
    </row>
    <row r="484780" spans="68:68" customFormat="1">
      <c r="BP484780" s="90"/>
    </row>
    <row r="484781" spans="68:68" customFormat="1">
      <c r="BP484781" s="90"/>
    </row>
    <row r="484782" spans="68:68" customFormat="1">
      <c r="BP484782" s="90"/>
    </row>
    <row r="484783" spans="68:68" customFormat="1">
      <c r="BP484783" s="90"/>
    </row>
    <row r="484784" spans="68:68" customFormat="1">
      <c r="BP484784" s="90"/>
    </row>
    <row r="484785" spans="68:68" customFormat="1">
      <c r="BP484785" s="90"/>
    </row>
    <row r="484786" spans="68:68" customFormat="1">
      <c r="BP484786" s="90"/>
    </row>
    <row r="484787" spans="68:68" customFormat="1">
      <c r="BP484787" s="90"/>
    </row>
    <row r="484788" spans="68:68" customFormat="1">
      <c r="BP484788" s="90"/>
    </row>
    <row r="484789" spans="68:68" customFormat="1">
      <c r="BP484789" s="90"/>
    </row>
    <row r="484790" spans="68:68" customFormat="1">
      <c r="BP484790" s="90"/>
    </row>
    <row r="484791" spans="68:68" customFormat="1">
      <c r="BP484791" s="90"/>
    </row>
    <row r="484792" spans="68:68" customFormat="1">
      <c r="BP484792" s="90"/>
    </row>
    <row r="484793" spans="68:68" customFormat="1">
      <c r="BP484793" s="90"/>
    </row>
    <row r="484794" spans="68:68" customFormat="1">
      <c r="BP484794" s="90"/>
    </row>
    <row r="484795" spans="68:68" customFormat="1">
      <c r="BP484795" s="90"/>
    </row>
    <row r="484796" spans="68:68" customFormat="1">
      <c r="BP484796" s="90"/>
    </row>
    <row r="484797" spans="68:68" customFormat="1">
      <c r="BP484797" s="90"/>
    </row>
    <row r="484798" spans="68:68" customFormat="1">
      <c r="BP484798" s="90"/>
    </row>
    <row r="484799" spans="68:68" customFormat="1">
      <c r="BP484799" s="90"/>
    </row>
    <row r="484800" spans="68:68" customFormat="1">
      <c r="BP484800" s="90"/>
    </row>
    <row r="484801" spans="68:68" customFormat="1">
      <c r="BP484801" s="90"/>
    </row>
    <row r="484802" spans="68:68" customFormat="1">
      <c r="BP484802" s="90"/>
    </row>
    <row r="484803" spans="68:68" customFormat="1">
      <c r="BP484803" s="90"/>
    </row>
    <row r="484804" spans="68:68" customFormat="1">
      <c r="BP484804" s="90"/>
    </row>
    <row r="484805" spans="68:68" customFormat="1">
      <c r="BP484805" s="90"/>
    </row>
    <row r="484806" spans="68:68" customFormat="1">
      <c r="BP484806" s="90"/>
    </row>
    <row r="484807" spans="68:68" customFormat="1">
      <c r="BP484807" s="90"/>
    </row>
    <row r="484808" spans="68:68" customFormat="1">
      <c r="BP484808" s="90"/>
    </row>
    <row r="484809" spans="68:68" customFormat="1">
      <c r="BP484809" s="90"/>
    </row>
    <row r="484810" spans="68:68" customFormat="1">
      <c r="BP484810" s="90"/>
    </row>
    <row r="484811" spans="68:68" customFormat="1">
      <c r="BP484811" s="90"/>
    </row>
    <row r="484812" spans="68:68" customFormat="1">
      <c r="BP484812" s="90"/>
    </row>
    <row r="484813" spans="68:68" customFormat="1">
      <c r="BP484813" s="90"/>
    </row>
    <row r="484814" spans="68:68" customFormat="1">
      <c r="BP484814" s="90"/>
    </row>
    <row r="484815" spans="68:68" customFormat="1">
      <c r="BP484815" s="90"/>
    </row>
    <row r="484816" spans="68:68" customFormat="1">
      <c r="BP484816" s="90"/>
    </row>
    <row r="484817" spans="68:68" customFormat="1">
      <c r="BP484817" s="90"/>
    </row>
    <row r="484818" spans="68:68" customFormat="1">
      <c r="BP484818" s="90"/>
    </row>
    <row r="484819" spans="68:68" customFormat="1">
      <c r="BP484819" s="90"/>
    </row>
    <row r="484820" spans="68:68" customFormat="1">
      <c r="BP484820" s="90"/>
    </row>
    <row r="484821" spans="68:68" customFormat="1">
      <c r="BP484821" s="90"/>
    </row>
    <row r="484822" spans="68:68" customFormat="1">
      <c r="BP484822" s="90"/>
    </row>
    <row r="484823" spans="68:68" customFormat="1">
      <c r="BP484823" s="90"/>
    </row>
    <row r="484824" spans="68:68" customFormat="1">
      <c r="BP484824" s="90"/>
    </row>
    <row r="484825" spans="68:68" customFormat="1">
      <c r="BP484825" s="90"/>
    </row>
    <row r="484826" spans="68:68" customFormat="1">
      <c r="BP484826" s="90"/>
    </row>
    <row r="484827" spans="68:68" customFormat="1">
      <c r="BP484827" s="90"/>
    </row>
    <row r="484828" spans="68:68" customFormat="1">
      <c r="BP484828" s="90"/>
    </row>
    <row r="484829" spans="68:68" customFormat="1">
      <c r="BP484829" s="90"/>
    </row>
    <row r="484830" spans="68:68" customFormat="1">
      <c r="BP484830" s="90"/>
    </row>
    <row r="484831" spans="68:68" customFormat="1">
      <c r="BP484831" s="90"/>
    </row>
    <row r="484832" spans="68:68" customFormat="1">
      <c r="BP484832" s="90"/>
    </row>
    <row r="484833" spans="68:68" customFormat="1">
      <c r="BP484833" s="90"/>
    </row>
    <row r="484834" spans="68:68" customFormat="1">
      <c r="BP484834" s="90"/>
    </row>
    <row r="484835" spans="68:68" customFormat="1">
      <c r="BP484835" s="90"/>
    </row>
    <row r="484836" spans="68:68" customFormat="1">
      <c r="BP484836" s="90"/>
    </row>
    <row r="484837" spans="68:68" customFormat="1">
      <c r="BP484837" s="90"/>
    </row>
    <row r="484838" spans="68:68" customFormat="1">
      <c r="BP484838" s="90"/>
    </row>
    <row r="484839" spans="68:68" customFormat="1">
      <c r="BP484839" s="90"/>
    </row>
    <row r="484840" spans="68:68" customFormat="1">
      <c r="BP484840" s="90"/>
    </row>
    <row r="484841" spans="68:68" customFormat="1">
      <c r="BP484841" s="90"/>
    </row>
    <row r="484842" spans="68:68" customFormat="1">
      <c r="BP484842" s="90"/>
    </row>
    <row r="484843" spans="68:68" customFormat="1">
      <c r="BP484843" s="90"/>
    </row>
    <row r="484844" spans="68:68" customFormat="1">
      <c r="BP484844" s="90"/>
    </row>
    <row r="484845" spans="68:68" customFormat="1">
      <c r="BP484845" s="90"/>
    </row>
    <row r="484846" spans="68:68" customFormat="1">
      <c r="BP484846" s="90"/>
    </row>
    <row r="484847" spans="68:68" customFormat="1">
      <c r="BP484847" s="90"/>
    </row>
    <row r="484848" spans="68:68" customFormat="1">
      <c r="BP484848" s="90"/>
    </row>
    <row r="484849" spans="68:68" customFormat="1">
      <c r="BP484849" s="90"/>
    </row>
    <row r="484850" spans="68:68" customFormat="1">
      <c r="BP484850" s="90"/>
    </row>
    <row r="484851" spans="68:68" customFormat="1">
      <c r="BP484851" s="90"/>
    </row>
    <row r="484852" spans="68:68" customFormat="1">
      <c r="BP484852" s="90"/>
    </row>
    <row r="484853" spans="68:68" customFormat="1">
      <c r="BP484853" s="90"/>
    </row>
    <row r="484854" spans="68:68" customFormat="1">
      <c r="BP484854" s="90"/>
    </row>
    <row r="484855" spans="68:68" customFormat="1">
      <c r="BP484855" s="90"/>
    </row>
    <row r="484856" spans="68:68" customFormat="1">
      <c r="BP484856" s="90"/>
    </row>
    <row r="484857" spans="68:68" customFormat="1">
      <c r="BP484857" s="90"/>
    </row>
    <row r="484858" spans="68:68" customFormat="1">
      <c r="BP484858" s="90"/>
    </row>
    <row r="484859" spans="68:68" customFormat="1">
      <c r="BP484859" s="90"/>
    </row>
    <row r="484860" spans="68:68" customFormat="1">
      <c r="BP484860" s="90"/>
    </row>
    <row r="484861" spans="68:68" customFormat="1">
      <c r="BP484861" s="90"/>
    </row>
    <row r="484862" spans="68:68" customFormat="1">
      <c r="BP484862" s="90"/>
    </row>
    <row r="484863" spans="68:68" customFormat="1">
      <c r="BP484863" s="90"/>
    </row>
    <row r="484864" spans="68:68" customFormat="1">
      <c r="BP484864" s="90"/>
    </row>
    <row r="484865" spans="68:68" customFormat="1">
      <c r="BP484865" s="90"/>
    </row>
    <row r="484866" spans="68:68" customFormat="1">
      <c r="BP484866" s="90"/>
    </row>
    <row r="484867" spans="68:68" customFormat="1">
      <c r="BP484867" s="90"/>
    </row>
    <row r="484868" spans="68:68" customFormat="1">
      <c r="BP484868" s="90"/>
    </row>
    <row r="484869" spans="68:68" customFormat="1">
      <c r="BP484869" s="90"/>
    </row>
    <row r="484870" spans="68:68" customFormat="1">
      <c r="BP484870" s="90"/>
    </row>
    <row r="484871" spans="68:68" customFormat="1">
      <c r="BP484871" s="90"/>
    </row>
    <row r="484872" spans="68:68" customFormat="1">
      <c r="BP484872" s="90"/>
    </row>
    <row r="484873" spans="68:68" customFormat="1">
      <c r="BP484873" s="90"/>
    </row>
    <row r="484874" spans="68:68" customFormat="1">
      <c r="BP484874" s="90"/>
    </row>
    <row r="484875" spans="68:68" customFormat="1">
      <c r="BP484875" s="90"/>
    </row>
    <row r="484876" spans="68:68" customFormat="1">
      <c r="BP484876" s="90"/>
    </row>
    <row r="484877" spans="68:68" customFormat="1">
      <c r="BP484877" s="90"/>
    </row>
    <row r="484878" spans="68:68" customFormat="1">
      <c r="BP484878" s="90"/>
    </row>
    <row r="484879" spans="68:68" customFormat="1">
      <c r="BP484879" s="90"/>
    </row>
    <row r="484880" spans="68:68" customFormat="1">
      <c r="BP484880" s="90"/>
    </row>
    <row r="484881" spans="68:68" customFormat="1">
      <c r="BP484881" s="90"/>
    </row>
    <row r="484882" spans="68:68" customFormat="1">
      <c r="BP484882" s="90"/>
    </row>
    <row r="484883" spans="68:68" customFormat="1">
      <c r="BP484883" s="90"/>
    </row>
    <row r="484884" spans="68:68" customFormat="1">
      <c r="BP484884" s="90"/>
    </row>
    <row r="484885" spans="68:68" customFormat="1">
      <c r="BP484885" s="90"/>
    </row>
    <row r="484886" spans="68:68" customFormat="1">
      <c r="BP484886" s="90"/>
    </row>
    <row r="484887" spans="68:68" customFormat="1">
      <c r="BP484887" s="90"/>
    </row>
    <row r="484888" spans="68:68" customFormat="1">
      <c r="BP484888" s="90"/>
    </row>
    <row r="484889" spans="68:68" customFormat="1">
      <c r="BP484889" s="90"/>
    </row>
    <row r="484890" spans="68:68" customFormat="1">
      <c r="BP484890" s="90"/>
    </row>
    <row r="484891" spans="68:68" customFormat="1">
      <c r="BP484891" s="90"/>
    </row>
    <row r="484892" spans="68:68" customFormat="1">
      <c r="BP484892" s="90"/>
    </row>
    <row r="484893" spans="68:68" customFormat="1">
      <c r="BP484893" s="90"/>
    </row>
    <row r="484894" spans="68:68" customFormat="1">
      <c r="BP484894" s="90"/>
    </row>
    <row r="484895" spans="68:68" customFormat="1">
      <c r="BP484895" s="90"/>
    </row>
    <row r="484896" spans="68:68" customFormat="1">
      <c r="BP484896" s="90"/>
    </row>
    <row r="484897" spans="68:68" customFormat="1">
      <c r="BP484897" s="90"/>
    </row>
    <row r="484898" spans="68:68" customFormat="1">
      <c r="BP484898" s="90"/>
    </row>
    <row r="484899" spans="68:68" customFormat="1">
      <c r="BP484899" s="90"/>
    </row>
    <row r="484900" spans="68:68" customFormat="1">
      <c r="BP484900" s="90"/>
    </row>
    <row r="484901" spans="68:68" customFormat="1">
      <c r="BP484901" s="90"/>
    </row>
    <row r="484902" spans="68:68" customFormat="1">
      <c r="BP484902" s="90"/>
    </row>
    <row r="484903" spans="68:68" customFormat="1">
      <c r="BP484903" s="90"/>
    </row>
    <row r="484904" spans="68:68" customFormat="1">
      <c r="BP484904" s="90"/>
    </row>
    <row r="484905" spans="68:68" customFormat="1">
      <c r="BP484905" s="90"/>
    </row>
    <row r="484906" spans="68:68" customFormat="1">
      <c r="BP484906" s="90"/>
    </row>
    <row r="484907" spans="68:68" customFormat="1">
      <c r="BP484907" s="90"/>
    </row>
    <row r="484908" spans="68:68" customFormat="1">
      <c r="BP484908" s="90"/>
    </row>
    <row r="484909" spans="68:68" customFormat="1">
      <c r="BP484909" s="90"/>
    </row>
    <row r="484910" spans="68:68" customFormat="1">
      <c r="BP484910" s="90"/>
    </row>
    <row r="484911" spans="68:68" customFormat="1">
      <c r="BP484911" s="90"/>
    </row>
    <row r="484912" spans="68:68" customFormat="1">
      <c r="BP484912" s="90"/>
    </row>
    <row r="484913" spans="68:68" customFormat="1">
      <c r="BP484913" s="90"/>
    </row>
    <row r="484914" spans="68:68" customFormat="1">
      <c r="BP484914" s="90"/>
    </row>
    <row r="484915" spans="68:68" customFormat="1">
      <c r="BP484915" s="90"/>
    </row>
    <row r="484916" spans="68:68" customFormat="1">
      <c r="BP484916" s="90"/>
    </row>
    <row r="484917" spans="68:68" customFormat="1">
      <c r="BP484917" s="90"/>
    </row>
    <row r="484918" spans="68:68" customFormat="1">
      <c r="BP484918" s="90"/>
    </row>
    <row r="484919" spans="68:68" customFormat="1">
      <c r="BP484919" s="90"/>
    </row>
    <row r="484920" spans="68:68" customFormat="1">
      <c r="BP484920" s="90"/>
    </row>
    <row r="484921" spans="68:68" customFormat="1">
      <c r="BP484921" s="90"/>
    </row>
    <row r="484922" spans="68:68" customFormat="1">
      <c r="BP484922" s="90"/>
    </row>
    <row r="484923" spans="68:68" customFormat="1">
      <c r="BP484923" s="90"/>
    </row>
    <row r="484924" spans="68:68" customFormat="1">
      <c r="BP484924" s="90"/>
    </row>
    <row r="484925" spans="68:68" customFormat="1">
      <c r="BP484925" s="90"/>
    </row>
    <row r="484926" spans="68:68" customFormat="1">
      <c r="BP484926" s="90"/>
    </row>
    <row r="484927" spans="68:68" customFormat="1">
      <c r="BP484927" s="90"/>
    </row>
    <row r="484928" spans="68:68" customFormat="1">
      <c r="BP484928" s="90"/>
    </row>
    <row r="484929" spans="68:68" customFormat="1">
      <c r="BP484929" s="90"/>
    </row>
    <row r="484930" spans="68:68" customFormat="1">
      <c r="BP484930" s="90"/>
    </row>
    <row r="484931" spans="68:68" customFormat="1">
      <c r="BP484931" s="90"/>
    </row>
    <row r="484932" spans="68:68" customFormat="1">
      <c r="BP484932" s="90"/>
    </row>
    <row r="484933" spans="68:68" customFormat="1">
      <c r="BP484933" s="90"/>
    </row>
    <row r="484934" spans="68:68" customFormat="1">
      <c r="BP484934" s="90"/>
    </row>
    <row r="484935" spans="68:68" customFormat="1">
      <c r="BP484935" s="90"/>
    </row>
    <row r="484936" spans="68:68" customFormat="1">
      <c r="BP484936" s="90"/>
    </row>
    <row r="484937" spans="68:68" customFormat="1">
      <c r="BP484937" s="90"/>
    </row>
    <row r="484938" spans="68:68" customFormat="1">
      <c r="BP484938" s="90"/>
    </row>
    <row r="484939" spans="68:68" customFormat="1">
      <c r="BP484939" s="90"/>
    </row>
    <row r="484940" spans="68:68" customFormat="1">
      <c r="BP484940" s="90"/>
    </row>
    <row r="484941" spans="68:68" customFormat="1">
      <c r="BP484941" s="90"/>
    </row>
    <row r="484942" spans="68:68" customFormat="1">
      <c r="BP484942" s="90"/>
    </row>
    <row r="484943" spans="68:68" customFormat="1">
      <c r="BP484943" s="90"/>
    </row>
    <row r="484944" spans="68:68" customFormat="1">
      <c r="BP484944" s="90"/>
    </row>
    <row r="484945" spans="68:68" customFormat="1">
      <c r="BP484945" s="90"/>
    </row>
    <row r="484946" spans="68:68" customFormat="1">
      <c r="BP484946" s="90"/>
    </row>
    <row r="484947" spans="68:68" customFormat="1">
      <c r="BP484947" s="90"/>
    </row>
    <row r="484948" spans="68:68" customFormat="1">
      <c r="BP484948" s="90"/>
    </row>
    <row r="484949" spans="68:68" customFormat="1">
      <c r="BP484949" s="90"/>
    </row>
    <row r="484950" spans="68:68" customFormat="1">
      <c r="BP484950" s="90"/>
    </row>
    <row r="484951" spans="68:68" customFormat="1">
      <c r="BP484951" s="90"/>
    </row>
    <row r="484952" spans="68:68" customFormat="1">
      <c r="BP484952" s="90"/>
    </row>
    <row r="484953" spans="68:68" customFormat="1">
      <c r="BP484953" s="90"/>
    </row>
    <row r="484954" spans="68:68" customFormat="1">
      <c r="BP484954" s="90"/>
    </row>
    <row r="484955" spans="68:68" customFormat="1">
      <c r="BP484955" s="90"/>
    </row>
    <row r="484956" spans="68:68" customFormat="1">
      <c r="BP484956" s="90"/>
    </row>
    <row r="484957" spans="68:68" customFormat="1">
      <c r="BP484957" s="90"/>
    </row>
    <row r="484958" spans="68:68" customFormat="1">
      <c r="BP484958" s="90"/>
    </row>
    <row r="484959" spans="68:68" customFormat="1">
      <c r="BP484959" s="90"/>
    </row>
    <row r="484960" spans="68:68" customFormat="1">
      <c r="BP484960" s="90"/>
    </row>
    <row r="484961" spans="68:68" customFormat="1">
      <c r="BP484961" s="90"/>
    </row>
    <row r="484962" spans="68:68" customFormat="1">
      <c r="BP484962" s="90"/>
    </row>
    <row r="484963" spans="68:68" customFormat="1">
      <c r="BP484963" s="90"/>
    </row>
    <row r="484964" spans="68:68" customFormat="1">
      <c r="BP484964" s="90"/>
    </row>
    <row r="484965" spans="68:68" customFormat="1">
      <c r="BP484965" s="90"/>
    </row>
    <row r="484966" spans="68:68" customFormat="1">
      <c r="BP484966" s="90"/>
    </row>
    <row r="484967" spans="68:68" customFormat="1">
      <c r="BP484967" s="90"/>
    </row>
    <row r="484968" spans="68:68" customFormat="1">
      <c r="BP484968" s="90"/>
    </row>
    <row r="484969" spans="68:68" customFormat="1">
      <c r="BP484969" s="90"/>
    </row>
    <row r="484970" spans="68:68" customFormat="1">
      <c r="BP484970" s="90"/>
    </row>
    <row r="484971" spans="68:68" customFormat="1">
      <c r="BP484971" s="90"/>
    </row>
    <row r="484972" spans="68:68" customFormat="1">
      <c r="BP484972" s="90"/>
    </row>
    <row r="484973" spans="68:68" customFormat="1">
      <c r="BP484973" s="90"/>
    </row>
    <row r="484974" spans="68:68" customFormat="1">
      <c r="BP484974" s="90"/>
    </row>
    <row r="484975" spans="68:68" customFormat="1">
      <c r="BP484975" s="90"/>
    </row>
    <row r="484976" spans="68:68" customFormat="1">
      <c r="BP484976" s="90"/>
    </row>
    <row r="484977" spans="68:68" customFormat="1">
      <c r="BP484977" s="90"/>
    </row>
    <row r="484978" spans="68:68" customFormat="1">
      <c r="BP484978" s="90"/>
    </row>
    <row r="484979" spans="68:68" customFormat="1">
      <c r="BP484979" s="90"/>
    </row>
    <row r="484980" spans="68:68" customFormat="1">
      <c r="BP484980" s="90"/>
    </row>
    <row r="484981" spans="68:68" customFormat="1">
      <c r="BP484981" s="90"/>
    </row>
    <row r="484982" spans="68:68" customFormat="1">
      <c r="BP484982" s="90"/>
    </row>
    <row r="484983" spans="68:68" customFormat="1">
      <c r="BP484983" s="90"/>
    </row>
    <row r="484984" spans="68:68" customFormat="1">
      <c r="BP484984" s="90"/>
    </row>
    <row r="484985" spans="68:68" customFormat="1">
      <c r="BP484985" s="90"/>
    </row>
    <row r="484986" spans="68:68" customFormat="1">
      <c r="BP484986" s="90"/>
    </row>
    <row r="484987" spans="68:68" customFormat="1">
      <c r="BP484987" s="90"/>
    </row>
    <row r="484988" spans="68:68" customFormat="1">
      <c r="BP484988" s="90"/>
    </row>
    <row r="484989" spans="68:68" customFormat="1">
      <c r="BP484989" s="90"/>
    </row>
    <row r="484990" spans="68:68" customFormat="1">
      <c r="BP484990" s="90"/>
    </row>
    <row r="484991" spans="68:68" customFormat="1">
      <c r="BP484991" s="90"/>
    </row>
    <row r="484992" spans="68:68" customFormat="1">
      <c r="BP484992" s="90"/>
    </row>
    <row r="484993" spans="68:68" customFormat="1">
      <c r="BP484993" s="90"/>
    </row>
    <row r="484994" spans="68:68" customFormat="1">
      <c r="BP484994" s="90"/>
    </row>
    <row r="484995" spans="68:68" customFormat="1">
      <c r="BP484995" s="90"/>
    </row>
    <row r="484996" spans="68:68" customFormat="1">
      <c r="BP484996" s="90"/>
    </row>
    <row r="484997" spans="68:68" customFormat="1">
      <c r="BP484997" s="90"/>
    </row>
    <row r="484998" spans="68:68" customFormat="1">
      <c r="BP484998" s="90"/>
    </row>
    <row r="484999" spans="68:68" customFormat="1">
      <c r="BP484999" s="90"/>
    </row>
    <row r="485000" spans="68:68" customFormat="1">
      <c r="BP485000" s="90"/>
    </row>
    <row r="485001" spans="68:68" customFormat="1">
      <c r="BP485001" s="90"/>
    </row>
    <row r="485002" spans="68:68" customFormat="1">
      <c r="BP485002" s="90"/>
    </row>
    <row r="485003" spans="68:68" customFormat="1">
      <c r="BP485003" s="90"/>
    </row>
    <row r="485004" spans="68:68" customFormat="1">
      <c r="BP485004" s="90"/>
    </row>
    <row r="485005" spans="68:68" customFormat="1">
      <c r="BP485005" s="90"/>
    </row>
    <row r="485006" spans="68:68" customFormat="1">
      <c r="BP485006" s="90"/>
    </row>
    <row r="485007" spans="68:68" customFormat="1">
      <c r="BP485007" s="90"/>
    </row>
    <row r="485008" spans="68:68" customFormat="1">
      <c r="BP485008" s="90"/>
    </row>
    <row r="485009" spans="68:68" customFormat="1">
      <c r="BP485009" s="90"/>
    </row>
    <row r="485010" spans="68:68" customFormat="1">
      <c r="BP485010" s="90"/>
    </row>
    <row r="485011" spans="68:68" customFormat="1">
      <c r="BP485011" s="90"/>
    </row>
    <row r="485012" spans="68:68" customFormat="1">
      <c r="BP485012" s="90"/>
    </row>
    <row r="485013" spans="68:68" customFormat="1">
      <c r="BP485013" s="90"/>
    </row>
    <row r="485014" spans="68:68" customFormat="1">
      <c r="BP485014" s="90"/>
    </row>
    <row r="485015" spans="68:68" customFormat="1">
      <c r="BP485015" s="90"/>
    </row>
    <row r="485016" spans="68:68" customFormat="1">
      <c r="BP485016" s="90"/>
    </row>
    <row r="485017" spans="68:68" customFormat="1">
      <c r="BP485017" s="90"/>
    </row>
    <row r="485018" spans="68:68" customFormat="1">
      <c r="BP485018" s="90"/>
    </row>
    <row r="485019" spans="68:68" customFormat="1">
      <c r="BP485019" s="90"/>
    </row>
    <row r="485020" spans="68:68" customFormat="1">
      <c r="BP485020" s="90"/>
    </row>
    <row r="485021" spans="68:68" customFormat="1">
      <c r="BP485021" s="90"/>
    </row>
    <row r="485022" spans="68:68" customFormat="1">
      <c r="BP485022" s="90"/>
    </row>
    <row r="485023" spans="68:68" customFormat="1">
      <c r="BP485023" s="90"/>
    </row>
    <row r="485024" spans="68:68" customFormat="1">
      <c r="BP485024" s="90"/>
    </row>
    <row r="485025" spans="68:68" customFormat="1">
      <c r="BP485025" s="90"/>
    </row>
    <row r="485026" spans="68:68" customFormat="1">
      <c r="BP485026" s="90"/>
    </row>
    <row r="485027" spans="68:68" customFormat="1">
      <c r="BP485027" s="90"/>
    </row>
    <row r="485028" spans="68:68" customFormat="1">
      <c r="BP485028" s="90"/>
    </row>
    <row r="485029" spans="68:68" customFormat="1">
      <c r="BP485029" s="90"/>
    </row>
    <row r="485030" spans="68:68" customFormat="1">
      <c r="BP485030" s="90"/>
    </row>
    <row r="485031" spans="68:68" customFormat="1">
      <c r="BP485031" s="90"/>
    </row>
    <row r="485032" spans="68:68" customFormat="1">
      <c r="BP485032" s="90"/>
    </row>
    <row r="485033" spans="68:68" customFormat="1">
      <c r="BP485033" s="90"/>
    </row>
    <row r="485034" spans="68:68" customFormat="1">
      <c r="BP485034" s="90"/>
    </row>
    <row r="485035" spans="68:68" customFormat="1">
      <c r="BP485035" s="90"/>
    </row>
    <row r="485036" spans="68:68" customFormat="1">
      <c r="BP485036" s="90"/>
    </row>
    <row r="485037" spans="68:68" customFormat="1">
      <c r="BP485037" s="90"/>
    </row>
    <row r="485038" spans="68:68" customFormat="1">
      <c r="BP485038" s="90"/>
    </row>
    <row r="485039" spans="68:68" customFormat="1">
      <c r="BP485039" s="90"/>
    </row>
    <row r="485040" spans="68:68" customFormat="1">
      <c r="BP485040" s="90"/>
    </row>
    <row r="485041" spans="68:68" customFormat="1">
      <c r="BP485041" s="90"/>
    </row>
    <row r="485042" spans="68:68" customFormat="1">
      <c r="BP485042" s="90"/>
    </row>
    <row r="485043" spans="68:68" customFormat="1">
      <c r="BP485043" s="90"/>
    </row>
    <row r="485044" spans="68:68" customFormat="1">
      <c r="BP485044" s="90"/>
    </row>
    <row r="485045" spans="68:68" customFormat="1">
      <c r="BP485045" s="90"/>
    </row>
    <row r="485046" spans="68:68" customFormat="1">
      <c r="BP485046" s="90"/>
    </row>
    <row r="485047" spans="68:68" customFormat="1">
      <c r="BP485047" s="90"/>
    </row>
    <row r="485048" spans="68:68" customFormat="1">
      <c r="BP485048" s="90"/>
    </row>
    <row r="485049" spans="68:68" customFormat="1">
      <c r="BP485049" s="90"/>
    </row>
    <row r="485050" spans="68:68" customFormat="1">
      <c r="BP485050" s="90"/>
    </row>
    <row r="485051" spans="68:68" customFormat="1">
      <c r="BP485051" s="90"/>
    </row>
    <row r="485052" spans="68:68" customFormat="1">
      <c r="BP485052" s="90"/>
    </row>
    <row r="485053" spans="68:68" customFormat="1">
      <c r="BP485053" s="90"/>
    </row>
    <row r="485054" spans="68:68" customFormat="1">
      <c r="BP485054" s="90"/>
    </row>
    <row r="485055" spans="68:68" customFormat="1">
      <c r="BP485055" s="90"/>
    </row>
    <row r="485056" spans="68:68" customFormat="1">
      <c r="BP485056" s="90"/>
    </row>
    <row r="485057" spans="68:68" customFormat="1">
      <c r="BP485057" s="90"/>
    </row>
    <row r="485058" spans="68:68" customFormat="1">
      <c r="BP485058" s="90"/>
    </row>
    <row r="485059" spans="68:68" customFormat="1">
      <c r="BP485059" s="90"/>
    </row>
    <row r="485060" spans="68:68" customFormat="1">
      <c r="BP485060" s="90"/>
    </row>
    <row r="485061" spans="68:68" customFormat="1">
      <c r="BP485061" s="90"/>
    </row>
    <row r="485062" spans="68:68" customFormat="1">
      <c r="BP485062" s="90"/>
    </row>
    <row r="485063" spans="68:68" customFormat="1">
      <c r="BP485063" s="90"/>
    </row>
    <row r="485064" spans="68:68" customFormat="1">
      <c r="BP485064" s="90"/>
    </row>
    <row r="485065" spans="68:68" customFormat="1">
      <c r="BP485065" s="90"/>
    </row>
    <row r="485066" spans="68:68" customFormat="1">
      <c r="BP485066" s="90"/>
    </row>
    <row r="485067" spans="68:68" customFormat="1">
      <c r="BP485067" s="90"/>
    </row>
    <row r="485068" spans="68:68" customFormat="1">
      <c r="BP485068" s="90"/>
    </row>
    <row r="485069" spans="68:68" customFormat="1">
      <c r="BP485069" s="90"/>
    </row>
    <row r="485070" spans="68:68" customFormat="1">
      <c r="BP485070" s="90"/>
    </row>
    <row r="485071" spans="68:68" customFormat="1">
      <c r="BP485071" s="90"/>
    </row>
    <row r="485072" spans="68:68" customFormat="1">
      <c r="BP485072" s="90"/>
    </row>
    <row r="485073" spans="68:68" customFormat="1">
      <c r="BP485073" s="90"/>
    </row>
    <row r="485074" spans="68:68" customFormat="1">
      <c r="BP485074" s="90"/>
    </row>
    <row r="485075" spans="68:68" customFormat="1">
      <c r="BP485075" s="90"/>
    </row>
    <row r="485076" spans="68:68" customFormat="1">
      <c r="BP485076" s="90"/>
    </row>
    <row r="485077" spans="68:68" customFormat="1">
      <c r="BP485077" s="90"/>
    </row>
    <row r="485078" spans="68:68" customFormat="1">
      <c r="BP485078" s="90"/>
    </row>
    <row r="485079" spans="68:68" customFormat="1">
      <c r="BP485079" s="90"/>
    </row>
    <row r="485080" spans="68:68" customFormat="1">
      <c r="BP485080" s="90"/>
    </row>
    <row r="485081" spans="68:68" customFormat="1">
      <c r="BP485081" s="90"/>
    </row>
    <row r="485082" spans="68:68" customFormat="1">
      <c r="BP485082" s="90"/>
    </row>
    <row r="485083" spans="68:68" customFormat="1">
      <c r="BP485083" s="90"/>
    </row>
    <row r="485084" spans="68:68" customFormat="1">
      <c r="BP485084" s="90"/>
    </row>
    <row r="485085" spans="68:68" customFormat="1">
      <c r="BP485085" s="90"/>
    </row>
    <row r="485086" spans="68:68" customFormat="1">
      <c r="BP485086" s="90"/>
    </row>
    <row r="485087" spans="68:68" customFormat="1">
      <c r="BP485087" s="90"/>
    </row>
    <row r="485088" spans="68:68" customFormat="1">
      <c r="BP485088" s="90"/>
    </row>
    <row r="485089" spans="68:68" customFormat="1">
      <c r="BP485089" s="90"/>
    </row>
    <row r="485090" spans="68:68" customFormat="1">
      <c r="BP485090" s="90"/>
    </row>
    <row r="485091" spans="68:68" customFormat="1">
      <c r="BP485091" s="90"/>
    </row>
    <row r="485092" spans="68:68" customFormat="1">
      <c r="BP485092" s="90"/>
    </row>
    <row r="485093" spans="68:68" customFormat="1">
      <c r="BP485093" s="90"/>
    </row>
    <row r="485094" spans="68:68" customFormat="1">
      <c r="BP485094" s="90"/>
    </row>
    <row r="485095" spans="68:68" customFormat="1">
      <c r="BP485095" s="90"/>
    </row>
    <row r="485096" spans="68:68" customFormat="1">
      <c r="BP485096" s="90"/>
    </row>
    <row r="485097" spans="68:68" customFormat="1">
      <c r="BP485097" s="90"/>
    </row>
    <row r="485098" spans="68:68" customFormat="1">
      <c r="BP485098" s="90"/>
    </row>
    <row r="485099" spans="68:68" customFormat="1">
      <c r="BP485099" s="90"/>
    </row>
    <row r="485100" spans="68:68" customFormat="1">
      <c r="BP485100" s="90"/>
    </row>
    <row r="485101" spans="68:68" customFormat="1">
      <c r="BP485101" s="90"/>
    </row>
    <row r="485102" spans="68:68" customFormat="1">
      <c r="BP485102" s="90"/>
    </row>
    <row r="485103" spans="68:68" customFormat="1">
      <c r="BP485103" s="90"/>
    </row>
    <row r="485104" spans="68:68" customFormat="1">
      <c r="BP485104" s="90"/>
    </row>
    <row r="485105" spans="68:68" customFormat="1">
      <c r="BP485105" s="90"/>
    </row>
    <row r="485106" spans="68:68" customFormat="1">
      <c r="BP485106" s="90"/>
    </row>
    <row r="485107" spans="68:68" customFormat="1">
      <c r="BP485107" s="90"/>
    </row>
    <row r="485108" spans="68:68" customFormat="1">
      <c r="BP485108" s="90"/>
    </row>
    <row r="485109" spans="68:68" customFormat="1">
      <c r="BP485109" s="90"/>
    </row>
    <row r="485110" spans="68:68" customFormat="1">
      <c r="BP485110" s="90"/>
    </row>
    <row r="485111" spans="68:68" customFormat="1">
      <c r="BP485111" s="90"/>
    </row>
    <row r="485112" spans="68:68" customFormat="1">
      <c r="BP485112" s="90"/>
    </row>
    <row r="485113" spans="68:68" customFormat="1">
      <c r="BP485113" s="90"/>
    </row>
    <row r="485114" spans="68:68" customFormat="1">
      <c r="BP485114" s="90"/>
    </row>
    <row r="485115" spans="68:68" customFormat="1">
      <c r="BP485115" s="90"/>
    </row>
    <row r="485116" spans="68:68" customFormat="1">
      <c r="BP485116" s="90"/>
    </row>
    <row r="485117" spans="68:68" customFormat="1">
      <c r="BP485117" s="90"/>
    </row>
    <row r="485118" spans="68:68" customFormat="1">
      <c r="BP485118" s="90"/>
    </row>
    <row r="485119" spans="68:68" customFormat="1">
      <c r="BP485119" s="90"/>
    </row>
    <row r="485120" spans="68:68" customFormat="1">
      <c r="BP485120" s="90"/>
    </row>
    <row r="485121" spans="68:68" customFormat="1">
      <c r="BP485121" s="90"/>
    </row>
    <row r="485122" spans="68:68" customFormat="1">
      <c r="BP485122" s="90"/>
    </row>
    <row r="485123" spans="68:68" customFormat="1">
      <c r="BP485123" s="90"/>
    </row>
    <row r="485124" spans="68:68" customFormat="1">
      <c r="BP485124" s="90"/>
    </row>
    <row r="485125" spans="68:68" customFormat="1">
      <c r="BP485125" s="90"/>
    </row>
    <row r="485126" spans="68:68" customFormat="1">
      <c r="BP485126" s="90"/>
    </row>
    <row r="485127" spans="68:68" customFormat="1">
      <c r="BP485127" s="90"/>
    </row>
    <row r="485128" spans="68:68" customFormat="1">
      <c r="BP485128" s="90"/>
    </row>
    <row r="485129" spans="68:68" customFormat="1">
      <c r="BP485129" s="90"/>
    </row>
    <row r="485130" spans="68:68" customFormat="1">
      <c r="BP485130" s="90"/>
    </row>
    <row r="485131" spans="68:68" customFormat="1">
      <c r="BP485131" s="90"/>
    </row>
    <row r="485132" spans="68:68" customFormat="1">
      <c r="BP485132" s="90"/>
    </row>
    <row r="485133" spans="68:68" customFormat="1">
      <c r="BP485133" s="90"/>
    </row>
    <row r="485134" spans="68:68" customFormat="1">
      <c r="BP485134" s="90"/>
    </row>
    <row r="485135" spans="68:68" customFormat="1">
      <c r="BP485135" s="90"/>
    </row>
    <row r="485136" spans="68:68" customFormat="1">
      <c r="BP485136" s="90"/>
    </row>
    <row r="485137" spans="68:68" customFormat="1">
      <c r="BP485137" s="90"/>
    </row>
    <row r="485138" spans="68:68" customFormat="1">
      <c r="BP485138" s="90"/>
    </row>
    <row r="485139" spans="68:68" customFormat="1">
      <c r="BP485139" s="90"/>
    </row>
    <row r="485140" spans="68:68" customFormat="1">
      <c r="BP485140" s="90"/>
    </row>
    <row r="485141" spans="68:68" customFormat="1">
      <c r="BP485141" s="90"/>
    </row>
    <row r="485142" spans="68:68" customFormat="1">
      <c r="BP485142" s="90"/>
    </row>
    <row r="485143" spans="68:68" customFormat="1">
      <c r="BP485143" s="90"/>
    </row>
    <row r="485144" spans="68:68" customFormat="1">
      <c r="BP485144" s="90"/>
    </row>
    <row r="485145" spans="68:68" customFormat="1">
      <c r="BP485145" s="90"/>
    </row>
    <row r="485146" spans="68:68" customFormat="1">
      <c r="BP485146" s="90"/>
    </row>
    <row r="485147" spans="68:68" customFormat="1">
      <c r="BP485147" s="90"/>
    </row>
    <row r="485148" spans="68:68" customFormat="1">
      <c r="BP485148" s="90"/>
    </row>
    <row r="485149" spans="68:68" customFormat="1">
      <c r="BP485149" s="90"/>
    </row>
    <row r="485150" spans="68:68" customFormat="1">
      <c r="BP485150" s="90"/>
    </row>
    <row r="485151" spans="68:68" customFormat="1">
      <c r="BP485151" s="90"/>
    </row>
    <row r="485152" spans="68:68" customFormat="1">
      <c r="BP485152" s="90"/>
    </row>
    <row r="485153" spans="68:68" customFormat="1">
      <c r="BP485153" s="90"/>
    </row>
    <row r="485154" spans="68:68" customFormat="1">
      <c r="BP485154" s="90"/>
    </row>
    <row r="485155" spans="68:68" customFormat="1">
      <c r="BP485155" s="90"/>
    </row>
    <row r="485156" spans="68:68" customFormat="1">
      <c r="BP485156" s="90"/>
    </row>
    <row r="485157" spans="68:68" customFormat="1">
      <c r="BP485157" s="90"/>
    </row>
    <row r="485158" spans="68:68" customFormat="1">
      <c r="BP485158" s="90"/>
    </row>
    <row r="485159" spans="68:68" customFormat="1">
      <c r="BP485159" s="90"/>
    </row>
    <row r="485160" spans="68:68" customFormat="1">
      <c r="BP485160" s="90"/>
    </row>
    <row r="485161" spans="68:68" customFormat="1">
      <c r="BP485161" s="90"/>
    </row>
    <row r="485162" spans="68:68" customFormat="1">
      <c r="BP485162" s="90"/>
    </row>
    <row r="485163" spans="68:68" customFormat="1">
      <c r="BP485163" s="90"/>
    </row>
    <row r="485164" spans="68:68" customFormat="1">
      <c r="BP485164" s="90"/>
    </row>
    <row r="485165" spans="68:68" customFormat="1">
      <c r="BP485165" s="90"/>
    </row>
    <row r="485166" spans="68:68" customFormat="1">
      <c r="BP485166" s="90"/>
    </row>
    <row r="485167" spans="68:68" customFormat="1">
      <c r="BP485167" s="90"/>
    </row>
    <row r="485168" spans="68:68" customFormat="1">
      <c r="BP485168" s="90"/>
    </row>
    <row r="485169" spans="68:68" customFormat="1">
      <c r="BP485169" s="90"/>
    </row>
    <row r="485170" spans="68:68" customFormat="1">
      <c r="BP485170" s="90"/>
    </row>
    <row r="485171" spans="68:68" customFormat="1">
      <c r="BP485171" s="90"/>
    </row>
    <row r="485172" spans="68:68" customFormat="1">
      <c r="BP485172" s="90"/>
    </row>
    <row r="485173" spans="68:68" customFormat="1">
      <c r="BP485173" s="90"/>
    </row>
    <row r="485174" spans="68:68" customFormat="1">
      <c r="BP485174" s="90"/>
    </row>
    <row r="485175" spans="68:68" customFormat="1">
      <c r="BP485175" s="90"/>
    </row>
    <row r="485176" spans="68:68" customFormat="1">
      <c r="BP485176" s="90"/>
    </row>
    <row r="485177" spans="68:68" customFormat="1">
      <c r="BP485177" s="90"/>
    </row>
    <row r="485178" spans="68:68" customFormat="1">
      <c r="BP485178" s="90"/>
    </row>
    <row r="485179" spans="68:68" customFormat="1">
      <c r="BP485179" s="90"/>
    </row>
    <row r="485180" spans="68:68" customFormat="1">
      <c r="BP485180" s="90"/>
    </row>
    <row r="485181" spans="68:68" customFormat="1">
      <c r="BP485181" s="90"/>
    </row>
    <row r="485182" spans="68:68" customFormat="1">
      <c r="BP485182" s="90"/>
    </row>
    <row r="485183" spans="68:68" customFormat="1">
      <c r="BP485183" s="90"/>
    </row>
    <row r="485184" spans="68:68" customFormat="1">
      <c r="BP485184" s="90"/>
    </row>
    <row r="485185" spans="68:68" customFormat="1">
      <c r="BP485185" s="90"/>
    </row>
    <row r="485186" spans="68:68" customFormat="1">
      <c r="BP485186" s="90"/>
    </row>
    <row r="485187" spans="68:68" customFormat="1">
      <c r="BP485187" s="90"/>
    </row>
    <row r="485188" spans="68:68" customFormat="1">
      <c r="BP485188" s="90"/>
    </row>
    <row r="485189" spans="68:68" customFormat="1">
      <c r="BP485189" s="90"/>
    </row>
    <row r="485190" spans="68:68" customFormat="1">
      <c r="BP485190" s="90"/>
    </row>
    <row r="485191" spans="68:68" customFormat="1">
      <c r="BP485191" s="90"/>
    </row>
    <row r="485192" spans="68:68" customFormat="1">
      <c r="BP485192" s="90"/>
    </row>
    <row r="485193" spans="68:68" customFormat="1">
      <c r="BP485193" s="90"/>
    </row>
    <row r="485194" spans="68:68" customFormat="1">
      <c r="BP485194" s="90"/>
    </row>
    <row r="485195" spans="68:68" customFormat="1">
      <c r="BP485195" s="90"/>
    </row>
    <row r="485196" spans="68:68" customFormat="1">
      <c r="BP485196" s="90"/>
    </row>
    <row r="485197" spans="68:68" customFormat="1">
      <c r="BP485197" s="90"/>
    </row>
    <row r="485198" spans="68:68" customFormat="1">
      <c r="BP485198" s="90"/>
    </row>
    <row r="485199" spans="68:68" customFormat="1">
      <c r="BP485199" s="90"/>
    </row>
    <row r="485200" spans="68:68" customFormat="1">
      <c r="BP485200" s="90"/>
    </row>
    <row r="485201" spans="68:68" customFormat="1">
      <c r="BP485201" s="90"/>
    </row>
    <row r="485202" spans="68:68" customFormat="1">
      <c r="BP485202" s="90"/>
    </row>
    <row r="485203" spans="68:68" customFormat="1">
      <c r="BP485203" s="90"/>
    </row>
    <row r="485204" spans="68:68" customFormat="1">
      <c r="BP485204" s="90"/>
    </row>
    <row r="485205" spans="68:68" customFormat="1">
      <c r="BP485205" s="90"/>
    </row>
    <row r="485206" spans="68:68" customFormat="1">
      <c r="BP485206" s="90"/>
    </row>
    <row r="485207" spans="68:68" customFormat="1">
      <c r="BP485207" s="90"/>
    </row>
    <row r="485208" spans="68:68" customFormat="1">
      <c r="BP485208" s="90"/>
    </row>
    <row r="485209" spans="68:68" customFormat="1">
      <c r="BP485209" s="90"/>
    </row>
    <row r="485210" spans="68:68" customFormat="1">
      <c r="BP485210" s="90"/>
    </row>
    <row r="485211" spans="68:68" customFormat="1">
      <c r="BP485211" s="90"/>
    </row>
    <row r="485212" spans="68:68" customFormat="1">
      <c r="BP485212" s="90"/>
    </row>
    <row r="485213" spans="68:68" customFormat="1">
      <c r="BP485213" s="90"/>
    </row>
    <row r="485214" spans="68:68" customFormat="1">
      <c r="BP485214" s="90"/>
    </row>
    <row r="485215" spans="68:68" customFormat="1">
      <c r="BP485215" s="90"/>
    </row>
    <row r="485216" spans="68:68" customFormat="1">
      <c r="BP485216" s="90"/>
    </row>
    <row r="485217" spans="68:68" customFormat="1">
      <c r="BP485217" s="90"/>
    </row>
    <row r="485218" spans="68:68" customFormat="1">
      <c r="BP485218" s="90"/>
    </row>
    <row r="485219" spans="68:68" customFormat="1">
      <c r="BP485219" s="90"/>
    </row>
    <row r="485220" spans="68:68" customFormat="1">
      <c r="BP485220" s="90"/>
    </row>
    <row r="485221" spans="68:68" customFormat="1">
      <c r="BP485221" s="90"/>
    </row>
    <row r="485222" spans="68:68" customFormat="1">
      <c r="BP485222" s="90"/>
    </row>
    <row r="485223" spans="68:68" customFormat="1">
      <c r="BP485223" s="90"/>
    </row>
    <row r="485224" spans="68:68" customFormat="1">
      <c r="BP485224" s="90"/>
    </row>
    <row r="485225" spans="68:68" customFormat="1">
      <c r="BP485225" s="90"/>
    </row>
    <row r="485226" spans="68:68" customFormat="1">
      <c r="BP485226" s="90"/>
    </row>
    <row r="485227" spans="68:68" customFormat="1">
      <c r="BP485227" s="90"/>
    </row>
    <row r="485228" spans="68:68" customFormat="1">
      <c r="BP485228" s="90"/>
    </row>
    <row r="485229" spans="68:68" customFormat="1">
      <c r="BP485229" s="90"/>
    </row>
    <row r="485230" spans="68:68" customFormat="1">
      <c r="BP485230" s="90"/>
    </row>
    <row r="485231" spans="68:68" customFormat="1">
      <c r="BP485231" s="90"/>
    </row>
    <row r="485232" spans="68:68" customFormat="1">
      <c r="BP485232" s="90"/>
    </row>
    <row r="485233" spans="68:68" customFormat="1">
      <c r="BP485233" s="90"/>
    </row>
    <row r="485234" spans="68:68" customFormat="1">
      <c r="BP485234" s="90"/>
    </row>
    <row r="485235" spans="68:68" customFormat="1">
      <c r="BP485235" s="90"/>
    </row>
    <row r="485236" spans="68:68" customFormat="1">
      <c r="BP485236" s="90"/>
    </row>
    <row r="485237" spans="68:68" customFormat="1">
      <c r="BP485237" s="90"/>
    </row>
    <row r="485238" spans="68:68" customFormat="1">
      <c r="BP485238" s="90"/>
    </row>
    <row r="485239" spans="68:68" customFormat="1">
      <c r="BP485239" s="90"/>
    </row>
    <row r="485240" spans="68:68" customFormat="1">
      <c r="BP485240" s="90"/>
    </row>
    <row r="485241" spans="68:68" customFormat="1">
      <c r="BP485241" s="90"/>
    </row>
    <row r="485242" spans="68:68" customFormat="1">
      <c r="BP485242" s="90"/>
    </row>
    <row r="485243" spans="68:68" customFormat="1">
      <c r="BP485243" s="90"/>
    </row>
    <row r="485244" spans="68:68" customFormat="1">
      <c r="BP485244" s="90"/>
    </row>
    <row r="485245" spans="68:68" customFormat="1">
      <c r="BP485245" s="90"/>
    </row>
    <row r="485246" spans="68:68" customFormat="1">
      <c r="BP485246" s="90"/>
    </row>
    <row r="485247" spans="68:68" customFormat="1">
      <c r="BP485247" s="90"/>
    </row>
    <row r="485248" spans="68:68" customFormat="1">
      <c r="BP485248" s="90"/>
    </row>
    <row r="485249" spans="68:68" customFormat="1">
      <c r="BP485249" s="90"/>
    </row>
    <row r="485250" spans="68:68" customFormat="1">
      <c r="BP485250" s="90"/>
    </row>
    <row r="485251" spans="68:68" customFormat="1">
      <c r="BP485251" s="90"/>
    </row>
    <row r="485252" spans="68:68" customFormat="1">
      <c r="BP485252" s="90"/>
    </row>
    <row r="485253" spans="68:68" customFormat="1">
      <c r="BP485253" s="90"/>
    </row>
    <row r="485254" spans="68:68" customFormat="1">
      <c r="BP485254" s="90"/>
    </row>
    <row r="485255" spans="68:68" customFormat="1">
      <c r="BP485255" s="90"/>
    </row>
    <row r="485256" spans="68:68" customFormat="1">
      <c r="BP485256" s="90"/>
    </row>
    <row r="485257" spans="68:68" customFormat="1">
      <c r="BP485257" s="90"/>
    </row>
    <row r="485258" spans="68:68" customFormat="1">
      <c r="BP485258" s="90"/>
    </row>
    <row r="485259" spans="68:68" customFormat="1">
      <c r="BP485259" s="90"/>
    </row>
    <row r="485260" spans="68:68" customFormat="1">
      <c r="BP485260" s="90"/>
    </row>
    <row r="485261" spans="68:68" customFormat="1">
      <c r="BP485261" s="90"/>
    </row>
    <row r="485262" spans="68:68" customFormat="1">
      <c r="BP485262" s="90"/>
    </row>
    <row r="485263" spans="68:68" customFormat="1">
      <c r="BP485263" s="90"/>
    </row>
    <row r="485264" spans="68:68" customFormat="1">
      <c r="BP485264" s="90"/>
    </row>
    <row r="485265" spans="68:68" customFormat="1">
      <c r="BP485265" s="90"/>
    </row>
    <row r="485266" spans="68:68" customFormat="1">
      <c r="BP485266" s="90"/>
    </row>
    <row r="485267" spans="68:68" customFormat="1">
      <c r="BP485267" s="90"/>
    </row>
    <row r="485268" spans="68:68" customFormat="1">
      <c r="BP485268" s="90"/>
    </row>
    <row r="485269" spans="68:68" customFormat="1">
      <c r="BP485269" s="90"/>
    </row>
    <row r="485270" spans="68:68" customFormat="1">
      <c r="BP485270" s="90"/>
    </row>
    <row r="485271" spans="68:68" customFormat="1">
      <c r="BP485271" s="90"/>
    </row>
    <row r="485272" spans="68:68" customFormat="1">
      <c r="BP485272" s="90"/>
    </row>
    <row r="485273" spans="68:68" customFormat="1">
      <c r="BP485273" s="90"/>
    </row>
    <row r="485274" spans="68:68" customFormat="1">
      <c r="BP485274" s="90"/>
    </row>
    <row r="485275" spans="68:68" customFormat="1">
      <c r="BP485275" s="90"/>
    </row>
    <row r="485276" spans="68:68" customFormat="1">
      <c r="BP485276" s="90"/>
    </row>
    <row r="485277" spans="68:68" customFormat="1">
      <c r="BP485277" s="90"/>
    </row>
    <row r="485278" spans="68:68" customFormat="1">
      <c r="BP485278" s="90"/>
    </row>
    <row r="485279" spans="68:68" customFormat="1">
      <c r="BP485279" s="90"/>
    </row>
    <row r="485280" spans="68:68" customFormat="1">
      <c r="BP485280" s="90"/>
    </row>
    <row r="485281" spans="68:68" customFormat="1">
      <c r="BP485281" s="90"/>
    </row>
    <row r="485282" spans="68:68" customFormat="1">
      <c r="BP485282" s="90"/>
    </row>
    <row r="485283" spans="68:68" customFormat="1">
      <c r="BP485283" s="90"/>
    </row>
    <row r="485284" spans="68:68" customFormat="1">
      <c r="BP485284" s="90"/>
    </row>
    <row r="485285" spans="68:68" customFormat="1">
      <c r="BP485285" s="90"/>
    </row>
    <row r="485286" spans="68:68" customFormat="1">
      <c r="BP485286" s="90"/>
    </row>
    <row r="485287" spans="68:68" customFormat="1">
      <c r="BP485287" s="90"/>
    </row>
    <row r="485288" spans="68:68" customFormat="1">
      <c r="BP485288" s="90"/>
    </row>
    <row r="485289" spans="68:68" customFormat="1">
      <c r="BP485289" s="90"/>
    </row>
    <row r="485290" spans="68:68" customFormat="1">
      <c r="BP485290" s="90"/>
    </row>
    <row r="485291" spans="68:68" customFormat="1">
      <c r="BP485291" s="90"/>
    </row>
    <row r="485292" spans="68:68" customFormat="1">
      <c r="BP485292" s="90"/>
    </row>
    <row r="485293" spans="68:68" customFormat="1">
      <c r="BP485293" s="90"/>
    </row>
    <row r="485294" spans="68:68" customFormat="1">
      <c r="BP485294" s="90"/>
    </row>
    <row r="485295" spans="68:68" customFormat="1">
      <c r="BP485295" s="90"/>
    </row>
    <row r="485296" spans="68:68" customFormat="1">
      <c r="BP485296" s="90"/>
    </row>
    <row r="485297" spans="68:68" customFormat="1">
      <c r="BP485297" s="90"/>
    </row>
    <row r="485298" spans="68:68" customFormat="1">
      <c r="BP485298" s="90"/>
    </row>
    <row r="485299" spans="68:68" customFormat="1">
      <c r="BP485299" s="90"/>
    </row>
    <row r="485300" spans="68:68" customFormat="1">
      <c r="BP485300" s="90"/>
    </row>
    <row r="485301" spans="68:68" customFormat="1">
      <c r="BP485301" s="90"/>
    </row>
    <row r="485302" spans="68:68" customFormat="1">
      <c r="BP485302" s="90"/>
    </row>
    <row r="485303" spans="68:68" customFormat="1">
      <c r="BP485303" s="90"/>
    </row>
    <row r="485304" spans="68:68" customFormat="1">
      <c r="BP485304" s="90"/>
    </row>
    <row r="485305" spans="68:68" customFormat="1">
      <c r="BP485305" s="90"/>
    </row>
    <row r="485306" spans="68:68" customFormat="1">
      <c r="BP485306" s="90"/>
    </row>
    <row r="485307" spans="68:68" customFormat="1">
      <c r="BP485307" s="90"/>
    </row>
    <row r="485308" spans="68:68" customFormat="1">
      <c r="BP485308" s="90"/>
    </row>
    <row r="485309" spans="68:68" customFormat="1">
      <c r="BP485309" s="90"/>
    </row>
    <row r="485310" spans="68:68" customFormat="1">
      <c r="BP485310" s="90"/>
    </row>
    <row r="485311" spans="68:68" customFormat="1">
      <c r="BP485311" s="90"/>
    </row>
    <row r="485312" spans="68:68" customFormat="1">
      <c r="BP485312" s="90"/>
    </row>
    <row r="485313" spans="68:68" customFormat="1">
      <c r="BP485313" s="90"/>
    </row>
    <row r="485314" spans="68:68" customFormat="1">
      <c r="BP485314" s="90"/>
    </row>
    <row r="485315" spans="68:68" customFormat="1">
      <c r="BP485315" s="90"/>
    </row>
    <row r="485316" spans="68:68" customFormat="1">
      <c r="BP485316" s="90"/>
    </row>
    <row r="485317" spans="68:68" customFormat="1">
      <c r="BP485317" s="90"/>
    </row>
    <row r="485318" spans="68:68" customFormat="1">
      <c r="BP485318" s="90"/>
    </row>
    <row r="485319" spans="68:68" customFormat="1">
      <c r="BP485319" s="90"/>
    </row>
    <row r="485320" spans="68:68" customFormat="1">
      <c r="BP485320" s="90"/>
    </row>
    <row r="485321" spans="68:68" customFormat="1">
      <c r="BP485321" s="90"/>
    </row>
    <row r="485322" spans="68:68" customFormat="1">
      <c r="BP485322" s="90"/>
    </row>
    <row r="485323" spans="68:68" customFormat="1">
      <c r="BP485323" s="90"/>
    </row>
    <row r="485324" spans="68:68" customFormat="1">
      <c r="BP485324" s="90"/>
    </row>
    <row r="485325" spans="68:68" customFormat="1">
      <c r="BP485325" s="90"/>
    </row>
    <row r="485326" spans="68:68" customFormat="1">
      <c r="BP485326" s="90"/>
    </row>
    <row r="485327" spans="68:68" customFormat="1">
      <c r="BP485327" s="90"/>
    </row>
    <row r="485328" spans="68:68" customFormat="1">
      <c r="BP485328" s="90"/>
    </row>
    <row r="485329" spans="68:68" customFormat="1">
      <c r="BP485329" s="90"/>
    </row>
    <row r="485330" spans="68:68" customFormat="1">
      <c r="BP485330" s="90"/>
    </row>
    <row r="485331" spans="68:68" customFormat="1">
      <c r="BP485331" s="90"/>
    </row>
    <row r="485332" spans="68:68" customFormat="1">
      <c r="BP485332" s="90"/>
    </row>
    <row r="485333" spans="68:68" customFormat="1">
      <c r="BP485333" s="90"/>
    </row>
    <row r="485334" spans="68:68" customFormat="1">
      <c r="BP485334" s="90"/>
    </row>
    <row r="485335" spans="68:68" customFormat="1">
      <c r="BP485335" s="90"/>
    </row>
    <row r="485336" spans="68:68" customFormat="1">
      <c r="BP485336" s="90"/>
    </row>
    <row r="485337" spans="68:68" customFormat="1">
      <c r="BP485337" s="90"/>
    </row>
    <row r="485338" spans="68:68" customFormat="1">
      <c r="BP485338" s="90"/>
    </row>
    <row r="485339" spans="68:68" customFormat="1">
      <c r="BP485339" s="90"/>
    </row>
    <row r="485340" spans="68:68" customFormat="1">
      <c r="BP485340" s="90"/>
    </row>
    <row r="485341" spans="68:68" customFormat="1">
      <c r="BP485341" s="90"/>
    </row>
    <row r="485342" spans="68:68" customFormat="1">
      <c r="BP485342" s="90"/>
    </row>
    <row r="485343" spans="68:68" customFormat="1">
      <c r="BP485343" s="90"/>
    </row>
    <row r="485344" spans="68:68" customFormat="1">
      <c r="BP485344" s="90"/>
    </row>
    <row r="485345" spans="68:68" customFormat="1">
      <c r="BP485345" s="90"/>
    </row>
    <row r="485346" spans="68:68" customFormat="1">
      <c r="BP485346" s="90"/>
    </row>
    <row r="485347" spans="68:68" customFormat="1">
      <c r="BP485347" s="90"/>
    </row>
    <row r="485348" spans="68:68" customFormat="1">
      <c r="BP485348" s="90"/>
    </row>
    <row r="485349" spans="68:68" customFormat="1">
      <c r="BP485349" s="90"/>
    </row>
    <row r="485350" spans="68:68" customFormat="1">
      <c r="BP485350" s="90"/>
    </row>
    <row r="485351" spans="68:68" customFormat="1">
      <c r="BP485351" s="90"/>
    </row>
    <row r="485352" spans="68:68" customFormat="1">
      <c r="BP485352" s="90"/>
    </row>
    <row r="485353" spans="68:68" customFormat="1">
      <c r="BP485353" s="90"/>
    </row>
    <row r="485354" spans="68:68" customFormat="1">
      <c r="BP485354" s="90"/>
    </row>
    <row r="485355" spans="68:68" customFormat="1">
      <c r="BP485355" s="90"/>
    </row>
    <row r="485356" spans="68:68" customFormat="1">
      <c r="BP485356" s="90"/>
    </row>
    <row r="485357" spans="68:68" customFormat="1">
      <c r="BP485357" s="90"/>
    </row>
    <row r="485358" spans="68:68" customFormat="1">
      <c r="BP485358" s="90"/>
    </row>
    <row r="485359" spans="68:68" customFormat="1">
      <c r="BP485359" s="90"/>
    </row>
    <row r="485360" spans="68:68" customFormat="1">
      <c r="BP485360" s="90"/>
    </row>
    <row r="485361" spans="68:68" customFormat="1">
      <c r="BP485361" s="90"/>
    </row>
    <row r="485362" spans="68:68" customFormat="1">
      <c r="BP485362" s="90"/>
    </row>
    <row r="485363" spans="68:68" customFormat="1">
      <c r="BP485363" s="90"/>
    </row>
    <row r="485364" spans="68:68" customFormat="1">
      <c r="BP485364" s="90"/>
    </row>
    <row r="485365" spans="68:68" customFormat="1">
      <c r="BP485365" s="90"/>
    </row>
    <row r="485366" spans="68:68" customFormat="1">
      <c r="BP485366" s="90"/>
    </row>
    <row r="485367" spans="68:68" customFormat="1">
      <c r="BP485367" s="90"/>
    </row>
    <row r="485368" spans="68:68" customFormat="1">
      <c r="BP485368" s="90"/>
    </row>
    <row r="485369" spans="68:68" customFormat="1">
      <c r="BP485369" s="90"/>
    </row>
    <row r="485370" spans="68:68" customFormat="1">
      <c r="BP485370" s="90"/>
    </row>
    <row r="485371" spans="68:68" customFormat="1">
      <c r="BP485371" s="90"/>
    </row>
    <row r="485372" spans="68:68" customFormat="1">
      <c r="BP485372" s="90"/>
    </row>
    <row r="485373" spans="68:68" customFormat="1">
      <c r="BP485373" s="90"/>
    </row>
    <row r="485374" spans="68:68" customFormat="1">
      <c r="BP485374" s="90"/>
    </row>
    <row r="485375" spans="68:68" customFormat="1">
      <c r="BP485375" s="90"/>
    </row>
    <row r="485376" spans="68:68" customFormat="1">
      <c r="BP485376" s="90"/>
    </row>
    <row r="485377" spans="68:68" customFormat="1">
      <c r="BP485377" s="90"/>
    </row>
    <row r="485378" spans="68:68" customFormat="1">
      <c r="BP485378" s="90"/>
    </row>
    <row r="485379" spans="68:68" customFormat="1">
      <c r="BP485379" s="90"/>
    </row>
    <row r="485380" spans="68:68" customFormat="1">
      <c r="BP485380" s="90"/>
    </row>
    <row r="485381" spans="68:68" customFormat="1">
      <c r="BP485381" s="90"/>
    </row>
    <row r="485382" spans="68:68" customFormat="1">
      <c r="BP485382" s="90"/>
    </row>
    <row r="485383" spans="68:68" customFormat="1">
      <c r="BP485383" s="90"/>
    </row>
    <row r="485384" spans="68:68" customFormat="1">
      <c r="BP485384" s="90"/>
    </row>
    <row r="485385" spans="68:68" customFormat="1">
      <c r="BP485385" s="90"/>
    </row>
    <row r="485386" spans="68:68" customFormat="1">
      <c r="BP485386" s="90"/>
    </row>
    <row r="485387" spans="68:68" customFormat="1">
      <c r="BP485387" s="90"/>
    </row>
    <row r="485388" spans="68:68" customFormat="1">
      <c r="BP485388" s="90"/>
    </row>
    <row r="485389" spans="68:68" customFormat="1">
      <c r="BP485389" s="90"/>
    </row>
    <row r="485390" spans="68:68" customFormat="1">
      <c r="BP485390" s="90"/>
    </row>
    <row r="485391" spans="68:68" customFormat="1">
      <c r="BP485391" s="90"/>
    </row>
    <row r="485392" spans="68:68" customFormat="1">
      <c r="BP485392" s="90"/>
    </row>
    <row r="485393" spans="68:68" customFormat="1">
      <c r="BP485393" s="90"/>
    </row>
    <row r="485394" spans="68:68" customFormat="1">
      <c r="BP485394" s="90"/>
    </row>
    <row r="485395" spans="68:68" customFormat="1">
      <c r="BP485395" s="90"/>
    </row>
    <row r="485396" spans="68:68" customFormat="1">
      <c r="BP485396" s="90"/>
    </row>
    <row r="485397" spans="68:68" customFormat="1">
      <c r="BP485397" s="90"/>
    </row>
    <row r="485398" spans="68:68" customFormat="1">
      <c r="BP485398" s="90"/>
    </row>
    <row r="485399" spans="68:68" customFormat="1">
      <c r="BP485399" s="90"/>
    </row>
    <row r="485400" spans="68:68" customFormat="1">
      <c r="BP485400" s="90"/>
    </row>
    <row r="485401" spans="68:68" customFormat="1">
      <c r="BP485401" s="90"/>
    </row>
    <row r="485402" spans="68:68" customFormat="1">
      <c r="BP485402" s="90"/>
    </row>
    <row r="485403" spans="68:68" customFormat="1">
      <c r="BP485403" s="90"/>
    </row>
    <row r="485404" spans="68:68" customFormat="1">
      <c r="BP485404" s="90"/>
    </row>
    <row r="485405" spans="68:68" customFormat="1">
      <c r="BP485405" s="90"/>
    </row>
    <row r="485406" spans="68:68" customFormat="1">
      <c r="BP485406" s="90"/>
    </row>
    <row r="485407" spans="68:68" customFormat="1">
      <c r="BP485407" s="90"/>
    </row>
    <row r="485408" spans="68:68" customFormat="1">
      <c r="BP485408" s="90"/>
    </row>
    <row r="485409" spans="68:68" customFormat="1">
      <c r="BP485409" s="90"/>
    </row>
    <row r="485410" spans="68:68" customFormat="1">
      <c r="BP485410" s="90"/>
    </row>
    <row r="485411" spans="68:68" customFormat="1">
      <c r="BP485411" s="90"/>
    </row>
    <row r="485412" spans="68:68" customFormat="1">
      <c r="BP485412" s="90"/>
    </row>
    <row r="485413" spans="68:68" customFormat="1">
      <c r="BP485413" s="90"/>
    </row>
    <row r="485414" spans="68:68" customFormat="1">
      <c r="BP485414" s="90"/>
    </row>
    <row r="485415" spans="68:68" customFormat="1">
      <c r="BP485415" s="90"/>
    </row>
    <row r="485416" spans="68:68" customFormat="1">
      <c r="BP485416" s="90"/>
    </row>
    <row r="485417" spans="68:68" customFormat="1">
      <c r="BP485417" s="90"/>
    </row>
    <row r="485418" spans="68:68" customFormat="1">
      <c r="BP485418" s="90"/>
    </row>
    <row r="485419" spans="68:68" customFormat="1">
      <c r="BP485419" s="90"/>
    </row>
    <row r="485420" spans="68:68" customFormat="1">
      <c r="BP485420" s="90"/>
    </row>
    <row r="485421" spans="68:68" customFormat="1">
      <c r="BP485421" s="90"/>
    </row>
    <row r="485422" spans="68:68" customFormat="1">
      <c r="BP485422" s="90"/>
    </row>
    <row r="485423" spans="68:68" customFormat="1">
      <c r="BP485423" s="90"/>
    </row>
    <row r="485424" spans="68:68" customFormat="1">
      <c r="BP485424" s="90"/>
    </row>
    <row r="485425" spans="68:68" customFormat="1">
      <c r="BP485425" s="90"/>
    </row>
    <row r="485426" spans="68:68" customFormat="1">
      <c r="BP485426" s="90"/>
    </row>
    <row r="485427" spans="68:68" customFormat="1">
      <c r="BP485427" s="90"/>
    </row>
    <row r="485428" spans="68:68" customFormat="1">
      <c r="BP485428" s="90"/>
    </row>
    <row r="485429" spans="68:68" customFormat="1">
      <c r="BP485429" s="90"/>
    </row>
    <row r="485430" spans="68:68" customFormat="1">
      <c r="BP485430" s="90"/>
    </row>
    <row r="485431" spans="68:68" customFormat="1">
      <c r="BP485431" s="90"/>
    </row>
    <row r="485432" spans="68:68" customFormat="1">
      <c r="BP485432" s="90"/>
    </row>
    <row r="485433" spans="68:68" customFormat="1">
      <c r="BP485433" s="90"/>
    </row>
    <row r="485434" spans="68:68" customFormat="1">
      <c r="BP485434" s="90"/>
    </row>
    <row r="485435" spans="68:68" customFormat="1">
      <c r="BP485435" s="90"/>
    </row>
    <row r="485436" spans="68:68" customFormat="1">
      <c r="BP485436" s="90"/>
    </row>
    <row r="485437" spans="68:68" customFormat="1">
      <c r="BP485437" s="90"/>
    </row>
    <row r="485438" spans="68:68" customFormat="1">
      <c r="BP485438" s="90"/>
    </row>
    <row r="485439" spans="68:68" customFormat="1">
      <c r="BP485439" s="90"/>
    </row>
    <row r="485440" spans="68:68" customFormat="1">
      <c r="BP485440" s="90"/>
    </row>
    <row r="485441" spans="68:68" customFormat="1">
      <c r="BP485441" s="90"/>
    </row>
    <row r="485442" spans="68:68" customFormat="1">
      <c r="BP485442" s="90"/>
    </row>
    <row r="485443" spans="68:68" customFormat="1">
      <c r="BP485443" s="90"/>
    </row>
    <row r="485444" spans="68:68" customFormat="1">
      <c r="BP485444" s="90"/>
    </row>
    <row r="485445" spans="68:68" customFormat="1">
      <c r="BP485445" s="90"/>
    </row>
    <row r="485446" spans="68:68" customFormat="1">
      <c r="BP485446" s="90"/>
    </row>
    <row r="485447" spans="68:68" customFormat="1">
      <c r="BP485447" s="90"/>
    </row>
    <row r="485448" spans="68:68" customFormat="1">
      <c r="BP485448" s="90"/>
    </row>
    <row r="485449" spans="68:68" customFormat="1">
      <c r="BP485449" s="90"/>
    </row>
    <row r="485450" spans="68:68" customFormat="1">
      <c r="BP485450" s="90"/>
    </row>
    <row r="485451" spans="68:68" customFormat="1">
      <c r="BP485451" s="90"/>
    </row>
    <row r="485452" spans="68:68" customFormat="1">
      <c r="BP485452" s="90"/>
    </row>
    <row r="485453" spans="68:68" customFormat="1">
      <c r="BP485453" s="90"/>
    </row>
    <row r="485454" spans="68:68" customFormat="1">
      <c r="BP485454" s="90"/>
    </row>
    <row r="485455" spans="68:68" customFormat="1">
      <c r="BP485455" s="90"/>
    </row>
    <row r="485456" spans="68:68" customFormat="1">
      <c r="BP485456" s="90"/>
    </row>
    <row r="485457" spans="68:68" customFormat="1">
      <c r="BP485457" s="90"/>
    </row>
    <row r="485458" spans="68:68" customFormat="1">
      <c r="BP485458" s="90"/>
    </row>
    <row r="485459" spans="68:68" customFormat="1">
      <c r="BP485459" s="90"/>
    </row>
    <row r="485460" spans="68:68" customFormat="1">
      <c r="BP485460" s="90"/>
    </row>
    <row r="485461" spans="68:68" customFormat="1">
      <c r="BP485461" s="90"/>
    </row>
    <row r="485462" spans="68:68" customFormat="1">
      <c r="BP485462" s="90"/>
    </row>
    <row r="485463" spans="68:68" customFormat="1">
      <c r="BP485463" s="90"/>
    </row>
    <row r="485464" spans="68:68" customFormat="1">
      <c r="BP485464" s="90"/>
    </row>
    <row r="485465" spans="68:68" customFormat="1">
      <c r="BP485465" s="90"/>
    </row>
    <row r="485466" spans="68:68" customFormat="1">
      <c r="BP485466" s="90"/>
    </row>
    <row r="485467" spans="68:68" customFormat="1">
      <c r="BP485467" s="90"/>
    </row>
    <row r="485468" spans="68:68" customFormat="1">
      <c r="BP485468" s="90"/>
    </row>
    <row r="485469" spans="68:68" customFormat="1">
      <c r="BP485469" s="90"/>
    </row>
    <row r="485470" spans="68:68" customFormat="1">
      <c r="BP485470" s="90"/>
    </row>
    <row r="485471" spans="68:68" customFormat="1">
      <c r="BP485471" s="90"/>
    </row>
    <row r="485472" spans="68:68" customFormat="1">
      <c r="BP485472" s="90"/>
    </row>
    <row r="485473" spans="68:68" customFormat="1">
      <c r="BP485473" s="90"/>
    </row>
    <row r="485474" spans="68:68" customFormat="1">
      <c r="BP485474" s="90"/>
    </row>
    <row r="485475" spans="68:68" customFormat="1">
      <c r="BP485475" s="90"/>
    </row>
    <row r="485476" spans="68:68" customFormat="1">
      <c r="BP485476" s="90"/>
    </row>
    <row r="485477" spans="68:68" customFormat="1">
      <c r="BP485477" s="90"/>
    </row>
    <row r="485478" spans="68:68" customFormat="1">
      <c r="BP485478" s="90"/>
    </row>
    <row r="485479" spans="68:68" customFormat="1">
      <c r="BP485479" s="90"/>
    </row>
    <row r="485480" spans="68:68" customFormat="1">
      <c r="BP485480" s="90"/>
    </row>
    <row r="485481" spans="68:68" customFormat="1">
      <c r="BP485481" s="90"/>
    </row>
    <row r="485482" spans="68:68" customFormat="1">
      <c r="BP485482" s="90"/>
    </row>
    <row r="485483" spans="68:68" customFormat="1">
      <c r="BP485483" s="90"/>
    </row>
    <row r="485484" spans="68:68" customFormat="1">
      <c r="BP485484" s="90"/>
    </row>
    <row r="485485" spans="68:68" customFormat="1">
      <c r="BP485485" s="90"/>
    </row>
    <row r="485486" spans="68:68" customFormat="1">
      <c r="BP485486" s="90"/>
    </row>
    <row r="485487" spans="68:68" customFormat="1">
      <c r="BP485487" s="90"/>
    </row>
    <row r="485488" spans="68:68" customFormat="1">
      <c r="BP485488" s="90"/>
    </row>
    <row r="485489" spans="68:68" customFormat="1">
      <c r="BP485489" s="90"/>
    </row>
    <row r="485490" spans="68:68" customFormat="1">
      <c r="BP485490" s="90"/>
    </row>
    <row r="485491" spans="68:68" customFormat="1">
      <c r="BP485491" s="90"/>
    </row>
    <row r="485492" spans="68:68" customFormat="1">
      <c r="BP485492" s="90"/>
    </row>
    <row r="485493" spans="68:68" customFormat="1">
      <c r="BP485493" s="90"/>
    </row>
    <row r="485494" spans="68:68" customFormat="1">
      <c r="BP485494" s="90"/>
    </row>
    <row r="485495" spans="68:68" customFormat="1">
      <c r="BP485495" s="90"/>
    </row>
    <row r="485496" spans="68:68" customFormat="1">
      <c r="BP485496" s="90"/>
    </row>
    <row r="485497" spans="68:68" customFormat="1">
      <c r="BP485497" s="90"/>
    </row>
    <row r="485498" spans="68:68" customFormat="1">
      <c r="BP485498" s="90"/>
    </row>
    <row r="485499" spans="68:68" customFormat="1">
      <c r="BP485499" s="90"/>
    </row>
    <row r="485500" spans="68:68" customFormat="1">
      <c r="BP485500" s="90"/>
    </row>
    <row r="485501" spans="68:68" customFormat="1">
      <c r="BP485501" s="90"/>
    </row>
    <row r="485502" spans="68:68" customFormat="1">
      <c r="BP485502" s="90"/>
    </row>
    <row r="485503" spans="68:68" customFormat="1">
      <c r="BP485503" s="90"/>
    </row>
    <row r="485504" spans="68:68" customFormat="1">
      <c r="BP485504" s="90"/>
    </row>
    <row r="485505" spans="68:68" customFormat="1">
      <c r="BP485505" s="90"/>
    </row>
    <row r="485506" spans="68:68" customFormat="1">
      <c r="BP485506" s="90"/>
    </row>
    <row r="485507" spans="68:68" customFormat="1">
      <c r="BP485507" s="90"/>
    </row>
    <row r="485508" spans="68:68" customFormat="1">
      <c r="BP485508" s="90"/>
    </row>
    <row r="485509" spans="68:68" customFormat="1">
      <c r="BP485509" s="90"/>
    </row>
    <row r="485510" spans="68:68" customFormat="1">
      <c r="BP485510" s="90"/>
    </row>
    <row r="485511" spans="68:68" customFormat="1">
      <c r="BP485511" s="90"/>
    </row>
    <row r="485512" spans="68:68" customFormat="1">
      <c r="BP485512" s="90"/>
    </row>
    <row r="485513" spans="68:68" customFormat="1">
      <c r="BP485513" s="90"/>
    </row>
    <row r="485514" spans="68:68" customFormat="1">
      <c r="BP485514" s="90"/>
    </row>
    <row r="485515" spans="68:68" customFormat="1">
      <c r="BP485515" s="90"/>
    </row>
    <row r="485516" spans="68:68" customFormat="1">
      <c r="BP485516" s="90"/>
    </row>
    <row r="485517" spans="68:68" customFormat="1">
      <c r="BP485517" s="90"/>
    </row>
    <row r="485518" spans="68:68" customFormat="1">
      <c r="BP485518" s="90"/>
    </row>
    <row r="485519" spans="68:68" customFormat="1">
      <c r="BP485519" s="90"/>
    </row>
    <row r="485520" spans="68:68" customFormat="1">
      <c r="BP485520" s="90"/>
    </row>
    <row r="485521" spans="68:68" customFormat="1">
      <c r="BP485521" s="90"/>
    </row>
    <row r="485522" spans="68:68" customFormat="1">
      <c r="BP485522" s="90"/>
    </row>
    <row r="485523" spans="68:68" customFormat="1">
      <c r="BP485523" s="90"/>
    </row>
    <row r="485524" spans="68:68" customFormat="1">
      <c r="BP485524" s="90"/>
    </row>
    <row r="485525" spans="68:68" customFormat="1">
      <c r="BP485525" s="90"/>
    </row>
    <row r="485526" spans="68:68" customFormat="1">
      <c r="BP485526" s="90"/>
    </row>
    <row r="485527" spans="68:68" customFormat="1">
      <c r="BP485527" s="90"/>
    </row>
    <row r="485528" spans="68:68" customFormat="1">
      <c r="BP485528" s="90"/>
    </row>
    <row r="485529" spans="68:68" customFormat="1">
      <c r="BP485529" s="90"/>
    </row>
    <row r="485530" spans="68:68" customFormat="1">
      <c r="BP485530" s="90"/>
    </row>
    <row r="485531" spans="68:68" customFormat="1">
      <c r="BP485531" s="90"/>
    </row>
    <row r="485532" spans="68:68" customFormat="1">
      <c r="BP485532" s="90"/>
    </row>
    <row r="485533" spans="68:68" customFormat="1">
      <c r="BP485533" s="90"/>
    </row>
    <row r="485534" spans="68:68" customFormat="1">
      <c r="BP485534" s="90"/>
    </row>
    <row r="485535" spans="68:68" customFormat="1">
      <c r="BP485535" s="90"/>
    </row>
    <row r="485536" spans="68:68" customFormat="1">
      <c r="BP485536" s="90"/>
    </row>
    <row r="485537" spans="68:68" customFormat="1">
      <c r="BP485537" s="90"/>
    </row>
    <row r="485538" spans="68:68" customFormat="1">
      <c r="BP485538" s="90"/>
    </row>
    <row r="485539" spans="68:68" customFormat="1">
      <c r="BP485539" s="90"/>
    </row>
    <row r="485540" spans="68:68" customFormat="1">
      <c r="BP485540" s="90"/>
    </row>
    <row r="485541" spans="68:68" customFormat="1">
      <c r="BP485541" s="90"/>
    </row>
    <row r="485542" spans="68:68" customFormat="1">
      <c r="BP485542" s="90"/>
    </row>
    <row r="485543" spans="68:68" customFormat="1">
      <c r="BP485543" s="90"/>
    </row>
    <row r="485544" spans="68:68" customFormat="1">
      <c r="BP485544" s="90"/>
    </row>
    <row r="485545" spans="68:68" customFormat="1">
      <c r="BP485545" s="90"/>
    </row>
    <row r="485546" spans="68:68" customFormat="1">
      <c r="BP485546" s="90"/>
    </row>
    <row r="485547" spans="68:68" customFormat="1">
      <c r="BP485547" s="90"/>
    </row>
    <row r="485548" spans="68:68" customFormat="1">
      <c r="BP485548" s="90"/>
    </row>
    <row r="485549" spans="68:68" customFormat="1">
      <c r="BP485549" s="90"/>
    </row>
    <row r="485550" spans="68:68" customFormat="1">
      <c r="BP485550" s="90"/>
    </row>
    <row r="485551" spans="68:68" customFormat="1">
      <c r="BP485551" s="90"/>
    </row>
    <row r="485552" spans="68:68" customFormat="1">
      <c r="BP485552" s="90"/>
    </row>
    <row r="485553" spans="68:68" customFormat="1">
      <c r="BP485553" s="90"/>
    </row>
    <row r="485554" spans="68:68" customFormat="1">
      <c r="BP485554" s="90"/>
    </row>
    <row r="485555" spans="68:68" customFormat="1">
      <c r="BP485555" s="90"/>
    </row>
    <row r="485556" spans="68:68" customFormat="1">
      <c r="BP485556" s="90"/>
    </row>
    <row r="485557" spans="68:68" customFormat="1">
      <c r="BP485557" s="90"/>
    </row>
    <row r="485558" spans="68:68" customFormat="1">
      <c r="BP485558" s="90"/>
    </row>
    <row r="485559" spans="68:68" customFormat="1">
      <c r="BP485559" s="90"/>
    </row>
    <row r="485560" spans="68:68" customFormat="1">
      <c r="BP485560" s="90"/>
    </row>
    <row r="485561" spans="68:68" customFormat="1">
      <c r="BP485561" s="90"/>
    </row>
    <row r="485562" spans="68:68" customFormat="1">
      <c r="BP485562" s="90"/>
    </row>
    <row r="485563" spans="68:68" customFormat="1">
      <c r="BP485563" s="90"/>
    </row>
    <row r="485564" spans="68:68" customFormat="1">
      <c r="BP485564" s="90"/>
    </row>
    <row r="485565" spans="68:68" customFormat="1">
      <c r="BP485565" s="90"/>
    </row>
    <row r="485566" spans="68:68" customFormat="1">
      <c r="BP485566" s="90"/>
    </row>
    <row r="485567" spans="68:68" customFormat="1">
      <c r="BP485567" s="90"/>
    </row>
    <row r="485568" spans="68:68" customFormat="1">
      <c r="BP485568" s="90"/>
    </row>
    <row r="485569" spans="68:68" customFormat="1">
      <c r="BP485569" s="90"/>
    </row>
    <row r="485570" spans="68:68" customFormat="1">
      <c r="BP485570" s="90"/>
    </row>
    <row r="485571" spans="68:68" customFormat="1">
      <c r="BP485571" s="90"/>
    </row>
    <row r="485572" spans="68:68" customFormat="1">
      <c r="BP485572" s="90"/>
    </row>
    <row r="485573" spans="68:68" customFormat="1">
      <c r="BP485573" s="90"/>
    </row>
    <row r="485574" spans="68:68" customFormat="1">
      <c r="BP485574" s="90"/>
    </row>
    <row r="485575" spans="68:68" customFormat="1">
      <c r="BP485575" s="90"/>
    </row>
    <row r="485576" spans="68:68" customFormat="1">
      <c r="BP485576" s="90"/>
    </row>
    <row r="485577" spans="68:68" customFormat="1">
      <c r="BP485577" s="90"/>
    </row>
    <row r="485578" spans="68:68" customFormat="1">
      <c r="BP485578" s="90"/>
    </row>
    <row r="485579" spans="68:68" customFormat="1">
      <c r="BP485579" s="90"/>
    </row>
    <row r="485580" spans="68:68" customFormat="1">
      <c r="BP485580" s="90"/>
    </row>
    <row r="485581" spans="68:68" customFormat="1">
      <c r="BP485581" s="90"/>
    </row>
    <row r="485582" spans="68:68" customFormat="1">
      <c r="BP485582" s="90"/>
    </row>
    <row r="485583" spans="68:68" customFormat="1">
      <c r="BP485583" s="90"/>
    </row>
    <row r="485584" spans="68:68" customFormat="1">
      <c r="BP485584" s="90"/>
    </row>
    <row r="485585" spans="68:68" customFormat="1">
      <c r="BP485585" s="90"/>
    </row>
    <row r="485586" spans="68:68" customFormat="1">
      <c r="BP485586" s="90"/>
    </row>
    <row r="485587" spans="68:68" customFormat="1">
      <c r="BP485587" s="90"/>
    </row>
    <row r="485588" spans="68:68" customFormat="1">
      <c r="BP485588" s="90"/>
    </row>
    <row r="485589" spans="68:68" customFormat="1">
      <c r="BP485589" s="90"/>
    </row>
    <row r="485590" spans="68:68" customFormat="1">
      <c r="BP485590" s="90"/>
    </row>
    <row r="485591" spans="68:68" customFormat="1">
      <c r="BP485591" s="90"/>
    </row>
    <row r="485592" spans="68:68" customFormat="1">
      <c r="BP485592" s="90"/>
    </row>
    <row r="485593" spans="68:68" customFormat="1">
      <c r="BP485593" s="90"/>
    </row>
    <row r="485594" spans="68:68" customFormat="1">
      <c r="BP485594" s="90"/>
    </row>
    <row r="485595" spans="68:68" customFormat="1">
      <c r="BP485595" s="90"/>
    </row>
    <row r="485596" spans="68:68" customFormat="1">
      <c r="BP485596" s="90"/>
    </row>
    <row r="485597" spans="68:68" customFormat="1">
      <c r="BP485597" s="90"/>
    </row>
    <row r="485598" spans="68:68" customFormat="1">
      <c r="BP485598" s="90"/>
    </row>
    <row r="485599" spans="68:68" customFormat="1">
      <c r="BP485599" s="90"/>
    </row>
    <row r="485600" spans="68:68" customFormat="1">
      <c r="BP485600" s="90"/>
    </row>
    <row r="485601" spans="68:68" customFormat="1">
      <c r="BP485601" s="90"/>
    </row>
    <row r="485602" spans="68:68" customFormat="1">
      <c r="BP485602" s="90"/>
    </row>
    <row r="485603" spans="68:68" customFormat="1">
      <c r="BP485603" s="90"/>
    </row>
    <row r="485604" spans="68:68" customFormat="1">
      <c r="BP485604" s="90"/>
    </row>
    <row r="485605" spans="68:68" customFormat="1">
      <c r="BP485605" s="90"/>
    </row>
    <row r="485606" spans="68:68" customFormat="1">
      <c r="BP485606" s="90"/>
    </row>
    <row r="485607" spans="68:68" customFormat="1">
      <c r="BP485607" s="90"/>
    </row>
    <row r="485608" spans="68:68" customFormat="1">
      <c r="BP485608" s="90"/>
    </row>
    <row r="485609" spans="68:68" customFormat="1">
      <c r="BP485609" s="90"/>
    </row>
    <row r="485610" spans="68:68" customFormat="1">
      <c r="BP485610" s="90"/>
    </row>
    <row r="485611" spans="68:68" customFormat="1">
      <c r="BP485611" s="90"/>
    </row>
    <row r="485612" spans="68:68" customFormat="1">
      <c r="BP485612" s="90"/>
    </row>
    <row r="485613" spans="68:68" customFormat="1">
      <c r="BP485613" s="90"/>
    </row>
    <row r="485614" spans="68:68" customFormat="1">
      <c r="BP485614" s="90"/>
    </row>
    <row r="485615" spans="68:68" customFormat="1">
      <c r="BP485615" s="90"/>
    </row>
    <row r="485616" spans="68:68" customFormat="1">
      <c r="BP485616" s="90"/>
    </row>
    <row r="485617" spans="68:68" customFormat="1">
      <c r="BP485617" s="90"/>
    </row>
    <row r="485618" spans="68:68" customFormat="1">
      <c r="BP485618" s="90"/>
    </row>
    <row r="485619" spans="68:68" customFormat="1">
      <c r="BP485619" s="90"/>
    </row>
    <row r="485620" spans="68:68" customFormat="1">
      <c r="BP485620" s="90"/>
    </row>
    <row r="485621" spans="68:68" customFormat="1">
      <c r="BP485621" s="90"/>
    </row>
    <row r="485622" spans="68:68" customFormat="1">
      <c r="BP485622" s="90"/>
    </row>
    <row r="485623" spans="68:68" customFormat="1">
      <c r="BP485623" s="90"/>
    </row>
    <row r="485624" spans="68:68" customFormat="1">
      <c r="BP485624" s="90"/>
    </row>
    <row r="485625" spans="68:68" customFormat="1">
      <c r="BP485625" s="90"/>
    </row>
    <row r="485626" spans="68:68" customFormat="1">
      <c r="BP485626" s="90"/>
    </row>
    <row r="485627" spans="68:68" customFormat="1">
      <c r="BP485627" s="90"/>
    </row>
    <row r="485628" spans="68:68" customFormat="1">
      <c r="BP485628" s="90"/>
    </row>
    <row r="485629" spans="68:68" customFormat="1">
      <c r="BP485629" s="90"/>
    </row>
    <row r="485630" spans="68:68" customFormat="1">
      <c r="BP485630" s="90"/>
    </row>
    <row r="485631" spans="68:68" customFormat="1">
      <c r="BP485631" s="90"/>
    </row>
    <row r="485632" spans="68:68" customFormat="1">
      <c r="BP485632" s="90"/>
    </row>
    <row r="485633" spans="68:68" customFormat="1">
      <c r="BP485633" s="90"/>
    </row>
    <row r="485634" spans="68:68" customFormat="1">
      <c r="BP485634" s="90"/>
    </row>
    <row r="485635" spans="68:68" customFormat="1">
      <c r="BP485635" s="90"/>
    </row>
    <row r="485636" spans="68:68" customFormat="1">
      <c r="BP485636" s="90"/>
    </row>
    <row r="485637" spans="68:68" customFormat="1">
      <c r="BP485637" s="90"/>
    </row>
    <row r="485638" spans="68:68" customFormat="1">
      <c r="BP485638" s="90"/>
    </row>
    <row r="485639" spans="68:68" customFormat="1">
      <c r="BP485639" s="90"/>
    </row>
    <row r="485640" spans="68:68" customFormat="1">
      <c r="BP485640" s="90"/>
    </row>
    <row r="485641" spans="68:68" customFormat="1">
      <c r="BP485641" s="90"/>
    </row>
    <row r="485642" spans="68:68" customFormat="1">
      <c r="BP485642" s="90"/>
    </row>
    <row r="485643" spans="68:68" customFormat="1">
      <c r="BP485643" s="90"/>
    </row>
    <row r="485644" spans="68:68" customFormat="1">
      <c r="BP485644" s="90"/>
    </row>
    <row r="485645" spans="68:68" customFormat="1">
      <c r="BP485645" s="90"/>
    </row>
    <row r="485646" spans="68:68" customFormat="1">
      <c r="BP485646" s="90"/>
    </row>
    <row r="485647" spans="68:68" customFormat="1">
      <c r="BP485647" s="90"/>
    </row>
    <row r="485648" spans="68:68" customFormat="1">
      <c r="BP485648" s="90"/>
    </row>
    <row r="485649" spans="68:68" customFormat="1">
      <c r="BP485649" s="90"/>
    </row>
    <row r="485650" spans="68:68" customFormat="1">
      <c r="BP485650" s="90"/>
    </row>
    <row r="485651" spans="68:68" customFormat="1">
      <c r="BP485651" s="90"/>
    </row>
    <row r="485652" spans="68:68" customFormat="1">
      <c r="BP485652" s="90"/>
    </row>
    <row r="485653" spans="68:68" customFormat="1">
      <c r="BP485653" s="90"/>
    </row>
    <row r="485654" spans="68:68" customFormat="1">
      <c r="BP485654" s="90"/>
    </row>
    <row r="485655" spans="68:68" customFormat="1">
      <c r="BP485655" s="90"/>
    </row>
    <row r="485656" spans="68:68" customFormat="1">
      <c r="BP485656" s="90"/>
    </row>
    <row r="485657" spans="68:68" customFormat="1">
      <c r="BP485657" s="90"/>
    </row>
    <row r="485658" spans="68:68" customFormat="1">
      <c r="BP485658" s="90"/>
    </row>
    <row r="485659" spans="68:68" customFormat="1">
      <c r="BP485659" s="90"/>
    </row>
    <row r="485660" spans="68:68" customFormat="1">
      <c r="BP485660" s="90"/>
    </row>
    <row r="485661" spans="68:68" customFormat="1">
      <c r="BP485661" s="90"/>
    </row>
    <row r="485662" spans="68:68" customFormat="1">
      <c r="BP485662" s="90"/>
    </row>
    <row r="485663" spans="68:68" customFormat="1">
      <c r="BP485663" s="90"/>
    </row>
    <row r="485664" spans="68:68" customFormat="1">
      <c r="BP485664" s="90"/>
    </row>
    <row r="485665" spans="68:68" customFormat="1">
      <c r="BP485665" s="90"/>
    </row>
    <row r="485666" spans="68:68" customFormat="1">
      <c r="BP485666" s="90"/>
    </row>
    <row r="485667" spans="68:68" customFormat="1">
      <c r="BP485667" s="90"/>
    </row>
    <row r="485668" spans="68:68" customFormat="1">
      <c r="BP485668" s="90"/>
    </row>
    <row r="485669" spans="68:68" customFormat="1">
      <c r="BP485669" s="90"/>
    </row>
    <row r="485670" spans="68:68" customFormat="1">
      <c r="BP485670" s="90"/>
    </row>
    <row r="485671" spans="68:68" customFormat="1">
      <c r="BP485671" s="90"/>
    </row>
    <row r="485672" spans="68:68" customFormat="1">
      <c r="BP485672" s="90"/>
    </row>
    <row r="485673" spans="68:68" customFormat="1">
      <c r="BP485673" s="90"/>
    </row>
    <row r="485674" spans="68:68" customFormat="1">
      <c r="BP485674" s="90"/>
    </row>
    <row r="485675" spans="68:68" customFormat="1">
      <c r="BP485675" s="90"/>
    </row>
    <row r="485676" spans="68:68" customFormat="1">
      <c r="BP485676" s="90"/>
    </row>
    <row r="485677" spans="68:68" customFormat="1">
      <c r="BP485677" s="90"/>
    </row>
    <row r="485678" spans="68:68" customFormat="1">
      <c r="BP485678" s="90"/>
    </row>
    <row r="485679" spans="68:68" customFormat="1">
      <c r="BP485679" s="90"/>
    </row>
    <row r="485680" spans="68:68" customFormat="1">
      <c r="BP485680" s="90"/>
    </row>
    <row r="485681" spans="68:68" customFormat="1">
      <c r="BP485681" s="90"/>
    </row>
    <row r="485682" spans="68:68" customFormat="1">
      <c r="BP485682" s="90"/>
    </row>
    <row r="485683" spans="68:68" customFormat="1">
      <c r="BP485683" s="90"/>
    </row>
    <row r="485684" spans="68:68" customFormat="1">
      <c r="BP485684" s="90"/>
    </row>
    <row r="485685" spans="68:68" customFormat="1">
      <c r="BP485685" s="90"/>
    </row>
    <row r="485686" spans="68:68" customFormat="1">
      <c r="BP485686" s="90"/>
    </row>
    <row r="485687" spans="68:68" customFormat="1">
      <c r="BP485687" s="90"/>
    </row>
    <row r="485688" spans="68:68" customFormat="1">
      <c r="BP485688" s="90"/>
    </row>
    <row r="485689" spans="68:68" customFormat="1">
      <c r="BP485689" s="90"/>
    </row>
    <row r="485690" spans="68:68" customFormat="1">
      <c r="BP485690" s="90"/>
    </row>
    <row r="485691" spans="68:68" customFormat="1">
      <c r="BP485691" s="90"/>
    </row>
    <row r="485692" spans="68:68" customFormat="1">
      <c r="BP485692" s="90"/>
    </row>
    <row r="485693" spans="68:68" customFormat="1">
      <c r="BP485693" s="90"/>
    </row>
    <row r="485694" spans="68:68" customFormat="1">
      <c r="BP485694" s="90"/>
    </row>
    <row r="485695" spans="68:68" customFormat="1">
      <c r="BP485695" s="90"/>
    </row>
    <row r="485696" spans="68:68" customFormat="1">
      <c r="BP485696" s="90"/>
    </row>
    <row r="485697" spans="68:68" customFormat="1">
      <c r="BP485697" s="90"/>
    </row>
    <row r="485698" spans="68:68" customFormat="1">
      <c r="BP485698" s="90"/>
    </row>
    <row r="485699" spans="68:68" customFormat="1">
      <c r="BP485699" s="90"/>
    </row>
    <row r="485700" spans="68:68" customFormat="1">
      <c r="BP485700" s="90"/>
    </row>
    <row r="485701" spans="68:68" customFormat="1">
      <c r="BP485701" s="90"/>
    </row>
    <row r="485702" spans="68:68" customFormat="1">
      <c r="BP485702" s="90"/>
    </row>
    <row r="485703" spans="68:68" customFormat="1">
      <c r="BP485703" s="90"/>
    </row>
    <row r="485704" spans="68:68" customFormat="1">
      <c r="BP485704" s="90"/>
    </row>
    <row r="485705" spans="68:68" customFormat="1">
      <c r="BP485705" s="90"/>
    </row>
    <row r="485706" spans="68:68" customFormat="1">
      <c r="BP485706" s="90"/>
    </row>
    <row r="485707" spans="68:68" customFormat="1">
      <c r="BP485707" s="90"/>
    </row>
    <row r="485708" spans="68:68" customFormat="1">
      <c r="BP485708" s="90"/>
    </row>
    <row r="485709" spans="68:68" customFormat="1">
      <c r="BP485709" s="90"/>
    </row>
    <row r="485710" spans="68:68" customFormat="1">
      <c r="BP485710" s="90"/>
    </row>
    <row r="485711" spans="68:68" customFormat="1">
      <c r="BP485711" s="90"/>
    </row>
    <row r="485712" spans="68:68" customFormat="1">
      <c r="BP485712" s="90"/>
    </row>
    <row r="485713" spans="68:68" customFormat="1">
      <c r="BP485713" s="90"/>
    </row>
    <row r="485714" spans="68:68" customFormat="1">
      <c r="BP485714" s="90"/>
    </row>
    <row r="485715" spans="68:68" customFormat="1">
      <c r="BP485715" s="90"/>
    </row>
    <row r="485716" spans="68:68" customFormat="1">
      <c r="BP485716" s="90"/>
    </row>
    <row r="485717" spans="68:68" customFormat="1">
      <c r="BP485717" s="90"/>
    </row>
    <row r="485718" spans="68:68" customFormat="1">
      <c r="BP485718" s="90"/>
    </row>
    <row r="485719" spans="68:68" customFormat="1">
      <c r="BP485719" s="90"/>
    </row>
    <row r="485720" spans="68:68" customFormat="1">
      <c r="BP485720" s="90"/>
    </row>
    <row r="485721" spans="68:68" customFormat="1">
      <c r="BP485721" s="90"/>
    </row>
    <row r="485722" spans="68:68" customFormat="1">
      <c r="BP485722" s="90"/>
    </row>
    <row r="485723" spans="68:68" customFormat="1">
      <c r="BP485723" s="90"/>
    </row>
    <row r="485724" spans="68:68" customFormat="1">
      <c r="BP485724" s="90"/>
    </row>
    <row r="485725" spans="68:68" customFormat="1">
      <c r="BP485725" s="90"/>
    </row>
    <row r="485726" spans="68:68" customFormat="1">
      <c r="BP485726" s="90"/>
    </row>
    <row r="485727" spans="68:68" customFormat="1">
      <c r="BP485727" s="90"/>
    </row>
    <row r="485728" spans="68:68" customFormat="1">
      <c r="BP485728" s="90"/>
    </row>
    <row r="485729" spans="68:68" customFormat="1">
      <c r="BP485729" s="90"/>
    </row>
    <row r="485730" spans="68:68" customFormat="1">
      <c r="BP485730" s="90"/>
    </row>
    <row r="485731" spans="68:68" customFormat="1">
      <c r="BP485731" s="90"/>
    </row>
    <row r="485732" spans="68:68" customFormat="1">
      <c r="BP485732" s="90"/>
    </row>
    <row r="485733" spans="68:68" customFormat="1">
      <c r="BP485733" s="90"/>
    </row>
    <row r="485734" spans="68:68" customFormat="1">
      <c r="BP485734" s="90"/>
    </row>
    <row r="485735" spans="68:68" customFormat="1">
      <c r="BP485735" s="90"/>
    </row>
    <row r="485736" spans="68:68" customFormat="1">
      <c r="BP485736" s="90"/>
    </row>
    <row r="485737" spans="68:68" customFormat="1">
      <c r="BP485737" s="90"/>
    </row>
    <row r="485738" spans="68:68" customFormat="1">
      <c r="BP485738" s="90"/>
    </row>
    <row r="485739" spans="68:68" customFormat="1">
      <c r="BP485739" s="90"/>
    </row>
    <row r="485740" spans="68:68" customFormat="1">
      <c r="BP485740" s="90"/>
    </row>
    <row r="485741" spans="68:68" customFormat="1">
      <c r="BP485741" s="90"/>
    </row>
    <row r="485742" spans="68:68" customFormat="1">
      <c r="BP485742" s="90"/>
    </row>
    <row r="485743" spans="68:68" customFormat="1">
      <c r="BP485743" s="90"/>
    </row>
    <row r="485744" spans="68:68" customFormat="1">
      <c r="BP485744" s="90"/>
    </row>
    <row r="485745" spans="68:68" customFormat="1">
      <c r="BP485745" s="90"/>
    </row>
    <row r="485746" spans="68:68" customFormat="1">
      <c r="BP485746" s="90"/>
    </row>
    <row r="485747" spans="68:68" customFormat="1">
      <c r="BP485747" s="90"/>
    </row>
    <row r="485748" spans="68:68" customFormat="1">
      <c r="BP485748" s="90"/>
    </row>
    <row r="485749" spans="68:68" customFormat="1">
      <c r="BP485749" s="90"/>
    </row>
    <row r="485750" spans="68:68" customFormat="1">
      <c r="BP485750" s="90"/>
    </row>
    <row r="485751" spans="68:68" customFormat="1">
      <c r="BP485751" s="90"/>
    </row>
    <row r="485752" spans="68:68" customFormat="1">
      <c r="BP485752" s="90"/>
    </row>
    <row r="485753" spans="68:68" customFormat="1">
      <c r="BP485753" s="90"/>
    </row>
    <row r="485754" spans="68:68" customFormat="1">
      <c r="BP485754" s="90"/>
    </row>
    <row r="485755" spans="68:68" customFormat="1">
      <c r="BP485755" s="90"/>
    </row>
    <row r="485756" spans="68:68" customFormat="1">
      <c r="BP485756" s="90"/>
    </row>
    <row r="485757" spans="68:68" customFormat="1">
      <c r="BP485757" s="90"/>
    </row>
    <row r="485758" spans="68:68" customFormat="1">
      <c r="BP485758" s="90"/>
    </row>
    <row r="485759" spans="68:68" customFormat="1">
      <c r="BP485759" s="90"/>
    </row>
    <row r="485760" spans="68:68" customFormat="1">
      <c r="BP485760" s="90"/>
    </row>
    <row r="485761" spans="68:68" customFormat="1">
      <c r="BP485761" s="90"/>
    </row>
    <row r="485762" spans="68:68" customFormat="1">
      <c r="BP485762" s="90"/>
    </row>
    <row r="485763" spans="68:68" customFormat="1">
      <c r="BP485763" s="90"/>
    </row>
    <row r="485764" spans="68:68" customFormat="1">
      <c r="BP485764" s="90"/>
    </row>
    <row r="485765" spans="68:68" customFormat="1">
      <c r="BP485765" s="90"/>
    </row>
    <row r="485766" spans="68:68" customFormat="1">
      <c r="BP485766" s="90"/>
    </row>
    <row r="485767" spans="68:68" customFormat="1">
      <c r="BP485767" s="90"/>
    </row>
    <row r="485768" spans="68:68" customFormat="1">
      <c r="BP485768" s="90"/>
    </row>
    <row r="485769" spans="68:68" customFormat="1">
      <c r="BP485769" s="90"/>
    </row>
    <row r="485770" spans="68:68" customFormat="1">
      <c r="BP485770" s="90"/>
    </row>
    <row r="485771" spans="68:68" customFormat="1">
      <c r="BP485771" s="90"/>
    </row>
    <row r="485772" spans="68:68" customFormat="1">
      <c r="BP485772" s="90"/>
    </row>
    <row r="485773" spans="68:68" customFormat="1">
      <c r="BP485773" s="90"/>
    </row>
    <row r="485774" spans="68:68" customFormat="1">
      <c r="BP485774" s="90"/>
    </row>
    <row r="485775" spans="68:68" customFormat="1">
      <c r="BP485775" s="90"/>
    </row>
    <row r="485776" spans="68:68" customFormat="1">
      <c r="BP485776" s="90"/>
    </row>
    <row r="485777" spans="68:68" customFormat="1">
      <c r="BP485777" s="90"/>
    </row>
    <row r="485778" spans="68:68" customFormat="1">
      <c r="BP485778" s="90"/>
    </row>
    <row r="485779" spans="68:68" customFormat="1">
      <c r="BP485779" s="90"/>
    </row>
    <row r="485780" spans="68:68" customFormat="1">
      <c r="BP485780" s="90"/>
    </row>
    <row r="485781" spans="68:68" customFormat="1">
      <c r="BP485781" s="90"/>
    </row>
    <row r="485782" spans="68:68" customFormat="1">
      <c r="BP485782" s="90"/>
    </row>
    <row r="485783" spans="68:68" customFormat="1">
      <c r="BP485783" s="90"/>
    </row>
    <row r="485784" spans="68:68" customFormat="1">
      <c r="BP485784" s="90"/>
    </row>
    <row r="485785" spans="68:68" customFormat="1">
      <c r="BP485785" s="90"/>
    </row>
    <row r="485786" spans="68:68" customFormat="1">
      <c r="BP485786" s="90"/>
    </row>
    <row r="485787" spans="68:68" customFormat="1">
      <c r="BP485787" s="90"/>
    </row>
    <row r="485788" spans="68:68" customFormat="1">
      <c r="BP485788" s="90"/>
    </row>
    <row r="485789" spans="68:68" customFormat="1">
      <c r="BP485789" s="90"/>
    </row>
    <row r="485790" spans="68:68" customFormat="1">
      <c r="BP485790" s="90"/>
    </row>
    <row r="485791" spans="68:68" customFormat="1">
      <c r="BP485791" s="90"/>
    </row>
    <row r="485792" spans="68:68" customFormat="1">
      <c r="BP485792" s="90"/>
    </row>
    <row r="485793" spans="68:68" customFormat="1">
      <c r="BP485793" s="90"/>
    </row>
    <row r="485794" spans="68:68" customFormat="1">
      <c r="BP485794" s="90"/>
    </row>
    <row r="485795" spans="68:68" customFormat="1">
      <c r="BP485795" s="90"/>
    </row>
    <row r="485796" spans="68:68" customFormat="1">
      <c r="BP485796" s="90"/>
    </row>
    <row r="485797" spans="68:68" customFormat="1">
      <c r="BP485797" s="90"/>
    </row>
    <row r="485798" spans="68:68" customFormat="1">
      <c r="BP485798" s="90"/>
    </row>
    <row r="485799" spans="68:68" customFormat="1">
      <c r="BP485799" s="90"/>
    </row>
    <row r="485800" spans="68:68" customFormat="1">
      <c r="BP485800" s="90"/>
    </row>
    <row r="485801" spans="68:68" customFormat="1">
      <c r="BP485801" s="90"/>
    </row>
    <row r="485802" spans="68:68" customFormat="1">
      <c r="BP485802" s="90"/>
    </row>
    <row r="485803" spans="68:68" customFormat="1">
      <c r="BP485803" s="90"/>
    </row>
    <row r="485804" spans="68:68" customFormat="1">
      <c r="BP485804" s="90"/>
    </row>
    <row r="485805" spans="68:68" customFormat="1">
      <c r="BP485805" s="90"/>
    </row>
    <row r="485806" spans="68:68" customFormat="1">
      <c r="BP485806" s="90"/>
    </row>
    <row r="485807" spans="68:68" customFormat="1">
      <c r="BP485807" s="90"/>
    </row>
    <row r="485808" spans="68:68" customFormat="1">
      <c r="BP485808" s="90"/>
    </row>
    <row r="485809" spans="68:68" customFormat="1">
      <c r="BP485809" s="90"/>
    </row>
    <row r="485810" spans="68:68" customFormat="1">
      <c r="BP485810" s="90"/>
    </row>
    <row r="485811" spans="68:68" customFormat="1">
      <c r="BP485811" s="90"/>
    </row>
    <row r="485812" spans="68:68" customFormat="1">
      <c r="BP485812" s="90"/>
    </row>
    <row r="485813" spans="68:68" customFormat="1">
      <c r="BP485813" s="90"/>
    </row>
    <row r="485814" spans="68:68" customFormat="1">
      <c r="BP485814" s="90"/>
    </row>
    <row r="485815" spans="68:68" customFormat="1">
      <c r="BP485815" s="90"/>
    </row>
    <row r="485816" spans="68:68" customFormat="1">
      <c r="BP485816" s="90"/>
    </row>
    <row r="485817" spans="68:68" customFormat="1">
      <c r="BP485817" s="90"/>
    </row>
    <row r="485818" spans="68:68" customFormat="1">
      <c r="BP485818" s="90"/>
    </row>
    <row r="485819" spans="68:68" customFormat="1">
      <c r="BP485819" s="90"/>
    </row>
    <row r="485820" spans="68:68" customFormat="1">
      <c r="BP485820" s="90"/>
    </row>
    <row r="485821" spans="68:68" customFormat="1">
      <c r="BP485821" s="90"/>
    </row>
    <row r="485822" spans="68:68" customFormat="1">
      <c r="BP485822" s="90"/>
    </row>
    <row r="485823" spans="68:68" customFormat="1">
      <c r="BP485823" s="90"/>
    </row>
    <row r="485824" spans="68:68" customFormat="1">
      <c r="BP485824" s="90"/>
    </row>
    <row r="485825" spans="68:68" customFormat="1">
      <c r="BP485825" s="90"/>
    </row>
    <row r="485826" spans="68:68" customFormat="1">
      <c r="BP485826" s="90"/>
    </row>
    <row r="485827" spans="68:68" customFormat="1">
      <c r="BP485827" s="90"/>
    </row>
    <row r="485828" spans="68:68" customFormat="1">
      <c r="BP485828" s="90"/>
    </row>
    <row r="485829" spans="68:68" customFormat="1">
      <c r="BP485829" s="90"/>
    </row>
    <row r="485830" spans="68:68" customFormat="1">
      <c r="BP485830" s="90"/>
    </row>
    <row r="485831" spans="68:68" customFormat="1">
      <c r="BP485831" s="90"/>
    </row>
    <row r="485832" spans="68:68" customFormat="1">
      <c r="BP485832" s="90"/>
    </row>
    <row r="485833" spans="68:68" customFormat="1">
      <c r="BP485833" s="90"/>
    </row>
    <row r="485834" spans="68:68" customFormat="1">
      <c r="BP485834" s="90"/>
    </row>
    <row r="485835" spans="68:68" customFormat="1">
      <c r="BP485835" s="90"/>
    </row>
    <row r="485836" spans="68:68" customFormat="1">
      <c r="BP485836" s="90"/>
    </row>
    <row r="485837" spans="68:68" customFormat="1">
      <c r="BP485837" s="90"/>
    </row>
    <row r="485838" spans="68:68" customFormat="1">
      <c r="BP485838" s="90"/>
    </row>
    <row r="485839" spans="68:68" customFormat="1">
      <c r="BP485839" s="90"/>
    </row>
    <row r="485840" spans="68:68" customFormat="1">
      <c r="BP485840" s="90"/>
    </row>
    <row r="485841" spans="68:68" customFormat="1">
      <c r="BP485841" s="90"/>
    </row>
    <row r="485842" spans="68:68" customFormat="1">
      <c r="BP485842" s="90"/>
    </row>
    <row r="485843" spans="68:68" customFormat="1">
      <c r="BP485843" s="90"/>
    </row>
    <row r="485844" spans="68:68" customFormat="1">
      <c r="BP485844" s="90"/>
    </row>
    <row r="485845" spans="68:68" customFormat="1">
      <c r="BP485845" s="90"/>
    </row>
    <row r="485846" spans="68:68" customFormat="1">
      <c r="BP485846" s="90"/>
    </row>
    <row r="485847" spans="68:68" customFormat="1">
      <c r="BP485847" s="90"/>
    </row>
    <row r="485848" spans="68:68" customFormat="1">
      <c r="BP485848" s="90"/>
    </row>
    <row r="485849" spans="68:68" customFormat="1">
      <c r="BP485849" s="90"/>
    </row>
    <row r="485850" spans="68:68" customFormat="1">
      <c r="BP485850" s="90"/>
    </row>
    <row r="485851" spans="68:68" customFormat="1">
      <c r="BP485851" s="90"/>
    </row>
    <row r="485852" spans="68:68" customFormat="1">
      <c r="BP485852" s="90"/>
    </row>
    <row r="485853" spans="68:68" customFormat="1">
      <c r="BP485853" s="90"/>
    </row>
    <row r="485854" spans="68:68" customFormat="1">
      <c r="BP485854" s="90"/>
    </row>
    <row r="485855" spans="68:68" customFormat="1">
      <c r="BP485855" s="90"/>
    </row>
    <row r="485856" spans="68:68" customFormat="1">
      <c r="BP485856" s="90"/>
    </row>
    <row r="485857" spans="68:68" customFormat="1">
      <c r="BP485857" s="90"/>
    </row>
    <row r="485858" spans="68:68" customFormat="1">
      <c r="BP485858" s="90"/>
    </row>
    <row r="485859" spans="68:68" customFormat="1">
      <c r="BP485859" s="90"/>
    </row>
    <row r="485860" spans="68:68" customFormat="1">
      <c r="BP485860" s="90"/>
    </row>
    <row r="485861" spans="68:68" customFormat="1">
      <c r="BP485861" s="90"/>
    </row>
    <row r="485862" spans="68:68" customFormat="1">
      <c r="BP485862" s="90"/>
    </row>
    <row r="485863" spans="68:68" customFormat="1">
      <c r="BP485863" s="90"/>
    </row>
    <row r="485864" spans="68:68" customFormat="1">
      <c r="BP485864" s="90"/>
    </row>
    <row r="485865" spans="68:68" customFormat="1">
      <c r="BP485865" s="90"/>
    </row>
    <row r="485866" spans="68:68" customFormat="1">
      <c r="BP485866" s="90"/>
    </row>
    <row r="485867" spans="68:68" customFormat="1">
      <c r="BP485867" s="90"/>
    </row>
    <row r="485868" spans="68:68" customFormat="1">
      <c r="BP485868" s="90"/>
    </row>
    <row r="485869" spans="68:68" customFormat="1">
      <c r="BP485869" s="90"/>
    </row>
    <row r="485870" spans="68:68" customFormat="1">
      <c r="BP485870" s="90"/>
    </row>
    <row r="485871" spans="68:68" customFormat="1">
      <c r="BP485871" s="90"/>
    </row>
    <row r="485872" spans="68:68" customFormat="1">
      <c r="BP485872" s="90"/>
    </row>
    <row r="485873" spans="68:68" customFormat="1">
      <c r="BP485873" s="90"/>
    </row>
    <row r="485874" spans="68:68" customFormat="1">
      <c r="BP485874" s="90"/>
    </row>
    <row r="485875" spans="68:68" customFormat="1">
      <c r="BP485875" s="90"/>
    </row>
    <row r="485876" spans="68:68" customFormat="1">
      <c r="BP485876" s="90"/>
    </row>
    <row r="485877" spans="68:68" customFormat="1">
      <c r="BP485877" s="90"/>
    </row>
    <row r="485878" spans="68:68" customFormat="1">
      <c r="BP485878" s="90"/>
    </row>
    <row r="485879" spans="68:68" customFormat="1">
      <c r="BP485879" s="90"/>
    </row>
    <row r="485880" spans="68:68" customFormat="1">
      <c r="BP485880" s="90"/>
    </row>
    <row r="485881" spans="68:68" customFormat="1">
      <c r="BP485881" s="90"/>
    </row>
    <row r="485882" spans="68:68" customFormat="1">
      <c r="BP485882" s="90"/>
    </row>
    <row r="485883" spans="68:68" customFormat="1">
      <c r="BP485883" s="90"/>
    </row>
    <row r="485884" spans="68:68" customFormat="1">
      <c r="BP485884" s="90"/>
    </row>
    <row r="485885" spans="68:68" customFormat="1">
      <c r="BP485885" s="90"/>
    </row>
    <row r="485886" spans="68:68" customFormat="1">
      <c r="BP485886" s="90"/>
    </row>
    <row r="485887" spans="68:68" customFormat="1">
      <c r="BP485887" s="90"/>
    </row>
    <row r="485888" spans="68:68" customFormat="1">
      <c r="BP485888" s="90"/>
    </row>
    <row r="485889" spans="68:68" customFormat="1">
      <c r="BP485889" s="90"/>
    </row>
    <row r="485890" spans="68:68" customFormat="1">
      <c r="BP485890" s="90"/>
    </row>
    <row r="485891" spans="68:68" customFormat="1">
      <c r="BP485891" s="90"/>
    </row>
    <row r="485892" spans="68:68" customFormat="1">
      <c r="BP485892" s="90"/>
    </row>
    <row r="485893" spans="68:68" customFormat="1">
      <c r="BP485893" s="90"/>
    </row>
    <row r="485894" spans="68:68" customFormat="1">
      <c r="BP485894" s="90"/>
    </row>
    <row r="485895" spans="68:68" customFormat="1">
      <c r="BP485895" s="90"/>
    </row>
    <row r="485896" spans="68:68" customFormat="1">
      <c r="BP485896" s="90"/>
    </row>
    <row r="485897" spans="68:68" customFormat="1">
      <c r="BP485897" s="90"/>
    </row>
    <row r="485898" spans="68:68" customFormat="1">
      <c r="BP485898" s="90"/>
    </row>
    <row r="485899" spans="68:68" customFormat="1">
      <c r="BP485899" s="90"/>
    </row>
    <row r="485900" spans="68:68" customFormat="1">
      <c r="BP485900" s="90"/>
    </row>
    <row r="485901" spans="68:68" customFormat="1">
      <c r="BP485901" s="90"/>
    </row>
    <row r="485902" spans="68:68" customFormat="1">
      <c r="BP485902" s="90"/>
    </row>
    <row r="485903" spans="68:68" customFormat="1">
      <c r="BP485903" s="90"/>
    </row>
    <row r="485904" spans="68:68" customFormat="1">
      <c r="BP485904" s="90"/>
    </row>
    <row r="485905" spans="68:68" customFormat="1">
      <c r="BP485905" s="90"/>
    </row>
    <row r="485906" spans="68:68" customFormat="1">
      <c r="BP485906" s="90"/>
    </row>
    <row r="485907" spans="68:68" customFormat="1">
      <c r="BP485907" s="90"/>
    </row>
    <row r="485908" spans="68:68" customFormat="1">
      <c r="BP485908" s="90"/>
    </row>
    <row r="485909" spans="68:68" customFormat="1">
      <c r="BP485909" s="90"/>
    </row>
    <row r="485910" spans="68:68" customFormat="1">
      <c r="BP485910" s="90"/>
    </row>
    <row r="485911" spans="68:68" customFormat="1">
      <c r="BP485911" s="90"/>
    </row>
    <row r="485912" spans="68:68" customFormat="1">
      <c r="BP485912" s="90"/>
    </row>
    <row r="485913" spans="68:68" customFormat="1">
      <c r="BP485913" s="90"/>
    </row>
    <row r="485914" spans="68:68" customFormat="1">
      <c r="BP485914" s="90"/>
    </row>
    <row r="485915" spans="68:68" customFormat="1">
      <c r="BP485915" s="90"/>
    </row>
    <row r="485916" spans="68:68" customFormat="1">
      <c r="BP485916" s="90"/>
    </row>
    <row r="485917" spans="68:68" customFormat="1">
      <c r="BP485917" s="90"/>
    </row>
    <row r="485918" spans="68:68" customFormat="1">
      <c r="BP485918" s="90"/>
    </row>
    <row r="485919" spans="68:68" customFormat="1">
      <c r="BP485919" s="90"/>
    </row>
    <row r="485920" spans="68:68" customFormat="1">
      <c r="BP485920" s="90"/>
    </row>
    <row r="485921" spans="68:68" customFormat="1">
      <c r="BP485921" s="90"/>
    </row>
    <row r="485922" spans="68:68" customFormat="1">
      <c r="BP485922" s="90"/>
    </row>
    <row r="485923" spans="68:68" customFormat="1">
      <c r="BP485923" s="90"/>
    </row>
    <row r="485924" spans="68:68" customFormat="1">
      <c r="BP485924" s="90"/>
    </row>
    <row r="485925" spans="68:68" customFormat="1">
      <c r="BP485925" s="90"/>
    </row>
    <row r="485926" spans="68:68" customFormat="1">
      <c r="BP485926" s="90"/>
    </row>
    <row r="485927" spans="68:68" customFormat="1">
      <c r="BP485927" s="90"/>
    </row>
    <row r="485928" spans="68:68" customFormat="1">
      <c r="BP485928" s="90"/>
    </row>
    <row r="485929" spans="68:68" customFormat="1">
      <c r="BP485929" s="90"/>
    </row>
    <row r="485930" spans="68:68" customFormat="1">
      <c r="BP485930" s="90"/>
    </row>
    <row r="485931" spans="68:68" customFormat="1">
      <c r="BP485931" s="90"/>
    </row>
    <row r="485932" spans="68:68" customFormat="1">
      <c r="BP485932" s="90"/>
    </row>
    <row r="485933" spans="68:68" customFormat="1">
      <c r="BP485933" s="90"/>
    </row>
    <row r="485934" spans="68:68" customFormat="1">
      <c r="BP485934" s="90"/>
    </row>
    <row r="485935" spans="68:68" customFormat="1">
      <c r="BP485935" s="90"/>
    </row>
    <row r="485936" spans="68:68" customFormat="1">
      <c r="BP485936" s="90"/>
    </row>
    <row r="485937" spans="68:68" customFormat="1">
      <c r="BP485937" s="90"/>
    </row>
    <row r="485938" spans="68:68" customFormat="1">
      <c r="BP485938" s="90"/>
    </row>
    <row r="485939" spans="68:68" customFormat="1">
      <c r="BP485939" s="90"/>
    </row>
    <row r="485940" spans="68:68" customFormat="1">
      <c r="BP485940" s="90"/>
    </row>
    <row r="485941" spans="68:68" customFormat="1">
      <c r="BP485941" s="90"/>
    </row>
    <row r="485942" spans="68:68" customFormat="1">
      <c r="BP485942" s="90"/>
    </row>
    <row r="485943" spans="68:68" customFormat="1">
      <c r="BP485943" s="90"/>
    </row>
    <row r="485944" spans="68:68" customFormat="1">
      <c r="BP485944" s="90"/>
    </row>
    <row r="485945" spans="68:68" customFormat="1">
      <c r="BP485945" s="90"/>
    </row>
    <row r="485946" spans="68:68" customFormat="1">
      <c r="BP485946" s="90"/>
    </row>
    <row r="485947" spans="68:68" customFormat="1">
      <c r="BP485947" s="90"/>
    </row>
    <row r="485948" spans="68:68" customFormat="1">
      <c r="BP485948" s="90"/>
    </row>
    <row r="485949" spans="68:68" customFormat="1">
      <c r="BP485949" s="90"/>
    </row>
    <row r="485950" spans="68:68" customFormat="1">
      <c r="BP485950" s="90"/>
    </row>
    <row r="485951" spans="68:68" customFormat="1">
      <c r="BP485951" s="90"/>
    </row>
    <row r="485952" spans="68:68" customFormat="1">
      <c r="BP485952" s="90"/>
    </row>
    <row r="485953" spans="68:68" customFormat="1">
      <c r="BP485953" s="90"/>
    </row>
    <row r="485954" spans="68:68" customFormat="1">
      <c r="BP485954" s="90"/>
    </row>
    <row r="485955" spans="68:68" customFormat="1">
      <c r="BP485955" s="90"/>
    </row>
    <row r="485956" spans="68:68" customFormat="1">
      <c r="BP485956" s="90"/>
    </row>
    <row r="485957" spans="68:68" customFormat="1">
      <c r="BP485957" s="90"/>
    </row>
    <row r="485958" spans="68:68" customFormat="1">
      <c r="BP485958" s="90"/>
    </row>
    <row r="485959" spans="68:68" customFormat="1">
      <c r="BP485959" s="90"/>
    </row>
    <row r="485960" spans="68:68" customFormat="1">
      <c r="BP485960" s="90"/>
    </row>
    <row r="485961" spans="68:68" customFormat="1">
      <c r="BP485961" s="90"/>
    </row>
    <row r="485962" spans="68:68" customFormat="1">
      <c r="BP485962" s="90"/>
    </row>
    <row r="485963" spans="68:68" customFormat="1">
      <c r="BP485963" s="90"/>
    </row>
    <row r="485964" spans="68:68" customFormat="1">
      <c r="BP485964" s="90"/>
    </row>
    <row r="485965" spans="68:68" customFormat="1">
      <c r="BP485965" s="90"/>
    </row>
    <row r="485966" spans="68:68" customFormat="1">
      <c r="BP485966" s="90"/>
    </row>
    <row r="485967" spans="68:68" customFormat="1">
      <c r="BP485967" s="90"/>
    </row>
    <row r="485968" spans="68:68" customFormat="1">
      <c r="BP485968" s="90"/>
    </row>
    <row r="485969" spans="68:68" customFormat="1">
      <c r="BP485969" s="90"/>
    </row>
    <row r="485970" spans="68:68" customFormat="1">
      <c r="BP485970" s="90"/>
    </row>
    <row r="485971" spans="68:68" customFormat="1">
      <c r="BP485971" s="90"/>
    </row>
    <row r="485972" spans="68:68" customFormat="1">
      <c r="BP485972" s="90"/>
    </row>
    <row r="485973" spans="68:68" customFormat="1">
      <c r="BP485973" s="90"/>
    </row>
    <row r="485974" spans="68:68" customFormat="1">
      <c r="BP485974" s="90"/>
    </row>
    <row r="485975" spans="68:68" customFormat="1">
      <c r="BP485975" s="90"/>
    </row>
    <row r="485976" spans="68:68" customFormat="1">
      <c r="BP485976" s="90"/>
    </row>
    <row r="485977" spans="68:68" customFormat="1">
      <c r="BP485977" s="90"/>
    </row>
    <row r="485978" spans="68:68" customFormat="1">
      <c r="BP485978" s="90"/>
    </row>
    <row r="485979" spans="68:68" customFormat="1">
      <c r="BP485979" s="90"/>
    </row>
    <row r="485980" spans="68:68" customFormat="1">
      <c r="BP485980" s="90"/>
    </row>
    <row r="485981" spans="68:68" customFormat="1">
      <c r="BP485981" s="90"/>
    </row>
    <row r="485982" spans="68:68" customFormat="1">
      <c r="BP485982" s="90"/>
    </row>
    <row r="485983" spans="68:68" customFormat="1">
      <c r="BP485983" s="90"/>
    </row>
    <row r="485984" spans="68:68" customFormat="1">
      <c r="BP485984" s="90"/>
    </row>
    <row r="485985" spans="68:68" customFormat="1">
      <c r="BP485985" s="90"/>
    </row>
    <row r="485986" spans="68:68" customFormat="1">
      <c r="BP485986" s="90"/>
    </row>
    <row r="485987" spans="68:68" customFormat="1">
      <c r="BP485987" s="90"/>
    </row>
    <row r="485988" spans="68:68" customFormat="1">
      <c r="BP485988" s="90"/>
    </row>
    <row r="485989" spans="68:68" customFormat="1">
      <c r="BP485989" s="90"/>
    </row>
    <row r="485990" spans="68:68" customFormat="1">
      <c r="BP485990" s="90"/>
    </row>
    <row r="485991" spans="68:68" customFormat="1">
      <c r="BP485991" s="90"/>
    </row>
    <row r="485992" spans="68:68" customFormat="1">
      <c r="BP485992" s="90"/>
    </row>
    <row r="485993" spans="68:68" customFormat="1">
      <c r="BP485993" s="90"/>
    </row>
    <row r="485994" spans="68:68" customFormat="1">
      <c r="BP485994" s="90"/>
    </row>
    <row r="485995" spans="68:68" customFormat="1">
      <c r="BP485995" s="90"/>
    </row>
    <row r="485996" spans="68:68" customFormat="1">
      <c r="BP485996" s="90"/>
    </row>
    <row r="485997" spans="68:68" customFormat="1">
      <c r="BP485997" s="90"/>
    </row>
    <row r="485998" spans="68:68" customFormat="1">
      <c r="BP485998" s="90"/>
    </row>
    <row r="485999" spans="68:68" customFormat="1">
      <c r="BP485999" s="90"/>
    </row>
    <row r="486000" spans="68:68" customFormat="1">
      <c r="BP486000" s="90"/>
    </row>
    <row r="486001" spans="68:68" customFormat="1">
      <c r="BP486001" s="90"/>
    </row>
    <row r="486002" spans="68:68" customFormat="1">
      <c r="BP486002" s="90"/>
    </row>
    <row r="486003" spans="68:68" customFormat="1">
      <c r="BP486003" s="90"/>
    </row>
    <row r="486004" spans="68:68" customFormat="1">
      <c r="BP486004" s="90"/>
    </row>
    <row r="486005" spans="68:68" customFormat="1">
      <c r="BP486005" s="90"/>
    </row>
    <row r="486006" spans="68:68" customFormat="1">
      <c r="BP486006" s="90"/>
    </row>
    <row r="486007" spans="68:68" customFormat="1">
      <c r="BP486007" s="90"/>
    </row>
    <row r="486008" spans="68:68" customFormat="1">
      <c r="BP486008" s="90"/>
    </row>
    <row r="486009" spans="68:68" customFormat="1">
      <c r="BP486009" s="90"/>
    </row>
    <row r="486010" spans="68:68" customFormat="1">
      <c r="BP486010" s="90"/>
    </row>
    <row r="486011" spans="68:68" customFormat="1">
      <c r="BP486011" s="90"/>
    </row>
    <row r="486012" spans="68:68" customFormat="1">
      <c r="BP486012" s="90"/>
    </row>
    <row r="486013" spans="68:68" customFormat="1">
      <c r="BP486013" s="90"/>
    </row>
    <row r="486014" spans="68:68" customFormat="1">
      <c r="BP486014" s="90"/>
    </row>
    <row r="486015" spans="68:68" customFormat="1">
      <c r="BP486015" s="90"/>
    </row>
    <row r="486016" spans="68:68" customFormat="1">
      <c r="BP486016" s="90"/>
    </row>
    <row r="486017" spans="68:68" customFormat="1">
      <c r="BP486017" s="90"/>
    </row>
    <row r="486018" spans="68:68" customFormat="1">
      <c r="BP486018" s="90"/>
    </row>
    <row r="486019" spans="68:68" customFormat="1">
      <c r="BP486019" s="90"/>
    </row>
    <row r="486020" spans="68:68" customFormat="1">
      <c r="BP486020" s="90"/>
    </row>
    <row r="486021" spans="68:68" customFormat="1">
      <c r="BP486021" s="90"/>
    </row>
    <row r="486022" spans="68:68" customFormat="1">
      <c r="BP486022" s="90"/>
    </row>
    <row r="486023" spans="68:68" customFormat="1">
      <c r="BP486023" s="90"/>
    </row>
    <row r="486024" spans="68:68" customFormat="1">
      <c r="BP486024" s="90"/>
    </row>
    <row r="486025" spans="68:68" customFormat="1">
      <c r="BP486025" s="90"/>
    </row>
    <row r="486026" spans="68:68" customFormat="1">
      <c r="BP486026" s="90"/>
    </row>
    <row r="486027" spans="68:68" customFormat="1">
      <c r="BP486027" s="90"/>
    </row>
    <row r="486028" spans="68:68" customFormat="1">
      <c r="BP486028" s="90"/>
    </row>
    <row r="486029" spans="68:68" customFormat="1">
      <c r="BP486029" s="90"/>
    </row>
    <row r="486030" spans="68:68" customFormat="1">
      <c r="BP486030" s="90"/>
    </row>
    <row r="486031" spans="68:68" customFormat="1">
      <c r="BP486031" s="90"/>
    </row>
    <row r="486032" spans="68:68" customFormat="1">
      <c r="BP486032" s="90"/>
    </row>
    <row r="486033" spans="68:68" customFormat="1">
      <c r="BP486033" s="90"/>
    </row>
    <row r="486034" spans="68:68" customFormat="1">
      <c r="BP486034" s="90"/>
    </row>
    <row r="486035" spans="68:68" customFormat="1">
      <c r="BP486035" s="90"/>
    </row>
    <row r="486036" spans="68:68" customFormat="1">
      <c r="BP486036" s="90"/>
    </row>
    <row r="486037" spans="68:68" customFormat="1">
      <c r="BP486037" s="90"/>
    </row>
    <row r="486038" spans="68:68" customFormat="1">
      <c r="BP486038" s="90"/>
    </row>
    <row r="486039" spans="68:68" customFormat="1">
      <c r="BP486039" s="90"/>
    </row>
    <row r="486040" spans="68:68" customFormat="1">
      <c r="BP486040" s="90"/>
    </row>
    <row r="486041" spans="68:68" customFormat="1">
      <c r="BP486041" s="90"/>
    </row>
    <row r="486042" spans="68:68" customFormat="1">
      <c r="BP486042" s="90"/>
    </row>
    <row r="486043" spans="68:68" customFormat="1">
      <c r="BP486043" s="90"/>
    </row>
    <row r="486044" spans="68:68" customFormat="1">
      <c r="BP486044" s="90"/>
    </row>
    <row r="486045" spans="68:68" customFormat="1">
      <c r="BP486045" s="90"/>
    </row>
    <row r="486046" spans="68:68" customFormat="1">
      <c r="BP486046" s="90"/>
    </row>
    <row r="486047" spans="68:68" customFormat="1">
      <c r="BP486047" s="90"/>
    </row>
    <row r="486048" spans="68:68" customFormat="1">
      <c r="BP486048" s="90"/>
    </row>
    <row r="486049" spans="68:68" customFormat="1">
      <c r="BP486049" s="90"/>
    </row>
    <row r="486050" spans="68:68" customFormat="1">
      <c r="BP486050" s="90"/>
    </row>
    <row r="486051" spans="68:68" customFormat="1">
      <c r="BP486051" s="90"/>
    </row>
    <row r="486052" spans="68:68" customFormat="1">
      <c r="BP486052" s="90"/>
    </row>
    <row r="486053" spans="68:68" customFormat="1">
      <c r="BP486053" s="90"/>
    </row>
    <row r="486054" spans="68:68" customFormat="1">
      <c r="BP486054" s="90"/>
    </row>
    <row r="486055" spans="68:68" customFormat="1">
      <c r="BP486055" s="90"/>
    </row>
    <row r="486056" spans="68:68" customFormat="1">
      <c r="BP486056" s="90"/>
    </row>
    <row r="486057" spans="68:68" customFormat="1">
      <c r="BP486057" s="90"/>
    </row>
    <row r="486058" spans="68:68" customFormat="1">
      <c r="BP486058" s="90"/>
    </row>
    <row r="486059" spans="68:68" customFormat="1">
      <c r="BP486059" s="90"/>
    </row>
    <row r="486060" spans="68:68" customFormat="1">
      <c r="BP486060" s="90"/>
    </row>
    <row r="486061" spans="68:68" customFormat="1">
      <c r="BP486061" s="90"/>
    </row>
    <row r="486062" spans="68:68" customFormat="1">
      <c r="BP486062" s="90"/>
    </row>
    <row r="486063" spans="68:68" customFormat="1">
      <c r="BP486063" s="90"/>
    </row>
    <row r="486064" spans="68:68" customFormat="1">
      <c r="BP486064" s="90"/>
    </row>
    <row r="486065" spans="68:68" customFormat="1">
      <c r="BP486065" s="90"/>
    </row>
    <row r="486066" spans="68:68" customFormat="1">
      <c r="BP486066" s="90"/>
    </row>
    <row r="486067" spans="68:68" customFormat="1">
      <c r="BP486067" s="90"/>
    </row>
    <row r="486068" spans="68:68" customFormat="1">
      <c r="BP486068" s="90"/>
    </row>
    <row r="486069" spans="68:68" customFormat="1">
      <c r="BP486069" s="90"/>
    </row>
    <row r="486070" spans="68:68" customFormat="1">
      <c r="BP486070" s="90"/>
    </row>
    <row r="486071" spans="68:68" customFormat="1">
      <c r="BP486071" s="90"/>
    </row>
    <row r="486072" spans="68:68" customFormat="1">
      <c r="BP486072" s="90"/>
    </row>
    <row r="486073" spans="68:68" customFormat="1">
      <c r="BP486073" s="90"/>
    </row>
    <row r="486074" spans="68:68" customFormat="1">
      <c r="BP486074" s="90"/>
    </row>
    <row r="486075" spans="68:68" customFormat="1">
      <c r="BP486075" s="90"/>
    </row>
    <row r="486076" spans="68:68" customFormat="1">
      <c r="BP486076" s="90"/>
    </row>
    <row r="486077" spans="68:68" customFormat="1">
      <c r="BP486077" s="90"/>
    </row>
    <row r="486078" spans="68:68" customFormat="1">
      <c r="BP486078" s="90"/>
    </row>
    <row r="486079" spans="68:68" customFormat="1">
      <c r="BP486079" s="90"/>
    </row>
    <row r="486080" spans="68:68" customFormat="1">
      <c r="BP486080" s="90"/>
    </row>
    <row r="486081" spans="68:68" customFormat="1">
      <c r="BP486081" s="90"/>
    </row>
    <row r="486082" spans="68:68" customFormat="1">
      <c r="BP486082" s="90"/>
    </row>
    <row r="486083" spans="68:68" customFormat="1">
      <c r="BP486083" s="90"/>
    </row>
    <row r="486084" spans="68:68" customFormat="1">
      <c r="BP486084" s="90"/>
    </row>
    <row r="486085" spans="68:68" customFormat="1">
      <c r="BP486085" s="90"/>
    </row>
    <row r="486086" spans="68:68" customFormat="1">
      <c r="BP486086" s="90"/>
    </row>
    <row r="486087" spans="68:68" customFormat="1">
      <c r="BP486087" s="90"/>
    </row>
    <row r="486088" spans="68:68" customFormat="1">
      <c r="BP486088" s="90"/>
    </row>
    <row r="486089" spans="68:68" customFormat="1">
      <c r="BP486089" s="90"/>
    </row>
    <row r="486090" spans="68:68" customFormat="1">
      <c r="BP486090" s="90"/>
    </row>
    <row r="486091" spans="68:68" customFormat="1">
      <c r="BP486091" s="90"/>
    </row>
    <row r="486092" spans="68:68" customFormat="1">
      <c r="BP486092" s="90"/>
    </row>
    <row r="486093" spans="68:68" customFormat="1">
      <c r="BP486093" s="90"/>
    </row>
    <row r="486094" spans="68:68" customFormat="1">
      <c r="BP486094" s="90"/>
    </row>
    <row r="486095" spans="68:68" customFormat="1">
      <c r="BP486095" s="90"/>
    </row>
    <row r="486096" spans="68:68" customFormat="1">
      <c r="BP486096" s="90"/>
    </row>
    <row r="486097" spans="68:68" customFormat="1">
      <c r="BP486097" s="90"/>
    </row>
    <row r="486098" spans="68:68" customFormat="1">
      <c r="BP486098" s="90"/>
    </row>
    <row r="486099" spans="68:68" customFormat="1">
      <c r="BP486099" s="90"/>
    </row>
    <row r="486100" spans="68:68" customFormat="1">
      <c r="BP486100" s="90"/>
    </row>
    <row r="486101" spans="68:68" customFormat="1">
      <c r="BP486101" s="90"/>
    </row>
    <row r="486102" spans="68:68" customFormat="1">
      <c r="BP486102" s="90"/>
    </row>
    <row r="486103" spans="68:68" customFormat="1">
      <c r="BP486103" s="90"/>
    </row>
    <row r="486104" spans="68:68" customFormat="1">
      <c r="BP486104" s="90"/>
    </row>
    <row r="486105" spans="68:68" customFormat="1">
      <c r="BP486105" s="90"/>
    </row>
    <row r="486106" spans="68:68" customFormat="1">
      <c r="BP486106" s="90"/>
    </row>
    <row r="486107" spans="68:68" customFormat="1">
      <c r="BP486107" s="90"/>
    </row>
    <row r="486108" spans="68:68" customFormat="1">
      <c r="BP486108" s="90"/>
    </row>
    <row r="486109" spans="68:68" customFormat="1">
      <c r="BP486109" s="90"/>
    </row>
    <row r="486110" spans="68:68" customFormat="1">
      <c r="BP486110" s="90"/>
    </row>
    <row r="486111" spans="68:68" customFormat="1">
      <c r="BP486111" s="90"/>
    </row>
    <row r="486112" spans="68:68" customFormat="1">
      <c r="BP486112" s="90"/>
    </row>
    <row r="486113" spans="68:68" customFormat="1">
      <c r="BP486113" s="90"/>
    </row>
    <row r="486114" spans="68:68" customFormat="1">
      <c r="BP486114" s="90"/>
    </row>
    <row r="486115" spans="68:68" customFormat="1">
      <c r="BP486115" s="90"/>
    </row>
    <row r="486116" spans="68:68" customFormat="1">
      <c r="BP486116" s="90"/>
    </row>
    <row r="486117" spans="68:68" customFormat="1">
      <c r="BP486117" s="90"/>
    </row>
    <row r="486118" spans="68:68" customFormat="1">
      <c r="BP486118" s="90"/>
    </row>
    <row r="486119" spans="68:68" customFormat="1">
      <c r="BP486119" s="90"/>
    </row>
    <row r="486120" spans="68:68" customFormat="1">
      <c r="BP486120" s="90"/>
    </row>
    <row r="486121" spans="68:68" customFormat="1">
      <c r="BP486121" s="90"/>
    </row>
    <row r="486122" spans="68:68" customFormat="1">
      <c r="BP486122" s="90"/>
    </row>
    <row r="486123" spans="68:68" customFormat="1">
      <c r="BP486123" s="90"/>
    </row>
    <row r="486124" spans="68:68" customFormat="1">
      <c r="BP486124" s="90"/>
    </row>
    <row r="486125" spans="68:68" customFormat="1">
      <c r="BP486125" s="90"/>
    </row>
    <row r="486126" spans="68:68" customFormat="1">
      <c r="BP486126" s="90"/>
    </row>
    <row r="486127" spans="68:68" customFormat="1">
      <c r="BP486127" s="90"/>
    </row>
    <row r="486128" spans="68:68" customFormat="1">
      <c r="BP486128" s="90"/>
    </row>
    <row r="486129" spans="68:68" customFormat="1">
      <c r="BP486129" s="90"/>
    </row>
    <row r="486130" spans="68:68" customFormat="1">
      <c r="BP486130" s="90"/>
    </row>
    <row r="486131" spans="68:68" customFormat="1">
      <c r="BP486131" s="90"/>
    </row>
    <row r="486132" spans="68:68" customFormat="1">
      <c r="BP486132" s="90"/>
    </row>
    <row r="486133" spans="68:68" customFormat="1">
      <c r="BP486133" s="90"/>
    </row>
    <row r="486134" spans="68:68" customFormat="1">
      <c r="BP486134" s="90"/>
    </row>
    <row r="486135" spans="68:68" customFormat="1">
      <c r="BP486135" s="90"/>
    </row>
    <row r="486136" spans="68:68" customFormat="1">
      <c r="BP486136" s="90"/>
    </row>
    <row r="486137" spans="68:68" customFormat="1">
      <c r="BP486137" s="90"/>
    </row>
    <row r="486138" spans="68:68" customFormat="1">
      <c r="BP486138" s="90"/>
    </row>
    <row r="486139" spans="68:68" customFormat="1">
      <c r="BP486139" s="90"/>
    </row>
    <row r="486140" spans="68:68" customFormat="1">
      <c r="BP486140" s="90"/>
    </row>
    <row r="486141" spans="68:68" customFormat="1">
      <c r="BP486141" s="90"/>
    </row>
    <row r="486142" spans="68:68" customFormat="1">
      <c r="BP486142" s="90"/>
    </row>
    <row r="486143" spans="68:68" customFormat="1">
      <c r="BP486143" s="90"/>
    </row>
    <row r="486144" spans="68:68" customFormat="1">
      <c r="BP486144" s="90"/>
    </row>
    <row r="486145" spans="68:68" customFormat="1">
      <c r="BP486145" s="90"/>
    </row>
    <row r="486146" spans="68:68" customFormat="1">
      <c r="BP486146" s="90"/>
    </row>
    <row r="486147" spans="68:68" customFormat="1">
      <c r="BP486147" s="90"/>
    </row>
    <row r="486148" spans="68:68" customFormat="1">
      <c r="BP486148" s="90"/>
    </row>
    <row r="486149" spans="68:68" customFormat="1">
      <c r="BP486149" s="90"/>
    </row>
    <row r="486150" spans="68:68" customFormat="1">
      <c r="BP486150" s="90"/>
    </row>
    <row r="486151" spans="68:68" customFormat="1">
      <c r="BP486151" s="90"/>
    </row>
    <row r="486152" spans="68:68" customFormat="1">
      <c r="BP486152" s="90"/>
    </row>
    <row r="486153" spans="68:68" customFormat="1">
      <c r="BP486153" s="90"/>
    </row>
    <row r="486154" spans="68:68" customFormat="1">
      <c r="BP486154" s="90"/>
    </row>
    <row r="486155" spans="68:68" customFormat="1">
      <c r="BP486155" s="90"/>
    </row>
    <row r="486156" spans="68:68" customFormat="1">
      <c r="BP486156" s="90"/>
    </row>
    <row r="486157" spans="68:68" customFormat="1">
      <c r="BP486157" s="90"/>
    </row>
    <row r="486158" spans="68:68" customFormat="1">
      <c r="BP486158" s="90"/>
    </row>
    <row r="486159" spans="68:68" customFormat="1">
      <c r="BP486159" s="90"/>
    </row>
    <row r="486160" spans="68:68" customFormat="1">
      <c r="BP486160" s="90"/>
    </row>
    <row r="486161" spans="68:68" customFormat="1">
      <c r="BP486161" s="90"/>
    </row>
    <row r="486162" spans="68:68" customFormat="1">
      <c r="BP486162" s="90"/>
    </row>
    <row r="486163" spans="68:68" customFormat="1">
      <c r="BP486163" s="90"/>
    </row>
    <row r="486164" spans="68:68" customFormat="1">
      <c r="BP486164" s="90"/>
    </row>
    <row r="486165" spans="68:68" customFormat="1">
      <c r="BP486165" s="90"/>
    </row>
    <row r="486166" spans="68:68" customFormat="1">
      <c r="BP486166" s="90"/>
    </row>
    <row r="486167" spans="68:68" customFormat="1">
      <c r="BP486167" s="90"/>
    </row>
    <row r="486168" spans="68:68" customFormat="1">
      <c r="BP486168" s="90"/>
    </row>
    <row r="486169" spans="68:68" customFormat="1">
      <c r="BP486169" s="90"/>
    </row>
    <row r="486170" spans="68:68" customFormat="1">
      <c r="BP486170" s="90"/>
    </row>
    <row r="486171" spans="68:68" customFormat="1">
      <c r="BP486171" s="90"/>
    </row>
    <row r="486172" spans="68:68" customFormat="1">
      <c r="BP486172" s="90"/>
    </row>
    <row r="486173" spans="68:68" customFormat="1">
      <c r="BP486173" s="90"/>
    </row>
    <row r="486174" spans="68:68" customFormat="1">
      <c r="BP486174" s="90"/>
    </row>
    <row r="486175" spans="68:68" customFormat="1">
      <c r="BP486175" s="90"/>
    </row>
    <row r="486176" spans="68:68" customFormat="1">
      <c r="BP486176" s="90"/>
    </row>
    <row r="486177" spans="68:68" customFormat="1">
      <c r="BP486177" s="90"/>
    </row>
    <row r="486178" spans="68:68" customFormat="1">
      <c r="BP486178" s="90"/>
    </row>
    <row r="486179" spans="68:68" customFormat="1">
      <c r="BP486179" s="90"/>
    </row>
    <row r="486180" spans="68:68" customFormat="1">
      <c r="BP486180" s="90"/>
    </row>
    <row r="486181" spans="68:68" customFormat="1">
      <c r="BP486181" s="90"/>
    </row>
    <row r="486182" spans="68:68" customFormat="1">
      <c r="BP486182" s="90"/>
    </row>
    <row r="486183" spans="68:68" customFormat="1">
      <c r="BP486183" s="90"/>
    </row>
    <row r="486184" spans="68:68" customFormat="1">
      <c r="BP486184" s="90"/>
    </row>
    <row r="486185" spans="68:68" customFormat="1">
      <c r="BP486185" s="90"/>
    </row>
    <row r="486186" spans="68:68" customFormat="1">
      <c r="BP486186" s="90"/>
    </row>
    <row r="486187" spans="68:68" customFormat="1">
      <c r="BP486187" s="90"/>
    </row>
    <row r="486188" spans="68:68" customFormat="1">
      <c r="BP486188" s="90"/>
    </row>
    <row r="486189" spans="68:68" customFormat="1">
      <c r="BP486189" s="90"/>
    </row>
    <row r="486190" spans="68:68" customFormat="1">
      <c r="BP486190" s="90"/>
    </row>
    <row r="486191" spans="68:68" customFormat="1">
      <c r="BP486191" s="90"/>
    </row>
    <row r="486192" spans="68:68" customFormat="1">
      <c r="BP486192" s="90"/>
    </row>
    <row r="486193" spans="68:68" customFormat="1">
      <c r="BP486193" s="90"/>
    </row>
    <row r="486194" spans="68:68" customFormat="1">
      <c r="BP486194" s="90"/>
    </row>
    <row r="486195" spans="68:68" customFormat="1">
      <c r="BP486195" s="90"/>
    </row>
    <row r="486196" spans="68:68" customFormat="1">
      <c r="BP486196" s="90"/>
    </row>
    <row r="486197" spans="68:68" customFormat="1">
      <c r="BP486197" s="90"/>
    </row>
    <row r="486198" spans="68:68" customFormat="1">
      <c r="BP486198" s="90"/>
    </row>
    <row r="486199" spans="68:68" customFormat="1">
      <c r="BP486199" s="90"/>
    </row>
    <row r="486200" spans="68:68" customFormat="1">
      <c r="BP486200" s="90"/>
    </row>
    <row r="486201" spans="68:68" customFormat="1">
      <c r="BP486201" s="90"/>
    </row>
    <row r="486202" spans="68:68" customFormat="1">
      <c r="BP486202" s="90"/>
    </row>
    <row r="486203" spans="68:68" customFormat="1">
      <c r="BP486203" s="90"/>
    </row>
    <row r="486204" spans="68:68" customFormat="1">
      <c r="BP486204" s="90"/>
    </row>
    <row r="486205" spans="68:68" customFormat="1">
      <c r="BP486205" s="90"/>
    </row>
    <row r="486206" spans="68:68" customFormat="1">
      <c r="BP486206" s="90"/>
    </row>
    <row r="486207" spans="68:68" customFormat="1">
      <c r="BP486207" s="90"/>
    </row>
    <row r="486208" spans="68:68" customFormat="1">
      <c r="BP486208" s="90"/>
    </row>
    <row r="486209" spans="68:68" customFormat="1">
      <c r="BP486209" s="90"/>
    </row>
    <row r="486210" spans="68:68" customFormat="1">
      <c r="BP486210" s="90"/>
    </row>
    <row r="486211" spans="68:68" customFormat="1">
      <c r="BP486211" s="90"/>
    </row>
    <row r="486212" spans="68:68" customFormat="1">
      <c r="BP486212" s="90"/>
    </row>
    <row r="486213" spans="68:68" customFormat="1">
      <c r="BP486213" s="90"/>
    </row>
    <row r="486214" spans="68:68" customFormat="1">
      <c r="BP486214" s="90"/>
    </row>
    <row r="486215" spans="68:68" customFormat="1">
      <c r="BP486215" s="90"/>
    </row>
    <row r="486216" spans="68:68" customFormat="1">
      <c r="BP486216" s="90"/>
    </row>
    <row r="486217" spans="68:68" customFormat="1">
      <c r="BP486217" s="90"/>
    </row>
    <row r="486218" spans="68:68" customFormat="1">
      <c r="BP486218" s="90"/>
    </row>
    <row r="486219" spans="68:68" customFormat="1">
      <c r="BP486219" s="90"/>
    </row>
    <row r="486220" spans="68:68" customFormat="1">
      <c r="BP486220" s="90"/>
    </row>
    <row r="486221" spans="68:68" customFormat="1">
      <c r="BP486221" s="90"/>
    </row>
    <row r="486222" spans="68:68" customFormat="1">
      <c r="BP486222" s="90"/>
    </row>
    <row r="486223" spans="68:68" customFormat="1">
      <c r="BP486223" s="90"/>
    </row>
    <row r="486224" spans="68:68" customFormat="1">
      <c r="BP486224" s="90"/>
    </row>
    <row r="486225" spans="68:68" customFormat="1">
      <c r="BP486225" s="90"/>
    </row>
    <row r="486226" spans="68:68" customFormat="1">
      <c r="BP486226" s="90"/>
    </row>
    <row r="486227" spans="68:68" customFormat="1">
      <c r="BP486227" s="90"/>
    </row>
    <row r="486228" spans="68:68" customFormat="1">
      <c r="BP486228" s="90"/>
    </row>
    <row r="486229" spans="68:68" customFormat="1">
      <c r="BP486229" s="90"/>
    </row>
    <row r="486230" spans="68:68" customFormat="1">
      <c r="BP486230" s="90"/>
    </row>
    <row r="486231" spans="68:68" customFormat="1">
      <c r="BP486231" s="90"/>
    </row>
    <row r="486232" spans="68:68" customFormat="1">
      <c r="BP486232" s="90"/>
    </row>
    <row r="486233" spans="68:68" customFormat="1">
      <c r="BP486233" s="90"/>
    </row>
    <row r="486234" spans="68:68" customFormat="1">
      <c r="BP486234" s="90"/>
    </row>
    <row r="486235" spans="68:68" customFormat="1">
      <c r="BP486235" s="90"/>
    </row>
    <row r="486236" spans="68:68" customFormat="1">
      <c r="BP486236" s="90"/>
    </row>
    <row r="486237" spans="68:68" customFormat="1">
      <c r="BP486237" s="90"/>
    </row>
    <row r="486238" spans="68:68" customFormat="1">
      <c r="BP486238" s="90"/>
    </row>
    <row r="486239" spans="68:68" customFormat="1">
      <c r="BP486239" s="90"/>
    </row>
    <row r="486240" spans="68:68" customFormat="1">
      <c r="BP486240" s="90"/>
    </row>
    <row r="486241" spans="68:68" customFormat="1">
      <c r="BP486241" s="90"/>
    </row>
    <row r="486242" spans="68:68" customFormat="1">
      <c r="BP486242" s="90"/>
    </row>
    <row r="486243" spans="68:68" customFormat="1">
      <c r="BP486243" s="90"/>
    </row>
    <row r="486244" spans="68:68" customFormat="1">
      <c r="BP486244" s="90"/>
    </row>
    <row r="486245" spans="68:68" customFormat="1">
      <c r="BP486245" s="90"/>
    </row>
    <row r="486246" spans="68:68" customFormat="1">
      <c r="BP486246" s="90"/>
    </row>
    <row r="486247" spans="68:68" customFormat="1">
      <c r="BP486247" s="90"/>
    </row>
    <row r="486248" spans="68:68" customFormat="1">
      <c r="BP486248" s="90"/>
    </row>
    <row r="486249" spans="68:68" customFormat="1">
      <c r="BP486249" s="90"/>
    </row>
    <row r="486250" spans="68:68" customFormat="1">
      <c r="BP486250" s="90"/>
    </row>
    <row r="486251" spans="68:68" customFormat="1">
      <c r="BP486251" s="90"/>
    </row>
    <row r="486252" spans="68:68" customFormat="1">
      <c r="BP486252" s="90"/>
    </row>
    <row r="486253" spans="68:68" customFormat="1">
      <c r="BP486253" s="90"/>
    </row>
    <row r="486254" spans="68:68" customFormat="1">
      <c r="BP486254" s="90"/>
    </row>
    <row r="486255" spans="68:68" customFormat="1">
      <c r="BP486255" s="90"/>
    </row>
    <row r="486256" spans="68:68" customFormat="1">
      <c r="BP486256" s="90"/>
    </row>
    <row r="486257" spans="68:68" customFormat="1">
      <c r="BP486257" s="90"/>
    </row>
    <row r="486258" spans="68:68" customFormat="1">
      <c r="BP486258" s="90"/>
    </row>
    <row r="486259" spans="68:68" customFormat="1">
      <c r="BP486259" s="90"/>
    </row>
    <row r="486260" spans="68:68" customFormat="1">
      <c r="BP486260" s="90"/>
    </row>
    <row r="486261" spans="68:68" customFormat="1">
      <c r="BP486261" s="90"/>
    </row>
    <row r="486262" spans="68:68" customFormat="1">
      <c r="BP486262" s="90"/>
    </row>
    <row r="486263" spans="68:68" customFormat="1">
      <c r="BP486263" s="90"/>
    </row>
    <row r="486264" spans="68:68" customFormat="1">
      <c r="BP486264" s="90"/>
    </row>
    <row r="486265" spans="68:68" customFormat="1">
      <c r="BP486265" s="90"/>
    </row>
    <row r="486266" spans="68:68" customFormat="1">
      <c r="BP486266" s="90"/>
    </row>
    <row r="486267" spans="68:68" customFormat="1">
      <c r="BP486267" s="90"/>
    </row>
    <row r="486268" spans="68:68" customFormat="1">
      <c r="BP486268" s="90"/>
    </row>
    <row r="486269" spans="68:68" customFormat="1">
      <c r="BP486269" s="90"/>
    </row>
    <row r="486270" spans="68:68" customFormat="1">
      <c r="BP486270" s="90"/>
    </row>
    <row r="486271" spans="68:68" customFormat="1">
      <c r="BP486271" s="90"/>
    </row>
    <row r="486272" spans="68:68" customFormat="1">
      <c r="BP486272" s="90"/>
    </row>
    <row r="486273" spans="68:68" customFormat="1">
      <c r="BP486273" s="90"/>
    </row>
    <row r="486274" spans="68:68" customFormat="1">
      <c r="BP486274" s="90"/>
    </row>
    <row r="486275" spans="68:68" customFormat="1">
      <c r="BP486275" s="90"/>
    </row>
    <row r="486276" spans="68:68" customFormat="1">
      <c r="BP486276" s="90"/>
    </row>
    <row r="486277" spans="68:68" customFormat="1">
      <c r="BP486277" s="90"/>
    </row>
    <row r="486278" spans="68:68" customFormat="1">
      <c r="BP486278" s="90"/>
    </row>
    <row r="486279" spans="68:68" customFormat="1">
      <c r="BP486279" s="90"/>
    </row>
    <row r="486280" spans="68:68" customFormat="1">
      <c r="BP486280" s="90"/>
    </row>
    <row r="486281" spans="68:68" customFormat="1">
      <c r="BP486281" s="90"/>
    </row>
    <row r="486282" spans="68:68" customFormat="1">
      <c r="BP486282" s="90"/>
    </row>
    <row r="486283" spans="68:68" customFormat="1">
      <c r="BP486283" s="90"/>
    </row>
    <row r="486284" spans="68:68" customFormat="1">
      <c r="BP486284" s="90"/>
    </row>
    <row r="486285" spans="68:68" customFormat="1">
      <c r="BP486285" s="90"/>
    </row>
    <row r="486286" spans="68:68" customFormat="1">
      <c r="BP486286" s="90"/>
    </row>
    <row r="486287" spans="68:68" customFormat="1">
      <c r="BP486287" s="90"/>
    </row>
    <row r="486288" spans="68:68" customFormat="1">
      <c r="BP486288" s="90"/>
    </row>
    <row r="486289" spans="68:68" customFormat="1">
      <c r="BP486289" s="90"/>
    </row>
    <row r="486290" spans="68:68" customFormat="1">
      <c r="BP486290" s="90"/>
    </row>
    <row r="486291" spans="68:68" customFormat="1">
      <c r="BP486291" s="90"/>
    </row>
    <row r="486292" spans="68:68" customFormat="1">
      <c r="BP486292" s="90"/>
    </row>
    <row r="486293" spans="68:68" customFormat="1">
      <c r="BP486293" s="90"/>
    </row>
    <row r="486294" spans="68:68" customFormat="1">
      <c r="BP486294" s="90"/>
    </row>
    <row r="486295" spans="68:68" customFormat="1">
      <c r="BP486295" s="90"/>
    </row>
    <row r="486296" spans="68:68" customFormat="1">
      <c r="BP486296" s="90"/>
    </row>
    <row r="486297" spans="68:68" customFormat="1">
      <c r="BP486297" s="90"/>
    </row>
    <row r="486298" spans="68:68" customFormat="1">
      <c r="BP486298" s="90"/>
    </row>
    <row r="486299" spans="68:68" customFormat="1">
      <c r="BP486299" s="90"/>
    </row>
    <row r="486300" spans="68:68" customFormat="1">
      <c r="BP486300" s="90"/>
    </row>
    <row r="486301" spans="68:68" customFormat="1">
      <c r="BP486301" s="90"/>
    </row>
    <row r="486302" spans="68:68" customFormat="1">
      <c r="BP486302" s="90"/>
    </row>
    <row r="486303" spans="68:68" customFormat="1">
      <c r="BP486303" s="90"/>
    </row>
    <row r="486304" spans="68:68" customFormat="1">
      <c r="BP486304" s="90"/>
    </row>
    <row r="486305" spans="68:68" customFormat="1">
      <c r="BP486305" s="90"/>
    </row>
    <row r="486306" spans="68:68" customFormat="1">
      <c r="BP486306" s="90"/>
    </row>
    <row r="486307" spans="68:68" customFormat="1">
      <c r="BP486307" s="90"/>
    </row>
    <row r="486308" spans="68:68" customFormat="1">
      <c r="BP486308" s="90"/>
    </row>
    <row r="486309" spans="68:68" customFormat="1">
      <c r="BP486309" s="90"/>
    </row>
    <row r="486310" spans="68:68" customFormat="1">
      <c r="BP486310" s="90"/>
    </row>
    <row r="486311" spans="68:68" customFormat="1">
      <c r="BP486311" s="90"/>
    </row>
    <row r="486312" spans="68:68" customFormat="1">
      <c r="BP486312" s="90"/>
    </row>
    <row r="486313" spans="68:68" customFormat="1">
      <c r="BP486313" s="90"/>
    </row>
    <row r="486314" spans="68:68" customFormat="1">
      <c r="BP486314" s="90"/>
    </row>
    <row r="486315" spans="68:68" customFormat="1">
      <c r="BP486315" s="90"/>
    </row>
    <row r="486316" spans="68:68" customFormat="1">
      <c r="BP486316" s="90"/>
    </row>
    <row r="486317" spans="68:68" customFormat="1">
      <c r="BP486317" s="90"/>
    </row>
    <row r="486318" spans="68:68" customFormat="1">
      <c r="BP486318" s="90"/>
    </row>
    <row r="486319" spans="68:68" customFormat="1">
      <c r="BP486319" s="90"/>
    </row>
    <row r="486320" spans="68:68" customFormat="1">
      <c r="BP486320" s="90"/>
    </row>
    <row r="486321" spans="68:68" customFormat="1">
      <c r="BP486321" s="90"/>
    </row>
    <row r="486322" spans="68:68" customFormat="1">
      <c r="BP486322" s="90"/>
    </row>
    <row r="486323" spans="68:68" customFormat="1">
      <c r="BP486323" s="90"/>
    </row>
    <row r="486324" spans="68:68" customFormat="1">
      <c r="BP486324" s="90"/>
    </row>
    <row r="486325" spans="68:68" customFormat="1">
      <c r="BP486325" s="90"/>
    </row>
    <row r="486326" spans="68:68" customFormat="1">
      <c r="BP486326" s="90"/>
    </row>
    <row r="486327" spans="68:68" customFormat="1">
      <c r="BP486327" s="90"/>
    </row>
    <row r="486328" spans="68:68" customFormat="1">
      <c r="BP486328" s="90"/>
    </row>
    <row r="486329" spans="68:68" customFormat="1">
      <c r="BP486329" s="90"/>
    </row>
    <row r="486330" spans="68:68" customFormat="1">
      <c r="BP486330" s="90"/>
    </row>
    <row r="486331" spans="68:68" customFormat="1">
      <c r="BP486331" s="90"/>
    </row>
    <row r="486332" spans="68:68" customFormat="1">
      <c r="BP486332" s="90"/>
    </row>
    <row r="486333" spans="68:68" customFormat="1">
      <c r="BP486333" s="90"/>
    </row>
    <row r="486334" spans="68:68" customFormat="1">
      <c r="BP486334" s="90"/>
    </row>
    <row r="486335" spans="68:68" customFormat="1">
      <c r="BP486335" s="90"/>
    </row>
    <row r="486336" spans="68:68" customFormat="1">
      <c r="BP486336" s="90"/>
    </row>
    <row r="486337" spans="68:68" customFormat="1">
      <c r="BP486337" s="90"/>
    </row>
    <row r="486338" spans="68:68" customFormat="1">
      <c r="BP486338" s="90"/>
    </row>
    <row r="486339" spans="68:68" customFormat="1">
      <c r="BP486339" s="90"/>
    </row>
    <row r="486340" spans="68:68" customFormat="1">
      <c r="BP486340" s="90"/>
    </row>
    <row r="486341" spans="68:68" customFormat="1">
      <c r="BP486341" s="90"/>
    </row>
    <row r="486342" spans="68:68" customFormat="1">
      <c r="BP486342" s="90"/>
    </row>
    <row r="486343" spans="68:68" customFormat="1">
      <c r="BP486343" s="90"/>
    </row>
    <row r="486344" spans="68:68" customFormat="1">
      <c r="BP486344" s="90"/>
    </row>
    <row r="486345" spans="68:68" customFormat="1">
      <c r="BP486345" s="90"/>
    </row>
    <row r="486346" spans="68:68" customFormat="1">
      <c r="BP486346" s="90"/>
    </row>
    <row r="486347" spans="68:68" customFormat="1">
      <c r="BP486347" s="90"/>
    </row>
    <row r="486348" spans="68:68" customFormat="1">
      <c r="BP486348" s="90"/>
    </row>
    <row r="486349" spans="68:68" customFormat="1">
      <c r="BP486349" s="90"/>
    </row>
    <row r="486350" spans="68:68" customFormat="1">
      <c r="BP486350" s="90"/>
    </row>
    <row r="486351" spans="68:68" customFormat="1">
      <c r="BP486351" s="90"/>
    </row>
    <row r="486352" spans="68:68" customFormat="1">
      <c r="BP486352" s="90"/>
    </row>
    <row r="486353" spans="68:68" customFormat="1">
      <c r="BP486353" s="90"/>
    </row>
    <row r="486354" spans="68:68" customFormat="1">
      <c r="BP486354" s="90"/>
    </row>
    <row r="486355" spans="68:68" customFormat="1">
      <c r="BP486355" s="90"/>
    </row>
    <row r="486356" spans="68:68" customFormat="1">
      <c r="BP486356" s="90"/>
    </row>
    <row r="486357" spans="68:68" customFormat="1">
      <c r="BP486357" s="90"/>
    </row>
    <row r="486358" spans="68:68" customFormat="1">
      <c r="BP486358" s="90"/>
    </row>
    <row r="486359" spans="68:68" customFormat="1">
      <c r="BP486359" s="90"/>
    </row>
    <row r="486360" spans="68:68" customFormat="1">
      <c r="BP486360" s="90"/>
    </row>
    <row r="486361" spans="68:68" customFormat="1">
      <c r="BP486361" s="90"/>
    </row>
    <row r="486362" spans="68:68" customFormat="1">
      <c r="BP486362" s="90"/>
    </row>
    <row r="486363" spans="68:68" customFormat="1">
      <c r="BP486363" s="90"/>
    </row>
    <row r="486364" spans="68:68" customFormat="1">
      <c r="BP486364" s="90"/>
    </row>
    <row r="486365" spans="68:68" customFormat="1">
      <c r="BP486365" s="90"/>
    </row>
    <row r="486366" spans="68:68" customFormat="1">
      <c r="BP486366" s="90"/>
    </row>
    <row r="486367" spans="68:68" customFormat="1">
      <c r="BP486367" s="90"/>
    </row>
    <row r="486368" spans="68:68" customFormat="1">
      <c r="BP486368" s="90"/>
    </row>
    <row r="486369" spans="68:68" customFormat="1">
      <c r="BP486369" s="90"/>
    </row>
    <row r="486370" spans="68:68" customFormat="1">
      <c r="BP486370" s="90"/>
    </row>
    <row r="486371" spans="68:68" customFormat="1">
      <c r="BP486371" s="90"/>
    </row>
    <row r="486372" spans="68:68" customFormat="1">
      <c r="BP486372" s="90"/>
    </row>
    <row r="486373" spans="68:68" customFormat="1">
      <c r="BP486373" s="90"/>
    </row>
    <row r="486374" spans="68:68" customFormat="1">
      <c r="BP486374" s="90"/>
    </row>
    <row r="486375" spans="68:68" customFormat="1">
      <c r="BP486375" s="90"/>
    </row>
    <row r="486376" spans="68:68" customFormat="1">
      <c r="BP486376" s="90"/>
    </row>
    <row r="486377" spans="68:68" customFormat="1">
      <c r="BP486377" s="90"/>
    </row>
    <row r="486378" spans="68:68" customFormat="1">
      <c r="BP486378" s="90"/>
    </row>
    <row r="486379" spans="68:68" customFormat="1">
      <c r="BP486379" s="90"/>
    </row>
    <row r="486380" spans="68:68" customFormat="1">
      <c r="BP486380" s="90"/>
    </row>
    <row r="486381" spans="68:68" customFormat="1">
      <c r="BP486381" s="90"/>
    </row>
    <row r="486382" spans="68:68" customFormat="1">
      <c r="BP486382" s="90"/>
    </row>
    <row r="486383" spans="68:68" customFormat="1">
      <c r="BP486383" s="90"/>
    </row>
    <row r="486384" spans="68:68" customFormat="1">
      <c r="BP486384" s="90"/>
    </row>
    <row r="486385" spans="68:68" customFormat="1">
      <c r="BP486385" s="90"/>
    </row>
    <row r="486386" spans="68:68" customFormat="1">
      <c r="BP486386" s="90"/>
    </row>
    <row r="486387" spans="68:68" customFormat="1">
      <c r="BP486387" s="90"/>
    </row>
    <row r="486388" spans="68:68" customFormat="1">
      <c r="BP486388" s="90"/>
    </row>
    <row r="486389" spans="68:68" customFormat="1">
      <c r="BP486389" s="90"/>
    </row>
    <row r="486390" spans="68:68" customFormat="1">
      <c r="BP486390" s="90"/>
    </row>
    <row r="486391" spans="68:68" customFormat="1">
      <c r="BP486391" s="90"/>
    </row>
    <row r="486392" spans="68:68" customFormat="1">
      <c r="BP486392" s="90"/>
    </row>
    <row r="486393" spans="68:68" customFormat="1">
      <c r="BP486393" s="90"/>
    </row>
    <row r="486394" spans="68:68" customFormat="1">
      <c r="BP486394" s="90"/>
    </row>
    <row r="486395" spans="68:68" customFormat="1">
      <c r="BP486395" s="90"/>
    </row>
    <row r="486396" spans="68:68" customFormat="1">
      <c r="BP486396" s="90"/>
    </row>
    <row r="486397" spans="68:68" customFormat="1">
      <c r="BP486397" s="90"/>
    </row>
    <row r="486398" spans="68:68" customFormat="1">
      <c r="BP486398" s="90"/>
    </row>
    <row r="486399" spans="68:68" customFormat="1">
      <c r="BP486399" s="90"/>
    </row>
    <row r="486400" spans="68:68" customFormat="1">
      <c r="BP486400" s="90"/>
    </row>
    <row r="486401" spans="68:68" customFormat="1">
      <c r="BP486401" s="90"/>
    </row>
    <row r="486402" spans="68:68" customFormat="1">
      <c r="BP486402" s="90"/>
    </row>
    <row r="486403" spans="68:68" customFormat="1">
      <c r="BP486403" s="90"/>
    </row>
    <row r="486404" spans="68:68" customFormat="1">
      <c r="BP486404" s="90"/>
    </row>
    <row r="486405" spans="68:68" customFormat="1">
      <c r="BP486405" s="90"/>
    </row>
    <row r="486406" spans="68:68" customFormat="1">
      <c r="BP486406" s="90"/>
    </row>
    <row r="486407" spans="68:68" customFormat="1">
      <c r="BP486407" s="90"/>
    </row>
    <row r="486408" spans="68:68" customFormat="1">
      <c r="BP486408" s="90"/>
    </row>
    <row r="486409" spans="68:68" customFormat="1">
      <c r="BP486409" s="90"/>
    </row>
    <row r="486410" spans="68:68" customFormat="1">
      <c r="BP486410" s="90"/>
    </row>
    <row r="486411" spans="68:68" customFormat="1">
      <c r="BP486411" s="90"/>
    </row>
    <row r="486412" spans="68:68" customFormat="1">
      <c r="BP486412" s="90"/>
    </row>
    <row r="486413" spans="68:68" customFormat="1">
      <c r="BP486413" s="90"/>
    </row>
    <row r="486414" spans="68:68" customFormat="1">
      <c r="BP486414" s="90"/>
    </row>
    <row r="486415" spans="68:68" customFormat="1">
      <c r="BP486415" s="90"/>
    </row>
    <row r="486416" spans="68:68" customFormat="1">
      <c r="BP486416" s="90"/>
    </row>
    <row r="486417" spans="68:68" customFormat="1">
      <c r="BP486417" s="90"/>
    </row>
    <row r="486418" spans="68:68" customFormat="1">
      <c r="BP486418" s="90"/>
    </row>
    <row r="486419" spans="68:68" customFormat="1">
      <c r="BP486419" s="90"/>
    </row>
    <row r="486420" spans="68:68" customFormat="1">
      <c r="BP486420" s="90"/>
    </row>
    <row r="486421" spans="68:68" customFormat="1">
      <c r="BP486421" s="90"/>
    </row>
    <row r="486422" spans="68:68" customFormat="1">
      <c r="BP486422" s="90"/>
    </row>
    <row r="486423" spans="68:68" customFormat="1">
      <c r="BP486423" s="90"/>
    </row>
    <row r="486424" spans="68:68" customFormat="1">
      <c r="BP486424" s="90"/>
    </row>
    <row r="486425" spans="68:68" customFormat="1">
      <c r="BP486425" s="90"/>
    </row>
    <row r="486426" spans="68:68" customFormat="1">
      <c r="BP486426" s="90"/>
    </row>
    <row r="486427" spans="68:68" customFormat="1">
      <c r="BP486427" s="90"/>
    </row>
    <row r="486428" spans="68:68" customFormat="1">
      <c r="BP486428" s="90"/>
    </row>
    <row r="486429" spans="68:68" customFormat="1">
      <c r="BP486429" s="90"/>
    </row>
    <row r="486430" spans="68:68" customFormat="1">
      <c r="BP486430" s="90"/>
    </row>
    <row r="486431" spans="68:68" customFormat="1">
      <c r="BP486431" s="90"/>
    </row>
    <row r="486432" spans="68:68" customFormat="1">
      <c r="BP486432" s="90"/>
    </row>
    <row r="486433" spans="68:68" customFormat="1">
      <c r="BP486433" s="90"/>
    </row>
    <row r="486434" spans="68:68" customFormat="1">
      <c r="BP486434" s="90"/>
    </row>
    <row r="486435" spans="68:68" customFormat="1">
      <c r="BP486435" s="90"/>
    </row>
    <row r="486436" spans="68:68" customFormat="1">
      <c r="BP486436" s="90"/>
    </row>
    <row r="486437" spans="68:68" customFormat="1">
      <c r="BP486437" s="90"/>
    </row>
    <row r="486438" spans="68:68" customFormat="1">
      <c r="BP486438" s="90"/>
    </row>
    <row r="486439" spans="68:68" customFormat="1">
      <c r="BP486439" s="90"/>
    </row>
    <row r="486440" spans="68:68" customFormat="1">
      <c r="BP486440" s="90"/>
    </row>
    <row r="486441" spans="68:68" customFormat="1">
      <c r="BP486441" s="90"/>
    </row>
    <row r="486442" spans="68:68" customFormat="1">
      <c r="BP486442" s="90"/>
    </row>
    <row r="486443" spans="68:68" customFormat="1">
      <c r="BP486443" s="90"/>
    </row>
    <row r="486444" spans="68:68" customFormat="1">
      <c r="BP486444" s="90"/>
    </row>
    <row r="486445" spans="68:68" customFormat="1">
      <c r="BP486445" s="90"/>
    </row>
    <row r="486446" spans="68:68" customFormat="1">
      <c r="BP486446" s="90"/>
    </row>
    <row r="486447" spans="68:68" customFormat="1">
      <c r="BP486447" s="90"/>
    </row>
    <row r="486448" spans="68:68" customFormat="1">
      <c r="BP486448" s="90"/>
    </row>
    <row r="486449" spans="68:68" customFormat="1">
      <c r="BP486449" s="90"/>
    </row>
    <row r="486450" spans="68:68" customFormat="1">
      <c r="BP486450" s="90"/>
    </row>
    <row r="486451" spans="68:68" customFormat="1">
      <c r="BP486451" s="90"/>
    </row>
    <row r="486452" spans="68:68" customFormat="1">
      <c r="BP486452" s="90"/>
    </row>
    <row r="486453" spans="68:68" customFormat="1">
      <c r="BP486453" s="90"/>
    </row>
    <row r="486454" spans="68:68" customFormat="1">
      <c r="BP486454" s="90"/>
    </row>
    <row r="486455" spans="68:68" customFormat="1">
      <c r="BP486455" s="90"/>
    </row>
    <row r="486456" spans="68:68" customFormat="1">
      <c r="BP486456" s="90"/>
    </row>
    <row r="486457" spans="68:68" customFormat="1">
      <c r="BP486457" s="90"/>
    </row>
    <row r="486458" spans="68:68" customFormat="1">
      <c r="BP486458" s="90"/>
    </row>
    <row r="486459" spans="68:68" customFormat="1">
      <c r="BP486459" s="90"/>
    </row>
    <row r="486460" spans="68:68" customFormat="1">
      <c r="BP486460" s="90"/>
    </row>
    <row r="486461" spans="68:68" customFormat="1">
      <c r="BP486461" s="90"/>
    </row>
    <row r="486462" spans="68:68" customFormat="1">
      <c r="BP486462" s="90"/>
    </row>
    <row r="486463" spans="68:68" customFormat="1">
      <c r="BP486463" s="90"/>
    </row>
    <row r="486464" spans="68:68" customFormat="1">
      <c r="BP486464" s="90"/>
    </row>
    <row r="486465" spans="68:68" customFormat="1">
      <c r="BP486465" s="90"/>
    </row>
    <row r="486466" spans="68:68" customFormat="1">
      <c r="BP486466" s="90"/>
    </row>
    <row r="486467" spans="68:68" customFormat="1">
      <c r="BP486467" s="90"/>
    </row>
    <row r="486468" spans="68:68" customFormat="1">
      <c r="BP486468" s="90"/>
    </row>
    <row r="486469" spans="68:68" customFormat="1">
      <c r="BP486469" s="90"/>
    </row>
    <row r="486470" spans="68:68" customFormat="1">
      <c r="BP486470" s="90"/>
    </row>
    <row r="486471" spans="68:68" customFormat="1">
      <c r="BP486471" s="90"/>
    </row>
    <row r="486472" spans="68:68" customFormat="1">
      <c r="BP486472" s="90"/>
    </row>
    <row r="486473" spans="68:68" customFormat="1">
      <c r="BP486473" s="90"/>
    </row>
    <row r="486474" spans="68:68" customFormat="1">
      <c r="BP486474" s="90"/>
    </row>
    <row r="486475" spans="68:68" customFormat="1">
      <c r="BP486475" s="90"/>
    </row>
    <row r="486476" spans="68:68" customFormat="1">
      <c r="BP486476" s="90"/>
    </row>
    <row r="486477" spans="68:68" customFormat="1">
      <c r="BP486477" s="90"/>
    </row>
    <row r="486478" spans="68:68" customFormat="1">
      <c r="BP486478" s="90"/>
    </row>
    <row r="486479" spans="68:68" customFormat="1">
      <c r="BP486479" s="90"/>
    </row>
    <row r="486480" spans="68:68" customFormat="1">
      <c r="BP486480" s="90"/>
    </row>
    <row r="486481" spans="68:68" customFormat="1">
      <c r="BP486481" s="90"/>
    </row>
    <row r="486482" spans="68:68" customFormat="1">
      <c r="BP486482" s="90"/>
    </row>
    <row r="486483" spans="68:68" customFormat="1">
      <c r="BP486483" s="90"/>
    </row>
    <row r="486484" spans="68:68" customFormat="1">
      <c r="BP486484" s="90"/>
    </row>
    <row r="486485" spans="68:68" customFormat="1">
      <c r="BP486485" s="90"/>
    </row>
    <row r="486486" spans="68:68" customFormat="1">
      <c r="BP486486" s="90"/>
    </row>
    <row r="486487" spans="68:68" customFormat="1">
      <c r="BP486487" s="90"/>
    </row>
    <row r="486488" spans="68:68" customFormat="1">
      <c r="BP486488" s="90"/>
    </row>
    <row r="486489" spans="68:68" customFormat="1">
      <c r="BP486489" s="90"/>
    </row>
    <row r="486490" spans="68:68" customFormat="1">
      <c r="BP486490" s="90"/>
    </row>
    <row r="486491" spans="68:68" customFormat="1">
      <c r="BP486491" s="90"/>
    </row>
    <row r="486492" spans="68:68" customFormat="1">
      <c r="BP486492" s="90"/>
    </row>
    <row r="486493" spans="68:68" customFormat="1">
      <c r="BP486493" s="90"/>
    </row>
    <row r="486494" spans="68:68" customFormat="1">
      <c r="BP486494" s="90"/>
    </row>
    <row r="486495" spans="68:68" customFormat="1">
      <c r="BP486495" s="90"/>
    </row>
    <row r="486496" spans="68:68" customFormat="1">
      <c r="BP486496" s="90"/>
    </row>
    <row r="486497" spans="68:68" customFormat="1">
      <c r="BP486497" s="90"/>
    </row>
    <row r="486498" spans="68:68" customFormat="1">
      <c r="BP486498" s="90"/>
    </row>
    <row r="486499" spans="68:68" customFormat="1">
      <c r="BP486499" s="90"/>
    </row>
    <row r="486500" spans="68:68" customFormat="1">
      <c r="BP486500" s="90"/>
    </row>
    <row r="486501" spans="68:68" customFormat="1">
      <c r="BP486501" s="90"/>
    </row>
    <row r="486502" spans="68:68" customFormat="1">
      <c r="BP486502" s="90"/>
    </row>
    <row r="486503" spans="68:68" customFormat="1">
      <c r="BP486503" s="90"/>
    </row>
    <row r="486504" spans="68:68" customFormat="1">
      <c r="BP486504" s="90"/>
    </row>
    <row r="486505" spans="68:68" customFormat="1">
      <c r="BP486505" s="90"/>
    </row>
    <row r="486506" spans="68:68" customFormat="1">
      <c r="BP486506" s="90"/>
    </row>
    <row r="486507" spans="68:68" customFormat="1">
      <c r="BP486507" s="90"/>
    </row>
    <row r="486508" spans="68:68" customFormat="1">
      <c r="BP486508" s="90"/>
    </row>
    <row r="486509" spans="68:68" customFormat="1">
      <c r="BP486509" s="90"/>
    </row>
    <row r="486510" spans="68:68" customFormat="1">
      <c r="BP486510" s="90"/>
    </row>
    <row r="486511" spans="68:68" customFormat="1">
      <c r="BP486511" s="90"/>
    </row>
    <row r="486512" spans="68:68" customFormat="1">
      <c r="BP486512" s="90"/>
    </row>
    <row r="486513" spans="68:68" customFormat="1">
      <c r="BP486513" s="90"/>
    </row>
    <row r="486514" spans="68:68" customFormat="1">
      <c r="BP486514" s="90"/>
    </row>
    <row r="486515" spans="68:68" customFormat="1">
      <c r="BP486515" s="90"/>
    </row>
    <row r="486516" spans="68:68" customFormat="1">
      <c r="BP486516" s="90"/>
    </row>
    <row r="486517" spans="68:68" customFormat="1">
      <c r="BP486517" s="90"/>
    </row>
    <row r="486518" spans="68:68" customFormat="1">
      <c r="BP486518" s="90"/>
    </row>
    <row r="486519" spans="68:68" customFormat="1">
      <c r="BP486519" s="90"/>
    </row>
    <row r="486520" spans="68:68" customFormat="1">
      <c r="BP486520" s="90"/>
    </row>
    <row r="486521" spans="68:68" customFormat="1">
      <c r="BP486521" s="90"/>
    </row>
    <row r="486522" spans="68:68" customFormat="1">
      <c r="BP486522" s="90"/>
    </row>
    <row r="486523" spans="68:68" customFormat="1">
      <c r="BP486523" s="90"/>
    </row>
    <row r="486524" spans="68:68" customFormat="1">
      <c r="BP486524" s="90"/>
    </row>
    <row r="486525" spans="68:68" customFormat="1">
      <c r="BP486525" s="90"/>
    </row>
    <row r="486526" spans="68:68" customFormat="1">
      <c r="BP486526" s="90"/>
    </row>
    <row r="486527" spans="68:68" customFormat="1">
      <c r="BP486527" s="90"/>
    </row>
    <row r="486528" spans="68:68" customFormat="1">
      <c r="BP486528" s="90"/>
    </row>
    <row r="486529" spans="68:68" customFormat="1">
      <c r="BP486529" s="90"/>
    </row>
    <row r="486530" spans="68:68" customFormat="1">
      <c r="BP486530" s="90"/>
    </row>
    <row r="486531" spans="68:68" customFormat="1">
      <c r="BP486531" s="90"/>
    </row>
    <row r="486532" spans="68:68" customFormat="1">
      <c r="BP486532" s="90"/>
    </row>
    <row r="486533" spans="68:68" customFormat="1">
      <c r="BP486533" s="90"/>
    </row>
    <row r="486534" spans="68:68" customFormat="1">
      <c r="BP486534" s="90"/>
    </row>
    <row r="486535" spans="68:68" customFormat="1">
      <c r="BP486535" s="90"/>
    </row>
    <row r="486536" spans="68:68" customFormat="1">
      <c r="BP486536" s="90"/>
    </row>
    <row r="486537" spans="68:68" customFormat="1">
      <c r="BP486537" s="90"/>
    </row>
    <row r="486538" spans="68:68" customFormat="1">
      <c r="BP486538" s="90"/>
    </row>
    <row r="486539" spans="68:68" customFormat="1">
      <c r="BP486539" s="90"/>
    </row>
    <row r="486540" spans="68:68" customFormat="1">
      <c r="BP486540" s="90"/>
    </row>
    <row r="486541" spans="68:68" customFormat="1">
      <c r="BP486541" s="90"/>
    </row>
    <row r="486542" spans="68:68" customFormat="1">
      <c r="BP486542" s="90"/>
    </row>
    <row r="486543" spans="68:68" customFormat="1">
      <c r="BP486543" s="90"/>
    </row>
    <row r="486544" spans="68:68" customFormat="1">
      <c r="BP486544" s="90"/>
    </row>
    <row r="486545" spans="68:68" customFormat="1">
      <c r="BP486545" s="90"/>
    </row>
    <row r="486546" spans="68:68" customFormat="1">
      <c r="BP486546" s="90"/>
    </row>
    <row r="486547" spans="68:68" customFormat="1">
      <c r="BP486547" s="90"/>
    </row>
    <row r="486548" spans="68:68" customFormat="1">
      <c r="BP486548" s="90"/>
    </row>
    <row r="486549" spans="68:68" customFormat="1">
      <c r="BP486549" s="90"/>
    </row>
    <row r="486550" spans="68:68" customFormat="1">
      <c r="BP486550" s="90"/>
    </row>
    <row r="486551" spans="68:68" customFormat="1">
      <c r="BP486551" s="90"/>
    </row>
    <row r="486552" spans="68:68" customFormat="1">
      <c r="BP486552" s="90"/>
    </row>
    <row r="486553" spans="68:68" customFormat="1">
      <c r="BP486553" s="90"/>
    </row>
    <row r="486554" spans="68:68" customFormat="1">
      <c r="BP486554" s="90"/>
    </row>
    <row r="486555" spans="68:68" customFormat="1">
      <c r="BP486555" s="90"/>
    </row>
    <row r="486556" spans="68:68" customFormat="1">
      <c r="BP486556" s="90"/>
    </row>
    <row r="486557" spans="68:68" customFormat="1">
      <c r="BP486557" s="90"/>
    </row>
    <row r="486558" spans="68:68" customFormat="1">
      <c r="BP486558" s="90"/>
    </row>
    <row r="486559" spans="68:68" customFormat="1">
      <c r="BP486559" s="90"/>
    </row>
    <row r="486560" spans="68:68" customFormat="1">
      <c r="BP486560" s="90"/>
    </row>
    <row r="486561" spans="68:68" customFormat="1">
      <c r="BP486561" s="90"/>
    </row>
    <row r="486562" spans="68:68" customFormat="1">
      <c r="BP486562" s="90"/>
    </row>
    <row r="486563" spans="68:68" customFormat="1">
      <c r="BP486563" s="90"/>
    </row>
    <row r="486564" spans="68:68" customFormat="1">
      <c r="BP486564" s="90"/>
    </row>
    <row r="486565" spans="68:68" customFormat="1">
      <c r="BP486565" s="90"/>
    </row>
    <row r="486566" spans="68:68" customFormat="1">
      <c r="BP486566" s="90"/>
    </row>
    <row r="486567" spans="68:68" customFormat="1">
      <c r="BP486567" s="90"/>
    </row>
    <row r="486568" spans="68:68" customFormat="1">
      <c r="BP486568" s="90"/>
    </row>
    <row r="486569" spans="68:68" customFormat="1">
      <c r="BP486569" s="90"/>
    </row>
    <row r="486570" spans="68:68" customFormat="1">
      <c r="BP486570" s="90"/>
    </row>
    <row r="486571" spans="68:68" customFormat="1">
      <c r="BP486571" s="90"/>
    </row>
    <row r="486572" spans="68:68" customFormat="1">
      <c r="BP486572" s="90"/>
    </row>
    <row r="486573" spans="68:68" customFormat="1">
      <c r="BP486573" s="90"/>
    </row>
    <row r="486574" spans="68:68" customFormat="1">
      <c r="BP486574" s="90"/>
    </row>
    <row r="486575" spans="68:68" customFormat="1">
      <c r="BP486575" s="90"/>
    </row>
    <row r="486576" spans="68:68" customFormat="1">
      <c r="BP486576" s="90"/>
    </row>
    <row r="486577" spans="68:68" customFormat="1">
      <c r="BP486577" s="90"/>
    </row>
    <row r="486578" spans="68:68" customFormat="1">
      <c r="BP486578" s="90"/>
    </row>
    <row r="486579" spans="68:68" customFormat="1">
      <c r="BP486579" s="90"/>
    </row>
    <row r="486580" spans="68:68" customFormat="1">
      <c r="BP486580" s="90"/>
    </row>
    <row r="486581" spans="68:68" customFormat="1">
      <c r="BP486581" s="90"/>
    </row>
    <row r="486582" spans="68:68" customFormat="1">
      <c r="BP486582" s="90"/>
    </row>
    <row r="486583" spans="68:68" customFormat="1">
      <c r="BP486583" s="90"/>
    </row>
    <row r="486584" spans="68:68" customFormat="1">
      <c r="BP486584" s="90"/>
    </row>
    <row r="486585" spans="68:68" customFormat="1">
      <c r="BP486585" s="90"/>
    </row>
    <row r="486586" spans="68:68" customFormat="1">
      <c r="BP486586" s="90"/>
    </row>
    <row r="486587" spans="68:68" customFormat="1">
      <c r="BP486587" s="90"/>
    </row>
    <row r="486588" spans="68:68" customFormat="1">
      <c r="BP486588" s="90"/>
    </row>
    <row r="486589" spans="68:68" customFormat="1">
      <c r="BP486589" s="90"/>
    </row>
    <row r="486590" spans="68:68" customFormat="1">
      <c r="BP486590" s="90"/>
    </row>
    <row r="486591" spans="68:68" customFormat="1">
      <c r="BP486591" s="90"/>
    </row>
    <row r="486592" spans="68:68" customFormat="1">
      <c r="BP486592" s="90"/>
    </row>
    <row r="486593" spans="68:68" customFormat="1">
      <c r="BP486593" s="90"/>
    </row>
    <row r="486594" spans="68:68" customFormat="1">
      <c r="BP486594" s="90"/>
    </row>
    <row r="486595" spans="68:68" customFormat="1">
      <c r="BP486595" s="90"/>
    </row>
    <row r="486596" spans="68:68" customFormat="1">
      <c r="BP486596" s="90"/>
    </row>
    <row r="486597" spans="68:68" customFormat="1">
      <c r="BP486597" s="90"/>
    </row>
    <row r="486598" spans="68:68" customFormat="1">
      <c r="BP486598" s="90"/>
    </row>
    <row r="486599" spans="68:68" customFormat="1">
      <c r="BP486599" s="90"/>
    </row>
    <row r="486600" spans="68:68" customFormat="1">
      <c r="BP486600" s="90"/>
    </row>
    <row r="486601" spans="68:68" customFormat="1">
      <c r="BP486601" s="90"/>
    </row>
    <row r="486602" spans="68:68" customFormat="1">
      <c r="BP486602" s="90"/>
    </row>
    <row r="486603" spans="68:68" customFormat="1">
      <c r="BP486603" s="90"/>
    </row>
    <row r="486604" spans="68:68" customFormat="1">
      <c r="BP486604" s="90"/>
    </row>
    <row r="486605" spans="68:68" customFormat="1">
      <c r="BP486605" s="90"/>
    </row>
    <row r="486606" spans="68:68" customFormat="1">
      <c r="BP486606" s="90"/>
    </row>
    <row r="486607" spans="68:68" customFormat="1">
      <c r="BP486607" s="90"/>
    </row>
    <row r="486608" spans="68:68" customFormat="1">
      <c r="BP486608" s="90"/>
    </row>
    <row r="486609" spans="68:68" customFormat="1">
      <c r="BP486609" s="90"/>
    </row>
    <row r="486610" spans="68:68" customFormat="1">
      <c r="BP486610" s="90"/>
    </row>
    <row r="486611" spans="68:68" customFormat="1">
      <c r="BP486611" s="90"/>
    </row>
    <row r="486612" spans="68:68" customFormat="1">
      <c r="BP486612" s="90"/>
    </row>
    <row r="486613" spans="68:68" customFormat="1">
      <c r="BP486613" s="90"/>
    </row>
    <row r="486614" spans="68:68" customFormat="1">
      <c r="BP486614" s="90"/>
    </row>
    <row r="486615" spans="68:68" customFormat="1">
      <c r="BP486615" s="90"/>
    </row>
    <row r="486616" spans="68:68" customFormat="1">
      <c r="BP486616" s="90"/>
    </row>
    <row r="486617" spans="68:68" customFormat="1">
      <c r="BP486617" s="90"/>
    </row>
    <row r="486618" spans="68:68" customFormat="1">
      <c r="BP486618" s="90"/>
    </row>
    <row r="486619" spans="68:68" customFormat="1">
      <c r="BP486619" s="90"/>
    </row>
    <row r="486620" spans="68:68" customFormat="1">
      <c r="BP486620" s="90"/>
    </row>
    <row r="486621" spans="68:68" customFormat="1">
      <c r="BP486621" s="90"/>
    </row>
    <row r="486622" spans="68:68" customFormat="1">
      <c r="BP486622" s="90"/>
    </row>
    <row r="486623" spans="68:68" customFormat="1">
      <c r="BP486623" s="90"/>
    </row>
    <row r="486624" spans="68:68" customFormat="1">
      <c r="BP486624" s="90"/>
    </row>
    <row r="486625" spans="68:68" customFormat="1">
      <c r="BP486625" s="90"/>
    </row>
    <row r="486626" spans="68:68" customFormat="1">
      <c r="BP486626" s="90"/>
    </row>
    <row r="486627" spans="68:68" customFormat="1">
      <c r="BP486627" s="90"/>
    </row>
    <row r="486628" spans="68:68" customFormat="1">
      <c r="BP486628" s="90"/>
    </row>
    <row r="486629" spans="68:68" customFormat="1">
      <c r="BP486629" s="90"/>
    </row>
    <row r="486630" spans="68:68" customFormat="1">
      <c r="BP486630" s="90"/>
    </row>
    <row r="486631" spans="68:68" customFormat="1">
      <c r="BP486631" s="90"/>
    </row>
    <row r="486632" spans="68:68" customFormat="1">
      <c r="BP486632" s="90"/>
    </row>
    <row r="486633" spans="68:68" customFormat="1">
      <c r="BP486633" s="90"/>
    </row>
    <row r="486634" spans="68:68" customFormat="1">
      <c r="BP486634" s="90"/>
    </row>
    <row r="486635" spans="68:68" customFormat="1">
      <c r="BP486635" s="90"/>
    </row>
    <row r="486636" spans="68:68" customFormat="1">
      <c r="BP486636" s="90"/>
    </row>
    <row r="486637" spans="68:68" customFormat="1">
      <c r="BP486637" s="90"/>
    </row>
    <row r="486638" spans="68:68" customFormat="1">
      <c r="BP486638" s="90"/>
    </row>
    <row r="486639" spans="68:68" customFormat="1">
      <c r="BP486639" s="90"/>
    </row>
    <row r="486640" spans="68:68" customFormat="1">
      <c r="BP486640" s="90"/>
    </row>
    <row r="486641" spans="68:68" customFormat="1">
      <c r="BP486641" s="90"/>
    </row>
    <row r="486642" spans="68:68" customFormat="1">
      <c r="BP486642" s="90"/>
    </row>
    <row r="486643" spans="68:68" customFormat="1">
      <c r="BP486643" s="90"/>
    </row>
    <row r="486644" spans="68:68" customFormat="1">
      <c r="BP486644" s="90"/>
    </row>
    <row r="486645" spans="68:68" customFormat="1">
      <c r="BP486645" s="90"/>
    </row>
    <row r="486646" spans="68:68" customFormat="1">
      <c r="BP486646" s="90"/>
    </row>
    <row r="486647" spans="68:68" customFormat="1">
      <c r="BP486647" s="90"/>
    </row>
    <row r="486648" spans="68:68" customFormat="1">
      <c r="BP486648" s="90"/>
    </row>
    <row r="486649" spans="68:68" customFormat="1">
      <c r="BP486649" s="90"/>
    </row>
    <row r="486650" spans="68:68" customFormat="1">
      <c r="BP486650" s="90"/>
    </row>
    <row r="486651" spans="68:68" customFormat="1">
      <c r="BP486651" s="90"/>
    </row>
    <row r="486652" spans="68:68" customFormat="1">
      <c r="BP486652" s="90"/>
    </row>
    <row r="486653" spans="68:68" customFormat="1">
      <c r="BP486653" s="90"/>
    </row>
    <row r="486654" spans="68:68" customFormat="1">
      <c r="BP486654" s="90"/>
    </row>
    <row r="486655" spans="68:68" customFormat="1">
      <c r="BP486655" s="90"/>
    </row>
    <row r="486656" spans="68:68" customFormat="1">
      <c r="BP486656" s="90"/>
    </row>
    <row r="486657" spans="68:68" customFormat="1">
      <c r="BP486657" s="90"/>
    </row>
    <row r="486658" spans="68:68" customFormat="1">
      <c r="BP486658" s="90"/>
    </row>
    <row r="486659" spans="68:68" customFormat="1">
      <c r="BP486659" s="90"/>
    </row>
    <row r="486660" spans="68:68" customFormat="1">
      <c r="BP486660" s="90"/>
    </row>
    <row r="486661" spans="68:68" customFormat="1">
      <c r="BP486661" s="90"/>
    </row>
    <row r="486662" spans="68:68" customFormat="1">
      <c r="BP486662" s="90"/>
    </row>
    <row r="486663" spans="68:68" customFormat="1">
      <c r="BP486663" s="90"/>
    </row>
    <row r="486664" spans="68:68" customFormat="1">
      <c r="BP486664" s="90"/>
    </row>
    <row r="486665" spans="68:68" customFormat="1">
      <c r="BP486665" s="90"/>
    </row>
    <row r="486666" spans="68:68" customFormat="1">
      <c r="BP486666" s="90"/>
    </row>
    <row r="486667" spans="68:68" customFormat="1">
      <c r="BP486667" s="90"/>
    </row>
    <row r="486668" spans="68:68" customFormat="1">
      <c r="BP486668" s="90"/>
    </row>
    <row r="486669" spans="68:68" customFormat="1">
      <c r="BP486669" s="90"/>
    </row>
    <row r="486670" spans="68:68" customFormat="1">
      <c r="BP486670" s="90"/>
    </row>
    <row r="486671" spans="68:68" customFormat="1">
      <c r="BP486671" s="90"/>
    </row>
    <row r="486672" spans="68:68" customFormat="1">
      <c r="BP486672" s="90"/>
    </row>
    <row r="486673" spans="68:68" customFormat="1">
      <c r="BP486673" s="90"/>
    </row>
    <row r="486674" spans="68:68" customFormat="1">
      <c r="BP486674" s="90"/>
    </row>
    <row r="486675" spans="68:68" customFormat="1">
      <c r="BP486675" s="90"/>
    </row>
    <row r="486676" spans="68:68" customFormat="1">
      <c r="BP486676" s="90"/>
    </row>
    <row r="486677" spans="68:68" customFormat="1">
      <c r="BP486677" s="90"/>
    </row>
    <row r="486678" spans="68:68" customFormat="1">
      <c r="BP486678" s="90"/>
    </row>
    <row r="486679" spans="68:68" customFormat="1">
      <c r="BP486679" s="90"/>
    </row>
    <row r="486680" spans="68:68" customFormat="1">
      <c r="BP486680" s="90"/>
    </row>
    <row r="486681" spans="68:68" customFormat="1">
      <c r="BP486681" s="90"/>
    </row>
    <row r="486682" spans="68:68" customFormat="1">
      <c r="BP486682" s="90"/>
    </row>
    <row r="486683" spans="68:68" customFormat="1">
      <c r="BP486683" s="90"/>
    </row>
    <row r="486684" spans="68:68" customFormat="1">
      <c r="BP486684" s="90"/>
    </row>
    <row r="486685" spans="68:68" customFormat="1">
      <c r="BP486685" s="90"/>
    </row>
    <row r="486686" spans="68:68" customFormat="1">
      <c r="BP486686" s="90"/>
    </row>
    <row r="486687" spans="68:68" customFormat="1">
      <c r="BP486687" s="90"/>
    </row>
    <row r="486688" spans="68:68" customFormat="1">
      <c r="BP486688" s="90"/>
    </row>
    <row r="486689" spans="68:68" customFormat="1">
      <c r="BP486689" s="90"/>
    </row>
    <row r="486690" spans="68:68" customFormat="1">
      <c r="BP486690" s="90"/>
    </row>
    <row r="486691" spans="68:68" customFormat="1">
      <c r="BP486691" s="90"/>
    </row>
    <row r="486692" spans="68:68" customFormat="1">
      <c r="BP486692" s="90"/>
    </row>
    <row r="486693" spans="68:68" customFormat="1">
      <c r="BP486693" s="90"/>
    </row>
    <row r="486694" spans="68:68" customFormat="1">
      <c r="BP486694" s="90"/>
    </row>
    <row r="486695" spans="68:68" customFormat="1">
      <c r="BP486695" s="90"/>
    </row>
    <row r="486696" spans="68:68" customFormat="1">
      <c r="BP486696" s="90"/>
    </row>
    <row r="486697" spans="68:68" customFormat="1">
      <c r="BP486697" s="90"/>
    </row>
    <row r="486698" spans="68:68" customFormat="1">
      <c r="BP486698" s="90"/>
    </row>
    <row r="486699" spans="68:68" customFormat="1">
      <c r="BP486699" s="90"/>
    </row>
    <row r="486700" spans="68:68" customFormat="1">
      <c r="BP486700" s="90"/>
    </row>
    <row r="486701" spans="68:68" customFormat="1">
      <c r="BP486701" s="90"/>
    </row>
    <row r="486702" spans="68:68" customFormat="1">
      <c r="BP486702" s="90"/>
    </row>
    <row r="486703" spans="68:68" customFormat="1">
      <c r="BP486703" s="90"/>
    </row>
    <row r="486704" spans="68:68" customFormat="1">
      <c r="BP486704" s="90"/>
    </row>
    <row r="486705" spans="68:68" customFormat="1">
      <c r="BP486705" s="90"/>
    </row>
    <row r="486706" spans="68:68" customFormat="1">
      <c r="BP486706" s="90"/>
    </row>
    <row r="486707" spans="68:68" customFormat="1">
      <c r="BP486707" s="90"/>
    </row>
    <row r="486708" spans="68:68" customFormat="1">
      <c r="BP486708" s="90"/>
    </row>
    <row r="486709" spans="68:68" customFormat="1">
      <c r="BP486709" s="90"/>
    </row>
    <row r="486710" spans="68:68" customFormat="1">
      <c r="BP486710" s="90"/>
    </row>
    <row r="486711" spans="68:68" customFormat="1">
      <c r="BP486711" s="90"/>
    </row>
    <row r="486712" spans="68:68" customFormat="1">
      <c r="BP486712" s="90"/>
    </row>
    <row r="486713" spans="68:68" customFormat="1">
      <c r="BP486713" s="90"/>
    </row>
    <row r="486714" spans="68:68" customFormat="1">
      <c r="BP486714" s="90"/>
    </row>
    <row r="486715" spans="68:68" customFormat="1">
      <c r="BP486715" s="90"/>
    </row>
    <row r="486716" spans="68:68" customFormat="1">
      <c r="BP486716" s="90"/>
    </row>
    <row r="486717" spans="68:68" customFormat="1">
      <c r="BP486717" s="90"/>
    </row>
    <row r="486718" spans="68:68" customFormat="1">
      <c r="BP486718" s="90"/>
    </row>
    <row r="486719" spans="68:68" customFormat="1">
      <c r="BP486719" s="90"/>
    </row>
    <row r="486720" spans="68:68" customFormat="1">
      <c r="BP486720" s="90"/>
    </row>
    <row r="486721" spans="68:68" customFormat="1">
      <c r="BP486721" s="90"/>
    </row>
    <row r="486722" spans="68:68" customFormat="1">
      <c r="BP486722" s="90"/>
    </row>
    <row r="486723" spans="68:68" customFormat="1">
      <c r="BP486723" s="90"/>
    </row>
    <row r="486724" spans="68:68" customFormat="1">
      <c r="BP486724" s="90"/>
    </row>
    <row r="486725" spans="68:68" customFormat="1">
      <c r="BP486725" s="90"/>
    </row>
    <row r="486726" spans="68:68" customFormat="1">
      <c r="BP486726" s="90"/>
    </row>
    <row r="486727" spans="68:68" customFormat="1">
      <c r="BP486727" s="90"/>
    </row>
    <row r="486728" spans="68:68" customFormat="1">
      <c r="BP486728" s="90"/>
    </row>
    <row r="486729" spans="68:68" customFormat="1">
      <c r="BP486729" s="90"/>
    </row>
    <row r="486730" spans="68:68" customFormat="1">
      <c r="BP486730" s="90"/>
    </row>
    <row r="486731" spans="68:68" customFormat="1">
      <c r="BP486731" s="90"/>
    </row>
    <row r="486732" spans="68:68" customFormat="1">
      <c r="BP486732" s="90"/>
    </row>
    <row r="486733" spans="68:68" customFormat="1">
      <c r="BP486733" s="90"/>
    </row>
    <row r="486734" spans="68:68" customFormat="1">
      <c r="BP486734" s="90"/>
    </row>
    <row r="486735" spans="68:68" customFormat="1">
      <c r="BP486735" s="90"/>
    </row>
    <row r="486736" spans="68:68" customFormat="1">
      <c r="BP486736" s="90"/>
    </row>
    <row r="486737" spans="68:68" customFormat="1">
      <c r="BP486737" s="90"/>
    </row>
    <row r="486738" spans="68:68" customFormat="1">
      <c r="BP486738" s="90"/>
    </row>
    <row r="486739" spans="68:68" customFormat="1">
      <c r="BP486739" s="90"/>
    </row>
    <row r="486740" spans="68:68" customFormat="1">
      <c r="BP486740" s="90"/>
    </row>
    <row r="486741" spans="68:68" customFormat="1">
      <c r="BP486741" s="90"/>
    </row>
    <row r="486742" spans="68:68" customFormat="1">
      <c r="BP486742" s="90"/>
    </row>
    <row r="486743" spans="68:68" customFormat="1">
      <c r="BP486743" s="90"/>
    </row>
    <row r="486744" spans="68:68" customFormat="1">
      <c r="BP486744" s="90"/>
    </row>
    <row r="486745" spans="68:68" customFormat="1">
      <c r="BP486745" s="90"/>
    </row>
    <row r="486746" spans="68:68" customFormat="1">
      <c r="BP486746" s="90"/>
    </row>
    <row r="486747" spans="68:68" customFormat="1">
      <c r="BP486747" s="90"/>
    </row>
    <row r="486748" spans="68:68" customFormat="1">
      <c r="BP486748" s="90"/>
    </row>
    <row r="486749" spans="68:68" customFormat="1">
      <c r="BP486749" s="90"/>
    </row>
    <row r="486750" spans="68:68" customFormat="1">
      <c r="BP486750" s="90"/>
    </row>
    <row r="486751" spans="68:68" customFormat="1">
      <c r="BP486751" s="90"/>
    </row>
    <row r="486752" spans="68:68" customFormat="1">
      <c r="BP486752" s="90"/>
    </row>
    <row r="486753" spans="68:68" customFormat="1">
      <c r="BP486753" s="90"/>
    </row>
    <row r="486754" spans="68:68" customFormat="1">
      <c r="BP486754" s="90"/>
    </row>
    <row r="486755" spans="68:68" customFormat="1">
      <c r="BP486755" s="90"/>
    </row>
    <row r="486756" spans="68:68" customFormat="1">
      <c r="BP486756" s="90"/>
    </row>
    <row r="486757" spans="68:68" customFormat="1">
      <c r="BP486757" s="90"/>
    </row>
    <row r="486758" spans="68:68" customFormat="1">
      <c r="BP486758" s="90"/>
    </row>
    <row r="486759" spans="68:68" customFormat="1">
      <c r="BP486759" s="90"/>
    </row>
    <row r="486760" spans="68:68" customFormat="1">
      <c r="BP486760" s="90"/>
    </row>
    <row r="486761" spans="68:68" customFormat="1">
      <c r="BP486761" s="90"/>
    </row>
    <row r="486762" spans="68:68" customFormat="1">
      <c r="BP486762" s="90"/>
    </row>
    <row r="486763" spans="68:68" customFormat="1">
      <c r="BP486763" s="90"/>
    </row>
    <row r="486764" spans="68:68" customFormat="1">
      <c r="BP486764" s="90"/>
    </row>
    <row r="486765" spans="68:68" customFormat="1">
      <c r="BP486765" s="90"/>
    </row>
    <row r="486766" spans="68:68" customFormat="1">
      <c r="BP486766" s="90"/>
    </row>
    <row r="486767" spans="68:68" customFormat="1">
      <c r="BP486767" s="90"/>
    </row>
    <row r="486768" spans="68:68" customFormat="1">
      <c r="BP486768" s="90"/>
    </row>
    <row r="486769" spans="68:68" customFormat="1">
      <c r="BP486769" s="90"/>
    </row>
    <row r="486770" spans="68:68" customFormat="1">
      <c r="BP486770" s="90"/>
    </row>
    <row r="486771" spans="68:68" customFormat="1">
      <c r="BP486771" s="90"/>
    </row>
    <row r="486772" spans="68:68" customFormat="1">
      <c r="BP486772" s="90"/>
    </row>
    <row r="486773" spans="68:68" customFormat="1">
      <c r="BP486773" s="90"/>
    </row>
    <row r="486774" spans="68:68" customFormat="1">
      <c r="BP486774" s="90"/>
    </row>
    <row r="486775" spans="68:68" customFormat="1">
      <c r="BP486775" s="90"/>
    </row>
    <row r="486776" spans="68:68" customFormat="1">
      <c r="BP486776" s="90"/>
    </row>
    <row r="486777" spans="68:68" customFormat="1">
      <c r="BP486777" s="90"/>
    </row>
    <row r="486778" spans="68:68" customFormat="1">
      <c r="BP486778" s="90"/>
    </row>
    <row r="486779" spans="68:68" customFormat="1">
      <c r="BP486779" s="90"/>
    </row>
    <row r="486780" spans="68:68" customFormat="1">
      <c r="BP486780" s="90"/>
    </row>
    <row r="486781" spans="68:68" customFormat="1">
      <c r="BP486781" s="90"/>
    </row>
    <row r="486782" spans="68:68" customFormat="1">
      <c r="BP486782" s="90"/>
    </row>
    <row r="486783" spans="68:68" customFormat="1">
      <c r="BP486783" s="90"/>
    </row>
    <row r="486784" spans="68:68" customFormat="1">
      <c r="BP486784" s="90"/>
    </row>
    <row r="486785" spans="68:68" customFormat="1">
      <c r="BP486785" s="90"/>
    </row>
    <row r="486786" spans="68:68" customFormat="1">
      <c r="BP486786" s="90"/>
    </row>
    <row r="486787" spans="68:68" customFormat="1">
      <c r="BP486787" s="90"/>
    </row>
    <row r="486788" spans="68:68" customFormat="1">
      <c r="BP486788" s="90"/>
    </row>
    <row r="486789" spans="68:68" customFormat="1">
      <c r="BP486789" s="90"/>
    </row>
    <row r="486790" spans="68:68" customFormat="1">
      <c r="BP486790" s="90"/>
    </row>
    <row r="486791" spans="68:68" customFormat="1">
      <c r="BP486791" s="90"/>
    </row>
    <row r="486792" spans="68:68" customFormat="1">
      <c r="BP486792" s="90"/>
    </row>
    <row r="486793" spans="68:68" customFormat="1">
      <c r="BP486793" s="90"/>
    </row>
    <row r="486794" spans="68:68" customFormat="1">
      <c r="BP486794" s="90"/>
    </row>
    <row r="486795" spans="68:68" customFormat="1">
      <c r="BP486795" s="90"/>
    </row>
    <row r="486796" spans="68:68" customFormat="1">
      <c r="BP486796" s="90"/>
    </row>
    <row r="486797" spans="68:68" customFormat="1">
      <c r="BP486797" s="90"/>
    </row>
    <row r="486798" spans="68:68" customFormat="1">
      <c r="BP486798" s="90"/>
    </row>
    <row r="486799" spans="68:68" customFormat="1">
      <c r="BP486799" s="90"/>
    </row>
    <row r="486800" spans="68:68" customFormat="1">
      <c r="BP486800" s="90"/>
    </row>
    <row r="486801" spans="68:68" customFormat="1">
      <c r="BP486801" s="90"/>
    </row>
    <row r="486802" spans="68:68" customFormat="1">
      <c r="BP486802" s="90"/>
    </row>
    <row r="486803" spans="68:68" customFormat="1">
      <c r="BP486803" s="90"/>
    </row>
    <row r="486804" spans="68:68" customFormat="1">
      <c r="BP486804" s="90"/>
    </row>
    <row r="486805" spans="68:68" customFormat="1">
      <c r="BP486805" s="90"/>
    </row>
    <row r="486806" spans="68:68" customFormat="1">
      <c r="BP486806" s="90"/>
    </row>
    <row r="486807" spans="68:68" customFormat="1">
      <c r="BP486807" s="90"/>
    </row>
    <row r="486808" spans="68:68" customFormat="1">
      <c r="BP486808" s="90"/>
    </row>
    <row r="486809" spans="68:68" customFormat="1">
      <c r="BP486809" s="90"/>
    </row>
    <row r="486810" spans="68:68" customFormat="1">
      <c r="BP486810" s="90"/>
    </row>
    <row r="486811" spans="68:68" customFormat="1">
      <c r="BP486811" s="90"/>
    </row>
    <row r="486812" spans="68:68" customFormat="1">
      <c r="BP486812" s="90"/>
    </row>
    <row r="486813" spans="68:68" customFormat="1">
      <c r="BP486813" s="90"/>
    </row>
    <row r="486814" spans="68:68" customFormat="1">
      <c r="BP486814" s="90"/>
    </row>
    <row r="486815" spans="68:68" customFormat="1">
      <c r="BP486815" s="90"/>
    </row>
    <row r="486816" spans="68:68" customFormat="1">
      <c r="BP486816" s="90"/>
    </row>
    <row r="486817" spans="68:68" customFormat="1">
      <c r="BP486817" s="90"/>
    </row>
    <row r="486818" spans="68:68" customFormat="1">
      <c r="BP486818" s="90"/>
    </row>
    <row r="486819" spans="68:68" customFormat="1">
      <c r="BP486819" s="90"/>
    </row>
    <row r="486820" spans="68:68" customFormat="1">
      <c r="BP486820" s="90"/>
    </row>
    <row r="486821" spans="68:68" customFormat="1">
      <c r="BP486821" s="90"/>
    </row>
    <row r="486822" spans="68:68" customFormat="1">
      <c r="BP486822" s="90"/>
    </row>
    <row r="486823" spans="68:68" customFormat="1">
      <c r="BP486823" s="90"/>
    </row>
    <row r="486824" spans="68:68" customFormat="1">
      <c r="BP486824" s="90"/>
    </row>
    <row r="486825" spans="68:68" customFormat="1">
      <c r="BP486825" s="90"/>
    </row>
    <row r="486826" spans="68:68" customFormat="1">
      <c r="BP486826" s="90"/>
    </row>
    <row r="486827" spans="68:68" customFormat="1">
      <c r="BP486827" s="90"/>
    </row>
    <row r="486828" spans="68:68" customFormat="1">
      <c r="BP486828" s="90"/>
    </row>
    <row r="486829" spans="68:68" customFormat="1">
      <c r="BP486829" s="90"/>
    </row>
    <row r="486830" spans="68:68" customFormat="1">
      <c r="BP486830" s="90"/>
    </row>
    <row r="486831" spans="68:68" customFormat="1">
      <c r="BP486831" s="90"/>
    </row>
    <row r="486832" spans="68:68" customFormat="1">
      <c r="BP486832" s="90"/>
    </row>
    <row r="486833" spans="68:68" customFormat="1">
      <c r="BP486833" s="90"/>
    </row>
    <row r="486834" spans="68:68" customFormat="1">
      <c r="BP486834" s="90"/>
    </row>
    <row r="486835" spans="68:68" customFormat="1">
      <c r="BP486835" s="90"/>
    </row>
    <row r="486836" spans="68:68" customFormat="1">
      <c r="BP486836" s="90"/>
    </row>
    <row r="486837" spans="68:68" customFormat="1">
      <c r="BP486837" s="90"/>
    </row>
    <row r="486838" spans="68:68" customFormat="1">
      <c r="BP486838" s="90"/>
    </row>
    <row r="486839" spans="68:68" customFormat="1">
      <c r="BP486839" s="90"/>
    </row>
    <row r="486840" spans="68:68" customFormat="1">
      <c r="BP486840" s="90"/>
    </row>
    <row r="486841" spans="68:68" customFormat="1">
      <c r="BP486841" s="90"/>
    </row>
    <row r="486842" spans="68:68" customFormat="1">
      <c r="BP486842" s="90"/>
    </row>
    <row r="486843" spans="68:68" customFormat="1">
      <c r="BP486843" s="90"/>
    </row>
    <row r="486844" spans="68:68" customFormat="1">
      <c r="BP486844" s="90"/>
    </row>
    <row r="486845" spans="68:68" customFormat="1">
      <c r="BP486845" s="90"/>
    </row>
    <row r="486846" spans="68:68" customFormat="1">
      <c r="BP486846" s="90"/>
    </row>
    <row r="486847" spans="68:68" customFormat="1">
      <c r="BP486847" s="90"/>
    </row>
    <row r="486848" spans="68:68" customFormat="1">
      <c r="BP486848" s="90"/>
    </row>
    <row r="486849" spans="68:68" customFormat="1">
      <c r="BP486849" s="90"/>
    </row>
    <row r="486850" spans="68:68" customFormat="1">
      <c r="BP486850" s="90"/>
    </row>
    <row r="486851" spans="68:68" customFormat="1">
      <c r="BP486851" s="90"/>
    </row>
    <row r="486852" spans="68:68" customFormat="1">
      <c r="BP486852" s="90"/>
    </row>
    <row r="486853" spans="68:68" customFormat="1">
      <c r="BP486853" s="90"/>
    </row>
    <row r="486854" spans="68:68" customFormat="1">
      <c r="BP486854" s="90"/>
    </row>
    <row r="486855" spans="68:68" customFormat="1">
      <c r="BP486855" s="90"/>
    </row>
    <row r="486856" spans="68:68" customFormat="1">
      <c r="BP486856" s="90"/>
    </row>
    <row r="486857" spans="68:68" customFormat="1">
      <c r="BP486857" s="90"/>
    </row>
    <row r="486858" spans="68:68" customFormat="1">
      <c r="BP486858" s="90"/>
    </row>
    <row r="486859" spans="68:68" customFormat="1">
      <c r="BP486859" s="90"/>
    </row>
    <row r="486860" spans="68:68" customFormat="1">
      <c r="BP486860" s="90"/>
    </row>
    <row r="486861" spans="68:68" customFormat="1">
      <c r="BP486861" s="90"/>
    </row>
    <row r="486862" spans="68:68" customFormat="1">
      <c r="BP486862" s="90"/>
    </row>
    <row r="486863" spans="68:68" customFormat="1">
      <c r="BP486863" s="90"/>
    </row>
    <row r="486864" spans="68:68" customFormat="1">
      <c r="BP486864" s="90"/>
    </row>
    <row r="486865" spans="68:68" customFormat="1">
      <c r="BP486865" s="90"/>
    </row>
    <row r="486866" spans="68:68" customFormat="1">
      <c r="BP486866" s="90"/>
    </row>
    <row r="486867" spans="68:68" customFormat="1">
      <c r="BP486867" s="90"/>
    </row>
    <row r="486868" spans="68:68" customFormat="1">
      <c r="BP486868" s="90"/>
    </row>
    <row r="486869" spans="68:68" customFormat="1">
      <c r="BP486869" s="90"/>
    </row>
    <row r="486870" spans="68:68" customFormat="1">
      <c r="BP486870" s="90"/>
    </row>
    <row r="486871" spans="68:68" customFormat="1">
      <c r="BP486871" s="90"/>
    </row>
    <row r="486872" spans="68:68" customFormat="1">
      <c r="BP486872" s="90"/>
    </row>
    <row r="486873" spans="68:68" customFormat="1">
      <c r="BP486873" s="90"/>
    </row>
    <row r="486874" spans="68:68" customFormat="1">
      <c r="BP486874" s="90"/>
    </row>
    <row r="486875" spans="68:68" customFormat="1">
      <c r="BP486875" s="90"/>
    </row>
    <row r="486876" spans="68:68" customFormat="1">
      <c r="BP486876" s="90"/>
    </row>
    <row r="486877" spans="68:68" customFormat="1">
      <c r="BP486877" s="90"/>
    </row>
    <row r="486878" spans="68:68" customFormat="1">
      <c r="BP486878" s="90"/>
    </row>
    <row r="486879" spans="68:68" customFormat="1">
      <c r="BP486879" s="90"/>
    </row>
    <row r="486880" spans="68:68" customFormat="1">
      <c r="BP486880" s="90"/>
    </row>
    <row r="486881" spans="68:68" customFormat="1">
      <c r="BP486881" s="90"/>
    </row>
    <row r="486882" spans="68:68" customFormat="1">
      <c r="BP486882" s="90"/>
    </row>
    <row r="486883" spans="68:68" customFormat="1">
      <c r="BP486883" s="90"/>
    </row>
    <row r="486884" spans="68:68" customFormat="1">
      <c r="BP486884" s="90"/>
    </row>
    <row r="486885" spans="68:68" customFormat="1">
      <c r="BP486885" s="90"/>
    </row>
    <row r="486886" spans="68:68" customFormat="1">
      <c r="BP486886" s="90"/>
    </row>
    <row r="486887" spans="68:68" customFormat="1">
      <c r="BP486887" s="90"/>
    </row>
    <row r="486888" spans="68:68" customFormat="1">
      <c r="BP486888" s="90"/>
    </row>
    <row r="486889" spans="68:68" customFormat="1">
      <c r="BP486889" s="90"/>
    </row>
    <row r="486890" spans="68:68" customFormat="1">
      <c r="BP486890" s="90"/>
    </row>
    <row r="486891" spans="68:68" customFormat="1">
      <c r="BP486891" s="90"/>
    </row>
    <row r="486892" spans="68:68" customFormat="1">
      <c r="BP486892" s="90"/>
    </row>
    <row r="486893" spans="68:68" customFormat="1">
      <c r="BP486893" s="90"/>
    </row>
    <row r="486894" spans="68:68" customFormat="1">
      <c r="BP486894" s="90"/>
    </row>
    <row r="486895" spans="68:68" customFormat="1">
      <c r="BP486895" s="90"/>
    </row>
    <row r="486896" spans="68:68" customFormat="1">
      <c r="BP486896" s="90"/>
    </row>
    <row r="486897" spans="68:68" customFormat="1">
      <c r="BP486897" s="90"/>
    </row>
    <row r="486898" spans="68:68" customFormat="1">
      <c r="BP486898" s="90"/>
    </row>
    <row r="486899" spans="68:68" customFormat="1">
      <c r="BP486899" s="90"/>
    </row>
    <row r="486900" spans="68:68" customFormat="1">
      <c r="BP486900" s="90"/>
    </row>
    <row r="486901" spans="68:68" customFormat="1">
      <c r="BP486901" s="90"/>
    </row>
    <row r="486902" spans="68:68" customFormat="1">
      <c r="BP486902" s="90"/>
    </row>
    <row r="486903" spans="68:68" customFormat="1">
      <c r="BP486903" s="90"/>
    </row>
    <row r="486904" spans="68:68" customFormat="1">
      <c r="BP486904" s="90"/>
    </row>
    <row r="486905" spans="68:68" customFormat="1">
      <c r="BP486905" s="90"/>
    </row>
    <row r="486906" spans="68:68" customFormat="1">
      <c r="BP486906" s="90"/>
    </row>
    <row r="486907" spans="68:68" customFormat="1">
      <c r="BP486907" s="90"/>
    </row>
    <row r="486908" spans="68:68" customFormat="1">
      <c r="BP486908" s="90"/>
    </row>
    <row r="486909" spans="68:68" customFormat="1">
      <c r="BP486909" s="90"/>
    </row>
    <row r="486910" spans="68:68" customFormat="1">
      <c r="BP486910" s="90"/>
    </row>
    <row r="486911" spans="68:68" customFormat="1">
      <c r="BP486911" s="90"/>
    </row>
    <row r="486912" spans="68:68" customFormat="1">
      <c r="BP486912" s="90"/>
    </row>
    <row r="486913" spans="68:68" customFormat="1">
      <c r="BP486913" s="90"/>
    </row>
    <row r="486914" spans="68:68" customFormat="1">
      <c r="BP486914" s="90"/>
    </row>
    <row r="486915" spans="68:68" customFormat="1">
      <c r="BP486915" s="90"/>
    </row>
    <row r="486916" spans="68:68" customFormat="1">
      <c r="BP486916" s="90"/>
    </row>
    <row r="486917" spans="68:68" customFormat="1">
      <c r="BP486917" s="90"/>
    </row>
    <row r="486918" spans="68:68" customFormat="1">
      <c r="BP486918" s="90"/>
    </row>
    <row r="486919" spans="68:68" customFormat="1">
      <c r="BP486919" s="90"/>
    </row>
    <row r="486920" spans="68:68" customFormat="1">
      <c r="BP486920" s="90"/>
    </row>
    <row r="486921" spans="68:68" customFormat="1">
      <c r="BP486921" s="90"/>
    </row>
    <row r="486922" spans="68:68" customFormat="1">
      <c r="BP486922" s="90"/>
    </row>
    <row r="486923" spans="68:68" customFormat="1">
      <c r="BP486923" s="90"/>
    </row>
    <row r="486924" spans="68:68" customFormat="1">
      <c r="BP486924" s="90"/>
    </row>
    <row r="486925" spans="68:68" customFormat="1">
      <c r="BP486925" s="90"/>
    </row>
    <row r="486926" spans="68:68" customFormat="1">
      <c r="BP486926" s="90"/>
    </row>
    <row r="486927" spans="68:68" customFormat="1">
      <c r="BP486927" s="90"/>
    </row>
    <row r="486928" spans="68:68" customFormat="1">
      <c r="BP486928" s="90"/>
    </row>
    <row r="486929" spans="68:68" customFormat="1">
      <c r="BP486929" s="90"/>
    </row>
    <row r="486930" spans="68:68" customFormat="1">
      <c r="BP486930" s="90"/>
    </row>
    <row r="486931" spans="68:68" customFormat="1">
      <c r="BP486931" s="90"/>
    </row>
    <row r="486932" spans="68:68" customFormat="1">
      <c r="BP486932" s="90"/>
    </row>
    <row r="486933" spans="68:68" customFormat="1">
      <c r="BP486933" s="90"/>
    </row>
    <row r="486934" spans="68:68" customFormat="1">
      <c r="BP486934" s="90"/>
    </row>
    <row r="486935" spans="68:68" customFormat="1">
      <c r="BP486935" s="90"/>
    </row>
    <row r="486936" spans="68:68" customFormat="1">
      <c r="BP486936" s="90"/>
    </row>
    <row r="486937" spans="68:68" customFormat="1">
      <c r="BP486937" s="90"/>
    </row>
    <row r="486938" spans="68:68" customFormat="1">
      <c r="BP486938" s="90"/>
    </row>
    <row r="486939" spans="68:68" customFormat="1">
      <c r="BP486939" s="90"/>
    </row>
    <row r="486940" spans="68:68" customFormat="1">
      <c r="BP486940" s="90"/>
    </row>
    <row r="486941" spans="68:68" customFormat="1">
      <c r="BP486941" s="90"/>
    </row>
    <row r="486942" spans="68:68" customFormat="1">
      <c r="BP486942" s="90"/>
    </row>
    <row r="486943" spans="68:68" customFormat="1">
      <c r="BP486943" s="90"/>
    </row>
    <row r="486944" spans="68:68" customFormat="1">
      <c r="BP486944" s="90"/>
    </row>
    <row r="486945" spans="68:68" customFormat="1">
      <c r="BP486945" s="90"/>
    </row>
    <row r="486946" spans="68:68" customFormat="1">
      <c r="BP486946" s="90"/>
    </row>
    <row r="486947" spans="68:68" customFormat="1">
      <c r="BP486947" s="90"/>
    </row>
    <row r="486948" spans="68:68" customFormat="1">
      <c r="BP486948" s="90"/>
    </row>
    <row r="486949" spans="68:68" customFormat="1">
      <c r="BP486949" s="90"/>
    </row>
    <row r="486950" spans="68:68" customFormat="1">
      <c r="BP486950" s="90"/>
    </row>
    <row r="486951" spans="68:68" customFormat="1">
      <c r="BP486951" s="90"/>
    </row>
    <row r="486952" spans="68:68" customFormat="1">
      <c r="BP486952" s="90"/>
    </row>
    <row r="486953" spans="68:68" customFormat="1">
      <c r="BP486953" s="90"/>
    </row>
    <row r="486954" spans="68:68" customFormat="1">
      <c r="BP486954" s="90"/>
    </row>
    <row r="486955" spans="68:68" customFormat="1">
      <c r="BP486955" s="90"/>
    </row>
    <row r="486956" spans="68:68" customFormat="1">
      <c r="BP486956" s="90"/>
    </row>
    <row r="486957" spans="68:68" customFormat="1">
      <c r="BP486957" s="90"/>
    </row>
    <row r="486958" spans="68:68" customFormat="1">
      <c r="BP486958" s="90"/>
    </row>
    <row r="486959" spans="68:68" customFormat="1">
      <c r="BP486959" s="90"/>
    </row>
    <row r="486960" spans="68:68" customFormat="1">
      <c r="BP486960" s="90"/>
    </row>
    <row r="486961" spans="68:68" customFormat="1">
      <c r="BP486961" s="90"/>
    </row>
    <row r="486962" spans="68:68" customFormat="1">
      <c r="BP486962" s="90"/>
    </row>
    <row r="486963" spans="68:68" customFormat="1">
      <c r="BP486963" s="90"/>
    </row>
    <row r="486964" spans="68:68" customFormat="1">
      <c r="BP486964" s="90"/>
    </row>
    <row r="486965" spans="68:68" customFormat="1">
      <c r="BP486965" s="90"/>
    </row>
    <row r="486966" spans="68:68" customFormat="1">
      <c r="BP486966" s="90"/>
    </row>
    <row r="486967" spans="68:68" customFormat="1">
      <c r="BP486967" s="90"/>
    </row>
    <row r="486968" spans="68:68" customFormat="1">
      <c r="BP486968" s="90"/>
    </row>
    <row r="486969" spans="68:68" customFormat="1">
      <c r="BP486969" s="90"/>
    </row>
    <row r="486970" spans="68:68" customFormat="1">
      <c r="BP486970" s="90"/>
    </row>
    <row r="486971" spans="68:68" customFormat="1">
      <c r="BP486971" s="90"/>
    </row>
    <row r="486972" spans="68:68" customFormat="1">
      <c r="BP486972" s="90"/>
    </row>
    <row r="486973" spans="68:68" customFormat="1">
      <c r="BP486973" s="90"/>
    </row>
    <row r="486974" spans="68:68" customFormat="1">
      <c r="BP486974" s="90"/>
    </row>
    <row r="486975" spans="68:68" customFormat="1">
      <c r="BP486975" s="90"/>
    </row>
    <row r="486976" spans="68:68" customFormat="1">
      <c r="BP486976" s="90"/>
    </row>
    <row r="486977" spans="68:68" customFormat="1">
      <c r="BP486977" s="90"/>
    </row>
    <row r="486978" spans="68:68" customFormat="1">
      <c r="BP486978" s="90"/>
    </row>
    <row r="486979" spans="68:68" customFormat="1">
      <c r="BP486979" s="90"/>
    </row>
    <row r="486980" spans="68:68" customFormat="1">
      <c r="BP486980" s="90"/>
    </row>
    <row r="486981" spans="68:68" customFormat="1">
      <c r="BP486981" s="90"/>
    </row>
    <row r="486982" spans="68:68" customFormat="1">
      <c r="BP486982" s="90"/>
    </row>
    <row r="486983" spans="68:68" customFormat="1">
      <c r="BP486983" s="90"/>
    </row>
    <row r="486984" spans="68:68" customFormat="1">
      <c r="BP486984" s="90"/>
    </row>
    <row r="486985" spans="68:68" customFormat="1">
      <c r="BP486985" s="90"/>
    </row>
    <row r="486986" spans="68:68" customFormat="1">
      <c r="BP486986" s="90"/>
    </row>
    <row r="486987" spans="68:68" customFormat="1">
      <c r="BP486987" s="90"/>
    </row>
    <row r="486988" spans="68:68" customFormat="1">
      <c r="BP486988" s="90"/>
    </row>
    <row r="486989" spans="68:68" customFormat="1">
      <c r="BP486989" s="90"/>
    </row>
    <row r="486990" spans="68:68" customFormat="1">
      <c r="BP486990" s="90"/>
    </row>
    <row r="486991" spans="68:68" customFormat="1">
      <c r="BP486991" s="90"/>
    </row>
    <row r="486992" spans="68:68" customFormat="1">
      <c r="BP486992" s="90"/>
    </row>
    <row r="486993" spans="68:68" customFormat="1">
      <c r="BP486993" s="90"/>
    </row>
    <row r="486994" spans="68:68" customFormat="1">
      <c r="BP486994" s="90"/>
    </row>
    <row r="486995" spans="68:68" customFormat="1">
      <c r="BP486995" s="90"/>
    </row>
    <row r="486996" spans="68:68" customFormat="1">
      <c r="BP486996" s="90"/>
    </row>
    <row r="486997" spans="68:68" customFormat="1">
      <c r="BP486997" s="90"/>
    </row>
    <row r="486998" spans="68:68" customFormat="1">
      <c r="BP486998" s="90"/>
    </row>
    <row r="486999" spans="68:68" customFormat="1">
      <c r="BP486999" s="90"/>
    </row>
    <row r="487000" spans="68:68" customFormat="1">
      <c r="BP487000" s="90"/>
    </row>
    <row r="487001" spans="68:68" customFormat="1">
      <c r="BP487001" s="90"/>
    </row>
    <row r="487002" spans="68:68" customFormat="1">
      <c r="BP487002" s="90"/>
    </row>
    <row r="487003" spans="68:68" customFormat="1">
      <c r="BP487003" s="90"/>
    </row>
    <row r="487004" spans="68:68" customFormat="1">
      <c r="BP487004" s="90"/>
    </row>
    <row r="487005" spans="68:68" customFormat="1">
      <c r="BP487005" s="90"/>
    </row>
    <row r="487006" spans="68:68" customFormat="1">
      <c r="BP487006" s="90"/>
    </row>
    <row r="487007" spans="68:68" customFormat="1">
      <c r="BP487007" s="90"/>
    </row>
    <row r="487008" spans="68:68" customFormat="1">
      <c r="BP487008" s="90"/>
    </row>
    <row r="487009" spans="68:68" customFormat="1">
      <c r="BP487009" s="90"/>
    </row>
    <row r="487010" spans="68:68" customFormat="1">
      <c r="BP487010" s="90"/>
    </row>
    <row r="487011" spans="68:68" customFormat="1">
      <c r="BP487011" s="90"/>
    </row>
    <row r="487012" spans="68:68" customFormat="1">
      <c r="BP487012" s="90"/>
    </row>
    <row r="487013" spans="68:68" customFormat="1">
      <c r="BP487013" s="90"/>
    </row>
    <row r="487014" spans="68:68" customFormat="1">
      <c r="BP487014" s="90"/>
    </row>
    <row r="487015" spans="68:68" customFormat="1">
      <c r="BP487015" s="90"/>
    </row>
    <row r="487016" spans="68:68" customFormat="1">
      <c r="BP487016" s="90"/>
    </row>
    <row r="487017" spans="68:68" customFormat="1">
      <c r="BP487017" s="90"/>
    </row>
    <row r="487018" spans="68:68" customFormat="1">
      <c r="BP487018" s="90"/>
    </row>
    <row r="487019" spans="68:68" customFormat="1">
      <c r="BP487019" s="90"/>
    </row>
    <row r="487020" spans="68:68" customFormat="1">
      <c r="BP487020" s="90"/>
    </row>
    <row r="487021" spans="68:68" customFormat="1">
      <c r="BP487021" s="90"/>
    </row>
    <row r="487022" spans="68:68" customFormat="1">
      <c r="BP487022" s="90"/>
    </row>
    <row r="487023" spans="68:68" customFormat="1">
      <c r="BP487023" s="90"/>
    </row>
    <row r="487024" spans="68:68" customFormat="1">
      <c r="BP487024" s="90"/>
    </row>
    <row r="487025" spans="68:68" customFormat="1">
      <c r="BP487025" s="90"/>
    </row>
    <row r="487026" spans="68:68" customFormat="1">
      <c r="BP487026" s="90"/>
    </row>
    <row r="487027" spans="68:68" customFormat="1">
      <c r="BP487027" s="90"/>
    </row>
    <row r="487028" spans="68:68" customFormat="1">
      <c r="BP487028" s="90"/>
    </row>
    <row r="487029" spans="68:68" customFormat="1">
      <c r="BP487029" s="90"/>
    </row>
    <row r="487030" spans="68:68" customFormat="1">
      <c r="BP487030" s="90"/>
    </row>
    <row r="487031" spans="68:68" customFormat="1">
      <c r="BP487031" s="90"/>
    </row>
    <row r="487032" spans="68:68" customFormat="1">
      <c r="BP487032" s="90"/>
    </row>
    <row r="487033" spans="68:68" customFormat="1">
      <c r="BP487033" s="90"/>
    </row>
    <row r="487034" spans="68:68" customFormat="1">
      <c r="BP487034" s="90"/>
    </row>
    <row r="487035" spans="68:68" customFormat="1">
      <c r="BP487035" s="90"/>
    </row>
    <row r="487036" spans="68:68" customFormat="1">
      <c r="BP487036" s="90"/>
    </row>
    <row r="487037" spans="68:68" customFormat="1">
      <c r="BP487037" s="90"/>
    </row>
    <row r="487038" spans="68:68" customFormat="1">
      <c r="BP487038" s="90"/>
    </row>
    <row r="487039" spans="68:68" customFormat="1">
      <c r="BP487039" s="90"/>
    </row>
    <row r="487040" spans="68:68" customFormat="1">
      <c r="BP487040" s="90"/>
    </row>
    <row r="487041" spans="68:68" customFormat="1">
      <c r="BP487041" s="90"/>
    </row>
    <row r="487042" spans="68:68" customFormat="1">
      <c r="BP487042" s="90"/>
    </row>
    <row r="487043" spans="68:68" customFormat="1">
      <c r="BP487043" s="90"/>
    </row>
    <row r="487044" spans="68:68" customFormat="1">
      <c r="BP487044" s="90"/>
    </row>
    <row r="487045" spans="68:68" customFormat="1">
      <c r="BP487045" s="90"/>
    </row>
    <row r="487046" spans="68:68" customFormat="1">
      <c r="BP487046" s="90"/>
    </row>
    <row r="487047" spans="68:68" customFormat="1">
      <c r="BP487047" s="90"/>
    </row>
    <row r="487048" spans="68:68" customFormat="1">
      <c r="BP487048" s="90"/>
    </row>
    <row r="487049" spans="68:68" customFormat="1">
      <c r="BP487049" s="90"/>
    </row>
    <row r="487050" spans="68:68" customFormat="1">
      <c r="BP487050" s="90"/>
    </row>
    <row r="487051" spans="68:68" customFormat="1">
      <c r="BP487051" s="90"/>
    </row>
    <row r="487052" spans="68:68" customFormat="1">
      <c r="BP487052" s="90"/>
    </row>
    <row r="487053" spans="68:68" customFormat="1">
      <c r="BP487053" s="90"/>
    </row>
    <row r="487054" spans="68:68" customFormat="1">
      <c r="BP487054" s="90"/>
    </row>
    <row r="487055" spans="68:68" customFormat="1">
      <c r="BP487055" s="90"/>
    </row>
    <row r="487056" spans="68:68" customFormat="1">
      <c r="BP487056" s="90"/>
    </row>
    <row r="487057" spans="68:68" customFormat="1">
      <c r="BP487057" s="90"/>
    </row>
    <row r="487058" spans="68:68" customFormat="1">
      <c r="BP487058" s="90"/>
    </row>
    <row r="487059" spans="68:68" customFormat="1">
      <c r="BP487059" s="90"/>
    </row>
    <row r="487060" spans="68:68" customFormat="1">
      <c r="BP487060" s="90"/>
    </row>
    <row r="487061" spans="68:68" customFormat="1">
      <c r="BP487061" s="90"/>
    </row>
    <row r="487062" spans="68:68" customFormat="1">
      <c r="BP487062" s="90"/>
    </row>
    <row r="487063" spans="68:68" customFormat="1">
      <c r="BP487063" s="90"/>
    </row>
    <row r="487064" spans="68:68" customFormat="1">
      <c r="BP487064" s="90"/>
    </row>
    <row r="487065" spans="68:68" customFormat="1">
      <c r="BP487065" s="90"/>
    </row>
    <row r="487066" spans="68:68" customFormat="1">
      <c r="BP487066" s="90"/>
    </row>
    <row r="487067" spans="68:68" customFormat="1">
      <c r="BP487067" s="90"/>
    </row>
    <row r="487068" spans="68:68" customFormat="1">
      <c r="BP487068" s="90"/>
    </row>
    <row r="487069" spans="68:68" customFormat="1">
      <c r="BP487069" s="90"/>
    </row>
    <row r="487070" spans="68:68" customFormat="1">
      <c r="BP487070" s="90"/>
    </row>
    <row r="487071" spans="68:68" customFormat="1">
      <c r="BP487071" s="90"/>
    </row>
    <row r="487072" spans="68:68" customFormat="1">
      <c r="BP487072" s="90"/>
    </row>
    <row r="487073" spans="68:68" customFormat="1">
      <c r="BP487073" s="90"/>
    </row>
    <row r="487074" spans="68:68" customFormat="1">
      <c r="BP487074" s="90"/>
    </row>
    <row r="487075" spans="68:68" customFormat="1">
      <c r="BP487075" s="90"/>
    </row>
    <row r="487076" spans="68:68" customFormat="1">
      <c r="BP487076" s="90"/>
    </row>
    <row r="487077" spans="68:68" customFormat="1">
      <c r="BP487077" s="90"/>
    </row>
    <row r="487078" spans="68:68" customFormat="1">
      <c r="BP487078" s="90"/>
    </row>
    <row r="487079" spans="68:68" customFormat="1">
      <c r="BP487079" s="90"/>
    </row>
    <row r="487080" spans="68:68" customFormat="1">
      <c r="BP487080" s="90"/>
    </row>
    <row r="487081" spans="68:68" customFormat="1">
      <c r="BP487081" s="90"/>
    </row>
    <row r="487082" spans="68:68" customFormat="1">
      <c r="BP487082" s="90"/>
    </row>
    <row r="487083" spans="68:68" customFormat="1">
      <c r="BP487083" s="90"/>
    </row>
    <row r="487084" spans="68:68" customFormat="1">
      <c r="BP487084" s="90"/>
    </row>
    <row r="487085" spans="68:68" customFormat="1">
      <c r="BP487085" s="90"/>
    </row>
    <row r="487086" spans="68:68" customFormat="1">
      <c r="BP487086" s="90"/>
    </row>
    <row r="487087" spans="68:68" customFormat="1">
      <c r="BP487087" s="90"/>
    </row>
    <row r="487088" spans="68:68" customFormat="1">
      <c r="BP487088" s="90"/>
    </row>
    <row r="487089" spans="68:68" customFormat="1">
      <c r="BP487089" s="90"/>
    </row>
    <row r="487090" spans="68:68" customFormat="1">
      <c r="BP487090" s="90"/>
    </row>
    <row r="487091" spans="68:68" customFormat="1">
      <c r="BP487091" s="90"/>
    </row>
    <row r="487092" spans="68:68" customFormat="1">
      <c r="BP487092" s="90"/>
    </row>
    <row r="487093" spans="68:68" customFormat="1">
      <c r="BP487093" s="90"/>
    </row>
    <row r="487094" spans="68:68" customFormat="1">
      <c r="BP487094" s="90"/>
    </row>
    <row r="487095" spans="68:68" customFormat="1">
      <c r="BP487095" s="90"/>
    </row>
    <row r="487096" spans="68:68" customFormat="1">
      <c r="BP487096" s="90"/>
    </row>
    <row r="487097" spans="68:68" customFormat="1">
      <c r="BP487097" s="90"/>
    </row>
    <row r="487098" spans="68:68" customFormat="1">
      <c r="BP487098" s="90"/>
    </row>
    <row r="487099" spans="68:68" customFormat="1">
      <c r="BP487099" s="90"/>
    </row>
    <row r="487100" spans="68:68" customFormat="1">
      <c r="BP487100" s="90"/>
    </row>
    <row r="487101" spans="68:68" customFormat="1">
      <c r="BP487101" s="90"/>
    </row>
    <row r="487102" spans="68:68" customFormat="1">
      <c r="BP487102" s="90"/>
    </row>
    <row r="487103" spans="68:68" customFormat="1">
      <c r="BP487103" s="90"/>
    </row>
    <row r="487104" spans="68:68" customFormat="1">
      <c r="BP487104" s="90"/>
    </row>
    <row r="487105" spans="68:68" customFormat="1">
      <c r="BP487105" s="90"/>
    </row>
    <row r="487106" spans="68:68" customFormat="1">
      <c r="BP487106" s="90"/>
    </row>
    <row r="487107" spans="68:68" customFormat="1">
      <c r="BP487107" s="90"/>
    </row>
    <row r="487108" spans="68:68" customFormat="1">
      <c r="BP487108" s="90"/>
    </row>
    <row r="487109" spans="68:68" customFormat="1">
      <c r="BP487109" s="90"/>
    </row>
    <row r="487110" spans="68:68" customFormat="1">
      <c r="BP487110" s="90"/>
    </row>
    <row r="487111" spans="68:68" customFormat="1">
      <c r="BP487111" s="90"/>
    </row>
    <row r="487112" spans="68:68" customFormat="1">
      <c r="BP487112" s="90"/>
    </row>
    <row r="487113" spans="68:68" customFormat="1">
      <c r="BP487113" s="90"/>
    </row>
    <row r="487114" spans="68:68" customFormat="1">
      <c r="BP487114" s="90"/>
    </row>
    <row r="487115" spans="68:68" customFormat="1">
      <c r="BP487115" s="90"/>
    </row>
    <row r="487116" spans="68:68" customFormat="1">
      <c r="BP487116" s="90"/>
    </row>
    <row r="487117" spans="68:68" customFormat="1">
      <c r="BP487117" s="90"/>
    </row>
    <row r="487118" spans="68:68" customFormat="1">
      <c r="BP487118" s="90"/>
    </row>
    <row r="487119" spans="68:68" customFormat="1">
      <c r="BP487119" s="90"/>
    </row>
    <row r="487120" spans="68:68" customFormat="1">
      <c r="BP487120" s="90"/>
    </row>
    <row r="487121" spans="68:68" customFormat="1">
      <c r="BP487121" s="90"/>
    </row>
    <row r="487122" spans="68:68" customFormat="1">
      <c r="BP487122" s="90"/>
    </row>
    <row r="487123" spans="68:68" customFormat="1">
      <c r="BP487123" s="90"/>
    </row>
    <row r="487124" spans="68:68" customFormat="1">
      <c r="BP487124" s="90"/>
    </row>
    <row r="487125" spans="68:68" customFormat="1">
      <c r="BP487125" s="90"/>
    </row>
    <row r="487126" spans="68:68" customFormat="1">
      <c r="BP487126" s="90"/>
    </row>
    <row r="487127" spans="68:68" customFormat="1">
      <c r="BP487127" s="90"/>
    </row>
    <row r="487128" spans="68:68" customFormat="1">
      <c r="BP487128" s="90"/>
    </row>
    <row r="487129" spans="68:68" customFormat="1">
      <c r="BP487129" s="90"/>
    </row>
    <row r="487130" spans="68:68" customFormat="1">
      <c r="BP487130" s="90"/>
    </row>
    <row r="487131" spans="68:68" customFormat="1">
      <c r="BP487131" s="90"/>
    </row>
    <row r="487132" spans="68:68" customFormat="1">
      <c r="BP487132" s="90"/>
    </row>
    <row r="487133" spans="68:68" customFormat="1">
      <c r="BP487133" s="90"/>
    </row>
    <row r="487134" spans="68:68" customFormat="1">
      <c r="BP487134" s="90"/>
    </row>
    <row r="487135" spans="68:68" customFormat="1">
      <c r="BP487135" s="90"/>
    </row>
    <row r="487136" spans="68:68" customFormat="1">
      <c r="BP487136" s="90"/>
    </row>
    <row r="487137" spans="68:68" customFormat="1">
      <c r="BP487137" s="90"/>
    </row>
    <row r="487138" spans="68:68" customFormat="1">
      <c r="BP487138" s="90"/>
    </row>
    <row r="487139" spans="68:68" customFormat="1">
      <c r="BP487139" s="90"/>
    </row>
    <row r="487140" spans="68:68" customFormat="1">
      <c r="BP487140" s="90"/>
    </row>
    <row r="487141" spans="68:68" customFormat="1">
      <c r="BP487141" s="90"/>
    </row>
    <row r="487142" spans="68:68" customFormat="1">
      <c r="BP487142" s="90"/>
    </row>
    <row r="487143" spans="68:68" customFormat="1">
      <c r="BP487143" s="90"/>
    </row>
    <row r="487144" spans="68:68" customFormat="1">
      <c r="BP487144" s="90"/>
    </row>
    <row r="487145" spans="68:68" customFormat="1">
      <c r="BP487145" s="90"/>
    </row>
    <row r="487146" spans="68:68" customFormat="1">
      <c r="BP487146" s="90"/>
    </row>
    <row r="487147" spans="68:68" customFormat="1">
      <c r="BP487147" s="90"/>
    </row>
    <row r="487148" spans="68:68" customFormat="1">
      <c r="BP487148" s="90"/>
    </row>
    <row r="487149" spans="68:68" customFormat="1">
      <c r="BP487149" s="90"/>
    </row>
    <row r="487150" spans="68:68" customFormat="1">
      <c r="BP487150" s="90"/>
    </row>
    <row r="487151" spans="68:68" customFormat="1">
      <c r="BP487151" s="90"/>
    </row>
    <row r="487152" spans="68:68" customFormat="1">
      <c r="BP487152" s="90"/>
    </row>
    <row r="487153" spans="68:68" customFormat="1">
      <c r="BP487153" s="90"/>
    </row>
    <row r="487154" spans="68:68" customFormat="1">
      <c r="BP487154" s="90"/>
    </row>
    <row r="487155" spans="68:68" customFormat="1">
      <c r="BP487155" s="90"/>
    </row>
    <row r="487156" spans="68:68" customFormat="1">
      <c r="BP487156" s="90"/>
    </row>
    <row r="487157" spans="68:68" customFormat="1">
      <c r="BP487157" s="90"/>
    </row>
    <row r="487158" spans="68:68" customFormat="1">
      <c r="BP487158" s="90"/>
    </row>
    <row r="487159" spans="68:68" customFormat="1">
      <c r="BP487159" s="90"/>
    </row>
    <row r="487160" spans="68:68" customFormat="1">
      <c r="BP487160" s="90"/>
    </row>
    <row r="487161" spans="68:68" customFormat="1">
      <c r="BP487161" s="90"/>
    </row>
    <row r="487162" spans="68:68" customFormat="1">
      <c r="BP487162" s="90"/>
    </row>
    <row r="487163" spans="68:68" customFormat="1">
      <c r="BP487163" s="90"/>
    </row>
    <row r="487164" spans="68:68" customFormat="1">
      <c r="BP487164" s="90"/>
    </row>
    <row r="487165" spans="68:68" customFormat="1">
      <c r="BP487165" s="90"/>
    </row>
    <row r="487166" spans="68:68" customFormat="1">
      <c r="BP487166" s="90"/>
    </row>
    <row r="487167" spans="68:68" customFormat="1">
      <c r="BP487167" s="90"/>
    </row>
    <row r="487168" spans="68:68" customFormat="1">
      <c r="BP487168" s="90"/>
    </row>
    <row r="487169" spans="68:68" customFormat="1">
      <c r="BP487169" s="90"/>
    </row>
    <row r="487170" spans="68:68" customFormat="1">
      <c r="BP487170" s="90"/>
    </row>
    <row r="487171" spans="68:68" customFormat="1">
      <c r="BP487171" s="90"/>
    </row>
    <row r="487172" spans="68:68" customFormat="1">
      <c r="BP487172" s="90"/>
    </row>
    <row r="487173" spans="68:68" customFormat="1">
      <c r="BP487173" s="90"/>
    </row>
    <row r="487174" spans="68:68" customFormat="1">
      <c r="BP487174" s="90"/>
    </row>
    <row r="487175" spans="68:68" customFormat="1">
      <c r="BP487175" s="90"/>
    </row>
    <row r="487176" spans="68:68" customFormat="1">
      <c r="BP487176" s="90"/>
    </row>
    <row r="487177" spans="68:68" customFormat="1">
      <c r="BP487177" s="90"/>
    </row>
    <row r="487178" spans="68:68" customFormat="1">
      <c r="BP487178" s="90"/>
    </row>
    <row r="487179" spans="68:68" customFormat="1">
      <c r="BP487179" s="90"/>
    </row>
    <row r="487180" spans="68:68" customFormat="1">
      <c r="BP487180" s="90"/>
    </row>
    <row r="487181" spans="68:68" customFormat="1">
      <c r="BP487181" s="90"/>
    </row>
    <row r="487182" spans="68:68" customFormat="1">
      <c r="BP487182" s="90"/>
    </row>
    <row r="487183" spans="68:68" customFormat="1">
      <c r="BP487183" s="90"/>
    </row>
    <row r="487184" spans="68:68" customFormat="1">
      <c r="BP487184" s="90"/>
    </row>
    <row r="487185" spans="68:68" customFormat="1">
      <c r="BP487185" s="90"/>
    </row>
    <row r="487186" spans="68:68" customFormat="1">
      <c r="BP487186" s="90"/>
    </row>
    <row r="487187" spans="68:68" customFormat="1">
      <c r="BP487187" s="90"/>
    </row>
    <row r="487188" spans="68:68" customFormat="1">
      <c r="BP487188" s="90"/>
    </row>
    <row r="487189" spans="68:68" customFormat="1">
      <c r="BP487189" s="90"/>
    </row>
    <row r="487190" spans="68:68" customFormat="1">
      <c r="BP487190" s="90"/>
    </row>
    <row r="487191" spans="68:68" customFormat="1">
      <c r="BP487191" s="90"/>
    </row>
    <row r="487192" spans="68:68" customFormat="1">
      <c r="BP487192" s="90"/>
    </row>
    <row r="487193" spans="68:68" customFormat="1">
      <c r="BP487193" s="90"/>
    </row>
    <row r="487194" spans="68:68" customFormat="1">
      <c r="BP487194" s="90"/>
    </row>
    <row r="487195" spans="68:68" customFormat="1">
      <c r="BP487195" s="90"/>
    </row>
    <row r="487196" spans="68:68" customFormat="1">
      <c r="BP487196" s="90"/>
    </row>
    <row r="487197" spans="68:68" customFormat="1">
      <c r="BP487197" s="90"/>
    </row>
    <row r="487198" spans="68:68" customFormat="1">
      <c r="BP487198" s="90"/>
    </row>
    <row r="487199" spans="68:68" customFormat="1">
      <c r="BP487199" s="90"/>
    </row>
    <row r="487200" spans="68:68" customFormat="1">
      <c r="BP487200" s="90"/>
    </row>
    <row r="487201" spans="68:68" customFormat="1">
      <c r="BP487201" s="90"/>
    </row>
    <row r="487202" spans="68:68" customFormat="1">
      <c r="BP487202" s="90"/>
    </row>
    <row r="487203" spans="68:68" customFormat="1">
      <c r="BP487203" s="90"/>
    </row>
    <row r="487204" spans="68:68" customFormat="1">
      <c r="BP487204" s="90"/>
    </row>
    <row r="487205" spans="68:68" customFormat="1">
      <c r="BP487205" s="90"/>
    </row>
    <row r="487206" spans="68:68" customFormat="1">
      <c r="BP487206" s="90"/>
    </row>
    <row r="487207" spans="68:68" customFormat="1">
      <c r="BP487207" s="90"/>
    </row>
    <row r="487208" spans="68:68" customFormat="1">
      <c r="BP487208" s="90"/>
    </row>
    <row r="487209" spans="68:68" customFormat="1">
      <c r="BP487209" s="90"/>
    </row>
    <row r="487210" spans="68:68" customFormat="1">
      <c r="BP487210" s="90"/>
    </row>
    <row r="487211" spans="68:68" customFormat="1">
      <c r="BP487211" s="90"/>
    </row>
    <row r="487212" spans="68:68" customFormat="1">
      <c r="BP487212" s="90"/>
    </row>
    <row r="487213" spans="68:68" customFormat="1">
      <c r="BP487213" s="90"/>
    </row>
    <row r="487214" spans="68:68" customFormat="1">
      <c r="BP487214" s="90"/>
    </row>
    <row r="487215" spans="68:68" customFormat="1">
      <c r="BP487215" s="90"/>
    </row>
    <row r="487216" spans="68:68" customFormat="1">
      <c r="BP487216" s="90"/>
    </row>
    <row r="487217" spans="68:68" customFormat="1">
      <c r="BP487217" s="90"/>
    </row>
    <row r="487218" spans="68:68" customFormat="1">
      <c r="BP487218" s="90"/>
    </row>
    <row r="487219" spans="68:68" customFormat="1">
      <c r="BP487219" s="90"/>
    </row>
    <row r="487220" spans="68:68" customFormat="1">
      <c r="BP487220" s="90"/>
    </row>
    <row r="487221" spans="68:68" customFormat="1">
      <c r="BP487221" s="90"/>
    </row>
    <row r="487222" spans="68:68" customFormat="1">
      <c r="BP487222" s="90"/>
    </row>
    <row r="487223" spans="68:68" customFormat="1">
      <c r="BP487223" s="90"/>
    </row>
    <row r="487224" spans="68:68" customFormat="1">
      <c r="BP487224" s="90"/>
    </row>
    <row r="487225" spans="68:68" customFormat="1">
      <c r="BP487225" s="90"/>
    </row>
    <row r="487226" spans="68:68" customFormat="1">
      <c r="BP487226" s="90"/>
    </row>
    <row r="487227" spans="68:68" customFormat="1">
      <c r="BP487227" s="90"/>
    </row>
    <row r="487228" spans="68:68" customFormat="1">
      <c r="BP487228" s="90"/>
    </row>
    <row r="487229" spans="68:68" customFormat="1">
      <c r="BP487229" s="90"/>
    </row>
    <row r="487230" spans="68:68" customFormat="1">
      <c r="BP487230" s="90"/>
    </row>
    <row r="487231" spans="68:68" customFormat="1">
      <c r="BP487231" s="90"/>
    </row>
    <row r="487232" spans="68:68" customFormat="1">
      <c r="BP487232" s="90"/>
    </row>
    <row r="487233" spans="68:68" customFormat="1">
      <c r="BP487233" s="90"/>
    </row>
    <row r="487234" spans="68:68" customFormat="1">
      <c r="BP487234" s="90"/>
    </row>
    <row r="487235" spans="68:68" customFormat="1">
      <c r="BP487235" s="90"/>
    </row>
    <row r="487236" spans="68:68" customFormat="1">
      <c r="BP487236" s="90"/>
    </row>
    <row r="487237" spans="68:68" customFormat="1">
      <c r="BP487237" s="90"/>
    </row>
    <row r="487238" spans="68:68" customFormat="1">
      <c r="BP487238" s="90"/>
    </row>
    <row r="487239" spans="68:68" customFormat="1">
      <c r="BP487239" s="90"/>
    </row>
    <row r="487240" spans="68:68" customFormat="1">
      <c r="BP487240" s="90"/>
    </row>
    <row r="487241" spans="68:68" customFormat="1">
      <c r="BP487241" s="90"/>
    </row>
    <row r="487242" spans="68:68" customFormat="1">
      <c r="BP487242" s="90"/>
    </row>
    <row r="487243" spans="68:68" customFormat="1">
      <c r="BP487243" s="90"/>
    </row>
    <row r="487244" spans="68:68" customFormat="1">
      <c r="BP487244" s="90"/>
    </row>
    <row r="487245" spans="68:68" customFormat="1">
      <c r="BP487245" s="90"/>
    </row>
    <row r="487246" spans="68:68" customFormat="1">
      <c r="BP487246" s="90"/>
    </row>
    <row r="487247" spans="68:68" customFormat="1">
      <c r="BP487247" s="90"/>
    </row>
    <row r="487248" spans="68:68" customFormat="1">
      <c r="BP487248" s="90"/>
    </row>
    <row r="487249" spans="68:68" customFormat="1">
      <c r="BP487249" s="90"/>
    </row>
    <row r="487250" spans="68:68" customFormat="1">
      <c r="BP487250" s="90"/>
    </row>
    <row r="487251" spans="68:68" customFormat="1">
      <c r="BP487251" s="90"/>
    </row>
    <row r="487252" spans="68:68" customFormat="1">
      <c r="BP487252" s="90"/>
    </row>
    <row r="487253" spans="68:68" customFormat="1">
      <c r="BP487253" s="90"/>
    </row>
    <row r="487254" spans="68:68" customFormat="1">
      <c r="BP487254" s="90"/>
    </row>
    <row r="487255" spans="68:68" customFormat="1">
      <c r="BP487255" s="90"/>
    </row>
    <row r="487256" spans="68:68" customFormat="1">
      <c r="BP487256" s="90"/>
    </row>
    <row r="487257" spans="68:68" customFormat="1">
      <c r="BP487257" s="90"/>
    </row>
    <row r="487258" spans="68:68" customFormat="1">
      <c r="BP487258" s="90"/>
    </row>
    <row r="487259" spans="68:68" customFormat="1">
      <c r="BP487259" s="90"/>
    </row>
    <row r="487260" spans="68:68" customFormat="1">
      <c r="BP487260" s="90"/>
    </row>
    <row r="487261" spans="68:68" customFormat="1">
      <c r="BP487261" s="90"/>
    </row>
    <row r="487262" spans="68:68" customFormat="1">
      <c r="BP487262" s="90"/>
    </row>
    <row r="487263" spans="68:68" customFormat="1">
      <c r="BP487263" s="90"/>
    </row>
    <row r="487264" spans="68:68" customFormat="1">
      <c r="BP487264" s="90"/>
    </row>
    <row r="487265" spans="68:68" customFormat="1">
      <c r="BP487265" s="90"/>
    </row>
    <row r="487266" spans="68:68" customFormat="1">
      <c r="BP487266" s="90"/>
    </row>
    <row r="487267" spans="68:68" customFormat="1">
      <c r="BP487267" s="90"/>
    </row>
    <row r="487268" spans="68:68" customFormat="1">
      <c r="BP487268" s="90"/>
    </row>
    <row r="487269" spans="68:68" customFormat="1">
      <c r="BP487269" s="90"/>
    </row>
    <row r="487270" spans="68:68" customFormat="1">
      <c r="BP487270" s="90"/>
    </row>
    <row r="487271" spans="68:68" customFormat="1">
      <c r="BP487271" s="90"/>
    </row>
    <row r="487272" spans="68:68" customFormat="1">
      <c r="BP487272" s="90"/>
    </row>
    <row r="487273" spans="68:68" customFormat="1">
      <c r="BP487273" s="90"/>
    </row>
    <row r="487274" spans="68:68" customFormat="1">
      <c r="BP487274" s="90"/>
    </row>
    <row r="487275" spans="68:68" customFormat="1">
      <c r="BP487275" s="90"/>
    </row>
    <row r="487276" spans="68:68" customFormat="1">
      <c r="BP487276" s="90"/>
    </row>
    <row r="487277" spans="68:68" customFormat="1">
      <c r="BP487277" s="90"/>
    </row>
    <row r="487278" spans="68:68" customFormat="1">
      <c r="BP487278" s="90"/>
    </row>
    <row r="487279" spans="68:68" customFormat="1">
      <c r="BP487279" s="90"/>
    </row>
    <row r="487280" spans="68:68" customFormat="1">
      <c r="BP487280" s="90"/>
    </row>
    <row r="487281" spans="68:68" customFormat="1">
      <c r="BP487281" s="90"/>
    </row>
    <row r="487282" spans="68:68" customFormat="1">
      <c r="BP487282" s="90"/>
    </row>
    <row r="487283" spans="68:68" customFormat="1">
      <c r="BP487283" s="90"/>
    </row>
    <row r="487284" spans="68:68" customFormat="1">
      <c r="BP487284" s="90"/>
    </row>
    <row r="487285" spans="68:68" customFormat="1">
      <c r="BP487285" s="90"/>
    </row>
    <row r="487286" spans="68:68" customFormat="1">
      <c r="BP487286" s="90"/>
    </row>
    <row r="487287" spans="68:68" customFormat="1">
      <c r="BP487287" s="90"/>
    </row>
    <row r="487288" spans="68:68" customFormat="1">
      <c r="BP487288" s="90"/>
    </row>
    <row r="487289" spans="68:68" customFormat="1">
      <c r="BP487289" s="90"/>
    </row>
    <row r="487290" spans="68:68" customFormat="1">
      <c r="BP487290" s="90"/>
    </row>
    <row r="487291" spans="68:68" customFormat="1">
      <c r="BP487291" s="90"/>
    </row>
    <row r="487292" spans="68:68" customFormat="1">
      <c r="BP487292" s="90"/>
    </row>
    <row r="487293" spans="68:68" customFormat="1">
      <c r="BP487293" s="90"/>
    </row>
    <row r="487294" spans="68:68" customFormat="1">
      <c r="BP487294" s="90"/>
    </row>
    <row r="487295" spans="68:68" customFormat="1">
      <c r="BP487295" s="90"/>
    </row>
    <row r="487296" spans="68:68" customFormat="1">
      <c r="BP487296" s="90"/>
    </row>
    <row r="487297" spans="68:68" customFormat="1">
      <c r="BP487297" s="90"/>
    </row>
    <row r="487298" spans="68:68" customFormat="1">
      <c r="BP487298" s="90"/>
    </row>
    <row r="487299" spans="68:68" customFormat="1">
      <c r="BP487299" s="90"/>
    </row>
    <row r="487300" spans="68:68" customFormat="1">
      <c r="BP487300" s="90"/>
    </row>
    <row r="487301" spans="68:68" customFormat="1">
      <c r="BP487301" s="90"/>
    </row>
    <row r="487302" spans="68:68" customFormat="1">
      <c r="BP487302" s="90"/>
    </row>
    <row r="487303" spans="68:68" customFormat="1">
      <c r="BP487303" s="90"/>
    </row>
    <row r="487304" spans="68:68" customFormat="1">
      <c r="BP487304" s="90"/>
    </row>
    <row r="487305" spans="68:68" customFormat="1">
      <c r="BP487305" s="90"/>
    </row>
    <row r="487306" spans="68:68" customFormat="1">
      <c r="BP487306" s="90"/>
    </row>
    <row r="487307" spans="68:68" customFormat="1">
      <c r="BP487307" s="90"/>
    </row>
    <row r="487308" spans="68:68" customFormat="1">
      <c r="BP487308" s="90"/>
    </row>
    <row r="487309" spans="68:68" customFormat="1">
      <c r="BP487309" s="90"/>
    </row>
    <row r="487310" spans="68:68" customFormat="1">
      <c r="BP487310" s="90"/>
    </row>
    <row r="487311" spans="68:68" customFormat="1">
      <c r="BP487311" s="90"/>
    </row>
    <row r="487312" spans="68:68" customFormat="1">
      <c r="BP487312" s="90"/>
    </row>
    <row r="487313" spans="68:68" customFormat="1">
      <c r="BP487313" s="90"/>
    </row>
    <row r="487314" spans="68:68" customFormat="1">
      <c r="BP487314" s="90"/>
    </row>
    <row r="487315" spans="68:68" customFormat="1">
      <c r="BP487315" s="90"/>
    </row>
    <row r="487316" spans="68:68" customFormat="1">
      <c r="BP487316" s="90"/>
    </row>
    <row r="487317" spans="68:68" customFormat="1">
      <c r="BP487317" s="90"/>
    </row>
    <row r="487318" spans="68:68" customFormat="1">
      <c r="BP487318" s="90"/>
    </row>
    <row r="487319" spans="68:68" customFormat="1">
      <c r="BP487319" s="90"/>
    </row>
    <row r="487320" spans="68:68" customFormat="1">
      <c r="BP487320" s="90"/>
    </row>
    <row r="487321" spans="68:68" customFormat="1">
      <c r="BP487321" s="90"/>
    </row>
    <row r="487322" spans="68:68" customFormat="1">
      <c r="BP487322" s="90"/>
    </row>
    <row r="487323" spans="68:68" customFormat="1">
      <c r="BP487323" s="90"/>
    </row>
    <row r="487324" spans="68:68" customFormat="1">
      <c r="BP487324" s="90"/>
    </row>
    <row r="487325" spans="68:68" customFormat="1">
      <c r="BP487325" s="90"/>
    </row>
    <row r="487326" spans="68:68" customFormat="1">
      <c r="BP487326" s="90"/>
    </row>
    <row r="487327" spans="68:68" customFormat="1">
      <c r="BP487327" s="90"/>
    </row>
    <row r="487328" spans="68:68" customFormat="1">
      <c r="BP487328" s="90"/>
    </row>
    <row r="487329" spans="68:68" customFormat="1">
      <c r="BP487329" s="90"/>
    </row>
    <row r="487330" spans="68:68" customFormat="1">
      <c r="BP487330" s="90"/>
    </row>
    <row r="487331" spans="68:68" customFormat="1">
      <c r="BP487331" s="90"/>
    </row>
    <row r="487332" spans="68:68" customFormat="1">
      <c r="BP487332" s="90"/>
    </row>
    <row r="487333" spans="68:68" customFormat="1">
      <c r="BP487333" s="90"/>
    </row>
    <row r="487334" spans="68:68" customFormat="1">
      <c r="BP487334" s="90"/>
    </row>
    <row r="487335" spans="68:68" customFormat="1">
      <c r="BP487335" s="90"/>
    </row>
    <row r="487336" spans="68:68" customFormat="1">
      <c r="BP487336" s="90"/>
    </row>
    <row r="487337" spans="68:68" customFormat="1">
      <c r="BP487337" s="90"/>
    </row>
    <row r="487338" spans="68:68" customFormat="1">
      <c r="BP487338" s="90"/>
    </row>
    <row r="487339" spans="68:68" customFormat="1">
      <c r="BP487339" s="90"/>
    </row>
    <row r="487340" spans="68:68" customFormat="1">
      <c r="BP487340" s="90"/>
    </row>
    <row r="487341" spans="68:68" customFormat="1">
      <c r="BP487341" s="90"/>
    </row>
    <row r="487342" spans="68:68" customFormat="1">
      <c r="BP487342" s="90"/>
    </row>
    <row r="487343" spans="68:68" customFormat="1">
      <c r="BP487343" s="90"/>
    </row>
    <row r="487344" spans="68:68" customFormat="1">
      <c r="BP487344" s="90"/>
    </row>
    <row r="487345" spans="68:68" customFormat="1">
      <c r="BP487345" s="90"/>
    </row>
    <row r="487346" spans="68:68" customFormat="1">
      <c r="BP487346" s="90"/>
    </row>
    <row r="487347" spans="68:68" customFormat="1">
      <c r="BP487347" s="90"/>
    </row>
    <row r="487348" spans="68:68" customFormat="1">
      <c r="BP487348" s="90"/>
    </row>
    <row r="487349" spans="68:68" customFormat="1">
      <c r="BP487349" s="90"/>
    </row>
    <row r="487350" spans="68:68" customFormat="1">
      <c r="BP487350" s="90"/>
    </row>
    <row r="487351" spans="68:68" customFormat="1">
      <c r="BP487351" s="90"/>
    </row>
    <row r="487352" spans="68:68" customFormat="1">
      <c r="BP487352" s="90"/>
    </row>
    <row r="487353" spans="68:68" customFormat="1">
      <c r="BP487353" s="90"/>
    </row>
    <row r="487354" spans="68:68" customFormat="1">
      <c r="BP487354" s="90"/>
    </row>
    <row r="487355" spans="68:68" customFormat="1">
      <c r="BP487355" s="90"/>
    </row>
    <row r="487356" spans="68:68" customFormat="1">
      <c r="BP487356" s="90"/>
    </row>
    <row r="487357" spans="68:68" customFormat="1">
      <c r="BP487357" s="90"/>
    </row>
    <row r="487358" spans="68:68" customFormat="1">
      <c r="BP487358" s="90"/>
    </row>
    <row r="487359" spans="68:68" customFormat="1">
      <c r="BP487359" s="90"/>
    </row>
    <row r="487360" spans="68:68" customFormat="1">
      <c r="BP487360" s="90"/>
    </row>
    <row r="487361" spans="68:68" customFormat="1">
      <c r="BP487361" s="90"/>
    </row>
    <row r="487362" spans="68:68" customFormat="1">
      <c r="BP487362" s="90"/>
    </row>
    <row r="487363" spans="68:68" customFormat="1">
      <c r="BP487363" s="90"/>
    </row>
    <row r="487364" spans="68:68" customFormat="1">
      <c r="BP487364" s="90"/>
    </row>
    <row r="487365" spans="68:68" customFormat="1">
      <c r="BP487365" s="90"/>
    </row>
    <row r="487366" spans="68:68" customFormat="1">
      <c r="BP487366" s="90"/>
    </row>
    <row r="487367" spans="68:68" customFormat="1">
      <c r="BP487367" s="90"/>
    </row>
    <row r="487368" spans="68:68" customFormat="1">
      <c r="BP487368" s="90"/>
    </row>
    <row r="487369" spans="68:68" customFormat="1">
      <c r="BP487369" s="90"/>
    </row>
    <row r="487370" spans="68:68" customFormat="1">
      <c r="BP487370" s="90"/>
    </row>
    <row r="487371" spans="68:68" customFormat="1">
      <c r="BP487371" s="90"/>
    </row>
    <row r="487372" spans="68:68" customFormat="1">
      <c r="BP487372" s="90"/>
    </row>
    <row r="487373" spans="68:68" customFormat="1">
      <c r="BP487373" s="90"/>
    </row>
    <row r="487374" spans="68:68" customFormat="1">
      <c r="BP487374" s="90"/>
    </row>
    <row r="487375" spans="68:68" customFormat="1">
      <c r="BP487375" s="90"/>
    </row>
    <row r="487376" spans="68:68" customFormat="1">
      <c r="BP487376" s="90"/>
    </row>
    <row r="487377" spans="68:68" customFormat="1">
      <c r="BP487377" s="90"/>
    </row>
    <row r="487378" spans="68:68" customFormat="1">
      <c r="BP487378" s="90"/>
    </row>
    <row r="487379" spans="68:68" customFormat="1">
      <c r="BP487379" s="90"/>
    </row>
    <row r="487380" spans="68:68" customFormat="1">
      <c r="BP487380" s="90"/>
    </row>
    <row r="487381" spans="68:68" customFormat="1">
      <c r="BP487381" s="90"/>
    </row>
    <row r="487382" spans="68:68" customFormat="1">
      <c r="BP487382" s="90"/>
    </row>
    <row r="487383" spans="68:68" customFormat="1">
      <c r="BP487383" s="90"/>
    </row>
    <row r="487384" spans="68:68" customFormat="1">
      <c r="BP487384" s="90"/>
    </row>
    <row r="487385" spans="68:68" customFormat="1">
      <c r="BP487385" s="90"/>
    </row>
    <row r="487386" spans="68:68" customFormat="1">
      <c r="BP487386" s="90"/>
    </row>
    <row r="487387" spans="68:68" customFormat="1">
      <c r="BP487387" s="90"/>
    </row>
    <row r="487388" spans="68:68" customFormat="1">
      <c r="BP487388" s="90"/>
    </row>
    <row r="487389" spans="68:68" customFormat="1">
      <c r="BP487389" s="90"/>
    </row>
    <row r="487390" spans="68:68" customFormat="1">
      <c r="BP487390" s="90"/>
    </row>
    <row r="487391" spans="68:68" customFormat="1">
      <c r="BP487391" s="90"/>
    </row>
    <row r="487392" spans="68:68" customFormat="1">
      <c r="BP487392" s="90"/>
    </row>
    <row r="487393" spans="68:68" customFormat="1">
      <c r="BP487393" s="90"/>
    </row>
    <row r="487394" spans="68:68" customFormat="1">
      <c r="BP487394" s="90"/>
    </row>
    <row r="487395" spans="68:68" customFormat="1">
      <c r="BP487395" s="90"/>
    </row>
    <row r="487396" spans="68:68" customFormat="1">
      <c r="BP487396" s="90"/>
    </row>
    <row r="487397" spans="68:68" customFormat="1">
      <c r="BP487397" s="90"/>
    </row>
    <row r="487398" spans="68:68" customFormat="1">
      <c r="BP487398" s="90"/>
    </row>
    <row r="487399" spans="68:68" customFormat="1">
      <c r="BP487399" s="90"/>
    </row>
    <row r="487400" spans="68:68" customFormat="1">
      <c r="BP487400" s="90"/>
    </row>
    <row r="487401" spans="68:68" customFormat="1">
      <c r="BP487401" s="90"/>
    </row>
    <row r="487402" spans="68:68" customFormat="1">
      <c r="BP487402" s="90"/>
    </row>
    <row r="487403" spans="68:68" customFormat="1">
      <c r="BP487403" s="90"/>
    </row>
    <row r="487404" spans="68:68" customFormat="1">
      <c r="BP487404" s="90"/>
    </row>
    <row r="487405" spans="68:68" customFormat="1">
      <c r="BP487405" s="90"/>
    </row>
    <row r="487406" spans="68:68" customFormat="1">
      <c r="BP487406" s="90"/>
    </row>
    <row r="487407" spans="68:68" customFormat="1">
      <c r="BP487407" s="90"/>
    </row>
    <row r="487408" spans="68:68" customFormat="1">
      <c r="BP487408" s="90"/>
    </row>
    <row r="487409" spans="68:68" customFormat="1">
      <c r="BP487409" s="90"/>
    </row>
    <row r="487410" spans="68:68" customFormat="1">
      <c r="BP487410" s="90"/>
    </row>
    <row r="487411" spans="68:68" customFormat="1">
      <c r="BP487411" s="90"/>
    </row>
    <row r="487412" spans="68:68" customFormat="1">
      <c r="BP487412" s="90"/>
    </row>
    <row r="487413" spans="68:68" customFormat="1">
      <c r="BP487413" s="90"/>
    </row>
    <row r="487414" spans="68:68" customFormat="1">
      <c r="BP487414" s="90"/>
    </row>
    <row r="487415" spans="68:68" customFormat="1">
      <c r="BP487415" s="90"/>
    </row>
    <row r="487416" spans="68:68" customFormat="1">
      <c r="BP487416" s="90"/>
    </row>
    <row r="487417" spans="68:68" customFormat="1">
      <c r="BP487417" s="90"/>
    </row>
    <row r="487418" spans="68:68" customFormat="1">
      <c r="BP487418" s="90"/>
    </row>
    <row r="487419" spans="68:68" customFormat="1">
      <c r="BP487419" s="90"/>
    </row>
    <row r="487420" spans="68:68" customFormat="1">
      <c r="BP487420" s="90"/>
    </row>
    <row r="487421" spans="68:68" customFormat="1">
      <c r="BP487421" s="90"/>
    </row>
    <row r="487422" spans="68:68" customFormat="1">
      <c r="BP487422" s="90"/>
    </row>
    <row r="487423" spans="68:68" customFormat="1">
      <c r="BP487423" s="90"/>
    </row>
    <row r="487424" spans="68:68" customFormat="1">
      <c r="BP487424" s="90"/>
    </row>
    <row r="487425" spans="68:68" customFormat="1">
      <c r="BP487425" s="90"/>
    </row>
    <row r="487426" spans="68:68" customFormat="1">
      <c r="BP487426" s="90"/>
    </row>
    <row r="487427" spans="68:68" customFormat="1">
      <c r="BP487427" s="90"/>
    </row>
    <row r="487428" spans="68:68" customFormat="1">
      <c r="BP487428" s="90"/>
    </row>
    <row r="487429" spans="68:68" customFormat="1">
      <c r="BP487429" s="90"/>
    </row>
    <row r="487430" spans="68:68" customFormat="1">
      <c r="BP487430" s="90"/>
    </row>
    <row r="487431" spans="68:68" customFormat="1">
      <c r="BP487431" s="90"/>
    </row>
    <row r="487432" spans="68:68" customFormat="1">
      <c r="BP487432" s="90"/>
    </row>
    <row r="487433" spans="68:68" customFormat="1">
      <c r="BP487433" s="90"/>
    </row>
    <row r="487434" spans="68:68" customFormat="1">
      <c r="BP487434" s="90"/>
    </row>
    <row r="487435" spans="68:68" customFormat="1">
      <c r="BP487435" s="90"/>
    </row>
    <row r="487436" spans="68:68" customFormat="1">
      <c r="BP487436" s="90"/>
    </row>
    <row r="487437" spans="68:68" customFormat="1">
      <c r="BP487437" s="90"/>
    </row>
    <row r="487438" spans="68:68" customFormat="1">
      <c r="BP487438" s="90"/>
    </row>
    <row r="487439" spans="68:68" customFormat="1">
      <c r="BP487439" s="90"/>
    </row>
    <row r="487440" spans="68:68" customFormat="1">
      <c r="BP487440" s="90"/>
    </row>
    <row r="487441" spans="68:68" customFormat="1">
      <c r="BP487441" s="90"/>
    </row>
    <row r="487442" spans="68:68" customFormat="1">
      <c r="BP487442" s="90"/>
    </row>
    <row r="487443" spans="68:68" customFormat="1">
      <c r="BP487443" s="90"/>
    </row>
    <row r="487444" spans="68:68" customFormat="1">
      <c r="BP487444" s="90"/>
    </row>
    <row r="487445" spans="68:68" customFormat="1">
      <c r="BP487445" s="90"/>
    </row>
    <row r="487446" spans="68:68" customFormat="1">
      <c r="BP487446" s="90"/>
    </row>
    <row r="487447" spans="68:68" customFormat="1">
      <c r="BP487447" s="90"/>
    </row>
    <row r="487448" spans="68:68" customFormat="1">
      <c r="BP487448" s="90"/>
    </row>
    <row r="487449" spans="68:68" customFormat="1">
      <c r="BP487449" s="90"/>
    </row>
    <row r="487450" spans="68:68" customFormat="1">
      <c r="BP487450" s="90"/>
    </row>
    <row r="487451" spans="68:68" customFormat="1">
      <c r="BP487451" s="90"/>
    </row>
    <row r="487452" spans="68:68" customFormat="1">
      <c r="BP487452" s="90"/>
    </row>
    <row r="487453" spans="68:68" customFormat="1">
      <c r="BP487453" s="90"/>
    </row>
    <row r="487454" spans="68:68" customFormat="1">
      <c r="BP487454" s="90"/>
    </row>
    <row r="487455" spans="68:68" customFormat="1">
      <c r="BP487455" s="90"/>
    </row>
    <row r="487456" spans="68:68" customFormat="1">
      <c r="BP487456" s="90"/>
    </row>
    <row r="487457" spans="68:68" customFormat="1">
      <c r="BP487457" s="90"/>
    </row>
    <row r="487458" spans="68:68" customFormat="1">
      <c r="BP487458" s="90"/>
    </row>
    <row r="487459" spans="68:68" customFormat="1">
      <c r="BP487459" s="90"/>
    </row>
    <row r="487460" spans="68:68" customFormat="1">
      <c r="BP487460" s="90"/>
    </row>
    <row r="487461" spans="68:68" customFormat="1">
      <c r="BP487461" s="90"/>
    </row>
    <row r="487462" spans="68:68" customFormat="1">
      <c r="BP487462" s="90"/>
    </row>
    <row r="487463" spans="68:68" customFormat="1">
      <c r="BP487463" s="90"/>
    </row>
    <row r="487464" spans="68:68" customFormat="1">
      <c r="BP487464" s="90"/>
    </row>
    <row r="487465" spans="68:68" customFormat="1">
      <c r="BP487465" s="90"/>
    </row>
    <row r="487466" spans="68:68" customFormat="1">
      <c r="BP487466" s="90"/>
    </row>
    <row r="487467" spans="68:68" customFormat="1">
      <c r="BP487467" s="90"/>
    </row>
    <row r="487468" spans="68:68" customFormat="1">
      <c r="BP487468" s="90"/>
    </row>
    <row r="487469" spans="68:68" customFormat="1">
      <c r="BP487469" s="90"/>
    </row>
    <row r="487470" spans="68:68" customFormat="1">
      <c r="BP487470" s="90"/>
    </row>
    <row r="487471" spans="68:68" customFormat="1">
      <c r="BP487471" s="90"/>
    </row>
    <row r="487472" spans="68:68" customFormat="1">
      <c r="BP487472" s="90"/>
    </row>
    <row r="487473" spans="68:68" customFormat="1">
      <c r="BP487473" s="90"/>
    </row>
    <row r="487474" spans="68:68" customFormat="1">
      <c r="BP487474" s="90"/>
    </row>
    <row r="487475" spans="68:68" customFormat="1">
      <c r="BP487475" s="90"/>
    </row>
    <row r="487476" spans="68:68" customFormat="1">
      <c r="BP487476" s="90"/>
    </row>
    <row r="487477" spans="68:68" customFormat="1">
      <c r="BP487477" s="90"/>
    </row>
    <row r="487478" spans="68:68" customFormat="1">
      <c r="BP487478" s="90"/>
    </row>
    <row r="487479" spans="68:68" customFormat="1">
      <c r="BP487479" s="90"/>
    </row>
    <row r="487480" spans="68:68" customFormat="1">
      <c r="BP487480" s="90"/>
    </row>
    <row r="487481" spans="68:68" customFormat="1">
      <c r="BP487481" s="90"/>
    </row>
    <row r="487482" spans="68:68" customFormat="1">
      <c r="BP487482" s="90"/>
    </row>
    <row r="487483" spans="68:68" customFormat="1">
      <c r="BP487483" s="90"/>
    </row>
    <row r="487484" spans="68:68" customFormat="1">
      <c r="BP487484" s="90"/>
    </row>
    <row r="487485" spans="68:68" customFormat="1">
      <c r="BP487485" s="90"/>
    </row>
    <row r="487486" spans="68:68" customFormat="1">
      <c r="BP487486" s="90"/>
    </row>
    <row r="487487" spans="68:68" customFormat="1">
      <c r="BP487487" s="90"/>
    </row>
    <row r="487488" spans="68:68" customFormat="1">
      <c r="BP487488" s="90"/>
    </row>
    <row r="487489" spans="68:68" customFormat="1">
      <c r="BP487489" s="90"/>
    </row>
    <row r="487490" spans="68:68" customFormat="1">
      <c r="BP487490" s="90"/>
    </row>
    <row r="487491" spans="68:68" customFormat="1">
      <c r="BP487491" s="90"/>
    </row>
    <row r="487492" spans="68:68" customFormat="1">
      <c r="BP487492" s="90"/>
    </row>
    <row r="487493" spans="68:68" customFormat="1">
      <c r="BP487493" s="90"/>
    </row>
    <row r="487494" spans="68:68" customFormat="1">
      <c r="BP487494" s="90"/>
    </row>
    <row r="487495" spans="68:68" customFormat="1">
      <c r="BP487495" s="90"/>
    </row>
    <row r="487496" spans="68:68" customFormat="1">
      <c r="BP487496" s="90"/>
    </row>
    <row r="487497" spans="68:68" customFormat="1">
      <c r="BP487497" s="90"/>
    </row>
    <row r="487498" spans="68:68" customFormat="1">
      <c r="BP487498" s="90"/>
    </row>
    <row r="487499" spans="68:68" customFormat="1">
      <c r="BP487499" s="90"/>
    </row>
    <row r="487500" spans="68:68" customFormat="1">
      <c r="BP487500" s="90"/>
    </row>
    <row r="487501" spans="68:68" customFormat="1">
      <c r="BP487501" s="90"/>
    </row>
    <row r="487502" spans="68:68" customFormat="1">
      <c r="BP487502" s="90"/>
    </row>
    <row r="487503" spans="68:68" customFormat="1">
      <c r="BP487503" s="90"/>
    </row>
    <row r="487504" spans="68:68" customFormat="1">
      <c r="BP487504" s="90"/>
    </row>
    <row r="487505" spans="68:68" customFormat="1">
      <c r="BP487505" s="90"/>
    </row>
    <row r="487506" spans="68:68" customFormat="1">
      <c r="BP487506" s="90"/>
    </row>
    <row r="487507" spans="68:68" customFormat="1">
      <c r="BP487507" s="90"/>
    </row>
    <row r="487508" spans="68:68" customFormat="1">
      <c r="BP487508" s="90"/>
    </row>
    <row r="487509" spans="68:68" customFormat="1">
      <c r="BP487509" s="90"/>
    </row>
    <row r="487510" spans="68:68" customFormat="1">
      <c r="BP487510" s="90"/>
    </row>
    <row r="487511" spans="68:68" customFormat="1">
      <c r="BP487511" s="90"/>
    </row>
    <row r="487512" spans="68:68" customFormat="1">
      <c r="BP487512" s="90"/>
    </row>
    <row r="487513" spans="68:68" customFormat="1">
      <c r="BP487513" s="90"/>
    </row>
    <row r="487514" spans="68:68" customFormat="1">
      <c r="BP487514" s="90"/>
    </row>
    <row r="487515" spans="68:68" customFormat="1">
      <c r="BP487515" s="90"/>
    </row>
    <row r="487516" spans="68:68" customFormat="1">
      <c r="BP487516" s="90"/>
    </row>
    <row r="487517" spans="68:68" customFormat="1">
      <c r="BP487517" s="90"/>
    </row>
    <row r="487518" spans="68:68" customFormat="1">
      <c r="BP487518" s="90"/>
    </row>
    <row r="487519" spans="68:68" customFormat="1">
      <c r="BP487519" s="90"/>
    </row>
    <row r="487520" spans="68:68" customFormat="1">
      <c r="BP487520" s="90"/>
    </row>
    <row r="487521" spans="68:68" customFormat="1">
      <c r="BP487521" s="90"/>
    </row>
    <row r="487522" spans="68:68" customFormat="1">
      <c r="BP487522" s="90"/>
    </row>
    <row r="487523" spans="68:68" customFormat="1">
      <c r="BP487523" s="90"/>
    </row>
    <row r="487524" spans="68:68" customFormat="1">
      <c r="BP487524" s="90"/>
    </row>
    <row r="487525" spans="68:68" customFormat="1">
      <c r="BP487525" s="90"/>
    </row>
    <row r="487526" spans="68:68" customFormat="1">
      <c r="BP487526" s="90"/>
    </row>
    <row r="487527" spans="68:68" customFormat="1">
      <c r="BP487527" s="90"/>
    </row>
    <row r="487528" spans="68:68" customFormat="1">
      <c r="BP487528" s="90"/>
    </row>
    <row r="487529" spans="68:68" customFormat="1">
      <c r="BP487529" s="90"/>
    </row>
    <row r="487530" spans="68:68" customFormat="1">
      <c r="BP487530" s="90"/>
    </row>
    <row r="487531" spans="68:68" customFormat="1">
      <c r="BP487531" s="90"/>
    </row>
    <row r="487532" spans="68:68" customFormat="1">
      <c r="BP487532" s="90"/>
    </row>
    <row r="487533" spans="68:68" customFormat="1">
      <c r="BP487533" s="90"/>
    </row>
    <row r="487534" spans="68:68" customFormat="1">
      <c r="BP487534" s="90"/>
    </row>
    <row r="487535" spans="68:68" customFormat="1">
      <c r="BP487535" s="90"/>
    </row>
    <row r="487536" spans="68:68" customFormat="1">
      <c r="BP487536" s="90"/>
    </row>
    <row r="487537" spans="68:68" customFormat="1">
      <c r="BP487537" s="90"/>
    </row>
    <row r="487538" spans="68:68" customFormat="1">
      <c r="BP487538" s="90"/>
    </row>
    <row r="487539" spans="68:68" customFormat="1">
      <c r="BP487539" s="90"/>
    </row>
    <row r="487540" spans="68:68" customFormat="1">
      <c r="BP487540" s="90"/>
    </row>
    <row r="487541" spans="68:68" customFormat="1">
      <c r="BP487541" s="90"/>
    </row>
    <row r="487542" spans="68:68" customFormat="1">
      <c r="BP487542" s="90"/>
    </row>
    <row r="487543" spans="68:68" customFormat="1">
      <c r="BP487543" s="90"/>
    </row>
    <row r="487544" spans="68:68" customFormat="1">
      <c r="BP487544" s="90"/>
    </row>
    <row r="487545" spans="68:68" customFormat="1">
      <c r="BP487545" s="90"/>
    </row>
    <row r="487546" spans="68:68" customFormat="1">
      <c r="BP487546" s="90"/>
    </row>
    <row r="487547" spans="68:68" customFormat="1">
      <c r="BP487547" s="90"/>
    </row>
    <row r="487548" spans="68:68" customFormat="1">
      <c r="BP487548" s="90"/>
    </row>
    <row r="487549" spans="68:68" customFormat="1">
      <c r="BP487549" s="90"/>
    </row>
    <row r="487550" spans="68:68" customFormat="1">
      <c r="BP487550" s="90"/>
    </row>
    <row r="487551" spans="68:68" customFormat="1">
      <c r="BP487551" s="90"/>
    </row>
    <row r="487552" spans="68:68" customFormat="1">
      <c r="BP487552" s="90"/>
    </row>
    <row r="487553" spans="68:68" customFormat="1">
      <c r="BP487553" s="90"/>
    </row>
    <row r="487554" spans="68:68" customFormat="1">
      <c r="BP487554" s="90"/>
    </row>
    <row r="487555" spans="68:68" customFormat="1">
      <c r="BP487555" s="90"/>
    </row>
    <row r="487556" spans="68:68" customFormat="1">
      <c r="BP487556" s="90"/>
    </row>
    <row r="487557" spans="68:68" customFormat="1">
      <c r="BP487557" s="90"/>
    </row>
    <row r="487558" spans="68:68" customFormat="1">
      <c r="BP487558" s="90"/>
    </row>
    <row r="487559" spans="68:68" customFormat="1">
      <c r="BP487559" s="90"/>
    </row>
    <row r="487560" spans="68:68" customFormat="1">
      <c r="BP487560" s="90"/>
    </row>
    <row r="487561" spans="68:68" customFormat="1">
      <c r="BP487561" s="90"/>
    </row>
    <row r="487562" spans="68:68" customFormat="1">
      <c r="BP487562" s="90"/>
    </row>
    <row r="487563" spans="68:68" customFormat="1">
      <c r="BP487563" s="90"/>
    </row>
    <row r="487564" spans="68:68" customFormat="1">
      <c r="BP487564" s="90"/>
    </row>
    <row r="487565" spans="68:68" customFormat="1">
      <c r="BP487565" s="90"/>
    </row>
    <row r="487566" spans="68:68" customFormat="1">
      <c r="BP487566" s="90"/>
    </row>
    <row r="487567" spans="68:68" customFormat="1">
      <c r="BP487567" s="90"/>
    </row>
    <row r="487568" spans="68:68" customFormat="1">
      <c r="BP487568" s="90"/>
    </row>
    <row r="487569" spans="68:68" customFormat="1">
      <c r="BP487569" s="90"/>
    </row>
    <row r="487570" spans="68:68" customFormat="1">
      <c r="BP487570" s="90"/>
    </row>
    <row r="487571" spans="68:68" customFormat="1">
      <c r="BP487571" s="90"/>
    </row>
    <row r="487572" spans="68:68" customFormat="1">
      <c r="BP487572" s="90"/>
    </row>
    <row r="487573" spans="68:68" customFormat="1">
      <c r="BP487573" s="90"/>
    </row>
    <row r="487574" spans="68:68" customFormat="1">
      <c r="BP487574" s="90"/>
    </row>
    <row r="487575" spans="68:68" customFormat="1">
      <c r="BP487575" s="90"/>
    </row>
    <row r="487576" spans="68:68" customFormat="1">
      <c r="BP487576" s="90"/>
    </row>
    <row r="487577" spans="68:68" customFormat="1">
      <c r="BP487577" s="90"/>
    </row>
    <row r="487578" spans="68:68" customFormat="1">
      <c r="BP487578" s="90"/>
    </row>
    <row r="487579" spans="68:68" customFormat="1">
      <c r="BP487579" s="90"/>
    </row>
    <row r="487580" spans="68:68" customFormat="1">
      <c r="BP487580" s="90"/>
    </row>
    <row r="487581" spans="68:68" customFormat="1">
      <c r="BP487581" s="90"/>
    </row>
    <row r="487582" spans="68:68" customFormat="1">
      <c r="BP487582" s="90"/>
    </row>
    <row r="487583" spans="68:68" customFormat="1">
      <c r="BP487583" s="90"/>
    </row>
    <row r="487584" spans="68:68" customFormat="1">
      <c r="BP487584" s="90"/>
    </row>
    <row r="487585" spans="68:68" customFormat="1">
      <c r="BP487585" s="90"/>
    </row>
    <row r="487586" spans="68:68" customFormat="1">
      <c r="BP487586" s="90"/>
    </row>
    <row r="487587" spans="68:68" customFormat="1">
      <c r="BP487587" s="90"/>
    </row>
    <row r="487588" spans="68:68" customFormat="1">
      <c r="BP487588" s="90"/>
    </row>
    <row r="487589" spans="68:68" customFormat="1">
      <c r="BP487589" s="90"/>
    </row>
    <row r="487590" spans="68:68" customFormat="1">
      <c r="BP487590" s="90"/>
    </row>
    <row r="487591" spans="68:68" customFormat="1">
      <c r="BP487591" s="90"/>
    </row>
    <row r="487592" spans="68:68" customFormat="1">
      <c r="BP487592" s="90"/>
    </row>
    <row r="487593" spans="68:68" customFormat="1">
      <c r="BP487593" s="90"/>
    </row>
    <row r="487594" spans="68:68" customFormat="1">
      <c r="BP487594" s="90"/>
    </row>
    <row r="487595" spans="68:68" customFormat="1">
      <c r="BP487595" s="90"/>
    </row>
    <row r="487596" spans="68:68" customFormat="1">
      <c r="BP487596" s="90"/>
    </row>
    <row r="487597" spans="68:68" customFormat="1">
      <c r="BP487597" s="90"/>
    </row>
    <row r="487598" spans="68:68" customFormat="1">
      <c r="BP487598" s="90"/>
    </row>
    <row r="487599" spans="68:68" customFormat="1">
      <c r="BP487599" s="90"/>
    </row>
    <row r="487600" spans="68:68" customFormat="1">
      <c r="BP487600" s="90"/>
    </row>
    <row r="487601" spans="68:68" customFormat="1">
      <c r="BP487601" s="90"/>
    </row>
    <row r="487602" spans="68:68" customFormat="1">
      <c r="BP487602" s="90"/>
    </row>
    <row r="487603" spans="68:68" customFormat="1">
      <c r="BP487603" s="90"/>
    </row>
    <row r="487604" spans="68:68" customFormat="1">
      <c r="BP487604" s="90"/>
    </row>
    <row r="487605" spans="68:68" customFormat="1">
      <c r="BP487605" s="90"/>
    </row>
    <row r="487606" spans="68:68" customFormat="1">
      <c r="BP487606" s="90"/>
    </row>
    <row r="487607" spans="68:68" customFormat="1">
      <c r="BP487607" s="90"/>
    </row>
    <row r="487608" spans="68:68" customFormat="1">
      <c r="BP487608" s="90"/>
    </row>
    <row r="487609" spans="68:68" customFormat="1">
      <c r="BP487609" s="90"/>
    </row>
    <row r="487610" spans="68:68" customFormat="1">
      <c r="BP487610" s="90"/>
    </row>
    <row r="487611" spans="68:68" customFormat="1">
      <c r="BP487611" s="90"/>
    </row>
    <row r="487612" spans="68:68" customFormat="1">
      <c r="BP487612" s="90"/>
    </row>
    <row r="487613" spans="68:68" customFormat="1">
      <c r="BP487613" s="90"/>
    </row>
    <row r="487614" spans="68:68" customFormat="1">
      <c r="BP487614" s="90"/>
    </row>
    <row r="487615" spans="68:68" customFormat="1">
      <c r="BP487615" s="90"/>
    </row>
    <row r="487616" spans="68:68" customFormat="1">
      <c r="BP487616" s="90"/>
    </row>
    <row r="487617" spans="68:68" customFormat="1">
      <c r="BP487617" s="90"/>
    </row>
    <row r="487618" spans="68:68" customFormat="1">
      <c r="BP487618" s="90"/>
    </row>
    <row r="487619" spans="68:68" customFormat="1">
      <c r="BP487619" s="90"/>
    </row>
    <row r="487620" spans="68:68" customFormat="1">
      <c r="BP487620" s="90"/>
    </row>
    <row r="487621" spans="68:68" customFormat="1">
      <c r="BP487621" s="90"/>
    </row>
    <row r="487622" spans="68:68" customFormat="1">
      <c r="BP487622" s="90"/>
    </row>
    <row r="487623" spans="68:68" customFormat="1">
      <c r="BP487623" s="90"/>
    </row>
    <row r="487624" spans="68:68" customFormat="1">
      <c r="BP487624" s="90"/>
    </row>
    <row r="487625" spans="68:68" customFormat="1">
      <c r="BP487625" s="90"/>
    </row>
    <row r="487626" spans="68:68" customFormat="1">
      <c r="BP487626" s="90"/>
    </row>
    <row r="487627" spans="68:68" customFormat="1">
      <c r="BP487627" s="90"/>
    </row>
    <row r="487628" spans="68:68" customFormat="1">
      <c r="BP487628" s="90"/>
    </row>
    <row r="487629" spans="68:68" customFormat="1">
      <c r="BP487629" s="90"/>
    </row>
    <row r="487630" spans="68:68" customFormat="1">
      <c r="BP487630" s="90"/>
    </row>
    <row r="487631" spans="68:68" customFormat="1">
      <c r="BP487631" s="90"/>
    </row>
    <row r="487632" spans="68:68" customFormat="1">
      <c r="BP487632" s="90"/>
    </row>
    <row r="487633" spans="68:68" customFormat="1">
      <c r="BP487633" s="90"/>
    </row>
    <row r="487634" spans="68:68" customFormat="1">
      <c r="BP487634" s="90"/>
    </row>
    <row r="487635" spans="68:68" customFormat="1">
      <c r="BP487635" s="90"/>
    </row>
    <row r="487636" spans="68:68" customFormat="1">
      <c r="BP487636" s="90"/>
    </row>
    <row r="487637" spans="68:68" customFormat="1">
      <c r="BP487637" s="90"/>
    </row>
    <row r="487638" spans="68:68" customFormat="1">
      <c r="BP487638" s="90"/>
    </row>
    <row r="487639" spans="68:68" customFormat="1">
      <c r="BP487639" s="90"/>
    </row>
    <row r="487640" spans="68:68" customFormat="1">
      <c r="BP487640" s="90"/>
    </row>
    <row r="487641" spans="68:68" customFormat="1">
      <c r="BP487641" s="90"/>
    </row>
    <row r="487642" spans="68:68" customFormat="1">
      <c r="BP487642" s="90"/>
    </row>
    <row r="487643" spans="68:68" customFormat="1">
      <c r="BP487643" s="90"/>
    </row>
    <row r="487644" spans="68:68" customFormat="1">
      <c r="BP487644" s="90"/>
    </row>
    <row r="487645" spans="68:68" customFormat="1">
      <c r="BP487645" s="90"/>
    </row>
    <row r="487646" spans="68:68" customFormat="1">
      <c r="BP487646" s="90"/>
    </row>
    <row r="487647" spans="68:68" customFormat="1">
      <c r="BP487647" s="90"/>
    </row>
    <row r="487648" spans="68:68" customFormat="1">
      <c r="BP487648" s="90"/>
    </row>
    <row r="487649" spans="68:68" customFormat="1">
      <c r="BP487649" s="90"/>
    </row>
    <row r="487650" spans="68:68" customFormat="1">
      <c r="BP487650" s="90"/>
    </row>
    <row r="487651" spans="68:68" customFormat="1">
      <c r="BP487651" s="90"/>
    </row>
    <row r="487652" spans="68:68" customFormat="1">
      <c r="BP487652" s="90"/>
    </row>
    <row r="487653" spans="68:68" customFormat="1">
      <c r="BP487653" s="90"/>
    </row>
    <row r="487654" spans="68:68" customFormat="1">
      <c r="BP487654" s="90"/>
    </row>
    <row r="487655" spans="68:68" customFormat="1">
      <c r="BP487655" s="90"/>
    </row>
    <row r="487656" spans="68:68" customFormat="1">
      <c r="BP487656" s="90"/>
    </row>
    <row r="487657" spans="68:68" customFormat="1">
      <c r="BP487657" s="90"/>
    </row>
    <row r="487658" spans="68:68" customFormat="1">
      <c r="BP487658" s="90"/>
    </row>
    <row r="487659" spans="68:68" customFormat="1">
      <c r="BP487659" s="90"/>
    </row>
    <row r="487660" spans="68:68" customFormat="1">
      <c r="BP487660" s="90"/>
    </row>
    <row r="487661" spans="68:68" customFormat="1">
      <c r="BP487661" s="90"/>
    </row>
    <row r="487662" spans="68:68" customFormat="1">
      <c r="BP487662" s="90"/>
    </row>
    <row r="487663" spans="68:68" customFormat="1">
      <c r="BP487663" s="90"/>
    </row>
    <row r="487664" spans="68:68" customFormat="1">
      <c r="BP487664" s="90"/>
    </row>
    <row r="487665" spans="68:68" customFormat="1">
      <c r="BP487665" s="90"/>
    </row>
    <row r="487666" spans="68:68" customFormat="1">
      <c r="BP487666" s="90"/>
    </row>
    <row r="487667" spans="68:68" customFormat="1">
      <c r="BP487667" s="90"/>
    </row>
    <row r="487668" spans="68:68" customFormat="1">
      <c r="BP487668" s="90"/>
    </row>
    <row r="487669" spans="68:68" customFormat="1">
      <c r="BP487669" s="90"/>
    </row>
    <row r="487670" spans="68:68" customFormat="1">
      <c r="BP487670" s="90"/>
    </row>
    <row r="487671" spans="68:68" customFormat="1">
      <c r="BP487671" s="90"/>
    </row>
    <row r="487672" spans="68:68" customFormat="1">
      <c r="BP487672" s="90"/>
    </row>
    <row r="487673" spans="68:68" customFormat="1">
      <c r="BP487673" s="90"/>
    </row>
    <row r="487674" spans="68:68" customFormat="1">
      <c r="BP487674" s="90"/>
    </row>
    <row r="487675" spans="68:68" customFormat="1">
      <c r="BP487675" s="90"/>
    </row>
    <row r="487676" spans="68:68" customFormat="1">
      <c r="BP487676" s="90"/>
    </row>
    <row r="487677" spans="68:68" customFormat="1">
      <c r="BP487677" s="90"/>
    </row>
    <row r="487678" spans="68:68" customFormat="1">
      <c r="BP487678" s="90"/>
    </row>
    <row r="487679" spans="68:68" customFormat="1">
      <c r="BP487679" s="90"/>
    </row>
    <row r="487680" spans="68:68" customFormat="1">
      <c r="BP487680" s="90"/>
    </row>
    <row r="487681" spans="68:68" customFormat="1">
      <c r="BP487681" s="90"/>
    </row>
    <row r="487682" spans="68:68" customFormat="1">
      <c r="BP487682" s="90"/>
    </row>
    <row r="487683" spans="68:68" customFormat="1">
      <c r="BP487683" s="90"/>
    </row>
    <row r="487684" spans="68:68" customFormat="1">
      <c r="BP487684" s="90"/>
    </row>
    <row r="487685" spans="68:68" customFormat="1">
      <c r="BP487685" s="90"/>
    </row>
    <row r="487686" spans="68:68" customFormat="1">
      <c r="BP487686" s="90"/>
    </row>
    <row r="487687" spans="68:68" customFormat="1">
      <c r="BP487687" s="90"/>
    </row>
    <row r="487688" spans="68:68" customFormat="1">
      <c r="BP487688" s="90"/>
    </row>
    <row r="487689" spans="68:68" customFormat="1">
      <c r="BP487689" s="90"/>
    </row>
    <row r="487690" spans="68:68" customFormat="1">
      <c r="BP487690" s="90"/>
    </row>
    <row r="487691" spans="68:68" customFormat="1">
      <c r="BP487691" s="90"/>
    </row>
    <row r="487692" spans="68:68" customFormat="1">
      <c r="BP487692" s="90"/>
    </row>
    <row r="487693" spans="68:68" customFormat="1">
      <c r="BP487693" s="90"/>
    </row>
    <row r="487694" spans="68:68" customFormat="1">
      <c r="BP487694" s="90"/>
    </row>
    <row r="487695" spans="68:68" customFormat="1">
      <c r="BP487695" s="90"/>
    </row>
    <row r="487696" spans="68:68" customFormat="1">
      <c r="BP487696" s="90"/>
    </row>
    <row r="487697" spans="68:68" customFormat="1">
      <c r="BP487697" s="90"/>
    </row>
    <row r="487698" spans="68:68" customFormat="1">
      <c r="BP487698" s="90"/>
    </row>
    <row r="487699" spans="68:68" customFormat="1">
      <c r="BP487699" s="90"/>
    </row>
    <row r="487700" spans="68:68" customFormat="1">
      <c r="BP487700" s="90"/>
    </row>
    <row r="487701" spans="68:68" customFormat="1">
      <c r="BP487701" s="90"/>
    </row>
    <row r="487702" spans="68:68" customFormat="1">
      <c r="BP487702" s="90"/>
    </row>
    <row r="487703" spans="68:68" customFormat="1">
      <c r="BP487703" s="90"/>
    </row>
    <row r="487704" spans="68:68" customFormat="1">
      <c r="BP487704" s="90"/>
    </row>
    <row r="487705" spans="68:68" customFormat="1">
      <c r="BP487705" s="90"/>
    </row>
    <row r="487706" spans="68:68" customFormat="1">
      <c r="BP487706" s="90"/>
    </row>
    <row r="487707" spans="68:68" customFormat="1">
      <c r="BP487707" s="90"/>
    </row>
    <row r="487708" spans="68:68" customFormat="1">
      <c r="BP487708" s="90"/>
    </row>
    <row r="487709" spans="68:68" customFormat="1">
      <c r="BP487709" s="90"/>
    </row>
    <row r="487710" spans="68:68" customFormat="1">
      <c r="BP487710" s="90"/>
    </row>
    <row r="487711" spans="68:68" customFormat="1">
      <c r="BP487711" s="90"/>
    </row>
    <row r="487712" spans="68:68" customFormat="1">
      <c r="BP487712" s="90"/>
    </row>
    <row r="487713" spans="68:68" customFormat="1">
      <c r="BP487713" s="90"/>
    </row>
    <row r="487714" spans="68:68" customFormat="1">
      <c r="BP487714" s="90"/>
    </row>
    <row r="487715" spans="68:68" customFormat="1">
      <c r="BP487715" s="90"/>
    </row>
    <row r="487716" spans="68:68" customFormat="1">
      <c r="BP487716" s="90"/>
    </row>
    <row r="487717" spans="68:68" customFormat="1">
      <c r="BP487717" s="90"/>
    </row>
    <row r="487718" spans="68:68" customFormat="1">
      <c r="BP487718" s="90"/>
    </row>
    <row r="487719" spans="68:68" customFormat="1">
      <c r="BP487719" s="90"/>
    </row>
    <row r="487720" spans="68:68" customFormat="1">
      <c r="BP487720" s="90"/>
    </row>
    <row r="487721" spans="68:68" customFormat="1">
      <c r="BP487721" s="90"/>
    </row>
    <row r="487722" spans="68:68" customFormat="1">
      <c r="BP487722" s="90"/>
    </row>
    <row r="487723" spans="68:68" customFormat="1">
      <c r="BP487723" s="90"/>
    </row>
    <row r="487724" spans="68:68" customFormat="1">
      <c r="BP487724" s="90"/>
    </row>
    <row r="487725" spans="68:68" customFormat="1">
      <c r="BP487725" s="90"/>
    </row>
    <row r="487726" spans="68:68" customFormat="1">
      <c r="BP487726" s="90"/>
    </row>
    <row r="487727" spans="68:68" customFormat="1">
      <c r="BP487727" s="90"/>
    </row>
    <row r="487728" spans="68:68" customFormat="1">
      <c r="BP487728" s="90"/>
    </row>
    <row r="487729" spans="68:68" customFormat="1">
      <c r="BP487729" s="90"/>
    </row>
    <row r="487730" spans="68:68" customFormat="1">
      <c r="BP487730" s="90"/>
    </row>
    <row r="487731" spans="68:68" customFormat="1">
      <c r="BP487731" s="90"/>
    </row>
    <row r="487732" spans="68:68" customFormat="1">
      <c r="BP487732" s="90"/>
    </row>
    <row r="487733" spans="68:68" customFormat="1">
      <c r="BP487733" s="90"/>
    </row>
    <row r="487734" spans="68:68" customFormat="1">
      <c r="BP487734" s="90"/>
    </row>
    <row r="487735" spans="68:68" customFormat="1">
      <c r="BP487735" s="90"/>
    </row>
    <row r="487736" spans="68:68" customFormat="1">
      <c r="BP487736" s="90"/>
    </row>
    <row r="487737" spans="68:68" customFormat="1">
      <c r="BP487737" s="90"/>
    </row>
    <row r="487738" spans="68:68" customFormat="1">
      <c r="BP487738" s="90"/>
    </row>
    <row r="487739" spans="68:68" customFormat="1">
      <c r="BP487739" s="90"/>
    </row>
    <row r="487740" spans="68:68" customFormat="1">
      <c r="BP487740" s="90"/>
    </row>
    <row r="487741" spans="68:68" customFormat="1">
      <c r="BP487741" s="90"/>
    </row>
    <row r="487742" spans="68:68" customFormat="1">
      <c r="BP487742" s="90"/>
    </row>
    <row r="487743" spans="68:68" customFormat="1">
      <c r="BP487743" s="90"/>
    </row>
    <row r="487744" spans="68:68" customFormat="1">
      <c r="BP487744" s="90"/>
    </row>
    <row r="487745" spans="68:68" customFormat="1">
      <c r="BP487745" s="90"/>
    </row>
    <row r="487746" spans="68:68" customFormat="1">
      <c r="BP487746" s="90"/>
    </row>
    <row r="487747" spans="68:68" customFormat="1">
      <c r="BP487747" s="90"/>
    </row>
    <row r="487748" spans="68:68" customFormat="1">
      <c r="BP487748" s="90"/>
    </row>
    <row r="487749" spans="68:68" customFormat="1">
      <c r="BP487749" s="90"/>
    </row>
    <row r="487750" spans="68:68" customFormat="1">
      <c r="BP487750" s="90"/>
    </row>
    <row r="487751" spans="68:68" customFormat="1">
      <c r="BP487751" s="90"/>
    </row>
    <row r="487752" spans="68:68" customFormat="1">
      <c r="BP487752" s="90"/>
    </row>
    <row r="487753" spans="68:68" customFormat="1">
      <c r="BP487753" s="90"/>
    </row>
    <row r="487754" spans="68:68" customFormat="1">
      <c r="BP487754" s="90"/>
    </row>
    <row r="487755" spans="68:68" customFormat="1">
      <c r="BP487755" s="90"/>
    </row>
    <row r="487756" spans="68:68" customFormat="1">
      <c r="BP487756" s="90"/>
    </row>
    <row r="487757" spans="68:68" customFormat="1">
      <c r="BP487757" s="90"/>
    </row>
    <row r="487758" spans="68:68" customFormat="1">
      <c r="BP487758" s="90"/>
    </row>
    <row r="487759" spans="68:68" customFormat="1">
      <c r="BP487759" s="90"/>
    </row>
    <row r="487760" spans="68:68" customFormat="1">
      <c r="BP487760" s="90"/>
    </row>
    <row r="487761" spans="68:68" customFormat="1">
      <c r="BP487761" s="90"/>
    </row>
    <row r="487762" spans="68:68" customFormat="1">
      <c r="BP487762" s="90"/>
    </row>
    <row r="487763" spans="68:68" customFormat="1">
      <c r="BP487763" s="90"/>
    </row>
    <row r="487764" spans="68:68" customFormat="1">
      <c r="BP487764" s="90"/>
    </row>
    <row r="487765" spans="68:68" customFormat="1">
      <c r="BP487765" s="90"/>
    </row>
    <row r="487766" spans="68:68" customFormat="1">
      <c r="BP487766" s="90"/>
    </row>
    <row r="487767" spans="68:68" customFormat="1">
      <c r="BP487767" s="90"/>
    </row>
    <row r="487768" spans="68:68" customFormat="1">
      <c r="BP487768" s="90"/>
    </row>
    <row r="487769" spans="68:68" customFormat="1">
      <c r="BP487769" s="90"/>
    </row>
    <row r="487770" spans="68:68" customFormat="1">
      <c r="BP487770" s="90"/>
    </row>
    <row r="487771" spans="68:68" customFormat="1">
      <c r="BP487771" s="90"/>
    </row>
    <row r="487772" spans="68:68" customFormat="1">
      <c r="BP487772" s="90"/>
    </row>
    <row r="487773" spans="68:68" customFormat="1">
      <c r="BP487773" s="90"/>
    </row>
    <row r="487774" spans="68:68" customFormat="1">
      <c r="BP487774" s="90"/>
    </row>
    <row r="487775" spans="68:68" customFormat="1">
      <c r="BP487775" s="90"/>
    </row>
    <row r="487776" spans="68:68" customFormat="1">
      <c r="BP487776" s="90"/>
    </row>
    <row r="487777" spans="68:68" customFormat="1">
      <c r="BP487777" s="90"/>
    </row>
    <row r="487778" spans="68:68" customFormat="1">
      <c r="BP487778" s="90"/>
    </row>
    <row r="487779" spans="68:68" customFormat="1">
      <c r="BP487779" s="90"/>
    </row>
    <row r="487780" spans="68:68" customFormat="1">
      <c r="BP487780" s="90"/>
    </row>
    <row r="487781" spans="68:68" customFormat="1">
      <c r="BP487781" s="90"/>
    </row>
    <row r="487782" spans="68:68" customFormat="1">
      <c r="BP487782" s="90"/>
    </row>
    <row r="487783" spans="68:68" customFormat="1">
      <c r="BP487783" s="90"/>
    </row>
    <row r="487784" spans="68:68" customFormat="1">
      <c r="BP487784" s="90"/>
    </row>
    <row r="487785" spans="68:68" customFormat="1">
      <c r="BP487785" s="90"/>
    </row>
    <row r="487786" spans="68:68" customFormat="1">
      <c r="BP487786" s="90"/>
    </row>
    <row r="487787" spans="68:68" customFormat="1">
      <c r="BP487787" s="90"/>
    </row>
    <row r="487788" spans="68:68" customFormat="1">
      <c r="BP487788" s="90"/>
    </row>
    <row r="487789" spans="68:68" customFormat="1">
      <c r="BP487789" s="90"/>
    </row>
    <row r="487790" spans="68:68" customFormat="1">
      <c r="BP487790" s="90"/>
    </row>
    <row r="487791" spans="68:68" customFormat="1">
      <c r="BP487791" s="90"/>
    </row>
    <row r="487792" spans="68:68" customFormat="1">
      <c r="BP487792" s="90"/>
    </row>
    <row r="487793" spans="68:68" customFormat="1">
      <c r="BP487793" s="90"/>
    </row>
    <row r="487794" spans="68:68" customFormat="1">
      <c r="BP487794" s="90"/>
    </row>
    <row r="487795" spans="68:68" customFormat="1">
      <c r="BP487795" s="90"/>
    </row>
    <row r="487796" spans="68:68" customFormat="1">
      <c r="BP487796" s="90"/>
    </row>
    <row r="487797" spans="68:68" customFormat="1">
      <c r="BP487797" s="90"/>
    </row>
    <row r="487798" spans="68:68" customFormat="1">
      <c r="BP487798" s="90"/>
    </row>
    <row r="487799" spans="68:68" customFormat="1">
      <c r="BP487799" s="90"/>
    </row>
    <row r="487800" spans="68:68" customFormat="1">
      <c r="BP487800" s="90"/>
    </row>
    <row r="487801" spans="68:68" customFormat="1">
      <c r="BP487801" s="90"/>
    </row>
    <row r="487802" spans="68:68" customFormat="1">
      <c r="BP487802" s="90"/>
    </row>
    <row r="487803" spans="68:68" customFormat="1">
      <c r="BP487803" s="90"/>
    </row>
    <row r="487804" spans="68:68" customFormat="1">
      <c r="BP487804" s="90"/>
    </row>
    <row r="487805" spans="68:68" customFormat="1">
      <c r="BP487805" s="90"/>
    </row>
    <row r="487806" spans="68:68" customFormat="1">
      <c r="BP487806" s="90"/>
    </row>
    <row r="487807" spans="68:68" customFormat="1">
      <c r="BP487807" s="90"/>
    </row>
    <row r="487808" spans="68:68" customFormat="1">
      <c r="BP487808" s="90"/>
    </row>
    <row r="487809" spans="68:68" customFormat="1">
      <c r="BP487809" s="90"/>
    </row>
    <row r="487810" spans="68:68" customFormat="1">
      <c r="BP487810" s="90"/>
    </row>
    <row r="487811" spans="68:68" customFormat="1">
      <c r="BP487811" s="90"/>
    </row>
    <row r="487812" spans="68:68" customFormat="1">
      <c r="BP487812" s="90"/>
    </row>
    <row r="487813" spans="68:68" customFormat="1">
      <c r="BP487813" s="90"/>
    </row>
    <row r="487814" spans="68:68" customFormat="1">
      <c r="BP487814" s="90"/>
    </row>
    <row r="487815" spans="68:68" customFormat="1">
      <c r="BP487815" s="90"/>
    </row>
    <row r="487816" spans="68:68" customFormat="1">
      <c r="BP487816" s="90"/>
    </row>
    <row r="487817" spans="68:68" customFormat="1">
      <c r="BP487817" s="90"/>
    </row>
    <row r="487818" spans="68:68" customFormat="1">
      <c r="BP487818" s="90"/>
    </row>
    <row r="487819" spans="68:68" customFormat="1">
      <c r="BP487819" s="90"/>
    </row>
    <row r="487820" spans="68:68" customFormat="1">
      <c r="BP487820" s="90"/>
    </row>
    <row r="487821" spans="68:68" customFormat="1">
      <c r="BP487821" s="90"/>
    </row>
    <row r="487822" spans="68:68" customFormat="1">
      <c r="BP487822" s="90"/>
    </row>
    <row r="487823" spans="68:68" customFormat="1">
      <c r="BP487823" s="90"/>
    </row>
    <row r="487824" spans="68:68" customFormat="1">
      <c r="BP487824" s="90"/>
    </row>
    <row r="487825" spans="68:68" customFormat="1">
      <c r="BP487825" s="90"/>
    </row>
    <row r="487826" spans="68:68" customFormat="1">
      <c r="BP487826" s="90"/>
    </row>
    <row r="487827" spans="68:68" customFormat="1">
      <c r="BP487827" s="90"/>
    </row>
    <row r="487828" spans="68:68" customFormat="1">
      <c r="BP487828" s="90"/>
    </row>
    <row r="487829" spans="68:68" customFormat="1">
      <c r="BP487829" s="90"/>
    </row>
    <row r="487830" spans="68:68" customFormat="1">
      <c r="BP487830" s="90"/>
    </row>
    <row r="487831" spans="68:68" customFormat="1">
      <c r="BP487831" s="90"/>
    </row>
    <row r="487832" spans="68:68" customFormat="1">
      <c r="BP487832" s="90"/>
    </row>
    <row r="487833" spans="68:68" customFormat="1">
      <c r="BP487833" s="90"/>
    </row>
    <row r="487834" spans="68:68" customFormat="1">
      <c r="BP487834" s="90"/>
    </row>
    <row r="487835" spans="68:68" customFormat="1">
      <c r="BP487835" s="90"/>
    </row>
    <row r="487836" spans="68:68" customFormat="1">
      <c r="BP487836" s="90"/>
    </row>
    <row r="487837" spans="68:68" customFormat="1">
      <c r="BP487837" s="90"/>
    </row>
    <row r="487838" spans="68:68" customFormat="1">
      <c r="BP487838" s="90"/>
    </row>
    <row r="487839" spans="68:68" customFormat="1">
      <c r="BP487839" s="90"/>
    </row>
    <row r="487840" spans="68:68" customFormat="1">
      <c r="BP487840" s="90"/>
    </row>
    <row r="487841" spans="68:68" customFormat="1">
      <c r="BP487841" s="90"/>
    </row>
    <row r="487842" spans="68:68" customFormat="1">
      <c r="BP487842" s="90"/>
    </row>
    <row r="487843" spans="68:68" customFormat="1">
      <c r="BP487843" s="90"/>
    </row>
    <row r="487844" spans="68:68" customFormat="1">
      <c r="BP487844" s="90"/>
    </row>
    <row r="487845" spans="68:68" customFormat="1">
      <c r="BP487845" s="90"/>
    </row>
    <row r="487846" spans="68:68" customFormat="1">
      <c r="BP487846" s="90"/>
    </row>
    <row r="487847" spans="68:68" customFormat="1">
      <c r="BP487847" s="90"/>
    </row>
    <row r="487848" spans="68:68" customFormat="1">
      <c r="BP487848" s="90"/>
    </row>
    <row r="487849" spans="68:68" customFormat="1">
      <c r="BP487849" s="90"/>
    </row>
    <row r="487850" spans="68:68" customFormat="1">
      <c r="BP487850" s="90"/>
    </row>
    <row r="487851" spans="68:68" customFormat="1">
      <c r="BP487851" s="90"/>
    </row>
    <row r="487852" spans="68:68" customFormat="1">
      <c r="BP487852" s="90"/>
    </row>
    <row r="487853" spans="68:68" customFormat="1">
      <c r="BP487853" s="90"/>
    </row>
    <row r="487854" spans="68:68" customFormat="1">
      <c r="BP487854" s="90"/>
    </row>
    <row r="487855" spans="68:68" customFormat="1">
      <c r="BP487855" s="90"/>
    </row>
    <row r="487856" spans="68:68" customFormat="1">
      <c r="BP487856" s="90"/>
    </row>
    <row r="487857" spans="68:68" customFormat="1">
      <c r="BP487857" s="90"/>
    </row>
    <row r="487858" spans="68:68" customFormat="1">
      <c r="BP487858" s="90"/>
    </row>
    <row r="487859" spans="68:68" customFormat="1">
      <c r="BP487859" s="90"/>
    </row>
    <row r="487860" spans="68:68" customFormat="1">
      <c r="BP487860" s="90"/>
    </row>
    <row r="487861" spans="68:68" customFormat="1">
      <c r="BP487861" s="90"/>
    </row>
    <row r="487862" spans="68:68" customFormat="1">
      <c r="BP487862" s="90"/>
    </row>
    <row r="487863" spans="68:68" customFormat="1">
      <c r="BP487863" s="90"/>
    </row>
    <row r="487864" spans="68:68" customFormat="1">
      <c r="BP487864" s="90"/>
    </row>
    <row r="487865" spans="68:68" customFormat="1">
      <c r="BP487865" s="90"/>
    </row>
    <row r="487866" spans="68:68" customFormat="1">
      <c r="BP487866" s="90"/>
    </row>
    <row r="487867" spans="68:68" customFormat="1">
      <c r="BP487867" s="90"/>
    </row>
    <row r="487868" spans="68:68" customFormat="1">
      <c r="BP487868" s="90"/>
    </row>
    <row r="487869" spans="68:68" customFormat="1">
      <c r="BP487869" s="90"/>
    </row>
    <row r="487870" spans="68:68" customFormat="1">
      <c r="BP487870" s="90"/>
    </row>
    <row r="487871" spans="68:68" customFormat="1">
      <c r="BP487871" s="90"/>
    </row>
    <row r="487872" spans="68:68" customFormat="1">
      <c r="BP487872" s="90"/>
    </row>
    <row r="487873" spans="68:68" customFormat="1">
      <c r="BP487873" s="90"/>
    </row>
    <row r="487874" spans="68:68" customFormat="1">
      <c r="BP487874" s="90"/>
    </row>
    <row r="487875" spans="68:68" customFormat="1">
      <c r="BP487875" s="90"/>
    </row>
    <row r="487876" spans="68:68" customFormat="1">
      <c r="BP487876" s="90"/>
    </row>
    <row r="487877" spans="68:68" customFormat="1">
      <c r="BP487877" s="90"/>
    </row>
    <row r="487878" spans="68:68" customFormat="1">
      <c r="BP487878" s="90"/>
    </row>
    <row r="487879" spans="68:68" customFormat="1">
      <c r="BP487879" s="90"/>
    </row>
    <row r="487880" spans="68:68" customFormat="1">
      <c r="BP487880" s="90"/>
    </row>
    <row r="487881" spans="68:68" customFormat="1">
      <c r="BP487881" s="90"/>
    </row>
    <row r="487882" spans="68:68" customFormat="1">
      <c r="BP487882" s="90"/>
    </row>
    <row r="487883" spans="68:68" customFormat="1">
      <c r="BP487883" s="90"/>
    </row>
    <row r="487884" spans="68:68" customFormat="1">
      <c r="BP487884" s="90"/>
    </row>
    <row r="487885" spans="68:68" customFormat="1">
      <c r="BP487885" s="90"/>
    </row>
    <row r="487886" spans="68:68" customFormat="1">
      <c r="BP487886" s="90"/>
    </row>
    <row r="487887" spans="68:68" customFormat="1">
      <c r="BP487887" s="90"/>
    </row>
    <row r="487888" spans="68:68" customFormat="1">
      <c r="BP487888" s="90"/>
    </row>
    <row r="487889" spans="68:68" customFormat="1">
      <c r="BP487889" s="90"/>
    </row>
    <row r="487890" spans="68:68" customFormat="1">
      <c r="BP487890" s="90"/>
    </row>
    <row r="487891" spans="68:68" customFormat="1">
      <c r="BP487891" s="90"/>
    </row>
    <row r="487892" spans="68:68" customFormat="1">
      <c r="BP487892" s="90"/>
    </row>
    <row r="487893" spans="68:68" customFormat="1">
      <c r="BP487893" s="90"/>
    </row>
    <row r="487894" spans="68:68" customFormat="1">
      <c r="BP487894" s="90"/>
    </row>
    <row r="487895" spans="68:68" customFormat="1">
      <c r="BP487895" s="90"/>
    </row>
    <row r="487896" spans="68:68" customFormat="1">
      <c r="BP487896" s="90"/>
    </row>
    <row r="487897" spans="68:68" customFormat="1">
      <c r="BP487897" s="90"/>
    </row>
    <row r="487898" spans="68:68" customFormat="1">
      <c r="BP487898" s="90"/>
    </row>
    <row r="487899" spans="68:68" customFormat="1">
      <c r="BP487899" s="90"/>
    </row>
    <row r="487900" spans="68:68" customFormat="1">
      <c r="BP487900" s="90"/>
    </row>
    <row r="487901" spans="68:68" customFormat="1">
      <c r="BP487901" s="90"/>
    </row>
    <row r="487902" spans="68:68" customFormat="1">
      <c r="BP487902" s="90"/>
    </row>
    <row r="487903" spans="68:68" customFormat="1">
      <c r="BP487903" s="90"/>
    </row>
    <row r="487904" spans="68:68" customFormat="1">
      <c r="BP487904" s="90"/>
    </row>
    <row r="487905" spans="68:68" customFormat="1">
      <c r="BP487905" s="90"/>
    </row>
    <row r="487906" spans="68:68" customFormat="1">
      <c r="BP487906" s="90"/>
    </row>
    <row r="487907" spans="68:68" customFormat="1">
      <c r="BP487907" s="90"/>
    </row>
    <row r="487908" spans="68:68" customFormat="1">
      <c r="BP487908" s="90"/>
    </row>
    <row r="487909" spans="68:68" customFormat="1">
      <c r="BP487909" s="90"/>
    </row>
    <row r="487910" spans="68:68" customFormat="1">
      <c r="BP487910" s="90"/>
    </row>
    <row r="487911" spans="68:68" customFormat="1">
      <c r="BP487911" s="90"/>
    </row>
    <row r="487912" spans="68:68" customFormat="1">
      <c r="BP487912" s="90"/>
    </row>
    <row r="487913" spans="68:68" customFormat="1">
      <c r="BP487913" s="90"/>
    </row>
    <row r="487914" spans="68:68" customFormat="1">
      <c r="BP487914" s="90"/>
    </row>
    <row r="487915" spans="68:68" customFormat="1">
      <c r="BP487915" s="90"/>
    </row>
    <row r="487916" spans="68:68" customFormat="1">
      <c r="BP487916" s="90"/>
    </row>
    <row r="487917" spans="68:68" customFormat="1">
      <c r="BP487917" s="90"/>
    </row>
    <row r="487918" spans="68:68" customFormat="1">
      <c r="BP487918" s="90"/>
    </row>
    <row r="487919" spans="68:68" customFormat="1">
      <c r="BP487919" s="90"/>
    </row>
    <row r="487920" spans="68:68" customFormat="1">
      <c r="BP487920" s="90"/>
    </row>
    <row r="487921" spans="68:68" customFormat="1">
      <c r="BP487921" s="90"/>
    </row>
    <row r="487922" spans="68:68" customFormat="1">
      <c r="BP487922" s="90"/>
    </row>
    <row r="487923" spans="68:68" customFormat="1">
      <c r="BP487923" s="90"/>
    </row>
    <row r="487924" spans="68:68" customFormat="1">
      <c r="BP487924" s="90"/>
    </row>
    <row r="487925" spans="68:68" customFormat="1">
      <c r="BP487925" s="90"/>
    </row>
    <row r="487926" spans="68:68" customFormat="1">
      <c r="BP487926" s="90"/>
    </row>
    <row r="487927" spans="68:68" customFormat="1">
      <c r="BP487927" s="90"/>
    </row>
    <row r="487928" spans="68:68" customFormat="1">
      <c r="BP487928" s="90"/>
    </row>
    <row r="487929" spans="68:68" customFormat="1">
      <c r="BP487929" s="90"/>
    </row>
    <row r="487930" spans="68:68" customFormat="1">
      <c r="BP487930" s="90"/>
    </row>
    <row r="487931" spans="68:68" customFormat="1">
      <c r="BP487931" s="90"/>
    </row>
    <row r="487932" spans="68:68" customFormat="1">
      <c r="BP487932" s="90"/>
    </row>
    <row r="487933" spans="68:68" customFormat="1">
      <c r="BP487933" s="90"/>
    </row>
    <row r="487934" spans="68:68" customFormat="1">
      <c r="BP487934" s="90"/>
    </row>
    <row r="487935" spans="68:68" customFormat="1">
      <c r="BP487935" s="90"/>
    </row>
    <row r="487936" spans="68:68" customFormat="1">
      <c r="BP487936" s="90"/>
    </row>
    <row r="487937" spans="68:68" customFormat="1">
      <c r="BP487937" s="90"/>
    </row>
    <row r="487938" spans="68:68" customFormat="1">
      <c r="BP487938" s="90"/>
    </row>
    <row r="487939" spans="68:68" customFormat="1">
      <c r="BP487939" s="90"/>
    </row>
    <row r="487940" spans="68:68" customFormat="1">
      <c r="BP487940" s="90"/>
    </row>
    <row r="487941" spans="68:68" customFormat="1">
      <c r="BP487941" s="90"/>
    </row>
    <row r="487942" spans="68:68" customFormat="1">
      <c r="BP487942" s="90"/>
    </row>
    <row r="487943" spans="68:68" customFormat="1">
      <c r="BP487943" s="90"/>
    </row>
    <row r="487944" spans="68:68" customFormat="1">
      <c r="BP487944" s="90"/>
    </row>
    <row r="487945" spans="68:68" customFormat="1">
      <c r="BP487945" s="90"/>
    </row>
    <row r="487946" spans="68:68" customFormat="1">
      <c r="BP487946" s="90"/>
    </row>
    <row r="487947" spans="68:68" customFormat="1">
      <c r="BP487947" s="90"/>
    </row>
    <row r="487948" spans="68:68" customFormat="1">
      <c r="BP487948" s="90"/>
    </row>
    <row r="487949" spans="68:68" customFormat="1">
      <c r="BP487949" s="90"/>
    </row>
    <row r="487950" spans="68:68" customFormat="1">
      <c r="BP487950" s="90"/>
    </row>
    <row r="487951" spans="68:68" customFormat="1">
      <c r="BP487951" s="90"/>
    </row>
    <row r="487952" spans="68:68" customFormat="1">
      <c r="BP487952" s="90"/>
    </row>
    <row r="487953" spans="68:68" customFormat="1">
      <c r="BP487953" s="90"/>
    </row>
    <row r="487954" spans="68:68" customFormat="1">
      <c r="BP487954" s="90"/>
    </row>
    <row r="487955" spans="68:68" customFormat="1">
      <c r="BP487955" s="90"/>
    </row>
    <row r="487956" spans="68:68" customFormat="1">
      <c r="BP487956" s="90"/>
    </row>
    <row r="487957" spans="68:68" customFormat="1">
      <c r="BP487957" s="90"/>
    </row>
    <row r="487958" spans="68:68" customFormat="1">
      <c r="BP487958" s="90"/>
    </row>
    <row r="487959" spans="68:68" customFormat="1">
      <c r="BP487959" s="90"/>
    </row>
    <row r="487960" spans="68:68" customFormat="1">
      <c r="BP487960" s="90"/>
    </row>
    <row r="487961" spans="68:68" customFormat="1">
      <c r="BP487961" s="90"/>
    </row>
    <row r="487962" spans="68:68" customFormat="1">
      <c r="BP487962" s="90"/>
    </row>
    <row r="487963" spans="68:68" customFormat="1">
      <c r="BP487963" s="90"/>
    </row>
    <row r="487964" spans="68:68" customFormat="1">
      <c r="BP487964" s="90"/>
    </row>
    <row r="487965" spans="68:68" customFormat="1">
      <c r="BP487965" s="90"/>
    </row>
    <row r="487966" spans="68:68" customFormat="1">
      <c r="BP487966" s="90"/>
    </row>
    <row r="487967" spans="68:68" customFormat="1">
      <c r="BP487967" s="90"/>
    </row>
    <row r="487968" spans="68:68" customFormat="1">
      <c r="BP487968" s="90"/>
    </row>
    <row r="487969" spans="68:68" customFormat="1">
      <c r="BP487969" s="90"/>
    </row>
    <row r="487970" spans="68:68" customFormat="1">
      <c r="BP487970" s="90"/>
    </row>
    <row r="487971" spans="68:68" customFormat="1">
      <c r="BP487971" s="90"/>
    </row>
    <row r="487972" spans="68:68" customFormat="1">
      <c r="BP487972" s="90"/>
    </row>
    <row r="487973" spans="68:68" customFormat="1">
      <c r="BP487973" s="90"/>
    </row>
    <row r="487974" spans="68:68" customFormat="1">
      <c r="BP487974" s="90"/>
    </row>
    <row r="487975" spans="68:68" customFormat="1">
      <c r="BP487975" s="90"/>
    </row>
    <row r="487976" spans="68:68" customFormat="1">
      <c r="BP487976" s="90"/>
    </row>
    <row r="487977" spans="68:68" customFormat="1">
      <c r="BP487977" s="90"/>
    </row>
    <row r="487978" spans="68:68" customFormat="1">
      <c r="BP487978" s="90"/>
    </row>
    <row r="487979" spans="68:68" customFormat="1">
      <c r="BP487979" s="90"/>
    </row>
    <row r="487980" spans="68:68" customFormat="1">
      <c r="BP487980" s="90"/>
    </row>
    <row r="487981" spans="68:68" customFormat="1">
      <c r="BP487981" s="90"/>
    </row>
    <row r="487982" spans="68:68" customFormat="1">
      <c r="BP487982" s="90"/>
    </row>
    <row r="487983" spans="68:68" customFormat="1">
      <c r="BP487983" s="90"/>
    </row>
    <row r="487984" spans="68:68" customFormat="1">
      <c r="BP487984" s="90"/>
    </row>
    <row r="487985" spans="68:68" customFormat="1">
      <c r="BP487985" s="90"/>
    </row>
    <row r="487986" spans="68:68" customFormat="1">
      <c r="BP487986" s="90"/>
    </row>
    <row r="487987" spans="68:68" customFormat="1">
      <c r="BP487987" s="90"/>
    </row>
    <row r="487988" spans="68:68" customFormat="1">
      <c r="BP487988" s="90"/>
    </row>
    <row r="487989" spans="68:68" customFormat="1">
      <c r="BP487989" s="90"/>
    </row>
    <row r="487990" spans="68:68" customFormat="1">
      <c r="BP487990" s="90"/>
    </row>
    <row r="487991" spans="68:68" customFormat="1">
      <c r="BP487991" s="90"/>
    </row>
    <row r="487992" spans="68:68" customFormat="1">
      <c r="BP487992" s="90"/>
    </row>
    <row r="487993" spans="68:68" customFormat="1">
      <c r="BP487993" s="90"/>
    </row>
    <row r="487994" spans="68:68" customFormat="1">
      <c r="BP487994" s="90"/>
    </row>
    <row r="487995" spans="68:68" customFormat="1">
      <c r="BP487995" s="90"/>
    </row>
    <row r="487996" spans="68:68" customFormat="1">
      <c r="BP487996" s="90"/>
    </row>
    <row r="487997" spans="68:68" customFormat="1">
      <c r="BP487997" s="90"/>
    </row>
    <row r="487998" spans="68:68" customFormat="1">
      <c r="BP487998" s="90"/>
    </row>
    <row r="487999" spans="68:68" customFormat="1">
      <c r="BP487999" s="90"/>
    </row>
    <row r="488000" spans="68:68" customFormat="1">
      <c r="BP488000" s="90"/>
    </row>
    <row r="488001" spans="68:68" customFormat="1">
      <c r="BP488001" s="90"/>
    </row>
    <row r="488002" spans="68:68" customFormat="1">
      <c r="BP488002" s="90"/>
    </row>
    <row r="488003" spans="68:68" customFormat="1">
      <c r="BP488003" s="90"/>
    </row>
    <row r="488004" spans="68:68" customFormat="1">
      <c r="BP488004" s="90"/>
    </row>
    <row r="488005" spans="68:68" customFormat="1">
      <c r="BP488005" s="90"/>
    </row>
    <row r="488006" spans="68:68" customFormat="1">
      <c r="BP488006" s="90"/>
    </row>
    <row r="488007" spans="68:68" customFormat="1">
      <c r="BP488007" s="90"/>
    </row>
    <row r="488008" spans="68:68" customFormat="1">
      <c r="BP488008" s="90"/>
    </row>
    <row r="488009" spans="68:68" customFormat="1">
      <c r="BP488009" s="90"/>
    </row>
    <row r="488010" spans="68:68" customFormat="1">
      <c r="BP488010" s="90"/>
    </row>
    <row r="488011" spans="68:68" customFormat="1">
      <c r="BP488011" s="90"/>
    </row>
    <row r="488012" spans="68:68" customFormat="1">
      <c r="BP488012" s="90"/>
    </row>
    <row r="488013" spans="68:68" customFormat="1">
      <c r="BP488013" s="90"/>
    </row>
    <row r="488014" spans="68:68" customFormat="1">
      <c r="BP488014" s="90"/>
    </row>
    <row r="488015" spans="68:68" customFormat="1">
      <c r="BP488015" s="90"/>
    </row>
    <row r="488016" spans="68:68" customFormat="1">
      <c r="BP488016" s="90"/>
    </row>
    <row r="488017" spans="68:68" customFormat="1">
      <c r="BP488017" s="90"/>
    </row>
    <row r="488018" spans="68:68" customFormat="1">
      <c r="BP488018" s="90"/>
    </row>
    <row r="488019" spans="68:68" customFormat="1">
      <c r="BP488019" s="90"/>
    </row>
    <row r="488020" spans="68:68" customFormat="1">
      <c r="BP488020" s="90"/>
    </row>
    <row r="488021" spans="68:68" customFormat="1">
      <c r="BP488021" s="90"/>
    </row>
    <row r="488022" spans="68:68" customFormat="1">
      <c r="BP488022" s="90"/>
    </row>
    <row r="488023" spans="68:68" customFormat="1">
      <c r="BP488023" s="90"/>
    </row>
    <row r="488024" spans="68:68" customFormat="1">
      <c r="BP488024" s="90"/>
    </row>
    <row r="488025" spans="68:68" customFormat="1">
      <c r="BP488025" s="90"/>
    </row>
    <row r="488026" spans="68:68" customFormat="1">
      <c r="BP488026" s="90"/>
    </row>
    <row r="488027" spans="68:68" customFormat="1">
      <c r="BP488027" s="90"/>
    </row>
    <row r="488028" spans="68:68" customFormat="1">
      <c r="BP488028" s="90"/>
    </row>
    <row r="488029" spans="68:68" customFormat="1">
      <c r="BP488029" s="90"/>
    </row>
    <row r="488030" spans="68:68" customFormat="1">
      <c r="BP488030" s="90"/>
    </row>
    <row r="488031" spans="68:68" customFormat="1">
      <c r="BP488031" s="90"/>
    </row>
    <row r="488032" spans="68:68" customFormat="1">
      <c r="BP488032" s="90"/>
    </row>
    <row r="488033" spans="68:68" customFormat="1">
      <c r="BP488033" s="90"/>
    </row>
    <row r="488034" spans="68:68" customFormat="1">
      <c r="BP488034" s="90"/>
    </row>
    <row r="488035" spans="68:68" customFormat="1">
      <c r="BP488035" s="90"/>
    </row>
    <row r="488036" spans="68:68" customFormat="1">
      <c r="BP488036" s="90"/>
    </row>
    <row r="488037" spans="68:68" customFormat="1">
      <c r="BP488037" s="90"/>
    </row>
    <row r="488038" spans="68:68" customFormat="1">
      <c r="BP488038" s="90"/>
    </row>
    <row r="488039" spans="68:68" customFormat="1">
      <c r="BP488039" s="90"/>
    </row>
    <row r="488040" spans="68:68" customFormat="1">
      <c r="BP488040" s="90"/>
    </row>
    <row r="488041" spans="68:68" customFormat="1">
      <c r="BP488041" s="90"/>
    </row>
    <row r="488042" spans="68:68" customFormat="1">
      <c r="BP488042" s="90"/>
    </row>
    <row r="488043" spans="68:68" customFormat="1">
      <c r="BP488043" s="90"/>
    </row>
    <row r="488044" spans="68:68" customFormat="1">
      <c r="BP488044" s="90"/>
    </row>
    <row r="488045" spans="68:68" customFormat="1">
      <c r="BP488045" s="90"/>
    </row>
    <row r="488046" spans="68:68" customFormat="1">
      <c r="BP488046" s="90"/>
    </row>
    <row r="488047" spans="68:68" customFormat="1">
      <c r="BP488047" s="90"/>
    </row>
    <row r="488048" spans="68:68" customFormat="1">
      <c r="BP488048" s="90"/>
    </row>
    <row r="488049" spans="68:68" customFormat="1">
      <c r="BP488049" s="90"/>
    </row>
    <row r="488050" spans="68:68" customFormat="1">
      <c r="BP488050" s="90"/>
    </row>
    <row r="488051" spans="68:68" customFormat="1">
      <c r="BP488051" s="90"/>
    </row>
    <row r="488052" spans="68:68" customFormat="1">
      <c r="BP488052" s="90"/>
    </row>
    <row r="488053" spans="68:68" customFormat="1">
      <c r="BP488053" s="90"/>
    </row>
    <row r="488054" spans="68:68" customFormat="1">
      <c r="BP488054" s="90"/>
    </row>
    <row r="488055" spans="68:68" customFormat="1">
      <c r="BP488055" s="90"/>
    </row>
    <row r="488056" spans="68:68" customFormat="1">
      <c r="BP488056" s="90"/>
    </row>
    <row r="488057" spans="68:68" customFormat="1">
      <c r="BP488057" s="90"/>
    </row>
    <row r="488058" spans="68:68" customFormat="1">
      <c r="BP488058" s="90"/>
    </row>
    <row r="488059" spans="68:68" customFormat="1">
      <c r="BP488059" s="90"/>
    </row>
    <row r="488060" spans="68:68" customFormat="1">
      <c r="BP488060" s="90"/>
    </row>
    <row r="488061" spans="68:68" customFormat="1">
      <c r="BP488061" s="90"/>
    </row>
    <row r="488062" spans="68:68" customFormat="1">
      <c r="BP488062" s="90"/>
    </row>
    <row r="488063" spans="68:68" customFormat="1">
      <c r="BP488063" s="90"/>
    </row>
    <row r="488064" spans="68:68" customFormat="1">
      <c r="BP488064" s="90"/>
    </row>
    <row r="488065" spans="68:68" customFormat="1">
      <c r="BP488065" s="90"/>
    </row>
    <row r="488066" spans="68:68" customFormat="1">
      <c r="BP488066" s="90"/>
    </row>
    <row r="488067" spans="68:68" customFormat="1">
      <c r="BP488067" s="90"/>
    </row>
    <row r="488068" spans="68:68" customFormat="1">
      <c r="BP488068" s="90"/>
    </row>
    <row r="488069" spans="68:68" customFormat="1">
      <c r="BP488069" s="90"/>
    </row>
    <row r="488070" spans="68:68" customFormat="1">
      <c r="BP488070" s="90"/>
    </row>
    <row r="488071" spans="68:68" customFormat="1">
      <c r="BP488071" s="90"/>
    </row>
    <row r="488072" spans="68:68" customFormat="1">
      <c r="BP488072" s="90"/>
    </row>
    <row r="488073" spans="68:68" customFormat="1">
      <c r="BP488073" s="90"/>
    </row>
    <row r="488074" spans="68:68" customFormat="1">
      <c r="BP488074" s="90"/>
    </row>
    <row r="488075" spans="68:68" customFormat="1">
      <c r="BP488075" s="90"/>
    </row>
    <row r="488076" spans="68:68" customFormat="1">
      <c r="BP488076" s="90"/>
    </row>
    <row r="488077" spans="68:68" customFormat="1">
      <c r="BP488077" s="90"/>
    </row>
    <row r="488078" spans="68:68" customFormat="1">
      <c r="BP488078" s="90"/>
    </row>
    <row r="488079" spans="68:68" customFormat="1">
      <c r="BP488079" s="90"/>
    </row>
    <row r="488080" spans="68:68" customFormat="1">
      <c r="BP488080" s="90"/>
    </row>
    <row r="488081" spans="68:68" customFormat="1">
      <c r="BP488081" s="90"/>
    </row>
    <row r="488082" spans="68:68" customFormat="1">
      <c r="BP488082" s="90"/>
    </row>
    <row r="488083" spans="68:68" customFormat="1">
      <c r="BP488083" s="90"/>
    </row>
    <row r="488084" spans="68:68" customFormat="1">
      <c r="BP488084" s="90"/>
    </row>
    <row r="488085" spans="68:68" customFormat="1">
      <c r="BP488085" s="90"/>
    </row>
    <row r="488086" spans="68:68" customFormat="1">
      <c r="BP488086" s="90"/>
    </row>
    <row r="488087" spans="68:68" customFormat="1">
      <c r="BP488087" s="90"/>
    </row>
    <row r="488088" spans="68:68" customFormat="1">
      <c r="BP488088" s="90"/>
    </row>
    <row r="488089" spans="68:68" customFormat="1">
      <c r="BP488089" s="90"/>
    </row>
    <row r="488090" spans="68:68" customFormat="1">
      <c r="BP488090" s="90"/>
    </row>
    <row r="488091" spans="68:68" customFormat="1">
      <c r="BP488091" s="90"/>
    </row>
    <row r="488092" spans="68:68" customFormat="1">
      <c r="BP488092" s="90"/>
    </row>
    <row r="488093" spans="68:68" customFormat="1">
      <c r="BP488093" s="90"/>
    </row>
    <row r="488094" spans="68:68" customFormat="1">
      <c r="BP488094" s="90"/>
    </row>
    <row r="488095" spans="68:68" customFormat="1">
      <c r="BP488095" s="90"/>
    </row>
    <row r="488096" spans="68:68" customFormat="1">
      <c r="BP488096" s="90"/>
    </row>
    <row r="488097" spans="68:68" customFormat="1">
      <c r="BP488097" s="90"/>
    </row>
    <row r="488098" spans="68:68" customFormat="1">
      <c r="BP488098" s="90"/>
    </row>
    <row r="488099" spans="68:68" customFormat="1">
      <c r="BP488099" s="90"/>
    </row>
    <row r="488100" spans="68:68" customFormat="1">
      <c r="BP488100" s="90"/>
    </row>
    <row r="488101" spans="68:68" customFormat="1">
      <c r="BP488101" s="90"/>
    </row>
    <row r="488102" spans="68:68" customFormat="1">
      <c r="BP488102" s="90"/>
    </row>
    <row r="488103" spans="68:68" customFormat="1">
      <c r="BP488103" s="90"/>
    </row>
    <row r="488104" spans="68:68" customFormat="1">
      <c r="BP488104" s="90"/>
    </row>
    <row r="488105" spans="68:68" customFormat="1">
      <c r="BP488105" s="90"/>
    </row>
    <row r="488106" spans="68:68" customFormat="1">
      <c r="BP488106" s="90"/>
    </row>
    <row r="488107" spans="68:68" customFormat="1">
      <c r="BP488107" s="90"/>
    </row>
    <row r="488108" spans="68:68" customFormat="1">
      <c r="BP488108" s="90"/>
    </row>
    <row r="488109" spans="68:68" customFormat="1">
      <c r="BP488109" s="90"/>
    </row>
    <row r="488110" spans="68:68" customFormat="1">
      <c r="BP488110" s="90"/>
    </row>
    <row r="488111" spans="68:68" customFormat="1">
      <c r="BP488111" s="90"/>
    </row>
    <row r="488112" spans="68:68" customFormat="1">
      <c r="BP488112" s="90"/>
    </row>
    <row r="488113" spans="68:68" customFormat="1">
      <c r="BP488113" s="90"/>
    </row>
    <row r="488114" spans="68:68" customFormat="1">
      <c r="BP488114" s="90"/>
    </row>
    <row r="488115" spans="68:68" customFormat="1">
      <c r="BP488115" s="90"/>
    </row>
    <row r="488116" spans="68:68" customFormat="1">
      <c r="BP488116" s="90"/>
    </row>
    <row r="488117" spans="68:68" customFormat="1">
      <c r="BP488117" s="90"/>
    </row>
    <row r="488118" spans="68:68" customFormat="1">
      <c r="BP488118" s="90"/>
    </row>
    <row r="488119" spans="68:68" customFormat="1">
      <c r="BP488119" s="90"/>
    </row>
    <row r="488120" spans="68:68" customFormat="1">
      <c r="BP488120" s="90"/>
    </row>
    <row r="488121" spans="68:68" customFormat="1">
      <c r="BP488121" s="90"/>
    </row>
    <row r="488122" spans="68:68" customFormat="1">
      <c r="BP488122" s="90"/>
    </row>
    <row r="488123" spans="68:68" customFormat="1">
      <c r="BP488123" s="90"/>
    </row>
    <row r="488124" spans="68:68" customFormat="1">
      <c r="BP488124" s="90"/>
    </row>
    <row r="488125" spans="68:68" customFormat="1">
      <c r="BP488125" s="90"/>
    </row>
    <row r="488126" spans="68:68" customFormat="1">
      <c r="BP488126" s="90"/>
    </row>
    <row r="488127" spans="68:68" customFormat="1">
      <c r="BP488127" s="90"/>
    </row>
    <row r="488128" spans="68:68" customFormat="1">
      <c r="BP488128" s="90"/>
    </row>
    <row r="488129" spans="68:68" customFormat="1">
      <c r="BP488129" s="90"/>
    </row>
    <row r="488130" spans="68:68" customFormat="1">
      <c r="BP488130" s="90"/>
    </row>
    <row r="488131" spans="68:68" customFormat="1">
      <c r="BP488131" s="90"/>
    </row>
    <row r="488132" spans="68:68" customFormat="1">
      <c r="BP488132" s="90"/>
    </row>
    <row r="488133" spans="68:68" customFormat="1">
      <c r="BP488133" s="90"/>
    </row>
    <row r="488134" spans="68:68" customFormat="1">
      <c r="BP488134" s="90"/>
    </row>
    <row r="488135" spans="68:68" customFormat="1">
      <c r="BP488135" s="90"/>
    </row>
    <row r="488136" spans="68:68" customFormat="1">
      <c r="BP488136" s="90"/>
    </row>
    <row r="488137" spans="68:68" customFormat="1">
      <c r="BP488137" s="90"/>
    </row>
    <row r="488138" spans="68:68" customFormat="1">
      <c r="BP488138" s="90"/>
    </row>
    <row r="488139" spans="68:68" customFormat="1">
      <c r="BP488139" s="90"/>
    </row>
    <row r="488140" spans="68:68" customFormat="1">
      <c r="BP488140" s="90"/>
    </row>
    <row r="488141" spans="68:68" customFormat="1">
      <c r="BP488141" s="90"/>
    </row>
    <row r="488142" spans="68:68" customFormat="1">
      <c r="BP488142" s="90"/>
    </row>
    <row r="488143" spans="68:68" customFormat="1">
      <c r="BP488143" s="90"/>
    </row>
    <row r="488144" spans="68:68" customFormat="1">
      <c r="BP488144" s="90"/>
    </row>
    <row r="488145" spans="68:68" customFormat="1">
      <c r="BP488145" s="90"/>
    </row>
    <row r="488146" spans="68:68" customFormat="1">
      <c r="BP488146" s="90"/>
    </row>
    <row r="488147" spans="68:68" customFormat="1">
      <c r="BP488147" s="90"/>
    </row>
    <row r="488148" spans="68:68" customFormat="1">
      <c r="BP488148" s="90"/>
    </row>
    <row r="488149" spans="68:68" customFormat="1">
      <c r="BP488149" s="90"/>
    </row>
    <row r="488150" spans="68:68" customFormat="1">
      <c r="BP488150" s="90"/>
    </row>
    <row r="488151" spans="68:68" customFormat="1">
      <c r="BP488151" s="90"/>
    </row>
    <row r="488152" spans="68:68" customFormat="1">
      <c r="BP488152" s="90"/>
    </row>
    <row r="488153" spans="68:68" customFormat="1">
      <c r="BP488153" s="90"/>
    </row>
    <row r="488154" spans="68:68" customFormat="1">
      <c r="BP488154" s="90"/>
    </row>
    <row r="488155" spans="68:68" customFormat="1">
      <c r="BP488155" s="90"/>
    </row>
    <row r="488156" spans="68:68" customFormat="1">
      <c r="BP488156" s="90"/>
    </row>
    <row r="488157" spans="68:68" customFormat="1">
      <c r="BP488157" s="90"/>
    </row>
    <row r="488158" spans="68:68" customFormat="1">
      <c r="BP488158" s="90"/>
    </row>
    <row r="488159" spans="68:68" customFormat="1">
      <c r="BP488159" s="90"/>
    </row>
    <row r="488160" spans="68:68" customFormat="1">
      <c r="BP488160" s="90"/>
    </row>
    <row r="488161" spans="68:68" customFormat="1">
      <c r="BP488161" s="90"/>
    </row>
    <row r="488162" spans="68:68" customFormat="1">
      <c r="BP488162" s="90"/>
    </row>
    <row r="488163" spans="68:68" customFormat="1">
      <c r="BP488163" s="90"/>
    </row>
    <row r="488164" spans="68:68" customFormat="1">
      <c r="BP488164" s="90"/>
    </row>
    <row r="488165" spans="68:68" customFormat="1">
      <c r="BP488165" s="90"/>
    </row>
    <row r="488166" spans="68:68" customFormat="1">
      <c r="BP488166" s="90"/>
    </row>
    <row r="488167" spans="68:68" customFormat="1">
      <c r="BP488167" s="90"/>
    </row>
    <row r="488168" spans="68:68" customFormat="1">
      <c r="BP488168" s="90"/>
    </row>
    <row r="488169" spans="68:68" customFormat="1">
      <c r="BP488169" s="90"/>
    </row>
    <row r="488170" spans="68:68" customFormat="1">
      <c r="BP488170" s="90"/>
    </row>
    <row r="488171" spans="68:68" customFormat="1">
      <c r="BP488171" s="90"/>
    </row>
    <row r="488172" spans="68:68" customFormat="1">
      <c r="BP488172" s="90"/>
    </row>
    <row r="488173" spans="68:68" customFormat="1">
      <c r="BP488173" s="90"/>
    </row>
    <row r="488174" spans="68:68" customFormat="1">
      <c r="BP488174" s="90"/>
    </row>
    <row r="488175" spans="68:68" customFormat="1">
      <c r="BP488175" s="90"/>
    </row>
    <row r="488176" spans="68:68" customFormat="1">
      <c r="BP488176" s="90"/>
    </row>
    <row r="488177" spans="68:68" customFormat="1">
      <c r="BP488177" s="90"/>
    </row>
    <row r="488178" spans="68:68" customFormat="1">
      <c r="BP488178" s="90"/>
    </row>
    <row r="488179" spans="68:68" customFormat="1">
      <c r="BP488179" s="90"/>
    </row>
    <row r="488180" spans="68:68" customFormat="1">
      <c r="BP488180" s="90"/>
    </row>
    <row r="488181" spans="68:68" customFormat="1">
      <c r="BP488181" s="90"/>
    </row>
    <row r="488182" spans="68:68" customFormat="1">
      <c r="BP488182" s="90"/>
    </row>
    <row r="488183" spans="68:68" customFormat="1">
      <c r="BP488183" s="90"/>
    </row>
    <row r="488184" spans="68:68" customFormat="1">
      <c r="BP488184" s="90"/>
    </row>
    <row r="488185" spans="68:68" customFormat="1">
      <c r="BP488185" s="90"/>
    </row>
    <row r="488186" spans="68:68" customFormat="1">
      <c r="BP488186" s="90"/>
    </row>
    <row r="488187" spans="68:68" customFormat="1">
      <c r="BP488187" s="90"/>
    </row>
    <row r="488188" spans="68:68" customFormat="1">
      <c r="BP488188" s="90"/>
    </row>
    <row r="488189" spans="68:68" customFormat="1">
      <c r="BP488189" s="90"/>
    </row>
    <row r="488190" spans="68:68" customFormat="1">
      <c r="BP488190" s="90"/>
    </row>
    <row r="488191" spans="68:68" customFormat="1">
      <c r="BP488191" s="90"/>
    </row>
    <row r="488192" spans="68:68" customFormat="1">
      <c r="BP488192" s="90"/>
    </row>
    <row r="488193" spans="68:68" customFormat="1">
      <c r="BP488193" s="90"/>
    </row>
    <row r="488194" spans="68:68" customFormat="1">
      <c r="BP488194" s="90"/>
    </row>
    <row r="488195" spans="68:68" customFormat="1">
      <c r="BP488195" s="90"/>
    </row>
    <row r="488196" spans="68:68" customFormat="1">
      <c r="BP488196" s="90"/>
    </row>
    <row r="488197" spans="68:68" customFormat="1">
      <c r="BP488197" s="90"/>
    </row>
    <row r="488198" spans="68:68" customFormat="1">
      <c r="BP488198" s="90"/>
    </row>
    <row r="488199" spans="68:68" customFormat="1">
      <c r="BP488199" s="90"/>
    </row>
    <row r="488200" spans="68:68" customFormat="1">
      <c r="BP488200" s="90"/>
    </row>
    <row r="488201" spans="68:68" customFormat="1">
      <c r="BP488201" s="90"/>
    </row>
    <row r="488202" spans="68:68" customFormat="1">
      <c r="BP488202" s="90"/>
    </row>
    <row r="488203" spans="68:68" customFormat="1">
      <c r="BP488203" s="90"/>
    </row>
    <row r="488204" spans="68:68" customFormat="1">
      <c r="BP488204" s="90"/>
    </row>
    <row r="488205" spans="68:68" customFormat="1">
      <c r="BP488205" s="90"/>
    </row>
    <row r="488206" spans="68:68" customFormat="1">
      <c r="BP488206" s="90"/>
    </row>
    <row r="488207" spans="68:68" customFormat="1">
      <c r="BP488207" s="90"/>
    </row>
    <row r="488208" spans="68:68" customFormat="1">
      <c r="BP488208" s="90"/>
    </row>
    <row r="488209" spans="68:68" customFormat="1">
      <c r="BP488209" s="90"/>
    </row>
    <row r="488210" spans="68:68" customFormat="1">
      <c r="BP488210" s="90"/>
    </row>
    <row r="488211" spans="68:68" customFormat="1">
      <c r="BP488211" s="90"/>
    </row>
    <row r="488212" spans="68:68" customFormat="1">
      <c r="BP488212" s="90"/>
    </row>
    <row r="488213" spans="68:68" customFormat="1">
      <c r="BP488213" s="90"/>
    </row>
    <row r="488214" spans="68:68" customFormat="1">
      <c r="BP488214" s="90"/>
    </row>
    <row r="488215" spans="68:68" customFormat="1">
      <c r="BP488215" s="90"/>
    </row>
    <row r="488216" spans="68:68" customFormat="1">
      <c r="BP488216" s="90"/>
    </row>
    <row r="488217" spans="68:68" customFormat="1">
      <c r="BP488217" s="90"/>
    </row>
    <row r="488218" spans="68:68" customFormat="1">
      <c r="BP488218" s="90"/>
    </row>
    <row r="488219" spans="68:68" customFormat="1">
      <c r="BP488219" s="90"/>
    </row>
    <row r="488220" spans="68:68" customFormat="1">
      <c r="BP488220" s="90"/>
    </row>
    <row r="488221" spans="68:68" customFormat="1">
      <c r="BP488221" s="90"/>
    </row>
    <row r="488222" spans="68:68" customFormat="1">
      <c r="BP488222" s="90"/>
    </row>
    <row r="488223" spans="68:68" customFormat="1">
      <c r="BP488223" s="90"/>
    </row>
    <row r="488224" spans="68:68" customFormat="1">
      <c r="BP488224" s="90"/>
    </row>
    <row r="488225" spans="68:68" customFormat="1">
      <c r="BP488225" s="90"/>
    </row>
    <row r="488226" spans="68:68" customFormat="1">
      <c r="BP488226" s="90"/>
    </row>
    <row r="488227" spans="68:68" customFormat="1">
      <c r="BP488227" s="90"/>
    </row>
    <row r="488228" spans="68:68" customFormat="1">
      <c r="BP488228" s="90"/>
    </row>
    <row r="488229" spans="68:68" customFormat="1">
      <c r="BP488229" s="90"/>
    </row>
    <row r="488230" spans="68:68" customFormat="1">
      <c r="BP488230" s="90"/>
    </row>
    <row r="488231" spans="68:68" customFormat="1">
      <c r="BP488231" s="90"/>
    </row>
    <row r="488232" spans="68:68" customFormat="1">
      <c r="BP488232" s="90"/>
    </row>
    <row r="488233" spans="68:68" customFormat="1">
      <c r="BP488233" s="90"/>
    </row>
    <row r="488234" spans="68:68" customFormat="1">
      <c r="BP488234" s="90"/>
    </row>
    <row r="488235" spans="68:68" customFormat="1">
      <c r="BP488235" s="90"/>
    </row>
    <row r="488236" spans="68:68" customFormat="1">
      <c r="BP488236" s="90"/>
    </row>
    <row r="488237" spans="68:68" customFormat="1">
      <c r="BP488237" s="90"/>
    </row>
    <row r="488238" spans="68:68" customFormat="1">
      <c r="BP488238" s="90"/>
    </row>
    <row r="488239" spans="68:68" customFormat="1">
      <c r="BP488239" s="90"/>
    </row>
    <row r="488240" spans="68:68" customFormat="1">
      <c r="BP488240" s="90"/>
    </row>
    <row r="488241" spans="68:68" customFormat="1">
      <c r="BP488241" s="90"/>
    </row>
    <row r="488242" spans="68:68" customFormat="1">
      <c r="BP488242" s="90"/>
    </row>
    <row r="488243" spans="68:68" customFormat="1">
      <c r="BP488243" s="90"/>
    </row>
    <row r="488244" spans="68:68" customFormat="1">
      <c r="BP488244" s="90"/>
    </row>
    <row r="488245" spans="68:68" customFormat="1">
      <c r="BP488245" s="90"/>
    </row>
    <row r="488246" spans="68:68" customFormat="1">
      <c r="BP488246" s="90"/>
    </row>
    <row r="488247" spans="68:68" customFormat="1">
      <c r="BP488247" s="90"/>
    </row>
    <row r="488248" spans="68:68" customFormat="1">
      <c r="BP488248" s="90"/>
    </row>
    <row r="488249" spans="68:68" customFormat="1">
      <c r="BP488249" s="90"/>
    </row>
    <row r="488250" spans="68:68" customFormat="1">
      <c r="BP488250" s="90"/>
    </row>
    <row r="488251" spans="68:68" customFormat="1">
      <c r="BP488251" s="90"/>
    </row>
    <row r="488252" spans="68:68" customFormat="1">
      <c r="BP488252" s="90"/>
    </row>
    <row r="488253" spans="68:68" customFormat="1">
      <c r="BP488253" s="90"/>
    </row>
    <row r="488254" spans="68:68" customFormat="1">
      <c r="BP488254" s="90"/>
    </row>
    <row r="488255" spans="68:68" customFormat="1">
      <c r="BP488255" s="90"/>
    </row>
    <row r="488256" spans="68:68" customFormat="1">
      <c r="BP488256" s="90"/>
    </row>
    <row r="488257" spans="68:68" customFormat="1">
      <c r="BP488257" s="90"/>
    </row>
    <row r="488258" spans="68:68" customFormat="1">
      <c r="BP488258" s="90"/>
    </row>
    <row r="488259" spans="68:68" customFormat="1">
      <c r="BP488259" s="90"/>
    </row>
    <row r="488260" spans="68:68" customFormat="1">
      <c r="BP488260" s="90"/>
    </row>
    <row r="488261" spans="68:68" customFormat="1">
      <c r="BP488261" s="90"/>
    </row>
    <row r="488262" spans="68:68" customFormat="1">
      <c r="BP488262" s="90"/>
    </row>
    <row r="488263" spans="68:68" customFormat="1">
      <c r="BP488263" s="90"/>
    </row>
    <row r="488264" spans="68:68" customFormat="1">
      <c r="BP488264" s="90"/>
    </row>
    <row r="488265" spans="68:68" customFormat="1">
      <c r="BP488265" s="90"/>
    </row>
    <row r="488266" spans="68:68" customFormat="1">
      <c r="BP488266" s="90"/>
    </row>
    <row r="488267" spans="68:68" customFormat="1">
      <c r="BP488267" s="90"/>
    </row>
    <row r="488268" spans="68:68" customFormat="1">
      <c r="BP488268" s="90"/>
    </row>
    <row r="488269" spans="68:68" customFormat="1">
      <c r="BP488269" s="90"/>
    </row>
    <row r="488270" spans="68:68" customFormat="1">
      <c r="BP488270" s="90"/>
    </row>
    <row r="488271" spans="68:68" customFormat="1">
      <c r="BP488271" s="90"/>
    </row>
    <row r="488272" spans="68:68" customFormat="1">
      <c r="BP488272" s="90"/>
    </row>
    <row r="488273" spans="68:68" customFormat="1">
      <c r="BP488273" s="90"/>
    </row>
    <row r="488274" spans="68:68" customFormat="1">
      <c r="BP488274" s="90"/>
    </row>
    <row r="488275" spans="68:68" customFormat="1">
      <c r="BP488275" s="90"/>
    </row>
    <row r="488276" spans="68:68" customFormat="1">
      <c r="BP488276" s="90"/>
    </row>
    <row r="488277" spans="68:68" customFormat="1">
      <c r="BP488277" s="90"/>
    </row>
    <row r="488278" spans="68:68" customFormat="1">
      <c r="BP488278" s="90"/>
    </row>
    <row r="488279" spans="68:68" customFormat="1">
      <c r="BP488279" s="90"/>
    </row>
    <row r="488280" spans="68:68" customFormat="1">
      <c r="BP488280" s="90"/>
    </row>
    <row r="488281" spans="68:68" customFormat="1">
      <c r="BP488281" s="90"/>
    </row>
    <row r="488282" spans="68:68" customFormat="1">
      <c r="BP488282" s="90"/>
    </row>
    <row r="488283" spans="68:68" customFormat="1">
      <c r="BP488283" s="90"/>
    </row>
    <row r="488284" spans="68:68" customFormat="1">
      <c r="BP488284" s="90"/>
    </row>
    <row r="488285" spans="68:68" customFormat="1">
      <c r="BP488285" s="90"/>
    </row>
    <row r="488286" spans="68:68" customFormat="1">
      <c r="BP488286" s="90"/>
    </row>
    <row r="488287" spans="68:68" customFormat="1">
      <c r="BP488287" s="90"/>
    </row>
    <row r="488288" spans="68:68" customFormat="1">
      <c r="BP488288" s="90"/>
    </row>
    <row r="488289" spans="68:68" customFormat="1">
      <c r="BP488289" s="90"/>
    </row>
    <row r="488290" spans="68:68" customFormat="1">
      <c r="BP488290" s="90"/>
    </row>
    <row r="488291" spans="68:68" customFormat="1">
      <c r="BP488291" s="90"/>
    </row>
    <row r="488292" spans="68:68" customFormat="1">
      <c r="BP488292" s="90"/>
    </row>
    <row r="488293" spans="68:68" customFormat="1">
      <c r="BP488293" s="90"/>
    </row>
    <row r="488294" spans="68:68" customFormat="1">
      <c r="BP488294" s="90"/>
    </row>
    <row r="488295" spans="68:68" customFormat="1">
      <c r="BP488295" s="90"/>
    </row>
    <row r="488296" spans="68:68" customFormat="1">
      <c r="BP488296" s="90"/>
    </row>
    <row r="488297" spans="68:68" customFormat="1">
      <c r="BP488297" s="90"/>
    </row>
    <row r="488298" spans="68:68" customFormat="1">
      <c r="BP488298" s="90"/>
    </row>
    <row r="488299" spans="68:68" customFormat="1">
      <c r="BP488299" s="90"/>
    </row>
    <row r="488300" spans="68:68" customFormat="1">
      <c r="BP488300" s="90"/>
    </row>
    <row r="488301" spans="68:68" customFormat="1">
      <c r="BP488301" s="90"/>
    </row>
    <row r="488302" spans="68:68" customFormat="1">
      <c r="BP488302" s="90"/>
    </row>
    <row r="488303" spans="68:68" customFormat="1">
      <c r="BP488303" s="90"/>
    </row>
    <row r="488304" spans="68:68" customFormat="1">
      <c r="BP488304" s="90"/>
    </row>
    <row r="488305" spans="68:68" customFormat="1">
      <c r="BP488305" s="90"/>
    </row>
    <row r="488306" spans="68:68" customFormat="1">
      <c r="BP488306" s="90"/>
    </row>
    <row r="488307" spans="68:68" customFormat="1">
      <c r="BP488307" s="90"/>
    </row>
    <row r="488308" spans="68:68" customFormat="1">
      <c r="BP488308" s="90"/>
    </row>
    <row r="488309" spans="68:68" customFormat="1">
      <c r="BP488309" s="90"/>
    </row>
    <row r="488310" spans="68:68" customFormat="1">
      <c r="BP488310" s="90"/>
    </row>
    <row r="488311" spans="68:68" customFormat="1">
      <c r="BP488311" s="90"/>
    </row>
    <row r="488312" spans="68:68" customFormat="1">
      <c r="BP488312" s="90"/>
    </row>
    <row r="488313" spans="68:68" customFormat="1">
      <c r="BP488313" s="90"/>
    </row>
    <row r="488314" spans="68:68" customFormat="1">
      <c r="BP488314" s="90"/>
    </row>
    <row r="488315" spans="68:68" customFormat="1">
      <c r="BP488315" s="90"/>
    </row>
    <row r="488316" spans="68:68" customFormat="1">
      <c r="BP488316" s="90"/>
    </row>
    <row r="488317" spans="68:68" customFormat="1">
      <c r="BP488317" s="90"/>
    </row>
    <row r="488318" spans="68:68" customFormat="1">
      <c r="BP488318" s="90"/>
    </row>
    <row r="488319" spans="68:68" customFormat="1">
      <c r="BP488319" s="90"/>
    </row>
    <row r="488320" spans="68:68" customFormat="1">
      <c r="BP488320" s="90"/>
    </row>
    <row r="488321" spans="68:68" customFormat="1">
      <c r="BP488321" s="90"/>
    </row>
    <row r="488322" spans="68:68" customFormat="1">
      <c r="BP488322" s="90"/>
    </row>
    <row r="488323" spans="68:68" customFormat="1">
      <c r="BP488323" s="90"/>
    </row>
    <row r="488324" spans="68:68" customFormat="1">
      <c r="BP488324" s="90"/>
    </row>
    <row r="488325" spans="68:68" customFormat="1">
      <c r="BP488325" s="90"/>
    </row>
    <row r="488326" spans="68:68" customFormat="1">
      <c r="BP488326" s="90"/>
    </row>
    <row r="488327" spans="68:68" customFormat="1">
      <c r="BP488327" s="90"/>
    </row>
    <row r="488328" spans="68:68" customFormat="1">
      <c r="BP488328" s="90"/>
    </row>
    <row r="488329" spans="68:68" customFormat="1">
      <c r="BP488329" s="90"/>
    </row>
    <row r="488330" spans="68:68" customFormat="1">
      <c r="BP488330" s="90"/>
    </row>
    <row r="488331" spans="68:68" customFormat="1">
      <c r="BP488331" s="90"/>
    </row>
    <row r="488332" spans="68:68" customFormat="1">
      <c r="BP488332" s="90"/>
    </row>
    <row r="488333" spans="68:68" customFormat="1">
      <c r="BP488333" s="90"/>
    </row>
    <row r="488334" spans="68:68" customFormat="1">
      <c r="BP488334" s="90"/>
    </row>
    <row r="488335" spans="68:68" customFormat="1">
      <c r="BP488335" s="90"/>
    </row>
    <row r="488336" spans="68:68" customFormat="1">
      <c r="BP488336" s="90"/>
    </row>
    <row r="488337" spans="68:68" customFormat="1">
      <c r="BP488337" s="90"/>
    </row>
    <row r="488338" spans="68:68" customFormat="1">
      <c r="BP488338" s="90"/>
    </row>
    <row r="488339" spans="68:68" customFormat="1">
      <c r="BP488339" s="90"/>
    </row>
    <row r="488340" spans="68:68" customFormat="1">
      <c r="BP488340" s="90"/>
    </row>
    <row r="488341" spans="68:68" customFormat="1">
      <c r="BP488341" s="90"/>
    </row>
    <row r="488342" spans="68:68" customFormat="1">
      <c r="BP488342" s="90"/>
    </row>
    <row r="488343" spans="68:68" customFormat="1">
      <c r="BP488343" s="90"/>
    </row>
    <row r="488344" spans="68:68" customFormat="1">
      <c r="BP488344" s="90"/>
    </row>
    <row r="488345" spans="68:68" customFormat="1">
      <c r="BP488345" s="90"/>
    </row>
    <row r="488346" spans="68:68" customFormat="1">
      <c r="BP488346" s="90"/>
    </row>
    <row r="488347" spans="68:68" customFormat="1">
      <c r="BP488347" s="90"/>
    </row>
    <row r="488348" spans="68:68" customFormat="1">
      <c r="BP488348" s="90"/>
    </row>
    <row r="488349" spans="68:68" customFormat="1">
      <c r="BP488349" s="90"/>
    </row>
    <row r="488350" spans="68:68" customFormat="1">
      <c r="BP488350" s="90"/>
    </row>
    <row r="488351" spans="68:68" customFormat="1">
      <c r="BP488351" s="90"/>
    </row>
    <row r="488352" spans="68:68" customFormat="1">
      <c r="BP488352" s="90"/>
    </row>
    <row r="488353" spans="68:68" customFormat="1">
      <c r="BP488353" s="90"/>
    </row>
    <row r="488354" spans="68:68" customFormat="1">
      <c r="BP488354" s="90"/>
    </row>
    <row r="488355" spans="68:68" customFormat="1">
      <c r="BP488355" s="90"/>
    </row>
    <row r="488356" spans="68:68" customFormat="1">
      <c r="BP488356" s="90"/>
    </row>
    <row r="488357" spans="68:68" customFormat="1">
      <c r="BP488357" s="90"/>
    </row>
    <row r="488358" spans="68:68" customFormat="1">
      <c r="BP488358" s="90"/>
    </row>
    <row r="488359" spans="68:68" customFormat="1">
      <c r="BP488359" s="90"/>
    </row>
    <row r="488360" spans="68:68" customFormat="1">
      <c r="BP488360" s="90"/>
    </row>
    <row r="488361" spans="68:68" customFormat="1">
      <c r="BP488361" s="90"/>
    </row>
    <row r="488362" spans="68:68" customFormat="1">
      <c r="BP488362" s="90"/>
    </row>
    <row r="488363" spans="68:68" customFormat="1">
      <c r="BP488363" s="90"/>
    </row>
    <row r="488364" spans="68:68" customFormat="1">
      <c r="BP488364" s="90"/>
    </row>
    <row r="488365" spans="68:68" customFormat="1">
      <c r="BP488365" s="90"/>
    </row>
    <row r="488366" spans="68:68" customFormat="1">
      <c r="BP488366" s="90"/>
    </row>
    <row r="488367" spans="68:68" customFormat="1">
      <c r="BP488367" s="90"/>
    </row>
    <row r="488368" spans="68:68" customFormat="1">
      <c r="BP488368" s="90"/>
    </row>
    <row r="488369" spans="68:68" customFormat="1">
      <c r="BP488369" s="90"/>
    </row>
    <row r="488370" spans="68:68" customFormat="1">
      <c r="BP488370" s="90"/>
    </row>
    <row r="488371" spans="68:68" customFormat="1">
      <c r="BP488371" s="90"/>
    </row>
    <row r="488372" spans="68:68" customFormat="1">
      <c r="BP488372" s="90"/>
    </row>
    <row r="488373" spans="68:68" customFormat="1">
      <c r="BP488373" s="90"/>
    </row>
    <row r="488374" spans="68:68" customFormat="1">
      <c r="BP488374" s="90"/>
    </row>
    <row r="488375" spans="68:68" customFormat="1">
      <c r="BP488375" s="90"/>
    </row>
    <row r="488376" spans="68:68" customFormat="1">
      <c r="BP488376" s="90"/>
    </row>
    <row r="488377" spans="68:68" customFormat="1">
      <c r="BP488377" s="90"/>
    </row>
    <row r="488378" spans="68:68" customFormat="1">
      <c r="BP488378" s="90"/>
    </row>
    <row r="488379" spans="68:68" customFormat="1">
      <c r="BP488379" s="90"/>
    </row>
    <row r="488380" spans="68:68" customFormat="1">
      <c r="BP488380" s="90"/>
    </row>
    <row r="488381" spans="68:68" customFormat="1">
      <c r="BP488381" s="90"/>
    </row>
    <row r="488382" spans="68:68" customFormat="1">
      <c r="BP488382" s="90"/>
    </row>
    <row r="488383" spans="68:68" customFormat="1">
      <c r="BP488383" s="90"/>
    </row>
    <row r="488384" spans="68:68" customFormat="1">
      <c r="BP488384" s="90"/>
    </row>
    <row r="488385" spans="68:68" customFormat="1">
      <c r="BP488385" s="90"/>
    </row>
    <row r="488386" spans="68:68" customFormat="1">
      <c r="BP488386" s="90"/>
    </row>
    <row r="488387" spans="68:68" customFormat="1">
      <c r="BP488387" s="90"/>
    </row>
    <row r="488388" spans="68:68" customFormat="1">
      <c r="BP488388" s="90"/>
    </row>
    <row r="488389" spans="68:68" customFormat="1">
      <c r="BP488389" s="90"/>
    </row>
    <row r="488390" spans="68:68" customFormat="1">
      <c r="BP488390" s="90"/>
    </row>
    <row r="488391" spans="68:68" customFormat="1">
      <c r="BP488391" s="90"/>
    </row>
    <row r="488392" spans="68:68" customFormat="1">
      <c r="BP488392" s="90"/>
    </row>
    <row r="488393" spans="68:68" customFormat="1">
      <c r="BP488393" s="90"/>
    </row>
    <row r="488394" spans="68:68" customFormat="1">
      <c r="BP488394" s="90"/>
    </row>
    <row r="488395" spans="68:68" customFormat="1">
      <c r="BP488395" s="90"/>
    </row>
    <row r="488396" spans="68:68" customFormat="1">
      <c r="BP488396" s="90"/>
    </row>
    <row r="488397" spans="68:68" customFormat="1">
      <c r="BP488397" s="90"/>
    </row>
    <row r="488398" spans="68:68" customFormat="1">
      <c r="BP488398" s="90"/>
    </row>
    <row r="488399" spans="68:68" customFormat="1">
      <c r="BP488399" s="90"/>
    </row>
    <row r="488400" spans="68:68" customFormat="1">
      <c r="BP488400" s="90"/>
    </row>
    <row r="488401" spans="68:68" customFormat="1">
      <c r="BP488401" s="90"/>
    </row>
    <row r="488402" spans="68:68" customFormat="1">
      <c r="BP488402" s="90"/>
    </row>
    <row r="488403" spans="68:68" customFormat="1">
      <c r="BP488403" s="90"/>
    </row>
    <row r="488404" spans="68:68" customFormat="1">
      <c r="BP488404" s="90"/>
    </row>
    <row r="488405" spans="68:68" customFormat="1">
      <c r="BP488405" s="90"/>
    </row>
    <row r="488406" spans="68:68" customFormat="1">
      <c r="BP488406" s="90"/>
    </row>
    <row r="488407" spans="68:68" customFormat="1">
      <c r="BP488407" s="90"/>
    </row>
    <row r="488408" spans="68:68" customFormat="1">
      <c r="BP488408" s="90"/>
    </row>
    <row r="488409" spans="68:68" customFormat="1">
      <c r="BP488409" s="90"/>
    </row>
    <row r="488410" spans="68:68" customFormat="1">
      <c r="BP488410" s="90"/>
    </row>
    <row r="488411" spans="68:68" customFormat="1">
      <c r="BP488411" s="90"/>
    </row>
    <row r="488412" spans="68:68" customFormat="1">
      <c r="BP488412" s="90"/>
    </row>
    <row r="488413" spans="68:68" customFormat="1">
      <c r="BP488413" s="90"/>
    </row>
    <row r="488414" spans="68:68" customFormat="1">
      <c r="BP488414" s="90"/>
    </row>
    <row r="488415" spans="68:68" customFormat="1">
      <c r="BP488415" s="90"/>
    </row>
    <row r="488416" spans="68:68" customFormat="1">
      <c r="BP488416" s="90"/>
    </row>
    <row r="488417" spans="68:68" customFormat="1">
      <c r="BP488417" s="90"/>
    </row>
    <row r="488418" spans="68:68" customFormat="1">
      <c r="BP488418" s="90"/>
    </row>
    <row r="488419" spans="68:68" customFormat="1">
      <c r="BP488419" s="90"/>
    </row>
    <row r="488420" spans="68:68" customFormat="1">
      <c r="BP488420" s="90"/>
    </row>
    <row r="488421" spans="68:68" customFormat="1">
      <c r="BP488421" s="90"/>
    </row>
    <row r="488422" spans="68:68" customFormat="1">
      <c r="BP488422" s="90"/>
    </row>
    <row r="488423" spans="68:68" customFormat="1">
      <c r="BP488423" s="90"/>
    </row>
    <row r="488424" spans="68:68" customFormat="1">
      <c r="BP488424" s="90"/>
    </row>
    <row r="488425" spans="68:68" customFormat="1">
      <c r="BP488425" s="90"/>
    </row>
    <row r="488426" spans="68:68" customFormat="1">
      <c r="BP488426" s="90"/>
    </row>
    <row r="488427" spans="68:68" customFormat="1">
      <c r="BP488427" s="90"/>
    </row>
    <row r="488428" spans="68:68" customFormat="1">
      <c r="BP488428" s="90"/>
    </row>
    <row r="488429" spans="68:68" customFormat="1">
      <c r="BP488429" s="90"/>
    </row>
    <row r="488430" spans="68:68" customFormat="1">
      <c r="BP488430" s="90"/>
    </row>
    <row r="488431" spans="68:68" customFormat="1">
      <c r="BP488431" s="90"/>
    </row>
    <row r="488432" spans="68:68" customFormat="1">
      <c r="BP488432" s="90"/>
    </row>
    <row r="488433" spans="68:68" customFormat="1">
      <c r="BP488433" s="90"/>
    </row>
    <row r="488434" spans="68:68" customFormat="1">
      <c r="BP488434" s="90"/>
    </row>
    <row r="488435" spans="68:68" customFormat="1">
      <c r="BP488435" s="90"/>
    </row>
    <row r="488436" spans="68:68" customFormat="1">
      <c r="BP488436" s="90"/>
    </row>
    <row r="488437" spans="68:68" customFormat="1">
      <c r="BP488437" s="90"/>
    </row>
    <row r="488438" spans="68:68" customFormat="1">
      <c r="BP488438" s="90"/>
    </row>
    <row r="488439" spans="68:68" customFormat="1">
      <c r="BP488439" s="90"/>
    </row>
    <row r="488440" spans="68:68" customFormat="1">
      <c r="BP488440" s="90"/>
    </row>
    <row r="488441" spans="68:68" customFormat="1">
      <c r="BP488441" s="90"/>
    </row>
    <row r="488442" spans="68:68" customFormat="1">
      <c r="BP488442" s="90"/>
    </row>
    <row r="488443" spans="68:68" customFormat="1">
      <c r="BP488443" s="90"/>
    </row>
    <row r="488444" spans="68:68" customFormat="1">
      <c r="BP488444" s="90"/>
    </row>
    <row r="488445" spans="68:68" customFormat="1">
      <c r="BP488445" s="90"/>
    </row>
    <row r="488446" spans="68:68" customFormat="1">
      <c r="BP488446" s="90"/>
    </row>
    <row r="488447" spans="68:68" customFormat="1">
      <c r="BP488447" s="90"/>
    </row>
    <row r="488448" spans="68:68" customFormat="1">
      <c r="BP488448" s="90"/>
    </row>
    <row r="488449" spans="68:68" customFormat="1">
      <c r="BP488449" s="90"/>
    </row>
    <row r="488450" spans="68:68" customFormat="1">
      <c r="BP488450" s="90"/>
    </row>
    <row r="488451" spans="68:68" customFormat="1">
      <c r="BP488451" s="90"/>
    </row>
    <row r="488452" spans="68:68" customFormat="1">
      <c r="BP488452" s="90"/>
    </row>
    <row r="488453" spans="68:68" customFormat="1">
      <c r="BP488453" s="90"/>
    </row>
    <row r="488454" spans="68:68" customFormat="1">
      <c r="BP488454" s="90"/>
    </row>
    <row r="488455" spans="68:68" customFormat="1">
      <c r="BP488455" s="90"/>
    </row>
    <row r="488456" spans="68:68" customFormat="1">
      <c r="BP488456" s="90"/>
    </row>
    <row r="488457" spans="68:68" customFormat="1">
      <c r="BP488457" s="90"/>
    </row>
    <row r="488458" spans="68:68" customFormat="1">
      <c r="BP488458" s="90"/>
    </row>
    <row r="488459" spans="68:68" customFormat="1">
      <c r="BP488459" s="90"/>
    </row>
    <row r="488460" spans="68:68" customFormat="1">
      <c r="BP488460" s="90"/>
    </row>
    <row r="488461" spans="68:68" customFormat="1">
      <c r="BP488461" s="90"/>
    </row>
    <row r="488462" spans="68:68" customFormat="1">
      <c r="BP488462" s="90"/>
    </row>
    <row r="488463" spans="68:68" customFormat="1">
      <c r="BP488463" s="90"/>
    </row>
    <row r="488464" spans="68:68" customFormat="1">
      <c r="BP488464" s="90"/>
    </row>
    <row r="488465" spans="68:68" customFormat="1">
      <c r="BP488465" s="90"/>
    </row>
    <row r="488466" spans="68:68" customFormat="1">
      <c r="BP488466" s="90"/>
    </row>
    <row r="488467" spans="68:68" customFormat="1">
      <c r="BP488467" s="90"/>
    </row>
    <row r="488468" spans="68:68" customFormat="1">
      <c r="BP488468" s="90"/>
    </row>
    <row r="488469" spans="68:68" customFormat="1">
      <c r="BP488469" s="90"/>
    </row>
    <row r="488470" spans="68:68" customFormat="1">
      <c r="BP488470" s="90"/>
    </row>
    <row r="488471" spans="68:68" customFormat="1">
      <c r="BP488471" s="90"/>
    </row>
    <row r="488472" spans="68:68" customFormat="1">
      <c r="BP488472" s="90"/>
    </row>
    <row r="488473" spans="68:68" customFormat="1">
      <c r="BP488473" s="90"/>
    </row>
    <row r="488474" spans="68:68" customFormat="1">
      <c r="BP488474" s="90"/>
    </row>
    <row r="488475" spans="68:68" customFormat="1">
      <c r="BP488475" s="90"/>
    </row>
    <row r="488476" spans="68:68" customFormat="1">
      <c r="BP488476" s="90"/>
    </row>
    <row r="488477" spans="68:68" customFormat="1">
      <c r="BP488477" s="90"/>
    </row>
    <row r="488478" spans="68:68" customFormat="1">
      <c r="BP488478" s="90"/>
    </row>
    <row r="488479" spans="68:68" customFormat="1">
      <c r="BP488479" s="90"/>
    </row>
    <row r="488480" spans="68:68" customFormat="1">
      <c r="BP488480" s="90"/>
    </row>
    <row r="488481" spans="68:68" customFormat="1">
      <c r="BP488481" s="90"/>
    </row>
    <row r="488482" spans="68:68" customFormat="1">
      <c r="BP488482" s="90"/>
    </row>
    <row r="488483" spans="68:68" customFormat="1">
      <c r="BP488483" s="90"/>
    </row>
    <row r="488484" spans="68:68" customFormat="1">
      <c r="BP488484" s="90"/>
    </row>
    <row r="488485" spans="68:68" customFormat="1">
      <c r="BP488485" s="90"/>
    </row>
    <row r="488486" spans="68:68" customFormat="1">
      <c r="BP488486" s="90"/>
    </row>
    <row r="488487" spans="68:68" customFormat="1">
      <c r="BP488487" s="90"/>
    </row>
    <row r="488488" spans="68:68" customFormat="1">
      <c r="BP488488" s="90"/>
    </row>
    <row r="488489" spans="68:68" customFormat="1">
      <c r="BP488489" s="90"/>
    </row>
    <row r="488490" spans="68:68" customFormat="1">
      <c r="BP488490" s="90"/>
    </row>
    <row r="488491" spans="68:68" customFormat="1">
      <c r="BP488491" s="90"/>
    </row>
    <row r="488492" spans="68:68" customFormat="1">
      <c r="BP488492" s="90"/>
    </row>
    <row r="488493" spans="68:68" customFormat="1">
      <c r="BP488493" s="90"/>
    </row>
    <row r="488494" spans="68:68" customFormat="1">
      <c r="BP488494" s="90"/>
    </row>
    <row r="488495" spans="68:68" customFormat="1">
      <c r="BP488495" s="90"/>
    </row>
    <row r="488496" spans="68:68" customFormat="1">
      <c r="BP488496" s="90"/>
    </row>
    <row r="488497" spans="68:68" customFormat="1">
      <c r="BP488497" s="90"/>
    </row>
    <row r="488498" spans="68:68" customFormat="1">
      <c r="BP488498" s="90"/>
    </row>
    <row r="488499" spans="68:68" customFormat="1">
      <c r="BP488499" s="90"/>
    </row>
    <row r="488500" spans="68:68" customFormat="1">
      <c r="BP488500" s="90"/>
    </row>
    <row r="488501" spans="68:68" customFormat="1">
      <c r="BP488501" s="90"/>
    </row>
    <row r="488502" spans="68:68" customFormat="1">
      <c r="BP488502" s="90"/>
    </row>
    <row r="488503" spans="68:68" customFormat="1">
      <c r="BP488503" s="90"/>
    </row>
    <row r="488504" spans="68:68" customFormat="1">
      <c r="BP488504" s="90"/>
    </row>
    <row r="488505" spans="68:68" customFormat="1">
      <c r="BP488505" s="90"/>
    </row>
    <row r="488506" spans="68:68" customFormat="1">
      <c r="BP488506" s="90"/>
    </row>
    <row r="488507" spans="68:68" customFormat="1">
      <c r="BP488507" s="90"/>
    </row>
    <row r="488508" spans="68:68" customFormat="1">
      <c r="BP488508" s="90"/>
    </row>
    <row r="488509" spans="68:68" customFormat="1">
      <c r="BP488509" s="90"/>
    </row>
    <row r="488510" spans="68:68" customFormat="1">
      <c r="BP488510" s="90"/>
    </row>
    <row r="488511" spans="68:68" customFormat="1">
      <c r="BP488511" s="90"/>
    </row>
    <row r="488512" spans="68:68" customFormat="1">
      <c r="BP488512" s="90"/>
    </row>
    <row r="488513" spans="68:68" customFormat="1">
      <c r="BP488513" s="90"/>
    </row>
    <row r="488514" spans="68:68" customFormat="1">
      <c r="BP488514" s="90"/>
    </row>
    <row r="488515" spans="68:68" customFormat="1">
      <c r="BP488515" s="90"/>
    </row>
    <row r="488516" spans="68:68" customFormat="1">
      <c r="BP488516" s="90"/>
    </row>
    <row r="488517" spans="68:68" customFormat="1">
      <c r="BP488517" s="90"/>
    </row>
    <row r="488518" spans="68:68" customFormat="1">
      <c r="BP488518" s="90"/>
    </row>
    <row r="488519" spans="68:68" customFormat="1">
      <c r="BP488519" s="90"/>
    </row>
    <row r="488520" spans="68:68" customFormat="1">
      <c r="BP488520" s="90"/>
    </row>
    <row r="488521" spans="68:68" customFormat="1">
      <c r="BP488521" s="90"/>
    </row>
    <row r="488522" spans="68:68" customFormat="1">
      <c r="BP488522" s="90"/>
    </row>
    <row r="488523" spans="68:68" customFormat="1">
      <c r="BP488523" s="90"/>
    </row>
    <row r="488524" spans="68:68" customFormat="1">
      <c r="BP488524" s="90"/>
    </row>
    <row r="488525" spans="68:68" customFormat="1">
      <c r="BP488525" s="90"/>
    </row>
    <row r="488526" spans="68:68" customFormat="1">
      <c r="BP488526" s="90"/>
    </row>
    <row r="488527" spans="68:68" customFormat="1">
      <c r="BP488527" s="90"/>
    </row>
    <row r="488528" spans="68:68" customFormat="1">
      <c r="BP488528" s="90"/>
    </row>
    <row r="488529" spans="68:68" customFormat="1">
      <c r="BP488529" s="90"/>
    </row>
    <row r="488530" spans="68:68" customFormat="1">
      <c r="BP488530" s="90"/>
    </row>
    <row r="488531" spans="68:68" customFormat="1">
      <c r="BP488531" s="90"/>
    </row>
    <row r="488532" spans="68:68" customFormat="1">
      <c r="BP488532" s="90"/>
    </row>
    <row r="488533" spans="68:68" customFormat="1">
      <c r="BP488533" s="90"/>
    </row>
    <row r="488534" spans="68:68" customFormat="1">
      <c r="BP488534" s="90"/>
    </row>
    <row r="488535" spans="68:68" customFormat="1">
      <c r="BP488535" s="90"/>
    </row>
    <row r="488536" spans="68:68" customFormat="1">
      <c r="BP488536" s="90"/>
    </row>
    <row r="488537" spans="68:68" customFormat="1">
      <c r="BP488537" s="90"/>
    </row>
    <row r="488538" spans="68:68" customFormat="1">
      <c r="BP488538" s="90"/>
    </row>
    <row r="488539" spans="68:68" customFormat="1">
      <c r="BP488539" s="90"/>
    </row>
    <row r="488540" spans="68:68" customFormat="1">
      <c r="BP488540" s="90"/>
    </row>
    <row r="488541" spans="68:68" customFormat="1">
      <c r="BP488541" s="90"/>
    </row>
    <row r="488542" spans="68:68" customFormat="1">
      <c r="BP488542" s="90"/>
    </row>
    <row r="488543" spans="68:68" customFormat="1">
      <c r="BP488543" s="90"/>
    </row>
    <row r="488544" spans="68:68" customFormat="1">
      <c r="BP488544" s="90"/>
    </row>
    <row r="488545" spans="68:68" customFormat="1">
      <c r="BP488545" s="90"/>
    </row>
    <row r="488546" spans="68:68" customFormat="1">
      <c r="BP488546" s="90"/>
    </row>
    <row r="488547" spans="68:68" customFormat="1">
      <c r="BP488547" s="90"/>
    </row>
    <row r="488548" spans="68:68" customFormat="1">
      <c r="BP488548" s="90"/>
    </row>
    <row r="488549" spans="68:68" customFormat="1">
      <c r="BP488549" s="90"/>
    </row>
    <row r="488550" spans="68:68" customFormat="1">
      <c r="BP488550" s="90"/>
    </row>
    <row r="488551" spans="68:68" customFormat="1">
      <c r="BP488551" s="90"/>
    </row>
    <row r="488552" spans="68:68" customFormat="1">
      <c r="BP488552" s="90"/>
    </row>
    <row r="488553" spans="68:68" customFormat="1">
      <c r="BP488553" s="90"/>
    </row>
    <row r="488554" spans="68:68" customFormat="1">
      <c r="BP488554" s="90"/>
    </row>
    <row r="488555" spans="68:68" customFormat="1">
      <c r="BP488555" s="90"/>
    </row>
    <row r="488556" spans="68:68" customFormat="1">
      <c r="BP488556" s="90"/>
    </row>
    <row r="488557" spans="68:68" customFormat="1">
      <c r="BP488557" s="90"/>
    </row>
    <row r="488558" spans="68:68" customFormat="1">
      <c r="BP488558" s="90"/>
    </row>
    <row r="488559" spans="68:68" customFormat="1">
      <c r="BP488559" s="90"/>
    </row>
    <row r="488560" spans="68:68" customFormat="1">
      <c r="BP488560" s="90"/>
    </row>
    <row r="488561" spans="68:68" customFormat="1">
      <c r="BP488561" s="90"/>
    </row>
    <row r="488562" spans="68:68" customFormat="1">
      <c r="BP488562" s="90"/>
    </row>
    <row r="488563" spans="68:68" customFormat="1">
      <c r="BP488563" s="90"/>
    </row>
    <row r="488564" spans="68:68" customFormat="1">
      <c r="BP488564" s="90"/>
    </row>
    <row r="488565" spans="68:68" customFormat="1">
      <c r="BP488565" s="90"/>
    </row>
    <row r="488566" spans="68:68" customFormat="1">
      <c r="BP488566" s="90"/>
    </row>
    <row r="488567" spans="68:68" customFormat="1">
      <c r="BP488567" s="90"/>
    </row>
    <row r="488568" spans="68:68" customFormat="1">
      <c r="BP488568" s="90"/>
    </row>
    <row r="488569" spans="68:68" customFormat="1">
      <c r="BP488569" s="90"/>
    </row>
    <row r="488570" spans="68:68" customFormat="1">
      <c r="BP488570" s="90"/>
    </row>
    <row r="488571" spans="68:68" customFormat="1">
      <c r="BP488571" s="90"/>
    </row>
    <row r="488572" spans="68:68" customFormat="1">
      <c r="BP488572" s="90"/>
    </row>
    <row r="488573" spans="68:68" customFormat="1">
      <c r="BP488573" s="90"/>
    </row>
    <row r="488574" spans="68:68" customFormat="1">
      <c r="BP488574" s="90"/>
    </row>
    <row r="488575" spans="68:68" customFormat="1">
      <c r="BP488575" s="90"/>
    </row>
    <row r="488576" spans="68:68" customFormat="1">
      <c r="BP488576" s="90"/>
    </row>
    <row r="488577" spans="68:68" customFormat="1">
      <c r="BP488577" s="90"/>
    </row>
    <row r="488578" spans="68:68" customFormat="1">
      <c r="BP488578" s="90"/>
    </row>
    <row r="488579" spans="68:68" customFormat="1">
      <c r="BP488579" s="90"/>
    </row>
    <row r="488580" spans="68:68" customFormat="1">
      <c r="BP488580" s="90"/>
    </row>
    <row r="488581" spans="68:68" customFormat="1">
      <c r="BP488581" s="90"/>
    </row>
    <row r="488582" spans="68:68" customFormat="1">
      <c r="BP488582" s="90"/>
    </row>
    <row r="488583" spans="68:68" customFormat="1">
      <c r="BP488583" s="90"/>
    </row>
    <row r="488584" spans="68:68" customFormat="1">
      <c r="BP488584" s="90"/>
    </row>
    <row r="488585" spans="68:68" customFormat="1">
      <c r="BP488585" s="90"/>
    </row>
    <row r="488586" spans="68:68" customFormat="1">
      <c r="BP488586" s="90"/>
    </row>
    <row r="488587" spans="68:68" customFormat="1">
      <c r="BP488587" s="90"/>
    </row>
    <row r="488588" spans="68:68" customFormat="1">
      <c r="BP488588" s="90"/>
    </row>
    <row r="488589" spans="68:68" customFormat="1">
      <c r="BP488589" s="90"/>
    </row>
    <row r="488590" spans="68:68" customFormat="1">
      <c r="BP488590" s="90"/>
    </row>
    <row r="488591" spans="68:68" customFormat="1">
      <c r="BP488591" s="90"/>
    </row>
    <row r="488592" spans="68:68" customFormat="1">
      <c r="BP488592" s="90"/>
    </row>
    <row r="488593" spans="68:68" customFormat="1">
      <c r="BP488593" s="90"/>
    </row>
    <row r="488594" spans="68:68" customFormat="1">
      <c r="BP488594" s="90"/>
    </row>
    <row r="488595" spans="68:68" customFormat="1">
      <c r="BP488595" s="90"/>
    </row>
    <row r="488596" spans="68:68" customFormat="1">
      <c r="BP488596" s="90"/>
    </row>
    <row r="488597" spans="68:68" customFormat="1">
      <c r="BP488597" s="90"/>
    </row>
    <row r="488598" spans="68:68" customFormat="1">
      <c r="BP488598" s="90"/>
    </row>
    <row r="488599" spans="68:68" customFormat="1">
      <c r="BP488599" s="90"/>
    </row>
    <row r="488600" spans="68:68" customFormat="1">
      <c r="BP488600" s="90"/>
    </row>
    <row r="488601" spans="68:68" customFormat="1">
      <c r="BP488601" s="90"/>
    </row>
    <row r="488602" spans="68:68" customFormat="1">
      <c r="BP488602" s="90"/>
    </row>
    <row r="488603" spans="68:68" customFormat="1">
      <c r="BP488603" s="90"/>
    </row>
    <row r="488604" spans="68:68" customFormat="1">
      <c r="BP488604" s="90"/>
    </row>
    <row r="488605" spans="68:68" customFormat="1">
      <c r="BP488605" s="90"/>
    </row>
    <row r="488606" spans="68:68" customFormat="1">
      <c r="BP488606" s="90"/>
    </row>
    <row r="488607" spans="68:68" customFormat="1">
      <c r="BP488607" s="90"/>
    </row>
    <row r="488608" spans="68:68" customFormat="1">
      <c r="BP488608" s="90"/>
    </row>
    <row r="488609" spans="68:68" customFormat="1">
      <c r="BP488609" s="90"/>
    </row>
    <row r="488610" spans="68:68" customFormat="1">
      <c r="BP488610" s="90"/>
    </row>
    <row r="488611" spans="68:68" customFormat="1">
      <c r="BP488611" s="90"/>
    </row>
    <row r="488612" spans="68:68" customFormat="1">
      <c r="BP488612" s="90"/>
    </row>
    <row r="488613" spans="68:68" customFormat="1">
      <c r="BP488613" s="90"/>
    </row>
    <row r="488614" spans="68:68" customFormat="1">
      <c r="BP488614" s="90"/>
    </row>
    <row r="488615" spans="68:68" customFormat="1">
      <c r="BP488615" s="90"/>
    </row>
    <row r="488616" spans="68:68" customFormat="1">
      <c r="BP488616" s="90"/>
    </row>
    <row r="488617" spans="68:68" customFormat="1">
      <c r="BP488617" s="90"/>
    </row>
    <row r="488618" spans="68:68" customFormat="1">
      <c r="BP488618" s="90"/>
    </row>
    <row r="488619" spans="68:68" customFormat="1">
      <c r="BP488619" s="90"/>
    </row>
    <row r="488620" spans="68:68" customFormat="1">
      <c r="BP488620" s="90"/>
    </row>
    <row r="488621" spans="68:68" customFormat="1">
      <c r="BP488621" s="90"/>
    </row>
    <row r="488622" spans="68:68" customFormat="1">
      <c r="BP488622" s="90"/>
    </row>
    <row r="488623" spans="68:68" customFormat="1">
      <c r="BP488623" s="90"/>
    </row>
    <row r="488624" spans="68:68" customFormat="1">
      <c r="BP488624" s="90"/>
    </row>
    <row r="488625" spans="68:68" customFormat="1">
      <c r="BP488625" s="90"/>
    </row>
    <row r="488626" spans="68:68" customFormat="1">
      <c r="BP488626" s="90"/>
    </row>
    <row r="488627" spans="68:68" customFormat="1">
      <c r="BP488627" s="90"/>
    </row>
    <row r="488628" spans="68:68" customFormat="1">
      <c r="BP488628" s="90"/>
    </row>
    <row r="488629" spans="68:68" customFormat="1">
      <c r="BP488629" s="90"/>
    </row>
    <row r="488630" spans="68:68" customFormat="1">
      <c r="BP488630" s="90"/>
    </row>
    <row r="488631" spans="68:68" customFormat="1">
      <c r="BP488631" s="90"/>
    </row>
    <row r="488632" spans="68:68" customFormat="1">
      <c r="BP488632" s="90"/>
    </row>
    <row r="488633" spans="68:68" customFormat="1">
      <c r="BP488633" s="90"/>
    </row>
    <row r="488634" spans="68:68" customFormat="1">
      <c r="BP488634" s="90"/>
    </row>
    <row r="488635" spans="68:68" customFormat="1">
      <c r="BP488635" s="90"/>
    </row>
    <row r="488636" spans="68:68" customFormat="1">
      <c r="BP488636" s="90"/>
    </row>
    <row r="488637" spans="68:68" customFormat="1">
      <c r="BP488637" s="90"/>
    </row>
    <row r="488638" spans="68:68" customFormat="1">
      <c r="BP488638" s="90"/>
    </row>
    <row r="488639" spans="68:68" customFormat="1">
      <c r="BP488639" s="90"/>
    </row>
    <row r="488640" spans="68:68" customFormat="1">
      <c r="BP488640" s="90"/>
    </row>
    <row r="488641" spans="68:68" customFormat="1">
      <c r="BP488641" s="90"/>
    </row>
    <row r="488642" spans="68:68" customFormat="1">
      <c r="BP488642" s="90"/>
    </row>
    <row r="488643" spans="68:68" customFormat="1">
      <c r="BP488643" s="90"/>
    </row>
    <row r="488644" spans="68:68" customFormat="1">
      <c r="BP488644" s="90"/>
    </row>
    <row r="488645" spans="68:68" customFormat="1">
      <c r="BP488645" s="90"/>
    </row>
    <row r="488646" spans="68:68" customFormat="1">
      <c r="BP488646" s="90"/>
    </row>
    <row r="488647" spans="68:68" customFormat="1">
      <c r="BP488647" s="90"/>
    </row>
    <row r="488648" spans="68:68" customFormat="1">
      <c r="BP488648" s="90"/>
    </row>
    <row r="488649" spans="68:68" customFormat="1">
      <c r="BP488649" s="90"/>
    </row>
    <row r="488650" spans="68:68" customFormat="1">
      <c r="BP488650" s="90"/>
    </row>
    <row r="488651" spans="68:68" customFormat="1">
      <c r="BP488651" s="90"/>
    </row>
    <row r="488652" spans="68:68" customFormat="1">
      <c r="BP488652" s="90"/>
    </row>
    <row r="488653" spans="68:68" customFormat="1">
      <c r="BP488653" s="90"/>
    </row>
    <row r="488654" spans="68:68" customFormat="1">
      <c r="BP488654" s="90"/>
    </row>
    <row r="488655" spans="68:68" customFormat="1">
      <c r="BP488655" s="90"/>
    </row>
    <row r="488656" spans="68:68" customFormat="1">
      <c r="BP488656" s="90"/>
    </row>
    <row r="488657" spans="68:68" customFormat="1">
      <c r="BP488657" s="90"/>
    </row>
    <row r="488658" spans="68:68" customFormat="1">
      <c r="BP488658" s="90"/>
    </row>
    <row r="488659" spans="68:68" customFormat="1">
      <c r="BP488659" s="90"/>
    </row>
    <row r="488660" spans="68:68" customFormat="1">
      <c r="BP488660" s="90"/>
    </row>
    <row r="488661" spans="68:68" customFormat="1">
      <c r="BP488661" s="90"/>
    </row>
    <row r="488662" spans="68:68" customFormat="1">
      <c r="BP488662" s="90"/>
    </row>
    <row r="488663" spans="68:68" customFormat="1">
      <c r="BP488663" s="90"/>
    </row>
    <row r="488664" spans="68:68" customFormat="1">
      <c r="BP488664" s="90"/>
    </row>
    <row r="488665" spans="68:68" customFormat="1">
      <c r="BP488665" s="90"/>
    </row>
    <row r="488666" spans="68:68" customFormat="1">
      <c r="BP488666" s="90"/>
    </row>
    <row r="488667" spans="68:68" customFormat="1">
      <c r="BP488667" s="90"/>
    </row>
    <row r="488668" spans="68:68" customFormat="1">
      <c r="BP488668" s="90"/>
    </row>
    <row r="488669" spans="68:68" customFormat="1">
      <c r="BP488669" s="90"/>
    </row>
    <row r="488670" spans="68:68" customFormat="1">
      <c r="BP488670" s="90"/>
    </row>
    <row r="488671" spans="68:68" customFormat="1">
      <c r="BP488671" s="90"/>
    </row>
    <row r="488672" spans="68:68" customFormat="1">
      <c r="BP488672" s="90"/>
    </row>
    <row r="488673" spans="68:68" customFormat="1">
      <c r="BP488673" s="90"/>
    </row>
    <row r="488674" spans="68:68" customFormat="1">
      <c r="BP488674" s="90"/>
    </row>
    <row r="488675" spans="68:68" customFormat="1">
      <c r="BP488675" s="90"/>
    </row>
    <row r="488676" spans="68:68" customFormat="1">
      <c r="BP488676" s="90"/>
    </row>
    <row r="488677" spans="68:68" customFormat="1">
      <c r="BP488677" s="90"/>
    </row>
    <row r="488678" spans="68:68" customFormat="1">
      <c r="BP488678" s="90"/>
    </row>
    <row r="488679" spans="68:68" customFormat="1">
      <c r="BP488679" s="90"/>
    </row>
    <row r="488680" spans="68:68" customFormat="1">
      <c r="BP488680" s="90"/>
    </row>
    <row r="488681" spans="68:68" customFormat="1">
      <c r="BP488681" s="90"/>
    </row>
    <row r="488682" spans="68:68" customFormat="1">
      <c r="BP488682" s="90"/>
    </row>
    <row r="488683" spans="68:68" customFormat="1">
      <c r="BP488683" s="90"/>
    </row>
    <row r="488684" spans="68:68" customFormat="1">
      <c r="BP488684" s="90"/>
    </row>
    <row r="488685" spans="68:68" customFormat="1">
      <c r="BP488685" s="90"/>
    </row>
    <row r="488686" spans="68:68" customFormat="1">
      <c r="BP488686" s="90"/>
    </row>
    <row r="488687" spans="68:68" customFormat="1">
      <c r="BP488687" s="90"/>
    </row>
    <row r="488688" spans="68:68" customFormat="1">
      <c r="BP488688" s="90"/>
    </row>
    <row r="488689" spans="68:68" customFormat="1">
      <c r="BP488689" s="90"/>
    </row>
    <row r="488690" spans="68:68" customFormat="1">
      <c r="BP488690" s="90"/>
    </row>
    <row r="488691" spans="68:68" customFormat="1">
      <c r="BP488691" s="90"/>
    </row>
    <row r="488692" spans="68:68" customFormat="1">
      <c r="BP488692" s="90"/>
    </row>
    <row r="488693" spans="68:68" customFormat="1">
      <c r="BP488693" s="90"/>
    </row>
    <row r="488694" spans="68:68" customFormat="1">
      <c r="BP488694" s="90"/>
    </row>
    <row r="488695" spans="68:68" customFormat="1">
      <c r="BP488695" s="90"/>
    </row>
    <row r="488696" spans="68:68" customFormat="1">
      <c r="BP488696" s="90"/>
    </row>
    <row r="488697" spans="68:68" customFormat="1">
      <c r="BP488697" s="90"/>
    </row>
    <row r="488698" spans="68:68" customFormat="1">
      <c r="BP488698" s="90"/>
    </row>
    <row r="488699" spans="68:68" customFormat="1">
      <c r="BP488699" s="90"/>
    </row>
    <row r="488700" spans="68:68" customFormat="1">
      <c r="BP488700" s="90"/>
    </row>
    <row r="488701" spans="68:68" customFormat="1">
      <c r="BP488701" s="90"/>
    </row>
    <row r="488702" spans="68:68" customFormat="1">
      <c r="BP488702" s="90"/>
    </row>
    <row r="488703" spans="68:68" customFormat="1">
      <c r="BP488703" s="90"/>
    </row>
    <row r="488704" spans="68:68" customFormat="1">
      <c r="BP488704" s="90"/>
    </row>
    <row r="488705" spans="68:68" customFormat="1">
      <c r="BP488705" s="90"/>
    </row>
    <row r="488706" spans="68:68" customFormat="1">
      <c r="BP488706" s="90"/>
    </row>
    <row r="488707" spans="68:68" customFormat="1">
      <c r="BP488707" s="90"/>
    </row>
    <row r="488708" spans="68:68" customFormat="1">
      <c r="BP488708" s="90"/>
    </row>
    <row r="488709" spans="68:68" customFormat="1">
      <c r="BP488709" s="90"/>
    </row>
    <row r="488710" spans="68:68" customFormat="1">
      <c r="BP488710" s="90"/>
    </row>
    <row r="488711" spans="68:68" customFormat="1">
      <c r="BP488711" s="90"/>
    </row>
    <row r="488712" spans="68:68" customFormat="1">
      <c r="BP488712" s="90"/>
    </row>
    <row r="488713" spans="68:68" customFormat="1">
      <c r="BP488713" s="90"/>
    </row>
    <row r="488714" spans="68:68" customFormat="1">
      <c r="BP488714" s="90"/>
    </row>
    <row r="488715" spans="68:68" customFormat="1">
      <c r="BP488715" s="90"/>
    </row>
    <row r="488716" spans="68:68" customFormat="1">
      <c r="BP488716" s="90"/>
    </row>
    <row r="488717" spans="68:68" customFormat="1">
      <c r="BP488717" s="90"/>
    </row>
    <row r="488718" spans="68:68" customFormat="1">
      <c r="BP488718" s="90"/>
    </row>
    <row r="488719" spans="68:68" customFormat="1">
      <c r="BP488719" s="90"/>
    </row>
    <row r="488720" spans="68:68" customFormat="1">
      <c r="BP488720" s="90"/>
    </row>
    <row r="488721" spans="68:68" customFormat="1">
      <c r="BP488721" s="90"/>
    </row>
    <row r="488722" spans="68:68" customFormat="1">
      <c r="BP488722" s="90"/>
    </row>
    <row r="488723" spans="68:68" customFormat="1">
      <c r="BP488723" s="90"/>
    </row>
    <row r="488724" spans="68:68" customFormat="1">
      <c r="BP488724" s="90"/>
    </row>
    <row r="488725" spans="68:68" customFormat="1">
      <c r="BP488725" s="90"/>
    </row>
    <row r="488726" spans="68:68" customFormat="1">
      <c r="BP488726" s="90"/>
    </row>
    <row r="488727" spans="68:68" customFormat="1">
      <c r="BP488727" s="90"/>
    </row>
    <row r="488728" spans="68:68" customFormat="1">
      <c r="BP488728" s="90"/>
    </row>
    <row r="488729" spans="68:68" customFormat="1">
      <c r="BP488729" s="90"/>
    </row>
    <row r="488730" spans="68:68" customFormat="1">
      <c r="BP488730" s="90"/>
    </row>
    <row r="488731" spans="68:68" customFormat="1">
      <c r="BP488731" s="90"/>
    </row>
    <row r="488732" spans="68:68" customFormat="1">
      <c r="BP488732" s="90"/>
    </row>
    <row r="488733" spans="68:68" customFormat="1">
      <c r="BP488733" s="90"/>
    </row>
    <row r="488734" spans="68:68" customFormat="1">
      <c r="BP488734" s="90"/>
    </row>
    <row r="488735" spans="68:68" customFormat="1">
      <c r="BP488735" s="90"/>
    </row>
    <row r="488736" spans="68:68" customFormat="1">
      <c r="BP488736" s="90"/>
    </row>
    <row r="488737" spans="68:68" customFormat="1">
      <c r="BP488737" s="90"/>
    </row>
    <row r="488738" spans="68:68" customFormat="1">
      <c r="BP488738" s="90"/>
    </row>
    <row r="488739" spans="68:68" customFormat="1">
      <c r="BP488739" s="90"/>
    </row>
    <row r="488740" spans="68:68" customFormat="1">
      <c r="BP488740" s="90"/>
    </row>
    <row r="488741" spans="68:68" customFormat="1">
      <c r="BP488741" s="90"/>
    </row>
    <row r="488742" spans="68:68" customFormat="1">
      <c r="BP488742" s="90"/>
    </row>
    <row r="488743" spans="68:68" customFormat="1">
      <c r="BP488743" s="90"/>
    </row>
    <row r="488744" spans="68:68" customFormat="1">
      <c r="BP488744" s="90"/>
    </row>
    <row r="488745" spans="68:68" customFormat="1">
      <c r="BP488745" s="90"/>
    </row>
    <row r="488746" spans="68:68" customFormat="1">
      <c r="BP488746" s="90"/>
    </row>
    <row r="488747" spans="68:68" customFormat="1">
      <c r="BP488747" s="90"/>
    </row>
    <row r="488748" spans="68:68" customFormat="1">
      <c r="BP488748" s="90"/>
    </row>
    <row r="488749" spans="68:68" customFormat="1">
      <c r="BP488749" s="90"/>
    </row>
    <row r="488750" spans="68:68" customFormat="1">
      <c r="BP488750" s="90"/>
    </row>
    <row r="488751" spans="68:68" customFormat="1">
      <c r="BP488751" s="90"/>
    </row>
    <row r="488752" spans="68:68" customFormat="1">
      <c r="BP488752" s="90"/>
    </row>
    <row r="488753" spans="68:68" customFormat="1">
      <c r="BP488753" s="90"/>
    </row>
    <row r="488754" spans="68:68" customFormat="1">
      <c r="BP488754" s="90"/>
    </row>
    <row r="488755" spans="68:68" customFormat="1">
      <c r="BP488755" s="90"/>
    </row>
    <row r="488756" spans="68:68" customFormat="1">
      <c r="BP488756" s="90"/>
    </row>
    <row r="488757" spans="68:68" customFormat="1">
      <c r="BP488757" s="90"/>
    </row>
    <row r="488758" spans="68:68" customFormat="1">
      <c r="BP488758" s="90"/>
    </row>
    <row r="488759" spans="68:68" customFormat="1">
      <c r="BP488759" s="90"/>
    </row>
    <row r="488760" spans="68:68" customFormat="1">
      <c r="BP488760" s="90"/>
    </row>
    <row r="488761" spans="68:68" customFormat="1">
      <c r="BP488761" s="90"/>
    </row>
    <row r="488762" spans="68:68" customFormat="1">
      <c r="BP488762" s="90"/>
    </row>
    <row r="488763" spans="68:68" customFormat="1">
      <c r="BP488763" s="90"/>
    </row>
    <row r="488764" spans="68:68" customFormat="1">
      <c r="BP488764" s="90"/>
    </row>
    <row r="488765" spans="68:68" customFormat="1">
      <c r="BP488765" s="90"/>
    </row>
    <row r="488766" spans="68:68" customFormat="1">
      <c r="BP488766" s="90"/>
    </row>
    <row r="488767" spans="68:68" customFormat="1">
      <c r="BP488767" s="90"/>
    </row>
    <row r="488768" spans="68:68" customFormat="1">
      <c r="BP488768" s="90"/>
    </row>
    <row r="488769" spans="68:68" customFormat="1">
      <c r="BP488769" s="90"/>
    </row>
    <row r="488770" spans="68:68" customFormat="1">
      <c r="BP488770" s="90"/>
    </row>
    <row r="488771" spans="68:68" customFormat="1">
      <c r="BP488771" s="90"/>
    </row>
    <row r="488772" spans="68:68" customFormat="1">
      <c r="BP488772" s="90"/>
    </row>
    <row r="488773" spans="68:68" customFormat="1">
      <c r="BP488773" s="90"/>
    </row>
    <row r="488774" spans="68:68" customFormat="1">
      <c r="BP488774" s="90"/>
    </row>
    <row r="488775" spans="68:68" customFormat="1">
      <c r="BP488775" s="90"/>
    </row>
    <row r="488776" spans="68:68" customFormat="1">
      <c r="BP488776" s="90"/>
    </row>
    <row r="488777" spans="68:68" customFormat="1">
      <c r="BP488777" s="90"/>
    </row>
    <row r="488778" spans="68:68" customFormat="1">
      <c r="BP488778" s="90"/>
    </row>
    <row r="488779" spans="68:68" customFormat="1">
      <c r="BP488779" s="90"/>
    </row>
    <row r="488780" spans="68:68" customFormat="1">
      <c r="BP488780" s="90"/>
    </row>
    <row r="488781" spans="68:68" customFormat="1">
      <c r="BP488781" s="90"/>
    </row>
    <row r="488782" spans="68:68" customFormat="1">
      <c r="BP488782" s="90"/>
    </row>
    <row r="488783" spans="68:68" customFormat="1">
      <c r="BP488783" s="90"/>
    </row>
    <row r="488784" spans="68:68" customFormat="1">
      <c r="BP488784" s="90"/>
    </row>
    <row r="488785" spans="68:68" customFormat="1">
      <c r="BP488785" s="90"/>
    </row>
    <row r="488786" spans="68:68" customFormat="1">
      <c r="BP488786" s="90"/>
    </row>
    <row r="488787" spans="68:68" customFormat="1">
      <c r="BP488787" s="90"/>
    </row>
    <row r="488788" spans="68:68" customFormat="1">
      <c r="BP488788" s="90"/>
    </row>
    <row r="488789" spans="68:68" customFormat="1">
      <c r="BP488789" s="90"/>
    </row>
    <row r="488790" spans="68:68" customFormat="1">
      <c r="BP488790" s="90"/>
    </row>
    <row r="488791" spans="68:68" customFormat="1">
      <c r="BP488791" s="90"/>
    </row>
    <row r="488792" spans="68:68" customFormat="1">
      <c r="BP488792" s="90"/>
    </row>
    <row r="488793" spans="68:68" customFormat="1">
      <c r="BP488793" s="90"/>
    </row>
    <row r="488794" spans="68:68" customFormat="1">
      <c r="BP488794" s="90"/>
    </row>
    <row r="488795" spans="68:68" customFormat="1">
      <c r="BP488795" s="90"/>
    </row>
    <row r="488796" spans="68:68" customFormat="1">
      <c r="BP488796" s="90"/>
    </row>
    <row r="488797" spans="68:68" customFormat="1">
      <c r="BP488797" s="90"/>
    </row>
    <row r="488798" spans="68:68" customFormat="1">
      <c r="BP488798" s="90"/>
    </row>
    <row r="488799" spans="68:68" customFormat="1">
      <c r="BP488799" s="90"/>
    </row>
    <row r="488800" spans="68:68" customFormat="1">
      <c r="BP488800" s="90"/>
    </row>
    <row r="488801" spans="68:68" customFormat="1">
      <c r="BP488801" s="90"/>
    </row>
    <row r="488802" spans="68:68" customFormat="1">
      <c r="BP488802" s="90"/>
    </row>
    <row r="488803" spans="68:68" customFormat="1">
      <c r="BP488803" s="90"/>
    </row>
    <row r="488804" spans="68:68" customFormat="1">
      <c r="BP488804" s="90"/>
    </row>
    <row r="488805" spans="68:68" customFormat="1">
      <c r="BP488805" s="90"/>
    </row>
    <row r="488806" spans="68:68" customFormat="1">
      <c r="BP488806" s="90"/>
    </row>
    <row r="488807" spans="68:68" customFormat="1">
      <c r="BP488807" s="90"/>
    </row>
    <row r="488808" spans="68:68" customFormat="1">
      <c r="BP488808" s="90"/>
    </row>
    <row r="488809" spans="68:68" customFormat="1">
      <c r="BP488809" s="90"/>
    </row>
    <row r="488810" spans="68:68" customFormat="1">
      <c r="BP488810" s="90"/>
    </row>
    <row r="488811" spans="68:68" customFormat="1">
      <c r="BP488811" s="90"/>
    </row>
    <row r="488812" spans="68:68" customFormat="1">
      <c r="BP488812" s="90"/>
    </row>
    <row r="488813" spans="68:68" customFormat="1">
      <c r="BP488813" s="90"/>
    </row>
    <row r="488814" spans="68:68" customFormat="1">
      <c r="BP488814" s="90"/>
    </row>
    <row r="488815" spans="68:68" customFormat="1">
      <c r="BP488815" s="90"/>
    </row>
    <row r="488816" spans="68:68" customFormat="1">
      <c r="BP488816" s="90"/>
    </row>
    <row r="488817" spans="68:68" customFormat="1">
      <c r="BP488817" s="90"/>
    </row>
    <row r="488818" spans="68:68" customFormat="1">
      <c r="BP488818" s="90"/>
    </row>
    <row r="488819" spans="68:68" customFormat="1">
      <c r="BP488819" s="90"/>
    </row>
    <row r="488820" spans="68:68" customFormat="1">
      <c r="BP488820" s="90"/>
    </row>
    <row r="488821" spans="68:68" customFormat="1">
      <c r="BP488821" s="90"/>
    </row>
    <row r="488822" spans="68:68" customFormat="1">
      <c r="BP488822" s="90"/>
    </row>
    <row r="488823" spans="68:68" customFormat="1">
      <c r="BP488823" s="90"/>
    </row>
    <row r="488824" spans="68:68" customFormat="1">
      <c r="BP488824" s="90"/>
    </row>
    <row r="488825" spans="68:68" customFormat="1">
      <c r="BP488825" s="90"/>
    </row>
    <row r="488826" spans="68:68" customFormat="1">
      <c r="BP488826" s="90"/>
    </row>
    <row r="488827" spans="68:68" customFormat="1">
      <c r="BP488827" s="90"/>
    </row>
    <row r="488828" spans="68:68" customFormat="1">
      <c r="BP488828" s="90"/>
    </row>
    <row r="488829" spans="68:68" customFormat="1">
      <c r="BP488829" s="90"/>
    </row>
    <row r="488830" spans="68:68" customFormat="1">
      <c r="BP488830" s="90"/>
    </row>
    <row r="488831" spans="68:68" customFormat="1">
      <c r="BP488831" s="90"/>
    </row>
    <row r="488832" spans="68:68" customFormat="1">
      <c r="BP488832" s="90"/>
    </row>
    <row r="488833" spans="68:68" customFormat="1">
      <c r="BP488833" s="90"/>
    </row>
    <row r="488834" spans="68:68" customFormat="1">
      <c r="BP488834" s="90"/>
    </row>
    <row r="488835" spans="68:68" customFormat="1">
      <c r="BP488835" s="90"/>
    </row>
    <row r="488836" spans="68:68" customFormat="1">
      <c r="BP488836" s="90"/>
    </row>
    <row r="488837" spans="68:68" customFormat="1">
      <c r="BP488837" s="90"/>
    </row>
    <row r="488838" spans="68:68" customFormat="1">
      <c r="BP488838" s="90"/>
    </row>
    <row r="488839" spans="68:68" customFormat="1">
      <c r="BP488839" s="90"/>
    </row>
    <row r="488840" spans="68:68" customFormat="1">
      <c r="BP488840" s="90"/>
    </row>
    <row r="488841" spans="68:68" customFormat="1">
      <c r="BP488841" s="90"/>
    </row>
    <row r="488842" spans="68:68" customFormat="1">
      <c r="BP488842" s="90"/>
    </row>
    <row r="488843" spans="68:68" customFormat="1">
      <c r="BP488843" s="90"/>
    </row>
    <row r="488844" spans="68:68" customFormat="1">
      <c r="BP488844" s="90"/>
    </row>
    <row r="488845" spans="68:68" customFormat="1">
      <c r="BP488845" s="90"/>
    </row>
    <row r="488846" spans="68:68" customFormat="1">
      <c r="BP488846" s="90"/>
    </row>
    <row r="488847" spans="68:68" customFormat="1">
      <c r="BP488847" s="90"/>
    </row>
    <row r="488848" spans="68:68" customFormat="1">
      <c r="BP488848" s="90"/>
    </row>
    <row r="488849" spans="68:68" customFormat="1">
      <c r="BP488849" s="90"/>
    </row>
    <row r="488850" spans="68:68" customFormat="1">
      <c r="BP488850" s="90"/>
    </row>
    <row r="488851" spans="68:68" customFormat="1">
      <c r="BP488851" s="90"/>
    </row>
    <row r="488852" spans="68:68" customFormat="1">
      <c r="BP488852" s="90"/>
    </row>
    <row r="488853" spans="68:68" customFormat="1">
      <c r="BP488853" s="90"/>
    </row>
    <row r="488854" spans="68:68" customFormat="1">
      <c r="BP488854" s="90"/>
    </row>
    <row r="488855" spans="68:68" customFormat="1">
      <c r="BP488855" s="90"/>
    </row>
    <row r="488856" spans="68:68" customFormat="1">
      <c r="BP488856" s="90"/>
    </row>
    <row r="488857" spans="68:68" customFormat="1">
      <c r="BP488857" s="90"/>
    </row>
    <row r="488858" spans="68:68" customFormat="1">
      <c r="BP488858" s="90"/>
    </row>
    <row r="488859" spans="68:68" customFormat="1">
      <c r="BP488859" s="90"/>
    </row>
    <row r="488860" spans="68:68" customFormat="1">
      <c r="BP488860" s="90"/>
    </row>
    <row r="488861" spans="68:68" customFormat="1">
      <c r="BP488861" s="90"/>
    </row>
    <row r="488862" spans="68:68" customFormat="1">
      <c r="BP488862" s="90"/>
    </row>
    <row r="488863" spans="68:68" customFormat="1">
      <c r="BP488863" s="90"/>
    </row>
    <row r="488864" spans="68:68" customFormat="1">
      <c r="BP488864" s="90"/>
    </row>
    <row r="488865" spans="68:68" customFormat="1">
      <c r="BP488865" s="90"/>
    </row>
    <row r="488866" spans="68:68" customFormat="1">
      <c r="BP488866" s="90"/>
    </row>
    <row r="488867" spans="68:68" customFormat="1">
      <c r="BP488867" s="90"/>
    </row>
    <row r="488868" spans="68:68" customFormat="1">
      <c r="BP488868" s="90"/>
    </row>
    <row r="488869" spans="68:68" customFormat="1">
      <c r="BP488869" s="90"/>
    </row>
    <row r="488870" spans="68:68" customFormat="1">
      <c r="BP488870" s="90"/>
    </row>
    <row r="488871" spans="68:68" customFormat="1">
      <c r="BP488871" s="90"/>
    </row>
    <row r="488872" spans="68:68" customFormat="1">
      <c r="BP488872" s="90"/>
    </row>
    <row r="488873" spans="68:68" customFormat="1">
      <c r="BP488873" s="90"/>
    </row>
    <row r="488874" spans="68:68" customFormat="1">
      <c r="BP488874" s="90"/>
    </row>
    <row r="488875" spans="68:68" customFormat="1">
      <c r="BP488875" s="90"/>
    </row>
    <row r="488876" spans="68:68" customFormat="1">
      <c r="BP488876" s="90"/>
    </row>
    <row r="488877" spans="68:68" customFormat="1">
      <c r="BP488877" s="90"/>
    </row>
    <row r="488878" spans="68:68" customFormat="1">
      <c r="BP488878" s="90"/>
    </row>
    <row r="488879" spans="68:68" customFormat="1">
      <c r="BP488879" s="90"/>
    </row>
    <row r="488880" spans="68:68" customFormat="1">
      <c r="BP488880" s="90"/>
    </row>
    <row r="488881" spans="68:68" customFormat="1">
      <c r="BP488881" s="90"/>
    </row>
    <row r="488882" spans="68:68" customFormat="1">
      <c r="BP488882" s="90"/>
    </row>
    <row r="488883" spans="68:68" customFormat="1">
      <c r="BP488883" s="90"/>
    </row>
    <row r="488884" spans="68:68" customFormat="1">
      <c r="BP488884" s="90"/>
    </row>
    <row r="488885" spans="68:68" customFormat="1">
      <c r="BP488885" s="90"/>
    </row>
    <row r="488886" spans="68:68" customFormat="1">
      <c r="BP488886" s="90"/>
    </row>
    <row r="488887" spans="68:68" customFormat="1">
      <c r="BP488887" s="90"/>
    </row>
    <row r="488888" spans="68:68" customFormat="1">
      <c r="BP488888" s="90"/>
    </row>
    <row r="488889" spans="68:68" customFormat="1">
      <c r="BP488889" s="90"/>
    </row>
    <row r="488890" spans="68:68" customFormat="1">
      <c r="BP488890" s="90"/>
    </row>
    <row r="488891" spans="68:68" customFormat="1">
      <c r="BP488891" s="90"/>
    </row>
    <row r="488892" spans="68:68" customFormat="1">
      <c r="BP488892" s="90"/>
    </row>
    <row r="488893" spans="68:68" customFormat="1">
      <c r="BP488893" s="90"/>
    </row>
    <row r="488894" spans="68:68" customFormat="1">
      <c r="BP488894" s="90"/>
    </row>
    <row r="488895" spans="68:68" customFormat="1">
      <c r="BP488895" s="90"/>
    </row>
    <row r="488896" spans="68:68" customFormat="1">
      <c r="BP488896" s="90"/>
    </row>
    <row r="488897" spans="68:68" customFormat="1">
      <c r="BP488897" s="90"/>
    </row>
    <row r="488898" spans="68:68" customFormat="1">
      <c r="BP488898" s="90"/>
    </row>
    <row r="488899" spans="68:68" customFormat="1">
      <c r="BP488899" s="90"/>
    </row>
    <row r="488900" spans="68:68" customFormat="1">
      <c r="BP488900" s="90"/>
    </row>
    <row r="488901" spans="68:68" customFormat="1">
      <c r="BP488901" s="90"/>
    </row>
    <row r="488902" spans="68:68" customFormat="1">
      <c r="BP488902" s="90"/>
    </row>
    <row r="488903" spans="68:68" customFormat="1">
      <c r="BP488903" s="90"/>
    </row>
    <row r="488904" spans="68:68" customFormat="1">
      <c r="BP488904" s="90"/>
    </row>
    <row r="488905" spans="68:68" customFormat="1">
      <c r="BP488905" s="90"/>
    </row>
    <row r="488906" spans="68:68" customFormat="1">
      <c r="BP488906" s="90"/>
    </row>
    <row r="488907" spans="68:68" customFormat="1">
      <c r="BP488907" s="90"/>
    </row>
    <row r="488908" spans="68:68" customFormat="1">
      <c r="BP488908" s="90"/>
    </row>
    <row r="488909" spans="68:68" customFormat="1">
      <c r="BP488909" s="90"/>
    </row>
    <row r="488910" spans="68:68" customFormat="1">
      <c r="BP488910" s="90"/>
    </row>
    <row r="488911" spans="68:68" customFormat="1">
      <c r="BP488911" s="90"/>
    </row>
    <row r="488912" spans="68:68" customFormat="1">
      <c r="BP488912" s="90"/>
    </row>
    <row r="488913" spans="68:68" customFormat="1">
      <c r="BP488913" s="90"/>
    </row>
    <row r="488914" spans="68:68" customFormat="1">
      <c r="BP488914" s="90"/>
    </row>
    <row r="488915" spans="68:68" customFormat="1">
      <c r="BP488915" s="90"/>
    </row>
    <row r="488916" spans="68:68" customFormat="1">
      <c r="BP488916" s="90"/>
    </row>
    <row r="488917" spans="68:68" customFormat="1">
      <c r="BP488917" s="90"/>
    </row>
    <row r="488918" spans="68:68" customFormat="1">
      <c r="BP488918" s="90"/>
    </row>
    <row r="488919" spans="68:68" customFormat="1">
      <c r="BP488919" s="90"/>
    </row>
    <row r="488920" spans="68:68" customFormat="1">
      <c r="BP488920" s="90"/>
    </row>
    <row r="488921" spans="68:68" customFormat="1">
      <c r="BP488921" s="90"/>
    </row>
    <row r="488922" spans="68:68" customFormat="1">
      <c r="BP488922" s="90"/>
    </row>
    <row r="488923" spans="68:68" customFormat="1">
      <c r="BP488923" s="90"/>
    </row>
    <row r="488924" spans="68:68" customFormat="1">
      <c r="BP488924" s="90"/>
    </row>
    <row r="488925" spans="68:68" customFormat="1">
      <c r="BP488925" s="90"/>
    </row>
    <row r="488926" spans="68:68" customFormat="1">
      <c r="BP488926" s="90"/>
    </row>
    <row r="488927" spans="68:68" customFormat="1">
      <c r="BP488927" s="90"/>
    </row>
    <row r="488928" spans="68:68" customFormat="1">
      <c r="BP488928" s="90"/>
    </row>
    <row r="488929" spans="68:68" customFormat="1">
      <c r="BP488929" s="90"/>
    </row>
    <row r="488930" spans="68:68" customFormat="1">
      <c r="BP488930" s="90"/>
    </row>
    <row r="488931" spans="68:68" customFormat="1">
      <c r="BP488931" s="90"/>
    </row>
    <row r="488932" spans="68:68" customFormat="1">
      <c r="BP488932" s="90"/>
    </row>
    <row r="488933" spans="68:68" customFormat="1">
      <c r="BP488933" s="90"/>
    </row>
    <row r="488934" spans="68:68" customFormat="1">
      <c r="BP488934" s="90"/>
    </row>
    <row r="488935" spans="68:68" customFormat="1">
      <c r="BP488935" s="90"/>
    </row>
    <row r="488936" spans="68:68" customFormat="1">
      <c r="BP488936" s="90"/>
    </row>
    <row r="488937" spans="68:68" customFormat="1">
      <c r="BP488937" s="90"/>
    </row>
    <row r="488938" spans="68:68" customFormat="1">
      <c r="BP488938" s="90"/>
    </row>
    <row r="488939" spans="68:68" customFormat="1">
      <c r="BP488939" s="90"/>
    </row>
    <row r="488940" spans="68:68" customFormat="1">
      <c r="BP488940" s="90"/>
    </row>
    <row r="488941" spans="68:68" customFormat="1">
      <c r="BP488941" s="90"/>
    </row>
    <row r="488942" spans="68:68" customFormat="1">
      <c r="BP488942" s="90"/>
    </row>
    <row r="488943" spans="68:68" customFormat="1">
      <c r="BP488943" s="90"/>
    </row>
    <row r="488944" spans="68:68" customFormat="1">
      <c r="BP488944" s="90"/>
    </row>
    <row r="488945" spans="68:68" customFormat="1">
      <c r="BP488945" s="90"/>
    </row>
    <row r="488946" spans="68:68" customFormat="1">
      <c r="BP488946" s="90"/>
    </row>
    <row r="488947" spans="68:68" customFormat="1">
      <c r="BP488947" s="90"/>
    </row>
    <row r="488948" spans="68:68" customFormat="1">
      <c r="BP488948" s="90"/>
    </row>
    <row r="488949" spans="68:68" customFormat="1">
      <c r="BP488949" s="90"/>
    </row>
    <row r="488950" spans="68:68" customFormat="1">
      <c r="BP488950" s="90"/>
    </row>
    <row r="488951" spans="68:68" customFormat="1">
      <c r="BP488951" s="90"/>
    </row>
    <row r="488952" spans="68:68" customFormat="1">
      <c r="BP488952" s="90"/>
    </row>
    <row r="488953" spans="68:68" customFormat="1">
      <c r="BP488953" s="90"/>
    </row>
    <row r="488954" spans="68:68" customFormat="1">
      <c r="BP488954" s="90"/>
    </row>
    <row r="488955" spans="68:68" customFormat="1">
      <c r="BP488955" s="90"/>
    </row>
    <row r="488956" spans="68:68" customFormat="1">
      <c r="BP488956" s="90"/>
    </row>
    <row r="488957" spans="68:68" customFormat="1">
      <c r="BP488957" s="90"/>
    </row>
    <row r="488958" spans="68:68" customFormat="1">
      <c r="BP488958" s="90"/>
    </row>
    <row r="488959" spans="68:68" customFormat="1">
      <c r="BP488959" s="90"/>
    </row>
    <row r="488960" spans="68:68" customFormat="1">
      <c r="BP488960" s="90"/>
    </row>
    <row r="488961" spans="68:68" customFormat="1">
      <c r="BP488961" s="90"/>
    </row>
    <row r="488962" spans="68:68" customFormat="1">
      <c r="BP488962" s="90"/>
    </row>
    <row r="488963" spans="68:68" customFormat="1">
      <c r="BP488963" s="90"/>
    </row>
    <row r="488964" spans="68:68" customFormat="1">
      <c r="BP488964" s="90"/>
    </row>
    <row r="488965" spans="68:68" customFormat="1">
      <c r="BP488965" s="90"/>
    </row>
    <row r="488966" spans="68:68" customFormat="1">
      <c r="BP488966" s="90"/>
    </row>
    <row r="488967" spans="68:68" customFormat="1">
      <c r="BP488967" s="90"/>
    </row>
    <row r="488968" spans="68:68" customFormat="1">
      <c r="BP488968" s="90"/>
    </row>
    <row r="488969" spans="68:68" customFormat="1">
      <c r="BP488969" s="90"/>
    </row>
    <row r="488970" spans="68:68" customFormat="1">
      <c r="BP488970" s="90"/>
    </row>
    <row r="488971" spans="68:68" customFormat="1">
      <c r="BP488971" s="90"/>
    </row>
    <row r="488972" spans="68:68" customFormat="1">
      <c r="BP488972" s="90"/>
    </row>
    <row r="488973" spans="68:68" customFormat="1">
      <c r="BP488973" s="90"/>
    </row>
    <row r="488974" spans="68:68" customFormat="1">
      <c r="BP488974" s="90"/>
    </row>
    <row r="488975" spans="68:68" customFormat="1">
      <c r="BP488975" s="90"/>
    </row>
    <row r="488976" spans="68:68" customFormat="1">
      <c r="BP488976" s="90"/>
    </row>
    <row r="488977" spans="68:68" customFormat="1">
      <c r="BP488977" s="90"/>
    </row>
    <row r="488978" spans="68:68" customFormat="1">
      <c r="BP488978" s="90"/>
    </row>
    <row r="488979" spans="68:68" customFormat="1">
      <c r="BP488979" s="90"/>
    </row>
    <row r="488980" spans="68:68" customFormat="1">
      <c r="BP488980" s="90"/>
    </row>
    <row r="488981" spans="68:68" customFormat="1">
      <c r="BP488981" s="90"/>
    </row>
    <row r="488982" spans="68:68" customFormat="1">
      <c r="BP488982" s="90"/>
    </row>
    <row r="488983" spans="68:68" customFormat="1">
      <c r="BP488983" s="90"/>
    </row>
    <row r="488984" spans="68:68" customFormat="1">
      <c r="BP488984" s="90"/>
    </row>
    <row r="488985" spans="68:68" customFormat="1">
      <c r="BP488985" s="90"/>
    </row>
    <row r="488986" spans="68:68" customFormat="1">
      <c r="BP488986" s="90"/>
    </row>
    <row r="488987" spans="68:68" customFormat="1">
      <c r="BP488987" s="90"/>
    </row>
    <row r="488988" spans="68:68" customFormat="1">
      <c r="BP488988" s="90"/>
    </row>
    <row r="488989" spans="68:68" customFormat="1">
      <c r="BP488989" s="90"/>
    </row>
    <row r="488990" spans="68:68" customFormat="1">
      <c r="BP488990" s="90"/>
    </row>
    <row r="488991" spans="68:68" customFormat="1">
      <c r="BP488991" s="90"/>
    </row>
    <row r="488992" spans="68:68" customFormat="1">
      <c r="BP488992" s="90"/>
    </row>
    <row r="488993" spans="68:68" customFormat="1">
      <c r="BP488993" s="90"/>
    </row>
    <row r="488994" spans="68:68" customFormat="1">
      <c r="BP488994" s="90"/>
    </row>
    <row r="488995" spans="68:68" customFormat="1">
      <c r="BP488995" s="90"/>
    </row>
    <row r="488996" spans="68:68" customFormat="1">
      <c r="BP488996" s="90"/>
    </row>
    <row r="488997" spans="68:68" customFormat="1">
      <c r="BP488997" s="90"/>
    </row>
    <row r="488998" spans="68:68" customFormat="1">
      <c r="BP488998" s="90"/>
    </row>
    <row r="488999" spans="68:68" customFormat="1">
      <c r="BP488999" s="90"/>
    </row>
    <row r="489000" spans="68:68" customFormat="1">
      <c r="BP489000" s="90"/>
    </row>
    <row r="489001" spans="68:68" customFormat="1">
      <c r="BP489001" s="90"/>
    </row>
    <row r="489002" spans="68:68" customFormat="1">
      <c r="BP489002" s="90"/>
    </row>
    <row r="489003" spans="68:68" customFormat="1">
      <c r="BP489003" s="90"/>
    </row>
    <row r="489004" spans="68:68" customFormat="1">
      <c r="BP489004" s="90"/>
    </row>
    <row r="489005" spans="68:68" customFormat="1">
      <c r="BP489005" s="90"/>
    </row>
    <row r="489006" spans="68:68" customFormat="1">
      <c r="BP489006" s="90"/>
    </row>
    <row r="489007" spans="68:68" customFormat="1">
      <c r="BP489007" s="90"/>
    </row>
    <row r="489008" spans="68:68" customFormat="1">
      <c r="BP489008" s="90"/>
    </row>
    <row r="489009" spans="68:68" customFormat="1">
      <c r="BP489009" s="90"/>
    </row>
    <row r="489010" spans="68:68" customFormat="1">
      <c r="BP489010" s="90"/>
    </row>
    <row r="489011" spans="68:68" customFormat="1">
      <c r="BP489011" s="90"/>
    </row>
    <row r="489012" spans="68:68" customFormat="1">
      <c r="BP489012" s="90"/>
    </row>
    <row r="489013" spans="68:68" customFormat="1">
      <c r="BP489013" s="90"/>
    </row>
    <row r="489014" spans="68:68" customFormat="1">
      <c r="BP489014" s="90"/>
    </row>
    <row r="489015" spans="68:68" customFormat="1">
      <c r="BP489015" s="90"/>
    </row>
    <row r="489016" spans="68:68" customFormat="1">
      <c r="BP489016" s="90"/>
    </row>
    <row r="489017" spans="68:68" customFormat="1">
      <c r="BP489017" s="90"/>
    </row>
    <row r="489018" spans="68:68" customFormat="1">
      <c r="BP489018" s="90"/>
    </row>
    <row r="489019" spans="68:68" customFormat="1">
      <c r="BP489019" s="90"/>
    </row>
    <row r="489020" spans="68:68" customFormat="1">
      <c r="BP489020" s="90"/>
    </row>
    <row r="489021" spans="68:68" customFormat="1">
      <c r="BP489021" s="90"/>
    </row>
    <row r="489022" spans="68:68" customFormat="1">
      <c r="BP489022" s="90"/>
    </row>
    <row r="489023" spans="68:68" customFormat="1">
      <c r="BP489023" s="90"/>
    </row>
    <row r="489024" spans="68:68" customFormat="1">
      <c r="BP489024" s="90"/>
    </row>
    <row r="489025" spans="68:68" customFormat="1">
      <c r="BP489025" s="90"/>
    </row>
    <row r="489026" spans="68:68" customFormat="1">
      <c r="BP489026" s="90"/>
    </row>
    <row r="489027" spans="68:68" customFormat="1">
      <c r="BP489027" s="90"/>
    </row>
    <row r="489028" spans="68:68" customFormat="1">
      <c r="BP489028" s="90"/>
    </row>
    <row r="489029" spans="68:68" customFormat="1">
      <c r="BP489029" s="90"/>
    </row>
    <row r="489030" spans="68:68" customFormat="1">
      <c r="BP489030" s="90"/>
    </row>
    <row r="489031" spans="68:68" customFormat="1">
      <c r="BP489031" s="90"/>
    </row>
    <row r="489032" spans="68:68" customFormat="1">
      <c r="BP489032" s="90"/>
    </row>
    <row r="489033" spans="68:68" customFormat="1">
      <c r="BP489033" s="90"/>
    </row>
    <row r="489034" spans="68:68" customFormat="1">
      <c r="BP489034" s="90"/>
    </row>
    <row r="489035" spans="68:68" customFormat="1">
      <c r="BP489035" s="90"/>
    </row>
    <row r="489036" spans="68:68" customFormat="1">
      <c r="BP489036" s="90"/>
    </row>
    <row r="489037" spans="68:68" customFormat="1">
      <c r="BP489037" s="90"/>
    </row>
    <row r="489038" spans="68:68" customFormat="1">
      <c r="BP489038" s="90"/>
    </row>
    <row r="489039" spans="68:68" customFormat="1">
      <c r="BP489039" s="90"/>
    </row>
    <row r="489040" spans="68:68" customFormat="1">
      <c r="BP489040" s="90"/>
    </row>
    <row r="489041" spans="68:68" customFormat="1">
      <c r="BP489041" s="90"/>
    </row>
    <row r="489042" spans="68:68" customFormat="1">
      <c r="BP489042" s="90"/>
    </row>
    <row r="489043" spans="68:68" customFormat="1">
      <c r="BP489043" s="90"/>
    </row>
    <row r="489044" spans="68:68" customFormat="1">
      <c r="BP489044" s="90"/>
    </row>
    <row r="489045" spans="68:68" customFormat="1">
      <c r="BP489045" s="90"/>
    </row>
    <row r="489046" spans="68:68" customFormat="1">
      <c r="BP489046" s="90"/>
    </row>
    <row r="489047" spans="68:68" customFormat="1">
      <c r="BP489047" s="90"/>
    </row>
    <row r="489048" spans="68:68" customFormat="1">
      <c r="BP489048" s="90"/>
    </row>
    <row r="489049" spans="68:68" customFormat="1">
      <c r="BP489049" s="90"/>
    </row>
    <row r="489050" spans="68:68" customFormat="1">
      <c r="BP489050" s="90"/>
    </row>
    <row r="489051" spans="68:68" customFormat="1">
      <c r="BP489051" s="90"/>
    </row>
    <row r="489052" spans="68:68" customFormat="1">
      <c r="BP489052" s="90"/>
    </row>
    <row r="489053" spans="68:68" customFormat="1">
      <c r="BP489053" s="90"/>
    </row>
    <row r="489054" spans="68:68" customFormat="1">
      <c r="BP489054" s="90"/>
    </row>
    <row r="489055" spans="68:68" customFormat="1">
      <c r="BP489055" s="90"/>
    </row>
    <row r="489056" spans="68:68" customFormat="1">
      <c r="BP489056" s="90"/>
    </row>
    <row r="489057" spans="68:68" customFormat="1">
      <c r="BP489057" s="90"/>
    </row>
    <row r="489058" spans="68:68" customFormat="1">
      <c r="BP489058" s="90"/>
    </row>
    <row r="489059" spans="68:68" customFormat="1">
      <c r="BP489059" s="90"/>
    </row>
    <row r="489060" spans="68:68" customFormat="1">
      <c r="BP489060" s="90"/>
    </row>
    <row r="489061" spans="68:68" customFormat="1">
      <c r="BP489061" s="90"/>
    </row>
    <row r="489062" spans="68:68" customFormat="1">
      <c r="BP489062" s="90"/>
    </row>
    <row r="489063" spans="68:68" customFormat="1">
      <c r="BP489063" s="90"/>
    </row>
    <row r="489064" spans="68:68" customFormat="1">
      <c r="BP489064" s="90"/>
    </row>
    <row r="489065" spans="68:68" customFormat="1">
      <c r="BP489065" s="90"/>
    </row>
    <row r="489066" spans="68:68" customFormat="1">
      <c r="BP489066" s="90"/>
    </row>
    <row r="489067" spans="68:68" customFormat="1">
      <c r="BP489067" s="90"/>
    </row>
    <row r="489068" spans="68:68" customFormat="1">
      <c r="BP489068" s="90"/>
    </row>
    <row r="489069" spans="68:68" customFormat="1">
      <c r="BP489069" s="90"/>
    </row>
    <row r="489070" spans="68:68" customFormat="1">
      <c r="BP489070" s="90"/>
    </row>
    <row r="489071" spans="68:68" customFormat="1">
      <c r="BP489071" s="90"/>
    </row>
    <row r="489072" spans="68:68" customFormat="1">
      <c r="BP489072" s="90"/>
    </row>
    <row r="489073" spans="68:68" customFormat="1">
      <c r="BP489073" s="90"/>
    </row>
    <row r="489074" spans="68:68" customFormat="1">
      <c r="BP489074" s="90"/>
    </row>
    <row r="489075" spans="68:68" customFormat="1">
      <c r="BP489075" s="90"/>
    </row>
    <row r="489076" spans="68:68" customFormat="1">
      <c r="BP489076" s="90"/>
    </row>
    <row r="489077" spans="68:68" customFormat="1">
      <c r="BP489077" s="90"/>
    </row>
    <row r="489078" spans="68:68" customFormat="1">
      <c r="BP489078" s="90"/>
    </row>
    <row r="489079" spans="68:68" customFormat="1">
      <c r="BP489079" s="90"/>
    </row>
    <row r="489080" spans="68:68" customFormat="1">
      <c r="BP489080" s="90"/>
    </row>
    <row r="489081" spans="68:68" customFormat="1">
      <c r="BP489081" s="90"/>
    </row>
    <row r="489082" spans="68:68" customFormat="1">
      <c r="BP489082" s="90"/>
    </row>
    <row r="489083" spans="68:68" customFormat="1">
      <c r="BP489083" s="90"/>
    </row>
    <row r="489084" spans="68:68" customFormat="1">
      <c r="BP489084" s="90"/>
    </row>
    <row r="489085" spans="68:68" customFormat="1">
      <c r="BP489085" s="90"/>
    </row>
    <row r="489086" spans="68:68" customFormat="1">
      <c r="BP489086" s="90"/>
    </row>
    <row r="489087" spans="68:68" customFormat="1">
      <c r="BP489087" s="90"/>
    </row>
    <row r="489088" spans="68:68" customFormat="1">
      <c r="BP489088" s="90"/>
    </row>
    <row r="489089" spans="68:68" customFormat="1">
      <c r="BP489089" s="90"/>
    </row>
    <row r="489090" spans="68:68" customFormat="1">
      <c r="BP489090" s="90"/>
    </row>
    <row r="489091" spans="68:68" customFormat="1">
      <c r="BP489091" s="90"/>
    </row>
    <row r="489092" spans="68:68" customFormat="1">
      <c r="BP489092" s="90"/>
    </row>
    <row r="489093" spans="68:68" customFormat="1">
      <c r="BP489093" s="90"/>
    </row>
    <row r="489094" spans="68:68" customFormat="1">
      <c r="BP489094" s="90"/>
    </row>
    <row r="489095" spans="68:68" customFormat="1">
      <c r="BP489095" s="90"/>
    </row>
    <row r="489096" spans="68:68" customFormat="1">
      <c r="BP489096" s="90"/>
    </row>
    <row r="489097" spans="68:68" customFormat="1">
      <c r="BP489097" s="90"/>
    </row>
    <row r="489098" spans="68:68" customFormat="1">
      <c r="BP489098" s="90"/>
    </row>
    <row r="489099" spans="68:68" customFormat="1">
      <c r="BP489099" s="90"/>
    </row>
    <row r="489100" spans="68:68" customFormat="1">
      <c r="BP489100" s="90"/>
    </row>
    <row r="489101" spans="68:68" customFormat="1">
      <c r="BP489101" s="90"/>
    </row>
    <row r="489102" spans="68:68" customFormat="1">
      <c r="BP489102" s="90"/>
    </row>
    <row r="489103" spans="68:68" customFormat="1">
      <c r="BP489103" s="90"/>
    </row>
    <row r="489104" spans="68:68" customFormat="1">
      <c r="BP489104" s="90"/>
    </row>
    <row r="489105" spans="68:68" customFormat="1">
      <c r="BP489105" s="90"/>
    </row>
    <row r="489106" spans="68:68" customFormat="1">
      <c r="BP489106" s="90"/>
    </row>
    <row r="489107" spans="68:68" customFormat="1">
      <c r="BP489107" s="90"/>
    </row>
    <row r="489108" spans="68:68" customFormat="1">
      <c r="BP489108" s="90"/>
    </row>
    <row r="489109" spans="68:68" customFormat="1">
      <c r="BP489109" s="90"/>
    </row>
    <row r="489110" spans="68:68" customFormat="1">
      <c r="BP489110" s="90"/>
    </row>
    <row r="489111" spans="68:68" customFormat="1">
      <c r="BP489111" s="90"/>
    </row>
    <row r="489112" spans="68:68" customFormat="1">
      <c r="BP489112" s="90"/>
    </row>
    <row r="489113" spans="68:68" customFormat="1">
      <c r="BP489113" s="90"/>
    </row>
    <row r="489114" spans="68:68" customFormat="1">
      <c r="BP489114" s="90"/>
    </row>
    <row r="489115" spans="68:68" customFormat="1">
      <c r="BP489115" s="90"/>
    </row>
    <row r="489116" spans="68:68" customFormat="1">
      <c r="BP489116" s="90"/>
    </row>
    <row r="489117" spans="68:68" customFormat="1">
      <c r="BP489117" s="90"/>
    </row>
    <row r="489118" spans="68:68" customFormat="1">
      <c r="BP489118" s="90"/>
    </row>
    <row r="489119" spans="68:68" customFormat="1">
      <c r="BP489119" s="90"/>
    </row>
    <row r="489120" spans="68:68" customFormat="1">
      <c r="BP489120" s="90"/>
    </row>
    <row r="489121" spans="68:68" customFormat="1">
      <c r="BP489121" s="90"/>
    </row>
    <row r="489122" spans="68:68" customFormat="1">
      <c r="BP489122" s="90"/>
    </row>
    <row r="489123" spans="68:68" customFormat="1">
      <c r="BP489123" s="90"/>
    </row>
    <row r="489124" spans="68:68" customFormat="1">
      <c r="BP489124" s="90"/>
    </row>
    <row r="489125" spans="68:68" customFormat="1">
      <c r="BP489125" s="90"/>
    </row>
    <row r="489126" spans="68:68" customFormat="1">
      <c r="BP489126" s="90"/>
    </row>
    <row r="489127" spans="68:68" customFormat="1">
      <c r="BP489127" s="90"/>
    </row>
    <row r="489128" spans="68:68" customFormat="1">
      <c r="BP489128" s="90"/>
    </row>
    <row r="489129" spans="68:68" customFormat="1">
      <c r="BP489129" s="90"/>
    </row>
    <row r="489130" spans="68:68" customFormat="1">
      <c r="BP489130" s="90"/>
    </row>
    <row r="489131" spans="68:68" customFormat="1">
      <c r="BP489131" s="90"/>
    </row>
    <row r="489132" spans="68:68" customFormat="1">
      <c r="BP489132" s="90"/>
    </row>
    <row r="489133" spans="68:68" customFormat="1">
      <c r="BP489133" s="90"/>
    </row>
    <row r="489134" spans="68:68" customFormat="1">
      <c r="BP489134" s="90"/>
    </row>
    <row r="489135" spans="68:68" customFormat="1">
      <c r="BP489135" s="90"/>
    </row>
    <row r="489136" spans="68:68" customFormat="1">
      <c r="BP489136" s="90"/>
    </row>
    <row r="489137" spans="68:68" customFormat="1">
      <c r="BP489137" s="90"/>
    </row>
    <row r="489138" spans="68:68" customFormat="1">
      <c r="BP489138" s="90"/>
    </row>
    <row r="489139" spans="68:68" customFormat="1">
      <c r="BP489139" s="90"/>
    </row>
    <row r="489140" spans="68:68" customFormat="1">
      <c r="BP489140" s="90"/>
    </row>
    <row r="489141" spans="68:68" customFormat="1">
      <c r="BP489141" s="90"/>
    </row>
    <row r="489142" spans="68:68" customFormat="1">
      <c r="BP489142" s="90"/>
    </row>
    <row r="489143" spans="68:68" customFormat="1">
      <c r="BP489143" s="90"/>
    </row>
    <row r="489144" spans="68:68" customFormat="1">
      <c r="BP489144" s="90"/>
    </row>
    <row r="489145" spans="68:68" customFormat="1">
      <c r="BP489145" s="90"/>
    </row>
    <row r="489146" spans="68:68" customFormat="1">
      <c r="BP489146" s="90"/>
    </row>
    <row r="489147" spans="68:68" customFormat="1">
      <c r="BP489147" s="90"/>
    </row>
    <row r="489148" spans="68:68" customFormat="1">
      <c r="BP489148" s="90"/>
    </row>
    <row r="489149" spans="68:68" customFormat="1">
      <c r="BP489149" s="90"/>
    </row>
    <row r="489150" spans="68:68" customFormat="1">
      <c r="BP489150" s="90"/>
    </row>
    <row r="489151" spans="68:68" customFormat="1">
      <c r="BP489151" s="90"/>
    </row>
    <row r="489152" spans="68:68" customFormat="1">
      <c r="BP489152" s="90"/>
    </row>
    <row r="489153" spans="68:68" customFormat="1">
      <c r="BP489153" s="90"/>
    </row>
    <row r="489154" spans="68:68" customFormat="1">
      <c r="BP489154" s="90"/>
    </row>
    <row r="489155" spans="68:68" customFormat="1">
      <c r="BP489155" s="90"/>
    </row>
    <row r="489156" spans="68:68" customFormat="1">
      <c r="BP489156" s="90"/>
    </row>
    <row r="489157" spans="68:68" customFormat="1">
      <c r="BP489157" s="90"/>
    </row>
    <row r="489158" spans="68:68" customFormat="1">
      <c r="BP489158" s="90"/>
    </row>
    <row r="489159" spans="68:68" customFormat="1">
      <c r="BP489159" s="90"/>
    </row>
    <row r="489160" spans="68:68" customFormat="1">
      <c r="BP489160" s="90"/>
    </row>
    <row r="489161" spans="68:68" customFormat="1">
      <c r="BP489161" s="90"/>
    </row>
    <row r="489162" spans="68:68" customFormat="1">
      <c r="BP489162" s="90"/>
    </row>
    <row r="489163" spans="68:68" customFormat="1">
      <c r="BP489163" s="90"/>
    </row>
    <row r="489164" spans="68:68" customFormat="1">
      <c r="BP489164" s="90"/>
    </row>
    <row r="489165" spans="68:68" customFormat="1">
      <c r="BP489165" s="90"/>
    </row>
    <row r="489166" spans="68:68" customFormat="1">
      <c r="BP489166" s="90"/>
    </row>
    <row r="489167" spans="68:68" customFormat="1">
      <c r="BP489167" s="90"/>
    </row>
    <row r="489168" spans="68:68" customFormat="1">
      <c r="BP489168" s="90"/>
    </row>
    <row r="489169" spans="68:68" customFormat="1">
      <c r="BP489169" s="90"/>
    </row>
    <row r="489170" spans="68:68" customFormat="1">
      <c r="BP489170" s="90"/>
    </row>
    <row r="489171" spans="68:68" customFormat="1">
      <c r="BP489171" s="90"/>
    </row>
    <row r="489172" spans="68:68" customFormat="1">
      <c r="BP489172" s="90"/>
    </row>
    <row r="489173" spans="68:68" customFormat="1">
      <c r="BP489173" s="90"/>
    </row>
    <row r="489174" spans="68:68" customFormat="1">
      <c r="BP489174" s="90"/>
    </row>
    <row r="489175" spans="68:68" customFormat="1">
      <c r="BP489175" s="90"/>
    </row>
    <row r="489176" spans="68:68" customFormat="1">
      <c r="BP489176" s="90"/>
    </row>
    <row r="489177" spans="68:68" customFormat="1">
      <c r="BP489177" s="90"/>
    </row>
    <row r="489178" spans="68:68" customFormat="1">
      <c r="BP489178" s="90"/>
    </row>
    <row r="489179" spans="68:68" customFormat="1">
      <c r="BP489179" s="90"/>
    </row>
    <row r="489180" spans="68:68" customFormat="1">
      <c r="BP489180" s="90"/>
    </row>
    <row r="489181" spans="68:68" customFormat="1">
      <c r="BP489181" s="90"/>
    </row>
    <row r="489182" spans="68:68" customFormat="1">
      <c r="BP489182" s="90"/>
    </row>
    <row r="489183" spans="68:68" customFormat="1">
      <c r="BP489183" s="90"/>
    </row>
    <row r="489184" spans="68:68" customFormat="1">
      <c r="BP489184" s="90"/>
    </row>
    <row r="489185" spans="68:68" customFormat="1">
      <c r="BP489185" s="90"/>
    </row>
    <row r="489186" spans="68:68" customFormat="1">
      <c r="BP489186" s="90"/>
    </row>
    <row r="489187" spans="68:68" customFormat="1">
      <c r="BP489187" s="90"/>
    </row>
    <row r="489188" spans="68:68" customFormat="1">
      <c r="BP489188" s="90"/>
    </row>
    <row r="489189" spans="68:68" customFormat="1">
      <c r="BP489189" s="90"/>
    </row>
    <row r="489190" spans="68:68" customFormat="1">
      <c r="BP489190" s="90"/>
    </row>
    <row r="489191" spans="68:68" customFormat="1">
      <c r="BP489191" s="90"/>
    </row>
    <row r="489192" spans="68:68" customFormat="1">
      <c r="BP489192" s="90"/>
    </row>
    <row r="489193" spans="68:68" customFormat="1">
      <c r="BP489193" s="90"/>
    </row>
    <row r="489194" spans="68:68" customFormat="1">
      <c r="BP489194" s="90"/>
    </row>
    <row r="489195" spans="68:68" customFormat="1">
      <c r="BP489195" s="90"/>
    </row>
    <row r="489196" spans="68:68" customFormat="1">
      <c r="BP489196" s="90"/>
    </row>
    <row r="489197" spans="68:68" customFormat="1">
      <c r="BP489197" s="90"/>
    </row>
    <row r="489198" spans="68:68" customFormat="1">
      <c r="BP489198" s="90"/>
    </row>
    <row r="489199" spans="68:68" customFormat="1">
      <c r="BP489199" s="90"/>
    </row>
    <row r="489200" spans="68:68" customFormat="1">
      <c r="BP489200" s="90"/>
    </row>
    <row r="489201" spans="68:68" customFormat="1">
      <c r="BP489201" s="90"/>
    </row>
    <row r="489202" spans="68:68" customFormat="1">
      <c r="BP489202" s="90"/>
    </row>
    <row r="489203" spans="68:68" customFormat="1">
      <c r="BP489203" s="90"/>
    </row>
    <row r="489204" spans="68:68" customFormat="1">
      <c r="BP489204" s="90"/>
    </row>
    <row r="489205" spans="68:68" customFormat="1">
      <c r="BP489205" s="90"/>
    </row>
    <row r="489206" spans="68:68" customFormat="1">
      <c r="BP489206" s="90"/>
    </row>
    <row r="489207" spans="68:68" customFormat="1">
      <c r="BP489207" s="90"/>
    </row>
    <row r="489208" spans="68:68" customFormat="1">
      <c r="BP489208" s="90"/>
    </row>
    <row r="489209" spans="68:68" customFormat="1">
      <c r="BP489209" s="90"/>
    </row>
    <row r="489210" spans="68:68" customFormat="1">
      <c r="BP489210" s="90"/>
    </row>
    <row r="489211" spans="68:68" customFormat="1">
      <c r="BP489211" s="90"/>
    </row>
    <row r="489212" spans="68:68" customFormat="1">
      <c r="BP489212" s="90"/>
    </row>
    <row r="489213" spans="68:68" customFormat="1">
      <c r="BP489213" s="90"/>
    </row>
    <row r="489214" spans="68:68" customFormat="1">
      <c r="BP489214" s="90"/>
    </row>
    <row r="489215" spans="68:68" customFormat="1">
      <c r="BP489215" s="90"/>
    </row>
    <row r="489216" spans="68:68" customFormat="1">
      <c r="BP489216" s="90"/>
    </row>
    <row r="489217" spans="68:68" customFormat="1">
      <c r="BP489217" s="90"/>
    </row>
    <row r="489218" spans="68:68" customFormat="1">
      <c r="BP489218" s="90"/>
    </row>
    <row r="489219" spans="68:68" customFormat="1">
      <c r="BP489219" s="90"/>
    </row>
    <row r="489220" spans="68:68" customFormat="1">
      <c r="BP489220" s="90"/>
    </row>
    <row r="489221" spans="68:68" customFormat="1">
      <c r="BP489221" s="90"/>
    </row>
    <row r="489222" spans="68:68" customFormat="1">
      <c r="BP489222" s="90"/>
    </row>
    <row r="489223" spans="68:68" customFormat="1">
      <c r="BP489223" s="90"/>
    </row>
    <row r="489224" spans="68:68" customFormat="1">
      <c r="BP489224" s="90"/>
    </row>
    <row r="489225" spans="68:68" customFormat="1">
      <c r="BP489225" s="90"/>
    </row>
    <row r="489226" spans="68:68" customFormat="1">
      <c r="BP489226" s="90"/>
    </row>
    <row r="489227" spans="68:68" customFormat="1">
      <c r="BP489227" s="90"/>
    </row>
    <row r="489228" spans="68:68" customFormat="1">
      <c r="BP489228" s="90"/>
    </row>
    <row r="489229" spans="68:68" customFormat="1">
      <c r="BP489229" s="90"/>
    </row>
    <row r="489230" spans="68:68" customFormat="1">
      <c r="BP489230" s="90"/>
    </row>
    <row r="489231" spans="68:68" customFormat="1">
      <c r="BP489231" s="90"/>
    </row>
    <row r="489232" spans="68:68" customFormat="1">
      <c r="BP489232" s="90"/>
    </row>
    <row r="489233" spans="68:68" customFormat="1">
      <c r="BP489233" s="90"/>
    </row>
    <row r="489234" spans="68:68" customFormat="1">
      <c r="BP489234" s="90"/>
    </row>
    <row r="489235" spans="68:68" customFormat="1">
      <c r="BP489235" s="90"/>
    </row>
    <row r="489236" spans="68:68" customFormat="1">
      <c r="BP489236" s="90"/>
    </row>
    <row r="489237" spans="68:68" customFormat="1">
      <c r="BP489237" s="90"/>
    </row>
    <row r="489238" spans="68:68" customFormat="1">
      <c r="BP489238" s="90"/>
    </row>
    <row r="489239" spans="68:68" customFormat="1">
      <c r="BP489239" s="90"/>
    </row>
    <row r="489240" spans="68:68" customFormat="1">
      <c r="BP489240" s="90"/>
    </row>
    <row r="489241" spans="68:68" customFormat="1">
      <c r="BP489241" s="90"/>
    </row>
    <row r="489242" spans="68:68" customFormat="1">
      <c r="BP489242" s="90"/>
    </row>
    <row r="489243" spans="68:68" customFormat="1">
      <c r="BP489243" s="90"/>
    </row>
    <row r="489244" spans="68:68" customFormat="1">
      <c r="BP489244" s="90"/>
    </row>
    <row r="489245" spans="68:68" customFormat="1">
      <c r="BP489245" s="90"/>
    </row>
    <row r="489246" spans="68:68" customFormat="1">
      <c r="BP489246" s="90"/>
    </row>
    <row r="489247" spans="68:68" customFormat="1">
      <c r="BP489247" s="90"/>
    </row>
    <row r="489248" spans="68:68" customFormat="1">
      <c r="BP489248" s="90"/>
    </row>
    <row r="489249" spans="68:68" customFormat="1">
      <c r="BP489249" s="90"/>
    </row>
    <row r="489250" spans="68:68" customFormat="1">
      <c r="BP489250" s="90"/>
    </row>
    <row r="489251" spans="68:68" customFormat="1">
      <c r="BP489251" s="90"/>
    </row>
    <row r="489252" spans="68:68" customFormat="1">
      <c r="BP489252" s="90"/>
    </row>
    <row r="489253" spans="68:68" customFormat="1">
      <c r="BP489253" s="90"/>
    </row>
    <row r="489254" spans="68:68" customFormat="1">
      <c r="BP489254" s="90"/>
    </row>
    <row r="489255" spans="68:68" customFormat="1">
      <c r="BP489255" s="90"/>
    </row>
    <row r="489256" spans="68:68" customFormat="1">
      <c r="BP489256" s="90"/>
    </row>
    <row r="489257" spans="68:68" customFormat="1">
      <c r="BP489257" s="90"/>
    </row>
    <row r="489258" spans="68:68" customFormat="1">
      <c r="BP489258" s="90"/>
    </row>
    <row r="489259" spans="68:68" customFormat="1">
      <c r="BP489259" s="90"/>
    </row>
    <row r="489260" spans="68:68" customFormat="1">
      <c r="BP489260" s="90"/>
    </row>
    <row r="489261" spans="68:68" customFormat="1">
      <c r="BP489261" s="90"/>
    </row>
    <row r="489262" spans="68:68" customFormat="1">
      <c r="BP489262" s="90"/>
    </row>
    <row r="489263" spans="68:68" customFormat="1">
      <c r="BP489263" s="90"/>
    </row>
    <row r="489264" spans="68:68" customFormat="1">
      <c r="BP489264" s="90"/>
    </row>
    <row r="489265" spans="68:68" customFormat="1">
      <c r="BP489265" s="90"/>
    </row>
    <row r="489266" spans="68:68" customFormat="1">
      <c r="BP489266" s="90"/>
    </row>
    <row r="489267" spans="68:68" customFormat="1">
      <c r="BP489267" s="90"/>
    </row>
    <row r="489268" spans="68:68" customFormat="1">
      <c r="BP489268" s="90"/>
    </row>
    <row r="489269" spans="68:68" customFormat="1">
      <c r="BP489269" s="90"/>
    </row>
    <row r="489270" spans="68:68" customFormat="1">
      <c r="BP489270" s="90"/>
    </row>
    <row r="489271" spans="68:68" customFormat="1">
      <c r="BP489271" s="90"/>
    </row>
    <row r="489272" spans="68:68" customFormat="1">
      <c r="BP489272" s="90"/>
    </row>
    <row r="489273" spans="68:68" customFormat="1">
      <c r="BP489273" s="90"/>
    </row>
    <row r="489274" spans="68:68" customFormat="1">
      <c r="BP489274" s="90"/>
    </row>
    <row r="489275" spans="68:68" customFormat="1">
      <c r="BP489275" s="90"/>
    </row>
    <row r="489276" spans="68:68" customFormat="1">
      <c r="BP489276" s="90"/>
    </row>
    <row r="489277" spans="68:68" customFormat="1">
      <c r="BP489277" s="90"/>
    </row>
    <row r="489278" spans="68:68" customFormat="1">
      <c r="BP489278" s="90"/>
    </row>
    <row r="489279" spans="68:68" customFormat="1">
      <c r="BP489279" s="90"/>
    </row>
    <row r="489280" spans="68:68" customFormat="1">
      <c r="BP489280" s="90"/>
    </row>
    <row r="489281" spans="68:68" customFormat="1">
      <c r="BP489281" s="90"/>
    </row>
    <row r="489282" spans="68:68" customFormat="1">
      <c r="BP489282" s="90"/>
    </row>
    <row r="489283" spans="68:68" customFormat="1">
      <c r="BP489283" s="90"/>
    </row>
    <row r="489284" spans="68:68" customFormat="1">
      <c r="BP489284" s="90"/>
    </row>
    <row r="489285" spans="68:68" customFormat="1">
      <c r="BP489285" s="90"/>
    </row>
    <row r="489286" spans="68:68" customFormat="1">
      <c r="BP489286" s="90"/>
    </row>
    <row r="489287" spans="68:68" customFormat="1">
      <c r="BP489287" s="90"/>
    </row>
    <row r="489288" spans="68:68" customFormat="1">
      <c r="BP489288" s="90"/>
    </row>
    <row r="489289" spans="68:68" customFormat="1">
      <c r="BP489289" s="90"/>
    </row>
    <row r="489290" spans="68:68" customFormat="1">
      <c r="BP489290" s="90"/>
    </row>
    <row r="489291" spans="68:68" customFormat="1">
      <c r="BP489291" s="90"/>
    </row>
    <row r="489292" spans="68:68" customFormat="1">
      <c r="BP489292" s="90"/>
    </row>
    <row r="489293" spans="68:68" customFormat="1">
      <c r="BP489293" s="90"/>
    </row>
    <row r="489294" spans="68:68" customFormat="1">
      <c r="BP489294" s="90"/>
    </row>
    <row r="489295" spans="68:68" customFormat="1">
      <c r="BP489295" s="90"/>
    </row>
    <row r="489296" spans="68:68" customFormat="1">
      <c r="BP489296" s="90"/>
    </row>
    <row r="489297" spans="68:68" customFormat="1">
      <c r="BP489297" s="90"/>
    </row>
    <row r="489298" spans="68:68" customFormat="1">
      <c r="BP489298" s="90"/>
    </row>
    <row r="489299" spans="68:68" customFormat="1">
      <c r="BP489299" s="90"/>
    </row>
    <row r="489300" spans="68:68" customFormat="1">
      <c r="BP489300" s="90"/>
    </row>
    <row r="489301" spans="68:68" customFormat="1">
      <c r="BP489301" s="90"/>
    </row>
    <row r="489302" spans="68:68" customFormat="1">
      <c r="BP489302" s="90"/>
    </row>
    <row r="489303" spans="68:68" customFormat="1">
      <c r="BP489303" s="90"/>
    </row>
    <row r="489304" spans="68:68" customFormat="1">
      <c r="BP489304" s="90"/>
    </row>
    <row r="489305" spans="68:68" customFormat="1">
      <c r="BP489305" s="90"/>
    </row>
    <row r="489306" spans="68:68" customFormat="1">
      <c r="BP489306" s="90"/>
    </row>
    <row r="489307" spans="68:68" customFormat="1">
      <c r="BP489307" s="90"/>
    </row>
    <row r="489308" spans="68:68" customFormat="1">
      <c r="BP489308" s="90"/>
    </row>
    <row r="489309" spans="68:68" customFormat="1">
      <c r="BP489309" s="90"/>
    </row>
    <row r="489310" spans="68:68" customFormat="1">
      <c r="BP489310" s="90"/>
    </row>
    <row r="489311" spans="68:68" customFormat="1">
      <c r="BP489311" s="90"/>
    </row>
    <row r="489312" spans="68:68" customFormat="1">
      <c r="BP489312" s="90"/>
    </row>
    <row r="489313" spans="68:68" customFormat="1">
      <c r="BP489313" s="90"/>
    </row>
    <row r="489314" spans="68:68" customFormat="1">
      <c r="BP489314" s="90"/>
    </row>
    <row r="489315" spans="68:68" customFormat="1">
      <c r="BP489315" s="90"/>
    </row>
    <row r="489316" spans="68:68" customFormat="1">
      <c r="BP489316" s="90"/>
    </row>
    <row r="489317" spans="68:68" customFormat="1">
      <c r="BP489317" s="90"/>
    </row>
    <row r="489318" spans="68:68" customFormat="1">
      <c r="BP489318" s="90"/>
    </row>
    <row r="489319" spans="68:68" customFormat="1">
      <c r="BP489319" s="90"/>
    </row>
    <row r="489320" spans="68:68" customFormat="1">
      <c r="BP489320" s="90"/>
    </row>
    <row r="489321" spans="68:68" customFormat="1">
      <c r="BP489321" s="90"/>
    </row>
    <row r="489322" spans="68:68" customFormat="1">
      <c r="BP489322" s="90"/>
    </row>
    <row r="489323" spans="68:68" customFormat="1">
      <c r="BP489323" s="90"/>
    </row>
    <row r="489324" spans="68:68" customFormat="1">
      <c r="BP489324" s="90"/>
    </row>
    <row r="489325" spans="68:68" customFormat="1">
      <c r="BP489325" s="90"/>
    </row>
    <row r="489326" spans="68:68" customFormat="1">
      <c r="BP489326" s="90"/>
    </row>
    <row r="489327" spans="68:68" customFormat="1">
      <c r="BP489327" s="90"/>
    </row>
    <row r="489328" spans="68:68" customFormat="1">
      <c r="BP489328" s="90"/>
    </row>
    <row r="489329" spans="68:68" customFormat="1">
      <c r="BP489329" s="90"/>
    </row>
    <row r="489330" spans="68:68" customFormat="1">
      <c r="BP489330" s="90"/>
    </row>
    <row r="489331" spans="68:68" customFormat="1">
      <c r="BP489331" s="90"/>
    </row>
    <row r="489332" spans="68:68" customFormat="1">
      <c r="BP489332" s="90"/>
    </row>
    <row r="489333" spans="68:68" customFormat="1">
      <c r="BP489333" s="90"/>
    </row>
    <row r="489334" spans="68:68" customFormat="1">
      <c r="BP489334" s="90"/>
    </row>
    <row r="489335" spans="68:68" customFormat="1">
      <c r="BP489335" s="90"/>
    </row>
    <row r="489336" spans="68:68" customFormat="1">
      <c r="BP489336" s="90"/>
    </row>
    <row r="489337" spans="68:68" customFormat="1">
      <c r="BP489337" s="90"/>
    </row>
    <row r="489338" spans="68:68" customFormat="1">
      <c r="BP489338" s="90"/>
    </row>
    <row r="489339" spans="68:68" customFormat="1">
      <c r="BP489339" s="90"/>
    </row>
    <row r="489340" spans="68:68" customFormat="1">
      <c r="BP489340" s="90"/>
    </row>
    <row r="489341" spans="68:68" customFormat="1">
      <c r="BP489341" s="90"/>
    </row>
    <row r="489342" spans="68:68" customFormat="1">
      <c r="BP489342" s="90"/>
    </row>
    <row r="489343" spans="68:68" customFormat="1">
      <c r="BP489343" s="90"/>
    </row>
    <row r="489344" spans="68:68" customFormat="1">
      <c r="BP489344" s="90"/>
    </row>
    <row r="489345" spans="68:68" customFormat="1">
      <c r="BP489345" s="90"/>
    </row>
    <row r="489346" spans="68:68" customFormat="1">
      <c r="BP489346" s="90"/>
    </row>
    <row r="489347" spans="68:68" customFormat="1">
      <c r="BP489347" s="90"/>
    </row>
    <row r="489348" spans="68:68" customFormat="1">
      <c r="BP489348" s="90"/>
    </row>
    <row r="489349" spans="68:68" customFormat="1">
      <c r="BP489349" s="90"/>
    </row>
    <row r="489350" spans="68:68" customFormat="1">
      <c r="BP489350" s="90"/>
    </row>
    <row r="489351" spans="68:68" customFormat="1">
      <c r="BP489351" s="90"/>
    </row>
    <row r="489352" spans="68:68" customFormat="1">
      <c r="BP489352" s="90"/>
    </row>
    <row r="489353" spans="68:68" customFormat="1">
      <c r="BP489353" s="90"/>
    </row>
    <row r="489354" spans="68:68" customFormat="1">
      <c r="BP489354" s="90"/>
    </row>
    <row r="489355" spans="68:68" customFormat="1">
      <c r="BP489355" s="90"/>
    </row>
    <row r="489356" spans="68:68" customFormat="1">
      <c r="BP489356" s="90"/>
    </row>
    <row r="489357" spans="68:68" customFormat="1">
      <c r="BP489357" s="90"/>
    </row>
    <row r="489358" spans="68:68" customFormat="1">
      <c r="BP489358" s="90"/>
    </row>
    <row r="489359" spans="68:68" customFormat="1">
      <c r="BP489359" s="90"/>
    </row>
    <row r="489360" spans="68:68" customFormat="1">
      <c r="BP489360" s="90"/>
    </row>
    <row r="489361" spans="68:68" customFormat="1">
      <c r="BP489361" s="90"/>
    </row>
    <row r="489362" spans="68:68" customFormat="1">
      <c r="BP489362" s="90"/>
    </row>
    <row r="489363" spans="68:68" customFormat="1">
      <c r="BP489363" s="90"/>
    </row>
    <row r="489364" spans="68:68" customFormat="1">
      <c r="BP489364" s="90"/>
    </row>
    <row r="489365" spans="68:68" customFormat="1">
      <c r="BP489365" s="90"/>
    </row>
    <row r="489366" spans="68:68" customFormat="1">
      <c r="BP489366" s="90"/>
    </row>
    <row r="489367" spans="68:68" customFormat="1">
      <c r="BP489367" s="90"/>
    </row>
    <row r="489368" spans="68:68" customFormat="1">
      <c r="BP489368" s="90"/>
    </row>
    <row r="489369" spans="68:68" customFormat="1">
      <c r="BP489369" s="90"/>
    </row>
    <row r="489370" spans="68:68" customFormat="1">
      <c r="BP489370" s="90"/>
    </row>
    <row r="489371" spans="68:68" customFormat="1">
      <c r="BP489371" s="90"/>
    </row>
    <row r="489372" spans="68:68" customFormat="1">
      <c r="BP489372" s="90"/>
    </row>
    <row r="489373" spans="68:68" customFormat="1">
      <c r="BP489373" s="90"/>
    </row>
    <row r="489374" spans="68:68" customFormat="1">
      <c r="BP489374" s="90"/>
    </row>
    <row r="489375" spans="68:68" customFormat="1">
      <c r="BP489375" s="90"/>
    </row>
    <row r="489376" spans="68:68" customFormat="1">
      <c r="BP489376" s="90"/>
    </row>
    <row r="489377" spans="68:68" customFormat="1">
      <c r="BP489377" s="90"/>
    </row>
    <row r="489378" spans="68:68" customFormat="1">
      <c r="BP489378" s="90"/>
    </row>
    <row r="489379" spans="68:68" customFormat="1">
      <c r="BP489379" s="90"/>
    </row>
    <row r="489380" spans="68:68" customFormat="1">
      <c r="BP489380" s="90"/>
    </row>
    <row r="489381" spans="68:68" customFormat="1">
      <c r="BP489381" s="90"/>
    </row>
    <row r="489382" spans="68:68" customFormat="1">
      <c r="BP489382" s="90"/>
    </row>
    <row r="489383" spans="68:68" customFormat="1">
      <c r="BP489383" s="90"/>
    </row>
    <row r="489384" spans="68:68" customFormat="1">
      <c r="BP489384" s="90"/>
    </row>
    <row r="489385" spans="68:68" customFormat="1">
      <c r="BP489385" s="90"/>
    </row>
    <row r="489386" spans="68:68" customFormat="1">
      <c r="BP489386" s="90"/>
    </row>
    <row r="489387" spans="68:68" customFormat="1">
      <c r="BP489387" s="90"/>
    </row>
    <row r="489388" spans="68:68" customFormat="1">
      <c r="BP489388" s="90"/>
    </row>
    <row r="489389" spans="68:68" customFormat="1">
      <c r="BP489389" s="90"/>
    </row>
    <row r="489390" spans="68:68" customFormat="1">
      <c r="BP489390" s="90"/>
    </row>
    <row r="489391" spans="68:68" customFormat="1">
      <c r="BP489391" s="90"/>
    </row>
    <row r="489392" spans="68:68" customFormat="1">
      <c r="BP489392" s="90"/>
    </row>
    <row r="489393" spans="68:68" customFormat="1">
      <c r="BP489393" s="90"/>
    </row>
    <row r="489394" spans="68:68" customFormat="1">
      <c r="BP489394" s="90"/>
    </row>
    <row r="489395" spans="68:68" customFormat="1">
      <c r="BP489395" s="90"/>
    </row>
    <row r="489396" spans="68:68" customFormat="1">
      <c r="BP489396" s="90"/>
    </row>
    <row r="489397" spans="68:68" customFormat="1">
      <c r="BP489397" s="90"/>
    </row>
    <row r="489398" spans="68:68" customFormat="1">
      <c r="BP489398" s="90"/>
    </row>
    <row r="489399" spans="68:68" customFormat="1">
      <c r="BP489399" s="90"/>
    </row>
    <row r="489400" spans="68:68" customFormat="1">
      <c r="BP489400" s="90"/>
    </row>
    <row r="489401" spans="68:68" customFormat="1">
      <c r="BP489401" s="90"/>
    </row>
    <row r="489402" spans="68:68" customFormat="1">
      <c r="BP489402" s="90"/>
    </row>
    <row r="489403" spans="68:68" customFormat="1">
      <c r="BP489403" s="90"/>
    </row>
    <row r="489404" spans="68:68" customFormat="1">
      <c r="BP489404" s="90"/>
    </row>
    <row r="489405" spans="68:68" customFormat="1">
      <c r="BP489405" s="90"/>
    </row>
    <row r="489406" spans="68:68" customFormat="1">
      <c r="BP489406" s="90"/>
    </row>
    <row r="489407" spans="68:68" customFormat="1">
      <c r="BP489407" s="90"/>
    </row>
    <row r="489408" spans="68:68" customFormat="1">
      <c r="BP489408" s="90"/>
    </row>
    <row r="489409" spans="68:68" customFormat="1">
      <c r="BP489409" s="90"/>
    </row>
    <row r="489410" spans="68:68" customFormat="1">
      <c r="BP489410" s="90"/>
    </row>
    <row r="489411" spans="68:68" customFormat="1">
      <c r="BP489411" s="90"/>
    </row>
    <row r="489412" spans="68:68" customFormat="1">
      <c r="BP489412" s="90"/>
    </row>
    <row r="489413" spans="68:68" customFormat="1">
      <c r="BP489413" s="90"/>
    </row>
    <row r="489414" spans="68:68" customFormat="1">
      <c r="BP489414" s="90"/>
    </row>
    <row r="489415" spans="68:68" customFormat="1">
      <c r="BP489415" s="90"/>
    </row>
    <row r="489416" spans="68:68" customFormat="1">
      <c r="BP489416" s="90"/>
    </row>
    <row r="489417" spans="68:68" customFormat="1">
      <c r="BP489417" s="90"/>
    </row>
    <row r="489418" spans="68:68" customFormat="1">
      <c r="BP489418" s="90"/>
    </row>
    <row r="489419" spans="68:68" customFormat="1">
      <c r="BP489419" s="90"/>
    </row>
    <row r="489420" spans="68:68" customFormat="1">
      <c r="BP489420" s="90"/>
    </row>
    <row r="489421" spans="68:68" customFormat="1">
      <c r="BP489421" s="90"/>
    </row>
    <row r="489422" spans="68:68" customFormat="1">
      <c r="BP489422" s="90"/>
    </row>
    <row r="489423" spans="68:68" customFormat="1">
      <c r="BP489423" s="90"/>
    </row>
    <row r="489424" spans="68:68" customFormat="1">
      <c r="BP489424" s="90"/>
    </row>
    <row r="489425" spans="68:68" customFormat="1">
      <c r="BP489425" s="90"/>
    </row>
    <row r="489426" spans="68:68" customFormat="1">
      <c r="BP489426" s="90"/>
    </row>
    <row r="489427" spans="68:68" customFormat="1">
      <c r="BP489427" s="90"/>
    </row>
    <row r="489428" spans="68:68" customFormat="1">
      <c r="BP489428" s="90"/>
    </row>
    <row r="489429" spans="68:68" customFormat="1">
      <c r="BP489429" s="90"/>
    </row>
    <row r="489430" spans="68:68" customFormat="1">
      <c r="BP489430" s="90"/>
    </row>
    <row r="489431" spans="68:68" customFormat="1">
      <c r="BP489431" s="90"/>
    </row>
    <row r="489432" spans="68:68" customFormat="1">
      <c r="BP489432" s="90"/>
    </row>
    <row r="489433" spans="68:68" customFormat="1">
      <c r="BP489433" s="90"/>
    </row>
    <row r="489434" spans="68:68" customFormat="1">
      <c r="BP489434" s="90"/>
    </row>
    <row r="489435" spans="68:68" customFormat="1">
      <c r="BP489435" s="90"/>
    </row>
    <row r="489436" spans="68:68" customFormat="1">
      <c r="BP489436" s="90"/>
    </row>
    <row r="489437" spans="68:68" customFormat="1">
      <c r="BP489437" s="90"/>
    </row>
    <row r="489438" spans="68:68" customFormat="1">
      <c r="BP489438" s="90"/>
    </row>
    <row r="489439" spans="68:68" customFormat="1">
      <c r="BP489439" s="90"/>
    </row>
    <row r="489440" spans="68:68" customFormat="1">
      <c r="BP489440" s="90"/>
    </row>
    <row r="489441" spans="68:68" customFormat="1">
      <c r="BP489441" s="90"/>
    </row>
    <row r="489442" spans="68:68" customFormat="1">
      <c r="BP489442" s="90"/>
    </row>
    <row r="489443" spans="68:68" customFormat="1">
      <c r="BP489443" s="90"/>
    </row>
    <row r="489444" spans="68:68" customFormat="1">
      <c r="BP489444" s="90"/>
    </row>
    <row r="489445" spans="68:68" customFormat="1">
      <c r="BP489445" s="90"/>
    </row>
    <row r="489446" spans="68:68" customFormat="1">
      <c r="BP489446" s="90"/>
    </row>
    <row r="489447" spans="68:68" customFormat="1">
      <c r="BP489447" s="90"/>
    </row>
    <row r="489448" spans="68:68" customFormat="1">
      <c r="BP489448" s="90"/>
    </row>
    <row r="489449" spans="68:68" customFormat="1">
      <c r="BP489449" s="90"/>
    </row>
    <row r="489450" spans="68:68" customFormat="1">
      <c r="BP489450" s="90"/>
    </row>
    <row r="489451" spans="68:68" customFormat="1">
      <c r="BP489451" s="90"/>
    </row>
    <row r="489452" spans="68:68" customFormat="1">
      <c r="BP489452" s="90"/>
    </row>
    <row r="489453" spans="68:68" customFormat="1">
      <c r="BP489453" s="90"/>
    </row>
    <row r="489454" spans="68:68" customFormat="1">
      <c r="BP489454" s="90"/>
    </row>
    <row r="489455" spans="68:68" customFormat="1">
      <c r="BP489455" s="90"/>
    </row>
    <row r="489456" spans="68:68" customFormat="1">
      <c r="BP489456" s="90"/>
    </row>
    <row r="489457" spans="68:68" customFormat="1">
      <c r="BP489457" s="90"/>
    </row>
    <row r="489458" spans="68:68" customFormat="1">
      <c r="BP489458" s="90"/>
    </row>
    <row r="489459" spans="68:68" customFormat="1">
      <c r="BP489459" s="90"/>
    </row>
    <row r="489460" spans="68:68" customFormat="1">
      <c r="BP489460" s="90"/>
    </row>
    <row r="489461" spans="68:68" customFormat="1">
      <c r="BP489461" s="90"/>
    </row>
    <row r="489462" spans="68:68" customFormat="1">
      <c r="BP489462" s="90"/>
    </row>
    <row r="489463" spans="68:68" customFormat="1">
      <c r="BP489463" s="90"/>
    </row>
    <row r="489464" spans="68:68" customFormat="1">
      <c r="BP489464" s="90"/>
    </row>
    <row r="489465" spans="68:68" customFormat="1">
      <c r="BP489465" s="90"/>
    </row>
    <row r="489466" spans="68:68" customFormat="1">
      <c r="BP489466" s="90"/>
    </row>
    <row r="489467" spans="68:68" customFormat="1">
      <c r="BP489467" s="90"/>
    </row>
    <row r="489468" spans="68:68" customFormat="1">
      <c r="BP489468" s="90"/>
    </row>
    <row r="489469" spans="68:68" customFormat="1">
      <c r="BP489469" s="90"/>
    </row>
    <row r="489470" spans="68:68" customFormat="1">
      <c r="BP489470" s="90"/>
    </row>
    <row r="489471" spans="68:68" customFormat="1">
      <c r="BP489471" s="90"/>
    </row>
    <row r="489472" spans="68:68" customFormat="1">
      <c r="BP489472" s="90"/>
    </row>
    <row r="489473" spans="68:68" customFormat="1">
      <c r="BP489473" s="90"/>
    </row>
    <row r="489474" spans="68:68" customFormat="1">
      <c r="BP489474" s="90"/>
    </row>
    <row r="489475" spans="68:68" customFormat="1">
      <c r="BP489475" s="90"/>
    </row>
    <row r="489476" spans="68:68" customFormat="1">
      <c r="BP489476" s="90"/>
    </row>
    <row r="489477" spans="68:68" customFormat="1">
      <c r="BP489477" s="90"/>
    </row>
    <row r="489478" spans="68:68" customFormat="1">
      <c r="BP489478" s="90"/>
    </row>
    <row r="489479" spans="68:68" customFormat="1">
      <c r="BP489479" s="90"/>
    </row>
    <row r="489480" spans="68:68" customFormat="1">
      <c r="BP489480" s="90"/>
    </row>
    <row r="489481" spans="68:68" customFormat="1">
      <c r="BP489481" s="90"/>
    </row>
    <row r="489482" spans="68:68" customFormat="1">
      <c r="BP489482" s="90"/>
    </row>
    <row r="489483" spans="68:68" customFormat="1">
      <c r="BP489483" s="90"/>
    </row>
    <row r="489484" spans="68:68" customFormat="1">
      <c r="BP489484" s="90"/>
    </row>
    <row r="489485" spans="68:68" customFormat="1">
      <c r="BP489485" s="90"/>
    </row>
    <row r="489486" spans="68:68" customFormat="1">
      <c r="BP489486" s="90"/>
    </row>
    <row r="489487" spans="68:68" customFormat="1">
      <c r="BP489487" s="90"/>
    </row>
    <row r="489488" spans="68:68" customFormat="1">
      <c r="BP489488" s="90"/>
    </row>
    <row r="489489" spans="68:68" customFormat="1">
      <c r="BP489489" s="90"/>
    </row>
    <row r="489490" spans="68:68" customFormat="1">
      <c r="BP489490" s="90"/>
    </row>
    <row r="489491" spans="68:68" customFormat="1">
      <c r="BP489491" s="90"/>
    </row>
    <row r="489492" spans="68:68" customFormat="1">
      <c r="BP489492" s="90"/>
    </row>
    <row r="489493" spans="68:68" customFormat="1">
      <c r="BP489493" s="90"/>
    </row>
    <row r="489494" spans="68:68" customFormat="1">
      <c r="BP489494" s="90"/>
    </row>
    <row r="489495" spans="68:68" customFormat="1">
      <c r="BP489495" s="90"/>
    </row>
    <row r="489496" spans="68:68" customFormat="1">
      <c r="BP489496" s="90"/>
    </row>
    <row r="489497" spans="68:68" customFormat="1">
      <c r="BP489497" s="90"/>
    </row>
    <row r="489498" spans="68:68" customFormat="1">
      <c r="BP489498" s="90"/>
    </row>
    <row r="489499" spans="68:68" customFormat="1">
      <c r="BP489499" s="90"/>
    </row>
    <row r="489500" spans="68:68" customFormat="1">
      <c r="BP489500" s="90"/>
    </row>
    <row r="489501" spans="68:68" customFormat="1">
      <c r="BP489501" s="90"/>
    </row>
    <row r="489502" spans="68:68" customFormat="1">
      <c r="BP489502" s="90"/>
    </row>
    <row r="489503" spans="68:68" customFormat="1">
      <c r="BP489503" s="90"/>
    </row>
    <row r="489504" spans="68:68" customFormat="1">
      <c r="BP489504" s="90"/>
    </row>
    <row r="489505" spans="68:68" customFormat="1">
      <c r="BP489505" s="90"/>
    </row>
    <row r="489506" spans="68:68" customFormat="1">
      <c r="BP489506" s="90"/>
    </row>
    <row r="489507" spans="68:68" customFormat="1">
      <c r="BP489507" s="90"/>
    </row>
    <row r="489508" spans="68:68" customFormat="1">
      <c r="BP489508" s="90"/>
    </row>
    <row r="489509" spans="68:68" customFormat="1">
      <c r="BP489509" s="90"/>
    </row>
    <row r="489510" spans="68:68" customFormat="1">
      <c r="BP489510" s="90"/>
    </row>
    <row r="489511" spans="68:68" customFormat="1">
      <c r="BP489511" s="90"/>
    </row>
    <row r="489512" spans="68:68" customFormat="1">
      <c r="BP489512" s="90"/>
    </row>
    <row r="489513" spans="68:68" customFormat="1">
      <c r="BP489513" s="90"/>
    </row>
    <row r="489514" spans="68:68" customFormat="1">
      <c r="BP489514" s="90"/>
    </row>
    <row r="489515" spans="68:68" customFormat="1">
      <c r="BP489515" s="90"/>
    </row>
    <row r="489516" spans="68:68" customFormat="1">
      <c r="BP489516" s="90"/>
    </row>
    <row r="489517" spans="68:68" customFormat="1">
      <c r="BP489517" s="90"/>
    </row>
    <row r="489518" spans="68:68" customFormat="1">
      <c r="BP489518" s="90"/>
    </row>
    <row r="489519" spans="68:68" customFormat="1">
      <c r="BP489519" s="90"/>
    </row>
    <row r="489520" spans="68:68" customFormat="1">
      <c r="BP489520" s="90"/>
    </row>
    <row r="489521" spans="68:68" customFormat="1">
      <c r="BP489521" s="90"/>
    </row>
    <row r="489522" spans="68:68" customFormat="1">
      <c r="BP489522" s="90"/>
    </row>
    <row r="489523" spans="68:68" customFormat="1">
      <c r="BP489523" s="90"/>
    </row>
    <row r="489524" spans="68:68" customFormat="1">
      <c r="BP489524" s="90"/>
    </row>
    <row r="489525" spans="68:68" customFormat="1">
      <c r="BP489525" s="90"/>
    </row>
    <row r="489526" spans="68:68" customFormat="1">
      <c r="BP489526" s="90"/>
    </row>
    <row r="489527" spans="68:68" customFormat="1">
      <c r="BP489527" s="90"/>
    </row>
    <row r="489528" spans="68:68" customFormat="1">
      <c r="BP489528" s="90"/>
    </row>
    <row r="489529" spans="68:68" customFormat="1">
      <c r="BP489529" s="90"/>
    </row>
    <row r="489530" spans="68:68" customFormat="1">
      <c r="BP489530" s="90"/>
    </row>
    <row r="489531" spans="68:68" customFormat="1">
      <c r="BP489531" s="90"/>
    </row>
    <row r="489532" spans="68:68" customFormat="1">
      <c r="BP489532" s="90"/>
    </row>
    <row r="489533" spans="68:68" customFormat="1">
      <c r="BP489533" s="90"/>
    </row>
    <row r="489534" spans="68:68" customFormat="1">
      <c r="BP489534" s="90"/>
    </row>
    <row r="489535" spans="68:68" customFormat="1">
      <c r="BP489535" s="90"/>
    </row>
    <row r="489536" spans="68:68" customFormat="1">
      <c r="BP489536" s="90"/>
    </row>
    <row r="489537" spans="68:68" customFormat="1">
      <c r="BP489537" s="90"/>
    </row>
    <row r="489538" spans="68:68" customFormat="1">
      <c r="BP489538" s="90"/>
    </row>
    <row r="489539" spans="68:68" customFormat="1">
      <c r="BP489539" s="90"/>
    </row>
    <row r="489540" spans="68:68" customFormat="1">
      <c r="BP489540" s="90"/>
    </row>
    <row r="489541" spans="68:68" customFormat="1">
      <c r="BP489541" s="90"/>
    </row>
    <row r="489542" spans="68:68" customFormat="1">
      <c r="BP489542" s="90"/>
    </row>
    <row r="489543" spans="68:68" customFormat="1">
      <c r="BP489543" s="90"/>
    </row>
    <row r="489544" spans="68:68" customFormat="1">
      <c r="BP489544" s="90"/>
    </row>
    <row r="489545" spans="68:68" customFormat="1">
      <c r="BP489545" s="90"/>
    </row>
    <row r="489546" spans="68:68" customFormat="1">
      <c r="BP489546" s="90"/>
    </row>
    <row r="489547" spans="68:68" customFormat="1">
      <c r="BP489547" s="90"/>
    </row>
    <row r="489548" spans="68:68" customFormat="1">
      <c r="BP489548" s="90"/>
    </row>
    <row r="489549" spans="68:68" customFormat="1">
      <c r="BP489549" s="90"/>
    </row>
    <row r="489550" spans="68:68" customFormat="1">
      <c r="BP489550" s="90"/>
    </row>
    <row r="489551" spans="68:68" customFormat="1">
      <c r="BP489551" s="90"/>
    </row>
    <row r="489552" spans="68:68" customFormat="1">
      <c r="BP489552" s="90"/>
    </row>
    <row r="489553" spans="68:68" customFormat="1">
      <c r="BP489553" s="90"/>
    </row>
    <row r="489554" spans="68:68" customFormat="1">
      <c r="BP489554" s="90"/>
    </row>
    <row r="489555" spans="68:68" customFormat="1">
      <c r="BP489555" s="90"/>
    </row>
    <row r="489556" spans="68:68" customFormat="1">
      <c r="BP489556" s="90"/>
    </row>
    <row r="489557" spans="68:68" customFormat="1">
      <c r="BP489557" s="90"/>
    </row>
    <row r="489558" spans="68:68" customFormat="1">
      <c r="BP489558" s="90"/>
    </row>
    <row r="489559" spans="68:68" customFormat="1">
      <c r="BP489559" s="90"/>
    </row>
    <row r="489560" spans="68:68" customFormat="1">
      <c r="BP489560" s="90"/>
    </row>
    <row r="489561" spans="68:68" customFormat="1">
      <c r="BP489561" s="90"/>
    </row>
    <row r="489562" spans="68:68" customFormat="1">
      <c r="BP489562" s="90"/>
    </row>
    <row r="489563" spans="68:68" customFormat="1">
      <c r="BP489563" s="90"/>
    </row>
    <row r="489564" spans="68:68" customFormat="1">
      <c r="BP489564" s="90"/>
    </row>
    <row r="489565" spans="68:68" customFormat="1">
      <c r="BP489565" s="90"/>
    </row>
    <row r="489566" spans="68:68" customFormat="1">
      <c r="BP489566" s="90"/>
    </row>
    <row r="489567" spans="68:68" customFormat="1">
      <c r="BP489567" s="90"/>
    </row>
    <row r="489568" spans="68:68" customFormat="1">
      <c r="BP489568" s="90"/>
    </row>
    <row r="489569" spans="68:68" customFormat="1">
      <c r="BP489569" s="90"/>
    </row>
    <row r="489570" spans="68:68" customFormat="1">
      <c r="BP489570" s="90"/>
    </row>
    <row r="489571" spans="68:68" customFormat="1">
      <c r="BP489571" s="90"/>
    </row>
    <row r="489572" spans="68:68" customFormat="1">
      <c r="BP489572" s="90"/>
    </row>
    <row r="489573" spans="68:68" customFormat="1">
      <c r="BP489573" s="90"/>
    </row>
    <row r="489574" spans="68:68" customFormat="1">
      <c r="BP489574" s="90"/>
    </row>
    <row r="489575" spans="68:68" customFormat="1">
      <c r="BP489575" s="90"/>
    </row>
    <row r="489576" spans="68:68" customFormat="1">
      <c r="BP489576" s="90"/>
    </row>
    <row r="489577" spans="68:68" customFormat="1">
      <c r="BP489577" s="90"/>
    </row>
    <row r="489578" spans="68:68" customFormat="1">
      <c r="BP489578" s="90"/>
    </row>
    <row r="489579" spans="68:68" customFormat="1">
      <c r="BP489579" s="90"/>
    </row>
    <row r="489580" spans="68:68" customFormat="1">
      <c r="BP489580" s="90"/>
    </row>
    <row r="489581" spans="68:68" customFormat="1">
      <c r="BP489581" s="90"/>
    </row>
    <row r="489582" spans="68:68" customFormat="1">
      <c r="BP489582" s="90"/>
    </row>
    <row r="489583" spans="68:68" customFormat="1">
      <c r="BP489583" s="90"/>
    </row>
    <row r="489584" spans="68:68" customFormat="1">
      <c r="BP489584" s="90"/>
    </row>
    <row r="489585" spans="68:68" customFormat="1">
      <c r="BP489585" s="90"/>
    </row>
    <row r="489586" spans="68:68" customFormat="1">
      <c r="BP489586" s="90"/>
    </row>
    <row r="489587" spans="68:68" customFormat="1">
      <c r="BP489587" s="90"/>
    </row>
    <row r="489588" spans="68:68" customFormat="1">
      <c r="BP489588" s="90"/>
    </row>
    <row r="489589" spans="68:68" customFormat="1">
      <c r="BP489589" s="90"/>
    </row>
    <row r="489590" spans="68:68" customFormat="1">
      <c r="BP489590" s="90"/>
    </row>
    <row r="489591" spans="68:68" customFormat="1">
      <c r="BP489591" s="90"/>
    </row>
    <row r="489592" spans="68:68" customFormat="1">
      <c r="BP489592" s="90"/>
    </row>
    <row r="489593" spans="68:68" customFormat="1">
      <c r="BP489593" s="90"/>
    </row>
    <row r="489594" spans="68:68" customFormat="1">
      <c r="BP489594" s="90"/>
    </row>
    <row r="489595" spans="68:68" customFormat="1">
      <c r="BP489595" s="90"/>
    </row>
    <row r="489596" spans="68:68" customFormat="1">
      <c r="BP489596" s="90"/>
    </row>
    <row r="489597" spans="68:68" customFormat="1">
      <c r="BP489597" s="90"/>
    </row>
    <row r="489598" spans="68:68" customFormat="1">
      <c r="BP489598" s="90"/>
    </row>
    <row r="489599" spans="68:68" customFormat="1">
      <c r="BP489599" s="90"/>
    </row>
    <row r="489600" spans="68:68" customFormat="1">
      <c r="BP489600" s="90"/>
    </row>
    <row r="489601" spans="68:68" customFormat="1">
      <c r="BP489601" s="90"/>
    </row>
    <row r="489602" spans="68:68" customFormat="1">
      <c r="BP489602" s="90"/>
    </row>
    <row r="489603" spans="68:68" customFormat="1">
      <c r="BP489603" s="90"/>
    </row>
    <row r="489604" spans="68:68" customFormat="1">
      <c r="BP489604" s="90"/>
    </row>
    <row r="489605" spans="68:68" customFormat="1">
      <c r="BP489605" s="90"/>
    </row>
    <row r="489606" spans="68:68" customFormat="1">
      <c r="BP489606" s="90"/>
    </row>
    <row r="489607" spans="68:68" customFormat="1">
      <c r="BP489607" s="90"/>
    </row>
    <row r="489608" spans="68:68" customFormat="1">
      <c r="BP489608" s="90"/>
    </row>
    <row r="489609" spans="68:68" customFormat="1">
      <c r="BP489609" s="90"/>
    </row>
    <row r="489610" spans="68:68" customFormat="1">
      <c r="BP489610" s="90"/>
    </row>
    <row r="489611" spans="68:68" customFormat="1">
      <c r="BP489611" s="90"/>
    </row>
    <row r="489612" spans="68:68" customFormat="1">
      <c r="BP489612" s="90"/>
    </row>
    <row r="489613" spans="68:68" customFormat="1">
      <c r="BP489613" s="90"/>
    </row>
    <row r="489614" spans="68:68" customFormat="1">
      <c r="BP489614" s="90"/>
    </row>
    <row r="489615" spans="68:68" customFormat="1">
      <c r="BP489615" s="90"/>
    </row>
    <row r="489616" spans="68:68" customFormat="1">
      <c r="BP489616" s="90"/>
    </row>
    <row r="489617" spans="68:68" customFormat="1">
      <c r="BP489617" s="90"/>
    </row>
    <row r="489618" spans="68:68" customFormat="1">
      <c r="BP489618" s="90"/>
    </row>
    <row r="489619" spans="68:68" customFormat="1">
      <c r="BP489619" s="90"/>
    </row>
    <row r="489620" spans="68:68" customFormat="1">
      <c r="BP489620" s="90"/>
    </row>
    <row r="489621" spans="68:68" customFormat="1">
      <c r="BP489621" s="90"/>
    </row>
    <row r="489622" spans="68:68" customFormat="1">
      <c r="BP489622" s="90"/>
    </row>
    <row r="489623" spans="68:68" customFormat="1">
      <c r="BP489623" s="90"/>
    </row>
    <row r="489624" spans="68:68" customFormat="1">
      <c r="BP489624" s="90"/>
    </row>
    <row r="489625" spans="68:68" customFormat="1">
      <c r="BP489625" s="90"/>
    </row>
    <row r="489626" spans="68:68" customFormat="1">
      <c r="BP489626" s="90"/>
    </row>
    <row r="489627" spans="68:68" customFormat="1">
      <c r="BP489627" s="90"/>
    </row>
    <row r="489628" spans="68:68" customFormat="1">
      <c r="BP489628" s="90"/>
    </row>
    <row r="489629" spans="68:68" customFormat="1">
      <c r="BP489629" s="90"/>
    </row>
    <row r="489630" spans="68:68" customFormat="1">
      <c r="BP489630" s="90"/>
    </row>
    <row r="489631" spans="68:68" customFormat="1">
      <c r="BP489631" s="90"/>
    </row>
    <row r="489632" spans="68:68" customFormat="1">
      <c r="BP489632" s="90"/>
    </row>
    <row r="489633" spans="68:68" customFormat="1">
      <c r="BP489633" s="90"/>
    </row>
    <row r="489634" spans="68:68" customFormat="1">
      <c r="BP489634" s="90"/>
    </row>
    <row r="489635" spans="68:68" customFormat="1">
      <c r="BP489635" s="90"/>
    </row>
    <row r="489636" spans="68:68" customFormat="1">
      <c r="BP489636" s="90"/>
    </row>
    <row r="489637" spans="68:68" customFormat="1">
      <c r="BP489637" s="90"/>
    </row>
    <row r="489638" spans="68:68" customFormat="1">
      <c r="BP489638" s="90"/>
    </row>
    <row r="489639" spans="68:68" customFormat="1">
      <c r="BP489639" s="90"/>
    </row>
    <row r="489640" spans="68:68" customFormat="1">
      <c r="BP489640" s="90"/>
    </row>
    <row r="489641" spans="68:68" customFormat="1">
      <c r="BP489641" s="90"/>
    </row>
    <row r="489642" spans="68:68" customFormat="1">
      <c r="BP489642" s="90"/>
    </row>
    <row r="489643" spans="68:68" customFormat="1">
      <c r="BP489643" s="90"/>
    </row>
    <row r="489644" spans="68:68" customFormat="1">
      <c r="BP489644" s="90"/>
    </row>
    <row r="489645" spans="68:68" customFormat="1">
      <c r="BP489645" s="90"/>
    </row>
    <row r="489646" spans="68:68" customFormat="1">
      <c r="BP489646" s="90"/>
    </row>
    <row r="489647" spans="68:68" customFormat="1">
      <c r="BP489647" s="90"/>
    </row>
    <row r="489648" spans="68:68" customFormat="1">
      <c r="BP489648" s="90"/>
    </row>
    <row r="489649" spans="68:68" customFormat="1">
      <c r="BP489649" s="90"/>
    </row>
    <row r="489650" spans="68:68" customFormat="1">
      <c r="BP489650" s="90"/>
    </row>
    <row r="489651" spans="68:68" customFormat="1">
      <c r="BP489651" s="90"/>
    </row>
    <row r="489652" spans="68:68" customFormat="1">
      <c r="BP489652" s="90"/>
    </row>
    <row r="489653" spans="68:68" customFormat="1">
      <c r="BP489653" s="90"/>
    </row>
    <row r="489654" spans="68:68" customFormat="1">
      <c r="BP489654" s="90"/>
    </row>
    <row r="489655" spans="68:68" customFormat="1">
      <c r="BP489655" s="90"/>
    </row>
    <row r="489656" spans="68:68" customFormat="1">
      <c r="BP489656" s="90"/>
    </row>
    <row r="489657" spans="68:68" customFormat="1">
      <c r="BP489657" s="90"/>
    </row>
    <row r="489658" spans="68:68" customFormat="1">
      <c r="BP489658" s="90"/>
    </row>
    <row r="489659" spans="68:68" customFormat="1">
      <c r="BP489659" s="90"/>
    </row>
    <row r="489660" spans="68:68" customFormat="1">
      <c r="BP489660" s="90"/>
    </row>
    <row r="489661" spans="68:68" customFormat="1">
      <c r="BP489661" s="90"/>
    </row>
    <row r="489662" spans="68:68" customFormat="1">
      <c r="BP489662" s="90"/>
    </row>
    <row r="489663" spans="68:68" customFormat="1">
      <c r="BP489663" s="90"/>
    </row>
    <row r="489664" spans="68:68" customFormat="1">
      <c r="BP489664" s="90"/>
    </row>
    <row r="489665" spans="68:68" customFormat="1">
      <c r="BP489665" s="90"/>
    </row>
    <row r="489666" spans="68:68" customFormat="1">
      <c r="BP489666" s="90"/>
    </row>
    <row r="489667" spans="68:68" customFormat="1">
      <c r="BP489667" s="90"/>
    </row>
    <row r="489668" spans="68:68" customFormat="1">
      <c r="BP489668" s="90"/>
    </row>
    <row r="489669" spans="68:68" customFormat="1">
      <c r="BP489669" s="90"/>
    </row>
    <row r="489670" spans="68:68" customFormat="1">
      <c r="BP489670" s="90"/>
    </row>
    <row r="489671" spans="68:68" customFormat="1">
      <c r="BP489671" s="90"/>
    </row>
    <row r="489672" spans="68:68" customFormat="1">
      <c r="BP489672" s="90"/>
    </row>
    <row r="489673" spans="68:68" customFormat="1">
      <c r="BP489673" s="90"/>
    </row>
    <row r="489674" spans="68:68" customFormat="1">
      <c r="BP489674" s="90"/>
    </row>
    <row r="489675" spans="68:68" customFormat="1">
      <c r="BP489675" s="90"/>
    </row>
    <row r="489676" spans="68:68" customFormat="1">
      <c r="BP489676" s="90"/>
    </row>
    <row r="489677" spans="68:68" customFormat="1">
      <c r="BP489677" s="90"/>
    </row>
    <row r="489678" spans="68:68" customFormat="1">
      <c r="BP489678" s="90"/>
    </row>
    <row r="489679" spans="68:68" customFormat="1">
      <c r="BP489679" s="90"/>
    </row>
    <row r="489680" spans="68:68" customFormat="1">
      <c r="BP489680" s="90"/>
    </row>
    <row r="489681" spans="68:68" customFormat="1">
      <c r="BP489681" s="90"/>
    </row>
    <row r="489682" spans="68:68" customFormat="1">
      <c r="BP489682" s="90"/>
    </row>
    <row r="489683" spans="68:68" customFormat="1">
      <c r="BP489683" s="90"/>
    </row>
    <row r="489684" spans="68:68" customFormat="1">
      <c r="BP489684" s="90"/>
    </row>
    <row r="489685" spans="68:68" customFormat="1">
      <c r="BP489685" s="90"/>
    </row>
    <row r="489686" spans="68:68" customFormat="1">
      <c r="BP489686" s="90"/>
    </row>
    <row r="489687" spans="68:68" customFormat="1">
      <c r="BP489687" s="90"/>
    </row>
    <row r="489688" spans="68:68" customFormat="1">
      <c r="BP489688" s="90"/>
    </row>
    <row r="489689" spans="68:68" customFormat="1">
      <c r="BP489689" s="90"/>
    </row>
    <row r="489690" spans="68:68" customFormat="1">
      <c r="BP489690" s="90"/>
    </row>
    <row r="489691" spans="68:68" customFormat="1">
      <c r="BP489691" s="90"/>
    </row>
    <row r="489692" spans="68:68" customFormat="1">
      <c r="BP489692" s="90"/>
    </row>
    <row r="489693" spans="68:68" customFormat="1">
      <c r="BP489693" s="90"/>
    </row>
    <row r="489694" spans="68:68" customFormat="1">
      <c r="BP489694" s="90"/>
    </row>
    <row r="489695" spans="68:68" customFormat="1">
      <c r="BP489695" s="90"/>
    </row>
    <row r="489696" spans="68:68" customFormat="1">
      <c r="BP489696" s="90"/>
    </row>
    <row r="489697" spans="68:68" customFormat="1">
      <c r="BP489697" s="90"/>
    </row>
    <row r="489698" spans="68:68" customFormat="1">
      <c r="BP489698" s="90"/>
    </row>
    <row r="489699" spans="68:68" customFormat="1">
      <c r="BP489699" s="90"/>
    </row>
    <row r="489700" spans="68:68" customFormat="1">
      <c r="BP489700" s="90"/>
    </row>
    <row r="489701" spans="68:68" customFormat="1">
      <c r="BP489701" s="90"/>
    </row>
    <row r="489702" spans="68:68" customFormat="1">
      <c r="BP489702" s="90"/>
    </row>
    <row r="489703" spans="68:68" customFormat="1">
      <c r="BP489703" s="90"/>
    </row>
    <row r="489704" spans="68:68" customFormat="1">
      <c r="BP489704" s="90"/>
    </row>
    <row r="489705" spans="68:68" customFormat="1">
      <c r="BP489705" s="90"/>
    </row>
    <row r="489706" spans="68:68" customFormat="1">
      <c r="BP489706" s="90"/>
    </row>
    <row r="489707" spans="68:68" customFormat="1">
      <c r="BP489707" s="90"/>
    </row>
    <row r="489708" spans="68:68" customFormat="1">
      <c r="BP489708" s="90"/>
    </row>
    <row r="489709" spans="68:68" customFormat="1">
      <c r="BP489709" s="90"/>
    </row>
    <row r="489710" spans="68:68" customFormat="1">
      <c r="BP489710" s="90"/>
    </row>
    <row r="489711" spans="68:68" customFormat="1">
      <c r="BP489711" s="90"/>
    </row>
    <row r="489712" spans="68:68" customFormat="1">
      <c r="BP489712" s="90"/>
    </row>
    <row r="489713" spans="68:68" customFormat="1">
      <c r="BP489713" s="90"/>
    </row>
    <row r="489714" spans="68:68" customFormat="1">
      <c r="BP489714" s="90"/>
    </row>
    <row r="489715" spans="68:68" customFormat="1">
      <c r="BP489715" s="90"/>
    </row>
    <row r="489716" spans="68:68" customFormat="1">
      <c r="BP489716" s="90"/>
    </row>
    <row r="489717" spans="68:68" customFormat="1">
      <c r="BP489717" s="90"/>
    </row>
    <row r="489718" spans="68:68" customFormat="1">
      <c r="BP489718" s="90"/>
    </row>
    <row r="489719" spans="68:68" customFormat="1">
      <c r="BP489719" s="90"/>
    </row>
    <row r="489720" spans="68:68" customFormat="1">
      <c r="BP489720" s="90"/>
    </row>
    <row r="489721" spans="68:68" customFormat="1">
      <c r="BP489721" s="90"/>
    </row>
    <row r="489722" spans="68:68" customFormat="1">
      <c r="BP489722" s="90"/>
    </row>
    <row r="489723" spans="68:68" customFormat="1">
      <c r="BP489723" s="90"/>
    </row>
    <row r="489724" spans="68:68" customFormat="1">
      <c r="BP489724" s="90"/>
    </row>
    <row r="489725" spans="68:68" customFormat="1">
      <c r="BP489725" s="90"/>
    </row>
    <row r="489726" spans="68:68" customFormat="1">
      <c r="BP489726" s="90"/>
    </row>
    <row r="489727" spans="68:68" customFormat="1">
      <c r="BP489727" s="90"/>
    </row>
    <row r="489728" spans="68:68" customFormat="1">
      <c r="BP489728" s="90"/>
    </row>
    <row r="489729" spans="68:68" customFormat="1">
      <c r="BP489729" s="90"/>
    </row>
    <row r="489730" spans="68:68" customFormat="1">
      <c r="BP489730" s="90"/>
    </row>
    <row r="489731" spans="68:68" customFormat="1">
      <c r="BP489731" s="90"/>
    </row>
    <row r="489732" spans="68:68" customFormat="1">
      <c r="BP489732" s="90"/>
    </row>
    <row r="489733" spans="68:68" customFormat="1">
      <c r="BP489733" s="90"/>
    </row>
    <row r="489734" spans="68:68" customFormat="1">
      <c r="BP489734" s="90"/>
    </row>
    <row r="489735" spans="68:68" customFormat="1">
      <c r="BP489735" s="90"/>
    </row>
    <row r="489736" spans="68:68" customFormat="1">
      <c r="BP489736" s="90"/>
    </row>
    <row r="489737" spans="68:68" customFormat="1">
      <c r="BP489737" s="90"/>
    </row>
    <row r="489738" spans="68:68" customFormat="1">
      <c r="BP489738" s="90"/>
    </row>
    <row r="489739" spans="68:68" customFormat="1">
      <c r="BP489739" s="90"/>
    </row>
    <row r="489740" spans="68:68" customFormat="1">
      <c r="BP489740" s="90"/>
    </row>
    <row r="489741" spans="68:68" customFormat="1">
      <c r="BP489741" s="90"/>
    </row>
    <row r="489742" spans="68:68" customFormat="1">
      <c r="BP489742" s="90"/>
    </row>
    <row r="489743" spans="68:68" customFormat="1">
      <c r="BP489743" s="90"/>
    </row>
    <row r="489744" spans="68:68" customFormat="1">
      <c r="BP489744" s="90"/>
    </row>
    <row r="489745" spans="68:68" customFormat="1">
      <c r="BP489745" s="90"/>
    </row>
    <row r="489746" spans="68:68" customFormat="1">
      <c r="BP489746" s="90"/>
    </row>
    <row r="489747" spans="68:68" customFormat="1">
      <c r="BP489747" s="90"/>
    </row>
    <row r="489748" spans="68:68" customFormat="1">
      <c r="BP489748" s="90"/>
    </row>
    <row r="489749" spans="68:68" customFormat="1">
      <c r="BP489749" s="90"/>
    </row>
    <row r="489750" spans="68:68" customFormat="1">
      <c r="BP489750" s="90"/>
    </row>
    <row r="489751" spans="68:68" customFormat="1">
      <c r="BP489751" s="90"/>
    </row>
    <row r="489752" spans="68:68" customFormat="1">
      <c r="BP489752" s="90"/>
    </row>
    <row r="489753" spans="68:68" customFormat="1">
      <c r="BP489753" s="90"/>
    </row>
    <row r="489754" spans="68:68" customFormat="1">
      <c r="BP489754" s="90"/>
    </row>
    <row r="489755" spans="68:68" customFormat="1">
      <c r="BP489755" s="90"/>
    </row>
    <row r="489756" spans="68:68" customFormat="1">
      <c r="BP489756" s="90"/>
    </row>
    <row r="489757" spans="68:68" customFormat="1">
      <c r="BP489757" s="90"/>
    </row>
    <row r="489758" spans="68:68" customFormat="1">
      <c r="BP489758" s="90"/>
    </row>
    <row r="489759" spans="68:68" customFormat="1">
      <c r="BP489759" s="90"/>
    </row>
    <row r="489760" spans="68:68" customFormat="1">
      <c r="BP489760" s="90"/>
    </row>
    <row r="489761" spans="68:68" customFormat="1">
      <c r="BP489761" s="90"/>
    </row>
    <row r="489762" spans="68:68" customFormat="1">
      <c r="BP489762" s="90"/>
    </row>
    <row r="489763" spans="68:68" customFormat="1">
      <c r="BP489763" s="90"/>
    </row>
    <row r="489764" spans="68:68" customFormat="1">
      <c r="BP489764" s="90"/>
    </row>
    <row r="489765" spans="68:68" customFormat="1">
      <c r="BP489765" s="90"/>
    </row>
    <row r="489766" spans="68:68" customFormat="1">
      <c r="BP489766" s="90"/>
    </row>
    <row r="489767" spans="68:68" customFormat="1">
      <c r="BP489767" s="90"/>
    </row>
    <row r="489768" spans="68:68" customFormat="1">
      <c r="BP489768" s="90"/>
    </row>
    <row r="489769" spans="68:68" customFormat="1">
      <c r="BP489769" s="90"/>
    </row>
    <row r="489770" spans="68:68" customFormat="1">
      <c r="BP489770" s="90"/>
    </row>
    <row r="489771" spans="68:68" customFormat="1">
      <c r="BP489771" s="90"/>
    </row>
    <row r="489772" spans="68:68" customFormat="1">
      <c r="BP489772" s="90"/>
    </row>
    <row r="489773" spans="68:68" customFormat="1">
      <c r="BP489773" s="90"/>
    </row>
    <row r="489774" spans="68:68" customFormat="1">
      <c r="BP489774" s="90"/>
    </row>
    <row r="489775" spans="68:68" customFormat="1">
      <c r="BP489775" s="90"/>
    </row>
    <row r="489776" spans="68:68" customFormat="1">
      <c r="BP489776" s="90"/>
    </row>
    <row r="489777" spans="68:68" customFormat="1">
      <c r="BP489777" s="90"/>
    </row>
    <row r="489778" spans="68:68" customFormat="1">
      <c r="BP489778" s="90"/>
    </row>
    <row r="489779" spans="68:68" customFormat="1">
      <c r="BP489779" s="90"/>
    </row>
    <row r="489780" spans="68:68" customFormat="1">
      <c r="BP489780" s="90"/>
    </row>
    <row r="489781" spans="68:68" customFormat="1">
      <c r="BP489781" s="90"/>
    </row>
    <row r="489782" spans="68:68" customFormat="1">
      <c r="BP489782" s="90"/>
    </row>
    <row r="489783" spans="68:68" customFormat="1">
      <c r="BP489783" s="90"/>
    </row>
    <row r="489784" spans="68:68" customFormat="1">
      <c r="BP489784" s="90"/>
    </row>
    <row r="489785" spans="68:68" customFormat="1">
      <c r="BP489785" s="90"/>
    </row>
    <row r="489786" spans="68:68" customFormat="1">
      <c r="BP489786" s="90"/>
    </row>
    <row r="489787" spans="68:68" customFormat="1">
      <c r="BP489787" s="90"/>
    </row>
    <row r="489788" spans="68:68" customFormat="1">
      <c r="BP489788" s="90"/>
    </row>
    <row r="489789" spans="68:68" customFormat="1">
      <c r="BP489789" s="90"/>
    </row>
    <row r="489790" spans="68:68" customFormat="1">
      <c r="BP489790" s="90"/>
    </row>
    <row r="489791" spans="68:68" customFormat="1">
      <c r="BP489791" s="90"/>
    </row>
    <row r="489792" spans="68:68" customFormat="1">
      <c r="BP489792" s="90"/>
    </row>
    <row r="489793" spans="68:68" customFormat="1">
      <c r="BP489793" s="90"/>
    </row>
    <row r="489794" spans="68:68" customFormat="1">
      <c r="BP489794" s="90"/>
    </row>
    <row r="489795" spans="68:68" customFormat="1">
      <c r="BP489795" s="90"/>
    </row>
    <row r="489796" spans="68:68" customFormat="1">
      <c r="BP489796" s="90"/>
    </row>
    <row r="489797" spans="68:68" customFormat="1">
      <c r="BP489797" s="90"/>
    </row>
    <row r="489798" spans="68:68" customFormat="1">
      <c r="BP489798" s="90"/>
    </row>
    <row r="489799" spans="68:68" customFormat="1">
      <c r="BP489799" s="90"/>
    </row>
    <row r="489800" spans="68:68" customFormat="1">
      <c r="BP489800" s="90"/>
    </row>
    <row r="489801" spans="68:68" customFormat="1">
      <c r="BP489801" s="90"/>
    </row>
    <row r="489802" spans="68:68" customFormat="1">
      <c r="BP489802" s="90"/>
    </row>
    <row r="489803" spans="68:68" customFormat="1">
      <c r="BP489803" s="90"/>
    </row>
    <row r="489804" spans="68:68" customFormat="1">
      <c r="BP489804" s="90"/>
    </row>
    <row r="489805" spans="68:68" customFormat="1">
      <c r="BP489805" s="90"/>
    </row>
    <row r="489806" spans="68:68" customFormat="1">
      <c r="BP489806" s="90"/>
    </row>
    <row r="489807" spans="68:68" customFormat="1">
      <c r="BP489807" s="90"/>
    </row>
    <row r="489808" spans="68:68" customFormat="1">
      <c r="BP489808" s="90"/>
    </row>
    <row r="489809" spans="68:68" customFormat="1">
      <c r="BP489809" s="90"/>
    </row>
    <row r="489810" spans="68:68" customFormat="1">
      <c r="BP489810" s="90"/>
    </row>
    <row r="489811" spans="68:68" customFormat="1">
      <c r="BP489811" s="90"/>
    </row>
    <row r="489812" spans="68:68" customFormat="1">
      <c r="BP489812" s="90"/>
    </row>
    <row r="489813" spans="68:68" customFormat="1">
      <c r="BP489813" s="90"/>
    </row>
    <row r="489814" spans="68:68" customFormat="1">
      <c r="BP489814" s="90"/>
    </row>
    <row r="489815" spans="68:68" customFormat="1">
      <c r="BP489815" s="90"/>
    </row>
    <row r="489816" spans="68:68" customFormat="1">
      <c r="BP489816" s="90"/>
    </row>
    <row r="489817" spans="68:68" customFormat="1">
      <c r="BP489817" s="90"/>
    </row>
    <row r="489818" spans="68:68" customFormat="1">
      <c r="BP489818" s="90"/>
    </row>
    <row r="489819" spans="68:68" customFormat="1">
      <c r="BP489819" s="90"/>
    </row>
    <row r="489820" spans="68:68" customFormat="1">
      <c r="BP489820" s="90"/>
    </row>
    <row r="489821" spans="68:68" customFormat="1">
      <c r="BP489821" s="90"/>
    </row>
    <row r="489822" spans="68:68" customFormat="1">
      <c r="BP489822" s="90"/>
    </row>
    <row r="489823" spans="68:68" customFormat="1">
      <c r="BP489823" s="90"/>
    </row>
    <row r="489824" spans="68:68" customFormat="1">
      <c r="BP489824" s="90"/>
    </row>
    <row r="489825" spans="68:68" customFormat="1">
      <c r="BP489825" s="90"/>
    </row>
    <row r="489826" spans="68:68" customFormat="1">
      <c r="BP489826" s="90"/>
    </row>
    <row r="489827" spans="68:68" customFormat="1">
      <c r="BP489827" s="90"/>
    </row>
    <row r="489828" spans="68:68" customFormat="1">
      <c r="BP489828" s="90"/>
    </row>
    <row r="489829" spans="68:68" customFormat="1">
      <c r="BP489829" s="90"/>
    </row>
    <row r="489830" spans="68:68" customFormat="1">
      <c r="BP489830" s="90"/>
    </row>
    <row r="489831" spans="68:68" customFormat="1">
      <c r="BP489831" s="90"/>
    </row>
    <row r="489832" spans="68:68" customFormat="1">
      <c r="BP489832" s="90"/>
    </row>
    <row r="489833" spans="68:68" customFormat="1">
      <c r="BP489833" s="90"/>
    </row>
    <row r="489834" spans="68:68" customFormat="1">
      <c r="BP489834" s="90"/>
    </row>
    <row r="489835" spans="68:68" customFormat="1">
      <c r="BP489835" s="90"/>
    </row>
    <row r="489836" spans="68:68" customFormat="1">
      <c r="BP489836" s="90"/>
    </row>
    <row r="489837" spans="68:68" customFormat="1">
      <c r="BP489837" s="90"/>
    </row>
    <row r="489838" spans="68:68" customFormat="1">
      <c r="BP489838" s="90"/>
    </row>
    <row r="489839" spans="68:68" customFormat="1">
      <c r="BP489839" s="90"/>
    </row>
    <row r="489840" spans="68:68" customFormat="1">
      <c r="BP489840" s="90"/>
    </row>
    <row r="489841" spans="68:68" customFormat="1">
      <c r="BP489841" s="90"/>
    </row>
    <row r="489842" spans="68:68" customFormat="1">
      <c r="BP489842" s="90"/>
    </row>
    <row r="489843" spans="68:68" customFormat="1">
      <c r="BP489843" s="90"/>
    </row>
    <row r="489844" spans="68:68" customFormat="1">
      <c r="BP489844" s="90"/>
    </row>
    <row r="489845" spans="68:68" customFormat="1">
      <c r="BP489845" s="90"/>
    </row>
    <row r="489846" spans="68:68" customFormat="1">
      <c r="BP489846" s="90"/>
    </row>
    <row r="489847" spans="68:68" customFormat="1">
      <c r="BP489847" s="90"/>
    </row>
    <row r="489848" spans="68:68" customFormat="1">
      <c r="BP489848" s="90"/>
    </row>
    <row r="489849" spans="68:68" customFormat="1">
      <c r="BP489849" s="90"/>
    </row>
    <row r="489850" spans="68:68" customFormat="1">
      <c r="BP489850" s="90"/>
    </row>
    <row r="489851" spans="68:68" customFormat="1">
      <c r="BP489851" s="90"/>
    </row>
    <row r="489852" spans="68:68" customFormat="1">
      <c r="BP489852" s="90"/>
    </row>
    <row r="489853" spans="68:68" customFormat="1">
      <c r="BP489853" s="90"/>
    </row>
    <row r="489854" spans="68:68" customFormat="1">
      <c r="BP489854" s="90"/>
    </row>
    <row r="489855" spans="68:68" customFormat="1">
      <c r="BP489855" s="90"/>
    </row>
    <row r="489856" spans="68:68" customFormat="1">
      <c r="BP489856" s="90"/>
    </row>
    <row r="489857" spans="68:68" customFormat="1">
      <c r="BP489857" s="90"/>
    </row>
    <row r="489858" spans="68:68" customFormat="1">
      <c r="BP489858" s="90"/>
    </row>
    <row r="489859" spans="68:68" customFormat="1">
      <c r="BP489859" s="90"/>
    </row>
    <row r="489860" spans="68:68" customFormat="1">
      <c r="BP489860" s="90"/>
    </row>
    <row r="489861" spans="68:68" customFormat="1">
      <c r="BP489861" s="90"/>
    </row>
    <row r="489862" spans="68:68" customFormat="1">
      <c r="BP489862" s="90"/>
    </row>
    <row r="489863" spans="68:68" customFormat="1">
      <c r="BP489863" s="90"/>
    </row>
    <row r="489864" spans="68:68" customFormat="1">
      <c r="BP489864" s="90"/>
    </row>
    <row r="489865" spans="68:68" customFormat="1">
      <c r="BP489865" s="90"/>
    </row>
    <row r="489866" spans="68:68" customFormat="1">
      <c r="BP489866" s="90"/>
    </row>
    <row r="489867" spans="68:68" customFormat="1">
      <c r="BP489867" s="90"/>
    </row>
    <row r="489868" spans="68:68" customFormat="1">
      <c r="BP489868" s="90"/>
    </row>
    <row r="489869" spans="68:68" customFormat="1">
      <c r="BP489869" s="90"/>
    </row>
    <row r="489870" spans="68:68" customFormat="1">
      <c r="BP489870" s="90"/>
    </row>
    <row r="489871" spans="68:68" customFormat="1">
      <c r="BP489871" s="90"/>
    </row>
    <row r="489872" spans="68:68" customFormat="1">
      <c r="BP489872" s="90"/>
    </row>
    <row r="489873" spans="68:68" customFormat="1">
      <c r="BP489873" s="90"/>
    </row>
    <row r="489874" spans="68:68" customFormat="1">
      <c r="BP489874" s="90"/>
    </row>
    <row r="489875" spans="68:68" customFormat="1">
      <c r="BP489875" s="90"/>
    </row>
    <row r="489876" spans="68:68" customFormat="1">
      <c r="BP489876" s="90"/>
    </row>
    <row r="489877" spans="68:68" customFormat="1">
      <c r="BP489877" s="90"/>
    </row>
    <row r="489878" spans="68:68" customFormat="1">
      <c r="BP489878" s="90"/>
    </row>
    <row r="489879" spans="68:68" customFormat="1">
      <c r="BP489879" s="90"/>
    </row>
    <row r="489880" spans="68:68" customFormat="1">
      <c r="BP489880" s="90"/>
    </row>
    <row r="489881" spans="68:68" customFormat="1">
      <c r="BP489881" s="90"/>
    </row>
    <row r="489882" spans="68:68" customFormat="1">
      <c r="BP489882" s="90"/>
    </row>
    <row r="489883" spans="68:68" customFormat="1">
      <c r="BP489883" s="90"/>
    </row>
    <row r="489884" spans="68:68" customFormat="1">
      <c r="BP489884" s="90"/>
    </row>
    <row r="489885" spans="68:68" customFormat="1">
      <c r="BP489885" s="90"/>
    </row>
    <row r="489886" spans="68:68" customFormat="1">
      <c r="BP489886" s="90"/>
    </row>
    <row r="489887" spans="68:68" customFormat="1">
      <c r="BP489887" s="90"/>
    </row>
    <row r="489888" spans="68:68" customFormat="1">
      <c r="BP489888" s="90"/>
    </row>
    <row r="489889" spans="68:68" customFormat="1">
      <c r="BP489889" s="90"/>
    </row>
    <row r="489890" spans="68:68" customFormat="1">
      <c r="BP489890" s="90"/>
    </row>
    <row r="489891" spans="68:68" customFormat="1">
      <c r="BP489891" s="90"/>
    </row>
    <row r="489892" spans="68:68" customFormat="1">
      <c r="BP489892" s="90"/>
    </row>
    <row r="489893" spans="68:68" customFormat="1">
      <c r="BP489893" s="90"/>
    </row>
    <row r="489894" spans="68:68" customFormat="1">
      <c r="BP489894" s="90"/>
    </row>
    <row r="489895" spans="68:68" customFormat="1">
      <c r="BP489895" s="90"/>
    </row>
    <row r="489896" spans="68:68" customFormat="1">
      <c r="BP489896" s="90"/>
    </row>
    <row r="489897" spans="68:68" customFormat="1">
      <c r="BP489897" s="90"/>
    </row>
    <row r="489898" spans="68:68" customFormat="1">
      <c r="BP489898" s="90"/>
    </row>
    <row r="489899" spans="68:68" customFormat="1">
      <c r="BP489899" s="90"/>
    </row>
    <row r="489900" spans="68:68" customFormat="1">
      <c r="BP489900" s="90"/>
    </row>
    <row r="489901" spans="68:68" customFormat="1">
      <c r="BP489901" s="90"/>
    </row>
    <row r="489902" spans="68:68" customFormat="1">
      <c r="BP489902" s="90"/>
    </row>
    <row r="489903" spans="68:68" customFormat="1">
      <c r="BP489903" s="90"/>
    </row>
    <row r="489904" spans="68:68" customFormat="1">
      <c r="BP489904" s="90"/>
    </row>
    <row r="489905" spans="68:68" customFormat="1">
      <c r="BP489905" s="90"/>
    </row>
    <row r="489906" spans="68:68" customFormat="1">
      <c r="BP489906" s="90"/>
    </row>
    <row r="489907" spans="68:68" customFormat="1">
      <c r="BP489907" s="90"/>
    </row>
    <row r="489908" spans="68:68" customFormat="1">
      <c r="BP489908" s="90"/>
    </row>
    <row r="489909" spans="68:68" customFormat="1">
      <c r="BP489909" s="90"/>
    </row>
    <row r="489910" spans="68:68" customFormat="1">
      <c r="BP489910" s="90"/>
    </row>
    <row r="489911" spans="68:68" customFormat="1">
      <c r="BP489911" s="90"/>
    </row>
    <row r="489912" spans="68:68" customFormat="1">
      <c r="BP489912" s="90"/>
    </row>
    <row r="489913" spans="68:68" customFormat="1">
      <c r="BP489913" s="90"/>
    </row>
    <row r="489914" spans="68:68" customFormat="1">
      <c r="BP489914" s="90"/>
    </row>
    <row r="489915" spans="68:68" customFormat="1">
      <c r="BP489915" s="90"/>
    </row>
    <row r="489916" spans="68:68" customFormat="1">
      <c r="BP489916" s="90"/>
    </row>
    <row r="489917" spans="68:68" customFormat="1">
      <c r="BP489917" s="90"/>
    </row>
    <row r="489918" spans="68:68" customFormat="1">
      <c r="BP489918" s="90"/>
    </row>
    <row r="489919" spans="68:68" customFormat="1">
      <c r="BP489919" s="90"/>
    </row>
    <row r="489920" spans="68:68" customFormat="1">
      <c r="BP489920" s="90"/>
    </row>
    <row r="489921" spans="68:68" customFormat="1">
      <c r="BP489921" s="90"/>
    </row>
    <row r="489922" spans="68:68" customFormat="1">
      <c r="BP489922" s="90"/>
    </row>
    <row r="489923" spans="68:68" customFormat="1">
      <c r="BP489923" s="90"/>
    </row>
    <row r="489924" spans="68:68" customFormat="1">
      <c r="BP489924" s="90"/>
    </row>
    <row r="489925" spans="68:68" customFormat="1">
      <c r="BP489925" s="90"/>
    </row>
    <row r="489926" spans="68:68" customFormat="1">
      <c r="BP489926" s="90"/>
    </row>
    <row r="489927" spans="68:68" customFormat="1">
      <c r="BP489927" s="90"/>
    </row>
    <row r="489928" spans="68:68" customFormat="1">
      <c r="BP489928" s="90"/>
    </row>
    <row r="489929" spans="68:68" customFormat="1">
      <c r="BP489929" s="90"/>
    </row>
    <row r="489930" spans="68:68" customFormat="1">
      <c r="BP489930" s="90"/>
    </row>
    <row r="489931" spans="68:68" customFormat="1">
      <c r="BP489931" s="90"/>
    </row>
    <row r="489932" spans="68:68" customFormat="1">
      <c r="BP489932" s="90"/>
    </row>
    <row r="489933" spans="68:68" customFormat="1">
      <c r="BP489933" s="90"/>
    </row>
    <row r="489934" spans="68:68" customFormat="1">
      <c r="BP489934" s="90"/>
    </row>
    <row r="489935" spans="68:68" customFormat="1">
      <c r="BP489935" s="90"/>
    </row>
    <row r="489936" spans="68:68" customFormat="1">
      <c r="BP489936" s="90"/>
    </row>
    <row r="489937" spans="68:68" customFormat="1">
      <c r="BP489937" s="90"/>
    </row>
    <row r="489938" spans="68:68" customFormat="1">
      <c r="BP489938" s="90"/>
    </row>
    <row r="489939" spans="68:68" customFormat="1">
      <c r="BP489939" s="90"/>
    </row>
    <row r="489940" spans="68:68" customFormat="1">
      <c r="BP489940" s="90"/>
    </row>
    <row r="489941" spans="68:68" customFormat="1">
      <c r="BP489941" s="90"/>
    </row>
    <row r="489942" spans="68:68" customFormat="1">
      <c r="BP489942" s="90"/>
    </row>
    <row r="489943" spans="68:68" customFormat="1">
      <c r="BP489943" s="90"/>
    </row>
    <row r="489944" spans="68:68" customFormat="1">
      <c r="BP489944" s="90"/>
    </row>
    <row r="489945" spans="68:68" customFormat="1">
      <c r="BP489945" s="90"/>
    </row>
    <row r="489946" spans="68:68" customFormat="1">
      <c r="BP489946" s="90"/>
    </row>
    <row r="489947" spans="68:68" customFormat="1">
      <c r="BP489947" s="90"/>
    </row>
    <row r="489948" spans="68:68" customFormat="1">
      <c r="BP489948" s="90"/>
    </row>
    <row r="489949" spans="68:68" customFormat="1">
      <c r="BP489949" s="90"/>
    </row>
    <row r="489950" spans="68:68" customFormat="1">
      <c r="BP489950" s="90"/>
    </row>
    <row r="489951" spans="68:68" customFormat="1">
      <c r="BP489951" s="90"/>
    </row>
    <row r="489952" spans="68:68" customFormat="1">
      <c r="BP489952" s="90"/>
    </row>
    <row r="489953" spans="68:68" customFormat="1">
      <c r="BP489953" s="90"/>
    </row>
    <row r="489954" spans="68:68" customFormat="1">
      <c r="BP489954" s="90"/>
    </row>
    <row r="489955" spans="68:68" customFormat="1">
      <c r="BP489955" s="90"/>
    </row>
    <row r="489956" spans="68:68" customFormat="1">
      <c r="BP489956" s="90"/>
    </row>
    <row r="489957" spans="68:68" customFormat="1">
      <c r="BP489957" s="90"/>
    </row>
    <row r="489958" spans="68:68" customFormat="1">
      <c r="BP489958" s="90"/>
    </row>
    <row r="489959" spans="68:68" customFormat="1">
      <c r="BP489959" s="90"/>
    </row>
    <row r="489960" spans="68:68" customFormat="1">
      <c r="BP489960" s="90"/>
    </row>
    <row r="489961" spans="68:68" customFormat="1">
      <c r="BP489961" s="90"/>
    </row>
    <row r="489962" spans="68:68" customFormat="1">
      <c r="BP489962" s="90"/>
    </row>
    <row r="489963" spans="68:68" customFormat="1">
      <c r="BP489963" s="90"/>
    </row>
    <row r="489964" spans="68:68" customFormat="1">
      <c r="BP489964" s="90"/>
    </row>
    <row r="489965" spans="68:68" customFormat="1">
      <c r="BP489965" s="90"/>
    </row>
    <row r="489966" spans="68:68" customFormat="1">
      <c r="BP489966" s="90"/>
    </row>
    <row r="489967" spans="68:68" customFormat="1">
      <c r="BP489967" s="90"/>
    </row>
    <row r="489968" spans="68:68" customFormat="1">
      <c r="BP489968" s="90"/>
    </row>
    <row r="489969" spans="68:68" customFormat="1">
      <c r="BP489969" s="90"/>
    </row>
    <row r="489970" spans="68:68" customFormat="1">
      <c r="BP489970" s="90"/>
    </row>
    <row r="489971" spans="68:68" customFormat="1">
      <c r="BP489971" s="90"/>
    </row>
    <row r="489972" spans="68:68" customFormat="1">
      <c r="BP489972" s="90"/>
    </row>
    <row r="489973" spans="68:68" customFormat="1">
      <c r="BP489973" s="90"/>
    </row>
    <row r="489974" spans="68:68" customFormat="1">
      <c r="BP489974" s="90"/>
    </row>
    <row r="489975" spans="68:68" customFormat="1">
      <c r="BP489975" s="90"/>
    </row>
    <row r="489976" spans="68:68" customFormat="1">
      <c r="BP489976" s="90"/>
    </row>
    <row r="489977" spans="68:68" customFormat="1">
      <c r="BP489977" s="90"/>
    </row>
    <row r="489978" spans="68:68" customFormat="1">
      <c r="BP489978" s="90"/>
    </row>
    <row r="489979" spans="68:68" customFormat="1">
      <c r="BP489979" s="90"/>
    </row>
    <row r="489980" spans="68:68" customFormat="1">
      <c r="BP489980" s="90"/>
    </row>
    <row r="489981" spans="68:68" customFormat="1">
      <c r="BP489981" s="90"/>
    </row>
    <row r="489982" spans="68:68" customFormat="1">
      <c r="BP489982" s="90"/>
    </row>
    <row r="489983" spans="68:68" customFormat="1">
      <c r="BP489983" s="90"/>
    </row>
    <row r="489984" spans="68:68" customFormat="1">
      <c r="BP489984" s="90"/>
    </row>
    <row r="489985" spans="68:68" customFormat="1">
      <c r="BP489985" s="90"/>
    </row>
    <row r="489986" spans="68:68" customFormat="1">
      <c r="BP489986" s="90"/>
    </row>
    <row r="489987" spans="68:68" customFormat="1">
      <c r="BP489987" s="90"/>
    </row>
    <row r="489988" spans="68:68" customFormat="1">
      <c r="BP489988" s="90"/>
    </row>
    <row r="489989" spans="68:68" customFormat="1">
      <c r="BP489989" s="90"/>
    </row>
    <row r="489990" spans="68:68" customFormat="1">
      <c r="BP489990" s="90"/>
    </row>
    <row r="489991" spans="68:68" customFormat="1">
      <c r="BP489991" s="90"/>
    </row>
    <row r="489992" spans="68:68" customFormat="1">
      <c r="BP489992" s="90"/>
    </row>
    <row r="489993" spans="68:68" customFormat="1">
      <c r="BP489993" s="90"/>
    </row>
    <row r="489994" spans="68:68" customFormat="1">
      <c r="BP489994" s="90"/>
    </row>
    <row r="489995" spans="68:68" customFormat="1">
      <c r="BP489995" s="90"/>
    </row>
    <row r="489996" spans="68:68" customFormat="1">
      <c r="BP489996" s="90"/>
    </row>
    <row r="489997" spans="68:68" customFormat="1">
      <c r="BP489997" s="90"/>
    </row>
    <row r="489998" spans="68:68" customFormat="1">
      <c r="BP489998" s="90"/>
    </row>
    <row r="489999" spans="68:68" customFormat="1">
      <c r="BP489999" s="90"/>
    </row>
    <row r="490000" spans="68:68" customFormat="1">
      <c r="BP490000" s="90"/>
    </row>
    <row r="490001" spans="68:68" customFormat="1">
      <c r="BP490001" s="90"/>
    </row>
    <row r="490002" spans="68:68" customFormat="1">
      <c r="BP490002" s="90"/>
    </row>
    <row r="490003" spans="68:68" customFormat="1">
      <c r="BP490003" s="90"/>
    </row>
    <row r="490004" spans="68:68" customFormat="1">
      <c r="BP490004" s="90"/>
    </row>
    <row r="490005" spans="68:68" customFormat="1">
      <c r="BP490005" s="90"/>
    </row>
    <row r="490006" spans="68:68" customFormat="1">
      <c r="BP490006" s="90"/>
    </row>
    <row r="490007" spans="68:68" customFormat="1">
      <c r="BP490007" s="90"/>
    </row>
    <row r="490008" spans="68:68" customFormat="1">
      <c r="BP490008" s="90"/>
    </row>
    <row r="490009" spans="68:68" customFormat="1">
      <c r="BP490009" s="90"/>
    </row>
    <row r="490010" spans="68:68" customFormat="1">
      <c r="BP490010" s="90"/>
    </row>
    <row r="490011" spans="68:68" customFormat="1">
      <c r="BP490011" s="90"/>
    </row>
    <row r="490012" spans="68:68" customFormat="1">
      <c r="BP490012" s="90"/>
    </row>
    <row r="490013" spans="68:68" customFormat="1">
      <c r="BP490013" s="90"/>
    </row>
    <row r="490014" spans="68:68" customFormat="1">
      <c r="BP490014" s="90"/>
    </row>
    <row r="490015" spans="68:68" customFormat="1">
      <c r="BP490015" s="90"/>
    </row>
    <row r="490016" spans="68:68" customFormat="1">
      <c r="BP490016" s="90"/>
    </row>
    <row r="490017" spans="68:68" customFormat="1">
      <c r="BP490017" s="90"/>
    </row>
    <row r="490018" spans="68:68" customFormat="1">
      <c r="BP490018" s="90"/>
    </row>
    <row r="490019" spans="68:68" customFormat="1">
      <c r="BP490019" s="90"/>
    </row>
    <row r="490020" spans="68:68" customFormat="1">
      <c r="BP490020" s="90"/>
    </row>
    <row r="490021" spans="68:68" customFormat="1">
      <c r="BP490021" s="90"/>
    </row>
    <row r="490022" spans="68:68" customFormat="1">
      <c r="BP490022" s="90"/>
    </row>
    <row r="490023" spans="68:68" customFormat="1">
      <c r="BP490023" s="90"/>
    </row>
    <row r="490024" spans="68:68" customFormat="1">
      <c r="BP490024" s="90"/>
    </row>
    <row r="490025" spans="68:68" customFormat="1">
      <c r="BP490025" s="90"/>
    </row>
    <row r="490026" spans="68:68" customFormat="1">
      <c r="BP490026" s="90"/>
    </row>
    <row r="490027" spans="68:68" customFormat="1">
      <c r="BP490027" s="90"/>
    </row>
    <row r="490028" spans="68:68" customFormat="1">
      <c r="BP490028" s="90"/>
    </row>
    <row r="490029" spans="68:68" customFormat="1">
      <c r="BP490029" s="90"/>
    </row>
    <row r="490030" spans="68:68" customFormat="1">
      <c r="BP490030" s="90"/>
    </row>
    <row r="490031" spans="68:68" customFormat="1">
      <c r="BP490031" s="90"/>
    </row>
    <row r="490032" spans="68:68" customFormat="1">
      <c r="BP490032" s="90"/>
    </row>
    <row r="490033" spans="68:68" customFormat="1">
      <c r="BP490033" s="90"/>
    </row>
    <row r="490034" spans="68:68" customFormat="1">
      <c r="BP490034" s="90"/>
    </row>
    <row r="490035" spans="68:68" customFormat="1">
      <c r="BP490035" s="90"/>
    </row>
    <row r="490036" spans="68:68" customFormat="1">
      <c r="BP490036" s="90"/>
    </row>
    <row r="490037" spans="68:68" customFormat="1">
      <c r="BP490037" s="90"/>
    </row>
    <row r="490038" spans="68:68" customFormat="1">
      <c r="BP490038" s="90"/>
    </row>
    <row r="490039" spans="68:68" customFormat="1">
      <c r="BP490039" s="90"/>
    </row>
    <row r="490040" spans="68:68" customFormat="1">
      <c r="BP490040" s="90"/>
    </row>
    <row r="490041" spans="68:68" customFormat="1">
      <c r="BP490041" s="90"/>
    </row>
    <row r="490042" spans="68:68" customFormat="1">
      <c r="BP490042" s="90"/>
    </row>
    <row r="490043" spans="68:68" customFormat="1">
      <c r="BP490043" s="90"/>
    </row>
    <row r="490044" spans="68:68" customFormat="1">
      <c r="BP490044" s="90"/>
    </row>
    <row r="490045" spans="68:68" customFormat="1">
      <c r="BP490045" s="90"/>
    </row>
    <row r="490046" spans="68:68" customFormat="1">
      <c r="BP490046" s="90"/>
    </row>
    <row r="490047" spans="68:68" customFormat="1">
      <c r="BP490047" s="90"/>
    </row>
    <row r="490048" spans="68:68" customFormat="1">
      <c r="BP490048" s="90"/>
    </row>
    <row r="490049" spans="68:68" customFormat="1">
      <c r="BP490049" s="90"/>
    </row>
    <row r="490050" spans="68:68" customFormat="1">
      <c r="BP490050" s="90"/>
    </row>
    <row r="490051" spans="68:68" customFormat="1">
      <c r="BP490051" s="90"/>
    </row>
    <row r="490052" spans="68:68" customFormat="1">
      <c r="BP490052" s="90"/>
    </row>
    <row r="490053" spans="68:68" customFormat="1">
      <c r="BP490053" s="90"/>
    </row>
    <row r="490054" spans="68:68" customFormat="1">
      <c r="BP490054" s="90"/>
    </row>
    <row r="490055" spans="68:68" customFormat="1">
      <c r="BP490055" s="90"/>
    </row>
    <row r="490056" spans="68:68" customFormat="1">
      <c r="BP490056" s="90"/>
    </row>
    <row r="490057" spans="68:68" customFormat="1">
      <c r="BP490057" s="90"/>
    </row>
    <row r="490058" spans="68:68" customFormat="1">
      <c r="BP490058" s="90"/>
    </row>
    <row r="490059" spans="68:68" customFormat="1">
      <c r="BP490059" s="90"/>
    </row>
    <row r="490060" spans="68:68" customFormat="1">
      <c r="BP490060" s="90"/>
    </row>
    <row r="490061" spans="68:68" customFormat="1">
      <c r="BP490061" s="90"/>
    </row>
    <row r="490062" spans="68:68" customFormat="1">
      <c r="BP490062" s="90"/>
    </row>
    <row r="490063" spans="68:68" customFormat="1">
      <c r="BP490063" s="90"/>
    </row>
    <row r="490064" spans="68:68" customFormat="1">
      <c r="BP490064" s="90"/>
    </row>
    <row r="490065" spans="68:68" customFormat="1">
      <c r="BP490065" s="90"/>
    </row>
    <row r="490066" spans="68:68" customFormat="1">
      <c r="BP490066" s="90"/>
    </row>
    <row r="490067" spans="68:68" customFormat="1">
      <c r="BP490067" s="90"/>
    </row>
    <row r="490068" spans="68:68" customFormat="1">
      <c r="BP490068" s="90"/>
    </row>
    <row r="490069" spans="68:68" customFormat="1">
      <c r="BP490069" s="90"/>
    </row>
    <row r="490070" spans="68:68" customFormat="1">
      <c r="BP490070" s="90"/>
    </row>
    <row r="490071" spans="68:68" customFormat="1">
      <c r="BP490071" s="90"/>
    </row>
    <row r="490072" spans="68:68" customFormat="1">
      <c r="BP490072" s="90"/>
    </row>
    <row r="490073" spans="68:68" customFormat="1">
      <c r="BP490073" s="90"/>
    </row>
    <row r="490074" spans="68:68" customFormat="1">
      <c r="BP490074" s="90"/>
    </row>
    <row r="490075" spans="68:68" customFormat="1">
      <c r="BP490075" s="90"/>
    </row>
    <row r="490076" spans="68:68" customFormat="1">
      <c r="BP490076" s="90"/>
    </row>
    <row r="490077" spans="68:68" customFormat="1">
      <c r="BP490077" s="90"/>
    </row>
    <row r="490078" spans="68:68" customFormat="1">
      <c r="BP490078" s="90"/>
    </row>
    <row r="490079" spans="68:68" customFormat="1">
      <c r="BP490079" s="90"/>
    </row>
    <row r="490080" spans="68:68" customFormat="1">
      <c r="BP490080" s="90"/>
    </row>
    <row r="490081" spans="68:68" customFormat="1">
      <c r="BP490081" s="90"/>
    </row>
    <row r="490082" spans="68:68" customFormat="1">
      <c r="BP490082" s="90"/>
    </row>
    <row r="490083" spans="68:68" customFormat="1">
      <c r="BP490083" s="90"/>
    </row>
    <row r="490084" spans="68:68" customFormat="1">
      <c r="BP490084" s="90"/>
    </row>
    <row r="490085" spans="68:68" customFormat="1">
      <c r="BP490085" s="90"/>
    </row>
    <row r="490086" spans="68:68" customFormat="1">
      <c r="BP490086" s="90"/>
    </row>
    <row r="490087" spans="68:68" customFormat="1">
      <c r="BP490087" s="90"/>
    </row>
    <row r="490088" spans="68:68" customFormat="1">
      <c r="BP490088" s="90"/>
    </row>
    <row r="490089" spans="68:68" customFormat="1">
      <c r="BP490089" s="90"/>
    </row>
    <row r="490090" spans="68:68" customFormat="1">
      <c r="BP490090" s="90"/>
    </row>
    <row r="490091" spans="68:68" customFormat="1">
      <c r="BP490091" s="90"/>
    </row>
    <row r="490092" spans="68:68" customFormat="1">
      <c r="BP490092" s="90"/>
    </row>
    <row r="490093" spans="68:68" customFormat="1">
      <c r="BP490093" s="90"/>
    </row>
    <row r="490094" spans="68:68" customFormat="1">
      <c r="BP490094" s="90"/>
    </row>
    <row r="490095" spans="68:68" customFormat="1">
      <c r="BP490095" s="90"/>
    </row>
    <row r="490096" spans="68:68" customFormat="1">
      <c r="BP490096" s="90"/>
    </row>
    <row r="490097" spans="68:68" customFormat="1">
      <c r="BP490097" s="90"/>
    </row>
    <row r="490098" spans="68:68" customFormat="1">
      <c r="BP490098" s="90"/>
    </row>
    <row r="490099" spans="68:68" customFormat="1">
      <c r="BP490099" s="90"/>
    </row>
    <row r="490100" spans="68:68" customFormat="1">
      <c r="BP490100" s="90"/>
    </row>
    <row r="490101" spans="68:68" customFormat="1">
      <c r="BP490101" s="90"/>
    </row>
    <row r="490102" spans="68:68" customFormat="1">
      <c r="BP490102" s="90"/>
    </row>
    <row r="490103" spans="68:68" customFormat="1">
      <c r="BP490103" s="90"/>
    </row>
    <row r="490104" spans="68:68" customFormat="1">
      <c r="BP490104" s="90"/>
    </row>
    <row r="490105" spans="68:68" customFormat="1">
      <c r="BP490105" s="90"/>
    </row>
    <row r="490106" spans="68:68" customFormat="1">
      <c r="BP490106" s="90"/>
    </row>
    <row r="490107" spans="68:68" customFormat="1">
      <c r="BP490107" s="90"/>
    </row>
    <row r="490108" spans="68:68" customFormat="1">
      <c r="BP490108" s="90"/>
    </row>
    <row r="490109" spans="68:68" customFormat="1">
      <c r="BP490109" s="90"/>
    </row>
    <row r="490110" spans="68:68" customFormat="1">
      <c r="BP490110" s="90"/>
    </row>
    <row r="490111" spans="68:68" customFormat="1">
      <c r="BP490111" s="90"/>
    </row>
    <row r="490112" spans="68:68" customFormat="1">
      <c r="BP490112" s="90"/>
    </row>
    <row r="490113" spans="68:68" customFormat="1">
      <c r="BP490113" s="90"/>
    </row>
    <row r="490114" spans="68:68" customFormat="1">
      <c r="BP490114" s="90"/>
    </row>
    <row r="490115" spans="68:68" customFormat="1">
      <c r="BP490115" s="90"/>
    </row>
    <row r="490116" spans="68:68" customFormat="1">
      <c r="BP490116" s="90"/>
    </row>
    <row r="490117" spans="68:68" customFormat="1">
      <c r="BP490117" s="90"/>
    </row>
    <row r="490118" spans="68:68" customFormat="1">
      <c r="BP490118" s="90"/>
    </row>
    <row r="490119" spans="68:68" customFormat="1">
      <c r="BP490119" s="90"/>
    </row>
    <row r="490120" spans="68:68" customFormat="1">
      <c r="BP490120" s="90"/>
    </row>
    <row r="490121" spans="68:68" customFormat="1">
      <c r="BP490121" s="90"/>
    </row>
    <row r="490122" spans="68:68" customFormat="1">
      <c r="BP490122" s="90"/>
    </row>
    <row r="490123" spans="68:68" customFormat="1">
      <c r="BP490123" s="90"/>
    </row>
    <row r="490124" spans="68:68" customFormat="1">
      <c r="BP490124" s="90"/>
    </row>
    <row r="490125" spans="68:68" customFormat="1">
      <c r="BP490125" s="90"/>
    </row>
    <row r="490126" spans="68:68" customFormat="1">
      <c r="BP490126" s="90"/>
    </row>
    <row r="490127" spans="68:68" customFormat="1">
      <c r="BP490127" s="90"/>
    </row>
    <row r="490128" spans="68:68" customFormat="1">
      <c r="BP490128" s="90"/>
    </row>
    <row r="490129" spans="68:68" customFormat="1">
      <c r="BP490129" s="90"/>
    </row>
    <row r="490130" spans="68:68" customFormat="1">
      <c r="BP490130" s="90"/>
    </row>
    <row r="490131" spans="68:68" customFormat="1">
      <c r="BP490131" s="90"/>
    </row>
    <row r="490132" spans="68:68" customFormat="1">
      <c r="BP490132" s="90"/>
    </row>
    <row r="490133" spans="68:68" customFormat="1">
      <c r="BP490133" s="90"/>
    </row>
    <row r="490134" spans="68:68" customFormat="1">
      <c r="BP490134" s="90"/>
    </row>
    <row r="490135" spans="68:68" customFormat="1">
      <c r="BP490135" s="90"/>
    </row>
    <row r="490136" spans="68:68" customFormat="1">
      <c r="BP490136" s="90"/>
    </row>
    <row r="490137" spans="68:68" customFormat="1">
      <c r="BP490137" s="90"/>
    </row>
    <row r="490138" spans="68:68" customFormat="1">
      <c r="BP490138" s="90"/>
    </row>
    <row r="490139" spans="68:68" customFormat="1">
      <c r="BP490139" s="90"/>
    </row>
    <row r="490140" spans="68:68" customFormat="1">
      <c r="BP490140" s="90"/>
    </row>
    <row r="490141" spans="68:68" customFormat="1">
      <c r="BP490141" s="90"/>
    </row>
    <row r="490142" spans="68:68" customFormat="1">
      <c r="BP490142" s="90"/>
    </row>
    <row r="490143" spans="68:68" customFormat="1">
      <c r="BP490143" s="90"/>
    </row>
    <row r="490144" spans="68:68" customFormat="1">
      <c r="BP490144" s="90"/>
    </row>
    <row r="490145" spans="68:68" customFormat="1">
      <c r="BP490145" s="90"/>
    </row>
    <row r="490146" spans="68:68" customFormat="1">
      <c r="BP490146" s="90"/>
    </row>
    <row r="490147" spans="68:68" customFormat="1">
      <c r="BP490147" s="90"/>
    </row>
    <row r="490148" spans="68:68" customFormat="1">
      <c r="BP490148" s="90"/>
    </row>
    <row r="490149" spans="68:68" customFormat="1">
      <c r="BP490149" s="90"/>
    </row>
    <row r="490150" spans="68:68" customFormat="1">
      <c r="BP490150" s="90"/>
    </row>
    <row r="490151" spans="68:68" customFormat="1">
      <c r="BP490151" s="90"/>
    </row>
    <row r="490152" spans="68:68" customFormat="1">
      <c r="BP490152" s="90"/>
    </row>
    <row r="490153" spans="68:68" customFormat="1">
      <c r="BP490153" s="90"/>
    </row>
    <row r="490154" spans="68:68" customFormat="1">
      <c r="BP490154" s="90"/>
    </row>
    <row r="490155" spans="68:68" customFormat="1">
      <c r="BP490155" s="90"/>
    </row>
    <row r="490156" spans="68:68" customFormat="1">
      <c r="BP490156" s="90"/>
    </row>
    <row r="490157" spans="68:68" customFormat="1">
      <c r="BP490157" s="90"/>
    </row>
    <row r="490158" spans="68:68" customFormat="1">
      <c r="BP490158" s="90"/>
    </row>
    <row r="490159" spans="68:68" customFormat="1">
      <c r="BP490159" s="90"/>
    </row>
    <row r="490160" spans="68:68" customFormat="1">
      <c r="BP490160" s="90"/>
    </row>
    <row r="490161" spans="68:68" customFormat="1">
      <c r="BP490161" s="90"/>
    </row>
    <row r="490162" spans="68:68" customFormat="1">
      <c r="BP490162" s="90"/>
    </row>
    <row r="490163" spans="68:68" customFormat="1">
      <c r="BP490163" s="90"/>
    </row>
    <row r="490164" spans="68:68" customFormat="1">
      <c r="BP490164" s="90"/>
    </row>
    <row r="490165" spans="68:68" customFormat="1">
      <c r="BP490165" s="90"/>
    </row>
    <row r="490166" spans="68:68" customFormat="1">
      <c r="BP490166" s="90"/>
    </row>
    <row r="490167" spans="68:68" customFormat="1">
      <c r="BP490167" s="90"/>
    </row>
    <row r="490168" spans="68:68" customFormat="1">
      <c r="BP490168" s="90"/>
    </row>
    <row r="490169" spans="68:68" customFormat="1">
      <c r="BP490169" s="90"/>
    </row>
    <row r="490170" spans="68:68" customFormat="1">
      <c r="BP490170" s="90"/>
    </row>
    <row r="490171" spans="68:68" customFormat="1">
      <c r="BP490171" s="90"/>
    </row>
    <row r="490172" spans="68:68" customFormat="1">
      <c r="BP490172" s="90"/>
    </row>
    <row r="490173" spans="68:68" customFormat="1">
      <c r="BP490173" s="90"/>
    </row>
    <row r="490174" spans="68:68" customFormat="1">
      <c r="BP490174" s="90"/>
    </row>
    <row r="490175" spans="68:68" customFormat="1">
      <c r="BP490175" s="90"/>
    </row>
    <row r="490176" spans="68:68" customFormat="1">
      <c r="BP490176" s="90"/>
    </row>
    <row r="490177" spans="68:68" customFormat="1">
      <c r="BP490177" s="90"/>
    </row>
    <row r="490178" spans="68:68" customFormat="1">
      <c r="BP490178" s="90"/>
    </row>
    <row r="490179" spans="68:68" customFormat="1">
      <c r="BP490179" s="90"/>
    </row>
    <row r="490180" spans="68:68" customFormat="1">
      <c r="BP490180" s="90"/>
    </row>
    <row r="490181" spans="68:68" customFormat="1">
      <c r="BP490181" s="90"/>
    </row>
    <row r="490182" spans="68:68" customFormat="1">
      <c r="BP490182" s="90"/>
    </row>
    <row r="490183" spans="68:68" customFormat="1">
      <c r="BP490183" s="90"/>
    </row>
    <row r="490184" spans="68:68" customFormat="1">
      <c r="BP490184" s="90"/>
    </row>
    <row r="490185" spans="68:68" customFormat="1">
      <c r="BP490185" s="90"/>
    </row>
    <row r="490186" spans="68:68" customFormat="1">
      <c r="BP490186" s="90"/>
    </row>
    <row r="490187" spans="68:68" customFormat="1">
      <c r="BP490187" s="90"/>
    </row>
    <row r="490188" spans="68:68" customFormat="1">
      <c r="BP490188" s="90"/>
    </row>
    <row r="490189" spans="68:68" customFormat="1">
      <c r="BP490189" s="90"/>
    </row>
    <row r="490190" spans="68:68" customFormat="1">
      <c r="BP490190" s="90"/>
    </row>
    <row r="490191" spans="68:68" customFormat="1">
      <c r="BP490191" s="90"/>
    </row>
    <row r="490192" spans="68:68" customFormat="1">
      <c r="BP490192" s="90"/>
    </row>
    <row r="490193" spans="68:68" customFormat="1">
      <c r="BP490193" s="90"/>
    </row>
    <row r="490194" spans="68:68" customFormat="1">
      <c r="BP490194" s="90"/>
    </row>
    <row r="490195" spans="68:68" customFormat="1">
      <c r="BP490195" s="90"/>
    </row>
    <row r="490196" spans="68:68" customFormat="1">
      <c r="BP490196" s="90"/>
    </row>
    <row r="490197" spans="68:68" customFormat="1">
      <c r="BP490197" s="90"/>
    </row>
    <row r="490198" spans="68:68" customFormat="1">
      <c r="BP490198" s="90"/>
    </row>
    <row r="490199" spans="68:68" customFormat="1">
      <c r="BP490199" s="90"/>
    </row>
    <row r="490200" spans="68:68" customFormat="1">
      <c r="BP490200" s="90"/>
    </row>
    <row r="490201" spans="68:68" customFormat="1">
      <c r="BP490201" s="90"/>
    </row>
    <row r="490202" spans="68:68" customFormat="1">
      <c r="BP490202" s="90"/>
    </row>
    <row r="490203" spans="68:68" customFormat="1">
      <c r="BP490203" s="90"/>
    </row>
    <row r="490204" spans="68:68" customFormat="1">
      <c r="BP490204" s="90"/>
    </row>
    <row r="490205" spans="68:68" customFormat="1">
      <c r="BP490205" s="90"/>
    </row>
    <row r="490206" spans="68:68" customFormat="1">
      <c r="BP490206" s="90"/>
    </row>
    <row r="490207" spans="68:68" customFormat="1">
      <c r="BP490207" s="90"/>
    </row>
    <row r="490208" spans="68:68" customFormat="1">
      <c r="BP490208" s="90"/>
    </row>
    <row r="490209" spans="68:68" customFormat="1">
      <c r="BP490209" s="90"/>
    </row>
    <row r="490210" spans="68:68" customFormat="1">
      <c r="BP490210" s="90"/>
    </row>
    <row r="490211" spans="68:68" customFormat="1">
      <c r="BP490211" s="90"/>
    </row>
    <row r="490212" spans="68:68" customFormat="1">
      <c r="BP490212" s="90"/>
    </row>
    <row r="490213" spans="68:68" customFormat="1">
      <c r="BP490213" s="90"/>
    </row>
    <row r="490214" spans="68:68" customFormat="1">
      <c r="BP490214" s="90"/>
    </row>
    <row r="490215" spans="68:68" customFormat="1">
      <c r="BP490215" s="90"/>
    </row>
    <row r="490216" spans="68:68" customFormat="1">
      <c r="BP490216" s="90"/>
    </row>
    <row r="490217" spans="68:68" customFormat="1">
      <c r="BP490217" s="90"/>
    </row>
    <row r="490218" spans="68:68" customFormat="1">
      <c r="BP490218" s="90"/>
    </row>
    <row r="490219" spans="68:68" customFormat="1">
      <c r="BP490219" s="90"/>
    </row>
    <row r="490220" spans="68:68" customFormat="1">
      <c r="BP490220" s="90"/>
    </row>
    <row r="490221" spans="68:68" customFormat="1">
      <c r="BP490221" s="90"/>
    </row>
    <row r="490222" spans="68:68" customFormat="1">
      <c r="BP490222" s="90"/>
    </row>
    <row r="490223" spans="68:68" customFormat="1">
      <c r="BP490223" s="90"/>
    </row>
    <row r="490224" spans="68:68" customFormat="1">
      <c r="BP490224" s="90"/>
    </row>
    <row r="490225" spans="68:68" customFormat="1">
      <c r="BP490225" s="90"/>
    </row>
    <row r="490226" spans="68:68" customFormat="1">
      <c r="BP490226" s="90"/>
    </row>
    <row r="490227" spans="68:68" customFormat="1">
      <c r="BP490227" s="90"/>
    </row>
    <row r="490228" spans="68:68" customFormat="1">
      <c r="BP490228" s="90"/>
    </row>
    <row r="490229" spans="68:68" customFormat="1">
      <c r="BP490229" s="90"/>
    </row>
    <row r="490230" spans="68:68" customFormat="1">
      <c r="BP490230" s="90"/>
    </row>
    <row r="490231" spans="68:68" customFormat="1">
      <c r="BP490231" s="90"/>
    </row>
    <row r="490232" spans="68:68" customFormat="1">
      <c r="BP490232" s="90"/>
    </row>
    <row r="490233" spans="68:68" customFormat="1">
      <c r="BP490233" s="90"/>
    </row>
    <row r="490234" spans="68:68" customFormat="1">
      <c r="BP490234" s="90"/>
    </row>
    <row r="490235" spans="68:68" customFormat="1">
      <c r="BP490235" s="90"/>
    </row>
    <row r="490236" spans="68:68" customFormat="1">
      <c r="BP490236" s="90"/>
    </row>
    <row r="490237" spans="68:68" customFormat="1">
      <c r="BP490237" s="90"/>
    </row>
    <row r="490238" spans="68:68" customFormat="1">
      <c r="BP490238" s="90"/>
    </row>
    <row r="490239" spans="68:68" customFormat="1">
      <c r="BP490239" s="90"/>
    </row>
    <row r="490240" spans="68:68" customFormat="1">
      <c r="BP490240" s="90"/>
    </row>
    <row r="490241" spans="68:68" customFormat="1">
      <c r="BP490241" s="90"/>
    </row>
    <row r="490242" spans="68:68" customFormat="1">
      <c r="BP490242" s="90"/>
    </row>
    <row r="490243" spans="68:68" customFormat="1">
      <c r="BP490243" s="90"/>
    </row>
    <row r="490244" spans="68:68" customFormat="1">
      <c r="BP490244" s="90"/>
    </row>
    <row r="490245" spans="68:68" customFormat="1">
      <c r="BP490245" s="90"/>
    </row>
    <row r="490246" spans="68:68" customFormat="1">
      <c r="BP490246" s="90"/>
    </row>
    <row r="490247" spans="68:68" customFormat="1">
      <c r="BP490247" s="90"/>
    </row>
    <row r="490248" spans="68:68" customFormat="1">
      <c r="BP490248" s="90"/>
    </row>
    <row r="490249" spans="68:68" customFormat="1">
      <c r="BP490249" s="90"/>
    </row>
    <row r="490250" spans="68:68" customFormat="1">
      <c r="BP490250" s="90"/>
    </row>
    <row r="490251" spans="68:68" customFormat="1">
      <c r="BP490251" s="90"/>
    </row>
    <row r="490252" spans="68:68" customFormat="1">
      <c r="BP490252" s="90"/>
    </row>
    <row r="490253" spans="68:68" customFormat="1">
      <c r="BP490253" s="90"/>
    </row>
    <row r="490254" spans="68:68" customFormat="1">
      <c r="BP490254" s="90"/>
    </row>
    <row r="490255" spans="68:68" customFormat="1">
      <c r="BP490255" s="90"/>
    </row>
    <row r="490256" spans="68:68" customFormat="1">
      <c r="BP490256" s="90"/>
    </row>
    <row r="490257" spans="68:68" customFormat="1">
      <c r="BP490257" s="90"/>
    </row>
    <row r="490258" spans="68:68" customFormat="1">
      <c r="BP490258" s="90"/>
    </row>
    <row r="490259" spans="68:68" customFormat="1">
      <c r="BP490259" s="90"/>
    </row>
    <row r="490260" spans="68:68" customFormat="1">
      <c r="BP490260" s="90"/>
    </row>
    <row r="490261" spans="68:68" customFormat="1">
      <c r="BP490261" s="90"/>
    </row>
    <row r="490262" spans="68:68" customFormat="1">
      <c r="BP490262" s="90"/>
    </row>
    <row r="490263" spans="68:68" customFormat="1">
      <c r="BP490263" s="90"/>
    </row>
    <row r="490264" spans="68:68" customFormat="1">
      <c r="BP490264" s="90"/>
    </row>
    <row r="490265" spans="68:68" customFormat="1">
      <c r="BP490265" s="90"/>
    </row>
    <row r="490266" spans="68:68" customFormat="1">
      <c r="BP490266" s="90"/>
    </row>
    <row r="490267" spans="68:68" customFormat="1">
      <c r="BP490267" s="90"/>
    </row>
    <row r="490268" spans="68:68" customFormat="1">
      <c r="BP490268" s="90"/>
    </row>
    <row r="490269" spans="68:68" customFormat="1">
      <c r="BP490269" s="90"/>
    </row>
    <row r="490270" spans="68:68" customFormat="1">
      <c r="BP490270" s="90"/>
    </row>
    <row r="490271" spans="68:68" customFormat="1">
      <c r="BP490271" s="90"/>
    </row>
    <row r="490272" spans="68:68" customFormat="1">
      <c r="BP490272" s="90"/>
    </row>
    <row r="490273" spans="68:68" customFormat="1">
      <c r="BP490273" s="90"/>
    </row>
    <row r="490274" spans="68:68" customFormat="1">
      <c r="BP490274" s="90"/>
    </row>
    <row r="490275" spans="68:68" customFormat="1">
      <c r="BP490275" s="90"/>
    </row>
    <row r="490276" spans="68:68" customFormat="1">
      <c r="BP490276" s="90"/>
    </row>
    <row r="490277" spans="68:68" customFormat="1">
      <c r="BP490277" s="90"/>
    </row>
    <row r="490278" spans="68:68" customFormat="1">
      <c r="BP490278" s="90"/>
    </row>
    <row r="490279" spans="68:68" customFormat="1">
      <c r="BP490279" s="90"/>
    </row>
    <row r="490280" spans="68:68" customFormat="1">
      <c r="BP490280" s="90"/>
    </row>
    <row r="490281" spans="68:68" customFormat="1">
      <c r="BP490281" s="90"/>
    </row>
    <row r="490282" spans="68:68" customFormat="1">
      <c r="BP490282" s="90"/>
    </row>
    <row r="490283" spans="68:68" customFormat="1">
      <c r="BP490283" s="90"/>
    </row>
    <row r="490284" spans="68:68" customFormat="1">
      <c r="BP490284" s="90"/>
    </row>
    <row r="490285" spans="68:68" customFormat="1">
      <c r="BP490285" s="90"/>
    </row>
    <row r="490286" spans="68:68" customFormat="1">
      <c r="BP490286" s="90"/>
    </row>
    <row r="490287" spans="68:68" customFormat="1">
      <c r="BP490287" s="90"/>
    </row>
    <row r="490288" spans="68:68" customFormat="1">
      <c r="BP490288" s="90"/>
    </row>
    <row r="490289" spans="68:68" customFormat="1">
      <c r="BP490289" s="90"/>
    </row>
    <row r="490290" spans="68:68" customFormat="1">
      <c r="BP490290" s="90"/>
    </row>
    <row r="490291" spans="68:68" customFormat="1">
      <c r="BP490291" s="90"/>
    </row>
    <row r="490292" spans="68:68" customFormat="1">
      <c r="BP490292" s="90"/>
    </row>
    <row r="490293" spans="68:68" customFormat="1">
      <c r="BP490293" s="90"/>
    </row>
    <row r="490294" spans="68:68" customFormat="1">
      <c r="BP490294" s="90"/>
    </row>
    <row r="490295" spans="68:68" customFormat="1">
      <c r="BP490295" s="90"/>
    </row>
    <row r="490296" spans="68:68" customFormat="1">
      <c r="BP490296" s="90"/>
    </row>
    <row r="490297" spans="68:68" customFormat="1">
      <c r="BP490297" s="90"/>
    </row>
    <row r="490298" spans="68:68" customFormat="1">
      <c r="BP490298" s="90"/>
    </row>
    <row r="490299" spans="68:68" customFormat="1">
      <c r="BP490299" s="90"/>
    </row>
    <row r="490300" spans="68:68" customFormat="1">
      <c r="BP490300" s="90"/>
    </row>
    <row r="490301" spans="68:68" customFormat="1">
      <c r="BP490301" s="90"/>
    </row>
    <row r="490302" spans="68:68" customFormat="1">
      <c r="BP490302" s="90"/>
    </row>
    <row r="490303" spans="68:68" customFormat="1">
      <c r="BP490303" s="90"/>
    </row>
    <row r="490304" spans="68:68" customFormat="1">
      <c r="BP490304" s="90"/>
    </row>
    <row r="490305" spans="68:68" customFormat="1">
      <c r="BP490305" s="90"/>
    </row>
    <row r="490306" spans="68:68" customFormat="1">
      <c r="BP490306" s="90"/>
    </row>
    <row r="490307" spans="68:68" customFormat="1">
      <c r="BP490307" s="90"/>
    </row>
    <row r="490308" spans="68:68" customFormat="1">
      <c r="BP490308" s="90"/>
    </row>
    <row r="490309" spans="68:68" customFormat="1">
      <c r="BP490309" s="90"/>
    </row>
    <row r="490310" spans="68:68" customFormat="1">
      <c r="BP490310" s="90"/>
    </row>
    <row r="490311" spans="68:68" customFormat="1">
      <c r="BP490311" s="90"/>
    </row>
    <row r="490312" spans="68:68" customFormat="1">
      <c r="BP490312" s="90"/>
    </row>
    <row r="490313" spans="68:68" customFormat="1">
      <c r="BP490313" s="90"/>
    </row>
    <row r="490314" spans="68:68" customFormat="1">
      <c r="BP490314" s="90"/>
    </row>
    <row r="490315" spans="68:68" customFormat="1">
      <c r="BP490315" s="90"/>
    </row>
    <row r="490316" spans="68:68" customFormat="1">
      <c r="BP490316" s="90"/>
    </row>
    <row r="490317" spans="68:68" customFormat="1">
      <c r="BP490317" s="90"/>
    </row>
    <row r="490318" spans="68:68" customFormat="1">
      <c r="BP490318" s="90"/>
    </row>
    <row r="490319" spans="68:68" customFormat="1">
      <c r="BP490319" s="90"/>
    </row>
    <row r="490320" spans="68:68" customFormat="1">
      <c r="BP490320" s="90"/>
    </row>
    <row r="490321" spans="68:68" customFormat="1">
      <c r="BP490321" s="90"/>
    </row>
    <row r="490322" spans="68:68" customFormat="1">
      <c r="BP490322" s="90"/>
    </row>
    <row r="490323" spans="68:68" customFormat="1">
      <c r="BP490323" s="90"/>
    </row>
    <row r="490324" spans="68:68" customFormat="1">
      <c r="BP490324" s="90"/>
    </row>
    <row r="490325" spans="68:68" customFormat="1">
      <c r="BP490325" s="90"/>
    </row>
    <row r="490326" spans="68:68" customFormat="1">
      <c r="BP490326" s="90"/>
    </row>
    <row r="490327" spans="68:68" customFormat="1">
      <c r="BP490327" s="90"/>
    </row>
    <row r="490328" spans="68:68" customFormat="1">
      <c r="BP490328" s="90"/>
    </row>
    <row r="490329" spans="68:68" customFormat="1">
      <c r="BP490329" s="90"/>
    </row>
    <row r="490330" spans="68:68" customFormat="1">
      <c r="BP490330" s="90"/>
    </row>
    <row r="490331" spans="68:68" customFormat="1">
      <c r="BP490331" s="90"/>
    </row>
    <row r="490332" spans="68:68" customFormat="1">
      <c r="BP490332" s="90"/>
    </row>
    <row r="490333" spans="68:68" customFormat="1">
      <c r="BP490333" s="90"/>
    </row>
    <row r="490334" spans="68:68" customFormat="1">
      <c r="BP490334" s="90"/>
    </row>
    <row r="490335" spans="68:68" customFormat="1">
      <c r="BP490335" s="90"/>
    </row>
    <row r="490336" spans="68:68" customFormat="1">
      <c r="BP490336" s="90"/>
    </row>
    <row r="490337" spans="68:68" customFormat="1">
      <c r="BP490337" s="90"/>
    </row>
    <row r="490338" spans="68:68" customFormat="1">
      <c r="BP490338" s="90"/>
    </row>
    <row r="490339" spans="68:68" customFormat="1">
      <c r="BP490339" s="90"/>
    </row>
    <row r="490340" spans="68:68" customFormat="1">
      <c r="BP490340" s="90"/>
    </row>
    <row r="490341" spans="68:68" customFormat="1">
      <c r="BP490341" s="90"/>
    </row>
    <row r="490342" spans="68:68" customFormat="1">
      <c r="BP490342" s="90"/>
    </row>
    <row r="490343" spans="68:68" customFormat="1">
      <c r="BP490343" s="90"/>
    </row>
    <row r="490344" spans="68:68" customFormat="1">
      <c r="BP490344" s="90"/>
    </row>
    <row r="490345" spans="68:68" customFormat="1">
      <c r="BP490345" s="90"/>
    </row>
    <row r="490346" spans="68:68" customFormat="1">
      <c r="BP490346" s="90"/>
    </row>
    <row r="490347" spans="68:68" customFormat="1">
      <c r="BP490347" s="90"/>
    </row>
    <row r="490348" spans="68:68" customFormat="1">
      <c r="BP490348" s="90"/>
    </row>
    <row r="490349" spans="68:68" customFormat="1">
      <c r="BP490349" s="90"/>
    </row>
    <row r="490350" spans="68:68" customFormat="1">
      <c r="BP490350" s="90"/>
    </row>
    <row r="490351" spans="68:68" customFormat="1">
      <c r="BP490351" s="90"/>
    </row>
    <row r="490352" spans="68:68" customFormat="1">
      <c r="BP490352" s="90"/>
    </row>
    <row r="490353" spans="68:68" customFormat="1">
      <c r="BP490353" s="90"/>
    </row>
    <row r="490354" spans="68:68" customFormat="1">
      <c r="BP490354" s="90"/>
    </row>
    <row r="490355" spans="68:68" customFormat="1">
      <c r="BP490355" s="90"/>
    </row>
    <row r="490356" spans="68:68" customFormat="1">
      <c r="BP490356" s="90"/>
    </row>
    <row r="490357" spans="68:68" customFormat="1">
      <c r="BP490357" s="90"/>
    </row>
    <row r="490358" spans="68:68" customFormat="1">
      <c r="BP490358" s="90"/>
    </row>
    <row r="490359" spans="68:68" customFormat="1">
      <c r="BP490359" s="90"/>
    </row>
    <row r="490360" spans="68:68" customFormat="1">
      <c r="BP490360" s="90"/>
    </row>
    <row r="490361" spans="68:68" customFormat="1">
      <c r="BP490361" s="90"/>
    </row>
    <row r="490362" spans="68:68" customFormat="1">
      <c r="BP490362" s="90"/>
    </row>
    <row r="490363" spans="68:68" customFormat="1">
      <c r="BP490363" s="90"/>
    </row>
    <row r="490364" spans="68:68" customFormat="1">
      <c r="BP490364" s="90"/>
    </row>
    <row r="490365" spans="68:68" customFormat="1">
      <c r="BP490365" s="90"/>
    </row>
    <row r="490366" spans="68:68" customFormat="1">
      <c r="BP490366" s="90"/>
    </row>
    <row r="490367" spans="68:68" customFormat="1">
      <c r="BP490367" s="90"/>
    </row>
    <row r="490368" spans="68:68" customFormat="1">
      <c r="BP490368" s="90"/>
    </row>
    <row r="490369" spans="68:68" customFormat="1">
      <c r="BP490369" s="90"/>
    </row>
    <row r="490370" spans="68:68" customFormat="1">
      <c r="BP490370" s="90"/>
    </row>
    <row r="490371" spans="68:68" customFormat="1">
      <c r="BP490371" s="90"/>
    </row>
    <row r="490372" spans="68:68" customFormat="1">
      <c r="BP490372" s="90"/>
    </row>
    <row r="490373" spans="68:68" customFormat="1">
      <c r="BP490373" s="90"/>
    </row>
    <row r="490374" spans="68:68" customFormat="1">
      <c r="BP490374" s="90"/>
    </row>
    <row r="490375" spans="68:68" customFormat="1">
      <c r="BP490375" s="90"/>
    </row>
    <row r="490376" spans="68:68" customFormat="1">
      <c r="BP490376" s="90"/>
    </row>
    <row r="490377" spans="68:68" customFormat="1">
      <c r="BP490377" s="90"/>
    </row>
    <row r="490378" spans="68:68" customFormat="1">
      <c r="BP490378" s="90"/>
    </row>
    <row r="490379" spans="68:68" customFormat="1">
      <c r="BP490379" s="90"/>
    </row>
    <row r="490380" spans="68:68" customFormat="1">
      <c r="BP490380" s="90"/>
    </row>
    <row r="490381" spans="68:68" customFormat="1">
      <c r="BP490381" s="90"/>
    </row>
    <row r="490382" spans="68:68" customFormat="1">
      <c r="BP490382" s="90"/>
    </row>
    <row r="490383" spans="68:68" customFormat="1">
      <c r="BP490383" s="90"/>
    </row>
    <row r="490384" spans="68:68" customFormat="1">
      <c r="BP490384" s="90"/>
    </row>
    <row r="490385" spans="68:68" customFormat="1">
      <c r="BP490385" s="90"/>
    </row>
    <row r="490386" spans="68:68" customFormat="1">
      <c r="BP490386" s="90"/>
    </row>
    <row r="490387" spans="68:68" customFormat="1">
      <c r="BP490387" s="90"/>
    </row>
    <row r="490388" spans="68:68" customFormat="1">
      <c r="BP490388" s="90"/>
    </row>
    <row r="490389" spans="68:68" customFormat="1">
      <c r="BP490389" s="90"/>
    </row>
    <row r="490390" spans="68:68" customFormat="1">
      <c r="BP490390" s="90"/>
    </row>
    <row r="490391" spans="68:68" customFormat="1">
      <c r="BP490391" s="90"/>
    </row>
    <row r="490392" spans="68:68" customFormat="1">
      <c r="BP490392" s="90"/>
    </row>
    <row r="490393" spans="68:68" customFormat="1">
      <c r="BP490393" s="90"/>
    </row>
    <row r="490394" spans="68:68" customFormat="1">
      <c r="BP490394" s="90"/>
    </row>
    <row r="490395" spans="68:68" customFormat="1">
      <c r="BP490395" s="90"/>
    </row>
    <row r="490396" spans="68:68" customFormat="1">
      <c r="BP490396" s="90"/>
    </row>
    <row r="490397" spans="68:68" customFormat="1">
      <c r="BP490397" s="90"/>
    </row>
    <row r="490398" spans="68:68" customFormat="1">
      <c r="BP490398" s="90"/>
    </row>
    <row r="490399" spans="68:68" customFormat="1">
      <c r="BP490399" s="90"/>
    </row>
    <row r="490400" spans="68:68" customFormat="1">
      <c r="BP490400" s="90"/>
    </row>
    <row r="490401" spans="68:68" customFormat="1">
      <c r="BP490401" s="90"/>
    </row>
    <row r="490402" spans="68:68" customFormat="1">
      <c r="BP490402" s="90"/>
    </row>
    <row r="490403" spans="68:68" customFormat="1">
      <c r="BP490403" s="90"/>
    </row>
    <row r="490404" spans="68:68" customFormat="1">
      <c r="BP490404" s="90"/>
    </row>
    <row r="490405" spans="68:68" customFormat="1">
      <c r="BP490405" s="90"/>
    </row>
    <row r="490406" spans="68:68" customFormat="1">
      <c r="BP490406" s="90"/>
    </row>
    <row r="490407" spans="68:68" customFormat="1">
      <c r="BP490407" s="90"/>
    </row>
    <row r="490408" spans="68:68" customFormat="1">
      <c r="BP490408" s="90"/>
    </row>
    <row r="490409" spans="68:68" customFormat="1">
      <c r="BP490409" s="90"/>
    </row>
    <row r="490410" spans="68:68" customFormat="1">
      <c r="BP490410" s="90"/>
    </row>
    <row r="490411" spans="68:68" customFormat="1">
      <c r="BP490411" s="90"/>
    </row>
    <row r="490412" spans="68:68" customFormat="1">
      <c r="BP490412" s="90"/>
    </row>
    <row r="490413" spans="68:68" customFormat="1">
      <c r="BP490413" s="90"/>
    </row>
    <row r="490414" spans="68:68" customFormat="1">
      <c r="BP490414" s="90"/>
    </row>
    <row r="490415" spans="68:68" customFormat="1">
      <c r="BP490415" s="90"/>
    </row>
    <row r="490416" spans="68:68" customFormat="1">
      <c r="BP490416" s="90"/>
    </row>
    <row r="490417" spans="68:68" customFormat="1">
      <c r="BP490417" s="90"/>
    </row>
    <row r="490418" spans="68:68" customFormat="1">
      <c r="BP490418" s="90"/>
    </row>
    <row r="490419" spans="68:68" customFormat="1">
      <c r="BP490419" s="90"/>
    </row>
    <row r="490420" spans="68:68" customFormat="1">
      <c r="BP490420" s="90"/>
    </row>
    <row r="490421" spans="68:68" customFormat="1">
      <c r="BP490421" s="90"/>
    </row>
    <row r="490422" spans="68:68" customFormat="1">
      <c r="BP490422" s="90"/>
    </row>
    <row r="490423" spans="68:68" customFormat="1">
      <c r="BP490423" s="90"/>
    </row>
    <row r="490424" spans="68:68" customFormat="1">
      <c r="BP490424" s="90"/>
    </row>
    <row r="490425" spans="68:68" customFormat="1">
      <c r="BP490425" s="90"/>
    </row>
    <row r="490426" spans="68:68" customFormat="1">
      <c r="BP490426" s="90"/>
    </row>
    <row r="490427" spans="68:68" customFormat="1">
      <c r="BP490427" s="90"/>
    </row>
    <row r="490428" spans="68:68" customFormat="1">
      <c r="BP490428" s="90"/>
    </row>
    <row r="490429" spans="68:68" customFormat="1">
      <c r="BP490429" s="90"/>
    </row>
    <row r="490430" spans="68:68" customFormat="1">
      <c r="BP490430" s="90"/>
    </row>
    <row r="490431" spans="68:68" customFormat="1">
      <c r="BP490431" s="90"/>
    </row>
    <row r="490432" spans="68:68" customFormat="1">
      <c r="BP490432" s="90"/>
    </row>
    <row r="490433" spans="68:68" customFormat="1">
      <c r="BP490433" s="90"/>
    </row>
    <row r="490434" spans="68:68" customFormat="1">
      <c r="BP490434" s="90"/>
    </row>
    <row r="490435" spans="68:68" customFormat="1">
      <c r="BP490435" s="90"/>
    </row>
    <row r="490436" spans="68:68" customFormat="1">
      <c r="BP490436" s="90"/>
    </row>
    <row r="490437" spans="68:68" customFormat="1">
      <c r="BP490437" s="90"/>
    </row>
    <row r="490438" spans="68:68" customFormat="1">
      <c r="BP490438" s="90"/>
    </row>
    <row r="490439" spans="68:68" customFormat="1">
      <c r="BP490439" s="90"/>
    </row>
    <row r="490440" spans="68:68" customFormat="1">
      <c r="BP490440" s="90"/>
    </row>
    <row r="490441" spans="68:68" customFormat="1">
      <c r="BP490441" s="90"/>
    </row>
    <row r="490442" spans="68:68" customFormat="1">
      <c r="BP490442" s="90"/>
    </row>
    <row r="490443" spans="68:68" customFormat="1">
      <c r="BP490443" s="90"/>
    </row>
    <row r="490444" spans="68:68" customFormat="1">
      <c r="BP490444" s="90"/>
    </row>
    <row r="490445" spans="68:68" customFormat="1">
      <c r="BP490445" s="90"/>
    </row>
    <row r="490446" spans="68:68" customFormat="1">
      <c r="BP490446" s="90"/>
    </row>
    <row r="490447" spans="68:68" customFormat="1">
      <c r="BP490447" s="90"/>
    </row>
    <row r="490448" spans="68:68" customFormat="1">
      <c r="BP490448" s="90"/>
    </row>
    <row r="490449" spans="68:68" customFormat="1">
      <c r="BP490449" s="90"/>
    </row>
    <row r="490450" spans="68:68" customFormat="1">
      <c r="BP490450" s="90"/>
    </row>
    <row r="490451" spans="68:68" customFormat="1">
      <c r="BP490451" s="90"/>
    </row>
    <row r="490452" spans="68:68" customFormat="1">
      <c r="BP490452" s="90"/>
    </row>
    <row r="490453" spans="68:68" customFormat="1">
      <c r="BP490453" s="90"/>
    </row>
    <row r="490454" spans="68:68" customFormat="1">
      <c r="BP490454" s="90"/>
    </row>
    <row r="490455" spans="68:68" customFormat="1">
      <c r="BP490455" s="90"/>
    </row>
    <row r="490456" spans="68:68" customFormat="1">
      <c r="BP490456" s="90"/>
    </row>
    <row r="490457" spans="68:68" customFormat="1">
      <c r="BP490457" s="90"/>
    </row>
    <row r="490458" spans="68:68" customFormat="1">
      <c r="BP490458" s="90"/>
    </row>
    <row r="490459" spans="68:68" customFormat="1">
      <c r="BP490459" s="90"/>
    </row>
    <row r="490460" spans="68:68" customFormat="1">
      <c r="BP490460" s="90"/>
    </row>
    <row r="490461" spans="68:68" customFormat="1">
      <c r="BP490461" s="90"/>
    </row>
    <row r="490462" spans="68:68" customFormat="1">
      <c r="BP490462" s="90"/>
    </row>
    <row r="490463" spans="68:68" customFormat="1">
      <c r="BP490463" s="90"/>
    </row>
    <row r="490464" spans="68:68" customFormat="1">
      <c r="BP490464" s="90"/>
    </row>
    <row r="490465" spans="68:68" customFormat="1">
      <c r="BP490465" s="90"/>
    </row>
    <row r="490466" spans="68:68" customFormat="1">
      <c r="BP490466" s="90"/>
    </row>
    <row r="490467" spans="68:68" customFormat="1">
      <c r="BP490467" s="90"/>
    </row>
    <row r="490468" spans="68:68" customFormat="1">
      <c r="BP490468" s="90"/>
    </row>
    <row r="490469" spans="68:68" customFormat="1">
      <c r="BP490469" s="90"/>
    </row>
    <row r="490470" spans="68:68" customFormat="1">
      <c r="BP490470" s="90"/>
    </row>
    <row r="490471" spans="68:68" customFormat="1">
      <c r="BP490471" s="90"/>
    </row>
    <row r="490472" spans="68:68" customFormat="1">
      <c r="BP490472" s="90"/>
    </row>
    <row r="490473" spans="68:68" customFormat="1">
      <c r="BP490473" s="90"/>
    </row>
    <row r="490474" spans="68:68" customFormat="1">
      <c r="BP490474" s="90"/>
    </row>
    <row r="490475" spans="68:68" customFormat="1">
      <c r="BP490475" s="90"/>
    </row>
    <row r="490476" spans="68:68" customFormat="1">
      <c r="BP490476" s="90"/>
    </row>
    <row r="490477" spans="68:68" customFormat="1">
      <c r="BP490477" s="90"/>
    </row>
    <row r="490478" spans="68:68" customFormat="1">
      <c r="BP490478" s="90"/>
    </row>
    <row r="490479" spans="68:68" customFormat="1">
      <c r="BP490479" s="90"/>
    </row>
    <row r="490480" spans="68:68" customFormat="1">
      <c r="BP490480" s="90"/>
    </row>
    <row r="490481" spans="68:68" customFormat="1">
      <c r="BP490481" s="90"/>
    </row>
    <row r="490482" spans="68:68" customFormat="1">
      <c r="BP490482" s="90"/>
    </row>
    <row r="490483" spans="68:68" customFormat="1">
      <c r="BP490483" s="90"/>
    </row>
    <row r="490484" spans="68:68" customFormat="1">
      <c r="BP490484" s="90"/>
    </row>
    <row r="490485" spans="68:68" customFormat="1">
      <c r="BP490485" s="90"/>
    </row>
    <row r="490486" spans="68:68" customFormat="1">
      <c r="BP490486" s="90"/>
    </row>
    <row r="490487" spans="68:68" customFormat="1">
      <c r="BP490487" s="90"/>
    </row>
    <row r="490488" spans="68:68" customFormat="1">
      <c r="BP490488" s="90"/>
    </row>
    <row r="490489" spans="68:68" customFormat="1">
      <c r="BP490489" s="90"/>
    </row>
    <row r="490490" spans="68:68" customFormat="1">
      <c r="BP490490" s="90"/>
    </row>
    <row r="490491" spans="68:68" customFormat="1">
      <c r="BP490491" s="90"/>
    </row>
    <row r="490492" spans="68:68" customFormat="1">
      <c r="BP490492" s="90"/>
    </row>
    <row r="490493" spans="68:68" customFormat="1">
      <c r="BP490493" s="90"/>
    </row>
    <row r="490494" spans="68:68" customFormat="1">
      <c r="BP490494" s="90"/>
    </row>
    <row r="490495" spans="68:68" customFormat="1">
      <c r="BP490495" s="90"/>
    </row>
    <row r="490496" spans="68:68" customFormat="1">
      <c r="BP490496" s="90"/>
    </row>
    <row r="490497" spans="68:68" customFormat="1">
      <c r="BP490497" s="90"/>
    </row>
    <row r="490498" spans="68:68" customFormat="1">
      <c r="BP490498" s="90"/>
    </row>
    <row r="490499" spans="68:68" customFormat="1">
      <c r="BP490499" s="90"/>
    </row>
    <row r="490500" spans="68:68" customFormat="1">
      <c r="BP490500" s="90"/>
    </row>
    <row r="490501" spans="68:68" customFormat="1">
      <c r="BP490501" s="90"/>
    </row>
    <row r="490502" spans="68:68" customFormat="1">
      <c r="BP490502" s="90"/>
    </row>
    <row r="490503" spans="68:68" customFormat="1">
      <c r="BP490503" s="90"/>
    </row>
    <row r="490504" spans="68:68" customFormat="1">
      <c r="BP490504" s="90"/>
    </row>
    <row r="490505" spans="68:68" customFormat="1">
      <c r="BP490505" s="90"/>
    </row>
    <row r="490506" spans="68:68" customFormat="1">
      <c r="BP490506" s="90"/>
    </row>
    <row r="490507" spans="68:68" customFormat="1">
      <c r="BP490507" s="90"/>
    </row>
    <row r="490508" spans="68:68" customFormat="1">
      <c r="BP490508" s="90"/>
    </row>
    <row r="490509" spans="68:68" customFormat="1">
      <c r="BP490509" s="90"/>
    </row>
    <row r="490510" spans="68:68" customFormat="1">
      <c r="BP490510" s="90"/>
    </row>
    <row r="490511" spans="68:68" customFormat="1">
      <c r="BP490511" s="90"/>
    </row>
    <row r="490512" spans="68:68" customFormat="1">
      <c r="BP490512" s="90"/>
    </row>
    <row r="490513" spans="68:68" customFormat="1">
      <c r="BP490513" s="90"/>
    </row>
    <row r="490514" spans="68:68" customFormat="1">
      <c r="BP490514" s="90"/>
    </row>
    <row r="490515" spans="68:68" customFormat="1">
      <c r="BP490515" s="90"/>
    </row>
    <row r="490516" spans="68:68" customFormat="1">
      <c r="BP490516" s="90"/>
    </row>
    <row r="490517" spans="68:68" customFormat="1">
      <c r="BP490517" s="90"/>
    </row>
    <row r="490518" spans="68:68" customFormat="1">
      <c r="BP490518" s="90"/>
    </row>
    <row r="490519" spans="68:68" customFormat="1">
      <c r="BP490519" s="90"/>
    </row>
    <row r="490520" spans="68:68" customFormat="1">
      <c r="BP490520" s="90"/>
    </row>
    <row r="490521" spans="68:68" customFormat="1">
      <c r="BP490521" s="90"/>
    </row>
    <row r="490522" spans="68:68" customFormat="1">
      <c r="BP490522" s="90"/>
    </row>
    <row r="490523" spans="68:68" customFormat="1">
      <c r="BP490523" s="90"/>
    </row>
    <row r="490524" spans="68:68" customFormat="1">
      <c r="BP490524" s="90"/>
    </row>
    <row r="490525" spans="68:68" customFormat="1">
      <c r="BP490525" s="90"/>
    </row>
    <row r="490526" spans="68:68" customFormat="1">
      <c r="BP490526" s="90"/>
    </row>
    <row r="490527" spans="68:68" customFormat="1">
      <c r="BP490527" s="90"/>
    </row>
    <row r="490528" spans="68:68" customFormat="1">
      <c r="BP490528" s="90"/>
    </row>
    <row r="490529" spans="68:68" customFormat="1">
      <c r="BP490529" s="90"/>
    </row>
    <row r="490530" spans="68:68" customFormat="1">
      <c r="BP490530" s="90"/>
    </row>
    <row r="490531" spans="68:68" customFormat="1">
      <c r="BP490531" s="90"/>
    </row>
    <row r="490532" spans="68:68" customFormat="1">
      <c r="BP490532" s="90"/>
    </row>
    <row r="490533" spans="68:68" customFormat="1">
      <c r="BP490533" s="90"/>
    </row>
    <row r="490534" spans="68:68" customFormat="1">
      <c r="BP490534" s="90"/>
    </row>
    <row r="490535" spans="68:68" customFormat="1">
      <c r="BP490535" s="90"/>
    </row>
    <row r="490536" spans="68:68" customFormat="1">
      <c r="BP490536" s="90"/>
    </row>
    <row r="490537" spans="68:68" customFormat="1">
      <c r="BP490537" s="90"/>
    </row>
    <row r="490538" spans="68:68" customFormat="1">
      <c r="BP490538" s="90"/>
    </row>
    <row r="490539" spans="68:68" customFormat="1">
      <c r="BP490539" s="90"/>
    </row>
    <row r="490540" spans="68:68" customFormat="1">
      <c r="BP490540" s="90"/>
    </row>
    <row r="490541" spans="68:68" customFormat="1">
      <c r="BP490541" s="90"/>
    </row>
    <row r="490542" spans="68:68" customFormat="1">
      <c r="BP490542" s="90"/>
    </row>
    <row r="490543" spans="68:68" customFormat="1">
      <c r="BP490543" s="90"/>
    </row>
    <row r="490544" spans="68:68" customFormat="1">
      <c r="BP490544" s="90"/>
    </row>
    <row r="490545" spans="68:68" customFormat="1">
      <c r="BP490545" s="90"/>
    </row>
    <row r="490546" spans="68:68" customFormat="1">
      <c r="BP490546" s="90"/>
    </row>
    <row r="490547" spans="68:68" customFormat="1">
      <c r="BP490547" s="90"/>
    </row>
    <row r="490548" spans="68:68" customFormat="1">
      <c r="BP490548" s="90"/>
    </row>
    <row r="490549" spans="68:68" customFormat="1">
      <c r="BP490549" s="90"/>
    </row>
    <row r="490550" spans="68:68" customFormat="1">
      <c r="BP490550" s="90"/>
    </row>
    <row r="490551" spans="68:68" customFormat="1">
      <c r="BP490551" s="90"/>
    </row>
    <row r="490552" spans="68:68" customFormat="1">
      <c r="BP490552" s="90"/>
    </row>
    <row r="490553" spans="68:68" customFormat="1">
      <c r="BP490553" s="90"/>
    </row>
    <row r="490554" spans="68:68" customFormat="1">
      <c r="BP490554" s="90"/>
    </row>
    <row r="490555" spans="68:68" customFormat="1">
      <c r="BP490555" s="90"/>
    </row>
    <row r="490556" spans="68:68" customFormat="1">
      <c r="BP490556" s="90"/>
    </row>
    <row r="490557" spans="68:68" customFormat="1">
      <c r="BP490557" s="90"/>
    </row>
    <row r="490558" spans="68:68" customFormat="1">
      <c r="BP490558" s="90"/>
    </row>
    <row r="490559" spans="68:68" customFormat="1">
      <c r="BP490559" s="90"/>
    </row>
    <row r="490560" spans="68:68" customFormat="1">
      <c r="BP490560" s="90"/>
    </row>
    <row r="490561" spans="68:68" customFormat="1">
      <c r="BP490561" s="90"/>
    </row>
    <row r="490562" spans="68:68" customFormat="1">
      <c r="BP490562" s="90"/>
    </row>
    <row r="490563" spans="68:68" customFormat="1">
      <c r="BP490563" s="90"/>
    </row>
    <row r="490564" spans="68:68" customFormat="1">
      <c r="BP490564" s="90"/>
    </row>
    <row r="490565" spans="68:68" customFormat="1">
      <c r="BP490565" s="90"/>
    </row>
    <row r="490566" spans="68:68" customFormat="1">
      <c r="BP490566" s="90"/>
    </row>
    <row r="490567" spans="68:68" customFormat="1">
      <c r="BP490567" s="90"/>
    </row>
    <row r="490568" spans="68:68" customFormat="1">
      <c r="BP490568" s="90"/>
    </row>
    <row r="490569" spans="68:68" customFormat="1">
      <c r="BP490569" s="90"/>
    </row>
    <row r="490570" spans="68:68" customFormat="1">
      <c r="BP490570" s="90"/>
    </row>
    <row r="490571" spans="68:68" customFormat="1">
      <c r="BP490571" s="90"/>
    </row>
    <row r="490572" spans="68:68" customFormat="1">
      <c r="BP490572" s="90"/>
    </row>
    <row r="490573" spans="68:68" customFormat="1">
      <c r="BP490573" s="90"/>
    </row>
    <row r="490574" spans="68:68" customFormat="1">
      <c r="BP490574" s="90"/>
    </row>
    <row r="490575" spans="68:68" customFormat="1">
      <c r="BP490575" s="90"/>
    </row>
    <row r="490576" spans="68:68" customFormat="1">
      <c r="BP490576" s="90"/>
    </row>
    <row r="490577" spans="68:68" customFormat="1">
      <c r="BP490577" s="90"/>
    </row>
    <row r="490578" spans="68:68" customFormat="1">
      <c r="BP490578" s="90"/>
    </row>
    <row r="490579" spans="68:68" customFormat="1">
      <c r="BP490579" s="90"/>
    </row>
    <row r="490580" spans="68:68" customFormat="1">
      <c r="BP490580" s="90"/>
    </row>
    <row r="490581" spans="68:68" customFormat="1">
      <c r="BP490581" s="90"/>
    </row>
    <row r="490582" spans="68:68" customFormat="1">
      <c r="BP490582" s="90"/>
    </row>
    <row r="490583" spans="68:68" customFormat="1">
      <c r="BP490583" s="90"/>
    </row>
    <row r="490584" spans="68:68" customFormat="1">
      <c r="BP490584" s="90"/>
    </row>
    <row r="490585" spans="68:68" customFormat="1">
      <c r="BP490585" s="90"/>
    </row>
    <row r="490586" spans="68:68" customFormat="1">
      <c r="BP490586" s="90"/>
    </row>
    <row r="490587" spans="68:68" customFormat="1">
      <c r="BP490587" s="90"/>
    </row>
    <row r="490588" spans="68:68" customFormat="1">
      <c r="BP490588" s="90"/>
    </row>
    <row r="490589" spans="68:68" customFormat="1">
      <c r="BP490589" s="90"/>
    </row>
    <row r="490590" spans="68:68" customFormat="1">
      <c r="BP490590" s="90"/>
    </row>
    <row r="490591" spans="68:68" customFormat="1">
      <c r="BP490591" s="90"/>
    </row>
    <row r="490592" spans="68:68" customFormat="1">
      <c r="BP490592" s="90"/>
    </row>
    <row r="490593" spans="68:68" customFormat="1">
      <c r="BP490593" s="90"/>
    </row>
    <row r="490594" spans="68:68" customFormat="1">
      <c r="BP490594" s="90"/>
    </row>
    <row r="490595" spans="68:68" customFormat="1">
      <c r="BP490595" s="90"/>
    </row>
    <row r="490596" spans="68:68" customFormat="1">
      <c r="BP490596" s="90"/>
    </row>
    <row r="490597" spans="68:68" customFormat="1">
      <c r="BP490597" s="90"/>
    </row>
    <row r="490598" spans="68:68" customFormat="1">
      <c r="BP490598" s="90"/>
    </row>
    <row r="490599" spans="68:68" customFormat="1">
      <c r="BP490599" s="90"/>
    </row>
    <row r="490600" spans="68:68" customFormat="1">
      <c r="BP490600" s="90"/>
    </row>
    <row r="490601" spans="68:68" customFormat="1">
      <c r="BP490601" s="90"/>
    </row>
    <row r="490602" spans="68:68" customFormat="1">
      <c r="BP490602" s="90"/>
    </row>
    <row r="490603" spans="68:68" customFormat="1">
      <c r="BP490603" s="90"/>
    </row>
    <row r="490604" spans="68:68" customFormat="1">
      <c r="BP490604" s="90"/>
    </row>
    <row r="490605" spans="68:68" customFormat="1">
      <c r="BP490605" s="90"/>
    </row>
    <row r="490606" spans="68:68" customFormat="1">
      <c r="BP490606" s="90"/>
    </row>
    <row r="490607" spans="68:68" customFormat="1">
      <c r="BP490607" s="90"/>
    </row>
    <row r="490608" spans="68:68" customFormat="1">
      <c r="BP490608" s="90"/>
    </row>
    <row r="490609" spans="68:68" customFormat="1">
      <c r="BP490609" s="90"/>
    </row>
    <row r="490610" spans="68:68" customFormat="1">
      <c r="BP490610" s="90"/>
    </row>
    <row r="490611" spans="68:68" customFormat="1">
      <c r="BP490611" s="90"/>
    </row>
    <row r="490612" spans="68:68" customFormat="1">
      <c r="BP490612" s="90"/>
    </row>
    <row r="490613" spans="68:68" customFormat="1">
      <c r="BP490613" s="90"/>
    </row>
    <row r="490614" spans="68:68" customFormat="1">
      <c r="BP490614" s="90"/>
    </row>
    <row r="490615" spans="68:68" customFormat="1">
      <c r="BP490615" s="90"/>
    </row>
    <row r="490616" spans="68:68" customFormat="1">
      <c r="BP490616" s="90"/>
    </row>
    <row r="490617" spans="68:68" customFormat="1">
      <c r="BP490617" s="90"/>
    </row>
    <row r="490618" spans="68:68" customFormat="1">
      <c r="BP490618" s="90"/>
    </row>
    <row r="490619" spans="68:68" customFormat="1">
      <c r="BP490619" s="90"/>
    </row>
    <row r="490620" spans="68:68" customFormat="1">
      <c r="BP490620" s="90"/>
    </row>
    <row r="490621" spans="68:68" customFormat="1">
      <c r="BP490621" s="90"/>
    </row>
    <row r="490622" spans="68:68" customFormat="1">
      <c r="BP490622" s="90"/>
    </row>
    <row r="490623" spans="68:68" customFormat="1">
      <c r="BP490623" s="90"/>
    </row>
    <row r="490624" spans="68:68" customFormat="1">
      <c r="BP490624" s="90"/>
    </row>
    <row r="490625" spans="68:68" customFormat="1">
      <c r="BP490625" s="90"/>
    </row>
    <row r="490626" spans="68:68" customFormat="1">
      <c r="BP490626" s="90"/>
    </row>
    <row r="490627" spans="68:68" customFormat="1">
      <c r="BP490627" s="90"/>
    </row>
    <row r="490628" spans="68:68" customFormat="1">
      <c r="BP490628" s="90"/>
    </row>
    <row r="490629" spans="68:68" customFormat="1">
      <c r="BP490629" s="90"/>
    </row>
    <row r="490630" spans="68:68" customFormat="1">
      <c r="BP490630" s="90"/>
    </row>
    <row r="490631" spans="68:68" customFormat="1">
      <c r="BP490631" s="90"/>
    </row>
    <row r="490632" spans="68:68" customFormat="1">
      <c r="BP490632" s="90"/>
    </row>
    <row r="490633" spans="68:68" customFormat="1">
      <c r="BP490633" s="90"/>
    </row>
    <row r="490634" spans="68:68" customFormat="1">
      <c r="BP490634" s="90"/>
    </row>
    <row r="490635" spans="68:68" customFormat="1">
      <c r="BP490635" s="90"/>
    </row>
    <row r="490636" spans="68:68" customFormat="1">
      <c r="BP490636" s="90"/>
    </row>
    <row r="490637" spans="68:68" customFormat="1">
      <c r="BP490637" s="90"/>
    </row>
    <row r="490638" spans="68:68" customFormat="1">
      <c r="BP490638" s="90"/>
    </row>
    <row r="490639" spans="68:68" customFormat="1">
      <c r="BP490639" s="90"/>
    </row>
    <row r="490640" spans="68:68" customFormat="1">
      <c r="BP490640" s="90"/>
    </row>
    <row r="490641" spans="68:68" customFormat="1">
      <c r="BP490641" s="90"/>
    </row>
    <row r="490642" spans="68:68" customFormat="1">
      <c r="BP490642" s="90"/>
    </row>
    <row r="490643" spans="68:68" customFormat="1">
      <c r="BP490643" s="90"/>
    </row>
    <row r="490644" spans="68:68" customFormat="1">
      <c r="BP490644" s="90"/>
    </row>
    <row r="490645" spans="68:68" customFormat="1">
      <c r="BP490645" s="90"/>
    </row>
    <row r="490646" spans="68:68" customFormat="1">
      <c r="BP490646" s="90"/>
    </row>
    <row r="490647" spans="68:68" customFormat="1">
      <c r="BP490647" s="90"/>
    </row>
    <row r="490648" spans="68:68" customFormat="1">
      <c r="BP490648" s="90"/>
    </row>
    <row r="490649" spans="68:68" customFormat="1">
      <c r="BP490649" s="90"/>
    </row>
    <row r="490650" spans="68:68" customFormat="1">
      <c r="BP490650" s="90"/>
    </row>
    <row r="490651" spans="68:68" customFormat="1">
      <c r="BP490651" s="90"/>
    </row>
    <row r="490652" spans="68:68" customFormat="1">
      <c r="BP490652" s="90"/>
    </row>
    <row r="490653" spans="68:68" customFormat="1">
      <c r="BP490653" s="90"/>
    </row>
    <row r="490654" spans="68:68" customFormat="1">
      <c r="BP490654" s="90"/>
    </row>
    <row r="490655" spans="68:68" customFormat="1">
      <c r="BP490655" s="90"/>
    </row>
    <row r="490656" spans="68:68" customFormat="1">
      <c r="BP490656" s="90"/>
    </row>
    <row r="490657" spans="68:68" customFormat="1">
      <c r="BP490657" s="90"/>
    </row>
    <row r="490658" spans="68:68" customFormat="1">
      <c r="BP490658" s="90"/>
    </row>
    <row r="490659" spans="68:68" customFormat="1">
      <c r="BP490659" s="90"/>
    </row>
    <row r="490660" spans="68:68" customFormat="1">
      <c r="BP490660" s="90"/>
    </row>
    <row r="490661" spans="68:68" customFormat="1">
      <c r="BP490661" s="90"/>
    </row>
    <row r="490662" spans="68:68" customFormat="1">
      <c r="BP490662" s="90"/>
    </row>
    <row r="490663" spans="68:68" customFormat="1">
      <c r="BP490663" s="90"/>
    </row>
    <row r="490664" spans="68:68" customFormat="1">
      <c r="BP490664" s="90"/>
    </row>
    <row r="490665" spans="68:68" customFormat="1">
      <c r="BP490665" s="90"/>
    </row>
    <row r="490666" spans="68:68" customFormat="1">
      <c r="BP490666" s="90"/>
    </row>
    <row r="490667" spans="68:68" customFormat="1">
      <c r="BP490667" s="90"/>
    </row>
    <row r="490668" spans="68:68" customFormat="1">
      <c r="BP490668" s="90"/>
    </row>
    <row r="490669" spans="68:68" customFormat="1">
      <c r="BP490669" s="90"/>
    </row>
    <row r="490670" spans="68:68" customFormat="1">
      <c r="BP490670" s="90"/>
    </row>
    <row r="490671" spans="68:68" customFormat="1">
      <c r="BP490671" s="90"/>
    </row>
    <row r="490672" spans="68:68" customFormat="1">
      <c r="BP490672" s="90"/>
    </row>
    <row r="490673" spans="68:68" customFormat="1">
      <c r="BP490673" s="90"/>
    </row>
    <row r="490674" spans="68:68" customFormat="1">
      <c r="BP490674" s="90"/>
    </row>
    <row r="490675" spans="68:68" customFormat="1">
      <c r="BP490675" s="90"/>
    </row>
    <row r="490676" spans="68:68" customFormat="1">
      <c r="BP490676" s="90"/>
    </row>
    <row r="490677" spans="68:68" customFormat="1">
      <c r="BP490677" s="90"/>
    </row>
    <row r="490678" spans="68:68" customFormat="1">
      <c r="BP490678" s="90"/>
    </row>
    <row r="490679" spans="68:68" customFormat="1">
      <c r="BP490679" s="90"/>
    </row>
    <row r="490680" spans="68:68" customFormat="1">
      <c r="BP490680" s="90"/>
    </row>
    <row r="490681" spans="68:68" customFormat="1">
      <c r="BP490681" s="90"/>
    </row>
    <row r="490682" spans="68:68" customFormat="1">
      <c r="BP490682" s="90"/>
    </row>
    <row r="490683" spans="68:68" customFormat="1">
      <c r="BP490683" s="90"/>
    </row>
    <row r="490684" spans="68:68" customFormat="1">
      <c r="BP490684" s="90"/>
    </row>
    <row r="490685" spans="68:68" customFormat="1">
      <c r="BP490685" s="90"/>
    </row>
    <row r="490686" spans="68:68" customFormat="1">
      <c r="BP490686" s="90"/>
    </row>
    <row r="490687" spans="68:68" customFormat="1">
      <c r="BP490687" s="90"/>
    </row>
    <row r="490688" spans="68:68" customFormat="1">
      <c r="BP490688" s="90"/>
    </row>
    <row r="490689" spans="68:68" customFormat="1">
      <c r="BP490689" s="90"/>
    </row>
    <row r="490690" spans="68:68" customFormat="1">
      <c r="BP490690" s="90"/>
    </row>
    <row r="490691" spans="68:68" customFormat="1">
      <c r="BP490691" s="90"/>
    </row>
    <row r="490692" spans="68:68" customFormat="1">
      <c r="BP490692" s="90"/>
    </row>
    <row r="490693" spans="68:68" customFormat="1">
      <c r="BP490693" s="90"/>
    </row>
    <row r="490694" spans="68:68" customFormat="1">
      <c r="BP490694" s="90"/>
    </row>
    <row r="490695" spans="68:68" customFormat="1">
      <c r="BP490695" s="90"/>
    </row>
    <row r="490696" spans="68:68" customFormat="1">
      <c r="BP490696" s="90"/>
    </row>
    <row r="490697" spans="68:68" customFormat="1">
      <c r="BP490697" s="90"/>
    </row>
    <row r="490698" spans="68:68" customFormat="1">
      <c r="BP490698" s="90"/>
    </row>
    <row r="490699" spans="68:68" customFormat="1">
      <c r="BP490699" s="90"/>
    </row>
    <row r="490700" spans="68:68" customFormat="1">
      <c r="BP490700" s="90"/>
    </row>
    <row r="490701" spans="68:68" customFormat="1">
      <c r="BP490701" s="90"/>
    </row>
    <row r="490702" spans="68:68" customFormat="1">
      <c r="BP490702" s="90"/>
    </row>
    <row r="490703" spans="68:68" customFormat="1">
      <c r="BP490703" s="90"/>
    </row>
    <row r="490704" spans="68:68" customFormat="1">
      <c r="BP490704" s="90"/>
    </row>
    <row r="490705" spans="68:68" customFormat="1">
      <c r="BP490705" s="90"/>
    </row>
    <row r="490706" spans="68:68" customFormat="1">
      <c r="BP490706" s="90"/>
    </row>
    <row r="490707" spans="68:68" customFormat="1">
      <c r="BP490707" s="90"/>
    </row>
    <row r="490708" spans="68:68" customFormat="1">
      <c r="BP490708" s="90"/>
    </row>
    <row r="490709" spans="68:68" customFormat="1">
      <c r="BP490709" s="90"/>
    </row>
    <row r="490710" spans="68:68" customFormat="1">
      <c r="BP490710" s="90"/>
    </row>
    <row r="490711" spans="68:68" customFormat="1">
      <c r="BP490711" s="90"/>
    </row>
    <row r="490712" spans="68:68" customFormat="1">
      <c r="BP490712" s="90"/>
    </row>
    <row r="490713" spans="68:68" customFormat="1">
      <c r="BP490713" s="90"/>
    </row>
    <row r="490714" spans="68:68" customFormat="1">
      <c r="BP490714" s="90"/>
    </row>
    <row r="490715" spans="68:68" customFormat="1">
      <c r="BP490715" s="90"/>
    </row>
    <row r="490716" spans="68:68" customFormat="1">
      <c r="BP490716" s="90"/>
    </row>
    <row r="490717" spans="68:68" customFormat="1">
      <c r="BP490717" s="90"/>
    </row>
    <row r="490718" spans="68:68" customFormat="1">
      <c r="BP490718" s="90"/>
    </row>
    <row r="490719" spans="68:68" customFormat="1">
      <c r="BP490719" s="90"/>
    </row>
    <row r="490720" spans="68:68" customFormat="1">
      <c r="BP490720" s="90"/>
    </row>
    <row r="490721" spans="68:68" customFormat="1">
      <c r="BP490721" s="90"/>
    </row>
    <row r="490722" spans="68:68" customFormat="1">
      <c r="BP490722" s="90"/>
    </row>
    <row r="490723" spans="68:68" customFormat="1">
      <c r="BP490723" s="90"/>
    </row>
    <row r="490724" spans="68:68" customFormat="1">
      <c r="BP490724" s="90"/>
    </row>
    <row r="490725" spans="68:68" customFormat="1">
      <c r="BP490725" s="90"/>
    </row>
    <row r="490726" spans="68:68" customFormat="1">
      <c r="BP490726" s="90"/>
    </row>
    <row r="490727" spans="68:68" customFormat="1">
      <c r="BP490727" s="90"/>
    </row>
    <row r="490728" spans="68:68" customFormat="1">
      <c r="BP490728" s="90"/>
    </row>
    <row r="490729" spans="68:68" customFormat="1">
      <c r="BP490729" s="90"/>
    </row>
    <row r="490730" spans="68:68" customFormat="1">
      <c r="BP490730" s="90"/>
    </row>
    <row r="490731" spans="68:68" customFormat="1">
      <c r="BP490731" s="90"/>
    </row>
    <row r="490732" spans="68:68" customFormat="1">
      <c r="BP490732" s="90"/>
    </row>
    <row r="490733" spans="68:68" customFormat="1">
      <c r="BP490733" s="90"/>
    </row>
    <row r="490734" spans="68:68" customFormat="1">
      <c r="BP490734" s="90"/>
    </row>
    <row r="490735" spans="68:68" customFormat="1">
      <c r="BP490735" s="90"/>
    </row>
    <row r="490736" spans="68:68" customFormat="1">
      <c r="BP490736" s="90"/>
    </row>
    <row r="490737" spans="68:68" customFormat="1">
      <c r="BP490737" s="90"/>
    </row>
    <row r="490738" spans="68:68" customFormat="1">
      <c r="BP490738" s="90"/>
    </row>
    <row r="490739" spans="68:68" customFormat="1">
      <c r="BP490739" s="90"/>
    </row>
    <row r="490740" spans="68:68" customFormat="1">
      <c r="BP490740" s="90"/>
    </row>
    <row r="490741" spans="68:68" customFormat="1">
      <c r="BP490741" s="90"/>
    </row>
    <row r="490742" spans="68:68" customFormat="1">
      <c r="BP490742" s="90"/>
    </row>
    <row r="490743" spans="68:68" customFormat="1">
      <c r="BP490743" s="90"/>
    </row>
    <row r="490744" spans="68:68" customFormat="1">
      <c r="BP490744" s="90"/>
    </row>
    <row r="490745" spans="68:68" customFormat="1">
      <c r="BP490745" s="90"/>
    </row>
    <row r="490746" spans="68:68" customFormat="1">
      <c r="BP490746" s="90"/>
    </row>
    <row r="490747" spans="68:68" customFormat="1">
      <c r="BP490747" s="90"/>
    </row>
    <row r="490748" spans="68:68" customFormat="1">
      <c r="BP490748" s="90"/>
    </row>
    <row r="490749" spans="68:68" customFormat="1">
      <c r="BP490749" s="90"/>
    </row>
    <row r="490750" spans="68:68" customFormat="1">
      <c r="BP490750" s="90"/>
    </row>
    <row r="490751" spans="68:68" customFormat="1">
      <c r="BP490751" s="90"/>
    </row>
    <row r="490752" spans="68:68" customFormat="1">
      <c r="BP490752" s="90"/>
    </row>
    <row r="490753" spans="68:68" customFormat="1">
      <c r="BP490753" s="90"/>
    </row>
    <row r="490754" spans="68:68" customFormat="1">
      <c r="BP490754" s="90"/>
    </row>
    <row r="490755" spans="68:68" customFormat="1">
      <c r="BP490755" s="90"/>
    </row>
    <row r="490756" spans="68:68" customFormat="1">
      <c r="BP490756" s="90"/>
    </row>
    <row r="490757" spans="68:68" customFormat="1">
      <c r="BP490757" s="90"/>
    </row>
    <row r="490758" spans="68:68" customFormat="1">
      <c r="BP490758" s="90"/>
    </row>
    <row r="490759" spans="68:68" customFormat="1">
      <c r="BP490759" s="90"/>
    </row>
    <row r="490760" spans="68:68" customFormat="1">
      <c r="BP490760" s="90"/>
    </row>
    <row r="490761" spans="68:68" customFormat="1">
      <c r="BP490761" s="90"/>
    </row>
    <row r="490762" spans="68:68" customFormat="1">
      <c r="BP490762" s="90"/>
    </row>
    <row r="490763" spans="68:68" customFormat="1">
      <c r="BP490763" s="90"/>
    </row>
    <row r="490764" spans="68:68" customFormat="1">
      <c r="BP490764" s="90"/>
    </row>
    <row r="490765" spans="68:68" customFormat="1">
      <c r="BP490765" s="90"/>
    </row>
    <row r="490766" spans="68:68" customFormat="1">
      <c r="BP490766" s="90"/>
    </row>
    <row r="490767" spans="68:68" customFormat="1">
      <c r="BP490767" s="90"/>
    </row>
    <row r="490768" spans="68:68" customFormat="1">
      <c r="BP490768" s="90"/>
    </row>
    <row r="490769" spans="68:68" customFormat="1">
      <c r="BP490769" s="90"/>
    </row>
    <row r="490770" spans="68:68" customFormat="1">
      <c r="BP490770" s="90"/>
    </row>
    <row r="490771" spans="68:68" customFormat="1">
      <c r="BP490771" s="90"/>
    </row>
    <row r="490772" spans="68:68" customFormat="1">
      <c r="BP490772" s="90"/>
    </row>
    <row r="490773" spans="68:68" customFormat="1">
      <c r="BP490773" s="90"/>
    </row>
    <row r="490774" spans="68:68" customFormat="1">
      <c r="BP490774" s="90"/>
    </row>
    <row r="490775" spans="68:68" customFormat="1">
      <c r="BP490775" s="90"/>
    </row>
    <row r="490776" spans="68:68" customFormat="1">
      <c r="BP490776" s="90"/>
    </row>
    <row r="490777" spans="68:68" customFormat="1">
      <c r="BP490777" s="90"/>
    </row>
    <row r="490778" spans="68:68" customFormat="1">
      <c r="BP490778" s="90"/>
    </row>
    <row r="490779" spans="68:68" customFormat="1">
      <c r="BP490779" s="90"/>
    </row>
    <row r="490780" spans="68:68" customFormat="1">
      <c r="BP490780" s="90"/>
    </row>
    <row r="490781" spans="68:68" customFormat="1">
      <c r="BP490781" s="90"/>
    </row>
    <row r="490782" spans="68:68" customFormat="1">
      <c r="BP490782" s="90"/>
    </row>
    <row r="490783" spans="68:68" customFormat="1">
      <c r="BP490783" s="90"/>
    </row>
    <row r="490784" spans="68:68" customFormat="1">
      <c r="BP490784" s="90"/>
    </row>
    <row r="490785" spans="68:68" customFormat="1">
      <c r="BP490785" s="90"/>
    </row>
    <row r="490786" spans="68:68" customFormat="1">
      <c r="BP490786" s="90"/>
    </row>
    <row r="490787" spans="68:68" customFormat="1">
      <c r="BP490787" s="90"/>
    </row>
    <row r="490788" spans="68:68" customFormat="1">
      <c r="BP490788" s="90"/>
    </row>
    <row r="490789" spans="68:68" customFormat="1">
      <c r="BP490789" s="90"/>
    </row>
    <row r="490790" spans="68:68" customFormat="1">
      <c r="BP490790" s="90"/>
    </row>
    <row r="490791" spans="68:68" customFormat="1">
      <c r="BP490791" s="90"/>
    </row>
    <row r="490792" spans="68:68" customFormat="1">
      <c r="BP490792" s="90"/>
    </row>
    <row r="490793" spans="68:68" customFormat="1">
      <c r="BP490793" s="90"/>
    </row>
    <row r="490794" spans="68:68" customFormat="1">
      <c r="BP490794" s="90"/>
    </row>
    <row r="490795" spans="68:68" customFormat="1">
      <c r="BP490795" s="90"/>
    </row>
    <row r="490796" spans="68:68" customFormat="1">
      <c r="BP490796" s="90"/>
    </row>
    <row r="490797" spans="68:68" customFormat="1">
      <c r="BP490797" s="90"/>
    </row>
    <row r="490798" spans="68:68" customFormat="1">
      <c r="BP490798" s="90"/>
    </row>
    <row r="490799" spans="68:68" customFormat="1">
      <c r="BP490799" s="90"/>
    </row>
    <row r="490800" spans="68:68" customFormat="1">
      <c r="BP490800" s="90"/>
    </row>
    <row r="490801" spans="68:68" customFormat="1">
      <c r="BP490801" s="90"/>
    </row>
    <row r="490802" spans="68:68" customFormat="1">
      <c r="BP490802" s="90"/>
    </row>
    <row r="490803" spans="68:68" customFormat="1">
      <c r="BP490803" s="90"/>
    </row>
    <row r="490804" spans="68:68" customFormat="1">
      <c r="BP490804" s="90"/>
    </row>
    <row r="490805" spans="68:68" customFormat="1">
      <c r="BP490805" s="90"/>
    </row>
    <row r="490806" spans="68:68" customFormat="1">
      <c r="BP490806" s="90"/>
    </row>
    <row r="490807" spans="68:68" customFormat="1">
      <c r="BP490807" s="90"/>
    </row>
    <row r="490808" spans="68:68" customFormat="1">
      <c r="BP490808" s="90"/>
    </row>
    <row r="490809" spans="68:68" customFormat="1">
      <c r="BP490809" s="90"/>
    </row>
    <row r="490810" spans="68:68" customFormat="1">
      <c r="BP490810" s="90"/>
    </row>
    <row r="490811" spans="68:68" customFormat="1">
      <c r="BP490811" s="90"/>
    </row>
    <row r="490812" spans="68:68" customFormat="1">
      <c r="BP490812" s="90"/>
    </row>
    <row r="490813" spans="68:68" customFormat="1">
      <c r="BP490813" s="90"/>
    </row>
    <row r="490814" spans="68:68" customFormat="1">
      <c r="BP490814" s="90"/>
    </row>
    <row r="490815" spans="68:68" customFormat="1">
      <c r="BP490815" s="90"/>
    </row>
    <row r="490816" spans="68:68" customFormat="1">
      <c r="BP490816" s="90"/>
    </row>
    <row r="490817" spans="68:68" customFormat="1">
      <c r="BP490817" s="90"/>
    </row>
    <row r="490818" spans="68:68" customFormat="1">
      <c r="BP490818" s="90"/>
    </row>
    <row r="490819" spans="68:68" customFormat="1">
      <c r="BP490819" s="90"/>
    </row>
    <row r="490820" spans="68:68" customFormat="1">
      <c r="BP490820" s="90"/>
    </row>
    <row r="490821" spans="68:68" customFormat="1">
      <c r="BP490821" s="90"/>
    </row>
    <row r="490822" spans="68:68" customFormat="1">
      <c r="BP490822" s="90"/>
    </row>
    <row r="490823" spans="68:68" customFormat="1">
      <c r="BP490823" s="90"/>
    </row>
    <row r="490824" spans="68:68" customFormat="1">
      <c r="BP490824" s="90"/>
    </row>
    <row r="490825" spans="68:68" customFormat="1">
      <c r="BP490825" s="90"/>
    </row>
    <row r="490826" spans="68:68" customFormat="1">
      <c r="BP490826" s="90"/>
    </row>
    <row r="490827" spans="68:68" customFormat="1">
      <c r="BP490827" s="90"/>
    </row>
    <row r="490828" spans="68:68" customFormat="1">
      <c r="BP490828" s="90"/>
    </row>
    <row r="490829" spans="68:68" customFormat="1">
      <c r="BP490829" s="90"/>
    </row>
    <row r="490830" spans="68:68" customFormat="1">
      <c r="BP490830" s="90"/>
    </row>
    <row r="490831" spans="68:68" customFormat="1">
      <c r="BP490831" s="90"/>
    </row>
    <row r="490832" spans="68:68" customFormat="1">
      <c r="BP490832" s="90"/>
    </row>
    <row r="490833" spans="68:68" customFormat="1">
      <c r="BP490833" s="90"/>
    </row>
    <row r="490834" spans="68:68" customFormat="1">
      <c r="BP490834" s="90"/>
    </row>
    <row r="490835" spans="68:68" customFormat="1">
      <c r="BP490835" s="90"/>
    </row>
    <row r="490836" spans="68:68" customFormat="1">
      <c r="BP490836" s="90"/>
    </row>
    <row r="490837" spans="68:68" customFormat="1">
      <c r="BP490837" s="90"/>
    </row>
    <row r="490838" spans="68:68" customFormat="1">
      <c r="BP490838" s="90"/>
    </row>
    <row r="490839" spans="68:68" customFormat="1">
      <c r="BP490839" s="90"/>
    </row>
    <row r="490840" spans="68:68" customFormat="1">
      <c r="BP490840" s="90"/>
    </row>
    <row r="490841" spans="68:68" customFormat="1">
      <c r="BP490841" s="90"/>
    </row>
    <row r="490842" spans="68:68" customFormat="1">
      <c r="BP490842" s="90"/>
    </row>
    <row r="490843" spans="68:68" customFormat="1">
      <c r="BP490843" s="90"/>
    </row>
    <row r="490844" spans="68:68" customFormat="1">
      <c r="BP490844" s="90"/>
    </row>
    <row r="490845" spans="68:68" customFormat="1">
      <c r="BP490845" s="90"/>
    </row>
    <row r="490846" spans="68:68" customFormat="1">
      <c r="BP490846" s="90"/>
    </row>
    <row r="490847" spans="68:68" customFormat="1">
      <c r="BP490847" s="90"/>
    </row>
    <row r="490848" spans="68:68" customFormat="1">
      <c r="BP490848" s="90"/>
    </row>
    <row r="490849" spans="68:68" customFormat="1">
      <c r="BP490849" s="90"/>
    </row>
    <row r="490850" spans="68:68" customFormat="1">
      <c r="BP490850" s="90"/>
    </row>
    <row r="490851" spans="68:68" customFormat="1">
      <c r="BP490851" s="90"/>
    </row>
    <row r="490852" spans="68:68" customFormat="1">
      <c r="BP490852" s="90"/>
    </row>
    <row r="490853" spans="68:68" customFormat="1">
      <c r="BP490853" s="90"/>
    </row>
    <row r="490854" spans="68:68" customFormat="1">
      <c r="BP490854" s="90"/>
    </row>
    <row r="490855" spans="68:68" customFormat="1">
      <c r="BP490855" s="90"/>
    </row>
    <row r="490856" spans="68:68" customFormat="1">
      <c r="BP490856" s="90"/>
    </row>
    <row r="490857" spans="68:68" customFormat="1">
      <c r="BP490857" s="90"/>
    </row>
    <row r="490858" spans="68:68" customFormat="1">
      <c r="BP490858" s="90"/>
    </row>
    <row r="490859" spans="68:68" customFormat="1">
      <c r="BP490859" s="90"/>
    </row>
    <row r="490860" spans="68:68" customFormat="1">
      <c r="BP490860" s="90"/>
    </row>
    <row r="490861" spans="68:68" customFormat="1">
      <c r="BP490861" s="90"/>
    </row>
    <row r="490862" spans="68:68" customFormat="1">
      <c r="BP490862" s="90"/>
    </row>
    <row r="490863" spans="68:68" customFormat="1">
      <c r="BP490863" s="90"/>
    </row>
    <row r="490864" spans="68:68" customFormat="1">
      <c r="BP490864" s="90"/>
    </row>
    <row r="490865" spans="68:68" customFormat="1">
      <c r="BP490865" s="90"/>
    </row>
    <row r="490866" spans="68:68" customFormat="1">
      <c r="BP490866" s="90"/>
    </row>
    <row r="490867" spans="68:68" customFormat="1">
      <c r="BP490867" s="90"/>
    </row>
    <row r="490868" spans="68:68" customFormat="1">
      <c r="BP490868" s="90"/>
    </row>
    <row r="490869" spans="68:68" customFormat="1">
      <c r="BP490869" s="90"/>
    </row>
    <row r="490870" spans="68:68" customFormat="1">
      <c r="BP490870" s="90"/>
    </row>
    <row r="490871" spans="68:68" customFormat="1">
      <c r="BP490871" s="90"/>
    </row>
    <row r="490872" spans="68:68" customFormat="1">
      <c r="BP490872" s="90"/>
    </row>
    <row r="490873" spans="68:68" customFormat="1">
      <c r="BP490873" s="90"/>
    </row>
    <row r="490874" spans="68:68" customFormat="1">
      <c r="BP490874" s="90"/>
    </row>
    <row r="490875" spans="68:68" customFormat="1">
      <c r="BP490875" s="90"/>
    </row>
    <row r="490876" spans="68:68" customFormat="1">
      <c r="BP490876" s="90"/>
    </row>
    <row r="490877" spans="68:68" customFormat="1">
      <c r="BP490877" s="90"/>
    </row>
    <row r="490878" spans="68:68" customFormat="1">
      <c r="BP490878" s="90"/>
    </row>
    <row r="490879" spans="68:68" customFormat="1">
      <c r="BP490879" s="90"/>
    </row>
    <row r="490880" spans="68:68" customFormat="1">
      <c r="BP490880" s="90"/>
    </row>
    <row r="490881" spans="68:68" customFormat="1">
      <c r="BP490881" s="90"/>
    </row>
    <row r="490882" spans="68:68" customFormat="1">
      <c r="BP490882" s="90"/>
    </row>
    <row r="490883" spans="68:68" customFormat="1">
      <c r="BP490883" s="90"/>
    </row>
    <row r="490884" spans="68:68" customFormat="1">
      <c r="BP490884" s="90"/>
    </row>
    <row r="490885" spans="68:68" customFormat="1">
      <c r="BP490885" s="90"/>
    </row>
    <row r="490886" spans="68:68" customFormat="1">
      <c r="BP490886" s="90"/>
    </row>
    <row r="490887" spans="68:68" customFormat="1">
      <c r="BP490887" s="90"/>
    </row>
    <row r="490888" spans="68:68" customFormat="1">
      <c r="BP490888" s="90"/>
    </row>
    <row r="490889" spans="68:68" customFormat="1">
      <c r="BP490889" s="90"/>
    </row>
    <row r="490890" spans="68:68" customFormat="1">
      <c r="BP490890" s="90"/>
    </row>
    <row r="490891" spans="68:68" customFormat="1">
      <c r="BP490891" s="90"/>
    </row>
    <row r="490892" spans="68:68" customFormat="1">
      <c r="BP490892" s="90"/>
    </row>
    <row r="490893" spans="68:68" customFormat="1">
      <c r="BP490893" s="90"/>
    </row>
    <row r="490894" spans="68:68" customFormat="1">
      <c r="BP490894" s="90"/>
    </row>
    <row r="490895" spans="68:68" customFormat="1">
      <c r="BP490895" s="90"/>
    </row>
    <row r="490896" spans="68:68" customFormat="1">
      <c r="BP490896" s="90"/>
    </row>
    <row r="490897" spans="68:68" customFormat="1">
      <c r="BP490897" s="90"/>
    </row>
    <row r="490898" spans="68:68" customFormat="1">
      <c r="BP490898" s="90"/>
    </row>
    <row r="490899" spans="68:68" customFormat="1">
      <c r="BP490899" s="90"/>
    </row>
    <row r="490900" spans="68:68" customFormat="1">
      <c r="BP490900" s="90"/>
    </row>
    <row r="490901" spans="68:68" customFormat="1">
      <c r="BP490901" s="90"/>
    </row>
    <row r="490902" spans="68:68" customFormat="1">
      <c r="BP490902" s="90"/>
    </row>
    <row r="490903" spans="68:68" customFormat="1">
      <c r="BP490903" s="90"/>
    </row>
    <row r="490904" spans="68:68" customFormat="1">
      <c r="BP490904" s="90"/>
    </row>
    <row r="490905" spans="68:68" customFormat="1">
      <c r="BP490905" s="90"/>
    </row>
    <row r="490906" spans="68:68" customFormat="1">
      <c r="BP490906" s="90"/>
    </row>
    <row r="490907" spans="68:68" customFormat="1">
      <c r="BP490907" s="90"/>
    </row>
    <row r="490908" spans="68:68" customFormat="1">
      <c r="BP490908" s="90"/>
    </row>
    <row r="490909" spans="68:68" customFormat="1">
      <c r="BP490909" s="90"/>
    </row>
    <row r="490910" spans="68:68" customFormat="1">
      <c r="BP490910" s="90"/>
    </row>
    <row r="490911" spans="68:68" customFormat="1">
      <c r="BP490911" s="90"/>
    </row>
    <row r="490912" spans="68:68" customFormat="1">
      <c r="BP490912" s="90"/>
    </row>
    <row r="490913" spans="68:68" customFormat="1">
      <c r="BP490913" s="90"/>
    </row>
    <row r="490914" spans="68:68" customFormat="1">
      <c r="BP490914" s="90"/>
    </row>
    <row r="490915" spans="68:68" customFormat="1">
      <c r="BP490915" s="90"/>
    </row>
    <row r="490916" spans="68:68" customFormat="1">
      <c r="BP490916" s="90"/>
    </row>
    <row r="490917" spans="68:68" customFormat="1">
      <c r="BP490917" s="90"/>
    </row>
    <row r="490918" spans="68:68" customFormat="1">
      <c r="BP490918" s="90"/>
    </row>
    <row r="490919" spans="68:68" customFormat="1">
      <c r="BP490919" s="90"/>
    </row>
    <row r="490920" spans="68:68" customFormat="1">
      <c r="BP490920" s="90"/>
    </row>
    <row r="490921" spans="68:68" customFormat="1">
      <c r="BP490921" s="90"/>
    </row>
    <row r="490922" spans="68:68" customFormat="1">
      <c r="BP490922" s="90"/>
    </row>
    <row r="490923" spans="68:68" customFormat="1">
      <c r="BP490923" s="90"/>
    </row>
    <row r="490924" spans="68:68" customFormat="1">
      <c r="BP490924" s="90"/>
    </row>
    <row r="490925" spans="68:68" customFormat="1">
      <c r="BP490925" s="90"/>
    </row>
    <row r="490926" spans="68:68" customFormat="1">
      <c r="BP490926" s="90"/>
    </row>
    <row r="490927" spans="68:68" customFormat="1">
      <c r="BP490927" s="90"/>
    </row>
    <row r="490928" spans="68:68" customFormat="1">
      <c r="BP490928" s="90"/>
    </row>
    <row r="490929" spans="68:68" customFormat="1">
      <c r="BP490929" s="90"/>
    </row>
    <row r="490930" spans="68:68" customFormat="1">
      <c r="BP490930" s="90"/>
    </row>
    <row r="490931" spans="68:68" customFormat="1">
      <c r="BP490931" s="90"/>
    </row>
    <row r="490932" spans="68:68" customFormat="1">
      <c r="BP490932" s="90"/>
    </row>
    <row r="490933" spans="68:68" customFormat="1">
      <c r="BP490933" s="90"/>
    </row>
    <row r="490934" spans="68:68" customFormat="1">
      <c r="BP490934" s="90"/>
    </row>
    <row r="490935" spans="68:68" customFormat="1">
      <c r="BP490935" s="90"/>
    </row>
    <row r="490936" spans="68:68" customFormat="1">
      <c r="BP490936" s="90"/>
    </row>
    <row r="490937" spans="68:68" customFormat="1">
      <c r="BP490937" s="90"/>
    </row>
    <row r="490938" spans="68:68" customFormat="1">
      <c r="BP490938" s="90"/>
    </row>
    <row r="490939" spans="68:68" customFormat="1">
      <c r="BP490939" s="90"/>
    </row>
    <row r="490940" spans="68:68" customFormat="1">
      <c r="BP490940" s="90"/>
    </row>
    <row r="490941" spans="68:68" customFormat="1">
      <c r="BP490941" s="90"/>
    </row>
    <row r="490942" spans="68:68" customFormat="1">
      <c r="BP490942" s="90"/>
    </row>
    <row r="490943" spans="68:68" customFormat="1">
      <c r="BP490943" s="90"/>
    </row>
    <row r="490944" spans="68:68" customFormat="1">
      <c r="BP490944" s="90"/>
    </row>
    <row r="490945" spans="68:68" customFormat="1">
      <c r="BP490945" s="90"/>
    </row>
    <row r="490946" spans="68:68" customFormat="1">
      <c r="BP490946" s="90"/>
    </row>
    <row r="490947" spans="68:68" customFormat="1">
      <c r="BP490947" s="90"/>
    </row>
    <row r="490948" spans="68:68" customFormat="1">
      <c r="BP490948" s="90"/>
    </row>
    <row r="490949" spans="68:68" customFormat="1">
      <c r="BP490949" s="90"/>
    </row>
    <row r="490950" spans="68:68" customFormat="1">
      <c r="BP490950" s="90"/>
    </row>
    <row r="490951" spans="68:68" customFormat="1">
      <c r="BP490951" s="90"/>
    </row>
    <row r="490952" spans="68:68" customFormat="1">
      <c r="BP490952" s="90"/>
    </row>
    <row r="490953" spans="68:68" customFormat="1">
      <c r="BP490953" s="90"/>
    </row>
    <row r="490954" spans="68:68" customFormat="1">
      <c r="BP490954" s="90"/>
    </row>
    <row r="490955" spans="68:68" customFormat="1">
      <c r="BP490955" s="90"/>
    </row>
    <row r="490956" spans="68:68" customFormat="1">
      <c r="BP490956" s="90"/>
    </row>
    <row r="490957" spans="68:68" customFormat="1">
      <c r="BP490957" s="90"/>
    </row>
    <row r="490958" spans="68:68" customFormat="1">
      <c r="BP490958" s="90"/>
    </row>
    <row r="490959" spans="68:68" customFormat="1">
      <c r="BP490959" s="90"/>
    </row>
    <row r="490960" spans="68:68" customFormat="1">
      <c r="BP490960" s="90"/>
    </row>
    <row r="490961" spans="68:68" customFormat="1">
      <c r="BP490961" s="90"/>
    </row>
    <row r="490962" spans="68:68" customFormat="1">
      <c r="BP490962" s="90"/>
    </row>
    <row r="490963" spans="68:68" customFormat="1">
      <c r="BP490963" s="90"/>
    </row>
    <row r="490964" spans="68:68" customFormat="1">
      <c r="BP490964" s="90"/>
    </row>
    <row r="490965" spans="68:68" customFormat="1">
      <c r="BP490965" s="90"/>
    </row>
    <row r="490966" spans="68:68" customFormat="1">
      <c r="BP490966" s="90"/>
    </row>
    <row r="490967" spans="68:68" customFormat="1">
      <c r="BP490967" s="90"/>
    </row>
    <row r="490968" spans="68:68" customFormat="1">
      <c r="BP490968" s="90"/>
    </row>
    <row r="490969" spans="68:68" customFormat="1">
      <c r="BP490969" s="90"/>
    </row>
    <row r="490970" spans="68:68" customFormat="1">
      <c r="BP490970" s="90"/>
    </row>
    <row r="490971" spans="68:68" customFormat="1">
      <c r="BP490971" s="90"/>
    </row>
    <row r="490972" spans="68:68" customFormat="1">
      <c r="BP490972" s="90"/>
    </row>
    <row r="490973" spans="68:68" customFormat="1">
      <c r="BP490973" s="90"/>
    </row>
    <row r="490974" spans="68:68" customFormat="1">
      <c r="BP490974" s="90"/>
    </row>
    <row r="490975" spans="68:68" customFormat="1">
      <c r="BP490975" s="90"/>
    </row>
    <row r="490976" spans="68:68" customFormat="1">
      <c r="BP490976" s="90"/>
    </row>
    <row r="490977" spans="68:68" customFormat="1">
      <c r="BP490977" s="90"/>
    </row>
    <row r="490978" spans="68:68" customFormat="1">
      <c r="BP490978" s="90"/>
    </row>
    <row r="490979" spans="68:68" customFormat="1">
      <c r="BP490979" s="90"/>
    </row>
    <row r="490980" spans="68:68" customFormat="1">
      <c r="BP490980" s="90"/>
    </row>
    <row r="490981" spans="68:68" customFormat="1">
      <c r="BP490981" s="90"/>
    </row>
    <row r="490982" spans="68:68" customFormat="1">
      <c r="BP490982" s="90"/>
    </row>
    <row r="490983" spans="68:68" customFormat="1">
      <c r="BP490983" s="90"/>
    </row>
    <row r="490984" spans="68:68" customFormat="1">
      <c r="BP490984" s="90"/>
    </row>
    <row r="490985" spans="68:68" customFormat="1">
      <c r="BP490985" s="90"/>
    </row>
    <row r="490986" spans="68:68" customFormat="1">
      <c r="BP490986" s="90"/>
    </row>
    <row r="490987" spans="68:68" customFormat="1">
      <c r="BP490987" s="90"/>
    </row>
    <row r="490988" spans="68:68" customFormat="1">
      <c r="BP490988" s="90"/>
    </row>
    <row r="490989" spans="68:68" customFormat="1">
      <c r="BP490989" s="90"/>
    </row>
    <row r="490990" spans="68:68" customFormat="1">
      <c r="BP490990" s="90"/>
    </row>
    <row r="490991" spans="68:68" customFormat="1">
      <c r="BP490991" s="90"/>
    </row>
    <row r="490992" spans="68:68" customFormat="1">
      <c r="BP490992" s="90"/>
    </row>
    <row r="490993" spans="68:68" customFormat="1">
      <c r="BP490993" s="90"/>
    </row>
    <row r="490994" spans="68:68" customFormat="1">
      <c r="BP490994" s="90"/>
    </row>
    <row r="490995" spans="68:68" customFormat="1">
      <c r="BP490995" s="90"/>
    </row>
    <row r="490996" spans="68:68" customFormat="1">
      <c r="BP490996" s="90"/>
    </row>
    <row r="490997" spans="68:68" customFormat="1">
      <c r="BP490997" s="90"/>
    </row>
    <row r="490998" spans="68:68" customFormat="1">
      <c r="BP490998" s="90"/>
    </row>
    <row r="490999" spans="68:68" customFormat="1">
      <c r="BP490999" s="90"/>
    </row>
    <row r="491000" spans="68:68" customFormat="1">
      <c r="BP491000" s="90"/>
    </row>
    <row r="491001" spans="68:68" customFormat="1">
      <c r="BP491001" s="90"/>
    </row>
    <row r="491002" spans="68:68" customFormat="1">
      <c r="BP491002" s="90"/>
    </row>
    <row r="491003" spans="68:68" customFormat="1">
      <c r="BP491003" s="90"/>
    </row>
    <row r="491004" spans="68:68" customFormat="1">
      <c r="BP491004" s="90"/>
    </row>
    <row r="491005" spans="68:68" customFormat="1">
      <c r="BP491005" s="90"/>
    </row>
    <row r="491006" spans="68:68" customFormat="1">
      <c r="BP491006" s="90"/>
    </row>
    <row r="491007" spans="68:68" customFormat="1">
      <c r="BP491007" s="90"/>
    </row>
    <row r="491008" spans="68:68" customFormat="1">
      <c r="BP491008" s="90"/>
    </row>
    <row r="491009" spans="68:68" customFormat="1">
      <c r="BP491009" s="90"/>
    </row>
    <row r="491010" spans="68:68" customFormat="1">
      <c r="BP491010" s="90"/>
    </row>
    <row r="491011" spans="68:68" customFormat="1">
      <c r="BP491011" s="90"/>
    </row>
    <row r="491012" spans="68:68" customFormat="1">
      <c r="BP491012" s="90"/>
    </row>
    <row r="491013" spans="68:68" customFormat="1">
      <c r="BP491013" s="90"/>
    </row>
    <row r="491014" spans="68:68" customFormat="1">
      <c r="BP491014" s="90"/>
    </row>
    <row r="491015" spans="68:68" customFormat="1">
      <c r="BP491015" s="90"/>
    </row>
    <row r="491016" spans="68:68" customFormat="1">
      <c r="BP491016" s="90"/>
    </row>
    <row r="491017" spans="68:68" customFormat="1">
      <c r="BP491017" s="90"/>
    </row>
    <row r="491018" spans="68:68" customFormat="1">
      <c r="BP491018" s="90"/>
    </row>
    <row r="491019" spans="68:68" customFormat="1">
      <c r="BP491019" s="90"/>
    </row>
    <row r="491020" spans="68:68" customFormat="1">
      <c r="BP491020" s="90"/>
    </row>
    <row r="491021" spans="68:68" customFormat="1">
      <c r="BP491021" s="90"/>
    </row>
    <row r="491022" spans="68:68" customFormat="1">
      <c r="BP491022" s="90"/>
    </row>
    <row r="491023" spans="68:68" customFormat="1">
      <c r="BP491023" s="90"/>
    </row>
    <row r="491024" spans="68:68" customFormat="1">
      <c r="BP491024" s="90"/>
    </row>
    <row r="491025" spans="68:68" customFormat="1">
      <c r="BP491025" s="90"/>
    </row>
    <row r="491026" spans="68:68" customFormat="1">
      <c r="BP491026" s="90"/>
    </row>
    <row r="491027" spans="68:68" customFormat="1">
      <c r="BP491027" s="90"/>
    </row>
    <row r="491028" spans="68:68" customFormat="1">
      <c r="BP491028" s="90"/>
    </row>
    <row r="491029" spans="68:68" customFormat="1">
      <c r="BP491029" s="90"/>
    </row>
    <row r="491030" spans="68:68" customFormat="1">
      <c r="BP491030" s="90"/>
    </row>
    <row r="491031" spans="68:68" customFormat="1">
      <c r="BP491031" s="90"/>
    </row>
    <row r="491032" spans="68:68" customFormat="1">
      <c r="BP491032" s="90"/>
    </row>
    <row r="491033" spans="68:68" customFormat="1">
      <c r="BP491033" s="90"/>
    </row>
    <row r="491034" spans="68:68" customFormat="1">
      <c r="BP491034" s="90"/>
    </row>
    <row r="491035" spans="68:68" customFormat="1">
      <c r="BP491035" s="90"/>
    </row>
    <row r="491036" spans="68:68" customFormat="1">
      <c r="BP491036" s="90"/>
    </row>
    <row r="491037" spans="68:68" customFormat="1">
      <c r="BP491037" s="90"/>
    </row>
    <row r="491038" spans="68:68" customFormat="1">
      <c r="BP491038" s="90"/>
    </row>
    <row r="491039" spans="68:68" customFormat="1">
      <c r="BP491039" s="90"/>
    </row>
    <row r="491040" spans="68:68" customFormat="1">
      <c r="BP491040" s="90"/>
    </row>
    <row r="491041" spans="68:68" customFormat="1">
      <c r="BP491041" s="90"/>
    </row>
    <row r="491042" spans="68:68" customFormat="1">
      <c r="BP491042" s="90"/>
    </row>
    <row r="491043" spans="68:68" customFormat="1">
      <c r="BP491043" s="90"/>
    </row>
    <row r="491044" spans="68:68" customFormat="1">
      <c r="BP491044" s="90"/>
    </row>
    <row r="491045" spans="68:68" customFormat="1">
      <c r="BP491045" s="90"/>
    </row>
    <row r="491046" spans="68:68" customFormat="1">
      <c r="BP491046" s="90"/>
    </row>
    <row r="491047" spans="68:68" customFormat="1">
      <c r="BP491047" s="90"/>
    </row>
    <row r="491048" spans="68:68" customFormat="1">
      <c r="BP491048" s="90"/>
    </row>
    <row r="491049" spans="68:68" customFormat="1">
      <c r="BP491049" s="90"/>
    </row>
    <row r="491050" spans="68:68" customFormat="1">
      <c r="BP491050" s="90"/>
    </row>
    <row r="491051" spans="68:68" customFormat="1">
      <c r="BP491051" s="90"/>
    </row>
    <row r="491052" spans="68:68" customFormat="1">
      <c r="BP491052" s="90"/>
    </row>
    <row r="491053" spans="68:68" customFormat="1">
      <c r="BP491053" s="90"/>
    </row>
    <row r="491054" spans="68:68" customFormat="1">
      <c r="BP491054" s="90"/>
    </row>
    <row r="491055" spans="68:68" customFormat="1">
      <c r="BP491055" s="90"/>
    </row>
    <row r="491056" spans="68:68" customFormat="1">
      <c r="BP491056" s="90"/>
    </row>
    <row r="491057" spans="68:68" customFormat="1">
      <c r="BP491057" s="90"/>
    </row>
    <row r="491058" spans="68:68" customFormat="1">
      <c r="BP491058" s="90"/>
    </row>
    <row r="491059" spans="68:68" customFormat="1">
      <c r="BP491059" s="90"/>
    </row>
    <row r="491060" spans="68:68" customFormat="1">
      <c r="BP491060" s="90"/>
    </row>
    <row r="491061" spans="68:68" customFormat="1">
      <c r="BP491061" s="90"/>
    </row>
    <row r="491062" spans="68:68" customFormat="1">
      <c r="BP491062" s="90"/>
    </row>
    <row r="491063" spans="68:68" customFormat="1">
      <c r="BP491063" s="90"/>
    </row>
    <row r="491064" spans="68:68" customFormat="1">
      <c r="BP491064" s="90"/>
    </row>
    <row r="491065" spans="68:68" customFormat="1">
      <c r="BP491065" s="90"/>
    </row>
    <row r="491066" spans="68:68" customFormat="1">
      <c r="BP491066" s="90"/>
    </row>
    <row r="491067" spans="68:68" customFormat="1">
      <c r="BP491067" s="90"/>
    </row>
    <row r="491068" spans="68:68" customFormat="1">
      <c r="BP491068" s="90"/>
    </row>
    <row r="491069" spans="68:68" customFormat="1">
      <c r="BP491069" s="90"/>
    </row>
    <row r="491070" spans="68:68" customFormat="1">
      <c r="BP491070" s="90"/>
    </row>
    <row r="491071" spans="68:68" customFormat="1">
      <c r="BP491071" s="90"/>
    </row>
    <row r="491072" spans="68:68" customFormat="1">
      <c r="BP491072" s="90"/>
    </row>
    <row r="491073" spans="68:68" customFormat="1">
      <c r="BP491073" s="90"/>
    </row>
    <row r="491074" spans="68:68" customFormat="1">
      <c r="BP491074" s="90"/>
    </row>
    <row r="491075" spans="68:68" customFormat="1">
      <c r="BP491075" s="90"/>
    </row>
    <row r="491076" spans="68:68" customFormat="1">
      <c r="BP491076" s="90"/>
    </row>
    <row r="491077" spans="68:68" customFormat="1">
      <c r="BP491077" s="90"/>
    </row>
    <row r="491078" spans="68:68" customFormat="1">
      <c r="BP491078" s="90"/>
    </row>
    <row r="491079" spans="68:68" customFormat="1">
      <c r="BP491079" s="90"/>
    </row>
    <row r="491080" spans="68:68" customFormat="1">
      <c r="BP491080" s="90"/>
    </row>
    <row r="491081" spans="68:68" customFormat="1">
      <c r="BP491081" s="90"/>
    </row>
    <row r="491082" spans="68:68" customFormat="1">
      <c r="BP491082" s="90"/>
    </row>
    <row r="491083" spans="68:68" customFormat="1">
      <c r="BP491083" s="90"/>
    </row>
    <row r="491084" spans="68:68" customFormat="1">
      <c r="BP491084" s="90"/>
    </row>
    <row r="491085" spans="68:68" customFormat="1">
      <c r="BP491085" s="90"/>
    </row>
    <row r="491086" spans="68:68" customFormat="1">
      <c r="BP491086" s="90"/>
    </row>
    <row r="491087" spans="68:68" customFormat="1">
      <c r="BP491087" s="90"/>
    </row>
    <row r="491088" spans="68:68" customFormat="1">
      <c r="BP491088" s="90"/>
    </row>
    <row r="491089" spans="68:68" customFormat="1">
      <c r="BP491089" s="90"/>
    </row>
    <row r="491090" spans="68:68" customFormat="1">
      <c r="BP491090" s="90"/>
    </row>
    <row r="491091" spans="68:68" customFormat="1">
      <c r="BP491091" s="90"/>
    </row>
    <row r="491092" spans="68:68" customFormat="1">
      <c r="BP491092" s="90"/>
    </row>
    <row r="491093" spans="68:68" customFormat="1">
      <c r="BP491093" s="90"/>
    </row>
    <row r="491094" spans="68:68" customFormat="1">
      <c r="BP491094" s="90"/>
    </row>
    <row r="491095" spans="68:68" customFormat="1">
      <c r="BP491095" s="90"/>
    </row>
    <row r="491096" spans="68:68" customFormat="1">
      <c r="BP491096" s="90"/>
    </row>
    <row r="491097" spans="68:68" customFormat="1">
      <c r="BP491097" s="90"/>
    </row>
    <row r="491098" spans="68:68" customFormat="1">
      <c r="BP491098" s="90"/>
    </row>
    <row r="491099" spans="68:68" customFormat="1">
      <c r="BP491099" s="90"/>
    </row>
    <row r="491100" spans="68:68" customFormat="1">
      <c r="BP491100" s="90"/>
    </row>
    <row r="491101" spans="68:68" customFormat="1">
      <c r="BP491101" s="90"/>
    </row>
    <row r="491102" spans="68:68" customFormat="1">
      <c r="BP491102" s="90"/>
    </row>
    <row r="491103" spans="68:68" customFormat="1">
      <c r="BP491103" s="90"/>
    </row>
    <row r="491104" spans="68:68" customFormat="1">
      <c r="BP491104" s="90"/>
    </row>
    <row r="491105" spans="68:68" customFormat="1">
      <c r="BP491105" s="90"/>
    </row>
    <row r="491106" spans="68:68" customFormat="1">
      <c r="BP491106" s="90"/>
    </row>
    <row r="491107" spans="68:68" customFormat="1">
      <c r="BP491107" s="90"/>
    </row>
    <row r="491108" spans="68:68" customFormat="1">
      <c r="BP491108" s="90"/>
    </row>
    <row r="491109" spans="68:68" customFormat="1">
      <c r="BP491109" s="90"/>
    </row>
    <row r="491110" spans="68:68" customFormat="1">
      <c r="BP491110" s="90"/>
    </row>
    <row r="491111" spans="68:68" customFormat="1">
      <c r="BP491111" s="90"/>
    </row>
    <row r="491112" spans="68:68" customFormat="1">
      <c r="BP491112" s="90"/>
    </row>
    <row r="491113" spans="68:68" customFormat="1">
      <c r="BP491113" s="90"/>
    </row>
    <row r="491114" spans="68:68" customFormat="1">
      <c r="BP491114" s="90"/>
    </row>
    <row r="491115" spans="68:68" customFormat="1">
      <c r="BP491115" s="90"/>
    </row>
    <row r="491116" spans="68:68" customFormat="1">
      <c r="BP491116" s="90"/>
    </row>
    <row r="491117" spans="68:68" customFormat="1">
      <c r="BP491117" s="90"/>
    </row>
    <row r="491118" spans="68:68" customFormat="1">
      <c r="BP491118" s="90"/>
    </row>
    <row r="491119" spans="68:68" customFormat="1">
      <c r="BP491119" s="90"/>
    </row>
    <row r="491120" spans="68:68" customFormat="1">
      <c r="BP491120" s="90"/>
    </row>
    <row r="491121" spans="68:68" customFormat="1">
      <c r="BP491121" s="90"/>
    </row>
    <row r="491122" spans="68:68" customFormat="1">
      <c r="BP491122" s="90"/>
    </row>
    <row r="491123" spans="68:68" customFormat="1">
      <c r="BP491123" s="90"/>
    </row>
    <row r="491124" spans="68:68" customFormat="1">
      <c r="BP491124" s="90"/>
    </row>
    <row r="491125" spans="68:68" customFormat="1">
      <c r="BP491125" s="90"/>
    </row>
    <row r="491126" spans="68:68" customFormat="1">
      <c r="BP491126" s="90"/>
    </row>
    <row r="491127" spans="68:68" customFormat="1">
      <c r="BP491127" s="90"/>
    </row>
    <row r="491128" spans="68:68" customFormat="1">
      <c r="BP491128" s="90"/>
    </row>
    <row r="491129" spans="68:68" customFormat="1">
      <c r="BP491129" s="90"/>
    </row>
    <row r="491130" spans="68:68" customFormat="1">
      <c r="BP491130" s="90"/>
    </row>
    <row r="491131" spans="68:68" customFormat="1">
      <c r="BP491131" s="90"/>
    </row>
    <row r="491132" spans="68:68" customFormat="1">
      <c r="BP491132" s="90"/>
    </row>
    <row r="491133" spans="68:68" customFormat="1">
      <c r="BP491133" s="90"/>
    </row>
    <row r="491134" spans="68:68" customFormat="1">
      <c r="BP491134" s="90"/>
    </row>
    <row r="491135" spans="68:68" customFormat="1">
      <c r="BP491135" s="90"/>
    </row>
    <row r="491136" spans="68:68" customFormat="1">
      <c r="BP491136" s="90"/>
    </row>
    <row r="491137" spans="68:68" customFormat="1">
      <c r="BP491137" s="90"/>
    </row>
    <row r="491138" spans="68:68" customFormat="1">
      <c r="BP491138" s="90"/>
    </row>
    <row r="491139" spans="68:68" customFormat="1">
      <c r="BP491139" s="90"/>
    </row>
    <row r="491140" spans="68:68" customFormat="1">
      <c r="BP491140" s="90"/>
    </row>
    <row r="491141" spans="68:68" customFormat="1">
      <c r="BP491141" s="90"/>
    </row>
    <row r="491142" spans="68:68" customFormat="1">
      <c r="BP491142" s="90"/>
    </row>
    <row r="491143" spans="68:68" customFormat="1">
      <c r="BP491143" s="90"/>
    </row>
    <row r="491144" spans="68:68" customFormat="1">
      <c r="BP491144" s="90"/>
    </row>
    <row r="491145" spans="68:68" customFormat="1">
      <c r="BP491145" s="90"/>
    </row>
    <row r="491146" spans="68:68" customFormat="1">
      <c r="BP491146" s="90"/>
    </row>
    <row r="491147" spans="68:68" customFormat="1">
      <c r="BP491147" s="90"/>
    </row>
    <row r="491148" spans="68:68" customFormat="1">
      <c r="BP491148" s="90"/>
    </row>
    <row r="491149" spans="68:68" customFormat="1">
      <c r="BP491149" s="90"/>
    </row>
    <row r="491150" spans="68:68" customFormat="1">
      <c r="BP491150" s="90"/>
    </row>
    <row r="491151" spans="68:68" customFormat="1">
      <c r="BP491151" s="90"/>
    </row>
    <row r="491152" spans="68:68" customFormat="1">
      <c r="BP491152" s="90"/>
    </row>
    <row r="491153" spans="68:68" customFormat="1">
      <c r="BP491153" s="90"/>
    </row>
    <row r="491154" spans="68:68" customFormat="1">
      <c r="BP491154" s="90"/>
    </row>
    <row r="491155" spans="68:68" customFormat="1">
      <c r="BP491155" s="90"/>
    </row>
    <row r="491156" spans="68:68" customFormat="1">
      <c r="BP491156" s="90"/>
    </row>
    <row r="491157" spans="68:68" customFormat="1">
      <c r="BP491157" s="90"/>
    </row>
    <row r="491158" spans="68:68" customFormat="1">
      <c r="BP491158" s="90"/>
    </row>
    <row r="491159" spans="68:68" customFormat="1">
      <c r="BP491159" s="90"/>
    </row>
    <row r="491160" spans="68:68" customFormat="1">
      <c r="BP491160" s="90"/>
    </row>
    <row r="491161" spans="68:68" customFormat="1">
      <c r="BP491161" s="90"/>
    </row>
    <row r="491162" spans="68:68" customFormat="1">
      <c r="BP491162" s="90"/>
    </row>
    <row r="491163" spans="68:68" customFormat="1">
      <c r="BP491163" s="90"/>
    </row>
    <row r="491164" spans="68:68" customFormat="1">
      <c r="BP491164" s="90"/>
    </row>
    <row r="491165" spans="68:68" customFormat="1">
      <c r="BP491165" s="90"/>
    </row>
    <row r="491166" spans="68:68" customFormat="1">
      <c r="BP491166" s="90"/>
    </row>
    <row r="491167" spans="68:68" customFormat="1">
      <c r="BP491167" s="90"/>
    </row>
    <row r="491168" spans="68:68" customFormat="1">
      <c r="BP491168" s="90"/>
    </row>
    <row r="491169" spans="68:68" customFormat="1">
      <c r="BP491169" s="90"/>
    </row>
    <row r="491170" spans="68:68" customFormat="1">
      <c r="BP491170" s="90"/>
    </row>
    <row r="491171" spans="68:68" customFormat="1">
      <c r="BP491171" s="90"/>
    </row>
    <row r="491172" spans="68:68" customFormat="1">
      <c r="BP491172" s="90"/>
    </row>
    <row r="491173" spans="68:68" customFormat="1">
      <c r="BP491173" s="90"/>
    </row>
    <row r="491174" spans="68:68" customFormat="1">
      <c r="BP491174" s="90"/>
    </row>
    <row r="491175" spans="68:68" customFormat="1">
      <c r="BP491175" s="90"/>
    </row>
    <row r="491176" spans="68:68" customFormat="1">
      <c r="BP491176" s="90"/>
    </row>
    <row r="491177" spans="68:68" customFormat="1">
      <c r="BP491177" s="90"/>
    </row>
    <row r="491178" spans="68:68" customFormat="1">
      <c r="BP491178" s="90"/>
    </row>
    <row r="491179" spans="68:68" customFormat="1">
      <c r="BP491179" s="90"/>
    </row>
    <row r="491180" spans="68:68" customFormat="1">
      <c r="BP491180" s="90"/>
    </row>
    <row r="491181" spans="68:68" customFormat="1">
      <c r="BP491181" s="90"/>
    </row>
    <row r="491182" spans="68:68" customFormat="1">
      <c r="BP491182" s="90"/>
    </row>
    <row r="491183" spans="68:68" customFormat="1">
      <c r="BP491183" s="90"/>
    </row>
    <row r="491184" spans="68:68" customFormat="1">
      <c r="BP491184" s="90"/>
    </row>
    <row r="491185" spans="68:68" customFormat="1">
      <c r="BP491185" s="90"/>
    </row>
    <row r="491186" spans="68:68" customFormat="1">
      <c r="BP491186" s="90"/>
    </row>
    <row r="491187" spans="68:68" customFormat="1">
      <c r="BP491187" s="90"/>
    </row>
    <row r="491188" spans="68:68" customFormat="1">
      <c r="BP491188" s="90"/>
    </row>
    <row r="491189" spans="68:68" customFormat="1">
      <c r="BP491189" s="90"/>
    </row>
    <row r="491190" spans="68:68" customFormat="1">
      <c r="BP491190" s="90"/>
    </row>
    <row r="491191" spans="68:68" customFormat="1">
      <c r="BP491191" s="90"/>
    </row>
    <row r="491192" spans="68:68" customFormat="1">
      <c r="BP491192" s="90"/>
    </row>
    <row r="491193" spans="68:68" customFormat="1">
      <c r="BP491193" s="90"/>
    </row>
    <row r="491194" spans="68:68" customFormat="1">
      <c r="BP491194" s="90"/>
    </row>
    <row r="491195" spans="68:68" customFormat="1">
      <c r="BP491195" s="90"/>
    </row>
    <row r="491196" spans="68:68" customFormat="1">
      <c r="BP491196" s="90"/>
    </row>
    <row r="491197" spans="68:68" customFormat="1">
      <c r="BP491197" s="90"/>
    </row>
    <row r="491198" spans="68:68" customFormat="1">
      <c r="BP491198" s="90"/>
    </row>
    <row r="491199" spans="68:68" customFormat="1">
      <c r="BP491199" s="90"/>
    </row>
    <row r="491200" spans="68:68" customFormat="1">
      <c r="BP491200" s="90"/>
    </row>
    <row r="491201" spans="68:68" customFormat="1">
      <c r="BP491201" s="90"/>
    </row>
    <row r="491202" spans="68:68" customFormat="1">
      <c r="BP491202" s="90"/>
    </row>
    <row r="491203" spans="68:68" customFormat="1">
      <c r="BP491203" s="90"/>
    </row>
    <row r="491204" spans="68:68" customFormat="1">
      <c r="BP491204" s="90"/>
    </row>
    <row r="491205" spans="68:68" customFormat="1">
      <c r="BP491205" s="90"/>
    </row>
    <row r="491206" spans="68:68" customFormat="1">
      <c r="BP491206" s="90"/>
    </row>
    <row r="491207" spans="68:68" customFormat="1">
      <c r="BP491207" s="90"/>
    </row>
    <row r="491208" spans="68:68" customFormat="1">
      <c r="BP491208" s="90"/>
    </row>
    <row r="491209" spans="68:68" customFormat="1">
      <c r="BP491209" s="90"/>
    </row>
    <row r="491210" spans="68:68" customFormat="1">
      <c r="BP491210" s="90"/>
    </row>
    <row r="491211" spans="68:68" customFormat="1">
      <c r="BP491211" s="90"/>
    </row>
    <row r="491212" spans="68:68" customFormat="1">
      <c r="BP491212" s="90"/>
    </row>
    <row r="491213" spans="68:68" customFormat="1">
      <c r="BP491213" s="90"/>
    </row>
    <row r="491214" spans="68:68" customFormat="1">
      <c r="BP491214" s="90"/>
    </row>
    <row r="491215" spans="68:68" customFormat="1">
      <c r="BP491215" s="90"/>
    </row>
    <row r="491216" spans="68:68" customFormat="1">
      <c r="BP491216" s="90"/>
    </row>
    <row r="491217" spans="68:68" customFormat="1">
      <c r="BP491217" s="90"/>
    </row>
    <row r="491218" spans="68:68" customFormat="1">
      <c r="BP491218" s="90"/>
    </row>
    <row r="491219" spans="68:68" customFormat="1">
      <c r="BP491219" s="90"/>
    </row>
    <row r="491220" spans="68:68" customFormat="1">
      <c r="BP491220" s="90"/>
    </row>
    <row r="491221" spans="68:68" customFormat="1">
      <c r="BP491221" s="90"/>
    </row>
    <row r="491222" spans="68:68" customFormat="1">
      <c r="BP491222" s="90"/>
    </row>
    <row r="491223" spans="68:68" customFormat="1">
      <c r="BP491223" s="90"/>
    </row>
    <row r="491224" spans="68:68" customFormat="1">
      <c r="BP491224" s="90"/>
    </row>
    <row r="491225" spans="68:68" customFormat="1">
      <c r="BP491225" s="90"/>
    </row>
    <row r="491226" spans="68:68" customFormat="1">
      <c r="BP491226" s="90"/>
    </row>
    <row r="491227" spans="68:68" customFormat="1">
      <c r="BP491227" s="90"/>
    </row>
    <row r="491228" spans="68:68" customFormat="1">
      <c r="BP491228" s="90"/>
    </row>
    <row r="491229" spans="68:68" customFormat="1">
      <c r="BP491229" s="90"/>
    </row>
    <row r="491230" spans="68:68" customFormat="1">
      <c r="BP491230" s="90"/>
    </row>
    <row r="491231" spans="68:68" customFormat="1">
      <c r="BP491231" s="90"/>
    </row>
    <row r="491232" spans="68:68" customFormat="1">
      <c r="BP491232" s="90"/>
    </row>
    <row r="491233" spans="68:68" customFormat="1">
      <c r="BP491233" s="90"/>
    </row>
    <row r="491234" spans="68:68" customFormat="1">
      <c r="BP491234" s="90"/>
    </row>
    <row r="491235" spans="68:68" customFormat="1">
      <c r="BP491235" s="90"/>
    </row>
    <row r="491236" spans="68:68" customFormat="1">
      <c r="BP491236" s="90"/>
    </row>
    <row r="491237" spans="68:68" customFormat="1">
      <c r="BP491237" s="90"/>
    </row>
    <row r="491238" spans="68:68" customFormat="1">
      <c r="BP491238" s="90"/>
    </row>
    <row r="491239" spans="68:68" customFormat="1">
      <c r="BP491239" s="90"/>
    </row>
    <row r="491240" spans="68:68" customFormat="1">
      <c r="BP491240" s="90"/>
    </row>
    <row r="491241" spans="68:68" customFormat="1">
      <c r="BP491241" s="90"/>
    </row>
    <row r="491242" spans="68:68" customFormat="1">
      <c r="BP491242" s="90"/>
    </row>
    <row r="491243" spans="68:68" customFormat="1">
      <c r="BP491243" s="90"/>
    </row>
    <row r="491244" spans="68:68" customFormat="1">
      <c r="BP491244" s="90"/>
    </row>
    <row r="491245" spans="68:68" customFormat="1">
      <c r="BP491245" s="90"/>
    </row>
    <row r="491246" spans="68:68" customFormat="1">
      <c r="BP491246" s="90"/>
    </row>
    <row r="491247" spans="68:68" customFormat="1">
      <c r="BP491247" s="90"/>
    </row>
    <row r="491248" spans="68:68" customFormat="1">
      <c r="BP491248" s="90"/>
    </row>
    <row r="491249" spans="68:68" customFormat="1">
      <c r="BP491249" s="90"/>
    </row>
    <row r="491250" spans="68:68" customFormat="1">
      <c r="BP491250" s="90"/>
    </row>
    <row r="491251" spans="68:68" customFormat="1">
      <c r="BP491251" s="90"/>
    </row>
    <row r="491252" spans="68:68" customFormat="1">
      <c r="BP491252" s="90"/>
    </row>
    <row r="491253" spans="68:68" customFormat="1">
      <c r="BP491253" s="90"/>
    </row>
    <row r="491254" spans="68:68" customFormat="1">
      <c r="BP491254" s="90"/>
    </row>
    <row r="491255" spans="68:68" customFormat="1">
      <c r="BP491255" s="90"/>
    </row>
    <row r="491256" spans="68:68" customFormat="1">
      <c r="BP491256" s="90"/>
    </row>
    <row r="491257" spans="68:68" customFormat="1">
      <c r="BP491257" s="90"/>
    </row>
    <row r="491258" spans="68:68" customFormat="1">
      <c r="BP491258" s="90"/>
    </row>
    <row r="491259" spans="68:68" customFormat="1">
      <c r="BP491259" s="90"/>
    </row>
    <row r="491260" spans="68:68" customFormat="1">
      <c r="BP491260" s="90"/>
    </row>
    <row r="491261" spans="68:68" customFormat="1">
      <c r="BP491261" s="90"/>
    </row>
    <row r="491262" spans="68:68" customFormat="1">
      <c r="BP491262" s="90"/>
    </row>
    <row r="491263" spans="68:68" customFormat="1">
      <c r="BP491263" s="90"/>
    </row>
    <row r="491264" spans="68:68" customFormat="1">
      <c r="BP491264" s="90"/>
    </row>
    <row r="491265" spans="68:68" customFormat="1">
      <c r="BP491265" s="90"/>
    </row>
    <row r="491266" spans="68:68" customFormat="1">
      <c r="BP491266" s="90"/>
    </row>
    <row r="491267" spans="68:68" customFormat="1">
      <c r="BP491267" s="90"/>
    </row>
    <row r="491268" spans="68:68" customFormat="1">
      <c r="BP491268" s="90"/>
    </row>
    <row r="491269" spans="68:68" customFormat="1">
      <c r="BP491269" s="90"/>
    </row>
    <row r="491270" spans="68:68" customFormat="1">
      <c r="BP491270" s="90"/>
    </row>
    <row r="491271" spans="68:68" customFormat="1">
      <c r="BP491271" s="90"/>
    </row>
    <row r="491272" spans="68:68" customFormat="1">
      <c r="BP491272" s="90"/>
    </row>
    <row r="491273" spans="68:68" customFormat="1">
      <c r="BP491273" s="90"/>
    </row>
    <row r="491274" spans="68:68" customFormat="1">
      <c r="BP491274" s="90"/>
    </row>
    <row r="491275" spans="68:68" customFormat="1">
      <c r="BP491275" s="90"/>
    </row>
    <row r="491276" spans="68:68" customFormat="1">
      <c r="BP491276" s="90"/>
    </row>
    <row r="491277" spans="68:68" customFormat="1">
      <c r="BP491277" s="90"/>
    </row>
    <row r="491278" spans="68:68" customFormat="1">
      <c r="BP491278" s="90"/>
    </row>
    <row r="491279" spans="68:68" customFormat="1">
      <c r="BP491279" s="90"/>
    </row>
    <row r="491280" spans="68:68" customFormat="1">
      <c r="BP491280" s="90"/>
    </row>
    <row r="491281" spans="68:68" customFormat="1">
      <c r="BP491281" s="90"/>
    </row>
    <row r="491282" spans="68:68" customFormat="1">
      <c r="BP491282" s="90"/>
    </row>
    <row r="491283" spans="68:68" customFormat="1">
      <c r="BP491283" s="90"/>
    </row>
    <row r="491284" spans="68:68" customFormat="1">
      <c r="BP491284" s="90"/>
    </row>
    <row r="491285" spans="68:68" customFormat="1">
      <c r="BP491285" s="90"/>
    </row>
    <row r="491286" spans="68:68" customFormat="1">
      <c r="BP491286" s="90"/>
    </row>
    <row r="491287" spans="68:68" customFormat="1">
      <c r="BP491287" s="90"/>
    </row>
    <row r="491288" spans="68:68" customFormat="1">
      <c r="BP491288" s="90"/>
    </row>
    <row r="491289" spans="68:68" customFormat="1">
      <c r="BP491289" s="90"/>
    </row>
    <row r="491290" spans="68:68" customFormat="1">
      <c r="BP491290" s="90"/>
    </row>
    <row r="491291" spans="68:68" customFormat="1">
      <c r="BP491291" s="90"/>
    </row>
    <row r="491292" spans="68:68" customFormat="1">
      <c r="BP491292" s="90"/>
    </row>
    <row r="491293" spans="68:68" customFormat="1">
      <c r="BP491293" s="90"/>
    </row>
    <row r="491294" spans="68:68" customFormat="1">
      <c r="BP491294" s="90"/>
    </row>
    <row r="491295" spans="68:68" customFormat="1">
      <c r="BP491295" s="90"/>
    </row>
    <row r="491296" spans="68:68" customFormat="1">
      <c r="BP491296" s="90"/>
    </row>
    <row r="491297" spans="68:68" customFormat="1">
      <c r="BP491297" s="90"/>
    </row>
    <row r="491298" spans="68:68" customFormat="1">
      <c r="BP491298" s="90"/>
    </row>
    <row r="491299" spans="68:68" customFormat="1">
      <c r="BP491299" s="90"/>
    </row>
    <row r="491300" spans="68:68" customFormat="1">
      <c r="BP491300" s="90"/>
    </row>
    <row r="491301" spans="68:68" customFormat="1">
      <c r="BP491301" s="90"/>
    </row>
    <row r="491302" spans="68:68" customFormat="1">
      <c r="BP491302" s="90"/>
    </row>
    <row r="491303" spans="68:68" customFormat="1">
      <c r="BP491303" s="90"/>
    </row>
    <row r="491304" spans="68:68" customFormat="1">
      <c r="BP491304" s="90"/>
    </row>
    <row r="491305" spans="68:68" customFormat="1">
      <c r="BP491305" s="90"/>
    </row>
    <row r="491306" spans="68:68" customFormat="1">
      <c r="BP491306" s="90"/>
    </row>
    <row r="491307" spans="68:68" customFormat="1">
      <c r="BP491307" s="90"/>
    </row>
    <row r="491308" spans="68:68" customFormat="1">
      <c r="BP491308" s="90"/>
    </row>
    <row r="491309" spans="68:68" customFormat="1">
      <c r="BP491309" s="90"/>
    </row>
    <row r="491310" spans="68:68" customFormat="1">
      <c r="BP491310" s="90"/>
    </row>
    <row r="491311" spans="68:68" customFormat="1">
      <c r="BP491311" s="90"/>
    </row>
    <row r="491312" spans="68:68" customFormat="1">
      <c r="BP491312" s="90"/>
    </row>
    <row r="491313" spans="68:68" customFormat="1">
      <c r="BP491313" s="90"/>
    </row>
    <row r="491314" spans="68:68" customFormat="1">
      <c r="BP491314" s="90"/>
    </row>
    <row r="491315" spans="68:68" customFormat="1">
      <c r="BP491315" s="90"/>
    </row>
    <row r="491316" spans="68:68" customFormat="1">
      <c r="BP491316" s="90"/>
    </row>
    <row r="491317" spans="68:68" customFormat="1">
      <c r="BP491317" s="90"/>
    </row>
    <row r="491318" spans="68:68" customFormat="1">
      <c r="BP491318" s="90"/>
    </row>
    <row r="491319" spans="68:68" customFormat="1">
      <c r="BP491319" s="90"/>
    </row>
    <row r="491320" spans="68:68" customFormat="1">
      <c r="BP491320" s="90"/>
    </row>
    <row r="491321" spans="68:68" customFormat="1">
      <c r="BP491321" s="90"/>
    </row>
    <row r="491322" spans="68:68" customFormat="1">
      <c r="BP491322" s="90"/>
    </row>
    <row r="491323" spans="68:68" customFormat="1">
      <c r="BP491323" s="90"/>
    </row>
    <row r="491324" spans="68:68" customFormat="1">
      <c r="BP491324" s="90"/>
    </row>
    <row r="491325" spans="68:68" customFormat="1">
      <c r="BP491325" s="90"/>
    </row>
    <row r="491326" spans="68:68" customFormat="1">
      <c r="BP491326" s="90"/>
    </row>
    <row r="491327" spans="68:68" customFormat="1">
      <c r="BP491327" s="90"/>
    </row>
    <row r="491328" spans="68:68" customFormat="1">
      <c r="BP491328" s="90"/>
    </row>
    <row r="491329" spans="68:68" customFormat="1">
      <c r="BP491329" s="90"/>
    </row>
    <row r="491330" spans="68:68" customFormat="1">
      <c r="BP491330" s="90"/>
    </row>
    <row r="491331" spans="68:68" customFormat="1">
      <c r="BP491331" s="90"/>
    </row>
    <row r="491332" spans="68:68" customFormat="1">
      <c r="BP491332" s="90"/>
    </row>
    <row r="491333" spans="68:68" customFormat="1">
      <c r="BP491333" s="90"/>
    </row>
    <row r="491334" spans="68:68" customFormat="1">
      <c r="BP491334" s="90"/>
    </row>
    <row r="491335" spans="68:68" customFormat="1">
      <c r="BP491335" s="90"/>
    </row>
    <row r="491336" spans="68:68" customFormat="1">
      <c r="BP491336" s="90"/>
    </row>
    <row r="491337" spans="68:68" customFormat="1">
      <c r="BP491337" s="90"/>
    </row>
    <row r="491338" spans="68:68" customFormat="1">
      <c r="BP491338" s="90"/>
    </row>
    <row r="491339" spans="68:68" customFormat="1">
      <c r="BP491339" s="90"/>
    </row>
    <row r="491340" spans="68:68" customFormat="1">
      <c r="BP491340" s="90"/>
    </row>
    <row r="491341" spans="68:68" customFormat="1">
      <c r="BP491341" s="90"/>
    </row>
    <row r="491342" spans="68:68" customFormat="1">
      <c r="BP491342" s="90"/>
    </row>
    <row r="491343" spans="68:68" customFormat="1">
      <c r="BP491343" s="90"/>
    </row>
    <row r="491344" spans="68:68" customFormat="1">
      <c r="BP491344" s="90"/>
    </row>
    <row r="491345" spans="68:68" customFormat="1">
      <c r="BP491345" s="90"/>
    </row>
    <row r="491346" spans="68:68" customFormat="1">
      <c r="BP491346" s="90"/>
    </row>
    <row r="491347" spans="68:68" customFormat="1">
      <c r="BP491347" s="90"/>
    </row>
    <row r="491348" spans="68:68" customFormat="1">
      <c r="BP491348" s="90"/>
    </row>
    <row r="491349" spans="68:68" customFormat="1">
      <c r="BP491349" s="90"/>
    </row>
    <row r="491350" spans="68:68" customFormat="1">
      <c r="BP491350" s="90"/>
    </row>
    <row r="491351" spans="68:68" customFormat="1">
      <c r="BP491351" s="90"/>
    </row>
    <row r="491352" spans="68:68" customFormat="1">
      <c r="BP491352" s="90"/>
    </row>
    <row r="491353" spans="68:68" customFormat="1">
      <c r="BP491353" s="90"/>
    </row>
    <row r="491354" spans="68:68" customFormat="1">
      <c r="BP491354" s="90"/>
    </row>
    <row r="491355" spans="68:68" customFormat="1">
      <c r="BP491355" s="90"/>
    </row>
    <row r="491356" spans="68:68" customFormat="1">
      <c r="BP491356" s="90"/>
    </row>
    <row r="491357" spans="68:68" customFormat="1">
      <c r="BP491357" s="90"/>
    </row>
    <row r="491358" spans="68:68" customFormat="1">
      <c r="BP491358" s="90"/>
    </row>
    <row r="491359" spans="68:68" customFormat="1">
      <c r="BP491359" s="90"/>
    </row>
    <row r="491360" spans="68:68" customFormat="1">
      <c r="BP491360" s="90"/>
    </row>
    <row r="491361" spans="68:68" customFormat="1">
      <c r="BP491361" s="90"/>
    </row>
    <row r="491362" spans="68:68" customFormat="1">
      <c r="BP491362" s="90"/>
    </row>
    <row r="491363" spans="68:68" customFormat="1">
      <c r="BP491363" s="90"/>
    </row>
    <row r="491364" spans="68:68" customFormat="1">
      <c r="BP491364" s="90"/>
    </row>
    <row r="491365" spans="68:68" customFormat="1">
      <c r="BP491365" s="90"/>
    </row>
    <row r="491366" spans="68:68" customFormat="1">
      <c r="BP491366" s="90"/>
    </row>
    <row r="491367" spans="68:68" customFormat="1">
      <c r="BP491367" s="90"/>
    </row>
    <row r="491368" spans="68:68" customFormat="1">
      <c r="BP491368" s="90"/>
    </row>
    <row r="491369" spans="68:68" customFormat="1">
      <c r="BP491369" s="90"/>
    </row>
    <row r="491370" spans="68:68" customFormat="1">
      <c r="BP491370" s="90"/>
    </row>
    <row r="491371" spans="68:68" customFormat="1">
      <c r="BP491371" s="90"/>
    </row>
    <row r="491372" spans="68:68" customFormat="1">
      <c r="BP491372" s="90"/>
    </row>
    <row r="491373" spans="68:68" customFormat="1">
      <c r="BP491373" s="90"/>
    </row>
    <row r="491374" spans="68:68" customFormat="1">
      <c r="BP491374" s="90"/>
    </row>
    <row r="491375" spans="68:68" customFormat="1">
      <c r="BP491375" s="90"/>
    </row>
    <row r="491376" spans="68:68" customFormat="1">
      <c r="BP491376" s="90"/>
    </row>
    <row r="491377" spans="68:68" customFormat="1">
      <c r="BP491377" s="90"/>
    </row>
    <row r="491378" spans="68:68" customFormat="1">
      <c r="BP491378" s="90"/>
    </row>
    <row r="491379" spans="68:68" customFormat="1">
      <c r="BP491379" s="90"/>
    </row>
    <row r="491380" spans="68:68" customFormat="1">
      <c r="BP491380" s="90"/>
    </row>
    <row r="491381" spans="68:68" customFormat="1">
      <c r="BP491381" s="90"/>
    </row>
    <row r="491382" spans="68:68" customFormat="1">
      <c r="BP491382" s="90"/>
    </row>
    <row r="491383" spans="68:68" customFormat="1">
      <c r="BP491383" s="90"/>
    </row>
    <row r="491384" spans="68:68" customFormat="1">
      <c r="BP491384" s="90"/>
    </row>
    <row r="491385" spans="68:68" customFormat="1">
      <c r="BP491385" s="90"/>
    </row>
    <row r="491386" spans="68:68" customFormat="1">
      <c r="BP491386" s="90"/>
    </row>
    <row r="491387" spans="68:68" customFormat="1">
      <c r="BP491387" s="90"/>
    </row>
    <row r="491388" spans="68:68" customFormat="1">
      <c r="BP491388" s="90"/>
    </row>
    <row r="491389" spans="68:68" customFormat="1">
      <c r="BP491389" s="90"/>
    </row>
    <row r="491390" spans="68:68" customFormat="1">
      <c r="BP491390" s="90"/>
    </row>
    <row r="491391" spans="68:68" customFormat="1">
      <c r="BP491391" s="90"/>
    </row>
    <row r="491392" spans="68:68" customFormat="1">
      <c r="BP491392" s="90"/>
    </row>
    <row r="491393" spans="68:68" customFormat="1">
      <c r="BP491393" s="90"/>
    </row>
    <row r="491394" spans="68:68" customFormat="1">
      <c r="BP491394" s="90"/>
    </row>
    <row r="491395" spans="68:68" customFormat="1">
      <c r="BP491395" s="90"/>
    </row>
    <row r="491396" spans="68:68" customFormat="1">
      <c r="BP491396" s="90"/>
    </row>
    <row r="491397" spans="68:68" customFormat="1">
      <c r="BP491397" s="90"/>
    </row>
    <row r="491398" spans="68:68" customFormat="1">
      <c r="BP491398" s="90"/>
    </row>
    <row r="491399" spans="68:68" customFormat="1">
      <c r="BP491399" s="90"/>
    </row>
    <row r="491400" spans="68:68" customFormat="1">
      <c r="BP491400" s="90"/>
    </row>
    <row r="491401" spans="68:68" customFormat="1">
      <c r="BP491401" s="90"/>
    </row>
    <row r="491402" spans="68:68" customFormat="1">
      <c r="BP491402" s="90"/>
    </row>
    <row r="491403" spans="68:68" customFormat="1">
      <c r="BP491403" s="90"/>
    </row>
    <row r="491404" spans="68:68" customFormat="1">
      <c r="BP491404" s="90"/>
    </row>
    <row r="491405" spans="68:68" customFormat="1">
      <c r="BP491405" s="90"/>
    </row>
    <row r="491406" spans="68:68" customFormat="1">
      <c r="BP491406" s="90"/>
    </row>
    <row r="491407" spans="68:68" customFormat="1">
      <c r="BP491407" s="90"/>
    </row>
    <row r="491408" spans="68:68" customFormat="1">
      <c r="BP491408" s="90"/>
    </row>
    <row r="491409" spans="68:68" customFormat="1">
      <c r="BP491409" s="90"/>
    </row>
    <row r="491410" spans="68:68" customFormat="1">
      <c r="BP491410" s="90"/>
    </row>
    <row r="491411" spans="68:68" customFormat="1">
      <c r="BP491411" s="90"/>
    </row>
    <row r="491412" spans="68:68" customFormat="1">
      <c r="BP491412" s="90"/>
    </row>
    <row r="491413" spans="68:68" customFormat="1">
      <c r="BP491413" s="90"/>
    </row>
    <row r="491414" spans="68:68" customFormat="1">
      <c r="BP491414" s="90"/>
    </row>
    <row r="491415" spans="68:68" customFormat="1">
      <c r="BP491415" s="90"/>
    </row>
    <row r="491416" spans="68:68" customFormat="1">
      <c r="BP491416" s="90"/>
    </row>
    <row r="491417" spans="68:68" customFormat="1">
      <c r="BP491417" s="90"/>
    </row>
    <row r="491418" spans="68:68" customFormat="1">
      <c r="BP491418" s="90"/>
    </row>
    <row r="491419" spans="68:68" customFormat="1">
      <c r="BP491419" s="90"/>
    </row>
    <row r="491420" spans="68:68" customFormat="1">
      <c r="BP491420" s="90"/>
    </row>
    <row r="491421" spans="68:68" customFormat="1">
      <c r="BP491421" s="90"/>
    </row>
    <row r="491422" spans="68:68" customFormat="1">
      <c r="BP491422" s="90"/>
    </row>
    <row r="491423" spans="68:68" customFormat="1">
      <c r="BP491423" s="90"/>
    </row>
    <row r="491424" spans="68:68" customFormat="1">
      <c r="BP491424" s="90"/>
    </row>
    <row r="491425" spans="68:68" customFormat="1">
      <c r="BP491425" s="90"/>
    </row>
    <row r="491426" spans="68:68" customFormat="1">
      <c r="BP491426" s="90"/>
    </row>
    <row r="491427" spans="68:68" customFormat="1">
      <c r="BP491427" s="90"/>
    </row>
    <row r="491428" spans="68:68" customFormat="1">
      <c r="BP491428" s="90"/>
    </row>
    <row r="491429" spans="68:68" customFormat="1">
      <c r="BP491429" s="90"/>
    </row>
    <row r="491430" spans="68:68" customFormat="1">
      <c r="BP491430" s="90"/>
    </row>
    <row r="491431" spans="68:68" customFormat="1">
      <c r="BP491431" s="90"/>
    </row>
    <row r="491432" spans="68:68" customFormat="1">
      <c r="BP491432" s="90"/>
    </row>
    <row r="491433" spans="68:68" customFormat="1">
      <c r="BP491433" s="90"/>
    </row>
    <row r="491434" spans="68:68" customFormat="1">
      <c r="BP491434" s="90"/>
    </row>
    <row r="491435" spans="68:68" customFormat="1">
      <c r="BP491435" s="90"/>
    </row>
    <row r="491436" spans="68:68" customFormat="1">
      <c r="BP491436" s="90"/>
    </row>
    <row r="491437" spans="68:68" customFormat="1">
      <c r="BP491437" s="90"/>
    </row>
    <row r="491438" spans="68:68" customFormat="1">
      <c r="BP491438" s="90"/>
    </row>
    <row r="491439" spans="68:68" customFormat="1">
      <c r="BP491439" s="90"/>
    </row>
    <row r="491440" spans="68:68" customFormat="1">
      <c r="BP491440" s="90"/>
    </row>
    <row r="491441" spans="68:68" customFormat="1">
      <c r="BP491441" s="90"/>
    </row>
    <row r="491442" spans="68:68" customFormat="1">
      <c r="BP491442" s="90"/>
    </row>
    <row r="491443" spans="68:68" customFormat="1">
      <c r="BP491443" s="90"/>
    </row>
    <row r="491444" spans="68:68" customFormat="1">
      <c r="BP491444" s="90"/>
    </row>
    <row r="491445" spans="68:68" customFormat="1">
      <c r="BP491445" s="90"/>
    </row>
    <row r="491446" spans="68:68" customFormat="1">
      <c r="BP491446" s="90"/>
    </row>
    <row r="491447" spans="68:68" customFormat="1">
      <c r="BP491447" s="90"/>
    </row>
    <row r="491448" spans="68:68" customFormat="1">
      <c r="BP491448" s="90"/>
    </row>
    <row r="491449" spans="68:68" customFormat="1">
      <c r="BP491449" s="90"/>
    </row>
    <row r="491450" spans="68:68" customFormat="1">
      <c r="BP491450" s="90"/>
    </row>
    <row r="491451" spans="68:68" customFormat="1">
      <c r="BP491451" s="90"/>
    </row>
    <row r="491452" spans="68:68" customFormat="1">
      <c r="BP491452" s="90"/>
    </row>
    <row r="491453" spans="68:68" customFormat="1">
      <c r="BP491453" s="90"/>
    </row>
    <row r="491454" spans="68:68" customFormat="1">
      <c r="BP491454" s="90"/>
    </row>
    <row r="491455" spans="68:68" customFormat="1">
      <c r="BP491455" s="90"/>
    </row>
    <row r="491456" spans="68:68" customFormat="1">
      <c r="BP491456" s="90"/>
    </row>
    <row r="491457" spans="68:68" customFormat="1">
      <c r="BP491457" s="90"/>
    </row>
    <row r="491458" spans="68:68" customFormat="1">
      <c r="BP491458" s="90"/>
    </row>
    <row r="491459" spans="68:68" customFormat="1">
      <c r="BP491459" s="90"/>
    </row>
    <row r="491460" spans="68:68" customFormat="1">
      <c r="BP491460" s="90"/>
    </row>
    <row r="491461" spans="68:68" customFormat="1">
      <c r="BP491461" s="90"/>
    </row>
    <row r="491462" spans="68:68" customFormat="1">
      <c r="BP491462" s="90"/>
    </row>
    <row r="491463" spans="68:68" customFormat="1">
      <c r="BP491463" s="90"/>
    </row>
    <row r="491464" spans="68:68" customFormat="1">
      <c r="BP491464" s="90"/>
    </row>
    <row r="491465" spans="68:68" customFormat="1">
      <c r="BP491465" s="90"/>
    </row>
    <row r="491466" spans="68:68" customFormat="1">
      <c r="BP491466" s="90"/>
    </row>
    <row r="491467" spans="68:68" customFormat="1">
      <c r="BP491467" s="90"/>
    </row>
    <row r="491468" spans="68:68" customFormat="1">
      <c r="BP491468" s="90"/>
    </row>
    <row r="491469" spans="68:68" customFormat="1">
      <c r="BP491469" s="90"/>
    </row>
    <row r="491470" spans="68:68" customFormat="1">
      <c r="BP491470" s="90"/>
    </row>
    <row r="491471" spans="68:68" customFormat="1">
      <c r="BP491471" s="90"/>
    </row>
    <row r="491472" spans="68:68" customFormat="1">
      <c r="BP491472" s="90"/>
    </row>
    <row r="491473" spans="68:68" customFormat="1">
      <c r="BP491473" s="90"/>
    </row>
    <row r="491474" spans="68:68" customFormat="1">
      <c r="BP491474" s="90"/>
    </row>
    <row r="491475" spans="68:68" customFormat="1">
      <c r="BP491475" s="90"/>
    </row>
    <row r="491476" spans="68:68" customFormat="1">
      <c r="BP491476" s="90"/>
    </row>
    <row r="491477" spans="68:68" customFormat="1">
      <c r="BP491477" s="90"/>
    </row>
    <row r="491478" spans="68:68" customFormat="1">
      <c r="BP491478" s="90"/>
    </row>
    <row r="491479" spans="68:68" customFormat="1">
      <c r="BP491479" s="90"/>
    </row>
    <row r="491480" spans="68:68" customFormat="1">
      <c r="BP491480" s="90"/>
    </row>
    <row r="491481" spans="68:68" customFormat="1">
      <c r="BP491481" s="90"/>
    </row>
    <row r="491482" spans="68:68" customFormat="1">
      <c r="BP491482" s="90"/>
    </row>
    <row r="491483" spans="68:68" customFormat="1">
      <c r="BP491483" s="90"/>
    </row>
    <row r="491484" spans="68:68" customFormat="1">
      <c r="BP491484" s="90"/>
    </row>
    <row r="491485" spans="68:68" customFormat="1">
      <c r="BP491485" s="90"/>
    </row>
    <row r="491486" spans="68:68" customFormat="1">
      <c r="BP491486" s="90"/>
    </row>
    <row r="491487" spans="68:68" customFormat="1">
      <c r="BP491487" s="90"/>
    </row>
    <row r="491488" spans="68:68" customFormat="1">
      <c r="BP491488" s="90"/>
    </row>
    <row r="491489" spans="68:68" customFormat="1">
      <c r="BP491489" s="90"/>
    </row>
    <row r="491490" spans="68:68" customFormat="1">
      <c r="BP491490" s="90"/>
    </row>
    <row r="491491" spans="68:68" customFormat="1">
      <c r="BP491491" s="90"/>
    </row>
    <row r="491492" spans="68:68" customFormat="1">
      <c r="BP491492" s="90"/>
    </row>
    <row r="491493" spans="68:68" customFormat="1">
      <c r="BP491493" s="90"/>
    </row>
    <row r="491494" spans="68:68" customFormat="1">
      <c r="BP491494" s="90"/>
    </row>
    <row r="491495" spans="68:68" customFormat="1">
      <c r="BP491495" s="90"/>
    </row>
    <row r="491496" spans="68:68" customFormat="1">
      <c r="BP491496" s="90"/>
    </row>
    <row r="491497" spans="68:68" customFormat="1">
      <c r="BP491497" s="90"/>
    </row>
    <row r="491498" spans="68:68" customFormat="1">
      <c r="BP491498" s="90"/>
    </row>
    <row r="491499" spans="68:68" customFormat="1">
      <c r="BP491499" s="90"/>
    </row>
    <row r="491500" spans="68:68" customFormat="1">
      <c r="BP491500" s="90"/>
    </row>
    <row r="491501" spans="68:68" customFormat="1">
      <c r="BP491501" s="90"/>
    </row>
    <row r="491502" spans="68:68" customFormat="1">
      <c r="BP491502" s="90"/>
    </row>
    <row r="491503" spans="68:68" customFormat="1">
      <c r="BP491503" s="90"/>
    </row>
    <row r="491504" spans="68:68" customFormat="1">
      <c r="BP491504" s="90"/>
    </row>
    <row r="491505" spans="68:68" customFormat="1">
      <c r="BP491505" s="90"/>
    </row>
    <row r="491506" spans="68:68" customFormat="1">
      <c r="BP491506" s="90"/>
    </row>
    <row r="491507" spans="68:68" customFormat="1">
      <c r="BP491507" s="90"/>
    </row>
    <row r="491508" spans="68:68" customFormat="1">
      <c r="BP491508" s="90"/>
    </row>
    <row r="491509" spans="68:68" customFormat="1">
      <c r="BP491509" s="90"/>
    </row>
    <row r="491510" spans="68:68" customFormat="1">
      <c r="BP491510" s="90"/>
    </row>
    <row r="491511" spans="68:68" customFormat="1">
      <c r="BP491511" s="90"/>
    </row>
    <row r="491512" spans="68:68" customFormat="1">
      <c r="BP491512" s="90"/>
    </row>
    <row r="491513" spans="68:68" customFormat="1">
      <c r="BP491513" s="90"/>
    </row>
    <row r="491514" spans="68:68" customFormat="1">
      <c r="BP491514" s="90"/>
    </row>
    <row r="491515" spans="68:68" customFormat="1">
      <c r="BP491515" s="90"/>
    </row>
    <row r="491516" spans="68:68" customFormat="1">
      <c r="BP491516" s="90"/>
    </row>
    <row r="491517" spans="68:68" customFormat="1">
      <c r="BP491517" s="90"/>
    </row>
    <row r="491518" spans="68:68" customFormat="1">
      <c r="BP491518" s="90"/>
    </row>
    <row r="491519" spans="68:68" customFormat="1">
      <c r="BP491519" s="90"/>
    </row>
    <row r="491520" spans="68:68" customFormat="1">
      <c r="BP491520" s="90"/>
    </row>
    <row r="491521" spans="68:68" customFormat="1">
      <c r="BP491521" s="90"/>
    </row>
    <row r="491522" spans="68:68" customFormat="1">
      <c r="BP491522" s="90"/>
    </row>
    <row r="491523" spans="68:68" customFormat="1">
      <c r="BP491523" s="90"/>
    </row>
    <row r="491524" spans="68:68" customFormat="1">
      <c r="BP491524" s="90"/>
    </row>
    <row r="491525" spans="68:68" customFormat="1">
      <c r="BP491525" s="90"/>
    </row>
    <row r="491526" spans="68:68" customFormat="1">
      <c r="BP491526" s="90"/>
    </row>
    <row r="491527" spans="68:68" customFormat="1">
      <c r="BP491527" s="90"/>
    </row>
    <row r="491528" spans="68:68" customFormat="1">
      <c r="BP491528" s="90"/>
    </row>
    <row r="491529" spans="68:68" customFormat="1">
      <c r="BP491529" s="90"/>
    </row>
    <row r="491530" spans="68:68" customFormat="1">
      <c r="BP491530" s="90"/>
    </row>
    <row r="491531" spans="68:68" customFormat="1">
      <c r="BP491531" s="90"/>
    </row>
    <row r="491532" spans="68:68" customFormat="1">
      <c r="BP491532" s="90"/>
    </row>
    <row r="491533" spans="68:68" customFormat="1">
      <c r="BP491533" s="90"/>
    </row>
    <row r="491534" spans="68:68" customFormat="1">
      <c r="BP491534" s="90"/>
    </row>
    <row r="491535" spans="68:68" customFormat="1">
      <c r="BP491535" s="90"/>
    </row>
    <row r="491536" spans="68:68" customFormat="1">
      <c r="BP491536" s="90"/>
    </row>
    <row r="491537" spans="68:68" customFormat="1">
      <c r="BP491537" s="90"/>
    </row>
    <row r="491538" spans="68:68" customFormat="1">
      <c r="BP491538" s="90"/>
    </row>
    <row r="491539" spans="68:68" customFormat="1">
      <c r="BP491539" s="90"/>
    </row>
    <row r="491540" spans="68:68" customFormat="1">
      <c r="BP491540" s="90"/>
    </row>
    <row r="491541" spans="68:68" customFormat="1">
      <c r="BP491541" s="90"/>
    </row>
    <row r="491542" spans="68:68" customFormat="1">
      <c r="BP491542" s="90"/>
    </row>
    <row r="491543" spans="68:68" customFormat="1">
      <c r="BP491543" s="90"/>
    </row>
    <row r="491544" spans="68:68" customFormat="1">
      <c r="BP491544" s="90"/>
    </row>
    <row r="491545" spans="68:68" customFormat="1">
      <c r="BP491545" s="90"/>
    </row>
    <row r="491546" spans="68:68" customFormat="1">
      <c r="BP491546" s="90"/>
    </row>
    <row r="491547" spans="68:68" customFormat="1">
      <c r="BP491547" s="90"/>
    </row>
    <row r="491548" spans="68:68" customFormat="1">
      <c r="BP491548" s="90"/>
    </row>
    <row r="491549" spans="68:68" customFormat="1">
      <c r="BP491549" s="90"/>
    </row>
    <row r="491550" spans="68:68" customFormat="1">
      <c r="BP491550" s="90"/>
    </row>
    <row r="491551" spans="68:68" customFormat="1">
      <c r="BP491551" s="90"/>
    </row>
    <row r="491552" spans="68:68" customFormat="1">
      <c r="BP491552" s="90"/>
    </row>
    <row r="491553" spans="68:68" customFormat="1">
      <c r="BP491553" s="90"/>
    </row>
    <row r="491554" spans="68:68" customFormat="1">
      <c r="BP491554" s="90"/>
    </row>
    <row r="491555" spans="68:68" customFormat="1">
      <c r="BP491555" s="90"/>
    </row>
    <row r="491556" spans="68:68" customFormat="1">
      <c r="BP491556" s="90"/>
    </row>
    <row r="491557" spans="68:68" customFormat="1">
      <c r="BP491557" s="90"/>
    </row>
    <row r="491558" spans="68:68" customFormat="1">
      <c r="BP491558" s="90"/>
    </row>
    <row r="491559" spans="68:68" customFormat="1">
      <c r="BP491559" s="90"/>
    </row>
    <row r="491560" spans="68:68" customFormat="1">
      <c r="BP491560" s="90"/>
    </row>
    <row r="491561" spans="68:68" customFormat="1">
      <c r="BP491561" s="90"/>
    </row>
    <row r="491562" spans="68:68" customFormat="1">
      <c r="BP491562" s="90"/>
    </row>
    <row r="491563" spans="68:68" customFormat="1">
      <c r="BP491563" s="90"/>
    </row>
    <row r="491564" spans="68:68" customFormat="1">
      <c r="BP491564" s="90"/>
    </row>
    <row r="491565" spans="68:68" customFormat="1">
      <c r="BP491565" s="90"/>
    </row>
    <row r="491566" spans="68:68" customFormat="1">
      <c r="BP491566" s="90"/>
    </row>
    <row r="491567" spans="68:68" customFormat="1">
      <c r="BP491567" s="90"/>
    </row>
    <row r="491568" spans="68:68" customFormat="1">
      <c r="BP491568" s="90"/>
    </row>
    <row r="491569" spans="68:68" customFormat="1">
      <c r="BP491569" s="90"/>
    </row>
    <row r="491570" spans="68:68" customFormat="1">
      <c r="BP491570" s="90"/>
    </row>
    <row r="491571" spans="68:68" customFormat="1">
      <c r="BP491571" s="90"/>
    </row>
    <row r="491572" spans="68:68" customFormat="1">
      <c r="BP491572" s="90"/>
    </row>
    <row r="491573" spans="68:68" customFormat="1">
      <c r="BP491573" s="90"/>
    </row>
    <row r="491574" spans="68:68" customFormat="1">
      <c r="BP491574" s="90"/>
    </row>
    <row r="491575" spans="68:68" customFormat="1">
      <c r="BP491575" s="90"/>
    </row>
    <row r="491576" spans="68:68" customFormat="1">
      <c r="BP491576" s="90"/>
    </row>
    <row r="491577" spans="68:68" customFormat="1">
      <c r="BP491577" s="90"/>
    </row>
    <row r="491578" spans="68:68" customFormat="1">
      <c r="BP491578" s="90"/>
    </row>
    <row r="491579" spans="68:68" customFormat="1">
      <c r="BP491579" s="90"/>
    </row>
    <row r="491580" spans="68:68" customFormat="1">
      <c r="BP491580" s="90"/>
    </row>
    <row r="491581" spans="68:68" customFormat="1">
      <c r="BP491581" s="90"/>
    </row>
    <row r="491582" spans="68:68" customFormat="1">
      <c r="BP491582" s="90"/>
    </row>
    <row r="491583" spans="68:68" customFormat="1">
      <c r="BP491583" s="90"/>
    </row>
    <row r="491584" spans="68:68" customFormat="1">
      <c r="BP491584" s="90"/>
    </row>
    <row r="491585" spans="68:68" customFormat="1">
      <c r="BP491585" s="90"/>
    </row>
    <row r="491586" spans="68:68" customFormat="1">
      <c r="BP491586" s="90"/>
    </row>
    <row r="491587" spans="68:68" customFormat="1">
      <c r="BP491587" s="90"/>
    </row>
    <row r="491588" spans="68:68" customFormat="1">
      <c r="BP491588" s="90"/>
    </row>
    <row r="491589" spans="68:68" customFormat="1">
      <c r="BP491589" s="90"/>
    </row>
    <row r="491590" spans="68:68" customFormat="1">
      <c r="BP491590" s="90"/>
    </row>
    <row r="491591" spans="68:68" customFormat="1">
      <c r="BP491591" s="90"/>
    </row>
    <row r="491592" spans="68:68" customFormat="1">
      <c r="BP491592" s="90"/>
    </row>
    <row r="491593" spans="68:68" customFormat="1">
      <c r="BP491593" s="90"/>
    </row>
    <row r="491594" spans="68:68" customFormat="1">
      <c r="BP491594" s="90"/>
    </row>
    <row r="491595" spans="68:68" customFormat="1">
      <c r="BP491595" s="90"/>
    </row>
    <row r="491596" spans="68:68" customFormat="1">
      <c r="BP491596" s="90"/>
    </row>
    <row r="491597" spans="68:68" customFormat="1">
      <c r="BP491597" s="90"/>
    </row>
    <row r="491598" spans="68:68" customFormat="1">
      <c r="BP491598" s="90"/>
    </row>
    <row r="491599" spans="68:68" customFormat="1">
      <c r="BP491599" s="90"/>
    </row>
    <row r="491600" spans="68:68" customFormat="1">
      <c r="BP491600" s="90"/>
    </row>
    <row r="491601" spans="68:68" customFormat="1">
      <c r="BP491601" s="90"/>
    </row>
    <row r="491602" spans="68:68" customFormat="1">
      <c r="BP491602" s="90"/>
    </row>
    <row r="491603" spans="68:68" customFormat="1">
      <c r="BP491603" s="90"/>
    </row>
    <row r="491604" spans="68:68" customFormat="1">
      <c r="BP491604" s="90"/>
    </row>
    <row r="491605" spans="68:68" customFormat="1">
      <c r="BP491605" s="90"/>
    </row>
    <row r="491606" spans="68:68" customFormat="1">
      <c r="BP491606" s="90"/>
    </row>
    <row r="491607" spans="68:68" customFormat="1">
      <c r="BP491607" s="90"/>
    </row>
    <row r="491608" spans="68:68" customFormat="1">
      <c r="BP491608" s="90"/>
    </row>
    <row r="491609" spans="68:68" customFormat="1">
      <c r="BP491609" s="90"/>
    </row>
    <row r="491610" spans="68:68" customFormat="1">
      <c r="BP491610" s="90"/>
    </row>
    <row r="491611" spans="68:68" customFormat="1">
      <c r="BP491611" s="90"/>
    </row>
    <row r="491612" spans="68:68" customFormat="1">
      <c r="BP491612" s="90"/>
    </row>
    <row r="491613" spans="68:68" customFormat="1">
      <c r="BP491613" s="90"/>
    </row>
    <row r="491614" spans="68:68" customFormat="1">
      <c r="BP491614" s="90"/>
    </row>
    <row r="491615" spans="68:68" customFormat="1">
      <c r="BP491615" s="90"/>
    </row>
    <row r="491616" spans="68:68" customFormat="1">
      <c r="BP491616" s="90"/>
    </row>
    <row r="491617" spans="68:68" customFormat="1">
      <c r="BP491617" s="90"/>
    </row>
    <row r="491618" spans="68:68" customFormat="1">
      <c r="BP491618" s="90"/>
    </row>
    <row r="491619" spans="68:68" customFormat="1">
      <c r="BP491619" s="90"/>
    </row>
    <row r="491620" spans="68:68" customFormat="1">
      <c r="BP491620" s="90"/>
    </row>
    <row r="491621" spans="68:68" customFormat="1">
      <c r="BP491621" s="90"/>
    </row>
    <row r="491622" spans="68:68" customFormat="1">
      <c r="BP491622" s="90"/>
    </row>
    <row r="491623" spans="68:68" customFormat="1">
      <c r="BP491623" s="90"/>
    </row>
    <row r="491624" spans="68:68" customFormat="1">
      <c r="BP491624" s="90"/>
    </row>
    <row r="491625" spans="68:68" customFormat="1">
      <c r="BP491625" s="90"/>
    </row>
    <row r="491626" spans="68:68" customFormat="1">
      <c r="BP491626" s="90"/>
    </row>
    <row r="491627" spans="68:68" customFormat="1">
      <c r="BP491627" s="90"/>
    </row>
    <row r="491628" spans="68:68" customFormat="1">
      <c r="BP491628" s="90"/>
    </row>
    <row r="491629" spans="68:68" customFormat="1">
      <c r="BP491629" s="90"/>
    </row>
    <row r="491630" spans="68:68" customFormat="1">
      <c r="BP491630" s="90"/>
    </row>
    <row r="491631" spans="68:68" customFormat="1">
      <c r="BP491631" s="90"/>
    </row>
    <row r="491632" spans="68:68" customFormat="1">
      <c r="BP491632" s="90"/>
    </row>
    <row r="491633" spans="68:68" customFormat="1">
      <c r="BP491633" s="90"/>
    </row>
    <row r="491634" spans="68:68" customFormat="1">
      <c r="BP491634" s="90"/>
    </row>
    <row r="491635" spans="68:68" customFormat="1">
      <c r="BP491635" s="90"/>
    </row>
    <row r="491636" spans="68:68" customFormat="1">
      <c r="BP491636" s="90"/>
    </row>
    <row r="491637" spans="68:68" customFormat="1">
      <c r="BP491637" s="90"/>
    </row>
    <row r="491638" spans="68:68" customFormat="1">
      <c r="BP491638" s="90"/>
    </row>
    <row r="491639" spans="68:68" customFormat="1">
      <c r="BP491639" s="90"/>
    </row>
    <row r="491640" spans="68:68" customFormat="1">
      <c r="BP491640" s="90"/>
    </row>
    <row r="491641" spans="68:68" customFormat="1">
      <c r="BP491641" s="90"/>
    </row>
    <row r="491642" spans="68:68" customFormat="1">
      <c r="BP491642" s="90"/>
    </row>
    <row r="491643" spans="68:68" customFormat="1">
      <c r="BP491643" s="90"/>
    </row>
    <row r="491644" spans="68:68" customFormat="1">
      <c r="BP491644" s="90"/>
    </row>
    <row r="491645" spans="68:68" customFormat="1">
      <c r="BP491645" s="90"/>
    </row>
    <row r="491646" spans="68:68" customFormat="1">
      <c r="BP491646" s="90"/>
    </row>
    <row r="491647" spans="68:68" customFormat="1">
      <c r="BP491647" s="90"/>
    </row>
    <row r="491648" spans="68:68" customFormat="1">
      <c r="BP491648" s="90"/>
    </row>
    <row r="491649" spans="68:68" customFormat="1">
      <c r="BP491649" s="90"/>
    </row>
    <row r="491650" spans="68:68" customFormat="1">
      <c r="BP491650" s="90"/>
    </row>
    <row r="491651" spans="68:68" customFormat="1">
      <c r="BP491651" s="90"/>
    </row>
    <row r="491652" spans="68:68" customFormat="1">
      <c r="BP491652" s="90"/>
    </row>
    <row r="491653" spans="68:68" customFormat="1">
      <c r="BP491653" s="90"/>
    </row>
    <row r="491654" spans="68:68" customFormat="1">
      <c r="BP491654" s="90"/>
    </row>
    <row r="491655" spans="68:68" customFormat="1">
      <c r="BP491655" s="90"/>
    </row>
    <row r="491656" spans="68:68" customFormat="1">
      <c r="BP491656" s="90"/>
    </row>
    <row r="491657" spans="68:68" customFormat="1">
      <c r="BP491657" s="90"/>
    </row>
    <row r="491658" spans="68:68" customFormat="1">
      <c r="BP491658" s="90"/>
    </row>
    <row r="491659" spans="68:68" customFormat="1">
      <c r="BP491659" s="90"/>
    </row>
    <row r="491660" spans="68:68" customFormat="1">
      <c r="BP491660" s="90"/>
    </row>
    <row r="491661" spans="68:68" customFormat="1">
      <c r="BP491661" s="90"/>
    </row>
    <row r="491662" spans="68:68" customFormat="1">
      <c r="BP491662" s="90"/>
    </row>
    <row r="491663" spans="68:68" customFormat="1">
      <c r="BP491663" s="90"/>
    </row>
    <row r="491664" spans="68:68" customFormat="1">
      <c r="BP491664" s="90"/>
    </row>
    <row r="491665" spans="68:68" customFormat="1">
      <c r="BP491665" s="90"/>
    </row>
    <row r="491666" spans="68:68" customFormat="1">
      <c r="BP491666" s="90"/>
    </row>
    <row r="491667" spans="68:68" customFormat="1">
      <c r="BP491667" s="90"/>
    </row>
    <row r="491668" spans="68:68" customFormat="1">
      <c r="BP491668" s="90"/>
    </row>
    <row r="491669" spans="68:68" customFormat="1">
      <c r="BP491669" s="90"/>
    </row>
    <row r="491670" spans="68:68" customFormat="1">
      <c r="BP491670" s="90"/>
    </row>
    <row r="491671" spans="68:68" customFormat="1">
      <c r="BP491671" s="90"/>
    </row>
    <row r="491672" spans="68:68" customFormat="1">
      <c r="BP491672" s="90"/>
    </row>
    <row r="491673" spans="68:68" customFormat="1">
      <c r="BP491673" s="90"/>
    </row>
    <row r="491674" spans="68:68" customFormat="1">
      <c r="BP491674" s="90"/>
    </row>
    <row r="491675" spans="68:68" customFormat="1">
      <c r="BP491675" s="90"/>
    </row>
    <row r="491676" spans="68:68" customFormat="1">
      <c r="BP491676" s="90"/>
    </row>
    <row r="491677" spans="68:68" customFormat="1">
      <c r="BP491677" s="90"/>
    </row>
    <row r="491678" spans="68:68" customFormat="1">
      <c r="BP491678" s="90"/>
    </row>
    <row r="491679" spans="68:68" customFormat="1">
      <c r="BP491679" s="90"/>
    </row>
    <row r="491680" spans="68:68" customFormat="1">
      <c r="BP491680" s="90"/>
    </row>
    <row r="491681" spans="68:68" customFormat="1">
      <c r="BP491681" s="90"/>
    </row>
    <row r="491682" spans="68:68" customFormat="1">
      <c r="BP491682" s="90"/>
    </row>
    <row r="491683" spans="68:68" customFormat="1">
      <c r="BP491683" s="90"/>
    </row>
    <row r="491684" spans="68:68" customFormat="1">
      <c r="BP491684" s="90"/>
    </row>
    <row r="491685" spans="68:68" customFormat="1">
      <c r="BP491685" s="90"/>
    </row>
    <row r="491686" spans="68:68" customFormat="1">
      <c r="BP491686" s="90"/>
    </row>
    <row r="491687" spans="68:68" customFormat="1">
      <c r="BP491687" s="90"/>
    </row>
    <row r="491688" spans="68:68" customFormat="1">
      <c r="BP491688" s="90"/>
    </row>
    <row r="491689" spans="68:68" customFormat="1">
      <c r="BP491689" s="90"/>
    </row>
    <row r="491690" spans="68:68" customFormat="1">
      <c r="BP491690" s="90"/>
    </row>
    <row r="491691" spans="68:68" customFormat="1">
      <c r="BP491691" s="90"/>
    </row>
    <row r="491692" spans="68:68" customFormat="1">
      <c r="BP491692" s="90"/>
    </row>
    <row r="491693" spans="68:68" customFormat="1">
      <c r="BP491693" s="90"/>
    </row>
    <row r="491694" spans="68:68" customFormat="1">
      <c r="BP491694" s="90"/>
    </row>
    <row r="491695" spans="68:68" customFormat="1">
      <c r="BP491695" s="90"/>
    </row>
    <row r="491696" spans="68:68" customFormat="1">
      <c r="BP491696" s="90"/>
    </row>
    <row r="491697" spans="68:68" customFormat="1">
      <c r="BP491697" s="90"/>
    </row>
    <row r="491698" spans="68:68" customFormat="1">
      <c r="BP491698" s="90"/>
    </row>
    <row r="491699" spans="68:68" customFormat="1">
      <c r="BP491699" s="90"/>
    </row>
    <row r="491700" spans="68:68" customFormat="1">
      <c r="BP491700" s="90"/>
    </row>
    <row r="491701" spans="68:68" customFormat="1">
      <c r="BP491701" s="90"/>
    </row>
    <row r="491702" spans="68:68" customFormat="1">
      <c r="BP491702" s="90"/>
    </row>
    <row r="491703" spans="68:68" customFormat="1">
      <c r="BP491703" s="90"/>
    </row>
    <row r="491704" spans="68:68" customFormat="1">
      <c r="BP491704" s="90"/>
    </row>
    <row r="491705" spans="68:68" customFormat="1">
      <c r="BP491705" s="90"/>
    </row>
    <row r="491706" spans="68:68" customFormat="1">
      <c r="BP491706" s="90"/>
    </row>
    <row r="491707" spans="68:68" customFormat="1">
      <c r="BP491707" s="90"/>
    </row>
    <row r="491708" spans="68:68" customFormat="1">
      <c r="BP491708" s="90"/>
    </row>
    <row r="491709" spans="68:68" customFormat="1">
      <c r="BP491709" s="90"/>
    </row>
    <row r="491710" spans="68:68" customFormat="1">
      <c r="BP491710" s="90"/>
    </row>
    <row r="491711" spans="68:68" customFormat="1">
      <c r="BP491711" s="90"/>
    </row>
    <row r="491712" spans="68:68" customFormat="1">
      <c r="BP491712" s="90"/>
    </row>
    <row r="491713" spans="68:68" customFormat="1">
      <c r="BP491713" s="90"/>
    </row>
    <row r="491714" spans="68:68" customFormat="1">
      <c r="BP491714" s="90"/>
    </row>
    <row r="491715" spans="68:68" customFormat="1">
      <c r="BP491715" s="90"/>
    </row>
    <row r="491716" spans="68:68" customFormat="1">
      <c r="BP491716" s="90"/>
    </row>
    <row r="491717" spans="68:68" customFormat="1">
      <c r="BP491717" s="90"/>
    </row>
    <row r="491718" spans="68:68" customFormat="1">
      <c r="BP491718" s="90"/>
    </row>
    <row r="491719" spans="68:68" customFormat="1">
      <c r="BP491719" s="90"/>
    </row>
    <row r="491720" spans="68:68" customFormat="1">
      <c r="BP491720" s="90"/>
    </row>
    <row r="491721" spans="68:68" customFormat="1">
      <c r="BP491721" s="90"/>
    </row>
    <row r="491722" spans="68:68" customFormat="1">
      <c r="BP491722" s="90"/>
    </row>
    <row r="491723" spans="68:68" customFormat="1">
      <c r="BP491723" s="90"/>
    </row>
    <row r="491724" spans="68:68" customFormat="1">
      <c r="BP491724" s="90"/>
    </row>
    <row r="491725" spans="68:68" customFormat="1">
      <c r="BP491725" s="90"/>
    </row>
    <row r="491726" spans="68:68" customFormat="1">
      <c r="BP491726" s="90"/>
    </row>
    <row r="491727" spans="68:68" customFormat="1">
      <c r="BP491727" s="90"/>
    </row>
    <row r="491728" spans="68:68" customFormat="1">
      <c r="BP491728" s="90"/>
    </row>
    <row r="491729" spans="68:68" customFormat="1">
      <c r="BP491729" s="90"/>
    </row>
    <row r="491730" spans="68:68" customFormat="1">
      <c r="BP491730" s="90"/>
    </row>
    <row r="491731" spans="68:68" customFormat="1">
      <c r="BP491731" s="90"/>
    </row>
    <row r="491732" spans="68:68" customFormat="1">
      <c r="BP491732" s="90"/>
    </row>
    <row r="491733" spans="68:68" customFormat="1">
      <c r="BP491733" s="90"/>
    </row>
    <row r="491734" spans="68:68" customFormat="1">
      <c r="BP491734" s="90"/>
    </row>
    <row r="491735" spans="68:68" customFormat="1">
      <c r="BP491735" s="90"/>
    </row>
    <row r="491736" spans="68:68" customFormat="1">
      <c r="BP491736" s="90"/>
    </row>
    <row r="491737" spans="68:68" customFormat="1">
      <c r="BP491737" s="90"/>
    </row>
    <row r="491738" spans="68:68" customFormat="1">
      <c r="BP491738" s="90"/>
    </row>
    <row r="491739" spans="68:68" customFormat="1">
      <c r="BP491739" s="90"/>
    </row>
    <row r="491740" spans="68:68" customFormat="1">
      <c r="BP491740" s="90"/>
    </row>
    <row r="491741" spans="68:68" customFormat="1">
      <c r="BP491741" s="90"/>
    </row>
    <row r="491742" spans="68:68" customFormat="1">
      <c r="BP491742" s="90"/>
    </row>
    <row r="491743" spans="68:68" customFormat="1">
      <c r="BP491743" s="90"/>
    </row>
    <row r="491744" spans="68:68" customFormat="1">
      <c r="BP491744" s="90"/>
    </row>
    <row r="491745" spans="68:68" customFormat="1">
      <c r="BP491745" s="90"/>
    </row>
    <row r="491746" spans="68:68" customFormat="1">
      <c r="BP491746" s="90"/>
    </row>
    <row r="491747" spans="68:68" customFormat="1">
      <c r="BP491747" s="90"/>
    </row>
    <row r="491748" spans="68:68" customFormat="1">
      <c r="BP491748" s="90"/>
    </row>
    <row r="491749" spans="68:68" customFormat="1">
      <c r="BP491749" s="90"/>
    </row>
    <row r="491750" spans="68:68" customFormat="1">
      <c r="BP491750" s="90"/>
    </row>
    <row r="491751" spans="68:68" customFormat="1">
      <c r="BP491751" s="90"/>
    </row>
    <row r="491752" spans="68:68" customFormat="1">
      <c r="BP491752" s="90"/>
    </row>
    <row r="491753" spans="68:68" customFormat="1">
      <c r="BP491753" s="90"/>
    </row>
    <row r="491754" spans="68:68" customFormat="1">
      <c r="BP491754" s="90"/>
    </row>
    <row r="491755" spans="68:68" customFormat="1">
      <c r="BP491755" s="90"/>
    </row>
    <row r="491756" spans="68:68" customFormat="1">
      <c r="BP491756" s="90"/>
    </row>
    <row r="491757" spans="68:68" customFormat="1">
      <c r="BP491757" s="90"/>
    </row>
    <row r="491758" spans="68:68" customFormat="1">
      <c r="BP491758" s="90"/>
    </row>
    <row r="491759" spans="68:68" customFormat="1">
      <c r="BP491759" s="90"/>
    </row>
    <row r="491760" spans="68:68" customFormat="1">
      <c r="BP491760" s="90"/>
    </row>
    <row r="491761" spans="68:68" customFormat="1">
      <c r="BP491761" s="90"/>
    </row>
    <row r="491762" spans="68:68" customFormat="1">
      <c r="BP491762" s="90"/>
    </row>
    <row r="491763" spans="68:68" customFormat="1">
      <c r="BP491763" s="90"/>
    </row>
    <row r="491764" spans="68:68" customFormat="1">
      <c r="BP491764" s="90"/>
    </row>
    <row r="491765" spans="68:68" customFormat="1">
      <c r="BP491765" s="90"/>
    </row>
    <row r="491766" spans="68:68" customFormat="1">
      <c r="BP491766" s="90"/>
    </row>
    <row r="491767" spans="68:68" customFormat="1">
      <c r="BP491767" s="90"/>
    </row>
    <row r="491768" spans="68:68" customFormat="1">
      <c r="BP491768" s="90"/>
    </row>
    <row r="491769" spans="68:68" customFormat="1">
      <c r="BP491769" s="90"/>
    </row>
    <row r="491770" spans="68:68" customFormat="1">
      <c r="BP491770" s="90"/>
    </row>
    <row r="491771" spans="68:68" customFormat="1">
      <c r="BP491771" s="90"/>
    </row>
    <row r="491772" spans="68:68" customFormat="1">
      <c r="BP491772" s="90"/>
    </row>
    <row r="491773" spans="68:68" customFormat="1">
      <c r="BP491773" s="90"/>
    </row>
    <row r="491774" spans="68:68" customFormat="1">
      <c r="BP491774" s="90"/>
    </row>
    <row r="491775" spans="68:68" customFormat="1">
      <c r="BP491775" s="90"/>
    </row>
    <row r="491776" spans="68:68" customFormat="1">
      <c r="BP491776" s="90"/>
    </row>
    <row r="491777" spans="68:68" customFormat="1">
      <c r="BP491777" s="90"/>
    </row>
    <row r="491778" spans="68:68" customFormat="1">
      <c r="BP491778" s="90"/>
    </row>
    <row r="491779" spans="68:68" customFormat="1">
      <c r="BP491779" s="90"/>
    </row>
    <row r="491780" spans="68:68" customFormat="1">
      <c r="BP491780" s="90"/>
    </row>
    <row r="491781" spans="68:68" customFormat="1">
      <c r="BP491781" s="90"/>
    </row>
    <row r="491782" spans="68:68" customFormat="1">
      <c r="BP491782" s="90"/>
    </row>
    <row r="491783" spans="68:68" customFormat="1">
      <c r="BP491783" s="90"/>
    </row>
    <row r="491784" spans="68:68" customFormat="1">
      <c r="BP491784" s="90"/>
    </row>
    <row r="491785" spans="68:68" customFormat="1">
      <c r="BP491785" s="90"/>
    </row>
    <row r="491786" spans="68:68" customFormat="1">
      <c r="BP491786" s="90"/>
    </row>
    <row r="491787" spans="68:68" customFormat="1">
      <c r="BP491787" s="90"/>
    </row>
    <row r="491788" spans="68:68" customFormat="1">
      <c r="BP491788" s="90"/>
    </row>
    <row r="491789" spans="68:68" customFormat="1">
      <c r="BP491789" s="90"/>
    </row>
    <row r="491790" spans="68:68" customFormat="1">
      <c r="BP491790" s="90"/>
    </row>
    <row r="491791" spans="68:68" customFormat="1">
      <c r="BP491791" s="90"/>
    </row>
    <row r="491792" spans="68:68" customFormat="1">
      <c r="BP491792" s="90"/>
    </row>
    <row r="491793" spans="68:68" customFormat="1">
      <c r="BP491793" s="90"/>
    </row>
    <row r="491794" spans="68:68" customFormat="1">
      <c r="BP491794" s="90"/>
    </row>
    <row r="491795" spans="68:68" customFormat="1">
      <c r="BP491795" s="90"/>
    </row>
    <row r="491796" spans="68:68" customFormat="1">
      <c r="BP491796" s="90"/>
    </row>
    <row r="491797" spans="68:68" customFormat="1">
      <c r="BP491797" s="90"/>
    </row>
    <row r="491798" spans="68:68" customFormat="1">
      <c r="BP491798" s="90"/>
    </row>
    <row r="491799" spans="68:68" customFormat="1">
      <c r="BP491799" s="90"/>
    </row>
    <row r="491800" spans="68:68" customFormat="1">
      <c r="BP491800" s="90"/>
    </row>
    <row r="491801" spans="68:68" customFormat="1">
      <c r="BP491801" s="90"/>
    </row>
    <row r="491802" spans="68:68" customFormat="1">
      <c r="BP491802" s="90"/>
    </row>
    <row r="491803" spans="68:68" customFormat="1">
      <c r="BP491803" s="90"/>
    </row>
    <row r="491804" spans="68:68" customFormat="1">
      <c r="BP491804" s="90"/>
    </row>
    <row r="491805" spans="68:68" customFormat="1">
      <c r="BP491805" s="90"/>
    </row>
    <row r="491806" spans="68:68" customFormat="1">
      <c r="BP491806" s="90"/>
    </row>
    <row r="491807" spans="68:68" customFormat="1">
      <c r="BP491807" s="90"/>
    </row>
    <row r="491808" spans="68:68" customFormat="1">
      <c r="BP491808" s="90"/>
    </row>
    <row r="491809" spans="68:68" customFormat="1">
      <c r="BP491809" s="90"/>
    </row>
    <row r="491810" spans="68:68" customFormat="1">
      <c r="BP491810" s="90"/>
    </row>
    <row r="491811" spans="68:68" customFormat="1">
      <c r="BP491811" s="90"/>
    </row>
    <row r="491812" spans="68:68" customFormat="1">
      <c r="BP491812" s="90"/>
    </row>
    <row r="491813" spans="68:68" customFormat="1">
      <c r="BP491813" s="90"/>
    </row>
    <row r="491814" spans="68:68" customFormat="1">
      <c r="BP491814" s="90"/>
    </row>
    <row r="491815" spans="68:68" customFormat="1">
      <c r="BP491815" s="90"/>
    </row>
    <row r="491816" spans="68:68" customFormat="1">
      <c r="BP491816" s="90"/>
    </row>
    <row r="491817" spans="68:68" customFormat="1">
      <c r="BP491817" s="90"/>
    </row>
    <row r="491818" spans="68:68" customFormat="1">
      <c r="BP491818" s="90"/>
    </row>
    <row r="491819" spans="68:68" customFormat="1">
      <c r="BP491819" s="90"/>
    </row>
    <row r="491820" spans="68:68" customFormat="1">
      <c r="BP491820" s="90"/>
    </row>
    <row r="491821" spans="68:68" customFormat="1">
      <c r="BP491821" s="90"/>
    </row>
    <row r="491822" spans="68:68" customFormat="1">
      <c r="BP491822" s="90"/>
    </row>
    <row r="491823" spans="68:68" customFormat="1">
      <c r="BP491823" s="90"/>
    </row>
    <row r="491824" spans="68:68" customFormat="1">
      <c r="BP491824" s="90"/>
    </row>
    <row r="491825" spans="68:68" customFormat="1">
      <c r="BP491825" s="90"/>
    </row>
    <row r="491826" spans="68:68" customFormat="1">
      <c r="BP491826" s="90"/>
    </row>
    <row r="491827" spans="68:68" customFormat="1">
      <c r="BP491827" s="90"/>
    </row>
    <row r="491828" spans="68:68" customFormat="1">
      <c r="BP491828" s="90"/>
    </row>
    <row r="491829" spans="68:68" customFormat="1">
      <c r="BP491829" s="90"/>
    </row>
    <row r="491830" spans="68:68" customFormat="1">
      <c r="BP491830" s="90"/>
    </row>
    <row r="491831" spans="68:68" customFormat="1">
      <c r="BP491831" s="90"/>
    </row>
    <row r="491832" spans="68:68" customFormat="1">
      <c r="BP491832" s="90"/>
    </row>
    <row r="491833" spans="68:68" customFormat="1">
      <c r="BP491833" s="90"/>
    </row>
    <row r="491834" spans="68:68" customFormat="1">
      <c r="BP491834" s="90"/>
    </row>
    <row r="491835" spans="68:68" customFormat="1">
      <c r="BP491835" s="90"/>
    </row>
    <row r="491836" spans="68:68" customFormat="1">
      <c r="BP491836" s="90"/>
    </row>
    <row r="491837" spans="68:68" customFormat="1">
      <c r="BP491837" s="90"/>
    </row>
    <row r="491838" spans="68:68" customFormat="1">
      <c r="BP491838" s="90"/>
    </row>
    <row r="491839" spans="68:68" customFormat="1">
      <c r="BP491839" s="90"/>
    </row>
    <row r="491840" spans="68:68" customFormat="1">
      <c r="BP491840" s="90"/>
    </row>
    <row r="491841" spans="68:68" customFormat="1">
      <c r="BP491841" s="90"/>
    </row>
    <row r="491842" spans="68:68" customFormat="1">
      <c r="BP491842" s="90"/>
    </row>
    <row r="491843" spans="68:68" customFormat="1">
      <c r="BP491843" s="90"/>
    </row>
    <row r="491844" spans="68:68" customFormat="1">
      <c r="BP491844" s="90"/>
    </row>
    <row r="491845" spans="68:68" customFormat="1">
      <c r="BP491845" s="90"/>
    </row>
    <row r="491846" spans="68:68" customFormat="1">
      <c r="BP491846" s="90"/>
    </row>
    <row r="491847" spans="68:68" customFormat="1">
      <c r="BP491847" s="90"/>
    </row>
    <row r="491848" spans="68:68" customFormat="1">
      <c r="BP491848" s="90"/>
    </row>
    <row r="491849" spans="68:68" customFormat="1">
      <c r="BP491849" s="90"/>
    </row>
    <row r="491850" spans="68:68" customFormat="1">
      <c r="BP491850" s="90"/>
    </row>
    <row r="491851" spans="68:68" customFormat="1">
      <c r="BP491851" s="90"/>
    </row>
    <row r="491852" spans="68:68" customFormat="1">
      <c r="BP491852" s="90"/>
    </row>
    <row r="491853" spans="68:68" customFormat="1">
      <c r="BP491853" s="90"/>
    </row>
    <row r="491854" spans="68:68" customFormat="1">
      <c r="BP491854" s="90"/>
    </row>
    <row r="491855" spans="68:68" customFormat="1">
      <c r="BP491855" s="90"/>
    </row>
    <row r="491856" spans="68:68" customFormat="1">
      <c r="BP491856" s="90"/>
    </row>
    <row r="491857" spans="68:68" customFormat="1">
      <c r="BP491857" s="90"/>
    </row>
    <row r="491858" spans="68:68" customFormat="1">
      <c r="BP491858" s="90"/>
    </row>
    <row r="491859" spans="68:68" customFormat="1">
      <c r="BP491859" s="90"/>
    </row>
    <row r="491860" spans="68:68" customFormat="1">
      <c r="BP491860" s="90"/>
    </row>
    <row r="491861" spans="68:68" customFormat="1">
      <c r="BP491861" s="90"/>
    </row>
    <row r="491862" spans="68:68" customFormat="1">
      <c r="BP491862" s="90"/>
    </row>
    <row r="491863" spans="68:68" customFormat="1">
      <c r="BP491863" s="90"/>
    </row>
    <row r="491864" spans="68:68" customFormat="1">
      <c r="BP491864" s="90"/>
    </row>
    <row r="491865" spans="68:68" customFormat="1">
      <c r="BP491865" s="90"/>
    </row>
    <row r="491866" spans="68:68" customFormat="1">
      <c r="BP491866" s="90"/>
    </row>
    <row r="491867" spans="68:68" customFormat="1">
      <c r="BP491867" s="90"/>
    </row>
    <row r="491868" spans="68:68" customFormat="1">
      <c r="BP491868" s="90"/>
    </row>
    <row r="491869" spans="68:68" customFormat="1">
      <c r="BP491869" s="90"/>
    </row>
    <row r="491870" spans="68:68" customFormat="1">
      <c r="BP491870" s="90"/>
    </row>
    <row r="491871" spans="68:68" customFormat="1">
      <c r="BP491871" s="90"/>
    </row>
    <row r="491872" spans="68:68" customFormat="1">
      <c r="BP491872" s="90"/>
    </row>
    <row r="491873" spans="68:68" customFormat="1">
      <c r="BP491873" s="90"/>
    </row>
    <row r="491874" spans="68:68" customFormat="1">
      <c r="BP491874" s="90"/>
    </row>
    <row r="491875" spans="68:68" customFormat="1">
      <c r="BP491875" s="90"/>
    </row>
    <row r="491876" spans="68:68" customFormat="1">
      <c r="BP491876" s="90"/>
    </row>
    <row r="491877" spans="68:68" customFormat="1">
      <c r="BP491877" s="90"/>
    </row>
    <row r="491878" spans="68:68" customFormat="1">
      <c r="BP491878" s="90"/>
    </row>
    <row r="491879" spans="68:68" customFormat="1">
      <c r="BP491879" s="90"/>
    </row>
    <row r="491880" spans="68:68" customFormat="1">
      <c r="BP491880" s="90"/>
    </row>
    <row r="491881" spans="68:68" customFormat="1">
      <c r="BP491881" s="90"/>
    </row>
    <row r="491882" spans="68:68" customFormat="1">
      <c r="BP491882" s="90"/>
    </row>
    <row r="491883" spans="68:68" customFormat="1">
      <c r="BP491883" s="90"/>
    </row>
    <row r="491884" spans="68:68" customFormat="1">
      <c r="BP491884" s="90"/>
    </row>
    <row r="491885" spans="68:68" customFormat="1">
      <c r="BP491885" s="90"/>
    </row>
    <row r="491886" spans="68:68" customFormat="1">
      <c r="BP491886" s="90"/>
    </row>
    <row r="491887" spans="68:68" customFormat="1">
      <c r="BP491887" s="90"/>
    </row>
    <row r="491888" spans="68:68" customFormat="1">
      <c r="BP491888" s="90"/>
    </row>
    <row r="491889" spans="68:68" customFormat="1">
      <c r="BP491889" s="90"/>
    </row>
    <row r="491890" spans="68:68" customFormat="1">
      <c r="BP491890" s="90"/>
    </row>
    <row r="491891" spans="68:68" customFormat="1">
      <c r="BP491891" s="90"/>
    </row>
    <row r="491892" spans="68:68" customFormat="1">
      <c r="BP491892" s="90"/>
    </row>
    <row r="491893" spans="68:68" customFormat="1">
      <c r="BP491893" s="90"/>
    </row>
    <row r="491894" spans="68:68" customFormat="1">
      <c r="BP491894" s="90"/>
    </row>
    <row r="491895" spans="68:68" customFormat="1">
      <c r="BP491895" s="90"/>
    </row>
    <row r="491896" spans="68:68" customFormat="1">
      <c r="BP491896" s="90"/>
    </row>
    <row r="491897" spans="68:68" customFormat="1">
      <c r="BP491897" s="90"/>
    </row>
    <row r="491898" spans="68:68" customFormat="1">
      <c r="BP491898" s="90"/>
    </row>
    <row r="491899" spans="68:68" customFormat="1">
      <c r="BP491899" s="90"/>
    </row>
    <row r="491900" spans="68:68" customFormat="1">
      <c r="BP491900" s="90"/>
    </row>
    <row r="491901" spans="68:68" customFormat="1">
      <c r="BP491901" s="90"/>
    </row>
    <row r="491902" spans="68:68" customFormat="1">
      <c r="BP491902" s="90"/>
    </row>
    <row r="491903" spans="68:68" customFormat="1">
      <c r="BP491903" s="90"/>
    </row>
    <row r="491904" spans="68:68" customFormat="1">
      <c r="BP491904" s="90"/>
    </row>
    <row r="491905" spans="68:68" customFormat="1">
      <c r="BP491905" s="90"/>
    </row>
    <row r="491906" spans="68:68" customFormat="1">
      <c r="BP491906" s="90"/>
    </row>
    <row r="491907" spans="68:68" customFormat="1">
      <c r="BP491907" s="90"/>
    </row>
    <row r="491908" spans="68:68" customFormat="1">
      <c r="BP491908" s="90"/>
    </row>
    <row r="491909" spans="68:68" customFormat="1">
      <c r="BP491909" s="90"/>
    </row>
    <row r="491910" spans="68:68" customFormat="1">
      <c r="BP491910" s="90"/>
    </row>
    <row r="491911" spans="68:68" customFormat="1">
      <c r="BP491911" s="90"/>
    </row>
    <row r="491912" spans="68:68" customFormat="1">
      <c r="BP491912" s="90"/>
    </row>
    <row r="491913" spans="68:68" customFormat="1">
      <c r="BP491913" s="90"/>
    </row>
    <row r="491914" spans="68:68" customFormat="1">
      <c r="BP491914" s="90"/>
    </row>
    <row r="491915" spans="68:68" customFormat="1">
      <c r="BP491915" s="90"/>
    </row>
    <row r="491916" spans="68:68" customFormat="1">
      <c r="BP491916" s="90"/>
    </row>
    <row r="491917" spans="68:68" customFormat="1">
      <c r="BP491917" s="90"/>
    </row>
    <row r="491918" spans="68:68" customFormat="1">
      <c r="BP491918" s="90"/>
    </row>
    <row r="491919" spans="68:68" customFormat="1">
      <c r="BP491919" s="90"/>
    </row>
    <row r="491920" spans="68:68" customFormat="1">
      <c r="BP491920" s="90"/>
    </row>
    <row r="491921" spans="68:68" customFormat="1">
      <c r="BP491921" s="90"/>
    </row>
    <row r="491922" spans="68:68" customFormat="1">
      <c r="BP491922" s="90"/>
    </row>
    <row r="491923" spans="68:68" customFormat="1">
      <c r="BP491923" s="90"/>
    </row>
    <row r="491924" spans="68:68" customFormat="1">
      <c r="BP491924" s="90"/>
    </row>
    <row r="491925" spans="68:68" customFormat="1">
      <c r="BP491925" s="90"/>
    </row>
    <row r="491926" spans="68:68" customFormat="1">
      <c r="BP491926" s="90"/>
    </row>
    <row r="491927" spans="68:68" customFormat="1">
      <c r="BP491927" s="90"/>
    </row>
    <row r="491928" spans="68:68" customFormat="1">
      <c r="BP491928" s="90"/>
    </row>
    <row r="491929" spans="68:68" customFormat="1">
      <c r="BP491929" s="90"/>
    </row>
    <row r="491930" spans="68:68" customFormat="1">
      <c r="BP491930" s="90"/>
    </row>
    <row r="491931" spans="68:68" customFormat="1">
      <c r="BP491931" s="90"/>
    </row>
    <row r="491932" spans="68:68" customFormat="1">
      <c r="BP491932" s="90"/>
    </row>
    <row r="491933" spans="68:68" customFormat="1">
      <c r="BP491933" s="90"/>
    </row>
    <row r="491934" spans="68:68" customFormat="1">
      <c r="BP491934" s="90"/>
    </row>
    <row r="491935" spans="68:68" customFormat="1">
      <c r="BP491935" s="90"/>
    </row>
    <row r="491936" spans="68:68" customFormat="1">
      <c r="BP491936" s="90"/>
    </row>
    <row r="491937" spans="68:68" customFormat="1">
      <c r="BP491937" s="90"/>
    </row>
    <row r="491938" spans="68:68" customFormat="1">
      <c r="BP491938" s="90"/>
    </row>
    <row r="491939" spans="68:68" customFormat="1">
      <c r="BP491939" s="90"/>
    </row>
    <row r="491940" spans="68:68" customFormat="1">
      <c r="BP491940" s="90"/>
    </row>
    <row r="491941" spans="68:68" customFormat="1">
      <c r="BP491941" s="90"/>
    </row>
    <row r="491942" spans="68:68" customFormat="1">
      <c r="BP491942" s="90"/>
    </row>
    <row r="491943" spans="68:68" customFormat="1">
      <c r="BP491943" s="90"/>
    </row>
    <row r="491944" spans="68:68" customFormat="1">
      <c r="BP491944" s="90"/>
    </row>
    <row r="491945" spans="68:68" customFormat="1">
      <c r="BP491945" s="90"/>
    </row>
    <row r="491946" spans="68:68" customFormat="1">
      <c r="BP491946" s="90"/>
    </row>
    <row r="491947" spans="68:68" customFormat="1">
      <c r="BP491947" s="90"/>
    </row>
    <row r="491948" spans="68:68" customFormat="1">
      <c r="BP491948" s="90"/>
    </row>
    <row r="491949" spans="68:68" customFormat="1">
      <c r="BP491949" s="90"/>
    </row>
    <row r="491950" spans="68:68" customFormat="1">
      <c r="BP491950" s="90"/>
    </row>
    <row r="491951" spans="68:68" customFormat="1">
      <c r="BP491951" s="90"/>
    </row>
    <row r="491952" spans="68:68" customFormat="1">
      <c r="BP491952" s="90"/>
    </row>
    <row r="491953" spans="68:68" customFormat="1">
      <c r="BP491953" s="90"/>
    </row>
    <row r="491954" spans="68:68" customFormat="1">
      <c r="BP491954" s="90"/>
    </row>
    <row r="491955" spans="68:68" customFormat="1">
      <c r="BP491955" s="90"/>
    </row>
    <row r="491956" spans="68:68" customFormat="1">
      <c r="BP491956" s="90"/>
    </row>
    <row r="491957" spans="68:68" customFormat="1">
      <c r="BP491957" s="90"/>
    </row>
    <row r="491958" spans="68:68" customFormat="1">
      <c r="BP491958" s="90"/>
    </row>
    <row r="491959" spans="68:68" customFormat="1">
      <c r="BP491959" s="90"/>
    </row>
    <row r="491960" spans="68:68" customFormat="1">
      <c r="BP491960" s="90"/>
    </row>
    <row r="491961" spans="68:68" customFormat="1">
      <c r="BP491961" s="90"/>
    </row>
    <row r="491962" spans="68:68" customFormat="1">
      <c r="BP491962" s="90"/>
    </row>
    <row r="491963" spans="68:68" customFormat="1">
      <c r="BP491963" s="90"/>
    </row>
    <row r="491964" spans="68:68" customFormat="1">
      <c r="BP491964" s="90"/>
    </row>
    <row r="491965" spans="68:68" customFormat="1">
      <c r="BP491965" s="90"/>
    </row>
    <row r="491966" spans="68:68" customFormat="1">
      <c r="BP491966" s="90"/>
    </row>
    <row r="491967" spans="68:68" customFormat="1">
      <c r="BP491967" s="90"/>
    </row>
    <row r="491968" spans="68:68" customFormat="1">
      <c r="BP491968" s="90"/>
    </row>
    <row r="491969" spans="68:68" customFormat="1">
      <c r="BP491969" s="90"/>
    </row>
    <row r="491970" spans="68:68" customFormat="1">
      <c r="BP491970" s="90"/>
    </row>
    <row r="491971" spans="68:68" customFormat="1">
      <c r="BP491971" s="90"/>
    </row>
    <row r="491972" spans="68:68" customFormat="1">
      <c r="BP491972" s="90"/>
    </row>
    <row r="491973" spans="68:68" customFormat="1">
      <c r="BP491973" s="90"/>
    </row>
    <row r="491974" spans="68:68" customFormat="1">
      <c r="BP491974" s="90"/>
    </row>
    <row r="491975" spans="68:68" customFormat="1">
      <c r="BP491975" s="90"/>
    </row>
    <row r="491976" spans="68:68" customFormat="1">
      <c r="BP491976" s="90"/>
    </row>
    <row r="491977" spans="68:68" customFormat="1">
      <c r="BP491977" s="90"/>
    </row>
    <row r="491978" spans="68:68" customFormat="1">
      <c r="BP491978" s="90"/>
    </row>
    <row r="491979" spans="68:68" customFormat="1">
      <c r="BP491979" s="90"/>
    </row>
    <row r="491980" spans="68:68" customFormat="1">
      <c r="BP491980" s="90"/>
    </row>
    <row r="491981" spans="68:68" customFormat="1">
      <c r="BP491981" s="90"/>
    </row>
    <row r="491982" spans="68:68" customFormat="1">
      <c r="BP491982" s="90"/>
    </row>
    <row r="491983" spans="68:68" customFormat="1">
      <c r="BP491983" s="90"/>
    </row>
    <row r="491984" spans="68:68" customFormat="1">
      <c r="BP491984" s="90"/>
    </row>
    <row r="491985" spans="68:68" customFormat="1">
      <c r="BP491985" s="90"/>
    </row>
    <row r="491986" spans="68:68" customFormat="1">
      <c r="BP491986" s="90"/>
    </row>
    <row r="491987" spans="68:68" customFormat="1">
      <c r="BP491987" s="90"/>
    </row>
    <row r="491988" spans="68:68" customFormat="1">
      <c r="BP491988" s="90"/>
    </row>
    <row r="491989" spans="68:68" customFormat="1">
      <c r="BP491989" s="90"/>
    </row>
    <row r="491990" spans="68:68" customFormat="1">
      <c r="BP491990" s="90"/>
    </row>
    <row r="491991" spans="68:68" customFormat="1">
      <c r="BP491991" s="90"/>
    </row>
    <row r="491992" spans="68:68" customFormat="1">
      <c r="BP491992" s="90"/>
    </row>
    <row r="491993" spans="68:68" customFormat="1">
      <c r="BP491993" s="90"/>
    </row>
    <row r="491994" spans="68:68" customFormat="1">
      <c r="BP491994" s="90"/>
    </row>
    <row r="491995" spans="68:68" customFormat="1">
      <c r="BP491995" s="90"/>
    </row>
    <row r="491996" spans="68:68" customFormat="1">
      <c r="BP491996" s="90"/>
    </row>
    <row r="491997" spans="68:68" customFormat="1">
      <c r="BP491997" s="90"/>
    </row>
    <row r="491998" spans="68:68" customFormat="1">
      <c r="BP491998" s="90"/>
    </row>
    <row r="491999" spans="68:68" customFormat="1">
      <c r="BP491999" s="90"/>
    </row>
    <row r="492000" spans="68:68" customFormat="1">
      <c r="BP492000" s="90"/>
    </row>
    <row r="492001" spans="68:68" customFormat="1">
      <c r="BP492001" s="90"/>
    </row>
    <row r="492002" spans="68:68" customFormat="1">
      <c r="BP492002" s="90"/>
    </row>
    <row r="492003" spans="68:68" customFormat="1">
      <c r="BP492003" s="90"/>
    </row>
    <row r="492004" spans="68:68" customFormat="1">
      <c r="BP492004" s="90"/>
    </row>
    <row r="492005" spans="68:68" customFormat="1">
      <c r="BP492005" s="90"/>
    </row>
    <row r="492006" spans="68:68" customFormat="1">
      <c r="BP492006" s="90"/>
    </row>
    <row r="492007" spans="68:68" customFormat="1">
      <c r="BP492007" s="90"/>
    </row>
    <row r="492008" spans="68:68" customFormat="1">
      <c r="BP492008" s="90"/>
    </row>
    <row r="492009" spans="68:68" customFormat="1">
      <c r="BP492009" s="90"/>
    </row>
    <row r="492010" spans="68:68" customFormat="1">
      <c r="BP492010" s="90"/>
    </row>
    <row r="492011" spans="68:68" customFormat="1">
      <c r="BP492011" s="90"/>
    </row>
    <row r="492012" spans="68:68" customFormat="1">
      <c r="BP492012" s="90"/>
    </row>
    <row r="492013" spans="68:68" customFormat="1">
      <c r="BP492013" s="90"/>
    </row>
    <row r="492014" spans="68:68" customFormat="1">
      <c r="BP492014" s="90"/>
    </row>
    <row r="492015" spans="68:68" customFormat="1">
      <c r="BP492015" s="90"/>
    </row>
    <row r="492016" spans="68:68" customFormat="1">
      <c r="BP492016" s="90"/>
    </row>
    <row r="492017" spans="68:68" customFormat="1">
      <c r="BP492017" s="90"/>
    </row>
    <row r="492018" spans="68:68" customFormat="1">
      <c r="BP492018" s="90"/>
    </row>
    <row r="492019" spans="68:68" customFormat="1">
      <c r="BP492019" s="90"/>
    </row>
    <row r="492020" spans="68:68" customFormat="1">
      <c r="BP492020" s="90"/>
    </row>
    <row r="492021" spans="68:68" customFormat="1">
      <c r="BP492021" s="90"/>
    </row>
    <row r="492022" spans="68:68" customFormat="1">
      <c r="BP492022" s="90"/>
    </row>
    <row r="492023" spans="68:68" customFormat="1">
      <c r="BP492023" s="90"/>
    </row>
    <row r="492024" spans="68:68" customFormat="1">
      <c r="BP492024" s="90"/>
    </row>
    <row r="492025" spans="68:68" customFormat="1">
      <c r="BP492025" s="90"/>
    </row>
    <row r="492026" spans="68:68" customFormat="1">
      <c r="BP492026" s="90"/>
    </row>
    <row r="492027" spans="68:68" customFormat="1">
      <c r="BP492027" s="90"/>
    </row>
    <row r="492028" spans="68:68" customFormat="1">
      <c r="BP492028" s="90"/>
    </row>
    <row r="492029" spans="68:68" customFormat="1">
      <c r="BP492029" s="90"/>
    </row>
    <row r="492030" spans="68:68" customFormat="1">
      <c r="BP492030" s="90"/>
    </row>
    <row r="492031" spans="68:68" customFormat="1">
      <c r="BP492031" s="90"/>
    </row>
    <row r="492032" spans="68:68" customFormat="1">
      <c r="BP492032" s="90"/>
    </row>
    <row r="492033" spans="68:68" customFormat="1">
      <c r="BP492033" s="90"/>
    </row>
    <row r="492034" spans="68:68" customFormat="1">
      <c r="BP492034" s="90"/>
    </row>
    <row r="492035" spans="68:68" customFormat="1">
      <c r="BP492035" s="90"/>
    </row>
    <row r="492036" spans="68:68" customFormat="1">
      <c r="BP492036" s="90"/>
    </row>
    <row r="492037" spans="68:68" customFormat="1">
      <c r="BP492037" s="90"/>
    </row>
    <row r="492038" spans="68:68" customFormat="1">
      <c r="BP492038" s="90"/>
    </row>
    <row r="492039" spans="68:68" customFormat="1">
      <c r="BP492039" s="90"/>
    </row>
    <row r="492040" spans="68:68" customFormat="1">
      <c r="BP492040" s="90"/>
    </row>
    <row r="492041" spans="68:68" customFormat="1">
      <c r="BP492041" s="90"/>
    </row>
    <row r="492042" spans="68:68" customFormat="1">
      <c r="BP492042" s="90"/>
    </row>
    <row r="492043" spans="68:68" customFormat="1">
      <c r="BP492043" s="90"/>
    </row>
    <row r="492044" spans="68:68" customFormat="1">
      <c r="BP492044" s="90"/>
    </row>
    <row r="492045" spans="68:68" customFormat="1">
      <c r="BP492045" s="90"/>
    </row>
    <row r="492046" spans="68:68" customFormat="1">
      <c r="BP492046" s="90"/>
    </row>
    <row r="492047" spans="68:68" customFormat="1">
      <c r="BP492047" s="90"/>
    </row>
    <row r="492048" spans="68:68" customFormat="1">
      <c r="BP492048" s="90"/>
    </row>
    <row r="492049" spans="68:68" customFormat="1">
      <c r="BP492049" s="90"/>
    </row>
    <row r="492050" spans="68:68" customFormat="1">
      <c r="BP492050" s="90"/>
    </row>
    <row r="492051" spans="68:68" customFormat="1">
      <c r="BP492051" s="90"/>
    </row>
    <row r="492052" spans="68:68" customFormat="1">
      <c r="BP492052" s="90"/>
    </row>
    <row r="492053" spans="68:68" customFormat="1">
      <c r="BP492053" s="90"/>
    </row>
    <row r="492054" spans="68:68" customFormat="1">
      <c r="BP492054" s="90"/>
    </row>
    <row r="492055" spans="68:68" customFormat="1">
      <c r="BP492055" s="90"/>
    </row>
    <row r="492056" spans="68:68" customFormat="1">
      <c r="BP492056" s="90"/>
    </row>
    <row r="492057" spans="68:68" customFormat="1">
      <c r="BP492057" s="90"/>
    </row>
    <row r="492058" spans="68:68" customFormat="1">
      <c r="BP492058" s="90"/>
    </row>
    <row r="492059" spans="68:68" customFormat="1">
      <c r="BP492059" s="90"/>
    </row>
    <row r="492060" spans="68:68" customFormat="1">
      <c r="BP492060" s="90"/>
    </row>
    <row r="492061" spans="68:68" customFormat="1">
      <c r="BP492061" s="90"/>
    </row>
    <row r="492062" spans="68:68" customFormat="1">
      <c r="BP492062" s="90"/>
    </row>
    <row r="492063" spans="68:68" customFormat="1">
      <c r="BP492063" s="90"/>
    </row>
    <row r="492064" spans="68:68" customFormat="1">
      <c r="BP492064" s="90"/>
    </row>
    <row r="492065" spans="68:68" customFormat="1">
      <c r="BP492065" s="90"/>
    </row>
    <row r="492066" spans="68:68" customFormat="1">
      <c r="BP492066" s="90"/>
    </row>
    <row r="492067" spans="68:68" customFormat="1">
      <c r="BP492067" s="90"/>
    </row>
    <row r="492068" spans="68:68" customFormat="1">
      <c r="BP492068" s="90"/>
    </row>
    <row r="492069" spans="68:68" customFormat="1">
      <c r="BP492069" s="90"/>
    </row>
    <row r="492070" spans="68:68" customFormat="1">
      <c r="BP492070" s="90"/>
    </row>
    <row r="492071" spans="68:68" customFormat="1">
      <c r="BP492071" s="90"/>
    </row>
    <row r="492072" spans="68:68" customFormat="1">
      <c r="BP492072" s="90"/>
    </row>
    <row r="492073" spans="68:68" customFormat="1">
      <c r="BP492073" s="90"/>
    </row>
    <row r="492074" spans="68:68" customFormat="1">
      <c r="BP492074" s="90"/>
    </row>
    <row r="492075" spans="68:68" customFormat="1">
      <c r="BP492075" s="90"/>
    </row>
    <row r="492076" spans="68:68" customFormat="1">
      <c r="BP492076" s="90"/>
    </row>
    <row r="492077" spans="68:68" customFormat="1">
      <c r="BP492077" s="90"/>
    </row>
    <row r="492078" spans="68:68" customFormat="1">
      <c r="BP492078" s="90"/>
    </row>
    <row r="492079" spans="68:68" customFormat="1">
      <c r="BP492079" s="90"/>
    </row>
    <row r="492080" spans="68:68" customFormat="1">
      <c r="BP492080" s="90"/>
    </row>
    <row r="492081" spans="68:68" customFormat="1">
      <c r="BP492081" s="90"/>
    </row>
    <row r="492082" spans="68:68" customFormat="1">
      <c r="BP492082" s="90"/>
    </row>
    <row r="492083" spans="68:68" customFormat="1">
      <c r="BP492083" s="90"/>
    </row>
    <row r="492084" spans="68:68" customFormat="1">
      <c r="BP492084" s="90"/>
    </row>
    <row r="492085" spans="68:68" customFormat="1">
      <c r="BP492085" s="90"/>
    </row>
    <row r="492086" spans="68:68" customFormat="1">
      <c r="BP492086" s="90"/>
    </row>
    <row r="492087" spans="68:68" customFormat="1">
      <c r="BP492087" s="90"/>
    </row>
    <row r="492088" spans="68:68" customFormat="1">
      <c r="BP492088" s="90"/>
    </row>
    <row r="492089" spans="68:68" customFormat="1">
      <c r="BP492089" s="90"/>
    </row>
    <row r="492090" spans="68:68" customFormat="1">
      <c r="BP492090" s="90"/>
    </row>
    <row r="492091" spans="68:68" customFormat="1">
      <c r="BP492091" s="90"/>
    </row>
    <row r="492092" spans="68:68" customFormat="1">
      <c r="BP492092" s="90"/>
    </row>
    <row r="492093" spans="68:68" customFormat="1">
      <c r="BP492093" s="90"/>
    </row>
    <row r="492094" spans="68:68" customFormat="1">
      <c r="BP492094" s="90"/>
    </row>
    <row r="492095" spans="68:68" customFormat="1">
      <c r="BP492095" s="90"/>
    </row>
    <row r="492096" spans="68:68" customFormat="1">
      <c r="BP492096" s="90"/>
    </row>
    <row r="492097" spans="68:68" customFormat="1">
      <c r="BP492097" s="90"/>
    </row>
    <row r="492098" spans="68:68" customFormat="1">
      <c r="BP492098" s="90"/>
    </row>
    <row r="492099" spans="68:68" customFormat="1">
      <c r="BP492099" s="90"/>
    </row>
    <row r="492100" spans="68:68" customFormat="1">
      <c r="BP492100" s="90"/>
    </row>
    <row r="492101" spans="68:68" customFormat="1">
      <c r="BP492101" s="90"/>
    </row>
    <row r="492102" spans="68:68" customFormat="1">
      <c r="BP492102" s="90"/>
    </row>
    <row r="492103" spans="68:68" customFormat="1">
      <c r="BP492103" s="90"/>
    </row>
    <row r="492104" spans="68:68" customFormat="1">
      <c r="BP492104" s="90"/>
    </row>
    <row r="492105" spans="68:68" customFormat="1">
      <c r="BP492105" s="90"/>
    </row>
    <row r="492106" spans="68:68" customFormat="1">
      <c r="BP492106" s="90"/>
    </row>
    <row r="492107" spans="68:68" customFormat="1">
      <c r="BP492107" s="90"/>
    </row>
    <row r="492108" spans="68:68" customFormat="1">
      <c r="BP492108" s="90"/>
    </row>
    <row r="492109" spans="68:68" customFormat="1">
      <c r="BP492109" s="90"/>
    </row>
    <row r="492110" spans="68:68" customFormat="1">
      <c r="BP492110" s="90"/>
    </row>
    <row r="492111" spans="68:68" customFormat="1">
      <c r="BP492111" s="90"/>
    </row>
    <row r="492112" spans="68:68" customFormat="1">
      <c r="BP492112" s="90"/>
    </row>
    <row r="492113" spans="68:68" customFormat="1">
      <c r="BP492113" s="90"/>
    </row>
    <row r="492114" spans="68:68" customFormat="1">
      <c r="BP492114" s="90"/>
    </row>
    <row r="492115" spans="68:68" customFormat="1">
      <c r="BP492115" s="90"/>
    </row>
    <row r="492116" spans="68:68" customFormat="1">
      <c r="BP492116" s="90"/>
    </row>
    <row r="492117" spans="68:68" customFormat="1">
      <c r="BP492117" s="90"/>
    </row>
    <row r="492118" spans="68:68" customFormat="1">
      <c r="BP492118" s="90"/>
    </row>
    <row r="492119" spans="68:68" customFormat="1">
      <c r="BP492119" s="90"/>
    </row>
    <row r="492120" spans="68:68" customFormat="1">
      <c r="BP492120" s="90"/>
    </row>
    <row r="492121" spans="68:68" customFormat="1">
      <c r="BP492121" s="90"/>
    </row>
    <row r="492122" spans="68:68" customFormat="1">
      <c r="BP492122" s="90"/>
    </row>
    <row r="492123" spans="68:68" customFormat="1">
      <c r="BP492123" s="90"/>
    </row>
    <row r="492124" spans="68:68" customFormat="1">
      <c r="BP492124" s="90"/>
    </row>
    <row r="492125" spans="68:68" customFormat="1">
      <c r="BP492125" s="90"/>
    </row>
    <row r="492126" spans="68:68" customFormat="1">
      <c r="BP492126" s="90"/>
    </row>
    <row r="492127" spans="68:68" customFormat="1">
      <c r="BP492127" s="90"/>
    </row>
    <row r="492128" spans="68:68" customFormat="1">
      <c r="BP492128" s="90"/>
    </row>
    <row r="492129" spans="68:68" customFormat="1">
      <c r="BP492129" s="90"/>
    </row>
    <row r="492130" spans="68:68" customFormat="1">
      <c r="BP492130" s="90"/>
    </row>
    <row r="492131" spans="68:68" customFormat="1">
      <c r="BP492131" s="90"/>
    </row>
    <row r="492132" spans="68:68" customFormat="1">
      <c r="BP492132" s="90"/>
    </row>
    <row r="492133" spans="68:68" customFormat="1">
      <c r="BP492133" s="90"/>
    </row>
    <row r="492134" spans="68:68" customFormat="1">
      <c r="BP492134" s="90"/>
    </row>
    <row r="492135" spans="68:68" customFormat="1">
      <c r="BP492135" s="90"/>
    </row>
    <row r="492136" spans="68:68" customFormat="1">
      <c r="BP492136" s="90"/>
    </row>
    <row r="492137" spans="68:68" customFormat="1">
      <c r="BP492137" s="90"/>
    </row>
    <row r="492138" spans="68:68" customFormat="1">
      <c r="BP492138" s="90"/>
    </row>
    <row r="492139" spans="68:68" customFormat="1">
      <c r="BP492139" s="90"/>
    </row>
    <row r="492140" spans="68:68" customFormat="1">
      <c r="BP492140" s="90"/>
    </row>
    <row r="492141" spans="68:68" customFormat="1">
      <c r="BP492141" s="90"/>
    </row>
    <row r="492142" spans="68:68" customFormat="1">
      <c r="BP492142" s="90"/>
    </row>
    <row r="492143" spans="68:68" customFormat="1">
      <c r="BP492143" s="90"/>
    </row>
    <row r="492144" spans="68:68" customFormat="1">
      <c r="BP492144" s="90"/>
    </row>
    <row r="492145" spans="68:68" customFormat="1">
      <c r="BP492145" s="90"/>
    </row>
    <row r="492146" spans="68:68" customFormat="1">
      <c r="BP492146" s="90"/>
    </row>
    <row r="492147" spans="68:68" customFormat="1">
      <c r="BP492147" s="90"/>
    </row>
    <row r="492148" spans="68:68" customFormat="1">
      <c r="BP492148" s="90"/>
    </row>
    <row r="492149" spans="68:68" customFormat="1">
      <c r="BP492149" s="90"/>
    </row>
    <row r="492150" spans="68:68" customFormat="1">
      <c r="BP492150" s="90"/>
    </row>
    <row r="492151" spans="68:68" customFormat="1">
      <c r="BP492151" s="90"/>
    </row>
    <row r="492152" spans="68:68" customFormat="1">
      <c r="BP492152" s="90"/>
    </row>
    <row r="492153" spans="68:68" customFormat="1">
      <c r="BP492153" s="90"/>
    </row>
    <row r="492154" spans="68:68" customFormat="1">
      <c r="BP492154" s="90"/>
    </row>
    <row r="492155" spans="68:68" customFormat="1">
      <c r="BP492155" s="90"/>
    </row>
    <row r="492156" spans="68:68" customFormat="1">
      <c r="BP492156" s="90"/>
    </row>
    <row r="492157" spans="68:68" customFormat="1">
      <c r="BP492157" s="90"/>
    </row>
    <row r="492158" spans="68:68" customFormat="1">
      <c r="BP492158" s="90"/>
    </row>
    <row r="492159" spans="68:68" customFormat="1">
      <c r="BP492159" s="90"/>
    </row>
    <row r="492160" spans="68:68" customFormat="1">
      <c r="BP492160" s="90"/>
    </row>
    <row r="492161" spans="68:68" customFormat="1">
      <c r="BP492161" s="90"/>
    </row>
    <row r="492162" spans="68:68" customFormat="1">
      <c r="BP492162" s="90"/>
    </row>
    <row r="492163" spans="68:68" customFormat="1">
      <c r="BP492163" s="90"/>
    </row>
    <row r="492164" spans="68:68" customFormat="1">
      <c r="BP492164" s="90"/>
    </row>
    <row r="492165" spans="68:68" customFormat="1">
      <c r="BP492165" s="90"/>
    </row>
    <row r="492166" spans="68:68" customFormat="1">
      <c r="BP492166" s="90"/>
    </row>
    <row r="492167" spans="68:68" customFormat="1">
      <c r="BP492167" s="90"/>
    </row>
    <row r="492168" spans="68:68" customFormat="1">
      <c r="BP492168" s="90"/>
    </row>
    <row r="492169" spans="68:68" customFormat="1">
      <c r="BP492169" s="90"/>
    </row>
    <row r="492170" spans="68:68" customFormat="1">
      <c r="BP492170" s="90"/>
    </row>
    <row r="492171" spans="68:68" customFormat="1">
      <c r="BP492171" s="90"/>
    </row>
    <row r="492172" spans="68:68" customFormat="1">
      <c r="BP492172" s="90"/>
    </row>
    <row r="492173" spans="68:68" customFormat="1">
      <c r="BP492173" s="90"/>
    </row>
    <row r="492174" spans="68:68" customFormat="1">
      <c r="BP492174" s="90"/>
    </row>
    <row r="492175" spans="68:68" customFormat="1">
      <c r="BP492175" s="90"/>
    </row>
    <row r="492176" spans="68:68" customFormat="1">
      <c r="BP492176" s="90"/>
    </row>
    <row r="492177" spans="68:68" customFormat="1">
      <c r="BP492177" s="90"/>
    </row>
    <row r="492178" spans="68:68" customFormat="1">
      <c r="BP492178" s="90"/>
    </row>
    <row r="492179" spans="68:68" customFormat="1">
      <c r="BP492179" s="90"/>
    </row>
    <row r="492180" spans="68:68" customFormat="1">
      <c r="BP492180" s="90"/>
    </row>
    <row r="492181" spans="68:68" customFormat="1">
      <c r="BP492181" s="90"/>
    </row>
    <row r="492182" spans="68:68" customFormat="1">
      <c r="BP492182" s="90"/>
    </row>
    <row r="492183" spans="68:68" customFormat="1">
      <c r="BP492183" s="90"/>
    </row>
    <row r="492184" spans="68:68" customFormat="1">
      <c r="BP492184" s="90"/>
    </row>
    <row r="492185" spans="68:68" customFormat="1">
      <c r="BP492185" s="90"/>
    </row>
    <row r="492186" spans="68:68" customFormat="1">
      <c r="BP492186" s="90"/>
    </row>
    <row r="492187" spans="68:68" customFormat="1">
      <c r="BP492187" s="90"/>
    </row>
    <row r="492188" spans="68:68" customFormat="1">
      <c r="BP492188" s="90"/>
    </row>
    <row r="492189" spans="68:68" customFormat="1">
      <c r="BP492189" s="90"/>
    </row>
    <row r="492190" spans="68:68" customFormat="1">
      <c r="BP492190" s="90"/>
    </row>
    <row r="492191" spans="68:68" customFormat="1">
      <c r="BP492191" s="90"/>
    </row>
    <row r="492192" spans="68:68" customFormat="1">
      <c r="BP492192" s="90"/>
    </row>
    <row r="492193" spans="68:68" customFormat="1">
      <c r="BP492193" s="90"/>
    </row>
    <row r="492194" spans="68:68" customFormat="1">
      <c r="BP492194" s="90"/>
    </row>
    <row r="492195" spans="68:68" customFormat="1">
      <c r="BP492195" s="90"/>
    </row>
    <row r="492196" spans="68:68" customFormat="1">
      <c r="BP492196" s="90"/>
    </row>
    <row r="492197" spans="68:68" customFormat="1">
      <c r="BP492197" s="90"/>
    </row>
    <row r="492198" spans="68:68" customFormat="1">
      <c r="BP492198" s="90"/>
    </row>
    <row r="492199" spans="68:68" customFormat="1">
      <c r="BP492199" s="90"/>
    </row>
    <row r="492200" spans="68:68" customFormat="1">
      <c r="BP492200" s="90"/>
    </row>
    <row r="492201" spans="68:68" customFormat="1">
      <c r="BP492201" s="90"/>
    </row>
    <row r="492202" spans="68:68" customFormat="1">
      <c r="BP492202" s="90"/>
    </row>
    <row r="492203" spans="68:68" customFormat="1">
      <c r="BP492203" s="90"/>
    </row>
    <row r="492204" spans="68:68" customFormat="1">
      <c r="BP492204" s="90"/>
    </row>
    <row r="492205" spans="68:68" customFormat="1">
      <c r="BP492205" s="90"/>
    </row>
    <row r="492206" spans="68:68" customFormat="1">
      <c r="BP492206" s="90"/>
    </row>
    <row r="492207" spans="68:68" customFormat="1">
      <c r="BP492207" s="90"/>
    </row>
    <row r="492208" spans="68:68" customFormat="1">
      <c r="BP492208" s="90"/>
    </row>
    <row r="492209" spans="68:68" customFormat="1">
      <c r="BP492209" s="90"/>
    </row>
    <row r="492210" spans="68:68" customFormat="1">
      <c r="BP492210" s="90"/>
    </row>
    <row r="492211" spans="68:68" customFormat="1">
      <c r="BP492211" s="90"/>
    </row>
    <row r="492212" spans="68:68" customFormat="1">
      <c r="BP492212" s="90"/>
    </row>
    <row r="492213" spans="68:68" customFormat="1">
      <c r="BP492213" s="90"/>
    </row>
    <row r="492214" spans="68:68" customFormat="1">
      <c r="BP492214" s="90"/>
    </row>
    <row r="492215" spans="68:68" customFormat="1">
      <c r="BP492215" s="90"/>
    </row>
    <row r="492216" spans="68:68" customFormat="1">
      <c r="BP492216" s="90"/>
    </row>
    <row r="492217" spans="68:68" customFormat="1">
      <c r="BP492217" s="90"/>
    </row>
    <row r="492218" spans="68:68" customFormat="1">
      <c r="BP492218" s="90"/>
    </row>
    <row r="492219" spans="68:68" customFormat="1">
      <c r="BP492219" s="90"/>
    </row>
    <row r="492220" spans="68:68" customFormat="1">
      <c r="BP492220" s="90"/>
    </row>
    <row r="492221" spans="68:68" customFormat="1">
      <c r="BP492221" s="90"/>
    </row>
    <row r="492222" spans="68:68" customFormat="1">
      <c r="BP492222" s="90"/>
    </row>
    <row r="492223" spans="68:68" customFormat="1">
      <c r="BP492223" s="90"/>
    </row>
    <row r="492224" spans="68:68" customFormat="1">
      <c r="BP492224" s="90"/>
    </row>
    <row r="492225" spans="68:68" customFormat="1">
      <c r="BP492225" s="90"/>
    </row>
    <row r="492226" spans="68:68" customFormat="1">
      <c r="BP492226" s="90"/>
    </row>
    <row r="492227" spans="68:68" customFormat="1">
      <c r="BP492227" s="90"/>
    </row>
    <row r="492228" spans="68:68" customFormat="1">
      <c r="BP492228" s="90"/>
    </row>
    <row r="492229" spans="68:68" customFormat="1">
      <c r="BP492229" s="90"/>
    </row>
    <row r="492230" spans="68:68" customFormat="1">
      <c r="BP492230" s="90"/>
    </row>
    <row r="492231" spans="68:68" customFormat="1">
      <c r="BP492231" s="90"/>
    </row>
    <row r="492232" spans="68:68" customFormat="1">
      <c r="BP492232" s="90"/>
    </row>
    <row r="492233" spans="68:68" customFormat="1">
      <c r="BP492233" s="90"/>
    </row>
    <row r="492234" spans="68:68" customFormat="1">
      <c r="BP492234" s="90"/>
    </row>
    <row r="492235" spans="68:68" customFormat="1">
      <c r="BP492235" s="90"/>
    </row>
    <row r="492236" spans="68:68" customFormat="1">
      <c r="BP492236" s="90"/>
    </row>
    <row r="492237" spans="68:68" customFormat="1">
      <c r="BP492237" s="90"/>
    </row>
    <row r="492238" spans="68:68" customFormat="1">
      <c r="BP492238" s="90"/>
    </row>
    <row r="492239" spans="68:68" customFormat="1">
      <c r="BP492239" s="90"/>
    </row>
    <row r="492240" spans="68:68" customFormat="1">
      <c r="BP492240" s="90"/>
    </row>
    <row r="492241" spans="68:68" customFormat="1">
      <c r="BP492241" s="90"/>
    </row>
    <row r="492242" spans="68:68" customFormat="1">
      <c r="BP492242" s="90"/>
    </row>
    <row r="492243" spans="68:68" customFormat="1">
      <c r="BP492243" s="90"/>
    </row>
    <row r="492244" spans="68:68" customFormat="1">
      <c r="BP492244" s="90"/>
    </row>
    <row r="492245" spans="68:68" customFormat="1">
      <c r="BP492245" s="90"/>
    </row>
    <row r="492246" spans="68:68" customFormat="1">
      <c r="BP492246" s="90"/>
    </row>
    <row r="492247" spans="68:68" customFormat="1">
      <c r="BP492247" s="90"/>
    </row>
    <row r="492248" spans="68:68" customFormat="1">
      <c r="BP492248" s="90"/>
    </row>
    <row r="492249" spans="68:68" customFormat="1">
      <c r="BP492249" s="90"/>
    </row>
    <row r="492250" spans="68:68" customFormat="1">
      <c r="BP492250" s="90"/>
    </row>
    <row r="492251" spans="68:68" customFormat="1">
      <c r="BP492251" s="90"/>
    </row>
    <row r="492252" spans="68:68" customFormat="1">
      <c r="BP492252" s="90"/>
    </row>
    <row r="492253" spans="68:68" customFormat="1">
      <c r="BP492253" s="90"/>
    </row>
    <row r="492254" spans="68:68" customFormat="1">
      <c r="BP492254" s="90"/>
    </row>
    <row r="492255" spans="68:68" customFormat="1">
      <c r="BP492255" s="90"/>
    </row>
    <row r="492256" spans="68:68" customFormat="1">
      <c r="BP492256" s="90"/>
    </row>
    <row r="492257" spans="68:68" customFormat="1">
      <c r="BP492257" s="90"/>
    </row>
    <row r="492258" spans="68:68" customFormat="1">
      <c r="BP492258" s="90"/>
    </row>
    <row r="492259" spans="68:68" customFormat="1">
      <c r="BP492259" s="90"/>
    </row>
    <row r="492260" spans="68:68" customFormat="1">
      <c r="BP492260" s="90"/>
    </row>
    <row r="492261" spans="68:68" customFormat="1">
      <c r="BP492261" s="90"/>
    </row>
    <row r="492262" spans="68:68" customFormat="1">
      <c r="BP492262" s="90"/>
    </row>
    <row r="492263" spans="68:68" customFormat="1">
      <c r="BP492263" s="90"/>
    </row>
    <row r="492264" spans="68:68" customFormat="1">
      <c r="BP492264" s="90"/>
    </row>
    <row r="492265" spans="68:68" customFormat="1">
      <c r="BP492265" s="90"/>
    </row>
    <row r="492266" spans="68:68" customFormat="1">
      <c r="BP492266" s="90"/>
    </row>
    <row r="492267" spans="68:68" customFormat="1">
      <c r="BP492267" s="90"/>
    </row>
    <row r="492268" spans="68:68" customFormat="1">
      <c r="BP492268" s="90"/>
    </row>
    <row r="492269" spans="68:68" customFormat="1">
      <c r="BP492269" s="90"/>
    </row>
    <row r="492270" spans="68:68" customFormat="1">
      <c r="BP492270" s="90"/>
    </row>
    <row r="492271" spans="68:68" customFormat="1">
      <c r="BP492271" s="90"/>
    </row>
    <row r="492272" spans="68:68" customFormat="1">
      <c r="BP492272" s="90"/>
    </row>
    <row r="492273" spans="68:68" customFormat="1">
      <c r="BP492273" s="90"/>
    </row>
    <row r="492274" spans="68:68" customFormat="1">
      <c r="BP492274" s="90"/>
    </row>
    <row r="492275" spans="68:68" customFormat="1">
      <c r="BP492275" s="90"/>
    </row>
    <row r="492276" spans="68:68" customFormat="1">
      <c r="BP492276" s="90"/>
    </row>
    <row r="492277" spans="68:68" customFormat="1">
      <c r="BP492277" s="90"/>
    </row>
    <row r="492278" spans="68:68" customFormat="1">
      <c r="BP492278" s="90"/>
    </row>
    <row r="492279" spans="68:68" customFormat="1">
      <c r="BP492279" s="90"/>
    </row>
    <row r="492280" spans="68:68" customFormat="1">
      <c r="BP492280" s="90"/>
    </row>
    <row r="492281" spans="68:68" customFormat="1">
      <c r="BP492281" s="90"/>
    </row>
    <row r="492282" spans="68:68" customFormat="1">
      <c r="BP492282" s="90"/>
    </row>
    <row r="492283" spans="68:68" customFormat="1">
      <c r="BP492283" s="90"/>
    </row>
    <row r="492284" spans="68:68" customFormat="1">
      <c r="BP492284" s="90"/>
    </row>
    <row r="492285" spans="68:68" customFormat="1">
      <c r="BP492285" s="90"/>
    </row>
    <row r="492286" spans="68:68" customFormat="1">
      <c r="BP492286" s="90"/>
    </row>
    <row r="492287" spans="68:68" customFormat="1">
      <c r="BP492287" s="90"/>
    </row>
    <row r="492288" spans="68:68" customFormat="1">
      <c r="BP492288" s="90"/>
    </row>
    <row r="492289" spans="68:68" customFormat="1">
      <c r="BP492289" s="90"/>
    </row>
    <row r="492290" spans="68:68" customFormat="1">
      <c r="BP492290" s="90"/>
    </row>
    <row r="492291" spans="68:68" customFormat="1">
      <c r="BP492291" s="90"/>
    </row>
    <row r="492292" spans="68:68" customFormat="1">
      <c r="BP492292" s="90"/>
    </row>
    <row r="492293" spans="68:68" customFormat="1">
      <c r="BP492293" s="90"/>
    </row>
    <row r="492294" spans="68:68" customFormat="1">
      <c r="BP492294" s="90"/>
    </row>
    <row r="492295" spans="68:68" customFormat="1">
      <c r="BP492295" s="90"/>
    </row>
    <row r="492296" spans="68:68" customFormat="1">
      <c r="BP492296" s="90"/>
    </row>
    <row r="492297" spans="68:68" customFormat="1">
      <c r="BP492297" s="90"/>
    </row>
    <row r="492298" spans="68:68" customFormat="1">
      <c r="BP492298" s="90"/>
    </row>
    <row r="492299" spans="68:68" customFormat="1">
      <c r="BP492299" s="90"/>
    </row>
    <row r="492300" spans="68:68" customFormat="1">
      <c r="BP492300" s="90"/>
    </row>
    <row r="492301" spans="68:68" customFormat="1">
      <c r="BP492301" s="90"/>
    </row>
    <row r="492302" spans="68:68" customFormat="1">
      <c r="BP492302" s="90"/>
    </row>
    <row r="492303" spans="68:68" customFormat="1">
      <c r="BP492303" s="90"/>
    </row>
    <row r="492304" spans="68:68" customFormat="1">
      <c r="BP492304" s="90"/>
    </row>
    <row r="492305" spans="68:68" customFormat="1">
      <c r="BP492305" s="90"/>
    </row>
    <row r="492306" spans="68:68" customFormat="1">
      <c r="BP492306" s="90"/>
    </row>
    <row r="492307" spans="68:68" customFormat="1">
      <c r="BP492307" s="90"/>
    </row>
    <row r="492308" spans="68:68" customFormat="1">
      <c r="BP492308" s="90"/>
    </row>
    <row r="492309" spans="68:68" customFormat="1">
      <c r="BP492309" s="90"/>
    </row>
    <row r="492310" spans="68:68" customFormat="1">
      <c r="BP492310" s="90"/>
    </row>
    <row r="492311" spans="68:68" customFormat="1">
      <c r="BP492311" s="90"/>
    </row>
    <row r="492312" spans="68:68" customFormat="1">
      <c r="BP492312" s="90"/>
    </row>
    <row r="492313" spans="68:68" customFormat="1">
      <c r="BP492313" s="90"/>
    </row>
    <row r="492314" spans="68:68" customFormat="1">
      <c r="BP492314" s="90"/>
    </row>
    <row r="492315" spans="68:68" customFormat="1">
      <c r="BP492315" s="90"/>
    </row>
    <row r="492316" spans="68:68" customFormat="1">
      <c r="BP492316" s="90"/>
    </row>
    <row r="492317" spans="68:68" customFormat="1">
      <c r="BP492317" s="90"/>
    </row>
    <row r="492318" spans="68:68" customFormat="1">
      <c r="BP492318" s="90"/>
    </row>
    <row r="492319" spans="68:68" customFormat="1">
      <c r="BP492319" s="90"/>
    </row>
    <row r="492320" spans="68:68" customFormat="1">
      <c r="BP492320" s="90"/>
    </row>
    <row r="492321" spans="68:68" customFormat="1">
      <c r="BP492321" s="90"/>
    </row>
    <row r="492322" spans="68:68" customFormat="1">
      <c r="BP492322" s="90"/>
    </row>
    <row r="492323" spans="68:68" customFormat="1">
      <c r="BP492323" s="90"/>
    </row>
    <row r="492324" spans="68:68" customFormat="1">
      <c r="BP492324" s="90"/>
    </row>
    <row r="492325" spans="68:68" customFormat="1">
      <c r="BP492325" s="90"/>
    </row>
    <row r="492326" spans="68:68" customFormat="1">
      <c r="BP492326" s="90"/>
    </row>
    <row r="492327" spans="68:68" customFormat="1">
      <c r="BP492327" s="90"/>
    </row>
    <row r="492328" spans="68:68" customFormat="1">
      <c r="BP492328" s="90"/>
    </row>
    <row r="492329" spans="68:68" customFormat="1">
      <c r="BP492329" s="90"/>
    </row>
    <row r="492330" spans="68:68" customFormat="1">
      <c r="BP492330" s="90"/>
    </row>
    <row r="492331" spans="68:68" customFormat="1">
      <c r="BP492331" s="90"/>
    </row>
    <row r="492332" spans="68:68" customFormat="1">
      <c r="BP492332" s="90"/>
    </row>
    <row r="492333" spans="68:68" customFormat="1">
      <c r="BP492333" s="90"/>
    </row>
    <row r="492334" spans="68:68" customFormat="1">
      <c r="BP492334" s="90"/>
    </row>
    <row r="492335" spans="68:68" customFormat="1">
      <c r="BP492335" s="90"/>
    </row>
    <row r="492336" spans="68:68" customFormat="1">
      <c r="BP492336" s="90"/>
    </row>
    <row r="492337" spans="68:68" customFormat="1">
      <c r="BP492337" s="90"/>
    </row>
    <row r="492338" spans="68:68" customFormat="1">
      <c r="BP492338" s="90"/>
    </row>
    <row r="492339" spans="68:68" customFormat="1">
      <c r="BP492339" s="90"/>
    </row>
    <row r="492340" spans="68:68" customFormat="1">
      <c r="BP492340" s="90"/>
    </row>
    <row r="492341" spans="68:68" customFormat="1">
      <c r="BP492341" s="90"/>
    </row>
    <row r="492342" spans="68:68" customFormat="1">
      <c r="BP492342" s="90"/>
    </row>
    <row r="492343" spans="68:68" customFormat="1">
      <c r="BP492343" s="90"/>
    </row>
    <row r="492344" spans="68:68" customFormat="1">
      <c r="BP492344" s="90"/>
    </row>
    <row r="492345" spans="68:68" customFormat="1">
      <c r="BP492345" s="90"/>
    </row>
    <row r="492346" spans="68:68" customFormat="1">
      <c r="BP492346" s="90"/>
    </row>
    <row r="492347" spans="68:68" customFormat="1">
      <c r="BP492347" s="90"/>
    </row>
    <row r="492348" spans="68:68" customFormat="1">
      <c r="BP492348" s="90"/>
    </row>
    <row r="492349" spans="68:68" customFormat="1">
      <c r="BP492349" s="90"/>
    </row>
    <row r="492350" spans="68:68" customFormat="1">
      <c r="BP492350" s="90"/>
    </row>
    <row r="492351" spans="68:68" customFormat="1">
      <c r="BP492351" s="90"/>
    </row>
    <row r="492352" spans="68:68" customFormat="1">
      <c r="BP492352" s="90"/>
    </row>
    <row r="492353" spans="68:68" customFormat="1">
      <c r="BP492353" s="90"/>
    </row>
    <row r="492354" spans="68:68" customFormat="1">
      <c r="BP492354" s="90"/>
    </row>
    <row r="492355" spans="68:68" customFormat="1">
      <c r="BP492355" s="90"/>
    </row>
    <row r="492356" spans="68:68" customFormat="1">
      <c r="BP492356" s="90"/>
    </row>
    <row r="492357" spans="68:68" customFormat="1">
      <c r="BP492357" s="90"/>
    </row>
    <row r="492358" spans="68:68" customFormat="1">
      <c r="BP492358" s="90"/>
    </row>
    <row r="492359" spans="68:68" customFormat="1">
      <c r="BP492359" s="90"/>
    </row>
    <row r="492360" spans="68:68" customFormat="1">
      <c r="BP492360" s="90"/>
    </row>
    <row r="492361" spans="68:68" customFormat="1">
      <c r="BP492361" s="90"/>
    </row>
    <row r="492362" spans="68:68" customFormat="1">
      <c r="BP492362" s="90"/>
    </row>
    <row r="492363" spans="68:68" customFormat="1">
      <c r="BP492363" s="90"/>
    </row>
    <row r="492364" spans="68:68" customFormat="1">
      <c r="BP492364" s="90"/>
    </row>
    <row r="492365" spans="68:68" customFormat="1">
      <c r="BP492365" s="90"/>
    </row>
    <row r="492366" spans="68:68" customFormat="1">
      <c r="BP492366" s="90"/>
    </row>
    <row r="492367" spans="68:68" customFormat="1">
      <c r="BP492367" s="90"/>
    </row>
    <row r="492368" spans="68:68" customFormat="1">
      <c r="BP492368" s="90"/>
    </row>
    <row r="492369" spans="68:68" customFormat="1">
      <c r="BP492369" s="90"/>
    </row>
    <row r="492370" spans="68:68" customFormat="1">
      <c r="BP492370" s="90"/>
    </row>
    <row r="492371" spans="68:68" customFormat="1">
      <c r="BP492371" s="90"/>
    </row>
    <row r="492372" spans="68:68" customFormat="1">
      <c r="BP492372" s="90"/>
    </row>
    <row r="492373" spans="68:68" customFormat="1">
      <c r="BP492373" s="90"/>
    </row>
    <row r="492374" spans="68:68" customFormat="1">
      <c r="BP492374" s="90"/>
    </row>
    <row r="492375" spans="68:68" customFormat="1">
      <c r="BP492375" s="90"/>
    </row>
    <row r="492376" spans="68:68" customFormat="1">
      <c r="BP492376" s="90"/>
    </row>
    <row r="492377" spans="68:68" customFormat="1">
      <c r="BP492377" s="90"/>
    </row>
    <row r="492378" spans="68:68" customFormat="1">
      <c r="BP492378" s="90"/>
    </row>
    <row r="492379" spans="68:68" customFormat="1">
      <c r="BP492379" s="90"/>
    </row>
    <row r="492380" spans="68:68" customFormat="1">
      <c r="BP492380" s="90"/>
    </row>
    <row r="492381" spans="68:68" customFormat="1">
      <c r="BP492381" s="90"/>
    </row>
    <row r="492382" spans="68:68" customFormat="1">
      <c r="BP492382" s="90"/>
    </row>
    <row r="492383" spans="68:68" customFormat="1">
      <c r="BP492383" s="90"/>
    </row>
    <row r="492384" spans="68:68" customFormat="1">
      <c r="BP492384" s="90"/>
    </row>
    <row r="492385" spans="68:68" customFormat="1">
      <c r="BP492385" s="90"/>
    </row>
    <row r="492386" spans="68:68" customFormat="1">
      <c r="BP492386" s="90"/>
    </row>
    <row r="492387" spans="68:68" customFormat="1">
      <c r="BP492387" s="90"/>
    </row>
    <row r="492388" spans="68:68" customFormat="1">
      <c r="BP492388" s="90"/>
    </row>
    <row r="492389" spans="68:68" customFormat="1">
      <c r="BP492389" s="90"/>
    </row>
    <row r="492390" spans="68:68" customFormat="1">
      <c r="BP492390" s="90"/>
    </row>
    <row r="492391" spans="68:68" customFormat="1">
      <c r="BP492391" s="90"/>
    </row>
    <row r="492392" spans="68:68" customFormat="1">
      <c r="BP492392" s="90"/>
    </row>
    <row r="492393" spans="68:68" customFormat="1">
      <c r="BP492393" s="90"/>
    </row>
    <row r="492394" spans="68:68" customFormat="1">
      <c r="BP492394" s="90"/>
    </row>
    <row r="492395" spans="68:68" customFormat="1">
      <c r="BP492395" s="90"/>
    </row>
    <row r="492396" spans="68:68" customFormat="1">
      <c r="BP492396" s="90"/>
    </row>
    <row r="492397" spans="68:68" customFormat="1">
      <c r="BP492397" s="90"/>
    </row>
    <row r="492398" spans="68:68" customFormat="1">
      <c r="BP492398" s="90"/>
    </row>
    <row r="492399" spans="68:68" customFormat="1">
      <c r="BP492399" s="90"/>
    </row>
    <row r="492400" spans="68:68" customFormat="1">
      <c r="BP492400" s="90"/>
    </row>
    <row r="492401" spans="68:68" customFormat="1">
      <c r="BP492401" s="90"/>
    </row>
    <row r="492402" spans="68:68" customFormat="1">
      <c r="BP492402" s="90"/>
    </row>
    <row r="492403" spans="68:68" customFormat="1">
      <c r="BP492403" s="90"/>
    </row>
    <row r="492404" spans="68:68" customFormat="1">
      <c r="BP492404" s="90"/>
    </row>
    <row r="492405" spans="68:68" customFormat="1">
      <c r="BP492405" s="90"/>
    </row>
    <row r="492406" spans="68:68" customFormat="1">
      <c r="BP492406" s="90"/>
    </row>
    <row r="492407" spans="68:68" customFormat="1">
      <c r="BP492407" s="90"/>
    </row>
    <row r="492408" spans="68:68" customFormat="1">
      <c r="BP492408" s="90"/>
    </row>
    <row r="492409" spans="68:68" customFormat="1">
      <c r="BP492409" s="90"/>
    </row>
    <row r="492410" spans="68:68" customFormat="1">
      <c r="BP492410" s="90"/>
    </row>
    <row r="492411" spans="68:68" customFormat="1">
      <c r="BP492411" s="90"/>
    </row>
    <row r="492412" spans="68:68" customFormat="1">
      <c r="BP492412" s="90"/>
    </row>
    <row r="492413" spans="68:68" customFormat="1">
      <c r="BP492413" s="90"/>
    </row>
    <row r="492414" spans="68:68" customFormat="1">
      <c r="BP492414" s="90"/>
    </row>
    <row r="492415" spans="68:68" customFormat="1">
      <c r="BP492415" s="90"/>
    </row>
    <row r="492416" spans="68:68" customFormat="1">
      <c r="BP492416" s="90"/>
    </row>
    <row r="492417" spans="68:68" customFormat="1">
      <c r="BP492417" s="90"/>
    </row>
    <row r="492418" spans="68:68" customFormat="1">
      <c r="BP492418" s="90"/>
    </row>
    <row r="492419" spans="68:68" customFormat="1">
      <c r="BP492419" s="90"/>
    </row>
    <row r="492420" spans="68:68" customFormat="1">
      <c r="BP492420" s="90"/>
    </row>
    <row r="492421" spans="68:68" customFormat="1">
      <c r="BP492421" s="90"/>
    </row>
    <row r="492422" spans="68:68" customFormat="1">
      <c r="BP492422" s="90"/>
    </row>
    <row r="492423" spans="68:68" customFormat="1">
      <c r="BP492423" s="90"/>
    </row>
    <row r="492424" spans="68:68" customFormat="1">
      <c r="BP492424" s="90"/>
    </row>
    <row r="492425" spans="68:68" customFormat="1">
      <c r="BP492425" s="90"/>
    </row>
    <row r="492426" spans="68:68" customFormat="1">
      <c r="BP492426" s="90"/>
    </row>
    <row r="492427" spans="68:68" customFormat="1">
      <c r="BP492427" s="90"/>
    </row>
    <row r="492428" spans="68:68" customFormat="1">
      <c r="BP492428" s="90"/>
    </row>
    <row r="492429" spans="68:68" customFormat="1">
      <c r="BP492429" s="90"/>
    </row>
    <row r="492430" spans="68:68" customFormat="1">
      <c r="BP492430" s="90"/>
    </row>
    <row r="492431" spans="68:68" customFormat="1">
      <c r="BP492431" s="90"/>
    </row>
    <row r="492432" spans="68:68" customFormat="1">
      <c r="BP492432" s="90"/>
    </row>
    <row r="492433" spans="68:68" customFormat="1">
      <c r="BP492433" s="90"/>
    </row>
    <row r="492434" spans="68:68" customFormat="1">
      <c r="BP492434" s="90"/>
    </row>
    <row r="492435" spans="68:68" customFormat="1">
      <c r="BP492435" s="90"/>
    </row>
    <row r="492436" spans="68:68" customFormat="1">
      <c r="BP492436" s="90"/>
    </row>
    <row r="492437" spans="68:68" customFormat="1">
      <c r="BP492437" s="90"/>
    </row>
    <row r="492438" spans="68:68" customFormat="1">
      <c r="BP492438" s="90"/>
    </row>
    <row r="492439" spans="68:68" customFormat="1">
      <c r="BP492439" s="90"/>
    </row>
    <row r="492440" spans="68:68" customFormat="1">
      <c r="BP492440" s="90"/>
    </row>
    <row r="492441" spans="68:68" customFormat="1">
      <c r="BP492441" s="90"/>
    </row>
    <row r="492442" spans="68:68" customFormat="1">
      <c r="BP492442" s="90"/>
    </row>
    <row r="492443" spans="68:68" customFormat="1">
      <c r="BP492443" s="90"/>
    </row>
    <row r="492444" spans="68:68" customFormat="1">
      <c r="BP492444" s="90"/>
    </row>
    <row r="492445" spans="68:68" customFormat="1">
      <c r="BP492445" s="90"/>
    </row>
    <row r="492446" spans="68:68" customFormat="1">
      <c r="BP492446" s="90"/>
    </row>
    <row r="492447" spans="68:68" customFormat="1">
      <c r="BP492447" s="90"/>
    </row>
    <row r="492448" spans="68:68" customFormat="1">
      <c r="BP492448" s="90"/>
    </row>
    <row r="492449" spans="68:68" customFormat="1">
      <c r="BP492449" s="90"/>
    </row>
    <row r="492450" spans="68:68" customFormat="1">
      <c r="BP492450" s="90"/>
    </row>
    <row r="492451" spans="68:68" customFormat="1">
      <c r="BP492451" s="90"/>
    </row>
    <row r="492452" spans="68:68" customFormat="1">
      <c r="BP492452" s="90"/>
    </row>
    <row r="492453" spans="68:68" customFormat="1">
      <c r="BP492453" s="90"/>
    </row>
    <row r="492454" spans="68:68" customFormat="1">
      <c r="BP492454" s="90"/>
    </row>
    <row r="492455" spans="68:68" customFormat="1">
      <c r="BP492455" s="90"/>
    </row>
    <row r="492456" spans="68:68" customFormat="1">
      <c r="BP492456" s="90"/>
    </row>
    <row r="492457" spans="68:68" customFormat="1">
      <c r="BP492457" s="90"/>
    </row>
    <row r="492458" spans="68:68" customFormat="1">
      <c r="BP492458" s="90"/>
    </row>
    <row r="492459" spans="68:68" customFormat="1">
      <c r="BP492459" s="90"/>
    </row>
    <row r="492460" spans="68:68" customFormat="1">
      <c r="BP492460" s="90"/>
    </row>
    <row r="492461" spans="68:68" customFormat="1">
      <c r="BP492461" s="90"/>
    </row>
    <row r="492462" spans="68:68" customFormat="1">
      <c r="BP492462" s="90"/>
    </row>
    <row r="492463" spans="68:68" customFormat="1">
      <c r="BP492463" s="90"/>
    </row>
    <row r="492464" spans="68:68" customFormat="1">
      <c r="BP492464" s="90"/>
    </row>
    <row r="492465" spans="68:68" customFormat="1">
      <c r="BP492465" s="90"/>
    </row>
    <row r="492466" spans="68:68" customFormat="1">
      <c r="BP492466" s="90"/>
    </row>
    <row r="492467" spans="68:68" customFormat="1">
      <c r="BP492467" s="90"/>
    </row>
    <row r="492468" spans="68:68" customFormat="1">
      <c r="BP492468" s="90"/>
    </row>
    <row r="492469" spans="68:68" customFormat="1">
      <c r="BP492469" s="90"/>
    </row>
    <row r="492470" spans="68:68" customFormat="1">
      <c r="BP492470" s="90"/>
    </row>
    <row r="492471" spans="68:68" customFormat="1">
      <c r="BP492471" s="90"/>
    </row>
    <row r="492472" spans="68:68" customFormat="1">
      <c r="BP492472" s="90"/>
    </row>
    <row r="492473" spans="68:68" customFormat="1">
      <c r="BP492473" s="90"/>
    </row>
    <row r="492474" spans="68:68" customFormat="1">
      <c r="BP492474" s="90"/>
    </row>
    <row r="492475" spans="68:68" customFormat="1">
      <c r="BP492475" s="90"/>
    </row>
    <row r="492476" spans="68:68" customFormat="1">
      <c r="BP492476" s="90"/>
    </row>
    <row r="492477" spans="68:68" customFormat="1">
      <c r="BP492477" s="90"/>
    </row>
    <row r="492478" spans="68:68" customFormat="1">
      <c r="BP492478" s="90"/>
    </row>
    <row r="492479" spans="68:68" customFormat="1">
      <c r="BP492479" s="90"/>
    </row>
    <row r="492480" spans="68:68" customFormat="1">
      <c r="BP492480" s="90"/>
    </row>
    <row r="492481" spans="68:68" customFormat="1">
      <c r="BP492481" s="90"/>
    </row>
    <row r="492482" spans="68:68" customFormat="1">
      <c r="BP492482" s="90"/>
    </row>
    <row r="492483" spans="68:68" customFormat="1">
      <c r="BP492483" s="90"/>
    </row>
    <row r="492484" spans="68:68" customFormat="1">
      <c r="BP492484" s="90"/>
    </row>
    <row r="492485" spans="68:68" customFormat="1">
      <c r="BP492485" s="90"/>
    </row>
    <row r="492486" spans="68:68" customFormat="1">
      <c r="BP492486" s="90"/>
    </row>
    <row r="492487" spans="68:68" customFormat="1">
      <c r="BP492487" s="90"/>
    </row>
    <row r="492488" spans="68:68" customFormat="1">
      <c r="BP492488" s="90"/>
    </row>
    <row r="492489" spans="68:68" customFormat="1">
      <c r="BP492489" s="90"/>
    </row>
    <row r="492490" spans="68:68" customFormat="1">
      <c r="BP492490" s="90"/>
    </row>
    <row r="492491" spans="68:68" customFormat="1">
      <c r="BP492491" s="90"/>
    </row>
    <row r="492492" spans="68:68" customFormat="1">
      <c r="BP492492" s="90"/>
    </row>
    <row r="492493" spans="68:68" customFormat="1">
      <c r="BP492493" s="90"/>
    </row>
    <row r="492494" spans="68:68" customFormat="1">
      <c r="BP492494" s="90"/>
    </row>
    <row r="492495" spans="68:68" customFormat="1">
      <c r="BP492495" s="90"/>
    </row>
    <row r="492496" spans="68:68" customFormat="1">
      <c r="BP492496" s="90"/>
    </row>
    <row r="492497" spans="68:68" customFormat="1">
      <c r="BP492497" s="90"/>
    </row>
    <row r="492498" spans="68:68" customFormat="1">
      <c r="BP492498" s="90"/>
    </row>
    <row r="492499" spans="68:68" customFormat="1">
      <c r="BP492499" s="90"/>
    </row>
    <row r="492500" spans="68:68" customFormat="1">
      <c r="BP492500" s="90"/>
    </row>
    <row r="492501" spans="68:68" customFormat="1">
      <c r="BP492501" s="90"/>
    </row>
    <row r="492502" spans="68:68" customFormat="1">
      <c r="BP492502" s="90"/>
    </row>
    <row r="492503" spans="68:68" customFormat="1">
      <c r="BP492503" s="90"/>
    </row>
    <row r="492504" spans="68:68" customFormat="1">
      <c r="BP492504" s="90"/>
    </row>
    <row r="492505" spans="68:68" customFormat="1">
      <c r="BP492505" s="90"/>
    </row>
    <row r="492506" spans="68:68" customFormat="1">
      <c r="BP492506" s="90"/>
    </row>
    <row r="492507" spans="68:68" customFormat="1">
      <c r="BP492507" s="90"/>
    </row>
    <row r="492508" spans="68:68" customFormat="1">
      <c r="BP492508" s="90"/>
    </row>
    <row r="492509" spans="68:68" customFormat="1">
      <c r="BP492509" s="90"/>
    </row>
    <row r="492510" spans="68:68" customFormat="1">
      <c r="BP492510" s="90"/>
    </row>
    <row r="492511" spans="68:68" customFormat="1">
      <c r="BP492511" s="90"/>
    </row>
    <row r="492512" spans="68:68" customFormat="1">
      <c r="BP492512" s="90"/>
    </row>
    <row r="492513" spans="68:68" customFormat="1">
      <c r="BP492513" s="90"/>
    </row>
    <row r="492514" spans="68:68" customFormat="1">
      <c r="BP492514" s="90"/>
    </row>
    <row r="492515" spans="68:68" customFormat="1">
      <c r="BP492515" s="90"/>
    </row>
    <row r="492516" spans="68:68" customFormat="1">
      <c r="BP492516" s="90"/>
    </row>
    <row r="492517" spans="68:68" customFormat="1">
      <c r="BP492517" s="90"/>
    </row>
    <row r="492518" spans="68:68" customFormat="1">
      <c r="BP492518" s="90"/>
    </row>
    <row r="492519" spans="68:68" customFormat="1">
      <c r="BP492519" s="90"/>
    </row>
    <row r="492520" spans="68:68" customFormat="1">
      <c r="BP492520" s="90"/>
    </row>
    <row r="492521" spans="68:68" customFormat="1">
      <c r="BP492521" s="90"/>
    </row>
    <row r="492522" spans="68:68" customFormat="1">
      <c r="BP492522" s="90"/>
    </row>
    <row r="492523" spans="68:68" customFormat="1">
      <c r="BP492523" s="90"/>
    </row>
    <row r="492524" spans="68:68" customFormat="1">
      <c r="BP492524" s="90"/>
    </row>
    <row r="492525" spans="68:68" customFormat="1">
      <c r="BP492525" s="90"/>
    </row>
    <row r="492526" spans="68:68" customFormat="1">
      <c r="BP492526" s="90"/>
    </row>
    <row r="492527" spans="68:68" customFormat="1">
      <c r="BP492527" s="90"/>
    </row>
    <row r="492528" spans="68:68" customFormat="1">
      <c r="BP492528" s="90"/>
    </row>
    <row r="492529" spans="68:68" customFormat="1">
      <c r="BP492529" s="90"/>
    </row>
    <row r="492530" spans="68:68" customFormat="1">
      <c r="BP492530" s="90"/>
    </row>
    <row r="492531" spans="68:68" customFormat="1">
      <c r="BP492531" s="90"/>
    </row>
    <row r="492532" spans="68:68" customFormat="1">
      <c r="BP492532" s="90"/>
    </row>
    <row r="492533" spans="68:68" customFormat="1">
      <c r="BP492533" s="90"/>
    </row>
    <row r="492534" spans="68:68" customFormat="1">
      <c r="BP492534" s="90"/>
    </row>
    <row r="492535" spans="68:68" customFormat="1">
      <c r="BP492535" s="90"/>
    </row>
    <row r="492536" spans="68:68" customFormat="1">
      <c r="BP492536" s="90"/>
    </row>
    <row r="492537" spans="68:68" customFormat="1">
      <c r="BP492537" s="90"/>
    </row>
    <row r="492538" spans="68:68" customFormat="1">
      <c r="BP492538" s="90"/>
    </row>
    <row r="492539" spans="68:68" customFormat="1">
      <c r="BP492539" s="90"/>
    </row>
    <row r="492540" spans="68:68" customFormat="1">
      <c r="BP492540" s="90"/>
    </row>
    <row r="492541" spans="68:68" customFormat="1">
      <c r="BP492541" s="90"/>
    </row>
    <row r="492542" spans="68:68" customFormat="1">
      <c r="BP492542" s="90"/>
    </row>
    <row r="492543" spans="68:68" customFormat="1">
      <c r="BP492543" s="90"/>
    </row>
    <row r="492544" spans="68:68" customFormat="1">
      <c r="BP492544" s="90"/>
    </row>
    <row r="492545" spans="68:68" customFormat="1">
      <c r="BP492545" s="90"/>
    </row>
    <row r="492546" spans="68:68" customFormat="1">
      <c r="BP492546" s="90"/>
    </row>
    <row r="492547" spans="68:68" customFormat="1">
      <c r="BP492547" s="90"/>
    </row>
    <row r="492548" spans="68:68" customFormat="1">
      <c r="BP492548" s="90"/>
    </row>
    <row r="492549" spans="68:68" customFormat="1">
      <c r="BP492549" s="90"/>
    </row>
    <row r="492550" spans="68:68" customFormat="1">
      <c r="BP492550" s="90"/>
    </row>
    <row r="492551" spans="68:68" customFormat="1">
      <c r="BP492551" s="90"/>
    </row>
    <row r="492552" spans="68:68" customFormat="1">
      <c r="BP492552" s="90"/>
    </row>
    <row r="492553" spans="68:68" customFormat="1">
      <c r="BP492553" s="90"/>
    </row>
    <row r="492554" spans="68:68" customFormat="1">
      <c r="BP492554" s="90"/>
    </row>
    <row r="492555" spans="68:68" customFormat="1">
      <c r="BP492555" s="90"/>
    </row>
    <row r="492556" spans="68:68" customFormat="1">
      <c r="BP492556" s="90"/>
    </row>
    <row r="492557" spans="68:68" customFormat="1">
      <c r="BP492557" s="90"/>
    </row>
    <row r="492558" spans="68:68" customFormat="1">
      <c r="BP492558" s="90"/>
    </row>
    <row r="492559" spans="68:68" customFormat="1">
      <c r="BP492559" s="90"/>
    </row>
    <row r="492560" spans="68:68" customFormat="1">
      <c r="BP492560" s="90"/>
    </row>
    <row r="492561" spans="68:68" customFormat="1">
      <c r="BP492561" s="90"/>
    </row>
    <row r="492562" spans="68:68" customFormat="1">
      <c r="BP492562" s="90"/>
    </row>
    <row r="492563" spans="68:68" customFormat="1">
      <c r="BP492563" s="90"/>
    </row>
    <row r="492564" spans="68:68" customFormat="1">
      <c r="BP492564" s="90"/>
    </row>
    <row r="492565" spans="68:68" customFormat="1">
      <c r="BP492565" s="90"/>
    </row>
    <row r="492566" spans="68:68" customFormat="1">
      <c r="BP492566" s="90"/>
    </row>
    <row r="492567" spans="68:68" customFormat="1">
      <c r="BP492567" s="90"/>
    </row>
    <row r="492568" spans="68:68" customFormat="1">
      <c r="BP492568" s="90"/>
    </row>
    <row r="492569" spans="68:68" customFormat="1">
      <c r="BP492569" s="90"/>
    </row>
    <row r="492570" spans="68:68" customFormat="1">
      <c r="BP492570" s="90"/>
    </row>
    <row r="492571" spans="68:68" customFormat="1">
      <c r="BP492571" s="90"/>
    </row>
    <row r="492572" spans="68:68" customFormat="1">
      <c r="BP492572" s="90"/>
    </row>
    <row r="492573" spans="68:68" customFormat="1">
      <c r="BP492573" s="90"/>
    </row>
    <row r="492574" spans="68:68" customFormat="1">
      <c r="BP492574" s="90"/>
    </row>
    <row r="492575" spans="68:68" customFormat="1">
      <c r="BP492575" s="90"/>
    </row>
    <row r="492576" spans="68:68" customFormat="1">
      <c r="BP492576" s="90"/>
    </row>
    <row r="492577" spans="68:68" customFormat="1">
      <c r="BP492577" s="90"/>
    </row>
    <row r="492578" spans="68:68" customFormat="1">
      <c r="BP492578" s="90"/>
    </row>
    <row r="492579" spans="68:68" customFormat="1">
      <c r="BP492579" s="90"/>
    </row>
    <row r="492580" spans="68:68" customFormat="1">
      <c r="BP492580" s="90"/>
    </row>
    <row r="492581" spans="68:68" customFormat="1">
      <c r="BP492581" s="90"/>
    </row>
    <row r="492582" spans="68:68" customFormat="1">
      <c r="BP492582" s="90"/>
    </row>
    <row r="492583" spans="68:68" customFormat="1">
      <c r="BP492583" s="90"/>
    </row>
    <row r="492584" spans="68:68" customFormat="1">
      <c r="BP492584" s="90"/>
    </row>
    <row r="492585" spans="68:68" customFormat="1">
      <c r="BP492585" s="90"/>
    </row>
    <row r="492586" spans="68:68" customFormat="1">
      <c r="BP492586" s="90"/>
    </row>
    <row r="492587" spans="68:68" customFormat="1">
      <c r="BP492587" s="90"/>
    </row>
    <row r="492588" spans="68:68" customFormat="1">
      <c r="BP492588" s="90"/>
    </row>
    <row r="492589" spans="68:68" customFormat="1">
      <c r="BP492589" s="90"/>
    </row>
    <row r="492590" spans="68:68" customFormat="1">
      <c r="BP492590" s="90"/>
    </row>
    <row r="492591" spans="68:68" customFormat="1">
      <c r="BP492591" s="90"/>
    </row>
    <row r="492592" spans="68:68" customFormat="1">
      <c r="BP492592" s="90"/>
    </row>
    <row r="492593" spans="68:68" customFormat="1">
      <c r="BP492593" s="90"/>
    </row>
    <row r="492594" spans="68:68" customFormat="1">
      <c r="BP492594" s="90"/>
    </row>
    <row r="492595" spans="68:68" customFormat="1">
      <c r="BP492595" s="90"/>
    </row>
    <row r="492596" spans="68:68" customFormat="1">
      <c r="BP492596" s="90"/>
    </row>
    <row r="492597" spans="68:68" customFormat="1">
      <c r="BP492597" s="90"/>
    </row>
    <row r="492598" spans="68:68" customFormat="1">
      <c r="BP492598" s="90"/>
    </row>
    <row r="492599" spans="68:68" customFormat="1">
      <c r="BP492599" s="90"/>
    </row>
    <row r="492600" spans="68:68" customFormat="1">
      <c r="BP492600" s="90"/>
    </row>
    <row r="492601" spans="68:68" customFormat="1">
      <c r="BP492601" s="90"/>
    </row>
    <row r="492602" spans="68:68" customFormat="1">
      <c r="BP492602" s="90"/>
    </row>
    <row r="492603" spans="68:68" customFormat="1">
      <c r="BP492603" s="90"/>
    </row>
    <row r="492604" spans="68:68" customFormat="1">
      <c r="BP492604" s="90"/>
    </row>
    <row r="492605" spans="68:68" customFormat="1">
      <c r="BP492605" s="90"/>
    </row>
    <row r="492606" spans="68:68" customFormat="1">
      <c r="BP492606" s="90"/>
    </row>
    <row r="492607" spans="68:68" customFormat="1">
      <c r="BP492607" s="90"/>
    </row>
    <row r="492608" spans="68:68" customFormat="1">
      <c r="BP492608" s="90"/>
    </row>
    <row r="492609" spans="68:68" customFormat="1">
      <c r="BP492609" s="90"/>
    </row>
    <row r="492610" spans="68:68" customFormat="1">
      <c r="BP492610" s="90"/>
    </row>
    <row r="492611" spans="68:68" customFormat="1">
      <c r="BP492611" s="90"/>
    </row>
    <row r="492612" spans="68:68" customFormat="1">
      <c r="BP492612" s="90"/>
    </row>
    <row r="492613" spans="68:68" customFormat="1">
      <c r="BP492613" s="90"/>
    </row>
    <row r="492614" spans="68:68" customFormat="1">
      <c r="BP492614" s="90"/>
    </row>
    <row r="492615" spans="68:68" customFormat="1">
      <c r="BP492615" s="90"/>
    </row>
    <row r="492616" spans="68:68" customFormat="1">
      <c r="BP492616" s="90"/>
    </row>
    <row r="492617" spans="68:68" customFormat="1">
      <c r="BP492617" s="90"/>
    </row>
    <row r="492618" spans="68:68" customFormat="1">
      <c r="BP492618" s="90"/>
    </row>
    <row r="492619" spans="68:68" customFormat="1">
      <c r="BP492619" s="90"/>
    </row>
    <row r="492620" spans="68:68" customFormat="1">
      <c r="BP492620" s="90"/>
    </row>
    <row r="492621" spans="68:68" customFormat="1">
      <c r="BP492621" s="90"/>
    </row>
    <row r="492622" spans="68:68" customFormat="1">
      <c r="BP492622" s="90"/>
    </row>
    <row r="492623" spans="68:68" customFormat="1">
      <c r="BP492623" s="90"/>
    </row>
    <row r="492624" spans="68:68" customFormat="1">
      <c r="BP492624" s="90"/>
    </row>
    <row r="492625" spans="68:68" customFormat="1">
      <c r="BP492625" s="90"/>
    </row>
    <row r="492626" spans="68:68" customFormat="1">
      <c r="BP492626" s="90"/>
    </row>
    <row r="492627" spans="68:68" customFormat="1">
      <c r="BP492627" s="90"/>
    </row>
    <row r="492628" spans="68:68" customFormat="1">
      <c r="BP492628" s="90"/>
    </row>
    <row r="492629" spans="68:68" customFormat="1">
      <c r="BP492629" s="90"/>
    </row>
    <row r="492630" spans="68:68" customFormat="1">
      <c r="BP492630" s="90"/>
    </row>
    <row r="492631" spans="68:68" customFormat="1">
      <c r="BP492631" s="90"/>
    </row>
    <row r="492632" spans="68:68" customFormat="1">
      <c r="BP492632" s="90"/>
    </row>
    <row r="492633" spans="68:68" customFormat="1">
      <c r="BP492633" s="90"/>
    </row>
    <row r="492634" spans="68:68" customFormat="1">
      <c r="BP492634" s="90"/>
    </row>
    <row r="492635" spans="68:68" customFormat="1">
      <c r="BP492635" s="90"/>
    </row>
    <row r="492636" spans="68:68" customFormat="1">
      <c r="BP492636" s="90"/>
    </row>
    <row r="492637" spans="68:68" customFormat="1">
      <c r="BP492637" s="90"/>
    </row>
    <row r="492638" spans="68:68" customFormat="1">
      <c r="BP492638" s="90"/>
    </row>
    <row r="492639" spans="68:68" customFormat="1">
      <c r="BP492639" s="90"/>
    </row>
    <row r="492640" spans="68:68" customFormat="1">
      <c r="BP492640" s="90"/>
    </row>
    <row r="492641" spans="68:68" customFormat="1">
      <c r="BP492641" s="90"/>
    </row>
    <row r="492642" spans="68:68" customFormat="1">
      <c r="BP492642" s="90"/>
    </row>
    <row r="492643" spans="68:68" customFormat="1">
      <c r="BP492643" s="90"/>
    </row>
    <row r="492644" spans="68:68" customFormat="1">
      <c r="BP492644" s="90"/>
    </row>
    <row r="492645" spans="68:68" customFormat="1">
      <c r="BP492645" s="90"/>
    </row>
    <row r="492646" spans="68:68" customFormat="1">
      <c r="BP492646" s="90"/>
    </row>
    <row r="492647" spans="68:68" customFormat="1">
      <c r="BP492647" s="90"/>
    </row>
    <row r="492648" spans="68:68" customFormat="1">
      <c r="BP492648" s="90"/>
    </row>
    <row r="492649" spans="68:68" customFormat="1">
      <c r="BP492649" s="90"/>
    </row>
    <row r="492650" spans="68:68" customFormat="1">
      <c r="BP492650" s="90"/>
    </row>
    <row r="492651" spans="68:68" customFormat="1">
      <c r="BP492651" s="90"/>
    </row>
    <row r="492652" spans="68:68" customFormat="1">
      <c r="BP492652" s="90"/>
    </row>
    <row r="492653" spans="68:68" customFormat="1">
      <c r="BP492653" s="90"/>
    </row>
    <row r="492654" spans="68:68" customFormat="1">
      <c r="BP492654" s="90"/>
    </row>
    <row r="492655" spans="68:68" customFormat="1">
      <c r="BP492655" s="90"/>
    </row>
    <row r="492656" spans="68:68" customFormat="1">
      <c r="BP492656" s="90"/>
    </row>
    <row r="492657" spans="68:68" customFormat="1">
      <c r="BP492657" s="90"/>
    </row>
    <row r="492658" spans="68:68" customFormat="1">
      <c r="BP492658" s="90"/>
    </row>
    <row r="492659" spans="68:68" customFormat="1">
      <c r="BP492659" s="90"/>
    </row>
    <row r="492660" spans="68:68" customFormat="1">
      <c r="BP492660" s="90"/>
    </row>
    <row r="492661" spans="68:68" customFormat="1">
      <c r="BP492661" s="90"/>
    </row>
    <row r="492662" spans="68:68" customFormat="1">
      <c r="BP492662" s="90"/>
    </row>
    <row r="492663" spans="68:68" customFormat="1">
      <c r="BP492663" s="90"/>
    </row>
    <row r="492664" spans="68:68" customFormat="1">
      <c r="BP492664" s="90"/>
    </row>
    <row r="492665" spans="68:68" customFormat="1">
      <c r="BP492665" s="90"/>
    </row>
    <row r="492666" spans="68:68" customFormat="1">
      <c r="BP492666" s="90"/>
    </row>
    <row r="492667" spans="68:68" customFormat="1">
      <c r="BP492667" s="90"/>
    </row>
    <row r="492668" spans="68:68" customFormat="1">
      <c r="BP492668" s="90"/>
    </row>
    <row r="492669" spans="68:68" customFormat="1">
      <c r="BP492669" s="90"/>
    </row>
    <row r="492670" spans="68:68" customFormat="1">
      <c r="BP492670" s="90"/>
    </row>
    <row r="492671" spans="68:68" customFormat="1">
      <c r="BP492671" s="90"/>
    </row>
    <row r="492672" spans="68:68" customFormat="1">
      <c r="BP492672" s="90"/>
    </row>
    <row r="492673" spans="68:68" customFormat="1">
      <c r="BP492673" s="90"/>
    </row>
    <row r="492674" spans="68:68" customFormat="1">
      <c r="BP492674" s="90"/>
    </row>
    <row r="492675" spans="68:68" customFormat="1">
      <c r="BP492675" s="90"/>
    </row>
    <row r="492676" spans="68:68" customFormat="1">
      <c r="BP492676" s="90"/>
    </row>
    <row r="492677" spans="68:68" customFormat="1">
      <c r="BP492677" s="90"/>
    </row>
    <row r="492678" spans="68:68" customFormat="1">
      <c r="BP492678" s="90"/>
    </row>
    <row r="492679" spans="68:68" customFormat="1">
      <c r="BP492679" s="90"/>
    </row>
    <row r="492680" spans="68:68" customFormat="1">
      <c r="BP492680" s="90"/>
    </row>
    <row r="492681" spans="68:68" customFormat="1">
      <c r="BP492681" s="90"/>
    </row>
    <row r="492682" spans="68:68" customFormat="1">
      <c r="BP492682" s="90"/>
    </row>
    <row r="492683" spans="68:68" customFormat="1">
      <c r="BP492683" s="90"/>
    </row>
    <row r="492684" spans="68:68" customFormat="1">
      <c r="BP492684" s="90"/>
    </row>
    <row r="492685" spans="68:68" customFormat="1">
      <c r="BP492685" s="90"/>
    </row>
    <row r="492686" spans="68:68" customFormat="1">
      <c r="BP492686" s="90"/>
    </row>
    <row r="492687" spans="68:68" customFormat="1">
      <c r="BP492687" s="90"/>
    </row>
    <row r="492688" spans="68:68" customFormat="1">
      <c r="BP492688" s="90"/>
    </row>
    <row r="492689" spans="68:68" customFormat="1">
      <c r="BP492689" s="90"/>
    </row>
    <row r="492690" spans="68:68" customFormat="1">
      <c r="BP492690" s="90"/>
    </row>
    <row r="492691" spans="68:68" customFormat="1">
      <c r="BP492691" s="90"/>
    </row>
    <row r="492692" spans="68:68" customFormat="1">
      <c r="BP492692" s="90"/>
    </row>
    <row r="492693" spans="68:68" customFormat="1">
      <c r="BP492693" s="90"/>
    </row>
    <row r="492694" spans="68:68" customFormat="1">
      <c r="BP492694" s="90"/>
    </row>
    <row r="492695" spans="68:68" customFormat="1">
      <c r="BP492695" s="90"/>
    </row>
    <row r="492696" spans="68:68" customFormat="1">
      <c r="BP492696" s="90"/>
    </row>
    <row r="492697" spans="68:68" customFormat="1">
      <c r="BP492697" s="90"/>
    </row>
    <row r="492698" spans="68:68" customFormat="1">
      <c r="BP492698" s="90"/>
    </row>
    <row r="492699" spans="68:68" customFormat="1">
      <c r="BP492699" s="90"/>
    </row>
    <row r="492700" spans="68:68" customFormat="1">
      <c r="BP492700" s="90"/>
    </row>
    <row r="492701" spans="68:68" customFormat="1">
      <c r="BP492701" s="90"/>
    </row>
    <row r="492702" spans="68:68" customFormat="1">
      <c r="BP492702" s="90"/>
    </row>
    <row r="492703" spans="68:68" customFormat="1">
      <c r="BP492703" s="90"/>
    </row>
    <row r="492704" spans="68:68" customFormat="1">
      <c r="BP492704" s="90"/>
    </row>
    <row r="492705" spans="68:68" customFormat="1">
      <c r="BP492705" s="90"/>
    </row>
    <row r="492706" spans="68:68" customFormat="1">
      <c r="BP492706" s="90"/>
    </row>
    <row r="492707" spans="68:68" customFormat="1">
      <c r="BP492707" s="90"/>
    </row>
    <row r="492708" spans="68:68" customFormat="1">
      <c r="BP492708" s="90"/>
    </row>
    <row r="492709" spans="68:68" customFormat="1">
      <c r="BP492709" s="90"/>
    </row>
    <row r="492710" spans="68:68" customFormat="1">
      <c r="BP492710" s="90"/>
    </row>
    <row r="492711" spans="68:68" customFormat="1">
      <c r="BP492711" s="90"/>
    </row>
    <row r="492712" spans="68:68" customFormat="1">
      <c r="BP492712" s="90"/>
    </row>
    <row r="492713" spans="68:68" customFormat="1">
      <c r="BP492713" s="90"/>
    </row>
    <row r="492714" spans="68:68" customFormat="1">
      <c r="BP492714" s="90"/>
    </row>
    <row r="492715" spans="68:68" customFormat="1">
      <c r="BP492715" s="90"/>
    </row>
    <row r="492716" spans="68:68" customFormat="1">
      <c r="BP492716" s="90"/>
    </row>
    <row r="492717" spans="68:68" customFormat="1">
      <c r="BP492717" s="90"/>
    </row>
    <row r="492718" spans="68:68" customFormat="1">
      <c r="BP492718" s="90"/>
    </row>
    <row r="492719" spans="68:68" customFormat="1">
      <c r="BP492719" s="90"/>
    </row>
    <row r="492720" spans="68:68" customFormat="1">
      <c r="BP492720" s="90"/>
    </row>
    <row r="492721" spans="68:68" customFormat="1">
      <c r="BP492721" s="90"/>
    </row>
    <row r="492722" spans="68:68" customFormat="1">
      <c r="BP492722" s="90"/>
    </row>
    <row r="492723" spans="68:68" customFormat="1">
      <c r="BP492723" s="90"/>
    </row>
    <row r="492724" spans="68:68" customFormat="1">
      <c r="BP492724" s="90"/>
    </row>
    <row r="492725" spans="68:68" customFormat="1">
      <c r="BP492725" s="90"/>
    </row>
    <row r="492726" spans="68:68" customFormat="1">
      <c r="BP492726" s="90"/>
    </row>
    <row r="492727" spans="68:68" customFormat="1">
      <c r="BP492727" s="90"/>
    </row>
    <row r="492728" spans="68:68" customFormat="1">
      <c r="BP492728" s="90"/>
    </row>
    <row r="492729" spans="68:68" customFormat="1">
      <c r="BP492729" s="90"/>
    </row>
    <row r="492730" spans="68:68" customFormat="1">
      <c r="BP492730" s="90"/>
    </row>
    <row r="492731" spans="68:68" customFormat="1">
      <c r="BP492731" s="90"/>
    </row>
    <row r="492732" spans="68:68" customFormat="1">
      <c r="BP492732" s="90"/>
    </row>
    <row r="492733" spans="68:68" customFormat="1">
      <c r="BP492733" s="90"/>
    </row>
    <row r="492734" spans="68:68" customFormat="1">
      <c r="BP492734" s="90"/>
    </row>
    <row r="492735" spans="68:68" customFormat="1">
      <c r="BP492735" s="90"/>
    </row>
    <row r="492736" spans="68:68" customFormat="1">
      <c r="BP492736" s="90"/>
    </row>
    <row r="492737" spans="68:68" customFormat="1">
      <c r="BP492737" s="90"/>
    </row>
    <row r="492738" spans="68:68" customFormat="1">
      <c r="BP492738" s="90"/>
    </row>
    <row r="492739" spans="68:68" customFormat="1">
      <c r="BP492739" s="90"/>
    </row>
    <row r="492740" spans="68:68" customFormat="1">
      <c r="BP492740" s="90"/>
    </row>
    <row r="492741" spans="68:68" customFormat="1">
      <c r="BP492741" s="90"/>
    </row>
    <row r="492742" spans="68:68" customFormat="1">
      <c r="BP492742" s="90"/>
    </row>
    <row r="492743" spans="68:68" customFormat="1">
      <c r="BP492743" s="90"/>
    </row>
    <row r="492744" spans="68:68" customFormat="1">
      <c r="BP492744" s="90"/>
    </row>
    <row r="492745" spans="68:68" customFormat="1">
      <c r="BP492745" s="90"/>
    </row>
    <row r="492746" spans="68:68" customFormat="1">
      <c r="BP492746" s="90"/>
    </row>
    <row r="492747" spans="68:68" customFormat="1">
      <c r="BP492747" s="90"/>
    </row>
    <row r="492748" spans="68:68" customFormat="1">
      <c r="BP492748" s="90"/>
    </row>
    <row r="492749" spans="68:68" customFormat="1">
      <c r="BP492749" s="90"/>
    </row>
    <row r="492750" spans="68:68" customFormat="1">
      <c r="BP492750" s="90"/>
    </row>
    <row r="492751" spans="68:68" customFormat="1">
      <c r="BP492751" s="90"/>
    </row>
    <row r="492752" spans="68:68" customFormat="1">
      <c r="BP492752" s="90"/>
    </row>
    <row r="492753" spans="68:68" customFormat="1">
      <c r="BP492753" s="90"/>
    </row>
    <row r="492754" spans="68:68" customFormat="1">
      <c r="BP492754" s="90"/>
    </row>
    <row r="492755" spans="68:68" customFormat="1">
      <c r="BP492755" s="90"/>
    </row>
    <row r="492756" spans="68:68" customFormat="1">
      <c r="BP492756" s="90"/>
    </row>
    <row r="492757" spans="68:68" customFormat="1">
      <c r="BP492757" s="90"/>
    </row>
    <row r="492758" spans="68:68" customFormat="1">
      <c r="BP492758" s="90"/>
    </row>
    <row r="492759" spans="68:68" customFormat="1">
      <c r="BP492759" s="90"/>
    </row>
    <row r="492760" spans="68:68" customFormat="1">
      <c r="BP492760" s="90"/>
    </row>
    <row r="492761" spans="68:68" customFormat="1">
      <c r="BP492761" s="90"/>
    </row>
    <row r="492762" spans="68:68" customFormat="1">
      <c r="BP492762" s="90"/>
    </row>
    <row r="492763" spans="68:68" customFormat="1">
      <c r="BP492763" s="90"/>
    </row>
    <row r="492764" spans="68:68" customFormat="1">
      <c r="BP492764" s="90"/>
    </row>
    <row r="492765" spans="68:68" customFormat="1">
      <c r="BP492765" s="90"/>
    </row>
    <row r="492766" spans="68:68" customFormat="1">
      <c r="BP492766" s="90"/>
    </row>
    <row r="492767" spans="68:68" customFormat="1">
      <c r="BP492767" s="90"/>
    </row>
    <row r="492768" spans="68:68" customFormat="1">
      <c r="BP492768" s="90"/>
    </row>
    <row r="492769" spans="68:68" customFormat="1">
      <c r="BP492769" s="90"/>
    </row>
    <row r="492770" spans="68:68" customFormat="1">
      <c r="BP492770" s="90"/>
    </row>
    <row r="492771" spans="68:68" customFormat="1">
      <c r="BP492771" s="90"/>
    </row>
    <row r="492772" spans="68:68" customFormat="1">
      <c r="BP492772" s="90"/>
    </row>
    <row r="492773" spans="68:68" customFormat="1">
      <c r="BP492773" s="90"/>
    </row>
    <row r="492774" spans="68:68" customFormat="1">
      <c r="BP492774" s="90"/>
    </row>
    <row r="492775" spans="68:68" customFormat="1">
      <c r="BP492775" s="90"/>
    </row>
    <row r="492776" spans="68:68" customFormat="1">
      <c r="BP492776" s="90"/>
    </row>
    <row r="492777" spans="68:68" customFormat="1">
      <c r="BP492777" s="90"/>
    </row>
    <row r="492778" spans="68:68" customFormat="1">
      <c r="BP492778" s="90"/>
    </row>
    <row r="492779" spans="68:68" customFormat="1">
      <c r="BP492779" s="90"/>
    </row>
    <row r="492780" spans="68:68" customFormat="1">
      <c r="BP492780" s="90"/>
    </row>
    <row r="492781" spans="68:68" customFormat="1">
      <c r="BP492781" s="90"/>
    </row>
    <row r="492782" spans="68:68" customFormat="1">
      <c r="BP492782" s="90"/>
    </row>
    <row r="492783" spans="68:68" customFormat="1">
      <c r="BP492783" s="90"/>
    </row>
    <row r="492784" spans="68:68" customFormat="1">
      <c r="BP492784" s="90"/>
    </row>
    <row r="492785" spans="68:68" customFormat="1">
      <c r="BP492785" s="90"/>
    </row>
    <row r="492786" spans="68:68" customFormat="1">
      <c r="BP492786" s="90"/>
    </row>
    <row r="492787" spans="68:68" customFormat="1">
      <c r="BP492787" s="90"/>
    </row>
    <row r="492788" spans="68:68" customFormat="1">
      <c r="BP492788" s="90"/>
    </row>
    <row r="492789" spans="68:68" customFormat="1">
      <c r="BP492789" s="90"/>
    </row>
    <row r="492790" spans="68:68" customFormat="1">
      <c r="BP492790" s="90"/>
    </row>
    <row r="492791" spans="68:68" customFormat="1">
      <c r="BP492791" s="90"/>
    </row>
    <row r="492792" spans="68:68" customFormat="1">
      <c r="BP492792" s="90"/>
    </row>
    <row r="492793" spans="68:68" customFormat="1">
      <c r="BP492793" s="90"/>
    </row>
    <row r="492794" spans="68:68" customFormat="1">
      <c r="BP492794" s="90"/>
    </row>
    <row r="492795" spans="68:68" customFormat="1">
      <c r="BP492795" s="90"/>
    </row>
    <row r="492796" spans="68:68" customFormat="1">
      <c r="BP492796" s="90"/>
    </row>
    <row r="492797" spans="68:68" customFormat="1">
      <c r="BP492797" s="90"/>
    </row>
    <row r="492798" spans="68:68" customFormat="1">
      <c r="BP492798" s="90"/>
    </row>
    <row r="492799" spans="68:68" customFormat="1">
      <c r="BP492799" s="90"/>
    </row>
    <row r="492800" spans="68:68" customFormat="1">
      <c r="BP492800" s="90"/>
    </row>
    <row r="492801" spans="68:68" customFormat="1">
      <c r="BP492801" s="90"/>
    </row>
    <row r="492802" spans="68:68" customFormat="1">
      <c r="BP492802" s="90"/>
    </row>
    <row r="492803" spans="68:68" customFormat="1">
      <c r="BP492803" s="90"/>
    </row>
    <row r="492804" spans="68:68" customFormat="1">
      <c r="BP492804" s="90"/>
    </row>
    <row r="492805" spans="68:68" customFormat="1">
      <c r="BP492805" s="90"/>
    </row>
    <row r="492806" spans="68:68" customFormat="1">
      <c r="BP492806" s="90"/>
    </row>
    <row r="492807" spans="68:68" customFormat="1">
      <c r="BP492807" s="90"/>
    </row>
    <row r="492808" spans="68:68" customFormat="1">
      <c r="BP492808" s="90"/>
    </row>
    <row r="492809" spans="68:68" customFormat="1">
      <c r="BP492809" s="90"/>
    </row>
    <row r="492810" spans="68:68" customFormat="1">
      <c r="BP492810" s="90"/>
    </row>
    <row r="492811" spans="68:68" customFormat="1">
      <c r="BP492811" s="90"/>
    </row>
    <row r="492812" spans="68:68" customFormat="1">
      <c r="BP492812" s="90"/>
    </row>
    <row r="492813" spans="68:68" customFormat="1">
      <c r="BP492813" s="90"/>
    </row>
    <row r="492814" spans="68:68" customFormat="1">
      <c r="BP492814" s="90"/>
    </row>
    <row r="492815" spans="68:68" customFormat="1">
      <c r="BP492815" s="90"/>
    </row>
    <row r="492816" spans="68:68" customFormat="1">
      <c r="BP492816" s="90"/>
    </row>
    <row r="492817" spans="68:68" customFormat="1">
      <c r="BP492817" s="90"/>
    </row>
    <row r="492818" spans="68:68" customFormat="1">
      <c r="BP492818" s="90"/>
    </row>
    <row r="492819" spans="68:68" customFormat="1">
      <c r="BP492819" s="90"/>
    </row>
    <row r="492820" spans="68:68" customFormat="1">
      <c r="BP492820" s="90"/>
    </row>
    <row r="492821" spans="68:68" customFormat="1">
      <c r="BP492821" s="90"/>
    </row>
    <row r="492822" spans="68:68" customFormat="1">
      <c r="BP492822" s="90"/>
    </row>
    <row r="492823" spans="68:68" customFormat="1">
      <c r="BP492823" s="90"/>
    </row>
    <row r="492824" spans="68:68" customFormat="1">
      <c r="BP492824" s="90"/>
    </row>
    <row r="492825" spans="68:68" customFormat="1">
      <c r="BP492825" s="90"/>
    </row>
    <row r="492826" spans="68:68" customFormat="1">
      <c r="BP492826" s="90"/>
    </row>
    <row r="492827" spans="68:68" customFormat="1">
      <c r="BP492827" s="90"/>
    </row>
    <row r="492828" spans="68:68" customFormat="1">
      <c r="BP492828" s="90"/>
    </row>
    <row r="492829" spans="68:68" customFormat="1">
      <c r="BP492829" s="90"/>
    </row>
    <row r="492830" spans="68:68" customFormat="1">
      <c r="BP492830" s="90"/>
    </row>
    <row r="492831" spans="68:68" customFormat="1">
      <c r="BP492831" s="90"/>
    </row>
    <row r="492832" spans="68:68" customFormat="1">
      <c r="BP492832" s="90"/>
    </row>
    <row r="492833" spans="68:68" customFormat="1">
      <c r="BP492833" s="90"/>
    </row>
    <row r="492834" spans="68:68" customFormat="1">
      <c r="BP492834" s="90"/>
    </row>
    <row r="492835" spans="68:68" customFormat="1">
      <c r="BP492835" s="90"/>
    </row>
    <row r="492836" spans="68:68" customFormat="1">
      <c r="BP492836" s="90"/>
    </row>
    <row r="492837" spans="68:68" customFormat="1">
      <c r="BP492837" s="90"/>
    </row>
    <row r="492838" spans="68:68" customFormat="1">
      <c r="BP492838" s="90"/>
    </row>
    <row r="492839" spans="68:68" customFormat="1">
      <c r="BP492839" s="90"/>
    </row>
    <row r="492840" spans="68:68" customFormat="1">
      <c r="BP492840" s="90"/>
    </row>
    <row r="492841" spans="68:68" customFormat="1">
      <c r="BP492841" s="90"/>
    </row>
    <row r="492842" spans="68:68" customFormat="1">
      <c r="BP492842" s="90"/>
    </row>
    <row r="492843" spans="68:68" customFormat="1">
      <c r="BP492843" s="90"/>
    </row>
    <row r="492844" spans="68:68" customFormat="1">
      <c r="BP492844" s="90"/>
    </row>
    <row r="492845" spans="68:68" customFormat="1">
      <c r="BP492845" s="90"/>
    </row>
    <row r="492846" spans="68:68" customFormat="1">
      <c r="BP492846" s="90"/>
    </row>
    <row r="492847" spans="68:68" customFormat="1">
      <c r="BP492847" s="90"/>
    </row>
    <row r="492848" spans="68:68" customFormat="1">
      <c r="BP492848" s="90"/>
    </row>
    <row r="492849" spans="68:68" customFormat="1">
      <c r="BP492849" s="90"/>
    </row>
    <row r="492850" spans="68:68" customFormat="1">
      <c r="BP492850" s="90"/>
    </row>
    <row r="492851" spans="68:68" customFormat="1">
      <c r="BP492851" s="90"/>
    </row>
    <row r="492852" spans="68:68" customFormat="1">
      <c r="BP492852" s="90"/>
    </row>
    <row r="492853" spans="68:68" customFormat="1">
      <c r="BP492853" s="90"/>
    </row>
    <row r="492854" spans="68:68" customFormat="1">
      <c r="BP492854" s="90"/>
    </row>
    <row r="492855" spans="68:68" customFormat="1">
      <c r="BP492855" s="90"/>
    </row>
    <row r="492856" spans="68:68" customFormat="1">
      <c r="BP492856" s="90"/>
    </row>
    <row r="492857" spans="68:68" customFormat="1">
      <c r="BP492857" s="90"/>
    </row>
    <row r="492858" spans="68:68" customFormat="1">
      <c r="BP492858" s="90"/>
    </row>
    <row r="492859" spans="68:68" customFormat="1">
      <c r="BP492859" s="90"/>
    </row>
    <row r="492860" spans="68:68" customFormat="1">
      <c r="BP492860" s="90"/>
    </row>
    <row r="492861" spans="68:68" customFormat="1">
      <c r="BP492861" s="90"/>
    </row>
    <row r="492862" spans="68:68" customFormat="1">
      <c r="BP492862" s="90"/>
    </row>
    <row r="492863" spans="68:68" customFormat="1">
      <c r="BP492863" s="90"/>
    </row>
    <row r="492864" spans="68:68" customFormat="1">
      <c r="BP492864" s="90"/>
    </row>
    <row r="492865" spans="68:68" customFormat="1">
      <c r="BP492865" s="90"/>
    </row>
    <row r="492866" spans="68:68" customFormat="1">
      <c r="BP492866" s="90"/>
    </row>
    <row r="492867" spans="68:68" customFormat="1">
      <c r="BP492867" s="90"/>
    </row>
    <row r="492868" spans="68:68" customFormat="1">
      <c r="BP492868" s="90"/>
    </row>
    <row r="492869" spans="68:68" customFormat="1">
      <c r="BP492869" s="90"/>
    </row>
    <row r="492870" spans="68:68" customFormat="1">
      <c r="BP492870" s="90"/>
    </row>
    <row r="492871" spans="68:68" customFormat="1">
      <c r="BP492871" s="90"/>
    </row>
    <row r="492872" spans="68:68" customFormat="1">
      <c r="BP492872" s="90"/>
    </row>
    <row r="492873" spans="68:68" customFormat="1">
      <c r="BP492873" s="90"/>
    </row>
    <row r="492874" spans="68:68" customFormat="1">
      <c r="BP492874" s="90"/>
    </row>
    <row r="492875" spans="68:68" customFormat="1">
      <c r="BP492875" s="90"/>
    </row>
    <row r="492876" spans="68:68" customFormat="1">
      <c r="BP492876" s="90"/>
    </row>
    <row r="492877" spans="68:68" customFormat="1">
      <c r="BP492877" s="90"/>
    </row>
    <row r="492878" spans="68:68" customFormat="1">
      <c r="BP492878" s="90"/>
    </row>
    <row r="492879" spans="68:68" customFormat="1">
      <c r="BP492879" s="90"/>
    </row>
    <row r="492880" spans="68:68" customFormat="1">
      <c r="BP492880" s="90"/>
    </row>
    <row r="492881" spans="68:68" customFormat="1">
      <c r="BP492881" s="90"/>
    </row>
    <row r="492882" spans="68:68" customFormat="1">
      <c r="BP492882" s="90"/>
    </row>
    <row r="492883" spans="68:68" customFormat="1">
      <c r="BP492883" s="90"/>
    </row>
    <row r="492884" spans="68:68" customFormat="1">
      <c r="BP492884" s="90"/>
    </row>
    <row r="492885" spans="68:68" customFormat="1">
      <c r="BP492885" s="90"/>
    </row>
    <row r="492886" spans="68:68" customFormat="1">
      <c r="BP492886" s="90"/>
    </row>
    <row r="492887" spans="68:68" customFormat="1">
      <c r="BP492887" s="90"/>
    </row>
    <row r="492888" spans="68:68" customFormat="1">
      <c r="BP492888" s="90"/>
    </row>
    <row r="492889" spans="68:68" customFormat="1">
      <c r="BP492889" s="90"/>
    </row>
    <row r="492890" spans="68:68" customFormat="1">
      <c r="BP492890" s="90"/>
    </row>
    <row r="492891" spans="68:68" customFormat="1">
      <c r="BP492891" s="90"/>
    </row>
    <row r="492892" spans="68:68" customFormat="1">
      <c r="BP492892" s="90"/>
    </row>
    <row r="492893" spans="68:68" customFormat="1">
      <c r="BP492893" s="90"/>
    </row>
    <row r="492894" spans="68:68" customFormat="1">
      <c r="BP492894" s="90"/>
    </row>
    <row r="492895" spans="68:68" customFormat="1">
      <c r="BP492895" s="90"/>
    </row>
    <row r="492896" spans="68:68" customFormat="1">
      <c r="BP492896" s="90"/>
    </row>
    <row r="492897" spans="68:68" customFormat="1">
      <c r="BP492897" s="90"/>
    </row>
    <row r="492898" spans="68:68" customFormat="1">
      <c r="BP492898" s="90"/>
    </row>
    <row r="492899" spans="68:68" customFormat="1">
      <c r="BP492899" s="90"/>
    </row>
    <row r="492900" spans="68:68" customFormat="1">
      <c r="BP492900" s="90"/>
    </row>
    <row r="492901" spans="68:68" customFormat="1">
      <c r="BP492901" s="90"/>
    </row>
    <row r="492902" spans="68:68" customFormat="1">
      <c r="BP492902" s="90"/>
    </row>
    <row r="492903" spans="68:68" customFormat="1">
      <c r="BP492903" s="90"/>
    </row>
    <row r="492904" spans="68:68" customFormat="1">
      <c r="BP492904" s="90"/>
    </row>
    <row r="492905" spans="68:68" customFormat="1">
      <c r="BP492905" s="90"/>
    </row>
    <row r="492906" spans="68:68" customFormat="1">
      <c r="BP492906" s="90"/>
    </row>
    <row r="492907" spans="68:68" customFormat="1">
      <c r="BP492907" s="90"/>
    </row>
    <row r="492908" spans="68:68" customFormat="1">
      <c r="BP492908" s="90"/>
    </row>
    <row r="492909" spans="68:68" customFormat="1">
      <c r="BP492909" s="90"/>
    </row>
    <row r="492910" spans="68:68" customFormat="1">
      <c r="BP492910" s="90"/>
    </row>
    <row r="492911" spans="68:68" customFormat="1">
      <c r="BP492911" s="90"/>
    </row>
    <row r="492912" spans="68:68" customFormat="1">
      <c r="BP492912" s="90"/>
    </row>
    <row r="492913" spans="68:68" customFormat="1">
      <c r="BP492913" s="90"/>
    </row>
    <row r="492914" spans="68:68" customFormat="1">
      <c r="BP492914" s="90"/>
    </row>
    <row r="492915" spans="68:68" customFormat="1">
      <c r="BP492915" s="90"/>
    </row>
    <row r="492916" spans="68:68" customFormat="1">
      <c r="BP492916" s="90"/>
    </row>
    <row r="492917" spans="68:68" customFormat="1">
      <c r="BP492917" s="90"/>
    </row>
    <row r="492918" spans="68:68" customFormat="1">
      <c r="BP492918" s="90"/>
    </row>
    <row r="492919" spans="68:68" customFormat="1">
      <c r="BP492919" s="90"/>
    </row>
    <row r="492920" spans="68:68" customFormat="1">
      <c r="BP492920" s="90"/>
    </row>
    <row r="492921" spans="68:68" customFormat="1">
      <c r="BP492921" s="90"/>
    </row>
    <row r="492922" spans="68:68" customFormat="1">
      <c r="BP492922" s="90"/>
    </row>
    <row r="492923" spans="68:68" customFormat="1">
      <c r="BP492923" s="90"/>
    </row>
    <row r="492924" spans="68:68" customFormat="1">
      <c r="BP492924" s="90"/>
    </row>
    <row r="492925" spans="68:68" customFormat="1">
      <c r="BP492925" s="90"/>
    </row>
    <row r="492926" spans="68:68" customFormat="1">
      <c r="BP492926" s="90"/>
    </row>
    <row r="492927" spans="68:68" customFormat="1">
      <c r="BP492927" s="90"/>
    </row>
    <row r="492928" spans="68:68" customFormat="1">
      <c r="BP492928" s="90"/>
    </row>
    <row r="492929" spans="68:68" customFormat="1">
      <c r="BP492929" s="90"/>
    </row>
    <row r="492930" spans="68:68" customFormat="1">
      <c r="BP492930" s="90"/>
    </row>
    <row r="492931" spans="68:68" customFormat="1">
      <c r="BP492931" s="90"/>
    </row>
    <row r="492932" spans="68:68" customFormat="1">
      <c r="BP492932" s="90"/>
    </row>
    <row r="492933" spans="68:68" customFormat="1">
      <c r="BP492933" s="90"/>
    </row>
    <row r="492934" spans="68:68" customFormat="1">
      <c r="BP492934" s="90"/>
    </row>
    <row r="492935" spans="68:68" customFormat="1">
      <c r="BP492935" s="90"/>
    </row>
    <row r="492936" spans="68:68" customFormat="1">
      <c r="BP492936" s="90"/>
    </row>
    <row r="492937" spans="68:68" customFormat="1">
      <c r="BP492937" s="90"/>
    </row>
    <row r="492938" spans="68:68" customFormat="1">
      <c r="BP492938" s="90"/>
    </row>
    <row r="492939" spans="68:68" customFormat="1">
      <c r="BP492939" s="90"/>
    </row>
    <row r="492940" spans="68:68" customFormat="1">
      <c r="BP492940" s="90"/>
    </row>
    <row r="492941" spans="68:68" customFormat="1">
      <c r="BP492941" s="90"/>
    </row>
    <row r="492942" spans="68:68" customFormat="1">
      <c r="BP492942" s="90"/>
    </row>
    <row r="492943" spans="68:68" customFormat="1">
      <c r="BP492943" s="90"/>
    </row>
    <row r="492944" spans="68:68" customFormat="1">
      <c r="BP492944" s="90"/>
    </row>
    <row r="492945" spans="68:68" customFormat="1">
      <c r="BP492945" s="90"/>
    </row>
    <row r="492946" spans="68:68" customFormat="1">
      <c r="BP492946" s="90"/>
    </row>
    <row r="492947" spans="68:68" customFormat="1">
      <c r="BP492947" s="90"/>
    </row>
    <row r="492948" spans="68:68" customFormat="1">
      <c r="BP492948" s="90"/>
    </row>
    <row r="492949" spans="68:68" customFormat="1">
      <c r="BP492949" s="90"/>
    </row>
    <row r="492950" spans="68:68" customFormat="1">
      <c r="BP492950" s="90"/>
    </row>
    <row r="492951" spans="68:68" customFormat="1">
      <c r="BP492951" s="90"/>
    </row>
    <row r="492952" spans="68:68" customFormat="1">
      <c r="BP492952" s="90"/>
    </row>
    <row r="492953" spans="68:68" customFormat="1">
      <c r="BP492953" s="90"/>
    </row>
    <row r="492954" spans="68:68" customFormat="1">
      <c r="BP492954" s="90"/>
    </row>
    <row r="492955" spans="68:68" customFormat="1">
      <c r="BP492955" s="90"/>
    </row>
    <row r="492956" spans="68:68" customFormat="1">
      <c r="BP492956" s="90"/>
    </row>
    <row r="492957" spans="68:68" customFormat="1">
      <c r="BP492957" s="90"/>
    </row>
    <row r="492958" spans="68:68" customFormat="1">
      <c r="BP492958" s="90"/>
    </row>
    <row r="492959" spans="68:68" customFormat="1">
      <c r="BP492959" s="90"/>
    </row>
    <row r="492960" spans="68:68" customFormat="1">
      <c r="BP492960" s="90"/>
    </row>
    <row r="492961" spans="68:68" customFormat="1">
      <c r="BP492961" s="90"/>
    </row>
    <row r="492962" spans="68:68" customFormat="1">
      <c r="BP492962" s="90"/>
    </row>
    <row r="492963" spans="68:68" customFormat="1">
      <c r="BP492963" s="90"/>
    </row>
    <row r="492964" spans="68:68" customFormat="1">
      <c r="BP492964" s="90"/>
    </row>
    <row r="492965" spans="68:68" customFormat="1">
      <c r="BP492965" s="90"/>
    </row>
    <row r="492966" spans="68:68" customFormat="1">
      <c r="BP492966" s="90"/>
    </row>
    <row r="492967" spans="68:68" customFormat="1">
      <c r="BP492967" s="90"/>
    </row>
    <row r="492968" spans="68:68" customFormat="1">
      <c r="BP492968" s="90"/>
    </row>
    <row r="492969" spans="68:68" customFormat="1">
      <c r="BP492969" s="90"/>
    </row>
    <row r="492970" spans="68:68" customFormat="1">
      <c r="BP492970" s="90"/>
    </row>
    <row r="492971" spans="68:68" customFormat="1">
      <c r="BP492971" s="90"/>
    </row>
    <row r="492972" spans="68:68" customFormat="1">
      <c r="BP492972" s="90"/>
    </row>
    <row r="492973" spans="68:68" customFormat="1">
      <c r="BP492973" s="90"/>
    </row>
    <row r="492974" spans="68:68" customFormat="1">
      <c r="BP492974" s="90"/>
    </row>
    <row r="492975" spans="68:68" customFormat="1">
      <c r="BP492975" s="90"/>
    </row>
    <row r="492976" spans="68:68" customFormat="1">
      <c r="BP492976" s="90"/>
    </row>
    <row r="492977" spans="68:68" customFormat="1">
      <c r="BP492977" s="90"/>
    </row>
    <row r="492978" spans="68:68" customFormat="1">
      <c r="BP492978" s="90"/>
    </row>
    <row r="492979" spans="68:68" customFormat="1">
      <c r="BP492979" s="90"/>
    </row>
    <row r="492980" spans="68:68" customFormat="1">
      <c r="BP492980" s="90"/>
    </row>
    <row r="492981" spans="68:68" customFormat="1">
      <c r="BP492981" s="90"/>
    </row>
    <row r="492982" spans="68:68" customFormat="1">
      <c r="BP492982" s="90"/>
    </row>
    <row r="492983" spans="68:68" customFormat="1">
      <c r="BP492983" s="90"/>
    </row>
    <row r="492984" spans="68:68" customFormat="1">
      <c r="BP492984" s="90"/>
    </row>
    <row r="492985" spans="68:68" customFormat="1">
      <c r="BP492985" s="90"/>
    </row>
    <row r="492986" spans="68:68" customFormat="1">
      <c r="BP492986" s="90"/>
    </row>
    <row r="492987" spans="68:68" customFormat="1">
      <c r="BP492987" s="90"/>
    </row>
    <row r="492988" spans="68:68" customFormat="1">
      <c r="BP492988" s="90"/>
    </row>
    <row r="492989" spans="68:68" customFormat="1">
      <c r="BP492989" s="90"/>
    </row>
    <row r="492990" spans="68:68" customFormat="1">
      <c r="BP492990" s="90"/>
    </row>
    <row r="492991" spans="68:68" customFormat="1">
      <c r="BP492991" s="90"/>
    </row>
    <row r="492992" spans="68:68" customFormat="1">
      <c r="BP492992" s="90"/>
    </row>
    <row r="492993" spans="68:68" customFormat="1">
      <c r="BP492993" s="90"/>
    </row>
    <row r="492994" spans="68:68" customFormat="1">
      <c r="BP492994" s="90"/>
    </row>
    <row r="492995" spans="68:68" customFormat="1">
      <c r="BP492995" s="90"/>
    </row>
    <row r="492996" spans="68:68" customFormat="1">
      <c r="BP492996" s="90"/>
    </row>
    <row r="492997" spans="68:68" customFormat="1">
      <c r="BP492997" s="90"/>
    </row>
    <row r="492998" spans="68:68" customFormat="1">
      <c r="BP492998" s="90"/>
    </row>
    <row r="492999" spans="68:68" customFormat="1">
      <c r="BP492999" s="90"/>
    </row>
    <row r="493000" spans="68:68" customFormat="1">
      <c r="BP493000" s="90"/>
    </row>
    <row r="493001" spans="68:68" customFormat="1">
      <c r="BP493001" s="90"/>
    </row>
    <row r="493002" spans="68:68" customFormat="1">
      <c r="BP493002" s="90"/>
    </row>
    <row r="493003" spans="68:68" customFormat="1">
      <c r="BP493003" s="90"/>
    </row>
    <row r="493004" spans="68:68" customFormat="1">
      <c r="BP493004" s="90"/>
    </row>
    <row r="493005" spans="68:68" customFormat="1">
      <c r="BP493005" s="90"/>
    </row>
    <row r="493006" spans="68:68" customFormat="1">
      <c r="BP493006" s="90"/>
    </row>
    <row r="493007" spans="68:68" customFormat="1">
      <c r="BP493007" s="90"/>
    </row>
    <row r="493008" spans="68:68" customFormat="1">
      <c r="BP493008" s="90"/>
    </row>
    <row r="493009" spans="68:68" customFormat="1">
      <c r="BP493009" s="90"/>
    </row>
    <row r="493010" spans="68:68" customFormat="1">
      <c r="BP493010" s="90"/>
    </row>
    <row r="493011" spans="68:68" customFormat="1">
      <c r="BP493011" s="90"/>
    </row>
    <row r="493012" spans="68:68" customFormat="1">
      <c r="BP493012" s="90"/>
    </row>
    <row r="493013" spans="68:68" customFormat="1">
      <c r="BP493013" s="90"/>
    </row>
    <row r="493014" spans="68:68" customFormat="1">
      <c r="BP493014" s="90"/>
    </row>
    <row r="493015" spans="68:68" customFormat="1">
      <c r="BP493015" s="90"/>
    </row>
    <row r="493016" spans="68:68" customFormat="1">
      <c r="BP493016" s="90"/>
    </row>
    <row r="493017" spans="68:68" customFormat="1">
      <c r="BP493017" s="90"/>
    </row>
    <row r="493018" spans="68:68" customFormat="1">
      <c r="BP493018" s="90"/>
    </row>
    <row r="493019" spans="68:68" customFormat="1">
      <c r="BP493019" s="90"/>
    </row>
    <row r="493020" spans="68:68" customFormat="1">
      <c r="BP493020" s="90"/>
    </row>
    <row r="493021" spans="68:68" customFormat="1">
      <c r="BP493021" s="90"/>
    </row>
    <row r="493022" spans="68:68" customFormat="1">
      <c r="BP493022" s="90"/>
    </row>
    <row r="493023" spans="68:68" customFormat="1">
      <c r="BP493023" s="90"/>
    </row>
    <row r="493024" spans="68:68" customFormat="1">
      <c r="BP493024" s="90"/>
    </row>
    <row r="493025" spans="68:68" customFormat="1">
      <c r="BP493025" s="90"/>
    </row>
    <row r="493026" spans="68:68" customFormat="1">
      <c r="BP493026" s="90"/>
    </row>
    <row r="493027" spans="68:68" customFormat="1">
      <c r="BP493027" s="90"/>
    </row>
    <row r="493028" spans="68:68" customFormat="1">
      <c r="BP493028" s="90"/>
    </row>
    <row r="493029" spans="68:68" customFormat="1">
      <c r="BP493029" s="90"/>
    </row>
    <row r="493030" spans="68:68" customFormat="1">
      <c r="BP493030" s="90"/>
    </row>
    <row r="493031" spans="68:68" customFormat="1">
      <c r="BP493031" s="90"/>
    </row>
    <row r="493032" spans="68:68" customFormat="1">
      <c r="BP493032" s="90"/>
    </row>
    <row r="493033" spans="68:68" customFormat="1">
      <c r="BP493033" s="90"/>
    </row>
    <row r="493034" spans="68:68" customFormat="1">
      <c r="BP493034" s="90"/>
    </row>
    <row r="493035" spans="68:68" customFormat="1">
      <c r="BP493035" s="90"/>
    </row>
    <row r="493036" spans="68:68" customFormat="1">
      <c r="BP493036" s="90"/>
    </row>
    <row r="493037" spans="68:68" customFormat="1">
      <c r="BP493037" s="90"/>
    </row>
    <row r="493038" spans="68:68" customFormat="1">
      <c r="BP493038" s="90"/>
    </row>
    <row r="493039" spans="68:68" customFormat="1">
      <c r="BP493039" s="90"/>
    </row>
    <row r="493040" spans="68:68" customFormat="1">
      <c r="BP493040" s="90"/>
    </row>
    <row r="493041" spans="68:68" customFormat="1">
      <c r="BP493041" s="90"/>
    </row>
    <row r="493042" spans="68:68" customFormat="1">
      <c r="BP493042" s="90"/>
    </row>
    <row r="493043" spans="68:68" customFormat="1">
      <c r="BP493043" s="90"/>
    </row>
    <row r="493044" spans="68:68" customFormat="1">
      <c r="BP493044" s="90"/>
    </row>
    <row r="493045" spans="68:68" customFormat="1">
      <c r="BP493045" s="90"/>
    </row>
    <row r="493046" spans="68:68" customFormat="1">
      <c r="BP493046" s="90"/>
    </row>
    <row r="493047" spans="68:68" customFormat="1">
      <c r="BP493047" s="90"/>
    </row>
    <row r="493048" spans="68:68" customFormat="1">
      <c r="BP493048" s="90"/>
    </row>
    <row r="493049" spans="68:68" customFormat="1">
      <c r="BP493049" s="90"/>
    </row>
    <row r="493050" spans="68:68" customFormat="1">
      <c r="BP493050" s="90"/>
    </row>
    <row r="493051" spans="68:68" customFormat="1">
      <c r="BP493051" s="90"/>
    </row>
    <row r="493052" spans="68:68" customFormat="1">
      <c r="BP493052" s="90"/>
    </row>
    <row r="493053" spans="68:68" customFormat="1">
      <c r="BP493053" s="90"/>
    </row>
    <row r="493054" spans="68:68" customFormat="1">
      <c r="BP493054" s="90"/>
    </row>
    <row r="493055" spans="68:68" customFormat="1">
      <c r="BP493055" s="90"/>
    </row>
    <row r="493056" spans="68:68" customFormat="1">
      <c r="BP493056" s="90"/>
    </row>
    <row r="493057" spans="68:68" customFormat="1">
      <c r="BP493057" s="90"/>
    </row>
    <row r="493058" spans="68:68" customFormat="1">
      <c r="BP493058" s="90"/>
    </row>
    <row r="493059" spans="68:68" customFormat="1">
      <c r="BP493059" s="90"/>
    </row>
    <row r="493060" spans="68:68" customFormat="1">
      <c r="BP493060" s="90"/>
    </row>
    <row r="493061" spans="68:68" customFormat="1">
      <c r="BP493061" s="90"/>
    </row>
    <row r="493062" spans="68:68" customFormat="1">
      <c r="BP493062" s="90"/>
    </row>
    <row r="493063" spans="68:68" customFormat="1">
      <c r="BP493063" s="90"/>
    </row>
    <row r="493064" spans="68:68" customFormat="1">
      <c r="BP493064" s="90"/>
    </row>
    <row r="493065" spans="68:68" customFormat="1">
      <c r="BP493065" s="90"/>
    </row>
    <row r="493066" spans="68:68" customFormat="1">
      <c r="BP493066" s="90"/>
    </row>
    <row r="493067" spans="68:68" customFormat="1">
      <c r="BP493067" s="90"/>
    </row>
    <row r="493068" spans="68:68" customFormat="1">
      <c r="BP493068" s="90"/>
    </row>
    <row r="493069" spans="68:68" customFormat="1">
      <c r="BP493069" s="90"/>
    </row>
    <row r="493070" spans="68:68" customFormat="1">
      <c r="BP493070" s="90"/>
    </row>
    <row r="493071" spans="68:68" customFormat="1">
      <c r="BP493071" s="90"/>
    </row>
    <row r="493072" spans="68:68" customFormat="1">
      <c r="BP493072" s="90"/>
    </row>
    <row r="493073" spans="68:68" customFormat="1">
      <c r="BP493073" s="90"/>
    </row>
    <row r="493074" spans="68:68" customFormat="1">
      <c r="BP493074" s="90"/>
    </row>
    <row r="493075" spans="68:68" customFormat="1">
      <c r="BP493075" s="90"/>
    </row>
    <row r="493076" spans="68:68" customFormat="1">
      <c r="BP493076" s="90"/>
    </row>
    <row r="493077" spans="68:68" customFormat="1">
      <c r="BP493077" s="90"/>
    </row>
    <row r="493078" spans="68:68" customFormat="1">
      <c r="BP493078" s="90"/>
    </row>
    <row r="493079" spans="68:68" customFormat="1">
      <c r="BP493079" s="90"/>
    </row>
    <row r="493080" spans="68:68" customFormat="1">
      <c r="BP493080" s="90"/>
    </row>
    <row r="493081" spans="68:68" customFormat="1">
      <c r="BP493081" s="90"/>
    </row>
    <row r="493082" spans="68:68" customFormat="1">
      <c r="BP493082" s="90"/>
    </row>
    <row r="493083" spans="68:68" customFormat="1">
      <c r="BP493083" s="90"/>
    </row>
    <row r="493084" spans="68:68" customFormat="1">
      <c r="BP493084" s="90"/>
    </row>
    <row r="493085" spans="68:68" customFormat="1">
      <c r="BP493085" s="90"/>
    </row>
    <row r="493086" spans="68:68" customFormat="1">
      <c r="BP493086" s="90"/>
    </row>
    <row r="493087" spans="68:68" customFormat="1">
      <c r="BP493087" s="90"/>
    </row>
    <row r="493088" spans="68:68" customFormat="1">
      <c r="BP493088" s="90"/>
    </row>
    <row r="493089" spans="68:68" customFormat="1">
      <c r="BP493089" s="90"/>
    </row>
    <row r="493090" spans="68:68" customFormat="1">
      <c r="BP493090" s="90"/>
    </row>
    <row r="493091" spans="68:68" customFormat="1">
      <c r="BP493091" s="90"/>
    </row>
    <row r="493092" spans="68:68" customFormat="1">
      <c r="BP493092" s="90"/>
    </row>
    <row r="493093" spans="68:68" customFormat="1">
      <c r="BP493093" s="90"/>
    </row>
    <row r="493094" spans="68:68" customFormat="1">
      <c r="BP493094" s="90"/>
    </row>
    <row r="493095" spans="68:68" customFormat="1">
      <c r="BP493095" s="90"/>
    </row>
    <row r="493096" spans="68:68" customFormat="1">
      <c r="BP493096" s="90"/>
    </row>
    <row r="493097" spans="68:68" customFormat="1">
      <c r="BP493097" s="90"/>
    </row>
    <row r="493098" spans="68:68" customFormat="1">
      <c r="BP493098" s="90"/>
    </row>
    <row r="493099" spans="68:68" customFormat="1">
      <c r="BP493099" s="90"/>
    </row>
    <row r="493100" spans="68:68" customFormat="1">
      <c r="BP493100" s="90"/>
    </row>
    <row r="493101" spans="68:68" customFormat="1">
      <c r="BP493101" s="90"/>
    </row>
    <row r="493102" spans="68:68" customFormat="1">
      <c r="BP493102" s="90"/>
    </row>
    <row r="493103" spans="68:68" customFormat="1">
      <c r="BP493103" s="90"/>
    </row>
    <row r="493104" spans="68:68" customFormat="1">
      <c r="BP493104" s="90"/>
    </row>
    <row r="493105" spans="68:68" customFormat="1">
      <c r="BP493105" s="90"/>
    </row>
    <row r="493106" spans="68:68" customFormat="1">
      <c r="BP493106" s="90"/>
    </row>
    <row r="493107" spans="68:68" customFormat="1">
      <c r="BP493107" s="90"/>
    </row>
    <row r="493108" spans="68:68" customFormat="1">
      <c r="BP493108" s="90"/>
    </row>
    <row r="493109" spans="68:68" customFormat="1">
      <c r="BP493109" s="90"/>
    </row>
    <row r="493110" spans="68:68" customFormat="1">
      <c r="BP493110" s="90"/>
    </row>
    <row r="493111" spans="68:68" customFormat="1">
      <c r="BP493111" s="90"/>
    </row>
    <row r="493112" spans="68:68" customFormat="1">
      <c r="BP493112" s="90"/>
    </row>
    <row r="493113" spans="68:68" customFormat="1">
      <c r="BP493113" s="90"/>
    </row>
    <row r="493114" spans="68:68" customFormat="1">
      <c r="BP493114" s="90"/>
    </row>
    <row r="493115" spans="68:68" customFormat="1">
      <c r="BP493115" s="90"/>
    </row>
    <row r="493116" spans="68:68" customFormat="1">
      <c r="BP493116" s="90"/>
    </row>
    <row r="493117" spans="68:68" customFormat="1">
      <c r="BP493117" s="90"/>
    </row>
    <row r="493118" spans="68:68" customFormat="1">
      <c r="BP493118" s="90"/>
    </row>
    <row r="493119" spans="68:68" customFormat="1">
      <c r="BP493119" s="90"/>
    </row>
    <row r="493120" spans="68:68" customFormat="1">
      <c r="BP493120" s="90"/>
    </row>
    <row r="493121" spans="68:68" customFormat="1">
      <c r="BP493121" s="90"/>
    </row>
    <row r="493122" spans="68:68" customFormat="1">
      <c r="BP493122" s="90"/>
    </row>
    <row r="493123" spans="68:68" customFormat="1">
      <c r="BP493123" s="90"/>
    </row>
    <row r="493124" spans="68:68" customFormat="1">
      <c r="BP493124" s="90"/>
    </row>
    <row r="493125" spans="68:68" customFormat="1">
      <c r="BP493125" s="90"/>
    </row>
    <row r="493126" spans="68:68" customFormat="1">
      <c r="BP493126" s="90"/>
    </row>
    <row r="493127" spans="68:68" customFormat="1">
      <c r="BP493127" s="90"/>
    </row>
    <row r="493128" spans="68:68" customFormat="1">
      <c r="BP493128" s="90"/>
    </row>
    <row r="493129" spans="68:68" customFormat="1">
      <c r="BP493129" s="90"/>
    </row>
    <row r="493130" spans="68:68" customFormat="1">
      <c r="BP493130" s="90"/>
    </row>
    <row r="493131" spans="68:68" customFormat="1">
      <c r="BP493131" s="90"/>
    </row>
    <row r="493132" spans="68:68" customFormat="1">
      <c r="BP493132" s="90"/>
    </row>
    <row r="493133" spans="68:68" customFormat="1">
      <c r="BP493133" s="90"/>
    </row>
    <row r="493134" spans="68:68" customFormat="1">
      <c r="BP493134" s="90"/>
    </row>
    <row r="493135" spans="68:68" customFormat="1">
      <c r="BP493135" s="90"/>
    </row>
    <row r="493136" spans="68:68" customFormat="1">
      <c r="BP493136" s="90"/>
    </row>
    <row r="493137" spans="68:68" customFormat="1">
      <c r="BP493137" s="90"/>
    </row>
    <row r="493138" spans="68:68" customFormat="1">
      <c r="BP493138" s="90"/>
    </row>
    <row r="493139" spans="68:68" customFormat="1">
      <c r="BP493139" s="90"/>
    </row>
    <row r="493140" spans="68:68" customFormat="1">
      <c r="BP493140" s="90"/>
    </row>
    <row r="493141" spans="68:68" customFormat="1">
      <c r="BP493141" s="90"/>
    </row>
    <row r="493142" spans="68:68" customFormat="1">
      <c r="BP493142" s="90"/>
    </row>
    <row r="493143" spans="68:68" customFormat="1">
      <c r="BP493143" s="90"/>
    </row>
    <row r="493144" spans="68:68" customFormat="1">
      <c r="BP493144" s="90"/>
    </row>
    <row r="493145" spans="68:68" customFormat="1">
      <c r="BP493145" s="90"/>
    </row>
    <row r="493146" spans="68:68" customFormat="1">
      <c r="BP493146" s="90"/>
    </row>
    <row r="493147" spans="68:68" customFormat="1">
      <c r="BP493147" s="90"/>
    </row>
    <row r="493148" spans="68:68" customFormat="1">
      <c r="BP493148" s="90"/>
    </row>
    <row r="493149" spans="68:68" customFormat="1">
      <c r="BP493149" s="90"/>
    </row>
    <row r="493150" spans="68:68" customFormat="1">
      <c r="BP493150" s="90"/>
    </row>
    <row r="493151" spans="68:68" customFormat="1">
      <c r="BP493151" s="90"/>
    </row>
    <row r="493152" spans="68:68" customFormat="1">
      <c r="BP493152" s="90"/>
    </row>
    <row r="493153" spans="68:68" customFormat="1">
      <c r="BP493153" s="90"/>
    </row>
    <row r="493154" spans="68:68" customFormat="1">
      <c r="BP493154" s="90"/>
    </row>
    <row r="493155" spans="68:68" customFormat="1">
      <c r="BP493155" s="90"/>
    </row>
    <row r="493156" spans="68:68" customFormat="1">
      <c r="BP493156" s="90"/>
    </row>
    <row r="493157" spans="68:68" customFormat="1">
      <c r="BP493157" s="90"/>
    </row>
    <row r="493158" spans="68:68" customFormat="1">
      <c r="BP493158" s="90"/>
    </row>
    <row r="493159" spans="68:68" customFormat="1">
      <c r="BP493159" s="90"/>
    </row>
    <row r="493160" spans="68:68" customFormat="1">
      <c r="BP493160" s="90"/>
    </row>
    <row r="493161" spans="68:68" customFormat="1">
      <c r="BP493161" s="90"/>
    </row>
    <row r="493162" spans="68:68" customFormat="1">
      <c r="BP493162" s="90"/>
    </row>
    <row r="493163" spans="68:68" customFormat="1">
      <c r="BP493163" s="90"/>
    </row>
    <row r="493164" spans="68:68" customFormat="1">
      <c r="BP493164" s="90"/>
    </row>
    <row r="493165" spans="68:68" customFormat="1">
      <c r="BP493165" s="90"/>
    </row>
    <row r="493166" spans="68:68" customFormat="1">
      <c r="BP493166" s="90"/>
    </row>
    <row r="493167" spans="68:68" customFormat="1">
      <c r="BP493167" s="90"/>
    </row>
    <row r="493168" spans="68:68" customFormat="1">
      <c r="BP493168" s="90"/>
    </row>
    <row r="493169" spans="68:68" customFormat="1">
      <c r="BP493169" s="90"/>
    </row>
    <row r="493170" spans="68:68" customFormat="1">
      <c r="BP493170" s="90"/>
    </row>
    <row r="493171" spans="68:68" customFormat="1">
      <c r="BP493171" s="90"/>
    </row>
    <row r="493172" spans="68:68" customFormat="1">
      <c r="BP493172" s="90"/>
    </row>
    <row r="493173" spans="68:68" customFormat="1">
      <c r="BP493173" s="90"/>
    </row>
    <row r="493174" spans="68:68" customFormat="1">
      <c r="BP493174" s="90"/>
    </row>
    <row r="493175" spans="68:68" customFormat="1">
      <c r="BP493175" s="90"/>
    </row>
    <row r="493176" spans="68:68" customFormat="1">
      <c r="BP493176" s="90"/>
    </row>
    <row r="493177" spans="68:68" customFormat="1">
      <c r="BP493177" s="90"/>
    </row>
    <row r="493178" spans="68:68" customFormat="1">
      <c r="BP493178" s="90"/>
    </row>
    <row r="493179" spans="68:68" customFormat="1">
      <c r="BP493179" s="90"/>
    </row>
    <row r="493180" spans="68:68" customFormat="1">
      <c r="BP493180" s="90"/>
    </row>
    <row r="493181" spans="68:68" customFormat="1">
      <c r="BP493181" s="90"/>
    </row>
    <row r="493182" spans="68:68" customFormat="1">
      <c r="BP493182" s="90"/>
    </row>
    <row r="493183" spans="68:68" customFormat="1">
      <c r="BP493183" s="90"/>
    </row>
    <row r="493184" spans="68:68" customFormat="1">
      <c r="BP493184" s="90"/>
    </row>
    <row r="493185" spans="68:68" customFormat="1">
      <c r="BP493185" s="90"/>
    </row>
    <row r="493186" spans="68:68" customFormat="1">
      <c r="BP493186" s="90"/>
    </row>
    <row r="493187" spans="68:68" customFormat="1">
      <c r="BP493187" s="90"/>
    </row>
    <row r="493188" spans="68:68" customFormat="1">
      <c r="BP493188" s="90"/>
    </row>
    <row r="493189" spans="68:68" customFormat="1">
      <c r="BP493189" s="90"/>
    </row>
    <row r="493190" spans="68:68" customFormat="1">
      <c r="BP493190" s="90"/>
    </row>
    <row r="493191" spans="68:68" customFormat="1">
      <c r="BP493191" s="90"/>
    </row>
    <row r="493192" spans="68:68" customFormat="1">
      <c r="BP493192" s="90"/>
    </row>
    <row r="493193" spans="68:68" customFormat="1">
      <c r="BP493193" s="90"/>
    </row>
    <row r="493194" spans="68:68" customFormat="1">
      <c r="BP493194" s="90"/>
    </row>
    <row r="493195" spans="68:68" customFormat="1">
      <c r="BP493195" s="90"/>
    </row>
    <row r="493196" spans="68:68" customFormat="1">
      <c r="BP493196" s="90"/>
    </row>
    <row r="493197" spans="68:68" customFormat="1">
      <c r="BP493197" s="90"/>
    </row>
    <row r="493198" spans="68:68" customFormat="1">
      <c r="BP493198" s="90"/>
    </row>
    <row r="493199" spans="68:68" customFormat="1">
      <c r="BP493199" s="90"/>
    </row>
    <row r="493200" spans="68:68" customFormat="1">
      <c r="BP493200" s="90"/>
    </row>
    <row r="493201" spans="68:68" customFormat="1">
      <c r="BP493201" s="90"/>
    </row>
    <row r="493202" spans="68:68" customFormat="1">
      <c r="BP493202" s="90"/>
    </row>
    <row r="493203" spans="68:68" customFormat="1">
      <c r="BP493203" s="90"/>
    </row>
    <row r="493204" spans="68:68" customFormat="1">
      <c r="BP493204" s="90"/>
    </row>
    <row r="493205" spans="68:68" customFormat="1">
      <c r="BP493205" s="90"/>
    </row>
    <row r="493206" spans="68:68" customFormat="1">
      <c r="BP493206" s="90"/>
    </row>
    <row r="493207" spans="68:68" customFormat="1">
      <c r="BP493207" s="90"/>
    </row>
    <row r="493208" spans="68:68" customFormat="1">
      <c r="BP493208" s="90"/>
    </row>
    <row r="493209" spans="68:68" customFormat="1">
      <c r="BP493209" s="90"/>
    </row>
    <row r="493210" spans="68:68" customFormat="1">
      <c r="BP493210" s="90"/>
    </row>
    <row r="493211" spans="68:68" customFormat="1">
      <c r="BP493211" s="90"/>
    </row>
    <row r="493212" spans="68:68" customFormat="1">
      <c r="BP493212" s="90"/>
    </row>
    <row r="493213" spans="68:68" customFormat="1">
      <c r="BP493213" s="90"/>
    </row>
    <row r="493214" spans="68:68" customFormat="1">
      <c r="BP493214" s="90"/>
    </row>
    <row r="493215" spans="68:68" customFormat="1">
      <c r="BP493215" s="90"/>
    </row>
    <row r="493216" spans="68:68" customFormat="1">
      <c r="BP493216" s="90"/>
    </row>
    <row r="493217" spans="68:68" customFormat="1">
      <c r="BP493217" s="90"/>
    </row>
    <row r="493218" spans="68:68" customFormat="1">
      <c r="BP493218" s="90"/>
    </row>
    <row r="493219" spans="68:68" customFormat="1">
      <c r="BP493219" s="90"/>
    </row>
    <row r="493220" spans="68:68" customFormat="1">
      <c r="BP493220" s="90"/>
    </row>
    <row r="493221" spans="68:68" customFormat="1">
      <c r="BP493221" s="90"/>
    </row>
    <row r="493222" spans="68:68" customFormat="1">
      <c r="BP493222" s="90"/>
    </row>
    <row r="493223" spans="68:68" customFormat="1">
      <c r="BP493223" s="90"/>
    </row>
    <row r="493224" spans="68:68" customFormat="1">
      <c r="BP493224" s="90"/>
    </row>
    <row r="493225" spans="68:68" customFormat="1">
      <c r="BP493225" s="90"/>
    </row>
    <row r="493226" spans="68:68" customFormat="1">
      <c r="BP493226" s="90"/>
    </row>
    <row r="493227" spans="68:68" customFormat="1">
      <c r="BP493227" s="90"/>
    </row>
    <row r="493228" spans="68:68" customFormat="1">
      <c r="BP493228" s="90"/>
    </row>
    <row r="493229" spans="68:68" customFormat="1">
      <c r="BP493229" s="90"/>
    </row>
    <row r="493230" spans="68:68" customFormat="1">
      <c r="BP493230" s="90"/>
    </row>
    <row r="493231" spans="68:68" customFormat="1">
      <c r="BP493231" s="90"/>
    </row>
    <row r="493232" spans="68:68" customFormat="1">
      <c r="BP493232" s="90"/>
    </row>
    <row r="493233" spans="68:68" customFormat="1">
      <c r="BP493233" s="90"/>
    </row>
    <row r="493234" spans="68:68" customFormat="1">
      <c r="BP493234" s="90"/>
    </row>
    <row r="493235" spans="68:68" customFormat="1">
      <c r="BP493235" s="90"/>
    </row>
    <row r="493236" spans="68:68" customFormat="1">
      <c r="BP493236" s="90"/>
    </row>
    <row r="493237" spans="68:68" customFormat="1">
      <c r="BP493237" s="90"/>
    </row>
    <row r="493238" spans="68:68" customFormat="1">
      <c r="BP493238" s="90"/>
    </row>
    <row r="493239" spans="68:68" customFormat="1">
      <c r="BP493239" s="90"/>
    </row>
    <row r="493240" spans="68:68" customFormat="1">
      <c r="BP493240" s="90"/>
    </row>
    <row r="493241" spans="68:68" customFormat="1">
      <c r="BP493241" s="90"/>
    </row>
    <row r="493242" spans="68:68" customFormat="1">
      <c r="BP493242" s="90"/>
    </row>
    <row r="493243" spans="68:68" customFormat="1">
      <c r="BP493243" s="90"/>
    </row>
    <row r="493244" spans="68:68" customFormat="1">
      <c r="BP493244" s="90"/>
    </row>
    <row r="493245" spans="68:68" customFormat="1">
      <c r="BP493245" s="90"/>
    </row>
    <row r="493246" spans="68:68" customFormat="1">
      <c r="BP493246" s="90"/>
    </row>
    <row r="493247" spans="68:68" customFormat="1">
      <c r="BP493247" s="90"/>
    </row>
    <row r="493248" spans="68:68" customFormat="1">
      <c r="BP493248" s="90"/>
    </row>
    <row r="493249" spans="68:68" customFormat="1">
      <c r="BP493249" s="90"/>
    </row>
    <row r="493250" spans="68:68" customFormat="1">
      <c r="BP493250" s="90"/>
    </row>
    <row r="493251" spans="68:68" customFormat="1">
      <c r="BP493251" s="90"/>
    </row>
    <row r="493252" spans="68:68" customFormat="1">
      <c r="BP493252" s="90"/>
    </row>
    <row r="493253" spans="68:68" customFormat="1">
      <c r="BP493253" s="90"/>
    </row>
    <row r="493254" spans="68:68" customFormat="1">
      <c r="BP493254" s="90"/>
    </row>
    <row r="493255" spans="68:68" customFormat="1">
      <c r="BP493255" s="90"/>
    </row>
    <row r="493256" spans="68:68" customFormat="1">
      <c r="BP493256" s="90"/>
    </row>
    <row r="493257" spans="68:68" customFormat="1">
      <c r="BP493257" s="90"/>
    </row>
    <row r="493258" spans="68:68" customFormat="1">
      <c r="BP493258" s="90"/>
    </row>
    <row r="493259" spans="68:68" customFormat="1">
      <c r="BP493259" s="90"/>
    </row>
    <row r="493260" spans="68:68" customFormat="1">
      <c r="BP493260" s="90"/>
    </row>
    <row r="493261" spans="68:68" customFormat="1">
      <c r="BP493261" s="90"/>
    </row>
    <row r="493262" spans="68:68" customFormat="1">
      <c r="BP493262" s="90"/>
    </row>
    <row r="493263" spans="68:68" customFormat="1">
      <c r="BP493263" s="90"/>
    </row>
    <row r="493264" spans="68:68" customFormat="1">
      <c r="BP493264" s="90"/>
    </row>
    <row r="493265" spans="68:68" customFormat="1">
      <c r="BP493265" s="90"/>
    </row>
    <row r="493266" spans="68:68" customFormat="1">
      <c r="BP493266" s="90"/>
    </row>
    <row r="493267" spans="68:68" customFormat="1">
      <c r="BP493267" s="90"/>
    </row>
    <row r="493268" spans="68:68" customFormat="1">
      <c r="BP493268" s="90"/>
    </row>
    <row r="493269" spans="68:68" customFormat="1">
      <c r="BP493269" s="90"/>
    </row>
    <row r="493270" spans="68:68" customFormat="1">
      <c r="BP493270" s="90"/>
    </row>
    <row r="493271" spans="68:68" customFormat="1">
      <c r="BP493271" s="90"/>
    </row>
    <row r="493272" spans="68:68" customFormat="1">
      <c r="BP493272" s="90"/>
    </row>
    <row r="493273" spans="68:68" customFormat="1">
      <c r="BP493273" s="90"/>
    </row>
    <row r="493274" spans="68:68" customFormat="1">
      <c r="BP493274" s="90"/>
    </row>
    <row r="493275" spans="68:68" customFormat="1">
      <c r="BP493275" s="90"/>
    </row>
    <row r="493276" spans="68:68" customFormat="1">
      <c r="BP493276" s="90"/>
    </row>
    <row r="493277" spans="68:68" customFormat="1">
      <c r="BP493277" s="90"/>
    </row>
    <row r="493278" spans="68:68" customFormat="1">
      <c r="BP493278" s="90"/>
    </row>
    <row r="493279" spans="68:68" customFormat="1">
      <c r="BP493279" s="90"/>
    </row>
    <row r="493280" spans="68:68" customFormat="1">
      <c r="BP493280" s="90"/>
    </row>
    <row r="493281" spans="68:68" customFormat="1">
      <c r="BP493281" s="90"/>
    </row>
    <row r="493282" spans="68:68" customFormat="1">
      <c r="BP493282" s="90"/>
    </row>
    <row r="493283" spans="68:68" customFormat="1">
      <c r="BP493283" s="90"/>
    </row>
    <row r="493284" spans="68:68" customFormat="1">
      <c r="BP493284" s="90"/>
    </row>
    <row r="493285" spans="68:68" customFormat="1">
      <c r="BP493285" s="90"/>
    </row>
    <row r="493286" spans="68:68" customFormat="1">
      <c r="BP493286" s="90"/>
    </row>
    <row r="493287" spans="68:68" customFormat="1">
      <c r="BP493287" s="90"/>
    </row>
    <row r="493288" spans="68:68" customFormat="1">
      <c r="BP493288" s="90"/>
    </row>
    <row r="493289" spans="68:68" customFormat="1">
      <c r="BP493289" s="90"/>
    </row>
    <row r="493290" spans="68:68" customFormat="1">
      <c r="BP493290" s="90"/>
    </row>
    <row r="493291" spans="68:68" customFormat="1">
      <c r="BP493291" s="90"/>
    </row>
    <row r="493292" spans="68:68" customFormat="1">
      <c r="BP493292" s="90"/>
    </row>
    <row r="493293" spans="68:68" customFormat="1">
      <c r="BP493293" s="90"/>
    </row>
    <row r="493294" spans="68:68" customFormat="1">
      <c r="BP493294" s="90"/>
    </row>
    <row r="493295" spans="68:68" customFormat="1">
      <c r="BP493295" s="90"/>
    </row>
    <row r="493296" spans="68:68" customFormat="1">
      <c r="BP493296" s="90"/>
    </row>
    <row r="493297" spans="68:68" customFormat="1">
      <c r="BP493297" s="90"/>
    </row>
    <row r="493298" spans="68:68" customFormat="1">
      <c r="BP493298" s="90"/>
    </row>
    <row r="493299" spans="68:68" customFormat="1">
      <c r="BP493299" s="90"/>
    </row>
    <row r="493300" spans="68:68" customFormat="1">
      <c r="BP493300" s="90"/>
    </row>
    <row r="493301" spans="68:68" customFormat="1">
      <c r="BP493301" s="90"/>
    </row>
    <row r="493302" spans="68:68" customFormat="1">
      <c r="BP493302" s="90"/>
    </row>
    <row r="493303" spans="68:68" customFormat="1">
      <c r="BP493303" s="90"/>
    </row>
    <row r="493304" spans="68:68" customFormat="1">
      <c r="BP493304" s="90"/>
    </row>
    <row r="493305" spans="68:68" customFormat="1">
      <c r="BP493305" s="90"/>
    </row>
    <row r="493306" spans="68:68" customFormat="1">
      <c r="BP493306" s="90"/>
    </row>
    <row r="493307" spans="68:68" customFormat="1">
      <c r="BP493307" s="90"/>
    </row>
    <row r="493308" spans="68:68" customFormat="1">
      <c r="BP493308" s="90"/>
    </row>
    <row r="493309" spans="68:68" customFormat="1">
      <c r="BP493309" s="90"/>
    </row>
    <row r="493310" spans="68:68" customFormat="1">
      <c r="BP493310" s="90"/>
    </row>
    <row r="493311" spans="68:68" customFormat="1">
      <c r="BP493311" s="90"/>
    </row>
    <row r="493312" spans="68:68" customFormat="1">
      <c r="BP493312" s="90"/>
    </row>
    <row r="493313" spans="68:68" customFormat="1">
      <c r="BP493313" s="90"/>
    </row>
    <row r="493314" spans="68:68" customFormat="1">
      <c r="BP493314" s="90"/>
    </row>
    <row r="493315" spans="68:68" customFormat="1">
      <c r="BP493315" s="90"/>
    </row>
    <row r="493316" spans="68:68" customFormat="1">
      <c r="BP493316" s="90"/>
    </row>
    <row r="493317" spans="68:68" customFormat="1">
      <c r="BP493317" s="90"/>
    </row>
    <row r="493318" spans="68:68" customFormat="1">
      <c r="BP493318" s="90"/>
    </row>
    <row r="493319" spans="68:68" customFormat="1">
      <c r="BP493319" s="90"/>
    </row>
    <row r="493320" spans="68:68" customFormat="1">
      <c r="BP493320" s="90"/>
    </row>
    <row r="493321" spans="68:68" customFormat="1">
      <c r="BP493321" s="90"/>
    </row>
    <row r="493322" spans="68:68" customFormat="1">
      <c r="BP493322" s="90"/>
    </row>
    <row r="493323" spans="68:68" customFormat="1">
      <c r="BP493323" s="90"/>
    </row>
    <row r="493324" spans="68:68" customFormat="1">
      <c r="BP493324" s="90"/>
    </row>
    <row r="493325" spans="68:68" customFormat="1">
      <c r="BP493325" s="90"/>
    </row>
    <row r="493326" spans="68:68" customFormat="1">
      <c r="BP493326" s="90"/>
    </row>
    <row r="493327" spans="68:68" customFormat="1">
      <c r="BP493327" s="90"/>
    </row>
    <row r="493328" spans="68:68" customFormat="1">
      <c r="BP493328" s="90"/>
    </row>
    <row r="493329" spans="68:68" customFormat="1">
      <c r="BP493329" s="90"/>
    </row>
    <row r="493330" spans="68:68" customFormat="1">
      <c r="BP493330" s="90"/>
    </row>
    <row r="493331" spans="68:68" customFormat="1">
      <c r="BP493331" s="90"/>
    </row>
    <row r="493332" spans="68:68" customFormat="1">
      <c r="BP493332" s="90"/>
    </row>
    <row r="493333" spans="68:68" customFormat="1">
      <c r="BP493333" s="90"/>
    </row>
    <row r="493334" spans="68:68" customFormat="1">
      <c r="BP493334" s="90"/>
    </row>
    <row r="493335" spans="68:68" customFormat="1">
      <c r="BP493335" s="90"/>
    </row>
    <row r="493336" spans="68:68" customFormat="1">
      <c r="BP493336" s="90"/>
    </row>
    <row r="493337" spans="68:68" customFormat="1">
      <c r="BP493337" s="90"/>
    </row>
    <row r="493338" spans="68:68" customFormat="1">
      <c r="BP493338" s="90"/>
    </row>
    <row r="493339" spans="68:68" customFormat="1">
      <c r="BP493339" s="90"/>
    </row>
    <row r="493340" spans="68:68" customFormat="1">
      <c r="BP493340" s="90"/>
    </row>
    <row r="493341" spans="68:68" customFormat="1">
      <c r="BP493341" s="90"/>
    </row>
    <row r="493342" spans="68:68" customFormat="1">
      <c r="BP493342" s="90"/>
    </row>
    <row r="493343" spans="68:68" customFormat="1">
      <c r="BP493343" s="90"/>
    </row>
    <row r="493344" spans="68:68" customFormat="1">
      <c r="BP493344" s="90"/>
    </row>
    <row r="493345" spans="68:68" customFormat="1">
      <c r="BP493345" s="90"/>
    </row>
    <row r="493346" spans="68:68" customFormat="1">
      <c r="BP493346" s="90"/>
    </row>
    <row r="493347" spans="68:68" customFormat="1">
      <c r="BP493347" s="90"/>
    </row>
    <row r="493348" spans="68:68" customFormat="1">
      <c r="BP493348" s="90"/>
    </row>
    <row r="493349" spans="68:68" customFormat="1">
      <c r="BP493349" s="90"/>
    </row>
    <row r="493350" spans="68:68" customFormat="1">
      <c r="BP493350" s="90"/>
    </row>
    <row r="493351" spans="68:68" customFormat="1">
      <c r="BP493351" s="90"/>
    </row>
    <row r="493352" spans="68:68" customFormat="1">
      <c r="BP493352" s="90"/>
    </row>
    <row r="493353" spans="68:68" customFormat="1">
      <c r="BP493353" s="90"/>
    </row>
    <row r="493354" spans="68:68" customFormat="1">
      <c r="BP493354" s="90"/>
    </row>
    <row r="493355" spans="68:68" customFormat="1">
      <c r="BP493355" s="90"/>
    </row>
    <row r="493356" spans="68:68" customFormat="1">
      <c r="BP493356" s="90"/>
    </row>
    <row r="493357" spans="68:68" customFormat="1">
      <c r="BP493357" s="90"/>
    </row>
    <row r="493358" spans="68:68" customFormat="1">
      <c r="BP493358" s="90"/>
    </row>
    <row r="493359" spans="68:68" customFormat="1">
      <c r="BP493359" s="90"/>
    </row>
    <row r="493360" spans="68:68" customFormat="1">
      <c r="BP493360" s="90"/>
    </row>
    <row r="493361" spans="68:68" customFormat="1">
      <c r="BP493361" s="90"/>
    </row>
    <row r="493362" spans="68:68" customFormat="1">
      <c r="BP493362" s="90"/>
    </row>
    <row r="493363" spans="68:68" customFormat="1">
      <c r="BP493363" s="90"/>
    </row>
    <row r="493364" spans="68:68" customFormat="1">
      <c r="BP493364" s="90"/>
    </row>
    <row r="493365" spans="68:68" customFormat="1">
      <c r="BP493365" s="90"/>
    </row>
    <row r="493366" spans="68:68" customFormat="1">
      <c r="BP493366" s="90"/>
    </row>
    <row r="493367" spans="68:68" customFormat="1">
      <c r="BP493367" s="90"/>
    </row>
    <row r="493368" spans="68:68" customFormat="1">
      <c r="BP493368" s="90"/>
    </row>
    <row r="493369" spans="68:68" customFormat="1">
      <c r="BP493369" s="90"/>
    </row>
    <row r="493370" spans="68:68" customFormat="1">
      <c r="BP493370" s="90"/>
    </row>
    <row r="493371" spans="68:68" customFormat="1">
      <c r="BP493371" s="90"/>
    </row>
    <row r="493372" spans="68:68" customFormat="1">
      <c r="BP493372" s="90"/>
    </row>
    <row r="493373" spans="68:68" customFormat="1">
      <c r="BP493373" s="90"/>
    </row>
    <row r="493374" spans="68:68" customFormat="1">
      <c r="BP493374" s="90"/>
    </row>
    <row r="493375" spans="68:68" customFormat="1">
      <c r="BP493375" s="90"/>
    </row>
    <row r="493376" spans="68:68" customFormat="1">
      <c r="BP493376" s="90"/>
    </row>
    <row r="493377" spans="68:68" customFormat="1">
      <c r="BP493377" s="90"/>
    </row>
    <row r="493378" spans="68:68" customFormat="1">
      <c r="BP493378" s="90"/>
    </row>
    <row r="493379" spans="68:68" customFormat="1">
      <c r="BP493379" s="90"/>
    </row>
    <row r="493380" spans="68:68" customFormat="1">
      <c r="BP493380" s="90"/>
    </row>
    <row r="493381" spans="68:68" customFormat="1">
      <c r="BP493381" s="90"/>
    </row>
    <row r="493382" spans="68:68" customFormat="1">
      <c r="BP493382" s="90"/>
    </row>
    <row r="493383" spans="68:68" customFormat="1">
      <c r="BP493383" s="90"/>
    </row>
    <row r="493384" spans="68:68" customFormat="1">
      <c r="BP493384" s="90"/>
    </row>
    <row r="493385" spans="68:68" customFormat="1">
      <c r="BP493385" s="90"/>
    </row>
    <row r="493386" spans="68:68" customFormat="1">
      <c r="BP493386" s="90"/>
    </row>
    <row r="493387" spans="68:68" customFormat="1">
      <c r="BP493387" s="90"/>
    </row>
    <row r="493388" spans="68:68" customFormat="1">
      <c r="BP493388" s="90"/>
    </row>
    <row r="493389" spans="68:68" customFormat="1">
      <c r="BP493389" s="90"/>
    </row>
    <row r="493390" spans="68:68" customFormat="1">
      <c r="BP493390" s="90"/>
    </row>
    <row r="493391" spans="68:68" customFormat="1">
      <c r="BP493391" s="90"/>
    </row>
    <row r="493392" spans="68:68" customFormat="1">
      <c r="BP493392" s="90"/>
    </row>
    <row r="493393" spans="68:68" customFormat="1">
      <c r="BP493393" s="90"/>
    </row>
    <row r="493394" spans="68:68" customFormat="1">
      <c r="BP493394" s="90"/>
    </row>
    <row r="493395" spans="68:68" customFormat="1">
      <c r="BP493395" s="90"/>
    </row>
    <row r="493396" spans="68:68" customFormat="1">
      <c r="BP493396" s="90"/>
    </row>
    <row r="493397" spans="68:68" customFormat="1">
      <c r="BP493397" s="90"/>
    </row>
    <row r="493398" spans="68:68" customFormat="1">
      <c r="BP493398" s="90"/>
    </row>
    <row r="493399" spans="68:68" customFormat="1">
      <c r="BP493399" s="90"/>
    </row>
    <row r="493400" spans="68:68" customFormat="1">
      <c r="BP493400" s="90"/>
    </row>
    <row r="493401" spans="68:68" customFormat="1">
      <c r="BP493401" s="90"/>
    </row>
    <row r="493402" spans="68:68" customFormat="1">
      <c r="BP493402" s="90"/>
    </row>
    <row r="493403" spans="68:68" customFormat="1">
      <c r="BP493403" s="90"/>
    </row>
    <row r="493404" spans="68:68" customFormat="1">
      <c r="BP493404" s="90"/>
    </row>
    <row r="493405" spans="68:68" customFormat="1">
      <c r="BP493405" s="90"/>
    </row>
    <row r="493406" spans="68:68" customFormat="1">
      <c r="BP493406" s="90"/>
    </row>
    <row r="493407" spans="68:68" customFormat="1">
      <c r="BP493407" s="90"/>
    </row>
    <row r="493408" spans="68:68" customFormat="1">
      <c r="BP493408" s="90"/>
    </row>
    <row r="493409" spans="68:68" customFormat="1">
      <c r="BP493409" s="90"/>
    </row>
    <row r="493410" spans="68:68" customFormat="1">
      <c r="BP493410" s="90"/>
    </row>
    <row r="493411" spans="68:68" customFormat="1">
      <c r="BP493411" s="90"/>
    </row>
    <row r="493412" spans="68:68" customFormat="1">
      <c r="BP493412" s="90"/>
    </row>
    <row r="493413" spans="68:68" customFormat="1">
      <c r="BP493413" s="90"/>
    </row>
    <row r="493414" spans="68:68" customFormat="1">
      <c r="BP493414" s="90"/>
    </row>
    <row r="493415" spans="68:68" customFormat="1">
      <c r="BP493415" s="90"/>
    </row>
    <row r="493416" spans="68:68" customFormat="1">
      <c r="BP493416" s="90"/>
    </row>
    <row r="493417" spans="68:68" customFormat="1">
      <c r="BP493417" s="90"/>
    </row>
    <row r="493418" spans="68:68" customFormat="1">
      <c r="BP493418" s="90"/>
    </row>
    <row r="493419" spans="68:68" customFormat="1">
      <c r="BP493419" s="90"/>
    </row>
    <row r="493420" spans="68:68" customFormat="1">
      <c r="BP493420" s="90"/>
    </row>
    <row r="493421" spans="68:68" customFormat="1">
      <c r="BP493421" s="90"/>
    </row>
    <row r="493422" spans="68:68" customFormat="1">
      <c r="BP493422" s="90"/>
    </row>
    <row r="493423" spans="68:68" customFormat="1">
      <c r="BP493423" s="90"/>
    </row>
    <row r="493424" spans="68:68" customFormat="1">
      <c r="BP493424" s="90"/>
    </row>
    <row r="493425" spans="68:68" customFormat="1">
      <c r="BP493425" s="90"/>
    </row>
    <row r="493426" spans="68:68" customFormat="1">
      <c r="BP493426" s="90"/>
    </row>
    <row r="493427" spans="68:68" customFormat="1">
      <c r="BP493427" s="90"/>
    </row>
    <row r="493428" spans="68:68" customFormat="1">
      <c r="BP493428" s="90"/>
    </row>
    <row r="493429" spans="68:68" customFormat="1">
      <c r="BP493429" s="90"/>
    </row>
    <row r="493430" spans="68:68" customFormat="1">
      <c r="BP493430" s="90"/>
    </row>
    <row r="493431" spans="68:68" customFormat="1">
      <c r="BP493431" s="90"/>
    </row>
    <row r="493432" spans="68:68" customFormat="1">
      <c r="BP493432" s="90"/>
    </row>
    <row r="493433" spans="68:68" customFormat="1">
      <c r="BP493433" s="90"/>
    </row>
    <row r="493434" spans="68:68" customFormat="1">
      <c r="BP493434" s="90"/>
    </row>
    <row r="493435" spans="68:68" customFormat="1">
      <c r="BP493435" s="90"/>
    </row>
    <row r="493436" spans="68:68" customFormat="1">
      <c r="BP493436" s="90"/>
    </row>
    <row r="493437" spans="68:68" customFormat="1">
      <c r="BP493437" s="90"/>
    </row>
    <row r="493438" spans="68:68" customFormat="1">
      <c r="BP493438" s="90"/>
    </row>
    <row r="493439" spans="68:68" customFormat="1">
      <c r="BP493439" s="90"/>
    </row>
    <row r="493440" spans="68:68" customFormat="1">
      <c r="BP493440" s="90"/>
    </row>
    <row r="493441" spans="68:68" customFormat="1">
      <c r="BP493441" s="90"/>
    </row>
    <row r="493442" spans="68:68" customFormat="1">
      <c r="BP493442" s="90"/>
    </row>
    <row r="493443" spans="68:68" customFormat="1">
      <c r="BP493443" s="90"/>
    </row>
    <row r="493444" spans="68:68" customFormat="1">
      <c r="BP493444" s="90"/>
    </row>
    <row r="493445" spans="68:68" customFormat="1">
      <c r="BP493445" s="90"/>
    </row>
    <row r="493446" spans="68:68" customFormat="1">
      <c r="BP493446" s="90"/>
    </row>
    <row r="493447" spans="68:68" customFormat="1">
      <c r="BP493447" s="90"/>
    </row>
    <row r="493448" spans="68:68" customFormat="1">
      <c r="BP493448" s="90"/>
    </row>
    <row r="493449" spans="68:68" customFormat="1">
      <c r="BP493449" s="90"/>
    </row>
    <row r="493450" spans="68:68" customFormat="1">
      <c r="BP493450" s="90"/>
    </row>
    <row r="493451" spans="68:68" customFormat="1">
      <c r="BP493451" s="90"/>
    </row>
    <row r="493452" spans="68:68" customFormat="1">
      <c r="BP493452" s="90"/>
    </row>
    <row r="493453" spans="68:68" customFormat="1">
      <c r="BP493453" s="90"/>
    </row>
    <row r="493454" spans="68:68" customFormat="1">
      <c r="BP493454" s="90"/>
    </row>
    <row r="493455" spans="68:68" customFormat="1">
      <c r="BP493455" s="90"/>
    </row>
    <row r="493456" spans="68:68" customFormat="1">
      <c r="BP493456" s="90"/>
    </row>
    <row r="493457" spans="68:68" customFormat="1">
      <c r="BP493457" s="90"/>
    </row>
    <row r="493458" spans="68:68" customFormat="1">
      <c r="BP493458" s="90"/>
    </row>
    <row r="493459" spans="68:68" customFormat="1">
      <c r="BP493459" s="90"/>
    </row>
    <row r="493460" spans="68:68" customFormat="1">
      <c r="BP493460" s="90"/>
    </row>
    <row r="493461" spans="68:68" customFormat="1">
      <c r="BP493461" s="90"/>
    </row>
    <row r="493462" spans="68:68" customFormat="1">
      <c r="BP493462" s="90"/>
    </row>
    <row r="493463" spans="68:68" customFormat="1">
      <c r="BP493463" s="90"/>
    </row>
    <row r="493464" spans="68:68" customFormat="1">
      <c r="BP493464" s="90"/>
    </row>
    <row r="493465" spans="68:68" customFormat="1">
      <c r="BP493465" s="90"/>
    </row>
    <row r="493466" spans="68:68" customFormat="1">
      <c r="BP493466" s="90"/>
    </row>
    <row r="493467" spans="68:68" customFormat="1">
      <c r="BP493467" s="90"/>
    </row>
    <row r="493468" spans="68:68" customFormat="1">
      <c r="BP493468" s="90"/>
    </row>
    <row r="493469" spans="68:68" customFormat="1">
      <c r="BP493469" s="90"/>
    </row>
    <row r="493470" spans="68:68" customFormat="1">
      <c r="BP493470" s="90"/>
    </row>
    <row r="493471" spans="68:68" customFormat="1">
      <c r="BP493471" s="90"/>
    </row>
    <row r="493472" spans="68:68" customFormat="1">
      <c r="BP493472" s="90"/>
    </row>
    <row r="493473" spans="68:68" customFormat="1">
      <c r="BP493473" s="90"/>
    </row>
    <row r="493474" spans="68:68" customFormat="1">
      <c r="BP493474" s="90"/>
    </row>
    <row r="493475" spans="68:68" customFormat="1">
      <c r="BP493475" s="90"/>
    </row>
    <row r="493476" spans="68:68" customFormat="1">
      <c r="BP493476" s="90"/>
    </row>
    <row r="493477" spans="68:68" customFormat="1">
      <c r="BP493477" s="90"/>
    </row>
    <row r="493478" spans="68:68" customFormat="1">
      <c r="BP493478" s="90"/>
    </row>
    <row r="493479" spans="68:68" customFormat="1">
      <c r="BP493479" s="90"/>
    </row>
    <row r="493480" spans="68:68" customFormat="1">
      <c r="BP493480" s="90"/>
    </row>
    <row r="493481" spans="68:68" customFormat="1">
      <c r="BP493481" s="90"/>
    </row>
    <row r="493482" spans="68:68" customFormat="1">
      <c r="BP493482" s="90"/>
    </row>
    <row r="493483" spans="68:68" customFormat="1">
      <c r="BP493483" s="90"/>
    </row>
    <row r="493484" spans="68:68" customFormat="1">
      <c r="BP493484" s="90"/>
    </row>
    <row r="493485" spans="68:68" customFormat="1">
      <c r="BP493485" s="90"/>
    </row>
    <row r="493486" spans="68:68" customFormat="1">
      <c r="BP493486" s="90"/>
    </row>
    <row r="493487" spans="68:68" customFormat="1">
      <c r="BP493487" s="90"/>
    </row>
    <row r="493488" spans="68:68" customFormat="1">
      <c r="BP493488" s="90"/>
    </row>
    <row r="493489" spans="68:68" customFormat="1">
      <c r="BP493489" s="90"/>
    </row>
    <row r="493490" spans="68:68" customFormat="1">
      <c r="BP493490" s="90"/>
    </row>
    <row r="493491" spans="68:68" customFormat="1">
      <c r="BP493491" s="90"/>
    </row>
    <row r="493492" spans="68:68" customFormat="1">
      <c r="BP493492" s="90"/>
    </row>
    <row r="493493" spans="68:68" customFormat="1">
      <c r="BP493493" s="90"/>
    </row>
    <row r="493494" spans="68:68" customFormat="1">
      <c r="BP493494" s="90"/>
    </row>
    <row r="493495" spans="68:68" customFormat="1">
      <c r="BP493495" s="90"/>
    </row>
    <row r="493496" spans="68:68" customFormat="1">
      <c r="BP493496" s="90"/>
    </row>
    <row r="493497" spans="68:68" customFormat="1">
      <c r="BP493497" s="90"/>
    </row>
    <row r="493498" spans="68:68" customFormat="1">
      <c r="BP493498" s="90"/>
    </row>
    <row r="493499" spans="68:68" customFormat="1">
      <c r="BP493499" s="90"/>
    </row>
    <row r="493500" spans="68:68" customFormat="1">
      <c r="BP493500" s="90"/>
    </row>
    <row r="493501" spans="68:68" customFormat="1">
      <c r="BP493501" s="90"/>
    </row>
    <row r="493502" spans="68:68" customFormat="1">
      <c r="BP493502" s="90"/>
    </row>
    <row r="493503" spans="68:68" customFormat="1">
      <c r="BP493503" s="90"/>
    </row>
    <row r="493504" spans="68:68" customFormat="1">
      <c r="BP493504" s="90"/>
    </row>
    <row r="493505" spans="68:68" customFormat="1">
      <c r="BP493505" s="90"/>
    </row>
    <row r="493506" spans="68:68" customFormat="1">
      <c r="BP493506" s="90"/>
    </row>
    <row r="493507" spans="68:68" customFormat="1">
      <c r="BP493507" s="90"/>
    </row>
    <row r="493508" spans="68:68" customFormat="1">
      <c r="BP493508" s="90"/>
    </row>
    <row r="493509" spans="68:68" customFormat="1">
      <c r="BP493509" s="90"/>
    </row>
    <row r="493510" spans="68:68" customFormat="1">
      <c r="BP493510" s="90"/>
    </row>
    <row r="493511" spans="68:68" customFormat="1">
      <c r="BP493511" s="90"/>
    </row>
    <row r="493512" spans="68:68" customFormat="1">
      <c r="BP493512" s="90"/>
    </row>
    <row r="493513" spans="68:68" customFormat="1">
      <c r="BP493513" s="90"/>
    </row>
    <row r="493514" spans="68:68" customFormat="1">
      <c r="BP493514" s="90"/>
    </row>
    <row r="493515" spans="68:68" customFormat="1">
      <c r="BP493515" s="90"/>
    </row>
    <row r="493516" spans="68:68" customFormat="1">
      <c r="BP493516" s="90"/>
    </row>
    <row r="493517" spans="68:68" customFormat="1">
      <c r="BP493517" s="90"/>
    </row>
    <row r="493518" spans="68:68" customFormat="1">
      <c r="BP493518" s="90"/>
    </row>
    <row r="493519" spans="68:68" customFormat="1">
      <c r="BP493519" s="90"/>
    </row>
    <row r="493520" spans="68:68" customFormat="1">
      <c r="BP493520" s="90"/>
    </row>
    <row r="493521" spans="68:68" customFormat="1">
      <c r="BP493521" s="90"/>
    </row>
    <row r="493522" spans="68:68" customFormat="1">
      <c r="BP493522" s="90"/>
    </row>
    <row r="493523" spans="68:68" customFormat="1">
      <c r="BP493523" s="90"/>
    </row>
    <row r="493524" spans="68:68" customFormat="1">
      <c r="BP493524" s="90"/>
    </row>
    <row r="493525" spans="68:68" customFormat="1">
      <c r="BP493525" s="90"/>
    </row>
    <row r="493526" spans="68:68" customFormat="1">
      <c r="BP493526" s="90"/>
    </row>
    <row r="493527" spans="68:68" customFormat="1">
      <c r="BP493527" s="90"/>
    </row>
    <row r="493528" spans="68:68" customFormat="1">
      <c r="BP493528" s="90"/>
    </row>
    <row r="493529" spans="68:68" customFormat="1">
      <c r="BP493529" s="90"/>
    </row>
    <row r="493530" spans="68:68" customFormat="1">
      <c r="BP493530" s="90"/>
    </row>
    <row r="493531" spans="68:68" customFormat="1">
      <c r="BP493531" s="90"/>
    </row>
    <row r="493532" spans="68:68" customFormat="1">
      <c r="BP493532" s="90"/>
    </row>
    <row r="493533" spans="68:68" customFormat="1">
      <c r="BP493533" s="90"/>
    </row>
    <row r="493534" spans="68:68" customFormat="1">
      <c r="BP493534" s="90"/>
    </row>
    <row r="493535" spans="68:68" customFormat="1">
      <c r="BP493535" s="90"/>
    </row>
    <row r="493536" spans="68:68" customFormat="1">
      <c r="BP493536" s="90"/>
    </row>
    <row r="493537" spans="68:68" customFormat="1">
      <c r="BP493537" s="90"/>
    </row>
    <row r="493538" spans="68:68" customFormat="1">
      <c r="BP493538" s="90"/>
    </row>
    <row r="493539" spans="68:68" customFormat="1">
      <c r="BP493539" s="90"/>
    </row>
    <row r="493540" spans="68:68" customFormat="1">
      <c r="BP493540" s="90"/>
    </row>
    <row r="493541" spans="68:68" customFormat="1">
      <c r="BP493541" s="90"/>
    </row>
    <row r="493542" spans="68:68" customFormat="1">
      <c r="BP493542" s="90"/>
    </row>
    <row r="493543" spans="68:68" customFormat="1">
      <c r="BP493543" s="90"/>
    </row>
    <row r="493544" spans="68:68" customFormat="1">
      <c r="BP493544" s="90"/>
    </row>
    <row r="493545" spans="68:68" customFormat="1">
      <c r="BP493545" s="90"/>
    </row>
    <row r="493546" spans="68:68" customFormat="1">
      <c r="BP493546" s="90"/>
    </row>
    <row r="493547" spans="68:68" customFormat="1">
      <c r="BP493547" s="90"/>
    </row>
    <row r="493548" spans="68:68" customFormat="1">
      <c r="BP493548" s="90"/>
    </row>
    <row r="493549" spans="68:68" customFormat="1">
      <c r="BP493549" s="90"/>
    </row>
    <row r="493550" spans="68:68" customFormat="1">
      <c r="BP493550" s="90"/>
    </row>
    <row r="493551" spans="68:68" customFormat="1">
      <c r="BP493551" s="90"/>
    </row>
    <row r="493552" spans="68:68" customFormat="1">
      <c r="BP493552" s="90"/>
    </row>
    <row r="493553" spans="68:68" customFormat="1">
      <c r="BP493553" s="90"/>
    </row>
    <row r="493554" spans="68:68" customFormat="1">
      <c r="BP493554" s="90"/>
    </row>
    <row r="493555" spans="68:68" customFormat="1">
      <c r="BP493555" s="90"/>
    </row>
    <row r="493556" spans="68:68" customFormat="1">
      <c r="BP493556" s="90"/>
    </row>
    <row r="493557" spans="68:68" customFormat="1">
      <c r="BP493557" s="90"/>
    </row>
    <row r="493558" spans="68:68" customFormat="1">
      <c r="BP493558" s="90"/>
    </row>
    <row r="493559" spans="68:68" customFormat="1">
      <c r="BP493559" s="90"/>
    </row>
    <row r="493560" spans="68:68" customFormat="1">
      <c r="BP493560" s="90"/>
    </row>
    <row r="493561" spans="68:68" customFormat="1">
      <c r="BP493561" s="90"/>
    </row>
    <row r="493562" spans="68:68" customFormat="1">
      <c r="BP493562" s="90"/>
    </row>
    <row r="493563" spans="68:68" customFormat="1">
      <c r="BP493563" s="90"/>
    </row>
    <row r="493564" spans="68:68" customFormat="1">
      <c r="BP493564" s="90"/>
    </row>
    <row r="493565" spans="68:68" customFormat="1">
      <c r="BP493565" s="90"/>
    </row>
    <row r="493566" spans="68:68" customFormat="1">
      <c r="BP493566" s="90"/>
    </row>
    <row r="493567" spans="68:68" customFormat="1">
      <c r="BP493567" s="90"/>
    </row>
    <row r="493568" spans="68:68" customFormat="1">
      <c r="BP493568" s="90"/>
    </row>
    <row r="493569" spans="68:68" customFormat="1">
      <c r="BP493569" s="90"/>
    </row>
    <row r="493570" spans="68:68" customFormat="1">
      <c r="BP493570" s="90"/>
    </row>
    <row r="493571" spans="68:68" customFormat="1">
      <c r="BP493571" s="90"/>
    </row>
    <row r="493572" spans="68:68" customFormat="1">
      <c r="BP493572" s="90"/>
    </row>
    <row r="493573" spans="68:68" customFormat="1">
      <c r="BP493573" s="90"/>
    </row>
    <row r="493574" spans="68:68" customFormat="1">
      <c r="BP493574" s="90"/>
    </row>
    <row r="493575" spans="68:68" customFormat="1">
      <c r="BP493575" s="90"/>
    </row>
    <row r="493576" spans="68:68" customFormat="1">
      <c r="BP493576" s="90"/>
    </row>
    <row r="493577" spans="68:68" customFormat="1">
      <c r="BP493577" s="90"/>
    </row>
    <row r="493578" spans="68:68" customFormat="1">
      <c r="BP493578" s="90"/>
    </row>
    <row r="493579" spans="68:68" customFormat="1">
      <c r="BP493579" s="90"/>
    </row>
    <row r="493580" spans="68:68" customFormat="1">
      <c r="BP493580" s="90"/>
    </row>
    <row r="493581" spans="68:68" customFormat="1">
      <c r="BP493581" s="90"/>
    </row>
    <row r="493582" spans="68:68" customFormat="1">
      <c r="BP493582" s="90"/>
    </row>
    <row r="493583" spans="68:68" customFormat="1">
      <c r="BP493583" s="90"/>
    </row>
    <row r="493584" spans="68:68" customFormat="1">
      <c r="BP493584" s="90"/>
    </row>
    <row r="493585" spans="68:68" customFormat="1">
      <c r="BP493585" s="90"/>
    </row>
    <row r="493586" spans="68:68" customFormat="1">
      <c r="BP493586" s="90"/>
    </row>
    <row r="493587" spans="68:68" customFormat="1">
      <c r="BP493587" s="90"/>
    </row>
    <row r="493588" spans="68:68" customFormat="1">
      <c r="BP493588" s="90"/>
    </row>
    <row r="493589" spans="68:68" customFormat="1">
      <c r="BP493589" s="90"/>
    </row>
    <row r="493590" spans="68:68" customFormat="1">
      <c r="BP493590" s="90"/>
    </row>
    <row r="493591" spans="68:68" customFormat="1">
      <c r="BP493591" s="90"/>
    </row>
    <row r="493592" spans="68:68" customFormat="1">
      <c r="BP493592" s="90"/>
    </row>
    <row r="493593" spans="68:68" customFormat="1">
      <c r="BP493593" s="90"/>
    </row>
    <row r="493594" spans="68:68" customFormat="1">
      <c r="BP493594" s="90"/>
    </row>
    <row r="493595" spans="68:68" customFormat="1">
      <c r="BP493595" s="90"/>
    </row>
    <row r="493596" spans="68:68" customFormat="1">
      <c r="BP493596" s="90"/>
    </row>
    <row r="493597" spans="68:68" customFormat="1">
      <c r="BP493597" s="90"/>
    </row>
    <row r="493598" spans="68:68" customFormat="1">
      <c r="BP493598" s="90"/>
    </row>
    <row r="493599" spans="68:68" customFormat="1">
      <c r="BP493599" s="90"/>
    </row>
    <row r="493600" spans="68:68" customFormat="1">
      <c r="BP493600" s="90"/>
    </row>
    <row r="493601" spans="68:68" customFormat="1">
      <c r="BP493601" s="90"/>
    </row>
    <row r="493602" spans="68:68" customFormat="1">
      <c r="BP493602" s="90"/>
    </row>
    <row r="493603" spans="68:68" customFormat="1">
      <c r="BP493603" s="90"/>
    </row>
    <row r="493604" spans="68:68" customFormat="1">
      <c r="BP493604" s="90"/>
    </row>
    <row r="493605" spans="68:68" customFormat="1">
      <c r="BP493605" s="90"/>
    </row>
    <row r="493606" spans="68:68" customFormat="1">
      <c r="BP493606" s="90"/>
    </row>
    <row r="493607" spans="68:68" customFormat="1">
      <c r="BP493607" s="90"/>
    </row>
    <row r="493608" spans="68:68" customFormat="1">
      <c r="BP493608" s="90"/>
    </row>
    <row r="493609" spans="68:68" customFormat="1">
      <c r="BP493609" s="90"/>
    </row>
    <row r="493610" spans="68:68" customFormat="1">
      <c r="BP493610" s="90"/>
    </row>
    <row r="493611" spans="68:68" customFormat="1">
      <c r="BP493611" s="90"/>
    </row>
    <row r="493612" spans="68:68" customFormat="1">
      <c r="BP493612" s="90"/>
    </row>
    <row r="493613" spans="68:68" customFormat="1">
      <c r="BP493613" s="90"/>
    </row>
    <row r="493614" spans="68:68" customFormat="1">
      <c r="BP493614" s="90"/>
    </row>
    <row r="493615" spans="68:68" customFormat="1">
      <c r="BP493615" s="90"/>
    </row>
    <row r="493616" spans="68:68" customFormat="1">
      <c r="BP493616" s="90"/>
    </row>
    <row r="493617" spans="68:68" customFormat="1">
      <c r="BP493617" s="90"/>
    </row>
    <row r="493618" spans="68:68" customFormat="1">
      <c r="BP493618" s="90"/>
    </row>
    <row r="493619" spans="68:68" customFormat="1">
      <c r="BP493619" s="90"/>
    </row>
    <row r="493620" spans="68:68" customFormat="1">
      <c r="BP493620" s="90"/>
    </row>
    <row r="493621" spans="68:68" customFormat="1">
      <c r="BP493621" s="90"/>
    </row>
    <row r="493622" spans="68:68" customFormat="1">
      <c r="BP493622" s="90"/>
    </row>
    <row r="493623" spans="68:68" customFormat="1">
      <c r="BP493623" s="90"/>
    </row>
    <row r="493624" spans="68:68" customFormat="1">
      <c r="BP493624" s="90"/>
    </row>
    <row r="493625" spans="68:68" customFormat="1">
      <c r="BP493625" s="90"/>
    </row>
    <row r="493626" spans="68:68" customFormat="1">
      <c r="BP493626" s="90"/>
    </row>
    <row r="493627" spans="68:68" customFormat="1">
      <c r="BP493627" s="90"/>
    </row>
    <row r="493628" spans="68:68" customFormat="1">
      <c r="BP493628" s="90"/>
    </row>
    <row r="493629" spans="68:68" customFormat="1">
      <c r="BP493629" s="90"/>
    </row>
    <row r="493630" spans="68:68" customFormat="1">
      <c r="BP493630" s="90"/>
    </row>
    <row r="493631" spans="68:68" customFormat="1">
      <c r="BP493631" s="90"/>
    </row>
    <row r="493632" spans="68:68" customFormat="1">
      <c r="BP493632" s="90"/>
    </row>
    <row r="493633" spans="68:68" customFormat="1">
      <c r="BP493633" s="90"/>
    </row>
    <row r="493634" spans="68:68" customFormat="1">
      <c r="BP493634" s="90"/>
    </row>
    <row r="493635" spans="68:68" customFormat="1">
      <c r="BP493635" s="90"/>
    </row>
    <row r="493636" spans="68:68" customFormat="1">
      <c r="BP493636" s="90"/>
    </row>
    <row r="493637" spans="68:68" customFormat="1">
      <c r="BP493637" s="90"/>
    </row>
    <row r="493638" spans="68:68" customFormat="1">
      <c r="BP493638" s="90"/>
    </row>
    <row r="493639" spans="68:68" customFormat="1">
      <c r="BP493639" s="90"/>
    </row>
    <row r="493640" spans="68:68" customFormat="1">
      <c r="BP493640" s="90"/>
    </row>
    <row r="493641" spans="68:68" customFormat="1">
      <c r="BP493641" s="90"/>
    </row>
    <row r="493642" spans="68:68" customFormat="1">
      <c r="BP493642" s="90"/>
    </row>
    <row r="493643" spans="68:68" customFormat="1">
      <c r="BP493643" s="90"/>
    </row>
    <row r="493644" spans="68:68" customFormat="1">
      <c r="BP493644" s="90"/>
    </row>
    <row r="493645" spans="68:68" customFormat="1">
      <c r="BP493645" s="90"/>
    </row>
    <row r="493646" spans="68:68" customFormat="1">
      <c r="BP493646" s="90"/>
    </row>
    <row r="493647" spans="68:68" customFormat="1">
      <c r="BP493647" s="90"/>
    </row>
    <row r="493648" spans="68:68" customFormat="1">
      <c r="BP493648" s="90"/>
    </row>
    <row r="493649" spans="68:68" customFormat="1">
      <c r="BP493649" s="90"/>
    </row>
    <row r="493650" spans="68:68" customFormat="1">
      <c r="BP493650" s="90"/>
    </row>
    <row r="493651" spans="68:68" customFormat="1">
      <c r="BP493651" s="90"/>
    </row>
    <row r="493652" spans="68:68" customFormat="1">
      <c r="BP493652" s="90"/>
    </row>
    <row r="493653" spans="68:68" customFormat="1">
      <c r="BP493653" s="90"/>
    </row>
    <row r="493654" spans="68:68" customFormat="1">
      <c r="BP493654" s="90"/>
    </row>
    <row r="493655" spans="68:68" customFormat="1">
      <c r="BP493655" s="90"/>
    </row>
    <row r="493656" spans="68:68" customFormat="1">
      <c r="BP493656" s="90"/>
    </row>
    <row r="493657" spans="68:68" customFormat="1">
      <c r="BP493657" s="90"/>
    </row>
    <row r="493658" spans="68:68" customFormat="1">
      <c r="BP493658" s="90"/>
    </row>
    <row r="493659" spans="68:68" customFormat="1">
      <c r="BP493659" s="90"/>
    </row>
    <row r="493660" spans="68:68" customFormat="1">
      <c r="BP493660" s="90"/>
    </row>
    <row r="493661" spans="68:68" customFormat="1">
      <c r="BP493661" s="90"/>
    </row>
    <row r="493662" spans="68:68" customFormat="1">
      <c r="BP493662" s="90"/>
    </row>
    <row r="493663" spans="68:68" customFormat="1">
      <c r="BP493663" s="90"/>
    </row>
    <row r="493664" spans="68:68" customFormat="1">
      <c r="BP493664" s="90"/>
    </row>
    <row r="493665" spans="68:68" customFormat="1">
      <c r="BP493665" s="90"/>
    </row>
    <row r="493666" spans="68:68" customFormat="1">
      <c r="BP493666" s="90"/>
    </row>
    <row r="493667" spans="68:68" customFormat="1">
      <c r="BP493667" s="90"/>
    </row>
    <row r="493668" spans="68:68" customFormat="1">
      <c r="BP493668" s="90"/>
    </row>
    <row r="493669" spans="68:68" customFormat="1">
      <c r="BP493669" s="90"/>
    </row>
    <row r="493670" spans="68:68" customFormat="1">
      <c r="BP493670" s="90"/>
    </row>
    <row r="493671" spans="68:68" customFormat="1">
      <c r="BP493671" s="90"/>
    </row>
    <row r="493672" spans="68:68" customFormat="1">
      <c r="BP493672" s="90"/>
    </row>
    <row r="493673" spans="68:68" customFormat="1">
      <c r="BP493673" s="90"/>
    </row>
    <row r="493674" spans="68:68" customFormat="1">
      <c r="BP493674" s="90"/>
    </row>
    <row r="493675" spans="68:68" customFormat="1">
      <c r="BP493675" s="90"/>
    </row>
    <row r="493676" spans="68:68" customFormat="1">
      <c r="BP493676" s="90"/>
    </row>
    <row r="493677" spans="68:68" customFormat="1">
      <c r="BP493677" s="90"/>
    </row>
    <row r="493678" spans="68:68" customFormat="1">
      <c r="BP493678" s="90"/>
    </row>
    <row r="493679" spans="68:68" customFormat="1">
      <c r="BP493679" s="90"/>
    </row>
    <row r="493680" spans="68:68" customFormat="1">
      <c r="BP493680" s="90"/>
    </row>
    <row r="493681" spans="68:68" customFormat="1">
      <c r="BP493681" s="90"/>
    </row>
    <row r="493682" spans="68:68" customFormat="1">
      <c r="BP493682" s="90"/>
    </row>
    <row r="493683" spans="68:68" customFormat="1">
      <c r="BP493683" s="90"/>
    </row>
    <row r="493684" spans="68:68" customFormat="1">
      <c r="BP493684" s="90"/>
    </row>
    <row r="493685" spans="68:68" customFormat="1">
      <c r="BP493685" s="90"/>
    </row>
    <row r="493686" spans="68:68" customFormat="1">
      <c r="BP493686" s="90"/>
    </row>
    <row r="493687" spans="68:68" customFormat="1">
      <c r="BP493687" s="90"/>
    </row>
    <row r="493688" spans="68:68" customFormat="1">
      <c r="BP493688" s="90"/>
    </row>
    <row r="493689" spans="68:68" customFormat="1">
      <c r="BP493689" s="90"/>
    </row>
    <row r="493690" spans="68:68" customFormat="1">
      <c r="BP493690" s="90"/>
    </row>
    <row r="493691" spans="68:68" customFormat="1">
      <c r="BP493691" s="90"/>
    </row>
    <row r="493692" spans="68:68" customFormat="1">
      <c r="BP493692" s="90"/>
    </row>
    <row r="493693" spans="68:68" customFormat="1">
      <c r="BP493693" s="90"/>
    </row>
    <row r="493694" spans="68:68" customFormat="1">
      <c r="BP493694" s="90"/>
    </row>
    <row r="493695" spans="68:68" customFormat="1">
      <c r="BP493695" s="90"/>
    </row>
    <row r="493696" spans="68:68" customFormat="1">
      <c r="BP493696" s="90"/>
    </row>
    <row r="493697" spans="68:68" customFormat="1">
      <c r="BP493697" s="90"/>
    </row>
    <row r="493698" spans="68:68" customFormat="1">
      <c r="BP493698" s="90"/>
    </row>
    <row r="493699" spans="68:68" customFormat="1">
      <c r="BP493699" s="90"/>
    </row>
    <row r="493700" spans="68:68" customFormat="1">
      <c r="BP493700" s="90"/>
    </row>
    <row r="493701" spans="68:68" customFormat="1">
      <c r="BP493701" s="90"/>
    </row>
    <row r="493702" spans="68:68" customFormat="1">
      <c r="BP493702" s="90"/>
    </row>
    <row r="493703" spans="68:68" customFormat="1">
      <c r="BP493703" s="90"/>
    </row>
    <row r="493704" spans="68:68" customFormat="1">
      <c r="BP493704" s="90"/>
    </row>
    <row r="493705" spans="68:68" customFormat="1">
      <c r="BP493705" s="90"/>
    </row>
    <row r="493706" spans="68:68" customFormat="1">
      <c r="BP493706" s="90"/>
    </row>
    <row r="493707" spans="68:68" customFormat="1">
      <c r="BP493707" s="90"/>
    </row>
    <row r="493708" spans="68:68" customFormat="1">
      <c r="BP493708" s="90"/>
    </row>
    <row r="493709" spans="68:68" customFormat="1">
      <c r="BP493709" s="90"/>
    </row>
    <row r="493710" spans="68:68" customFormat="1">
      <c r="BP493710" s="90"/>
    </row>
    <row r="493711" spans="68:68" customFormat="1">
      <c r="BP493711" s="90"/>
    </row>
    <row r="493712" spans="68:68" customFormat="1">
      <c r="BP493712" s="90"/>
    </row>
    <row r="493713" spans="68:68" customFormat="1">
      <c r="BP493713" s="90"/>
    </row>
    <row r="493714" spans="68:68" customFormat="1">
      <c r="BP493714" s="90"/>
    </row>
    <row r="493715" spans="68:68" customFormat="1">
      <c r="BP493715" s="90"/>
    </row>
    <row r="493716" spans="68:68" customFormat="1">
      <c r="BP493716" s="90"/>
    </row>
    <row r="493717" spans="68:68" customFormat="1">
      <c r="BP493717" s="90"/>
    </row>
    <row r="493718" spans="68:68" customFormat="1">
      <c r="BP493718" s="90"/>
    </row>
    <row r="493719" spans="68:68" customFormat="1">
      <c r="BP493719" s="90"/>
    </row>
    <row r="493720" spans="68:68" customFormat="1">
      <c r="BP493720" s="90"/>
    </row>
    <row r="493721" spans="68:68" customFormat="1">
      <c r="BP493721" s="90"/>
    </row>
    <row r="493722" spans="68:68" customFormat="1">
      <c r="BP493722" s="90"/>
    </row>
    <row r="493723" spans="68:68" customFormat="1">
      <c r="BP493723" s="90"/>
    </row>
    <row r="493724" spans="68:68" customFormat="1">
      <c r="BP493724" s="90"/>
    </row>
    <row r="493725" spans="68:68" customFormat="1">
      <c r="BP493725" s="90"/>
    </row>
    <row r="493726" spans="68:68" customFormat="1">
      <c r="BP493726" s="90"/>
    </row>
    <row r="493727" spans="68:68" customFormat="1">
      <c r="BP493727" s="90"/>
    </row>
    <row r="493728" spans="68:68" customFormat="1">
      <c r="BP493728" s="90"/>
    </row>
    <row r="493729" spans="68:68" customFormat="1">
      <c r="BP493729" s="90"/>
    </row>
    <row r="493730" spans="68:68" customFormat="1">
      <c r="BP493730" s="90"/>
    </row>
    <row r="493731" spans="68:68" customFormat="1">
      <c r="BP493731" s="90"/>
    </row>
    <row r="493732" spans="68:68" customFormat="1">
      <c r="BP493732" s="90"/>
    </row>
    <row r="493733" spans="68:68" customFormat="1">
      <c r="BP493733" s="90"/>
    </row>
    <row r="493734" spans="68:68" customFormat="1">
      <c r="BP493734" s="90"/>
    </row>
    <row r="493735" spans="68:68" customFormat="1">
      <c r="BP493735" s="90"/>
    </row>
    <row r="493736" spans="68:68" customFormat="1">
      <c r="BP493736" s="90"/>
    </row>
    <row r="493737" spans="68:68" customFormat="1">
      <c r="BP493737" s="90"/>
    </row>
    <row r="493738" spans="68:68" customFormat="1">
      <c r="BP493738" s="90"/>
    </row>
    <row r="493739" spans="68:68" customFormat="1">
      <c r="BP493739" s="90"/>
    </row>
    <row r="493740" spans="68:68" customFormat="1">
      <c r="BP493740" s="90"/>
    </row>
    <row r="493741" spans="68:68" customFormat="1">
      <c r="BP493741" s="90"/>
    </row>
    <row r="493742" spans="68:68" customFormat="1">
      <c r="BP493742" s="90"/>
    </row>
    <row r="493743" spans="68:68" customFormat="1">
      <c r="BP493743" s="90"/>
    </row>
    <row r="493744" spans="68:68" customFormat="1">
      <c r="BP493744" s="90"/>
    </row>
    <row r="493745" spans="68:68" customFormat="1">
      <c r="BP493745" s="90"/>
    </row>
    <row r="493746" spans="68:68" customFormat="1">
      <c r="BP493746" s="90"/>
    </row>
    <row r="493747" spans="68:68" customFormat="1">
      <c r="BP493747" s="90"/>
    </row>
    <row r="493748" spans="68:68" customFormat="1">
      <c r="BP493748" s="90"/>
    </row>
    <row r="493749" spans="68:68" customFormat="1">
      <c r="BP493749" s="90"/>
    </row>
    <row r="493750" spans="68:68" customFormat="1">
      <c r="BP493750" s="90"/>
    </row>
    <row r="493751" spans="68:68" customFormat="1">
      <c r="BP493751" s="90"/>
    </row>
    <row r="493752" spans="68:68" customFormat="1">
      <c r="BP493752" s="90"/>
    </row>
    <row r="493753" spans="68:68" customFormat="1">
      <c r="BP493753" s="90"/>
    </row>
    <row r="493754" spans="68:68" customFormat="1">
      <c r="BP493754" s="90"/>
    </row>
    <row r="493755" spans="68:68" customFormat="1">
      <c r="BP493755" s="90"/>
    </row>
    <row r="493756" spans="68:68" customFormat="1">
      <c r="BP493756" s="90"/>
    </row>
    <row r="493757" spans="68:68" customFormat="1">
      <c r="BP493757" s="90"/>
    </row>
    <row r="493758" spans="68:68" customFormat="1">
      <c r="BP493758" s="90"/>
    </row>
    <row r="493759" spans="68:68" customFormat="1">
      <c r="BP493759" s="90"/>
    </row>
    <row r="493760" spans="68:68" customFormat="1">
      <c r="BP493760" s="90"/>
    </row>
    <row r="493761" spans="68:68" customFormat="1">
      <c r="BP493761" s="90"/>
    </row>
    <row r="493762" spans="68:68" customFormat="1">
      <c r="BP493762" s="90"/>
    </row>
    <row r="493763" spans="68:68" customFormat="1">
      <c r="BP493763" s="90"/>
    </row>
    <row r="493764" spans="68:68" customFormat="1">
      <c r="BP493764" s="90"/>
    </row>
    <row r="493765" spans="68:68" customFormat="1">
      <c r="BP493765" s="90"/>
    </row>
    <row r="493766" spans="68:68" customFormat="1">
      <c r="BP493766" s="90"/>
    </row>
    <row r="493767" spans="68:68" customFormat="1">
      <c r="BP493767" s="90"/>
    </row>
    <row r="493768" spans="68:68" customFormat="1">
      <c r="BP493768" s="90"/>
    </row>
    <row r="493769" spans="68:68" customFormat="1">
      <c r="BP493769" s="90"/>
    </row>
    <row r="493770" spans="68:68" customFormat="1">
      <c r="BP493770" s="90"/>
    </row>
    <row r="493771" spans="68:68" customFormat="1">
      <c r="BP493771" s="90"/>
    </row>
    <row r="493772" spans="68:68" customFormat="1">
      <c r="BP493772" s="90"/>
    </row>
    <row r="493773" spans="68:68" customFormat="1">
      <c r="BP493773" s="90"/>
    </row>
    <row r="493774" spans="68:68" customFormat="1">
      <c r="BP493774" s="90"/>
    </row>
    <row r="493775" spans="68:68" customFormat="1">
      <c r="BP493775" s="90"/>
    </row>
    <row r="493776" spans="68:68" customFormat="1">
      <c r="BP493776" s="90"/>
    </row>
    <row r="493777" spans="68:68" customFormat="1">
      <c r="BP493777" s="90"/>
    </row>
    <row r="493778" spans="68:68" customFormat="1">
      <c r="BP493778" s="90"/>
    </row>
    <row r="493779" spans="68:68" customFormat="1">
      <c r="BP493779" s="90"/>
    </row>
    <row r="493780" spans="68:68" customFormat="1">
      <c r="BP493780" s="90"/>
    </row>
    <row r="493781" spans="68:68" customFormat="1">
      <c r="BP493781" s="90"/>
    </row>
    <row r="493782" spans="68:68" customFormat="1">
      <c r="BP493782" s="90"/>
    </row>
    <row r="493783" spans="68:68" customFormat="1">
      <c r="BP493783" s="90"/>
    </row>
    <row r="493784" spans="68:68" customFormat="1">
      <c r="BP493784" s="90"/>
    </row>
    <row r="493785" spans="68:68" customFormat="1">
      <c r="BP493785" s="90"/>
    </row>
    <row r="493786" spans="68:68" customFormat="1">
      <c r="BP493786" s="90"/>
    </row>
    <row r="493787" spans="68:68" customFormat="1">
      <c r="BP493787" s="90"/>
    </row>
    <row r="493788" spans="68:68" customFormat="1">
      <c r="BP493788" s="90"/>
    </row>
    <row r="493789" spans="68:68" customFormat="1">
      <c r="BP493789" s="90"/>
    </row>
    <row r="493790" spans="68:68" customFormat="1">
      <c r="BP493790" s="90"/>
    </row>
    <row r="493791" spans="68:68" customFormat="1">
      <c r="BP493791" s="90"/>
    </row>
    <row r="493792" spans="68:68" customFormat="1">
      <c r="BP493792" s="90"/>
    </row>
    <row r="493793" spans="68:68" customFormat="1">
      <c r="BP493793" s="90"/>
    </row>
    <row r="493794" spans="68:68" customFormat="1">
      <c r="BP493794" s="90"/>
    </row>
    <row r="493795" spans="68:68" customFormat="1">
      <c r="BP493795" s="90"/>
    </row>
    <row r="493796" spans="68:68" customFormat="1">
      <c r="BP493796" s="90"/>
    </row>
    <row r="493797" spans="68:68" customFormat="1">
      <c r="BP493797" s="90"/>
    </row>
    <row r="493798" spans="68:68" customFormat="1">
      <c r="BP493798" s="90"/>
    </row>
    <row r="493799" spans="68:68" customFormat="1">
      <c r="BP493799" s="90"/>
    </row>
    <row r="493800" spans="68:68" customFormat="1">
      <c r="BP493800" s="90"/>
    </row>
    <row r="493801" spans="68:68" customFormat="1">
      <c r="BP493801" s="90"/>
    </row>
    <row r="493802" spans="68:68" customFormat="1">
      <c r="BP493802" s="90"/>
    </row>
    <row r="493803" spans="68:68" customFormat="1">
      <c r="BP493803" s="90"/>
    </row>
    <row r="493804" spans="68:68" customFormat="1">
      <c r="BP493804" s="90"/>
    </row>
    <row r="493805" spans="68:68" customFormat="1">
      <c r="BP493805" s="90"/>
    </row>
    <row r="493806" spans="68:68" customFormat="1">
      <c r="BP493806" s="90"/>
    </row>
    <row r="493807" spans="68:68" customFormat="1">
      <c r="BP493807" s="90"/>
    </row>
    <row r="493808" spans="68:68" customFormat="1">
      <c r="BP493808" s="90"/>
    </row>
    <row r="493809" spans="68:68" customFormat="1">
      <c r="BP493809" s="90"/>
    </row>
    <row r="493810" spans="68:68" customFormat="1">
      <c r="BP493810" s="90"/>
    </row>
    <row r="493811" spans="68:68" customFormat="1">
      <c r="BP493811" s="90"/>
    </row>
    <row r="493812" spans="68:68" customFormat="1">
      <c r="BP493812" s="90"/>
    </row>
    <row r="493813" spans="68:68" customFormat="1">
      <c r="BP493813" s="90"/>
    </row>
    <row r="493814" spans="68:68" customFormat="1">
      <c r="BP493814" s="90"/>
    </row>
    <row r="493815" spans="68:68" customFormat="1">
      <c r="BP493815" s="90"/>
    </row>
    <row r="493816" spans="68:68" customFormat="1">
      <c r="BP493816" s="90"/>
    </row>
    <row r="493817" spans="68:68" customFormat="1">
      <c r="BP493817" s="90"/>
    </row>
    <row r="493818" spans="68:68" customFormat="1">
      <c r="BP493818" s="90"/>
    </row>
    <row r="493819" spans="68:68" customFormat="1">
      <c r="BP493819" s="90"/>
    </row>
    <row r="493820" spans="68:68" customFormat="1">
      <c r="BP493820" s="90"/>
    </row>
    <row r="493821" spans="68:68" customFormat="1">
      <c r="BP493821" s="90"/>
    </row>
    <row r="493822" spans="68:68" customFormat="1">
      <c r="BP493822" s="90"/>
    </row>
    <row r="493823" spans="68:68" customFormat="1">
      <c r="BP493823" s="90"/>
    </row>
    <row r="493824" spans="68:68" customFormat="1">
      <c r="BP493824" s="90"/>
    </row>
    <row r="493825" spans="68:68" customFormat="1">
      <c r="BP493825" s="90"/>
    </row>
    <row r="493826" spans="68:68" customFormat="1">
      <c r="BP493826" s="90"/>
    </row>
    <row r="493827" spans="68:68" customFormat="1">
      <c r="BP493827" s="90"/>
    </row>
    <row r="493828" spans="68:68" customFormat="1">
      <c r="BP493828" s="90"/>
    </row>
    <row r="493829" spans="68:68" customFormat="1">
      <c r="BP493829" s="90"/>
    </row>
    <row r="493830" spans="68:68" customFormat="1">
      <c r="BP493830" s="90"/>
    </row>
    <row r="493831" spans="68:68" customFormat="1">
      <c r="BP493831" s="90"/>
    </row>
    <row r="493832" spans="68:68" customFormat="1">
      <c r="BP493832" s="90"/>
    </row>
    <row r="493833" spans="68:68" customFormat="1">
      <c r="BP493833" s="90"/>
    </row>
    <row r="493834" spans="68:68" customFormat="1">
      <c r="BP493834" s="90"/>
    </row>
    <row r="493835" spans="68:68" customFormat="1">
      <c r="BP493835" s="90"/>
    </row>
    <row r="493836" spans="68:68" customFormat="1">
      <c r="BP493836" s="90"/>
    </row>
    <row r="493837" spans="68:68" customFormat="1">
      <c r="BP493837" s="90"/>
    </row>
    <row r="493838" spans="68:68" customFormat="1">
      <c r="BP493838" s="90"/>
    </row>
    <row r="493839" spans="68:68" customFormat="1">
      <c r="BP493839" s="90"/>
    </row>
    <row r="493840" spans="68:68" customFormat="1">
      <c r="BP493840" s="90"/>
    </row>
    <row r="493841" spans="68:68" customFormat="1">
      <c r="BP493841" s="90"/>
    </row>
    <row r="493842" spans="68:68" customFormat="1">
      <c r="BP493842" s="90"/>
    </row>
    <row r="493843" spans="68:68" customFormat="1">
      <c r="BP493843" s="90"/>
    </row>
    <row r="493844" spans="68:68" customFormat="1">
      <c r="BP493844" s="90"/>
    </row>
    <row r="493845" spans="68:68" customFormat="1">
      <c r="BP493845" s="90"/>
    </row>
    <row r="493846" spans="68:68" customFormat="1">
      <c r="BP493846" s="90"/>
    </row>
    <row r="493847" spans="68:68" customFormat="1">
      <c r="BP493847" s="90"/>
    </row>
    <row r="493848" spans="68:68" customFormat="1">
      <c r="BP493848" s="90"/>
    </row>
    <row r="493849" spans="68:68" customFormat="1">
      <c r="BP493849" s="90"/>
    </row>
    <row r="493850" spans="68:68" customFormat="1">
      <c r="BP493850" s="90"/>
    </row>
    <row r="493851" spans="68:68" customFormat="1">
      <c r="BP493851" s="90"/>
    </row>
    <row r="493852" spans="68:68" customFormat="1">
      <c r="BP493852" s="90"/>
    </row>
    <row r="493853" spans="68:68" customFormat="1">
      <c r="BP493853" s="90"/>
    </row>
    <row r="493854" spans="68:68" customFormat="1">
      <c r="BP493854" s="90"/>
    </row>
    <row r="493855" spans="68:68" customFormat="1">
      <c r="BP493855" s="90"/>
    </row>
    <row r="493856" spans="68:68" customFormat="1">
      <c r="BP493856" s="90"/>
    </row>
    <row r="493857" spans="68:68" customFormat="1">
      <c r="BP493857" s="90"/>
    </row>
    <row r="493858" spans="68:68" customFormat="1">
      <c r="BP493858" s="90"/>
    </row>
    <row r="493859" spans="68:68" customFormat="1">
      <c r="BP493859" s="90"/>
    </row>
    <row r="493860" spans="68:68" customFormat="1">
      <c r="BP493860" s="90"/>
    </row>
    <row r="493861" spans="68:68" customFormat="1">
      <c r="BP493861" s="90"/>
    </row>
    <row r="493862" spans="68:68" customFormat="1">
      <c r="BP493862" s="90"/>
    </row>
    <row r="493863" spans="68:68" customFormat="1">
      <c r="BP493863" s="90"/>
    </row>
    <row r="493864" spans="68:68" customFormat="1">
      <c r="BP493864" s="90"/>
    </row>
    <row r="493865" spans="68:68" customFormat="1">
      <c r="BP493865" s="90"/>
    </row>
    <row r="493866" spans="68:68" customFormat="1">
      <c r="BP493866" s="90"/>
    </row>
    <row r="493867" spans="68:68" customFormat="1">
      <c r="BP493867" s="90"/>
    </row>
    <row r="493868" spans="68:68" customFormat="1">
      <c r="BP493868" s="90"/>
    </row>
    <row r="493869" spans="68:68" customFormat="1">
      <c r="BP493869" s="90"/>
    </row>
    <row r="493870" spans="68:68" customFormat="1">
      <c r="BP493870" s="90"/>
    </row>
    <row r="493871" spans="68:68" customFormat="1">
      <c r="BP493871" s="90"/>
    </row>
    <row r="493872" spans="68:68" customFormat="1">
      <c r="BP493872" s="90"/>
    </row>
    <row r="493873" spans="68:68" customFormat="1">
      <c r="BP493873" s="90"/>
    </row>
    <row r="493874" spans="68:68" customFormat="1">
      <c r="BP493874" s="90"/>
    </row>
    <row r="493875" spans="68:68" customFormat="1">
      <c r="BP493875" s="90"/>
    </row>
    <row r="493876" spans="68:68" customFormat="1">
      <c r="BP493876" s="90"/>
    </row>
    <row r="493877" spans="68:68" customFormat="1">
      <c r="BP493877" s="90"/>
    </row>
    <row r="493878" spans="68:68" customFormat="1">
      <c r="BP493878" s="90"/>
    </row>
    <row r="493879" spans="68:68" customFormat="1">
      <c r="BP493879" s="90"/>
    </row>
    <row r="493880" spans="68:68" customFormat="1">
      <c r="BP493880" s="90"/>
    </row>
    <row r="493881" spans="68:68" customFormat="1">
      <c r="BP493881" s="90"/>
    </row>
    <row r="493882" spans="68:68" customFormat="1">
      <c r="BP493882" s="90"/>
    </row>
    <row r="493883" spans="68:68" customFormat="1">
      <c r="BP493883" s="90"/>
    </row>
    <row r="493884" spans="68:68" customFormat="1">
      <c r="BP493884" s="90"/>
    </row>
    <row r="493885" spans="68:68" customFormat="1">
      <c r="BP493885" s="90"/>
    </row>
    <row r="493886" spans="68:68" customFormat="1">
      <c r="BP493886" s="90"/>
    </row>
    <row r="493887" spans="68:68" customFormat="1">
      <c r="BP493887" s="90"/>
    </row>
    <row r="493888" spans="68:68" customFormat="1">
      <c r="BP493888" s="90"/>
    </row>
    <row r="493889" spans="68:68" customFormat="1">
      <c r="BP493889" s="90"/>
    </row>
    <row r="493890" spans="68:68" customFormat="1">
      <c r="BP493890" s="90"/>
    </row>
    <row r="493891" spans="68:68" customFormat="1">
      <c r="BP493891" s="90"/>
    </row>
    <row r="493892" spans="68:68" customFormat="1">
      <c r="BP493892" s="90"/>
    </row>
    <row r="493893" spans="68:68" customFormat="1">
      <c r="BP493893" s="90"/>
    </row>
    <row r="493894" spans="68:68" customFormat="1">
      <c r="BP493894" s="90"/>
    </row>
    <row r="493895" spans="68:68" customFormat="1">
      <c r="BP493895" s="90"/>
    </row>
    <row r="493896" spans="68:68" customFormat="1">
      <c r="BP493896" s="90"/>
    </row>
    <row r="493897" spans="68:68" customFormat="1">
      <c r="BP493897" s="90"/>
    </row>
    <row r="493898" spans="68:68" customFormat="1">
      <c r="BP493898" s="90"/>
    </row>
    <row r="493899" spans="68:68" customFormat="1">
      <c r="BP493899" s="90"/>
    </row>
    <row r="493900" spans="68:68" customFormat="1">
      <c r="BP493900" s="90"/>
    </row>
    <row r="493901" spans="68:68" customFormat="1">
      <c r="BP493901" s="90"/>
    </row>
    <row r="493902" spans="68:68" customFormat="1">
      <c r="BP493902" s="90"/>
    </row>
    <row r="493903" spans="68:68" customFormat="1">
      <c r="BP493903" s="90"/>
    </row>
    <row r="493904" spans="68:68" customFormat="1">
      <c r="BP493904" s="90"/>
    </row>
    <row r="493905" spans="68:68" customFormat="1">
      <c r="BP493905" s="90"/>
    </row>
    <row r="493906" spans="68:68" customFormat="1">
      <c r="BP493906" s="90"/>
    </row>
    <row r="493907" spans="68:68" customFormat="1">
      <c r="BP493907" s="90"/>
    </row>
    <row r="493908" spans="68:68" customFormat="1">
      <c r="BP493908" s="90"/>
    </row>
    <row r="493909" spans="68:68" customFormat="1">
      <c r="BP493909" s="90"/>
    </row>
    <row r="493910" spans="68:68" customFormat="1">
      <c r="BP493910" s="90"/>
    </row>
    <row r="493911" spans="68:68" customFormat="1">
      <c r="BP493911" s="90"/>
    </row>
    <row r="493912" spans="68:68" customFormat="1">
      <c r="BP493912" s="90"/>
    </row>
    <row r="493913" spans="68:68" customFormat="1">
      <c r="BP493913" s="90"/>
    </row>
    <row r="493914" spans="68:68" customFormat="1">
      <c r="BP493914" s="90"/>
    </row>
    <row r="493915" spans="68:68" customFormat="1">
      <c r="BP493915" s="90"/>
    </row>
    <row r="493916" spans="68:68" customFormat="1">
      <c r="BP493916" s="90"/>
    </row>
    <row r="493917" spans="68:68" customFormat="1">
      <c r="BP493917" s="90"/>
    </row>
    <row r="493918" spans="68:68" customFormat="1">
      <c r="BP493918" s="90"/>
    </row>
    <row r="493919" spans="68:68" customFormat="1">
      <c r="BP493919" s="90"/>
    </row>
    <row r="493920" spans="68:68" customFormat="1">
      <c r="BP493920" s="90"/>
    </row>
    <row r="493921" spans="68:68" customFormat="1">
      <c r="BP493921" s="90"/>
    </row>
    <row r="493922" spans="68:68" customFormat="1">
      <c r="BP493922" s="90"/>
    </row>
    <row r="493923" spans="68:68" customFormat="1">
      <c r="BP493923" s="90"/>
    </row>
    <row r="493924" spans="68:68" customFormat="1">
      <c r="BP493924" s="90"/>
    </row>
    <row r="493925" spans="68:68" customFormat="1">
      <c r="BP493925" s="90"/>
    </row>
    <row r="493926" spans="68:68" customFormat="1">
      <c r="BP493926" s="90"/>
    </row>
    <row r="493927" spans="68:68" customFormat="1">
      <c r="BP493927" s="90"/>
    </row>
    <row r="493928" spans="68:68" customFormat="1">
      <c r="BP493928" s="90"/>
    </row>
    <row r="493929" spans="68:68" customFormat="1">
      <c r="BP493929" s="90"/>
    </row>
    <row r="493930" spans="68:68" customFormat="1">
      <c r="BP493930" s="90"/>
    </row>
    <row r="493931" spans="68:68" customFormat="1">
      <c r="BP493931" s="90"/>
    </row>
    <row r="493932" spans="68:68" customFormat="1">
      <c r="BP493932" s="90"/>
    </row>
    <row r="493933" spans="68:68" customFormat="1">
      <c r="BP493933" s="90"/>
    </row>
    <row r="493934" spans="68:68" customFormat="1">
      <c r="BP493934" s="90"/>
    </row>
    <row r="493935" spans="68:68" customFormat="1">
      <c r="BP493935" s="90"/>
    </row>
    <row r="493936" spans="68:68" customFormat="1">
      <c r="BP493936" s="90"/>
    </row>
    <row r="493937" spans="68:68" customFormat="1">
      <c r="BP493937" s="90"/>
    </row>
    <row r="493938" spans="68:68" customFormat="1">
      <c r="BP493938" s="90"/>
    </row>
    <row r="493939" spans="68:68" customFormat="1">
      <c r="BP493939" s="90"/>
    </row>
    <row r="493940" spans="68:68" customFormat="1">
      <c r="BP493940" s="90"/>
    </row>
    <row r="493941" spans="68:68" customFormat="1">
      <c r="BP493941" s="90"/>
    </row>
    <row r="493942" spans="68:68" customFormat="1">
      <c r="BP493942" s="90"/>
    </row>
    <row r="493943" spans="68:68" customFormat="1">
      <c r="BP493943" s="90"/>
    </row>
    <row r="493944" spans="68:68" customFormat="1">
      <c r="BP493944" s="90"/>
    </row>
    <row r="493945" spans="68:68" customFormat="1">
      <c r="BP493945" s="90"/>
    </row>
    <row r="493946" spans="68:68" customFormat="1">
      <c r="BP493946" s="90"/>
    </row>
    <row r="493947" spans="68:68" customFormat="1">
      <c r="BP493947" s="90"/>
    </row>
    <row r="493948" spans="68:68" customFormat="1">
      <c r="BP493948" s="90"/>
    </row>
    <row r="493949" spans="68:68" customFormat="1">
      <c r="BP493949" s="90"/>
    </row>
    <row r="493950" spans="68:68" customFormat="1">
      <c r="BP493950" s="90"/>
    </row>
    <row r="493951" spans="68:68" customFormat="1">
      <c r="BP493951" s="90"/>
    </row>
    <row r="493952" spans="68:68" customFormat="1">
      <c r="BP493952" s="90"/>
    </row>
    <row r="493953" spans="68:68" customFormat="1">
      <c r="BP493953" s="90"/>
    </row>
    <row r="493954" spans="68:68" customFormat="1">
      <c r="BP493954" s="90"/>
    </row>
    <row r="493955" spans="68:68" customFormat="1">
      <c r="BP493955" s="90"/>
    </row>
    <row r="493956" spans="68:68" customFormat="1">
      <c r="BP493956" s="90"/>
    </row>
    <row r="493957" spans="68:68" customFormat="1">
      <c r="BP493957" s="90"/>
    </row>
    <row r="493958" spans="68:68" customFormat="1">
      <c r="BP493958" s="90"/>
    </row>
    <row r="493959" spans="68:68" customFormat="1">
      <c r="BP493959" s="90"/>
    </row>
    <row r="493960" spans="68:68" customFormat="1">
      <c r="BP493960" s="90"/>
    </row>
    <row r="493961" spans="68:68" customFormat="1">
      <c r="BP493961" s="90"/>
    </row>
    <row r="493962" spans="68:68" customFormat="1">
      <c r="BP493962" s="90"/>
    </row>
    <row r="493963" spans="68:68" customFormat="1">
      <c r="BP493963" s="90"/>
    </row>
    <row r="493964" spans="68:68" customFormat="1">
      <c r="BP493964" s="90"/>
    </row>
    <row r="493965" spans="68:68" customFormat="1">
      <c r="BP493965" s="90"/>
    </row>
    <row r="493966" spans="68:68" customFormat="1">
      <c r="BP493966" s="90"/>
    </row>
    <row r="493967" spans="68:68" customFormat="1">
      <c r="BP493967" s="90"/>
    </row>
    <row r="493968" spans="68:68" customFormat="1">
      <c r="BP493968" s="90"/>
    </row>
    <row r="493969" spans="68:68" customFormat="1">
      <c r="BP493969" s="90"/>
    </row>
    <row r="493970" spans="68:68" customFormat="1">
      <c r="BP493970" s="90"/>
    </row>
    <row r="493971" spans="68:68" customFormat="1">
      <c r="BP493971" s="90"/>
    </row>
    <row r="493972" spans="68:68" customFormat="1">
      <c r="BP493972" s="90"/>
    </row>
    <row r="493973" spans="68:68" customFormat="1">
      <c r="BP493973" s="90"/>
    </row>
    <row r="493974" spans="68:68" customFormat="1">
      <c r="BP493974" s="90"/>
    </row>
    <row r="493975" spans="68:68" customFormat="1">
      <c r="BP493975" s="90"/>
    </row>
    <row r="493976" spans="68:68" customFormat="1">
      <c r="BP493976" s="90"/>
    </row>
    <row r="493977" spans="68:68" customFormat="1">
      <c r="BP493977" s="90"/>
    </row>
    <row r="493978" spans="68:68" customFormat="1">
      <c r="BP493978" s="90"/>
    </row>
    <row r="493979" spans="68:68" customFormat="1">
      <c r="BP493979" s="90"/>
    </row>
    <row r="493980" spans="68:68" customFormat="1">
      <c r="BP493980" s="90"/>
    </row>
    <row r="493981" spans="68:68" customFormat="1">
      <c r="BP493981" s="90"/>
    </row>
    <row r="493982" spans="68:68" customFormat="1">
      <c r="BP493982" s="90"/>
    </row>
    <row r="493983" spans="68:68" customFormat="1">
      <c r="BP493983" s="90"/>
    </row>
    <row r="493984" spans="68:68" customFormat="1">
      <c r="BP493984" s="90"/>
    </row>
    <row r="493985" spans="68:68" customFormat="1">
      <c r="BP493985" s="90"/>
    </row>
    <row r="493986" spans="68:68" customFormat="1">
      <c r="BP493986" s="90"/>
    </row>
    <row r="493987" spans="68:68" customFormat="1">
      <c r="BP493987" s="90"/>
    </row>
    <row r="493988" spans="68:68" customFormat="1">
      <c r="BP493988" s="90"/>
    </row>
    <row r="493989" spans="68:68" customFormat="1">
      <c r="BP493989" s="90"/>
    </row>
    <row r="493990" spans="68:68" customFormat="1">
      <c r="BP493990" s="90"/>
    </row>
    <row r="493991" spans="68:68" customFormat="1">
      <c r="BP493991" s="90"/>
    </row>
    <row r="493992" spans="68:68" customFormat="1">
      <c r="BP493992" s="90"/>
    </row>
    <row r="493993" spans="68:68" customFormat="1">
      <c r="BP493993" s="90"/>
    </row>
    <row r="493994" spans="68:68" customFormat="1">
      <c r="BP493994" s="90"/>
    </row>
    <row r="493995" spans="68:68" customFormat="1">
      <c r="BP493995" s="90"/>
    </row>
    <row r="493996" spans="68:68" customFormat="1">
      <c r="BP493996" s="90"/>
    </row>
    <row r="493997" spans="68:68" customFormat="1">
      <c r="BP493997" s="90"/>
    </row>
    <row r="493998" spans="68:68" customFormat="1">
      <c r="BP493998" s="90"/>
    </row>
    <row r="493999" spans="68:68" customFormat="1">
      <c r="BP493999" s="90"/>
    </row>
    <row r="494000" spans="68:68" customFormat="1">
      <c r="BP494000" s="90"/>
    </row>
    <row r="494001" spans="68:68" customFormat="1">
      <c r="BP494001" s="90"/>
    </row>
    <row r="494002" spans="68:68" customFormat="1">
      <c r="BP494002" s="90"/>
    </row>
    <row r="494003" spans="68:68" customFormat="1">
      <c r="BP494003" s="90"/>
    </row>
    <row r="494004" spans="68:68" customFormat="1">
      <c r="BP494004" s="90"/>
    </row>
    <row r="494005" spans="68:68" customFormat="1">
      <c r="BP494005" s="90"/>
    </row>
    <row r="494006" spans="68:68" customFormat="1">
      <c r="BP494006" s="90"/>
    </row>
    <row r="494007" spans="68:68" customFormat="1">
      <c r="BP494007" s="90"/>
    </row>
    <row r="494008" spans="68:68" customFormat="1">
      <c r="BP494008" s="90"/>
    </row>
    <row r="494009" spans="68:68" customFormat="1">
      <c r="BP494009" s="90"/>
    </row>
    <row r="494010" spans="68:68" customFormat="1">
      <c r="BP494010" s="90"/>
    </row>
    <row r="494011" spans="68:68" customFormat="1">
      <c r="BP494011" s="90"/>
    </row>
    <row r="494012" spans="68:68" customFormat="1">
      <c r="BP494012" s="90"/>
    </row>
    <row r="494013" spans="68:68" customFormat="1">
      <c r="BP494013" s="90"/>
    </row>
    <row r="494014" spans="68:68" customFormat="1">
      <c r="BP494014" s="90"/>
    </row>
    <row r="494015" spans="68:68" customFormat="1">
      <c r="BP494015" s="90"/>
    </row>
    <row r="494016" spans="68:68" customFormat="1">
      <c r="BP494016" s="90"/>
    </row>
    <row r="494017" spans="68:68" customFormat="1">
      <c r="BP494017" s="90"/>
    </row>
    <row r="494018" spans="68:68" customFormat="1">
      <c r="BP494018" s="90"/>
    </row>
    <row r="494019" spans="68:68" customFormat="1">
      <c r="BP494019" s="90"/>
    </row>
    <row r="494020" spans="68:68" customFormat="1">
      <c r="BP494020" s="90"/>
    </row>
    <row r="494021" spans="68:68" customFormat="1">
      <c r="BP494021" s="90"/>
    </row>
    <row r="494022" spans="68:68" customFormat="1">
      <c r="BP494022" s="90"/>
    </row>
    <row r="494023" spans="68:68" customFormat="1">
      <c r="BP494023" s="90"/>
    </row>
    <row r="494024" spans="68:68" customFormat="1">
      <c r="BP494024" s="90"/>
    </row>
    <row r="494025" spans="68:68" customFormat="1">
      <c r="BP494025" s="90"/>
    </row>
    <row r="494026" spans="68:68" customFormat="1">
      <c r="BP494026" s="90"/>
    </row>
    <row r="494027" spans="68:68" customFormat="1">
      <c r="BP494027" s="90"/>
    </row>
    <row r="494028" spans="68:68" customFormat="1">
      <c r="BP494028" s="90"/>
    </row>
    <row r="494029" spans="68:68" customFormat="1">
      <c r="BP494029" s="90"/>
    </row>
    <row r="494030" spans="68:68" customFormat="1">
      <c r="BP494030" s="90"/>
    </row>
    <row r="494031" spans="68:68" customFormat="1">
      <c r="BP494031" s="90"/>
    </row>
    <row r="494032" spans="68:68" customFormat="1">
      <c r="BP494032" s="90"/>
    </row>
    <row r="494033" spans="68:68" customFormat="1">
      <c r="BP494033" s="90"/>
    </row>
    <row r="494034" spans="68:68" customFormat="1">
      <c r="BP494034" s="90"/>
    </row>
    <row r="494035" spans="68:68" customFormat="1">
      <c r="BP494035" s="90"/>
    </row>
    <row r="494036" spans="68:68" customFormat="1">
      <c r="BP494036" s="90"/>
    </row>
    <row r="494037" spans="68:68" customFormat="1">
      <c r="BP494037" s="90"/>
    </row>
    <row r="494038" spans="68:68" customFormat="1">
      <c r="BP494038" s="90"/>
    </row>
    <row r="494039" spans="68:68" customFormat="1">
      <c r="BP494039" s="90"/>
    </row>
    <row r="494040" spans="68:68" customFormat="1">
      <c r="BP494040" s="90"/>
    </row>
    <row r="494041" spans="68:68" customFormat="1">
      <c r="BP494041" s="90"/>
    </row>
    <row r="494042" spans="68:68" customFormat="1">
      <c r="BP494042" s="90"/>
    </row>
    <row r="494043" spans="68:68" customFormat="1">
      <c r="BP494043" s="90"/>
    </row>
    <row r="494044" spans="68:68" customFormat="1">
      <c r="BP494044" s="90"/>
    </row>
    <row r="494045" spans="68:68" customFormat="1">
      <c r="BP494045" s="90"/>
    </row>
    <row r="494046" spans="68:68" customFormat="1">
      <c r="BP494046" s="90"/>
    </row>
    <row r="494047" spans="68:68" customFormat="1">
      <c r="BP494047" s="90"/>
    </row>
    <row r="494048" spans="68:68" customFormat="1">
      <c r="BP494048" s="90"/>
    </row>
    <row r="494049" spans="68:68" customFormat="1">
      <c r="BP494049" s="90"/>
    </row>
    <row r="494050" spans="68:68" customFormat="1">
      <c r="BP494050" s="90"/>
    </row>
    <row r="494051" spans="68:68" customFormat="1">
      <c r="BP494051" s="90"/>
    </row>
    <row r="494052" spans="68:68" customFormat="1">
      <c r="BP494052" s="90"/>
    </row>
    <row r="494053" spans="68:68" customFormat="1">
      <c r="BP494053" s="90"/>
    </row>
    <row r="494054" spans="68:68" customFormat="1">
      <c r="BP494054" s="90"/>
    </row>
    <row r="494055" spans="68:68" customFormat="1">
      <c r="BP494055" s="90"/>
    </row>
    <row r="494056" spans="68:68" customFormat="1">
      <c r="BP494056" s="90"/>
    </row>
    <row r="494057" spans="68:68" customFormat="1">
      <c r="BP494057" s="90"/>
    </row>
    <row r="494058" spans="68:68" customFormat="1">
      <c r="BP494058" s="90"/>
    </row>
    <row r="494059" spans="68:68" customFormat="1">
      <c r="BP494059" s="90"/>
    </row>
    <row r="494060" spans="68:68" customFormat="1">
      <c r="BP494060" s="90"/>
    </row>
    <row r="494061" spans="68:68" customFormat="1">
      <c r="BP494061" s="90"/>
    </row>
    <row r="494062" spans="68:68" customFormat="1">
      <c r="BP494062" s="90"/>
    </row>
    <row r="494063" spans="68:68" customFormat="1">
      <c r="BP494063" s="90"/>
    </row>
    <row r="494064" spans="68:68" customFormat="1">
      <c r="BP494064" s="90"/>
    </row>
    <row r="494065" spans="68:68" customFormat="1">
      <c r="BP494065" s="90"/>
    </row>
    <row r="494066" spans="68:68" customFormat="1">
      <c r="BP494066" s="90"/>
    </row>
    <row r="494067" spans="68:68" customFormat="1">
      <c r="BP494067" s="90"/>
    </row>
    <row r="494068" spans="68:68" customFormat="1">
      <c r="BP494068" s="90"/>
    </row>
    <row r="494069" spans="68:68" customFormat="1">
      <c r="BP494069" s="90"/>
    </row>
    <row r="494070" spans="68:68" customFormat="1">
      <c r="BP494070" s="90"/>
    </row>
    <row r="494071" spans="68:68" customFormat="1">
      <c r="BP494071" s="90"/>
    </row>
    <row r="494072" spans="68:68" customFormat="1">
      <c r="BP494072" s="90"/>
    </row>
    <row r="494073" spans="68:68" customFormat="1">
      <c r="BP494073" s="90"/>
    </row>
    <row r="494074" spans="68:68" customFormat="1">
      <c r="BP494074" s="90"/>
    </row>
    <row r="494075" spans="68:68" customFormat="1">
      <c r="BP494075" s="90"/>
    </row>
    <row r="494076" spans="68:68" customFormat="1">
      <c r="BP494076" s="90"/>
    </row>
    <row r="494077" spans="68:68" customFormat="1">
      <c r="BP494077" s="90"/>
    </row>
    <row r="494078" spans="68:68" customFormat="1">
      <c r="BP494078" s="90"/>
    </row>
    <row r="494079" spans="68:68" customFormat="1">
      <c r="BP494079" s="90"/>
    </row>
    <row r="494080" spans="68:68" customFormat="1">
      <c r="BP494080" s="90"/>
    </row>
    <row r="494081" spans="68:68" customFormat="1">
      <c r="BP494081" s="90"/>
    </row>
    <row r="494082" spans="68:68" customFormat="1">
      <c r="BP494082" s="90"/>
    </row>
    <row r="494083" spans="68:68" customFormat="1">
      <c r="BP494083" s="90"/>
    </row>
    <row r="494084" spans="68:68" customFormat="1">
      <c r="BP494084" s="90"/>
    </row>
    <row r="494085" spans="68:68" customFormat="1">
      <c r="BP494085" s="90"/>
    </row>
    <row r="494086" spans="68:68" customFormat="1">
      <c r="BP494086" s="90"/>
    </row>
    <row r="494087" spans="68:68" customFormat="1">
      <c r="BP494087" s="90"/>
    </row>
    <row r="494088" spans="68:68" customFormat="1">
      <c r="BP494088" s="90"/>
    </row>
    <row r="494089" spans="68:68" customFormat="1">
      <c r="BP494089" s="90"/>
    </row>
    <row r="494090" spans="68:68" customFormat="1">
      <c r="BP494090" s="90"/>
    </row>
    <row r="494091" spans="68:68" customFormat="1">
      <c r="BP494091" s="90"/>
    </row>
    <row r="494092" spans="68:68" customFormat="1">
      <c r="BP494092" s="90"/>
    </row>
    <row r="494093" spans="68:68" customFormat="1">
      <c r="BP494093" s="90"/>
    </row>
    <row r="494094" spans="68:68" customFormat="1">
      <c r="BP494094" s="90"/>
    </row>
    <row r="494095" spans="68:68" customFormat="1">
      <c r="BP494095" s="90"/>
    </row>
    <row r="494096" spans="68:68" customFormat="1">
      <c r="BP494096" s="90"/>
    </row>
    <row r="494097" spans="68:68" customFormat="1">
      <c r="BP494097" s="90"/>
    </row>
    <row r="494098" spans="68:68" customFormat="1">
      <c r="BP494098" s="90"/>
    </row>
    <row r="494099" spans="68:68" customFormat="1">
      <c r="BP494099" s="90"/>
    </row>
    <row r="494100" spans="68:68" customFormat="1">
      <c r="BP494100" s="90"/>
    </row>
    <row r="494101" spans="68:68" customFormat="1">
      <c r="BP494101" s="90"/>
    </row>
    <row r="494102" spans="68:68" customFormat="1">
      <c r="BP494102" s="90"/>
    </row>
    <row r="494103" spans="68:68" customFormat="1">
      <c r="BP494103" s="90"/>
    </row>
    <row r="494104" spans="68:68" customFormat="1">
      <c r="BP494104" s="90"/>
    </row>
    <row r="494105" spans="68:68" customFormat="1">
      <c r="BP494105" s="90"/>
    </row>
    <row r="494106" spans="68:68" customFormat="1">
      <c r="BP494106" s="90"/>
    </row>
    <row r="494107" spans="68:68" customFormat="1">
      <c r="BP494107" s="90"/>
    </row>
    <row r="494108" spans="68:68" customFormat="1">
      <c r="BP494108" s="90"/>
    </row>
    <row r="494109" spans="68:68" customFormat="1">
      <c r="BP494109" s="90"/>
    </row>
    <row r="494110" spans="68:68" customFormat="1">
      <c r="BP494110" s="90"/>
    </row>
    <row r="494111" spans="68:68" customFormat="1">
      <c r="BP494111" s="90"/>
    </row>
    <row r="494112" spans="68:68" customFormat="1">
      <c r="BP494112" s="90"/>
    </row>
    <row r="494113" spans="68:68" customFormat="1">
      <c r="BP494113" s="90"/>
    </row>
    <row r="494114" spans="68:68" customFormat="1">
      <c r="BP494114" s="90"/>
    </row>
    <row r="494115" spans="68:68" customFormat="1">
      <c r="BP494115" s="90"/>
    </row>
    <row r="494116" spans="68:68" customFormat="1">
      <c r="BP494116" s="90"/>
    </row>
    <row r="494117" spans="68:68" customFormat="1">
      <c r="BP494117" s="90"/>
    </row>
    <row r="494118" spans="68:68" customFormat="1">
      <c r="BP494118" s="90"/>
    </row>
    <row r="494119" spans="68:68" customFormat="1">
      <c r="BP494119" s="90"/>
    </row>
    <row r="494120" spans="68:68" customFormat="1">
      <c r="BP494120" s="90"/>
    </row>
    <row r="494121" spans="68:68" customFormat="1">
      <c r="BP494121" s="90"/>
    </row>
    <row r="494122" spans="68:68" customFormat="1">
      <c r="BP494122" s="90"/>
    </row>
    <row r="494123" spans="68:68" customFormat="1">
      <c r="BP494123" s="90"/>
    </row>
    <row r="494124" spans="68:68" customFormat="1">
      <c r="BP494124" s="90"/>
    </row>
    <row r="494125" spans="68:68" customFormat="1">
      <c r="BP494125" s="90"/>
    </row>
    <row r="494126" spans="68:68" customFormat="1">
      <c r="BP494126" s="90"/>
    </row>
    <row r="494127" spans="68:68" customFormat="1">
      <c r="BP494127" s="90"/>
    </row>
    <row r="494128" spans="68:68" customFormat="1">
      <c r="BP494128" s="90"/>
    </row>
    <row r="494129" spans="68:68" customFormat="1">
      <c r="BP494129" s="90"/>
    </row>
    <row r="494130" spans="68:68" customFormat="1">
      <c r="BP494130" s="90"/>
    </row>
    <row r="494131" spans="68:68" customFormat="1">
      <c r="BP494131" s="90"/>
    </row>
    <row r="494132" spans="68:68" customFormat="1">
      <c r="BP494132" s="90"/>
    </row>
    <row r="494133" spans="68:68" customFormat="1">
      <c r="BP494133" s="90"/>
    </row>
    <row r="494134" spans="68:68" customFormat="1">
      <c r="BP494134" s="90"/>
    </row>
    <row r="494135" spans="68:68" customFormat="1">
      <c r="BP494135" s="90"/>
    </row>
    <row r="494136" spans="68:68" customFormat="1">
      <c r="BP494136" s="90"/>
    </row>
    <row r="494137" spans="68:68" customFormat="1">
      <c r="BP494137" s="90"/>
    </row>
    <row r="494138" spans="68:68" customFormat="1">
      <c r="BP494138" s="90"/>
    </row>
    <row r="494139" spans="68:68" customFormat="1">
      <c r="BP494139" s="90"/>
    </row>
    <row r="494140" spans="68:68" customFormat="1">
      <c r="BP494140" s="90"/>
    </row>
    <row r="494141" spans="68:68" customFormat="1">
      <c r="BP494141" s="90"/>
    </row>
    <row r="494142" spans="68:68" customFormat="1">
      <c r="BP494142" s="90"/>
    </row>
    <row r="494143" spans="68:68" customFormat="1">
      <c r="BP494143" s="90"/>
    </row>
    <row r="494144" spans="68:68" customFormat="1">
      <c r="BP494144" s="90"/>
    </row>
    <row r="494145" spans="68:68" customFormat="1">
      <c r="BP494145" s="90"/>
    </row>
    <row r="494146" spans="68:68" customFormat="1">
      <c r="BP494146" s="90"/>
    </row>
    <row r="494147" spans="68:68" customFormat="1">
      <c r="BP494147" s="90"/>
    </row>
    <row r="494148" spans="68:68" customFormat="1">
      <c r="BP494148" s="90"/>
    </row>
    <row r="494149" spans="68:68" customFormat="1">
      <c r="BP494149" s="90"/>
    </row>
    <row r="494150" spans="68:68" customFormat="1">
      <c r="BP494150" s="90"/>
    </row>
    <row r="494151" spans="68:68" customFormat="1">
      <c r="BP494151" s="90"/>
    </row>
    <row r="494152" spans="68:68" customFormat="1">
      <c r="BP494152" s="90"/>
    </row>
    <row r="494153" spans="68:68" customFormat="1">
      <c r="BP494153" s="90"/>
    </row>
    <row r="494154" spans="68:68" customFormat="1">
      <c r="BP494154" s="90"/>
    </row>
    <row r="494155" spans="68:68" customFormat="1">
      <c r="BP494155" s="90"/>
    </row>
    <row r="494156" spans="68:68" customFormat="1">
      <c r="BP494156" s="90"/>
    </row>
    <row r="494157" spans="68:68" customFormat="1">
      <c r="BP494157" s="90"/>
    </row>
    <row r="494158" spans="68:68" customFormat="1">
      <c r="BP494158" s="90"/>
    </row>
    <row r="494159" spans="68:68" customFormat="1">
      <c r="BP494159" s="90"/>
    </row>
    <row r="494160" spans="68:68" customFormat="1">
      <c r="BP494160" s="90"/>
    </row>
    <row r="494161" spans="68:68" customFormat="1">
      <c r="BP494161" s="90"/>
    </row>
    <row r="494162" spans="68:68" customFormat="1">
      <c r="BP494162" s="90"/>
    </row>
    <row r="494163" spans="68:68" customFormat="1">
      <c r="BP494163" s="90"/>
    </row>
    <row r="494164" spans="68:68" customFormat="1">
      <c r="BP494164" s="90"/>
    </row>
    <row r="494165" spans="68:68" customFormat="1">
      <c r="BP494165" s="90"/>
    </row>
    <row r="494166" spans="68:68" customFormat="1">
      <c r="BP494166" s="90"/>
    </row>
    <row r="494167" spans="68:68" customFormat="1">
      <c r="BP494167" s="90"/>
    </row>
    <row r="494168" spans="68:68" customFormat="1">
      <c r="BP494168" s="90"/>
    </row>
    <row r="494169" spans="68:68" customFormat="1">
      <c r="BP494169" s="90"/>
    </row>
    <row r="494170" spans="68:68" customFormat="1">
      <c r="BP494170" s="90"/>
    </row>
    <row r="494171" spans="68:68" customFormat="1">
      <c r="BP494171" s="90"/>
    </row>
    <row r="494172" spans="68:68" customFormat="1">
      <c r="BP494172" s="90"/>
    </row>
    <row r="494173" spans="68:68" customFormat="1">
      <c r="BP494173" s="90"/>
    </row>
    <row r="494174" spans="68:68" customFormat="1">
      <c r="BP494174" s="90"/>
    </row>
    <row r="494175" spans="68:68" customFormat="1">
      <c r="BP494175" s="90"/>
    </row>
    <row r="494176" spans="68:68" customFormat="1">
      <c r="BP494176" s="90"/>
    </row>
    <row r="494177" spans="68:68" customFormat="1">
      <c r="BP494177" s="90"/>
    </row>
    <row r="494178" spans="68:68" customFormat="1">
      <c r="BP494178" s="90"/>
    </row>
    <row r="494179" spans="68:68" customFormat="1">
      <c r="BP494179" s="90"/>
    </row>
    <row r="494180" spans="68:68" customFormat="1">
      <c r="BP494180" s="90"/>
    </row>
    <row r="494181" spans="68:68" customFormat="1">
      <c r="BP494181" s="90"/>
    </row>
    <row r="494182" spans="68:68" customFormat="1">
      <c r="BP494182" s="90"/>
    </row>
    <row r="494183" spans="68:68" customFormat="1">
      <c r="BP494183" s="90"/>
    </row>
    <row r="494184" spans="68:68" customFormat="1">
      <c r="BP494184" s="90"/>
    </row>
    <row r="494185" spans="68:68" customFormat="1">
      <c r="BP494185" s="90"/>
    </row>
    <row r="494186" spans="68:68" customFormat="1">
      <c r="BP494186" s="90"/>
    </row>
    <row r="494187" spans="68:68" customFormat="1">
      <c r="BP494187" s="90"/>
    </row>
    <row r="494188" spans="68:68" customFormat="1">
      <c r="BP494188" s="90"/>
    </row>
    <row r="494189" spans="68:68" customFormat="1">
      <c r="BP494189" s="90"/>
    </row>
    <row r="494190" spans="68:68" customFormat="1">
      <c r="BP494190" s="90"/>
    </row>
    <row r="494191" spans="68:68" customFormat="1">
      <c r="BP494191" s="90"/>
    </row>
    <row r="494192" spans="68:68" customFormat="1">
      <c r="BP494192" s="90"/>
    </row>
    <row r="494193" spans="68:68" customFormat="1">
      <c r="BP494193" s="90"/>
    </row>
    <row r="494194" spans="68:68" customFormat="1">
      <c r="BP494194" s="90"/>
    </row>
    <row r="494195" spans="68:68" customFormat="1">
      <c r="BP494195" s="90"/>
    </row>
    <row r="494196" spans="68:68" customFormat="1">
      <c r="BP494196" s="90"/>
    </row>
    <row r="494197" spans="68:68" customFormat="1">
      <c r="BP494197" s="90"/>
    </row>
    <row r="494198" spans="68:68" customFormat="1">
      <c r="BP494198" s="90"/>
    </row>
    <row r="494199" spans="68:68" customFormat="1">
      <c r="BP494199" s="90"/>
    </row>
    <row r="494200" spans="68:68" customFormat="1">
      <c r="BP494200" s="90"/>
    </row>
    <row r="494201" spans="68:68" customFormat="1">
      <c r="BP494201" s="90"/>
    </row>
    <row r="494202" spans="68:68" customFormat="1">
      <c r="BP494202" s="90"/>
    </row>
    <row r="494203" spans="68:68" customFormat="1">
      <c r="BP494203" s="90"/>
    </row>
    <row r="494204" spans="68:68" customFormat="1">
      <c r="BP494204" s="90"/>
    </row>
    <row r="494205" spans="68:68" customFormat="1">
      <c r="BP494205" s="90"/>
    </row>
    <row r="494206" spans="68:68" customFormat="1">
      <c r="BP494206" s="90"/>
    </row>
    <row r="494207" spans="68:68" customFormat="1">
      <c r="BP494207" s="90"/>
    </row>
    <row r="494208" spans="68:68" customFormat="1">
      <c r="BP494208" s="90"/>
    </row>
    <row r="494209" spans="68:68" customFormat="1">
      <c r="BP494209" s="90"/>
    </row>
    <row r="494210" spans="68:68" customFormat="1">
      <c r="BP494210" s="90"/>
    </row>
    <row r="494211" spans="68:68" customFormat="1">
      <c r="BP494211" s="90"/>
    </row>
    <row r="494212" spans="68:68" customFormat="1">
      <c r="BP494212" s="90"/>
    </row>
    <row r="494213" spans="68:68" customFormat="1">
      <c r="BP494213" s="90"/>
    </row>
    <row r="494214" spans="68:68" customFormat="1">
      <c r="BP494214" s="90"/>
    </row>
    <row r="494215" spans="68:68" customFormat="1">
      <c r="BP494215" s="90"/>
    </row>
    <row r="494216" spans="68:68" customFormat="1">
      <c r="BP494216" s="90"/>
    </row>
    <row r="494217" spans="68:68" customFormat="1">
      <c r="BP494217" s="90"/>
    </row>
    <row r="494218" spans="68:68" customFormat="1">
      <c r="BP494218" s="90"/>
    </row>
    <row r="494219" spans="68:68" customFormat="1">
      <c r="BP494219" s="90"/>
    </row>
    <row r="494220" spans="68:68" customFormat="1">
      <c r="BP494220" s="90"/>
    </row>
    <row r="494221" spans="68:68" customFormat="1">
      <c r="BP494221" s="90"/>
    </row>
    <row r="494222" spans="68:68" customFormat="1">
      <c r="BP494222" s="90"/>
    </row>
    <row r="494223" spans="68:68" customFormat="1">
      <c r="BP494223" s="90"/>
    </row>
    <row r="494224" spans="68:68" customFormat="1">
      <c r="BP494224" s="90"/>
    </row>
    <row r="494225" spans="68:68" customFormat="1">
      <c r="BP494225" s="90"/>
    </row>
    <row r="494226" spans="68:68" customFormat="1">
      <c r="BP494226" s="90"/>
    </row>
    <row r="494227" spans="68:68" customFormat="1">
      <c r="BP494227" s="90"/>
    </row>
    <row r="494228" spans="68:68" customFormat="1">
      <c r="BP494228" s="90"/>
    </row>
    <row r="494229" spans="68:68" customFormat="1">
      <c r="BP494229" s="90"/>
    </row>
    <row r="494230" spans="68:68" customFormat="1">
      <c r="BP494230" s="90"/>
    </row>
    <row r="494231" spans="68:68" customFormat="1">
      <c r="BP494231" s="90"/>
    </row>
    <row r="494232" spans="68:68" customFormat="1">
      <c r="BP494232" s="90"/>
    </row>
    <row r="494233" spans="68:68" customFormat="1">
      <c r="BP494233" s="90"/>
    </row>
    <row r="494234" spans="68:68" customFormat="1">
      <c r="BP494234" s="90"/>
    </row>
    <row r="494235" spans="68:68" customFormat="1">
      <c r="BP494235" s="90"/>
    </row>
    <row r="494236" spans="68:68" customFormat="1">
      <c r="BP494236" s="90"/>
    </row>
    <row r="494237" spans="68:68" customFormat="1">
      <c r="BP494237" s="90"/>
    </row>
    <row r="494238" spans="68:68" customFormat="1">
      <c r="BP494238" s="90"/>
    </row>
    <row r="494239" spans="68:68" customFormat="1">
      <c r="BP494239" s="90"/>
    </row>
    <row r="494240" spans="68:68" customFormat="1">
      <c r="BP494240" s="90"/>
    </row>
    <row r="494241" spans="68:68" customFormat="1">
      <c r="BP494241" s="90"/>
    </row>
    <row r="494242" spans="68:68" customFormat="1">
      <c r="BP494242" s="90"/>
    </row>
    <row r="494243" spans="68:68" customFormat="1">
      <c r="BP494243" s="90"/>
    </row>
    <row r="494244" spans="68:68" customFormat="1">
      <c r="BP494244" s="90"/>
    </row>
    <row r="494245" spans="68:68" customFormat="1">
      <c r="BP494245" s="90"/>
    </row>
    <row r="494246" spans="68:68" customFormat="1">
      <c r="BP494246" s="90"/>
    </row>
    <row r="494247" spans="68:68" customFormat="1">
      <c r="BP494247" s="90"/>
    </row>
    <row r="494248" spans="68:68" customFormat="1">
      <c r="BP494248" s="90"/>
    </row>
    <row r="494249" spans="68:68" customFormat="1">
      <c r="BP494249" s="90"/>
    </row>
    <row r="494250" spans="68:68" customFormat="1">
      <c r="BP494250" s="90"/>
    </row>
    <row r="494251" spans="68:68" customFormat="1">
      <c r="BP494251" s="90"/>
    </row>
    <row r="494252" spans="68:68" customFormat="1">
      <c r="BP494252" s="90"/>
    </row>
    <row r="494253" spans="68:68" customFormat="1">
      <c r="BP494253" s="90"/>
    </row>
    <row r="494254" spans="68:68" customFormat="1">
      <c r="BP494254" s="90"/>
    </row>
    <row r="494255" spans="68:68" customFormat="1">
      <c r="BP494255" s="90"/>
    </row>
    <row r="494256" spans="68:68" customFormat="1">
      <c r="BP494256" s="90"/>
    </row>
    <row r="494257" spans="68:68" customFormat="1">
      <c r="BP494257" s="90"/>
    </row>
    <row r="494258" spans="68:68" customFormat="1">
      <c r="BP494258" s="90"/>
    </row>
    <row r="494259" spans="68:68" customFormat="1">
      <c r="BP494259" s="90"/>
    </row>
    <row r="494260" spans="68:68" customFormat="1">
      <c r="BP494260" s="90"/>
    </row>
    <row r="494261" spans="68:68" customFormat="1">
      <c r="BP494261" s="90"/>
    </row>
    <row r="494262" spans="68:68" customFormat="1">
      <c r="BP494262" s="90"/>
    </row>
    <row r="494263" spans="68:68" customFormat="1">
      <c r="BP494263" s="90"/>
    </row>
    <row r="494264" spans="68:68" customFormat="1">
      <c r="BP494264" s="90"/>
    </row>
    <row r="494265" spans="68:68" customFormat="1">
      <c r="BP494265" s="90"/>
    </row>
    <row r="494266" spans="68:68" customFormat="1">
      <c r="BP494266" s="90"/>
    </row>
    <row r="494267" spans="68:68" customFormat="1">
      <c r="BP494267" s="90"/>
    </row>
    <row r="494268" spans="68:68" customFormat="1">
      <c r="BP494268" s="90"/>
    </row>
    <row r="494269" spans="68:68" customFormat="1">
      <c r="BP494269" s="90"/>
    </row>
    <row r="494270" spans="68:68" customFormat="1">
      <c r="BP494270" s="90"/>
    </row>
    <row r="494271" spans="68:68" customFormat="1">
      <c r="BP494271" s="90"/>
    </row>
    <row r="494272" spans="68:68" customFormat="1">
      <c r="BP494272" s="90"/>
    </row>
    <row r="494273" spans="68:68" customFormat="1">
      <c r="BP494273" s="90"/>
    </row>
    <row r="494274" spans="68:68" customFormat="1">
      <c r="BP494274" s="90"/>
    </row>
    <row r="494275" spans="68:68" customFormat="1">
      <c r="BP494275" s="90"/>
    </row>
    <row r="494276" spans="68:68" customFormat="1">
      <c r="BP494276" s="90"/>
    </row>
    <row r="494277" spans="68:68" customFormat="1">
      <c r="BP494277" s="90"/>
    </row>
    <row r="494278" spans="68:68" customFormat="1">
      <c r="BP494278" s="90"/>
    </row>
    <row r="494279" spans="68:68" customFormat="1">
      <c r="BP494279" s="90"/>
    </row>
    <row r="494280" spans="68:68" customFormat="1">
      <c r="BP494280" s="90"/>
    </row>
    <row r="494281" spans="68:68" customFormat="1">
      <c r="BP494281" s="90"/>
    </row>
    <row r="494282" spans="68:68" customFormat="1">
      <c r="BP494282" s="90"/>
    </row>
    <row r="494283" spans="68:68" customFormat="1">
      <c r="BP494283" s="90"/>
    </row>
    <row r="494284" spans="68:68" customFormat="1">
      <c r="BP494284" s="90"/>
    </row>
    <row r="494285" spans="68:68" customFormat="1">
      <c r="BP494285" s="90"/>
    </row>
    <row r="494286" spans="68:68" customFormat="1">
      <c r="BP494286" s="90"/>
    </row>
    <row r="494287" spans="68:68" customFormat="1">
      <c r="BP494287" s="90"/>
    </row>
    <row r="494288" spans="68:68" customFormat="1">
      <c r="BP494288" s="90"/>
    </row>
    <row r="494289" spans="68:68" customFormat="1">
      <c r="BP494289" s="90"/>
    </row>
    <row r="494290" spans="68:68" customFormat="1">
      <c r="BP494290" s="90"/>
    </row>
    <row r="494291" spans="68:68" customFormat="1">
      <c r="BP494291" s="90"/>
    </row>
    <row r="494292" spans="68:68" customFormat="1">
      <c r="BP494292" s="90"/>
    </row>
    <row r="494293" spans="68:68" customFormat="1">
      <c r="BP494293" s="90"/>
    </row>
    <row r="494294" spans="68:68" customFormat="1">
      <c r="BP494294" s="90"/>
    </row>
    <row r="494295" spans="68:68" customFormat="1">
      <c r="BP494295" s="90"/>
    </row>
    <row r="494296" spans="68:68" customFormat="1">
      <c r="BP494296" s="90"/>
    </row>
    <row r="494297" spans="68:68" customFormat="1">
      <c r="BP494297" s="90"/>
    </row>
    <row r="494298" spans="68:68" customFormat="1">
      <c r="BP494298" s="90"/>
    </row>
    <row r="494299" spans="68:68" customFormat="1">
      <c r="BP494299" s="90"/>
    </row>
    <row r="494300" spans="68:68" customFormat="1">
      <c r="BP494300" s="90"/>
    </row>
    <row r="494301" spans="68:68" customFormat="1">
      <c r="BP494301" s="90"/>
    </row>
    <row r="494302" spans="68:68" customFormat="1">
      <c r="BP494302" s="90"/>
    </row>
    <row r="494303" spans="68:68" customFormat="1">
      <c r="BP494303" s="90"/>
    </row>
    <row r="494304" spans="68:68" customFormat="1">
      <c r="BP494304" s="90"/>
    </row>
    <row r="494305" spans="68:68" customFormat="1">
      <c r="BP494305" s="90"/>
    </row>
    <row r="494306" spans="68:68" customFormat="1">
      <c r="BP494306" s="90"/>
    </row>
    <row r="494307" spans="68:68" customFormat="1">
      <c r="BP494307" s="90"/>
    </row>
    <row r="494308" spans="68:68" customFormat="1">
      <c r="BP494308" s="90"/>
    </row>
    <row r="494309" spans="68:68" customFormat="1">
      <c r="BP494309" s="90"/>
    </row>
    <row r="494310" spans="68:68" customFormat="1">
      <c r="BP494310" s="90"/>
    </row>
    <row r="494311" spans="68:68" customFormat="1">
      <c r="BP494311" s="90"/>
    </row>
    <row r="494312" spans="68:68" customFormat="1">
      <c r="BP494312" s="90"/>
    </row>
    <row r="494313" spans="68:68" customFormat="1">
      <c r="BP494313" s="90"/>
    </row>
    <row r="494314" spans="68:68" customFormat="1">
      <c r="BP494314" s="90"/>
    </row>
    <row r="494315" spans="68:68" customFormat="1">
      <c r="BP494315" s="90"/>
    </row>
    <row r="494316" spans="68:68" customFormat="1">
      <c r="BP494316" s="90"/>
    </row>
    <row r="494317" spans="68:68" customFormat="1">
      <c r="BP494317" s="90"/>
    </row>
    <row r="494318" spans="68:68" customFormat="1">
      <c r="BP494318" s="90"/>
    </row>
    <row r="494319" spans="68:68" customFormat="1">
      <c r="BP494319" s="90"/>
    </row>
    <row r="494320" spans="68:68" customFormat="1">
      <c r="BP494320" s="90"/>
    </row>
    <row r="494321" spans="68:68" customFormat="1">
      <c r="BP494321" s="90"/>
    </row>
    <row r="494322" spans="68:68" customFormat="1">
      <c r="BP494322" s="90"/>
    </row>
    <row r="494323" spans="68:68" customFormat="1">
      <c r="BP494323" s="90"/>
    </row>
    <row r="494324" spans="68:68" customFormat="1">
      <c r="BP494324" s="90"/>
    </row>
    <row r="494325" spans="68:68" customFormat="1">
      <c r="BP494325" s="90"/>
    </row>
    <row r="494326" spans="68:68" customFormat="1">
      <c r="BP494326" s="90"/>
    </row>
    <row r="494327" spans="68:68" customFormat="1">
      <c r="BP494327" s="90"/>
    </row>
    <row r="494328" spans="68:68" customFormat="1">
      <c r="BP494328" s="90"/>
    </row>
    <row r="494329" spans="68:68" customFormat="1">
      <c r="BP494329" s="90"/>
    </row>
    <row r="494330" spans="68:68" customFormat="1">
      <c r="BP494330" s="90"/>
    </row>
    <row r="494331" spans="68:68" customFormat="1">
      <c r="BP494331" s="90"/>
    </row>
    <row r="494332" spans="68:68" customFormat="1">
      <c r="BP494332" s="90"/>
    </row>
    <row r="494333" spans="68:68" customFormat="1">
      <c r="BP494333" s="90"/>
    </row>
    <row r="494334" spans="68:68" customFormat="1">
      <c r="BP494334" s="90"/>
    </row>
    <row r="494335" spans="68:68" customFormat="1">
      <c r="BP494335" s="90"/>
    </row>
    <row r="494336" spans="68:68" customFormat="1">
      <c r="BP494336" s="90"/>
    </row>
    <row r="494337" spans="68:68" customFormat="1">
      <c r="BP494337" s="90"/>
    </row>
    <row r="494338" spans="68:68" customFormat="1">
      <c r="BP494338" s="90"/>
    </row>
    <row r="494339" spans="68:68" customFormat="1">
      <c r="BP494339" s="90"/>
    </row>
    <row r="494340" spans="68:68" customFormat="1">
      <c r="BP494340" s="90"/>
    </row>
    <row r="494341" spans="68:68" customFormat="1">
      <c r="BP494341" s="90"/>
    </row>
    <row r="494342" spans="68:68" customFormat="1">
      <c r="BP494342" s="90"/>
    </row>
    <row r="494343" spans="68:68" customFormat="1">
      <c r="BP494343" s="90"/>
    </row>
    <row r="494344" spans="68:68" customFormat="1">
      <c r="BP494344" s="90"/>
    </row>
    <row r="494345" spans="68:68" customFormat="1">
      <c r="BP494345" s="90"/>
    </row>
    <row r="494346" spans="68:68" customFormat="1">
      <c r="BP494346" s="90"/>
    </row>
    <row r="494347" spans="68:68" customFormat="1">
      <c r="BP494347" s="90"/>
    </row>
    <row r="494348" spans="68:68" customFormat="1">
      <c r="BP494348" s="90"/>
    </row>
    <row r="494349" spans="68:68" customFormat="1">
      <c r="BP494349" s="90"/>
    </row>
    <row r="494350" spans="68:68" customFormat="1">
      <c r="BP494350" s="90"/>
    </row>
    <row r="494351" spans="68:68" customFormat="1">
      <c r="BP494351" s="90"/>
    </row>
    <row r="494352" spans="68:68" customFormat="1">
      <c r="BP494352" s="90"/>
    </row>
    <row r="494353" spans="68:68" customFormat="1">
      <c r="BP494353" s="90"/>
    </row>
    <row r="494354" spans="68:68" customFormat="1">
      <c r="BP494354" s="90"/>
    </row>
    <row r="494355" spans="68:68" customFormat="1">
      <c r="BP494355" s="90"/>
    </row>
    <row r="494356" spans="68:68" customFormat="1">
      <c r="BP494356" s="90"/>
    </row>
    <row r="494357" spans="68:68" customFormat="1">
      <c r="BP494357" s="90"/>
    </row>
    <row r="494358" spans="68:68" customFormat="1">
      <c r="BP494358" s="90"/>
    </row>
    <row r="494359" spans="68:68" customFormat="1">
      <c r="BP494359" s="90"/>
    </row>
    <row r="494360" spans="68:68" customFormat="1">
      <c r="BP494360" s="90"/>
    </row>
    <row r="494361" spans="68:68" customFormat="1">
      <c r="BP494361" s="90"/>
    </row>
    <row r="494362" spans="68:68" customFormat="1">
      <c r="BP494362" s="90"/>
    </row>
    <row r="494363" spans="68:68" customFormat="1">
      <c r="BP494363" s="90"/>
    </row>
    <row r="494364" spans="68:68" customFormat="1">
      <c r="BP494364" s="90"/>
    </row>
    <row r="494365" spans="68:68" customFormat="1">
      <c r="BP494365" s="90"/>
    </row>
    <row r="494366" spans="68:68" customFormat="1">
      <c r="BP494366" s="90"/>
    </row>
    <row r="494367" spans="68:68" customFormat="1">
      <c r="BP494367" s="90"/>
    </row>
    <row r="494368" spans="68:68" customFormat="1">
      <c r="BP494368" s="90"/>
    </row>
    <row r="494369" spans="68:68" customFormat="1">
      <c r="BP494369" s="90"/>
    </row>
    <row r="494370" spans="68:68" customFormat="1">
      <c r="BP494370" s="90"/>
    </row>
    <row r="494371" spans="68:68" customFormat="1">
      <c r="BP494371" s="90"/>
    </row>
    <row r="494372" spans="68:68" customFormat="1">
      <c r="BP494372" s="90"/>
    </row>
    <row r="494373" spans="68:68" customFormat="1">
      <c r="BP494373" s="90"/>
    </row>
    <row r="494374" spans="68:68" customFormat="1">
      <c r="BP494374" s="90"/>
    </row>
    <row r="494375" spans="68:68" customFormat="1">
      <c r="BP494375" s="90"/>
    </row>
    <row r="494376" spans="68:68" customFormat="1">
      <c r="BP494376" s="90"/>
    </row>
    <row r="494377" spans="68:68" customFormat="1">
      <c r="BP494377" s="90"/>
    </row>
    <row r="494378" spans="68:68" customFormat="1">
      <c r="BP494378" s="90"/>
    </row>
    <row r="494379" spans="68:68" customFormat="1">
      <c r="BP494379" s="90"/>
    </row>
    <row r="494380" spans="68:68" customFormat="1">
      <c r="BP494380" s="90"/>
    </row>
    <row r="494381" spans="68:68" customFormat="1">
      <c r="BP494381" s="90"/>
    </row>
    <row r="494382" spans="68:68" customFormat="1">
      <c r="BP494382" s="90"/>
    </row>
    <row r="494383" spans="68:68" customFormat="1">
      <c r="BP494383" s="90"/>
    </row>
    <row r="494384" spans="68:68" customFormat="1">
      <c r="BP494384" s="90"/>
    </row>
    <row r="494385" spans="68:68" customFormat="1">
      <c r="BP494385" s="90"/>
    </row>
    <row r="494386" spans="68:68" customFormat="1">
      <c r="BP494386" s="90"/>
    </row>
    <row r="494387" spans="68:68" customFormat="1">
      <c r="BP494387" s="90"/>
    </row>
    <row r="494388" spans="68:68" customFormat="1">
      <c r="BP494388" s="90"/>
    </row>
    <row r="494389" spans="68:68" customFormat="1">
      <c r="BP494389" s="90"/>
    </row>
    <row r="494390" spans="68:68" customFormat="1">
      <c r="BP494390" s="90"/>
    </row>
    <row r="494391" spans="68:68" customFormat="1">
      <c r="BP494391" s="90"/>
    </row>
    <row r="494392" spans="68:68" customFormat="1">
      <c r="BP494392" s="90"/>
    </row>
    <row r="494393" spans="68:68" customFormat="1">
      <c r="BP494393" s="90"/>
    </row>
    <row r="494394" spans="68:68" customFormat="1">
      <c r="BP494394" s="90"/>
    </row>
    <row r="494395" spans="68:68" customFormat="1">
      <c r="BP494395" s="90"/>
    </row>
    <row r="494396" spans="68:68" customFormat="1">
      <c r="BP494396" s="90"/>
    </row>
    <row r="494397" spans="68:68" customFormat="1">
      <c r="BP494397" s="90"/>
    </row>
    <row r="494398" spans="68:68" customFormat="1">
      <c r="BP494398" s="90"/>
    </row>
    <row r="494399" spans="68:68" customFormat="1">
      <c r="BP494399" s="90"/>
    </row>
    <row r="494400" spans="68:68" customFormat="1">
      <c r="BP494400" s="90"/>
    </row>
    <row r="494401" spans="68:68" customFormat="1">
      <c r="BP494401" s="90"/>
    </row>
    <row r="494402" spans="68:68" customFormat="1">
      <c r="BP494402" s="90"/>
    </row>
    <row r="494403" spans="68:68" customFormat="1">
      <c r="BP494403" s="90"/>
    </row>
    <row r="494404" spans="68:68" customFormat="1">
      <c r="BP494404" s="90"/>
    </row>
    <row r="494405" spans="68:68" customFormat="1">
      <c r="BP494405" s="90"/>
    </row>
    <row r="494406" spans="68:68" customFormat="1">
      <c r="BP494406" s="90"/>
    </row>
    <row r="494407" spans="68:68" customFormat="1">
      <c r="BP494407" s="90"/>
    </row>
    <row r="494408" spans="68:68" customFormat="1">
      <c r="BP494408" s="90"/>
    </row>
    <row r="494409" spans="68:68" customFormat="1">
      <c r="BP494409" s="90"/>
    </row>
    <row r="494410" spans="68:68" customFormat="1">
      <c r="BP494410" s="90"/>
    </row>
    <row r="494411" spans="68:68" customFormat="1">
      <c r="BP494411" s="90"/>
    </row>
    <row r="494412" spans="68:68" customFormat="1">
      <c r="BP494412" s="90"/>
    </row>
    <row r="494413" spans="68:68" customFormat="1">
      <c r="BP494413" s="90"/>
    </row>
    <row r="494414" spans="68:68" customFormat="1">
      <c r="BP494414" s="90"/>
    </row>
    <row r="494415" spans="68:68" customFormat="1">
      <c r="BP494415" s="90"/>
    </row>
    <row r="494416" spans="68:68" customFormat="1">
      <c r="BP494416" s="90"/>
    </row>
    <row r="494417" spans="68:68" customFormat="1">
      <c r="BP494417" s="90"/>
    </row>
    <row r="494418" spans="68:68" customFormat="1">
      <c r="BP494418" s="90"/>
    </row>
    <row r="494419" spans="68:68" customFormat="1">
      <c r="BP494419" s="90"/>
    </row>
    <row r="494420" spans="68:68" customFormat="1">
      <c r="BP494420" s="90"/>
    </row>
    <row r="494421" spans="68:68" customFormat="1">
      <c r="BP494421" s="90"/>
    </row>
    <row r="494422" spans="68:68" customFormat="1">
      <c r="BP494422" s="90"/>
    </row>
    <row r="494423" spans="68:68" customFormat="1">
      <c r="BP494423" s="90"/>
    </row>
    <row r="494424" spans="68:68" customFormat="1">
      <c r="BP494424" s="90"/>
    </row>
    <row r="494425" spans="68:68" customFormat="1">
      <c r="BP494425" s="90"/>
    </row>
    <row r="494426" spans="68:68" customFormat="1">
      <c r="BP494426" s="90"/>
    </row>
    <row r="494427" spans="68:68" customFormat="1">
      <c r="BP494427" s="90"/>
    </row>
    <row r="494428" spans="68:68" customFormat="1">
      <c r="BP494428" s="90"/>
    </row>
    <row r="494429" spans="68:68" customFormat="1">
      <c r="BP494429" s="90"/>
    </row>
    <row r="494430" spans="68:68" customFormat="1">
      <c r="BP494430" s="90"/>
    </row>
    <row r="494431" spans="68:68" customFormat="1">
      <c r="BP494431" s="90"/>
    </row>
    <row r="494432" spans="68:68" customFormat="1">
      <c r="BP494432" s="90"/>
    </row>
    <row r="494433" spans="68:68" customFormat="1">
      <c r="BP494433" s="90"/>
    </row>
    <row r="494434" spans="68:68" customFormat="1">
      <c r="BP494434" s="90"/>
    </row>
    <row r="494435" spans="68:68" customFormat="1">
      <c r="BP494435" s="90"/>
    </row>
    <row r="494436" spans="68:68" customFormat="1">
      <c r="BP494436" s="90"/>
    </row>
    <row r="494437" spans="68:68" customFormat="1">
      <c r="BP494437" s="90"/>
    </row>
    <row r="494438" spans="68:68" customFormat="1">
      <c r="BP494438" s="90"/>
    </row>
    <row r="494439" spans="68:68" customFormat="1">
      <c r="BP494439" s="90"/>
    </row>
    <row r="494440" spans="68:68" customFormat="1">
      <c r="BP494440" s="90"/>
    </row>
    <row r="494441" spans="68:68" customFormat="1">
      <c r="BP494441" s="90"/>
    </row>
    <row r="494442" spans="68:68" customFormat="1">
      <c r="BP494442" s="90"/>
    </row>
    <row r="494443" spans="68:68" customFormat="1">
      <c r="BP494443" s="90"/>
    </row>
    <row r="494444" spans="68:68" customFormat="1">
      <c r="BP494444" s="90"/>
    </row>
    <row r="494445" spans="68:68" customFormat="1">
      <c r="BP494445" s="90"/>
    </row>
    <row r="494446" spans="68:68" customFormat="1">
      <c r="BP494446" s="90"/>
    </row>
    <row r="494447" spans="68:68" customFormat="1">
      <c r="BP494447" s="90"/>
    </row>
    <row r="494448" spans="68:68" customFormat="1">
      <c r="BP494448" s="90"/>
    </row>
    <row r="494449" spans="68:68" customFormat="1">
      <c r="BP494449" s="90"/>
    </row>
    <row r="494450" spans="68:68" customFormat="1">
      <c r="BP494450" s="90"/>
    </row>
    <row r="494451" spans="68:68" customFormat="1">
      <c r="BP494451" s="90"/>
    </row>
    <row r="494452" spans="68:68" customFormat="1">
      <c r="BP494452" s="90"/>
    </row>
    <row r="494453" spans="68:68" customFormat="1">
      <c r="BP494453" s="90"/>
    </row>
    <row r="494454" spans="68:68" customFormat="1">
      <c r="BP494454" s="90"/>
    </row>
    <row r="494455" spans="68:68" customFormat="1">
      <c r="BP494455" s="90"/>
    </row>
    <row r="494456" spans="68:68" customFormat="1">
      <c r="BP494456" s="90"/>
    </row>
    <row r="494457" spans="68:68" customFormat="1">
      <c r="BP494457" s="90"/>
    </row>
    <row r="494458" spans="68:68" customFormat="1">
      <c r="BP494458" s="90"/>
    </row>
    <row r="494459" spans="68:68" customFormat="1">
      <c r="BP494459" s="90"/>
    </row>
    <row r="494460" spans="68:68" customFormat="1">
      <c r="BP494460" s="90"/>
    </row>
    <row r="494461" spans="68:68" customFormat="1">
      <c r="BP494461" s="90"/>
    </row>
    <row r="494462" spans="68:68" customFormat="1">
      <c r="BP494462" s="90"/>
    </row>
    <row r="494463" spans="68:68" customFormat="1">
      <c r="BP494463" s="90"/>
    </row>
    <row r="494464" spans="68:68" customFormat="1">
      <c r="BP494464" s="90"/>
    </row>
    <row r="494465" spans="68:68" customFormat="1">
      <c r="BP494465" s="90"/>
    </row>
    <row r="494466" spans="68:68" customFormat="1">
      <c r="BP494466" s="90"/>
    </row>
    <row r="494467" spans="68:68" customFormat="1">
      <c r="BP494467" s="90"/>
    </row>
    <row r="494468" spans="68:68" customFormat="1">
      <c r="BP494468" s="90"/>
    </row>
    <row r="494469" spans="68:68" customFormat="1">
      <c r="BP494469" s="90"/>
    </row>
    <row r="494470" spans="68:68" customFormat="1">
      <c r="BP494470" s="90"/>
    </row>
    <row r="494471" spans="68:68" customFormat="1">
      <c r="BP494471" s="90"/>
    </row>
    <row r="494472" spans="68:68" customFormat="1">
      <c r="BP494472" s="90"/>
    </row>
    <row r="494473" spans="68:68" customFormat="1">
      <c r="BP494473" s="90"/>
    </row>
    <row r="494474" spans="68:68" customFormat="1">
      <c r="BP494474" s="90"/>
    </row>
    <row r="494475" spans="68:68" customFormat="1">
      <c r="BP494475" s="90"/>
    </row>
    <row r="494476" spans="68:68" customFormat="1">
      <c r="BP494476" s="90"/>
    </row>
    <row r="494477" spans="68:68" customFormat="1">
      <c r="BP494477" s="90"/>
    </row>
    <row r="494478" spans="68:68" customFormat="1">
      <c r="BP494478" s="90"/>
    </row>
    <row r="494479" spans="68:68" customFormat="1">
      <c r="BP494479" s="90"/>
    </row>
    <row r="494480" spans="68:68" customFormat="1">
      <c r="BP494480" s="90"/>
    </row>
    <row r="494481" spans="68:68" customFormat="1">
      <c r="BP494481" s="90"/>
    </row>
    <row r="494482" spans="68:68" customFormat="1">
      <c r="BP494482" s="90"/>
    </row>
    <row r="494483" spans="68:68" customFormat="1">
      <c r="BP494483" s="90"/>
    </row>
    <row r="494484" spans="68:68" customFormat="1">
      <c r="BP494484" s="90"/>
    </row>
    <row r="494485" spans="68:68" customFormat="1">
      <c r="BP494485" s="90"/>
    </row>
    <row r="494486" spans="68:68" customFormat="1">
      <c r="BP494486" s="90"/>
    </row>
    <row r="494487" spans="68:68" customFormat="1">
      <c r="BP494487" s="90"/>
    </row>
    <row r="494488" spans="68:68" customFormat="1">
      <c r="BP494488" s="90"/>
    </row>
    <row r="494489" spans="68:68" customFormat="1">
      <c r="BP494489" s="90"/>
    </row>
    <row r="494490" spans="68:68" customFormat="1">
      <c r="BP494490" s="90"/>
    </row>
    <row r="494491" spans="68:68" customFormat="1">
      <c r="BP494491" s="90"/>
    </row>
    <row r="494492" spans="68:68" customFormat="1">
      <c r="BP494492" s="90"/>
    </row>
    <row r="494493" spans="68:68" customFormat="1">
      <c r="BP494493" s="90"/>
    </row>
    <row r="494494" spans="68:68" customFormat="1">
      <c r="BP494494" s="90"/>
    </row>
    <row r="494495" spans="68:68" customFormat="1">
      <c r="BP494495" s="90"/>
    </row>
    <row r="494496" spans="68:68" customFormat="1">
      <c r="BP494496" s="90"/>
    </row>
    <row r="494497" spans="68:68" customFormat="1">
      <c r="BP494497" s="90"/>
    </row>
    <row r="494498" spans="68:68" customFormat="1">
      <c r="BP494498" s="90"/>
    </row>
    <row r="494499" spans="68:68" customFormat="1">
      <c r="BP494499" s="90"/>
    </row>
    <row r="494500" spans="68:68" customFormat="1">
      <c r="BP494500" s="90"/>
    </row>
    <row r="494501" spans="68:68" customFormat="1">
      <c r="BP494501" s="90"/>
    </row>
    <row r="494502" spans="68:68" customFormat="1">
      <c r="BP494502" s="90"/>
    </row>
    <row r="494503" spans="68:68" customFormat="1">
      <c r="BP494503" s="90"/>
    </row>
    <row r="494504" spans="68:68" customFormat="1">
      <c r="BP494504" s="90"/>
    </row>
    <row r="494505" spans="68:68" customFormat="1">
      <c r="BP494505" s="90"/>
    </row>
    <row r="494506" spans="68:68" customFormat="1">
      <c r="BP494506" s="90"/>
    </row>
    <row r="494507" spans="68:68" customFormat="1">
      <c r="BP494507" s="90"/>
    </row>
    <row r="494508" spans="68:68" customFormat="1">
      <c r="BP494508" s="90"/>
    </row>
    <row r="494509" spans="68:68" customFormat="1">
      <c r="BP494509" s="90"/>
    </row>
    <row r="494510" spans="68:68" customFormat="1">
      <c r="BP494510" s="90"/>
    </row>
    <row r="494511" spans="68:68" customFormat="1">
      <c r="BP494511" s="90"/>
    </row>
    <row r="494512" spans="68:68" customFormat="1">
      <c r="BP494512" s="90"/>
    </row>
    <row r="494513" spans="68:68" customFormat="1">
      <c r="BP494513" s="90"/>
    </row>
    <row r="494514" spans="68:68" customFormat="1">
      <c r="BP494514" s="90"/>
    </row>
    <row r="494515" spans="68:68" customFormat="1">
      <c r="BP494515" s="90"/>
    </row>
    <row r="494516" spans="68:68" customFormat="1">
      <c r="BP494516" s="90"/>
    </row>
    <row r="494517" spans="68:68" customFormat="1">
      <c r="BP494517" s="90"/>
    </row>
    <row r="494518" spans="68:68" customFormat="1">
      <c r="BP494518" s="90"/>
    </row>
    <row r="494519" spans="68:68" customFormat="1">
      <c r="BP494519" s="90"/>
    </row>
    <row r="494520" spans="68:68" customFormat="1">
      <c r="BP494520" s="90"/>
    </row>
    <row r="494521" spans="68:68" customFormat="1">
      <c r="BP494521" s="90"/>
    </row>
    <row r="494522" spans="68:68" customFormat="1">
      <c r="BP494522" s="90"/>
    </row>
    <row r="494523" spans="68:68" customFormat="1">
      <c r="BP494523" s="90"/>
    </row>
    <row r="494524" spans="68:68" customFormat="1">
      <c r="BP494524" s="90"/>
    </row>
    <row r="494525" spans="68:68" customFormat="1">
      <c r="BP494525" s="90"/>
    </row>
    <row r="494526" spans="68:68" customFormat="1">
      <c r="BP494526" s="90"/>
    </row>
    <row r="494527" spans="68:68" customFormat="1">
      <c r="BP494527" s="90"/>
    </row>
    <row r="494528" spans="68:68" customFormat="1">
      <c r="BP494528" s="90"/>
    </row>
    <row r="494529" spans="68:68" customFormat="1">
      <c r="BP494529" s="90"/>
    </row>
    <row r="494530" spans="68:68" customFormat="1">
      <c r="BP494530" s="90"/>
    </row>
    <row r="494531" spans="68:68" customFormat="1">
      <c r="BP494531" s="90"/>
    </row>
    <row r="494532" spans="68:68" customFormat="1">
      <c r="BP494532" s="90"/>
    </row>
    <row r="494533" spans="68:68" customFormat="1">
      <c r="BP494533" s="90"/>
    </row>
    <row r="494534" spans="68:68" customFormat="1">
      <c r="BP494534" s="90"/>
    </row>
    <row r="494535" spans="68:68" customFormat="1">
      <c r="BP494535" s="90"/>
    </row>
    <row r="494536" spans="68:68" customFormat="1">
      <c r="BP494536" s="90"/>
    </row>
    <row r="494537" spans="68:68" customFormat="1">
      <c r="BP494537" s="90"/>
    </row>
    <row r="494538" spans="68:68" customFormat="1">
      <c r="BP494538" s="90"/>
    </row>
    <row r="494539" spans="68:68" customFormat="1">
      <c r="BP494539" s="90"/>
    </row>
    <row r="494540" spans="68:68" customFormat="1">
      <c r="BP494540" s="90"/>
    </row>
    <row r="494541" spans="68:68" customFormat="1">
      <c r="BP494541" s="90"/>
    </row>
    <row r="494542" spans="68:68" customFormat="1">
      <c r="BP494542" s="90"/>
    </row>
    <row r="494543" spans="68:68" customFormat="1">
      <c r="BP494543" s="90"/>
    </row>
    <row r="494544" spans="68:68" customFormat="1">
      <c r="BP494544" s="90"/>
    </row>
    <row r="494545" spans="68:68" customFormat="1">
      <c r="BP494545" s="90"/>
    </row>
    <row r="494546" spans="68:68" customFormat="1">
      <c r="BP494546" s="90"/>
    </row>
    <row r="494547" spans="68:68" customFormat="1">
      <c r="BP494547" s="90"/>
    </row>
    <row r="494548" spans="68:68" customFormat="1">
      <c r="BP494548" s="90"/>
    </row>
    <row r="494549" spans="68:68" customFormat="1">
      <c r="BP494549" s="90"/>
    </row>
    <row r="494550" spans="68:68" customFormat="1">
      <c r="BP494550" s="90"/>
    </row>
    <row r="494551" spans="68:68" customFormat="1">
      <c r="BP494551" s="90"/>
    </row>
    <row r="494552" spans="68:68" customFormat="1">
      <c r="BP494552" s="90"/>
    </row>
    <row r="494553" spans="68:68" customFormat="1">
      <c r="BP494553" s="90"/>
    </row>
    <row r="494554" spans="68:68" customFormat="1">
      <c r="BP494554" s="90"/>
    </row>
    <row r="494555" spans="68:68" customFormat="1">
      <c r="BP494555" s="90"/>
    </row>
    <row r="494556" spans="68:68" customFormat="1">
      <c r="BP494556" s="90"/>
    </row>
    <row r="494557" spans="68:68" customFormat="1">
      <c r="BP494557" s="90"/>
    </row>
    <row r="494558" spans="68:68" customFormat="1">
      <c r="BP494558" s="90"/>
    </row>
    <row r="494559" spans="68:68" customFormat="1">
      <c r="BP494559" s="90"/>
    </row>
    <row r="494560" spans="68:68" customFormat="1">
      <c r="BP494560" s="90"/>
    </row>
    <row r="494561" spans="68:68" customFormat="1">
      <c r="BP494561" s="90"/>
    </row>
    <row r="494562" spans="68:68" customFormat="1">
      <c r="BP494562" s="90"/>
    </row>
    <row r="494563" spans="68:68" customFormat="1">
      <c r="BP494563" s="90"/>
    </row>
    <row r="494564" spans="68:68" customFormat="1">
      <c r="BP494564" s="90"/>
    </row>
    <row r="494565" spans="68:68" customFormat="1">
      <c r="BP494565" s="90"/>
    </row>
    <row r="494566" spans="68:68" customFormat="1">
      <c r="BP494566" s="90"/>
    </row>
    <row r="494567" spans="68:68" customFormat="1">
      <c r="BP494567" s="90"/>
    </row>
    <row r="494568" spans="68:68" customFormat="1">
      <c r="BP494568" s="90"/>
    </row>
    <row r="494569" spans="68:68" customFormat="1">
      <c r="BP494569" s="90"/>
    </row>
    <row r="494570" spans="68:68" customFormat="1">
      <c r="BP494570" s="90"/>
    </row>
    <row r="494571" spans="68:68" customFormat="1">
      <c r="BP494571" s="90"/>
    </row>
    <row r="494572" spans="68:68" customFormat="1">
      <c r="BP494572" s="90"/>
    </row>
    <row r="494573" spans="68:68" customFormat="1">
      <c r="BP494573" s="90"/>
    </row>
    <row r="494574" spans="68:68" customFormat="1">
      <c r="BP494574" s="90"/>
    </row>
    <row r="494575" spans="68:68" customFormat="1">
      <c r="BP494575" s="90"/>
    </row>
    <row r="494576" spans="68:68" customFormat="1">
      <c r="BP494576" s="90"/>
    </row>
    <row r="494577" spans="68:68" customFormat="1">
      <c r="BP494577" s="90"/>
    </row>
    <row r="494578" spans="68:68" customFormat="1">
      <c r="BP494578" s="90"/>
    </row>
    <row r="494579" spans="68:68" customFormat="1">
      <c r="BP494579" s="90"/>
    </row>
    <row r="494580" spans="68:68" customFormat="1">
      <c r="BP494580" s="90"/>
    </row>
    <row r="494581" spans="68:68" customFormat="1">
      <c r="BP494581" s="90"/>
    </row>
    <row r="494582" spans="68:68" customFormat="1">
      <c r="BP494582" s="90"/>
    </row>
    <row r="494583" spans="68:68" customFormat="1">
      <c r="BP494583" s="90"/>
    </row>
    <row r="494584" spans="68:68" customFormat="1">
      <c r="BP494584" s="90"/>
    </row>
    <row r="494585" spans="68:68" customFormat="1">
      <c r="BP494585" s="90"/>
    </row>
    <row r="494586" spans="68:68" customFormat="1">
      <c r="BP494586" s="90"/>
    </row>
    <row r="494587" spans="68:68" customFormat="1">
      <c r="BP494587" s="90"/>
    </row>
    <row r="494588" spans="68:68" customFormat="1">
      <c r="BP494588" s="90"/>
    </row>
    <row r="494589" spans="68:68" customFormat="1">
      <c r="BP494589" s="90"/>
    </row>
    <row r="494590" spans="68:68" customFormat="1">
      <c r="BP494590" s="90"/>
    </row>
    <row r="494591" spans="68:68" customFormat="1">
      <c r="BP494591" s="90"/>
    </row>
    <row r="494592" spans="68:68" customFormat="1">
      <c r="BP494592" s="90"/>
    </row>
    <row r="494593" spans="68:68" customFormat="1">
      <c r="BP494593" s="90"/>
    </row>
    <row r="494594" spans="68:68" customFormat="1">
      <c r="BP494594" s="90"/>
    </row>
    <row r="494595" spans="68:68" customFormat="1">
      <c r="BP494595" s="90"/>
    </row>
    <row r="494596" spans="68:68" customFormat="1">
      <c r="BP494596" s="90"/>
    </row>
    <row r="494597" spans="68:68" customFormat="1">
      <c r="BP494597" s="90"/>
    </row>
    <row r="494598" spans="68:68" customFormat="1">
      <c r="BP494598" s="90"/>
    </row>
    <row r="494599" spans="68:68" customFormat="1">
      <c r="BP494599" s="90"/>
    </row>
    <row r="494600" spans="68:68" customFormat="1">
      <c r="BP494600" s="90"/>
    </row>
    <row r="494601" spans="68:68" customFormat="1">
      <c r="BP494601" s="90"/>
    </row>
    <row r="494602" spans="68:68" customFormat="1">
      <c r="BP494602" s="90"/>
    </row>
    <row r="494603" spans="68:68" customFormat="1">
      <c r="BP494603" s="90"/>
    </row>
    <row r="494604" spans="68:68" customFormat="1">
      <c r="BP494604" s="90"/>
    </row>
    <row r="494605" spans="68:68" customFormat="1">
      <c r="BP494605" s="90"/>
    </row>
    <row r="494606" spans="68:68" customFormat="1">
      <c r="BP494606" s="90"/>
    </row>
    <row r="494607" spans="68:68" customFormat="1">
      <c r="BP494607" s="90"/>
    </row>
    <row r="494608" spans="68:68" customFormat="1">
      <c r="BP494608" s="90"/>
    </row>
    <row r="494609" spans="68:68" customFormat="1">
      <c r="BP494609" s="90"/>
    </row>
    <row r="494610" spans="68:68" customFormat="1">
      <c r="BP494610" s="90"/>
    </row>
    <row r="494611" spans="68:68" customFormat="1">
      <c r="BP494611" s="90"/>
    </row>
    <row r="494612" spans="68:68" customFormat="1">
      <c r="BP494612" s="90"/>
    </row>
    <row r="494613" spans="68:68" customFormat="1">
      <c r="BP494613" s="90"/>
    </row>
    <row r="494614" spans="68:68" customFormat="1">
      <c r="BP494614" s="90"/>
    </row>
    <row r="494615" spans="68:68" customFormat="1">
      <c r="BP494615" s="90"/>
    </row>
    <row r="494616" spans="68:68" customFormat="1">
      <c r="BP494616" s="90"/>
    </row>
    <row r="494617" spans="68:68" customFormat="1">
      <c r="BP494617" s="90"/>
    </row>
    <row r="494618" spans="68:68" customFormat="1">
      <c r="BP494618" s="90"/>
    </row>
    <row r="494619" spans="68:68" customFormat="1">
      <c r="BP494619" s="90"/>
    </row>
    <row r="494620" spans="68:68" customFormat="1">
      <c r="BP494620" s="90"/>
    </row>
    <row r="494621" spans="68:68" customFormat="1">
      <c r="BP494621" s="90"/>
    </row>
    <row r="494622" spans="68:68" customFormat="1">
      <c r="BP494622" s="90"/>
    </row>
    <row r="494623" spans="68:68" customFormat="1">
      <c r="BP494623" s="90"/>
    </row>
    <row r="494624" spans="68:68" customFormat="1">
      <c r="BP494624" s="90"/>
    </row>
    <row r="494625" spans="68:68" customFormat="1">
      <c r="BP494625" s="90"/>
    </row>
    <row r="494626" spans="68:68" customFormat="1">
      <c r="BP494626" s="90"/>
    </row>
    <row r="494627" spans="68:68" customFormat="1">
      <c r="BP494627" s="90"/>
    </row>
    <row r="494628" spans="68:68" customFormat="1">
      <c r="BP494628" s="90"/>
    </row>
    <row r="494629" spans="68:68" customFormat="1">
      <c r="BP494629" s="90"/>
    </row>
    <row r="494630" spans="68:68" customFormat="1">
      <c r="BP494630" s="90"/>
    </row>
    <row r="494631" spans="68:68" customFormat="1">
      <c r="BP494631" s="90"/>
    </row>
    <row r="494632" spans="68:68" customFormat="1">
      <c r="BP494632" s="90"/>
    </row>
    <row r="494633" spans="68:68" customFormat="1">
      <c r="BP494633" s="90"/>
    </row>
    <row r="494634" spans="68:68" customFormat="1">
      <c r="BP494634" s="90"/>
    </row>
    <row r="494635" spans="68:68" customFormat="1">
      <c r="BP494635" s="90"/>
    </row>
    <row r="494636" spans="68:68" customFormat="1">
      <c r="BP494636" s="90"/>
    </row>
    <row r="494637" spans="68:68" customFormat="1">
      <c r="BP494637" s="90"/>
    </row>
    <row r="494638" spans="68:68" customFormat="1">
      <c r="BP494638" s="90"/>
    </row>
    <row r="494639" spans="68:68" customFormat="1">
      <c r="BP494639" s="90"/>
    </row>
    <row r="494640" spans="68:68" customFormat="1">
      <c r="BP494640" s="90"/>
    </row>
    <row r="494641" spans="68:68" customFormat="1">
      <c r="BP494641" s="90"/>
    </row>
    <row r="494642" spans="68:68" customFormat="1">
      <c r="BP494642" s="90"/>
    </row>
    <row r="494643" spans="68:68" customFormat="1">
      <c r="BP494643" s="90"/>
    </row>
    <row r="494644" spans="68:68" customFormat="1">
      <c r="BP494644" s="90"/>
    </row>
    <row r="494645" spans="68:68" customFormat="1">
      <c r="BP494645" s="90"/>
    </row>
    <row r="494646" spans="68:68" customFormat="1">
      <c r="BP494646" s="90"/>
    </row>
    <row r="494647" spans="68:68" customFormat="1">
      <c r="BP494647" s="90"/>
    </row>
    <row r="494648" spans="68:68" customFormat="1">
      <c r="BP494648" s="90"/>
    </row>
    <row r="494649" spans="68:68" customFormat="1">
      <c r="BP494649" s="90"/>
    </row>
    <row r="494650" spans="68:68" customFormat="1">
      <c r="BP494650" s="90"/>
    </row>
    <row r="494651" spans="68:68" customFormat="1">
      <c r="BP494651" s="90"/>
    </row>
    <row r="494652" spans="68:68" customFormat="1">
      <c r="BP494652" s="90"/>
    </row>
    <row r="494653" spans="68:68" customFormat="1">
      <c r="BP494653" s="90"/>
    </row>
    <row r="494654" spans="68:68" customFormat="1">
      <c r="BP494654" s="90"/>
    </row>
    <row r="494655" spans="68:68" customFormat="1">
      <c r="BP494655" s="90"/>
    </row>
    <row r="494656" spans="68:68" customFormat="1">
      <c r="BP494656" s="90"/>
    </row>
    <row r="494657" spans="68:68" customFormat="1">
      <c r="BP494657" s="90"/>
    </row>
    <row r="494658" spans="68:68" customFormat="1">
      <c r="BP494658" s="90"/>
    </row>
    <row r="494659" spans="68:68" customFormat="1">
      <c r="BP494659" s="90"/>
    </row>
    <row r="494660" spans="68:68" customFormat="1">
      <c r="BP494660" s="90"/>
    </row>
    <row r="494661" spans="68:68" customFormat="1">
      <c r="BP494661" s="90"/>
    </row>
    <row r="494662" spans="68:68" customFormat="1">
      <c r="BP494662" s="90"/>
    </row>
    <row r="494663" spans="68:68" customFormat="1">
      <c r="BP494663" s="90"/>
    </row>
    <row r="494664" spans="68:68" customFormat="1">
      <c r="BP494664" s="90"/>
    </row>
    <row r="494665" spans="68:68" customFormat="1">
      <c r="BP494665" s="90"/>
    </row>
    <row r="494666" spans="68:68" customFormat="1">
      <c r="BP494666" s="90"/>
    </row>
    <row r="494667" spans="68:68" customFormat="1">
      <c r="BP494667" s="90"/>
    </row>
    <row r="494668" spans="68:68" customFormat="1">
      <c r="BP494668" s="90"/>
    </row>
    <row r="494669" spans="68:68" customFormat="1">
      <c r="BP494669" s="90"/>
    </row>
    <row r="494670" spans="68:68" customFormat="1">
      <c r="BP494670" s="90"/>
    </row>
    <row r="494671" spans="68:68" customFormat="1">
      <c r="BP494671" s="90"/>
    </row>
    <row r="494672" spans="68:68" customFormat="1">
      <c r="BP494672" s="90"/>
    </row>
    <row r="494673" spans="68:68" customFormat="1">
      <c r="BP494673" s="90"/>
    </row>
    <row r="494674" spans="68:68" customFormat="1">
      <c r="BP494674" s="90"/>
    </row>
    <row r="494675" spans="68:68" customFormat="1">
      <c r="BP494675" s="90"/>
    </row>
    <row r="494676" spans="68:68" customFormat="1">
      <c r="BP494676" s="90"/>
    </row>
    <row r="494677" spans="68:68" customFormat="1">
      <c r="BP494677" s="90"/>
    </row>
    <row r="494678" spans="68:68" customFormat="1">
      <c r="BP494678" s="90"/>
    </row>
    <row r="494679" spans="68:68" customFormat="1">
      <c r="BP494679" s="90"/>
    </row>
    <row r="494680" spans="68:68" customFormat="1">
      <c r="BP494680" s="90"/>
    </row>
    <row r="494681" spans="68:68" customFormat="1">
      <c r="BP494681" s="90"/>
    </row>
    <row r="494682" spans="68:68" customFormat="1">
      <c r="BP494682" s="90"/>
    </row>
    <row r="494683" spans="68:68" customFormat="1">
      <c r="BP494683" s="90"/>
    </row>
    <row r="494684" spans="68:68" customFormat="1">
      <c r="BP494684" s="90"/>
    </row>
    <row r="494685" spans="68:68" customFormat="1">
      <c r="BP494685" s="90"/>
    </row>
    <row r="494686" spans="68:68" customFormat="1">
      <c r="BP494686" s="90"/>
    </row>
    <row r="494687" spans="68:68" customFormat="1">
      <c r="BP494687" s="90"/>
    </row>
    <row r="494688" spans="68:68" customFormat="1">
      <c r="BP494688" s="90"/>
    </row>
    <row r="494689" spans="68:68" customFormat="1">
      <c r="BP494689" s="90"/>
    </row>
    <row r="494690" spans="68:68" customFormat="1">
      <c r="BP494690" s="90"/>
    </row>
    <row r="494691" spans="68:68" customFormat="1">
      <c r="BP494691" s="90"/>
    </row>
    <row r="494692" spans="68:68" customFormat="1">
      <c r="BP494692" s="90"/>
    </row>
    <row r="494693" spans="68:68" customFormat="1">
      <c r="BP494693" s="90"/>
    </row>
    <row r="494694" spans="68:68" customFormat="1">
      <c r="BP494694" s="90"/>
    </row>
    <row r="494695" spans="68:68" customFormat="1">
      <c r="BP494695" s="90"/>
    </row>
    <row r="494696" spans="68:68" customFormat="1">
      <c r="BP494696" s="90"/>
    </row>
    <row r="494697" spans="68:68" customFormat="1">
      <c r="BP494697" s="90"/>
    </row>
    <row r="494698" spans="68:68" customFormat="1">
      <c r="BP494698" s="90"/>
    </row>
    <row r="494699" spans="68:68" customFormat="1">
      <c r="BP494699" s="90"/>
    </row>
    <row r="494700" spans="68:68" customFormat="1">
      <c r="BP494700" s="90"/>
    </row>
    <row r="494701" spans="68:68" customFormat="1">
      <c r="BP494701" s="90"/>
    </row>
    <row r="494702" spans="68:68" customFormat="1">
      <c r="BP494702" s="90"/>
    </row>
    <row r="494703" spans="68:68" customFormat="1">
      <c r="BP494703" s="90"/>
    </row>
    <row r="494704" spans="68:68" customFormat="1">
      <c r="BP494704" s="90"/>
    </row>
    <row r="494705" spans="68:68" customFormat="1">
      <c r="BP494705" s="90"/>
    </row>
    <row r="494706" spans="68:68" customFormat="1">
      <c r="BP494706" s="90"/>
    </row>
    <row r="494707" spans="68:68" customFormat="1">
      <c r="BP494707" s="90"/>
    </row>
    <row r="494708" spans="68:68" customFormat="1">
      <c r="BP494708" s="90"/>
    </row>
    <row r="494709" spans="68:68" customFormat="1">
      <c r="BP494709" s="90"/>
    </row>
    <row r="494710" spans="68:68" customFormat="1">
      <c r="BP494710" s="90"/>
    </row>
    <row r="494711" spans="68:68" customFormat="1">
      <c r="BP494711" s="90"/>
    </row>
    <row r="494712" spans="68:68" customFormat="1">
      <c r="BP494712" s="90"/>
    </row>
    <row r="494713" spans="68:68" customFormat="1">
      <c r="BP494713" s="90"/>
    </row>
    <row r="494714" spans="68:68" customFormat="1">
      <c r="BP494714" s="90"/>
    </row>
    <row r="494715" spans="68:68" customFormat="1">
      <c r="BP494715" s="90"/>
    </row>
    <row r="494716" spans="68:68" customFormat="1">
      <c r="BP494716" s="90"/>
    </row>
    <row r="494717" spans="68:68" customFormat="1">
      <c r="BP494717" s="90"/>
    </row>
    <row r="494718" spans="68:68" customFormat="1">
      <c r="BP494718" s="90"/>
    </row>
    <row r="494719" spans="68:68" customFormat="1">
      <c r="BP494719" s="90"/>
    </row>
    <row r="494720" spans="68:68" customFormat="1">
      <c r="BP494720" s="90"/>
    </row>
    <row r="494721" spans="68:68" customFormat="1">
      <c r="BP494721" s="90"/>
    </row>
    <row r="494722" spans="68:68" customFormat="1">
      <c r="BP494722" s="90"/>
    </row>
    <row r="494723" spans="68:68" customFormat="1">
      <c r="BP494723" s="90"/>
    </row>
    <row r="494724" spans="68:68" customFormat="1">
      <c r="BP494724" s="90"/>
    </row>
    <row r="494725" spans="68:68" customFormat="1">
      <c r="BP494725" s="90"/>
    </row>
    <row r="494726" spans="68:68" customFormat="1">
      <c r="BP494726" s="90"/>
    </row>
    <row r="494727" spans="68:68" customFormat="1">
      <c r="BP494727" s="90"/>
    </row>
    <row r="494728" spans="68:68" customFormat="1">
      <c r="BP494728" s="90"/>
    </row>
    <row r="494729" spans="68:68" customFormat="1">
      <c r="BP494729" s="90"/>
    </row>
    <row r="494730" spans="68:68" customFormat="1">
      <c r="BP494730" s="90"/>
    </row>
    <row r="494731" spans="68:68" customFormat="1">
      <c r="BP494731" s="90"/>
    </row>
    <row r="494732" spans="68:68" customFormat="1">
      <c r="BP494732" s="90"/>
    </row>
    <row r="494733" spans="68:68" customFormat="1">
      <c r="BP494733" s="90"/>
    </row>
    <row r="494734" spans="68:68" customFormat="1">
      <c r="BP494734" s="90"/>
    </row>
    <row r="494735" spans="68:68" customFormat="1">
      <c r="BP494735" s="90"/>
    </row>
    <row r="494736" spans="68:68" customFormat="1">
      <c r="BP494736" s="90"/>
    </row>
    <row r="494737" spans="68:68" customFormat="1">
      <c r="BP494737" s="90"/>
    </row>
    <row r="494738" spans="68:68" customFormat="1">
      <c r="BP494738" s="90"/>
    </row>
    <row r="494739" spans="68:68" customFormat="1">
      <c r="BP494739" s="90"/>
    </row>
    <row r="494740" spans="68:68" customFormat="1">
      <c r="BP494740" s="90"/>
    </row>
    <row r="494741" spans="68:68" customFormat="1">
      <c r="BP494741" s="90"/>
    </row>
    <row r="494742" spans="68:68" customFormat="1">
      <c r="BP494742" s="90"/>
    </row>
    <row r="494743" spans="68:68" customFormat="1">
      <c r="BP494743" s="90"/>
    </row>
    <row r="494744" spans="68:68" customFormat="1">
      <c r="BP494744" s="90"/>
    </row>
    <row r="494745" spans="68:68" customFormat="1">
      <c r="BP494745" s="90"/>
    </row>
    <row r="494746" spans="68:68" customFormat="1">
      <c r="BP494746" s="90"/>
    </row>
    <row r="494747" spans="68:68" customFormat="1">
      <c r="BP494747" s="90"/>
    </row>
    <row r="494748" spans="68:68" customFormat="1">
      <c r="BP494748" s="90"/>
    </row>
    <row r="494749" spans="68:68" customFormat="1">
      <c r="BP494749" s="90"/>
    </row>
    <row r="494750" spans="68:68" customFormat="1">
      <c r="BP494750" s="90"/>
    </row>
    <row r="494751" spans="68:68" customFormat="1">
      <c r="BP494751" s="90"/>
    </row>
    <row r="494752" spans="68:68" customFormat="1">
      <c r="BP494752" s="90"/>
    </row>
    <row r="494753" spans="68:68" customFormat="1">
      <c r="BP494753" s="90"/>
    </row>
    <row r="494754" spans="68:68" customFormat="1">
      <c r="BP494754" s="90"/>
    </row>
    <row r="494755" spans="68:68" customFormat="1">
      <c r="BP494755" s="90"/>
    </row>
    <row r="494756" spans="68:68" customFormat="1">
      <c r="BP494756" s="90"/>
    </row>
    <row r="494757" spans="68:68" customFormat="1">
      <c r="BP494757" s="90"/>
    </row>
    <row r="494758" spans="68:68" customFormat="1">
      <c r="BP494758" s="90"/>
    </row>
    <row r="494759" spans="68:68" customFormat="1">
      <c r="BP494759" s="90"/>
    </row>
    <row r="494760" spans="68:68" customFormat="1">
      <c r="BP494760" s="90"/>
    </row>
    <row r="494761" spans="68:68" customFormat="1">
      <c r="BP494761" s="90"/>
    </row>
    <row r="494762" spans="68:68" customFormat="1">
      <c r="BP494762" s="90"/>
    </row>
    <row r="494763" spans="68:68" customFormat="1">
      <c r="BP494763" s="90"/>
    </row>
    <row r="494764" spans="68:68" customFormat="1">
      <c r="BP494764" s="90"/>
    </row>
    <row r="494765" spans="68:68" customFormat="1">
      <c r="BP494765" s="90"/>
    </row>
    <row r="494766" spans="68:68" customFormat="1">
      <c r="BP494766" s="90"/>
    </row>
    <row r="494767" spans="68:68" customFormat="1">
      <c r="BP494767" s="90"/>
    </row>
    <row r="494768" spans="68:68" customFormat="1">
      <c r="BP494768" s="90"/>
    </row>
    <row r="494769" spans="68:68" customFormat="1">
      <c r="BP494769" s="90"/>
    </row>
    <row r="494770" spans="68:68" customFormat="1">
      <c r="BP494770" s="90"/>
    </row>
    <row r="494771" spans="68:68" customFormat="1">
      <c r="BP494771" s="90"/>
    </row>
    <row r="494772" spans="68:68" customFormat="1">
      <c r="BP494772" s="90"/>
    </row>
    <row r="494773" spans="68:68" customFormat="1">
      <c r="BP494773" s="90"/>
    </row>
    <row r="494774" spans="68:68" customFormat="1">
      <c r="BP494774" s="90"/>
    </row>
    <row r="494775" spans="68:68" customFormat="1">
      <c r="BP494775" s="90"/>
    </row>
    <row r="494776" spans="68:68" customFormat="1">
      <c r="BP494776" s="90"/>
    </row>
    <row r="494777" spans="68:68" customFormat="1">
      <c r="BP494777" s="90"/>
    </row>
    <row r="494778" spans="68:68" customFormat="1">
      <c r="BP494778" s="90"/>
    </row>
    <row r="494779" spans="68:68" customFormat="1">
      <c r="BP494779" s="90"/>
    </row>
    <row r="494780" spans="68:68" customFormat="1">
      <c r="BP494780" s="90"/>
    </row>
    <row r="494781" spans="68:68" customFormat="1">
      <c r="BP494781" s="90"/>
    </row>
    <row r="494782" spans="68:68" customFormat="1">
      <c r="BP494782" s="90"/>
    </row>
    <row r="494783" spans="68:68" customFormat="1">
      <c r="BP494783" s="90"/>
    </row>
    <row r="494784" spans="68:68" customFormat="1">
      <c r="BP494784" s="90"/>
    </row>
    <row r="494785" spans="68:68" customFormat="1">
      <c r="BP494785" s="90"/>
    </row>
    <row r="494786" spans="68:68" customFormat="1">
      <c r="BP494786" s="90"/>
    </row>
    <row r="494787" spans="68:68" customFormat="1">
      <c r="BP494787" s="90"/>
    </row>
    <row r="494788" spans="68:68" customFormat="1">
      <c r="BP494788" s="90"/>
    </row>
    <row r="494789" spans="68:68" customFormat="1">
      <c r="BP494789" s="90"/>
    </row>
    <row r="494790" spans="68:68" customFormat="1">
      <c r="BP494790" s="90"/>
    </row>
    <row r="494791" spans="68:68" customFormat="1">
      <c r="BP494791" s="90"/>
    </row>
    <row r="494792" spans="68:68" customFormat="1">
      <c r="BP494792" s="90"/>
    </row>
    <row r="494793" spans="68:68" customFormat="1">
      <c r="BP494793" s="90"/>
    </row>
    <row r="494794" spans="68:68" customFormat="1">
      <c r="BP494794" s="90"/>
    </row>
    <row r="494795" spans="68:68" customFormat="1">
      <c r="BP494795" s="90"/>
    </row>
    <row r="494796" spans="68:68" customFormat="1">
      <c r="BP494796" s="90"/>
    </row>
    <row r="494797" spans="68:68" customFormat="1">
      <c r="BP494797" s="90"/>
    </row>
    <row r="494798" spans="68:68" customFormat="1">
      <c r="BP494798" s="90"/>
    </row>
    <row r="494799" spans="68:68" customFormat="1">
      <c r="BP494799" s="90"/>
    </row>
    <row r="494800" spans="68:68" customFormat="1">
      <c r="BP494800" s="90"/>
    </row>
    <row r="494801" spans="68:68" customFormat="1">
      <c r="BP494801" s="90"/>
    </row>
    <row r="494802" spans="68:68" customFormat="1">
      <c r="BP494802" s="90"/>
    </row>
    <row r="494803" spans="68:68" customFormat="1">
      <c r="BP494803" s="90"/>
    </row>
    <row r="494804" spans="68:68" customFormat="1">
      <c r="BP494804" s="90"/>
    </row>
    <row r="494805" spans="68:68" customFormat="1">
      <c r="BP494805" s="90"/>
    </row>
    <row r="494806" spans="68:68" customFormat="1">
      <c r="BP494806" s="90"/>
    </row>
    <row r="494807" spans="68:68" customFormat="1">
      <c r="BP494807" s="90"/>
    </row>
    <row r="494808" spans="68:68" customFormat="1">
      <c r="BP494808" s="90"/>
    </row>
    <row r="494809" spans="68:68" customFormat="1">
      <c r="BP494809" s="90"/>
    </row>
    <row r="494810" spans="68:68" customFormat="1">
      <c r="BP494810" s="90"/>
    </row>
    <row r="494811" spans="68:68" customFormat="1">
      <c r="BP494811" s="90"/>
    </row>
    <row r="494812" spans="68:68" customFormat="1">
      <c r="BP494812" s="90"/>
    </row>
    <row r="494813" spans="68:68" customFormat="1">
      <c r="BP494813" s="90"/>
    </row>
    <row r="494814" spans="68:68" customFormat="1">
      <c r="BP494814" s="90"/>
    </row>
    <row r="494815" spans="68:68" customFormat="1">
      <c r="BP494815" s="90"/>
    </row>
    <row r="494816" spans="68:68" customFormat="1">
      <c r="BP494816" s="90"/>
    </row>
    <row r="494817" spans="68:68" customFormat="1">
      <c r="BP494817" s="90"/>
    </row>
    <row r="494818" spans="68:68" customFormat="1">
      <c r="BP494818" s="90"/>
    </row>
    <row r="494819" spans="68:68" customFormat="1">
      <c r="BP494819" s="90"/>
    </row>
    <row r="494820" spans="68:68" customFormat="1">
      <c r="BP494820" s="90"/>
    </row>
    <row r="494821" spans="68:68" customFormat="1">
      <c r="BP494821" s="90"/>
    </row>
    <row r="494822" spans="68:68" customFormat="1">
      <c r="BP494822" s="90"/>
    </row>
    <row r="494823" spans="68:68" customFormat="1">
      <c r="BP494823" s="90"/>
    </row>
    <row r="494824" spans="68:68" customFormat="1">
      <c r="BP494824" s="90"/>
    </row>
    <row r="494825" spans="68:68" customFormat="1">
      <c r="BP494825" s="90"/>
    </row>
    <row r="494826" spans="68:68" customFormat="1">
      <c r="BP494826" s="90"/>
    </row>
    <row r="494827" spans="68:68" customFormat="1">
      <c r="BP494827" s="90"/>
    </row>
    <row r="494828" spans="68:68" customFormat="1">
      <c r="BP494828" s="90"/>
    </row>
    <row r="494829" spans="68:68" customFormat="1">
      <c r="BP494829" s="90"/>
    </row>
    <row r="494830" spans="68:68" customFormat="1">
      <c r="BP494830" s="90"/>
    </row>
    <row r="494831" spans="68:68" customFormat="1">
      <c r="BP494831" s="90"/>
    </row>
    <row r="494832" spans="68:68" customFormat="1">
      <c r="BP494832" s="90"/>
    </row>
    <row r="494833" spans="68:68" customFormat="1">
      <c r="BP494833" s="90"/>
    </row>
    <row r="494834" spans="68:68" customFormat="1">
      <c r="BP494834" s="90"/>
    </row>
    <row r="494835" spans="68:68" customFormat="1">
      <c r="BP494835" s="90"/>
    </row>
    <row r="494836" spans="68:68" customFormat="1">
      <c r="BP494836" s="90"/>
    </row>
    <row r="494837" spans="68:68" customFormat="1">
      <c r="BP494837" s="90"/>
    </row>
    <row r="494838" spans="68:68" customFormat="1">
      <c r="BP494838" s="90"/>
    </row>
    <row r="494839" spans="68:68" customFormat="1">
      <c r="BP494839" s="90"/>
    </row>
    <row r="494840" spans="68:68" customFormat="1">
      <c r="BP494840" s="90"/>
    </row>
    <row r="494841" spans="68:68" customFormat="1">
      <c r="BP494841" s="90"/>
    </row>
    <row r="494842" spans="68:68" customFormat="1">
      <c r="BP494842" s="90"/>
    </row>
    <row r="494843" spans="68:68" customFormat="1">
      <c r="BP494843" s="90"/>
    </row>
    <row r="494844" spans="68:68" customFormat="1">
      <c r="BP494844" s="90"/>
    </row>
    <row r="494845" spans="68:68" customFormat="1">
      <c r="BP494845" s="90"/>
    </row>
    <row r="494846" spans="68:68" customFormat="1">
      <c r="BP494846" s="90"/>
    </row>
    <row r="494847" spans="68:68" customFormat="1">
      <c r="BP494847" s="90"/>
    </row>
    <row r="494848" spans="68:68" customFormat="1">
      <c r="BP494848" s="90"/>
    </row>
    <row r="494849" spans="68:68" customFormat="1">
      <c r="BP494849" s="90"/>
    </row>
    <row r="494850" spans="68:68" customFormat="1">
      <c r="BP494850" s="90"/>
    </row>
    <row r="494851" spans="68:68" customFormat="1">
      <c r="BP494851" s="90"/>
    </row>
    <row r="494852" spans="68:68" customFormat="1">
      <c r="BP494852" s="90"/>
    </row>
    <row r="494853" spans="68:68" customFormat="1">
      <c r="BP494853" s="90"/>
    </row>
    <row r="494854" spans="68:68" customFormat="1">
      <c r="BP494854" s="90"/>
    </row>
    <row r="494855" spans="68:68" customFormat="1">
      <c r="BP494855" s="90"/>
    </row>
    <row r="494856" spans="68:68" customFormat="1">
      <c r="BP494856" s="90"/>
    </row>
    <row r="494857" spans="68:68" customFormat="1">
      <c r="BP494857" s="90"/>
    </row>
    <row r="494858" spans="68:68" customFormat="1">
      <c r="BP494858" s="90"/>
    </row>
    <row r="494859" spans="68:68" customFormat="1">
      <c r="BP494859" s="90"/>
    </row>
    <row r="494860" spans="68:68" customFormat="1">
      <c r="BP494860" s="90"/>
    </row>
    <row r="494861" spans="68:68" customFormat="1">
      <c r="BP494861" s="90"/>
    </row>
    <row r="494862" spans="68:68" customFormat="1">
      <c r="BP494862" s="90"/>
    </row>
    <row r="494863" spans="68:68" customFormat="1">
      <c r="BP494863" s="90"/>
    </row>
    <row r="494864" spans="68:68" customFormat="1">
      <c r="BP494864" s="90"/>
    </row>
    <row r="494865" spans="68:68" customFormat="1">
      <c r="BP494865" s="90"/>
    </row>
    <row r="494866" spans="68:68" customFormat="1">
      <c r="BP494866" s="90"/>
    </row>
    <row r="494867" spans="68:68" customFormat="1">
      <c r="BP494867" s="90"/>
    </row>
    <row r="494868" spans="68:68" customFormat="1">
      <c r="BP494868" s="90"/>
    </row>
    <row r="494869" spans="68:68" customFormat="1">
      <c r="BP494869" s="90"/>
    </row>
    <row r="494870" spans="68:68" customFormat="1">
      <c r="BP494870" s="90"/>
    </row>
    <row r="494871" spans="68:68" customFormat="1">
      <c r="BP494871" s="90"/>
    </row>
    <row r="494872" spans="68:68" customFormat="1">
      <c r="BP494872" s="90"/>
    </row>
    <row r="494873" spans="68:68" customFormat="1">
      <c r="BP494873" s="90"/>
    </row>
    <row r="494874" spans="68:68" customFormat="1">
      <c r="BP494874" s="90"/>
    </row>
    <row r="494875" spans="68:68" customFormat="1">
      <c r="BP494875" s="90"/>
    </row>
    <row r="494876" spans="68:68" customFormat="1">
      <c r="BP494876" s="90"/>
    </row>
    <row r="494877" spans="68:68" customFormat="1">
      <c r="BP494877" s="90"/>
    </row>
    <row r="494878" spans="68:68" customFormat="1">
      <c r="BP494878" s="90"/>
    </row>
    <row r="494879" spans="68:68" customFormat="1">
      <c r="BP494879" s="90"/>
    </row>
    <row r="494880" spans="68:68" customFormat="1">
      <c r="BP494880" s="90"/>
    </row>
    <row r="494881" spans="68:68" customFormat="1">
      <c r="BP494881" s="90"/>
    </row>
    <row r="494882" spans="68:68" customFormat="1">
      <c r="BP494882" s="90"/>
    </row>
    <row r="494883" spans="68:68" customFormat="1">
      <c r="BP494883" s="90"/>
    </row>
    <row r="494884" spans="68:68" customFormat="1">
      <c r="BP494884" s="90"/>
    </row>
    <row r="494885" spans="68:68" customFormat="1">
      <c r="BP494885" s="90"/>
    </row>
    <row r="494886" spans="68:68" customFormat="1">
      <c r="BP494886" s="90"/>
    </row>
    <row r="494887" spans="68:68" customFormat="1">
      <c r="BP494887" s="90"/>
    </row>
    <row r="494888" spans="68:68" customFormat="1">
      <c r="BP494888" s="90"/>
    </row>
    <row r="494889" spans="68:68" customFormat="1">
      <c r="BP494889" s="90"/>
    </row>
    <row r="494890" spans="68:68" customFormat="1">
      <c r="BP494890" s="90"/>
    </row>
    <row r="494891" spans="68:68" customFormat="1">
      <c r="BP494891" s="90"/>
    </row>
    <row r="494892" spans="68:68" customFormat="1">
      <c r="BP494892" s="90"/>
    </row>
    <row r="494893" spans="68:68" customFormat="1">
      <c r="BP494893" s="90"/>
    </row>
    <row r="494894" spans="68:68" customFormat="1">
      <c r="BP494894" s="90"/>
    </row>
    <row r="494895" spans="68:68" customFormat="1">
      <c r="BP494895" s="90"/>
    </row>
    <row r="494896" spans="68:68" customFormat="1">
      <c r="BP494896" s="90"/>
    </row>
    <row r="494897" spans="68:68" customFormat="1">
      <c r="BP494897" s="90"/>
    </row>
    <row r="494898" spans="68:68" customFormat="1">
      <c r="BP494898" s="90"/>
    </row>
    <row r="494899" spans="68:68" customFormat="1">
      <c r="BP494899" s="90"/>
    </row>
    <row r="494900" spans="68:68" customFormat="1">
      <c r="BP494900" s="90"/>
    </row>
    <row r="494901" spans="68:68" customFormat="1">
      <c r="BP494901" s="90"/>
    </row>
    <row r="494902" spans="68:68" customFormat="1">
      <c r="BP494902" s="90"/>
    </row>
    <row r="494903" spans="68:68" customFormat="1">
      <c r="BP494903" s="90"/>
    </row>
    <row r="494904" spans="68:68" customFormat="1">
      <c r="BP494904" s="90"/>
    </row>
    <row r="494905" spans="68:68" customFormat="1">
      <c r="BP494905" s="90"/>
    </row>
    <row r="494906" spans="68:68" customFormat="1">
      <c r="BP494906" s="90"/>
    </row>
    <row r="494907" spans="68:68" customFormat="1">
      <c r="BP494907" s="90"/>
    </row>
    <row r="494908" spans="68:68" customFormat="1">
      <c r="BP494908" s="90"/>
    </row>
    <row r="494909" spans="68:68" customFormat="1">
      <c r="BP494909" s="90"/>
    </row>
    <row r="494910" spans="68:68" customFormat="1">
      <c r="BP494910" s="90"/>
    </row>
    <row r="494911" spans="68:68" customFormat="1">
      <c r="BP494911" s="90"/>
    </row>
    <row r="494912" spans="68:68" customFormat="1">
      <c r="BP494912" s="90"/>
    </row>
    <row r="494913" spans="68:68" customFormat="1">
      <c r="BP494913" s="90"/>
    </row>
    <row r="494914" spans="68:68" customFormat="1">
      <c r="BP494914" s="90"/>
    </row>
    <row r="494915" spans="68:68" customFormat="1">
      <c r="BP494915" s="90"/>
    </row>
    <row r="494916" spans="68:68" customFormat="1">
      <c r="BP494916" s="90"/>
    </row>
    <row r="494917" spans="68:68" customFormat="1">
      <c r="BP494917" s="90"/>
    </row>
    <row r="494918" spans="68:68" customFormat="1">
      <c r="BP494918" s="90"/>
    </row>
    <row r="494919" spans="68:68" customFormat="1">
      <c r="BP494919" s="90"/>
    </row>
    <row r="494920" spans="68:68" customFormat="1">
      <c r="BP494920" s="90"/>
    </row>
    <row r="494921" spans="68:68" customFormat="1">
      <c r="BP494921" s="90"/>
    </row>
    <row r="494922" spans="68:68" customFormat="1">
      <c r="BP494922" s="90"/>
    </row>
    <row r="494923" spans="68:68" customFormat="1">
      <c r="BP494923" s="90"/>
    </row>
    <row r="494924" spans="68:68" customFormat="1">
      <c r="BP494924" s="90"/>
    </row>
    <row r="494925" spans="68:68" customFormat="1">
      <c r="BP494925" s="90"/>
    </row>
    <row r="494926" spans="68:68" customFormat="1">
      <c r="BP494926" s="90"/>
    </row>
    <row r="494927" spans="68:68" customFormat="1">
      <c r="BP494927" s="90"/>
    </row>
    <row r="494928" spans="68:68" customFormat="1">
      <c r="BP494928" s="90"/>
    </row>
    <row r="494929" spans="68:68" customFormat="1">
      <c r="BP494929" s="90"/>
    </row>
    <row r="494930" spans="68:68" customFormat="1">
      <c r="BP494930" s="90"/>
    </row>
    <row r="494931" spans="68:68" customFormat="1">
      <c r="BP494931" s="90"/>
    </row>
    <row r="494932" spans="68:68" customFormat="1">
      <c r="BP494932" s="90"/>
    </row>
    <row r="494933" spans="68:68" customFormat="1">
      <c r="BP494933" s="90"/>
    </row>
    <row r="494934" spans="68:68" customFormat="1">
      <c r="BP494934" s="90"/>
    </row>
    <row r="494935" spans="68:68" customFormat="1">
      <c r="BP494935" s="90"/>
    </row>
    <row r="494936" spans="68:68" customFormat="1">
      <c r="BP494936" s="90"/>
    </row>
    <row r="494937" spans="68:68" customFormat="1">
      <c r="BP494937" s="90"/>
    </row>
    <row r="494938" spans="68:68" customFormat="1">
      <c r="BP494938" s="90"/>
    </row>
    <row r="494939" spans="68:68" customFormat="1">
      <c r="BP494939" s="90"/>
    </row>
    <row r="494940" spans="68:68" customFormat="1">
      <c r="BP494940" s="90"/>
    </row>
    <row r="494941" spans="68:68" customFormat="1">
      <c r="BP494941" s="90"/>
    </row>
    <row r="494942" spans="68:68" customFormat="1">
      <c r="BP494942" s="90"/>
    </row>
    <row r="494943" spans="68:68" customFormat="1">
      <c r="BP494943" s="90"/>
    </row>
    <row r="494944" spans="68:68" customFormat="1">
      <c r="BP494944" s="90"/>
    </row>
    <row r="494945" spans="68:68" customFormat="1">
      <c r="BP494945" s="90"/>
    </row>
    <row r="494946" spans="68:68" customFormat="1">
      <c r="BP494946" s="90"/>
    </row>
    <row r="494947" spans="68:68" customFormat="1">
      <c r="BP494947" s="90"/>
    </row>
    <row r="494948" spans="68:68" customFormat="1">
      <c r="BP494948" s="90"/>
    </row>
    <row r="494949" spans="68:68" customFormat="1">
      <c r="BP494949" s="90"/>
    </row>
    <row r="494950" spans="68:68" customFormat="1">
      <c r="BP494950" s="90"/>
    </row>
    <row r="494951" spans="68:68" customFormat="1">
      <c r="BP494951" s="90"/>
    </row>
    <row r="494952" spans="68:68" customFormat="1">
      <c r="BP494952" s="90"/>
    </row>
    <row r="494953" spans="68:68" customFormat="1">
      <c r="BP494953" s="90"/>
    </row>
    <row r="494954" spans="68:68" customFormat="1">
      <c r="BP494954" s="90"/>
    </row>
    <row r="494955" spans="68:68" customFormat="1">
      <c r="BP494955" s="90"/>
    </row>
    <row r="494956" spans="68:68" customFormat="1">
      <c r="BP494956" s="90"/>
    </row>
    <row r="494957" spans="68:68" customFormat="1">
      <c r="BP494957" s="90"/>
    </row>
    <row r="494958" spans="68:68" customFormat="1">
      <c r="BP494958" s="90"/>
    </row>
    <row r="494959" spans="68:68" customFormat="1">
      <c r="BP494959" s="90"/>
    </row>
    <row r="494960" spans="68:68" customFormat="1">
      <c r="BP494960" s="90"/>
    </row>
    <row r="494961" spans="68:68" customFormat="1">
      <c r="BP494961" s="90"/>
    </row>
    <row r="494962" spans="68:68" customFormat="1">
      <c r="BP494962" s="90"/>
    </row>
    <row r="494963" spans="68:68" customFormat="1">
      <c r="BP494963" s="90"/>
    </row>
    <row r="494964" spans="68:68" customFormat="1">
      <c r="BP494964" s="90"/>
    </row>
    <row r="494965" spans="68:68" customFormat="1">
      <c r="BP494965" s="90"/>
    </row>
    <row r="494966" spans="68:68" customFormat="1">
      <c r="BP494966" s="90"/>
    </row>
    <row r="494967" spans="68:68" customFormat="1">
      <c r="BP494967" s="90"/>
    </row>
    <row r="494968" spans="68:68" customFormat="1">
      <c r="BP494968" s="90"/>
    </row>
    <row r="494969" spans="68:68" customFormat="1">
      <c r="BP494969" s="90"/>
    </row>
    <row r="494970" spans="68:68" customFormat="1">
      <c r="BP494970" s="90"/>
    </row>
    <row r="494971" spans="68:68" customFormat="1">
      <c r="BP494971" s="90"/>
    </row>
    <row r="494972" spans="68:68" customFormat="1">
      <c r="BP494972" s="90"/>
    </row>
    <row r="494973" spans="68:68" customFormat="1">
      <c r="BP494973" s="90"/>
    </row>
    <row r="494974" spans="68:68" customFormat="1">
      <c r="BP494974" s="90"/>
    </row>
    <row r="494975" spans="68:68" customFormat="1">
      <c r="BP494975" s="90"/>
    </row>
    <row r="494976" spans="68:68" customFormat="1">
      <c r="BP494976" s="90"/>
    </row>
    <row r="494977" spans="68:68" customFormat="1">
      <c r="BP494977" s="90"/>
    </row>
    <row r="494978" spans="68:68" customFormat="1">
      <c r="BP494978" s="90"/>
    </row>
    <row r="494979" spans="68:68" customFormat="1">
      <c r="BP494979" s="90"/>
    </row>
    <row r="494980" spans="68:68" customFormat="1">
      <c r="BP494980" s="90"/>
    </row>
    <row r="494981" spans="68:68" customFormat="1">
      <c r="BP494981" s="90"/>
    </row>
    <row r="494982" spans="68:68" customFormat="1">
      <c r="BP494982" s="90"/>
    </row>
    <row r="494983" spans="68:68" customFormat="1">
      <c r="BP494983" s="90"/>
    </row>
    <row r="494984" spans="68:68" customFormat="1">
      <c r="BP494984" s="90"/>
    </row>
    <row r="494985" spans="68:68" customFormat="1">
      <c r="BP494985" s="90"/>
    </row>
    <row r="494986" spans="68:68" customFormat="1">
      <c r="BP494986" s="90"/>
    </row>
    <row r="494987" spans="68:68" customFormat="1">
      <c r="BP494987" s="90"/>
    </row>
    <row r="494988" spans="68:68" customFormat="1">
      <c r="BP494988" s="90"/>
    </row>
    <row r="494989" spans="68:68" customFormat="1">
      <c r="BP494989" s="90"/>
    </row>
    <row r="494990" spans="68:68" customFormat="1">
      <c r="BP494990" s="90"/>
    </row>
    <row r="494991" spans="68:68" customFormat="1">
      <c r="BP494991" s="90"/>
    </row>
    <row r="494992" spans="68:68" customFormat="1">
      <c r="BP494992" s="90"/>
    </row>
    <row r="494993" spans="68:68" customFormat="1">
      <c r="BP494993" s="90"/>
    </row>
    <row r="494994" spans="68:68" customFormat="1">
      <c r="BP494994" s="90"/>
    </row>
    <row r="494995" spans="68:68" customFormat="1">
      <c r="BP494995" s="90"/>
    </row>
    <row r="494996" spans="68:68" customFormat="1">
      <c r="BP494996" s="90"/>
    </row>
    <row r="494997" spans="68:68" customFormat="1">
      <c r="BP494997" s="90"/>
    </row>
    <row r="494998" spans="68:68" customFormat="1">
      <c r="BP494998" s="90"/>
    </row>
    <row r="494999" spans="68:68" customFormat="1">
      <c r="BP494999" s="90"/>
    </row>
    <row r="495000" spans="68:68" customFormat="1">
      <c r="BP495000" s="90"/>
    </row>
    <row r="495001" spans="68:68" customFormat="1">
      <c r="BP495001" s="90"/>
    </row>
    <row r="495002" spans="68:68" customFormat="1">
      <c r="BP495002" s="90"/>
    </row>
    <row r="495003" spans="68:68" customFormat="1">
      <c r="BP495003" s="90"/>
    </row>
    <row r="495004" spans="68:68" customFormat="1">
      <c r="BP495004" s="90"/>
    </row>
    <row r="495005" spans="68:68" customFormat="1">
      <c r="BP495005" s="90"/>
    </row>
    <row r="495006" spans="68:68" customFormat="1">
      <c r="BP495006" s="90"/>
    </row>
    <row r="495007" spans="68:68" customFormat="1">
      <c r="BP495007" s="90"/>
    </row>
    <row r="495008" spans="68:68" customFormat="1">
      <c r="BP495008" s="90"/>
    </row>
    <row r="495009" spans="68:68" customFormat="1">
      <c r="BP495009" s="90"/>
    </row>
    <row r="495010" spans="68:68" customFormat="1">
      <c r="BP495010" s="90"/>
    </row>
    <row r="495011" spans="68:68" customFormat="1">
      <c r="BP495011" s="90"/>
    </row>
    <row r="495012" spans="68:68" customFormat="1">
      <c r="BP495012" s="90"/>
    </row>
    <row r="495013" spans="68:68" customFormat="1">
      <c r="BP495013" s="90"/>
    </row>
    <row r="495014" spans="68:68" customFormat="1">
      <c r="BP495014" s="90"/>
    </row>
    <row r="495015" spans="68:68" customFormat="1">
      <c r="BP495015" s="90"/>
    </row>
    <row r="495016" spans="68:68" customFormat="1">
      <c r="BP495016" s="90"/>
    </row>
    <row r="495017" spans="68:68" customFormat="1">
      <c r="BP495017" s="90"/>
    </row>
    <row r="495018" spans="68:68" customFormat="1">
      <c r="BP495018" s="90"/>
    </row>
    <row r="495019" spans="68:68" customFormat="1">
      <c r="BP495019" s="90"/>
    </row>
    <row r="495020" spans="68:68" customFormat="1">
      <c r="BP495020" s="90"/>
    </row>
    <row r="495021" spans="68:68" customFormat="1">
      <c r="BP495021" s="90"/>
    </row>
    <row r="495022" spans="68:68" customFormat="1">
      <c r="BP495022" s="90"/>
    </row>
    <row r="495023" spans="68:68" customFormat="1">
      <c r="BP495023" s="90"/>
    </row>
    <row r="495024" spans="68:68" customFormat="1">
      <c r="BP495024" s="90"/>
    </row>
    <row r="495025" spans="68:68" customFormat="1">
      <c r="BP495025" s="90"/>
    </row>
    <row r="495026" spans="68:68" customFormat="1">
      <c r="BP495026" s="90"/>
    </row>
    <row r="495027" spans="68:68" customFormat="1">
      <c r="BP495027" s="90"/>
    </row>
    <row r="495028" spans="68:68" customFormat="1">
      <c r="BP495028" s="90"/>
    </row>
    <row r="495029" spans="68:68" customFormat="1">
      <c r="BP495029" s="90"/>
    </row>
    <row r="495030" spans="68:68" customFormat="1">
      <c r="BP495030" s="90"/>
    </row>
    <row r="495031" spans="68:68" customFormat="1">
      <c r="BP495031" s="90"/>
    </row>
    <row r="495032" spans="68:68" customFormat="1">
      <c r="BP495032" s="90"/>
    </row>
    <row r="495033" spans="68:68" customFormat="1">
      <c r="BP495033" s="90"/>
    </row>
    <row r="495034" spans="68:68" customFormat="1">
      <c r="BP495034" s="90"/>
    </row>
    <row r="495035" spans="68:68" customFormat="1">
      <c r="BP495035" s="90"/>
    </row>
    <row r="495036" spans="68:68" customFormat="1">
      <c r="BP495036" s="90"/>
    </row>
    <row r="495037" spans="68:68" customFormat="1">
      <c r="BP495037" s="90"/>
    </row>
    <row r="495038" spans="68:68" customFormat="1">
      <c r="BP495038" s="90"/>
    </row>
    <row r="495039" spans="68:68" customFormat="1">
      <c r="BP495039" s="90"/>
    </row>
    <row r="495040" spans="68:68" customFormat="1">
      <c r="BP495040" s="90"/>
    </row>
    <row r="495041" spans="68:68" customFormat="1">
      <c r="BP495041" s="90"/>
    </row>
    <row r="495042" spans="68:68" customFormat="1">
      <c r="BP495042" s="90"/>
    </row>
    <row r="495043" spans="68:68" customFormat="1">
      <c r="BP495043" s="90"/>
    </row>
    <row r="495044" spans="68:68" customFormat="1">
      <c r="BP495044" s="90"/>
    </row>
    <row r="495045" spans="68:68" customFormat="1">
      <c r="BP495045" s="90"/>
    </row>
    <row r="495046" spans="68:68" customFormat="1">
      <c r="BP495046" s="90"/>
    </row>
    <row r="495047" spans="68:68" customFormat="1">
      <c r="BP495047" s="90"/>
    </row>
    <row r="495048" spans="68:68" customFormat="1">
      <c r="BP495048" s="90"/>
    </row>
    <row r="495049" spans="68:68" customFormat="1">
      <c r="BP495049" s="90"/>
    </row>
    <row r="495050" spans="68:68" customFormat="1">
      <c r="BP495050" s="90"/>
    </row>
    <row r="495051" spans="68:68" customFormat="1">
      <c r="BP495051" s="90"/>
    </row>
    <row r="495052" spans="68:68" customFormat="1">
      <c r="BP495052" s="90"/>
    </row>
    <row r="495053" spans="68:68" customFormat="1">
      <c r="BP495053" s="90"/>
    </row>
    <row r="495054" spans="68:68" customFormat="1">
      <c r="BP495054" s="90"/>
    </row>
    <row r="495055" spans="68:68" customFormat="1">
      <c r="BP495055" s="90"/>
    </row>
    <row r="495056" spans="68:68" customFormat="1">
      <c r="BP495056" s="90"/>
    </row>
    <row r="495057" spans="68:68" customFormat="1">
      <c r="BP495057" s="90"/>
    </row>
    <row r="495058" spans="68:68" customFormat="1">
      <c r="BP495058" s="90"/>
    </row>
    <row r="495059" spans="68:68" customFormat="1">
      <c r="BP495059" s="90"/>
    </row>
    <row r="495060" spans="68:68" customFormat="1">
      <c r="BP495060" s="90"/>
    </row>
    <row r="495061" spans="68:68" customFormat="1">
      <c r="BP495061" s="90"/>
    </row>
    <row r="495062" spans="68:68" customFormat="1">
      <c r="BP495062" s="90"/>
    </row>
    <row r="495063" spans="68:68" customFormat="1">
      <c r="BP495063" s="90"/>
    </row>
    <row r="495064" spans="68:68" customFormat="1">
      <c r="BP495064" s="90"/>
    </row>
    <row r="495065" spans="68:68" customFormat="1">
      <c r="BP495065" s="90"/>
    </row>
    <row r="495066" spans="68:68" customFormat="1">
      <c r="BP495066" s="90"/>
    </row>
    <row r="495067" spans="68:68" customFormat="1">
      <c r="BP495067" s="90"/>
    </row>
    <row r="495068" spans="68:68" customFormat="1">
      <c r="BP495068" s="90"/>
    </row>
    <row r="495069" spans="68:68" customFormat="1">
      <c r="BP495069" s="90"/>
    </row>
    <row r="495070" spans="68:68" customFormat="1">
      <c r="BP495070" s="90"/>
    </row>
    <row r="495071" spans="68:68" customFormat="1">
      <c r="BP495071" s="90"/>
    </row>
    <row r="495072" spans="68:68" customFormat="1">
      <c r="BP495072" s="90"/>
    </row>
    <row r="495073" spans="68:68" customFormat="1">
      <c r="BP495073" s="90"/>
    </row>
    <row r="495074" spans="68:68" customFormat="1">
      <c r="BP495074" s="90"/>
    </row>
    <row r="495075" spans="68:68" customFormat="1">
      <c r="BP495075" s="90"/>
    </row>
    <row r="495076" spans="68:68" customFormat="1">
      <c r="BP495076" s="90"/>
    </row>
    <row r="495077" spans="68:68" customFormat="1">
      <c r="BP495077" s="90"/>
    </row>
    <row r="495078" spans="68:68" customFormat="1">
      <c r="BP495078" s="90"/>
    </row>
    <row r="495079" spans="68:68" customFormat="1">
      <c r="BP495079" s="90"/>
    </row>
    <row r="495080" spans="68:68" customFormat="1">
      <c r="BP495080" s="90"/>
    </row>
    <row r="495081" spans="68:68" customFormat="1">
      <c r="BP495081" s="90"/>
    </row>
    <row r="495082" spans="68:68" customFormat="1">
      <c r="BP495082" s="90"/>
    </row>
    <row r="495083" spans="68:68" customFormat="1">
      <c r="BP495083" s="90"/>
    </row>
    <row r="495084" spans="68:68" customFormat="1">
      <c r="BP495084" s="90"/>
    </row>
    <row r="495085" spans="68:68" customFormat="1">
      <c r="BP495085" s="90"/>
    </row>
    <row r="495086" spans="68:68" customFormat="1">
      <c r="BP495086" s="90"/>
    </row>
    <row r="495087" spans="68:68" customFormat="1">
      <c r="BP495087" s="90"/>
    </row>
    <row r="495088" spans="68:68" customFormat="1">
      <c r="BP495088" s="90"/>
    </row>
    <row r="495089" spans="68:68" customFormat="1">
      <c r="BP495089" s="90"/>
    </row>
    <row r="495090" spans="68:68" customFormat="1">
      <c r="BP495090" s="90"/>
    </row>
    <row r="495091" spans="68:68" customFormat="1">
      <c r="BP495091" s="90"/>
    </row>
    <row r="495092" spans="68:68" customFormat="1">
      <c r="BP495092" s="90"/>
    </row>
    <row r="495093" spans="68:68" customFormat="1">
      <c r="BP495093" s="90"/>
    </row>
    <row r="495094" spans="68:68" customFormat="1">
      <c r="BP495094" s="90"/>
    </row>
    <row r="495095" spans="68:68" customFormat="1">
      <c r="BP495095" s="90"/>
    </row>
    <row r="495096" spans="68:68" customFormat="1">
      <c r="BP495096" s="90"/>
    </row>
    <row r="495097" spans="68:68" customFormat="1">
      <c r="BP495097" s="90"/>
    </row>
    <row r="495098" spans="68:68" customFormat="1">
      <c r="BP495098" s="90"/>
    </row>
    <row r="495099" spans="68:68" customFormat="1">
      <c r="BP495099" s="90"/>
    </row>
    <row r="495100" spans="68:68" customFormat="1">
      <c r="BP495100" s="90"/>
    </row>
    <row r="495101" spans="68:68" customFormat="1">
      <c r="BP495101" s="90"/>
    </row>
    <row r="495102" spans="68:68" customFormat="1">
      <c r="BP495102" s="90"/>
    </row>
    <row r="495103" spans="68:68" customFormat="1">
      <c r="BP495103" s="90"/>
    </row>
    <row r="495104" spans="68:68" customFormat="1">
      <c r="BP495104" s="90"/>
    </row>
    <row r="495105" spans="68:68" customFormat="1">
      <c r="BP495105" s="90"/>
    </row>
    <row r="495106" spans="68:68" customFormat="1">
      <c r="BP495106" s="90"/>
    </row>
    <row r="495107" spans="68:68" customFormat="1">
      <c r="BP495107" s="90"/>
    </row>
    <row r="495108" spans="68:68" customFormat="1">
      <c r="BP495108" s="90"/>
    </row>
    <row r="495109" spans="68:68" customFormat="1">
      <c r="BP495109" s="90"/>
    </row>
    <row r="495110" spans="68:68" customFormat="1">
      <c r="BP495110" s="90"/>
    </row>
    <row r="495111" spans="68:68" customFormat="1">
      <c r="BP495111" s="90"/>
    </row>
    <row r="495112" spans="68:68" customFormat="1">
      <c r="BP495112" s="90"/>
    </row>
    <row r="495113" spans="68:68" customFormat="1">
      <c r="BP495113" s="90"/>
    </row>
    <row r="495114" spans="68:68" customFormat="1">
      <c r="BP495114" s="90"/>
    </row>
    <row r="495115" spans="68:68" customFormat="1">
      <c r="BP495115" s="90"/>
    </row>
    <row r="495116" spans="68:68" customFormat="1">
      <c r="BP495116" s="90"/>
    </row>
    <row r="495117" spans="68:68" customFormat="1">
      <c r="BP495117" s="90"/>
    </row>
    <row r="495118" spans="68:68" customFormat="1">
      <c r="BP495118" s="90"/>
    </row>
    <row r="495119" spans="68:68" customFormat="1">
      <c r="BP495119" s="90"/>
    </row>
    <row r="495120" spans="68:68" customFormat="1">
      <c r="BP495120" s="90"/>
    </row>
    <row r="495121" spans="68:68" customFormat="1">
      <c r="BP495121" s="90"/>
    </row>
    <row r="495122" spans="68:68" customFormat="1">
      <c r="BP495122" s="90"/>
    </row>
    <row r="495123" spans="68:68" customFormat="1">
      <c r="BP495123" s="90"/>
    </row>
    <row r="495124" spans="68:68" customFormat="1">
      <c r="BP495124" s="90"/>
    </row>
    <row r="495125" spans="68:68" customFormat="1">
      <c r="BP495125" s="90"/>
    </row>
    <row r="495126" spans="68:68" customFormat="1">
      <c r="BP495126" s="90"/>
    </row>
    <row r="495127" spans="68:68" customFormat="1">
      <c r="BP495127" s="90"/>
    </row>
    <row r="495128" spans="68:68" customFormat="1">
      <c r="BP495128" s="90"/>
    </row>
    <row r="495129" spans="68:68" customFormat="1">
      <c r="BP495129" s="90"/>
    </row>
    <row r="495130" spans="68:68" customFormat="1">
      <c r="BP495130" s="90"/>
    </row>
    <row r="495131" spans="68:68" customFormat="1">
      <c r="BP495131" s="90"/>
    </row>
    <row r="495132" spans="68:68" customFormat="1">
      <c r="BP495132" s="90"/>
    </row>
    <row r="495133" spans="68:68" customFormat="1">
      <c r="BP495133" s="90"/>
    </row>
    <row r="495134" spans="68:68" customFormat="1">
      <c r="BP495134" s="90"/>
    </row>
    <row r="495135" spans="68:68" customFormat="1">
      <c r="BP495135" s="90"/>
    </row>
    <row r="495136" spans="68:68" customFormat="1">
      <c r="BP495136" s="90"/>
    </row>
    <row r="495137" spans="68:68" customFormat="1">
      <c r="BP495137" s="90"/>
    </row>
    <row r="495138" spans="68:68" customFormat="1">
      <c r="BP495138" s="90"/>
    </row>
    <row r="495139" spans="68:68" customFormat="1">
      <c r="BP495139" s="90"/>
    </row>
    <row r="495140" spans="68:68" customFormat="1">
      <c r="BP495140" s="90"/>
    </row>
    <row r="495141" spans="68:68" customFormat="1">
      <c r="BP495141" s="90"/>
    </row>
    <row r="495142" spans="68:68" customFormat="1">
      <c r="BP495142" s="90"/>
    </row>
    <row r="495143" spans="68:68" customFormat="1">
      <c r="BP495143" s="90"/>
    </row>
    <row r="495144" spans="68:68" customFormat="1">
      <c r="BP495144" s="90"/>
    </row>
    <row r="495145" spans="68:68" customFormat="1">
      <c r="BP495145" s="90"/>
    </row>
    <row r="495146" spans="68:68" customFormat="1">
      <c r="BP495146" s="90"/>
    </row>
    <row r="495147" spans="68:68" customFormat="1">
      <c r="BP495147" s="90"/>
    </row>
    <row r="495148" spans="68:68" customFormat="1">
      <c r="BP495148" s="90"/>
    </row>
    <row r="495149" spans="68:68" customFormat="1">
      <c r="BP495149" s="90"/>
    </row>
    <row r="495150" spans="68:68" customFormat="1">
      <c r="BP495150" s="90"/>
    </row>
    <row r="495151" spans="68:68" customFormat="1">
      <c r="BP495151" s="90"/>
    </row>
    <row r="495152" spans="68:68" customFormat="1">
      <c r="BP495152" s="90"/>
    </row>
    <row r="495153" spans="68:68" customFormat="1">
      <c r="BP495153" s="90"/>
    </row>
    <row r="495154" spans="68:68" customFormat="1">
      <c r="BP495154" s="90"/>
    </row>
    <row r="495155" spans="68:68" customFormat="1">
      <c r="BP495155" s="90"/>
    </row>
    <row r="495156" spans="68:68" customFormat="1">
      <c r="BP495156" s="90"/>
    </row>
    <row r="495157" spans="68:68" customFormat="1">
      <c r="BP495157" s="90"/>
    </row>
    <row r="495158" spans="68:68" customFormat="1">
      <c r="BP495158" s="90"/>
    </row>
    <row r="495159" spans="68:68" customFormat="1">
      <c r="BP495159" s="90"/>
    </row>
    <row r="495160" spans="68:68" customFormat="1">
      <c r="BP495160" s="90"/>
    </row>
    <row r="495161" spans="68:68" customFormat="1">
      <c r="BP495161" s="90"/>
    </row>
    <row r="495162" spans="68:68" customFormat="1">
      <c r="BP495162" s="90"/>
    </row>
    <row r="495163" spans="68:68" customFormat="1">
      <c r="BP495163" s="90"/>
    </row>
    <row r="495164" spans="68:68" customFormat="1">
      <c r="BP495164" s="90"/>
    </row>
    <row r="495165" spans="68:68" customFormat="1">
      <c r="BP495165" s="90"/>
    </row>
    <row r="495166" spans="68:68" customFormat="1">
      <c r="BP495166" s="90"/>
    </row>
    <row r="495167" spans="68:68" customFormat="1">
      <c r="BP495167" s="90"/>
    </row>
    <row r="495168" spans="68:68" customFormat="1">
      <c r="BP495168" s="90"/>
    </row>
    <row r="495169" spans="68:68" customFormat="1">
      <c r="BP495169" s="90"/>
    </row>
    <row r="495170" spans="68:68" customFormat="1">
      <c r="BP495170" s="90"/>
    </row>
    <row r="495171" spans="68:68" customFormat="1">
      <c r="BP495171" s="90"/>
    </row>
    <row r="495172" spans="68:68" customFormat="1">
      <c r="BP495172" s="90"/>
    </row>
    <row r="495173" spans="68:68" customFormat="1">
      <c r="BP495173" s="90"/>
    </row>
    <row r="495174" spans="68:68" customFormat="1">
      <c r="BP495174" s="90"/>
    </row>
    <row r="495175" spans="68:68" customFormat="1">
      <c r="BP495175" s="90"/>
    </row>
    <row r="495176" spans="68:68" customFormat="1">
      <c r="BP495176" s="90"/>
    </row>
    <row r="495177" spans="68:68" customFormat="1">
      <c r="BP495177" s="90"/>
    </row>
    <row r="495178" spans="68:68" customFormat="1">
      <c r="BP495178" s="90"/>
    </row>
    <row r="495179" spans="68:68" customFormat="1">
      <c r="BP495179" s="90"/>
    </row>
    <row r="495180" spans="68:68" customFormat="1">
      <c r="BP495180" s="90"/>
    </row>
    <row r="495181" spans="68:68" customFormat="1">
      <c r="BP495181" s="90"/>
    </row>
    <row r="495182" spans="68:68" customFormat="1">
      <c r="BP495182" s="90"/>
    </row>
    <row r="495183" spans="68:68" customFormat="1">
      <c r="BP495183" s="90"/>
    </row>
    <row r="495184" spans="68:68" customFormat="1">
      <c r="BP495184" s="90"/>
    </row>
    <row r="495185" spans="68:68" customFormat="1">
      <c r="BP495185" s="90"/>
    </row>
    <row r="495186" spans="68:68" customFormat="1">
      <c r="BP495186" s="90"/>
    </row>
    <row r="495187" spans="68:68" customFormat="1">
      <c r="BP495187" s="90"/>
    </row>
    <row r="495188" spans="68:68" customFormat="1">
      <c r="BP495188" s="90"/>
    </row>
    <row r="495189" spans="68:68" customFormat="1">
      <c r="BP495189" s="90"/>
    </row>
    <row r="495190" spans="68:68" customFormat="1">
      <c r="BP495190" s="90"/>
    </row>
    <row r="495191" spans="68:68" customFormat="1">
      <c r="BP495191" s="90"/>
    </row>
    <row r="495192" spans="68:68" customFormat="1">
      <c r="BP495192" s="90"/>
    </row>
    <row r="495193" spans="68:68" customFormat="1">
      <c r="BP495193" s="90"/>
    </row>
    <row r="495194" spans="68:68" customFormat="1">
      <c r="BP495194" s="90"/>
    </row>
    <row r="495195" spans="68:68" customFormat="1">
      <c r="BP495195" s="90"/>
    </row>
    <row r="495196" spans="68:68" customFormat="1">
      <c r="BP495196" s="90"/>
    </row>
    <row r="495197" spans="68:68" customFormat="1">
      <c r="BP495197" s="90"/>
    </row>
    <row r="495198" spans="68:68" customFormat="1">
      <c r="BP495198" s="90"/>
    </row>
    <row r="495199" spans="68:68" customFormat="1">
      <c r="BP495199" s="90"/>
    </row>
    <row r="495200" spans="68:68" customFormat="1">
      <c r="BP495200" s="90"/>
    </row>
    <row r="495201" spans="68:68" customFormat="1">
      <c r="BP495201" s="90"/>
    </row>
    <row r="495202" spans="68:68" customFormat="1">
      <c r="BP495202" s="90"/>
    </row>
    <row r="495203" spans="68:68" customFormat="1">
      <c r="BP495203" s="90"/>
    </row>
    <row r="495204" spans="68:68" customFormat="1">
      <c r="BP495204" s="90"/>
    </row>
    <row r="495205" spans="68:68" customFormat="1">
      <c r="BP495205" s="90"/>
    </row>
    <row r="495206" spans="68:68" customFormat="1">
      <c r="BP495206" s="90"/>
    </row>
    <row r="495207" spans="68:68" customFormat="1">
      <c r="BP495207" s="90"/>
    </row>
    <row r="495208" spans="68:68" customFormat="1">
      <c r="BP495208" s="90"/>
    </row>
    <row r="495209" spans="68:68" customFormat="1">
      <c r="BP495209" s="90"/>
    </row>
    <row r="495210" spans="68:68" customFormat="1">
      <c r="BP495210" s="90"/>
    </row>
    <row r="495211" spans="68:68" customFormat="1">
      <c r="BP495211" s="90"/>
    </row>
    <row r="495212" spans="68:68" customFormat="1">
      <c r="BP495212" s="90"/>
    </row>
    <row r="495213" spans="68:68" customFormat="1">
      <c r="BP495213" s="90"/>
    </row>
    <row r="495214" spans="68:68" customFormat="1">
      <c r="BP495214" s="90"/>
    </row>
    <row r="495215" spans="68:68" customFormat="1">
      <c r="BP495215" s="90"/>
    </row>
    <row r="495216" spans="68:68" customFormat="1">
      <c r="BP495216" s="90"/>
    </row>
    <row r="495217" spans="68:68" customFormat="1">
      <c r="BP495217" s="90"/>
    </row>
    <row r="495218" spans="68:68" customFormat="1">
      <c r="BP495218" s="90"/>
    </row>
    <row r="495219" spans="68:68" customFormat="1">
      <c r="BP495219" s="90"/>
    </row>
    <row r="495220" spans="68:68" customFormat="1">
      <c r="BP495220" s="90"/>
    </row>
    <row r="495221" spans="68:68" customFormat="1">
      <c r="BP495221" s="90"/>
    </row>
    <row r="495222" spans="68:68" customFormat="1">
      <c r="BP495222" s="90"/>
    </row>
    <row r="495223" spans="68:68" customFormat="1">
      <c r="BP495223" s="90"/>
    </row>
    <row r="495224" spans="68:68" customFormat="1">
      <c r="BP495224" s="90"/>
    </row>
    <row r="495225" spans="68:68" customFormat="1">
      <c r="BP495225" s="90"/>
    </row>
    <row r="495226" spans="68:68" customFormat="1">
      <c r="BP495226" s="90"/>
    </row>
    <row r="495227" spans="68:68" customFormat="1">
      <c r="BP495227" s="90"/>
    </row>
    <row r="495228" spans="68:68" customFormat="1">
      <c r="BP495228" s="90"/>
    </row>
    <row r="495229" spans="68:68" customFormat="1">
      <c r="BP495229" s="90"/>
    </row>
    <row r="495230" spans="68:68" customFormat="1">
      <c r="BP495230" s="90"/>
    </row>
    <row r="495231" spans="68:68" customFormat="1">
      <c r="BP495231" s="90"/>
    </row>
    <row r="495232" spans="68:68" customFormat="1">
      <c r="BP495232" s="90"/>
    </row>
    <row r="495233" spans="68:68" customFormat="1">
      <c r="BP495233" s="90"/>
    </row>
    <row r="495234" spans="68:68" customFormat="1">
      <c r="BP495234" s="90"/>
    </row>
    <row r="495235" spans="68:68" customFormat="1">
      <c r="BP495235" s="90"/>
    </row>
    <row r="495236" spans="68:68" customFormat="1">
      <c r="BP495236" s="90"/>
    </row>
    <row r="495237" spans="68:68" customFormat="1">
      <c r="BP495237" s="90"/>
    </row>
    <row r="495238" spans="68:68" customFormat="1">
      <c r="BP495238" s="90"/>
    </row>
    <row r="495239" spans="68:68" customFormat="1">
      <c r="BP495239" s="90"/>
    </row>
    <row r="495240" spans="68:68" customFormat="1">
      <c r="BP495240" s="90"/>
    </row>
    <row r="495241" spans="68:68" customFormat="1">
      <c r="BP495241" s="90"/>
    </row>
    <row r="495242" spans="68:68" customFormat="1">
      <c r="BP495242" s="90"/>
    </row>
    <row r="495243" spans="68:68" customFormat="1">
      <c r="BP495243" s="90"/>
    </row>
    <row r="495244" spans="68:68" customFormat="1">
      <c r="BP495244" s="90"/>
    </row>
    <row r="495245" spans="68:68" customFormat="1">
      <c r="BP495245" s="90"/>
    </row>
    <row r="495246" spans="68:68" customFormat="1">
      <c r="BP495246" s="90"/>
    </row>
    <row r="495247" spans="68:68" customFormat="1">
      <c r="BP495247" s="90"/>
    </row>
    <row r="495248" spans="68:68" customFormat="1">
      <c r="BP495248" s="90"/>
    </row>
    <row r="495249" spans="68:68" customFormat="1">
      <c r="BP495249" s="90"/>
    </row>
    <row r="495250" spans="68:68" customFormat="1">
      <c r="BP495250" s="90"/>
    </row>
    <row r="495251" spans="68:68" customFormat="1">
      <c r="BP495251" s="90"/>
    </row>
    <row r="495252" spans="68:68" customFormat="1">
      <c r="BP495252" s="90"/>
    </row>
    <row r="495253" spans="68:68" customFormat="1">
      <c r="BP495253" s="90"/>
    </row>
    <row r="495254" spans="68:68" customFormat="1">
      <c r="BP495254" s="90"/>
    </row>
    <row r="495255" spans="68:68" customFormat="1">
      <c r="BP495255" s="90"/>
    </row>
    <row r="495256" spans="68:68" customFormat="1">
      <c r="BP495256" s="90"/>
    </row>
    <row r="495257" spans="68:68" customFormat="1">
      <c r="BP495257" s="90"/>
    </row>
    <row r="495258" spans="68:68" customFormat="1">
      <c r="BP495258" s="90"/>
    </row>
    <row r="495259" spans="68:68" customFormat="1">
      <c r="BP495259" s="90"/>
    </row>
    <row r="495260" spans="68:68" customFormat="1">
      <c r="BP495260" s="90"/>
    </row>
    <row r="495261" spans="68:68" customFormat="1">
      <c r="BP495261" s="90"/>
    </row>
    <row r="495262" spans="68:68" customFormat="1">
      <c r="BP495262" s="90"/>
    </row>
    <row r="495263" spans="68:68" customFormat="1">
      <c r="BP495263" s="90"/>
    </row>
    <row r="495264" spans="68:68" customFormat="1">
      <c r="BP495264" s="90"/>
    </row>
    <row r="495265" spans="68:68" customFormat="1">
      <c r="BP495265" s="90"/>
    </row>
    <row r="495266" spans="68:68" customFormat="1">
      <c r="BP495266" s="90"/>
    </row>
    <row r="495267" spans="68:68" customFormat="1">
      <c r="BP495267" s="90"/>
    </row>
    <row r="495268" spans="68:68" customFormat="1">
      <c r="BP495268" s="90"/>
    </row>
    <row r="495269" spans="68:68" customFormat="1">
      <c r="BP495269" s="90"/>
    </row>
    <row r="495270" spans="68:68" customFormat="1">
      <c r="BP495270" s="90"/>
    </row>
    <row r="495271" spans="68:68" customFormat="1">
      <c r="BP495271" s="90"/>
    </row>
    <row r="495272" spans="68:68" customFormat="1">
      <c r="BP495272" s="90"/>
    </row>
    <row r="495273" spans="68:68" customFormat="1">
      <c r="BP495273" s="90"/>
    </row>
    <row r="495274" spans="68:68" customFormat="1">
      <c r="BP495274" s="90"/>
    </row>
    <row r="495275" spans="68:68" customFormat="1">
      <c r="BP495275" s="90"/>
    </row>
    <row r="495276" spans="68:68" customFormat="1">
      <c r="BP495276" s="90"/>
    </row>
    <row r="495277" spans="68:68" customFormat="1">
      <c r="BP495277" s="90"/>
    </row>
    <row r="495278" spans="68:68" customFormat="1">
      <c r="BP495278" s="90"/>
    </row>
    <row r="495279" spans="68:68" customFormat="1">
      <c r="BP495279" s="90"/>
    </row>
    <row r="495280" spans="68:68" customFormat="1">
      <c r="BP495280" s="90"/>
    </row>
    <row r="495281" spans="68:68" customFormat="1">
      <c r="BP495281" s="90"/>
    </row>
    <row r="495282" spans="68:68" customFormat="1">
      <c r="BP495282" s="90"/>
    </row>
    <row r="495283" spans="68:68" customFormat="1">
      <c r="BP495283" s="90"/>
    </row>
    <row r="495284" spans="68:68" customFormat="1">
      <c r="BP495284" s="90"/>
    </row>
    <row r="495285" spans="68:68" customFormat="1">
      <c r="BP495285" s="90"/>
    </row>
    <row r="495286" spans="68:68" customFormat="1">
      <c r="BP495286" s="90"/>
    </row>
    <row r="495287" spans="68:68" customFormat="1">
      <c r="BP495287" s="90"/>
    </row>
    <row r="495288" spans="68:68" customFormat="1">
      <c r="BP495288" s="90"/>
    </row>
    <row r="495289" spans="68:68" customFormat="1">
      <c r="BP495289" s="90"/>
    </row>
    <row r="495290" spans="68:68" customFormat="1">
      <c r="BP495290" s="90"/>
    </row>
    <row r="495291" spans="68:68" customFormat="1">
      <c r="BP495291" s="90"/>
    </row>
    <row r="495292" spans="68:68" customFormat="1">
      <c r="BP495292" s="90"/>
    </row>
    <row r="495293" spans="68:68" customFormat="1">
      <c r="BP495293" s="90"/>
    </row>
    <row r="495294" spans="68:68" customFormat="1">
      <c r="BP495294" s="90"/>
    </row>
    <row r="495295" spans="68:68" customFormat="1">
      <c r="BP495295" s="90"/>
    </row>
    <row r="495296" spans="68:68" customFormat="1">
      <c r="BP495296" s="90"/>
    </row>
    <row r="495297" spans="68:68" customFormat="1">
      <c r="BP495297" s="90"/>
    </row>
    <row r="495298" spans="68:68" customFormat="1">
      <c r="BP495298" s="90"/>
    </row>
    <row r="495299" spans="68:68" customFormat="1">
      <c r="BP495299" s="90"/>
    </row>
    <row r="495300" spans="68:68" customFormat="1">
      <c r="BP495300" s="90"/>
    </row>
    <row r="495301" spans="68:68" customFormat="1">
      <c r="BP495301" s="90"/>
    </row>
    <row r="495302" spans="68:68" customFormat="1">
      <c r="BP495302" s="90"/>
    </row>
    <row r="495303" spans="68:68" customFormat="1">
      <c r="BP495303" s="90"/>
    </row>
    <row r="495304" spans="68:68" customFormat="1">
      <c r="BP495304" s="90"/>
    </row>
    <row r="495305" spans="68:68" customFormat="1">
      <c r="BP495305" s="90"/>
    </row>
    <row r="495306" spans="68:68" customFormat="1">
      <c r="BP495306" s="90"/>
    </row>
    <row r="495307" spans="68:68" customFormat="1">
      <c r="BP495307" s="90"/>
    </row>
    <row r="495308" spans="68:68" customFormat="1">
      <c r="BP495308" s="90"/>
    </row>
    <row r="495309" spans="68:68" customFormat="1">
      <c r="BP495309" s="90"/>
    </row>
    <row r="495310" spans="68:68" customFormat="1">
      <c r="BP495310" s="90"/>
    </row>
    <row r="495311" spans="68:68" customFormat="1">
      <c r="BP495311" s="90"/>
    </row>
    <row r="495312" spans="68:68" customFormat="1">
      <c r="BP495312" s="90"/>
    </row>
    <row r="495313" spans="68:68" customFormat="1">
      <c r="BP495313" s="90"/>
    </row>
    <row r="495314" spans="68:68" customFormat="1">
      <c r="BP495314" s="90"/>
    </row>
    <row r="495315" spans="68:68" customFormat="1">
      <c r="BP495315" s="90"/>
    </row>
    <row r="495316" spans="68:68" customFormat="1">
      <c r="BP495316" s="90"/>
    </row>
    <row r="495317" spans="68:68" customFormat="1">
      <c r="BP495317" s="90"/>
    </row>
    <row r="495318" spans="68:68" customFormat="1">
      <c r="BP495318" s="90"/>
    </row>
    <row r="495319" spans="68:68" customFormat="1">
      <c r="BP495319" s="90"/>
    </row>
    <row r="495320" spans="68:68" customFormat="1">
      <c r="BP495320" s="90"/>
    </row>
    <row r="495321" spans="68:68" customFormat="1">
      <c r="BP495321" s="90"/>
    </row>
    <row r="495322" spans="68:68" customFormat="1">
      <c r="BP495322" s="90"/>
    </row>
    <row r="495323" spans="68:68" customFormat="1">
      <c r="BP495323" s="90"/>
    </row>
    <row r="495324" spans="68:68" customFormat="1">
      <c r="BP495324" s="90"/>
    </row>
    <row r="495325" spans="68:68" customFormat="1">
      <c r="BP495325" s="90"/>
    </row>
    <row r="495326" spans="68:68" customFormat="1">
      <c r="BP495326" s="90"/>
    </row>
    <row r="495327" spans="68:68" customFormat="1">
      <c r="BP495327" s="90"/>
    </row>
    <row r="495328" spans="68:68" customFormat="1">
      <c r="BP495328" s="90"/>
    </row>
    <row r="495329" spans="68:68" customFormat="1">
      <c r="BP495329" s="90"/>
    </row>
    <row r="495330" spans="68:68" customFormat="1">
      <c r="BP495330" s="90"/>
    </row>
    <row r="495331" spans="68:68" customFormat="1">
      <c r="BP495331" s="90"/>
    </row>
    <row r="495332" spans="68:68" customFormat="1">
      <c r="BP495332" s="90"/>
    </row>
    <row r="495333" spans="68:68" customFormat="1">
      <c r="BP495333" s="90"/>
    </row>
    <row r="495334" spans="68:68" customFormat="1">
      <c r="BP495334" s="90"/>
    </row>
    <row r="495335" spans="68:68" customFormat="1">
      <c r="BP495335" s="90"/>
    </row>
    <row r="495336" spans="68:68" customFormat="1">
      <c r="BP495336" s="90"/>
    </row>
    <row r="495337" spans="68:68" customFormat="1">
      <c r="BP495337" s="90"/>
    </row>
    <row r="495338" spans="68:68" customFormat="1">
      <c r="BP495338" s="90"/>
    </row>
    <row r="495339" spans="68:68" customFormat="1">
      <c r="BP495339" s="90"/>
    </row>
    <row r="495340" spans="68:68" customFormat="1">
      <c r="BP495340" s="90"/>
    </row>
    <row r="495341" spans="68:68" customFormat="1">
      <c r="BP495341" s="90"/>
    </row>
    <row r="495342" spans="68:68" customFormat="1">
      <c r="BP495342" s="90"/>
    </row>
    <row r="495343" spans="68:68" customFormat="1">
      <c r="BP495343" s="90"/>
    </row>
    <row r="495344" spans="68:68" customFormat="1">
      <c r="BP495344" s="90"/>
    </row>
    <row r="495345" spans="68:68" customFormat="1">
      <c r="BP495345" s="90"/>
    </row>
    <row r="495346" spans="68:68" customFormat="1">
      <c r="BP495346" s="90"/>
    </row>
    <row r="495347" spans="68:68" customFormat="1">
      <c r="BP495347" s="90"/>
    </row>
    <row r="495348" spans="68:68" customFormat="1">
      <c r="BP495348" s="90"/>
    </row>
    <row r="495349" spans="68:68" customFormat="1">
      <c r="BP495349" s="90"/>
    </row>
    <row r="495350" spans="68:68" customFormat="1">
      <c r="BP495350" s="90"/>
    </row>
    <row r="495351" spans="68:68" customFormat="1">
      <c r="BP495351" s="90"/>
    </row>
    <row r="495352" spans="68:68" customFormat="1">
      <c r="BP495352" s="90"/>
    </row>
    <row r="495353" spans="68:68" customFormat="1">
      <c r="BP495353" s="90"/>
    </row>
    <row r="495354" spans="68:68" customFormat="1">
      <c r="BP495354" s="90"/>
    </row>
    <row r="495355" spans="68:68" customFormat="1">
      <c r="BP495355" s="90"/>
    </row>
    <row r="495356" spans="68:68" customFormat="1">
      <c r="BP495356" s="90"/>
    </row>
    <row r="495357" spans="68:68" customFormat="1">
      <c r="BP495357" s="90"/>
    </row>
    <row r="495358" spans="68:68" customFormat="1">
      <c r="BP495358" s="90"/>
    </row>
    <row r="495359" spans="68:68" customFormat="1">
      <c r="BP495359" s="90"/>
    </row>
    <row r="495360" spans="68:68" customFormat="1">
      <c r="BP495360" s="90"/>
    </row>
    <row r="495361" spans="68:68" customFormat="1">
      <c r="BP495361" s="90"/>
    </row>
    <row r="495362" spans="68:68" customFormat="1">
      <c r="BP495362" s="90"/>
    </row>
    <row r="495363" spans="68:68" customFormat="1">
      <c r="BP495363" s="90"/>
    </row>
    <row r="495364" spans="68:68" customFormat="1">
      <c r="BP495364" s="90"/>
    </row>
    <row r="495365" spans="68:68" customFormat="1">
      <c r="BP495365" s="90"/>
    </row>
    <row r="495366" spans="68:68" customFormat="1">
      <c r="BP495366" s="90"/>
    </row>
    <row r="495367" spans="68:68" customFormat="1">
      <c r="BP495367" s="90"/>
    </row>
    <row r="495368" spans="68:68" customFormat="1">
      <c r="BP495368" s="90"/>
    </row>
    <row r="495369" spans="68:68" customFormat="1">
      <c r="BP495369" s="90"/>
    </row>
    <row r="495370" spans="68:68" customFormat="1">
      <c r="BP495370" s="90"/>
    </row>
    <row r="495371" spans="68:68" customFormat="1">
      <c r="BP495371" s="90"/>
    </row>
    <row r="495372" spans="68:68" customFormat="1">
      <c r="BP495372" s="90"/>
    </row>
    <row r="495373" spans="68:68" customFormat="1">
      <c r="BP495373" s="90"/>
    </row>
    <row r="495374" spans="68:68" customFormat="1">
      <c r="BP495374" s="90"/>
    </row>
    <row r="495375" spans="68:68" customFormat="1">
      <c r="BP495375" s="90"/>
    </row>
    <row r="495376" spans="68:68" customFormat="1">
      <c r="BP495376" s="90"/>
    </row>
    <row r="495377" spans="68:68" customFormat="1">
      <c r="BP495377" s="90"/>
    </row>
    <row r="495378" spans="68:68" customFormat="1">
      <c r="BP495378" s="90"/>
    </row>
    <row r="495379" spans="68:68" customFormat="1">
      <c r="BP495379" s="90"/>
    </row>
    <row r="495380" spans="68:68" customFormat="1">
      <c r="BP495380" s="90"/>
    </row>
    <row r="495381" spans="68:68" customFormat="1">
      <c r="BP495381" s="90"/>
    </row>
    <row r="495382" spans="68:68" customFormat="1">
      <c r="BP495382" s="90"/>
    </row>
    <row r="495383" spans="68:68" customFormat="1">
      <c r="BP495383" s="90"/>
    </row>
    <row r="495384" spans="68:68" customFormat="1">
      <c r="BP495384" s="90"/>
    </row>
    <row r="495385" spans="68:68" customFormat="1">
      <c r="BP495385" s="90"/>
    </row>
    <row r="495386" spans="68:68" customFormat="1">
      <c r="BP495386" s="90"/>
    </row>
    <row r="495387" spans="68:68" customFormat="1">
      <c r="BP495387" s="90"/>
    </row>
    <row r="495388" spans="68:68" customFormat="1">
      <c r="BP495388" s="90"/>
    </row>
    <row r="495389" spans="68:68" customFormat="1">
      <c r="BP495389" s="90"/>
    </row>
    <row r="495390" spans="68:68" customFormat="1">
      <c r="BP495390" s="90"/>
    </row>
    <row r="495391" spans="68:68" customFormat="1">
      <c r="BP495391" s="90"/>
    </row>
    <row r="495392" spans="68:68" customFormat="1">
      <c r="BP495392" s="90"/>
    </row>
    <row r="495393" spans="68:68" customFormat="1">
      <c r="BP495393" s="90"/>
    </row>
    <row r="495394" spans="68:68" customFormat="1">
      <c r="BP495394" s="90"/>
    </row>
    <row r="495395" spans="68:68" customFormat="1">
      <c r="BP495395" s="90"/>
    </row>
    <row r="495396" spans="68:68" customFormat="1">
      <c r="BP495396" s="90"/>
    </row>
    <row r="495397" spans="68:68" customFormat="1">
      <c r="BP495397" s="90"/>
    </row>
    <row r="495398" spans="68:68" customFormat="1">
      <c r="BP495398" s="90"/>
    </row>
    <row r="495399" spans="68:68" customFormat="1">
      <c r="BP495399" s="90"/>
    </row>
    <row r="495400" spans="68:68" customFormat="1">
      <c r="BP495400" s="90"/>
    </row>
    <row r="495401" spans="68:68" customFormat="1">
      <c r="BP495401" s="90"/>
    </row>
    <row r="495402" spans="68:68" customFormat="1">
      <c r="BP495402" s="90"/>
    </row>
    <row r="495403" spans="68:68" customFormat="1">
      <c r="BP495403" s="90"/>
    </row>
    <row r="495404" spans="68:68" customFormat="1">
      <c r="BP495404" s="90"/>
    </row>
    <row r="495405" spans="68:68" customFormat="1">
      <c r="BP495405" s="90"/>
    </row>
    <row r="495406" spans="68:68" customFormat="1">
      <c r="BP495406" s="90"/>
    </row>
    <row r="495407" spans="68:68" customFormat="1">
      <c r="BP495407" s="90"/>
    </row>
    <row r="495408" spans="68:68" customFormat="1">
      <c r="BP495408" s="90"/>
    </row>
    <row r="495409" spans="68:68" customFormat="1">
      <c r="BP495409" s="90"/>
    </row>
    <row r="495410" spans="68:68" customFormat="1">
      <c r="BP495410" s="90"/>
    </row>
    <row r="495411" spans="68:68" customFormat="1">
      <c r="BP495411" s="90"/>
    </row>
    <row r="495412" spans="68:68" customFormat="1">
      <c r="BP495412" s="90"/>
    </row>
    <row r="495413" spans="68:68" customFormat="1">
      <c r="BP495413" s="90"/>
    </row>
    <row r="495414" spans="68:68" customFormat="1">
      <c r="BP495414" s="90"/>
    </row>
    <row r="495415" spans="68:68" customFormat="1">
      <c r="BP495415" s="90"/>
    </row>
    <row r="495416" spans="68:68" customFormat="1">
      <c r="BP495416" s="90"/>
    </row>
    <row r="495417" spans="68:68" customFormat="1">
      <c r="BP495417" s="90"/>
    </row>
    <row r="495418" spans="68:68" customFormat="1">
      <c r="BP495418" s="90"/>
    </row>
    <row r="495419" spans="68:68" customFormat="1">
      <c r="BP495419" s="90"/>
    </row>
    <row r="495420" spans="68:68" customFormat="1">
      <c r="BP495420" s="90"/>
    </row>
    <row r="495421" spans="68:68" customFormat="1">
      <c r="BP495421" s="90"/>
    </row>
    <row r="495422" spans="68:68" customFormat="1">
      <c r="BP495422" s="90"/>
    </row>
    <row r="495423" spans="68:68" customFormat="1">
      <c r="BP495423" s="90"/>
    </row>
    <row r="495424" spans="68:68" customFormat="1">
      <c r="BP495424" s="90"/>
    </row>
    <row r="495425" spans="68:68" customFormat="1">
      <c r="BP495425" s="90"/>
    </row>
    <row r="495426" spans="68:68" customFormat="1">
      <c r="BP495426" s="90"/>
    </row>
    <row r="495427" spans="68:68" customFormat="1">
      <c r="BP495427" s="90"/>
    </row>
    <row r="495428" spans="68:68" customFormat="1">
      <c r="BP495428" s="90"/>
    </row>
    <row r="495429" spans="68:68" customFormat="1">
      <c r="BP495429" s="90"/>
    </row>
    <row r="495430" spans="68:68" customFormat="1">
      <c r="BP495430" s="90"/>
    </row>
    <row r="495431" spans="68:68" customFormat="1">
      <c r="BP495431" s="90"/>
    </row>
    <row r="495432" spans="68:68" customFormat="1">
      <c r="BP495432" s="90"/>
    </row>
    <row r="495433" spans="68:68" customFormat="1">
      <c r="BP495433" s="90"/>
    </row>
    <row r="495434" spans="68:68" customFormat="1">
      <c r="BP495434" s="90"/>
    </row>
    <row r="495435" spans="68:68" customFormat="1">
      <c r="BP495435" s="90"/>
    </row>
    <row r="495436" spans="68:68" customFormat="1">
      <c r="BP495436" s="90"/>
    </row>
    <row r="495437" spans="68:68" customFormat="1">
      <c r="BP495437" s="90"/>
    </row>
    <row r="495438" spans="68:68" customFormat="1">
      <c r="BP495438" s="90"/>
    </row>
    <row r="495439" spans="68:68" customFormat="1">
      <c r="BP495439" s="90"/>
    </row>
    <row r="495440" spans="68:68" customFormat="1">
      <c r="BP495440" s="90"/>
    </row>
    <row r="495441" spans="68:68" customFormat="1">
      <c r="BP495441" s="90"/>
    </row>
    <row r="495442" spans="68:68" customFormat="1">
      <c r="BP495442" s="90"/>
    </row>
    <row r="495443" spans="68:68" customFormat="1">
      <c r="BP495443" s="90"/>
    </row>
    <row r="495444" spans="68:68" customFormat="1">
      <c r="BP495444" s="90"/>
    </row>
    <row r="495445" spans="68:68" customFormat="1">
      <c r="BP495445" s="90"/>
    </row>
    <row r="495446" spans="68:68" customFormat="1">
      <c r="BP495446" s="90"/>
    </row>
    <row r="495447" spans="68:68" customFormat="1">
      <c r="BP495447" s="90"/>
    </row>
    <row r="495448" spans="68:68" customFormat="1">
      <c r="BP495448" s="90"/>
    </row>
    <row r="495449" spans="68:68" customFormat="1">
      <c r="BP495449" s="90"/>
    </row>
    <row r="495450" spans="68:68" customFormat="1">
      <c r="BP495450" s="90"/>
    </row>
    <row r="495451" spans="68:68" customFormat="1">
      <c r="BP495451" s="90"/>
    </row>
    <row r="495452" spans="68:68" customFormat="1">
      <c r="BP495452" s="90"/>
    </row>
    <row r="495453" spans="68:68" customFormat="1">
      <c r="BP495453" s="90"/>
    </row>
    <row r="495454" spans="68:68" customFormat="1">
      <c r="BP495454" s="90"/>
    </row>
    <row r="495455" spans="68:68" customFormat="1">
      <c r="BP495455" s="90"/>
    </row>
    <row r="495456" spans="68:68" customFormat="1">
      <c r="BP495456" s="90"/>
    </row>
    <row r="495457" spans="68:68" customFormat="1">
      <c r="BP495457" s="90"/>
    </row>
    <row r="495458" spans="68:68" customFormat="1">
      <c r="BP495458" s="90"/>
    </row>
    <row r="495459" spans="68:68" customFormat="1">
      <c r="BP495459" s="90"/>
    </row>
    <row r="495460" spans="68:68" customFormat="1">
      <c r="BP495460" s="90"/>
    </row>
    <row r="495461" spans="68:68" customFormat="1">
      <c r="BP495461" s="90"/>
    </row>
    <row r="495462" spans="68:68" customFormat="1">
      <c r="BP495462" s="90"/>
    </row>
    <row r="495463" spans="68:68" customFormat="1">
      <c r="BP495463" s="90"/>
    </row>
    <row r="495464" spans="68:68" customFormat="1">
      <c r="BP495464" s="90"/>
    </row>
    <row r="495465" spans="68:68" customFormat="1">
      <c r="BP495465" s="90"/>
    </row>
    <row r="495466" spans="68:68" customFormat="1">
      <c r="BP495466" s="90"/>
    </row>
    <row r="495467" spans="68:68" customFormat="1">
      <c r="BP495467" s="90"/>
    </row>
    <row r="495468" spans="68:68" customFormat="1">
      <c r="BP495468" s="90"/>
    </row>
    <row r="495469" spans="68:68" customFormat="1">
      <c r="BP495469" s="90"/>
    </row>
    <row r="495470" spans="68:68" customFormat="1">
      <c r="BP495470" s="90"/>
    </row>
    <row r="495471" spans="68:68" customFormat="1">
      <c r="BP495471" s="90"/>
    </row>
    <row r="495472" spans="68:68" customFormat="1">
      <c r="BP495472" s="90"/>
    </row>
    <row r="495473" spans="68:68" customFormat="1">
      <c r="BP495473" s="90"/>
    </row>
    <row r="495474" spans="68:68" customFormat="1">
      <c r="BP495474" s="90"/>
    </row>
    <row r="495475" spans="68:68" customFormat="1">
      <c r="BP495475" s="90"/>
    </row>
    <row r="495476" spans="68:68" customFormat="1">
      <c r="BP495476" s="90"/>
    </row>
    <row r="495477" spans="68:68" customFormat="1">
      <c r="BP495477" s="90"/>
    </row>
    <row r="495478" spans="68:68" customFormat="1">
      <c r="BP495478" s="90"/>
    </row>
    <row r="495479" spans="68:68" customFormat="1">
      <c r="BP495479" s="90"/>
    </row>
    <row r="495480" spans="68:68" customFormat="1">
      <c r="BP495480" s="90"/>
    </row>
    <row r="495481" spans="68:68" customFormat="1">
      <c r="BP495481" s="90"/>
    </row>
    <row r="495482" spans="68:68" customFormat="1">
      <c r="BP495482" s="90"/>
    </row>
    <row r="495483" spans="68:68" customFormat="1">
      <c r="BP495483" s="90"/>
    </row>
    <row r="495484" spans="68:68" customFormat="1">
      <c r="BP495484" s="90"/>
    </row>
    <row r="495485" spans="68:68" customFormat="1">
      <c r="BP495485" s="90"/>
    </row>
    <row r="495486" spans="68:68" customFormat="1">
      <c r="BP495486" s="90"/>
    </row>
    <row r="495487" spans="68:68" customFormat="1">
      <c r="BP495487" s="90"/>
    </row>
    <row r="495488" spans="68:68" customFormat="1">
      <c r="BP495488" s="90"/>
    </row>
    <row r="495489" spans="68:68" customFormat="1">
      <c r="BP495489" s="90"/>
    </row>
    <row r="495490" spans="68:68" customFormat="1">
      <c r="BP495490" s="90"/>
    </row>
    <row r="495491" spans="68:68" customFormat="1">
      <c r="BP495491" s="90"/>
    </row>
    <row r="495492" spans="68:68" customFormat="1">
      <c r="BP495492" s="90"/>
    </row>
    <row r="495493" spans="68:68" customFormat="1">
      <c r="BP495493" s="90"/>
    </row>
    <row r="495494" spans="68:68" customFormat="1">
      <c r="BP495494" s="90"/>
    </row>
    <row r="495495" spans="68:68" customFormat="1">
      <c r="BP495495" s="90"/>
    </row>
    <row r="495496" spans="68:68" customFormat="1">
      <c r="BP495496" s="90"/>
    </row>
    <row r="495497" spans="68:68" customFormat="1">
      <c r="BP495497" s="90"/>
    </row>
    <row r="495498" spans="68:68" customFormat="1">
      <c r="BP495498" s="90"/>
    </row>
    <row r="495499" spans="68:68" customFormat="1">
      <c r="BP495499" s="90"/>
    </row>
    <row r="495500" spans="68:68" customFormat="1">
      <c r="BP495500" s="90"/>
    </row>
    <row r="495501" spans="68:68" customFormat="1">
      <c r="BP495501" s="90"/>
    </row>
    <row r="495502" spans="68:68" customFormat="1">
      <c r="BP495502" s="90"/>
    </row>
    <row r="495503" spans="68:68" customFormat="1">
      <c r="BP495503" s="90"/>
    </row>
    <row r="495504" spans="68:68" customFormat="1">
      <c r="BP495504" s="90"/>
    </row>
    <row r="495505" spans="68:68" customFormat="1">
      <c r="BP495505" s="90"/>
    </row>
    <row r="495506" spans="68:68" customFormat="1">
      <c r="BP495506" s="90"/>
    </row>
    <row r="495507" spans="68:68" customFormat="1">
      <c r="BP495507" s="90"/>
    </row>
    <row r="495508" spans="68:68" customFormat="1">
      <c r="BP495508" s="90"/>
    </row>
    <row r="495509" spans="68:68" customFormat="1">
      <c r="BP495509" s="90"/>
    </row>
    <row r="495510" spans="68:68" customFormat="1">
      <c r="BP495510" s="90"/>
    </row>
    <row r="495511" spans="68:68" customFormat="1">
      <c r="BP495511" s="90"/>
    </row>
    <row r="495512" spans="68:68" customFormat="1">
      <c r="BP495512" s="90"/>
    </row>
    <row r="495513" spans="68:68" customFormat="1">
      <c r="BP495513" s="90"/>
    </row>
    <row r="495514" spans="68:68" customFormat="1">
      <c r="BP495514" s="90"/>
    </row>
    <row r="495515" spans="68:68" customFormat="1">
      <c r="BP495515" s="90"/>
    </row>
    <row r="495516" spans="68:68" customFormat="1">
      <c r="BP495516" s="90"/>
    </row>
    <row r="495517" spans="68:68" customFormat="1">
      <c r="BP495517" s="90"/>
    </row>
    <row r="495518" spans="68:68" customFormat="1">
      <c r="BP495518" s="90"/>
    </row>
    <row r="495519" spans="68:68" customFormat="1">
      <c r="BP495519" s="90"/>
    </row>
    <row r="495520" spans="68:68" customFormat="1">
      <c r="BP495520" s="90"/>
    </row>
    <row r="495521" spans="68:68" customFormat="1">
      <c r="BP495521" s="90"/>
    </row>
    <row r="495522" spans="68:68" customFormat="1">
      <c r="BP495522" s="90"/>
    </row>
    <row r="495523" spans="68:68" customFormat="1">
      <c r="BP495523" s="90"/>
    </row>
    <row r="495524" spans="68:68" customFormat="1">
      <c r="BP495524" s="90"/>
    </row>
    <row r="495525" spans="68:68" customFormat="1">
      <c r="BP495525" s="90"/>
    </row>
    <row r="495526" spans="68:68" customFormat="1">
      <c r="BP495526" s="90"/>
    </row>
    <row r="495527" spans="68:68" customFormat="1">
      <c r="BP495527" s="90"/>
    </row>
    <row r="495528" spans="68:68" customFormat="1">
      <c r="BP495528" s="90"/>
    </row>
    <row r="495529" spans="68:68" customFormat="1">
      <c r="BP495529" s="90"/>
    </row>
    <row r="495530" spans="68:68" customFormat="1">
      <c r="BP495530" s="90"/>
    </row>
    <row r="495531" spans="68:68" customFormat="1">
      <c r="BP495531" s="90"/>
    </row>
    <row r="495532" spans="68:68" customFormat="1">
      <c r="BP495532" s="90"/>
    </row>
    <row r="495533" spans="68:68" customFormat="1">
      <c r="BP495533" s="90"/>
    </row>
    <row r="495534" spans="68:68" customFormat="1">
      <c r="BP495534" s="90"/>
    </row>
    <row r="495535" spans="68:68" customFormat="1">
      <c r="BP495535" s="90"/>
    </row>
    <row r="495536" spans="68:68" customFormat="1">
      <c r="BP495536" s="90"/>
    </row>
    <row r="495537" spans="68:68" customFormat="1">
      <c r="BP495537" s="90"/>
    </row>
    <row r="495538" spans="68:68" customFormat="1">
      <c r="BP495538" s="90"/>
    </row>
    <row r="495539" spans="68:68" customFormat="1">
      <c r="BP495539" s="90"/>
    </row>
    <row r="495540" spans="68:68" customFormat="1">
      <c r="BP495540" s="90"/>
    </row>
    <row r="495541" spans="68:68" customFormat="1">
      <c r="BP495541" s="90"/>
    </row>
    <row r="495542" spans="68:68" customFormat="1">
      <c r="BP495542" s="90"/>
    </row>
    <row r="495543" spans="68:68" customFormat="1">
      <c r="BP495543" s="90"/>
    </row>
    <row r="495544" spans="68:68" customFormat="1">
      <c r="BP495544" s="90"/>
    </row>
    <row r="495545" spans="68:68" customFormat="1">
      <c r="BP495545" s="90"/>
    </row>
    <row r="495546" spans="68:68" customFormat="1">
      <c r="BP495546" s="90"/>
    </row>
    <row r="495547" spans="68:68" customFormat="1">
      <c r="BP495547" s="90"/>
    </row>
    <row r="495548" spans="68:68" customFormat="1">
      <c r="BP495548" s="90"/>
    </row>
    <row r="495549" spans="68:68" customFormat="1">
      <c r="BP495549" s="90"/>
    </row>
    <row r="495550" spans="68:68" customFormat="1">
      <c r="BP495550" s="90"/>
    </row>
    <row r="495551" spans="68:68" customFormat="1">
      <c r="BP495551" s="90"/>
    </row>
    <row r="495552" spans="68:68" customFormat="1">
      <c r="BP495552" s="90"/>
    </row>
    <row r="495553" spans="68:68" customFormat="1">
      <c r="BP495553" s="90"/>
    </row>
    <row r="495554" spans="68:68" customFormat="1">
      <c r="BP495554" s="90"/>
    </row>
    <row r="495555" spans="68:68" customFormat="1">
      <c r="BP495555" s="90"/>
    </row>
    <row r="495556" spans="68:68" customFormat="1">
      <c r="BP495556" s="90"/>
    </row>
    <row r="495557" spans="68:68" customFormat="1">
      <c r="BP495557" s="90"/>
    </row>
    <row r="495558" spans="68:68" customFormat="1">
      <c r="BP495558" s="90"/>
    </row>
    <row r="495559" spans="68:68" customFormat="1">
      <c r="BP495559" s="90"/>
    </row>
    <row r="495560" spans="68:68" customFormat="1">
      <c r="BP495560" s="90"/>
    </row>
    <row r="495561" spans="68:68" customFormat="1">
      <c r="BP495561" s="90"/>
    </row>
    <row r="495562" spans="68:68" customFormat="1">
      <c r="BP495562" s="90"/>
    </row>
    <row r="495563" spans="68:68" customFormat="1">
      <c r="BP495563" s="90"/>
    </row>
    <row r="495564" spans="68:68" customFormat="1">
      <c r="BP495564" s="90"/>
    </row>
    <row r="495565" spans="68:68" customFormat="1">
      <c r="BP495565" s="90"/>
    </row>
    <row r="495566" spans="68:68" customFormat="1">
      <c r="BP495566" s="90"/>
    </row>
    <row r="495567" spans="68:68" customFormat="1">
      <c r="BP495567" s="90"/>
    </row>
    <row r="495568" spans="68:68" customFormat="1">
      <c r="BP495568" s="90"/>
    </row>
    <row r="495569" spans="68:68" customFormat="1">
      <c r="BP495569" s="90"/>
    </row>
    <row r="495570" spans="68:68" customFormat="1">
      <c r="BP495570" s="90"/>
    </row>
    <row r="495571" spans="68:68" customFormat="1">
      <c r="BP495571" s="90"/>
    </row>
    <row r="495572" spans="68:68" customFormat="1">
      <c r="BP495572" s="90"/>
    </row>
    <row r="495573" spans="68:68" customFormat="1">
      <c r="BP495573" s="90"/>
    </row>
    <row r="495574" spans="68:68" customFormat="1">
      <c r="BP495574" s="90"/>
    </row>
    <row r="495575" spans="68:68" customFormat="1">
      <c r="BP495575" s="90"/>
    </row>
    <row r="495576" spans="68:68" customFormat="1">
      <c r="BP495576" s="90"/>
    </row>
    <row r="495577" spans="68:68" customFormat="1">
      <c r="BP495577" s="90"/>
    </row>
    <row r="495578" spans="68:68" customFormat="1">
      <c r="BP495578" s="90"/>
    </row>
    <row r="495579" spans="68:68" customFormat="1">
      <c r="BP495579" s="90"/>
    </row>
    <row r="495580" spans="68:68" customFormat="1">
      <c r="BP495580" s="90"/>
    </row>
    <row r="495581" spans="68:68" customFormat="1">
      <c r="BP495581" s="90"/>
    </row>
    <row r="495582" spans="68:68" customFormat="1">
      <c r="BP495582" s="90"/>
    </row>
    <row r="495583" spans="68:68" customFormat="1">
      <c r="BP495583" s="90"/>
    </row>
    <row r="495584" spans="68:68" customFormat="1">
      <c r="BP495584" s="90"/>
    </row>
    <row r="495585" spans="68:68" customFormat="1">
      <c r="BP495585" s="90"/>
    </row>
    <row r="495586" spans="68:68" customFormat="1">
      <c r="BP495586" s="90"/>
    </row>
    <row r="495587" spans="68:68" customFormat="1">
      <c r="BP495587" s="90"/>
    </row>
    <row r="495588" spans="68:68" customFormat="1">
      <c r="BP495588" s="90"/>
    </row>
    <row r="495589" spans="68:68" customFormat="1">
      <c r="BP495589" s="90"/>
    </row>
    <row r="495590" spans="68:68" customFormat="1">
      <c r="BP495590" s="90"/>
    </row>
    <row r="495591" spans="68:68" customFormat="1">
      <c r="BP495591" s="90"/>
    </row>
    <row r="495592" spans="68:68" customFormat="1">
      <c r="BP495592" s="90"/>
    </row>
    <row r="495593" spans="68:68" customFormat="1">
      <c r="BP495593" s="90"/>
    </row>
    <row r="495594" spans="68:68" customFormat="1">
      <c r="BP495594" s="90"/>
    </row>
    <row r="495595" spans="68:68" customFormat="1">
      <c r="BP495595" s="90"/>
    </row>
    <row r="495596" spans="68:68" customFormat="1">
      <c r="BP495596" s="90"/>
    </row>
    <row r="495597" spans="68:68" customFormat="1">
      <c r="BP495597" s="90"/>
    </row>
    <row r="495598" spans="68:68" customFormat="1">
      <c r="BP495598" s="90"/>
    </row>
    <row r="495599" spans="68:68" customFormat="1">
      <c r="BP495599" s="90"/>
    </row>
    <row r="495600" spans="68:68" customFormat="1">
      <c r="BP495600" s="90"/>
    </row>
    <row r="495601" spans="68:68" customFormat="1">
      <c r="BP495601" s="90"/>
    </row>
    <row r="495602" spans="68:68" customFormat="1">
      <c r="BP495602" s="90"/>
    </row>
    <row r="495603" spans="68:68" customFormat="1">
      <c r="BP495603" s="90"/>
    </row>
    <row r="495604" spans="68:68" customFormat="1">
      <c r="BP495604" s="90"/>
    </row>
    <row r="495605" spans="68:68" customFormat="1">
      <c r="BP495605" s="90"/>
    </row>
    <row r="495606" spans="68:68" customFormat="1">
      <c r="BP495606" s="90"/>
    </row>
    <row r="495607" spans="68:68" customFormat="1">
      <c r="BP495607" s="90"/>
    </row>
    <row r="495608" spans="68:68" customFormat="1">
      <c r="BP495608" s="90"/>
    </row>
    <row r="495609" spans="68:68" customFormat="1">
      <c r="BP495609" s="90"/>
    </row>
    <row r="495610" spans="68:68" customFormat="1">
      <c r="BP495610" s="90"/>
    </row>
    <row r="495611" spans="68:68" customFormat="1">
      <c r="BP495611" s="90"/>
    </row>
    <row r="495612" spans="68:68" customFormat="1">
      <c r="BP495612" s="90"/>
    </row>
    <row r="495613" spans="68:68" customFormat="1">
      <c r="BP495613" s="90"/>
    </row>
    <row r="495614" spans="68:68" customFormat="1">
      <c r="BP495614" s="90"/>
    </row>
    <row r="495615" spans="68:68" customFormat="1">
      <c r="BP495615" s="90"/>
    </row>
    <row r="495616" spans="68:68" customFormat="1">
      <c r="BP495616" s="90"/>
    </row>
    <row r="495617" spans="68:68" customFormat="1">
      <c r="BP495617" s="90"/>
    </row>
    <row r="495618" spans="68:68" customFormat="1">
      <c r="BP495618" s="90"/>
    </row>
    <row r="495619" spans="68:68" customFormat="1">
      <c r="BP495619" s="90"/>
    </row>
    <row r="495620" spans="68:68" customFormat="1">
      <c r="BP495620" s="90"/>
    </row>
    <row r="495621" spans="68:68" customFormat="1">
      <c r="BP495621" s="90"/>
    </row>
    <row r="495622" spans="68:68" customFormat="1">
      <c r="BP495622" s="90"/>
    </row>
    <row r="495623" spans="68:68" customFormat="1">
      <c r="BP495623" s="90"/>
    </row>
    <row r="495624" spans="68:68" customFormat="1">
      <c r="BP495624" s="90"/>
    </row>
    <row r="495625" spans="68:68" customFormat="1">
      <c r="BP495625" s="90"/>
    </row>
    <row r="495626" spans="68:68" customFormat="1">
      <c r="BP495626" s="90"/>
    </row>
    <row r="495627" spans="68:68" customFormat="1">
      <c r="BP495627" s="90"/>
    </row>
    <row r="495628" spans="68:68" customFormat="1">
      <c r="BP495628" s="90"/>
    </row>
    <row r="495629" spans="68:68" customFormat="1">
      <c r="BP495629" s="90"/>
    </row>
    <row r="495630" spans="68:68" customFormat="1">
      <c r="BP495630" s="90"/>
    </row>
    <row r="495631" spans="68:68" customFormat="1">
      <c r="BP495631" s="90"/>
    </row>
    <row r="495632" spans="68:68" customFormat="1">
      <c r="BP495632" s="90"/>
    </row>
    <row r="495633" spans="68:68" customFormat="1">
      <c r="BP495633" s="90"/>
    </row>
    <row r="495634" spans="68:68" customFormat="1">
      <c r="BP495634" s="90"/>
    </row>
    <row r="495635" spans="68:68" customFormat="1">
      <c r="BP495635" s="90"/>
    </row>
    <row r="495636" spans="68:68" customFormat="1">
      <c r="BP495636" s="90"/>
    </row>
    <row r="495637" spans="68:68" customFormat="1">
      <c r="BP495637" s="90"/>
    </row>
    <row r="495638" spans="68:68" customFormat="1">
      <c r="BP495638" s="90"/>
    </row>
    <row r="495639" spans="68:68" customFormat="1">
      <c r="BP495639" s="90"/>
    </row>
    <row r="495640" spans="68:68" customFormat="1">
      <c r="BP495640" s="90"/>
    </row>
    <row r="495641" spans="68:68" customFormat="1">
      <c r="BP495641" s="90"/>
    </row>
    <row r="495642" spans="68:68" customFormat="1">
      <c r="BP495642" s="90"/>
    </row>
    <row r="495643" spans="68:68" customFormat="1">
      <c r="BP495643" s="90"/>
    </row>
    <row r="495644" spans="68:68" customFormat="1">
      <c r="BP495644" s="90"/>
    </row>
    <row r="495645" spans="68:68" customFormat="1">
      <c r="BP495645" s="90"/>
    </row>
    <row r="495646" spans="68:68" customFormat="1">
      <c r="BP495646" s="90"/>
    </row>
    <row r="495647" spans="68:68" customFormat="1">
      <c r="BP495647" s="90"/>
    </row>
    <row r="495648" spans="68:68" customFormat="1">
      <c r="BP495648" s="90"/>
    </row>
    <row r="495649" spans="68:68" customFormat="1">
      <c r="BP495649" s="90"/>
    </row>
    <row r="495650" spans="68:68" customFormat="1">
      <c r="BP495650" s="90"/>
    </row>
    <row r="495651" spans="68:68" customFormat="1">
      <c r="BP495651" s="90"/>
    </row>
    <row r="495652" spans="68:68" customFormat="1">
      <c r="BP495652" s="90"/>
    </row>
    <row r="495653" spans="68:68" customFormat="1">
      <c r="BP495653" s="90"/>
    </row>
    <row r="495654" spans="68:68" customFormat="1">
      <c r="BP495654" s="90"/>
    </row>
    <row r="495655" spans="68:68" customFormat="1">
      <c r="BP495655" s="90"/>
    </row>
    <row r="495656" spans="68:68" customFormat="1">
      <c r="BP495656" s="90"/>
    </row>
    <row r="495657" spans="68:68" customFormat="1">
      <c r="BP495657" s="90"/>
    </row>
    <row r="495658" spans="68:68" customFormat="1">
      <c r="BP495658" s="90"/>
    </row>
    <row r="495659" spans="68:68" customFormat="1">
      <c r="BP495659" s="90"/>
    </row>
    <row r="495660" spans="68:68" customFormat="1">
      <c r="BP495660" s="90"/>
    </row>
    <row r="495661" spans="68:68" customFormat="1">
      <c r="BP495661" s="90"/>
    </row>
    <row r="495662" spans="68:68" customFormat="1">
      <c r="BP495662" s="90"/>
    </row>
    <row r="495663" spans="68:68" customFormat="1">
      <c r="BP495663" s="90"/>
    </row>
    <row r="495664" spans="68:68" customFormat="1">
      <c r="BP495664" s="90"/>
    </row>
    <row r="495665" spans="68:68" customFormat="1">
      <c r="BP495665" s="90"/>
    </row>
    <row r="495666" spans="68:68" customFormat="1">
      <c r="BP495666" s="90"/>
    </row>
    <row r="495667" spans="68:68" customFormat="1">
      <c r="BP495667" s="90"/>
    </row>
    <row r="495668" spans="68:68" customFormat="1">
      <c r="BP495668" s="90"/>
    </row>
    <row r="495669" spans="68:68" customFormat="1">
      <c r="BP495669" s="90"/>
    </row>
    <row r="495670" spans="68:68" customFormat="1">
      <c r="BP495670" s="90"/>
    </row>
    <row r="495671" spans="68:68" customFormat="1">
      <c r="BP495671" s="90"/>
    </row>
    <row r="495672" spans="68:68" customFormat="1">
      <c r="BP495672" s="90"/>
    </row>
    <row r="495673" spans="68:68" customFormat="1">
      <c r="BP495673" s="90"/>
    </row>
    <row r="495674" spans="68:68" customFormat="1">
      <c r="BP495674" s="90"/>
    </row>
    <row r="495675" spans="68:68" customFormat="1">
      <c r="BP495675" s="90"/>
    </row>
    <row r="495676" spans="68:68" customFormat="1">
      <c r="BP495676" s="90"/>
    </row>
    <row r="495677" spans="68:68" customFormat="1">
      <c r="BP495677" s="90"/>
    </row>
    <row r="495678" spans="68:68" customFormat="1">
      <c r="BP495678" s="90"/>
    </row>
    <row r="495679" spans="68:68" customFormat="1">
      <c r="BP495679" s="90"/>
    </row>
    <row r="495680" spans="68:68" customFormat="1">
      <c r="BP495680" s="90"/>
    </row>
    <row r="495681" spans="68:68" customFormat="1">
      <c r="BP495681" s="90"/>
    </row>
    <row r="495682" spans="68:68" customFormat="1">
      <c r="BP495682" s="90"/>
    </row>
    <row r="495683" spans="68:68" customFormat="1">
      <c r="BP495683" s="90"/>
    </row>
    <row r="495684" spans="68:68" customFormat="1">
      <c r="BP495684" s="90"/>
    </row>
    <row r="495685" spans="68:68" customFormat="1">
      <c r="BP495685" s="90"/>
    </row>
    <row r="495686" spans="68:68" customFormat="1">
      <c r="BP495686" s="90"/>
    </row>
    <row r="495687" spans="68:68" customFormat="1">
      <c r="BP495687" s="90"/>
    </row>
    <row r="495688" spans="68:68" customFormat="1">
      <c r="BP495688" s="90"/>
    </row>
    <row r="495689" spans="68:68" customFormat="1">
      <c r="BP495689" s="90"/>
    </row>
    <row r="495690" spans="68:68" customFormat="1">
      <c r="BP495690" s="90"/>
    </row>
    <row r="495691" spans="68:68" customFormat="1">
      <c r="BP495691" s="90"/>
    </row>
    <row r="495692" spans="68:68" customFormat="1">
      <c r="BP495692" s="90"/>
    </row>
    <row r="495693" spans="68:68" customFormat="1">
      <c r="BP495693" s="90"/>
    </row>
    <row r="495694" spans="68:68" customFormat="1">
      <c r="BP495694" s="90"/>
    </row>
    <row r="495695" spans="68:68" customFormat="1">
      <c r="BP495695" s="90"/>
    </row>
    <row r="495696" spans="68:68" customFormat="1">
      <c r="BP495696" s="90"/>
    </row>
    <row r="495697" spans="68:68" customFormat="1">
      <c r="BP495697" s="90"/>
    </row>
    <row r="495698" spans="68:68" customFormat="1">
      <c r="BP495698" s="90"/>
    </row>
    <row r="495699" spans="68:68" customFormat="1">
      <c r="BP495699" s="90"/>
    </row>
    <row r="495700" spans="68:68" customFormat="1">
      <c r="BP495700" s="90"/>
    </row>
    <row r="495701" spans="68:68" customFormat="1">
      <c r="BP495701" s="90"/>
    </row>
    <row r="495702" spans="68:68" customFormat="1">
      <c r="BP495702" s="90"/>
    </row>
    <row r="495703" spans="68:68" customFormat="1">
      <c r="BP495703" s="90"/>
    </row>
    <row r="495704" spans="68:68" customFormat="1">
      <c r="BP495704" s="90"/>
    </row>
    <row r="495705" spans="68:68" customFormat="1">
      <c r="BP495705" s="90"/>
    </row>
    <row r="495706" spans="68:68" customFormat="1">
      <c r="BP495706" s="90"/>
    </row>
    <row r="495707" spans="68:68" customFormat="1">
      <c r="BP495707" s="90"/>
    </row>
    <row r="495708" spans="68:68" customFormat="1">
      <c r="BP495708" s="90"/>
    </row>
    <row r="495709" spans="68:68" customFormat="1">
      <c r="BP495709" s="90"/>
    </row>
    <row r="495710" spans="68:68" customFormat="1">
      <c r="BP495710" s="90"/>
    </row>
    <row r="495711" spans="68:68" customFormat="1">
      <c r="BP495711" s="90"/>
    </row>
    <row r="495712" spans="68:68" customFormat="1">
      <c r="BP495712" s="90"/>
    </row>
    <row r="495713" spans="68:68" customFormat="1">
      <c r="BP495713" s="90"/>
    </row>
    <row r="495714" spans="68:68" customFormat="1">
      <c r="BP495714" s="90"/>
    </row>
    <row r="495715" spans="68:68" customFormat="1">
      <c r="BP495715" s="90"/>
    </row>
    <row r="495716" spans="68:68" customFormat="1">
      <c r="BP495716" s="90"/>
    </row>
    <row r="495717" spans="68:68" customFormat="1">
      <c r="BP495717" s="90"/>
    </row>
    <row r="495718" spans="68:68" customFormat="1">
      <c r="BP495718" s="90"/>
    </row>
    <row r="495719" spans="68:68" customFormat="1">
      <c r="BP495719" s="90"/>
    </row>
    <row r="495720" spans="68:68" customFormat="1">
      <c r="BP495720" s="90"/>
    </row>
    <row r="495721" spans="68:68" customFormat="1">
      <c r="BP495721" s="90"/>
    </row>
    <row r="495722" spans="68:68" customFormat="1">
      <c r="BP495722" s="90"/>
    </row>
    <row r="495723" spans="68:68" customFormat="1">
      <c r="BP495723" s="90"/>
    </row>
    <row r="495724" spans="68:68" customFormat="1">
      <c r="BP495724" s="90"/>
    </row>
    <row r="495725" spans="68:68" customFormat="1">
      <c r="BP495725" s="90"/>
    </row>
    <row r="495726" spans="68:68" customFormat="1">
      <c r="BP495726" s="90"/>
    </row>
    <row r="495727" spans="68:68" customFormat="1">
      <c r="BP495727" s="90"/>
    </row>
    <row r="495728" spans="68:68" customFormat="1">
      <c r="BP495728" s="90"/>
    </row>
    <row r="495729" spans="68:68" customFormat="1">
      <c r="BP495729" s="90"/>
    </row>
    <row r="495730" spans="68:68" customFormat="1">
      <c r="BP495730" s="90"/>
    </row>
    <row r="495731" spans="68:68" customFormat="1">
      <c r="BP495731" s="90"/>
    </row>
    <row r="495732" spans="68:68" customFormat="1">
      <c r="BP495732" s="90"/>
    </row>
    <row r="495733" spans="68:68" customFormat="1">
      <c r="BP495733" s="90"/>
    </row>
    <row r="495734" spans="68:68" customFormat="1">
      <c r="BP495734" s="90"/>
    </row>
    <row r="495735" spans="68:68" customFormat="1">
      <c r="BP495735" s="90"/>
    </row>
    <row r="495736" spans="68:68" customFormat="1">
      <c r="BP495736" s="90"/>
    </row>
    <row r="495737" spans="68:68" customFormat="1">
      <c r="BP495737" s="90"/>
    </row>
    <row r="495738" spans="68:68" customFormat="1">
      <c r="BP495738" s="90"/>
    </row>
    <row r="495739" spans="68:68" customFormat="1">
      <c r="BP495739" s="90"/>
    </row>
    <row r="495740" spans="68:68" customFormat="1">
      <c r="BP495740" s="90"/>
    </row>
    <row r="495741" spans="68:68" customFormat="1">
      <c r="BP495741" s="90"/>
    </row>
    <row r="495742" spans="68:68" customFormat="1">
      <c r="BP495742" s="90"/>
    </row>
    <row r="495743" spans="68:68" customFormat="1">
      <c r="BP495743" s="90"/>
    </row>
    <row r="495744" spans="68:68" customFormat="1">
      <c r="BP495744" s="90"/>
    </row>
    <row r="495745" spans="68:68" customFormat="1">
      <c r="BP495745" s="90"/>
    </row>
    <row r="495746" spans="68:68" customFormat="1">
      <c r="BP495746" s="90"/>
    </row>
    <row r="495747" spans="68:68" customFormat="1">
      <c r="BP495747" s="90"/>
    </row>
    <row r="495748" spans="68:68" customFormat="1">
      <c r="BP495748" s="90"/>
    </row>
    <row r="495749" spans="68:68" customFormat="1">
      <c r="BP495749" s="90"/>
    </row>
    <row r="495750" spans="68:68" customFormat="1">
      <c r="BP495750" s="90"/>
    </row>
    <row r="495751" spans="68:68" customFormat="1">
      <c r="BP495751" s="90"/>
    </row>
    <row r="495752" spans="68:68" customFormat="1">
      <c r="BP495752" s="90"/>
    </row>
    <row r="495753" spans="68:68" customFormat="1">
      <c r="BP495753" s="90"/>
    </row>
    <row r="495754" spans="68:68" customFormat="1">
      <c r="BP495754" s="90"/>
    </row>
    <row r="495755" spans="68:68" customFormat="1">
      <c r="BP495755" s="90"/>
    </row>
    <row r="495756" spans="68:68" customFormat="1">
      <c r="BP495756" s="90"/>
    </row>
    <row r="495757" spans="68:68" customFormat="1">
      <c r="BP495757" s="90"/>
    </row>
    <row r="495758" spans="68:68" customFormat="1">
      <c r="BP495758" s="90"/>
    </row>
    <row r="495759" spans="68:68" customFormat="1">
      <c r="BP495759" s="90"/>
    </row>
    <row r="495760" spans="68:68" customFormat="1">
      <c r="BP495760" s="90"/>
    </row>
    <row r="495761" spans="68:68" customFormat="1">
      <c r="BP495761" s="90"/>
    </row>
    <row r="495762" spans="68:68" customFormat="1">
      <c r="BP495762" s="90"/>
    </row>
    <row r="495763" spans="68:68" customFormat="1">
      <c r="BP495763" s="90"/>
    </row>
    <row r="495764" spans="68:68" customFormat="1">
      <c r="BP495764" s="90"/>
    </row>
    <row r="495765" spans="68:68" customFormat="1">
      <c r="BP495765" s="90"/>
    </row>
    <row r="495766" spans="68:68" customFormat="1">
      <c r="BP495766" s="90"/>
    </row>
    <row r="495767" spans="68:68" customFormat="1">
      <c r="BP495767" s="90"/>
    </row>
    <row r="495768" spans="68:68" customFormat="1">
      <c r="BP495768" s="90"/>
    </row>
    <row r="495769" spans="68:68" customFormat="1">
      <c r="BP495769" s="90"/>
    </row>
    <row r="495770" spans="68:68" customFormat="1">
      <c r="BP495770" s="90"/>
    </row>
    <row r="495771" spans="68:68" customFormat="1">
      <c r="BP495771" s="90"/>
    </row>
    <row r="495772" spans="68:68" customFormat="1">
      <c r="BP495772" s="90"/>
    </row>
    <row r="495773" spans="68:68" customFormat="1">
      <c r="BP495773" s="90"/>
    </row>
    <row r="495774" spans="68:68" customFormat="1">
      <c r="BP495774" s="90"/>
    </row>
    <row r="495775" spans="68:68" customFormat="1">
      <c r="BP495775" s="90"/>
    </row>
    <row r="495776" spans="68:68" customFormat="1">
      <c r="BP495776" s="90"/>
    </row>
    <row r="495777" spans="68:68" customFormat="1">
      <c r="BP495777" s="90"/>
    </row>
    <row r="495778" spans="68:68" customFormat="1">
      <c r="BP495778" s="90"/>
    </row>
    <row r="495779" spans="68:68" customFormat="1">
      <c r="BP495779" s="90"/>
    </row>
    <row r="495780" spans="68:68" customFormat="1">
      <c r="BP495780" s="90"/>
    </row>
    <row r="495781" spans="68:68" customFormat="1">
      <c r="BP495781" s="90"/>
    </row>
    <row r="495782" spans="68:68" customFormat="1">
      <c r="BP495782" s="90"/>
    </row>
    <row r="495783" spans="68:68" customFormat="1">
      <c r="BP495783" s="90"/>
    </row>
    <row r="495784" spans="68:68" customFormat="1">
      <c r="BP495784" s="90"/>
    </row>
    <row r="495785" spans="68:68" customFormat="1">
      <c r="BP495785" s="90"/>
    </row>
    <row r="495786" spans="68:68" customFormat="1">
      <c r="BP495786" s="90"/>
    </row>
    <row r="495787" spans="68:68" customFormat="1">
      <c r="BP495787" s="90"/>
    </row>
    <row r="495788" spans="68:68" customFormat="1">
      <c r="BP495788" s="90"/>
    </row>
    <row r="495789" spans="68:68" customFormat="1">
      <c r="BP495789" s="90"/>
    </row>
    <row r="495790" spans="68:68" customFormat="1">
      <c r="BP495790" s="90"/>
    </row>
    <row r="495791" spans="68:68" customFormat="1">
      <c r="BP495791" s="90"/>
    </row>
    <row r="495792" spans="68:68" customFormat="1">
      <c r="BP495792" s="90"/>
    </row>
    <row r="495793" spans="68:68" customFormat="1">
      <c r="BP495793" s="90"/>
    </row>
    <row r="495794" spans="68:68" customFormat="1">
      <c r="BP495794" s="90"/>
    </row>
    <row r="495795" spans="68:68" customFormat="1">
      <c r="BP495795" s="90"/>
    </row>
    <row r="495796" spans="68:68" customFormat="1">
      <c r="BP495796" s="90"/>
    </row>
    <row r="495797" spans="68:68" customFormat="1">
      <c r="BP495797" s="90"/>
    </row>
    <row r="495798" spans="68:68" customFormat="1">
      <c r="BP495798" s="90"/>
    </row>
    <row r="495799" spans="68:68" customFormat="1">
      <c r="BP495799" s="90"/>
    </row>
    <row r="495800" spans="68:68" customFormat="1">
      <c r="BP495800" s="90"/>
    </row>
    <row r="495801" spans="68:68" customFormat="1">
      <c r="BP495801" s="90"/>
    </row>
    <row r="495802" spans="68:68" customFormat="1">
      <c r="BP495802" s="90"/>
    </row>
    <row r="495803" spans="68:68" customFormat="1">
      <c r="BP495803" s="90"/>
    </row>
    <row r="495804" spans="68:68" customFormat="1">
      <c r="BP495804" s="90"/>
    </row>
    <row r="495805" spans="68:68" customFormat="1">
      <c r="BP495805" s="90"/>
    </row>
    <row r="495806" spans="68:68" customFormat="1">
      <c r="BP495806" s="90"/>
    </row>
    <row r="495807" spans="68:68" customFormat="1">
      <c r="BP495807" s="90"/>
    </row>
    <row r="495808" spans="68:68" customFormat="1">
      <c r="BP495808" s="90"/>
    </row>
    <row r="495809" spans="68:68" customFormat="1">
      <c r="BP495809" s="90"/>
    </row>
    <row r="495810" spans="68:68" customFormat="1">
      <c r="BP495810" s="90"/>
    </row>
    <row r="495811" spans="68:68" customFormat="1">
      <c r="BP495811" s="90"/>
    </row>
    <row r="495812" spans="68:68" customFormat="1">
      <c r="BP495812" s="90"/>
    </row>
    <row r="495813" spans="68:68" customFormat="1">
      <c r="BP495813" s="90"/>
    </row>
    <row r="495814" spans="68:68" customFormat="1">
      <c r="BP495814" s="90"/>
    </row>
    <row r="495815" spans="68:68" customFormat="1">
      <c r="BP495815" s="90"/>
    </row>
    <row r="495816" spans="68:68" customFormat="1">
      <c r="BP495816" s="90"/>
    </row>
    <row r="495817" spans="68:68" customFormat="1">
      <c r="BP495817" s="90"/>
    </row>
    <row r="495818" spans="68:68" customFormat="1">
      <c r="BP495818" s="90"/>
    </row>
    <row r="495819" spans="68:68" customFormat="1">
      <c r="BP495819" s="90"/>
    </row>
    <row r="495820" spans="68:68" customFormat="1">
      <c r="BP495820" s="90"/>
    </row>
    <row r="495821" spans="68:68" customFormat="1">
      <c r="BP495821" s="90"/>
    </row>
    <row r="495822" spans="68:68" customFormat="1">
      <c r="BP495822" s="90"/>
    </row>
    <row r="495823" spans="68:68" customFormat="1">
      <c r="BP495823" s="90"/>
    </row>
    <row r="495824" spans="68:68" customFormat="1">
      <c r="BP495824" s="90"/>
    </row>
    <row r="495825" spans="68:68" customFormat="1">
      <c r="BP495825" s="90"/>
    </row>
    <row r="495826" spans="68:68" customFormat="1">
      <c r="BP495826" s="90"/>
    </row>
    <row r="495827" spans="68:68" customFormat="1">
      <c r="BP495827" s="90"/>
    </row>
    <row r="495828" spans="68:68" customFormat="1">
      <c r="BP495828" s="90"/>
    </row>
    <row r="495829" spans="68:68" customFormat="1">
      <c r="BP495829" s="90"/>
    </row>
    <row r="495830" spans="68:68" customFormat="1">
      <c r="BP495830" s="90"/>
    </row>
    <row r="495831" spans="68:68" customFormat="1">
      <c r="BP495831" s="90"/>
    </row>
    <row r="495832" spans="68:68" customFormat="1">
      <c r="BP495832" s="90"/>
    </row>
    <row r="495833" spans="68:68" customFormat="1">
      <c r="BP495833" s="90"/>
    </row>
    <row r="495834" spans="68:68" customFormat="1">
      <c r="BP495834" s="90"/>
    </row>
    <row r="495835" spans="68:68" customFormat="1">
      <c r="BP495835" s="90"/>
    </row>
    <row r="495836" spans="68:68" customFormat="1">
      <c r="BP495836" s="90"/>
    </row>
    <row r="495837" spans="68:68" customFormat="1">
      <c r="BP495837" s="90"/>
    </row>
    <row r="495838" spans="68:68" customFormat="1">
      <c r="BP495838" s="90"/>
    </row>
    <row r="495839" spans="68:68" customFormat="1">
      <c r="BP495839" s="90"/>
    </row>
    <row r="495840" spans="68:68" customFormat="1">
      <c r="BP495840" s="90"/>
    </row>
    <row r="495841" spans="68:68" customFormat="1">
      <c r="BP495841" s="90"/>
    </row>
    <row r="495842" spans="68:68" customFormat="1">
      <c r="BP495842" s="90"/>
    </row>
    <row r="495843" spans="68:68" customFormat="1">
      <c r="BP495843" s="90"/>
    </row>
    <row r="495844" spans="68:68" customFormat="1">
      <c r="BP495844" s="90"/>
    </row>
    <row r="495845" spans="68:68" customFormat="1">
      <c r="BP495845" s="90"/>
    </row>
    <row r="495846" spans="68:68" customFormat="1">
      <c r="BP495846" s="90"/>
    </row>
    <row r="495847" spans="68:68" customFormat="1">
      <c r="BP495847" s="90"/>
    </row>
    <row r="495848" spans="68:68" customFormat="1">
      <c r="BP495848" s="90"/>
    </row>
    <row r="495849" spans="68:68" customFormat="1">
      <c r="BP495849" s="90"/>
    </row>
    <row r="495850" spans="68:68" customFormat="1">
      <c r="BP495850" s="90"/>
    </row>
    <row r="495851" spans="68:68" customFormat="1">
      <c r="BP495851" s="90"/>
    </row>
    <row r="495852" spans="68:68" customFormat="1">
      <c r="BP495852" s="90"/>
    </row>
    <row r="495853" spans="68:68" customFormat="1">
      <c r="BP495853" s="90"/>
    </row>
    <row r="495854" spans="68:68" customFormat="1">
      <c r="BP495854" s="90"/>
    </row>
    <row r="495855" spans="68:68" customFormat="1">
      <c r="BP495855" s="90"/>
    </row>
    <row r="495856" spans="68:68" customFormat="1">
      <c r="BP495856" s="90"/>
    </row>
    <row r="495857" spans="68:68" customFormat="1">
      <c r="BP495857" s="90"/>
    </row>
    <row r="495858" spans="68:68" customFormat="1">
      <c r="BP495858" s="90"/>
    </row>
    <row r="495859" spans="68:68" customFormat="1">
      <c r="BP495859" s="90"/>
    </row>
    <row r="495860" spans="68:68" customFormat="1">
      <c r="BP495860" s="90"/>
    </row>
    <row r="495861" spans="68:68" customFormat="1">
      <c r="BP495861" s="90"/>
    </row>
    <row r="495862" spans="68:68" customFormat="1">
      <c r="BP495862" s="90"/>
    </row>
    <row r="495863" spans="68:68" customFormat="1">
      <c r="BP495863" s="90"/>
    </row>
    <row r="495864" spans="68:68" customFormat="1">
      <c r="BP495864" s="90"/>
    </row>
    <row r="495865" spans="68:68" customFormat="1">
      <c r="BP495865" s="90"/>
    </row>
    <row r="495866" spans="68:68" customFormat="1">
      <c r="BP495866" s="90"/>
    </row>
    <row r="495867" spans="68:68" customFormat="1">
      <c r="BP495867" s="90"/>
    </row>
    <row r="495868" spans="68:68" customFormat="1">
      <c r="BP495868" s="90"/>
    </row>
    <row r="495869" spans="68:68" customFormat="1">
      <c r="BP495869" s="90"/>
    </row>
    <row r="495870" spans="68:68" customFormat="1">
      <c r="BP495870" s="90"/>
    </row>
    <row r="495871" spans="68:68" customFormat="1">
      <c r="BP495871" s="90"/>
    </row>
    <row r="495872" spans="68:68" customFormat="1">
      <c r="BP495872" s="90"/>
    </row>
    <row r="495873" spans="68:68" customFormat="1">
      <c r="BP495873" s="90"/>
    </row>
    <row r="495874" spans="68:68" customFormat="1">
      <c r="BP495874" s="90"/>
    </row>
    <row r="495875" spans="68:68" customFormat="1">
      <c r="BP495875" s="90"/>
    </row>
    <row r="495876" spans="68:68" customFormat="1">
      <c r="BP495876" s="90"/>
    </row>
    <row r="495877" spans="68:68" customFormat="1">
      <c r="BP495877" s="90"/>
    </row>
    <row r="495878" spans="68:68" customFormat="1">
      <c r="BP495878" s="90"/>
    </row>
    <row r="495879" spans="68:68" customFormat="1">
      <c r="BP495879" s="90"/>
    </row>
    <row r="495880" spans="68:68" customFormat="1">
      <c r="BP495880" s="90"/>
    </row>
    <row r="495881" spans="68:68" customFormat="1">
      <c r="BP495881" s="90"/>
    </row>
    <row r="495882" spans="68:68" customFormat="1">
      <c r="BP495882" s="90"/>
    </row>
    <row r="495883" spans="68:68" customFormat="1">
      <c r="BP495883" s="90"/>
    </row>
    <row r="495884" spans="68:68" customFormat="1">
      <c r="BP495884" s="90"/>
    </row>
    <row r="495885" spans="68:68" customFormat="1">
      <c r="BP495885" s="90"/>
    </row>
    <row r="495886" spans="68:68" customFormat="1">
      <c r="BP495886" s="90"/>
    </row>
    <row r="495887" spans="68:68" customFormat="1">
      <c r="BP495887" s="90"/>
    </row>
    <row r="495888" spans="68:68" customFormat="1">
      <c r="BP495888" s="90"/>
    </row>
    <row r="495889" spans="68:68" customFormat="1">
      <c r="BP495889" s="90"/>
    </row>
    <row r="495890" spans="68:68" customFormat="1">
      <c r="BP495890" s="90"/>
    </row>
    <row r="495891" spans="68:68" customFormat="1">
      <c r="BP495891" s="90"/>
    </row>
    <row r="495892" spans="68:68" customFormat="1">
      <c r="BP495892" s="90"/>
    </row>
    <row r="495893" spans="68:68" customFormat="1">
      <c r="BP495893" s="90"/>
    </row>
    <row r="495894" spans="68:68" customFormat="1">
      <c r="BP495894" s="90"/>
    </row>
    <row r="495895" spans="68:68" customFormat="1">
      <c r="BP495895" s="90"/>
    </row>
    <row r="495896" spans="68:68" customFormat="1">
      <c r="BP495896" s="90"/>
    </row>
    <row r="495897" spans="68:68" customFormat="1">
      <c r="BP495897" s="90"/>
    </row>
    <row r="495898" spans="68:68" customFormat="1">
      <c r="BP495898" s="90"/>
    </row>
    <row r="495899" spans="68:68" customFormat="1">
      <c r="BP495899" s="90"/>
    </row>
    <row r="495900" spans="68:68" customFormat="1">
      <c r="BP495900" s="90"/>
    </row>
    <row r="495901" spans="68:68" customFormat="1">
      <c r="BP495901" s="90"/>
    </row>
    <row r="495902" spans="68:68" customFormat="1">
      <c r="BP495902" s="90"/>
    </row>
    <row r="495903" spans="68:68" customFormat="1">
      <c r="BP495903" s="90"/>
    </row>
    <row r="495904" spans="68:68" customFormat="1">
      <c r="BP495904" s="90"/>
    </row>
    <row r="495905" spans="68:68" customFormat="1">
      <c r="BP495905" s="90"/>
    </row>
    <row r="495906" spans="68:68" customFormat="1">
      <c r="BP495906" s="90"/>
    </row>
    <row r="495907" spans="68:68" customFormat="1">
      <c r="BP495907" s="90"/>
    </row>
    <row r="495908" spans="68:68" customFormat="1">
      <c r="BP495908" s="90"/>
    </row>
    <row r="495909" spans="68:68" customFormat="1">
      <c r="BP495909" s="90"/>
    </row>
    <row r="495910" spans="68:68" customFormat="1">
      <c r="BP495910" s="90"/>
    </row>
    <row r="495911" spans="68:68" customFormat="1">
      <c r="BP495911" s="90"/>
    </row>
    <row r="495912" spans="68:68" customFormat="1">
      <c r="BP495912" s="90"/>
    </row>
    <row r="495913" spans="68:68" customFormat="1">
      <c r="BP495913" s="90"/>
    </row>
    <row r="495914" spans="68:68" customFormat="1">
      <c r="BP495914" s="90"/>
    </row>
    <row r="495915" spans="68:68" customFormat="1">
      <c r="BP495915" s="90"/>
    </row>
    <row r="495916" spans="68:68" customFormat="1">
      <c r="BP495916" s="90"/>
    </row>
    <row r="495917" spans="68:68" customFormat="1">
      <c r="BP495917" s="90"/>
    </row>
    <row r="495918" spans="68:68" customFormat="1">
      <c r="BP495918" s="90"/>
    </row>
    <row r="495919" spans="68:68" customFormat="1">
      <c r="BP495919" s="90"/>
    </row>
    <row r="495920" spans="68:68" customFormat="1">
      <c r="BP495920" s="90"/>
    </row>
    <row r="495921" spans="68:68" customFormat="1">
      <c r="BP495921" s="90"/>
    </row>
    <row r="495922" spans="68:68" customFormat="1">
      <c r="BP495922" s="90"/>
    </row>
    <row r="495923" spans="68:68" customFormat="1">
      <c r="BP495923" s="90"/>
    </row>
    <row r="495924" spans="68:68" customFormat="1">
      <c r="BP495924" s="90"/>
    </row>
    <row r="495925" spans="68:68" customFormat="1">
      <c r="BP495925" s="90"/>
    </row>
    <row r="495926" spans="68:68" customFormat="1">
      <c r="BP495926" s="90"/>
    </row>
    <row r="495927" spans="68:68" customFormat="1">
      <c r="BP495927" s="90"/>
    </row>
    <row r="495928" spans="68:68" customFormat="1">
      <c r="BP495928" s="90"/>
    </row>
    <row r="495929" spans="68:68" customFormat="1">
      <c r="BP495929" s="90"/>
    </row>
    <row r="495930" spans="68:68" customFormat="1">
      <c r="BP495930" s="90"/>
    </row>
    <row r="495931" spans="68:68" customFormat="1">
      <c r="BP495931" s="90"/>
    </row>
    <row r="495932" spans="68:68" customFormat="1">
      <c r="BP495932" s="90"/>
    </row>
    <row r="495933" spans="68:68" customFormat="1">
      <c r="BP495933" s="90"/>
    </row>
    <row r="495934" spans="68:68" customFormat="1">
      <c r="BP495934" s="90"/>
    </row>
    <row r="495935" spans="68:68" customFormat="1">
      <c r="BP495935" s="90"/>
    </row>
    <row r="495936" spans="68:68" customFormat="1">
      <c r="BP495936" s="90"/>
    </row>
    <row r="495937" spans="68:68" customFormat="1">
      <c r="BP495937" s="90"/>
    </row>
    <row r="495938" spans="68:68" customFormat="1">
      <c r="BP495938" s="90"/>
    </row>
    <row r="495939" spans="68:68" customFormat="1">
      <c r="BP495939" s="90"/>
    </row>
    <row r="495940" spans="68:68" customFormat="1">
      <c r="BP495940" s="90"/>
    </row>
    <row r="495941" spans="68:68" customFormat="1">
      <c r="BP495941" s="90"/>
    </row>
    <row r="495942" spans="68:68" customFormat="1">
      <c r="BP495942" s="90"/>
    </row>
    <row r="495943" spans="68:68" customFormat="1">
      <c r="BP495943" s="90"/>
    </row>
    <row r="495944" spans="68:68" customFormat="1">
      <c r="BP495944" s="90"/>
    </row>
    <row r="495945" spans="68:68" customFormat="1">
      <c r="BP495945" s="90"/>
    </row>
    <row r="495946" spans="68:68" customFormat="1">
      <c r="BP495946" s="90"/>
    </row>
    <row r="495947" spans="68:68" customFormat="1">
      <c r="BP495947" s="90"/>
    </row>
    <row r="495948" spans="68:68" customFormat="1">
      <c r="BP495948" s="90"/>
    </row>
    <row r="495949" spans="68:68" customFormat="1">
      <c r="BP495949" s="90"/>
    </row>
    <row r="495950" spans="68:68" customFormat="1">
      <c r="BP495950" s="90"/>
    </row>
    <row r="495951" spans="68:68" customFormat="1">
      <c r="BP495951" s="90"/>
    </row>
    <row r="495952" spans="68:68" customFormat="1">
      <c r="BP495952" s="90"/>
    </row>
    <row r="495953" spans="68:68" customFormat="1">
      <c r="BP495953" s="90"/>
    </row>
    <row r="495954" spans="68:68" customFormat="1">
      <c r="BP495954" s="90"/>
    </row>
    <row r="495955" spans="68:68" customFormat="1">
      <c r="BP495955" s="90"/>
    </row>
    <row r="495956" spans="68:68" customFormat="1">
      <c r="BP495956" s="90"/>
    </row>
    <row r="495957" spans="68:68" customFormat="1">
      <c r="BP495957" s="90"/>
    </row>
    <row r="495958" spans="68:68" customFormat="1">
      <c r="BP495958" s="90"/>
    </row>
    <row r="495959" spans="68:68" customFormat="1">
      <c r="BP495959" s="90"/>
    </row>
    <row r="495960" spans="68:68" customFormat="1">
      <c r="BP495960" s="90"/>
    </row>
    <row r="495961" spans="68:68" customFormat="1">
      <c r="BP495961" s="90"/>
    </row>
    <row r="495962" spans="68:68" customFormat="1">
      <c r="BP495962" s="90"/>
    </row>
    <row r="495963" spans="68:68" customFormat="1">
      <c r="BP495963" s="90"/>
    </row>
    <row r="495964" spans="68:68" customFormat="1">
      <c r="BP495964" s="90"/>
    </row>
    <row r="495965" spans="68:68" customFormat="1">
      <c r="BP495965" s="90"/>
    </row>
    <row r="495966" spans="68:68" customFormat="1">
      <c r="BP495966" s="90"/>
    </row>
    <row r="495967" spans="68:68" customFormat="1">
      <c r="BP495967" s="90"/>
    </row>
    <row r="495968" spans="68:68" customFormat="1">
      <c r="BP495968" s="90"/>
    </row>
    <row r="495969" spans="68:68" customFormat="1">
      <c r="BP495969" s="90"/>
    </row>
    <row r="495970" spans="68:68" customFormat="1">
      <c r="BP495970" s="90"/>
    </row>
    <row r="495971" spans="68:68" customFormat="1">
      <c r="BP495971" s="90"/>
    </row>
    <row r="495972" spans="68:68" customFormat="1">
      <c r="BP495972" s="90"/>
    </row>
    <row r="495973" spans="68:68" customFormat="1">
      <c r="BP495973" s="90"/>
    </row>
    <row r="495974" spans="68:68" customFormat="1">
      <c r="BP495974" s="90"/>
    </row>
    <row r="495975" spans="68:68" customFormat="1">
      <c r="BP495975" s="90"/>
    </row>
    <row r="495976" spans="68:68" customFormat="1">
      <c r="BP495976" s="90"/>
    </row>
    <row r="495977" spans="68:68" customFormat="1">
      <c r="BP495977" s="90"/>
    </row>
    <row r="495978" spans="68:68" customFormat="1">
      <c r="BP495978" s="90"/>
    </row>
    <row r="495979" spans="68:68" customFormat="1">
      <c r="BP495979" s="90"/>
    </row>
    <row r="495980" spans="68:68" customFormat="1">
      <c r="BP495980" s="90"/>
    </row>
    <row r="495981" spans="68:68" customFormat="1">
      <c r="BP495981" s="90"/>
    </row>
    <row r="495982" spans="68:68" customFormat="1">
      <c r="BP495982" s="90"/>
    </row>
    <row r="495983" spans="68:68" customFormat="1">
      <c r="BP495983" s="90"/>
    </row>
    <row r="495984" spans="68:68" customFormat="1">
      <c r="BP495984" s="90"/>
    </row>
    <row r="495985" spans="68:68" customFormat="1">
      <c r="BP495985" s="90"/>
    </row>
    <row r="495986" spans="68:68" customFormat="1">
      <c r="BP495986" s="90"/>
    </row>
    <row r="495987" spans="68:68" customFormat="1">
      <c r="BP495987" s="90"/>
    </row>
    <row r="495988" spans="68:68" customFormat="1">
      <c r="BP495988" s="90"/>
    </row>
    <row r="495989" spans="68:68" customFormat="1">
      <c r="BP495989" s="90"/>
    </row>
    <row r="495990" spans="68:68" customFormat="1">
      <c r="BP495990" s="90"/>
    </row>
    <row r="495991" spans="68:68" customFormat="1">
      <c r="BP495991" s="90"/>
    </row>
    <row r="495992" spans="68:68" customFormat="1">
      <c r="BP495992" s="90"/>
    </row>
    <row r="495993" spans="68:68" customFormat="1">
      <c r="BP495993" s="90"/>
    </row>
    <row r="495994" spans="68:68" customFormat="1">
      <c r="BP495994" s="90"/>
    </row>
    <row r="495995" spans="68:68" customFormat="1">
      <c r="BP495995" s="90"/>
    </row>
    <row r="495996" spans="68:68" customFormat="1">
      <c r="BP495996" s="90"/>
    </row>
    <row r="495997" spans="68:68" customFormat="1">
      <c r="BP495997" s="90"/>
    </row>
    <row r="495998" spans="68:68" customFormat="1">
      <c r="BP495998" s="90"/>
    </row>
    <row r="495999" spans="68:68" customFormat="1">
      <c r="BP495999" s="90"/>
    </row>
    <row r="496000" spans="68:68" customFormat="1">
      <c r="BP496000" s="90"/>
    </row>
    <row r="496001" spans="68:68" customFormat="1">
      <c r="BP496001" s="90"/>
    </row>
    <row r="496002" spans="68:68" customFormat="1">
      <c r="BP496002" s="90"/>
    </row>
    <row r="496003" spans="68:68" customFormat="1">
      <c r="BP496003" s="90"/>
    </row>
    <row r="496004" spans="68:68" customFormat="1">
      <c r="BP496004" s="90"/>
    </row>
    <row r="496005" spans="68:68" customFormat="1">
      <c r="BP496005" s="90"/>
    </row>
    <row r="496006" spans="68:68" customFormat="1">
      <c r="BP496006" s="90"/>
    </row>
    <row r="496007" spans="68:68" customFormat="1">
      <c r="BP496007" s="90"/>
    </row>
    <row r="496008" spans="68:68" customFormat="1">
      <c r="BP496008" s="90"/>
    </row>
    <row r="496009" spans="68:68" customFormat="1">
      <c r="BP496009" s="90"/>
    </row>
    <row r="496010" spans="68:68" customFormat="1">
      <c r="BP496010" s="90"/>
    </row>
    <row r="496011" spans="68:68" customFormat="1">
      <c r="BP496011" s="90"/>
    </row>
    <row r="496012" spans="68:68" customFormat="1">
      <c r="BP496012" s="90"/>
    </row>
    <row r="496013" spans="68:68" customFormat="1">
      <c r="BP496013" s="90"/>
    </row>
    <row r="496014" spans="68:68" customFormat="1">
      <c r="BP496014" s="90"/>
    </row>
    <row r="496015" spans="68:68" customFormat="1">
      <c r="BP496015" s="90"/>
    </row>
    <row r="496016" spans="68:68" customFormat="1">
      <c r="BP496016" s="90"/>
    </row>
    <row r="496017" spans="68:68" customFormat="1">
      <c r="BP496017" s="90"/>
    </row>
    <row r="496018" spans="68:68" customFormat="1">
      <c r="BP496018" s="90"/>
    </row>
    <row r="496019" spans="68:68" customFormat="1">
      <c r="BP496019" s="90"/>
    </row>
    <row r="496020" spans="68:68" customFormat="1">
      <c r="BP496020" s="90"/>
    </row>
    <row r="496021" spans="68:68" customFormat="1">
      <c r="BP496021" s="90"/>
    </row>
    <row r="496022" spans="68:68" customFormat="1">
      <c r="BP496022" s="90"/>
    </row>
    <row r="496023" spans="68:68" customFormat="1">
      <c r="BP496023" s="90"/>
    </row>
    <row r="496024" spans="68:68" customFormat="1">
      <c r="BP496024" s="90"/>
    </row>
    <row r="496025" spans="68:68" customFormat="1">
      <c r="BP496025" s="90"/>
    </row>
    <row r="496026" spans="68:68" customFormat="1">
      <c r="BP496026" s="90"/>
    </row>
    <row r="496027" spans="68:68" customFormat="1">
      <c r="BP496027" s="90"/>
    </row>
    <row r="496028" spans="68:68" customFormat="1">
      <c r="BP496028" s="90"/>
    </row>
    <row r="496029" spans="68:68" customFormat="1">
      <c r="BP496029" s="90"/>
    </row>
    <row r="496030" spans="68:68" customFormat="1">
      <c r="BP496030" s="90"/>
    </row>
    <row r="496031" spans="68:68" customFormat="1">
      <c r="BP496031" s="90"/>
    </row>
    <row r="496032" spans="68:68" customFormat="1">
      <c r="BP496032" s="90"/>
    </row>
    <row r="496033" spans="68:68" customFormat="1">
      <c r="BP496033" s="90"/>
    </row>
    <row r="496034" spans="68:68" customFormat="1">
      <c r="BP496034" s="90"/>
    </row>
    <row r="496035" spans="68:68" customFormat="1">
      <c r="BP496035" s="90"/>
    </row>
    <row r="496036" spans="68:68" customFormat="1">
      <c r="BP496036" s="90"/>
    </row>
    <row r="496037" spans="68:68" customFormat="1">
      <c r="BP496037" s="90"/>
    </row>
    <row r="496038" spans="68:68" customFormat="1">
      <c r="BP496038" s="90"/>
    </row>
    <row r="496039" spans="68:68" customFormat="1">
      <c r="BP496039" s="90"/>
    </row>
    <row r="496040" spans="68:68" customFormat="1">
      <c r="BP496040" s="90"/>
    </row>
    <row r="496041" spans="68:68" customFormat="1">
      <c r="BP496041" s="90"/>
    </row>
    <row r="496042" spans="68:68" customFormat="1">
      <c r="BP496042" s="90"/>
    </row>
    <row r="496043" spans="68:68" customFormat="1">
      <c r="BP496043" s="90"/>
    </row>
    <row r="496044" spans="68:68" customFormat="1">
      <c r="BP496044" s="90"/>
    </row>
    <row r="496045" spans="68:68" customFormat="1">
      <c r="BP496045" s="90"/>
    </row>
    <row r="496046" spans="68:68" customFormat="1">
      <c r="BP496046" s="90"/>
    </row>
    <row r="496047" spans="68:68" customFormat="1">
      <c r="BP496047" s="90"/>
    </row>
    <row r="496048" spans="68:68" customFormat="1">
      <c r="BP496048" s="90"/>
    </row>
    <row r="496049" spans="68:68" customFormat="1">
      <c r="BP496049" s="90"/>
    </row>
    <row r="496050" spans="68:68" customFormat="1">
      <c r="BP496050" s="90"/>
    </row>
    <row r="496051" spans="68:68" customFormat="1">
      <c r="BP496051" s="90"/>
    </row>
    <row r="496052" spans="68:68" customFormat="1">
      <c r="BP496052" s="90"/>
    </row>
    <row r="496053" spans="68:68" customFormat="1">
      <c r="BP496053" s="90"/>
    </row>
    <row r="496054" spans="68:68" customFormat="1">
      <c r="BP496054" s="90"/>
    </row>
    <row r="496055" spans="68:68" customFormat="1">
      <c r="BP496055" s="90"/>
    </row>
    <row r="496056" spans="68:68" customFormat="1">
      <c r="BP496056" s="90"/>
    </row>
    <row r="496057" spans="68:68" customFormat="1">
      <c r="BP496057" s="90"/>
    </row>
    <row r="496058" spans="68:68" customFormat="1">
      <c r="BP496058" s="90"/>
    </row>
    <row r="496059" spans="68:68" customFormat="1">
      <c r="BP496059" s="90"/>
    </row>
    <row r="496060" spans="68:68" customFormat="1">
      <c r="BP496060" s="90"/>
    </row>
    <row r="496061" spans="68:68" customFormat="1">
      <c r="BP496061" s="90"/>
    </row>
    <row r="496062" spans="68:68" customFormat="1">
      <c r="BP496062" s="90"/>
    </row>
    <row r="496063" spans="68:68" customFormat="1">
      <c r="BP496063" s="90"/>
    </row>
    <row r="496064" spans="68:68" customFormat="1">
      <c r="BP496064" s="90"/>
    </row>
    <row r="496065" spans="68:68" customFormat="1">
      <c r="BP496065" s="90"/>
    </row>
    <row r="496066" spans="68:68" customFormat="1">
      <c r="BP496066" s="90"/>
    </row>
    <row r="496067" spans="68:68" customFormat="1">
      <c r="BP496067" s="90"/>
    </row>
    <row r="496068" spans="68:68" customFormat="1">
      <c r="BP496068" s="90"/>
    </row>
    <row r="496069" spans="68:68" customFormat="1">
      <c r="BP496069" s="90"/>
    </row>
    <row r="496070" spans="68:68" customFormat="1">
      <c r="BP496070" s="90"/>
    </row>
    <row r="496071" spans="68:68" customFormat="1">
      <c r="BP496071" s="90"/>
    </row>
    <row r="496072" spans="68:68" customFormat="1">
      <c r="BP496072" s="90"/>
    </row>
    <row r="496073" spans="68:68" customFormat="1">
      <c r="BP496073" s="90"/>
    </row>
    <row r="496074" spans="68:68" customFormat="1">
      <c r="BP496074" s="90"/>
    </row>
    <row r="496075" spans="68:68" customFormat="1">
      <c r="BP496075" s="90"/>
    </row>
    <row r="496076" spans="68:68" customFormat="1">
      <c r="BP496076" s="90"/>
    </row>
    <row r="496077" spans="68:68" customFormat="1">
      <c r="BP496077" s="90"/>
    </row>
    <row r="496078" spans="68:68" customFormat="1">
      <c r="BP496078" s="90"/>
    </row>
    <row r="496079" spans="68:68" customFormat="1">
      <c r="BP496079" s="90"/>
    </row>
    <row r="496080" spans="68:68" customFormat="1">
      <c r="BP496080" s="90"/>
    </row>
    <row r="496081" spans="68:68" customFormat="1">
      <c r="BP496081" s="90"/>
    </row>
    <row r="496082" spans="68:68" customFormat="1">
      <c r="BP496082" s="90"/>
    </row>
    <row r="496083" spans="68:68" customFormat="1">
      <c r="BP496083" s="90"/>
    </row>
    <row r="496084" spans="68:68" customFormat="1">
      <c r="BP496084" s="90"/>
    </row>
    <row r="496085" spans="68:68" customFormat="1">
      <c r="BP496085" s="90"/>
    </row>
    <row r="496086" spans="68:68" customFormat="1">
      <c r="BP496086" s="90"/>
    </row>
    <row r="496087" spans="68:68" customFormat="1">
      <c r="BP496087" s="90"/>
    </row>
    <row r="496088" spans="68:68" customFormat="1">
      <c r="BP496088" s="90"/>
    </row>
    <row r="496089" spans="68:68" customFormat="1">
      <c r="BP496089" s="90"/>
    </row>
    <row r="496090" spans="68:68" customFormat="1">
      <c r="BP496090" s="90"/>
    </row>
    <row r="496091" spans="68:68" customFormat="1">
      <c r="BP496091" s="90"/>
    </row>
    <row r="496092" spans="68:68" customFormat="1">
      <c r="BP496092" s="90"/>
    </row>
    <row r="496093" spans="68:68" customFormat="1">
      <c r="BP496093" s="90"/>
    </row>
    <row r="496094" spans="68:68" customFormat="1">
      <c r="BP496094" s="90"/>
    </row>
    <row r="496095" spans="68:68" customFormat="1">
      <c r="BP496095" s="90"/>
    </row>
    <row r="496096" spans="68:68" customFormat="1">
      <c r="BP496096" s="90"/>
    </row>
    <row r="496097" spans="68:68" customFormat="1">
      <c r="BP496097" s="90"/>
    </row>
    <row r="496098" spans="68:68" customFormat="1">
      <c r="BP496098" s="90"/>
    </row>
    <row r="496099" spans="68:68" customFormat="1">
      <c r="BP496099" s="90"/>
    </row>
    <row r="496100" spans="68:68" customFormat="1">
      <c r="BP496100" s="90"/>
    </row>
    <row r="496101" spans="68:68" customFormat="1">
      <c r="BP496101" s="90"/>
    </row>
    <row r="496102" spans="68:68" customFormat="1">
      <c r="BP496102" s="90"/>
    </row>
    <row r="496103" spans="68:68" customFormat="1">
      <c r="BP496103" s="90"/>
    </row>
    <row r="496104" spans="68:68" customFormat="1">
      <c r="BP496104" s="90"/>
    </row>
    <row r="496105" spans="68:68" customFormat="1">
      <c r="BP496105" s="90"/>
    </row>
    <row r="496106" spans="68:68" customFormat="1">
      <c r="BP496106" s="90"/>
    </row>
    <row r="496107" spans="68:68" customFormat="1">
      <c r="BP496107" s="90"/>
    </row>
    <row r="496108" spans="68:68" customFormat="1">
      <c r="BP496108" s="90"/>
    </row>
    <row r="496109" spans="68:68" customFormat="1">
      <c r="BP496109" s="90"/>
    </row>
    <row r="496110" spans="68:68" customFormat="1">
      <c r="BP496110" s="90"/>
    </row>
    <row r="496111" spans="68:68" customFormat="1">
      <c r="BP496111" s="90"/>
    </row>
    <row r="496112" spans="68:68" customFormat="1">
      <c r="BP496112" s="90"/>
    </row>
    <row r="496113" spans="68:68" customFormat="1">
      <c r="BP496113" s="90"/>
    </row>
    <row r="496114" spans="68:68" customFormat="1">
      <c r="BP496114" s="90"/>
    </row>
    <row r="496115" spans="68:68" customFormat="1">
      <c r="BP496115" s="90"/>
    </row>
    <row r="496116" spans="68:68" customFormat="1">
      <c r="BP496116" s="90"/>
    </row>
    <row r="496117" spans="68:68" customFormat="1">
      <c r="BP496117" s="90"/>
    </row>
    <row r="496118" spans="68:68" customFormat="1">
      <c r="BP496118" s="90"/>
    </row>
    <row r="496119" spans="68:68" customFormat="1">
      <c r="BP496119" s="90"/>
    </row>
    <row r="496120" spans="68:68" customFormat="1">
      <c r="BP496120" s="90"/>
    </row>
    <row r="496121" spans="68:68" customFormat="1">
      <c r="BP496121" s="90"/>
    </row>
    <row r="496122" spans="68:68" customFormat="1">
      <c r="BP496122" s="90"/>
    </row>
    <row r="496123" spans="68:68" customFormat="1">
      <c r="BP496123" s="90"/>
    </row>
    <row r="496124" spans="68:68" customFormat="1">
      <c r="BP496124" s="90"/>
    </row>
    <row r="496125" spans="68:68" customFormat="1">
      <c r="BP496125" s="90"/>
    </row>
    <row r="496126" spans="68:68" customFormat="1">
      <c r="BP496126" s="90"/>
    </row>
    <row r="496127" spans="68:68" customFormat="1">
      <c r="BP496127" s="90"/>
    </row>
    <row r="496128" spans="68:68" customFormat="1">
      <c r="BP496128" s="90"/>
    </row>
    <row r="496129" spans="68:68" customFormat="1">
      <c r="BP496129" s="90"/>
    </row>
    <row r="496130" spans="68:68" customFormat="1">
      <c r="BP496130" s="90"/>
    </row>
    <row r="496131" spans="68:68" customFormat="1">
      <c r="BP496131" s="90"/>
    </row>
    <row r="496132" spans="68:68" customFormat="1">
      <c r="BP496132" s="90"/>
    </row>
    <row r="496133" spans="68:68" customFormat="1">
      <c r="BP496133" s="90"/>
    </row>
    <row r="496134" spans="68:68" customFormat="1">
      <c r="BP496134" s="90"/>
    </row>
    <row r="496135" spans="68:68" customFormat="1">
      <c r="BP496135" s="90"/>
    </row>
    <row r="496136" spans="68:68" customFormat="1">
      <c r="BP496136" s="90"/>
    </row>
    <row r="496137" spans="68:68" customFormat="1">
      <c r="BP496137" s="90"/>
    </row>
    <row r="496138" spans="68:68" customFormat="1">
      <c r="BP496138" s="90"/>
    </row>
    <row r="496139" spans="68:68" customFormat="1">
      <c r="BP496139" s="90"/>
    </row>
    <row r="496140" spans="68:68" customFormat="1">
      <c r="BP496140" s="90"/>
    </row>
    <row r="496141" spans="68:68" customFormat="1">
      <c r="BP496141" s="90"/>
    </row>
    <row r="496142" spans="68:68" customFormat="1">
      <c r="BP496142" s="90"/>
    </row>
    <row r="496143" spans="68:68" customFormat="1">
      <c r="BP496143" s="90"/>
    </row>
    <row r="496144" spans="68:68" customFormat="1">
      <c r="BP496144" s="90"/>
    </row>
    <row r="496145" spans="68:68" customFormat="1">
      <c r="BP496145" s="90"/>
    </row>
    <row r="496146" spans="68:68" customFormat="1">
      <c r="BP496146" s="90"/>
    </row>
    <row r="496147" spans="68:68" customFormat="1">
      <c r="BP496147" s="90"/>
    </row>
    <row r="496148" spans="68:68" customFormat="1">
      <c r="BP496148" s="90"/>
    </row>
    <row r="496149" spans="68:68" customFormat="1">
      <c r="BP496149" s="90"/>
    </row>
    <row r="496150" spans="68:68" customFormat="1">
      <c r="BP496150" s="90"/>
    </row>
    <row r="496151" spans="68:68" customFormat="1">
      <c r="BP496151" s="90"/>
    </row>
    <row r="496152" spans="68:68" customFormat="1">
      <c r="BP496152" s="90"/>
    </row>
    <row r="496153" spans="68:68" customFormat="1">
      <c r="BP496153" s="90"/>
    </row>
    <row r="496154" spans="68:68" customFormat="1">
      <c r="BP496154" s="90"/>
    </row>
    <row r="496155" spans="68:68" customFormat="1">
      <c r="BP496155" s="90"/>
    </row>
    <row r="496156" spans="68:68" customFormat="1">
      <c r="BP496156" s="90"/>
    </row>
    <row r="496157" spans="68:68" customFormat="1">
      <c r="BP496157" s="90"/>
    </row>
    <row r="496158" spans="68:68" customFormat="1">
      <c r="BP496158" s="90"/>
    </row>
    <row r="496159" spans="68:68" customFormat="1">
      <c r="BP496159" s="90"/>
    </row>
    <row r="496160" spans="68:68" customFormat="1">
      <c r="BP496160" s="90"/>
    </row>
    <row r="496161" spans="68:68" customFormat="1">
      <c r="BP496161" s="90"/>
    </row>
    <row r="496162" spans="68:68" customFormat="1">
      <c r="BP496162" s="90"/>
    </row>
    <row r="496163" spans="68:68" customFormat="1">
      <c r="BP496163" s="90"/>
    </row>
    <row r="496164" spans="68:68" customFormat="1">
      <c r="BP496164" s="90"/>
    </row>
    <row r="496165" spans="68:68" customFormat="1">
      <c r="BP496165" s="90"/>
    </row>
    <row r="496166" spans="68:68" customFormat="1">
      <c r="BP496166" s="90"/>
    </row>
    <row r="496167" spans="68:68" customFormat="1">
      <c r="BP496167" s="90"/>
    </row>
    <row r="496168" spans="68:68" customFormat="1">
      <c r="BP496168" s="90"/>
    </row>
    <row r="496169" spans="68:68" customFormat="1">
      <c r="BP496169" s="90"/>
    </row>
    <row r="496170" spans="68:68" customFormat="1">
      <c r="BP496170" s="90"/>
    </row>
    <row r="496171" spans="68:68" customFormat="1">
      <c r="BP496171" s="90"/>
    </row>
    <row r="496172" spans="68:68" customFormat="1">
      <c r="BP496172" s="90"/>
    </row>
    <row r="496173" spans="68:68" customFormat="1">
      <c r="BP496173" s="90"/>
    </row>
    <row r="496174" spans="68:68" customFormat="1">
      <c r="BP496174" s="90"/>
    </row>
    <row r="496175" spans="68:68" customFormat="1">
      <c r="BP496175" s="90"/>
    </row>
    <row r="496176" spans="68:68" customFormat="1">
      <c r="BP496176" s="90"/>
    </row>
    <row r="496177" spans="68:68" customFormat="1">
      <c r="BP496177" s="90"/>
    </row>
    <row r="496178" spans="68:68" customFormat="1">
      <c r="BP496178" s="90"/>
    </row>
    <row r="496179" spans="68:68" customFormat="1">
      <c r="BP496179" s="90"/>
    </row>
    <row r="496180" spans="68:68" customFormat="1">
      <c r="BP496180" s="90"/>
    </row>
    <row r="496181" spans="68:68" customFormat="1">
      <c r="BP496181" s="90"/>
    </row>
    <row r="496182" spans="68:68" customFormat="1">
      <c r="BP496182" s="90"/>
    </row>
    <row r="496183" spans="68:68" customFormat="1">
      <c r="BP496183" s="90"/>
    </row>
    <row r="496184" spans="68:68" customFormat="1">
      <c r="BP496184" s="90"/>
    </row>
    <row r="496185" spans="68:68" customFormat="1">
      <c r="BP496185" s="90"/>
    </row>
    <row r="496186" spans="68:68" customFormat="1">
      <c r="BP496186" s="90"/>
    </row>
    <row r="496187" spans="68:68" customFormat="1">
      <c r="BP496187" s="90"/>
    </row>
    <row r="496188" spans="68:68" customFormat="1">
      <c r="BP496188" s="90"/>
    </row>
    <row r="496189" spans="68:68" customFormat="1">
      <c r="BP496189" s="90"/>
    </row>
    <row r="496190" spans="68:68" customFormat="1">
      <c r="BP496190" s="90"/>
    </row>
    <row r="496191" spans="68:68" customFormat="1">
      <c r="BP496191" s="90"/>
    </row>
    <row r="496192" spans="68:68" customFormat="1">
      <c r="BP496192" s="90"/>
    </row>
    <row r="496193" spans="68:68" customFormat="1">
      <c r="BP496193" s="90"/>
    </row>
    <row r="496194" spans="68:68" customFormat="1">
      <c r="BP496194" s="90"/>
    </row>
    <row r="496195" spans="68:68" customFormat="1">
      <c r="BP496195" s="90"/>
    </row>
    <row r="496196" spans="68:68" customFormat="1">
      <c r="BP496196" s="90"/>
    </row>
    <row r="496197" spans="68:68" customFormat="1">
      <c r="BP496197" s="90"/>
    </row>
    <row r="496198" spans="68:68" customFormat="1">
      <c r="BP496198" s="90"/>
    </row>
    <row r="496199" spans="68:68" customFormat="1">
      <c r="BP496199" s="90"/>
    </row>
    <row r="496200" spans="68:68" customFormat="1">
      <c r="BP496200" s="90"/>
    </row>
    <row r="496201" spans="68:68" customFormat="1">
      <c r="BP496201" s="90"/>
    </row>
    <row r="496202" spans="68:68" customFormat="1">
      <c r="BP496202" s="90"/>
    </row>
    <row r="496203" spans="68:68" customFormat="1">
      <c r="BP496203" s="90"/>
    </row>
    <row r="496204" spans="68:68" customFormat="1">
      <c r="BP496204" s="90"/>
    </row>
    <row r="496205" spans="68:68" customFormat="1">
      <c r="BP496205" s="90"/>
    </row>
    <row r="496206" spans="68:68" customFormat="1">
      <c r="BP496206" s="90"/>
    </row>
    <row r="496207" spans="68:68" customFormat="1">
      <c r="BP496207" s="90"/>
    </row>
    <row r="496208" spans="68:68" customFormat="1">
      <c r="BP496208" s="90"/>
    </row>
    <row r="496209" spans="68:68" customFormat="1">
      <c r="BP496209" s="90"/>
    </row>
    <row r="496210" spans="68:68" customFormat="1">
      <c r="BP496210" s="90"/>
    </row>
    <row r="496211" spans="68:68" customFormat="1">
      <c r="BP496211" s="90"/>
    </row>
    <row r="496212" spans="68:68" customFormat="1">
      <c r="BP496212" s="90"/>
    </row>
    <row r="496213" spans="68:68" customFormat="1">
      <c r="BP496213" s="90"/>
    </row>
    <row r="496214" spans="68:68" customFormat="1">
      <c r="BP496214" s="90"/>
    </row>
    <row r="496215" spans="68:68" customFormat="1">
      <c r="BP496215" s="90"/>
    </row>
    <row r="496216" spans="68:68" customFormat="1">
      <c r="BP496216" s="90"/>
    </row>
    <row r="496217" spans="68:68" customFormat="1">
      <c r="BP496217" s="90"/>
    </row>
    <row r="496218" spans="68:68" customFormat="1">
      <c r="BP496218" s="90"/>
    </row>
    <row r="496219" spans="68:68" customFormat="1">
      <c r="BP496219" s="90"/>
    </row>
    <row r="496220" spans="68:68" customFormat="1">
      <c r="BP496220" s="90"/>
    </row>
    <row r="496221" spans="68:68" customFormat="1">
      <c r="BP496221" s="90"/>
    </row>
    <row r="496222" spans="68:68" customFormat="1">
      <c r="BP496222" s="90"/>
    </row>
    <row r="496223" spans="68:68" customFormat="1">
      <c r="BP496223" s="90"/>
    </row>
    <row r="496224" spans="68:68" customFormat="1">
      <c r="BP496224" s="90"/>
    </row>
    <row r="496225" spans="68:68" customFormat="1">
      <c r="BP496225" s="90"/>
    </row>
    <row r="496226" spans="68:68" customFormat="1">
      <c r="BP496226" s="90"/>
    </row>
    <row r="496227" spans="68:68" customFormat="1">
      <c r="BP496227" s="90"/>
    </row>
    <row r="496228" spans="68:68" customFormat="1">
      <c r="BP496228" s="90"/>
    </row>
    <row r="496229" spans="68:68" customFormat="1">
      <c r="BP496229" s="90"/>
    </row>
    <row r="496230" spans="68:68" customFormat="1">
      <c r="BP496230" s="90"/>
    </row>
    <row r="496231" spans="68:68" customFormat="1">
      <c r="BP496231" s="90"/>
    </row>
    <row r="496232" spans="68:68" customFormat="1">
      <c r="BP496232" s="90"/>
    </row>
    <row r="496233" spans="68:68" customFormat="1">
      <c r="BP496233" s="90"/>
    </row>
    <row r="496234" spans="68:68" customFormat="1">
      <c r="BP496234" s="90"/>
    </row>
    <row r="496235" spans="68:68" customFormat="1">
      <c r="BP496235" s="90"/>
    </row>
    <row r="496236" spans="68:68" customFormat="1">
      <c r="BP496236" s="90"/>
    </row>
    <row r="496237" spans="68:68" customFormat="1">
      <c r="BP496237" s="90"/>
    </row>
    <row r="496238" spans="68:68" customFormat="1">
      <c r="BP496238" s="90"/>
    </row>
    <row r="496239" spans="68:68" customFormat="1">
      <c r="BP496239" s="90"/>
    </row>
    <row r="496240" spans="68:68" customFormat="1">
      <c r="BP496240" s="90"/>
    </row>
    <row r="496241" spans="68:68" customFormat="1">
      <c r="BP496241" s="90"/>
    </row>
    <row r="496242" spans="68:68" customFormat="1">
      <c r="BP496242" s="90"/>
    </row>
    <row r="496243" spans="68:68" customFormat="1">
      <c r="BP496243" s="90"/>
    </row>
    <row r="496244" spans="68:68" customFormat="1">
      <c r="BP496244" s="90"/>
    </row>
    <row r="496245" spans="68:68" customFormat="1">
      <c r="BP496245" s="90"/>
    </row>
    <row r="496246" spans="68:68" customFormat="1">
      <c r="BP496246" s="90"/>
    </row>
    <row r="496247" spans="68:68" customFormat="1">
      <c r="BP496247" s="90"/>
    </row>
    <row r="496248" spans="68:68" customFormat="1">
      <c r="BP496248" s="90"/>
    </row>
    <row r="496249" spans="68:68" customFormat="1">
      <c r="BP496249" s="90"/>
    </row>
    <row r="496250" spans="68:68" customFormat="1">
      <c r="BP496250" s="90"/>
    </row>
    <row r="496251" spans="68:68" customFormat="1">
      <c r="BP496251" s="90"/>
    </row>
    <row r="496252" spans="68:68" customFormat="1">
      <c r="BP496252" s="90"/>
    </row>
    <row r="496253" spans="68:68" customFormat="1">
      <c r="BP496253" s="90"/>
    </row>
    <row r="496254" spans="68:68" customFormat="1">
      <c r="BP496254" s="90"/>
    </row>
    <row r="496255" spans="68:68" customFormat="1">
      <c r="BP496255" s="90"/>
    </row>
    <row r="496256" spans="68:68" customFormat="1">
      <c r="BP496256" s="90"/>
    </row>
    <row r="496257" spans="68:68" customFormat="1">
      <c r="BP496257" s="90"/>
    </row>
    <row r="496258" spans="68:68" customFormat="1">
      <c r="BP496258" s="90"/>
    </row>
    <row r="496259" spans="68:68" customFormat="1">
      <c r="BP496259" s="90"/>
    </row>
    <row r="496260" spans="68:68" customFormat="1">
      <c r="BP496260" s="90"/>
    </row>
    <row r="496261" spans="68:68" customFormat="1">
      <c r="BP496261" s="90"/>
    </row>
    <row r="496262" spans="68:68" customFormat="1">
      <c r="BP496262" s="90"/>
    </row>
    <row r="496263" spans="68:68" customFormat="1">
      <c r="BP496263" s="90"/>
    </row>
    <row r="496264" spans="68:68" customFormat="1">
      <c r="BP496264" s="90"/>
    </row>
    <row r="496265" spans="68:68" customFormat="1">
      <c r="BP496265" s="90"/>
    </row>
    <row r="496266" spans="68:68" customFormat="1">
      <c r="BP496266" s="90"/>
    </row>
    <row r="496267" spans="68:68" customFormat="1">
      <c r="BP496267" s="90"/>
    </row>
    <row r="496268" spans="68:68" customFormat="1">
      <c r="BP496268" s="90"/>
    </row>
    <row r="496269" spans="68:68" customFormat="1">
      <c r="BP496269" s="90"/>
    </row>
    <row r="496270" spans="68:68" customFormat="1">
      <c r="BP496270" s="90"/>
    </row>
    <row r="496271" spans="68:68" customFormat="1">
      <c r="BP496271" s="90"/>
    </row>
    <row r="496272" spans="68:68" customFormat="1">
      <c r="BP496272" s="90"/>
    </row>
    <row r="496273" spans="68:68" customFormat="1">
      <c r="BP496273" s="90"/>
    </row>
    <row r="496274" spans="68:68" customFormat="1">
      <c r="BP496274" s="90"/>
    </row>
    <row r="496275" spans="68:68" customFormat="1">
      <c r="BP496275" s="90"/>
    </row>
    <row r="496276" spans="68:68" customFormat="1">
      <c r="BP496276" s="90"/>
    </row>
    <row r="496277" spans="68:68" customFormat="1">
      <c r="BP496277" s="90"/>
    </row>
    <row r="496278" spans="68:68" customFormat="1">
      <c r="BP496278" s="90"/>
    </row>
    <row r="496279" spans="68:68" customFormat="1">
      <c r="BP496279" s="90"/>
    </row>
    <row r="496280" spans="68:68" customFormat="1">
      <c r="BP496280" s="90"/>
    </row>
    <row r="496281" spans="68:68" customFormat="1">
      <c r="BP496281" s="90"/>
    </row>
    <row r="496282" spans="68:68" customFormat="1">
      <c r="BP496282" s="90"/>
    </row>
    <row r="496283" spans="68:68" customFormat="1">
      <c r="BP496283" s="90"/>
    </row>
    <row r="496284" spans="68:68" customFormat="1">
      <c r="BP496284" s="90"/>
    </row>
    <row r="496285" spans="68:68" customFormat="1">
      <c r="BP496285" s="90"/>
    </row>
    <row r="496286" spans="68:68" customFormat="1">
      <c r="BP496286" s="90"/>
    </row>
    <row r="496287" spans="68:68" customFormat="1">
      <c r="BP496287" s="90"/>
    </row>
    <row r="496288" spans="68:68" customFormat="1">
      <c r="BP496288" s="90"/>
    </row>
    <row r="496289" spans="68:68" customFormat="1">
      <c r="BP496289" s="90"/>
    </row>
    <row r="496290" spans="68:68" customFormat="1">
      <c r="BP496290" s="90"/>
    </row>
    <row r="496291" spans="68:68" customFormat="1">
      <c r="BP496291" s="90"/>
    </row>
    <row r="496292" spans="68:68" customFormat="1">
      <c r="BP496292" s="90"/>
    </row>
    <row r="496293" spans="68:68" customFormat="1">
      <c r="BP496293" s="90"/>
    </row>
    <row r="496294" spans="68:68" customFormat="1">
      <c r="BP496294" s="90"/>
    </row>
    <row r="496295" spans="68:68" customFormat="1">
      <c r="BP496295" s="90"/>
    </row>
    <row r="496296" spans="68:68" customFormat="1">
      <c r="BP496296" s="90"/>
    </row>
    <row r="496297" spans="68:68" customFormat="1">
      <c r="BP496297" s="90"/>
    </row>
    <row r="496298" spans="68:68" customFormat="1">
      <c r="BP496298" s="90"/>
    </row>
    <row r="496299" spans="68:68" customFormat="1">
      <c r="BP496299" s="90"/>
    </row>
    <row r="496300" spans="68:68" customFormat="1">
      <c r="BP496300" s="90"/>
    </row>
    <row r="496301" spans="68:68" customFormat="1">
      <c r="BP496301" s="90"/>
    </row>
    <row r="496302" spans="68:68" customFormat="1">
      <c r="BP496302" s="90"/>
    </row>
    <row r="496303" spans="68:68" customFormat="1">
      <c r="BP496303" s="90"/>
    </row>
    <row r="496304" spans="68:68" customFormat="1">
      <c r="BP496304" s="90"/>
    </row>
    <row r="496305" spans="68:68" customFormat="1">
      <c r="BP496305" s="90"/>
    </row>
    <row r="496306" spans="68:68" customFormat="1">
      <c r="BP496306" s="90"/>
    </row>
    <row r="496307" spans="68:68" customFormat="1">
      <c r="BP496307" s="90"/>
    </row>
    <row r="496308" spans="68:68" customFormat="1">
      <c r="BP496308" s="90"/>
    </row>
    <row r="496309" spans="68:68" customFormat="1">
      <c r="BP496309" s="90"/>
    </row>
    <row r="496310" spans="68:68" customFormat="1">
      <c r="BP496310" s="90"/>
    </row>
    <row r="496311" spans="68:68" customFormat="1">
      <c r="BP496311" s="90"/>
    </row>
    <row r="496312" spans="68:68" customFormat="1">
      <c r="BP496312" s="90"/>
    </row>
    <row r="496313" spans="68:68" customFormat="1">
      <c r="BP496313" s="90"/>
    </row>
    <row r="496314" spans="68:68" customFormat="1">
      <c r="BP496314" s="90"/>
    </row>
    <row r="496315" spans="68:68" customFormat="1">
      <c r="BP496315" s="90"/>
    </row>
    <row r="496316" spans="68:68" customFormat="1">
      <c r="BP496316" s="90"/>
    </row>
    <row r="496317" spans="68:68" customFormat="1">
      <c r="BP496317" s="90"/>
    </row>
    <row r="496318" spans="68:68" customFormat="1">
      <c r="BP496318" s="90"/>
    </row>
    <row r="496319" spans="68:68" customFormat="1">
      <c r="BP496319" s="90"/>
    </row>
    <row r="496320" spans="68:68" customFormat="1">
      <c r="BP496320" s="90"/>
    </row>
    <row r="496321" spans="68:68" customFormat="1">
      <c r="BP496321" s="90"/>
    </row>
    <row r="496322" spans="68:68" customFormat="1">
      <c r="BP496322" s="90"/>
    </row>
    <row r="496323" spans="68:68" customFormat="1">
      <c r="BP496323" s="90"/>
    </row>
    <row r="496324" spans="68:68" customFormat="1">
      <c r="BP496324" s="90"/>
    </row>
    <row r="496325" spans="68:68" customFormat="1">
      <c r="BP496325" s="90"/>
    </row>
    <row r="496326" spans="68:68" customFormat="1">
      <c r="BP496326" s="90"/>
    </row>
    <row r="496327" spans="68:68" customFormat="1">
      <c r="BP496327" s="90"/>
    </row>
    <row r="496328" spans="68:68" customFormat="1">
      <c r="BP496328" s="90"/>
    </row>
    <row r="496329" spans="68:68" customFormat="1">
      <c r="BP496329" s="90"/>
    </row>
    <row r="496330" spans="68:68" customFormat="1">
      <c r="BP496330" s="90"/>
    </row>
    <row r="496331" spans="68:68" customFormat="1">
      <c r="BP496331" s="90"/>
    </row>
    <row r="496332" spans="68:68" customFormat="1">
      <c r="BP496332" s="90"/>
    </row>
    <row r="496333" spans="68:68" customFormat="1">
      <c r="BP496333" s="90"/>
    </row>
    <row r="496334" spans="68:68" customFormat="1">
      <c r="BP496334" s="90"/>
    </row>
    <row r="496335" spans="68:68" customFormat="1">
      <c r="BP496335" s="90"/>
    </row>
    <row r="496336" spans="68:68" customFormat="1">
      <c r="BP496336" s="90"/>
    </row>
    <row r="496337" spans="68:68" customFormat="1">
      <c r="BP496337" s="90"/>
    </row>
    <row r="496338" spans="68:68" customFormat="1">
      <c r="BP496338" s="90"/>
    </row>
    <row r="496339" spans="68:68" customFormat="1">
      <c r="BP496339" s="90"/>
    </row>
    <row r="496340" spans="68:68" customFormat="1">
      <c r="BP496340" s="90"/>
    </row>
    <row r="496341" spans="68:68" customFormat="1">
      <c r="BP496341" s="90"/>
    </row>
    <row r="496342" spans="68:68" customFormat="1">
      <c r="BP496342" s="90"/>
    </row>
    <row r="496343" spans="68:68" customFormat="1">
      <c r="BP496343" s="90"/>
    </row>
    <row r="496344" spans="68:68" customFormat="1">
      <c r="BP496344" s="90"/>
    </row>
    <row r="496345" spans="68:68" customFormat="1">
      <c r="BP496345" s="90"/>
    </row>
    <row r="496346" spans="68:68" customFormat="1">
      <c r="BP496346" s="90"/>
    </row>
    <row r="496347" spans="68:68" customFormat="1">
      <c r="BP496347" s="90"/>
    </row>
    <row r="496348" spans="68:68" customFormat="1">
      <c r="BP496348" s="90"/>
    </row>
    <row r="496349" spans="68:68" customFormat="1">
      <c r="BP496349" s="90"/>
    </row>
    <row r="496350" spans="68:68" customFormat="1">
      <c r="BP496350" s="90"/>
    </row>
    <row r="496351" spans="68:68" customFormat="1">
      <c r="BP496351" s="90"/>
    </row>
    <row r="496352" spans="68:68" customFormat="1">
      <c r="BP496352" s="90"/>
    </row>
    <row r="496353" spans="68:68" customFormat="1">
      <c r="BP496353" s="90"/>
    </row>
    <row r="496354" spans="68:68" customFormat="1">
      <c r="BP496354" s="90"/>
    </row>
    <row r="496355" spans="68:68" customFormat="1">
      <c r="BP496355" s="90"/>
    </row>
    <row r="496356" spans="68:68" customFormat="1">
      <c r="BP496356" s="90"/>
    </row>
    <row r="496357" spans="68:68" customFormat="1">
      <c r="BP496357" s="90"/>
    </row>
    <row r="496358" spans="68:68" customFormat="1">
      <c r="BP496358" s="90"/>
    </row>
    <row r="496359" spans="68:68" customFormat="1">
      <c r="BP496359" s="90"/>
    </row>
    <row r="496360" spans="68:68" customFormat="1">
      <c r="BP496360" s="90"/>
    </row>
    <row r="496361" spans="68:68" customFormat="1">
      <c r="BP496361" s="90"/>
    </row>
    <row r="496362" spans="68:68" customFormat="1">
      <c r="BP496362" s="90"/>
    </row>
    <row r="496363" spans="68:68" customFormat="1">
      <c r="BP496363" s="90"/>
    </row>
    <row r="496364" spans="68:68" customFormat="1">
      <c r="BP496364" s="90"/>
    </row>
    <row r="496365" spans="68:68" customFormat="1">
      <c r="BP496365" s="90"/>
    </row>
    <row r="496366" spans="68:68" customFormat="1">
      <c r="BP496366" s="90"/>
    </row>
    <row r="496367" spans="68:68" customFormat="1">
      <c r="BP496367" s="90"/>
    </row>
    <row r="496368" spans="68:68" customFormat="1">
      <c r="BP496368" s="90"/>
    </row>
    <row r="496369" spans="68:68" customFormat="1">
      <c r="BP496369" s="90"/>
    </row>
    <row r="496370" spans="68:68" customFormat="1">
      <c r="BP496370" s="90"/>
    </row>
    <row r="496371" spans="68:68" customFormat="1">
      <c r="BP496371" s="90"/>
    </row>
    <row r="496372" spans="68:68" customFormat="1">
      <c r="BP496372" s="90"/>
    </row>
    <row r="496373" spans="68:68" customFormat="1">
      <c r="BP496373" s="90"/>
    </row>
    <row r="496374" spans="68:68" customFormat="1">
      <c r="BP496374" s="90"/>
    </row>
    <row r="496375" spans="68:68" customFormat="1">
      <c r="BP496375" s="90"/>
    </row>
    <row r="496376" spans="68:68" customFormat="1">
      <c r="BP496376" s="90"/>
    </row>
    <row r="496377" spans="68:68" customFormat="1">
      <c r="BP496377" s="90"/>
    </row>
    <row r="496378" spans="68:68" customFormat="1">
      <c r="BP496378" s="90"/>
    </row>
    <row r="496379" spans="68:68" customFormat="1">
      <c r="BP496379" s="90"/>
    </row>
    <row r="496380" spans="68:68" customFormat="1">
      <c r="BP496380" s="90"/>
    </row>
    <row r="496381" spans="68:68" customFormat="1">
      <c r="BP496381" s="90"/>
    </row>
    <row r="496382" spans="68:68" customFormat="1">
      <c r="BP496382" s="90"/>
    </row>
    <row r="496383" spans="68:68" customFormat="1">
      <c r="BP496383" s="90"/>
    </row>
    <row r="496384" spans="68:68" customFormat="1">
      <c r="BP496384" s="90"/>
    </row>
    <row r="496385" spans="68:68" customFormat="1">
      <c r="BP496385" s="90"/>
    </row>
    <row r="496386" spans="68:68" customFormat="1">
      <c r="BP496386" s="90"/>
    </row>
    <row r="496387" spans="68:68" customFormat="1">
      <c r="BP496387" s="90"/>
    </row>
    <row r="496388" spans="68:68" customFormat="1">
      <c r="BP496388" s="90"/>
    </row>
    <row r="496389" spans="68:68" customFormat="1">
      <c r="BP496389" s="90"/>
    </row>
    <row r="496390" spans="68:68" customFormat="1">
      <c r="BP496390" s="90"/>
    </row>
    <row r="496391" spans="68:68" customFormat="1">
      <c r="BP496391" s="90"/>
    </row>
    <row r="496392" spans="68:68" customFormat="1">
      <c r="BP496392" s="90"/>
    </row>
    <row r="496393" spans="68:68" customFormat="1">
      <c r="BP496393" s="90"/>
    </row>
    <row r="496394" spans="68:68" customFormat="1">
      <c r="BP496394" s="90"/>
    </row>
    <row r="496395" spans="68:68" customFormat="1">
      <c r="BP496395" s="90"/>
    </row>
    <row r="496396" spans="68:68" customFormat="1">
      <c r="BP496396" s="90"/>
    </row>
    <row r="496397" spans="68:68" customFormat="1">
      <c r="BP496397" s="90"/>
    </row>
    <row r="496398" spans="68:68" customFormat="1">
      <c r="BP496398" s="90"/>
    </row>
    <row r="496399" spans="68:68" customFormat="1">
      <c r="BP496399" s="90"/>
    </row>
    <row r="496400" spans="68:68" customFormat="1">
      <c r="BP496400" s="90"/>
    </row>
    <row r="496401" spans="68:68" customFormat="1">
      <c r="BP496401" s="90"/>
    </row>
    <row r="496402" spans="68:68" customFormat="1">
      <c r="BP496402" s="90"/>
    </row>
    <row r="496403" spans="68:68" customFormat="1">
      <c r="BP496403" s="90"/>
    </row>
    <row r="496404" spans="68:68" customFormat="1">
      <c r="BP496404" s="90"/>
    </row>
    <row r="496405" spans="68:68" customFormat="1">
      <c r="BP496405" s="90"/>
    </row>
    <row r="496406" spans="68:68" customFormat="1">
      <c r="BP496406" s="90"/>
    </row>
    <row r="496407" spans="68:68" customFormat="1">
      <c r="BP496407" s="90"/>
    </row>
    <row r="496408" spans="68:68" customFormat="1">
      <c r="BP496408" s="90"/>
    </row>
    <row r="496409" spans="68:68" customFormat="1">
      <c r="BP496409" s="90"/>
    </row>
    <row r="496410" spans="68:68" customFormat="1">
      <c r="BP496410" s="90"/>
    </row>
    <row r="496411" spans="68:68" customFormat="1">
      <c r="BP496411" s="90"/>
    </row>
    <row r="496412" spans="68:68" customFormat="1">
      <c r="BP496412" s="90"/>
    </row>
    <row r="496413" spans="68:68" customFormat="1">
      <c r="BP496413" s="90"/>
    </row>
    <row r="496414" spans="68:68" customFormat="1">
      <c r="BP496414" s="90"/>
    </row>
    <row r="496415" spans="68:68" customFormat="1">
      <c r="BP496415" s="90"/>
    </row>
    <row r="496416" spans="68:68" customFormat="1">
      <c r="BP496416" s="90"/>
    </row>
    <row r="496417" spans="68:68" customFormat="1">
      <c r="BP496417" s="90"/>
    </row>
    <row r="496418" spans="68:68" customFormat="1">
      <c r="BP496418" s="90"/>
    </row>
    <row r="496419" spans="68:68" customFormat="1">
      <c r="BP496419" s="90"/>
    </row>
    <row r="496420" spans="68:68" customFormat="1">
      <c r="BP496420" s="90"/>
    </row>
    <row r="496421" spans="68:68" customFormat="1">
      <c r="BP496421" s="90"/>
    </row>
    <row r="496422" spans="68:68" customFormat="1">
      <c r="BP496422" s="90"/>
    </row>
    <row r="496423" spans="68:68" customFormat="1">
      <c r="BP496423" s="90"/>
    </row>
    <row r="496424" spans="68:68" customFormat="1">
      <c r="BP496424" s="90"/>
    </row>
    <row r="496425" spans="68:68" customFormat="1">
      <c r="BP496425" s="90"/>
    </row>
    <row r="496426" spans="68:68" customFormat="1">
      <c r="BP496426" s="90"/>
    </row>
    <row r="496427" spans="68:68" customFormat="1">
      <c r="BP496427" s="90"/>
    </row>
    <row r="496428" spans="68:68" customFormat="1">
      <c r="BP496428" s="90"/>
    </row>
    <row r="496429" spans="68:68" customFormat="1">
      <c r="BP496429" s="90"/>
    </row>
    <row r="496430" spans="68:68" customFormat="1">
      <c r="BP496430" s="90"/>
    </row>
    <row r="496431" spans="68:68" customFormat="1">
      <c r="BP496431" s="90"/>
    </row>
    <row r="496432" spans="68:68" customFormat="1">
      <c r="BP496432" s="90"/>
    </row>
    <row r="496433" spans="68:68" customFormat="1">
      <c r="BP496433" s="90"/>
    </row>
    <row r="496434" spans="68:68" customFormat="1">
      <c r="BP496434" s="90"/>
    </row>
    <row r="496435" spans="68:68" customFormat="1">
      <c r="BP496435" s="90"/>
    </row>
    <row r="496436" spans="68:68" customFormat="1">
      <c r="BP496436" s="90"/>
    </row>
    <row r="496437" spans="68:68" customFormat="1">
      <c r="BP496437" s="90"/>
    </row>
    <row r="496438" spans="68:68" customFormat="1">
      <c r="BP496438" s="90"/>
    </row>
    <row r="496439" spans="68:68" customFormat="1">
      <c r="BP496439" s="90"/>
    </row>
    <row r="496440" spans="68:68" customFormat="1">
      <c r="BP496440" s="90"/>
    </row>
    <row r="496441" spans="68:68" customFormat="1">
      <c r="BP496441" s="90"/>
    </row>
    <row r="496442" spans="68:68" customFormat="1">
      <c r="BP496442" s="90"/>
    </row>
    <row r="496443" spans="68:68" customFormat="1">
      <c r="BP496443" s="90"/>
    </row>
    <row r="496444" spans="68:68" customFormat="1">
      <c r="BP496444" s="90"/>
    </row>
    <row r="496445" spans="68:68" customFormat="1">
      <c r="BP496445" s="90"/>
    </row>
    <row r="496446" spans="68:68" customFormat="1">
      <c r="BP496446" s="90"/>
    </row>
    <row r="496447" spans="68:68" customFormat="1">
      <c r="BP496447" s="90"/>
    </row>
    <row r="496448" spans="68:68" customFormat="1">
      <c r="BP496448" s="90"/>
    </row>
    <row r="496449" spans="68:68" customFormat="1">
      <c r="BP496449" s="90"/>
    </row>
    <row r="496450" spans="68:68" customFormat="1">
      <c r="BP496450" s="90"/>
    </row>
    <row r="496451" spans="68:68" customFormat="1">
      <c r="BP496451" s="90"/>
    </row>
    <row r="496452" spans="68:68" customFormat="1">
      <c r="BP496452" s="90"/>
    </row>
    <row r="496453" spans="68:68" customFormat="1">
      <c r="BP496453" s="90"/>
    </row>
    <row r="496454" spans="68:68" customFormat="1">
      <c r="BP496454" s="90"/>
    </row>
    <row r="496455" spans="68:68" customFormat="1">
      <c r="BP496455" s="90"/>
    </row>
    <row r="496456" spans="68:68" customFormat="1">
      <c r="BP496456" s="90"/>
    </row>
    <row r="496457" spans="68:68" customFormat="1">
      <c r="BP496457" s="90"/>
    </row>
    <row r="496458" spans="68:68" customFormat="1">
      <c r="BP496458" s="90"/>
    </row>
    <row r="496459" spans="68:68" customFormat="1">
      <c r="BP496459" s="90"/>
    </row>
    <row r="496460" spans="68:68" customFormat="1">
      <c r="BP496460" s="90"/>
    </row>
    <row r="496461" spans="68:68" customFormat="1">
      <c r="BP496461" s="90"/>
    </row>
    <row r="496462" spans="68:68" customFormat="1">
      <c r="BP496462" s="90"/>
    </row>
    <row r="496463" spans="68:68" customFormat="1">
      <c r="BP496463" s="90"/>
    </row>
    <row r="496464" spans="68:68" customFormat="1">
      <c r="BP496464" s="90"/>
    </row>
    <row r="496465" spans="68:68" customFormat="1">
      <c r="BP496465" s="90"/>
    </row>
    <row r="496466" spans="68:68" customFormat="1">
      <c r="BP496466" s="90"/>
    </row>
    <row r="496467" spans="68:68" customFormat="1">
      <c r="BP496467" s="90"/>
    </row>
    <row r="496468" spans="68:68" customFormat="1">
      <c r="BP496468" s="90"/>
    </row>
    <row r="496469" spans="68:68" customFormat="1">
      <c r="BP496469" s="90"/>
    </row>
    <row r="496470" spans="68:68" customFormat="1">
      <c r="BP496470" s="90"/>
    </row>
    <row r="496471" spans="68:68" customFormat="1">
      <c r="BP496471" s="90"/>
    </row>
    <row r="496472" spans="68:68" customFormat="1">
      <c r="BP496472" s="90"/>
    </row>
    <row r="496473" spans="68:68" customFormat="1">
      <c r="BP496473" s="90"/>
    </row>
    <row r="496474" spans="68:68" customFormat="1">
      <c r="BP496474" s="90"/>
    </row>
    <row r="496475" spans="68:68" customFormat="1">
      <c r="BP496475" s="90"/>
    </row>
    <row r="496476" spans="68:68" customFormat="1">
      <c r="BP496476" s="90"/>
    </row>
    <row r="496477" spans="68:68" customFormat="1">
      <c r="BP496477" s="90"/>
    </row>
    <row r="496478" spans="68:68" customFormat="1">
      <c r="BP496478" s="90"/>
    </row>
    <row r="496479" spans="68:68" customFormat="1">
      <c r="BP496479" s="90"/>
    </row>
    <row r="496480" spans="68:68" customFormat="1">
      <c r="BP496480" s="90"/>
    </row>
    <row r="496481" spans="68:68" customFormat="1">
      <c r="BP496481" s="90"/>
    </row>
    <row r="496482" spans="68:68" customFormat="1">
      <c r="BP496482" s="90"/>
    </row>
    <row r="496483" spans="68:68" customFormat="1">
      <c r="BP496483" s="90"/>
    </row>
    <row r="496484" spans="68:68" customFormat="1">
      <c r="BP496484" s="90"/>
    </row>
    <row r="496485" spans="68:68" customFormat="1">
      <c r="BP496485" s="90"/>
    </row>
    <row r="496486" spans="68:68" customFormat="1">
      <c r="BP496486" s="90"/>
    </row>
    <row r="496487" spans="68:68" customFormat="1">
      <c r="BP496487" s="90"/>
    </row>
    <row r="496488" spans="68:68" customFormat="1">
      <c r="BP496488" s="90"/>
    </row>
    <row r="496489" spans="68:68" customFormat="1">
      <c r="BP496489" s="90"/>
    </row>
    <row r="496490" spans="68:68" customFormat="1">
      <c r="BP496490" s="90"/>
    </row>
    <row r="496491" spans="68:68" customFormat="1">
      <c r="BP496491" s="90"/>
    </row>
    <row r="496492" spans="68:68" customFormat="1">
      <c r="BP496492" s="90"/>
    </row>
    <row r="496493" spans="68:68" customFormat="1">
      <c r="BP496493" s="90"/>
    </row>
    <row r="496494" spans="68:68" customFormat="1">
      <c r="BP496494" s="90"/>
    </row>
    <row r="496495" spans="68:68" customFormat="1">
      <c r="BP496495" s="90"/>
    </row>
    <row r="496496" spans="68:68" customFormat="1">
      <c r="BP496496" s="90"/>
    </row>
    <row r="496497" spans="68:68" customFormat="1">
      <c r="BP496497" s="90"/>
    </row>
    <row r="496498" spans="68:68" customFormat="1">
      <c r="BP496498" s="90"/>
    </row>
    <row r="496499" spans="68:68" customFormat="1">
      <c r="BP496499" s="90"/>
    </row>
    <row r="496500" spans="68:68" customFormat="1">
      <c r="BP496500" s="90"/>
    </row>
    <row r="496501" spans="68:68" customFormat="1">
      <c r="BP496501" s="90"/>
    </row>
    <row r="496502" spans="68:68" customFormat="1">
      <c r="BP496502" s="90"/>
    </row>
    <row r="496503" spans="68:68" customFormat="1">
      <c r="BP496503" s="90"/>
    </row>
    <row r="496504" spans="68:68" customFormat="1">
      <c r="BP496504" s="90"/>
    </row>
    <row r="496505" spans="68:68" customFormat="1">
      <c r="BP496505" s="90"/>
    </row>
    <row r="496506" spans="68:68" customFormat="1">
      <c r="BP496506" s="90"/>
    </row>
    <row r="496507" spans="68:68" customFormat="1">
      <c r="BP496507" s="90"/>
    </row>
    <row r="496508" spans="68:68" customFormat="1">
      <c r="BP496508" s="90"/>
    </row>
    <row r="496509" spans="68:68" customFormat="1">
      <c r="BP496509" s="90"/>
    </row>
    <row r="496510" spans="68:68" customFormat="1">
      <c r="BP496510" s="90"/>
    </row>
    <row r="496511" spans="68:68" customFormat="1">
      <c r="BP496511" s="90"/>
    </row>
    <row r="496512" spans="68:68" customFormat="1">
      <c r="BP496512" s="90"/>
    </row>
    <row r="496513" spans="68:68" customFormat="1">
      <c r="BP496513" s="90"/>
    </row>
    <row r="496514" spans="68:68" customFormat="1">
      <c r="BP496514" s="90"/>
    </row>
    <row r="496515" spans="68:68" customFormat="1">
      <c r="BP496515" s="90"/>
    </row>
    <row r="496516" spans="68:68" customFormat="1">
      <c r="BP496516" s="90"/>
    </row>
    <row r="496517" spans="68:68" customFormat="1">
      <c r="BP496517" s="90"/>
    </row>
    <row r="496518" spans="68:68" customFormat="1">
      <c r="BP496518" s="90"/>
    </row>
    <row r="496519" spans="68:68" customFormat="1">
      <c r="BP496519" s="90"/>
    </row>
    <row r="496520" spans="68:68" customFormat="1">
      <c r="BP496520" s="90"/>
    </row>
    <row r="496521" spans="68:68" customFormat="1">
      <c r="BP496521" s="90"/>
    </row>
    <row r="496522" spans="68:68" customFormat="1">
      <c r="BP496522" s="90"/>
    </row>
    <row r="496523" spans="68:68" customFormat="1">
      <c r="BP496523" s="90"/>
    </row>
    <row r="496524" spans="68:68" customFormat="1">
      <c r="BP496524" s="90"/>
    </row>
    <row r="496525" spans="68:68" customFormat="1">
      <c r="BP496525" s="90"/>
    </row>
    <row r="496526" spans="68:68" customFormat="1">
      <c r="BP496526" s="90"/>
    </row>
    <row r="496527" spans="68:68" customFormat="1">
      <c r="BP496527" s="90"/>
    </row>
    <row r="496528" spans="68:68" customFormat="1">
      <c r="BP496528" s="90"/>
    </row>
    <row r="496529" spans="68:68" customFormat="1">
      <c r="BP496529" s="90"/>
    </row>
    <row r="496530" spans="68:68" customFormat="1">
      <c r="BP496530" s="90"/>
    </row>
    <row r="496531" spans="68:68" customFormat="1">
      <c r="BP496531" s="90"/>
    </row>
    <row r="496532" spans="68:68" customFormat="1">
      <c r="BP496532" s="90"/>
    </row>
    <row r="496533" spans="68:68" customFormat="1">
      <c r="BP496533" s="90"/>
    </row>
    <row r="496534" spans="68:68" customFormat="1">
      <c r="BP496534" s="90"/>
    </row>
    <row r="496535" spans="68:68" customFormat="1">
      <c r="BP496535" s="90"/>
    </row>
    <row r="496536" spans="68:68" customFormat="1">
      <c r="BP496536" s="90"/>
    </row>
    <row r="496537" spans="68:68" customFormat="1">
      <c r="BP496537" s="90"/>
    </row>
    <row r="496538" spans="68:68" customFormat="1">
      <c r="BP496538" s="90"/>
    </row>
    <row r="496539" spans="68:68" customFormat="1">
      <c r="BP496539" s="90"/>
    </row>
    <row r="496540" spans="68:68" customFormat="1">
      <c r="BP496540" s="90"/>
    </row>
    <row r="496541" spans="68:68" customFormat="1">
      <c r="BP496541" s="90"/>
    </row>
    <row r="496542" spans="68:68" customFormat="1">
      <c r="BP496542" s="90"/>
    </row>
    <row r="496543" spans="68:68" customFormat="1">
      <c r="BP496543" s="90"/>
    </row>
    <row r="496544" spans="68:68" customFormat="1">
      <c r="BP496544" s="90"/>
    </row>
    <row r="496545" spans="68:68" customFormat="1">
      <c r="BP496545" s="90"/>
    </row>
    <row r="496546" spans="68:68" customFormat="1">
      <c r="BP496546" s="90"/>
    </row>
    <row r="496547" spans="68:68" customFormat="1">
      <c r="BP496547" s="90"/>
    </row>
    <row r="496548" spans="68:68" customFormat="1">
      <c r="BP496548" s="90"/>
    </row>
    <row r="496549" spans="68:68" customFormat="1">
      <c r="BP496549" s="90"/>
    </row>
    <row r="496550" spans="68:68" customFormat="1">
      <c r="BP496550" s="90"/>
    </row>
    <row r="496551" spans="68:68" customFormat="1">
      <c r="BP496551" s="90"/>
    </row>
    <row r="496552" spans="68:68" customFormat="1">
      <c r="BP496552" s="90"/>
    </row>
    <row r="496553" spans="68:68" customFormat="1">
      <c r="BP496553" s="90"/>
    </row>
    <row r="496554" spans="68:68" customFormat="1">
      <c r="BP496554" s="90"/>
    </row>
    <row r="496555" spans="68:68" customFormat="1">
      <c r="BP496555" s="90"/>
    </row>
    <row r="496556" spans="68:68" customFormat="1">
      <c r="BP496556" s="90"/>
    </row>
    <row r="496557" spans="68:68" customFormat="1">
      <c r="BP496557" s="90"/>
    </row>
    <row r="496558" spans="68:68" customFormat="1">
      <c r="BP496558" s="90"/>
    </row>
    <row r="496559" spans="68:68" customFormat="1">
      <c r="BP496559" s="90"/>
    </row>
    <row r="496560" spans="68:68" customFormat="1">
      <c r="BP496560" s="90"/>
    </row>
    <row r="496561" spans="68:68" customFormat="1">
      <c r="BP496561" s="90"/>
    </row>
    <row r="496562" spans="68:68" customFormat="1">
      <c r="BP496562" s="90"/>
    </row>
    <row r="496563" spans="68:68" customFormat="1">
      <c r="BP496563" s="90"/>
    </row>
    <row r="496564" spans="68:68" customFormat="1">
      <c r="BP496564" s="90"/>
    </row>
    <row r="496565" spans="68:68" customFormat="1">
      <c r="BP496565" s="90"/>
    </row>
    <row r="496566" spans="68:68" customFormat="1">
      <c r="BP496566" s="90"/>
    </row>
    <row r="496567" spans="68:68" customFormat="1">
      <c r="BP496567" s="90"/>
    </row>
    <row r="496568" spans="68:68" customFormat="1">
      <c r="BP496568" s="90"/>
    </row>
    <row r="496569" spans="68:68" customFormat="1">
      <c r="BP496569" s="90"/>
    </row>
    <row r="496570" spans="68:68" customFormat="1">
      <c r="BP496570" s="90"/>
    </row>
    <row r="496571" spans="68:68" customFormat="1">
      <c r="BP496571" s="90"/>
    </row>
    <row r="496572" spans="68:68" customFormat="1">
      <c r="BP496572" s="90"/>
    </row>
    <row r="496573" spans="68:68" customFormat="1">
      <c r="BP496573" s="90"/>
    </row>
    <row r="496574" spans="68:68" customFormat="1">
      <c r="BP496574" s="90"/>
    </row>
    <row r="496575" spans="68:68" customFormat="1">
      <c r="BP496575" s="90"/>
    </row>
    <row r="496576" spans="68:68" customFormat="1">
      <c r="BP496576" s="90"/>
    </row>
    <row r="496577" spans="68:68" customFormat="1">
      <c r="BP496577" s="90"/>
    </row>
    <row r="496578" spans="68:68" customFormat="1">
      <c r="BP496578" s="90"/>
    </row>
    <row r="496579" spans="68:68" customFormat="1">
      <c r="BP496579" s="90"/>
    </row>
    <row r="496580" spans="68:68" customFormat="1">
      <c r="BP496580" s="90"/>
    </row>
    <row r="496581" spans="68:68" customFormat="1">
      <c r="BP496581" s="90"/>
    </row>
    <row r="496582" spans="68:68" customFormat="1">
      <c r="BP496582" s="90"/>
    </row>
    <row r="496583" spans="68:68" customFormat="1">
      <c r="BP496583" s="90"/>
    </row>
    <row r="496584" spans="68:68" customFormat="1">
      <c r="BP496584" s="90"/>
    </row>
    <row r="496585" spans="68:68" customFormat="1">
      <c r="BP496585" s="90"/>
    </row>
    <row r="496586" spans="68:68" customFormat="1">
      <c r="BP496586" s="90"/>
    </row>
    <row r="496587" spans="68:68" customFormat="1">
      <c r="BP496587" s="90"/>
    </row>
    <row r="496588" spans="68:68" customFormat="1">
      <c r="BP496588" s="90"/>
    </row>
    <row r="496589" spans="68:68" customFormat="1">
      <c r="BP496589" s="90"/>
    </row>
    <row r="496590" spans="68:68" customFormat="1">
      <c r="BP496590" s="90"/>
    </row>
    <row r="496591" spans="68:68" customFormat="1">
      <c r="BP496591" s="90"/>
    </row>
    <row r="496592" spans="68:68" customFormat="1">
      <c r="BP496592" s="90"/>
    </row>
    <row r="496593" spans="68:68" customFormat="1">
      <c r="BP496593" s="90"/>
    </row>
    <row r="496594" spans="68:68" customFormat="1">
      <c r="BP496594" s="90"/>
    </row>
    <row r="496595" spans="68:68" customFormat="1">
      <c r="BP496595" s="90"/>
    </row>
    <row r="496596" spans="68:68" customFormat="1">
      <c r="BP496596" s="90"/>
    </row>
    <row r="496597" spans="68:68" customFormat="1">
      <c r="BP496597" s="90"/>
    </row>
    <row r="496598" spans="68:68" customFormat="1">
      <c r="BP496598" s="90"/>
    </row>
    <row r="496599" spans="68:68" customFormat="1">
      <c r="BP496599" s="90"/>
    </row>
    <row r="496600" spans="68:68" customFormat="1">
      <c r="BP496600" s="90"/>
    </row>
    <row r="496601" spans="68:68" customFormat="1">
      <c r="BP496601" s="90"/>
    </row>
    <row r="496602" spans="68:68" customFormat="1">
      <c r="BP496602" s="90"/>
    </row>
    <row r="496603" spans="68:68" customFormat="1">
      <c r="BP496603" s="90"/>
    </row>
    <row r="496604" spans="68:68" customFormat="1">
      <c r="BP496604" s="90"/>
    </row>
    <row r="496605" spans="68:68" customFormat="1">
      <c r="BP496605" s="90"/>
    </row>
    <row r="496606" spans="68:68" customFormat="1">
      <c r="BP496606" s="90"/>
    </row>
    <row r="496607" spans="68:68" customFormat="1">
      <c r="BP496607" s="90"/>
    </row>
    <row r="496608" spans="68:68" customFormat="1">
      <c r="BP496608" s="90"/>
    </row>
    <row r="496609" spans="68:68" customFormat="1">
      <c r="BP496609" s="90"/>
    </row>
    <row r="496610" spans="68:68" customFormat="1">
      <c r="BP496610" s="90"/>
    </row>
    <row r="496611" spans="68:68" customFormat="1">
      <c r="BP496611" s="90"/>
    </row>
    <row r="496612" spans="68:68" customFormat="1">
      <c r="BP496612" s="90"/>
    </row>
    <row r="496613" spans="68:68" customFormat="1">
      <c r="BP496613" s="90"/>
    </row>
    <row r="496614" spans="68:68" customFormat="1">
      <c r="BP496614" s="90"/>
    </row>
    <row r="496615" spans="68:68" customFormat="1">
      <c r="BP496615" s="90"/>
    </row>
    <row r="496616" spans="68:68" customFormat="1">
      <c r="BP496616" s="90"/>
    </row>
    <row r="496617" spans="68:68" customFormat="1">
      <c r="BP496617" s="90"/>
    </row>
    <row r="496618" spans="68:68" customFormat="1">
      <c r="BP496618" s="90"/>
    </row>
    <row r="496619" spans="68:68" customFormat="1">
      <c r="BP496619" s="90"/>
    </row>
    <row r="496620" spans="68:68" customFormat="1">
      <c r="BP496620" s="90"/>
    </row>
    <row r="496621" spans="68:68" customFormat="1">
      <c r="BP496621" s="90"/>
    </row>
    <row r="496622" spans="68:68" customFormat="1">
      <c r="BP496622" s="90"/>
    </row>
    <row r="496623" spans="68:68" customFormat="1">
      <c r="BP496623" s="90"/>
    </row>
    <row r="496624" spans="68:68" customFormat="1">
      <c r="BP496624" s="90"/>
    </row>
    <row r="496625" spans="68:68" customFormat="1">
      <c r="BP496625" s="90"/>
    </row>
    <row r="496626" spans="68:68" customFormat="1">
      <c r="BP496626" s="90"/>
    </row>
    <row r="496627" spans="68:68" customFormat="1">
      <c r="BP496627" s="90"/>
    </row>
    <row r="496628" spans="68:68" customFormat="1">
      <c r="BP496628" s="90"/>
    </row>
    <row r="496629" spans="68:68" customFormat="1">
      <c r="BP496629" s="90"/>
    </row>
    <row r="496630" spans="68:68" customFormat="1">
      <c r="BP496630" s="90"/>
    </row>
    <row r="496631" spans="68:68" customFormat="1">
      <c r="BP496631" s="90"/>
    </row>
    <row r="496632" spans="68:68" customFormat="1">
      <c r="BP496632" s="90"/>
    </row>
    <row r="496633" spans="68:68" customFormat="1">
      <c r="BP496633" s="90"/>
    </row>
    <row r="496634" spans="68:68" customFormat="1">
      <c r="BP496634" s="90"/>
    </row>
    <row r="496635" spans="68:68" customFormat="1">
      <c r="BP496635" s="90"/>
    </row>
    <row r="496636" spans="68:68" customFormat="1">
      <c r="BP496636" s="90"/>
    </row>
    <row r="496637" spans="68:68" customFormat="1">
      <c r="BP496637" s="90"/>
    </row>
    <row r="496638" spans="68:68" customFormat="1">
      <c r="BP496638" s="90"/>
    </row>
    <row r="496639" spans="68:68" customFormat="1">
      <c r="BP496639" s="90"/>
    </row>
    <row r="496640" spans="68:68" customFormat="1">
      <c r="BP496640" s="90"/>
    </row>
    <row r="496641" spans="68:68" customFormat="1">
      <c r="BP496641" s="90"/>
    </row>
    <row r="496642" spans="68:68" customFormat="1">
      <c r="BP496642" s="90"/>
    </row>
    <row r="496643" spans="68:68" customFormat="1">
      <c r="BP496643" s="90"/>
    </row>
    <row r="496644" spans="68:68" customFormat="1">
      <c r="BP496644" s="90"/>
    </row>
    <row r="496645" spans="68:68" customFormat="1">
      <c r="BP496645" s="90"/>
    </row>
    <row r="496646" spans="68:68" customFormat="1">
      <c r="BP496646" s="90"/>
    </row>
    <row r="496647" spans="68:68" customFormat="1">
      <c r="BP496647" s="90"/>
    </row>
    <row r="496648" spans="68:68" customFormat="1">
      <c r="BP496648" s="90"/>
    </row>
    <row r="496649" spans="68:68" customFormat="1">
      <c r="BP496649" s="90"/>
    </row>
    <row r="496650" spans="68:68" customFormat="1">
      <c r="BP496650" s="90"/>
    </row>
    <row r="496651" spans="68:68" customFormat="1">
      <c r="BP496651" s="90"/>
    </row>
    <row r="496652" spans="68:68" customFormat="1">
      <c r="BP496652" s="90"/>
    </row>
    <row r="496653" spans="68:68" customFormat="1">
      <c r="BP496653" s="90"/>
    </row>
    <row r="496654" spans="68:68" customFormat="1">
      <c r="BP496654" s="90"/>
    </row>
    <row r="496655" spans="68:68" customFormat="1">
      <c r="BP496655" s="90"/>
    </row>
    <row r="496656" spans="68:68" customFormat="1">
      <c r="BP496656" s="90"/>
    </row>
    <row r="496657" spans="68:68" customFormat="1">
      <c r="BP496657" s="90"/>
    </row>
    <row r="496658" spans="68:68" customFormat="1">
      <c r="BP496658" s="90"/>
    </row>
    <row r="496659" spans="68:68" customFormat="1">
      <c r="BP496659" s="90"/>
    </row>
    <row r="496660" spans="68:68" customFormat="1">
      <c r="BP496660" s="90"/>
    </row>
    <row r="496661" spans="68:68" customFormat="1">
      <c r="BP496661" s="90"/>
    </row>
    <row r="496662" spans="68:68" customFormat="1">
      <c r="BP496662" s="90"/>
    </row>
    <row r="496663" spans="68:68" customFormat="1">
      <c r="BP496663" s="90"/>
    </row>
    <row r="496664" spans="68:68" customFormat="1">
      <c r="BP496664" s="90"/>
    </row>
    <row r="496665" spans="68:68" customFormat="1">
      <c r="BP496665" s="90"/>
    </row>
    <row r="496666" spans="68:68" customFormat="1">
      <c r="BP496666" s="90"/>
    </row>
    <row r="496667" spans="68:68" customFormat="1">
      <c r="BP496667" s="90"/>
    </row>
    <row r="496668" spans="68:68" customFormat="1">
      <c r="BP496668" s="90"/>
    </row>
    <row r="496669" spans="68:68" customFormat="1">
      <c r="BP496669" s="90"/>
    </row>
    <row r="496670" spans="68:68" customFormat="1">
      <c r="BP496670" s="90"/>
    </row>
    <row r="496671" spans="68:68" customFormat="1">
      <c r="BP496671" s="90"/>
    </row>
    <row r="496672" spans="68:68" customFormat="1">
      <c r="BP496672" s="90"/>
    </row>
    <row r="496673" spans="68:68" customFormat="1">
      <c r="BP496673" s="90"/>
    </row>
    <row r="496674" spans="68:68" customFormat="1">
      <c r="BP496674" s="90"/>
    </row>
    <row r="496675" spans="68:68" customFormat="1">
      <c r="BP496675" s="90"/>
    </row>
    <row r="496676" spans="68:68" customFormat="1">
      <c r="BP496676" s="90"/>
    </row>
    <row r="496677" spans="68:68" customFormat="1">
      <c r="BP496677" s="90"/>
    </row>
    <row r="496678" spans="68:68" customFormat="1">
      <c r="BP496678" s="90"/>
    </row>
    <row r="496679" spans="68:68" customFormat="1">
      <c r="BP496679" s="90"/>
    </row>
    <row r="496680" spans="68:68" customFormat="1">
      <c r="BP496680" s="90"/>
    </row>
    <row r="496681" spans="68:68" customFormat="1">
      <c r="BP496681" s="90"/>
    </row>
    <row r="496682" spans="68:68" customFormat="1">
      <c r="BP496682" s="90"/>
    </row>
    <row r="496683" spans="68:68" customFormat="1">
      <c r="BP496683" s="90"/>
    </row>
    <row r="496684" spans="68:68" customFormat="1">
      <c r="BP496684" s="90"/>
    </row>
    <row r="496685" spans="68:68" customFormat="1">
      <c r="BP496685" s="90"/>
    </row>
    <row r="496686" spans="68:68" customFormat="1">
      <c r="BP496686" s="90"/>
    </row>
    <row r="496687" spans="68:68" customFormat="1">
      <c r="BP496687" s="90"/>
    </row>
    <row r="496688" spans="68:68" customFormat="1">
      <c r="BP496688" s="90"/>
    </row>
    <row r="496689" spans="68:68" customFormat="1">
      <c r="BP496689" s="90"/>
    </row>
    <row r="496690" spans="68:68" customFormat="1">
      <c r="BP496690" s="90"/>
    </row>
    <row r="496691" spans="68:68" customFormat="1">
      <c r="BP496691" s="90"/>
    </row>
    <row r="496692" spans="68:68" customFormat="1">
      <c r="BP496692" s="90"/>
    </row>
    <row r="496693" spans="68:68" customFormat="1">
      <c r="BP496693" s="90"/>
    </row>
    <row r="496694" spans="68:68" customFormat="1">
      <c r="BP496694" s="90"/>
    </row>
    <row r="496695" spans="68:68" customFormat="1">
      <c r="BP496695" s="90"/>
    </row>
    <row r="496696" spans="68:68" customFormat="1">
      <c r="BP496696" s="90"/>
    </row>
    <row r="496697" spans="68:68" customFormat="1">
      <c r="BP496697" s="90"/>
    </row>
    <row r="496698" spans="68:68" customFormat="1">
      <c r="BP496698" s="90"/>
    </row>
    <row r="496699" spans="68:68" customFormat="1">
      <c r="BP496699" s="90"/>
    </row>
    <row r="496700" spans="68:68" customFormat="1">
      <c r="BP496700" s="90"/>
    </row>
    <row r="496701" spans="68:68" customFormat="1">
      <c r="BP496701" s="90"/>
    </row>
    <row r="496702" spans="68:68" customFormat="1">
      <c r="BP496702" s="90"/>
    </row>
    <row r="496703" spans="68:68" customFormat="1">
      <c r="BP496703" s="90"/>
    </row>
    <row r="496704" spans="68:68" customFormat="1">
      <c r="BP496704" s="90"/>
    </row>
    <row r="496705" spans="68:68" customFormat="1">
      <c r="BP496705" s="90"/>
    </row>
    <row r="496706" spans="68:68" customFormat="1">
      <c r="BP496706" s="90"/>
    </row>
    <row r="496707" spans="68:68" customFormat="1">
      <c r="BP496707" s="90"/>
    </row>
    <row r="496708" spans="68:68" customFormat="1">
      <c r="BP496708" s="90"/>
    </row>
    <row r="496709" spans="68:68" customFormat="1">
      <c r="BP496709" s="90"/>
    </row>
    <row r="496710" spans="68:68" customFormat="1">
      <c r="BP496710" s="90"/>
    </row>
    <row r="496711" spans="68:68" customFormat="1">
      <c r="BP496711" s="90"/>
    </row>
    <row r="496712" spans="68:68" customFormat="1">
      <c r="BP496712" s="90"/>
    </row>
    <row r="496713" spans="68:68" customFormat="1">
      <c r="BP496713" s="90"/>
    </row>
    <row r="496714" spans="68:68" customFormat="1">
      <c r="BP496714" s="90"/>
    </row>
    <row r="496715" spans="68:68" customFormat="1">
      <c r="BP496715" s="90"/>
    </row>
    <row r="496716" spans="68:68" customFormat="1">
      <c r="BP496716" s="90"/>
    </row>
    <row r="496717" spans="68:68" customFormat="1">
      <c r="BP496717" s="90"/>
    </row>
    <row r="496718" spans="68:68" customFormat="1">
      <c r="BP496718" s="90"/>
    </row>
    <row r="496719" spans="68:68" customFormat="1">
      <c r="BP496719" s="90"/>
    </row>
    <row r="496720" spans="68:68" customFormat="1">
      <c r="BP496720" s="90"/>
    </row>
    <row r="496721" spans="68:68" customFormat="1">
      <c r="BP496721" s="90"/>
    </row>
    <row r="496722" spans="68:68" customFormat="1">
      <c r="BP496722" s="90"/>
    </row>
    <row r="496723" spans="68:68" customFormat="1">
      <c r="BP496723" s="90"/>
    </row>
    <row r="496724" spans="68:68" customFormat="1">
      <c r="BP496724" s="90"/>
    </row>
    <row r="496725" spans="68:68" customFormat="1">
      <c r="BP496725" s="90"/>
    </row>
    <row r="496726" spans="68:68" customFormat="1">
      <c r="BP496726" s="90"/>
    </row>
    <row r="496727" spans="68:68" customFormat="1">
      <c r="BP496727" s="90"/>
    </row>
    <row r="496728" spans="68:68" customFormat="1">
      <c r="BP496728" s="90"/>
    </row>
    <row r="496729" spans="68:68" customFormat="1">
      <c r="BP496729" s="90"/>
    </row>
    <row r="496730" spans="68:68" customFormat="1">
      <c r="BP496730" s="90"/>
    </row>
    <row r="496731" spans="68:68" customFormat="1">
      <c r="BP496731" s="90"/>
    </row>
    <row r="496732" spans="68:68" customFormat="1">
      <c r="BP496732" s="90"/>
    </row>
    <row r="496733" spans="68:68" customFormat="1">
      <c r="BP496733" s="90"/>
    </row>
    <row r="496734" spans="68:68" customFormat="1">
      <c r="BP496734" s="90"/>
    </row>
    <row r="496735" spans="68:68" customFormat="1">
      <c r="BP496735" s="90"/>
    </row>
    <row r="496736" spans="68:68" customFormat="1">
      <c r="BP496736" s="90"/>
    </row>
    <row r="496737" spans="68:68" customFormat="1">
      <c r="BP496737" s="90"/>
    </row>
    <row r="496738" spans="68:68" customFormat="1">
      <c r="BP496738" s="90"/>
    </row>
    <row r="496739" spans="68:68" customFormat="1">
      <c r="BP496739" s="90"/>
    </row>
    <row r="496740" spans="68:68" customFormat="1">
      <c r="BP496740" s="90"/>
    </row>
    <row r="496741" spans="68:68" customFormat="1">
      <c r="BP496741" s="90"/>
    </row>
    <row r="496742" spans="68:68" customFormat="1">
      <c r="BP496742" s="90"/>
    </row>
    <row r="496743" spans="68:68" customFormat="1">
      <c r="BP496743" s="90"/>
    </row>
    <row r="496744" spans="68:68" customFormat="1">
      <c r="BP496744" s="90"/>
    </row>
    <row r="496745" spans="68:68" customFormat="1">
      <c r="BP496745" s="90"/>
    </row>
    <row r="496746" spans="68:68" customFormat="1">
      <c r="BP496746" s="90"/>
    </row>
    <row r="496747" spans="68:68" customFormat="1">
      <c r="BP496747" s="90"/>
    </row>
    <row r="496748" spans="68:68" customFormat="1">
      <c r="BP496748" s="90"/>
    </row>
    <row r="496749" spans="68:68" customFormat="1">
      <c r="BP496749" s="90"/>
    </row>
    <row r="496750" spans="68:68" customFormat="1">
      <c r="BP496750" s="90"/>
    </row>
    <row r="496751" spans="68:68" customFormat="1">
      <c r="BP496751" s="90"/>
    </row>
    <row r="496752" spans="68:68" customFormat="1">
      <c r="BP496752" s="90"/>
    </row>
    <row r="496753" spans="68:68" customFormat="1">
      <c r="BP496753" s="90"/>
    </row>
    <row r="496754" spans="68:68" customFormat="1">
      <c r="BP496754" s="90"/>
    </row>
    <row r="496755" spans="68:68" customFormat="1">
      <c r="BP496755" s="90"/>
    </row>
    <row r="496756" spans="68:68" customFormat="1">
      <c r="BP496756" s="90"/>
    </row>
    <row r="496757" spans="68:68" customFormat="1">
      <c r="BP496757" s="90"/>
    </row>
    <row r="496758" spans="68:68" customFormat="1">
      <c r="BP496758" s="90"/>
    </row>
    <row r="496759" spans="68:68" customFormat="1">
      <c r="BP496759" s="90"/>
    </row>
    <row r="496760" spans="68:68" customFormat="1">
      <c r="BP496760" s="90"/>
    </row>
    <row r="496761" spans="68:68" customFormat="1">
      <c r="BP496761" s="90"/>
    </row>
    <row r="496762" spans="68:68" customFormat="1">
      <c r="BP496762" s="90"/>
    </row>
    <row r="496763" spans="68:68" customFormat="1">
      <c r="BP496763" s="90"/>
    </row>
    <row r="496764" spans="68:68" customFormat="1">
      <c r="BP496764" s="90"/>
    </row>
    <row r="496765" spans="68:68" customFormat="1">
      <c r="BP496765" s="90"/>
    </row>
    <row r="496766" spans="68:68" customFormat="1">
      <c r="BP496766" s="90"/>
    </row>
    <row r="496767" spans="68:68" customFormat="1">
      <c r="BP496767" s="90"/>
    </row>
    <row r="496768" spans="68:68" customFormat="1">
      <c r="BP496768" s="90"/>
    </row>
    <row r="496769" spans="68:68" customFormat="1">
      <c r="BP496769" s="90"/>
    </row>
    <row r="496770" spans="68:68" customFormat="1">
      <c r="BP496770" s="90"/>
    </row>
    <row r="496771" spans="68:68" customFormat="1">
      <c r="BP496771" s="90"/>
    </row>
    <row r="496772" spans="68:68" customFormat="1">
      <c r="BP496772" s="90"/>
    </row>
    <row r="496773" spans="68:68" customFormat="1">
      <c r="BP496773" s="90"/>
    </row>
    <row r="496774" spans="68:68" customFormat="1">
      <c r="BP496774" s="90"/>
    </row>
    <row r="496775" spans="68:68" customFormat="1">
      <c r="BP496775" s="90"/>
    </row>
    <row r="496776" spans="68:68" customFormat="1">
      <c r="BP496776" s="90"/>
    </row>
    <row r="496777" spans="68:68" customFormat="1">
      <c r="BP496777" s="90"/>
    </row>
    <row r="496778" spans="68:68" customFormat="1">
      <c r="BP496778" s="90"/>
    </row>
    <row r="496779" spans="68:68" customFormat="1">
      <c r="BP496779" s="90"/>
    </row>
    <row r="496780" spans="68:68" customFormat="1">
      <c r="BP496780" s="90"/>
    </row>
    <row r="496781" spans="68:68" customFormat="1">
      <c r="BP496781" s="90"/>
    </row>
    <row r="496782" spans="68:68" customFormat="1">
      <c r="BP496782" s="90"/>
    </row>
    <row r="496783" spans="68:68" customFormat="1">
      <c r="BP496783" s="90"/>
    </row>
    <row r="496784" spans="68:68" customFormat="1">
      <c r="BP496784" s="90"/>
    </row>
    <row r="496785" spans="68:68" customFormat="1">
      <c r="BP496785" s="90"/>
    </row>
    <row r="496786" spans="68:68" customFormat="1">
      <c r="BP496786" s="90"/>
    </row>
    <row r="496787" spans="68:68" customFormat="1">
      <c r="BP496787" s="90"/>
    </row>
    <row r="496788" spans="68:68" customFormat="1">
      <c r="BP496788" s="90"/>
    </row>
    <row r="496789" spans="68:68" customFormat="1">
      <c r="BP496789" s="90"/>
    </row>
    <row r="496790" spans="68:68" customFormat="1">
      <c r="BP496790" s="90"/>
    </row>
    <row r="496791" spans="68:68" customFormat="1">
      <c r="BP496791" s="90"/>
    </row>
    <row r="496792" spans="68:68" customFormat="1">
      <c r="BP496792" s="90"/>
    </row>
    <row r="496793" spans="68:68" customFormat="1">
      <c r="BP496793" s="90"/>
    </row>
    <row r="496794" spans="68:68" customFormat="1">
      <c r="BP496794" s="90"/>
    </row>
    <row r="496795" spans="68:68" customFormat="1">
      <c r="BP496795" s="90"/>
    </row>
    <row r="496796" spans="68:68" customFormat="1">
      <c r="BP496796" s="90"/>
    </row>
    <row r="496797" spans="68:68" customFormat="1">
      <c r="BP496797" s="90"/>
    </row>
    <row r="496798" spans="68:68" customFormat="1">
      <c r="BP496798" s="90"/>
    </row>
    <row r="496799" spans="68:68" customFormat="1">
      <c r="BP496799" s="90"/>
    </row>
    <row r="496800" spans="68:68" customFormat="1">
      <c r="BP496800" s="90"/>
    </row>
    <row r="496801" spans="68:68" customFormat="1">
      <c r="BP496801" s="90"/>
    </row>
    <row r="496802" spans="68:68" customFormat="1">
      <c r="BP496802" s="90"/>
    </row>
    <row r="496803" spans="68:68" customFormat="1">
      <c r="BP496803" s="90"/>
    </row>
    <row r="496804" spans="68:68" customFormat="1">
      <c r="BP496804" s="90"/>
    </row>
    <row r="496805" spans="68:68" customFormat="1">
      <c r="BP496805" s="90"/>
    </row>
    <row r="496806" spans="68:68" customFormat="1">
      <c r="BP496806" s="90"/>
    </row>
    <row r="496807" spans="68:68" customFormat="1">
      <c r="BP496807" s="90"/>
    </row>
    <row r="496808" spans="68:68" customFormat="1">
      <c r="BP496808" s="90"/>
    </row>
    <row r="496809" spans="68:68" customFormat="1">
      <c r="BP496809" s="90"/>
    </row>
    <row r="496810" spans="68:68" customFormat="1">
      <c r="BP496810" s="90"/>
    </row>
    <row r="496811" spans="68:68" customFormat="1">
      <c r="BP496811" s="90"/>
    </row>
    <row r="496812" spans="68:68" customFormat="1">
      <c r="BP496812" s="90"/>
    </row>
    <row r="496813" spans="68:68" customFormat="1">
      <c r="BP496813" s="90"/>
    </row>
    <row r="496814" spans="68:68" customFormat="1">
      <c r="BP496814" s="90"/>
    </row>
    <row r="496815" spans="68:68" customFormat="1">
      <c r="BP496815" s="90"/>
    </row>
    <row r="496816" spans="68:68" customFormat="1">
      <c r="BP496816" s="90"/>
    </row>
    <row r="496817" spans="68:68" customFormat="1">
      <c r="BP496817" s="90"/>
    </row>
    <row r="496818" spans="68:68" customFormat="1">
      <c r="BP496818" s="90"/>
    </row>
    <row r="496819" spans="68:68" customFormat="1">
      <c r="BP496819" s="90"/>
    </row>
    <row r="496820" spans="68:68" customFormat="1">
      <c r="BP496820" s="90"/>
    </row>
    <row r="496821" spans="68:68" customFormat="1">
      <c r="BP496821" s="90"/>
    </row>
    <row r="496822" spans="68:68" customFormat="1">
      <c r="BP496822" s="90"/>
    </row>
    <row r="496823" spans="68:68" customFormat="1">
      <c r="BP496823" s="90"/>
    </row>
    <row r="496824" spans="68:68" customFormat="1">
      <c r="BP496824" s="90"/>
    </row>
    <row r="496825" spans="68:68" customFormat="1">
      <c r="BP496825" s="90"/>
    </row>
    <row r="496826" spans="68:68" customFormat="1">
      <c r="BP496826" s="90"/>
    </row>
    <row r="496827" spans="68:68" customFormat="1">
      <c r="BP496827" s="90"/>
    </row>
    <row r="496828" spans="68:68" customFormat="1">
      <c r="BP496828" s="90"/>
    </row>
    <row r="496829" spans="68:68" customFormat="1">
      <c r="BP496829" s="90"/>
    </row>
    <row r="496830" spans="68:68" customFormat="1">
      <c r="BP496830" s="90"/>
    </row>
    <row r="496831" spans="68:68" customFormat="1">
      <c r="BP496831" s="90"/>
    </row>
    <row r="496832" spans="68:68" customFormat="1">
      <c r="BP496832" s="90"/>
    </row>
    <row r="496833" spans="68:68" customFormat="1">
      <c r="BP496833" s="90"/>
    </row>
    <row r="496834" spans="68:68" customFormat="1">
      <c r="BP496834" s="90"/>
    </row>
    <row r="496835" spans="68:68" customFormat="1">
      <c r="BP496835" s="90"/>
    </row>
    <row r="496836" spans="68:68" customFormat="1">
      <c r="BP496836" s="90"/>
    </row>
    <row r="496837" spans="68:68" customFormat="1">
      <c r="BP496837" s="90"/>
    </row>
    <row r="496838" spans="68:68" customFormat="1">
      <c r="BP496838" s="90"/>
    </row>
    <row r="496839" spans="68:68" customFormat="1">
      <c r="BP496839" s="90"/>
    </row>
    <row r="496840" spans="68:68" customFormat="1">
      <c r="BP496840" s="90"/>
    </row>
    <row r="496841" spans="68:68" customFormat="1">
      <c r="BP496841" s="90"/>
    </row>
    <row r="496842" spans="68:68" customFormat="1">
      <c r="BP496842" s="90"/>
    </row>
    <row r="496843" spans="68:68" customFormat="1">
      <c r="BP496843" s="90"/>
    </row>
    <row r="496844" spans="68:68" customFormat="1">
      <c r="BP496844" s="90"/>
    </row>
    <row r="496845" spans="68:68" customFormat="1">
      <c r="BP496845" s="90"/>
    </row>
    <row r="496846" spans="68:68" customFormat="1">
      <c r="BP496846" s="90"/>
    </row>
    <row r="496847" spans="68:68" customFormat="1">
      <c r="BP496847" s="90"/>
    </row>
    <row r="496848" spans="68:68" customFormat="1">
      <c r="BP496848" s="90"/>
    </row>
    <row r="496849" spans="68:68" customFormat="1">
      <c r="BP496849" s="90"/>
    </row>
    <row r="496850" spans="68:68" customFormat="1">
      <c r="BP496850" s="90"/>
    </row>
    <row r="496851" spans="68:68" customFormat="1">
      <c r="BP496851" s="90"/>
    </row>
    <row r="496852" spans="68:68" customFormat="1">
      <c r="BP496852" s="90"/>
    </row>
    <row r="496853" spans="68:68" customFormat="1">
      <c r="BP496853" s="90"/>
    </row>
    <row r="496854" spans="68:68" customFormat="1">
      <c r="BP496854" s="90"/>
    </row>
    <row r="496855" spans="68:68" customFormat="1">
      <c r="BP496855" s="90"/>
    </row>
    <row r="496856" spans="68:68" customFormat="1">
      <c r="BP496856" s="90"/>
    </row>
    <row r="496857" spans="68:68" customFormat="1">
      <c r="BP496857" s="90"/>
    </row>
    <row r="496858" spans="68:68" customFormat="1">
      <c r="BP496858" s="90"/>
    </row>
    <row r="496859" spans="68:68" customFormat="1">
      <c r="BP496859" s="90"/>
    </row>
    <row r="496860" spans="68:68" customFormat="1">
      <c r="BP496860" s="90"/>
    </row>
    <row r="496861" spans="68:68" customFormat="1">
      <c r="BP496861" s="90"/>
    </row>
    <row r="496862" spans="68:68" customFormat="1">
      <c r="BP496862" s="90"/>
    </row>
    <row r="496863" spans="68:68" customFormat="1">
      <c r="BP496863" s="90"/>
    </row>
    <row r="496864" spans="68:68" customFormat="1">
      <c r="BP496864" s="90"/>
    </row>
    <row r="496865" spans="68:68" customFormat="1">
      <c r="BP496865" s="90"/>
    </row>
    <row r="496866" spans="68:68" customFormat="1">
      <c r="BP496866" s="90"/>
    </row>
    <row r="496867" spans="68:68" customFormat="1">
      <c r="BP496867" s="90"/>
    </row>
    <row r="496868" spans="68:68" customFormat="1">
      <c r="BP496868" s="90"/>
    </row>
    <row r="496869" spans="68:68" customFormat="1">
      <c r="BP496869" s="90"/>
    </row>
    <row r="496870" spans="68:68" customFormat="1">
      <c r="BP496870" s="90"/>
    </row>
    <row r="496871" spans="68:68" customFormat="1">
      <c r="BP496871" s="90"/>
    </row>
    <row r="496872" spans="68:68" customFormat="1">
      <c r="BP496872" s="90"/>
    </row>
    <row r="496873" spans="68:68" customFormat="1">
      <c r="BP496873" s="90"/>
    </row>
    <row r="496874" spans="68:68" customFormat="1">
      <c r="BP496874" s="90"/>
    </row>
    <row r="496875" spans="68:68" customFormat="1">
      <c r="BP496875" s="90"/>
    </row>
    <row r="496876" spans="68:68" customFormat="1">
      <c r="BP496876" s="90"/>
    </row>
    <row r="496877" spans="68:68" customFormat="1">
      <c r="BP496877" s="90"/>
    </row>
    <row r="496878" spans="68:68" customFormat="1">
      <c r="BP496878" s="90"/>
    </row>
    <row r="496879" spans="68:68" customFormat="1">
      <c r="BP496879" s="90"/>
    </row>
    <row r="496880" spans="68:68" customFormat="1">
      <c r="BP496880" s="90"/>
    </row>
    <row r="496881" spans="68:68" customFormat="1">
      <c r="BP496881" s="90"/>
    </row>
    <row r="496882" spans="68:68" customFormat="1">
      <c r="BP496882" s="90"/>
    </row>
    <row r="496883" spans="68:68" customFormat="1">
      <c r="BP496883" s="90"/>
    </row>
    <row r="496884" spans="68:68" customFormat="1">
      <c r="BP496884" s="90"/>
    </row>
    <row r="496885" spans="68:68" customFormat="1">
      <c r="BP496885" s="90"/>
    </row>
    <row r="496886" spans="68:68" customFormat="1">
      <c r="BP496886" s="90"/>
    </row>
    <row r="496887" spans="68:68" customFormat="1">
      <c r="BP496887" s="90"/>
    </row>
    <row r="496888" spans="68:68" customFormat="1">
      <c r="BP496888" s="90"/>
    </row>
    <row r="496889" spans="68:68" customFormat="1">
      <c r="BP496889" s="90"/>
    </row>
    <row r="496890" spans="68:68" customFormat="1">
      <c r="BP496890" s="90"/>
    </row>
    <row r="496891" spans="68:68" customFormat="1">
      <c r="BP496891" s="90"/>
    </row>
    <row r="496892" spans="68:68" customFormat="1">
      <c r="BP496892" s="90"/>
    </row>
    <row r="496893" spans="68:68" customFormat="1">
      <c r="BP496893" s="90"/>
    </row>
    <row r="496894" spans="68:68" customFormat="1">
      <c r="BP496894" s="90"/>
    </row>
    <row r="496895" spans="68:68" customFormat="1">
      <c r="BP496895" s="90"/>
    </row>
    <row r="496896" spans="68:68" customFormat="1">
      <c r="BP496896" s="90"/>
    </row>
    <row r="496897" spans="68:68" customFormat="1">
      <c r="BP496897" s="90"/>
    </row>
    <row r="496898" spans="68:68" customFormat="1">
      <c r="BP496898" s="90"/>
    </row>
    <row r="496899" spans="68:68" customFormat="1">
      <c r="BP496899" s="90"/>
    </row>
    <row r="496900" spans="68:68" customFormat="1">
      <c r="BP496900" s="90"/>
    </row>
    <row r="496901" spans="68:68" customFormat="1">
      <c r="BP496901" s="90"/>
    </row>
    <row r="496902" spans="68:68" customFormat="1">
      <c r="BP496902" s="90"/>
    </row>
    <row r="496903" spans="68:68" customFormat="1">
      <c r="BP496903" s="90"/>
    </row>
    <row r="496904" spans="68:68" customFormat="1">
      <c r="BP496904" s="90"/>
    </row>
    <row r="496905" spans="68:68" customFormat="1">
      <c r="BP496905" s="90"/>
    </row>
    <row r="496906" spans="68:68" customFormat="1">
      <c r="BP496906" s="90"/>
    </row>
    <row r="496907" spans="68:68" customFormat="1">
      <c r="BP496907" s="90"/>
    </row>
    <row r="496908" spans="68:68" customFormat="1">
      <c r="BP496908" s="90"/>
    </row>
    <row r="496909" spans="68:68" customFormat="1">
      <c r="BP496909" s="90"/>
    </row>
    <row r="496910" spans="68:68" customFormat="1">
      <c r="BP496910" s="90"/>
    </row>
    <row r="496911" spans="68:68" customFormat="1">
      <c r="BP496911" s="90"/>
    </row>
    <row r="496912" spans="68:68" customFormat="1">
      <c r="BP496912" s="90"/>
    </row>
    <row r="496913" spans="68:68" customFormat="1">
      <c r="BP496913" s="90"/>
    </row>
    <row r="496914" spans="68:68" customFormat="1">
      <c r="BP496914" s="90"/>
    </row>
    <row r="496915" spans="68:68" customFormat="1">
      <c r="BP496915" s="90"/>
    </row>
    <row r="496916" spans="68:68" customFormat="1">
      <c r="BP496916" s="90"/>
    </row>
    <row r="496917" spans="68:68" customFormat="1">
      <c r="BP496917" s="90"/>
    </row>
    <row r="496918" spans="68:68" customFormat="1">
      <c r="BP496918" s="90"/>
    </row>
    <row r="496919" spans="68:68" customFormat="1">
      <c r="BP496919" s="90"/>
    </row>
    <row r="496920" spans="68:68" customFormat="1">
      <c r="BP496920" s="90"/>
    </row>
    <row r="496921" spans="68:68" customFormat="1">
      <c r="BP496921" s="90"/>
    </row>
    <row r="496922" spans="68:68" customFormat="1">
      <c r="BP496922" s="90"/>
    </row>
    <row r="496923" spans="68:68" customFormat="1">
      <c r="BP496923" s="90"/>
    </row>
    <row r="496924" spans="68:68" customFormat="1">
      <c r="BP496924" s="90"/>
    </row>
    <row r="496925" spans="68:68" customFormat="1">
      <c r="BP496925" s="90"/>
    </row>
    <row r="496926" spans="68:68" customFormat="1">
      <c r="BP496926" s="90"/>
    </row>
    <row r="496927" spans="68:68" customFormat="1">
      <c r="BP496927" s="90"/>
    </row>
    <row r="496928" spans="68:68" customFormat="1">
      <c r="BP496928" s="90"/>
    </row>
    <row r="496929" spans="68:68" customFormat="1">
      <c r="BP496929" s="90"/>
    </row>
    <row r="496930" spans="68:68" customFormat="1">
      <c r="BP496930" s="90"/>
    </row>
    <row r="496931" spans="68:68" customFormat="1">
      <c r="BP496931" s="90"/>
    </row>
    <row r="496932" spans="68:68" customFormat="1">
      <c r="BP496932" s="90"/>
    </row>
    <row r="496933" spans="68:68" customFormat="1">
      <c r="BP496933" s="90"/>
    </row>
    <row r="496934" spans="68:68" customFormat="1">
      <c r="BP496934" s="90"/>
    </row>
    <row r="496935" spans="68:68" customFormat="1">
      <c r="BP496935" s="90"/>
    </row>
    <row r="496936" spans="68:68" customFormat="1">
      <c r="BP496936" s="90"/>
    </row>
    <row r="496937" spans="68:68" customFormat="1">
      <c r="BP496937" s="90"/>
    </row>
    <row r="496938" spans="68:68" customFormat="1">
      <c r="BP496938" s="90"/>
    </row>
    <row r="496939" spans="68:68" customFormat="1">
      <c r="BP496939" s="90"/>
    </row>
    <row r="496940" spans="68:68" customFormat="1">
      <c r="BP496940" s="90"/>
    </row>
    <row r="496941" spans="68:68" customFormat="1">
      <c r="BP496941" s="90"/>
    </row>
    <row r="496942" spans="68:68" customFormat="1">
      <c r="BP496942" s="90"/>
    </row>
    <row r="496943" spans="68:68" customFormat="1">
      <c r="BP496943" s="90"/>
    </row>
    <row r="496944" spans="68:68" customFormat="1">
      <c r="BP496944" s="90"/>
    </row>
    <row r="496945" spans="68:68" customFormat="1">
      <c r="BP496945" s="90"/>
    </row>
    <row r="496946" spans="68:68" customFormat="1">
      <c r="BP496946" s="90"/>
    </row>
    <row r="496947" spans="68:68" customFormat="1">
      <c r="BP496947" s="90"/>
    </row>
    <row r="496948" spans="68:68" customFormat="1">
      <c r="BP496948" s="90"/>
    </row>
    <row r="496949" spans="68:68" customFormat="1">
      <c r="BP496949" s="90"/>
    </row>
    <row r="496950" spans="68:68" customFormat="1">
      <c r="BP496950" s="90"/>
    </row>
    <row r="496951" spans="68:68" customFormat="1">
      <c r="BP496951" s="90"/>
    </row>
    <row r="496952" spans="68:68" customFormat="1">
      <c r="BP496952" s="90"/>
    </row>
    <row r="496953" spans="68:68" customFormat="1">
      <c r="BP496953" s="90"/>
    </row>
    <row r="496954" spans="68:68" customFormat="1">
      <c r="BP496954" s="90"/>
    </row>
    <row r="496955" spans="68:68" customFormat="1">
      <c r="BP496955" s="90"/>
    </row>
    <row r="496956" spans="68:68" customFormat="1">
      <c r="BP496956" s="90"/>
    </row>
    <row r="496957" spans="68:68" customFormat="1">
      <c r="BP496957" s="90"/>
    </row>
    <row r="496958" spans="68:68" customFormat="1">
      <c r="BP496958" s="90"/>
    </row>
    <row r="496959" spans="68:68" customFormat="1">
      <c r="BP496959" s="90"/>
    </row>
    <row r="496960" spans="68:68" customFormat="1">
      <c r="BP496960" s="90"/>
    </row>
    <row r="496961" spans="68:68" customFormat="1">
      <c r="BP496961" s="90"/>
    </row>
    <row r="496962" spans="68:68" customFormat="1">
      <c r="BP496962" s="90"/>
    </row>
    <row r="496963" spans="68:68" customFormat="1">
      <c r="BP496963" s="90"/>
    </row>
    <row r="496964" spans="68:68" customFormat="1">
      <c r="BP496964" s="90"/>
    </row>
    <row r="496965" spans="68:68" customFormat="1">
      <c r="BP496965" s="90"/>
    </row>
    <row r="496966" spans="68:68" customFormat="1">
      <c r="BP496966" s="90"/>
    </row>
    <row r="496967" spans="68:68" customFormat="1">
      <c r="BP496967" s="90"/>
    </row>
    <row r="496968" spans="68:68" customFormat="1">
      <c r="BP496968" s="90"/>
    </row>
    <row r="496969" spans="68:68" customFormat="1">
      <c r="BP496969" s="90"/>
    </row>
    <row r="496970" spans="68:68" customFormat="1">
      <c r="BP496970" s="90"/>
    </row>
    <row r="496971" spans="68:68" customFormat="1">
      <c r="BP496971" s="90"/>
    </row>
    <row r="496972" spans="68:68" customFormat="1">
      <c r="BP496972" s="90"/>
    </row>
    <row r="496973" spans="68:68" customFormat="1">
      <c r="BP496973" s="90"/>
    </row>
    <row r="496974" spans="68:68" customFormat="1">
      <c r="BP496974" s="90"/>
    </row>
    <row r="496975" spans="68:68" customFormat="1">
      <c r="BP496975" s="90"/>
    </row>
    <row r="496976" spans="68:68" customFormat="1">
      <c r="BP496976" s="90"/>
    </row>
    <row r="496977" spans="68:68" customFormat="1">
      <c r="BP496977" s="90"/>
    </row>
    <row r="496978" spans="68:68" customFormat="1">
      <c r="BP496978" s="90"/>
    </row>
    <row r="496979" spans="68:68" customFormat="1">
      <c r="BP496979" s="90"/>
    </row>
    <row r="496980" spans="68:68" customFormat="1">
      <c r="BP496980" s="90"/>
    </row>
    <row r="496981" spans="68:68" customFormat="1">
      <c r="BP496981" s="90"/>
    </row>
    <row r="496982" spans="68:68" customFormat="1">
      <c r="BP496982" s="90"/>
    </row>
    <row r="496983" spans="68:68" customFormat="1">
      <c r="BP496983" s="90"/>
    </row>
    <row r="496984" spans="68:68" customFormat="1">
      <c r="BP496984" s="90"/>
    </row>
    <row r="496985" spans="68:68" customFormat="1">
      <c r="BP496985" s="90"/>
    </row>
    <row r="496986" spans="68:68" customFormat="1">
      <c r="BP496986" s="90"/>
    </row>
    <row r="496987" spans="68:68" customFormat="1">
      <c r="BP496987" s="90"/>
    </row>
    <row r="496988" spans="68:68" customFormat="1">
      <c r="BP496988" s="90"/>
    </row>
    <row r="496989" spans="68:68" customFormat="1">
      <c r="BP496989" s="90"/>
    </row>
    <row r="496990" spans="68:68" customFormat="1">
      <c r="BP496990" s="90"/>
    </row>
    <row r="496991" spans="68:68" customFormat="1">
      <c r="BP496991" s="90"/>
    </row>
    <row r="496992" spans="68:68" customFormat="1">
      <c r="BP496992" s="90"/>
    </row>
    <row r="496993" spans="68:68" customFormat="1">
      <c r="BP496993" s="90"/>
    </row>
    <row r="496994" spans="68:68" customFormat="1">
      <c r="BP496994" s="90"/>
    </row>
    <row r="496995" spans="68:68" customFormat="1">
      <c r="BP496995" s="90"/>
    </row>
    <row r="496996" spans="68:68" customFormat="1">
      <c r="BP496996" s="90"/>
    </row>
    <row r="496997" spans="68:68" customFormat="1">
      <c r="BP496997" s="90"/>
    </row>
    <row r="496998" spans="68:68" customFormat="1">
      <c r="BP496998" s="90"/>
    </row>
    <row r="496999" spans="68:68" customFormat="1">
      <c r="BP496999" s="90"/>
    </row>
    <row r="497000" spans="68:68" customFormat="1">
      <c r="BP497000" s="90"/>
    </row>
    <row r="497001" spans="68:68" customFormat="1">
      <c r="BP497001" s="90"/>
    </row>
    <row r="497002" spans="68:68" customFormat="1">
      <c r="BP497002" s="90"/>
    </row>
    <row r="497003" spans="68:68" customFormat="1">
      <c r="BP497003" s="90"/>
    </row>
    <row r="497004" spans="68:68" customFormat="1">
      <c r="BP497004" s="90"/>
    </row>
    <row r="497005" spans="68:68" customFormat="1">
      <c r="BP497005" s="90"/>
    </row>
    <row r="497006" spans="68:68" customFormat="1">
      <c r="BP497006" s="90"/>
    </row>
    <row r="497007" spans="68:68" customFormat="1">
      <c r="BP497007" s="90"/>
    </row>
    <row r="497008" spans="68:68" customFormat="1">
      <c r="BP497008" s="90"/>
    </row>
    <row r="497009" spans="68:68" customFormat="1">
      <c r="BP497009" s="90"/>
    </row>
    <row r="497010" spans="68:68" customFormat="1">
      <c r="BP497010" s="90"/>
    </row>
    <row r="497011" spans="68:68" customFormat="1">
      <c r="BP497011" s="90"/>
    </row>
    <row r="497012" spans="68:68" customFormat="1">
      <c r="BP497012" s="90"/>
    </row>
    <row r="497013" spans="68:68" customFormat="1">
      <c r="BP497013" s="90"/>
    </row>
    <row r="497014" spans="68:68" customFormat="1">
      <c r="BP497014" s="90"/>
    </row>
    <row r="497015" spans="68:68" customFormat="1">
      <c r="BP497015" s="90"/>
    </row>
    <row r="497016" spans="68:68" customFormat="1">
      <c r="BP497016" s="90"/>
    </row>
    <row r="497017" spans="68:68" customFormat="1">
      <c r="BP497017" s="90"/>
    </row>
    <row r="497018" spans="68:68" customFormat="1">
      <c r="BP497018" s="90"/>
    </row>
    <row r="497019" spans="68:68" customFormat="1">
      <c r="BP497019" s="90"/>
    </row>
    <row r="497020" spans="68:68" customFormat="1">
      <c r="BP497020" s="90"/>
    </row>
    <row r="497021" spans="68:68" customFormat="1">
      <c r="BP497021" s="90"/>
    </row>
    <row r="497022" spans="68:68" customFormat="1">
      <c r="BP497022" s="90"/>
    </row>
    <row r="497023" spans="68:68" customFormat="1">
      <c r="BP497023" s="90"/>
    </row>
    <row r="497024" spans="68:68" customFormat="1">
      <c r="BP497024" s="90"/>
    </row>
    <row r="497025" spans="68:68" customFormat="1">
      <c r="BP497025" s="90"/>
    </row>
    <row r="497026" spans="68:68" customFormat="1">
      <c r="BP497026" s="90"/>
    </row>
    <row r="497027" spans="68:68" customFormat="1">
      <c r="BP497027" s="90"/>
    </row>
    <row r="497028" spans="68:68" customFormat="1">
      <c r="BP497028" s="90"/>
    </row>
    <row r="497029" spans="68:68" customFormat="1">
      <c r="BP497029" s="90"/>
    </row>
    <row r="497030" spans="68:68" customFormat="1">
      <c r="BP497030" s="90"/>
    </row>
    <row r="497031" spans="68:68" customFormat="1">
      <c r="BP497031" s="90"/>
    </row>
    <row r="497032" spans="68:68" customFormat="1">
      <c r="BP497032" s="90"/>
    </row>
    <row r="497033" spans="68:68" customFormat="1">
      <c r="BP497033" s="90"/>
    </row>
    <row r="497034" spans="68:68" customFormat="1">
      <c r="BP497034" s="90"/>
    </row>
    <row r="497035" spans="68:68" customFormat="1">
      <c r="BP497035" s="90"/>
    </row>
    <row r="497036" spans="68:68" customFormat="1">
      <c r="BP497036" s="90"/>
    </row>
    <row r="497037" spans="68:68" customFormat="1">
      <c r="BP497037" s="90"/>
    </row>
    <row r="497038" spans="68:68" customFormat="1">
      <c r="BP497038" s="90"/>
    </row>
    <row r="497039" spans="68:68" customFormat="1">
      <c r="BP497039" s="90"/>
    </row>
    <row r="497040" spans="68:68" customFormat="1">
      <c r="BP497040" s="90"/>
    </row>
    <row r="497041" spans="68:68" customFormat="1">
      <c r="BP497041" s="90"/>
    </row>
    <row r="497042" spans="68:68" customFormat="1">
      <c r="BP497042" s="90"/>
    </row>
    <row r="497043" spans="68:68" customFormat="1">
      <c r="BP497043" s="90"/>
    </row>
    <row r="497044" spans="68:68" customFormat="1">
      <c r="BP497044" s="90"/>
    </row>
    <row r="497045" spans="68:68" customFormat="1">
      <c r="BP497045" s="90"/>
    </row>
    <row r="497046" spans="68:68" customFormat="1">
      <c r="BP497046" s="90"/>
    </row>
    <row r="497047" spans="68:68" customFormat="1">
      <c r="BP497047" s="90"/>
    </row>
    <row r="497048" spans="68:68" customFormat="1">
      <c r="BP497048" s="90"/>
    </row>
    <row r="497049" spans="68:68" customFormat="1">
      <c r="BP497049" s="90"/>
    </row>
    <row r="497050" spans="68:68" customFormat="1">
      <c r="BP497050" s="90"/>
    </row>
    <row r="497051" spans="68:68" customFormat="1">
      <c r="BP497051" s="90"/>
    </row>
    <row r="497052" spans="68:68" customFormat="1">
      <c r="BP497052" s="90"/>
    </row>
    <row r="497053" spans="68:68" customFormat="1">
      <c r="BP497053" s="90"/>
    </row>
    <row r="497054" spans="68:68" customFormat="1">
      <c r="BP497054" s="90"/>
    </row>
    <row r="497055" spans="68:68" customFormat="1">
      <c r="BP497055" s="90"/>
    </row>
    <row r="497056" spans="68:68" customFormat="1">
      <c r="BP497056" s="90"/>
    </row>
    <row r="497057" spans="68:68" customFormat="1">
      <c r="BP497057" s="90"/>
    </row>
    <row r="497058" spans="68:68" customFormat="1">
      <c r="BP497058" s="90"/>
    </row>
    <row r="497059" spans="68:68" customFormat="1">
      <c r="BP497059" s="90"/>
    </row>
    <row r="497060" spans="68:68" customFormat="1">
      <c r="BP497060" s="90"/>
    </row>
    <row r="497061" spans="68:68" customFormat="1">
      <c r="BP497061" s="90"/>
    </row>
    <row r="497062" spans="68:68" customFormat="1">
      <c r="BP497062" s="90"/>
    </row>
    <row r="497063" spans="68:68" customFormat="1">
      <c r="BP497063" s="90"/>
    </row>
    <row r="497064" spans="68:68" customFormat="1">
      <c r="BP497064" s="90"/>
    </row>
    <row r="497065" spans="68:68" customFormat="1">
      <c r="BP497065" s="90"/>
    </row>
    <row r="497066" spans="68:68" customFormat="1">
      <c r="BP497066" s="90"/>
    </row>
    <row r="497067" spans="68:68" customFormat="1">
      <c r="BP497067" s="90"/>
    </row>
    <row r="497068" spans="68:68" customFormat="1">
      <c r="BP497068" s="90"/>
    </row>
    <row r="497069" spans="68:68" customFormat="1">
      <c r="BP497069" s="90"/>
    </row>
    <row r="497070" spans="68:68" customFormat="1">
      <c r="BP497070" s="90"/>
    </row>
    <row r="497071" spans="68:68" customFormat="1">
      <c r="BP497071" s="90"/>
    </row>
    <row r="497072" spans="68:68" customFormat="1">
      <c r="BP497072" s="90"/>
    </row>
    <row r="497073" spans="68:68" customFormat="1">
      <c r="BP497073" s="90"/>
    </row>
    <row r="497074" spans="68:68" customFormat="1">
      <c r="BP497074" s="90"/>
    </row>
    <row r="497075" spans="68:68" customFormat="1">
      <c r="BP497075" s="90"/>
    </row>
    <row r="497076" spans="68:68" customFormat="1">
      <c r="BP497076" s="90"/>
    </row>
    <row r="497077" spans="68:68" customFormat="1">
      <c r="BP497077" s="90"/>
    </row>
    <row r="497078" spans="68:68" customFormat="1">
      <c r="BP497078" s="90"/>
    </row>
    <row r="497079" spans="68:68" customFormat="1">
      <c r="BP497079" s="90"/>
    </row>
    <row r="497080" spans="68:68" customFormat="1">
      <c r="BP497080" s="90"/>
    </row>
    <row r="497081" spans="68:68" customFormat="1">
      <c r="BP497081" s="90"/>
    </row>
    <row r="497082" spans="68:68" customFormat="1">
      <c r="BP497082" s="90"/>
    </row>
    <row r="497083" spans="68:68" customFormat="1">
      <c r="BP497083" s="90"/>
    </row>
    <row r="497084" spans="68:68" customFormat="1">
      <c r="BP497084" s="90"/>
    </row>
    <row r="497085" spans="68:68" customFormat="1">
      <c r="BP497085" s="90"/>
    </row>
    <row r="497086" spans="68:68" customFormat="1">
      <c r="BP497086" s="90"/>
    </row>
    <row r="497087" spans="68:68" customFormat="1">
      <c r="BP497087" s="90"/>
    </row>
    <row r="497088" spans="68:68" customFormat="1">
      <c r="BP497088" s="90"/>
    </row>
    <row r="497089" spans="68:68" customFormat="1">
      <c r="BP497089" s="90"/>
    </row>
    <row r="497090" spans="68:68" customFormat="1">
      <c r="BP497090" s="90"/>
    </row>
    <row r="497091" spans="68:68" customFormat="1">
      <c r="BP497091" s="90"/>
    </row>
    <row r="497092" spans="68:68" customFormat="1">
      <c r="BP497092" s="90"/>
    </row>
    <row r="497093" spans="68:68" customFormat="1">
      <c r="BP497093" s="90"/>
    </row>
    <row r="497094" spans="68:68" customFormat="1">
      <c r="BP497094" s="90"/>
    </row>
    <row r="497095" spans="68:68" customFormat="1">
      <c r="BP497095" s="90"/>
    </row>
    <row r="497096" spans="68:68" customFormat="1">
      <c r="BP497096" s="90"/>
    </row>
    <row r="497097" spans="68:68" customFormat="1">
      <c r="BP497097" s="90"/>
    </row>
    <row r="497098" spans="68:68" customFormat="1">
      <c r="BP497098" s="90"/>
    </row>
    <row r="497099" spans="68:68" customFormat="1">
      <c r="BP497099" s="90"/>
    </row>
    <row r="497100" spans="68:68" customFormat="1">
      <c r="BP497100" s="90"/>
    </row>
    <row r="497101" spans="68:68" customFormat="1">
      <c r="BP497101" s="90"/>
    </row>
    <row r="497102" spans="68:68" customFormat="1">
      <c r="BP497102" s="90"/>
    </row>
    <row r="497103" spans="68:68" customFormat="1">
      <c r="BP497103" s="90"/>
    </row>
    <row r="497104" spans="68:68" customFormat="1">
      <c r="BP497104" s="90"/>
    </row>
    <row r="497105" spans="68:68" customFormat="1">
      <c r="BP497105" s="90"/>
    </row>
    <row r="497106" spans="68:68" customFormat="1">
      <c r="BP497106" s="90"/>
    </row>
    <row r="497107" spans="68:68" customFormat="1">
      <c r="BP497107" s="90"/>
    </row>
    <row r="497108" spans="68:68" customFormat="1">
      <c r="BP497108" s="90"/>
    </row>
    <row r="497109" spans="68:68" customFormat="1">
      <c r="BP497109" s="90"/>
    </row>
    <row r="497110" spans="68:68" customFormat="1">
      <c r="BP497110" s="90"/>
    </row>
    <row r="497111" spans="68:68" customFormat="1">
      <c r="BP497111" s="90"/>
    </row>
    <row r="497112" spans="68:68" customFormat="1">
      <c r="BP497112" s="90"/>
    </row>
    <row r="497113" spans="68:68" customFormat="1">
      <c r="BP497113" s="90"/>
    </row>
    <row r="497114" spans="68:68" customFormat="1">
      <c r="BP497114" s="90"/>
    </row>
    <row r="497115" spans="68:68" customFormat="1">
      <c r="BP497115" s="90"/>
    </row>
    <row r="497116" spans="68:68" customFormat="1">
      <c r="BP497116" s="90"/>
    </row>
    <row r="497117" spans="68:68" customFormat="1">
      <c r="BP497117" s="90"/>
    </row>
    <row r="497118" spans="68:68" customFormat="1">
      <c r="BP497118" s="90"/>
    </row>
    <row r="497119" spans="68:68" customFormat="1">
      <c r="BP497119" s="90"/>
    </row>
    <row r="497120" spans="68:68" customFormat="1">
      <c r="BP497120" s="90"/>
    </row>
    <row r="497121" spans="68:68" customFormat="1">
      <c r="BP497121" s="90"/>
    </row>
    <row r="497122" spans="68:68" customFormat="1">
      <c r="BP497122" s="90"/>
    </row>
    <row r="497123" spans="68:68" customFormat="1">
      <c r="BP497123" s="90"/>
    </row>
    <row r="497124" spans="68:68" customFormat="1">
      <c r="BP497124" s="90"/>
    </row>
    <row r="497125" spans="68:68" customFormat="1">
      <c r="BP497125" s="90"/>
    </row>
    <row r="497126" spans="68:68" customFormat="1">
      <c r="BP497126" s="90"/>
    </row>
    <row r="497127" spans="68:68" customFormat="1">
      <c r="BP497127" s="90"/>
    </row>
    <row r="497128" spans="68:68" customFormat="1">
      <c r="BP497128" s="90"/>
    </row>
    <row r="497129" spans="68:68" customFormat="1">
      <c r="BP497129" s="90"/>
    </row>
    <row r="497130" spans="68:68" customFormat="1">
      <c r="BP497130" s="90"/>
    </row>
    <row r="497131" spans="68:68" customFormat="1">
      <c r="BP497131" s="90"/>
    </row>
    <row r="497132" spans="68:68" customFormat="1">
      <c r="BP497132" s="90"/>
    </row>
    <row r="497133" spans="68:68" customFormat="1">
      <c r="BP497133" s="90"/>
    </row>
    <row r="497134" spans="68:68" customFormat="1">
      <c r="BP497134" s="90"/>
    </row>
    <row r="497135" spans="68:68" customFormat="1">
      <c r="BP497135" s="90"/>
    </row>
    <row r="497136" spans="68:68" customFormat="1">
      <c r="BP497136" s="90"/>
    </row>
    <row r="497137" spans="68:68" customFormat="1">
      <c r="BP497137" s="90"/>
    </row>
    <row r="497138" spans="68:68" customFormat="1">
      <c r="BP497138" s="90"/>
    </row>
    <row r="497139" spans="68:68" customFormat="1">
      <c r="BP497139" s="90"/>
    </row>
    <row r="497140" spans="68:68" customFormat="1">
      <c r="BP497140" s="90"/>
    </row>
    <row r="497141" spans="68:68" customFormat="1">
      <c r="BP497141" s="90"/>
    </row>
    <row r="497142" spans="68:68" customFormat="1">
      <c r="BP497142" s="90"/>
    </row>
    <row r="497143" spans="68:68" customFormat="1">
      <c r="BP497143" s="90"/>
    </row>
    <row r="497144" spans="68:68" customFormat="1">
      <c r="BP497144" s="90"/>
    </row>
    <row r="497145" spans="68:68" customFormat="1">
      <c r="BP497145" s="90"/>
    </row>
    <row r="497146" spans="68:68" customFormat="1">
      <c r="BP497146" s="90"/>
    </row>
    <row r="497147" spans="68:68" customFormat="1">
      <c r="BP497147" s="90"/>
    </row>
    <row r="497148" spans="68:68" customFormat="1">
      <c r="BP497148" s="90"/>
    </row>
    <row r="497149" spans="68:68" customFormat="1">
      <c r="BP497149" s="90"/>
    </row>
    <row r="497150" spans="68:68" customFormat="1">
      <c r="BP497150" s="90"/>
    </row>
    <row r="497151" spans="68:68" customFormat="1">
      <c r="BP497151" s="90"/>
    </row>
    <row r="497152" spans="68:68" customFormat="1">
      <c r="BP497152" s="90"/>
    </row>
    <row r="497153" spans="68:68" customFormat="1">
      <c r="BP497153" s="90"/>
    </row>
    <row r="497154" spans="68:68" customFormat="1">
      <c r="BP497154" s="90"/>
    </row>
    <row r="497155" spans="68:68" customFormat="1">
      <c r="BP497155" s="90"/>
    </row>
    <row r="497156" spans="68:68" customFormat="1">
      <c r="BP497156" s="90"/>
    </row>
    <row r="497157" spans="68:68" customFormat="1">
      <c r="BP497157" s="90"/>
    </row>
    <row r="497158" spans="68:68" customFormat="1">
      <c r="BP497158" s="90"/>
    </row>
    <row r="497159" spans="68:68" customFormat="1">
      <c r="BP497159" s="90"/>
    </row>
    <row r="497160" spans="68:68" customFormat="1">
      <c r="BP497160" s="90"/>
    </row>
    <row r="497161" spans="68:68" customFormat="1">
      <c r="BP497161" s="90"/>
    </row>
    <row r="497162" spans="68:68" customFormat="1">
      <c r="BP497162" s="90"/>
    </row>
    <row r="497163" spans="68:68" customFormat="1">
      <c r="BP497163" s="90"/>
    </row>
    <row r="497164" spans="68:68" customFormat="1">
      <c r="BP497164" s="90"/>
    </row>
    <row r="497165" spans="68:68" customFormat="1">
      <c r="BP497165" s="90"/>
    </row>
    <row r="497166" spans="68:68" customFormat="1">
      <c r="BP497166" s="90"/>
    </row>
    <row r="497167" spans="68:68" customFormat="1">
      <c r="BP497167" s="90"/>
    </row>
    <row r="497168" spans="68:68" customFormat="1">
      <c r="BP497168" s="90"/>
    </row>
    <row r="497169" spans="68:68" customFormat="1">
      <c r="BP497169" s="90"/>
    </row>
    <row r="497170" spans="68:68" customFormat="1">
      <c r="BP497170" s="90"/>
    </row>
    <row r="497171" spans="68:68" customFormat="1">
      <c r="BP497171" s="90"/>
    </row>
    <row r="497172" spans="68:68" customFormat="1">
      <c r="BP497172" s="90"/>
    </row>
    <row r="497173" spans="68:68" customFormat="1">
      <c r="BP497173" s="90"/>
    </row>
    <row r="497174" spans="68:68" customFormat="1">
      <c r="BP497174" s="90"/>
    </row>
    <row r="497175" spans="68:68" customFormat="1">
      <c r="BP497175" s="90"/>
    </row>
    <row r="497176" spans="68:68" customFormat="1">
      <c r="BP497176" s="90"/>
    </row>
    <row r="497177" spans="68:68" customFormat="1">
      <c r="BP497177" s="90"/>
    </row>
    <row r="497178" spans="68:68" customFormat="1">
      <c r="BP497178" s="90"/>
    </row>
    <row r="497179" spans="68:68" customFormat="1">
      <c r="BP497179" s="90"/>
    </row>
    <row r="497180" spans="68:68" customFormat="1">
      <c r="BP497180" s="90"/>
    </row>
    <row r="497181" spans="68:68" customFormat="1">
      <c r="BP497181" s="90"/>
    </row>
    <row r="497182" spans="68:68" customFormat="1">
      <c r="BP497182" s="90"/>
    </row>
    <row r="497183" spans="68:68" customFormat="1">
      <c r="BP497183" s="90"/>
    </row>
    <row r="497184" spans="68:68" customFormat="1">
      <c r="BP497184" s="90"/>
    </row>
    <row r="497185" spans="68:68" customFormat="1">
      <c r="BP497185" s="90"/>
    </row>
    <row r="497186" spans="68:68" customFormat="1">
      <c r="BP497186" s="90"/>
    </row>
    <row r="497187" spans="68:68" customFormat="1">
      <c r="BP497187" s="90"/>
    </row>
    <row r="497188" spans="68:68" customFormat="1">
      <c r="BP497188" s="90"/>
    </row>
    <row r="497189" spans="68:68" customFormat="1">
      <c r="BP497189" s="90"/>
    </row>
    <row r="497190" spans="68:68" customFormat="1">
      <c r="BP497190" s="90"/>
    </row>
    <row r="497191" spans="68:68" customFormat="1">
      <c r="BP497191" s="90"/>
    </row>
    <row r="497192" spans="68:68" customFormat="1">
      <c r="BP497192" s="90"/>
    </row>
    <row r="497193" spans="68:68" customFormat="1">
      <c r="BP497193" s="90"/>
    </row>
    <row r="497194" spans="68:68" customFormat="1">
      <c r="BP497194" s="90"/>
    </row>
    <row r="497195" spans="68:68" customFormat="1">
      <c r="BP497195" s="90"/>
    </row>
    <row r="497196" spans="68:68" customFormat="1">
      <c r="BP497196" s="90"/>
    </row>
    <row r="497197" spans="68:68" customFormat="1">
      <c r="BP497197" s="90"/>
    </row>
    <row r="497198" spans="68:68" customFormat="1">
      <c r="BP497198" s="90"/>
    </row>
    <row r="497199" spans="68:68" customFormat="1">
      <c r="BP497199" s="90"/>
    </row>
    <row r="497200" spans="68:68" customFormat="1">
      <c r="BP497200" s="90"/>
    </row>
    <row r="497201" spans="68:68" customFormat="1">
      <c r="BP497201" s="90"/>
    </row>
    <row r="497202" spans="68:68" customFormat="1">
      <c r="BP497202" s="90"/>
    </row>
    <row r="497203" spans="68:68" customFormat="1">
      <c r="BP497203" s="90"/>
    </row>
    <row r="497204" spans="68:68" customFormat="1">
      <c r="BP497204" s="90"/>
    </row>
    <row r="497205" spans="68:68" customFormat="1">
      <c r="BP497205" s="90"/>
    </row>
    <row r="497206" spans="68:68" customFormat="1">
      <c r="BP497206" s="90"/>
    </row>
    <row r="497207" spans="68:68" customFormat="1">
      <c r="BP497207" s="90"/>
    </row>
    <row r="497208" spans="68:68" customFormat="1">
      <c r="BP497208" s="90"/>
    </row>
    <row r="497209" spans="68:68" customFormat="1">
      <c r="BP497209" s="90"/>
    </row>
    <row r="497210" spans="68:68" customFormat="1">
      <c r="BP497210" s="90"/>
    </row>
    <row r="497211" spans="68:68" customFormat="1">
      <c r="BP497211" s="90"/>
    </row>
    <row r="497212" spans="68:68" customFormat="1">
      <c r="BP497212" s="90"/>
    </row>
    <row r="497213" spans="68:68" customFormat="1">
      <c r="BP497213" s="90"/>
    </row>
    <row r="497214" spans="68:68" customFormat="1">
      <c r="BP497214" s="90"/>
    </row>
    <row r="497215" spans="68:68" customFormat="1">
      <c r="BP497215" s="90"/>
    </row>
    <row r="497216" spans="68:68" customFormat="1">
      <c r="BP497216" s="90"/>
    </row>
    <row r="497217" spans="68:68" customFormat="1">
      <c r="BP497217" s="90"/>
    </row>
    <row r="497218" spans="68:68" customFormat="1">
      <c r="BP497218" s="90"/>
    </row>
    <row r="497219" spans="68:68" customFormat="1">
      <c r="BP497219" s="90"/>
    </row>
    <row r="497220" spans="68:68" customFormat="1">
      <c r="BP497220" s="90"/>
    </row>
    <row r="497221" spans="68:68" customFormat="1">
      <c r="BP497221" s="90"/>
    </row>
    <row r="497222" spans="68:68" customFormat="1">
      <c r="BP497222" s="90"/>
    </row>
    <row r="497223" spans="68:68" customFormat="1">
      <c r="BP497223" s="90"/>
    </row>
    <row r="497224" spans="68:68" customFormat="1">
      <c r="BP497224" s="90"/>
    </row>
    <row r="497225" spans="68:68" customFormat="1">
      <c r="BP497225" s="90"/>
    </row>
    <row r="497226" spans="68:68" customFormat="1">
      <c r="BP497226" s="90"/>
    </row>
    <row r="497227" spans="68:68" customFormat="1">
      <c r="BP497227" s="90"/>
    </row>
    <row r="497228" spans="68:68" customFormat="1">
      <c r="BP497228" s="90"/>
    </row>
    <row r="497229" spans="68:68" customFormat="1">
      <c r="BP497229" s="90"/>
    </row>
    <row r="497230" spans="68:68" customFormat="1">
      <c r="BP497230" s="90"/>
    </row>
    <row r="497231" spans="68:68" customFormat="1">
      <c r="BP497231" s="90"/>
    </row>
    <row r="497232" spans="68:68" customFormat="1">
      <c r="BP497232" s="90"/>
    </row>
    <row r="497233" spans="68:68" customFormat="1">
      <c r="BP497233" s="90"/>
    </row>
    <row r="497234" spans="68:68" customFormat="1">
      <c r="BP497234" s="90"/>
    </row>
    <row r="497235" spans="68:68" customFormat="1">
      <c r="BP497235" s="90"/>
    </row>
    <row r="497236" spans="68:68" customFormat="1">
      <c r="BP497236" s="90"/>
    </row>
    <row r="497237" spans="68:68" customFormat="1">
      <c r="BP497237" s="90"/>
    </row>
    <row r="497238" spans="68:68" customFormat="1">
      <c r="BP497238" s="90"/>
    </row>
    <row r="497239" spans="68:68" customFormat="1">
      <c r="BP497239" s="90"/>
    </row>
    <row r="497240" spans="68:68" customFormat="1">
      <c r="BP497240" s="90"/>
    </row>
    <row r="497241" spans="68:68" customFormat="1">
      <c r="BP497241" s="90"/>
    </row>
    <row r="497242" spans="68:68" customFormat="1">
      <c r="BP497242" s="90"/>
    </row>
    <row r="497243" spans="68:68" customFormat="1">
      <c r="BP497243" s="90"/>
    </row>
    <row r="497244" spans="68:68" customFormat="1">
      <c r="BP497244" s="90"/>
    </row>
    <row r="497245" spans="68:68" customFormat="1">
      <c r="BP497245" s="90"/>
    </row>
    <row r="497246" spans="68:68" customFormat="1">
      <c r="BP497246" s="90"/>
    </row>
    <row r="497247" spans="68:68" customFormat="1">
      <c r="BP497247" s="90"/>
    </row>
    <row r="497248" spans="68:68" customFormat="1">
      <c r="BP497248" s="90"/>
    </row>
    <row r="497249" spans="68:68" customFormat="1">
      <c r="BP497249" s="90"/>
    </row>
    <row r="497250" spans="68:68" customFormat="1">
      <c r="BP497250" s="90"/>
    </row>
    <row r="497251" spans="68:68" customFormat="1">
      <c r="BP497251" s="90"/>
    </row>
    <row r="497252" spans="68:68" customFormat="1">
      <c r="BP497252" s="90"/>
    </row>
    <row r="497253" spans="68:68" customFormat="1">
      <c r="BP497253" s="90"/>
    </row>
    <row r="497254" spans="68:68" customFormat="1">
      <c r="BP497254" s="90"/>
    </row>
    <row r="497255" spans="68:68" customFormat="1">
      <c r="BP497255" s="90"/>
    </row>
    <row r="497256" spans="68:68" customFormat="1">
      <c r="BP497256" s="90"/>
    </row>
    <row r="497257" spans="68:68" customFormat="1">
      <c r="BP497257" s="90"/>
    </row>
    <row r="497258" spans="68:68" customFormat="1">
      <c r="BP497258" s="90"/>
    </row>
    <row r="497259" spans="68:68" customFormat="1">
      <c r="BP497259" s="90"/>
    </row>
    <row r="497260" spans="68:68" customFormat="1">
      <c r="BP497260" s="90"/>
    </row>
    <row r="497261" spans="68:68" customFormat="1">
      <c r="BP497261" s="90"/>
    </row>
    <row r="497262" spans="68:68" customFormat="1">
      <c r="BP497262" s="90"/>
    </row>
    <row r="497263" spans="68:68" customFormat="1">
      <c r="BP497263" s="90"/>
    </row>
    <row r="497264" spans="68:68" customFormat="1">
      <c r="BP497264" s="90"/>
    </row>
    <row r="497265" spans="68:68" customFormat="1">
      <c r="BP497265" s="90"/>
    </row>
    <row r="497266" spans="68:68" customFormat="1">
      <c r="BP497266" s="90"/>
    </row>
    <row r="497267" spans="68:68" customFormat="1">
      <c r="BP497267" s="90"/>
    </row>
    <row r="497268" spans="68:68" customFormat="1">
      <c r="BP497268" s="90"/>
    </row>
    <row r="497269" spans="68:68" customFormat="1">
      <c r="BP497269" s="90"/>
    </row>
    <row r="497270" spans="68:68" customFormat="1">
      <c r="BP497270" s="90"/>
    </row>
    <row r="497271" spans="68:68" customFormat="1">
      <c r="BP497271" s="90"/>
    </row>
    <row r="497272" spans="68:68" customFormat="1">
      <c r="BP497272" s="90"/>
    </row>
    <row r="497273" spans="68:68" customFormat="1">
      <c r="BP497273" s="90"/>
    </row>
    <row r="497274" spans="68:68" customFormat="1">
      <c r="BP497274" s="90"/>
    </row>
    <row r="497275" spans="68:68" customFormat="1">
      <c r="BP497275" s="90"/>
    </row>
    <row r="497276" spans="68:68" customFormat="1">
      <c r="BP497276" s="90"/>
    </row>
    <row r="497277" spans="68:68" customFormat="1">
      <c r="BP497277" s="90"/>
    </row>
    <row r="497278" spans="68:68" customFormat="1">
      <c r="BP497278" s="90"/>
    </row>
    <row r="497279" spans="68:68" customFormat="1">
      <c r="BP497279" s="90"/>
    </row>
    <row r="497280" spans="68:68" customFormat="1">
      <c r="BP497280" s="90"/>
    </row>
    <row r="497281" spans="68:68" customFormat="1">
      <c r="BP497281" s="90"/>
    </row>
    <row r="497282" spans="68:68" customFormat="1">
      <c r="BP497282" s="90"/>
    </row>
    <row r="497283" spans="68:68" customFormat="1">
      <c r="BP497283" s="90"/>
    </row>
    <row r="497284" spans="68:68" customFormat="1">
      <c r="BP497284" s="90"/>
    </row>
    <row r="497285" spans="68:68" customFormat="1">
      <c r="BP497285" s="90"/>
    </row>
    <row r="497286" spans="68:68" customFormat="1">
      <c r="BP497286" s="90"/>
    </row>
    <row r="497287" spans="68:68" customFormat="1">
      <c r="BP497287" s="90"/>
    </row>
    <row r="497288" spans="68:68" customFormat="1">
      <c r="BP497288" s="90"/>
    </row>
    <row r="497289" spans="68:68" customFormat="1">
      <c r="BP497289" s="90"/>
    </row>
    <row r="497290" spans="68:68" customFormat="1">
      <c r="BP497290" s="90"/>
    </row>
    <row r="497291" spans="68:68" customFormat="1">
      <c r="BP497291" s="90"/>
    </row>
    <row r="497292" spans="68:68" customFormat="1">
      <c r="BP497292" s="90"/>
    </row>
    <row r="497293" spans="68:68" customFormat="1">
      <c r="BP497293" s="90"/>
    </row>
    <row r="497294" spans="68:68" customFormat="1">
      <c r="BP497294" s="90"/>
    </row>
    <row r="497295" spans="68:68" customFormat="1">
      <c r="BP497295" s="90"/>
    </row>
    <row r="497296" spans="68:68" customFormat="1">
      <c r="BP497296" s="90"/>
    </row>
    <row r="497297" spans="68:68" customFormat="1">
      <c r="BP497297" s="90"/>
    </row>
    <row r="497298" spans="68:68" customFormat="1">
      <c r="BP497298" s="90"/>
    </row>
    <row r="497299" spans="68:68" customFormat="1">
      <c r="BP497299" s="90"/>
    </row>
    <row r="497300" spans="68:68" customFormat="1">
      <c r="BP497300" s="90"/>
    </row>
    <row r="497301" spans="68:68" customFormat="1">
      <c r="BP497301" s="90"/>
    </row>
    <row r="497302" spans="68:68" customFormat="1">
      <c r="BP497302" s="90"/>
    </row>
    <row r="497303" spans="68:68" customFormat="1">
      <c r="BP497303" s="90"/>
    </row>
    <row r="497304" spans="68:68" customFormat="1">
      <c r="BP497304" s="90"/>
    </row>
    <row r="497305" spans="68:68" customFormat="1">
      <c r="BP497305" s="90"/>
    </row>
    <row r="497306" spans="68:68" customFormat="1">
      <c r="BP497306" s="90"/>
    </row>
    <row r="497307" spans="68:68" customFormat="1">
      <c r="BP497307" s="90"/>
    </row>
    <row r="497308" spans="68:68" customFormat="1">
      <c r="BP497308" s="90"/>
    </row>
    <row r="497309" spans="68:68" customFormat="1">
      <c r="BP497309" s="90"/>
    </row>
    <row r="497310" spans="68:68" customFormat="1">
      <c r="BP497310" s="90"/>
    </row>
    <row r="497311" spans="68:68" customFormat="1">
      <c r="BP497311" s="90"/>
    </row>
    <row r="497312" spans="68:68" customFormat="1">
      <c r="BP497312" s="90"/>
    </row>
    <row r="497313" spans="68:68" customFormat="1">
      <c r="BP497313" s="90"/>
    </row>
    <row r="497314" spans="68:68" customFormat="1">
      <c r="BP497314" s="90"/>
    </row>
    <row r="497315" spans="68:68" customFormat="1">
      <c r="BP497315" s="90"/>
    </row>
    <row r="497316" spans="68:68" customFormat="1">
      <c r="BP497316" s="90"/>
    </row>
    <row r="497317" spans="68:68" customFormat="1">
      <c r="BP497317" s="90"/>
    </row>
    <row r="497318" spans="68:68" customFormat="1">
      <c r="BP497318" s="90"/>
    </row>
    <row r="497319" spans="68:68" customFormat="1">
      <c r="BP497319" s="90"/>
    </row>
    <row r="497320" spans="68:68" customFormat="1">
      <c r="BP497320" s="90"/>
    </row>
    <row r="497321" spans="68:68" customFormat="1">
      <c r="BP497321" s="90"/>
    </row>
    <row r="497322" spans="68:68" customFormat="1">
      <c r="BP497322" s="90"/>
    </row>
    <row r="497323" spans="68:68" customFormat="1">
      <c r="BP497323" s="90"/>
    </row>
    <row r="497324" spans="68:68" customFormat="1">
      <c r="BP497324" s="90"/>
    </row>
    <row r="497325" spans="68:68" customFormat="1">
      <c r="BP497325" s="90"/>
    </row>
    <row r="497326" spans="68:68" customFormat="1">
      <c r="BP497326" s="90"/>
    </row>
    <row r="497327" spans="68:68" customFormat="1">
      <c r="BP497327" s="90"/>
    </row>
    <row r="497328" spans="68:68" customFormat="1">
      <c r="BP497328" s="90"/>
    </row>
    <row r="497329" spans="68:68" customFormat="1">
      <c r="BP497329" s="90"/>
    </row>
    <row r="497330" spans="68:68" customFormat="1">
      <c r="BP497330" s="90"/>
    </row>
    <row r="497331" spans="68:68" customFormat="1">
      <c r="BP497331" s="90"/>
    </row>
    <row r="497332" spans="68:68" customFormat="1">
      <c r="BP497332" s="90"/>
    </row>
    <row r="497333" spans="68:68" customFormat="1">
      <c r="BP497333" s="90"/>
    </row>
    <row r="497334" spans="68:68" customFormat="1">
      <c r="BP497334" s="90"/>
    </row>
    <row r="497335" spans="68:68" customFormat="1">
      <c r="BP497335" s="90"/>
    </row>
    <row r="497336" spans="68:68" customFormat="1">
      <c r="BP497336" s="90"/>
    </row>
    <row r="497337" spans="68:68" customFormat="1">
      <c r="BP497337" s="90"/>
    </row>
    <row r="497338" spans="68:68" customFormat="1">
      <c r="BP497338" s="90"/>
    </row>
    <row r="497339" spans="68:68" customFormat="1">
      <c r="BP497339" s="90"/>
    </row>
    <row r="497340" spans="68:68" customFormat="1">
      <c r="BP497340" s="90"/>
    </row>
    <row r="497341" spans="68:68" customFormat="1">
      <c r="BP497341" s="90"/>
    </row>
    <row r="497342" spans="68:68" customFormat="1">
      <c r="BP497342" s="90"/>
    </row>
    <row r="497343" spans="68:68" customFormat="1">
      <c r="BP497343" s="90"/>
    </row>
    <row r="497344" spans="68:68" customFormat="1">
      <c r="BP497344" s="90"/>
    </row>
    <row r="497345" spans="68:68" customFormat="1">
      <c r="BP497345" s="90"/>
    </row>
    <row r="497346" spans="68:68" customFormat="1">
      <c r="BP497346" s="90"/>
    </row>
    <row r="497347" spans="68:68" customFormat="1">
      <c r="BP497347" s="90"/>
    </row>
    <row r="497348" spans="68:68" customFormat="1">
      <c r="BP497348" s="90"/>
    </row>
    <row r="497349" spans="68:68" customFormat="1">
      <c r="BP497349" s="90"/>
    </row>
    <row r="497350" spans="68:68" customFormat="1">
      <c r="BP497350" s="90"/>
    </row>
    <row r="497351" spans="68:68" customFormat="1">
      <c r="BP497351" s="90"/>
    </row>
    <row r="497352" spans="68:68" customFormat="1">
      <c r="BP497352" s="90"/>
    </row>
    <row r="497353" spans="68:68" customFormat="1">
      <c r="BP497353" s="90"/>
    </row>
    <row r="497354" spans="68:68" customFormat="1">
      <c r="BP497354" s="90"/>
    </row>
    <row r="497355" spans="68:68" customFormat="1">
      <c r="BP497355" s="90"/>
    </row>
    <row r="497356" spans="68:68" customFormat="1">
      <c r="BP497356" s="90"/>
    </row>
    <row r="497357" spans="68:68" customFormat="1">
      <c r="BP497357" s="90"/>
    </row>
    <row r="497358" spans="68:68" customFormat="1">
      <c r="BP497358" s="90"/>
    </row>
    <row r="497359" spans="68:68" customFormat="1">
      <c r="BP497359" s="90"/>
    </row>
    <row r="497360" spans="68:68" customFormat="1">
      <c r="BP497360" s="90"/>
    </row>
    <row r="497361" spans="68:68" customFormat="1">
      <c r="BP497361" s="90"/>
    </row>
    <row r="497362" spans="68:68" customFormat="1">
      <c r="BP497362" s="90"/>
    </row>
    <row r="497363" spans="68:68" customFormat="1">
      <c r="BP497363" s="90"/>
    </row>
    <row r="497364" spans="68:68" customFormat="1">
      <c r="BP497364" s="90"/>
    </row>
    <row r="497365" spans="68:68" customFormat="1">
      <c r="BP497365" s="90"/>
    </row>
    <row r="497366" spans="68:68" customFormat="1">
      <c r="BP497366" s="90"/>
    </row>
    <row r="497367" spans="68:68" customFormat="1">
      <c r="BP497367" s="90"/>
    </row>
    <row r="497368" spans="68:68" customFormat="1">
      <c r="BP497368" s="90"/>
    </row>
    <row r="497369" spans="68:68" customFormat="1">
      <c r="BP497369" s="90"/>
    </row>
    <row r="497370" spans="68:68" customFormat="1">
      <c r="BP497370" s="90"/>
    </row>
    <row r="497371" spans="68:68" customFormat="1">
      <c r="BP497371" s="90"/>
    </row>
    <row r="497372" spans="68:68" customFormat="1">
      <c r="BP497372" s="90"/>
    </row>
    <row r="497373" spans="68:68" customFormat="1">
      <c r="BP497373" s="90"/>
    </row>
    <row r="497374" spans="68:68" customFormat="1">
      <c r="BP497374" s="90"/>
    </row>
    <row r="497375" spans="68:68" customFormat="1">
      <c r="BP497375" s="90"/>
    </row>
    <row r="497376" spans="68:68" customFormat="1">
      <c r="BP497376" s="90"/>
    </row>
    <row r="497377" spans="68:68" customFormat="1">
      <c r="BP497377" s="90"/>
    </row>
    <row r="497378" spans="68:68" customFormat="1">
      <c r="BP497378" s="90"/>
    </row>
    <row r="497379" spans="68:68" customFormat="1">
      <c r="BP497379" s="90"/>
    </row>
    <row r="497380" spans="68:68" customFormat="1">
      <c r="BP497380" s="90"/>
    </row>
    <row r="497381" spans="68:68" customFormat="1">
      <c r="BP497381" s="90"/>
    </row>
    <row r="497382" spans="68:68" customFormat="1">
      <c r="BP497382" s="90"/>
    </row>
    <row r="497383" spans="68:68" customFormat="1">
      <c r="BP497383" s="90"/>
    </row>
    <row r="497384" spans="68:68" customFormat="1">
      <c r="BP497384" s="90"/>
    </row>
    <row r="497385" spans="68:68" customFormat="1">
      <c r="BP497385" s="90"/>
    </row>
    <row r="497386" spans="68:68" customFormat="1">
      <c r="BP497386" s="90"/>
    </row>
    <row r="497387" spans="68:68" customFormat="1">
      <c r="BP497387" s="90"/>
    </row>
    <row r="497388" spans="68:68" customFormat="1">
      <c r="BP497388" s="90"/>
    </row>
    <row r="497389" spans="68:68" customFormat="1">
      <c r="BP497389" s="90"/>
    </row>
    <row r="497390" spans="68:68" customFormat="1">
      <c r="BP497390" s="90"/>
    </row>
    <row r="497391" spans="68:68" customFormat="1">
      <c r="BP497391" s="90"/>
    </row>
    <row r="497392" spans="68:68" customFormat="1">
      <c r="BP497392" s="90"/>
    </row>
    <row r="497393" spans="68:68" customFormat="1">
      <c r="BP497393" s="90"/>
    </row>
    <row r="497394" spans="68:68" customFormat="1">
      <c r="BP497394" s="90"/>
    </row>
    <row r="497395" spans="68:68" customFormat="1">
      <c r="BP497395" s="90"/>
    </row>
    <row r="497396" spans="68:68" customFormat="1">
      <c r="BP497396" s="90"/>
    </row>
    <row r="497397" spans="68:68" customFormat="1">
      <c r="BP497397" s="90"/>
    </row>
    <row r="497398" spans="68:68" customFormat="1">
      <c r="BP497398" s="90"/>
    </row>
    <row r="497399" spans="68:68" customFormat="1">
      <c r="BP497399" s="90"/>
    </row>
    <row r="497400" spans="68:68" customFormat="1">
      <c r="BP497400" s="90"/>
    </row>
    <row r="497401" spans="68:68" customFormat="1">
      <c r="BP497401" s="90"/>
    </row>
    <row r="497402" spans="68:68" customFormat="1">
      <c r="BP497402" s="90"/>
    </row>
    <row r="497403" spans="68:68" customFormat="1">
      <c r="BP497403" s="90"/>
    </row>
    <row r="497404" spans="68:68" customFormat="1">
      <c r="BP497404" s="90"/>
    </row>
    <row r="497405" spans="68:68" customFormat="1">
      <c r="BP497405" s="90"/>
    </row>
    <row r="497406" spans="68:68" customFormat="1">
      <c r="BP497406" s="90"/>
    </row>
    <row r="497407" spans="68:68" customFormat="1">
      <c r="BP497407" s="90"/>
    </row>
    <row r="497408" spans="68:68" customFormat="1">
      <c r="BP497408" s="90"/>
    </row>
    <row r="497409" spans="68:68" customFormat="1">
      <c r="BP497409" s="90"/>
    </row>
    <row r="497410" spans="68:68" customFormat="1">
      <c r="BP497410" s="90"/>
    </row>
    <row r="497411" spans="68:68" customFormat="1">
      <c r="BP497411" s="90"/>
    </row>
    <row r="497412" spans="68:68" customFormat="1">
      <c r="BP497412" s="90"/>
    </row>
    <row r="497413" spans="68:68" customFormat="1">
      <c r="BP497413" s="90"/>
    </row>
    <row r="497414" spans="68:68" customFormat="1">
      <c r="BP497414" s="90"/>
    </row>
    <row r="497415" spans="68:68" customFormat="1">
      <c r="BP497415" s="90"/>
    </row>
    <row r="497416" spans="68:68" customFormat="1">
      <c r="BP497416" s="90"/>
    </row>
    <row r="497417" spans="68:68" customFormat="1">
      <c r="BP497417" s="90"/>
    </row>
    <row r="497418" spans="68:68" customFormat="1">
      <c r="BP497418" s="90"/>
    </row>
    <row r="497419" spans="68:68" customFormat="1">
      <c r="BP497419" s="90"/>
    </row>
    <row r="497420" spans="68:68" customFormat="1">
      <c r="BP497420" s="90"/>
    </row>
    <row r="497421" spans="68:68" customFormat="1">
      <c r="BP497421" s="90"/>
    </row>
    <row r="497422" spans="68:68" customFormat="1">
      <c r="BP497422" s="90"/>
    </row>
    <row r="497423" spans="68:68" customFormat="1">
      <c r="BP497423" s="90"/>
    </row>
    <row r="497424" spans="68:68" customFormat="1">
      <c r="BP497424" s="90"/>
    </row>
    <row r="497425" spans="68:68" customFormat="1">
      <c r="BP497425" s="90"/>
    </row>
    <row r="497426" spans="68:68" customFormat="1">
      <c r="BP497426" s="90"/>
    </row>
    <row r="497427" spans="68:68" customFormat="1">
      <c r="BP497427" s="90"/>
    </row>
    <row r="497428" spans="68:68" customFormat="1">
      <c r="BP497428" s="90"/>
    </row>
    <row r="497429" spans="68:68" customFormat="1">
      <c r="BP497429" s="90"/>
    </row>
    <row r="497430" spans="68:68" customFormat="1">
      <c r="BP497430" s="90"/>
    </row>
    <row r="497431" spans="68:68" customFormat="1">
      <c r="BP497431" s="90"/>
    </row>
    <row r="497432" spans="68:68" customFormat="1">
      <c r="BP497432" s="90"/>
    </row>
    <row r="497433" spans="68:68" customFormat="1">
      <c r="BP497433" s="90"/>
    </row>
    <row r="497434" spans="68:68" customFormat="1">
      <c r="BP497434" s="90"/>
    </row>
    <row r="497435" spans="68:68" customFormat="1">
      <c r="BP497435" s="90"/>
    </row>
    <row r="497436" spans="68:68" customFormat="1">
      <c r="BP497436" s="90"/>
    </row>
    <row r="497437" spans="68:68" customFormat="1">
      <c r="BP497437" s="90"/>
    </row>
    <row r="497438" spans="68:68" customFormat="1">
      <c r="BP497438" s="90"/>
    </row>
    <row r="497439" spans="68:68" customFormat="1">
      <c r="BP497439" s="90"/>
    </row>
    <row r="497440" spans="68:68" customFormat="1">
      <c r="BP497440" s="90"/>
    </row>
    <row r="497441" spans="68:68" customFormat="1">
      <c r="BP497441" s="90"/>
    </row>
    <row r="497442" spans="68:68" customFormat="1">
      <c r="BP497442" s="90"/>
    </row>
    <row r="497443" spans="68:68" customFormat="1">
      <c r="BP497443" s="90"/>
    </row>
    <row r="497444" spans="68:68" customFormat="1">
      <c r="BP497444" s="90"/>
    </row>
    <row r="497445" spans="68:68" customFormat="1">
      <c r="BP497445" s="90"/>
    </row>
    <row r="497446" spans="68:68" customFormat="1">
      <c r="BP497446" s="90"/>
    </row>
    <row r="497447" spans="68:68" customFormat="1">
      <c r="BP497447" s="90"/>
    </row>
    <row r="497448" spans="68:68" customFormat="1">
      <c r="BP497448" s="90"/>
    </row>
    <row r="497449" spans="68:68" customFormat="1">
      <c r="BP497449" s="90"/>
    </row>
    <row r="497450" spans="68:68" customFormat="1">
      <c r="BP497450" s="90"/>
    </row>
    <row r="497451" spans="68:68" customFormat="1">
      <c r="BP497451" s="90"/>
    </row>
    <row r="497452" spans="68:68" customFormat="1">
      <c r="BP497452" s="90"/>
    </row>
    <row r="497453" spans="68:68" customFormat="1">
      <c r="BP497453" s="90"/>
    </row>
    <row r="497454" spans="68:68" customFormat="1">
      <c r="BP497454" s="90"/>
    </row>
    <row r="497455" spans="68:68" customFormat="1">
      <c r="BP497455" s="90"/>
    </row>
    <row r="497456" spans="68:68" customFormat="1">
      <c r="BP497456" s="90"/>
    </row>
    <row r="497457" spans="68:68" customFormat="1">
      <c r="BP497457" s="90"/>
    </row>
    <row r="497458" spans="68:68" customFormat="1">
      <c r="BP497458" s="90"/>
    </row>
    <row r="497459" spans="68:68" customFormat="1">
      <c r="BP497459" s="90"/>
    </row>
    <row r="497460" spans="68:68" customFormat="1">
      <c r="BP497460" s="90"/>
    </row>
    <row r="497461" spans="68:68" customFormat="1">
      <c r="BP497461" s="90"/>
    </row>
    <row r="497462" spans="68:68" customFormat="1">
      <c r="BP497462" s="90"/>
    </row>
    <row r="497463" spans="68:68" customFormat="1">
      <c r="BP497463" s="90"/>
    </row>
    <row r="497464" spans="68:68" customFormat="1">
      <c r="BP497464" s="90"/>
    </row>
    <row r="497465" spans="68:68" customFormat="1">
      <c r="BP497465" s="90"/>
    </row>
    <row r="497466" spans="68:68" customFormat="1">
      <c r="BP497466" s="90"/>
    </row>
    <row r="497467" spans="68:68" customFormat="1">
      <c r="BP497467" s="90"/>
    </row>
    <row r="497468" spans="68:68" customFormat="1">
      <c r="BP497468" s="90"/>
    </row>
    <row r="497469" spans="68:68" customFormat="1">
      <c r="BP497469" s="90"/>
    </row>
    <row r="497470" spans="68:68" customFormat="1">
      <c r="BP497470" s="90"/>
    </row>
    <row r="497471" spans="68:68" customFormat="1">
      <c r="BP497471" s="90"/>
    </row>
    <row r="497472" spans="68:68" customFormat="1">
      <c r="BP497472" s="90"/>
    </row>
    <row r="497473" spans="68:68" customFormat="1">
      <c r="BP497473" s="90"/>
    </row>
    <row r="497474" spans="68:68" customFormat="1">
      <c r="BP497474" s="90"/>
    </row>
    <row r="497475" spans="68:68" customFormat="1">
      <c r="BP497475" s="90"/>
    </row>
    <row r="497476" spans="68:68" customFormat="1">
      <c r="BP497476" s="90"/>
    </row>
    <row r="497477" spans="68:68" customFormat="1">
      <c r="BP497477" s="90"/>
    </row>
    <row r="497478" spans="68:68" customFormat="1">
      <c r="BP497478" s="90"/>
    </row>
    <row r="497479" spans="68:68" customFormat="1">
      <c r="BP497479" s="90"/>
    </row>
    <row r="497480" spans="68:68" customFormat="1">
      <c r="BP497480" s="90"/>
    </row>
    <row r="497481" spans="68:68" customFormat="1">
      <c r="BP497481" s="90"/>
    </row>
    <row r="497482" spans="68:68" customFormat="1">
      <c r="BP497482" s="90"/>
    </row>
    <row r="497483" spans="68:68" customFormat="1">
      <c r="BP497483" s="90"/>
    </row>
    <row r="497484" spans="68:68" customFormat="1">
      <c r="BP497484" s="90"/>
    </row>
    <row r="497485" spans="68:68" customFormat="1">
      <c r="BP497485" s="90"/>
    </row>
    <row r="497486" spans="68:68" customFormat="1">
      <c r="BP497486" s="90"/>
    </row>
    <row r="497487" spans="68:68" customFormat="1">
      <c r="BP497487" s="90"/>
    </row>
    <row r="497488" spans="68:68" customFormat="1">
      <c r="BP497488" s="90"/>
    </row>
    <row r="497489" spans="68:68" customFormat="1">
      <c r="BP497489" s="90"/>
    </row>
    <row r="497490" spans="68:68" customFormat="1">
      <c r="BP497490" s="90"/>
    </row>
    <row r="497491" spans="68:68" customFormat="1">
      <c r="BP497491" s="90"/>
    </row>
    <row r="497492" spans="68:68" customFormat="1">
      <c r="BP497492" s="90"/>
    </row>
    <row r="497493" spans="68:68" customFormat="1">
      <c r="BP497493" s="90"/>
    </row>
    <row r="497494" spans="68:68" customFormat="1">
      <c r="BP497494" s="90"/>
    </row>
    <row r="497495" spans="68:68" customFormat="1">
      <c r="BP497495" s="90"/>
    </row>
    <row r="497496" spans="68:68" customFormat="1">
      <c r="BP497496" s="90"/>
    </row>
    <row r="497497" spans="68:68" customFormat="1">
      <c r="BP497497" s="90"/>
    </row>
    <row r="497498" spans="68:68" customFormat="1">
      <c r="BP497498" s="90"/>
    </row>
    <row r="497499" spans="68:68" customFormat="1">
      <c r="BP497499" s="90"/>
    </row>
    <row r="497500" spans="68:68" customFormat="1">
      <c r="BP497500" s="90"/>
    </row>
    <row r="497501" spans="68:68" customFormat="1">
      <c r="BP497501" s="90"/>
    </row>
    <row r="497502" spans="68:68" customFormat="1">
      <c r="BP497502" s="90"/>
    </row>
    <row r="497503" spans="68:68" customFormat="1">
      <c r="BP497503" s="90"/>
    </row>
    <row r="497504" spans="68:68" customFormat="1">
      <c r="BP497504" s="90"/>
    </row>
    <row r="497505" spans="68:68" customFormat="1">
      <c r="BP497505" s="90"/>
    </row>
    <row r="497506" spans="68:68" customFormat="1">
      <c r="BP497506" s="90"/>
    </row>
    <row r="497507" spans="68:68" customFormat="1">
      <c r="BP497507" s="90"/>
    </row>
    <row r="497508" spans="68:68" customFormat="1">
      <c r="BP497508" s="90"/>
    </row>
    <row r="497509" spans="68:68" customFormat="1">
      <c r="BP497509" s="90"/>
    </row>
    <row r="497510" spans="68:68" customFormat="1">
      <c r="BP497510" s="90"/>
    </row>
    <row r="497511" spans="68:68" customFormat="1">
      <c r="BP497511" s="90"/>
    </row>
    <row r="497512" spans="68:68" customFormat="1">
      <c r="BP497512" s="90"/>
    </row>
    <row r="497513" spans="68:68" customFormat="1">
      <c r="BP497513" s="90"/>
    </row>
    <row r="497514" spans="68:68" customFormat="1">
      <c r="BP497514" s="90"/>
    </row>
    <row r="497515" spans="68:68" customFormat="1">
      <c r="BP497515" s="90"/>
    </row>
    <row r="497516" spans="68:68" customFormat="1">
      <c r="BP497516" s="90"/>
    </row>
    <row r="497517" spans="68:68" customFormat="1">
      <c r="BP497517" s="90"/>
    </row>
    <row r="497518" spans="68:68" customFormat="1">
      <c r="BP497518" s="90"/>
    </row>
    <row r="497519" spans="68:68" customFormat="1">
      <c r="BP497519" s="90"/>
    </row>
    <row r="497520" spans="68:68" customFormat="1">
      <c r="BP497520" s="90"/>
    </row>
    <row r="497521" spans="68:68" customFormat="1">
      <c r="BP497521" s="90"/>
    </row>
    <row r="497522" spans="68:68" customFormat="1">
      <c r="BP497522" s="90"/>
    </row>
    <row r="497523" spans="68:68" customFormat="1">
      <c r="BP497523" s="90"/>
    </row>
    <row r="497524" spans="68:68" customFormat="1">
      <c r="BP497524" s="90"/>
    </row>
    <row r="497525" spans="68:68" customFormat="1">
      <c r="BP497525" s="90"/>
    </row>
    <row r="497526" spans="68:68" customFormat="1">
      <c r="BP497526" s="90"/>
    </row>
    <row r="497527" spans="68:68" customFormat="1">
      <c r="BP497527" s="90"/>
    </row>
    <row r="497528" spans="68:68" customFormat="1">
      <c r="BP497528" s="90"/>
    </row>
    <row r="497529" spans="68:68" customFormat="1">
      <c r="BP497529" s="90"/>
    </row>
    <row r="497530" spans="68:68" customFormat="1">
      <c r="BP497530" s="90"/>
    </row>
    <row r="497531" spans="68:68" customFormat="1">
      <c r="BP497531" s="90"/>
    </row>
    <row r="497532" spans="68:68" customFormat="1">
      <c r="BP497532" s="90"/>
    </row>
    <row r="497533" spans="68:68" customFormat="1">
      <c r="BP497533" s="90"/>
    </row>
    <row r="497534" spans="68:68" customFormat="1">
      <c r="BP497534" s="90"/>
    </row>
    <row r="497535" spans="68:68" customFormat="1">
      <c r="BP497535" s="90"/>
    </row>
    <row r="497536" spans="68:68" customFormat="1">
      <c r="BP497536" s="90"/>
    </row>
    <row r="497537" spans="68:68" customFormat="1">
      <c r="BP497537" s="90"/>
    </row>
    <row r="497538" spans="68:68" customFormat="1">
      <c r="BP497538" s="90"/>
    </row>
    <row r="497539" spans="68:68" customFormat="1">
      <c r="BP497539" s="90"/>
    </row>
    <row r="497540" spans="68:68" customFormat="1">
      <c r="BP497540" s="90"/>
    </row>
    <row r="497541" spans="68:68" customFormat="1">
      <c r="BP497541" s="90"/>
    </row>
    <row r="497542" spans="68:68" customFormat="1">
      <c r="BP497542" s="90"/>
    </row>
    <row r="497543" spans="68:68" customFormat="1">
      <c r="BP497543" s="90"/>
    </row>
    <row r="497544" spans="68:68" customFormat="1">
      <c r="BP497544" s="90"/>
    </row>
    <row r="497545" spans="68:68" customFormat="1">
      <c r="BP497545" s="90"/>
    </row>
    <row r="497546" spans="68:68" customFormat="1">
      <c r="BP497546" s="90"/>
    </row>
    <row r="497547" spans="68:68" customFormat="1">
      <c r="BP497547" s="90"/>
    </row>
    <row r="497548" spans="68:68" customFormat="1">
      <c r="BP497548" s="90"/>
    </row>
    <row r="497549" spans="68:68" customFormat="1">
      <c r="BP497549" s="90"/>
    </row>
    <row r="497550" spans="68:68" customFormat="1">
      <c r="BP497550" s="90"/>
    </row>
    <row r="497551" spans="68:68" customFormat="1">
      <c r="BP497551" s="90"/>
    </row>
    <row r="497552" spans="68:68" customFormat="1">
      <c r="BP497552" s="90"/>
    </row>
    <row r="497553" spans="68:68" customFormat="1">
      <c r="BP497553" s="90"/>
    </row>
    <row r="497554" spans="68:68" customFormat="1">
      <c r="BP497554" s="90"/>
    </row>
    <row r="497555" spans="68:68" customFormat="1">
      <c r="BP497555" s="90"/>
    </row>
    <row r="497556" spans="68:68" customFormat="1">
      <c r="BP497556" s="90"/>
    </row>
    <row r="497557" spans="68:68" customFormat="1">
      <c r="BP497557" s="90"/>
    </row>
    <row r="497558" spans="68:68" customFormat="1">
      <c r="BP497558" s="90"/>
    </row>
    <row r="497559" spans="68:68" customFormat="1">
      <c r="BP497559" s="90"/>
    </row>
    <row r="497560" spans="68:68" customFormat="1">
      <c r="BP497560" s="90"/>
    </row>
    <row r="497561" spans="68:68" customFormat="1">
      <c r="BP497561" s="90"/>
    </row>
    <row r="497562" spans="68:68" customFormat="1">
      <c r="BP497562" s="90"/>
    </row>
    <row r="497563" spans="68:68" customFormat="1">
      <c r="BP497563" s="90"/>
    </row>
    <row r="497564" spans="68:68" customFormat="1">
      <c r="BP497564" s="90"/>
    </row>
    <row r="497565" spans="68:68" customFormat="1">
      <c r="BP497565" s="90"/>
    </row>
    <row r="497566" spans="68:68" customFormat="1">
      <c r="BP497566" s="90"/>
    </row>
    <row r="497567" spans="68:68" customFormat="1">
      <c r="BP497567" s="90"/>
    </row>
    <row r="497568" spans="68:68" customFormat="1">
      <c r="BP497568" s="90"/>
    </row>
    <row r="497569" spans="68:68" customFormat="1">
      <c r="BP497569" s="90"/>
    </row>
    <row r="497570" spans="68:68" customFormat="1">
      <c r="BP497570" s="90"/>
    </row>
    <row r="497571" spans="68:68" customFormat="1">
      <c r="BP497571" s="90"/>
    </row>
    <row r="497572" spans="68:68" customFormat="1">
      <c r="BP497572" s="90"/>
    </row>
    <row r="497573" spans="68:68" customFormat="1">
      <c r="BP497573" s="90"/>
    </row>
    <row r="497574" spans="68:68" customFormat="1">
      <c r="BP497574" s="90"/>
    </row>
    <row r="497575" spans="68:68" customFormat="1">
      <c r="BP497575" s="90"/>
    </row>
    <row r="497576" spans="68:68" customFormat="1">
      <c r="BP497576" s="90"/>
    </row>
    <row r="497577" spans="68:68" customFormat="1">
      <c r="BP497577" s="90"/>
    </row>
    <row r="497578" spans="68:68" customFormat="1">
      <c r="BP497578" s="90"/>
    </row>
    <row r="497579" spans="68:68" customFormat="1">
      <c r="BP497579" s="90"/>
    </row>
    <row r="497580" spans="68:68" customFormat="1">
      <c r="BP497580" s="90"/>
    </row>
    <row r="497581" spans="68:68" customFormat="1">
      <c r="BP497581" s="90"/>
    </row>
    <row r="497582" spans="68:68" customFormat="1">
      <c r="BP497582" s="90"/>
    </row>
    <row r="497583" spans="68:68" customFormat="1">
      <c r="BP497583" s="90"/>
    </row>
    <row r="497584" spans="68:68" customFormat="1">
      <c r="BP497584" s="90"/>
    </row>
    <row r="497585" spans="68:68" customFormat="1">
      <c r="BP497585" s="90"/>
    </row>
    <row r="497586" spans="68:68" customFormat="1">
      <c r="BP497586" s="90"/>
    </row>
    <row r="497587" spans="68:68" customFormat="1">
      <c r="BP497587" s="90"/>
    </row>
    <row r="497588" spans="68:68" customFormat="1">
      <c r="BP497588" s="90"/>
    </row>
    <row r="497589" spans="68:68" customFormat="1">
      <c r="BP497589" s="90"/>
    </row>
    <row r="497590" spans="68:68" customFormat="1">
      <c r="BP497590" s="90"/>
    </row>
    <row r="497591" spans="68:68" customFormat="1">
      <c r="BP497591" s="90"/>
    </row>
    <row r="497592" spans="68:68" customFormat="1">
      <c r="BP497592" s="90"/>
    </row>
    <row r="497593" spans="68:68" customFormat="1">
      <c r="BP497593" s="90"/>
    </row>
    <row r="497594" spans="68:68" customFormat="1">
      <c r="BP497594" s="90"/>
    </row>
    <row r="497595" spans="68:68" customFormat="1">
      <c r="BP497595" s="90"/>
    </row>
    <row r="497596" spans="68:68" customFormat="1">
      <c r="BP497596" s="90"/>
    </row>
    <row r="497597" spans="68:68" customFormat="1">
      <c r="BP497597" s="90"/>
    </row>
    <row r="497598" spans="68:68" customFormat="1">
      <c r="BP497598" s="90"/>
    </row>
    <row r="497599" spans="68:68" customFormat="1">
      <c r="BP497599" s="90"/>
    </row>
    <row r="497600" spans="68:68" customFormat="1">
      <c r="BP497600" s="90"/>
    </row>
    <row r="497601" spans="68:68" customFormat="1">
      <c r="BP497601" s="90"/>
    </row>
    <row r="497602" spans="68:68" customFormat="1">
      <c r="BP497602" s="90"/>
    </row>
    <row r="497603" spans="68:68" customFormat="1">
      <c r="BP497603" s="90"/>
    </row>
    <row r="497604" spans="68:68" customFormat="1">
      <c r="BP497604" s="90"/>
    </row>
    <row r="497605" spans="68:68" customFormat="1">
      <c r="BP497605" s="90"/>
    </row>
    <row r="497606" spans="68:68" customFormat="1">
      <c r="BP497606" s="90"/>
    </row>
    <row r="497607" spans="68:68" customFormat="1">
      <c r="BP497607" s="90"/>
    </row>
    <row r="497608" spans="68:68" customFormat="1">
      <c r="BP497608" s="90"/>
    </row>
    <row r="497609" spans="68:68" customFormat="1">
      <c r="BP497609" s="90"/>
    </row>
    <row r="497610" spans="68:68" customFormat="1">
      <c r="BP497610" s="90"/>
    </row>
    <row r="497611" spans="68:68" customFormat="1">
      <c r="BP497611" s="90"/>
    </row>
    <row r="497612" spans="68:68" customFormat="1">
      <c r="BP497612" s="90"/>
    </row>
    <row r="497613" spans="68:68" customFormat="1">
      <c r="BP497613" s="90"/>
    </row>
    <row r="497614" spans="68:68" customFormat="1">
      <c r="BP497614" s="90"/>
    </row>
    <row r="497615" spans="68:68" customFormat="1">
      <c r="BP497615" s="90"/>
    </row>
    <row r="497616" spans="68:68" customFormat="1">
      <c r="BP497616" s="90"/>
    </row>
    <row r="497617" spans="68:68" customFormat="1">
      <c r="BP497617" s="90"/>
    </row>
    <row r="497618" spans="68:68" customFormat="1">
      <c r="BP497618" s="90"/>
    </row>
    <row r="497619" spans="68:68" customFormat="1">
      <c r="BP497619" s="90"/>
    </row>
    <row r="497620" spans="68:68" customFormat="1">
      <c r="BP497620" s="90"/>
    </row>
    <row r="497621" spans="68:68" customFormat="1">
      <c r="BP497621" s="90"/>
    </row>
    <row r="497622" spans="68:68" customFormat="1">
      <c r="BP497622" s="90"/>
    </row>
    <row r="497623" spans="68:68" customFormat="1">
      <c r="BP497623" s="90"/>
    </row>
    <row r="497624" spans="68:68" customFormat="1">
      <c r="BP497624" s="90"/>
    </row>
    <row r="497625" spans="68:68" customFormat="1">
      <c r="BP497625" s="90"/>
    </row>
    <row r="497626" spans="68:68" customFormat="1">
      <c r="BP497626" s="90"/>
    </row>
    <row r="497627" spans="68:68" customFormat="1">
      <c r="BP497627" s="90"/>
    </row>
    <row r="497628" spans="68:68" customFormat="1">
      <c r="BP497628" s="90"/>
    </row>
    <row r="497629" spans="68:68" customFormat="1">
      <c r="BP497629" s="90"/>
    </row>
    <row r="497630" spans="68:68" customFormat="1">
      <c r="BP497630" s="90"/>
    </row>
    <row r="497631" spans="68:68" customFormat="1">
      <c r="BP497631" s="90"/>
    </row>
    <row r="497632" spans="68:68" customFormat="1">
      <c r="BP497632" s="90"/>
    </row>
    <row r="497633" spans="68:68" customFormat="1">
      <c r="BP497633" s="90"/>
    </row>
    <row r="497634" spans="68:68" customFormat="1">
      <c r="BP497634" s="90"/>
    </row>
    <row r="497635" spans="68:68" customFormat="1">
      <c r="BP497635" s="90"/>
    </row>
    <row r="497636" spans="68:68" customFormat="1">
      <c r="BP497636" s="90"/>
    </row>
    <row r="497637" spans="68:68" customFormat="1">
      <c r="BP497637" s="90"/>
    </row>
    <row r="497638" spans="68:68" customFormat="1">
      <c r="BP497638" s="90"/>
    </row>
    <row r="497639" spans="68:68" customFormat="1">
      <c r="BP497639" s="90"/>
    </row>
    <row r="497640" spans="68:68" customFormat="1">
      <c r="BP497640" s="90"/>
    </row>
    <row r="497641" spans="68:68" customFormat="1">
      <c r="BP497641" s="90"/>
    </row>
    <row r="497642" spans="68:68" customFormat="1">
      <c r="BP497642" s="90"/>
    </row>
    <row r="497643" spans="68:68" customFormat="1">
      <c r="BP497643" s="90"/>
    </row>
    <row r="497644" spans="68:68" customFormat="1">
      <c r="BP497644" s="90"/>
    </row>
    <row r="497645" spans="68:68" customFormat="1">
      <c r="BP497645" s="90"/>
    </row>
    <row r="497646" spans="68:68" customFormat="1">
      <c r="BP497646" s="90"/>
    </row>
    <row r="497647" spans="68:68" customFormat="1">
      <c r="BP497647" s="90"/>
    </row>
    <row r="497648" spans="68:68" customFormat="1">
      <c r="BP497648" s="90"/>
    </row>
    <row r="497649" spans="68:68" customFormat="1">
      <c r="BP497649" s="90"/>
    </row>
    <row r="497650" spans="68:68" customFormat="1">
      <c r="BP497650" s="90"/>
    </row>
    <row r="497651" spans="68:68" customFormat="1">
      <c r="BP497651" s="90"/>
    </row>
    <row r="497652" spans="68:68" customFormat="1">
      <c r="BP497652" s="90"/>
    </row>
    <row r="497653" spans="68:68" customFormat="1">
      <c r="BP497653" s="90"/>
    </row>
    <row r="497654" spans="68:68" customFormat="1">
      <c r="BP497654" s="90"/>
    </row>
    <row r="497655" spans="68:68" customFormat="1">
      <c r="BP497655" s="90"/>
    </row>
    <row r="497656" spans="68:68" customFormat="1">
      <c r="BP497656" s="90"/>
    </row>
    <row r="497657" spans="68:68" customFormat="1">
      <c r="BP497657" s="90"/>
    </row>
    <row r="497658" spans="68:68" customFormat="1">
      <c r="BP497658" s="90"/>
    </row>
    <row r="497659" spans="68:68" customFormat="1">
      <c r="BP497659" s="90"/>
    </row>
    <row r="497660" spans="68:68" customFormat="1">
      <c r="BP497660" s="90"/>
    </row>
    <row r="497661" spans="68:68" customFormat="1">
      <c r="BP497661" s="90"/>
    </row>
    <row r="497662" spans="68:68" customFormat="1">
      <c r="BP497662" s="90"/>
    </row>
    <row r="497663" spans="68:68" customFormat="1">
      <c r="BP497663" s="90"/>
    </row>
    <row r="497664" spans="68:68" customFormat="1">
      <c r="BP497664" s="90"/>
    </row>
    <row r="497665" spans="68:68" customFormat="1">
      <c r="BP497665" s="90"/>
    </row>
    <row r="497666" spans="68:68" customFormat="1">
      <c r="BP497666" s="90"/>
    </row>
    <row r="497667" spans="68:68" customFormat="1">
      <c r="BP497667" s="90"/>
    </row>
    <row r="497668" spans="68:68" customFormat="1">
      <c r="BP497668" s="90"/>
    </row>
    <row r="497669" spans="68:68" customFormat="1">
      <c r="BP497669" s="90"/>
    </row>
    <row r="497670" spans="68:68" customFormat="1">
      <c r="BP497670" s="90"/>
    </row>
    <row r="497671" spans="68:68" customFormat="1">
      <c r="BP497671" s="90"/>
    </row>
    <row r="497672" spans="68:68" customFormat="1">
      <c r="BP497672" s="90"/>
    </row>
    <row r="497673" spans="68:68" customFormat="1">
      <c r="BP497673" s="90"/>
    </row>
    <row r="497674" spans="68:68" customFormat="1">
      <c r="BP497674" s="90"/>
    </row>
    <row r="497675" spans="68:68" customFormat="1">
      <c r="BP497675" s="90"/>
    </row>
    <row r="497676" spans="68:68" customFormat="1">
      <c r="BP497676" s="90"/>
    </row>
    <row r="497677" spans="68:68" customFormat="1">
      <c r="BP497677" s="90"/>
    </row>
    <row r="497678" spans="68:68" customFormat="1">
      <c r="BP497678" s="90"/>
    </row>
    <row r="497679" spans="68:68" customFormat="1">
      <c r="BP497679" s="90"/>
    </row>
    <row r="497680" spans="68:68" customFormat="1">
      <c r="BP497680" s="90"/>
    </row>
    <row r="497681" spans="68:68" customFormat="1">
      <c r="BP497681" s="90"/>
    </row>
    <row r="497682" spans="68:68" customFormat="1">
      <c r="BP497682" s="90"/>
    </row>
    <row r="497683" spans="68:68" customFormat="1">
      <c r="BP497683" s="90"/>
    </row>
    <row r="497684" spans="68:68" customFormat="1">
      <c r="BP497684" s="90"/>
    </row>
    <row r="497685" spans="68:68" customFormat="1">
      <c r="BP497685" s="90"/>
    </row>
    <row r="497686" spans="68:68" customFormat="1">
      <c r="BP497686" s="90"/>
    </row>
    <row r="497687" spans="68:68" customFormat="1">
      <c r="BP497687" s="90"/>
    </row>
    <row r="497688" spans="68:68" customFormat="1">
      <c r="BP497688" s="90"/>
    </row>
    <row r="497689" spans="68:68" customFormat="1">
      <c r="BP497689" s="90"/>
    </row>
    <row r="497690" spans="68:68" customFormat="1">
      <c r="BP497690" s="90"/>
    </row>
    <row r="497691" spans="68:68" customFormat="1">
      <c r="BP497691" s="90"/>
    </row>
    <row r="497692" spans="68:68" customFormat="1">
      <c r="BP497692" s="90"/>
    </row>
    <row r="497693" spans="68:68" customFormat="1">
      <c r="BP497693" s="90"/>
    </row>
    <row r="497694" spans="68:68" customFormat="1">
      <c r="BP497694" s="90"/>
    </row>
    <row r="497695" spans="68:68" customFormat="1">
      <c r="BP497695" s="90"/>
    </row>
    <row r="497696" spans="68:68" customFormat="1">
      <c r="BP497696" s="90"/>
    </row>
    <row r="497697" spans="68:68" customFormat="1">
      <c r="BP497697" s="90"/>
    </row>
    <row r="497698" spans="68:68" customFormat="1">
      <c r="BP497698" s="90"/>
    </row>
    <row r="497699" spans="68:68" customFormat="1">
      <c r="BP497699" s="90"/>
    </row>
    <row r="497700" spans="68:68" customFormat="1">
      <c r="BP497700" s="90"/>
    </row>
    <row r="497701" spans="68:68" customFormat="1">
      <c r="BP497701" s="90"/>
    </row>
    <row r="497702" spans="68:68" customFormat="1">
      <c r="BP497702" s="90"/>
    </row>
    <row r="497703" spans="68:68" customFormat="1">
      <c r="BP497703" s="90"/>
    </row>
    <row r="497704" spans="68:68" customFormat="1">
      <c r="BP497704" s="90"/>
    </row>
    <row r="497705" spans="68:68" customFormat="1">
      <c r="BP497705" s="90"/>
    </row>
    <row r="497706" spans="68:68" customFormat="1">
      <c r="BP497706" s="90"/>
    </row>
    <row r="497707" spans="68:68" customFormat="1">
      <c r="BP497707" s="90"/>
    </row>
    <row r="497708" spans="68:68" customFormat="1">
      <c r="BP497708" s="90"/>
    </row>
    <row r="497709" spans="68:68" customFormat="1">
      <c r="BP497709" s="90"/>
    </row>
    <row r="497710" spans="68:68" customFormat="1">
      <c r="BP497710" s="90"/>
    </row>
    <row r="497711" spans="68:68" customFormat="1">
      <c r="BP497711" s="90"/>
    </row>
    <row r="497712" spans="68:68" customFormat="1">
      <c r="BP497712" s="90"/>
    </row>
    <row r="497713" spans="68:68" customFormat="1">
      <c r="BP497713" s="90"/>
    </row>
    <row r="497714" spans="68:68" customFormat="1">
      <c r="BP497714" s="90"/>
    </row>
    <row r="497715" spans="68:68" customFormat="1">
      <c r="BP497715" s="90"/>
    </row>
    <row r="497716" spans="68:68" customFormat="1">
      <c r="BP497716" s="90"/>
    </row>
    <row r="497717" spans="68:68" customFormat="1">
      <c r="BP497717" s="90"/>
    </row>
    <row r="497718" spans="68:68" customFormat="1">
      <c r="BP497718" s="90"/>
    </row>
    <row r="497719" spans="68:68" customFormat="1">
      <c r="BP497719" s="90"/>
    </row>
    <row r="497720" spans="68:68" customFormat="1">
      <c r="BP497720" s="90"/>
    </row>
    <row r="497721" spans="68:68" customFormat="1">
      <c r="BP497721" s="90"/>
    </row>
    <row r="497722" spans="68:68" customFormat="1">
      <c r="BP497722" s="90"/>
    </row>
    <row r="497723" spans="68:68" customFormat="1">
      <c r="BP497723" s="90"/>
    </row>
    <row r="497724" spans="68:68" customFormat="1">
      <c r="BP497724" s="90"/>
    </row>
    <row r="497725" spans="68:68" customFormat="1">
      <c r="BP497725" s="90"/>
    </row>
    <row r="497726" spans="68:68" customFormat="1">
      <c r="BP497726" s="90"/>
    </row>
    <row r="497727" spans="68:68" customFormat="1">
      <c r="BP497727" s="90"/>
    </row>
    <row r="497728" spans="68:68" customFormat="1">
      <c r="BP497728" s="90"/>
    </row>
    <row r="497729" spans="68:68" customFormat="1">
      <c r="BP497729" s="90"/>
    </row>
    <row r="497730" spans="68:68" customFormat="1">
      <c r="BP497730" s="90"/>
    </row>
    <row r="497731" spans="68:68" customFormat="1">
      <c r="BP497731" s="90"/>
    </row>
    <row r="497732" spans="68:68" customFormat="1">
      <c r="BP497732" s="90"/>
    </row>
    <row r="497733" spans="68:68" customFormat="1">
      <c r="BP497733" s="90"/>
    </row>
    <row r="497734" spans="68:68" customFormat="1">
      <c r="BP497734" s="90"/>
    </row>
    <row r="497735" spans="68:68" customFormat="1">
      <c r="BP497735" s="90"/>
    </row>
    <row r="497736" spans="68:68" customFormat="1">
      <c r="BP497736" s="90"/>
    </row>
    <row r="497737" spans="68:68" customFormat="1">
      <c r="BP497737" s="90"/>
    </row>
    <row r="497738" spans="68:68" customFormat="1">
      <c r="BP497738" s="90"/>
    </row>
    <row r="497739" spans="68:68" customFormat="1">
      <c r="BP497739" s="90"/>
    </row>
    <row r="497740" spans="68:68" customFormat="1">
      <c r="BP497740" s="90"/>
    </row>
    <row r="497741" spans="68:68" customFormat="1">
      <c r="BP497741" s="90"/>
    </row>
    <row r="497742" spans="68:68" customFormat="1">
      <c r="BP497742" s="90"/>
    </row>
    <row r="497743" spans="68:68" customFormat="1">
      <c r="BP497743" s="90"/>
    </row>
    <row r="497744" spans="68:68" customFormat="1">
      <c r="BP497744" s="90"/>
    </row>
    <row r="497745" spans="68:68" customFormat="1">
      <c r="BP497745" s="90"/>
    </row>
    <row r="497746" spans="68:68" customFormat="1">
      <c r="BP497746" s="90"/>
    </row>
    <row r="497747" spans="68:68" customFormat="1">
      <c r="BP497747" s="90"/>
    </row>
    <row r="497748" spans="68:68" customFormat="1">
      <c r="BP497748" s="90"/>
    </row>
    <row r="497749" spans="68:68" customFormat="1">
      <c r="BP497749" s="90"/>
    </row>
    <row r="497750" spans="68:68" customFormat="1">
      <c r="BP497750" s="90"/>
    </row>
    <row r="497751" spans="68:68" customFormat="1">
      <c r="BP497751" s="90"/>
    </row>
    <row r="497752" spans="68:68" customFormat="1">
      <c r="BP497752" s="90"/>
    </row>
    <row r="497753" spans="68:68" customFormat="1">
      <c r="BP497753" s="90"/>
    </row>
    <row r="497754" spans="68:68" customFormat="1">
      <c r="BP497754" s="90"/>
    </row>
    <row r="497755" spans="68:68" customFormat="1">
      <c r="BP497755" s="90"/>
    </row>
    <row r="497756" spans="68:68" customFormat="1">
      <c r="BP497756" s="90"/>
    </row>
    <row r="497757" spans="68:68" customFormat="1">
      <c r="BP497757" s="90"/>
    </row>
    <row r="497758" spans="68:68" customFormat="1">
      <c r="BP497758" s="90"/>
    </row>
    <row r="497759" spans="68:68" customFormat="1">
      <c r="BP497759" s="90"/>
    </row>
    <row r="497760" spans="68:68" customFormat="1">
      <c r="BP497760" s="90"/>
    </row>
    <row r="497761" spans="68:68" customFormat="1">
      <c r="BP497761" s="90"/>
    </row>
    <row r="497762" spans="68:68" customFormat="1">
      <c r="BP497762" s="90"/>
    </row>
    <row r="497763" spans="68:68" customFormat="1">
      <c r="BP497763" s="90"/>
    </row>
    <row r="497764" spans="68:68" customFormat="1">
      <c r="BP497764" s="90"/>
    </row>
    <row r="497765" spans="68:68" customFormat="1">
      <c r="BP497765" s="90"/>
    </row>
    <row r="497766" spans="68:68" customFormat="1">
      <c r="BP497766" s="90"/>
    </row>
    <row r="497767" spans="68:68" customFormat="1">
      <c r="BP497767" s="90"/>
    </row>
    <row r="497768" spans="68:68" customFormat="1">
      <c r="BP497768" s="90"/>
    </row>
    <row r="497769" spans="68:68" customFormat="1">
      <c r="BP497769" s="90"/>
    </row>
    <row r="497770" spans="68:68" customFormat="1">
      <c r="BP497770" s="90"/>
    </row>
    <row r="497771" spans="68:68" customFormat="1">
      <c r="BP497771" s="90"/>
    </row>
    <row r="497772" spans="68:68" customFormat="1">
      <c r="BP497772" s="90"/>
    </row>
    <row r="497773" spans="68:68" customFormat="1">
      <c r="BP497773" s="90"/>
    </row>
    <row r="497774" spans="68:68" customFormat="1">
      <c r="BP497774" s="90"/>
    </row>
    <row r="497775" spans="68:68" customFormat="1">
      <c r="BP497775" s="90"/>
    </row>
    <row r="497776" spans="68:68" customFormat="1">
      <c r="BP497776" s="90"/>
    </row>
    <row r="497777" spans="68:68" customFormat="1">
      <c r="BP497777" s="90"/>
    </row>
    <row r="497778" spans="68:68" customFormat="1">
      <c r="BP497778" s="90"/>
    </row>
    <row r="497779" spans="68:68" customFormat="1">
      <c r="BP497779" s="90"/>
    </row>
    <row r="497780" spans="68:68" customFormat="1">
      <c r="BP497780" s="90"/>
    </row>
    <row r="497781" spans="68:68" customFormat="1">
      <c r="BP497781" s="90"/>
    </row>
    <row r="497782" spans="68:68" customFormat="1">
      <c r="BP497782" s="90"/>
    </row>
    <row r="497783" spans="68:68" customFormat="1">
      <c r="BP497783" s="90"/>
    </row>
    <row r="497784" spans="68:68" customFormat="1">
      <c r="BP497784" s="90"/>
    </row>
    <row r="497785" spans="68:68" customFormat="1">
      <c r="BP497785" s="90"/>
    </row>
    <row r="497786" spans="68:68" customFormat="1">
      <c r="BP497786" s="90"/>
    </row>
    <row r="497787" spans="68:68" customFormat="1">
      <c r="BP497787" s="90"/>
    </row>
    <row r="497788" spans="68:68" customFormat="1">
      <c r="BP497788" s="90"/>
    </row>
    <row r="497789" spans="68:68" customFormat="1">
      <c r="BP497789" s="90"/>
    </row>
    <row r="497790" spans="68:68" customFormat="1">
      <c r="BP497790" s="90"/>
    </row>
    <row r="497791" spans="68:68" customFormat="1">
      <c r="BP497791" s="90"/>
    </row>
    <row r="497792" spans="68:68" customFormat="1">
      <c r="BP497792" s="90"/>
    </row>
    <row r="497793" spans="68:68" customFormat="1">
      <c r="BP497793" s="90"/>
    </row>
    <row r="497794" spans="68:68" customFormat="1">
      <c r="BP497794" s="90"/>
    </row>
    <row r="497795" spans="68:68" customFormat="1">
      <c r="BP497795" s="90"/>
    </row>
    <row r="497796" spans="68:68" customFormat="1">
      <c r="BP497796" s="90"/>
    </row>
    <row r="497797" spans="68:68" customFormat="1">
      <c r="BP497797" s="90"/>
    </row>
    <row r="497798" spans="68:68" customFormat="1">
      <c r="BP497798" s="90"/>
    </row>
    <row r="497799" spans="68:68" customFormat="1">
      <c r="BP497799" s="90"/>
    </row>
    <row r="497800" spans="68:68" customFormat="1">
      <c r="BP497800" s="90"/>
    </row>
    <row r="497801" spans="68:68" customFormat="1">
      <c r="BP497801" s="90"/>
    </row>
    <row r="497802" spans="68:68" customFormat="1">
      <c r="BP497802" s="90"/>
    </row>
    <row r="497803" spans="68:68" customFormat="1">
      <c r="BP497803" s="90"/>
    </row>
    <row r="497804" spans="68:68" customFormat="1">
      <c r="BP497804" s="90"/>
    </row>
    <row r="497805" spans="68:68" customFormat="1">
      <c r="BP497805" s="90"/>
    </row>
    <row r="497806" spans="68:68" customFormat="1">
      <c r="BP497806" s="90"/>
    </row>
    <row r="497807" spans="68:68" customFormat="1">
      <c r="BP497807" s="90"/>
    </row>
    <row r="497808" spans="68:68" customFormat="1">
      <c r="BP497808" s="90"/>
    </row>
    <row r="497809" spans="68:68" customFormat="1">
      <c r="BP497809" s="90"/>
    </row>
    <row r="497810" spans="68:68" customFormat="1">
      <c r="BP497810" s="90"/>
    </row>
    <row r="497811" spans="68:68" customFormat="1">
      <c r="BP497811" s="90"/>
    </row>
    <row r="497812" spans="68:68" customFormat="1">
      <c r="BP497812" s="90"/>
    </row>
    <row r="497813" spans="68:68" customFormat="1">
      <c r="BP497813" s="90"/>
    </row>
    <row r="497814" spans="68:68" customFormat="1">
      <c r="BP497814" s="90"/>
    </row>
    <row r="497815" spans="68:68" customFormat="1">
      <c r="BP497815" s="90"/>
    </row>
    <row r="497816" spans="68:68" customFormat="1">
      <c r="BP497816" s="90"/>
    </row>
    <row r="497817" spans="68:68" customFormat="1">
      <c r="BP497817" s="90"/>
    </row>
    <row r="497818" spans="68:68" customFormat="1">
      <c r="BP497818" s="90"/>
    </row>
    <row r="497819" spans="68:68" customFormat="1">
      <c r="BP497819" s="90"/>
    </row>
    <row r="497820" spans="68:68" customFormat="1">
      <c r="BP497820" s="90"/>
    </row>
    <row r="497821" spans="68:68" customFormat="1">
      <c r="BP497821" s="90"/>
    </row>
    <row r="497822" spans="68:68" customFormat="1">
      <c r="BP497822" s="90"/>
    </row>
    <row r="497823" spans="68:68" customFormat="1">
      <c r="BP497823" s="90"/>
    </row>
    <row r="497824" spans="68:68" customFormat="1">
      <c r="BP497824" s="90"/>
    </row>
    <row r="497825" spans="68:68" customFormat="1">
      <c r="BP497825" s="90"/>
    </row>
    <row r="497826" spans="68:68" customFormat="1">
      <c r="BP497826" s="90"/>
    </row>
    <row r="497827" spans="68:68" customFormat="1">
      <c r="BP497827" s="90"/>
    </row>
    <row r="497828" spans="68:68" customFormat="1">
      <c r="BP497828" s="90"/>
    </row>
    <row r="497829" spans="68:68" customFormat="1">
      <c r="BP497829" s="90"/>
    </row>
    <row r="497830" spans="68:68" customFormat="1">
      <c r="BP497830" s="90"/>
    </row>
    <row r="497831" spans="68:68" customFormat="1">
      <c r="BP497831" s="90"/>
    </row>
    <row r="497832" spans="68:68" customFormat="1">
      <c r="BP497832" s="90"/>
    </row>
    <row r="497833" spans="68:68" customFormat="1">
      <c r="BP497833" s="90"/>
    </row>
    <row r="497834" spans="68:68" customFormat="1">
      <c r="BP497834" s="90"/>
    </row>
    <row r="497835" spans="68:68" customFormat="1">
      <c r="BP497835" s="90"/>
    </row>
    <row r="497836" spans="68:68" customFormat="1">
      <c r="BP497836" s="90"/>
    </row>
    <row r="497837" spans="68:68" customFormat="1">
      <c r="BP497837" s="90"/>
    </row>
    <row r="497838" spans="68:68" customFormat="1">
      <c r="BP497838" s="90"/>
    </row>
    <row r="497839" spans="68:68" customFormat="1">
      <c r="BP497839" s="90"/>
    </row>
    <row r="497840" spans="68:68" customFormat="1">
      <c r="BP497840" s="90"/>
    </row>
    <row r="497841" spans="68:68" customFormat="1">
      <c r="BP497841" s="90"/>
    </row>
    <row r="497842" spans="68:68" customFormat="1">
      <c r="BP497842" s="90"/>
    </row>
    <row r="497843" spans="68:68" customFormat="1">
      <c r="BP497843" s="90"/>
    </row>
    <row r="497844" spans="68:68" customFormat="1">
      <c r="BP497844" s="90"/>
    </row>
    <row r="497845" spans="68:68" customFormat="1">
      <c r="BP497845" s="90"/>
    </row>
    <row r="497846" spans="68:68" customFormat="1">
      <c r="BP497846" s="90"/>
    </row>
    <row r="497847" spans="68:68" customFormat="1">
      <c r="BP497847" s="90"/>
    </row>
    <row r="497848" spans="68:68" customFormat="1">
      <c r="BP497848" s="90"/>
    </row>
    <row r="497849" spans="68:68" customFormat="1">
      <c r="BP497849" s="90"/>
    </row>
    <row r="497850" spans="68:68" customFormat="1">
      <c r="BP497850" s="90"/>
    </row>
    <row r="497851" spans="68:68" customFormat="1">
      <c r="BP497851" s="90"/>
    </row>
    <row r="497852" spans="68:68" customFormat="1">
      <c r="BP497852" s="90"/>
    </row>
    <row r="497853" spans="68:68" customFormat="1">
      <c r="BP497853" s="90"/>
    </row>
    <row r="497854" spans="68:68" customFormat="1">
      <c r="BP497854" s="90"/>
    </row>
    <row r="497855" spans="68:68" customFormat="1">
      <c r="BP497855" s="90"/>
    </row>
    <row r="497856" spans="68:68" customFormat="1">
      <c r="BP497856" s="90"/>
    </row>
    <row r="497857" spans="68:68" customFormat="1">
      <c r="BP497857" s="90"/>
    </row>
    <row r="497858" spans="68:68" customFormat="1">
      <c r="BP497858" s="90"/>
    </row>
    <row r="497859" spans="68:68" customFormat="1">
      <c r="BP497859" s="90"/>
    </row>
    <row r="497860" spans="68:68" customFormat="1">
      <c r="BP497860" s="90"/>
    </row>
    <row r="497861" spans="68:68" customFormat="1">
      <c r="BP497861" s="90"/>
    </row>
    <row r="497862" spans="68:68" customFormat="1">
      <c r="BP497862" s="90"/>
    </row>
    <row r="497863" spans="68:68" customFormat="1">
      <c r="BP497863" s="90"/>
    </row>
    <row r="497864" spans="68:68" customFormat="1">
      <c r="BP497864" s="90"/>
    </row>
    <row r="497865" spans="68:68" customFormat="1">
      <c r="BP497865" s="90"/>
    </row>
    <row r="497866" spans="68:68" customFormat="1">
      <c r="BP497866" s="90"/>
    </row>
    <row r="497867" spans="68:68" customFormat="1">
      <c r="BP497867" s="90"/>
    </row>
    <row r="497868" spans="68:68" customFormat="1">
      <c r="BP497868" s="90"/>
    </row>
    <row r="497869" spans="68:68" customFormat="1">
      <c r="BP497869" s="90"/>
    </row>
    <row r="497870" spans="68:68" customFormat="1">
      <c r="BP497870" s="90"/>
    </row>
    <row r="497871" spans="68:68" customFormat="1">
      <c r="BP497871" s="90"/>
    </row>
    <row r="497872" spans="68:68" customFormat="1">
      <c r="BP497872" s="90"/>
    </row>
    <row r="497873" spans="68:68" customFormat="1">
      <c r="BP497873" s="90"/>
    </row>
    <row r="497874" spans="68:68" customFormat="1">
      <c r="BP497874" s="90"/>
    </row>
    <row r="497875" spans="68:68" customFormat="1">
      <c r="BP497875" s="90"/>
    </row>
    <row r="497876" spans="68:68" customFormat="1">
      <c r="BP497876" s="90"/>
    </row>
    <row r="497877" spans="68:68" customFormat="1">
      <c r="BP497877" s="90"/>
    </row>
    <row r="497878" spans="68:68" customFormat="1">
      <c r="BP497878" s="90"/>
    </row>
    <row r="497879" spans="68:68" customFormat="1">
      <c r="BP497879" s="90"/>
    </row>
    <row r="497880" spans="68:68" customFormat="1">
      <c r="BP497880" s="90"/>
    </row>
    <row r="497881" spans="68:68" customFormat="1">
      <c r="BP497881" s="90"/>
    </row>
    <row r="497882" spans="68:68" customFormat="1">
      <c r="BP497882" s="90"/>
    </row>
    <row r="497883" spans="68:68" customFormat="1">
      <c r="BP497883" s="90"/>
    </row>
    <row r="497884" spans="68:68" customFormat="1">
      <c r="BP497884" s="90"/>
    </row>
    <row r="497885" spans="68:68" customFormat="1">
      <c r="BP497885" s="90"/>
    </row>
    <row r="497886" spans="68:68" customFormat="1">
      <c r="BP497886" s="90"/>
    </row>
    <row r="497887" spans="68:68" customFormat="1">
      <c r="BP497887" s="90"/>
    </row>
    <row r="497888" spans="68:68" customFormat="1">
      <c r="BP497888" s="90"/>
    </row>
    <row r="497889" spans="68:68" customFormat="1">
      <c r="BP497889" s="90"/>
    </row>
    <row r="497890" spans="68:68" customFormat="1">
      <c r="BP497890" s="90"/>
    </row>
    <row r="497891" spans="68:68" customFormat="1">
      <c r="BP497891" s="90"/>
    </row>
    <row r="497892" spans="68:68" customFormat="1">
      <c r="BP497892" s="90"/>
    </row>
    <row r="497893" spans="68:68" customFormat="1">
      <c r="BP497893" s="90"/>
    </row>
    <row r="497894" spans="68:68" customFormat="1">
      <c r="BP497894" s="90"/>
    </row>
    <row r="497895" spans="68:68" customFormat="1">
      <c r="BP497895" s="90"/>
    </row>
    <row r="497896" spans="68:68" customFormat="1">
      <c r="BP497896" s="90"/>
    </row>
    <row r="497897" spans="68:68" customFormat="1">
      <c r="BP497897" s="90"/>
    </row>
    <row r="497898" spans="68:68" customFormat="1">
      <c r="BP497898" s="90"/>
    </row>
    <row r="497899" spans="68:68" customFormat="1">
      <c r="BP497899" s="90"/>
    </row>
    <row r="497900" spans="68:68" customFormat="1">
      <c r="BP497900" s="90"/>
    </row>
    <row r="497901" spans="68:68" customFormat="1">
      <c r="BP497901" s="90"/>
    </row>
    <row r="497902" spans="68:68" customFormat="1">
      <c r="BP497902" s="90"/>
    </row>
    <row r="497903" spans="68:68" customFormat="1">
      <c r="BP497903" s="90"/>
    </row>
    <row r="497904" spans="68:68" customFormat="1">
      <c r="BP497904" s="90"/>
    </row>
    <row r="497905" spans="68:68" customFormat="1">
      <c r="BP497905" s="90"/>
    </row>
    <row r="497906" spans="68:68" customFormat="1">
      <c r="BP497906" s="90"/>
    </row>
    <row r="497907" spans="68:68" customFormat="1">
      <c r="BP497907" s="90"/>
    </row>
    <row r="497908" spans="68:68" customFormat="1">
      <c r="BP497908" s="90"/>
    </row>
    <row r="497909" spans="68:68" customFormat="1">
      <c r="BP497909" s="90"/>
    </row>
    <row r="497910" spans="68:68" customFormat="1">
      <c r="BP497910" s="90"/>
    </row>
    <row r="497911" spans="68:68" customFormat="1">
      <c r="BP497911" s="90"/>
    </row>
    <row r="497912" spans="68:68" customFormat="1">
      <c r="BP497912" s="90"/>
    </row>
    <row r="497913" spans="68:68" customFormat="1">
      <c r="BP497913" s="90"/>
    </row>
    <row r="497914" spans="68:68" customFormat="1">
      <c r="BP497914" s="90"/>
    </row>
    <row r="497915" spans="68:68" customFormat="1">
      <c r="BP497915" s="90"/>
    </row>
    <row r="497916" spans="68:68" customFormat="1">
      <c r="BP497916" s="90"/>
    </row>
    <row r="497917" spans="68:68" customFormat="1">
      <c r="BP497917" s="90"/>
    </row>
    <row r="497918" spans="68:68" customFormat="1">
      <c r="BP497918" s="90"/>
    </row>
    <row r="497919" spans="68:68" customFormat="1">
      <c r="BP497919" s="90"/>
    </row>
    <row r="497920" spans="68:68" customFormat="1">
      <c r="BP497920" s="90"/>
    </row>
    <row r="497921" spans="68:68" customFormat="1">
      <c r="BP497921" s="90"/>
    </row>
    <row r="497922" spans="68:68" customFormat="1">
      <c r="BP497922" s="90"/>
    </row>
    <row r="497923" spans="68:68" customFormat="1">
      <c r="BP497923" s="90"/>
    </row>
    <row r="497924" spans="68:68" customFormat="1">
      <c r="BP497924" s="90"/>
    </row>
    <row r="497925" spans="68:68" customFormat="1">
      <c r="BP497925" s="90"/>
    </row>
    <row r="497926" spans="68:68" customFormat="1">
      <c r="BP497926" s="90"/>
    </row>
    <row r="497927" spans="68:68" customFormat="1">
      <c r="BP497927" s="90"/>
    </row>
    <row r="497928" spans="68:68" customFormat="1">
      <c r="BP497928" s="90"/>
    </row>
    <row r="497929" spans="68:68" customFormat="1">
      <c r="BP497929" s="90"/>
    </row>
    <row r="497930" spans="68:68" customFormat="1">
      <c r="BP497930" s="90"/>
    </row>
    <row r="497931" spans="68:68" customFormat="1">
      <c r="BP497931" s="90"/>
    </row>
    <row r="497932" spans="68:68" customFormat="1">
      <c r="BP497932" s="90"/>
    </row>
    <row r="497933" spans="68:68" customFormat="1">
      <c r="BP497933" s="90"/>
    </row>
    <row r="497934" spans="68:68" customFormat="1">
      <c r="BP497934" s="90"/>
    </row>
    <row r="497935" spans="68:68" customFormat="1">
      <c r="BP497935" s="90"/>
    </row>
    <row r="497936" spans="68:68" customFormat="1">
      <c r="BP497936" s="90"/>
    </row>
    <row r="497937" spans="68:68" customFormat="1">
      <c r="BP497937" s="90"/>
    </row>
    <row r="497938" spans="68:68" customFormat="1">
      <c r="BP497938" s="90"/>
    </row>
    <row r="497939" spans="68:68" customFormat="1">
      <c r="BP497939" s="90"/>
    </row>
    <row r="497940" spans="68:68" customFormat="1">
      <c r="BP497940" s="90"/>
    </row>
    <row r="497941" spans="68:68" customFormat="1">
      <c r="BP497941" s="90"/>
    </row>
    <row r="497942" spans="68:68" customFormat="1">
      <c r="BP497942" s="90"/>
    </row>
    <row r="497943" spans="68:68" customFormat="1">
      <c r="BP497943" s="90"/>
    </row>
    <row r="497944" spans="68:68" customFormat="1">
      <c r="BP497944" s="90"/>
    </row>
    <row r="497945" spans="68:68" customFormat="1">
      <c r="BP497945" s="90"/>
    </row>
    <row r="497946" spans="68:68" customFormat="1">
      <c r="BP497946" s="90"/>
    </row>
    <row r="497947" spans="68:68" customFormat="1">
      <c r="BP497947" s="90"/>
    </row>
    <row r="497948" spans="68:68" customFormat="1">
      <c r="BP497948" s="90"/>
    </row>
    <row r="497949" spans="68:68" customFormat="1">
      <c r="BP497949" s="90"/>
    </row>
    <row r="497950" spans="68:68" customFormat="1">
      <c r="BP497950" s="90"/>
    </row>
    <row r="497951" spans="68:68" customFormat="1">
      <c r="BP497951" s="90"/>
    </row>
    <row r="497952" spans="68:68" customFormat="1">
      <c r="BP497952" s="90"/>
    </row>
    <row r="497953" spans="68:68" customFormat="1">
      <c r="BP497953" s="90"/>
    </row>
    <row r="497954" spans="68:68" customFormat="1">
      <c r="BP497954" s="90"/>
    </row>
    <row r="497955" spans="68:68" customFormat="1">
      <c r="BP497955" s="90"/>
    </row>
    <row r="497956" spans="68:68" customFormat="1">
      <c r="BP497956" s="90"/>
    </row>
    <row r="497957" spans="68:68" customFormat="1">
      <c r="BP497957" s="90"/>
    </row>
    <row r="497958" spans="68:68" customFormat="1">
      <c r="BP497958" s="90"/>
    </row>
    <row r="497959" spans="68:68" customFormat="1">
      <c r="BP497959" s="90"/>
    </row>
    <row r="497960" spans="68:68" customFormat="1">
      <c r="BP497960" s="90"/>
    </row>
    <row r="497961" spans="68:68" customFormat="1">
      <c r="BP497961" s="90"/>
    </row>
    <row r="497962" spans="68:68" customFormat="1">
      <c r="BP497962" s="90"/>
    </row>
    <row r="497963" spans="68:68" customFormat="1">
      <c r="BP497963" s="90"/>
    </row>
    <row r="497964" spans="68:68" customFormat="1">
      <c r="BP497964" s="90"/>
    </row>
    <row r="497965" spans="68:68" customFormat="1">
      <c r="BP497965" s="90"/>
    </row>
    <row r="497966" spans="68:68" customFormat="1">
      <c r="BP497966" s="90"/>
    </row>
    <row r="497967" spans="68:68" customFormat="1">
      <c r="BP497967" s="90"/>
    </row>
    <row r="497968" spans="68:68" customFormat="1">
      <c r="BP497968" s="90"/>
    </row>
    <row r="497969" spans="68:68" customFormat="1">
      <c r="BP497969" s="90"/>
    </row>
    <row r="497970" spans="68:68" customFormat="1">
      <c r="BP497970" s="90"/>
    </row>
    <row r="497971" spans="68:68" customFormat="1">
      <c r="BP497971" s="90"/>
    </row>
    <row r="497972" spans="68:68" customFormat="1">
      <c r="BP497972" s="90"/>
    </row>
    <row r="497973" spans="68:68" customFormat="1">
      <c r="BP497973" s="90"/>
    </row>
    <row r="497974" spans="68:68" customFormat="1">
      <c r="BP497974" s="90"/>
    </row>
    <row r="497975" spans="68:68" customFormat="1">
      <c r="BP497975" s="90"/>
    </row>
    <row r="497976" spans="68:68" customFormat="1">
      <c r="BP497976" s="90"/>
    </row>
    <row r="497977" spans="68:68" customFormat="1">
      <c r="BP497977" s="90"/>
    </row>
    <row r="497978" spans="68:68" customFormat="1">
      <c r="BP497978" s="90"/>
    </row>
    <row r="497979" spans="68:68" customFormat="1">
      <c r="BP497979" s="90"/>
    </row>
    <row r="497980" spans="68:68" customFormat="1">
      <c r="BP497980" s="90"/>
    </row>
    <row r="497981" spans="68:68" customFormat="1">
      <c r="BP497981" s="90"/>
    </row>
    <row r="497982" spans="68:68" customFormat="1">
      <c r="BP497982" s="90"/>
    </row>
    <row r="497983" spans="68:68" customFormat="1">
      <c r="BP497983" s="90"/>
    </row>
    <row r="497984" spans="68:68" customFormat="1">
      <c r="BP497984" s="90"/>
    </row>
    <row r="497985" spans="68:68" customFormat="1">
      <c r="BP497985" s="90"/>
    </row>
    <row r="497986" spans="68:68" customFormat="1">
      <c r="BP497986" s="90"/>
    </row>
    <row r="497987" spans="68:68" customFormat="1">
      <c r="BP497987" s="90"/>
    </row>
    <row r="497988" spans="68:68" customFormat="1">
      <c r="BP497988" s="90"/>
    </row>
    <row r="497989" spans="68:68" customFormat="1">
      <c r="BP497989" s="90"/>
    </row>
    <row r="497990" spans="68:68" customFormat="1">
      <c r="BP497990" s="90"/>
    </row>
    <row r="497991" spans="68:68" customFormat="1">
      <c r="BP497991" s="90"/>
    </row>
    <row r="497992" spans="68:68" customFormat="1">
      <c r="BP497992" s="90"/>
    </row>
    <row r="497993" spans="68:68" customFormat="1">
      <c r="BP497993" s="90"/>
    </row>
    <row r="497994" spans="68:68" customFormat="1">
      <c r="BP497994" s="90"/>
    </row>
    <row r="497995" spans="68:68" customFormat="1">
      <c r="BP497995" s="90"/>
    </row>
    <row r="497996" spans="68:68" customFormat="1">
      <c r="BP497996" s="90"/>
    </row>
    <row r="497997" spans="68:68" customFormat="1">
      <c r="BP497997" s="90"/>
    </row>
    <row r="497998" spans="68:68" customFormat="1">
      <c r="BP497998" s="90"/>
    </row>
    <row r="497999" spans="68:68" customFormat="1">
      <c r="BP497999" s="90"/>
    </row>
    <row r="498000" spans="68:68" customFormat="1">
      <c r="BP498000" s="90"/>
    </row>
    <row r="498001" spans="68:68" customFormat="1">
      <c r="BP498001" s="90"/>
    </row>
    <row r="498002" spans="68:68" customFormat="1">
      <c r="BP498002" s="90"/>
    </row>
    <row r="498003" spans="68:68" customFormat="1">
      <c r="BP498003" s="90"/>
    </row>
    <row r="498004" spans="68:68" customFormat="1">
      <c r="BP498004" s="90"/>
    </row>
    <row r="498005" spans="68:68" customFormat="1">
      <c r="BP498005" s="90"/>
    </row>
    <row r="498006" spans="68:68" customFormat="1">
      <c r="BP498006" s="90"/>
    </row>
    <row r="498007" spans="68:68" customFormat="1">
      <c r="BP498007" s="90"/>
    </row>
    <row r="498008" spans="68:68" customFormat="1">
      <c r="BP498008" s="90"/>
    </row>
    <row r="498009" spans="68:68" customFormat="1">
      <c r="BP498009" s="90"/>
    </row>
    <row r="498010" spans="68:68" customFormat="1">
      <c r="BP498010" s="90"/>
    </row>
    <row r="498011" spans="68:68" customFormat="1">
      <c r="BP498011" s="90"/>
    </row>
    <row r="498012" spans="68:68" customFormat="1">
      <c r="BP498012" s="90"/>
    </row>
    <row r="498013" spans="68:68" customFormat="1">
      <c r="BP498013" s="90"/>
    </row>
    <row r="498014" spans="68:68" customFormat="1">
      <c r="BP498014" s="90"/>
    </row>
    <row r="498015" spans="68:68" customFormat="1">
      <c r="BP498015" s="90"/>
    </row>
    <row r="498016" spans="68:68" customFormat="1">
      <c r="BP498016" s="90"/>
    </row>
    <row r="498017" spans="68:68" customFormat="1">
      <c r="BP498017" s="90"/>
    </row>
    <row r="498018" spans="68:68" customFormat="1">
      <c r="BP498018" s="90"/>
    </row>
    <row r="498019" spans="68:68" customFormat="1">
      <c r="BP498019" s="90"/>
    </row>
    <row r="498020" spans="68:68" customFormat="1">
      <c r="BP498020" s="90"/>
    </row>
    <row r="498021" spans="68:68" customFormat="1">
      <c r="BP498021" s="90"/>
    </row>
    <row r="498022" spans="68:68" customFormat="1">
      <c r="BP498022" s="90"/>
    </row>
    <row r="498023" spans="68:68" customFormat="1">
      <c r="BP498023" s="90"/>
    </row>
    <row r="498024" spans="68:68" customFormat="1">
      <c r="BP498024" s="90"/>
    </row>
    <row r="498025" spans="68:68" customFormat="1">
      <c r="BP498025" s="90"/>
    </row>
    <row r="498026" spans="68:68" customFormat="1">
      <c r="BP498026" s="90"/>
    </row>
    <row r="498027" spans="68:68" customFormat="1">
      <c r="BP498027" s="90"/>
    </row>
    <row r="498028" spans="68:68" customFormat="1">
      <c r="BP498028" s="90"/>
    </row>
    <row r="498029" spans="68:68" customFormat="1">
      <c r="BP498029" s="90"/>
    </row>
    <row r="498030" spans="68:68" customFormat="1">
      <c r="BP498030" s="90"/>
    </row>
    <row r="498031" spans="68:68" customFormat="1">
      <c r="BP498031" s="90"/>
    </row>
    <row r="498032" spans="68:68" customFormat="1">
      <c r="BP498032" s="90"/>
    </row>
    <row r="498033" spans="68:68" customFormat="1">
      <c r="BP498033" s="90"/>
    </row>
    <row r="498034" spans="68:68" customFormat="1">
      <c r="BP498034" s="90"/>
    </row>
    <row r="498035" spans="68:68" customFormat="1">
      <c r="BP498035" s="90"/>
    </row>
    <row r="498036" spans="68:68" customFormat="1">
      <c r="BP498036" s="90"/>
    </row>
    <row r="498037" spans="68:68" customFormat="1">
      <c r="BP498037" s="90"/>
    </row>
    <row r="498038" spans="68:68" customFormat="1">
      <c r="BP498038" s="90"/>
    </row>
    <row r="498039" spans="68:68" customFormat="1">
      <c r="BP498039" s="90"/>
    </row>
    <row r="498040" spans="68:68" customFormat="1">
      <c r="BP498040" s="90"/>
    </row>
    <row r="498041" spans="68:68" customFormat="1">
      <c r="BP498041" s="90"/>
    </row>
    <row r="498042" spans="68:68" customFormat="1">
      <c r="BP498042" s="90"/>
    </row>
    <row r="498043" spans="68:68" customFormat="1">
      <c r="BP498043" s="90"/>
    </row>
    <row r="498044" spans="68:68" customFormat="1">
      <c r="BP498044" s="90"/>
    </row>
    <row r="498045" spans="68:68" customFormat="1">
      <c r="BP498045" s="90"/>
    </row>
    <row r="498046" spans="68:68" customFormat="1">
      <c r="BP498046" s="90"/>
    </row>
    <row r="498047" spans="68:68" customFormat="1">
      <c r="BP498047" s="90"/>
    </row>
    <row r="498048" spans="68:68" customFormat="1">
      <c r="BP498048" s="90"/>
    </row>
    <row r="498049" spans="68:68" customFormat="1">
      <c r="BP498049" s="90"/>
    </row>
    <row r="498050" spans="68:68" customFormat="1">
      <c r="BP498050" s="90"/>
    </row>
    <row r="498051" spans="68:68" customFormat="1">
      <c r="BP498051" s="90"/>
    </row>
    <row r="498052" spans="68:68" customFormat="1">
      <c r="BP498052" s="90"/>
    </row>
    <row r="498053" spans="68:68" customFormat="1">
      <c r="BP498053" s="90"/>
    </row>
    <row r="498054" spans="68:68" customFormat="1">
      <c r="BP498054" s="90"/>
    </row>
    <row r="498055" spans="68:68" customFormat="1">
      <c r="BP498055" s="90"/>
    </row>
    <row r="498056" spans="68:68" customFormat="1">
      <c r="BP498056" s="90"/>
    </row>
    <row r="498057" spans="68:68" customFormat="1">
      <c r="BP498057" s="90"/>
    </row>
    <row r="498058" spans="68:68" customFormat="1">
      <c r="BP498058" s="90"/>
    </row>
    <row r="498059" spans="68:68" customFormat="1">
      <c r="BP498059" s="90"/>
    </row>
    <row r="498060" spans="68:68" customFormat="1">
      <c r="BP498060" s="90"/>
    </row>
    <row r="498061" spans="68:68" customFormat="1">
      <c r="BP498061" s="90"/>
    </row>
    <row r="498062" spans="68:68" customFormat="1">
      <c r="BP498062" s="90"/>
    </row>
    <row r="498063" spans="68:68" customFormat="1">
      <c r="BP498063" s="90"/>
    </row>
    <row r="498064" spans="68:68" customFormat="1">
      <c r="BP498064" s="90"/>
    </row>
    <row r="498065" spans="68:68" customFormat="1">
      <c r="BP498065" s="90"/>
    </row>
    <row r="498066" spans="68:68" customFormat="1">
      <c r="BP498066" s="90"/>
    </row>
    <row r="498067" spans="68:68" customFormat="1">
      <c r="BP498067" s="90"/>
    </row>
    <row r="498068" spans="68:68" customFormat="1">
      <c r="BP498068" s="90"/>
    </row>
    <row r="498069" spans="68:68" customFormat="1">
      <c r="BP498069" s="90"/>
    </row>
    <row r="498070" spans="68:68" customFormat="1">
      <c r="BP498070" s="90"/>
    </row>
    <row r="498071" spans="68:68" customFormat="1">
      <c r="BP498071" s="90"/>
    </row>
    <row r="498072" spans="68:68" customFormat="1">
      <c r="BP498072" s="90"/>
    </row>
    <row r="498073" spans="68:68" customFormat="1">
      <c r="BP498073" s="90"/>
    </row>
    <row r="498074" spans="68:68" customFormat="1">
      <c r="BP498074" s="90"/>
    </row>
    <row r="498075" spans="68:68" customFormat="1">
      <c r="BP498075" s="90"/>
    </row>
    <row r="498076" spans="68:68" customFormat="1">
      <c r="BP498076" s="90"/>
    </row>
    <row r="498077" spans="68:68" customFormat="1">
      <c r="BP498077" s="90"/>
    </row>
    <row r="498078" spans="68:68" customFormat="1">
      <c r="BP498078" s="90"/>
    </row>
    <row r="498079" spans="68:68" customFormat="1">
      <c r="BP498079" s="90"/>
    </row>
    <row r="498080" spans="68:68" customFormat="1">
      <c r="BP498080" s="90"/>
    </row>
    <row r="498081" spans="68:68" customFormat="1">
      <c r="BP498081" s="90"/>
    </row>
    <row r="498082" spans="68:68" customFormat="1">
      <c r="BP498082" s="90"/>
    </row>
    <row r="498083" spans="68:68" customFormat="1">
      <c r="BP498083" s="90"/>
    </row>
    <row r="498084" spans="68:68" customFormat="1">
      <c r="BP498084" s="90"/>
    </row>
    <row r="498085" spans="68:68" customFormat="1">
      <c r="BP498085" s="90"/>
    </row>
    <row r="498086" spans="68:68" customFormat="1">
      <c r="BP498086" s="90"/>
    </row>
    <row r="498087" spans="68:68" customFormat="1">
      <c r="BP498087" s="90"/>
    </row>
    <row r="498088" spans="68:68" customFormat="1">
      <c r="BP498088" s="90"/>
    </row>
    <row r="498089" spans="68:68" customFormat="1">
      <c r="BP498089" s="90"/>
    </row>
    <row r="498090" spans="68:68" customFormat="1">
      <c r="BP498090" s="90"/>
    </row>
    <row r="498091" spans="68:68" customFormat="1">
      <c r="BP498091" s="90"/>
    </row>
    <row r="498092" spans="68:68" customFormat="1">
      <c r="BP498092" s="90"/>
    </row>
    <row r="498093" spans="68:68" customFormat="1">
      <c r="BP498093" s="90"/>
    </row>
    <row r="498094" spans="68:68" customFormat="1">
      <c r="BP498094" s="90"/>
    </row>
    <row r="498095" spans="68:68" customFormat="1">
      <c r="BP498095" s="90"/>
    </row>
    <row r="498096" spans="68:68" customFormat="1">
      <c r="BP498096" s="90"/>
    </row>
    <row r="498097" spans="68:68" customFormat="1">
      <c r="BP498097" s="90"/>
    </row>
    <row r="498098" spans="68:68" customFormat="1">
      <c r="BP498098" s="90"/>
    </row>
    <row r="498099" spans="68:68" customFormat="1">
      <c r="BP498099" s="90"/>
    </row>
    <row r="498100" spans="68:68" customFormat="1">
      <c r="BP498100" s="90"/>
    </row>
    <row r="498101" spans="68:68" customFormat="1">
      <c r="BP498101" s="90"/>
    </row>
    <row r="498102" spans="68:68" customFormat="1">
      <c r="BP498102" s="90"/>
    </row>
    <row r="498103" spans="68:68" customFormat="1">
      <c r="BP498103" s="90"/>
    </row>
    <row r="498104" spans="68:68" customFormat="1">
      <c r="BP498104" s="90"/>
    </row>
    <row r="498105" spans="68:68" customFormat="1">
      <c r="BP498105" s="90"/>
    </row>
    <row r="498106" spans="68:68" customFormat="1">
      <c r="BP498106" s="90"/>
    </row>
    <row r="498107" spans="68:68" customFormat="1">
      <c r="BP498107" s="90"/>
    </row>
    <row r="498108" spans="68:68" customFormat="1">
      <c r="BP498108" s="90"/>
    </row>
    <row r="498109" spans="68:68" customFormat="1">
      <c r="BP498109" s="90"/>
    </row>
    <row r="498110" spans="68:68" customFormat="1">
      <c r="BP498110" s="90"/>
    </row>
    <row r="498111" spans="68:68" customFormat="1">
      <c r="BP498111" s="90"/>
    </row>
    <row r="498112" spans="68:68" customFormat="1">
      <c r="BP498112" s="90"/>
    </row>
    <row r="498113" spans="68:68" customFormat="1">
      <c r="BP498113" s="90"/>
    </row>
    <row r="498114" spans="68:68" customFormat="1">
      <c r="BP498114" s="90"/>
    </row>
    <row r="498115" spans="68:68" customFormat="1">
      <c r="BP498115" s="90"/>
    </row>
    <row r="498116" spans="68:68" customFormat="1">
      <c r="BP498116" s="90"/>
    </row>
    <row r="498117" spans="68:68" customFormat="1">
      <c r="BP498117" s="90"/>
    </row>
    <row r="498118" spans="68:68" customFormat="1">
      <c r="BP498118" s="90"/>
    </row>
    <row r="498119" spans="68:68" customFormat="1">
      <c r="BP498119" s="90"/>
    </row>
    <row r="498120" spans="68:68" customFormat="1">
      <c r="BP498120" s="90"/>
    </row>
    <row r="498121" spans="68:68" customFormat="1">
      <c r="BP498121" s="90"/>
    </row>
    <row r="498122" spans="68:68" customFormat="1">
      <c r="BP498122" s="90"/>
    </row>
    <row r="498123" spans="68:68" customFormat="1">
      <c r="BP498123" s="90"/>
    </row>
    <row r="498124" spans="68:68" customFormat="1">
      <c r="BP498124" s="90"/>
    </row>
    <row r="498125" spans="68:68" customFormat="1">
      <c r="BP498125" s="90"/>
    </row>
    <row r="498126" spans="68:68" customFormat="1">
      <c r="BP498126" s="90"/>
    </row>
    <row r="498127" spans="68:68" customFormat="1">
      <c r="BP498127" s="90"/>
    </row>
    <row r="498128" spans="68:68" customFormat="1">
      <c r="BP498128" s="90"/>
    </row>
    <row r="498129" spans="68:68" customFormat="1">
      <c r="BP498129" s="90"/>
    </row>
    <row r="498130" spans="68:68" customFormat="1">
      <c r="BP498130" s="90"/>
    </row>
    <row r="498131" spans="68:68" customFormat="1">
      <c r="BP498131" s="90"/>
    </row>
    <row r="498132" spans="68:68" customFormat="1">
      <c r="BP498132" s="90"/>
    </row>
    <row r="498133" spans="68:68" customFormat="1">
      <c r="BP498133" s="90"/>
    </row>
    <row r="498134" spans="68:68" customFormat="1">
      <c r="BP498134" s="90"/>
    </row>
    <row r="498135" spans="68:68" customFormat="1">
      <c r="BP498135" s="90"/>
    </row>
    <row r="498136" spans="68:68" customFormat="1">
      <c r="BP498136" s="90"/>
    </row>
    <row r="498137" spans="68:68" customFormat="1">
      <c r="BP498137" s="90"/>
    </row>
    <row r="498138" spans="68:68" customFormat="1">
      <c r="BP498138" s="90"/>
    </row>
    <row r="498139" spans="68:68" customFormat="1">
      <c r="BP498139" s="90"/>
    </row>
    <row r="498140" spans="68:68" customFormat="1">
      <c r="BP498140" s="90"/>
    </row>
    <row r="498141" spans="68:68" customFormat="1">
      <c r="BP498141" s="90"/>
    </row>
    <row r="498142" spans="68:68" customFormat="1">
      <c r="BP498142" s="90"/>
    </row>
    <row r="498143" spans="68:68" customFormat="1">
      <c r="BP498143" s="90"/>
    </row>
    <row r="498144" spans="68:68" customFormat="1">
      <c r="BP498144" s="90"/>
    </row>
    <row r="498145" spans="68:68" customFormat="1">
      <c r="BP498145" s="90"/>
    </row>
    <row r="498146" spans="68:68" customFormat="1">
      <c r="BP498146" s="90"/>
    </row>
    <row r="498147" spans="68:68" customFormat="1">
      <c r="BP498147" s="90"/>
    </row>
    <row r="498148" spans="68:68" customFormat="1">
      <c r="BP498148" s="90"/>
    </row>
    <row r="498149" spans="68:68" customFormat="1">
      <c r="BP498149" s="90"/>
    </row>
    <row r="498150" spans="68:68" customFormat="1">
      <c r="BP498150" s="90"/>
    </row>
    <row r="498151" spans="68:68" customFormat="1">
      <c r="BP498151" s="90"/>
    </row>
    <row r="498152" spans="68:68" customFormat="1">
      <c r="BP498152" s="90"/>
    </row>
    <row r="498153" spans="68:68" customFormat="1">
      <c r="BP498153" s="90"/>
    </row>
    <row r="498154" spans="68:68" customFormat="1">
      <c r="BP498154" s="90"/>
    </row>
    <row r="498155" spans="68:68" customFormat="1">
      <c r="BP498155" s="90"/>
    </row>
    <row r="498156" spans="68:68" customFormat="1">
      <c r="BP498156" s="90"/>
    </row>
    <row r="498157" spans="68:68" customFormat="1">
      <c r="BP498157" s="90"/>
    </row>
    <row r="498158" spans="68:68" customFormat="1">
      <c r="BP498158" s="90"/>
    </row>
    <row r="498159" spans="68:68" customFormat="1">
      <c r="BP498159" s="90"/>
    </row>
    <row r="498160" spans="68:68" customFormat="1">
      <c r="BP498160" s="90"/>
    </row>
    <row r="498161" spans="68:68" customFormat="1">
      <c r="BP498161" s="90"/>
    </row>
    <row r="498162" spans="68:68" customFormat="1">
      <c r="BP498162" s="90"/>
    </row>
    <row r="498163" spans="68:68" customFormat="1">
      <c r="BP498163" s="90"/>
    </row>
    <row r="498164" spans="68:68" customFormat="1">
      <c r="BP498164" s="90"/>
    </row>
    <row r="498165" spans="68:68" customFormat="1">
      <c r="BP498165" s="90"/>
    </row>
    <row r="498166" spans="68:68" customFormat="1">
      <c r="BP498166" s="90"/>
    </row>
    <row r="498167" spans="68:68" customFormat="1">
      <c r="BP498167" s="90"/>
    </row>
    <row r="498168" spans="68:68" customFormat="1">
      <c r="BP498168" s="90"/>
    </row>
    <row r="498169" spans="68:68" customFormat="1">
      <c r="BP498169" s="90"/>
    </row>
    <row r="498170" spans="68:68" customFormat="1">
      <c r="BP498170" s="90"/>
    </row>
    <row r="498171" spans="68:68" customFormat="1">
      <c r="BP498171" s="90"/>
    </row>
    <row r="498172" spans="68:68" customFormat="1">
      <c r="BP498172" s="90"/>
    </row>
    <row r="498173" spans="68:68" customFormat="1">
      <c r="BP498173" s="90"/>
    </row>
    <row r="498174" spans="68:68" customFormat="1">
      <c r="BP498174" s="90"/>
    </row>
    <row r="498175" spans="68:68" customFormat="1">
      <c r="BP498175" s="90"/>
    </row>
    <row r="498176" spans="68:68" customFormat="1">
      <c r="BP498176" s="90"/>
    </row>
    <row r="498177" spans="68:68" customFormat="1">
      <c r="BP498177" s="90"/>
    </row>
    <row r="498178" spans="68:68" customFormat="1">
      <c r="BP498178" s="90"/>
    </row>
    <row r="498179" spans="68:68" customFormat="1">
      <c r="BP498179" s="90"/>
    </row>
    <row r="498180" spans="68:68" customFormat="1">
      <c r="BP498180" s="90"/>
    </row>
    <row r="498181" spans="68:68" customFormat="1">
      <c r="BP498181" s="90"/>
    </row>
    <row r="498182" spans="68:68" customFormat="1">
      <c r="BP498182" s="90"/>
    </row>
    <row r="498183" spans="68:68" customFormat="1">
      <c r="BP498183" s="90"/>
    </row>
    <row r="498184" spans="68:68" customFormat="1">
      <c r="BP498184" s="90"/>
    </row>
    <row r="498185" spans="68:68" customFormat="1">
      <c r="BP498185" s="90"/>
    </row>
    <row r="498186" spans="68:68" customFormat="1">
      <c r="BP498186" s="90"/>
    </row>
    <row r="498187" spans="68:68" customFormat="1">
      <c r="BP498187" s="90"/>
    </row>
    <row r="498188" spans="68:68" customFormat="1">
      <c r="BP498188" s="90"/>
    </row>
    <row r="498189" spans="68:68" customFormat="1">
      <c r="BP498189" s="90"/>
    </row>
    <row r="498190" spans="68:68" customFormat="1">
      <c r="BP498190" s="90"/>
    </row>
    <row r="498191" spans="68:68" customFormat="1">
      <c r="BP498191" s="90"/>
    </row>
    <row r="498192" spans="68:68" customFormat="1">
      <c r="BP498192" s="90"/>
    </row>
    <row r="498193" spans="68:68" customFormat="1">
      <c r="BP498193" s="90"/>
    </row>
    <row r="498194" spans="68:68" customFormat="1">
      <c r="BP498194" s="90"/>
    </row>
    <row r="498195" spans="68:68" customFormat="1">
      <c r="BP498195" s="90"/>
    </row>
    <row r="498196" spans="68:68" customFormat="1">
      <c r="BP498196" s="90"/>
    </row>
    <row r="498197" spans="68:68" customFormat="1">
      <c r="BP498197" s="90"/>
    </row>
    <row r="498198" spans="68:68" customFormat="1">
      <c r="BP498198" s="90"/>
    </row>
    <row r="498199" spans="68:68" customFormat="1">
      <c r="BP498199" s="90"/>
    </row>
    <row r="498200" spans="68:68" customFormat="1">
      <c r="BP498200" s="90"/>
    </row>
    <row r="498201" spans="68:68" customFormat="1">
      <c r="BP498201" s="90"/>
    </row>
    <row r="498202" spans="68:68" customFormat="1">
      <c r="BP498202" s="90"/>
    </row>
    <row r="498203" spans="68:68" customFormat="1">
      <c r="BP498203" s="90"/>
    </row>
    <row r="498204" spans="68:68" customFormat="1">
      <c r="BP498204" s="90"/>
    </row>
    <row r="498205" spans="68:68" customFormat="1">
      <c r="BP498205" s="90"/>
    </row>
    <row r="498206" spans="68:68" customFormat="1">
      <c r="BP498206" s="90"/>
    </row>
    <row r="498207" spans="68:68" customFormat="1">
      <c r="BP498207" s="90"/>
    </row>
    <row r="498208" spans="68:68" customFormat="1">
      <c r="BP498208" s="90"/>
    </row>
    <row r="498209" spans="68:68" customFormat="1">
      <c r="BP498209" s="90"/>
    </row>
    <row r="498210" spans="68:68" customFormat="1">
      <c r="BP498210" s="90"/>
    </row>
    <row r="498211" spans="68:68" customFormat="1">
      <c r="BP498211" s="90"/>
    </row>
    <row r="498212" spans="68:68" customFormat="1">
      <c r="BP498212" s="90"/>
    </row>
    <row r="498213" spans="68:68" customFormat="1">
      <c r="BP498213" s="90"/>
    </row>
    <row r="498214" spans="68:68" customFormat="1">
      <c r="BP498214" s="90"/>
    </row>
    <row r="498215" spans="68:68" customFormat="1">
      <c r="BP498215" s="90"/>
    </row>
    <row r="498216" spans="68:68" customFormat="1">
      <c r="BP498216" s="90"/>
    </row>
    <row r="498217" spans="68:68" customFormat="1">
      <c r="BP498217" s="90"/>
    </row>
    <row r="498218" spans="68:68" customFormat="1">
      <c r="BP498218" s="90"/>
    </row>
    <row r="498219" spans="68:68" customFormat="1">
      <c r="BP498219" s="90"/>
    </row>
    <row r="498220" spans="68:68" customFormat="1">
      <c r="BP498220" s="90"/>
    </row>
    <row r="498221" spans="68:68" customFormat="1">
      <c r="BP498221" s="90"/>
    </row>
    <row r="498222" spans="68:68" customFormat="1">
      <c r="BP498222" s="90"/>
    </row>
    <row r="498223" spans="68:68" customFormat="1">
      <c r="BP498223" s="90"/>
    </row>
    <row r="498224" spans="68:68" customFormat="1">
      <c r="BP498224" s="90"/>
    </row>
    <row r="498225" spans="68:68" customFormat="1">
      <c r="BP498225" s="90"/>
    </row>
    <row r="498226" spans="68:68" customFormat="1">
      <c r="BP498226" s="90"/>
    </row>
    <row r="498227" spans="68:68" customFormat="1">
      <c r="BP498227" s="90"/>
    </row>
    <row r="498228" spans="68:68" customFormat="1">
      <c r="BP498228" s="90"/>
    </row>
    <row r="498229" spans="68:68" customFormat="1">
      <c r="BP498229" s="90"/>
    </row>
    <row r="498230" spans="68:68" customFormat="1">
      <c r="BP498230" s="90"/>
    </row>
    <row r="498231" spans="68:68" customFormat="1">
      <c r="BP498231" s="90"/>
    </row>
    <row r="498232" spans="68:68" customFormat="1">
      <c r="BP498232" s="90"/>
    </row>
    <row r="498233" spans="68:68" customFormat="1">
      <c r="BP498233" s="90"/>
    </row>
    <row r="498234" spans="68:68" customFormat="1">
      <c r="BP498234" s="90"/>
    </row>
    <row r="498235" spans="68:68" customFormat="1">
      <c r="BP498235" s="90"/>
    </row>
    <row r="498236" spans="68:68" customFormat="1">
      <c r="BP498236" s="90"/>
    </row>
    <row r="498237" spans="68:68" customFormat="1">
      <c r="BP498237" s="90"/>
    </row>
    <row r="498238" spans="68:68" customFormat="1">
      <c r="BP498238" s="90"/>
    </row>
    <row r="498239" spans="68:68" customFormat="1">
      <c r="BP498239" s="90"/>
    </row>
    <row r="498240" spans="68:68" customFormat="1">
      <c r="BP498240" s="90"/>
    </row>
    <row r="498241" spans="68:68" customFormat="1">
      <c r="BP498241" s="90"/>
    </row>
    <row r="498242" spans="68:68" customFormat="1">
      <c r="BP498242" s="90"/>
    </row>
    <row r="498243" spans="68:68" customFormat="1">
      <c r="BP498243" s="90"/>
    </row>
    <row r="498244" spans="68:68" customFormat="1">
      <c r="BP498244" s="90"/>
    </row>
    <row r="498245" spans="68:68" customFormat="1">
      <c r="BP498245" s="90"/>
    </row>
    <row r="498246" spans="68:68" customFormat="1">
      <c r="BP498246" s="90"/>
    </row>
    <row r="498247" spans="68:68" customFormat="1">
      <c r="BP498247" s="90"/>
    </row>
    <row r="498248" spans="68:68" customFormat="1">
      <c r="BP498248" s="90"/>
    </row>
    <row r="498249" spans="68:68" customFormat="1">
      <c r="BP498249" s="90"/>
    </row>
    <row r="498250" spans="68:68" customFormat="1">
      <c r="BP498250" s="90"/>
    </row>
    <row r="498251" spans="68:68" customFormat="1">
      <c r="BP498251" s="90"/>
    </row>
    <row r="498252" spans="68:68" customFormat="1">
      <c r="BP498252" s="90"/>
    </row>
    <row r="498253" spans="68:68" customFormat="1">
      <c r="BP498253" s="90"/>
    </row>
    <row r="498254" spans="68:68" customFormat="1">
      <c r="BP498254" s="90"/>
    </row>
    <row r="498255" spans="68:68" customFormat="1">
      <c r="BP498255" s="90"/>
    </row>
    <row r="498256" spans="68:68" customFormat="1">
      <c r="BP498256" s="90"/>
    </row>
    <row r="498257" spans="68:68" customFormat="1">
      <c r="BP498257" s="90"/>
    </row>
    <row r="498258" spans="68:68" customFormat="1">
      <c r="BP498258" s="90"/>
    </row>
    <row r="498259" spans="68:68" customFormat="1">
      <c r="BP498259" s="90"/>
    </row>
    <row r="498260" spans="68:68" customFormat="1">
      <c r="BP498260" s="90"/>
    </row>
    <row r="498261" spans="68:68" customFormat="1">
      <c r="BP498261" s="90"/>
    </row>
    <row r="498262" spans="68:68" customFormat="1">
      <c r="BP498262" s="90"/>
    </row>
    <row r="498263" spans="68:68" customFormat="1">
      <c r="BP498263" s="90"/>
    </row>
    <row r="498264" spans="68:68" customFormat="1">
      <c r="BP498264" s="90"/>
    </row>
    <row r="498265" spans="68:68" customFormat="1">
      <c r="BP498265" s="90"/>
    </row>
    <row r="498266" spans="68:68" customFormat="1">
      <c r="BP498266" s="90"/>
    </row>
    <row r="498267" spans="68:68" customFormat="1">
      <c r="BP498267" s="90"/>
    </row>
    <row r="498268" spans="68:68" customFormat="1">
      <c r="BP498268" s="90"/>
    </row>
    <row r="498269" spans="68:68" customFormat="1">
      <c r="BP498269" s="90"/>
    </row>
    <row r="498270" spans="68:68" customFormat="1">
      <c r="BP498270" s="90"/>
    </row>
    <row r="498271" spans="68:68" customFormat="1">
      <c r="BP498271" s="90"/>
    </row>
    <row r="498272" spans="68:68" customFormat="1">
      <c r="BP498272" s="90"/>
    </row>
    <row r="498273" spans="68:68" customFormat="1">
      <c r="BP498273" s="90"/>
    </row>
    <row r="498274" spans="68:68" customFormat="1">
      <c r="BP498274" s="90"/>
    </row>
    <row r="498275" spans="68:68" customFormat="1">
      <c r="BP498275" s="90"/>
    </row>
    <row r="498276" spans="68:68" customFormat="1">
      <c r="BP498276" s="90"/>
    </row>
    <row r="498277" spans="68:68" customFormat="1">
      <c r="BP498277" s="90"/>
    </row>
    <row r="498278" spans="68:68" customFormat="1">
      <c r="BP498278" s="90"/>
    </row>
    <row r="498279" spans="68:68" customFormat="1">
      <c r="BP498279" s="90"/>
    </row>
    <row r="498280" spans="68:68" customFormat="1">
      <c r="BP498280" s="90"/>
    </row>
    <row r="498281" spans="68:68" customFormat="1">
      <c r="BP498281" s="90"/>
    </row>
    <row r="498282" spans="68:68" customFormat="1">
      <c r="BP498282" s="90"/>
    </row>
    <row r="498283" spans="68:68" customFormat="1">
      <c r="BP498283" s="90"/>
    </row>
    <row r="498284" spans="68:68" customFormat="1">
      <c r="BP498284" s="90"/>
    </row>
    <row r="498285" spans="68:68" customFormat="1">
      <c r="BP498285" s="90"/>
    </row>
    <row r="498286" spans="68:68" customFormat="1">
      <c r="BP498286" s="90"/>
    </row>
    <row r="498287" spans="68:68" customFormat="1">
      <c r="BP498287" s="90"/>
    </row>
    <row r="498288" spans="68:68" customFormat="1">
      <c r="BP498288" s="90"/>
    </row>
    <row r="498289" spans="68:68" customFormat="1">
      <c r="BP498289" s="90"/>
    </row>
    <row r="498290" spans="68:68" customFormat="1">
      <c r="BP498290" s="90"/>
    </row>
    <row r="498291" spans="68:68" customFormat="1">
      <c r="BP498291" s="90"/>
    </row>
    <row r="498292" spans="68:68" customFormat="1">
      <c r="BP498292" s="90"/>
    </row>
    <row r="498293" spans="68:68" customFormat="1">
      <c r="BP498293" s="90"/>
    </row>
    <row r="498294" spans="68:68" customFormat="1">
      <c r="BP498294" s="90"/>
    </row>
    <row r="498295" spans="68:68" customFormat="1">
      <c r="BP498295" s="90"/>
    </row>
    <row r="498296" spans="68:68" customFormat="1">
      <c r="BP498296" s="90"/>
    </row>
    <row r="498297" spans="68:68" customFormat="1">
      <c r="BP498297" s="90"/>
    </row>
    <row r="498298" spans="68:68" customFormat="1">
      <c r="BP498298" s="90"/>
    </row>
    <row r="498299" spans="68:68" customFormat="1">
      <c r="BP498299" s="90"/>
    </row>
    <row r="498300" spans="68:68" customFormat="1">
      <c r="BP498300" s="90"/>
    </row>
    <row r="498301" spans="68:68" customFormat="1">
      <c r="BP498301" s="90"/>
    </row>
    <row r="498302" spans="68:68" customFormat="1">
      <c r="BP498302" s="90"/>
    </row>
    <row r="498303" spans="68:68" customFormat="1">
      <c r="BP498303" s="90"/>
    </row>
    <row r="498304" spans="68:68" customFormat="1">
      <c r="BP498304" s="90"/>
    </row>
    <row r="498305" spans="68:68" customFormat="1">
      <c r="BP498305" s="90"/>
    </row>
    <row r="498306" spans="68:68" customFormat="1">
      <c r="BP498306" s="90"/>
    </row>
    <row r="498307" spans="68:68" customFormat="1">
      <c r="BP498307" s="90"/>
    </row>
    <row r="498308" spans="68:68" customFormat="1">
      <c r="BP498308" s="90"/>
    </row>
    <row r="498309" spans="68:68" customFormat="1">
      <c r="BP498309" s="90"/>
    </row>
    <row r="498310" spans="68:68" customFormat="1">
      <c r="BP498310" s="90"/>
    </row>
    <row r="498311" spans="68:68" customFormat="1">
      <c r="BP498311" s="90"/>
    </row>
    <row r="498312" spans="68:68" customFormat="1">
      <c r="BP498312" s="90"/>
    </row>
    <row r="498313" spans="68:68" customFormat="1">
      <c r="BP498313" s="90"/>
    </row>
    <row r="498314" spans="68:68" customFormat="1">
      <c r="BP498314" s="90"/>
    </row>
    <row r="498315" spans="68:68" customFormat="1">
      <c r="BP498315" s="90"/>
    </row>
    <row r="498316" spans="68:68" customFormat="1">
      <c r="BP498316" s="90"/>
    </row>
    <row r="498317" spans="68:68" customFormat="1">
      <c r="BP498317" s="90"/>
    </row>
    <row r="498318" spans="68:68" customFormat="1">
      <c r="BP498318" s="90"/>
    </row>
    <row r="498319" spans="68:68" customFormat="1">
      <c r="BP498319" s="90"/>
    </row>
    <row r="498320" spans="68:68" customFormat="1">
      <c r="BP498320" s="90"/>
    </row>
    <row r="498321" spans="68:68" customFormat="1">
      <c r="BP498321" s="90"/>
    </row>
    <row r="498322" spans="68:68" customFormat="1">
      <c r="BP498322" s="90"/>
    </row>
    <row r="498323" spans="68:68" customFormat="1">
      <c r="BP498323" s="90"/>
    </row>
    <row r="498324" spans="68:68" customFormat="1">
      <c r="BP498324" s="90"/>
    </row>
    <row r="498325" spans="68:68" customFormat="1">
      <c r="BP498325" s="90"/>
    </row>
    <row r="498326" spans="68:68" customFormat="1">
      <c r="BP498326" s="90"/>
    </row>
    <row r="498327" spans="68:68" customFormat="1">
      <c r="BP498327" s="90"/>
    </row>
    <row r="498328" spans="68:68" customFormat="1">
      <c r="BP498328" s="90"/>
    </row>
    <row r="498329" spans="68:68" customFormat="1">
      <c r="BP498329" s="90"/>
    </row>
    <row r="498330" spans="68:68" customFormat="1">
      <c r="BP498330" s="90"/>
    </row>
    <row r="498331" spans="68:68" customFormat="1">
      <c r="BP498331" s="90"/>
    </row>
    <row r="498332" spans="68:68" customFormat="1">
      <c r="BP498332" s="90"/>
    </row>
    <row r="498333" spans="68:68" customFormat="1">
      <c r="BP498333" s="90"/>
    </row>
    <row r="498334" spans="68:68" customFormat="1">
      <c r="BP498334" s="90"/>
    </row>
    <row r="498335" spans="68:68" customFormat="1">
      <c r="BP498335" s="90"/>
    </row>
    <row r="498336" spans="68:68" customFormat="1">
      <c r="BP498336" s="90"/>
    </row>
    <row r="498337" spans="68:68" customFormat="1">
      <c r="BP498337" s="90"/>
    </row>
    <row r="498338" spans="68:68" customFormat="1">
      <c r="BP498338" s="90"/>
    </row>
    <row r="498339" spans="68:68" customFormat="1">
      <c r="BP498339" s="90"/>
    </row>
    <row r="498340" spans="68:68" customFormat="1">
      <c r="BP498340" s="90"/>
    </row>
    <row r="498341" spans="68:68" customFormat="1">
      <c r="BP498341" s="90"/>
    </row>
    <row r="498342" spans="68:68" customFormat="1">
      <c r="BP498342" s="90"/>
    </row>
    <row r="498343" spans="68:68" customFormat="1">
      <c r="BP498343" s="90"/>
    </row>
    <row r="498344" spans="68:68" customFormat="1">
      <c r="BP498344" s="90"/>
    </row>
    <row r="498345" spans="68:68" customFormat="1">
      <c r="BP498345" s="90"/>
    </row>
    <row r="498346" spans="68:68" customFormat="1">
      <c r="BP498346" s="90"/>
    </row>
    <row r="498347" spans="68:68" customFormat="1">
      <c r="BP498347" s="90"/>
    </row>
    <row r="498348" spans="68:68" customFormat="1">
      <c r="BP498348" s="90"/>
    </row>
    <row r="498349" spans="68:68" customFormat="1">
      <c r="BP498349" s="90"/>
    </row>
    <row r="498350" spans="68:68" customFormat="1">
      <c r="BP498350" s="90"/>
    </row>
    <row r="498351" spans="68:68" customFormat="1">
      <c r="BP498351" s="90"/>
    </row>
    <row r="498352" spans="68:68" customFormat="1">
      <c r="BP498352" s="90"/>
    </row>
    <row r="498353" spans="68:68" customFormat="1">
      <c r="BP498353" s="90"/>
    </row>
    <row r="498354" spans="68:68" customFormat="1">
      <c r="BP498354" s="90"/>
    </row>
    <row r="498355" spans="68:68" customFormat="1">
      <c r="BP498355" s="90"/>
    </row>
    <row r="498356" spans="68:68" customFormat="1">
      <c r="BP498356" s="90"/>
    </row>
    <row r="498357" spans="68:68" customFormat="1">
      <c r="BP498357" s="90"/>
    </row>
    <row r="498358" spans="68:68" customFormat="1">
      <c r="BP498358" s="90"/>
    </row>
    <row r="498359" spans="68:68" customFormat="1">
      <c r="BP498359" s="90"/>
    </row>
    <row r="498360" spans="68:68" customFormat="1">
      <c r="BP498360" s="90"/>
    </row>
    <row r="498361" spans="68:68" customFormat="1">
      <c r="BP498361" s="90"/>
    </row>
    <row r="498362" spans="68:68" customFormat="1">
      <c r="BP498362" s="90"/>
    </row>
    <row r="498363" spans="68:68" customFormat="1">
      <c r="BP498363" s="90"/>
    </row>
    <row r="498364" spans="68:68" customFormat="1">
      <c r="BP498364" s="90"/>
    </row>
    <row r="498365" spans="68:68" customFormat="1">
      <c r="BP498365" s="90"/>
    </row>
    <row r="498366" spans="68:68" customFormat="1">
      <c r="BP498366" s="90"/>
    </row>
    <row r="498367" spans="68:68" customFormat="1">
      <c r="BP498367" s="90"/>
    </row>
    <row r="498368" spans="68:68" customFormat="1">
      <c r="BP498368" s="90"/>
    </row>
    <row r="498369" spans="68:68" customFormat="1">
      <c r="BP498369" s="90"/>
    </row>
    <row r="498370" spans="68:68" customFormat="1">
      <c r="BP498370" s="90"/>
    </row>
    <row r="498371" spans="68:68" customFormat="1">
      <c r="BP498371" s="90"/>
    </row>
    <row r="498372" spans="68:68" customFormat="1">
      <c r="BP498372" s="90"/>
    </row>
    <row r="498373" spans="68:68" customFormat="1">
      <c r="BP498373" s="90"/>
    </row>
    <row r="498374" spans="68:68" customFormat="1">
      <c r="BP498374" s="90"/>
    </row>
    <row r="498375" spans="68:68" customFormat="1">
      <c r="BP498375" s="90"/>
    </row>
    <row r="498376" spans="68:68" customFormat="1">
      <c r="BP498376" s="90"/>
    </row>
    <row r="498377" spans="68:68" customFormat="1">
      <c r="BP498377" s="90"/>
    </row>
    <row r="498378" spans="68:68" customFormat="1">
      <c r="BP498378" s="90"/>
    </row>
    <row r="498379" spans="68:68" customFormat="1">
      <c r="BP498379" s="90"/>
    </row>
    <row r="498380" spans="68:68" customFormat="1">
      <c r="BP498380" s="90"/>
    </row>
    <row r="498381" spans="68:68" customFormat="1">
      <c r="BP498381" s="90"/>
    </row>
    <row r="498382" spans="68:68" customFormat="1">
      <c r="BP498382" s="90"/>
    </row>
    <row r="498383" spans="68:68" customFormat="1">
      <c r="BP498383" s="90"/>
    </row>
    <row r="498384" spans="68:68" customFormat="1">
      <c r="BP498384" s="90"/>
    </row>
    <row r="498385" spans="68:68" customFormat="1">
      <c r="BP498385" s="90"/>
    </row>
    <row r="498386" spans="68:68" customFormat="1">
      <c r="BP498386" s="90"/>
    </row>
    <row r="498387" spans="68:68" customFormat="1">
      <c r="BP498387" s="90"/>
    </row>
    <row r="498388" spans="68:68" customFormat="1">
      <c r="BP498388" s="90"/>
    </row>
    <row r="498389" spans="68:68" customFormat="1">
      <c r="BP498389" s="90"/>
    </row>
    <row r="498390" spans="68:68" customFormat="1">
      <c r="BP498390" s="90"/>
    </row>
    <row r="498391" spans="68:68" customFormat="1">
      <c r="BP498391" s="90"/>
    </row>
    <row r="498392" spans="68:68" customFormat="1">
      <c r="BP498392" s="90"/>
    </row>
    <row r="498393" spans="68:68" customFormat="1">
      <c r="BP498393" s="90"/>
    </row>
    <row r="498394" spans="68:68" customFormat="1">
      <c r="BP498394" s="90"/>
    </row>
    <row r="498395" spans="68:68" customFormat="1">
      <c r="BP498395" s="90"/>
    </row>
    <row r="498396" spans="68:68" customFormat="1">
      <c r="BP498396" s="90"/>
    </row>
    <row r="498397" spans="68:68" customFormat="1">
      <c r="BP498397" s="90"/>
    </row>
    <row r="498398" spans="68:68" customFormat="1">
      <c r="BP498398" s="90"/>
    </row>
    <row r="498399" spans="68:68" customFormat="1">
      <c r="BP498399" s="90"/>
    </row>
    <row r="498400" spans="68:68" customFormat="1">
      <c r="BP498400" s="90"/>
    </row>
    <row r="498401" spans="68:68" customFormat="1">
      <c r="BP498401" s="90"/>
    </row>
    <row r="498402" spans="68:68" customFormat="1">
      <c r="BP498402" s="90"/>
    </row>
    <row r="498403" spans="68:68" customFormat="1">
      <c r="BP498403" s="90"/>
    </row>
    <row r="498404" spans="68:68" customFormat="1">
      <c r="BP498404" s="90"/>
    </row>
    <row r="498405" spans="68:68" customFormat="1">
      <c r="BP498405" s="90"/>
    </row>
    <row r="498406" spans="68:68" customFormat="1">
      <c r="BP498406" s="90"/>
    </row>
    <row r="498407" spans="68:68" customFormat="1">
      <c r="BP498407" s="90"/>
    </row>
    <row r="498408" spans="68:68" customFormat="1">
      <c r="BP498408" s="90"/>
    </row>
    <row r="498409" spans="68:68" customFormat="1">
      <c r="BP498409" s="90"/>
    </row>
    <row r="498410" spans="68:68" customFormat="1">
      <c r="BP498410" s="90"/>
    </row>
    <row r="498411" spans="68:68" customFormat="1">
      <c r="BP498411" s="90"/>
    </row>
    <row r="498412" spans="68:68" customFormat="1">
      <c r="BP498412" s="90"/>
    </row>
    <row r="498413" spans="68:68" customFormat="1">
      <c r="BP498413" s="90"/>
    </row>
    <row r="498414" spans="68:68" customFormat="1">
      <c r="BP498414" s="90"/>
    </row>
    <row r="498415" spans="68:68" customFormat="1">
      <c r="BP498415" s="90"/>
    </row>
    <row r="498416" spans="68:68" customFormat="1">
      <c r="BP498416" s="90"/>
    </row>
    <row r="498417" spans="68:68" customFormat="1">
      <c r="BP498417" s="90"/>
    </row>
    <row r="498418" spans="68:68" customFormat="1">
      <c r="BP498418" s="90"/>
    </row>
    <row r="498419" spans="68:68" customFormat="1">
      <c r="BP498419" s="90"/>
    </row>
    <row r="498420" spans="68:68" customFormat="1">
      <c r="BP498420" s="90"/>
    </row>
    <row r="498421" spans="68:68" customFormat="1">
      <c r="BP498421" s="90"/>
    </row>
    <row r="498422" spans="68:68" customFormat="1">
      <c r="BP498422" s="90"/>
    </row>
    <row r="498423" spans="68:68" customFormat="1">
      <c r="BP498423" s="90"/>
    </row>
    <row r="498424" spans="68:68" customFormat="1">
      <c r="BP498424" s="90"/>
    </row>
    <row r="498425" spans="68:68" customFormat="1">
      <c r="BP498425" s="90"/>
    </row>
    <row r="498426" spans="68:68" customFormat="1">
      <c r="BP498426" s="90"/>
    </row>
    <row r="498427" spans="68:68" customFormat="1">
      <c r="BP498427" s="90"/>
    </row>
    <row r="498428" spans="68:68" customFormat="1">
      <c r="BP498428" s="90"/>
    </row>
    <row r="498429" spans="68:68" customFormat="1">
      <c r="BP498429" s="90"/>
    </row>
    <row r="498430" spans="68:68" customFormat="1">
      <c r="BP498430" s="90"/>
    </row>
    <row r="498431" spans="68:68" customFormat="1">
      <c r="BP498431" s="90"/>
    </row>
    <row r="498432" spans="68:68" customFormat="1">
      <c r="BP498432" s="90"/>
    </row>
    <row r="498433" spans="68:68" customFormat="1">
      <c r="BP498433" s="90"/>
    </row>
    <row r="498434" spans="68:68" customFormat="1">
      <c r="BP498434" s="90"/>
    </row>
    <row r="498435" spans="68:68" customFormat="1">
      <c r="BP498435" s="90"/>
    </row>
    <row r="498436" spans="68:68" customFormat="1">
      <c r="BP498436" s="90"/>
    </row>
    <row r="498437" spans="68:68" customFormat="1">
      <c r="BP498437" s="90"/>
    </row>
    <row r="498438" spans="68:68" customFormat="1">
      <c r="BP498438" s="90"/>
    </row>
    <row r="498439" spans="68:68" customFormat="1">
      <c r="BP498439" s="90"/>
    </row>
    <row r="498440" spans="68:68" customFormat="1">
      <c r="BP498440" s="90"/>
    </row>
    <row r="498441" spans="68:68" customFormat="1">
      <c r="BP498441" s="90"/>
    </row>
    <row r="498442" spans="68:68" customFormat="1">
      <c r="BP498442" s="90"/>
    </row>
    <row r="498443" spans="68:68" customFormat="1">
      <c r="BP498443" s="90"/>
    </row>
    <row r="498444" spans="68:68" customFormat="1">
      <c r="BP498444" s="90"/>
    </row>
    <row r="498445" spans="68:68" customFormat="1">
      <c r="BP498445" s="90"/>
    </row>
    <row r="498446" spans="68:68" customFormat="1">
      <c r="BP498446" s="90"/>
    </row>
    <row r="498447" spans="68:68" customFormat="1">
      <c r="BP498447" s="90"/>
    </row>
    <row r="498448" spans="68:68" customFormat="1">
      <c r="BP498448" s="90"/>
    </row>
    <row r="498449" spans="68:68" customFormat="1">
      <c r="BP498449" s="90"/>
    </row>
    <row r="498450" spans="68:68" customFormat="1">
      <c r="BP498450" s="90"/>
    </row>
    <row r="498451" spans="68:68" customFormat="1">
      <c r="BP498451" s="90"/>
    </row>
    <row r="498452" spans="68:68" customFormat="1">
      <c r="BP498452" s="90"/>
    </row>
    <row r="498453" spans="68:68" customFormat="1">
      <c r="BP498453" s="90"/>
    </row>
    <row r="498454" spans="68:68" customFormat="1">
      <c r="BP498454" s="90"/>
    </row>
    <row r="498455" spans="68:68" customFormat="1">
      <c r="BP498455" s="90"/>
    </row>
    <row r="498456" spans="68:68" customFormat="1">
      <c r="BP498456" s="90"/>
    </row>
    <row r="498457" spans="68:68" customFormat="1">
      <c r="BP498457" s="90"/>
    </row>
    <row r="498458" spans="68:68" customFormat="1">
      <c r="BP498458" s="90"/>
    </row>
    <row r="498459" spans="68:68" customFormat="1">
      <c r="BP498459" s="90"/>
    </row>
    <row r="498460" spans="68:68" customFormat="1">
      <c r="BP498460" s="90"/>
    </row>
    <row r="498461" spans="68:68" customFormat="1">
      <c r="BP498461" s="90"/>
    </row>
    <row r="498462" spans="68:68" customFormat="1">
      <c r="BP498462" s="90"/>
    </row>
    <row r="498463" spans="68:68" customFormat="1">
      <c r="BP498463" s="90"/>
    </row>
    <row r="498464" spans="68:68" customFormat="1">
      <c r="BP498464" s="90"/>
    </row>
    <row r="498465" spans="68:68" customFormat="1">
      <c r="BP498465" s="90"/>
    </row>
    <row r="498466" spans="68:68" customFormat="1">
      <c r="BP498466" s="90"/>
    </row>
    <row r="498467" spans="68:68" customFormat="1">
      <c r="BP498467" s="90"/>
    </row>
    <row r="498468" spans="68:68" customFormat="1">
      <c r="BP498468" s="90"/>
    </row>
    <row r="498469" spans="68:68" customFormat="1">
      <c r="BP498469" s="90"/>
    </row>
    <row r="498470" spans="68:68" customFormat="1">
      <c r="BP498470" s="90"/>
    </row>
    <row r="498471" spans="68:68" customFormat="1">
      <c r="BP498471" s="90"/>
    </row>
    <row r="498472" spans="68:68" customFormat="1">
      <c r="BP498472" s="90"/>
    </row>
    <row r="498473" spans="68:68" customFormat="1">
      <c r="BP498473" s="90"/>
    </row>
    <row r="498474" spans="68:68" customFormat="1">
      <c r="BP498474" s="90"/>
    </row>
    <row r="498475" spans="68:68" customFormat="1">
      <c r="BP498475" s="90"/>
    </row>
    <row r="498476" spans="68:68" customFormat="1">
      <c r="BP498476" s="90"/>
    </row>
    <row r="498477" spans="68:68" customFormat="1">
      <c r="BP498477" s="90"/>
    </row>
    <row r="498478" spans="68:68" customFormat="1">
      <c r="BP498478" s="90"/>
    </row>
    <row r="498479" spans="68:68" customFormat="1">
      <c r="BP498479" s="90"/>
    </row>
    <row r="498480" spans="68:68" customFormat="1">
      <c r="BP498480" s="90"/>
    </row>
    <row r="498481" spans="68:68" customFormat="1">
      <c r="BP498481" s="90"/>
    </row>
    <row r="498482" spans="68:68" customFormat="1">
      <c r="BP498482" s="90"/>
    </row>
    <row r="498483" spans="68:68" customFormat="1">
      <c r="BP498483" s="90"/>
    </row>
    <row r="498484" spans="68:68" customFormat="1">
      <c r="BP498484" s="90"/>
    </row>
    <row r="498485" spans="68:68" customFormat="1">
      <c r="BP498485" s="90"/>
    </row>
    <row r="498486" spans="68:68" customFormat="1">
      <c r="BP498486" s="90"/>
    </row>
    <row r="498487" spans="68:68" customFormat="1">
      <c r="BP498487" s="90"/>
    </row>
    <row r="498488" spans="68:68" customFormat="1">
      <c r="BP498488" s="90"/>
    </row>
    <row r="498489" spans="68:68" customFormat="1">
      <c r="BP498489" s="90"/>
    </row>
    <row r="498490" spans="68:68" customFormat="1">
      <c r="BP498490" s="90"/>
    </row>
    <row r="498491" spans="68:68" customFormat="1">
      <c r="BP498491" s="90"/>
    </row>
    <row r="498492" spans="68:68" customFormat="1">
      <c r="BP498492" s="90"/>
    </row>
    <row r="498493" spans="68:68" customFormat="1">
      <c r="BP498493" s="90"/>
    </row>
    <row r="498494" spans="68:68" customFormat="1">
      <c r="BP498494" s="90"/>
    </row>
    <row r="498495" spans="68:68" customFormat="1">
      <c r="BP498495" s="90"/>
    </row>
    <row r="498496" spans="68:68" customFormat="1">
      <c r="BP498496" s="90"/>
    </row>
    <row r="498497" spans="68:68" customFormat="1">
      <c r="BP498497" s="90"/>
    </row>
    <row r="498498" spans="68:68" customFormat="1">
      <c r="BP498498" s="90"/>
    </row>
    <row r="498499" spans="68:68" customFormat="1">
      <c r="BP498499" s="90"/>
    </row>
    <row r="498500" spans="68:68" customFormat="1">
      <c r="BP498500" s="90"/>
    </row>
    <row r="498501" spans="68:68" customFormat="1">
      <c r="BP498501" s="90"/>
    </row>
    <row r="498502" spans="68:68" customFormat="1">
      <c r="BP498502" s="90"/>
    </row>
    <row r="498503" spans="68:68" customFormat="1">
      <c r="BP498503" s="90"/>
    </row>
    <row r="498504" spans="68:68" customFormat="1">
      <c r="BP498504" s="90"/>
    </row>
    <row r="498505" spans="68:68" customFormat="1">
      <c r="BP498505" s="90"/>
    </row>
    <row r="498506" spans="68:68" customFormat="1">
      <c r="BP498506" s="90"/>
    </row>
    <row r="498507" spans="68:68" customFormat="1">
      <c r="BP498507" s="90"/>
    </row>
    <row r="498508" spans="68:68" customFormat="1">
      <c r="BP498508" s="90"/>
    </row>
    <row r="498509" spans="68:68" customFormat="1">
      <c r="BP498509" s="90"/>
    </row>
    <row r="498510" spans="68:68" customFormat="1">
      <c r="BP498510" s="90"/>
    </row>
    <row r="498511" spans="68:68" customFormat="1">
      <c r="BP498511" s="90"/>
    </row>
    <row r="498512" spans="68:68" customFormat="1">
      <c r="BP498512" s="90"/>
    </row>
    <row r="498513" spans="68:68" customFormat="1">
      <c r="BP498513" s="90"/>
    </row>
    <row r="498514" spans="68:68" customFormat="1">
      <c r="BP498514" s="90"/>
    </row>
    <row r="498515" spans="68:68" customFormat="1">
      <c r="BP498515" s="90"/>
    </row>
    <row r="498516" spans="68:68" customFormat="1">
      <c r="BP498516" s="90"/>
    </row>
    <row r="498517" spans="68:68" customFormat="1">
      <c r="BP498517" s="90"/>
    </row>
    <row r="498518" spans="68:68" customFormat="1">
      <c r="BP498518" s="90"/>
    </row>
    <row r="498519" spans="68:68" customFormat="1">
      <c r="BP498519" s="90"/>
    </row>
    <row r="498520" spans="68:68" customFormat="1">
      <c r="BP498520" s="90"/>
    </row>
    <row r="498521" spans="68:68" customFormat="1">
      <c r="BP498521" s="90"/>
    </row>
    <row r="498522" spans="68:68" customFormat="1">
      <c r="BP498522" s="90"/>
    </row>
    <row r="498523" spans="68:68" customFormat="1">
      <c r="BP498523" s="90"/>
    </row>
    <row r="498524" spans="68:68" customFormat="1">
      <c r="BP498524" s="90"/>
    </row>
    <row r="498525" spans="68:68" customFormat="1">
      <c r="BP498525" s="90"/>
    </row>
    <row r="498526" spans="68:68" customFormat="1">
      <c r="BP498526" s="90"/>
    </row>
    <row r="498527" spans="68:68" customFormat="1">
      <c r="BP498527" s="90"/>
    </row>
    <row r="498528" spans="68:68" customFormat="1">
      <c r="BP498528" s="90"/>
    </row>
    <row r="498529" spans="68:68" customFormat="1">
      <c r="BP498529" s="90"/>
    </row>
    <row r="498530" spans="68:68" customFormat="1">
      <c r="BP498530" s="90"/>
    </row>
    <row r="498531" spans="68:68" customFormat="1">
      <c r="BP498531" s="90"/>
    </row>
    <row r="498532" spans="68:68" customFormat="1">
      <c r="BP498532" s="90"/>
    </row>
    <row r="498533" spans="68:68" customFormat="1">
      <c r="BP498533" s="90"/>
    </row>
    <row r="498534" spans="68:68" customFormat="1">
      <c r="BP498534" s="90"/>
    </row>
    <row r="498535" spans="68:68" customFormat="1">
      <c r="BP498535" s="90"/>
    </row>
    <row r="498536" spans="68:68" customFormat="1">
      <c r="BP498536" s="90"/>
    </row>
    <row r="498537" spans="68:68" customFormat="1">
      <c r="BP498537" s="90"/>
    </row>
    <row r="498538" spans="68:68" customFormat="1">
      <c r="BP498538" s="90"/>
    </row>
    <row r="498539" spans="68:68" customFormat="1">
      <c r="BP498539" s="90"/>
    </row>
    <row r="498540" spans="68:68" customFormat="1">
      <c r="BP498540" s="90"/>
    </row>
    <row r="498541" spans="68:68" customFormat="1">
      <c r="BP498541" s="90"/>
    </row>
    <row r="498542" spans="68:68" customFormat="1">
      <c r="BP498542" s="90"/>
    </row>
    <row r="498543" spans="68:68" customFormat="1">
      <c r="BP498543" s="90"/>
    </row>
    <row r="498544" spans="68:68" customFormat="1">
      <c r="BP498544" s="90"/>
    </row>
    <row r="498545" spans="68:68" customFormat="1">
      <c r="BP498545" s="90"/>
    </row>
    <row r="498546" spans="68:68" customFormat="1">
      <c r="BP498546" s="90"/>
    </row>
    <row r="498547" spans="68:68" customFormat="1">
      <c r="BP498547" s="90"/>
    </row>
    <row r="498548" spans="68:68" customFormat="1">
      <c r="BP498548" s="90"/>
    </row>
    <row r="498549" spans="68:68" customFormat="1">
      <c r="BP498549" s="90"/>
    </row>
    <row r="498550" spans="68:68" customFormat="1">
      <c r="BP498550" s="90"/>
    </row>
    <row r="498551" spans="68:68" customFormat="1">
      <c r="BP498551" s="90"/>
    </row>
    <row r="498552" spans="68:68" customFormat="1">
      <c r="BP498552" s="90"/>
    </row>
    <row r="498553" spans="68:68" customFormat="1">
      <c r="BP498553" s="90"/>
    </row>
    <row r="498554" spans="68:68" customFormat="1">
      <c r="BP498554" s="90"/>
    </row>
    <row r="498555" spans="68:68" customFormat="1">
      <c r="BP498555" s="90"/>
    </row>
    <row r="498556" spans="68:68" customFormat="1">
      <c r="BP498556" s="90"/>
    </row>
    <row r="498557" spans="68:68" customFormat="1">
      <c r="BP498557" s="90"/>
    </row>
    <row r="498558" spans="68:68" customFormat="1">
      <c r="BP498558" s="90"/>
    </row>
    <row r="498559" spans="68:68" customFormat="1">
      <c r="BP498559" s="90"/>
    </row>
    <row r="498560" spans="68:68" customFormat="1">
      <c r="BP498560" s="90"/>
    </row>
    <row r="498561" spans="68:68" customFormat="1">
      <c r="BP498561" s="90"/>
    </row>
    <row r="498562" spans="68:68" customFormat="1">
      <c r="BP498562" s="90"/>
    </row>
    <row r="498563" spans="68:68" customFormat="1">
      <c r="BP498563" s="90"/>
    </row>
    <row r="498564" spans="68:68" customFormat="1">
      <c r="BP498564" s="90"/>
    </row>
    <row r="498565" spans="68:68" customFormat="1">
      <c r="BP498565" s="90"/>
    </row>
    <row r="498566" spans="68:68" customFormat="1">
      <c r="BP498566" s="90"/>
    </row>
    <row r="498567" spans="68:68" customFormat="1">
      <c r="BP498567" s="90"/>
    </row>
    <row r="498568" spans="68:68" customFormat="1">
      <c r="BP498568" s="90"/>
    </row>
    <row r="498569" spans="68:68" customFormat="1">
      <c r="BP498569" s="90"/>
    </row>
    <row r="498570" spans="68:68" customFormat="1">
      <c r="BP498570" s="90"/>
    </row>
    <row r="498571" spans="68:68" customFormat="1">
      <c r="BP498571" s="90"/>
    </row>
    <row r="498572" spans="68:68" customFormat="1">
      <c r="BP498572" s="90"/>
    </row>
    <row r="498573" spans="68:68" customFormat="1">
      <c r="BP498573" s="90"/>
    </row>
    <row r="498574" spans="68:68" customFormat="1">
      <c r="BP498574" s="90"/>
    </row>
    <row r="498575" spans="68:68" customFormat="1">
      <c r="BP498575" s="90"/>
    </row>
    <row r="498576" spans="68:68" customFormat="1">
      <c r="BP498576" s="90"/>
    </row>
    <row r="498577" spans="68:68" customFormat="1">
      <c r="BP498577" s="90"/>
    </row>
    <row r="498578" spans="68:68" customFormat="1">
      <c r="BP498578" s="90"/>
    </row>
    <row r="498579" spans="68:68" customFormat="1">
      <c r="BP498579" s="90"/>
    </row>
    <row r="498580" spans="68:68" customFormat="1">
      <c r="BP498580" s="90"/>
    </row>
    <row r="498581" spans="68:68" customFormat="1">
      <c r="BP498581" s="90"/>
    </row>
    <row r="498582" spans="68:68" customFormat="1">
      <c r="BP498582" s="90"/>
    </row>
    <row r="498583" spans="68:68" customFormat="1">
      <c r="BP498583" s="90"/>
    </row>
    <row r="498584" spans="68:68" customFormat="1">
      <c r="BP498584" s="90"/>
    </row>
    <row r="498585" spans="68:68" customFormat="1">
      <c r="BP498585" s="90"/>
    </row>
    <row r="498586" spans="68:68" customFormat="1">
      <c r="BP498586" s="90"/>
    </row>
    <row r="498587" spans="68:68" customFormat="1">
      <c r="BP498587" s="90"/>
    </row>
    <row r="498588" spans="68:68" customFormat="1">
      <c r="BP498588" s="90"/>
    </row>
    <row r="498589" spans="68:68" customFormat="1">
      <c r="BP498589" s="90"/>
    </row>
    <row r="498590" spans="68:68" customFormat="1">
      <c r="BP498590" s="90"/>
    </row>
    <row r="498591" spans="68:68" customFormat="1">
      <c r="BP498591" s="90"/>
    </row>
    <row r="498592" spans="68:68" customFormat="1">
      <c r="BP498592" s="90"/>
    </row>
    <row r="498593" spans="68:68" customFormat="1">
      <c r="BP498593" s="90"/>
    </row>
    <row r="498594" spans="68:68" customFormat="1">
      <c r="BP498594" s="90"/>
    </row>
    <row r="498595" spans="68:68" customFormat="1">
      <c r="BP498595" s="90"/>
    </row>
    <row r="498596" spans="68:68" customFormat="1">
      <c r="BP498596" s="90"/>
    </row>
    <row r="498597" spans="68:68" customFormat="1">
      <c r="BP498597" s="90"/>
    </row>
    <row r="498598" spans="68:68" customFormat="1">
      <c r="BP498598" s="90"/>
    </row>
    <row r="498599" spans="68:68" customFormat="1">
      <c r="BP498599" s="90"/>
    </row>
    <row r="498600" spans="68:68" customFormat="1">
      <c r="BP498600" s="90"/>
    </row>
    <row r="498601" spans="68:68" customFormat="1">
      <c r="BP498601" s="90"/>
    </row>
    <row r="498602" spans="68:68" customFormat="1">
      <c r="BP498602" s="90"/>
    </row>
    <row r="498603" spans="68:68" customFormat="1">
      <c r="BP498603" s="90"/>
    </row>
    <row r="498604" spans="68:68" customFormat="1">
      <c r="BP498604" s="90"/>
    </row>
    <row r="498605" spans="68:68" customFormat="1">
      <c r="BP498605" s="90"/>
    </row>
    <row r="498606" spans="68:68" customFormat="1">
      <c r="BP498606" s="90"/>
    </row>
    <row r="498607" spans="68:68" customFormat="1">
      <c r="BP498607" s="90"/>
    </row>
    <row r="498608" spans="68:68" customFormat="1">
      <c r="BP498608" s="90"/>
    </row>
    <row r="498609" spans="68:68" customFormat="1">
      <c r="BP498609" s="90"/>
    </row>
    <row r="498610" spans="68:68" customFormat="1">
      <c r="BP498610" s="90"/>
    </row>
    <row r="498611" spans="68:68" customFormat="1">
      <c r="BP498611" s="90"/>
    </row>
    <row r="498612" spans="68:68" customFormat="1">
      <c r="BP498612" s="90"/>
    </row>
    <row r="498613" spans="68:68" customFormat="1">
      <c r="BP498613" s="90"/>
    </row>
    <row r="498614" spans="68:68" customFormat="1">
      <c r="BP498614" s="90"/>
    </row>
    <row r="498615" spans="68:68" customFormat="1">
      <c r="BP498615" s="90"/>
    </row>
    <row r="498616" spans="68:68" customFormat="1">
      <c r="BP498616" s="90"/>
    </row>
    <row r="498617" spans="68:68" customFormat="1">
      <c r="BP498617" s="90"/>
    </row>
    <row r="498618" spans="68:68" customFormat="1">
      <c r="BP498618" s="90"/>
    </row>
    <row r="498619" spans="68:68" customFormat="1">
      <c r="BP498619" s="90"/>
    </row>
    <row r="498620" spans="68:68" customFormat="1">
      <c r="BP498620" s="90"/>
    </row>
    <row r="498621" spans="68:68" customFormat="1">
      <c r="BP498621" s="90"/>
    </row>
    <row r="498622" spans="68:68" customFormat="1">
      <c r="BP498622" s="90"/>
    </row>
    <row r="498623" spans="68:68" customFormat="1">
      <c r="BP498623" s="90"/>
    </row>
    <row r="498624" spans="68:68" customFormat="1">
      <c r="BP498624" s="90"/>
    </row>
    <row r="498625" spans="68:68" customFormat="1">
      <c r="BP498625" s="90"/>
    </row>
    <row r="498626" spans="68:68" customFormat="1">
      <c r="BP498626" s="90"/>
    </row>
    <row r="498627" spans="68:68" customFormat="1">
      <c r="BP498627" s="90"/>
    </row>
    <row r="498628" spans="68:68" customFormat="1">
      <c r="BP498628" s="90"/>
    </row>
    <row r="498629" spans="68:68" customFormat="1">
      <c r="BP498629" s="90"/>
    </row>
    <row r="498630" spans="68:68" customFormat="1">
      <c r="BP498630" s="90"/>
    </row>
    <row r="498631" spans="68:68" customFormat="1">
      <c r="BP498631" s="90"/>
    </row>
    <row r="498632" spans="68:68" customFormat="1">
      <c r="BP498632" s="90"/>
    </row>
    <row r="498633" spans="68:68" customFormat="1">
      <c r="BP498633" s="90"/>
    </row>
    <row r="498634" spans="68:68" customFormat="1">
      <c r="BP498634" s="90"/>
    </row>
    <row r="498635" spans="68:68" customFormat="1">
      <c r="BP498635" s="90"/>
    </row>
    <row r="498636" spans="68:68" customFormat="1">
      <c r="BP498636" s="90"/>
    </row>
    <row r="498637" spans="68:68" customFormat="1">
      <c r="BP498637" s="90"/>
    </row>
    <row r="498638" spans="68:68" customFormat="1">
      <c r="BP498638" s="90"/>
    </row>
    <row r="498639" spans="68:68" customFormat="1">
      <c r="BP498639" s="90"/>
    </row>
    <row r="498640" spans="68:68" customFormat="1">
      <c r="BP498640" s="90"/>
    </row>
    <row r="498641" spans="68:68" customFormat="1">
      <c r="BP498641" s="90"/>
    </row>
    <row r="498642" spans="68:68" customFormat="1">
      <c r="BP498642" s="90"/>
    </row>
    <row r="498643" spans="68:68" customFormat="1">
      <c r="BP498643" s="90"/>
    </row>
    <row r="498644" spans="68:68" customFormat="1">
      <c r="BP498644" s="90"/>
    </row>
    <row r="498645" spans="68:68" customFormat="1">
      <c r="BP498645" s="90"/>
    </row>
    <row r="498646" spans="68:68" customFormat="1">
      <c r="BP498646" s="90"/>
    </row>
    <row r="498647" spans="68:68" customFormat="1">
      <c r="BP498647" s="90"/>
    </row>
    <row r="498648" spans="68:68" customFormat="1">
      <c r="BP498648" s="90"/>
    </row>
    <row r="498649" spans="68:68" customFormat="1">
      <c r="BP498649" s="90"/>
    </row>
    <row r="498650" spans="68:68" customFormat="1">
      <c r="BP498650" s="90"/>
    </row>
    <row r="498651" spans="68:68" customFormat="1">
      <c r="BP498651" s="90"/>
    </row>
    <row r="498652" spans="68:68" customFormat="1">
      <c r="BP498652" s="90"/>
    </row>
    <row r="498653" spans="68:68" customFormat="1">
      <c r="BP498653" s="90"/>
    </row>
    <row r="498654" spans="68:68" customFormat="1">
      <c r="BP498654" s="90"/>
    </row>
    <row r="498655" spans="68:68" customFormat="1">
      <c r="BP498655" s="90"/>
    </row>
    <row r="498656" spans="68:68" customFormat="1">
      <c r="BP498656" s="90"/>
    </row>
    <row r="498657" spans="68:68" customFormat="1">
      <c r="BP498657" s="90"/>
    </row>
    <row r="498658" spans="68:68" customFormat="1">
      <c r="BP498658" s="90"/>
    </row>
    <row r="498659" spans="68:68" customFormat="1">
      <c r="BP498659" s="90"/>
    </row>
    <row r="498660" spans="68:68" customFormat="1">
      <c r="BP498660" s="90"/>
    </row>
    <row r="498661" spans="68:68" customFormat="1">
      <c r="BP498661" s="90"/>
    </row>
    <row r="498662" spans="68:68" customFormat="1">
      <c r="BP498662" s="90"/>
    </row>
    <row r="498663" spans="68:68" customFormat="1">
      <c r="BP498663" s="90"/>
    </row>
    <row r="498664" spans="68:68" customFormat="1">
      <c r="BP498664" s="90"/>
    </row>
    <row r="498665" spans="68:68" customFormat="1">
      <c r="BP498665" s="90"/>
    </row>
    <row r="498666" spans="68:68" customFormat="1">
      <c r="BP498666" s="90"/>
    </row>
    <row r="498667" spans="68:68" customFormat="1">
      <c r="BP498667" s="90"/>
    </row>
    <row r="498668" spans="68:68" customFormat="1">
      <c r="BP498668" s="90"/>
    </row>
    <row r="498669" spans="68:68" customFormat="1">
      <c r="BP498669" s="90"/>
    </row>
    <row r="498670" spans="68:68" customFormat="1">
      <c r="BP498670" s="90"/>
    </row>
    <row r="498671" spans="68:68" customFormat="1">
      <c r="BP498671" s="90"/>
    </row>
    <row r="498672" spans="68:68" customFormat="1">
      <c r="BP498672" s="90"/>
    </row>
    <row r="498673" spans="68:68" customFormat="1">
      <c r="BP498673" s="90"/>
    </row>
    <row r="498674" spans="68:68" customFormat="1">
      <c r="BP498674" s="90"/>
    </row>
    <row r="498675" spans="68:68" customFormat="1">
      <c r="BP498675" s="90"/>
    </row>
    <row r="498676" spans="68:68" customFormat="1">
      <c r="BP498676" s="90"/>
    </row>
    <row r="498677" spans="68:68" customFormat="1">
      <c r="BP498677" s="90"/>
    </row>
    <row r="498678" spans="68:68" customFormat="1">
      <c r="BP498678" s="90"/>
    </row>
    <row r="498679" spans="68:68" customFormat="1">
      <c r="BP498679" s="90"/>
    </row>
    <row r="498680" spans="68:68" customFormat="1">
      <c r="BP498680" s="90"/>
    </row>
    <row r="498681" spans="68:68" customFormat="1">
      <c r="BP498681" s="90"/>
    </row>
    <row r="498682" spans="68:68" customFormat="1">
      <c r="BP498682" s="90"/>
    </row>
    <row r="498683" spans="68:68" customFormat="1">
      <c r="BP498683" s="90"/>
    </row>
    <row r="498684" spans="68:68" customFormat="1">
      <c r="BP498684" s="90"/>
    </row>
    <row r="498685" spans="68:68" customFormat="1">
      <c r="BP498685" s="90"/>
    </row>
    <row r="498686" spans="68:68" customFormat="1">
      <c r="BP498686" s="90"/>
    </row>
    <row r="498687" spans="68:68" customFormat="1">
      <c r="BP498687" s="90"/>
    </row>
    <row r="498688" spans="68:68" customFormat="1">
      <c r="BP498688" s="90"/>
    </row>
    <row r="498689" spans="68:68" customFormat="1">
      <c r="BP498689" s="90"/>
    </row>
    <row r="498690" spans="68:68" customFormat="1">
      <c r="BP498690" s="90"/>
    </row>
    <row r="498691" spans="68:68" customFormat="1">
      <c r="BP498691" s="90"/>
    </row>
    <row r="498692" spans="68:68" customFormat="1">
      <c r="BP498692" s="90"/>
    </row>
    <row r="498693" spans="68:68" customFormat="1">
      <c r="BP498693" s="90"/>
    </row>
    <row r="498694" spans="68:68" customFormat="1">
      <c r="BP498694" s="90"/>
    </row>
    <row r="498695" spans="68:68" customFormat="1">
      <c r="BP498695" s="90"/>
    </row>
    <row r="498696" spans="68:68" customFormat="1">
      <c r="BP498696" s="90"/>
    </row>
    <row r="498697" spans="68:68" customFormat="1">
      <c r="BP498697" s="90"/>
    </row>
    <row r="498698" spans="68:68" customFormat="1">
      <c r="BP498698" s="90"/>
    </row>
    <row r="498699" spans="68:68" customFormat="1">
      <c r="BP498699" s="90"/>
    </row>
    <row r="498700" spans="68:68" customFormat="1">
      <c r="BP498700" s="90"/>
    </row>
    <row r="498701" spans="68:68" customFormat="1">
      <c r="BP498701" s="90"/>
    </row>
    <row r="498702" spans="68:68" customFormat="1">
      <c r="BP498702" s="90"/>
    </row>
    <row r="498703" spans="68:68" customFormat="1">
      <c r="BP498703" s="90"/>
    </row>
    <row r="498704" spans="68:68" customFormat="1">
      <c r="BP498704" s="90"/>
    </row>
    <row r="498705" spans="68:68" customFormat="1">
      <c r="BP498705" s="90"/>
    </row>
    <row r="498706" spans="68:68" customFormat="1">
      <c r="BP498706" s="90"/>
    </row>
    <row r="498707" spans="68:68" customFormat="1">
      <c r="BP498707" s="90"/>
    </row>
    <row r="498708" spans="68:68" customFormat="1">
      <c r="BP498708" s="90"/>
    </row>
    <row r="498709" spans="68:68" customFormat="1">
      <c r="BP498709" s="90"/>
    </row>
    <row r="498710" spans="68:68" customFormat="1">
      <c r="BP498710" s="90"/>
    </row>
    <row r="498711" spans="68:68" customFormat="1">
      <c r="BP498711" s="90"/>
    </row>
    <row r="498712" spans="68:68" customFormat="1">
      <c r="BP498712" s="90"/>
    </row>
    <row r="498713" spans="68:68" customFormat="1">
      <c r="BP498713" s="90"/>
    </row>
    <row r="498714" spans="68:68" customFormat="1">
      <c r="BP498714" s="90"/>
    </row>
    <row r="498715" spans="68:68" customFormat="1">
      <c r="BP498715" s="90"/>
    </row>
    <row r="498716" spans="68:68" customFormat="1">
      <c r="BP498716" s="90"/>
    </row>
    <row r="498717" spans="68:68" customFormat="1">
      <c r="BP498717" s="90"/>
    </row>
    <row r="498718" spans="68:68" customFormat="1">
      <c r="BP498718" s="90"/>
    </row>
    <row r="498719" spans="68:68" customFormat="1">
      <c r="BP498719" s="90"/>
    </row>
    <row r="498720" spans="68:68" customFormat="1">
      <c r="BP498720" s="90"/>
    </row>
    <row r="498721" spans="68:68" customFormat="1">
      <c r="BP498721" s="90"/>
    </row>
    <row r="498722" spans="68:68" customFormat="1">
      <c r="BP498722" s="90"/>
    </row>
    <row r="498723" spans="68:68" customFormat="1">
      <c r="BP498723" s="90"/>
    </row>
    <row r="498724" spans="68:68" customFormat="1">
      <c r="BP498724" s="90"/>
    </row>
    <row r="498725" spans="68:68" customFormat="1">
      <c r="BP498725" s="90"/>
    </row>
    <row r="498726" spans="68:68" customFormat="1">
      <c r="BP498726" s="90"/>
    </row>
    <row r="498727" spans="68:68" customFormat="1">
      <c r="BP498727" s="90"/>
    </row>
    <row r="498728" spans="68:68" customFormat="1">
      <c r="BP498728" s="90"/>
    </row>
    <row r="498729" spans="68:68" customFormat="1">
      <c r="BP498729" s="90"/>
    </row>
    <row r="498730" spans="68:68" customFormat="1">
      <c r="BP498730" s="90"/>
    </row>
    <row r="498731" spans="68:68" customFormat="1">
      <c r="BP498731" s="90"/>
    </row>
    <row r="498732" spans="68:68" customFormat="1">
      <c r="BP498732" s="90"/>
    </row>
    <row r="498733" spans="68:68" customFormat="1">
      <c r="BP498733" s="90"/>
    </row>
    <row r="498734" spans="68:68" customFormat="1">
      <c r="BP498734" s="90"/>
    </row>
    <row r="498735" spans="68:68" customFormat="1">
      <c r="BP498735" s="90"/>
    </row>
    <row r="498736" spans="68:68" customFormat="1">
      <c r="BP498736" s="90"/>
    </row>
    <row r="498737" spans="68:68" customFormat="1">
      <c r="BP498737" s="90"/>
    </row>
    <row r="498738" spans="68:68" customFormat="1">
      <c r="BP498738" s="90"/>
    </row>
    <row r="498739" spans="68:68" customFormat="1">
      <c r="BP498739" s="90"/>
    </row>
    <row r="498740" spans="68:68" customFormat="1">
      <c r="BP498740" s="90"/>
    </row>
    <row r="498741" spans="68:68" customFormat="1">
      <c r="BP498741" s="90"/>
    </row>
    <row r="498742" spans="68:68" customFormat="1">
      <c r="BP498742" s="90"/>
    </row>
    <row r="498743" spans="68:68" customFormat="1">
      <c r="BP498743" s="90"/>
    </row>
    <row r="498744" spans="68:68" customFormat="1">
      <c r="BP498744" s="90"/>
    </row>
    <row r="498745" spans="68:68" customFormat="1">
      <c r="BP498745" s="90"/>
    </row>
    <row r="498746" spans="68:68" customFormat="1">
      <c r="BP498746" s="90"/>
    </row>
    <row r="498747" spans="68:68" customFormat="1">
      <c r="BP498747" s="90"/>
    </row>
    <row r="498748" spans="68:68" customFormat="1">
      <c r="BP498748" s="90"/>
    </row>
    <row r="498749" spans="68:68" customFormat="1">
      <c r="BP498749" s="90"/>
    </row>
    <row r="498750" spans="68:68" customFormat="1">
      <c r="BP498750" s="90"/>
    </row>
    <row r="498751" spans="68:68" customFormat="1">
      <c r="BP498751" s="90"/>
    </row>
    <row r="498752" spans="68:68" customFormat="1">
      <c r="BP498752" s="90"/>
    </row>
    <row r="498753" spans="68:68" customFormat="1">
      <c r="BP498753" s="90"/>
    </row>
    <row r="498754" spans="68:68" customFormat="1">
      <c r="BP498754" s="90"/>
    </row>
    <row r="498755" spans="68:68" customFormat="1">
      <c r="BP498755" s="90"/>
    </row>
    <row r="498756" spans="68:68" customFormat="1">
      <c r="BP498756" s="90"/>
    </row>
    <row r="498757" spans="68:68" customFormat="1">
      <c r="BP498757" s="90"/>
    </row>
    <row r="498758" spans="68:68" customFormat="1">
      <c r="BP498758" s="90"/>
    </row>
    <row r="498759" spans="68:68" customFormat="1">
      <c r="BP498759" s="90"/>
    </row>
    <row r="498760" spans="68:68" customFormat="1">
      <c r="BP498760" s="90"/>
    </row>
    <row r="498761" spans="68:68" customFormat="1">
      <c r="BP498761" s="90"/>
    </row>
    <row r="498762" spans="68:68" customFormat="1">
      <c r="BP498762" s="90"/>
    </row>
    <row r="498763" spans="68:68" customFormat="1">
      <c r="BP498763" s="90"/>
    </row>
    <row r="498764" spans="68:68" customFormat="1">
      <c r="BP498764" s="90"/>
    </row>
    <row r="498765" spans="68:68" customFormat="1">
      <c r="BP498765" s="90"/>
    </row>
    <row r="498766" spans="68:68" customFormat="1">
      <c r="BP498766" s="90"/>
    </row>
    <row r="498767" spans="68:68" customFormat="1">
      <c r="BP498767" s="90"/>
    </row>
    <row r="498768" spans="68:68" customFormat="1">
      <c r="BP498768" s="90"/>
    </row>
    <row r="498769" spans="68:68" customFormat="1">
      <c r="BP498769" s="90"/>
    </row>
    <row r="498770" spans="68:68" customFormat="1">
      <c r="BP498770" s="90"/>
    </row>
    <row r="498771" spans="68:68" customFormat="1">
      <c r="BP498771" s="90"/>
    </row>
    <row r="498772" spans="68:68" customFormat="1">
      <c r="BP498772" s="90"/>
    </row>
    <row r="498773" spans="68:68" customFormat="1">
      <c r="BP498773" s="90"/>
    </row>
    <row r="498774" spans="68:68" customFormat="1">
      <c r="BP498774" s="90"/>
    </row>
    <row r="498775" spans="68:68" customFormat="1">
      <c r="BP498775" s="90"/>
    </row>
    <row r="498776" spans="68:68" customFormat="1">
      <c r="BP498776" s="90"/>
    </row>
    <row r="498777" spans="68:68" customFormat="1">
      <c r="BP498777" s="90"/>
    </row>
    <row r="498778" spans="68:68" customFormat="1">
      <c r="BP498778" s="90"/>
    </row>
    <row r="498779" spans="68:68" customFormat="1">
      <c r="BP498779" s="90"/>
    </row>
    <row r="498780" spans="68:68" customFormat="1">
      <c r="BP498780" s="90"/>
    </row>
    <row r="498781" spans="68:68" customFormat="1">
      <c r="BP498781" s="90"/>
    </row>
    <row r="498782" spans="68:68" customFormat="1">
      <c r="BP498782" s="90"/>
    </row>
    <row r="498783" spans="68:68" customFormat="1">
      <c r="BP498783" s="90"/>
    </row>
    <row r="498784" spans="68:68" customFormat="1">
      <c r="BP498784" s="90"/>
    </row>
    <row r="498785" spans="68:68" customFormat="1">
      <c r="BP498785" s="90"/>
    </row>
    <row r="498786" spans="68:68" customFormat="1">
      <c r="BP498786" s="90"/>
    </row>
    <row r="498787" spans="68:68" customFormat="1">
      <c r="BP498787" s="90"/>
    </row>
    <row r="498788" spans="68:68" customFormat="1">
      <c r="BP498788" s="90"/>
    </row>
    <row r="498789" spans="68:68" customFormat="1">
      <c r="BP498789" s="90"/>
    </row>
    <row r="498790" spans="68:68" customFormat="1">
      <c r="BP498790" s="90"/>
    </row>
    <row r="498791" spans="68:68" customFormat="1">
      <c r="BP498791" s="90"/>
    </row>
    <row r="498792" spans="68:68" customFormat="1">
      <c r="BP498792" s="90"/>
    </row>
    <row r="498793" spans="68:68" customFormat="1">
      <c r="BP498793" s="90"/>
    </row>
    <row r="498794" spans="68:68" customFormat="1">
      <c r="BP498794" s="90"/>
    </row>
    <row r="498795" spans="68:68" customFormat="1">
      <c r="BP498795" s="90"/>
    </row>
    <row r="498796" spans="68:68" customFormat="1">
      <c r="BP498796" s="90"/>
    </row>
    <row r="498797" spans="68:68" customFormat="1">
      <c r="BP498797" s="90"/>
    </row>
    <row r="498798" spans="68:68" customFormat="1">
      <c r="BP498798" s="90"/>
    </row>
    <row r="498799" spans="68:68" customFormat="1">
      <c r="BP498799" s="90"/>
    </row>
    <row r="498800" spans="68:68" customFormat="1">
      <c r="BP498800" s="90"/>
    </row>
    <row r="498801" spans="68:68" customFormat="1">
      <c r="BP498801" s="90"/>
    </row>
    <row r="498802" spans="68:68" customFormat="1">
      <c r="BP498802" s="90"/>
    </row>
    <row r="498803" spans="68:68" customFormat="1">
      <c r="BP498803" s="90"/>
    </row>
    <row r="498804" spans="68:68" customFormat="1">
      <c r="BP498804" s="90"/>
    </row>
    <row r="498805" spans="68:68" customFormat="1">
      <c r="BP498805" s="90"/>
    </row>
    <row r="498806" spans="68:68" customFormat="1">
      <c r="BP498806" s="90"/>
    </row>
    <row r="498807" spans="68:68" customFormat="1">
      <c r="BP498807" s="90"/>
    </row>
    <row r="498808" spans="68:68" customFormat="1">
      <c r="BP498808" s="90"/>
    </row>
    <row r="498809" spans="68:68" customFormat="1">
      <c r="BP498809" s="90"/>
    </row>
    <row r="498810" spans="68:68" customFormat="1">
      <c r="BP498810" s="90"/>
    </row>
    <row r="498811" spans="68:68" customFormat="1">
      <c r="BP498811" s="90"/>
    </row>
    <row r="498812" spans="68:68" customFormat="1">
      <c r="BP498812" s="90"/>
    </row>
    <row r="498813" spans="68:68" customFormat="1">
      <c r="BP498813" s="90"/>
    </row>
    <row r="498814" spans="68:68" customFormat="1">
      <c r="BP498814" s="90"/>
    </row>
    <row r="498815" spans="68:68" customFormat="1">
      <c r="BP498815" s="90"/>
    </row>
    <row r="498816" spans="68:68" customFormat="1">
      <c r="BP498816" s="90"/>
    </row>
    <row r="498817" spans="68:68" customFormat="1">
      <c r="BP498817" s="90"/>
    </row>
    <row r="498818" spans="68:68" customFormat="1">
      <c r="BP498818" s="90"/>
    </row>
    <row r="498819" spans="68:68" customFormat="1">
      <c r="BP498819" s="90"/>
    </row>
    <row r="498820" spans="68:68" customFormat="1">
      <c r="BP498820" s="90"/>
    </row>
    <row r="498821" spans="68:68" customFormat="1">
      <c r="BP498821" s="90"/>
    </row>
    <row r="498822" spans="68:68" customFormat="1">
      <c r="BP498822" s="90"/>
    </row>
    <row r="498823" spans="68:68" customFormat="1">
      <c r="BP498823" s="90"/>
    </row>
    <row r="498824" spans="68:68" customFormat="1">
      <c r="BP498824" s="90"/>
    </row>
    <row r="498825" spans="68:68" customFormat="1">
      <c r="BP498825" s="90"/>
    </row>
    <row r="498826" spans="68:68" customFormat="1">
      <c r="BP498826" s="90"/>
    </row>
    <row r="498827" spans="68:68" customFormat="1">
      <c r="BP498827" s="90"/>
    </row>
    <row r="498828" spans="68:68" customFormat="1">
      <c r="BP498828" s="90"/>
    </row>
    <row r="498829" spans="68:68" customFormat="1">
      <c r="BP498829" s="90"/>
    </row>
    <row r="498830" spans="68:68" customFormat="1">
      <c r="BP498830" s="90"/>
    </row>
    <row r="498831" spans="68:68" customFormat="1">
      <c r="BP498831" s="90"/>
    </row>
    <row r="498832" spans="68:68" customFormat="1">
      <c r="BP498832" s="90"/>
    </row>
    <row r="498833" spans="68:68" customFormat="1">
      <c r="BP498833" s="90"/>
    </row>
    <row r="498834" spans="68:68" customFormat="1">
      <c r="BP498834" s="90"/>
    </row>
    <row r="498835" spans="68:68" customFormat="1">
      <c r="BP498835" s="90"/>
    </row>
    <row r="498836" spans="68:68" customFormat="1">
      <c r="BP498836" s="90"/>
    </row>
    <row r="498837" spans="68:68" customFormat="1">
      <c r="BP498837" s="90"/>
    </row>
    <row r="498838" spans="68:68" customFormat="1">
      <c r="BP498838" s="90"/>
    </row>
    <row r="498839" spans="68:68" customFormat="1">
      <c r="BP498839" s="90"/>
    </row>
    <row r="498840" spans="68:68" customFormat="1">
      <c r="BP498840" s="90"/>
    </row>
    <row r="498841" spans="68:68" customFormat="1">
      <c r="BP498841" s="90"/>
    </row>
    <row r="498842" spans="68:68" customFormat="1">
      <c r="BP498842" s="90"/>
    </row>
    <row r="498843" spans="68:68" customFormat="1">
      <c r="BP498843" s="90"/>
    </row>
    <row r="498844" spans="68:68" customFormat="1">
      <c r="BP498844" s="90"/>
    </row>
    <row r="498845" spans="68:68" customFormat="1">
      <c r="BP498845" s="90"/>
    </row>
    <row r="498846" spans="68:68" customFormat="1">
      <c r="BP498846" s="90"/>
    </row>
    <row r="498847" spans="68:68" customFormat="1">
      <c r="BP498847" s="90"/>
    </row>
    <row r="498848" spans="68:68" customFormat="1">
      <c r="BP498848" s="90"/>
    </row>
    <row r="498849" spans="68:68" customFormat="1">
      <c r="BP498849" s="90"/>
    </row>
    <row r="498850" spans="68:68" customFormat="1">
      <c r="BP498850" s="90"/>
    </row>
    <row r="498851" spans="68:68" customFormat="1">
      <c r="BP498851" s="90"/>
    </row>
    <row r="498852" spans="68:68" customFormat="1">
      <c r="BP498852" s="90"/>
    </row>
    <row r="498853" spans="68:68" customFormat="1">
      <c r="BP498853" s="90"/>
    </row>
    <row r="498854" spans="68:68" customFormat="1">
      <c r="BP498854" s="90"/>
    </row>
    <row r="498855" spans="68:68" customFormat="1">
      <c r="BP498855" s="90"/>
    </row>
    <row r="498856" spans="68:68" customFormat="1">
      <c r="BP498856" s="90"/>
    </row>
    <row r="498857" spans="68:68" customFormat="1">
      <c r="BP498857" s="90"/>
    </row>
    <row r="498858" spans="68:68" customFormat="1">
      <c r="BP498858" s="90"/>
    </row>
    <row r="498859" spans="68:68" customFormat="1">
      <c r="BP498859" s="90"/>
    </row>
    <row r="498860" spans="68:68" customFormat="1">
      <c r="BP498860" s="90"/>
    </row>
    <row r="498861" spans="68:68" customFormat="1">
      <c r="BP498861" s="90"/>
    </row>
    <row r="498862" spans="68:68" customFormat="1">
      <c r="BP498862" s="90"/>
    </row>
    <row r="498863" spans="68:68" customFormat="1">
      <c r="BP498863" s="90"/>
    </row>
    <row r="498864" spans="68:68" customFormat="1">
      <c r="BP498864" s="90"/>
    </row>
    <row r="498865" spans="68:68" customFormat="1">
      <c r="BP498865" s="90"/>
    </row>
    <row r="498866" spans="68:68" customFormat="1">
      <c r="BP498866" s="90"/>
    </row>
    <row r="498867" spans="68:68" customFormat="1">
      <c r="BP498867" s="90"/>
    </row>
    <row r="498868" spans="68:68" customFormat="1">
      <c r="BP498868" s="90"/>
    </row>
    <row r="498869" spans="68:68" customFormat="1">
      <c r="BP498869" s="90"/>
    </row>
    <row r="498870" spans="68:68" customFormat="1">
      <c r="BP498870" s="90"/>
    </row>
    <row r="498871" spans="68:68" customFormat="1">
      <c r="BP498871" s="90"/>
    </row>
    <row r="498872" spans="68:68" customFormat="1">
      <c r="BP498872" s="90"/>
    </row>
    <row r="498873" spans="68:68" customFormat="1">
      <c r="BP498873" s="90"/>
    </row>
    <row r="498874" spans="68:68" customFormat="1">
      <c r="BP498874" s="90"/>
    </row>
    <row r="498875" spans="68:68" customFormat="1">
      <c r="BP498875" s="90"/>
    </row>
    <row r="498876" spans="68:68" customFormat="1">
      <c r="BP498876" s="90"/>
    </row>
    <row r="498877" spans="68:68" customFormat="1">
      <c r="BP498877" s="90"/>
    </row>
    <row r="498878" spans="68:68" customFormat="1">
      <c r="BP498878" s="90"/>
    </row>
    <row r="498879" spans="68:68" customFormat="1">
      <c r="BP498879" s="90"/>
    </row>
    <row r="498880" spans="68:68" customFormat="1">
      <c r="BP498880" s="90"/>
    </row>
    <row r="498881" spans="68:68" customFormat="1">
      <c r="BP498881" s="90"/>
    </row>
    <row r="498882" spans="68:68" customFormat="1">
      <c r="BP498882" s="90"/>
    </row>
    <row r="498883" spans="68:68" customFormat="1">
      <c r="BP498883" s="90"/>
    </row>
    <row r="498884" spans="68:68" customFormat="1">
      <c r="BP498884" s="90"/>
    </row>
    <row r="498885" spans="68:68" customFormat="1">
      <c r="BP498885" s="90"/>
    </row>
    <row r="498886" spans="68:68" customFormat="1">
      <c r="BP498886" s="90"/>
    </row>
    <row r="498887" spans="68:68" customFormat="1">
      <c r="BP498887" s="90"/>
    </row>
    <row r="498888" spans="68:68" customFormat="1">
      <c r="BP498888" s="90"/>
    </row>
    <row r="498889" spans="68:68" customFormat="1">
      <c r="BP498889" s="90"/>
    </row>
    <row r="498890" spans="68:68" customFormat="1">
      <c r="BP498890" s="90"/>
    </row>
    <row r="498891" spans="68:68" customFormat="1">
      <c r="BP498891" s="90"/>
    </row>
    <row r="498892" spans="68:68" customFormat="1">
      <c r="BP498892" s="90"/>
    </row>
    <row r="498893" spans="68:68" customFormat="1">
      <c r="BP498893" s="90"/>
    </row>
    <row r="498894" spans="68:68" customFormat="1">
      <c r="BP498894" s="90"/>
    </row>
    <row r="498895" spans="68:68" customFormat="1">
      <c r="BP498895" s="90"/>
    </row>
    <row r="498896" spans="68:68" customFormat="1">
      <c r="BP498896" s="90"/>
    </row>
    <row r="498897" spans="68:68" customFormat="1">
      <c r="BP498897" s="90"/>
    </row>
    <row r="498898" spans="68:68" customFormat="1">
      <c r="BP498898" s="90"/>
    </row>
    <row r="498899" spans="68:68" customFormat="1">
      <c r="BP498899" s="90"/>
    </row>
    <row r="498900" spans="68:68" customFormat="1">
      <c r="BP498900" s="90"/>
    </row>
    <row r="498901" spans="68:68" customFormat="1">
      <c r="BP498901" s="90"/>
    </row>
    <row r="498902" spans="68:68" customFormat="1">
      <c r="BP498902" s="90"/>
    </row>
    <row r="498903" spans="68:68" customFormat="1">
      <c r="BP498903" s="90"/>
    </row>
    <row r="498904" spans="68:68" customFormat="1">
      <c r="BP498904" s="90"/>
    </row>
    <row r="498905" spans="68:68" customFormat="1">
      <c r="BP498905" s="90"/>
    </row>
    <row r="498906" spans="68:68" customFormat="1">
      <c r="BP498906" s="90"/>
    </row>
    <row r="498907" spans="68:68" customFormat="1">
      <c r="BP498907" s="90"/>
    </row>
    <row r="498908" spans="68:68" customFormat="1">
      <c r="BP498908" s="90"/>
    </row>
    <row r="498909" spans="68:68" customFormat="1">
      <c r="BP498909" s="90"/>
    </row>
    <row r="498910" spans="68:68" customFormat="1">
      <c r="BP498910" s="90"/>
    </row>
    <row r="498911" spans="68:68" customFormat="1">
      <c r="BP498911" s="90"/>
    </row>
    <row r="498912" spans="68:68" customFormat="1">
      <c r="BP498912" s="90"/>
    </row>
    <row r="498913" spans="68:68" customFormat="1">
      <c r="BP498913" s="90"/>
    </row>
    <row r="498914" spans="68:68" customFormat="1">
      <c r="BP498914" s="90"/>
    </row>
    <row r="498915" spans="68:68" customFormat="1">
      <c r="BP498915" s="90"/>
    </row>
    <row r="498916" spans="68:68" customFormat="1">
      <c r="BP498916" s="90"/>
    </row>
    <row r="498917" spans="68:68" customFormat="1">
      <c r="BP498917" s="90"/>
    </row>
    <row r="498918" spans="68:68" customFormat="1">
      <c r="BP498918" s="90"/>
    </row>
    <row r="498919" spans="68:68" customFormat="1">
      <c r="BP498919" s="90"/>
    </row>
    <row r="498920" spans="68:68" customFormat="1">
      <c r="BP498920" s="90"/>
    </row>
    <row r="498921" spans="68:68" customFormat="1">
      <c r="BP498921" s="90"/>
    </row>
    <row r="498922" spans="68:68" customFormat="1">
      <c r="BP498922" s="90"/>
    </row>
    <row r="498923" spans="68:68" customFormat="1">
      <c r="BP498923" s="90"/>
    </row>
    <row r="498924" spans="68:68" customFormat="1">
      <c r="BP498924" s="90"/>
    </row>
    <row r="498925" spans="68:68" customFormat="1">
      <c r="BP498925" s="90"/>
    </row>
    <row r="498926" spans="68:68" customFormat="1">
      <c r="BP498926" s="90"/>
    </row>
    <row r="498927" spans="68:68" customFormat="1">
      <c r="BP498927" s="90"/>
    </row>
    <row r="498928" spans="68:68" customFormat="1">
      <c r="BP498928" s="90"/>
    </row>
    <row r="498929" spans="68:68" customFormat="1">
      <c r="BP498929" s="90"/>
    </row>
    <row r="498930" spans="68:68" customFormat="1">
      <c r="BP498930" s="90"/>
    </row>
    <row r="498931" spans="68:68" customFormat="1">
      <c r="BP498931" s="90"/>
    </row>
    <row r="498932" spans="68:68" customFormat="1">
      <c r="BP498932" s="90"/>
    </row>
    <row r="498933" spans="68:68" customFormat="1">
      <c r="BP498933" s="90"/>
    </row>
    <row r="498934" spans="68:68" customFormat="1">
      <c r="BP498934" s="90"/>
    </row>
    <row r="498935" spans="68:68" customFormat="1">
      <c r="BP498935" s="90"/>
    </row>
    <row r="498936" spans="68:68" customFormat="1">
      <c r="BP498936" s="90"/>
    </row>
    <row r="498937" spans="68:68" customFormat="1">
      <c r="BP498937" s="90"/>
    </row>
    <row r="498938" spans="68:68" customFormat="1">
      <c r="BP498938" s="90"/>
    </row>
    <row r="498939" spans="68:68" customFormat="1">
      <c r="BP498939" s="90"/>
    </row>
    <row r="498940" spans="68:68" customFormat="1">
      <c r="BP498940" s="90"/>
    </row>
    <row r="498941" spans="68:68" customFormat="1">
      <c r="BP498941" s="90"/>
    </row>
    <row r="498942" spans="68:68" customFormat="1">
      <c r="BP498942" s="90"/>
    </row>
    <row r="498943" spans="68:68" customFormat="1">
      <c r="BP498943" s="90"/>
    </row>
    <row r="498944" spans="68:68" customFormat="1">
      <c r="BP498944" s="90"/>
    </row>
    <row r="498945" spans="68:68" customFormat="1">
      <c r="BP498945" s="90"/>
    </row>
    <row r="498946" spans="68:68" customFormat="1">
      <c r="BP498946" s="90"/>
    </row>
    <row r="498947" spans="68:68" customFormat="1">
      <c r="BP498947" s="90"/>
    </row>
    <row r="498948" spans="68:68" customFormat="1">
      <c r="BP498948" s="90"/>
    </row>
    <row r="498949" spans="68:68" customFormat="1">
      <c r="BP498949" s="90"/>
    </row>
    <row r="498950" spans="68:68" customFormat="1">
      <c r="BP498950" s="90"/>
    </row>
    <row r="498951" spans="68:68" customFormat="1">
      <c r="BP498951" s="90"/>
    </row>
    <row r="498952" spans="68:68" customFormat="1">
      <c r="BP498952" s="90"/>
    </row>
    <row r="498953" spans="68:68" customFormat="1">
      <c r="BP498953" s="90"/>
    </row>
    <row r="498954" spans="68:68" customFormat="1">
      <c r="BP498954" s="90"/>
    </row>
    <row r="498955" spans="68:68" customFormat="1">
      <c r="BP498955" s="90"/>
    </row>
    <row r="498956" spans="68:68" customFormat="1">
      <c r="BP498956" s="90"/>
    </row>
    <row r="498957" spans="68:68" customFormat="1">
      <c r="BP498957" s="90"/>
    </row>
    <row r="498958" spans="68:68" customFormat="1">
      <c r="BP498958" s="90"/>
    </row>
    <row r="498959" spans="68:68" customFormat="1">
      <c r="BP498959" s="90"/>
    </row>
    <row r="498960" spans="68:68" customFormat="1">
      <c r="BP498960" s="90"/>
    </row>
    <row r="498961" spans="68:68" customFormat="1">
      <c r="BP498961" s="90"/>
    </row>
    <row r="498962" spans="68:68" customFormat="1">
      <c r="BP498962" s="90"/>
    </row>
    <row r="498963" spans="68:68" customFormat="1">
      <c r="BP498963" s="90"/>
    </row>
    <row r="498964" spans="68:68" customFormat="1">
      <c r="BP498964" s="90"/>
    </row>
    <row r="498965" spans="68:68" customFormat="1">
      <c r="BP498965" s="90"/>
    </row>
    <row r="498966" spans="68:68" customFormat="1">
      <c r="BP498966" s="90"/>
    </row>
    <row r="498967" spans="68:68" customFormat="1">
      <c r="BP498967" s="90"/>
    </row>
    <row r="498968" spans="68:68" customFormat="1">
      <c r="BP498968" s="90"/>
    </row>
    <row r="498969" spans="68:68" customFormat="1">
      <c r="BP498969" s="90"/>
    </row>
    <row r="498970" spans="68:68" customFormat="1">
      <c r="BP498970" s="90"/>
    </row>
    <row r="498971" spans="68:68" customFormat="1">
      <c r="BP498971" s="90"/>
    </row>
    <row r="498972" spans="68:68" customFormat="1">
      <c r="BP498972" s="90"/>
    </row>
    <row r="498973" spans="68:68" customFormat="1">
      <c r="BP498973" s="90"/>
    </row>
    <row r="498974" spans="68:68" customFormat="1">
      <c r="BP498974" s="90"/>
    </row>
    <row r="498975" spans="68:68" customFormat="1">
      <c r="BP498975" s="90"/>
    </row>
    <row r="498976" spans="68:68" customFormat="1">
      <c r="BP498976" s="90"/>
    </row>
    <row r="498977" spans="68:68" customFormat="1">
      <c r="BP498977" s="90"/>
    </row>
    <row r="498978" spans="68:68" customFormat="1">
      <c r="BP498978" s="90"/>
    </row>
    <row r="498979" spans="68:68" customFormat="1">
      <c r="BP498979" s="90"/>
    </row>
    <row r="498980" spans="68:68" customFormat="1">
      <c r="BP498980" s="90"/>
    </row>
    <row r="498981" spans="68:68" customFormat="1">
      <c r="BP498981" s="90"/>
    </row>
    <row r="498982" spans="68:68" customFormat="1">
      <c r="BP498982" s="90"/>
    </row>
    <row r="498983" spans="68:68" customFormat="1">
      <c r="BP498983" s="90"/>
    </row>
    <row r="498984" spans="68:68" customFormat="1">
      <c r="BP498984" s="90"/>
    </row>
    <row r="498985" spans="68:68" customFormat="1">
      <c r="BP498985" s="90"/>
    </row>
    <row r="498986" spans="68:68" customFormat="1">
      <c r="BP498986" s="90"/>
    </row>
    <row r="498987" spans="68:68" customFormat="1">
      <c r="BP498987" s="90"/>
    </row>
    <row r="498988" spans="68:68" customFormat="1">
      <c r="BP498988" s="90"/>
    </row>
    <row r="498989" spans="68:68" customFormat="1">
      <c r="BP498989" s="90"/>
    </row>
    <row r="498990" spans="68:68" customFormat="1">
      <c r="BP498990" s="90"/>
    </row>
    <row r="498991" spans="68:68" customFormat="1">
      <c r="BP498991" s="90"/>
    </row>
    <row r="498992" spans="68:68" customFormat="1">
      <c r="BP498992" s="90"/>
    </row>
    <row r="498993" spans="68:68" customFormat="1">
      <c r="BP498993" s="90"/>
    </row>
    <row r="498994" spans="68:68" customFormat="1">
      <c r="BP498994" s="90"/>
    </row>
    <row r="498995" spans="68:68" customFormat="1">
      <c r="BP498995" s="90"/>
    </row>
    <row r="498996" spans="68:68" customFormat="1">
      <c r="BP498996" s="90"/>
    </row>
    <row r="498997" spans="68:68" customFormat="1">
      <c r="BP498997" s="90"/>
    </row>
    <row r="498998" spans="68:68" customFormat="1">
      <c r="BP498998" s="90"/>
    </row>
    <row r="498999" spans="68:68" customFormat="1">
      <c r="BP498999" s="90"/>
    </row>
    <row r="499000" spans="68:68" customFormat="1">
      <c r="BP499000" s="90"/>
    </row>
    <row r="499001" spans="68:68" customFormat="1">
      <c r="BP499001" s="90"/>
    </row>
    <row r="499002" spans="68:68" customFormat="1">
      <c r="BP499002" s="90"/>
    </row>
    <row r="499003" spans="68:68" customFormat="1">
      <c r="BP499003" s="90"/>
    </row>
    <row r="499004" spans="68:68" customFormat="1">
      <c r="BP499004" s="90"/>
    </row>
    <row r="499005" spans="68:68" customFormat="1">
      <c r="BP499005" s="90"/>
    </row>
    <row r="499006" spans="68:68" customFormat="1">
      <c r="BP499006" s="90"/>
    </row>
    <row r="499007" spans="68:68" customFormat="1">
      <c r="BP499007" s="90"/>
    </row>
    <row r="499008" spans="68:68" customFormat="1">
      <c r="BP499008" s="90"/>
    </row>
    <row r="499009" spans="68:68" customFormat="1">
      <c r="BP499009" s="90"/>
    </row>
    <row r="499010" spans="68:68" customFormat="1">
      <c r="BP499010" s="90"/>
    </row>
    <row r="499011" spans="68:68" customFormat="1">
      <c r="BP499011" s="90"/>
    </row>
    <row r="499012" spans="68:68" customFormat="1">
      <c r="BP499012" s="90"/>
    </row>
    <row r="499013" spans="68:68" customFormat="1">
      <c r="BP499013" s="90"/>
    </row>
    <row r="499014" spans="68:68" customFormat="1">
      <c r="BP499014" s="90"/>
    </row>
    <row r="499015" spans="68:68" customFormat="1">
      <c r="BP499015" s="90"/>
    </row>
    <row r="499016" spans="68:68" customFormat="1">
      <c r="BP499016" s="90"/>
    </row>
    <row r="499017" spans="68:68" customFormat="1">
      <c r="BP499017" s="90"/>
    </row>
    <row r="499018" spans="68:68" customFormat="1">
      <c r="BP499018" s="90"/>
    </row>
    <row r="499019" spans="68:68" customFormat="1">
      <c r="BP499019" s="90"/>
    </row>
    <row r="499020" spans="68:68" customFormat="1">
      <c r="BP499020" s="90"/>
    </row>
    <row r="499021" spans="68:68" customFormat="1">
      <c r="BP499021" s="90"/>
    </row>
    <row r="499022" spans="68:68" customFormat="1">
      <c r="BP499022" s="90"/>
    </row>
    <row r="499023" spans="68:68" customFormat="1">
      <c r="BP499023" s="90"/>
    </row>
    <row r="499024" spans="68:68" customFormat="1">
      <c r="BP499024" s="90"/>
    </row>
    <row r="499025" spans="68:68" customFormat="1">
      <c r="BP499025" s="90"/>
    </row>
    <row r="499026" spans="68:68" customFormat="1">
      <c r="BP499026" s="90"/>
    </row>
    <row r="499027" spans="68:68" customFormat="1">
      <c r="BP499027" s="90"/>
    </row>
    <row r="499028" spans="68:68" customFormat="1">
      <c r="BP499028" s="90"/>
    </row>
    <row r="499029" spans="68:68" customFormat="1">
      <c r="BP499029" s="90"/>
    </row>
    <row r="499030" spans="68:68" customFormat="1">
      <c r="BP499030" s="90"/>
    </row>
    <row r="499031" spans="68:68" customFormat="1">
      <c r="BP499031" s="90"/>
    </row>
    <row r="499032" spans="68:68" customFormat="1">
      <c r="BP499032" s="90"/>
    </row>
    <row r="499033" spans="68:68" customFormat="1">
      <c r="BP499033" s="90"/>
    </row>
    <row r="499034" spans="68:68" customFormat="1">
      <c r="BP499034" s="90"/>
    </row>
    <row r="499035" spans="68:68" customFormat="1">
      <c r="BP499035" s="90"/>
    </row>
    <row r="499036" spans="68:68" customFormat="1">
      <c r="BP499036" s="90"/>
    </row>
    <row r="499037" spans="68:68" customFormat="1">
      <c r="BP499037" s="90"/>
    </row>
    <row r="499038" spans="68:68" customFormat="1">
      <c r="BP499038" s="90"/>
    </row>
    <row r="499039" spans="68:68" customFormat="1">
      <c r="BP499039" s="90"/>
    </row>
    <row r="499040" spans="68:68" customFormat="1">
      <c r="BP499040" s="90"/>
    </row>
    <row r="499041" spans="68:68" customFormat="1">
      <c r="BP499041" s="90"/>
    </row>
    <row r="499042" spans="68:68" customFormat="1">
      <c r="BP499042" s="90"/>
    </row>
    <row r="499043" spans="68:68" customFormat="1">
      <c r="BP499043" s="90"/>
    </row>
    <row r="499044" spans="68:68" customFormat="1">
      <c r="BP499044" s="90"/>
    </row>
    <row r="499045" spans="68:68" customFormat="1">
      <c r="BP499045" s="90"/>
    </row>
    <row r="499046" spans="68:68" customFormat="1">
      <c r="BP499046" s="90"/>
    </row>
    <row r="499047" spans="68:68" customFormat="1">
      <c r="BP499047" s="90"/>
    </row>
    <row r="499048" spans="68:68" customFormat="1">
      <c r="BP499048" s="90"/>
    </row>
    <row r="499049" spans="68:68" customFormat="1">
      <c r="BP499049" s="90"/>
    </row>
    <row r="499050" spans="68:68" customFormat="1">
      <c r="BP499050" s="90"/>
    </row>
    <row r="499051" spans="68:68" customFormat="1">
      <c r="BP499051" s="90"/>
    </row>
    <row r="499052" spans="68:68" customFormat="1">
      <c r="BP499052" s="90"/>
    </row>
    <row r="499053" spans="68:68" customFormat="1">
      <c r="BP499053" s="90"/>
    </row>
    <row r="499054" spans="68:68" customFormat="1">
      <c r="BP499054" s="90"/>
    </row>
    <row r="499055" spans="68:68" customFormat="1">
      <c r="BP499055" s="90"/>
    </row>
    <row r="499056" spans="68:68" customFormat="1">
      <c r="BP499056" s="90"/>
    </row>
    <row r="499057" spans="68:68" customFormat="1">
      <c r="BP499057" s="90"/>
    </row>
    <row r="499058" spans="68:68" customFormat="1">
      <c r="BP499058" s="90"/>
    </row>
    <row r="499059" spans="68:68" customFormat="1">
      <c r="BP499059" s="90"/>
    </row>
    <row r="499060" spans="68:68" customFormat="1">
      <c r="BP499060" s="90"/>
    </row>
    <row r="499061" spans="68:68" customFormat="1">
      <c r="BP499061" s="90"/>
    </row>
    <row r="499062" spans="68:68" customFormat="1">
      <c r="BP499062" s="90"/>
    </row>
    <row r="499063" spans="68:68" customFormat="1">
      <c r="BP499063" s="90"/>
    </row>
    <row r="499064" spans="68:68" customFormat="1">
      <c r="BP499064" s="90"/>
    </row>
    <row r="499065" spans="68:68" customFormat="1">
      <c r="BP499065" s="90"/>
    </row>
    <row r="499066" spans="68:68" customFormat="1">
      <c r="BP499066" s="90"/>
    </row>
    <row r="499067" spans="68:68" customFormat="1">
      <c r="BP499067" s="90"/>
    </row>
    <row r="499068" spans="68:68" customFormat="1">
      <c r="BP499068" s="90"/>
    </row>
    <row r="499069" spans="68:68" customFormat="1">
      <c r="BP499069" s="90"/>
    </row>
    <row r="499070" spans="68:68" customFormat="1">
      <c r="BP499070" s="90"/>
    </row>
    <row r="499071" spans="68:68" customFormat="1">
      <c r="BP499071" s="90"/>
    </row>
    <row r="499072" spans="68:68" customFormat="1">
      <c r="BP499072" s="90"/>
    </row>
    <row r="499073" spans="68:68" customFormat="1">
      <c r="BP499073" s="90"/>
    </row>
    <row r="499074" spans="68:68" customFormat="1">
      <c r="BP499074" s="90"/>
    </row>
    <row r="499075" spans="68:68" customFormat="1">
      <c r="BP499075" s="90"/>
    </row>
    <row r="499076" spans="68:68" customFormat="1">
      <c r="BP499076" s="90"/>
    </row>
    <row r="499077" spans="68:68" customFormat="1">
      <c r="BP499077" s="90"/>
    </row>
    <row r="499078" spans="68:68" customFormat="1">
      <c r="BP499078" s="90"/>
    </row>
    <row r="499079" spans="68:68" customFormat="1">
      <c r="BP499079" s="90"/>
    </row>
    <row r="499080" spans="68:68" customFormat="1">
      <c r="BP499080" s="90"/>
    </row>
    <row r="499081" spans="68:68" customFormat="1">
      <c r="BP499081" s="90"/>
    </row>
    <row r="499082" spans="68:68" customFormat="1">
      <c r="BP499082" s="90"/>
    </row>
    <row r="499083" spans="68:68" customFormat="1">
      <c r="BP499083" s="90"/>
    </row>
    <row r="499084" spans="68:68" customFormat="1">
      <c r="BP499084" s="90"/>
    </row>
    <row r="499085" spans="68:68" customFormat="1">
      <c r="BP499085" s="90"/>
    </row>
    <row r="499086" spans="68:68" customFormat="1">
      <c r="BP499086" s="90"/>
    </row>
    <row r="499087" spans="68:68" customFormat="1">
      <c r="BP499087" s="90"/>
    </row>
    <row r="499088" spans="68:68" customFormat="1">
      <c r="BP499088" s="90"/>
    </row>
    <row r="499089" spans="68:68" customFormat="1">
      <c r="BP499089" s="90"/>
    </row>
    <row r="499090" spans="68:68" customFormat="1">
      <c r="BP499090" s="90"/>
    </row>
    <row r="499091" spans="68:68" customFormat="1">
      <c r="BP499091" s="90"/>
    </row>
    <row r="499092" spans="68:68" customFormat="1">
      <c r="BP499092" s="90"/>
    </row>
    <row r="499093" spans="68:68" customFormat="1">
      <c r="BP499093" s="90"/>
    </row>
    <row r="499094" spans="68:68" customFormat="1">
      <c r="BP499094" s="90"/>
    </row>
    <row r="499095" spans="68:68" customFormat="1">
      <c r="BP499095" s="90"/>
    </row>
    <row r="499096" spans="68:68" customFormat="1">
      <c r="BP499096" s="90"/>
    </row>
    <row r="499097" spans="68:68" customFormat="1">
      <c r="BP499097" s="90"/>
    </row>
    <row r="499098" spans="68:68" customFormat="1">
      <c r="BP499098" s="90"/>
    </row>
    <row r="499099" spans="68:68" customFormat="1">
      <c r="BP499099" s="90"/>
    </row>
    <row r="499100" spans="68:68" customFormat="1">
      <c r="BP499100" s="90"/>
    </row>
    <row r="499101" spans="68:68" customFormat="1">
      <c r="BP499101" s="90"/>
    </row>
    <row r="499102" spans="68:68" customFormat="1">
      <c r="BP499102" s="90"/>
    </row>
    <row r="499103" spans="68:68" customFormat="1">
      <c r="BP499103" s="90"/>
    </row>
    <row r="499104" spans="68:68" customFormat="1">
      <c r="BP499104" s="90"/>
    </row>
    <row r="499105" spans="68:68" customFormat="1">
      <c r="BP499105" s="90"/>
    </row>
    <row r="499106" spans="68:68" customFormat="1">
      <c r="BP499106" s="90"/>
    </row>
    <row r="499107" spans="68:68" customFormat="1">
      <c r="BP499107" s="90"/>
    </row>
    <row r="499108" spans="68:68" customFormat="1">
      <c r="BP499108" s="90"/>
    </row>
    <row r="499109" spans="68:68" customFormat="1">
      <c r="BP499109" s="90"/>
    </row>
    <row r="499110" spans="68:68" customFormat="1">
      <c r="BP499110" s="90"/>
    </row>
    <row r="499111" spans="68:68" customFormat="1">
      <c r="BP499111" s="90"/>
    </row>
    <row r="499112" spans="68:68" customFormat="1">
      <c r="BP499112" s="90"/>
    </row>
    <row r="499113" spans="68:68" customFormat="1">
      <c r="BP499113" s="90"/>
    </row>
    <row r="499114" spans="68:68" customFormat="1">
      <c r="BP499114" s="90"/>
    </row>
    <row r="499115" spans="68:68" customFormat="1">
      <c r="BP499115" s="90"/>
    </row>
    <row r="499116" spans="68:68" customFormat="1">
      <c r="BP499116" s="90"/>
    </row>
    <row r="499117" spans="68:68" customFormat="1">
      <c r="BP499117" s="90"/>
    </row>
    <row r="499118" spans="68:68" customFormat="1">
      <c r="BP499118" s="90"/>
    </row>
    <row r="499119" spans="68:68" customFormat="1">
      <c r="BP499119" s="90"/>
    </row>
    <row r="499120" spans="68:68" customFormat="1">
      <c r="BP499120" s="90"/>
    </row>
    <row r="499121" spans="68:68" customFormat="1">
      <c r="BP499121" s="90"/>
    </row>
    <row r="499122" spans="68:68" customFormat="1">
      <c r="BP499122" s="90"/>
    </row>
    <row r="499123" spans="68:68" customFormat="1">
      <c r="BP499123" s="90"/>
    </row>
    <row r="499124" spans="68:68" customFormat="1">
      <c r="BP499124" s="90"/>
    </row>
    <row r="499125" spans="68:68" customFormat="1">
      <c r="BP499125" s="90"/>
    </row>
    <row r="499126" spans="68:68" customFormat="1">
      <c r="BP499126" s="90"/>
    </row>
    <row r="499127" spans="68:68" customFormat="1">
      <c r="BP499127" s="90"/>
    </row>
    <row r="499128" spans="68:68" customFormat="1">
      <c r="BP499128" s="90"/>
    </row>
    <row r="499129" spans="68:68" customFormat="1">
      <c r="BP499129" s="90"/>
    </row>
    <row r="499130" spans="68:68" customFormat="1">
      <c r="BP499130" s="90"/>
    </row>
    <row r="499131" spans="68:68" customFormat="1">
      <c r="BP499131" s="90"/>
    </row>
    <row r="499132" spans="68:68" customFormat="1">
      <c r="BP499132" s="90"/>
    </row>
    <row r="499133" spans="68:68" customFormat="1">
      <c r="BP499133" s="90"/>
    </row>
    <row r="499134" spans="68:68" customFormat="1">
      <c r="BP499134" s="90"/>
    </row>
    <row r="499135" spans="68:68" customFormat="1">
      <c r="BP499135" s="90"/>
    </row>
    <row r="499136" spans="68:68" customFormat="1">
      <c r="BP499136" s="90"/>
    </row>
    <row r="499137" spans="68:68" customFormat="1">
      <c r="BP499137" s="90"/>
    </row>
    <row r="499138" spans="68:68" customFormat="1">
      <c r="BP499138" s="90"/>
    </row>
    <row r="499139" spans="68:68" customFormat="1">
      <c r="BP499139" s="90"/>
    </row>
    <row r="499140" spans="68:68" customFormat="1">
      <c r="BP499140" s="90"/>
    </row>
    <row r="499141" spans="68:68" customFormat="1">
      <c r="BP499141" s="90"/>
    </row>
    <row r="499142" spans="68:68" customFormat="1">
      <c r="BP499142" s="90"/>
    </row>
    <row r="499143" spans="68:68" customFormat="1">
      <c r="BP499143" s="90"/>
    </row>
    <row r="499144" spans="68:68" customFormat="1">
      <c r="BP499144" s="90"/>
    </row>
    <row r="499145" spans="68:68" customFormat="1">
      <c r="BP499145" s="90"/>
    </row>
    <row r="499146" spans="68:68" customFormat="1">
      <c r="BP499146" s="90"/>
    </row>
    <row r="499147" spans="68:68" customFormat="1">
      <c r="BP499147" s="90"/>
    </row>
    <row r="499148" spans="68:68" customFormat="1">
      <c r="BP499148" s="90"/>
    </row>
    <row r="499149" spans="68:68" customFormat="1">
      <c r="BP499149" s="90"/>
    </row>
    <row r="499150" spans="68:68" customFormat="1">
      <c r="BP499150" s="90"/>
    </row>
    <row r="499151" spans="68:68" customFormat="1">
      <c r="BP499151" s="90"/>
    </row>
    <row r="499152" spans="68:68" customFormat="1">
      <c r="BP499152" s="90"/>
    </row>
    <row r="499153" spans="68:68" customFormat="1">
      <c r="BP499153" s="90"/>
    </row>
    <row r="499154" spans="68:68" customFormat="1">
      <c r="BP499154" s="90"/>
    </row>
    <row r="499155" spans="68:68" customFormat="1">
      <c r="BP499155" s="90"/>
    </row>
    <row r="499156" spans="68:68" customFormat="1">
      <c r="BP499156" s="90"/>
    </row>
    <row r="499157" spans="68:68" customFormat="1">
      <c r="BP499157" s="90"/>
    </row>
    <row r="499158" spans="68:68" customFormat="1">
      <c r="BP499158" s="90"/>
    </row>
    <row r="499159" spans="68:68" customFormat="1">
      <c r="BP499159" s="90"/>
    </row>
    <row r="499160" spans="68:68" customFormat="1">
      <c r="BP499160" s="90"/>
    </row>
    <row r="499161" spans="68:68" customFormat="1">
      <c r="BP499161" s="90"/>
    </row>
    <row r="499162" spans="68:68" customFormat="1">
      <c r="BP499162" s="90"/>
    </row>
    <row r="499163" spans="68:68" customFormat="1">
      <c r="BP499163" s="90"/>
    </row>
    <row r="499164" spans="68:68" customFormat="1">
      <c r="BP499164" s="90"/>
    </row>
    <row r="499165" spans="68:68" customFormat="1">
      <c r="BP499165" s="90"/>
    </row>
    <row r="499166" spans="68:68" customFormat="1">
      <c r="BP499166" s="90"/>
    </row>
    <row r="499167" spans="68:68" customFormat="1">
      <c r="BP499167" s="90"/>
    </row>
    <row r="499168" spans="68:68" customFormat="1">
      <c r="BP499168" s="90"/>
    </row>
    <row r="499169" spans="68:68" customFormat="1">
      <c r="BP499169" s="90"/>
    </row>
    <row r="499170" spans="68:68" customFormat="1">
      <c r="BP499170" s="90"/>
    </row>
    <row r="499171" spans="68:68" customFormat="1">
      <c r="BP499171" s="90"/>
    </row>
    <row r="499172" spans="68:68" customFormat="1">
      <c r="BP499172" s="90"/>
    </row>
    <row r="499173" spans="68:68" customFormat="1">
      <c r="BP499173" s="90"/>
    </row>
    <row r="499174" spans="68:68" customFormat="1">
      <c r="BP499174" s="90"/>
    </row>
    <row r="499175" spans="68:68" customFormat="1">
      <c r="BP499175" s="90"/>
    </row>
    <row r="499176" spans="68:68" customFormat="1">
      <c r="BP499176" s="90"/>
    </row>
    <row r="499177" spans="68:68" customFormat="1">
      <c r="BP499177" s="90"/>
    </row>
    <row r="499178" spans="68:68" customFormat="1">
      <c r="BP499178" s="90"/>
    </row>
    <row r="499179" spans="68:68" customFormat="1">
      <c r="BP499179" s="90"/>
    </row>
    <row r="499180" spans="68:68" customFormat="1">
      <c r="BP499180" s="90"/>
    </row>
    <row r="499181" spans="68:68" customFormat="1">
      <c r="BP499181" s="90"/>
    </row>
    <row r="499182" spans="68:68" customFormat="1">
      <c r="BP499182" s="90"/>
    </row>
    <row r="499183" spans="68:68" customFormat="1">
      <c r="BP499183" s="90"/>
    </row>
    <row r="499184" spans="68:68" customFormat="1">
      <c r="BP499184" s="90"/>
    </row>
    <row r="499185" spans="68:68" customFormat="1">
      <c r="BP499185" s="90"/>
    </row>
    <row r="499186" spans="68:68" customFormat="1">
      <c r="BP499186" s="90"/>
    </row>
    <row r="499187" spans="68:68" customFormat="1">
      <c r="BP499187" s="90"/>
    </row>
    <row r="499188" spans="68:68" customFormat="1">
      <c r="BP499188" s="90"/>
    </row>
    <row r="499189" spans="68:68" customFormat="1">
      <c r="BP499189" s="90"/>
    </row>
    <row r="499190" spans="68:68" customFormat="1">
      <c r="BP499190" s="90"/>
    </row>
    <row r="499191" spans="68:68" customFormat="1">
      <c r="BP499191" s="90"/>
    </row>
    <row r="499192" spans="68:68" customFormat="1">
      <c r="BP499192" s="90"/>
    </row>
    <row r="499193" spans="68:68" customFormat="1">
      <c r="BP499193" s="90"/>
    </row>
    <row r="499194" spans="68:68" customFormat="1">
      <c r="BP499194" s="90"/>
    </row>
    <row r="499195" spans="68:68" customFormat="1">
      <c r="BP499195" s="90"/>
    </row>
    <row r="499196" spans="68:68" customFormat="1">
      <c r="BP499196" s="90"/>
    </row>
    <row r="499197" spans="68:68" customFormat="1">
      <c r="BP499197" s="90"/>
    </row>
    <row r="499198" spans="68:68" customFormat="1">
      <c r="BP499198" s="90"/>
    </row>
    <row r="499199" spans="68:68" customFormat="1">
      <c r="BP499199" s="90"/>
    </row>
    <row r="499200" spans="68:68" customFormat="1">
      <c r="BP499200" s="90"/>
    </row>
    <row r="499201" spans="68:68" customFormat="1">
      <c r="BP499201" s="90"/>
    </row>
    <row r="499202" spans="68:68" customFormat="1">
      <c r="BP499202" s="90"/>
    </row>
    <row r="499203" spans="68:68" customFormat="1">
      <c r="BP499203" s="90"/>
    </row>
    <row r="499204" spans="68:68" customFormat="1">
      <c r="BP499204" s="90"/>
    </row>
    <row r="499205" spans="68:68" customFormat="1">
      <c r="BP499205" s="90"/>
    </row>
    <row r="499206" spans="68:68" customFormat="1">
      <c r="BP499206" s="90"/>
    </row>
    <row r="499207" spans="68:68" customFormat="1">
      <c r="BP499207" s="90"/>
    </row>
    <row r="499208" spans="68:68" customFormat="1">
      <c r="BP499208" s="90"/>
    </row>
    <row r="499209" spans="68:68" customFormat="1">
      <c r="BP499209" s="90"/>
    </row>
    <row r="499210" spans="68:68" customFormat="1">
      <c r="BP499210" s="90"/>
    </row>
    <row r="499211" spans="68:68" customFormat="1">
      <c r="BP499211" s="90"/>
    </row>
    <row r="499212" spans="68:68" customFormat="1">
      <c r="BP499212" s="90"/>
    </row>
    <row r="499213" spans="68:68" customFormat="1">
      <c r="BP499213" s="90"/>
    </row>
    <row r="499214" spans="68:68" customFormat="1">
      <c r="BP499214" s="90"/>
    </row>
    <row r="499215" spans="68:68" customFormat="1">
      <c r="BP499215" s="90"/>
    </row>
    <row r="499216" spans="68:68" customFormat="1">
      <c r="BP499216" s="90"/>
    </row>
    <row r="499217" spans="68:68" customFormat="1">
      <c r="BP499217" s="90"/>
    </row>
    <row r="499218" spans="68:68" customFormat="1">
      <c r="BP499218" s="90"/>
    </row>
    <row r="499219" spans="68:68" customFormat="1">
      <c r="BP499219" s="90"/>
    </row>
    <row r="499220" spans="68:68" customFormat="1">
      <c r="BP499220" s="90"/>
    </row>
    <row r="499221" spans="68:68" customFormat="1">
      <c r="BP499221" s="90"/>
    </row>
    <row r="499222" spans="68:68" customFormat="1">
      <c r="BP499222" s="90"/>
    </row>
    <row r="499223" spans="68:68" customFormat="1">
      <c r="BP499223" s="90"/>
    </row>
    <row r="499224" spans="68:68" customFormat="1">
      <c r="BP499224" s="90"/>
    </row>
    <row r="499225" spans="68:68" customFormat="1">
      <c r="BP499225" s="90"/>
    </row>
    <row r="499226" spans="68:68" customFormat="1">
      <c r="BP499226" s="90"/>
    </row>
    <row r="499227" spans="68:68" customFormat="1">
      <c r="BP499227" s="90"/>
    </row>
    <row r="499228" spans="68:68" customFormat="1">
      <c r="BP499228" s="90"/>
    </row>
    <row r="499229" spans="68:68" customFormat="1">
      <c r="BP499229" s="90"/>
    </row>
    <row r="499230" spans="68:68" customFormat="1">
      <c r="BP499230" s="90"/>
    </row>
    <row r="499231" spans="68:68" customFormat="1">
      <c r="BP499231" s="90"/>
    </row>
    <row r="499232" spans="68:68" customFormat="1">
      <c r="BP499232" s="90"/>
    </row>
    <row r="499233" spans="68:68" customFormat="1">
      <c r="BP499233" s="90"/>
    </row>
    <row r="499234" spans="68:68" customFormat="1">
      <c r="BP499234" s="90"/>
    </row>
    <row r="499235" spans="68:68" customFormat="1">
      <c r="BP499235" s="90"/>
    </row>
    <row r="499236" spans="68:68" customFormat="1">
      <c r="BP499236" s="90"/>
    </row>
    <row r="499237" spans="68:68" customFormat="1">
      <c r="BP499237" s="90"/>
    </row>
    <row r="499238" spans="68:68" customFormat="1">
      <c r="BP499238" s="90"/>
    </row>
    <row r="499239" spans="68:68" customFormat="1">
      <c r="BP499239" s="90"/>
    </row>
    <row r="499240" spans="68:68" customFormat="1">
      <c r="BP499240" s="90"/>
    </row>
    <row r="499241" spans="68:68" customFormat="1">
      <c r="BP499241" s="90"/>
    </row>
    <row r="499242" spans="68:68" customFormat="1">
      <c r="BP499242" s="90"/>
    </row>
    <row r="499243" spans="68:68" customFormat="1">
      <c r="BP499243" s="90"/>
    </row>
    <row r="499244" spans="68:68" customFormat="1">
      <c r="BP499244" s="90"/>
    </row>
    <row r="499245" spans="68:68" customFormat="1">
      <c r="BP499245" s="90"/>
    </row>
    <row r="499246" spans="68:68" customFormat="1">
      <c r="BP499246" s="90"/>
    </row>
    <row r="499247" spans="68:68" customFormat="1">
      <c r="BP499247" s="90"/>
    </row>
    <row r="499248" spans="68:68" customFormat="1">
      <c r="BP499248" s="90"/>
    </row>
    <row r="499249" spans="68:68" customFormat="1">
      <c r="BP499249" s="90"/>
    </row>
    <row r="499250" spans="68:68" customFormat="1">
      <c r="BP499250" s="90"/>
    </row>
    <row r="499251" spans="68:68" customFormat="1">
      <c r="BP499251" s="90"/>
    </row>
    <row r="499252" spans="68:68" customFormat="1">
      <c r="BP499252" s="90"/>
    </row>
    <row r="499253" spans="68:68" customFormat="1">
      <c r="BP499253" s="90"/>
    </row>
    <row r="499254" spans="68:68" customFormat="1">
      <c r="BP499254" s="90"/>
    </row>
    <row r="499255" spans="68:68" customFormat="1">
      <c r="BP499255" s="90"/>
    </row>
    <row r="499256" spans="68:68" customFormat="1">
      <c r="BP499256" s="90"/>
    </row>
    <row r="499257" spans="68:68" customFormat="1">
      <c r="BP499257" s="90"/>
    </row>
    <row r="499258" spans="68:68" customFormat="1">
      <c r="BP499258" s="90"/>
    </row>
    <row r="499259" spans="68:68" customFormat="1">
      <c r="BP499259" s="90"/>
    </row>
    <row r="499260" spans="68:68" customFormat="1">
      <c r="BP499260" s="90"/>
    </row>
    <row r="499261" spans="68:68" customFormat="1">
      <c r="BP499261" s="90"/>
    </row>
    <row r="499262" spans="68:68" customFormat="1">
      <c r="BP499262" s="90"/>
    </row>
    <row r="499263" spans="68:68" customFormat="1">
      <c r="BP499263" s="90"/>
    </row>
    <row r="499264" spans="68:68" customFormat="1">
      <c r="BP499264" s="90"/>
    </row>
    <row r="499265" spans="68:68" customFormat="1">
      <c r="BP499265" s="90"/>
    </row>
    <row r="499266" spans="68:68" customFormat="1">
      <c r="BP499266" s="90"/>
    </row>
    <row r="499267" spans="68:68" customFormat="1">
      <c r="BP499267" s="90"/>
    </row>
    <row r="499268" spans="68:68" customFormat="1">
      <c r="BP499268" s="90"/>
    </row>
    <row r="499269" spans="68:68" customFormat="1">
      <c r="BP499269" s="90"/>
    </row>
    <row r="499270" spans="68:68" customFormat="1">
      <c r="BP499270" s="90"/>
    </row>
    <row r="499271" spans="68:68" customFormat="1">
      <c r="BP499271" s="90"/>
    </row>
    <row r="499272" spans="68:68" customFormat="1">
      <c r="BP499272" s="90"/>
    </row>
    <row r="499273" spans="68:68" customFormat="1">
      <c r="BP499273" s="90"/>
    </row>
    <row r="499274" spans="68:68" customFormat="1">
      <c r="BP499274" s="90"/>
    </row>
    <row r="499275" spans="68:68" customFormat="1">
      <c r="BP499275" s="90"/>
    </row>
    <row r="499276" spans="68:68" customFormat="1">
      <c r="BP499276" s="90"/>
    </row>
    <row r="499277" spans="68:68" customFormat="1">
      <c r="BP499277" s="90"/>
    </row>
    <row r="499278" spans="68:68" customFormat="1">
      <c r="BP499278" s="90"/>
    </row>
    <row r="499279" spans="68:68" customFormat="1">
      <c r="BP499279" s="90"/>
    </row>
    <row r="499280" spans="68:68" customFormat="1">
      <c r="BP499280" s="90"/>
    </row>
    <row r="499281" spans="68:68" customFormat="1">
      <c r="BP499281" s="90"/>
    </row>
    <row r="499282" spans="68:68" customFormat="1">
      <c r="BP499282" s="90"/>
    </row>
    <row r="499283" spans="68:68" customFormat="1">
      <c r="BP499283" s="90"/>
    </row>
    <row r="499284" spans="68:68" customFormat="1">
      <c r="BP499284" s="90"/>
    </row>
    <row r="499285" spans="68:68" customFormat="1">
      <c r="BP499285" s="90"/>
    </row>
    <row r="499286" spans="68:68" customFormat="1">
      <c r="BP499286" s="90"/>
    </row>
    <row r="499287" spans="68:68" customFormat="1">
      <c r="BP499287" s="90"/>
    </row>
    <row r="499288" spans="68:68" customFormat="1">
      <c r="BP499288" s="90"/>
    </row>
    <row r="499289" spans="68:68" customFormat="1">
      <c r="BP499289" s="90"/>
    </row>
    <row r="499290" spans="68:68" customFormat="1">
      <c r="BP499290" s="90"/>
    </row>
    <row r="499291" spans="68:68" customFormat="1">
      <c r="BP499291" s="90"/>
    </row>
    <row r="499292" spans="68:68" customFormat="1">
      <c r="BP499292" s="90"/>
    </row>
    <row r="499293" spans="68:68" customFormat="1">
      <c r="BP499293" s="90"/>
    </row>
    <row r="499294" spans="68:68" customFormat="1">
      <c r="BP499294" s="90"/>
    </row>
    <row r="499295" spans="68:68" customFormat="1">
      <c r="BP499295" s="90"/>
    </row>
    <row r="499296" spans="68:68" customFormat="1">
      <c r="BP499296" s="90"/>
    </row>
    <row r="499297" spans="68:68" customFormat="1">
      <c r="BP499297" s="90"/>
    </row>
    <row r="499298" spans="68:68" customFormat="1">
      <c r="BP499298" s="90"/>
    </row>
    <row r="499299" spans="68:68" customFormat="1">
      <c r="BP499299" s="90"/>
    </row>
    <row r="499300" spans="68:68" customFormat="1">
      <c r="BP499300" s="90"/>
    </row>
    <row r="499301" spans="68:68" customFormat="1">
      <c r="BP499301" s="90"/>
    </row>
    <row r="499302" spans="68:68" customFormat="1">
      <c r="BP499302" s="90"/>
    </row>
    <row r="499303" spans="68:68" customFormat="1">
      <c r="BP499303" s="90"/>
    </row>
    <row r="499304" spans="68:68" customFormat="1">
      <c r="BP499304" s="90"/>
    </row>
    <row r="499305" spans="68:68" customFormat="1">
      <c r="BP499305" s="90"/>
    </row>
    <row r="499306" spans="68:68" customFormat="1">
      <c r="BP499306" s="90"/>
    </row>
    <row r="499307" spans="68:68" customFormat="1">
      <c r="BP499307" s="90"/>
    </row>
    <row r="499308" spans="68:68" customFormat="1">
      <c r="BP499308" s="90"/>
    </row>
    <row r="499309" spans="68:68" customFormat="1">
      <c r="BP499309" s="90"/>
    </row>
    <row r="499310" spans="68:68" customFormat="1">
      <c r="BP499310" s="90"/>
    </row>
    <row r="499311" spans="68:68" customFormat="1">
      <c r="BP499311" s="90"/>
    </row>
    <row r="499312" spans="68:68" customFormat="1">
      <c r="BP499312" s="90"/>
    </row>
    <row r="499313" spans="68:68" customFormat="1">
      <c r="BP499313" s="90"/>
    </row>
    <row r="499314" spans="68:68" customFormat="1">
      <c r="BP499314" s="90"/>
    </row>
    <row r="499315" spans="68:68" customFormat="1">
      <c r="BP499315" s="90"/>
    </row>
    <row r="499316" spans="68:68" customFormat="1">
      <c r="BP499316" s="90"/>
    </row>
    <row r="499317" spans="68:68" customFormat="1">
      <c r="BP499317" s="90"/>
    </row>
    <row r="499318" spans="68:68" customFormat="1">
      <c r="BP499318" s="90"/>
    </row>
    <row r="499319" spans="68:68" customFormat="1">
      <c r="BP499319" s="90"/>
    </row>
    <row r="499320" spans="68:68" customFormat="1">
      <c r="BP499320" s="90"/>
    </row>
    <row r="499321" spans="68:68" customFormat="1">
      <c r="BP499321" s="90"/>
    </row>
    <row r="499322" spans="68:68" customFormat="1">
      <c r="BP499322" s="90"/>
    </row>
    <row r="499323" spans="68:68" customFormat="1">
      <c r="BP499323" s="90"/>
    </row>
    <row r="499324" spans="68:68" customFormat="1">
      <c r="BP499324" s="90"/>
    </row>
    <row r="499325" spans="68:68" customFormat="1">
      <c r="BP499325" s="90"/>
    </row>
    <row r="499326" spans="68:68" customFormat="1">
      <c r="BP499326" s="90"/>
    </row>
    <row r="499327" spans="68:68" customFormat="1">
      <c r="BP499327" s="90"/>
    </row>
    <row r="499328" spans="68:68" customFormat="1">
      <c r="BP499328" s="90"/>
    </row>
    <row r="499329" spans="68:68" customFormat="1">
      <c r="BP499329" s="90"/>
    </row>
    <row r="499330" spans="68:68" customFormat="1">
      <c r="BP499330" s="90"/>
    </row>
    <row r="499331" spans="68:68" customFormat="1">
      <c r="BP499331" s="90"/>
    </row>
    <row r="499332" spans="68:68" customFormat="1">
      <c r="BP499332" s="90"/>
    </row>
    <row r="499333" spans="68:68" customFormat="1">
      <c r="BP499333" s="90"/>
    </row>
    <row r="499334" spans="68:68" customFormat="1">
      <c r="BP499334" s="90"/>
    </row>
    <row r="499335" spans="68:68" customFormat="1">
      <c r="BP499335" s="90"/>
    </row>
    <row r="499336" spans="68:68" customFormat="1">
      <c r="BP499336" s="90"/>
    </row>
    <row r="499337" spans="68:68" customFormat="1">
      <c r="BP499337" s="90"/>
    </row>
    <row r="499338" spans="68:68" customFormat="1">
      <c r="BP499338" s="90"/>
    </row>
    <row r="499339" spans="68:68" customFormat="1">
      <c r="BP499339" s="90"/>
    </row>
    <row r="499340" spans="68:68" customFormat="1">
      <c r="BP499340" s="90"/>
    </row>
    <row r="499341" spans="68:68" customFormat="1">
      <c r="BP499341" s="90"/>
    </row>
    <row r="499342" spans="68:68" customFormat="1">
      <c r="BP499342" s="90"/>
    </row>
    <row r="499343" spans="68:68" customFormat="1">
      <c r="BP499343" s="90"/>
    </row>
    <row r="499344" spans="68:68" customFormat="1">
      <c r="BP499344" s="90"/>
    </row>
    <row r="499345" spans="68:68" customFormat="1">
      <c r="BP499345" s="90"/>
    </row>
    <row r="499346" spans="68:68" customFormat="1">
      <c r="BP499346" s="90"/>
    </row>
    <row r="499347" spans="68:68" customFormat="1">
      <c r="BP499347" s="90"/>
    </row>
    <row r="499348" spans="68:68" customFormat="1">
      <c r="BP499348" s="90"/>
    </row>
    <row r="499349" spans="68:68" customFormat="1">
      <c r="BP499349" s="90"/>
    </row>
    <row r="499350" spans="68:68" customFormat="1">
      <c r="BP499350" s="90"/>
    </row>
    <row r="499351" spans="68:68" customFormat="1">
      <c r="BP499351" s="90"/>
    </row>
    <row r="499352" spans="68:68" customFormat="1">
      <c r="BP499352" s="90"/>
    </row>
    <row r="499353" spans="68:68" customFormat="1">
      <c r="BP499353" s="90"/>
    </row>
    <row r="499354" spans="68:68" customFormat="1">
      <c r="BP499354" s="90"/>
    </row>
    <row r="499355" spans="68:68" customFormat="1">
      <c r="BP499355" s="90"/>
    </row>
    <row r="499356" spans="68:68" customFormat="1">
      <c r="BP499356" s="90"/>
    </row>
    <row r="499357" spans="68:68" customFormat="1">
      <c r="BP499357" s="90"/>
    </row>
    <row r="499358" spans="68:68" customFormat="1">
      <c r="BP499358" s="90"/>
    </row>
    <row r="499359" spans="68:68" customFormat="1">
      <c r="BP499359" s="90"/>
    </row>
    <row r="499360" spans="68:68" customFormat="1">
      <c r="BP499360" s="90"/>
    </row>
    <row r="499361" spans="68:68" customFormat="1">
      <c r="BP499361" s="90"/>
    </row>
    <row r="499362" spans="68:68" customFormat="1">
      <c r="BP499362" s="90"/>
    </row>
    <row r="499363" spans="68:68" customFormat="1">
      <c r="BP499363" s="90"/>
    </row>
    <row r="499364" spans="68:68" customFormat="1">
      <c r="BP499364" s="90"/>
    </row>
    <row r="499365" spans="68:68" customFormat="1">
      <c r="BP499365" s="90"/>
    </row>
    <row r="499366" spans="68:68" customFormat="1">
      <c r="BP499366" s="90"/>
    </row>
    <row r="499367" spans="68:68" customFormat="1">
      <c r="BP499367" s="90"/>
    </row>
    <row r="499368" spans="68:68" customFormat="1">
      <c r="BP499368" s="90"/>
    </row>
    <row r="499369" spans="68:68" customFormat="1">
      <c r="BP499369" s="90"/>
    </row>
    <row r="499370" spans="68:68" customFormat="1">
      <c r="BP499370" s="90"/>
    </row>
    <row r="499371" spans="68:68" customFormat="1">
      <c r="BP499371" s="90"/>
    </row>
    <row r="499372" spans="68:68" customFormat="1">
      <c r="BP499372" s="90"/>
    </row>
    <row r="499373" spans="68:68" customFormat="1">
      <c r="BP499373" s="90"/>
    </row>
    <row r="499374" spans="68:68" customFormat="1">
      <c r="BP499374" s="90"/>
    </row>
    <row r="499375" spans="68:68" customFormat="1">
      <c r="BP499375" s="90"/>
    </row>
    <row r="499376" spans="68:68" customFormat="1">
      <c r="BP499376" s="90"/>
    </row>
    <row r="499377" spans="68:68" customFormat="1">
      <c r="BP499377" s="90"/>
    </row>
    <row r="499378" spans="68:68" customFormat="1">
      <c r="BP499378" s="90"/>
    </row>
    <row r="499379" spans="68:68" customFormat="1">
      <c r="BP499379" s="90"/>
    </row>
    <row r="499380" spans="68:68" customFormat="1">
      <c r="BP499380" s="90"/>
    </row>
    <row r="499381" spans="68:68" customFormat="1">
      <c r="BP499381" s="90"/>
    </row>
    <row r="499382" spans="68:68" customFormat="1">
      <c r="BP499382" s="90"/>
    </row>
    <row r="499383" spans="68:68" customFormat="1">
      <c r="BP499383" s="90"/>
    </row>
    <row r="499384" spans="68:68" customFormat="1">
      <c r="BP499384" s="90"/>
    </row>
    <row r="499385" spans="68:68" customFormat="1">
      <c r="BP499385" s="90"/>
    </row>
    <row r="499386" spans="68:68" customFormat="1">
      <c r="BP499386" s="90"/>
    </row>
    <row r="499387" spans="68:68" customFormat="1">
      <c r="BP499387" s="90"/>
    </row>
    <row r="499388" spans="68:68" customFormat="1">
      <c r="BP499388" s="90"/>
    </row>
    <row r="499389" spans="68:68" customFormat="1">
      <c r="BP499389" s="90"/>
    </row>
    <row r="499390" spans="68:68" customFormat="1">
      <c r="BP499390" s="90"/>
    </row>
    <row r="499391" spans="68:68" customFormat="1">
      <c r="BP499391" s="90"/>
    </row>
    <row r="499392" spans="68:68" customFormat="1">
      <c r="BP499392" s="90"/>
    </row>
    <row r="499393" spans="68:68" customFormat="1">
      <c r="BP499393" s="90"/>
    </row>
    <row r="499394" spans="68:68" customFormat="1">
      <c r="BP499394" s="90"/>
    </row>
    <row r="499395" spans="68:68" customFormat="1">
      <c r="BP499395" s="90"/>
    </row>
    <row r="499396" spans="68:68" customFormat="1">
      <c r="BP499396" s="90"/>
    </row>
    <row r="499397" spans="68:68" customFormat="1">
      <c r="BP499397" s="90"/>
    </row>
    <row r="499398" spans="68:68" customFormat="1">
      <c r="BP499398" s="90"/>
    </row>
    <row r="499399" spans="68:68" customFormat="1">
      <c r="BP499399" s="90"/>
    </row>
    <row r="499400" spans="68:68" customFormat="1">
      <c r="BP499400" s="90"/>
    </row>
    <row r="499401" spans="68:68" customFormat="1">
      <c r="BP499401" s="90"/>
    </row>
    <row r="499402" spans="68:68" customFormat="1">
      <c r="BP499402" s="90"/>
    </row>
    <row r="499403" spans="68:68" customFormat="1">
      <c r="BP499403" s="90"/>
    </row>
    <row r="499404" spans="68:68" customFormat="1">
      <c r="BP499404" s="90"/>
    </row>
    <row r="499405" spans="68:68" customFormat="1">
      <c r="BP499405" s="90"/>
    </row>
    <row r="499406" spans="68:68" customFormat="1">
      <c r="BP499406" s="90"/>
    </row>
    <row r="499407" spans="68:68" customFormat="1">
      <c r="BP499407" s="90"/>
    </row>
    <row r="499408" spans="68:68" customFormat="1">
      <c r="BP499408" s="90"/>
    </row>
    <row r="499409" spans="68:68" customFormat="1">
      <c r="BP499409" s="90"/>
    </row>
    <row r="499410" spans="68:68" customFormat="1">
      <c r="BP499410" s="90"/>
    </row>
    <row r="499411" spans="68:68" customFormat="1">
      <c r="BP499411" s="90"/>
    </row>
    <row r="499412" spans="68:68" customFormat="1">
      <c r="BP499412" s="90"/>
    </row>
    <row r="499413" spans="68:68" customFormat="1">
      <c r="BP499413" s="90"/>
    </row>
    <row r="499414" spans="68:68" customFormat="1">
      <c r="BP499414" s="90"/>
    </row>
    <row r="499415" spans="68:68" customFormat="1">
      <c r="BP499415" s="90"/>
    </row>
    <row r="499416" spans="68:68" customFormat="1">
      <c r="BP499416" s="90"/>
    </row>
    <row r="499417" spans="68:68" customFormat="1">
      <c r="BP499417" s="90"/>
    </row>
    <row r="499418" spans="68:68" customFormat="1">
      <c r="BP499418" s="90"/>
    </row>
    <row r="499419" spans="68:68" customFormat="1">
      <c r="BP499419" s="90"/>
    </row>
    <row r="499420" spans="68:68" customFormat="1">
      <c r="BP499420" s="90"/>
    </row>
    <row r="499421" spans="68:68" customFormat="1">
      <c r="BP499421" s="90"/>
    </row>
    <row r="499422" spans="68:68" customFormat="1">
      <c r="BP499422" s="90"/>
    </row>
    <row r="499423" spans="68:68" customFormat="1">
      <c r="BP499423" s="90"/>
    </row>
    <row r="499424" spans="68:68" customFormat="1">
      <c r="BP499424" s="90"/>
    </row>
    <row r="499425" spans="68:68" customFormat="1">
      <c r="BP499425" s="90"/>
    </row>
    <row r="499426" spans="68:68" customFormat="1">
      <c r="BP499426" s="90"/>
    </row>
    <row r="499427" spans="68:68" customFormat="1">
      <c r="BP499427" s="90"/>
    </row>
    <row r="499428" spans="68:68" customFormat="1">
      <c r="BP499428" s="90"/>
    </row>
    <row r="499429" spans="68:68" customFormat="1">
      <c r="BP499429" s="90"/>
    </row>
    <row r="499430" spans="68:68" customFormat="1">
      <c r="BP499430" s="90"/>
    </row>
    <row r="499431" spans="68:68" customFormat="1">
      <c r="BP499431" s="90"/>
    </row>
    <row r="499432" spans="68:68" customFormat="1">
      <c r="BP499432" s="90"/>
    </row>
    <row r="499433" spans="68:68" customFormat="1">
      <c r="BP499433" s="90"/>
    </row>
    <row r="499434" spans="68:68" customFormat="1">
      <c r="BP499434" s="90"/>
    </row>
    <row r="499435" spans="68:68" customFormat="1">
      <c r="BP499435" s="90"/>
    </row>
    <row r="499436" spans="68:68" customFormat="1">
      <c r="BP499436" s="90"/>
    </row>
    <row r="499437" spans="68:68" customFormat="1">
      <c r="BP499437" s="90"/>
    </row>
    <row r="499438" spans="68:68" customFormat="1">
      <c r="BP499438" s="90"/>
    </row>
    <row r="499439" spans="68:68" customFormat="1">
      <c r="BP499439" s="90"/>
    </row>
    <row r="499440" spans="68:68" customFormat="1">
      <c r="BP499440" s="90"/>
    </row>
    <row r="499441" spans="68:68" customFormat="1">
      <c r="BP499441" s="90"/>
    </row>
    <row r="499442" spans="68:68" customFormat="1">
      <c r="BP499442" s="90"/>
    </row>
    <row r="499443" spans="68:68" customFormat="1">
      <c r="BP499443" s="90"/>
    </row>
    <row r="499444" spans="68:68" customFormat="1">
      <c r="BP499444" s="90"/>
    </row>
    <row r="499445" spans="68:68" customFormat="1">
      <c r="BP499445" s="90"/>
    </row>
    <row r="499446" spans="68:68" customFormat="1">
      <c r="BP499446" s="90"/>
    </row>
    <row r="499447" spans="68:68" customFormat="1">
      <c r="BP499447" s="90"/>
    </row>
    <row r="499448" spans="68:68" customFormat="1">
      <c r="BP499448" s="90"/>
    </row>
    <row r="499449" spans="68:68" customFormat="1">
      <c r="BP499449" s="90"/>
    </row>
    <row r="499450" spans="68:68" customFormat="1">
      <c r="BP499450" s="90"/>
    </row>
    <row r="499451" spans="68:68" customFormat="1">
      <c r="BP499451" s="90"/>
    </row>
    <row r="499452" spans="68:68" customFormat="1">
      <c r="BP499452" s="90"/>
    </row>
    <row r="499453" spans="68:68" customFormat="1">
      <c r="BP499453" s="90"/>
    </row>
    <row r="499454" spans="68:68" customFormat="1">
      <c r="BP499454" s="90"/>
    </row>
    <row r="499455" spans="68:68" customFormat="1">
      <c r="BP499455" s="90"/>
    </row>
    <row r="499456" spans="68:68" customFormat="1">
      <c r="BP499456" s="90"/>
    </row>
    <row r="499457" spans="68:68" customFormat="1">
      <c r="BP499457" s="90"/>
    </row>
    <row r="499458" spans="68:68" customFormat="1">
      <c r="BP499458" s="90"/>
    </row>
    <row r="499459" spans="68:68" customFormat="1">
      <c r="BP499459" s="90"/>
    </row>
    <row r="499460" spans="68:68" customFormat="1">
      <c r="BP499460" s="90"/>
    </row>
    <row r="499461" spans="68:68" customFormat="1">
      <c r="BP499461" s="90"/>
    </row>
    <row r="499462" spans="68:68" customFormat="1">
      <c r="BP499462" s="90"/>
    </row>
    <row r="499463" spans="68:68" customFormat="1">
      <c r="BP499463" s="90"/>
    </row>
    <row r="499464" spans="68:68" customFormat="1">
      <c r="BP499464" s="90"/>
    </row>
    <row r="499465" spans="68:68" customFormat="1">
      <c r="BP499465" s="90"/>
    </row>
    <row r="499466" spans="68:68" customFormat="1">
      <c r="BP499466" s="90"/>
    </row>
    <row r="499467" spans="68:68" customFormat="1">
      <c r="BP499467" s="90"/>
    </row>
    <row r="499468" spans="68:68" customFormat="1">
      <c r="BP499468" s="90"/>
    </row>
    <row r="499469" spans="68:68" customFormat="1">
      <c r="BP499469" s="90"/>
    </row>
    <row r="499470" spans="68:68" customFormat="1">
      <c r="BP499470" s="90"/>
    </row>
    <row r="499471" spans="68:68" customFormat="1">
      <c r="BP499471" s="90"/>
    </row>
    <row r="499472" spans="68:68" customFormat="1">
      <c r="BP499472" s="90"/>
    </row>
    <row r="499473" spans="68:68" customFormat="1">
      <c r="BP499473" s="90"/>
    </row>
    <row r="499474" spans="68:68" customFormat="1">
      <c r="BP499474" s="90"/>
    </row>
    <row r="499475" spans="68:68" customFormat="1">
      <c r="BP499475" s="90"/>
    </row>
    <row r="499476" spans="68:68" customFormat="1">
      <c r="BP499476" s="90"/>
    </row>
    <row r="499477" spans="68:68" customFormat="1">
      <c r="BP499477" s="90"/>
    </row>
    <row r="499478" spans="68:68" customFormat="1">
      <c r="BP499478" s="90"/>
    </row>
    <row r="499479" spans="68:68" customFormat="1">
      <c r="BP499479" s="90"/>
    </row>
    <row r="499480" spans="68:68" customFormat="1">
      <c r="BP499480" s="90"/>
    </row>
    <row r="499481" spans="68:68" customFormat="1">
      <c r="BP499481" s="90"/>
    </row>
    <row r="499482" spans="68:68" customFormat="1">
      <c r="BP499482" s="90"/>
    </row>
    <row r="499483" spans="68:68" customFormat="1">
      <c r="BP499483" s="90"/>
    </row>
    <row r="499484" spans="68:68" customFormat="1">
      <c r="BP499484" s="90"/>
    </row>
    <row r="499485" spans="68:68" customFormat="1">
      <c r="BP499485" s="90"/>
    </row>
    <row r="499486" spans="68:68" customFormat="1">
      <c r="BP499486" s="90"/>
    </row>
    <row r="499487" spans="68:68" customFormat="1">
      <c r="BP499487" s="90"/>
    </row>
    <row r="499488" spans="68:68" customFormat="1">
      <c r="BP499488" s="90"/>
    </row>
    <row r="499489" spans="68:68" customFormat="1">
      <c r="BP499489" s="90"/>
    </row>
    <row r="499490" spans="68:68" customFormat="1">
      <c r="BP499490" s="90"/>
    </row>
    <row r="499491" spans="68:68" customFormat="1">
      <c r="BP499491" s="90"/>
    </row>
    <row r="499492" spans="68:68" customFormat="1">
      <c r="BP499492" s="90"/>
    </row>
    <row r="499493" spans="68:68" customFormat="1">
      <c r="BP499493" s="90"/>
    </row>
    <row r="499494" spans="68:68" customFormat="1">
      <c r="BP499494" s="90"/>
    </row>
    <row r="499495" spans="68:68" customFormat="1">
      <c r="BP499495" s="90"/>
    </row>
    <row r="499496" spans="68:68" customFormat="1">
      <c r="BP499496" s="90"/>
    </row>
    <row r="499497" spans="68:68" customFormat="1">
      <c r="BP499497" s="90"/>
    </row>
    <row r="499498" spans="68:68" customFormat="1">
      <c r="BP499498" s="90"/>
    </row>
    <row r="499499" spans="68:68" customFormat="1">
      <c r="BP499499" s="90"/>
    </row>
    <row r="499500" spans="68:68" customFormat="1">
      <c r="BP499500" s="90"/>
    </row>
    <row r="499501" spans="68:68" customFormat="1">
      <c r="BP499501" s="90"/>
    </row>
    <row r="499502" spans="68:68" customFormat="1">
      <c r="BP499502" s="90"/>
    </row>
    <row r="499503" spans="68:68" customFormat="1">
      <c r="BP499503" s="90"/>
    </row>
    <row r="499504" spans="68:68" customFormat="1">
      <c r="BP499504" s="90"/>
    </row>
    <row r="499505" spans="68:68" customFormat="1">
      <c r="BP499505" s="90"/>
    </row>
    <row r="499506" spans="68:68" customFormat="1">
      <c r="BP499506" s="90"/>
    </row>
    <row r="499507" spans="68:68" customFormat="1">
      <c r="BP499507" s="90"/>
    </row>
    <row r="499508" spans="68:68" customFormat="1">
      <c r="BP499508" s="90"/>
    </row>
    <row r="499509" spans="68:68" customFormat="1">
      <c r="BP499509" s="90"/>
    </row>
    <row r="499510" spans="68:68" customFormat="1">
      <c r="BP499510" s="90"/>
    </row>
    <row r="499511" spans="68:68" customFormat="1">
      <c r="BP499511" s="90"/>
    </row>
    <row r="499512" spans="68:68" customFormat="1">
      <c r="BP499512" s="90"/>
    </row>
    <row r="499513" spans="68:68" customFormat="1">
      <c r="BP499513" s="90"/>
    </row>
    <row r="499514" spans="68:68" customFormat="1">
      <c r="BP499514" s="90"/>
    </row>
    <row r="499515" spans="68:68" customFormat="1">
      <c r="BP499515" s="90"/>
    </row>
    <row r="499516" spans="68:68" customFormat="1">
      <c r="BP499516" s="90"/>
    </row>
    <row r="499517" spans="68:68" customFormat="1">
      <c r="BP499517" s="90"/>
    </row>
    <row r="499518" spans="68:68" customFormat="1">
      <c r="BP499518" s="90"/>
    </row>
    <row r="499519" spans="68:68" customFormat="1">
      <c r="BP499519" s="90"/>
    </row>
    <row r="499520" spans="68:68" customFormat="1">
      <c r="BP499520" s="90"/>
    </row>
    <row r="499521" spans="68:68" customFormat="1">
      <c r="BP499521" s="90"/>
    </row>
    <row r="499522" spans="68:68" customFormat="1">
      <c r="BP499522" s="90"/>
    </row>
    <row r="499523" spans="68:68" customFormat="1">
      <c r="BP499523" s="90"/>
    </row>
    <row r="499524" spans="68:68" customFormat="1">
      <c r="BP499524" s="90"/>
    </row>
    <row r="499525" spans="68:68" customFormat="1">
      <c r="BP499525" s="90"/>
    </row>
    <row r="499526" spans="68:68" customFormat="1">
      <c r="BP499526" s="90"/>
    </row>
    <row r="499527" spans="68:68" customFormat="1">
      <c r="BP499527" s="90"/>
    </row>
    <row r="499528" spans="68:68" customFormat="1">
      <c r="BP499528" s="90"/>
    </row>
    <row r="499529" spans="68:68" customFormat="1">
      <c r="BP499529" s="90"/>
    </row>
    <row r="499530" spans="68:68" customFormat="1">
      <c r="BP499530" s="90"/>
    </row>
    <row r="499531" spans="68:68" customFormat="1">
      <c r="BP499531" s="90"/>
    </row>
    <row r="499532" spans="68:68" customFormat="1">
      <c r="BP499532" s="90"/>
    </row>
    <row r="499533" spans="68:68" customFormat="1">
      <c r="BP499533" s="90"/>
    </row>
    <row r="499534" spans="68:68" customFormat="1">
      <c r="BP499534" s="90"/>
    </row>
    <row r="499535" spans="68:68" customFormat="1">
      <c r="BP499535" s="90"/>
    </row>
    <row r="499536" spans="68:68" customFormat="1">
      <c r="BP499536" s="90"/>
    </row>
    <row r="499537" spans="68:68" customFormat="1">
      <c r="BP499537" s="90"/>
    </row>
    <row r="499538" spans="68:68" customFormat="1">
      <c r="BP499538" s="90"/>
    </row>
    <row r="499539" spans="68:68" customFormat="1">
      <c r="BP499539" s="90"/>
    </row>
    <row r="499540" spans="68:68" customFormat="1">
      <c r="BP499540" s="90"/>
    </row>
    <row r="499541" spans="68:68" customFormat="1">
      <c r="BP499541" s="90"/>
    </row>
    <row r="499542" spans="68:68" customFormat="1">
      <c r="BP499542" s="90"/>
    </row>
    <row r="499543" spans="68:68" customFormat="1">
      <c r="BP499543" s="90"/>
    </row>
    <row r="499544" spans="68:68" customFormat="1">
      <c r="BP499544" s="90"/>
    </row>
    <row r="499545" spans="68:68" customFormat="1">
      <c r="BP499545" s="90"/>
    </row>
    <row r="499546" spans="68:68" customFormat="1">
      <c r="BP499546" s="90"/>
    </row>
    <row r="499547" spans="68:68" customFormat="1">
      <c r="BP499547" s="90"/>
    </row>
    <row r="499548" spans="68:68" customFormat="1">
      <c r="BP499548" s="90"/>
    </row>
    <row r="499549" spans="68:68" customFormat="1">
      <c r="BP499549" s="90"/>
    </row>
    <row r="499550" spans="68:68" customFormat="1">
      <c r="BP499550" s="90"/>
    </row>
    <row r="499551" spans="68:68" customFormat="1">
      <c r="BP499551" s="90"/>
    </row>
    <row r="499552" spans="68:68" customFormat="1">
      <c r="BP499552" s="90"/>
    </row>
    <row r="499553" spans="68:68" customFormat="1">
      <c r="BP499553" s="90"/>
    </row>
    <row r="499554" spans="68:68" customFormat="1">
      <c r="BP499554" s="90"/>
    </row>
    <row r="499555" spans="68:68" customFormat="1">
      <c r="BP499555" s="90"/>
    </row>
    <row r="499556" spans="68:68" customFormat="1">
      <c r="BP499556" s="90"/>
    </row>
    <row r="499557" spans="68:68" customFormat="1">
      <c r="BP499557" s="90"/>
    </row>
    <row r="499558" spans="68:68" customFormat="1">
      <c r="BP499558" s="90"/>
    </row>
    <row r="499559" spans="68:68" customFormat="1">
      <c r="BP499559" s="90"/>
    </row>
    <row r="499560" spans="68:68" customFormat="1">
      <c r="BP499560" s="90"/>
    </row>
    <row r="499561" spans="68:68" customFormat="1">
      <c r="BP499561" s="90"/>
    </row>
    <row r="499562" spans="68:68" customFormat="1">
      <c r="BP499562" s="90"/>
    </row>
    <row r="499563" spans="68:68" customFormat="1">
      <c r="BP499563" s="90"/>
    </row>
    <row r="499564" spans="68:68" customFormat="1">
      <c r="BP499564" s="90"/>
    </row>
    <row r="499565" spans="68:68" customFormat="1">
      <c r="BP499565" s="90"/>
    </row>
    <row r="499566" spans="68:68" customFormat="1">
      <c r="BP499566" s="90"/>
    </row>
    <row r="499567" spans="68:68" customFormat="1">
      <c r="BP499567" s="90"/>
    </row>
    <row r="499568" spans="68:68" customFormat="1">
      <c r="BP499568" s="90"/>
    </row>
    <row r="499569" spans="68:68" customFormat="1">
      <c r="BP499569" s="90"/>
    </row>
    <row r="499570" spans="68:68" customFormat="1">
      <c r="BP499570" s="90"/>
    </row>
    <row r="499571" spans="68:68" customFormat="1">
      <c r="BP499571" s="90"/>
    </row>
    <row r="499572" spans="68:68" customFormat="1">
      <c r="BP499572" s="90"/>
    </row>
    <row r="499573" spans="68:68" customFormat="1">
      <c r="BP499573" s="90"/>
    </row>
    <row r="499574" spans="68:68" customFormat="1">
      <c r="BP499574" s="90"/>
    </row>
    <row r="499575" spans="68:68" customFormat="1">
      <c r="BP499575" s="90"/>
    </row>
    <row r="499576" spans="68:68" customFormat="1">
      <c r="BP499576" s="90"/>
    </row>
    <row r="499577" spans="68:68" customFormat="1">
      <c r="BP499577" s="90"/>
    </row>
    <row r="499578" spans="68:68" customFormat="1">
      <c r="BP499578" s="90"/>
    </row>
    <row r="499579" spans="68:68" customFormat="1">
      <c r="BP499579" s="90"/>
    </row>
    <row r="499580" spans="68:68" customFormat="1">
      <c r="BP499580" s="90"/>
    </row>
    <row r="499581" spans="68:68" customFormat="1">
      <c r="BP499581" s="90"/>
    </row>
    <row r="499582" spans="68:68" customFormat="1">
      <c r="BP499582" s="90"/>
    </row>
    <row r="499583" spans="68:68" customFormat="1">
      <c r="BP499583" s="90"/>
    </row>
    <row r="499584" spans="68:68" customFormat="1">
      <c r="BP499584" s="90"/>
    </row>
    <row r="499585" spans="68:68" customFormat="1">
      <c r="BP499585" s="90"/>
    </row>
    <row r="499586" spans="68:68" customFormat="1">
      <c r="BP499586" s="90"/>
    </row>
    <row r="499587" spans="68:68" customFormat="1">
      <c r="BP499587" s="90"/>
    </row>
    <row r="499588" spans="68:68" customFormat="1">
      <c r="BP499588" s="90"/>
    </row>
    <row r="499589" spans="68:68" customFormat="1">
      <c r="BP499589" s="90"/>
    </row>
    <row r="499590" spans="68:68" customFormat="1">
      <c r="BP499590" s="90"/>
    </row>
    <row r="499591" spans="68:68" customFormat="1">
      <c r="BP499591" s="90"/>
    </row>
    <row r="499592" spans="68:68" customFormat="1">
      <c r="BP499592" s="90"/>
    </row>
    <row r="499593" spans="68:68" customFormat="1">
      <c r="BP499593" s="90"/>
    </row>
    <row r="499594" spans="68:68" customFormat="1">
      <c r="BP499594" s="90"/>
    </row>
    <row r="499595" spans="68:68" customFormat="1">
      <c r="BP499595" s="90"/>
    </row>
    <row r="499596" spans="68:68" customFormat="1">
      <c r="BP499596" s="90"/>
    </row>
    <row r="499597" spans="68:68" customFormat="1">
      <c r="BP499597" s="90"/>
    </row>
    <row r="499598" spans="68:68" customFormat="1">
      <c r="BP499598" s="90"/>
    </row>
    <row r="499599" spans="68:68" customFormat="1">
      <c r="BP499599" s="90"/>
    </row>
    <row r="499600" spans="68:68" customFormat="1">
      <c r="BP499600" s="90"/>
    </row>
    <row r="499601" spans="68:68" customFormat="1">
      <c r="BP499601" s="90"/>
    </row>
    <row r="499602" spans="68:68" customFormat="1">
      <c r="BP499602" s="90"/>
    </row>
    <row r="499603" spans="68:68" customFormat="1">
      <c r="BP499603" s="90"/>
    </row>
    <row r="499604" spans="68:68" customFormat="1">
      <c r="BP499604" s="90"/>
    </row>
    <row r="499605" spans="68:68" customFormat="1">
      <c r="BP499605" s="90"/>
    </row>
    <row r="499606" spans="68:68" customFormat="1">
      <c r="BP499606" s="90"/>
    </row>
    <row r="499607" spans="68:68" customFormat="1">
      <c r="BP499607" s="90"/>
    </row>
    <row r="499608" spans="68:68" customFormat="1">
      <c r="BP499608" s="90"/>
    </row>
    <row r="499609" spans="68:68" customFormat="1">
      <c r="BP499609" s="90"/>
    </row>
    <row r="499610" spans="68:68" customFormat="1">
      <c r="BP499610" s="90"/>
    </row>
    <row r="499611" spans="68:68" customFormat="1">
      <c r="BP499611" s="90"/>
    </row>
    <row r="499612" spans="68:68" customFormat="1">
      <c r="BP499612" s="90"/>
    </row>
    <row r="499613" spans="68:68" customFormat="1">
      <c r="BP499613" s="90"/>
    </row>
    <row r="499614" spans="68:68" customFormat="1">
      <c r="BP499614" s="90"/>
    </row>
    <row r="499615" spans="68:68" customFormat="1">
      <c r="BP499615" s="90"/>
    </row>
    <row r="499616" spans="68:68" customFormat="1">
      <c r="BP499616" s="90"/>
    </row>
    <row r="499617" spans="68:68" customFormat="1">
      <c r="BP499617" s="90"/>
    </row>
    <row r="499618" spans="68:68" customFormat="1">
      <c r="BP499618" s="90"/>
    </row>
    <row r="499619" spans="68:68" customFormat="1">
      <c r="BP499619" s="90"/>
    </row>
    <row r="499620" spans="68:68" customFormat="1">
      <c r="BP499620" s="90"/>
    </row>
    <row r="499621" spans="68:68" customFormat="1">
      <c r="BP499621" s="90"/>
    </row>
    <row r="499622" spans="68:68" customFormat="1">
      <c r="BP499622" s="90"/>
    </row>
    <row r="499623" spans="68:68" customFormat="1">
      <c r="BP499623" s="90"/>
    </row>
    <row r="499624" spans="68:68" customFormat="1">
      <c r="BP499624" s="90"/>
    </row>
    <row r="499625" spans="68:68" customFormat="1">
      <c r="BP499625" s="90"/>
    </row>
    <row r="499626" spans="68:68" customFormat="1">
      <c r="BP499626" s="90"/>
    </row>
    <row r="499627" spans="68:68" customFormat="1">
      <c r="BP499627" s="90"/>
    </row>
    <row r="499628" spans="68:68" customFormat="1">
      <c r="BP499628" s="90"/>
    </row>
    <row r="499629" spans="68:68" customFormat="1">
      <c r="BP499629" s="90"/>
    </row>
    <row r="499630" spans="68:68" customFormat="1">
      <c r="BP499630" s="90"/>
    </row>
    <row r="499631" spans="68:68" customFormat="1">
      <c r="BP499631" s="90"/>
    </row>
    <row r="499632" spans="68:68" customFormat="1">
      <c r="BP499632" s="90"/>
    </row>
    <row r="499633" spans="68:68" customFormat="1">
      <c r="BP499633" s="90"/>
    </row>
    <row r="499634" spans="68:68" customFormat="1">
      <c r="BP499634" s="90"/>
    </row>
    <row r="499635" spans="68:68" customFormat="1">
      <c r="BP499635" s="90"/>
    </row>
    <row r="499636" spans="68:68" customFormat="1">
      <c r="BP499636" s="90"/>
    </row>
    <row r="499637" spans="68:68" customFormat="1">
      <c r="BP499637" s="90"/>
    </row>
    <row r="499638" spans="68:68" customFormat="1">
      <c r="BP499638" s="90"/>
    </row>
    <row r="499639" spans="68:68" customFormat="1">
      <c r="BP499639" s="90"/>
    </row>
    <row r="499640" spans="68:68" customFormat="1">
      <c r="BP499640" s="90"/>
    </row>
    <row r="499641" spans="68:68" customFormat="1">
      <c r="BP499641" s="90"/>
    </row>
    <row r="499642" spans="68:68" customFormat="1">
      <c r="BP499642" s="90"/>
    </row>
    <row r="499643" spans="68:68" customFormat="1">
      <c r="BP499643" s="90"/>
    </row>
    <row r="499644" spans="68:68" customFormat="1">
      <c r="BP499644" s="90"/>
    </row>
    <row r="499645" spans="68:68" customFormat="1">
      <c r="BP499645" s="90"/>
    </row>
    <row r="499646" spans="68:68" customFormat="1">
      <c r="BP499646" s="90"/>
    </row>
    <row r="499647" spans="68:68" customFormat="1">
      <c r="BP499647" s="90"/>
    </row>
    <row r="499648" spans="68:68" customFormat="1">
      <c r="BP499648" s="90"/>
    </row>
    <row r="499649" spans="68:68" customFormat="1">
      <c r="BP499649" s="90"/>
    </row>
    <row r="499650" spans="68:68" customFormat="1">
      <c r="BP499650" s="90"/>
    </row>
    <row r="499651" spans="68:68" customFormat="1">
      <c r="BP499651" s="90"/>
    </row>
    <row r="499652" spans="68:68" customFormat="1">
      <c r="BP499652" s="90"/>
    </row>
    <row r="499653" spans="68:68" customFormat="1">
      <c r="BP499653" s="90"/>
    </row>
    <row r="499654" spans="68:68" customFormat="1">
      <c r="BP499654" s="90"/>
    </row>
    <row r="499655" spans="68:68" customFormat="1">
      <c r="BP499655" s="90"/>
    </row>
    <row r="499656" spans="68:68" customFormat="1">
      <c r="BP499656" s="90"/>
    </row>
    <row r="499657" spans="68:68" customFormat="1">
      <c r="BP499657" s="90"/>
    </row>
    <row r="499658" spans="68:68" customFormat="1">
      <c r="BP499658" s="90"/>
    </row>
    <row r="499659" spans="68:68" customFormat="1">
      <c r="BP499659" s="90"/>
    </row>
    <row r="499660" spans="68:68" customFormat="1">
      <c r="BP499660" s="90"/>
    </row>
    <row r="499661" spans="68:68" customFormat="1">
      <c r="BP499661" s="90"/>
    </row>
    <row r="499662" spans="68:68" customFormat="1">
      <c r="BP499662" s="90"/>
    </row>
    <row r="499663" spans="68:68" customFormat="1">
      <c r="BP499663" s="90"/>
    </row>
    <row r="499664" spans="68:68" customFormat="1">
      <c r="BP499664" s="90"/>
    </row>
    <row r="499665" spans="68:68" customFormat="1">
      <c r="BP499665" s="90"/>
    </row>
    <row r="499666" spans="68:68" customFormat="1">
      <c r="BP499666" s="90"/>
    </row>
    <row r="499667" spans="68:68" customFormat="1">
      <c r="BP499667" s="90"/>
    </row>
    <row r="499668" spans="68:68" customFormat="1">
      <c r="BP499668" s="90"/>
    </row>
    <row r="499669" spans="68:68" customFormat="1">
      <c r="BP499669" s="90"/>
    </row>
    <row r="499670" spans="68:68" customFormat="1">
      <c r="BP499670" s="90"/>
    </row>
    <row r="499671" spans="68:68" customFormat="1">
      <c r="BP499671" s="90"/>
    </row>
    <row r="499672" spans="68:68" customFormat="1">
      <c r="BP499672" s="90"/>
    </row>
    <row r="499673" spans="68:68" customFormat="1">
      <c r="BP499673" s="90"/>
    </row>
    <row r="499674" spans="68:68" customFormat="1">
      <c r="BP499674" s="90"/>
    </row>
    <row r="499675" spans="68:68" customFormat="1">
      <c r="BP499675" s="90"/>
    </row>
    <row r="499676" spans="68:68" customFormat="1">
      <c r="BP499676" s="90"/>
    </row>
    <row r="499677" spans="68:68" customFormat="1">
      <c r="BP499677" s="90"/>
    </row>
    <row r="499678" spans="68:68" customFormat="1">
      <c r="BP499678" s="90"/>
    </row>
    <row r="499679" spans="68:68" customFormat="1">
      <c r="BP499679" s="90"/>
    </row>
    <row r="499680" spans="68:68" customFormat="1">
      <c r="BP499680" s="90"/>
    </row>
    <row r="499681" spans="68:68" customFormat="1">
      <c r="BP499681" s="90"/>
    </row>
    <row r="499682" spans="68:68" customFormat="1">
      <c r="BP499682" s="90"/>
    </row>
    <row r="499683" spans="68:68" customFormat="1">
      <c r="BP499683" s="90"/>
    </row>
    <row r="499684" spans="68:68" customFormat="1">
      <c r="BP499684" s="90"/>
    </row>
    <row r="499685" spans="68:68" customFormat="1">
      <c r="BP499685" s="90"/>
    </row>
    <row r="499686" spans="68:68" customFormat="1">
      <c r="BP499686" s="90"/>
    </row>
    <row r="499687" spans="68:68" customFormat="1">
      <c r="BP499687" s="90"/>
    </row>
    <row r="499688" spans="68:68" customFormat="1">
      <c r="BP499688" s="90"/>
    </row>
    <row r="499689" spans="68:68" customFormat="1">
      <c r="BP499689" s="90"/>
    </row>
    <row r="499690" spans="68:68" customFormat="1">
      <c r="BP499690" s="90"/>
    </row>
    <row r="499691" spans="68:68" customFormat="1">
      <c r="BP499691" s="90"/>
    </row>
    <row r="499692" spans="68:68" customFormat="1">
      <c r="BP499692" s="90"/>
    </row>
    <row r="499693" spans="68:68" customFormat="1">
      <c r="BP499693" s="90"/>
    </row>
    <row r="499694" spans="68:68" customFormat="1">
      <c r="BP499694" s="90"/>
    </row>
    <row r="499695" spans="68:68" customFormat="1">
      <c r="BP499695" s="90"/>
    </row>
    <row r="499696" spans="68:68" customFormat="1">
      <c r="BP499696" s="90"/>
    </row>
    <row r="499697" spans="68:68" customFormat="1">
      <c r="BP499697" s="90"/>
    </row>
    <row r="499698" spans="68:68" customFormat="1">
      <c r="BP499698" s="90"/>
    </row>
    <row r="499699" spans="68:68" customFormat="1">
      <c r="BP499699" s="90"/>
    </row>
    <row r="499700" spans="68:68" customFormat="1">
      <c r="BP499700" s="90"/>
    </row>
    <row r="499701" spans="68:68" customFormat="1">
      <c r="BP499701" s="90"/>
    </row>
    <row r="499702" spans="68:68" customFormat="1">
      <c r="BP499702" s="90"/>
    </row>
    <row r="499703" spans="68:68" customFormat="1">
      <c r="BP499703" s="90"/>
    </row>
    <row r="499704" spans="68:68" customFormat="1">
      <c r="BP499704" s="90"/>
    </row>
    <row r="499705" spans="68:68" customFormat="1">
      <c r="BP499705" s="90"/>
    </row>
    <row r="499706" spans="68:68" customFormat="1">
      <c r="BP499706" s="90"/>
    </row>
    <row r="499707" spans="68:68" customFormat="1">
      <c r="BP499707" s="90"/>
    </row>
    <row r="499708" spans="68:68" customFormat="1">
      <c r="BP499708" s="90"/>
    </row>
    <row r="499709" spans="68:68" customFormat="1">
      <c r="BP499709" s="90"/>
    </row>
    <row r="499710" spans="68:68" customFormat="1">
      <c r="BP499710" s="90"/>
    </row>
    <row r="499711" spans="68:68" customFormat="1">
      <c r="BP499711" s="90"/>
    </row>
    <row r="499712" spans="68:68" customFormat="1">
      <c r="BP499712" s="90"/>
    </row>
    <row r="499713" spans="68:68" customFormat="1">
      <c r="BP499713" s="90"/>
    </row>
    <row r="499714" spans="68:68" customFormat="1">
      <c r="BP499714" s="90"/>
    </row>
    <row r="499715" spans="68:68" customFormat="1">
      <c r="BP499715" s="90"/>
    </row>
    <row r="499716" spans="68:68" customFormat="1">
      <c r="BP499716" s="90"/>
    </row>
    <row r="499717" spans="68:68" customFormat="1">
      <c r="BP499717" s="90"/>
    </row>
    <row r="499718" spans="68:68" customFormat="1">
      <c r="BP499718" s="90"/>
    </row>
    <row r="499719" spans="68:68" customFormat="1">
      <c r="BP499719" s="90"/>
    </row>
    <row r="499720" spans="68:68" customFormat="1">
      <c r="BP499720" s="90"/>
    </row>
    <row r="499721" spans="68:68" customFormat="1">
      <c r="BP499721" s="90"/>
    </row>
    <row r="499722" spans="68:68" customFormat="1">
      <c r="BP499722" s="90"/>
    </row>
    <row r="499723" spans="68:68" customFormat="1">
      <c r="BP499723" s="90"/>
    </row>
    <row r="499724" spans="68:68" customFormat="1">
      <c r="BP499724" s="90"/>
    </row>
    <row r="499725" spans="68:68" customFormat="1">
      <c r="BP499725" s="90"/>
    </row>
    <row r="499726" spans="68:68" customFormat="1">
      <c r="BP499726" s="90"/>
    </row>
    <row r="499727" spans="68:68" customFormat="1">
      <c r="BP499727" s="90"/>
    </row>
    <row r="499728" spans="68:68" customFormat="1">
      <c r="BP499728" s="90"/>
    </row>
    <row r="499729" spans="68:68" customFormat="1">
      <c r="BP499729" s="90"/>
    </row>
    <row r="499730" spans="68:68" customFormat="1">
      <c r="BP499730" s="90"/>
    </row>
    <row r="499731" spans="68:68" customFormat="1">
      <c r="BP499731" s="90"/>
    </row>
    <row r="499732" spans="68:68" customFormat="1">
      <c r="BP499732" s="90"/>
    </row>
    <row r="499733" spans="68:68" customFormat="1">
      <c r="BP499733" s="90"/>
    </row>
    <row r="499734" spans="68:68" customFormat="1">
      <c r="BP499734" s="90"/>
    </row>
    <row r="499735" spans="68:68" customFormat="1">
      <c r="BP499735" s="90"/>
    </row>
    <row r="499736" spans="68:68" customFormat="1">
      <c r="BP499736" s="90"/>
    </row>
    <row r="499737" spans="68:68" customFormat="1">
      <c r="BP499737" s="90"/>
    </row>
    <row r="499738" spans="68:68" customFormat="1">
      <c r="BP499738" s="90"/>
    </row>
    <row r="499739" spans="68:68" customFormat="1">
      <c r="BP499739" s="90"/>
    </row>
    <row r="499740" spans="68:68" customFormat="1">
      <c r="BP499740" s="90"/>
    </row>
    <row r="499741" spans="68:68" customFormat="1">
      <c r="BP499741" s="90"/>
    </row>
    <row r="499742" spans="68:68" customFormat="1">
      <c r="BP499742" s="90"/>
    </row>
    <row r="499743" spans="68:68" customFormat="1">
      <c r="BP499743" s="90"/>
    </row>
    <row r="499744" spans="68:68" customFormat="1">
      <c r="BP499744" s="90"/>
    </row>
    <row r="499745" spans="68:68" customFormat="1">
      <c r="BP499745" s="90"/>
    </row>
    <row r="499746" spans="68:68" customFormat="1">
      <c r="BP499746" s="90"/>
    </row>
    <row r="499747" spans="68:68" customFormat="1">
      <c r="BP499747" s="90"/>
    </row>
    <row r="499748" spans="68:68" customFormat="1">
      <c r="BP499748" s="90"/>
    </row>
    <row r="499749" spans="68:68" customFormat="1">
      <c r="BP499749" s="90"/>
    </row>
    <row r="499750" spans="68:68" customFormat="1">
      <c r="BP499750" s="90"/>
    </row>
    <row r="499751" spans="68:68" customFormat="1">
      <c r="BP499751" s="90"/>
    </row>
    <row r="499752" spans="68:68" customFormat="1">
      <c r="BP499752" s="90"/>
    </row>
    <row r="499753" spans="68:68" customFormat="1">
      <c r="BP499753" s="90"/>
    </row>
    <row r="499754" spans="68:68" customFormat="1">
      <c r="BP499754" s="90"/>
    </row>
    <row r="499755" spans="68:68" customFormat="1">
      <c r="BP499755" s="90"/>
    </row>
    <row r="499756" spans="68:68" customFormat="1">
      <c r="BP499756" s="90"/>
    </row>
    <row r="499757" spans="68:68" customFormat="1">
      <c r="BP499757" s="90"/>
    </row>
    <row r="499758" spans="68:68" customFormat="1">
      <c r="BP499758" s="90"/>
    </row>
    <row r="499759" spans="68:68" customFormat="1">
      <c r="BP499759" s="90"/>
    </row>
    <row r="499760" spans="68:68" customFormat="1">
      <c r="BP499760" s="90"/>
    </row>
    <row r="499761" spans="68:68" customFormat="1">
      <c r="BP499761" s="90"/>
    </row>
    <row r="499762" spans="68:68" customFormat="1">
      <c r="BP499762" s="90"/>
    </row>
    <row r="499763" spans="68:68" customFormat="1">
      <c r="BP499763" s="90"/>
    </row>
    <row r="499764" spans="68:68" customFormat="1">
      <c r="BP499764" s="90"/>
    </row>
    <row r="499765" spans="68:68" customFormat="1">
      <c r="BP499765" s="90"/>
    </row>
    <row r="499766" spans="68:68" customFormat="1">
      <c r="BP499766" s="90"/>
    </row>
    <row r="499767" spans="68:68" customFormat="1">
      <c r="BP499767" s="90"/>
    </row>
    <row r="499768" spans="68:68" customFormat="1">
      <c r="BP499768" s="90"/>
    </row>
    <row r="499769" spans="68:68" customFormat="1">
      <c r="BP499769" s="90"/>
    </row>
    <row r="499770" spans="68:68" customFormat="1">
      <c r="BP499770" s="90"/>
    </row>
    <row r="499771" spans="68:68" customFormat="1">
      <c r="BP499771" s="90"/>
    </row>
    <row r="499772" spans="68:68" customFormat="1">
      <c r="BP499772" s="90"/>
    </row>
    <row r="499773" spans="68:68" customFormat="1">
      <c r="BP499773" s="90"/>
    </row>
    <row r="499774" spans="68:68" customFormat="1">
      <c r="BP499774" s="90"/>
    </row>
    <row r="499775" spans="68:68" customFormat="1">
      <c r="BP499775" s="90"/>
    </row>
    <row r="499776" spans="68:68" customFormat="1">
      <c r="BP499776" s="90"/>
    </row>
    <row r="499777" spans="68:68" customFormat="1">
      <c r="BP499777" s="90"/>
    </row>
    <row r="499778" spans="68:68" customFormat="1">
      <c r="BP499778" s="90"/>
    </row>
    <row r="499779" spans="68:68" customFormat="1">
      <c r="BP499779" s="90"/>
    </row>
    <row r="499780" spans="68:68" customFormat="1">
      <c r="BP499780" s="90"/>
    </row>
    <row r="499781" spans="68:68" customFormat="1">
      <c r="BP499781" s="90"/>
    </row>
    <row r="499782" spans="68:68" customFormat="1">
      <c r="BP499782" s="90"/>
    </row>
    <row r="499783" spans="68:68" customFormat="1">
      <c r="BP499783" s="90"/>
    </row>
    <row r="499784" spans="68:68" customFormat="1">
      <c r="BP499784" s="90"/>
    </row>
    <row r="499785" spans="68:68" customFormat="1">
      <c r="BP499785" s="90"/>
    </row>
    <row r="499786" spans="68:68" customFormat="1">
      <c r="BP499786" s="90"/>
    </row>
    <row r="499787" spans="68:68" customFormat="1">
      <c r="BP499787" s="90"/>
    </row>
    <row r="499788" spans="68:68" customFormat="1">
      <c r="BP499788" s="90"/>
    </row>
    <row r="499789" spans="68:68" customFormat="1">
      <c r="BP499789" s="90"/>
    </row>
    <row r="499790" spans="68:68" customFormat="1">
      <c r="BP499790" s="90"/>
    </row>
    <row r="499791" spans="68:68" customFormat="1">
      <c r="BP499791" s="90"/>
    </row>
    <row r="499792" spans="68:68" customFormat="1">
      <c r="BP499792" s="90"/>
    </row>
    <row r="499793" spans="68:68" customFormat="1">
      <c r="BP499793" s="90"/>
    </row>
    <row r="499794" spans="68:68" customFormat="1">
      <c r="BP499794" s="90"/>
    </row>
    <row r="499795" spans="68:68" customFormat="1">
      <c r="BP499795" s="90"/>
    </row>
    <row r="499796" spans="68:68" customFormat="1">
      <c r="BP499796" s="90"/>
    </row>
    <row r="499797" spans="68:68" customFormat="1">
      <c r="BP499797" s="90"/>
    </row>
    <row r="499798" spans="68:68" customFormat="1">
      <c r="BP499798" s="90"/>
    </row>
    <row r="499799" spans="68:68" customFormat="1">
      <c r="BP499799" s="90"/>
    </row>
    <row r="499800" spans="68:68" customFormat="1">
      <c r="BP499800" s="90"/>
    </row>
    <row r="499801" spans="68:68" customFormat="1">
      <c r="BP499801" s="90"/>
    </row>
    <row r="499802" spans="68:68" customFormat="1">
      <c r="BP499802" s="90"/>
    </row>
    <row r="499803" spans="68:68" customFormat="1">
      <c r="BP499803" s="90"/>
    </row>
    <row r="499804" spans="68:68" customFormat="1">
      <c r="BP499804" s="90"/>
    </row>
    <row r="499805" spans="68:68" customFormat="1">
      <c r="BP499805" s="90"/>
    </row>
    <row r="499806" spans="68:68" customFormat="1">
      <c r="BP499806" s="90"/>
    </row>
    <row r="499807" spans="68:68" customFormat="1">
      <c r="BP499807" s="90"/>
    </row>
    <row r="499808" spans="68:68" customFormat="1">
      <c r="BP499808" s="90"/>
    </row>
    <row r="499809" spans="68:68" customFormat="1">
      <c r="BP499809" s="90"/>
    </row>
    <row r="499810" spans="68:68" customFormat="1">
      <c r="BP499810" s="90"/>
    </row>
    <row r="499811" spans="68:68" customFormat="1">
      <c r="BP499811" s="90"/>
    </row>
    <row r="499812" spans="68:68" customFormat="1">
      <c r="BP499812" s="90"/>
    </row>
    <row r="499813" spans="68:68" customFormat="1">
      <c r="BP499813" s="90"/>
    </row>
    <row r="499814" spans="68:68" customFormat="1">
      <c r="BP499814" s="90"/>
    </row>
    <row r="499815" spans="68:68" customFormat="1">
      <c r="BP499815" s="90"/>
    </row>
    <row r="499816" spans="68:68" customFormat="1">
      <c r="BP499816" s="90"/>
    </row>
    <row r="499817" spans="68:68" customFormat="1">
      <c r="BP499817" s="90"/>
    </row>
    <row r="499818" spans="68:68" customFormat="1">
      <c r="BP499818" s="90"/>
    </row>
    <row r="499819" spans="68:68" customFormat="1">
      <c r="BP499819" s="90"/>
    </row>
    <row r="499820" spans="68:68" customFormat="1">
      <c r="BP499820" s="90"/>
    </row>
    <row r="499821" spans="68:68" customFormat="1">
      <c r="BP499821" s="90"/>
    </row>
    <row r="499822" spans="68:68" customFormat="1">
      <c r="BP499822" s="90"/>
    </row>
    <row r="499823" spans="68:68" customFormat="1">
      <c r="BP499823" s="90"/>
    </row>
    <row r="499824" spans="68:68" customFormat="1">
      <c r="BP499824" s="90"/>
    </row>
    <row r="499825" spans="68:68" customFormat="1">
      <c r="BP499825" s="90"/>
    </row>
    <row r="499826" spans="68:68" customFormat="1">
      <c r="BP499826" s="90"/>
    </row>
    <row r="499827" spans="68:68" customFormat="1">
      <c r="BP499827" s="90"/>
    </row>
    <row r="499828" spans="68:68" customFormat="1">
      <c r="BP499828" s="90"/>
    </row>
    <row r="499829" spans="68:68" customFormat="1">
      <c r="BP499829" s="90"/>
    </row>
    <row r="499830" spans="68:68" customFormat="1">
      <c r="BP499830" s="90"/>
    </row>
    <row r="499831" spans="68:68" customFormat="1">
      <c r="BP499831" s="90"/>
    </row>
    <row r="499832" spans="68:68" customFormat="1">
      <c r="BP499832" s="90"/>
    </row>
    <row r="499833" spans="68:68" customFormat="1">
      <c r="BP499833" s="90"/>
    </row>
    <row r="499834" spans="68:68" customFormat="1">
      <c r="BP499834" s="90"/>
    </row>
    <row r="499835" spans="68:68" customFormat="1">
      <c r="BP499835" s="90"/>
    </row>
    <row r="499836" spans="68:68" customFormat="1">
      <c r="BP499836" s="90"/>
    </row>
    <row r="499837" spans="68:68" customFormat="1">
      <c r="BP499837" s="90"/>
    </row>
    <row r="499838" spans="68:68" customFormat="1">
      <c r="BP499838" s="90"/>
    </row>
    <row r="499839" spans="68:68" customFormat="1">
      <c r="BP499839" s="90"/>
    </row>
    <row r="499840" spans="68:68" customFormat="1">
      <c r="BP499840" s="90"/>
    </row>
    <row r="499841" spans="68:68" customFormat="1">
      <c r="BP499841" s="90"/>
    </row>
    <row r="499842" spans="68:68" customFormat="1">
      <c r="BP499842" s="90"/>
    </row>
    <row r="499843" spans="68:68" customFormat="1">
      <c r="BP499843" s="90"/>
    </row>
    <row r="499844" spans="68:68" customFormat="1">
      <c r="BP499844" s="90"/>
    </row>
    <row r="499845" spans="68:68" customFormat="1">
      <c r="BP499845" s="90"/>
    </row>
    <row r="499846" spans="68:68" customFormat="1">
      <c r="BP499846" s="90"/>
    </row>
    <row r="499847" spans="68:68" customFormat="1">
      <c r="BP499847" s="90"/>
    </row>
    <row r="499848" spans="68:68" customFormat="1">
      <c r="BP499848" s="90"/>
    </row>
    <row r="499849" spans="68:68" customFormat="1">
      <c r="BP499849" s="90"/>
    </row>
    <row r="499850" spans="68:68" customFormat="1">
      <c r="BP499850" s="90"/>
    </row>
    <row r="499851" spans="68:68" customFormat="1">
      <c r="BP499851" s="90"/>
    </row>
    <row r="499852" spans="68:68" customFormat="1">
      <c r="BP499852" s="90"/>
    </row>
    <row r="499853" spans="68:68" customFormat="1">
      <c r="BP499853" s="90"/>
    </row>
    <row r="499854" spans="68:68" customFormat="1">
      <c r="BP499854" s="90"/>
    </row>
    <row r="499855" spans="68:68" customFormat="1">
      <c r="BP499855" s="90"/>
    </row>
    <row r="499856" spans="68:68" customFormat="1">
      <c r="BP499856" s="90"/>
    </row>
    <row r="499857" spans="68:68" customFormat="1">
      <c r="BP499857" s="90"/>
    </row>
    <row r="499858" spans="68:68" customFormat="1">
      <c r="BP499858" s="90"/>
    </row>
    <row r="499859" spans="68:68" customFormat="1">
      <c r="BP499859" s="90"/>
    </row>
    <row r="499860" spans="68:68" customFormat="1">
      <c r="BP499860" s="90"/>
    </row>
    <row r="499861" spans="68:68" customFormat="1">
      <c r="BP499861" s="90"/>
    </row>
    <row r="499862" spans="68:68" customFormat="1">
      <c r="BP499862" s="90"/>
    </row>
    <row r="499863" spans="68:68" customFormat="1">
      <c r="BP499863" s="90"/>
    </row>
    <row r="499864" spans="68:68" customFormat="1">
      <c r="BP499864" s="90"/>
    </row>
    <row r="499865" spans="68:68" customFormat="1">
      <c r="BP499865" s="90"/>
    </row>
    <row r="499866" spans="68:68" customFormat="1">
      <c r="BP499866" s="90"/>
    </row>
    <row r="499867" spans="68:68" customFormat="1">
      <c r="BP499867" s="90"/>
    </row>
    <row r="499868" spans="68:68" customFormat="1">
      <c r="BP499868" s="90"/>
    </row>
    <row r="499869" spans="68:68" customFormat="1">
      <c r="BP499869" s="90"/>
    </row>
    <row r="499870" spans="68:68" customFormat="1">
      <c r="BP499870" s="90"/>
    </row>
    <row r="499871" spans="68:68" customFormat="1">
      <c r="BP499871" s="90"/>
    </row>
    <row r="499872" spans="68:68" customFormat="1">
      <c r="BP499872" s="90"/>
    </row>
    <row r="499873" spans="68:68" customFormat="1">
      <c r="BP499873" s="90"/>
    </row>
    <row r="499874" spans="68:68" customFormat="1">
      <c r="BP499874" s="90"/>
    </row>
    <row r="499875" spans="68:68" customFormat="1">
      <c r="BP499875" s="90"/>
    </row>
    <row r="499876" spans="68:68" customFormat="1">
      <c r="BP499876" s="90"/>
    </row>
    <row r="499877" spans="68:68" customFormat="1">
      <c r="BP499877" s="90"/>
    </row>
    <row r="499878" spans="68:68" customFormat="1">
      <c r="BP499878" s="90"/>
    </row>
    <row r="499879" spans="68:68" customFormat="1">
      <c r="BP499879" s="90"/>
    </row>
    <row r="499880" spans="68:68" customFormat="1">
      <c r="BP499880" s="90"/>
    </row>
    <row r="499881" spans="68:68" customFormat="1">
      <c r="BP499881" s="90"/>
    </row>
    <row r="499882" spans="68:68" customFormat="1">
      <c r="BP499882" s="90"/>
    </row>
    <row r="499883" spans="68:68" customFormat="1">
      <c r="BP499883" s="90"/>
    </row>
    <row r="499884" spans="68:68" customFormat="1">
      <c r="BP499884" s="90"/>
    </row>
    <row r="499885" spans="68:68" customFormat="1">
      <c r="BP499885" s="90"/>
    </row>
    <row r="499886" spans="68:68" customFormat="1">
      <c r="BP499886" s="90"/>
    </row>
    <row r="499887" spans="68:68" customFormat="1">
      <c r="BP499887" s="90"/>
    </row>
    <row r="499888" spans="68:68" customFormat="1">
      <c r="BP499888" s="90"/>
    </row>
    <row r="499889" spans="68:68" customFormat="1">
      <c r="BP499889" s="90"/>
    </row>
    <row r="499890" spans="68:68" customFormat="1">
      <c r="BP499890" s="90"/>
    </row>
    <row r="499891" spans="68:68" customFormat="1">
      <c r="BP499891" s="90"/>
    </row>
    <row r="499892" spans="68:68" customFormat="1">
      <c r="BP499892" s="90"/>
    </row>
    <row r="499893" spans="68:68" customFormat="1">
      <c r="BP499893" s="90"/>
    </row>
    <row r="499894" spans="68:68" customFormat="1">
      <c r="BP499894" s="90"/>
    </row>
    <row r="499895" spans="68:68" customFormat="1">
      <c r="BP499895" s="90"/>
    </row>
    <row r="499896" spans="68:68" customFormat="1">
      <c r="BP499896" s="90"/>
    </row>
    <row r="499897" spans="68:68" customFormat="1">
      <c r="BP499897" s="90"/>
    </row>
    <row r="499898" spans="68:68" customFormat="1">
      <c r="BP499898" s="90"/>
    </row>
    <row r="499899" spans="68:68" customFormat="1">
      <c r="BP499899" s="90"/>
    </row>
    <row r="499900" spans="68:68" customFormat="1">
      <c r="BP499900" s="90"/>
    </row>
    <row r="499901" spans="68:68" customFormat="1">
      <c r="BP499901" s="90"/>
    </row>
    <row r="499902" spans="68:68" customFormat="1">
      <c r="BP499902" s="90"/>
    </row>
    <row r="499903" spans="68:68" customFormat="1">
      <c r="BP499903" s="90"/>
    </row>
    <row r="499904" spans="68:68" customFormat="1">
      <c r="BP499904" s="90"/>
    </row>
    <row r="499905" spans="68:68" customFormat="1">
      <c r="BP499905" s="90"/>
    </row>
    <row r="499906" spans="68:68" customFormat="1">
      <c r="BP499906" s="90"/>
    </row>
    <row r="499907" spans="68:68" customFormat="1">
      <c r="BP499907" s="90"/>
    </row>
    <row r="499908" spans="68:68" customFormat="1">
      <c r="BP499908" s="90"/>
    </row>
    <row r="499909" spans="68:68" customFormat="1">
      <c r="BP499909" s="90"/>
    </row>
    <row r="499910" spans="68:68" customFormat="1">
      <c r="BP499910" s="90"/>
    </row>
    <row r="499911" spans="68:68" customFormat="1">
      <c r="BP499911" s="90"/>
    </row>
    <row r="499912" spans="68:68" customFormat="1">
      <c r="BP499912" s="90"/>
    </row>
    <row r="499913" spans="68:68" customFormat="1">
      <c r="BP499913" s="90"/>
    </row>
    <row r="499914" spans="68:68" customFormat="1">
      <c r="BP499914" s="90"/>
    </row>
    <row r="499915" spans="68:68" customFormat="1">
      <c r="BP499915" s="90"/>
    </row>
    <row r="499916" spans="68:68" customFormat="1">
      <c r="BP499916" s="90"/>
    </row>
    <row r="499917" spans="68:68" customFormat="1">
      <c r="BP499917" s="90"/>
    </row>
    <row r="499918" spans="68:68" customFormat="1">
      <c r="BP499918" s="90"/>
    </row>
    <row r="499919" spans="68:68" customFormat="1">
      <c r="BP499919" s="90"/>
    </row>
    <row r="499920" spans="68:68" customFormat="1">
      <c r="BP499920" s="90"/>
    </row>
    <row r="499921" spans="68:68" customFormat="1">
      <c r="BP499921" s="90"/>
    </row>
    <row r="499922" spans="68:68" customFormat="1">
      <c r="BP499922" s="90"/>
    </row>
    <row r="499923" spans="68:68" customFormat="1">
      <c r="BP499923" s="90"/>
    </row>
    <row r="499924" spans="68:68" customFormat="1">
      <c r="BP499924" s="90"/>
    </row>
    <row r="499925" spans="68:68" customFormat="1">
      <c r="BP499925" s="90"/>
    </row>
    <row r="499926" spans="68:68" customFormat="1">
      <c r="BP499926" s="90"/>
    </row>
    <row r="499927" spans="68:68" customFormat="1">
      <c r="BP499927" s="90"/>
    </row>
    <row r="499928" spans="68:68" customFormat="1">
      <c r="BP499928" s="90"/>
    </row>
    <row r="499929" spans="68:68" customFormat="1">
      <c r="BP499929" s="90"/>
    </row>
    <row r="499930" spans="68:68" customFormat="1">
      <c r="BP499930" s="90"/>
    </row>
    <row r="499931" spans="68:68" customFormat="1">
      <c r="BP499931" s="90"/>
    </row>
    <row r="499932" spans="68:68" customFormat="1">
      <c r="BP499932" s="90"/>
    </row>
    <row r="499933" spans="68:68" customFormat="1">
      <c r="BP499933" s="90"/>
    </row>
    <row r="499934" spans="68:68" customFormat="1">
      <c r="BP499934" s="90"/>
    </row>
    <row r="499935" spans="68:68" customFormat="1">
      <c r="BP499935" s="90"/>
    </row>
    <row r="499936" spans="68:68" customFormat="1">
      <c r="BP499936" s="90"/>
    </row>
    <row r="499937" spans="68:68" customFormat="1">
      <c r="BP499937" s="90"/>
    </row>
    <row r="499938" spans="68:68" customFormat="1">
      <c r="BP499938" s="90"/>
    </row>
    <row r="499939" spans="68:68" customFormat="1">
      <c r="BP499939" s="90"/>
    </row>
    <row r="499940" spans="68:68" customFormat="1">
      <c r="BP499940" s="90"/>
    </row>
    <row r="499941" spans="68:68" customFormat="1">
      <c r="BP499941" s="90"/>
    </row>
    <row r="499942" spans="68:68" customFormat="1">
      <c r="BP499942" s="90"/>
    </row>
    <row r="499943" spans="68:68" customFormat="1">
      <c r="BP499943" s="90"/>
    </row>
    <row r="499944" spans="68:68" customFormat="1">
      <c r="BP499944" s="90"/>
    </row>
    <row r="499945" spans="68:68" customFormat="1">
      <c r="BP499945" s="90"/>
    </row>
    <row r="499946" spans="68:68" customFormat="1">
      <c r="BP499946" s="90"/>
    </row>
    <row r="499947" spans="68:68" customFormat="1">
      <c r="BP499947" s="90"/>
    </row>
    <row r="499948" spans="68:68" customFormat="1">
      <c r="BP499948" s="90"/>
    </row>
    <row r="499949" spans="68:68" customFormat="1">
      <c r="BP499949" s="90"/>
    </row>
    <row r="499950" spans="68:68" customFormat="1">
      <c r="BP499950" s="90"/>
    </row>
    <row r="499951" spans="68:68" customFormat="1">
      <c r="BP499951" s="90"/>
    </row>
    <row r="499952" spans="68:68" customFormat="1">
      <c r="BP499952" s="90"/>
    </row>
    <row r="499953" spans="68:68" customFormat="1">
      <c r="BP499953" s="90"/>
    </row>
    <row r="499954" spans="68:68" customFormat="1">
      <c r="BP499954" s="90"/>
    </row>
    <row r="499955" spans="68:68" customFormat="1">
      <c r="BP499955" s="90"/>
    </row>
    <row r="499956" spans="68:68" customFormat="1">
      <c r="BP499956" s="90"/>
    </row>
    <row r="499957" spans="68:68" customFormat="1">
      <c r="BP499957" s="90"/>
    </row>
    <row r="499958" spans="68:68" customFormat="1">
      <c r="BP499958" s="90"/>
    </row>
    <row r="499959" spans="68:68" customFormat="1">
      <c r="BP499959" s="90"/>
    </row>
    <row r="499960" spans="68:68" customFormat="1">
      <c r="BP499960" s="90"/>
    </row>
    <row r="499961" spans="68:68" customFormat="1">
      <c r="BP499961" s="90"/>
    </row>
    <row r="499962" spans="68:68" customFormat="1">
      <c r="BP499962" s="90"/>
    </row>
    <row r="499963" spans="68:68" customFormat="1">
      <c r="BP499963" s="90"/>
    </row>
    <row r="499964" spans="68:68" customFormat="1">
      <c r="BP499964" s="90"/>
    </row>
    <row r="499965" spans="68:68" customFormat="1">
      <c r="BP499965" s="90"/>
    </row>
    <row r="499966" spans="68:68" customFormat="1">
      <c r="BP499966" s="90"/>
    </row>
    <row r="499967" spans="68:68" customFormat="1">
      <c r="BP499967" s="90"/>
    </row>
    <row r="499968" spans="68:68" customFormat="1">
      <c r="BP499968" s="90"/>
    </row>
    <row r="499969" spans="68:68" customFormat="1">
      <c r="BP499969" s="90"/>
    </row>
    <row r="499970" spans="68:68" customFormat="1">
      <c r="BP499970" s="90"/>
    </row>
    <row r="499971" spans="68:68" customFormat="1">
      <c r="BP499971" s="90"/>
    </row>
    <row r="499972" spans="68:68" customFormat="1">
      <c r="BP499972" s="90"/>
    </row>
    <row r="499973" spans="68:68" customFormat="1">
      <c r="BP499973" s="90"/>
    </row>
    <row r="499974" spans="68:68" customFormat="1">
      <c r="BP499974" s="90"/>
    </row>
    <row r="499975" spans="68:68" customFormat="1">
      <c r="BP499975" s="90"/>
    </row>
    <row r="499976" spans="68:68" customFormat="1">
      <c r="BP499976" s="90"/>
    </row>
    <row r="499977" spans="68:68" customFormat="1">
      <c r="BP499977" s="90"/>
    </row>
    <row r="499978" spans="68:68" customFormat="1">
      <c r="BP499978" s="90"/>
    </row>
    <row r="499979" spans="68:68" customFormat="1">
      <c r="BP499979" s="90"/>
    </row>
    <row r="499980" spans="68:68" customFormat="1">
      <c r="BP499980" s="90"/>
    </row>
    <row r="499981" spans="68:68" customFormat="1">
      <c r="BP499981" s="90"/>
    </row>
    <row r="499982" spans="68:68" customFormat="1">
      <c r="BP499982" s="90"/>
    </row>
    <row r="499983" spans="68:68" customFormat="1">
      <c r="BP499983" s="90"/>
    </row>
    <row r="499984" spans="68:68" customFormat="1">
      <c r="BP499984" s="90"/>
    </row>
    <row r="499985" spans="68:68" customFormat="1">
      <c r="BP499985" s="90"/>
    </row>
    <row r="499986" spans="68:68" customFormat="1">
      <c r="BP499986" s="90"/>
    </row>
    <row r="499987" spans="68:68" customFormat="1">
      <c r="BP499987" s="90"/>
    </row>
    <row r="499988" spans="68:68" customFormat="1">
      <c r="BP499988" s="90"/>
    </row>
    <row r="499989" spans="68:68" customFormat="1">
      <c r="BP499989" s="90"/>
    </row>
    <row r="499990" spans="68:68" customFormat="1">
      <c r="BP499990" s="90"/>
    </row>
    <row r="499991" spans="68:68" customFormat="1">
      <c r="BP499991" s="90"/>
    </row>
    <row r="499992" spans="68:68" customFormat="1">
      <c r="BP499992" s="90"/>
    </row>
    <row r="499993" spans="68:68" customFormat="1">
      <c r="BP499993" s="90"/>
    </row>
    <row r="499994" spans="68:68" customFormat="1">
      <c r="BP499994" s="90"/>
    </row>
    <row r="499995" spans="68:68" customFormat="1">
      <c r="BP499995" s="90"/>
    </row>
    <row r="499996" spans="68:68" customFormat="1">
      <c r="BP499996" s="90"/>
    </row>
    <row r="499997" spans="68:68" customFormat="1">
      <c r="BP499997" s="90"/>
    </row>
    <row r="499998" spans="68:68" customFormat="1">
      <c r="BP499998" s="90"/>
    </row>
    <row r="499999" spans="68:68" customFormat="1">
      <c r="BP499999" s="90"/>
    </row>
    <row r="500000" spans="68:68" customFormat="1">
      <c r="BP500000" s="90"/>
    </row>
    <row r="500001" spans="68:68" customFormat="1">
      <c r="BP500001" s="90"/>
    </row>
    <row r="500002" spans="68:68" customFormat="1">
      <c r="BP500002" s="90"/>
    </row>
    <row r="500003" spans="68:68" customFormat="1">
      <c r="BP500003" s="90"/>
    </row>
    <row r="500004" spans="68:68" customFormat="1">
      <c r="BP500004" s="90"/>
    </row>
    <row r="500005" spans="68:68" customFormat="1">
      <c r="BP500005" s="90"/>
    </row>
    <row r="500006" spans="68:68" customFormat="1">
      <c r="BP500006" s="90"/>
    </row>
    <row r="500007" spans="68:68" customFormat="1">
      <c r="BP500007" s="90"/>
    </row>
    <row r="500008" spans="68:68" customFormat="1">
      <c r="BP500008" s="90"/>
    </row>
    <row r="500009" spans="68:68" customFormat="1">
      <c r="BP500009" s="90"/>
    </row>
    <row r="500010" spans="68:68" customFormat="1">
      <c r="BP500010" s="90"/>
    </row>
    <row r="500011" spans="68:68" customFormat="1">
      <c r="BP500011" s="90"/>
    </row>
    <row r="500012" spans="68:68" customFormat="1">
      <c r="BP500012" s="90"/>
    </row>
    <row r="500013" spans="68:68" customFormat="1">
      <c r="BP500013" s="90"/>
    </row>
    <row r="500014" spans="68:68" customFormat="1">
      <c r="BP500014" s="90"/>
    </row>
    <row r="500015" spans="68:68" customFormat="1">
      <c r="BP500015" s="90"/>
    </row>
    <row r="500016" spans="68:68" customFormat="1">
      <c r="BP500016" s="90"/>
    </row>
    <row r="500017" spans="68:68" customFormat="1">
      <c r="BP500017" s="90"/>
    </row>
    <row r="500018" spans="68:68" customFormat="1">
      <c r="BP500018" s="90"/>
    </row>
    <row r="500019" spans="68:68" customFormat="1">
      <c r="BP500019" s="90"/>
    </row>
    <row r="500020" spans="68:68" customFormat="1">
      <c r="BP500020" s="90"/>
    </row>
    <row r="500021" spans="68:68" customFormat="1">
      <c r="BP500021" s="90"/>
    </row>
    <row r="500022" spans="68:68" customFormat="1">
      <c r="BP500022" s="90"/>
    </row>
    <row r="500023" spans="68:68" customFormat="1">
      <c r="BP500023" s="90"/>
    </row>
    <row r="500024" spans="68:68" customFormat="1">
      <c r="BP500024" s="90"/>
    </row>
    <row r="500025" spans="68:68" customFormat="1">
      <c r="BP500025" s="90"/>
    </row>
    <row r="500026" spans="68:68" customFormat="1">
      <c r="BP500026" s="90"/>
    </row>
    <row r="500027" spans="68:68" customFormat="1">
      <c r="BP500027" s="90"/>
    </row>
    <row r="500028" spans="68:68" customFormat="1">
      <c r="BP500028" s="90"/>
    </row>
    <row r="500029" spans="68:68" customFormat="1">
      <c r="BP500029" s="90"/>
    </row>
    <row r="500030" spans="68:68" customFormat="1">
      <c r="BP500030" s="90"/>
    </row>
    <row r="500031" spans="68:68" customFormat="1">
      <c r="BP500031" s="90"/>
    </row>
    <row r="500032" spans="68:68" customFormat="1">
      <c r="BP500032" s="90"/>
    </row>
    <row r="500033" spans="68:68" customFormat="1">
      <c r="BP500033" s="90"/>
    </row>
    <row r="500034" spans="68:68" customFormat="1">
      <c r="BP500034" s="90"/>
    </row>
    <row r="500035" spans="68:68" customFormat="1">
      <c r="BP500035" s="90"/>
    </row>
    <row r="500036" spans="68:68" customFormat="1">
      <c r="BP500036" s="90"/>
    </row>
    <row r="500037" spans="68:68" customFormat="1">
      <c r="BP500037" s="90"/>
    </row>
    <row r="500038" spans="68:68" customFormat="1">
      <c r="BP500038" s="90"/>
    </row>
    <row r="500039" spans="68:68" customFormat="1">
      <c r="BP500039" s="90"/>
    </row>
    <row r="500040" spans="68:68" customFormat="1">
      <c r="BP500040" s="90"/>
    </row>
    <row r="500041" spans="68:68" customFormat="1">
      <c r="BP500041" s="90"/>
    </row>
    <row r="500042" spans="68:68" customFormat="1">
      <c r="BP500042" s="90"/>
    </row>
    <row r="500043" spans="68:68" customFormat="1">
      <c r="BP500043" s="90"/>
    </row>
    <row r="500044" spans="68:68" customFormat="1">
      <c r="BP500044" s="90"/>
    </row>
    <row r="500045" spans="68:68" customFormat="1">
      <c r="BP500045" s="90"/>
    </row>
    <row r="500046" spans="68:68" customFormat="1">
      <c r="BP500046" s="90"/>
    </row>
    <row r="500047" spans="68:68" customFormat="1">
      <c r="BP500047" s="90"/>
    </row>
    <row r="500048" spans="68:68" customFormat="1">
      <c r="BP500048" s="90"/>
    </row>
    <row r="500049" spans="68:68" customFormat="1">
      <c r="BP500049" s="90"/>
    </row>
    <row r="500050" spans="68:68" customFormat="1">
      <c r="BP500050" s="90"/>
    </row>
    <row r="500051" spans="68:68" customFormat="1">
      <c r="BP500051" s="90"/>
    </row>
    <row r="500052" spans="68:68" customFormat="1">
      <c r="BP500052" s="90"/>
    </row>
    <row r="500053" spans="68:68" customFormat="1">
      <c r="BP500053" s="90"/>
    </row>
    <row r="500054" spans="68:68" customFormat="1">
      <c r="BP500054" s="90"/>
    </row>
    <row r="500055" spans="68:68" customFormat="1">
      <c r="BP500055" s="90"/>
    </row>
    <row r="500056" spans="68:68" customFormat="1">
      <c r="BP500056" s="90"/>
    </row>
    <row r="500057" spans="68:68" customFormat="1">
      <c r="BP500057" s="90"/>
    </row>
    <row r="500058" spans="68:68" customFormat="1">
      <c r="BP500058" s="90"/>
    </row>
    <row r="500059" spans="68:68" customFormat="1">
      <c r="BP500059" s="90"/>
    </row>
    <row r="500060" spans="68:68" customFormat="1">
      <c r="BP500060" s="90"/>
    </row>
    <row r="500061" spans="68:68" customFormat="1">
      <c r="BP500061" s="90"/>
    </row>
    <row r="500062" spans="68:68" customFormat="1">
      <c r="BP500062" s="90"/>
    </row>
    <row r="500063" spans="68:68" customFormat="1">
      <c r="BP500063" s="90"/>
    </row>
    <row r="500064" spans="68:68" customFormat="1">
      <c r="BP500064" s="90"/>
    </row>
    <row r="500065" spans="68:68" customFormat="1">
      <c r="BP500065" s="90"/>
    </row>
    <row r="500066" spans="68:68" customFormat="1">
      <c r="BP500066" s="90"/>
    </row>
    <row r="500067" spans="68:68" customFormat="1">
      <c r="BP500067" s="90"/>
    </row>
    <row r="500068" spans="68:68" customFormat="1">
      <c r="BP500068" s="90"/>
    </row>
    <row r="500069" spans="68:68" customFormat="1">
      <c r="BP500069" s="90"/>
    </row>
    <row r="500070" spans="68:68" customFormat="1">
      <c r="BP500070" s="90"/>
    </row>
    <row r="500071" spans="68:68" customFormat="1">
      <c r="BP500071" s="90"/>
    </row>
    <row r="500072" spans="68:68" customFormat="1">
      <c r="BP500072" s="90"/>
    </row>
    <row r="500073" spans="68:68" customFormat="1">
      <c r="BP500073" s="90"/>
    </row>
    <row r="500074" spans="68:68" customFormat="1">
      <c r="BP500074" s="90"/>
    </row>
    <row r="500075" spans="68:68" customFormat="1">
      <c r="BP500075" s="90"/>
    </row>
    <row r="500076" spans="68:68" customFormat="1">
      <c r="BP500076" s="90"/>
    </row>
    <row r="500077" spans="68:68" customFormat="1">
      <c r="BP500077" s="90"/>
    </row>
    <row r="500078" spans="68:68" customFormat="1">
      <c r="BP500078" s="90"/>
    </row>
    <row r="500079" spans="68:68" customFormat="1">
      <c r="BP500079" s="90"/>
    </row>
    <row r="500080" spans="68:68" customFormat="1">
      <c r="BP500080" s="90"/>
    </row>
    <row r="500081" spans="68:68" customFormat="1">
      <c r="BP500081" s="90"/>
    </row>
    <row r="500082" spans="68:68" customFormat="1">
      <c r="BP500082" s="90"/>
    </row>
    <row r="500083" spans="68:68" customFormat="1">
      <c r="BP500083" s="90"/>
    </row>
    <row r="500084" spans="68:68" customFormat="1">
      <c r="BP500084" s="90"/>
    </row>
    <row r="500085" spans="68:68" customFormat="1">
      <c r="BP500085" s="90"/>
    </row>
    <row r="500086" spans="68:68" customFormat="1">
      <c r="BP500086" s="90"/>
    </row>
    <row r="500087" spans="68:68" customFormat="1">
      <c r="BP500087" s="90"/>
    </row>
    <row r="500088" spans="68:68" customFormat="1">
      <c r="BP500088" s="90"/>
    </row>
    <row r="500089" spans="68:68" customFormat="1">
      <c r="BP500089" s="90"/>
    </row>
    <row r="500090" spans="68:68" customFormat="1">
      <c r="BP500090" s="90"/>
    </row>
    <row r="500091" spans="68:68" customFormat="1">
      <c r="BP500091" s="90"/>
    </row>
    <row r="500092" spans="68:68" customFormat="1">
      <c r="BP500092" s="90"/>
    </row>
    <row r="500093" spans="68:68" customFormat="1">
      <c r="BP500093" s="90"/>
    </row>
    <row r="500094" spans="68:68" customFormat="1">
      <c r="BP500094" s="90"/>
    </row>
    <row r="500095" spans="68:68" customFormat="1">
      <c r="BP500095" s="90"/>
    </row>
    <row r="500096" spans="68:68" customFormat="1">
      <c r="BP500096" s="90"/>
    </row>
    <row r="500097" spans="68:68" customFormat="1">
      <c r="BP500097" s="90"/>
    </row>
    <row r="500098" spans="68:68" customFormat="1">
      <c r="BP500098" s="90"/>
    </row>
    <row r="500099" spans="68:68" customFormat="1">
      <c r="BP500099" s="90"/>
    </row>
    <row r="500100" spans="68:68" customFormat="1">
      <c r="BP500100" s="90"/>
    </row>
    <row r="500101" spans="68:68" customFormat="1">
      <c r="BP500101" s="90"/>
    </row>
    <row r="500102" spans="68:68" customFormat="1">
      <c r="BP500102" s="90"/>
    </row>
    <row r="500103" spans="68:68" customFormat="1">
      <c r="BP500103" s="90"/>
    </row>
    <row r="500104" spans="68:68" customFormat="1">
      <c r="BP500104" s="90"/>
    </row>
    <row r="500105" spans="68:68" customFormat="1">
      <c r="BP500105" s="90"/>
    </row>
    <row r="500106" spans="68:68" customFormat="1">
      <c r="BP500106" s="90"/>
    </row>
    <row r="500107" spans="68:68" customFormat="1">
      <c r="BP500107" s="90"/>
    </row>
    <row r="500108" spans="68:68" customFormat="1">
      <c r="BP500108" s="90"/>
    </row>
    <row r="500109" spans="68:68" customFormat="1">
      <c r="BP500109" s="90"/>
    </row>
    <row r="500110" spans="68:68" customFormat="1">
      <c r="BP500110" s="90"/>
    </row>
    <row r="500111" spans="68:68" customFormat="1">
      <c r="BP500111" s="90"/>
    </row>
    <row r="500112" spans="68:68" customFormat="1">
      <c r="BP500112" s="90"/>
    </row>
    <row r="500113" spans="68:68" customFormat="1">
      <c r="BP500113" s="90"/>
    </row>
    <row r="500114" spans="68:68" customFormat="1">
      <c r="BP500114" s="90"/>
    </row>
    <row r="500115" spans="68:68" customFormat="1">
      <c r="BP500115" s="90"/>
    </row>
    <row r="500116" spans="68:68" customFormat="1">
      <c r="BP500116" s="90"/>
    </row>
    <row r="500117" spans="68:68" customFormat="1">
      <c r="BP500117" s="90"/>
    </row>
    <row r="500118" spans="68:68" customFormat="1">
      <c r="BP500118" s="90"/>
    </row>
    <row r="500119" spans="68:68" customFormat="1">
      <c r="BP500119" s="90"/>
    </row>
    <row r="500120" spans="68:68" customFormat="1">
      <c r="BP500120" s="90"/>
    </row>
    <row r="500121" spans="68:68" customFormat="1">
      <c r="BP500121" s="90"/>
    </row>
    <row r="500122" spans="68:68" customFormat="1">
      <c r="BP500122" s="90"/>
    </row>
    <row r="500123" spans="68:68" customFormat="1">
      <c r="BP500123" s="90"/>
    </row>
    <row r="500124" spans="68:68" customFormat="1">
      <c r="BP500124" s="90"/>
    </row>
    <row r="500125" spans="68:68" customFormat="1">
      <c r="BP500125" s="90"/>
    </row>
    <row r="500126" spans="68:68" customFormat="1">
      <c r="BP500126" s="90"/>
    </row>
    <row r="500127" spans="68:68" customFormat="1">
      <c r="BP500127" s="90"/>
    </row>
    <row r="500128" spans="68:68" customFormat="1">
      <c r="BP500128" s="90"/>
    </row>
    <row r="500129" spans="68:68" customFormat="1">
      <c r="BP500129" s="90"/>
    </row>
    <row r="500130" spans="68:68" customFormat="1">
      <c r="BP500130" s="90"/>
    </row>
    <row r="500131" spans="68:68" customFormat="1">
      <c r="BP500131" s="90"/>
    </row>
    <row r="500132" spans="68:68" customFormat="1">
      <c r="BP500132" s="90"/>
    </row>
    <row r="500133" spans="68:68" customFormat="1">
      <c r="BP500133" s="90"/>
    </row>
    <row r="500134" spans="68:68" customFormat="1">
      <c r="BP500134" s="90"/>
    </row>
    <row r="500135" spans="68:68" customFormat="1">
      <c r="BP500135" s="90"/>
    </row>
    <row r="500136" spans="68:68" customFormat="1">
      <c r="BP500136" s="90"/>
    </row>
    <row r="500137" spans="68:68" customFormat="1">
      <c r="BP500137" s="90"/>
    </row>
    <row r="500138" spans="68:68" customFormat="1">
      <c r="BP500138" s="90"/>
    </row>
    <row r="500139" spans="68:68" customFormat="1">
      <c r="BP500139" s="90"/>
    </row>
    <row r="500140" spans="68:68" customFormat="1">
      <c r="BP500140" s="90"/>
    </row>
    <row r="500141" spans="68:68" customFormat="1">
      <c r="BP500141" s="90"/>
    </row>
    <row r="500142" spans="68:68" customFormat="1">
      <c r="BP500142" s="90"/>
    </row>
    <row r="500143" spans="68:68" customFormat="1">
      <c r="BP500143" s="90"/>
    </row>
    <row r="500144" spans="68:68" customFormat="1">
      <c r="BP500144" s="90"/>
    </row>
    <row r="500145" spans="68:68" customFormat="1">
      <c r="BP500145" s="90"/>
    </row>
    <row r="500146" spans="68:68" customFormat="1">
      <c r="BP500146" s="90"/>
    </row>
    <row r="500147" spans="68:68" customFormat="1">
      <c r="BP500147" s="90"/>
    </row>
    <row r="500148" spans="68:68" customFormat="1">
      <c r="BP500148" s="90"/>
    </row>
    <row r="500149" spans="68:68" customFormat="1">
      <c r="BP500149" s="90"/>
    </row>
    <row r="500150" spans="68:68" customFormat="1">
      <c r="BP500150" s="90"/>
    </row>
    <row r="500151" spans="68:68" customFormat="1">
      <c r="BP500151" s="90"/>
    </row>
    <row r="500152" spans="68:68" customFormat="1">
      <c r="BP500152" s="90"/>
    </row>
    <row r="500153" spans="68:68" customFormat="1">
      <c r="BP500153" s="90"/>
    </row>
    <row r="500154" spans="68:68" customFormat="1">
      <c r="BP500154" s="90"/>
    </row>
    <row r="500155" spans="68:68" customFormat="1">
      <c r="BP500155" s="90"/>
    </row>
    <row r="500156" spans="68:68" customFormat="1">
      <c r="BP500156" s="90"/>
    </row>
    <row r="500157" spans="68:68" customFormat="1">
      <c r="BP500157" s="90"/>
    </row>
    <row r="500158" spans="68:68" customFormat="1">
      <c r="BP500158" s="90"/>
    </row>
    <row r="500159" spans="68:68" customFormat="1">
      <c r="BP500159" s="90"/>
    </row>
    <row r="500160" spans="68:68" customFormat="1">
      <c r="BP500160" s="90"/>
    </row>
    <row r="500161" spans="68:68" customFormat="1">
      <c r="BP500161" s="90"/>
    </row>
    <row r="500162" spans="68:68" customFormat="1">
      <c r="BP500162" s="90"/>
    </row>
    <row r="500163" spans="68:68" customFormat="1">
      <c r="BP500163" s="90"/>
    </row>
    <row r="500164" spans="68:68" customFormat="1">
      <c r="BP500164" s="90"/>
    </row>
    <row r="500165" spans="68:68" customFormat="1">
      <c r="BP500165" s="90"/>
    </row>
    <row r="500166" spans="68:68" customFormat="1">
      <c r="BP500166" s="90"/>
    </row>
    <row r="500167" spans="68:68" customFormat="1">
      <c r="BP500167" s="90"/>
    </row>
    <row r="500168" spans="68:68" customFormat="1">
      <c r="BP500168" s="90"/>
    </row>
    <row r="500169" spans="68:68" customFormat="1">
      <c r="BP500169" s="90"/>
    </row>
    <row r="500170" spans="68:68" customFormat="1">
      <c r="BP500170" s="90"/>
    </row>
    <row r="500171" spans="68:68" customFormat="1">
      <c r="BP500171" s="90"/>
    </row>
    <row r="500172" spans="68:68" customFormat="1">
      <c r="BP500172" s="90"/>
    </row>
    <row r="500173" spans="68:68" customFormat="1">
      <c r="BP500173" s="90"/>
    </row>
    <row r="500174" spans="68:68" customFormat="1">
      <c r="BP500174" s="90"/>
    </row>
    <row r="500175" spans="68:68" customFormat="1">
      <c r="BP500175" s="90"/>
    </row>
    <row r="500176" spans="68:68" customFormat="1">
      <c r="BP500176" s="90"/>
    </row>
    <row r="500177" spans="68:68" customFormat="1">
      <c r="BP500177" s="90"/>
    </row>
    <row r="500178" spans="68:68" customFormat="1">
      <c r="BP500178" s="90"/>
    </row>
    <row r="500179" spans="68:68" customFormat="1">
      <c r="BP500179" s="90"/>
    </row>
    <row r="500180" spans="68:68" customFormat="1">
      <c r="BP500180" s="90"/>
    </row>
    <row r="500181" spans="68:68" customFormat="1">
      <c r="BP500181" s="90"/>
    </row>
    <row r="500182" spans="68:68" customFormat="1">
      <c r="BP500182" s="90"/>
    </row>
    <row r="500183" spans="68:68" customFormat="1">
      <c r="BP500183" s="90"/>
    </row>
    <row r="500184" spans="68:68" customFormat="1">
      <c r="BP500184" s="90"/>
    </row>
    <row r="500185" spans="68:68" customFormat="1">
      <c r="BP500185" s="90"/>
    </row>
    <row r="500186" spans="68:68" customFormat="1">
      <c r="BP500186" s="90"/>
    </row>
    <row r="500187" spans="68:68" customFormat="1">
      <c r="BP500187" s="90"/>
    </row>
    <row r="500188" spans="68:68" customFormat="1">
      <c r="BP500188" s="90"/>
    </row>
    <row r="500189" spans="68:68" customFormat="1">
      <c r="BP500189" s="90"/>
    </row>
    <row r="500190" spans="68:68" customFormat="1">
      <c r="BP500190" s="90"/>
    </row>
    <row r="500191" spans="68:68" customFormat="1">
      <c r="BP500191" s="90"/>
    </row>
    <row r="500192" spans="68:68" customFormat="1">
      <c r="BP500192" s="90"/>
    </row>
    <row r="500193" spans="68:68" customFormat="1">
      <c r="BP500193" s="90"/>
    </row>
    <row r="500194" spans="68:68" customFormat="1">
      <c r="BP500194" s="90"/>
    </row>
    <row r="500195" spans="68:68" customFormat="1">
      <c r="BP500195" s="90"/>
    </row>
    <row r="500196" spans="68:68" customFormat="1">
      <c r="BP500196" s="90"/>
    </row>
    <row r="500197" spans="68:68" customFormat="1">
      <c r="BP500197" s="90"/>
    </row>
    <row r="500198" spans="68:68" customFormat="1">
      <c r="BP500198" s="90"/>
    </row>
    <row r="500199" spans="68:68" customFormat="1">
      <c r="BP500199" s="90"/>
    </row>
    <row r="500200" spans="68:68" customFormat="1">
      <c r="BP500200" s="90"/>
    </row>
    <row r="500201" spans="68:68" customFormat="1">
      <c r="BP500201" s="90"/>
    </row>
    <row r="500202" spans="68:68" customFormat="1">
      <c r="BP500202" s="90"/>
    </row>
    <row r="500203" spans="68:68" customFormat="1">
      <c r="BP500203" s="90"/>
    </row>
    <row r="500204" spans="68:68" customFormat="1">
      <c r="BP500204" s="90"/>
    </row>
    <row r="500205" spans="68:68" customFormat="1">
      <c r="BP500205" s="90"/>
    </row>
    <row r="500206" spans="68:68" customFormat="1">
      <c r="BP500206" s="90"/>
    </row>
    <row r="500207" spans="68:68" customFormat="1">
      <c r="BP500207" s="90"/>
    </row>
    <row r="500208" spans="68:68" customFormat="1">
      <c r="BP500208" s="90"/>
    </row>
    <row r="500209" spans="68:68" customFormat="1">
      <c r="BP500209" s="90"/>
    </row>
    <row r="500210" spans="68:68" customFormat="1">
      <c r="BP500210" s="90"/>
    </row>
    <row r="500211" spans="68:68" customFormat="1">
      <c r="BP500211" s="90"/>
    </row>
    <row r="500212" spans="68:68" customFormat="1">
      <c r="BP500212" s="90"/>
    </row>
    <row r="500213" spans="68:68" customFormat="1">
      <c r="BP500213" s="90"/>
    </row>
    <row r="500214" spans="68:68" customFormat="1">
      <c r="BP500214" s="90"/>
    </row>
    <row r="500215" spans="68:68" customFormat="1">
      <c r="BP500215" s="90"/>
    </row>
    <row r="500216" spans="68:68" customFormat="1">
      <c r="BP500216" s="90"/>
    </row>
    <row r="500217" spans="68:68" customFormat="1">
      <c r="BP500217" s="90"/>
    </row>
    <row r="500218" spans="68:68" customFormat="1">
      <c r="BP500218" s="90"/>
    </row>
    <row r="500219" spans="68:68" customFormat="1">
      <c r="BP500219" s="90"/>
    </row>
    <row r="500220" spans="68:68" customFormat="1">
      <c r="BP500220" s="90"/>
    </row>
    <row r="500221" spans="68:68" customFormat="1">
      <c r="BP500221" s="90"/>
    </row>
    <row r="500222" spans="68:68" customFormat="1">
      <c r="BP500222" s="90"/>
    </row>
    <row r="500223" spans="68:68" customFormat="1">
      <c r="BP500223" s="90"/>
    </row>
    <row r="500224" spans="68:68" customFormat="1">
      <c r="BP500224" s="90"/>
    </row>
    <row r="500225" spans="68:68" customFormat="1">
      <c r="BP500225" s="90"/>
    </row>
    <row r="500226" spans="68:68" customFormat="1">
      <c r="BP500226" s="90"/>
    </row>
    <row r="500227" spans="68:68" customFormat="1">
      <c r="BP500227" s="90"/>
    </row>
    <row r="500228" spans="68:68" customFormat="1">
      <c r="BP500228" s="90"/>
    </row>
    <row r="500229" spans="68:68" customFormat="1">
      <c r="BP500229" s="90"/>
    </row>
    <row r="500230" spans="68:68" customFormat="1">
      <c r="BP500230" s="90"/>
    </row>
    <row r="500231" spans="68:68" customFormat="1">
      <c r="BP500231" s="90"/>
    </row>
    <row r="500232" spans="68:68" customFormat="1">
      <c r="BP500232" s="90"/>
    </row>
    <row r="500233" spans="68:68" customFormat="1">
      <c r="BP500233" s="90"/>
    </row>
    <row r="500234" spans="68:68" customFormat="1">
      <c r="BP500234" s="90"/>
    </row>
    <row r="500235" spans="68:68" customFormat="1">
      <c r="BP500235" s="90"/>
    </row>
    <row r="500236" spans="68:68" customFormat="1">
      <c r="BP500236" s="90"/>
    </row>
    <row r="500237" spans="68:68" customFormat="1">
      <c r="BP500237" s="90"/>
    </row>
    <row r="500238" spans="68:68" customFormat="1">
      <c r="BP500238" s="90"/>
    </row>
    <row r="500239" spans="68:68" customFormat="1">
      <c r="BP500239" s="90"/>
    </row>
    <row r="500240" spans="68:68" customFormat="1">
      <c r="BP500240" s="90"/>
    </row>
    <row r="500241" spans="68:68" customFormat="1">
      <c r="BP500241" s="90"/>
    </row>
    <row r="500242" spans="68:68" customFormat="1">
      <c r="BP500242" s="90"/>
    </row>
    <row r="500243" spans="68:68" customFormat="1">
      <c r="BP500243" s="90"/>
    </row>
    <row r="500244" spans="68:68" customFormat="1">
      <c r="BP500244" s="90"/>
    </row>
    <row r="500245" spans="68:68" customFormat="1">
      <c r="BP500245" s="90"/>
    </row>
    <row r="500246" spans="68:68" customFormat="1">
      <c r="BP500246" s="90"/>
    </row>
    <row r="500247" spans="68:68" customFormat="1">
      <c r="BP500247" s="90"/>
    </row>
    <row r="500248" spans="68:68" customFormat="1">
      <c r="BP500248" s="90"/>
    </row>
    <row r="500249" spans="68:68" customFormat="1">
      <c r="BP500249" s="90"/>
    </row>
    <row r="500250" spans="68:68" customFormat="1">
      <c r="BP500250" s="90"/>
    </row>
    <row r="500251" spans="68:68" customFormat="1">
      <c r="BP500251" s="90"/>
    </row>
    <row r="500252" spans="68:68" customFormat="1">
      <c r="BP500252" s="90"/>
    </row>
    <row r="500253" spans="68:68" customFormat="1">
      <c r="BP500253" s="90"/>
    </row>
    <row r="500254" spans="68:68" customFormat="1">
      <c r="BP500254" s="90"/>
    </row>
    <row r="500255" spans="68:68" customFormat="1">
      <c r="BP500255" s="90"/>
    </row>
    <row r="500256" spans="68:68" customFormat="1">
      <c r="BP500256" s="90"/>
    </row>
    <row r="500257" spans="68:68" customFormat="1">
      <c r="BP500257" s="90"/>
    </row>
    <row r="500258" spans="68:68" customFormat="1">
      <c r="BP500258" s="90"/>
    </row>
    <row r="500259" spans="68:68" customFormat="1">
      <c r="BP500259" s="90"/>
    </row>
    <row r="500260" spans="68:68" customFormat="1">
      <c r="BP500260" s="90"/>
    </row>
    <row r="500261" spans="68:68" customFormat="1">
      <c r="BP500261" s="90"/>
    </row>
    <row r="500262" spans="68:68" customFormat="1">
      <c r="BP500262" s="90"/>
    </row>
    <row r="500263" spans="68:68" customFormat="1">
      <c r="BP500263" s="90"/>
    </row>
    <row r="500264" spans="68:68" customFormat="1">
      <c r="BP500264" s="90"/>
    </row>
    <row r="500265" spans="68:68" customFormat="1">
      <c r="BP500265" s="90"/>
    </row>
    <row r="500266" spans="68:68" customFormat="1">
      <c r="BP500266" s="90"/>
    </row>
    <row r="500267" spans="68:68" customFormat="1">
      <c r="BP500267" s="90"/>
    </row>
    <row r="500268" spans="68:68" customFormat="1">
      <c r="BP500268" s="90"/>
    </row>
    <row r="500269" spans="68:68" customFormat="1">
      <c r="BP500269" s="90"/>
    </row>
    <row r="500270" spans="68:68" customFormat="1">
      <c r="BP500270" s="90"/>
    </row>
    <row r="500271" spans="68:68" customFormat="1">
      <c r="BP500271" s="90"/>
    </row>
    <row r="500272" spans="68:68" customFormat="1">
      <c r="BP500272" s="90"/>
    </row>
    <row r="500273" spans="68:68" customFormat="1">
      <c r="BP500273" s="90"/>
    </row>
    <row r="500274" spans="68:68" customFormat="1">
      <c r="BP500274" s="90"/>
    </row>
    <row r="500275" spans="68:68" customFormat="1">
      <c r="BP500275" s="90"/>
    </row>
    <row r="500276" spans="68:68" customFormat="1">
      <c r="BP500276" s="90"/>
    </row>
    <row r="500277" spans="68:68" customFormat="1">
      <c r="BP500277" s="90"/>
    </row>
    <row r="500278" spans="68:68" customFormat="1">
      <c r="BP500278" s="90"/>
    </row>
    <row r="500279" spans="68:68" customFormat="1">
      <c r="BP500279" s="90"/>
    </row>
    <row r="500280" spans="68:68" customFormat="1">
      <c r="BP500280" s="90"/>
    </row>
    <row r="500281" spans="68:68" customFormat="1">
      <c r="BP500281" s="90"/>
    </row>
    <row r="500282" spans="68:68" customFormat="1">
      <c r="BP500282" s="90"/>
    </row>
    <row r="500283" spans="68:68" customFormat="1">
      <c r="BP500283" s="90"/>
    </row>
    <row r="500284" spans="68:68" customFormat="1">
      <c r="BP500284" s="90"/>
    </row>
    <row r="500285" spans="68:68" customFormat="1">
      <c r="BP500285" s="90"/>
    </row>
    <row r="500286" spans="68:68" customFormat="1">
      <c r="BP500286" s="90"/>
    </row>
    <row r="500287" spans="68:68" customFormat="1">
      <c r="BP500287" s="90"/>
    </row>
    <row r="500288" spans="68:68" customFormat="1">
      <c r="BP500288" s="90"/>
    </row>
    <row r="500289" spans="68:68" customFormat="1">
      <c r="BP500289" s="90"/>
    </row>
    <row r="500290" spans="68:68" customFormat="1">
      <c r="BP500290" s="90"/>
    </row>
    <row r="500291" spans="68:68" customFormat="1">
      <c r="BP500291" s="90"/>
    </row>
    <row r="500292" spans="68:68" customFormat="1">
      <c r="BP500292" s="90"/>
    </row>
    <row r="500293" spans="68:68" customFormat="1">
      <c r="BP500293" s="90"/>
    </row>
    <row r="500294" spans="68:68" customFormat="1">
      <c r="BP500294" s="90"/>
    </row>
    <row r="500295" spans="68:68" customFormat="1">
      <c r="BP500295" s="90"/>
    </row>
    <row r="500296" spans="68:68" customFormat="1">
      <c r="BP500296" s="90"/>
    </row>
    <row r="500297" spans="68:68" customFormat="1">
      <c r="BP500297" s="90"/>
    </row>
    <row r="500298" spans="68:68" customFormat="1">
      <c r="BP500298" s="90"/>
    </row>
    <row r="500299" spans="68:68" customFormat="1">
      <c r="BP500299" s="90"/>
    </row>
    <row r="500300" spans="68:68" customFormat="1">
      <c r="BP500300" s="90"/>
    </row>
    <row r="500301" spans="68:68" customFormat="1">
      <c r="BP500301" s="90"/>
    </row>
    <row r="500302" spans="68:68" customFormat="1">
      <c r="BP500302" s="90"/>
    </row>
    <row r="500303" spans="68:68" customFormat="1">
      <c r="BP500303" s="90"/>
    </row>
    <row r="500304" spans="68:68" customFormat="1">
      <c r="BP500304" s="90"/>
    </row>
    <row r="500305" spans="68:68" customFormat="1">
      <c r="BP500305" s="90"/>
    </row>
    <row r="500306" spans="68:68" customFormat="1">
      <c r="BP500306" s="90"/>
    </row>
    <row r="500307" spans="68:68" customFormat="1">
      <c r="BP500307" s="90"/>
    </row>
    <row r="500308" spans="68:68" customFormat="1">
      <c r="BP500308" s="90"/>
    </row>
    <row r="500309" spans="68:68" customFormat="1">
      <c r="BP500309" s="90"/>
    </row>
    <row r="500310" spans="68:68" customFormat="1">
      <c r="BP500310" s="90"/>
    </row>
    <row r="500311" spans="68:68" customFormat="1">
      <c r="BP500311" s="90"/>
    </row>
    <row r="500312" spans="68:68" customFormat="1">
      <c r="BP500312" s="90"/>
    </row>
    <row r="500313" spans="68:68" customFormat="1">
      <c r="BP500313" s="90"/>
    </row>
    <row r="500314" spans="68:68" customFormat="1">
      <c r="BP500314" s="90"/>
    </row>
    <row r="500315" spans="68:68" customFormat="1">
      <c r="BP500315" s="90"/>
    </row>
    <row r="500316" spans="68:68" customFormat="1">
      <c r="BP500316" s="90"/>
    </row>
    <row r="500317" spans="68:68" customFormat="1">
      <c r="BP500317" s="90"/>
    </row>
    <row r="500318" spans="68:68" customFormat="1">
      <c r="BP500318" s="90"/>
    </row>
    <row r="500319" spans="68:68" customFormat="1">
      <c r="BP500319" s="90"/>
    </row>
    <row r="500320" spans="68:68" customFormat="1">
      <c r="BP500320" s="90"/>
    </row>
    <row r="500321" spans="68:68" customFormat="1">
      <c r="BP500321" s="90"/>
    </row>
    <row r="500322" spans="68:68" customFormat="1">
      <c r="BP500322" s="90"/>
    </row>
    <row r="500323" spans="68:68" customFormat="1">
      <c r="BP500323" s="90"/>
    </row>
    <row r="500324" spans="68:68" customFormat="1">
      <c r="BP500324" s="90"/>
    </row>
    <row r="500325" spans="68:68" customFormat="1">
      <c r="BP500325" s="90"/>
    </row>
    <row r="500326" spans="68:68" customFormat="1">
      <c r="BP500326" s="90"/>
    </row>
    <row r="500327" spans="68:68" customFormat="1">
      <c r="BP500327" s="90"/>
    </row>
    <row r="500328" spans="68:68" customFormat="1">
      <c r="BP500328" s="90"/>
    </row>
    <row r="500329" spans="68:68" customFormat="1">
      <c r="BP500329" s="90"/>
    </row>
    <row r="500330" spans="68:68" customFormat="1">
      <c r="BP500330" s="90"/>
    </row>
    <row r="500331" spans="68:68" customFormat="1">
      <c r="BP500331" s="90"/>
    </row>
    <row r="500332" spans="68:68" customFormat="1">
      <c r="BP500332" s="90"/>
    </row>
    <row r="500333" spans="68:68" customFormat="1">
      <c r="BP500333" s="90"/>
    </row>
    <row r="500334" spans="68:68" customFormat="1">
      <c r="BP500334" s="90"/>
    </row>
    <row r="500335" spans="68:68" customFormat="1">
      <c r="BP500335" s="90"/>
    </row>
    <row r="500336" spans="68:68" customFormat="1">
      <c r="BP500336" s="90"/>
    </row>
    <row r="500337" spans="68:68" customFormat="1">
      <c r="BP500337" s="90"/>
    </row>
    <row r="500338" spans="68:68" customFormat="1">
      <c r="BP500338" s="90"/>
    </row>
    <row r="500339" spans="68:68" customFormat="1">
      <c r="BP500339" s="90"/>
    </row>
    <row r="500340" spans="68:68" customFormat="1">
      <c r="BP500340" s="90"/>
    </row>
    <row r="500341" spans="68:68" customFormat="1">
      <c r="BP500341" s="90"/>
    </row>
    <row r="500342" spans="68:68" customFormat="1">
      <c r="BP500342" s="90"/>
    </row>
    <row r="500343" spans="68:68" customFormat="1">
      <c r="BP500343" s="90"/>
    </row>
    <row r="500344" spans="68:68" customFormat="1">
      <c r="BP500344" s="90"/>
    </row>
    <row r="500345" spans="68:68" customFormat="1">
      <c r="BP500345" s="90"/>
    </row>
    <row r="500346" spans="68:68" customFormat="1">
      <c r="BP500346" s="90"/>
    </row>
    <row r="500347" spans="68:68" customFormat="1">
      <c r="BP500347" s="90"/>
    </row>
    <row r="500348" spans="68:68" customFormat="1">
      <c r="BP500348" s="90"/>
    </row>
    <row r="500349" spans="68:68" customFormat="1">
      <c r="BP500349" s="90"/>
    </row>
    <row r="500350" spans="68:68" customFormat="1">
      <c r="BP500350" s="90"/>
    </row>
    <row r="500351" spans="68:68" customFormat="1">
      <c r="BP500351" s="90"/>
    </row>
    <row r="500352" spans="68:68" customFormat="1">
      <c r="BP500352" s="90"/>
    </row>
    <row r="500353" spans="68:68" customFormat="1">
      <c r="BP500353" s="90"/>
    </row>
    <row r="500354" spans="68:68" customFormat="1">
      <c r="BP500354" s="90"/>
    </row>
    <row r="500355" spans="68:68" customFormat="1">
      <c r="BP500355" s="90"/>
    </row>
    <row r="500356" spans="68:68" customFormat="1">
      <c r="BP500356" s="90"/>
    </row>
    <row r="500357" spans="68:68" customFormat="1">
      <c r="BP500357" s="90"/>
    </row>
    <row r="500358" spans="68:68" customFormat="1">
      <c r="BP500358" s="90"/>
    </row>
    <row r="500359" spans="68:68" customFormat="1">
      <c r="BP500359" s="90"/>
    </row>
    <row r="500360" spans="68:68" customFormat="1">
      <c r="BP500360" s="90"/>
    </row>
    <row r="500361" spans="68:68" customFormat="1">
      <c r="BP500361" s="90"/>
    </row>
    <row r="500362" spans="68:68" customFormat="1">
      <c r="BP500362" s="90"/>
    </row>
    <row r="500363" spans="68:68" customFormat="1">
      <c r="BP500363" s="90"/>
    </row>
    <row r="500364" spans="68:68" customFormat="1">
      <c r="BP500364" s="90"/>
    </row>
    <row r="500365" spans="68:68" customFormat="1">
      <c r="BP500365" s="90"/>
    </row>
    <row r="500366" spans="68:68" customFormat="1">
      <c r="BP500366" s="90"/>
    </row>
    <row r="500367" spans="68:68" customFormat="1">
      <c r="BP500367" s="90"/>
    </row>
    <row r="500368" spans="68:68" customFormat="1">
      <c r="BP500368" s="90"/>
    </row>
    <row r="500369" spans="68:68" customFormat="1">
      <c r="BP500369" s="90"/>
    </row>
    <row r="500370" spans="68:68" customFormat="1">
      <c r="BP500370" s="90"/>
    </row>
    <row r="500371" spans="68:68" customFormat="1">
      <c r="BP500371" s="90"/>
    </row>
    <row r="500372" spans="68:68" customFormat="1">
      <c r="BP500372" s="90"/>
    </row>
    <row r="500373" spans="68:68" customFormat="1">
      <c r="BP500373" s="90"/>
    </row>
    <row r="500374" spans="68:68" customFormat="1">
      <c r="BP500374" s="90"/>
    </row>
    <row r="500375" spans="68:68" customFormat="1">
      <c r="BP500375" s="90"/>
    </row>
    <row r="500376" spans="68:68" customFormat="1">
      <c r="BP500376" s="90"/>
    </row>
    <row r="500377" spans="68:68" customFormat="1">
      <c r="BP500377" s="90"/>
    </row>
    <row r="500378" spans="68:68" customFormat="1">
      <c r="BP500378" s="90"/>
    </row>
    <row r="500379" spans="68:68" customFormat="1">
      <c r="BP500379" s="90"/>
    </row>
    <row r="500380" spans="68:68" customFormat="1">
      <c r="BP500380" s="90"/>
    </row>
    <row r="500381" spans="68:68" customFormat="1">
      <c r="BP500381" s="90"/>
    </row>
    <row r="500382" spans="68:68" customFormat="1">
      <c r="BP500382" s="90"/>
    </row>
    <row r="500383" spans="68:68" customFormat="1">
      <c r="BP500383" s="90"/>
    </row>
    <row r="500384" spans="68:68" customFormat="1">
      <c r="BP500384" s="90"/>
    </row>
    <row r="500385" spans="68:68" customFormat="1">
      <c r="BP500385" s="90"/>
    </row>
    <row r="500386" spans="68:68" customFormat="1">
      <c r="BP500386" s="90"/>
    </row>
    <row r="500387" spans="68:68" customFormat="1">
      <c r="BP500387" s="90"/>
    </row>
    <row r="500388" spans="68:68" customFormat="1">
      <c r="BP500388" s="90"/>
    </row>
    <row r="500389" spans="68:68" customFormat="1">
      <c r="BP500389" s="90"/>
    </row>
    <row r="500390" spans="68:68" customFormat="1">
      <c r="BP500390" s="90"/>
    </row>
    <row r="500391" spans="68:68" customFormat="1">
      <c r="BP500391" s="90"/>
    </row>
    <row r="500392" spans="68:68" customFormat="1">
      <c r="BP500392" s="90"/>
    </row>
    <row r="500393" spans="68:68" customFormat="1">
      <c r="BP500393" s="90"/>
    </row>
    <row r="500394" spans="68:68" customFormat="1">
      <c r="BP500394" s="90"/>
    </row>
    <row r="500395" spans="68:68" customFormat="1">
      <c r="BP500395" s="90"/>
    </row>
    <row r="500396" spans="68:68" customFormat="1">
      <c r="BP500396" s="90"/>
    </row>
    <row r="500397" spans="68:68" customFormat="1">
      <c r="BP500397" s="90"/>
    </row>
    <row r="500398" spans="68:68" customFormat="1">
      <c r="BP500398" s="90"/>
    </row>
    <row r="500399" spans="68:68" customFormat="1">
      <c r="BP500399" s="90"/>
    </row>
    <row r="500400" spans="68:68" customFormat="1">
      <c r="BP500400" s="90"/>
    </row>
    <row r="500401" spans="68:68" customFormat="1">
      <c r="BP500401" s="90"/>
    </row>
    <row r="500402" spans="68:68" customFormat="1">
      <c r="BP500402" s="90"/>
    </row>
    <row r="500403" spans="68:68" customFormat="1">
      <c r="BP500403" s="90"/>
    </row>
    <row r="500404" spans="68:68" customFormat="1">
      <c r="BP500404" s="90"/>
    </row>
    <row r="500405" spans="68:68" customFormat="1">
      <c r="BP500405" s="90"/>
    </row>
    <row r="500406" spans="68:68" customFormat="1">
      <c r="BP500406" s="90"/>
    </row>
    <row r="500407" spans="68:68" customFormat="1">
      <c r="BP500407" s="90"/>
    </row>
    <row r="500408" spans="68:68" customFormat="1">
      <c r="BP500408" s="90"/>
    </row>
    <row r="500409" spans="68:68" customFormat="1">
      <c r="BP500409" s="90"/>
    </row>
    <row r="500410" spans="68:68" customFormat="1">
      <c r="BP500410" s="90"/>
    </row>
    <row r="500411" spans="68:68" customFormat="1">
      <c r="BP500411" s="90"/>
    </row>
    <row r="500412" spans="68:68" customFormat="1">
      <c r="BP500412" s="90"/>
    </row>
    <row r="500413" spans="68:68" customFormat="1">
      <c r="BP500413" s="90"/>
    </row>
    <row r="500414" spans="68:68" customFormat="1">
      <c r="BP500414" s="90"/>
    </row>
    <row r="500415" spans="68:68" customFormat="1">
      <c r="BP500415" s="90"/>
    </row>
    <row r="500416" spans="68:68" customFormat="1">
      <c r="BP500416" s="90"/>
    </row>
    <row r="500417" spans="68:68" customFormat="1">
      <c r="BP500417" s="90"/>
    </row>
    <row r="500418" spans="68:68" customFormat="1">
      <c r="BP500418" s="90"/>
    </row>
    <row r="500419" spans="68:68" customFormat="1">
      <c r="BP500419" s="90"/>
    </row>
    <row r="500420" spans="68:68" customFormat="1">
      <c r="BP500420" s="90"/>
    </row>
    <row r="500421" spans="68:68" customFormat="1">
      <c r="BP500421" s="90"/>
    </row>
    <row r="500422" spans="68:68" customFormat="1">
      <c r="BP500422" s="90"/>
    </row>
    <row r="500423" spans="68:68" customFormat="1">
      <c r="BP500423" s="90"/>
    </row>
    <row r="500424" spans="68:68" customFormat="1">
      <c r="BP500424" s="90"/>
    </row>
    <row r="500425" spans="68:68" customFormat="1">
      <c r="BP500425" s="90"/>
    </row>
    <row r="500426" spans="68:68" customFormat="1">
      <c r="BP500426" s="90"/>
    </row>
    <row r="500427" spans="68:68" customFormat="1">
      <c r="BP500427" s="90"/>
    </row>
    <row r="500428" spans="68:68" customFormat="1">
      <c r="BP500428" s="90"/>
    </row>
    <row r="500429" spans="68:68" customFormat="1">
      <c r="BP500429" s="90"/>
    </row>
    <row r="500430" spans="68:68" customFormat="1">
      <c r="BP500430" s="90"/>
    </row>
    <row r="500431" spans="68:68" customFormat="1">
      <c r="BP500431" s="90"/>
    </row>
    <row r="500432" spans="68:68" customFormat="1">
      <c r="BP500432" s="90"/>
    </row>
    <row r="500433" spans="68:68" customFormat="1">
      <c r="BP500433" s="90"/>
    </row>
    <row r="500434" spans="68:68" customFormat="1">
      <c r="BP500434" s="90"/>
    </row>
    <row r="500435" spans="68:68" customFormat="1">
      <c r="BP500435" s="90"/>
    </row>
    <row r="500436" spans="68:68" customFormat="1">
      <c r="BP500436" s="90"/>
    </row>
    <row r="500437" spans="68:68" customFormat="1">
      <c r="BP500437" s="90"/>
    </row>
    <row r="500438" spans="68:68" customFormat="1">
      <c r="BP500438" s="90"/>
    </row>
    <row r="500439" spans="68:68" customFormat="1">
      <c r="BP500439" s="90"/>
    </row>
    <row r="500440" spans="68:68" customFormat="1">
      <c r="BP500440" s="90"/>
    </row>
    <row r="500441" spans="68:68" customFormat="1">
      <c r="BP500441" s="90"/>
    </row>
    <row r="500442" spans="68:68" customFormat="1">
      <c r="BP500442" s="90"/>
    </row>
    <row r="500443" spans="68:68" customFormat="1">
      <c r="BP500443" s="90"/>
    </row>
    <row r="500444" spans="68:68" customFormat="1">
      <c r="BP500444" s="90"/>
    </row>
    <row r="500445" spans="68:68" customFormat="1">
      <c r="BP500445" s="90"/>
    </row>
    <row r="500446" spans="68:68" customFormat="1">
      <c r="BP500446" s="90"/>
    </row>
    <row r="500447" spans="68:68" customFormat="1">
      <c r="BP500447" s="90"/>
    </row>
    <row r="500448" spans="68:68" customFormat="1">
      <c r="BP500448" s="90"/>
    </row>
    <row r="500449" spans="68:68" customFormat="1">
      <c r="BP500449" s="90"/>
    </row>
    <row r="500450" spans="68:68" customFormat="1">
      <c r="BP500450" s="90"/>
    </row>
    <row r="500451" spans="68:68" customFormat="1">
      <c r="BP500451" s="90"/>
    </row>
    <row r="500452" spans="68:68" customFormat="1">
      <c r="BP500452" s="90"/>
    </row>
    <row r="500453" spans="68:68" customFormat="1">
      <c r="BP500453" s="90"/>
    </row>
    <row r="500454" spans="68:68" customFormat="1">
      <c r="BP500454" s="90"/>
    </row>
    <row r="500455" spans="68:68" customFormat="1">
      <c r="BP500455" s="90"/>
    </row>
    <row r="500456" spans="68:68" customFormat="1">
      <c r="BP500456" s="90"/>
    </row>
    <row r="500457" spans="68:68" customFormat="1">
      <c r="BP500457" s="90"/>
    </row>
    <row r="500458" spans="68:68" customFormat="1">
      <c r="BP500458" s="90"/>
    </row>
    <row r="500459" spans="68:68" customFormat="1">
      <c r="BP500459" s="90"/>
    </row>
    <row r="500460" spans="68:68" customFormat="1">
      <c r="BP500460" s="90"/>
    </row>
    <row r="500461" spans="68:68" customFormat="1">
      <c r="BP500461" s="90"/>
    </row>
    <row r="500462" spans="68:68" customFormat="1">
      <c r="BP500462" s="90"/>
    </row>
    <row r="500463" spans="68:68" customFormat="1">
      <c r="BP500463" s="90"/>
    </row>
    <row r="500464" spans="68:68" customFormat="1">
      <c r="BP500464" s="90"/>
    </row>
    <row r="500465" spans="68:68" customFormat="1">
      <c r="BP500465" s="90"/>
    </row>
    <row r="500466" spans="68:68" customFormat="1">
      <c r="BP500466" s="90"/>
    </row>
    <row r="500467" spans="68:68" customFormat="1">
      <c r="BP500467" s="90"/>
    </row>
    <row r="500468" spans="68:68" customFormat="1">
      <c r="BP500468" s="90"/>
    </row>
    <row r="500469" spans="68:68" customFormat="1">
      <c r="BP500469" s="90"/>
    </row>
    <row r="500470" spans="68:68" customFormat="1">
      <c r="BP500470" s="90"/>
    </row>
    <row r="500471" spans="68:68" customFormat="1">
      <c r="BP500471" s="90"/>
    </row>
    <row r="500472" spans="68:68" customFormat="1">
      <c r="BP500472" s="90"/>
    </row>
    <row r="500473" spans="68:68" customFormat="1">
      <c r="BP500473" s="90"/>
    </row>
    <row r="500474" spans="68:68" customFormat="1">
      <c r="BP500474" s="90"/>
    </row>
    <row r="500475" spans="68:68" customFormat="1">
      <c r="BP500475" s="90"/>
    </row>
    <row r="500476" spans="68:68" customFormat="1">
      <c r="BP500476" s="90"/>
    </row>
    <row r="500477" spans="68:68" customFormat="1">
      <c r="BP500477" s="90"/>
    </row>
    <row r="500478" spans="68:68" customFormat="1">
      <c r="BP500478" s="90"/>
    </row>
    <row r="500479" spans="68:68" customFormat="1">
      <c r="BP500479" s="90"/>
    </row>
    <row r="500480" spans="68:68" customFormat="1">
      <c r="BP500480" s="90"/>
    </row>
    <row r="500481" spans="68:68" customFormat="1">
      <c r="BP500481" s="90"/>
    </row>
    <row r="500482" spans="68:68" customFormat="1">
      <c r="BP500482" s="90"/>
    </row>
    <row r="500483" spans="68:68" customFormat="1">
      <c r="BP500483" s="90"/>
    </row>
    <row r="500484" spans="68:68" customFormat="1">
      <c r="BP500484" s="90"/>
    </row>
    <row r="500485" spans="68:68" customFormat="1">
      <c r="BP500485" s="90"/>
    </row>
    <row r="500486" spans="68:68" customFormat="1">
      <c r="BP500486" s="90"/>
    </row>
    <row r="500487" spans="68:68" customFormat="1">
      <c r="BP500487" s="90"/>
    </row>
    <row r="500488" spans="68:68" customFormat="1">
      <c r="BP500488" s="90"/>
    </row>
    <row r="500489" spans="68:68" customFormat="1">
      <c r="BP500489" s="90"/>
    </row>
    <row r="500490" spans="68:68" customFormat="1">
      <c r="BP500490" s="90"/>
    </row>
    <row r="500491" spans="68:68" customFormat="1">
      <c r="BP500491" s="90"/>
    </row>
    <row r="500492" spans="68:68" customFormat="1">
      <c r="BP500492" s="90"/>
    </row>
    <row r="500493" spans="68:68" customFormat="1">
      <c r="BP500493" s="90"/>
    </row>
    <row r="500494" spans="68:68" customFormat="1">
      <c r="BP500494" s="90"/>
    </row>
    <row r="500495" spans="68:68" customFormat="1">
      <c r="BP500495" s="90"/>
    </row>
    <row r="500496" spans="68:68" customFormat="1">
      <c r="BP500496" s="90"/>
    </row>
    <row r="500497" spans="68:68" customFormat="1">
      <c r="BP500497" s="90"/>
    </row>
    <row r="500498" spans="68:68" customFormat="1">
      <c r="BP500498" s="90"/>
    </row>
    <row r="500499" spans="68:68" customFormat="1">
      <c r="BP500499" s="90"/>
    </row>
    <row r="500500" spans="68:68" customFormat="1">
      <c r="BP500500" s="90"/>
    </row>
    <row r="500501" spans="68:68" customFormat="1">
      <c r="BP500501" s="90"/>
    </row>
    <row r="500502" spans="68:68" customFormat="1">
      <c r="BP500502" s="90"/>
    </row>
    <row r="500503" spans="68:68" customFormat="1">
      <c r="BP500503" s="90"/>
    </row>
    <row r="500504" spans="68:68" customFormat="1">
      <c r="BP500504" s="90"/>
    </row>
    <row r="500505" spans="68:68" customFormat="1">
      <c r="BP500505" s="90"/>
    </row>
    <row r="500506" spans="68:68" customFormat="1">
      <c r="BP500506" s="90"/>
    </row>
    <row r="500507" spans="68:68" customFormat="1">
      <c r="BP500507" s="90"/>
    </row>
    <row r="500508" spans="68:68" customFormat="1">
      <c r="BP500508" s="90"/>
    </row>
    <row r="500509" spans="68:68" customFormat="1">
      <c r="BP500509" s="90"/>
    </row>
    <row r="500510" spans="68:68" customFormat="1">
      <c r="BP500510" s="90"/>
    </row>
    <row r="500511" spans="68:68" customFormat="1">
      <c r="BP500511" s="90"/>
    </row>
    <row r="500512" spans="68:68" customFormat="1">
      <c r="BP500512" s="90"/>
    </row>
    <row r="500513" spans="68:68" customFormat="1">
      <c r="BP500513" s="90"/>
    </row>
    <row r="500514" spans="68:68" customFormat="1">
      <c r="BP500514" s="90"/>
    </row>
    <row r="500515" spans="68:68" customFormat="1">
      <c r="BP500515" s="90"/>
    </row>
    <row r="500516" spans="68:68" customFormat="1">
      <c r="BP500516" s="90"/>
    </row>
    <row r="500517" spans="68:68" customFormat="1">
      <c r="BP500517" s="90"/>
    </row>
    <row r="500518" spans="68:68" customFormat="1">
      <c r="BP500518" s="90"/>
    </row>
    <row r="500519" spans="68:68" customFormat="1">
      <c r="BP500519" s="90"/>
    </row>
    <row r="500520" spans="68:68" customFormat="1">
      <c r="BP500520" s="90"/>
    </row>
    <row r="500521" spans="68:68" customFormat="1">
      <c r="BP500521" s="90"/>
    </row>
    <row r="500522" spans="68:68" customFormat="1">
      <c r="BP500522" s="90"/>
    </row>
    <row r="500523" spans="68:68" customFormat="1">
      <c r="BP500523" s="90"/>
    </row>
    <row r="500524" spans="68:68" customFormat="1">
      <c r="BP500524" s="90"/>
    </row>
    <row r="500525" spans="68:68" customFormat="1">
      <c r="BP500525" s="90"/>
    </row>
    <row r="500526" spans="68:68" customFormat="1">
      <c r="BP500526" s="90"/>
    </row>
    <row r="500527" spans="68:68" customFormat="1">
      <c r="BP500527" s="90"/>
    </row>
    <row r="500528" spans="68:68" customFormat="1">
      <c r="BP500528" s="90"/>
    </row>
    <row r="500529" spans="68:68" customFormat="1">
      <c r="BP500529" s="90"/>
    </row>
    <row r="500530" spans="68:68" customFormat="1">
      <c r="BP500530" s="90"/>
    </row>
    <row r="500531" spans="68:68" customFormat="1">
      <c r="BP500531" s="90"/>
    </row>
    <row r="500532" spans="68:68" customFormat="1">
      <c r="BP500532" s="90"/>
    </row>
    <row r="500533" spans="68:68" customFormat="1">
      <c r="BP500533" s="90"/>
    </row>
    <row r="500534" spans="68:68" customFormat="1">
      <c r="BP500534" s="90"/>
    </row>
    <row r="500535" spans="68:68" customFormat="1">
      <c r="BP500535" s="90"/>
    </row>
    <row r="500536" spans="68:68" customFormat="1">
      <c r="BP500536" s="90"/>
    </row>
    <row r="500537" spans="68:68" customFormat="1">
      <c r="BP500537" s="90"/>
    </row>
    <row r="500538" spans="68:68" customFormat="1">
      <c r="BP500538" s="90"/>
    </row>
    <row r="500539" spans="68:68" customFormat="1">
      <c r="BP500539" s="90"/>
    </row>
    <row r="500540" spans="68:68" customFormat="1">
      <c r="BP500540" s="90"/>
    </row>
    <row r="500541" spans="68:68" customFormat="1">
      <c r="BP500541" s="90"/>
    </row>
    <row r="500542" spans="68:68" customFormat="1">
      <c r="BP500542" s="90"/>
    </row>
    <row r="500543" spans="68:68" customFormat="1">
      <c r="BP500543" s="90"/>
    </row>
    <row r="500544" spans="68:68" customFormat="1">
      <c r="BP500544" s="90"/>
    </row>
    <row r="500545" spans="68:68" customFormat="1">
      <c r="BP500545" s="90"/>
    </row>
    <row r="500546" spans="68:68" customFormat="1">
      <c r="BP500546" s="90"/>
    </row>
    <row r="500547" spans="68:68" customFormat="1">
      <c r="BP500547" s="90"/>
    </row>
    <row r="500548" spans="68:68" customFormat="1">
      <c r="BP500548" s="90"/>
    </row>
    <row r="500549" spans="68:68" customFormat="1">
      <c r="BP500549" s="90"/>
    </row>
    <row r="500550" spans="68:68" customFormat="1">
      <c r="BP500550" s="90"/>
    </row>
    <row r="500551" spans="68:68" customFormat="1">
      <c r="BP500551" s="90"/>
    </row>
    <row r="500552" spans="68:68" customFormat="1">
      <c r="BP500552" s="90"/>
    </row>
    <row r="500553" spans="68:68" customFormat="1">
      <c r="BP500553" s="90"/>
    </row>
    <row r="500554" spans="68:68" customFormat="1">
      <c r="BP500554" s="90"/>
    </row>
    <row r="500555" spans="68:68" customFormat="1">
      <c r="BP500555" s="90"/>
    </row>
    <row r="500556" spans="68:68" customFormat="1">
      <c r="BP500556" s="90"/>
    </row>
    <row r="500557" spans="68:68" customFormat="1">
      <c r="BP500557" s="90"/>
    </row>
    <row r="500558" spans="68:68" customFormat="1">
      <c r="BP500558" s="90"/>
    </row>
    <row r="500559" spans="68:68" customFormat="1">
      <c r="BP500559" s="90"/>
    </row>
    <row r="500560" spans="68:68" customFormat="1">
      <c r="BP500560" s="90"/>
    </row>
    <row r="500561" spans="68:68" customFormat="1">
      <c r="BP500561" s="90"/>
    </row>
    <row r="500562" spans="68:68" customFormat="1">
      <c r="BP500562" s="90"/>
    </row>
    <row r="500563" spans="68:68" customFormat="1">
      <c r="BP500563" s="90"/>
    </row>
    <row r="500564" spans="68:68" customFormat="1">
      <c r="BP500564" s="90"/>
    </row>
    <row r="500565" spans="68:68" customFormat="1">
      <c r="BP500565" s="90"/>
    </row>
    <row r="500566" spans="68:68" customFormat="1">
      <c r="BP500566" s="90"/>
    </row>
    <row r="500567" spans="68:68" customFormat="1">
      <c r="BP500567" s="90"/>
    </row>
    <row r="500568" spans="68:68" customFormat="1">
      <c r="BP500568" s="90"/>
    </row>
    <row r="500569" spans="68:68" customFormat="1">
      <c r="BP500569" s="90"/>
    </row>
    <row r="500570" spans="68:68" customFormat="1">
      <c r="BP500570" s="90"/>
    </row>
    <row r="500571" spans="68:68" customFormat="1">
      <c r="BP500571" s="90"/>
    </row>
    <row r="500572" spans="68:68" customFormat="1">
      <c r="BP500572" s="90"/>
    </row>
    <row r="500573" spans="68:68" customFormat="1">
      <c r="BP500573" s="90"/>
    </row>
    <row r="500574" spans="68:68" customFormat="1">
      <c r="BP500574" s="90"/>
    </row>
    <row r="500575" spans="68:68" customFormat="1">
      <c r="BP500575" s="90"/>
    </row>
    <row r="500576" spans="68:68" customFormat="1">
      <c r="BP500576" s="90"/>
    </row>
    <row r="500577" spans="68:68" customFormat="1">
      <c r="BP500577" s="90"/>
    </row>
    <row r="500578" spans="68:68" customFormat="1">
      <c r="BP500578" s="90"/>
    </row>
    <row r="500579" spans="68:68" customFormat="1">
      <c r="BP500579" s="90"/>
    </row>
    <row r="500580" spans="68:68" customFormat="1">
      <c r="BP500580" s="90"/>
    </row>
    <row r="500581" spans="68:68" customFormat="1">
      <c r="BP500581" s="90"/>
    </row>
    <row r="500582" spans="68:68" customFormat="1">
      <c r="BP500582" s="90"/>
    </row>
    <row r="500583" spans="68:68" customFormat="1">
      <c r="BP500583" s="90"/>
    </row>
    <row r="500584" spans="68:68" customFormat="1">
      <c r="BP500584" s="90"/>
    </row>
    <row r="500585" spans="68:68" customFormat="1">
      <c r="BP500585" s="90"/>
    </row>
    <row r="500586" spans="68:68" customFormat="1">
      <c r="BP500586" s="90"/>
    </row>
    <row r="500587" spans="68:68" customFormat="1">
      <c r="BP500587" s="90"/>
    </row>
    <row r="500588" spans="68:68" customFormat="1">
      <c r="BP500588" s="90"/>
    </row>
    <row r="500589" spans="68:68" customFormat="1">
      <c r="BP500589" s="90"/>
    </row>
    <row r="500590" spans="68:68" customFormat="1">
      <c r="BP500590" s="90"/>
    </row>
    <row r="500591" spans="68:68" customFormat="1">
      <c r="BP500591" s="90"/>
    </row>
    <row r="500592" spans="68:68" customFormat="1">
      <c r="BP500592" s="90"/>
    </row>
    <row r="500593" spans="68:68" customFormat="1">
      <c r="BP500593" s="90"/>
    </row>
    <row r="500594" spans="68:68" customFormat="1">
      <c r="BP500594" s="90"/>
    </row>
    <row r="500595" spans="68:68" customFormat="1">
      <c r="BP500595" s="90"/>
    </row>
    <row r="500596" spans="68:68" customFormat="1">
      <c r="BP500596" s="90"/>
    </row>
    <row r="500597" spans="68:68" customFormat="1">
      <c r="BP500597" s="90"/>
    </row>
    <row r="500598" spans="68:68" customFormat="1">
      <c r="BP500598" s="90"/>
    </row>
    <row r="500599" spans="68:68" customFormat="1">
      <c r="BP500599" s="90"/>
    </row>
    <row r="500600" spans="68:68" customFormat="1">
      <c r="BP500600" s="90"/>
    </row>
    <row r="500601" spans="68:68" customFormat="1">
      <c r="BP500601" s="90"/>
    </row>
    <row r="500602" spans="68:68" customFormat="1">
      <c r="BP500602" s="90"/>
    </row>
    <row r="500603" spans="68:68" customFormat="1">
      <c r="BP500603" s="90"/>
    </row>
    <row r="500604" spans="68:68" customFormat="1">
      <c r="BP500604" s="90"/>
    </row>
    <row r="500605" spans="68:68" customFormat="1">
      <c r="BP500605" s="90"/>
    </row>
    <row r="500606" spans="68:68" customFormat="1">
      <c r="BP500606" s="90"/>
    </row>
    <row r="500607" spans="68:68" customFormat="1">
      <c r="BP500607" s="90"/>
    </row>
    <row r="500608" spans="68:68" customFormat="1">
      <c r="BP500608" s="90"/>
    </row>
    <row r="500609" spans="68:68" customFormat="1">
      <c r="BP500609" s="90"/>
    </row>
    <row r="500610" spans="68:68" customFormat="1">
      <c r="BP500610" s="90"/>
    </row>
    <row r="500611" spans="68:68" customFormat="1">
      <c r="BP500611" s="90"/>
    </row>
    <row r="500612" spans="68:68" customFormat="1">
      <c r="BP500612" s="90"/>
    </row>
    <row r="500613" spans="68:68" customFormat="1">
      <c r="BP500613" s="90"/>
    </row>
    <row r="500614" spans="68:68" customFormat="1">
      <c r="BP500614" s="90"/>
    </row>
    <row r="500615" spans="68:68" customFormat="1">
      <c r="BP500615" s="90"/>
    </row>
    <row r="500616" spans="68:68" customFormat="1">
      <c r="BP500616" s="90"/>
    </row>
    <row r="500617" spans="68:68" customFormat="1">
      <c r="BP500617" s="90"/>
    </row>
    <row r="500618" spans="68:68" customFormat="1">
      <c r="BP500618" s="90"/>
    </row>
    <row r="500619" spans="68:68" customFormat="1">
      <c r="BP500619" s="90"/>
    </row>
    <row r="500620" spans="68:68" customFormat="1">
      <c r="BP500620" s="90"/>
    </row>
    <row r="500621" spans="68:68" customFormat="1">
      <c r="BP500621" s="90"/>
    </row>
    <row r="500622" spans="68:68" customFormat="1">
      <c r="BP500622" s="90"/>
    </row>
    <row r="500623" spans="68:68" customFormat="1">
      <c r="BP500623" s="90"/>
    </row>
    <row r="500624" spans="68:68" customFormat="1">
      <c r="BP500624" s="90"/>
    </row>
    <row r="500625" spans="68:68" customFormat="1">
      <c r="BP500625" s="90"/>
    </row>
    <row r="500626" spans="68:68" customFormat="1">
      <c r="BP500626" s="90"/>
    </row>
    <row r="500627" spans="68:68" customFormat="1">
      <c r="BP500627" s="90"/>
    </row>
    <row r="500628" spans="68:68" customFormat="1">
      <c r="BP500628" s="90"/>
    </row>
    <row r="500629" spans="68:68" customFormat="1">
      <c r="BP500629" s="90"/>
    </row>
    <row r="500630" spans="68:68" customFormat="1">
      <c r="BP500630" s="90"/>
    </row>
    <row r="500631" spans="68:68" customFormat="1">
      <c r="BP500631" s="90"/>
    </row>
    <row r="500632" spans="68:68" customFormat="1">
      <c r="BP500632" s="90"/>
    </row>
    <row r="500633" spans="68:68" customFormat="1">
      <c r="BP500633" s="90"/>
    </row>
    <row r="500634" spans="68:68" customFormat="1">
      <c r="BP500634" s="90"/>
    </row>
    <row r="500635" spans="68:68" customFormat="1">
      <c r="BP500635" s="90"/>
    </row>
    <row r="500636" spans="68:68" customFormat="1">
      <c r="BP500636" s="90"/>
    </row>
    <row r="500637" spans="68:68" customFormat="1">
      <c r="BP500637" s="90"/>
    </row>
    <row r="500638" spans="68:68" customFormat="1">
      <c r="BP500638" s="90"/>
    </row>
    <row r="500639" spans="68:68" customFormat="1">
      <c r="BP500639" s="90"/>
    </row>
    <row r="500640" spans="68:68" customFormat="1">
      <c r="BP500640" s="90"/>
    </row>
    <row r="500641" spans="68:68" customFormat="1">
      <c r="BP500641" s="90"/>
    </row>
    <row r="500642" spans="68:68" customFormat="1">
      <c r="BP500642" s="90"/>
    </row>
    <row r="500643" spans="68:68" customFormat="1">
      <c r="BP500643" s="90"/>
    </row>
    <row r="500644" spans="68:68" customFormat="1">
      <c r="BP500644" s="90"/>
    </row>
    <row r="500645" spans="68:68" customFormat="1">
      <c r="BP500645" s="90"/>
    </row>
    <row r="500646" spans="68:68" customFormat="1">
      <c r="BP500646" s="90"/>
    </row>
    <row r="500647" spans="68:68" customFormat="1">
      <c r="BP500647" s="90"/>
    </row>
    <row r="500648" spans="68:68" customFormat="1">
      <c r="BP500648" s="90"/>
    </row>
    <row r="500649" spans="68:68" customFormat="1">
      <c r="BP500649" s="90"/>
    </row>
    <row r="500650" spans="68:68" customFormat="1">
      <c r="BP500650" s="90"/>
    </row>
    <row r="500651" spans="68:68" customFormat="1">
      <c r="BP500651" s="90"/>
    </row>
    <row r="500652" spans="68:68" customFormat="1">
      <c r="BP500652" s="90"/>
    </row>
    <row r="500653" spans="68:68" customFormat="1">
      <c r="BP500653" s="90"/>
    </row>
    <row r="500654" spans="68:68" customFormat="1">
      <c r="BP500654" s="90"/>
    </row>
    <row r="500655" spans="68:68" customFormat="1">
      <c r="BP500655" s="90"/>
    </row>
    <row r="500656" spans="68:68" customFormat="1">
      <c r="BP500656" s="90"/>
    </row>
    <row r="500657" spans="68:68" customFormat="1">
      <c r="BP500657" s="90"/>
    </row>
    <row r="500658" spans="68:68" customFormat="1">
      <c r="BP500658" s="90"/>
    </row>
    <row r="500659" spans="68:68" customFormat="1">
      <c r="BP500659" s="90"/>
    </row>
    <row r="500660" spans="68:68" customFormat="1">
      <c r="BP500660" s="90"/>
    </row>
    <row r="500661" spans="68:68" customFormat="1">
      <c r="BP500661" s="90"/>
    </row>
    <row r="500662" spans="68:68" customFormat="1">
      <c r="BP500662" s="90"/>
    </row>
    <row r="500663" spans="68:68" customFormat="1">
      <c r="BP500663" s="90"/>
    </row>
    <row r="500664" spans="68:68" customFormat="1">
      <c r="BP500664" s="90"/>
    </row>
    <row r="500665" spans="68:68" customFormat="1">
      <c r="BP500665" s="90"/>
    </row>
    <row r="500666" spans="68:68" customFormat="1">
      <c r="BP500666" s="90"/>
    </row>
    <row r="500667" spans="68:68" customFormat="1">
      <c r="BP500667" s="90"/>
    </row>
    <row r="500668" spans="68:68" customFormat="1">
      <c r="BP500668" s="90"/>
    </row>
    <row r="500669" spans="68:68" customFormat="1">
      <c r="BP500669" s="90"/>
    </row>
    <row r="500670" spans="68:68" customFormat="1">
      <c r="BP500670" s="90"/>
    </row>
    <row r="500671" spans="68:68" customFormat="1">
      <c r="BP500671" s="90"/>
    </row>
    <row r="500672" spans="68:68" customFormat="1">
      <c r="BP500672" s="90"/>
    </row>
    <row r="500673" spans="68:68" customFormat="1">
      <c r="BP500673" s="90"/>
    </row>
    <row r="500674" spans="68:68" customFormat="1">
      <c r="BP500674" s="90"/>
    </row>
    <row r="500675" spans="68:68" customFormat="1">
      <c r="BP500675" s="90"/>
    </row>
    <row r="500676" spans="68:68" customFormat="1">
      <c r="BP500676" s="90"/>
    </row>
    <row r="500677" spans="68:68" customFormat="1">
      <c r="BP500677" s="90"/>
    </row>
    <row r="500678" spans="68:68" customFormat="1">
      <c r="BP500678" s="90"/>
    </row>
    <row r="500679" spans="68:68" customFormat="1">
      <c r="BP500679" s="90"/>
    </row>
    <row r="500680" spans="68:68" customFormat="1">
      <c r="BP500680" s="90"/>
    </row>
    <row r="500681" spans="68:68" customFormat="1">
      <c r="BP500681" s="90"/>
    </row>
    <row r="500682" spans="68:68" customFormat="1">
      <c r="BP500682" s="90"/>
    </row>
    <row r="500683" spans="68:68" customFormat="1">
      <c r="BP500683" s="90"/>
    </row>
    <row r="500684" spans="68:68" customFormat="1">
      <c r="BP500684" s="90"/>
    </row>
    <row r="500685" spans="68:68" customFormat="1">
      <c r="BP500685" s="90"/>
    </row>
    <row r="500686" spans="68:68" customFormat="1">
      <c r="BP500686" s="90"/>
    </row>
    <row r="500687" spans="68:68" customFormat="1">
      <c r="BP500687" s="90"/>
    </row>
    <row r="500688" spans="68:68" customFormat="1">
      <c r="BP500688" s="90"/>
    </row>
    <row r="500689" spans="68:68" customFormat="1">
      <c r="BP500689" s="90"/>
    </row>
    <row r="500690" spans="68:68" customFormat="1">
      <c r="BP500690" s="90"/>
    </row>
    <row r="500691" spans="68:68" customFormat="1">
      <c r="BP500691" s="90"/>
    </row>
    <row r="500692" spans="68:68" customFormat="1">
      <c r="BP500692" s="90"/>
    </row>
    <row r="500693" spans="68:68" customFormat="1">
      <c r="BP500693" s="90"/>
    </row>
    <row r="500694" spans="68:68" customFormat="1">
      <c r="BP500694" s="90"/>
    </row>
    <row r="500695" spans="68:68" customFormat="1">
      <c r="BP500695" s="90"/>
    </row>
    <row r="500696" spans="68:68" customFormat="1">
      <c r="BP500696" s="90"/>
    </row>
    <row r="500697" spans="68:68" customFormat="1">
      <c r="BP500697" s="90"/>
    </row>
    <row r="500698" spans="68:68" customFormat="1">
      <c r="BP500698" s="90"/>
    </row>
    <row r="500699" spans="68:68" customFormat="1">
      <c r="BP500699" s="90"/>
    </row>
    <row r="500700" spans="68:68" customFormat="1">
      <c r="BP500700" s="90"/>
    </row>
    <row r="500701" spans="68:68" customFormat="1">
      <c r="BP500701" s="90"/>
    </row>
    <row r="500702" spans="68:68" customFormat="1">
      <c r="BP500702" s="90"/>
    </row>
    <row r="500703" spans="68:68" customFormat="1">
      <c r="BP500703" s="90"/>
    </row>
    <row r="500704" spans="68:68" customFormat="1">
      <c r="BP500704" s="90"/>
    </row>
    <row r="500705" spans="68:68" customFormat="1">
      <c r="BP500705" s="90"/>
    </row>
    <row r="500706" spans="68:68" customFormat="1">
      <c r="BP500706" s="90"/>
    </row>
    <row r="500707" spans="68:68" customFormat="1">
      <c r="BP500707" s="90"/>
    </row>
    <row r="500708" spans="68:68" customFormat="1">
      <c r="BP500708" s="90"/>
    </row>
    <row r="500709" spans="68:68" customFormat="1">
      <c r="BP500709" s="90"/>
    </row>
    <row r="500710" spans="68:68" customFormat="1">
      <c r="BP500710" s="90"/>
    </row>
    <row r="500711" spans="68:68" customFormat="1">
      <c r="BP500711" s="90"/>
    </row>
    <row r="500712" spans="68:68" customFormat="1">
      <c r="BP500712" s="90"/>
    </row>
    <row r="500713" spans="68:68" customFormat="1">
      <c r="BP500713" s="90"/>
    </row>
    <row r="500714" spans="68:68" customFormat="1">
      <c r="BP500714" s="90"/>
    </row>
    <row r="500715" spans="68:68" customFormat="1">
      <c r="BP500715" s="90"/>
    </row>
    <row r="500716" spans="68:68" customFormat="1">
      <c r="BP500716" s="90"/>
    </row>
    <row r="500717" spans="68:68" customFormat="1">
      <c r="BP500717" s="90"/>
    </row>
    <row r="500718" spans="68:68" customFormat="1">
      <c r="BP500718" s="90"/>
    </row>
    <row r="500719" spans="68:68" customFormat="1">
      <c r="BP500719" s="90"/>
    </row>
    <row r="500720" spans="68:68" customFormat="1">
      <c r="BP500720" s="90"/>
    </row>
    <row r="500721" spans="68:68" customFormat="1">
      <c r="BP500721" s="90"/>
    </row>
    <row r="500722" spans="68:68" customFormat="1">
      <c r="BP500722" s="90"/>
    </row>
    <row r="500723" spans="68:68" customFormat="1">
      <c r="BP500723" s="90"/>
    </row>
    <row r="500724" spans="68:68" customFormat="1">
      <c r="BP500724" s="90"/>
    </row>
    <row r="500725" spans="68:68" customFormat="1">
      <c r="BP500725" s="90"/>
    </row>
    <row r="500726" spans="68:68" customFormat="1">
      <c r="BP500726" s="90"/>
    </row>
    <row r="500727" spans="68:68" customFormat="1">
      <c r="BP500727" s="90"/>
    </row>
    <row r="500728" spans="68:68" customFormat="1">
      <c r="BP500728" s="90"/>
    </row>
    <row r="500729" spans="68:68" customFormat="1">
      <c r="BP500729" s="90"/>
    </row>
    <row r="500730" spans="68:68" customFormat="1">
      <c r="BP500730" s="90"/>
    </row>
    <row r="500731" spans="68:68" customFormat="1">
      <c r="BP500731" s="90"/>
    </row>
    <row r="500732" spans="68:68" customFormat="1">
      <c r="BP500732" s="90"/>
    </row>
    <row r="500733" spans="68:68" customFormat="1">
      <c r="BP500733" s="90"/>
    </row>
    <row r="500734" spans="68:68" customFormat="1">
      <c r="BP500734" s="90"/>
    </row>
    <row r="500735" spans="68:68" customFormat="1">
      <c r="BP500735" s="90"/>
    </row>
    <row r="500736" spans="68:68" customFormat="1">
      <c r="BP500736" s="90"/>
    </row>
    <row r="500737" spans="68:68" customFormat="1">
      <c r="BP500737" s="90"/>
    </row>
    <row r="500738" spans="68:68" customFormat="1">
      <c r="BP500738" s="90"/>
    </row>
    <row r="500739" spans="68:68" customFormat="1">
      <c r="BP500739" s="90"/>
    </row>
    <row r="500740" spans="68:68" customFormat="1">
      <c r="BP500740" s="90"/>
    </row>
    <row r="500741" spans="68:68" customFormat="1">
      <c r="BP500741" s="90"/>
    </row>
    <row r="500742" spans="68:68" customFormat="1">
      <c r="BP500742" s="90"/>
    </row>
    <row r="500743" spans="68:68" customFormat="1">
      <c r="BP500743" s="90"/>
    </row>
    <row r="500744" spans="68:68" customFormat="1">
      <c r="BP500744" s="90"/>
    </row>
    <row r="500745" spans="68:68" customFormat="1">
      <c r="BP500745" s="90"/>
    </row>
    <row r="500746" spans="68:68" customFormat="1">
      <c r="BP500746" s="90"/>
    </row>
    <row r="500747" spans="68:68" customFormat="1">
      <c r="BP500747" s="90"/>
    </row>
    <row r="500748" spans="68:68" customFormat="1">
      <c r="BP500748" s="90"/>
    </row>
    <row r="500749" spans="68:68" customFormat="1">
      <c r="BP500749" s="90"/>
    </row>
    <row r="500750" spans="68:68" customFormat="1">
      <c r="BP500750" s="90"/>
    </row>
    <row r="500751" spans="68:68" customFormat="1">
      <c r="BP500751" s="90"/>
    </row>
    <row r="500752" spans="68:68" customFormat="1">
      <c r="BP500752" s="90"/>
    </row>
    <row r="500753" spans="68:68" customFormat="1">
      <c r="BP500753" s="90"/>
    </row>
    <row r="500754" spans="68:68" customFormat="1">
      <c r="BP500754" s="90"/>
    </row>
    <row r="500755" spans="68:68" customFormat="1">
      <c r="BP500755" s="90"/>
    </row>
    <row r="500756" spans="68:68" customFormat="1">
      <c r="BP500756" s="90"/>
    </row>
    <row r="500757" spans="68:68" customFormat="1">
      <c r="BP500757" s="90"/>
    </row>
    <row r="500758" spans="68:68" customFormat="1">
      <c r="BP500758" s="90"/>
    </row>
    <row r="500759" spans="68:68" customFormat="1">
      <c r="BP500759" s="90"/>
    </row>
    <row r="500760" spans="68:68" customFormat="1">
      <c r="BP500760" s="90"/>
    </row>
    <row r="500761" spans="68:68" customFormat="1">
      <c r="BP500761" s="90"/>
    </row>
    <row r="500762" spans="68:68" customFormat="1">
      <c r="BP500762" s="90"/>
    </row>
    <row r="500763" spans="68:68" customFormat="1">
      <c r="BP500763" s="90"/>
    </row>
    <row r="500764" spans="68:68" customFormat="1">
      <c r="BP500764" s="90"/>
    </row>
    <row r="500765" spans="68:68" customFormat="1">
      <c r="BP500765" s="90"/>
    </row>
    <row r="500766" spans="68:68" customFormat="1">
      <c r="BP500766" s="90"/>
    </row>
    <row r="500767" spans="68:68" customFormat="1">
      <c r="BP500767" s="90"/>
    </row>
    <row r="500768" spans="68:68" customFormat="1">
      <c r="BP500768" s="90"/>
    </row>
    <row r="500769" spans="68:68" customFormat="1">
      <c r="BP500769" s="90"/>
    </row>
    <row r="500770" spans="68:68" customFormat="1">
      <c r="BP500770" s="90"/>
    </row>
    <row r="500771" spans="68:68" customFormat="1">
      <c r="BP500771" s="90"/>
    </row>
    <row r="500772" spans="68:68" customFormat="1">
      <c r="BP500772" s="90"/>
    </row>
    <row r="500773" spans="68:68" customFormat="1">
      <c r="BP500773" s="90"/>
    </row>
    <row r="500774" spans="68:68" customFormat="1">
      <c r="BP500774" s="90"/>
    </row>
    <row r="500775" spans="68:68" customFormat="1">
      <c r="BP500775" s="90"/>
    </row>
    <row r="500776" spans="68:68" customFormat="1">
      <c r="BP500776" s="90"/>
    </row>
    <row r="500777" spans="68:68" customFormat="1">
      <c r="BP500777" s="90"/>
    </row>
    <row r="500778" spans="68:68" customFormat="1">
      <c r="BP500778" s="90"/>
    </row>
    <row r="500779" spans="68:68" customFormat="1">
      <c r="BP500779" s="90"/>
    </row>
    <row r="500780" spans="68:68" customFormat="1">
      <c r="BP500780" s="90"/>
    </row>
    <row r="500781" spans="68:68" customFormat="1">
      <c r="BP500781" s="90"/>
    </row>
    <row r="500782" spans="68:68" customFormat="1">
      <c r="BP500782" s="90"/>
    </row>
    <row r="500783" spans="68:68" customFormat="1">
      <c r="BP500783" s="90"/>
    </row>
    <row r="500784" spans="68:68" customFormat="1">
      <c r="BP500784" s="90"/>
    </row>
    <row r="500785" spans="68:68" customFormat="1">
      <c r="BP500785" s="90"/>
    </row>
    <row r="500786" spans="68:68" customFormat="1">
      <c r="BP500786" s="90"/>
    </row>
    <row r="500787" spans="68:68" customFormat="1">
      <c r="BP500787" s="90"/>
    </row>
    <row r="500788" spans="68:68" customFormat="1">
      <c r="BP500788" s="90"/>
    </row>
    <row r="500789" spans="68:68" customFormat="1">
      <c r="BP500789" s="90"/>
    </row>
    <row r="500790" spans="68:68" customFormat="1">
      <c r="BP500790" s="90"/>
    </row>
    <row r="500791" spans="68:68" customFormat="1">
      <c r="BP500791" s="90"/>
    </row>
    <row r="500792" spans="68:68" customFormat="1">
      <c r="BP500792" s="90"/>
    </row>
    <row r="500793" spans="68:68" customFormat="1">
      <c r="BP500793" s="90"/>
    </row>
    <row r="500794" spans="68:68" customFormat="1">
      <c r="BP500794" s="90"/>
    </row>
    <row r="500795" spans="68:68" customFormat="1">
      <c r="BP500795" s="90"/>
    </row>
    <row r="500796" spans="68:68" customFormat="1">
      <c r="BP500796" s="90"/>
    </row>
    <row r="500797" spans="68:68" customFormat="1">
      <c r="BP500797" s="90"/>
    </row>
    <row r="500798" spans="68:68" customFormat="1">
      <c r="BP500798" s="90"/>
    </row>
    <row r="500799" spans="68:68" customFormat="1">
      <c r="BP500799" s="90"/>
    </row>
    <row r="500800" spans="68:68" customFormat="1">
      <c r="BP500800" s="90"/>
    </row>
    <row r="500801" spans="68:68" customFormat="1">
      <c r="BP500801" s="90"/>
    </row>
    <row r="500802" spans="68:68" customFormat="1">
      <c r="BP500802" s="90"/>
    </row>
    <row r="500803" spans="68:68" customFormat="1">
      <c r="BP500803" s="90"/>
    </row>
    <row r="500804" spans="68:68" customFormat="1">
      <c r="BP500804" s="90"/>
    </row>
    <row r="500805" spans="68:68" customFormat="1">
      <c r="BP500805" s="90"/>
    </row>
    <row r="500806" spans="68:68" customFormat="1">
      <c r="BP500806" s="90"/>
    </row>
    <row r="500807" spans="68:68" customFormat="1">
      <c r="BP500807" s="90"/>
    </row>
    <row r="500808" spans="68:68" customFormat="1">
      <c r="BP500808" s="90"/>
    </row>
    <row r="500809" spans="68:68" customFormat="1">
      <c r="BP500809" s="90"/>
    </row>
    <row r="500810" spans="68:68" customFormat="1">
      <c r="BP500810" s="90"/>
    </row>
    <row r="500811" spans="68:68" customFormat="1">
      <c r="BP500811" s="90"/>
    </row>
    <row r="500812" spans="68:68" customFormat="1">
      <c r="BP500812" s="90"/>
    </row>
    <row r="500813" spans="68:68" customFormat="1">
      <c r="BP500813" s="90"/>
    </row>
    <row r="500814" spans="68:68" customFormat="1">
      <c r="BP500814" s="90"/>
    </row>
    <row r="500815" spans="68:68" customFormat="1">
      <c r="BP500815" s="90"/>
    </row>
    <row r="500816" spans="68:68" customFormat="1">
      <c r="BP500816" s="90"/>
    </row>
    <row r="500817" spans="68:68" customFormat="1">
      <c r="BP500817" s="90"/>
    </row>
    <row r="500818" spans="68:68" customFormat="1">
      <c r="BP500818" s="90"/>
    </row>
    <row r="500819" spans="68:68" customFormat="1">
      <c r="BP500819" s="90"/>
    </row>
    <row r="500820" spans="68:68" customFormat="1">
      <c r="BP500820" s="90"/>
    </row>
    <row r="500821" spans="68:68" customFormat="1">
      <c r="BP500821" s="90"/>
    </row>
    <row r="500822" spans="68:68" customFormat="1">
      <c r="BP500822" s="90"/>
    </row>
    <row r="500823" spans="68:68" customFormat="1">
      <c r="BP500823" s="90"/>
    </row>
    <row r="500824" spans="68:68" customFormat="1">
      <c r="BP500824" s="90"/>
    </row>
    <row r="500825" spans="68:68" customFormat="1">
      <c r="BP500825" s="90"/>
    </row>
    <row r="500826" spans="68:68" customFormat="1">
      <c r="BP500826" s="90"/>
    </row>
    <row r="500827" spans="68:68" customFormat="1">
      <c r="BP500827" s="90"/>
    </row>
    <row r="500828" spans="68:68" customFormat="1">
      <c r="BP500828" s="90"/>
    </row>
    <row r="500829" spans="68:68" customFormat="1">
      <c r="BP500829" s="90"/>
    </row>
    <row r="500830" spans="68:68" customFormat="1">
      <c r="BP500830" s="90"/>
    </row>
    <row r="500831" spans="68:68" customFormat="1">
      <c r="BP500831" s="90"/>
    </row>
    <row r="500832" spans="68:68" customFormat="1">
      <c r="BP500832" s="90"/>
    </row>
    <row r="500833" spans="68:68" customFormat="1">
      <c r="BP500833" s="90"/>
    </row>
    <row r="500834" spans="68:68" customFormat="1">
      <c r="BP500834" s="90"/>
    </row>
    <row r="500835" spans="68:68" customFormat="1">
      <c r="BP500835" s="90"/>
    </row>
    <row r="500836" spans="68:68" customFormat="1">
      <c r="BP500836" s="90"/>
    </row>
    <row r="500837" spans="68:68" customFormat="1">
      <c r="BP500837" s="90"/>
    </row>
    <row r="500838" spans="68:68" customFormat="1">
      <c r="BP500838" s="90"/>
    </row>
    <row r="500839" spans="68:68" customFormat="1">
      <c r="BP500839" s="90"/>
    </row>
    <row r="500840" spans="68:68" customFormat="1">
      <c r="BP500840" s="90"/>
    </row>
    <row r="500841" spans="68:68" customFormat="1">
      <c r="BP500841" s="90"/>
    </row>
    <row r="500842" spans="68:68" customFormat="1">
      <c r="BP500842" s="90"/>
    </row>
    <row r="500843" spans="68:68" customFormat="1">
      <c r="BP500843" s="90"/>
    </row>
    <row r="500844" spans="68:68" customFormat="1">
      <c r="BP500844" s="90"/>
    </row>
    <row r="500845" spans="68:68" customFormat="1">
      <c r="BP500845" s="90"/>
    </row>
    <row r="500846" spans="68:68" customFormat="1">
      <c r="BP500846" s="90"/>
    </row>
    <row r="500847" spans="68:68" customFormat="1">
      <c r="BP500847" s="90"/>
    </row>
    <row r="500848" spans="68:68" customFormat="1">
      <c r="BP500848" s="90"/>
    </row>
    <row r="500849" spans="68:68" customFormat="1">
      <c r="BP500849" s="90"/>
    </row>
    <row r="500850" spans="68:68" customFormat="1">
      <c r="BP500850" s="90"/>
    </row>
    <row r="500851" spans="68:68" customFormat="1">
      <c r="BP500851" s="90"/>
    </row>
    <row r="500852" spans="68:68" customFormat="1">
      <c r="BP500852" s="90"/>
    </row>
    <row r="500853" spans="68:68" customFormat="1">
      <c r="BP500853" s="90"/>
    </row>
    <row r="500854" spans="68:68" customFormat="1">
      <c r="BP500854" s="90"/>
    </row>
    <row r="500855" spans="68:68" customFormat="1">
      <c r="BP500855" s="90"/>
    </row>
    <row r="500856" spans="68:68" customFormat="1">
      <c r="BP500856" s="90"/>
    </row>
    <row r="500857" spans="68:68" customFormat="1">
      <c r="BP500857" s="90"/>
    </row>
    <row r="500858" spans="68:68" customFormat="1">
      <c r="BP500858" s="90"/>
    </row>
    <row r="500859" spans="68:68" customFormat="1">
      <c r="BP500859" s="90"/>
    </row>
    <row r="500860" spans="68:68" customFormat="1">
      <c r="BP500860" s="90"/>
    </row>
    <row r="500861" spans="68:68" customFormat="1">
      <c r="BP500861" s="90"/>
    </row>
    <row r="500862" spans="68:68" customFormat="1">
      <c r="BP500862" s="90"/>
    </row>
    <row r="500863" spans="68:68" customFormat="1">
      <c r="BP500863" s="90"/>
    </row>
    <row r="500864" spans="68:68" customFormat="1">
      <c r="BP500864" s="90"/>
    </row>
    <row r="500865" spans="68:68" customFormat="1">
      <c r="BP500865" s="90"/>
    </row>
    <row r="500866" spans="68:68" customFormat="1">
      <c r="BP500866" s="90"/>
    </row>
    <row r="500867" spans="68:68" customFormat="1">
      <c r="BP500867" s="90"/>
    </row>
    <row r="500868" spans="68:68" customFormat="1">
      <c r="BP500868" s="90"/>
    </row>
    <row r="500869" spans="68:68" customFormat="1">
      <c r="BP500869" s="90"/>
    </row>
    <row r="500870" spans="68:68" customFormat="1">
      <c r="BP500870" s="90"/>
    </row>
    <row r="500871" spans="68:68" customFormat="1">
      <c r="BP500871" s="90"/>
    </row>
    <row r="500872" spans="68:68" customFormat="1">
      <c r="BP500872" s="90"/>
    </row>
    <row r="500873" spans="68:68" customFormat="1">
      <c r="BP500873" s="90"/>
    </row>
    <row r="500874" spans="68:68" customFormat="1">
      <c r="BP500874" s="90"/>
    </row>
    <row r="500875" spans="68:68" customFormat="1">
      <c r="BP500875" s="90"/>
    </row>
    <row r="500876" spans="68:68" customFormat="1">
      <c r="BP500876" s="90"/>
    </row>
    <row r="500877" spans="68:68" customFormat="1">
      <c r="BP500877" s="90"/>
    </row>
    <row r="500878" spans="68:68" customFormat="1">
      <c r="BP500878" s="90"/>
    </row>
    <row r="500879" spans="68:68" customFormat="1">
      <c r="BP500879" s="90"/>
    </row>
    <row r="500880" spans="68:68" customFormat="1">
      <c r="BP500880" s="90"/>
    </row>
    <row r="500881" spans="68:68" customFormat="1">
      <c r="BP500881" s="90"/>
    </row>
    <row r="500882" spans="68:68" customFormat="1">
      <c r="BP500882" s="90"/>
    </row>
    <row r="500883" spans="68:68" customFormat="1">
      <c r="BP500883" s="90"/>
    </row>
    <row r="500884" spans="68:68" customFormat="1">
      <c r="BP500884" s="90"/>
    </row>
    <row r="500885" spans="68:68" customFormat="1">
      <c r="BP500885" s="90"/>
    </row>
    <row r="500886" spans="68:68" customFormat="1">
      <c r="BP500886" s="90"/>
    </row>
    <row r="500887" spans="68:68" customFormat="1">
      <c r="BP500887" s="90"/>
    </row>
    <row r="500888" spans="68:68" customFormat="1">
      <c r="BP500888" s="90"/>
    </row>
    <row r="500889" spans="68:68" customFormat="1">
      <c r="BP500889" s="90"/>
    </row>
    <row r="500890" spans="68:68" customFormat="1">
      <c r="BP500890" s="90"/>
    </row>
    <row r="500891" spans="68:68" customFormat="1">
      <c r="BP500891" s="90"/>
    </row>
    <row r="500892" spans="68:68" customFormat="1">
      <c r="BP500892" s="90"/>
    </row>
    <row r="500893" spans="68:68" customFormat="1">
      <c r="BP500893" s="90"/>
    </row>
    <row r="500894" spans="68:68" customFormat="1">
      <c r="BP500894" s="90"/>
    </row>
    <row r="500895" spans="68:68" customFormat="1">
      <c r="BP500895" s="90"/>
    </row>
    <row r="500896" spans="68:68" customFormat="1">
      <c r="BP500896" s="90"/>
    </row>
    <row r="500897" spans="68:68" customFormat="1">
      <c r="BP500897" s="90"/>
    </row>
    <row r="500898" spans="68:68" customFormat="1">
      <c r="BP500898" s="90"/>
    </row>
    <row r="500899" spans="68:68" customFormat="1">
      <c r="BP500899" s="90"/>
    </row>
    <row r="500900" spans="68:68" customFormat="1">
      <c r="BP500900" s="90"/>
    </row>
    <row r="500901" spans="68:68" customFormat="1">
      <c r="BP500901" s="90"/>
    </row>
    <row r="500902" spans="68:68" customFormat="1">
      <c r="BP500902" s="90"/>
    </row>
    <row r="500903" spans="68:68" customFormat="1">
      <c r="BP500903" s="90"/>
    </row>
    <row r="500904" spans="68:68" customFormat="1">
      <c r="BP500904" s="90"/>
    </row>
    <row r="500905" spans="68:68" customFormat="1">
      <c r="BP500905" s="90"/>
    </row>
    <row r="500906" spans="68:68" customFormat="1">
      <c r="BP500906" s="90"/>
    </row>
    <row r="500907" spans="68:68" customFormat="1">
      <c r="BP500907" s="90"/>
    </row>
    <row r="500908" spans="68:68" customFormat="1">
      <c r="BP500908" s="90"/>
    </row>
    <row r="500909" spans="68:68" customFormat="1">
      <c r="BP500909" s="90"/>
    </row>
    <row r="500910" spans="68:68" customFormat="1">
      <c r="BP500910" s="90"/>
    </row>
    <row r="500911" spans="68:68" customFormat="1">
      <c r="BP500911" s="90"/>
    </row>
    <row r="500912" spans="68:68" customFormat="1">
      <c r="BP500912" s="90"/>
    </row>
    <row r="500913" spans="68:68" customFormat="1">
      <c r="BP500913" s="90"/>
    </row>
    <row r="500914" spans="68:68" customFormat="1">
      <c r="BP500914" s="90"/>
    </row>
    <row r="500915" spans="68:68" customFormat="1">
      <c r="BP500915" s="90"/>
    </row>
    <row r="500916" spans="68:68" customFormat="1">
      <c r="BP500916" s="90"/>
    </row>
    <row r="500917" spans="68:68" customFormat="1">
      <c r="BP500917" s="90"/>
    </row>
    <row r="500918" spans="68:68" customFormat="1">
      <c r="BP500918" s="90"/>
    </row>
    <row r="500919" spans="68:68" customFormat="1">
      <c r="BP500919" s="90"/>
    </row>
    <row r="500920" spans="68:68" customFormat="1">
      <c r="BP500920" s="90"/>
    </row>
    <row r="500921" spans="68:68" customFormat="1">
      <c r="BP500921" s="90"/>
    </row>
    <row r="500922" spans="68:68" customFormat="1">
      <c r="BP500922" s="90"/>
    </row>
    <row r="500923" spans="68:68" customFormat="1">
      <c r="BP500923" s="90"/>
    </row>
    <row r="500924" spans="68:68" customFormat="1">
      <c r="BP500924" s="90"/>
    </row>
    <row r="500925" spans="68:68" customFormat="1">
      <c r="BP500925" s="90"/>
    </row>
    <row r="500926" spans="68:68" customFormat="1">
      <c r="BP500926" s="90"/>
    </row>
    <row r="500927" spans="68:68" customFormat="1">
      <c r="BP500927" s="90"/>
    </row>
    <row r="500928" spans="68:68" customFormat="1">
      <c r="BP500928" s="90"/>
    </row>
    <row r="500929" spans="68:68" customFormat="1">
      <c r="BP500929" s="90"/>
    </row>
    <row r="500930" spans="68:68" customFormat="1">
      <c r="BP500930" s="90"/>
    </row>
    <row r="500931" spans="68:68" customFormat="1">
      <c r="BP500931" s="90"/>
    </row>
    <row r="500932" spans="68:68" customFormat="1">
      <c r="BP500932" s="90"/>
    </row>
    <row r="500933" spans="68:68" customFormat="1">
      <c r="BP500933" s="90"/>
    </row>
    <row r="500934" spans="68:68" customFormat="1">
      <c r="BP500934" s="90"/>
    </row>
    <row r="500935" spans="68:68" customFormat="1">
      <c r="BP500935" s="90"/>
    </row>
    <row r="500936" spans="68:68" customFormat="1">
      <c r="BP500936" s="90"/>
    </row>
    <row r="500937" spans="68:68" customFormat="1">
      <c r="BP500937" s="90"/>
    </row>
    <row r="500938" spans="68:68" customFormat="1">
      <c r="BP500938" s="90"/>
    </row>
    <row r="500939" spans="68:68" customFormat="1">
      <c r="BP500939" s="90"/>
    </row>
    <row r="500940" spans="68:68" customFormat="1">
      <c r="BP500940" s="90"/>
    </row>
    <row r="500941" spans="68:68" customFormat="1">
      <c r="BP500941" s="90"/>
    </row>
    <row r="500942" spans="68:68" customFormat="1">
      <c r="BP500942" s="90"/>
    </row>
    <row r="500943" spans="68:68" customFormat="1">
      <c r="BP500943" s="90"/>
    </row>
    <row r="500944" spans="68:68" customFormat="1">
      <c r="BP500944" s="90"/>
    </row>
    <row r="500945" spans="68:68" customFormat="1">
      <c r="BP500945" s="90"/>
    </row>
    <row r="500946" spans="68:68" customFormat="1">
      <c r="BP500946" s="90"/>
    </row>
    <row r="500947" spans="68:68" customFormat="1">
      <c r="BP500947" s="90"/>
    </row>
    <row r="500948" spans="68:68" customFormat="1">
      <c r="BP500948" s="90"/>
    </row>
    <row r="500949" spans="68:68" customFormat="1">
      <c r="BP500949" s="90"/>
    </row>
    <row r="500950" spans="68:68" customFormat="1">
      <c r="BP500950" s="90"/>
    </row>
    <row r="500951" spans="68:68" customFormat="1">
      <c r="BP500951" s="90"/>
    </row>
    <row r="500952" spans="68:68" customFormat="1">
      <c r="BP500952" s="90"/>
    </row>
    <row r="500953" spans="68:68" customFormat="1">
      <c r="BP500953" s="90"/>
    </row>
    <row r="500954" spans="68:68" customFormat="1">
      <c r="BP500954" s="90"/>
    </row>
    <row r="500955" spans="68:68" customFormat="1">
      <c r="BP500955" s="90"/>
    </row>
    <row r="500956" spans="68:68" customFormat="1">
      <c r="BP500956" s="90"/>
    </row>
    <row r="500957" spans="68:68" customFormat="1">
      <c r="BP500957" s="90"/>
    </row>
    <row r="500958" spans="68:68" customFormat="1">
      <c r="BP500958" s="90"/>
    </row>
    <row r="500959" spans="68:68" customFormat="1">
      <c r="BP500959" s="90"/>
    </row>
    <row r="500960" spans="68:68" customFormat="1">
      <c r="BP500960" s="90"/>
    </row>
    <row r="500961" spans="68:68" customFormat="1">
      <c r="BP500961" s="90"/>
    </row>
    <row r="500962" spans="68:68" customFormat="1">
      <c r="BP500962" s="90"/>
    </row>
    <row r="500963" spans="68:68" customFormat="1">
      <c r="BP500963" s="90"/>
    </row>
    <row r="500964" spans="68:68" customFormat="1">
      <c r="BP500964" s="90"/>
    </row>
    <row r="500965" spans="68:68" customFormat="1">
      <c r="BP500965" s="90"/>
    </row>
    <row r="500966" spans="68:68" customFormat="1">
      <c r="BP500966" s="90"/>
    </row>
    <row r="500967" spans="68:68" customFormat="1">
      <c r="BP500967" s="90"/>
    </row>
    <row r="500968" spans="68:68" customFormat="1">
      <c r="BP500968" s="90"/>
    </row>
    <row r="500969" spans="68:68" customFormat="1">
      <c r="BP500969" s="90"/>
    </row>
    <row r="500970" spans="68:68" customFormat="1">
      <c r="BP500970" s="90"/>
    </row>
    <row r="500971" spans="68:68" customFormat="1">
      <c r="BP500971" s="90"/>
    </row>
    <row r="500972" spans="68:68" customFormat="1">
      <c r="BP500972" s="90"/>
    </row>
    <row r="500973" spans="68:68" customFormat="1">
      <c r="BP500973" s="90"/>
    </row>
    <row r="500974" spans="68:68" customFormat="1">
      <c r="BP500974" s="90"/>
    </row>
    <row r="500975" spans="68:68" customFormat="1">
      <c r="BP500975" s="90"/>
    </row>
    <row r="500976" spans="68:68" customFormat="1">
      <c r="BP500976" s="90"/>
    </row>
    <row r="500977" spans="68:68" customFormat="1">
      <c r="BP500977" s="90"/>
    </row>
    <row r="500978" spans="68:68" customFormat="1">
      <c r="BP500978" s="90"/>
    </row>
    <row r="500979" spans="68:68" customFormat="1">
      <c r="BP500979" s="90"/>
    </row>
    <row r="500980" spans="68:68" customFormat="1">
      <c r="BP500980" s="90"/>
    </row>
    <row r="500981" spans="68:68" customFormat="1">
      <c r="BP500981" s="90"/>
    </row>
    <row r="500982" spans="68:68" customFormat="1">
      <c r="BP500982" s="90"/>
    </row>
    <row r="500983" spans="68:68" customFormat="1">
      <c r="BP500983" s="90"/>
    </row>
    <row r="500984" spans="68:68" customFormat="1">
      <c r="BP500984" s="90"/>
    </row>
    <row r="500985" spans="68:68" customFormat="1">
      <c r="BP500985" s="90"/>
    </row>
    <row r="500986" spans="68:68" customFormat="1">
      <c r="BP500986" s="90"/>
    </row>
    <row r="500987" spans="68:68" customFormat="1">
      <c r="BP500987" s="90"/>
    </row>
    <row r="500988" spans="68:68" customFormat="1">
      <c r="BP500988" s="90"/>
    </row>
    <row r="500989" spans="68:68" customFormat="1">
      <c r="BP500989" s="90"/>
    </row>
    <row r="500990" spans="68:68" customFormat="1">
      <c r="BP500990" s="90"/>
    </row>
    <row r="500991" spans="68:68" customFormat="1">
      <c r="BP500991" s="90"/>
    </row>
    <row r="500992" spans="68:68" customFormat="1">
      <c r="BP500992" s="90"/>
    </row>
    <row r="500993" spans="68:68" customFormat="1">
      <c r="BP500993" s="90"/>
    </row>
    <row r="500994" spans="68:68" customFormat="1">
      <c r="BP500994" s="90"/>
    </row>
    <row r="500995" spans="68:68" customFormat="1">
      <c r="BP500995" s="90"/>
    </row>
    <row r="500996" spans="68:68" customFormat="1">
      <c r="BP500996" s="90"/>
    </row>
    <row r="500997" spans="68:68" customFormat="1">
      <c r="BP500997" s="90"/>
    </row>
    <row r="500998" spans="68:68" customFormat="1">
      <c r="BP500998" s="90"/>
    </row>
    <row r="500999" spans="68:68" customFormat="1">
      <c r="BP500999" s="90"/>
    </row>
    <row r="501000" spans="68:68" customFormat="1">
      <c r="BP501000" s="90"/>
    </row>
    <row r="501001" spans="68:68" customFormat="1">
      <c r="BP501001" s="90"/>
    </row>
    <row r="501002" spans="68:68" customFormat="1">
      <c r="BP501002" s="90"/>
    </row>
    <row r="501003" spans="68:68" customFormat="1">
      <c r="BP501003" s="90"/>
    </row>
    <row r="501004" spans="68:68" customFormat="1">
      <c r="BP501004" s="90"/>
    </row>
    <row r="501005" spans="68:68" customFormat="1">
      <c r="BP501005" s="90"/>
    </row>
    <row r="501006" spans="68:68" customFormat="1">
      <c r="BP501006" s="90"/>
    </row>
    <row r="501007" spans="68:68" customFormat="1">
      <c r="BP501007" s="90"/>
    </row>
    <row r="501008" spans="68:68" customFormat="1">
      <c r="BP501008" s="90"/>
    </row>
    <row r="501009" spans="68:68" customFormat="1">
      <c r="BP501009" s="90"/>
    </row>
    <row r="501010" spans="68:68" customFormat="1">
      <c r="BP501010" s="90"/>
    </row>
    <row r="501011" spans="68:68" customFormat="1">
      <c r="BP501011" s="90"/>
    </row>
    <row r="501012" spans="68:68" customFormat="1">
      <c r="BP501012" s="90"/>
    </row>
    <row r="501013" spans="68:68" customFormat="1">
      <c r="BP501013" s="90"/>
    </row>
    <row r="501014" spans="68:68" customFormat="1">
      <c r="BP501014" s="90"/>
    </row>
    <row r="501015" spans="68:68" customFormat="1">
      <c r="BP501015" s="90"/>
    </row>
    <row r="501016" spans="68:68" customFormat="1">
      <c r="BP501016" s="90"/>
    </row>
    <row r="501017" spans="68:68" customFormat="1">
      <c r="BP501017" s="90"/>
    </row>
    <row r="501018" spans="68:68" customFormat="1">
      <c r="BP501018" s="90"/>
    </row>
    <row r="501019" spans="68:68" customFormat="1">
      <c r="BP501019" s="90"/>
    </row>
    <row r="501020" spans="68:68" customFormat="1">
      <c r="BP501020" s="90"/>
    </row>
    <row r="501021" spans="68:68" customFormat="1">
      <c r="BP501021" s="90"/>
    </row>
    <row r="501022" spans="68:68" customFormat="1">
      <c r="BP501022" s="90"/>
    </row>
    <row r="501023" spans="68:68" customFormat="1">
      <c r="BP501023" s="90"/>
    </row>
    <row r="501024" spans="68:68" customFormat="1">
      <c r="BP501024" s="90"/>
    </row>
    <row r="501025" spans="68:68" customFormat="1">
      <c r="BP501025" s="90"/>
    </row>
    <row r="501026" spans="68:68" customFormat="1">
      <c r="BP501026" s="90"/>
    </row>
    <row r="501027" spans="68:68" customFormat="1">
      <c r="BP501027" s="90"/>
    </row>
    <row r="501028" spans="68:68" customFormat="1">
      <c r="BP501028" s="90"/>
    </row>
    <row r="501029" spans="68:68" customFormat="1">
      <c r="BP501029" s="90"/>
    </row>
    <row r="501030" spans="68:68" customFormat="1">
      <c r="BP501030" s="90"/>
    </row>
    <row r="501031" spans="68:68" customFormat="1">
      <c r="BP501031" s="90"/>
    </row>
    <row r="501032" spans="68:68" customFormat="1">
      <c r="BP501032" s="90"/>
    </row>
    <row r="501033" spans="68:68" customFormat="1">
      <c r="BP501033" s="90"/>
    </row>
    <row r="501034" spans="68:68" customFormat="1">
      <c r="BP501034" s="90"/>
    </row>
    <row r="501035" spans="68:68" customFormat="1">
      <c r="BP501035" s="90"/>
    </row>
    <row r="501036" spans="68:68" customFormat="1">
      <c r="BP501036" s="90"/>
    </row>
    <row r="501037" spans="68:68" customFormat="1">
      <c r="BP501037" s="90"/>
    </row>
    <row r="501038" spans="68:68" customFormat="1">
      <c r="BP501038" s="90"/>
    </row>
    <row r="501039" spans="68:68" customFormat="1">
      <c r="BP501039" s="90"/>
    </row>
    <row r="501040" spans="68:68" customFormat="1">
      <c r="BP501040" s="90"/>
    </row>
    <row r="501041" spans="68:68" customFormat="1">
      <c r="BP501041" s="90"/>
    </row>
    <row r="501042" spans="68:68" customFormat="1">
      <c r="BP501042" s="90"/>
    </row>
    <row r="501043" spans="68:68" customFormat="1">
      <c r="BP501043" s="90"/>
    </row>
    <row r="501044" spans="68:68" customFormat="1">
      <c r="BP501044" s="90"/>
    </row>
    <row r="501045" spans="68:68" customFormat="1">
      <c r="BP501045" s="90"/>
    </row>
    <row r="501046" spans="68:68" customFormat="1">
      <c r="BP501046" s="90"/>
    </row>
    <row r="501047" spans="68:68" customFormat="1">
      <c r="BP501047" s="90"/>
    </row>
    <row r="501048" spans="68:68" customFormat="1">
      <c r="BP501048" s="90"/>
    </row>
    <row r="501049" spans="68:68" customFormat="1">
      <c r="BP501049" s="90"/>
    </row>
    <row r="501050" spans="68:68" customFormat="1">
      <c r="BP501050" s="90"/>
    </row>
    <row r="501051" spans="68:68" customFormat="1">
      <c r="BP501051" s="90"/>
    </row>
    <row r="501052" spans="68:68" customFormat="1">
      <c r="BP501052" s="90"/>
    </row>
    <row r="501053" spans="68:68" customFormat="1">
      <c r="BP501053" s="90"/>
    </row>
    <row r="501054" spans="68:68" customFormat="1">
      <c r="BP501054" s="90"/>
    </row>
    <row r="501055" spans="68:68" customFormat="1">
      <c r="BP501055" s="90"/>
    </row>
    <row r="501056" spans="68:68" customFormat="1">
      <c r="BP501056" s="90"/>
    </row>
    <row r="501057" spans="68:68" customFormat="1">
      <c r="BP501057" s="90"/>
    </row>
    <row r="501058" spans="68:68" customFormat="1">
      <c r="BP501058" s="90"/>
    </row>
    <row r="501059" spans="68:68" customFormat="1">
      <c r="BP501059" s="90"/>
    </row>
    <row r="501060" spans="68:68" customFormat="1">
      <c r="BP501060" s="90"/>
    </row>
    <row r="501061" spans="68:68" customFormat="1">
      <c r="BP501061" s="90"/>
    </row>
    <row r="501062" spans="68:68" customFormat="1">
      <c r="BP501062" s="90"/>
    </row>
    <row r="501063" spans="68:68" customFormat="1">
      <c r="BP501063" s="90"/>
    </row>
    <row r="501064" spans="68:68" customFormat="1">
      <c r="BP501064" s="90"/>
    </row>
    <row r="501065" spans="68:68" customFormat="1">
      <c r="BP501065" s="90"/>
    </row>
    <row r="501066" spans="68:68" customFormat="1">
      <c r="BP501066" s="90"/>
    </row>
    <row r="501067" spans="68:68" customFormat="1">
      <c r="BP501067" s="90"/>
    </row>
    <row r="501068" spans="68:68" customFormat="1">
      <c r="BP501068" s="90"/>
    </row>
    <row r="501069" spans="68:68" customFormat="1">
      <c r="BP501069" s="90"/>
    </row>
    <row r="501070" spans="68:68" customFormat="1">
      <c r="BP501070" s="90"/>
    </row>
    <row r="501071" spans="68:68" customFormat="1">
      <c r="BP501071" s="90"/>
    </row>
    <row r="501072" spans="68:68" customFormat="1">
      <c r="BP501072" s="90"/>
    </row>
    <row r="501073" spans="68:68" customFormat="1">
      <c r="BP501073" s="90"/>
    </row>
    <row r="501074" spans="68:68" customFormat="1">
      <c r="BP501074" s="90"/>
    </row>
    <row r="501075" spans="68:68" customFormat="1">
      <c r="BP501075" s="90"/>
    </row>
    <row r="501076" spans="68:68" customFormat="1">
      <c r="BP501076" s="90"/>
    </row>
    <row r="501077" spans="68:68" customFormat="1">
      <c r="BP501077" s="90"/>
    </row>
    <row r="501078" spans="68:68" customFormat="1">
      <c r="BP501078" s="90"/>
    </row>
    <row r="501079" spans="68:68" customFormat="1">
      <c r="BP501079" s="90"/>
    </row>
    <row r="501080" spans="68:68" customFormat="1">
      <c r="BP501080" s="90"/>
    </row>
    <row r="501081" spans="68:68" customFormat="1">
      <c r="BP501081" s="90"/>
    </row>
    <row r="501082" spans="68:68" customFormat="1">
      <c r="BP501082" s="90"/>
    </row>
    <row r="501083" spans="68:68" customFormat="1">
      <c r="BP501083" s="90"/>
    </row>
    <row r="501084" spans="68:68" customFormat="1">
      <c r="BP501084" s="90"/>
    </row>
    <row r="501085" spans="68:68" customFormat="1">
      <c r="BP501085" s="90"/>
    </row>
    <row r="501086" spans="68:68" customFormat="1">
      <c r="BP501086" s="90"/>
    </row>
    <row r="501087" spans="68:68" customFormat="1">
      <c r="BP501087" s="90"/>
    </row>
    <row r="501088" spans="68:68" customFormat="1">
      <c r="BP501088" s="90"/>
    </row>
    <row r="501089" spans="68:68" customFormat="1">
      <c r="BP501089" s="90"/>
    </row>
    <row r="501090" spans="68:68" customFormat="1">
      <c r="BP501090" s="90"/>
    </row>
    <row r="501091" spans="68:68" customFormat="1">
      <c r="BP501091" s="90"/>
    </row>
    <row r="501092" spans="68:68" customFormat="1">
      <c r="BP501092" s="90"/>
    </row>
    <row r="501093" spans="68:68" customFormat="1">
      <c r="BP501093" s="90"/>
    </row>
    <row r="501094" spans="68:68" customFormat="1">
      <c r="BP501094" s="90"/>
    </row>
    <row r="501095" spans="68:68" customFormat="1">
      <c r="BP501095" s="90"/>
    </row>
    <row r="501096" spans="68:68" customFormat="1">
      <c r="BP501096" s="90"/>
    </row>
    <row r="501097" spans="68:68" customFormat="1">
      <c r="BP501097" s="90"/>
    </row>
    <row r="501098" spans="68:68" customFormat="1">
      <c r="BP501098" s="90"/>
    </row>
    <row r="501099" spans="68:68" customFormat="1">
      <c r="BP501099" s="90"/>
    </row>
    <row r="501100" spans="68:68" customFormat="1">
      <c r="BP501100" s="90"/>
    </row>
    <row r="501101" spans="68:68" customFormat="1">
      <c r="BP501101" s="90"/>
    </row>
    <row r="501102" spans="68:68" customFormat="1">
      <c r="BP501102" s="90"/>
    </row>
    <row r="501103" spans="68:68" customFormat="1">
      <c r="BP501103" s="90"/>
    </row>
    <row r="501104" spans="68:68" customFormat="1">
      <c r="BP501104" s="90"/>
    </row>
    <row r="501105" spans="68:68" customFormat="1">
      <c r="BP501105" s="90"/>
    </row>
    <row r="501106" spans="68:68" customFormat="1">
      <c r="BP501106" s="90"/>
    </row>
    <row r="501107" spans="68:68" customFormat="1">
      <c r="BP501107" s="90"/>
    </row>
    <row r="501108" spans="68:68" customFormat="1">
      <c r="BP501108" s="90"/>
    </row>
    <row r="501109" spans="68:68" customFormat="1">
      <c r="BP501109" s="90"/>
    </row>
    <row r="501110" spans="68:68" customFormat="1">
      <c r="BP501110" s="90"/>
    </row>
    <row r="501111" spans="68:68" customFormat="1">
      <c r="BP501111" s="90"/>
    </row>
    <row r="501112" spans="68:68" customFormat="1">
      <c r="BP501112" s="90"/>
    </row>
    <row r="501113" spans="68:68" customFormat="1">
      <c r="BP501113" s="90"/>
    </row>
    <row r="501114" spans="68:68" customFormat="1">
      <c r="BP501114" s="90"/>
    </row>
    <row r="501115" spans="68:68" customFormat="1">
      <c r="BP501115" s="90"/>
    </row>
    <row r="501116" spans="68:68" customFormat="1">
      <c r="BP501116" s="90"/>
    </row>
    <row r="501117" spans="68:68" customFormat="1">
      <c r="BP501117" s="90"/>
    </row>
    <row r="501118" spans="68:68" customFormat="1">
      <c r="BP501118" s="90"/>
    </row>
    <row r="501119" spans="68:68" customFormat="1">
      <c r="BP501119" s="90"/>
    </row>
    <row r="501120" spans="68:68" customFormat="1">
      <c r="BP501120" s="90"/>
    </row>
    <row r="501121" spans="68:68" customFormat="1">
      <c r="BP501121" s="90"/>
    </row>
    <row r="501122" spans="68:68" customFormat="1">
      <c r="BP501122" s="90"/>
    </row>
    <row r="501123" spans="68:68" customFormat="1">
      <c r="BP501123" s="90"/>
    </row>
    <row r="501124" spans="68:68" customFormat="1">
      <c r="BP501124" s="90"/>
    </row>
    <row r="501125" spans="68:68" customFormat="1">
      <c r="BP501125" s="90"/>
    </row>
    <row r="501126" spans="68:68" customFormat="1">
      <c r="BP501126" s="90"/>
    </row>
    <row r="501127" spans="68:68" customFormat="1">
      <c r="BP501127" s="90"/>
    </row>
    <row r="501128" spans="68:68" customFormat="1">
      <c r="BP501128" s="90"/>
    </row>
    <row r="501129" spans="68:68" customFormat="1">
      <c r="BP501129" s="90"/>
    </row>
    <row r="501130" spans="68:68" customFormat="1">
      <c r="BP501130" s="90"/>
    </row>
    <row r="501131" spans="68:68" customFormat="1">
      <c r="BP501131" s="90"/>
    </row>
    <row r="501132" spans="68:68" customFormat="1">
      <c r="BP501132" s="90"/>
    </row>
    <row r="501133" spans="68:68" customFormat="1">
      <c r="BP501133" s="90"/>
    </row>
    <row r="501134" spans="68:68" customFormat="1">
      <c r="BP501134" s="90"/>
    </row>
    <row r="501135" spans="68:68" customFormat="1">
      <c r="BP501135" s="90"/>
    </row>
    <row r="501136" spans="68:68" customFormat="1">
      <c r="BP501136" s="90"/>
    </row>
    <row r="501137" spans="68:68" customFormat="1">
      <c r="BP501137" s="90"/>
    </row>
    <row r="501138" spans="68:68" customFormat="1">
      <c r="BP501138" s="90"/>
    </row>
    <row r="501139" spans="68:68" customFormat="1">
      <c r="BP501139" s="90"/>
    </row>
    <row r="501140" spans="68:68" customFormat="1">
      <c r="BP501140" s="90"/>
    </row>
    <row r="501141" spans="68:68" customFormat="1">
      <c r="BP501141" s="90"/>
    </row>
    <row r="501142" spans="68:68" customFormat="1">
      <c r="BP501142" s="90"/>
    </row>
    <row r="501143" spans="68:68" customFormat="1">
      <c r="BP501143" s="90"/>
    </row>
    <row r="501144" spans="68:68" customFormat="1">
      <c r="BP501144" s="90"/>
    </row>
    <row r="501145" spans="68:68" customFormat="1">
      <c r="BP501145" s="90"/>
    </row>
    <row r="501146" spans="68:68" customFormat="1">
      <c r="BP501146" s="90"/>
    </row>
    <row r="501147" spans="68:68" customFormat="1">
      <c r="BP501147" s="90"/>
    </row>
    <row r="501148" spans="68:68" customFormat="1">
      <c r="BP501148" s="90"/>
    </row>
    <row r="501149" spans="68:68" customFormat="1">
      <c r="BP501149" s="90"/>
    </row>
    <row r="501150" spans="68:68" customFormat="1">
      <c r="BP501150" s="90"/>
    </row>
    <row r="501151" spans="68:68" customFormat="1">
      <c r="BP501151" s="90"/>
    </row>
    <row r="501152" spans="68:68" customFormat="1">
      <c r="BP501152" s="90"/>
    </row>
    <row r="501153" spans="68:68" customFormat="1">
      <c r="BP501153" s="90"/>
    </row>
    <row r="501154" spans="68:68" customFormat="1">
      <c r="BP501154" s="90"/>
    </row>
    <row r="501155" spans="68:68" customFormat="1">
      <c r="BP501155" s="90"/>
    </row>
    <row r="501156" spans="68:68" customFormat="1">
      <c r="BP501156" s="90"/>
    </row>
    <row r="501157" spans="68:68" customFormat="1">
      <c r="BP501157" s="90"/>
    </row>
    <row r="501158" spans="68:68" customFormat="1">
      <c r="BP501158" s="90"/>
    </row>
    <row r="501159" spans="68:68" customFormat="1">
      <c r="BP501159" s="90"/>
    </row>
    <row r="501160" spans="68:68" customFormat="1">
      <c r="BP501160" s="90"/>
    </row>
    <row r="501161" spans="68:68" customFormat="1">
      <c r="BP501161" s="90"/>
    </row>
    <row r="501162" spans="68:68" customFormat="1">
      <c r="BP501162" s="90"/>
    </row>
    <row r="501163" spans="68:68" customFormat="1">
      <c r="BP501163" s="90"/>
    </row>
    <row r="501164" spans="68:68" customFormat="1">
      <c r="BP501164" s="90"/>
    </row>
    <row r="501165" spans="68:68" customFormat="1">
      <c r="BP501165" s="90"/>
    </row>
    <row r="501166" spans="68:68" customFormat="1">
      <c r="BP501166" s="90"/>
    </row>
    <row r="501167" spans="68:68" customFormat="1">
      <c r="BP501167" s="90"/>
    </row>
    <row r="501168" spans="68:68" customFormat="1">
      <c r="BP501168" s="90"/>
    </row>
    <row r="501169" spans="68:68" customFormat="1">
      <c r="BP501169" s="90"/>
    </row>
    <row r="501170" spans="68:68" customFormat="1">
      <c r="BP501170" s="90"/>
    </row>
    <row r="501171" spans="68:68" customFormat="1">
      <c r="BP501171" s="90"/>
    </row>
    <row r="501172" spans="68:68" customFormat="1">
      <c r="BP501172" s="90"/>
    </row>
    <row r="501173" spans="68:68" customFormat="1">
      <c r="BP501173" s="90"/>
    </row>
    <row r="501174" spans="68:68" customFormat="1">
      <c r="BP501174" s="90"/>
    </row>
    <row r="501175" spans="68:68" customFormat="1">
      <c r="BP501175" s="90"/>
    </row>
    <row r="501176" spans="68:68" customFormat="1">
      <c r="BP501176" s="90"/>
    </row>
    <row r="501177" spans="68:68" customFormat="1">
      <c r="BP501177" s="90"/>
    </row>
    <row r="501178" spans="68:68" customFormat="1">
      <c r="BP501178" s="90"/>
    </row>
    <row r="501179" spans="68:68" customFormat="1">
      <c r="BP501179" s="90"/>
    </row>
    <row r="501180" spans="68:68" customFormat="1">
      <c r="BP501180" s="90"/>
    </row>
    <row r="501181" spans="68:68" customFormat="1">
      <c r="BP501181" s="90"/>
    </row>
    <row r="501182" spans="68:68" customFormat="1">
      <c r="BP501182" s="90"/>
    </row>
    <row r="501183" spans="68:68" customFormat="1">
      <c r="BP501183" s="90"/>
    </row>
    <row r="501184" spans="68:68" customFormat="1">
      <c r="BP501184" s="90"/>
    </row>
    <row r="501185" spans="68:68" customFormat="1">
      <c r="BP501185" s="90"/>
    </row>
    <row r="501186" spans="68:68" customFormat="1">
      <c r="BP501186" s="90"/>
    </row>
    <row r="501187" spans="68:68" customFormat="1">
      <c r="BP501187" s="90"/>
    </row>
    <row r="501188" spans="68:68" customFormat="1">
      <c r="BP501188" s="90"/>
    </row>
    <row r="501189" spans="68:68" customFormat="1">
      <c r="BP501189" s="90"/>
    </row>
    <row r="501190" spans="68:68" customFormat="1">
      <c r="BP501190" s="90"/>
    </row>
    <row r="501191" spans="68:68" customFormat="1">
      <c r="BP501191" s="90"/>
    </row>
    <row r="501192" spans="68:68" customFormat="1">
      <c r="BP501192" s="90"/>
    </row>
    <row r="501193" spans="68:68" customFormat="1">
      <c r="BP501193" s="90"/>
    </row>
    <row r="501194" spans="68:68" customFormat="1">
      <c r="BP501194" s="90"/>
    </row>
    <row r="501195" spans="68:68" customFormat="1">
      <c r="BP501195" s="90"/>
    </row>
    <row r="501196" spans="68:68" customFormat="1">
      <c r="BP501196" s="90"/>
    </row>
    <row r="501197" spans="68:68" customFormat="1">
      <c r="BP501197" s="90"/>
    </row>
    <row r="501198" spans="68:68" customFormat="1">
      <c r="BP501198" s="90"/>
    </row>
    <row r="501199" spans="68:68" customFormat="1">
      <c r="BP501199" s="90"/>
    </row>
    <row r="501200" spans="68:68" customFormat="1">
      <c r="BP501200" s="90"/>
    </row>
    <row r="501201" spans="68:68" customFormat="1">
      <c r="BP501201" s="90"/>
    </row>
    <row r="501202" spans="68:68" customFormat="1">
      <c r="BP501202" s="90"/>
    </row>
    <row r="501203" spans="68:68" customFormat="1">
      <c r="BP501203" s="90"/>
    </row>
    <row r="501204" spans="68:68" customFormat="1">
      <c r="BP501204" s="90"/>
    </row>
    <row r="501205" spans="68:68" customFormat="1">
      <c r="BP501205" s="90"/>
    </row>
    <row r="501206" spans="68:68" customFormat="1">
      <c r="BP501206" s="90"/>
    </row>
    <row r="501207" spans="68:68" customFormat="1">
      <c r="BP501207" s="90"/>
    </row>
    <row r="501208" spans="68:68" customFormat="1">
      <c r="BP501208" s="90"/>
    </row>
    <row r="501209" spans="68:68" customFormat="1">
      <c r="BP501209" s="90"/>
    </row>
    <row r="501210" spans="68:68" customFormat="1">
      <c r="BP501210" s="90"/>
    </row>
    <row r="501211" spans="68:68" customFormat="1">
      <c r="BP501211" s="90"/>
    </row>
    <row r="501212" spans="68:68" customFormat="1">
      <c r="BP501212" s="90"/>
    </row>
    <row r="501213" spans="68:68" customFormat="1">
      <c r="BP501213" s="90"/>
    </row>
    <row r="501214" spans="68:68" customFormat="1">
      <c r="BP501214" s="90"/>
    </row>
    <row r="501215" spans="68:68" customFormat="1">
      <c r="BP501215" s="90"/>
    </row>
    <row r="501216" spans="68:68" customFormat="1">
      <c r="BP501216" s="90"/>
    </row>
    <row r="501217" spans="68:68" customFormat="1">
      <c r="BP501217" s="90"/>
    </row>
    <row r="501218" spans="68:68" customFormat="1">
      <c r="BP501218" s="90"/>
    </row>
    <row r="501219" spans="68:68" customFormat="1">
      <c r="BP501219" s="90"/>
    </row>
    <row r="501220" spans="68:68" customFormat="1">
      <c r="BP501220" s="90"/>
    </row>
    <row r="501221" spans="68:68" customFormat="1">
      <c r="BP501221" s="90"/>
    </row>
    <row r="501222" spans="68:68" customFormat="1">
      <c r="BP501222" s="90"/>
    </row>
    <row r="501223" spans="68:68" customFormat="1">
      <c r="BP501223" s="90"/>
    </row>
    <row r="501224" spans="68:68" customFormat="1">
      <c r="BP501224" s="90"/>
    </row>
    <row r="501225" spans="68:68" customFormat="1">
      <c r="BP501225" s="90"/>
    </row>
    <row r="501226" spans="68:68" customFormat="1">
      <c r="BP501226" s="90"/>
    </row>
    <row r="501227" spans="68:68" customFormat="1">
      <c r="BP501227" s="90"/>
    </row>
    <row r="501228" spans="68:68" customFormat="1">
      <c r="BP501228" s="90"/>
    </row>
    <row r="501229" spans="68:68" customFormat="1">
      <c r="BP501229" s="90"/>
    </row>
    <row r="501230" spans="68:68" customFormat="1">
      <c r="BP501230" s="90"/>
    </row>
    <row r="501231" spans="68:68" customFormat="1">
      <c r="BP501231" s="90"/>
    </row>
    <row r="501232" spans="68:68" customFormat="1">
      <c r="BP501232" s="90"/>
    </row>
    <row r="501233" spans="68:68" customFormat="1">
      <c r="BP501233" s="90"/>
    </row>
    <row r="501234" spans="68:68" customFormat="1">
      <c r="BP501234" s="90"/>
    </row>
    <row r="501235" spans="68:68" customFormat="1">
      <c r="BP501235" s="90"/>
    </row>
    <row r="501236" spans="68:68" customFormat="1">
      <c r="BP501236" s="90"/>
    </row>
    <row r="501237" spans="68:68" customFormat="1">
      <c r="BP501237" s="90"/>
    </row>
    <row r="501238" spans="68:68" customFormat="1">
      <c r="BP501238" s="90"/>
    </row>
    <row r="501239" spans="68:68" customFormat="1">
      <c r="BP501239" s="90"/>
    </row>
    <row r="501240" spans="68:68" customFormat="1">
      <c r="BP501240" s="90"/>
    </row>
    <row r="501241" spans="68:68" customFormat="1">
      <c r="BP501241" s="90"/>
    </row>
    <row r="501242" spans="68:68" customFormat="1">
      <c r="BP501242" s="90"/>
    </row>
    <row r="501243" spans="68:68" customFormat="1">
      <c r="BP501243" s="90"/>
    </row>
    <row r="501244" spans="68:68" customFormat="1">
      <c r="BP501244" s="90"/>
    </row>
    <row r="501245" spans="68:68" customFormat="1">
      <c r="BP501245" s="90"/>
    </row>
    <row r="501246" spans="68:68" customFormat="1">
      <c r="BP501246" s="90"/>
    </row>
    <row r="501247" spans="68:68" customFormat="1">
      <c r="BP501247" s="90"/>
    </row>
    <row r="501248" spans="68:68" customFormat="1">
      <c r="BP501248" s="90"/>
    </row>
    <row r="501249" spans="68:68" customFormat="1">
      <c r="BP501249" s="90"/>
    </row>
    <row r="501250" spans="68:68" customFormat="1">
      <c r="BP501250" s="90"/>
    </row>
    <row r="501251" spans="68:68" customFormat="1">
      <c r="BP501251" s="90"/>
    </row>
    <row r="501252" spans="68:68" customFormat="1">
      <c r="BP501252" s="90"/>
    </row>
    <row r="501253" spans="68:68" customFormat="1">
      <c r="BP501253" s="90"/>
    </row>
    <row r="501254" spans="68:68" customFormat="1">
      <c r="BP501254" s="90"/>
    </row>
    <row r="501255" spans="68:68" customFormat="1">
      <c r="BP501255" s="90"/>
    </row>
    <row r="501256" spans="68:68" customFormat="1">
      <c r="BP501256" s="90"/>
    </row>
    <row r="501257" spans="68:68" customFormat="1">
      <c r="BP501257" s="90"/>
    </row>
    <row r="501258" spans="68:68" customFormat="1">
      <c r="BP501258" s="90"/>
    </row>
    <row r="501259" spans="68:68" customFormat="1">
      <c r="BP501259" s="90"/>
    </row>
    <row r="501260" spans="68:68" customFormat="1">
      <c r="BP501260" s="90"/>
    </row>
    <row r="501261" spans="68:68" customFormat="1">
      <c r="BP501261" s="90"/>
    </row>
    <row r="501262" spans="68:68" customFormat="1">
      <c r="BP501262" s="90"/>
    </row>
    <row r="501263" spans="68:68" customFormat="1">
      <c r="BP501263" s="90"/>
    </row>
    <row r="501264" spans="68:68" customFormat="1">
      <c r="BP501264" s="90"/>
    </row>
    <row r="501265" spans="68:68" customFormat="1">
      <c r="BP501265" s="90"/>
    </row>
    <row r="501266" spans="68:68" customFormat="1">
      <c r="BP501266" s="90"/>
    </row>
    <row r="501267" spans="68:68" customFormat="1">
      <c r="BP501267" s="90"/>
    </row>
    <row r="501268" spans="68:68" customFormat="1">
      <c r="BP501268" s="90"/>
    </row>
    <row r="501269" spans="68:68" customFormat="1">
      <c r="BP501269" s="90"/>
    </row>
    <row r="501270" spans="68:68" customFormat="1">
      <c r="BP501270" s="90"/>
    </row>
    <row r="501271" spans="68:68" customFormat="1">
      <c r="BP501271" s="90"/>
    </row>
    <row r="501272" spans="68:68" customFormat="1">
      <c r="BP501272" s="90"/>
    </row>
    <row r="501273" spans="68:68" customFormat="1">
      <c r="BP501273" s="90"/>
    </row>
    <row r="501274" spans="68:68" customFormat="1">
      <c r="BP501274" s="90"/>
    </row>
    <row r="501275" spans="68:68" customFormat="1">
      <c r="BP501275" s="90"/>
    </row>
    <row r="501276" spans="68:68" customFormat="1">
      <c r="BP501276" s="90"/>
    </row>
    <row r="501277" spans="68:68" customFormat="1">
      <c r="BP501277" s="90"/>
    </row>
    <row r="501278" spans="68:68" customFormat="1">
      <c r="BP501278" s="90"/>
    </row>
    <row r="501279" spans="68:68" customFormat="1">
      <c r="BP501279" s="90"/>
    </row>
    <row r="501280" spans="68:68" customFormat="1">
      <c r="BP501280" s="90"/>
    </row>
    <row r="501281" spans="68:68" customFormat="1">
      <c r="BP501281" s="90"/>
    </row>
    <row r="501282" spans="68:68" customFormat="1">
      <c r="BP501282" s="90"/>
    </row>
    <row r="501283" spans="68:68" customFormat="1">
      <c r="BP501283" s="90"/>
    </row>
    <row r="501284" spans="68:68" customFormat="1">
      <c r="BP501284" s="90"/>
    </row>
    <row r="501285" spans="68:68" customFormat="1">
      <c r="BP501285" s="90"/>
    </row>
    <row r="501286" spans="68:68" customFormat="1">
      <c r="BP501286" s="90"/>
    </row>
    <row r="501287" spans="68:68" customFormat="1">
      <c r="BP501287" s="90"/>
    </row>
    <row r="501288" spans="68:68" customFormat="1">
      <c r="BP501288" s="90"/>
    </row>
    <row r="501289" spans="68:68" customFormat="1">
      <c r="BP501289" s="90"/>
    </row>
    <row r="501290" spans="68:68" customFormat="1">
      <c r="BP501290" s="90"/>
    </row>
    <row r="501291" spans="68:68" customFormat="1">
      <c r="BP501291" s="90"/>
    </row>
    <row r="501292" spans="68:68" customFormat="1">
      <c r="BP501292" s="90"/>
    </row>
    <row r="501293" spans="68:68" customFormat="1">
      <c r="BP501293" s="90"/>
    </row>
    <row r="501294" spans="68:68" customFormat="1">
      <c r="BP501294" s="90"/>
    </row>
    <row r="501295" spans="68:68" customFormat="1">
      <c r="BP501295" s="90"/>
    </row>
    <row r="501296" spans="68:68" customFormat="1">
      <c r="BP501296" s="90"/>
    </row>
    <row r="501297" spans="68:68" customFormat="1">
      <c r="BP501297" s="90"/>
    </row>
    <row r="501298" spans="68:68" customFormat="1">
      <c r="BP501298" s="90"/>
    </row>
    <row r="501299" spans="68:68" customFormat="1">
      <c r="BP501299" s="90"/>
    </row>
    <row r="501300" spans="68:68" customFormat="1">
      <c r="BP501300" s="90"/>
    </row>
    <row r="501301" spans="68:68" customFormat="1">
      <c r="BP501301" s="90"/>
    </row>
    <row r="501302" spans="68:68" customFormat="1">
      <c r="BP501302" s="90"/>
    </row>
    <row r="501303" spans="68:68" customFormat="1">
      <c r="BP501303" s="90"/>
    </row>
    <row r="501304" spans="68:68" customFormat="1">
      <c r="BP501304" s="90"/>
    </row>
    <row r="501305" spans="68:68" customFormat="1">
      <c r="BP501305" s="90"/>
    </row>
    <row r="501306" spans="68:68" customFormat="1">
      <c r="BP501306" s="90"/>
    </row>
    <row r="501307" spans="68:68" customFormat="1">
      <c r="BP501307" s="90"/>
    </row>
    <row r="501308" spans="68:68" customFormat="1">
      <c r="BP501308" s="90"/>
    </row>
    <row r="501309" spans="68:68" customFormat="1">
      <c r="BP501309" s="90"/>
    </row>
    <row r="501310" spans="68:68" customFormat="1">
      <c r="BP501310" s="90"/>
    </row>
    <row r="501311" spans="68:68" customFormat="1">
      <c r="BP501311" s="90"/>
    </row>
    <row r="501312" spans="68:68" customFormat="1">
      <c r="BP501312" s="90"/>
    </row>
    <row r="501313" spans="68:68" customFormat="1">
      <c r="BP501313" s="90"/>
    </row>
    <row r="501314" spans="68:68" customFormat="1">
      <c r="BP501314" s="90"/>
    </row>
    <row r="501315" spans="68:68" customFormat="1">
      <c r="BP501315" s="90"/>
    </row>
    <row r="501316" spans="68:68" customFormat="1">
      <c r="BP501316" s="90"/>
    </row>
    <row r="501317" spans="68:68" customFormat="1">
      <c r="BP501317" s="90"/>
    </row>
    <row r="501318" spans="68:68" customFormat="1">
      <c r="BP501318" s="90"/>
    </row>
    <row r="501319" spans="68:68" customFormat="1">
      <c r="BP501319" s="90"/>
    </row>
    <row r="501320" spans="68:68" customFormat="1">
      <c r="BP501320" s="90"/>
    </row>
    <row r="501321" spans="68:68" customFormat="1">
      <c r="BP501321" s="90"/>
    </row>
    <row r="501322" spans="68:68" customFormat="1">
      <c r="BP501322" s="90"/>
    </row>
    <row r="501323" spans="68:68" customFormat="1">
      <c r="BP501323" s="90"/>
    </row>
    <row r="501324" spans="68:68" customFormat="1">
      <c r="BP501324" s="90"/>
    </row>
    <row r="501325" spans="68:68" customFormat="1">
      <c r="BP501325" s="90"/>
    </row>
    <row r="501326" spans="68:68" customFormat="1">
      <c r="BP501326" s="90"/>
    </row>
    <row r="501327" spans="68:68" customFormat="1">
      <c r="BP501327" s="90"/>
    </row>
    <row r="501328" spans="68:68" customFormat="1">
      <c r="BP501328" s="90"/>
    </row>
    <row r="501329" spans="68:68" customFormat="1">
      <c r="BP501329" s="90"/>
    </row>
    <row r="501330" spans="68:68" customFormat="1">
      <c r="BP501330" s="90"/>
    </row>
    <row r="501331" spans="68:68" customFormat="1">
      <c r="BP501331" s="90"/>
    </row>
    <row r="501332" spans="68:68" customFormat="1">
      <c r="BP501332" s="90"/>
    </row>
    <row r="501333" spans="68:68" customFormat="1">
      <c r="BP501333" s="90"/>
    </row>
    <row r="501334" spans="68:68" customFormat="1">
      <c r="BP501334" s="90"/>
    </row>
    <row r="501335" spans="68:68" customFormat="1">
      <c r="BP501335" s="90"/>
    </row>
    <row r="501336" spans="68:68" customFormat="1">
      <c r="BP501336" s="90"/>
    </row>
    <row r="501337" spans="68:68" customFormat="1">
      <c r="BP501337" s="90"/>
    </row>
    <row r="501338" spans="68:68" customFormat="1">
      <c r="BP501338" s="90"/>
    </row>
    <row r="501339" spans="68:68" customFormat="1">
      <c r="BP501339" s="90"/>
    </row>
    <row r="501340" spans="68:68" customFormat="1">
      <c r="BP501340" s="90"/>
    </row>
    <row r="501341" spans="68:68" customFormat="1">
      <c r="BP501341" s="90"/>
    </row>
    <row r="501342" spans="68:68" customFormat="1">
      <c r="BP501342" s="90"/>
    </row>
    <row r="501343" spans="68:68" customFormat="1">
      <c r="BP501343" s="90"/>
    </row>
    <row r="501344" spans="68:68" customFormat="1">
      <c r="BP501344" s="90"/>
    </row>
    <row r="501345" spans="68:68" customFormat="1">
      <c r="BP501345" s="90"/>
    </row>
    <row r="501346" spans="68:68" customFormat="1">
      <c r="BP501346" s="90"/>
    </row>
    <row r="501347" spans="68:68" customFormat="1">
      <c r="BP501347" s="90"/>
    </row>
    <row r="501348" spans="68:68" customFormat="1">
      <c r="BP501348" s="90"/>
    </row>
    <row r="501349" spans="68:68" customFormat="1">
      <c r="BP501349" s="90"/>
    </row>
    <row r="501350" spans="68:68" customFormat="1">
      <c r="BP501350" s="90"/>
    </row>
    <row r="501351" spans="68:68" customFormat="1">
      <c r="BP501351" s="90"/>
    </row>
    <row r="501352" spans="68:68" customFormat="1">
      <c r="BP501352" s="90"/>
    </row>
    <row r="501353" spans="68:68" customFormat="1">
      <c r="BP501353" s="90"/>
    </row>
    <row r="501354" spans="68:68" customFormat="1">
      <c r="BP501354" s="90"/>
    </row>
    <row r="501355" spans="68:68" customFormat="1">
      <c r="BP501355" s="90"/>
    </row>
    <row r="501356" spans="68:68" customFormat="1">
      <c r="BP501356" s="90"/>
    </row>
    <row r="501357" spans="68:68" customFormat="1">
      <c r="BP501357" s="90"/>
    </row>
    <row r="501358" spans="68:68" customFormat="1">
      <c r="BP501358" s="90"/>
    </row>
    <row r="501359" spans="68:68" customFormat="1">
      <c r="BP501359" s="90"/>
    </row>
    <row r="501360" spans="68:68" customFormat="1">
      <c r="BP501360" s="90"/>
    </row>
    <row r="501361" spans="68:68" customFormat="1">
      <c r="BP501361" s="90"/>
    </row>
    <row r="501362" spans="68:68" customFormat="1">
      <c r="BP501362" s="90"/>
    </row>
    <row r="501363" spans="68:68" customFormat="1">
      <c r="BP501363" s="90"/>
    </row>
    <row r="501364" spans="68:68" customFormat="1">
      <c r="BP501364" s="90"/>
    </row>
    <row r="501365" spans="68:68" customFormat="1">
      <c r="BP501365" s="90"/>
    </row>
    <row r="501366" spans="68:68" customFormat="1">
      <c r="BP501366" s="90"/>
    </row>
    <row r="501367" spans="68:68" customFormat="1">
      <c r="BP501367" s="90"/>
    </row>
    <row r="501368" spans="68:68" customFormat="1">
      <c r="BP501368" s="90"/>
    </row>
    <row r="501369" spans="68:68" customFormat="1">
      <c r="BP501369" s="90"/>
    </row>
    <row r="501370" spans="68:68" customFormat="1">
      <c r="BP501370" s="90"/>
    </row>
    <row r="501371" spans="68:68" customFormat="1">
      <c r="BP501371" s="90"/>
    </row>
    <row r="501372" spans="68:68" customFormat="1">
      <c r="BP501372" s="90"/>
    </row>
    <row r="501373" spans="68:68" customFormat="1">
      <c r="BP501373" s="90"/>
    </row>
    <row r="501374" spans="68:68" customFormat="1">
      <c r="BP501374" s="90"/>
    </row>
    <row r="501375" spans="68:68" customFormat="1">
      <c r="BP501375" s="90"/>
    </row>
    <row r="501376" spans="68:68" customFormat="1">
      <c r="BP501376" s="90"/>
    </row>
    <row r="501377" spans="68:68" customFormat="1">
      <c r="BP501377" s="90"/>
    </row>
    <row r="501378" spans="68:68" customFormat="1">
      <c r="BP501378" s="90"/>
    </row>
    <row r="501379" spans="68:68" customFormat="1">
      <c r="BP501379" s="90"/>
    </row>
    <row r="501380" spans="68:68" customFormat="1">
      <c r="BP501380" s="90"/>
    </row>
    <row r="501381" spans="68:68" customFormat="1">
      <c r="BP501381" s="90"/>
    </row>
    <row r="501382" spans="68:68" customFormat="1">
      <c r="BP501382" s="90"/>
    </row>
    <row r="501383" spans="68:68" customFormat="1">
      <c r="BP501383" s="90"/>
    </row>
    <row r="501384" spans="68:68" customFormat="1">
      <c r="BP501384" s="90"/>
    </row>
    <row r="501385" spans="68:68" customFormat="1">
      <c r="BP501385" s="90"/>
    </row>
    <row r="501386" spans="68:68" customFormat="1">
      <c r="BP501386" s="90"/>
    </row>
    <row r="501387" spans="68:68" customFormat="1">
      <c r="BP501387" s="90"/>
    </row>
    <row r="501388" spans="68:68" customFormat="1">
      <c r="BP501388" s="90"/>
    </row>
    <row r="501389" spans="68:68" customFormat="1">
      <c r="BP501389" s="90"/>
    </row>
    <row r="501390" spans="68:68" customFormat="1">
      <c r="BP501390" s="90"/>
    </row>
    <row r="501391" spans="68:68" customFormat="1">
      <c r="BP501391" s="90"/>
    </row>
    <row r="501392" spans="68:68" customFormat="1">
      <c r="BP501392" s="90"/>
    </row>
    <row r="501393" spans="68:68" customFormat="1">
      <c r="BP501393" s="90"/>
    </row>
    <row r="501394" spans="68:68" customFormat="1">
      <c r="BP501394" s="90"/>
    </row>
    <row r="501395" spans="68:68" customFormat="1">
      <c r="BP501395" s="90"/>
    </row>
    <row r="501396" spans="68:68" customFormat="1">
      <c r="BP501396" s="90"/>
    </row>
    <row r="501397" spans="68:68" customFormat="1">
      <c r="BP501397" s="90"/>
    </row>
    <row r="501398" spans="68:68" customFormat="1">
      <c r="BP501398" s="90"/>
    </row>
    <row r="501399" spans="68:68" customFormat="1">
      <c r="BP501399" s="90"/>
    </row>
    <row r="501400" spans="68:68" customFormat="1">
      <c r="BP501400" s="90"/>
    </row>
    <row r="501401" spans="68:68" customFormat="1">
      <c r="BP501401" s="90"/>
    </row>
    <row r="501402" spans="68:68" customFormat="1">
      <c r="BP501402" s="90"/>
    </row>
    <row r="501403" spans="68:68" customFormat="1">
      <c r="BP501403" s="90"/>
    </row>
    <row r="501404" spans="68:68" customFormat="1">
      <c r="BP501404" s="90"/>
    </row>
    <row r="501405" spans="68:68" customFormat="1">
      <c r="BP501405" s="90"/>
    </row>
    <row r="501406" spans="68:68" customFormat="1">
      <c r="BP501406" s="90"/>
    </row>
    <row r="501407" spans="68:68" customFormat="1">
      <c r="BP501407" s="90"/>
    </row>
    <row r="501408" spans="68:68" customFormat="1">
      <c r="BP501408" s="90"/>
    </row>
    <row r="501409" spans="68:68" customFormat="1">
      <c r="BP501409" s="90"/>
    </row>
    <row r="501410" spans="68:68" customFormat="1">
      <c r="BP501410" s="90"/>
    </row>
    <row r="501411" spans="68:68" customFormat="1">
      <c r="BP501411" s="90"/>
    </row>
    <row r="501412" spans="68:68" customFormat="1">
      <c r="BP501412" s="90"/>
    </row>
    <row r="501413" spans="68:68" customFormat="1">
      <c r="BP501413" s="90"/>
    </row>
    <row r="501414" spans="68:68" customFormat="1">
      <c r="BP501414" s="90"/>
    </row>
    <row r="501415" spans="68:68" customFormat="1">
      <c r="BP501415" s="90"/>
    </row>
    <row r="501416" spans="68:68" customFormat="1">
      <c r="BP501416" s="90"/>
    </row>
    <row r="501417" spans="68:68" customFormat="1">
      <c r="BP501417" s="90"/>
    </row>
    <row r="501418" spans="68:68" customFormat="1">
      <c r="BP501418" s="90"/>
    </row>
    <row r="501419" spans="68:68" customFormat="1">
      <c r="BP501419" s="90"/>
    </row>
    <row r="501420" spans="68:68" customFormat="1">
      <c r="BP501420" s="90"/>
    </row>
    <row r="501421" spans="68:68" customFormat="1">
      <c r="BP501421" s="90"/>
    </row>
    <row r="501422" spans="68:68" customFormat="1">
      <c r="BP501422" s="90"/>
    </row>
    <row r="501423" spans="68:68" customFormat="1">
      <c r="BP501423" s="90"/>
    </row>
    <row r="501424" spans="68:68" customFormat="1">
      <c r="BP501424" s="90"/>
    </row>
    <row r="501425" spans="68:68" customFormat="1">
      <c r="BP501425" s="90"/>
    </row>
    <row r="501426" spans="68:68" customFormat="1">
      <c r="BP501426" s="90"/>
    </row>
    <row r="501427" spans="68:68" customFormat="1">
      <c r="BP501427" s="90"/>
    </row>
    <row r="501428" spans="68:68" customFormat="1">
      <c r="BP501428" s="90"/>
    </row>
    <row r="501429" spans="68:68" customFormat="1">
      <c r="BP501429" s="90"/>
    </row>
    <row r="501430" spans="68:68" customFormat="1">
      <c r="BP501430" s="90"/>
    </row>
    <row r="501431" spans="68:68" customFormat="1">
      <c r="BP501431" s="90"/>
    </row>
    <row r="501432" spans="68:68" customFormat="1">
      <c r="BP501432" s="90"/>
    </row>
    <row r="501433" spans="68:68" customFormat="1">
      <c r="BP501433" s="90"/>
    </row>
    <row r="501434" spans="68:68" customFormat="1">
      <c r="BP501434" s="90"/>
    </row>
    <row r="501435" spans="68:68" customFormat="1">
      <c r="BP501435" s="90"/>
    </row>
    <row r="501436" spans="68:68" customFormat="1">
      <c r="BP501436" s="90"/>
    </row>
    <row r="501437" spans="68:68" customFormat="1">
      <c r="BP501437" s="90"/>
    </row>
    <row r="501438" spans="68:68" customFormat="1">
      <c r="BP501438" s="90"/>
    </row>
    <row r="501439" spans="68:68" customFormat="1">
      <c r="BP501439" s="90"/>
    </row>
    <row r="501440" spans="68:68" customFormat="1">
      <c r="BP501440" s="90"/>
    </row>
    <row r="501441" spans="68:68" customFormat="1">
      <c r="BP501441" s="90"/>
    </row>
    <row r="501442" spans="68:68" customFormat="1">
      <c r="BP501442" s="90"/>
    </row>
    <row r="501443" spans="68:68" customFormat="1">
      <c r="BP501443" s="90"/>
    </row>
    <row r="501444" spans="68:68" customFormat="1">
      <c r="BP501444" s="90"/>
    </row>
    <row r="501445" spans="68:68" customFormat="1">
      <c r="BP501445" s="90"/>
    </row>
    <row r="501446" spans="68:68" customFormat="1">
      <c r="BP501446" s="90"/>
    </row>
    <row r="501447" spans="68:68" customFormat="1">
      <c r="BP501447" s="90"/>
    </row>
    <row r="501448" spans="68:68" customFormat="1">
      <c r="BP501448" s="90"/>
    </row>
    <row r="501449" spans="68:68" customFormat="1">
      <c r="BP501449" s="90"/>
    </row>
    <row r="501450" spans="68:68" customFormat="1">
      <c r="BP501450" s="90"/>
    </row>
    <row r="501451" spans="68:68" customFormat="1">
      <c r="BP501451" s="90"/>
    </row>
    <row r="501452" spans="68:68" customFormat="1">
      <c r="BP501452" s="90"/>
    </row>
    <row r="501453" spans="68:68" customFormat="1">
      <c r="BP501453" s="90"/>
    </row>
    <row r="501454" spans="68:68" customFormat="1">
      <c r="BP501454" s="90"/>
    </row>
    <row r="501455" spans="68:68" customFormat="1">
      <c r="BP501455" s="90"/>
    </row>
    <row r="501456" spans="68:68" customFormat="1">
      <c r="BP501456" s="90"/>
    </row>
    <row r="501457" spans="68:68" customFormat="1">
      <c r="BP501457" s="90"/>
    </row>
    <row r="501458" spans="68:68" customFormat="1">
      <c r="BP501458" s="90"/>
    </row>
    <row r="501459" spans="68:68" customFormat="1">
      <c r="BP501459" s="90"/>
    </row>
    <row r="501460" spans="68:68" customFormat="1">
      <c r="BP501460" s="90"/>
    </row>
    <row r="501461" spans="68:68" customFormat="1">
      <c r="BP501461" s="90"/>
    </row>
    <row r="501462" spans="68:68" customFormat="1">
      <c r="BP501462" s="90"/>
    </row>
    <row r="501463" spans="68:68" customFormat="1">
      <c r="BP501463" s="90"/>
    </row>
    <row r="501464" spans="68:68" customFormat="1">
      <c r="BP501464" s="90"/>
    </row>
    <row r="501465" spans="68:68" customFormat="1">
      <c r="BP501465" s="90"/>
    </row>
    <row r="501466" spans="68:68" customFormat="1">
      <c r="BP501466" s="90"/>
    </row>
    <row r="501467" spans="68:68" customFormat="1">
      <c r="BP501467" s="90"/>
    </row>
    <row r="501468" spans="68:68" customFormat="1">
      <c r="BP501468" s="90"/>
    </row>
    <row r="501469" spans="68:68" customFormat="1">
      <c r="BP501469" s="90"/>
    </row>
    <row r="501470" spans="68:68" customFormat="1">
      <c r="BP501470" s="90"/>
    </row>
    <row r="501471" spans="68:68" customFormat="1">
      <c r="BP501471" s="90"/>
    </row>
    <row r="501472" spans="68:68" customFormat="1">
      <c r="BP501472" s="90"/>
    </row>
    <row r="501473" spans="68:68" customFormat="1">
      <c r="BP501473" s="90"/>
    </row>
    <row r="501474" spans="68:68" customFormat="1">
      <c r="BP501474" s="90"/>
    </row>
    <row r="501475" spans="68:68" customFormat="1">
      <c r="BP501475" s="90"/>
    </row>
    <row r="501476" spans="68:68" customFormat="1">
      <c r="BP501476" s="90"/>
    </row>
    <row r="501477" spans="68:68" customFormat="1">
      <c r="BP501477" s="90"/>
    </row>
    <row r="501478" spans="68:68" customFormat="1">
      <c r="BP501478" s="90"/>
    </row>
    <row r="501479" spans="68:68" customFormat="1">
      <c r="BP501479" s="90"/>
    </row>
    <row r="501480" spans="68:68" customFormat="1">
      <c r="BP501480" s="90"/>
    </row>
    <row r="501481" spans="68:68" customFormat="1">
      <c r="BP501481" s="90"/>
    </row>
    <row r="501482" spans="68:68" customFormat="1">
      <c r="BP501482" s="90"/>
    </row>
    <row r="501483" spans="68:68" customFormat="1">
      <c r="BP501483" s="90"/>
    </row>
    <row r="501484" spans="68:68" customFormat="1">
      <c r="BP501484" s="90"/>
    </row>
    <row r="501485" spans="68:68" customFormat="1">
      <c r="BP501485" s="90"/>
    </row>
    <row r="501486" spans="68:68" customFormat="1">
      <c r="BP501486" s="90"/>
    </row>
    <row r="501487" spans="68:68" customFormat="1">
      <c r="BP501487" s="90"/>
    </row>
    <row r="501488" spans="68:68" customFormat="1">
      <c r="BP501488" s="90"/>
    </row>
    <row r="501489" spans="68:68" customFormat="1">
      <c r="BP501489" s="90"/>
    </row>
    <row r="501490" spans="68:68" customFormat="1">
      <c r="BP501490" s="90"/>
    </row>
    <row r="501491" spans="68:68" customFormat="1">
      <c r="BP501491" s="90"/>
    </row>
    <row r="501492" spans="68:68" customFormat="1">
      <c r="BP501492" s="90"/>
    </row>
    <row r="501493" spans="68:68" customFormat="1">
      <c r="BP501493" s="90"/>
    </row>
    <row r="501494" spans="68:68" customFormat="1">
      <c r="BP501494" s="90"/>
    </row>
    <row r="501495" spans="68:68" customFormat="1">
      <c r="BP501495" s="90"/>
    </row>
    <row r="501496" spans="68:68" customFormat="1">
      <c r="BP501496" s="90"/>
    </row>
    <row r="501497" spans="68:68" customFormat="1">
      <c r="BP501497" s="90"/>
    </row>
    <row r="501498" spans="68:68" customFormat="1">
      <c r="BP501498" s="90"/>
    </row>
    <row r="501499" spans="68:68" customFormat="1">
      <c r="BP501499" s="90"/>
    </row>
    <row r="501500" spans="68:68" customFormat="1">
      <c r="BP501500" s="90"/>
    </row>
    <row r="501501" spans="68:68" customFormat="1">
      <c r="BP501501" s="90"/>
    </row>
    <row r="501502" spans="68:68" customFormat="1">
      <c r="BP501502" s="90"/>
    </row>
    <row r="501503" spans="68:68" customFormat="1">
      <c r="BP501503" s="90"/>
    </row>
    <row r="501504" spans="68:68" customFormat="1">
      <c r="BP501504" s="90"/>
    </row>
    <row r="501505" spans="68:68" customFormat="1">
      <c r="BP501505" s="90"/>
    </row>
    <row r="501506" spans="68:68" customFormat="1">
      <c r="BP501506" s="90"/>
    </row>
    <row r="501507" spans="68:68" customFormat="1">
      <c r="BP501507" s="90"/>
    </row>
    <row r="501508" spans="68:68" customFormat="1">
      <c r="BP501508" s="90"/>
    </row>
    <row r="501509" spans="68:68" customFormat="1">
      <c r="BP501509" s="90"/>
    </row>
    <row r="501510" spans="68:68" customFormat="1">
      <c r="BP501510" s="90"/>
    </row>
    <row r="501511" spans="68:68" customFormat="1">
      <c r="BP501511" s="90"/>
    </row>
    <row r="501512" spans="68:68" customFormat="1">
      <c r="BP501512" s="90"/>
    </row>
    <row r="501513" spans="68:68" customFormat="1">
      <c r="BP501513" s="90"/>
    </row>
    <row r="501514" spans="68:68" customFormat="1">
      <c r="BP501514" s="90"/>
    </row>
    <row r="501515" spans="68:68" customFormat="1">
      <c r="BP501515" s="90"/>
    </row>
    <row r="501516" spans="68:68" customFormat="1">
      <c r="BP501516" s="90"/>
    </row>
    <row r="501517" spans="68:68" customFormat="1">
      <c r="BP501517" s="90"/>
    </row>
    <row r="501518" spans="68:68" customFormat="1">
      <c r="BP501518" s="90"/>
    </row>
    <row r="501519" spans="68:68" customFormat="1">
      <c r="BP501519" s="90"/>
    </row>
    <row r="501520" spans="68:68" customFormat="1">
      <c r="BP501520" s="90"/>
    </row>
    <row r="501521" spans="68:68" customFormat="1">
      <c r="BP501521" s="90"/>
    </row>
    <row r="501522" spans="68:68" customFormat="1">
      <c r="BP501522" s="90"/>
    </row>
    <row r="501523" spans="68:68" customFormat="1">
      <c r="BP501523" s="90"/>
    </row>
    <row r="501524" spans="68:68" customFormat="1">
      <c r="BP501524" s="90"/>
    </row>
    <row r="501525" spans="68:68" customFormat="1">
      <c r="BP501525" s="90"/>
    </row>
    <row r="501526" spans="68:68" customFormat="1">
      <c r="BP501526" s="90"/>
    </row>
    <row r="501527" spans="68:68" customFormat="1">
      <c r="BP501527" s="90"/>
    </row>
    <row r="501528" spans="68:68" customFormat="1">
      <c r="BP501528" s="90"/>
    </row>
    <row r="501529" spans="68:68" customFormat="1">
      <c r="BP501529" s="90"/>
    </row>
    <row r="501530" spans="68:68" customFormat="1">
      <c r="BP501530" s="90"/>
    </row>
    <row r="501531" spans="68:68" customFormat="1">
      <c r="BP501531" s="90"/>
    </row>
    <row r="501532" spans="68:68" customFormat="1">
      <c r="BP501532" s="90"/>
    </row>
    <row r="501533" spans="68:68" customFormat="1">
      <c r="BP501533" s="90"/>
    </row>
    <row r="501534" spans="68:68" customFormat="1">
      <c r="BP501534" s="90"/>
    </row>
    <row r="501535" spans="68:68" customFormat="1">
      <c r="BP501535" s="90"/>
    </row>
    <row r="501536" spans="68:68" customFormat="1">
      <c r="BP501536" s="90"/>
    </row>
    <row r="501537" spans="68:68" customFormat="1">
      <c r="BP501537" s="90"/>
    </row>
    <row r="501538" spans="68:68" customFormat="1">
      <c r="BP501538" s="90"/>
    </row>
    <row r="501539" spans="68:68" customFormat="1">
      <c r="BP501539" s="90"/>
    </row>
    <row r="501540" spans="68:68" customFormat="1">
      <c r="BP501540" s="90"/>
    </row>
    <row r="501541" spans="68:68" customFormat="1">
      <c r="BP501541" s="90"/>
    </row>
    <row r="501542" spans="68:68" customFormat="1">
      <c r="BP501542" s="90"/>
    </row>
    <row r="501543" spans="68:68" customFormat="1">
      <c r="BP501543" s="90"/>
    </row>
    <row r="501544" spans="68:68" customFormat="1">
      <c r="BP501544" s="90"/>
    </row>
    <row r="501545" spans="68:68" customFormat="1">
      <c r="BP501545" s="90"/>
    </row>
    <row r="501546" spans="68:68" customFormat="1">
      <c r="BP501546" s="90"/>
    </row>
    <row r="501547" spans="68:68" customFormat="1">
      <c r="BP501547" s="90"/>
    </row>
    <row r="501548" spans="68:68" customFormat="1">
      <c r="BP501548" s="90"/>
    </row>
    <row r="501549" spans="68:68" customFormat="1">
      <c r="BP501549" s="90"/>
    </row>
    <row r="501550" spans="68:68" customFormat="1">
      <c r="BP501550" s="90"/>
    </row>
    <row r="501551" spans="68:68" customFormat="1">
      <c r="BP501551" s="90"/>
    </row>
    <row r="501552" spans="68:68" customFormat="1">
      <c r="BP501552" s="90"/>
    </row>
    <row r="501553" spans="68:68" customFormat="1">
      <c r="BP501553" s="90"/>
    </row>
    <row r="501554" spans="68:68" customFormat="1">
      <c r="BP501554" s="90"/>
    </row>
    <row r="501555" spans="68:68" customFormat="1">
      <c r="BP501555" s="90"/>
    </row>
    <row r="501556" spans="68:68" customFormat="1">
      <c r="BP501556" s="90"/>
    </row>
    <row r="501557" spans="68:68" customFormat="1">
      <c r="BP501557" s="90"/>
    </row>
    <row r="501558" spans="68:68" customFormat="1">
      <c r="BP501558" s="90"/>
    </row>
    <row r="501559" spans="68:68" customFormat="1">
      <c r="BP501559" s="90"/>
    </row>
    <row r="501560" spans="68:68" customFormat="1">
      <c r="BP501560" s="90"/>
    </row>
    <row r="501561" spans="68:68" customFormat="1">
      <c r="BP501561" s="90"/>
    </row>
    <row r="501562" spans="68:68" customFormat="1">
      <c r="BP501562" s="90"/>
    </row>
    <row r="501563" spans="68:68" customFormat="1">
      <c r="BP501563" s="90"/>
    </row>
    <row r="501564" spans="68:68" customFormat="1">
      <c r="BP501564" s="90"/>
    </row>
    <row r="501565" spans="68:68" customFormat="1">
      <c r="BP501565" s="90"/>
    </row>
    <row r="501566" spans="68:68" customFormat="1">
      <c r="BP501566" s="90"/>
    </row>
    <row r="501567" spans="68:68" customFormat="1">
      <c r="BP501567" s="90"/>
    </row>
    <row r="501568" spans="68:68" customFormat="1">
      <c r="BP501568" s="90"/>
    </row>
    <row r="501569" spans="68:68" customFormat="1">
      <c r="BP501569" s="90"/>
    </row>
    <row r="501570" spans="68:68" customFormat="1">
      <c r="BP501570" s="90"/>
    </row>
    <row r="501571" spans="68:68" customFormat="1">
      <c r="BP501571" s="90"/>
    </row>
    <row r="501572" spans="68:68" customFormat="1">
      <c r="BP501572" s="90"/>
    </row>
    <row r="501573" spans="68:68" customFormat="1">
      <c r="BP501573" s="90"/>
    </row>
    <row r="501574" spans="68:68" customFormat="1">
      <c r="BP501574" s="90"/>
    </row>
    <row r="501575" spans="68:68" customFormat="1">
      <c r="BP501575" s="90"/>
    </row>
    <row r="501576" spans="68:68" customFormat="1">
      <c r="BP501576" s="90"/>
    </row>
    <row r="501577" spans="68:68" customFormat="1">
      <c r="BP501577" s="90"/>
    </row>
    <row r="501578" spans="68:68" customFormat="1">
      <c r="BP501578" s="90"/>
    </row>
    <row r="501579" spans="68:68" customFormat="1">
      <c r="BP501579" s="90"/>
    </row>
    <row r="501580" spans="68:68" customFormat="1">
      <c r="BP501580" s="90"/>
    </row>
    <row r="501581" spans="68:68" customFormat="1">
      <c r="BP501581" s="90"/>
    </row>
    <row r="501582" spans="68:68" customFormat="1">
      <c r="BP501582" s="90"/>
    </row>
    <row r="501583" spans="68:68" customFormat="1">
      <c r="BP501583" s="90"/>
    </row>
    <row r="501584" spans="68:68" customFormat="1">
      <c r="BP501584" s="90"/>
    </row>
    <row r="501585" spans="68:68" customFormat="1">
      <c r="BP501585" s="90"/>
    </row>
    <row r="501586" spans="68:68" customFormat="1">
      <c r="BP501586" s="90"/>
    </row>
    <row r="501587" spans="68:68" customFormat="1">
      <c r="BP501587" s="90"/>
    </row>
    <row r="501588" spans="68:68" customFormat="1">
      <c r="BP501588" s="90"/>
    </row>
    <row r="501589" spans="68:68" customFormat="1">
      <c r="BP501589" s="90"/>
    </row>
    <row r="501590" spans="68:68" customFormat="1">
      <c r="BP501590" s="90"/>
    </row>
    <row r="501591" spans="68:68" customFormat="1">
      <c r="BP501591" s="90"/>
    </row>
    <row r="501592" spans="68:68" customFormat="1">
      <c r="BP501592" s="90"/>
    </row>
    <row r="501593" spans="68:68" customFormat="1">
      <c r="BP501593" s="90"/>
    </row>
    <row r="501594" spans="68:68" customFormat="1">
      <c r="BP501594" s="90"/>
    </row>
    <row r="501595" spans="68:68" customFormat="1">
      <c r="BP501595" s="90"/>
    </row>
    <row r="501596" spans="68:68" customFormat="1">
      <c r="BP501596" s="90"/>
    </row>
    <row r="501597" spans="68:68" customFormat="1">
      <c r="BP501597" s="90"/>
    </row>
    <row r="501598" spans="68:68" customFormat="1">
      <c r="BP501598" s="90"/>
    </row>
    <row r="501599" spans="68:68" customFormat="1">
      <c r="BP501599" s="90"/>
    </row>
    <row r="501600" spans="68:68" customFormat="1">
      <c r="BP501600" s="90"/>
    </row>
    <row r="501601" spans="68:68" customFormat="1">
      <c r="BP501601" s="90"/>
    </row>
    <row r="501602" spans="68:68" customFormat="1">
      <c r="BP501602" s="90"/>
    </row>
    <row r="501603" spans="68:68" customFormat="1">
      <c r="BP501603" s="90"/>
    </row>
    <row r="501604" spans="68:68" customFormat="1">
      <c r="BP501604" s="90"/>
    </row>
    <row r="501605" spans="68:68" customFormat="1">
      <c r="BP501605" s="90"/>
    </row>
    <row r="501606" spans="68:68" customFormat="1">
      <c r="BP501606" s="90"/>
    </row>
    <row r="501607" spans="68:68" customFormat="1">
      <c r="BP501607" s="90"/>
    </row>
    <row r="501608" spans="68:68" customFormat="1">
      <c r="BP501608" s="90"/>
    </row>
    <row r="501609" spans="68:68" customFormat="1">
      <c r="BP501609" s="90"/>
    </row>
    <row r="501610" spans="68:68" customFormat="1">
      <c r="BP501610" s="90"/>
    </row>
    <row r="501611" spans="68:68" customFormat="1">
      <c r="BP501611" s="90"/>
    </row>
    <row r="501612" spans="68:68" customFormat="1">
      <c r="BP501612" s="90"/>
    </row>
    <row r="501613" spans="68:68" customFormat="1">
      <c r="BP501613" s="90"/>
    </row>
    <row r="501614" spans="68:68" customFormat="1">
      <c r="BP501614" s="90"/>
    </row>
    <row r="501615" spans="68:68" customFormat="1">
      <c r="BP501615" s="90"/>
    </row>
    <row r="501616" spans="68:68" customFormat="1">
      <c r="BP501616" s="90"/>
    </row>
    <row r="501617" spans="68:68" customFormat="1">
      <c r="BP501617" s="90"/>
    </row>
    <row r="501618" spans="68:68" customFormat="1">
      <c r="BP501618" s="90"/>
    </row>
    <row r="501619" spans="68:68" customFormat="1">
      <c r="BP501619" s="90"/>
    </row>
    <row r="501620" spans="68:68" customFormat="1">
      <c r="BP501620" s="90"/>
    </row>
    <row r="501621" spans="68:68" customFormat="1">
      <c r="BP501621" s="90"/>
    </row>
    <row r="501622" spans="68:68" customFormat="1">
      <c r="BP501622" s="90"/>
    </row>
    <row r="501623" spans="68:68" customFormat="1">
      <c r="BP501623" s="90"/>
    </row>
    <row r="501624" spans="68:68" customFormat="1">
      <c r="BP501624" s="90"/>
    </row>
    <row r="501625" spans="68:68" customFormat="1">
      <c r="BP501625" s="90"/>
    </row>
    <row r="501626" spans="68:68" customFormat="1">
      <c r="BP501626" s="90"/>
    </row>
    <row r="501627" spans="68:68" customFormat="1">
      <c r="BP501627" s="90"/>
    </row>
    <row r="501628" spans="68:68" customFormat="1">
      <c r="BP501628" s="90"/>
    </row>
    <row r="501629" spans="68:68" customFormat="1">
      <c r="BP501629" s="90"/>
    </row>
    <row r="501630" spans="68:68" customFormat="1">
      <c r="BP501630" s="90"/>
    </row>
    <row r="501631" spans="68:68" customFormat="1">
      <c r="BP501631" s="90"/>
    </row>
    <row r="501632" spans="68:68" customFormat="1">
      <c r="BP501632" s="90"/>
    </row>
    <row r="501633" spans="68:68" customFormat="1">
      <c r="BP501633" s="90"/>
    </row>
    <row r="501634" spans="68:68" customFormat="1">
      <c r="BP501634" s="90"/>
    </row>
    <row r="501635" spans="68:68" customFormat="1">
      <c r="BP501635" s="90"/>
    </row>
    <row r="501636" spans="68:68" customFormat="1">
      <c r="BP501636" s="90"/>
    </row>
    <row r="501637" spans="68:68" customFormat="1">
      <c r="BP501637" s="90"/>
    </row>
    <row r="501638" spans="68:68" customFormat="1">
      <c r="BP501638" s="90"/>
    </row>
    <row r="501639" spans="68:68" customFormat="1">
      <c r="BP501639" s="90"/>
    </row>
    <row r="501640" spans="68:68" customFormat="1">
      <c r="BP501640" s="90"/>
    </row>
    <row r="501641" spans="68:68" customFormat="1">
      <c r="BP501641" s="90"/>
    </row>
    <row r="501642" spans="68:68" customFormat="1">
      <c r="BP501642" s="90"/>
    </row>
    <row r="501643" spans="68:68" customFormat="1">
      <c r="BP501643" s="90"/>
    </row>
    <row r="501644" spans="68:68" customFormat="1">
      <c r="BP501644" s="90"/>
    </row>
    <row r="501645" spans="68:68" customFormat="1">
      <c r="BP501645" s="90"/>
    </row>
    <row r="501646" spans="68:68" customFormat="1">
      <c r="BP501646" s="90"/>
    </row>
    <row r="501647" spans="68:68" customFormat="1">
      <c r="BP501647" s="90"/>
    </row>
    <row r="501648" spans="68:68" customFormat="1">
      <c r="BP501648" s="90"/>
    </row>
    <row r="501649" spans="68:68" customFormat="1">
      <c r="BP501649" s="90"/>
    </row>
    <row r="501650" spans="68:68" customFormat="1">
      <c r="BP501650" s="90"/>
    </row>
    <row r="501651" spans="68:68" customFormat="1">
      <c r="BP501651" s="90"/>
    </row>
    <row r="501652" spans="68:68" customFormat="1">
      <c r="BP501652" s="90"/>
    </row>
    <row r="501653" spans="68:68" customFormat="1">
      <c r="BP501653" s="90"/>
    </row>
    <row r="501654" spans="68:68" customFormat="1">
      <c r="BP501654" s="90"/>
    </row>
    <row r="501655" spans="68:68" customFormat="1">
      <c r="BP501655" s="90"/>
    </row>
    <row r="501656" spans="68:68" customFormat="1">
      <c r="BP501656" s="90"/>
    </row>
    <row r="501657" spans="68:68" customFormat="1">
      <c r="BP501657" s="90"/>
    </row>
    <row r="501658" spans="68:68" customFormat="1">
      <c r="BP501658" s="90"/>
    </row>
    <row r="501659" spans="68:68" customFormat="1">
      <c r="BP501659" s="90"/>
    </row>
    <row r="501660" spans="68:68" customFormat="1">
      <c r="BP501660" s="90"/>
    </row>
    <row r="501661" spans="68:68" customFormat="1">
      <c r="BP501661" s="90"/>
    </row>
    <row r="501662" spans="68:68" customFormat="1">
      <c r="BP501662" s="90"/>
    </row>
    <row r="501663" spans="68:68" customFormat="1">
      <c r="BP501663" s="90"/>
    </row>
    <row r="501664" spans="68:68" customFormat="1">
      <c r="BP501664" s="90"/>
    </row>
    <row r="501665" spans="68:68" customFormat="1">
      <c r="BP501665" s="90"/>
    </row>
    <row r="501666" spans="68:68" customFormat="1">
      <c r="BP501666" s="90"/>
    </row>
    <row r="501667" spans="68:68" customFormat="1">
      <c r="BP501667" s="90"/>
    </row>
    <row r="501668" spans="68:68" customFormat="1">
      <c r="BP501668" s="90"/>
    </row>
    <row r="501669" spans="68:68" customFormat="1">
      <c r="BP501669" s="90"/>
    </row>
    <row r="501670" spans="68:68" customFormat="1">
      <c r="BP501670" s="90"/>
    </row>
    <row r="501671" spans="68:68" customFormat="1">
      <c r="BP501671" s="90"/>
    </row>
    <row r="501672" spans="68:68" customFormat="1">
      <c r="BP501672" s="90"/>
    </row>
    <row r="501673" spans="68:68" customFormat="1">
      <c r="BP501673" s="90"/>
    </row>
    <row r="501674" spans="68:68" customFormat="1">
      <c r="BP501674" s="90"/>
    </row>
    <row r="501675" spans="68:68" customFormat="1">
      <c r="BP501675" s="90"/>
    </row>
    <row r="501676" spans="68:68" customFormat="1">
      <c r="BP501676" s="90"/>
    </row>
    <row r="501677" spans="68:68" customFormat="1">
      <c r="BP501677" s="90"/>
    </row>
    <row r="501678" spans="68:68" customFormat="1">
      <c r="BP501678" s="90"/>
    </row>
    <row r="501679" spans="68:68" customFormat="1">
      <c r="BP501679" s="90"/>
    </row>
    <row r="501680" spans="68:68" customFormat="1">
      <c r="BP501680" s="90"/>
    </row>
    <row r="501681" spans="68:68" customFormat="1">
      <c r="BP501681" s="90"/>
    </row>
    <row r="501682" spans="68:68" customFormat="1">
      <c r="BP501682" s="90"/>
    </row>
    <row r="501683" spans="68:68" customFormat="1">
      <c r="BP501683" s="90"/>
    </row>
    <row r="501684" spans="68:68" customFormat="1">
      <c r="BP501684" s="90"/>
    </row>
    <row r="501685" spans="68:68" customFormat="1">
      <c r="BP501685" s="90"/>
    </row>
    <row r="501686" spans="68:68" customFormat="1">
      <c r="BP501686" s="90"/>
    </row>
    <row r="501687" spans="68:68" customFormat="1">
      <c r="BP501687" s="90"/>
    </row>
    <row r="501688" spans="68:68" customFormat="1">
      <c r="BP501688" s="90"/>
    </row>
    <row r="501689" spans="68:68" customFormat="1">
      <c r="BP501689" s="90"/>
    </row>
    <row r="501690" spans="68:68" customFormat="1">
      <c r="BP501690" s="90"/>
    </row>
    <row r="501691" spans="68:68" customFormat="1">
      <c r="BP501691" s="90"/>
    </row>
    <row r="501692" spans="68:68" customFormat="1">
      <c r="BP501692" s="90"/>
    </row>
    <row r="501693" spans="68:68" customFormat="1">
      <c r="BP501693" s="90"/>
    </row>
    <row r="501694" spans="68:68" customFormat="1">
      <c r="BP501694" s="90"/>
    </row>
    <row r="501695" spans="68:68" customFormat="1">
      <c r="BP501695" s="90"/>
    </row>
    <row r="501696" spans="68:68" customFormat="1">
      <c r="BP501696" s="90"/>
    </row>
    <row r="501697" spans="68:68" customFormat="1">
      <c r="BP501697" s="90"/>
    </row>
    <row r="501698" spans="68:68" customFormat="1">
      <c r="BP501698" s="90"/>
    </row>
    <row r="501699" spans="68:68" customFormat="1">
      <c r="BP501699" s="90"/>
    </row>
    <row r="501700" spans="68:68" customFormat="1">
      <c r="BP501700" s="90"/>
    </row>
    <row r="501701" spans="68:68" customFormat="1">
      <c r="BP501701" s="90"/>
    </row>
    <row r="501702" spans="68:68" customFormat="1">
      <c r="BP501702" s="90"/>
    </row>
    <row r="501703" spans="68:68" customFormat="1">
      <c r="BP501703" s="90"/>
    </row>
    <row r="501704" spans="68:68" customFormat="1">
      <c r="BP501704" s="90"/>
    </row>
    <row r="501705" spans="68:68" customFormat="1">
      <c r="BP501705" s="90"/>
    </row>
    <row r="501706" spans="68:68" customFormat="1">
      <c r="BP501706" s="90"/>
    </row>
    <row r="501707" spans="68:68" customFormat="1">
      <c r="BP501707" s="90"/>
    </row>
    <row r="501708" spans="68:68" customFormat="1">
      <c r="BP501708" s="90"/>
    </row>
    <row r="501709" spans="68:68" customFormat="1">
      <c r="BP501709" s="90"/>
    </row>
    <row r="501710" spans="68:68" customFormat="1">
      <c r="BP501710" s="90"/>
    </row>
    <row r="501711" spans="68:68" customFormat="1">
      <c r="BP501711" s="90"/>
    </row>
    <row r="501712" spans="68:68" customFormat="1">
      <c r="BP501712" s="90"/>
    </row>
    <row r="501713" spans="68:68" customFormat="1">
      <c r="BP501713" s="90"/>
    </row>
    <row r="501714" spans="68:68" customFormat="1">
      <c r="BP501714" s="90"/>
    </row>
    <row r="501715" spans="68:68" customFormat="1">
      <c r="BP501715" s="90"/>
    </row>
    <row r="501716" spans="68:68" customFormat="1">
      <c r="BP501716" s="90"/>
    </row>
    <row r="501717" spans="68:68" customFormat="1">
      <c r="BP501717" s="90"/>
    </row>
    <row r="501718" spans="68:68" customFormat="1">
      <c r="BP501718" s="90"/>
    </row>
    <row r="501719" spans="68:68" customFormat="1">
      <c r="BP501719" s="90"/>
    </row>
    <row r="501720" spans="68:68" customFormat="1">
      <c r="BP501720" s="90"/>
    </row>
    <row r="501721" spans="68:68" customFormat="1">
      <c r="BP501721" s="90"/>
    </row>
    <row r="501722" spans="68:68" customFormat="1">
      <c r="BP501722" s="90"/>
    </row>
    <row r="501723" spans="68:68" customFormat="1">
      <c r="BP501723" s="90"/>
    </row>
    <row r="501724" spans="68:68" customFormat="1">
      <c r="BP501724" s="90"/>
    </row>
    <row r="501725" spans="68:68" customFormat="1">
      <c r="BP501725" s="90"/>
    </row>
    <row r="501726" spans="68:68" customFormat="1">
      <c r="BP501726" s="90"/>
    </row>
    <row r="501727" spans="68:68" customFormat="1">
      <c r="BP501727" s="90"/>
    </row>
    <row r="501728" spans="68:68" customFormat="1">
      <c r="BP501728" s="90"/>
    </row>
    <row r="501729" spans="68:68" customFormat="1">
      <c r="BP501729" s="90"/>
    </row>
    <row r="501730" spans="68:68" customFormat="1">
      <c r="BP501730" s="90"/>
    </row>
    <row r="501731" spans="68:68" customFormat="1">
      <c r="BP501731" s="90"/>
    </row>
    <row r="501732" spans="68:68" customFormat="1">
      <c r="BP501732" s="90"/>
    </row>
    <row r="501733" spans="68:68" customFormat="1">
      <c r="BP501733" s="90"/>
    </row>
    <row r="501734" spans="68:68" customFormat="1">
      <c r="BP501734" s="90"/>
    </row>
    <row r="501735" spans="68:68" customFormat="1">
      <c r="BP501735" s="90"/>
    </row>
    <row r="501736" spans="68:68" customFormat="1">
      <c r="BP501736" s="90"/>
    </row>
    <row r="501737" spans="68:68" customFormat="1">
      <c r="BP501737" s="90"/>
    </row>
    <row r="501738" spans="68:68" customFormat="1">
      <c r="BP501738" s="90"/>
    </row>
    <row r="501739" spans="68:68" customFormat="1">
      <c r="BP501739" s="90"/>
    </row>
    <row r="501740" spans="68:68" customFormat="1">
      <c r="BP501740" s="90"/>
    </row>
    <row r="501741" spans="68:68" customFormat="1">
      <c r="BP501741" s="90"/>
    </row>
    <row r="501742" spans="68:68" customFormat="1">
      <c r="BP501742" s="90"/>
    </row>
    <row r="501743" spans="68:68" customFormat="1">
      <c r="BP501743" s="90"/>
    </row>
    <row r="501744" spans="68:68" customFormat="1">
      <c r="BP501744" s="90"/>
    </row>
    <row r="501745" spans="68:68" customFormat="1">
      <c r="BP501745" s="90"/>
    </row>
    <row r="501746" spans="68:68" customFormat="1">
      <c r="BP501746" s="90"/>
    </row>
    <row r="501747" spans="68:68" customFormat="1">
      <c r="BP501747" s="90"/>
    </row>
    <row r="501748" spans="68:68" customFormat="1">
      <c r="BP501748" s="90"/>
    </row>
    <row r="501749" spans="68:68" customFormat="1">
      <c r="BP501749" s="90"/>
    </row>
    <row r="501750" spans="68:68" customFormat="1">
      <c r="BP501750" s="90"/>
    </row>
    <row r="501751" spans="68:68" customFormat="1">
      <c r="BP501751" s="90"/>
    </row>
    <row r="501752" spans="68:68" customFormat="1">
      <c r="BP501752" s="90"/>
    </row>
    <row r="501753" spans="68:68" customFormat="1">
      <c r="BP501753" s="90"/>
    </row>
    <row r="501754" spans="68:68" customFormat="1">
      <c r="BP501754" s="90"/>
    </row>
    <row r="501755" spans="68:68" customFormat="1">
      <c r="BP501755" s="90"/>
    </row>
    <row r="501756" spans="68:68" customFormat="1">
      <c r="BP501756" s="90"/>
    </row>
    <row r="501757" spans="68:68" customFormat="1">
      <c r="BP501757" s="90"/>
    </row>
    <row r="501758" spans="68:68" customFormat="1">
      <c r="BP501758" s="90"/>
    </row>
    <row r="501759" spans="68:68" customFormat="1">
      <c r="BP501759" s="90"/>
    </row>
    <row r="501760" spans="68:68" customFormat="1">
      <c r="BP501760" s="90"/>
    </row>
    <row r="501761" spans="68:68" customFormat="1">
      <c r="BP501761" s="90"/>
    </row>
    <row r="501762" spans="68:68" customFormat="1">
      <c r="BP501762" s="90"/>
    </row>
    <row r="501763" spans="68:68" customFormat="1">
      <c r="BP501763" s="90"/>
    </row>
    <row r="501764" spans="68:68" customFormat="1">
      <c r="BP501764" s="90"/>
    </row>
    <row r="501765" spans="68:68" customFormat="1">
      <c r="BP501765" s="90"/>
    </row>
    <row r="501766" spans="68:68" customFormat="1">
      <c r="BP501766" s="90"/>
    </row>
    <row r="501767" spans="68:68" customFormat="1">
      <c r="BP501767" s="90"/>
    </row>
    <row r="501768" spans="68:68" customFormat="1">
      <c r="BP501768" s="90"/>
    </row>
    <row r="501769" spans="68:68" customFormat="1">
      <c r="BP501769" s="90"/>
    </row>
    <row r="501770" spans="68:68" customFormat="1">
      <c r="BP501770" s="90"/>
    </row>
    <row r="501771" spans="68:68" customFormat="1">
      <c r="BP501771" s="90"/>
    </row>
    <row r="501772" spans="68:68" customFormat="1">
      <c r="BP501772" s="90"/>
    </row>
    <row r="501773" spans="68:68" customFormat="1">
      <c r="BP501773" s="90"/>
    </row>
    <row r="501774" spans="68:68" customFormat="1">
      <c r="BP501774" s="90"/>
    </row>
    <row r="501775" spans="68:68" customFormat="1">
      <c r="BP501775" s="90"/>
    </row>
    <row r="501776" spans="68:68" customFormat="1">
      <c r="BP501776" s="90"/>
    </row>
    <row r="501777" spans="68:68" customFormat="1">
      <c r="BP501777" s="90"/>
    </row>
    <row r="501778" spans="68:68" customFormat="1">
      <c r="BP501778" s="90"/>
    </row>
    <row r="501779" spans="68:68" customFormat="1">
      <c r="BP501779" s="90"/>
    </row>
    <row r="501780" spans="68:68" customFormat="1">
      <c r="BP501780" s="90"/>
    </row>
    <row r="501781" spans="68:68" customFormat="1">
      <c r="BP501781" s="90"/>
    </row>
    <row r="501782" spans="68:68" customFormat="1">
      <c r="BP501782" s="90"/>
    </row>
    <row r="501783" spans="68:68" customFormat="1">
      <c r="BP501783" s="90"/>
    </row>
    <row r="501784" spans="68:68" customFormat="1">
      <c r="BP501784" s="90"/>
    </row>
    <row r="501785" spans="68:68" customFormat="1">
      <c r="BP501785" s="90"/>
    </row>
    <row r="501786" spans="68:68" customFormat="1">
      <c r="BP501786" s="90"/>
    </row>
    <row r="501787" spans="68:68" customFormat="1">
      <c r="BP501787" s="90"/>
    </row>
    <row r="501788" spans="68:68" customFormat="1">
      <c r="BP501788" s="90"/>
    </row>
    <row r="501789" spans="68:68" customFormat="1">
      <c r="BP501789" s="90"/>
    </row>
    <row r="501790" spans="68:68" customFormat="1">
      <c r="BP501790" s="90"/>
    </row>
    <row r="501791" spans="68:68" customFormat="1">
      <c r="BP501791" s="90"/>
    </row>
    <row r="501792" spans="68:68" customFormat="1">
      <c r="BP501792" s="90"/>
    </row>
    <row r="501793" spans="68:68" customFormat="1">
      <c r="BP501793" s="90"/>
    </row>
    <row r="501794" spans="68:68" customFormat="1">
      <c r="BP501794" s="90"/>
    </row>
    <row r="501795" spans="68:68" customFormat="1">
      <c r="BP501795" s="90"/>
    </row>
    <row r="501796" spans="68:68" customFormat="1">
      <c r="BP501796" s="90"/>
    </row>
    <row r="501797" spans="68:68" customFormat="1">
      <c r="BP501797" s="90"/>
    </row>
    <row r="501798" spans="68:68" customFormat="1">
      <c r="BP501798" s="90"/>
    </row>
    <row r="501799" spans="68:68" customFormat="1">
      <c r="BP501799" s="90"/>
    </row>
    <row r="501800" spans="68:68" customFormat="1">
      <c r="BP501800" s="90"/>
    </row>
    <row r="501801" spans="68:68" customFormat="1">
      <c r="BP501801" s="90"/>
    </row>
    <row r="501802" spans="68:68" customFormat="1">
      <c r="BP501802" s="90"/>
    </row>
    <row r="501803" spans="68:68" customFormat="1">
      <c r="BP501803" s="90"/>
    </row>
    <row r="501804" spans="68:68" customFormat="1">
      <c r="BP501804" s="90"/>
    </row>
    <row r="501805" spans="68:68" customFormat="1">
      <c r="BP501805" s="90"/>
    </row>
    <row r="501806" spans="68:68" customFormat="1">
      <c r="BP501806" s="90"/>
    </row>
    <row r="501807" spans="68:68" customFormat="1">
      <c r="BP501807" s="90"/>
    </row>
    <row r="501808" spans="68:68" customFormat="1">
      <c r="BP501808" s="90"/>
    </row>
    <row r="501809" spans="68:68" customFormat="1">
      <c r="BP501809" s="90"/>
    </row>
    <row r="501810" spans="68:68" customFormat="1">
      <c r="BP501810" s="90"/>
    </row>
    <row r="501811" spans="68:68" customFormat="1">
      <c r="BP501811" s="90"/>
    </row>
    <row r="501812" spans="68:68" customFormat="1">
      <c r="BP501812" s="90"/>
    </row>
    <row r="501813" spans="68:68" customFormat="1">
      <c r="BP501813" s="90"/>
    </row>
    <row r="501814" spans="68:68" customFormat="1">
      <c r="BP501814" s="90"/>
    </row>
    <row r="501815" spans="68:68" customFormat="1">
      <c r="BP501815" s="90"/>
    </row>
    <row r="501816" spans="68:68" customFormat="1">
      <c r="BP501816" s="90"/>
    </row>
    <row r="501817" spans="68:68" customFormat="1">
      <c r="BP501817" s="90"/>
    </row>
    <row r="501818" spans="68:68" customFormat="1">
      <c r="BP501818" s="90"/>
    </row>
    <row r="501819" spans="68:68" customFormat="1">
      <c r="BP501819" s="90"/>
    </row>
    <row r="501820" spans="68:68" customFormat="1">
      <c r="BP501820" s="90"/>
    </row>
    <row r="501821" spans="68:68" customFormat="1">
      <c r="BP501821" s="90"/>
    </row>
    <row r="501822" spans="68:68" customFormat="1">
      <c r="BP501822" s="90"/>
    </row>
    <row r="501823" spans="68:68" customFormat="1">
      <c r="BP501823" s="90"/>
    </row>
    <row r="501824" spans="68:68" customFormat="1">
      <c r="BP501824" s="90"/>
    </row>
    <row r="501825" spans="68:68" customFormat="1">
      <c r="BP501825" s="90"/>
    </row>
    <row r="501826" spans="68:68" customFormat="1">
      <c r="BP501826" s="90"/>
    </row>
    <row r="501827" spans="68:68" customFormat="1">
      <c r="BP501827" s="90"/>
    </row>
    <row r="501828" spans="68:68" customFormat="1">
      <c r="BP501828" s="90"/>
    </row>
    <row r="501829" spans="68:68" customFormat="1">
      <c r="BP501829" s="90"/>
    </row>
    <row r="501830" spans="68:68" customFormat="1">
      <c r="BP501830" s="90"/>
    </row>
    <row r="501831" spans="68:68" customFormat="1">
      <c r="BP501831" s="90"/>
    </row>
    <row r="501832" spans="68:68" customFormat="1">
      <c r="BP501832" s="90"/>
    </row>
    <row r="501833" spans="68:68" customFormat="1">
      <c r="BP501833" s="90"/>
    </row>
    <row r="501834" spans="68:68" customFormat="1">
      <c r="BP501834" s="90"/>
    </row>
    <row r="501835" spans="68:68" customFormat="1">
      <c r="BP501835" s="90"/>
    </row>
    <row r="501836" spans="68:68" customFormat="1">
      <c r="BP501836" s="90"/>
    </row>
    <row r="501837" spans="68:68" customFormat="1">
      <c r="BP501837" s="90"/>
    </row>
    <row r="501838" spans="68:68" customFormat="1">
      <c r="BP501838" s="90"/>
    </row>
    <row r="501839" spans="68:68" customFormat="1">
      <c r="BP501839" s="90"/>
    </row>
    <row r="501840" spans="68:68" customFormat="1">
      <c r="BP501840" s="90"/>
    </row>
    <row r="501841" spans="68:68" customFormat="1">
      <c r="BP501841" s="90"/>
    </row>
    <row r="501842" spans="68:68" customFormat="1">
      <c r="BP501842" s="90"/>
    </row>
    <row r="501843" spans="68:68" customFormat="1">
      <c r="BP501843" s="90"/>
    </row>
    <row r="501844" spans="68:68" customFormat="1">
      <c r="BP501844" s="90"/>
    </row>
    <row r="501845" spans="68:68" customFormat="1">
      <c r="BP501845" s="90"/>
    </row>
    <row r="501846" spans="68:68" customFormat="1">
      <c r="BP501846" s="90"/>
    </row>
    <row r="501847" spans="68:68" customFormat="1">
      <c r="BP501847" s="90"/>
    </row>
    <row r="501848" spans="68:68" customFormat="1">
      <c r="BP501848" s="90"/>
    </row>
    <row r="501849" spans="68:68" customFormat="1">
      <c r="BP501849" s="90"/>
    </row>
    <row r="501850" spans="68:68" customFormat="1">
      <c r="BP501850" s="90"/>
    </row>
    <row r="501851" spans="68:68" customFormat="1">
      <c r="BP501851" s="90"/>
    </row>
    <row r="501852" spans="68:68" customFormat="1">
      <c r="BP501852" s="90"/>
    </row>
    <row r="501853" spans="68:68" customFormat="1">
      <c r="BP501853" s="90"/>
    </row>
    <row r="501854" spans="68:68" customFormat="1">
      <c r="BP501854" s="90"/>
    </row>
    <row r="501855" spans="68:68" customFormat="1">
      <c r="BP501855" s="90"/>
    </row>
    <row r="501856" spans="68:68" customFormat="1">
      <c r="BP501856" s="90"/>
    </row>
    <row r="501857" spans="68:68" customFormat="1">
      <c r="BP501857" s="90"/>
    </row>
    <row r="501858" spans="68:68" customFormat="1">
      <c r="BP501858" s="90"/>
    </row>
    <row r="501859" spans="68:68" customFormat="1">
      <c r="BP501859" s="90"/>
    </row>
    <row r="501860" spans="68:68" customFormat="1">
      <c r="BP501860" s="90"/>
    </row>
    <row r="501861" spans="68:68" customFormat="1">
      <c r="BP501861" s="90"/>
    </row>
    <row r="501862" spans="68:68" customFormat="1">
      <c r="BP501862" s="90"/>
    </row>
    <row r="501863" spans="68:68" customFormat="1">
      <c r="BP501863" s="90"/>
    </row>
    <row r="501864" spans="68:68" customFormat="1">
      <c r="BP501864" s="90"/>
    </row>
    <row r="501865" spans="68:68" customFormat="1">
      <c r="BP501865" s="90"/>
    </row>
    <row r="501866" spans="68:68" customFormat="1">
      <c r="BP501866" s="90"/>
    </row>
    <row r="501867" spans="68:68" customFormat="1">
      <c r="BP501867" s="90"/>
    </row>
    <row r="501868" spans="68:68" customFormat="1">
      <c r="BP501868" s="90"/>
    </row>
    <row r="501869" spans="68:68" customFormat="1">
      <c r="BP501869" s="90"/>
    </row>
    <row r="501870" spans="68:68" customFormat="1">
      <c r="BP501870" s="90"/>
    </row>
    <row r="501871" spans="68:68" customFormat="1">
      <c r="BP501871" s="90"/>
    </row>
    <row r="501872" spans="68:68" customFormat="1">
      <c r="BP501872" s="90"/>
    </row>
    <row r="501873" spans="68:68" customFormat="1">
      <c r="BP501873" s="90"/>
    </row>
    <row r="501874" spans="68:68" customFormat="1">
      <c r="BP501874" s="90"/>
    </row>
    <row r="501875" spans="68:68" customFormat="1">
      <c r="BP501875" s="90"/>
    </row>
    <row r="501876" spans="68:68" customFormat="1">
      <c r="BP501876" s="90"/>
    </row>
    <row r="501877" spans="68:68" customFormat="1">
      <c r="BP501877" s="90"/>
    </row>
    <row r="501878" spans="68:68" customFormat="1">
      <c r="BP501878" s="90"/>
    </row>
    <row r="501879" spans="68:68" customFormat="1">
      <c r="BP501879" s="90"/>
    </row>
    <row r="501880" spans="68:68" customFormat="1">
      <c r="BP501880" s="90"/>
    </row>
    <row r="501881" spans="68:68" customFormat="1">
      <c r="BP501881" s="90"/>
    </row>
    <row r="501882" spans="68:68" customFormat="1">
      <c r="BP501882" s="90"/>
    </row>
    <row r="501883" spans="68:68" customFormat="1">
      <c r="BP501883" s="90"/>
    </row>
    <row r="501884" spans="68:68" customFormat="1">
      <c r="BP501884" s="90"/>
    </row>
    <row r="501885" spans="68:68" customFormat="1">
      <c r="BP501885" s="90"/>
    </row>
    <row r="501886" spans="68:68" customFormat="1">
      <c r="BP501886" s="90"/>
    </row>
    <row r="501887" spans="68:68" customFormat="1">
      <c r="BP501887" s="90"/>
    </row>
    <row r="501888" spans="68:68" customFormat="1">
      <c r="BP501888" s="90"/>
    </row>
    <row r="501889" spans="68:68" customFormat="1">
      <c r="BP501889" s="90"/>
    </row>
    <row r="501890" spans="68:68" customFormat="1">
      <c r="BP501890" s="90"/>
    </row>
    <row r="501891" spans="68:68" customFormat="1">
      <c r="BP501891" s="90"/>
    </row>
    <row r="501892" spans="68:68" customFormat="1">
      <c r="BP501892" s="90"/>
    </row>
    <row r="501893" spans="68:68" customFormat="1">
      <c r="BP501893" s="90"/>
    </row>
    <row r="501894" spans="68:68" customFormat="1">
      <c r="BP501894" s="90"/>
    </row>
    <row r="501895" spans="68:68" customFormat="1">
      <c r="BP501895" s="90"/>
    </row>
    <row r="501896" spans="68:68" customFormat="1">
      <c r="BP501896" s="90"/>
    </row>
    <row r="501897" spans="68:68" customFormat="1">
      <c r="BP501897" s="90"/>
    </row>
    <row r="501898" spans="68:68" customFormat="1">
      <c r="BP501898" s="90"/>
    </row>
    <row r="501899" spans="68:68" customFormat="1">
      <c r="BP501899" s="90"/>
    </row>
    <row r="501900" spans="68:68" customFormat="1">
      <c r="BP501900" s="90"/>
    </row>
    <row r="501901" spans="68:68" customFormat="1">
      <c r="BP501901" s="90"/>
    </row>
    <row r="501902" spans="68:68" customFormat="1">
      <c r="BP501902" s="90"/>
    </row>
    <row r="501903" spans="68:68" customFormat="1">
      <c r="BP501903" s="90"/>
    </row>
    <row r="501904" spans="68:68" customFormat="1">
      <c r="BP501904" s="90"/>
    </row>
    <row r="501905" spans="68:68" customFormat="1">
      <c r="BP501905" s="90"/>
    </row>
    <row r="501906" spans="68:68" customFormat="1">
      <c r="BP501906" s="90"/>
    </row>
    <row r="501907" spans="68:68" customFormat="1">
      <c r="BP501907" s="90"/>
    </row>
    <row r="501908" spans="68:68" customFormat="1">
      <c r="BP501908" s="90"/>
    </row>
    <row r="501909" spans="68:68" customFormat="1">
      <c r="BP501909" s="90"/>
    </row>
    <row r="501910" spans="68:68" customFormat="1">
      <c r="BP501910" s="90"/>
    </row>
    <row r="501911" spans="68:68" customFormat="1">
      <c r="BP501911" s="90"/>
    </row>
    <row r="501912" spans="68:68" customFormat="1">
      <c r="BP501912" s="90"/>
    </row>
    <row r="501913" spans="68:68" customFormat="1">
      <c r="BP501913" s="90"/>
    </row>
    <row r="501914" spans="68:68" customFormat="1">
      <c r="BP501914" s="90"/>
    </row>
    <row r="501915" spans="68:68" customFormat="1">
      <c r="BP501915" s="90"/>
    </row>
    <row r="501916" spans="68:68" customFormat="1">
      <c r="BP501916" s="90"/>
    </row>
    <row r="501917" spans="68:68" customFormat="1">
      <c r="BP501917" s="90"/>
    </row>
    <row r="501918" spans="68:68" customFormat="1">
      <c r="BP501918" s="90"/>
    </row>
    <row r="501919" spans="68:68" customFormat="1">
      <c r="BP501919" s="90"/>
    </row>
    <row r="501920" spans="68:68" customFormat="1">
      <c r="BP501920" s="90"/>
    </row>
    <row r="501921" spans="68:68" customFormat="1">
      <c r="BP501921" s="90"/>
    </row>
    <row r="501922" spans="68:68" customFormat="1">
      <c r="BP501922" s="90"/>
    </row>
    <row r="501923" spans="68:68" customFormat="1">
      <c r="BP501923" s="90"/>
    </row>
    <row r="501924" spans="68:68" customFormat="1">
      <c r="BP501924" s="90"/>
    </row>
    <row r="501925" spans="68:68" customFormat="1">
      <c r="BP501925" s="90"/>
    </row>
    <row r="501926" spans="68:68" customFormat="1">
      <c r="BP501926" s="90"/>
    </row>
    <row r="501927" spans="68:68" customFormat="1">
      <c r="BP501927" s="90"/>
    </row>
    <row r="501928" spans="68:68" customFormat="1">
      <c r="BP501928" s="90"/>
    </row>
    <row r="501929" spans="68:68" customFormat="1">
      <c r="BP501929" s="90"/>
    </row>
    <row r="501930" spans="68:68" customFormat="1">
      <c r="BP501930" s="90"/>
    </row>
    <row r="501931" spans="68:68" customFormat="1">
      <c r="BP501931" s="90"/>
    </row>
    <row r="501932" spans="68:68" customFormat="1">
      <c r="BP501932" s="90"/>
    </row>
    <row r="501933" spans="68:68" customFormat="1">
      <c r="BP501933" s="90"/>
    </row>
    <row r="501934" spans="68:68" customFormat="1">
      <c r="BP501934" s="90"/>
    </row>
    <row r="501935" spans="68:68" customFormat="1">
      <c r="BP501935" s="90"/>
    </row>
    <row r="501936" spans="68:68" customFormat="1">
      <c r="BP501936" s="90"/>
    </row>
    <row r="501937" spans="68:68" customFormat="1">
      <c r="BP501937" s="90"/>
    </row>
    <row r="501938" spans="68:68" customFormat="1">
      <c r="BP501938" s="90"/>
    </row>
    <row r="501939" spans="68:68" customFormat="1">
      <c r="BP501939" s="90"/>
    </row>
    <row r="501940" spans="68:68" customFormat="1">
      <c r="BP501940" s="90"/>
    </row>
    <row r="501941" spans="68:68" customFormat="1">
      <c r="BP501941" s="90"/>
    </row>
    <row r="501942" spans="68:68" customFormat="1">
      <c r="BP501942" s="90"/>
    </row>
    <row r="501943" spans="68:68" customFormat="1">
      <c r="BP501943" s="90"/>
    </row>
    <row r="501944" spans="68:68" customFormat="1">
      <c r="BP501944" s="90"/>
    </row>
    <row r="501945" spans="68:68" customFormat="1">
      <c r="BP501945" s="90"/>
    </row>
    <row r="501946" spans="68:68" customFormat="1">
      <c r="BP501946" s="90"/>
    </row>
    <row r="501947" spans="68:68" customFormat="1">
      <c r="BP501947" s="90"/>
    </row>
    <row r="501948" spans="68:68" customFormat="1">
      <c r="BP501948" s="90"/>
    </row>
    <row r="501949" spans="68:68" customFormat="1">
      <c r="BP501949" s="90"/>
    </row>
    <row r="501950" spans="68:68" customFormat="1">
      <c r="BP501950" s="90"/>
    </row>
    <row r="501951" spans="68:68" customFormat="1">
      <c r="BP501951" s="90"/>
    </row>
    <row r="501952" spans="68:68" customFormat="1">
      <c r="BP501952" s="90"/>
    </row>
    <row r="501953" spans="68:68" customFormat="1">
      <c r="BP501953" s="90"/>
    </row>
    <row r="501954" spans="68:68" customFormat="1">
      <c r="BP501954" s="90"/>
    </row>
    <row r="501955" spans="68:68" customFormat="1">
      <c r="BP501955" s="90"/>
    </row>
    <row r="501956" spans="68:68" customFormat="1">
      <c r="BP501956" s="90"/>
    </row>
    <row r="501957" spans="68:68" customFormat="1">
      <c r="BP501957" s="90"/>
    </row>
    <row r="501958" spans="68:68" customFormat="1">
      <c r="BP501958" s="90"/>
    </row>
    <row r="501959" spans="68:68" customFormat="1">
      <c r="BP501959" s="90"/>
    </row>
    <row r="501960" spans="68:68" customFormat="1">
      <c r="BP501960" s="90"/>
    </row>
    <row r="501961" spans="68:68" customFormat="1">
      <c r="BP501961" s="90"/>
    </row>
    <row r="501962" spans="68:68" customFormat="1">
      <c r="BP501962" s="90"/>
    </row>
    <row r="501963" spans="68:68" customFormat="1">
      <c r="BP501963" s="90"/>
    </row>
    <row r="501964" spans="68:68" customFormat="1">
      <c r="BP501964" s="90"/>
    </row>
    <row r="501965" spans="68:68" customFormat="1">
      <c r="BP501965" s="90"/>
    </row>
    <row r="501966" spans="68:68" customFormat="1">
      <c r="BP501966" s="90"/>
    </row>
    <row r="501967" spans="68:68" customFormat="1">
      <c r="BP501967" s="90"/>
    </row>
    <row r="501968" spans="68:68" customFormat="1">
      <c r="BP501968" s="90"/>
    </row>
    <row r="501969" spans="68:68" customFormat="1">
      <c r="BP501969" s="90"/>
    </row>
    <row r="501970" spans="68:68" customFormat="1">
      <c r="BP501970" s="90"/>
    </row>
    <row r="501971" spans="68:68" customFormat="1">
      <c r="BP501971" s="90"/>
    </row>
    <row r="501972" spans="68:68" customFormat="1">
      <c r="BP501972" s="90"/>
    </row>
    <row r="501973" spans="68:68" customFormat="1">
      <c r="BP501973" s="90"/>
    </row>
    <row r="501974" spans="68:68" customFormat="1">
      <c r="BP501974" s="90"/>
    </row>
    <row r="501975" spans="68:68" customFormat="1">
      <c r="BP501975" s="90"/>
    </row>
    <row r="501976" spans="68:68" customFormat="1">
      <c r="BP501976" s="90"/>
    </row>
    <row r="501977" spans="68:68" customFormat="1">
      <c r="BP501977" s="90"/>
    </row>
    <row r="501978" spans="68:68" customFormat="1">
      <c r="BP501978" s="90"/>
    </row>
    <row r="501979" spans="68:68" customFormat="1">
      <c r="BP501979" s="90"/>
    </row>
    <row r="501980" spans="68:68" customFormat="1">
      <c r="BP501980" s="90"/>
    </row>
    <row r="501981" spans="68:68" customFormat="1">
      <c r="BP501981" s="90"/>
    </row>
    <row r="501982" spans="68:68" customFormat="1">
      <c r="BP501982" s="90"/>
    </row>
    <row r="501983" spans="68:68" customFormat="1">
      <c r="BP501983" s="90"/>
    </row>
    <row r="501984" spans="68:68" customFormat="1">
      <c r="BP501984" s="90"/>
    </row>
    <row r="501985" spans="68:68" customFormat="1">
      <c r="BP501985" s="90"/>
    </row>
    <row r="501986" spans="68:68" customFormat="1">
      <c r="BP501986" s="90"/>
    </row>
    <row r="501987" spans="68:68" customFormat="1">
      <c r="BP501987" s="90"/>
    </row>
    <row r="501988" spans="68:68" customFormat="1">
      <c r="BP501988" s="90"/>
    </row>
    <row r="501989" spans="68:68" customFormat="1">
      <c r="BP501989" s="90"/>
    </row>
    <row r="501990" spans="68:68" customFormat="1">
      <c r="BP501990" s="90"/>
    </row>
    <row r="501991" spans="68:68" customFormat="1">
      <c r="BP501991" s="90"/>
    </row>
    <row r="501992" spans="68:68" customFormat="1">
      <c r="BP501992" s="90"/>
    </row>
    <row r="501993" spans="68:68" customFormat="1">
      <c r="BP501993" s="90"/>
    </row>
    <row r="501994" spans="68:68" customFormat="1">
      <c r="BP501994" s="90"/>
    </row>
    <row r="501995" spans="68:68" customFormat="1">
      <c r="BP501995" s="90"/>
    </row>
    <row r="501996" spans="68:68" customFormat="1">
      <c r="BP501996" s="90"/>
    </row>
    <row r="501997" spans="68:68" customFormat="1">
      <c r="BP501997" s="90"/>
    </row>
    <row r="501998" spans="68:68" customFormat="1">
      <c r="BP501998" s="90"/>
    </row>
    <row r="501999" spans="68:68" customFormat="1">
      <c r="BP501999" s="90"/>
    </row>
    <row r="502000" spans="68:68" customFormat="1">
      <c r="BP502000" s="90"/>
    </row>
    <row r="502001" spans="68:68" customFormat="1">
      <c r="BP502001" s="90"/>
    </row>
    <row r="502002" spans="68:68" customFormat="1">
      <c r="BP502002" s="90"/>
    </row>
    <row r="502003" spans="68:68" customFormat="1">
      <c r="BP502003" s="90"/>
    </row>
    <row r="502004" spans="68:68" customFormat="1">
      <c r="BP502004" s="90"/>
    </row>
    <row r="502005" spans="68:68" customFormat="1">
      <c r="BP502005" s="90"/>
    </row>
    <row r="502006" spans="68:68" customFormat="1">
      <c r="BP502006" s="90"/>
    </row>
    <row r="502007" spans="68:68" customFormat="1">
      <c r="BP502007" s="90"/>
    </row>
    <row r="502008" spans="68:68" customFormat="1">
      <c r="BP502008" s="90"/>
    </row>
    <row r="502009" spans="68:68" customFormat="1">
      <c r="BP502009" s="90"/>
    </row>
    <row r="502010" spans="68:68" customFormat="1">
      <c r="BP502010" s="90"/>
    </row>
    <row r="502011" spans="68:68" customFormat="1">
      <c r="BP502011" s="90"/>
    </row>
    <row r="502012" spans="68:68" customFormat="1">
      <c r="BP502012" s="90"/>
    </row>
    <row r="502013" spans="68:68" customFormat="1">
      <c r="BP502013" s="90"/>
    </row>
    <row r="502014" spans="68:68" customFormat="1">
      <c r="BP502014" s="90"/>
    </row>
    <row r="502015" spans="68:68" customFormat="1">
      <c r="BP502015" s="90"/>
    </row>
    <row r="502016" spans="68:68" customFormat="1">
      <c r="BP502016" s="90"/>
    </row>
    <row r="502017" spans="68:68" customFormat="1">
      <c r="BP502017" s="90"/>
    </row>
    <row r="502018" spans="68:68" customFormat="1">
      <c r="BP502018" s="90"/>
    </row>
    <row r="502019" spans="68:68" customFormat="1">
      <c r="BP502019" s="90"/>
    </row>
    <row r="502020" spans="68:68" customFormat="1">
      <c r="BP502020" s="90"/>
    </row>
    <row r="502021" spans="68:68" customFormat="1">
      <c r="BP502021" s="90"/>
    </row>
    <row r="502022" spans="68:68" customFormat="1">
      <c r="BP502022" s="90"/>
    </row>
    <row r="502023" spans="68:68" customFormat="1">
      <c r="BP502023" s="90"/>
    </row>
    <row r="502024" spans="68:68" customFormat="1">
      <c r="BP502024" s="90"/>
    </row>
    <row r="502025" spans="68:68" customFormat="1">
      <c r="BP502025" s="90"/>
    </row>
    <row r="502026" spans="68:68" customFormat="1">
      <c r="BP502026" s="90"/>
    </row>
    <row r="502027" spans="68:68" customFormat="1">
      <c r="BP502027" s="90"/>
    </row>
    <row r="502028" spans="68:68" customFormat="1">
      <c r="BP502028" s="90"/>
    </row>
    <row r="502029" spans="68:68" customFormat="1">
      <c r="BP502029" s="90"/>
    </row>
    <row r="502030" spans="68:68" customFormat="1">
      <c r="BP502030" s="90"/>
    </row>
    <row r="502031" spans="68:68" customFormat="1">
      <c r="BP502031" s="90"/>
    </row>
    <row r="502032" spans="68:68" customFormat="1">
      <c r="BP502032" s="90"/>
    </row>
    <row r="502033" spans="68:68" customFormat="1">
      <c r="BP502033" s="90"/>
    </row>
    <row r="502034" spans="68:68" customFormat="1">
      <c r="BP502034" s="90"/>
    </row>
    <row r="502035" spans="68:68" customFormat="1">
      <c r="BP502035" s="90"/>
    </row>
    <row r="502036" spans="68:68" customFormat="1">
      <c r="BP502036" s="90"/>
    </row>
    <row r="502037" spans="68:68" customFormat="1">
      <c r="BP502037" s="90"/>
    </row>
    <row r="502038" spans="68:68" customFormat="1">
      <c r="BP502038" s="90"/>
    </row>
    <row r="502039" spans="68:68" customFormat="1">
      <c r="BP502039" s="90"/>
    </row>
    <row r="502040" spans="68:68" customFormat="1">
      <c r="BP502040" s="90"/>
    </row>
    <row r="502041" spans="68:68" customFormat="1">
      <c r="BP502041" s="90"/>
    </row>
    <row r="502042" spans="68:68" customFormat="1">
      <c r="BP502042" s="90"/>
    </row>
    <row r="502043" spans="68:68" customFormat="1">
      <c r="BP502043" s="90"/>
    </row>
    <row r="502044" spans="68:68" customFormat="1">
      <c r="BP502044" s="90"/>
    </row>
    <row r="502045" spans="68:68" customFormat="1">
      <c r="BP502045" s="90"/>
    </row>
    <row r="502046" spans="68:68" customFormat="1">
      <c r="BP502046" s="90"/>
    </row>
    <row r="502047" spans="68:68" customFormat="1">
      <c r="BP502047" s="90"/>
    </row>
    <row r="502048" spans="68:68" customFormat="1">
      <c r="BP502048" s="90"/>
    </row>
    <row r="502049" spans="68:68" customFormat="1">
      <c r="BP502049" s="90"/>
    </row>
    <row r="502050" spans="68:68" customFormat="1">
      <c r="BP502050" s="90"/>
    </row>
    <row r="502051" spans="68:68" customFormat="1">
      <c r="BP502051" s="90"/>
    </row>
    <row r="502052" spans="68:68" customFormat="1">
      <c r="BP502052" s="90"/>
    </row>
    <row r="502053" spans="68:68" customFormat="1">
      <c r="BP502053" s="90"/>
    </row>
    <row r="502054" spans="68:68" customFormat="1">
      <c r="BP502054" s="90"/>
    </row>
    <row r="502055" spans="68:68" customFormat="1">
      <c r="BP502055" s="90"/>
    </row>
    <row r="502056" spans="68:68" customFormat="1">
      <c r="BP502056" s="90"/>
    </row>
    <row r="502057" spans="68:68" customFormat="1">
      <c r="BP502057" s="90"/>
    </row>
    <row r="502058" spans="68:68" customFormat="1">
      <c r="BP502058" s="90"/>
    </row>
    <row r="502059" spans="68:68" customFormat="1">
      <c r="BP502059" s="90"/>
    </row>
    <row r="502060" spans="68:68" customFormat="1">
      <c r="BP502060" s="90"/>
    </row>
    <row r="502061" spans="68:68" customFormat="1">
      <c r="BP502061" s="90"/>
    </row>
    <row r="502062" spans="68:68" customFormat="1">
      <c r="BP502062" s="90"/>
    </row>
    <row r="502063" spans="68:68" customFormat="1">
      <c r="BP502063" s="90"/>
    </row>
    <row r="502064" spans="68:68" customFormat="1">
      <c r="BP502064" s="90"/>
    </row>
    <row r="502065" spans="68:68" customFormat="1">
      <c r="BP502065" s="90"/>
    </row>
    <row r="502066" spans="68:68" customFormat="1">
      <c r="BP502066" s="90"/>
    </row>
    <row r="502067" spans="68:68" customFormat="1">
      <c r="BP502067" s="90"/>
    </row>
    <row r="502068" spans="68:68" customFormat="1">
      <c r="BP502068" s="90"/>
    </row>
    <row r="502069" spans="68:68" customFormat="1">
      <c r="BP502069" s="90"/>
    </row>
    <row r="502070" spans="68:68" customFormat="1">
      <c r="BP502070" s="90"/>
    </row>
    <row r="502071" spans="68:68" customFormat="1">
      <c r="BP502071" s="90"/>
    </row>
    <row r="502072" spans="68:68" customFormat="1">
      <c r="BP502072" s="90"/>
    </row>
    <row r="502073" spans="68:68" customFormat="1">
      <c r="BP502073" s="90"/>
    </row>
    <row r="502074" spans="68:68" customFormat="1">
      <c r="BP502074" s="90"/>
    </row>
    <row r="502075" spans="68:68" customFormat="1">
      <c r="BP502075" s="90"/>
    </row>
    <row r="502076" spans="68:68" customFormat="1">
      <c r="BP502076" s="90"/>
    </row>
    <row r="502077" spans="68:68" customFormat="1">
      <c r="BP502077" s="90"/>
    </row>
    <row r="502078" spans="68:68" customFormat="1">
      <c r="BP502078" s="90"/>
    </row>
    <row r="502079" spans="68:68" customFormat="1">
      <c r="BP502079" s="90"/>
    </row>
    <row r="502080" spans="68:68" customFormat="1">
      <c r="BP502080" s="90"/>
    </row>
    <row r="502081" spans="68:68" customFormat="1">
      <c r="BP502081" s="90"/>
    </row>
    <row r="502082" spans="68:68" customFormat="1">
      <c r="BP502082" s="90"/>
    </row>
    <row r="502083" spans="68:68" customFormat="1">
      <c r="BP502083" s="90"/>
    </row>
    <row r="502084" spans="68:68" customFormat="1">
      <c r="BP502084" s="90"/>
    </row>
    <row r="502085" spans="68:68" customFormat="1">
      <c r="BP502085" s="90"/>
    </row>
    <row r="502086" spans="68:68" customFormat="1">
      <c r="BP502086" s="90"/>
    </row>
    <row r="502087" spans="68:68" customFormat="1">
      <c r="BP502087" s="90"/>
    </row>
    <row r="502088" spans="68:68" customFormat="1">
      <c r="BP502088" s="90"/>
    </row>
    <row r="502089" spans="68:68" customFormat="1">
      <c r="BP502089" s="90"/>
    </row>
    <row r="502090" spans="68:68" customFormat="1">
      <c r="BP502090" s="90"/>
    </row>
    <row r="502091" spans="68:68" customFormat="1">
      <c r="BP502091" s="90"/>
    </row>
    <row r="502092" spans="68:68" customFormat="1">
      <c r="BP502092" s="90"/>
    </row>
    <row r="502093" spans="68:68" customFormat="1">
      <c r="BP502093" s="90"/>
    </row>
    <row r="502094" spans="68:68" customFormat="1">
      <c r="BP502094" s="90"/>
    </row>
    <row r="502095" spans="68:68" customFormat="1">
      <c r="BP502095" s="90"/>
    </row>
    <row r="502096" spans="68:68" customFormat="1">
      <c r="BP502096" s="90"/>
    </row>
    <row r="502097" spans="68:68" customFormat="1">
      <c r="BP502097" s="90"/>
    </row>
    <row r="502098" spans="68:68" customFormat="1">
      <c r="BP502098" s="90"/>
    </row>
    <row r="502099" spans="68:68" customFormat="1">
      <c r="BP502099" s="90"/>
    </row>
    <row r="502100" spans="68:68" customFormat="1">
      <c r="BP502100" s="90"/>
    </row>
    <row r="502101" spans="68:68" customFormat="1">
      <c r="BP502101" s="90"/>
    </row>
    <row r="502102" spans="68:68" customFormat="1">
      <c r="BP502102" s="90"/>
    </row>
    <row r="502103" spans="68:68" customFormat="1">
      <c r="BP502103" s="90"/>
    </row>
    <row r="502104" spans="68:68" customFormat="1">
      <c r="BP502104" s="90"/>
    </row>
    <row r="502105" spans="68:68" customFormat="1">
      <c r="BP502105" s="90"/>
    </row>
    <row r="502106" spans="68:68" customFormat="1">
      <c r="BP502106" s="90"/>
    </row>
    <row r="502107" spans="68:68" customFormat="1">
      <c r="BP502107" s="90"/>
    </row>
    <row r="502108" spans="68:68" customFormat="1">
      <c r="BP502108" s="90"/>
    </row>
    <row r="502109" spans="68:68" customFormat="1">
      <c r="BP502109" s="90"/>
    </row>
    <row r="502110" spans="68:68" customFormat="1">
      <c r="BP502110" s="90"/>
    </row>
    <row r="502111" spans="68:68" customFormat="1">
      <c r="BP502111" s="90"/>
    </row>
    <row r="502112" spans="68:68" customFormat="1">
      <c r="BP502112" s="90"/>
    </row>
    <row r="502113" spans="68:68" customFormat="1">
      <c r="BP502113" s="90"/>
    </row>
    <row r="502114" spans="68:68" customFormat="1">
      <c r="BP502114" s="90"/>
    </row>
    <row r="502115" spans="68:68" customFormat="1">
      <c r="BP502115" s="90"/>
    </row>
    <row r="502116" spans="68:68" customFormat="1">
      <c r="BP502116" s="90"/>
    </row>
    <row r="502117" spans="68:68" customFormat="1">
      <c r="BP502117" s="90"/>
    </row>
    <row r="502118" spans="68:68" customFormat="1">
      <c r="BP502118" s="90"/>
    </row>
    <row r="502119" spans="68:68" customFormat="1">
      <c r="BP502119" s="90"/>
    </row>
    <row r="502120" spans="68:68" customFormat="1">
      <c r="BP502120" s="90"/>
    </row>
    <row r="502121" spans="68:68" customFormat="1">
      <c r="BP502121" s="90"/>
    </row>
    <row r="502122" spans="68:68" customFormat="1">
      <c r="BP502122" s="90"/>
    </row>
    <row r="502123" spans="68:68" customFormat="1">
      <c r="BP502123" s="90"/>
    </row>
    <row r="502124" spans="68:68" customFormat="1">
      <c r="BP502124" s="90"/>
    </row>
    <row r="502125" spans="68:68" customFormat="1">
      <c r="BP502125" s="90"/>
    </row>
    <row r="502126" spans="68:68" customFormat="1">
      <c r="BP502126" s="90"/>
    </row>
    <row r="502127" spans="68:68" customFormat="1">
      <c r="BP502127" s="90"/>
    </row>
    <row r="502128" spans="68:68" customFormat="1">
      <c r="BP502128" s="90"/>
    </row>
    <row r="502129" spans="68:68" customFormat="1">
      <c r="BP502129" s="90"/>
    </row>
    <row r="502130" spans="68:68" customFormat="1">
      <c r="BP502130" s="90"/>
    </row>
    <row r="502131" spans="68:68" customFormat="1">
      <c r="BP502131" s="90"/>
    </row>
    <row r="502132" spans="68:68" customFormat="1">
      <c r="BP502132" s="90"/>
    </row>
    <row r="502133" spans="68:68" customFormat="1">
      <c r="BP502133" s="90"/>
    </row>
    <row r="502134" spans="68:68" customFormat="1">
      <c r="BP502134" s="90"/>
    </row>
    <row r="502135" spans="68:68" customFormat="1">
      <c r="BP502135" s="90"/>
    </row>
    <row r="502136" spans="68:68" customFormat="1">
      <c r="BP502136" s="90"/>
    </row>
    <row r="502137" spans="68:68" customFormat="1">
      <c r="BP502137" s="90"/>
    </row>
    <row r="502138" spans="68:68" customFormat="1">
      <c r="BP502138" s="90"/>
    </row>
    <row r="502139" spans="68:68" customFormat="1">
      <c r="BP502139" s="90"/>
    </row>
    <row r="502140" spans="68:68" customFormat="1">
      <c r="BP502140" s="90"/>
    </row>
    <row r="502141" spans="68:68" customFormat="1">
      <c r="BP502141" s="90"/>
    </row>
    <row r="502142" spans="68:68" customFormat="1">
      <c r="BP502142" s="90"/>
    </row>
    <row r="502143" spans="68:68" customFormat="1">
      <c r="BP502143" s="90"/>
    </row>
    <row r="502144" spans="68:68" customFormat="1">
      <c r="BP502144" s="90"/>
    </row>
    <row r="502145" spans="68:68" customFormat="1">
      <c r="BP502145" s="90"/>
    </row>
    <row r="502146" spans="68:68" customFormat="1">
      <c r="BP502146" s="90"/>
    </row>
    <row r="502147" spans="68:68" customFormat="1">
      <c r="BP502147" s="90"/>
    </row>
    <row r="502148" spans="68:68" customFormat="1">
      <c r="BP502148" s="90"/>
    </row>
    <row r="502149" spans="68:68" customFormat="1">
      <c r="BP502149" s="90"/>
    </row>
    <row r="502150" spans="68:68" customFormat="1">
      <c r="BP502150" s="90"/>
    </row>
    <row r="502151" spans="68:68" customFormat="1">
      <c r="BP502151" s="90"/>
    </row>
    <row r="502152" spans="68:68" customFormat="1">
      <c r="BP502152" s="90"/>
    </row>
    <row r="502153" spans="68:68" customFormat="1">
      <c r="BP502153" s="90"/>
    </row>
    <row r="502154" spans="68:68" customFormat="1">
      <c r="BP502154" s="90"/>
    </row>
    <row r="502155" spans="68:68" customFormat="1">
      <c r="BP502155" s="90"/>
    </row>
    <row r="502156" spans="68:68" customFormat="1">
      <c r="BP502156" s="90"/>
    </row>
    <row r="502157" spans="68:68" customFormat="1">
      <c r="BP502157" s="90"/>
    </row>
    <row r="502158" spans="68:68" customFormat="1">
      <c r="BP502158" s="90"/>
    </row>
    <row r="502159" spans="68:68" customFormat="1">
      <c r="BP502159" s="90"/>
    </row>
    <row r="502160" spans="68:68" customFormat="1">
      <c r="BP502160" s="90"/>
    </row>
    <row r="502161" spans="68:68" customFormat="1">
      <c r="BP502161" s="90"/>
    </row>
    <row r="502162" spans="68:68" customFormat="1">
      <c r="BP502162" s="90"/>
    </row>
    <row r="502163" spans="68:68" customFormat="1">
      <c r="BP502163" s="90"/>
    </row>
    <row r="502164" spans="68:68" customFormat="1">
      <c r="BP502164" s="90"/>
    </row>
    <row r="502165" spans="68:68" customFormat="1">
      <c r="BP502165" s="90"/>
    </row>
    <row r="502166" spans="68:68" customFormat="1">
      <c r="BP502166" s="90"/>
    </row>
    <row r="502167" spans="68:68" customFormat="1">
      <c r="BP502167" s="90"/>
    </row>
    <row r="502168" spans="68:68" customFormat="1">
      <c r="BP502168" s="90"/>
    </row>
    <row r="502169" spans="68:68" customFormat="1">
      <c r="BP502169" s="90"/>
    </row>
    <row r="502170" spans="68:68" customFormat="1">
      <c r="BP502170" s="90"/>
    </row>
    <row r="502171" spans="68:68" customFormat="1">
      <c r="BP502171" s="90"/>
    </row>
    <row r="502172" spans="68:68" customFormat="1">
      <c r="BP502172" s="90"/>
    </row>
    <row r="502173" spans="68:68" customFormat="1">
      <c r="BP502173" s="90"/>
    </row>
    <row r="502174" spans="68:68" customFormat="1">
      <c r="BP502174" s="90"/>
    </row>
    <row r="502175" spans="68:68" customFormat="1">
      <c r="BP502175" s="90"/>
    </row>
    <row r="502176" spans="68:68" customFormat="1">
      <c r="BP502176" s="90"/>
    </row>
    <row r="502177" spans="68:68" customFormat="1">
      <c r="BP502177" s="90"/>
    </row>
    <row r="502178" spans="68:68" customFormat="1">
      <c r="BP502178" s="90"/>
    </row>
    <row r="502179" spans="68:68" customFormat="1">
      <c r="BP502179" s="90"/>
    </row>
    <row r="502180" spans="68:68" customFormat="1">
      <c r="BP502180" s="90"/>
    </row>
    <row r="502181" spans="68:68" customFormat="1">
      <c r="BP502181" s="90"/>
    </row>
    <row r="502182" spans="68:68" customFormat="1">
      <c r="BP502182" s="90"/>
    </row>
    <row r="502183" spans="68:68" customFormat="1">
      <c r="BP502183" s="90"/>
    </row>
    <row r="502184" spans="68:68" customFormat="1">
      <c r="BP502184" s="90"/>
    </row>
    <row r="502185" spans="68:68" customFormat="1">
      <c r="BP502185" s="90"/>
    </row>
    <row r="502186" spans="68:68" customFormat="1">
      <c r="BP502186" s="90"/>
    </row>
    <row r="502187" spans="68:68" customFormat="1">
      <c r="BP502187" s="90"/>
    </row>
    <row r="502188" spans="68:68" customFormat="1">
      <c r="BP502188" s="90"/>
    </row>
    <row r="502189" spans="68:68" customFormat="1">
      <c r="BP502189" s="90"/>
    </row>
    <row r="502190" spans="68:68" customFormat="1">
      <c r="BP502190" s="90"/>
    </row>
    <row r="502191" spans="68:68" customFormat="1">
      <c r="BP502191" s="90"/>
    </row>
    <row r="502192" spans="68:68" customFormat="1">
      <c r="BP502192" s="90"/>
    </row>
    <row r="502193" spans="68:68" customFormat="1">
      <c r="BP502193" s="90"/>
    </row>
    <row r="502194" spans="68:68" customFormat="1">
      <c r="BP502194" s="90"/>
    </row>
    <row r="502195" spans="68:68" customFormat="1">
      <c r="BP502195" s="90"/>
    </row>
    <row r="502196" spans="68:68" customFormat="1">
      <c r="BP502196" s="90"/>
    </row>
    <row r="502197" spans="68:68" customFormat="1">
      <c r="BP502197" s="90"/>
    </row>
    <row r="502198" spans="68:68" customFormat="1">
      <c r="BP502198" s="90"/>
    </row>
    <row r="502199" spans="68:68" customFormat="1">
      <c r="BP502199" s="90"/>
    </row>
    <row r="502200" spans="68:68" customFormat="1">
      <c r="BP502200" s="90"/>
    </row>
    <row r="502201" spans="68:68" customFormat="1">
      <c r="BP502201" s="90"/>
    </row>
    <row r="502202" spans="68:68" customFormat="1">
      <c r="BP502202" s="90"/>
    </row>
    <row r="502203" spans="68:68" customFormat="1">
      <c r="BP502203" s="90"/>
    </row>
    <row r="502204" spans="68:68" customFormat="1">
      <c r="BP502204" s="90"/>
    </row>
    <row r="502205" spans="68:68" customFormat="1">
      <c r="BP502205" s="90"/>
    </row>
    <row r="502206" spans="68:68" customFormat="1">
      <c r="BP502206" s="90"/>
    </row>
    <row r="502207" spans="68:68" customFormat="1">
      <c r="BP502207" s="90"/>
    </row>
    <row r="502208" spans="68:68" customFormat="1">
      <c r="BP502208" s="90"/>
    </row>
    <row r="502209" spans="68:68" customFormat="1">
      <c r="BP502209" s="90"/>
    </row>
    <row r="502210" spans="68:68" customFormat="1">
      <c r="BP502210" s="90"/>
    </row>
    <row r="502211" spans="68:68" customFormat="1">
      <c r="BP502211" s="90"/>
    </row>
    <row r="502212" spans="68:68" customFormat="1">
      <c r="BP502212" s="90"/>
    </row>
    <row r="502213" spans="68:68" customFormat="1">
      <c r="BP502213" s="90"/>
    </row>
    <row r="502214" spans="68:68" customFormat="1">
      <c r="BP502214" s="90"/>
    </row>
    <row r="502215" spans="68:68" customFormat="1">
      <c r="BP502215" s="90"/>
    </row>
    <row r="502216" spans="68:68" customFormat="1">
      <c r="BP502216" s="90"/>
    </row>
    <row r="502217" spans="68:68" customFormat="1">
      <c r="BP502217" s="90"/>
    </row>
    <row r="502218" spans="68:68" customFormat="1">
      <c r="BP502218" s="90"/>
    </row>
    <row r="502219" spans="68:68" customFormat="1">
      <c r="BP502219" s="90"/>
    </row>
    <row r="502220" spans="68:68" customFormat="1">
      <c r="BP502220" s="90"/>
    </row>
    <row r="502221" spans="68:68" customFormat="1">
      <c r="BP502221" s="90"/>
    </row>
    <row r="502222" spans="68:68" customFormat="1">
      <c r="BP502222" s="90"/>
    </row>
    <row r="502223" spans="68:68" customFormat="1">
      <c r="BP502223" s="90"/>
    </row>
    <row r="502224" spans="68:68" customFormat="1">
      <c r="BP502224" s="90"/>
    </row>
    <row r="502225" spans="68:68" customFormat="1">
      <c r="BP502225" s="90"/>
    </row>
    <row r="502226" spans="68:68" customFormat="1">
      <c r="BP502226" s="90"/>
    </row>
    <row r="502227" spans="68:68" customFormat="1">
      <c r="BP502227" s="90"/>
    </row>
    <row r="502228" spans="68:68" customFormat="1">
      <c r="BP502228" s="90"/>
    </row>
    <row r="502229" spans="68:68" customFormat="1">
      <c r="BP502229" s="90"/>
    </row>
    <row r="502230" spans="68:68" customFormat="1">
      <c r="BP502230" s="90"/>
    </row>
    <row r="502231" spans="68:68" customFormat="1">
      <c r="BP502231" s="90"/>
    </row>
    <row r="502232" spans="68:68" customFormat="1">
      <c r="BP502232" s="90"/>
    </row>
    <row r="502233" spans="68:68" customFormat="1">
      <c r="BP502233" s="90"/>
    </row>
    <row r="502234" spans="68:68" customFormat="1">
      <c r="BP502234" s="90"/>
    </row>
    <row r="502235" spans="68:68" customFormat="1">
      <c r="BP502235" s="90"/>
    </row>
    <row r="502236" spans="68:68" customFormat="1">
      <c r="BP502236" s="90"/>
    </row>
    <row r="502237" spans="68:68" customFormat="1">
      <c r="BP502237" s="90"/>
    </row>
    <row r="502238" spans="68:68" customFormat="1">
      <c r="BP502238" s="90"/>
    </row>
    <row r="502239" spans="68:68" customFormat="1">
      <c r="BP502239" s="90"/>
    </row>
    <row r="502240" spans="68:68" customFormat="1">
      <c r="BP502240" s="90"/>
    </row>
    <row r="502241" spans="68:68" customFormat="1">
      <c r="BP502241" s="90"/>
    </row>
    <row r="502242" spans="68:68" customFormat="1">
      <c r="BP502242" s="90"/>
    </row>
    <row r="502243" spans="68:68" customFormat="1">
      <c r="BP502243" s="90"/>
    </row>
    <row r="502244" spans="68:68" customFormat="1">
      <c r="BP502244" s="90"/>
    </row>
    <row r="502245" spans="68:68" customFormat="1">
      <c r="BP502245" s="90"/>
    </row>
    <row r="502246" spans="68:68" customFormat="1">
      <c r="BP502246" s="90"/>
    </row>
    <row r="502247" spans="68:68" customFormat="1">
      <c r="BP502247" s="90"/>
    </row>
    <row r="502248" spans="68:68" customFormat="1">
      <c r="BP502248" s="90"/>
    </row>
    <row r="502249" spans="68:68" customFormat="1">
      <c r="BP502249" s="90"/>
    </row>
    <row r="502250" spans="68:68" customFormat="1">
      <c r="BP502250" s="90"/>
    </row>
    <row r="502251" spans="68:68" customFormat="1">
      <c r="BP502251" s="90"/>
    </row>
    <row r="502252" spans="68:68" customFormat="1">
      <c r="BP502252" s="90"/>
    </row>
    <row r="502253" spans="68:68" customFormat="1">
      <c r="BP502253" s="90"/>
    </row>
    <row r="502254" spans="68:68" customFormat="1">
      <c r="BP502254" s="90"/>
    </row>
    <row r="502255" spans="68:68" customFormat="1">
      <c r="BP502255" s="90"/>
    </row>
    <row r="502256" spans="68:68" customFormat="1">
      <c r="BP502256" s="90"/>
    </row>
    <row r="502257" spans="68:68" customFormat="1">
      <c r="BP502257" s="90"/>
    </row>
    <row r="502258" spans="68:68" customFormat="1">
      <c r="BP502258" s="90"/>
    </row>
    <row r="502259" spans="68:68" customFormat="1">
      <c r="BP502259" s="90"/>
    </row>
    <row r="502260" spans="68:68" customFormat="1">
      <c r="BP502260" s="90"/>
    </row>
    <row r="502261" spans="68:68" customFormat="1">
      <c r="BP502261" s="90"/>
    </row>
    <row r="502262" spans="68:68" customFormat="1">
      <c r="BP502262" s="90"/>
    </row>
    <row r="502263" spans="68:68" customFormat="1">
      <c r="BP502263" s="90"/>
    </row>
    <row r="502264" spans="68:68" customFormat="1">
      <c r="BP502264" s="90"/>
    </row>
    <row r="502265" spans="68:68" customFormat="1">
      <c r="BP502265" s="90"/>
    </row>
    <row r="502266" spans="68:68" customFormat="1">
      <c r="BP502266" s="90"/>
    </row>
    <row r="502267" spans="68:68" customFormat="1">
      <c r="BP502267" s="90"/>
    </row>
    <row r="502268" spans="68:68" customFormat="1">
      <c r="BP502268" s="90"/>
    </row>
    <row r="502269" spans="68:68" customFormat="1">
      <c r="BP502269" s="90"/>
    </row>
    <row r="502270" spans="68:68" customFormat="1">
      <c r="BP502270" s="90"/>
    </row>
    <row r="502271" spans="68:68" customFormat="1">
      <c r="BP502271" s="90"/>
    </row>
    <row r="502272" spans="68:68" customFormat="1">
      <c r="BP502272" s="90"/>
    </row>
    <row r="502273" spans="68:68" customFormat="1">
      <c r="BP502273" s="90"/>
    </row>
    <row r="502274" spans="68:68" customFormat="1">
      <c r="BP502274" s="90"/>
    </row>
    <row r="502275" spans="68:68" customFormat="1">
      <c r="BP502275" s="90"/>
    </row>
    <row r="502276" spans="68:68" customFormat="1">
      <c r="BP502276" s="90"/>
    </row>
    <row r="502277" spans="68:68" customFormat="1">
      <c r="BP502277" s="90"/>
    </row>
    <row r="502278" spans="68:68" customFormat="1">
      <c r="BP502278" s="90"/>
    </row>
    <row r="502279" spans="68:68" customFormat="1">
      <c r="BP502279" s="90"/>
    </row>
    <row r="502280" spans="68:68" customFormat="1">
      <c r="BP502280" s="90"/>
    </row>
    <row r="502281" spans="68:68" customFormat="1">
      <c r="BP502281" s="90"/>
    </row>
    <row r="502282" spans="68:68" customFormat="1">
      <c r="BP502282" s="90"/>
    </row>
    <row r="502283" spans="68:68" customFormat="1">
      <c r="BP502283" s="90"/>
    </row>
    <row r="502284" spans="68:68" customFormat="1">
      <c r="BP502284" s="90"/>
    </row>
    <row r="502285" spans="68:68" customFormat="1">
      <c r="BP502285" s="90"/>
    </row>
    <row r="502286" spans="68:68" customFormat="1">
      <c r="BP502286" s="90"/>
    </row>
    <row r="502287" spans="68:68" customFormat="1">
      <c r="BP502287" s="90"/>
    </row>
    <row r="502288" spans="68:68" customFormat="1">
      <c r="BP502288" s="90"/>
    </row>
    <row r="502289" spans="68:68" customFormat="1">
      <c r="BP502289" s="90"/>
    </row>
    <row r="502290" spans="68:68" customFormat="1">
      <c r="BP502290" s="90"/>
    </row>
    <row r="502291" spans="68:68" customFormat="1">
      <c r="BP502291" s="90"/>
    </row>
    <row r="502292" spans="68:68" customFormat="1">
      <c r="BP502292" s="90"/>
    </row>
    <row r="502293" spans="68:68" customFormat="1">
      <c r="BP502293" s="90"/>
    </row>
    <row r="502294" spans="68:68" customFormat="1">
      <c r="BP502294" s="90"/>
    </row>
    <row r="502295" spans="68:68" customFormat="1">
      <c r="BP502295" s="90"/>
    </row>
    <row r="502296" spans="68:68" customFormat="1">
      <c r="BP502296" s="90"/>
    </row>
    <row r="502297" spans="68:68" customFormat="1">
      <c r="BP502297" s="90"/>
    </row>
    <row r="502298" spans="68:68" customFormat="1">
      <c r="BP502298" s="90"/>
    </row>
    <row r="502299" spans="68:68" customFormat="1">
      <c r="BP502299" s="90"/>
    </row>
    <row r="502300" spans="68:68" customFormat="1">
      <c r="BP502300" s="90"/>
    </row>
    <row r="502301" spans="68:68" customFormat="1">
      <c r="BP502301" s="90"/>
    </row>
    <row r="502302" spans="68:68" customFormat="1">
      <c r="BP502302" s="90"/>
    </row>
    <row r="502303" spans="68:68" customFormat="1">
      <c r="BP502303" s="90"/>
    </row>
    <row r="502304" spans="68:68" customFormat="1">
      <c r="BP502304" s="90"/>
    </row>
    <row r="502305" spans="68:68" customFormat="1">
      <c r="BP502305" s="90"/>
    </row>
    <row r="502306" spans="68:68" customFormat="1">
      <c r="BP502306" s="90"/>
    </row>
    <row r="502307" spans="68:68" customFormat="1">
      <c r="BP502307" s="90"/>
    </row>
    <row r="502308" spans="68:68" customFormat="1">
      <c r="BP502308" s="90"/>
    </row>
    <row r="502309" spans="68:68" customFormat="1">
      <c r="BP502309" s="90"/>
    </row>
    <row r="502310" spans="68:68" customFormat="1">
      <c r="BP502310" s="90"/>
    </row>
    <row r="502311" spans="68:68" customFormat="1">
      <c r="BP502311" s="90"/>
    </row>
    <row r="502312" spans="68:68" customFormat="1">
      <c r="BP502312" s="90"/>
    </row>
    <row r="502313" spans="68:68" customFormat="1">
      <c r="BP502313" s="90"/>
    </row>
    <row r="502314" spans="68:68" customFormat="1">
      <c r="BP502314" s="90"/>
    </row>
    <row r="502315" spans="68:68" customFormat="1">
      <c r="BP502315" s="90"/>
    </row>
    <row r="502316" spans="68:68" customFormat="1">
      <c r="BP502316" s="90"/>
    </row>
    <row r="502317" spans="68:68" customFormat="1">
      <c r="BP502317" s="90"/>
    </row>
    <row r="502318" spans="68:68" customFormat="1">
      <c r="BP502318" s="90"/>
    </row>
    <row r="502319" spans="68:68" customFormat="1">
      <c r="BP502319" s="90"/>
    </row>
    <row r="502320" spans="68:68" customFormat="1">
      <c r="BP502320" s="90"/>
    </row>
    <row r="502321" spans="68:68" customFormat="1">
      <c r="BP502321" s="90"/>
    </row>
    <row r="502322" spans="68:68" customFormat="1">
      <c r="BP502322" s="90"/>
    </row>
    <row r="502323" spans="68:68" customFormat="1">
      <c r="BP502323" s="90"/>
    </row>
    <row r="502324" spans="68:68" customFormat="1">
      <c r="BP502324" s="90"/>
    </row>
    <row r="502325" spans="68:68" customFormat="1">
      <c r="BP502325" s="90"/>
    </row>
    <row r="502326" spans="68:68" customFormat="1">
      <c r="BP502326" s="90"/>
    </row>
    <row r="502327" spans="68:68" customFormat="1">
      <c r="BP502327" s="90"/>
    </row>
    <row r="502328" spans="68:68" customFormat="1">
      <c r="BP502328" s="90"/>
    </row>
    <row r="502329" spans="68:68" customFormat="1">
      <c r="BP502329" s="90"/>
    </row>
    <row r="502330" spans="68:68" customFormat="1">
      <c r="BP502330" s="90"/>
    </row>
    <row r="502331" spans="68:68" customFormat="1">
      <c r="BP502331" s="90"/>
    </row>
    <row r="502332" spans="68:68" customFormat="1">
      <c r="BP502332" s="90"/>
    </row>
    <row r="502333" spans="68:68" customFormat="1">
      <c r="BP502333" s="90"/>
    </row>
    <row r="502334" spans="68:68" customFormat="1">
      <c r="BP502334" s="90"/>
    </row>
    <row r="502335" spans="68:68" customFormat="1">
      <c r="BP502335" s="90"/>
    </row>
    <row r="502336" spans="68:68" customFormat="1">
      <c r="BP502336" s="90"/>
    </row>
    <row r="502337" spans="68:68" customFormat="1">
      <c r="BP502337" s="90"/>
    </row>
    <row r="502338" spans="68:68" customFormat="1">
      <c r="BP502338" s="90"/>
    </row>
    <row r="502339" spans="68:68" customFormat="1">
      <c r="BP502339" s="90"/>
    </row>
    <row r="502340" spans="68:68" customFormat="1">
      <c r="BP502340" s="90"/>
    </row>
    <row r="502341" spans="68:68" customFormat="1">
      <c r="BP502341" s="90"/>
    </row>
    <row r="502342" spans="68:68" customFormat="1">
      <c r="BP502342" s="90"/>
    </row>
    <row r="502343" spans="68:68" customFormat="1">
      <c r="BP502343" s="90"/>
    </row>
    <row r="502344" spans="68:68" customFormat="1">
      <c r="BP502344" s="90"/>
    </row>
    <row r="502345" spans="68:68" customFormat="1">
      <c r="BP502345" s="90"/>
    </row>
    <row r="502346" spans="68:68" customFormat="1">
      <c r="BP502346" s="90"/>
    </row>
    <row r="502347" spans="68:68" customFormat="1">
      <c r="BP502347" s="90"/>
    </row>
    <row r="502348" spans="68:68" customFormat="1">
      <c r="BP502348" s="90"/>
    </row>
    <row r="502349" spans="68:68" customFormat="1">
      <c r="BP502349" s="90"/>
    </row>
    <row r="502350" spans="68:68" customFormat="1">
      <c r="BP502350" s="90"/>
    </row>
    <row r="502351" spans="68:68" customFormat="1">
      <c r="BP502351" s="90"/>
    </row>
    <row r="502352" spans="68:68" customFormat="1">
      <c r="BP502352" s="90"/>
    </row>
    <row r="502353" spans="68:68" customFormat="1">
      <c r="BP502353" s="90"/>
    </row>
    <row r="502354" spans="68:68" customFormat="1">
      <c r="BP502354" s="90"/>
    </row>
    <row r="502355" spans="68:68" customFormat="1">
      <c r="BP502355" s="90"/>
    </row>
    <row r="502356" spans="68:68" customFormat="1">
      <c r="BP502356" s="90"/>
    </row>
    <row r="502357" spans="68:68" customFormat="1">
      <c r="BP502357" s="90"/>
    </row>
    <row r="502358" spans="68:68" customFormat="1">
      <c r="BP502358" s="90"/>
    </row>
    <row r="502359" spans="68:68" customFormat="1">
      <c r="BP502359" s="90"/>
    </row>
    <row r="502360" spans="68:68" customFormat="1">
      <c r="BP502360" s="90"/>
    </row>
    <row r="502361" spans="68:68" customFormat="1">
      <c r="BP502361" s="90"/>
    </row>
    <row r="502362" spans="68:68" customFormat="1">
      <c r="BP502362" s="90"/>
    </row>
    <row r="502363" spans="68:68" customFormat="1">
      <c r="BP502363" s="90"/>
    </row>
    <row r="502364" spans="68:68" customFormat="1">
      <c r="BP502364" s="90"/>
    </row>
    <row r="502365" spans="68:68" customFormat="1">
      <c r="BP502365" s="90"/>
    </row>
    <row r="502366" spans="68:68" customFormat="1">
      <c r="BP502366" s="90"/>
    </row>
    <row r="502367" spans="68:68" customFormat="1">
      <c r="BP502367" s="90"/>
    </row>
    <row r="502368" spans="68:68" customFormat="1">
      <c r="BP502368" s="90"/>
    </row>
    <row r="502369" spans="68:68" customFormat="1">
      <c r="BP502369" s="90"/>
    </row>
    <row r="502370" spans="68:68" customFormat="1">
      <c r="BP502370" s="90"/>
    </row>
    <row r="502371" spans="68:68" customFormat="1">
      <c r="BP502371" s="90"/>
    </row>
    <row r="502372" spans="68:68" customFormat="1">
      <c r="BP502372" s="90"/>
    </row>
    <row r="502373" spans="68:68" customFormat="1">
      <c r="BP502373" s="90"/>
    </row>
    <row r="502374" spans="68:68" customFormat="1">
      <c r="BP502374" s="90"/>
    </row>
    <row r="502375" spans="68:68" customFormat="1">
      <c r="BP502375" s="90"/>
    </row>
    <row r="502376" spans="68:68" customFormat="1">
      <c r="BP502376" s="90"/>
    </row>
    <row r="502377" spans="68:68" customFormat="1">
      <c r="BP502377" s="90"/>
    </row>
    <row r="502378" spans="68:68" customFormat="1">
      <c r="BP502378" s="90"/>
    </row>
    <row r="502379" spans="68:68" customFormat="1">
      <c r="BP502379" s="90"/>
    </row>
    <row r="502380" spans="68:68" customFormat="1">
      <c r="BP502380" s="90"/>
    </row>
    <row r="502381" spans="68:68" customFormat="1">
      <c r="BP502381" s="90"/>
    </row>
    <row r="502382" spans="68:68" customFormat="1">
      <c r="BP502382" s="90"/>
    </row>
    <row r="502383" spans="68:68" customFormat="1">
      <c r="BP502383" s="90"/>
    </row>
    <row r="502384" spans="68:68" customFormat="1">
      <c r="BP502384" s="90"/>
    </row>
    <row r="502385" spans="68:68" customFormat="1">
      <c r="BP502385" s="90"/>
    </row>
    <row r="502386" spans="68:68" customFormat="1">
      <c r="BP502386" s="90"/>
    </row>
    <row r="502387" spans="68:68" customFormat="1">
      <c r="BP502387" s="90"/>
    </row>
    <row r="502388" spans="68:68" customFormat="1">
      <c r="BP502388" s="90"/>
    </row>
    <row r="502389" spans="68:68" customFormat="1">
      <c r="BP502389" s="90"/>
    </row>
    <row r="502390" spans="68:68" customFormat="1">
      <c r="BP502390" s="90"/>
    </row>
    <row r="502391" spans="68:68" customFormat="1">
      <c r="BP502391" s="90"/>
    </row>
    <row r="502392" spans="68:68" customFormat="1">
      <c r="BP502392" s="90"/>
    </row>
    <row r="502393" spans="68:68" customFormat="1">
      <c r="BP502393" s="90"/>
    </row>
    <row r="502394" spans="68:68" customFormat="1">
      <c r="BP502394" s="90"/>
    </row>
    <row r="502395" spans="68:68" customFormat="1">
      <c r="BP502395" s="90"/>
    </row>
    <row r="502396" spans="68:68" customFormat="1">
      <c r="BP502396" s="90"/>
    </row>
    <row r="502397" spans="68:68" customFormat="1">
      <c r="BP502397" s="90"/>
    </row>
    <row r="502398" spans="68:68" customFormat="1">
      <c r="BP502398" s="90"/>
    </row>
    <row r="502399" spans="68:68" customFormat="1">
      <c r="BP502399" s="90"/>
    </row>
    <row r="502400" spans="68:68" customFormat="1">
      <c r="BP502400" s="90"/>
    </row>
    <row r="502401" spans="68:68" customFormat="1">
      <c r="BP502401" s="90"/>
    </row>
    <row r="502402" spans="68:68" customFormat="1">
      <c r="BP502402" s="90"/>
    </row>
    <row r="502403" spans="68:68" customFormat="1">
      <c r="BP502403" s="90"/>
    </row>
    <row r="502404" spans="68:68" customFormat="1">
      <c r="BP502404" s="90"/>
    </row>
    <row r="502405" spans="68:68" customFormat="1">
      <c r="BP502405" s="90"/>
    </row>
    <row r="502406" spans="68:68" customFormat="1">
      <c r="BP502406" s="90"/>
    </row>
    <row r="502407" spans="68:68" customFormat="1">
      <c r="BP502407" s="90"/>
    </row>
    <row r="502408" spans="68:68" customFormat="1">
      <c r="BP502408" s="90"/>
    </row>
    <row r="502409" spans="68:68" customFormat="1">
      <c r="BP502409" s="90"/>
    </row>
    <row r="502410" spans="68:68" customFormat="1">
      <c r="BP502410" s="90"/>
    </row>
    <row r="502411" spans="68:68" customFormat="1">
      <c r="BP502411" s="90"/>
    </row>
    <row r="502412" spans="68:68" customFormat="1">
      <c r="BP502412" s="90"/>
    </row>
    <row r="502413" spans="68:68" customFormat="1">
      <c r="BP502413" s="90"/>
    </row>
    <row r="502414" spans="68:68" customFormat="1">
      <c r="BP502414" s="90"/>
    </row>
    <row r="502415" spans="68:68" customFormat="1">
      <c r="BP502415" s="90"/>
    </row>
    <row r="502416" spans="68:68" customFormat="1">
      <c r="BP502416" s="90"/>
    </row>
    <row r="502417" spans="68:68" customFormat="1">
      <c r="BP502417" s="90"/>
    </row>
    <row r="502418" spans="68:68" customFormat="1">
      <c r="BP502418" s="90"/>
    </row>
    <row r="502419" spans="68:68" customFormat="1">
      <c r="BP502419" s="90"/>
    </row>
    <row r="502420" spans="68:68" customFormat="1">
      <c r="BP502420" s="90"/>
    </row>
    <row r="502421" spans="68:68" customFormat="1">
      <c r="BP502421" s="90"/>
    </row>
    <row r="502422" spans="68:68" customFormat="1">
      <c r="BP502422" s="90"/>
    </row>
    <row r="502423" spans="68:68" customFormat="1">
      <c r="BP502423" s="90"/>
    </row>
    <row r="502424" spans="68:68" customFormat="1">
      <c r="BP502424" s="90"/>
    </row>
    <row r="502425" spans="68:68" customFormat="1">
      <c r="BP502425" s="90"/>
    </row>
    <row r="502426" spans="68:68" customFormat="1">
      <c r="BP502426" s="90"/>
    </row>
    <row r="502427" spans="68:68" customFormat="1">
      <c r="BP502427" s="90"/>
    </row>
    <row r="502428" spans="68:68" customFormat="1">
      <c r="BP502428" s="90"/>
    </row>
    <row r="502429" spans="68:68" customFormat="1">
      <c r="BP502429" s="90"/>
    </row>
    <row r="502430" spans="68:68" customFormat="1">
      <c r="BP502430" s="90"/>
    </row>
    <row r="502431" spans="68:68" customFormat="1">
      <c r="BP502431" s="90"/>
    </row>
    <row r="502432" spans="68:68" customFormat="1">
      <c r="BP502432" s="90"/>
    </row>
    <row r="502433" spans="68:68" customFormat="1">
      <c r="BP502433" s="90"/>
    </row>
    <row r="502434" spans="68:68" customFormat="1">
      <c r="BP502434" s="90"/>
    </row>
    <row r="502435" spans="68:68" customFormat="1">
      <c r="BP502435" s="90"/>
    </row>
    <row r="502436" spans="68:68" customFormat="1">
      <c r="BP502436" s="90"/>
    </row>
    <row r="502437" spans="68:68" customFormat="1">
      <c r="BP502437" s="90"/>
    </row>
    <row r="502438" spans="68:68" customFormat="1">
      <c r="BP502438" s="90"/>
    </row>
    <row r="502439" spans="68:68" customFormat="1">
      <c r="BP502439" s="90"/>
    </row>
    <row r="502440" spans="68:68" customFormat="1">
      <c r="BP502440" s="90"/>
    </row>
    <row r="502441" spans="68:68" customFormat="1">
      <c r="BP502441" s="90"/>
    </row>
    <row r="502442" spans="68:68" customFormat="1">
      <c r="BP502442" s="90"/>
    </row>
    <row r="502443" spans="68:68" customFormat="1">
      <c r="BP502443" s="90"/>
    </row>
    <row r="502444" spans="68:68" customFormat="1">
      <c r="BP502444" s="90"/>
    </row>
    <row r="502445" spans="68:68" customFormat="1">
      <c r="BP502445" s="90"/>
    </row>
    <row r="502446" spans="68:68" customFormat="1">
      <c r="BP502446" s="90"/>
    </row>
    <row r="502447" spans="68:68" customFormat="1">
      <c r="BP502447" s="90"/>
    </row>
    <row r="502448" spans="68:68" customFormat="1">
      <c r="BP502448" s="90"/>
    </row>
    <row r="502449" spans="68:68" customFormat="1">
      <c r="BP502449" s="90"/>
    </row>
    <row r="502450" spans="68:68" customFormat="1">
      <c r="BP502450" s="90"/>
    </row>
    <row r="502451" spans="68:68" customFormat="1">
      <c r="BP502451" s="90"/>
    </row>
    <row r="502452" spans="68:68" customFormat="1">
      <c r="BP502452" s="90"/>
    </row>
    <row r="502453" spans="68:68" customFormat="1">
      <c r="BP502453" s="90"/>
    </row>
    <row r="502454" spans="68:68" customFormat="1">
      <c r="BP502454" s="90"/>
    </row>
    <row r="502455" spans="68:68" customFormat="1">
      <c r="BP502455" s="90"/>
    </row>
    <row r="502456" spans="68:68" customFormat="1">
      <c r="BP502456" s="90"/>
    </row>
    <row r="502457" spans="68:68" customFormat="1">
      <c r="BP502457" s="90"/>
    </row>
    <row r="502458" spans="68:68" customFormat="1">
      <c r="BP502458" s="90"/>
    </row>
    <row r="502459" spans="68:68" customFormat="1">
      <c r="BP502459" s="90"/>
    </row>
    <row r="502460" spans="68:68" customFormat="1">
      <c r="BP502460" s="90"/>
    </row>
    <row r="502461" spans="68:68" customFormat="1">
      <c r="BP502461" s="90"/>
    </row>
    <row r="502462" spans="68:68" customFormat="1">
      <c r="BP502462" s="90"/>
    </row>
    <row r="502463" spans="68:68" customFormat="1">
      <c r="BP502463" s="90"/>
    </row>
    <row r="502464" spans="68:68" customFormat="1">
      <c r="BP502464" s="90"/>
    </row>
    <row r="502465" spans="68:68" customFormat="1">
      <c r="BP502465" s="90"/>
    </row>
    <row r="502466" spans="68:68" customFormat="1">
      <c r="BP502466" s="90"/>
    </row>
    <row r="502467" spans="68:68" customFormat="1">
      <c r="BP502467" s="90"/>
    </row>
    <row r="502468" spans="68:68" customFormat="1">
      <c r="BP502468" s="90"/>
    </row>
    <row r="502469" spans="68:68" customFormat="1">
      <c r="BP502469" s="90"/>
    </row>
    <row r="502470" spans="68:68" customFormat="1">
      <c r="BP502470" s="90"/>
    </row>
    <row r="502471" spans="68:68" customFormat="1">
      <c r="BP502471" s="90"/>
    </row>
    <row r="502472" spans="68:68" customFormat="1">
      <c r="BP502472" s="90"/>
    </row>
    <row r="502473" spans="68:68" customFormat="1">
      <c r="BP502473" s="90"/>
    </row>
    <row r="502474" spans="68:68" customFormat="1">
      <c r="BP502474" s="90"/>
    </row>
    <row r="502475" spans="68:68" customFormat="1">
      <c r="BP502475" s="90"/>
    </row>
    <row r="502476" spans="68:68" customFormat="1">
      <c r="BP502476" s="90"/>
    </row>
    <row r="502477" spans="68:68" customFormat="1">
      <c r="BP502477" s="90"/>
    </row>
    <row r="502478" spans="68:68" customFormat="1">
      <c r="BP502478" s="90"/>
    </row>
    <row r="502479" spans="68:68" customFormat="1">
      <c r="BP502479" s="90"/>
    </row>
    <row r="502480" spans="68:68" customFormat="1">
      <c r="BP502480" s="90"/>
    </row>
    <row r="502481" spans="68:68" customFormat="1">
      <c r="BP502481" s="90"/>
    </row>
    <row r="502482" spans="68:68" customFormat="1">
      <c r="BP502482" s="90"/>
    </row>
    <row r="502483" spans="68:68" customFormat="1">
      <c r="BP502483" s="90"/>
    </row>
    <row r="502484" spans="68:68" customFormat="1">
      <c r="BP502484" s="90"/>
    </row>
    <row r="502485" spans="68:68" customFormat="1">
      <c r="BP502485" s="90"/>
    </row>
    <row r="502486" spans="68:68" customFormat="1">
      <c r="BP502486" s="90"/>
    </row>
    <row r="502487" spans="68:68" customFormat="1">
      <c r="BP502487" s="90"/>
    </row>
    <row r="502488" spans="68:68" customFormat="1">
      <c r="BP502488" s="90"/>
    </row>
    <row r="502489" spans="68:68" customFormat="1">
      <c r="BP502489" s="90"/>
    </row>
    <row r="502490" spans="68:68" customFormat="1">
      <c r="BP502490" s="90"/>
    </row>
    <row r="502491" spans="68:68" customFormat="1">
      <c r="BP502491" s="90"/>
    </row>
    <row r="502492" spans="68:68" customFormat="1">
      <c r="BP502492" s="90"/>
    </row>
    <row r="502493" spans="68:68" customFormat="1">
      <c r="BP502493" s="90"/>
    </row>
    <row r="502494" spans="68:68" customFormat="1">
      <c r="BP502494" s="90"/>
    </row>
    <row r="502495" spans="68:68" customFormat="1">
      <c r="BP502495" s="90"/>
    </row>
    <row r="502496" spans="68:68" customFormat="1">
      <c r="BP502496" s="90"/>
    </row>
    <row r="502497" spans="68:68" customFormat="1">
      <c r="BP502497" s="90"/>
    </row>
    <row r="502498" spans="68:68" customFormat="1">
      <c r="BP502498" s="90"/>
    </row>
    <row r="502499" spans="68:68" customFormat="1">
      <c r="BP502499" s="90"/>
    </row>
    <row r="502500" spans="68:68" customFormat="1">
      <c r="BP502500" s="90"/>
    </row>
    <row r="502501" spans="68:68" customFormat="1">
      <c r="BP502501" s="90"/>
    </row>
    <row r="502502" spans="68:68" customFormat="1">
      <c r="BP502502" s="90"/>
    </row>
    <row r="502503" spans="68:68" customFormat="1">
      <c r="BP502503" s="90"/>
    </row>
    <row r="502504" spans="68:68" customFormat="1">
      <c r="BP502504" s="90"/>
    </row>
    <row r="502505" spans="68:68" customFormat="1">
      <c r="BP502505" s="90"/>
    </row>
    <row r="502506" spans="68:68" customFormat="1">
      <c r="BP502506" s="90"/>
    </row>
    <row r="502507" spans="68:68" customFormat="1">
      <c r="BP502507" s="90"/>
    </row>
    <row r="502508" spans="68:68" customFormat="1">
      <c r="BP502508" s="90"/>
    </row>
    <row r="502509" spans="68:68" customFormat="1">
      <c r="BP502509" s="90"/>
    </row>
    <row r="502510" spans="68:68" customFormat="1">
      <c r="BP502510" s="90"/>
    </row>
    <row r="502511" spans="68:68" customFormat="1">
      <c r="BP502511" s="90"/>
    </row>
    <row r="502512" spans="68:68" customFormat="1">
      <c r="BP502512" s="90"/>
    </row>
    <row r="502513" spans="68:68" customFormat="1">
      <c r="BP502513" s="90"/>
    </row>
    <row r="502514" spans="68:68" customFormat="1">
      <c r="BP502514" s="90"/>
    </row>
    <row r="502515" spans="68:68" customFormat="1">
      <c r="BP502515" s="90"/>
    </row>
    <row r="502516" spans="68:68" customFormat="1">
      <c r="BP502516" s="90"/>
    </row>
    <row r="502517" spans="68:68" customFormat="1">
      <c r="BP502517" s="90"/>
    </row>
    <row r="502518" spans="68:68" customFormat="1">
      <c r="BP502518" s="90"/>
    </row>
    <row r="502519" spans="68:68" customFormat="1">
      <c r="BP502519" s="90"/>
    </row>
    <row r="502520" spans="68:68" customFormat="1">
      <c r="BP502520" s="90"/>
    </row>
    <row r="502521" spans="68:68" customFormat="1">
      <c r="BP502521" s="90"/>
    </row>
    <row r="502522" spans="68:68" customFormat="1">
      <c r="BP502522" s="90"/>
    </row>
    <row r="502523" spans="68:68" customFormat="1">
      <c r="BP502523" s="90"/>
    </row>
    <row r="502524" spans="68:68" customFormat="1">
      <c r="BP502524" s="90"/>
    </row>
    <row r="502525" spans="68:68" customFormat="1">
      <c r="BP502525" s="90"/>
    </row>
    <row r="502526" spans="68:68" customFormat="1">
      <c r="BP502526" s="90"/>
    </row>
    <row r="502527" spans="68:68" customFormat="1">
      <c r="BP502527" s="90"/>
    </row>
    <row r="502528" spans="68:68" customFormat="1">
      <c r="BP502528" s="90"/>
    </row>
    <row r="502529" spans="68:68" customFormat="1">
      <c r="BP502529" s="90"/>
    </row>
    <row r="502530" spans="68:68" customFormat="1">
      <c r="BP502530" s="90"/>
    </row>
    <row r="502531" spans="68:68" customFormat="1">
      <c r="BP502531" s="90"/>
    </row>
    <row r="502532" spans="68:68" customFormat="1">
      <c r="BP502532" s="90"/>
    </row>
    <row r="502533" spans="68:68" customFormat="1">
      <c r="BP502533" s="90"/>
    </row>
    <row r="502534" spans="68:68" customFormat="1">
      <c r="BP502534" s="90"/>
    </row>
    <row r="502535" spans="68:68" customFormat="1">
      <c r="BP502535" s="90"/>
    </row>
    <row r="502536" spans="68:68" customFormat="1">
      <c r="BP502536" s="90"/>
    </row>
    <row r="502537" spans="68:68" customFormat="1">
      <c r="BP502537" s="90"/>
    </row>
    <row r="502538" spans="68:68" customFormat="1">
      <c r="BP502538" s="90"/>
    </row>
    <row r="502539" spans="68:68" customFormat="1">
      <c r="BP502539" s="90"/>
    </row>
    <row r="502540" spans="68:68" customFormat="1">
      <c r="BP502540" s="90"/>
    </row>
    <row r="502541" spans="68:68" customFormat="1">
      <c r="BP502541" s="90"/>
    </row>
    <row r="502542" spans="68:68" customFormat="1">
      <c r="BP502542" s="90"/>
    </row>
    <row r="502543" spans="68:68" customFormat="1">
      <c r="BP502543" s="90"/>
    </row>
    <row r="502544" spans="68:68" customFormat="1">
      <c r="BP502544" s="90"/>
    </row>
    <row r="502545" spans="68:68" customFormat="1">
      <c r="BP502545" s="90"/>
    </row>
    <row r="502546" spans="68:68" customFormat="1">
      <c r="BP502546" s="90"/>
    </row>
    <row r="502547" spans="68:68" customFormat="1">
      <c r="BP502547" s="90"/>
    </row>
    <row r="502548" spans="68:68" customFormat="1">
      <c r="BP502548" s="90"/>
    </row>
    <row r="502549" spans="68:68" customFormat="1">
      <c r="BP502549" s="90"/>
    </row>
    <row r="502550" spans="68:68" customFormat="1">
      <c r="BP502550" s="90"/>
    </row>
    <row r="502551" spans="68:68" customFormat="1">
      <c r="BP502551" s="90"/>
    </row>
    <row r="502552" spans="68:68" customFormat="1">
      <c r="BP502552" s="90"/>
    </row>
    <row r="502553" spans="68:68" customFormat="1">
      <c r="BP502553" s="90"/>
    </row>
    <row r="502554" spans="68:68" customFormat="1">
      <c r="BP502554" s="90"/>
    </row>
    <row r="502555" spans="68:68" customFormat="1">
      <c r="BP502555" s="90"/>
    </row>
    <row r="502556" spans="68:68" customFormat="1">
      <c r="BP502556" s="90"/>
    </row>
    <row r="502557" spans="68:68" customFormat="1">
      <c r="BP502557" s="90"/>
    </row>
    <row r="502558" spans="68:68" customFormat="1">
      <c r="BP502558" s="90"/>
    </row>
    <row r="502559" spans="68:68" customFormat="1">
      <c r="BP502559" s="90"/>
    </row>
    <row r="502560" spans="68:68" customFormat="1">
      <c r="BP502560" s="90"/>
    </row>
    <row r="502561" spans="68:68" customFormat="1">
      <c r="BP502561" s="90"/>
    </row>
    <row r="502562" spans="68:68" customFormat="1">
      <c r="BP502562" s="90"/>
    </row>
    <row r="502563" spans="68:68" customFormat="1">
      <c r="BP502563" s="90"/>
    </row>
    <row r="502564" spans="68:68" customFormat="1">
      <c r="BP502564" s="90"/>
    </row>
    <row r="502565" spans="68:68" customFormat="1">
      <c r="BP502565" s="90"/>
    </row>
    <row r="502566" spans="68:68" customFormat="1">
      <c r="BP502566" s="90"/>
    </row>
    <row r="502567" spans="68:68" customFormat="1">
      <c r="BP502567" s="90"/>
    </row>
    <row r="502568" spans="68:68" customFormat="1">
      <c r="BP502568" s="90"/>
    </row>
    <row r="502569" spans="68:68" customFormat="1">
      <c r="BP502569" s="90"/>
    </row>
    <row r="502570" spans="68:68" customFormat="1">
      <c r="BP502570" s="90"/>
    </row>
    <row r="502571" spans="68:68" customFormat="1">
      <c r="BP502571" s="90"/>
    </row>
    <row r="502572" spans="68:68" customFormat="1">
      <c r="BP502572" s="90"/>
    </row>
    <row r="502573" spans="68:68" customFormat="1">
      <c r="BP502573" s="90"/>
    </row>
    <row r="502574" spans="68:68" customFormat="1">
      <c r="BP502574" s="90"/>
    </row>
    <row r="502575" spans="68:68" customFormat="1">
      <c r="BP502575" s="90"/>
    </row>
    <row r="502576" spans="68:68" customFormat="1">
      <c r="BP502576" s="90"/>
    </row>
    <row r="502577" spans="68:68" customFormat="1">
      <c r="BP502577" s="90"/>
    </row>
    <row r="502578" spans="68:68" customFormat="1">
      <c r="BP502578" s="90"/>
    </row>
    <row r="502579" spans="68:68" customFormat="1">
      <c r="BP502579" s="90"/>
    </row>
    <row r="502580" spans="68:68" customFormat="1">
      <c r="BP502580" s="90"/>
    </row>
    <row r="502581" spans="68:68" customFormat="1">
      <c r="BP502581" s="90"/>
    </row>
    <row r="502582" spans="68:68" customFormat="1">
      <c r="BP502582" s="90"/>
    </row>
    <row r="502583" spans="68:68" customFormat="1">
      <c r="BP502583" s="90"/>
    </row>
    <row r="502584" spans="68:68" customFormat="1">
      <c r="BP502584" s="90"/>
    </row>
    <row r="502585" spans="68:68" customFormat="1">
      <c r="BP502585" s="90"/>
    </row>
    <row r="502586" spans="68:68" customFormat="1">
      <c r="BP502586" s="90"/>
    </row>
    <row r="502587" spans="68:68" customFormat="1">
      <c r="BP502587" s="90"/>
    </row>
    <row r="502588" spans="68:68" customFormat="1">
      <c r="BP502588" s="90"/>
    </row>
    <row r="502589" spans="68:68" customFormat="1">
      <c r="BP502589" s="90"/>
    </row>
    <row r="502590" spans="68:68" customFormat="1">
      <c r="BP502590" s="90"/>
    </row>
    <row r="502591" spans="68:68" customFormat="1">
      <c r="BP502591" s="90"/>
    </row>
    <row r="502592" spans="68:68" customFormat="1">
      <c r="BP502592" s="90"/>
    </row>
    <row r="502593" spans="68:68" customFormat="1">
      <c r="BP502593" s="90"/>
    </row>
    <row r="502594" spans="68:68" customFormat="1">
      <c r="BP502594" s="90"/>
    </row>
    <row r="502595" spans="68:68" customFormat="1">
      <c r="BP502595" s="90"/>
    </row>
    <row r="502596" spans="68:68" customFormat="1">
      <c r="BP502596" s="90"/>
    </row>
    <row r="502597" spans="68:68" customFormat="1">
      <c r="BP502597" s="90"/>
    </row>
    <row r="502598" spans="68:68" customFormat="1">
      <c r="BP502598" s="90"/>
    </row>
    <row r="502599" spans="68:68" customFormat="1">
      <c r="BP502599" s="90"/>
    </row>
    <row r="502600" spans="68:68" customFormat="1">
      <c r="BP502600" s="90"/>
    </row>
    <row r="502601" spans="68:68" customFormat="1">
      <c r="BP502601" s="90"/>
    </row>
    <row r="502602" spans="68:68" customFormat="1">
      <c r="BP502602" s="90"/>
    </row>
    <row r="502603" spans="68:68" customFormat="1">
      <c r="BP502603" s="90"/>
    </row>
    <row r="502604" spans="68:68" customFormat="1">
      <c r="BP502604" s="90"/>
    </row>
    <row r="502605" spans="68:68" customFormat="1">
      <c r="BP502605" s="90"/>
    </row>
    <row r="502606" spans="68:68" customFormat="1">
      <c r="BP502606" s="90"/>
    </row>
    <row r="502607" spans="68:68" customFormat="1">
      <c r="BP502607" s="90"/>
    </row>
    <row r="502608" spans="68:68" customFormat="1">
      <c r="BP502608" s="90"/>
    </row>
    <row r="502609" spans="68:68" customFormat="1">
      <c r="BP502609" s="90"/>
    </row>
    <row r="502610" spans="68:68" customFormat="1">
      <c r="BP502610" s="90"/>
    </row>
    <row r="502611" spans="68:68" customFormat="1">
      <c r="BP502611" s="90"/>
    </row>
    <row r="502612" spans="68:68" customFormat="1">
      <c r="BP502612" s="90"/>
    </row>
    <row r="502613" spans="68:68" customFormat="1">
      <c r="BP502613" s="90"/>
    </row>
    <row r="502614" spans="68:68" customFormat="1">
      <c r="BP502614" s="90"/>
    </row>
    <row r="502615" spans="68:68" customFormat="1">
      <c r="BP502615" s="90"/>
    </row>
    <row r="502616" spans="68:68" customFormat="1">
      <c r="BP502616" s="90"/>
    </row>
    <row r="502617" spans="68:68" customFormat="1">
      <c r="BP502617" s="90"/>
    </row>
    <row r="502618" spans="68:68" customFormat="1">
      <c r="BP502618" s="90"/>
    </row>
    <row r="502619" spans="68:68" customFormat="1">
      <c r="BP502619" s="90"/>
    </row>
    <row r="502620" spans="68:68" customFormat="1">
      <c r="BP502620" s="90"/>
    </row>
    <row r="502621" spans="68:68" customFormat="1">
      <c r="BP502621" s="90"/>
    </row>
    <row r="502622" spans="68:68" customFormat="1">
      <c r="BP502622" s="90"/>
    </row>
    <row r="502623" spans="68:68" customFormat="1">
      <c r="BP502623" s="90"/>
    </row>
    <row r="502624" spans="68:68" customFormat="1">
      <c r="BP502624" s="90"/>
    </row>
    <row r="502625" spans="68:68" customFormat="1">
      <c r="BP502625" s="90"/>
    </row>
    <row r="502626" spans="68:68" customFormat="1">
      <c r="BP502626" s="90"/>
    </row>
    <row r="502627" spans="68:68" customFormat="1">
      <c r="BP502627" s="90"/>
    </row>
    <row r="502628" spans="68:68" customFormat="1">
      <c r="BP502628" s="90"/>
    </row>
    <row r="502629" spans="68:68" customFormat="1">
      <c r="BP502629" s="90"/>
    </row>
    <row r="502630" spans="68:68" customFormat="1">
      <c r="BP502630" s="90"/>
    </row>
    <row r="502631" spans="68:68" customFormat="1">
      <c r="BP502631" s="90"/>
    </row>
    <row r="502632" spans="68:68" customFormat="1">
      <c r="BP502632" s="90"/>
    </row>
    <row r="502633" spans="68:68" customFormat="1">
      <c r="BP502633" s="90"/>
    </row>
    <row r="502634" spans="68:68" customFormat="1">
      <c r="BP502634" s="90"/>
    </row>
    <row r="502635" spans="68:68" customFormat="1">
      <c r="BP502635" s="90"/>
    </row>
    <row r="502636" spans="68:68" customFormat="1">
      <c r="BP502636" s="90"/>
    </row>
    <row r="502637" spans="68:68" customFormat="1">
      <c r="BP502637" s="90"/>
    </row>
    <row r="502638" spans="68:68" customFormat="1">
      <c r="BP502638" s="90"/>
    </row>
    <row r="502639" spans="68:68" customFormat="1">
      <c r="BP502639" s="90"/>
    </row>
    <row r="502640" spans="68:68" customFormat="1">
      <c r="BP502640" s="90"/>
    </row>
    <row r="502641" spans="68:68" customFormat="1">
      <c r="BP502641" s="90"/>
    </row>
    <row r="502642" spans="68:68" customFormat="1">
      <c r="BP502642" s="90"/>
    </row>
    <row r="502643" spans="68:68" customFormat="1">
      <c r="BP502643" s="90"/>
    </row>
    <row r="502644" spans="68:68" customFormat="1">
      <c r="BP502644" s="90"/>
    </row>
    <row r="502645" spans="68:68" customFormat="1">
      <c r="BP502645" s="90"/>
    </row>
    <row r="502646" spans="68:68" customFormat="1">
      <c r="BP502646" s="90"/>
    </row>
    <row r="502647" spans="68:68" customFormat="1">
      <c r="BP502647" s="90"/>
    </row>
    <row r="502648" spans="68:68" customFormat="1">
      <c r="BP502648" s="90"/>
    </row>
    <row r="502649" spans="68:68" customFormat="1">
      <c r="BP502649" s="90"/>
    </row>
    <row r="502650" spans="68:68" customFormat="1">
      <c r="BP502650" s="90"/>
    </row>
    <row r="502651" spans="68:68" customFormat="1">
      <c r="BP502651" s="90"/>
    </row>
    <row r="502652" spans="68:68" customFormat="1">
      <c r="BP502652" s="90"/>
    </row>
    <row r="502653" spans="68:68" customFormat="1">
      <c r="BP502653" s="90"/>
    </row>
    <row r="502654" spans="68:68" customFormat="1">
      <c r="BP502654" s="90"/>
    </row>
    <row r="502655" spans="68:68" customFormat="1">
      <c r="BP502655" s="90"/>
    </row>
    <row r="502656" spans="68:68" customFormat="1">
      <c r="BP502656" s="90"/>
    </row>
    <row r="502657" spans="68:68" customFormat="1">
      <c r="BP502657" s="90"/>
    </row>
    <row r="502658" spans="68:68" customFormat="1">
      <c r="BP502658" s="90"/>
    </row>
    <row r="502659" spans="68:68" customFormat="1">
      <c r="BP502659" s="90"/>
    </row>
    <row r="502660" spans="68:68" customFormat="1">
      <c r="BP502660" s="90"/>
    </row>
    <row r="502661" spans="68:68" customFormat="1">
      <c r="BP502661" s="90"/>
    </row>
    <row r="502662" spans="68:68" customFormat="1">
      <c r="BP502662" s="90"/>
    </row>
    <row r="502663" spans="68:68" customFormat="1">
      <c r="BP502663" s="90"/>
    </row>
    <row r="502664" spans="68:68" customFormat="1">
      <c r="BP502664" s="90"/>
    </row>
    <row r="502665" spans="68:68" customFormat="1">
      <c r="BP502665" s="90"/>
    </row>
    <row r="502666" spans="68:68" customFormat="1">
      <c r="BP502666" s="90"/>
    </row>
    <row r="502667" spans="68:68" customFormat="1">
      <c r="BP502667" s="90"/>
    </row>
    <row r="502668" spans="68:68" customFormat="1">
      <c r="BP502668" s="90"/>
    </row>
    <row r="502669" spans="68:68" customFormat="1">
      <c r="BP502669" s="90"/>
    </row>
    <row r="502670" spans="68:68" customFormat="1">
      <c r="BP502670" s="90"/>
    </row>
    <row r="502671" spans="68:68" customFormat="1">
      <c r="BP502671" s="90"/>
    </row>
    <row r="502672" spans="68:68" customFormat="1">
      <c r="BP502672" s="90"/>
    </row>
    <row r="502673" spans="68:68" customFormat="1">
      <c r="BP502673" s="90"/>
    </row>
    <row r="502674" spans="68:68" customFormat="1">
      <c r="BP502674" s="90"/>
    </row>
    <row r="502675" spans="68:68" customFormat="1">
      <c r="BP502675" s="90"/>
    </row>
    <row r="502676" spans="68:68" customFormat="1">
      <c r="BP502676" s="90"/>
    </row>
    <row r="502677" spans="68:68" customFormat="1">
      <c r="BP502677" s="90"/>
    </row>
    <row r="502678" spans="68:68" customFormat="1">
      <c r="BP502678" s="90"/>
    </row>
    <row r="502679" spans="68:68" customFormat="1">
      <c r="BP502679" s="90"/>
    </row>
    <row r="502680" spans="68:68" customFormat="1">
      <c r="BP502680" s="90"/>
    </row>
    <row r="502681" spans="68:68" customFormat="1">
      <c r="BP502681" s="90"/>
    </row>
    <row r="502682" spans="68:68" customFormat="1">
      <c r="BP502682" s="90"/>
    </row>
    <row r="502683" spans="68:68" customFormat="1">
      <c r="BP502683" s="90"/>
    </row>
    <row r="502684" spans="68:68" customFormat="1">
      <c r="BP502684" s="90"/>
    </row>
    <row r="502685" spans="68:68" customFormat="1">
      <c r="BP502685" s="90"/>
    </row>
    <row r="502686" spans="68:68" customFormat="1">
      <c r="BP502686" s="90"/>
    </row>
    <row r="502687" spans="68:68" customFormat="1">
      <c r="BP502687" s="90"/>
    </row>
    <row r="502688" spans="68:68" customFormat="1">
      <c r="BP502688" s="90"/>
    </row>
    <row r="502689" spans="68:68" customFormat="1">
      <c r="BP502689" s="90"/>
    </row>
    <row r="502690" spans="68:68" customFormat="1">
      <c r="BP502690" s="90"/>
    </row>
    <row r="502691" spans="68:68" customFormat="1">
      <c r="BP502691" s="90"/>
    </row>
    <row r="502692" spans="68:68" customFormat="1">
      <c r="BP502692" s="90"/>
    </row>
    <row r="502693" spans="68:68" customFormat="1">
      <c r="BP502693" s="90"/>
    </row>
    <row r="502694" spans="68:68" customFormat="1">
      <c r="BP502694" s="90"/>
    </row>
    <row r="502695" spans="68:68" customFormat="1">
      <c r="BP502695" s="90"/>
    </row>
    <row r="502696" spans="68:68" customFormat="1">
      <c r="BP502696" s="90"/>
    </row>
    <row r="502697" spans="68:68" customFormat="1">
      <c r="BP502697" s="90"/>
    </row>
    <row r="502698" spans="68:68" customFormat="1">
      <c r="BP502698" s="90"/>
    </row>
    <row r="502699" spans="68:68" customFormat="1">
      <c r="BP502699" s="90"/>
    </row>
    <row r="502700" spans="68:68" customFormat="1">
      <c r="BP502700" s="90"/>
    </row>
    <row r="502701" spans="68:68" customFormat="1">
      <c r="BP502701" s="90"/>
    </row>
    <row r="502702" spans="68:68" customFormat="1">
      <c r="BP502702" s="90"/>
    </row>
    <row r="502703" spans="68:68" customFormat="1">
      <c r="BP502703" s="90"/>
    </row>
    <row r="502704" spans="68:68" customFormat="1">
      <c r="BP502704" s="90"/>
    </row>
    <row r="502705" spans="68:68" customFormat="1">
      <c r="BP502705" s="90"/>
    </row>
    <row r="502706" spans="68:68" customFormat="1">
      <c r="BP502706" s="90"/>
    </row>
    <row r="502707" spans="68:68" customFormat="1">
      <c r="BP502707" s="90"/>
    </row>
    <row r="502708" spans="68:68" customFormat="1">
      <c r="BP502708" s="90"/>
    </row>
    <row r="502709" spans="68:68" customFormat="1">
      <c r="BP502709" s="90"/>
    </row>
    <row r="502710" spans="68:68" customFormat="1">
      <c r="BP502710" s="90"/>
    </row>
    <row r="502711" spans="68:68" customFormat="1">
      <c r="BP502711" s="90"/>
    </row>
    <row r="502712" spans="68:68" customFormat="1">
      <c r="BP502712" s="90"/>
    </row>
    <row r="502713" spans="68:68" customFormat="1">
      <c r="BP502713" s="90"/>
    </row>
    <row r="502714" spans="68:68" customFormat="1">
      <c r="BP502714" s="90"/>
    </row>
    <row r="502715" spans="68:68" customFormat="1">
      <c r="BP502715" s="90"/>
    </row>
    <row r="502716" spans="68:68" customFormat="1">
      <c r="BP502716" s="90"/>
    </row>
    <row r="502717" spans="68:68" customFormat="1">
      <c r="BP502717" s="90"/>
    </row>
    <row r="502718" spans="68:68" customFormat="1">
      <c r="BP502718" s="90"/>
    </row>
    <row r="502719" spans="68:68" customFormat="1">
      <c r="BP502719" s="90"/>
    </row>
    <row r="502720" spans="68:68" customFormat="1">
      <c r="BP502720" s="90"/>
    </row>
    <row r="502721" spans="68:68" customFormat="1">
      <c r="BP502721" s="90"/>
    </row>
    <row r="502722" spans="68:68" customFormat="1">
      <c r="BP502722" s="90"/>
    </row>
    <row r="502723" spans="68:68" customFormat="1">
      <c r="BP502723" s="90"/>
    </row>
    <row r="502724" spans="68:68" customFormat="1">
      <c r="BP502724" s="90"/>
    </row>
    <row r="502725" spans="68:68" customFormat="1">
      <c r="BP502725" s="90"/>
    </row>
    <row r="502726" spans="68:68" customFormat="1">
      <c r="BP502726" s="90"/>
    </row>
    <row r="502727" spans="68:68" customFormat="1">
      <c r="BP502727" s="90"/>
    </row>
    <row r="502728" spans="68:68" customFormat="1">
      <c r="BP502728" s="90"/>
    </row>
    <row r="502729" spans="68:68" customFormat="1">
      <c r="BP502729" s="90"/>
    </row>
    <row r="502730" spans="68:68" customFormat="1">
      <c r="BP502730" s="90"/>
    </row>
    <row r="502731" spans="68:68" customFormat="1">
      <c r="BP502731" s="90"/>
    </row>
    <row r="502732" spans="68:68" customFormat="1">
      <c r="BP502732" s="90"/>
    </row>
    <row r="502733" spans="68:68" customFormat="1">
      <c r="BP502733" s="90"/>
    </row>
    <row r="502734" spans="68:68" customFormat="1">
      <c r="BP502734" s="90"/>
    </row>
    <row r="502735" spans="68:68" customFormat="1">
      <c r="BP502735" s="90"/>
    </row>
    <row r="502736" spans="68:68" customFormat="1">
      <c r="BP502736" s="90"/>
    </row>
    <row r="502737" spans="68:68" customFormat="1">
      <c r="BP502737" s="90"/>
    </row>
    <row r="502738" spans="68:68" customFormat="1">
      <c r="BP502738" s="90"/>
    </row>
    <row r="502739" spans="68:68" customFormat="1">
      <c r="BP502739" s="90"/>
    </row>
    <row r="502740" spans="68:68" customFormat="1">
      <c r="BP502740" s="90"/>
    </row>
    <row r="502741" spans="68:68" customFormat="1">
      <c r="BP502741" s="90"/>
    </row>
    <row r="502742" spans="68:68" customFormat="1">
      <c r="BP502742" s="90"/>
    </row>
    <row r="502743" spans="68:68" customFormat="1">
      <c r="BP502743" s="90"/>
    </row>
    <row r="502744" spans="68:68" customFormat="1">
      <c r="BP502744" s="90"/>
    </row>
    <row r="502745" spans="68:68" customFormat="1">
      <c r="BP502745" s="90"/>
    </row>
    <row r="502746" spans="68:68" customFormat="1">
      <c r="BP502746" s="90"/>
    </row>
    <row r="502747" spans="68:68" customFormat="1">
      <c r="BP502747" s="90"/>
    </row>
    <row r="502748" spans="68:68" customFormat="1">
      <c r="BP502748" s="90"/>
    </row>
    <row r="502749" spans="68:68" customFormat="1">
      <c r="BP502749" s="90"/>
    </row>
    <row r="502750" spans="68:68" customFormat="1">
      <c r="BP502750" s="90"/>
    </row>
    <row r="502751" spans="68:68" customFormat="1">
      <c r="BP502751" s="90"/>
    </row>
    <row r="502752" spans="68:68" customFormat="1">
      <c r="BP502752" s="90"/>
    </row>
    <row r="502753" spans="68:68" customFormat="1">
      <c r="BP502753" s="90"/>
    </row>
    <row r="502754" spans="68:68" customFormat="1">
      <c r="BP502754" s="90"/>
    </row>
    <row r="502755" spans="68:68" customFormat="1">
      <c r="BP502755" s="90"/>
    </row>
    <row r="502756" spans="68:68" customFormat="1">
      <c r="BP502756" s="90"/>
    </row>
    <row r="502757" spans="68:68" customFormat="1">
      <c r="BP502757" s="90"/>
    </row>
    <row r="502758" spans="68:68" customFormat="1">
      <c r="BP502758" s="90"/>
    </row>
    <row r="502759" spans="68:68" customFormat="1">
      <c r="BP502759" s="90"/>
    </row>
    <row r="502760" spans="68:68" customFormat="1">
      <c r="BP502760" s="90"/>
    </row>
    <row r="502761" spans="68:68" customFormat="1">
      <c r="BP502761" s="90"/>
    </row>
    <row r="502762" spans="68:68" customFormat="1">
      <c r="BP502762" s="90"/>
    </row>
    <row r="502763" spans="68:68" customFormat="1">
      <c r="BP502763" s="90"/>
    </row>
    <row r="502764" spans="68:68" customFormat="1">
      <c r="BP502764" s="90"/>
    </row>
    <row r="502765" spans="68:68" customFormat="1">
      <c r="BP502765" s="90"/>
    </row>
    <row r="502766" spans="68:68" customFormat="1">
      <c r="BP502766" s="90"/>
    </row>
    <row r="502767" spans="68:68" customFormat="1">
      <c r="BP502767" s="90"/>
    </row>
    <row r="502768" spans="68:68" customFormat="1">
      <c r="BP502768" s="90"/>
    </row>
    <row r="502769" spans="68:68" customFormat="1">
      <c r="BP502769" s="90"/>
    </row>
    <row r="502770" spans="68:68" customFormat="1">
      <c r="BP502770" s="90"/>
    </row>
    <row r="502771" spans="68:68" customFormat="1">
      <c r="BP502771" s="90"/>
    </row>
    <row r="502772" spans="68:68" customFormat="1">
      <c r="BP502772" s="90"/>
    </row>
    <row r="502773" spans="68:68" customFormat="1">
      <c r="BP502773" s="90"/>
    </row>
    <row r="502774" spans="68:68" customFormat="1">
      <c r="BP502774" s="90"/>
    </row>
    <row r="502775" spans="68:68" customFormat="1">
      <c r="BP502775" s="90"/>
    </row>
    <row r="502776" spans="68:68" customFormat="1">
      <c r="BP502776" s="90"/>
    </row>
    <row r="502777" spans="68:68" customFormat="1">
      <c r="BP502777" s="90"/>
    </row>
    <row r="502778" spans="68:68" customFormat="1">
      <c r="BP502778" s="90"/>
    </row>
    <row r="502779" spans="68:68" customFormat="1">
      <c r="BP502779" s="90"/>
    </row>
    <row r="502780" spans="68:68" customFormat="1">
      <c r="BP502780" s="90"/>
    </row>
    <row r="502781" spans="68:68" customFormat="1">
      <c r="BP502781" s="90"/>
    </row>
    <row r="502782" spans="68:68" customFormat="1">
      <c r="BP502782" s="90"/>
    </row>
    <row r="502783" spans="68:68" customFormat="1">
      <c r="BP502783" s="90"/>
    </row>
    <row r="502784" spans="68:68" customFormat="1">
      <c r="BP502784" s="90"/>
    </row>
    <row r="502785" spans="68:68" customFormat="1">
      <c r="BP502785" s="90"/>
    </row>
    <row r="502786" spans="68:68" customFormat="1">
      <c r="BP502786" s="90"/>
    </row>
    <row r="502787" spans="68:68" customFormat="1">
      <c r="BP502787" s="90"/>
    </row>
    <row r="502788" spans="68:68" customFormat="1">
      <c r="BP502788" s="90"/>
    </row>
    <row r="502789" spans="68:68" customFormat="1">
      <c r="BP502789" s="90"/>
    </row>
    <row r="502790" spans="68:68" customFormat="1">
      <c r="BP502790" s="90"/>
    </row>
    <row r="502791" spans="68:68" customFormat="1">
      <c r="BP502791" s="90"/>
    </row>
    <row r="502792" spans="68:68" customFormat="1">
      <c r="BP502792" s="90"/>
    </row>
    <row r="502793" spans="68:68" customFormat="1">
      <c r="BP502793" s="90"/>
    </row>
    <row r="502794" spans="68:68" customFormat="1">
      <c r="BP502794" s="90"/>
    </row>
    <row r="502795" spans="68:68" customFormat="1">
      <c r="BP502795" s="90"/>
    </row>
    <row r="502796" spans="68:68" customFormat="1">
      <c r="BP502796" s="90"/>
    </row>
    <row r="502797" spans="68:68" customFormat="1">
      <c r="BP502797" s="90"/>
    </row>
    <row r="502798" spans="68:68" customFormat="1">
      <c r="BP502798" s="90"/>
    </row>
    <row r="502799" spans="68:68" customFormat="1">
      <c r="BP502799" s="90"/>
    </row>
    <row r="502800" spans="68:68" customFormat="1">
      <c r="BP502800" s="90"/>
    </row>
    <row r="502801" spans="68:68" customFormat="1">
      <c r="BP502801" s="90"/>
    </row>
    <row r="502802" spans="68:68" customFormat="1">
      <c r="BP502802" s="90"/>
    </row>
    <row r="502803" spans="68:68" customFormat="1">
      <c r="BP502803" s="90"/>
    </row>
    <row r="502804" spans="68:68" customFormat="1">
      <c r="BP502804" s="90"/>
    </row>
    <row r="502805" spans="68:68" customFormat="1">
      <c r="BP502805" s="90"/>
    </row>
    <row r="502806" spans="68:68" customFormat="1">
      <c r="BP502806" s="90"/>
    </row>
    <row r="502807" spans="68:68" customFormat="1">
      <c r="BP502807" s="90"/>
    </row>
    <row r="502808" spans="68:68" customFormat="1">
      <c r="BP502808" s="90"/>
    </row>
    <row r="502809" spans="68:68" customFormat="1">
      <c r="BP502809" s="90"/>
    </row>
    <row r="502810" spans="68:68" customFormat="1">
      <c r="BP502810" s="90"/>
    </row>
    <row r="502811" spans="68:68" customFormat="1">
      <c r="BP502811" s="90"/>
    </row>
    <row r="502812" spans="68:68" customFormat="1">
      <c r="BP502812" s="90"/>
    </row>
    <row r="502813" spans="68:68" customFormat="1">
      <c r="BP502813" s="90"/>
    </row>
    <row r="502814" spans="68:68" customFormat="1">
      <c r="BP502814" s="90"/>
    </row>
    <row r="502815" spans="68:68" customFormat="1">
      <c r="BP502815" s="90"/>
    </row>
    <row r="502816" spans="68:68" customFormat="1">
      <c r="BP502816" s="90"/>
    </row>
    <row r="502817" spans="68:68" customFormat="1">
      <c r="BP502817" s="90"/>
    </row>
    <row r="502818" spans="68:68" customFormat="1">
      <c r="BP502818" s="90"/>
    </row>
    <row r="502819" spans="68:68" customFormat="1">
      <c r="BP502819" s="90"/>
    </row>
    <row r="502820" spans="68:68" customFormat="1">
      <c r="BP502820" s="90"/>
    </row>
    <row r="502821" spans="68:68" customFormat="1">
      <c r="BP502821" s="90"/>
    </row>
    <row r="502822" spans="68:68" customFormat="1">
      <c r="BP502822" s="90"/>
    </row>
    <row r="502823" spans="68:68" customFormat="1">
      <c r="BP502823" s="90"/>
    </row>
    <row r="502824" spans="68:68" customFormat="1">
      <c r="BP502824" s="90"/>
    </row>
    <row r="502825" spans="68:68" customFormat="1">
      <c r="BP502825" s="90"/>
    </row>
    <row r="502826" spans="68:68" customFormat="1">
      <c r="BP502826" s="90"/>
    </row>
    <row r="502827" spans="68:68" customFormat="1">
      <c r="BP502827" s="90"/>
    </row>
    <row r="502828" spans="68:68" customFormat="1">
      <c r="BP502828" s="90"/>
    </row>
    <row r="502829" spans="68:68" customFormat="1">
      <c r="BP502829" s="90"/>
    </row>
    <row r="502830" spans="68:68" customFormat="1">
      <c r="BP502830" s="90"/>
    </row>
    <row r="502831" spans="68:68" customFormat="1">
      <c r="BP502831" s="90"/>
    </row>
    <row r="502832" spans="68:68" customFormat="1">
      <c r="BP502832" s="90"/>
    </row>
    <row r="502833" spans="68:68" customFormat="1">
      <c r="BP502833" s="90"/>
    </row>
    <row r="502834" spans="68:68" customFormat="1">
      <c r="BP502834" s="90"/>
    </row>
    <row r="502835" spans="68:68" customFormat="1">
      <c r="BP502835" s="90"/>
    </row>
    <row r="502836" spans="68:68" customFormat="1">
      <c r="BP502836" s="90"/>
    </row>
    <row r="502837" spans="68:68" customFormat="1">
      <c r="BP502837" s="90"/>
    </row>
    <row r="502838" spans="68:68" customFormat="1">
      <c r="BP502838" s="90"/>
    </row>
    <row r="502839" spans="68:68" customFormat="1">
      <c r="BP502839" s="90"/>
    </row>
    <row r="502840" spans="68:68" customFormat="1">
      <c r="BP502840" s="90"/>
    </row>
    <row r="502841" spans="68:68" customFormat="1">
      <c r="BP502841" s="90"/>
    </row>
    <row r="502842" spans="68:68" customFormat="1">
      <c r="BP502842" s="90"/>
    </row>
    <row r="502843" spans="68:68" customFormat="1">
      <c r="BP502843" s="90"/>
    </row>
    <row r="502844" spans="68:68" customFormat="1">
      <c r="BP502844" s="90"/>
    </row>
    <row r="502845" spans="68:68" customFormat="1">
      <c r="BP502845" s="90"/>
    </row>
    <row r="502846" spans="68:68" customFormat="1">
      <c r="BP502846" s="90"/>
    </row>
    <row r="502847" spans="68:68" customFormat="1">
      <c r="BP502847" s="90"/>
    </row>
    <row r="502848" spans="68:68" customFormat="1">
      <c r="BP502848" s="90"/>
    </row>
    <row r="502849" spans="68:68" customFormat="1">
      <c r="BP502849" s="90"/>
    </row>
    <row r="502850" spans="68:68" customFormat="1">
      <c r="BP502850" s="90"/>
    </row>
    <row r="502851" spans="68:68" customFormat="1">
      <c r="BP502851" s="90"/>
    </row>
    <row r="502852" spans="68:68" customFormat="1">
      <c r="BP502852" s="90"/>
    </row>
    <row r="502853" spans="68:68" customFormat="1">
      <c r="BP502853" s="90"/>
    </row>
    <row r="502854" spans="68:68" customFormat="1">
      <c r="BP502854" s="90"/>
    </row>
    <row r="502855" spans="68:68" customFormat="1">
      <c r="BP502855" s="90"/>
    </row>
    <row r="502856" spans="68:68" customFormat="1">
      <c r="BP502856" s="90"/>
    </row>
    <row r="502857" spans="68:68" customFormat="1">
      <c r="BP502857" s="90"/>
    </row>
    <row r="502858" spans="68:68" customFormat="1">
      <c r="BP502858" s="90"/>
    </row>
    <row r="502859" spans="68:68" customFormat="1">
      <c r="BP502859" s="90"/>
    </row>
    <row r="502860" spans="68:68" customFormat="1">
      <c r="BP502860" s="90"/>
    </row>
    <row r="502861" spans="68:68" customFormat="1">
      <c r="BP502861" s="90"/>
    </row>
    <row r="502862" spans="68:68" customFormat="1">
      <c r="BP502862" s="90"/>
    </row>
    <row r="502863" spans="68:68" customFormat="1">
      <c r="BP502863" s="90"/>
    </row>
    <row r="502864" spans="68:68" customFormat="1">
      <c r="BP502864" s="90"/>
    </row>
    <row r="502865" spans="68:68" customFormat="1">
      <c r="BP502865" s="90"/>
    </row>
    <row r="502866" spans="68:68" customFormat="1">
      <c r="BP502866" s="90"/>
    </row>
    <row r="502867" spans="68:68" customFormat="1">
      <c r="BP502867" s="90"/>
    </row>
    <row r="502868" spans="68:68" customFormat="1">
      <c r="BP502868" s="90"/>
    </row>
    <row r="502869" spans="68:68" customFormat="1">
      <c r="BP502869" s="90"/>
    </row>
    <row r="502870" spans="68:68" customFormat="1">
      <c r="BP502870" s="90"/>
    </row>
    <row r="502871" spans="68:68" customFormat="1">
      <c r="BP502871" s="90"/>
    </row>
    <row r="502872" spans="68:68" customFormat="1">
      <c r="BP502872" s="90"/>
    </row>
    <row r="502873" spans="68:68" customFormat="1">
      <c r="BP502873" s="90"/>
    </row>
    <row r="502874" spans="68:68" customFormat="1">
      <c r="BP502874" s="90"/>
    </row>
    <row r="502875" spans="68:68" customFormat="1">
      <c r="BP502875" s="90"/>
    </row>
    <row r="502876" spans="68:68" customFormat="1">
      <c r="BP502876" s="90"/>
    </row>
    <row r="502877" spans="68:68" customFormat="1">
      <c r="BP502877" s="90"/>
    </row>
    <row r="502878" spans="68:68" customFormat="1">
      <c r="BP502878" s="90"/>
    </row>
    <row r="502879" spans="68:68" customFormat="1">
      <c r="BP502879" s="90"/>
    </row>
    <row r="502880" spans="68:68" customFormat="1">
      <c r="BP502880" s="90"/>
    </row>
    <row r="502881" spans="68:68" customFormat="1">
      <c r="BP502881" s="90"/>
    </row>
    <row r="502882" spans="68:68" customFormat="1">
      <c r="BP502882" s="90"/>
    </row>
    <row r="502883" spans="68:68" customFormat="1">
      <c r="BP502883" s="90"/>
    </row>
    <row r="502884" spans="68:68" customFormat="1">
      <c r="BP502884" s="90"/>
    </row>
    <row r="502885" spans="68:68" customFormat="1">
      <c r="BP502885" s="90"/>
    </row>
    <row r="502886" spans="68:68" customFormat="1">
      <c r="BP502886" s="90"/>
    </row>
    <row r="502887" spans="68:68" customFormat="1">
      <c r="BP502887" s="90"/>
    </row>
    <row r="502888" spans="68:68" customFormat="1">
      <c r="BP502888" s="90"/>
    </row>
    <row r="502889" spans="68:68" customFormat="1">
      <c r="BP502889" s="90"/>
    </row>
    <row r="502890" spans="68:68" customFormat="1">
      <c r="BP502890" s="90"/>
    </row>
    <row r="502891" spans="68:68" customFormat="1">
      <c r="BP502891" s="90"/>
    </row>
    <row r="502892" spans="68:68" customFormat="1">
      <c r="BP502892" s="90"/>
    </row>
    <row r="502893" spans="68:68" customFormat="1">
      <c r="BP502893" s="90"/>
    </row>
    <row r="502894" spans="68:68" customFormat="1">
      <c r="BP502894" s="90"/>
    </row>
    <row r="502895" spans="68:68" customFormat="1">
      <c r="BP502895" s="90"/>
    </row>
    <row r="502896" spans="68:68" customFormat="1">
      <c r="BP502896" s="90"/>
    </row>
    <row r="502897" spans="68:68" customFormat="1">
      <c r="BP502897" s="90"/>
    </row>
    <row r="502898" spans="68:68" customFormat="1">
      <c r="BP502898" s="90"/>
    </row>
    <row r="502899" spans="68:68" customFormat="1">
      <c r="BP502899" s="90"/>
    </row>
    <row r="502900" spans="68:68" customFormat="1">
      <c r="BP502900" s="90"/>
    </row>
    <row r="502901" spans="68:68" customFormat="1">
      <c r="BP502901" s="90"/>
    </row>
    <row r="502902" spans="68:68" customFormat="1">
      <c r="BP502902" s="90"/>
    </row>
    <row r="502903" spans="68:68" customFormat="1">
      <c r="BP502903" s="90"/>
    </row>
    <row r="502904" spans="68:68" customFormat="1">
      <c r="BP502904" s="90"/>
    </row>
    <row r="502905" spans="68:68" customFormat="1">
      <c r="BP502905" s="90"/>
    </row>
    <row r="502906" spans="68:68" customFormat="1">
      <c r="BP502906" s="90"/>
    </row>
    <row r="502907" spans="68:68" customFormat="1">
      <c r="BP502907" s="90"/>
    </row>
    <row r="502908" spans="68:68" customFormat="1">
      <c r="BP502908" s="90"/>
    </row>
    <row r="502909" spans="68:68" customFormat="1">
      <c r="BP502909" s="90"/>
    </row>
    <row r="502910" spans="68:68" customFormat="1">
      <c r="BP502910" s="90"/>
    </row>
    <row r="502911" spans="68:68" customFormat="1">
      <c r="BP502911" s="90"/>
    </row>
    <row r="502912" spans="68:68" customFormat="1">
      <c r="BP502912" s="90"/>
    </row>
    <row r="502913" spans="68:68" customFormat="1">
      <c r="BP502913" s="90"/>
    </row>
    <row r="502914" spans="68:68" customFormat="1">
      <c r="BP502914" s="90"/>
    </row>
    <row r="502915" spans="68:68" customFormat="1">
      <c r="BP502915" s="90"/>
    </row>
    <row r="502916" spans="68:68" customFormat="1">
      <c r="BP502916" s="90"/>
    </row>
    <row r="502917" spans="68:68" customFormat="1">
      <c r="BP502917" s="90"/>
    </row>
    <row r="502918" spans="68:68" customFormat="1">
      <c r="BP502918" s="90"/>
    </row>
    <row r="502919" spans="68:68" customFormat="1">
      <c r="BP502919" s="90"/>
    </row>
    <row r="502920" spans="68:68" customFormat="1">
      <c r="BP502920" s="90"/>
    </row>
    <row r="502921" spans="68:68" customFormat="1">
      <c r="BP502921" s="90"/>
    </row>
    <row r="502922" spans="68:68" customFormat="1">
      <c r="BP502922" s="90"/>
    </row>
    <row r="502923" spans="68:68" customFormat="1">
      <c r="BP502923" s="90"/>
    </row>
    <row r="502924" spans="68:68" customFormat="1">
      <c r="BP502924" s="90"/>
    </row>
    <row r="502925" spans="68:68" customFormat="1">
      <c r="BP502925" s="90"/>
    </row>
    <row r="502926" spans="68:68" customFormat="1">
      <c r="BP502926" s="90"/>
    </row>
    <row r="502927" spans="68:68" customFormat="1">
      <c r="BP502927" s="90"/>
    </row>
    <row r="502928" spans="68:68" customFormat="1">
      <c r="BP502928" s="90"/>
    </row>
    <row r="502929" spans="68:68" customFormat="1">
      <c r="BP502929" s="90"/>
    </row>
    <row r="502930" spans="68:68" customFormat="1">
      <c r="BP502930" s="90"/>
    </row>
    <row r="502931" spans="68:68" customFormat="1">
      <c r="BP502931" s="90"/>
    </row>
    <row r="502932" spans="68:68" customFormat="1">
      <c r="BP502932" s="90"/>
    </row>
    <row r="502933" spans="68:68" customFormat="1">
      <c r="BP502933" s="90"/>
    </row>
    <row r="502934" spans="68:68" customFormat="1">
      <c r="BP502934" s="90"/>
    </row>
    <row r="502935" spans="68:68" customFormat="1">
      <c r="BP502935" s="90"/>
    </row>
    <row r="502936" spans="68:68" customFormat="1">
      <c r="BP502936" s="90"/>
    </row>
    <row r="502937" spans="68:68" customFormat="1">
      <c r="BP502937" s="90"/>
    </row>
    <row r="502938" spans="68:68" customFormat="1">
      <c r="BP502938" s="90"/>
    </row>
    <row r="502939" spans="68:68" customFormat="1">
      <c r="BP502939" s="90"/>
    </row>
    <row r="502940" spans="68:68" customFormat="1">
      <c r="BP502940" s="90"/>
    </row>
    <row r="502941" spans="68:68" customFormat="1">
      <c r="BP502941" s="90"/>
    </row>
    <row r="502942" spans="68:68" customFormat="1">
      <c r="BP502942" s="90"/>
    </row>
    <row r="502943" spans="68:68" customFormat="1">
      <c r="BP502943" s="90"/>
    </row>
    <row r="502944" spans="68:68" customFormat="1">
      <c r="BP502944" s="90"/>
    </row>
    <row r="502945" spans="68:68" customFormat="1">
      <c r="BP502945" s="90"/>
    </row>
    <row r="502946" spans="68:68" customFormat="1">
      <c r="BP502946" s="90"/>
    </row>
    <row r="502947" spans="68:68" customFormat="1">
      <c r="BP502947" s="90"/>
    </row>
    <row r="502948" spans="68:68" customFormat="1">
      <c r="BP502948" s="90"/>
    </row>
    <row r="502949" spans="68:68" customFormat="1">
      <c r="BP502949" s="90"/>
    </row>
    <row r="502950" spans="68:68" customFormat="1">
      <c r="BP502950" s="90"/>
    </row>
    <row r="502951" spans="68:68" customFormat="1">
      <c r="BP502951" s="90"/>
    </row>
    <row r="502952" spans="68:68" customFormat="1">
      <c r="BP502952" s="90"/>
    </row>
    <row r="502953" spans="68:68" customFormat="1">
      <c r="BP502953" s="90"/>
    </row>
    <row r="502954" spans="68:68" customFormat="1">
      <c r="BP502954" s="90"/>
    </row>
    <row r="502955" spans="68:68" customFormat="1">
      <c r="BP502955" s="90"/>
    </row>
    <row r="502956" spans="68:68" customFormat="1">
      <c r="BP502956" s="90"/>
    </row>
    <row r="502957" spans="68:68" customFormat="1">
      <c r="BP502957" s="90"/>
    </row>
    <row r="502958" spans="68:68" customFormat="1">
      <c r="BP502958" s="90"/>
    </row>
    <row r="502959" spans="68:68" customFormat="1">
      <c r="BP502959" s="90"/>
    </row>
    <row r="502960" spans="68:68" customFormat="1">
      <c r="BP502960" s="90"/>
    </row>
    <row r="502961" spans="68:68" customFormat="1">
      <c r="BP502961" s="90"/>
    </row>
    <row r="502962" spans="68:68" customFormat="1">
      <c r="BP502962" s="90"/>
    </row>
    <row r="502963" spans="68:68" customFormat="1">
      <c r="BP502963" s="90"/>
    </row>
    <row r="502964" spans="68:68" customFormat="1">
      <c r="BP502964" s="90"/>
    </row>
    <row r="502965" spans="68:68" customFormat="1">
      <c r="BP502965" s="90"/>
    </row>
    <row r="502966" spans="68:68" customFormat="1">
      <c r="BP502966" s="90"/>
    </row>
    <row r="502967" spans="68:68" customFormat="1">
      <c r="BP502967" s="90"/>
    </row>
    <row r="502968" spans="68:68" customFormat="1">
      <c r="BP502968" s="90"/>
    </row>
    <row r="502969" spans="68:68" customFormat="1">
      <c r="BP502969" s="90"/>
    </row>
    <row r="502970" spans="68:68" customFormat="1">
      <c r="BP502970" s="90"/>
    </row>
    <row r="502971" spans="68:68" customFormat="1">
      <c r="BP502971" s="90"/>
    </row>
    <row r="502972" spans="68:68" customFormat="1">
      <c r="BP502972" s="90"/>
    </row>
    <row r="502973" spans="68:68" customFormat="1">
      <c r="BP502973" s="90"/>
    </row>
    <row r="502974" spans="68:68" customFormat="1">
      <c r="BP502974" s="90"/>
    </row>
    <row r="502975" spans="68:68" customFormat="1">
      <c r="BP502975" s="90"/>
    </row>
    <row r="502976" spans="68:68" customFormat="1">
      <c r="BP502976" s="90"/>
    </row>
    <row r="502977" spans="68:68" customFormat="1">
      <c r="BP502977" s="90"/>
    </row>
    <row r="502978" spans="68:68" customFormat="1">
      <c r="BP502978" s="90"/>
    </row>
    <row r="502979" spans="68:68" customFormat="1">
      <c r="BP502979" s="90"/>
    </row>
    <row r="502980" spans="68:68" customFormat="1">
      <c r="BP502980" s="90"/>
    </row>
    <row r="502981" spans="68:68" customFormat="1">
      <c r="BP502981" s="90"/>
    </row>
    <row r="502982" spans="68:68" customFormat="1">
      <c r="BP502982" s="90"/>
    </row>
    <row r="502983" spans="68:68" customFormat="1">
      <c r="BP502983" s="90"/>
    </row>
    <row r="502984" spans="68:68" customFormat="1">
      <c r="BP502984" s="90"/>
    </row>
    <row r="502985" spans="68:68" customFormat="1">
      <c r="BP502985" s="90"/>
    </row>
    <row r="502986" spans="68:68" customFormat="1">
      <c r="BP502986" s="90"/>
    </row>
    <row r="502987" spans="68:68" customFormat="1">
      <c r="BP502987" s="90"/>
    </row>
    <row r="502988" spans="68:68" customFormat="1">
      <c r="BP502988" s="90"/>
    </row>
    <row r="502989" spans="68:68" customFormat="1">
      <c r="BP502989" s="90"/>
    </row>
    <row r="502990" spans="68:68" customFormat="1">
      <c r="BP502990" s="90"/>
    </row>
    <row r="502991" spans="68:68" customFormat="1">
      <c r="BP502991" s="90"/>
    </row>
    <row r="502992" spans="68:68" customFormat="1">
      <c r="BP502992" s="90"/>
    </row>
    <row r="502993" spans="68:68" customFormat="1">
      <c r="BP502993" s="90"/>
    </row>
    <row r="502994" spans="68:68" customFormat="1">
      <c r="BP502994" s="90"/>
    </row>
    <row r="502995" spans="68:68" customFormat="1">
      <c r="BP502995" s="90"/>
    </row>
    <row r="502996" spans="68:68" customFormat="1">
      <c r="BP502996" s="90"/>
    </row>
    <row r="502997" spans="68:68" customFormat="1">
      <c r="BP502997" s="90"/>
    </row>
    <row r="502998" spans="68:68" customFormat="1">
      <c r="BP502998" s="90"/>
    </row>
    <row r="502999" spans="68:68" customFormat="1">
      <c r="BP502999" s="90"/>
    </row>
    <row r="503000" spans="68:68" customFormat="1">
      <c r="BP503000" s="90"/>
    </row>
    <row r="503001" spans="68:68" customFormat="1">
      <c r="BP503001" s="90"/>
    </row>
    <row r="503002" spans="68:68" customFormat="1">
      <c r="BP503002" s="90"/>
    </row>
    <row r="503003" spans="68:68" customFormat="1">
      <c r="BP503003" s="90"/>
    </row>
    <row r="503004" spans="68:68" customFormat="1">
      <c r="BP503004" s="90"/>
    </row>
    <row r="503005" spans="68:68" customFormat="1">
      <c r="BP503005" s="90"/>
    </row>
    <row r="503006" spans="68:68" customFormat="1">
      <c r="BP503006" s="90"/>
    </row>
    <row r="503007" spans="68:68" customFormat="1">
      <c r="BP503007" s="90"/>
    </row>
    <row r="503008" spans="68:68" customFormat="1">
      <c r="BP503008" s="90"/>
    </row>
    <row r="503009" spans="68:68" customFormat="1">
      <c r="BP503009" s="90"/>
    </row>
    <row r="503010" spans="68:68" customFormat="1">
      <c r="BP503010" s="90"/>
    </row>
    <row r="503011" spans="68:68" customFormat="1">
      <c r="BP503011" s="90"/>
    </row>
    <row r="503012" spans="68:68" customFormat="1">
      <c r="BP503012" s="90"/>
    </row>
    <row r="503013" spans="68:68" customFormat="1">
      <c r="BP503013" s="90"/>
    </row>
    <row r="503014" spans="68:68" customFormat="1">
      <c r="BP503014" s="90"/>
    </row>
    <row r="503015" spans="68:68" customFormat="1">
      <c r="BP503015" s="90"/>
    </row>
    <row r="503016" spans="68:68" customFormat="1">
      <c r="BP503016" s="90"/>
    </row>
    <row r="503017" spans="68:68" customFormat="1">
      <c r="BP503017" s="90"/>
    </row>
    <row r="503018" spans="68:68" customFormat="1">
      <c r="BP503018" s="90"/>
    </row>
    <row r="503019" spans="68:68" customFormat="1">
      <c r="BP503019" s="90"/>
    </row>
    <row r="503020" spans="68:68" customFormat="1">
      <c r="BP503020" s="90"/>
    </row>
    <row r="503021" spans="68:68" customFormat="1">
      <c r="BP503021" s="90"/>
    </row>
    <row r="503022" spans="68:68" customFormat="1">
      <c r="BP503022" s="90"/>
    </row>
    <row r="503023" spans="68:68" customFormat="1">
      <c r="BP503023" s="90"/>
    </row>
    <row r="503024" spans="68:68" customFormat="1">
      <c r="BP503024" s="90"/>
    </row>
    <row r="503025" spans="68:68" customFormat="1">
      <c r="BP503025" s="90"/>
    </row>
    <row r="503026" spans="68:68" customFormat="1">
      <c r="BP503026" s="90"/>
    </row>
    <row r="503027" spans="68:68" customFormat="1">
      <c r="BP503027" s="90"/>
    </row>
    <row r="503028" spans="68:68" customFormat="1">
      <c r="BP503028" s="90"/>
    </row>
    <row r="503029" spans="68:68" customFormat="1">
      <c r="BP503029" s="90"/>
    </row>
    <row r="503030" spans="68:68" customFormat="1">
      <c r="BP503030" s="90"/>
    </row>
    <row r="503031" spans="68:68" customFormat="1">
      <c r="BP503031" s="90"/>
    </row>
    <row r="503032" spans="68:68" customFormat="1">
      <c r="BP503032" s="90"/>
    </row>
    <row r="503033" spans="68:68" customFormat="1">
      <c r="BP503033" s="90"/>
    </row>
    <row r="503034" spans="68:68" customFormat="1">
      <c r="BP503034" s="90"/>
    </row>
    <row r="503035" spans="68:68" customFormat="1">
      <c r="BP503035" s="90"/>
    </row>
    <row r="503036" spans="68:68" customFormat="1">
      <c r="BP503036" s="90"/>
    </row>
    <row r="503037" spans="68:68" customFormat="1">
      <c r="BP503037" s="90"/>
    </row>
    <row r="503038" spans="68:68" customFormat="1">
      <c r="BP503038" s="90"/>
    </row>
    <row r="503039" spans="68:68" customFormat="1">
      <c r="BP503039" s="90"/>
    </row>
    <row r="503040" spans="68:68" customFormat="1">
      <c r="BP503040" s="90"/>
    </row>
    <row r="503041" spans="68:68" customFormat="1">
      <c r="BP503041" s="90"/>
    </row>
    <row r="503042" spans="68:68" customFormat="1">
      <c r="BP503042" s="90"/>
    </row>
    <row r="503043" spans="68:68" customFormat="1">
      <c r="BP503043" s="90"/>
    </row>
    <row r="503044" spans="68:68" customFormat="1">
      <c r="BP503044" s="90"/>
    </row>
    <row r="503045" spans="68:68" customFormat="1">
      <c r="BP503045" s="90"/>
    </row>
    <row r="503046" spans="68:68" customFormat="1">
      <c r="BP503046" s="90"/>
    </row>
    <row r="503047" spans="68:68" customFormat="1">
      <c r="BP503047" s="90"/>
    </row>
    <row r="503048" spans="68:68" customFormat="1">
      <c r="BP503048" s="90"/>
    </row>
    <row r="503049" spans="68:68" customFormat="1">
      <c r="BP503049" s="90"/>
    </row>
    <row r="503050" spans="68:68" customFormat="1">
      <c r="BP503050" s="90"/>
    </row>
    <row r="503051" spans="68:68" customFormat="1">
      <c r="BP503051" s="90"/>
    </row>
    <row r="503052" spans="68:68" customFormat="1">
      <c r="BP503052" s="90"/>
    </row>
    <row r="503053" spans="68:68" customFormat="1">
      <c r="BP503053" s="90"/>
    </row>
    <row r="503054" spans="68:68" customFormat="1">
      <c r="BP503054" s="90"/>
    </row>
    <row r="503055" spans="68:68" customFormat="1">
      <c r="BP503055" s="90"/>
    </row>
    <row r="503056" spans="68:68" customFormat="1">
      <c r="BP503056" s="90"/>
    </row>
    <row r="503057" spans="68:68" customFormat="1">
      <c r="BP503057" s="90"/>
    </row>
    <row r="503058" spans="68:68" customFormat="1">
      <c r="BP503058" s="90"/>
    </row>
    <row r="503059" spans="68:68" customFormat="1">
      <c r="BP503059" s="90"/>
    </row>
    <row r="503060" spans="68:68" customFormat="1">
      <c r="BP503060" s="90"/>
    </row>
    <row r="503061" spans="68:68" customFormat="1">
      <c r="BP503061" s="90"/>
    </row>
    <row r="503062" spans="68:68" customFormat="1">
      <c r="BP503062" s="90"/>
    </row>
    <row r="503063" spans="68:68" customFormat="1">
      <c r="BP503063" s="90"/>
    </row>
    <row r="503064" spans="68:68" customFormat="1">
      <c r="BP503064" s="90"/>
    </row>
    <row r="503065" spans="68:68" customFormat="1">
      <c r="BP503065" s="90"/>
    </row>
    <row r="503066" spans="68:68" customFormat="1">
      <c r="BP503066" s="90"/>
    </row>
    <row r="503067" spans="68:68" customFormat="1">
      <c r="BP503067" s="90"/>
    </row>
    <row r="503068" spans="68:68" customFormat="1">
      <c r="BP503068" s="90"/>
    </row>
    <row r="503069" spans="68:68" customFormat="1">
      <c r="BP503069" s="90"/>
    </row>
    <row r="503070" spans="68:68" customFormat="1">
      <c r="BP503070" s="90"/>
    </row>
    <row r="503071" spans="68:68" customFormat="1">
      <c r="BP503071" s="90"/>
    </row>
    <row r="503072" spans="68:68" customFormat="1">
      <c r="BP503072" s="90"/>
    </row>
    <row r="503073" spans="68:68" customFormat="1">
      <c r="BP503073" s="90"/>
    </row>
    <row r="503074" spans="68:68" customFormat="1">
      <c r="BP503074" s="90"/>
    </row>
    <row r="503075" spans="68:68" customFormat="1">
      <c r="BP503075" s="90"/>
    </row>
    <row r="503076" spans="68:68" customFormat="1">
      <c r="BP503076" s="90"/>
    </row>
    <row r="503077" spans="68:68" customFormat="1">
      <c r="BP503077" s="90"/>
    </row>
    <row r="503078" spans="68:68" customFormat="1">
      <c r="BP503078" s="90"/>
    </row>
    <row r="503079" spans="68:68" customFormat="1">
      <c r="BP503079" s="90"/>
    </row>
    <row r="503080" spans="68:68" customFormat="1">
      <c r="BP503080" s="90"/>
    </row>
    <row r="503081" spans="68:68" customFormat="1">
      <c r="BP503081" s="90"/>
    </row>
    <row r="503082" spans="68:68" customFormat="1">
      <c r="BP503082" s="90"/>
    </row>
    <row r="503083" spans="68:68" customFormat="1">
      <c r="BP503083" s="90"/>
    </row>
    <row r="503084" spans="68:68" customFormat="1">
      <c r="BP503084" s="90"/>
    </row>
    <row r="503085" spans="68:68" customFormat="1">
      <c r="BP503085" s="90"/>
    </row>
    <row r="503086" spans="68:68" customFormat="1">
      <c r="BP503086" s="90"/>
    </row>
    <row r="503087" spans="68:68" customFormat="1">
      <c r="BP503087" s="90"/>
    </row>
    <row r="503088" spans="68:68" customFormat="1">
      <c r="BP503088" s="90"/>
    </row>
    <row r="503089" spans="68:68" customFormat="1">
      <c r="BP503089" s="90"/>
    </row>
    <row r="503090" spans="68:68" customFormat="1">
      <c r="BP503090" s="90"/>
    </row>
    <row r="503091" spans="68:68" customFormat="1">
      <c r="BP503091" s="90"/>
    </row>
    <row r="503092" spans="68:68" customFormat="1">
      <c r="BP503092" s="90"/>
    </row>
    <row r="503093" spans="68:68" customFormat="1">
      <c r="BP503093" s="90"/>
    </row>
    <row r="503094" spans="68:68" customFormat="1">
      <c r="BP503094" s="90"/>
    </row>
    <row r="503095" spans="68:68" customFormat="1">
      <c r="BP503095" s="90"/>
    </row>
    <row r="503096" spans="68:68" customFormat="1">
      <c r="BP503096" s="90"/>
    </row>
    <row r="503097" spans="68:68" customFormat="1">
      <c r="BP503097" s="90"/>
    </row>
    <row r="503098" spans="68:68" customFormat="1">
      <c r="BP503098" s="90"/>
    </row>
    <row r="503099" spans="68:68" customFormat="1">
      <c r="BP503099" s="90"/>
    </row>
    <row r="503100" spans="68:68" customFormat="1">
      <c r="BP503100" s="90"/>
    </row>
    <row r="503101" spans="68:68" customFormat="1">
      <c r="BP503101" s="90"/>
    </row>
    <row r="503102" spans="68:68" customFormat="1">
      <c r="BP503102" s="90"/>
    </row>
    <row r="503103" spans="68:68" customFormat="1">
      <c r="BP503103" s="90"/>
    </row>
    <row r="503104" spans="68:68" customFormat="1">
      <c r="BP503104" s="90"/>
    </row>
    <row r="503105" spans="68:68" customFormat="1">
      <c r="BP503105" s="90"/>
    </row>
    <row r="503106" spans="68:68" customFormat="1">
      <c r="BP503106" s="90"/>
    </row>
    <row r="503107" spans="68:68" customFormat="1">
      <c r="BP503107" s="90"/>
    </row>
    <row r="503108" spans="68:68" customFormat="1">
      <c r="BP503108" s="90"/>
    </row>
    <row r="503109" spans="68:68" customFormat="1">
      <c r="BP503109" s="90"/>
    </row>
    <row r="503110" spans="68:68" customFormat="1">
      <c r="BP503110" s="90"/>
    </row>
    <row r="503111" spans="68:68" customFormat="1">
      <c r="BP503111" s="90"/>
    </row>
    <row r="503112" spans="68:68" customFormat="1">
      <c r="BP503112" s="90"/>
    </row>
    <row r="503113" spans="68:68" customFormat="1">
      <c r="BP503113" s="90"/>
    </row>
    <row r="503114" spans="68:68" customFormat="1">
      <c r="BP503114" s="90"/>
    </row>
    <row r="503115" spans="68:68" customFormat="1">
      <c r="BP503115" s="90"/>
    </row>
    <row r="503116" spans="68:68" customFormat="1">
      <c r="BP503116" s="90"/>
    </row>
    <row r="503117" spans="68:68" customFormat="1">
      <c r="BP503117" s="90"/>
    </row>
    <row r="503118" spans="68:68" customFormat="1">
      <c r="BP503118" s="90"/>
    </row>
    <row r="503119" spans="68:68" customFormat="1">
      <c r="BP503119" s="90"/>
    </row>
    <row r="503120" spans="68:68" customFormat="1">
      <c r="BP503120" s="90"/>
    </row>
    <row r="503121" spans="68:68" customFormat="1">
      <c r="BP503121" s="90"/>
    </row>
    <row r="503122" spans="68:68" customFormat="1">
      <c r="BP503122" s="90"/>
    </row>
    <row r="503123" spans="68:68" customFormat="1">
      <c r="BP503123" s="90"/>
    </row>
    <row r="503124" spans="68:68" customFormat="1">
      <c r="BP503124" s="90"/>
    </row>
    <row r="503125" spans="68:68" customFormat="1">
      <c r="BP503125" s="90"/>
    </row>
    <row r="503126" spans="68:68" customFormat="1">
      <c r="BP503126" s="90"/>
    </row>
    <row r="503127" spans="68:68" customFormat="1">
      <c r="BP503127" s="90"/>
    </row>
    <row r="503128" spans="68:68" customFormat="1">
      <c r="BP503128" s="90"/>
    </row>
    <row r="503129" spans="68:68" customFormat="1">
      <c r="BP503129" s="90"/>
    </row>
    <row r="503130" spans="68:68" customFormat="1">
      <c r="BP503130" s="90"/>
    </row>
    <row r="503131" spans="68:68" customFormat="1">
      <c r="BP503131" s="90"/>
    </row>
    <row r="503132" spans="68:68" customFormat="1">
      <c r="BP503132" s="90"/>
    </row>
    <row r="503133" spans="68:68" customFormat="1">
      <c r="BP503133" s="90"/>
    </row>
    <row r="503134" spans="68:68" customFormat="1">
      <c r="BP503134" s="90"/>
    </row>
    <row r="503135" spans="68:68" customFormat="1">
      <c r="BP503135" s="90"/>
    </row>
    <row r="503136" spans="68:68" customFormat="1">
      <c r="BP503136" s="90"/>
    </row>
    <row r="503137" spans="68:68" customFormat="1">
      <c r="BP503137" s="90"/>
    </row>
    <row r="503138" spans="68:68" customFormat="1">
      <c r="BP503138" s="90"/>
    </row>
    <row r="503139" spans="68:68" customFormat="1">
      <c r="BP503139" s="90"/>
    </row>
    <row r="503140" spans="68:68" customFormat="1">
      <c r="BP503140" s="90"/>
    </row>
    <row r="503141" spans="68:68" customFormat="1">
      <c r="BP503141" s="90"/>
    </row>
    <row r="503142" spans="68:68" customFormat="1">
      <c r="BP503142" s="90"/>
    </row>
    <row r="503143" spans="68:68" customFormat="1">
      <c r="BP503143" s="90"/>
    </row>
    <row r="503144" spans="68:68" customFormat="1">
      <c r="BP503144" s="90"/>
    </row>
    <row r="503145" spans="68:68" customFormat="1">
      <c r="BP503145" s="90"/>
    </row>
    <row r="503146" spans="68:68" customFormat="1">
      <c r="BP503146" s="90"/>
    </row>
    <row r="503147" spans="68:68" customFormat="1">
      <c r="BP503147" s="90"/>
    </row>
    <row r="503148" spans="68:68" customFormat="1">
      <c r="BP503148" s="90"/>
    </row>
    <row r="503149" spans="68:68" customFormat="1">
      <c r="BP503149" s="90"/>
    </row>
    <row r="503150" spans="68:68" customFormat="1">
      <c r="BP503150" s="90"/>
    </row>
    <row r="503151" spans="68:68" customFormat="1">
      <c r="BP503151" s="90"/>
    </row>
    <row r="503152" spans="68:68" customFormat="1">
      <c r="BP503152" s="90"/>
    </row>
    <row r="503153" spans="68:68" customFormat="1">
      <c r="BP503153" s="90"/>
    </row>
    <row r="503154" spans="68:68" customFormat="1">
      <c r="BP503154" s="90"/>
    </row>
    <row r="503155" spans="68:68" customFormat="1">
      <c r="BP503155" s="90"/>
    </row>
    <row r="503156" spans="68:68" customFormat="1">
      <c r="BP503156" s="90"/>
    </row>
    <row r="503157" spans="68:68" customFormat="1">
      <c r="BP503157" s="90"/>
    </row>
    <row r="503158" spans="68:68" customFormat="1">
      <c r="BP503158" s="90"/>
    </row>
    <row r="503159" spans="68:68" customFormat="1">
      <c r="BP503159" s="90"/>
    </row>
    <row r="503160" spans="68:68" customFormat="1">
      <c r="BP503160" s="90"/>
    </row>
    <row r="503161" spans="68:68" customFormat="1">
      <c r="BP503161" s="90"/>
    </row>
    <row r="503162" spans="68:68" customFormat="1">
      <c r="BP503162" s="90"/>
    </row>
    <row r="503163" spans="68:68" customFormat="1">
      <c r="BP503163" s="90"/>
    </row>
    <row r="503164" spans="68:68" customFormat="1">
      <c r="BP503164" s="90"/>
    </row>
    <row r="503165" spans="68:68" customFormat="1">
      <c r="BP503165" s="90"/>
    </row>
    <row r="503166" spans="68:68" customFormat="1">
      <c r="BP503166" s="90"/>
    </row>
    <row r="503167" spans="68:68" customFormat="1">
      <c r="BP503167" s="90"/>
    </row>
    <row r="503168" spans="68:68" customFormat="1">
      <c r="BP503168" s="90"/>
    </row>
    <row r="503169" spans="68:68" customFormat="1">
      <c r="BP503169" s="90"/>
    </row>
    <row r="503170" spans="68:68" customFormat="1">
      <c r="BP503170" s="90"/>
    </row>
    <row r="503171" spans="68:68" customFormat="1">
      <c r="BP503171" s="90"/>
    </row>
    <row r="503172" spans="68:68" customFormat="1">
      <c r="BP503172" s="90"/>
    </row>
    <row r="503173" spans="68:68" customFormat="1">
      <c r="BP503173" s="90"/>
    </row>
    <row r="503174" spans="68:68" customFormat="1">
      <c r="BP503174" s="90"/>
    </row>
    <row r="503175" spans="68:68" customFormat="1">
      <c r="BP503175" s="90"/>
    </row>
    <row r="503176" spans="68:68" customFormat="1">
      <c r="BP503176" s="90"/>
    </row>
    <row r="503177" spans="68:68" customFormat="1">
      <c r="BP503177" s="90"/>
    </row>
    <row r="503178" spans="68:68" customFormat="1">
      <c r="BP503178" s="90"/>
    </row>
    <row r="503179" spans="68:68" customFormat="1">
      <c r="BP503179" s="90"/>
    </row>
    <row r="503180" spans="68:68" customFormat="1">
      <c r="BP503180" s="90"/>
    </row>
    <row r="503181" spans="68:68" customFormat="1">
      <c r="BP503181" s="90"/>
    </row>
    <row r="503182" spans="68:68" customFormat="1">
      <c r="BP503182" s="90"/>
    </row>
    <row r="503183" spans="68:68" customFormat="1">
      <c r="BP503183" s="90"/>
    </row>
    <row r="503184" spans="68:68" customFormat="1">
      <c r="BP503184" s="90"/>
    </row>
    <row r="503185" spans="68:68" customFormat="1">
      <c r="BP503185" s="90"/>
    </row>
    <row r="503186" spans="68:68" customFormat="1">
      <c r="BP503186" s="90"/>
    </row>
    <row r="503187" spans="68:68" customFormat="1">
      <c r="BP503187" s="90"/>
    </row>
    <row r="503188" spans="68:68" customFormat="1">
      <c r="BP503188" s="90"/>
    </row>
    <row r="503189" spans="68:68" customFormat="1">
      <c r="BP503189" s="90"/>
    </row>
    <row r="503190" spans="68:68" customFormat="1">
      <c r="BP503190" s="90"/>
    </row>
    <row r="503191" spans="68:68" customFormat="1">
      <c r="BP503191" s="90"/>
    </row>
    <row r="503192" spans="68:68" customFormat="1">
      <c r="BP503192" s="90"/>
    </row>
    <row r="503193" spans="68:68" customFormat="1">
      <c r="BP503193" s="90"/>
    </row>
    <row r="503194" spans="68:68" customFormat="1">
      <c r="BP503194" s="90"/>
    </row>
    <row r="503195" spans="68:68" customFormat="1">
      <c r="BP503195" s="90"/>
    </row>
    <row r="503196" spans="68:68" customFormat="1">
      <c r="BP503196" s="90"/>
    </row>
    <row r="503197" spans="68:68" customFormat="1">
      <c r="BP503197" s="90"/>
    </row>
    <row r="503198" spans="68:68" customFormat="1">
      <c r="BP503198" s="90"/>
    </row>
    <row r="503199" spans="68:68" customFormat="1">
      <c r="BP503199" s="90"/>
    </row>
    <row r="503200" spans="68:68" customFormat="1">
      <c r="BP503200" s="90"/>
    </row>
    <row r="503201" spans="68:68" customFormat="1">
      <c r="BP503201" s="90"/>
    </row>
    <row r="503202" spans="68:68" customFormat="1">
      <c r="BP503202" s="90"/>
    </row>
    <row r="503203" spans="68:68" customFormat="1">
      <c r="BP503203" s="90"/>
    </row>
    <row r="503204" spans="68:68" customFormat="1">
      <c r="BP503204" s="90"/>
    </row>
    <row r="503205" spans="68:68" customFormat="1">
      <c r="BP503205" s="90"/>
    </row>
    <row r="503206" spans="68:68" customFormat="1">
      <c r="BP503206" s="90"/>
    </row>
    <row r="503207" spans="68:68" customFormat="1">
      <c r="BP503207" s="90"/>
    </row>
    <row r="503208" spans="68:68" customFormat="1">
      <c r="BP503208" s="90"/>
    </row>
    <row r="503209" spans="68:68" customFormat="1">
      <c r="BP503209" s="90"/>
    </row>
    <row r="503210" spans="68:68" customFormat="1">
      <c r="BP503210" s="90"/>
    </row>
    <row r="503211" spans="68:68" customFormat="1">
      <c r="BP503211" s="90"/>
    </row>
    <row r="503212" spans="68:68" customFormat="1">
      <c r="BP503212" s="90"/>
    </row>
    <row r="503213" spans="68:68" customFormat="1">
      <c r="BP503213" s="90"/>
    </row>
    <row r="503214" spans="68:68" customFormat="1">
      <c r="BP503214" s="90"/>
    </row>
    <row r="503215" spans="68:68" customFormat="1">
      <c r="BP503215" s="90"/>
    </row>
    <row r="503216" spans="68:68" customFormat="1">
      <c r="BP503216" s="90"/>
    </row>
    <row r="503217" spans="68:68" customFormat="1">
      <c r="BP503217" s="90"/>
    </row>
    <row r="503218" spans="68:68" customFormat="1">
      <c r="BP503218" s="90"/>
    </row>
    <row r="503219" spans="68:68" customFormat="1">
      <c r="BP503219" s="90"/>
    </row>
    <row r="503220" spans="68:68" customFormat="1">
      <c r="BP503220" s="90"/>
    </row>
    <row r="503221" spans="68:68" customFormat="1">
      <c r="BP503221" s="90"/>
    </row>
    <row r="503222" spans="68:68" customFormat="1">
      <c r="BP503222" s="90"/>
    </row>
    <row r="503223" spans="68:68" customFormat="1">
      <c r="BP503223" s="90"/>
    </row>
    <row r="503224" spans="68:68" customFormat="1">
      <c r="BP503224" s="90"/>
    </row>
    <row r="503225" spans="68:68" customFormat="1">
      <c r="BP503225" s="90"/>
    </row>
    <row r="503226" spans="68:68" customFormat="1">
      <c r="BP503226" s="90"/>
    </row>
    <row r="503227" spans="68:68" customFormat="1">
      <c r="BP503227" s="90"/>
    </row>
    <row r="503228" spans="68:68" customFormat="1">
      <c r="BP503228" s="90"/>
    </row>
    <row r="503229" spans="68:68" customFormat="1">
      <c r="BP503229" s="90"/>
    </row>
    <row r="503230" spans="68:68" customFormat="1">
      <c r="BP503230" s="90"/>
    </row>
    <row r="503231" spans="68:68" customFormat="1">
      <c r="BP503231" s="90"/>
    </row>
    <row r="503232" spans="68:68" customFormat="1">
      <c r="BP503232" s="90"/>
    </row>
    <row r="503233" spans="68:68" customFormat="1">
      <c r="BP503233" s="90"/>
    </row>
    <row r="503234" spans="68:68" customFormat="1">
      <c r="BP503234" s="90"/>
    </row>
    <row r="503235" spans="68:68" customFormat="1">
      <c r="BP503235" s="90"/>
    </row>
    <row r="503236" spans="68:68" customFormat="1">
      <c r="BP503236" s="90"/>
    </row>
    <row r="503237" spans="68:68" customFormat="1">
      <c r="BP503237" s="90"/>
    </row>
    <row r="503238" spans="68:68" customFormat="1">
      <c r="BP503238" s="90"/>
    </row>
    <row r="503239" spans="68:68" customFormat="1">
      <c r="BP503239" s="90"/>
    </row>
    <row r="503240" spans="68:68" customFormat="1">
      <c r="BP503240" s="90"/>
    </row>
    <row r="503241" spans="68:68" customFormat="1">
      <c r="BP503241" s="90"/>
    </row>
    <row r="503242" spans="68:68" customFormat="1">
      <c r="BP503242" s="90"/>
    </row>
    <row r="503243" spans="68:68" customFormat="1">
      <c r="BP503243" s="90"/>
    </row>
    <row r="503244" spans="68:68" customFormat="1">
      <c r="BP503244" s="90"/>
    </row>
    <row r="503245" spans="68:68" customFormat="1">
      <c r="BP503245" s="90"/>
    </row>
    <row r="503246" spans="68:68" customFormat="1">
      <c r="BP503246" s="90"/>
    </row>
    <row r="503247" spans="68:68" customFormat="1">
      <c r="BP503247" s="90"/>
    </row>
    <row r="503248" spans="68:68" customFormat="1">
      <c r="BP503248" s="90"/>
    </row>
    <row r="503249" spans="68:68" customFormat="1">
      <c r="BP503249" s="90"/>
    </row>
    <row r="503250" spans="68:68" customFormat="1">
      <c r="BP503250" s="90"/>
    </row>
    <row r="503251" spans="68:68" customFormat="1">
      <c r="BP503251" s="90"/>
    </row>
    <row r="503252" spans="68:68" customFormat="1">
      <c r="BP503252" s="90"/>
    </row>
    <row r="503253" spans="68:68" customFormat="1">
      <c r="BP503253" s="90"/>
    </row>
    <row r="503254" spans="68:68" customFormat="1">
      <c r="BP503254" s="90"/>
    </row>
    <row r="503255" spans="68:68" customFormat="1">
      <c r="BP503255" s="90"/>
    </row>
    <row r="503256" spans="68:68" customFormat="1">
      <c r="BP503256" s="90"/>
    </row>
    <row r="503257" spans="68:68" customFormat="1">
      <c r="BP503257" s="90"/>
    </row>
    <row r="503258" spans="68:68" customFormat="1">
      <c r="BP503258" s="90"/>
    </row>
    <row r="503259" spans="68:68" customFormat="1">
      <c r="BP503259" s="90"/>
    </row>
    <row r="503260" spans="68:68" customFormat="1">
      <c r="BP503260" s="90"/>
    </row>
    <row r="503261" spans="68:68" customFormat="1">
      <c r="BP503261" s="90"/>
    </row>
    <row r="503262" spans="68:68" customFormat="1">
      <c r="BP503262" s="90"/>
    </row>
    <row r="503263" spans="68:68" customFormat="1">
      <c r="BP503263" s="90"/>
    </row>
    <row r="503264" spans="68:68" customFormat="1">
      <c r="BP503264" s="90"/>
    </row>
    <row r="503265" spans="68:68" customFormat="1">
      <c r="BP503265" s="90"/>
    </row>
    <row r="503266" spans="68:68" customFormat="1">
      <c r="BP503266" s="90"/>
    </row>
    <row r="503267" spans="68:68" customFormat="1">
      <c r="BP503267" s="90"/>
    </row>
    <row r="503268" spans="68:68" customFormat="1">
      <c r="BP503268" s="90"/>
    </row>
    <row r="503269" spans="68:68" customFormat="1">
      <c r="BP503269" s="90"/>
    </row>
    <row r="503270" spans="68:68" customFormat="1">
      <c r="BP503270" s="90"/>
    </row>
    <row r="503271" spans="68:68" customFormat="1">
      <c r="BP503271" s="90"/>
    </row>
    <row r="503272" spans="68:68" customFormat="1">
      <c r="BP503272" s="90"/>
    </row>
    <row r="503273" spans="68:68" customFormat="1">
      <c r="BP503273" s="90"/>
    </row>
    <row r="503274" spans="68:68" customFormat="1">
      <c r="BP503274" s="90"/>
    </row>
    <row r="503275" spans="68:68" customFormat="1">
      <c r="BP503275" s="90"/>
    </row>
    <row r="503276" spans="68:68" customFormat="1">
      <c r="BP503276" s="90"/>
    </row>
    <row r="503277" spans="68:68" customFormat="1">
      <c r="BP503277" s="90"/>
    </row>
    <row r="503278" spans="68:68" customFormat="1">
      <c r="BP503278" s="90"/>
    </row>
    <row r="503279" spans="68:68" customFormat="1">
      <c r="BP503279" s="90"/>
    </row>
    <row r="503280" spans="68:68" customFormat="1">
      <c r="BP503280" s="90"/>
    </row>
    <row r="503281" spans="68:68" customFormat="1">
      <c r="BP503281" s="90"/>
    </row>
    <row r="503282" spans="68:68" customFormat="1">
      <c r="BP503282" s="90"/>
    </row>
    <row r="503283" spans="68:68" customFormat="1">
      <c r="BP503283" s="90"/>
    </row>
    <row r="503284" spans="68:68" customFormat="1">
      <c r="BP503284" s="90"/>
    </row>
    <row r="503285" spans="68:68" customFormat="1">
      <c r="BP503285" s="90"/>
    </row>
    <row r="503286" spans="68:68" customFormat="1">
      <c r="BP503286" s="90"/>
    </row>
    <row r="503287" spans="68:68" customFormat="1">
      <c r="BP503287" s="90"/>
    </row>
    <row r="503288" spans="68:68" customFormat="1">
      <c r="BP503288" s="90"/>
    </row>
    <row r="503289" spans="68:68" customFormat="1">
      <c r="BP503289" s="90"/>
    </row>
    <row r="503290" spans="68:68" customFormat="1">
      <c r="BP503290" s="90"/>
    </row>
    <row r="503291" spans="68:68" customFormat="1">
      <c r="BP503291" s="90"/>
    </row>
    <row r="503292" spans="68:68" customFormat="1">
      <c r="BP503292" s="90"/>
    </row>
    <row r="503293" spans="68:68" customFormat="1">
      <c r="BP503293" s="90"/>
    </row>
    <row r="503294" spans="68:68" customFormat="1">
      <c r="BP503294" s="90"/>
    </row>
    <row r="503295" spans="68:68" customFormat="1">
      <c r="BP503295" s="90"/>
    </row>
    <row r="503296" spans="68:68" customFormat="1">
      <c r="BP503296" s="90"/>
    </row>
    <row r="503297" spans="68:68" customFormat="1">
      <c r="BP503297" s="90"/>
    </row>
    <row r="503298" spans="68:68" customFormat="1">
      <c r="BP503298" s="90"/>
    </row>
    <row r="503299" spans="68:68" customFormat="1">
      <c r="BP503299" s="90"/>
    </row>
    <row r="503300" spans="68:68" customFormat="1">
      <c r="BP503300" s="90"/>
    </row>
    <row r="503301" spans="68:68" customFormat="1">
      <c r="BP503301" s="90"/>
    </row>
    <row r="503302" spans="68:68" customFormat="1">
      <c r="BP503302" s="90"/>
    </row>
    <row r="503303" spans="68:68" customFormat="1">
      <c r="BP503303" s="90"/>
    </row>
    <row r="503304" spans="68:68" customFormat="1">
      <c r="BP503304" s="90"/>
    </row>
    <row r="503305" spans="68:68" customFormat="1">
      <c r="BP503305" s="90"/>
    </row>
    <row r="503306" spans="68:68" customFormat="1">
      <c r="BP503306" s="90"/>
    </row>
    <row r="503307" spans="68:68" customFormat="1">
      <c r="BP503307" s="90"/>
    </row>
    <row r="503308" spans="68:68" customFormat="1">
      <c r="BP503308" s="90"/>
    </row>
    <row r="503309" spans="68:68" customFormat="1">
      <c r="BP503309" s="90"/>
    </row>
    <row r="503310" spans="68:68" customFormat="1">
      <c r="BP503310" s="90"/>
    </row>
    <row r="503311" spans="68:68" customFormat="1">
      <c r="BP503311" s="90"/>
    </row>
    <row r="503312" spans="68:68" customFormat="1">
      <c r="BP503312" s="90"/>
    </row>
    <row r="503313" spans="68:68" customFormat="1">
      <c r="BP503313" s="90"/>
    </row>
    <row r="503314" spans="68:68" customFormat="1">
      <c r="BP503314" s="90"/>
    </row>
    <row r="503315" spans="68:68" customFormat="1">
      <c r="BP503315" s="90"/>
    </row>
    <row r="503316" spans="68:68" customFormat="1">
      <c r="BP503316" s="90"/>
    </row>
    <row r="503317" spans="68:68" customFormat="1">
      <c r="BP503317" s="90"/>
    </row>
    <row r="503318" spans="68:68" customFormat="1">
      <c r="BP503318" s="90"/>
    </row>
    <row r="503319" spans="68:68" customFormat="1">
      <c r="BP503319" s="90"/>
    </row>
    <row r="503320" spans="68:68" customFormat="1">
      <c r="BP503320" s="90"/>
    </row>
    <row r="503321" spans="68:68" customFormat="1">
      <c r="BP503321" s="90"/>
    </row>
    <row r="503322" spans="68:68" customFormat="1">
      <c r="BP503322" s="90"/>
    </row>
    <row r="503323" spans="68:68" customFormat="1">
      <c r="BP503323" s="90"/>
    </row>
    <row r="503324" spans="68:68" customFormat="1">
      <c r="BP503324" s="90"/>
    </row>
    <row r="503325" spans="68:68" customFormat="1">
      <c r="BP503325" s="90"/>
    </row>
    <row r="503326" spans="68:68" customFormat="1">
      <c r="BP503326" s="90"/>
    </row>
    <row r="503327" spans="68:68" customFormat="1">
      <c r="BP503327" s="90"/>
    </row>
    <row r="503328" spans="68:68" customFormat="1">
      <c r="BP503328" s="90"/>
    </row>
    <row r="503329" spans="68:68" customFormat="1">
      <c r="BP503329" s="90"/>
    </row>
    <row r="503330" spans="68:68" customFormat="1">
      <c r="BP503330" s="90"/>
    </row>
    <row r="503331" spans="68:68" customFormat="1">
      <c r="BP503331" s="90"/>
    </row>
    <row r="503332" spans="68:68" customFormat="1">
      <c r="BP503332" s="90"/>
    </row>
    <row r="503333" spans="68:68" customFormat="1">
      <c r="BP503333" s="90"/>
    </row>
    <row r="503334" spans="68:68" customFormat="1">
      <c r="BP503334" s="90"/>
    </row>
    <row r="503335" spans="68:68" customFormat="1">
      <c r="BP503335" s="90"/>
    </row>
    <row r="503336" spans="68:68" customFormat="1">
      <c r="BP503336" s="90"/>
    </row>
    <row r="503337" spans="68:68" customFormat="1">
      <c r="BP503337" s="90"/>
    </row>
    <row r="503338" spans="68:68" customFormat="1">
      <c r="BP503338" s="90"/>
    </row>
    <row r="503339" spans="68:68" customFormat="1">
      <c r="BP503339" s="90"/>
    </row>
    <row r="503340" spans="68:68" customFormat="1">
      <c r="BP503340" s="90"/>
    </row>
    <row r="503341" spans="68:68" customFormat="1">
      <c r="BP503341" s="90"/>
    </row>
    <row r="503342" spans="68:68" customFormat="1">
      <c r="BP503342" s="90"/>
    </row>
    <row r="503343" spans="68:68" customFormat="1">
      <c r="BP503343" s="90"/>
    </row>
    <row r="503344" spans="68:68" customFormat="1">
      <c r="BP503344" s="90"/>
    </row>
    <row r="503345" spans="68:68" customFormat="1">
      <c r="BP503345" s="90"/>
    </row>
    <row r="503346" spans="68:68" customFormat="1">
      <c r="BP503346" s="90"/>
    </row>
    <row r="503347" spans="68:68" customFormat="1">
      <c r="BP503347" s="90"/>
    </row>
    <row r="503348" spans="68:68" customFormat="1">
      <c r="BP503348" s="90"/>
    </row>
    <row r="503349" spans="68:68" customFormat="1">
      <c r="BP503349" s="90"/>
    </row>
    <row r="503350" spans="68:68" customFormat="1">
      <c r="BP503350" s="90"/>
    </row>
    <row r="503351" spans="68:68" customFormat="1">
      <c r="BP503351" s="90"/>
    </row>
    <row r="503352" spans="68:68" customFormat="1">
      <c r="BP503352" s="90"/>
    </row>
    <row r="503353" spans="68:68" customFormat="1">
      <c r="BP503353" s="90"/>
    </row>
    <row r="503354" spans="68:68" customFormat="1">
      <c r="BP503354" s="90"/>
    </row>
    <row r="503355" spans="68:68" customFormat="1">
      <c r="BP503355" s="90"/>
    </row>
    <row r="503356" spans="68:68" customFormat="1">
      <c r="BP503356" s="90"/>
    </row>
    <row r="503357" spans="68:68" customFormat="1">
      <c r="BP503357" s="90"/>
    </row>
    <row r="503358" spans="68:68" customFormat="1">
      <c r="BP503358" s="90"/>
    </row>
    <row r="503359" spans="68:68" customFormat="1">
      <c r="BP503359" s="90"/>
    </row>
    <row r="503360" spans="68:68" customFormat="1">
      <c r="BP503360" s="90"/>
    </row>
    <row r="503361" spans="68:68" customFormat="1">
      <c r="BP503361" s="90"/>
    </row>
    <row r="503362" spans="68:68" customFormat="1">
      <c r="BP503362" s="90"/>
    </row>
    <row r="503363" spans="68:68" customFormat="1">
      <c r="BP503363" s="90"/>
    </row>
    <row r="503364" spans="68:68" customFormat="1">
      <c r="BP503364" s="90"/>
    </row>
    <row r="503365" spans="68:68" customFormat="1">
      <c r="BP503365" s="90"/>
    </row>
    <row r="503366" spans="68:68" customFormat="1">
      <c r="BP503366" s="90"/>
    </row>
    <row r="503367" spans="68:68" customFormat="1">
      <c r="BP503367" s="90"/>
    </row>
    <row r="503368" spans="68:68" customFormat="1">
      <c r="BP503368" s="90"/>
    </row>
    <row r="503369" spans="68:68" customFormat="1">
      <c r="BP503369" s="90"/>
    </row>
    <row r="503370" spans="68:68" customFormat="1">
      <c r="BP503370" s="90"/>
    </row>
    <row r="503371" spans="68:68" customFormat="1">
      <c r="BP503371" s="90"/>
    </row>
    <row r="503372" spans="68:68" customFormat="1">
      <c r="BP503372" s="90"/>
    </row>
    <row r="503373" spans="68:68" customFormat="1">
      <c r="BP503373" s="90"/>
    </row>
    <row r="503374" spans="68:68" customFormat="1">
      <c r="BP503374" s="90"/>
    </row>
    <row r="503375" spans="68:68" customFormat="1">
      <c r="BP503375" s="90"/>
    </row>
    <row r="503376" spans="68:68" customFormat="1">
      <c r="BP503376" s="90"/>
    </row>
    <row r="503377" spans="68:68" customFormat="1">
      <c r="BP503377" s="90"/>
    </row>
    <row r="503378" spans="68:68" customFormat="1">
      <c r="BP503378" s="90"/>
    </row>
    <row r="503379" spans="68:68" customFormat="1">
      <c r="BP503379" s="90"/>
    </row>
    <row r="503380" spans="68:68" customFormat="1">
      <c r="BP503380" s="90"/>
    </row>
    <row r="503381" spans="68:68" customFormat="1">
      <c r="BP503381" s="90"/>
    </row>
    <row r="503382" spans="68:68" customFormat="1">
      <c r="BP503382" s="90"/>
    </row>
    <row r="503383" spans="68:68" customFormat="1">
      <c r="BP503383" s="90"/>
    </row>
    <row r="503384" spans="68:68" customFormat="1">
      <c r="BP503384" s="90"/>
    </row>
    <row r="503385" spans="68:68" customFormat="1">
      <c r="BP503385" s="90"/>
    </row>
    <row r="503386" spans="68:68" customFormat="1">
      <c r="BP503386" s="90"/>
    </row>
    <row r="503387" spans="68:68" customFormat="1">
      <c r="BP503387" s="90"/>
    </row>
    <row r="503388" spans="68:68" customFormat="1">
      <c r="BP503388" s="90"/>
    </row>
    <row r="503389" spans="68:68" customFormat="1">
      <c r="BP503389" s="90"/>
    </row>
    <row r="503390" spans="68:68" customFormat="1">
      <c r="BP503390" s="90"/>
    </row>
    <row r="503391" spans="68:68" customFormat="1">
      <c r="BP503391" s="90"/>
    </row>
    <row r="503392" spans="68:68" customFormat="1">
      <c r="BP503392" s="90"/>
    </row>
    <row r="503393" spans="68:68" customFormat="1">
      <c r="BP503393" s="90"/>
    </row>
    <row r="503394" spans="68:68" customFormat="1">
      <c r="BP503394" s="90"/>
    </row>
    <row r="503395" spans="68:68" customFormat="1">
      <c r="BP503395" s="90"/>
    </row>
    <row r="503396" spans="68:68" customFormat="1">
      <c r="BP503396" s="90"/>
    </row>
    <row r="503397" spans="68:68" customFormat="1">
      <c r="BP503397" s="90"/>
    </row>
    <row r="503398" spans="68:68" customFormat="1">
      <c r="BP503398" s="90"/>
    </row>
    <row r="503399" spans="68:68" customFormat="1">
      <c r="BP503399" s="90"/>
    </row>
    <row r="503400" spans="68:68" customFormat="1">
      <c r="BP503400" s="90"/>
    </row>
    <row r="503401" spans="68:68" customFormat="1">
      <c r="BP503401" s="90"/>
    </row>
    <row r="503402" spans="68:68" customFormat="1">
      <c r="BP503402" s="90"/>
    </row>
    <row r="503403" spans="68:68" customFormat="1">
      <c r="BP503403" s="90"/>
    </row>
    <row r="503404" spans="68:68" customFormat="1">
      <c r="BP503404" s="90"/>
    </row>
    <row r="503405" spans="68:68" customFormat="1">
      <c r="BP503405" s="90"/>
    </row>
    <row r="503406" spans="68:68" customFormat="1">
      <c r="BP503406" s="90"/>
    </row>
    <row r="503407" spans="68:68" customFormat="1">
      <c r="BP503407" s="90"/>
    </row>
    <row r="503408" spans="68:68" customFormat="1">
      <c r="BP503408" s="90"/>
    </row>
    <row r="503409" spans="68:68" customFormat="1">
      <c r="BP503409" s="90"/>
    </row>
    <row r="503410" spans="68:68" customFormat="1">
      <c r="BP503410" s="90"/>
    </row>
    <row r="503411" spans="68:68" customFormat="1">
      <c r="BP503411" s="90"/>
    </row>
    <row r="503412" spans="68:68" customFormat="1">
      <c r="BP503412" s="90"/>
    </row>
    <row r="503413" spans="68:68" customFormat="1">
      <c r="BP503413" s="90"/>
    </row>
    <row r="503414" spans="68:68" customFormat="1">
      <c r="BP503414" s="90"/>
    </row>
    <row r="503415" spans="68:68" customFormat="1">
      <c r="BP503415" s="90"/>
    </row>
    <row r="503416" spans="68:68" customFormat="1">
      <c r="BP503416" s="90"/>
    </row>
    <row r="503417" spans="68:68" customFormat="1">
      <c r="BP503417" s="90"/>
    </row>
    <row r="503418" spans="68:68" customFormat="1">
      <c r="BP503418" s="90"/>
    </row>
    <row r="503419" spans="68:68" customFormat="1">
      <c r="BP503419" s="90"/>
    </row>
    <row r="503420" spans="68:68" customFormat="1">
      <c r="BP503420" s="90"/>
    </row>
    <row r="503421" spans="68:68" customFormat="1">
      <c r="BP503421" s="90"/>
    </row>
    <row r="503422" spans="68:68" customFormat="1">
      <c r="BP503422" s="90"/>
    </row>
    <row r="503423" spans="68:68" customFormat="1">
      <c r="BP503423" s="90"/>
    </row>
    <row r="503424" spans="68:68" customFormat="1">
      <c r="BP503424" s="90"/>
    </row>
    <row r="503425" spans="68:68" customFormat="1">
      <c r="BP503425" s="90"/>
    </row>
    <row r="503426" spans="68:68" customFormat="1">
      <c r="BP503426" s="90"/>
    </row>
    <row r="503427" spans="68:68" customFormat="1">
      <c r="BP503427" s="90"/>
    </row>
    <row r="503428" spans="68:68" customFormat="1">
      <c r="BP503428" s="90"/>
    </row>
    <row r="503429" spans="68:68" customFormat="1">
      <c r="BP503429" s="90"/>
    </row>
    <row r="503430" spans="68:68" customFormat="1">
      <c r="BP503430" s="90"/>
    </row>
    <row r="503431" spans="68:68" customFormat="1">
      <c r="BP503431" s="90"/>
    </row>
    <row r="503432" spans="68:68" customFormat="1">
      <c r="BP503432" s="90"/>
    </row>
    <row r="503433" spans="68:68" customFormat="1">
      <c r="BP503433" s="90"/>
    </row>
    <row r="503434" spans="68:68" customFormat="1">
      <c r="BP503434" s="90"/>
    </row>
    <row r="503435" spans="68:68" customFormat="1">
      <c r="BP503435" s="90"/>
    </row>
    <row r="503436" spans="68:68" customFormat="1">
      <c r="BP503436" s="90"/>
    </row>
    <row r="503437" spans="68:68" customFormat="1">
      <c r="BP503437" s="90"/>
    </row>
    <row r="503438" spans="68:68" customFormat="1">
      <c r="BP503438" s="90"/>
    </row>
    <row r="503439" spans="68:68" customFormat="1">
      <c r="BP503439" s="90"/>
    </row>
    <row r="503440" spans="68:68" customFormat="1">
      <c r="BP503440" s="90"/>
    </row>
    <row r="503441" spans="68:68" customFormat="1">
      <c r="BP503441" s="90"/>
    </row>
    <row r="503442" spans="68:68" customFormat="1">
      <c r="BP503442" s="90"/>
    </row>
    <row r="503443" spans="68:68" customFormat="1">
      <c r="BP503443" s="90"/>
    </row>
    <row r="503444" spans="68:68" customFormat="1">
      <c r="BP503444" s="90"/>
    </row>
    <row r="503445" spans="68:68" customFormat="1">
      <c r="BP503445" s="90"/>
    </row>
    <row r="503446" spans="68:68" customFormat="1">
      <c r="BP503446" s="90"/>
    </row>
    <row r="503447" spans="68:68" customFormat="1">
      <c r="BP503447" s="90"/>
    </row>
    <row r="503448" spans="68:68" customFormat="1">
      <c r="BP503448" s="90"/>
    </row>
    <row r="503449" spans="68:68" customFormat="1">
      <c r="BP503449" s="90"/>
    </row>
    <row r="503450" spans="68:68" customFormat="1">
      <c r="BP503450" s="90"/>
    </row>
    <row r="503451" spans="68:68" customFormat="1">
      <c r="BP503451" s="90"/>
    </row>
    <row r="503452" spans="68:68" customFormat="1">
      <c r="BP503452" s="90"/>
    </row>
    <row r="503453" spans="68:68" customFormat="1">
      <c r="BP503453" s="90"/>
    </row>
    <row r="503454" spans="68:68" customFormat="1">
      <c r="BP503454" s="90"/>
    </row>
    <row r="503455" spans="68:68" customFormat="1">
      <c r="BP503455" s="90"/>
    </row>
    <row r="503456" spans="68:68" customFormat="1">
      <c r="BP503456" s="90"/>
    </row>
    <row r="503457" spans="68:68" customFormat="1">
      <c r="BP503457" s="90"/>
    </row>
    <row r="503458" spans="68:68" customFormat="1">
      <c r="BP503458" s="90"/>
    </row>
    <row r="503459" spans="68:68" customFormat="1">
      <c r="BP503459" s="90"/>
    </row>
    <row r="503460" spans="68:68" customFormat="1">
      <c r="BP503460" s="90"/>
    </row>
    <row r="503461" spans="68:68" customFormat="1">
      <c r="BP503461" s="90"/>
    </row>
    <row r="503462" spans="68:68" customFormat="1">
      <c r="BP503462" s="90"/>
    </row>
    <row r="503463" spans="68:68" customFormat="1">
      <c r="BP503463" s="90"/>
    </row>
    <row r="503464" spans="68:68" customFormat="1">
      <c r="BP503464" s="90"/>
    </row>
    <row r="503465" spans="68:68" customFormat="1">
      <c r="BP503465" s="90"/>
    </row>
    <row r="503466" spans="68:68" customFormat="1">
      <c r="BP503466" s="90"/>
    </row>
    <row r="503467" spans="68:68" customFormat="1">
      <c r="BP503467" s="90"/>
    </row>
    <row r="503468" spans="68:68" customFormat="1">
      <c r="BP503468" s="90"/>
    </row>
    <row r="503469" spans="68:68" customFormat="1">
      <c r="BP503469" s="90"/>
    </row>
    <row r="503470" spans="68:68" customFormat="1">
      <c r="BP503470" s="90"/>
    </row>
    <row r="503471" spans="68:68" customFormat="1">
      <c r="BP503471" s="90"/>
    </row>
    <row r="503472" spans="68:68" customFormat="1">
      <c r="BP503472" s="90"/>
    </row>
    <row r="503473" spans="68:68" customFormat="1">
      <c r="BP503473" s="90"/>
    </row>
    <row r="503474" spans="68:68" customFormat="1">
      <c r="BP503474" s="90"/>
    </row>
    <row r="503475" spans="68:68" customFormat="1">
      <c r="BP503475" s="90"/>
    </row>
    <row r="503476" spans="68:68" customFormat="1">
      <c r="BP503476" s="90"/>
    </row>
    <row r="503477" spans="68:68" customFormat="1">
      <c r="BP503477" s="90"/>
    </row>
    <row r="503478" spans="68:68" customFormat="1">
      <c r="BP503478" s="90"/>
    </row>
    <row r="503479" spans="68:68" customFormat="1">
      <c r="BP503479" s="90"/>
    </row>
    <row r="503480" spans="68:68" customFormat="1">
      <c r="BP503480" s="90"/>
    </row>
    <row r="503481" spans="68:68" customFormat="1">
      <c r="BP503481" s="90"/>
    </row>
    <row r="503482" spans="68:68" customFormat="1">
      <c r="BP503482" s="90"/>
    </row>
    <row r="503483" spans="68:68" customFormat="1">
      <c r="BP503483" s="90"/>
    </row>
    <row r="503484" spans="68:68" customFormat="1">
      <c r="BP503484" s="90"/>
    </row>
    <row r="503485" spans="68:68" customFormat="1">
      <c r="BP503485" s="90"/>
    </row>
    <row r="503486" spans="68:68" customFormat="1">
      <c r="BP503486" s="90"/>
    </row>
    <row r="503487" spans="68:68" customFormat="1">
      <c r="BP503487" s="90"/>
    </row>
    <row r="503488" spans="68:68" customFormat="1">
      <c r="BP503488" s="90"/>
    </row>
    <row r="503489" spans="68:68" customFormat="1">
      <c r="BP503489" s="90"/>
    </row>
    <row r="503490" spans="68:68" customFormat="1">
      <c r="BP503490" s="90"/>
    </row>
    <row r="503491" spans="68:68" customFormat="1">
      <c r="BP503491" s="90"/>
    </row>
    <row r="503492" spans="68:68" customFormat="1">
      <c r="BP503492" s="90"/>
    </row>
    <row r="503493" spans="68:68" customFormat="1">
      <c r="BP503493" s="90"/>
    </row>
    <row r="503494" spans="68:68" customFormat="1">
      <c r="BP503494" s="90"/>
    </row>
    <row r="503495" spans="68:68" customFormat="1">
      <c r="BP503495" s="90"/>
    </row>
    <row r="503496" spans="68:68" customFormat="1">
      <c r="BP503496" s="90"/>
    </row>
    <row r="503497" spans="68:68" customFormat="1">
      <c r="BP503497" s="90"/>
    </row>
    <row r="503498" spans="68:68" customFormat="1">
      <c r="BP503498" s="90"/>
    </row>
    <row r="503499" spans="68:68" customFormat="1">
      <c r="BP503499" s="90"/>
    </row>
    <row r="503500" spans="68:68" customFormat="1">
      <c r="BP503500" s="90"/>
    </row>
    <row r="503501" spans="68:68" customFormat="1">
      <c r="BP503501" s="90"/>
    </row>
    <row r="503502" spans="68:68" customFormat="1">
      <c r="BP503502" s="90"/>
    </row>
    <row r="503503" spans="68:68" customFormat="1">
      <c r="BP503503" s="90"/>
    </row>
    <row r="503504" spans="68:68" customFormat="1">
      <c r="BP503504" s="90"/>
    </row>
    <row r="503505" spans="68:68" customFormat="1">
      <c r="BP503505" s="90"/>
    </row>
    <row r="503506" spans="68:68" customFormat="1">
      <c r="BP503506" s="90"/>
    </row>
    <row r="503507" spans="68:68" customFormat="1">
      <c r="BP503507" s="90"/>
    </row>
    <row r="503508" spans="68:68" customFormat="1">
      <c r="BP503508" s="90"/>
    </row>
    <row r="503509" spans="68:68" customFormat="1">
      <c r="BP503509" s="90"/>
    </row>
    <row r="503510" spans="68:68" customFormat="1">
      <c r="BP503510" s="90"/>
    </row>
    <row r="503511" spans="68:68" customFormat="1">
      <c r="BP503511" s="90"/>
    </row>
    <row r="503512" spans="68:68" customFormat="1">
      <c r="BP503512" s="90"/>
    </row>
    <row r="503513" spans="68:68" customFormat="1">
      <c r="BP503513" s="90"/>
    </row>
    <row r="503514" spans="68:68" customFormat="1">
      <c r="BP503514" s="90"/>
    </row>
    <row r="503515" spans="68:68" customFormat="1">
      <c r="BP503515" s="90"/>
    </row>
    <row r="503516" spans="68:68" customFormat="1">
      <c r="BP503516" s="90"/>
    </row>
    <row r="503517" spans="68:68" customFormat="1">
      <c r="BP503517" s="90"/>
    </row>
    <row r="503518" spans="68:68" customFormat="1">
      <c r="BP503518" s="90"/>
    </row>
    <row r="503519" spans="68:68" customFormat="1">
      <c r="BP503519" s="90"/>
    </row>
    <row r="503520" spans="68:68" customFormat="1">
      <c r="BP503520" s="90"/>
    </row>
    <row r="503521" spans="68:68" customFormat="1">
      <c r="BP503521" s="90"/>
    </row>
    <row r="503522" spans="68:68" customFormat="1">
      <c r="BP503522" s="90"/>
    </row>
    <row r="503523" spans="68:68" customFormat="1">
      <c r="BP503523" s="90"/>
    </row>
    <row r="503524" spans="68:68" customFormat="1">
      <c r="BP503524" s="90"/>
    </row>
    <row r="503525" spans="68:68" customFormat="1">
      <c r="BP503525" s="90"/>
    </row>
    <row r="503526" spans="68:68" customFormat="1">
      <c r="BP503526" s="90"/>
    </row>
    <row r="503527" spans="68:68" customFormat="1">
      <c r="BP503527" s="90"/>
    </row>
    <row r="503528" spans="68:68" customFormat="1">
      <c r="BP503528" s="90"/>
    </row>
    <row r="503529" spans="68:68" customFormat="1">
      <c r="BP503529" s="90"/>
    </row>
    <row r="503530" spans="68:68" customFormat="1">
      <c r="BP503530" s="90"/>
    </row>
    <row r="503531" spans="68:68" customFormat="1">
      <c r="BP503531" s="90"/>
    </row>
    <row r="503532" spans="68:68" customFormat="1">
      <c r="BP503532" s="90"/>
    </row>
    <row r="503533" spans="68:68" customFormat="1">
      <c r="BP503533" s="90"/>
    </row>
    <row r="503534" spans="68:68" customFormat="1">
      <c r="BP503534" s="90"/>
    </row>
    <row r="503535" spans="68:68" customFormat="1">
      <c r="BP503535" s="90"/>
    </row>
    <row r="503536" spans="68:68" customFormat="1">
      <c r="BP503536" s="90"/>
    </row>
    <row r="503537" spans="68:68" customFormat="1">
      <c r="BP503537" s="90"/>
    </row>
    <row r="503538" spans="68:68" customFormat="1">
      <c r="BP503538" s="90"/>
    </row>
    <row r="503539" spans="68:68" customFormat="1">
      <c r="BP503539" s="90"/>
    </row>
    <row r="503540" spans="68:68" customFormat="1">
      <c r="BP503540" s="90"/>
    </row>
    <row r="503541" spans="68:68" customFormat="1">
      <c r="BP503541" s="90"/>
    </row>
    <row r="503542" spans="68:68" customFormat="1">
      <c r="BP503542" s="90"/>
    </row>
    <row r="503543" spans="68:68" customFormat="1">
      <c r="BP503543" s="90"/>
    </row>
    <row r="503544" spans="68:68" customFormat="1">
      <c r="BP503544" s="90"/>
    </row>
    <row r="503545" spans="68:68" customFormat="1">
      <c r="BP503545" s="90"/>
    </row>
    <row r="503546" spans="68:68" customFormat="1">
      <c r="BP503546" s="90"/>
    </row>
    <row r="503547" spans="68:68" customFormat="1">
      <c r="BP503547" s="90"/>
    </row>
    <row r="503548" spans="68:68" customFormat="1">
      <c r="BP503548" s="90"/>
    </row>
    <row r="503549" spans="68:68" customFormat="1">
      <c r="BP503549" s="90"/>
    </row>
    <row r="503550" spans="68:68" customFormat="1">
      <c r="BP503550" s="90"/>
    </row>
    <row r="503551" spans="68:68" customFormat="1">
      <c r="BP503551" s="90"/>
    </row>
    <row r="503552" spans="68:68" customFormat="1">
      <c r="BP503552" s="90"/>
    </row>
    <row r="503553" spans="68:68" customFormat="1">
      <c r="BP503553" s="90"/>
    </row>
    <row r="503554" spans="68:68" customFormat="1">
      <c r="BP503554" s="90"/>
    </row>
    <row r="503555" spans="68:68" customFormat="1">
      <c r="BP503555" s="90"/>
    </row>
    <row r="503556" spans="68:68" customFormat="1">
      <c r="BP503556" s="90"/>
    </row>
    <row r="503557" spans="68:68" customFormat="1">
      <c r="BP503557" s="90"/>
    </row>
    <row r="503558" spans="68:68" customFormat="1">
      <c r="BP503558" s="90"/>
    </row>
    <row r="503559" spans="68:68" customFormat="1">
      <c r="BP503559" s="90"/>
    </row>
    <row r="503560" spans="68:68" customFormat="1">
      <c r="BP503560" s="90"/>
    </row>
    <row r="503561" spans="68:68" customFormat="1">
      <c r="BP503561" s="90"/>
    </row>
    <row r="503562" spans="68:68" customFormat="1">
      <c r="BP503562" s="90"/>
    </row>
    <row r="503563" spans="68:68" customFormat="1">
      <c r="BP503563" s="90"/>
    </row>
    <row r="503564" spans="68:68" customFormat="1">
      <c r="BP503564" s="90"/>
    </row>
    <row r="503565" spans="68:68" customFormat="1">
      <c r="BP503565" s="90"/>
    </row>
    <row r="503566" spans="68:68" customFormat="1">
      <c r="BP503566" s="90"/>
    </row>
    <row r="503567" spans="68:68" customFormat="1">
      <c r="BP503567" s="90"/>
    </row>
    <row r="503568" spans="68:68" customFormat="1">
      <c r="BP503568" s="90"/>
    </row>
    <row r="503569" spans="68:68" customFormat="1">
      <c r="BP503569" s="90"/>
    </row>
    <row r="503570" spans="68:68" customFormat="1">
      <c r="BP503570" s="90"/>
    </row>
    <row r="503571" spans="68:68" customFormat="1">
      <c r="BP503571" s="90"/>
    </row>
    <row r="503572" spans="68:68" customFormat="1">
      <c r="BP503572" s="90"/>
    </row>
    <row r="503573" spans="68:68" customFormat="1">
      <c r="BP503573" s="90"/>
    </row>
    <row r="503574" spans="68:68" customFormat="1">
      <c r="BP503574" s="90"/>
    </row>
    <row r="503575" spans="68:68" customFormat="1">
      <c r="BP503575" s="90"/>
    </row>
    <row r="503576" spans="68:68" customFormat="1">
      <c r="BP503576" s="90"/>
    </row>
    <row r="503577" spans="68:68" customFormat="1">
      <c r="BP503577" s="90"/>
    </row>
    <row r="503578" spans="68:68" customFormat="1">
      <c r="BP503578" s="90"/>
    </row>
    <row r="503579" spans="68:68" customFormat="1">
      <c r="BP503579" s="90"/>
    </row>
    <row r="503580" spans="68:68" customFormat="1">
      <c r="BP503580" s="90"/>
    </row>
    <row r="503581" spans="68:68" customFormat="1">
      <c r="BP503581" s="90"/>
    </row>
    <row r="503582" spans="68:68" customFormat="1">
      <c r="BP503582" s="90"/>
    </row>
    <row r="503583" spans="68:68" customFormat="1">
      <c r="BP503583" s="90"/>
    </row>
    <row r="503584" spans="68:68" customFormat="1">
      <c r="BP503584" s="90"/>
    </row>
    <row r="503585" spans="68:68" customFormat="1">
      <c r="BP503585" s="90"/>
    </row>
    <row r="503586" spans="68:68" customFormat="1">
      <c r="BP503586" s="90"/>
    </row>
    <row r="503587" spans="68:68" customFormat="1">
      <c r="BP503587" s="90"/>
    </row>
    <row r="503588" spans="68:68" customFormat="1">
      <c r="BP503588" s="90"/>
    </row>
    <row r="503589" spans="68:68" customFormat="1">
      <c r="BP503589" s="90"/>
    </row>
    <row r="503590" spans="68:68" customFormat="1">
      <c r="BP503590" s="90"/>
    </row>
    <row r="503591" spans="68:68" customFormat="1">
      <c r="BP503591" s="90"/>
    </row>
    <row r="503592" spans="68:68" customFormat="1">
      <c r="BP503592" s="90"/>
    </row>
    <row r="503593" spans="68:68" customFormat="1">
      <c r="BP503593" s="90"/>
    </row>
    <row r="503594" spans="68:68" customFormat="1">
      <c r="BP503594" s="90"/>
    </row>
    <row r="503595" spans="68:68" customFormat="1">
      <c r="BP503595" s="90"/>
    </row>
    <row r="503596" spans="68:68" customFormat="1">
      <c r="BP503596" s="90"/>
    </row>
    <row r="503597" spans="68:68" customFormat="1">
      <c r="BP503597" s="90"/>
    </row>
    <row r="503598" spans="68:68" customFormat="1">
      <c r="BP503598" s="90"/>
    </row>
    <row r="503599" spans="68:68" customFormat="1">
      <c r="BP503599" s="90"/>
    </row>
    <row r="503600" spans="68:68" customFormat="1">
      <c r="BP503600" s="90"/>
    </row>
    <row r="503601" spans="68:68" customFormat="1">
      <c r="BP503601" s="90"/>
    </row>
    <row r="503602" spans="68:68" customFormat="1">
      <c r="BP503602" s="90"/>
    </row>
    <row r="503603" spans="68:68" customFormat="1">
      <c r="BP503603" s="90"/>
    </row>
    <row r="503604" spans="68:68" customFormat="1">
      <c r="BP503604" s="90"/>
    </row>
    <row r="503605" spans="68:68" customFormat="1">
      <c r="BP503605" s="90"/>
    </row>
    <row r="503606" spans="68:68" customFormat="1">
      <c r="BP503606" s="90"/>
    </row>
    <row r="503607" spans="68:68" customFormat="1">
      <c r="BP503607" s="90"/>
    </row>
    <row r="503608" spans="68:68" customFormat="1">
      <c r="BP503608" s="90"/>
    </row>
    <row r="503609" spans="68:68" customFormat="1">
      <c r="BP503609" s="90"/>
    </row>
    <row r="503610" spans="68:68" customFormat="1">
      <c r="BP503610" s="90"/>
    </row>
    <row r="503611" spans="68:68" customFormat="1">
      <c r="BP503611" s="90"/>
    </row>
    <row r="503612" spans="68:68" customFormat="1">
      <c r="BP503612" s="90"/>
    </row>
    <row r="503613" spans="68:68" customFormat="1">
      <c r="BP503613" s="90"/>
    </row>
    <row r="503614" spans="68:68" customFormat="1">
      <c r="BP503614" s="90"/>
    </row>
    <row r="503615" spans="68:68" customFormat="1">
      <c r="BP503615" s="90"/>
    </row>
    <row r="503616" spans="68:68" customFormat="1">
      <c r="BP503616" s="90"/>
    </row>
    <row r="503617" spans="68:68" customFormat="1">
      <c r="BP503617" s="90"/>
    </row>
    <row r="503618" spans="68:68" customFormat="1">
      <c r="BP503618" s="90"/>
    </row>
    <row r="503619" spans="68:68" customFormat="1">
      <c r="BP503619" s="90"/>
    </row>
    <row r="503620" spans="68:68" customFormat="1">
      <c r="BP503620" s="90"/>
    </row>
    <row r="503621" spans="68:68" customFormat="1">
      <c r="BP503621" s="90"/>
    </row>
    <row r="503622" spans="68:68" customFormat="1">
      <c r="BP503622" s="90"/>
    </row>
    <row r="503623" spans="68:68" customFormat="1">
      <c r="BP503623" s="90"/>
    </row>
    <row r="503624" spans="68:68" customFormat="1">
      <c r="BP503624" s="90"/>
    </row>
    <row r="503625" spans="68:68" customFormat="1">
      <c r="BP503625" s="90"/>
    </row>
    <row r="503626" spans="68:68" customFormat="1">
      <c r="BP503626" s="90"/>
    </row>
    <row r="503627" spans="68:68" customFormat="1">
      <c r="BP503627" s="90"/>
    </row>
    <row r="503628" spans="68:68" customFormat="1">
      <c r="BP503628" s="90"/>
    </row>
    <row r="503629" spans="68:68" customFormat="1">
      <c r="BP503629" s="90"/>
    </row>
    <row r="503630" spans="68:68" customFormat="1">
      <c r="BP503630" s="90"/>
    </row>
    <row r="503631" spans="68:68" customFormat="1">
      <c r="BP503631" s="90"/>
    </row>
    <row r="503632" spans="68:68" customFormat="1">
      <c r="BP503632" s="90"/>
    </row>
    <row r="503633" spans="68:68" customFormat="1">
      <c r="BP503633" s="90"/>
    </row>
    <row r="503634" spans="68:68" customFormat="1">
      <c r="BP503634" s="90"/>
    </row>
    <row r="503635" spans="68:68" customFormat="1">
      <c r="BP503635" s="90"/>
    </row>
    <row r="503636" spans="68:68" customFormat="1">
      <c r="BP503636" s="90"/>
    </row>
    <row r="503637" spans="68:68" customFormat="1">
      <c r="BP503637" s="90"/>
    </row>
    <row r="503638" spans="68:68" customFormat="1">
      <c r="BP503638" s="90"/>
    </row>
    <row r="503639" spans="68:68" customFormat="1">
      <c r="BP503639" s="90"/>
    </row>
    <row r="503640" spans="68:68" customFormat="1">
      <c r="BP503640" s="90"/>
    </row>
    <row r="503641" spans="68:68" customFormat="1">
      <c r="BP503641" s="90"/>
    </row>
    <row r="503642" spans="68:68" customFormat="1">
      <c r="BP503642" s="90"/>
    </row>
    <row r="503643" spans="68:68" customFormat="1">
      <c r="BP503643" s="90"/>
    </row>
    <row r="503644" spans="68:68" customFormat="1">
      <c r="BP503644" s="90"/>
    </row>
    <row r="503645" spans="68:68" customFormat="1">
      <c r="BP503645" s="90"/>
    </row>
    <row r="503646" spans="68:68" customFormat="1">
      <c r="BP503646" s="90"/>
    </row>
    <row r="503647" spans="68:68" customFormat="1">
      <c r="BP503647" s="90"/>
    </row>
    <row r="503648" spans="68:68" customFormat="1">
      <c r="BP503648" s="90"/>
    </row>
    <row r="503649" spans="68:68" customFormat="1">
      <c r="BP503649" s="90"/>
    </row>
    <row r="503650" spans="68:68" customFormat="1">
      <c r="BP503650" s="90"/>
    </row>
    <row r="503651" spans="68:68" customFormat="1">
      <c r="BP503651" s="90"/>
    </row>
    <row r="503652" spans="68:68" customFormat="1">
      <c r="BP503652" s="90"/>
    </row>
    <row r="503653" spans="68:68" customFormat="1">
      <c r="BP503653" s="90"/>
    </row>
    <row r="503654" spans="68:68" customFormat="1">
      <c r="BP503654" s="90"/>
    </row>
    <row r="503655" spans="68:68" customFormat="1">
      <c r="BP503655" s="90"/>
    </row>
    <row r="503656" spans="68:68" customFormat="1">
      <c r="BP503656" s="90"/>
    </row>
    <row r="503657" spans="68:68" customFormat="1">
      <c r="BP503657" s="90"/>
    </row>
    <row r="503658" spans="68:68" customFormat="1">
      <c r="BP503658" s="90"/>
    </row>
    <row r="503659" spans="68:68" customFormat="1">
      <c r="BP503659" s="90"/>
    </row>
    <row r="503660" spans="68:68" customFormat="1">
      <c r="BP503660" s="90"/>
    </row>
    <row r="503661" spans="68:68" customFormat="1">
      <c r="BP503661" s="90"/>
    </row>
    <row r="503662" spans="68:68" customFormat="1">
      <c r="BP503662" s="90"/>
    </row>
    <row r="503663" spans="68:68" customFormat="1">
      <c r="BP503663" s="90"/>
    </row>
    <row r="503664" spans="68:68" customFormat="1">
      <c r="BP503664" s="90"/>
    </row>
    <row r="503665" spans="68:68" customFormat="1">
      <c r="BP503665" s="90"/>
    </row>
    <row r="503666" spans="68:68" customFormat="1">
      <c r="BP503666" s="90"/>
    </row>
    <row r="503667" spans="68:68" customFormat="1">
      <c r="BP503667" s="90"/>
    </row>
    <row r="503668" spans="68:68" customFormat="1">
      <c r="BP503668" s="90"/>
    </row>
    <row r="503669" spans="68:68" customFormat="1">
      <c r="BP503669" s="90"/>
    </row>
    <row r="503670" spans="68:68" customFormat="1">
      <c r="BP503670" s="90"/>
    </row>
    <row r="503671" spans="68:68" customFormat="1">
      <c r="BP503671" s="90"/>
    </row>
    <row r="503672" spans="68:68" customFormat="1">
      <c r="BP503672" s="90"/>
    </row>
    <row r="503673" spans="68:68" customFormat="1">
      <c r="BP503673" s="90"/>
    </row>
    <row r="503674" spans="68:68" customFormat="1">
      <c r="BP503674" s="90"/>
    </row>
    <row r="503675" spans="68:68" customFormat="1">
      <c r="BP503675" s="90"/>
    </row>
    <row r="503676" spans="68:68" customFormat="1">
      <c r="BP503676" s="90"/>
    </row>
    <row r="503677" spans="68:68" customFormat="1">
      <c r="BP503677" s="90"/>
    </row>
    <row r="503678" spans="68:68" customFormat="1">
      <c r="BP503678" s="90"/>
    </row>
    <row r="503679" spans="68:68" customFormat="1">
      <c r="BP503679" s="90"/>
    </row>
    <row r="503680" spans="68:68" customFormat="1">
      <c r="BP503680" s="90"/>
    </row>
    <row r="503681" spans="68:68" customFormat="1">
      <c r="BP503681" s="90"/>
    </row>
    <row r="503682" spans="68:68" customFormat="1">
      <c r="BP503682" s="90"/>
    </row>
    <row r="503683" spans="68:68" customFormat="1">
      <c r="BP503683" s="90"/>
    </row>
    <row r="503684" spans="68:68" customFormat="1">
      <c r="BP503684" s="90"/>
    </row>
    <row r="503685" spans="68:68" customFormat="1">
      <c r="BP503685" s="90"/>
    </row>
    <row r="503686" spans="68:68" customFormat="1">
      <c r="BP503686" s="90"/>
    </row>
    <row r="503687" spans="68:68" customFormat="1">
      <c r="BP503687" s="90"/>
    </row>
    <row r="503688" spans="68:68" customFormat="1">
      <c r="BP503688" s="90"/>
    </row>
    <row r="503689" spans="68:68" customFormat="1">
      <c r="BP503689" s="90"/>
    </row>
    <row r="503690" spans="68:68" customFormat="1">
      <c r="BP503690" s="90"/>
    </row>
    <row r="503691" spans="68:68" customFormat="1">
      <c r="BP503691" s="90"/>
    </row>
    <row r="503692" spans="68:68" customFormat="1">
      <c r="BP503692" s="90"/>
    </row>
    <row r="503693" spans="68:68" customFormat="1">
      <c r="BP503693" s="90"/>
    </row>
    <row r="503694" spans="68:68" customFormat="1">
      <c r="BP503694" s="90"/>
    </row>
    <row r="503695" spans="68:68" customFormat="1">
      <c r="BP503695" s="90"/>
    </row>
    <row r="503696" spans="68:68" customFormat="1">
      <c r="BP503696" s="90"/>
    </row>
    <row r="503697" spans="68:68" customFormat="1">
      <c r="BP503697" s="90"/>
    </row>
    <row r="503698" spans="68:68" customFormat="1">
      <c r="BP503698" s="90"/>
    </row>
    <row r="503699" spans="68:68" customFormat="1">
      <c r="BP503699" s="90"/>
    </row>
    <row r="503700" spans="68:68" customFormat="1">
      <c r="BP503700" s="90"/>
    </row>
    <row r="503701" spans="68:68" customFormat="1">
      <c r="BP503701" s="90"/>
    </row>
    <row r="503702" spans="68:68" customFormat="1">
      <c r="BP503702" s="90"/>
    </row>
    <row r="503703" spans="68:68" customFormat="1">
      <c r="BP503703" s="90"/>
    </row>
    <row r="503704" spans="68:68" customFormat="1">
      <c r="BP503704" s="90"/>
    </row>
    <row r="503705" spans="68:68" customFormat="1">
      <c r="BP503705" s="90"/>
    </row>
    <row r="503706" spans="68:68" customFormat="1">
      <c r="BP503706" s="90"/>
    </row>
    <row r="503707" spans="68:68" customFormat="1">
      <c r="BP503707" s="90"/>
    </row>
    <row r="503708" spans="68:68" customFormat="1">
      <c r="BP503708" s="90"/>
    </row>
    <row r="503709" spans="68:68" customFormat="1">
      <c r="BP503709" s="90"/>
    </row>
    <row r="503710" spans="68:68" customFormat="1">
      <c r="BP503710" s="90"/>
    </row>
    <row r="503711" spans="68:68" customFormat="1">
      <c r="BP503711" s="90"/>
    </row>
    <row r="503712" spans="68:68" customFormat="1">
      <c r="BP503712" s="90"/>
    </row>
    <row r="503713" spans="68:68" customFormat="1">
      <c r="BP503713" s="90"/>
    </row>
    <row r="503714" spans="68:68" customFormat="1">
      <c r="BP503714" s="90"/>
    </row>
    <row r="503715" spans="68:68" customFormat="1">
      <c r="BP503715" s="90"/>
    </row>
    <row r="503716" spans="68:68" customFormat="1">
      <c r="BP503716" s="90"/>
    </row>
    <row r="503717" spans="68:68" customFormat="1">
      <c r="BP503717" s="90"/>
    </row>
    <row r="503718" spans="68:68" customFormat="1">
      <c r="BP503718" s="90"/>
    </row>
    <row r="503719" spans="68:68" customFormat="1">
      <c r="BP503719" s="90"/>
    </row>
    <row r="503720" spans="68:68" customFormat="1">
      <c r="BP503720" s="90"/>
    </row>
    <row r="503721" spans="68:68" customFormat="1">
      <c r="BP503721" s="90"/>
    </row>
    <row r="503722" spans="68:68" customFormat="1">
      <c r="BP503722" s="90"/>
    </row>
    <row r="503723" spans="68:68" customFormat="1">
      <c r="BP503723" s="90"/>
    </row>
    <row r="503724" spans="68:68" customFormat="1">
      <c r="BP503724" s="90"/>
    </row>
    <row r="503725" spans="68:68" customFormat="1">
      <c r="BP503725" s="90"/>
    </row>
    <row r="503726" spans="68:68" customFormat="1">
      <c r="BP503726" s="90"/>
    </row>
    <row r="503727" spans="68:68" customFormat="1">
      <c r="BP503727" s="90"/>
    </row>
    <row r="503728" spans="68:68" customFormat="1">
      <c r="BP503728" s="90"/>
    </row>
    <row r="503729" spans="68:68" customFormat="1">
      <c r="BP503729" s="90"/>
    </row>
    <row r="503730" spans="68:68" customFormat="1">
      <c r="BP503730" s="90"/>
    </row>
    <row r="503731" spans="68:68" customFormat="1">
      <c r="BP503731" s="90"/>
    </row>
    <row r="503732" spans="68:68" customFormat="1">
      <c r="BP503732" s="90"/>
    </row>
    <row r="503733" spans="68:68" customFormat="1">
      <c r="BP503733" s="90"/>
    </row>
    <row r="503734" spans="68:68" customFormat="1">
      <c r="BP503734" s="90"/>
    </row>
    <row r="503735" spans="68:68" customFormat="1">
      <c r="BP503735" s="90"/>
    </row>
    <row r="503736" spans="68:68" customFormat="1">
      <c r="BP503736" s="90"/>
    </row>
    <row r="503737" spans="68:68" customFormat="1">
      <c r="BP503737" s="90"/>
    </row>
    <row r="503738" spans="68:68" customFormat="1">
      <c r="BP503738" s="90"/>
    </row>
    <row r="503739" spans="68:68" customFormat="1">
      <c r="BP503739" s="90"/>
    </row>
    <row r="503740" spans="68:68" customFormat="1">
      <c r="BP503740" s="90"/>
    </row>
    <row r="503741" spans="68:68" customFormat="1">
      <c r="BP503741" s="90"/>
    </row>
    <row r="503742" spans="68:68" customFormat="1">
      <c r="BP503742" s="90"/>
    </row>
    <row r="503743" spans="68:68" customFormat="1">
      <c r="BP503743" s="90"/>
    </row>
    <row r="503744" spans="68:68" customFormat="1">
      <c r="BP503744" s="90"/>
    </row>
    <row r="503745" spans="68:68" customFormat="1">
      <c r="BP503745" s="90"/>
    </row>
    <row r="503746" spans="68:68" customFormat="1">
      <c r="BP503746" s="90"/>
    </row>
    <row r="503747" spans="68:68" customFormat="1">
      <c r="BP503747" s="90"/>
    </row>
    <row r="503748" spans="68:68" customFormat="1">
      <c r="BP503748" s="90"/>
    </row>
    <row r="503749" spans="68:68" customFormat="1">
      <c r="BP503749" s="90"/>
    </row>
    <row r="503750" spans="68:68" customFormat="1">
      <c r="BP503750" s="90"/>
    </row>
    <row r="503751" spans="68:68" customFormat="1">
      <c r="BP503751" s="90"/>
    </row>
    <row r="503752" spans="68:68" customFormat="1">
      <c r="BP503752" s="90"/>
    </row>
    <row r="503753" spans="68:68" customFormat="1">
      <c r="BP503753" s="90"/>
    </row>
    <row r="503754" spans="68:68" customFormat="1">
      <c r="BP503754" s="90"/>
    </row>
    <row r="503755" spans="68:68" customFormat="1">
      <c r="BP503755" s="90"/>
    </row>
    <row r="503756" spans="68:68" customFormat="1">
      <c r="BP503756" s="90"/>
    </row>
    <row r="503757" spans="68:68" customFormat="1">
      <c r="BP503757" s="90"/>
    </row>
    <row r="503758" spans="68:68" customFormat="1">
      <c r="BP503758" s="90"/>
    </row>
    <row r="503759" spans="68:68" customFormat="1">
      <c r="BP503759" s="90"/>
    </row>
    <row r="503760" spans="68:68" customFormat="1">
      <c r="BP503760" s="90"/>
    </row>
    <row r="503761" spans="68:68" customFormat="1">
      <c r="BP503761" s="90"/>
    </row>
    <row r="503762" spans="68:68" customFormat="1">
      <c r="BP503762" s="90"/>
    </row>
    <row r="503763" spans="68:68" customFormat="1">
      <c r="BP503763" s="90"/>
    </row>
    <row r="503764" spans="68:68" customFormat="1">
      <c r="BP503764" s="90"/>
    </row>
    <row r="503765" spans="68:68" customFormat="1">
      <c r="BP503765" s="90"/>
    </row>
    <row r="503766" spans="68:68" customFormat="1">
      <c r="BP503766" s="90"/>
    </row>
    <row r="503767" spans="68:68" customFormat="1">
      <c r="BP503767" s="90"/>
    </row>
    <row r="503768" spans="68:68" customFormat="1">
      <c r="BP503768" s="90"/>
    </row>
    <row r="503769" spans="68:68" customFormat="1">
      <c r="BP503769" s="90"/>
    </row>
    <row r="503770" spans="68:68" customFormat="1">
      <c r="BP503770" s="90"/>
    </row>
    <row r="503771" spans="68:68" customFormat="1">
      <c r="BP503771" s="90"/>
    </row>
    <row r="503772" spans="68:68" customFormat="1">
      <c r="BP503772" s="90"/>
    </row>
    <row r="503773" spans="68:68" customFormat="1">
      <c r="BP503773" s="90"/>
    </row>
    <row r="503774" spans="68:68" customFormat="1">
      <c r="BP503774" s="90"/>
    </row>
    <row r="503775" spans="68:68" customFormat="1">
      <c r="BP503775" s="90"/>
    </row>
    <row r="503776" spans="68:68" customFormat="1">
      <c r="BP503776" s="90"/>
    </row>
    <row r="503777" spans="68:68" customFormat="1">
      <c r="BP503777" s="90"/>
    </row>
    <row r="503778" spans="68:68" customFormat="1">
      <c r="BP503778" s="90"/>
    </row>
    <row r="503779" spans="68:68" customFormat="1">
      <c r="BP503779" s="90"/>
    </row>
    <row r="503780" spans="68:68" customFormat="1">
      <c r="BP503780" s="90"/>
    </row>
    <row r="503781" spans="68:68" customFormat="1">
      <c r="BP503781" s="90"/>
    </row>
    <row r="503782" spans="68:68" customFormat="1">
      <c r="BP503782" s="90"/>
    </row>
    <row r="503783" spans="68:68" customFormat="1">
      <c r="BP503783" s="90"/>
    </row>
    <row r="503784" spans="68:68" customFormat="1">
      <c r="BP503784" s="90"/>
    </row>
    <row r="503785" spans="68:68" customFormat="1">
      <c r="BP503785" s="90"/>
    </row>
    <row r="503786" spans="68:68" customFormat="1">
      <c r="BP503786" s="90"/>
    </row>
    <row r="503787" spans="68:68" customFormat="1">
      <c r="BP503787" s="90"/>
    </row>
    <row r="503788" spans="68:68" customFormat="1">
      <c r="BP503788" s="90"/>
    </row>
    <row r="503789" spans="68:68" customFormat="1">
      <c r="BP503789" s="90"/>
    </row>
    <row r="503790" spans="68:68" customFormat="1">
      <c r="BP503790" s="90"/>
    </row>
    <row r="503791" spans="68:68" customFormat="1">
      <c r="BP503791" s="90"/>
    </row>
    <row r="503792" spans="68:68" customFormat="1">
      <c r="BP503792" s="90"/>
    </row>
    <row r="503793" spans="68:68" customFormat="1">
      <c r="BP503793" s="90"/>
    </row>
    <row r="503794" spans="68:68" customFormat="1">
      <c r="BP503794" s="90"/>
    </row>
    <row r="503795" spans="68:68" customFormat="1">
      <c r="BP503795" s="90"/>
    </row>
    <row r="503796" spans="68:68" customFormat="1">
      <c r="BP503796" s="90"/>
    </row>
    <row r="503797" spans="68:68" customFormat="1">
      <c r="BP503797" s="90"/>
    </row>
    <row r="503798" spans="68:68" customFormat="1">
      <c r="BP503798" s="90"/>
    </row>
    <row r="503799" spans="68:68" customFormat="1">
      <c r="BP503799" s="90"/>
    </row>
    <row r="503800" spans="68:68" customFormat="1">
      <c r="BP503800" s="90"/>
    </row>
    <row r="503801" spans="68:68" customFormat="1">
      <c r="BP503801" s="90"/>
    </row>
    <row r="503802" spans="68:68" customFormat="1">
      <c r="BP503802" s="90"/>
    </row>
    <row r="503803" spans="68:68" customFormat="1">
      <c r="BP503803" s="90"/>
    </row>
    <row r="503804" spans="68:68" customFormat="1">
      <c r="BP503804" s="90"/>
    </row>
    <row r="503805" spans="68:68" customFormat="1">
      <c r="BP503805" s="90"/>
    </row>
    <row r="503806" spans="68:68" customFormat="1">
      <c r="BP503806" s="90"/>
    </row>
    <row r="503807" spans="68:68" customFormat="1">
      <c r="BP503807" s="90"/>
    </row>
    <row r="503808" spans="68:68" customFormat="1">
      <c r="BP503808" s="90"/>
    </row>
    <row r="503809" spans="68:68" customFormat="1">
      <c r="BP503809" s="90"/>
    </row>
    <row r="503810" spans="68:68" customFormat="1">
      <c r="BP503810" s="90"/>
    </row>
    <row r="503811" spans="68:68" customFormat="1">
      <c r="BP503811" s="90"/>
    </row>
    <row r="503812" spans="68:68" customFormat="1">
      <c r="BP503812" s="90"/>
    </row>
    <row r="503813" spans="68:68" customFormat="1">
      <c r="BP503813" s="90"/>
    </row>
    <row r="503814" spans="68:68" customFormat="1">
      <c r="BP503814" s="90"/>
    </row>
    <row r="503815" spans="68:68" customFormat="1">
      <c r="BP503815" s="90"/>
    </row>
    <row r="503816" spans="68:68" customFormat="1">
      <c r="BP503816" s="90"/>
    </row>
    <row r="503817" spans="68:68" customFormat="1">
      <c r="BP503817" s="90"/>
    </row>
    <row r="503818" spans="68:68" customFormat="1">
      <c r="BP503818" s="90"/>
    </row>
    <row r="503819" spans="68:68" customFormat="1">
      <c r="BP503819" s="90"/>
    </row>
    <row r="503820" spans="68:68" customFormat="1">
      <c r="BP503820" s="90"/>
    </row>
    <row r="503821" spans="68:68" customFormat="1">
      <c r="BP503821" s="90"/>
    </row>
    <row r="503822" spans="68:68" customFormat="1">
      <c r="BP503822" s="90"/>
    </row>
    <row r="503823" spans="68:68" customFormat="1">
      <c r="BP503823" s="90"/>
    </row>
    <row r="503824" spans="68:68" customFormat="1">
      <c r="BP503824" s="90"/>
    </row>
    <row r="503825" spans="68:68" customFormat="1">
      <c r="BP503825" s="90"/>
    </row>
    <row r="503826" spans="68:68" customFormat="1">
      <c r="BP503826" s="90"/>
    </row>
    <row r="503827" spans="68:68" customFormat="1">
      <c r="BP503827" s="90"/>
    </row>
    <row r="503828" spans="68:68" customFormat="1">
      <c r="BP503828" s="90"/>
    </row>
    <row r="503829" spans="68:68" customFormat="1">
      <c r="BP503829" s="90"/>
    </row>
    <row r="503830" spans="68:68" customFormat="1">
      <c r="BP503830" s="90"/>
    </row>
    <row r="503831" spans="68:68" customFormat="1">
      <c r="BP503831" s="90"/>
    </row>
    <row r="503832" spans="68:68" customFormat="1">
      <c r="BP503832" s="90"/>
    </row>
    <row r="503833" spans="68:68" customFormat="1">
      <c r="BP503833" s="90"/>
    </row>
    <row r="503834" spans="68:68" customFormat="1">
      <c r="BP503834" s="90"/>
    </row>
    <row r="503835" spans="68:68" customFormat="1">
      <c r="BP503835" s="90"/>
    </row>
    <row r="503836" spans="68:68" customFormat="1">
      <c r="BP503836" s="90"/>
    </row>
    <row r="503837" spans="68:68" customFormat="1">
      <c r="BP503837" s="90"/>
    </row>
    <row r="503838" spans="68:68" customFormat="1">
      <c r="BP503838" s="90"/>
    </row>
    <row r="503839" spans="68:68" customFormat="1">
      <c r="BP503839" s="90"/>
    </row>
    <row r="503840" spans="68:68" customFormat="1">
      <c r="BP503840" s="90"/>
    </row>
    <row r="503841" spans="68:68" customFormat="1">
      <c r="BP503841" s="90"/>
    </row>
    <row r="503842" spans="68:68" customFormat="1">
      <c r="BP503842" s="90"/>
    </row>
    <row r="503843" spans="68:68" customFormat="1">
      <c r="BP503843" s="90"/>
    </row>
    <row r="503844" spans="68:68" customFormat="1">
      <c r="BP503844" s="90"/>
    </row>
    <row r="503845" spans="68:68" customFormat="1">
      <c r="BP503845" s="90"/>
    </row>
    <row r="503846" spans="68:68" customFormat="1">
      <c r="BP503846" s="90"/>
    </row>
    <row r="503847" spans="68:68" customFormat="1">
      <c r="BP503847" s="90"/>
    </row>
    <row r="503848" spans="68:68" customFormat="1">
      <c r="BP503848" s="90"/>
    </row>
    <row r="503849" spans="68:68" customFormat="1">
      <c r="BP503849" s="90"/>
    </row>
    <row r="503850" spans="68:68" customFormat="1">
      <c r="BP503850" s="90"/>
    </row>
    <row r="503851" spans="68:68" customFormat="1">
      <c r="BP503851" s="90"/>
    </row>
    <row r="503852" spans="68:68" customFormat="1">
      <c r="BP503852" s="90"/>
    </row>
    <row r="503853" spans="68:68" customFormat="1">
      <c r="BP503853" s="90"/>
    </row>
    <row r="503854" spans="68:68" customFormat="1">
      <c r="BP503854" s="90"/>
    </row>
    <row r="503855" spans="68:68" customFormat="1">
      <c r="BP503855" s="90"/>
    </row>
    <row r="503856" spans="68:68" customFormat="1">
      <c r="BP503856" s="90"/>
    </row>
    <row r="503857" spans="68:68" customFormat="1">
      <c r="BP503857" s="90"/>
    </row>
    <row r="503858" spans="68:68" customFormat="1">
      <c r="BP503858" s="90"/>
    </row>
    <row r="503859" spans="68:68" customFormat="1">
      <c r="BP503859" s="90"/>
    </row>
    <row r="503860" spans="68:68" customFormat="1">
      <c r="BP503860" s="90"/>
    </row>
    <row r="503861" spans="68:68" customFormat="1">
      <c r="BP503861" s="90"/>
    </row>
    <row r="503862" spans="68:68" customFormat="1">
      <c r="BP503862" s="90"/>
    </row>
    <row r="503863" spans="68:68" customFormat="1">
      <c r="BP503863" s="90"/>
    </row>
    <row r="503864" spans="68:68" customFormat="1">
      <c r="BP503864" s="90"/>
    </row>
    <row r="503865" spans="68:68" customFormat="1">
      <c r="BP503865" s="90"/>
    </row>
    <row r="503866" spans="68:68" customFormat="1">
      <c r="BP503866" s="90"/>
    </row>
    <row r="503867" spans="68:68" customFormat="1">
      <c r="BP503867" s="90"/>
    </row>
    <row r="503868" spans="68:68" customFormat="1">
      <c r="BP503868" s="90"/>
    </row>
    <row r="503869" spans="68:68" customFormat="1">
      <c r="BP503869" s="90"/>
    </row>
    <row r="503870" spans="68:68" customFormat="1">
      <c r="BP503870" s="90"/>
    </row>
    <row r="503871" spans="68:68" customFormat="1">
      <c r="BP503871" s="90"/>
    </row>
    <row r="503872" spans="68:68" customFormat="1">
      <c r="BP503872" s="90"/>
    </row>
    <row r="503873" spans="68:68" customFormat="1">
      <c r="BP503873" s="90"/>
    </row>
    <row r="503874" spans="68:68" customFormat="1">
      <c r="BP503874" s="90"/>
    </row>
    <row r="503875" spans="68:68" customFormat="1">
      <c r="BP503875" s="90"/>
    </row>
    <row r="503876" spans="68:68" customFormat="1">
      <c r="BP503876" s="90"/>
    </row>
    <row r="503877" spans="68:68" customFormat="1">
      <c r="BP503877" s="90"/>
    </row>
    <row r="503878" spans="68:68" customFormat="1">
      <c r="BP503878" s="90"/>
    </row>
    <row r="503879" spans="68:68" customFormat="1">
      <c r="BP503879" s="90"/>
    </row>
    <row r="503880" spans="68:68" customFormat="1">
      <c r="BP503880" s="90"/>
    </row>
    <row r="503881" spans="68:68" customFormat="1">
      <c r="BP503881" s="90"/>
    </row>
    <row r="503882" spans="68:68" customFormat="1">
      <c r="BP503882" s="90"/>
    </row>
    <row r="503883" spans="68:68" customFormat="1">
      <c r="BP503883" s="90"/>
    </row>
    <row r="503884" spans="68:68" customFormat="1">
      <c r="BP503884" s="90"/>
    </row>
    <row r="503885" spans="68:68" customFormat="1">
      <c r="BP503885" s="90"/>
    </row>
    <row r="503886" spans="68:68" customFormat="1">
      <c r="BP503886" s="90"/>
    </row>
    <row r="503887" spans="68:68" customFormat="1">
      <c r="BP503887" s="90"/>
    </row>
    <row r="503888" spans="68:68" customFormat="1">
      <c r="BP503888" s="90"/>
    </row>
    <row r="503889" spans="68:68" customFormat="1">
      <c r="BP503889" s="90"/>
    </row>
    <row r="503890" spans="68:68" customFormat="1">
      <c r="BP503890" s="90"/>
    </row>
    <row r="503891" spans="68:68" customFormat="1">
      <c r="BP503891" s="90"/>
    </row>
    <row r="503892" spans="68:68" customFormat="1">
      <c r="BP503892" s="90"/>
    </row>
    <row r="503893" spans="68:68" customFormat="1">
      <c r="BP503893" s="90"/>
    </row>
    <row r="503894" spans="68:68" customFormat="1">
      <c r="BP503894" s="90"/>
    </row>
    <row r="503895" spans="68:68" customFormat="1">
      <c r="BP503895" s="90"/>
    </row>
    <row r="503896" spans="68:68" customFormat="1">
      <c r="BP503896" s="90"/>
    </row>
    <row r="503897" spans="68:68" customFormat="1">
      <c r="BP503897" s="90"/>
    </row>
    <row r="503898" spans="68:68" customFormat="1">
      <c r="BP503898" s="90"/>
    </row>
    <row r="503899" spans="68:68" customFormat="1">
      <c r="BP503899" s="90"/>
    </row>
    <row r="503900" spans="68:68" customFormat="1">
      <c r="BP503900" s="90"/>
    </row>
    <row r="503901" spans="68:68" customFormat="1">
      <c r="BP503901" s="90"/>
    </row>
    <row r="503902" spans="68:68" customFormat="1">
      <c r="BP503902" s="90"/>
    </row>
    <row r="503903" spans="68:68" customFormat="1">
      <c r="BP503903" s="90"/>
    </row>
    <row r="503904" spans="68:68" customFormat="1">
      <c r="BP503904" s="90"/>
    </row>
    <row r="503905" spans="68:68" customFormat="1">
      <c r="BP503905" s="90"/>
    </row>
    <row r="503906" spans="68:68" customFormat="1">
      <c r="BP503906" s="90"/>
    </row>
    <row r="503907" spans="68:68" customFormat="1">
      <c r="BP503907" s="90"/>
    </row>
    <row r="503908" spans="68:68" customFormat="1">
      <c r="BP503908" s="90"/>
    </row>
    <row r="503909" spans="68:68" customFormat="1">
      <c r="BP503909" s="90"/>
    </row>
    <row r="503910" spans="68:68" customFormat="1">
      <c r="BP503910" s="90"/>
    </row>
    <row r="503911" spans="68:68" customFormat="1">
      <c r="BP503911" s="90"/>
    </row>
    <row r="503912" spans="68:68" customFormat="1">
      <c r="BP503912" s="90"/>
    </row>
    <row r="503913" spans="68:68" customFormat="1">
      <c r="BP503913" s="90"/>
    </row>
    <row r="503914" spans="68:68" customFormat="1">
      <c r="BP503914" s="90"/>
    </row>
    <row r="503915" spans="68:68" customFormat="1">
      <c r="BP503915" s="90"/>
    </row>
    <row r="503916" spans="68:68" customFormat="1">
      <c r="BP503916" s="90"/>
    </row>
    <row r="503917" spans="68:68" customFormat="1">
      <c r="BP503917" s="90"/>
    </row>
    <row r="503918" spans="68:68" customFormat="1">
      <c r="BP503918" s="90"/>
    </row>
    <row r="503919" spans="68:68" customFormat="1">
      <c r="BP503919" s="90"/>
    </row>
    <row r="503920" spans="68:68" customFormat="1">
      <c r="BP503920" s="90"/>
    </row>
    <row r="503921" spans="68:68" customFormat="1">
      <c r="BP503921" s="90"/>
    </row>
    <row r="503922" spans="68:68" customFormat="1">
      <c r="BP503922" s="90"/>
    </row>
    <row r="503923" spans="68:68" customFormat="1">
      <c r="BP503923" s="90"/>
    </row>
    <row r="503924" spans="68:68" customFormat="1">
      <c r="BP503924" s="90"/>
    </row>
    <row r="503925" spans="68:68" customFormat="1">
      <c r="BP503925" s="90"/>
    </row>
    <row r="503926" spans="68:68" customFormat="1">
      <c r="BP503926" s="90"/>
    </row>
    <row r="503927" spans="68:68" customFormat="1">
      <c r="BP503927" s="90"/>
    </row>
    <row r="503928" spans="68:68" customFormat="1">
      <c r="BP503928" s="90"/>
    </row>
    <row r="503929" spans="68:68" customFormat="1">
      <c r="BP503929" s="90"/>
    </row>
    <row r="503930" spans="68:68" customFormat="1">
      <c r="BP503930" s="90"/>
    </row>
    <row r="503931" spans="68:68" customFormat="1">
      <c r="BP503931" s="90"/>
    </row>
    <row r="503932" spans="68:68" customFormat="1">
      <c r="BP503932" s="90"/>
    </row>
    <row r="503933" spans="68:68" customFormat="1">
      <c r="BP503933" s="90"/>
    </row>
    <row r="503934" spans="68:68" customFormat="1">
      <c r="BP503934" s="90"/>
    </row>
    <row r="503935" spans="68:68" customFormat="1">
      <c r="BP503935" s="90"/>
    </row>
    <row r="503936" spans="68:68" customFormat="1">
      <c r="BP503936" s="90"/>
    </row>
    <row r="503937" spans="68:68" customFormat="1">
      <c r="BP503937" s="90"/>
    </row>
    <row r="503938" spans="68:68" customFormat="1">
      <c r="BP503938" s="90"/>
    </row>
    <row r="503939" spans="68:68" customFormat="1">
      <c r="BP503939" s="90"/>
    </row>
    <row r="503940" spans="68:68" customFormat="1">
      <c r="BP503940" s="90"/>
    </row>
    <row r="503941" spans="68:68" customFormat="1">
      <c r="BP503941" s="90"/>
    </row>
    <row r="503942" spans="68:68" customFormat="1">
      <c r="BP503942" s="90"/>
    </row>
    <row r="503943" spans="68:68" customFormat="1">
      <c r="BP503943" s="90"/>
    </row>
    <row r="503944" spans="68:68" customFormat="1">
      <c r="BP503944" s="90"/>
    </row>
    <row r="503945" spans="68:68" customFormat="1">
      <c r="BP503945" s="90"/>
    </row>
    <row r="503946" spans="68:68" customFormat="1">
      <c r="BP503946" s="90"/>
    </row>
    <row r="503947" spans="68:68" customFormat="1">
      <c r="BP503947" s="90"/>
    </row>
    <row r="503948" spans="68:68" customFormat="1">
      <c r="BP503948" s="90"/>
    </row>
    <row r="503949" spans="68:68" customFormat="1">
      <c r="BP503949" s="90"/>
    </row>
    <row r="503950" spans="68:68" customFormat="1">
      <c r="BP503950" s="90"/>
    </row>
    <row r="503951" spans="68:68" customFormat="1">
      <c r="BP503951" s="90"/>
    </row>
    <row r="503952" spans="68:68" customFormat="1">
      <c r="BP503952" s="90"/>
    </row>
    <row r="503953" spans="68:68" customFormat="1">
      <c r="BP503953" s="90"/>
    </row>
    <row r="503954" spans="68:68" customFormat="1">
      <c r="BP503954" s="90"/>
    </row>
    <row r="503955" spans="68:68" customFormat="1">
      <c r="BP503955" s="90"/>
    </row>
    <row r="503956" spans="68:68" customFormat="1">
      <c r="BP503956" s="90"/>
    </row>
    <row r="503957" spans="68:68" customFormat="1">
      <c r="BP503957" s="90"/>
    </row>
    <row r="503958" spans="68:68" customFormat="1">
      <c r="BP503958" s="90"/>
    </row>
    <row r="503959" spans="68:68" customFormat="1">
      <c r="BP503959" s="90"/>
    </row>
    <row r="503960" spans="68:68" customFormat="1">
      <c r="BP503960" s="90"/>
    </row>
    <row r="503961" spans="68:68" customFormat="1">
      <c r="BP503961" s="90"/>
    </row>
    <row r="503962" spans="68:68" customFormat="1">
      <c r="BP503962" s="90"/>
    </row>
    <row r="503963" spans="68:68" customFormat="1">
      <c r="BP503963" s="90"/>
    </row>
    <row r="503964" spans="68:68" customFormat="1">
      <c r="BP503964" s="90"/>
    </row>
    <row r="503965" spans="68:68" customFormat="1">
      <c r="BP503965" s="90"/>
    </row>
    <row r="503966" spans="68:68" customFormat="1">
      <c r="BP503966" s="90"/>
    </row>
    <row r="503967" spans="68:68" customFormat="1">
      <c r="BP503967" s="90"/>
    </row>
    <row r="503968" spans="68:68" customFormat="1">
      <c r="BP503968" s="90"/>
    </row>
    <row r="503969" spans="68:68" customFormat="1">
      <c r="BP503969" s="90"/>
    </row>
    <row r="503970" spans="68:68" customFormat="1">
      <c r="BP503970" s="90"/>
    </row>
    <row r="503971" spans="68:68" customFormat="1">
      <c r="BP503971" s="90"/>
    </row>
    <row r="503972" spans="68:68" customFormat="1">
      <c r="BP503972" s="90"/>
    </row>
    <row r="503973" spans="68:68" customFormat="1">
      <c r="BP503973" s="90"/>
    </row>
    <row r="503974" spans="68:68" customFormat="1">
      <c r="BP503974" s="90"/>
    </row>
    <row r="503975" spans="68:68" customFormat="1">
      <c r="BP503975" s="90"/>
    </row>
    <row r="503976" spans="68:68" customFormat="1">
      <c r="BP503976" s="90"/>
    </row>
    <row r="503977" spans="68:68" customFormat="1">
      <c r="BP503977" s="90"/>
    </row>
    <row r="503978" spans="68:68" customFormat="1">
      <c r="BP503978" s="90"/>
    </row>
    <row r="503979" spans="68:68" customFormat="1">
      <c r="BP503979" s="90"/>
    </row>
    <row r="503980" spans="68:68" customFormat="1">
      <c r="BP503980" s="90"/>
    </row>
    <row r="503981" spans="68:68" customFormat="1">
      <c r="BP503981" s="90"/>
    </row>
    <row r="503982" spans="68:68" customFormat="1">
      <c r="BP503982" s="90"/>
    </row>
    <row r="503983" spans="68:68" customFormat="1">
      <c r="BP503983" s="90"/>
    </row>
    <row r="503984" spans="68:68" customFormat="1">
      <c r="BP503984" s="90"/>
    </row>
    <row r="503985" spans="68:68" customFormat="1">
      <c r="BP503985" s="90"/>
    </row>
    <row r="503986" spans="68:68" customFormat="1">
      <c r="BP503986" s="90"/>
    </row>
    <row r="503987" spans="68:68" customFormat="1">
      <c r="BP503987" s="90"/>
    </row>
    <row r="503988" spans="68:68" customFormat="1">
      <c r="BP503988" s="90"/>
    </row>
    <row r="503989" spans="68:68" customFormat="1">
      <c r="BP503989" s="90"/>
    </row>
    <row r="503990" spans="68:68" customFormat="1">
      <c r="BP503990" s="90"/>
    </row>
    <row r="503991" spans="68:68" customFormat="1">
      <c r="BP503991" s="90"/>
    </row>
    <row r="503992" spans="68:68" customFormat="1">
      <c r="BP503992" s="90"/>
    </row>
    <row r="503993" spans="68:68" customFormat="1">
      <c r="BP503993" s="90"/>
    </row>
    <row r="503994" spans="68:68" customFormat="1">
      <c r="BP503994" s="90"/>
    </row>
    <row r="503995" spans="68:68" customFormat="1">
      <c r="BP503995" s="90"/>
    </row>
    <row r="503996" spans="68:68" customFormat="1">
      <c r="BP503996" s="90"/>
    </row>
    <row r="503997" spans="68:68" customFormat="1">
      <c r="BP503997" s="90"/>
    </row>
    <row r="503998" spans="68:68" customFormat="1">
      <c r="BP503998" s="90"/>
    </row>
    <row r="503999" spans="68:68" customFormat="1">
      <c r="BP503999" s="90"/>
    </row>
    <row r="504000" spans="68:68" customFormat="1">
      <c r="BP504000" s="90"/>
    </row>
    <row r="504001" spans="68:68" customFormat="1">
      <c r="BP504001" s="90"/>
    </row>
    <row r="504002" spans="68:68" customFormat="1">
      <c r="BP504002" s="90"/>
    </row>
    <row r="504003" spans="68:68" customFormat="1">
      <c r="BP504003" s="90"/>
    </row>
    <row r="504004" spans="68:68" customFormat="1">
      <c r="BP504004" s="90"/>
    </row>
    <row r="504005" spans="68:68" customFormat="1">
      <c r="BP504005" s="90"/>
    </row>
    <row r="504006" spans="68:68" customFormat="1">
      <c r="BP504006" s="90"/>
    </row>
    <row r="504007" spans="68:68" customFormat="1">
      <c r="BP504007" s="90"/>
    </row>
    <row r="504008" spans="68:68" customFormat="1">
      <c r="BP504008" s="90"/>
    </row>
    <row r="504009" spans="68:68" customFormat="1">
      <c r="BP504009" s="90"/>
    </row>
    <row r="504010" spans="68:68" customFormat="1">
      <c r="BP504010" s="90"/>
    </row>
    <row r="504011" spans="68:68" customFormat="1">
      <c r="BP504011" s="90"/>
    </row>
    <row r="504012" spans="68:68" customFormat="1">
      <c r="BP504012" s="90"/>
    </row>
    <row r="504013" spans="68:68" customFormat="1">
      <c r="BP504013" s="90"/>
    </row>
    <row r="504014" spans="68:68" customFormat="1">
      <c r="BP504014" s="90"/>
    </row>
    <row r="504015" spans="68:68" customFormat="1">
      <c r="BP504015" s="90"/>
    </row>
    <row r="504016" spans="68:68" customFormat="1">
      <c r="BP504016" s="90"/>
    </row>
    <row r="504017" spans="68:68" customFormat="1">
      <c r="BP504017" s="90"/>
    </row>
    <row r="504018" spans="68:68" customFormat="1">
      <c r="BP504018" s="90"/>
    </row>
    <row r="504019" spans="68:68" customFormat="1">
      <c r="BP504019" s="90"/>
    </row>
    <row r="504020" spans="68:68" customFormat="1">
      <c r="BP504020" s="90"/>
    </row>
    <row r="504021" spans="68:68" customFormat="1">
      <c r="BP504021" s="90"/>
    </row>
    <row r="504022" spans="68:68" customFormat="1">
      <c r="BP504022" s="90"/>
    </row>
    <row r="504023" spans="68:68" customFormat="1">
      <c r="BP504023" s="90"/>
    </row>
    <row r="504024" spans="68:68" customFormat="1">
      <c r="BP504024" s="90"/>
    </row>
    <row r="504025" spans="68:68" customFormat="1">
      <c r="BP504025" s="90"/>
    </row>
    <row r="504026" spans="68:68" customFormat="1">
      <c r="BP504026" s="90"/>
    </row>
    <row r="504027" spans="68:68" customFormat="1">
      <c r="BP504027" s="90"/>
    </row>
    <row r="504028" spans="68:68" customFormat="1">
      <c r="BP504028" s="90"/>
    </row>
    <row r="504029" spans="68:68" customFormat="1">
      <c r="BP504029" s="90"/>
    </row>
    <row r="504030" spans="68:68" customFormat="1">
      <c r="BP504030" s="90"/>
    </row>
    <row r="504031" spans="68:68" customFormat="1">
      <c r="BP504031" s="90"/>
    </row>
    <row r="504032" spans="68:68" customFormat="1">
      <c r="BP504032" s="90"/>
    </row>
    <row r="504033" spans="68:68" customFormat="1">
      <c r="BP504033" s="90"/>
    </row>
    <row r="504034" spans="68:68" customFormat="1">
      <c r="BP504034" s="90"/>
    </row>
    <row r="504035" spans="68:68" customFormat="1">
      <c r="BP504035" s="90"/>
    </row>
    <row r="504036" spans="68:68" customFormat="1">
      <c r="BP504036" s="90"/>
    </row>
    <row r="504037" spans="68:68" customFormat="1">
      <c r="BP504037" s="90"/>
    </row>
    <row r="504038" spans="68:68" customFormat="1">
      <c r="BP504038" s="90"/>
    </row>
    <row r="504039" spans="68:68" customFormat="1">
      <c r="BP504039" s="90"/>
    </row>
    <row r="504040" spans="68:68" customFormat="1">
      <c r="BP504040" s="90"/>
    </row>
    <row r="504041" spans="68:68" customFormat="1">
      <c r="BP504041" s="90"/>
    </row>
    <row r="504042" spans="68:68" customFormat="1">
      <c r="BP504042" s="90"/>
    </row>
    <row r="504043" spans="68:68" customFormat="1">
      <c r="BP504043" s="90"/>
    </row>
    <row r="504044" spans="68:68" customFormat="1">
      <c r="BP504044" s="90"/>
    </row>
    <row r="504045" spans="68:68" customFormat="1">
      <c r="BP504045" s="90"/>
    </row>
    <row r="504046" spans="68:68" customFormat="1">
      <c r="BP504046" s="90"/>
    </row>
    <row r="504047" spans="68:68" customFormat="1">
      <c r="BP504047" s="90"/>
    </row>
    <row r="504048" spans="68:68" customFormat="1">
      <c r="BP504048" s="90"/>
    </row>
    <row r="504049" spans="68:68" customFormat="1">
      <c r="BP504049" s="90"/>
    </row>
    <row r="504050" spans="68:68" customFormat="1">
      <c r="BP504050" s="90"/>
    </row>
    <row r="504051" spans="68:68" customFormat="1">
      <c r="BP504051" s="90"/>
    </row>
    <row r="504052" spans="68:68" customFormat="1">
      <c r="BP504052" s="90"/>
    </row>
    <row r="504053" spans="68:68" customFormat="1">
      <c r="BP504053" s="90"/>
    </row>
    <row r="504054" spans="68:68" customFormat="1">
      <c r="BP504054" s="90"/>
    </row>
    <row r="504055" spans="68:68" customFormat="1">
      <c r="BP504055" s="90"/>
    </row>
    <row r="504056" spans="68:68" customFormat="1">
      <c r="BP504056" s="90"/>
    </row>
    <row r="504057" spans="68:68" customFormat="1">
      <c r="BP504057" s="90"/>
    </row>
    <row r="504058" spans="68:68" customFormat="1">
      <c r="BP504058" s="90"/>
    </row>
    <row r="504059" spans="68:68" customFormat="1">
      <c r="BP504059" s="90"/>
    </row>
    <row r="504060" spans="68:68" customFormat="1">
      <c r="BP504060" s="90"/>
    </row>
    <row r="504061" spans="68:68" customFormat="1">
      <c r="BP504061" s="90"/>
    </row>
    <row r="504062" spans="68:68" customFormat="1">
      <c r="BP504062" s="90"/>
    </row>
    <row r="504063" spans="68:68" customFormat="1">
      <c r="BP504063" s="90"/>
    </row>
    <row r="504064" spans="68:68" customFormat="1">
      <c r="BP504064" s="90"/>
    </row>
    <row r="504065" spans="68:68" customFormat="1">
      <c r="BP504065" s="90"/>
    </row>
    <row r="504066" spans="68:68" customFormat="1">
      <c r="BP504066" s="90"/>
    </row>
    <row r="504067" spans="68:68" customFormat="1">
      <c r="BP504067" s="90"/>
    </row>
    <row r="504068" spans="68:68" customFormat="1">
      <c r="BP504068" s="90"/>
    </row>
    <row r="504069" spans="68:68" customFormat="1">
      <c r="BP504069" s="90"/>
    </row>
    <row r="504070" spans="68:68" customFormat="1">
      <c r="BP504070" s="90"/>
    </row>
    <row r="504071" spans="68:68" customFormat="1">
      <c r="BP504071" s="90"/>
    </row>
    <row r="504072" spans="68:68" customFormat="1">
      <c r="BP504072" s="90"/>
    </row>
    <row r="504073" spans="68:68" customFormat="1">
      <c r="BP504073" s="90"/>
    </row>
    <row r="504074" spans="68:68" customFormat="1">
      <c r="BP504074" s="90"/>
    </row>
    <row r="504075" spans="68:68" customFormat="1">
      <c r="BP504075" s="90"/>
    </row>
    <row r="504076" spans="68:68" customFormat="1">
      <c r="BP504076" s="90"/>
    </row>
    <row r="504077" spans="68:68" customFormat="1">
      <c r="BP504077" s="90"/>
    </row>
    <row r="504078" spans="68:68" customFormat="1">
      <c r="BP504078" s="90"/>
    </row>
    <row r="504079" spans="68:68" customFormat="1">
      <c r="BP504079" s="90"/>
    </row>
    <row r="504080" spans="68:68" customFormat="1">
      <c r="BP504080" s="90"/>
    </row>
    <row r="504081" spans="68:68" customFormat="1">
      <c r="BP504081" s="90"/>
    </row>
    <row r="504082" spans="68:68" customFormat="1">
      <c r="BP504082" s="90"/>
    </row>
    <row r="504083" spans="68:68" customFormat="1">
      <c r="BP504083" s="90"/>
    </row>
    <row r="504084" spans="68:68" customFormat="1">
      <c r="BP504084" s="90"/>
    </row>
    <row r="504085" spans="68:68" customFormat="1">
      <c r="BP504085" s="90"/>
    </row>
    <row r="504086" spans="68:68" customFormat="1">
      <c r="BP504086" s="90"/>
    </row>
    <row r="504087" spans="68:68" customFormat="1">
      <c r="BP504087" s="90"/>
    </row>
    <row r="504088" spans="68:68" customFormat="1">
      <c r="BP504088" s="90"/>
    </row>
    <row r="504089" spans="68:68" customFormat="1">
      <c r="BP504089" s="90"/>
    </row>
    <row r="504090" spans="68:68" customFormat="1">
      <c r="BP504090" s="90"/>
    </row>
    <row r="504091" spans="68:68" customFormat="1">
      <c r="BP504091" s="90"/>
    </row>
    <row r="504092" spans="68:68" customFormat="1">
      <c r="BP504092" s="90"/>
    </row>
    <row r="504093" spans="68:68" customFormat="1">
      <c r="BP504093" s="90"/>
    </row>
    <row r="504094" spans="68:68" customFormat="1">
      <c r="BP504094" s="90"/>
    </row>
    <row r="504095" spans="68:68" customFormat="1">
      <c r="BP504095" s="90"/>
    </row>
    <row r="504096" spans="68:68" customFormat="1">
      <c r="BP504096" s="90"/>
    </row>
    <row r="504097" spans="68:68" customFormat="1">
      <c r="BP504097" s="90"/>
    </row>
    <row r="504098" spans="68:68" customFormat="1">
      <c r="BP504098" s="90"/>
    </row>
    <row r="504099" spans="68:68" customFormat="1">
      <c r="BP504099" s="90"/>
    </row>
    <row r="504100" spans="68:68" customFormat="1">
      <c r="BP504100" s="90"/>
    </row>
    <row r="504101" spans="68:68" customFormat="1">
      <c r="BP504101" s="90"/>
    </row>
    <row r="504102" spans="68:68" customFormat="1">
      <c r="BP504102" s="90"/>
    </row>
    <row r="504103" spans="68:68" customFormat="1">
      <c r="BP504103" s="90"/>
    </row>
    <row r="504104" spans="68:68" customFormat="1">
      <c r="BP504104" s="90"/>
    </row>
    <row r="504105" spans="68:68" customFormat="1">
      <c r="BP504105" s="90"/>
    </row>
    <row r="504106" spans="68:68" customFormat="1">
      <c r="BP504106" s="90"/>
    </row>
    <row r="504107" spans="68:68" customFormat="1">
      <c r="BP504107" s="90"/>
    </row>
    <row r="504108" spans="68:68" customFormat="1">
      <c r="BP504108" s="90"/>
    </row>
    <row r="504109" spans="68:68" customFormat="1">
      <c r="BP504109" s="90"/>
    </row>
    <row r="504110" spans="68:68" customFormat="1">
      <c r="BP504110" s="90"/>
    </row>
    <row r="504111" spans="68:68" customFormat="1">
      <c r="BP504111" s="90"/>
    </row>
    <row r="504112" spans="68:68" customFormat="1">
      <c r="BP504112" s="90"/>
    </row>
    <row r="504113" spans="68:68" customFormat="1">
      <c r="BP504113" s="90"/>
    </row>
    <row r="504114" spans="68:68" customFormat="1">
      <c r="BP504114" s="90"/>
    </row>
    <row r="504115" spans="68:68" customFormat="1">
      <c r="BP504115" s="90"/>
    </row>
    <row r="504116" spans="68:68" customFormat="1">
      <c r="BP504116" s="90"/>
    </row>
    <row r="504117" spans="68:68" customFormat="1">
      <c r="BP504117" s="90"/>
    </row>
    <row r="504118" spans="68:68" customFormat="1">
      <c r="BP504118" s="90"/>
    </row>
    <row r="504119" spans="68:68" customFormat="1">
      <c r="BP504119" s="90"/>
    </row>
    <row r="504120" spans="68:68" customFormat="1">
      <c r="BP504120" s="90"/>
    </row>
    <row r="504121" spans="68:68" customFormat="1">
      <c r="BP504121" s="90"/>
    </row>
    <row r="504122" spans="68:68" customFormat="1">
      <c r="BP504122" s="90"/>
    </row>
    <row r="504123" spans="68:68" customFormat="1">
      <c r="BP504123" s="90"/>
    </row>
    <row r="504124" spans="68:68" customFormat="1">
      <c r="BP504124" s="90"/>
    </row>
    <row r="504125" spans="68:68" customFormat="1">
      <c r="BP504125" s="90"/>
    </row>
    <row r="504126" spans="68:68" customFormat="1">
      <c r="BP504126" s="90"/>
    </row>
    <row r="504127" spans="68:68" customFormat="1">
      <c r="BP504127" s="90"/>
    </row>
    <row r="504128" spans="68:68" customFormat="1">
      <c r="BP504128" s="90"/>
    </row>
    <row r="504129" spans="68:68" customFormat="1">
      <c r="BP504129" s="90"/>
    </row>
    <row r="504130" spans="68:68" customFormat="1">
      <c r="BP504130" s="90"/>
    </row>
    <row r="504131" spans="68:68" customFormat="1">
      <c r="BP504131" s="90"/>
    </row>
    <row r="504132" spans="68:68" customFormat="1">
      <c r="BP504132" s="90"/>
    </row>
    <row r="504133" spans="68:68" customFormat="1">
      <c r="BP504133" s="90"/>
    </row>
    <row r="504134" spans="68:68" customFormat="1">
      <c r="BP504134" s="90"/>
    </row>
    <row r="504135" spans="68:68" customFormat="1">
      <c r="BP504135" s="90"/>
    </row>
    <row r="504136" spans="68:68" customFormat="1">
      <c r="BP504136" s="90"/>
    </row>
    <row r="504137" spans="68:68" customFormat="1">
      <c r="BP504137" s="90"/>
    </row>
    <row r="504138" spans="68:68" customFormat="1">
      <c r="BP504138" s="90"/>
    </row>
    <row r="504139" spans="68:68" customFormat="1">
      <c r="BP504139" s="90"/>
    </row>
    <row r="504140" spans="68:68" customFormat="1">
      <c r="BP504140" s="90"/>
    </row>
    <row r="504141" spans="68:68" customFormat="1">
      <c r="BP504141" s="90"/>
    </row>
    <row r="504142" spans="68:68" customFormat="1">
      <c r="BP504142" s="90"/>
    </row>
    <row r="504143" spans="68:68" customFormat="1">
      <c r="BP504143" s="90"/>
    </row>
    <row r="504144" spans="68:68" customFormat="1">
      <c r="BP504144" s="90"/>
    </row>
    <row r="504145" spans="68:68" customFormat="1">
      <c r="BP504145" s="90"/>
    </row>
    <row r="504146" spans="68:68" customFormat="1">
      <c r="BP504146" s="90"/>
    </row>
    <row r="504147" spans="68:68" customFormat="1">
      <c r="BP504147" s="90"/>
    </row>
    <row r="504148" spans="68:68" customFormat="1">
      <c r="BP504148" s="90"/>
    </row>
    <row r="504149" spans="68:68" customFormat="1">
      <c r="BP504149" s="90"/>
    </row>
    <row r="504150" spans="68:68" customFormat="1">
      <c r="BP504150" s="90"/>
    </row>
    <row r="504151" spans="68:68" customFormat="1">
      <c r="BP504151" s="90"/>
    </row>
    <row r="504152" spans="68:68" customFormat="1">
      <c r="BP504152" s="90"/>
    </row>
    <row r="504153" spans="68:68" customFormat="1">
      <c r="BP504153" s="90"/>
    </row>
    <row r="504154" spans="68:68" customFormat="1">
      <c r="BP504154" s="90"/>
    </row>
    <row r="504155" spans="68:68" customFormat="1">
      <c r="BP504155" s="90"/>
    </row>
    <row r="504156" spans="68:68" customFormat="1">
      <c r="BP504156" s="90"/>
    </row>
    <row r="504157" spans="68:68" customFormat="1">
      <c r="BP504157" s="90"/>
    </row>
    <row r="504158" spans="68:68" customFormat="1">
      <c r="BP504158" s="90"/>
    </row>
    <row r="504159" spans="68:68" customFormat="1">
      <c r="BP504159" s="90"/>
    </row>
    <row r="504160" spans="68:68" customFormat="1">
      <c r="BP504160" s="90"/>
    </row>
    <row r="504161" spans="68:68" customFormat="1">
      <c r="BP504161" s="90"/>
    </row>
    <row r="504162" spans="68:68" customFormat="1">
      <c r="BP504162" s="90"/>
    </row>
    <row r="504163" spans="68:68" customFormat="1">
      <c r="BP504163" s="90"/>
    </row>
    <row r="504164" spans="68:68" customFormat="1">
      <c r="BP504164" s="90"/>
    </row>
    <row r="504165" spans="68:68" customFormat="1">
      <c r="BP504165" s="90"/>
    </row>
    <row r="504166" spans="68:68" customFormat="1">
      <c r="BP504166" s="90"/>
    </row>
    <row r="504167" spans="68:68" customFormat="1">
      <c r="BP504167" s="90"/>
    </row>
    <row r="504168" spans="68:68" customFormat="1">
      <c r="BP504168" s="90"/>
    </row>
    <row r="504169" spans="68:68" customFormat="1">
      <c r="BP504169" s="90"/>
    </row>
    <row r="504170" spans="68:68" customFormat="1">
      <c r="BP504170" s="90"/>
    </row>
    <row r="504171" spans="68:68" customFormat="1">
      <c r="BP504171" s="90"/>
    </row>
    <row r="504172" spans="68:68" customFormat="1">
      <c r="BP504172" s="90"/>
    </row>
    <row r="504173" spans="68:68" customFormat="1">
      <c r="BP504173" s="90"/>
    </row>
    <row r="504174" spans="68:68" customFormat="1">
      <c r="BP504174" s="90"/>
    </row>
    <row r="504175" spans="68:68" customFormat="1">
      <c r="BP504175" s="90"/>
    </row>
    <row r="504176" spans="68:68" customFormat="1">
      <c r="BP504176" s="90"/>
    </row>
    <row r="504177" spans="68:68" customFormat="1">
      <c r="BP504177" s="90"/>
    </row>
    <row r="504178" spans="68:68" customFormat="1">
      <c r="BP504178" s="90"/>
    </row>
    <row r="504179" spans="68:68" customFormat="1">
      <c r="BP504179" s="90"/>
    </row>
    <row r="504180" spans="68:68" customFormat="1">
      <c r="BP504180" s="90"/>
    </row>
    <row r="504181" spans="68:68" customFormat="1">
      <c r="BP504181" s="90"/>
    </row>
    <row r="504182" spans="68:68" customFormat="1">
      <c r="BP504182" s="90"/>
    </row>
    <row r="504183" spans="68:68" customFormat="1">
      <c r="BP504183" s="90"/>
    </row>
    <row r="504184" spans="68:68" customFormat="1">
      <c r="BP504184" s="90"/>
    </row>
    <row r="504185" spans="68:68" customFormat="1">
      <c r="BP504185" s="90"/>
    </row>
    <row r="504186" spans="68:68" customFormat="1">
      <c r="BP504186" s="90"/>
    </row>
    <row r="504187" spans="68:68" customFormat="1">
      <c r="BP504187" s="90"/>
    </row>
    <row r="504188" spans="68:68" customFormat="1">
      <c r="BP504188" s="90"/>
    </row>
    <row r="504189" spans="68:68" customFormat="1">
      <c r="BP504189" s="90"/>
    </row>
    <row r="504190" spans="68:68" customFormat="1">
      <c r="BP504190" s="90"/>
    </row>
    <row r="504191" spans="68:68" customFormat="1">
      <c r="BP504191" s="90"/>
    </row>
    <row r="504192" spans="68:68" customFormat="1">
      <c r="BP504192" s="90"/>
    </row>
    <row r="504193" spans="68:68" customFormat="1">
      <c r="BP504193" s="90"/>
    </row>
    <row r="504194" spans="68:68" customFormat="1">
      <c r="BP504194" s="90"/>
    </row>
    <row r="504195" spans="68:68" customFormat="1">
      <c r="BP504195" s="90"/>
    </row>
    <row r="504196" spans="68:68" customFormat="1">
      <c r="BP504196" s="90"/>
    </row>
    <row r="504197" spans="68:68" customFormat="1">
      <c r="BP504197" s="90"/>
    </row>
    <row r="504198" spans="68:68" customFormat="1">
      <c r="BP504198" s="90"/>
    </row>
    <row r="504199" spans="68:68" customFormat="1">
      <c r="BP504199" s="90"/>
    </row>
    <row r="504200" spans="68:68" customFormat="1">
      <c r="BP504200" s="90"/>
    </row>
    <row r="504201" spans="68:68" customFormat="1">
      <c r="BP504201" s="90"/>
    </row>
    <row r="504202" spans="68:68" customFormat="1">
      <c r="BP504202" s="90"/>
    </row>
    <row r="504203" spans="68:68" customFormat="1">
      <c r="BP504203" s="90"/>
    </row>
    <row r="504204" spans="68:68" customFormat="1">
      <c r="BP504204" s="90"/>
    </row>
    <row r="504205" spans="68:68" customFormat="1">
      <c r="BP504205" s="90"/>
    </row>
    <row r="504206" spans="68:68" customFormat="1">
      <c r="BP504206" s="90"/>
    </row>
    <row r="504207" spans="68:68" customFormat="1">
      <c r="BP504207" s="90"/>
    </row>
    <row r="504208" spans="68:68" customFormat="1">
      <c r="BP504208" s="90"/>
    </row>
    <row r="504209" spans="68:68" customFormat="1">
      <c r="BP504209" s="90"/>
    </row>
    <row r="504210" spans="68:68" customFormat="1">
      <c r="BP504210" s="90"/>
    </row>
    <row r="504211" spans="68:68" customFormat="1">
      <c r="BP504211" s="90"/>
    </row>
    <row r="504212" spans="68:68" customFormat="1">
      <c r="BP504212" s="90"/>
    </row>
    <row r="504213" spans="68:68" customFormat="1">
      <c r="BP504213" s="90"/>
    </row>
    <row r="504214" spans="68:68" customFormat="1">
      <c r="BP504214" s="90"/>
    </row>
    <row r="504215" spans="68:68" customFormat="1">
      <c r="BP504215" s="90"/>
    </row>
    <row r="504216" spans="68:68" customFormat="1">
      <c r="BP504216" s="90"/>
    </row>
    <row r="504217" spans="68:68" customFormat="1">
      <c r="BP504217" s="90"/>
    </row>
    <row r="504218" spans="68:68" customFormat="1">
      <c r="BP504218" s="90"/>
    </row>
    <row r="504219" spans="68:68" customFormat="1">
      <c r="BP504219" s="90"/>
    </row>
    <row r="504220" spans="68:68" customFormat="1">
      <c r="BP504220" s="90"/>
    </row>
    <row r="504221" spans="68:68" customFormat="1">
      <c r="BP504221" s="90"/>
    </row>
    <row r="504222" spans="68:68" customFormat="1">
      <c r="BP504222" s="90"/>
    </row>
    <row r="504223" spans="68:68" customFormat="1">
      <c r="BP504223" s="90"/>
    </row>
    <row r="504224" spans="68:68" customFormat="1">
      <c r="BP504224" s="90"/>
    </row>
    <row r="504225" spans="68:68" customFormat="1">
      <c r="BP504225" s="90"/>
    </row>
    <row r="504226" spans="68:68" customFormat="1">
      <c r="BP504226" s="90"/>
    </row>
    <row r="504227" spans="68:68" customFormat="1">
      <c r="BP504227" s="90"/>
    </row>
    <row r="504228" spans="68:68" customFormat="1">
      <c r="BP504228" s="90"/>
    </row>
    <row r="504229" spans="68:68" customFormat="1">
      <c r="BP504229" s="90"/>
    </row>
    <row r="504230" spans="68:68" customFormat="1">
      <c r="BP504230" s="90"/>
    </row>
    <row r="504231" spans="68:68" customFormat="1">
      <c r="BP504231" s="90"/>
    </row>
    <row r="504232" spans="68:68" customFormat="1">
      <c r="BP504232" s="90"/>
    </row>
    <row r="504233" spans="68:68" customFormat="1">
      <c r="BP504233" s="90"/>
    </row>
    <row r="504234" spans="68:68" customFormat="1">
      <c r="BP504234" s="90"/>
    </row>
    <row r="504235" spans="68:68" customFormat="1">
      <c r="BP504235" s="90"/>
    </row>
    <row r="504236" spans="68:68" customFormat="1">
      <c r="BP504236" s="90"/>
    </row>
    <row r="504237" spans="68:68" customFormat="1">
      <c r="BP504237" s="90"/>
    </row>
    <row r="504238" spans="68:68" customFormat="1">
      <c r="BP504238" s="90"/>
    </row>
    <row r="504239" spans="68:68" customFormat="1">
      <c r="BP504239" s="90"/>
    </row>
    <row r="504240" spans="68:68" customFormat="1">
      <c r="BP504240" s="90"/>
    </row>
    <row r="504241" spans="68:68" customFormat="1">
      <c r="BP504241" s="90"/>
    </row>
    <row r="504242" spans="68:68" customFormat="1">
      <c r="BP504242" s="90"/>
    </row>
    <row r="504243" spans="68:68" customFormat="1">
      <c r="BP504243" s="90"/>
    </row>
    <row r="504244" spans="68:68" customFormat="1">
      <c r="BP504244" s="90"/>
    </row>
    <row r="504245" spans="68:68" customFormat="1">
      <c r="BP504245" s="90"/>
    </row>
    <row r="504246" spans="68:68" customFormat="1">
      <c r="BP504246" s="90"/>
    </row>
    <row r="504247" spans="68:68" customFormat="1">
      <c r="BP504247" s="90"/>
    </row>
    <row r="504248" spans="68:68" customFormat="1">
      <c r="BP504248" s="90"/>
    </row>
    <row r="504249" spans="68:68" customFormat="1">
      <c r="BP504249" s="90"/>
    </row>
    <row r="504250" spans="68:68" customFormat="1">
      <c r="BP504250" s="90"/>
    </row>
    <row r="504251" spans="68:68" customFormat="1">
      <c r="BP504251" s="90"/>
    </row>
    <row r="504252" spans="68:68" customFormat="1">
      <c r="BP504252" s="90"/>
    </row>
    <row r="504253" spans="68:68" customFormat="1">
      <c r="BP504253" s="90"/>
    </row>
    <row r="504254" spans="68:68" customFormat="1">
      <c r="BP504254" s="90"/>
    </row>
    <row r="504255" spans="68:68" customFormat="1">
      <c r="BP504255" s="90"/>
    </row>
    <row r="504256" spans="68:68" customFormat="1">
      <c r="BP504256" s="90"/>
    </row>
    <row r="504257" spans="68:68" customFormat="1">
      <c r="BP504257" s="90"/>
    </row>
    <row r="504258" spans="68:68" customFormat="1">
      <c r="BP504258" s="90"/>
    </row>
    <row r="504259" spans="68:68" customFormat="1">
      <c r="BP504259" s="90"/>
    </row>
    <row r="504260" spans="68:68" customFormat="1">
      <c r="BP504260" s="90"/>
    </row>
    <row r="504261" spans="68:68" customFormat="1">
      <c r="BP504261" s="90"/>
    </row>
    <row r="504262" spans="68:68" customFormat="1">
      <c r="BP504262" s="90"/>
    </row>
    <row r="504263" spans="68:68" customFormat="1">
      <c r="BP504263" s="90"/>
    </row>
    <row r="504264" spans="68:68" customFormat="1">
      <c r="BP504264" s="90"/>
    </row>
    <row r="504265" spans="68:68" customFormat="1">
      <c r="BP504265" s="90"/>
    </row>
    <row r="504266" spans="68:68" customFormat="1">
      <c r="BP504266" s="90"/>
    </row>
    <row r="504267" spans="68:68" customFormat="1">
      <c r="BP504267" s="90"/>
    </row>
    <row r="504268" spans="68:68" customFormat="1">
      <c r="BP504268" s="90"/>
    </row>
    <row r="504269" spans="68:68" customFormat="1">
      <c r="BP504269" s="90"/>
    </row>
    <row r="504270" spans="68:68" customFormat="1">
      <c r="BP504270" s="90"/>
    </row>
    <row r="504271" spans="68:68" customFormat="1">
      <c r="BP504271" s="90"/>
    </row>
    <row r="504272" spans="68:68" customFormat="1">
      <c r="BP504272" s="90"/>
    </row>
    <row r="504273" spans="68:68" customFormat="1">
      <c r="BP504273" s="90"/>
    </row>
    <row r="504274" spans="68:68" customFormat="1">
      <c r="BP504274" s="90"/>
    </row>
    <row r="504275" spans="68:68" customFormat="1">
      <c r="BP504275" s="90"/>
    </row>
    <row r="504276" spans="68:68" customFormat="1">
      <c r="BP504276" s="90"/>
    </row>
    <row r="504277" spans="68:68" customFormat="1">
      <c r="BP504277" s="90"/>
    </row>
    <row r="504278" spans="68:68" customFormat="1">
      <c r="BP504278" s="90"/>
    </row>
    <row r="504279" spans="68:68" customFormat="1">
      <c r="BP504279" s="90"/>
    </row>
    <row r="504280" spans="68:68" customFormat="1">
      <c r="BP504280" s="90"/>
    </row>
    <row r="504281" spans="68:68" customFormat="1">
      <c r="BP504281" s="90"/>
    </row>
    <row r="504282" spans="68:68" customFormat="1">
      <c r="BP504282" s="90"/>
    </row>
    <row r="504283" spans="68:68" customFormat="1">
      <c r="BP504283" s="90"/>
    </row>
    <row r="504284" spans="68:68" customFormat="1">
      <c r="BP504284" s="90"/>
    </row>
    <row r="504285" spans="68:68" customFormat="1">
      <c r="BP504285" s="90"/>
    </row>
    <row r="504286" spans="68:68" customFormat="1">
      <c r="BP504286" s="90"/>
    </row>
    <row r="504287" spans="68:68" customFormat="1">
      <c r="BP504287" s="90"/>
    </row>
    <row r="504288" spans="68:68" customFormat="1">
      <c r="BP504288" s="90"/>
    </row>
    <row r="504289" spans="68:68" customFormat="1">
      <c r="BP504289" s="90"/>
    </row>
    <row r="504290" spans="68:68" customFormat="1">
      <c r="BP504290" s="90"/>
    </row>
    <row r="504291" spans="68:68" customFormat="1">
      <c r="BP504291" s="90"/>
    </row>
    <row r="504292" spans="68:68" customFormat="1">
      <c r="BP504292" s="90"/>
    </row>
    <row r="504293" spans="68:68" customFormat="1">
      <c r="BP504293" s="90"/>
    </row>
    <row r="504294" spans="68:68" customFormat="1">
      <c r="BP504294" s="90"/>
    </row>
    <row r="504295" spans="68:68" customFormat="1">
      <c r="BP504295" s="90"/>
    </row>
    <row r="504296" spans="68:68" customFormat="1">
      <c r="BP504296" s="90"/>
    </row>
    <row r="504297" spans="68:68" customFormat="1">
      <c r="BP504297" s="90"/>
    </row>
    <row r="504298" spans="68:68" customFormat="1">
      <c r="BP504298" s="90"/>
    </row>
    <row r="504299" spans="68:68" customFormat="1">
      <c r="BP504299" s="90"/>
    </row>
    <row r="504300" spans="68:68" customFormat="1">
      <c r="BP504300" s="90"/>
    </row>
    <row r="504301" spans="68:68" customFormat="1">
      <c r="BP504301" s="90"/>
    </row>
    <row r="504302" spans="68:68" customFormat="1">
      <c r="BP504302" s="90"/>
    </row>
    <row r="504303" spans="68:68" customFormat="1">
      <c r="BP504303" s="90"/>
    </row>
    <row r="504304" spans="68:68" customFormat="1">
      <c r="BP504304" s="90"/>
    </row>
    <row r="504305" spans="68:68" customFormat="1">
      <c r="BP504305" s="90"/>
    </row>
    <row r="504306" spans="68:68" customFormat="1">
      <c r="BP504306" s="90"/>
    </row>
    <row r="504307" spans="68:68" customFormat="1">
      <c r="BP504307" s="90"/>
    </row>
    <row r="504308" spans="68:68" customFormat="1">
      <c r="BP504308" s="90"/>
    </row>
    <row r="504309" spans="68:68" customFormat="1">
      <c r="BP504309" s="90"/>
    </row>
    <row r="504310" spans="68:68" customFormat="1">
      <c r="BP504310" s="90"/>
    </row>
    <row r="504311" spans="68:68" customFormat="1">
      <c r="BP504311" s="90"/>
    </row>
    <row r="504312" spans="68:68" customFormat="1">
      <c r="BP504312" s="90"/>
    </row>
    <row r="504313" spans="68:68" customFormat="1">
      <c r="BP504313" s="90"/>
    </row>
    <row r="504314" spans="68:68" customFormat="1">
      <c r="BP504314" s="90"/>
    </row>
    <row r="504315" spans="68:68" customFormat="1">
      <c r="BP504315" s="90"/>
    </row>
    <row r="504316" spans="68:68" customFormat="1">
      <c r="BP504316" s="90"/>
    </row>
    <row r="504317" spans="68:68" customFormat="1">
      <c r="BP504317" s="90"/>
    </row>
    <row r="504318" spans="68:68" customFormat="1">
      <c r="BP504318" s="90"/>
    </row>
    <row r="504319" spans="68:68" customFormat="1">
      <c r="BP504319" s="90"/>
    </row>
    <row r="504320" spans="68:68" customFormat="1">
      <c r="BP504320" s="90"/>
    </row>
    <row r="504321" spans="68:68" customFormat="1">
      <c r="BP504321" s="90"/>
    </row>
    <row r="504322" spans="68:68" customFormat="1">
      <c r="BP504322" s="90"/>
    </row>
    <row r="504323" spans="68:68" customFormat="1">
      <c r="BP504323" s="90"/>
    </row>
    <row r="504324" spans="68:68" customFormat="1">
      <c r="BP504324" s="90"/>
    </row>
    <row r="504325" spans="68:68" customFormat="1">
      <c r="BP504325" s="90"/>
    </row>
    <row r="504326" spans="68:68" customFormat="1">
      <c r="BP504326" s="90"/>
    </row>
    <row r="504327" spans="68:68" customFormat="1">
      <c r="BP504327" s="90"/>
    </row>
    <row r="504328" spans="68:68" customFormat="1">
      <c r="BP504328" s="90"/>
    </row>
    <row r="504329" spans="68:68" customFormat="1">
      <c r="BP504329" s="90"/>
    </row>
    <row r="504330" spans="68:68" customFormat="1">
      <c r="BP504330" s="90"/>
    </row>
    <row r="504331" spans="68:68" customFormat="1">
      <c r="BP504331" s="90"/>
    </row>
    <row r="504332" spans="68:68" customFormat="1">
      <c r="BP504332" s="90"/>
    </row>
    <row r="504333" spans="68:68" customFormat="1">
      <c r="BP504333" s="90"/>
    </row>
    <row r="504334" spans="68:68" customFormat="1">
      <c r="BP504334" s="90"/>
    </row>
    <row r="504335" spans="68:68" customFormat="1">
      <c r="BP504335" s="90"/>
    </row>
    <row r="504336" spans="68:68" customFormat="1">
      <c r="BP504336" s="90"/>
    </row>
    <row r="504337" spans="68:68" customFormat="1">
      <c r="BP504337" s="90"/>
    </row>
    <row r="504338" spans="68:68" customFormat="1">
      <c r="BP504338" s="90"/>
    </row>
    <row r="504339" spans="68:68" customFormat="1">
      <c r="BP504339" s="90"/>
    </row>
    <row r="504340" spans="68:68" customFormat="1">
      <c r="BP504340" s="90"/>
    </row>
    <row r="504341" spans="68:68" customFormat="1">
      <c r="BP504341" s="90"/>
    </row>
    <row r="504342" spans="68:68" customFormat="1">
      <c r="BP504342" s="90"/>
    </row>
    <row r="504343" spans="68:68" customFormat="1">
      <c r="BP504343" s="90"/>
    </row>
    <row r="504344" spans="68:68" customFormat="1">
      <c r="BP504344" s="90"/>
    </row>
    <row r="504345" spans="68:68" customFormat="1">
      <c r="BP504345" s="90"/>
    </row>
    <row r="504346" spans="68:68" customFormat="1">
      <c r="BP504346" s="90"/>
    </row>
    <row r="504347" spans="68:68" customFormat="1">
      <c r="BP504347" s="90"/>
    </row>
    <row r="504348" spans="68:68" customFormat="1">
      <c r="BP504348" s="90"/>
    </row>
    <row r="504349" spans="68:68" customFormat="1">
      <c r="BP504349" s="90"/>
    </row>
    <row r="504350" spans="68:68" customFormat="1">
      <c r="BP504350" s="90"/>
    </row>
    <row r="504351" spans="68:68" customFormat="1">
      <c r="BP504351" s="90"/>
    </row>
    <row r="504352" spans="68:68" customFormat="1">
      <c r="BP504352" s="90"/>
    </row>
    <row r="504353" spans="68:68" customFormat="1">
      <c r="BP504353" s="90"/>
    </row>
    <row r="504354" spans="68:68" customFormat="1">
      <c r="BP504354" s="90"/>
    </row>
    <row r="504355" spans="68:68" customFormat="1">
      <c r="BP504355" s="90"/>
    </row>
    <row r="504356" spans="68:68" customFormat="1">
      <c r="BP504356" s="90"/>
    </row>
    <row r="504357" spans="68:68" customFormat="1">
      <c r="BP504357" s="90"/>
    </row>
    <row r="504358" spans="68:68" customFormat="1">
      <c r="BP504358" s="90"/>
    </row>
    <row r="504359" spans="68:68" customFormat="1">
      <c r="BP504359" s="90"/>
    </row>
    <row r="504360" spans="68:68" customFormat="1">
      <c r="BP504360" s="90"/>
    </row>
    <row r="504361" spans="68:68" customFormat="1">
      <c r="BP504361" s="90"/>
    </row>
    <row r="504362" spans="68:68" customFormat="1">
      <c r="BP504362" s="90"/>
    </row>
    <row r="504363" spans="68:68" customFormat="1">
      <c r="BP504363" s="90"/>
    </row>
    <row r="504364" spans="68:68" customFormat="1">
      <c r="BP504364" s="90"/>
    </row>
    <row r="504365" spans="68:68" customFormat="1">
      <c r="BP504365" s="90"/>
    </row>
    <row r="504366" spans="68:68" customFormat="1">
      <c r="BP504366" s="90"/>
    </row>
    <row r="504367" spans="68:68" customFormat="1">
      <c r="BP504367" s="90"/>
    </row>
    <row r="504368" spans="68:68" customFormat="1">
      <c r="BP504368" s="90"/>
    </row>
    <row r="504369" spans="68:68" customFormat="1">
      <c r="BP504369" s="90"/>
    </row>
    <row r="504370" spans="68:68" customFormat="1">
      <c r="BP504370" s="90"/>
    </row>
    <row r="504371" spans="68:68" customFormat="1">
      <c r="BP504371" s="90"/>
    </row>
    <row r="504372" spans="68:68" customFormat="1">
      <c r="BP504372" s="90"/>
    </row>
    <row r="504373" spans="68:68" customFormat="1">
      <c r="BP504373" s="90"/>
    </row>
    <row r="504374" spans="68:68" customFormat="1">
      <c r="BP504374" s="90"/>
    </row>
    <row r="504375" spans="68:68" customFormat="1">
      <c r="BP504375" s="90"/>
    </row>
    <row r="504376" spans="68:68" customFormat="1">
      <c r="BP504376" s="90"/>
    </row>
    <row r="504377" spans="68:68" customFormat="1">
      <c r="BP504377" s="90"/>
    </row>
    <row r="504378" spans="68:68" customFormat="1">
      <c r="BP504378" s="90"/>
    </row>
    <row r="504379" spans="68:68" customFormat="1">
      <c r="BP504379" s="90"/>
    </row>
    <row r="504380" spans="68:68" customFormat="1">
      <c r="BP504380" s="90"/>
    </row>
    <row r="504381" spans="68:68" customFormat="1">
      <c r="BP504381" s="90"/>
    </row>
    <row r="504382" spans="68:68" customFormat="1">
      <c r="BP504382" s="90"/>
    </row>
    <row r="504383" spans="68:68" customFormat="1">
      <c r="BP504383" s="90"/>
    </row>
    <row r="504384" spans="68:68" customFormat="1">
      <c r="BP504384" s="90"/>
    </row>
    <row r="504385" spans="68:68" customFormat="1">
      <c r="BP504385" s="90"/>
    </row>
    <row r="504386" spans="68:68" customFormat="1">
      <c r="BP504386" s="90"/>
    </row>
    <row r="504387" spans="68:68" customFormat="1">
      <c r="BP504387" s="90"/>
    </row>
    <row r="504388" spans="68:68" customFormat="1">
      <c r="BP504388" s="90"/>
    </row>
    <row r="504389" spans="68:68" customFormat="1">
      <c r="BP504389" s="90"/>
    </row>
    <row r="504390" spans="68:68" customFormat="1">
      <c r="BP504390" s="90"/>
    </row>
    <row r="504391" spans="68:68" customFormat="1">
      <c r="BP504391" s="90"/>
    </row>
    <row r="504392" spans="68:68" customFormat="1">
      <c r="BP504392" s="90"/>
    </row>
    <row r="504393" spans="68:68" customFormat="1">
      <c r="BP504393" s="90"/>
    </row>
    <row r="504394" spans="68:68" customFormat="1">
      <c r="BP504394" s="90"/>
    </row>
    <row r="504395" spans="68:68" customFormat="1">
      <c r="BP504395" s="90"/>
    </row>
    <row r="504396" spans="68:68" customFormat="1">
      <c r="BP504396" s="90"/>
    </row>
    <row r="504397" spans="68:68" customFormat="1">
      <c r="BP504397" s="90"/>
    </row>
    <row r="504398" spans="68:68" customFormat="1">
      <c r="BP504398" s="90"/>
    </row>
    <row r="504399" spans="68:68" customFormat="1">
      <c r="BP504399" s="90"/>
    </row>
    <row r="504400" spans="68:68" customFormat="1">
      <c r="BP504400" s="90"/>
    </row>
    <row r="504401" spans="68:68" customFormat="1">
      <c r="BP504401" s="90"/>
    </row>
    <row r="504402" spans="68:68" customFormat="1">
      <c r="BP504402" s="90"/>
    </row>
    <row r="504403" spans="68:68" customFormat="1">
      <c r="BP504403" s="90"/>
    </row>
    <row r="504404" spans="68:68" customFormat="1">
      <c r="BP504404" s="90"/>
    </row>
    <row r="504405" spans="68:68" customFormat="1">
      <c r="BP504405" s="90"/>
    </row>
    <row r="504406" spans="68:68" customFormat="1">
      <c r="BP504406" s="90"/>
    </row>
    <row r="504407" spans="68:68" customFormat="1">
      <c r="BP504407" s="90"/>
    </row>
    <row r="504408" spans="68:68" customFormat="1">
      <c r="BP504408" s="90"/>
    </row>
    <row r="504409" spans="68:68" customFormat="1">
      <c r="BP504409" s="90"/>
    </row>
    <row r="504410" spans="68:68" customFormat="1">
      <c r="BP504410" s="90"/>
    </row>
    <row r="504411" spans="68:68" customFormat="1">
      <c r="BP504411" s="90"/>
    </row>
    <row r="504412" spans="68:68" customFormat="1">
      <c r="BP504412" s="90"/>
    </row>
    <row r="504413" spans="68:68" customFormat="1">
      <c r="BP504413" s="90"/>
    </row>
    <row r="504414" spans="68:68" customFormat="1">
      <c r="BP504414" s="90"/>
    </row>
    <row r="504415" spans="68:68" customFormat="1">
      <c r="BP504415" s="90"/>
    </row>
    <row r="504416" spans="68:68" customFormat="1">
      <c r="BP504416" s="90"/>
    </row>
    <row r="504417" spans="68:68" customFormat="1">
      <c r="BP504417" s="90"/>
    </row>
    <row r="504418" spans="68:68" customFormat="1">
      <c r="BP504418" s="90"/>
    </row>
    <row r="504419" spans="68:68" customFormat="1">
      <c r="BP504419" s="90"/>
    </row>
    <row r="504420" spans="68:68" customFormat="1">
      <c r="BP504420" s="90"/>
    </row>
    <row r="504421" spans="68:68" customFormat="1">
      <c r="BP504421" s="90"/>
    </row>
    <row r="504422" spans="68:68" customFormat="1">
      <c r="BP504422" s="90"/>
    </row>
    <row r="504423" spans="68:68" customFormat="1">
      <c r="BP504423" s="90"/>
    </row>
    <row r="504424" spans="68:68" customFormat="1">
      <c r="BP504424" s="90"/>
    </row>
    <row r="504425" spans="68:68" customFormat="1">
      <c r="BP504425" s="90"/>
    </row>
    <row r="504426" spans="68:68" customFormat="1">
      <c r="BP504426" s="90"/>
    </row>
    <row r="504427" spans="68:68" customFormat="1">
      <c r="BP504427" s="90"/>
    </row>
    <row r="504428" spans="68:68" customFormat="1">
      <c r="BP504428" s="90"/>
    </row>
    <row r="504429" spans="68:68" customFormat="1">
      <c r="BP504429" s="90"/>
    </row>
    <row r="504430" spans="68:68" customFormat="1">
      <c r="BP504430" s="90"/>
    </row>
    <row r="504431" spans="68:68" customFormat="1">
      <c r="BP504431" s="90"/>
    </row>
    <row r="504432" spans="68:68" customFormat="1">
      <c r="BP504432" s="90"/>
    </row>
    <row r="504433" spans="68:68" customFormat="1">
      <c r="BP504433" s="90"/>
    </row>
    <row r="504434" spans="68:68" customFormat="1">
      <c r="BP504434" s="90"/>
    </row>
    <row r="504435" spans="68:68" customFormat="1">
      <c r="BP504435" s="90"/>
    </row>
    <row r="504436" spans="68:68" customFormat="1">
      <c r="BP504436" s="90"/>
    </row>
    <row r="504437" spans="68:68" customFormat="1">
      <c r="BP504437" s="90"/>
    </row>
    <row r="504438" spans="68:68" customFormat="1">
      <c r="BP504438" s="90"/>
    </row>
    <row r="504439" spans="68:68" customFormat="1">
      <c r="BP504439" s="90"/>
    </row>
    <row r="504440" spans="68:68" customFormat="1">
      <c r="BP504440" s="90"/>
    </row>
    <row r="504441" spans="68:68" customFormat="1">
      <c r="BP504441" s="90"/>
    </row>
    <row r="504442" spans="68:68" customFormat="1">
      <c r="BP504442" s="90"/>
    </row>
    <row r="504443" spans="68:68" customFormat="1">
      <c r="BP504443" s="90"/>
    </row>
    <row r="504444" spans="68:68" customFormat="1">
      <c r="BP504444" s="90"/>
    </row>
    <row r="504445" spans="68:68" customFormat="1">
      <c r="BP504445" s="90"/>
    </row>
    <row r="504446" spans="68:68" customFormat="1">
      <c r="BP504446" s="90"/>
    </row>
    <row r="504447" spans="68:68" customFormat="1">
      <c r="BP504447" s="90"/>
    </row>
    <row r="504448" spans="68:68" customFormat="1">
      <c r="BP504448" s="90"/>
    </row>
    <row r="504449" spans="68:68" customFormat="1">
      <c r="BP504449" s="90"/>
    </row>
    <row r="504450" spans="68:68" customFormat="1">
      <c r="BP504450" s="90"/>
    </row>
    <row r="504451" spans="68:68" customFormat="1">
      <c r="BP504451" s="90"/>
    </row>
    <row r="504452" spans="68:68" customFormat="1">
      <c r="BP504452" s="90"/>
    </row>
    <row r="504453" spans="68:68" customFormat="1">
      <c r="BP504453" s="90"/>
    </row>
    <row r="504454" spans="68:68" customFormat="1">
      <c r="BP504454" s="90"/>
    </row>
    <row r="504455" spans="68:68" customFormat="1">
      <c r="BP504455" s="90"/>
    </row>
    <row r="504456" spans="68:68" customFormat="1">
      <c r="BP504456" s="90"/>
    </row>
    <row r="504457" spans="68:68" customFormat="1">
      <c r="BP504457" s="90"/>
    </row>
    <row r="504458" spans="68:68" customFormat="1">
      <c r="BP504458" s="90"/>
    </row>
    <row r="504459" spans="68:68" customFormat="1">
      <c r="BP504459" s="90"/>
    </row>
    <row r="504460" spans="68:68" customFormat="1">
      <c r="BP504460" s="90"/>
    </row>
    <row r="504461" spans="68:68" customFormat="1">
      <c r="BP504461" s="90"/>
    </row>
    <row r="504462" spans="68:68" customFormat="1">
      <c r="BP504462" s="90"/>
    </row>
    <row r="504463" spans="68:68" customFormat="1">
      <c r="BP504463" s="90"/>
    </row>
    <row r="504464" spans="68:68" customFormat="1">
      <c r="BP504464" s="90"/>
    </row>
    <row r="504465" spans="68:68" customFormat="1">
      <c r="BP504465" s="90"/>
    </row>
    <row r="504466" spans="68:68" customFormat="1">
      <c r="BP504466" s="90"/>
    </row>
    <row r="504467" spans="68:68" customFormat="1">
      <c r="BP504467" s="90"/>
    </row>
    <row r="504468" spans="68:68" customFormat="1">
      <c r="BP504468" s="90"/>
    </row>
    <row r="504469" spans="68:68" customFormat="1">
      <c r="BP504469" s="90"/>
    </row>
    <row r="504470" spans="68:68" customFormat="1">
      <c r="BP504470" s="90"/>
    </row>
    <row r="504471" spans="68:68" customFormat="1">
      <c r="BP504471" s="90"/>
    </row>
    <row r="504472" spans="68:68" customFormat="1">
      <c r="BP504472" s="90"/>
    </row>
    <row r="504473" spans="68:68" customFormat="1">
      <c r="BP504473" s="90"/>
    </row>
    <row r="504474" spans="68:68" customFormat="1">
      <c r="BP504474" s="90"/>
    </row>
    <row r="504475" spans="68:68" customFormat="1">
      <c r="BP504475" s="90"/>
    </row>
    <row r="504476" spans="68:68" customFormat="1">
      <c r="BP504476" s="90"/>
    </row>
    <row r="504477" spans="68:68" customFormat="1">
      <c r="BP504477" s="90"/>
    </row>
    <row r="504478" spans="68:68" customFormat="1">
      <c r="BP504478" s="90"/>
    </row>
    <row r="504479" spans="68:68" customFormat="1">
      <c r="BP504479" s="90"/>
    </row>
    <row r="504480" spans="68:68" customFormat="1">
      <c r="BP504480" s="90"/>
    </row>
    <row r="504481" spans="68:68" customFormat="1">
      <c r="BP504481" s="90"/>
    </row>
    <row r="504482" spans="68:68" customFormat="1">
      <c r="BP504482" s="90"/>
    </row>
    <row r="504483" spans="68:68" customFormat="1">
      <c r="BP504483" s="90"/>
    </row>
    <row r="504484" spans="68:68" customFormat="1">
      <c r="BP504484" s="90"/>
    </row>
    <row r="504485" spans="68:68" customFormat="1">
      <c r="BP504485" s="90"/>
    </row>
    <row r="504486" spans="68:68" customFormat="1">
      <c r="BP504486" s="90"/>
    </row>
    <row r="504487" spans="68:68" customFormat="1">
      <c r="BP504487" s="90"/>
    </row>
    <row r="504488" spans="68:68" customFormat="1">
      <c r="BP504488" s="90"/>
    </row>
    <row r="504489" spans="68:68" customFormat="1">
      <c r="BP504489" s="90"/>
    </row>
    <row r="504490" spans="68:68" customFormat="1">
      <c r="BP504490" s="90"/>
    </row>
    <row r="504491" spans="68:68" customFormat="1">
      <c r="BP504491" s="90"/>
    </row>
    <row r="504492" spans="68:68" customFormat="1">
      <c r="BP504492" s="90"/>
    </row>
    <row r="504493" spans="68:68" customFormat="1">
      <c r="BP504493" s="90"/>
    </row>
    <row r="504494" spans="68:68" customFormat="1">
      <c r="BP504494" s="90"/>
    </row>
    <row r="504495" spans="68:68" customFormat="1">
      <c r="BP504495" s="90"/>
    </row>
    <row r="504496" spans="68:68" customFormat="1">
      <c r="BP504496" s="90"/>
    </row>
    <row r="504497" spans="68:68" customFormat="1">
      <c r="BP504497" s="90"/>
    </row>
    <row r="504498" spans="68:68" customFormat="1">
      <c r="BP504498" s="90"/>
    </row>
    <row r="504499" spans="68:68" customFormat="1">
      <c r="BP504499" s="90"/>
    </row>
    <row r="504500" spans="68:68" customFormat="1">
      <c r="BP504500" s="90"/>
    </row>
    <row r="504501" spans="68:68" customFormat="1">
      <c r="BP504501" s="90"/>
    </row>
    <row r="504502" spans="68:68" customFormat="1">
      <c r="BP504502" s="90"/>
    </row>
    <row r="504503" spans="68:68" customFormat="1">
      <c r="BP504503" s="90"/>
    </row>
    <row r="504504" spans="68:68" customFormat="1">
      <c r="BP504504" s="90"/>
    </row>
    <row r="504505" spans="68:68" customFormat="1">
      <c r="BP504505" s="90"/>
    </row>
    <row r="504506" spans="68:68" customFormat="1">
      <c r="BP504506" s="90"/>
    </row>
    <row r="504507" spans="68:68" customFormat="1">
      <c r="BP504507" s="90"/>
    </row>
    <row r="504508" spans="68:68" customFormat="1">
      <c r="BP504508" s="90"/>
    </row>
    <row r="504509" spans="68:68" customFormat="1">
      <c r="BP504509" s="90"/>
    </row>
    <row r="504510" spans="68:68" customFormat="1">
      <c r="BP504510" s="90"/>
    </row>
    <row r="504511" spans="68:68" customFormat="1">
      <c r="BP504511" s="90"/>
    </row>
    <row r="504512" spans="68:68" customFormat="1">
      <c r="BP504512" s="90"/>
    </row>
    <row r="504513" spans="68:68" customFormat="1">
      <c r="BP504513" s="90"/>
    </row>
    <row r="504514" spans="68:68" customFormat="1">
      <c r="BP504514" s="90"/>
    </row>
    <row r="504515" spans="68:68" customFormat="1">
      <c r="BP504515" s="90"/>
    </row>
    <row r="504516" spans="68:68" customFormat="1">
      <c r="BP504516" s="90"/>
    </row>
    <row r="504517" spans="68:68" customFormat="1">
      <c r="BP504517" s="90"/>
    </row>
    <row r="504518" spans="68:68" customFormat="1">
      <c r="BP504518" s="90"/>
    </row>
    <row r="504519" spans="68:68" customFormat="1">
      <c r="BP504519" s="90"/>
    </row>
    <row r="504520" spans="68:68" customFormat="1">
      <c r="BP504520" s="90"/>
    </row>
    <row r="504521" spans="68:68" customFormat="1">
      <c r="BP504521" s="90"/>
    </row>
    <row r="504522" spans="68:68" customFormat="1">
      <c r="BP504522" s="90"/>
    </row>
    <row r="504523" spans="68:68" customFormat="1">
      <c r="BP504523" s="90"/>
    </row>
    <row r="504524" spans="68:68" customFormat="1">
      <c r="BP504524" s="90"/>
    </row>
    <row r="504525" spans="68:68" customFormat="1">
      <c r="BP504525" s="90"/>
    </row>
    <row r="504526" spans="68:68" customFormat="1">
      <c r="BP504526" s="90"/>
    </row>
    <row r="504527" spans="68:68" customFormat="1">
      <c r="BP504527" s="90"/>
    </row>
    <row r="504528" spans="68:68" customFormat="1">
      <c r="BP504528" s="90"/>
    </row>
    <row r="504529" spans="68:68" customFormat="1">
      <c r="BP504529" s="90"/>
    </row>
    <row r="504530" spans="68:68" customFormat="1">
      <c r="BP504530" s="90"/>
    </row>
    <row r="504531" spans="68:68" customFormat="1">
      <c r="BP504531" s="90"/>
    </row>
    <row r="504532" spans="68:68" customFormat="1">
      <c r="BP504532" s="90"/>
    </row>
    <row r="504533" spans="68:68" customFormat="1">
      <c r="BP504533" s="90"/>
    </row>
    <row r="504534" spans="68:68" customFormat="1">
      <c r="BP504534" s="90"/>
    </row>
    <row r="504535" spans="68:68" customFormat="1">
      <c r="BP504535" s="90"/>
    </row>
    <row r="504536" spans="68:68" customFormat="1">
      <c r="BP504536" s="90"/>
    </row>
    <row r="504537" spans="68:68" customFormat="1">
      <c r="BP504537" s="90"/>
    </row>
    <row r="504538" spans="68:68" customFormat="1">
      <c r="BP504538" s="90"/>
    </row>
    <row r="504539" spans="68:68" customFormat="1">
      <c r="BP504539" s="90"/>
    </row>
    <row r="504540" spans="68:68" customFormat="1">
      <c r="BP504540" s="90"/>
    </row>
    <row r="504541" spans="68:68" customFormat="1">
      <c r="BP504541" s="90"/>
    </row>
    <row r="504542" spans="68:68" customFormat="1">
      <c r="BP504542" s="90"/>
    </row>
    <row r="504543" spans="68:68" customFormat="1">
      <c r="BP504543" s="90"/>
    </row>
    <row r="504544" spans="68:68" customFormat="1">
      <c r="BP504544" s="90"/>
    </row>
    <row r="504545" spans="68:68" customFormat="1">
      <c r="BP504545" s="90"/>
    </row>
    <row r="504546" spans="68:68" customFormat="1">
      <c r="BP504546" s="90"/>
    </row>
    <row r="504547" spans="68:68" customFormat="1">
      <c r="BP504547" s="90"/>
    </row>
    <row r="504548" spans="68:68" customFormat="1">
      <c r="BP504548" s="90"/>
    </row>
    <row r="504549" spans="68:68" customFormat="1">
      <c r="BP504549" s="90"/>
    </row>
    <row r="504550" spans="68:68" customFormat="1">
      <c r="BP504550" s="90"/>
    </row>
    <row r="504551" spans="68:68" customFormat="1">
      <c r="BP504551" s="90"/>
    </row>
    <row r="504552" spans="68:68" customFormat="1">
      <c r="BP504552" s="90"/>
    </row>
    <row r="504553" spans="68:68" customFormat="1">
      <c r="BP504553" s="90"/>
    </row>
    <row r="504554" spans="68:68" customFormat="1">
      <c r="BP504554" s="90"/>
    </row>
    <row r="504555" spans="68:68" customFormat="1">
      <c r="BP504555" s="90"/>
    </row>
    <row r="504556" spans="68:68" customFormat="1">
      <c r="BP504556" s="90"/>
    </row>
    <row r="504557" spans="68:68" customFormat="1">
      <c r="BP504557" s="90"/>
    </row>
    <row r="504558" spans="68:68" customFormat="1">
      <c r="BP504558" s="90"/>
    </row>
    <row r="504559" spans="68:68" customFormat="1">
      <c r="BP504559" s="90"/>
    </row>
    <row r="504560" spans="68:68" customFormat="1">
      <c r="BP504560" s="90"/>
    </row>
    <row r="504561" spans="68:68" customFormat="1">
      <c r="BP504561" s="90"/>
    </row>
    <row r="504562" spans="68:68" customFormat="1">
      <c r="BP504562" s="90"/>
    </row>
    <row r="504563" spans="68:68" customFormat="1">
      <c r="BP504563" s="90"/>
    </row>
    <row r="504564" spans="68:68" customFormat="1">
      <c r="BP504564" s="90"/>
    </row>
    <row r="504565" spans="68:68" customFormat="1">
      <c r="BP504565" s="90"/>
    </row>
    <row r="504566" spans="68:68" customFormat="1">
      <c r="BP504566" s="90"/>
    </row>
    <row r="504567" spans="68:68" customFormat="1">
      <c r="BP504567" s="90"/>
    </row>
    <row r="504568" spans="68:68" customFormat="1">
      <c r="BP504568" s="90"/>
    </row>
    <row r="504569" spans="68:68" customFormat="1">
      <c r="BP504569" s="90"/>
    </row>
    <row r="504570" spans="68:68" customFormat="1">
      <c r="BP504570" s="90"/>
    </row>
    <row r="504571" spans="68:68" customFormat="1">
      <c r="BP504571" s="90"/>
    </row>
    <row r="504572" spans="68:68" customFormat="1">
      <c r="BP504572" s="90"/>
    </row>
    <row r="504573" spans="68:68" customFormat="1">
      <c r="BP504573" s="90"/>
    </row>
    <row r="504574" spans="68:68" customFormat="1">
      <c r="BP504574" s="90"/>
    </row>
    <row r="504575" spans="68:68" customFormat="1">
      <c r="BP504575" s="90"/>
    </row>
    <row r="504576" spans="68:68" customFormat="1">
      <c r="BP504576" s="90"/>
    </row>
    <row r="504577" spans="68:68" customFormat="1">
      <c r="BP504577" s="90"/>
    </row>
    <row r="504578" spans="68:68" customFormat="1">
      <c r="BP504578" s="90"/>
    </row>
    <row r="504579" spans="68:68" customFormat="1">
      <c r="BP504579" s="90"/>
    </row>
    <row r="504580" spans="68:68" customFormat="1">
      <c r="BP504580" s="90"/>
    </row>
    <row r="504581" spans="68:68" customFormat="1">
      <c r="BP504581" s="90"/>
    </row>
    <row r="504582" spans="68:68" customFormat="1">
      <c r="BP504582" s="90"/>
    </row>
    <row r="504583" spans="68:68" customFormat="1">
      <c r="BP504583" s="90"/>
    </row>
    <row r="504584" spans="68:68" customFormat="1">
      <c r="BP504584" s="90"/>
    </row>
    <row r="504585" spans="68:68" customFormat="1">
      <c r="BP504585" s="90"/>
    </row>
    <row r="504586" spans="68:68" customFormat="1">
      <c r="BP504586" s="90"/>
    </row>
    <row r="504587" spans="68:68" customFormat="1">
      <c r="BP504587" s="90"/>
    </row>
    <row r="504588" spans="68:68" customFormat="1">
      <c r="BP504588" s="90"/>
    </row>
    <row r="504589" spans="68:68" customFormat="1">
      <c r="BP504589" s="90"/>
    </row>
    <row r="504590" spans="68:68" customFormat="1">
      <c r="BP504590" s="90"/>
    </row>
    <row r="504591" spans="68:68" customFormat="1">
      <c r="BP504591" s="90"/>
    </row>
    <row r="504592" spans="68:68" customFormat="1">
      <c r="BP504592" s="90"/>
    </row>
    <row r="504593" spans="68:68" customFormat="1">
      <c r="BP504593" s="90"/>
    </row>
    <row r="504594" spans="68:68" customFormat="1">
      <c r="BP504594" s="90"/>
    </row>
    <row r="504595" spans="68:68" customFormat="1">
      <c r="BP504595" s="90"/>
    </row>
    <row r="504596" spans="68:68" customFormat="1">
      <c r="BP504596" s="90"/>
    </row>
    <row r="504597" spans="68:68" customFormat="1">
      <c r="BP504597" s="90"/>
    </row>
    <row r="504598" spans="68:68" customFormat="1">
      <c r="BP504598" s="90"/>
    </row>
    <row r="504599" spans="68:68" customFormat="1">
      <c r="BP504599" s="90"/>
    </row>
    <row r="504600" spans="68:68" customFormat="1">
      <c r="BP504600" s="90"/>
    </row>
    <row r="504601" spans="68:68" customFormat="1">
      <c r="BP504601" s="90"/>
    </row>
    <row r="504602" spans="68:68" customFormat="1">
      <c r="BP504602" s="90"/>
    </row>
    <row r="504603" spans="68:68" customFormat="1">
      <c r="BP504603" s="90"/>
    </row>
    <row r="504604" spans="68:68" customFormat="1">
      <c r="BP504604" s="90"/>
    </row>
    <row r="504605" spans="68:68" customFormat="1">
      <c r="BP504605" s="90"/>
    </row>
    <row r="504606" spans="68:68" customFormat="1">
      <c r="BP504606" s="90"/>
    </row>
    <row r="504607" spans="68:68" customFormat="1">
      <c r="BP504607" s="90"/>
    </row>
    <row r="504608" spans="68:68" customFormat="1">
      <c r="BP504608" s="90"/>
    </row>
    <row r="504609" spans="68:68" customFormat="1">
      <c r="BP504609" s="90"/>
    </row>
    <row r="504610" spans="68:68" customFormat="1">
      <c r="BP504610" s="90"/>
    </row>
    <row r="504611" spans="68:68" customFormat="1">
      <c r="BP504611" s="90"/>
    </row>
    <row r="504612" spans="68:68" customFormat="1">
      <c r="BP504612" s="90"/>
    </row>
    <row r="504613" spans="68:68" customFormat="1">
      <c r="BP504613" s="90"/>
    </row>
    <row r="504614" spans="68:68" customFormat="1">
      <c r="BP504614" s="90"/>
    </row>
    <row r="504615" spans="68:68" customFormat="1">
      <c r="BP504615" s="90"/>
    </row>
    <row r="504616" spans="68:68" customFormat="1">
      <c r="BP504616" s="90"/>
    </row>
    <row r="504617" spans="68:68" customFormat="1">
      <c r="BP504617" s="90"/>
    </row>
    <row r="504618" spans="68:68" customFormat="1">
      <c r="BP504618" s="90"/>
    </row>
    <row r="504619" spans="68:68" customFormat="1">
      <c r="BP504619" s="90"/>
    </row>
    <row r="504620" spans="68:68" customFormat="1">
      <c r="BP504620" s="90"/>
    </row>
    <row r="504621" spans="68:68" customFormat="1">
      <c r="BP504621" s="90"/>
    </row>
    <row r="504622" spans="68:68" customFormat="1">
      <c r="BP504622" s="90"/>
    </row>
    <row r="504623" spans="68:68" customFormat="1">
      <c r="BP504623" s="90"/>
    </row>
    <row r="504624" spans="68:68" customFormat="1">
      <c r="BP504624" s="90"/>
    </row>
    <row r="504625" spans="68:68" customFormat="1">
      <c r="BP504625" s="90"/>
    </row>
    <row r="504626" spans="68:68" customFormat="1">
      <c r="BP504626" s="90"/>
    </row>
    <row r="504627" spans="68:68" customFormat="1">
      <c r="BP504627" s="90"/>
    </row>
    <row r="504628" spans="68:68" customFormat="1">
      <c r="BP504628" s="90"/>
    </row>
    <row r="504629" spans="68:68" customFormat="1">
      <c r="BP504629" s="90"/>
    </row>
    <row r="504630" spans="68:68" customFormat="1">
      <c r="BP504630" s="90"/>
    </row>
    <row r="504631" spans="68:68" customFormat="1">
      <c r="BP504631" s="90"/>
    </row>
    <row r="504632" spans="68:68" customFormat="1">
      <c r="BP504632" s="90"/>
    </row>
    <row r="504633" spans="68:68" customFormat="1">
      <c r="BP504633" s="90"/>
    </row>
    <row r="504634" spans="68:68" customFormat="1">
      <c r="BP504634" s="90"/>
    </row>
    <row r="504635" spans="68:68" customFormat="1">
      <c r="BP504635" s="90"/>
    </row>
    <row r="504636" spans="68:68" customFormat="1">
      <c r="BP504636" s="90"/>
    </row>
    <row r="504637" spans="68:68" customFormat="1">
      <c r="BP504637" s="90"/>
    </row>
    <row r="504638" spans="68:68" customFormat="1">
      <c r="BP504638" s="90"/>
    </row>
    <row r="504639" spans="68:68" customFormat="1">
      <c r="BP504639" s="90"/>
    </row>
    <row r="504640" spans="68:68" customFormat="1">
      <c r="BP504640" s="90"/>
    </row>
    <row r="504641" spans="68:68" customFormat="1">
      <c r="BP504641" s="90"/>
    </row>
    <row r="504642" spans="68:68" customFormat="1">
      <c r="BP504642" s="90"/>
    </row>
    <row r="504643" spans="68:68" customFormat="1">
      <c r="BP504643" s="90"/>
    </row>
    <row r="504644" spans="68:68" customFormat="1">
      <c r="BP504644" s="90"/>
    </row>
    <row r="504645" spans="68:68" customFormat="1">
      <c r="BP504645" s="90"/>
    </row>
    <row r="504646" spans="68:68" customFormat="1">
      <c r="BP504646" s="90"/>
    </row>
    <row r="504647" spans="68:68" customFormat="1">
      <c r="BP504647" s="90"/>
    </row>
    <row r="504648" spans="68:68" customFormat="1">
      <c r="BP504648" s="90"/>
    </row>
    <row r="504649" spans="68:68" customFormat="1">
      <c r="BP504649" s="90"/>
    </row>
    <row r="504650" spans="68:68" customFormat="1">
      <c r="BP504650" s="90"/>
    </row>
    <row r="504651" spans="68:68" customFormat="1">
      <c r="BP504651" s="90"/>
    </row>
    <row r="504652" spans="68:68" customFormat="1">
      <c r="BP504652" s="90"/>
    </row>
    <row r="504653" spans="68:68" customFormat="1">
      <c r="BP504653" s="90"/>
    </row>
    <row r="504654" spans="68:68" customFormat="1">
      <c r="BP504654" s="90"/>
    </row>
    <row r="504655" spans="68:68" customFormat="1">
      <c r="BP504655" s="90"/>
    </row>
    <row r="504656" spans="68:68" customFormat="1">
      <c r="BP504656" s="90"/>
    </row>
    <row r="504657" spans="68:68" customFormat="1">
      <c r="BP504657" s="90"/>
    </row>
    <row r="504658" spans="68:68" customFormat="1">
      <c r="BP504658" s="90"/>
    </row>
    <row r="504659" spans="68:68" customFormat="1">
      <c r="BP504659" s="90"/>
    </row>
    <row r="504660" spans="68:68" customFormat="1">
      <c r="BP504660" s="90"/>
    </row>
    <row r="504661" spans="68:68" customFormat="1">
      <c r="BP504661" s="90"/>
    </row>
    <row r="504662" spans="68:68" customFormat="1">
      <c r="BP504662" s="90"/>
    </row>
    <row r="504663" spans="68:68" customFormat="1">
      <c r="BP504663" s="90"/>
    </row>
    <row r="504664" spans="68:68" customFormat="1">
      <c r="BP504664" s="90"/>
    </row>
    <row r="504665" spans="68:68" customFormat="1">
      <c r="BP504665" s="90"/>
    </row>
    <row r="504666" spans="68:68" customFormat="1">
      <c r="BP504666" s="90"/>
    </row>
    <row r="504667" spans="68:68" customFormat="1">
      <c r="BP504667" s="90"/>
    </row>
    <row r="504668" spans="68:68" customFormat="1">
      <c r="BP504668" s="90"/>
    </row>
    <row r="504669" spans="68:68" customFormat="1">
      <c r="BP504669" s="90"/>
    </row>
    <row r="504670" spans="68:68" customFormat="1">
      <c r="BP504670" s="90"/>
    </row>
    <row r="504671" spans="68:68" customFormat="1">
      <c r="BP504671" s="90"/>
    </row>
    <row r="504672" spans="68:68" customFormat="1">
      <c r="BP504672" s="90"/>
    </row>
    <row r="504673" spans="68:68" customFormat="1">
      <c r="BP504673" s="90"/>
    </row>
    <row r="504674" spans="68:68" customFormat="1">
      <c r="BP504674" s="90"/>
    </row>
    <row r="504675" spans="68:68" customFormat="1">
      <c r="BP504675" s="90"/>
    </row>
    <row r="504676" spans="68:68" customFormat="1">
      <c r="BP504676" s="90"/>
    </row>
    <row r="504677" spans="68:68" customFormat="1">
      <c r="BP504677" s="90"/>
    </row>
    <row r="504678" spans="68:68" customFormat="1">
      <c r="BP504678" s="90"/>
    </row>
    <row r="504679" spans="68:68" customFormat="1">
      <c r="BP504679" s="90"/>
    </row>
    <row r="504680" spans="68:68" customFormat="1">
      <c r="BP504680" s="90"/>
    </row>
    <row r="504681" spans="68:68" customFormat="1">
      <c r="BP504681" s="90"/>
    </row>
    <row r="504682" spans="68:68" customFormat="1">
      <c r="BP504682" s="90"/>
    </row>
    <row r="504683" spans="68:68" customFormat="1">
      <c r="BP504683" s="90"/>
    </row>
    <row r="504684" spans="68:68" customFormat="1">
      <c r="BP504684" s="90"/>
    </row>
    <row r="504685" spans="68:68" customFormat="1">
      <c r="BP504685" s="90"/>
    </row>
    <row r="504686" spans="68:68" customFormat="1">
      <c r="BP504686" s="90"/>
    </row>
    <row r="504687" spans="68:68" customFormat="1">
      <c r="BP504687" s="90"/>
    </row>
    <row r="504688" spans="68:68" customFormat="1">
      <c r="BP504688" s="90"/>
    </row>
    <row r="504689" spans="68:68" customFormat="1">
      <c r="BP504689" s="90"/>
    </row>
    <row r="504690" spans="68:68" customFormat="1">
      <c r="BP504690" s="90"/>
    </row>
    <row r="504691" spans="68:68" customFormat="1">
      <c r="BP504691" s="90"/>
    </row>
    <row r="504692" spans="68:68" customFormat="1">
      <c r="BP504692" s="90"/>
    </row>
    <row r="504693" spans="68:68" customFormat="1">
      <c r="BP504693" s="90"/>
    </row>
    <row r="504694" spans="68:68" customFormat="1">
      <c r="BP504694" s="90"/>
    </row>
    <row r="504695" spans="68:68" customFormat="1">
      <c r="BP504695" s="90"/>
    </row>
    <row r="504696" spans="68:68" customFormat="1">
      <c r="BP504696" s="90"/>
    </row>
    <row r="504697" spans="68:68" customFormat="1">
      <c r="BP504697" s="90"/>
    </row>
    <row r="504698" spans="68:68" customFormat="1">
      <c r="BP504698" s="90"/>
    </row>
    <row r="504699" spans="68:68" customFormat="1">
      <c r="BP504699" s="90"/>
    </row>
    <row r="504700" spans="68:68" customFormat="1">
      <c r="BP504700" s="90"/>
    </row>
    <row r="504701" spans="68:68" customFormat="1">
      <c r="BP504701" s="90"/>
    </row>
    <row r="504702" spans="68:68" customFormat="1">
      <c r="BP504702" s="90"/>
    </row>
    <row r="504703" spans="68:68" customFormat="1">
      <c r="BP504703" s="90"/>
    </row>
    <row r="504704" spans="68:68" customFormat="1">
      <c r="BP504704" s="90"/>
    </row>
    <row r="504705" spans="68:68" customFormat="1">
      <c r="BP504705" s="90"/>
    </row>
    <row r="504706" spans="68:68" customFormat="1">
      <c r="BP504706" s="90"/>
    </row>
    <row r="504707" spans="68:68" customFormat="1">
      <c r="BP504707" s="90"/>
    </row>
    <row r="504708" spans="68:68" customFormat="1">
      <c r="BP504708" s="90"/>
    </row>
    <row r="504709" spans="68:68" customFormat="1">
      <c r="BP504709" s="90"/>
    </row>
    <row r="504710" spans="68:68" customFormat="1">
      <c r="BP504710" s="90"/>
    </row>
    <row r="504711" spans="68:68" customFormat="1">
      <c r="BP504711" s="90"/>
    </row>
    <row r="504712" spans="68:68" customFormat="1">
      <c r="BP504712" s="90"/>
    </row>
    <row r="504713" spans="68:68" customFormat="1">
      <c r="BP504713" s="90"/>
    </row>
    <row r="504714" spans="68:68" customFormat="1">
      <c r="BP504714" s="90"/>
    </row>
    <row r="504715" spans="68:68" customFormat="1">
      <c r="BP504715" s="90"/>
    </row>
    <row r="504716" spans="68:68" customFormat="1">
      <c r="BP504716" s="90"/>
    </row>
    <row r="504717" spans="68:68" customFormat="1">
      <c r="BP504717" s="90"/>
    </row>
    <row r="504718" spans="68:68" customFormat="1">
      <c r="BP504718" s="90"/>
    </row>
    <row r="504719" spans="68:68" customFormat="1">
      <c r="BP504719" s="90"/>
    </row>
    <row r="504720" spans="68:68" customFormat="1">
      <c r="BP504720" s="90"/>
    </row>
    <row r="504721" spans="68:68" customFormat="1">
      <c r="BP504721" s="90"/>
    </row>
    <row r="504722" spans="68:68" customFormat="1">
      <c r="BP504722" s="90"/>
    </row>
    <row r="504723" spans="68:68" customFormat="1">
      <c r="BP504723" s="90"/>
    </row>
    <row r="504724" spans="68:68" customFormat="1">
      <c r="BP504724" s="90"/>
    </row>
    <row r="504725" spans="68:68" customFormat="1">
      <c r="BP504725" s="90"/>
    </row>
    <row r="504726" spans="68:68" customFormat="1">
      <c r="BP504726" s="90"/>
    </row>
    <row r="504727" spans="68:68" customFormat="1">
      <c r="BP504727" s="90"/>
    </row>
    <row r="504728" spans="68:68" customFormat="1">
      <c r="BP504728" s="90"/>
    </row>
    <row r="504729" spans="68:68" customFormat="1">
      <c r="BP504729" s="90"/>
    </row>
    <row r="504730" spans="68:68" customFormat="1">
      <c r="BP504730" s="90"/>
    </row>
    <row r="504731" spans="68:68" customFormat="1">
      <c r="BP504731" s="90"/>
    </row>
    <row r="504732" spans="68:68" customFormat="1">
      <c r="BP504732" s="90"/>
    </row>
    <row r="504733" spans="68:68" customFormat="1">
      <c r="BP504733" s="90"/>
    </row>
    <row r="504734" spans="68:68" customFormat="1">
      <c r="BP504734" s="90"/>
    </row>
    <row r="504735" spans="68:68" customFormat="1">
      <c r="BP504735" s="90"/>
    </row>
    <row r="504736" spans="68:68" customFormat="1">
      <c r="BP504736" s="90"/>
    </row>
    <row r="504737" spans="68:68" customFormat="1">
      <c r="BP504737" s="90"/>
    </row>
    <row r="504738" spans="68:68" customFormat="1">
      <c r="BP504738" s="90"/>
    </row>
    <row r="504739" spans="68:68" customFormat="1">
      <c r="BP504739" s="90"/>
    </row>
    <row r="504740" spans="68:68" customFormat="1">
      <c r="BP504740" s="90"/>
    </row>
    <row r="504741" spans="68:68" customFormat="1">
      <c r="BP504741" s="90"/>
    </row>
    <row r="504742" spans="68:68" customFormat="1">
      <c r="BP504742" s="90"/>
    </row>
    <row r="504743" spans="68:68" customFormat="1">
      <c r="BP504743" s="90"/>
    </row>
    <row r="504744" spans="68:68" customFormat="1">
      <c r="BP504744" s="90"/>
    </row>
    <row r="504745" spans="68:68" customFormat="1">
      <c r="BP504745" s="90"/>
    </row>
    <row r="504746" spans="68:68" customFormat="1">
      <c r="BP504746" s="90"/>
    </row>
    <row r="504747" spans="68:68" customFormat="1">
      <c r="BP504747" s="90"/>
    </row>
    <row r="504748" spans="68:68" customFormat="1">
      <c r="BP504748" s="90"/>
    </row>
    <row r="504749" spans="68:68" customFormat="1">
      <c r="BP504749" s="90"/>
    </row>
    <row r="504750" spans="68:68" customFormat="1">
      <c r="BP504750" s="90"/>
    </row>
    <row r="504751" spans="68:68" customFormat="1">
      <c r="BP504751" s="90"/>
    </row>
    <row r="504752" spans="68:68" customFormat="1">
      <c r="BP504752" s="90"/>
    </row>
    <row r="504753" spans="68:68" customFormat="1">
      <c r="BP504753" s="90"/>
    </row>
    <row r="504754" spans="68:68" customFormat="1">
      <c r="BP504754" s="90"/>
    </row>
    <row r="504755" spans="68:68" customFormat="1">
      <c r="BP504755" s="90"/>
    </row>
    <row r="504756" spans="68:68" customFormat="1">
      <c r="BP504756" s="90"/>
    </row>
    <row r="504757" spans="68:68" customFormat="1">
      <c r="BP504757" s="90"/>
    </row>
    <row r="504758" spans="68:68" customFormat="1">
      <c r="BP504758" s="90"/>
    </row>
    <row r="504759" spans="68:68" customFormat="1">
      <c r="BP504759" s="90"/>
    </row>
    <row r="504760" spans="68:68" customFormat="1">
      <c r="BP504760" s="90"/>
    </row>
    <row r="504761" spans="68:68" customFormat="1">
      <c r="BP504761" s="90"/>
    </row>
    <row r="504762" spans="68:68" customFormat="1">
      <c r="BP504762" s="90"/>
    </row>
    <row r="504763" spans="68:68" customFormat="1">
      <c r="BP504763" s="90"/>
    </row>
    <row r="504764" spans="68:68" customFormat="1">
      <c r="BP504764" s="90"/>
    </row>
    <row r="504765" spans="68:68" customFormat="1">
      <c r="BP504765" s="90"/>
    </row>
    <row r="504766" spans="68:68" customFormat="1">
      <c r="BP504766" s="90"/>
    </row>
    <row r="504767" spans="68:68" customFormat="1">
      <c r="BP504767" s="90"/>
    </row>
    <row r="504768" spans="68:68" customFormat="1">
      <c r="BP504768" s="90"/>
    </row>
    <row r="504769" spans="68:68" customFormat="1">
      <c r="BP504769" s="90"/>
    </row>
    <row r="504770" spans="68:68" customFormat="1">
      <c r="BP504770" s="90"/>
    </row>
    <row r="504771" spans="68:68" customFormat="1">
      <c r="BP504771" s="90"/>
    </row>
    <row r="504772" spans="68:68" customFormat="1">
      <c r="BP504772" s="90"/>
    </row>
    <row r="504773" spans="68:68" customFormat="1">
      <c r="BP504773" s="90"/>
    </row>
    <row r="504774" spans="68:68" customFormat="1">
      <c r="BP504774" s="90"/>
    </row>
    <row r="504775" spans="68:68" customFormat="1">
      <c r="BP504775" s="90"/>
    </row>
    <row r="504776" spans="68:68" customFormat="1">
      <c r="BP504776" s="90"/>
    </row>
    <row r="504777" spans="68:68" customFormat="1">
      <c r="BP504777" s="90"/>
    </row>
    <row r="504778" spans="68:68" customFormat="1">
      <c r="BP504778" s="90"/>
    </row>
    <row r="504779" spans="68:68" customFormat="1">
      <c r="BP504779" s="90"/>
    </row>
    <row r="504780" spans="68:68" customFormat="1">
      <c r="BP504780" s="90"/>
    </row>
    <row r="504781" spans="68:68" customFormat="1">
      <c r="BP504781" s="90"/>
    </row>
    <row r="504782" spans="68:68" customFormat="1">
      <c r="BP504782" s="90"/>
    </row>
    <row r="504783" spans="68:68" customFormat="1">
      <c r="BP504783" s="90"/>
    </row>
    <row r="504784" spans="68:68" customFormat="1">
      <c r="BP504784" s="90"/>
    </row>
    <row r="504785" spans="68:68" customFormat="1">
      <c r="BP504785" s="90"/>
    </row>
    <row r="504786" spans="68:68" customFormat="1">
      <c r="BP504786" s="90"/>
    </row>
    <row r="504787" spans="68:68" customFormat="1">
      <c r="BP504787" s="90"/>
    </row>
    <row r="504788" spans="68:68" customFormat="1">
      <c r="BP504788" s="90"/>
    </row>
    <row r="504789" spans="68:68" customFormat="1">
      <c r="BP504789" s="90"/>
    </row>
    <row r="504790" spans="68:68" customFormat="1">
      <c r="BP504790" s="90"/>
    </row>
    <row r="504791" spans="68:68" customFormat="1">
      <c r="BP504791" s="90"/>
    </row>
    <row r="504792" spans="68:68" customFormat="1">
      <c r="BP504792" s="90"/>
    </row>
    <row r="504793" spans="68:68" customFormat="1">
      <c r="BP504793" s="90"/>
    </row>
    <row r="504794" spans="68:68" customFormat="1">
      <c r="BP504794" s="90"/>
    </row>
    <row r="504795" spans="68:68" customFormat="1">
      <c r="BP504795" s="90"/>
    </row>
    <row r="504796" spans="68:68" customFormat="1">
      <c r="BP504796" s="90"/>
    </row>
    <row r="504797" spans="68:68" customFormat="1">
      <c r="BP504797" s="90"/>
    </row>
    <row r="504798" spans="68:68" customFormat="1">
      <c r="BP504798" s="90"/>
    </row>
    <row r="504799" spans="68:68" customFormat="1">
      <c r="BP504799" s="90"/>
    </row>
    <row r="504800" spans="68:68" customFormat="1">
      <c r="BP504800" s="90"/>
    </row>
    <row r="504801" spans="68:68" customFormat="1">
      <c r="BP504801" s="90"/>
    </row>
    <row r="504802" spans="68:68" customFormat="1">
      <c r="BP504802" s="90"/>
    </row>
    <row r="504803" spans="68:68" customFormat="1">
      <c r="BP504803" s="90"/>
    </row>
    <row r="504804" spans="68:68" customFormat="1">
      <c r="BP504804" s="90"/>
    </row>
    <row r="504805" spans="68:68" customFormat="1">
      <c r="BP504805" s="90"/>
    </row>
    <row r="504806" spans="68:68" customFormat="1">
      <c r="BP504806" s="90"/>
    </row>
    <row r="504807" spans="68:68" customFormat="1">
      <c r="BP504807" s="90"/>
    </row>
    <row r="504808" spans="68:68" customFormat="1">
      <c r="BP504808" s="90"/>
    </row>
    <row r="504809" spans="68:68" customFormat="1">
      <c r="BP504809" s="90"/>
    </row>
    <row r="504810" spans="68:68" customFormat="1">
      <c r="BP504810" s="90"/>
    </row>
    <row r="504811" spans="68:68" customFormat="1">
      <c r="BP504811" s="90"/>
    </row>
    <row r="504812" spans="68:68" customFormat="1">
      <c r="BP504812" s="90"/>
    </row>
    <row r="504813" spans="68:68" customFormat="1">
      <c r="BP504813" s="90"/>
    </row>
    <row r="504814" spans="68:68" customFormat="1">
      <c r="BP504814" s="90"/>
    </row>
    <row r="504815" spans="68:68" customFormat="1">
      <c r="BP504815" s="90"/>
    </row>
    <row r="504816" spans="68:68" customFormat="1">
      <c r="BP504816" s="90"/>
    </row>
    <row r="504817" spans="68:68" customFormat="1">
      <c r="BP504817" s="90"/>
    </row>
    <row r="504818" spans="68:68" customFormat="1">
      <c r="BP504818" s="90"/>
    </row>
    <row r="504819" spans="68:68" customFormat="1">
      <c r="BP504819" s="90"/>
    </row>
    <row r="504820" spans="68:68" customFormat="1">
      <c r="BP504820" s="90"/>
    </row>
    <row r="504821" spans="68:68" customFormat="1">
      <c r="BP504821" s="90"/>
    </row>
    <row r="504822" spans="68:68" customFormat="1">
      <c r="BP504822" s="90"/>
    </row>
    <row r="504823" spans="68:68" customFormat="1">
      <c r="BP504823" s="90"/>
    </row>
    <row r="504824" spans="68:68" customFormat="1">
      <c r="BP504824" s="90"/>
    </row>
    <row r="504825" spans="68:68" customFormat="1">
      <c r="BP504825" s="90"/>
    </row>
    <row r="504826" spans="68:68" customFormat="1">
      <c r="BP504826" s="90"/>
    </row>
    <row r="504827" spans="68:68" customFormat="1">
      <c r="BP504827" s="90"/>
    </row>
    <row r="504828" spans="68:68" customFormat="1">
      <c r="BP504828" s="90"/>
    </row>
    <row r="504829" spans="68:68" customFormat="1">
      <c r="BP504829" s="90"/>
    </row>
    <row r="504830" spans="68:68" customFormat="1">
      <c r="BP504830" s="90"/>
    </row>
    <row r="504831" spans="68:68" customFormat="1">
      <c r="BP504831" s="90"/>
    </row>
    <row r="504832" spans="68:68" customFormat="1">
      <c r="BP504832" s="90"/>
    </row>
    <row r="504833" spans="68:68" customFormat="1">
      <c r="BP504833" s="90"/>
    </row>
    <row r="504834" spans="68:68" customFormat="1">
      <c r="BP504834" s="90"/>
    </row>
    <row r="504835" spans="68:68" customFormat="1">
      <c r="BP504835" s="90"/>
    </row>
    <row r="504836" spans="68:68" customFormat="1">
      <c r="BP504836" s="90"/>
    </row>
    <row r="504837" spans="68:68" customFormat="1">
      <c r="BP504837" s="90"/>
    </row>
    <row r="504838" spans="68:68" customFormat="1">
      <c r="BP504838" s="90"/>
    </row>
    <row r="504839" spans="68:68" customFormat="1">
      <c r="BP504839" s="90"/>
    </row>
    <row r="504840" spans="68:68" customFormat="1">
      <c r="BP504840" s="90"/>
    </row>
    <row r="504841" spans="68:68" customFormat="1">
      <c r="BP504841" s="90"/>
    </row>
    <row r="504842" spans="68:68" customFormat="1">
      <c r="BP504842" s="90"/>
    </row>
    <row r="504843" spans="68:68" customFormat="1">
      <c r="BP504843" s="90"/>
    </row>
    <row r="504844" spans="68:68" customFormat="1">
      <c r="BP504844" s="90"/>
    </row>
    <row r="504845" spans="68:68" customFormat="1">
      <c r="BP504845" s="90"/>
    </row>
    <row r="504846" spans="68:68" customFormat="1">
      <c r="BP504846" s="90"/>
    </row>
    <row r="504847" spans="68:68" customFormat="1">
      <c r="BP504847" s="90"/>
    </row>
    <row r="504848" spans="68:68" customFormat="1">
      <c r="BP504848" s="90"/>
    </row>
    <row r="504849" spans="68:68" customFormat="1">
      <c r="BP504849" s="90"/>
    </row>
    <row r="504850" spans="68:68" customFormat="1">
      <c r="BP504850" s="90"/>
    </row>
    <row r="504851" spans="68:68" customFormat="1">
      <c r="BP504851" s="90"/>
    </row>
    <row r="504852" spans="68:68" customFormat="1">
      <c r="BP504852" s="90"/>
    </row>
    <row r="504853" spans="68:68" customFormat="1">
      <c r="BP504853" s="90"/>
    </row>
    <row r="504854" spans="68:68" customFormat="1">
      <c r="BP504854" s="90"/>
    </row>
    <row r="504855" spans="68:68" customFormat="1">
      <c r="BP504855" s="90"/>
    </row>
    <row r="504856" spans="68:68" customFormat="1">
      <c r="BP504856" s="90"/>
    </row>
    <row r="504857" spans="68:68" customFormat="1">
      <c r="BP504857" s="90"/>
    </row>
    <row r="504858" spans="68:68" customFormat="1">
      <c r="BP504858" s="90"/>
    </row>
    <row r="504859" spans="68:68" customFormat="1">
      <c r="BP504859" s="90"/>
    </row>
    <row r="504860" spans="68:68" customFormat="1">
      <c r="BP504860" s="90"/>
    </row>
    <row r="504861" spans="68:68" customFormat="1">
      <c r="BP504861" s="90"/>
    </row>
    <row r="504862" spans="68:68" customFormat="1">
      <c r="BP504862" s="90"/>
    </row>
    <row r="504863" spans="68:68" customFormat="1">
      <c r="BP504863" s="90"/>
    </row>
    <row r="504864" spans="68:68" customFormat="1">
      <c r="BP504864" s="90"/>
    </row>
    <row r="504865" spans="68:68" customFormat="1">
      <c r="BP504865" s="90"/>
    </row>
    <row r="504866" spans="68:68" customFormat="1">
      <c r="BP504866" s="90"/>
    </row>
    <row r="504867" spans="68:68" customFormat="1">
      <c r="BP504867" s="90"/>
    </row>
    <row r="504868" spans="68:68" customFormat="1">
      <c r="BP504868" s="90"/>
    </row>
    <row r="504869" spans="68:68" customFormat="1">
      <c r="BP504869" s="90"/>
    </row>
    <row r="504870" spans="68:68" customFormat="1">
      <c r="BP504870" s="90"/>
    </row>
    <row r="504871" spans="68:68" customFormat="1">
      <c r="BP504871" s="90"/>
    </row>
    <row r="504872" spans="68:68" customFormat="1">
      <c r="BP504872" s="90"/>
    </row>
    <row r="504873" spans="68:68" customFormat="1">
      <c r="BP504873" s="90"/>
    </row>
    <row r="504874" spans="68:68" customFormat="1">
      <c r="BP504874" s="90"/>
    </row>
    <row r="504875" spans="68:68" customFormat="1">
      <c r="BP504875" s="90"/>
    </row>
    <row r="504876" spans="68:68" customFormat="1">
      <c r="BP504876" s="90"/>
    </row>
    <row r="504877" spans="68:68" customFormat="1">
      <c r="BP504877" s="90"/>
    </row>
    <row r="504878" spans="68:68" customFormat="1">
      <c r="BP504878" s="90"/>
    </row>
    <row r="504879" spans="68:68" customFormat="1">
      <c r="BP504879" s="90"/>
    </row>
    <row r="504880" spans="68:68" customFormat="1">
      <c r="BP504880" s="90"/>
    </row>
    <row r="504881" spans="68:68" customFormat="1">
      <c r="BP504881" s="90"/>
    </row>
    <row r="504882" spans="68:68" customFormat="1">
      <c r="BP504882" s="90"/>
    </row>
    <row r="504883" spans="68:68" customFormat="1">
      <c r="BP504883" s="90"/>
    </row>
    <row r="504884" spans="68:68" customFormat="1">
      <c r="BP504884" s="90"/>
    </row>
    <row r="504885" spans="68:68" customFormat="1">
      <c r="BP504885" s="90"/>
    </row>
    <row r="504886" spans="68:68" customFormat="1">
      <c r="BP504886" s="90"/>
    </row>
    <row r="504887" spans="68:68" customFormat="1">
      <c r="BP504887" s="90"/>
    </row>
    <row r="504888" spans="68:68" customFormat="1">
      <c r="BP504888" s="90"/>
    </row>
    <row r="504889" spans="68:68" customFormat="1">
      <c r="BP504889" s="90"/>
    </row>
    <row r="504890" spans="68:68" customFormat="1">
      <c r="BP504890" s="90"/>
    </row>
    <row r="504891" spans="68:68" customFormat="1">
      <c r="BP504891" s="90"/>
    </row>
    <row r="504892" spans="68:68" customFormat="1">
      <c r="BP504892" s="90"/>
    </row>
    <row r="504893" spans="68:68" customFormat="1">
      <c r="BP504893" s="90"/>
    </row>
    <row r="504894" spans="68:68" customFormat="1">
      <c r="BP504894" s="90"/>
    </row>
    <row r="504895" spans="68:68" customFormat="1">
      <c r="BP504895" s="90"/>
    </row>
    <row r="504896" spans="68:68" customFormat="1">
      <c r="BP504896" s="90"/>
    </row>
    <row r="504897" spans="68:68" customFormat="1">
      <c r="BP504897" s="90"/>
    </row>
    <row r="504898" spans="68:68" customFormat="1">
      <c r="BP504898" s="90"/>
    </row>
    <row r="504899" spans="68:68" customFormat="1">
      <c r="BP504899" s="90"/>
    </row>
    <row r="504900" spans="68:68" customFormat="1">
      <c r="BP504900" s="90"/>
    </row>
    <row r="504901" spans="68:68" customFormat="1">
      <c r="BP504901" s="90"/>
    </row>
    <row r="504902" spans="68:68" customFormat="1">
      <c r="BP504902" s="90"/>
    </row>
    <row r="504903" spans="68:68" customFormat="1">
      <c r="BP504903" s="90"/>
    </row>
    <row r="504904" spans="68:68" customFormat="1">
      <c r="BP504904" s="90"/>
    </row>
    <row r="504905" spans="68:68" customFormat="1">
      <c r="BP504905" s="90"/>
    </row>
    <row r="504906" spans="68:68" customFormat="1">
      <c r="BP504906" s="90"/>
    </row>
    <row r="504907" spans="68:68" customFormat="1">
      <c r="BP504907" s="90"/>
    </row>
    <row r="504908" spans="68:68" customFormat="1">
      <c r="BP504908" s="90"/>
    </row>
    <row r="504909" spans="68:68" customFormat="1">
      <c r="BP504909" s="90"/>
    </row>
    <row r="504910" spans="68:68" customFormat="1">
      <c r="BP504910" s="90"/>
    </row>
    <row r="504911" spans="68:68" customFormat="1">
      <c r="BP504911" s="90"/>
    </row>
    <row r="504912" spans="68:68" customFormat="1">
      <c r="BP504912" s="90"/>
    </row>
    <row r="504913" spans="68:68" customFormat="1">
      <c r="BP504913" s="90"/>
    </row>
    <row r="504914" spans="68:68" customFormat="1">
      <c r="BP504914" s="90"/>
    </row>
    <row r="504915" spans="68:68" customFormat="1">
      <c r="BP504915" s="90"/>
    </row>
    <row r="504916" spans="68:68" customFormat="1">
      <c r="BP504916" s="90"/>
    </row>
    <row r="504917" spans="68:68" customFormat="1">
      <c r="BP504917" s="90"/>
    </row>
    <row r="504918" spans="68:68" customFormat="1">
      <c r="BP504918" s="90"/>
    </row>
    <row r="504919" spans="68:68" customFormat="1">
      <c r="BP504919" s="90"/>
    </row>
    <row r="504920" spans="68:68" customFormat="1">
      <c r="BP504920" s="90"/>
    </row>
    <row r="504921" spans="68:68" customFormat="1">
      <c r="BP504921" s="90"/>
    </row>
    <row r="504922" spans="68:68" customFormat="1">
      <c r="BP504922" s="90"/>
    </row>
    <row r="504923" spans="68:68" customFormat="1">
      <c r="BP504923" s="90"/>
    </row>
    <row r="504924" spans="68:68" customFormat="1">
      <c r="BP504924" s="90"/>
    </row>
    <row r="504925" spans="68:68" customFormat="1">
      <c r="BP504925" s="90"/>
    </row>
    <row r="504926" spans="68:68" customFormat="1">
      <c r="BP504926" s="90"/>
    </row>
    <row r="504927" spans="68:68" customFormat="1">
      <c r="BP504927" s="90"/>
    </row>
    <row r="504928" spans="68:68" customFormat="1">
      <c r="BP504928" s="90"/>
    </row>
    <row r="504929" spans="68:68" customFormat="1">
      <c r="BP504929" s="90"/>
    </row>
    <row r="504930" spans="68:68" customFormat="1">
      <c r="BP504930" s="90"/>
    </row>
    <row r="504931" spans="68:68" customFormat="1">
      <c r="BP504931" s="90"/>
    </row>
    <row r="504932" spans="68:68" customFormat="1">
      <c r="BP504932" s="90"/>
    </row>
    <row r="504933" spans="68:68" customFormat="1">
      <c r="BP504933" s="90"/>
    </row>
    <row r="504934" spans="68:68" customFormat="1">
      <c r="BP504934" s="90"/>
    </row>
    <row r="504935" spans="68:68" customFormat="1">
      <c r="BP504935" s="90"/>
    </row>
    <row r="504936" spans="68:68" customFormat="1">
      <c r="BP504936" s="90"/>
    </row>
    <row r="504937" spans="68:68" customFormat="1">
      <c r="BP504937" s="90"/>
    </row>
    <row r="504938" spans="68:68" customFormat="1">
      <c r="BP504938" s="90"/>
    </row>
    <row r="504939" spans="68:68" customFormat="1">
      <c r="BP504939" s="90"/>
    </row>
    <row r="504940" spans="68:68" customFormat="1">
      <c r="BP504940" s="90"/>
    </row>
    <row r="504941" spans="68:68" customFormat="1">
      <c r="BP504941" s="90"/>
    </row>
    <row r="504942" spans="68:68" customFormat="1">
      <c r="BP504942" s="90"/>
    </row>
    <row r="504943" spans="68:68" customFormat="1">
      <c r="BP504943" s="90"/>
    </row>
    <row r="504944" spans="68:68" customFormat="1">
      <c r="BP504944" s="90"/>
    </row>
    <row r="504945" spans="68:68" customFormat="1">
      <c r="BP504945" s="90"/>
    </row>
    <row r="504946" spans="68:68" customFormat="1">
      <c r="BP504946" s="90"/>
    </row>
    <row r="504947" spans="68:68" customFormat="1">
      <c r="BP504947" s="90"/>
    </row>
    <row r="504948" spans="68:68" customFormat="1">
      <c r="BP504948" s="90"/>
    </row>
    <row r="504949" spans="68:68" customFormat="1">
      <c r="BP504949" s="90"/>
    </row>
    <row r="504950" spans="68:68" customFormat="1">
      <c r="BP504950" s="90"/>
    </row>
    <row r="504951" spans="68:68" customFormat="1">
      <c r="BP504951" s="90"/>
    </row>
    <row r="504952" spans="68:68" customFormat="1">
      <c r="BP504952" s="90"/>
    </row>
    <row r="504953" spans="68:68" customFormat="1">
      <c r="BP504953" s="90"/>
    </row>
    <row r="504954" spans="68:68" customFormat="1">
      <c r="BP504954" s="90"/>
    </row>
    <row r="504955" spans="68:68" customFormat="1">
      <c r="BP504955" s="90"/>
    </row>
    <row r="504956" spans="68:68" customFormat="1">
      <c r="BP504956" s="90"/>
    </row>
    <row r="504957" spans="68:68" customFormat="1">
      <c r="BP504957" s="90"/>
    </row>
    <row r="504958" spans="68:68" customFormat="1">
      <c r="BP504958" s="90"/>
    </row>
    <row r="504959" spans="68:68" customFormat="1">
      <c r="BP504959" s="90"/>
    </row>
    <row r="504960" spans="68:68" customFormat="1">
      <c r="BP504960" s="90"/>
    </row>
    <row r="504961" spans="68:68" customFormat="1">
      <c r="BP504961" s="90"/>
    </row>
    <row r="504962" spans="68:68" customFormat="1">
      <c r="BP504962" s="90"/>
    </row>
    <row r="504963" spans="68:68" customFormat="1">
      <c r="BP504963" s="90"/>
    </row>
    <row r="504964" spans="68:68" customFormat="1">
      <c r="BP504964" s="90"/>
    </row>
    <row r="504965" spans="68:68" customFormat="1">
      <c r="BP504965" s="90"/>
    </row>
    <row r="504966" spans="68:68" customFormat="1">
      <c r="BP504966" s="90"/>
    </row>
    <row r="504967" spans="68:68" customFormat="1">
      <c r="BP504967" s="90"/>
    </row>
    <row r="504968" spans="68:68" customFormat="1">
      <c r="BP504968" s="90"/>
    </row>
    <row r="504969" spans="68:68" customFormat="1">
      <c r="BP504969" s="90"/>
    </row>
    <row r="504970" spans="68:68" customFormat="1">
      <c r="BP504970" s="90"/>
    </row>
    <row r="504971" spans="68:68" customFormat="1">
      <c r="BP504971" s="90"/>
    </row>
    <row r="504972" spans="68:68" customFormat="1">
      <c r="BP504972" s="90"/>
    </row>
    <row r="504973" spans="68:68" customFormat="1">
      <c r="BP504973" s="90"/>
    </row>
    <row r="504974" spans="68:68" customFormat="1">
      <c r="BP504974" s="90"/>
    </row>
    <row r="504975" spans="68:68" customFormat="1">
      <c r="BP504975" s="90"/>
    </row>
    <row r="504976" spans="68:68" customFormat="1">
      <c r="BP504976" s="90"/>
    </row>
    <row r="504977" spans="68:68" customFormat="1">
      <c r="BP504977" s="90"/>
    </row>
    <row r="504978" spans="68:68" customFormat="1">
      <c r="BP504978" s="90"/>
    </row>
    <row r="504979" spans="68:68" customFormat="1">
      <c r="BP504979" s="90"/>
    </row>
    <row r="504980" spans="68:68" customFormat="1">
      <c r="BP504980" s="90"/>
    </row>
    <row r="504981" spans="68:68" customFormat="1">
      <c r="BP504981" s="90"/>
    </row>
    <row r="504982" spans="68:68" customFormat="1">
      <c r="BP504982" s="90"/>
    </row>
    <row r="504983" spans="68:68" customFormat="1">
      <c r="BP504983" s="90"/>
    </row>
    <row r="504984" spans="68:68" customFormat="1">
      <c r="BP504984" s="90"/>
    </row>
    <row r="504985" spans="68:68" customFormat="1">
      <c r="BP504985" s="90"/>
    </row>
    <row r="504986" spans="68:68" customFormat="1">
      <c r="BP504986" s="90"/>
    </row>
    <row r="504987" spans="68:68" customFormat="1">
      <c r="BP504987" s="90"/>
    </row>
    <row r="504988" spans="68:68" customFormat="1">
      <c r="BP504988" s="90"/>
    </row>
    <row r="504989" spans="68:68" customFormat="1">
      <c r="BP504989" s="90"/>
    </row>
    <row r="504990" spans="68:68" customFormat="1">
      <c r="BP504990" s="90"/>
    </row>
    <row r="504991" spans="68:68" customFormat="1">
      <c r="BP504991" s="90"/>
    </row>
    <row r="504992" spans="68:68" customFormat="1">
      <c r="BP504992" s="90"/>
    </row>
    <row r="504993" spans="68:68" customFormat="1">
      <c r="BP504993" s="90"/>
    </row>
    <row r="504994" spans="68:68" customFormat="1">
      <c r="BP504994" s="90"/>
    </row>
    <row r="504995" spans="68:68" customFormat="1">
      <c r="BP504995" s="90"/>
    </row>
    <row r="504996" spans="68:68" customFormat="1">
      <c r="BP504996" s="90"/>
    </row>
    <row r="504997" spans="68:68" customFormat="1">
      <c r="BP504997" s="90"/>
    </row>
    <row r="504998" spans="68:68" customFormat="1">
      <c r="BP504998" s="90"/>
    </row>
    <row r="504999" spans="68:68" customFormat="1">
      <c r="BP504999" s="90"/>
    </row>
    <row r="505000" spans="68:68" customFormat="1">
      <c r="BP505000" s="90"/>
    </row>
    <row r="505001" spans="68:68" customFormat="1">
      <c r="BP505001" s="90"/>
    </row>
    <row r="505002" spans="68:68" customFormat="1">
      <c r="BP505002" s="90"/>
    </row>
    <row r="505003" spans="68:68" customFormat="1">
      <c r="BP505003" s="90"/>
    </row>
    <row r="505004" spans="68:68" customFormat="1">
      <c r="BP505004" s="90"/>
    </row>
    <row r="505005" spans="68:68" customFormat="1">
      <c r="BP505005" s="90"/>
    </row>
    <row r="505006" spans="68:68" customFormat="1">
      <c r="BP505006" s="90"/>
    </row>
    <row r="505007" spans="68:68" customFormat="1">
      <c r="BP505007" s="90"/>
    </row>
    <row r="505008" spans="68:68" customFormat="1">
      <c r="BP505008" s="90"/>
    </row>
    <row r="505009" spans="68:68" customFormat="1">
      <c r="BP505009" s="90"/>
    </row>
    <row r="505010" spans="68:68" customFormat="1">
      <c r="BP505010" s="90"/>
    </row>
    <row r="505011" spans="68:68" customFormat="1">
      <c r="BP505011" s="90"/>
    </row>
    <row r="505012" spans="68:68" customFormat="1">
      <c r="BP505012" s="90"/>
    </row>
    <row r="505013" spans="68:68" customFormat="1">
      <c r="BP505013" s="90"/>
    </row>
    <row r="505014" spans="68:68" customFormat="1">
      <c r="BP505014" s="90"/>
    </row>
    <row r="505015" spans="68:68" customFormat="1">
      <c r="BP505015" s="90"/>
    </row>
    <row r="505016" spans="68:68" customFormat="1">
      <c r="BP505016" s="90"/>
    </row>
    <row r="505017" spans="68:68" customFormat="1">
      <c r="BP505017" s="90"/>
    </row>
    <row r="505018" spans="68:68" customFormat="1">
      <c r="BP505018" s="90"/>
    </row>
    <row r="505019" spans="68:68" customFormat="1">
      <c r="BP505019" s="90"/>
    </row>
    <row r="505020" spans="68:68" customFormat="1">
      <c r="BP505020" s="90"/>
    </row>
    <row r="505021" spans="68:68" customFormat="1">
      <c r="BP505021" s="90"/>
    </row>
    <row r="505022" spans="68:68" customFormat="1">
      <c r="BP505022" s="90"/>
    </row>
    <row r="505023" spans="68:68" customFormat="1">
      <c r="BP505023" s="90"/>
    </row>
    <row r="505024" spans="68:68" customFormat="1">
      <c r="BP505024" s="90"/>
    </row>
    <row r="505025" spans="68:68" customFormat="1">
      <c r="BP505025" s="90"/>
    </row>
    <row r="505026" spans="68:68" customFormat="1">
      <c r="BP505026" s="90"/>
    </row>
    <row r="505027" spans="68:68" customFormat="1">
      <c r="BP505027" s="90"/>
    </row>
    <row r="505028" spans="68:68" customFormat="1">
      <c r="BP505028" s="90"/>
    </row>
    <row r="505029" spans="68:68" customFormat="1">
      <c r="BP505029" s="90"/>
    </row>
    <row r="505030" spans="68:68" customFormat="1">
      <c r="BP505030" s="90"/>
    </row>
    <row r="505031" spans="68:68" customFormat="1">
      <c r="BP505031" s="90"/>
    </row>
    <row r="505032" spans="68:68" customFormat="1">
      <c r="BP505032" s="90"/>
    </row>
    <row r="505033" spans="68:68" customFormat="1">
      <c r="BP505033" s="90"/>
    </row>
    <row r="505034" spans="68:68" customFormat="1">
      <c r="BP505034" s="90"/>
    </row>
    <row r="505035" spans="68:68" customFormat="1">
      <c r="BP505035" s="90"/>
    </row>
    <row r="505036" spans="68:68" customFormat="1">
      <c r="BP505036" s="90"/>
    </row>
    <row r="505037" spans="68:68" customFormat="1">
      <c r="BP505037" s="90"/>
    </row>
    <row r="505038" spans="68:68" customFormat="1">
      <c r="BP505038" s="90"/>
    </row>
    <row r="505039" spans="68:68" customFormat="1">
      <c r="BP505039" s="90"/>
    </row>
    <row r="505040" spans="68:68" customFormat="1">
      <c r="BP505040" s="90"/>
    </row>
    <row r="505041" spans="68:68" customFormat="1">
      <c r="BP505041" s="90"/>
    </row>
    <row r="505042" spans="68:68" customFormat="1">
      <c r="BP505042" s="90"/>
    </row>
    <row r="505043" spans="68:68" customFormat="1">
      <c r="BP505043" s="90"/>
    </row>
    <row r="505044" spans="68:68" customFormat="1">
      <c r="BP505044" s="90"/>
    </row>
    <row r="505045" spans="68:68" customFormat="1">
      <c r="BP505045" s="90"/>
    </row>
    <row r="505046" spans="68:68" customFormat="1">
      <c r="BP505046" s="90"/>
    </row>
    <row r="505047" spans="68:68" customFormat="1">
      <c r="BP505047" s="90"/>
    </row>
    <row r="505048" spans="68:68" customFormat="1">
      <c r="BP505048" s="90"/>
    </row>
    <row r="505049" spans="68:68" customFormat="1">
      <c r="BP505049" s="90"/>
    </row>
    <row r="505050" spans="68:68" customFormat="1">
      <c r="BP505050" s="90"/>
    </row>
    <row r="505051" spans="68:68" customFormat="1">
      <c r="BP505051" s="90"/>
    </row>
    <row r="505052" spans="68:68" customFormat="1">
      <c r="BP505052" s="90"/>
    </row>
    <row r="505053" spans="68:68" customFormat="1">
      <c r="BP505053" s="90"/>
    </row>
    <row r="505054" spans="68:68" customFormat="1">
      <c r="BP505054" s="90"/>
    </row>
    <row r="505055" spans="68:68" customFormat="1">
      <c r="BP505055" s="90"/>
    </row>
    <row r="505056" spans="68:68" customFormat="1">
      <c r="BP505056" s="90"/>
    </row>
    <row r="505057" spans="68:68" customFormat="1">
      <c r="BP505057" s="90"/>
    </row>
    <row r="505058" spans="68:68" customFormat="1">
      <c r="BP505058" s="90"/>
    </row>
    <row r="505059" spans="68:68" customFormat="1">
      <c r="BP505059" s="90"/>
    </row>
    <row r="505060" spans="68:68" customFormat="1">
      <c r="BP505060" s="90"/>
    </row>
    <row r="505061" spans="68:68" customFormat="1">
      <c r="BP505061" s="90"/>
    </row>
    <row r="505062" spans="68:68" customFormat="1">
      <c r="BP505062" s="90"/>
    </row>
    <row r="505063" spans="68:68" customFormat="1">
      <c r="BP505063" s="90"/>
    </row>
    <row r="505064" spans="68:68" customFormat="1">
      <c r="BP505064" s="90"/>
    </row>
    <row r="505065" spans="68:68" customFormat="1">
      <c r="BP505065" s="90"/>
    </row>
    <row r="505066" spans="68:68" customFormat="1">
      <c r="BP505066" s="90"/>
    </row>
    <row r="505067" spans="68:68" customFormat="1">
      <c r="BP505067" s="90"/>
    </row>
    <row r="505068" spans="68:68" customFormat="1">
      <c r="BP505068" s="90"/>
    </row>
    <row r="505069" spans="68:68" customFormat="1">
      <c r="BP505069" s="90"/>
    </row>
    <row r="505070" spans="68:68" customFormat="1">
      <c r="BP505070" s="90"/>
    </row>
    <row r="505071" spans="68:68" customFormat="1">
      <c r="BP505071" s="90"/>
    </row>
    <row r="505072" spans="68:68" customFormat="1">
      <c r="BP505072" s="90"/>
    </row>
    <row r="505073" spans="68:68" customFormat="1">
      <c r="BP505073" s="90"/>
    </row>
    <row r="505074" spans="68:68" customFormat="1">
      <c r="BP505074" s="90"/>
    </row>
    <row r="505075" spans="68:68" customFormat="1">
      <c r="BP505075" s="90"/>
    </row>
    <row r="505076" spans="68:68" customFormat="1">
      <c r="BP505076" s="90"/>
    </row>
    <row r="505077" spans="68:68" customFormat="1">
      <c r="BP505077" s="90"/>
    </row>
    <row r="505078" spans="68:68" customFormat="1">
      <c r="BP505078" s="90"/>
    </row>
    <row r="505079" spans="68:68" customFormat="1">
      <c r="BP505079" s="90"/>
    </row>
    <row r="505080" spans="68:68" customFormat="1">
      <c r="BP505080" s="90"/>
    </row>
    <row r="505081" spans="68:68" customFormat="1">
      <c r="BP505081" s="90"/>
    </row>
    <row r="505082" spans="68:68" customFormat="1">
      <c r="BP505082" s="90"/>
    </row>
    <row r="505083" spans="68:68" customFormat="1">
      <c r="BP505083" s="90"/>
    </row>
    <row r="505084" spans="68:68" customFormat="1">
      <c r="BP505084" s="90"/>
    </row>
    <row r="505085" spans="68:68" customFormat="1">
      <c r="BP505085" s="90"/>
    </row>
    <row r="505086" spans="68:68" customFormat="1">
      <c r="BP505086" s="90"/>
    </row>
    <row r="505087" spans="68:68" customFormat="1">
      <c r="BP505087" s="90"/>
    </row>
    <row r="505088" spans="68:68" customFormat="1">
      <c r="BP505088" s="90"/>
    </row>
    <row r="505089" spans="68:68" customFormat="1">
      <c r="BP505089" s="90"/>
    </row>
    <row r="505090" spans="68:68" customFormat="1">
      <c r="BP505090" s="90"/>
    </row>
    <row r="505091" spans="68:68" customFormat="1">
      <c r="BP505091" s="90"/>
    </row>
    <row r="505092" spans="68:68" customFormat="1">
      <c r="BP505092" s="90"/>
    </row>
    <row r="505093" spans="68:68" customFormat="1">
      <c r="BP505093" s="90"/>
    </row>
    <row r="505094" spans="68:68" customFormat="1">
      <c r="BP505094" s="90"/>
    </row>
    <row r="505095" spans="68:68" customFormat="1">
      <c r="BP505095" s="90"/>
    </row>
    <row r="505096" spans="68:68" customFormat="1">
      <c r="BP505096" s="90"/>
    </row>
    <row r="505097" spans="68:68" customFormat="1">
      <c r="BP505097" s="90"/>
    </row>
    <row r="505098" spans="68:68" customFormat="1">
      <c r="BP505098" s="90"/>
    </row>
    <row r="505099" spans="68:68" customFormat="1">
      <c r="BP505099" s="90"/>
    </row>
    <row r="505100" spans="68:68" customFormat="1">
      <c r="BP505100" s="90"/>
    </row>
    <row r="505101" spans="68:68" customFormat="1">
      <c r="BP505101" s="90"/>
    </row>
    <row r="505102" spans="68:68" customFormat="1">
      <c r="BP505102" s="90"/>
    </row>
    <row r="505103" spans="68:68" customFormat="1">
      <c r="BP505103" s="90"/>
    </row>
    <row r="505104" spans="68:68" customFormat="1">
      <c r="BP505104" s="90"/>
    </row>
    <row r="505105" spans="68:68" customFormat="1">
      <c r="BP505105" s="90"/>
    </row>
    <row r="505106" spans="68:68" customFormat="1">
      <c r="BP505106" s="90"/>
    </row>
    <row r="505107" spans="68:68" customFormat="1">
      <c r="BP505107" s="90"/>
    </row>
    <row r="505108" spans="68:68" customFormat="1">
      <c r="BP505108" s="90"/>
    </row>
    <row r="505109" spans="68:68" customFormat="1">
      <c r="BP505109" s="90"/>
    </row>
    <row r="505110" spans="68:68" customFormat="1">
      <c r="BP505110" s="90"/>
    </row>
    <row r="505111" spans="68:68" customFormat="1">
      <c r="BP505111" s="90"/>
    </row>
    <row r="505112" spans="68:68" customFormat="1">
      <c r="BP505112" s="90"/>
    </row>
    <row r="505113" spans="68:68" customFormat="1">
      <c r="BP505113" s="90"/>
    </row>
    <row r="505114" spans="68:68" customFormat="1">
      <c r="BP505114" s="90"/>
    </row>
    <row r="505115" spans="68:68" customFormat="1">
      <c r="BP505115" s="90"/>
    </row>
    <row r="505116" spans="68:68" customFormat="1">
      <c r="BP505116" s="90"/>
    </row>
    <row r="505117" spans="68:68" customFormat="1">
      <c r="BP505117" s="90"/>
    </row>
    <row r="505118" spans="68:68" customFormat="1">
      <c r="BP505118" s="90"/>
    </row>
    <row r="505119" spans="68:68" customFormat="1">
      <c r="BP505119" s="90"/>
    </row>
    <row r="505120" spans="68:68" customFormat="1">
      <c r="BP505120" s="90"/>
    </row>
    <row r="505121" spans="68:68" customFormat="1">
      <c r="BP505121" s="90"/>
    </row>
    <row r="505122" spans="68:68" customFormat="1">
      <c r="BP505122" s="90"/>
    </row>
    <row r="505123" spans="68:68" customFormat="1">
      <c r="BP505123" s="90"/>
    </row>
    <row r="505124" spans="68:68" customFormat="1">
      <c r="BP505124" s="90"/>
    </row>
    <row r="505125" spans="68:68" customFormat="1">
      <c r="BP505125" s="90"/>
    </row>
    <row r="505126" spans="68:68" customFormat="1">
      <c r="BP505126" s="90"/>
    </row>
    <row r="505127" spans="68:68" customFormat="1">
      <c r="BP505127" s="90"/>
    </row>
    <row r="505128" spans="68:68" customFormat="1">
      <c r="BP505128" s="90"/>
    </row>
    <row r="505129" spans="68:68" customFormat="1">
      <c r="BP505129" s="90"/>
    </row>
    <row r="505130" spans="68:68" customFormat="1">
      <c r="BP505130" s="90"/>
    </row>
    <row r="505131" spans="68:68" customFormat="1">
      <c r="BP505131" s="90"/>
    </row>
    <row r="505132" spans="68:68" customFormat="1">
      <c r="BP505132" s="90"/>
    </row>
    <row r="505133" spans="68:68" customFormat="1">
      <c r="BP505133" s="90"/>
    </row>
    <row r="505134" spans="68:68" customFormat="1">
      <c r="BP505134" s="90"/>
    </row>
    <row r="505135" spans="68:68" customFormat="1">
      <c r="BP505135" s="90"/>
    </row>
    <row r="505136" spans="68:68" customFormat="1">
      <c r="BP505136" s="90"/>
    </row>
    <row r="505137" spans="68:68" customFormat="1">
      <c r="BP505137" s="90"/>
    </row>
    <row r="505138" spans="68:68" customFormat="1">
      <c r="BP505138" s="90"/>
    </row>
    <row r="505139" spans="68:68" customFormat="1">
      <c r="BP505139" s="90"/>
    </row>
    <row r="505140" spans="68:68" customFormat="1">
      <c r="BP505140" s="90"/>
    </row>
    <row r="505141" spans="68:68" customFormat="1">
      <c r="BP505141" s="90"/>
    </row>
    <row r="505142" spans="68:68" customFormat="1">
      <c r="BP505142" s="90"/>
    </row>
    <row r="505143" spans="68:68" customFormat="1">
      <c r="BP505143" s="90"/>
    </row>
    <row r="505144" spans="68:68" customFormat="1">
      <c r="BP505144" s="90"/>
    </row>
    <row r="505145" spans="68:68" customFormat="1">
      <c r="BP505145" s="90"/>
    </row>
    <row r="505146" spans="68:68" customFormat="1">
      <c r="BP505146" s="90"/>
    </row>
    <row r="505147" spans="68:68" customFormat="1">
      <c r="BP505147" s="90"/>
    </row>
    <row r="505148" spans="68:68" customFormat="1">
      <c r="BP505148" s="90"/>
    </row>
    <row r="505149" spans="68:68" customFormat="1">
      <c r="BP505149" s="90"/>
    </row>
    <row r="505150" spans="68:68" customFormat="1">
      <c r="BP505150" s="90"/>
    </row>
    <row r="505151" spans="68:68" customFormat="1">
      <c r="BP505151" s="90"/>
    </row>
    <row r="505152" spans="68:68" customFormat="1">
      <c r="BP505152" s="90"/>
    </row>
    <row r="505153" spans="68:68" customFormat="1">
      <c r="BP505153" s="90"/>
    </row>
    <row r="505154" spans="68:68" customFormat="1">
      <c r="BP505154" s="90"/>
    </row>
    <row r="505155" spans="68:68" customFormat="1">
      <c r="BP505155" s="90"/>
    </row>
    <row r="505156" spans="68:68" customFormat="1">
      <c r="BP505156" s="90"/>
    </row>
    <row r="505157" spans="68:68" customFormat="1">
      <c r="BP505157" s="90"/>
    </row>
    <row r="505158" spans="68:68" customFormat="1">
      <c r="BP505158" s="90"/>
    </row>
    <row r="505159" spans="68:68" customFormat="1">
      <c r="BP505159" s="90"/>
    </row>
    <row r="505160" spans="68:68" customFormat="1">
      <c r="BP505160" s="90"/>
    </row>
    <row r="505161" spans="68:68" customFormat="1">
      <c r="BP505161" s="90"/>
    </row>
    <row r="505162" spans="68:68" customFormat="1">
      <c r="BP505162" s="90"/>
    </row>
    <row r="505163" spans="68:68" customFormat="1">
      <c r="BP505163" s="90"/>
    </row>
    <row r="505164" spans="68:68" customFormat="1">
      <c r="BP505164" s="90"/>
    </row>
    <row r="505165" spans="68:68" customFormat="1">
      <c r="BP505165" s="90"/>
    </row>
    <row r="505166" spans="68:68" customFormat="1">
      <c r="BP505166" s="90"/>
    </row>
    <row r="505167" spans="68:68" customFormat="1">
      <c r="BP505167" s="90"/>
    </row>
    <row r="505168" spans="68:68" customFormat="1">
      <c r="BP505168" s="90"/>
    </row>
    <row r="505169" spans="68:68" customFormat="1">
      <c r="BP505169" s="90"/>
    </row>
    <row r="505170" spans="68:68" customFormat="1">
      <c r="BP505170" s="90"/>
    </row>
    <row r="505171" spans="68:68" customFormat="1">
      <c r="BP505171" s="90"/>
    </row>
    <row r="505172" spans="68:68" customFormat="1">
      <c r="BP505172" s="90"/>
    </row>
    <row r="505173" spans="68:68" customFormat="1">
      <c r="BP505173" s="90"/>
    </row>
    <row r="505174" spans="68:68" customFormat="1">
      <c r="BP505174" s="90"/>
    </row>
    <row r="505175" spans="68:68" customFormat="1">
      <c r="BP505175" s="90"/>
    </row>
    <row r="505176" spans="68:68" customFormat="1">
      <c r="BP505176" s="90"/>
    </row>
    <row r="505177" spans="68:68" customFormat="1">
      <c r="BP505177" s="90"/>
    </row>
    <row r="505178" spans="68:68" customFormat="1">
      <c r="BP505178" s="90"/>
    </row>
    <row r="505179" spans="68:68" customFormat="1">
      <c r="BP505179" s="90"/>
    </row>
    <row r="505180" spans="68:68" customFormat="1">
      <c r="BP505180" s="90"/>
    </row>
    <row r="505181" spans="68:68" customFormat="1">
      <c r="BP505181" s="90"/>
    </row>
    <row r="505182" spans="68:68" customFormat="1">
      <c r="BP505182" s="90"/>
    </row>
    <row r="505183" spans="68:68" customFormat="1">
      <c r="BP505183" s="90"/>
    </row>
    <row r="505184" spans="68:68" customFormat="1">
      <c r="BP505184" s="90"/>
    </row>
    <row r="505185" spans="68:68" customFormat="1">
      <c r="BP505185" s="90"/>
    </row>
    <row r="505186" spans="68:68" customFormat="1">
      <c r="BP505186" s="90"/>
    </row>
    <row r="505187" spans="68:68" customFormat="1">
      <c r="BP505187" s="90"/>
    </row>
    <row r="505188" spans="68:68" customFormat="1">
      <c r="BP505188" s="90"/>
    </row>
    <row r="505189" spans="68:68" customFormat="1">
      <c r="BP505189" s="90"/>
    </row>
    <row r="505190" spans="68:68" customFormat="1">
      <c r="BP505190" s="90"/>
    </row>
    <row r="505191" spans="68:68" customFormat="1">
      <c r="BP505191" s="90"/>
    </row>
    <row r="505192" spans="68:68" customFormat="1">
      <c r="BP505192" s="90"/>
    </row>
    <row r="505193" spans="68:68" customFormat="1">
      <c r="BP505193" s="90"/>
    </row>
    <row r="505194" spans="68:68" customFormat="1">
      <c r="BP505194" s="90"/>
    </row>
    <row r="505195" spans="68:68" customFormat="1">
      <c r="BP505195" s="90"/>
    </row>
    <row r="505196" spans="68:68" customFormat="1">
      <c r="BP505196" s="90"/>
    </row>
    <row r="505197" spans="68:68" customFormat="1">
      <c r="BP505197" s="90"/>
    </row>
    <row r="505198" spans="68:68" customFormat="1">
      <c r="BP505198" s="90"/>
    </row>
    <row r="505199" spans="68:68" customFormat="1">
      <c r="BP505199" s="90"/>
    </row>
    <row r="505200" spans="68:68" customFormat="1">
      <c r="BP505200" s="90"/>
    </row>
    <row r="505201" spans="68:68" customFormat="1">
      <c r="BP505201" s="90"/>
    </row>
    <row r="505202" spans="68:68" customFormat="1">
      <c r="BP505202" s="90"/>
    </row>
    <row r="505203" spans="68:68" customFormat="1">
      <c r="BP505203" s="90"/>
    </row>
    <row r="505204" spans="68:68" customFormat="1">
      <c r="BP505204" s="90"/>
    </row>
    <row r="505205" spans="68:68" customFormat="1">
      <c r="BP505205" s="90"/>
    </row>
    <row r="505206" spans="68:68" customFormat="1">
      <c r="BP505206" s="90"/>
    </row>
    <row r="505207" spans="68:68" customFormat="1">
      <c r="BP505207" s="90"/>
    </row>
    <row r="505208" spans="68:68" customFormat="1">
      <c r="BP505208" s="90"/>
    </row>
    <row r="505209" spans="68:68" customFormat="1">
      <c r="BP505209" s="90"/>
    </row>
    <row r="505210" spans="68:68" customFormat="1">
      <c r="BP505210" s="90"/>
    </row>
    <row r="505211" spans="68:68" customFormat="1">
      <c r="BP505211" s="90"/>
    </row>
    <row r="505212" spans="68:68" customFormat="1">
      <c r="BP505212" s="90"/>
    </row>
    <row r="505213" spans="68:68" customFormat="1">
      <c r="BP505213" s="90"/>
    </row>
    <row r="505214" spans="68:68" customFormat="1">
      <c r="BP505214" s="90"/>
    </row>
    <row r="505215" spans="68:68" customFormat="1">
      <c r="BP505215" s="90"/>
    </row>
    <row r="505216" spans="68:68" customFormat="1">
      <c r="BP505216" s="90"/>
    </row>
    <row r="505217" spans="68:68" customFormat="1">
      <c r="BP505217" s="90"/>
    </row>
    <row r="505218" spans="68:68" customFormat="1">
      <c r="BP505218" s="90"/>
    </row>
    <row r="505219" spans="68:68" customFormat="1">
      <c r="BP505219" s="90"/>
    </row>
    <row r="505220" spans="68:68" customFormat="1">
      <c r="BP505220" s="90"/>
    </row>
    <row r="505221" spans="68:68" customFormat="1">
      <c r="BP505221" s="90"/>
    </row>
    <row r="505222" spans="68:68" customFormat="1">
      <c r="BP505222" s="90"/>
    </row>
    <row r="505223" spans="68:68" customFormat="1">
      <c r="BP505223" s="90"/>
    </row>
    <row r="505224" spans="68:68" customFormat="1">
      <c r="BP505224" s="90"/>
    </row>
    <row r="505225" spans="68:68" customFormat="1">
      <c r="BP505225" s="90"/>
    </row>
    <row r="505226" spans="68:68" customFormat="1">
      <c r="BP505226" s="90"/>
    </row>
    <row r="505227" spans="68:68" customFormat="1">
      <c r="BP505227" s="90"/>
    </row>
    <row r="505228" spans="68:68" customFormat="1">
      <c r="BP505228" s="90"/>
    </row>
    <row r="505229" spans="68:68" customFormat="1">
      <c r="BP505229" s="90"/>
    </row>
    <row r="505230" spans="68:68" customFormat="1">
      <c r="BP505230" s="90"/>
    </row>
    <row r="505231" spans="68:68" customFormat="1">
      <c r="BP505231" s="90"/>
    </row>
    <row r="505232" spans="68:68" customFormat="1">
      <c r="BP505232" s="90"/>
    </row>
    <row r="505233" spans="68:68" customFormat="1">
      <c r="BP505233" s="90"/>
    </row>
    <row r="505234" spans="68:68" customFormat="1">
      <c r="BP505234" s="90"/>
    </row>
    <row r="505235" spans="68:68" customFormat="1">
      <c r="BP505235" s="90"/>
    </row>
    <row r="505236" spans="68:68" customFormat="1">
      <c r="BP505236" s="90"/>
    </row>
    <row r="505237" spans="68:68" customFormat="1">
      <c r="BP505237" s="90"/>
    </row>
    <row r="505238" spans="68:68" customFormat="1">
      <c r="BP505238" s="90"/>
    </row>
    <row r="505239" spans="68:68" customFormat="1">
      <c r="BP505239" s="90"/>
    </row>
    <row r="505240" spans="68:68" customFormat="1">
      <c r="BP505240" s="90"/>
    </row>
    <row r="505241" spans="68:68" customFormat="1">
      <c r="BP505241" s="90"/>
    </row>
    <row r="505242" spans="68:68" customFormat="1">
      <c r="BP505242" s="90"/>
    </row>
    <row r="505243" spans="68:68" customFormat="1">
      <c r="BP505243" s="90"/>
    </row>
    <row r="505244" spans="68:68" customFormat="1">
      <c r="BP505244" s="90"/>
    </row>
    <row r="505245" spans="68:68" customFormat="1">
      <c r="BP505245" s="90"/>
    </row>
    <row r="505246" spans="68:68" customFormat="1">
      <c r="BP505246" s="90"/>
    </row>
    <row r="505247" spans="68:68" customFormat="1">
      <c r="BP505247" s="90"/>
    </row>
    <row r="505248" spans="68:68" customFormat="1">
      <c r="BP505248" s="90"/>
    </row>
    <row r="505249" spans="68:68" customFormat="1">
      <c r="BP505249" s="90"/>
    </row>
    <row r="505250" spans="68:68" customFormat="1">
      <c r="BP505250" s="90"/>
    </row>
    <row r="505251" spans="68:68" customFormat="1">
      <c r="BP505251" s="90"/>
    </row>
    <row r="505252" spans="68:68" customFormat="1">
      <c r="BP505252" s="90"/>
    </row>
    <row r="505253" spans="68:68" customFormat="1">
      <c r="BP505253" s="90"/>
    </row>
    <row r="505254" spans="68:68" customFormat="1">
      <c r="BP505254" s="90"/>
    </row>
    <row r="505255" spans="68:68" customFormat="1">
      <c r="BP505255" s="90"/>
    </row>
    <row r="505256" spans="68:68" customFormat="1">
      <c r="BP505256" s="90"/>
    </row>
    <row r="505257" spans="68:68" customFormat="1">
      <c r="BP505257" s="90"/>
    </row>
    <row r="505258" spans="68:68" customFormat="1">
      <c r="BP505258" s="90"/>
    </row>
    <row r="505259" spans="68:68" customFormat="1">
      <c r="BP505259" s="90"/>
    </row>
    <row r="505260" spans="68:68" customFormat="1">
      <c r="BP505260" s="90"/>
    </row>
    <row r="505261" spans="68:68" customFormat="1">
      <c r="BP505261" s="90"/>
    </row>
    <row r="505262" spans="68:68" customFormat="1">
      <c r="BP505262" s="90"/>
    </row>
    <row r="505263" spans="68:68" customFormat="1">
      <c r="BP505263" s="90"/>
    </row>
    <row r="505264" spans="68:68" customFormat="1">
      <c r="BP505264" s="90"/>
    </row>
    <row r="505265" spans="68:68" customFormat="1">
      <c r="BP505265" s="90"/>
    </row>
    <row r="505266" spans="68:68" customFormat="1">
      <c r="BP505266" s="90"/>
    </row>
    <row r="505267" spans="68:68" customFormat="1">
      <c r="BP505267" s="90"/>
    </row>
    <row r="505268" spans="68:68" customFormat="1">
      <c r="BP505268" s="90"/>
    </row>
    <row r="505269" spans="68:68" customFormat="1">
      <c r="BP505269" s="90"/>
    </row>
    <row r="505270" spans="68:68" customFormat="1">
      <c r="BP505270" s="90"/>
    </row>
    <row r="505271" spans="68:68" customFormat="1">
      <c r="BP505271" s="90"/>
    </row>
    <row r="505272" spans="68:68" customFormat="1">
      <c r="BP505272" s="90"/>
    </row>
    <row r="505273" spans="68:68" customFormat="1">
      <c r="BP505273" s="90"/>
    </row>
    <row r="505274" spans="68:68" customFormat="1">
      <c r="BP505274" s="90"/>
    </row>
    <row r="505275" spans="68:68" customFormat="1">
      <c r="BP505275" s="90"/>
    </row>
    <row r="505276" spans="68:68" customFormat="1">
      <c r="BP505276" s="90"/>
    </row>
    <row r="505277" spans="68:68" customFormat="1">
      <c r="BP505277" s="90"/>
    </row>
    <row r="505278" spans="68:68" customFormat="1">
      <c r="BP505278" s="90"/>
    </row>
    <row r="505279" spans="68:68" customFormat="1">
      <c r="BP505279" s="90"/>
    </row>
    <row r="505280" spans="68:68" customFormat="1">
      <c r="BP505280" s="90"/>
    </row>
    <row r="505281" spans="68:68" customFormat="1">
      <c r="BP505281" s="90"/>
    </row>
    <row r="505282" spans="68:68" customFormat="1">
      <c r="BP505282" s="90"/>
    </row>
    <row r="505283" spans="68:68" customFormat="1">
      <c r="BP505283" s="90"/>
    </row>
    <row r="505284" spans="68:68" customFormat="1">
      <c r="BP505284" s="90"/>
    </row>
    <row r="505285" spans="68:68" customFormat="1">
      <c r="BP505285" s="90"/>
    </row>
    <row r="505286" spans="68:68" customFormat="1">
      <c r="BP505286" s="90"/>
    </row>
    <row r="505287" spans="68:68" customFormat="1">
      <c r="BP505287" s="90"/>
    </row>
    <row r="505288" spans="68:68" customFormat="1">
      <c r="BP505288" s="90"/>
    </row>
    <row r="505289" spans="68:68" customFormat="1">
      <c r="BP505289" s="90"/>
    </row>
    <row r="505290" spans="68:68" customFormat="1">
      <c r="BP505290" s="90"/>
    </row>
    <row r="505291" spans="68:68" customFormat="1">
      <c r="BP505291" s="90"/>
    </row>
    <row r="505292" spans="68:68" customFormat="1">
      <c r="BP505292" s="90"/>
    </row>
    <row r="505293" spans="68:68" customFormat="1">
      <c r="BP505293" s="90"/>
    </row>
    <row r="505294" spans="68:68" customFormat="1">
      <c r="BP505294" s="90"/>
    </row>
    <row r="505295" spans="68:68" customFormat="1">
      <c r="BP505295" s="90"/>
    </row>
    <row r="505296" spans="68:68" customFormat="1">
      <c r="BP505296" s="90"/>
    </row>
    <row r="505297" spans="68:68" customFormat="1">
      <c r="BP505297" s="90"/>
    </row>
    <row r="505298" spans="68:68" customFormat="1">
      <c r="BP505298" s="90"/>
    </row>
    <row r="505299" spans="68:68" customFormat="1">
      <c r="BP505299" s="90"/>
    </row>
    <row r="505300" spans="68:68" customFormat="1">
      <c r="BP505300" s="90"/>
    </row>
    <row r="505301" spans="68:68" customFormat="1">
      <c r="BP505301" s="90"/>
    </row>
    <row r="505302" spans="68:68" customFormat="1">
      <c r="BP505302" s="90"/>
    </row>
    <row r="505303" spans="68:68" customFormat="1">
      <c r="BP505303" s="90"/>
    </row>
    <row r="505304" spans="68:68" customFormat="1">
      <c r="BP505304" s="90"/>
    </row>
    <row r="505305" spans="68:68" customFormat="1">
      <c r="BP505305" s="90"/>
    </row>
    <row r="505306" spans="68:68" customFormat="1">
      <c r="BP505306" s="90"/>
    </row>
    <row r="505307" spans="68:68" customFormat="1">
      <c r="BP505307" s="90"/>
    </row>
    <row r="505308" spans="68:68" customFormat="1">
      <c r="BP505308" s="90"/>
    </row>
    <row r="505309" spans="68:68" customFormat="1">
      <c r="BP505309" s="90"/>
    </row>
    <row r="505310" spans="68:68" customFormat="1">
      <c r="BP505310" s="90"/>
    </row>
    <row r="505311" spans="68:68" customFormat="1">
      <c r="BP505311" s="90"/>
    </row>
    <row r="505312" spans="68:68" customFormat="1">
      <c r="BP505312" s="90"/>
    </row>
    <row r="505313" spans="68:68" customFormat="1">
      <c r="BP505313" s="90"/>
    </row>
    <row r="505314" spans="68:68" customFormat="1">
      <c r="BP505314" s="90"/>
    </row>
    <row r="505315" spans="68:68" customFormat="1">
      <c r="BP505315" s="90"/>
    </row>
    <row r="505316" spans="68:68" customFormat="1">
      <c r="BP505316" s="90"/>
    </row>
    <row r="505317" spans="68:68" customFormat="1">
      <c r="BP505317" s="90"/>
    </row>
    <row r="505318" spans="68:68" customFormat="1">
      <c r="BP505318" s="90"/>
    </row>
    <row r="505319" spans="68:68" customFormat="1">
      <c r="BP505319" s="90"/>
    </row>
    <row r="505320" spans="68:68" customFormat="1">
      <c r="BP505320" s="90"/>
    </row>
    <row r="505321" spans="68:68" customFormat="1">
      <c r="BP505321" s="90"/>
    </row>
    <row r="505322" spans="68:68" customFormat="1">
      <c r="BP505322" s="90"/>
    </row>
    <row r="505323" spans="68:68" customFormat="1">
      <c r="BP505323" s="90"/>
    </row>
    <row r="505324" spans="68:68" customFormat="1">
      <c r="BP505324" s="90"/>
    </row>
    <row r="505325" spans="68:68" customFormat="1">
      <c r="BP505325" s="90"/>
    </row>
    <row r="505326" spans="68:68" customFormat="1">
      <c r="BP505326" s="90"/>
    </row>
    <row r="505327" spans="68:68" customFormat="1">
      <c r="BP505327" s="90"/>
    </row>
    <row r="505328" spans="68:68" customFormat="1">
      <c r="BP505328" s="90"/>
    </row>
    <row r="505329" spans="68:68" customFormat="1">
      <c r="BP505329" s="90"/>
    </row>
    <row r="505330" spans="68:68" customFormat="1">
      <c r="BP505330" s="90"/>
    </row>
    <row r="505331" spans="68:68" customFormat="1">
      <c r="BP505331" s="90"/>
    </row>
    <row r="505332" spans="68:68" customFormat="1">
      <c r="BP505332" s="90"/>
    </row>
    <row r="505333" spans="68:68" customFormat="1">
      <c r="BP505333" s="90"/>
    </row>
    <row r="505334" spans="68:68" customFormat="1">
      <c r="BP505334" s="90"/>
    </row>
    <row r="505335" spans="68:68" customFormat="1">
      <c r="BP505335" s="90"/>
    </row>
    <row r="505336" spans="68:68" customFormat="1">
      <c r="BP505336" s="90"/>
    </row>
    <row r="505337" spans="68:68" customFormat="1">
      <c r="BP505337" s="90"/>
    </row>
    <row r="505338" spans="68:68" customFormat="1">
      <c r="BP505338" s="90"/>
    </row>
    <row r="505339" spans="68:68" customFormat="1">
      <c r="BP505339" s="90"/>
    </row>
    <row r="505340" spans="68:68" customFormat="1">
      <c r="BP505340" s="90"/>
    </row>
    <row r="505341" spans="68:68" customFormat="1">
      <c r="BP505341" s="90"/>
    </row>
    <row r="505342" spans="68:68" customFormat="1">
      <c r="BP505342" s="90"/>
    </row>
    <row r="505343" spans="68:68" customFormat="1">
      <c r="BP505343" s="90"/>
    </row>
    <row r="505344" spans="68:68" customFormat="1">
      <c r="BP505344" s="90"/>
    </row>
    <row r="505345" spans="68:68" customFormat="1">
      <c r="BP505345" s="90"/>
    </row>
    <row r="505346" spans="68:68" customFormat="1">
      <c r="BP505346" s="90"/>
    </row>
    <row r="505347" spans="68:68" customFormat="1">
      <c r="BP505347" s="90"/>
    </row>
    <row r="505348" spans="68:68" customFormat="1">
      <c r="BP505348" s="90"/>
    </row>
    <row r="505349" spans="68:68" customFormat="1">
      <c r="BP505349" s="90"/>
    </row>
    <row r="505350" spans="68:68" customFormat="1">
      <c r="BP505350" s="90"/>
    </row>
    <row r="505351" spans="68:68" customFormat="1">
      <c r="BP505351" s="90"/>
    </row>
    <row r="505352" spans="68:68" customFormat="1">
      <c r="BP505352" s="90"/>
    </row>
    <row r="505353" spans="68:68" customFormat="1">
      <c r="BP505353" s="90"/>
    </row>
    <row r="505354" spans="68:68" customFormat="1">
      <c r="BP505354" s="90"/>
    </row>
    <row r="505355" spans="68:68" customFormat="1">
      <c r="BP505355" s="90"/>
    </row>
    <row r="505356" spans="68:68" customFormat="1">
      <c r="BP505356" s="90"/>
    </row>
    <row r="505357" spans="68:68" customFormat="1">
      <c r="BP505357" s="90"/>
    </row>
    <row r="505358" spans="68:68" customFormat="1">
      <c r="BP505358" s="90"/>
    </row>
    <row r="505359" spans="68:68" customFormat="1">
      <c r="BP505359" s="90"/>
    </row>
    <row r="505360" spans="68:68" customFormat="1">
      <c r="BP505360" s="90"/>
    </row>
    <row r="505361" spans="68:68" customFormat="1">
      <c r="BP505361" s="90"/>
    </row>
    <row r="505362" spans="68:68" customFormat="1">
      <c r="BP505362" s="90"/>
    </row>
    <row r="505363" spans="68:68" customFormat="1">
      <c r="BP505363" s="90"/>
    </row>
    <row r="505364" spans="68:68" customFormat="1">
      <c r="BP505364" s="90"/>
    </row>
    <row r="505365" spans="68:68" customFormat="1">
      <c r="BP505365" s="90"/>
    </row>
    <row r="505366" spans="68:68" customFormat="1">
      <c r="BP505366" s="90"/>
    </row>
    <row r="505367" spans="68:68" customFormat="1">
      <c r="BP505367" s="90"/>
    </row>
    <row r="505368" spans="68:68" customFormat="1">
      <c r="BP505368" s="90"/>
    </row>
    <row r="505369" spans="68:68" customFormat="1">
      <c r="BP505369" s="90"/>
    </row>
    <row r="505370" spans="68:68" customFormat="1">
      <c r="BP505370" s="90"/>
    </row>
    <row r="505371" spans="68:68" customFormat="1">
      <c r="BP505371" s="90"/>
    </row>
    <row r="505372" spans="68:68" customFormat="1">
      <c r="BP505372" s="90"/>
    </row>
    <row r="505373" spans="68:68" customFormat="1">
      <c r="BP505373" s="90"/>
    </row>
    <row r="505374" spans="68:68" customFormat="1">
      <c r="BP505374" s="90"/>
    </row>
    <row r="505375" spans="68:68" customFormat="1">
      <c r="BP505375" s="90"/>
    </row>
    <row r="505376" spans="68:68" customFormat="1">
      <c r="BP505376" s="90"/>
    </row>
    <row r="505377" spans="68:68" customFormat="1">
      <c r="BP505377" s="90"/>
    </row>
    <row r="505378" spans="68:68" customFormat="1">
      <c r="BP505378" s="90"/>
    </row>
    <row r="505379" spans="68:68" customFormat="1">
      <c r="BP505379" s="90"/>
    </row>
    <row r="505380" spans="68:68" customFormat="1">
      <c r="BP505380" s="90"/>
    </row>
    <row r="505381" spans="68:68" customFormat="1">
      <c r="BP505381" s="90"/>
    </row>
    <row r="505382" spans="68:68" customFormat="1">
      <c r="BP505382" s="90"/>
    </row>
    <row r="505383" spans="68:68" customFormat="1">
      <c r="BP505383" s="90"/>
    </row>
    <row r="505384" spans="68:68" customFormat="1">
      <c r="BP505384" s="90"/>
    </row>
    <row r="505385" spans="68:68" customFormat="1">
      <c r="BP505385" s="90"/>
    </row>
    <row r="505386" spans="68:68" customFormat="1">
      <c r="BP505386" s="90"/>
    </row>
    <row r="505387" spans="68:68" customFormat="1">
      <c r="BP505387" s="90"/>
    </row>
    <row r="505388" spans="68:68" customFormat="1">
      <c r="BP505388" s="90"/>
    </row>
    <row r="505389" spans="68:68" customFormat="1">
      <c r="BP505389" s="90"/>
    </row>
    <row r="505390" spans="68:68" customFormat="1">
      <c r="BP505390" s="90"/>
    </row>
    <row r="505391" spans="68:68" customFormat="1">
      <c r="BP505391" s="90"/>
    </row>
    <row r="505392" spans="68:68" customFormat="1">
      <c r="BP505392" s="90"/>
    </row>
    <row r="505393" spans="68:68" customFormat="1">
      <c r="BP505393" s="90"/>
    </row>
    <row r="505394" spans="68:68" customFormat="1">
      <c r="BP505394" s="90"/>
    </row>
    <row r="505395" spans="68:68" customFormat="1">
      <c r="BP505395" s="90"/>
    </row>
    <row r="505396" spans="68:68" customFormat="1">
      <c r="BP505396" s="90"/>
    </row>
    <row r="505397" spans="68:68" customFormat="1">
      <c r="BP505397" s="90"/>
    </row>
    <row r="505398" spans="68:68" customFormat="1">
      <c r="BP505398" s="90"/>
    </row>
    <row r="505399" spans="68:68" customFormat="1">
      <c r="BP505399" s="90"/>
    </row>
    <row r="505400" spans="68:68" customFormat="1">
      <c r="BP505400" s="90"/>
    </row>
    <row r="505401" spans="68:68" customFormat="1">
      <c r="BP505401" s="90"/>
    </row>
    <row r="505402" spans="68:68" customFormat="1">
      <c r="BP505402" s="90"/>
    </row>
    <row r="505403" spans="68:68" customFormat="1">
      <c r="BP505403" s="90"/>
    </row>
    <row r="505404" spans="68:68" customFormat="1">
      <c r="BP505404" s="90"/>
    </row>
    <row r="505405" spans="68:68" customFormat="1">
      <c r="BP505405" s="90"/>
    </row>
    <row r="505406" spans="68:68" customFormat="1">
      <c r="BP505406" s="90"/>
    </row>
    <row r="505407" spans="68:68" customFormat="1">
      <c r="BP505407" s="90"/>
    </row>
    <row r="505408" spans="68:68" customFormat="1">
      <c r="BP505408" s="90"/>
    </row>
    <row r="505409" spans="68:68" customFormat="1">
      <c r="BP505409" s="90"/>
    </row>
    <row r="505410" spans="68:68" customFormat="1">
      <c r="BP505410" s="90"/>
    </row>
    <row r="505411" spans="68:68" customFormat="1">
      <c r="BP505411" s="90"/>
    </row>
    <row r="505412" spans="68:68" customFormat="1">
      <c r="BP505412" s="90"/>
    </row>
    <row r="505413" spans="68:68" customFormat="1">
      <c r="BP505413" s="90"/>
    </row>
    <row r="505414" spans="68:68" customFormat="1">
      <c r="BP505414" s="90"/>
    </row>
    <row r="505415" spans="68:68" customFormat="1">
      <c r="BP505415" s="90"/>
    </row>
    <row r="505416" spans="68:68" customFormat="1">
      <c r="BP505416" s="90"/>
    </row>
    <row r="505417" spans="68:68" customFormat="1">
      <c r="BP505417" s="90"/>
    </row>
    <row r="505418" spans="68:68" customFormat="1">
      <c r="BP505418" s="90"/>
    </row>
    <row r="505419" spans="68:68" customFormat="1">
      <c r="BP505419" s="90"/>
    </row>
    <row r="505420" spans="68:68" customFormat="1">
      <c r="BP505420" s="90"/>
    </row>
    <row r="505421" spans="68:68" customFormat="1">
      <c r="BP505421" s="90"/>
    </row>
    <row r="505422" spans="68:68" customFormat="1">
      <c r="BP505422" s="90"/>
    </row>
    <row r="505423" spans="68:68" customFormat="1">
      <c r="BP505423" s="90"/>
    </row>
    <row r="505424" spans="68:68" customFormat="1">
      <c r="BP505424" s="90"/>
    </row>
    <row r="505425" spans="68:68" customFormat="1">
      <c r="BP505425" s="90"/>
    </row>
    <row r="505426" spans="68:68" customFormat="1">
      <c r="BP505426" s="90"/>
    </row>
    <row r="505427" spans="68:68" customFormat="1">
      <c r="BP505427" s="90"/>
    </row>
    <row r="505428" spans="68:68" customFormat="1">
      <c r="BP505428" s="90"/>
    </row>
    <row r="505429" spans="68:68" customFormat="1">
      <c r="BP505429" s="90"/>
    </row>
    <row r="505430" spans="68:68" customFormat="1">
      <c r="BP505430" s="90"/>
    </row>
    <row r="505431" spans="68:68" customFormat="1">
      <c r="BP505431" s="90"/>
    </row>
    <row r="505432" spans="68:68" customFormat="1">
      <c r="BP505432" s="90"/>
    </row>
    <row r="505433" spans="68:68" customFormat="1">
      <c r="BP505433" s="90"/>
    </row>
    <row r="505434" spans="68:68" customFormat="1">
      <c r="BP505434" s="90"/>
    </row>
    <row r="505435" spans="68:68" customFormat="1">
      <c r="BP505435" s="90"/>
    </row>
    <row r="505436" spans="68:68" customFormat="1">
      <c r="BP505436" s="90"/>
    </row>
    <row r="505437" spans="68:68" customFormat="1">
      <c r="BP505437" s="90"/>
    </row>
    <row r="505438" spans="68:68" customFormat="1">
      <c r="BP505438" s="90"/>
    </row>
    <row r="505439" spans="68:68" customFormat="1">
      <c r="BP505439" s="90"/>
    </row>
    <row r="505440" spans="68:68" customFormat="1">
      <c r="BP505440" s="90"/>
    </row>
    <row r="505441" spans="68:68" customFormat="1">
      <c r="BP505441" s="90"/>
    </row>
    <row r="505442" spans="68:68" customFormat="1">
      <c r="BP505442" s="90"/>
    </row>
    <row r="505443" spans="68:68" customFormat="1">
      <c r="BP505443" s="90"/>
    </row>
    <row r="505444" spans="68:68" customFormat="1">
      <c r="BP505444" s="90"/>
    </row>
    <row r="505445" spans="68:68" customFormat="1">
      <c r="BP505445" s="90"/>
    </row>
    <row r="505446" spans="68:68" customFormat="1">
      <c r="BP505446" s="90"/>
    </row>
    <row r="505447" spans="68:68" customFormat="1">
      <c r="BP505447" s="90"/>
    </row>
    <row r="505448" spans="68:68" customFormat="1">
      <c r="BP505448" s="90"/>
    </row>
    <row r="505449" spans="68:68" customFormat="1">
      <c r="BP505449" s="90"/>
    </row>
    <row r="505450" spans="68:68" customFormat="1">
      <c r="BP505450" s="90"/>
    </row>
    <row r="505451" spans="68:68" customFormat="1">
      <c r="BP505451" s="90"/>
    </row>
    <row r="505452" spans="68:68" customFormat="1">
      <c r="BP505452" s="90"/>
    </row>
    <row r="505453" spans="68:68" customFormat="1">
      <c r="BP505453" s="90"/>
    </row>
    <row r="505454" spans="68:68" customFormat="1">
      <c r="BP505454" s="90"/>
    </row>
    <row r="505455" spans="68:68" customFormat="1">
      <c r="BP505455" s="90"/>
    </row>
    <row r="505456" spans="68:68" customFormat="1">
      <c r="BP505456" s="90"/>
    </row>
    <row r="505457" spans="68:68" customFormat="1">
      <c r="BP505457" s="90"/>
    </row>
    <row r="505458" spans="68:68" customFormat="1">
      <c r="BP505458" s="90"/>
    </row>
    <row r="505459" spans="68:68" customFormat="1">
      <c r="BP505459" s="90"/>
    </row>
    <row r="505460" spans="68:68" customFormat="1">
      <c r="BP505460" s="90"/>
    </row>
    <row r="505461" spans="68:68" customFormat="1">
      <c r="BP505461" s="90"/>
    </row>
    <row r="505462" spans="68:68" customFormat="1">
      <c r="BP505462" s="90"/>
    </row>
    <row r="505463" spans="68:68" customFormat="1">
      <c r="BP505463" s="90"/>
    </row>
    <row r="505464" spans="68:68" customFormat="1">
      <c r="BP505464" s="90"/>
    </row>
    <row r="505465" spans="68:68" customFormat="1">
      <c r="BP505465" s="90"/>
    </row>
    <row r="505466" spans="68:68" customFormat="1">
      <c r="BP505466" s="90"/>
    </row>
    <row r="505467" spans="68:68" customFormat="1">
      <c r="BP505467" s="90"/>
    </row>
    <row r="505468" spans="68:68" customFormat="1">
      <c r="BP505468" s="90"/>
    </row>
    <row r="505469" spans="68:68" customFormat="1">
      <c r="BP505469" s="90"/>
    </row>
    <row r="505470" spans="68:68" customFormat="1">
      <c r="BP505470" s="90"/>
    </row>
    <row r="505471" spans="68:68" customFormat="1">
      <c r="BP505471" s="90"/>
    </row>
    <row r="505472" spans="68:68" customFormat="1">
      <c r="BP505472" s="90"/>
    </row>
    <row r="505473" spans="68:68" customFormat="1">
      <c r="BP505473" s="90"/>
    </row>
    <row r="505474" spans="68:68" customFormat="1">
      <c r="BP505474" s="90"/>
    </row>
    <row r="505475" spans="68:68" customFormat="1">
      <c r="BP505475" s="90"/>
    </row>
    <row r="505476" spans="68:68" customFormat="1">
      <c r="BP505476" s="90"/>
    </row>
    <row r="505477" spans="68:68" customFormat="1">
      <c r="BP505477" s="90"/>
    </row>
    <row r="505478" spans="68:68" customFormat="1">
      <c r="BP505478" s="90"/>
    </row>
    <row r="505479" spans="68:68" customFormat="1">
      <c r="BP505479" s="90"/>
    </row>
    <row r="505480" spans="68:68" customFormat="1">
      <c r="BP505480" s="90"/>
    </row>
    <row r="505481" spans="68:68" customFormat="1">
      <c r="BP505481" s="90"/>
    </row>
    <row r="505482" spans="68:68" customFormat="1">
      <c r="BP505482" s="90"/>
    </row>
    <row r="505483" spans="68:68" customFormat="1">
      <c r="BP505483" s="90"/>
    </row>
    <row r="505484" spans="68:68" customFormat="1">
      <c r="BP505484" s="90"/>
    </row>
    <row r="505485" spans="68:68" customFormat="1">
      <c r="BP505485" s="90"/>
    </row>
    <row r="505486" spans="68:68" customFormat="1">
      <c r="BP505486" s="90"/>
    </row>
    <row r="505487" spans="68:68" customFormat="1">
      <c r="BP505487" s="90"/>
    </row>
    <row r="505488" spans="68:68" customFormat="1">
      <c r="BP505488" s="90"/>
    </row>
    <row r="505489" spans="68:68" customFormat="1">
      <c r="BP505489" s="90"/>
    </row>
    <row r="505490" spans="68:68" customFormat="1">
      <c r="BP505490" s="90"/>
    </row>
    <row r="505491" spans="68:68" customFormat="1">
      <c r="BP505491" s="90"/>
    </row>
    <row r="505492" spans="68:68" customFormat="1">
      <c r="BP505492" s="90"/>
    </row>
    <row r="505493" spans="68:68" customFormat="1">
      <c r="BP505493" s="90"/>
    </row>
    <row r="505494" spans="68:68" customFormat="1">
      <c r="BP505494" s="90"/>
    </row>
    <row r="505495" spans="68:68" customFormat="1">
      <c r="BP505495" s="90"/>
    </row>
    <row r="505496" spans="68:68" customFormat="1">
      <c r="BP505496" s="90"/>
    </row>
    <row r="505497" spans="68:68" customFormat="1">
      <c r="BP505497" s="90"/>
    </row>
    <row r="505498" spans="68:68" customFormat="1">
      <c r="BP505498" s="90"/>
    </row>
    <row r="505499" spans="68:68" customFormat="1">
      <c r="BP505499" s="90"/>
    </row>
    <row r="505500" spans="68:68" customFormat="1">
      <c r="BP505500" s="90"/>
    </row>
    <row r="505501" spans="68:68" customFormat="1">
      <c r="BP505501" s="90"/>
    </row>
    <row r="505502" spans="68:68" customFormat="1">
      <c r="BP505502" s="90"/>
    </row>
    <row r="505503" spans="68:68" customFormat="1">
      <c r="BP505503" s="90"/>
    </row>
    <row r="505504" spans="68:68" customFormat="1">
      <c r="BP505504" s="90"/>
    </row>
    <row r="505505" spans="68:68" customFormat="1">
      <c r="BP505505" s="90"/>
    </row>
    <row r="505506" spans="68:68" customFormat="1">
      <c r="BP505506" s="90"/>
    </row>
    <row r="505507" spans="68:68" customFormat="1">
      <c r="BP505507" s="90"/>
    </row>
    <row r="505508" spans="68:68" customFormat="1">
      <c r="BP505508" s="90"/>
    </row>
    <row r="505509" spans="68:68" customFormat="1">
      <c r="BP505509" s="90"/>
    </row>
    <row r="505510" spans="68:68" customFormat="1">
      <c r="BP505510" s="90"/>
    </row>
    <row r="505511" spans="68:68" customFormat="1">
      <c r="BP505511" s="90"/>
    </row>
    <row r="505512" spans="68:68" customFormat="1">
      <c r="BP505512" s="90"/>
    </row>
    <row r="505513" spans="68:68" customFormat="1">
      <c r="BP505513" s="90"/>
    </row>
    <row r="505514" spans="68:68" customFormat="1">
      <c r="BP505514" s="90"/>
    </row>
    <row r="505515" spans="68:68" customFormat="1">
      <c r="BP505515" s="90"/>
    </row>
    <row r="505516" spans="68:68" customFormat="1">
      <c r="BP505516" s="90"/>
    </row>
    <row r="505517" spans="68:68" customFormat="1">
      <c r="BP505517" s="90"/>
    </row>
    <row r="505518" spans="68:68" customFormat="1">
      <c r="BP505518" s="90"/>
    </row>
    <row r="505519" spans="68:68" customFormat="1">
      <c r="BP505519" s="90"/>
    </row>
    <row r="505520" spans="68:68" customFormat="1">
      <c r="BP505520" s="90"/>
    </row>
    <row r="505521" spans="68:68" customFormat="1">
      <c r="BP505521" s="90"/>
    </row>
    <row r="505522" spans="68:68" customFormat="1">
      <c r="BP505522" s="90"/>
    </row>
    <row r="505523" spans="68:68" customFormat="1">
      <c r="BP505523" s="90"/>
    </row>
    <row r="505524" spans="68:68" customFormat="1">
      <c r="BP505524" s="90"/>
    </row>
    <row r="505525" spans="68:68" customFormat="1">
      <c r="BP505525" s="90"/>
    </row>
    <row r="505526" spans="68:68" customFormat="1">
      <c r="BP505526" s="90"/>
    </row>
    <row r="505527" spans="68:68" customFormat="1">
      <c r="BP505527" s="90"/>
    </row>
    <row r="505528" spans="68:68" customFormat="1">
      <c r="BP505528" s="90"/>
    </row>
    <row r="505529" spans="68:68" customFormat="1">
      <c r="BP505529" s="90"/>
    </row>
    <row r="505530" spans="68:68" customFormat="1">
      <c r="BP505530" s="90"/>
    </row>
    <row r="505531" spans="68:68" customFormat="1">
      <c r="BP505531" s="90"/>
    </row>
    <row r="505532" spans="68:68" customFormat="1">
      <c r="BP505532" s="90"/>
    </row>
    <row r="505533" spans="68:68" customFormat="1">
      <c r="BP505533" s="90"/>
    </row>
    <row r="505534" spans="68:68" customFormat="1">
      <c r="BP505534" s="90"/>
    </row>
    <row r="505535" spans="68:68" customFormat="1">
      <c r="BP505535" s="90"/>
    </row>
    <row r="505536" spans="68:68" customFormat="1">
      <c r="BP505536" s="90"/>
    </row>
    <row r="505537" spans="68:68" customFormat="1">
      <c r="BP505537" s="90"/>
    </row>
    <row r="505538" spans="68:68" customFormat="1">
      <c r="BP505538" s="90"/>
    </row>
    <row r="505539" spans="68:68" customFormat="1">
      <c r="BP505539" s="90"/>
    </row>
    <row r="505540" spans="68:68" customFormat="1">
      <c r="BP505540" s="90"/>
    </row>
    <row r="505541" spans="68:68" customFormat="1">
      <c r="BP505541" s="90"/>
    </row>
    <row r="505542" spans="68:68" customFormat="1">
      <c r="BP505542" s="90"/>
    </row>
    <row r="505543" spans="68:68" customFormat="1">
      <c r="BP505543" s="90"/>
    </row>
    <row r="505544" spans="68:68" customFormat="1">
      <c r="BP505544" s="90"/>
    </row>
    <row r="505545" spans="68:68" customFormat="1">
      <c r="BP505545" s="90"/>
    </row>
    <row r="505546" spans="68:68" customFormat="1">
      <c r="BP505546" s="90"/>
    </row>
    <row r="505547" spans="68:68" customFormat="1">
      <c r="BP505547" s="90"/>
    </row>
    <row r="505548" spans="68:68" customFormat="1">
      <c r="BP505548" s="90"/>
    </row>
    <row r="505549" spans="68:68" customFormat="1">
      <c r="BP505549" s="90"/>
    </row>
    <row r="505550" spans="68:68" customFormat="1">
      <c r="BP505550" s="90"/>
    </row>
    <row r="505551" spans="68:68" customFormat="1">
      <c r="BP505551" s="90"/>
    </row>
    <row r="505552" spans="68:68" customFormat="1">
      <c r="BP505552" s="90"/>
    </row>
    <row r="505553" spans="68:68" customFormat="1">
      <c r="BP505553" s="90"/>
    </row>
    <row r="505554" spans="68:68" customFormat="1">
      <c r="BP505554" s="90"/>
    </row>
    <row r="505555" spans="68:68" customFormat="1">
      <c r="BP505555" s="90"/>
    </row>
    <row r="505556" spans="68:68" customFormat="1">
      <c r="BP505556" s="90"/>
    </row>
    <row r="505557" spans="68:68" customFormat="1">
      <c r="BP505557" s="90"/>
    </row>
    <row r="505558" spans="68:68" customFormat="1">
      <c r="BP505558" s="90"/>
    </row>
    <row r="505559" spans="68:68" customFormat="1">
      <c r="BP505559" s="90"/>
    </row>
    <row r="505560" spans="68:68" customFormat="1">
      <c r="BP505560" s="90"/>
    </row>
    <row r="505561" spans="68:68" customFormat="1">
      <c r="BP505561" s="90"/>
    </row>
    <row r="505562" spans="68:68" customFormat="1">
      <c r="BP505562" s="90"/>
    </row>
    <row r="505563" spans="68:68" customFormat="1">
      <c r="BP505563" s="90"/>
    </row>
    <row r="505564" spans="68:68" customFormat="1">
      <c r="BP505564" s="90"/>
    </row>
    <row r="505565" spans="68:68" customFormat="1">
      <c r="BP505565" s="90"/>
    </row>
    <row r="505566" spans="68:68" customFormat="1">
      <c r="BP505566" s="90"/>
    </row>
    <row r="505567" spans="68:68" customFormat="1">
      <c r="BP505567" s="90"/>
    </row>
    <row r="505568" spans="68:68" customFormat="1">
      <c r="BP505568" s="90"/>
    </row>
    <row r="505569" spans="68:68" customFormat="1">
      <c r="BP505569" s="90"/>
    </row>
    <row r="505570" spans="68:68" customFormat="1">
      <c r="BP505570" s="90"/>
    </row>
    <row r="505571" spans="68:68" customFormat="1">
      <c r="BP505571" s="90"/>
    </row>
    <row r="505572" spans="68:68" customFormat="1">
      <c r="BP505572" s="90"/>
    </row>
    <row r="505573" spans="68:68" customFormat="1">
      <c r="BP505573" s="90"/>
    </row>
    <row r="505574" spans="68:68" customFormat="1">
      <c r="BP505574" s="90"/>
    </row>
    <row r="505575" spans="68:68" customFormat="1">
      <c r="BP505575" s="90"/>
    </row>
    <row r="505576" spans="68:68" customFormat="1">
      <c r="BP505576" s="90"/>
    </row>
    <row r="505577" spans="68:68" customFormat="1">
      <c r="BP505577" s="90"/>
    </row>
    <row r="505578" spans="68:68" customFormat="1">
      <c r="BP505578" s="90"/>
    </row>
    <row r="505579" spans="68:68" customFormat="1">
      <c r="BP505579" s="90"/>
    </row>
    <row r="505580" spans="68:68" customFormat="1">
      <c r="BP505580" s="90"/>
    </row>
    <row r="505581" spans="68:68" customFormat="1">
      <c r="BP505581" s="90"/>
    </row>
    <row r="505582" spans="68:68" customFormat="1">
      <c r="BP505582" s="90"/>
    </row>
    <row r="505583" spans="68:68" customFormat="1">
      <c r="BP505583" s="90"/>
    </row>
    <row r="505584" spans="68:68" customFormat="1">
      <c r="BP505584" s="90"/>
    </row>
    <row r="505585" spans="68:68" customFormat="1">
      <c r="BP505585" s="90"/>
    </row>
    <row r="505586" spans="68:68" customFormat="1">
      <c r="BP505586" s="90"/>
    </row>
    <row r="505587" spans="68:68" customFormat="1">
      <c r="BP505587" s="90"/>
    </row>
    <row r="505588" spans="68:68" customFormat="1">
      <c r="BP505588" s="90"/>
    </row>
    <row r="505589" spans="68:68" customFormat="1">
      <c r="BP505589" s="90"/>
    </row>
    <row r="505590" spans="68:68" customFormat="1">
      <c r="BP505590" s="90"/>
    </row>
    <row r="505591" spans="68:68" customFormat="1">
      <c r="BP505591" s="90"/>
    </row>
    <row r="505592" spans="68:68" customFormat="1">
      <c r="BP505592" s="90"/>
    </row>
    <row r="505593" spans="68:68" customFormat="1">
      <c r="BP505593" s="90"/>
    </row>
    <row r="505594" spans="68:68" customFormat="1">
      <c r="BP505594" s="90"/>
    </row>
    <row r="505595" spans="68:68" customFormat="1">
      <c r="BP505595" s="90"/>
    </row>
    <row r="505596" spans="68:68" customFormat="1">
      <c r="BP505596" s="90"/>
    </row>
    <row r="505597" spans="68:68" customFormat="1">
      <c r="BP505597" s="90"/>
    </row>
    <row r="505598" spans="68:68" customFormat="1">
      <c r="BP505598" s="90"/>
    </row>
    <row r="505599" spans="68:68" customFormat="1">
      <c r="BP505599" s="90"/>
    </row>
    <row r="505600" spans="68:68" customFormat="1">
      <c r="BP505600" s="90"/>
    </row>
    <row r="505601" spans="68:68" customFormat="1">
      <c r="BP505601" s="90"/>
    </row>
    <row r="505602" spans="68:68" customFormat="1">
      <c r="BP505602" s="90"/>
    </row>
    <row r="505603" spans="68:68" customFormat="1">
      <c r="BP505603" s="90"/>
    </row>
    <row r="505604" spans="68:68" customFormat="1">
      <c r="BP505604" s="90"/>
    </row>
    <row r="505605" spans="68:68" customFormat="1">
      <c r="BP505605" s="90"/>
    </row>
    <row r="505606" spans="68:68" customFormat="1">
      <c r="BP505606" s="90"/>
    </row>
    <row r="505607" spans="68:68" customFormat="1">
      <c r="BP505607" s="90"/>
    </row>
    <row r="505608" spans="68:68" customFormat="1">
      <c r="BP505608" s="90"/>
    </row>
    <row r="505609" spans="68:68" customFormat="1">
      <c r="BP505609" s="90"/>
    </row>
    <row r="505610" spans="68:68" customFormat="1">
      <c r="BP505610" s="90"/>
    </row>
    <row r="505611" spans="68:68" customFormat="1">
      <c r="BP505611" s="90"/>
    </row>
    <row r="505612" spans="68:68" customFormat="1">
      <c r="BP505612" s="90"/>
    </row>
    <row r="505613" spans="68:68" customFormat="1">
      <c r="BP505613" s="90"/>
    </row>
    <row r="505614" spans="68:68" customFormat="1">
      <c r="BP505614" s="90"/>
    </row>
    <row r="505615" spans="68:68" customFormat="1">
      <c r="BP505615" s="90"/>
    </row>
    <row r="505616" spans="68:68" customFormat="1">
      <c r="BP505616" s="90"/>
    </row>
    <row r="505617" spans="68:68" customFormat="1">
      <c r="BP505617" s="90"/>
    </row>
    <row r="505618" spans="68:68" customFormat="1">
      <c r="BP505618" s="90"/>
    </row>
    <row r="505619" spans="68:68" customFormat="1">
      <c r="BP505619" s="90"/>
    </row>
    <row r="505620" spans="68:68" customFormat="1">
      <c r="BP505620" s="90"/>
    </row>
    <row r="505621" spans="68:68" customFormat="1">
      <c r="BP505621" s="90"/>
    </row>
    <row r="505622" spans="68:68" customFormat="1">
      <c r="BP505622" s="90"/>
    </row>
    <row r="505623" spans="68:68" customFormat="1">
      <c r="BP505623" s="90"/>
    </row>
    <row r="505624" spans="68:68" customFormat="1">
      <c r="BP505624" s="90"/>
    </row>
    <row r="505625" spans="68:68" customFormat="1">
      <c r="BP505625" s="90"/>
    </row>
    <row r="505626" spans="68:68" customFormat="1">
      <c r="BP505626" s="90"/>
    </row>
    <row r="505627" spans="68:68" customFormat="1">
      <c r="BP505627" s="90"/>
    </row>
    <row r="505628" spans="68:68" customFormat="1">
      <c r="BP505628" s="90"/>
    </row>
    <row r="505629" spans="68:68" customFormat="1">
      <c r="BP505629" s="90"/>
    </row>
    <row r="505630" spans="68:68" customFormat="1">
      <c r="BP505630" s="90"/>
    </row>
    <row r="505631" spans="68:68" customFormat="1">
      <c r="BP505631" s="90"/>
    </row>
    <row r="505632" spans="68:68" customFormat="1">
      <c r="BP505632" s="90"/>
    </row>
    <row r="505633" spans="68:68" customFormat="1">
      <c r="BP505633" s="90"/>
    </row>
    <row r="505634" spans="68:68" customFormat="1">
      <c r="BP505634" s="90"/>
    </row>
    <row r="505635" spans="68:68" customFormat="1">
      <c r="BP505635" s="90"/>
    </row>
    <row r="505636" spans="68:68" customFormat="1">
      <c r="BP505636" s="90"/>
    </row>
    <row r="505637" spans="68:68" customFormat="1">
      <c r="BP505637" s="90"/>
    </row>
    <row r="505638" spans="68:68" customFormat="1">
      <c r="BP505638" s="90"/>
    </row>
    <row r="505639" spans="68:68" customFormat="1">
      <c r="BP505639" s="90"/>
    </row>
    <row r="505640" spans="68:68" customFormat="1">
      <c r="BP505640" s="90"/>
    </row>
    <row r="505641" spans="68:68" customFormat="1">
      <c r="BP505641" s="90"/>
    </row>
    <row r="505642" spans="68:68" customFormat="1">
      <c r="BP505642" s="90"/>
    </row>
    <row r="505643" spans="68:68" customFormat="1">
      <c r="BP505643" s="90"/>
    </row>
    <row r="505644" spans="68:68" customFormat="1">
      <c r="BP505644" s="90"/>
    </row>
    <row r="505645" spans="68:68" customFormat="1">
      <c r="BP505645" s="90"/>
    </row>
    <row r="505646" spans="68:68" customFormat="1">
      <c r="BP505646" s="90"/>
    </row>
    <row r="505647" spans="68:68" customFormat="1">
      <c r="BP505647" s="90"/>
    </row>
    <row r="505648" spans="68:68" customFormat="1">
      <c r="BP505648" s="90"/>
    </row>
    <row r="505649" spans="68:68" customFormat="1">
      <c r="BP505649" s="90"/>
    </row>
    <row r="505650" spans="68:68" customFormat="1">
      <c r="BP505650" s="90"/>
    </row>
    <row r="505651" spans="68:68" customFormat="1">
      <c r="BP505651" s="90"/>
    </row>
    <row r="505652" spans="68:68" customFormat="1">
      <c r="BP505652" s="90"/>
    </row>
    <row r="505653" spans="68:68" customFormat="1">
      <c r="BP505653" s="90"/>
    </row>
    <row r="505654" spans="68:68" customFormat="1">
      <c r="BP505654" s="90"/>
    </row>
    <row r="505655" spans="68:68" customFormat="1">
      <c r="BP505655" s="90"/>
    </row>
    <row r="505656" spans="68:68" customFormat="1">
      <c r="BP505656" s="90"/>
    </row>
    <row r="505657" spans="68:68" customFormat="1">
      <c r="BP505657" s="90"/>
    </row>
    <row r="505658" spans="68:68" customFormat="1">
      <c r="BP505658" s="90"/>
    </row>
    <row r="505659" spans="68:68" customFormat="1">
      <c r="BP505659" s="90"/>
    </row>
    <row r="505660" spans="68:68" customFormat="1">
      <c r="BP505660" s="90"/>
    </row>
    <row r="505661" spans="68:68" customFormat="1">
      <c r="BP505661" s="90"/>
    </row>
    <row r="505662" spans="68:68" customFormat="1">
      <c r="BP505662" s="90"/>
    </row>
    <row r="505663" spans="68:68" customFormat="1">
      <c r="BP505663" s="90"/>
    </row>
    <row r="505664" spans="68:68" customFormat="1">
      <c r="BP505664" s="90"/>
    </row>
    <row r="505665" spans="68:68" customFormat="1">
      <c r="BP505665" s="90"/>
    </row>
    <row r="505666" spans="68:68" customFormat="1">
      <c r="BP505666" s="90"/>
    </row>
    <row r="505667" spans="68:68" customFormat="1">
      <c r="BP505667" s="90"/>
    </row>
    <row r="505668" spans="68:68" customFormat="1">
      <c r="BP505668" s="90"/>
    </row>
    <row r="505669" spans="68:68" customFormat="1">
      <c r="BP505669" s="90"/>
    </row>
    <row r="505670" spans="68:68" customFormat="1">
      <c r="BP505670" s="90"/>
    </row>
    <row r="505671" spans="68:68" customFormat="1">
      <c r="BP505671" s="90"/>
    </row>
    <row r="505672" spans="68:68" customFormat="1">
      <c r="BP505672" s="90"/>
    </row>
    <row r="505673" spans="68:68" customFormat="1">
      <c r="BP505673" s="90"/>
    </row>
    <row r="505674" spans="68:68" customFormat="1">
      <c r="BP505674" s="90"/>
    </row>
    <row r="505675" spans="68:68" customFormat="1">
      <c r="BP505675" s="90"/>
    </row>
    <row r="505676" spans="68:68" customFormat="1">
      <c r="BP505676" s="90"/>
    </row>
    <row r="505677" spans="68:68" customFormat="1">
      <c r="BP505677" s="90"/>
    </row>
    <row r="505678" spans="68:68" customFormat="1">
      <c r="BP505678" s="90"/>
    </row>
    <row r="505679" spans="68:68" customFormat="1">
      <c r="BP505679" s="90"/>
    </row>
    <row r="505680" spans="68:68" customFormat="1">
      <c r="BP505680" s="90"/>
    </row>
    <row r="505681" spans="68:68" customFormat="1">
      <c r="BP505681" s="90"/>
    </row>
    <row r="505682" spans="68:68" customFormat="1">
      <c r="BP505682" s="90"/>
    </row>
    <row r="505683" spans="68:68" customFormat="1">
      <c r="BP505683" s="90"/>
    </row>
    <row r="505684" spans="68:68" customFormat="1">
      <c r="BP505684" s="90"/>
    </row>
    <row r="505685" spans="68:68" customFormat="1">
      <c r="BP505685" s="90"/>
    </row>
    <row r="505686" spans="68:68" customFormat="1">
      <c r="BP505686" s="90"/>
    </row>
    <row r="505687" spans="68:68" customFormat="1">
      <c r="BP505687" s="90"/>
    </row>
    <row r="505688" spans="68:68" customFormat="1">
      <c r="BP505688" s="90"/>
    </row>
    <row r="505689" spans="68:68" customFormat="1">
      <c r="BP505689" s="90"/>
    </row>
    <row r="505690" spans="68:68" customFormat="1">
      <c r="BP505690" s="90"/>
    </row>
    <row r="505691" spans="68:68" customFormat="1">
      <c r="BP505691" s="90"/>
    </row>
    <row r="505692" spans="68:68" customFormat="1">
      <c r="BP505692" s="90"/>
    </row>
    <row r="505693" spans="68:68" customFormat="1">
      <c r="BP505693" s="90"/>
    </row>
    <row r="505694" spans="68:68" customFormat="1">
      <c r="BP505694" s="90"/>
    </row>
    <row r="505695" spans="68:68" customFormat="1">
      <c r="BP505695" s="90"/>
    </row>
    <row r="505696" spans="68:68" customFormat="1">
      <c r="BP505696" s="90"/>
    </row>
    <row r="505697" spans="68:68" customFormat="1">
      <c r="BP505697" s="90"/>
    </row>
    <row r="505698" spans="68:68" customFormat="1">
      <c r="BP505698" s="90"/>
    </row>
    <row r="505699" spans="68:68" customFormat="1">
      <c r="BP505699" s="90"/>
    </row>
    <row r="505700" spans="68:68" customFormat="1">
      <c r="BP505700" s="90"/>
    </row>
    <row r="505701" spans="68:68" customFormat="1">
      <c r="BP505701" s="90"/>
    </row>
    <row r="505702" spans="68:68" customFormat="1">
      <c r="BP505702" s="90"/>
    </row>
    <row r="505703" spans="68:68" customFormat="1">
      <c r="BP505703" s="90"/>
    </row>
    <row r="505704" spans="68:68" customFormat="1">
      <c r="BP505704" s="90"/>
    </row>
    <row r="505705" spans="68:68" customFormat="1">
      <c r="BP505705" s="90"/>
    </row>
    <row r="505706" spans="68:68" customFormat="1">
      <c r="BP505706" s="90"/>
    </row>
    <row r="505707" spans="68:68" customFormat="1">
      <c r="BP505707" s="90"/>
    </row>
    <row r="505708" spans="68:68" customFormat="1">
      <c r="BP505708" s="90"/>
    </row>
    <row r="505709" spans="68:68" customFormat="1">
      <c r="BP505709" s="90"/>
    </row>
    <row r="505710" spans="68:68" customFormat="1">
      <c r="BP505710" s="90"/>
    </row>
    <row r="505711" spans="68:68" customFormat="1">
      <c r="BP505711" s="90"/>
    </row>
    <row r="505712" spans="68:68" customFormat="1">
      <c r="BP505712" s="90"/>
    </row>
    <row r="505713" spans="68:68" customFormat="1">
      <c r="BP505713" s="90"/>
    </row>
    <row r="505714" spans="68:68" customFormat="1">
      <c r="BP505714" s="90"/>
    </row>
    <row r="505715" spans="68:68" customFormat="1">
      <c r="BP505715" s="90"/>
    </row>
    <row r="505716" spans="68:68" customFormat="1">
      <c r="BP505716" s="90"/>
    </row>
    <row r="505717" spans="68:68" customFormat="1">
      <c r="BP505717" s="90"/>
    </row>
    <row r="505718" spans="68:68" customFormat="1">
      <c r="BP505718" s="90"/>
    </row>
    <row r="505719" spans="68:68" customFormat="1">
      <c r="BP505719" s="90"/>
    </row>
    <row r="505720" spans="68:68" customFormat="1">
      <c r="BP505720" s="90"/>
    </row>
    <row r="505721" spans="68:68" customFormat="1">
      <c r="BP505721" s="90"/>
    </row>
    <row r="505722" spans="68:68" customFormat="1">
      <c r="BP505722" s="90"/>
    </row>
    <row r="505723" spans="68:68" customFormat="1">
      <c r="BP505723" s="90"/>
    </row>
    <row r="505724" spans="68:68" customFormat="1">
      <c r="BP505724" s="90"/>
    </row>
    <row r="505725" spans="68:68" customFormat="1">
      <c r="BP505725" s="90"/>
    </row>
    <row r="505726" spans="68:68" customFormat="1">
      <c r="BP505726" s="90"/>
    </row>
    <row r="505727" spans="68:68" customFormat="1">
      <c r="BP505727" s="90"/>
    </row>
    <row r="505728" spans="68:68" customFormat="1">
      <c r="BP505728" s="90"/>
    </row>
    <row r="505729" spans="68:68" customFormat="1">
      <c r="BP505729" s="90"/>
    </row>
    <row r="505730" spans="68:68" customFormat="1">
      <c r="BP505730" s="90"/>
    </row>
    <row r="505731" spans="68:68" customFormat="1">
      <c r="BP505731" s="90"/>
    </row>
    <row r="505732" spans="68:68" customFormat="1">
      <c r="BP505732" s="90"/>
    </row>
    <row r="505733" spans="68:68" customFormat="1">
      <c r="BP505733" s="90"/>
    </row>
    <row r="505734" spans="68:68" customFormat="1">
      <c r="BP505734" s="90"/>
    </row>
    <row r="505735" spans="68:68" customFormat="1">
      <c r="BP505735" s="90"/>
    </row>
    <row r="505736" spans="68:68" customFormat="1">
      <c r="BP505736" s="90"/>
    </row>
    <row r="505737" spans="68:68" customFormat="1">
      <c r="BP505737" s="90"/>
    </row>
    <row r="505738" spans="68:68" customFormat="1">
      <c r="BP505738" s="90"/>
    </row>
    <row r="505739" spans="68:68" customFormat="1">
      <c r="BP505739" s="90"/>
    </row>
    <row r="505740" spans="68:68" customFormat="1">
      <c r="BP505740" s="90"/>
    </row>
    <row r="505741" spans="68:68" customFormat="1">
      <c r="BP505741" s="90"/>
    </row>
    <row r="505742" spans="68:68" customFormat="1">
      <c r="BP505742" s="90"/>
    </row>
    <row r="505743" spans="68:68" customFormat="1">
      <c r="BP505743" s="90"/>
    </row>
    <row r="505744" spans="68:68" customFormat="1">
      <c r="BP505744" s="90"/>
    </row>
    <row r="505745" spans="68:68" customFormat="1">
      <c r="BP505745" s="90"/>
    </row>
    <row r="505746" spans="68:68" customFormat="1">
      <c r="BP505746" s="90"/>
    </row>
    <row r="505747" spans="68:68" customFormat="1">
      <c r="BP505747" s="90"/>
    </row>
    <row r="505748" spans="68:68" customFormat="1">
      <c r="BP505748" s="90"/>
    </row>
    <row r="505749" spans="68:68" customFormat="1">
      <c r="BP505749" s="90"/>
    </row>
    <row r="505750" spans="68:68" customFormat="1">
      <c r="BP505750" s="90"/>
    </row>
    <row r="505751" spans="68:68" customFormat="1">
      <c r="BP505751" s="90"/>
    </row>
    <row r="505752" spans="68:68" customFormat="1">
      <c r="BP505752" s="90"/>
    </row>
    <row r="505753" spans="68:68" customFormat="1">
      <c r="BP505753" s="90"/>
    </row>
    <row r="505754" spans="68:68" customFormat="1">
      <c r="BP505754" s="90"/>
    </row>
    <row r="505755" spans="68:68" customFormat="1">
      <c r="BP505755" s="90"/>
    </row>
    <row r="505756" spans="68:68" customFormat="1">
      <c r="BP505756" s="90"/>
    </row>
    <row r="505757" spans="68:68" customFormat="1">
      <c r="BP505757" s="90"/>
    </row>
    <row r="505758" spans="68:68" customFormat="1">
      <c r="BP505758" s="90"/>
    </row>
    <row r="505759" spans="68:68" customFormat="1">
      <c r="BP505759" s="90"/>
    </row>
    <row r="505760" spans="68:68" customFormat="1">
      <c r="BP505760" s="90"/>
    </row>
    <row r="505761" spans="68:68" customFormat="1">
      <c r="BP505761" s="90"/>
    </row>
    <row r="505762" spans="68:68" customFormat="1">
      <c r="BP505762" s="90"/>
    </row>
    <row r="505763" spans="68:68" customFormat="1">
      <c r="BP505763" s="90"/>
    </row>
    <row r="505764" spans="68:68" customFormat="1">
      <c r="BP505764" s="90"/>
    </row>
    <row r="505765" spans="68:68" customFormat="1">
      <c r="BP505765" s="90"/>
    </row>
    <row r="505766" spans="68:68" customFormat="1">
      <c r="BP505766" s="90"/>
    </row>
    <row r="505767" spans="68:68" customFormat="1">
      <c r="BP505767" s="90"/>
    </row>
    <row r="505768" spans="68:68" customFormat="1">
      <c r="BP505768" s="90"/>
    </row>
    <row r="505769" spans="68:68" customFormat="1">
      <c r="BP505769" s="90"/>
    </row>
    <row r="505770" spans="68:68" customFormat="1">
      <c r="BP505770" s="90"/>
    </row>
    <row r="505771" spans="68:68" customFormat="1">
      <c r="BP505771" s="90"/>
    </row>
    <row r="505772" spans="68:68" customFormat="1">
      <c r="BP505772" s="90"/>
    </row>
    <row r="505773" spans="68:68" customFormat="1">
      <c r="BP505773" s="90"/>
    </row>
    <row r="505774" spans="68:68" customFormat="1">
      <c r="BP505774" s="90"/>
    </row>
    <row r="505775" spans="68:68" customFormat="1">
      <c r="BP505775" s="90"/>
    </row>
    <row r="505776" spans="68:68" customFormat="1">
      <c r="BP505776" s="90"/>
    </row>
    <row r="505777" spans="68:68" customFormat="1">
      <c r="BP505777" s="90"/>
    </row>
    <row r="505778" spans="68:68" customFormat="1">
      <c r="BP505778" s="90"/>
    </row>
    <row r="505779" spans="68:68" customFormat="1">
      <c r="BP505779" s="90"/>
    </row>
    <row r="505780" spans="68:68" customFormat="1">
      <c r="BP505780" s="90"/>
    </row>
    <row r="505781" spans="68:68" customFormat="1">
      <c r="BP505781" s="90"/>
    </row>
    <row r="505782" spans="68:68" customFormat="1">
      <c r="BP505782" s="90"/>
    </row>
    <row r="505783" spans="68:68" customFormat="1">
      <c r="BP505783" s="90"/>
    </row>
    <row r="505784" spans="68:68" customFormat="1">
      <c r="BP505784" s="90"/>
    </row>
    <row r="505785" spans="68:68" customFormat="1">
      <c r="BP505785" s="90"/>
    </row>
    <row r="505786" spans="68:68" customFormat="1">
      <c r="BP505786" s="90"/>
    </row>
    <row r="505787" spans="68:68" customFormat="1">
      <c r="BP505787" s="90"/>
    </row>
    <row r="505788" spans="68:68" customFormat="1">
      <c r="BP505788" s="90"/>
    </row>
    <row r="505789" spans="68:68" customFormat="1">
      <c r="BP505789" s="90"/>
    </row>
    <row r="505790" spans="68:68" customFormat="1">
      <c r="BP505790" s="90"/>
    </row>
    <row r="505791" spans="68:68" customFormat="1">
      <c r="BP505791" s="90"/>
    </row>
    <row r="505792" spans="68:68" customFormat="1">
      <c r="BP505792" s="90"/>
    </row>
    <row r="505793" spans="68:68" customFormat="1">
      <c r="BP505793" s="90"/>
    </row>
    <row r="505794" spans="68:68" customFormat="1">
      <c r="BP505794" s="90"/>
    </row>
    <row r="505795" spans="68:68" customFormat="1">
      <c r="BP505795" s="90"/>
    </row>
    <row r="505796" spans="68:68" customFormat="1">
      <c r="BP505796" s="90"/>
    </row>
    <row r="505797" spans="68:68" customFormat="1">
      <c r="BP505797" s="90"/>
    </row>
    <row r="505798" spans="68:68" customFormat="1">
      <c r="BP505798" s="90"/>
    </row>
    <row r="505799" spans="68:68" customFormat="1">
      <c r="BP505799" s="90"/>
    </row>
    <row r="505800" spans="68:68" customFormat="1">
      <c r="BP505800" s="90"/>
    </row>
    <row r="505801" spans="68:68" customFormat="1">
      <c r="BP505801" s="90"/>
    </row>
    <row r="505802" spans="68:68" customFormat="1">
      <c r="BP505802" s="90"/>
    </row>
    <row r="505803" spans="68:68" customFormat="1">
      <c r="BP505803" s="90"/>
    </row>
    <row r="505804" spans="68:68" customFormat="1">
      <c r="BP505804" s="90"/>
    </row>
    <row r="505805" spans="68:68" customFormat="1">
      <c r="BP505805" s="90"/>
    </row>
    <row r="505806" spans="68:68" customFormat="1">
      <c r="BP505806" s="90"/>
    </row>
    <row r="505807" spans="68:68" customFormat="1">
      <c r="BP505807" s="90"/>
    </row>
    <row r="505808" spans="68:68" customFormat="1">
      <c r="BP505808" s="90"/>
    </row>
    <row r="505809" spans="68:68" customFormat="1">
      <c r="BP505809" s="90"/>
    </row>
    <row r="505810" spans="68:68" customFormat="1">
      <c r="BP505810" s="90"/>
    </row>
    <row r="505811" spans="68:68" customFormat="1">
      <c r="BP505811" s="90"/>
    </row>
    <row r="505812" spans="68:68" customFormat="1">
      <c r="BP505812" s="90"/>
    </row>
    <row r="505813" spans="68:68" customFormat="1">
      <c r="BP505813" s="90"/>
    </row>
    <row r="505814" spans="68:68" customFormat="1">
      <c r="BP505814" s="90"/>
    </row>
    <row r="505815" spans="68:68" customFormat="1">
      <c r="BP505815" s="90"/>
    </row>
    <row r="505816" spans="68:68" customFormat="1">
      <c r="BP505816" s="90"/>
    </row>
    <row r="505817" spans="68:68" customFormat="1">
      <c r="BP505817" s="90"/>
    </row>
    <row r="505818" spans="68:68" customFormat="1">
      <c r="BP505818" s="90"/>
    </row>
    <row r="505819" spans="68:68" customFormat="1">
      <c r="BP505819" s="90"/>
    </row>
    <row r="505820" spans="68:68" customFormat="1">
      <c r="BP505820" s="90"/>
    </row>
    <row r="505821" spans="68:68" customFormat="1">
      <c r="BP505821" s="90"/>
    </row>
    <row r="505822" spans="68:68" customFormat="1">
      <c r="BP505822" s="90"/>
    </row>
    <row r="505823" spans="68:68" customFormat="1">
      <c r="BP505823" s="90"/>
    </row>
    <row r="505824" spans="68:68" customFormat="1">
      <c r="BP505824" s="90"/>
    </row>
    <row r="505825" spans="68:68" customFormat="1">
      <c r="BP505825" s="90"/>
    </row>
    <row r="505826" spans="68:68" customFormat="1">
      <c r="BP505826" s="90"/>
    </row>
    <row r="505827" spans="68:68" customFormat="1">
      <c r="BP505827" s="90"/>
    </row>
    <row r="505828" spans="68:68" customFormat="1">
      <c r="BP505828" s="90"/>
    </row>
    <row r="505829" spans="68:68" customFormat="1">
      <c r="BP505829" s="90"/>
    </row>
    <row r="505830" spans="68:68" customFormat="1">
      <c r="BP505830" s="90"/>
    </row>
    <row r="505831" spans="68:68" customFormat="1">
      <c r="BP505831" s="90"/>
    </row>
    <row r="505832" spans="68:68" customFormat="1">
      <c r="BP505832" s="90"/>
    </row>
    <row r="505833" spans="68:68" customFormat="1">
      <c r="BP505833" s="90"/>
    </row>
    <row r="505834" spans="68:68" customFormat="1">
      <c r="BP505834" s="90"/>
    </row>
    <row r="505835" spans="68:68" customFormat="1">
      <c r="BP505835" s="90"/>
    </row>
    <row r="505836" spans="68:68" customFormat="1">
      <c r="BP505836" s="90"/>
    </row>
    <row r="505837" spans="68:68" customFormat="1">
      <c r="BP505837" s="90"/>
    </row>
    <row r="505838" spans="68:68" customFormat="1">
      <c r="BP505838" s="90"/>
    </row>
    <row r="505839" spans="68:68" customFormat="1">
      <c r="BP505839" s="90"/>
    </row>
    <row r="505840" spans="68:68" customFormat="1">
      <c r="BP505840" s="90"/>
    </row>
    <row r="505841" spans="68:68" customFormat="1">
      <c r="BP505841" s="90"/>
    </row>
    <row r="505842" spans="68:68" customFormat="1">
      <c r="BP505842" s="90"/>
    </row>
    <row r="505843" spans="68:68" customFormat="1">
      <c r="BP505843" s="90"/>
    </row>
    <row r="505844" spans="68:68" customFormat="1">
      <c r="BP505844" s="90"/>
    </row>
    <row r="505845" spans="68:68" customFormat="1">
      <c r="BP505845" s="90"/>
    </row>
    <row r="505846" spans="68:68" customFormat="1">
      <c r="BP505846" s="90"/>
    </row>
    <row r="505847" spans="68:68" customFormat="1">
      <c r="BP505847" s="90"/>
    </row>
    <row r="505848" spans="68:68" customFormat="1">
      <c r="BP505848" s="90"/>
    </row>
    <row r="505849" spans="68:68" customFormat="1">
      <c r="BP505849" s="90"/>
    </row>
    <row r="505850" spans="68:68" customFormat="1">
      <c r="BP505850" s="90"/>
    </row>
    <row r="505851" spans="68:68" customFormat="1">
      <c r="BP505851" s="90"/>
    </row>
    <row r="505852" spans="68:68" customFormat="1">
      <c r="BP505852" s="90"/>
    </row>
    <row r="505853" spans="68:68" customFormat="1">
      <c r="BP505853" s="90"/>
    </row>
    <row r="505854" spans="68:68" customFormat="1">
      <c r="BP505854" s="90"/>
    </row>
    <row r="505855" spans="68:68" customFormat="1">
      <c r="BP505855" s="90"/>
    </row>
    <row r="505856" spans="68:68" customFormat="1">
      <c r="BP505856" s="90"/>
    </row>
    <row r="505857" spans="68:68" customFormat="1">
      <c r="BP505857" s="90"/>
    </row>
    <row r="505858" spans="68:68" customFormat="1">
      <c r="BP505858" s="90"/>
    </row>
    <row r="505859" spans="68:68" customFormat="1">
      <c r="BP505859" s="90"/>
    </row>
    <row r="505860" spans="68:68" customFormat="1">
      <c r="BP505860" s="90"/>
    </row>
    <row r="505861" spans="68:68" customFormat="1">
      <c r="BP505861" s="90"/>
    </row>
    <row r="505862" spans="68:68" customFormat="1">
      <c r="BP505862" s="90"/>
    </row>
    <row r="505863" spans="68:68" customFormat="1">
      <c r="BP505863" s="90"/>
    </row>
    <row r="505864" spans="68:68" customFormat="1">
      <c r="BP505864" s="90"/>
    </row>
    <row r="505865" spans="68:68" customFormat="1">
      <c r="BP505865" s="90"/>
    </row>
    <row r="505866" spans="68:68" customFormat="1">
      <c r="BP505866" s="90"/>
    </row>
    <row r="505867" spans="68:68" customFormat="1">
      <c r="BP505867" s="90"/>
    </row>
    <row r="505868" spans="68:68" customFormat="1">
      <c r="BP505868" s="90"/>
    </row>
    <row r="505869" spans="68:68" customFormat="1">
      <c r="BP505869" s="90"/>
    </row>
    <row r="505870" spans="68:68" customFormat="1">
      <c r="BP505870" s="90"/>
    </row>
    <row r="505871" spans="68:68" customFormat="1">
      <c r="BP505871" s="90"/>
    </row>
    <row r="505872" spans="68:68" customFormat="1">
      <c r="BP505872" s="90"/>
    </row>
    <row r="505873" spans="68:68" customFormat="1">
      <c r="BP505873" s="90"/>
    </row>
    <row r="505874" spans="68:68" customFormat="1">
      <c r="BP505874" s="90"/>
    </row>
    <row r="505875" spans="68:68" customFormat="1">
      <c r="BP505875" s="90"/>
    </row>
    <row r="505876" spans="68:68" customFormat="1">
      <c r="BP505876" s="90"/>
    </row>
    <row r="505877" spans="68:68" customFormat="1">
      <c r="BP505877" s="90"/>
    </row>
    <row r="505878" spans="68:68" customFormat="1">
      <c r="BP505878" s="90"/>
    </row>
    <row r="505879" spans="68:68" customFormat="1">
      <c r="BP505879" s="90"/>
    </row>
    <row r="505880" spans="68:68" customFormat="1">
      <c r="BP505880" s="90"/>
    </row>
    <row r="505881" spans="68:68" customFormat="1">
      <c r="BP505881" s="90"/>
    </row>
    <row r="505882" spans="68:68" customFormat="1">
      <c r="BP505882" s="90"/>
    </row>
    <row r="505883" spans="68:68" customFormat="1">
      <c r="BP505883" s="90"/>
    </row>
    <row r="505884" spans="68:68" customFormat="1">
      <c r="BP505884" s="90"/>
    </row>
    <row r="505885" spans="68:68" customFormat="1">
      <c r="BP505885" s="90"/>
    </row>
    <row r="505886" spans="68:68" customFormat="1">
      <c r="BP505886" s="90"/>
    </row>
    <row r="505887" spans="68:68" customFormat="1">
      <c r="BP505887" s="90"/>
    </row>
    <row r="505888" spans="68:68" customFormat="1">
      <c r="BP505888" s="90"/>
    </row>
    <row r="505889" spans="68:68" customFormat="1">
      <c r="BP505889" s="90"/>
    </row>
    <row r="505890" spans="68:68" customFormat="1">
      <c r="BP505890" s="90"/>
    </row>
    <row r="505891" spans="68:68" customFormat="1">
      <c r="BP505891" s="90"/>
    </row>
    <row r="505892" spans="68:68" customFormat="1">
      <c r="BP505892" s="90"/>
    </row>
    <row r="505893" spans="68:68" customFormat="1">
      <c r="BP505893" s="90"/>
    </row>
    <row r="505894" spans="68:68" customFormat="1">
      <c r="BP505894" s="90"/>
    </row>
    <row r="505895" spans="68:68" customFormat="1">
      <c r="BP505895" s="90"/>
    </row>
    <row r="505896" spans="68:68" customFormat="1">
      <c r="BP505896" s="90"/>
    </row>
    <row r="505897" spans="68:68" customFormat="1">
      <c r="BP505897" s="90"/>
    </row>
    <row r="505898" spans="68:68" customFormat="1">
      <c r="BP505898" s="90"/>
    </row>
    <row r="505899" spans="68:68" customFormat="1">
      <c r="BP505899" s="90"/>
    </row>
    <row r="505900" spans="68:68" customFormat="1">
      <c r="BP505900" s="90"/>
    </row>
    <row r="505901" spans="68:68" customFormat="1">
      <c r="BP505901" s="90"/>
    </row>
    <row r="505902" spans="68:68" customFormat="1">
      <c r="BP505902" s="90"/>
    </row>
    <row r="505903" spans="68:68" customFormat="1">
      <c r="BP505903" s="90"/>
    </row>
    <row r="505904" spans="68:68" customFormat="1">
      <c r="BP505904" s="90"/>
    </row>
    <row r="505905" spans="68:68" customFormat="1">
      <c r="BP505905" s="90"/>
    </row>
    <row r="505906" spans="68:68" customFormat="1">
      <c r="BP505906" s="90"/>
    </row>
    <row r="505907" spans="68:68" customFormat="1">
      <c r="BP505907" s="90"/>
    </row>
    <row r="505908" spans="68:68" customFormat="1">
      <c r="BP505908" s="90"/>
    </row>
    <row r="505909" spans="68:68" customFormat="1">
      <c r="BP505909" s="90"/>
    </row>
    <row r="505910" spans="68:68" customFormat="1">
      <c r="BP505910" s="90"/>
    </row>
    <row r="505911" spans="68:68" customFormat="1">
      <c r="BP505911" s="90"/>
    </row>
    <row r="505912" spans="68:68" customFormat="1">
      <c r="BP505912" s="90"/>
    </row>
    <row r="505913" spans="68:68" customFormat="1">
      <c r="BP505913" s="90"/>
    </row>
    <row r="505914" spans="68:68" customFormat="1">
      <c r="BP505914" s="90"/>
    </row>
    <row r="505915" spans="68:68" customFormat="1">
      <c r="BP505915" s="90"/>
    </row>
    <row r="505916" spans="68:68" customFormat="1">
      <c r="BP505916" s="90"/>
    </row>
    <row r="505917" spans="68:68" customFormat="1">
      <c r="BP505917" s="90"/>
    </row>
    <row r="505918" spans="68:68" customFormat="1">
      <c r="BP505918" s="90"/>
    </row>
    <row r="505919" spans="68:68" customFormat="1">
      <c r="BP505919" s="90"/>
    </row>
    <row r="505920" spans="68:68" customFormat="1">
      <c r="BP505920" s="90"/>
    </row>
    <row r="505921" spans="68:68" customFormat="1">
      <c r="BP505921" s="90"/>
    </row>
    <row r="505922" spans="68:68" customFormat="1">
      <c r="BP505922" s="90"/>
    </row>
    <row r="505923" spans="68:68" customFormat="1">
      <c r="BP505923" s="90"/>
    </row>
    <row r="505924" spans="68:68" customFormat="1">
      <c r="BP505924" s="90"/>
    </row>
    <row r="505925" spans="68:68" customFormat="1">
      <c r="BP505925" s="90"/>
    </row>
    <row r="505926" spans="68:68" customFormat="1">
      <c r="BP505926" s="90"/>
    </row>
    <row r="505927" spans="68:68" customFormat="1">
      <c r="BP505927" s="90"/>
    </row>
    <row r="505928" spans="68:68" customFormat="1">
      <c r="BP505928" s="90"/>
    </row>
    <row r="505929" spans="68:68" customFormat="1">
      <c r="BP505929" s="90"/>
    </row>
    <row r="505930" spans="68:68" customFormat="1">
      <c r="BP505930" s="90"/>
    </row>
    <row r="505931" spans="68:68" customFormat="1">
      <c r="BP505931" s="90"/>
    </row>
    <row r="505932" spans="68:68" customFormat="1">
      <c r="BP505932" s="90"/>
    </row>
    <row r="505933" spans="68:68" customFormat="1">
      <c r="BP505933" s="90"/>
    </row>
    <row r="505934" spans="68:68" customFormat="1">
      <c r="BP505934" s="90"/>
    </row>
    <row r="505935" spans="68:68" customFormat="1">
      <c r="BP505935" s="90"/>
    </row>
    <row r="505936" spans="68:68" customFormat="1">
      <c r="BP505936" s="90"/>
    </row>
    <row r="505937" spans="68:68" customFormat="1">
      <c r="BP505937" s="90"/>
    </row>
    <row r="505938" spans="68:68" customFormat="1">
      <c r="BP505938" s="90"/>
    </row>
    <row r="505939" spans="68:68" customFormat="1">
      <c r="BP505939" s="90"/>
    </row>
    <row r="505940" spans="68:68" customFormat="1">
      <c r="BP505940" s="90"/>
    </row>
    <row r="505941" spans="68:68" customFormat="1">
      <c r="BP505941" s="90"/>
    </row>
    <row r="505942" spans="68:68" customFormat="1">
      <c r="BP505942" s="90"/>
    </row>
    <row r="505943" spans="68:68" customFormat="1">
      <c r="BP505943" s="90"/>
    </row>
    <row r="505944" spans="68:68" customFormat="1">
      <c r="BP505944" s="90"/>
    </row>
    <row r="505945" spans="68:68" customFormat="1">
      <c r="BP505945" s="90"/>
    </row>
    <row r="505946" spans="68:68" customFormat="1">
      <c r="BP505946" s="90"/>
    </row>
    <row r="505947" spans="68:68" customFormat="1">
      <c r="BP505947" s="90"/>
    </row>
    <row r="505948" spans="68:68" customFormat="1">
      <c r="BP505948" s="90"/>
    </row>
    <row r="505949" spans="68:68" customFormat="1">
      <c r="BP505949" s="90"/>
    </row>
    <row r="505950" spans="68:68" customFormat="1">
      <c r="BP505950" s="90"/>
    </row>
    <row r="505951" spans="68:68" customFormat="1">
      <c r="BP505951" s="90"/>
    </row>
    <row r="505952" spans="68:68" customFormat="1">
      <c r="BP505952" s="90"/>
    </row>
    <row r="505953" spans="68:68" customFormat="1">
      <c r="BP505953" s="90"/>
    </row>
    <row r="505954" spans="68:68" customFormat="1">
      <c r="BP505954" s="90"/>
    </row>
    <row r="505955" spans="68:68" customFormat="1">
      <c r="BP505955" s="90"/>
    </row>
    <row r="505956" spans="68:68" customFormat="1">
      <c r="BP505956" s="90"/>
    </row>
    <row r="505957" spans="68:68" customFormat="1">
      <c r="BP505957" s="90"/>
    </row>
    <row r="505958" spans="68:68" customFormat="1">
      <c r="BP505958" s="90"/>
    </row>
    <row r="505959" spans="68:68" customFormat="1">
      <c r="BP505959" s="90"/>
    </row>
    <row r="505960" spans="68:68" customFormat="1">
      <c r="BP505960" s="90"/>
    </row>
    <row r="505961" spans="68:68" customFormat="1">
      <c r="BP505961" s="90"/>
    </row>
    <row r="505962" spans="68:68" customFormat="1">
      <c r="BP505962" s="90"/>
    </row>
    <row r="505963" spans="68:68" customFormat="1">
      <c r="BP505963" s="90"/>
    </row>
    <row r="505964" spans="68:68" customFormat="1">
      <c r="BP505964" s="90"/>
    </row>
    <row r="505965" spans="68:68" customFormat="1">
      <c r="BP505965" s="90"/>
    </row>
    <row r="505966" spans="68:68" customFormat="1">
      <c r="BP505966" s="90"/>
    </row>
    <row r="505967" spans="68:68" customFormat="1">
      <c r="BP505967" s="90"/>
    </row>
    <row r="505968" spans="68:68" customFormat="1">
      <c r="BP505968" s="90"/>
    </row>
    <row r="505969" spans="68:68" customFormat="1">
      <c r="BP505969" s="90"/>
    </row>
    <row r="505970" spans="68:68" customFormat="1">
      <c r="BP505970" s="90"/>
    </row>
    <row r="505971" spans="68:68" customFormat="1">
      <c r="BP505971" s="90"/>
    </row>
    <row r="505972" spans="68:68" customFormat="1">
      <c r="BP505972" s="90"/>
    </row>
    <row r="505973" spans="68:68" customFormat="1">
      <c r="BP505973" s="90"/>
    </row>
    <row r="505974" spans="68:68" customFormat="1">
      <c r="BP505974" s="90"/>
    </row>
    <row r="505975" spans="68:68" customFormat="1">
      <c r="BP505975" s="90"/>
    </row>
    <row r="505976" spans="68:68" customFormat="1">
      <c r="BP505976" s="90"/>
    </row>
    <row r="505977" spans="68:68" customFormat="1">
      <c r="BP505977" s="90"/>
    </row>
    <row r="505978" spans="68:68" customFormat="1">
      <c r="BP505978" s="90"/>
    </row>
    <row r="505979" spans="68:68" customFormat="1">
      <c r="BP505979" s="90"/>
    </row>
    <row r="505980" spans="68:68" customFormat="1">
      <c r="BP505980" s="90"/>
    </row>
    <row r="505981" spans="68:68" customFormat="1">
      <c r="BP505981" s="90"/>
    </row>
    <row r="505982" spans="68:68" customFormat="1">
      <c r="BP505982" s="90"/>
    </row>
    <row r="505983" spans="68:68" customFormat="1">
      <c r="BP505983" s="90"/>
    </row>
    <row r="505984" spans="68:68" customFormat="1">
      <c r="BP505984" s="90"/>
    </row>
    <row r="505985" spans="68:68" customFormat="1">
      <c r="BP505985" s="90"/>
    </row>
    <row r="505986" spans="68:68" customFormat="1">
      <c r="BP505986" s="90"/>
    </row>
    <row r="505987" spans="68:68" customFormat="1">
      <c r="BP505987" s="90"/>
    </row>
    <row r="505988" spans="68:68" customFormat="1">
      <c r="BP505988" s="90"/>
    </row>
    <row r="505989" spans="68:68" customFormat="1">
      <c r="BP505989" s="90"/>
    </row>
    <row r="505990" spans="68:68" customFormat="1">
      <c r="BP505990" s="90"/>
    </row>
    <row r="505991" spans="68:68" customFormat="1">
      <c r="BP505991" s="90"/>
    </row>
    <row r="505992" spans="68:68" customFormat="1">
      <c r="BP505992" s="90"/>
    </row>
    <row r="505993" spans="68:68" customFormat="1">
      <c r="BP505993" s="90"/>
    </row>
    <row r="505994" spans="68:68" customFormat="1">
      <c r="BP505994" s="90"/>
    </row>
    <row r="505995" spans="68:68" customFormat="1">
      <c r="BP505995" s="90"/>
    </row>
    <row r="505996" spans="68:68" customFormat="1">
      <c r="BP505996" s="90"/>
    </row>
    <row r="505997" spans="68:68" customFormat="1">
      <c r="BP505997" s="90"/>
    </row>
    <row r="505998" spans="68:68" customFormat="1">
      <c r="BP505998" s="90"/>
    </row>
    <row r="505999" spans="68:68" customFormat="1">
      <c r="BP505999" s="90"/>
    </row>
    <row r="506000" spans="68:68" customFormat="1">
      <c r="BP506000" s="90"/>
    </row>
    <row r="506001" spans="68:68" customFormat="1">
      <c r="BP506001" s="90"/>
    </row>
    <row r="506002" spans="68:68" customFormat="1">
      <c r="BP506002" s="90"/>
    </row>
    <row r="506003" spans="68:68" customFormat="1">
      <c r="BP506003" s="90"/>
    </row>
    <row r="506004" spans="68:68" customFormat="1">
      <c r="BP506004" s="90"/>
    </row>
    <row r="506005" spans="68:68" customFormat="1">
      <c r="BP506005" s="90"/>
    </row>
    <row r="506006" spans="68:68" customFormat="1">
      <c r="BP506006" s="90"/>
    </row>
    <row r="506007" spans="68:68" customFormat="1">
      <c r="BP506007" s="90"/>
    </row>
    <row r="506008" spans="68:68" customFormat="1">
      <c r="BP506008" s="90"/>
    </row>
    <row r="506009" spans="68:68" customFormat="1">
      <c r="BP506009" s="90"/>
    </row>
    <row r="506010" spans="68:68" customFormat="1">
      <c r="BP506010" s="90"/>
    </row>
    <row r="506011" spans="68:68" customFormat="1">
      <c r="BP506011" s="90"/>
    </row>
    <row r="506012" spans="68:68" customFormat="1">
      <c r="BP506012" s="90"/>
    </row>
    <row r="506013" spans="68:68" customFormat="1">
      <c r="BP506013" s="90"/>
    </row>
    <row r="506014" spans="68:68" customFormat="1">
      <c r="BP506014" s="90"/>
    </row>
    <row r="506015" spans="68:68" customFormat="1">
      <c r="BP506015" s="90"/>
    </row>
    <row r="506016" spans="68:68" customFormat="1">
      <c r="BP506016" s="90"/>
    </row>
    <row r="506017" spans="68:68" customFormat="1">
      <c r="BP506017" s="90"/>
    </row>
    <row r="506018" spans="68:68" customFormat="1">
      <c r="BP506018" s="90"/>
    </row>
    <row r="506019" spans="68:68" customFormat="1">
      <c r="BP506019" s="90"/>
    </row>
    <row r="506020" spans="68:68" customFormat="1">
      <c r="BP506020" s="90"/>
    </row>
    <row r="506021" spans="68:68" customFormat="1">
      <c r="BP506021" s="90"/>
    </row>
    <row r="506022" spans="68:68" customFormat="1">
      <c r="BP506022" s="90"/>
    </row>
    <row r="506023" spans="68:68" customFormat="1">
      <c r="BP506023" s="90"/>
    </row>
    <row r="506024" spans="68:68" customFormat="1">
      <c r="BP506024" s="90"/>
    </row>
    <row r="506025" spans="68:68" customFormat="1">
      <c r="BP506025" s="90"/>
    </row>
    <row r="506026" spans="68:68" customFormat="1">
      <c r="BP506026" s="90"/>
    </row>
    <row r="506027" spans="68:68" customFormat="1">
      <c r="BP506027" s="90"/>
    </row>
    <row r="506028" spans="68:68" customFormat="1">
      <c r="BP506028" s="90"/>
    </row>
    <row r="506029" spans="68:68" customFormat="1">
      <c r="BP506029" s="90"/>
    </row>
    <row r="506030" spans="68:68" customFormat="1">
      <c r="BP506030" s="90"/>
    </row>
    <row r="506031" spans="68:68" customFormat="1">
      <c r="BP506031" s="90"/>
    </row>
    <row r="506032" spans="68:68" customFormat="1">
      <c r="BP506032" s="90"/>
    </row>
    <row r="506033" spans="68:68" customFormat="1">
      <c r="BP506033" s="90"/>
    </row>
    <row r="506034" spans="68:68" customFormat="1">
      <c r="BP506034" s="90"/>
    </row>
    <row r="506035" spans="68:68" customFormat="1">
      <c r="BP506035" s="90"/>
    </row>
    <row r="506036" spans="68:68" customFormat="1">
      <c r="BP506036" s="90"/>
    </row>
    <row r="506037" spans="68:68" customFormat="1">
      <c r="BP506037" s="90"/>
    </row>
    <row r="506038" spans="68:68" customFormat="1">
      <c r="BP506038" s="90"/>
    </row>
    <row r="506039" spans="68:68" customFormat="1">
      <c r="BP506039" s="90"/>
    </row>
    <row r="506040" spans="68:68" customFormat="1">
      <c r="BP506040" s="90"/>
    </row>
    <row r="506041" spans="68:68" customFormat="1">
      <c r="BP506041" s="90"/>
    </row>
    <row r="506042" spans="68:68" customFormat="1">
      <c r="BP506042" s="90"/>
    </row>
    <row r="506043" spans="68:68" customFormat="1">
      <c r="BP506043" s="90"/>
    </row>
    <row r="506044" spans="68:68" customFormat="1">
      <c r="BP506044" s="90"/>
    </row>
    <row r="506045" spans="68:68" customFormat="1">
      <c r="BP506045" s="90"/>
    </row>
    <row r="506046" spans="68:68" customFormat="1">
      <c r="BP506046" s="90"/>
    </row>
    <row r="506047" spans="68:68" customFormat="1">
      <c r="BP506047" s="90"/>
    </row>
    <row r="506048" spans="68:68" customFormat="1">
      <c r="BP506048" s="90"/>
    </row>
    <row r="506049" spans="68:68" customFormat="1">
      <c r="BP506049" s="90"/>
    </row>
    <row r="506050" spans="68:68" customFormat="1">
      <c r="BP506050" s="90"/>
    </row>
    <row r="506051" spans="68:68" customFormat="1">
      <c r="BP506051" s="90"/>
    </row>
    <row r="506052" spans="68:68" customFormat="1">
      <c r="BP506052" s="90"/>
    </row>
    <row r="506053" spans="68:68" customFormat="1">
      <c r="BP506053" s="90"/>
    </row>
    <row r="506054" spans="68:68" customFormat="1">
      <c r="BP506054" s="90"/>
    </row>
    <row r="506055" spans="68:68" customFormat="1">
      <c r="BP506055" s="90"/>
    </row>
    <row r="506056" spans="68:68" customFormat="1">
      <c r="BP506056" s="90"/>
    </row>
    <row r="506057" spans="68:68" customFormat="1">
      <c r="BP506057" s="90"/>
    </row>
    <row r="506058" spans="68:68" customFormat="1">
      <c r="BP506058" s="90"/>
    </row>
    <row r="506059" spans="68:68" customFormat="1">
      <c r="BP506059" s="90"/>
    </row>
    <row r="506060" spans="68:68" customFormat="1">
      <c r="BP506060" s="90"/>
    </row>
    <row r="506061" spans="68:68" customFormat="1">
      <c r="BP506061" s="90"/>
    </row>
    <row r="506062" spans="68:68" customFormat="1">
      <c r="BP506062" s="90"/>
    </row>
    <row r="506063" spans="68:68" customFormat="1">
      <c r="BP506063" s="90"/>
    </row>
    <row r="506064" spans="68:68" customFormat="1">
      <c r="BP506064" s="90"/>
    </row>
    <row r="506065" spans="68:68" customFormat="1">
      <c r="BP506065" s="90"/>
    </row>
    <row r="506066" spans="68:68" customFormat="1">
      <c r="BP506066" s="90"/>
    </row>
    <row r="506067" spans="68:68" customFormat="1">
      <c r="BP506067" s="90"/>
    </row>
    <row r="506068" spans="68:68" customFormat="1">
      <c r="BP506068" s="90"/>
    </row>
    <row r="506069" spans="68:68" customFormat="1">
      <c r="BP506069" s="90"/>
    </row>
    <row r="506070" spans="68:68" customFormat="1">
      <c r="BP506070" s="90"/>
    </row>
    <row r="506071" spans="68:68" customFormat="1">
      <c r="BP506071" s="90"/>
    </row>
    <row r="506072" spans="68:68" customFormat="1">
      <c r="BP506072" s="90"/>
    </row>
    <row r="506073" spans="68:68" customFormat="1">
      <c r="BP506073" s="90"/>
    </row>
    <row r="506074" spans="68:68" customFormat="1">
      <c r="BP506074" s="90"/>
    </row>
    <row r="506075" spans="68:68" customFormat="1">
      <c r="BP506075" s="90"/>
    </row>
    <row r="506076" spans="68:68" customFormat="1">
      <c r="BP506076" s="90"/>
    </row>
    <row r="506077" spans="68:68" customFormat="1">
      <c r="BP506077" s="90"/>
    </row>
    <row r="506078" spans="68:68" customFormat="1">
      <c r="BP506078" s="90"/>
    </row>
    <row r="506079" spans="68:68" customFormat="1">
      <c r="BP506079" s="90"/>
    </row>
    <row r="506080" spans="68:68" customFormat="1">
      <c r="BP506080" s="90"/>
    </row>
    <row r="506081" spans="68:68" customFormat="1">
      <c r="BP506081" s="90"/>
    </row>
    <row r="506082" spans="68:68" customFormat="1">
      <c r="BP506082" s="90"/>
    </row>
    <row r="506083" spans="68:68" customFormat="1">
      <c r="BP506083" s="90"/>
    </row>
    <row r="506084" spans="68:68" customFormat="1">
      <c r="BP506084" s="90"/>
    </row>
    <row r="506085" spans="68:68" customFormat="1">
      <c r="BP506085" s="90"/>
    </row>
    <row r="506086" spans="68:68" customFormat="1">
      <c r="BP506086" s="90"/>
    </row>
    <row r="506087" spans="68:68" customFormat="1">
      <c r="BP506087" s="90"/>
    </row>
    <row r="506088" spans="68:68" customFormat="1">
      <c r="BP506088" s="90"/>
    </row>
    <row r="506089" spans="68:68" customFormat="1">
      <c r="BP506089" s="90"/>
    </row>
    <row r="506090" spans="68:68" customFormat="1">
      <c r="BP506090" s="90"/>
    </row>
    <row r="506091" spans="68:68" customFormat="1">
      <c r="BP506091" s="90"/>
    </row>
    <row r="506092" spans="68:68" customFormat="1">
      <c r="BP506092" s="90"/>
    </row>
    <row r="506093" spans="68:68" customFormat="1">
      <c r="BP506093" s="90"/>
    </row>
    <row r="506094" spans="68:68" customFormat="1">
      <c r="BP506094" s="90"/>
    </row>
    <row r="506095" spans="68:68" customFormat="1">
      <c r="BP506095" s="90"/>
    </row>
    <row r="506096" spans="68:68" customFormat="1">
      <c r="BP506096" s="90"/>
    </row>
    <row r="506097" spans="68:68" customFormat="1">
      <c r="BP506097" s="90"/>
    </row>
    <row r="506098" spans="68:68" customFormat="1">
      <c r="BP506098" s="90"/>
    </row>
    <row r="506099" spans="68:68" customFormat="1">
      <c r="BP506099" s="90"/>
    </row>
    <row r="506100" spans="68:68" customFormat="1">
      <c r="BP506100" s="90"/>
    </row>
    <row r="506101" spans="68:68" customFormat="1">
      <c r="BP506101" s="90"/>
    </row>
    <row r="506102" spans="68:68" customFormat="1">
      <c r="BP506102" s="90"/>
    </row>
    <row r="506103" spans="68:68" customFormat="1">
      <c r="BP506103" s="90"/>
    </row>
    <row r="506104" spans="68:68" customFormat="1">
      <c r="BP506104" s="90"/>
    </row>
    <row r="506105" spans="68:68" customFormat="1">
      <c r="BP506105" s="90"/>
    </row>
    <row r="506106" spans="68:68" customFormat="1">
      <c r="BP506106" s="90"/>
    </row>
    <row r="506107" spans="68:68" customFormat="1">
      <c r="BP506107" s="90"/>
    </row>
    <row r="506108" spans="68:68" customFormat="1">
      <c r="BP506108" s="90"/>
    </row>
    <row r="506109" spans="68:68" customFormat="1">
      <c r="BP506109" s="90"/>
    </row>
    <row r="506110" spans="68:68" customFormat="1">
      <c r="BP506110" s="90"/>
    </row>
    <row r="506111" spans="68:68" customFormat="1">
      <c r="BP506111" s="90"/>
    </row>
    <row r="506112" spans="68:68" customFormat="1">
      <c r="BP506112" s="90"/>
    </row>
    <row r="506113" spans="68:68" customFormat="1">
      <c r="BP506113" s="90"/>
    </row>
    <row r="506114" spans="68:68" customFormat="1">
      <c r="BP506114" s="90"/>
    </row>
    <row r="506115" spans="68:68" customFormat="1">
      <c r="BP506115" s="90"/>
    </row>
    <row r="506116" spans="68:68" customFormat="1">
      <c r="BP506116" s="90"/>
    </row>
    <row r="506117" spans="68:68" customFormat="1">
      <c r="BP506117" s="90"/>
    </row>
    <row r="506118" spans="68:68" customFormat="1">
      <c r="BP506118" s="90"/>
    </row>
    <row r="506119" spans="68:68" customFormat="1">
      <c r="BP506119" s="90"/>
    </row>
    <row r="506120" spans="68:68" customFormat="1">
      <c r="BP506120" s="90"/>
    </row>
    <row r="506121" spans="68:68" customFormat="1">
      <c r="BP506121" s="90"/>
    </row>
    <row r="506122" spans="68:68" customFormat="1">
      <c r="BP506122" s="90"/>
    </row>
    <row r="506123" spans="68:68" customFormat="1">
      <c r="BP506123" s="90"/>
    </row>
    <row r="506124" spans="68:68" customFormat="1">
      <c r="BP506124" s="90"/>
    </row>
    <row r="506125" spans="68:68" customFormat="1">
      <c r="BP506125" s="90"/>
    </row>
    <row r="506126" spans="68:68" customFormat="1">
      <c r="BP506126" s="90"/>
    </row>
    <row r="506127" spans="68:68" customFormat="1">
      <c r="BP506127" s="90"/>
    </row>
    <row r="506128" spans="68:68" customFormat="1">
      <c r="BP506128" s="90"/>
    </row>
    <row r="506129" spans="68:68" customFormat="1">
      <c r="BP506129" s="90"/>
    </row>
    <row r="506130" spans="68:68" customFormat="1">
      <c r="BP506130" s="90"/>
    </row>
    <row r="506131" spans="68:68" customFormat="1">
      <c r="BP506131" s="90"/>
    </row>
    <row r="506132" spans="68:68" customFormat="1">
      <c r="BP506132" s="90"/>
    </row>
    <row r="506133" spans="68:68" customFormat="1">
      <c r="BP506133" s="90"/>
    </row>
    <row r="506134" spans="68:68" customFormat="1">
      <c r="BP506134" s="90"/>
    </row>
    <row r="506135" spans="68:68" customFormat="1">
      <c r="BP506135" s="90"/>
    </row>
    <row r="506136" spans="68:68" customFormat="1">
      <c r="BP506136" s="90"/>
    </row>
    <row r="506137" spans="68:68" customFormat="1">
      <c r="BP506137" s="90"/>
    </row>
    <row r="506138" spans="68:68" customFormat="1">
      <c r="BP506138" s="90"/>
    </row>
    <row r="506139" spans="68:68" customFormat="1">
      <c r="BP506139" s="90"/>
    </row>
    <row r="506140" spans="68:68" customFormat="1">
      <c r="BP506140" s="90"/>
    </row>
    <row r="506141" spans="68:68" customFormat="1">
      <c r="BP506141" s="90"/>
    </row>
    <row r="506142" spans="68:68" customFormat="1">
      <c r="BP506142" s="90"/>
    </row>
    <row r="506143" spans="68:68" customFormat="1">
      <c r="BP506143" s="90"/>
    </row>
    <row r="506144" spans="68:68" customFormat="1">
      <c r="BP506144" s="90"/>
    </row>
    <row r="506145" spans="68:68" customFormat="1">
      <c r="BP506145" s="90"/>
    </row>
    <row r="506146" spans="68:68" customFormat="1">
      <c r="BP506146" s="90"/>
    </row>
    <row r="506147" spans="68:68" customFormat="1">
      <c r="BP506147" s="90"/>
    </row>
    <row r="506148" spans="68:68" customFormat="1">
      <c r="BP506148" s="90"/>
    </row>
    <row r="506149" spans="68:68" customFormat="1">
      <c r="BP506149" s="90"/>
    </row>
    <row r="506150" spans="68:68" customFormat="1">
      <c r="BP506150" s="90"/>
    </row>
    <row r="506151" spans="68:68" customFormat="1">
      <c r="BP506151" s="90"/>
    </row>
    <row r="506152" spans="68:68" customFormat="1">
      <c r="BP506152" s="90"/>
    </row>
    <row r="506153" spans="68:68" customFormat="1">
      <c r="BP506153" s="90"/>
    </row>
    <row r="506154" spans="68:68" customFormat="1">
      <c r="BP506154" s="90"/>
    </row>
    <row r="506155" spans="68:68" customFormat="1">
      <c r="BP506155" s="90"/>
    </row>
    <row r="506156" spans="68:68" customFormat="1">
      <c r="BP506156" s="90"/>
    </row>
    <row r="506157" spans="68:68" customFormat="1">
      <c r="BP506157" s="90"/>
    </row>
    <row r="506158" spans="68:68" customFormat="1">
      <c r="BP506158" s="90"/>
    </row>
    <row r="506159" spans="68:68" customFormat="1">
      <c r="BP506159" s="90"/>
    </row>
    <row r="506160" spans="68:68" customFormat="1">
      <c r="BP506160" s="90"/>
    </row>
    <row r="506161" spans="68:68" customFormat="1">
      <c r="BP506161" s="90"/>
    </row>
    <row r="506162" spans="68:68" customFormat="1">
      <c r="BP506162" s="90"/>
    </row>
    <row r="506163" spans="68:68" customFormat="1">
      <c r="BP506163" s="90"/>
    </row>
    <row r="506164" spans="68:68" customFormat="1">
      <c r="BP506164" s="90"/>
    </row>
    <row r="506165" spans="68:68" customFormat="1">
      <c r="BP506165" s="90"/>
    </row>
    <row r="506166" spans="68:68" customFormat="1">
      <c r="BP506166" s="90"/>
    </row>
    <row r="506167" spans="68:68" customFormat="1">
      <c r="BP506167" s="90"/>
    </row>
    <row r="506168" spans="68:68" customFormat="1">
      <c r="BP506168" s="90"/>
    </row>
    <row r="506169" spans="68:68" customFormat="1">
      <c r="BP506169" s="90"/>
    </row>
    <row r="506170" spans="68:68" customFormat="1">
      <c r="BP506170" s="90"/>
    </row>
    <row r="506171" spans="68:68" customFormat="1">
      <c r="BP506171" s="90"/>
    </row>
    <row r="506172" spans="68:68" customFormat="1">
      <c r="BP506172" s="90"/>
    </row>
    <row r="506173" spans="68:68" customFormat="1">
      <c r="BP506173" s="90"/>
    </row>
    <row r="506174" spans="68:68" customFormat="1">
      <c r="BP506174" s="90"/>
    </row>
    <row r="506175" spans="68:68" customFormat="1">
      <c r="BP506175" s="90"/>
    </row>
    <row r="506176" spans="68:68" customFormat="1">
      <c r="BP506176" s="90"/>
    </row>
    <row r="506177" spans="68:68" customFormat="1">
      <c r="BP506177" s="90"/>
    </row>
    <row r="506178" spans="68:68" customFormat="1">
      <c r="BP506178" s="90"/>
    </row>
    <row r="506179" spans="68:68" customFormat="1">
      <c r="BP506179" s="90"/>
    </row>
    <row r="506180" spans="68:68" customFormat="1">
      <c r="BP506180" s="90"/>
    </row>
    <row r="506181" spans="68:68" customFormat="1">
      <c r="BP506181" s="90"/>
    </row>
    <row r="506182" spans="68:68" customFormat="1">
      <c r="BP506182" s="90"/>
    </row>
    <row r="506183" spans="68:68" customFormat="1">
      <c r="BP506183" s="90"/>
    </row>
    <row r="506184" spans="68:68" customFormat="1">
      <c r="BP506184" s="90"/>
    </row>
    <row r="506185" spans="68:68" customFormat="1">
      <c r="BP506185" s="90"/>
    </row>
    <row r="506186" spans="68:68" customFormat="1">
      <c r="BP506186" s="90"/>
    </row>
    <row r="506187" spans="68:68" customFormat="1">
      <c r="BP506187" s="90"/>
    </row>
    <row r="506188" spans="68:68" customFormat="1">
      <c r="BP506188" s="90"/>
    </row>
    <row r="506189" spans="68:68" customFormat="1">
      <c r="BP506189" s="90"/>
    </row>
    <row r="506190" spans="68:68" customFormat="1">
      <c r="BP506190" s="90"/>
    </row>
    <row r="506191" spans="68:68" customFormat="1">
      <c r="BP506191" s="90"/>
    </row>
    <row r="506192" spans="68:68" customFormat="1">
      <c r="BP506192" s="90"/>
    </row>
    <row r="506193" spans="68:68" customFormat="1">
      <c r="BP506193" s="90"/>
    </row>
    <row r="506194" spans="68:68" customFormat="1">
      <c r="BP506194" s="90"/>
    </row>
    <row r="506195" spans="68:68" customFormat="1">
      <c r="BP506195" s="90"/>
    </row>
    <row r="506196" spans="68:68" customFormat="1">
      <c r="BP506196" s="90"/>
    </row>
    <row r="506197" spans="68:68" customFormat="1">
      <c r="BP506197" s="90"/>
    </row>
    <row r="506198" spans="68:68" customFormat="1">
      <c r="BP506198" s="90"/>
    </row>
    <row r="506199" spans="68:68" customFormat="1">
      <c r="BP506199" s="90"/>
    </row>
    <row r="506200" spans="68:68" customFormat="1">
      <c r="BP506200" s="90"/>
    </row>
    <row r="506201" spans="68:68" customFormat="1">
      <c r="BP506201" s="90"/>
    </row>
    <row r="506202" spans="68:68" customFormat="1">
      <c r="BP506202" s="90"/>
    </row>
    <row r="506203" spans="68:68" customFormat="1">
      <c r="BP506203" s="90"/>
    </row>
    <row r="506204" spans="68:68" customFormat="1">
      <c r="BP506204" s="90"/>
    </row>
    <row r="506205" spans="68:68" customFormat="1">
      <c r="BP506205" s="90"/>
    </row>
    <row r="506206" spans="68:68" customFormat="1">
      <c r="BP506206" s="90"/>
    </row>
    <row r="506207" spans="68:68" customFormat="1">
      <c r="BP506207" s="90"/>
    </row>
    <row r="506208" spans="68:68" customFormat="1">
      <c r="BP506208" s="90"/>
    </row>
    <row r="506209" spans="68:68" customFormat="1">
      <c r="BP506209" s="90"/>
    </row>
    <row r="506210" spans="68:68" customFormat="1">
      <c r="BP506210" s="90"/>
    </row>
    <row r="506211" spans="68:68" customFormat="1">
      <c r="BP506211" s="90"/>
    </row>
    <row r="506212" spans="68:68" customFormat="1">
      <c r="BP506212" s="90"/>
    </row>
    <row r="506213" spans="68:68" customFormat="1">
      <c r="BP506213" s="90"/>
    </row>
    <row r="506214" spans="68:68" customFormat="1">
      <c r="BP506214" s="90"/>
    </row>
    <row r="506215" spans="68:68" customFormat="1">
      <c r="BP506215" s="90"/>
    </row>
    <row r="506216" spans="68:68" customFormat="1">
      <c r="BP506216" s="90"/>
    </row>
    <row r="506217" spans="68:68" customFormat="1">
      <c r="BP506217" s="90"/>
    </row>
    <row r="506218" spans="68:68" customFormat="1">
      <c r="BP506218" s="90"/>
    </row>
    <row r="506219" spans="68:68" customFormat="1">
      <c r="BP506219" s="90"/>
    </row>
    <row r="506220" spans="68:68" customFormat="1">
      <c r="BP506220" s="90"/>
    </row>
    <row r="506221" spans="68:68" customFormat="1">
      <c r="BP506221" s="90"/>
    </row>
    <row r="506222" spans="68:68" customFormat="1">
      <c r="BP506222" s="90"/>
    </row>
    <row r="506223" spans="68:68" customFormat="1">
      <c r="BP506223" s="90"/>
    </row>
    <row r="506224" spans="68:68" customFormat="1">
      <c r="BP506224" s="90"/>
    </row>
    <row r="506225" spans="68:68" customFormat="1">
      <c r="BP506225" s="90"/>
    </row>
    <row r="506226" spans="68:68" customFormat="1">
      <c r="BP506226" s="90"/>
    </row>
    <row r="506227" spans="68:68" customFormat="1">
      <c r="BP506227" s="90"/>
    </row>
    <row r="506228" spans="68:68" customFormat="1">
      <c r="BP506228" s="90"/>
    </row>
    <row r="506229" spans="68:68" customFormat="1">
      <c r="BP506229" s="90"/>
    </row>
    <row r="506230" spans="68:68" customFormat="1">
      <c r="BP506230" s="90"/>
    </row>
    <row r="506231" spans="68:68" customFormat="1">
      <c r="BP506231" s="90"/>
    </row>
    <row r="506232" spans="68:68" customFormat="1">
      <c r="BP506232" s="90"/>
    </row>
    <row r="506233" spans="68:68" customFormat="1">
      <c r="BP506233" s="90"/>
    </row>
    <row r="506234" spans="68:68" customFormat="1">
      <c r="BP506234" s="90"/>
    </row>
    <row r="506235" spans="68:68" customFormat="1">
      <c r="BP506235" s="90"/>
    </row>
    <row r="506236" spans="68:68" customFormat="1">
      <c r="BP506236" s="90"/>
    </row>
    <row r="506237" spans="68:68" customFormat="1">
      <c r="BP506237" s="90"/>
    </row>
    <row r="506238" spans="68:68" customFormat="1">
      <c r="BP506238" s="90"/>
    </row>
    <row r="506239" spans="68:68" customFormat="1">
      <c r="BP506239" s="90"/>
    </row>
    <row r="506240" spans="68:68" customFormat="1">
      <c r="BP506240" s="90"/>
    </row>
    <row r="506241" spans="68:68" customFormat="1">
      <c r="BP506241" s="90"/>
    </row>
    <row r="506242" spans="68:68" customFormat="1">
      <c r="BP506242" s="90"/>
    </row>
    <row r="506243" spans="68:68" customFormat="1">
      <c r="BP506243" s="90"/>
    </row>
    <row r="506244" spans="68:68" customFormat="1">
      <c r="BP506244" s="90"/>
    </row>
    <row r="506245" spans="68:68" customFormat="1">
      <c r="BP506245" s="90"/>
    </row>
    <row r="506246" spans="68:68" customFormat="1">
      <c r="BP506246" s="90"/>
    </row>
    <row r="506247" spans="68:68" customFormat="1">
      <c r="BP506247" s="90"/>
    </row>
    <row r="506248" spans="68:68" customFormat="1">
      <c r="BP506248" s="90"/>
    </row>
    <row r="506249" spans="68:68" customFormat="1">
      <c r="BP506249" s="90"/>
    </row>
    <row r="506250" spans="68:68" customFormat="1">
      <c r="BP506250" s="90"/>
    </row>
    <row r="506251" spans="68:68" customFormat="1">
      <c r="BP506251" s="90"/>
    </row>
    <row r="506252" spans="68:68" customFormat="1">
      <c r="BP506252" s="90"/>
    </row>
    <row r="506253" spans="68:68" customFormat="1">
      <c r="BP506253" s="90"/>
    </row>
    <row r="506254" spans="68:68" customFormat="1">
      <c r="BP506254" s="90"/>
    </row>
    <row r="506255" spans="68:68" customFormat="1">
      <c r="BP506255" s="90"/>
    </row>
    <row r="506256" spans="68:68" customFormat="1">
      <c r="BP506256" s="90"/>
    </row>
    <row r="506257" spans="68:68" customFormat="1">
      <c r="BP506257" s="90"/>
    </row>
    <row r="506258" spans="68:68" customFormat="1">
      <c r="BP506258" s="90"/>
    </row>
    <row r="506259" spans="68:68" customFormat="1">
      <c r="BP506259" s="90"/>
    </row>
    <row r="506260" spans="68:68" customFormat="1">
      <c r="BP506260" s="90"/>
    </row>
    <row r="506261" spans="68:68" customFormat="1">
      <c r="BP506261" s="90"/>
    </row>
    <row r="506262" spans="68:68" customFormat="1">
      <c r="BP506262" s="90"/>
    </row>
    <row r="506263" spans="68:68" customFormat="1">
      <c r="BP506263" s="90"/>
    </row>
    <row r="506264" spans="68:68" customFormat="1">
      <c r="BP506264" s="90"/>
    </row>
    <row r="506265" spans="68:68" customFormat="1">
      <c r="BP506265" s="90"/>
    </row>
    <row r="506266" spans="68:68" customFormat="1">
      <c r="BP506266" s="90"/>
    </row>
    <row r="506267" spans="68:68" customFormat="1">
      <c r="BP506267" s="90"/>
    </row>
    <row r="506268" spans="68:68" customFormat="1">
      <c r="BP506268" s="90"/>
    </row>
    <row r="506269" spans="68:68" customFormat="1">
      <c r="BP506269" s="90"/>
    </row>
    <row r="506270" spans="68:68" customFormat="1">
      <c r="BP506270" s="90"/>
    </row>
    <row r="506271" spans="68:68" customFormat="1">
      <c r="BP506271" s="90"/>
    </row>
    <row r="506272" spans="68:68" customFormat="1">
      <c r="BP506272" s="90"/>
    </row>
    <row r="506273" spans="68:68" customFormat="1">
      <c r="BP506273" s="90"/>
    </row>
    <row r="506274" spans="68:68" customFormat="1">
      <c r="BP506274" s="90"/>
    </row>
    <row r="506275" spans="68:68" customFormat="1">
      <c r="BP506275" s="90"/>
    </row>
    <row r="506276" spans="68:68" customFormat="1">
      <c r="BP506276" s="90"/>
    </row>
    <row r="506277" spans="68:68" customFormat="1">
      <c r="BP506277" s="90"/>
    </row>
    <row r="506278" spans="68:68" customFormat="1">
      <c r="BP506278" s="90"/>
    </row>
    <row r="506279" spans="68:68" customFormat="1">
      <c r="BP506279" s="90"/>
    </row>
    <row r="506280" spans="68:68" customFormat="1">
      <c r="BP506280" s="90"/>
    </row>
    <row r="506281" spans="68:68" customFormat="1">
      <c r="BP506281" s="90"/>
    </row>
    <row r="506282" spans="68:68" customFormat="1">
      <c r="BP506282" s="90"/>
    </row>
    <row r="506283" spans="68:68" customFormat="1">
      <c r="BP506283" s="90"/>
    </row>
    <row r="506284" spans="68:68" customFormat="1">
      <c r="BP506284" s="90"/>
    </row>
    <row r="506285" spans="68:68" customFormat="1">
      <c r="BP506285" s="90"/>
    </row>
    <row r="506286" spans="68:68" customFormat="1">
      <c r="BP506286" s="90"/>
    </row>
    <row r="506287" spans="68:68" customFormat="1">
      <c r="BP506287" s="90"/>
    </row>
    <row r="506288" spans="68:68" customFormat="1">
      <c r="BP506288" s="90"/>
    </row>
    <row r="506289" spans="68:68" customFormat="1">
      <c r="BP506289" s="90"/>
    </row>
    <row r="506290" spans="68:68" customFormat="1">
      <c r="BP506290" s="90"/>
    </row>
    <row r="506291" spans="68:68" customFormat="1">
      <c r="BP506291" s="90"/>
    </row>
    <row r="506292" spans="68:68" customFormat="1">
      <c r="BP506292" s="90"/>
    </row>
    <row r="506293" spans="68:68" customFormat="1">
      <c r="BP506293" s="90"/>
    </row>
    <row r="506294" spans="68:68" customFormat="1">
      <c r="BP506294" s="90"/>
    </row>
    <row r="506295" spans="68:68" customFormat="1">
      <c r="BP506295" s="90"/>
    </row>
    <row r="506296" spans="68:68" customFormat="1">
      <c r="BP506296" s="90"/>
    </row>
    <row r="506297" spans="68:68" customFormat="1">
      <c r="BP506297" s="90"/>
    </row>
    <row r="506298" spans="68:68" customFormat="1">
      <c r="BP506298" s="90"/>
    </row>
    <row r="506299" spans="68:68" customFormat="1">
      <c r="BP506299" s="90"/>
    </row>
    <row r="506300" spans="68:68" customFormat="1">
      <c r="BP506300" s="90"/>
    </row>
    <row r="506301" spans="68:68" customFormat="1">
      <c r="BP506301" s="90"/>
    </row>
    <row r="506302" spans="68:68" customFormat="1">
      <c r="BP506302" s="90"/>
    </row>
    <row r="506303" spans="68:68" customFormat="1">
      <c r="BP506303" s="90"/>
    </row>
    <row r="506304" spans="68:68" customFormat="1">
      <c r="BP506304" s="90"/>
    </row>
    <row r="506305" spans="68:68" customFormat="1">
      <c r="BP506305" s="90"/>
    </row>
    <row r="506306" spans="68:68" customFormat="1">
      <c r="BP506306" s="90"/>
    </row>
    <row r="506307" spans="68:68" customFormat="1">
      <c r="BP506307" s="90"/>
    </row>
    <row r="506308" spans="68:68" customFormat="1">
      <c r="BP506308" s="90"/>
    </row>
    <row r="506309" spans="68:68" customFormat="1">
      <c r="BP506309" s="90"/>
    </row>
    <row r="506310" spans="68:68" customFormat="1">
      <c r="BP506310" s="90"/>
    </row>
    <row r="506311" spans="68:68" customFormat="1">
      <c r="BP506311" s="90"/>
    </row>
    <row r="506312" spans="68:68" customFormat="1">
      <c r="BP506312" s="90"/>
    </row>
    <row r="506313" spans="68:68" customFormat="1">
      <c r="BP506313" s="90"/>
    </row>
    <row r="506314" spans="68:68" customFormat="1">
      <c r="BP506314" s="90"/>
    </row>
    <row r="506315" spans="68:68" customFormat="1">
      <c r="BP506315" s="90"/>
    </row>
    <row r="506316" spans="68:68" customFormat="1">
      <c r="BP506316" s="90"/>
    </row>
    <row r="506317" spans="68:68" customFormat="1">
      <c r="BP506317" s="90"/>
    </row>
    <row r="506318" spans="68:68" customFormat="1">
      <c r="BP506318" s="90"/>
    </row>
    <row r="506319" spans="68:68" customFormat="1">
      <c r="BP506319" s="90"/>
    </row>
    <row r="506320" spans="68:68" customFormat="1">
      <c r="BP506320" s="90"/>
    </row>
    <row r="506321" spans="68:68" customFormat="1">
      <c r="BP506321" s="90"/>
    </row>
    <row r="506322" spans="68:68" customFormat="1">
      <c r="BP506322" s="90"/>
    </row>
    <row r="506323" spans="68:68" customFormat="1">
      <c r="BP506323" s="90"/>
    </row>
    <row r="506324" spans="68:68" customFormat="1">
      <c r="BP506324" s="90"/>
    </row>
    <row r="506325" spans="68:68" customFormat="1">
      <c r="BP506325" s="90"/>
    </row>
    <row r="506326" spans="68:68" customFormat="1">
      <c r="BP506326" s="90"/>
    </row>
    <row r="506327" spans="68:68" customFormat="1">
      <c r="BP506327" s="90"/>
    </row>
    <row r="506328" spans="68:68" customFormat="1">
      <c r="BP506328" s="90"/>
    </row>
    <row r="506329" spans="68:68" customFormat="1">
      <c r="BP506329" s="90"/>
    </row>
    <row r="506330" spans="68:68" customFormat="1">
      <c r="BP506330" s="90"/>
    </row>
    <row r="506331" spans="68:68" customFormat="1">
      <c r="BP506331" s="90"/>
    </row>
    <row r="506332" spans="68:68" customFormat="1">
      <c r="BP506332" s="90"/>
    </row>
    <row r="506333" spans="68:68" customFormat="1">
      <c r="BP506333" s="90"/>
    </row>
    <row r="506334" spans="68:68" customFormat="1">
      <c r="BP506334" s="90"/>
    </row>
    <row r="506335" spans="68:68" customFormat="1">
      <c r="BP506335" s="90"/>
    </row>
    <row r="506336" spans="68:68" customFormat="1">
      <c r="BP506336" s="90"/>
    </row>
    <row r="506337" spans="68:68" customFormat="1">
      <c r="BP506337" s="90"/>
    </row>
    <row r="506338" spans="68:68" customFormat="1">
      <c r="BP506338" s="90"/>
    </row>
    <row r="506339" spans="68:68" customFormat="1">
      <c r="BP506339" s="90"/>
    </row>
    <row r="506340" spans="68:68" customFormat="1">
      <c r="BP506340" s="90"/>
    </row>
    <row r="506341" spans="68:68" customFormat="1">
      <c r="BP506341" s="90"/>
    </row>
    <row r="506342" spans="68:68" customFormat="1">
      <c r="BP506342" s="90"/>
    </row>
    <row r="506343" spans="68:68" customFormat="1">
      <c r="BP506343" s="90"/>
    </row>
    <row r="506344" spans="68:68" customFormat="1">
      <c r="BP506344" s="90"/>
    </row>
    <row r="506345" spans="68:68" customFormat="1">
      <c r="BP506345" s="90"/>
    </row>
    <row r="506346" spans="68:68" customFormat="1">
      <c r="BP506346" s="90"/>
    </row>
    <row r="506347" spans="68:68" customFormat="1">
      <c r="BP506347" s="90"/>
    </row>
    <row r="506348" spans="68:68" customFormat="1">
      <c r="BP506348" s="90"/>
    </row>
    <row r="506349" spans="68:68" customFormat="1">
      <c r="BP506349" s="90"/>
    </row>
    <row r="506350" spans="68:68" customFormat="1">
      <c r="BP506350" s="90"/>
    </row>
    <row r="506351" spans="68:68" customFormat="1">
      <c r="BP506351" s="90"/>
    </row>
    <row r="506352" spans="68:68" customFormat="1">
      <c r="BP506352" s="90"/>
    </row>
    <row r="506353" spans="68:68" customFormat="1">
      <c r="BP506353" s="90"/>
    </row>
    <row r="506354" spans="68:68" customFormat="1">
      <c r="BP506354" s="90"/>
    </row>
    <row r="506355" spans="68:68" customFormat="1">
      <c r="BP506355" s="90"/>
    </row>
    <row r="506356" spans="68:68" customFormat="1">
      <c r="BP506356" s="90"/>
    </row>
    <row r="506357" spans="68:68" customFormat="1">
      <c r="BP506357" s="90"/>
    </row>
    <row r="506358" spans="68:68" customFormat="1">
      <c r="BP506358" s="90"/>
    </row>
    <row r="506359" spans="68:68" customFormat="1">
      <c r="BP506359" s="90"/>
    </row>
    <row r="506360" spans="68:68" customFormat="1">
      <c r="BP506360" s="90"/>
    </row>
    <row r="506361" spans="68:68" customFormat="1">
      <c r="BP506361" s="90"/>
    </row>
    <row r="506362" spans="68:68" customFormat="1">
      <c r="BP506362" s="90"/>
    </row>
    <row r="506363" spans="68:68" customFormat="1">
      <c r="BP506363" s="90"/>
    </row>
    <row r="506364" spans="68:68" customFormat="1">
      <c r="BP506364" s="90"/>
    </row>
    <row r="506365" spans="68:68" customFormat="1">
      <c r="BP506365" s="90"/>
    </row>
    <row r="506366" spans="68:68" customFormat="1">
      <c r="BP506366" s="90"/>
    </row>
    <row r="506367" spans="68:68" customFormat="1">
      <c r="BP506367" s="90"/>
    </row>
    <row r="506368" spans="68:68" customFormat="1">
      <c r="BP506368" s="90"/>
    </row>
    <row r="506369" spans="68:68" customFormat="1">
      <c r="BP506369" s="90"/>
    </row>
    <row r="506370" spans="68:68" customFormat="1">
      <c r="BP506370" s="90"/>
    </row>
    <row r="506371" spans="68:68" customFormat="1">
      <c r="BP506371" s="90"/>
    </row>
    <row r="506372" spans="68:68" customFormat="1">
      <c r="BP506372" s="90"/>
    </row>
    <row r="506373" spans="68:68" customFormat="1">
      <c r="BP506373" s="90"/>
    </row>
    <row r="506374" spans="68:68" customFormat="1">
      <c r="BP506374" s="90"/>
    </row>
    <row r="506375" spans="68:68" customFormat="1">
      <c r="BP506375" s="90"/>
    </row>
    <row r="506376" spans="68:68" customFormat="1">
      <c r="BP506376" s="90"/>
    </row>
    <row r="506377" spans="68:68" customFormat="1">
      <c r="BP506377" s="90"/>
    </row>
    <row r="506378" spans="68:68" customFormat="1">
      <c r="BP506378" s="90"/>
    </row>
    <row r="506379" spans="68:68" customFormat="1">
      <c r="BP506379" s="90"/>
    </row>
    <row r="506380" spans="68:68" customFormat="1">
      <c r="BP506380" s="90"/>
    </row>
    <row r="506381" spans="68:68" customFormat="1">
      <c r="BP506381" s="90"/>
    </row>
    <row r="506382" spans="68:68" customFormat="1">
      <c r="BP506382" s="90"/>
    </row>
    <row r="506383" spans="68:68" customFormat="1">
      <c r="BP506383" s="90"/>
    </row>
    <row r="506384" spans="68:68" customFormat="1">
      <c r="BP506384" s="90"/>
    </row>
    <row r="506385" spans="68:68" customFormat="1">
      <c r="BP506385" s="90"/>
    </row>
    <row r="506386" spans="68:68" customFormat="1">
      <c r="BP506386" s="90"/>
    </row>
    <row r="506387" spans="68:68" customFormat="1">
      <c r="BP506387" s="90"/>
    </row>
    <row r="506388" spans="68:68" customFormat="1">
      <c r="BP506388" s="90"/>
    </row>
    <row r="506389" spans="68:68" customFormat="1">
      <c r="BP506389" s="90"/>
    </row>
    <row r="506390" spans="68:68" customFormat="1">
      <c r="BP506390" s="90"/>
    </row>
    <row r="506391" spans="68:68" customFormat="1">
      <c r="BP506391" s="90"/>
    </row>
    <row r="506392" spans="68:68" customFormat="1">
      <c r="BP506392" s="90"/>
    </row>
    <row r="506393" spans="68:68" customFormat="1">
      <c r="BP506393" s="90"/>
    </row>
    <row r="506394" spans="68:68" customFormat="1">
      <c r="BP506394" s="90"/>
    </row>
    <row r="506395" spans="68:68" customFormat="1">
      <c r="BP506395" s="90"/>
    </row>
    <row r="506396" spans="68:68" customFormat="1">
      <c r="BP506396" s="90"/>
    </row>
    <row r="506397" spans="68:68" customFormat="1">
      <c r="BP506397" s="90"/>
    </row>
    <row r="506398" spans="68:68" customFormat="1">
      <c r="BP506398" s="90"/>
    </row>
    <row r="506399" spans="68:68" customFormat="1">
      <c r="BP506399" s="90"/>
    </row>
    <row r="506400" spans="68:68" customFormat="1">
      <c r="BP506400" s="90"/>
    </row>
    <row r="506401" spans="68:68" customFormat="1">
      <c r="BP506401" s="90"/>
    </row>
    <row r="506402" spans="68:68" customFormat="1">
      <c r="BP506402" s="90"/>
    </row>
    <row r="506403" spans="68:68" customFormat="1">
      <c r="BP506403" s="90"/>
    </row>
    <row r="506404" spans="68:68" customFormat="1">
      <c r="BP506404" s="90"/>
    </row>
    <row r="506405" spans="68:68" customFormat="1">
      <c r="BP506405" s="90"/>
    </row>
    <row r="506406" spans="68:68" customFormat="1">
      <c r="BP506406" s="90"/>
    </row>
    <row r="506407" spans="68:68" customFormat="1">
      <c r="BP506407" s="90"/>
    </row>
    <row r="506408" spans="68:68" customFormat="1">
      <c r="BP506408" s="90"/>
    </row>
    <row r="506409" spans="68:68" customFormat="1">
      <c r="BP506409" s="90"/>
    </row>
    <row r="506410" spans="68:68" customFormat="1">
      <c r="BP506410" s="90"/>
    </row>
    <row r="506411" spans="68:68" customFormat="1">
      <c r="BP506411" s="90"/>
    </row>
    <row r="506412" spans="68:68" customFormat="1">
      <c r="BP506412" s="90"/>
    </row>
    <row r="506413" spans="68:68" customFormat="1">
      <c r="BP506413" s="90"/>
    </row>
    <row r="506414" spans="68:68" customFormat="1">
      <c r="BP506414" s="90"/>
    </row>
    <row r="506415" spans="68:68" customFormat="1">
      <c r="BP506415" s="90"/>
    </row>
    <row r="506416" spans="68:68" customFormat="1">
      <c r="BP506416" s="90"/>
    </row>
    <row r="506417" spans="68:68" customFormat="1">
      <c r="BP506417" s="90"/>
    </row>
    <row r="506418" spans="68:68" customFormat="1">
      <c r="BP506418" s="90"/>
    </row>
    <row r="506419" spans="68:68" customFormat="1">
      <c r="BP506419" s="90"/>
    </row>
    <row r="506420" spans="68:68" customFormat="1">
      <c r="BP506420" s="90"/>
    </row>
    <row r="506421" spans="68:68" customFormat="1">
      <c r="BP506421" s="90"/>
    </row>
    <row r="506422" spans="68:68" customFormat="1">
      <c r="BP506422" s="90"/>
    </row>
    <row r="506423" spans="68:68" customFormat="1">
      <c r="BP506423" s="90"/>
    </row>
    <row r="506424" spans="68:68" customFormat="1">
      <c r="BP506424" s="90"/>
    </row>
    <row r="506425" spans="68:68" customFormat="1">
      <c r="BP506425" s="90"/>
    </row>
    <row r="506426" spans="68:68" customFormat="1">
      <c r="BP506426" s="90"/>
    </row>
    <row r="506427" spans="68:68" customFormat="1">
      <c r="BP506427" s="90"/>
    </row>
    <row r="506428" spans="68:68" customFormat="1">
      <c r="BP506428" s="90"/>
    </row>
    <row r="506429" spans="68:68" customFormat="1">
      <c r="BP506429" s="90"/>
    </row>
    <row r="506430" spans="68:68" customFormat="1">
      <c r="BP506430" s="90"/>
    </row>
    <row r="506431" spans="68:68" customFormat="1">
      <c r="BP506431" s="90"/>
    </row>
    <row r="506432" spans="68:68" customFormat="1">
      <c r="BP506432" s="90"/>
    </row>
    <row r="506433" spans="68:68" customFormat="1">
      <c r="BP506433" s="90"/>
    </row>
    <row r="506434" spans="68:68" customFormat="1">
      <c r="BP506434" s="90"/>
    </row>
    <row r="506435" spans="68:68" customFormat="1">
      <c r="BP506435" s="90"/>
    </row>
    <row r="506436" spans="68:68" customFormat="1">
      <c r="BP506436" s="90"/>
    </row>
    <row r="506437" spans="68:68" customFormat="1">
      <c r="BP506437" s="90"/>
    </row>
    <row r="506438" spans="68:68" customFormat="1">
      <c r="BP506438" s="90"/>
    </row>
    <row r="506439" spans="68:68" customFormat="1">
      <c r="BP506439" s="90"/>
    </row>
    <row r="506440" spans="68:68" customFormat="1">
      <c r="BP506440" s="90"/>
    </row>
    <row r="506441" spans="68:68" customFormat="1">
      <c r="BP506441" s="90"/>
    </row>
    <row r="506442" spans="68:68" customFormat="1">
      <c r="BP506442" s="90"/>
    </row>
    <row r="506443" spans="68:68" customFormat="1">
      <c r="BP506443" s="90"/>
    </row>
    <row r="506444" spans="68:68" customFormat="1">
      <c r="BP506444" s="90"/>
    </row>
    <row r="506445" spans="68:68" customFormat="1">
      <c r="BP506445" s="90"/>
    </row>
    <row r="506446" spans="68:68" customFormat="1">
      <c r="BP506446" s="90"/>
    </row>
    <row r="506447" spans="68:68" customFormat="1">
      <c r="BP506447" s="90"/>
    </row>
    <row r="506448" spans="68:68" customFormat="1">
      <c r="BP506448" s="90"/>
    </row>
    <row r="506449" spans="68:68" customFormat="1">
      <c r="BP506449" s="90"/>
    </row>
    <row r="506450" spans="68:68" customFormat="1">
      <c r="BP506450" s="90"/>
    </row>
    <row r="506451" spans="68:68" customFormat="1">
      <c r="BP506451" s="90"/>
    </row>
    <row r="506452" spans="68:68" customFormat="1">
      <c r="BP506452" s="90"/>
    </row>
    <row r="506453" spans="68:68" customFormat="1">
      <c r="BP506453" s="90"/>
    </row>
    <row r="506454" spans="68:68" customFormat="1">
      <c r="BP506454" s="90"/>
    </row>
    <row r="506455" spans="68:68" customFormat="1">
      <c r="BP506455" s="90"/>
    </row>
    <row r="506456" spans="68:68" customFormat="1">
      <c r="BP506456" s="90"/>
    </row>
    <row r="506457" spans="68:68" customFormat="1">
      <c r="BP506457" s="90"/>
    </row>
    <row r="506458" spans="68:68" customFormat="1">
      <c r="BP506458" s="90"/>
    </row>
    <row r="506459" spans="68:68" customFormat="1">
      <c r="BP506459" s="90"/>
    </row>
    <row r="506460" spans="68:68" customFormat="1">
      <c r="BP506460" s="90"/>
    </row>
    <row r="506461" spans="68:68" customFormat="1">
      <c r="BP506461" s="90"/>
    </row>
    <row r="506462" spans="68:68" customFormat="1">
      <c r="BP506462" s="90"/>
    </row>
    <row r="506463" spans="68:68" customFormat="1">
      <c r="BP506463" s="90"/>
    </row>
    <row r="506464" spans="68:68" customFormat="1">
      <c r="BP506464" s="90"/>
    </row>
    <row r="506465" spans="68:68" customFormat="1">
      <c r="BP506465" s="90"/>
    </row>
    <row r="506466" spans="68:68" customFormat="1">
      <c r="BP506466" s="90"/>
    </row>
    <row r="506467" spans="68:68" customFormat="1">
      <c r="BP506467" s="90"/>
    </row>
    <row r="506468" spans="68:68" customFormat="1">
      <c r="BP506468" s="90"/>
    </row>
    <row r="506469" spans="68:68" customFormat="1">
      <c r="BP506469" s="90"/>
    </row>
    <row r="506470" spans="68:68" customFormat="1">
      <c r="BP506470" s="90"/>
    </row>
    <row r="506471" spans="68:68" customFormat="1">
      <c r="BP506471" s="90"/>
    </row>
    <row r="506472" spans="68:68" customFormat="1">
      <c r="BP506472" s="90"/>
    </row>
    <row r="506473" spans="68:68" customFormat="1">
      <c r="BP506473" s="90"/>
    </row>
    <row r="506474" spans="68:68" customFormat="1">
      <c r="BP506474" s="90"/>
    </row>
    <row r="506475" spans="68:68" customFormat="1">
      <c r="BP506475" s="90"/>
    </row>
    <row r="506476" spans="68:68" customFormat="1">
      <c r="BP506476" s="90"/>
    </row>
    <row r="506477" spans="68:68" customFormat="1">
      <c r="BP506477" s="90"/>
    </row>
    <row r="506478" spans="68:68" customFormat="1">
      <c r="BP506478" s="90"/>
    </row>
    <row r="506479" spans="68:68" customFormat="1">
      <c r="BP506479" s="90"/>
    </row>
    <row r="506480" spans="68:68" customFormat="1">
      <c r="BP506480" s="90"/>
    </row>
    <row r="506481" spans="68:68" customFormat="1">
      <c r="BP506481" s="90"/>
    </row>
    <row r="506482" spans="68:68" customFormat="1">
      <c r="BP506482" s="90"/>
    </row>
    <row r="506483" spans="68:68" customFormat="1">
      <c r="BP506483" s="90"/>
    </row>
    <row r="506484" spans="68:68" customFormat="1">
      <c r="BP506484" s="90"/>
    </row>
    <row r="506485" spans="68:68" customFormat="1">
      <c r="BP506485" s="90"/>
    </row>
    <row r="506486" spans="68:68" customFormat="1">
      <c r="BP506486" s="90"/>
    </row>
    <row r="506487" spans="68:68" customFormat="1">
      <c r="BP506487" s="90"/>
    </row>
    <row r="506488" spans="68:68" customFormat="1">
      <c r="BP506488" s="90"/>
    </row>
    <row r="506489" spans="68:68" customFormat="1">
      <c r="BP506489" s="90"/>
    </row>
    <row r="506490" spans="68:68" customFormat="1">
      <c r="BP506490" s="90"/>
    </row>
    <row r="506491" spans="68:68" customFormat="1">
      <c r="BP506491" s="90"/>
    </row>
    <row r="506492" spans="68:68" customFormat="1">
      <c r="BP506492" s="90"/>
    </row>
    <row r="506493" spans="68:68" customFormat="1">
      <c r="BP506493" s="90"/>
    </row>
    <row r="506494" spans="68:68" customFormat="1">
      <c r="BP506494" s="90"/>
    </row>
    <row r="506495" spans="68:68" customFormat="1">
      <c r="BP506495" s="90"/>
    </row>
    <row r="506496" spans="68:68" customFormat="1">
      <c r="BP506496" s="90"/>
    </row>
    <row r="506497" spans="68:68" customFormat="1">
      <c r="BP506497" s="90"/>
    </row>
    <row r="506498" spans="68:68" customFormat="1">
      <c r="BP506498" s="90"/>
    </row>
    <row r="506499" spans="68:68" customFormat="1">
      <c r="BP506499" s="90"/>
    </row>
    <row r="506500" spans="68:68" customFormat="1">
      <c r="BP506500" s="90"/>
    </row>
    <row r="506501" spans="68:68" customFormat="1">
      <c r="BP506501" s="90"/>
    </row>
    <row r="506502" spans="68:68" customFormat="1">
      <c r="BP506502" s="90"/>
    </row>
    <row r="506503" spans="68:68" customFormat="1">
      <c r="BP506503" s="90"/>
    </row>
    <row r="506504" spans="68:68" customFormat="1">
      <c r="BP506504" s="90"/>
    </row>
    <row r="506505" spans="68:68" customFormat="1">
      <c r="BP506505" s="90"/>
    </row>
    <row r="506506" spans="68:68" customFormat="1">
      <c r="BP506506" s="90"/>
    </row>
    <row r="506507" spans="68:68" customFormat="1">
      <c r="BP506507" s="90"/>
    </row>
    <row r="506508" spans="68:68" customFormat="1">
      <c r="BP506508" s="90"/>
    </row>
    <row r="506509" spans="68:68" customFormat="1">
      <c r="BP506509" s="90"/>
    </row>
    <row r="506510" spans="68:68" customFormat="1">
      <c r="BP506510" s="90"/>
    </row>
    <row r="506511" spans="68:68" customFormat="1">
      <c r="BP506511" s="90"/>
    </row>
    <row r="506512" spans="68:68" customFormat="1">
      <c r="BP506512" s="90"/>
    </row>
    <row r="506513" spans="68:68" customFormat="1">
      <c r="BP506513" s="90"/>
    </row>
    <row r="506514" spans="68:68" customFormat="1">
      <c r="BP506514" s="90"/>
    </row>
    <row r="506515" spans="68:68" customFormat="1">
      <c r="BP506515" s="90"/>
    </row>
    <row r="506516" spans="68:68" customFormat="1">
      <c r="BP506516" s="90"/>
    </row>
    <row r="506517" spans="68:68" customFormat="1">
      <c r="BP506517" s="90"/>
    </row>
    <row r="506518" spans="68:68" customFormat="1">
      <c r="BP506518" s="90"/>
    </row>
    <row r="506519" spans="68:68" customFormat="1">
      <c r="BP506519" s="90"/>
    </row>
    <row r="506520" spans="68:68" customFormat="1">
      <c r="BP506520" s="90"/>
    </row>
    <row r="506521" spans="68:68" customFormat="1">
      <c r="BP506521" s="90"/>
    </row>
    <row r="506522" spans="68:68" customFormat="1">
      <c r="BP506522" s="90"/>
    </row>
    <row r="506523" spans="68:68" customFormat="1">
      <c r="BP506523" s="90"/>
    </row>
    <row r="506524" spans="68:68" customFormat="1">
      <c r="BP506524" s="90"/>
    </row>
    <row r="506525" spans="68:68" customFormat="1">
      <c r="BP506525" s="90"/>
    </row>
    <row r="506526" spans="68:68" customFormat="1">
      <c r="BP506526" s="90"/>
    </row>
    <row r="506527" spans="68:68" customFormat="1">
      <c r="BP506527" s="90"/>
    </row>
    <row r="506528" spans="68:68" customFormat="1">
      <c r="BP506528" s="90"/>
    </row>
    <row r="506529" spans="68:68" customFormat="1">
      <c r="BP506529" s="90"/>
    </row>
    <row r="506530" spans="68:68" customFormat="1">
      <c r="BP506530" s="90"/>
    </row>
    <row r="506531" spans="68:68" customFormat="1">
      <c r="BP506531" s="90"/>
    </row>
    <row r="506532" spans="68:68" customFormat="1">
      <c r="BP506532" s="90"/>
    </row>
    <row r="506533" spans="68:68" customFormat="1">
      <c r="BP506533" s="90"/>
    </row>
    <row r="506534" spans="68:68" customFormat="1">
      <c r="BP506534" s="90"/>
    </row>
    <row r="506535" spans="68:68" customFormat="1">
      <c r="BP506535" s="90"/>
    </row>
    <row r="506536" spans="68:68" customFormat="1">
      <c r="BP506536" s="90"/>
    </row>
    <row r="506537" spans="68:68" customFormat="1">
      <c r="BP506537" s="90"/>
    </row>
    <row r="506538" spans="68:68" customFormat="1">
      <c r="BP506538" s="90"/>
    </row>
    <row r="506539" spans="68:68" customFormat="1">
      <c r="BP506539" s="90"/>
    </row>
    <row r="506540" spans="68:68" customFormat="1">
      <c r="BP506540" s="90"/>
    </row>
    <row r="506541" spans="68:68" customFormat="1">
      <c r="BP506541" s="90"/>
    </row>
    <row r="506542" spans="68:68" customFormat="1">
      <c r="BP506542" s="90"/>
    </row>
    <row r="506543" spans="68:68" customFormat="1">
      <c r="BP506543" s="90"/>
    </row>
    <row r="506544" spans="68:68" customFormat="1">
      <c r="BP506544" s="90"/>
    </row>
    <row r="506545" spans="68:68" customFormat="1">
      <c r="BP506545" s="90"/>
    </row>
    <row r="506546" spans="68:68" customFormat="1">
      <c r="BP506546" s="90"/>
    </row>
    <row r="506547" spans="68:68" customFormat="1">
      <c r="BP506547" s="90"/>
    </row>
    <row r="506548" spans="68:68" customFormat="1">
      <c r="BP506548" s="90"/>
    </row>
    <row r="506549" spans="68:68" customFormat="1">
      <c r="BP506549" s="90"/>
    </row>
    <row r="506550" spans="68:68" customFormat="1">
      <c r="BP506550" s="90"/>
    </row>
    <row r="506551" spans="68:68" customFormat="1">
      <c r="BP506551" s="90"/>
    </row>
    <row r="506552" spans="68:68" customFormat="1">
      <c r="BP506552" s="90"/>
    </row>
    <row r="506553" spans="68:68" customFormat="1">
      <c r="BP506553" s="90"/>
    </row>
    <row r="506554" spans="68:68" customFormat="1">
      <c r="BP506554" s="90"/>
    </row>
    <row r="506555" spans="68:68" customFormat="1">
      <c r="BP506555" s="90"/>
    </row>
    <row r="506556" spans="68:68" customFormat="1">
      <c r="BP506556" s="90"/>
    </row>
    <row r="506557" spans="68:68" customFormat="1">
      <c r="BP506557" s="90"/>
    </row>
    <row r="506558" spans="68:68" customFormat="1">
      <c r="BP506558" s="90"/>
    </row>
    <row r="506559" spans="68:68" customFormat="1">
      <c r="BP506559" s="90"/>
    </row>
    <row r="506560" spans="68:68" customFormat="1">
      <c r="BP506560" s="90"/>
    </row>
    <row r="506561" spans="68:68" customFormat="1">
      <c r="BP506561" s="90"/>
    </row>
    <row r="506562" spans="68:68" customFormat="1">
      <c r="BP506562" s="90"/>
    </row>
    <row r="506563" spans="68:68" customFormat="1">
      <c r="BP506563" s="90"/>
    </row>
    <row r="506564" spans="68:68" customFormat="1">
      <c r="BP506564" s="90"/>
    </row>
    <row r="506565" spans="68:68" customFormat="1">
      <c r="BP506565" s="90"/>
    </row>
    <row r="506566" spans="68:68" customFormat="1">
      <c r="BP506566" s="90"/>
    </row>
    <row r="506567" spans="68:68" customFormat="1">
      <c r="BP506567" s="90"/>
    </row>
    <row r="506568" spans="68:68" customFormat="1">
      <c r="BP506568" s="90"/>
    </row>
    <row r="506569" spans="68:68" customFormat="1">
      <c r="BP506569" s="90"/>
    </row>
    <row r="506570" spans="68:68" customFormat="1">
      <c r="BP506570" s="90"/>
    </row>
    <row r="506571" spans="68:68" customFormat="1">
      <c r="BP506571" s="90"/>
    </row>
    <row r="506572" spans="68:68" customFormat="1">
      <c r="BP506572" s="90"/>
    </row>
    <row r="506573" spans="68:68" customFormat="1">
      <c r="BP506573" s="90"/>
    </row>
    <row r="506574" spans="68:68" customFormat="1">
      <c r="BP506574" s="90"/>
    </row>
    <row r="506575" spans="68:68" customFormat="1">
      <c r="BP506575" s="90"/>
    </row>
    <row r="506576" spans="68:68" customFormat="1">
      <c r="BP506576" s="90"/>
    </row>
    <row r="506577" spans="68:68" customFormat="1">
      <c r="BP506577" s="90"/>
    </row>
    <row r="506578" spans="68:68" customFormat="1">
      <c r="BP506578" s="90"/>
    </row>
    <row r="506579" spans="68:68" customFormat="1">
      <c r="BP506579" s="90"/>
    </row>
    <row r="506580" spans="68:68" customFormat="1">
      <c r="BP506580" s="90"/>
    </row>
    <row r="506581" spans="68:68" customFormat="1">
      <c r="BP506581" s="90"/>
    </row>
    <row r="506582" spans="68:68" customFormat="1">
      <c r="BP506582" s="90"/>
    </row>
    <row r="506583" spans="68:68" customFormat="1">
      <c r="BP506583" s="90"/>
    </row>
    <row r="506584" spans="68:68" customFormat="1">
      <c r="BP506584" s="90"/>
    </row>
    <row r="506585" spans="68:68" customFormat="1">
      <c r="BP506585" s="90"/>
    </row>
    <row r="506586" spans="68:68" customFormat="1">
      <c r="BP506586" s="90"/>
    </row>
    <row r="506587" spans="68:68" customFormat="1">
      <c r="BP506587" s="90"/>
    </row>
    <row r="506588" spans="68:68" customFormat="1">
      <c r="BP506588" s="90"/>
    </row>
    <row r="506589" spans="68:68" customFormat="1">
      <c r="BP506589" s="90"/>
    </row>
    <row r="506590" spans="68:68" customFormat="1">
      <c r="BP506590" s="90"/>
    </row>
    <row r="506591" spans="68:68" customFormat="1">
      <c r="BP506591" s="90"/>
    </row>
    <row r="506592" spans="68:68" customFormat="1">
      <c r="BP506592" s="90"/>
    </row>
    <row r="506593" spans="68:68" customFormat="1">
      <c r="BP506593" s="90"/>
    </row>
    <row r="506594" spans="68:68" customFormat="1">
      <c r="BP506594" s="90"/>
    </row>
    <row r="506595" spans="68:68" customFormat="1">
      <c r="BP506595" s="90"/>
    </row>
    <row r="506596" spans="68:68" customFormat="1">
      <c r="BP506596" s="90"/>
    </row>
    <row r="506597" spans="68:68" customFormat="1">
      <c r="BP506597" s="90"/>
    </row>
    <row r="506598" spans="68:68" customFormat="1">
      <c r="BP506598" s="90"/>
    </row>
    <row r="506599" spans="68:68" customFormat="1">
      <c r="BP506599" s="90"/>
    </row>
    <row r="506600" spans="68:68" customFormat="1">
      <c r="BP506600" s="90"/>
    </row>
    <row r="506601" spans="68:68" customFormat="1">
      <c r="BP506601" s="90"/>
    </row>
    <row r="506602" spans="68:68" customFormat="1">
      <c r="BP506602" s="90"/>
    </row>
    <row r="506603" spans="68:68" customFormat="1">
      <c r="BP506603" s="90"/>
    </row>
    <row r="506604" spans="68:68" customFormat="1">
      <c r="BP506604" s="90"/>
    </row>
    <row r="506605" spans="68:68" customFormat="1">
      <c r="BP506605" s="90"/>
    </row>
    <row r="506606" spans="68:68" customFormat="1">
      <c r="BP506606" s="90"/>
    </row>
    <row r="506607" spans="68:68" customFormat="1">
      <c r="BP506607" s="90"/>
    </row>
    <row r="506608" spans="68:68" customFormat="1">
      <c r="BP506608" s="90"/>
    </row>
    <row r="506609" spans="68:68" customFormat="1">
      <c r="BP506609" s="90"/>
    </row>
    <row r="506610" spans="68:68" customFormat="1">
      <c r="BP506610" s="90"/>
    </row>
    <row r="506611" spans="68:68" customFormat="1">
      <c r="BP506611" s="90"/>
    </row>
    <row r="506612" spans="68:68" customFormat="1">
      <c r="BP506612" s="90"/>
    </row>
    <row r="506613" spans="68:68" customFormat="1">
      <c r="BP506613" s="90"/>
    </row>
    <row r="506614" spans="68:68" customFormat="1">
      <c r="BP506614" s="90"/>
    </row>
    <row r="506615" spans="68:68" customFormat="1">
      <c r="BP506615" s="90"/>
    </row>
    <row r="506616" spans="68:68" customFormat="1">
      <c r="BP506616" s="90"/>
    </row>
    <row r="506617" spans="68:68" customFormat="1">
      <c r="BP506617" s="90"/>
    </row>
    <row r="506618" spans="68:68" customFormat="1">
      <c r="BP506618" s="90"/>
    </row>
    <row r="506619" spans="68:68" customFormat="1">
      <c r="BP506619" s="90"/>
    </row>
    <row r="506620" spans="68:68" customFormat="1">
      <c r="BP506620" s="90"/>
    </row>
    <row r="506621" spans="68:68" customFormat="1">
      <c r="BP506621" s="90"/>
    </row>
    <row r="506622" spans="68:68" customFormat="1">
      <c r="BP506622" s="90"/>
    </row>
    <row r="506623" spans="68:68" customFormat="1">
      <c r="BP506623" s="90"/>
    </row>
    <row r="506624" spans="68:68" customFormat="1">
      <c r="BP506624" s="90"/>
    </row>
    <row r="506625" spans="68:68" customFormat="1">
      <c r="BP506625" s="90"/>
    </row>
    <row r="506626" spans="68:68" customFormat="1">
      <c r="BP506626" s="90"/>
    </row>
    <row r="506627" spans="68:68" customFormat="1">
      <c r="BP506627" s="90"/>
    </row>
    <row r="506628" spans="68:68" customFormat="1">
      <c r="BP506628" s="90"/>
    </row>
    <row r="506629" spans="68:68" customFormat="1">
      <c r="BP506629" s="90"/>
    </row>
    <row r="506630" spans="68:68" customFormat="1">
      <c r="BP506630" s="90"/>
    </row>
    <row r="506631" spans="68:68" customFormat="1">
      <c r="BP506631" s="90"/>
    </row>
    <row r="506632" spans="68:68" customFormat="1">
      <c r="BP506632" s="90"/>
    </row>
    <row r="506633" spans="68:68" customFormat="1">
      <c r="BP506633" s="90"/>
    </row>
    <row r="506634" spans="68:68" customFormat="1">
      <c r="BP506634" s="90"/>
    </row>
    <row r="506635" spans="68:68" customFormat="1">
      <c r="BP506635" s="90"/>
    </row>
    <row r="506636" spans="68:68" customFormat="1">
      <c r="BP506636" s="90"/>
    </row>
    <row r="506637" spans="68:68" customFormat="1">
      <c r="BP506637" s="90"/>
    </row>
    <row r="506638" spans="68:68" customFormat="1">
      <c r="BP506638" s="90"/>
    </row>
    <row r="506639" spans="68:68" customFormat="1">
      <c r="BP506639" s="90"/>
    </row>
    <row r="506640" spans="68:68" customFormat="1">
      <c r="BP506640" s="90"/>
    </row>
    <row r="506641" spans="68:68" customFormat="1">
      <c r="BP506641" s="90"/>
    </row>
    <row r="506642" spans="68:68" customFormat="1">
      <c r="BP506642" s="90"/>
    </row>
    <row r="506643" spans="68:68" customFormat="1">
      <c r="BP506643" s="90"/>
    </row>
    <row r="506644" spans="68:68" customFormat="1">
      <c r="BP506644" s="90"/>
    </row>
    <row r="506645" spans="68:68" customFormat="1">
      <c r="BP506645" s="90"/>
    </row>
    <row r="506646" spans="68:68" customFormat="1">
      <c r="BP506646" s="90"/>
    </row>
    <row r="506647" spans="68:68" customFormat="1">
      <c r="BP506647" s="90"/>
    </row>
    <row r="506648" spans="68:68" customFormat="1">
      <c r="BP506648" s="90"/>
    </row>
    <row r="506649" spans="68:68" customFormat="1">
      <c r="BP506649" s="90"/>
    </row>
    <row r="506650" spans="68:68" customFormat="1">
      <c r="BP506650" s="90"/>
    </row>
    <row r="506651" spans="68:68" customFormat="1">
      <c r="BP506651" s="90"/>
    </row>
    <row r="506652" spans="68:68" customFormat="1">
      <c r="BP506652" s="90"/>
    </row>
    <row r="506653" spans="68:68" customFormat="1">
      <c r="BP506653" s="90"/>
    </row>
    <row r="506654" spans="68:68" customFormat="1">
      <c r="BP506654" s="90"/>
    </row>
    <row r="506655" spans="68:68" customFormat="1">
      <c r="BP506655" s="90"/>
    </row>
    <row r="506656" spans="68:68" customFormat="1">
      <c r="BP506656" s="90"/>
    </row>
    <row r="506657" spans="68:68" customFormat="1">
      <c r="BP506657" s="90"/>
    </row>
    <row r="506658" spans="68:68" customFormat="1">
      <c r="BP506658" s="90"/>
    </row>
    <row r="506659" spans="68:68" customFormat="1">
      <c r="BP506659" s="90"/>
    </row>
    <row r="506660" spans="68:68" customFormat="1">
      <c r="BP506660" s="90"/>
    </row>
    <row r="506661" spans="68:68" customFormat="1">
      <c r="BP506661" s="90"/>
    </row>
    <row r="506662" spans="68:68" customFormat="1">
      <c r="BP506662" s="90"/>
    </row>
    <row r="506663" spans="68:68" customFormat="1">
      <c r="BP506663" s="90"/>
    </row>
    <row r="506664" spans="68:68" customFormat="1">
      <c r="BP506664" s="90"/>
    </row>
    <row r="506665" spans="68:68" customFormat="1">
      <c r="BP506665" s="90"/>
    </row>
    <row r="506666" spans="68:68" customFormat="1">
      <c r="BP506666" s="90"/>
    </row>
    <row r="506667" spans="68:68" customFormat="1">
      <c r="BP506667" s="90"/>
    </row>
    <row r="506668" spans="68:68" customFormat="1">
      <c r="BP506668" s="90"/>
    </row>
    <row r="506669" spans="68:68" customFormat="1">
      <c r="BP506669" s="90"/>
    </row>
    <row r="506670" spans="68:68" customFormat="1">
      <c r="BP506670" s="90"/>
    </row>
    <row r="506671" spans="68:68" customFormat="1">
      <c r="BP506671" s="90"/>
    </row>
    <row r="506672" spans="68:68" customFormat="1">
      <c r="BP506672" s="90"/>
    </row>
    <row r="506673" spans="68:68" customFormat="1">
      <c r="BP506673" s="90"/>
    </row>
    <row r="506674" spans="68:68" customFormat="1">
      <c r="BP506674" s="90"/>
    </row>
    <row r="506675" spans="68:68" customFormat="1">
      <c r="BP506675" s="90"/>
    </row>
    <row r="506676" spans="68:68" customFormat="1">
      <c r="BP506676" s="90"/>
    </row>
    <row r="506677" spans="68:68" customFormat="1">
      <c r="BP506677" s="90"/>
    </row>
    <row r="506678" spans="68:68" customFormat="1">
      <c r="BP506678" s="90"/>
    </row>
    <row r="506679" spans="68:68" customFormat="1">
      <c r="BP506679" s="90"/>
    </row>
    <row r="506680" spans="68:68" customFormat="1">
      <c r="BP506680" s="90"/>
    </row>
    <row r="506681" spans="68:68" customFormat="1">
      <c r="BP506681" s="90"/>
    </row>
    <row r="506682" spans="68:68" customFormat="1">
      <c r="BP506682" s="90"/>
    </row>
    <row r="506683" spans="68:68" customFormat="1">
      <c r="BP506683" s="90"/>
    </row>
    <row r="506684" spans="68:68" customFormat="1">
      <c r="BP506684" s="90"/>
    </row>
    <row r="506685" spans="68:68" customFormat="1">
      <c r="BP506685" s="90"/>
    </row>
    <row r="506686" spans="68:68" customFormat="1">
      <c r="BP506686" s="90"/>
    </row>
    <row r="506687" spans="68:68" customFormat="1">
      <c r="BP506687" s="90"/>
    </row>
    <row r="506688" spans="68:68" customFormat="1">
      <c r="BP506688" s="90"/>
    </row>
    <row r="506689" spans="68:68" customFormat="1">
      <c r="BP506689" s="90"/>
    </row>
    <row r="506690" spans="68:68" customFormat="1">
      <c r="BP506690" s="90"/>
    </row>
    <row r="506691" spans="68:68" customFormat="1">
      <c r="BP506691" s="90"/>
    </row>
    <row r="506692" spans="68:68" customFormat="1">
      <c r="BP506692" s="90"/>
    </row>
    <row r="506693" spans="68:68" customFormat="1">
      <c r="BP506693" s="90"/>
    </row>
    <row r="506694" spans="68:68" customFormat="1">
      <c r="BP506694" s="90"/>
    </row>
    <row r="506695" spans="68:68" customFormat="1">
      <c r="BP506695" s="90"/>
    </row>
    <row r="506696" spans="68:68" customFormat="1">
      <c r="BP506696" s="90"/>
    </row>
    <row r="506697" spans="68:68" customFormat="1">
      <c r="BP506697" s="90"/>
    </row>
    <row r="506698" spans="68:68" customFormat="1">
      <c r="BP506698" s="90"/>
    </row>
    <row r="506699" spans="68:68" customFormat="1">
      <c r="BP506699" s="90"/>
    </row>
    <row r="506700" spans="68:68" customFormat="1">
      <c r="BP506700" s="90"/>
    </row>
    <row r="506701" spans="68:68" customFormat="1">
      <c r="BP506701" s="90"/>
    </row>
    <row r="506702" spans="68:68" customFormat="1">
      <c r="BP506702" s="90"/>
    </row>
    <row r="506703" spans="68:68" customFormat="1">
      <c r="BP506703" s="90"/>
    </row>
    <row r="506704" spans="68:68" customFormat="1">
      <c r="BP506704" s="90"/>
    </row>
    <row r="506705" spans="68:68" customFormat="1">
      <c r="BP506705" s="90"/>
    </row>
    <row r="506706" spans="68:68" customFormat="1">
      <c r="BP506706" s="90"/>
    </row>
    <row r="506707" spans="68:68" customFormat="1">
      <c r="BP506707" s="90"/>
    </row>
    <row r="506708" spans="68:68" customFormat="1">
      <c r="BP506708" s="90"/>
    </row>
    <row r="506709" spans="68:68" customFormat="1">
      <c r="BP506709" s="90"/>
    </row>
    <row r="506710" spans="68:68" customFormat="1">
      <c r="BP506710" s="90"/>
    </row>
    <row r="506711" spans="68:68" customFormat="1">
      <c r="BP506711" s="90"/>
    </row>
    <row r="506712" spans="68:68" customFormat="1">
      <c r="BP506712" s="90"/>
    </row>
    <row r="506713" spans="68:68" customFormat="1">
      <c r="BP506713" s="90"/>
    </row>
    <row r="506714" spans="68:68" customFormat="1">
      <c r="BP506714" s="90"/>
    </row>
    <row r="506715" spans="68:68" customFormat="1">
      <c r="BP506715" s="90"/>
    </row>
    <row r="506716" spans="68:68" customFormat="1">
      <c r="BP506716" s="90"/>
    </row>
    <row r="506717" spans="68:68" customFormat="1">
      <c r="BP506717" s="90"/>
    </row>
    <row r="506718" spans="68:68" customFormat="1">
      <c r="BP506718" s="90"/>
    </row>
    <row r="506719" spans="68:68" customFormat="1">
      <c r="BP506719" s="90"/>
    </row>
    <row r="506720" spans="68:68" customFormat="1">
      <c r="BP506720" s="90"/>
    </row>
    <row r="506721" spans="68:68" customFormat="1">
      <c r="BP506721" s="90"/>
    </row>
    <row r="506722" spans="68:68" customFormat="1">
      <c r="BP506722" s="90"/>
    </row>
    <row r="506723" spans="68:68" customFormat="1">
      <c r="BP506723" s="90"/>
    </row>
    <row r="506724" spans="68:68" customFormat="1">
      <c r="BP506724" s="90"/>
    </row>
    <row r="506725" spans="68:68" customFormat="1">
      <c r="BP506725" s="90"/>
    </row>
    <row r="506726" spans="68:68" customFormat="1">
      <c r="BP506726" s="90"/>
    </row>
    <row r="506727" spans="68:68" customFormat="1">
      <c r="BP506727" s="90"/>
    </row>
    <row r="506728" spans="68:68" customFormat="1">
      <c r="BP506728" s="90"/>
    </row>
    <row r="506729" spans="68:68" customFormat="1">
      <c r="BP506729" s="90"/>
    </row>
    <row r="506730" spans="68:68" customFormat="1">
      <c r="BP506730" s="90"/>
    </row>
    <row r="506731" spans="68:68" customFormat="1">
      <c r="BP506731" s="90"/>
    </row>
    <row r="506732" spans="68:68" customFormat="1">
      <c r="BP506732" s="90"/>
    </row>
    <row r="506733" spans="68:68" customFormat="1">
      <c r="BP506733" s="90"/>
    </row>
    <row r="506734" spans="68:68" customFormat="1">
      <c r="BP506734" s="90"/>
    </row>
    <row r="506735" spans="68:68" customFormat="1">
      <c r="BP506735" s="90"/>
    </row>
    <row r="506736" spans="68:68" customFormat="1">
      <c r="BP506736" s="90"/>
    </row>
    <row r="506737" spans="68:68" customFormat="1">
      <c r="BP506737" s="90"/>
    </row>
    <row r="506738" spans="68:68" customFormat="1">
      <c r="BP506738" s="90"/>
    </row>
    <row r="506739" spans="68:68" customFormat="1">
      <c r="BP506739" s="90"/>
    </row>
    <row r="506740" spans="68:68" customFormat="1">
      <c r="BP506740" s="90"/>
    </row>
    <row r="506741" spans="68:68" customFormat="1">
      <c r="BP506741" s="90"/>
    </row>
    <row r="506742" spans="68:68" customFormat="1">
      <c r="BP506742" s="90"/>
    </row>
    <row r="506743" spans="68:68" customFormat="1">
      <c r="BP506743" s="90"/>
    </row>
    <row r="506744" spans="68:68" customFormat="1">
      <c r="BP506744" s="90"/>
    </row>
    <row r="506745" spans="68:68" customFormat="1">
      <c r="BP506745" s="90"/>
    </row>
    <row r="506746" spans="68:68" customFormat="1">
      <c r="BP506746" s="90"/>
    </row>
    <row r="506747" spans="68:68" customFormat="1">
      <c r="BP506747" s="90"/>
    </row>
    <row r="506748" spans="68:68" customFormat="1">
      <c r="BP506748" s="90"/>
    </row>
    <row r="506749" spans="68:68" customFormat="1">
      <c r="BP506749" s="90"/>
    </row>
    <row r="506750" spans="68:68" customFormat="1">
      <c r="BP506750" s="90"/>
    </row>
    <row r="506751" spans="68:68" customFormat="1">
      <c r="BP506751" s="90"/>
    </row>
    <row r="506752" spans="68:68" customFormat="1">
      <c r="BP506752" s="90"/>
    </row>
    <row r="506753" spans="68:68" customFormat="1">
      <c r="BP506753" s="90"/>
    </row>
    <row r="506754" spans="68:68" customFormat="1">
      <c r="BP506754" s="90"/>
    </row>
    <row r="506755" spans="68:68" customFormat="1">
      <c r="BP506755" s="90"/>
    </row>
    <row r="506756" spans="68:68" customFormat="1">
      <c r="BP506756" s="90"/>
    </row>
    <row r="506757" spans="68:68" customFormat="1">
      <c r="BP506757" s="90"/>
    </row>
    <row r="506758" spans="68:68" customFormat="1">
      <c r="BP506758" s="90"/>
    </row>
    <row r="506759" spans="68:68" customFormat="1">
      <c r="BP506759" s="90"/>
    </row>
    <row r="506760" spans="68:68" customFormat="1">
      <c r="BP506760" s="90"/>
    </row>
    <row r="506761" spans="68:68" customFormat="1">
      <c r="BP506761" s="90"/>
    </row>
    <row r="506762" spans="68:68" customFormat="1">
      <c r="BP506762" s="90"/>
    </row>
    <row r="506763" spans="68:68" customFormat="1">
      <c r="BP506763" s="90"/>
    </row>
    <row r="506764" spans="68:68" customFormat="1">
      <c r="BP506764" s="90"/>
    </row>
    <row r="506765" spans="68:68" customFormat="1">
      <c r="BP506765" s="90"/>
    </row>
    <row r="506766" spans="68:68" customFormat="1">
      <c r="BP506766" s="90"/>
    </row>
    <row r="506767" spans="68:68" customFormat="1">
      <c r="BP506767" s="90"/>
    </row>
    <row r="506768" spans="68:68" customFormat="1">
      <c r="BP506768" s="90"/>
    </row>
    <row r="506769" spans="68:68" customFormat="1">
      <c r="BP506769" s="90"/>
    </row>
    <row r="506770" spans="68:68" customFormat="1">
      <c r="BP506770" s="90"/>
    </row>
    <row r="506771" spans="68:68" customFormat="1">
      <c r="BP506771" s="90"/>
    </row>
    <row r="506772" spans="68:68" customFormat="1">
      <c r="BP506772" s="90"/>
    </row>
    <row r="506773" spans="68:68" customFormat="1">
      <c r="BP506773" s="90"/>
    </row>
    <row r="506774" spans="68:68" customFormat="1">
      <c r="BP506774" s="90"/>
    </row>
    <row r="506775" spans="68:68" customFormat="1">
      <c r="BP506775" s="90"/>
    </row>
    <row r="506776" spans="68:68" customFormat="1">
      <c r="BP506776" s="90"/>
    </row>
    <row r="506777" spans="68:68" customFormat="1">
      <c r="BP506777" s="90"/>
    </row>
    <row r="506778" spans="68:68" customFormat="1">
      <c r="BP506778" s="90"/>
    </row>
    <row r="506779" spans="68:68" customFormat="1">
      <c r="BP506779" s="90"/>
    </row>
    <row r="506780" spans="68:68" customFormat="1">
      <c r="BP506780" s="90"/>
    </row>
    <row r="506781" spans="68:68" customFormat="1">
      <c r="BP506781" s="90"/>
    </row>
    <row r="506782" spans="68:68" customFormat="1">
      <c r="BP506782" s="90"/>
    </row>
    <row r="506783" spans="68:68" customFormat="1">
      <c r="BP506783" s="90"/>
    </row>
    <row r="506784" spans="68:68" customFormat="1">
      <c r="BP506784" s="90"/>
    </row>
    <row r="506785" spans="68:68" customFormat="1">
      <c r="BP506785" s="90"/>
    </row>
    <row r="506786" spans="68:68" customFormat="1">
      <c r="BP506786" s="90"/>
    </row>
    <row r="506787" spans="68:68" customFormat="1">
      <c r="BP506787" s="90"/>
    </row>
    <row r="506788" spans="68:68" customFormat="1">
      <c r="BP506788" s="90"/>
    </row>
    <row r="506789" spans="68:68" customFormat="1">
      <c r="BP506789" s="90"/>
    </row>
    <row r="506790" spans="68:68" customFormat="1">
      <c r="BP506790" s="90"/>
    </row>
    <row r="506791" spans="68:68" customFormat="1">
      <c r="BP506791" s="90"/>
    </row>
    <row r="506792" spans="68:68" customFormat="1">
      <c r="BP506792" s="90"/>
    </row>
    <row r="506793" spans="68:68" customFormat="1">
      <c r="BP506793" s="90"/>
    </row>
    <row r="506794" spans="68:68" customFormat="1">
      <c r="BP506794" s="90"/>
    </row>
    <row r="506795" spans="68:68" customFormat="1">
      <c r="BP506795" s="90"/>
    </row>
    <row r="506796" spans="68:68" customFormat="1">
      <c r="BP506796" s="90"/>
    </row>
    <row r="506797" spans="68:68" customFormat="1">
      <c r="BP506797" s="90"/>
    </row>
    <row r="506798" spans="68:68" customFormat="1">
      <c r="BP506798" s="90"/>
    </row>
    <row r="506799" spans="68:68" customFormat="1">
      <c r="BP506799" s="90"/>
    </row>
    <row r="506800" spans="68:68" customFormat="1">
      <c r="BP506800" s="90"/>
    </row>
    <row r="506801" spans="68:68" customFormat="1">
      <c r="BP506801" s="90"/>
    </row>
    <row r="506802" spans="68:68" customFormat="1">
      <c r="BP506802" s="90"/>
    </row>
    <row r="506803" spans="68:68" customFormat="1">
      <c r="BP506803" s="90"/>
    </row>
    <row r="506804" spans="68:68" customFormat="1">
      <c r="BP506804" s="90"/>
    </row>
    <row r="506805" spans="68:68" customFormat="1">
      <c r="BP506805" s="90"/>
    </row>
    <row r="506806" spans="68:68" customFormat="1">
      <c r="BP506806" s="90"/>
    </row>
    <row r="506807" spans="68:68" customFormat="1">
      <c r="BP506807" s="90"/>
    </row>
    <row r="506808" spans="68:68" customFormat="1">
      <c r="BP506808" s="90"/>
    </row>
    <row r="506809" spans="68:68" customFormat="1">
      <c r="BP506809" s="90"/>
    </row>
    <row r="506810" spans="68:68" customFormat="1">
      <c r="BP506810" s="90"/>
    </row>
    <row r="506811" spans="68:68" customFormat="1">
      <c r="BP506811" s="90"/>
    </row>
    <row r="506812" spans="68:68" customFormat="1">
      <c r="BP506812" s="90"/>
    </row>
    <row r="506813" spans="68:68" customFormat="1">
      <c r="BP506813" s="90"/>
    </row>
    <row r="506814" spans="68:68" customFormat="1">
      <c r="BP506814" s="90"/>
    </row>
    <row r="506815" spans="68:68" customFormat="1">
      <c r="BP506815" s="90"/>
    </row>
    <row r="506816" spans="68:68" customFormat="1">
      <c r="BP506816" s="90"/>
    </row>
    <row r="506817" spans="68:68" customFormat="1">
      <c r="BP506817" s="90"/>
    </row>
    <row r="506818" spans="68:68" customFormat="1">
      <c r="BP506818" s="90"/>
    </row>
    <row r="506819" spans="68:68" customFormat="1">
      <c r="BP506819" s="90"/>
    </row>
    <row r="506820" spans="68:68" customFormat="1">
      <c r="BP506820" s="90"/>
    </row>
    <row r="506821" spans="68:68" customFormat="1">
      <c r="BP506821" s="90"/>
    </row>
    <row r="506822" spans="68:68" customFormat="1">
      <c r="BP506822" s="90"/>
    </row>
    <row r="506823" spans="68:68" customFormat="1">
      <c r="BP506823" s="90"/>
    </row>
    <row r="506824" spans="68:68" customFormat="1">
      <c r="BP506824" s="90"/>
    </row>
    <row r="506825" spans="68:68" customFormat="1">
      <c r="BP506825" s="90"/>
    </row>
    <row r="506826" spans="68:68" customFormat="1">
      <c r="BP506826" s="90"/>
    </row>
    <row r="506827" spans="68:68" customFormat="1">
      <c r="BP506827" s="90"/>
    </row>
    <row r="506828" spans="68:68" customFormat="1">
      <c r="BP506828" s="90"/>
    </row>
    <row r="506829" spans="68:68" customFormat="1">
      <c r="BP506829" s="90"/>
    </row>
    <row r="506830" spans="68:68" customFormat="1">
      <c r="BP506830" s="90"/>
    </row>
    <row r="506831" spans="68:68" customFormat="1">
      <c r="BP506831" s="90"/>
    </row>
    <row r="506832" spans="68:68" customFormat="1">
      <c r="BP506832" s="90"/>
    </row>
    <row r="506833" spans="68:68" customFormat="1">
      <c r="BP506833" s="90"/>
    </row>
    <row r="506834" spans="68:68" customFormat="1">
      <c r="BP506834" s="90"/>
    </row>
    <row r="506835" spans="68:68" customFormat="1">
      <c r="BP506835" s="90"/>
    </row>
    <row r="506836" spans="68:68" customFormat="1">
      <c r="BP506836" s="90"/>
    </row>
    <row r="506837" spans="68:68" customFormat="1">
      <c r="BP506837" s="90"/>
    </row>
    <row r="506838" spans="68:68" customFormat="1">
      <c r="BP506838" s="90"/>
    </row>
    <row r="506839" spans="68:68" customFormat="1">
      <c r="BP506839" s="90"/>
    </row>
    <row r="506840" spans="68:68" customFormat="1">
      <c r="BP506840" s="90"/>
    </row>
    <row r="506841" spans="68:68" customFormat="1">
      <c r="BP506841" s="90"/>
    </row>
    <row r="506842" spans="68:68" customFormat="1">
      <c r="BP506842" s="90"/>
    </row>
    <row r="506843" spans="68:68" customFormat="1">
      <c r="BP506843" s="90"/>
    </row>
    <row r="506844" spans="68:68" customFormat="1">
      <c r="BP506844" s="90"/>
    </row>
    <row r="506845" spans="68:68" customFormat="1">
      <c r="BP506845" s="90"/>
    </row>
    <row r="506846" spans="68:68" customFormat="1">
      <c r="BP506846" s="90"/>
    </row>
    <row r="506847" spans="68:68" customFormat="1">
      <c r="BP506847" s="90"/>
    </row>
    <row r="506848" spans="68:68" customFormat="1">
      <c r="BP506848" s="90"/>
    </row>
    <row r="506849" spans="68:68" customFormat="1">
      <c r="BP506849" s="90"/>
    </row>
    <row r="506850" spans="68:68" customFormat="1">
      <c r="BP506850" s="90"/>
    </row>
    <row r="506851" spans="68:68" customFormat="1">
      <c r="BP506851" s="90"/>
    </row>
    <row r="506852" spans="68:68" customFormat="1">
      <c r="BP506852" s="90"/>
    </row>
    <row r="506853" spans="68:68" customFormat="1">
      <c r="BP506853" s="90"/>
    </row>
    <row r="506854" spans="68:68" customFormat="1">
      <c r="BP506854" s="90"/>
    </row>
    <row r="506855" spans="68:68" customFormat="1">
      <c r="BP506855" s="90"/>
    </row>
    <row r="506856" spans="68:68" customFormat="1">
      <c r="BP506856" s="90"/>
    </row>
    <row r="506857" spans="68:68" customFormat="1">
      <c r="BP506857" s="90"/>
    </row>
    <row r="506858" spans="68:68" customFormat="1">
      <c r="BP506858" s="90"/>
    </row>
    <row r="506859" spans="68:68" customFormat="1">
      <c r="BP506859" s="90"/>
    </row>
    <row r="506860" spans="68:68" customFormat="1">
      <c r="BP506860" s="90"/>
    </row>
    <row r="506861" spans="68:68" customFormat="1">
      <c r="BP506861" s="90"/>
    </row>
    <row r="506862" spans="68:68" customFormat="1">
      <c r="BP506862" s="90"/>
    </row>
    <row r="506863" spans="68:68" customFormat="1">
      <c r="BP506863" s="90"/>
    </row>
    <row r="506864" spans="68:68" customFormat="1">
      <c r="BP506864" s="90"/>
    </row>
    <row r="506865" spans="68:68" customFormat="1">
      <c r="BP506865" s="90"/>
    </row>
    <row r="506866" spans="68:68" customFormat="1">
      <c r="BP506866" s="90"/>
    </row>
    <row r="506867" spans="68:68" customFormat="1">
      <c r="BP506867" s="90"/>
    </row>
    <row r="506868" spans="68:68" customFormat="1">
      <c r="BP506868" s="90"/>
    </row>
    <row r="506869" spans="68:68" customFormat="1">
      <c r="BP506869" s="90"/>
    </row>
    <row r="506870" spans="68:68" customFormat="1">
      <c r="BP506870" s="90"/>
    </row>
    <row r="506871" spans="68:68" customFormat="1">
      <c r="BP506871" s="90"/>
    </row>
    <row r="506872" spans="68:68" customFormat="1">
      <c r="BP506872" s="90"/>
    </row>
    <row r="506873" spans="68:68" customFormat="1">
      <c r="BP506873" s="90"/>
    </row>
    <row r="506874" spans="68:68" customFormat="1">
      <c r="BP506874" s="90"/>
    </row>
    <row r="506875" spans="68:68" customFormat="1">
      <c r="BP506875" s="90"/>
    </row>
    <row r="506876" spans="68:68" customFormat="1">
      <c r="BP506876" s="90"/>
    </row>
    <row r="506877" spans="68:68" customFormat="1">
      <c r="BP506877" s="90"/>
    </row>
    <row r="506878" spans="68:68" customFormat="1">
      <c r="BP506878" s="90"/>
    </row>
    <row r="506879" spans="68:68" customFormat="1">
      <c r="BP506879" s="90"/>
    </row>
    <row r="506880" spans="68:68" customFormat="1">
      <c r="BP506880" s="90"/>
    </row>
    <row r="506881" spans="68:68" customFormat="1">
      <c r="BP506881" s="90"/>
    </row>
    <row r="506882" spans="68:68" customFormat="1">
      <c r="BP506882" s="90"/>
    </row>
    <row r="506883" spans="68:68" customFormat="1">
      <c r="BP506883" s="90"/>
    </row>
    <row r="506884" spans="68:68" customFormat="1">
      <c r="BP506884" s="90"/>
    </row>
    <row r="506885" spans="68:68" customFormat="1">
      <c r="BP506885" s="90"/>
    </row>
    <row r="506886" spans="68:68" customFormat="1">
      <c r="BP506886" s="90"/>
    </row>
    <row r="506887" spans="68:68" customFormat="1">
      <c r="BP506887" s="90"/>
    </row>
    <row r="506888" spans="68:68" customFormat="1">
      <c r="BP506888" s="90"/>
    </row>
    <row r="506889" spans="68:68" customFormat="1">
      <c r="BP506889" s="90"/>
    </row>
    <row r="506890" spans="68:68" customFormat="1">
      <c r="BP506890" s="90"/>
    </row>
    <row r="506891" spans="68:68" customFormat="1">
      <c r="BP506891" s="90"/>
    </row>
    <row r="506892" spans="68:68" customFormat="1">
      <c r="BP506892" s="90"/>
    </row>
    <row r="506893" spans="68:68" customFormat="1">
      <c r="BP506893" s="90"/>
    </row>
    <row r="506894" spans="68:68" customFormat="1">
      <c r="BP506894" s="90"/>
    </row>
    <row r="506895" spans="68:68" customFormat="1">
      <c r="BP506895" s="90"/>
    </row>
    <row r="506896" spans="68:68" customFormat="1">
      <c r="BP506896" s="90"/>
    </row>
    <row r="506897" spans="68:68" customFormat="1">
      <c r="BP506897" s="90"/>
    </row>
    <row r="506898" spans="68:68" customFormat="1">
      <c r="BP506898" s="90"/>
    </row>
    <row r="506899" spans="68:68" customFormat="1">
      <c r="BP506899" s="90"/>
    </row>
    <row r="506900" spans="68:68" customFormat="1">
      <c r="BP506900" s="90"/>
    </row>
    <row r="506901" spans="68:68" customFormat="1">
      <c r="BP506901" s="90"/>
    </row>
    <row r="506902" spans="68:68" customFormat="1">
      <c r="BP506902" s="90"/>
    </row>
    <row r="506903" spans="68:68" customFormat="1">
      <c r="BP506903" s="90"/>
    </row>
    <row r="506904" spans="68:68" customFormat="1">
      <c r="BP506904" s="90"/>
    </row>
    <row r="506905" spans="68:68" customFormat="1">
      <c r="BP506905" s="90"/>
    </row>
    <row r="506906" spans="68:68" customFormat="1">
      <c r="BP506906" s="90"/>
    </row>
    <row r="506907" spans="68:68" customFormat="1">
      <c r="BP506907" s="90"/>
    </row>
    <row r="506908" spans="68:68" customFormat="1">
      <c r="BP506908" s="90"/>
    </row>
    <row r="506909" spans="68:68" customFormat="1">
      <c r="BP506909" s="90"/>
    </row>
    <row r="506910" spans="68:68" customFormat="1">
      <c r="BP506910" s="90"/>
    </row>
    <row r="506911" spans="68:68" customFormat="1">
      <c r="BP506911" s="90"/>
    </row>
    <row r="506912" spans="68:68" customFormat="1">
      <c r="BP506912" s="90"/>
    </row>
    <row r="506913" spans="68:68" customFormat="1">
      <c r="BP506913" s="90"/>
    </row>
    <row r="506914" spans="68:68" customFormat="1">
      <c r="BP506914" s="90"/>
    </row>
    <row r="506915" spans="68:68" customFormat="1">
      <c r="BP506915" s="90"/>
    </row>
    <row r="506916" spans="68:68" customFormat="1">
      <c r="BP506916" s="90"/>
    </row>
    <row r="506917" spans="68:68" customFormat="1">
      <c r="BP506917" s="90"/>
    </row>
    <row r="506918" spans="68:68" customFormat="1">
      <c r="BP506918" s="90"/>
    </row>
    <row r="506919" spans="68:68" customFormat="1">
      <c r="BP506919" s="90"/>
    </row>
    <row r="506920" spans="68:68" customFormat="1">
      <c r="BP506920" s="90"/>
    </row>
    <row r="506921" spans="68:68" customFormat="1">
      <c r="BP506921" s="90"/>
    </row>
    <row r="506922" spans="68:68" customFormat="1">
      <c r="BP506922" s="90"/>
    </row>
    <row r="506923" spans="68:68" customFormat="1">
      <c r="BP506923" s="90"/>
    </row>
    <row r="506924" spans="68:68" customFormat="1">
      <c r="BP506924" s="90"/>
    </row>
    <row r="506925" spans="68:68" customFormat="1">
      <c r="BP506925" s="90"/>
    </row>
    <row r="506926" spans="68:68" customFormat="1">
      <c r="BP506926" s="90"/>
    </row>
    <row r="506927" spans="68:68" customFormat="1">
      <c r="BP506927" s="90"/>
    </row>
    <row r="506928" spans="68:68" customFormat="1">
      <c r="BP506928" s="90"/>
    </row>
    <row r="506929" spans="68:68" customFormat="1">
      <c r="BP506929" s="90"/>
    </row>
    <row r="506930" spans="68:68" customFormat="1">
      <c r="BP506930" s="90"/>
    </row>
    <row r="506931" spans="68:68" customFormat="1">
      <c r="BP506931" s="90"/>
    </row>
    <row r="506932" spans="68:68" customFormat="1">
      <c r="BP506932" s="90"/>
    </row>
    <row r="506933" spans="68:68" customFormat="1">
      <c r="BP506933" s="90"/>
    </row>
    <row r="506934" spans="68:68" customFormat="1">
      <c r="BP506934" s="90"/>
    </row>
    <row r="506935" spans="68:68" customFormat="1">
      <c r="BP506935" s="90"/>
    </row>
    <row r="506936" spans="68:68" customFormat="1">
      <c r="BP506936" s="90"/>
    </row>
    <row r="506937" spans="68:68" customFormat="1">
      <c r="BP506937" s="90"/>
    </row>
    <row r="506938" spans="68:68" customFormat="1">
      <c r="BP506938" s="90"/>
    </row>
    <row r="506939" spans="68:68" customFormat="1">
      <c r="BP506939" s="90"/>
    </row>
    <row r="506940" spans="68:68" customFormat="1">
      <c r="BP506940" s="90"/>
    </row>
    <row r="506941" spans="68:68" customFormat="1">
      <c r="BP506941" s="90"/>
    </row>
    <row r="506942" spans="68:68" customFormat="1">
      <c r="BP506942" s="90"/>
    </row>
    <row r="506943" spans="68:68" customFormat="1">
      <c r="BP506943" s="90"/>
    </row>
    <row r="506944" spans="68:68" customFormat="1">
      <c r="BP506944" s="90"/>
    </row>
    <row r="506945" spans="68:68" customFormat="1">
      <c r="BP506945" s="90"/>
    </row>
    <row r="506946" spans="68:68" customFormat="1">
      <c r="BP506946" s="90"/>
    </row>
    <row r="506947" spans="68:68" customFormat="1">
      <c r="BP506947" s="90"/>
    </row>
    <row r="506948" spans="68:68" customFormat="1">
      <c r="BP506948" s="90"/>
    </row>
    <row r="506949" spans="68:68" customFormat="1">
      <c r="BP506949" s="90"/>
    </row>
    <row r="506950" spans="68:68" customFormat="1">
      <c r="BP506950" s="90"/>
    </row>
    <row r="506951" spans="68:68" customFormat="1">
      <c r="BP506951" s="90"/>
    </row>
    <row r="506952" spans="68:68" customFormat="1">
      <c r="BP506952" s="90"/>
    </row>
    <row r="506953" spans="68:68" customFormat="1">
      <c r="BP506953" s="90"/>
    </row>
    <row r="506954" spans="68:68" customFormat="1">
      <c r="BP506954" s="90"/>
    </row>
    <row r="506955" spans="68:68" customFormat="1">
      <c r="BP506955" s="90"/>
    </row>
    <row r="506956" spans="68:68" customFormat="1">
      <c r="BP506956" s="90"/>
    </row>
    <row r="506957" spans="68:68" customFormat="1">
      <c r="BP506957" s="90"/>
    </row>
    <row r="506958" spans="68:68" customFormat="1">
      <c r="BP506958" s="90"/>
    </row>
    <row r="506959" spans="68:68" customFormat="1">
      <c r="BP506959" s="90"/>
    </row>
    <row r="506960" spans="68:68" customFormat="1">
      <c r="BP506960" s="90"/>
    </row>
    <row r="506961" spans="68:68" customFormat="1">
      <c r="BP506961" s="90"/>
    </row>
    <row r="506962" spans="68:68" customFormat="1">
      <c r="BP506962" s="90"/>
    </row>
    <row r="506963" spans="68:68" customFormat="1">
      <c r="BP506963" s="90"/>
    </row>
    <row r="506964" spans="68:68" customFormat="1">
      <c r="BP506964" s="90"/>
    </row>
    <row r="506965" spans="68:68" customFormat="1">
      <c r="BP506965" s="90"/>
    </row>
    <row r="506966" spans="68:68" customFormat="1">
      <c r="BP506966" s="90"/>
    </row>
    <row r="506967" spans="68:68" customFormat="1">
      <c r="BP506967" s="90"/>
    </row>
    <row r="506968" spans="68:68" customFormat="1">
      <c r="BP506968" s="90"/>
    </row>
    <row r="506969" spans="68:68" customFormat="1">
      <c r="BP506969" s="90"/>
    </row>
    <row r="506970" spans="68:68" customFormat="1">
      <c r="BP506970" s="90"/>
    </row>
    <row r="506971" spans="68:68" customFormat="1">
      <c r="BP506971" s="90"/>
    </row>
    <row r="506972" spans="68:68" customFormat="1">
      <c r="BP506972" s="90"/>
    </row>
    <row r="506973" spans="68:68" customFormat="1">
      <c r="BP506973" s="90"/>
    </row>
    <row r="506974" spans="68:68" customFormat="1">
      <c r="BP506974" s="90"/>
    </row>
    <row r="506975" spans="68:68" customFormat="1">
      <c r="BP506975" s="90"/>
    </row>
    <row r="506976" spans="68:68" customFormat="1">
      <c r="BP506976" s="90"/>
    </row>
    <row r="506977" spans="68:68" customFormat="1">
      <c r="BP506977" s="90"/>
    </row>
    <row r="506978" spans="68:68" customFormat="1">
      <c r="BP506978" s="90"/>
    </row>
    <row r="506979" spans="68:68" customFormat="1">
      <c r="BP506979" s="90"/>
    </row>
    <row r="506980" spans="68:68" customFormat="1">
      <c r="BP506980" s="90"/>
    </row>
    <row r="506981" spans="68:68" customFormat="1">
      <c r="BP506981" s="90"/>
    </row>
    <row r="506982" spans="68:68" customFormat="1">
      <c r="BP506982" s="90"/>
    </row>
    <row r="506983" spans="68:68" customFormat="1">
      <c r="BP506983" s="90"/>
    </row>
    <row r="506984" spans="68:68" customFormat="1">
      <c r="BP506984" s="90"/>
    </row>
    <row r="506985" spans="68:68" customFormat="1">
      <c r="BP506985" s="90"/>
    </row>
    <row r="506986" spans="68:68" customFormat="1">
      <c r="BP506986" s="90"/>
    </row>
    <row r="506987" spans="68:68" customFormat="1">
      <c r="BP506987" s="90"/>
    </row>
    <row r="506988" spans="68:68" customFormat="1">
      <c r="BP506988" s="90"/>
    </row>
    <row r="506989" spans="68:68" customFormat="1">
      <c r="BP506989" s="90"/>
    </row>
    <row r="506990" spans="68:68" customFormat="1">
      <c r="BP506990" s="90"/>
    </row>
    <row r="506991" spans="68:68" customFormat="1">
      <c r="BP506991" s="90"/>
    </row>
    <row r="506992" spans="68:68" customFormat="1">
      <c r="BP506992" s="90"/>
    </row>
    <row r="506993" spans="68:68" customFormat="1">
      <c r="BP506993" s="90"/>
    </row>
    <row r="506994" spans="68:68" customFormat="1">
      <c r="BP506994" s="90"/>
    </row>
    <row r="506995" spans="68:68" customFormat="1">
      <c r="BP506995" s="90"/>
    </row>
    <row r="506996" spans="68:68" customFormat="1">
      <c r="BP506996" s="90"/>
    </row>
    <row r="506997" spans="68:68" customFormat="1">
      <c r="BP506997" s="90"/>
    </row>
    <row r="506998" spans="68:68" customFormat="1">
      <c r="BP506998" s="90"/>
    </row>
    <row r="506999" spans="68:68" customFormat="1">
      <c r="BP506999" s="90"/>
    </row>
    <row r="507000" spans="68:68" customFormat="1">
      <c r="BP507000" s="90"/>
    </row>
    <row r="507001" spans="68:68" customFormat="1">
      <c r="BP507001" s="90"/>
    </row>
    <row r="507002" spans="68:68" customFormat="1">
      <c r="BP507002" s="90"/>
    </row>
    <row r="507003" spans="68:68" customFormat="1">
      <c r="BP507003" s="90"/>
    </row>
    <row r="507004" spans="68:68" customFormat="1">
      <c r="BP507004" s="90"/>
    </row>
    <row r="507005" spans="68:68" customFormat="1">
      <c r="BP507005" s="90"/>
    </row>
    <row r="507006" spans="68:68" customFormat="1">
      <c r="BP507006" s="90"/>
    </row>
    <row r="507007" spans="68:68" customFormat="1">
      <c r="BP507007" s="90"/>
    </row>
    <row r="507008" spans="68:68" customFormat="1">
      <c r="BP507008" s="90"/>
    </row>
    <row r="507009" spans="68:68" customFormat="1">
      <c r="BP507009" s="90"/>
    </row>
    <row r="507010" spans="68:68" customFormat="1">
      <c r="BP507010" s="90"/>
    </row>
    <row r="507011" spans="68:68" customFormat="1">
      <c r="BP507011" s="90"/>
    </row>
    <row r="507012" spans="68:68" customFormat="1">
      <c r="BP507012" s="90"/>
    </row>
    <row r="507013" spans="68:68" customFormat="1">
      <c r="BP507013" s="90"/>
    </row>
    <row r="507014" spans="68:68" customFormat="1">
      <c r="BP507014" s="90"/>
    </row>
    <row r="507015" spans="68:68" customFormat="1">
      <c r="BP507015" s="90"/>
    </row>
    <row r="507016" spans="68:68" customFormat="1">
      <c r="BP507016" s="90"/>
    </row>
    <row r="507017" spans="68:68" customFormat="1">
      <c r="BP507017" s="90"/>
    </row>
    <row r="507018" spans="68:68" customFormat="1">
      <c r="BP507018" s="90"/>
    </row>
    <row r="507019" spans="68:68" customFormat="1">
      <c r="BP507019" s="90"/>
    </row>
    <row r="507020" spans="68:68" customFormat="1">
      <c r="BP507020" s="90"/>
    </row>
    <row r="507021" spans="68:68" customFormat="1">
      <c r="BP507021" s="90"/>
    </row>
    <row r="507022" spans="68:68" customFormat="1">
      <c r="BP507022" s="90"/>
    </row>
    <row r="507023" spans="68:68" customFormat="1">
      <c r="BP507023" s="90"/>
    </row>
    <row r="507024" spans="68:68" customFormat="1">
      <c r="BP507024" s="90"/>
    </row>
    <row r="507025" spans="68:68" customFormat="1">
      <c r="BP507025" s="90"/>
    </row>
    <row r="507026" spans="68:68" customFormat="1">
      <c r="BP507026" s="90"/>
    </row>
    <row r="507027" spans="68:68" customFormat="1">
      <c r="BP507027" s="90"/>
    </row>
    <row r="507028" spans="68:68" customFormat="1">
      <c r="BP507028" s="90"/>
    </row>
    <row r="507029" spans="68:68" customFormat="1">
      <c r="BP507029" s="90"/>
    </row>
    <row r="507030" spans="68:68" customFormat="1">
      <c r="BP507030" s="90"/>
    </row>
    <row r="507031" spans="68:68" customFormat="1">
      <c r="BP507031" s="90"/>
    </row>
    <row r="507032" spans="68:68" customFormat="1">
      <c r="BP507032" s="90"/>
    </row>
    <row r="507033" spans="68:68" customFormat="1">
      <c r="BP507033" s="90"/>
    </row>
    <row r="507034" spans="68:68" customFormat="1">
      <c r="BP507034" s="90"/>
    </row>
    <row r="507035" spans="68:68" customFormat="1">
      <c r="BP507035" s="90"/>
    </row>
    <row r="507036" spans="68:68" customFormat="1">
      <c r="BP507036" s="90"/>
    </row>
    <row r="507037" spans="68:68" customFormat="1">
      <c r="BP507037" s="90"/>
    </row>
    <row r="507038" spans="68:68" customFormat="1">
      <c r="BP507038" s="90"/>
    </row>
    <row r="507039" spans="68:68" customFormat="1">
      <c r="BP507039" s="90"/>
    </row>
    <row r="507040" spans="68:68" customFormat="1">
      <c r="BP507040" s="90"/>
    </row>
    <row r="507041" spans="68:68" customFormat="1">
      <c r="BP507041" s="90"/>
    </row>
    <row r="507042" spans="68:68" customFormat="1">
      <c r="BP507042" s="90"/>
    </row>
    <row r="507043" spans="68:68" customFormat="1">
      <c r="BP507043" s="90"/>
    </row>
    <row r="507044" spans="68:68" customFormat="1">
      <c r="BP507044" s="90"/>
    </row>
    <row r="507045" spans="68:68" customFormat="1">
      <c r="BP507045" s="90"/>
    </row>
    <row r="507046" spans="68:68" customFormat="1">
      <c r="BP507046" s="90"/>
    </row>
    <row r="507047" spans="68:68" customFormat="1">
      <c r="BP507047" s="90"/>
    </row>
    <row r="507048" spans="68:68" customFormat="1">
      <c r="BP507048" s="90"/>
    </row>
    <row r="507049" spans="68:68" customFormat="1">
      <c r="BP507049" s="90"/>
    </row>
    <row r="507050" spans="68:68" customFormat="1">
      <c r="BP507050" s="90"/>
    </row>
    <row r="507051" spans="68:68" customFormat="1">
      <c r="BP507051" s="90"/>
    </row>
    <row r="507052" spans="68:68" customFormat="1">
      <c r="BP507052" s="90"/>
    </row>
    <row r="507053" spans="68:68" customFormat="1">
      <c r="BP507053" s="90"/>
    </row>
    <row r="507054" spans="68:68" customFormat="1">
      <c r="BP507054" s="90"/>
    </row>
    <row r="507055" spans="68:68" customFormat="1">
      <c r="BP507055" s="90"/>
    </row>
    <row r="507056" spans="68:68" customFormat="1">
      <c r="BP507056" s="90"/>
    </row>
    <row r="507057" spans="68:68" customFormat="1">
      <c r="BP507057" s="90"/>
    </row>
    <row r="507058" spans="68:68" customFormat="1">
      <c r="BP507058" s="90"/>
    </row>
    <row r="507059" spans="68:68" customFormat="1">
      <c r="BP507059" s="90"/>
    </row>
    <row r="507060" spans="68:68" customFormat="1">
      <c r="BP507060" s="90"/>
    </row>
    <row r="507061" spans="68:68" customFormat="1">
      <c r="BP507061" s="90"/>
    </row>
    <row r="507062" spans="68:68" customFormat="1">
      <c r="BP507062" s="90"/>
    </row>
    <row r="507063" spans="68:68" customFormat="1">
      <c r="BP507063" s="90"/>
    </row>
    <row r="507064" spans="68:68" customFormat="1">
      <c r="BP507064" s="90"/>
    </row>
    <row r="507065" spans="68:68" customFormat="1">
      <c r="BP507065" s="90"/>
    </row>
    <row r="507066" spans="68:68" customFormat="1">
      <c r="BP507066" s="90"/>
    </row>
    <row r="507067" spans="68:68" customFormat="1">
      <c r="BP507067" s="90"/>
    </row>
    <row r="507068" spans="68:68" customFormat="1">
      <c r="BP507068" s="90"/>
    </row>
    <row r="507069" spans="68:68" customFormat="1">
      <c r="BP507069" s="90"/>
    </row>
    <row r="507070" spans="68:68" customFormat="1">
      <c r="BP507070" s="90"/>
    </row>
    <row r="507071" spans="68:68" customFormat="1">
      <c r="BP507071" s="90"/>
    </row>
    <row r="507072" spans="68:68" customFormat="1">
      <c r="BP507072" s="90"/>
    </row>
    <row r="507073" spans="68:68" customFormat="1">
      <c r="BP507073" s="90"/>
    </row>
    <row r="507074" spans="68:68" customFormat="1">
      <c r="BP507074" s="90"/>
    </row>
    <row r="507075" spans="68:68" customFormat="1">
      <c r="BP507075" s="90"/>
    </row>
    <row r="507076" spans="68:68" customFormat="1">
      <c r="BP507076" s="90"/>
    </row>
    <row r="507077" spans="68:68" customFormat="1">
      <c r="BP507077" s="90"/>
    </row>
    <row r="507078" spans="68:68" customFormat="1">
      <c r="BP507078" s="90"/>
    </row>
    <row r="507079" spans="68:68" customFormat="1">
      <c r="BP507079" s="90"/>
    </row>
    <row r="507080" spans="68:68" customFormat="1">
      <c r="BP507080" s="90"/>
    </row>
    <row r="507081" spans="68:68" customFormat="1">
      <c r="BP507081" s="90"/>
    </row>
    <row r="507082" spans="68:68" customFormat="1">
      <c r="BP507082" s="90"/>
    </row>
    <row r="507083" spans="68:68" customFormat="1">
      <c r="BP507083" s="90"/>
    </row>
    <row r="507084" spans="68:68" customFormat="1">
      <c r="BP507084" s="90"/>
    </row>
    <row r="507085" spans="68:68" customFormat="1">
      <c r="BP507085" s="90"/>
    </row>
    <row r="507086" spans="68:68" customFormat="1">
      <c r="BP507086" s="90"/>
    </row>
    <row r="507087" spans="68:68" customFormat="1">
      <c r="BP507087" s="90"/>
    </row>
    <row r="507088" spans="68:68" customFormat="1">
      <c r="BP507088" s="90"/>
    </row>
    <row r="507089" spans="68:68" customFormat="1">
      <c r="BP507089" s="90"/>
    </row>
    <row r="507090" spans="68:68" customFormat="1">
      <c r="BP507090" s="90"/>
    </row>
    <row r="507091" spans="68:68" customFormat="1">
      <c r="BP507091" s="90"/>
    </row>
    <row r="507092" spans="68:68" customFormat="1">
      <c r="BP507092" s="90"/>
    </row>
    <row r="507093" spans="68:68" customFormat="1">
      <c r="BP507093" s="90"/>
    </row>
    <row r="507094" spans="68:68" customFormat="1">
      <c r="BP507094" s="90"/>
    </row>
    <row r="507095" spans="68:68" customFormat="1">
      <c r="BP507095" s="90"/>
    </row>
    <row r="507096" spans="68:68" customFormat="1">
      <c r="BP507096" s="90"/>
    </row>
    <row r="507097" spans="68:68" customFormat="1">
      <c r="BP507097" s="90"/>
    </row>
    <row r="507098" spans="68:68" customFormat="1">
      <c r="BP507098" s="90"/>
    </row>
    <row r="507099" spans="68:68" customFormat="1">
      <c r="BP507099" s="90"/>
    </row>
    <row r="507100" spans="68:68" customFormat="1">
      <c r="BP507100" s="90"/>
    </row>
    <row r="507101" spans="68:68" customFormat="1">
      <c r="BP507101" s="90"/>
    </row>
    <row r="507102" spans="68:68" customFormat="1">
      <c r="BP507102" s="90"/>
    </row>
    <row r="507103" spans="68:68" customFormat="1">
      <c r="BP507103" s="90"/>
    </row>
    <row r="507104" spans="68:68" customFormat="1">
      <c r="BP507104" s="90"/>
    </row>
    <row r="507105" spans="68:68" customFormat="1">
      <c r="BP507105" s="90"/>
    </row>
    <row r="507106" spans="68:68" customFormat="1">
      <c r="BP507106" s="90"/>
    </row>
    <row r="507107" spans="68:68" customFormat="1">
      <c r="BP507107" s="90"/>
    </row>
    <row r="507108" spans="68:68" customFormat="1">
      <c r="BP507108" s="90"/>
    </row>
    <row r="507109" spans="68:68" customFormat="1">
      <c r="BP507109" s="90"/>
    </row>
    <row r="507110" spans="68:68" customFormat="1">
      <c r="BP507110" s="90"/>
    </row>
    <row r="507111" spans="68:68" customFormat="1">
      <c r="BP507111" s="90"/>
    </row>
    <row r="507112" spans="68:68" customFormat="1">
      <c r="BP507112" s="90"/>
    </row>
    <row r="507113" spans="68:68" customFormat="1">
      <c r="BP507113" s="90"/>
    </row>
    <row r="507114" spans="68:68" customFormat="1">
      <c r="BP507114" s="90"/>
    </row>
    <row r="507115" spans="68:68" customFormat="1">
      <c r="BP507115" s="90"/>
    </row>
    <row r="507116" spans="68:68" customFormat="1">
      <c r="BP507116" s="90"/>
    </row>
    <row r="507117" spans="68:68" customFormat="1">
      <c r="BP507117" s="90"/>
    </row>
    <row r="507118" spans="68:68" customFormat="1">
      <c r="BP507118" s="90"/>
    </row>
    <row r="507119" spans="68:68" customFormat="1">
      <c r="BP507119" s="90"/>
    </row>
    <row r="507120" spans="68:68" customFormat="1">
      <c r="BP507120" s="90"/>
    </row>
    <row r="507121" spans="68:68" customFormat="1">
      <c r="BP507121" s="90"/>
    </row>
    <row r="507122" spans="68:68" customFormat="1">
      <c r="BP507122" s="90"/>
    </row>
    <row r="507123" spans="68:68" customFormat="1">
      <c r="BP507123" s="90"/>
    </row>
    <row r="507124" spans="68:68" customFormat="1">
      <c r="BP507124" s="90"/>
    </row>
    <row r="507125" spans="68:68" customFormat="1">
      <c r="BP507125" s="90"/>
    </row>
    <row r="507126" spans="68:68" customFormat="1">
      <c r="BP507126" s="90"/>
    </row>
    <row r="507127" spans="68:68" customFormat="1">
      <c r="BP507127" s="90"/>
    </row>
    <row r="507128" spans="68:68" customFormat="1">
      <c r="BP507128" s="90"/>
    </row>
    <row r="507129" spans="68:68" customFormat="1">
      <c r="BP507129" s="90"/>
    </row>
    <row r="507130" spans="68:68" customFormat="1">
      <c r="BP507130" s="90"/>
    </row>
    <row r="507131" spans="68:68" customFormat="1">
      <c r="BP507131" s="90"/>
    </row>
    <row r="507132" spans="68:68" customFormat="1">
      <c r="BP507132" s="90"/>
    </row>
    <row r="507133" spans="68:68" customFormat="1">
      <c r="BP507133" s="90"/>
    </row>
    <row r="507134" spans="68:68" customFormat="1">
      <c r="BP507134" s="90"/>
    </row>
    <row r="507135" spans="68:68" customFormat="1">
      <c r="BP507135" s="90"/>
    </row>
    <row r="507136" spans="68:68" customFormat="1">
      <c r="BP507136" s="90"/>
    </row>
    <row r="507137" spans="68:68" customFormat="1">
      <c r="BP507137" s="90"/>
    </row>
    <row r="507138" spans="68:68" customFormat="1">
      <c r="BP507138" s="90"/>
    </row>
    <row r="507139" spans="68:68" customFormat="1">
      <c r="BP507139" s="90"/>
    </row>
    <row r="507140" spans="68:68" customFormat="1">
      <c r="BP507140" s="90"/>
    </row>
    <row r="507141" spans="68:68" customFormat="1">
      <c r="BP507141" s="90"/>
    </row>
    <row r="507142" spans="68:68" customFormat="1">
      <c r="BP507142" s="90"/>
    </row>
    <row r="507143" spans="68:68" customFormat="1">
      <c r="BP507143" s="90"/>
    </row>
    <row r="507144" spans="68:68" customFormat="1">
      <c r="BP507144" s="90"/>
    </row>
    <row r="507145" spans="68:68" customFormat="1">
      <c r="BP507145" s="90"/>
    </row>
    <row r="507146" spans="68:68" customFormat="1">
      <c r="BP507146" s="90"/>
    </row>
    <row r="507147" spans="68:68" customFormat="1">
      <c r="BP507147" s="90"/>
    </row>
    <row r="507148" spans="68:68" customFormat="1">
      <c r="BP507148" s="90"/>
    </row>
    <row r="507149" spans="68:68" customFormat="1">
      <c r="BP507149" s="90"/>
    </row>
    <row r="507150" spans="68:68" customFormat="1">
      <c r="BP507150" s="90"/>
    </row>
    <row r="507151" spans="68:68" customFormat="1">
      <c r="BP507151" s="90"/>
    </row>
    <row r="507152" spans="68:68" customFormat="1">
      <c r="BP507152" s="90"/>
    </row>
    <row r="507153" spans="68:68" customFormat="1">
      <c r="BP507153" s="90"/>
    </row>
    <row r="507154" spans="68:68" customFormat="1">
      <c r="BP507154" s="90"/>
    </row>
    <row r="507155" spans="68:68" customFormat="1">
      <c r="BP507155" s="90"/>
    </row>
    <row r="507156" spans="68:68" customFormat="1">
      <c r="BP507156" s="90"/>
    </row>
    <row r="507157" spans="68:68" customFormat="1">
      <c r="BP507157" s="90"/>
    </row>
    <row r="507158" spans="68:68" customFormat="1">
      <c r="BP507158" s="90"/>
    </row>
    <row r="507159" spans="68:68" customFormat="1">
      <c r="BP507159" s="90"/>
    </row>
    <row r="507160" spans="68:68" customFormat="1">
      <c r="BP507160" s="90"/>
    </row>
    <row r="507161" spans="68:68" customFormat="1">
      <c r="BP507161" s="90"/>
    </row>
    <row r="507162" spans="68:68" customFormat="1">
      <c r="BP507162" s="90"/>
    </row>
    <row r="507163" spans="68:68" customFormat="1">
      <c r="BP507163" s="90"/>
    </row>
    <row r="507164" spans="68:68" customFormat="1">
      <c r="BP507164" s="90"/>
    </row>
    <row r="507165" spans="68:68" customFormat="1">
      <c r="BP507165" s="90"/>
    </row>
    <row r="507166" spans="68:68" customFormat="1">
      <c r="BP507166" s="90"/>
    </row>
    <row r="507167" spans="68:68" customFormat="1">
      <c r="BP507167" s="90"/>
    </row>
    <row r="507168" spans="68:68" customFormat="1">
      <c r="BP507168" s="90"/>
    </row>
    <row r="507169" spans="68:68" customFormat="1">
      <c r="BP507169" s="90"/>
    </row>
    <row r="507170" spans="68:68" customFormat="1">
      <c r="BP507170" s="90"/>
    </row>
    <row r="507171" spans="68:68" customFormat="1">
      <c r="BP507171" s="90"/>
    </row>
    <row r="507172" spans="68:68" customFormat="1">
      <c r="BP507172" s="90"/>
    </row>
    <row r="507173" spans="68:68" customFormat="1">
      <c r="BP507173" s="90"/>
    </row>
    <row r="507174" spans="68:68" customFormat="1">
      <c r="BP507174" s="90"/>
    </row>
    <row r="507175" spans="68:68" customFormat="1">
      <c r="BP507175" s="90"/>
    </row>
    <row r="507176" spans="68:68" customFormat="1">
      <c r="BP507176" s="90"/>
    </row>
    <row r="507177" spans="68:68" customFormat="1">
      <c r="BP507177" s="90"/>
    </row>
    <row r="507178" spans="68:68" customFormat="1">
      <c r="BP507178" s="90"/>
    </row>
    <row r="507179" spans="68:68" customFormat="1">
      <c r="BP507179" s="90"/>
    </row>
    <row r="507180" spans="68:68" customFormat="1">
      <c r="BP507180" s="90"/>
    </row>
    <row r="507181" spans="68:68" customFormat="1">
      <c r="BP507181" s="90"/>
    </row>
    <row r="507182" spans="68:68" customFormat="1">
      <c r="BP507182" s="90"/>
    </row>
    <row r="507183" spans="68:68" customFormat="1">
      <c r="BP507183" s="90"/>
    </row>
    <row r="507184" spans="68:68" customFormat="1">
      <c r="BP507184" s="90"/>
    </row>
    <row r="507185" spans="68:68" customFormat="1">
      <c r="BP507185" s="90"/>
    </row>
    <row r="507186" spans="68:68" customFormat="1">
      <c r="BP507186" s="90"/>
    </row>
    <row r="507187" spans="68:68" customFormat="1">
      <c r="BP507187" s="90"/>
    </row>
    <row r="507188" spans="68:68" customFormat="1">
      <c r="BP507188" s="90"/>
    </row>
    <row r="507189" spans="68:68" customFormat="1">
      <c r="BP507189" s="90"/>
    </row>
    <row r="507190" spans="68:68" customFormat="1">
      <c r="BP507190" s="90"/>
    </row>
    <row r="507191" spans="68:68" customFormat="1">
      <c r="BP507191" s="90"/>
    </row>
    <row r="507192" spans="68:68" customFormat="1">
      <c r="BP507192" s="90"/>
    </row>
    <row r="507193" spans="68:68" customFormat="1">
      <c r="BP507193" s="90"/>
    </row>
    <row r="507194" spans="68:68" customFormat="1">
      <c r="BP507194" s="90"/>
    </row>
    <row r="507195" spans="68:68" customFormat="1">
      <c r="BP507195" s="90"/>
    </row>
    <row r="507196" spans="68:68" customFormat="1">
      <c r="BP507196" s="90"/>
    </row>
    <row r="507197" spans="68:68" customFormat="1">
      <c r="BP507197" s="90"/>
    </row>
    <row r="507198" spans="68:68" customFormat="1">
      <c r="BP507198" s="90"/>
    </row>
    <row r="507199" spans="68:68" customFormat="1">
      <c r="BP507199" s="90"/>
    </row>
    <row r="507200" spans="68:68" customFormat="1">
      <c r="BP507200" s="90"/>
    </row>
    <row r="507201" spans="68:68" customFormat="1">
      <c r="BP507201" s="90"/>
    </row>
    <row r="507202" spans="68:68" customFormat="1">
      <c r="BP507202" s="90"/>
    </row>
    <row r="507203" spans="68:68" customFormat="1">
      <c r="BP507203" s="90"/>
    </row>
    <row r="507204" spans="68:68" customFormat="1">
      <c r="BP507204" s="90"/>
    </row>
    <row r="507205" spans="68:68" customFormat="1">
      <c r="BP507205" s="90"/>
    </row>
    <row r="507206" spans="68:68" customFormat="1">
      <c r="BP507206" s="90"/>
    </row>
    <row r="507207" spans="68:68" customFormat="1">
      <c r="BP507207" s="90"/>
    </row>
    <row r="507208" spans="68:68" customFormat="1">
      <c r="BP507208" s="90"/>
    </row>
    <row r="507209" spans="68:68" customFormat="1">
      <c r="BP507209" s="90"/>
    </row>
    <row r="507210" spans="68:68" customFormat="1">
      <c r="BP507210" s="90"/>
    </row>
    <row r="507211" spans="68:68" customFormat="1">
      <c r="BP507211" s="90"/>
    </row>
    <row r="507212" spans="68:68" customFormat="1">
      <c r="BP507212" s="90"/>
    </row>
    <row r="507213" spans="68:68" customFormat="1">
      <c r="BP507213" s="90"/>
    </row>
    <row r="507214" spans="68:68" customFormat="1">
      <c r="BP507214" s="90"/>
    </row>
    <row r="507215" spans="68:68" customFormat="1">
      <c r="BP507215" s="90"/>
    </row>
    <row r="507216" spans="68:68" customFormat="1">
      <c r="BP507216" s="90"/>
    </row>
    <row r="507217" spans="68:68" customFormat="1">
      <c r="BP507217" s="90"/>
    </row>
    <row r="507218" spans="68:68" customFormat="1">
      <c r="BP507218" s="90"/>
    </row>
    <row r="507219" spans="68:68" customFormat="1">
      <c r="BP507219" s="90"/>
    </row>
    <row r="507220" spans="68:68" customFormat="1">
      <c r="BP507220" s="90"/>
    </row>
    <row r="507221" spans="68:68" customFormat="1">
      <c r="BP507221" s="90"/>
    </row>
    <row r="507222" spans="68:68" customFormat="1">
      <c r="BP507222" s="90"/>
    </row>
    <row r="507223" spans="68:68" customFormat="1">
      <c r="BP507223" s="90"/>
    </row>
    <row r="507224" spans="68:68" customFormat="1">
      <c r="BP507224" s="90"/>
    </row>
    <row r="507225" spans="68:68" customFormat="1">
      <c r="BP507225" s="90"/>
    </row>
    <row r="507226" spans="68:68" customFormat="1">
      <c r="BP507226" s="90"/>
    </row>
    <row r="507227" spans="68:68" customFormat="1">
      <c r="BP507227" s="90"/>
    </row>
    <row r="507228" spans="68:68" customFormat="1">
      <c r="BP507228" s="90"/>
    </row>
    <row r="507229" spans="68:68" customFormat="1">
      <c r="BP507229" s="90"/>
    </row>
    <row r="507230" spans="68:68" customFormat="1">
      <c r="BP507230" s="90"/>
    </row>
    <row r="507231" spans="68:68" customFormat="1">
      <c r="BP507231" s="90"/>
    </row>
    <row r="507232" spans="68:68" customFormat="1">
      <c r="BP507232" s="90"/>
    </row>
    <row r="507233" spans="68:68" customFormat="1">
      <c r="BP507233" s="90"/>
    </row>
    <row r="507234" spans="68:68" customFormat="1">
      <c r="BP507234" s="90"/>
    </row>
    <row r="507235" spans="68:68" customFormat="1">
      <c r="BP507235" s="90"/>
    </row>
    <row r="507236" spans="68:68" customFormat="1">
      <c r="BP507236" s="90"/>
    </row>
    <row r="507237" spans="68:68" customFormat="1">
      <c r="BP507237" s="90"/>
    </row>
    <row r="507238" spans="68:68" customFormat="1">
      <c r="BP507238" s="90"/>
    </row>
    <row r="507239" spans="68:68" customFormat="1">
      <c r="BP507239" s="90"/>
    </row>
    <row r="507240" spans="68:68" customFormat="1">
      <c r="BP507240" s="90"/>
    </row>
    <row r="507241" spans="68:68" customFormat="1">
      <c r="BP507241" s="90"/>
    </row>
    <row r="507242" spans="68:68" customFormat="1">
      <c r="BP507242" s="90"/>
    </row>
    <row r="507243" spans="68:68" customFormat="1">
      <c r="BP507243" s="90"/>
    </row>
    <row r="507244" spans="68:68" customFormat="1">
      <c r="BP507244" s="90"/>
    </row>
    <row r="507245" spans="68:68" customFormat="1">
      <c r="BP507245" s="90"/>
    </row>
    <row r="507246" spans="68:68" customFormat="1">
      <c r="BP507246" s="90"/>
    </row>
    <row r="507247" spans="68:68" customFormat="1">
      <c r="BP507247" s="90"/>
    </row>
    <row r="507248" spans="68:68" customFormat="1">
      <c r="BP507248" s="90"/>
    </row>
    <row r="507249" spans="68:68" customFormat="1">
      <c r="BP507249" s="90"/>
    </row>
    <row r="507250" spans="68:68" customFormat="1">
      <c r="BP507250" s="90"/>
    </row>
    <row r="507251" spans="68:68" customFormat="1">
      <c r="BP507251" s="90"/>
    </row>
    <row r="507252" spans="68:68" customFormat="1">
      <c r="BP507252" s="90"/>
    </row>
    <row r="507253" spans="68:68" customFormat="1">
      <c r="BP507253" s="90"/>
    </row>
    <row r="507254" spans="68:68" customFormat="1">
      <c r="BP507254" s="90"/>
    </row>
    <row r="507255" spans="68:68" customFormat="1">
      <c r="BP507255" s="90"/>
    </row>
    <row r="507256" spans="68:68" customFormat="1">
      <c r="BP507256" s="90"/>
    </row>
    <row r="507257" spans="68:68" customFormat="1">
      <c r="BP507257" s="90"/>
    </row>
    <row r="507258" spans="68:68" customFormat="1">
      <c r="BP507258" s="90"/>
    </row>
    <row r="507259" spans="68:68" customFormat="1">
      <c r="BP507259" s="90"/>
    </row>
    <row r="507260" spans="68:68" customFormat="1">
      <c r="BP507260" s="90"/>
    </row>
    <row r="507261" spans="68:68" customFormat="1">
      <c r="BP507261" s="90"/>
    </row>
    <row r="507262" spans="68:68" customFormat="1">
      <c r="BP507262" s="90"/>
    </row>
    <row r="507263" spans="68:68" customFormat="1">
      <c r="BP507263" s="90"/>
    </row>
    <row r="507264" spans="68:68" customFormat="1">
      <c r="BP507264" s="90"/>
    </row>
    <row r="507265" spans="68:68" customFormat="1">
      <c r="BP507265" s="90"/>
    </row>
    <row r="507266" spans="68:68" customFormat="1">
      <c r="BP507266" s="90"/>
    </row>
    <row r="507267" spans="68:68" customFormat="1">
      <c r="BP507267" s="90"/>
    </row>
    <row r="507268" spans="68:68" customFormat="1">
      <c r="BP507268" s="90"/>
    </row>
    <row r="507269" spans="68:68" customFormat="1">
      <c r="BP507269" s="90"/>
    </row>
    <row r="507270" spans="68:68" customFormat="1">
      <c r="BP507270" s="90"/>
    </row>
    <row r="507271" spans="68:68" customFormat="1">
      <c r="BP507271" s="90"/>
    </row>
    <row r="507272" spans="68:68" customFormat="1">
      <c r="BP507272" s="90"/>
    </row>
    <row r="507273" spans="68:68" customFormat="1">
      <c r="BP507273" s="90"/>
    </row>
    <row r="507274" spans="68:68" customFormat="1">
      <c r="BP507274" s="90"/>
    </row>
    <row r="507275" spans="68:68" customFormat="1">
      <c r="BP507275" s="90"/>
    </row>
    <row r="507276" spans="68:68" customFormat="1">
      <c r="BP507276" s="90"/>
    </row>
    <row r="507277" spans="68:68" customFormat="1">
      <c r="BP507277" s="90"/>
    </row>
    <row r="507278" spans="68:68" customFormat="1">
      <c r="BP507278" s="90"/>
    </row>
    <row r="507279" spans="68:68" customFormat="1">
      <c r="BP507279" s="90"/>
    </row>
    <row r="507280" spans="68:68" customFormat="1">
      <c r="BP507280" s="90"/>
    </row>
    <row r="507281" spans="68:68" customFormat="1">
      <c r="BP507281" s="90"/>
    </row>
    <row r="507282" spans="68:68" customFormat="1">
      <c r="BP507282" s="90"/>
    </row>
    <row r="507283" spans="68:68" customFormat="1">
      <c r="BP507283" s="90"/>
    </row>
    <row r="507284" spans="68:68" customFormat="1">
      <c r="BP507284" s="90"/>
    </row>
    <row r="507285" spans="68:68" customFormat="1">
      <c r="BP507285" s="90"/>
    </row>
    <row r="507286" spans="68:68" customFormat="1">
      <c r="BP507286" s="90"/>
    </row>
    <row r="507287" spans="68:68" customFormat="1">
      <c r="BP507287" s="90"/>
    </row>
    <row r="507288" spans="68:68" customFormat="1">
      <c r="BP507288" s="90"/>
    </row>
    <row r="507289" spans="68:68" customFormat="1">
      <c r="BP507289" s="90"/>
    </row>
    <row r="507290" spans="68:68" customFormat="1">
      <c r="BP507290" s="90"/>
    </row>
    <row r="507291" spans="68:68" customFormat="1">
      <c r="BP507291" s="90"/>
    </row>
    <row r="507292" spans="68:68" customFormat="1">
      <c r="BP507292" s="90"/>
    </row>
    <row r="507293" spans="68:68" customFormat="1">
      <c r="BP507293" s="90"/>
    </row>
    <row r="507294" spans="68:68" customFormat="1">
      <c r="BP507294" s="90"/>
    </row>
    <row r="507295" spans="68:68" customFormat="1">
      <c r="BP507295" s="90"/>
    </row>
    <row r="507296" spans="68:68" customFormat="1">
      <c r="BP507296" s="90"/>
    </row>
    <row r="507297" spans="68:68" customFormat="1">
      <c r="BP507297" s="90"/>
    </row>
    <row r="507298" spans="68:68" customFormat="1">
      <c r="BP507298" s="90"/>
    </row>
    <row r="507299" spans="68:68" customFormat="1">
      <c r="BP507299" s="90"/>
    </row>
    <row r="507300" spans="68:68" customFormat="1">
      <c r="BP507300" s="90"/>
    </row>
    <row r="507301" spans="68:68" customFormat="1">
      <c r="BP507301" s="90"/>
    </row>
    <row r="507302" spans="68:68" customFormat="1">
      <c r="BP507302" s="90"/>
    </row>
    <row r="507303" spans="68:68" customFormat="1">
      <c r="BP507303" s="90"/>
    </row>
    <row r="507304" spans="68:68" customFormat="1">
      <c r="BP507304" s="90"/>
    </row>
    <row r="507305" spans="68:68" customFormat="1">
      <c r="BP507305" s="90"/>
    </row>
    <row r="507306" spans="68:68" customFormat="1">
      <c r="BP507306" s="90"/>
    </row>
    <row r="507307" spans="68:68" customFormat="1">
      <c r="BP507307" s="90"/>
    </row>
    <row r="507308" spans="68:68" customFormat="1">
      <c r="BP507308" s="90"/>
    </row>
    <row r="507309" spans="68:68" customFormat="1">
      <c r="BP507309" s="90"/>
    </row>
    <row r="507310" spans="68:68" customFormat="1">
      <c r="BP507310" s="90"/>
    </row>
    <row r="507311" spans="68:68" customFormat="1">
      <c r="BP507311" s="90"/>
    </row>
    <row r="507312" spans="68:68" customFormat="1">
      <c r="BP507312" s="90"/>
    </row>
    <row r="507313" spans="68:68" customFormat="1">
      <c r="BP507313" s="90"/>
    </row>
    <row r="507314" spans="68:68" customFormat="1">
      <c r="BP507314" s="90"/>
    </row>
    <row r="507315" spans="68:68" customFormat="1">
      <c r="BP507315" s="90"/>
    </row>
    <row r="507316" spans="68:68" customFormat="1">
      <c r="BP507316" s="90"/>
    </row>
    <row r="507317" spans="68:68" customFormat="1">
      <c r="BP507317" s="90"/>
    </row>
    <row r="507318" spans="68:68" customFormat="1">
      <c r="BP507318" s="90"/>
    </row>
    <row r="507319" spans="68:68" customFormat="1">
      <c r="BP507319" s="90"/>
    </row>
    <row r="507320" spans="68:68" customFormat="1">
      <c r="BP507320" s="90"/>
    </row>
    <row r="507321" spans="68:68" customFormat="1">
      <c r="BP507321" s="90"/>
    </row>
    <row r="507322" spans="68:68" customFormat="1">
      <c r="BP507322" s="90"/>
    </row>
    <row r="507323" spans="68:68" customFormat="1">
      <c r="BP507323" s="90"/>
    </row>
    <row r="507324" spans="68:68" customFormat="1">
      <c r="BP507324" s="90"/>
    </row>
    <row r="507325" spans="68:68" customFormat="1">
      <c r="BP507325" s="90"/>
    </row>
    <row r="507326" spans="68:68" customFormat="1">
      <c r="BP507326" s="90"/>
    </row>
    <row r="507327" spans="68:68" customFormat="1">
      <c r="BP507327" s="90"/>
    </row>
    <row r="507328" spans="68:68" customFormat="1">
      <c r="BP507328" s="90"/>
    </row>
    <row r="507329" spans="68:68" customFormat="1">
      <c r="BP507329" s="90"/>
    </row>
    <row r="507330" spans="68:68" customFormat="1">
      <c r="BP507330" s="90"/>
    </row>
    <row r="507331" spans="68:68" customFormat="1">
      <c r="BP507331" s="90"/>
    </row>
    <row r="507332" spans="68:68" customFormat="1">
      <c r="BP507332" s="90"/>
    </row>
    <row r="507333" spans="68:68" customFormat="1">
      <c r="BP507333" s="90"/>
    </row>
    <row r="507334" spans="68:68" customFormat="1">
      <c r="BP507334" s="90"/>
    </row>
    <row r="507335" spans="68:68" customFormat="1">
      <c r="BP507335" s="90"/>
    </row>
    <row r="507336" spans="68:68" customFormat="1">
      <c r="BP507336" s="90"/>
    </row>
    <row r="507337" spans="68:68" customFormat="1">
      <c r="BP507337" s="90"/>
    </row>
    <row r="507338" spans="68:68" customFormat="1">
      <c r="BP507338" s="90"/>
    </row>
    <row r="507339" spans="68:68" customFormat="1">
      <c r="BP507339" s="90"/>
    </row>
    <row r="507340" spans="68:68" customFormat="1">
      <c r="BP507340" s="90"/>
    </row>
    <row r="507341" spans="68:68" customFormat="1">
      <c r="BP507341" s="90"/>
    </row>
    <row r="507342" spans="68:68" customFormat="1">
      <c r="BP507342" s="90"/>
    </row>
    <row r="507343" spans="68:68" customFormat="1">
      <c r="BP507343" s="90"/>
    </row>
    <row r="507344" spans="68:68" customFormat="1">
      <c r="BP507344" s="90"/>
    </row>
    <row r="507345" spans="68:68" customFormat="1">
      <c r="BP507345" s="90"/>
    </row>
    <row r="507346" spans="68:68" customFormat="1">
      <c r="BP507346" s="90"/>
    </row>
    <row r="507347" spans="68:68" customFormat="1">
      <c r="BP507347" s="90"/>
    </row>
    <row r="507348" spans="68:68" customFormat="1">
      <c r="BP507348" s="90"/>
    </row>
    <row r="507349" spans="68:68" customFormat="1">
      <c r="BP507349" s="90"/>
    </row>
    <row r="507350" spans="68:68" customFormat="1">
      <c r="BP507350" s="90"/>
    </row>
    <row r="507351" spans="68:68" customFormat="1">
      <c r="BP507351" s="90"/>
    </row>
    <row r="507352" spans="68:68" customFormat="1">
      <c r="BP507352" s="90"/>
    </row>
    <row r="507353" spans="68:68" customFormat="1">
      <c r="BP507353" s="90"/>
    </row>
    <row r="507354" spans="68:68" customFormat="1">
      <c r="BP507354" s="90"/>
    </row>
    <row r="507355" spans="68:68" customFormat="1">
      <c r="BP507355" s="90"/>
    </row>
    <row r="507356" spans="68:68" customFormat="1">
      <c r="BP507356" s="90"/>
    </row>
    <row r="507357" spans="68:68" customFormat="1">
      <c r="BP507357" s="90"/>
    </row>
    <row r="507358" spans="68:68" customFormat="1">
      <c r="BP507358" s="90"/>
    </row>
    <row r="507359" spans="68:68" customFormat="1">
      <c r="BP507359" s="90"/>
    </row>
    <row r="507360" spans="68:68" customFormat="1">
      <c r="BP507360" s="90"/>
    </row>
    <row r="507361" spans="68:68" customFormat="1">
      <c r="BP507361" s="90"/>
    </row>
    <row r="507362" spans="68:68" customFormat="1">
      <c r="BP507362" s="90"/>
    </row>
    <row r="507363" spans="68:68" customFormat="1">
      <c r="BP507363" s="90"/>
    </row>
    <row r="507364" spans="68:68" customFormat="1">
      <c r="BP507364" s="90"/>
    </row>
    <row r="507365" spans="68:68" customFormat="1">
      <c r="BP507365" s="90"/>
    </row>
    <row r="507366" spans="68:68" customFormat="1">
      <c r="BP507366" s="90"/>
    </row>
    <row r="507367" spans="68:68" customFormat="1">
      <c r="BP507367" s="90"/>
    </row>
    <row r="507368" spans="68:68" customFormat="1">
      <c r="BP507368" s="90"/>
    </row>
    <row r="507369" spans="68:68" customFormat="1">
      <c r="BP507369" s="90"/>
    </row>
    <row r="507370" spans="68:68" customFormat="1">
      <c r="BP507370" s="90"/>
    </row>
    <row r="507371" spans="68:68" customFormat="1">
      <c r="BP507371" s="90"/>
    </row>
    <row r="507372" spans="68:68" customFormat="1">
      <c r="BP507372" s="90"/>
    </row>
    <row r="507373" spans="68:68" customFormat="1">
      <c r="BP507373" s="90"/>
    </row>
    <row r="507374" spans="68:68" customFormat="1">
      <c r="BP507374" s="90"/>
    </row>
    <row r="507375" spans="68:68" customFormat="1">
      <c r="BP507375" s="90"/>
    </row>
    <row r="507376" spans="68:68" customFormat="1">
      <c r="BP507376" s="90"/>
    </row>
    <row r="507377" spans="68:68" customFormat="1">
      <c r="BP507377" s="90"/>
    </row>
    <row r="507378" spans="68:68" customFormat="1">
      <c r="BP507378" s="90"/>
    </row>
    <row r="507379" spans="68:68" customFormat="1">
      <c r="BP507379" s="90"/>
    </row>
    <row r="507380" spans="68:68" customFormat="1">
      <c r="BP507380" s="90"/>
    </row>
    <row r="507381" spans="68:68" customFormat="1">
      <c r="BP507381" s="90"/>
    </row>
    <row r="507382" spans="68:68" customFormat="1">
      <c r="BP507382" s="90"/>
    </row>
    <row r="507383" spans="68:68" customFormat="1">
      <c r="BP507383" s="90"/>
    </row>
    <row r="507384" spans="68:68" customFormat="1">
      <c r="BP507384" s="90"/>
    </row>
    <row r="507385" spans="68:68" customFormat="1">
      <c r="BP507385" s="90"/>
    </row>
    <row r="507386" spans="68:68" customFormat="1">
      <c r="BP507386" s="90"/>
    </row>
    <row r="507387" spans="68:68" customFormat="1">
      <c r="BP507387" s="90"/>
    </row>
    <row r="507388" spans="68:68" customFormat="1">
      <c r="BP507388" s="90"/>
    </row>
    <row r="507389" spans="68:68" customFormat="1">
      <c r="BP507389" s="90"/>
    </row>
    <row r="507390" spans="68:68" customFormat="1">
      <c r="BP507390" s="90"/>
    </row>
    <row r="507391" spans="68:68" customFormat="1">
      <c r="BP507391" s="90"/>
    </row>
    <row r="507392" spans="68:68" customFormat="1">
      <c r="BP507392" s="90"/>
    </row>
    <row r="507393" spans="68:68" customFormat="1">
      <c r="BP507393" s="90"/>
    </row>
    <row r="507394" spans="68:68" customFormat="1">
      <c r="BP507394" s="90"/>
    </row>
    <row r="507395" spans="68:68" customFormat="1">
      <c r="BP507395" s="90"/>
    </row>
    <row r="507396" spans="68:68" customFormat="1">
      <c r="BP507396" s="90"/>
    </row>
    <row r="507397" spans="68:68" customFormat="1">
      <c r="BP507397" s="90"/>
    </row>
    <row r="507398" spans="68:68" customFormat="1">
      <c r="BP507398" s="90"/>
    </row>
    <row r="507399" spans="68:68" customFormat="1">
      <c r="BP507399" s="90"/>
    </row>
    <row r="507400" spans="68:68" customFormat="1">
      <c r="BP507400" s="90"/>
    </row>
    <row r="507401" spans="68:68" customFormat="1">
      <c r="BP507401" s="90"/>
    </row>
    <row r="507402" spans="68:68" customFormat="1">
      <c r="BP507402" s="90"/>
    </row>
    <row r="507403" spans="68:68" customFormat="1">
      <c r="BP507403" s="90"/>
    </row>
    <row r="507404" spans="68:68" customFormat="1">
      <c r="BP507404" s="90"/>
    </row>
    <row r="507405" spans="68:68" customFormat="1">
      <c r="BP507405" s="90"/>
    </row>
    <row r="507406" spans="68:68" customFormat="1">
      <c r="BP507406" s="90"/>
    </row>
    <row r="507407" spans="68:68" customFormat="1">
      <c r="BP507407" s="90"/>
    </row>
    <row r="507408" spans="68:68" customFormat="1">
      <c r="BP507408" s="90"/>
    </row>
    <row r="507409" spans="68:68" customFormat="1">
      <c r="BP507409" s="90"/>
    </row>
    <row r="507410" spans="68:68" customFormat="1">
      <c r="BP507410" s="90"/>
    </row>
    <row r="507411" spans="68:68" customFormat="1">
      <c r="BP507411" s="90"/>
    </row>
    <row r="507412" spans="68:68" customFormat="1">
      <c r="BP507412" s="90"/>
    </row>
    <row r="507413" spans="68:68" customFormat="1">
      <c r="BP507413" s="90"/>
    </row>
    <row r="507414" spans="68:68" customFormat="1">
      <c r="BP507414" s="90"/>
    </row>
    <row r="507415" spans="68:68" customFormat="1">
      <c r="BP507415" s="90"/>
    </row>
    <row r="507416" spans="68:68" customFormat="1">
      <c r="BP507416" s="90"/>
    </row>
    <row r="507417" spans="68:68" customFormat="1">
      <c r="BP507417" s="90"/>
    </row>
    <row r="507418" spans="68:68" customFormat="1">
      <c r="BP507418" s="90"/>
    </row>
    <row r="507419" spans="68:68" customFormat="1">
      <c r="BP507419" s="90"/>
    </row>
    <row r="507420" spans="68:68" customFormat="1">
      <c r="BP507420" s="90"/>
    </row>
    <row r="507421" spans="68:68" customFormat="1">
      <c r="BP507421" s="90"/>
    </row>
    <row r="507422" spans="68:68" customFormat="1">
      <c r="BP507422" s="90"/>
    </row>
    <row r="507423" spans="68:68" customFormat="1">
      <c r="BP507423" s="90"/>
    </row>
    <row r="507424" spans="68:68" customFormat="1">
      <c r="BP507424" s="90"/>
    </row>
    <row r="507425" spans="68:68" customFormat="1">
      <c r="BP507425" s="90"/>
    </row>
    <row r="507426" spans="68:68" customFormat="1">
      <c r="BP507426" s="90"/>
    </row>
    <row r="507427" spans="68:68" customFormat="1">
      <c r="BP507427" s="90"/>
    </row>
    <row r="507428" spans="68:68" customFormat="1">
      <c r="BP507428" s="90"/>
    </row>
    <row r="507429" spans="68:68" customFormat="1">
      <c r="BP507429" s="90"/>
    </row>
    <row r="507430" spans="68:68" customFormat="1">
      <c r="BP507430" s="90"/>
    </row>
    <row r="507431" spans="68:68" customFormat="1">
      <c r="BP507431" s="90"/>
    </row>
    <row r="507432" spans="68:68" customFormat="1">
      <c r="BP507432" s="90"/>
    </row>
    <row r="507433" spans="68:68" customFormat="1">
      <c r="BP507433" s="90"/>
    </row>
    <row r="507434" spans="68:68" customFormat="1">
      <c r="BP507434" s="90"/>
    </row>
    <row r="507435" spans="68:68" customFormat="1">
      <c r="BP507435" s="90"/>
    </row>
    <row r="507436" spans="68:68" customFormat="1">
      <c r="BP507436" s="90"/>
    </row>
    <row r="507437" spans="68:68" customFormat="1">
      <c r="BP507437" s="90"/>
    </row>
    <row r="507438" spans="68:68" customFormat="1">
      <c r="BP507438" s="90"/>
    </row>
    <row r="507439" spans="68:68" customFormat="1">
      <c r="BP507439" s="90"/>
    </row>
    <row r="507440" spans="68:68" customFormat="1">
      <c r="BP507440" s="90"/>
    </row>
    <row r="507441" spans="68:68" customFormat="1">
      <c r="BP507441" s="90"/>
    </row>
    <row r="507442" spans="68:68" customFormat="1">
      <c r="BP507442" s="90"/>
    </row>
    <row r="507443" spans="68:68" customFormat="1">
      <c r="BP507443" s="90"/>
    </row>
    <row r="507444" spans="68:68" customFormat="1">
      <c r="BP507444" s="90"/>
    </row>
    <row r="507445" spans="68:68" customFormat="1">
      <c r="BP507445" s="90"/>
    </row>
    <row r="507446" spans="68:68" customFormat="1">
      <c r="BP507446" s="90"/>
    </row>
    <row r="507447" spans="68:68" customFormat="1">
      <c r="BP507447" s="90"/>
    </row>
    <row r="507448" spans="68:68" customFormat="1">
      <c r="BP507448" s="90"/>
    </row>
    <row r="507449" spans="68:68" customFormat="1">
      <c r="BP507449" s="90"/>
    </row>
    <row r="507450" spans="68:68" customFormat="1">
      <c r="BP507450" s="90"/>
    </row>
    <row r="507451" spans="68:68" customFormat="1">
      <c r="BP507451" s="90"/>
    </row>
    <row r="507452" spans="68:68" customFormat="1">
      <c r="BP507452" s="90"/>
    </row>
    <row r="507453" spans="68:68" customFormat="1">
      <c r="BP507453" s="90"/>
    </row>
    <row r="507454" spans="68:68" customFormat="1">
      <c r="BP507454" s="90"/>
    </row>
    <row r="507455" spans="68:68" customFormat="1">
      <c r="BP507455" s="90"/>
    </row>
    <row r="507456" spans="68:68" customFormat="1">
      <c r="BP507456" s="90"/>
    </row>
    <row r="507457" spans="68:68" customFormat="1">
      <c r="BP507457" s="90"/>
    </row>
    <row r="507458" spans="68:68" customFormat="1">
      <c r="BP507458" s="90"/>
    </row>
    <row r="507459" spans="68:68" customFormat="1">
      <c r="BP507459" s="90"/>
    </row>
    <row r="507460" spans="68:68" customFormat="1">
      <c r="BP507460" s="90"/>
    </row>
    <row r="507461" spans="68:68" customFormat="1">
      <c r="BP507461" s="90"/>
    </row>
    <row r="507462" spans="68:68" customFormat="1">
      <c r="BP507462" s="90"/>
    </row>
    <row r="507463" spans="68:68" customFormat="1">
      <c r="BP507463" s="90"/>
    </row>
    <row r="507464" spans="68:68" customFormat="1">
      <c r="BP507464" s="90"/>
    </row>
    <row r="507465" spans="68:68" customFormat="1">
      <c r="BP507465" s="90"/>
    </row>
    <row r="507466" spans="68:68" customFormat="1">
      <c r="BP507466" s="90"/>
    </row>
    <row r="507467" spans="68:68" customFormat="1">
      <c r="BP507467" s="90"/>
    </row>
    <row r="507468" spans="68:68" customFormat="1">
      <c r="BP507468" s="90"/>
    </row>
    <row r="507469" spans="68:68" customFormat="1">
      <c r="BP507469" s="90"/>
    </row>
    <row r="507470" spans="68:68" customFormat="1">
      <c r="BP507470" s="90"/>
    </row>
    <row r="507471" spans="68:68" customFormat="1">
      <c r="BP507471" s="90"/>
    </row>
    <row r="507472" spans="68:68" customFormat="1">
      <c r="BP507472" s="90"/>
    </row>
    <row r="507473" spans="68:68" customFormat="1">
      <c r="BP507473" s="90"/>
    </row>
    <row r="507474" spans="68:68" customFormat="1">
      <c r="BP507474" s="90"/>
    </row>
    <row r="507475" spans="68:68" customFormat="1">
      <c r="BP507475" s="90"/>
    </row>
    <row r="507476" spans="68:68" customFormat="1">
      <c r="BP507476" s="90"/>
    </row>
    <row r="507477" spans="68:68" customFormat="1">
      <c r="BP507477" s="90"/>
    </row>
    <row r="507478" spans="68:68" customFormat="1">
      <c r="BP507478" s="90"/>
    </row>
    <row r="507479" spans="68:68" customFormat="1">
      <c r="BP507479" s="90"/>
    </row>
    <row r="507480" spans="68:68" customFormat="1">
      <c r="BP507480" s="90"/>
    </row>
    <row r="507481" spans="68:68" customFormat="1">
      <c r="BP507481" s="90"/>
    </row>
    <row r="507482" spans="68:68" customFormat="1">
      <c r="BP507482" s="90"/>
    </row>
    <row r="507483" spans="68:68" customFormat="1">
      <c r="BP507483" s="90"/>
    </row>
    <row r="507484" spans="68:68" customFormat="1">
      <c r="BP507484" s="90"/>
    </row>
    <row r="507485" spans="68:68" customFormat="1">
      <c r="BP507485" s="90"/>
    </row>
    <row r="507486" spans="68:68" customFormat="1">
      <c r="BP507486" s="90"/>
    </row>
    <row r="507487" spans="68:68" customFormat="1">
      <c r="BP507487" s="90"/>
    </row>
    <row r="507488" spans="68:68" customFormat="1">
      <c r="BP507488" s="90"/>
    </row>
    <row r="507489" spans="68:68" customFormat="1">
      <c r="BP507489" s="90"/>
    </row>
    <row r="507490" spans="68:68" customFormat="1">
      <c r="BP507490" s="90"/>
    </row>
    <row r="507491" spans="68:68" customFormat="1">
      <c r="BP507491" s="90"/>
    </row>
    <row r="507492" spans="68:68" customFormat="1">
      <c r="BP507492" s="90"/>
    </row>
    <row r="507493" spans="68:68" customFormat="1">
      <c r="BP507493" s="90"/>
    </row>
    <row r="507494" spans="68:68" customFormat="1">
      <c r="BP507494" s="90"/>
    </row>
    <row r="507495" spans="68:68" customFormat="1">
      <c r="BP507495" s="90"/>
    </row>
    <row r="507496" spans="68:68" customFormat="1">
      <c r="BP507496" s="90"/>
    </row>
    <row r="507497" spans="68:68" customFormat="1">
      <c r="BP507497" s="90"/>
    </row>
    <row r="507498" spans="68:68" customFormat="1">
      <c r="BP507498" s="90"/>
    </row>
    <row r="507499" spans="68:68" customFormat="1">
      <c r="BP507499" s="90"/>
    </row>
    <row r="507500" spans="68:68" customFormat="1">
      <c r="BP507500" s="90"/>
    </row>
    <row r="507501" spans="68:68" customFormat="1">
      <c r="BP507501" s="90"/>
    </row>
    <row r="507502" spans="68:68" customFormat="1">
      <c r="BP507502" s="90"/>
    </row>
    <row r="507503" spans="68:68" customFormat="1">
      <c r="BP507503" s="90"/>
    </row>
    <row r="507504" spans="68:68" customFormat="1">
      <c r="BP507504" s="90"/>
    </row>
    <row r="507505" spans="68:68" customFormat="1">
      <c r="BP507505" s="90"/>
    </row>
    <row r="507506" spans="68:68" customFormat="1">
      <c r="BP507506" s="90"/>
    </row>
    <row r="507507" spans="68:68" customFormat="1">
      <c r="BP507507" s="90"/>
    </row>
    <row r="507508" spans="68:68" customFormat="1">
      <c r="BP507508" s="90"/>
    </row>
    <row r="507509" spans="68:68" customFormat="1">
      <c r="BP507509" s="90"/>
    </row>
    <row r="507510" spans="68:68" customFormat="1">
      <c r="BP507510" s="90"/>
    </row>
    <row r="507511" spans="68:68" customFormat="1">
      <c r="BP507511" s="90"/>
    </row>
    <row r="507512" spans="68:68" customFormat="1">
      <c r="BP507512" s="90"/>
    </row>
    <row r="507513" spans="68:68" customFormat="1">
      <c r="BP507513" s="90"/>
    </row>
    <row r="507514" spans="68:68" customFormat="1">
      <c r="BP507514" s="90"/>
    </row>
    <row r="507515" spans="68:68" customFormat="1">
      <c r="BP507515" s="90"/>
    </row>
    <row r="507516" spans="68:68" customFormat="1">
      <c r="BP507516" s="90"/>
    </row>
    <row r="507517" spans="68:68" customFormat="1">
      <c r="BP507517" s="90"/>
    </row>
    <row r="507518" spans="68:68" customFormat="1">
      <c r="BP507518" s="90"/>
    </row>
    <row r="507519" spans="68:68" customFormat="1">
      <c r="BP507519" s="90"/>
    </row>
    <row r="507520" spans="68:68" customFormat="1">
      <c r="BP507520" s="90"/>
    </row>
    <row r="507521" spans="68:68" customFormat="1">
      <c r="BP507521" s="90"/>
    </row>
    <row r="507522" spans="68:68" customFormat="1">
      <c r="BP507522" s="90"/>
    </row>
    <row r="507523" spans="68:68" customFormat="1">
      <c r="BP507523" s="90"/>
    </row>
    <row r="507524" spans="68:68" customFormat="1">
      <c r="BP507524" s="90"/>
    </row>
    <row r="507525" spans="68:68" customFormat="1">
      <c r="BP507525" s="90"/>
    </row>
    <row r="507526" spans="68:68" customFormat="1">
      <c r="BP507526" s="90"/>
    </row>
    <row r="507527" spans="68:68" customFormat="1">
      <c r="BP507527" s="90"/>
    </row>
    <row r="507528" spans="68:68" customFormat="1">
      <c r="BP507528" s="90"/>
    </row>
    <row r="507529" spans="68:68" customFormat="1">
      <c r="BP507529" s="90"/>
    </row>
    <row r="507530" spans="68:68" customFormat="1">
      <c r="BP507530" s="90"/>
    </row>
    <row r="507531" spans="68:68" customFormat="1">
      <c r="BP507531" s="90"/>
    </row>
    <row r="507532" spans="68:68" customFormat="1">
      <c r="BP507532" s="90"/>
    </row>
    <row r="507533" spans="68:68" customFormat="1">
      <c r="BP507533" s="90"/>
    </row>
    <row r="507534" spans="68:68" customFormat="1">
      <c r="BP507534" s="90"/>
    </row>
    <row r="507535" spans="68:68" customFormat="1">
      <c r="BP507535" s="90"/>
    </row>
    <row r="507536" spans="68:68" customFormat="1">
      <c r="BP507536" s="90"/>
    </row>
    <row r="507537" spans="68:68" customFormat="1">
      <c r="BP507537" s="90"/>
    </row>
    <row r="507538" spans="68:68" customFormat="1">
      <c r="BP507538" s="90"/>
    </row>
    <row r="507539" spans="68:68" customFormat="1">
      <c r="BP507539" s="90"/>
    </row>
    <row r="507540" spans="68:68" customFormat="1">
      <c r="BP507540" s="90"/>
    </row>
    <row r="507541" spans="68:68" customFormat="1">
      <c r="BP507541" s="90"/>
    </row>
    <row r="507542" spans="68:68" customFormat="1">
      <c r="BP507542" s="90"/>
    </row>
    <row r="507543" spans="68:68" customFormat="1">
      <c r="BP507543" s="90"/>
    </row>
    <row r="507544" spans="68:68" customFormat="1">
      <c r="BP507544" s="90"/>
    </row>
    <row r="507545" spans="68:68" customFormat="1">
      <c r="BP507545" s="90"/>
    </row>
    <row r="507546" spans="68:68" customFormat="1">
      <c r="BP507546" s="90"/>
    </row>
    <row r="507547" spans="68:68" customFormat="1">
      <c r="BP507547" s="90"/>
    </row>
    <row r="507548" spans="68:68" customFormat="1">
      <c r="BP507548" s="90"/>
    </row>
    <row r="507549" spans="68:68" customFormat="1">
      <c r="BP507549" s="90"/>
    </row>
    <row r="507550" spans="68:68" customFormat="1">
      <c r="BP507550" s="90"/>
    </row>
    <row r="507551" spans="68:68" customFormat="1">
      <c r="BP507551" s="90"/>
    </row>
    <row r="507552" spans="68:68" customFormat="1">
      <c r="BP507552" s="90"/>
    </row>
    <row r="507553" spans="68:68" customFormat="1">
      <c r="BP507553" s="90"/>
    </row>
    <row r="507554" spans="68:68" customFormat="1">
      <c r="BP507554" s="90"/>
    </row>
    <row r="507555" spans="68:68" customFormat="1">
      <c r="BP507555" s="90"/>
    </row>
    <row r="507556" spans="68:68" customFormat="1">
      <c r="BP507556" s="90"/>
    </row>
    <row r="507557" spans="68:68" customFormat="1">
      <c r="BP507557" s="90"/>
    </row>
    <row r="507558" spans="68:68" customFormat="1">
      <c r="BP507558" s="90"/>
    </row>
    <row r="507559" spans="68:68" customFormat="1">
      <c r="BP507559" s="90"/>
    </row>
    <row r="507560" spans="68:68" customFormat="1">
      <c r="BP507560" s="90"/>
    </row>
    <row r="507561" spans="68:68" customFormat="1">
      <c r="BP507561" s="90"/>
    </row>
    <row r="507562" spans="68:68" customFormat="1">
      <c r="BP507562" s="90"/>
    </row>
    <row r="507563" spans="68:68" customFormat="1">
      <c r="BP507563" s="90"/>
    </row>
    <row r="507564" spans="68:68" customFormat="1">
      <c r="BP507564" s="90"/>
    </row>
    <row r="507565" spans="68:68" customFormat="1">
      <c r="BP507565" s="90"/>
    </row>
    <row r="507566" spans="68:68" customFormat="1">
      <c r="BP507566" s="90"/>
    </row>
    <row r="507567" spans="68:68" customFormat="1">
      <c r="BP507567" s="90"/>
    </row>
    <row r="507568" spans="68:68" customFormat="1">
      <c r="BP507568" s="90"/>
    </row>
    <row r="507569" spans="68:68" customFormat="1">
      <c r="BP507569" s="90"/>
    </row>
    <row r="507570" spans="68:68" customFormat="1">
      <c r="BP507570" s="90"/>
    </row>
    <row r="507571" spans="68:68" customFormat="1">
      <c r="BP507571" s="90"/>
    </row>
    <row r="507572" spans="68:68" customFormat="1">
      <c r="BP507572" s="90"/>
    </row>
    <row r="507573" spans="68:68" customFormat="1">
      <c r="BP507573" s="90"/>
    </row>
    <row r="507574" spans="68:68" customFormat="1">
      <c r="BP507574" s="90"/>
    </row>
    <row r="507575" spans="68:68" customFormat="1">
      <c r="BP507575" s="90"/>
    </row>
    <row r="507576" spans="68:68" customFormat="1">
      <c r="BP507576" s="90"/>
    </row>
    <row r="507577" spans="68:68" customFormat="1">
      <c r="BP507577" s="90"/>
    </row>
    <row r="507578" spans="68:68" customFormat="1">
      <c r="BP507578" s="90"/>
    </row>
    <row r="507579" spans="68:68" customFormat="1">
      <c r="BP507579" s="90"/>
    </row>
    <row r="507580" spans="68:68" customFormat="1">
      <c r="BP507580" s="90"/>
    </row>
    <row r="507581" spans="68:68" customFormat="1">
      <c r="BP507581" s="90"/>
    </row>
    <row r="507582" spans="68:68" customFormat="1">
      <c r="BP507582" s="90"/>
    </row>
    <row r="507583" spans="68:68" customFormat="1">
      <c r="BP507583" s="90"/>
    </row>
    <row r="507584" spans="68:68" customFormat="1">
      <c r="BP507584" s="90"/>
    </row>
    <row r="507585" spans="68:68" customFormat="1">
      <c r="BP507585" s="90"/>
    </row>
    <row r="507586" spans="68:68" customFormat="1">
      <c r="BP507586" s="90"/>
    </row>
    <row r="507587" spans="68:68" customFormat="1">
      <c r="BP507587" s="90"/>
    </row>
    <row r="507588" spans="68:68" customFormat="1">
      <c r="BP507588" s="90"/>
    </row>
    <row r="507589" spans="68:68" customFormat="1">
      <c r="BP507589" s="90"/>
    </row>
    <row r="507590" spans="68:68" customFormat="1">
      <c r="BP507590" s="90"/>
    </row>
    <row r="507591" spans="68:68" customFormat="1">
      <c r="BP507591" s="90"/>
    </row>
    <row r="507592" spans="68:68" customFormat="1">
      <c r="BP507592" s="90"/>
    </row>
    <row r="507593" spans="68:68" customFormat="1">
      <c r="BP507593" s="90"/>
    </row>
    <row r="507594" spans="68:68" customFormat="1">
      <c r="BP507594" s="90"/>
    </row>
    <row r="507595" spans="68:68" customFormat="1">
      <c r="BP507595" s="90"/>
    </row>
    <row r="507596" spans="68:68" customFormat="1">
      <c r="BP507596" s="90"/>
    </row>
    <row r="507597" spans="68:68" customFormat="1">
      <c r="BP507597" s="90"/>
    </row>
    <row r="507598" spans="68:68" customFormat="1">
      <c r="BP507598" s="90"/>
    </row>
    <row r="507599" spans="68:68" customFormat="1">
      <c r="BP507599" s="90"/>
    </row>
    <row r="507600" spans="68:68" customFormat="1">
      <c r="BP507600" s="90"/>
    </row>
    <row r="507601" spans="68:68" customFormat="1">
      <c r="BP507601" s="90"/>
    </row>
    <row r="507602" spans="68:68" customFormat="1">
      <c r="BP507602" s="90"/>
    </row>
    <row r="507603" spans="68:68" customFormat="1">
      <c r="BP507603" s="90"/>
    </row>
    <row r="507604" spans="68:68" customFormat="1">
      <c r="BP507604" s="90"/>
    </row>
    <row r="507605" spans="68:68" customFormat="1">
      <c r="BP507605" s="90"/>
    </row>
    <row r="507606" spans="68:68" customFormat="1">
      <c r="BP507606" s="90"/>
    </row>
    <row r="507607" spans="68:68" customFormat="1">
      <c r="BP507607" s="90"/>
    </row>
    <row r="507608" spans="68:68" customFormat="1">
      <c r="BP507608" s="90"/>
    </row>
    <row r="507609" spans="68:68" customFormat="1">
      <c r="BP507609" s="90"/>
    </row>
    <row r="507610" spans="68:68" customFormat="1">
      <c r="BP507610" s="90"/>
    </row>
    <row r="507611" spans="68:68" customFormat="1">
      <c r="BP507611" s="90"/>
    </row>
    <row r="507612" spans="68:68" customFormat="1">
      <c r="BP507612" s="90"/>
    </row>
    <row r="507613" spans="68:68" customFormat="1">
      <c r="BP507613" s="90"/>
    </row>
    <row r="507614" spans="68:68" customFormat="1">
      <c r="BP507614" s="90"/>
    </row>
    <row r="507615" spans="68:68" customFormat="1">
      <c r="BP507615" s="90"/>
    </row>
    <row r="507616" spans="68:68" customFormat="1">
      <c r="BP507616" s="90"/>
    </row>
    <row r="507617" spans="68:68" customFormat="1">
      <c r="BP507617" s="90"/>
    </row>
    <row r="507618" spans="68:68" customFormat="1">
      <c r="BP507618" s="90"/>
    </row>
    <row r="507619" spans="68:68" customFormat="1">
      <c r="BP507619" s="90"/>
    </row>
    <row r="507620" spans="68:68" customFormat="1">
      <c r="BP507620" s="90"/>
    </row>
    <row r="507621" spans="68:68" customFormat="1">
      <c r="BP507621" s="90"/>
    </row>
    <row r="507622" spans="68:68" customFormat="1">
      <c r="BP507622" s="90"/>
    </row>
    <row r="507623" spans="68:68" customFormat="1">
      <c r="BP507623" s="90"/>
    </row>
    <row r="507624" spans="68:68" customFormat="1">
      <c r="BP507624" s="90"/>
    </row>
    <row r="507625" spans="68:68" customFormat="1">
      <c r="BP507625" s="90"/>
    </row>
    <row r="507626" spans="68:68" customFormat="1">
      <c r="BP507626" s="90"/>
    </row>
    <row r="507627" spans="68:68" customFormat="1">
      <c r="BP507627" s="90"/>
    </row>
    <row r="507628" spans="68:68" customFormat="1">
      <c r="BP507628" s="90"/>
    </row>
    <row r="507629" spans="68:68" customFormat="1">
      <c r="BP507629" s="90"/>
    </row>
    <row r="507630" spans="68:68" customFormat="1">
      <c r="BP507630" s="90"/>
    </row>
    <row r="507631" spans="68:68" customFormat="1">
      <c r="BP507631" s="90"/>
    </row>
    <row r="507632" spans="68:68" customFormat="1">
      <c r="BP507632" s="90"/>
    </row>
    <row r="507633" spans="68:68" customFormat="1">
      <c r="BP507633" s="90"/>
    </row>
    <row r="507634" spans="68:68" customFormat="1">
      <c r="BP507634" s="90"/>
    </row>
    <row r="507635" spans="68:68" customFormat="1">
      <c r="BP507635" s="90"/>
    </row>
    <row r="507636" spans="68:68" customFormat="1">
      <c r="BP507636" s="90"/>
    </row>
    <row r="507637" spans="68:68" customFormat="1">
      <c r="BP507637" s="90"/>
    </row>
    <row r="507638" spans="68:68" customFormat="1">
      <c r="BP507638" s="90"/>
    </row>
    <row r="507639" spans="68:68" customFormat="1">
      <c r="BP507639" s="90"/>
    </row>
    <row r="507640" spans="68:68" customFormat="1">
      <c r="BP507640" s="90"/>
    </row>
    <row r="507641" spans="68:68" customFormat="1">
      <c r="BP507641" s="90"/>
    </row>
    <row r="507642" spans="68:68" customFormat="1">
      <c r="BP507642" s="90"/>
    </row>
    <row r="507643" spans="68:68" customFormat="1">
      <c r="BP507643" s="90"/>
    </row>
    <row r="507644" spans="68:68" customFormat="1">
      <c r="BP507644" s="90"/>
    </row>
    <row r="507645" spans="68:68" customFormat="1">
      <c r="BP507645" s="90"/>
    </row>
    <row r="507646" spans="68:68" customFormat="1">
      <c r="BP507646" s="90"/>
    </row>
    <row r="507647" spans="68:68" customFormat="1">
      <c r="BP507647" s="90"/>
    </row>
    <row r="507648" spans="68:68" customFormat="1">
      <c r="BP507648" s="90"/>
    </row>
    <row r="507649" spans="68:68" customFormat="1">
      <c r="BP507649" s="90"/>
    </row>
    <row r="507650" spans="68:68" customFormat="1">
      <c r="BP507650" s="90"/>
    </row>
    <row r="507651" spans="68:68" customFormat="1">
      <c r="BP507651" s="90"/>
    </row>
    <row r="507652" spans="68:68" customFormat="1">
      <c r="BP507652" s="90"/>
    </row>
    <row r="507653" spans="68:68" customFormat="1">
      <c r="BP507653" s="90"/>
    </row>
    <row r="507654" spans="68:68" customFormat="1">
      <c r="BP507654" s="90"/>
    </row>
    <row r="507655" spans="68:68" customFormat="1">
      <c r="BP507655" s="90"/>
    </row>
    <row r="507656" spans="68:68" customFormat="1">
      <c r="BP507656" s="90"/>
    </row>
    <row r="507657" spans="68:68" customFormat="1">
      <c r="BP507657" s="90"/>
    </row>
    <row r="507658" spans="68:68" customFormat="1">
      <c r="BP507658" s="90"/>
    </row>
    <row r="507659" spans="68:68" customFormat="1">
      <c r="BP507659" s="90"/>
    </row>
    <row r="507660" spans="68:68" customFormat="1">
      <c r="BP507660" s="90"/>
    </row>
    <row r="507661" spans="68:68" customFormat="1">
      <c r="BP507661" s="90"/>
    </row>
    <row r="507662" spans="68:68" customFormat="1">
      <c r="BP507662" s="90"/>
    </row>
    <row r="507663" spans="68:68" customFormat="1">
      <c r="BP507663" s="90"/>
    </row>
    <row r="507664" spans="68:68" customFormat="1">
      <c r="BP507664" s="90"/>
    </row>
    <row r="507665" spans="68:68" customFormat="1">
      <c r="BP507665" s="90"/>
    </row>
    <row r="507666" spans="68:68" customFormat="1">
      <c r="BP507666" s="90"/>
    </row>
    <row r="507667" spans="68:68" customFormat="1">
      <c r="BP507667" s="90"/>
    </row>
    <row r="507668" spans="68:68" customFormat="1">
      <c r="BP507668" s="90"/>
    </row>
    <row r="507669" spans="68:68" customFormat="1">
      <c r="BP507669" s="90"/>
    </row>
    <row r="507670" spans="68:68" customFormat="1">
      <c r="BP507670" s="90"/>
    </row>
    <row r="507671" spans="68:68" customFormat="1">
      <c r="BP507671" s="90"/>
    </row>
    <row r="507672" spans="68:68" customFormat="1">
      <c r="BP507672" s="90"/>
    </row>
    <row r="507673" spans="68:68" customFormat="1">
      <c r="BP507673" s="90"/>
    </row>
    <row r="507674" spans="68:68" customFormat="1">
      <c r="BP507674" s="90"/>
    </row>
    <row r="507675" spans="68:68" customFormat="1">
      <c r="BP507675" s="90"/>
    </row>
    <row r="507676" spans="68:68" customFormat="1">
      <c r="BP507676" s="90"/>
    </row>
    <row r="507677" spans="68:68" customFormat="1">
      <c r="BP507677" s="90"/>
    </row>
    <row r="507678" spans="68:68" customFormat="1">
      <c r="BP507678" s="90"/>
    </row>
    <row r="507679" spans="68:68" customFormat="1">
      <c r="BP507679" s="90"/>
    </row>
    <row r="507680" spans="68:68" customFormat="1">
      <c r="BP507680" s="90"/>
    </row>
    <row r="507681" spans="68:68" customFormat="1">
      <c r="BP507681" s="90"/>
    </row>
    <row r="507682" spans="68:68" customFormat="1">
      <c r="BP507682" s="90"/>
    </row>
    <row r="507683" spans="68:68" customFormat="1">
      <c r="BP507683" s="90"/>
    </row>
    <row r="507684" spans="68:68" customFormat="1">
      <c r="BP507684" s="90"/>
    </row>
    <row r="507685" spans="68:68" customFormat="1">
      <c r="BP507685" s="90"/>
    </row>
    <row r="507686" spans="68:68" customFormat="1">
      <c r="BP507686" s="90"/>
    </row>
    <row r="507687" spans="68:68" customFormat="1">
      <c r="BP507687" s="90"/>
    </row>
    <row r="507688" spans="68:68" customFormat="1">
      <c r="BP507688" s="90"/>
    </row>
    <row r="507689" spans="68:68" customFormat="1">
      <c r="BP507689" s="90"/>
    </row>
    <row r="507690" spans="68:68" customFormat="1">
      <c r="BP507690" s="90"/>
    </row>
    <row r="507691" spans="68:68" customFormat="1">
      <c r="BP507691" s="90"/>
    </row>
    <row r="507692" spans="68:68" customFormat="1">
      <c r="BP507692" s="90"/>
    </row>
    <row r="507693" spans="68:68" customFormat="1">
      <c r="BP507693" s="90"/>
    </row>
    <row r="507694" spans="68:68" customFormat="1">
      <c r="BP507694" s="90"/>
    </row>
    <row r="507695" spans="68:68" customFormat="1">
      <c r="BP507695" s="90"/>
    </row>
    <row r="507696" spans="68:68" customFormat="1">
      <c r="BP507696" s="90"/>
    </row>
    <row r="507697" spans="68:68" customFormat="1">
      <c r="BP507697" s="90"/>
    </row>
    <row r="507698" spans="68:68" customFormat="1">
      <c r="BP507698" s="90"/>
    </row>
    <row r="507699" spans="68:68" customFormat="1">
      <c r="BP507699" s="90"/>
    </row>
    <row r="507700" spans="68:68" customFormat="1">
      <c r="BP507700" s="90"/>
    </row>
    <row r="507701" spans="68:68" customFormat="1">
      <c r="BP507701" s="90"/>
    </row>
    <row r="507702" spans="68:68" customFormat="1">
      <c r="BP507702" s="90"/>
    </row>
    <row r="507703" spans="68:68" customFormat="1">
      <c r="BP507703" s="90"/>
    </row>
    <row r="507704" spans="68:68" customFormat="1">
      <c r="BP507704" s="90"/>
    </row>
    <row r="507705" spans="68:68" customFormat="1">
      <c r="BP507705" s="90"/>
    </row>
    <row r="507706" spans="68:68" customFormat="1">
      <c r="BP507706" s="90"/>
    </row>
    <row r="507707" spans="68:68" customFormat="1">
      <c r="BP507707" s="90"/>
    </row>
    <row r="507708" spans="68:68" customFormat="1">
      <c r="BP507708" s="90"/>
    </row>
    <row r="507709" spans="68:68" customFormat="1">
      <c r="BP507709" s="90"/>
    </row>
    <row r="507710" spans="68:68" customFormat="1">
      <c r="BP507710" s="90"/>
    </row>
    <row r="507711" spans="68:68" customFormat="1">
      <c r="BP507711" s="90"/>
    </row>
    <row r="507712" spans="68:68" customFormat="1">
      <c r="BP507712" s="90"/>
    </row>
    <row r="507713" spans="68:68" customFormat="1">
      <c r="BP507713" s="90"/>
    </row>
    <row r="507714" spans="68:68" customFormat="1">
      <c r="BP507714" s="90"/>
    </row>
    <row r="507715" spans="68:68" customFormat="1">
      <c r="BP507715" s="90"/>
    </row>
    <row r="507716" spans="68:68" customFormat="1">
      <c r="BP507716" s="90"/>
    </row>
    <row r="507717" spans="68:68" customFormat="1">
      <c r="BP507717" s="90"/>
    </row>
    <row r="507718" spans="68:68" customFormat="1">
      <c r="BP507718" s="90"/>
    </row>
    <row r="507719" spans="68:68" customFormat="1">
      <c r="BP507719" s="90"/>
    </row>
    <row r="507720" spans="68:68" customFormat="1">
      <c r="BP507720" s="90"/>
    </row>
    <row r="507721" spans="68:68" customFormat="1">
      <c r="BP507721" s="90"/>
    </row>
    <row r="507722" spans="68:68" customFormat="1">
      <c r="BP507722" s="90"/>
    </row>
    <row r="507723" spans="68:68" customFormat="1">
      <c r="BP507723" s="90"/>
    </row>
    <row r="507724" spans="68:68" customFormat="1">
      <c r="BP507724" s="90"/>
    </row>
    <row r="507725" spans="68:68" customFormat="1">
      <c r="BP507725" s="90"/>
    </row>
    <row r="507726" spans="68:68" customFormat="1">
      <c r="BP507726" s="90"/>
    </row>
    <row r="507727" spans="68:68" customFormat="1">
      <c r="BP507727" s="90"/>
    </row>
    <row r="507728" spans="68:68" customFormat="1">
      <c r="BP507728" s="90"/>
    </row>
    <row r="507729" spans="68:68" customFormat="1">
      <c r="BP507729" s="90"/>
    </row>
    <row r="507730" spans="68:68" customFormat="1">
      <c r="BP507730" s="90"/>
    </row>
    <row r="507731" spans="68:68" customFormat="1">
      <c r="BP507731" s="90"/>
    </row>
    <row r="507732" spans="68:68" customFormat="1">
      <c r="BP507732" s="90"/>
    </row>
    <row r="507733" spans="68:68" customFormat="1">
      <c r="BP507733" s="90"/>
    </row>
    <row r="507734" spans="68:68" customFormat="1">
      <c r="BP507734" s="90"/>
    </row>
    <row r="507735" spans="68:68" customFormat="1">
      <c r="BP507735" s="90"/>
    </row>
    <row r="507736" spans="68:68" customFormat="1">
      <c r="BP507736" s="90"/>
    </row>
    <row r="507737" spans="68:68" customFormat="1">
      <c r="BP507737" s="90"/>
    </row>
    <row r="507738" spans="68:68" customFormat="1">
      <c r="BP507738" s="90"/>
    </row>
    <row r="507739" spans="68:68" customFormat="1">
      <c r="BP507739" s="90"/>
    </row>
    <row r="507740" spans="68:68" customFormat="1">
      <c r="BP507740" s="90"/>
    </row>
    <row r="507741" spans="68:68" customFormat="1">
      <c r="BP507741" s="90"/>
    </row>
    <row r="507742" spans="68:68" customFormat="1">
      <c r="BP507742" s="90"/>
    </row>
    <row r="507743" spans="68:68" customFormat="1">
      <c r="BP507743" s="90"/>
    </row>
    <row r="507744" spans="68:68" customFormat="1">
      <c r="BP507744" s="90"/>
    </row>
    <row r="507745" spans="68:68" customFormat="1">
      <c r="BP507745" s="90"/>
    </row>
    <row r="507746" spans="68:68" customFormat="1">
      <c r="BP507746" s="90"/>
    </row>
    <row r="507747" spans="68:68" customFormat="1">
      <c r="BP507747" s="90"/>
    </row>
    <row r="507748" spans="68:68" customFormat="1">
      <c r="BP507748" s="90"/>
    </row>
    <row r="507749" spans="68:68" customFormat="1">
      <c r="BP507749" s="90"/>
    </row>
    <row r="507750" spans="68:68" customFormat="1">
      <c r="BP507750" s="90"/>
    </row>
    <row r="507751" spans="68:68" customFormat="1">
      <c r="BP507751" s="90"/>
    </row>
    <row r="507752" spans="68:68" customFormat="1">
      <c r="BP507752" s="90"/>
    </row>
    <row r="507753" spans="68:68" customFormat="1">
      <c r="BP507753" s="90"/>
    </row>
    <row r="507754" spans="68:68" customFormat="1">
      <c r="BP507754" s="90"/>
    </row>
    <row r="507755" spans="68:68" customFormat="1">
      <c r="BP507755" s="90"/>
    </row>
    <row r="507756" spans="68:68" customFormat="1">
      <c r="BP507756" s="90"/>
    </row>
    <row r="507757" spans="68:68" customFormat="1">
      <c r="BP507757" s="90"/>
    </row>
    <row r="507758" spans="68:68" customFormat="1">
      <c r="BP507758" s="90"/>
    </row>
    <row r="507759" spans="68:68" customFormat="1">
      <c r="BP507759" s="90"/>
    </row>
    <row r="507760" spans="68:68" customFormat="1">
      <c r="BP507760" s="90"/>
    </row>
    <row r="507761" spans="68:68" customFormat="1">
      <c r="BP507761" s="90"/>
    </row>
    <row r="507762" spans="68:68" customFormat="1">
      <c r="BP507762" s="90"/>
    </row>
    <row r="507763" spans="68:68" customFormat="1">
      <c r="BP507763" s="90"/>
    </row>
    <row r="507764" spans="68:68" customFormat="1">
      <c r="BP507764" s="90"/>
    </row>
    <row r="507765" spans="68:68" customFormat="1">
      <c r="BP507765" s="90"/>
    </row>
    <row r="507766" spans="68:68" customFormat="1">
      <c r="BP507766" s="90"/>
    </row>
    <row r="507767" spans="68:68" customFormat="1">
      <c r="BP507767" s="90"/>
    </row>
    <row r="507768" spans="68:68" customFormat="1">
      <c r="BP507768" s="90"/>
    </row>
    <row r="507769" spans="68:68" customFormat="1">
      <c r="BP507769" s="90"/>
    </row>
    <row r="507770" spans="68:68" customFormat="1">
      <c r="BP507770" s="90"/>
    </row>
    <row r="507771" spans="68:68" customFormat="1">
      <c r="BP507771" s="90"/>
    </row>
    <row r="507772" spans="68:68" customFormat="1">
      <c r="BP507772" s="90"/>
    </row>
    <row r="507773" spans="68:68" customFormat="1">
      <c r="BP507773" s="90"/>
    </row>
    <row r="507774" spans="68:68" customFormat="1">
      <c r="BP507774" s="90"/>
    </row>
    <row r="507775" spans="68:68" customFormat="1">
      <c r="BP507775" s="90"/>
    </row>
    <row r="507776" spans="68:68" customFormat="1">
      <c r="BP507776" s="90"/>
    </row>
    <row r="507777" spans="68:68" customFormat="1">
      <c r="BP507777" s="90"/>
    </row>
    <row r="507778" spans="68:68" customFormat="1">
      <c r="BP507778" s="90"/>
    </row>
    <row r="507779" spans="68:68" customFormat="1">
      <c r="BP507779" s="90"/>
    </row>
    <row r="507780" spans="68:68" customFormat="1">
      <c r="BP507780" s="90"/>
    </row>
    <row r="507781" spans="68:68" customFormat="1">
      <c r="BP507781" s="90"/>
    </row>
    <row r="507782" spans="68:68" customFormat="1">
      <c r="BP507782" s="90"/>
    </row>
    <row r="507783" spans="68:68" customFormat="1">
      <c r="BP507783" s="90"/>
    </row>
    <row r="507784" spans="68:68" customFormat="1">
      <c r="BP507784" s="90"/>
    </row>
    <row r="507785" spans="68:68" customFormat="1">
      <c r="BP507785" s="90"/>
    </row>
    <row r="507786" spans="68:68" customFormat="1">
      <c r="BP507786" s="90"/>
    </row>
    <row r="507787" spans="68:68" customFormat="1">
      <c r="BP507787" s="90"/>
    </row>
    <row r="507788" spans="68:68" customFormat="1">
      <c r="BP507788" s="90"/>
    </row>
    <row r="507789" spans="68:68" customFormat="1">
      <c r="BP507789" s="90"/>
    </row>
    <row r="507790" spans="68:68" customFormat="1">
      <c r="BP507790" s="90"/>
    </row>
    <row r="507791" spans="68:68" customFormat="1">
      <c r="BP507791" s="90"/>
    </row>
    <row r="507792" spans="68:68" customFormat="1">
      <c r="BP507792" s="90"/>
    </row>
    <row r="507793" spans="68:68" customFormat="1">
      <c r="BP507793" s="90"/>
    </row>
    <row r="507794" spans="68:68" customFormat="1">
      <c r="BP507794" s="90"/>
    </row>
    <row r="507795" spans="68:68" customFormat="1">
      <c r="BP507795" s="90"/>
    </row>
    <row r="507796" spans="68:68" customFormat="1">
      <c r="BP507796" s="90"/>
    </row>
    <row r="507797" spans="68:68" customFormat="1">
      <c r="BP507797" s="90"/>
    </row>
    <row r="507798" spans="68:68" customFormat="1">
      <c r="BP507798" s="90"/>
    </row>
    <row r="507799" spans="68:68" customFormat="1">
      <c r="BP507799" s="90"/>
    </row>
    <row r="507800" spans="68:68" customFormat="1">
      <c r="BP507800" s="90"/>
    </row>
    <row r="507801" spans="68:68" customFormat="1">
      <c r="BP507801" s="90"/>
    </row>
    <row r="507802" spans="68:68" customFormat="1">
      <c r="BP507802" s="90"/>
    </row>
    <row r="507803" spans="68:68" customFormat="1">
      <c r="BP507803" s="90"/>
    </row>
    <row r="507804" spans="68:68" customFormat="1">
      <c r="BP507804" s="90"/>
    </row>
    <row r="507805" spans="68:68" customFormat="1">
      <c r="BP507805" s="90"/>
    </row>
    <row r="507806" spans="68:68" customFormat="1">
      <c r="BP507806" s="90"/>
    </row>
    <row r="507807" spans="68:68" customFormat="1">
      <c r="BP507807" s="90"/>
    </row>
    <row r="507808" spans="68:68" customFormat="1">
      <c r="BP507808" s="90"/>
    </row>
    <row r="507809" spans="68:68" customFormat="1">
      <c r="BP507809" s="90"/>
    </row>
    <row r="507810" spans="68:68" customFormat="1">
      <c r="BP507810" s="90"/>
    </row>
    <row r="507811" spans="68:68" customFormat="1">
      <c r="BP507811" s="90"/>
    </row>
    <row r="507812" spans="68:68" customFormat="1">
      <c r="BP507812" s="90"/>
    </row>
    <row r="507813" spans="68:68" customFormat="1">
      <c r="BP507813" s="90"/>
    </row>
    <row r="507814" spans="68:68" customFormat="1">
      <c r="BP507814" s="90"/>
    </row>
    <row r="507815" spans="68:68" customFormat="1">
      <c r="BP507815" s="90"/>
    </row>
    <row r="507816" spans="68:68" customFormat="1">
      <c r="BP507816" s="90"/>
    </row>
    <row r="507817" spans="68:68" customFormat="1">
      <c r="BP507817" s="90"/>
    </row>
    <row r="507818" spans="68:68" customFormat="1">
      <c r="BP507818" s="90"/>
    </row>
    <row r="507819" spans="68:68" customFormat="1">
      <c r="BP507819" s="90"/>
    </row>
    <row r="507820" spans="68:68" customFormat="1">
      <c r="BP507820" s="90"/>
    </row>
    <row r="507821" spans="68:68" customFormat="1">
      <c r="BP507821" s="90"/>
    </row>
    <row r="507822" spans="68:68" customFormat="1">
      <c r="BP507822" s="90"/>
    </row>
    <row r="507823" spans="68:68" customFormat="1">
      <c r="BP507823" s="90"/>
    </row>
    <row r="507824" spans="68:68" customFormat="1">
      <c r="BP507824" s="90"/>
    </row>
    <row r="507825" spans="68:68" customFormat="1">
      <c r="BP507825" s="90"/>
    </row>
    <row r="507826" spans="68:68" customFormat="1">
      <c r="BP507826" s="90"/>
    </row>
    <row r="507827" spans="68:68" customFormat="1">
      <c r="BP507827" s="90"/>
    </row>
    <row r="507828" spans="68:68" customFormat="1">
      <c r="BP507828" s="90"/>
    </row>
    <row r="507829" spans="68:68" customFormat="1">
      <c r="BP507829" s="90"/>
    </row>
    <row r="507830" spans="68:68" customFormat="1">
      <c r="BP507830" s="90"/>
    </row>
    <row r="507831" spans="68:68" customFormat="1">
      <c r="BP507831" s="90"/>
    </row>
    <row r="507832" spans="68:68" customFormat="1">
      <c r="BP507832" s="90"/>
    </row>
    <row r="507833" spans="68:68" customFormat="1">
      <c r="BP507833" s="90"/>
    </row>
    <row r="507834" spans="68:68" customFormat="1">
      <c r="BP507834" s="90"/>
    </row>
    <row r="507835" spans="68:68" customFormat="1">
      <c r="BP507835" s="90"/>
    </row>
    <row r="507836" spans="68:68" customFormat="1">
      <c r="BP507836" s="90"/>
    </row>
    <row r="507837" spans="68:68" customFormat="1">
      <c r="BP507837" s="90"/>
    </row>
    <row r="507838" spans="68:68" customFormat="1">
      <c r="BP507838" s="90"/>
    </row>
    <row r="507839" spans="68:68" customFormat="1">
      <c r="BP507839" s="90"/>
    </row>
    <row r="507840" spans="68:68" customFormat="1">
      <c r="BP507840" s="90"/>
    </row>
    <row r="507841" spans="68:68" customFormat="1">
      <c r="BP507841" s="90"/>
    </row>
    <row r="507842" spans="68:68" customFormat="1">
      <c r="BP507842" s="90"/>
    </row>
    <row r="507843" spans="68:68" customFormat="1">
      <c r="BP507843" s="90"/>
    </row>
    <row r="507844" spans="68:68" customFormat="1">
      <c r="BP507844" s="90"/>
    </row>
    <row r="507845" spans="68:68" customFormat="1">
      <c r="BP507845" s="90"/>
    </row>
    <row r="507846" spans="68:68" customFormat="1">
      <c r="BP507846" s="90"/>
    </row>
    <row r="507847" spans="68:68" customFormat="1">
      <c r="BP507847" s="90"/>
    </row>
    <row r="507848" spans="68:68" customFormat="1">
      <c r="BP507848" s="90"/>
    </row>
    <row r="507849" spans="68:68" customFormat="1">
      <c r="BP507849" s="90"/>
    </row>
    <row r="507850" spans="68:68" customFormat="1">
      <c r="BP507850" s="90"/>
    </row>
    <row r="507851" spans="68:68" customFormat="1">
      <c r="BP507851" s="90"/>
    </row>
    <row r="507852" spans="68:68" customFormat="1">
      <c r="BP507852" s="90"/>
    </row>
    <row r="507853" spans="68:68" customFormat="1">
      <c r="BP507853" s="90"/>
    </row>
    <row r="507854" spans="68:68" customFormat="1">
      <c r="BP507854" s="90"/>
    </row>
    <row r="507855" spans="68:68" customFormat="1">
      <c r="BP507855" s="90"/>
    </row>
    <row r="507856" spans="68:68" customFormat="1">
      <c r="BP507856" s="90"/>
    </row>
    <row r="507857" spans="68:68" customFormat="1">
      <c r="BP507857" s="90"/>
    </row>
    <row r="507858" spans="68:68" customFormat="1">
      <c r="BP507858" s="90"/>
    </row>
    <row r="507859" spans="68:68" customFormat="1">
      <c r="BP507859" s="90"/>
    </row>
    <row r="507860" spans="68:68" customFormat="1">
      <c r="BP507860" s="90"/>
    </row>
    <row r="507861" spans="68:68" customFormat="1">
      <c r="BP507861" s="90"/>
    </row>
    <row r="507862" spans="68:68" customFormat="1">
      <c r="BP507862" s="90"/>
    </row>
    <row r="507863" spans="68:68" customFormat="1">
      <c r="BP507863" s="90"/>
    </row>
    <row r="507864" spans="68:68" customFormat="1">
      <c r="BP507864" s="90"/>
    </row>
    <row r="507865" spans="68:68" customFormat="1">
      <c r="BP507865" s="90"/>
    </row>
    <row r="507866" spans="68:68" customFormat="1">
      <c r="BP507866" s="90"/>
    </row>
    <row r="507867" spans="68:68" customFormat="1">
      <c r="BP507867" s="90"/>
    </row>
    <row r="507868" spans="68:68" customFormat="1">
      <c r="BP507868" s="90"/>
    </row>
    <row r="507869" spans="68:68" customFormat="1">
      <c r="BP507869" s="90"/>
    </row>
    <row r="507870" spans="68:68" customFormat="1">
      <c r="BP507870" s="90"/>
    </row>
    <row r="507871" spans="68:68" customFormat="1">
      <c r="BP507871" s="90"/>
    </row>
    <row r="507872" spans="68:68" customFormat="1">
      <c r="BP507872" s="90"/>
    </row>
    <row r="507873" spans="68:68" customFormat="1">
      <c r="BP507873" s="90"/>
    </row>
    <row r="507874" spans="68:68" customFormat="1">
      <c r="BP507874" s="90"/>
    </row>
    <row r="507875" spans="68:68" customFormat="1">
      <c r="BP507875" s="90"/>
    </row>
    <row r="507876" spans="68:68" customFormat="1">
      <c r="BP507876" s="90"/>
    </row>
    <row r="507877" spans="68:68" customFormat="1">
      <c r="BP507877" s="90"/>
    </row>
    <row r="507878" spans="68:68" customFormat="1">
      <c r="BP507878" s="90"/>
    </row>
    <row r="507879" spans="68:68" customFormat="1">
      <c r="BP507879" s="90"/>
    </row>
    <row r="507880" spans="68:68" customFormat="1">
      <c r="BP507880" s="90"/>
    </row>
    <row r="507881" spans="68:68" customFormat="1">
      <c r="BP507881" s="90"/>
    </row>
    <row r="507882" spans="68:68" customFormat="1">
      <c r="BP507882" s="90"/>
    </row>
    <row r="507883" spans="68:68" customFormat="1">
      <c r="BP507883" s="90"/>
    </row>
    <row r="507884" spans="68:68" customFormat="1">
      <c r="BP507884" s="90"/>
    </row>
    <row r="507885" spans="68:68" customFormat="1">
      <c r="BP507885" s="90"/>
    </row>
    <row r="507886" spans="68:68" customFormat="1">
      <c r="BP507886" s="90"/>
    </row>
    <row r="507887" spans="68:68" customFormat="1">
      <c r="BP507887" s="90"/>
    </row>
    <row r="507888" spans="68:68" customFormat="1">
      <c r="BP507888" s="90"/>
    </row>
    <row r="507889" spans="68:68" customFormat="1">
      <c r="BP507889" s="90"/>
    </row>
    <row r="507890" spans="68:68" customFormat="1">
      <c r="BP507890" s="90"/>
    </row>
    <row r="507891" spans="68:68" customFormat="1">
      <c r="BP507891" s="90"/>
    </row>
    <row r="507892" spans="68:68" customFormat="1">
      <c r="BP507892" s="90"/>
    </row>
    <row r="507893" spans="68:68" customFormat="1">
      <c r="BP507893" s="90"/>
    </row>
    <row r="507894" spans="68:68" customFormat="1">
      <c r="BP507894" s="90"/>
    </row>
    <row r="507895" spans="68:68" customFormat="1">
      <c r="BP507895" s="90"/>
    </row>
    <row r="507896" spans="68:68" customFormat="1">
      <c r="BP507896" s="90"/>
    </row>
    <row r="507897" spans="68:68" customFormat="1">
      <c r="BP507897" s="90"/>
    </row>
    <row r="507898" spans="68:68" customFormat="1">
      <c r="BP507898" s="90"/>
    </row>
    <row r="507899" spans="68:68" customFormat="1">
      <c r="BP507899" s="90"/>
    </row>
    <row r="507900" spans="68:68" customFormat="1">
      <c r="BP507900" s="90"/>
    </row>
    <row r="507901" spans="68:68" customFormat="1">
      <c r="BP507901" s="90"/>
    </row>
    <row r="507902" spans="68:68" customFormat="1">
      <c r="BP507902" s="90"/>
    </row>
    <row r="507903" spans="68:68" customFormat="1">
      <c r="BP507903" s="90"/>
    </row>
    <row r="507904" spans="68:68" customFormat="1">
      <c r="BP507904" s="90"/>
    </row>
    <row r="507905" spans="68:68" customFormat="1">
      <c r="BP507905" s="90"/>
    </row>
    <row r="507906" spans="68:68" customFormat="1">
      <c r="BP507906" s="90"/>
    </row>
    <row r="507907" spans="68:68" customFormat="1">
      <c r="BP507907" s="90"/>
    </row>
    <row r="507908" spans="68:68" customFormat="1">
      <c r="BP507908" s="90"/>
    </row>
    <row r="507909" spans="68:68" customFormat="1">
      <c r="BP507909" s="90"/>
    </row>
    <row r="507910" spans="68:68" customFormat="1">
      <c r="BP507910" s="90"/>
    </row>
    <row r="507911" spans="68:68" customFormat="1">
      <c r="BP507911" s="90"/>
    </row>
    <row r="507912" spans="68:68" customFormat="1">
      <c r="BP507912" s="90"/>
    </row>
    <row r="507913" spans="68:68" customFormat="1">
      <c r="BP507913" s="90"/>
    </row>
    <row r="507914" spans="68:68" customFormat="1">
      <c r="BP507914" s="90"/>
    </row>
    <row r="507915" spans="68:68" customFormat="1">
      <c r="BP507915" s="90"/>
    </row>
    <row r="507916" spans="68:68" customFormat="1">
      <c r="BP507916" s="90"/>
    </row>
    <row r="507917" spans="68:68" customFormat="1">
      <c r="BP507917" s="90"/>
    </row>
    <row r="507918" spans="68:68" customFormat="1">
      <c r="BP507918" s="90"/>
    </row>
    <row r="507919" spans="68:68" customFormat="1">
      <c r="BP507919" s="90"/>
    </row>
    <row r="507920" spans="68:68" customFormat="1">
      <c r="BP507920" s="90"/>
    </row>
    <row r="507921" spans="68:68" customFormat="1">
      <c r="BP507921" s="90"/>
    </row>
    <row r="507922" spans="68:68" customFormat="1">
      <c r="BP507922" s="90"/>
    </row>
    <row r="507923" spans="68:68" customFormat="1">
      <c r="BP507923" s="90"/>
    </row>
    <row r="507924" spans="68:68" customFormat="1">
      <c r="BP507924" s="90"/>
    </row>
    <row r="507925" spans="68:68" customFormat="1">
      <c r="BP507925" s="90"/>
    </row>
    <row r="507926" spans="68:68" customFormat="1">
      <c r="BP507926" s="90"/>
    </row>
    <row r="507927" spans="68:68" customFormat="1">
      <c r="BP507927" s="90"/>
    </row>
    <row r="507928" spans="68:68" customFormat="1">
      <c r="BP507928" s="90"/>
    </row>
    <row r="507929" spans="68:68" customFormat="1">
      <c r="BP507929" s="90"/>
    </row>
    <row r="507930" spans="68:68" customFormat="1">
      <c r="BP507930" s="90"/>
    </row>
    <row r="507931" spans="68:68" customFormat="1">
      <c r="BP507931" s="90"/>
    </row>
    <row r="507932" spans="68:68" customFormat="1">
      <c r="BP507932" s="90"/>
    </row>
    <row r="507933" spans="68:68" customFormat="1">
      <c r="BP507933" s="90"/>
    </row>
    <row r="507934" spans="68:68" customFormat="1">
      <c r="BP507934" s="90"/>
    </row>
    <row r="507935" spans="68:68" customFormat="1">
      <c r="BP507935" s="90"/>
    </row>
    <row r="507936" spans="68:68" customFormat="1">
      <c r="BP507936" s="90"/>
    </row>
    <row r="507937" spans="68:68" customFormat="1">
      <c r="BP507937" s="90"/>
    </row>
    <row r="507938" spans="68:68" customFormat="1">
      <c r="BP507938" s="90"/>
    </row>
    <row r="507939" spans="68:68" customFormat="1">
      <c r="BP507939" s="90"/>
    </row>
    <row r="507940" spans="68:68" customFormat="1">
      <c r="BP507940" s="90"/>
    </row>
    <row r="507941" spans="68:68" customFormat="1">
      <c r="BP507941" s="90"/>
    </row>
    <row r="507942" spans="68:68" customFormat="1">
      <c r="BP507942" s="90"/>
    </row>
    <row r="507943" spans="68:68" customFormat="1">
      <c r="BP507943" s="90"/>
    </row>
    <row r="507944" spans="68:68" customFormat="1">
      <c r="BP507944" s="90"/>
    </row>
    <row r="507945" spans="68:68" customFormat="1">
      <c r="BP507945" s="90"/>
    </row>
    <row r="507946" spans="68:68" customFormat="1">
      <c r="BP507946" s="90"/>
    </row>
    <row r="507947" spans="68:68" customFormat="1">
      <c r="BP507947" s="90"/>
    </row>
    <row r="507948" spans="68:68" customFormat="1">
      <c r="BP507948" s="90"/>
    </row>
    <row r="507949" spans="68:68" customFormat="1">
      <c r="BP507949" s="90"/>
    </row>
    <row r="507950" spans="68:68" customFormat="1">
      <c r="BP507950" s="90"/>
    </row>
    <row r="507951" spans="68:68" customFormat="1">
      <c r="BP507951" s="90"/>
    </row>
    <row r="507952" spans="68:68" customFormat="1">
      <c r="BP507952" s="90"/>
    </row>
    <row r="507953" spans="68:68" customFormat="1">
      <c r="BP507953" s="90"/>
    </row>
    <row r="507954" spans="68:68" customFormat="1">
      <c r="BP507954" s="90"/>
    </row>
    <row r="507955" spans="68:68" customFormat="1">
      <c r="BP507955" s="90"/>
    </row>
    <row r="507956" spans="68:68" customFormat="1">
      <c r="BP507956" s="90"/>
    </row>
    <row r="507957" spans="68:68" customFormat="1">
      <c r="BP507957" s="90"/>
    </row>
    <row r="507958" spans="68:68" customFormat="1">
      <c r="BP507958" s="90"/>
    </row>
    <row r="507959" spans="68:68" customFormat="1">
      <c r="BP507959" s="90"/>
    </row>
    <row r="507960" spans="68:68" customFormat="1">
      <c r="BP507960" s="90"/>
    </row>
    <row r="507961" spans="68:68" customFormat="1">
      <c r="BP507961" s="90"/>
    </row>
    <row r="507962" spans="68:68" customFormat="1">
      <c r="BP507962" s="90"/>
    </row>
    <row r="507963" spans="68:68" customFormat="1">
      <c r="BP507963" s="90"/>
    </row>
    <row r="507964" spans="68:68" customFormat="1">
      <c r="BP507964" s="90"/>
    </row>
    <row r="507965" spans="68:68" customFormat="1">
      <c r="BP507965" s="90"/>
    </row>
    <row r="507966" spans="68:68" customFormat="1">
      <c r="BP507966" s="90"/>
    </row>
    <row r="507967" spans="68:68" customFormat="1">
      <c r="BP507967" s="90"/>
    </row>
    <row r="507968" spans="68:68" customFormat="1">
      <c r="BP507968" s="90"/>
    </row>
    <row r="507969" spans="68:68" customFormat="1">
      <c r="BP507969" s="90"/>
    </row>
    <row r="507970" spans="68:68" customFormat="1">
      <c r="BP507970" s="90"/>
    </row>
    <row r="507971" spans="68:68" customFormat="1">
      <c r="BP507971" s="90"/>
    </row>
    <row r="507972" spans="68:68" customFormat="1">
      <c r="BP507972" s="90"/>
    </row>
    <row r="507973" spans="68:68" customFormat="1">
      <c r="BP507973" s="90"/>
    </row>
    <row r="507974" spans="68:68" customFormat="1">
      <c r="BP507974" s="90"/>
    </row>
    <row r="507975" spans="68:68" customFormat="1">
      <c r="BP507975" s="90"/>
    </row>
    <row r="507976" spans="68:68" customFormat="1">
      <c r="BP507976" s="90"/>
    </row>
    <row r="507977" spans="68:68" customFormat="1">
      <c r="BP507977" s="90"/>
    </row>
    <row r="507978" spans="68:68" customFormat="1">
      <c r="BP507978" s="90"/>
    </row>
    <row r="507979" spans="68:68" customFormat="1">
      <c r="BP507979" s="90"/>
    </row>
    <row r="507980" spans="68:68" customFormat="1">
      <c r="BP507980" s="90"/>
    </row>
    <row r="507981" spans="68:68" customFormat="1">
      <c r="BP507981" s="90"/>
    </row>
    <row r="507982" spans="68:68" customFormat="1">
      <c r="BP507982" s="90"/>
    </row>
    <row r="507983" spans="68:68" customFormat="1">
      <c r="BP507983" s="90"/>
    </row>
    <row r="507984" spans="68:68" customFormat="1">
      <c r="BP507984" s="90"/>
    </row>
    <row r="507985" spans="68:68" customFormat="1">
      <c r="BP507985" s="90"/>
    </row>
    <row r="507986" spans="68:68" customFormat="1">
      <c r="BP507986" s="90"/>
    </row>
    <row r="507987" spans="68:68" customFormat="1">
      <c r="BP507987" s="90"/>
    </row>
    <row r="507988" spans="68:68" customFormat="1">
      <c r="BP507988" s="90"/>
    </row>
    <row r="507989" spans="68:68" customFormat="1">
      <c r="BP507989" s="90"/>
    </row>
    <row r="507990" spans="68:68" customFormat="1">
      <c r="BP507990" s="90"/>
    </row>
    <row r="507991" spans="68:68" customFormat="1">
      <c r="BP507991" s="90"/>
    </row>
    <row r="507992" spans="68:68" customFormat="1">
      <c r="BP507992" s="90"/>
    </row>
    <row r="507993" spans="68:68" customFormat="1">
      <c r="BP507993" s="90"/>
    </row>
    <row r="507994" spans="68:68" customFormat="1">
      <c r="BP507994" s="90"/>
    </row>
    <row r="507995" spans="68:68" customFormat="1">
      <c r="BP507995" s="90"/>
    </row>
    <row r="507996" spans="68:68" customFormat="1">
      <c r="BP507996" s="90"/>
    </row>
    <row r="507997" spans="68:68" customFormat="1">
      <c r="BP507997" s="90"/>
    </row>
    <row r="507998" spans="68:68" customFormat="1">
      <c r="BP507998" s="90"/>
    </row>
    <row r="507999" spans="68:68" customFormat="1">
      <c r="BP507999" s="90"/>
    </row>
    <row r="508000" spans="68:68" customFormat="1">
      <c r="BP508000" s="90"/>
    </row>
    <row r="508001" spans="68:68" customFormat="1">
      <c r="BP508001" s="90"/>
    </row>
    <row r="508002" spans="68:68" customFormat="1">
      <c r="BP508002" s="90"/>
    </row>
    <row r="508003" spans="68:68" customFormat="1">
      <c r="BP508003" s="90"/>
    </row>
    <row r="508004" spans="68:68" customFormat="1">
      <c r="BP508004" s="90"/>
    </row>
    <row r="508005" spans="68:68" customFormat="1">
      <c r="BP508005" s="90"/>
    </row>
    <row r="508006" spans="68:68" customFormat="1">
      <c r="BP508006" s="90"/>
    </row>
    <row r="508007" spans="68:68" customFormat="1">
      <c r="BP508007" s="90"/>
    </row>
    <row r="508008" spans="68:68" customFormat="1">
      <c r="BP508008" s="90"/>
    </row>
    <row r="508009" spans="68:68" customFormat="1">
      <c r="BP508009" s="90"/>
    </row>
    <row r="508010" spans="68:68" customFormat="1">
      <c r="BP508010" s="90"/>
    </row>
    <row r="508011" spans="68:68" customFormat="1">
      <c r="BP508011" s="90"/>
    </row>
    <row r="508012" spans="68:68" customFormat="1">
      <c r="BP508012" s="90"/>
    </row>
    <row r="508013" spans="68:68" customFormat="1">
      <c r="BP508013" s="90"/>
    </row>
    <row r="508014" spans="68:68" customFormat="1">
      <c r="BP508014" s="90"/>
    </row>
    <row r="508015" spans="68:68" customFormat="1">
      <c r="BP508015" s="90"/>
    </row>
    <row r="508016" spans="68:68" customFormat="1">
      <c r="BP508016" s="90"/>
    </row>
    <row r="508017" spans="68:68" customFormat="1">
      <c r="BP508017" s="90"/>
    </row>
    <row r="508018" spans="68:68" customFormat="1">
      <c r="BP508018" s="90"/>
    </row>
    <row r="508019" spans="68:68" customFormat="1">
      <c r="BP508019" s="90"/>
    </row>
    <row r="508020" spans="68:68" customFormat="1">
      <c r="BP508020" s="90"/>
    </row>
    <row r="508021" spans="68:68" customFormat="1">
      <c r="BP508021" s="90"/>
    </row>
    <row r="508022" spans="68:68" customFormat="1">
      <c r="BP508022" s="90"/>
    </row>
    <row r="508023" spans="68:68" customFormat="1">
      <c r="BP508023" s="90"/>
    </row>
    <row r="508024" spans="68:68" customFormat="1">
      <c r="BP508024" s="90"/>
    </row>
    <row r="508025" spans="68:68" customFormat="1">
      <c r="BP508025" s="90"/>
    </row>
    <row r="508026" spans="68:68" customFormat="1">
      <c r="BP508026" s="90"/>
    </row>
    <row r="508027" spans="68:68" customFormat="1">
      <c r="BP508027" s="90"/>
    </row>
    <row r="508028" spans="68:68" customFormat="1">
      <c r="BP508028" s="90"/>
    </row>
    <row r="508029" spans="68:68" customFormat="1">
      <c r="BP508029" s="90"/>
    </row>
    <row r="508030" spans="68:68" customFormat="1">
      <c r="BP508030" s="90"/>
    </row>
    <row r="508031" spans="68:68" customFormat="1">
      <c r="BP508031" s="90"/>
    </row>
    <row r="508032" spans="68:68" customFormat="1">
      <c r="BP508032" s="90"/>
    </row>
    <row r="508033" spans="68:68" customFormat="1">
      <c r="BP508033" s="90"/>
    </row>
    <row r="508034" spans="68:68" customFormat="1">
      <c r="BP508034" s="90"/>
    </row>
    <row r="508035" spans="68:68" customFormat="1">
      <c r="BP508035" s="90"/>
    </row>
    <row r="508036" spans="68:68" customFormat="1">
      <c r="BP508036" s="90"/>
    </row>
    <row r="508037" spans="68:68" customFormat="1">
      <c r="BP508037" s="90"/>
    </row>
    <row r="508038" spans="68:68" customFormat="1">
      <c r="BP508038" s="90"/>
    </row>
    <row r="508039" spans="68:68" customFormat="1">
      <c r="BP508039" s="90"/>
    </row>
    <row r="508040" spans="68:68" customFormat="1">
      <c r="BP508040" s="90"/>
    </row>
    <row r="508041" spans="68:68" customFormat="1">
      <c r="BP508041" s="90"/>
    </row>
    <row r="508042" spans="68:68" customFormat="1">
      <c r="BP508042" s="90"/>
    </row>
    <row r="508043" spans="68:68" customFormat="1">
      <c r="BP508043" s="90"/>
    </row>
    <row r="508044" spans="68:68" customFormat="1">
      <c r="BP508044" s="90"/>
    </row>
    <row r="508045" spans="68:68" customFormat="1">
      <c r="BP508045" s="90"/>
    </row>
    <row r="508046" spans="68:68" customFormat="1">
      <c r="BP508046" s="90"/>
    </row>
    <row r="508047" spans="68:68" customFormat="1">
      <c r="BP508047" s="90"/>
    </row>
    <row r="508048" spans="68:68" customFormat="1">
      <c r="BP508048" s="90"/>
    </row>
    <row r="508049" spans="68:68" customFormat="1">
      <c r="BP508049" s="90"/>
    </row>
    <row r="508050" spans="68:68" customFormat="1">
      <c r="BP508050" s="90"/>
    </row>
    <row r="508051" spans="68:68" customFormat="1">
      <c r="BP508051" s="90"/>
    </row>
    <row r="508052" spans="68:68" customFormat="1">
      <c r="BP508052" s="90"/>
    </row>
    <row r="508053" spans="68:68" customFormat="1">
      <c r="BP508053" s="90"/>
    </row>
    <row r="508054" spans="68:68" customFormat="1">
      <c r="BP508054" s="90"/>
    </row>
    <row r="508055" spans="68:68" customFormat="1">
      <c r="BP508055" s="90"/>
    </row>
    <row r="508056" spans="68:68" customFormat="1">
      <c r="BP508056" s="90"/>
    </row>
    <row r="508057" spans="68:68" customFormat="1">
      <c r="BP508057" s="90"/>
    </row>
    <row r="508058" spans="68:68" customFormat="1">
      <c r="BP508058" s="90"/>
    </row>
    <row r="508059" spans="68:68" customFormat="1">
      <c r="BP508059" s="90"/>
    </row>
    <row r="508060" spans="68:68" customFormat="1">
      <c r="BP508060" s="90"/>
    </row>
    <row r="508061" spans="68:68" customFormat="1">
      <c r="BP508061" s="90"/>
    </row>
    <row r="508062" spans="68:68" customFormat="1">
      <c r="BP508062" s="90"/>
    </row>
    <row r="508063" spans="68:68" customFormat="1">
      <c r="BP508063" s="90"/>
    </row>
    <row r="508064" spans="68:68" customFormat="1">
      <c r="BP508064" s="90"/>
    </row>
    <row r="508065" spans="68:68" customFormat="1">
      <c r="BP508065" s="90"/>
    </row>
    <row r="508066" spans="68:68" customFormat="1">
      <c r="BP508066" s="90"/>
    </row>
    <row r="508067" spans="68:68" customFormat="1">
      <c r="BP508067" s="90"/>
    </row>
    <row r="508068" spans="68:68" customFormat="1">
      <c r="BP508068" s="90"/>
    </row>
    <row r="508069" spans="68:68" customFormat="1">
      <c r="BP508069" s="90"/>
    </row>
    <row r="508070" spans="68:68" customFormat="1">
      <c r="BP508070" s="90"/>
    </row>
    <row r="508071" spans="68:68" customFormat="1">
      <c r="BP508071" s="90"/>
    </row>
    <row r="508072" spans="68:68" customFormat="1">
      <c r="BP508072" s="90"/>
    </row>
    <row r="508073" spans="68:68" customFormat="1">
      <c r="BP508073" s="90"/>
    </row>
    <row r="508074" spans="68:68" customFormat="1">
      <c r="BP508074" s="90"/>
    </row>
    <row r="508075" spans="68:68" customFormat="1">
      <c r="BP508075" s="90"/>
    </row>
    <row r="508076" spans="68:68" customFormat="1">
      <c r="BP508076" s="90"/>
    </row>
    <row r="508077" spans="68:68" customFormat="1">
      <c r="BP508077" s="90"/>
    </row>
    <row r="508078" spans="68:68" customFormat="1">
      <c r="BP508078" s="90"/>
    </row>
    <row r="508079" spans="68:68" customFormat="1">
      <c r="BP508079" s="90"/>
    </row>
    <row r="508080" spans="68:68" customFormat="1">
      <c r="BP508080" s="90"/>
    </row>
    <row r="508081" spans="68:68" customFormat="1">
      <c r="BP508081" s="90"/>
    </row>
    <row r="508082" spans="68:68" customFormat="1">
      <c r="BP508082" s="90"/>
    </row>
    <row r="508083" spans="68:68" customFormat="1">
      <c r="BP508083" s="90"/>
    </row>
    <row r="508084" spans="68:68" customFormat="1">
      <c r="BP508084" s="90"/>
    </row>
    <row r="508085" spans="68:68" customFormat="1">
      <c r="BP508085" s="90"/>
    </row>
    <row r="508086" spans="68:68" customFormat="1">
      <c r="BP508086" s="90"/>
    </row>
    <row r="508087" spans="68:68" customFormat="1">
      <c r="BP508087" s="90"/>
    </row>
    <row r="508088" spans="68:68" customFormat="1">
      <c r="BP508088" s="90"/>
    </row>
    <row r="508089" spans="68:68" customFormat="1">
      <c r="BP508089" s="90"/>
    </row>
    <row r="508090" spans="68:68" customFormat="1">
      <c r="BP508090" s="90"/>
    </row>
    <row r="508091" spans="68:68" customFormat="1">
      <c r="BP508091" s="90"/>
    </row>
    <row r="508092" spans="68:68" customFormat="1">
      <c r="BP508092" s="90"/>
    </row>
    <row r="508093" spans="68:68" customFormat="1">
      <c r="BP508093" s="90"/>
    </row>
    <row r="508094" spans="68:68" customFormat="1">
      <c r="BP508094" s="90"/>
    </row>
    <row r="508095" spans="68:68" customFormat="1">
      <c r="BP508095" s="90"/>
    </row>
    <row r="508096" spans="68:68" customFormat="1">
      <c r="BP508096" s="90"/>
    </row>
    <row r="508097" spans="68:68" customFormat="1">
      <c r="BP508097" s="90"/>
    </row>
    <row r="508098" spans="68:68" customFormat="1">
      <c r="BP508098" s="90"/>
    </row>
    <row r="508099" spans="68:68" customFormat="1">
      <c r="BP508099" s="90"/>
    </row>
    <row r="508100" spans="68:68" customFormat="1">
      <c r="BP508100" s="90"/>
    </row>
    <row r="508101" spans="68:68" customFormat="1">
      <c r="BP508101" s="90"/>
    </row>
    <row r="508102" spans="68:68" customFormat="1">
      <c r="BP508102" s="90"/>
    </row>
    <row r="508103" spans="68:68" customFormat="1">
      <c r="BP508103" s="90"/>
    </row>
    <row r="508104" spans="68:68" customFormat="1">
      <c r="BP508104" s="90"/>
    </row>
    <row r="508105" spans="68:68" customFormat="1">
      <c r="BP508105" s="90"/>
    </row>
    <row r="508106" spans="68:68" customFormat="1">
      <c r="BP508106" s="90"/>
    </row>
    <row r="508107" spans="68:68" customFormat="1">
      <c r="BP508107" s="90"/>
    </row>
    <row r="508108" spans="68:68" customFormat="1">
      <c r="BP508108" s="90"/>
    </row>
    <row r="508109" spans="68:68" customFormat="1">
      <c r="BP508109" s="90"/>
    </row>
    <row r="508110" spans="68:68" customFormat="1">
      <c r="BP508110" s="90"/>
    </row>
    <row r="508111" spans="68:68" customFormat="1">
      <c r="BP508111" s="90"/>
    </row>
    <row r="508112" spans="68:68" customFormat="1">
      <c r="BP508112" s="90"/>
    </row>
    <row r="508113" spans="68:68" customFormat="1">
      <c r="BP508113" s="90"/>
    </row>
    <row r="508114" spans="68:68" customFormat="1">
      <c r="BP508114" s="90"/>
    </row>
    <row r="508115" spans="68:68" customFormat="1">
      <c r="BP508115" s="90"/>
    </row>
    <row r="508116" spans="68:68" customFormat="1">
      <c r="BP508116" s="90"/>
    </row>
    <row r="508117" spans="68:68" customFormat="1">
      <c r="BP508117" s="90"/>
    </row>
    <row r="508118" spans="68:68" customFormat="1">
      <c r="BP508118" s="90"/>
    </row>
    <row r="508119" spans="68:68" customFormat="1">
      <c r="BP508119" s="90"/>
    </row>
    <row r="508120" spans="68:68" customFormat="1">
      <c r="BP508120" s="90"/>
    </row>
    <row r="508121" spans="68:68" customFormat="1">
      <c r="BP508121" s="90"/>
    </row>
    <row r="508122" spans="68:68" customFormat="1">
      <c r="BP508122" s="90"/>
    </row>
    <row r="508123" spans="68:68" customFormat="1">
      <c r="BP508123" s="90"/>
    </row>
    <row r="508124" spans="68:68" customFormat="1">
      <c r="BP508124" s="90"/>
    </row>
    <row r="508125" spans="68:68" customFormat="1">
      <c r="BP508125" s="90"/>
    </row>
    <row r="508126" spans="68:68" customFormat="1">
      <c r="BP508126" s="90"/>
    </row>
    <row r="508127" spans="68:68" customFormat="1">
      <c r="BP508127" s="90"/>
    </row>
    <row r="508128" spans="68:68" customFormat="1">
      <c r="BP508128" s="90"/>
    </row>
    <row r="508129" spans="68:68" customFormat="1">
      <c r="BP508129" s="90"/>
    </row>
    <row r="508130" spans="68:68" customFormat="1">
      <c r="BP508130" s="90"/>
    </row>
    <row r="508131" spans="68:68" customFormat="1">
      <c r="BP508131" s="90"/>
    </row>
    <row r="508132" spans="68:68" customFormat="1">
      <c r="BP508132" s="90"/>
    </row>
    <row r="508133" spans="68:68" customFormat="1">
      <c r="BP508133" s="90"/>
    </row>
    <row r="508134" spans="68:68" customFormat="1">
      <c r="BP508134" s="90"/>
    </row>
    <row r="508135" spans="68:68" customFormat="1">
      <c r="BP508135" s="90"/>
    </row>
    <row r="508136" spans="68:68" customFormat="1">
      <c r="BP508136" s="90"/>
    </row>
    <row r="508137" spans="68:68" customFormat="1">
      <c r="BP508137" s="90"/>
    </row>
    <row r="508138" spans="68:68" customFormat="1">
      <c r="BP508138" s="90"/>
    </row>
    <row r="508139" spans="68:68" customFormat="1">
      <c r="BP508139" s="90"/>
    </row>
    <row r="508140" spans="68:68" customFormat="1">
      <c r="BP508140" s="90"/>
    </row>
    <row r="508141" spans="68:68" customFormat="1">
      <c r="BP508141" s="90"/>
    </row>
    <row r="508142" spans="68:68" customFormat="1">
      <c r="BP508142" s="90"/>
    </row>
    <row r="508143" spans="68:68" customFormat="1">
      <c r="BP508143" s="90"/>
    </row>
    <row r="508144" spans="68:68" customFormat="1">
      <c r="BP508144" s="90"/>
    </row>
    <row r="508145" spans="68:68" customFormat="1">
      <c r="BP508145" s="90"/>
    </row>
    <row r="508146" spans="68:68" customFormat="1">
      <c r="BP508146" s="90"/>
    </row>
    <row r="508147" spans="68:68" customFormat="1">
      <c r="BP508147" s="90"/>
    </row>
    <row r="508148" spans="68:68" customFormat="1">
      <c r="BP508148" s="90"/>
    </row>
    <row r="508149" spans="68:68" customFormat="1">
      <c r="BP508149" s="90"/>
    </row>
    <row r="508150" spans="68:68" customFormat="1">
      <c r="BP508150" s="90"/>
    </row>
    <row r="508151" spans="68:68" customFormat="1">
      <c r="BP508151" s="90"/>
    </row>
    <row r="508152" spans="68:68" customFormat="1">
      <c r="BP508152" s="90"/>
    </row>
    <row r="508153" spans="68:68" customFormat="1">
      <c r="BP508153" s="90"/>
    </row>
    <row r="508154" spans="68:68" customFormat="1">
      <c r="BP508154" s="90"/>
    </row>
    <row r="508155" spans="68:68" customFormat="1">
      <c r="BP508155" s="90"/>
    </row>
    <row r="508156" spans="68:68" customFormat="1">
      <c r="BP508156" s="90"/>
    </row>
    <row r="508157" spans="68:68" customFormat="1">
      <c r="BP508157" s="90"/>
    </row>
    <row r="508158" spans="68:68" customFormat="1">
      <c r="BP508158" s="90"/>
    </row>
    <row r="508159" spans="68:68" customFormat="1">
      <c r="BP508159" s="90"/>
    </row>
    <row r="508160" spans="68:68" customFormat="1">
      <c r="BP508160" s="90"/>
    </row>
    <row r="508161" spans="68:68" customFormat="1">
      <c r="BP508161" s="90"/>
    </row>
    <row r="508162" spans="68:68" customFormat="1">
      <c r="BP508162" s="90"/>
    </row>
    <row r="508163" spans="68:68" customFormat="1">
      <c r="BP508163" s="90"/>
    </row>
    <row r="508164" spans="68:68" customFormat="1">
      <c r="BP508164" s="90"/>
    </row>
    <row r="508165" spans="68:68" customFormat="1">
      <c r="BP508165" s="90"/>
    </row>
    <row r="508166" spans="68:68" customFormat="1">
      <c r="BP508166" s="90"/>
    </row>
    <row r="508167" spans="68:68" customFormat="1">
      <c r="BP508167" s="90"/>
    </row>
    <row r="508168" spans="68:68" customFormat="1">
      <c r="BP508168" s="90"/>
    </row>
    <row r="508169" spans="68:68" customFormat="1">
      <c r="BP508169" s="90"/>
    </row>
    <row r="508170" spans="68:68" customFormat="1">
      <c r="BP508170" s="90"/>
    </row>
    <row r="508171" spans="68:68" customFormat="1">
      <c r="BP508171" s="90"/>
    </row>
    <row r="508172" spans="68:68" customFormat="1">
      <c r="BP508172" s="90"/>
    </row>
    <row r="508173" spans="68:68" customFormat="1">
      <c r="BP508173" s="90"/>
    </row>
    <row r="508174" spans="68:68" customFormat="1">
      <c r="BP508174" s="90"/>
    </row>
    <row r="508175" spans="68:68" customFormat="1">
      <c r="BP508175" s="90"/>
    </row>
    <row r="508176" spans="68:68" customFormat="1">
      <c r="BP508176" s="90"/>
    </row>
    <row r="508177" spans="68:68" customFormat="1">
      <c r="BP508177" s="90"/>
    </row>
    <row r="508178" spans="68:68" customFormat="1">
      <c r="BP508178" s="90"/>
    </row>
    <row r="508179" spans="68:68" customFormat="1">
      <c r="BP508179" s="90"/>
    </row>
    <row r="508180" spans="68:68" customFormat="1">
      <c r="BP508180" s="90"/>
    </row>
    <row r="508181" spans="68:68" customFormat="1">
      <c r="BP508181" s="90"/>
    </row>
    <row r="508182" spans="68:68" customFormat="1">
      <c r="BP508182" s="90"/>
    </row>
    <row r="508183" spans="68:68" customFormat="1">
      <c r="BP508183" s="90"/>
    </row>
    <row r="508184" spans="68:68" customFormat="1">
      <c r="BP508184" s="90"/>
    </row>
    <row r="508185" spans="68:68" customFormat="1">
      <c r="BP508185" s="90"/>
    </row>
    <row r="508186" spans="68:68" customFormat="1">
      <c r="BP508186" s="90"/>
    </row>
    <row r="508187" spans="68:68" customFormat="1">
      <c r="BP508187" s="90"/>
    </row>
    <row r="508188" spans="68:68" customFormat="1">
      <c r="BP508188" s="90"/>
    </row>
    <row r="508189" spans="68:68" customFormat="1">
      <c r="BP508189" s="90"/>
    </row>
    <row r="508190" spans="68:68" customFormat="1">
      <c r="BP508190" s="90"/>
    </row>
    <row r="508191" spans="68:68" customFormat="1">
      <c r="BP508191" s="90"/>
    </row>
    <row r="508192" spans="68:68" customFormat="1">
      <c r="BP508192" s="90"/>
    </row>
    <row r="508193" spans="68:68" customFormat="1">
      <c r="BP508193" s="90"/>
    </row>
    <row r="508194" spans="68:68" customFormat="1">
      <c r="BP508194" s="90"/>
    </row>
    <row r="508195" spans="68:68" customFormat="1">
      <c r="BP508195" s="90"/>
    </row>
    <row r="508196" spans="68:68" customFormat="1">
      <c r="BP508196" s="90"/>
    </row>
    <row r="508197" spans="68:68" customFormat="1">
      <c r="BP508197" s="90"/>
    </row>
    <row r="508198" spans="68:68" customFormat="1">
      <c r="BP508198" s="90"/>
    </row>
    <row r="508199" spans="68:68" customFormat="1">
      <c r="BP508199" s="90"/>
    </row>
    <row r="508200" spans="68:68" customFormat="1">
      <c r="BP508200" s="90"/>
    </row>
    <row r="508201" spans="68:68" customFormat="1">
      <c r="BP508201" s="90"/>
    </row>
    <row r="508202" spans="68:68" customFormat="1">
      <c r="BP508202" s="90"/>
    </row>
    <row r="508203" spans="68:68" customFormat="1">
      <c r="BP508203" s="90"/>
    </row>
    <row r="508204" spans="68:68" customFormat="1">
      <c r="BP508204" s="90"/>
    </row>
    <row r="508205" spans="68:68" customFormat="1">
      <c r="BP508205" s="90"/>
    </row>
    <row r="508206" spans="68:68" customFormat="1">
      <c r="BP508206" s="90"/>
    </row>
    <row r="508207" spans="68:68" customFormat="1">
      <c r="BP508207" s="90"/>
    </row>
    <row r="508208" spans="68:68" customFormat="1">
      <c r="BP508208" s="90"/>
    </row>
    <row r="508209" spans="68:68" customFormat="1">
      <c r="BP508209" s="90"/>
    </row>
    <row r="508210" spans="68:68" customFormat="1">
      <c r="BP508210" s="90"/>
    </row>
    <row r="508211" spans="68:68" customFormat="1">
      <c r="BP508211" s="90"/>
    </row>
    <row r="508212" spans="68:68" customFormat="1">
      <c r="BP508212" s="90"/>
    </row>
    <row r="508213" spans="68:68" customFormat="1">
      <c r="BP508213" s="90"/>
    </row>
    <row r="508214" spans="68:68" customFormat="1">
      <c r="BP508214" s="90"/>
    </row>
    <row r="508215" spans="68:68" customFormat="1">
      <c r="BP508215" s="90"/>
    </row>
    <row r="508216" spans="68:68" customFormat="1">
      <c r="BP508216" s="90"/>
    </row>
    <row r="508217" spans="68:68" customFormat="1">
      <c r="BP508217" s="90"/>
    </row>
    <row r="508218" spans="68:68" customFormat="1">
      <c r="BP508218" s="90"/>
    </row>
    <row r="508219" spans="68:68" customFormat="1">
      <c r="BP508219" s="90"/>
    </row>
    <row r="508220" spans="68:68" customFormat="1">
      <c r="BP508220" s="90"/>
    </row>
    <row r="508221" spans="68:68" customFormat="1">
      <c r="BP508221" s="90"/>
    </row>
    <row r="508222" spans="68:68" customFormat="1">
      <c r="BP508222" s="90"/>
    </row>
    <row r="508223" spans="68:68" customFormat="1">
      <c r="BP508223" s="90"/>
    </row>
    <row r="508224" spans="68:68" customFormat="1">
      <c r="BP508224" s="90"/>
    </row>
    <row r="508225" spans="68:68" customFormat="1">
      <c r="BP508225" s="90"/>
    </row>
    <row r="508226" spans="68:68" customFormat="1">
      <c r="BP508226" s="90"/>
    </row>
    <row r="508227" spans="68:68" customFormat="1">
      <c r="BP508227" s="90"/>
    </row>
    <row r="508228" spans="68:68" customFormat="1">
      <c r="BP508228" s="90"/>
    </row>
    <row r="508229" spans="68:68" customFormat="1">
      <c r="BP508229" s="90"/>
    </row>
    <row r="508230" spans="68:68" customFormat="1">
      <c r="BP508230" s="90"/>
    </row>
    <row r="508231" spans="68:68" customFormat="1">
      <c r="BP508231" s="90"/>
    </row>
    <row r="508232" spans="68:68" customFormat="1">
      <c r="BP508232" s="90"/>
    </row>
    <row r="508233" spans="68:68" customFormat="1">
      <c r="BP508233" s="90"/>
    </row>
    <row r="508234" spans="68:68" customFormat="1">
      <c r="BP508234" s="90"/>
    </row>
    <row r="508235" spans="68:68" customFormat="1">
      <c r="BP508235" s="90"/>
    </row>
    <row r="508236" spans="68:68" customFormat="1">
      <c r="BP508236" s="90"/>
    </row>
    <row r="508237" spans="68:68" customFormat="1">
      <c r="BP508237" s="90"/>
    </row>
    <row r="508238" spans="68:68" customFormat="1">
      <c r="BP508238" s="90"/>
    </row>
    <row r="508239" spans="68:68" customFormat="1">
      <c r="BP508239" s="90"/>
    </row>
    <row r="508240" spans="68:68" customFormat="1">
      <c r="BP508240" s="90"/>
    </row>
    <row r="508241" spans="68:68" customFormat="1">
      <c r="BP508241" s="90"/>
    </row>
    <row r="508242" spans="68:68" customFormat="1">
      <c r="BP508242" s="90"/>
    </row>
    <row r="508243" spans="68:68" customFormat="1">
      <c r="BP508243" s="90"/>
    </row>
    <row r="508244" spans="68:68" customFormat="1">
      <c r="BP508244" s="90"/>
    </row>
    <row r="508245" spans="68:68" customFormat="1">
      <c r="BP508245" s="90"/>
    </row>
    <row r="508246" spans="68:68" customFormat="1">
      <c r="BP508246" s="90"/>
    </row>
    <row r="508247" spans="68:68" customFormat="1">
      <c r="BP508247" s="90"/>
    </row>
    <row r="508248" spans="68:68" customFormat="1">
      <c r="BP508248" s="90"/>
    </row>
    <row r="508249" spans="68:68" customFormat="1">
      <c r="BP508249" s="90"/>
    </row>
    <row r="508250" spans="68:68" customFormat="1">
      <c r="BP508250" s="90"/>
    </row>
    <row r="508251" spans="68:68" customFormat="1">
      <c r="BP508251" s="90"/>
    </row>
    <row r="508252" spans="68:68" customFormat="1">
      <c r="BP508252" s="90"/>
    </row>
    <row r="508253" spans="68:68" customFormat="1">
      <c r="BP508253" s="90"/>
    </row>
    <row r="508254" spans="68:68" customFormat="1">
      <c r="BP508254" s="90"/>
    </row>
    <row r="508255" spans="68:68" customFormat="1">
      <c r="BP508255" s="90"/>
    </row>
    <row r="508256" spans="68:68" customFormat="1">
      <c r="BP508256" s="90"/>
    </row>
    <row r="508257" spans="68:68" customFormat="1">
      <c r="BP508257" s="90"/>
    </row>
    <row r="508258" spans="68:68" customFormat="1">
      <c r="BP508258" s="90"/>
    </row>
    <row r="508259" spans="68:68" customFormat="1">
      <c r="BP508259" s="90"/>
    </row>
    <row r="508260" spans="68:68" customFormat="1">
      <c r="BP508260" s="90"/>
    </row>
    <row r="508261" spans="68:68" customFormat="1">
      <c r="BP508261" s="90"/>
    </row>
    <row r="508262" spans="68:68" customFormat="1">
      <c r="BP508262" s="90"/>
    </row>
    <row r="508263" spans="68:68" customFormat="1">
      <c r="BP508263" s="90"/>
    </row>
    <row r="508264" spans="68:68" customFormat="1">
      <c r="BP508264" s="90"/>
    </row>
    <row r="508265" spans="68:68" customFormat="1">
      <c r="BP508265" s="90"/>
    </row>
    <row r="508266" spans="68:68" customFormat="1">
      <c r="BP508266" s="90"/>
    </row>
    <row r="508267" spans="68:68" customFormat="1">
      <c r="BP508267" s="90"/>
    </row>
    <row r="508268" spans="68:68" customFormat="1">
      <c r="BP508268" s="90"/>
    </row>
    <row r="508269" spans="68:68" customFormat="1">
      <c r="BP508269" s="90"/>
    </row>
    <row r="508270" spans="68:68" customFormat="1">
      <c r="BP508270" s="90"/>
    </row>
    <row r="508271" spans="68:68" customFormat="1">
      <c r="BP508271" s="90"/>
    </row>
    <row r="508272" spans="68:68" customFormat="1">
      <c r="BP508272" s="90"/>
    </row>
    <row r="508273" spans="68:68" customFormat="1">
      <c r="BP508273" s="90"/>
    </row>
    <row r="508274" spans="68:68" customFormat="1">
      <c r="BP508274" s="90"/>
    </row>
    <row r="508275" spans="68:68" customFormat="1">
      <c r="BP508275" s="90"/>
    </row>
    <row r="508276" spans="68:68" customFormat="1">
      <c r="BP508276" s="90"/>
    </row>
    <row r="508277" spans="68:68" customFormat="1">
      <c r="BP508277" s="90"/>
    </row>
    <row r="508278" spans="68:68" customFormat="1">
      <c r="BP508278" s="90"/>
    </row>
    <row r="508279" spans="68:68" customFormat="1">
      <c r="BP508279" s="90"/>
    </row>
    <row r="508280" spans="68:68" customFormat="1">
      <c r="BP508280" s="90"/>
    </row>
    <row r="508281" spans="68:68" customFormat="1">
      <c r="BP508281" s="90"/>
    </row>
    <row r="508282" spans="68:68" customFormat="1">
      <c r="BP508282" s="90"/>
    </row>
    <row r="508283" spans="68:68" customFormat="1">
      <c r="BP508283" s="90"/>
    </row>
    <row r="508284" spans="68:68" customFormat="1">
      <c r="BP508284" s="90"/>
    </row>
    <row r="508285" spans="68:68" customFormat="1">
      <c r="BP508285" s="90"/>
    </row>
    <row r="508286" spans="68:68" customFormat="1">
      <c r="BP508286" s="90"/>
    </row>
    <row r="508287" spans="68:68" customFormat="1">
      <c r="BP508287" s="90"/>
    </row>
    <row r="508288" spans="68:68" customFormat="1">
      <c r="BP508288" s="90"/>
    </row>
    <row r="508289" spans="68:68" customFormat="1">
      <c r="BP508289" s="90"/>
    </row>
    <row r="508290" spans="68:68" customFormat="1">
      <c r="BP508290" s="90"/>
    </row>
    <row r="508291" spans="68:68" customFormat="1">
      <c r="BP508291" s="90"/>
    </row>
    <row r="508292" spans="68:68" customFormat="1">
      <c r="BP508292" s="90"/>
    </row>
    <row r="508293" spans="68:68" customFormat="1">
      <c r="BP508293" s="90"/>
    </row>
    <row r="508294" spans="68:68" customFormat="1">
      <c r="BP508294" s="90"/>
    </row>
    <row r="508295" spans="68:68" customFormat="1">
      <c r="BP508295" s="90"/>
    </row>
    <row r="508296" spans="68:68" customFormat="1">
      <c r="BP508296" s="90"/>
    </row>
    <row r="508297" spans="68:68" customFormat="1">
      <c r="BP508297" s="90"/>
    </row>
    <row r="508298" spans="68:68" customFormat="1">
      <c r="BP508298" s="90"/>
    </row>
    <row r="508299" spans="68:68" customFormat="1">
      <c r="BP508299" s="90"/>
    </row>
    <row r="508300" spans="68:68" customFormat="1">
      <c r="BP508300" s="90"/>
    </row>
    <row r="508301" spans="68:68" customFormat="1">
      <c r="BP508301" s="90"/>
    </row>
    <row r="508302" spans="68:68" customFormat="1">
      <c r="BP508302" s="90"/>
    </row>
    <row r="508303" spans="68:68" customFormat="1">
      <c r="BP508303" s="90"/>
    </row>
    <row r="508304" spans="68:68" customFormat="1">
      <c r="BP508304" s="90"/>
    </row>
    <row r="508305" spans="68:68" customFormat="1">
      <c r="BP508305" s="90"/>
    </row>
    <row r="508306" spans="68:68" customFormat="1">
      <c r="BP508306" s="90"/>
    </row>
    <row r="508307" spans="68:68" customFormat="1">
      <c r="BP508307" s="90"/>
    </row>
    <row r="508308" spans="68:68" customFormat="1">
      <c r="BP508308" s="90"/>
    </row>
    <row r="508309" spans="68:68" customFormat="1">
      <c r="BP508309" s="90"/>
    </row>
    <row r="508310" spans="68:68" customFormat="1">
      <c r="BP508310" s="90"/>
    </row>
    <row r="508311" spans="68:68" customFormat="1">
      <c r="BP508311" s="90"/>
    </row>
    <row r="508312" spans="68:68" customFormat="1">
      <c r="BP508312" s="90"/>
    </row>
    <row r="508313" spans="68:68" customFormat="1">
      <c r="BP508313" s="90"/>
    </row>
    <row r="508314" spans="68:68" customFormat="1">
      <c r="BP508314" s="90"/>
    </row>
    <row r="508315" spans="68:68" customFormat="1">
      <c r="BP508315" s="90"/>
    </row>
    <row r="508316" spans="68:68" customFormat="1">
      <c r="BP508316" s="90"/>
    </row>
    <row r="508317" spans="68:68" customFormat="1">
      <c r="BP508317" s="90"/>
    </row>
    <row r="508318" spans="68:68" customFormat="1">
      <c r="BP508318" s="90"/>
    </row>
    <row r="508319" spans="68:68" customFormat="1">
      <c r="BP508319" s="90"/>
    </row>
    <row r="508320" spans="68:68" customFormat="1">
      <c r="BP508320" s="90"/>
    </row>
    <row r="508321" spans="68:68" customFormat="1">
      <c r="BP508321" s="90"/>
    </row>
    <row r="508322" spans="68:68" customFormat="1">
      <c r="BP508322" s="90"/>
    </row>
    <row r="508323" spans="68:68" customFormat="1">
      <c r="BP508323" s="90"/>
    </row>
    <row r="508324" spans="68:68" customFormat="1">
      <c r="BP508324" s="90"/>
    </row>
    <row r="508325" spans="68:68" customFormat="1">
      <c r="BP508325" s="90"/>
    </row>
    <row r="508326" spans="68:68" customFormat="1">
      <c r="BP508326" s="90"/>
    </row>
    <row r="508327" spans="68:68" customFormat="1">
      <c r="BP508327" s="90"/>
    </row>
    <row r="508328" spans="68:68" customFormat="1">
      <c r="BP508328" s="90"/>
    </row>
    <row r="508329" spans="68:68" customFormat="1">
      <c r="BP508329" s="90"/>
    </row>
    <row r="508330" spans="68:68" customFormat="1">
      <c r="BP508330" s="90"/>
    </row>
    <row r="508331" spans="68:68" customFormat="1">
      <c r="BP508331" s="90"/>
    </row>
    <row r="508332" spans="68:68" customFormat="1">
      <c r="BP508332" s="90"/>
    </row>
    <row r="508333" spans="68:68" customFormat="1">
      <c r="BP508333" s="90"/>
    </row>
    <row r="508334" spans="68:68" customFormat="1">
      <c r="BP508334" s="90"/>
    </row>
    <row r="508335" spans="68:68" customFormat="1">
      <c r="BP508335" s="90"/>
    </row>
    <row r="508336" spans="68:68" customFormat="1">
      <c r="BP508336" s="90"/>
    </row>
    <row r="508337" spans="68:68" customFormat="1">
      <c r="BP508337" s="90"/>
    </row>
    <row r="508338" spans="68:68" customFormat="1">
      <c r="BP508338" s="90"/>
    </row>
    <row r="508339" spans="68:68" customFormat="1">
      <c r="BP508339" s="90"/>
    </row>
    <row r="508340" spans="68:68" customFormat="1">
      <c r="BP508340" s="90"/>
    </row>
    <row r="508341" spans="68:68" customFormat="1">
      <c r="BP508341" s="90"/>
    </row>
    <row r="508342" spans="68:68" customFormat="1">
      <c r="BP508342" s="90"/>
    </row>
    <row r="508343" spans="68:68" customFormat="1">
      <c r="BP508343" s="90"/>
    </row>
    <row r="508344" spans="68:68" customFormat="1">
      <c r="BP508344" s="90"/>
    </row>
    <row r="508345" spans="68:68" customFormat="1">
      <c r="BP508345" s="90"/>
    </row>
    <row r="508346" spans="68:68" customFormat="1">
      <c r="BP508346" s="90"/>
    </row>
    <row r="508347" spans="68:68" customFormat="1">
      <c r="BP508347" s="90"/>
    </row>
    <row r="508348" spans="68:68" customFormat="1">
      <c r="BP508348" s="90"/>
    </row>
    <row r="508349" spans="68:68" customFormat="1">
      <c r="BP508349" s="90"/>
    </row>
    <row r="508350" spans="68:68" customFormat="1">
      <c r="BP508350" s="90"/>
    </row>
    <row r="508351" spans="68:68" customFormat="1">
      <c r="BP508351" s="90"/>
    </row>
    <row r="508352" spans="68:68" customFormat="1">
      <c r="BP508352" s="90"/>
    </row>
    <row r="508353" spans="68:68" customFormat="1">
      <c r="BP508353" s="90"/>
    </row>
    <row r="508354" spans="68:68" customFormat="1">
      <c r="BP508354" s="90"/>
    </row>
    <row r="508355" spans="68:68" customFormat="1">
      <c r="BP508355" s="90"/>
    </row>
    <row r="508356" spans="68:68" customFormat="1">
      <c r="BP508356" s="90"/>
    </row>
    <row r="508357" spans="68:68" customFormat="1">
      <c r="BP508357" s="90"/>
    </row>
    <row r="508358" spans="68:68" customFormat="1">
      <c r="BP508358" s="90"/>
    </row>
    <row r="508359" spans="68:68" customFormat="1">
      <c r="BP508359" s="90"/>
    </row>
    <row r="508360" spans="68:68" customFormat="1">
      <c r="BP508360" s="90"/>
    </row>
    <row r="508361" spans="68:68" customFormat="1">
      <c r="BP508361" s="90"/>
    </row>
    <row r="508362" spans="68:68" customFormat="1">
      <c r="BP508362" s="90"/>
    </row>
    <row r="508363" spans="68:68" customFormat="1">
      <c r="BP508363" s="90"/>
    </row>
    <row r="508364" spans="68:68" customFormat="1">
      <c r="BP508364" s="90"/>
    </row>
    <row r="508365" spans="68:68" customFormat="1">
      <c r="BP508365" s="90"/>
    </row>
    <row r="508366" spans="68:68" customFormat="1">
      <c r="BP508366" s="90"/>
    </row>
    <row r="508367" spans="68:68" customFormat="1">
      <c r="BP508367" s="90"/>
    </row>
    <row r="508368" spans="68:68" customFormat="1">
      <c r="BP508368" s="90"/>
    </row>
    <row r="508369" spans="68:68" customFormat="1">
      <c r="BP508369" s="90"/>
    </row>
    <row r="508370" spans="68:68" customFormat="1">
      <c r="BP508370" s="90"/>
    </row>
    <row r="508371" spans="68:68" customFormat="1">
      <c r="BP508371" s="90"/>
    </row>
    <row r="508372" spans="68:68" customFormat="1">
      <c r="BP508372" s="90"/>
    </row>
    <row r="508373" spans="68:68" customFormat="1">
      <c r="BP508373" s="90"/>
    </row>
    <row r="508374" spans="68:68" customFormat="1">
      <c r="BP508374" s="90"/>
    </row>
    <row r="508375" spans="68:68" customFormat="1">
      <c r="BP508375" s="90"/>
    </row>
    <row r="508376" spans="68:68" customFormat="1">
      <c r="BP508376" s="90"/>
    </row>
    <row r="508377" spans="68:68" customFormat="1">
      <c r="BP508377" s="90"/>
    </row>
    <row r="508378" spans="68:68" customFormat="1">
      <c r="BP508378" s="90"/>
    </row>
    <row r="508379" spans="68:68" customFormat="1">
      <c r="BP508379" s="90"/>
    </row>
    <row r="508380" spans="68:68" customFormat="1">
      <c r="BP508380" s="90"/>
    </row>
    <row r="508381" spans="68:68" customFormat="1">
      <c r="BP508381" s="90"/>
    </row>
    <row r="508382" spans="68:68" customFormat="1">
      <c r="BP508382" s="90"/>
    </row>
    <row r="508383" spans="68:68" customFormat="1">
      <c r="BP508383" s="90"/>
    </row>
    <row r="508384" spans="68:68" customFormat="1">
      <c r="BP508384" s="90"/>
    </row>
    <row r="508385" spans="68:68" customFormat="1">
      <c r="BP508385" s="90"/>
    </row>
    <row r="508386" spans="68:68" customFormat="1">
      <c r="BP508386" s="90"/>
    </row>
    <row r="508387" spans="68:68" customFormat="1">
      <c r="BP508387" s="90"/>
    </row>
    <row r="508388" spans="68:68" customFormat="1">
      <c r="BP508388" s="90"/>
    </row>
    <row r="508389" spans="68:68" customFormat="1">
      <c r="BP508389" s="90"/>
    </row>
    <row r="508390" spans="68:68" customFormat="1">
      <c r="BP508390" s="90"/>
    </row>
    <row r="508391" spans="68:68" customFormat="1">
      <c r="BP508391" s="90"/>
    </row>
    <row r="508392" spans="68:68" customFormat="1">
      <c r="BP508392" s="90"/>
    </row>
    <row r="508393" spans="68:68" customFormat="1">
      <c r="BP508393" s="90"/>
    </row>
    <row r="508394" spans="68:68" customFormat="1">
      <c r="BP508394" s="90"/>
    </row>
    <row r="508395" spans="68:68" customFormat="1">
      <c r="BP508395" s="90"/>
    </row>
    <row r="508396" spans="68:68" customFormat="1">
      <c r="BP508396" s="90"/>
    </row>
    <row r="508397" spans="68:68" customFormat="1">
      <c r="BP508397" s="90"/>
    </row>
    <row r="508398" spans="68:68" customFormat="1">
      <c r="BP508398" s="90"/>
    </row>
    <row r="508399" spans="68:68" customFormat="1">
      <c r="BP508399" s="90"/>
    </row>
    <row r="508400" spans="68:68" customFormat="1">
      <c r="BP508400" s="90"/>
    </row>
    <row r="508401" spans="68:68" customFormat="1">
      <c r="BP508401" s="90"/>
    </row>
    <row r="508402" spans="68:68" customFormat="1">
      <c r="BP508402" s="90"/>
    </row>
    <row r="508403" spans="68:68" customFormat="1">
      <c r="BP508403" s="90"/>
    </row>
    <row r="508404" spans="68:68" customFormat="1">
      <c r="BP508404" s="90"/>
    </row>
    <row r="508405" spans="68:68" customFormat="1">
      <c r="BP508405" s="90"/>
    </row>
    <row r="508406" spans="68:68" customFormat="1">
      <c r="BP508406" s="90"/>
    </row>
    <row r="508407" spans="68:68" customFormat="1">
      <c r="BP508407" s="90"/>
    </row>
    <row r="508408" spans="68:68" customFormat="1">
      <c r="BP508408" s="90"/>
    </row>
    <row r="508409" spans="68:68" customFormat="1">
      <c r="BP508409" s="90"/>
    </row>
    <row r="508410" spans="68:68" customFormat="1">
      <c r="BP508410" s="90"/>
    </row>
    <row r="508411" spans="68:68" customFormat="1">
      <c r="BP508411" s="90"/>
    </row>
    <row r="508412" spans="68:68" customFormat="1">
      <c r="BP508412" s="90"/>
    </row>
    <row r="508413" spans="68:68" customFormat="1">
      <c r="BP508413" s="90"/>
    </row>
    <row r="508414" spans="68:68" customFormat="1">
      <c r="BP508414" s="90"/>
    </row>
    <row r="508415" spans="68:68" customFormat="1">
      <c r="BP508415" s="90"/>
    </row>
    <row r="508416" spans="68:68" customFormat="1">
      <c r="BP508416" s="90"/>
    </row>
    <row r="508417" spans="68:68" customFormat="1">
      <c r="BP508417" s="90"/>
    </row>
    <row r="508418" spans="68:68" customFormat="1">
      <c r="BP508418" s="90"/>
    </row>
    <row r="508419" spans="68:68" customFormat="1">
      <c r="BP508419" s="90"/>
    </row>
    <row r="508420" spans="68:68" customFormat="1">
      <c r="BP508420" s="90"/>
    </row>
    <row r="508421" spans="68:68" customFormat="1">
      <c r="BP508421" s="90"/>
    </row>
    <row r="508422" spans="68:68" customFormat="1">
      <c r="BP508422" s="90"/>
    </row>
    <row r="508423" spans="68:68" customFormat="1">
      <c r="BP508423" s="90"/>
    </row>
    <row r="508424" spans="68:68" customFormat="1">
      <c r="BP508424" s="90"/>
    </row>
    <row r="508425" spans="68:68" customFormat="1">
      <c r="BP508425" s="90"/>
    </row>
    <row r="508426" spans="68:68" customFormat="1">
      <c r="BP508426" s="90"/>
    </row>
    <row r="508427" spans="68:68" customFormat="1">
      <c r="BP508427" s="90"/>
    </row>
    <row r="508428" spans="68:68" customFormat="1">
      <c r="BP508428" s="90"/>
    </row>
    <row r="508429" spans="68:68" customFormat="1">
      <c r="BP508429" s="90"/>
    </row>
    <row r="508430" spans="68:68" customFormat="1">
      <c r="BP508430" s="90"/>
    </row>
    <row r="508431" spans="68:68" customFormat="1">
      <c r="BP508431" s="90"/>
    </row>
    <row r="508432" spans="68:68" customFormat="1">
      <c r="BP508432" s="90"/>
    </row>
    <row r="508433" spans="68:68" customFormat="1">
      <c r="BP508433" s="90"/>
    </row>
    <row r="508434" spans="68:68" customFormat="1">
      <c r="BP508434" s="90"/>
    </row>
    <row r="508435" spans="68:68" customFormat="1">
      <c r="BP508435" s="90"/>
    </row>
    <row r="508436" spans="68:68" customFormat="1">
      <c r="BP508436" s="90"/>
    </row>
    <row r="508437" spans="68:68" customFormat="1">
      <c r="BP508437" s="90"/>
    </row>
    <row r="508438" spans="68:68" customFormat="1">
      <c r="BP508438" s="90"/>
    </row>
    <row r="508439" spans="68:68" customFormat="1">
      <c r="BP508439" s="90"/>
    </row>
    <row r="508440" spans="68:68" customFormat="1">
      <c r="BP508440" s="90"/>
    </row>
    <row r="508441" spans="68:68" customFormat="1">
      <c r="BP508441" s="90"/>
    </row>
    <row r="508442" spans="68:68" customFormat="1">
      <c r="BP508442" s="90"/>
    </row>
    <row r="508443" spans="68:68" customFormat="1">
      <c r="BP508443" s="90"/>
    </row>
    <row r="508444" spans="68:68" customFormat="1">
      <c r="BP508444" s="90"/>
    </row>
    <row r="508445" spans="68:68" customFormat="1">
      <c r="BP508445" s="90"/>
    </row>
    <row r="508446" spans="68:68" customFormat="1">
      <c r="BP508446" s="90"/>
    </row>
    <row r="508447" spans="68:68" customFormat="1">
      <c r="BP508447" s="90"/>
    </row>
    <row r="508448" spans="68:68" customFormat="1">
      <c r="BP508448" s="90"/>
    </row>
    <row r="508449" spans="68:68" customFormat="1">
      <c r="BP508449" s="90"/>
    </row>
    <row r="508450" spans="68:68" customFormat="1">
      <c r="BP508450" s="90"/>
    </row>
    <row r="508451" spans="68:68" customFormat="1">
      <c r="BP508451" s="90"/>
    </row>
    <row r="508452" spans="68:68" customFormat="1">
      <c r="BP508452" s="90"/>
    </row>
    <row r="508453" spans="68:68" customFormat="1">
      <c r="BP508453" s="90"/>
    </row>
    <row r="508454" spans="68:68" customFormat="1">
      <c r="BP508454" s="90"/>
    </row>
    <row r="508455" spans="68:68" customFormat="1">
      <c r="BP508455" s="90"/>
    </row>
    <row r="508456" spans="68:68" customFormat="1">
      <c r="BP508456" s="90"/>
    </row>
    <row r="508457" spans="68:68" customFormat="1">
      <c r="BP508457" s="90"/>
    </row>
    <row r="508458" spans="68:68" customFormat="1">
      <c r="BP508458" s="90"/>
    </row>
    <row r="508459" spans="68:68" customFormat="1">
      <c r="BP508459" s="90"/>
    </row>
    <row r="508460" spans="68:68" customFormat="1">
      <c r="BP508460" s="90"/>
    </row>
    <row r="508461" spans="68:68" customFormat="1">
      <c r="BP508461" s="90"/>
    </row>
    <row r="508462" spans="68:68" customFormat="1">
      <c r="BP508462" s="90"/>
    </row>
    <row r="508463" spans="68:68" customFormat="1">
      <c r="BP508463" s="90"/>
    </row>
    <row r="508464" spans="68:68" customFormat="1">
      <c r="BP508464" s="90"/>
    </row>
    <row r="508465" spans="68:68" customFormat="1">
      <c r="BP508465" s="90"/>
    </row>
    <row r="508466" spans="68:68" customFormat="1">
      <c r="BP508466" s="90"/>
    </row>
    <row r="508467" spans="68:68" customFormat="1">
      <c r="BP508467" s="90"/>
    </row>
    <row r="508468" spans="68:68" customFormat="1">
      <c r="BP508468" s="90"/>
    </row>
    <row r="508469" spans="68:68" customFormat="1">
      <c r="BP508469" s="90"/>
    </row>
    <row r="508470" spans="68:68" customFormat="1">
      <c r="BP508470" s="90"/>
    </row>
    <row r="508471" spans="68:68" customFormat="1">
      <c r="BP508471" s="90"/>
    </row>
    <row r="508472" spans="68:68" customFormat="1">
      <c r="BP508472" s="90"/>
    </row>
    <row r="508473" spans="68:68" customFormat="1">
      <c r="BP508473" s="90"/>
    </row>
    <row r="508474" spans="68:68" customFormat="1">
      <c r="BP508474" s="90"/>
    </row>
    <row r="508475" spans="68:68" customFormat="1">
      <c r="BP508475" s="90"/>
    </row>
    <row r="508476" spans="68:68" customFormat="1">
      <c r="BP508476" s="90"/>
    </row>
    <row r="508477" spans="68:68" customFormat="1">
      <c r="BP508477" s="90"/>
    </row>
    <row r="508478" spans="68:68" customFormat="1">
      <c r="BP508478" s="90"/>
    </row>
    <row r="508479" spans="68:68" customFormat="1">
      <c r="BP508479" s="90"/>
    </row>
    <row r="508480" spans="68:68" customFormat="1">
      <c r="BP508480" s="90"/>
    </row>
    <row r="508481" spans="68:68" customFormat="1">
      <c r="BP508481" s="90"/>
    </row>
    <row r="508482" spans="68:68" customFormat="1">
      <c r="BP508482" s="90"/>
    </row>
    <row r="508483" spans="68:68" customFormat="1">
      <c r="BP508483" s="90"/>
    </row>
    <row r="508484" spans="68:68" customFormat="1">
      <c r="BP508484" s="90"/>
    </row>
    <row r="508485" spans="68:68" customFormat="1">
      <c r="BP508485" s="90"/>
    </row>
    <row r="508486" spans="68:68" customFormat="1">
      <c r="BP508486" s="90"/>
    </row>
    <row r="508487" spans="68:68" customFormat="1">
      <c r="BP508487" s="90"/>
    </row>
    <row r="508488" spans="68:68" customFormat="1">
      <c r="BP508488" s="90"/>
    </row>
    <row r="508489" spans="68:68" customFormat="1">
      <c r="BP508489" s="90"/>
    </row>
    <row r="508490" spans="68:68" customFormat="1">
      <c r="BP508490" s="90"/>
    </row>
    <row r="508491" spans="68:68" customFormat="1">
      <c r="BP508491" s="90"/>
    </row>
    <row r="508492" spans="68:68" customFormat="1">
      <c r="BP508492" s="90"/>
    </row>
    <row r="508493" spans="68:68" customFormat="1">
      <c r="BP508493" s="90"/>
    </row>
    <row r="508494" spans="68:68" customFormat="1">
      <c r="BP508494" s="90"/>
    </row>
    <row r="508495" spans="68:68" customFormat="1">
      <c r="BP508495" s="90"/>
    </row>
    <row r="508496" spans="68:68" customFormat="1">
      <c r="BP508496" s="90"/>
    </row>
    <row r="508497" spans="68:68" customFormat="1">
      <c r="BP508497" s="90"/>
    </row>
    <row r="508498" spans="68:68" customFormat="1">
      <c r="BP508498" s="90"/>
    </row>
    <row r="508499" spans="68:68" customFormat="1">
      <c r="BP508499" s="90"/>
    </row>
    <row r="508500" spans="68:68" customFormat="1">
      <c r="BP508500" s="90"/>
    </row>
    <row r="508501" spans="68:68" customFormat="1">
      <c r="BP508501" s="90"/>
    </row>
    <row r="508502" spans="68:68" customFormat="1">
      <c r="BP508502" s="90"/>
    </row>
    <row r="508503" spans="68:68" customFormat="1">
      <c r="BP508503" s="90"/>
    </row>
    <row r="508504" spans="68:68" customFormat="1">
      <c r="BP508504" s="90"/>
    </row>
    <row r="508505" spans="68:68" customFormat="1">
      <c r="BP508505" s="90"/>
    </row>
    <row r="508506" spans="68:68" customFormat="1">
      <c r="BP508506" s="90"/>
    </row>
    <row r="508507" spans="68:68" customFormat="1">
      <c r="BP508507" s="90"/>
    </row>
    <row r="508508" spans="68:68" customFormat="1">
      <c r="BP508508" s="90"/>
    </row>
    <row r="508509" spans="68:68" customFormat="1">
      <c r="BP508509" s="90"/>
    </row>
    <row r="508510" spans="68:68" customFormat="1">
      <c r="BP508510" s="90"/>
    </row>
    <row r="508511" spans="68:68" customFormat="1">
      <c r="BP508511" s="90"/>
    </row>
    <row r="508512" spans="68:68" customFormat="1">
      <c r="BP508512" s="90"/>
    </row>
    <row r="508513" spans="68:68" customFormat="1">
      <c r="BP508513" s="90"/>
    </row>
    <row r="508514" spans="68:68" customFormat="1">
      <c r="BP508514" s="90"/>
    </row>
    <row r="508515" spans="68:68" customFormat="1">
      <c r="BP508515" s="90"/>
    </row>
    <row r="508516" spans="68:68" customFormat="1">
      <c r="BP508516" s="90"/>
    </row>
    <row r="508517" spans="68:68" customFormat="1">
      <c r="BP508517" s="90"/>
    </row>
    <row r="508518" spans="68:68" customFormat="1">
      <c r="BP508518" s="90"/>
    </row>
    <row r="508519" spans="68:68" customFormat="1">
      <c r="BP508519" s="90"/>
    </row>
    <row r="508520" spans="68:68" customFormat="1">
      <c r="BP508520" s="90"/>
    </row>
    <row r="508521" spans="68:68" customFormat="1">
      <c r="BP508521" s="90"/>
    </row>
    <row r="508522" spans="68:68" customFormat="1">
      <c r="BP508522" s="90"/>
    </row>
    <row r="508523" spans="68:68" customFormat="1">
      <c r="BP508523" s="90"/>
    </row>
    <row r="508524" spans="68:68" customFormat="1">
      <c r="BP508524" s="90"/>
    </row>
    <row r="508525" spans="68:68" customFormat="1">
      <c r="BP508525" s="90"/>
    </row>
    <row r="508526" spans="68:68" customFormat="1">
      <c r="BP508526" s="90"/>
    </row>
    <row r="508527" spans="68:68" customFormat="1">
      <c r="BP508527" s="90"/>
    </row>
    <row r="508528" spans="68:68" customFormat="1">
      <c r="BP508528" s="90"/>
    </row>
    <row r="508529" spans="68:68" customFormat="1">
      <c r="BP508529" s="90"/>
    </row>
    <row r="508530" spans="68:68" customFormat="1">
      <c r="BP508530" s="90"/>
    </row>
    <row r="508531" spans="68:68" customFormat="1">
      <c r="BP508531" s="90"/>
    </row>
    <row r="508532" spans="68:68" customFormat="1">
      <c r="BP508532" s="90"/>
    </row>
    <row r="508533" spans="68:68" customFormat="1">
      <c r="BP508533" s="90"/>
    </row>
    <row r="508534" spans="68:68" customFormat="1">
      <c r="BP508534" s="90"/>
    </row>
    <row r="508535" spans="68:68" customFormat="1">
      <c r="BP508535" s="90"/>
    </row>
    <row r="508536" spans="68:68" customFormat="1">
      <c r="BP508536" s="90"/>
    </row>
    <row r="508537" spans="68:68" customFormat="1">
      <c r="BP508537" s="90"/>
    </row>
    <row r="508538" spans="68:68" customFormat="1">
      <c r="BP508538" s="90"/>
    </row>
    <row r="508539" spans="68:68" customFormat="1">
      <c r="BP508539" s="90"/>
    </row>
    <row r="508540" spans="68:68" customFormat="1">
      <c r="BP508540" s="90"/>
    </row>
    <row r="508541" spans="68:68" customFormat="1">
      <c r="BP508541" s="90"/>
    </row>
    <row r="508542" spans="68:68" customFormat="1">
      <c r="BP508542" s="90"/>
    </row>
    <row r="508543" spans="68:68" customFormat="1">
      <c r="BP508543" s="90"/>
    </row>
    <row r="508544" spans="68:68" customFormat="1">
      <c r="BP508544" s="90"/>
    </row>
    <row r="508545" spans="68:68" customFormat="1">
      <c r="BP508545" s="90"/>
    </row>
    <row r="508546" spans="68:68" customFormat="1">
      <c r="BP508546" s="90"/>
    </row>
    <row r="508547" spans="68:68" customFormat="1">
      <c r="BP508547" s="90"/>
    </row>
    <row r="508548" spans="68:68" customFormat="1">
      <c r="BP508548" s="90"/>
    </row>
    <row r="508549" spans="68:68" customFormat="1">
      <c r="BP508549" s="90"/>
    </row>
    <row r="508550" spans="68:68" customFormat="1">
      <c r="BP508550" s="90"/>
    </row>
    <row r="508551" spans="68:68" customFormat="1">
      <c r="BP508551" s="90"/>
    </row>
    <row r="508552" spans="68:68" customFormat="1">
      <c r="BP508552" s="90"/>
    </row>
    <row r="508553" spans="68:68" customFormat="1">
      <c r="BP508553" s="90"/>
    </row>
    <row r="508554" spans="68:68" customFormat="1">
      <c r="BP508554" s="90"/>
    </row>
    <row r="508555" spans="68:68" customFormat="1">
      <c r="BP508555" s="90"/>
    </row>
    <row r="508556" spans="68:68" customFormat="1">
      <c r="BP508556" s="90"/>
    </row>
    <row r="508557" spans="68:68" customFormat="1">
      <c r="BP508557" s="90"/>
    </row>
    <row r="508558" spans="68:68" customFormat="1">
      <c r="BP508558" s="90"/>
    </row>
    <row r="508559" spans="68:68" customFormat="1">
      <c r="BP508559" s="90"/>
    </row>
    <row r="508560" spans="68:68" customFormat="1">
      <c r="BP508560" s="90"/>
    </row>
    <row r="508561" spans="68:68" customFormat="1">
      <c r="BP508561" s="90"/>
    </row>
    <row r="508562" spans="68:68" customFormat="1">
      <c r="BP508562" s="90"/>
    </row>
    <row r="508563" spans="68:68" customFormat="1">
      <c r="BP508563" s="90"/>
    </row>
    <row r="508564" spans="68:68" customFormat="1">
      <c r="BP508564" s="90"/>
    </row>
    <row r="508565" spans="68:68" customFormat="1">
      <c r="BP508565" s="90"/>
    </row>
    <row r="508566" spans="68:68" customFormat="1">
      <c r="BP508566" s="90"/>
    </row>
    <row r="508567" spans="68:68" customFormat="1">
      <c r="BP508567" s="90"/>
    </row>
    <row r="508568" spans="68:68" customFormat="1">
      <c r="BP508568" s="90"/>
    </row>
    <row r="508569" spans="68:68" customFormat="1">
      <c r="BP508569" s="90"/>
    </row>
    <row r="508570" spans="68:68" customFormat="1">
      <c r="BP508570" s="90"/>
    </row>
    <row r="508571" spans="68:68" customFormat="1">
      <c r="BP508571" s="90"/>
    </row>
    <row r="508572" spans="68:68" customFormat="1">
      <c r="BP508572" s="90"/>
    </row>
    <row r="508573" spans="68:68" customFormat="1">
      <c r="BP508573" s="90"/>
    </row>
    <row r="508574" spans="68:68" customFormat="1">
      <c r="BP508574" s="90"/>
    </row>
    <row r="508575" spans="68:68" customFormat="1">
      <c r="BP508575" s="90"/>
    </row>
    <row r="508576" spans="68:68" customFormat="1">
      <c r="BP508576" s="90"/>
    </row>
    <row r="508577" spans="68:68" customFormat="1">
      <c r="BP508577" s="90"/>
    </row>
    <row r="508578" spans="68:68" customFormat="1">
      <c r="BP508578" s="90"/>
    </row>
    <row r="508579" spans="68:68" customFormat="1">
      <c r="BP508579" s="90"/>
    </row>
    <row r="508580" spans="68:68" customFormat="1">
      <c r="BP508580" s="90"/>
    </row>
    <row r="508581" spans="68:68" customFormat="1">
      <c r="BP508581" s="90"/>
    </row>
    <row r="508582" spans="68:68" customFormat="1">
      <c r="BP508582" s="90"/>
    </row>
    <row r="508583" spans="68:68" customFormat="1">
      <c r="BP508583" s="90"/>
    </row>
    <row r="508584" spans="68:68" customFormat="1">
      <c r="BP508584" s="90"/>
    </row>
    <row r="508585" spans="68:68" customFormat="1">
      <c r="BP508585" s="90"/>
    </row>
    <row r="508586" spans="68:68" customFormat="1">
      <c r="BP508586" s="90"/>
    </row>
    <row r="508587" spans="68:68" customFormat="1">
      <c r="BP508587" s="90"/>
    </row>
    <row r="508588" spans="68:68" customFormat="1">
      <c r="BP508588" s="90"/>
    </row>
    <row r="508589" spans="68:68" customFormat="1">
      <c r="BP508589" s="90"/>
    </row>
    <row r="508590" spans="68:68" customFormat="1">
      <c r="BP508590" s="90"/>
    </row>
    <row r="508591" spans="68:68" customFormat="1">
      <c r="BP508591" s="90"/>
    </row>
    <row r="508592" spans="68:68" customFormat="1">
      <c r="BP508592" s="90"/>
    </row>
    <row r="508593" spans="68:68" customFormat="1">
      <c r="BP508593" s="90"/>
    </row>
    <row r="508594" spans="68:68" customFormat="1">
      <c r="BP508594" s="90"/>
    </row>
    <row r="508595" spans="68:68" customFormat="1">
      <c r="BP508595" s="90"/>
    </row>
    <row r="508596" spans="68:68" customFormat="1">
      <c r="BP508596" s="90"/>
    </row>
    <row r="508597" spans="68:68" customFormat="1">
      <c r="BP508597" s="90"/>
    </row>
    <row r="508598" spans="68:68" customFormat="1">
      <c r="BP508598" s="90"/>
    </row>
    <row r="508599" spans="68:68" customFormat="1">
      <c r="BP508599" s="90"/>
    </row>
    <row r="508600" spans="68:68" customFormat="1">
      <c r="BP508600" s="90"/>
    </row>
    <row r="508601" spans="68:68" customFormat="1">
      <c r="BP508601" s="90"/>
    </row>
    <row r="508602" spans="68:68" customFormat="1">
      <c r="BP508602" s="90"/>
    </row>
    <row r="508603" spans="68:68" customFormat="1">
      <c r="BP508603" s="90"/>
    </row>
    <row r="508604" spans="68:68" customFormat="1">
      <c r="BP508604" s="90"/>
    </row>
    <row r="508605" spans="68:68" customFormat="1">
      <c r="BP508605" s="90"/>
    </row>
    <row r="508606" spans="68:68" customFormat="1">
      <c r="BP508606" s="90"/>
    </row>
    <row r="508607" spans="68:68" customFormat="1">
      <c r="BP508607" s="90"/>
    </row>
    <row r="508608" spans="68:68" customFormat="1">
      <c r="BP508608" s="90"/>
    </row>
    <row r="508609" spans="68:68" customFormat="1">
      <c r="BP508609" s="90"/>
    </row>
    <row r="508610" spans="68:68" customFormat="1">
      <c r="BP508610" s="90"/>
    </row>
    <row r="508611" spans="68:68" customFormat="1">
      <c r="BP508611" s="90"/>
    </row>
    <row r="508612" spans="68:68" customFormat="1">
      <c r="BP508612" s="90"/>
    </row>
    <row r="508613" spans="68:68" customFormat="1">
      <c r="BP508613" s="90"/>
    </row>
    <row r="508614" spans="68:68" customFormat="1">
      <c r="BP508614" s="90"/>
    </row>
    <row r="508615" spans="68:68" customFormat="1">
      <c r="BP508615" s="90"/>
    </row>
    <row r="508616" spans="68:68" customFormat="1">
      <c r="BP508616" s="90"/>
    </row>
    <row r="508617" spans="68:68" customFormat="1">
      <c r="BP508617" s="90"/>
    </row>
    <row r="508618" spans="68:68" customFormat="1">
      <c r="BP508618" s="90"/>
    </row>
    <row r="508619" spans="68:68" customFormat="1">
      <c r="BP508619" s="90"/>
    </row>
    <row r="508620" spans="68:68" customFormat="1">
      <c r="BP508620" s="90"/>
    </row>
    <row r="508621" spans="68:68" customFormat="1">
      <c r="BP508621" s="90"/>
    </row>
    <row r="508622" spans="68:68" customFormat="1">
      <c r="BP508622" s="90"/>
    </row>
    <row r="508623" spans="68:68" customFormat="1">
      <c r="BP508623" s="90"/>
    </row>
    <row r="508624" spans="68:68" customFormat="1">
      <c r="BP508624" s="90"/>
    </row>
    <row r="508625" spans="68:68" customFormat="1">
      <c r="BP508625" s="90"/>
    </row>
    <row r="508626" spans="68:68" customFormat="1">
      <c r="BP508626" s="90"/>
    </row>
    <row r="508627" spans="68:68" customFormat="1">
      <c r="BP508627" s="90"/>
    </row>
    <row r="508628" spans="68:68" customFormat="1">
      <c r="BP508628" s="90"/>
    </row>
    <row r="508629" spans="68:68" customFormat="1">
      <c r="BP508629" s="90"/>
    </row>
    <row r="508630" spans="68:68" customFormat="1">
      <c r="BP508630" s="90"/>
    </row>
    <row r="508631" spans="68:68" customFormat="1">
      <c r="BP508631" s="90"/>
    </row>
    <row r="508632" spans="68:68" customFormat="1">
      <c r="BP508632" s="90"/>
    </row>
    <row r="508633" spans="68:68" customFormat="1">
      <c r="BP508633" s="90"/>
    </row>
    <row r="508634" spans="68:68" customFormat="1">
      <c r="BP508634" s="90"/>
    </row>
    <row r="508635" spans="68:68" customFormat="1">
      <c r="BP508635" s="90"/>
    </row>
    <row r="508636" spans="68:68" customFormat="1">
      <c r="BP508636" s="90"/>
    </row>
    <row r="508637" spans="68:68" customFormat="1">
      <c r="BP508637" s="90"/>
    </row>
    <row r="508638" spans="68:68" customFormat="1">
      <c r="BP508638" s="90"/>
    </row>
    <row r="508639" spans="68:68" customFormat="1">
      <c r="BP508639" s="90"/>
    </row>
    <row r="508640" spans="68:68" customFormat="1">
      <c r="BP508640" s="90"/>
    </row>
    <row r="508641" spans="68:68" customFormat="1">
      <c r="BP508641" s="90"/>
    </row>
    <row r="508642" spans="68:68" customFormat="1">
      <c r="BP508642" s="90"/>
    </row>
    <row r="508643" spans="68:68" customFormat="1">
      <c r="BP508643" s="90"/>
    </row>
    <row r="508644" spans="68:68" customFormat="1">
      <c r="BP508644" s="90"/>
    </row>
    <row r="508645" spans="68:68" customFormat="1">
      <c r="BP508645" s="90"/>
    </row>
    <row r="508646" spans="68:68" customFormat="1">
      <c r="BP508646" s="90"/>
    </row>
    <row r="508647" spans="68:68" customFormat="1">
      <c r="BP508647" s="90"/>
    </row>
    <row r="508648" spans="68:68" customFormat="1">
      <c r="BP508648" s="90"/>
    </row>
    <row r="508649" spans="68:68" customFormat="1">
      <c r="BP508649" s="90"/>
    </row>
    <row r="508650" spans="68:68" customFormat="1">
      <c r="BP508650" s="90"/>
    </row>
    <row r="508651" spans="68:68" customFormat="1">
      <c r="BP508651" s="90"/>
    </row>
    <row r="508652" spans="68:68" customFormat="1">
      <c r="BP508652" s="90"/>
    </row>
    <row r="508653" spans="68:68" customFormat="1">
      <c r="BP508653" s="90"/>
    </row>
    <row r="508654" spans="68:68" customFormat="1">
      <c r="BP508654" s="90"/>
    </row>
    <row r="508655" spans="68:68" customFormat="1">
      <c r="BP508655" s="90"/>
    </row>
    <row r="508656" spans="68:68" customFormat="1">
      <c r="BP508656" s="90"/>
    </row>
    <row r="508657" spans="68:68" customFormat="1">
      <c r="BP508657" s="90"/>
    </row>
    <row r="508658" spans="68:68" customFormat="1">
      <c r="BP508658" s="90"/>
    </row>
    <row r="508659" spans="68:68" customFormat="1">
      <c r="BP508659" s="90"/>
    </row>
    <row r="508660" spans="68:68" customFormat="1">
      <c r="BP508660" s="90"/>
    </row>
    <row r="508661" spans="68:68" customFormat="1">
      <c r="BP508661" s="90"/>
    </row>
    <row r="508662" spans="68:68" customFormat="1">
      <c r="BP508662" s="90"/>
    </row>
    <row r="508663" spans="68:68" customFormat="1">
      <c r="BP508663" s="90"/>
    </row>
    <row r="508664" spans="68:68" customFormat="1">
      <c r="BP508664" s="90"/>
    </row>
    <row r="508665" spans="68:68" customFormat="1">
      <c r="BP508665" s="90"/>
    </row>
    <row r="508666" spans="68:68" customFormat="1">
      <c r="BP508666" s="90"/>
    </row>
    <row r="508667" spans="68:68" customFormat="1">
      <c r="BP508667" s="90"/>
    </row>
    <row r="508668" spans="68:68" customFormat="1">
      <c r="BP508668" s="90"/>
    </row>
    <row r="508669" spans="68:68" customFormat="1">
      <c r="BP508669" s="90"/>
    </row>
    <row r="508670" spans="68:68" customFormat="1">
      <c r="BP508670" s="90"/>
    </row>
    <row r="508671" spans="68:68" customFormat="1">
      <c r="BP508671" s="90"/>
    </row>
    <row r="508672" spans="68:68" customFormat="1">
      <c r="BP508672" s="90"/>
    </row>
    <row r="508673" spans="68:68" customFormat="1">
      <c r="BP508673" s="90"/>
    </row>
    <row r="508674" spans="68:68" customFormat="1">
      <c r="BP508674" s="90"/>
    </row>
    <row r="508675" spans="68:68" customFormat="1">
      <c r="BP508675" s="90"/>
    </row>
    <row r="508676" spans="68:68" customFormat="1">
      <c r="BP508676" s="90"/>
    </row>
    <row r="508677" spans="68:68" customFormat="1">
      <c r="BP508677" s="90"/>
    </row>
    <row r="508678" spans="68:68" customFormat="1">
      <c r="BP508678" s="90"/>
    </row>
    <row r="508679" spans="68:68" customFormat="1">
      <c r="BP508679" s="90"/>
    </row>
    <row r="508680" spans="68:68" customFormat="1">
      <c r="BP508680" s="90"/>
    </row>
    <row r="508681" spans="68:68" customFormat="1">
      <c r="BP508681" s="90"/>
    </row>
    <row r="508682" spans="68:68" customFormat="1">
      <c r="BP508682" s="90"/>
    </row>
    <row r="508683" spans="68:68" customFormat="1">
      <c r="BP508683" s="90"/>
    </row>
    <row r="508684" spans="68:68" customFormat="1">
      <c r="BP508684" s="90"/>
    </row>
    <row r="508685" spans="68:68" customFormat="1">
      <c r="BP508685" s="90"/>
    </row>
    <row r="508686" spans="68:68" customFormat="1">
      <c r="BP508686" s="90"/>
    </row>
    <row r="508687" spans="68:68" customFormat="1">
      <c r="BP508687" s="90"/>
    </row>
    <row r="508688" spans="68:68" customFormat="1">
      <c r="BP508688" s="90"/>
    </row>
    <row r="508689" spans="68:68" customFormat="1">
      <c r="BP508689" s="90"/>
    </row>
    <row r="508690" spans="68:68" customFormat="1">
      <c r="BP508690" s="90"/>
    </row>
    <row r="508691" spans="68:68" customFormat="1">
      <c r="BP508691" s="90"/>
    </row>
    <row r="508692" spans="68:68" customFormat="1">
      <c r="BP508692" s="90"/>
    </row>
    <row r="508693" spans="68:68" customFormat="1">
      <c r="BP508693" s="90"/>
    </row>
    <row r="508694" spans="68:68" customFormat="1">
      <c r="BP508694" s="90"/>
    </row>
    <row r="508695" spans="68:68" customFormat="1">
      <c r="BP508695" s="90"/>
    </row>
    <row r="508696" spans="68:68" customFormat="1">
      <c r="BP508696" s="90"/>
    </row>
    <row r="508697" spans="68:68" customFormat="1">
      <c r="BP508697" s="90"/>
    </row>
    <row r="508698" spans="68:68" customFormat="1">
      <c r="BP508698" s="90"/>
    </row>
    <row r="508699" spans="68:68" customFormat="1">
      <c r="BP508699" s="90"/>
    </row>
    <row r="508700" spans="68:68" customFormat="1">
      <c r="BP508700" s="90"/>
    </row>
    <row r="508701" spans="68:68" customFormat="1">
      <c r="BP508701" s="90"/>
    </row>
    <row r="508702" spans="68:68" customFormat="1">
      <c r="BP508702" s="90"/>
    </row>
    <row r="508703" spans="68:68" customFormat="1">
      <c r="BP508703" s="90"/>
    </row>
    <row r="508704" spans="68:68" customFormat="1">
      <c r="BP508704" s="90"/>
    </row>
    <row r="508705" spans="68:68" customFormat="1">
      <c r="BP508705" s="90"/>
    </row>
    <row r="508706" spans="68:68" customFormat="1">
      <c r="BP508706" s="90"/>
    </row>
    <row r="508707" spans="68:68" customFormat="1">
      <c r="BP508707" s="90"/>
    </row>
    <row r="508708" spans="68:68" customFormat="1">
      <c r="BP508708" s="90"/>
    </row>
    <row r="508709" spans="68:68" customFormat="1">
      <c r="BP508709" s="90"/>
    </row>
    <row r="508710" spans="68:68" customFormat="1">
      <c r="BP508710" s="90"/>
    </row>
    <row r="508711" spans="68:68" customFormat="1">
      <c r="BP508711" s="90"/>
    </row>
    <row r="508712" spans="68:68" customFormat="1">
      <c r="BP508712" s="90"/>
    </row>
    <row r="508713" spans="68:68" customFormat="1">
      <c r="BP508713" s="90"/>
    </row>
    <row r="508714" spans="68:68" customFormat="1">
      <c r="BP508714" s="90"/>
    </row>
    <row r="508715" spans="68:68" customFormat="1">
      <c r="BP508715" s="90"/>
    </row>
    <row r="508716" spans="68:68" customFormat="1">
      <c r="BP508716" s="90"/>
    </row>
    <row r="508717" spans="68:68" customFormat="1">
      <c r="BP508717" s="90"/>
    </row>
    <row r="508718" spans="68:68" customFormat="1">
      <c r="BP508718" s="90"/>
    </row>
    <row r="508719" spans="68:68" customFormat="1">
      <c r="BP508719" s="90"/>
    </row>
    <row r="508720" spans="68:68" customFormat="1">
      <c r="BP508720" s="90"/>
    </row>
    <row r="508721" spans="68:68" customFormat="1">
      <c r="BP508721" s="90"/>
    </row>
    <row r="508722" spans="68:68" customFormat="1">
      <c r="BP508722" s="90"/>
    </row>
    <row r="508723" spans="68:68" customFormat="1">
      <c r="BP508723" s="90"/>
    </row>
    <row r="508724" spans="68:68" customFormat="1">
      <c r="BP508724" s="90"/>
    </row>
    <row r="508725" spans="68:68" customFormat="1">
      <c r="BP508725" s="90"/>
    </row>
    <row r="508726" spans="68:68" customFormat="1">
      <c r="BP508726" s="90"/>
    </row>
    <row r="508727" spans="68:68" customFormat="1">
      <c r="BP508727" s="90"/>
    </row>
    <row r="508728" spans="68:68" customFormat="1">
      <c r="BP508728" s="90"/>
    </row>
    <row r="508729" spans="68:68" customFormat="1">
      <c r="BP508729" s="90"/>
    </row>
    <row r="508730" spans="68:68" customFormat="1">
      <c r="BP508730" s="90"/>
    </row>
    <row r="508731" spans="68:68" customFormat="1">
      <c r="BP508731" s="90"/>
    </row>
    <row r="508732" spans="68:68" customFormat="1">
      <c r="BP508732" s="90"/>
    </row>
    <row r="508733" spans="68:68" customFormat="1">
      <c r="BP508733" s="90"/>
    </row>
    <row r="508734" spans="68:68" customFormat="1">
      <c r="BP508734" s="90"/>
    </row>
    <row r="508735" spans="68:68" customFormat="1">
      <c r="BP508735" s="90"/>
    </row>
    <row r="508736" spans="68:68" customFormat="1">
      <c r="BP508736" s="90"/>
    </row>
    <row r="508737" spans="68:68" customFormat="1">
      <c r="BP508737" s="90"/>
    </row>
    <row r="508738" spans="68:68" customFormat="1">
      <c r="BP508738" s="90"/>
    </row>
    <row r="508739" spans="68:68" customFormat="1">
      <c r="BP508739" s="90"/>
    </row>
    <row r="508740" spans="68:68" customFormat="1">
      <c r="BP508740" s="90"/>
    </row>
    <row r="508741" spans="68:68" customFormat="1">
      <c r="BP508741" s="90"/>
    </row>
    <row r="508742" spans="68:68" customFormat="1">
      <c r="BP508742" s="90"/>
    </row>
    <row r="508743" spans="68:68" customFormat="1">
      <c r="BP508743" s="90"/>
    </row>
    <row r="508744" spans="68:68" customFormat="1">
      <c r="BP508744" s="90"/>
    </row>
    <row r="508745" spans="68:68" customFormat="1">
      <c r="BP508745" s="90"/>
    </row>
    <row r="508746" spans="68:68" customFormat="1">
      <c r="BP508746" s="90"/>
    </row>
    <row r="508747" spans="68:68" customFormat="1">
      <c r="BP508747" s="90"/>
    </row>
    <row r="508748" spans="68:68" customFormat="1">
      <c r="BP508748" s="90"/>
    </row>
    <row r="508749" spans="68:68" customFormat="1">
      <c r="BP508749" s="90"/>
    </row>
    <row r="508750" spans="68:68" customFormat="1">
      <c r="BP508750" s="90"/>
    </row>
    <row r="508751" spans="68:68" customFormat="1">
      <c r="BP508751" s="90"/>
    </row>
    <row r="508752" spans="68:68" customFormat="1">
      <c r="BP508752" s="90"/>
    </row>
    <row r="508753" spans="68:68" customFormat="1">
      <c r="BP508753" s="90"/>
    </row>
    <row r="508754" spans="68:68" customFormat="1">
      <c r="BP508754" s="90"/>
    </row>
    <row r="508755" spans="68:68" customFormat="1">
      <c r="BP508755" s="90"/>
    </row>
    <row r="508756" spans="68:68" customFormat="1">
      <c r="BP508756" s="90"/>
    </row>
    <row r="508757" spans="68:68" customFormat="1">
      <c r="BP508757" s="90"/>
    </row>
    <row r="508758" spans="68:68" customFormat="1">
      <c r="BP508758" s="90"/>
    </row>
    <row r="508759" spans="68:68" customFormat="1">
      <c r="BP508759" s="90"/>
    </row>
    <row r="508760" spans="68:68" customFormat="1">
      <c r="BP508760" s="90"/>
    </row>
    <row r="508761" spans="68:68" customFormat="1">
      <c r="BP508761" s="90"/>
    </row>
    <row r="508762" spans="68:68" customFormat="1">
      <c r="BP508762" s="90"/>
    </row>
    <row r="508763" spans="68:68" customFormat="1">
      <c r="BP508763" s="90"/>
    </row>
    <row r="508764" spans="68:68" customFormat="1">
      <c r="BP508764" s="90"/>
    </row>
    <row r="508765" spans="68:68" customFormat="1">
      <c r="BP508765" s="90"/>
    </row>
    <row r="508766" spans="68:68" customFormat="1">
      <c r="BP508766" s="90"/>
    </row>
    <row r="508767" spans="68:68" customFormat="1">
      <c r="BP508767" s="90"/>
    </row>
    <row r="508768" spans="68:68" customFormat="1">
      <c r="BP508768" s="90"/>
    </row>
    <row r="508769" spans="68:68" customFormat="1">
      <c r="BP508769" s="90"/>
    </row>
    <row r="508770" spans="68:68" customFormat="1">
      <c r="BP508770" s="90"/>
    </row>
    <row r="508771" spans="68:68" customFormat="1">
      <c r="BP508771" s="90"/>
    </row>
    <row r="508772" spans="68:68" customFormat="1">
      <c r="BP508772" s="90"/>
    </row>
    <row r="508773" spans="68:68" customFormat="1">
      <c r="BP508773" s="90"/>
    </row>
    <row r="508774" spans="68:68" customFormat="1">
      <c r="BP508774" s="90"/>
    </row>
    <row r="508775" spans="68:68" customFormat="1">
      <c r="BP508775" s="90"/>
    </row>
    <row r="508776" spans="68:68" customFormat="1">
      <c r="BP508776" s="90"/>
    </row>
    <row r="508777" spans="68:68" customFormat="1">
      <c r="BP508777" s="90"/>
    </row>
    <row r="508778" spans="68:68" customFormat="1">
      <c r="BP508778" s="90"/>
    </row>
    <row r="508779" spans="68:68" customFormat="1">
      <c r="BP508779" s="90"/>
    </row>
    <row r="508780" spans="68:68" customFormat="1">
      <c r="BP508780" s="90"/>
    </row>
    <row r="508781" spans="68:68" customFormat="1">
      <c r="BP508781" s="90"/>
    </row>
    <row r="508782" spans="68:68" customFormat="1">
      <c r="BP508782" s="90"/>
    </row>
    <row r="508783" spans="68:68" customFormat="1">
      <c r="BP508783" s="90"/>
    </row>
    <row r="508784" spans="68:68" customFormat="1">
      <c r="BP508784" s="90"/>
    </row>
    <row r="508785" spans="68:68" customFormat="1">
      <c r="BP508785" s="90"/>
    </row>
    <row r="508786" spans="68:68" customFormat="1">
      <c r="BP508786" s="90"/>
    </row>
    <row r="508787" spans="68:68" customFormat="1">
      <c r="BP508787" s="90"/>
    </row>
    <row r="508788" spans="68:68" customFormat="1">
      <c r="BP508788" s="90"/>
    </row>
    <row r="508789" spans="68:68" customFormat="1">
      <c r="BP508789" s="90"/>
    </row>
    <row r="508790" spans="68:68" customFormat="1">
      <c r="BP508790" s="90"/>
    </row>
    <row r="508791" spans="68:68" customFormat="1">
      <c r="BP508791" s="90"/>
    </row>
    <row r="508792" spans="68:68" customFormat="1">
      <c r="BP508792" s="90"/>
    </row>
    <row r="508793" spans="68:68" customFormat="1">
      <c r="BP508793" s="90"/>
    </row>
    <row r="508794" spans="68:68" customFormat="1">
      <c r="BP508794" s="90"/>
    </row>
    <row r="508795" spans="68:68" customFormat="1">
      <c r="BP508795" s="90"/>
    </row>
    <row r="508796" spans="68:68" customFormat="1">
      <c r="BP508796" s="90"/>
    </row>
    <row r="508797" spans="68:68" customFormat="1">
      <c r="BP508797" s="90"/>
    </row>
    <row r="508798" spans="68:68" customFormat="1">
      <c r="BP508798" s="90"/>
    </row>
    <row r="508799" spans="68:68" customFormat="1">
      <c r="BP508799" s="90"/>
    </row>
    <row r="508800" spans="68:68" customFormat="1">
      <c r="BP508800" s="90"/>
    </row>
    <row r="508801" spans="68:68" customFormat="1">
      <c r="BP508801" s="90"/>
    </row>
    <row r="508802" spans="68:68" customFormat="1">
      <c r="BP508802" s="90"/>
    </row>
    <row r="508803" spans="68:68" customFormat="1">
      <c r="BP508803" s="90"/>
    </row>
    <row r="508804" spans="68:68" customFormat="1">
      <c r="BP508804" s="90"/>
    </row>
    <row r="508805" spans="68:68" customFormat="1">
      <c r="BP508805" s="90"/>
    </row>
    <row r="508806" spans="68:68" customFormat="1">
      <c r="BP508806" s="90"/>
    </row>
    <row r="508807" spans="68:68" customFormat="1">
      <c r="BP508807" s="90"/>
    </row>
    <row r="508808" spans="68:68" customFormat="1">
      <c r="BP508808" s="90"/>
    </row>
    <row r="508809" spans="68:68" customFormat="1">
      <c r="BP508809" s="90"/>
    </row>
    <row r="508810" spans="68:68" customFormat="1">
      <c r="BP508810" s="90"/>
    </row>
    <row r="508811" spans="68:68" customFormat="1">
      <c r="BP508811" s="90"/>
    </row>
    <row r="508812" spans="68:68" customFormat="1">
      <c r="BP508812" s="90"/>
    </row>
    <row r="508813" spans="68:68" customFormat="1">
      <c r="BP508813" s="90"/>
    </row>
    <row r="508814" spans="68:68" customFormat="1">
      <c r="BP508814" s="90"/>
    </row>
    <row r="508815" spans="68:68" customFormat="1">
      <c r="BP508815" s="90"/>
    </row>
    <row r="508816" spans="68:68" customFormat="1">
      <c r="BP508816" s="90"/>
    </row>
    <row r="508817" spans="68:68" customFormat="1">
      <c r="BP508817" s="90"/>
    </row>
    <row r="508818" spans="68:68" customFormat="1">
      <c r="BP508818" s="90"/>
    </row>
    <row r="508819" spans="68:68" customFormat="1">
      <c r="BP508819" s="90"/>
    </row>
    <row r="508820" spans="68:68" customFormat="1">
      <c r="BP508820" s="90"/>
    </row>
    <row r="508821" spans="68:68" customFormat="1">
      <c r="BP508821" s="90"/>
    </row>
    <row r="508822" spans="68:68" customFormat="1">
      <c r="BP508822" s="90"/>
    </row>
    <row r="508823" spans="68:68" customFormat="1">
      <c r="BP508823" s="90"/>
    </row>
    <row r="508824" spans="68:68" customFormat="1">
      <c r="BP508824" s="90"/>
    </row>
    <row r="508825" spans="68:68" customFormat="1">
      <c r="BP508825" s="90"/>
    </row>
    <row r="508826" spans="68:68" customFormat="1">
      <c r="BP508826" s="90"/>
    </row>
    <row r="508827" spans="68:68" customFormat="1">
      <c r="BP508827" s="90"/>
    </row>
    <row r="508828" spans="68:68" customFormat="1">
      <c r="BP508828" s="90"/>
    </row>
    <row r="508829" spans="68:68" customFormat="1">
      <c r="BP508829" s="90"/>
    </row>
    <row r="508830" spans="68:68" customFormat="1">
      <c r="BP508830" s="90"/>
    </row>
    <row r="508831" spans="68:68" customFormat="1">
      <c r="BP508831" s="90"/>
    </row>
    <row r="508832" spans="68:68" customFormat="1">
      <c r="BP508832" s="90"/>
    </row>
    <row r="508833" spans="68:68" customFormat="1">
      <c r="BP508833" s="90"/>
    </row>
    <row r="508834" spans="68:68" customFormat="1">
      <c r="BP508834" s="90"/>
    </row>
    <row r="508835" spans="68:68" customFormat="1">
      <c r="BP508835" s="90"/>
    </row>
    <row r="508836" spans="68:68" customFormat="1">
      <c r="BP508836" s="90"/>
    </row>
    <row r="508837" spans="68:68" customFormat="1">
      <c r="BP508837" s="90"/>
    </row>
    <row r="508838" spans="68:68" customFormat="1">
      <c r="BP508838" s="90"/>
    </row>
    <row r="508839" spans="68:68" customFormat="1">
      <c r="BP508839" s="90"/>
    </row>
    <row r="508840" spans="68:68" customFormat="1">
      <c r="BP508840" s="90"/>
    </row>
    <row r="508841" spans="68:68" customFormat="1">
      <c r="BP508841" s="90"/>
    </row>
    <row r="508842" spans="68:68" customFormat="1">
      <c r="BP508842" s="90"/>
    </row>
    <row r="508843" spans="68:68" customFormat="1">
      <c r="BP508843" s="90"/>
    </row>
    <row r="508844" spans="68:68" customFormat="1">
      <c r="BP508844" s="90"/>
    </row>
    <row r="508845" spans="68:68" customFormat="1">
      <c r="BP508845" s="90"/>
    </row>
    <row r="508846" spans="68:68" customFormat="1">
      <c r="BP508846" s="90"/>
    </row>
    <row r="508847" spans="68:68" customFormat="1">
      <c r="BP508847" s="90"/>
    </row>
    <row r="508848" spans="68:68" customFormat="1">
      <c r="BP508848" s="90"/>
    </row>
    <row r="508849" spans="68:68" customFormat="1">
      <c r="BP508849" s="90"/>
    </row>
    <row r="508850" spans="68:68" customFormat="1">
      <c r="BP508850" s="90"/>
    </row>
    <row r="508851" spans="68:68" customFormat="1">
      <c r="BP508851" s="90"/>
    </row>
    <row r="508852" spans="68:68" customFormat="1">
      <c r="BP508852" s="90"/>
    </row>
    <row r="508853" spans="68:68" customFormat="1">
      <c r="BP508853" s="90"/>
    </row>
    <row r="508854" spans="68:68" customFormat="1">
      <c r="BP508854" s="90"/>
    </row>
    <row r="508855" spans="68:68" customFormat="1">
      <c r="BP508855" s="90"/>
    </row>
    <row r="508856" spans="68:68" customFormat="1">
      <c r="BP508856" s="90"/>
    </row>
    <row r="508857" spans="68:68" customFormat="1">
      <c r="BP508857" s="90"/>
    </row>
    <row r="508858" spans="68:68" customFormat="1">
      <c r="BP508858" s="90"/>
    </row>
    <row r="508859" spans="68:68" customFormat="1">
      <c r="BP508859" s="90"/>
    </row>
    <row r="508860" spans="68:68" customFormat="1">
      <c r="BP508860" s="90"/>
    </row>
    <row r="508861" spans="68:68" customFormat="1">
      <c r="BP508861" s="90"/>
    </row>
    <row r="508862" spans="68:68" customFormat="1">
      <c r="BP508862" s="90"/>
    </row>
    <row r="508863" spans="68:68" customFormat="1">
      <c r="BP508863" s="90"/>
    </row>
    <row r="508864" spans="68:68" customFormat="1">
      <c r="BP508864" s="90"/>
    </row>
    <row r="508865" spans="68:68" customFormat="1">
      <c r="BP508865" s="90"/>
    </row>
    <row r="508866" spans="68:68" customFormat="1">
      <c r="BP508866" s="90"/>
    </row>
    <row r="508867" spans="68:68" customFormat="1">
      <c r="BP508867" s="90"/>
    </row>
    <row r="508868" spans="68:68" customFormat="1">
      <c r="BP508868" s="90"/>
    </row>
    <row r="508869" spans="68:68" customFormat="1">
      <c r="BP508869" s="90"/>
    </row>
    <row r="508870" spans="68:68" customFormat="1">
      <c r="BP508870" s="90"/>
    </row>
    <row r="508871" spans="68:68" customFormat="1">
      <c r="BP508871" s="90"/>
    </row>
    <row r="508872" spans="68:68" customFormat="1">
      <c r="BP508872" s="90"/>
    </row>
    <row r="508873" spans="68:68" customFormat="1">
      <c r="BP508873" s="90"/>
    </row>
    <row r="508874" spans="68:68" customFormat="1">
      <c r="BP508874" s="90"/>
    </row>
    <row r="508875" spans="68:68" customFormat="1">
      <c r="BP508875" s="90"/>
    </row>
    <row r="508876" spans="68:68" customFormat="1">
      <c r="BP508876" s="90"/>
    </row>
    <row r="508877" spans="68:68" customFormat="1">
      <c r="BP508877" s="90"/>
    </row>
    <row r="508878" spans="68:68" customFormat="1">
      <c r="BP508878" s="90"/>
    </row>
    <row r="508879" spans="68:68" customFormat="1">
      <c r="BP508879" s="90"/>
    </row>
    <row r="508880" spans="68:68" customFormat="1">
      <c r="BP508880" s="90"/>
    </row>
    <row r="508881" spans="68:68" customFormat="1">
      <c r="BP508881" s="90"/>
    </row>
    <row r="508882" spans="68:68" customFormat="1">
      <c r="BP508882" s="90"/>
    </row>
    <row r="508883" spans="68:68" customFormat="1">
      <c r="BP508883" s="90"/>
    </row>
    <row r="508884" spans="68:68" customFormat="1">
      <c r="BP508884" s="90"/>
    </row>
    <row r="508885" spans="68:68" customFormat="1">
      <c r="BP508885" s="90"/>
    </row>
    <row r="508886" spans="68:68" customFormat="1">
      <c r="BP508886" s="90"/>
    </row>
    <row r="508887" spans="68:68" customFormat="1">
      <c r="BP508887" s="90"/>
    </row>
    <row r="508888" spans="68:68" customFormat="1">
      <c r="BP508888" s="90"/>
    </row>
    <row r="508889" spans="68:68" customFormat="1">
      <c r="BP508889" s="90"/>
    </row>
    <row r="508890" spans="68:68" customFormat="1">
      <c r="BP508890" s="90"/>
    </row>
    <row r="508891" spans="68:68" customFormat="1">
      <c r="BP508891" s="90"/>
    </row>
    <row r="508892" spans="68:68" customFormat="1">
      <c r="BP508892" s="90"/>
    </row>
    <row r="508893" spans="68:68" customFormat="1">
      <c r="BP508893" s="90"/>
    </row>
    <row r="508894" spans="68:68" customFormat="1">
      <c r="BP508894" s="90"/>
    </row>
    <row r="508895" spans="68:68" customFormat="1">
      <c r="BP508895" s="90"/>
    </row>
    <row r="508896" spans="68:68" customFormat="1">
      <c r="BP508896" s="90"/>
    </row>
    <row r="508897" spans="68:68" customFormat="1">
      <c r="BP508897" s="90"/>
    </row>
    <row r="508898" spans="68:68" customFormat="1">
      <c r="BP508898" s="90"/>
    </row>
    <row r="508899" spans="68:68" customFormat="1">
      <c r="BP508899" s="90"/>
    </row>
    <row r="508900" spans="68:68" customFormat="1">
      <c r="BP508900" s="90"/>
    </row>
    <row r="508901" spans="68:68" customFormat="1">
      <c r="BP508901" s="90"/>
    </row>
    <row r="508902" spans="68:68" customFormat="1">
      <c r="BP508902" s="90"/>
    </row>
    <row r="508903" spans="68:68" customFormat="1">
      <c r="BP508903" s="90"/>
    </row>
    <row r="508904" spans="68:68" customFormat="1">
      <c r="BP508904" s="90"/>
    </row>
    <row r="508905" spans="68:68" customFormat="1">
      <c r="BP508905" s="90"/>
    </row>
    <row r="508906" spans="68:68" customFormat="1">
      <c r="BP508906" s="90"/>
    </row>
    <row r="508907" spans="68:68" customFormat="1">
      <c r="BP508907" s="90"/>
    </row>
    <row r="508908" spans="68:68" customFormat="1">
      <c r="BP508908" s="90"/>
    </row>
    <row r="508909" spans="68:68" customFormat="1">
      <c r="BP508909" s="90"/>
    </row>
    <row r="508910" spans="68:68" customFormat="1">
      <c r="BP508910" s="90"/>
    </row>
    <row r="508911" spans="68:68" customFormat="1">
      <c r="BP508911" s="90"/>
    </row>
    <row r="508912" spans="68:68" customFormat="1">
      <c r="BP508912" s="90"/>
    </row>
    <row r="508913" spans="68:68" customFormat="1">
      <c r="BP508913" s="90"/>
    </row>
    <row r="508914" spans="68:68" customFormat="1">
      <c r="BP508914" s="90"/>
    </row>
    <row r="508915" spans="68:68" customFormat="1">
      <c r="BP508915" s="90"/>
    </row>
    <row r="508916" spans="68:68" customFormat="1">
      <c r="BP508916" s="90"/>
    </row>
    <row r="508917" spans="68:68" customFormat="1">
      <c r="BP508917" s="90"/>
    </row>
    <row r="508918" spans="68:68" customFormat="1">
      <c r="BP508918" s="90"/>
    </row>
    <row r="508919" spans="68:68" customFormat="1">
      <c r="BP508919" s="90"/>
    </row>
    <row r="508920" spans="68:68" customFormat="1">
      <c r="BP508920" s="90"/>
    </row>
    <row r="508921" spans="68:68" customFormat="1">
      <c r="BP508921" s="90"/>
    </row>
    <row r="508922" spans="68:68" customFormat="1">
      <c r="BP508922" s="90"/>
    </row>
    <row r="508923" spans="68:68" customFormat="1">
      <c r="BP508923" s="90"/>
    </row>
    <row r="508924" spans="68:68" customFormat="1">
      <c r="BP508924" s="90"/>
    </row>
    <row r="508925" spans="68:68" customFormat="1">
      <c r="BP508925" s="90"/>
    </row>
    <row r="508926" spans="68:68" customFormat="1">
      <c r="BP508926" s="90"/>
    </row>
    <row r="508927" spans="68:68" customFormat="1">
      <c r="BP508927" s="90"/>
    </row>
    <row r="508928" spans="68:68" customFormat="1">
      <c r="BP508928" s="90"/>
    </row>
    <row r="508929" spans="68:68" customFormat="1">
      <c r="BP508929" s="90"/>
    </row>
    <row r="508930" spans="68:68" customFormat="1">
      <c r="BP508930" s="90"/>
    </row>
    <row r="508931" spans="68:68" customFormat="1">
      <c r="BP508931" s="90"/>
    </row>
    <row r="508932" spans="68:68" customFormat="1">
      <c r="BP508932" s="90"/>
    </row>
    <row r="508933" spans="68:68" customFormat="1">
      <c r="BP508933" s="90"/>
    </row>
    <row r="508934" spans="68:68" customFormat="1">
      <c r="BP508934" s="90"/>
    </row>
    <row r="508935" spans="68:68" customFormat="1">
      <c r="BP508935" s="90"/>
    </row>
    <row r="508936" spans="68:68" customFormat="1">
      <c r="BP508936" s="90"/>
    </row>
    <row r="508937" spans="68:68" customFormat="1">
      <c r="BP508937" s="90"/>
    </row>
    <row r="508938" spans="68:68" customFormat="1">
      <c r="BP508938" s="90"/>
    </row>
    <row r="508939" spans="68:68" customFormat="1">
      <c r="BP508939" s="90"/>
    </row>
    <row r="508940" spans="68:68" customFormat="1">
      <c r="BP508940" s="90"/>
    </row>
    <row r="508941" spans="68:68" customFormat="1">
      <c r="BP508941" s="90"/>
    </row>
    <row r="508942" spans="68:68" customFormat="1">
      <c r="BP508942" s="90"/>
    </row>
    <row r="508943" spans="68:68" customFormat="1">
      <c r="BP508943" s="90"/>
    </row>
    <row r="508944" spans="68:68" customFormat="1">
      <c r="BP508944" s="90"/>
    </row>
    <row r="508945" spans="68:68" customFormat="1">
      <c r="BP508945" s="90"/>
    </row>
    <row r="508946" spans="68:68" customFormat="1">
      <c r="BP508946" s="90"/>
    </row>
    <row r="508947" spans="68:68" customFormat="1">
      <c r="BP508947" s="90"/>
    </row>
    <row r="508948" spans="68:68" customFormat="1">
      <c r="BP508948" s="90"/>
    </row>
    <row r="508949" spans="68:68" customFormat="1">
      <c r="BP508949" s="90"/>
    </row>
    <row r="508950" spans="68:68" customFormat="1">
      <c r="BP508950" s="90"/>
    </row>
    <row r="508951" spans="68:68" customFormat="1">
      <c r="BP508951" s="90"/>
    </row>
    <row r="508952" spans="68:68" customFormat="1">
      <c r="BP508952" s="90"/>
    </row>
    <row r="508953" spans="68:68" customFormat="1">
      <c r="BP508953" s="90"/>
    </row>
    <row r="508954" spans="68:68" customFormat="1">
      <c r="BP508954" s="90"/>
    </row>
    <row r="508955" spans="68:68" customFormat="1">
      <c r="BP508955" s="90"/>
    </row>
    <row r="508956" spans="68:68" customFormat="1">
      <c r="BP508956" s="90"/>
    </row>
    <row r="508957" spans="68:68" customFormat="1">
      <c r="BP508957" s="90"/>
    </row>
    <row r="508958" spans="68:68" customFormat="1">
      <c r="BP508958" s="90"/>
    </row>
    <row r="508959" spans="68:68" customFormat="1">
      <c r="BP508959" s="90"/>
    </row>
    <row r="508960" spans="68:68" customFormat="1">
      <c r="BP508960" s="90"/>
    </row>
    <row r="508961" spans="68:68" customFormat="1">
      <c r="BP508961" s="90"/>
    </row>
    <row r="508962" spans="68:68" customFormat="1">
      <c r="BP508962" s="90"/>
    </row>
    <row r="508963" spans="68:68" customFormat="1">
      <c r="BP508963" s="90"/>
    </row>
    <row r="508964" spans="68:68" customFormat="1">
      <c r="BP508964" s="90"/>
    </row>
    <row r="508965" spans="68:68" customFormat="1">
      <c r="BP508965" s="90"/>
    </row>
    <row r="508966" spans="68:68" customFormat="1">
      <c r="BP508966" s="90"/>
    </row>
    <row r="508967" spans="68:68" customFormat="1">
      <c r="BP508967" s="90"/>
    </row>
    <row r="508968" spans="68:68" customFormat="1">
      <c r="BP508968" s="90"/>
    </row>
    <row r="508969" spans="68:68" customFormat="1">
      <c r="BP508969" s="90"/>
    </row>
    <row r="508970" spans="68:68" customFormat="1">
      <c r="BP508970" s="90"/>
    </row>
    <row r="508971" spans="68:68" customFormat="1">
      <c r="BP508971" s="90"/>
    </row>
    <row r="508972" spans="68:68" customFormat="1">
      <c r="BP508972" s="90"/>
    </row>
    <row r="508973" spans="68:68" customFormat="1">
      <c r="BP508973" s="90"/>
    </row>
    <row r="508974" spans="68:68" customFormat="1">
      <c r="BP508974" s="90"/>
    </row>
    <row r="508975" spans="68:68" customFormat="1">
      <c r="BP508975" s="90"/>
    </row>
    <row r="508976" spans="68:68" customFormat="1">
      <c r="BP508976" s="90"/>
    </row>
    <row r="508977" spans="68:68" customFormat="1">
      <c r="BP508977" s="90"/>
    </row>
    <row r="508978" spans="68:68" customFormat="1">
      <c r="BP508978" s="90"/>
    </row>
    <row r="508979" spans="68:68" customFormat="1">
      <c r="BP508979" s="90"/>
    </row>
    <row r="508980" spans="68:68" customFormat="1">
      <c r="BP508980" s="90"/>
    </row>
    <row r="508981" spans="68:68" customFormat="1">
      <c r="BP508981" s="90"/>
    </row>
    <row r="508982" spans="68:68" customFormat="1">
      <c r="BP508982" s="90"/>
    </row>
    <row r="508983" spans="68:68" customFormat="1">
      <c r="BP508983" s="90"/>
    </row>
    <row r="508984" spans="68:68" customFormat="1">
      <c r="BP508984" s="90"/>
    </row>
    <row r="508985" spans="68:68" customFormat="1">
      <c r="BP508985" s="90"/>
    </row>
    <row r="508986" spans="68:68" customFormat="1">
      <c r="BP508986" s="90"/>
    </row>
    <row r="508987" spans="68:68" customFormat="1">
      <c r="BP508987" s="90"/>
    </row>
    <row r="508988" spans="68:68" customFormat="1">
      <c r="BP508988" s="90"/>
    </row>
    <row r="508989" spans="68:68" customFormat="1">
      <c r="BP508989" s="90"/>
    </row>
    <row r="508990" spans="68:68" customFormat="1">
      <c r="BP508990" s="90"/>
    </row>
    <row r="508991" spans="68:68" customFormat="1">
      <c r="BP508991" s="90"/>
    </row>
    <row r="508992" spans="68:68" customFormat="1">
      <c r="BP508992" s="90"/>
    </row>
    <row r="508993" spans="68:68" customFormat="1">
      <c r="BP508993" s="90"/>
    </row>
    <row r="508994" spans="68:68" customFormat="1">
      <c r="BP508994" s="90"/>
    </row>
    <row r="508995" spans="68:68" customFormat="1">
      <c r="BP508995" s="90"/>
    </row>
    <row r="508996" spans="68:68" customFormat="1">
      <c r="BP508996" s="90"/>
    </row>
    <row r="508997" spans="68:68" customFormat="1">
      <c r="BP508997" s="90"/>
    </row>
    <row r="508998" spans="68:68" customFormat="1">
      <c r="BP508998" s="90"/>
    </row>
    <row r="508999" spans="68:68" customFormat="1">
      <c r="BP508999" s="90"/>
    </row>
    <row r="509000" spans="68:68" customFormat="1">
      <c r="BP509000" s="90"/>
    </row>
    <row r="509001" spans="68:68" customFormat="1">
      <c r="BP509001" s="90"/>
    </row>
    <row r="509002" spans="68:68" customFormat="1">
      <c r="BP509002" s="90"/>
    </row>
    <row r="509003" spans="68:68" customFormat="1">
      <c r="BP509003" s="90"/>
    </row>
    <row r="509004" spans="68:68" customFormat="1">
      <c r="BP509004" s="90"/>
    </row>
    <row r="509005" spans="68:68" customFormat="1">
      <c r="BP509005" s="90"/>
    </row>
    <row r="509006" spans="68:68" customFormat="1">
      <c r="BP509006" s="90"/>
    </row>
    <row r="509007" spans="68:68" customFormat="1">
      <c r="BP509007" s="90"/>
    </row>
    <row r="509008" spans="68:68" customFormat="1">
      <c r="BP509008" s="90"/>
    </row>
    <row r="509009" spans="68:68" customFormat="1">
      <c r="BP509009" s="90"/>
    </row>
    <row r="509010" spans="68:68" customFormat="1">
      <c r="BP509010" s="90"/>
    </row>
    <row r="509011" spans="68:68" customFormat="1">
      <c r="BP509011" s="90"/>
    </row>
    <row r="509012" spans="68:68" customFormat="1">
      <c r="BP509012" s="90"/>
    </row>
    <row r="509013" spans="68:68" customFormat="1">
      <c r="BP509013" s="90"/>
    </row>
    <row r="509014" spans="68:68" customFormat="1">
      <c r="BP509014" s="90"/>
    </row>
    <row r="509015" spans="68:68" customFormat="1">
      <c r="BP509015" s="90"/>
    </row>
    <row r="509016" spans="68:68" customFormat="1">
      <c r="BP509016" s="90"/>
    </row>
    <row r="509017" spans="68:68" customFormat="1">
      <c r="BP509017" s="90"/>
    </row>
    <row r="509018" spans="68:68" customFormat="1">
      <c r="BP509018" s="90"/>
    </row>
    <row r="509019" spans="68:68" customFormat="1">
      <c r="BP509019" s="90"/>
    </row>
    <row r="509020" spans="68:68" customFormat="1">
      <c r="BP509020" s="90"/>
    </row>
    <row r="509021" spans="68:68" customFormat="1">
      <c r="BP509021" s="90"/>
    </row>
    <row r="509022" spans="68:68" customFormat="1">
      <c r="BP509022" s="90"/>
    </row>
    <row r="509023" spans="68:68" customFormat="1">
      <c r="BP509023" s="90"/>
    </row>
    <row r="509024" spans="68:68" customFormat="1">
      <c r="BP509024" s="90"/>
    </row>
    <row r="509025" spans="68:68" customFormat="1">
      <c r="BP509025" s="90"/>
    </row>
    <row r="509026" spans="68:68" customFormat="1">
      <c r="BP509026" s="90"/>
    </row>
    <row r="509027" spans="68:68" customFormat="1">
      <c r="BP509027" s="90"/>
    </row>
    <row r="509028" spans="68:68" customFormat="1">
      <c r="BP509028" s="90"/>
    </row>
    <row r="509029" spans="68:68" customFormat="1">
      <c r="BP509029" s="90"/>
    </row>
    <row r="509030" spans="68:68" customFormat="1">
      <c r="BP509030" s="90"/>
    </row>
    <row r="509031" spans="68:68" customFormat="1">
      <c r="BP509031" s="90"/>
    </row>
    <row r="509032" spans="68:68" customFormat="1">
      <c r="BP509032" s="90"/>
    </row>
    <row r="509033" spans="68:68" customFormat="1">
      <c r="BP509033" s="90"/>
    </row>
    <row r="509034" spans="68:68" customFormat="1">
      <c r="BP509034" s="90"/>
    </row>
    <row r="509035" spans="68:68" customFormat="1">
      <c r="BP509035" s="90"/>
    </row>
    <row r="509036" spans="68:68" customFormat="1">
      <c r="BP509036" s="90"/>
    </row>
    <row r="509037" spans="68:68" customFormat="1">
      <c r="BP509037" s="90"/>
    </row>
    <row r="509038" spans="68:68" customFormat="1">
      <c r="BP509038" s="90"/>
    </row>
    <row r="509039" spans="68:68" customFormat="1">
      <c r="BP509039" s="90"/>
    </row>
    <row r="509040" spans="68:68" customFormat="1">
      <c r="BP509040" s="90"/>
    </row>
    <row r="509041" spans="68:68" customFormat="1">
      <c r="BP509041" s="90"/>
    </row>
    <row r="509042" spans="68:68" customFormat="1">
      <c r="BP509042" s="90"/>
    </row>
    <row r="509043" spans="68:68" customFormat="1">
      <c r="BP509043" s="90"/>
    </row>
    <row r="509044" spans="68:68" customFormat="1">
      <c r="BP509044" s="90"/>
    </row>
    <row r="509045" spans="68:68" customFormat="1">
      <c r="BP509045" s="90"/>
    </row>
    <row r="509046" spans="68:68" customFormat="1">
      <c r="BP509046" s="90"/>
    </row>
    <row r="509047" spans="68:68" customFormat="1">
      <c r="BP509047" s="90"/>
    </row>
    <row r="509048" spans="68:68" customFormat="1">
      <c r="BP509048" s="90"/>
    </row>
    <row r="509049" spans="68:68" customFormat="1">
      <c r="BP509049" s="90"/>
    </row>
    <row r="509050" spans="68:68" customFormat="1">
      <c r="BP509050" s="90"/>
    </row>
    <row r="509051" spans="68:68" customFormat="1">
      <c r="BP509051" s="90"/>
    </row>
    <row r="509052" spans="68:68" customFormat="1">
      <c r="BP509052" s="90"/>
    </row>
    <row r="509053" spans="68:68" customFormat="1">
      <c r="BP509053" s="90"/>
    </row>
    <row r="509054" spans="68:68" customFormat="1">
      <c r="BP509054" s="90"/>
    </row>
    <row r="509055" spans="68:68" customFormat="1">
      <c r="BP509055" s="90"/>
    </row>
    <row r="509056" spans="68:68" customFormat="1">
      <c r="BP509056" s="90"/>
    </row>
    <row r="509057" spans="68:68" customFormat="1">
      <c r="BP509057" s="90"/>
    </row>
    <row r="509058" spans="68:68" customFormat="1">
      <c r="BP509058" s="90"/>
    </row>
    <row r="509059" spans="68:68" customFormat="1">
      <c r="BP509059" s="90"/>
    </row>
    <row r="509060" spans="68:68" customFormat="1">
      <c r="BP509060" s="90"/>
    </row>
    <row r="509061" spans="68:68" customFormat="1">
      <c r="BP509061" s="90"/>
    </row>
    <row r="509062" spans="68:68" customFormat="1">
      <c r="BP509062" s="90"/>
    </row>
    <row r="509063" spans="68:68" customFormat="1">
      <c r="BP509063" s="90"/>
    </row>
    <row r="509064" spans="68:68" customFormat="1">
      <c r="BP509064" s="90"/>
    </row>
    <row r="509065" spans="68:68" customFormat="1">
      <c r="BP509065" s="90"/>
    </row>
    <row r="509066" spans="68:68" customFormat="1">
      <c r="BP509066" s="90"/>
    </row>
    <row r="509067" spans="68:68" customFormat="1">
      <c r="BP509067" s="90"/>
    </row>
    <row r="509068" spans="68:68" customFormat="1">
      <c r="BP509068" s="90"/>
    </row>
    <row r="509069" spans="68:68" customFormat="1">
      <c r="BP509069" s="90"/>
    </row>
    <row r="509070" spans="68:68" customFormat="1">
      <c r="BP509070" s="90"/>
    </row>
    <row r="509071" spans="68:68" customFormat="1">
      <c r="BP509071" s="90"/>
    </row>
    <row r="509072" spans="68:68" customFormat="1">
      <c r="BP509072" s="90"/>
    </row>
    <row r="509073" spans="68:68" customFormat="1">
      <c r="BP509073" s="90"/>
    </row>
    <row r="509074" spans="68:68" customFormat="1">
      <c r="BP509074" s="90"/>
    </row>
    <row r="509075" spans="68:68" customFormat="1">
      <c r="BP509075" s="90"/>
    </row>
    <row r="509076" spans="68:68" customFormat="1">
      <c r="BP509076" s="90"/>
    </row>
    <row r="509077" spans="68:68" customFormat="1">
      <c r="BP509077" s="90"/>
    </row>
    <row r="509078" spans="68:68" customFormat="1">
      <c r="BP509078" s="90"/>
    </row>
    <row r="509079" spans="68:68" customFormat="1">
      <c r="BP509079" s="90"/>
    </row>
    <row r="509080" spans="68:68" customFormat="1">
      <c r="BP509080" s="90"/>
    </row>
    <row r="509081" spans="68:68" customFormat="1">
      <c r="BP509081" s="90"/>
    </row>
    <row r="509082" spans="68:68" customFormat="1">
      <c r="BP509082" s="90"/>
    </row>
    <row r="509083" spans="68:68" customFormat="1">
      <c r="BP509083" s="90"/>
    </row>
    <row r="509084" spans="68:68" customFormat="1">
      <c r="BP509084" s="90"/>
    </row>
    <row r="509085" spans="68:68" customFormat="1">
      <c r="BP509085" s="90"/>
    </row>
    <row r="509086" spans="68:68" customFormat="1">
      <c r="BP509086" s="90"/>
    </row>
    <row r="509087" spans="68:68" customFormat="1">
      <c r="BP509087" s="90"/>
    </row>
    <row r="509088" spans="68:68" customFormat="1">
      <c r="BP509088" s="90"/>
    </row>
    <row r="509089" spans="68:68" customFormat="1">
      <c r="BP509089" s="90"/>
    </row>
    <row r="509090" spans="68:68" customFormat="1">
      <c r="BP509090" s="90"/>
    </row>
    <row r="509091" spans="68:68" customFormat="1">
      <c r="BP509091" s="90"/>
    </row>
    <row r="509092" spans="68:68" customFormat="1">
      <c r="BP509092" s="90"/>
    </row>
    <row r="509093" spans="68:68" customFormat="1">
      <c r="BP509093" s="90"/>
    </row>
    <row r="509094" spans="68:68" customFormat="1">
      <c r="BP509094" s="90"/>
    </row>
    <row r="509095" spans="68:68" customFormat="1">
      <c r="BP509095" s="90"/>
    </row>
    <row r="509096" spans="68:68" customFormat="1">
      <c r="BP509096" s="90"/>
    </row>
    <row r="509097" spans="68:68" customFormat="1">
      <c r="BP509097" s="90"/>
    </row>
    <row r="509098" spans="68:68" customFormat="1">
      <c r="BP509098" s="90"/>
    </row>
    <row r="509099" spans="68:68" customFormat="1">
      <c r="BP509099" s="90"/>
    </row>
    <row r="509100" spans="68:68" customFormat="1">
      <c r="BP509100" s="90"/>
    </row>
    <row r="509101" spans="68:68" customFormat="1">
      <c r="BP509101" s="90"/>
    </row>
    <row r="509102" spans="68:68" customFormat="1">
      <c r="BP509102" s="90"/>
    </row>
    <row r="509103" spans="68:68" customFormat="1">
      <c r="BP509103" s="90"/>
    </row>
    <row r="509104" spans="68:68" customFormat="1">
      <c r="BP509104" s="90"/>
    </row>
    <row r="509105" spans="68:68" customFormat="1">
      <c r="BP509105" s="90"/>
    </row>
    <row r="509106" spans="68:68" customFormat="1">
      <c r="BP509106" s="90"/>
    </row>
    <row r="509107" spans="68:68" customFormat="1">
      <c r="BP509107" s="90"/>
    </row>
    <row r="509108" spans="68:68" customFormat="1">
      <c r="BP509108" s="90"/>
    </row>
    <row r="509109" spans="68:68" customFormat="1">
      <c r="BP509109" s="90"/>
    </row>
    <row r="509110" spans="68:68" customFormat="1">
      <c r="BP509110" s="90"/>
    </row>
    <row r="509111" spans="68:68" customFormat="1">
      <c r="BP509111" s="90"/>
    </row>
    <row r="509112" spans="68:68" customFormat="1">
      <c r="BP509112" s="90"/>
    </row>
    <row r="509113" spans="68:68" customFormat="1">
      <c r="BP509113" s="90"/>
    </row>
    <row r="509114" spans="68:68" customFormat="1">
      <c r="BP509114" s="90"/>
    </row>
    <row r="509115" spans="68:68" customFormat="1">
      <c r="BP509115" s="90"/>
    </row>
    <row r="509116" spans="68:68" customFormat="1">
      <c r="BP509116" s="90"/>
    </row>
    <row r="509117" spans="68:68" customFormat="1">
      <c r="BP509117" s="90"/>
    </row>
    <row r="509118" spans="68:68" customFormat="1">
      <c r="BP509118" s="90"/>
    </row>
    <row r="509119" spans="68:68" customFormat="1">
      <c r="BP509119" s="90"/>
    </row>
    <row r="509120" spans="68:68" customFormat="1">
      <c r="BP509120" s="90"/>
    </row>
    <row r="509121" spans="68:68" customFormat="1">
      <c r="BP509121" s="90"/>
    </row>
    <row r="509122" spans="68:68" customFormat="1">
      <c r="BP509122" s="90"/>
    </row>
    <row r="509123" spans="68:68" customFormat="1">
      <c r="BP509123" s="90"/>
    </row>
    <row r="509124" spans="68:68" customFormat="1">
      <c r="BP509124" s="90"/>
    </row>
    <row r="509125" spans="68:68" customFormat="1">
      <c r="BP509125" s="90"/>
    </row>
    <row r="509126" spans="68:68" customFormat="1">
      <c r="BP509126" s="90"/>
    </row>
    <row r="509127" spans="68:68" customFormat="1">
      <c r="BP509127" s="90"/>
    </row>
    <row r="509128" spans="68:68" customFormat="1">
      <c r="BP509128" s="90"/>
    </row>
    <row r="509129" spans="68:68" customFormat="1">
      <c r="BP509129" s="90"/>
    </row>
    <row r="509130" spans="68:68" customFormat="1">
      <c r="BP509130" s="90"/>
    </row>
    <row r="509131" spans="68:68" customFormat="1">
      <c r="BP509131" s="90"/>
    </row>
    <row r="509132" spans="68:68" customFormat="1">
      <c r="BP509132" s="90"/>
    </row>
    <row r="509133" spans="68:68" customFormat="1">
      <c r="BP509133" s="90"/>
    </row>
    <row r="509134" spans="68:68" customFormat="1">
      <c r="BP509134" s="90"/>
    </row>
    <row r="509135" spans="68:68" customFormat="1">
      <c r="BP509135" s="90"/>
    </row>
    <row r="509136" spans="68:68" customFormat="1">
      <c r="BP509136" s="90"/>
    </row>
    <row r="509137" spans="68:68" customFormat="1">
      <c r="BP509137" s="90"/>
    </row>
    <row r="509138" spans="68:68" customFormat="1">
      <c r="BP509138" s="90"/>
    </row>
    <row r="509139" spans="68:68" customFormat="1">
      <c r="BP509139" s="90"/>
    </row>
    <row r="509140" spans="68:68" customFormat="1">
      <c r="BP509140" s="90"/>
    </row>
    <row r="509141" spans="68:68" customFormat="1">
      <c r="BP509141" s="90"/>
    </row>
    <row r="509142" spans="68:68" customFormat="1">
      <c r="BP509142" s="90"/>
    </row>
    <row r="509143" spans="68:68" customFormat="1">
      <c r="BP509143" s="90"/>
    </row>
    <row r="509144" spans="68:68" customFormat="1">
      <c r="BP509144" s="90"/>
    </row>
    <row r="509145" spans="68:68" customFormat="1">
      <c r="BP509145" s="90"/>
    </row>
    <row r="509146" spans="68:68" customFormat="1">
      <c r="BP509146" s="90"/>
    </row>
    <row r="509147" spans="68:68" customFormat="1">
      <c r="BP509147" s="90"/>
    </row>
    <row r="509148" spans="68:68" customFormat="1">
      <c r="BP509148" s="90"/>
    </row>
    <row r="509149" spans="68:68" customFormat="1">
      <c r="BP509149" s="90"/>
    </row>
    <row r="509150" spans="68:68" customFormat="1">
      <c r="BP509150" s="90"/>
    </row>
    <row r="509151" spans="68:68" customFormat="1">
      <c r="BP509151" s="90"/>
    </row>
    <row r="509152" spans="68:68" customFormat="1">
      <c r="BP509152" s="90"/>
    </row>
    <row r="509153" spans="68:68" customFormat="1">
      <c r="BP509153" s="90"/>
    </row>
    <row r="509154" spans="68:68" customFormat="1">
      <c r="BP509154" s="90"/>
    </row>
    <row r="509155" spans="68:68" customFormat="1">
      <c r="BP509155" s="90"/>
    </row>
    <row r="509156" spans="68:68" customFormat="1">
      <c r="BP509156" s="90"/>
    </row>
    <row r="509157" spans="68:68" customFormat="1">
      <c r="BP509157" s="90"/>
    </row>
    <row r="509158" spans="68:68" customFormat="1">
      <c r="BP509158" s="90"/>
    </row>
    <row r="509159" spans="68:68" customFormat="1">
      <c r="BP509159" s="90"/>
    </row>
    <row r="509160" spans="68:68" customFormat="1">
      <c r="BP509160" s="90"/>
    </row>
    <row r="509161" spans="68:68" customFormat="1">
      <c r="BP509161" s="90"/>
    </row>
    <row r="509162" spans="68:68" customFormat="1">
      <c r="BP509162" s="90"/>
    </row>
    <row r="509163" spans="68:68" customFormat="1">
      <c r="BP509163" s="90"/>
    </row>
    <row r="509164" spans="68:68" customFormat="1">
      <c r="BP509164" s="90"/>
    </row>
    <row r="509165" spans="68:68" customFormat="1">
      <c r="BP509165" s="90"/>
    </row>
    <row r="509166" spans="68:68" customFormat="1">
      <c r="BP509166" s="90"/>
    </row>
    <row r="509167" spans="68:68" customFormat="1">
      <c r="BP509167" s="90"/>
    </row>
    <row r="509168" spans="68:68" customFormat="1">
      <c r="BP509168" s="90"/>
    </row>
    <row r="509169" spans="68:68" customFormat="1">
      <c r="BP509169" s="90"/>
    </row>
    <row r="509170" spans="68:68" customFormat="1">
      <c r="BP509170" s="90"/>
    </row>
    <row r="509171" spans="68:68" customFormat="1">
      <c r="BP509171" s="90"/>
    </row>
    <row r="509172" spans="68:68" customFormat="1">
      <c r="BP509172" s="90"/>
    </row>
    <row r="509173" spans="68:68" customFormat="1">
      <c r="BP509173" s="90"/>
    </row>
    <row r="509174" spans="68:68" customFormat="1">
      <c r="BP509174" s="90"/>
    </row>
    <row r="509175" spans="68:68" customFormat="1">
      <c r="BP509175" s="90"/>
    </row>
    <row r="509176" spans="68:68" customFormat="1">
      <c r="BP509176" s="90"/>
    </row>
    <row r="509177" spans="68:68" customFormat="1">
      <c r="BP509177" s="90"/>
    </row>
    <row r="509178" spans="68:68" customFormat="1">
      <c r="BP509178" s="90"/>
    </row>
    <row r="509179" spans="68:68" customFormat="1">
      <c r="BP509179" s="90"/>
    </row>
    <row r="509180" spans="68:68" customFormat="1">
      <c r="BP509180" s="90"/>
    </row>
    <row r="509181" spans="68:68" customFormat="1">
      <c r="BP509181" s="90"/>
    </row>
    <row r="509182" spans="68:68" customFormat="1">
      <c r="BP509182" s="90"/>
    </row>
    <row r="509183" spans="68:68" customFormat="1">
      <c r="BP509183" s="90"/>
    </row>
    <row r="509184" spans="68:68" customFormat="1">
      <c r="BP509184" s="90"/>
    </row>
    <row r="509185" spans="68:68" customFormat="1">
      <c r="BP509185" s="90"/>
    </row>
    <row r="509186" spans="68:68" customFormat="1">
      <c r="BP509186" s="90"/>
    </row>
    <row r="509187" spans="68:68" customFormat="1">
      <c r="BP509187" s="90"/>
    </row>
    <row r="509188" spans="68:68" customFormat="1">
      <c r="BP509188" s="90"/>
    </row>
    <row r="509189" spans="68:68" customFormat="1">
      <c r="BP509189" s="90"/>
    </row>
    <row r="509190" spans="68:68" customFormat="1">
      <c r="BP509190" s="90"/>
    </row>
    <row r="509191" spans="68:68" customFormat="1">
      <c r="BP509191" s="90"/>
    </row>
    <row r="509192" spans="68:68" customFormat="1">
      <c r="BP509192" s="90"/>
    </row>
    <row r="509193" spans="68:68" customFormat="1">
      <c r="BP509193" s="90"/>
    </row>
    <row r="509194" spans="68:68" customFormat="1">
      <c r="BP509194" s="90"/>
    </row>
    <row r="509195" spans="68:68" customFormat="1">
      <c r="BP509195" s="90"/>
    </row>
    <row r="509196" spans="68:68" customFormat="1">
      <c r="BP509196" s="90"/>
    </row>
    <row r="509197" spans="68:68" customFormat="1">
      <c r="BP509197" s="90"/>
    </row>
    <row r="509198" spans="68:68" customFormat="1">
      <c r="BP509198" s="90"/>
    </row>
    <row r="509199" spans="68:68" customFormat="1">
      <c r="BP509199" s="90"/>
    </row>
    <row r="509200" spans="68:68" customFormat="1">
      <c r="BP509200" s="90"/>
    </row>
    <row r="509201" spans="68:68" customFormat="1">
      <c r="BP509201" s="90"/>
    </row>
    <row r="509202" spans="68:68" customFormat="1">
      <c r="BP509202" s="90"/>
    </row>
    <row r="509203" spans="68:68" customFormat="1">
      <c r="BP509203" s="90"/>
    </row>
    <row r="509204" spans="68:68" customFormat="1">
      <c r="BP509204" s="90"/>
    </row>
    <row r="509205" spans="68:68" customFormat="1">
      <c r="BP509205" s="90"/>
    </row>
    <row r="509206" spans="68:68" customFormat="1">
      <c r="BP509206" s="90"/>
    </row>
    <row r="509207" spans="68:68" customFormat="1">
      <c r="BP509207" s="90"/>
    </row>
    <row r="509208" spans="68:68" customFormat="1">
      <c r="BP509208" s="90"/>
    </row>
    <row r="509209" spans="68:68" customFormat="1">
      <c r="BP509209" s="90"/>
    </row>
    <row r="509210" spans="68:68" customFormat="1">
      <c r="BP509210" s="90"/>
    </row>
    <row r="509211" spans="68:68" customFormat="1">
      <c r="BP509211" s="90"/>
    </row>
    <row r="509212" spans="68:68" customFormat="1">
      <c r="BP509212" s="90"/>
    </row>
    <row r="509213" spans="68:68" customFormat="1">
      <c r="BP509213" s="90"/>
    </row>
    <row r="509214" spans="68:68" customFormat="1">
      <c r="BP509214" s="90"/>
    </row>
    <row r="509215" spans="68:68" customFormat="1">
      <c r="BP509215" s="90"/>
    </row>
    <row r="509216" spans="68:68" customFormat="1">
      <c r="BP509216" s="90"/>
    </row>
    <row r="509217" spans="68:68" customFormat="1">
      <c r="BP509217" s="90"/>
    </row>
    <row r="509218" spans="68:68" customFormat="1">
      <c r="BP509218" s="90"/>
    </row>
    <row r="509219" spans="68:68" customFormat="1">
      <c r="BP509219" s="90"/>
    </row>
    <row r="509220" spans="68:68" customFormat="1">
      <c r="BP509220" s="90"/>
    </row>
    <row r="509221" spans="68:68" customFormat="1">
      <c r="BP509221" s="90"/>
    </row>
    <row r="509222" spans="68:68" customFormat="1">
      <c r="BP509222" s="90"/>
    </row>
    <row r="509223" spans="68:68" customFormat="1">
      <c r="BP509223" s="90"/>
    </row>
    <row r="509224" spans="68:68" customFormat="1">
      <c r="BP509224" s="90"/>
    </row>
    <row r="509225" spans="68:68" customFormat="1">
      <c r="BP509225" s="90"/>
    </row>
    <row r="509226" spans="68:68" customFormat="1">
      <c r="BP509226" s="90"/>
    </row>
    <row r="509227" spans="68:68" customFormat="1">
      <c r="BP509227" s="90"/>
    </row>
    <row r="509228" spans="68:68" customFormat="1">
      <c r="BP509228" s="90"/>
    </row>
    <row r="509229" spans="68:68" customFormat="1">
      <c r="BP509229" s="90"/>
    </row>
    <row r="509230" spans="68:68" customFormat="1">
      <c r="BP509230" s="90"/>
    </row>
    <row r="509231" spans="68:68" customFormat="1">
      <c r="BP509231" s="90"/>
    </row>
    <row r="509232" spans="68:68" customFormat="1">
      <c r="BP509232" s="90"/>
    </row>
    <row r="509233" spans="68:68" customFormat="1">
      <c r="BP509233" s="90"/>
    </row>
    <row r="509234" spans="68:68" customFormat="1">
      <c r="BP509234" s="90"/>
    </row>
    <row r="509235" spans="68:68" customFormat="1">
      <c r="BP509235" s="90"/>
    </row>
    <row r="509236" spans="68:68" customFormat="1">
      <c r="BP509236" s="90"/>
    </row>
    <row r="509237" spans="68:68" customFormat="1">
      <c r="BP509237" s="90"/>
    </row>
    <row r="509238" spans="68:68" customFormat="1">
      <c r="BP509238" s="90"/>
    </row>
    <row r="509239" spans="68:68" customFormat="1">
      <c r="BP509239" s="90"/>
    </row>
    <row r="509240" spans="68:68" customFormat="1">
      <c r="BP509240" s="90"/>
    </row>
    <row r="509241" spans="68:68" customFormat="1">
      <c r="BP509241" s="90"/>
    </row>
    <row r="509242" spans="68:68" customFormat="1">
      <c r="BP509242" s="90"/>
    </row>
    <row r="509243" spans="68:68" customFormat="1">
      <c r="BP509243" s="90"/>
    </row>
    <row r="509244" spans="68:68" customFormat="1">
      <c r="BP509244" s="90"/>
    </row>
    <row r="509245" spans="68:68" customFormat="1">
      <c r="BP509245" s="90"/>
    </row>
    <row r="509246" spans="68:68" customFormat="1">
      <c r="BP509246" s="90"/>
    </row>
    <row r="509247" spans="68:68" customFormat="1">
      <c r="BP509247" s="90"/>
    </row>
    <row r="509248" spans="68:68" customFormat="1">
      <c r="BP509248" s="90"/>
    </row>
    <row r="509249" spans="68:68" customFormat="1">
      <c r="BP509249" s="90"/>
    </row>
    <row r="509250" spans="68:68" customFormat="1">
      <c r="BP509250" s="90"/>
    </row>
    <row r="509251" spans="68:68" customFormat="1">
      <c r="BP509251" s="90"/>
    </row>
    <row r="509252" spans="68:68" customFormat="1">
      <c r="BP509252" s="90"/>
    </row>
    <row r="509253" spans="68:68" customFormat="1">
      <c r="BP509253" s="90"/>
    </row>
    <row r="509254" spans="68:68" customFormat="1">
      <c r="BP509254" s="90"/>
    </row>
    <row r="509255" spans="68:68" customFormat="1">
      <c r="BP509255" s="90"/>
    </row>
    <row r="509256" spans="68:68" customFormat="1">
      <c r="BP509256" s="90"/>
    </row>
    <row r="509257" spans="68:68" customFormat="1">
      <c r="BP509257" s="90"/>
    </row>
    <row r="509258" spans="68:68" customFormat="1">
      <c r="BP509258" s="90"/>
    </row>
    <row r="509259" spans="68:68" customFormat="1">
      <c r="BP509259" s="90"/>
    </row>
    <row r="509260" spans="68:68" customFormat="1">
      <c r="BP509260" s="90"/>
    </row>
    <row r="509261" spans="68:68" customFormat="1">
      <c r="BP509261" s="90"/>
    </row>
    <row r="509262" spans="68:68" customFormat="1">
      <c r="BP509262" s="90"/>
    </row>
    <row r="509263" spans="68:68" customFormat="1">
      <c r="BP509263" s="90"/>
    </row>
    <row r="509264" spans="68:68" customFormat="1">
      <c r="BP509264" s="90"/>
    </row>
    <row r="509265" spans="68:68" customFormat="1">
      <c r="BP509265" s="90"/>
    </row>
    <row r="509266" spans="68:68" customFormat="1">
      <c r="BP509266" s="90"/>
    </row>
    <row r="509267" spans="68:68" customFormat="1">
      <c r="BP509267" s="90"/>
    </row>
    <row r="509268" spans="68:68" customFormat="1">
      <c r="BP509268" s="90"/>
    </row>
    <row r="509269" spans="68:68" customFormat="1">
      <c r="BP509269" s="90"/>
    </row>
    <row r="509270" spans="68:68" customFormat="1">
      <c r="BP509270" s="90"/>
    </row>
    <row r="509271" spans="68:68" customFormat="1">
      <c r="BP509271" s="90"/>
    </row>
    <row r="509272" spans="68:68" customFormat="1">
      <c r="BP509272" s="90"/>
    </row>
    <row r="509273" spans="68:68" customFormat="1">
      <c r="BP509273" s="90"/>
    </row>
    <row r="509274" spans="68:68" customFormat="1">
      <c r="BP509274" s="90"/>
    </row>
    <row r="509275" spans="68:68" customFormat="1">
      <c r="BP509275" s="90"/>
    </row>
    <row r="509276" spans="68:68" customFormat="1">
      <c r="BP509276" s="90"/>
    </row>
    <row r="509277" spans="68:68" customFormat="1">
      <c r="BP509277" s="90"/>
    </row>
    <row r="509278" spans="68:68" customFormat="1">
      <c r="BP509278" s="90"/>
    </row>
    <row r="509279" spans="68:68" customFormat="1">
      <c r="BP509279" s="90"/>
    </row>
    <row r="509280" spans="68:68" customFormat="1">
      <c r="BP509280" s="90"/>
    </row>
    <row r="509281" spans="68:68" customFormat="1">
      <c r="BP509281" s="90"/>
    </row>
    <row r="509282" spans="68:68" customFormat="1">
      <c r="BP509282" s="90"/>
    </row>
    <row r="509283" spans="68:68" customFormat="1">
      <c r="BP509283" s="90"/>
    </row>
    <row r="509284" spans="68:68" customFormat="1">
      <c r="BP509284" s="90"/>
    </row>
    <row r="509285" spans="68:68" customFormat="1">
      <c r="BP509285" s="90"/>
    </row>
    <row r="509286" spans="68:68" customFormat="1">
      <c r="BP509286" s="90"/>
    </row>
    <row r="509287" spans="68:68" customFormat="1">
      <c r="BP509287" s="90"/>
    </row>
    <row r="509288" spans="68:68" customFormat="1">
      <c r="BP509288" s="90"/>
    </row>
    <row r="509289" spans="68:68" customFormat="1">
      <c r="BP509289" s="90"/>
    </row>
    <row r="509290" spans="68:68" customFormat="1">
      <c r="BP509290" s="90"/>
    </row>
    <row r="509291" spans="68:68" customFormat="1">
      <c r="BP509291" s="90"/>
    </row>
    <row r="509292" spans="68:68" customFormat="1">
      <c r="BP509292" s="90"/>
    </row>
    <row r="509293" spans="68:68" customFormat="1">
      <c r="BP509293" s="90"/>
    </row>
    <row r="509294" spans="68:68" customFormat="1">
      <c r="BP509294" s="90"/>
    </row>
    <row r="509295" spans="68:68" customFormat="1">
      <c r="BP509295" s="90"/>
    </row>
    <row r="509296" spans="68:68" customFormat="1">
      <c r="BP509296" s="90"/>
    </row>
    <row r="509297" spans="68:68" customFormat="1">
      <c r="BP509297" s="90"/>
    </row>
    <row r="509298" spans="68:68" customFormat="1">
      <c r="BP509298" s="90"/>
    </row>
    <row r="509299" spans="68:68" customFormat="1">
      <c r="BP509299" s="90"/>
    </row>
    <row r="509300" spans="68:68" customFormat="1">
      <c r="BP509300" s="90"/>
    </row>
    <row r="509301" spans="68:68" customFormat="1">
      <c r="BP509301" s="90"/>
    </row>
    <row r="509302" spans="68:68" customFormat="1">
      <c r="BP509302" s="90"/>
    </row>
    <row r="509303" spans="68:68" customFormat="1">
      <c r="BP509303" s="90"/>
    </row>
    <row r="509304" spans="68:68" customFormat="1">
      <c r="BP509304" s="90"/>
    </row>
    <row r="509305" spans="68:68" customFormat="1">
      <c r="BP509305" s="90"/>
    </row>
    <row r="509306" spans="68:68" customFormat="1">
      <c r="BP509306" s="90"/>
    </row>
    <row r="509307" spans="68:68" customFormat="1">
      <c r="BP509307" s="90"/>
    </row>
    <row r="509308" spans="68:68" customFormat="1">
      <c r="BP509308" s="90"/>
    </row>
    <row r="509309" spans="68:68" customFormat="1">
      <c r="BP509309" s="90"/>
    </row>
    <row r="509310" spans="68:68" customFormat="1">
      <c r="BP509310" s="90"/>
    </row>
    <row r="509311" spans="68:68" customFormat="1">
      <c r="BP509311" s="90"/>
    </row>
    <row r="509312" spans="68:68" customFormat="1">
      <c r="BP509312" s="90"/>
    </row>
    <row r="509313" spans="68:68" customFormat="1">
      <c r="BP509313" s="90"/>
    </row>
    <row r="509314" spans="68:68" customFormat="1">
      <c r="BP509314" s="90"/>
    </row>
    <row r="509315" spans="68:68" customFormat="1">
      <c r="BP509315" s="90"/>
    </row>
    <row r="509316" spans="68:68" customFormat="1">
      <c r="BP509316" s="90"/>
    </row>
    <row r="509317" spans="68:68" customFormat="1">
      <c r="BP509317" s="90"/>
    </row>
    <row r="509318" spans="68:68" customFormat="1">
      <c r="BP509318" s="90"/>
    </row>
    <row r="509319" spans="68:68" customFormat="1">
      <c r="BP509319" s="90"/>
    </row>
    <row r="509320" spans="68:68" customFormat="1">
      <c r="BP509320" s="90"/>
    </row>
    <row r="509321" spans="68:68" customFormat="1">
      <c r="BP509321" s="90"/>
    </row>
    <row r="509322" spans="68:68" customFormat="1">
      <c r="BP509322" s="90"/>
    </row>
    <row r="509323" spans="68:68" customFormat="1">
      <c r="BP509323" s="90"/>
    </row>
    <row r="509324" spans="68:68" customFormat="1">
      <c r="BP509324" s="90"/>
    </row>
    <row r="509325" spans="68:68" customFormat="1">
      <c r="BP509325" s="90"/>
    </row>
    <row r="509326" spans="68:68" customFormat="1">
      <c r="BP509326" s="90"/>
    </row>
    <row r="509327" spans="68:68" customFormat="1">
      <c r="BP509327" s="90"/>
    </row>
    <row r="509328" spans="68:68" customFormat="1">
      <c r="BP509328" s="90"/>
    </row>
    <row r="509329" spans="68:68" customFormat="1">
      <c r="BP509329" s="90"/>
    </row>
    <row r="509330" spans="68:68" customFormat="1">
      <c r="BP509330" s="90"/>
    </row>
    <row r="509331" spans="68:68" customFormat="1">
      <c r="BP509331" s="90"/>
    </row>
    <row r="509332" spans="68:68" customFormat="1">
      <c r="BP509332" s="90"/>
    </row>
    <row r="509333" spans="68:68" customFormat="1">
      <c r="BP509333" s="90"/>
    </row>
    <row r="509334" spans="68:68" customFormat="1">
      <c r="BP509334" s="90"/>
    </row>
    <row r="509335" spans="68:68" customFormat="1">
      <c r="BP509335" s="90"/>
    </row>
    <row r="509336" spans="68:68" customFormat="1">
      <c r="BP509336" s="90"/>
    </row>
    <row r="509337" spans="68:68" customFormat="1">
      <c r="BP509337" s="90"/>
    </row>
    <row r="509338" spans="68:68" customFormat="1">
      <c r="BP509338" s="90"/>
    </row>
    <row r="509339" spans="68:68" customFormat="1">
      <c r="BP509339" s="90"/>
    </row>
    <row r="509340" spans="68:68" customFormat="1">
      <c r="BP509340" s="90"/>
    </row>
    <row r="509341" spans="68:68" customFormat="1">
      <c r="BP509341" s="90"/>
    </row>
    <row r="509342" spans="68:68" customFormat="1">
      <c r="BP509342" s="90"/>
    </row>
    <row r="509343" spans="68:68" customFormat="1">
      <c r="BP509343" s="90"/>
    </row>
    <row r="509344" spans="68:68" customFormat="1">
      <c r="BP509344" s="90"/>
    </row>
    <row r="509345" spans="68:68" customFormat="1">
      <c r="BP509345" s="90"/>
    </row>
    <row r="509346" spans="68:68" customFormat="1">
      <c r="BP509346" s="90"/>
    </row>
    <row r="509347" spans="68:68" customFormat="1">
      <c r="BP509347" s="90"/>
    </row>
    <row r="509348" spans="68:68" customFormat="1">
      <c r="BP509348" s="90"/>
    </row>
    <row r="509349" spans="68:68" customFormat="1">
      <c r="BP509349" s="90"/>
    </row>
    <row r="509350" spans="68:68" customFormat="1">
      <c r="BP509350" s="90"/>
    </row>
    <row r="509351" spans="68:68" customFormat="1">
      <c r="BP509351" s="90"/>
    </row>
    <row r="509352" spans="68:68" customFormat="1">
      <c r="BP509352" s="90"/>
    </row>
    <row r="509353" spans="68:68" customFormat="1">
      <c r="BP509353" s="90"/>
    </row>
    <row r="509354" spans="68:68" customFormat="1">
      <c r="BP509354" s="90"/>
    </row>
    <row r="509355" spans="68:68" customFormat="1">
      <c r="BP509355" s="90"/>
    </row>
    <row r="509356" spans="68:68" customFormat="1">
      <c r="BP509356" s="90"/>
    </row>
    <row r="509357" spans="68:68" customFormat="1">
      <c r="BP509357" s="90"/>
    </row>
    <row r="509358" spans="68:68" customFormat="1">
      <c r="BP509358" s="90"/>
    </row>
    <row r="509359" spans="68:68" customFormat="1">
      <c r="BP509359" s="90"/>
    </row>
    <row r="509360" spans="68:68" customFormat="1">
      <c r="BP509360" s="90"/>
    </row>
    <row r="509361" spans="68:68" customFormat="1">
      <c r="BP509361" s="90"/>
    </row>
    <row r="509362" spans="68:68" customFormat="1">
      <c r="BP509362" s="90"/>
    </row>
    <row r="509363" spans="68:68" customFormat="1">
      <c r="BP509363" s="90"/>
    </row>
    <row r="509364" spans="68:68" customFormat="1">
      <c r="BP509364" s="90"/>
    </row>
    <row r="509365" spans="68:68" customFormat="1">
      <c r="BP509365" s="90"/>
    </row>
    <row r="509366" spans="68:68" customFormat="1">
      <c r="BP509366" s="90"/>
    </row>
    <row r="509367" spans="68:68" customFormat="1">
      <c r="BP509367" s="90"/>
    </row>
    <row r="509368" spans="68:68" customFormat="1">
      <c r="BP509368" s="90"/>
    </row>
    <row r="509369" spans="68:68" customFormat="1">
      <c r="BP509369" s="90"/>
    </row>
    <row r="509370" spans="68:68" customFormat="1">
      <c r="BP509370" s="90"/>
    </row>
    <row r="509371" spans="68:68" customFormat="1">
      <c r="BP509371" s="90"/>
    </row>
    <row r="509372" spans="68:68" customFormat="1">
      <c r="BP509372" s="90"/>
    </row>
    <row r="509373" spans="68:68" customFormat="1">
      <c r="BP509373" s="90"/>
    </row>
    <row r="509374" spans="68:68" customFormat="1">
      <c r="BP509374" s="90"/>
    </row>
    <row r="509375" spans="68:68" customFormat="1">
      <c r="BP509375" s="90"/>
    </row>
    <row r="509376" spans="68:68" customFormat="1">
      <c r="BP509376" s="90"/>
    </row>
    <row r="509377" spans="68:68" customFormat="1">
      <c r="BP509377" s="90"/>
    </row>
    <row r="509378" spans="68:68" customFormat="1">
      <c r="BP509378" s="90"/>
    </row>
    <row r="509379" spans="68:68" customFormat="1">
      <c r="BP509379" s="90"/>
    </row>
    <row r="509380" spans="68:68" customFormat="1">
      <c r="BP509380" s="90"/>
    </row>
    <row r="509381" spans="68:68" customFormat="1">
      <c r="BP509381" s="90"/>
    </row>
    <row r="509382" spans="68:68" customFormat="1">
      <c r="BP509382" s="90"/>
    </row>
    <row r="509383" spans="68:68" customFormat="1">
      <c r="BP509383" s="90"/>
    </row>
    <row r="509384" spans="68:68" customFormat="1">
      <c r="BP509384" s="90"/>
    </row>
    <row r="509385" spans="68:68" customFormat="1">
      <c r="BP509385" s="90"/>
    </row>
    <row r="509386" spans="68:68" customFormat="1">
      <c r="BP509386" s="90"/>
    </row>
    <row r="509387" spans="68:68" customFormat="1">
      <c r="BP509387" s="90"/>
    </row>
    <row r="509388" spans="68:68" customFormat="1">
      <c r="BP509388" s="90"/>
    </row>
    <row r="509389" spans="68:68" customFormat="1">
      <c r="BP509389" s="90"/>
    </row>
    <row r="509390" spans="68:68" customFormat="1">
      <c r="BP509390" s="90"/>
    </row>
    <row r="509391" spans="68:68" customFormat="1">
      <c r="BP509391" s="90"/>
    </row>
    <row r="509392" spans="68:68" customFormat="1">
      <c r="BP509392" s="90"/>
    </row>
    <row r="509393" spans="68:68" customFormat="1">
      <c r="BP509393" s="90"/>
    </row>
    <row r="509394" spans="68:68" customFormat="1">
      <c r="BP509394" s="90"/>
    </row>
    <row r="509395" spans="68:68" customFormat="1">
      <c r="BP509395" s="90"/>
    </row>
    <row r="509396" spans="68:68" customFormat="1">
      <c r="BP509396" s="90"/>
    </row>
    <row r="509397" spans="68:68" customFormat="1">
      <c r="BP509397" s="90"/>
    </row>
    <row r="509398" spans="68:68" customFormat="1">
      <c r="BP509398" s="90"/>
    </row>
    <row r="509399" spans="68:68" customFormat="1">
      <c r="BP509399" s="90"/>
    </row>
    <row r="509400" spans="68:68" customFormat="1">
      <c r="BP509400" s="90"/>
    </row>
    <row r="509401" spans="68:68" customFormat="1">
      <c r="BP509401" s="90"/>
    </row>
    <row r="509402" spans="68:68" customFormat="1">
      <c r="BP509402" s="90"/>
    </row>
    <row r="509403" spans="68:68" customFormat="1">
      <c r="BP509403" s="90"/>
    </row>
    <row r="509404" spans="68:68" customFormat="1">
      <c r="BP509404" s="90"/>
    </row>
    <row r="509405" spans="68:68" customFormat="1">
      <c r="BP509405" s="90"/>
    </row>
    <row r="509406" spans="68:68" customFormat="1">
      <c r="BP509406" s="90"/>
    </row>
    <row r="509407" spans="68:68" customFormat="1">
      <c r="BP509407" s="90"/>
    </row>
    <row r="509408" spans="68:68" customFormat="1">
      <c r="BP509408" s="90"/>
    </row>
    <row r="509409" spans="68:68" customFormat="1">
      <c r="BP509409" s="90"/>
    </row>
    <row r="509410" spans="68:68" customFormat="1">
      <c r="BP509410" s="90"/>
    </row>
    <row r="509411" spans="68:68" customFormat="1">
      <c r="BP509411" s="90"/>
    </row>
    <row r="509412" spans="68:68" customFormat="1">
      <c r="BP509412" s="90"/>
    </row>
    <row r="509413" spans="68:68" customFormat="1">
      <c r="BP509413" s="90"/>
    </row>
    <row r="509414" spans="68:68" customFormat="1">
      <c r="BP509414" s="90"/>
    </row>
    <row r="509415" spans="68:68" customFormat="1">
      <c r="BP509415" s="90"/>
    </row>
    <row r="509416" spans="68:68" customFormat="1">
      <c r="BP509416" s="90"/>
    </row>
    <row r="509417" spans="68:68" customFormat="1">
      <c r="BP509417" s="90"/>
    </row>
    <row r="509418" spans="68:68" customFormat="1">
      <c r="BP509418" s="90"/>
    </row>
    <row r="509419" spans="68:68" customFormat="1">
      <c r="BP509419" s="90"/>
    </row>
    <row r="509420" spans="68:68" customFormat="1">
      <c r="BP509420" s="90"/>
    </row>
    <row r="509421" spans="68:68" customFormat="1">
      <c r="BP509421" s="90"/>
    </row>
    <row r="509422" spans="68:68" customFormat="1">
      <c r="BP509422" s="90"/>
    </row>
    <row r="509423" spans="68:68" customFormat="1">
      <c r="BP509423" s="90"/>
    </row>
    <row r="509424" spans="68:68" customFormat="1">
      <c r="BP509424" s="90"/>
    </row>
    <row r="509425" spans="68:68" customFormat="1">
      <c r="BP509425" s="90"/>
    </row>
    <row r="509426" spans="68:68" customFormat="1">
      <c r="BP509426" s="90"/>
    </row>
    <row r="509427" spans="68:68" customFormat="1">
      <c r="BP509427" s="90"/>
    </row>
    <row r="509428" spans="68:68" customFormat="1">
      <c r="BP509428" s="90"/>
    </row>
    <row r="509429" spans="68:68" customFormat="1">
      <c r="BP509429" s="90"/>
    </row>
    <row r="509430" spans="68:68" customFormat="1">
      <c r="BP509430" s="90"/>
    </row>
    <row r="509431" spans="68:68" customFormat="1">
      <c r="BP509431" s="90"/>
    </row>
    <row r="509432" spans="68:68" customFormat="1">
      <c r="BP509432" s="90"/>
    </row>
    <row r="509433" spans="68:68" customFormat="1">
      <c r="BP509433" s="90"/>
    </row>
    <row r="509434" spans="68:68" customFormat="1">
      <c r="BP509434" s="90"/>
    </row>
    <row r="509435" spans="68:68" customFormat="1">
      <c r="BP509435" s="90"/>
    </row>
    <row r="509436" spans="68:68" customFormat="1">
      <c r="BP509436" s="90"/>
    </row>
    <row r="509437" spans="68:68" customFormat="1">
      <c r="BP509437" s="90"/>
    </row>
    <row r="509438" spans="68:68" customFormat="1">
      <c r="BP509438" s="90"/>
    </row>
    <row r="509439" spans="68:68" customFormat="1">
      <c r="BP509439" s="90"/>
    </row>
    <row r="509440" spans="68:68" customFormat="1">
      <c r="BP509440" s="90"/>
    </row>
    <row r="509441" spans="68:68" customFormat="1">
      <c r="BP509441" s="90"/>
    </row>
    <row r="509442" spans="68:68" customFormat="1">
      <c r="BP509442" s="90"/>
    </row>
    <row r="509443" spans="68:68" customFormat="1">
      <c r="BP509443" s="90"/>
    </row>
    <row r="509444" spans="68:68" customFormat="1">
      <c r="BP509444" s="90"/>
    </row>
    <row r="509445" spans="68:68" customFormat="1">
      <c r="BP509445" s="90"/>
    </row>
    <row r="509446" spans="68:68" customFormat="1">
      <c r="BP509446" s="90"/>
    </row>
    <row r="509447" spans="68:68" customFormat="1">
      <c r="BP509447" s="90"/>
    </row>
    <row r="509448" spans="68:68" customFormat="1">
      <c r="BP509448" s="90"/>
    </row>
    <row r="509449" spans="68:68" customFormat="1">
      <c r="BP509449" s="90"/>
    </row>
    <row r="509450" spans="68:68" customFormat="1">
      <c r="BP509450" s="90"/>
    </row>
    <row r="509451" spans="68:68" customFormat="1">
      <c r="BP509451" s="90"/>
    </row>
    <row r="509452" spans="68:68" customFormat="1">
      <c r="BP509452" s="90"/>
    </row>
    <row r="509453" spans="68:68" customFormat="1">
      <c r="BP509453" s="90"/>
    </row>
    <row r="509454" spans="68:68" customFormat="1">
      <c r="BP509454" s="90"/>
    </row>
    <row r="509455" spans="68:68" customFormat="1">
      <c r="BP509455" s="90"/>
    </row>
    <row r="509456" spans="68:68" customFormat="1">
      <c r="BP509456" s="90"/>
    </row>
    <row r="509457" spans="68:68" customFormat="1">
      <c r="BP509457" s="90"/>
    </row>
    <row r="509458" spans="68:68" customFormat="1">
      <c r="BP509458" s="90"/>
    </row>
    <row r="509459" spans="68:68" customFormat="1">
      <c r="BP509459" s="90"/>
    </row>
    <row r="509460" spans="68:68" customFormat="1">
      <c r="BP509460" s="90"/>
    </row>
    <row r="509461" spans="68:68" customFormat="1">
      <c r="BP509461" s="90"/>
    </row>
    <row r="509462" spans="68:68" customFormat="1">
      <c r="BP509462" s="90"/>
    </row>
    <row r="509463" spans="68:68" customFormat="1">
      <c r="BP509463" s="90"/>
    </row>
    <row r="509464" spans="68:68" customFormat="1">
      <c r="BP509464" s="90"/>
    </row>
    <row r="509465" spans="68:68" customFormat="1">
      <c r="BP509465" s="90"/>
    </row>
    <row r="509466" spans="68:68" customFormat="1">
      <c r="BP509466" s="90"/>
    </row>
    <row r="509467" spans="68:68" customFormat="1">
      <c r="BP509467" s="90"/>
    </row>
    <row r="509468" spans="68:68" customFormat="1">
      <c r="BP509468" s="90"/>
    </row>
    <row r="509469" spans="68:68" customFormat="1">
      <c r="BP509469" s="90"/>
    </row>
    <row r="509470" spans="68:68" customFormat="1">
      <c r="BP509470" s="90"/>
    </row>
    <row r="509471" spans="68:68" customFormat="1">
      <c r="BP509471" s="90"/>
    </row>
    <row r="509472" spans="68:68" customFormat="1">
      <c r="BP509472" s="90"/>
    </row>
    <row r="509473" spans="68:68" customFormat="1">
      <c r="BP509473" s="90"/>
    </row>
    <row r="509474" spans="68:68" customFormat="1">
      <c r="BP509474" s="90"/>
    </row>
    <row r="509475" spans="68:68" customFormat="1">
      <c r="BP509475" s="90"/>
    </row>
    <row r="509476" spans="68:68" customFormat="1">
      <c r="BP509476" s="90"/>
    </row>
    <row r="509477" spans="68:68" customFormat="1">
      <c r="BP509477" s="90"/>
    </row>
    <row r="509478" spans="68:68" customFormat="1">
      <c r="BP509478" s="90"/>
    </row>
    <row r="509479" spans="68:68" customFormat="1">
      <c r="BP509479" s="90"/>
    </row>
    <row r="509480" spans="68:68" customFormat="1">
      <c r="BP509480" s="90"/>
    </row>
    <row r="509481" spans="68:68" customFormat="1">
      <c r="BP509481" s="90"/>
    </row>
    <row r="509482" spans="68:68" customFormat="1">
      <c r="BP509482" s="90"/>
    </row>
    <row r="509483" spans="68:68" customFormat="1">
      <c r="BP509483" s="90"/>
    </row>
    <row r="509484" spans="68:68" customFormat="1">
      <c r="BP509484" s="90"/>
    </row>
    <row r="509485" spans="68:68" customFormat="1">
      <c r="BP509485" s="90"/>
    </row>
    <row r="509486" spans="68:68" customFormat="1">
      <c r="BP509486" s="90"/>
    </row>
    <row r="509487" spans="68:68" customFormat="1">
      <c r="BP509487" s="90"/>
    </row>
    <row r="509488" spans="68:68" customFormat="1">
      <c r="BP509488" s="90"/>
    </row>
    <row r="509489" spans="68:68" customFormat="1">
      <c r="BP509489" s="90"/>
    </row>
    <row r="509490" spans="68:68" customFormat="1">
      <c r="BP509490" s="90"/>
    </row>
    <row r="509491" spans="68:68" customFormat="1">
      <c r="BP509491" s="90"/>
    </row>
    <row r="509492" spans="68:68" customFormat="1">
      <c r="BP509492" s="90"/>
    </row>
    <row r="509493" spans="68:68" customFormat="1">
      <c r="BP509493" s="90"/>
    </row>
    <row r="509494" spans="68:68" customFormat="1">
      <c r="BP509494" s="90"/>
    </row>
    <row r="509495" spans="68:68" customFormat="1">
      <c r="BP509495" s="90"/>
    </row>
    <row r="509496" spans="68:68" customFormat="1">
      <c r="BP509496" s="90"/>
    </row>
    <row r="509497" spans="68:68" customFormat="1">
      <c r="BP509497" s="90"/>
    </row>
    <row r="509498" spans="68:68" customFormat="1">
      <c r="BP509498" s="90"/>
    </row>
    <row r="509499" spans="68:68" customFormat="1">
      <c r="BP509499" s="90"/>
    </row>
    <row r="509500" spans="68:68" customFormat="1">
      <c r="BP509500" s="90"/>
    </row>
    <row r="509501" spans="68:68" customFormat="1">
      <c r="BP509501" s="90"/>
    </row>
    <row r="509502" spans="68:68" customFormat="1">
      <c r="BP509502" s="90"/>
    </row>
    <row r="509503" spans="68:68" customFormat="1">
      <c r="BP509503" s="90"/>
    </row>
    <row r="509504" spans="68:68" customFormat="1">
      <c r="BP509504" s="90"/>
    </row>
    <row r="509505" spans="68:68" customFormat="1">
      <c r="BP509505" s="90"/>
    </row>
    <row r="509506" spans="68:68" customFormat="1">
      <c r="BP509506" s="90"/>
    </row>
    <row r="509507" spans="68:68" customFormat="1">
      <c r="BP509507" s="90"/>
    </row>
    <row r="509508" spans="68:68" customFormat="1">
      <c r="BP509508" s="90"/>
    </row>
    <row r="509509" spans="68:68" customFormat="1">
      <c r="BP509509" s="90"/>
    </row>
    <row r="509510" spans="68:68" customFormat="1">
      <c r="BP509510" s="90"/>
    </row>
    <row r="509511" spans="68:68" customFormat="1">
      <c r="BP509511" s="90"/>
    </row>
    <row r="509512" spans="68:68" customFormat="1">
      <c r="BP509512" s="90"/>
    </row>
    <row r="509513" spans="68:68" customFormat="1">
      <c r="BP509513" s="90"/>
    </row>
    <row r="509514" spans="68:68" customFormat="1">
      <c r="BP509514" s="90"/>
    </row>
    <row r="509515" spans="68:68" customFormat="1">
      <c r="BP509515" s="90"/>
    </row>
    <row r="509516" spans="68:68" customFormat="1">
      <c r="BP509516" s="90"/>
    </row>
    <row r="509517" spans="68:68" customFormat="1">
      <c r="BP509517" s="90"/>
    </row>
    <row r="509518" spans="68:68" customFormat="1">
      <c r="BP509518" s="90"/>
    </row>
    <row r="509519" spans="68:68" customFormat="1">
      <c r="BP509519" s="90"/>
    </row>
    <row r="509520" spans="68:68" customFormat="1">
      <c r="BP509520" s="90"/>
    </row>
    <row r="509521" spans="68:68" customFormat="1">
      <c r="BP509521" s="90"/>
    </row>
    <row r="509522" spans="68:68" customFormat="1">
      <c r="BP509522" s="90"/>
    </row>
    <row r="509523" spans="68:68" customFormat="1">
      <c r="BP509523" s="90"/>
    </row>
    <row r="509524" spans="68:68" customFormat="1">
      <c r="BP509524" s="90"/>
    </row>
    <row r="509525" spans="68:68" customFormat="1">
      <c r="BP509525" s="90"/>
    </row>
    <row r="509526" spans="68:68" customFormat="1">
      <c r="BP509526" s="90"/>
    </row>
    <row r="509527" spans="68:68" customFormat="1">
      <c r="BP509527" s="90"/>
    </row>
    <row r="509528" spans="68:68" customFormat="1">
      <c r="BP509528" s="90"/>
    </row>
    <row r="509529" spans="68:68" customFormat="1">
      <c r="BP509529" s="90"/>
    </row>
    <row r="509530" spans="68:68" customFormat="1">
      <c r="BP509530" s="90"/>
    </row>
    <row r="509531" spans="68:68" customFormat="1">
      <c r="BP509531" s="90"/>
    </row>
    <row r="509532" spans="68:68" customFormat="1">
      <c r="BP509532" s="90"/>
    </row>
    <row r="509533" spans="68:68" customFormat="1">
      <c r="BP509533" s="90"/>
    </row>
    <row r="509534" spans="68:68" customFormat="1">
      <c r="BP509534" s="90"/>
    </row>
    <row r="509535" spans="68:68" customFormat="1">
      <c r="BP509535" s="90"/>
    </row>
    <row r="509536" spans="68:68" customFormat="1">
      <c r="BP509536" s="90"/>
    </row>
    <row r="509537" spans="68:68" customFormat="1">
      <c r="BP509537" s="90"/>
    </row>
    <row r="509538" spans="68:68" customFormat="1">
      <c r="BP509538" s="90"/>
    </row>
    <row r="509539" spans="68:68" customFormat="1">
      <c r="BP509539" s="90"/>
    </row>
    <row r="509540" spans="68:68" customFormat="1">
      <c r="BP509540" s="90"/>
    </row>
    <row r="509541" spans="68:68" customFormat="1">
      <c r="BP509541" s="90"/>
    </row>
    <row r="509542" spans="68:68" customFormat="1">
      <c r="BP509542" s="90"/>
    </row>
    <row r="509543" spans="68:68" customFormat="1">
      <c r="BP509543" s="90"/>
    </row>
    <row r="509544" spans="68:68" customFormat="1">
      <c r="BP509544" s="90"/>
    </row>
    <row r="509545" spans="68:68" customFormat="1">
      <c r="BP509545" s="90"/>
    </row>
    <row r="509546" spans="68:68" customFormat="1">
      <c r="BP509546" s="90"/>
    </row>
    <row r="509547" spans="68:68" customFormat="1">
      <c r="BP509547" s="90"/>
    </row>
    <row r="509548" spans="68:68" customFormat="1">
      <c r="BP509548" s="90"/>
    </row>
    <row r="509549" spans="68:68" customFormat="1">
      <c r="BP509549" s="90"/>
    </row>
    <row r="509550" spans="68:68" customFormat="1">
      <c r="BP509550" s="90"/>
    </row>
    <row r="509551" spans="68:68" customFormat="1">
      <c r="BP509551" s="90"/>
    </row>
    <row r="509552" spans="68:68" customFormat="1">
      <c r="BP509552" s="90"/>
    </row>
    <row r="509553" spans="68:68" customFormat="1">
      <c r="BP509553" s="90"/>
    </row>
    <row r="509554" spans="68:68" customFormat="1">
      <c r="BP509554" s="90"/>
    </row>
    <row r="509555" spans="68:68" customFormat="1">
      <c r="BP509555" s="90"/>
    </row>
    <row r="509556" spans="68:68" customFormat="1">
      <c r="BP509556" s="90"/>
    </row>
    <row r="509557" spans="68:68" customFormat="1">
      <c r="BP509557" s="90"/>
    </row>
    <row r="509558" spans="68:68" customFormat="1">
      <c r="BP509558" s="90"/>
    </row>
    <row r="509559" spans="68:68" customFormat="1">
      <c r="BP509559" s="90"/>
    </row>
    <row r="509560" spans="68:68" customFormat="1">
      <c r="BP509560" s="90"/>
    </row>
    <row r="509561" spans="68:68" customFormat="1">
      <c r="BP509561" s="90"/>
    </row>
    <row r="509562" spans="68:68" customFormat="1">
      <c r="BP509562" s="90"/>
    </row>
    <row r="509563" spans="68:68" customFormat="1">
      <c r="BP509563" s="90"/>
    </row>
    <row r="509564" spans="68:68" customFormat="1">
      <c r="BP509564" s="90"/>
    </row>
    <row r="509565" spans="68:68" customFormat="1">
      <c r="BP509565" s="90"/>
    </row>
    <row r="509566" spans="68:68" customFormat="1">
      <c r="BP509566" s="90"/>
    </row>
    <row r="509567" spans="68:68" customFormat="1">
      <c r="BP509567" s="90"/>
    </row>
    <row r="509568" spans="68:68" customFormat="1">
      <c r="BP509568" s="90"/>
    </row>
    <row r="509569" spans="68:68" customFormat="1">
      <c r="BP509569" s="90"/>
    </row>
    <row r="509570" spans="68:68" customFormat="1">
      <c r="BP509570" s="90"/>
    </row>
    <row r="509571" spans="68:68" customFormat="1">
      <c r="BP509571" s="90"/>
    </row>
    <row r="509572" spans="68:68" customFormat="1">
      <c r="BP509572" s="90"/>
    </row>
    <row r="509573" spans="68:68" customFormat="1">
      <c r="BP509573" s="90"/>
    </row>
    <row r="509574" spans="68:68" customFormat="1">
      <c r="BP509574" s="90"/>
    </row>
    <row r="509575" spans="68:68" customFormat="1">
      <c r="BP509575" s="90"/>
    </row>
    <row r="509576" spans="68:68" customFormat="1">
      <c r="BP509576" s="90"/>
    </row>
    <row r="509577" spans="68:68" customFormat="1">
      <c r="BP509577" s="90"/>
    </row>
    <row r="509578" spans="68:68" customFormat="1">
      <c r="BP509578" s="90"/>
    </row>
    <row r="509579" spans="68:68" customFormat="1">
      <c r="BP509579" s="90"/>
    </row>
    <row r="509580" spans="68:68" customFormat="1">
      <c r="BP509580" s="90"/>
    </row>
    <row r="509581" spans="68:68" customFormat="1">
      <c r="BP509581" s="90"/>
    </row>
    <row r="509582" spans="68:68" customFormat="1">
      <c r="BP509582" s="90"/>
    </row>
    <row r="509583" spans="68:68" customFormat="1">
      <c r="BP509583" s="90"/>
    </row>
    <row r="509584" spans="68:68" customFormat="1">
      <c r="BP509584" s="90"/>
    </row>
    <row r="509585" spans="68:68" customFormat="1">
      <c r="BP509585" s="90"/>
    </row>
    <row r="509586" spans="68:68" customFormat="1">
      <c r="BP509586" s="90"/>
    </row>
    <row r="509587" spans="68:68" customFormat="1">
      <c r="BP509587" s="90"/>
    </row>
    <row r="509588" spans="68:68" customFormat="1">
      <c r="BP509588" s="90"/>
    </row>
    <row r="509589" spans="68:68" customFormat="1">
      <c r="BP509589" s="90"/>
    </row>
    <row r="509590" spans="68:68" customFormat="1">
      <c r="BP509590" s="90"/>
    </row>
    <row r="509591" spans="68:68" customFormat="1">
      <c r="BP509591" s="90"/>
    </row>
    <row r="509592" spans="68:68" customFormat="1">
      <c r="BP509592" s="90"/>
    </row>
    <row r="509593" spans="68:68" customFormat="1">
      <c r="BP509593" s="90"/>
    </row>
    <row r="509594" spans="68:68" customFormat="1">
      <c r="BP509594" s="90"/>
    </row>
    <row r="509595" spans="68:68" customFormat="1">
      <c r="BP509595" s="90"/>
    </row>
    <row r="509596" spans="68:68" customFormat="1">
      <c r="BP509596" s="90"/>
    </row>
    <row r="509597" spans="68:68" customFormat="1">
      <c r="BP509597" s="90"/>
    </row>
    <row r="509598" spans="68:68" customFormat="1">
      <c r="BP509598" s="90"/>
    </row>
    <row r="509599" spans="68:68" customFormat="1">
      <c r="BP509599" s="90"/>
    </row>
    <row r="509600" spans="68:68" customFormat="1">
      <c r="BP509600" s="90"/>
    </row>
    <row r="509601" spans="68:68" customFormat="1">
      <c r="BP509601" s="90"/>
    </row>
    <row r="509602" spans="68:68" customFormat="1">
      <c r="BP509602" s="90"/>
    </row>
    <row r="509603" spans="68:68" customFormat="1">
      <c r="BP509603" s="90"/>
    </row>
    <row r="509604" spans="68:68" customFormat="1">
      <c r="BP509604" s="90"/>
    </row>
    <row r="509605" spans="68:68" customFormat="1">
      <c r="BP509605" s="90"/>
    </row>
    <row r="509606" spans="68:68" customFormat="1">
      <c r="BP509606" s="90"/>
    </row>
    <row r="509607" spans="68:68" customFormat="1">
      <c r="BP509607" s="90"/>
    </row>
    <row r="509608" spans="68:68" customFormat="1">
      <c r="BP509608" s="90"/>
    </row>
    <row r="509609" spans="68:68" customFormat="1">
      <c r="BP509609" s="90"/>
    </row>
    <row r="509610" spans="68:68" customFormat="1">
      <c r="BP509610" s="90"/>
    </row>
    <row r="509611" spans="68:68" customFormat="1">
      <c r="BP509611" s="90"/>
    </row>
    <row r="509612" spans="68:68" customFormat="1">
      <c r="BP509612" s="90"/>
    </row>
    <row r="509613" spans="68:68" customFormat="1">
      <c r="BP509613" s="90"/>
    </row>
    <row r="509614" spans="68:68" customFormat="1">
      <c r="BP509614" s="90"/>
    </row>
    <row r="509615" spans="68:68" customFormat="1">
      <c r="BP509615" s="90"/>
    </row>
    <row r="509616" spans="68:68" customFormat="1">
      <c r="BP509616" s="90"/>
    </row>
    <row r="509617" spans="68:68" customFormat="1">
      <c r="BP509617" s="90"/>
    </row>
    <row r="509618" spans="68:68" customFormat="1">
      <c r="BP509618" s="90"/>
    </row>
    <row r="509619" spans="68:68" customFormat="1">
      <c r="BP509619" s="90"/>
    </row>
    <row r="509620" spans="68:68" customFormat="1">
      <c r="BP509620" s="90"/>
    </row>
    <row r="509621" spans="68:68" customFormat="1">
      <c r="BP509621" s="90"/>
    </row>
    <row r="509622" spans="68:68" customFormat="1">
      <c r="BP509622" s="90"/>
    </row>
    <row r="509623" spans="68:68" customFormat="1">
      <c r="BP509623" s="90"/>
    </row>
    <row r="509624" spans="68:68" customFormat="1">
      <c r="BP509624" s="90"/>
    </row>
    <row r="509625" spans="68:68" customFormat="1">
      <c r="BP509625" s="90"/>
    </row>
    <row r="509626" spans="68:68" customFormat="1">
      <c r="BP509626" s="90"/>
    </row>
    <row r="509627" spans="68:68" customFormat="1">
      <c r="BP509627" s="90"/>
    </row>
    <row r="509628" spans="68:68" customFormat="1">
      <c r="BP509628" s="90"/>
    </row>
    <row r="509629" spans="68:68" customFormat="1">
      <c r="BP509629" s="90"/>
    </row>
    <row r="509630" spans="68:68" customFormat="1">
      <c r="BP509630" s="90"/>
    </row>
    <row r="509631" spans="68:68" customFormat="1">
      <c r="BP509631" s="90"/>
    </row>
    <row r="509632" spans="68:68" customFormat="1">
      <c r="BP509632" s="90"/>
    </row>
    <row r="509633" spans="68:68" customFormat="1">
      <c r="BP509633" s="90"/>
    </row>
    <row r="509634" spans="68:68" customFormat="1">
      <c r="BP509634" s="90"/>
    </row>
    <row r="509635" spans="68:68" customFormat="1">
      <c r="BP509635" s="90"/>
    </row>
    <row r="509636" spans="68:68" customFormat="1">
      <c r="BP509636" s="90"/>
    </row>
    <row r="509637" spans="68:68" customFormat="1">
      <c r="BP509637" s="90"/>
    </row>
    <row r="509638" spans="68:68" customFormat="1">
      <c r="BP509638" s="90"/>
    </row>
    <row r="509639" spans="68:68" customFormat="1">
      <c r="BP509639" s="90"/>
    </row>
    <row r="509640" spans="68:68" customFormat="1">
      <c r="BP509640" s="90"/>
    </row>
    <row r="509641" spans="68:68" customFormat="1">
      <c r="BP509641" s="90"/>
    </row>
    <row r="509642" spans="68:68" customFormat="1">
      <c r="BP509642" s="90"/>
    </row>
    <row r="509643" spans="68:68" customFormat="1">
      <c r="BP509643" s="90"/>
    </row>
    <row r="509644" spans="68:68" customFormat="1">
      <c r="BP509644" s="90"/>
    </row>
    <row r="509645" spans="68:68" customFormat="1">
      <c r="BP509645" s="90"/>
    </row>
    <row r="509646" spans="68:68" customFormat="1">
      <c r="BP509646" s="90"/>
    </row>
    <row r="509647" spans="68:68" customFormat="1">
      <c r="BP509647" s="90"/>
    </row>
    <row r="509648" spans="68:68" customFormat="1">
      <c r="BP509648" s="90"/>
    </row>
    <row r="509649" spans="68:68" customFormat="1">
      <c r="BP509649" s="90"/>
    </row>
    <row r="509650" spans="68:68" customFormat="1">
      <c r="BP509650" s="90"/>
    </row>
    <row r="509651" spans="68:68" customFormat="1">
      <c r="BP509651" s="90"/>
    </row>
    <row r="509652" spans="68:68" customFormat="1">
      <c r="BP509652" s="90"/>
    </row>
    <row r="509653" spans="68:68" customFormat="1">
      <c r="BP509653" s="90"/>
    </row>
    <row r="509654" spans="68:68" customFormat="1">
      <c r="BP509654" s="90"/>
    </row>
    <row r="509655" spans="68:68" customFormat="1">
      <c r="BP509655" s="90"/>
    </row>
    <row r="509656" spans="68:68" customFormat="1">
      <c r="BP509656" s="90"/>
    </row>
    <row r="509657" spans="68:68" customFormat="1">
      <c r="BP509657" s="90"/>
    </row>
    <row r="509658" spans="68:68" customFormat="1">
      <c r="BP509658" s="90"/>
    </row>
    <row r="509659" spans="68:68" customFormat="1">
      <c r="BP509659" s="90"/>
    </row>
    <row r="509660" spans="68:68" customFormat="1">
      <c r="BP509660" s="90"/>
    </row>
    <row r="509661" spans="68:68" customFormat="1">
      <c r="BP509661" s="90"/>
    </row>
    <row r="509662" spans="68:68" customFormat="1">
      <c r="BP509662" s="90"/>
    </row>
    <row r="509663" spans="68:68" customFormat="1">
      <c r="BP509663" s="90"/>
    </row>
    <row r="509664" spans="68:68" customFormat="1">
      <c r="BP509664" s="90"/>
    </row>
    <row r="509665" spans="68:68" customFormat="1">
      <c r="BP509665" s="90"/>
    </row>
    <row r="509666" spans="68:68" customFormat="1">
      <c r="BP509666" s="90"/>
    </row>
    <row r="509667" spans="68:68" customFormat="1">
      <c r="BP509667" s="90"/>
    </row>
    <row r="509668" spans="68:68" customFormat="1">
      <c r="BP509668" s="90"/>
    </row>
    <row r="509669" spans="68:68" customFormat="1">
      <c r="BP509669" s="90"/>
    </row>
    <row r="509670" spans="68:68" customFormat="1">
      <c r="BP509670" s="90"/>
    </row>
    <row r="509671" spans="68:68" customFormat="1">
      <c r="BP509671" s="90"/>
    </row>
    <row r="509672" spans="68:68" customFormat="1">
      <c r="BP509672" s="90"/>
    </row>
    <row r="509673" spans="68:68" customFormat="1">
      <c r="BP509673" s="90"/>
    </row>
    <row r="509674" spans="68:68" customFormat="1">
      <c r="BP509674" s="90"/>
    </row>
    <row r="509675" spans="68:68" customFormat="1">
      <c r="BP509675" s="90"/>
    </row>
    <row r="509676" spans="68:68" customFormat="1">
      <c r="BP509676" s="90"/>
    </row>
    <row r="509677" spans="68:68" customFormat="1">
      <c r="BP509677" s="90"/>
    </row>
    <row r="509678" spans="68:68" customFormat="1">
      <c r="BP509678" s="90"/>
    </row>
    <row r="509679" spans="68:68" customFormat="1">
      <c r="BP509679" s="90"/>
    </row>
    <row r="509680" spans="68:68" customFormat="1">
      <c r="BP509680" s="90"/>
    </row>
    <row r="509681" spans="68:68" customFormat="1">
      <c r="BP509681" s="90"/>
    </row>
    <row r="509682" spans="68:68" customFormat="1">
      <c r="BP509682" s="90"/>
    </row>
    <row r="509683" spans="68:68" customFormat="1">
      <c r="BP509683" s="90"/>
    </row>
    <row r="509684" spans="68:68" customFormat="1">
      <c r="BP509684" s="90"/>
    </row>
    <row r="509685" spans="68:68" customFormat="1">
      <c r="BP509685" s="90"/>
    </row>
    <row r="509686" spans="68:68" customFormat="1">
      <c r="BP509686" s="90"/>
    </row>
    <row r="509687" spans="68:68" customFormat="1">
      <c r="BP509687" s="90"/>
    </row>
    <row r="509688" spans="68:68" customFormat="1">
      <c r="BP509688" s="90"/>
    </row>
    <row r="509689" spans="68:68" customFormat="1">
      <c r="BP509689" s="90"/>
    </row>
    <row r="509690" spans="68:68" customFormat="1">
      <c r="BP509690" s="90"/>
    </row>
    <row r="509691" spans="68:68" customFormat="1">
      <c r="BP509691" s="90"/>
    </row>
    <row r="509692" spans="68:68" customFormat="1">
      <c r="BP509692" s="90"/>
    </row>
    <row r="509693" spans="68:68" customFormat="1">
      <c r="BP509693" s="90"/>
    </row>
    <row r="509694" spans="68:68" customFormat="1">
      <c r="BP509694" s="90"/>
    </row>
    <row r="509695" spans="68:68" customFormat="1">
      <c r="BP509695" s="90"/>
    </row>
    <row r="509696" spans="68:68" customFormat="1">
      <c r="BP509696" s="90"/>
    </row>
    <row r="509697" spans="68:68" customFormat="1">
      <c r="BP509697" s="90"/>
    </row>
    <row r="509698" spans="68:68" customFormat="1">
      <c r="BP509698" s="90"/>
    </row>
    <row r="509699" spans="68:68" customFormat="1">
      <c r="BP509699" s="90"/>
    </row>
    <row r="509700" spans="68:68" customFormat="1">
      <c r="BP509700" s="90"/>
    </row>
    <row r="509701" spans="68:68" customFormat="1">
      <c r="BP509701" s="90"/>
    </row>
    <row r="509702" spans="68:68" customFormat="1">
      <c r="BP509702" s="90"/>
    </row>
    <row r="509703" spans="68:68" customFormat="1">
      <c r="BP509703" s="90"/>
    </row>
    <row r="509704" spans="68:68" customFormat="1">
      <c r="BP509704" s="90"/>
    </row>
    <row r="509705" spans="68:68" customFormat="1">
      <c r="BP509705" s="90"/>
    </row>
    <row r="509706" spans="68:68" customFormat="1">
      <c r="BP509706" s="90"/>
    </row>
    <row r="509707" spans="68:68" customFormat="1">
      <c r="BP509707" s="90"/>
    </row>
    <row r="509708" spans="68:68" customFormat="1">
      <c r="BP509708" s="90"/>
    </row>
    <row r="509709" spans="68:68" customFormat="1">
      <c r="BP509709" s="90"/>
    </row>
    <row r="509710" spans="68:68" customFormat="1">
      <c r="BP509710" s="90"/>
    </row>
    <row r="509711" spans="68:68" customFormat="1">
      <c r="BP509711" s="90"/>
    </row>
    <row r="509712" spans="68:68" customFormat="1">
      <c r="BP509712" s="90"/>
    </row>
    <row r="509713" spans="68:68" customFormat="1">
      <c r="BP509713" s="90"/>
    </row>
    <row r="509714" spans="68:68" customFormat="1">
      <c r="BP509714" s="90"/>
    </row>
    <row r="509715" spans="68:68" customFormat="1">
      <c r="BP509715" s="90"/>
    </row>
    <row r="509716" spans="68:68" customFormat="1">
      <c r="BP509716" s="90"/>
    </row>
    <row r="509717" spans="68:68" customFormat="1">
      <c r="BP509717" s="90"/>
    </row>
    <row r="509718" spans="68:68" customFormat="1">
      <c r="BP509718" s="90"/>
    </row>
    <row r="509719" spans="68:68" customFormat="1">
      <c r="BP509719" s="90"/>
    </row>
    <row r="509720" spans="68:68" customFormat="1">
      <c r="BP509720" s="90"/>
    </row>
    <row r="509721" spans="68:68" customFormat="1">
      <c r="BP509721" s="90"/>
    </row>
    <row r="509722" spans="68:68" customFormat="1">
      <c r="BP509722" s="90"/>
    </row>
    <row r="509723" spans="68:68" customFormat="1">
      <c r="BP509723" s="90"/>
    </row>
    <row r="509724" spans="68:68" customFormat="1">
      <c r="BP509724" s="90"/>
    </row>
    <row r="509725" spans="68:68" customFormat="1">
      <c r="BP509725" s="90"/>
    </row>
    <row r="509726" spans="68:68" customFormat="1">
      <c r="BP509726" s="90"/>
    </row>
    <row r="509727" spans="68:68" customFormat="1">
      <c r="BP509727" s="90"/>
    </row>
    <row r="509728" spans="68:68" customFormat="1">
      <c r="BP509728" s="90"/>
    </row>
    <row r="509729" spans="68:68" customFormat="1">
      <c r="BP509729" s="90"/>
    </row>
    <row r="509730" spans="68:68" customFormat="1">
      <c r="BP509730" s="90"/>
    </row>
    <row r="509731" spans="68:68" customFormat="1">
      <c r="BP509731" s="90"/>
    </row>
    <row r="509732" spans="68:68" customFormat="1">
      <c r="BP509732" s="90"/>
    </row>
    <row r="509733" spans="68:68" customFormat="1">
      <c r="BP509733" s="90"/>
    </row>
    <row r="509734" spans="68:68" customFormat="1">
      <c r="BP509734" s="90"/>
    </row>
    <row r="509735" spans="68:68" customFormat="1">
      <c r="BP509735" s="90"/>
    </row>
    <row r="509736" spans="68:68" customFormat="1">
      <c r="BP509736" s="90"/>
    </row>
    <row r="509737" spans="68:68" customFormat="1">
      <c r="BP509737" s="90"/>
    </row>
    <row r="509738" spans="68:68" customFormat="1">
      <c r="BP509738" s="90"/>
    </row>
    <row r="509739" spans="68:68" customFormat="1">
      <c r="BP509739" s="90"/>
    </row>
    <row r="509740" spans="68:68" customFormat="1">
      <c r="BP509740" s="90"/>
    </row>
    <row r="509741" spans="68:68" customFormat="1">
      <c r="BP509741" s="90"/>
    </row>
    <row r="509742" spans="68:68" customFormat="1">
      <c r="BP509742" s="90"/>
    </row>
    <row r="509743" spans="68:68" customFormat="1">
      <c r="BP509743" s="90"/>
    </row>
    <row r="509744" spans="68:68" customFormat="1">
      <c r="BP509744" s="90"/>
    </row>
    <row r="509745" spans="68:68" customFormat="1">
      <c r="BP509745" s="90"/>
    </row>
    <row r="509746" spans="68:68" customFormat="1">
      <c r="BP509746" s="90"/>
    </row>
    <row r="509747" spans="68:68" customFormat="1">
      <c r="BP509747" s="90"/>
    </row>
    <row r="509748" spans="68:68" customFormat="1">
      <c r="BP509748" s="90"/>
    </row>
    <row r="509749" spans="68:68" customFormat="1">
      <c r="BP509749" s="90"/>
    </row>
    <row r="509750" spans="68:68" customFormat="1">
      <c r="BP509750" s="90"/>
    </row>
    <row r="509751" spans="68:68" customFormat="1">
      <c r="BP509751" s="90"/>
    </row>
    <row r="509752" spans="68:68" customFormat="1">
      <c r="BP509752" s="90"/>
    </row>
    <row r="509753" spans="68:68" customFormat="1">
      <c r="BP509753" s="90"/>
    </row>
    <row r="509754" spans="68:68" customFormat="1">
      <c r="BP509754" s="90"/>
    </row>
    <row r="509755" spans="68:68" customFormat="1">
      <c r="BP509755" s="90"/>
    </row>
    <row r="509756" spans="68:68" customFormat="1">
      <c r="BP509756" s="90"/>
    </row>
    <row r="509757" spans="68:68" customFormat="1">
      <c r="BP509757" s="90"/>
    </row>
    <row r="509758" spans="68:68" customFormat="1">
      <c r="BP509758" s="90"/>
    </row>
    <row r="509759" spans="68:68" customFormat="1">
      <c r="BP509759" s="90"/>
    </row>
    <row r="509760" spans="68:68" customFormat="1">
      <c r="BP509760" s="90"/>
    </row>
    <row r="509761" spans="68:68" customFormat="1">
      <c r="BP509761" s="90"/>
    </row>
    <row r="509762" spans="68:68" customFormat="1">
      <c r="BP509762" s="90"/>
    </row>
    <row r="509763" spans="68:68" customFormat="1">
      <c r="BP509763" s="90"/>
    </row>
    <row r="509764" spans="68:68" customFormat="1">
      <c r="BP509764" s="90"/>
    </row>
    <row r="509765" spans="68:68" customFormat="1">
      <c r="BP509765" s="90"/>
    </row>
    <row r="509766" spans="68:68" customFormat="1">
      <c r="BP509766" s="90"/>
    </row>
    <row r="509767" spans="68:68" customFormat="1">
      <c r="BP509767" s="90"/>
    </row>
    <row r="509768" spans="68:68" customFormat="1">
      <c r="BP509768" s="90"/>
    </row>
    <row r="509769" spans="68:68" customFormat="1">
      <c r="BP509769" s="90"/>
    </row>
    <row r="509770" spans="68:68" customFormat="1">
      <c r="BP509770" s="90"/>
    </row>
    <row r="509771" spans="68:68" customFormat="1">
      <c r="BP509771" s="90"/>
    </row>
    <row r="509772" spans="68:68" customFormat="1">
      <c r="BP509772" s="90"/>
    </row>
    <row r="509773" spans="68:68" customFormat="1">
      <c r="BP509773" s="90"/>
    </row>
    <row r="509774" spans="68:68" customFormat="1">
      <c r="BP509774" s="90"/>
    </row>
    <row r="509775" spans="68:68" customFormat="1">
      <c r="BP509775" s="90"/>
    </row>
    <row r="509776" spans="68:68" customFormat="1">
      <c r="BP509776" s="90"/>
    </row>
    <row r="509777" spans="68:68" customFormat="1">
      <c r="BP509777" s="90"/>
    </row>
    <row r="509778" spans="68:68" customFormat="1">
      <c r="BP509778" s="90"/>
    </row>
    <row r="509779" spans="68:68" customFormat="1">
      <c r="BP509779" s="90"/>
    </row>
    <row r="509780" spans="68:68" customFormat="1">
      <c r="BP509780" s="90"/>
    </row>
    <row r="509781" spans="68:68" customFormat="1">
      <c r="BP509781" s="90"/>
    </row>
    <row r="509782" spans="68:68" customFormat="1">
      <c r="BP509782" s="90"/>
    </row>
    <row r="509783" spans="68:68" customFormat="1">
      <c r="BP509783" s="90"/>
    </row>
    <row r="509784" spans="68:68" customFormat="1">
      <c r="BP509784" s="90"/>
    </row>
    <row r="509785" spans="68:68" customFormat="1">
      <c r="BP509785" s="90"/>
    </row>
    <row r="509786" spans="68:68" customFormat="1">
      <c r="BP509786" s="90"/>
    </row>
    <row r="509787" spans="68:68" customFormat="1">
      <c r="BP509787" s="90"/>
    </row>
    <row r="509788" spans="68:68" customFormat="1">
      <c r="BP509788" s="90"/>
    </row>
    <row r="509789" spans="68:68" customFormat="1">
      <c r="BP509789" s="90"/>
    </row>
    <row r="509790" spans="68:68" customFormat="1">
      <c r="BP509790" s="90"/>
    </row>
    <row r="509791" spans="68:68" customFormat="1">
      <c r="BP509791" s="90"/>
    </row>
    <row r="509792" spans="68:68" customFormat="1">
      <c r="BP509792" s="90"/>
    </row>
    <row r="509793" spans="68:68" customFormat="1">
      <c r="BP509793" s="90"/>
    </row>
    <row r="509794" spans="68:68" customFormat="1">
      <c r="BP509794" s="90"/>
    </row>
    <row r="509795" spans="68:68" customFormat="1">
      <c r="BP509795" s="90"/>
    </row>
    <row r="509796" spans="68:68" customFormat="1">
      <c r="BP509796" s="90"/>
    </row>
    <row r="509797" spans="68:68" customFormat="1">
      <c r="BP509797" s="90"/>
    </row>
    <row r="509798" spans="68:68" customFormat="1">
      <c r="BP509798" s="90"/>
    </row>
    <row r="509799" spans="68:68" customFormat="1">
      <c r="BP509799" s="90"/>
    </row>
    <row r="509800" spans="68:68" customFormat="1">
      <c r="BP509800" s="90"/>
    </row>
    <row r="509801" spans="68:68" customFormat="1">
      <c r="BP509801" s="90"/>
    </row>
    <row r="509802" spans="68:68" customFormat="1">
      <c r="BP509802" s="90"/>
    </row>
    <row r="509803" spans="68:68" customFormat="1">
      <c r="BP509803" s="90"/>
    </row>
    <row r="509804" spans="68:68" customFormat="1">
      <c r="BP509804" s="90"/>
    </row>
    <row r="509805" spans="68:68" customFormat="1">
      <c r="BP509805" s="90"/>
    </row>
    <row r="509806" spans="68:68" customFormat="1">
      <c r="BP509806" s="90"/>
    </row>
    <row r="509807" spans="68:68" customFormat="1">
      <c r="BP509807" s="90"/>
    </row>
    <row r="509808" spans="68:68" customFormat="1">
      <c r="BP509808" s="90"/>
    </row>
    <row r="509809" spans="68:68" customFormat="1">
      <c r="BP509809" s="90"/>
    </row>
    <row r="509810" spans="68:68" customFormat="1">
      <c r="BP509810" s="90"/>
    </row>
    <row r="509811" spans="68:68" customFormat="1">
      <c r="BP509811" s="90"/>
    </row>
    <row r="509812" spans="68:68" customFormat="1">
      <c r="BP509812" s="90"/>
    </row>
    <row r="509813" spans="68:68" customFormat="1">
      <c r="BP509813" s="90"/>
    </row>
    <row r="509814" spans="68:68" customFormat="1">
      <c r="BP509814" s="90"/>
    </row>
    <row r="509815" spans="68:68" customFormat="1">
      <c r="BP509815" s="90"/>
    </row>
    <row r="509816" spans="68:68" customFormat="1">
      <c r="BP509816" s="90"/>
    </row>
    <row r="509817" spans="68:68" customFormat="1">
      <c r="BP509817" s="90"/>
    </row>
    <row r="509818" spans="68:68" customFormat="1">
      <c r="BP509818" s="90"/>
    </row>
    <row r="509819" spans="68:68" customFormat="1">
      <c r="BP509819" s="90"/>
    </row>
    <row r="509820" spans="68:68" customFormat="1">
      <c r="BP509820" s="90"/>
    </row>
    <row r="509821" spans="68:68" customFormat="1">
      <c r="BP509821" s="90"/>
    </row>
    <row r="509822" spans="68:68" customFormat="1">
      <c r="BP509822" s="90"/>
    </row>
    <row r="509823" spans="68:68" customFormat="1">
      <c r="BP509823" s="90"/>
    </row>
    <row r="509824" spans="68:68" customFormat="1">
      <c r="BP509824" s="90"/>
    </row>
    <row r="509825" spans="68:68" customFormat="1">
      <c r="BP509825" s="90"/>
    </row>
    <row r="509826" spans="68:68" customFormat="1">
      <c r="BP509826" s="90"/>
    </row>
    <row r="509827" spans="68:68" customFormat="1">
      <c r="BP509827" s="90"/>
    </row>
    <row r="509828" spans="68:68" customFormat="1">
      <c r="BP509828" s="90"/>
    </row>
    <row r="509829" spans="68:68" customFormat="1">
      <c r="BP509829" s="90"/>
    </row>
    <row r="509830" spans="68:68" customFormat="1">
      <c r="BP509830" s="90"/>
    </row>
    <row r="509831" spans="68:68" customFormat="1">
      <c r="BP509831" s="90"/>
    </row>
    <row r="509832" spans="68:68" customFormat="1">
      <c r="BP509832" s="90"/>
    </row>
    <row r="509833" spans="68:68" customFormat="1">
      <c r="BP509833" s="90"/>
    </row>
    <row r="509834" spans="68:68" customFormat="1">
      <c r="BP509834" s="90"/>
    </row>
    <row r="509835" spans="68:68" customFormat="1">
      <c r="BP509835" s="90"/>
    </row>
    <row r="509836" spans="68:68" customFormat="1">
      <c r="BP509836" s="90"/>
    </row>
    <row r="509837" spans="68:68" customFormat="1">
      <c r="BP509837" s="90"/>
    </row>
    <row r="509838" spans="68:68" customFormat="1">
      <c r="BP509838" s="90"/>
    </row>
    <row r="509839" spans="68:68" customFormat="1">
      <c r="BP509839" s="90"/>
    </row>
    <row r="509840" spans="68:68" customFormat="1">
      <c r="BP509840" s="90"/>
    </row>
    <row r="509841" spans="68:68" customFormat="1">
      <c r="BP509841" s="90"/>
    </row>
    <row r="509842" spans="68:68" customFormat="1">
      <c r="BP509842" s="90"/>
    </row>
    <row r="509843" spans="68:68" customFormat="1">
      <c r="BP509843" s="90"/>
    </row>
    <row r="509844" spans="68:68" customFormat="1">
      <c r="BP509844" s="90"/>
    </row>
    <row r="509845" spans="68:68" customFormat="1">
      <c r="BP509845" s="90"/>
    </row>
    <row r="509846" spans="68:68" customFormat="1">
      <c r="BP509846" s="90"/>
    </row>
    <row r="509847" spans="68:68" customFormat="1">
      <c r="BP509847" s="90"/>
    </row>
    <row r="509848" spans="68:68" customFormat="1">
      <c r="BP509848" s="90"/>
    </row>
    <row r="509849" spans="68:68" customFormat="1">
      <c r="BP509849" s="90"/>
    </row>
    <row r="509850" spans="68:68" customFormat="1">
      <c r="BP509850" s="90"/>
    </row>
    <row r="509851" spans="68:68" customFormat="1">
      <c r="BP509851" s="90"/>
    </row>
    <row r="509852" spans="68:68" customFormat="1">
      <c r="BP509852" s="90"/>
    </row>
    <row r="509853" spans="68:68" customFormat="1">
      <c r="BP509853" s="90"/>
    </row>
    <row r="509854" spans="68:68" customFormat="1">
      <c r="BP509854" s="90"/>
    </row>
    <row r="509855" spans="68:68" customFormat="1">
      <c r="BP509855" s="90"/>
    </row>
    <row r="509856" spans="68:68" customFormat="1">
      <c r="BP509856" s="90"/>
    </row>
    <row r="509857" spans="68:68" customFormat="1">
      <c r="BP509857" s="90"/>
    </row>
    <row r="509858" spans="68:68" customFormat="1">
      <c r="BP509858" s="90"/>
    </row>
    <row r="509859" spans="68:68" customFormat="1">
      <c r="BP509859" s="90"/>
    </row>
    <row r="509860" spans="68:68" customFormat="1">
      <c r="BP509860" s="90"/>
    </row>
    <row r="509861" spans="68:68" customFormat="1">
      <c r="BP509861" s="90"/>
    </row>
    <row r="509862" spans="68:68" customFormat="1">
      <c r="BP509862" s="90"/>
    </row>
    <row r="509863" spans="68:68" customFormat="1">
      <c r="BP509863" s="90"/>
    </row>
    <row r="509864" spans="68:68" customFormat="1">
      <c r="BP509864" s="90"/>
    </row>
    <row r="509865" spans="68:68" customFormat="1">
      <c r="BP509865" s="90"/>
    </row>
    <row r="509866" spans="68:68" customFormat="1">
      <c r="BP509866" s="90"/>
    </row>
    <row r="509867" spans="68:68" customFormat="1">
      <c r="BP509867" s="90"/>
    </row>
    <row r="509868" spans="68:68" customFormat="1">
      <c r="BP509868" s="90"/>
    </row>
    <row r="509869" spans="68:68" customFormat="1">
      <c r="BP509869" s="90"/>
    </row>
    <row r="509870" spans="68:68" customFormat="1">
      <c r="BP509870" s="90"/>
    </row>
    <row r="509871" spans="68:68" customFormat="1">
      <c r="BP509871" s="90"/>
    </row>
    <row r="509872" spans="68:68" customFormat="1">
      <c r="BP509872" s="90"/>
    </row>
    <row r="509873" spans="68:68" customFormat="1">
      <c r="BP509873" s="90"/>
    </row>
    <row r="509874" spans="68:68" customFormat="1">
      <c r="BP509874" s="90"/>
    </row>
    <row r="509875" spans="68:68" customFormat="1">
      <c r="BP509875" s="90"/>
    </row>
    <row r="509876" spans="68:68" customFormat="1">
      <c r="BP509876" s="90"/>
    </row>
    <row r="509877" spans="68:68" customFormat="1">
      <c r="BP509877" s="90"/>
    </row>
    <row r="509878" spans="68:68" customFormat="1">
      <c r="BP509878" s="90"/>
    </row>
    <row r="509879" spans="68:68" customFormat="1">
      <c r="BP509879" s="90"/>
    </row>
    <row r="509880" spans="68:68" customFormat="1">
      <c r="BP509880" s="90"/>
    </row>
    <row r="509881" spans="68:68" customFormat="1">
      <c r="BP509881" s="90"/>
    </row>
    <row r="509882" spans="68:68" customFormat="1">
      <c r="BP509882" s="90"/>
    </row>
    <row r="509883" spans="68:68" customFormat="1">
      <c r="BP509883" s="90"/>
    </row>
    <row r="509884" spans="68:68" customFormat="1">
      <c r="BP509884" s="90"/>
    </row>
    <row r="509885" spans="68:68" customFormat="1">
      <c r="BP509885" s="90"/>
    </row>
    <row r="509886" spans="68:68" customFormat="1">
      <c r="BP509886" s="90"/>
    </row>
    <row r="509887" spans="68:68" customFormat="1">
      <c r="BP509887" s="90"/>
    </row>
    <row r="509888" spans="68:68" customFormat="1">
      <c r="BP509888" s="90"/>
    </row>
    <row r="509889" spans="68:68" customFormat="1">
      <c r="BP509889" s="90"/>
    </row>
    <row r="509890" spans="68:68" customFormat="1">
      <c r="BP509890" s="90"/>
    </row>
    <row r="509891" spans="68:68" customFormat="1">
      <c r="BP509891" s="90"/>
    </row>
    <row r="509892" spans="68:68" customFormat="1">
      <c r="BP509892" s="90"/>
    </row>
    <row r="509893" spans="68:68" customFormat="1">
      <c r="BP509893" s="90"/>
    </row>
    <row r="509894" spans="68:68" customFormat="1">
      <c r="BP509894" s="90"/>
    </row>
    <row r="509895" spans="68:68" customFormat="1">
      <c r="BP509895" s="90"/>
    </row>
    <row r="509896" spans="68:68" customFormat="1">
      <c r="BP509896" s="90"/>
    </row>
    <row r="509897" spans="68:68" customFormat="1">
      <c r="BP509897" s="90"/>
    </row>
    <row r="509898" spans="68:68" customFormat="1">
      <c r="BP509898" s="90"/>
    </row>
    <row r="509899" spans="68:68" customFormat="1">
      <c r="BP509899" s="90"/>
    </row>
    <row r="509900" spans="68:68" customFormat="1">
      <c r="BP509900" s="90"/>
    </row>
    <row r="509901" spans="68:68" customFormat="1">
      <c r="BP509901" s="90"/>
    </row>
    <row r="509902" spans="68:68" customFormat="1">
      <c r="BP509902" s="90"/>
    </row>
    <row r="509903" spans="68:68" customFormat="1">
      <c r="BP509903" s="90"/>
    </row>
    <row r="509904" spans="68:68" customFormat="1">
      <c r="BP509904" s="90"/>
    </row>
    <row r="509905" spans="68:68" customFormat="1">
      <c r="BP509905" s="90"/>
    </row>
    <row r="509906" spans="68:68" customFormat="1">
      <c r="BP509906" s="90"/>
    </row>
    <row r="509907" spans="68:68" customFormat="1">
      <c r="BP509907" s="90"/>
    </row>
    <row r="509908" spans="68:68" customFormat="1">
      <c r="BP509908" s="90"/>
    </row>
    <row r="509909" spans="68:68" customFormat="1">
      <c r="BP509909" s="90"/>
    </row>
    <row r="509910" spans="68:68" customFormat="1">
      <c r="BP509910" s="90"/>
    </row>
    <row r="509911" spans="68:68" customFormat="1">
      <c r="BP509911" s="90"/>
    </row>
    <row r="509912" spans="68:68" customFormat="1">
      <c r="BP509912" s="90"/>
    </row>
    <row r="509913" spans="68:68" customFormat="1">
      <c r="BP509913" s="90"/>
    </row>
    <row r="509914" spans="68:68" customFormat="1">
      <c r="BP509914" s="90"/>
    </row>
    <row r="509915" spans="68:68" customFormat="1">
      <c r="BP509915" s="90"/>
    </row>
    <row r="509916" spans="68:68" customFormat="1">
      <c r="BP509916" s="90"/>
    </row>
    <row r="509917" spans="68:68" customFormat="1">
      <c r="BP509917" s="90"/>
    </row>
    <row r="509918" spans="68:68" customFormat="1">
      <c r="BP509918" s="90"/>
    </row>
    <row r="509919" spans="68:68" customFormat="1">
      <c r="BP509919" s="90"/>
    </row>
    <row r="509920" spans="68:68" customFormat="1">
      <c r="BP509920" s="90"/>
    </row>
    <row r="509921" spans="68:68" customFormat="1">
      <c r="BP509921" s="90"/>
    </row>
    <row r="509922" spans="68:68" customFormat="1">
      <c r="BP509922" s="90"/>
    </row>
    <row r="509923" spans="68:68" customFormat="1">
      <c r="BP509923" s="90"/>
    </row>
    <row r="509924" spans="68:68" customFormat="1">
      <c r="BP509924" s="90"/>
    </row>
    <row r="509925" spans="68:68" customFormat="1">
      <c r="BP509925" s="90"/>
    </row>
    <row r="509926" spans="68:68" customFormat="1">
      <c r="BP509926" s="90"/>
    </row>
    <row r="509927" spans="68:68" customFormat="1">
      <c r="BP509927" s="90"/>
    </row>
    <row r="509928" spans="68:68" customFormat="1">
      <c r="BP509928" s="90"/>
    </row>
    <row r="509929" spans="68:68" customFormat="1">
      <c r="BP509929" s="90"/>
    </row>
    <row r="509930" spans="68:68" customFormat="1">
      <c r="BP509930" s="90"/>
    </row>
    <row r="509931" spans="68:68" customFormat="1">
      <c r="BP509931" s="90"/>
    </row>
    <row r="509932" spans="68:68" customFormat="1">
      <c r="BP509932" s="90"/>
    </row>
    <row r="509933" spans="68:68" customFormat="1">
      <c r="BP509933" s="90"/>
    </row>
    <row r="509934" spans="68:68" customFormat="1">
      <c r="BP509934" s="90"/>
    </row>
    <row r="509935" spans="68:68" customFormat="1">
      <c r="BP509935" s="90"/>
    </row>
    <row r="509936" spans="68:68" customFormat="1">
      <c r="BP509936" s="90"/>
    </row>
    <row r="509937" spans="68:68" customFormat="1">
      <c r="BP509937" s="90"/>
    </row>
    <row r="509938" spans="68:68" customFormat="1">
      <c r="BP509938" s="90"/>
    </row>
    <row r="509939" spans="68:68" customFormat="1">
      <c r="BP509939" s="90"/>
    </row>
    <row r="509940" spans="68:68" customFormat="1">
      <c r="BP509940" s="90"/>
    </row>
    <row r="509941" spans="68:68" customFormat="1">
      <c r="BP509941" s="90"/>
    </row>
    <row r="509942" spans="68:68" customFormat="1">
      <c r="BP509942" s="90"/>
    </row>
    <row r="509943" spans="68:68" customFormat="1">
      <c r="BP509943" s="90"/>
    </row>
    <row r="509944" spans="68:68" customFormat="1">
      <c r="BP509944" s="90"/>
    </row>
    <row r="509945" spans="68:68" customFormat="1">
      <c r="BP509945" s="90"/>
    </row>
    <row r="509946" spans="68:68" customFormat="1">
      <c r="BP509946" s="90"/>
    </row>
    <row r="509947" spans="68:68" customFormat="1">
      <c r="BP509947" s="90"/>
    </row>
    <row r="509948" spans="68:68" customFormat="1">
      <c r="BP509948" s="90"/>
    </row>
    <row r="509949" spans="68:68" customFormat="1">
      <c r="BP509949" s="90"/>
    </row>
    <row r="509950" spans="68:68" customFormat="1">
      <c r="BP509950" s="90"/>
    </row>
    <row r="509951" spans="68:68" customFormat="1">
      <c r="BP509951" s="90"/>
    </row>
    <row r="509952" spans="68:68" customFormat="1">
      <c r="BP509952" s="90"/>
    </row>
    <row r="509953" spans="68:68" customFormat="1">
      <c r="BP509953" s="90"/>
    </row>
    <row r="509954" spans="68:68" customFormat="1">
      <c r="BP509954" s="90"/>
    </row>
    <row r="509955" spans="68:68" customFormat="1">
      <c r="BP509955" s="90"/>
    </row>
    <row r="509956" spans="68:68" customFormat="1">
      <c r="BP509956" s="90"/>
    </row>
    <row r="509957" spans="68:68" customFormat="1">
      <c r="BP509957" s="90"/>
    </row>
    <row r="509958" spans="68:68" customFormat="1">
      <c r="BP509958" s="90"/>
    </row>
    <row r="509959" spans="68:68" customFormat="1">
      <c r="BP509959" s="90"/>
    </row>
    <row r="509960" spans="68:68" customFormat="1">
      <c r="BP509960" s="90"/>
    </row>
    <row r="509961" spans="68:68" customFormat="1">
      <c r="BP509961" s="90"/>
    </row>
    <row r="509962" spans="68:68" customFormat="1">
      <c r="BP509962" s="90"/>
    </row>
    <row r="509963" spans="68:68" customFormat="1">
      <c r="BP509963" s="90"/>
    </row>
    <row r="509964" spans="68:68" customFormat="1">
      <c r="BP509964" s="90"/>
    </row>
    <row r="509965" spans="68:68" customFormat="1">
      <c r="BP509965" s="90"/>
    </row>
    <row r="509966" spans="68:68" customFormat="1">
      <c r="BP509966" s="90"/>
    </row>
    <row r="509967" spans="68:68" customFormat="1">
      <c r="BP509967" s="90"/>
    </row>
    <row r="509968" spans="68:68" customFormat="1">
      <c r="BP509968" s="90"/>
    </row>
    <row r="509969" spans="68:68" customFormat="1">
      <c r="BP509969" s="90"/>
    </row>
    <row r="509970" spans="68:68" customFormat="1">
      <c r="BP509970" s="90"/>
    </row>
    <row r="509971" spans="68:68" customFormat="1">
      <c r="BP509971" s="90"/>
    </row>
    <row r="509972" spans="68:68" customFormat="1">
      <c r="BP509972" s="90"/>
    </row>
    <row r="509973" spans="68:68" customFormat="1">
      <c r="BP509973" s="90"/>
    </row>
    <row r="509974" spans="68:68" customFormat="1">
      <c r="BP509974" s="90"/>
    </row>
    <row r="509975" spans="68:68" customFormat="1">
      <c r="BP509975" s="90"/>
    </row>
    <row r="509976" spans="68:68" customFormat="1">
      <c r="BP509976" s="90"/>
    </row>
    <row r="509977" spans="68:68" customFormat="1">
      <c r="BP509977" s="90"/>
    </row>
    <row r="509978" spans="68:68" customFormat="1">
      <c r="BP509978" s="90"/>
    </row>
    <row r="509979" spans="68:68" customFormat="1">
      <c r="BP509979" s="90"/>
    </row>
    <row r="509980" spans="68:68" customFormat="1">
      <c r="BP509980" s="90"/>
    </row>
    <row r="509981" spans="68:68" customFormat="1">
      <c r="BP509981" s="90"/>
    </row>
    <row r="509982" spans="68:68" customFormat="1">
      <c r="BP509982" s="90"/>
    </row>
    <row r="509983" spans="68:68" customFormat="1">
      <c r="BP509983" s="90"/>
    </row>
    <row r="509984" spans="68:68" customFormat="1">
      <c r="BP509984" s="90"/>
    </row>
    <row r="509985" spans="68:68" customFormat="1">
      <c r="BP509985" s="90"/>
    </row>
    <row r="509986" spans="68:68" customFormat="1">
      <c r="BP509986" s="90"/>
    </row>
    <row r="509987" spans="68:68" customFormat="1">
      <c r="BP509987" s="90"/>
    </row>
    <row r="509988" spans="68:68" customFormat="1">
      <c r="BP509988" s="90"/>
    </row>
    <row r="509989" spans="68:68" customFormat="1">
      <c r="BP509989" s="90"/>
    </row>
    <row r="509990" spans="68:68" customFormat="1">
      <c r="BP509990" s="90"/>
    </row>
    <row r="509991" spans="68:68" customFormat="1">
      <c r="BP509991" s="90"/>
    </row>
    <row r="509992" spans="68:68" customFormat="1">
      <c r="BP509992" s="90"/>
    </row>
    <row r="509993" spans="68:68" customFormat="1">
      <c r="BP509993" s="90"/>
    </row>
    <row r="509994" spans="68:68" customFormat="1">
      <c r="BP509994" s="90"/>
    </row>
    <row r="509995" spans="68:68" customFormat="1">
      <c r="BP509995" s="90"/>
    </row>
    <row r="509996" spans="68:68" customFormat="1">
      <c r="BP509996" s="90"/>
    </row>
    <row r="509997" spans="68:68" customFormat="1">
      <c r="BP509997" s="90"/>
    </row>
    <row r="509998" spans="68:68" customFormat="1">
      <c r="BP509998" s="90"/>
    </row>
    <row r="509999" spans="68:68" customFormat="1">
      <c r="BP509999" s="90"/>
    </row>
    <row r="510000" spans="68:68" customFormat="1">
      <c r="BP510000" s="90"/>
    </row>
    <row r="510001" spans="68:68" customFormat="1">
      <c r="BP510001" s="90"/>
    </row>
    <row r="510002" spans="68:68" customFormat="1">
      <c r="BP510002" s="90"/>
    </row>
    <row r="510003" spans="68:68" customFormat="1">
      <c r="BP510003" s="90"/>
    </row>
    <row r="510004" spans="68:68" customFormat="1">
      <c r="BP510004" s="90"/>
    </row>
    <row r="510005" spans="68:68" customFormat="1">
      <c r="BP510005" s="90"/>
    </row>
    <row r="510006" spans="68:68" customFormat="1">
      <c r="BP510006" s="90"/>
    </row>
    <row r="510007" spans="68:68" customFormat="1">
      <c r="BP510007" s="90"/>
    </row>
    <row r="510008" spans="68:68" customFormat="1">
      <c r="BP510008" s="90"/>
    </row>
    <row r="510009" spans="68:68" customFormat="1">
      <c r="BP510009" s="90"/>
    </row>
    <row r="510010" spans="68:68" customFormat="1">
      <c r="BP510010" s="90"/>
    </row>
    <row r="510011" spans="68:68" customFormat="1">
      <c r="BP510011" s="90"/>
    </row>
    <row r="510012" spans="68:68" customFormat="1">
      <c r="BP510012" s="90"/>
    </row>
    <row r="510013" spans="68:68" customFormat="1">
      <c r="BP510013" s="90"/>
    </row>
    <row r="510014" spans="68:68" customFormat="1">
      <c r="BP510014" s="90"/>
    </row>
    <row r="510015" spans="68:68" customFormat="1">
      <c r="BP510015" s="90"/>
    </row>
    <row r="510016" spans="68:68" customFormat="1">
      <c r="BP510016" s="90"/>
    </row>
    <row r="510017" spans="68:68" customFormat="1">
      <c r="BP510017" s="90"/>
    </row>
    <row r="510018" spans="68:68" customFormat="1">
      <c r="BP510018" s="90"/>
    </row>
    <row r="510019" spans="68:68" customFormat="1">
      <c r="BP510019" s="90"/>
    </row>
    <row r="510020" spans="68:68" customFormat="1">
      <c r="BP510020" s="90"/>
    </row>
    <row r="510021" spans="68:68" customFormat="1">
      <c r="BP510021" s="90"/>
    </row>
    <row r="510022" spans="68:68" customFormat="1">
      <c r="BP510022" s="90"/>
    </row>
    <row r="510023" spans="68:68" customFormat="1">
      <c r="BP510023" s="90"/>
    </row>
    <row r="510024" spans="68:68" customFormat="1">
      <c r="BP510024" s="90"/>
    </row>
    <row r="510025" spans="68:68" customFormat="1">
      <c r="BP510025" s="90"/>
    </row>
    <row r="510026" spans="68:68" customFormat="1">
      <c r="BP510026" s="90"/>
    </row>
    <row r="510027" spans="68:68" customFormat="1">
      <c r="BP510027" s="90"/>
    </row>
    <row r="510028" spans="68:68" customFormat="1">
      <c r="BP510028" s="90"/>
    </row>
    <row r="510029" spans="68:68" customFormat="1">
      <c r="BP510029" s="90"/>
    </row>
    <row r="510030" spans="68:68" customFormat="1">
      <c r="BP510030" s="90"/>
    </row>
    <row r="510031" spans="68:68" customFormat="1">
      <c r="BP510031" s="90"/>
    </row>
    <row r="510032" spans="68:68" customFormat="1">
      <c r="BP510032" s="90"/>
    </row>
    <row r="510033" spans="68:68" customFormat="1">
      <c r="BP510033" s="90"/>
    </row>
    <row r="510034" spans="68:68" customFormat="1">
      <c r="BP510034" s="90"/>
    </row>
    <row r="510035" spans="68:68" customFormat="1">
      <c r="BP510035" s="90"/>
    </row>
    <row r="510036" spans="68:68" customFormat="1">
      <c r="BP510036" s="90"/>
    </row>
    <row r="510037" spans="68:68" customFormat="1">
      <c r="BP510037" s="90"/>
    </row>
    <row r="510038" spans="68:68" customFormat="1">
      <c r="BP510038" s="90"/>
    </row>
    <row r="510039" spans="68:68" customFormat="1">
      <c r="BP510039" s="90"/>
    </row>
    <row r="510040" spans="68:68" customFormat="1">
      <c r="BP510040" s="90"/>
    </row>
    <row r="510041" spans="68:68" customFormat="1">
      <c r="BP510041" s="90"/>
    </row>
    <row r="510042" spans="68:68" customFormat="1">
      <c r="BP510042" s="90"/>
    </row>
    <row r="510043" spans="68:68" customFormat="1">
      <c r="BP510043" s="90"/>
    </row>
    <row r="510044" spans="68:68" customFormat="1">
      <c r="BP510044" s="90"/>
    </row>
    <row r="510045" spans="68:68" customFormat="1">
      <c r="BP510045" s="90"/>
    </row>
    <row r="510046" spans="68:68" customFormat="1">
      <c r="BP510046" s="90"/>
    </row>
    <row r="510047" spans="68:68" customFormat="1">
      <c r="BP510047" s="90"/>
    </row>
    <row r="510048" spans="68:68" customFormat="1">
      <c r="BP510048" s="90"/>
    </row>
    <row r="510049" spans="68:68" customFormat="1">
      <c r="BP510049" s="90"/>
    </row>
    <row r="510050" spans="68:68" customFormat="1">
      <c r="BP510050" s="90"/>
    </row>
    <row r="510051" spans="68:68" customFormat="1">
      <c r="BP510051" s="90"/>
    </row>
    <row r="510052" spans="68:68" customFormat="1">
      <c r="BP510052" s="90"/>
    </row>
    <row r="510053" spans="68:68" customFormat="1">
      <c r="BP510053" s="90"/>
    </row>
    <row r="510054" spans="68:68" customFormat="1">
      <c r="BP510054" s="90"/>
    </row>
    <row r="510055" spans="68:68" customFormat="1">
      <c r="BP510055" s="90"/>
    </row>
    <row r="510056" spans="68:68" customFormat="1">
      <c r="BP510056" s="90"/>
    </row>
    <row r="510057" spans="68:68" customFormat="1">
      <c r="BP510057" s="90"/>
    </row>
    <row r="510058" spans="68:68" customFormat="1">
      <c r="BP510058" s="90"/>
    </row>
    <row r="510059" spans="68:68" customFormat="1">
      <c r="BP510059" s="90"/>
    </row>
    <row r="510060" spans="68:68" customFormat="1">
      <c r="BP510060" s="90"/>
    </row>
    <row r="510061" spans="68:68" customFormat="1">
      <c r="BP510061" s="90"/>
    </row>
    <row r="510062" spans="68:68" customFormat="1">
      <c r="BP510062" s="90"/>
    </row>
    <row r="510063" spans="68:68" customFormat="1">
      <c r="BP510063" s="90"/>
    </row>
    <row r="510064" spans="68:68" customFormat="1">
      <c r="BP510064" s="90"/>
    </row>
    <row r="510065" spans="68:68" customFormat="1">
      <c r="BP510065" s="90"/>
    </row>
    <row r="510066" spans="68:68" customFormat="1">
      <c r="BP510066" s="90"/>
    </row>
    <row r="510067" spans="68:68" customFormat="1">
      <c r="BP510067" s="90"/>
    </row>
    <row r="510068" spans="68:68" customFormat="1">
      <c r="BP510068" s="90"/>
    </row>
    <row r="510069" spans="68:68" customFormat="1">
      <c r="BP510069" s="90"/>
    </row>
    <row r="510070" spans="68:68" customFormat="1">
      <c r="BP510070" s="90"/>
    </row>
    <row r="510071" spans="68:68" customFormat="1">
      <c r="BP510071" s="90"/>
    </row>
    <row r="510072" spans="68:68" customFormat="1">
      <c r="BP510072" s="90"/>
    </row>
    <row r="510073" spans="68:68" customFormat="1">
      <c r="BP510073" s="90"/>
    </row>
    <row r="510074" spans="68:68" customFormat="1">
      <c r="BP510074" s="90"/>
    </row>
    <row r="510075" spans="68:68" customFormat="1">
      <c r="BP510075" s="90"/>
    </row>
    <row r="510076" spans="68:68" customFormat="1">
      <c r="BP510076" s="90"/>
    </row>
    <row r="510077" spans="68:68" customFormat="1">
      <c r="BP510077" s="90"/>
    </row>
    <row r="510078" spans="68:68" customFormat="1">
      <c r="BP510078" s="90"/>
    </row>
    <row r="510079" spans="68:68" customFormat="1">
      <c r="BP510079" s="90"/>
    </row>
    <row r="510080" spans="68:68" customFormat="1">
      <c r="BP510080" s="90"/>
    </row>
    <row r="510081" spans="68:68" customFormat="1">
      <c r="BP510081" s="90"/>
    </row>
    <row r="510082" spans="68:68" customFormat="1">
      <c r="BP510082" s="90"/>
    </row>
    <row r="510083" spans="68:68" customFormat="1">
      <c r="BP510083" s="90"/>
    </row>
    <row r="510084" spans="68:68" customFormat="1">
      <c r="BP510084" s="90"/>
    </row>
    <row r="510085" spans="68:68" customFormat="1">
      <c r="BP510085" s="90"/>
    </row>
    <row r="510086" spans="68:68" customFormat="1">
      <c r="BP510086" s="90"/>
    </row>
    <row r="510087" spans="68:68" customFormat="1">
      <c r="BP510087" s="90"/>
    </row>
    <row r="510088" spans="68:68" customFormat="1">
      <c r="BP510088" s="90"/>
    </row>
    <row r="510089" spans="68:68" customFormat="1">
      <c r="BP510089" s="90"/>
    </row>
    <row r="510090" spans="68:68" customFormat="1">
      <c r="BP510090" s="90"/>
    </row>
    <row r="510091" spans="68:68" customFormat="1">
      <c r="BP510091" s="90"/>
    </row>
    <row r="510092" spans="68:68" customFormat="1">
      <c r="BP510092" s="90"/>
    </row>
    <row r="510093" spans="68:68" customFormat="1">
      <c r="BP510093" s="90"/>
    </row>
    <row r="510094" spans="68:68" customFormat="1">
      <c r="BP510094" s="90"/>
    </row>
    <row r="510095" spans="68:68" customFormat="1">
      <c r="BP510095" s="90"/>
    </row>
    <row r="510096" spans="68:68" customFormat="1">
      <c r="BP510096" s="90"/>
    </row>
    <row r="510097" spans="68:68" customFormat="1">
      <c r="BP510097" s="90"/>
    </row>
    <row r="510098" spans="68:68" customFormat="1">
      <c r="BP510098" s="90"/>
    </row>
    <row r="510099" spans="68:68" customFormat="1">
      <c r="BP510099" s="90"/>
    </row>
    <row r="510100" spans="68:68" customFormat="1">
      <c r="BP510100" s="90"/>
    </row>
    <row r="510101" spans="68:68" customFormat="1">
      <c r="BP510101" s="90"/>
    </row>
    <row r="510102" spans="68:68" customFormat="1">
      <c r="BP510102" s="90"/>
    </row>
    <row r="510103" spans="68:68" customFormat="1">
      <c r="BP510103" s="90"/>
    </row>
    <row r="510104" spans="68:68" customFormat="1">
      <c r="BP510104" s="90"/>
    </row>
    <row r="510105" spans="68:68" customFormat="1">
      <c r="BP510105" s="90"/>
    </row>
    <row r="510106" spans="68:68" customFormat="1">
      <c r="BP510106" s="90"/>
    </row>
    <row r="510107" spans="68:68" customFormat="1">
      <c r="BP510107" s="90"/>
    </row>
    <row r="510108" spans="68:68" customFormat="1">
      <c r="BP510108" s="90"/>
    </row>
    <row r="510109" spans="68:68" customFormat="1">
      <c r="BP510109" s="90"/>
    </row>
    <row r="510110" spans="68:68" customFormat="1">
      <c r="BP510110" s="90"/>
    </row>
    <row r="510111" spans="68:68" customFormat="1">
      <c r="BP510111" s="90"/>
    </row>
    <row r="510112" spans="68:68" customFormat="1">
      <c r="BP510112" s="90"/>
    </row>
    <row r="510113" spans="68:68" customFormat="1">
      <c r="BP510113" s="90"/>
    </row>
    <row r="510114" spans="68:68" customFormat="1">
      <c r="BP510114" s="90"/>
    </row>
    <row r="510115" spans="68:68" customFormat="1">
      <c r="BP510115" s="90"/>
    </row>
    <row r="510116" spans="68:68" customFormat="1">
      <c r="BP510116" s="90"/>
    </row>
    <row r="510117" spans="68:68" customFormat="1">
      <c r="BP510117" s="90"/>
    </row>
    <row r="510118" spans="68:68" customFormat="1">
      <c r="BP510118" s="90"/>
    </row>
    <row r="510119" spans="68:68" customFormat="1">
      <c r="BP510119" s="90"/>
    </row>
    <row r="510120" spans="68:68" customFormat="1">
      <c r="BP510120" s="90"/>
    </row>
    <row r="510121" spans="68:68" customFormat="1">
      <c r="BP510121" s="90"/>
    </row>
    <row r="510122" spans="68:68" customFormat="1">
      <c r="BP510122" s="90"/>
    </row>
    <row r="510123" spans="68:68" customFormat="1">
      <c r="BP510123" s="90"/>
    </row>
    <row r="510124" spans="68:68" customFormat="1">
      <c r="BP510124" s="90"/>
    </row>
    <row r="510125" spans="68:68" customFormat="1">
      <c r="BP510125" s="90"/>
    </row>
    <row r="510126" spans="68:68" customFormat="1">
      <c r="BP510126" s="90"/>
    </row>
    <row r="510127" spans="68:68" customFormat="1">
      <c r="BP510127" s="90"/>
    </row>
    <row r="510128" spans="68:68" customFormat="1">
      <c r="BP510128" s="90"/>
    </row>
    <row r="510129" spans="68:68" customFormat="1">
      <c r="BP510129" s="90"/>
    </row>
    <row r="510130" spans="68:68" customFormat="1">
      <c r="BP510130" s="90"/>
    </row>
    <row r="510131" spans="68:68" customFormat="1">
      <c r="BP510131" s="90"/>
    </row>
    <row r="510132" spans="68:68" customFormat="1">
      <c r="BP510132" s="90"/>
    </row>
    <row r="510133" spans="68:68" customFormat="1">
      <c r="BP510133" s="90"/>
    </row>
    <row r="510134" spans="68:68" customFormat="1">
      <c r="BP510134" s="90"/>
    </row>
    <row r="510135" spans="68:68" customFormat="1">
      <c r="BP510135" s="90"/>
    </row>
    <row r="510136" spans="68:68" customFormat="1">
      <c r="BP510136" s="90"/>
    </row>
    <row r="510137" spans="68:68" customFormat="1">
      <c r="BP510137" s="90"/>
    </row>
    <row r="510138" spans="68:68" customFormat="1">
      <c r="BP510138" s="90"/>
    </row>
    <row r="510139" spans="68:68" customFormat="1">
      <c r="BP510139" s="90"/>
    </row>
    <row r="510140" spans="68:68" customFormat="1">
      <c r="BP510140" s="90"/>
    </row>
    <row r="510141" spans="68:68" customFormat="1">
      <c r="BP510141" s="90"/>
    </row>
    <row r="510142" spans="68:68" customFormat="1">
      <c r="BP510142" s="90"/>
    </row>
    <row r="510143" spans="68:68" customFormat="1">
      <c r="BP510143" s="90"/>
    </row>
    <row r="510144" spans="68:68" customFormat="1">
      <c r="BP510144" s="90"/>
    </row>
    <row r="510145" spans="68:68" customFormat="1">
      <c r="BP510145" s="90"/>
    </row>
    <row r="510146" spans="68:68" customFormat="1">
      <c r="BP510146" s="90"/>
    </row>
    <row r="510147" spans="68:68" customFormat="1">
      <c r="BP510147" s="90"/>
    </row>
    <row r="510148" spans="68:68" customFormat="1">
      <c r="BP510148" s="90"/>
    </row>
    <row r="510149" spans="68:68" customFormat="1">
      <c r="BP510149" s="90"/>
    </row>
    <row r="510150" spans="68:68" customFormat="1">
      <c r="BP510150" s="90"/>
    </row>
    <row r="510151" spans="68:68" customFormat="1">
      <c r="BP510151" s="90"/>
    </row>
    <row r="510152" spans="68:68" customFormat="1">
      <c r="BP510152" s="90"/>
    </row>
    <row r="510153" spans="68:68" customFormat="1">
      <c r="BP510153" s="90"/>
    </row>
    <row r="510154" spans="68:68" customFormat="1">
      <c r="BP510154" s="90"/>
    </row>
    <row r="510155" spans="68:68" customFormat="1">
      <c r="BP510155" s="90"/>
    </row>
    <row r="510156" spans="68:68" customFormat="1">
      <c r="BP510156" s="90"/>
    </row>
    <row r="510157" spans="68:68" customFormat="1">
      <c r="BP510157" s="90"/>
    </row>
    <row r="510158" spans="68:68" customFormat="1">
      <c r="BP510158" s="90"/>
    </row>
    <row r="510159" spans="68:68" customFormat="1">
      <c r="BP510159" s="90"/>
    </row>
    <row r="510160" spans="68:68" customFormat="1">
      <c r="BP510160" s="90"/>
    </row>
    <row r="510161" spans="68:68" customFormat="1">
      <c r="BP510161" s="90"/>
    </row>
    <row r="510162" spans="68:68" customFormat="1">
      <c r="BP510162" s="90"/>
    </row>
    <row r="510163" spans="68:68" customFormat="1">
      <c r="BP510163" s="90"/>
    </row>
    <row r="510164" spans="68:68" customFormat="1">
      <c r="BP510164" s="90"/>
    </row>
    <row r="510165" spans="68:68" customFormat="1">
      <c r="BP510165" s="90"/>
    </row>
    <row r="510166" spans="68:68" customFormat="1">
      <c r="BP510166" s="90"/>
    </row>
    <row r="510167" spans="68:68" customFormat="1">
      <c r="BP510167" s="90"/>
    </row>
    <row r="510168" spans="68:68" customFormat="1">
      <c r="BP510168" s="90"/>
    </row>
    <row r="510169" spans="68:68" customFormat="1">
      <c r="BP510169" s="90"/>
    </row>
    <row r="510170" spans="68:68" customFormat="1">
      <c r="BP510170" s="90"/>
    </row>
    <row r="510171" spans="68:68" customFormat="1">
      <c r="BP510171" s="90"/>
    </row>
    <row r="510172" spans="68:68" customFormat="1">
      <c r="BP510172" s="90"/>
    </row>
    <row r="510173" spans="68:68" customFormat="1">
      <c r="BP510173" s="90"/>
    </row>
    <row r="510174" spans="68:68" customFormat="1">
      <c r="BP510174" s="90"/>
    </row>
    <row r="510175" spans="68:68" customFormat="1">
      <c r="BP510175" s="90"/>
    </row>
    <row r="510176" spans="68:68" customFormat="1">
      <c r="BP510176" s="90"/>
    </row>
    <row r="510177" spans="68:68" customFormat="1">
      <c r="BP510177" s="90"/>
    </row>
    <row r="510178" spans="68:68" customFormat="1">
      <c r="BP510178" s="90"/>
    </row>
    <row r="510179" spans="68:68" customFormat="1">
      <c r="BP510179" s="90"/>
    </row>
    <row r="510180" spans="68:68" customFormat="1">
      <c r="BP510180" s="90"/>
    </row>
    <row r="510181" spans="68:68" customFormat="1">
      <c r="BP510181" s="90"/>
    </row>
    <row r="510182" spans="68:68" customFormat="1">
      <c r="BP510182" s="90"/>
    </row>
    <row r="510183" spans="68:68" customFormat="1">
      <c r="BP510183" s="90"/>
    </row>
    <row r="510184" spans="68:68" customFormat="1">
      <c r="BP510184" s="90"/>
    </row>
    <row r="510185" spans="68:68" customFormat="1">
      <c r="BP510185" s="90"/>
    </row>
    <row r="510186" spans="68:68" customFormat="1">
      <c r="BP510186" s="90"/>
    </row>
    <row r="510187" spans="68:68" customFormat="1">
      <c r="BP510187" s="90"/>
    </row>
    <row r="510188" spans="68:68" customFormat="1">
      <c r="BP510188" s="90"/>
    </row>
    <row r="510189" spans="68:68" customFormat="1">
      <c r="BP510189" s="90"/>
    </row>
    <row r="510190" spans="68:68" customFormat="1">
      <c r="BP510190" s="90"/>
    </row>
    <row r="510191" spans="68:68" customFormat="1">
      <c r="BP510191" s="90"/>
    </row>
    <row r="510192" spans="68:68" customFormat="1">
      <c r="BP510192" s="90"/>
    </row>
    <row r="510193" spans="68:68" customFormat="1">
      <c r="BP510193" s="90"/>
    </row>
    <row r="510194" spans="68:68" customFormat="1">
      <c r="BP510194" s="90"/>
    </row>
    <row r="510195" spans="68:68" customFormat="1">
      <c r="BP510195" s="90"/>
    </row>
    <row r="510196" spans="68:68" customFormat="1">
      <c r="BP510196" s="90"/>
    </row>
    <row r="510197" spans="68:68" customFormat="1">
      <c r="BP510197" s="90"/>
    </row>
    <row r="510198" spans="68:68" customFormat="1">
      <c r="BP510198" s="90"/>
    </row>
    <row r="510199" spans="68:68" customFormat="1">
      <c r="BP510199" s="90"/>
    </row>
    <row r="510200" spans="68:68" customFormat="1">
      <c r="BP510200" s="90"/>
    </row>
    <row r="510201" spans="68:68" customFormat="1">
      <c r="BP510201" s="90"/>
    </row>
    <row r="510202" spans="68:68" customFormat="1">
      <c r="BP510202" s="90"/>
    </row>
    <row r="510203" spans="68:68" customFormat="1">
      <c r="BP510203" s="90"/>
    </row>
    <row r="510204" spans="68:68" customFormat="1">
      <c r="BP510204" s="90"/>
    </row>
    <row r="510205" spans="68:68" customFormat="1">
      <c r="BP510205" s="90"/>
    </row>
    <row r="510206" spans="68:68" customFormat="1">
      <c r="BP510206" s="90"/>
    </row>
    <row r="510207" spans="68:68" customFormat="1">
      <c r="BP510207" s="90"/>
    </row>
    <row r="510208" spans="68:68" customFormat="1">
      <c r="BP510208" s="90"/>
    </row>
    <row r="510209" spans="68:68" customFormat="1">
      <c r="BP510209" s="90"/>
    </row>
    <row r="510210" spans="68:68" customFormat="1">
      <c r="BP510210" s="90"/>
    </row>
    <row r="510211" spans="68:68" customFormat="1">
      <c r="BP510211" s="90"/>
    </row>
    <row r="510212" spans="68:68" customFormat="1">
      <c r="BP510212" s="90"/>
    </row>
    <row r="510213" spans="68:68" customFormat="1">
      <c r="BP510213" s="90"/>
    </row>
    <row r="510214" spans="68:68" customFormat="1">
      <c r="BP510214" s="90"/>
    </row>
    <row r="510215" spans="68:68" customFormat="1">
      <c r="BP510215" s="90"/>
    </row>
    <row r="510216" spans="68:68" customFormat="1">
      <c r="BP510216" s="90"/>
    </row>
    <row r="510217" spans="68:68" customFormat="1">
      <c r="BP510217" s="90"/>
    </row>
    <row r="510218" spans="68:68" customFormat="1">
      <c r="BP510218" s="90"/>
    </row>
    <row r="510219" spans="68:68" customFormat="1">
      <c r="BP510219" s="90"/>
    </row>
    <row r="510220" spans="68:68" customFormat="1">
      <c r="BP510220" s="90"/>
    </row>
    <row r="510221" spans="68:68" customFormat="1">
      <c r="BP510221" s="90"/>
    </row>
    <row r="510222" spans="68:68" customFormat="1">
      <c r="BP510222" s="90"/>
    </row>
    <row r="510223" spans="68:68" customFormat="1">
      <c r="BP510223" s="90"/>
    </row>
    <row r="510224" spans="68:68" customFormat="1">
      <c r="BP510224" s="90"/>
    </row>
    <row r="510225" spans="68:68" customFormat="1">
      <c r="BP510225" s="90"/>
    </row>
    <row r="510226" spans="68:68" customFormat="1">
      <c r="BP510226" s="90"/>
    </row>
    <row r="510227" spans="68:68" customFormat="1">
      <c r="BP510227" s="90"/>
    </row>
    <row r="510228" spans="68:68" customFormat="1">
      <c r="BP510228" s="90"/>
    </row>
    <row r="510229" spans="68:68" customFormat="1">
      <c r="BP510229" s="90"/>
    </row>
    <row r="510230" spans="68:68" customFormat="1">
      <c r="BP510230" s="90"/>
    </row>
    <row r="510231" spans="68:68" customFormat="1">
      <c r="BP510231" s="90"/>
    </row>
    <row r="510232" spans="68:68" customFormat="1">
      <c r="BP510232" s="90"/>
    </row>
    <row r="510233" spans="68:68" customFormat="1">
      <c r="BP510233" s="90"/>
    </row>
    <row r="510234" spans="68:68" customFormat="1">
      <c r="BP510234" s="90"/>
    </row>
    <row r="510235" spans="68:68" customFormat="1">
      <c r="BP510235" s="90"/>
    </row>
    <row r="510236" spans="68:68" customFormat="1">
      <c r="BP510236" s="90"/>
    </row>
    <row r="510237" spans="68:68" customFormat="1">
      <c r="BP510237" s="90"/>
    </row>
    <row r="510238" spans="68:68" customFormat="1">
      <c r="BP510238" s="90"/>
    </row>
    <row r="510239" spans="68:68" customFormat="1">
      <c r="BP510239" s="90"/>
    </row>
    <row r="510240" spans="68:68" customFormat="1">
      <c r="BP510240" s="90"/>
    </row>
    <row r="510241" spans="68:68" customFormat="1">
      <c r="BP510241" s="90"/>
    </row>
    <row r="510242" spans="68:68" customFormat="1">
      <c r="BP510242" s="90"/>
    </row>
    <row r="510243" spans="68:68" customFormat="1">
      <c r="BP510243" s="90"/>
    </row>
    <row r="510244" spans="68:68" customFormat="1">
      <c r="BP510244" s="90"/>
    </row>
    <row r="510245" spans="68:68" customFormat="1">
      <c r="BP510245" s="90"/>
    </row>
    <row r="510246" spans="68:68" customFormat="1">
      <c r="BP510246" s="90"/>
    </row>
    <row r="510247" spans="68:68" customFormat="1">
      <c r="BP510247" s="90"/>
    </row>
    <row r="510248" spans="68:68" customFormat="1">
      <c r="BP510248" s="90"/>
    </row>
    <row r="510249" spans="68:68" customFormat="1">
      <c r="BP510249" s="90"/>
    </row>
    <row r="510250" spans="68:68" customFormat="1">
      <c r="BP510250" s="90"/>
    </row>
    <row r="510251" spans="68:68" customFormat="1">
      <c r="BP510251" s="90"/>
    </row>
    <row r="510252" spans="68:68" customFormat="1">
      <c r="BP510252" s="90"/>
    </row>
    <row r="510253" spans="68:68" customFormat="1">
      <c r="BP510253" s="90"/>
    </row>
    <row r="510254" spans="68:68" customFormat="1">
      <c r="BP510254" s="90"/>
    </row>
    <row r="510255" spans="68:68" customFormat="1">
      <c r="BP510255" s="90"/>
    </row>
    <row r="510256" spans="68:68" customFormat="1">
      <c r="BP510256" s="90"/>
    </row>
    <row r="510257" spans="68:68" customFormat="1">
      <c r="BP510257" s="90"/>
    </row>
    <row r="510258" spans="68:68" customFormat="1">
      <c r="BP510258" s="90"/>
    </row>
    <row r="510259" spans="68:68" customFormat="1">
      <c r="BP510259" s="90"/>
    </row>
    <row r="510260" spans="68:68" customFormat="1">
      <c r="BP510260" s="90"/>
    </row>
    <row r="510261" spans="68:68" customFormat="1">
      <c r="BP510261" s="90"/>
    </row>
    <row r="510262" spans="68:68" customFormat="1">
      <c r="BP510262" s="90"/>
    </row>
    <row r="510263" spans="68:68" customFormat="1">
      <c r="BP510263" s="90"/>
    </row>
    <row r="510264" spans="68:68" customFormat="1">
      <c r="BP510264" s="90"/>
    </row>
    <row r="510265" spans="68:68" customFormat="1">
      <c r="BP510265" s="90"/>
    </row>
    <row r="510266" spans="68:68" customFormat="1">
      <c r="BP510266" s="90"/>
    </row>
    <row r="510267" spans="68:68" customFormat="1">
      <c r="BP510267" s="90"/>
    </row>
    <row r="510268" spans="68:68" customFormat="1">
      <c r="BP510268" s="90"/>
    </row>
    <row r="510269" spans="68:68" customFormat="1">
      <c r="BP510269" s="90"/>
    </row>
    <row r="510270" spans="68:68" customFormat="1">
      <c r="BP510270" s="90"/>
    </row>
    <row r="510271" spans="68:68" customFormat="1">
      <c r="BP510271" s="90"/>
    </row>
    <row r="510272" spans="68:68" customFormat="1">
      <c r="BP510272" s="90"/>
    </row>
    <row r="510273" spans="68:68" customFormat="1">
      <c r="BP510273" s="90"/>
    </row>
    <row r="510274" spans="68:68" customFormat="1">
      <c r="BP510274" s="90"/>
    </row>
    <row r="510275" spans="68:68" customFormat="1">
      <c r="BP510275" s="90"/>
    </row>
    <row r="510276" spans="68:68" customFormat="1">
      <c r="BP510276" s="90"/>
    </row>
    <row r="510277" spans="68:68" customFormat="1">
      <c r="BP510277" s="90"/>
    </row>
    <row r="510278" spans="68:68" customFormat="1">
      <c r="BP510278" s="90"/>
    </row>
    <row r="510279" spans="68:68" customFormat="1">
      <c r="BP510279" s="90"/>
    </row>
    <row r="510280" spans="68:68" customFormat="1">
      <c r="BP510280" s="90"/>
    </row>
    <row r="510281" spans="68:68" customFormat="1">
      <c r="BP510281" s="90"/>
    </row>
    <row r="510282" spans="68:68" customFormat="1">
      <c r="BP510282" s="90"/>
    </row>
    <row r="510283" spans="68:68" customFormat="1">
      <c r="BP510283" s="90"/>
    </row>
    <row r="510284" spans="68:68" customFormat="1">
      <c r="BP510284" s="90"/>
    </row>
    <row r="510285" spans="68:68" customFormat="1">
      <c r="BP510285" s="90"/>
    </row>
    <row r="510286" spans="68:68" customFormat="1">
      <c r="BP510286" s="90"/>
    </row>
    <row r="510287" spans="68:68" customFormat="1">
      <c r="BP510287" s="90"/>
    </row>
    <row r="510288" spans="68:68" customFormat="1">
      <c r="BP510288" s="90"/>
    </row>
    <row r="510289" spans="68:68" customFormat="1">
      <c r="BP510289" s="90"/>
    </row>
    <row r="510290" spans="68:68" customFormat="1">
      <c r="BP510290" s="90"/>
    </row>
    <row r="510291" spans="68:68" customFormat="1">
      <c r="BP510291" s="90"/>
    </row>
    <row r="510292" spans="68:68" customFormat="1">
      <c r="BP510292" s="90"/>
    </row>
    <row r="510293" spans="68:68" customFormat="1">
      <c r="BP510293" s="90"/>
    </row>
    <row r="510294" spans="68:68" customFormat="1">
      <c r="BP510294" s="90"/>
    </row>
    <row r="510295" spans="68:68" customFormat="1">
      <c r="BP510295" s="90"/>
    </row>
    <row r="510296" spans="68:68" customFormat="1">
      <c r="BP510296" s="90"/>
    </row>
    <row r="510297" spans="68:68" customFormat="1">
      <c r="BP510297" s="90"/>
    </row>
    <row r="510298" spans="68:68" customFormat="1">
      <c r="BP510298" s="90"/>
    </row>
    <row r="510299" spans="68:68" customFormat="1">
      <c r="BP510299" s="90"/>
    </row>
    <row r="510300" spans="68:68" customFormat="1">
      <c r="BP510300" s="90"/>
    </row>
    <row r="510301" spans="68:68" customFormat="1">
      <c r="BP510301" s="90"/>
    </row>
    <row r="510302" spans="68:68" customFormat="1">
      <c r="BP510302" s="90"/>
    </row>
    <row r="510303" spans="68:68" customFormat="1">
      <c r="BP510303" s="90"/>
    </row>
    <row r="510304" spans="68:68" customFormat="1">
      <c r="BP510304" s="90"/>
    </row>
    <row r="510305" spans="68:68" customFormat="1">
      <c r="BP510305" s="90"/>
    </row>
    <row r="510306" spans="68:68" customFormat="1">
      <c r="BP510306" s="90"/>
    </row>
    <row r="510307" spans="68:68" customFormat="1">
      <c r="BP510307" s="90"/>
    </row>
    <row r="510308" spans="68:68" customFormat="1">
      <c r="BP510308" s="90"/>
    </row>
    <row r="510309" spans="68:68" customFormat="1">
      <c r="BP510309" s="90"/>
    </row>
    <row r="510310" spans="68:68" customFormat="1">
      <c r="BP510310" s="90"/>
    </row>
    <row r="510311" spans="68:68" customFormat="1">
      <c r="BP510311" s="90"/>
    </row>
    <row r="510312" spans="68:68" customFormat="1">
      <c r="BP510312" s="90"/>
    </row>
    <row r="510313" spans="68:68" customFormat="1">
      <c r="BP510313" s="90"/>
    </row>
    <row r="510314" spans="68:68" customFormat="1">
      <c r="BP510314" s="90"/>
    </row>
    <row r="510315" spans="68:68" customFormat="1">
      <c r="BP510315" s="90"/>
    </row>
    <row r="510316" spans="68:68" customFormat="1">
      <c r="BP510316" s="90"/>
    </row>
    <row r="510317" spans="68:68" customFormat="1">
      <c r="BP510317" s="90"/>
    </row>
    <row r="510318" spans="68:68" customFormat="1">
      <c r="BP510318" s="90"/>
    </row>
    <row r="510319" spans="68:68" customFormat="1">
      <c r="BP510319" s="90"/>
    </row>
    <row r="510320" spans="68:68" customFormat="1">
      <c r="BP510320" s="90"/>
    </row>
    <row r="510321" spans="68:68" customFormat="1">
      <c r="BP510321" s="90"/>
    </row>
    <row r="510322" spans="68:68" customFormat="1">
      <c r="BP510322" s="90"/>
    </row>
    <row r="510323" spans="68:68" customFormat="1">
      <c r="BP510323" s="90"/>
    </row>
    <row r="510324" spans="68:68" customFormat="1">
      <c r="BP510324" s="90"/>
    </row>
    <row r="510325" spans="68:68" customFormat="1">
      <c r="BP510325" s="90"/>
    </row>
    <row r="510326" spans="68:68" customFormat="1">
      <c r="BP510326" s="90"/>
    </row>
    <row r="510327" spans="68:68" customFormat="1">
      <c r="BP510327" s="90"/>
    </row>
    <row r="510328" spans="68:68" customFormat="1">
      <c r="BP510328" s="90"/>
    </row>
    <row r="510329" spans="68:68" customFormat="1">
      <c r="BP510329" s="90"/>
    </row>
    <row r="510330" spans="68:68" customFormat="1">
      <c r="BP510330" s="90"/>
    </row>
    <row r="510331" spans="68:68" customFormat="1">
      <c r="BP510331" s="90"/>
    </row>
    <row r="510332" spans="68:68" customFormat="1">
      <c r="BP510332" s="90"/>
    </row>
    <row r="510333" spans="68:68" customFormat="1">
      <c r="BP510333" s="90"/>
    </row>
    <row r="510334" spans="68:68" customFormat="1">
      <c r="BP510334" s="90"/>
    </row>
    <row r="510335" spans="68:68" customFormat="1">
      <c r="BP510335" s="90"/>
    </row>
    <row r="510336" spans="68:68" customFormat="1">
      <c r="BP510336" s="90"/>
    </row>
    <row r="510337" spans="68:68" customFormat="1">
      <c r="BP510337" s="90"/>
    </row>
    <row r="510338" spans="68:68" customFormat="1">
      <c r="BP510338" s="90"/>
    </row>
    <row r="510339" spans="68:68" customFormat="1">
      <c r="BP510339" s="90"/>
    </row>
    <row r="510340" spans="68:68" customFormat="1">
      <c r="BP510340" s="90"/>
    </row>
    <row r="510341" spans="68:68" customFormat="1">
      <c r="BP510341" s="90"/>
    </row>
    <row r="510342" spans="68:68" customFormat="1">
      <c r="BP510342" s="90"/>
    </row>
    <row r="510343" spans="68:68" customFormat="1">
      <c r="BP510343" s="90"/>
    </row>
    <row r="510344" spans="68:68" customFormat="1">
      <c r="BP510344" s="90"/>
    </row>
    <row r="510345" spans="68:68" customFormat="1">
      <c r="BP510345" s="90"/>
    </row>
    <row r="510346" spans="68:68" customFormat="1">
      <c r="BP510346" s="90"/>
    </row>
    <row r="510347" spans="68:68" customFormat="1">
      <c r="BP510347" s="90"/>
    </row>
    <row r="510348" spans="68:68" customFormat="1">
      <c r="BP510348" s="90"/>
    </row>
    <row r="510349" spans="68:68" customFormat="1">
      <c r="BP510349" s="90"/>
    </row>
    <row r="510350" spans="68:68" customFormat="1">
      <c r="BP510350" s="90"/>
    </row>
    <row r="510351" spans="68:68" customFormat="1">
      <c r="BP510351" s="90"/>
    </row>
    <row r="510352" spans="68:68" customFormat="1">
      <c r="BP510352" s="90"/>
    </row>
    <row r="510353" spans="68:68" customFormat="1">
      <c r="BP510353" s="90"/>
    </row>
    <row r="510354" spans="68:68" customFormat="1">
      <c r="BP510354" s="90"/>
    </row>
    <row r="510355" spans="68:68" customFormat="1">
      <c r="BP510355" s="90"/>
    </row>
    <row r="510356" spans="68:68" customFormat="1">
      <c r="BP510356" s="90"/>
    </row>
    <row r="510357" spans="68:68" customFormat="1">
      <c r="BP510357" s="90"/>
    </row>
    <row r="510358" spans="68:68" customFormat="1">
      <c r="BP510358" s="90"/>
    </row>
    <row r="510359" spans="68:68" customFormat="1">
      <c r="BP510359" s="90"/>
    </row>
    <row r="510360" spans="68:68" customFormat="1">
      <c r="BP510360" s="90"/>
    </row>
    <row r="510361" spans="68:68" customFormat="1">
      <c r="BP510361" s="90"/>
    </row>
    <row r="510362" spans="68:68" customFormat="1">
      <c r="BP510362" s="90"/>
    </row>
    <row r="510363" spans="68:68" customFormat="1">
      <c r="BP510363" s="90"/>
    </row>
    <row r="510364" spans="68:68" customFormat="1">
      <c r="BP510364" s="90"/>
    </row>
    <row r="510365" spans="68:68" customFormat="1">
      <c r="BP510365" s="90"/>
    </row>
    <row r="510366" spans="68:68" customFormat="1">
      <c r="BP510366" s="90"/>
    </row>
    <row r="510367" spans="68:68" customFormat="1">
      <c r="BP510367" s="90"/>
    </row>
    <row r="510368" spans="68:68" customFormat="1">
      <c r="BP510368" s="90"/>
    </row>
    <row r="510369" spans="68:68" customFormat="1">
      <c r="BP510369" s="90"/>
    </row>
    <row r="510370" spans="68:68" customFormat="1">
      <c r="BP510370" s="90"/>
    </row>
    <row r="510371" spans="68:68" customFormat="1">
      <c r="BP510371" s="90"/>
    </row>
    <row r="510372" spans="68:68" customFormat="1">
      <c r="BP510372" s="90"/>
    </row>
    <row r="510373" spans="68:68" customFormat="1">
      <c r="BP510373" s="90"/>
    </row>
    <row r="510374" spans="68:68" customFormat="1">
      <c r="BP510374" s="90"/>
    </row>
    <row r="510375" spans="68:68" customFormat="1">
      <c r="BP510375" s="90"/>
    </row>
    <row r="510376" spans="68:68" customFormat="1">
      <c r="BP510376" s="90"/>
    </row>
    <row r="510377" spans="68:68" customFormat="1">
      <c r="BP510377" s="90"/>
    </row>
    <row r="510378" spans="68:68" customFormat="1">
      <c r="BP510378" s="90"/>
    </row>
    <row r="510379" spans="68:68" customFormat="1">
      <c r="BP510379" s="90"/>
    </row>
    <row r="510380" spans="68:68" customFormat="1">
      <c r="BP510380" s="90"/>
    </row>
    <row r="510381" spans="68:68" customFormat="1">
      <c r="BP510381" s="90"/>
    </row>
    <row r="510382" spans="68:68" customFormat="1">
      <c r="BP510382" s="90"/>
    </row>
    <row r="510383" spans="68:68" customFormat="1">
      <c r="BP510383" s="90"/>
    </row>
    <row r="510384" spans="68:68" customFormat="1">
      <c r="BP510384" s="90"/>
    </row>
    <row r="510385" spans="68:68" customFormat="1">
      <c r="BP510385" s="90"/>
    </row>
    <row r="510386" spans="68:68" customFormat="1">
      <c r="BP510386" s="90"/>
    </row>
    <row r="510387" spans="68:68" customFormat="1">
      <c r="BP510387" s="90"/>
    </row>
    <row r="510388" spans="68:68" customFormat="1">
      <c r="BP510388" s="90"/>
    </row>
    <row r="510389" spans="68:68" customFormat="1">
      <c r="BP510389" s="90"/>
    </row>
    <row r="510390" spans="68:68" customFormat="1">
      <c r="BP510390" s="90"/>
    </row>
    <row r="510391" spans="68:68" customFormat="1">
      <c r="BP510391" s="90"/>
    </row>
    <row r="510392" spans="68:68" customFormat="1">
      <c r="BP510392" s="90"/>
    </row>
    <row r="510393" spans="68:68" customFormat="1">
      <c r="BP510393" s="90"/>
    </row>
    <row r="510394" spans="68:68" customFormat="1">
      <c r="BP510394" s="90"/>
    </row>
    <row r="510395" spans="68:68" customFormat="1">
      <c r="BP510395" s="90"/>
    </row>
    <row r="510396" spans="68:68" customFormat="1">
      <c r="BP510396" s="90"/>
    </row>
    <row r="510397" spans="68:68" customFormat="1">
      <c r="BP510397" s="90"/>
    </row>
    <row r="510398" spans="68:68" customFormat="1">
      <c r="BP510398" s="90"/>
    </row>
    <row r="510399" spans="68:68" customFormat="1">
      <c r="BP510399" s="90"/>
    </row>
    <row r="510400" spans="68:68" customFormat="1">
      <c r="BP510400" s="90"/>
    </row>
    <row r="510401" spans="68:68" customFormat="1">
      <c r="BP510401" s="90"/>
    </row>
    <row r="510402" spans="68:68" customFormat="1">
      <c r="BP510402" s="90"/>
    </row>
    <row r="510403" spans="68:68" customFormat="1">
      <c r="BP510403" s="90"/>
    </row>
    <row r="510404" spans="68:68" customFormat="1">
      <c r="BP510404" s="90"/>
    </row>
    <row r="510405" spans="68:68" customFormat="1">
      <c r="BP510405" s="90"/>
    </row>
    <row r="510406" spans="68:68" customFormat="1">
      <c r="BP510406" s="90"/>
    </row>
    <row r="510407" spans="68:68" customFormat="1">
      <c r="BP510407" s="90"/>
    </row>
    <row r="510408" spans="68:68" customFormat="1">
      <c r="BP510408" s="90"/>
    </row>
    <row r="510409" spans="68:68" customFormat="1">
      <c r="BP510409" s="90"/>
    </row>
    <row r="510410" spans="68:68" customFormat="1">
      <c r="BP510410" s="90"/>
    </row>
    <row r="510411" spans="68:68" customFormat="1">
      <c r="BP510411" s="90"/>
    </row>
    <row r="510412" spans="68:68" customFormat="1">
      <c r="BP510412" s="90"/>
    </row>
    <row r="510413" spans="68:68" customFormat="1">
      <c r="BP510413" s="90"/>
    </row>
    <row r="510414" spans="68:68" customFormat="1">
      <c r="BP510414" s="90"/>
    </row>
    <row r="510415" spans="68:68" customFormat="1">
      <c r="BP510415" s="90"/>
    </row>
    <row r="510416" spans="68:68" customFormat="1">
      <c r="BP510416" s="90"/>
    </row>
    <row r="510417" spans="68:68" customFormat="1">
      <c r="BP510417" s="90"/>
    </row>
    <row r="510418" spans="68:68" customFormat="1">
      <c r="BP510418" s="90"/>
    </row>
    <row r="510419" spans="68:68" customFormat="1">
      <c r="BP510419" s="90"/>
    </row>
    <row r="510420" spans="68:68" customFormat="1">
      <c r="BP510420" s="90"/>
    </row>
    <row r="510421" spans="68:68" customFormat="1">
      <c r="BP510421" s="90"/>
    </row>
    <row r="510422" spans="68:68" customFormat="1">
      <c r="BP510422" s="90"/>
    </row>
    <row r="510423" spans="68:68" customFormat="1">
      <c r="BP510423" s="90"/>
    </row>
    <row r="510424" spans="68:68" customFormat="1">
      <c r="BP510424" s="90"/>
    </row>
    <row r="510425" spans="68:68" customFormat="1">
      <c r="BP510425" s="90"/>
    </row>
    <row r="510426" spans="68:68" customFormat="1">
      <c r="BP510426" s="90"/>
    </row>
    <row r="510427" spans="68:68" customFormat="1">
      <c r="BP510427" s="90"/>
    </row>
    <row r="510428" spans="68:68" customFormat="1">
      <c r="BP510428" s="90"/>
    </row>
    <row r="510429" spans="68:68" customFormat="1">
      <c r="BP510429" s="90"/>
    </row>
    <row r="510430" spans="68:68" customFormat="1">
      <c r="BP510430" s="90"/>
    </row>
    <row r="510431" spans="68:68" customFormat="1">
      <c r="BP510431" s="90"/>
    </row>
    <row r="510432" spans="68:68" customFormat="1">
      <c r="BP510432" s="90"/>
    </row>
    <row r="510433" spans="68:68" customFormat="1">
      <c r="BP510433" s="90"/>
    </row>
    <row r="510434" spans="68:68" customFormat="1">
      <c r="BP510434" s="90"/>
    </row>
    <row r="510435" spans="68:68" customFormat="1">
      <c r="BP510435" s="90"/>
    </row>
    <row r="510436" spans="68:68" customFormat="1">
      <c r="BP510436" s="90"/>
    </row>
    <row r="510437" spans="68:68" customFormat="1">
      <c r="BP510437" s="90"/>
    </row>
    <row r="510438" spans="68:68" customFormat="1">
      <c r="BP510438" s="90"/>
    </row>
    <row r="510439" spans="68:68" customFormat="1">
      <c r="BP510439" s="90"/>
    </row>
    <row r="510440" spans="68:68" customFormat="1">
      <c r="BP510440" s="90"/>
    </row>
    <row r="510441" spans="68:68" customFormat="1">
      <c r="BP510441" s="90"/>
    </row>
    <row r="510442" spans="68:68" customFormat="1">
      <c r="BP510442" s="90"/>
    </row>
    <row r="510443" spans="68:68" customFormat="1">
      <c r="BP510443" s="90"/>
    </row>
    <row r="510444" spans="68:68" customFormat="1">
      <c r="BP510444" s="90"/>
    </row>
    <row r="510445" spans="68:68" customFormat="1">
      <c r="BP510445" s="90"/>
    </row>
    <row r="510446" spans="68:68" customFormat="1">
      <c r="BP510446" s="90"/>
    </row>
    <row r="510447" spans="68:68" customFormat="1">
      <c r="BP510447" s="90"/>
    </row>
    <row r="510448" spans="68:68" customFormat="1">
      <c r="BP510448" s="90"/>
    </row>
    <row r="510449" spans="68:68" customFormat="1">
      <c r="BP510449" s="90"/>
    </row>
    <row r="510450" spans="68:68" customFormat="1">
      <c r="BP510450" s="90"/>
    </row>
    <row r="510451" spans="68:68" customFormat="1">
      <c r="BP510451" s="90"/>
    </row>
    <row r="510452" spans="68:68" customFormat="1">
      <c r="BP510452" s="90"/>
    </row>
    <row r="510453" spans="68:68" customFormat="1">
      <c r="BP510453" s="90"/>
    </row>
    <row r="510454" spans="68:68" customFormat="1">
      <c r="BP510454" s="90"/>
    </row>
    <row r="510455" spans="68:68" customFormat="1">
      <c r="BP510455" s="90"/>
    </row>
    <row r="510456" spans="68:68" customFormat="1">
      <c r="BP510456" s="90"/>
    </row>
    <row r="510457" spans="68:68" customFormat="1">
      <c r="BP510457" s="90"/>
    </row>
    <row r="510458" spans="68:68" customFormat="1">
      <c r="BP510458" s="90"/>
    </row>
    <row r="510459" spans="68:68" customFormat="1">
      <c r="BP510459" s="90"/>
    </row>
    <row r="510460" spans="68:68" customFormat="1">
      <c r="BP510460" s="90"/>
    </row>
    <row r="510461" spans="68:68" customFormat="1">
      <c r="BP510461" s="90"/>
    </row>
    <row r="510462" spans="68:68" customFormat="1">
      <c r="BP510462" s="90"/>
    </row>
    <row r="510463" spans="68:68" customFormat="1">
      <c r="BP510463" s="90"/>
    </row>
    <row r="510464" spans="68:68" customFormat="1">
      <c r="BP510464" s="90"/>
    </row>
    <row r="510465" spans="68:68" customFormat="1">
      <c r="BP510465" s="90"/>
    </row>
    <row r="510466" spans="68:68" customFormat="1">
      <c r="BP510466" s="90"/>
    </row>
    <row r="510467" spans="68:68" customFormat="1">
      <c r="BP510467" s="90"/>
    </row>
    <row r="510468" spans="68:68" customFormat="1">
      <c r="BP510468" s="90"/>
    </row>
    <row r="510469" spans="68:68" customFormat="1">
      <c r="BP510469" s="90"/>
    </row>
    <row r="510470" spans="68:68" customFormat="1">
      <c r="BP510470" s="90"/>
    </row>
    <row r="510471" spans="68:68" customFormat="1">
      <c r="BP510471" s="90"/>
    </row>
    <row r="510472" spans="68:68" customFormat="1">
      <c r="BP510472" s="90"/>
    </row>
    <row r="510473" spans="68:68" customFormat="1">
      <c r="BP510473" s="90"/>
    </row>
    <row r="510474" spans="68:68" customFormat="1">
      <c r="BP510474" s="90"/>
    </row>
    <row r="510475" spans="68:68" customFormat="1">
      <c r="BP510475" s="90"/>
    </row>
    <row r="510476" spans="68:68" customFormat="1">
      <c r="BP510476" s="90"/>
    </row>
    <row r="510477" spans="68:68" customFormat="1">
      <c r="BP510477" s="90"/>
    </row>
    <row r="510478" spans="68:68" customFormat="1">
      <c r="BP510478" s="90"/>
    </row>
    <row r="510479" spans="68:68" customFormat="1">
      <c r="BP510479" s="90"/>
    </row>
    <row r="510480" spans="68:68" customFormat="1">
      <c r="BP510480" s="90"/>
    </row>
    <row r="510481" spans="68:68" customFormat="1">
      <c r="BP510481" s="90"/>
    </row>
    <row r="510482" spans="68:68" customFormat="1">
      <c r="BP510482" s="90"/>
    </row>
    <row r="510483" spans="68:68" customFormat="1">
      <c r="BP510483" s="90"/>
    </row>
    <row r="510484" spans="68:68" customFormat="1">
      <c r="BP510484" s="90"/>
    </row>
    <row r="510485" spans="68:68" customFormat="1">
      <c r="BP510485" s="90"/>
    </row>
    <row r="510486" spans="68:68" customFormat="1">
      <c r="BP510486" s="90"/>
    </row>
    <row r="510487" spans="68:68" customFormat="1">
      <c r="BP510487" s="90"/>
    </row>
    <row r="510488" spans="68:68" customFormat="1">
      <c r="BP510488" s="90"/>
    </row>
    <row r="510489" spans="68:68" customFormat="1">
      <c r="BP510489" s="90"/>
    </row>
    <row r="510490" spans="68:68" customFormat="1">
      <c r="BP510490" s="90"/>
    </row>
    <row r="510491" spans="68:68" customFormat="1">
      <c r="BP510491" s="90"/>
    </row>
    <row r="510492" spans="68:68" customFormat="1">
      <c r="BP510492" s="90"/>
    </row>
    <row r="510493" spans="68:68" customFormat="1">
      <c r="BP510493" s="90"/>
    </row>
    <row r="510494" spans="68:68" customFormat="1">
      <c r="BP510494" s="90"/>
    </row>
    <row r="510495" spans="68:68" customFormat="1">
      <c r="BP510495" s="90"/>
    </row>
    <row r="510496" spans="68:68" customFormat="1">
      <c r="BP510496" s="90"/>
    </row>
    <row r="510497" spans="68:68" customFormat="1">
      <c r="BP510497" s="90"/>
    </row>
    <row r="510498" spans="68:68" customFormat="1">
      <c r="BP510498" s="90"/>
    </row>
    <row r="510499" spans="68:68" customFormat="1">
      <c r="BP510499" s="90"/>
    </row>
    <row r="510500" spans="68:68" customFormat="1">
      <c r="BP510500" s="90"/>
    </row>
    <row r="510501" spans="68:68" customFormat="1">
      <c r="BP510501" s="90"/>
    </row>
    <row r="510502" spans="68:68" customFormat="1">
      <c r="BP510502" s="90"/>
    </row>
    <row r="510503" spans="68:68" customFormat="1">
      <c r="BP510503" s="90"/>
    </row>
    <row r="510504" spans="68:68" customFormat="1">
      <c r="BP510504" s="90"/>
    </row>
    <row r="510505" spans="68:68" customFormat="1">
      <c r="BP510505" s="90"/>
    </row>
    <row r="510506" spans="68:68" customFormat="1">
      <c r="BP510506" s="90"/>
    </row>
    <row r="510507" spans="68:68" customFormat="1">
      <c r="BP510507" s="90"/>
    </row>
    <row r="510508" spans="68:68" customFormat="1">
      <c r="BP510508" s="90"/>
    </row>
    <row r="510509" spans="68:68" customFormat="1">
      <c r="BP510509" s="90"/>
    </row>
    <row r="510510" spans="68:68" customFormat="1">
      <c r="BP510510" s="90"/>
    </row>
    <row r="510511" spans="68:68" customFormat="1">
      <c r="BP510511" s="90"/>
    </row>
    <row r="510512" spans="68:68" customFormat="1">
      <c r="BP510512" s="90"/>
    </row>
    <row r="510513" spans="68:68" customFormat="1">
      <c r="BP510513" s="90"/>
    </row>
    <row r="510514" spans="68:68" customFormat="1">
      <c r="BP510514" s="90"/>
    </row>
    <row r="510515" spans="68:68" customFormat="1">
      <c r="BP510515" s="90"/>
    </row>
    <row r="510516" spans="68:68" customFormat="1">
      <c r="BP510516" s="90"/>
    </row>
    <row r="510517" spans="68:68" customFormat="1">
      <c r="BP510517" s="90"/>
    </row>
    <row r="510518" spans="68:68" customFormat="1">
      <c r="BP510518" s="90"/>
    </row>
    <row r="510519" spans="68:68" customFormat="1">
      <c r="BP510519" s="90"/>
    </row>
    <row r="510520" spans="68:68" customFormat="1">
      <c r="BP510520" s="90"/>
    </row>
    <row r="510521" spans="68:68" customFormat="1">
      <c r="BP510521" s="90"/>
    </row>
    <row r="510522" spans="68:68" customFormat="1">
      <c r="BP510522" s="90"/>
    </row>
    <row r="510523" spans="68:68" customFormat="1">
      <c r="BP510523" s="90"/>
    </row>
    <row r="510524" spans="68:68" customFormat="1">
      <c r="BP510524" s="90"/>
    </row>
    <row r="510525" spans="68:68" customFormat="1">
      <c r="BP510525" s="90"/>
    </row>
    <row r="510526" spans="68:68" customFormat="1">
      <c r="BP510526" s="90"/>
    </row>
    <row r="510527" spans="68:68" customFormat="1">
      <c r="BP510527" s="90"/>
    </row>
    <row r="510528" spans="68:68" customFormat="1">
      <c r="BP510528" s="90"/>
    </row>
    <row r="510529" spans="68:68" customFormat="1">
      <c r="BP510529" s="90"/>
    </row>
    <row r="510530" spans="68:68" customFormat="1">
      <c r="BP510530" s="90"/>
    </row>
    <row r="510531" spans="68:68" customFormat="1">
      <c r="BP510531" s="90"/>
    </row>
    <row r="510532" spans="68:68" customFormat="1">
      <c r="BP510532" s="90"/>
    </row>
    <row r="510533" spans="68:68" customFormat="1">
      <c r="BP510533" s="90"/>
    </row>
    <row r="510534" spans="68:68" customFormat="1">
      <c r="BP510534" s="90"/>
    </row>
    <row r="510535" spans="68:68" customFormat="1">
      <c r="BP510535" s="90"/>
    </row>
    <row r="510536" spans="68:68" customFormat="1">
      <c r="BP510536" s="90"/>
    </row>
    <row r="510537" spans="68:68" customFormat="1">
      <c r="BP510537" s="90"/>
    </row>
    <row r="510538" spans="68:68" customFormat="1">
      <c r="BP510538" s="90"/>
    </row>
    <row r="510539" spans="68:68" customFormat="1">
      <c r="BP510539" s="90"/>
    </row>
    <row r="510540" spans="68:68" customFormat="1">
      <c r="BP510540" s="90"/>
    </row>
    <row r="510541" spans="68:68" customFormat="1">
      <c r="BP510541" s="90"/>
    </row>
    <row r="510542" spans="68:68" customFormat="1">
      <c r="BP510542" s="90"/>
    </row>
    <row r="510543" spans="68:68" customFormat="1">
      <c r="BP510543" s="90"/>
    </row>
    <row r="510544" spans="68:68" customFormat="1">
      <c r="BP510544" s="90"/>
    </row>
    <row r="510545" spans="68:68" customFormat="1">
      <c r="BP510545" s="90"/>
    </row>
    <row r="510546" spans="68:68" customFormat="1">
      <c r="BP510546" s="90"/>
    </row>
    <row r="510547" spans="68:68" customFormat="1">
      <c r="BP510547" s="90"/>
    </row>
    <row r="510548" spans="68:68" customFormat="1">
      <c r="BP510548" s="90"/>
    </row>
    <row r="510549" spans="68:68" customFormat="1">
      <c r="BP510549" s="90"/>
    </row>
    <row r="510550" spans="68:68" customFormat="1">
      <c r="BP510550" s="90"/>
    </row>
    <row r="510551" spans="68:68" customFormat="1">
      <c r="BP510551" s="90"/>
    </row>
    <row r="510552" spans="68:68" customFormat="1">
      <c r="BP510552" s="90"/>
    </row>
    <row r="510553" spans="68:68" customFormat="1">
      <c r="BP510553" s="90"/>
    </row>
    <row r="510554" spans="68:68" customFormat="1">
      <c r="BP510554" s="90"/>
    </row>
    <row r="510555" spans="68:68" customFormat="1">
      <c r="BP510555" s="90"/>
    </row>
    <row r="510556" spans="68:68" customFormat="1">
      <c r="BP510556" s="90"/>
    </row>
    <row r="510557" spans="68:68" customFormat="1">
      <c r="BP510557" s="90"/>
    </row>
    <row r="510558" spans="68:68" customFormat="1">
      <c r="BP510558" s="90"/>
    </row>
    <row r="510559" spans="68:68" customFormat="1">
      <c r="BP510559" s="90"/>
    </row>
    <row r="510560" spans="68:68" customFormat="1">
      <c r="BP510560" s="90"/>
    </row>
    <row r="510561" spans="68:68" customFormat="1">
      <c r="BP510561" s="90"/>
    </row>
    <row r="510562" spans="68:68" customFormat="1">
      <c r="BP510562" s="90"/>
    </row>
    <row r="510563" spans="68:68" customFormat="1">
      <c r="BP510563" s="90"/>
    </row>
    <row r="510564" spans="68:68" customFormat="1">
      <c r="BP510564" s="90"/>
    </row>
    <row r="510565" spans="68:68" customFormat="1">
      <c r="BP510565" s="90"/>
    </row>
    <row r="510566" spans="68:68" customFormat="1">
      <c r="BP510566" s="90"/>
    </row>
    <row r="510567" spans="68:68" customFormat="1">
      <c r="BP510567" s="90"/>
    </row>
    <row r="510568" spans="68:68" customFormat="1">
      <c r="BP510568" s="90"/>
    </row>
    <row r="510569" spans="68:68" customFormat="1">
      <c r="BP510569" s="90"/>
    </row>
    <row r="510570" spans="68:68" customFormat="1">
      <c r="BP510570" s="90"/>
    </row>
    <row r="510571" spans="68:68" customFormat="1">
      <c r="BP510571" s="90"/>
    </row>
    <row r="510572" spans="68:68" customFormat="1">
      <c r="BP510572" s="90"/>
    </row>
    <row r="510573" spans="68:68" customFormat="1">
      <c r="BP510573" s="90"/>
    </row>
    <row r="510574" spans="68:68" customFormat="1">
      <c r="BP510574" s="90"/>
    </row>
    <row r="510575" spans="68:68" customFormat="1">
      <c r="BP510575" s="90"/>
    </row>
    <row r="510576" spans="68:68" customFormat="1">
      <c r="BP510576" s="90"/>
    </row>
    <row r="510577" spans="68:68" customFormat="1">
      <c r="BP510577" s="90"/>
    </row>
    <row r="510578" spans="68:68" customFormat="1">
      <c r="BP510578" s="90"/>
    </row>
    <row r="510579" spans="68:68" customFormat="1">
      <c r="BP510579" s="90"/>
    </row>
    <row r="510580" spans="68:68" customFormat="1">
      <c r="BP510580" s="90"/>
    </row>
    <row r="510581" spans="68:68" customFormat="1">
      <c r="BP510581" s="90"/>
    </row>
    <row r="510582" spans="68:68" customFormat="1">
      <c r="BP510582" s="90"/>
    </row>
    <row r="510583" spans="68:68" customFormat="1">
      <c r="BP510583" s="90"/>
    </row>
    <row r="510584" spans="68:68" customFormat="1">
      <c r="BP510584" s="90"/>
    </row>
    <row r="510585" spans="68:68" customFormat="1">
      <c r="BP510585" s="90"/>
    </row>
    <row r="510586" spans="68:68" customFormat="1">
      <c r="BP510586" s="90"/>
    </row>
    <row r="510587" spans="68:68" customFormat="1">
      <c r="BP510587" s="90"/>
    </row>
    <row r="510588" spans="68:68" customFormat="1">
      <c r="BP510588" s="90"/>
    </row>
    <row r="510589" spans="68:68" customFormat="1">
      <c r="BP510589" s="90"/>
    </row>
    <row r="510590" spans="68:68" customFormat="1">
      <c r="BP510590" s="90"/>
    </row>
    <row r="510591" spans="68:68" customFormat="1">
      <c r="BP510591" s="90"/>
    </row>
    <row r="510592" spans="68:68" customFormat="1">
      <c r="BP510592" s="90"/>
    </row>
    <row r="510593" spans="68:68" customFormat="1">
      <c r="BP510593" s="90"/>
    </row>
    <row r="510594" spans="68:68" customFormat="1">
      <c r="BP510594" s="90"/>
    </row>
    <row r="510595" spans="68:68" customFormat="1">
      <c r="BP510595" s="90"/>
    </row>
    <row r="510596" spans="68:68" customFormat="1">
      <c r="BP510596" s="90"/>
    </row>
    <row r="510597" spans="68:68" customFormat="1">
      <c r="BP510597" s="90"/>
    </row>
    <row r="510598" spans="68:68" customFormat="1">
      <c r="BP510598" s="90"/>
    </row>
    <row r="510599" spans="68:68" customFormat="1">
      <c r="BP510599" s="90"/>
    </row>
    <row r="510600" spans="68:68" customFormat="1">
      <c r="BP510600" s="90"/>
    </row>
    <row r="510601" spans="68:68" customFormat="1">
      <c r="BP510601" s="90"/>
    </row>
    <row r="510602" spans="68:68" customFormat="1">
      <c r="BP510602" s="90"/>
    </row>
    <row r="510603" spans="68:68" customFormat="1">
      <c r="BP510603" s="90"/>
    </row>
    <row r="510604" spans="68:68" customFormat="1">
      <c r="BP510604" s="90"/>
    </row>
    <row r="510605" spans="68:68" customFormat="1">
      <c r="BP510605" s="90"/>
    </row>
    <row r="510606" spans="68:68" customFormat="1">
      <c r="BP510606" s="90"/>
    </row>
    <row r="510607" spans="68:68" customFormat="1">
      <c r="BP510607" s="90"/>
    </row>
    <row r="510608" spans="68:68" customFormat="1">
      <c r="BP510608" s="90"/>
    </row>
    <row r="510609" spans="68:68" customFormat="1">
      <c r="BP510609" s="90"/>
    </row>
    <row r="510610" spans="68:68" customFormat="1">
      <c r="BP510610" s="90"/>
    </row>
    <row r="510611" spans="68:68" customFormat="1">
      <c r="BP510611" s="90"/>
    </row>
    <row r="510612" spans="68:68" customFormat="1">
      <c r="BP510612" s="90"/>
    </row>
    <row r="510613" spans="68:68" customFormat="1">
      <c r="BP510613" s="90"/>
    </row>
    <row r="510614" spans="68:68" customFormat="1">
      <c r="BP510614" s="90"/>
    </row>
    <row r="510615" spans="68:68" customFormat="1">
      <c r="BP510615" s="90"/>
    </row>
    <row r="510616" spans="68:68" customFormat="1">
      <c r="BP510616" s="90"/>
    </row>
    <row r="510617" spans="68:68" customFormat="1">
      <c r="BP510617" s="90"/>
    </row>
    <row r="510618" spans="68:68" customFormat="1">
      <c r="BP510618" s="90"/>
    </row>
    <row r="510619" spans="68:68" customFormat="1">
      <c r="BP510619" s="90"/>
    </row>
    <row r="510620" spans="68:68" customFormat="1">
      <c r="BP510620" s="90"/>
    </row>
    <row r="510621" spans="68:68" customFormat="1">
      <c r="BP510621" s="90"/>
    </row>
    <row r="510622" spans="68:68" customFormat="1">
      <c r="BP510622" s="90"/>
    </row>
    <row r="510623" spans="68:68" customFormat="1">
      <c r="BP510623" s="90"/>
    </row>
    <row r="510624" spans="68:68" customFormat="1">
      <c r="BP510624" s="90"/>
    </row>
    <row r="510625" spans="68:68" customFormat="1">
      <c r="BP510625" s="90"/>
    </row>
    <row r="510626" spans="68:68" customFormat="1">
      <c r="BP510626" s="90"/>
    </row>
    <row r="510627" spans="68:68" customFormat="1">
      <c r="BP510627" s="90"/>
    </row>
    <row r="510628" spans="68:68" customFormat="1">
      <c r="BP510628" s="90"/>
    </row>
    <row r="510629" spans="68:68" customFormat="1">
      <c r="BP510629" s="90"/>
    </row>
    <row r="510630" spans="68:68" customFormat="1">
      <c r="BP510630" s="90"/>
    </row>
    <row r="510631" spans="68:68" customFormat="1">
      <c r="BP510631" s="90"/>
    </row>
    <row r="510632" spans="68:68" customFormat="1">
      <c r="BP510632" s="90"/>
    </row>
    <row r="510633" spans="68:68" customFormat="1">
      <c r="BP510633" s="90"/>
    </row>
    <row r="510634" spans="68:68" customFormat="1">
      <c r="BP510634" s="90"/>
    </row>
    <row r="510635" spans="68:68" customFormat="1">
      <c r="BP510635" s="90"/>
    </row>
    <row r="510636" spans="68:68" customFormat="1">
      <c r="BP510636" s="90"/>
    </row>
    <row r="510637" spans="68:68" customFormat="1">
      <c r="BP510637" s="90"/>
    </row>
    <row r="510638" spans="68:68" customFormat="1">
      <c r="BP510638" s="90"/>
    </row>
    <row r="510639" spans="68:68" customFormat="1">
      <c r="BP510639" s="90"/>
    </row>
    <row r="510640" spans="68:68" customFormat="1">
      <c r="BP510640" s="90"/>
    </row>
    <row r="510641" spans="68:68" customFormat="1">
      <c r="BP510641" s="90"/>
    </row>
    <row r="510642" spans="68:68" customFormat="1">
      <c r="BP510642" s="90"/>
    </row>
    <row r="510643" spans="68:68" customFormat="1">
      <c r="BP510643" s="90"/>
    </row>
    <row r="510644" spans="68:68" customFormat="1">
      <c r="BP510644" s="90"/>
    </row>
    <row r="510645" spans="68:68" customFormat="1">
      <c r="BP510645" s="90"/>
    </row>
    <row r="510646" spans="68:68" customFormat="1">
      <c r="BP510646" s="90"/>
    </row>
    <row r="510647" spans="68:68" customFormat="1">
      <c r="BP510647" s="90"/>
    </row>
    <row r="510648" spans="68:68" customFormat="1">
      <c r="BP510648" s="90"/>
    </row>
    <row r="510649" spans="68:68" customFormat="1">
      <c r="BP510649" s="90"/>
    </row>
    <row r="510650" spans="68:68" customFormat="1">
      <c r="BP510650" s="90"/>
    </row>
    <row r="510651" spans="68:68" customFormat="1">
      <c r="BP510651" s="90"/>
    </row>
    <row r="510652" spans="68:68" customFormat="1">
      <c r="BP510652" s="90"/>
    </row>
    <row r="510653" spans="68:68" customFormat="1">
      <c r="BP510653" s="90"/>
    </row>
    <row r="510654" spans="68:68" customFormat="1">
      <c r="BP510654" s="90"/>
    </row>
    <row r="510655" spans="68:68" customFormat="1">
      <c r="BP510655" s="90"/>
    </row>
    <row r="510656" spans="68:68" customFormat="1">
      <c r="BP510656" s="90"/>
    </row>
    <row r="510657" spans="68:68" customFormat="1">
      <c r="BP510657" s="90"/>
    </row>
    <row r="510658" spans="68:68" customFormat="1">
      <c r="BP510658" s="90"/>
    </row>
    <row r="510659" spans="68:68" customFormat="1">
      <c r="BP510659" s="90"/>
    </row>
    <row r="510660" spans="68:68" customFormat="1">
      <c r="BP510660" s="90"/>
    </row>
    <row r="510661" spans="68:68" customFormat="1">
      <c r="BP510661" s="90"/>
    </row>
    <row r="510662" spans="68:68" customFormat="1">
      <c r="BP510662" s="90"/>
    </row>
    <row r="510663" spans="68:68" customFormat="1">
      <c r="BP510663" s="90"/>
    </row>
    <row r="510664" spans="68:68" customFormat="1">
      <c r="BP510664" s="90"/>
    </row>
    <row r="510665" spans="68:68" customFormat="1">
      <c r="BP510665" s="90"/>
    </row>
    <row r="510666" spans="68:68" customFormat="1">
      <c r="BP510666" s="90"/>
    </row>
    <row r="510667" spans="68:68" customFormat="1">
      <c r="BP510667" s="90"/>
    </row>
    <row r="510668" spans="68:68" customFormat="1">
      <c r="BP510668" s="90"/>
    </row>
    <row r="510669" spans="68:68" customFormat="1">
      <c r="BP510669" s="90"/>
    </row>
    <row r="510670" spans="68:68" customFormat="1">
      <c r="BP510670" s="90"/>
    </row>
    <row r="510671" spans="68:68" customFormat="1">
      <c r="BP510671" s="90"/>
    </row>
    <row r="510672" spans="68:68" customFormat="1">
      <c r="BP510672" s="90"/>
    </row>
    <row r="510673" spans="68:68" customFormat="1">
      <c r="BP510673" s="90"/>
    </row>
    <row r="510674" spans="68:68" customFormat="1">
      <c r="BP510674" s="90"/>
    </row>
    <row r="510675" spans="68:68" customFormat="1">
      <c r="BP510675" s="90"/>
    </row>
    <row r="510676" spans="68:68" customFormat="1">
      <c r="BP510676" s="90"/>
    </row>
    <row r="510677" spans="68:68" customFormat="1">
      <c r="BP510677" s="90"/>
    </row>
    <row r="510678" spans="68:68" customFormat="1">
      <c r="BP510678" s="90"/>
    </row>
    <row r="510679" spans="68:68" customFormat="1">
      <c r="BP510679" s="90"/>
    </row>
    <row r="510680" spans="68:68" customFormat="1">
      <c r="BP510680" s="90"/>
    </row>
    <row r="510681" spans="68:68" customFormat="1">
      <c r="BP510681" s="90"/>
    </row>
    <row r="510682" spans="68:68" customFormat="1">
      <c r="BP510682" s="90"/>
    </row>
    <row r="510683" spans="68:68" customFormat="1">
      <c r="BP510683" s="90"/>
    </row>
    <row r="510684" spans="68:68" customFormat="1">
      <c r="BP510684" s="90"/>
    </row>
    <row r="510685" spans="68:68" customFormat="1">
      <c r="BP510685" s="90"/>
    </row>
    <row r="510686" spans="68:68" customFormat="1">
      <c r="BP510686" s="90"/>
    </row>
    <row r="510687" spans="68:68" customFormat="1">
      <c r="BP510687" s="90"/>
    </row>
    <row r="510688" spans="68:68" customFormat="1">
      <c r="BP510688" s="90"/>
    </row>
    <row r="510689" spans="68:68" customFormat="1">
      <c r="BP510689" s="90"/>
    </row>
    <row r="510690" spans="68:68" customFormat="1">
      <c r="BP510690" s="90"/>
    </row>
    <row r="510691" spans="68:68" customFormat="1">
      <c r="BP510691" s="90"/>
    </row>
    <row r="510692" spans="68:68" customFormat="1">
      <c r="BP510692" s="90"/>
    </row>
    <row r="510693" spans="68:68" customFormat="1">
      <c r="BP510693" s="90"/>
    </row>
    <row r="510694" spans="68:68" customFormat="1">
      <c r="BP510694" s="90"/>
    </row>
    <row r="510695" spans="68:68" customFormat="1">
      <c r="BP510695" s="90"/>
    </row>
    <row r="510696" spans="68:68" customFormat="1">
      <c r="BP510696" s="90"/>
    </row>
    <row r="510697" spans="68:68" customFormat="1">
      <c r="BP510697" s="90"/>
    </row>
    <row r="510698" spans="68:68" customFormat="1">
      <c r="BP510698" s="90"/>
    </row>
    <row r="510699" spans="68:68" customFormat="1">
      <c r="BP510699" s="90"/>
    </row>
    <row r="510700" spans="68:68" customFormat="1">
      <c r="BP510700" s="90"/>
    </row>
    <row r="510701" spans="68:68" customFormat="1">
      <c r="BP510701" s="90"/>
    </row>
    <row r="510702" spans="68:68" customFormat="1">
      <c r="BP510702" s="90"/>
    </row>
    <row r="510703" spans="68:68" customFormat="1">
      <c r="BP510703" s="90"/>
    </row>
    <row r="510704" spans="68:68" customFormat="1">
      <c r="BP510704" s="90"/>
    </row>
    <row r="510705" spans="68:68" customFormat="1">
      <c r="BP510705" s="90"/>
    </row>
    <row r="510706" spans="68:68" customFormat="1">
      <c r="BP510706" s="90"/>
    </row>
    <row r="510707" spans="68:68" customFormat="1">
      <c r="BP510707" s="90"/>
    </row>
    <row r="510708" spans="68:68" customFormat="1">
      <c r="BP510708" s="90"/>
    </row>
    <row r="510709" spans="68:68" customFormat="1">
      <c r="BP510709" s="90"/>
    </row>
    <row r="510710" spans="68:68" customFormat="1">
      <c r="BP510710" s="90"/>
    </row>
    <row r="510711" spans="68:68" customFormat="1">
      <c r="BP510711" s="90"/>
    </row>
    <row r="510712" spans="68:68" customFormat="1">
      <c r="BP510712" s="90"/>
    </row>
    <row r="510713" spans="68:68" customFormat="1">
      <c r="BP510713" s="90"/>
    </row>
    <row r="510714" spans="68:68" customFormat="1">
      <c r="BP510714" s="90"/>
    </row>
    <row r="510715" spans="68:68" customFormat="1">
      <c r="BP510715" s="90"/>
    </row>
    <row r="510716" spans="68:68" customFormat="1">
      <c r="BP510716" s="90"/>
    </row>
    <row r="510717" spans="68:68" customFormat="1">
      <c r="BP510717" s="90"/>
    </row>
    <row r="510718" spans="68:68" customFormat="1">
      <c r="BP510718" s="90"/>
    </row>
    <row r="510719" spans="68:68" customFormat="1">
      <c r="BP510719" s="90"/>
    </row>
    <row r="510720" spans="68:68" customFormat="1">
      <c r="BP510720" s="90"/>
    </row>
    <row r="510721" spans="68:68" customFormat="1">
      <c r="BP510721" s="90"/>
    </row>
    <row r="510722" spans="68:68" customFormat="1">
      <c r="BP510722" s="90"/>
    </row>
    <row r="510723" spans="68:68" customFormat="1">
      <c r="BP510723" s="90"/>
    </row>
    <row r="510724" spans="68:68" customFormat="1">
      <c r="BP510724" s="90"/>
    </row>
    <row r="510725" spans="68:68" customFormat="1">
      <c r="BP510725" s="90"/>
    </row>
    <row r="510726" spans="68:68" customFormat="1">
      <c r="BP510726" s="90"/>
    </row>
    <row r="510727" spans="68:68" customFormat="1">
      <c r="BP510727" s="90"/>
    </row>
    <row r="510728" spans="68:68" customFormat="1">
      <c r="BP510728" s="90"/>
    </row>
    <row r="510729" spans="68:68" customFormat="1">
      <c r="BP510729" s="90"/>
    </row>
    <row r="510730" spans="68:68" customFormat="1">
      <c r="BP510730" s="90"/>
    </row>
    <row r="510731" spans="68:68" customFormat="1">
      <c r="BP510731" s="90"/>
    </row>
    <row r="510732" spans="68:68" customFormat="1">
      <c r="BP510732" s="90"/>
    </row>
    <row r="510733" spans="68:68" customFormat="1">
      <c r="BP510733" s="90"/>
    </row>
    <row r="510734" spans="68:68" customFormat="1">
      <c r="BP510734" s="90"/>
    </row>
    <row r="510735" spans="68:68" customFormat="1">
      <c r="BP510735" s="90"/>
    </row>
    <row r="510736" spans="68:68" customFormat="1">
      <c r="BP510736" s="90"/>
    </row>
    <row r="510737" spans="68:68" customFormat="1">
      <c r="BP510737" s="90"/>
    </row>
    <row r="510738" spans="68:68" customFormat="1">
      <c r="BP510738" s="90"/>
    </row>
    <row r="510739" spans="68:68" customFormat="1">
      <c r="BP510739" s="90"/>
    </row>
    <row r="510740" spans="68:68" customFormat="1">
      <c r="BP510740" s="90"/>
    </row>
    <row r="510741" spans="68:68" customFormat="1">
      <c r="BP510741" s="90"/>
    </row>
    <row r="510742" spans="68:68" customFormat="1">
      <c r="BP510742" s="90"/>
    </row>
    <row r="510743" spans="68:68" customFormat="1">
      <c r="BP510743" s="90"/>
    </row>
    <row r="510744" spans="68:68" customFormat="1">
      <c r="BP510744" s="90"/>
    </row>
    <row r="510745" spans="68:68" customFormat="1">
      <c r="BP510745" s="90"/>
    </row>
    <row r="510746" spans="68:68" customFormat="1">
      <c r="BP510746" s="90"/>
    </row>
    <row r="510747" spans="68:68" customFormat="1">
      <c r="BP510747" s="90"/>
    </row>
    <row r="510748" spans="68:68" customFormat="1">
      <c r="BP510748" s="90"/>
    </row>
    <row r="510749" spans="68:68" customFormat="1">
      <c r="BP510749" s="90"/>
    </row>
    <row r="510750" spans="68:68" customFormat="1">
      <c r="BP510750" s="90"/>
    </row>
    <row r="510751" spans="68:68" customFormat="1">
      <c r="BP510751" s="90"/>
    </row>
    <row r="510752" spans="68:68" customFormat="1">
      <c r="BP510752" s="90"/>
    </row>
    <row r="510753" spans="68:68" customFormat="1">
      <c r="BP510753" s="90"/>
    </row>
    <row r="510754" spans="68:68" customFormat="1">
      <c r="BP510754" s="90"/>
    </row>
    <row r="510755" spans="68:68" customFormat="1">
      <c r="BP510755" s="90"/>
    </row>
    <row r="510756" spans="68:68" customFormat="1">
      <c r="BP510756" s="90"/>
    </row>
    <row r="510757" spans="68:68" customFormat="1">
      <c r="BP510757" s="90"/>
    </row>
    <row r="510758" spans="68:68" customFormat="1">
      <c r="BP510758" s="90"/>
    </row>
    <row r="510759" spans="68:68" customFormat="1">
      <c r="BP510759" s="90"/>
    </row>
    <row r="510760" spans="68:68" customFormat="1">
      <c r="BP510760" s="90"/>
    </row>
    <row r="510761" spans="68:68" customFormat="1">
      <c r="BP510761" s="90"/>
    </row>
    <row r="510762" spans="68:68" customFormat="1">
      <c r="BP510762" s="90"/>
    </row>
    <row r="510763" spans="68:68" customFormat="1">
      <c r="BP510763" s="90"/>
    </row>
    <row r="510764" spans="68:68" customFormat="1">
      <c r="BP510764" s="90"/>
    </row>
    <row r="510765" spans="68:68" customFormat="1">
      <c r="BP510765" s="90"/>
    </row>
    <row r="510766" spans="68:68" customFormat="1">
      <c r="BP510766" s="90"/>
    </row>
    <row r="510767" spans="68:68" customFormat="1">
      <c r="BP510767" s="90"/>
    </row>
    <row r="510768" spans="68:68" customFormat="1">
      <c r="BP510768" s="90"/>
    </row>
    <row r="510769" spans="68:68" customFormat="1">
      <c r="BP510769" s="90"/>
    </row>
    <row r="510770" spans="68:68" customFormat="1">
      <c r="BP510770" s="90"/>
    </row>
    <row r="510771" spans="68:68" customFormat="1">
      <c r="BP510771" s="90"/>
    </row>
    <row r="510772" spans="68:68" customFormat="1">
      <c r="BP510772" s="90"/>
    </row>
    <row r="510773" spans="68:68" customFormat="1">
      <c r="BP510773" s="90"/>
    </row>
    <row r="510774" spans="68:68" customFormat="1">
      <c r="BP510774" s="90"/>
    </row>
    <row r="510775" spans="68:68" customFormat="1">
      <c r="BP510775" s="90"/>
    </row>
    <row r="510776" spans="68:68" customFormat="1">
      <c r="BP510776" s="90"/>
    </row>
    <row r="510777" spans="68:68" customFormat="1">
      <c r="BP510777" s="90"/>
    </row>
    <row r="510778" spans="68:68" customFormat="1">
      <c r="BP510778" s="90"/>
    </row>
    <row r="510779" spans="68:68" customFormat="1">
      <c r="BP510779" s="90"/>
    </row>
    <row r="510780" spans="68:68" customFormat="1">
      <c r="BP510780" s="90"/>
    </row>
    <row r="510781" spans="68:68" customFormat="1">
      <c r="BP510781" s="90"/>
    </row>
    <row r="510782" spans="68:68" customFormat="1">
      <c r="BP510782" s="90"/>
    </row>
    <row r="510783" spans="68:68" customFormat="1">
      <c r="BP510783" s="90"/>
    </row>
    <row r="510784" spans="68:68" customFormat="1">
      <c r="BP510784" s="90"/>
    </row>
    <row r="510785" spans="68:68" customFormat="1">
      <c r="BP510785" s="90"/>
    </row>
    <row r="510786" spans="68:68" customFormat="1">
      <c r="BP510786" s="90"/>
    </row>
    <row r="510787" spans="68:68" customFormat="1">
      <c r="BP510787" s="90"/>
    </row>
    <row r="510788" spans="68:68" customFormat="1">
      <c r="BP510788" s="90"/>
    </row>
    <row r="510789" spans="68:68" customFormat="1">
      <c r="BP510789" s="90"/>
    </row>
    <row r="510790" spans="68:68" customFormat="1">
      <c r="BP510790" s="90"/>
    </row>
    <row r="510791" spans="68:68" customFormat="1">
      <c r="BP510791" s="90"/>
    </row>
    <row r="510792" spans="68:68" customFormat="1">
      <c r="BP510792" s="90"/>
    </row>
    <row r="510793" spans="68:68" customFormat="1">
      <c r="BP510793" s="90"/>
    </row>
    <row r="510794" spans="68:68" customFormat="1">
      <c r="BP510794" s="90"/>
    </row>
    <row r="510795" spans="68:68" customFormat="1">
      <c r="BP510795" s="90"/>
    </row>
    <row r="510796" spans="68:68" customFormat="1">
      <c r="BP510796" s="90"/>
    </row>
    <row r="510797" spans="68:68" customFormat="1">
      <c r="BP510797" s="90"/>
    </row>
    <row r="510798" spans="68:68" customFormat="1">
      <c r="BP510798" s="90"/>
    </row>
    <row r="510799" spans="68:68" customFormat="1">
      <c r="BP510799" s="90"/>
    </row>
    <row r="510800" spans="68:68" customFormat="1">
      <c r="BP510800" s="90"/>
    </row>
    <row r="510801" spans="68:68" customFormat="1">
      <c r="BP510801" s="90"/>
    </row>
    <row r="510802" spans="68:68" customFormat="1">
      <c r="BP510802" s="90"/>
    </row>
    <row r="510803" spans="68:68" customFormat="1">
      <c r="BP510803" s="90"/>
    </row>
    <row r="510804" spans="68:68" customFormat="1">
      <c r="BP510804" s="90"/>
    </row>
    <row r="510805" spans="68:68" customFormat="1">
      <c r="BP510805" s="90"/>
    </row>
    <row r="510806" spans="68:68" customFormat="1">
      <c r="BP510806" s="90"/>
    </row>
    <row r="510807" spans="68:68" customFormat="1">
      <c r="BP510807" s="90"/>
    </row>
    <row r="510808" spans="68:68" customFormat="1">
      <c r="BP510808" s="90"/>
    </row>
    <row r="510809" spans="68:68" customFormat="1">
      <c r="BP510809" s="90"/>
    </row>
    <row r="510810" spans="68:68" customFormat="1">
      <c r="BP510810" s="90"/>
    </row>
    <row r="510811" spans="68:68" customFormat="1">
      <c r="BP510811" s="90"/>
    </row>
    <row r="510812" spans="68:68" customFormat="1">
      <c r="BP510812" s="90"/>
    </row>
    <row r="510813" spans="68:68" customFormat="1">
      <c r="BP510813" s="90"/>
    </row>
    <row r="510814" spans="68:68" customFormat="1">
      <c r="BP510814" s="90"/>
    </row>
    <row r="510815" spans="68:68" customFormat="1">
      <c r="BP510815" s="90"/>
    </row>
    <row r="510816" spans="68:68" customFormat="1">
      <c r="BP510816" s="90"/>
    </row>
    <row r="510817" spans="68:68" customFormat="1">
      <c r="BP510817" s="90"/>
    </row>
    <row r="510818" spans="68:68" customFormat="1">
      <c r="BP510818" s="90"/>
    </row>
    <row r="510819" spans="68:68" customFormat="1">
      <c r="BP510819" s="90"/>
    </row>
    <row r="510820" spans="68:68" customFormat="1">
      <c r="BP510820" s="90"/>
    </row>
    <row r="510821" spans="68:68" customFormat="1">
      <c r="BP510821" s="90"/>
    </row>
    <row r="510822" spans="68:68" customFormat="1">
      <c r="BP510822" s="90"/>
    </row>
    <row r="510823" spans="68:68" customFormat="1">
      <c r="BP510823" s="90"/>
    </row>
    <row r="510824" spans="68:68" customFormat="1">
      <c r="BP510824" s="90"/>
    </row>
    <row r="510825" spans="68:68" customFormat="1">
      <c r="BP510825" s="90"/>
    </row>
    <row r="510826" spans="68:68" customFormat="1">
      <c r="BP510826" s="90"/>
    </row>
    <row r="510827" spans="68:68" customFormat="1">
      <c r="BP510827" s="90"/>
    </row>
    <row r="510828" spans="68:68" customFormat="1">
      <c r="BP510828" s="90"/>
    </row>
    <row r="510829" spans="68:68" customFormat="1">
      <c r="BP510829" s="90"/>
    </row>
    <row r="510830" spans="68:68" customFormat="1">
      <c r="BP510830" s="90"/>
    </row>
    <row r="510831" spans="68:68" customFormat="1">
      <c r="BP510831" s="90"/>
    </row>
    <row r="510832" spans="68:68" customFormat="1">
      <c r="BP510832" s="90"/>
    </row>
    <row r="510833" spans="68:68" customFormat="1">
      <c r="BP510833" s="90"/>
    </row>
    <row r="510834" spans="68:68" customFormat="1">
      <c r="BP510834" s="90"/>
    </row>
    <row r="510835" spans="68:68" customFormat="1">
      <c r="BP510835" s="90"/>
    </row>
    <row r="510836" spans="68:68" customFormat="1">
      <c r="BP510836" s="90"/>
    </row>
    <row r="510837" spans="68:68" customFormat="1">
      <c r="BP510837" s="90"/>
    </row>
    <row r="510838" spans="68:68" customFormat="1">
      <c r="BP510838" s="90"/>
    </row>
    <row r="510839" spans="68:68" customFormat="1">
      <c r="BP510839" s="90"/>
    </row>
    <row r="510840" spans="68:68" customFormat="1">
      <c r="BP510840" s="90"/>
    </row>
    <row r="510841" spans="68:68" customFormat="1">
      <c r="BP510841" s="90"/>
    </row>
    <row r="510842" spans="68:68" customFormat="1">
      <c r="BP510842" s="90"/>
    </row>
    <row r="510843" spans="68:68" customFormat="1">
      <c r="BP510843" s="90"/>
    </row>
    <row r="510844" spans="68:68" customFormat="1">
      <c r="BP510844" s="90"/>
    </row>
    <row r="510845" spans="68:68" customFormat="1">
      <c r="BP510845" s="90"/>
    </row>
    <row r="510846" spans="68:68" customFormat="1">
      <c r="BP510846" s="90"/>
    </row>
    <row r="510847" spans="68:68" customFormat="1">
      <c r="BP510847" s="90"/>
    </row>
    <row r="510848" spans="68:68" customFormat="1">
      <c r="BP510848" s="90"/>
    </row>
    <row r="510849" spans="68:68" customFormat="1">
      <c r="BP510849" s="90"/>
    </row>
    <row r="510850" spans="68:68" customFormat="1">
      <c r="BP510850" s="90"/>
    </row>
    <row r="510851" spans="68:68" customFormat="1">
      <c r="BP510851" s="90"/>
    </row>
    <row r="510852" spans="68:68" customFormat="1">
      <c r="BP510852" s="90"/>
    </row>
    <row r="510853" spans="68:68" customFormat="1">
      <c r="BP510853" s="90"/>
    </row>
    <row r="510854" spans="68:68" customFormat="1">
      <c r="BP510854" s="90"/>
    </row>
    <row r="510855" spans="68:68" customFormat="1">
      <c r="BP510855" s="90"/>
    </row>
    <row r="510856" spans="68:68" customFormat="1">
      <c r="BP510856" s="90"/>
    </row>
    <row r="510857" spans="68:68" customFormat="1">
      <c r="BP510857" s="90"/>
    </row>
    <row r="510858" spans="68:68" customFormat="1">
      <c r="BP510858" s="90"/>
    </row>
    <row r="510859" spans="68:68" customFormat="1">
      <c r="BP510859" s="90"/>
    </row>
    <row r="510860" spans="68:68" customFormat="1">
      <c r="BP510860" s="90"/>
    </row>
    <row r="510861" spans="68:68" customFormat="1">
      <c r="BP510861" s="90"/>
    </row>
    <row r="510862" spans="68:68" customFormat="1">
      <c r="BP510862" s="90"/>
    </row>
    <row r="510863" spans="68:68" customFormat="1">
      <c r="BP510863" s="90"/>
    </row>
    <row r="510864" spans="68:68" customFormat="1">
      <c r="BP510864" s="90"/>
    </row>
    <row r="510865" spans="68:68" customFormat="1">
      <c r="BP510865" s="90"/>
    </row>
    <row r="510866" spans="68:68" customFormat="1">
      <c r="BP510866" s="90"/>
    </row>
    <row r="510867" spans="68:68" customFormat="1">
      <c r="BP510867" s="90"/>
    </row>
    <row r="510868" spans="68:68" customFormat="1">
      <c r="BP510868" s="90"/>
    </row>
    <row r="510869" spans="68:68" customFormat="1">
      <c r="BP510869" s="90"/>
    </row>
    <row r="510870" spans="68:68" customFormat="1">
      <c r="BP510870" s="90"/>
    </row>
    <row r="510871" spans="68:68" customFormat="1">
      <c r="BP510871" s="90"/>
    </row>
    <row r="510872" spans="68:68" customFormat="1">
      <c r="BP510872" s="90"/>
    </row>
    <row r="510873" spans="68:68" customFormat="1">
      <c r="BP510873" s="90"/>
    </row>
    <row r="510874" spans="68:68" customFormat="1">
      <c r="BP510874" s="90"/>
    </row>
    <row r="510875" spans="68:68" customFormat="1">
      <c r="BP510875" s="90"/>
    </row>
    <row r="510876" spans="68:68" customFormat="1">
      <c r="BP510876" s="90"/>
    </row>
    <row r="510877" spans="68:68" customFormat="1">
      <c r="BP510877" s="90"/>
    </row>
    <row r="510878" spans="68:68" customFormat="1">
      <c r="BP510878" s="90"/>
    </row>
    <row r="510879" spans="68:68" customFormat="1">
      <c r="BP510879" s="90"/>
    </row>
    <row r="510880" spans="68:68" customFormat="1">
      <c r="BP510880" s="90"/>
    </row>
    <row r="510881" spans="68:68" customFormat="1">
      <c r="BP510881" s="90"/>
    </row>
    <row r="510882" spans="68:68" customFormat="1">
      <c r="BP510882" s="90"/>
    </row>
    <row r="510883" spans="68:68" customFormat="1">
      <c r="BP510883" s="90"/>
    </row>
    <row r="510884" spans="68:68" customFormat="1">
      <c r="BP510884" s="90"/>
    </row>
    <row r="510885" spans="68:68" customFormat="1">
      <c r="BP510885" s="90"/>
    </row>
    <row r="510886" spans="68:68" customFormat="1">
      <c r="BP510886" s="90"/>
    </row>
    <row r="510887" spans="68:68" customFormat="1">
      <c r="BP510887" s="90"/>
    </row>
    <row r="510888" spans="68:68" customFormat="1">
      <c r="BP510888" s="90"/>
    </row>
    <row r="510889" spans="68:68" customFormat="1">
      <c r="BP510889" s="90"/>
    </row>
    <row r="510890" spans="68:68" customFormat="1">
      <c r="BP510890" s="90"/>
    </row>
    <row r="510891" spans="68:68" customFormat="1">
      <c r="BP510891" s="90"/>
    </row>
    <row r="510892" spans="68:68" customFormat="1">
      <c r="BP510892" s="90"/>
    </row>
    <row r="510893" spans="68:68" customFormat="1">
      <c r="BP510893" s="90"/>
    </row>
    <row r="510894" spans="68:68" customFormat="1">
      <c r="BP510894" s="90"/>
    </row>
    <row r="510895" spans="68:68" customFormat="1">
      <c r="BP510895" s="90"/>
    </row>
    <row r="510896" spans="68:68" customFormat="1">
      <c r="BP510896" s="90"/>
    </row>
    <row r="510897" spans="68:68" customFormat="1">
      <c r="BP510897" s="90"/>
    </row>
    <row r="510898" spans="68:68" customFormat="1">
      <c r="BP510898" s="90"/>
    </row>
    <row r="510899" spans="68:68" customFormat="1">
      <c r="BP510899" s="90"/>
    </row>
    <row r="510900" spans="68:68" customFormat="1">
      <c r="BP510900" s="90"/>
    </row>
    <row r="510901" spans="68:68" customFormat="1">
      <c r="BP510901" s="90"/>
    </row>
    <row r="510902" spans="68:68" customFormat="1">
      <c r="BP510902" s="90"/>
    </row>
    <row r="510903" spans="68:68" customFormat="1">
      <c r="BP510903" s="90"/>
    </row>
    <row r="510904" spans="68:68" customFormat="1">
      <c r="BP510904" s="90"/>
    </row>
    <row r="510905" spans="68:68" customFormat="1">
      <c r="BP510905" s="90"/>
    </row>
    <row r="510906" spans="68:68" customFormat="1">
      <c r="BP510906" s="90"/>
    </row>
    <row r="510907" spans="68:68" customFormat="1">
      <c r="BP510907" s="90"/>
    </row>
    <row r="510908" spans="68:68" customFormat="1">
      <c r="BP510908" s="90"/>
    </row>
    <row r="510909" spans="68:68" customFormat="1">
      <c r="BP510909" s="90"/>
    </row>
    <row r="510910" spans="68:68" customFormat="1">
      <c r="BP510910" s="90"/>
    </row>
    <row r="510911" spans="68:68" customFormat="1">
      <c r="BP510911" s="90"/>
    </row>
    <row r="510912" spans="68:68" customFormat="1">
      <c r="BP510912" s="90"/>
    </row>
    <row r="510913" spans="68:68" customFormat="1">
      <c r="BP510913" s="90"/>
    </row>
    <row r="510914" spans="68:68" customFormat="1">
      <c r="BP510914" s="90"/>
    </row>
    <row r="510915" spans="68:68" customFormat="1">
      <c r="BP510915" s="90"/>
    </row>
    <row r="510916" spans="68:68" customFormat="1">
      <c r="BP510916" s="90"/>
    </row>
    <row r="510917" spans="68:68" customFormat="1">
      <c r="BP510917" s="90"/>
    </row>
    <row r="510918" spans="68:68" customFormat="1">
      <c r="BP510918" s="90"/>
    </row>
    <row r="510919" spans="68:68" customFormat="1">
      <c r="BP510919" s="90"/>
    </row>
    <row r="510920" spans="68:68" customFormat="1">
      <c r="BP510920" s="90"/>
    </row>
    <row r="510921" spans="68:68" customFormat="1">
      <c r="BP510921" s="90"/>
    </row>
    <row r="510922" spans="68:68" customFormat="1">
      <c r="BP510922" s="90"/>
    </row>
    <row r="510923" spans="68:68" customFormat="1">
      <c r="BP510923" s="90"/>
    </row>
    <row r="510924" spans="68:68" customFormat="1">
      <c r="BP510924" s="90"/>
    </row>
    <row r="510925" spans="68:68" customFormat="1">
      <c r="BP510925" s="90"/>
    </row>
    <row r="510926" spans="68:68" customFormat="1">
      <c r="BP510926" s="90"/>
    </row>
    <row r="510927" spans="68:68" customFormat="1">
      <c r="BP510927" s="90"/>
    </row>
    <row r="510928" spans="68:68" customFormat="1">
      <c r="BP510928" s="90"/>
    </row>
    <row r="510929" spans="68:68" customFormat="1">
      <c r="BP510929" s="90"/>
    </row>
    <row r="510930" spans="68:68" customFormat="1">
      <c r="BP510930" s="90"/>
    </row>
    <row r="510931" spans="68:68" customFormat="1">
      <c r="BP510931" s="90"/>
    </row>
    <row r="510932" spans="68:68" customFormat="1">
      <c r="BP510932" s="90"/>
    </row>
    <row r="510933" spans="68:68" customFormat="1">
      <c r="BP510933" s="90"/>
    </row>
    <row r="510934" spans="68:68" customFormat="1">
      <c r="BP510934" s="90"/>
    </row>
    <row r="510935" spans="68:68" customFormat="1">
      <c r="BP510935" s="90"/>
    </row>
    <row r="510936" spans="68:68" customFormat="1">
      <c r="BP510936" s="90"/>
    </row>
    <row r="510937" spans="68:68" customFormat="1">
      <c r="BP510937" s="90"/>
    </row>
    <row r="510938" spans="68:68" customFormat="1">
      <c r="BP510938" s="90"/>
    </row>
    <row r="510939" spans="68:68" customFormat="1">
      <c r="BP510939" s="90"/>
    </row>
    <row r="510940" spans="68:68" customFormat="1">
      <c r="BP510940" s="90"/>
    </row>
    <row r="510941" spans="68:68" customFormat="1">
      <c r="BP510941" s="90"/>
    </row>
    <row r="510942" spans="68:68" customFormat="1">
      <c r="BP510942" s="90"/>
    </row>
    <row r="510943" spans="68:68" customFormat="1">
      <c r="BP510943" s="90"/>
    </row>
    <row r="510944" spans="68:68" customFormat="1">
      <c r="BP510944" s="90"/>
    </row>
    <row r="510945" spans="68:68" customFormat="1">
      <c r="BP510945" s="90"/>
    </row>
    <row r="510946" spans="68:68" customFormat="1">
      <c r="BP510946" s="90"/>
    </row>
    <row r="510947" spans="68:68" customFormat="1">
      <c r="BP510947" s="90"/>
    </row>
    <row r="510948" spans="68:68" customFormat="1">
      <c r="BP510948" s="90"/>
    </row>
    <row r="510949" spans="68:68" customFormat="1">
      <c r="BP510949" s="90"/>
    </row>
    <row r="510950" spans="68:68" customFormat="1">
      <c r="BP510950" s="90"/>
    </row>
    <row r="510951" spans="68:68" customFormat="1">
      <c r="BP510951" s="90"/>
    </row>
    <row r="510952" spans="68:68" customFormat="1">
      <c r="BP510952" s="90"/>
    </row>
    <row r="510953" spans="68:68" customFormat="1">
      <c r="BP510953" s="90"/>
    </row>
    <row r="510954" spans="68:68" customFormat="1">
      <c r="BP510954" s="90"/>
    </row>
    <row r="510955" spans="68:68" customFormat="1">
      <c r="BP510955" s="90"/>
    </row>
    <row r="510956" spans="68:68" customFormat="1">
      <c r="BP510956" s="90"/>
    </row>
    <row r="510957" spans="68:68" customFormat="1">
      <c r="BP510957" s="90"/>
    </row>
    <row r="510958" spans="68:68" customFormat="1">
      <c r="BP510958" s="90"/>
    </row>
    <row r="510959" spans="68:68" customFormat="1">
      <c r="BP510959" s="90"/>
    </row>
    <row r="510960" spans="68:68" customFormat="1">
      <c r="BP510960" s="90"/>
    </row>
    <row r="510961" spans="68:68" customFormat="1">
      <c r="BP510961" s="90"/>
    </row>
    <row r="510962" spans="68:68" customFormat="1">
      <c r="BP510962" s="90"/>
    </row>
    <row r="510963" spans="68:68" customFormat="1">
      <c r="BP510963" s="90"/>
    </row>
    <row r="510964" spans="68:68" customFormat="1">
      <c r="BP510964" s="90"/>
    </row>
    <row r="510965" spans="68:68" customFormat="1">
      <c r="BP510965" s="90"/>
    </row>
    <row r="510966" spans="68:68" customFormat="1">
      <c r="BP510966" s="90"/>
    </row>
    <row r="510967" spans="68:68" customFormat="1">
      <c r="BP510967" s="90"/>
    </row>
    <row r="510968" spans="68:68" customFormat="1">
      <c r="BP510968" s="90"/>
    </row>
    <row r="510969" spans="68:68" customFormat="1">
      <c r="BP510969" s="90"/>
    </row>
    <row r="510970" spans="68:68" customFormat="1">
      <c r="BP510970" s="90"/>
    </row>
    <row r="510971" spans="68:68" customFormat="1">
      <c r="BP510971" s="90"/>
    </row>
    <row r="510972" spans="68:68" customFormat="1">
      <c r="BP510972" s="90"/>
    </row>
    <row r="510973" spans="68:68" customFormat="1">
      <c r="BP510973" s="90"/>
    </row>
    <row r="510974" spans="68:68" customFormat="1">
      <c r="BP510974" s="90"/>
    </row>
    <row r="510975" spans="68:68" customFormat="1">
      <c r="BP510975" s="90"/>
    </row>
    <row r="510976" spans="68:68" customFormat="1">
      <c r="BP510976" s="90"/>
    </row>
    <row r="510977" spans="68:68" customFormat="1">
      <c r="BP510977" s="90"/>
    </row>
    <row r="510978" spans="68:68" customFormat="1">
      <c r="BP510978" s="90"/>
    </row>
    <row r="510979" spans="68:68" customFormat="1">
      <c r="BP510979" s="90"/>
    </row>
    <row r="510980" spans="68:68" customFormat="1">
      <c r="BP510980" s="90"/>
    </row>
    <row r="510981" spans="68:68" customFormat="1">
      <c r="BP510981" s="90"/>
    </row>
    <row r="510982" spans="68:68" customFormat="1">
      <c r="BP510982" s="90"/>
    </row>
    <row r="510983" spans="68:68" customFormat="1">
      <c r="BP510983" s="90"/>
    </row>
    <row r="510984" spans="68:68" customFormat="1">
      <c r="BP510984" s="90"/>
    </row>
    <row r="510985" spans="68:68" customFormat="1">
      <c r="BP510985" s="90"/>
    </row>
    <row r="510986" spans="68:68" customFormat="1">
      <c r="BP510986" s="90"/>
    </row>
    <row r="510987" spans="68:68" customFormat="1">
      <c r="BP510987" s="90"/>
    </row>
    <row r="510988" spans="68:68" customFormat="1">
      <c r="BP510988" s="90"/>
    </row>
    <row r="510989" spans="68:68" customFormat="1">
      <c r="BP510989" s="90"/>
    </row>
    <row r="510990" spans="68:68" customFormat="1">
      <c r="BP510990" s="90"/>
    </row>
    <row r="510991" spans="68:68" customFormat="1">
      <c r="BP510991" s="90"/>
    </row>
    <row r="510992" spans="68:68" customFormat="1">
      <c r="BP510992" s="90"/>
    </row>
    <row r="510993" spans="68:68" customFormat="1">
      <c r="BP510993" s="90"/>
    </row>
    <row r="510994" spans="68:68" customFormat="1">
      <c r="BP510994" s="90"/>
    </row>
    <row r="510995" spans="68:68" customFormat="1">
      <c r="BP510995" s="90"/>
    </row>
    <row r="510996" spans="68:68" customFormat="1">
      <c r="BP510996" s="90"/>
    </row>
    <row r="510997" spans="68:68" customFormat="1">
      <c r="BP510997" s="90"/>
    </row>
    <row r="510998" spans="68:68" customFormat="1">
      <c r="BP510998" s="90"/>
    </row>
    <row r="510999" spans="68:68" customFormat="1">
      <c r="BP510999" s="90"/>
    </row>
    <row r="511000" spans="68:68" customFormat="1">
      <c r="BP511000" s="90"/>
    </row>
    <row r="511001" spans="68:68" customFormat="1">
      <c r="BP511001" s="90"/>
    </row>
    <row r="511002" spans="68:68" customFormat="1">
      <c r="BP511002" s="90"/>
    </row>
    <row r="511003" spans="68:68" customFormat="1">
      <c r="BP511003" s="90"/>
    </row>
    <row r="511004" spans="68:68" customFormat="1">
      <c r="BP511004" s="90"/>
    </row>
    <row r="511005" spans="68:68" customFormat="1">
      <c r="BP511005" s="90"/>
    </row>
    <row r="511006" spans="68:68" customFormat="1">
      <c r="BP511006" s="90"/>
    </row>
    <row r="511007" spans="68:68" customFormat="1">
      <c r="BP511007" s="90"/>
    </row>
    <row r="511008" spans="68:68" customFormat="1">
      <c r="BP511008" s="90"/>
    </row>
    <row r="511009" spans="68:68" customFormat="1">
      <c r="BP511009" s="90"/>
    </row>
    <row r="511010" spans="68:68" customFormat="1">
      <c r="BP511010" s="90"/>
    </row>
    <row r="511011" spans="68:68" customFormat="1">
      <c r="BP511011" s="90"/>
    </row>
    <row r="511012" spans="68:68" customFormat="1">
      <c r="BP511012" s="90"/>
    </row>
    <row r="511013" spans="68:68" customFormat="1">
      <c r="BP511013" s="90"/>
    </row>
    <row r="511014" spans="68:68" customFormat="1">
      <c r="BP511014" s="90"/>
    </row>
    <row r="511015" spans="68:68" customFormat="1">
      <c r="BP511015" s="90"/>
    </row>
    <row r="511016" spans="68:68" customFormat="1">
      <c r="BP511016" s="90"/>
    </row>
    <row r="511017" spans="68:68" customFormat="1">
      <c r="BP511017" s="90"/>
    </row>
    <row r="511018" spans="68:68" customFormat="1">
      <c r="BP511018" s="90"/>
    </row>
    <row r="511019" spans="68:68" customFormat="1">
      <c r="BP511019" s="90"/>
    </row>
    <row r="511020" spans="68:68" customFormat="1">
      <c r="BP511020" s="90"/>
    </row>
    <row r="511021" spans="68:68" customFormat="1">
      <c r="BP511021" s="90"/>
    </row>
    <row r="511022" spans="68:68" customFormat="1">
      <c r="BP511022" s="90"/>
    </row>
    <row r="511023" spans="68:68" customFormat="1">
      <c r="BP511023" s="90"/>
    </row>
    <row r="511024" spans="68:68" customFormat="1">
      <c r="BP511024" s="90"/>
    </row>
    <row r="511025" spans="68:68" customFormat="1">
      <c r="BP511025" s="90"/>
    </row>
    <row r="511026" spans="68:68" customFormat="1">
      <c r="BP511026" s="90"/>
    </row>
    <row r="511027" spans="68:68" customFormat="1">
      <c r="BP511027" s="90"/>
    </row>
    <row r="511028" spans="68:68" customFormat="1">
      <c r="BP511028" s="90"/>
    </row>
    <row r="511029" spans="68:68" customFormat="1">
      <c r="BP511029" s="90"/>
    </row>
    <row r="511030" spans="68:68" customFormat="1">
      <c r="BP511030" s="90"/>
    </row>
    <row r="511031" spans="68:68" customFormat="1">
      <c r="BP511031" s="90"/>
    </row>
    <row r="511032" spans="68:68" customFormat="1">
      <c r="BP511032" s="90"/>
    </row>
    <row r="511033" spans="68:68" customFormat="1">
      <c r="BP511033" s="90"/>
    </row>
    <row r="511034" spans="68:68" customFormat="1">
      <c r="BP511034" s="90"/>
    </row>
    <row r="511035" spans="68:68" customFormat="1">
      <c r="BP511035" s="90"/>
    </row>
    <row r="511036" spans="68:68" customFormat="1">
      <c r="BP511036" s="90"/>
    </row>
    <row r="511037" spans="68:68" customFormat="1">
      <c r="BP511037" s="90"/>
    </row>
    <row r="511038" spans="68:68" customFormat="1">
      <c r="BP511038" s="90"/>
    </row>
    <row r="511039" spans="68:68" customFormat="1">
      <c r="BP511039" s="90"/>
    </row>
    <row r="511040" spans="68:68" customFormat="1">
      <c r="BP511040" s="90"/>
    </row>
    <row r="511041" spans="68:68" customFormat="1">
      <c r="BP511041" s="90"/>
    </row>
    <row r="511042" spans="68:68" customFormat="1">
      <c r="BP511042" s="90"/>
    </row>
    <row r="511043" spans="68:68" customFormat="1">
      <c r="BP511043" s="90"/>
    </row>
    <row r="511044" spans="68:68" customFormat="1">
      <c r="BP511044" s="90"/>
    </row>
    <row r="511045" spans="68:68" customFormat="1">
      <c r="BP511045" s="90"/>
    </row>
    <row r="511046" spans="68:68" customFormat="1">
      <c r="BP511046" s="90"/>
    </row>
    <row r="511047" spans="68:68" customFormat="1">
      <c r="BP511047" s="90"/>
    </row>
    <row r="511048" spans="68:68" customFormat="1">
      <c r="BP511048" s="90"/>
    </row>
    <row r="511049" spans="68:68" customFormat="1">
      <c r="BP511049" s="90"/>
    </row>
    <row r="511050" spans="68:68" customFormat="1">
      <c r="BP511050" s="90"/>
    </row>
    <row r="511051" spans="68:68" customFormat="1">
      <c r="BP511051" s="90"/>
    </row>
    <row r="511052" spans="68:68" customFormat="1">
      <c r="BP511052" s="90"/>
    </row>
    <row r="511053" spans="68:68" customFormat="1">
      <c r="BP511053" s="90"/>
    </row>
    <row r="511054" spans="68:68" customFormat="1">
      <c r="BP511054" s="90"/>
    </row>
    <row r="511055" spans="68:68" customFormat="1">
      <c r="BP511055" s="90"/>
    </row>
    <row r="511056" spans="68:68" customFormat="1">
      <c r="BP511056" s="90"/>
    </row>
    <row r="511057" spans="68:68" customFormat="1">
      <c r="BP511057" s="90"/>
    </row>
    <row r="511058" spans="68:68" customFormat="1">
      <c r="BP511058" s="90"/>
    </row>
    <row r="511059" spans="68:68" customFormat="1">
      <c r="BP511059" s="90"/>
    </row>
    <row r="511060" spans="68:68" customFormat="1">
      <c r="BP511060" s="90"/>
    </row>
    <row r="511061" spans="68:68" customFormat="1">
      <c r="BP511061" s="90"/>
    </row>
    <row r="511062" spans="68:68" customFormat="1">
      <c r="BP511062" s="90"/>
    </row>
    <row r="511063" spans="68:68" customFormat="1">
      <c r="BP511063" s="90"/>
    </row>
    <row r="511064" spans="68:68" customFormat="1">
      <c r="BP511064" s="90"/>
    </row>
    <row r="511065" spans="68:68" customFormat="1">
      <c r="BP511065" s="90"/>
    </row>
    <row r="511066" spans="68:68" customFormat="1">
      <c r="BP511066" s="90"/>
    </row>
    <row r="511067" spans="68:68" customFormat="1">
      <c r="BP511067" s="90"/>
    </row>
    <row r="511068" spans="68:68" customFormat="1">
      <c r="BP511068" s="90"/>
    </row>
    <row r="511069" spans="68:68" customFormat="1">
      <c r="BP511069" s="90"/>
    </row>
    <row r="511070" spans="68:68" customFormat="1">
      <c r="BP511070" s="90"/>
    </row>
    <row r="511071" spans="68:68" customFormat="1">
      <c r="BP511071" s="90"/>
    </row>
    <row r="511072" spans="68:68" customFormat="1">
      <c r="BP511072" s="90"/>
    </row>
    <row r="511073" spans="68:68" customFormat="1">
      <c r="BP511073" s="90"/>
    </row>
    <row r="511074" spans="68:68" customFormat="1">
      <c r="BP511074" s="90"/>
    </row>
    <row r="511075" spans="68:68" customFormat="1">
      <c r="BP511075" s="90"/>
    </row>
    <row r="511076" spans="68:68" customFormat="1">
      <c r="BP511076" s="90"/>
    </row>
    <row r="511077" spans="68:68" customFormat="1">
      <c r="BP511077" s="90"/>
    </row>
    <row r="511078" spans="68:68" customFormat="1">
      <c r="BP511078" s="90"/>
    </row>
    <row r="511079" spans="68:68" customFormat="1">
      <c r="BP511079" s="90"/>
    </row>
    <row r="511080" spans="68:68" customFormat="1">
      <c r="BP511080" s="90"/>
    </row>
    <row r="511081" spans="68:68" customFormat="1">
      <c r="BP511081" s="90"/>
    </row>
    <row r="511082" spans="68:68" customFormat="1">
      <c r="BP511082" s="90"/>
    </row>
    <row r="511083" spans="68:68" customFormat="1">
      <c r="BP511083" s="90"/>
    </row>
    <row r="511084" spans="68:68" customFormat="1">
      <c r="BP511084" s="90"/>
    </row>
    <row r="511085" spans="68:68" customFormat="1">
      <c r="BP511085" s="90"/>
    </row>
    <row r="511086" spans="68:68" customFormat="1">
      <c r="BP511086" s="90"/>
    </row>
    <row r="511087" spans="68:68" customFormat="1">
      <c r="BP511087" s="90"/>
    </row>
    <row r="511088" spans="68:68" customFormat="1">
      <c r="BP511088" s="90"/>
    </row>
    <row r="511089" spans="68:68" customFormat="1">
      <c r="BP511089" s="90"/>
    </row>
    <row r="511090" spans="68:68" customFormat="1">
      <c r="BP511090" s="90"/>
    </row>
    <row r="511091" spans="68:68" customFormat="1">
      <c r="BP511091" s="90"/>
    </row>
    <row r="511092" spans="68:68" customFormat="1">
      <c r="BP511092" s="90"/>
    </row>
    <row r="511093" spans="68:68" customFormat="1">
      <c r="BP511093" s="90"/>
    </row>
    <row r="511094" spans="68:68" customFormat="1">
      <c r="BP511094" s="90"/>
    </row>
    <row r="511095" spans="68:68" customFormat="1">
      <c r="BP511095" s="90"/>
    </row>
    <row r="511096" spans="68:68" customFormat="1">
      <c r="BP511096" s="90"/>
    </row>
    <row r="511097" spans="68:68" customFormat="1">
      <c r="BP511097" s="90"/>
    </row>
    <row r="511098" spans="68:68" customFormat="1">
      <c r="BP511098" s="90"/>
    </row>
    <row r="511099" spans="68:68" customFormat="1">
      <c r="BP511099" s="90"/>
    </row>
    <row r="511100" spans="68:68" customFormat="1">
      <c r="BP511100" s="90"/>
    </row>
    <row r="511101" spans="68:68" customFormat="1">
      <c r="BP511101" s="90"/>
    </row>
    <row r="511102" spans="68:68" customFormat="1">
      <c r="BP511102" s="90"/>
    </row>
    <row r="511103" spans="68:68" customFormat="1">
      <c r="BP511103" s="90"/>
    </row>
    <row r="511104" spans="68:68" customFormat="1">
      <c r="BP511104" s="90"/>
    </row>
    <row r="511105" spans="68:68" customFormat="1">
      <c r="BP511105" s="90"/>
    </row>
    <row r="511106" spans="68:68" customFormat="1">
      <c r="BP511106" s="90"/>
    </row>
    <row r="511107" spans="68:68" customFormat="1">
      <c r="BP511107" s="90"/>
    </row>
    <row r="511108" spans="68:68" customFormat="1">
      <c r="BP511108" s="90"/>
    </row>
    <row r="511109" spans="68:68" customFormat="1">
      <c r="BP511109" s="90"/>
    </row>
    <row r="511110" spans="68:68" customFormat="1">
      <c r="BP511110" s="90"/>
    </row>
    <row r="511111" spans="68:68" customFormat="1">
      <c r="BP511111" s="90"/>
    </row>
    <row r="511112" spans="68:68" customFormat="1">
      <c r="BP511112" s="90"/>
    </row>
    <row r="511113" spans="68:68" customFormat="1">
      <c r="BP511113" s="90"/>
    </row>
    <row r="511114" spans="68:68" customFormat="1">
      <c r="BP511114" s="90"/>
    </row>
    <row r="511115" spans="68:68" customFormat="1">
      <c r="BP511115" s="90"/>
    </row>
    <row r="511116" spans="68:68" customFormat="1">
      <c r="BP511116" s="90"/>
    </row>
    <row r="511117" spans="68:68" customFormat="1">
      <c r="BP511117" s="90"/>
    </row>
    <row r="511118" spans="68:68" customFormat="1">
      <c r="BP511118" s="90"/>
    </row>
    <row r="511119" spans="68:68" customFormat="1">
      <c r="BP511119" s="90"/>
    </row>
    <row r="511120" spans="68:68" customFormat="1">
      <c r="BP511120" s="90"/>
    </row>
    <row r="511121" spans="68:68" customFormat="1">
      <c r="BP511121" s="90"/>
    </row>
    <row r="511122" spans="68:68" customFormat="1">
      <c r="BP511122" s="90"/>
    </row>
    <row r="511123" spans="68:68" customFormat="1">
      <c r="BP511123" s="90"/>
    </row>
    <row r="511124" spans="68:68" customFormat="1">
      <c r="BP511124" s="90"/>
    </row>
    <row r="511125" spans="68:68" customFormat="1">
      <c r="BP511125" s="90"/>
    </row>
    <row r="511126" spans="68:68" customFormat="1">
      <c r="BP511126" s="90"/>
    </row>
    <row r="511127" spans="68:68" customFormat="1">
      <c r="BP511127" s="90"/>
    </row>
    <row r="511128" spans="68:68" customFormat="1">
      <c r="BP511128" s="90"/>
    </row>
    <row r="511129" spans="68:68" customFormat="1">
      <c r="BP511129" s="90"/>
    </row>
    <row r="511130" spans="68:68" customFormat="1">
      <c r="BP511130" s="90"/>
    </row>
    <row r="511131" spans="68:68" customFormat="1">
      <c r="BP511131" s="90"/>
    </row>
    <row r="511132" spans="68:68" customFormat="1">
      <c r="BP511132" s="90"/>
    </row>
    <row r="511133" spans="68:68" customFormat="1">
      <c r="BP511133" s="90"/>
    </row>
    <row r="511134" spans="68:68" customFormat="1">
      <c r="BP511134" s="90"/>
    </row>
    <row r="511135" spans="68:68" customFormat="1">
      <c r="BP511135" s="90"/>
    </row>
    <row r="511136" spans="68:68" customFormat="1">
      <c r="BP511136" s="90"/>
    </row>
    <row r="511137" spans="68:68" customFormat="1">
      <c r="BP511137" s="90"/>
    </row>
    <row r="511138" spans="68:68" customFormat="1">
      <c r="BP511138" s="90"/>
    </row>
    <row r="511139" spans="68:68" customFormat="1">
      <c r="BP511139" s="90"/>
    </row>
    <row r="511140" spans="68:68" customFormat="1">
      <c r="BP511140" s="90"/>
    </row>
    <row r="511141" spans="68:68" customFormat="1">
      <c r="BP511141" s="90"/>
    </row>
    <row r="511142" spans="68:68" customFormat="1">
      <c r="BP511142" s="90"/>
    </row>
    <row r="511143" spans="68:68" customFormat="1">
      <c r="BP511143" s="90"/>
    </row>
    <row r="511144" spans="68:68" customFormat="1">
      <c r="BP511144" s="90"/>
    </row>
    <row r="511145" spans="68:68" customFormat="1">
      <c r="BP511145" s="90"/>
    </row>
    <row r="511146" spans="68:68" customFormat="1">
      <c r="BP511146" s="90"/>
    </row>
    <row r="511147" spans="68:68" customFormat="1">
      <c r="BP511147" s="90"/>
    </row>
    <row r="511148" spans="68:68" customFormat="1">
      <c r="BP511148" s="90"/>
    </row>
    <row r="511149" spans="68:68" customFormat="1">
      <c r="BP511149" s="90"/>
    </row>
    <row r="511150" spans="68:68" customFormat="1">
      <c r="BP511150" s="90"/>
    </row>
    <row r="511151" spans="68:68" customFormat="1">
      <c r="BP511151" s="90"/>
    </row>
    <row r="511152" spans="68:68" customFormat="1">
      <c r="BP511152" s="90"/>
    </row>
    <row r="511153" spans="68:68" customFormat="1">
      <c r="BP511153" s="90"/>
    </row>
    <row r="511154" spans="68:68" customFormat="1">
      <c r="BP511154" s="90"/>
    </row>
    <row r="511155" spans="68:68" customFormat="1">
      <c r="BP511155" s="90"/>
    </row>
    <row r="511156" spans="68:68" customFormat="1">
      <c r="BP511156" s="90"/>
    </row>
    <row r="511157" spans="68:68" customFormat="1">
      <c r="BP511157" s="90"/>
    </row>
    <row r="511158" spans="68:68" customFormat="1">
      <c r="BP511158" s="90"/>
    </row>
    <row r="511159" spans="68:68" customFormat="1">
      <c r="BP511159" s="90"/>
    </row>
    <row r="511160" spans="68:68" customFormat="1">
      <c r="BP511160" s="90"/>
    </row>
    <row r="511161" spans="68:68" customFormat="1">
      <c r="BP511161" s="90"/>
    </row>
    <row r="511162" spans="68:68" customFormat="1">
      <c r="BP511162" s="90"/>
    </row>
    <row r="511163" spans="68:68" customFormat="1">
      <c r="BP511163" s="90"/>
    </row>
    <row r="511164" spans="68:68" customFormat="1">
      <c r="BP511164" s="90"/>
    </row>
    <row r="511165" spans="68:68" customFormat="1">
      <c r="BP511165" s="90"/>
    </row>
    <row r="511166" spans="68:68" customFormat="1">
      <c r="BP511166" s="90"/>
    </row>
    <row r="511167" spans="68:68" customFormat="1">
      <c r="BP511167" s="90"/>
    </row>
    <row r="511168" spans="68:68" customFormat="1">
      <c r="BP511168" s="90"/>
    </row>
    <row r="511169" spans="68:68" customFormat="1">
      <c r="BP511169" s="90"/>
    </row>
    <row r="511170" spans="68:68" customFormat="1">
      <c r="BP511170" s="90"/>
    </row>
    <row r="511171" spans="68:68" customFormat="1">
      <c r="BP511171" s="90"/>
    </row>
    <row r="511172" spans="68:68" customFormat="1">
      <c r="BP511172" s="90"/>
    </row>
    <row r="511173" spans="68:68" customFormat="1">
      <c r="BP511173" s="90"/>
    </row>
    <row r="511174" spans="68:68" customFormat="1">
      <c r="BP511174" s="90"/>
    </row>
    <row r="511175" spans="68:68" customFormat="1">
      <c r="BP511175" s="90"/>
    </row>
    <row r="511176" spans="68:68" customFormat="1">
      <c r="BP511176" s="90"/>
    </row>
    <row r="511177" spans="68:68" customFormat="1">
      <c r="BP511177" s="90"/>
    </row>
    <row r="511178" spans="68:68" customFormat="1">
      <c r="BP511178" s="90"/>
    </row>
    <row r="511179" spans="68:68" customFormat="1">
      <c r="BP511179" s="90"/>
    </row>
    <row r="511180" spans="68:68" customFormat="1">
      <c r="BP511180" s="90"/>
    </row>
    <row r="511181" spans="68:68" customFormat="1">
      <c r="BP511181" s="90"/>
    </row>
    <row r="511182" spans="68:68" customFormat="1">
      <c r="BP511182" s="90"/>
    </row>
    <row r="511183" spans="68:68" customFormat="1">
      <c r="BP511183" s="90"/>
    </row>
    <row r="511184" spans="68:68" customFormat="1">
      <c r="BP511184" s="90"/>
    </row>
    <row r="511185" spans="68:68" customFormat="1">
      <c r="BP511185" s="90"/>
    </row>
    <row r="511186" spans="68:68" customFormat="1">
      <c r="BP511186" s="90"/>
    </row>
    <row r="511187" spans="68:68" customFormat="1">
      <c r="BP511187" s="90"/>
    </row>
    <row r="511188" spans="68:68" customFormat="1">
      <c r="BP511188" s="90"/>
    </row>
    <row r="511189" spans="68:68" customFormat="1">
      <c r="BP511189" s="90"/>
    </row>
    <row r="511190" spans="68:68" customFormat="1">
      <c r="BP511190" s="90"/>
    </row>
    <row r="511191" spans="68:68" customFormat="1">
      <c r="BP511191" s="90"/>
    </row>
    <row r="511192" spans="68:68" customFormat="1">
      <c r="BP511192" s="90"/>
    </row>
    <row r="511193" spans="68:68" customFormat="1">
      <c r="BP511193" s="90"/>
    </row>
    <row r="511194" spans="68:68" customFormat="1">
      <c r="BP511194" s="90"/>
    </row>
    <row r="511195" spans="68:68" customFormat="1">
      <c r="BP511195" s="90"/>
    </row>
    <row r="511196" spans="68:68" customFormat="1">
      <c r="BP511196" s="90"/>
    </row>
    <row r="511197" spans="68:68" customFormat="1">
      <c r="BP511197" s="90"/>
    </row>
    <row r="511198" spans="68:68" customFormat="1">
      <c r="BP511198" s="90"/>
    </row>
    <row r="511199" spans="68:68" customFormat="1">
      <c r="BP511199" s="90"/>
    </row>
    <row r="511200" spans="68:68" customFormat="1">
      <c r="BP511200" s="90"/>
    </row>
    <row r="511201" spans="68:68" customFormat="1">
      <c r="BP511201" s="90"/>
    </row>
    <row r="511202" spans="68:68" customFormat="1">
      <c r="BP511202" s="90"/>
    </row>
    <row r="511203" spans="68:68" customFormat="1">
      <c r="BP511203" s="90"/>
    </row>
    <row r="511204" spans="68:68" customFormat="1">
      <c r="BP511204" s="90"/>
    </row>
    <row r="511205" spans="68:68" customFormat="1">
      <c r="BP511205" s="90"/>
    </row>
    <row r="511206" spans="68:68" customFormat="1">
      <c r="BP511206" s="90"/>
    </row>
    <row r="511207" spans="68:68" customFormat="1">
      <c r="BP511207" s="90"/>
    </row>
    <row r="511208" spans="68:68" customFormat="1">
      <c r="BP511208" s="90"/>
    </row>
    <row r="511209" spans="68:68" customFormat="1">
      <c r="BP511209" s="90"/>
    </row>
    <row r="511210" spans="68:68" customFormat="1">
      <c r="BP511210" s="90"/>
    </row>
    <row r="511211" spans="68:68" customFormat="1">
      <c r="BP511211" s="90"/>
    </row>
    <row r="511212" spans="68:68" customFormat="1">
      <c r="BP511212" s="90"/>
    </row>
    <row r="511213" spans="68:68" customFormat="1">
      <c r="BP511213" s="90"/>
    </row>
    <row r="511214" spans="68:68" customFormat="1">
      <c r="BP511214" s="90"/>
    </row>
    <row r="511215" spans="68:68" customFormat="1">
      <c r="BP511215" s="90"/>
    </row>
    <row r="511216" spans="68:68" customFormat="1">
      <c r="BP511216" s="90"/>
    </row>
    <row r="511217" spans="68:68" customFormat="1">
      <c r="BP511217" s="90"/>
    </row>
    <row r="511218" spans="68:68" customFormat="1">
      <c r="BP511218" s="90"/>
    </row>
    <row r="511219" spans="68:68" customFormat="1">
      <c r="BP511219" s="90"/>
    </row>
    <row r="511220" spans="68:68" customFormat="1">
      <c r="BP511220" s="90"/>
    </row>
    <row r="511221" spans="68:68" customFormat="1">
      <c r="BP511221" s="90"/>
    </row>
    <row r="511222" spans="68:68" customFormat="1">
      <c r="BP511222" s="90"/>
    </row>
    <row r="511223" spans="68:68" customFormat="1">
      <c r="BP511223" s="90"/>
    </row>
    <row r="511224" spans="68:68" customFormat="1">
      <c r="BP511224" s="90"/>
    </row>
    <row r="511225" spans="68:68" customFormat="1">
      <c r="BP511225" s="90"/>
    </row>
    <row r="511226" spans="68:68" customFormat="1">
      <c r="BP511226" s="90"/>
    </row>
    <row r="511227" spans="68:68" customFormat="1">
      <c r="BP511227" s="90"/>
    </row>
    <row r="511228" spans="68:68" customFormat="1">
      <c r="BP511228" s="90"/>
    </row>
    <row r="511229" spans="68:68" customFormat="1">
      <c r="BP511229" s="90"/>
    </row>
    <row r="511230" spans="68:68" customFormat="1">
      <c r="BP511230" s="90"/>
    </row>
    <row r="511231" spans="68:68" customFormat="1">
      <c r="BP511231" s="90"/>
    </row>
    <row r="511232" spans="68:68" customFormat="1">
      <c r="BP511232" s="90"/>
    </row>
    <row r="511233" spans="68:68" customFormat="1">
      <c r="BP511233" s="90"/>
    </row>
    <row r="511234" spans="68:68" customFormat="1">
      <c r="BP511234" s="90"/>
    </row>
    <row r="511235" spans="68:68" customFormat="1">
      <c r="BP511235" s="90"/>
    </row>
    <row r="511236" spans="68:68" customFormat="1">
      <c r="BP511236" s="90"/>
    </row>
    <row r="511237" spans="68:68" customFormat="1">
      <c r="BP511237" s="90"/>
    </row>
    <row r="511238" spans="68:68" customFormat="1">
      <c r="BP511238" s="90"/>
    </row>
    <row r="511239" spans="68:68" customFormat="1">
      <c r="BP511239" s="90"/>
    </row>
    <row r="511240" spans="68:68" customFormat="1">
      <c r="BP511240" s="90"/>
    </row>
    <row r="511241" spans="68:68" customFormat="1">
      <c r="BP511241" s="90"/>
    </row>
    <row r="511242" spans="68:68" customFormat="1">
      <c r="BP511242" s="90"/>
    </row>
    <row r="511243" spans="68:68" customFormat="1">
      <c r="BP511243" s="90"/>
    </row>
    <row r="511244" spans="68:68" customFormat="1">
      <c r="BP511244" s="90"/>
    </row>
    <row r="511245" spans="68:68" customFormat="1">
      <c r="BP511245" s="90"/>
    </row>
    <row r="511246" spans="68:68" customFormat="1">
      <c r="BP511246" s="90"/>
    </row>
    <row r="511247" spans="68:68" customFormat="1">
      <c r="BP511247" s="90"/>
    </row>
    <row r="511248" spans="68:68" customFormat="1">
      <c r="BP511248" s="90"/>
    </row>
    <row r="511249" spans="68:68" customFormat="1">
      <c r="BP511249" s="90"/>
    </row>
    <row r="511250" spans="68:68" customFormat="1">
      <c r="BP511250" s="90"/>
    </row>
    <row r="511251" spans="68:68" customFormat="1">
      <c r="BP511251" s="90"/>
    </row>
    <row r="511252" spans="68:68" customFormat="1">
      <c r="BP511252" s="90"/>
    </row>
    <row r="511253" spans="68:68" customFormat="1">
      <c r="BP511253" s="90"/>
    </row>
    <row r="511254" spans="68:68" customFormat="1">
      <c r="BP511254" s="90"/>
    </row>
    <row r="511255" spans="68:68" customFormat="1">
      <c r="BP511255" s="90"/>
    </row>
    <row r="511256" spans="68:68" customFormat="1">
      <c r="BP511256" s="90"/>
    </row>
    <row r="511257" spans="68:68" customFormat="1">
      <c r="BP511257" s="90"/>
    </row>
    <row r="511258" spans="68:68" customFormat="1">
      <c r="BP511258" s="90"/>
    </row>
    <row r="511259" spans="68:68" customFormat="1">
      <c r="BP511259" s="90"/>
    </row>
    <row r="511260" spans="68:68" customFormat="1">
      <c r="BP511260" s="90"/>
    </row>
    <row r="511261" spans="68:68" customFormat="1">
      <c r="BP511261" s="90"/>
    </row>
    <row r="511262" spans="68:68" customFormat="1">
      <c r="BP511262" s="90"/>
    </row>
    <row r="511263" spans="68:68" customFormat="1">
      <c r="BP511263" s="90"/>
    </row>
    <row r="511264" spans="68:68" customFormat="1">
      <c r="BP511264" s="90"/>
    </row>
    <row r="511265" spans="68:68" customFormat="1">
      <c r="BP511265" s="90"/>
    </row>
    <row r="511266" spans="68:68" customFormat="1">
      <c r="BP511266" s="90"/>
    </row>
    <row r="511267" spans="68:68" customFormat="1">
      <c r="BP511267" s="90"/>
    </row>
    <row r="511268" spans="68:68" customFormat="1">
      <c r="BP511268" s="90"/>
    </row>
    <row r="511269" spans="68:68" customFormat="1">
      <c r="BP511269" s="90"/>
    </row>
    <row r="511270" spans="68:68" customFormat="1">
      <c r="BP511270" s="90"/>
    </row>
    <row r="511271" spans="68:68" customFormat="1">
      <c r="BP511271" s="90"/>
    </row>
    <row r="511272" spans="68:68" customFormat="1">
      <c r="BP511272" s="90"/>
    </row>
    <row r="511273" spans="68:68" customFormat="1">
      <c r="BP511273" s="90"/>
    </row>
    <row r="511274" spans="68:68" customFormat="1">
      <c r="BP511274" s="90"/>
    </row>
    <row r="511275" spans="68:68" customFormat="1">
      <c r="BP511275" s="90"/>
    </row>
    <row r="511276" spans="68:68" customFormat="1">
      <c r="BP511276" s="90"/>
    </row>
    <row r="511277" spans="68:68" customFormat="1">
      <c r="BP511277" s="90"/>
    </row>
    <row r="511278" spans="68:68" customFormat="1">
      <c r="BP511278" s="90"/>
    </row>
    <row r="511279" spans="68:68" customFormat="1">
      <c r="BP511279" s="90"/>
    </row>
    <row r="511280" spans="68:68" customFormat="1">
      <c r="BP511280" s="90"/>
    </row>
    <row r="511281" spans="68:68" customFormat="1">
      <c r="BP511281" s="90"/>
    </row>
    <row r="511282" spans="68:68" customFormat="1">
      <c r="BP511282" s="90"/>
    </row>
    <row r="511283" spans="68:68" customFormat="1">
      <c r="BP511283" s="90"/>
    </row>
    <row r="511284" spans="68:68" customFormat="1">
      <c r="BP511284" s="90"/>
    </row>
    <row r="511285" spans="68:68" customFormat="1">
      <c r="BP511285" s="90"/>
    </row>
    <row r="511286" spans="68:68" customFormat="1">
      <c r="BP511286" s="90"/>
    </row>
    <row r="511287" spans="68:68" customFormat="1">
      <c r="BP511287" s="90"/>
    </row>
    <row r="511288" spans="68:68" customFormat="1">
      <c r="BP511288" s="90"/>
    </row>
    <row r="511289" spans="68:68" customFormat="1">
      <c r="BP511289" s="90"/>
    </row>
    <row r="511290" spans="68:68" customFormat="1">
      <c r="BP511290" s="90"/>
    </row>
    <row r="511291" spans="68:68" customFormat="1">
      <c r="BP511291" s="90"/>
    </row>
    <row r="511292" spans="68:68" customFormat="1">
      <c r="BP511292" s="90"/>
    </row>
    <row r="511293" spans="68:68" customFormat="1">
      <c r="BP511293" s="90"/>
    </row>
    <row r="511294" spans="68:68" customFormat="1">
      <c r="BP511294" s="90"/>
    </row>
    <row r="511295" spans="68:68" customFormat="1">
      <c r="BP511295" s="90"/>
    </row>
    <row r="511296" spans="68:68" customFormat="1">
      <c r="BP511296" s="90"/>
    </row>
    <row r="511297" spans="68:68" customFormat="1">
      <c r="BP511297" s="90"/>
    </row>
    <row r="511298" spans="68:68" customFormat="1">
      <c r="BP511298" s="90"/>
    </row>
    <row r="511299" spans="68:68" customFormat="1">
      <c r="BP511299" s="90"/>
    </row>
    <row r="511300" spans="68:68" customFormat="1">
      <c r="BP511300" s="90"/>
    </row>
    <row r="511301" spans="68:68" customFormat="1">
      <c r="BP511301" s="90"/>
    </row>
    <row r="511302" spans="68:68" customFormat="1">
      <c r="BP511302" s="90"/>
    </row>
    <row r="511303" spans="68:68" customFormat="1">
      <c r="BP511303" s="90"/>
    </row>
    <row r="511304" spans="68:68" customFormat="1">
      <c r="BP511304" s="90"/>
    </row>
    <row r="511305" spans="68:68" customFormat="1">
      <c r="BP511305" s="90"/>
    </row>
    <row r="511306" spans="68:68" customFormat="1">
      <c r="BP511306" s="90"/>
    </row>
    <row r="511307" spans="68:68" customFormat="1">
      <c r="BP511307" s="90"/>
    </row>
    <row r="511308" spans="68:68" customFormat="1">
      <c r="BP511308" s="90"/>
    </row>
    <row r="511309" spans="68:68" customFormat="1">
      <c r="BP511309" s="90"/>
    </row>
    <row r="511310" spans="68:68" customFormat="1">
      <c r="BP511310" s="90"/>
    </row>
    <row r="511311" spans="68:68" customFormat="1">
      <c r="BP511311" s="90"/>
    </row>
    <row r="511312" spans="68:68" customFormat="1">
      <c r="BP511312" s="90"/>
    </row>
    <row r="511313" spans="68:68" customFormat="1">
      <c r="BP511313" s="90"/>
    </row>
    <row r="511314" spans="68:68" customFormat="1">
      <c r="BP511314" s="90"/>
    </row>
    <row r="511315" spans="68:68" customFormat="1">
      <c r="BP511315" s="90"/>
    </row>
    <row r="511316" spans="68:68" customFormat="1">
      <c r="BP511316" s="90"/>
    </row>
    <row r="511317" spans="68:68" customFormat="1">
      <c r="BP511317" s="90"/>
    </row>
    <row r="511318" spans="68:68" customFormat="1">
      <c r="BP511318" s="90"/>
    </row>
    <row r="511319" spans="68:68" customFormat="1">
      <c r="BP511319" s="90"/>
    </row>
    <row r="511320" spans="68:68" customFormat="1">
      <c r="BP511320" s="90"/>
    </row>
    <row r="511321" spans="68:68" customFormat="1">
      <c r="BP511321" s="90"/>
    </row>
    <row r="511322" spans="68:68" customFormat="1">
      <c r="BP511322" s="90"/>
    </row>
    <row r="511323" spans="68:68" customFormat="1">
      <c r="BP511323" s="90"/>
    </row>
    <row r="511324" spans="68:68" customFormat="1">
      <c r="BP511324" s="90"/>
    </row>
    <row r="511325" spans="68:68" customFormat="1">
      <c r="BP511325" s="90"/>
    </row>
    <row r="511326" spans="68:68" customFormat="1">
      <c r="BP511326" s="90"/>
    </row>
    <row r="511327" spans="68:68" customFormat="1">
      <c r="BP511327" s="90"/>
    </row>
    <row r="511328" spans="68:68" customFormat="1">
      <c r="BP511328" s="90"/>
    </row>
    <row r="511329" spans="68:68" customFormat="1">
      <c r="BP511329" s="90"/>
    </row>
    <row r="511330" spans="68:68" customFormat="1">
      <c r="BP511330" s="90"/>
    </row>
    <row r="511331" spans="68:68" customFormat="1">
      <c r="BP511331" s="90"/>
    </row>
    <row r="511332" spans="68:68" customFormat="1">
      <c r="BP511332" s="90"/>
    </row>
    <row r="511333" spans="68:68" customFormat="1">
      <c r="BP511333" s="90"/>
    </row>
    <row r="511334" spans="68:68" customFormat="1">
      <c r="BP511334" s="90"/>
    </row>
    <row r="511335" spans="68:68" customFormat="1">
      <c r="BP511335" s="90"/>
    </row>
    <row r="511336" spans="68:68" customFormat="1">
      <c r="BP511336" s="90"/>
    </row>
    <row r="511337" spans="68:68" customFormat="1">
      <c r="BP511337" s="90"/>
    </row>
    <row r="511338" spans="68:68" customFormat="1">
      <c r="BP511338" s="90"/>
    </row>
    <row r="511339" spans="68:68" customFormat="1">
      <c r="BP511339" s="90"/>
    </row>
    <row r="511340" spans="68:68" customFormat="1">
      <c r="BP511340" s="90"/>
    </row>
    <row r="511341" spans="68:68" customFormat="1">
      <c r="BP511341" s="90"/>
    </row>
    <row r="511342" spans="68:68" customFormat="1">
      <c r="BP511342" s="90"/>
    </row>
    <row r="511343" spans="68:68" customFormat="1">
      <c r="BP511343" s="90"/>
    </row>
    <row r="511344" spans="68:68" customFormat="1">
      <c r="BP511344" s="90"/>
    </row>
    <row r="511345" spans="68:68" customFormat="1">
      <c r="BP511345" s="90"/>
    </row>
    <row r="511346" spans="68:68" customFormat="1">
      <c r="BP511346" s="90"/>
    </row>
    <row r="511347" spans="68:68" customFormat="1">
      <c r="BP511347" s="90"/>
    </row>
    <row r="511348" spans="68:68" customFormat="1">
      <c r="BP511348" s="90"/>
    </row>
    <row r="511349" spans="68:68" customFormat="1">
      <c r="BP511349" s="90"/>
    </row>
    <row r="511350" spans="68:68" customFormat="1">
      <c r="BP511350" s="90"/>
    </row>
    <row r="511351" spans="68:68" customFormat="1">
      <c r="BP511351" s="90"/>
    </row>
    <row r="511352" spans="68:68" customFormat="1">
      <c r="BP511352" s="90"/>
    </row>
    <row r="511353" spans="68:68" customFormat="1">
      <c r="BP511353" s="90"/>
    </row>
    <row r="511354" spans="68:68" customFormat="1">
      <c r="BP511354" s="90"/>
    </row>
    <row r="511355" spans="68:68" customFormat="1">
      <c r="BP511355" s="90"/>
    </row>
    <row r="511356" spans="68:68" customFormat="1">
      <c r="BP511356" s="90"/>
    </row>
    <row r="511357" spans="68:68" customFormat="1">
      <c r="BP511357" s="90"/>
    </row>
    <row r="511358" spans="68:68" customFormat="1">
      <c r="BP511358" s="90"/>
    </row>
    <row r="511359" spans="68:68" customFormat="1">
      <c r="BP511359" s="90"/>
    </row>
    <row r="511360" spans="68:68" customFormat="1">
      <c r="BP511360" s="90"/>
    </row>
    <row r="511361" spans="68:68" customFormat="1">
      <c r="BP511361" s="90"/>
    </row>
    <row r="511362" spans="68:68" customFormat="1">
      <c r="BP511362" s="90"/>
    </row>
    <row r="511363" spans="68:68" customFormat="1">
      <c r="BP511363" s="90"/>
    </row>
    <row r="511364" spans="68:68" customFormat="1">
      <c r="BP511364" s="90"/>
    </row>
    <row r="511365" spans="68:68" customFormat="1">
      <c r="BP511365" s="90"/>
    </row>
    <row r="511366" spans="68:68" customFormat="1">
      <c r="BP511366" s="90"/>
    </row>
    <row r="511367" spans="68:68" customFormat="1">
      <c r="BP511367" s="90"/>
    </row>
    <row r="511368" spans="68:68" customFormat="1">
      <c r="BP511368" s="90"/>
    </row>
    <row r="511369" spans="68:68" customFormat="1">
      <c r="BP511369" s="90"/>
    </row>
    <row r="511370" spans="68:68" customFormat="1">
      <c r="BP511370" s="90"/>
    </row>
    <row r="511371" spans="68:68" customFormat="1">
      <c r="BP511371" s="90"/>
    </row>
    <row r="511372" spans="68:68" customFormat="1">
      <c r="BP511372" s="90"/>
    </row>
    <row r="511373" spans="68:68" customFormat="1">
      <c r="BP511373" s="90"/>
    </row>
    <row r="511374" spans="68:68" customFormat="1">
      <c r="BP511374" s="90"/>
    </row>
    <row r="511375" spans="68:68" customFormat="1">
      <c r="BP511375" s="90"/>
    </row>
    <row r="511376" spans="68:68" customFormat="1">
      <c r="BP511376" s="90"/>
    </row>
    <row r="511377" spans="68:68" customFormat="1">
      <c r="BP511377" s="90"/>
    </row>
    <row r="511378" spans="68:68" customFormat="1">
      <c r="BP511378" s="90"/>
    </row>
    <row r="511379" spans="68:68" customFormat="1">
      <c r="BP511379" s="90"/>
    </row>
    <row r="511380" spans="68:68" customFormat="1">
      <c r="BP511380" s="90"/>
    </row>
    <row r="511381" spans="68:68" customFormat="1">
      <c r="BP511381" s="90"/>
    </row>
    <row r="511382" spans="68:68" customFormat="1">
      <c r="BP511382" s="90"/>
    </row>
    <row r="511383" spans="68:68" customFormat="1">
      <c r="BP511383" s="90"/>
    </row>
    <row r="511384" spans="68:68" customFormat="1">
      <c r="BP511384" s="90"/>
    </row>
    <row r="511385" spans="68:68" customFormat="1">
      <c r="BP511385" s="90"/>
    </row>
    <row r="511386" spans="68:68" customFormat="1">
      <c r="BP511386" s="90"/>
    </row>
    <row r="511387" spans="68:68" customFormat="1">
      <c r="BP511387" s="90"/>
    </row>
    <row r="511388" spans="68:68" customFormat="1">
      <c r="BP511388" s="90"/>
    </row>
    <row r="511389" spans="68:68" customFormat="1">
      <c r="BP511389" s="90"/>
    </row>
    <row r="511390" spans="68:68" customFormat="1">
      <c r="BP511390" s="90"/>
    </row>
    <row r="511391" spans="68:68" customFormat="1">
      <c r="BP511391" s="90"/>
    </row>
    <row r="511392" spans="68:68" customFormat="1">
      <c r="BP511392" s="90"/>
    </row>
    <row r="511393" spans="68:68" customFormat="1">
      <c r="BP511393" s="90"/>
    </row>
    <row r="511394" spans="68:68" customFormat="1">
      <c r="BP511394" s="90"/>
    </row>
    <row r="511395" spans="68:68" customFormat="1">
      <c r="BP511395" s="90"/>
    </row>
    <row r="511396" spans="68:68" customFormat="1">
      <c r="BP511396" s="90"/>
    </row>
    <row r="511397" spans="68:68" customFormat="1">
      <c r="BP511397" s="90"/>
    </row>
    <row r="511398" spans="68:68" customFormat="1">
      <c r="BP511398" s="90"/>
    </row>
    <row r="511399" spans="68:68" customFormat="1">
      <c r="BP511399" s="90"/>
    </row>
    <row r="511400" spans="68:68" customFormat="1">
      <c r="BP511400" s="90"/>
    </row>
    <row r="511401" spans="68:68" customFormat="1">
      <c r="BP511401" s="90"/>
    </row>
    <row r="511402" spans="68:68" customFormat="1">
      <c r="BP511402" s="90"/>
    </row>
    <row r="511403" spans="68:68" customFormat="1">
      <c r="BP511403" s="90"/>
    </row>
    <row r="511404" spans="68:68" customFormat="1">
      <c r="BP511404" s="90"/>
    </row>
    <row r="511405" spans="68:68" customFormat="1">
      <c r="BP511405" s="90"/>
    </row>
    <row r="511406" spans="68:68" customFormat="1">
      <c r="BP511406" s="90"/>
    </row>
    <row r="511407" spans="68:68" customFormat="1">
      <c r="BP511407" s="90"/>
    </row>
    <row r="511408" spans="68:68" customFormat="1">
      <c r="BP511408" s="90"/>
    </row>
    <row r="511409" spans="68:68" customFormat="1">
      <c r="BP511409" s="90"/>
    </row>
    <row r="511410" spans="68:68" customFormat="1">
      <c r="BP511410" s="90"/>
    </row>
    <row r="511411" spans="68:68" customFormat="1">
      <c r="BP511411" s="90"/>
    </row>
    <row r="511412" spans="68:68" customFormat="1">
      <c r="BP511412" s="90"/>
    </row>
    <row r="511413" spans="68:68" customFormat="1">
      <c r="BP511413" s="90"/>
    </row>
    <row r="511414" spans="68:68" customFormat="1">
      <c r="BP511414" s="90"/>
    </row>
    <row r="511415" spans="68:68" customFormat="1">
      <c r="BP511415" s="90"/>
    </row>
    <row r="511416" spans="68:68" customFormat="1">
      <c r="BP511416" s="90"/>
    </row>
    <row r="511417" spans="68:68" customFormat="1">
      <c r="BP511417" s="90"/>
    </row>
    <row r="511418" spans="68:68" customFormat="1">
      <c r="BP511418" s="90"/>
    </row>
    <row r="511419" spans="68:68" customFormat="1">
      <c r="BP511419" s="90"/>
    </row>
    <row r="511420" spans="68:68" customFormat="1">
      <c r="BP511420" s="90"/>
    </row>
    <row r="511421" spans="68:68" customFormat="1">
      <c r="BP511421" s="90"/>
    </row>
    <row r="511422" spans="68:68" customFormat="1">
      <c r="BP511422" s="90"/>
    </row>
    <row r="511423" spans="68:68" customFormat="1">
      <c r="BP511423" s="90"/>
    </row>
    <row r="511424" spans="68:68" customFormat="1">
      <c r="BP511424" s="90"/>
    </row>
    <row r="511425" spans="68:68" customFormat="1">
      <c r="BP511425" s="90"/>
    </row>
    <row r="511426" spans="68:68" customFormat="1">
      <c r="BP511426" s="90"/>
    </row>
    <row r="511427" spans="68:68" customFormat="1">
      <c r="BP511427" s="90"/>
    </row>
    <row r="511428" spans="68:68" customFormat="1">
      <c r="BP511428" s="90"/>
    </row>
    <row r="511429" spans="68:68" customFormat="1">
      <c r="BP511429" s="90"/>
    </row>
    <row r="511430" spans="68:68" customFormat="1">
      <c r="BP511430" s="90"/>
    </row>
    <row r="511431" spans="68:68" customFormat="1">
      <c r="BP511431" s="90"/>
    </row>
    <row r="511432" spans="68:68" customFormat="1">
      <c r="BP511432" s="90"/>
    </row>
    <row r="511433" spans="68:68" customFormat="1">
      <c r="BP511433" s="90"/>
    </row>
    <row r="511434" spans="68:68" customFormat="1">
      <c r="BP511434" s="90"/>
    </row>
    <row r="511435" spans="68:68" customFormat="1">
      <c r="BP511435" s="90"/>
    </row>
    <row r="511436" spans="68:68" customFormat="1">
      <c r="BP511436" s="90"/>
    </row>
    <row r="511437" spans="68:68" customFormat="1">
      <c r="BP511437" s="90"/>
    </row>
    <row r="511438" spans="68:68" customFormat="1">
      <c r="BP511438" s="90"/>
    </row>
    <row r="511439" spans="68:68" customFormat="1">
      <c r="BP511439" s="90"/>
    </row>
    <row r="511440" spans="68:68" customFormat="1">
      <c r="BP511440" s="90"/>
    </row>
    <row r="511441" spans="68:68" customFormat="1">
      <c r="BP511441" s="90"/>
    </row>
    <row r="511442" spans="68:68" customFormat="1">
      <c r="BP511442" s="90"/>
    </row>
    <row r="511443" spans="68:68" customFormat="1">
      <c r="BP511443" s="90"/>
    </row>
    <row r="511444" spans="68:68" customFormat="1">
      <c r="BP511444" s="90"/>
    </row>
    <row r="511445" spans="68:68" customFormat="1">
      <c r="BP511445" s="90"/>
    </row>
    <row r="511446" spans="68:68" customFormat="1">
      <c r="BP511446" s="90"/>
    </row>
    <row r="511447" spans="68:68" customFormat="1">
      <c r="BP511447" s="90"/>
    </row>
    <row r="511448" spans="68:68" customFormat="1">
      <c r="BP511448" s="90"/>
    </row>
    <row r="511449" spans="68:68" customFormat="1">
      <c r="BP511449" s="90"/>
    </row>
    <row r="511450" spans="68:68" customFormat="1">
      <c r="BP511450" s="90"/>
    </row>
    <row r="511451" spans="68:68" customFormat="1">
      <c r="BP511451" s="90"/>
    </row>
    <row r="511452" spans="68:68" customFormat="1">
      <c r="BP511452" s="90"/>
    </row>
    <row r="511453" spans="68:68" customFormat="1">
      <c r="BP511453" s="90"/>
    </row>
    <row r="511454" spans="68:68" customFormat="1">
      <c r="BP511454" s="90"/>
    </row>
    <row r="511455" spans="68:68" customFormat="1">
      <c r="BP511455" s="90"/>
    </row>
    <row r="511456" spans="68:68" customFormat="1">
      <c r="BP511456" s="90"/>
    </row>
    <row r="511457" spans="68:68" customFormat="1">
      <c r="BP511457" s="90"/>
    </row>
    <row r="511458" spans="68:68" customFormat="1">
      <c r="BP511458" s="90"/>
    </row>
    <row r="511459" spans="68:68" customFormat="1">
      <c r="BP511459" s="90"/>
    </row>
    <row r="511460" spans="68:68" customFormat="1">
      <c r="BP511460" s="90"/>
    </row>
    <row r="511461" spans="68:68" customFormat="1">
      <c r="BP511461" s="90"/>
    </row>
    <row r="511462" spans="68:68" customFormat="1">
      <c r="BP511462" s="90"/>
    </row>
    <row r="511463" spans="68:68" customFormat="1">
      <c r="BP511463" s="90"/>
    </row>
    <row r="511464" spans="68:68" customFormat="1">
      <c r="BP511464" s="90"/>
    </row>
    <row r="511465" spans="68:68" customFormat="1">
      <c r="BP511465" s="90"/>
    </row>
    <row r="511466" spans="68:68" customFormat="1">
      <c r="BP511466" s="90"/>
    </row>
    <row r="511467" spans="68:68" customFormat="1">
      <c r="BP511467" s="90"/>
    </row>
    <row r="511468" spans="68:68" customFormat="1">
      <c r="BP511468" s="90"/>
    </row>
    <row r="511469" spans="68:68" customFormat="1">
      <c r="BP511469" s="90"/>
    </row>
    <row r="511470" spans="68:68" customFormat="1">
      <c r="BP511470" s="90"/>
    </row>
    <row r="511471" spans="68:68" customFormat="1">
      <c r="BP511471" s="90"/>
    </row>
    <row r="511472" spans="68:68" customFormat="1">
      <c r="BP511472" s="90"/>
    </row>
    <row r="511473" spans="68:68" customFormat="1">
      <c r="BP511473" s="90"/>
    </row>
    <row r="511474" spans="68:68" customFormat="1">
      <c r="BP511474" s="90"/>
    </row>
    <row r="511475" spans="68:68" customFormat="1">
      <c r="BP511475" s="90"/>
    </row>
    <row r="511476" spans="68:68" customFormat="1">
      <c r="BP511476" s="90"/>
    </row>
    <row r="511477" spans="68:68" customFormat="1">
      <c r="BP511477" s="90"/>
    </row>
    <row r="511478" spans="68:68" customFormat="1">
      <c r="BP511478" s="90"/>
    </row>
    <row r="511479" spans="68:68" customFormat="1">
      <c r="BP511479" s="90"/>
    </row>
    <row r="511480" spans="68:68" customFormat="1">
      <c r="BP511480" s="90"/>
    </row>
    <row r="511481" spans="68:68" customFormat="1">
      <c r="BP511481" s="90"/>
    </row>
    <row r="511482" spans="68:68" customFormat="1">
      <c r="BP511482" s="90"/>
    </row>
    <row r="511483" spans="68:68" customFormat="1">
      <c r="BP511483" s="90"/>
    </row>
    <row r="511484" spans="68:68" customFormat="1">
      <c r="BP511484" s="90"/>
    </row>
    <row r="511485" spans="68:68" customFormat="1">
      <c r="BP511485" s="90"/>
    </row>
    <row r="511486" spans="68:68" customFormat="1">
      <c r="BP511486" s="90"/>
    </row>
    <row r="511487" spans="68:68" customFormat="1">
      <c r="BP511487" s="90"/>
    </row>
    <row r="511488" spans="68:68" customFormat="1">
      <c r="BP511488" s="90"/>
    </row>
    <row r="511489" spans="68:68" customFormat="1">
      <c r="BP511489" s="90"/>
    </row>
    <row r="511490" spans="68:68" customFormat="1">
      <c r="BP511490" s="90"/>
    </row>
    <row r="511491" spans="68:68" customFormat="1">
      <c r="BP511491" s="90"/>
    </row>
    <row r="511492" spans="68:68" customFormat="1">
      <c r="BP511492" s="90"/>
    </row>
    <row r="511493" spans="68:68" customFormat="1">
      <c r="BP511493" s="90"/>
    </row>
    <row r="511494" spans="68:68" customFormat="1">
      <c r="BP511494" s="90"/>
    </row>
    <row r="511495" spans="68:68" customFormat="1">
      <c r="BP511495" s="90"/>
    </row>
    <row r="511496" spans="68:68" customFormat="1">
      <c r="BP511496" s="90"/>
    </row>
    <row r="511497" spans="68:68" customFormat="1">
      <c r="BP511497" s="90"/>
    </row>
    <row r="511498" spans="68:68" customFormat="1">
      <c r="BP511498" s="90"/>
    </row>
    <row r="511499" spans="68:68" customFormat="1">
      <c r="BP511499" s="90"/>
    </row>
    <row r="511500" spans="68:68" customFormat="1">
      <c r="BP511500" s="90"/>
    </row>
    <row r="511501" spans="68:68" customFormat="1">
      <c r="BP511501" s="90"/>
    </row>
    <row r="511502" spans="68:68" customFormat="1">
      <c r="BP511502" s="90"/>
    </row>
    <row r="511503" spans="68:68" customFormat="1">
      <c r="BP511503" s="90"/>
    </row>
    <row r="511504" spans="68:68" customFormat="1">
      <c r="BP511504" s="90"/>
    </row>
    <row r="511505" spans="68:68" customFormat="1">
      <c r="BP511505" s="90"/>
    </row>
    <row r="511506" spans="68:68" customFormat="1">
      <c r="BP511506" s="90"/>
    </row>
    <row r="511507" spans="68:68" customFormat="1">
      <c r="BP511507" s="90"/>
    </row>
    <row r="511508" spans="68:68" customFormat="1">
      <c r="BP511508" s="90"/>
    </row>
    <row r="511509" spans="68:68" customFormat="1">
      <c r="BP511509" s="90"/>
    </row>
    <row r="511510" spans="68:68" customFormat="1">
      <c r="BP511510" s="90"/>
    </row>
    <row r="511511" spans="68:68" customFormat="1">
      <c r="BP511511" s="90"/>
    </row>
    <row r="511512" spans="68:68" customFormat="1">
      <c r="BP511512" s="90"/>
    </row>
    <row r="511513" spans="68:68" customFormat="1">
      <c r="BP511513" s="90"/>
    </row>
    <row r="511514" spans="68:68" customFormat="1">
      <c r="BP511514" s="90"/>
    </row>
    <row r="511515" spans="68:68" customFormat="1">
      <c r="BP511515" s="90"/>
    </row>
    <row r="511516" spans="68:68" customFormat="1">
      <c r="BP511516" s="90"/>
    </row>
    <row r="511517" spans="68:68" customFormat="1">
      <c r="BP511517" s="90"/>
    </row>
    <row r="511518" spans="68:68" customFormat="1">
      <c r="BP511518" s="90"/>
    </row>
    <row r="511519" spans="68:68" customFormat="1">
      <c r="BP511519" s="90"/>
    </row>
    <row r="511520" spans="68:68" customFormat="1">
      <c r="BP511520" s="90"/>
    </row>
    <row r="511521" spans="68:68" customFormat="1">
      <c r="BP511521" s="90"/>
    </row>
    <row r="511522" spans="68:68" customFormat="1">
      <c r="BP511522" s="90"/>
    </row>
    <row r="511523" spans="68:68" customFormat="1">
      <c r="BP511523" s="90"/>
    </row>
    <row r="511524" spans="68:68" customFormat="1">
      <c r="BP511524" s="90"/>
    </row>
    <row r="511525" spans="68:68" customFormat="1">
      <c r="BP511525" s="90"/>
    </row>
    <row r="511526" spans="68:68" customFormat="1">
      <c r="BP511526" s="90"/>
    </row>
    <row r="511527" spans="68:68" customFormat="1">
      <c r="BP511527" s="90"/>
    </row>
    <row r="511528" spans="68:68" customFormat="1">
      <c r="BP511528" s="90"/>
    </row>
    <row r="511529" spans="68:68" customFormat="1">
      <c r="BP511529" s="90"/>
    </row>
    <row r="511530" spans="68:68" customFormat="1">
      <c r="BP511530" s="90"/>
    </row>
    <row r="511531" spans="68:68" customFormat="1">
      <c r="BP511531" s="90"/>
    </row>
    <row r="511532" spans="68:68" customFormat="1">
      <c r="BP511532" s="90"/>
    </row>
    <row r="511533" spans="68:68" customFormat="1">
      <c r="BP511533" s="90"/>
    </row>
    <row r="511534" spans="68:68" customFormat="1">
      <c r="BP511534" s="90"/>
    </row>
    <row r="511535" spans="68:68" customFormat="1">
      <c r="BP511535" s="90"/>
    </row>
    <row r="511536" spans="68:68" customFormat="1">
      <c r="BP511536" s="90"/>
    </row>
    <row r="511537" spans="68:68" customFormat="1">
      <c r="BP511537" s="90"/>
    </row>
    <row r="511538" spans="68:68" customFormat="1">
      <c r="BP511538" s="90"/>
    </row>
    <row r="511539" spans="68:68" customFormat="1">
      <c r="BP511539" s="90"/>
    </row>
    <row r="511540" spans="68:68" customFormat="1">
      <c r="BP511540" s="90"/>
    </row>
    <row r="511541" spans="68:68" customFormat="1">
      <c r="BP511541" s="90"/>
    </row>
    <row r="511542" spans="68:68" customFormat="1">
      <c r="BP511542" s="90"/>
    </row>
    <row r="511543" spans="68:68" customFormat="1">
      <c r="BP511543" s="90"/>
    </row>
    <row r="511544" spans="68:68" customFormat="1">
      <c r="BP511544" s="90"/>
    </row>
    <row r="511545" spans="68:68" customFormat="1">
      <c r="BP511545" s="90"/>
    </row>
    <row r="511546" spans="68:68" customFormat="1">
      <c r="BP511546" s="90"/>
    </row>
    <row r="511547" spans="68:68" customFormat="1">
      <c r="BP511547" s="90"/>
    </row>
    <row r="511548" spans="68:68" customFormat="1">
      <c r="BP511548" s="90"/>
    </row>
    <row r="511549" spans="68:68" customFormat="1">
      <c r="BP511549" s="90"/>
    </row>
    <row r="511550" spans="68:68" customFormat="1">
      <c r="BP511550" s="90"/>
    </row>
    <row r="511551" spans="68:68" customFormat="1">
      <c r="BP511551" s="90"/>
    </row>
    <row r="511552" spans="68:68" customFormat="1">
      <c r="BP511552" s="90"/>
    </row>
    <row r="511553" spans="68:68" customFormat="1">
      <c r="BP511553" s="90"/>
    </row>
    <row r="511554" spans="68:68" customFormat="1">
      <c r="BP511554" s="90"/>
    </row>
    <row r="511555" spans="68:68" customFormat="1">
      <c r="BP511555" s="90"/>
    </row>
    <row r="511556" spans="68:68" customFormat="1">
      <c r="BP511556" s="90"/>
    </row>
    <row r="511557" spans="68:68" customFormat="1">
      <c r="BP511557" s="90"/>
    </row>
    <row r="511558" spans="68:68" customFormat="1">
      <c r="BP511558" s="90"/>
    </row>
    <row r="511559" spans="68:68" customFormat="1">
      <c r="BP511559" s="90"/>
    </row>
    <row r="511560" spans="68:68" customFormat="1">
      <c r="BP511560" s="90"/>
    </row>
    <row r="511561" spans="68:68" customFormat="1">
      <c r="BP511561" s="90"/>
    </row>
    <row r="511562" spans="68:68" customFormat="1">
      <c r="BP511562" s="90"/>
    </row>
    <row r="511563" spans="68:68" customFormat="1">
      <c r="BP511563" s="90"/>
    </row>
    <row r="511564" spans="68:68" customFormat="1">
      <c r="BP511564" s="90"/>
    </row>
    <row r="511565" spans="68:68" customFormat="1">
      <c r="BP511565" s="90"/>
    </row>
    <row r="511566" spans="68:68" customFormat="1">
      <c r="BP511566" s="90"/>
    </row>
    <row r="511567" spans="68:68" customFormat="1">
      <c r="BP511567" s="90"/>
    </row>
    <row r="511568" spans="68:68" customFormat="1">
      <c r="BP511568" s="90"/>
    </row>
    <row r="511569" spans="68:68" customFormat="1">
      <c r="BP511569" s="90"/>
    </row>
    <row r="511570" spans="68:68" customFormat="1">
      <c r="BP511570" s="90"/>
    </row>
    <row r="511571" spans="68:68" customFormat="1">
      <c r="BP511571" s="90"/>
    </row>
    <row r="511572" spans="68:68" customFormat="1">
      <c r="BP511572" s="90"/>
    </row>
    <row r="511573" spans="68:68" customFormat="1">
      <c r="BP511573" s="90"/>
    </row>
    <row r="511574" spans="68:68" customFormat="1">
      <c r="BP511574" s="90"/>
    </row>
    <row r="511575" spans="68:68" customFormat="1">
      <c r="BP511575" s="90"/>
    </row>
    <row r="511576" spans="68:68" customFormat="1">
      <c r="BP511576" s="90"/>
    </row>
    <row r="511577" spans="68:68" customFormat="1">
      <c r="BP511577" s="90"/>
    </row>
    <row r="511578" spans="68:68" customFormat="1">
      <c r="BP511578" s="90"/>
    </row>
    <row r="511579" spans="68:68" customFormat="1">
      <c r="BP511579" s="90"/>
    </row>
    <row r="511580" spans="68:68" customFormat="1">
      <c r="BP511580" s="90"/>
    </row>
    <row r="511581" spans="68:68" customFormat="1">
      <c r="BP511581" s="90"/>
    </row>
    <row r="511582" spans="68:68" customFormat="1">
      <c r="BP511582" s="90"/>
    </row>
    <row r="511583" spans="68:68" customFormat="1">
      <c r="BP511583" s="90"/>
    </row>
    <row r="511584" spans="68:68" customFormat="1">
      <c r="BP511584" s="90"/>
    </row>
    <row r="511585" spans="68:68" customFormat="1">
      <c r="BP511585" s="90"/>
    </row>
    <row r="511586" spans="68:68" customFormat="1">
      <c r="BP511586" s="90"/>
    </row>
    <row r="511587" spans="68:68" customFormat="1">
      <c r="BP511587" s="90"/>
    </row>
    <row r="511588" spans="68:68" customFormat="1">
      <c r="BP511588" s="90"/>
    </row>
    <row r="511589" spans="68:68" customFormat="1">
      <c r="BP511589" s="90"/>
    </row>
    <row r="511590" spans="68:68" customFormat="1">
      <c r="BP511590" s="90"/>
    </row>
    <row r="511591" spans="68:68" customFormat="1">
      <c r="BP511591" s="90"/>
    </row>
    <row r="511592" spans="68:68" customFormat="1">
      <c r="BP511592" s="90"/>
    </row>
    <row r="511593" spans="68:68" customFormat="1">
      <c r="BP511593" s="90"/>
    </row>
    <row r="511594" spans="68:68" customFormat="1">
      <c r="BP511594" s="90"/>
    </row>
    <row r="511595" spans="68:68" customFormat="1">
      <c r="BP511595" s="90"/>
    </row>
    <row r="511596" spans="68:68" customFormat="1">
      <c r="BP511596" s="90"/>
    </row>
    <row r="511597" spans="68:68" customFormat="1">
      <c r="BP511597" s="90"/>
    </row>
    <row r="511598" spans="68:68" customFormat="1">
      <c r="BP511598" s="90"/>
    </row>
    <row r="511599" spans="68:68" customFormat="1">
      <c r="BP511599" s="90"/>
    </row>
    <row r="511600" spans="68:68" customFormat="1">
      <c r="BP511600" s="90"/>
    </row>
    <row r="511601" spans="68:68" customFormat="1">
      <c r="BP511601" s="90"/>
    </row>
    <row r="511602" spans="68:68" customFormat="1">
      <c r="BP511602" s="90"/>
    </row>
    <row r="511603" spans="68:68" customFormat="1">
      <c r="BP511603" s="90"/>
    </row>
    <row r="511604" spans="68:68" customFormat="1">
      <c r="BP511604" s="90"/>
    </row>
    <row r="511605" spans="68:68" customFormat="1">
      <c r="BP511605" s="90"/>
    </row>
    <row r="511606" spans="68:68" customFormat="1">
      <c r="BP511606" s="90"/>
    </row>
    <row r="511607" spans="68:68" customFormat="1">
      <c r="BP511607" s="90"/>
    </row>
    <row r="511608" spans="68:68" customFormat="1">
      <c r="BP511608" s="90"/>
    </row>
    <row r="511609" spans="68:68" customFormat="1">
      <c r="BP511609" s="90"/>
    </row>
    <row r="511610" spans="68:68" customFormat="1">
      <c r="BP511610" s="90"/>
    </row>
    <row r="511611" spans="68:68" customFormat="1">
      <c r="BP511611" s="90"/>
    </row>
    <row r="511612" spans="68:68" customFormat="1">
      <c r="BP511612" s="90"/>
    </row>
    <row r="511613" spans="68:68" customFormat="1">
      <c r="BP511613" s="90"/>
    </row>
    <row r="511614" spans="68:68" customFormat="1">
      <c r="BP511614" s="90"/>
    </row>
    <row r="511615" spans="68:68" customFormat="1">
      <c r="BP511615" s="90"/>
    </row>
    <row r="511616" spans="68:68" customFormat="1">
      <c r="BP511616" s="90"/>
    </row>
    <row r="511617" spans="68:68" customFormat="1">
      <c r="BP511617" s="90"/>
    </row>
    <row r="511618" spans="68:68" customFormat="1">
      <c r="BP511618" s="90"/>
    </row>
    <row r="511619" spans="68:68" customFormat="1">
      <c r="BP511619" s="90"/>
    </row>
    <row r="511620" spans="68:68" customFormat="1">
      <c r="BP511620" s="90"/>
    </row>
    <row r="511621" spans="68:68" customFormat="1">
      <c r="BP511621" s="90"/>
    </row>
    <row r="511622" spans="68:68" customFormat="1">
      <c r="BP511622" s="90"/>
    </row>
    <row r="511623" spans="68:68" customFormat="1">
      <c r="BP511623" s="90"/>
    </row>
    <row r="511624" spans="68:68" customFormat="1">
      <c r="BP511624" s="90"/>
    </row>
    <row r="511625" spans="68:68" customFormat="1">
      <c r="BP511625" s="90"/>
    </row>
    <row r="511626" spans="68:68" customFormat="1">
      <c r="BP511626" s="90"/>
    </row>
    <row r="511627" spans="68:68" customFormat="1">
      <c r="BP511627" s="90"/>
    </row>
    <row r="511628" spans="68:68" customFormat="1">
      <c r="BP511628" s="90"/>
    </row>
    <row r="511629" spans="68:68" customFormat="1">
      <c r="BP511629" s="90"/>
    </row>
    <row r="511630" spans="68:68" customFormat="1">
      <c r="BP511630" s="90"/>
    </row>
    <row r="511631" spans="68:68" customFormat="1">
      <c r="BP511631" s="90"/>
    </row>
    <row r="511632" spans="68:68" customFormat="1">
      <c r="BP511632" s="90"/>
    </row>
    <row r="511633" spans="68:68" customFormat="1">
      <c r="BP511633" s="90"/>
    </row>
    <row r="511634" spans="68:68" customFormat="1">
      <c r="BP511634" s="90"/>
    </row>
    <row r="511635" spans="68:68" customFormat="1">
      <c r="BP511635" s="90"/>
    </row>
    <row r="511636" spans="68:68" customFormat="1">
      <c r="BP511636" s="90"/>
    </row>
    <row r="511637" spans="68:68" customFormat="1">
      <c r="BP511637" s="90"/>
    </row>
    <row r="511638" spans="68:68" customFormat="1">
      <c r="BP511638" s="90"/>
    </row>
    <row r="511639" spans="68:68" customFormat="1">
      <c r="BP511639" s="90"/>
    </row>
    <row r="511640" spans="68:68" customFormat="1">
      <c r="BP511640" s="90"/>
    </row>
    <row r="511641" spans="68:68" customFormat="1">
      <c r="BP511641" s="90"/>
    </row>
    <row r="511642" spans="68:68" customFormat="1">
      <c r="BP511642" s="90"/>
    </row>
    <row r="511643" spans="68:68" customFormat="1">
      <c r="BP511643" s="90"/>
    </row>
    <row r="511644" spans="68:68" customFormat="1">
      <c r="BP511644" s="90"/>
    </row>
    <row r="511645" spans="68:68" customFormat="1">
      <c r="BP511645" s="90"/>
    </row>
    <row r="511646" spans="68:68" customFormat="1">
      <c r="BP511646" s="90"/>
    </row>
    <row r="511647" spans="68:68" customFormat="1">
      <c r="BP511647" s="90"/>
    </row>
    <row r="511648" spans="68:68" customFormat="1">
      <c r="BP511648" s="90"/>
    </row>
    <row r="511649" spans="68:68" customFormat="1">
      <c r="BP511649" s="90"/>
    </row>
    <row r="511650" spans="68:68" customFormat="1">
      <c r="BP511650" s="90"/>
    </row>
    <row r="511651" spans="68:68" customFormat="1">
      <c r="BP511651" s="90"/>
    </row>
    <row r="511652" spans="68:68" customFormat="1">
      <c r="BP511652" s="90"/>
    </row>
    <row r="511653" spans="68:68" customFormat="1">
      <c r="BP511653" s="90"/>
    </row>
    <row r="511654" spans="68:68" customFormat="1">
      <c r="BP511654" s="90"/>
    </row>
    <row r="511655" spans="68:68" customFormat="1">
      <c r="BP511655" s="90"/>
    </row>
    <row r="511656" spans="68:68" customFormat="1">
      <c r="BP511656" s="90"/>
    </row>
    <row r="511657" spans="68:68" customFormat="1">
      <c r="BP511657" s="90"/>
    </row>
    <row r="511658" spans="68:68" customFormat="1">
      <c r="BP511658" s="90"/>
    </row>
    <row r="511659" spans="68:68" customFormat="1">
      <c r="BP511659" s="90"/>
    </row>
    <row r="511660" spans="68:68" customFormat="1">
      <c r="BP511660" s="90"/>
    </row>
    <row r="511661" spans="68:68" customFormat="1">
      <c r="BP511661" s="90"/>
    </row>
    <row r="511662" spans="68:68" customFormat="1">
      <c r="BP511662" s="90"/>
    </row>
    <row r="511663" spans="68:68" customFormat="1">
      <c r="BP511663" s="90"/>
    </row>
    <row r="511664" spans="68:68" customFormat="1">
      <c r="BP511664" s="90"/>
    </row>
    <row r="511665" spans="68:68" customFormat="1">
      <c r="BP511665" s="90"/>
    </row>
    <row r="511666" spans="68:68" customFormat="1">
      <c r="BP511666" s="90"/>
    </row>
    <row r="511667" spans="68:68" customFormat="1">
      <c r="BP511667" s="90"/>
    </row>
    <row r="511668" spans="68:68" customFormat="1">
      <c r="BP511668" s="90"/>
    </row>
    <row r="511669" spans="68:68" customFormat="1">
      <c r="BP511669" s="90"/>
    </row>
    <row r="511670" spans="68:68" customFormat="1">
      <c r="BP511670" s="90"/>
    </row>
    <row r="511671" spans="68:68" customFormat="1">
      <c r="BP511671" s="90"/>
    </row>
    <row r="511672" spans="68:68" customFormat="1">
      <c r="BP511672" s="90"/>
    </row>
    <row r="511673" spans="68:68" customFormat="1">
      <c r="BP511673" s="90"/>
    </row>
    <row r="511674" spans="68:68" customFormat="1">
      <c r="BP511674" s="90"/>
    </row>
    <row r="511675" spans="68:68" customFormat="1">
      <c r="BP511675" s="90"/>
    </row>
    <row r="511676" spans="68:68" customFormat="1">
      <c r="BP511676" s="90"/>
    </row>
    <row r="511677" spans="68:68" customFormat="1">
      <c r="BP511677" s="90"/>
    </row>
    <row r="511678" spans="68:68" customFormat="1">
      <c r="BP511678" s="90"/>
    </row>
    <row r="511679" spans="68:68" customFormat="1">
      <c r="BP511679" s="90"/>
    </row>
    <row r="511680" spans="68:68" customFormat="1">
      <c r="BP511680" s="90"/>
    </row>
    <row r="511681" spans="68:68" customFormat="1">
      <c r="BP511681" s="90"/>
    </row>
    <row r="511682" spans="68:68" customFormat="1">
      <c r="BP511682" s="90"/>
    </row>
    <row r="511683" spans="68:68" customFormat="1">
      <c r="BP511683" s="90"/>
    </row>
    <row r="511684" spans="68:68" customFormat="1">
      <c r="BP511684" s="90"/>
    </row>
    <row r="511685" spans="68:68" customFormat="1">
      <c r="BP511685" s="90"/>
    </row>
    <row r="511686" spans="68:68" customFormat="1">
      <c r="BP511686" s="90"/>
    </row>
    <row r="511687" spans="68:68" customFormat="1">
      <c r="BP511687" s="90"/>
    </row>
    <row r="511688" spans="68:68" customFormat="1">
      <c r="BP511688" s="90"/>
    </row>
    <row r="511689" spans="68:68" customFormat="1">
      <c r="BP511689" s="90"/>
    </row>
    <row r="511690" spans="68:68" customFormat="1">
      <c r="BP511690" s="90"/>
    </row>
    <row r="511691" spans="68:68" customFormat="1">
      <c r="BP511691" s="90"/>
    </row>
    <row r="511692" spans="68:68" customFormat="1">
      <c r="BP511692" s="90"/>
    </row>
    <row r="511693" spans="68:68" customFormat="1">
      <c r="BP511693" s="90"/>
    </row>
    <row r="511694" spans="68:68" customFormat="1">
      <c r="BP511694" s="90"/>
    </row>
    <row r="511695" spans="68:68" customFormat="1">
      <c r="BP511695" s="90"/>
    </row>
    <row r="511696" spans="68:68" customFormat="1">
      <c r="BP511696" s="90"/>
    </row>
    <row r="511697" spans="68:68" customFormat="1">
      <c r="BP511697" s="90"/>
    </row>
    <row r="511698" spans="68:68" customFormat="1">
      <c r="BP511698" s="90"/>
    </row>
    <row r="511699" spans="68:68" customFormat="1">
      <c r="BP511699" s="90"/>
    </row>
    <row r="511700" spans="68:68" customFormat="1">
      <c r="BP511700" s="90"/>
    </row>
    <row r="511701" spans="68:68" customFormat="1">
      <c r="BP511701" s="90"/>
    </row>
    <row r="511702" spans="68:68" customFormat="1">
      <c r="BP511702" s="90"/>
    </row>
    <row r="511703" spans="68:68" customFormat="1">
      <c r="BP511703" s="90"/>
    </row>
    <row r="511704" spans="68:68" customFormat="1">
      <c r="BP511704" s="90"/>
    </row>
    <row r="511705" spans="68:68" customFormat="1">
      <c r="BP511705" s="90"/>
    </row>
    <row r="511706" spans="68:68" customFormat="1">
      <c r="BP511706" s="90"/>
    </row>
    <row r="511707" spans="68:68" customFormat="1">
      <c r="BP511707" s="90"/>
    </row>
    <row r="511708" spans="68:68" customFormat="1">
      <c r="BP511708" s="90"/>
    </row>
    <row r="511709" spans="68:68" customFormat="1">
      <c r="BP511709" s="90"/>
    </row>
    <row r="511710" spans="68:68" customFormat="1">
      <c r="BP511710" s="90"/>
    </row>
    <row r="511711" spans="68:68" customFormat="1">
      <c r="BP511711" s="90"/>
    </row>
    <row r="511712" spans="68:68" customFormat="1">
      <c r="BP511712" s="90"/>
    </row>
    <row r="511713" spans="68:68" customFormat="1">
      <c r="BP511713" s="90"/>
    </row>
    <row r="511714" spans="68:68" customFormat="1">
      <c r="BP511714" s="90"/>
    </row>
    <row r="511715" spans="68:68" customFormat="1">
      <c r="BP511715" s="90"/>
    </row>
    <row r="511716" spans="68:68" customFormat="1">
      <c r="BP511716" s="90"/>
    </row>
    <row r="511717" spans="68:68" customFormat="1">
      <c r="BP511717" s="90"/>
    </row>
    <row r="511718" spans="68:68" customFormat="1">
      <c r="BP511718" s="90"/>
    </row>
    <row r="511719" spans="68:68" customFormat="1">
      <c r="BP511719" s="90"/>
    </row>
    <row r="511720" spans="68:68" customFormat="1">
      <c r="BP511720" s="90"/>
    </row>
    <row r="511721" spans="68:68" customFormat="1">
      <c r="BP511721" s="90"/>
    </row>
    <row r="511722" spans="68:68" customFormat="1">
      <c r="BP511722" s="90"/>
    </row>
    <row r="511723" spans="68:68" customFormat="1">
      <c r="BP511723" s="90"/>
    </row>
    <row r="511724" spans="68:68" customFormat="1">
      <c r="BP511724" s="90"/>
    </row>
    <row r="511725" spans="68:68" customFormat="1">
      <c r="BP511725" s="90"/>
    </row>
    <row r="511726" spans="68:68" customFormat="1">
      <c r="BP511726" s="90"/>
    </row>
    <row r="511727" spans="68:68" customFormat="1">
      <c r="BP511727" s="90"/>
    </row>
    <row r="511728" spans="68:68" customFormat="1">
      <c r="BP511728" s="90"/>
    </row>
    <row r="511729" spans="68:68" customFormat="1">
      <c r="BP511729" s="90"/>
    </row>
    <row r="511730" spans="68:68" customFormat="1">
      <c r="BP511730" s="90"/>
    </row>
    <row r="511731" spans="68:68" customFormat="1">
      <c r="BP511731" s="90"/>
    </row>
    <row r="511732" spans="68:68" customFormat="1">
      <c r="BP511732" s="90"/>
    </row>
    <row r="511733" spans="68:68" customFormat="1">
      <c r="BP511733" s="90"/>
    </row>
    <row r="511734" spans="68:68" customFormat="1">
      <c r="BP511734" s="90"/>
    </row>
    <row r="511735" spans="68:68" customFormat="1">
      <c r="BP511735" s="90"/>
    </row>
    <row r="511736" spans="68:68" customFormat="1">
      <c r="BP511736" s="90"/>
    </row>
    <row r="511737" spans="68:68" customFormat="1">
      <c r="BP511737" s="90"/>
    </row>
    <row r="511738" spans="68:68" customFormat="1">
      <c r="BP511738" s="90"/>
    </row>
    <row r="511739" spans="68:68" customFormat="1">
      <c r="BP511739" s="90"/>
    </row>
    <row r="511740" spans="68:68" customFormat="1">
      <c r="BP511740" s="90"/>
    </row>
    <row r="511741" spans="68:68" customFormat="1">
      <c r="BP511741" s="90"/>
    </row>
    <row r="511742" spans="68:68" customFormat="1">
      <c r="BP511742" s="90"/>
    </row>
    <row r="511743" spans="68:68" customFormat="1">
      <c r="BP511743" s="90"/>
    </row>
    <row r="511744" spans="68:68" customFormat="1">
      <c r="BP511744" s="90"/>
    </row>
    <row r="511745" spans="68:68" customFormat="1">
      <c r="BP511745" s="90"/>
    </row>
    <row r="511746" spans="68:68" customFormat="1">
      <c r="BP511746" s="90"/>
    </row>
    <row r="511747" spans="68:68" customFormat="1">
      <c r="BP511747" s="90"/>
    </row>
    <row r="511748" spans="68:68" customFormat="1">
      <c r="BP511748" s="90"/>
    </row>
    <row r="511749" spans="68:68" customFormat="1">
      <c r="BP511749" s="90"/>
    </row>
    <row r="511750" spans="68:68" customFormat="1">
      <c r="BP511750" s="90"/>
    </row>
    <row r="511751" spans="68:68" customFormat="1">
      <c r="BP511751" s="90"/>
    </row>
    <row r="511752" spans="68:68" customFormat="1">
      <c r="BP511752" s="90"/>
    </row>
    <row r="511753" spans="68:68" customFormat="1">
      <c r="BP511753" s="90"/>
    </row>
    <row r="511754" spans="68:68" customFormat="1">
      <c r="BP511754" s="90"/>
    </row>
    <row r="511755" spans="68:68" customFormat="1">
      <c r="BP511755" s="90"/>
    </row>
    <row r="511756" spans="68:68" customFormat="1">
      <c r="BP511756" s="90"/>
    </row>
    <row r="511757" spans="68:68" customFormat="1">
      <c r="BP511757" s="90"/>
    </row>
    <row r="511758" spans="68:68" customFormat="1">
      <c r="BP511758" s="90"/>
    </row>
    <row r="511759" spans="68:68" customFormat="1">
      <c r="BP511759" s="90"/>
    </row>
    <row r="511760" spans="68:68" customFormat="1">
      <c r="BP511760" s="90"/>
    </row>
    <row r="511761" spans="68:68" customFormat="1">
      <c r="BP511761" s="90"/>
    </row>
    <row r="511762" spans="68:68" customFormat="1">
      <c r="BP511762" s="90"/>
    </row>
    <row r="511763" spans="68:68" customFormat="1">
      <c r="BP511763" s="90"/>
    </row>
    <row r="511764" spans="68:68" customFormat="1">
      <c r="BP511764" s="90"/>
    </row>
    <row r="511765" spans="68:68" customFormat="1">
      <c r="BP511765" s="90"/>
    </row>
    <row r="511766" spans="68:68" customFormat="1">
      <c r="BP511766" s="90"/>
    </row>
    <row r="511767" spans="68:68" customFormat="1">
      <c r="BP511767" s="90"/>
    </row>
    <row r="511768" spans="68:68" customFormat="1">
      <c r="BP511768" s="90"/>
    </row>
    <row r="511769" spans="68:68" customFormat="1">
      <c r="BP511769" s="90"/>
    </row>
    <row r="511770" spans="68:68" customFormat="1">
      <c r="BP511770" s="90"/>
    </row>
    <row r="511771" spans="68:68" customFormat="1">
      <c r="BP511771" s="90"/>
    </row>
    <row r="511772" spans="68:68" customFormat="1">
      <c r="BP511772" s="90"/>
    </row>
    <row r="511773" spans="68:68" customFormat="1">
      <c r="BP511773" s="90"/>
    </row>
    <row r="511774" spans="68:68" customFormat="1">
      <c r="BP511774" s="90"/>
    </row>
    <row r="511775" spans="68:68" customFormat="1">
      <c r="BP511775" s="90"/>
    </row>
    <row r="511776" spans="68:68" customFormat="1">
      <c r="BP511776" s="90"/>
    </row>
    <row r="511777" spans="68:68" customFormat="1">
      <c r="BP511777" s="90"/>
    </row>
    <row r="511778" spans="68:68" customFormat="1">
      <c r="BP511778" s="90"/>
    </row>
    <row r="511779" spans="68:68" customFormat="1">
      <c r="BP511779" s="90"/>
    </row>
    <row r="511780" spans="68:68" customFormat="1">
      <c r="BP511780" s="90"/>
    </row>
    <row r="511781" spans="68:68" customFormat="1">
      <c r="BP511781" s="90"/>
    </row>
    <row r="511782" spans="68:68" customFormat="1">
      <c r="BP511782" s="90"/>
    </row>
    <row r="511783" spans="68:68" customFormat="1">
      <c r="BP511783" s="90"/>
    </row>
    <row r="511784" spans="68:68" customFormat="1">
      <c r="BP511784" s="90"/>
    </row>
    <row r="511785" spans="68:68" customFormat="1">
      <c r="BP511785" s="90"/>
    </row>
    <row r="511786" spans="68:68" customFormat="1">
      <c r="BP511786" s="90"/>
    </row>
    <row r="511787" spans="68:68" customFormat="1">
      <c r="BP511787" s="90"/>
    </row>
    <row r="511788" spans="68:68" customFormat="1">
      <c r="BP511788" s="90"/>
    </row>
    <row r="511789" spans="68:68" customFormat="1">
      <c r="BP511789" s="90"/>
    </row>
    <row r="511790" spans="68:68" customFormat="1">
      <c r="BP511790" s="90"/>
    </row>
    <row r="511791" spans="68:68" customFormat="1">
      <c r="BP511791" s="90"/>
    </row>
    <row r="511792" spans="68:68" customFormat="1">
      <c r="BP511792" s="90"/>
    </row>
    <row r="511793" spans="68:68" customFormat="1">
      <c r="BP511793" s="90"/>
    </row>
    <row r="511794" spans="68:68" customFormat="1">
      <c r="BP511794" s="90"/>
    </row>
    <row r="511795" spans="68:68" customFormat="1">
      <c r="BP511795" s="90"/>
    </row>
    <row r="511796" spans="68:68" customFormat="1">
      <c r="BP511796" s="90"/>
    </row>
    <row r="511797" spans="68:68" customFormat="1">
      <c r="BP511797" s="90"/>
    </row>
    <row r="511798" spans="68:68" customFormat="1">
      <c r="BP511798" s="90"/>
    </row>
    <row r="511799" spans="68:68" customFormat="1">
      <c r="BP511799" s="90"/>
    </row>
    <row r="511800" spans="68:68" customFormat="1">
      <c r="BP511800" s="90"/>
    </row>
    <row r="511801" spans="68:68" customFormat="1">
      <c r="BP511801" s="90"/>
    </row>
    <row r="511802" spans="68:68" customFormat="1">
      <c r="BP511802" s="90"/>
    </row>
    <row r="511803" spans="68:68" customFormat="1">
      <c r="BP511803" s="90"/>
    </row>
    <row r="511804" spans="68:68" customFormat="1">
      <c r="BP511804" s="90"/>
    </row>
    <row r="511805" spans="68:68" customFormat="1">
      <c r="BP511805" s="90"/>
    </row>
    <row r="511806" spans="68:68" customFormat="1">
      <c r="BP511806" s="90"/>
    </row>
    <row r="511807" spans="68:68" customFormat="1">
      <c r="BP511807" s="90"/>
    </row>
    <row r="511808" spans="68:68" customFormat="1">
      <c r="BP511808" s="90"/>
    </row>
    <row r="511809" spans="68:68" customFormat="1">
      <c r="BP511809" s="90"/>
    </row>
    <row r="511810" spans="68:68" customFormat="1">
      <c r="BP511810" s="90"/>
    </row>
    <row r="511811" spans="68:68" customFormat="1">
      <c r="BP511811" s="90"/>
    </row>
    <row r="511812" spans="68:68" customFormat="1">
      <c r="BP511812" s="90"/>
    </row>
    <row r="511813" spans="68:68" customFormat="1">
      <c r="BP511813" s="90"/>
    </row>
    <row r="511814" spans="68:68" customFormat="1">
      <c r="BP511814" s="90"/>
    </row>
    <row r="511815" spans="68:68" customFormat="1">
      <c r="BP511815" s="90"/>
    </row>
    <row r="511816" spans="68:68" customFormat="1">
      <c r="BP511816" s="90"/>
    </row>
    <row r="511817" spans="68:68" customFormat="1">
      <c r="BP511817" s="90"/>
    </row>
    <row r="511818" spans="68:68" customFormat="1">
      <c r="BP511818" s="90"/>
    </row>
    <row r="511819" spans="68:68" customFormat="1">
      <c r="BP511819" s="90"/>
    </row>
    <row r="511820" spans="68:68" customFormat="1">
      <c r="BP511820" s="90"/>
    </row>
    <row r="511821" spans="68:68" customFormat="1">
      <c r="BP511821" s="90"/>
    </row>
    <row r="511822" spans="68:68" customFormat="1">
      <c r="BP511822" s="90"/>
    </row>
    <row r="511823" spans="68:68" customFormat="1">
      <c r="BP511823" s="90"/>
    </row>
    <row r="511824" spans="68:68" customFormat="1">
      <c r="BP511824" s="90"/>
    </row>
    <row r="511825" spans="68:68" customFormat="1">
      <c r="BP511825" s="90"/>
    </row>
    <row r="511826" spans="68:68" customFormat="1">
      <c r="BP511826" s="90"/>
    </row>
    <row r="511827" spans="68:68" customFormat="1">
      <c r="BP511827" s="90"/>
    </row>
    <row r="511828" spans="68:68" customFormat="1">
      <c r="BP511828" s="90"/>
    </row>
    <row r="511829" spans="68:68" customFormat="1">
      <c r="BP511829" s="90"/>
    </row>
    <row r="511830" spans="68:68" customFormat="1">
      <c r="BP511830" s="90"/>
    </row>
    <row r="511831" spans="68:68" customFormat="1">
      <c r="BP511831" s="90"/>
    </row>
    <row r="511832" spans="68:68" customFormat="1">
      <c r="BP511832" s="90"/>
    </row>
    <row r="511833" spans="68:68" customFormat="1">
      <c r="BP511833" s="90"/>
    </row>
    <row r="511834" spans="68:68" customFormat="1">
      <c r="BP511834" s="90"/>
    </row>
    <row r="511835" spans="68:68" customFormat="1">
      <c r="BP511835" s="90"/>
    </row>
    <row r="511836" spans="68:68" customFormat="1">
      <c r="BP511836" s="90"/>
    </row>
    <row r="511837" spans="68:68" customFormat="1">
      <c r="BP511837" s="90"/>
    </row>
    <row r="511838" spans="68:68" customFormat="1">
      <c r="BP511838" s="90"/>
    </row>
    <row r="511839" spans="68:68" customFormat="1">
      <c r="BP511839" s="90"/>
    </row>
    <row r="511840" spans="68:68" customFormat="1">
      <c r="BP511840" s="90"/>
    </row>
    <row r="511841" spans="68:68" customFormat="1">
      <c r="BP511841" s="90"/>
    </row>
    <row r="511842" spans="68:68" customFormat="1">
      <c r="BP511842" s="90"/>
    </row>
    <row r="511843" spans="68:68" customFormat="1">
      <c r="BP511843" s="90"/>
    </row>
    <row r="511844" spans="68:68" customFormat="1">
      <c r="BP511844" s="90"/>
    </row>
    <row r="511845" spans="68:68" customFormat="1">
      <c r="BP511845" s="90"/>
    </row>
    <row r="511846" spans="68:68" customFormat="1">
      <c r="BP511846" s="90"/>
    </row>
    <row r="511847" spans="68:68" customFormat="1">
      <c r="BP511847" s="90"/>
    </row>
    <row r="511848" spans="68:68" customFormat="1">
      <c r="BP511848" s="90"/>
    </row>
    <row r="511849" spans="68:68" customFormat="1">
      <c r="BP511849" s="90"/>
    </row>
    <row r="511850" spans="68:68" customFormat="1">
      <c r="BP511850" s="90"/>
    </row>
    <row r="511851" spans="68:68" customFormat="1">
      <c r="BP511851" s="90"/>
    </row>
    <row r="511852" spans="68:68" customFormat="1">
      <c r="BP511852" s="90"/>
    </row>
    <row r="511853" spans="68:68" customFormat="1">
      <c r="BP511853" s="90"/>
    </row>
    <row r="511854" spans="68:68" customFormat="1">
      <c r="BP511854" s="90"/>
    </row>
    <row r="511855" spans="68:68" customFormat="1">
      <c r="BP511855" s="90"/>
    </row>
    <row r="511856" spans="68:68" customFormat="1">
      <c r="BP511856" s="90"/>
    </row>
    <row r="511857" spans="68:68" customFormat="1">
      <c r="BP511857" s="90"/>
    </row>
    <row r="511858" spans="68:68" customFormat="1">
      <c r="BP511858" s="90"/>
    </row>
    <row r="511859" spans="68:68" customFormat="1">
      <c r="BP511859" s="90"/>
    </row>
    <row r="511860" spans="68:68" customFormat="1">
      <c r="BP511860" s="90"/>
    </row>
    <row r="511861" spans="68:68" customFormat="1">
      <c r="BP511861" s="90"/>
    </row>
    <row r="511862" spans="68:68" customFormat="1">
      <c r="BP511862" s="90"/>
    </row>
    <row r="511863" spans="68:68" customFormat="1">
      <c r="BP511863" s="90"/>
    </row>
    <row r="511864" spans="68:68" customFormat="1">
      <c r="BP511864" s="90"/>
    </row>
    <row r="511865" spans="68:68" customFormat="1">
      <c r="BP511865" s="90"/>
    </row>
    <row r="511866" spans="68:68" customFormat="1">
      <c r="BP511866" s="90"/>
    </row>
    <row r="511867" spans="68:68" customFormat="1">
      <c r="BP511867" s="90"/>
    </row>
    <row r="511868" spans="68:68" customFormat="1">
      <c r="BP511868" s="90"/>
    </row>
    <row r="511869" spans="68:68" customFormat="1">
      <c r="BP511869" s="90"/>
    </row>
    <row r="511870" spans="68:68" customFormat="1">
      <c r="BP511870" s="90"/>
    </row>
    <row r="511871" spans="68:68" customFormat="1">
      <c r="BP511871" s="90"/>
    </row>
    <row r="511872" spans="68:68" customFormat="1">
      <c r="BP511872" s="90"/>
    </row>
    <row r="511873" spans="68:68" customFormat="1">
      <c r="BP511873" s="90"/>
    </row>
    <row r="511874" spans="68:68" customFormat="1">
      <c r="BP511874" s="90"/>
    </row>
    <row r="511875" spans="68:68" customFormat="1">
      <c r="BP511875" s="90"/>
    </row>
    <row r="511876" spans="68:68" customFormat="1">
      <c r="BP511876" s="90"/>
    </row>
    <row r="511877" spans="68:68" customFormat="1">
      <c r="BP511877" s="90"/>
    </row>
    <row r="511878" spans="68:68" customFormat="1">
      <c r="BP511878" s="90"/>
    </row>
    <row r="511879" spans="68:68" customFormat="1">
      <c r="BP511879" s="90"/>
    </row>
    <row r="511880" spans="68:68" customFormat="1">
      <c r="BP511880" s="90"/>
    </row>
    <row r="511881" spans="68:68" customFormat="1">
      <c r="BP511881" s="90"/>
    </row>
    <row r="511882" spans="68:68" customFormat="1">
      <c r="BP511882" s="90"/>
    </row>
    <row r="511883" spans="68:68" customFormat="1">
      <c r="BP511883" s="90"/>
    </row>
    <row r="511884" spans="68:68" customFormat="1">
      <c r="BP511884" s="90"/>
    </row>
    <row r="511885" spans="68:68" customFormat="1">
      <c r="BP511885" s="90"/>
    </row>
    <row r="511886" spans="68:68" customFormat="1">
      <c r="BP511886" s="90"/>
    </row>
    <row r="511887" spans="68:68" customFormat="1">
      <c r="BP511887" s="90"/>
    </row>
    <row r="511888" spans="68:68" customFormat="1">
      <c r="BP511888" s="90"/>
    </row>
    <row r="511889" spans="68:68" customFormat="1">
      <c r="BP511889" s="90"/>
    </row>
    <row r="511890" spans="68:68" customFormat="1">
      <c r="BP511890" s="90"/>
    </row>
    <row r="511891" spans="68:68" customFormat="1">
      <c r="BP511891" s="90"/>
    </row>
    <row r="511892" spans="68:68" customFormat="1">
      <c r="BP511892" s="90"/>
    </row>
    <row r="511893" spans="68:68" customFormat="1">
      <c r="BP511893" s="90"/>
    </row>
    <row r="511894" spans="68:68" customFormat="1">
      <c r="BP511894" s="90"/>
    </row>
    <row r="511895" spans="68:68" customFormat="1">
      <c r="BP511895" s="90"/>
    </row>
    <row r="511896" spans="68:68" customFormat="1">
      <c r="BP511896" s="90"/>
    </row>
    <row r="511897" spans="68:68" customFormat="1">
      <c r="BP511897" s="90"/>
    </row>
    <row r="511898" spans="68:68" customFormat="1">
      <c r="BP511898" s="90"/>
    </row>
    <row r="511899" spans="68:68" customFormat="1">
      <c r="BP511899" s="90"/>
    </row>
    <row r="511900" spans="68:68" customFormat="1">
      <c r="BP511900" s="90"/>
    </row>
    <row r="511901" spans="68:68" customFormat="1">
      <c r="BP511901" s="90"/>
    </row>
    <row r="511902" spans="68:68" customFormat="1">
      <c r="BP511902" s="90"/>
    </row>
    <row r="511903" spans="68:68" customFormat="1">
      <c r="BP511903" s="90"/>
    </row>
    <row r="511904" spans="68:68" customFormat="1">
      <c r="BP511904" s="90"/>
    </row>
    <row r="511905" spans="68:68" customFormat="1">
      <c r="BP511905" s="90"/>
    </row>
    <row r="511906" spans="68:68" customFormat="1">
      <c r="BP511906" s="90"/>
    </row>
    <row r="511907" spans="68:68" customFormat="1">
      <c r="BP511907" s="90"/>
    </row>
    <row r="511908" spans="68:68" customFormat="1">
      <c r="BP511908" s="90"/>
    </row>
    <row r="511909" spans="68:68" customFormat="1">
      <c r="BP511909" s="90"/>
    </row>
    <row r="511910" spans="68:68" customFormat="1">
      <c r="BP511910" s="90"/>
    </row>
    <row r="511911" spans="68:68" customFormat="1">
      <c r="BP511911" s="90"/>
    </row>
    <row r="511912" spans="68:68" customFormat="1">
      <c r="BP511912" s="90"/>
    </row>
    <row r="511913" spans="68:68" customFormat="1">
      <c r="BP511913" s="90"/>
    </row>
    <row r="511914" spans="68:68" customFormat="1">
      <c r="BP511914" s="90"/>
    </row>
    <row r="511915" spans="68:68" customFormat="1">
      <c r="BP511915" s="90"/>
    </row>
    <row r="511916" spans="68:68" customFormat="1">
      <c r="BP511916" s="90"/>
    </row>
    <row r="511917" spans="68:68" customFormat="1">
      <c r="BP511917" s="90"/>
    </row>
    <row r="511918" spans="68:68" customFormat="1">
      <c r="BP511918" s="90"/>
    </row>
    <row r="511919" spans="68:68" customFormat="1">
      <c r="BP511919" s="90"/>
    </row>
    <row r="511920" spans="68:68" customFormat="1">
      <c r="BP511920" s="90"/>
    </row>
    <row r="511921" spans="68:68" customFormat="1">
      <c r="BP511921" s="90"/>
    </row>
    <row r="511922" spans="68:68" customFormat="1">
      <c r="BP511922" s="90"/>
    </row>
    <row r="511923" spans="68:68" customFormat="1">
      <c r="BP511923" s="90"/>
    </row>
    <row r="511924" spans="68:68" customFormat="1">
      <c r="BP511924" s="90"/>
    </row>
    <row r="511925" spans="68:68" customFormat="1">
      <c r="BP511925" s="90"/>
    </row>
    <row r="511926" spans="68:68" customFormat="1">
      <c r="BP511926" s="90"/>
    </row>
    <row r="511927" spans="68:68" customFormat="1">
      <c r="BP511927" s="90"/>
    </row>
    <row r="511928" spans="68:68" customFormat="1">
      <c r="BP511928" s="90"/>
    </row>
    <row r="511929" spans="68:68" customFormat="1">
      <c r="BP511929" s="90"/>
    </row>
    <row r="511930" spans="68:68" customFormat="1">
      <c r="BP511930" s="90"/>
    </row>
    <row r="511931" spans="68:68" customFormat="1">
      <c r="BP511931" s="90"/>
    </row>
    <row r="511932" spans="68:68" customFormat="1">
      <c r="BP511932" s="90"/>
    </row>
    <row r="511933" spans="68:68" customFormat="1">
      <c r="BP511933" s="90"/>
    </row>
    <row r="511934" spans="68:68" customFormat="1">
      <c r="BP511934" s="90"/>
    </row>
    <row r="511935" spans="68:68" customFormat="1">
      <c r="BP511935" s="90"/>
    </row>
    <row r="511936" spans="68:68" customFormat="1">
      <c r="BP511936" s="90"/>
    </row>
    <row r="511937" spans="68:68" customFormat="1">
      <c r="BP511937" s="90"/>
    </row>
    <row r="511938" spans="68:68" customFormat="1">
      <c r="BP511938" s="90"/>
    </row>
    <row r="511939" spans="68:68" customFormat="1">
      <c r="BP511939" s="90"/>
    </row>
    <row r="511940" spans="68:68" customFormat="1">
      <c r="BP511940" s="90"/>
    </row>
    <row r="511941" spans="68:68" customFormat="1">
      <c r="BP511941" s="90"/>
    </row>
    <row r="511942" spans="68:68" customFormat="1">
      <c r="BP511942" s="90"/>
    </row>
    <row r="511943" spans="68:68" customFormat="1">
      <c r="BP511943" s="90"/>
    </row>
    <row r="511944" spans="68:68" customFormat="1">
      <c r="BP511944" s="90"/>
    </row>
    <row r="511945" spans="68:68" customFormat="1">
      <c r="BP511945" s="90"/>
    </row>
    <row r="511946" spans="68:68" customFormat="1">
      <c r="BP511946" s="90"/>
    </row>
    <row r="511947" spans="68:68" customFormat="1">
      <c r="BP511947" s="90"/>
    </row>
    <row r="511948" spans="68:68" customFormat="1">
      <c r="BP511948" s="90"/>
    </row>
    <row r="511949" spans="68:68" customFormat="1">
      <c r="BP511949" s="90"/>
    </row>
    <row r="511950" spans="68:68" customFormat="1">
      <c r="BP511950" s="90"/>
    </row>
    <row r="511951" spans="68:68" customFormat="1">
      <c r="BP511951" s="90"/>
    </row>
    <row r="511952" spans="68:68" customFormat="1">
      <c r="BP511952" s="90"/>
    </row>
    <row r="511953" spans="68:68" customFormat="1">
      <c r="BP511953" s="90"/>
    </row>
    <row r="511954" spans="68:68" customFormat="1">
      <c r="BP511954" s="90"/>
    </row>
    <row r="511955" spans="68:68" customFormat="1">
      <c r="BP511955" s="90"/>
    </row>
    <row r="511956" spans="68:68" customFormat="1">
      <c r="BP511956" s="90"/>
    </row>
    <row r="511957" spans="68:68" customFormat="1">
      <c r="BP511957" s="90"/>
    </row>
    <row r="511958" spans="68:68" customFormat="1">
      <c r="BP511958" s="90"/>
    </row>
    <row r="511959" spans="68:68" customFormat="1">
      <c r="BP511959" s="90"/>
    </row>
    <row r="511960" spans="68:68" customFormat="1">
      <c r="BP511960" s="90"/>
    </row>
    <row r="511961" spans="68:68" customFormat="1">
      <c r="BP511961" s="90"/>
    </row>
    <row r="511962" spans="68:68" customFormat="1">
      <c r="BP511962" s="90"/>
    </row>
    <row r="511963" spans="68:68" customFormat="1">
      <c r="BP511963" s="90"/>
    </row>
    <row r="511964" spans="68:68" customFormat="1">
      <c r="BP511964" s="90"/>
    </row>
    <row r="511965" spans="68:68" customFormat="1">
      <c r="BP511965" s="90"/>
    </row>
    <row r="511966" spans="68:68" customFormat="1">
      <c r="BP511966" s="90"/>
    </row>
    <row r="511967" spans="68:68" customFormat="1">
      <c r="BP511967" s="90"/>
    </row>
    <row r="511968" spans="68:68" customFormat="1">
      <c r="BP511968" s="90"/>
    </row>
    <row r="511969" spans="68:68" customFormat="1">
      <c r="BP511969" s="90"/>
    </row>
    <row r="511970" spans="68:68" customFormat="1">
      <c r="BP511970" s="90"/>
    </row>
    <row r="511971" spans="68:68" customFormat="1">
      <c r="BP511971" s="90"/>
    </row>
    <row r="511972" spans="68:68" customFormat="1">
      <c r="BP511972" s="90"/>
    </row>
    <row r="511973" spans="68:68" customFormat="1">
      <c r="BP511973" s="90"/>
    </row>
    <row r="511974" spans="68:68" customFormat="1">
      <c r="BP511974" s="90"/>
    </row>
    <row r="511975" spans="68:68" customFormat="1">
      <c r="BP511975" s="90"/>
    </row>
    <row r="511976" spans="68:68" customFormat="1">
      <c r="BP511976" s="90"/>
    </row>
    <row r="511977" spans="68:68" customFormat="1">
      <c r="BP511977" s="90"/>
    </row>
    <row r="511978" spans="68:68" customFormat="1">
      <c r="BP511978" s="90"/>
    </row>
    <row r="511979" spans="68:68" customFormat="1">
      <c r="BP511979" s="90"/>
    </row>
    <row r="511980" spans="68:68" customFormat="1">
      <c r="BP511980" s="90"/>
    </row>
    <row r="511981" spans="68:68" customFormat="1">
      <c r="BP511981" s="90"/>
    </row>
    <row r="511982" spans="68:68" customFormat="1">
      <c r="BP511982" s="90"/>
    </row>
    <row r="511983" spans="68:68" customFormat="1">
      <c r="BP511983" s="90"/>
    </row>
    <row r="511984" spans="68:68" customFormat="1">
      <c r="BP511984" s="90"/>
    </row>
    <row r="511985" spans="68:68" customFormat="1">
      <c r="BP511985" s="90"/>
    </row>
    <row r="511986" spans="68:68" customFormat="1">
      <c r="BP511986" s="90"/>
    </row>
    <row r="511987" spans="68:68" customFormat="1">
      <c r="BP511987" s="90"/>
    </row>
    <row r="511988" spans="68:68" customFormat="1">
      <c r="BP511988" s="90"/>
    </row>
    <row r="511989" spans="68:68" customFormat="1">
      <c r="BP511989" s="90"/>
    </row>
    <row r="511990" spans="68:68" customFormat="1">
      <c r="BP511990" s="90"/>
    </row>
    <row r="511991" spans="68:68" customFormat="1">
      <c r="BP511991" s="90"/>
    </row>
    <row r="511992" spans="68:68" customFormat="1">
      <c r="BP511992" s="90"/>
    </row>
    <row r="511993" spans="68:68" customFormat="1">
      <c r="BP511993" s="90"/>
    </row>
    <row r="511994" spans="68:68" customFormat="1">
      <c r="BP511994" s="90"/>
    </row>
    <row r="511995" spans="68:68" customFormat="1">
      <c r="BP511995" s="90"/>
    </row>
    <row r="511996" spans="68:68" customFormat="1">
      <c r="BP511996" s="90"/>
    </row>
    <row r="511997" spans="68:68" customFormat="1">
      <c r="BP511997" s="90"/>
    </row>
    <row r="511998" spans="68:68" customFormat="1">
      <c r="BP511998" s="90"/>
    </row>
    <row r="511999" spans="68:68" customFormat="1">
      <c r="BP511999" s="90"/>
    </row>
    <row r="512000" spans="68:68" customFormat="1">
      <c r="BP512000" s="90"/>
    </row>
    <row r="512001" spans="68:68" customFormat="1">
      <c r="BP512001" s="90"/>
    </row>
    <row r="512002" spans="68:68" customFormat="1">
      <c r="BP512002" s="90"/>
    </row>
    <row r="512003" spans="68:68" customFormat="1">
      <c r="BP512003" s="90"/>
    </row>
    <row r="512004" spans="68:68" customFormat="1">
      <c r="BP512004" s="90"/>
    </row>
    <row r="512005" spans="68:68" customFormat="1">
      <c r="BP512005" s="90"/>
    </row>
    <row r="512006" spans="68:68" customFormat="1">
      <c r="BP512006" s="90"/>
    </row>
    <row r="512007" spans="68:68" customFormat="1">
      <c r="BP512007" s="90"/>
    </row>
    <row r="512008" spans="68:68" customFormat="1">
      <c r="BP512008" s="90"/>
    </row>
    <row r="512009" spans="68:68" customFormat="1">
      <c r="BP512009" s="90"/>
    </row>
    <row r="512010" spans="68:68" customFormat="1">
      <c r="BP512010" s="90"/>
    </row>
    <row r="512011" spans="68:68" customFormat="1">
      <c r="BP512011" s="90"/>
    </row>
    <row r="512012" spans="68:68" customFormat="1">
      <c r="BP512012" s="90"/>
    </row>
    <row r="512013" spans="68:68" customFormat="1">
      <c r="BP512013" s="90"/>
    </row>
    <row r="512014" spans="68:68" customFormat="1">
      <c r="BP512014" s="90"/>
    </row>
    <row r="512015" spans="68:68" customFormat="1">
      <c r="BP512015" s="90"/>
    </row>
    <row r="512016" spans="68:68" customFormat="1">
      <c r="BP512016" s="90"/>
    </row>
    <row r="512017" spans="68:68" customFormat="1">
      <c r="BP512017" s="90"/>
    </row>
    <row r="512018" spans="68:68" customFormat="1">
      <c r="BP512018" s="90"/>
    </row>
    <row r="512019" spans="68:68" customFormat="1">
      <c r="BP512019" s="90"/>
    </row>
    <row r="512020" spans="68:68" customFormat="1">
      <c r="BP512020" s="90"/>
    </row>
    <row r="512021" spans="68:68" customFormat="1">
      <c r="BP512021" s="90"/>
    </row>
    <row r="512022" spans="68:68" customFormat="1">
      <c r="BP512022" s="90"/>
    </row>
    <row r="512023" spans="68:68" customFormat="1">
      <c r="BP512023" s="90"/>
    </row>
    <row r="512024" spans="68:68" customFormat="1">
      <c r="BP512024" s="90"/>
    </row>
    <row r="512025" spans="68:68" customFormat="1">
      <c r="BP512025" s="90"/>
    </row>
    <row r="512026" spans="68:68" customFormat="1">
      <c r="BP512026" s="90"/>
    </row>
    <row r="512027" spans="68:68" customFormat="1">
      <c r="BP512027" s="90"/>
    </row>
    <row r="512028" spans="68:68" customFormat="1">
      <c r="BP512028" s="90"/>
    </row>
    <row r="512029" spans="68:68" customFormat="1">
      <c r="BP512029" s="90"/>
    </row>
    <row r="512030" spans="68:68" customFormat="1">
      <c r="BP512030" s="90"/>
    </row>
    <row r="512031" spans="68:68" customFormat="1">
      <c r="BP512031" s="90"/>
    </row>
    <row r="512032" spans="68:68" customFormat="1">
      <c r="BP512032" s="90"/>
    </row>
    <row r="512033" spans="68:68" customFormat="1">
      <c r="BP512033" s="90"/>
    </row>
    <row r="512034" spans="68:68" customFormat="1">
      <c r="BP512034" s="90"/>
    </row>
    <row r="512035" spans="68:68" customFormat="1">
      <c r="BP512035" s="90"/>
    </row>
    <row r="512036" spans="68:68" customFormat="1">
      <c r="BP512036" s="90"/>
    </row>
    <row r="512037" spans="68:68" customFormat="1">
      <c r="BP512037" s="90"/>
    </row>
    <row r="512038" spans="68:68" customFormat="1">
      <c r="BP512038" s="90"/>
    </row>
    <row r="512039" spans="68:68" customFormat="1">
      <c r="BP512039" s="90"/>
    </row>
    <row r="512040" spans="68:68" customFormat="1">
      <c r="BP512040" s="90"/>
    </row>
    <row r="512041" spans="68:68" customFormat="1">
      <c r="BP512041" s="90"/>
    </row>
    <row r="512042" spans="68:68" customFormat="1">
      <c r="BP512042" s="90"/>
    </row>
    <row r="512043" spans="68:68" customFormat="1">
      <c r="BP512043" s="90"/>
    </row>
    <row r="512044" spans="68:68" customFormat="1">
      <c r="BP512044" s="90"/>
    </row>
    <row r="512045" spans="68:68" customFormat="1">
      <c r="BP512045" s="90"/>
    </row>
    <row r="512046" spans="68:68" customFormat="1">
      <c r="BP512046" s="90"/>
    </row>
    <row r="512047" spans="68:68" customFormat="1">
      <c r="BP512047" s="90"/>
    </row>
    <row r="512048" spans="68:68" customFormat="1">
      <c r="BP512048" s="90"/>
    </row>
    <row r="512049" spans="68:68" customFormat="1">
      <c r="BP512049" s="90"/>
    </row>
    <row r="512050" spans="68:68" customFormat="1">
      <c r="BP512050" s="90"/>
    </row>
    <row r="512051" spans="68:68" customFormat="1">
      <c r="BP512051" s="90"/>
    </row>
    <row r="512052" spans="68:68" customFormat="1">
      <c r="BP512052" s="90"/>
    </row>
    <row r="512053" spans="68:68" customFormat="1">
      <c r="BP512053" s="90"/>
    </row>
    <row r="512054" spans="68:68" customFormat="1">
      <c r="BP512054" s="90"/>
    </row>
    <row r="512055" spans="68:68" customFormat="1">
      <c r="BP512055" s="90"/>
    </row>
    <row r="512056" spans="68:68" customFormat="1">
      <c r="BP512056" s="90"/>
    </row>
    <row r="512057" spans="68:68" customFormat="1">
      <c r="BP512057" s="90"/>
    </row>
    <row r="512058" spans="68:68" customFormat="1">
      <c r="BP512058" s="90"/>
    </row>
    <row r="512059" spans="68:68" customFormat="1">
      <c r="BP512059" s="90"/>
    </row>
    <row r="512060" spans="68:68" customFormat="1">
      <c r="BP512060" s="90"/>
    </row>
    <row r="512061" spans="68:68" customFormat="1">
      <c r="BP512061" s="90"/>
    </row>
    <row r="512062" spans="68:68" customFormat="1">
      <c r="BP512062" s="90"/>
    </row>
    <row r="512063" spans="68:68" customFormat="1">
      <c r="BP512063" s="90"/>
    </row>
    <row r="512064" spans="68:68" customFormat="1">
      <c r="BP512064" s="90"/>
    </row>
    <row r="512065" spans="68:68" customFormat="1">
      <c r="BP512065" s="90"/>
    </row>
    <row r="512066" spans="68:68" customFormat="1">
      <c r="BP512066" s="90"/>
    </row>
    <row r="512067" spans="68:68" customFormat="1">
      <c r="BP512067" s="90"/>
    </row>
    <row r="512068" spans="68:68" customFormat="1">
      <c r="BP512068" s="90"/>
    </row>
    <row r="512069" spans="68:68" customFormat="1">
      <c r="BP512069" s="90"/>
    </row>
    <row r="512070" spans="68:68" customFormat="1">
      <c r="BP512070" s="90"/>
    </row>
    <row r="512071" spans="68:68" customFormat="1">
      <c r="BP512071" s="90"/>
    </row>
    <row r="512072" spans="68:68" customFormat="1">
      <c r="BP512072" s="90"/>
    </row>
    <row r="512073" spans="68:68" customFormat="1">
      <c r="BP512073" s="90"/>
    </row>
    <row r="512074" spans="68:68" customFormat="1">
      <c r="BP512074" s="90"/>
    </row>
    <row r="512075" spans="68:68" customFormat="1">
      <c r="BP512075" s="90"/>
    </row>
    <row r="512076" spans="68:68" customFormat="1">
      <c r="BP512076" s="90"/>
    </row>
    <row r="512077" spans="68:68" customFormat="1">
      <c r="BP512077" s="90"/>
    </row>
    <row r="512078" spans="68:68" customFormat="1">
      <c r="BP512078" s="90"/>
    </row>
    <row r="512079" spans="68:68" customFormat="1">
      <c r="BP512079" s="90"/>
    </row>
    <row r="512080" spans="68:68" customFormat="1">
      <c r="BP512080" s="90"/>
    </row>
    <row r="512081" spans="68:68" customFormat="1">
      <c r="BP512081" s="90"/>
    </row>
    <row r="512082" spans="68:68" customFormat="1">
      <c r="BP512082" s="90"/>
    </row>
    <row r="512083" spans="68:68" customFormat="1">
      <c r="BP512083" s="90"/>
    </row>
    <row r="512084" spans="68:68" customFormat="1">
      <c r="BP512084" s="90"/>
    </row>
    <row r="512085" spans="68:68" customFormat="1">
      <c r="BP512085" s="90"/>
    </row>
    <row r="512086" spans="68:68" customFormat="1">
      <c r="BP512086" s="90"/>
    </row>
    <row r="512087" spans="68:68" customFormat="1">
      <c r="BP512087" s="90"/>
    </row>
    <row r="512088" spans="68:68" customFormat="1">
      <c r="BP512088" s="90"/>
    </row>
    <row r="512089" spans="68:68" customFormat="1">
      <c r="BP512089" s="90"/>
    </row>
    <row r="512090" spans="68:68" customFormat="1">
      <c r="BP512090" s="90"/>
    </row>
    <row r="512091" spans="68:68" customFormat="1">
      <c r="BP512091" s="90"/>
    </row>
    <row r="512092" spans="68:68" customFormat="1">
      <c r="BP512092" s="90"/>
    </row>
    <row r="512093" spans="68:68" customFormat="1">
      <c r="BP512093" s="90"/>
    </row>
    <row r="512094" spans="68:68" customFormat="1">
      <c r="BP512094" s="90"/>
    </row>
    <row r="512095" spans="68:68" customFormat="1">
      <c r="BP512095" s="90"/>
    </row>
    <row r="512096" spans="68:68" customFormat="1">
      <c r="BP512096" s="90"/>
    </row>
    <row r="512097" spans="68:68" customFormat="1">
      <c r="BP512097" s="90"/>
    </row>
    <row r="512098" spans="68:68" customFormat="1">
      <c r="BP512098" s="90"/>
    </row>
    <row r="512099" spans="68:68" customFormat="1">
      <c r="BP512099" s="90"/>
    </row>
    <row r="512100" spans="68:68" customFormat="1">
      <c r="BP512100" s="90"/>
    </row>
    <row r="512101" spans="68:68" customFormat="1">
      <c r="BP512101" s="90"/>
    </row>
    <row r="512102" spans="68:68" customFormat="1">
      <c r="BP512102" s="90"/>
    </row>
    <row r="512103" spans="68:68" customFormat="1">
      <c r="BP512103" s="90"/>
    </row>
    <row r="512104" spans="68:68" customFormat="1">
      <c r="BP512104" s="90"/>
    </row>
    <row r="512105" spans="68:68" customFormat="1">
      <c r="BP512105" s="90"/>
    </row>
    <row r="512106" spans="68:68" customFormat="1">
      <c r="BP512106" s="90"/>
    </row>
    <row r="512107" spans="68:68" customFormat="1">
      <c r="BP512107" s="90"/>
    </row>
    <row r="512108" spans="68:68" customFormat="1">
      <c r="BP512108" s="90"/>
    </row>
    <row r="512109" spans="68:68" customFormat="1">
      <c r="BP512109" s="90"/>
    </row>
    <row r="512110" spans="68:68" customFormat="1">
      <c r="BP512110" s="90"/>
    </row>
    <row r="512111" spans="68:68" customFormat="1">
      <c r="BP512111" s="90"/>
    </row>
    <row r="512112" spans="68:68" customFormat="1">
      <c r="BP512112" s="90"/>
    </row>
    <row r="512113" spans="68:68" customFormat="1">
      <c r="BP512113" s="90"/>
    </row>
    <row r="512114" spans="68:68" customFormat="1">
      <c r="BP512114" s="90"/>
    </row>
    <row r="512115" spans="68:68" customFormat="1">
      <c r="BP512115" s="90"/>
    </row>
    <row r="512116" spans="68:68" customFormat="1">
      <c r="BP512116" s="90"/>
    </row>
    <row r="512117" spans="68:68" customFormat="1">
      <c r="BP512117" s="90"/>
    </row>
    <row r="512118" spans="68:68" customFormat="1">
      <c r="BP512118" s="90"/>
    </row>
    <row r="512119" spans="68:68" customFormat="1">
      <c r="BP512119" s="90"/>
    </row>
    <row r="512120" spans="68:68" customFormat="1">
      <c r="BP512120" s="90"/>
    </row>
    <row r="512121" spans="68:68" customFormat="1">
      <c r="BP512121" s="90"/>
    </row>
    <row r="512122" spans="68:68" customFormat="1">
      <c r="BP512122" s="90"/>
    </row>
    <row r="512123" spans="68:68" customFormat="1">
      <c r="BP512123" s="90"/>
    </row>
    <row r="512124" spans="68:68" customFormat="1">
      <c r="BP512124" s="90"/>
    </row>
    <row r="512125" spans="68:68" customFormat="1">
      <c r="BP512125" s="90"/>
    </row>
    <row r="512126" spans="68:68" customFormat="1">
      <c r="BP512126" s="90"/>
    </row>
    <row r="512127" spans="68:68" customFormat="1">
      <c r="BP512127" s="90"/>
    </row>
    <row r="512128" spans="68:68" customFormat="1">
      <c r="BP512128" s="90"/>
    </row>
    <row r="512129" spans="68:68" customFormat="1">
      <c r="BP512129" s="90"/>
    </row>
    <row r="512130" spans="68:68" customFormat="1">
      <c r="BP512130" s="90"/>
    </row>
    <row r="512131" spans="68:68" customFormat="1">
      <c r="BP512131" s="90"/>
    </row>
    <row r="512132" spans="68:68" customFormat="1">
      <c r="BP512132" s="90"/>
    </row>
    <row r="512133" spans="68:68" customFormat="1">
      <c r="BP512133" s="90"/>
    </row>
    <row r="512134" spans="68:68" customFormat="1">
      <c r="BP512134" s="90"/>
    </row>
    <row r="512135" spans="68:68" customFormat="1">
      <c r="BP512135" s="90"/>
    </row>
    <row r="512136" spans="68:68" customFormat="1">
      <c r="BP512136" s="90"/>
    </row>
    <row r="512137" spans="68:68" customFormat="1">
      <c r="BP512137" s="90"/>
    </row>
    <row r="512138" spans="68:68" customFormat="1">
      <c r="BP512138" s="90"/>
    </row>
    <row r="512139" spans="68:68" customFormat="1">
      <c r="BP512139" s="90"/>
    </row>
    <row r="512140" spans="68:68" customFormat="1">
      <c r="BP512140" s="90"/>
    </row>
    <row r="512141" spans="68:68" customFormat="1">
      <c r="BP512141" s="90"/>
    </row>
    <row r="512142" spans="68:68" customFormat="1">
      <c r="BP512142" s="90"/>
    </row>
    <row r="512143" spans="68:68" customFormat="1">
      <c r="BP512143" s="90"/>
    </row>
    <row r="512144" spans="68:68" customFormat="1">
      <c r="BP512144" s="90"/>
    </row>
    <row r="512145" spans="68:68" customFormat="1">
      <c r="BP512145" s="90"/>
    </row>
    <row r="512146" spans="68:68" customFormat="1">
      <c r="BP512146" s="90"/>
    </row>
    <row r="512147" spans="68:68" customFormat="1">
      <c r="BP512147" s="90"/>
    </row>
    <row r="512148" spans="68:68" customFormat="1">
      <c r="BP512148" s="90"/>
    </row>
    <row r="512149" spans="68:68" customFormat="1">
      <c r="BP512149" s="90"/>
    </row>
    <row r="512150" spans="68:68" customFormat="1">
      <c r="BP512150" s="90"/>
    </row>
    <row r="512151" spans="68:68" customFormat="1">
      <c r="BP512151" s="90"/>
    </row>
    <row r="512152" spans="68:68" customFormat="1">
      <c r="BP512152" s="90"/>
    </row>
    <row r="512153" spans="68:68" customFormat="1">
      <c r="BP512153" s="90"/>
    </row>
    <row r="512154" spans="68:68" customFormat="1">
      <c r="BP512154" s="90"/>
    </row>
    <row r="512155" spans="68:68" customFormat="1">
      <c r="BP512155" s="90"/>
    </row>
    <row r="512156" spans="68:68" customFormat="1">
      <c r="BP512156" s="90"/>
    </row>
    <row r="512157" spans="68:68" customFormat="1">
      <c r="BP512157" s="90"/>
    </row>
    <row r="512158" spans="68:68" customFormat="1">
      <c r="BP512158" s="90"/>
    </row>
    <row r="512159" spans="68:68" customFormat="1">
      <c r="BP512159" s="90"/>
    </row>
    <row r="512160" spans="68:68" customFormat="1">
      <c r="BP512160" s="90"/>
    </row>
    <row r="512161" spans="68:68" customFormat="1">
      <c r="BP512161" s="90"/>
    </row>
    <row r="512162" spans="68:68" customFormat="1">
      <c r="BP512162" s="90"/>
    </row>
    <row r="512163" spans="68:68" customFormat="1">
      <c r="BP512163" s="90"/>
    </row>
    <row r="512164" spans="68:68" customFormat="1">
      <c r="BP512164" s="90"/>
    </row>
    <row r="512165" spans="68:68" customFormat="1">
      <c r="BP512165" s="90"/>
    </row>
    <row r="512166" spans="68:68" customFormat="1">
      <c r="BP512166" s="90"/>
    </row>
    <row r="512167" spans="68:68" customFormat="1">
      <c r="BP512167" s="90"/>
    </row>
    <row r="512168" spans="68:68" customFormat="1">
      <c r="BP512168" s="90"/>
    </row>
    <row r="512169" spans="68:68" customFormat="1">
      <c r="BP512169" s="90"/>
    </row>
    <row r="512170" spans="68:68" customFormat="1">
      <c r="BP512170" s="90"/>
    </row>
    <row r="512171" spans="68:68" customFormat="1">
      <c r="BP512171" s="90"/>
    </row>
    <row r="512172" spans="68:68" customFormat="1">
      <c r="BP512172" s="90"/>
    </row>
    <row r="512173" spans="68:68" customFormat="1">
      <c r="BP512173" s="90"/>
    </row>
    <row r="512174" spans="68:68" customFormat="1">
      <c r="BP512174" s="90"/>
    </row>
    <row r="512175" spans="68:68" customFormat="1">
      <c r="BP512175" s="90"/>
    </row>
    <row r="512176" spans="68:68" customFormat="1">
      <c r="BP512176" s="90"/>
    </row>
    <row r="512177" spans="68:68" customFormat="1">
      <c r="BP512177" s="90"/>
    </row>
    <row r="512178" spans="68:68" customFormat="1">
      <c r="BP512178" s="90"/>
    </row>
    <row r="512179" spans="68:68" customFormat="1">
      <c r="BP512179" s="90"/>
    </row>
    <row r="512180" spans="68:68" customFormat="1">
      <c r="BP512180" s="90"/>
    </row>
    <row r="512181" spans="68:68" customFormat="1">
      <c r="BP512181" s="90"/>
    </row>
    <row r="512182" spans="68:68" customFormat="1">
      <c r="BP512182" s="90"/>
    </row>
    <row r="512183" spans="68:68" customFormat="1">
      <c r="BP512183" s="90"/>
    </row>
    <row r="512184" spans="68:68" customFormat="1">
      <c r="BP512184" s="90"/>
    </row>
    <row r="512185" spans="68:68" customFormat="1">
      <c r="BP512185" s="90"/>
    </row>
    <row r="512186" spans="68:68" customFormat="1">
      <c r="BP512186" s="90"/>
    </row>
    <row r="512187" spans="68:68" customFormat="1">
      <c r="BP512187" s="90"/>
    </row>
    <row r="512188" spans="68:68" customFormat="1">
      <c r="BP512188" s="90"/>
    </row>
    <row r="512189" spans="68:68" customFormat="1">
      <c r="BP512189" s="90"/>
    </row>
    <row r="512190" spans="68:68" customFormat="1">
      <c r="BP512190" s="90"/>
    </row>
    <row r="512191" spans="68:68" customFormat="1">
      <c r="BP512191" s="90"/>
    </row>
    <row r="512192" spans="68:68" customFormat="1">
      <c r="BP512192" s="90"/>
    </row>
    <row r="512193" spans="68:68" customFormat="1">
      <c r="BP512193" s="90"/>
    </row>
    <row r="512194" spans="68:68" customFormat="1">
      <c r="BP512194" s="90"/>
    </row>
    <row r="512195" spans="68:68" customFormat="1">
      <c r="BP512195" s="90"/>
    </row>
    <row r="512196" spans="68:68" customFormat="1">
      <c r="BP512196" s="90"/>
    </row>
    <row r="512197" spans="68:68" customFormat="1">
      <c r="BP512197" s="90"/>
    </row>
    <row r="512198" spans="68:68" customFormat="1">
      <c r="BP512198" s="90"/>
    </row>
    <row r="512199" spans="68:68" customFormat="1">
      <c r="BP512199" s="90"/>
    </row>
    <row r="512200" spans="68:68" customFormat="1">
      <c r="BP512200" s="90"/>
    </row>
    <row r="512201" spans="68:68" customFormat="1">
      <c r="BP512201" s="90"/>
    </row>
    <row r="512202" spans="68:68" customFormat="1">
      <c r="BP512202" s="90"/>
    </row>
    <row r="512203" spans="68:68" customFormat="1">
      <c r="BP512203" s="90"/>
    </row>
    <row r="512204" spans="68:68" customFormat="1">
      <c r="BP512204" s="90"/>
    </row>
    <row r="512205" spans="68:68" customFormat="1">
      <c r="BP512205" s="90"/>
    </row>
    <row r="512206" spans="68:68" customFormat="1">
      <c r="BP512206" s="90"/>
    </row>
    <row r="512207" spans="68:68" customFormat="1">
      <c r="BP512207" s="90"/>
    </row>
    <row r="512208" spans="68:68" customFormat="1">
      <c r="BP512208" s="90"/>
    </row>
    <row r="512209" spans="68:68" customFormat="1">
      <c r="BP512209" s="90"/>
    </row>
    <row r="512210" spans="68:68" customFormat="1">
      <c r="BP512210" s="90"/>
    </row>
    <row r="512211" spans="68:68" customFormat="1">
      <c r="BP512211" s="90"/>
    </row>
    <row r="512212" spans="68:68" customFormat="1">
      <c r="BP512212" s="90"/>
    </row>
    <row r="512213" spans="68:68" customFormat="1">
      <c r="BP512213" s="90"/>
    </row>
    <row r="512214" spans="68:68" customFormat="1">
      <c r="BP512214" s="90"/>
    </row>
    <row r="512215" spans="68:68" customFormat="1">
      <c r="BP512215" s="90"/>
    </row>
    <row r="512216" spans="68:68" customFormat="1">
      <c r="BP512216" s="90"/>
    </row>
    <row r="512217" spans="68:68" customFormat="1">
      <c r="BP512217" s="90"/>
    </row>
    <row r="512218" spans="68:68" customFormat="1">
      <c r="BP512218" s="90"/>
    </row>
    <row r="512219" spans="68:68" customFormat="1">
      <c r="BP512219" s="90"/>
    </row>
    <row r="512220" spans="68:68" customFormat="1">
      <c r="BP512220" s="90"/>
    </row>
    <row r="512221" spans="68:68" customFormat="1">
      <c r="BP512221" s="90"/>
    </row>
    <row r="512222" spans="68:68" customFormat="1">
      <c r="BP512222" s="90"/>
    </row>
    <row r="512223" spans="68:68" customFormat="1">
      <c r="BP512223" s="90"/>
    </row>
    <row r="512224" spans="68:68" customFormat="1">
      <c r="BP512224" s="90"/>
    </row>
    <row r="512225" spans="68:68" customFormat="1">
      <c r="BP512225" s="90"/>
    </row>
    <row r="512226" spans="68:68" customFormat="1">
      <c r="BP512226" s="90"/>
    </row>
    <row r="512227" spans="68:68" customFormat="1">
      <c r="BP512227" s="90"/>
    </row>
    <row r="512228" spans="68:68" customFormat="1">
      <c r="BP512228" s="90"/>
    </row>
    <row r="512229" spans="68:68" customFormat="1">
      <c r="BP512229" s="90"/>
    </row>
    <row r="512230" spans="68:68" customFormat="1">
      <c r="BP512230" s="90"/>
    </row>
    <row r="512231" spans="68:68" customFormat="1">
      <c r="BP512231" s="90"/>
    </row>
    <row r="512232" spans="68:68" customFormat="1">
      <c r="BP512232" s="90"/>
    </row>
    <row r="512233" spans="68:68" customFormat="1">
      <c r="BP512233" s="90"/>
    </row>
    <row r="512234" spans="68:68" customFormat="1">
      <c r="BP512234" s="90"/>
    </row>
    <row r="512235" spans="68:68" customFormat="1">
      <c r="BP512235" s="90"/>
    </row>
    <row r="512236" spans="68:68" customFormat="1">
      <c r="BP512236" s="90"/>
    </row>
    <row r="512237" spans="68:68" customFormat="1">
      <c r="BP512237" s="90"/>
    </row>
    <row r="512238" spans="68:68" customFormat="1">
      <c r="BP512238" s="90"/>
    </row>
    <row r="512239" spans="68:68" customFormat="1">
      <c r="BP512239" s="90"/>
    </row>
    <row r="512240" spans="68:68" customFormat="1">
      <c r="BP512240" s="90"/>
    </row>
    <row r="512241" spans="68:68" customFormat="1">
      <c r="BP512241" s="90"/>
    </row>
    <row r="512242" spans="68:68" customFormat="1">
      <c r="BP512242" s="90"/>
    </row>
    <row r="512243" spans="68:68" customFormat="1">
      <c r="BP512243" s="90"/>
    </row>
    <row r="512244" spans="68:68" customFormat="1">
      <c r="BP512244" s="90"/>
    </row>
    <row r="512245" spans="68:68" customFormat="1">
      <c r="BP512245" s="90"/>
    </row>
    <row r="512246" spans="68:68" customFormat="1">
      <c r="BP512246" s="90"/>
    </row>
    <row r="512247" spans="68:68" customFormat="1">
      <c r="BP512247" s="90"/>
    </row>
    <row r="512248" spans="68:68" customFormat="1">
      <c r="BP512248" s="90"/>
    </row>
    <row r="512249" spans="68:68" customFormat="1">
      <c r="BP512249" s="90"/>
    </row>
    <row r="512250" spans="68:68" customFormat="1">
      <c r="BP512250" s="90"/>
    </row>
    <row r="512251" spans="68:68" customFormat="1">
      <c r="BP512251" s="90"/>
    </row>
    <row r="512252" spans="68:68" customFormat="1">
      <c r="BP512252" s="90"/>
    </row>
    <row r="512253" spans="68:68" customFormat="1">
      <c r="BP512253" s="90"/>
    </row>
    <row r="512254" spans="68:68" customFormat="1">
      <c r="BP512254" s="90"/>
    </row>
    <row r="512255" spans="68:68" customFormat="1">
      <c r="BP512255" s="90"/>
    </row>
    <row r="512256" spans="68:68" customFormat="1">
      <c r="BP512256" s="90"/>
    </row>
    <row r="512257" spans="68:68" customFormat="1">
      <c r="BP512257" s="90"/>
    </row>
    <row r="512258" spans="68:68" customFormat="1">
      <c r="BP512258" s="90"/>
    </row>
    <row r="512259" spans="68:68" customFormat="1">
      <c r="BP512259" s="90"/>
    </row>
    <row r="512260" spans="68:68" customFormat="1">
      <c r="BP512260" s="90"/>
    </row>
    <row r="512261" spans="68:68" customFormat="1">
      <c r="BP512261" s="90"/>
    </row>
    <row r="512262" spans="68:68" customFormat="1">
      <c r="BP512262" s="90"/>
    </row>
    <row r="512263" spans="68:68" customFormat="1">
      <c r="BP512263" s="90"/>
    </row>
    <row r="512264" spans="68:68" customFormat="1">
      <c r="BP512264" s="90"/>
    </row>
    <row r="512265" spans="68:68" customFormat="1">
      <c r="BP512265" s="90"/>
    </row>
    <row r="512266" spans="68:68" customFormat="1">
      <c r="BP512266" s="90"/>
    </row>
    <row r="512267" spans="68:68" customFormat="1">
      <c r="BP512267" s="90"/>
    </row>
    <row r="512268" spans="68:68" customFormat="1">
      <c r="BP512268" s="90"/>
    </row>
    <row r="512269" spans="68:68" customFormat="1">
      <c r="BP512269" s="90"/>
    </row>
    <row r="512270" spans="68:68" customFormat="1">
      <c r="BP512270" s="90"/>
    </row>
    <row r="512271" spans="68:68" customFormat="1">
      <c r="BP512271" s="90"/>
    </row>
    <row r="512272" spans="68:68" customFormat="1">
      <c r="BP512272" s="90"/>
    </row>
    <row r="512273" spans="68:68" customFormat="1">
      <c r="BP512273" s="90"/>
    </row>
    <row r="512274" spans="68:68" customFormat="1">
      <c r="BP512274" s="90"/>
    </row>
    <row r="512275" spans="68:68" customFormat="1">
      <c r="BP512275" s="90"/>
    </row>
    <row r="512276" spans="68:68" customFormat="1">
      <c r="BP512276" s="90"/>
    </row>
    <row r="512277" spans="68:68" customFormat="1">
      <c r="BP512277" s="90"/>
    </row>
    <row r="512278" spans="68:68" customFormat="1">
      <c r="BP512278" s="90"/>
    </row>
    <row r="512279" spans="68:68" customFormat="1">
      <c r="BP512279" s="90"/>
    </row>
    <row r="512280" spans="68:68" customFormat="1">
      <c r="BP512280" s="90"/>
    </row>
    <row r="512281" spans="68:68" customFormat="1">
      <c r="BP512281" s="90"/>
    </row>
    <row r="512282" spans="68:68" customFormat="1">
      <c r="BP512282" s="90"/>
    </row>
    <row r="512283" spans="68:68" customFormat="1">
      <c r="BP512283" s="90"/>
    </row>
    <row r="512284" spans="68:68" customFormat="1">
      <c r="BP512284" s="90"/>
    </row>
    <row r="512285" spans="68:68" customFormat="1">
      <c r="BP512285" s="90"/>
    </row>
    <row r="512286" spans="68:68" customFormat="1">
      <c r="BP512286" s="90"/>
    </row>
    <row r="512287" spans="68:68" customFormat="1">
      <c r="BP512287" s="90"/>
    </row>
    <row r="512288" spans="68:68" customFormat="1">
      <c r="BP512288" s="90"/>
    </row>
    <row r="512289" spans="68:68" customFormat="1">
      <c r="BP512289" s="90"/>
    </row>
    <row r="512290" spans="68:68" customFormat="1">
      <c r="BP512290" s="90"/>
    </row>
    <row r="512291" spans="68:68" customFormat="1">
      <c r="BP512291" s="90"/>
    </row>
    <row r="512292" spans="68:68" customFormat="1">
      <c r="BP512292" s="90"/>
    </row>
    <row r="512293" spans="68:68" customFormat="1">
      <c r="BP512293" s="90"/>
    </row>
    <row r="512294" spans="68:68" customFormat="1">
      <c r="BP512294" s="90"/>
    </row>
    <row r="512295" spans="68:68" customFormat="1">
      <c r="BP512295" s="90"/>
    </row>
    <row r="512296" spans="68:68" customFormat="1">
      <c r="BP512296" s="90"/>
    </row>
    <row r="512297" spans="68:68" customFormat="1">
      <c r="BP512297" s="90"/>
    </row>
    <row r="512298" spans="68:68" customFormat="1">
      <c r="BP512298" s="90"/>
    </row>
    <row r="512299" spans="68:68" customFormat="1">
      <c r="BP512299" s="90"/>
    </row>
    <row r="512300" spans="68:68" customFormat="1">
      <c r="BP512300" s="90"/>
    </row>
    <row r="512301" spans="68:68" customFormat="1">
      <c r="BP512301" s="90"/>
    </row>
    <row r="512302" spans="68:68" customFormat="1">
      <c r="BP512302" s="90"/>
    </row>
    <row r="512303" spans="68:68" customFormat="1">
      <c r="BP512303" s="90"/>
    </row>
    <row r="512304" spans="68:68" customFormat="1">
      <c r="BP512304" s="90"/>
    </row>
    <row r="512305" spans="68:68" customFormat="1">
      <c r="BP512305" s="90"/>
    </row>
    <row r="512306" spans="68:68" customFormat="1">
      <c r="BP512306" s="90"/>
    </row>
    <row r="512307" spans="68:68" customFormat="1">
      <c r="BP512307" s="90"/>
    </row>
    <row r="512308" spans="68:68" customFormat="1">
      <c r="BP512308" s="90"/>
    </row>
    <row r="512309" spans="68:68" customFormat="1">
      <c r="BP512309" s="90"/>
    </row>
    <row r="512310" spans="68:68" customFormat="1">
      <c r="BP512310" s="90"/>
    </row>
    <row r="512311" spans="68:68" customFormat="1">
      <c r="BP512311" s="90"/>
    </row>
    <row r="512312" spans="68:68" customFormat="1">
      <c r="BP512312" s="90"/>
    </row>
    <row r="512313" spans="68:68" customFormat="1">
      <c r="BP512313" s="90"/>
    </row>
    <row r="512314" spans="68:68" customFormat="1">
      <c r="BP512314" s="90"/>
    </row>
    <row r="512315" spans="68:68" customFormat="1">
      <c r="BP512315" s="90"/>
    </row>
    <row r="512316" spans="68:68" customFormat="1">
      <c r="BP512316" s="90"/>
    </row>
    <row r="512317" spans="68:68" customFormat="1">
      <c r="BP512317" s="90"/>
    </row>
    <row r="512318" spans="68:68" customFormat="1">
      <c r="BP512318" s="90"/>
    </row>
    <row r="512319" spans="68:68" customFormat="1">
      <c r="BP512319" s="90"/>
    </row>
    <row r="512320" spans="68:68" customFormat="1">
      <c r="BP512320" s="90"/>
    </row>
    <row r="512321" spans="68:68" customFormat="1">
      <c r="BP512321" s="90"/>
    </row>
    <row r="512322" spans="68:68" customFormat="1">
      <c r="BP512322" s="90"/>
    </row>
    <row r="512323" spans="68:68" customFormat="1">
      <c r="BP512323" s="90"/>
    </row>
    <row r="512324" spans="68:68" customFormat="1">
      <c r="BP512324" s="90"/>
    </row>
    <row r="512325" spans="68:68" customFormat="1">
      <c r="BP512325" s="90"/>
    </row>
    <row r="512326" spans="68:68" customFormat="1">
      <c r="BP512326" s="90"/>
    </row>
    <row r="512327" spans="68:68" customFormat="1">
      <c r="BP512327" s="90"/>
    </row>
    <row r="512328" spans="68:68" customFormat="1">
      <c r="BP512328" s="90"/>
    </row>
    <row r="512329" spans="68:68" customFormat="1">
      <c r="BP512329" s="90"/>
    </row>
    <row r="512330" spans="68:68" customFormat="1">
      <c r="BP512330" s="90"/>
    </row>
    <row r="512331" spans="68:68" customFormat="1">
      <c r="BP512331" s="90"/>
    </row>
    <row r="512332" spans="68:68" customFormat="1">
      <c r="BP512332" s="90"/>
    </row>
    <row r="512333" spans="68:68" customFormat="1">
      <c r="BP512333" s="90"/>
    </row>
    <row r="512334" spans="68:68" customFormat="1">
      <c r="BP512334" s="90"/>
    </row>
    <row r="512335" spans="68:68" customFormat="1">
      <c r="BP512335" s="90"/>
    </row>
    <row r="512336" spans="68:68" customFormat="1">
      <c r="BP512336" s="90"/>
    </row>
    <row r="512337" spans="68:68" customFormat="1">
      <c r="BP512337" s="90"/>
    </row>
    <row r="512338" spans="68:68" customFormat="1">
      <c r="BP512338" s="90"/>
    </row>
    <row r="512339" spans="68:68" customFormat="1">
      <c r="BP512339" s="90"/>
    </row>
    <row r="512340" spans="68:68" customFormat="1">
      <c r="BP512340" s="90"/>
    </row>
    <row r="512341" spans="68:68" customFormat="1">
      <c r="BP512341" s="90"/>
    </row>
    <row r="512342" spans="68:68" customFormat="1">
      <c r="BP512342" s="90"/>
    </row>
    <row r="512343" spans="68:68" customFormat="1">
      <c r="BP512343" s="90"/>
    </row>
    <row r="512344" spans="68:68" customFormat="1">
      <c r="BP512344" s="90"/>
    </row>
    <row r="512345" spans="68:68" customFormat="1">
      <c r="BP512345" s="90"/>
    </row>
    <row r="512346" spans="68:68" customFormat="1">
      <c r="BP512346" s="90"/>
    </row>
    <row r="512347" spans="68:68" customFormat="1">
      <c r="BP512347" s="90"/>
    </row>
    <row r="512348" spans="68:68" customFormat="1">
      <c r="BP512348" s="90"/>
    </row>
    <row r="512349" spans="68:68" customFormat="1">
      <c r="BP512349" s="90"/>
    </row>
    <row r="512350" spans="68:68" customFormat="1">
      <c r="BP512350" s="90"/>
    </row>
    <row r="512351" spans="68:68" customFormat="1">
      <c r="BP512351" s="90"/>
    </row>
    <row r="512352" spans="68:68" customFormat="1">
      <c r="BP512352" s="90"/>
    </row>
    <row r="512353" spans="68:68" customFormat="1">
      <c r="BP512353" s="90"/>
    </row>
    <row r="512354" spans="68:68" customFormat="1">
      <c r="BP512354" s="90"/>
    </row>
    <row r="512355" spans="68:68" customFormat="1">
      <c r="BP512355" s="90"/>
    </row>
    <row r="512356" spans="68:68" customFormat="1">
      <c r="BP512356" s="90"/>
    </row>
    <row r="512357" spans="68:68" customFormat="1">
      <c r="BP512357" s="90"/>
    </row>
    <row r="512358" spans="68:68" customFormat="1">
      <c r="BP512358" s="90"/>
    </row>
    <row r="512359" spans="68:68" customFormat="1">
      <c r="BP512359" s="90"/>
    </row>
    <row r="512360" spans="68:68" customFormat="1">
      <c r="BP512360" s="90"/>
    </row>
    <row r="512361" spans="68:68" customFormat="1">
      <c r="BP512361" s="90"/>
    </row>
    <row r="512362" spans="68:68" customFormat="1">
      <c r="BP512362" s="90"/>
    </row>
    <row r="512363" spans="68:68" customFormat="1">
      <c r="BP512363" s="90"/>
    </row>
    <row r="512364" spans="68:68" customFormat="1">
      <c r="BP512364" s="90"/>
    </row>
    <row r="512365" spans="68:68" customFormat="1">
      <c r="BP512365" s="90"/>
    </row>
    <row r="512366" spans="68:68" customFormat="1">
      <c r="BP512366" s="90"/>
    </row>
    <row r="512367" spans="68:68" customFormat="1">
      <c r="BP512367" s="90"/>
    </row>
    <row r="512368" spans="68:68" customFormat="1">
      <c r="BP512368" s="90"/>
    </row>
    <row r="512369" spans="68:68" customFormat="1">
      <c r="BP512369" s="90"/>
    </row>
    <row r="512370" spans="68:68" customFormat="1">
      <c r="BP512370" s="90"/>
    </row>
    <row r="512371" spans="68:68" customFormat="1">
      <c r="BP512371" s="90"/>
    </row>
    <row r="512372" spans="68:68" customFormat="1">
      <c r="BP512372" s="90"/>
    </row>
    <row r="512373" spans="68:68" customFormat="1">
      <c r="BP512373" s="90"/>
    </row>
    <row r="512374" spans="68:68" customFormat="1">
      <c r="BP512374" s="90"/>
    </row>
    <row r="512375" spans="68:68" customFormat="1">
      <c r="BP512375" s="90"/>
    </row>
    <row r="512376" spans="68:68" customFormat="1">
      <c r="BP512376" s="90"/>
    </row>
    <row r="512377" spans="68:68" customFormat="1">
      <c r="BP512377" s="90"/>
    </row>
    <row r="512378" spans="68:68" customFormat="1">
      <c r="BP512378" s="90"/>
    </row>
    <row r="512379" spans="68:68" customFormat="1">
      <c r="BP512379" s="90"/>
    </row>
    <row r="512380" spans="68:68" customFormat="1">
      <c r="BP512380" s="90"/>
    </row>
    <row r="512381" spans="68:68" customFormat="1">
      <c r="BP512381" s="90"/>
    </row>
    <row r="512382" spans="68:68" customFormat="1">
      <c r="BP512382" s="90"/>
    </row>
    <row r="512383" spans="68:68" customFormat="1">
      <c r="BP512383" s="90"/>
    </row>
    <row r="512384" spans="68:68" customFormat="1">
      <c r="BP512384" s="90"/>
    </row>
    <row r="512385" spans="68:68" customFormat="1">
      <c r="BP512385" s="90"/>
    </row>
    <row r="512386" spans="68:68" customFormat="1">
      <c r="BP512386" s="90"/>
    </row>
    <row r="512387" spans="68:68" customFormat="1">
      <c r="BP512387" s="90"/>
    </row>
    <row r="512388" spans="68:68" customFormat="1">
      <c r="BP512388" s="90"/>
    </row>
    <row r="512389" spans="68:68" customFormat="1">
      <c r="BP512389" s="90"/>
    </row>
    <row r="512390" spans="68:68" customFormat="1">
      <c r="BP512390" s="90"/>
    </row>
    <row r="512391" spans="68:68" customFormat="1">
      <c r="BP512391" s="90"/>
    </row>
    <row r="512392" spans="68:68" customFormat="1">
      <c r="BP512392" s="90"/>
    </row>
    <row r="512393" spans="68:68" customFormat="1">
      <c r="BP512393" s="90"/>
    </row>
    <row r="512394" spans="68:68" customFormat="1">
      <c r="BP512394" s="90"/>
    </row>
    <row r="512395" spans="68:68" customFormat="1">
      <c r="BP512395" s="90"/>
    </row>
    <row r="512396" spans="68:68" customFormat="1">
      <c r="BP512396" s="90"/>
    </row>
    <row r="512397" spans="68:68" customFormat="1">
      <c r="BP512397" s="90"/>
    </row>
    <row r="512398" spans="68:68" customFormat="1">
      <c r="BP512398" s="90"/>
    </row>
    <row r="512399" spans="68:68" customFormat="1">
      <c r="BP512399" s="90"/>
    </row>
    <row r="512400" spans="68:68" customFormat="1">
      <c r="BP512400" s="90"/>
    </row>
    <row r="512401" spans="68:68" customFormat="1">
      <c r="BP512401" s="90"/>
    </row>
    <row r="512402" spans="68:68" customFormat="1">
      <c r="BP512402" s="90"/>
    </row>
    <row r="512403" spans="68:68" customFormat="1">
      <c r="BP512403" s="90"/>
    </row>
    <row r="512404" spans="68:68" customFormat="1">
      <c r="BP512404" s="90"/>
    </row>
    <row r="512405" spans="68:68" customFormat="1">
      <c r="BP512405" s="90"/>
    </row>
    <row r="512406" spans="68:68" customFormat="1">
      <c r="BP512406" s="90"/>
    </row>
    <row r="512407" spans="68:68" customFormat="1">
      <c r="BP512407" s="90"/>
    </row>
    <row r="512408" spans="68:68" customFormat="1">
      <c r="BP512408" s="90"/>
    </row>
    <row r="512409" spans="68:68" customFormat="1">
      <c r="BP512409" s="90"/>
    </row>
    <row r="512410" spans="68:68" customFormat="1">
      <c r="BP512410" s="90"/>
    </row>
    <row r="512411" spans="68:68" customFormat="1">
      <c r="BP512411" s="90"/>
    </row>
    <row r="512412" spans="68:68" customFormat="1">
      <c r="BP512412" s="90"/>
    </row>
    <row r="512413" spans="68:68" customFormat="1">
      <c r="BP512413" s="90"/>
    </row>
    <row r="512414" spans="68:68" customFormat="1">
      <c r="BP512414" s="90"/>
    </row>
    <row r="512415" spans="68:68" customFormat="1">
      <c r="BP512415" s="90"/>
    </row>
    <row r="512416" spans="68:68" customFormat="1">
      <c r="BP512416" s="90"/>
    </row>
    <row r="512417" spans="68:68" customFormat="1">
      <c r="BP512417" s="90"/>
    </row>
    <row r="512418" spans="68:68" customFormat="1">
      <c r="BP512418" s="90"/>
    </row>
    <row r="512419" spans="68:68" customFormat="1">
      <c r="BP512419" s="90"/>
    </row>
    <row r="512420" spans="68:68" customFormat="1">
      <c r="BP512420" s="90"/>
    </row>
    <row r="512421" spans="68:68" customFormat="1">
      <c r="BP512421" s="90"/>
    </row>
    <row r="512422" spans="68:68" customFormat="1">
      <c r="BP512422" s="90"/>
    </row>
    <row r="512423" spans="68:68" customFormat="1">
      <c r="BP512423" s="90"/>
    </row>
    <row r="512424" spans="68:68" customFormat="1">
      <c r="BP512424" s="90"/>
    </row>
    <row r="512425" spans="68:68" customFormat="1">
      <c r="BP512425" s="90"/>
    </row>
    <row r="512426" spans="68:68" customFormat="1">
      <c r="BP512426" s="90"/>
    </row>
    <row r="512427" spans="68:68" customFormat="1">
      <c r="BP512427" s="90"/>
    </row>
    <row r="512428" spans="68:68" customFormat="1">
      <c r="BP512428" s="90"/>
    </row>
    <row r="512429" spans="68:68" customFormat="1">
      <c r="BP512429" s="90"/>
    </row>
    <row r="512430" spans="68:68" customFormat="1">
      <c r="BP512430" s="90"/>
    </row>
    <row r="512431" spans="68:68" customFormat="1">
      <c r="BP512431" s="90"/>
    </row>
    <row r="512432" spans="68:68" customFormat="1">
      <c r="BP512432" s="90"/>
    </row>
    <row r="512433" spans="68:68" customFormat="1">
      <c r="BP512433" s="90"/>
    </row>
    <row r="512434" spans="68:68" customFormat="1">
      <c r="BP512434" s="90"/>
    </row>
    <row r="512435" spans="68:68" customFormat="1">
      <c r="BP512435" s="90"/>
    </row>
    <row r="512436" spans="68:68" customFormat="1">
      <c r="BP512436" s="90"/>
    </row>
    <row r="512437" spans="68:68" customFormat="1">
      <c r="BP512437" s="90"/>
    </row>
    <row r="512438" spans="68:68" customFormat="1">
      <c r="BP512438" s="90"/>
    </row>
    <row r="512439" spans="68:68" customFormat="1">
      <c r="BP512439" s="90"/>
    </row>
    <row r="512440" spans="68:68" customFormat="1">
      <c r="BP512440" s="90"/>
    </row>
    <row r="512441" spans="68:68" customFormat="1">
      <c r="BP512441" s="90"/>
    </row>
    <row r="512442" spans="68:68" customFormat="1">
      <c r="BP512442" s="90"/>
    </row>
    <row r="512443" spans="68:68" customFormat="1">
      <c r="BP512443" s="90"/>
    </row>
    <row r="512444" spans="68:68" customFormat="1">
      <c r="BP512444" s="90"/>
    </row>
    <row r="512445" spans="68:68" customFormat="1">
      <c r="BP512445" s="90"/>
    </row>
    <row r="512446" spans="68:68" customFormat="1">
      <c r="BP512446" s="90"/>
    </row>
    <row r="512447" spans="68:68" customFormat="1">
      <c r="BP512447" s="90"/>
    </row>
    <row r="512448" spans="68:68" customFormat="1">
      <c r="BP512448" s="90"/>
    </row>
    <row r="512449" spans="68:68" customFormat="1">
      <c r="BP512449" s="90"/>
    </row>
    <row r="512450" spans="68:68" customFormat="1">
      <c r="BP512450" s="90"/>
    </row>
    <row r="512451" spans="68:68" customFormat="1">
      <c r="BP512451" s="90"/>
    </row>
    <row r="512452" spans="68:68" customFormat="1">
      <c r="BP512452" s="90"/>
    </row>
    <row r="512453" spans="68:68" customFormat="1">
      <c r="BP512453" s="90"/>
    </row>
    <row r="512454" spans="68:68" customFormat="1">
      <c r="BP512454" s="90"/>
    </row>
    <row r="512455" spans="68:68" customFormat="1">
      <c r="BP512455" s="90"/>
    </row>
    <row r="512456" spans="68:68" customFormat="1">
      <c r="BP512456" s="90"/>
    </row>
    <row r="512457" spans="68:68" customFormat="1">
      <c r="BP512457" s="90"/>
    </row>
    <row r="512458" spans="68:68" customFormat="1">
      <c r="BP512458" s="90"/>
    </row>
    <row r="512459" spans="68:68" customFormat="1">
      <c r="BP512459" s="90"/>
    </row>
    <row r="512460" spans="68:68" customFormat="1">
      <c r="BP512460" s="90"/>
    </row>
    <row r="512461" spans="68:68" customFormat="1">
      <c r="BP512461" s="90"/>
    </row>
    <row r="512462" spans="68:68" customFormat="1">
      <c r="BP512462" s="90"/>
    </row>
    <row r="512463" spans="68:68" customFormat="1">
      <c r="BP512463" s="90"/>
    </row>
    <row r="512464" spans="68:68" customFormat="1">
      <c r="BP512464" s="90"/>
    </row>
    <row r="512465" spans="68:68" customFormat="1">
      <c r="BP512465" s="90"/>
    </row>
    <row r="512466" spans="68:68" customFormat="1">
      <c r="BP512466" s="90"/>
    </row>
    <row r="512467" spans="68:68" customFormat="1">
      <c r="BP512467" s="90"/>
    </row>
    <row r="512468" spans="68:68" customFormat="1">
      <c r="BP512468" s="90"/>
    </row>
    <row r="512469" spans="68:68" customFormat="1">
      <c r="BP512469" s="90"/>
    </row>
    <row r="512470" spans="68:68" customFormat="1">
      <c r="BP512470" s="90"/>
    </row>
    <row r="512471" spans="68:68" customFormat="1">
      <c r="BP512471" s="90"/>
    </row>
    <row r="512472" spans="68:68" customFormat="1">
      <c r="BP512472" s="90"/>
    </row>
    <row r="512473" spans="68:68" customFormat="1">
      <c r="BP512473" s="90"/>
    </row>
    <row r="512474" spans="68:68" customFormat="1">
      <c r="BP512474" s="90"/>
    </row>
    <row r="512475" spans="68:68" customFormat="1">
      <c r="BP512475" s="90"/>
    </row>
    <row r="512476" spans="68:68" customFormat="1">
      <c r="BP512476" s="90"/>
    </row>
    <row r="512477" spans="68:68" customFormat="1">
      <c r="BP512477" s="90"/>
    </row>
    <row r="512478" spans="68:68" customFormat="1">
      <c r="BP512478" s="90"/>
    </row>
    <row r="512479" spans="68:68" customFormat="1">
      <c r="BP512479" s="90"/>
    </row>
    <row r="512480" spans="68:68" customFormat="1">
      <c r="BP512480" s="90"/>
    </row>
    <row r="512481" spans="68:68" customFormat="1">
      <c r="BP512481" s="90"/>
    </row>
    <row r="512482" spans="68:68" customFormat="1">
      <c r="BP512482" s="90"/>
    </row>
    <row r="512483" spans="68:68" customFormat="1">
      <c r="BP512483" s="90"/>
    </row>
    <row r="512484" spans="68:68" customFormat="1">
      <c r="BP512484" s="90"/>
    </row>
    <row r="512485" spans="68:68" customFormat="1">
      <c r="BP512485" s="90"/>
    </row>
    <row r="512486" spans="68:68" customFormat="1">
      <c r="BP512486" s="90"/>
    </row>
    <row r="512487" spans="68:68" customFormat="1">
      <c r="BP512487" s="90"/>
    </row>
    <row r="512488" spans="68:68" customFormat="1">
      <c r="BP512488" s="90"/>
    </row>
    <row r="512489" spans="68:68" customFormat="1">
      <c r="BP512489" s="90"/>
    </row>
    <row r="512490" spans="68:68" customFormat="1">
      <c r="BP512490" s="90"/>
    </row>
    <row r="512491" spans="68:68" customFormat="1">
      <c r="BP512491" s="90"/>
    </row>
    <row r="512492" spans="68:68" customFormat="1">
      <c r="BP512492" s="90"/>
    </row>
    <row r="512493" spans="68:68" customFormat="1">
      <c r="BP512493" s="90"/>
    </row>
    <row r="512494" spans="68:68" customFormat="1">
      <c r="BP512494" s="90"/>
    </row>
    <row r="512495" spans="68:68" customFormat="1">
      <c r="BP512495" s="90"/>
    </row>
    <row r="512496" spans="68:68" customFormat="1">
      <c r="BP512496" s="90"/>
    </row>
    <row r="512497" spans="68:68" customFormat="1">
      <c r="BP512497" s="90"/>
    </row>
    <row r="512498" spans="68:68" customFormat="1">
      <c r="BP512498" s="90"/>
    </row>
    <row r="512499" spans="68:68" customFormat="1">
      <c r="BP512499" s="90"/>
    </row>
    <row r="512500" spans="68:68" customFormat="1">
      <c r="BP512500" s="90"/>
    </row>
    <row r="512501" spans="68:68" customFormat="1">
      <c r="BP512501" s="90"/>
    </row>
    <row r="512502" spans="68:68" customFormat="1">
      <c r="BP512502" s="90"/>
    </row>
    <row r="512503" spans="68:68" customFormat="1">
      <c r="BP512503" s="90"/>
    </row>
    <row r="512504" spans="68:68" customFormat="1">
      <c r="BP512504" s="90"/>
    </row>
    <row r="512505" spans="68:68" customFormat="1">
      <c r="BP512505" s="90"/>
    </row>
    <row r="512506" spans="68:68" customFormat="1">
      <c r="BP512506" s="90"/>
    </row>
    <row r="512507" spans="68:68" customFormat="1">
      <c r="BP512507" s="90"/>
    </row>
    <row r="512508" spans="68:68" customFormat="1">
      <c r="BP512508" s="90"/>
    </row>
    <row r="512509" spans="68:68" customFormat="1">
      <c r="BP512509" s="90"/>
    </row>
    <row r="512510" spans="68:68" customFormat="1">
      <c r="BP512510" s="90"/>
    </row>
    <row r="512511" spans="68:68" customFormat="1">
      <c r="BP512511" s="90"/>
    </row>
    <row r="512512" spans="68:68" customFormat="1">
      <c r="BP512512" s="90"/>
    </row>
    <row r="512513" spans="68:68" customFormat="1">
      <c r="BP512513" s="90"/>
    </row>
    <row r="512514" spans="68:68" customFormat="1">
      <c r="BP512514" s="90"/>
    </row>
    <row r="512515" spans="68:68" customFormat="1">
      <c r="BP512515" s="90"/>
    </row>
    <row r="512516" spans="68:68" customFormat="1">
      <c r="BP512516" s="90"/>
    </row>
    <row r="512517" spans="68:68" customFormat="1">
      <c r="BP512517" s="90"/>
    </row>
    <row r="512518" spans="68:68" customFormat="1">
      <c r="BP512518" s="90"/>
    </row>
    <row r="512519" spans="68:68" customFormat="1">
      <c r="BP512519" s="90"/>
    </row>
    <row r="512520" spans="68:68" customFormat="1">
      <c r="BP512520" s="90"/>
    </row>
    <row r="512521" spans="68:68" customFormat="1">
      <c r="BP512521" s="90"/>
    </row>
    <row r="512522" spans="68:68" customFormat="1">
      <c r="BP512522" s="90"/>
    </row>
    <row r="512523" spans="68:68" customFormat="1">
      <c r="BP512523" s="90"/>
    </row>
    <row r="512524" spans="68:68" customFormat="1">
      <c r="BP512524" s="90"/>
    </row>
    <row r="512525" spans="68:68" customFormat="1">
      <c r="BP512525" s="90"/>
    </row>
    <row r="512526" spans="68:68" customFormat="1">
      <c r="BP512526" s="90"/>
    </row>
    <row r="512527" spans="68:68" customFormat="1">
      <c r="BP512527" s="90"/>
    </row>
    <row r="512528" spans="68:68" customFormat="1">
      <c r="BP512528" s="90"/>
    </row>
    <row r="512529" spans="68:68" customFormat="1">
      <c r="BP512529" s="90"/>
    </row>
    <row r="512530" spans="68:68" customFormat="1">
      <c r="BP512530" s="90"/>
    </row>
    <row r="512531" spans="68:68" customFormat="1">
      <c r="BP512531" s="90"/>
    </row>
    <row r="512532" spans="68:68" customFormat="1">
      <c r="BP512532" s="90"/>
    </row>
    <row r="512533" spans="68:68" customFormat="1">
      <c r="BP512533" s="90"/>
    </row>
    <row r="512534" spans="68:68" customFormat="1">
      <c r="BP512534" s="90"/>
    </row>
    <row r="512535" spans="68:68" customFormat="1">
      <c r="BP512535" s="90"/>
    </row>
    <row r="512536" spans="68:68" customFormat="1">
      <c r="BP512536" s="90"/>
    </row>
    <row r="512537" spans="68:68" customFormat="1">
      <c r="BP512537" s="90"/>
    </row>
    <row r="512538" spans="68:68" customFormat="1">
      <c r="BP512538" s="90"/>
    </row>
    <row r="512539" spans="68:68" customFormat="1">
      <c r="BP512539" s="90"/>
    </row>
    <row r="512540" spans="68:68" customFormat="1">
      <c r="BP512540" s="90"/>
    </row>
    <row r="512541" spans="68:68" customFormat="1">
      <c r="BP512541" s="90"/>
    </row>
    <row r="512542" spans="68:68" customFormat="1">
      <c r="BP512542" s="90"/>
    </row>
    <row r="512543" spans="68:68" customFormat="1">
      <c r="BP512543" s="90"/>
    </row>
    <row r="512544" spans="68:68" customFormat="1">
      <c r="BP512544" s="90"/>
    </row>
    <row r="512545" spans="68:68" customFormat="1">
      <c r="BP512545" s="90"/>
    </row>
    <row r="512546" spans="68:68" customFormat="1">
      <c r="BP512546" s="90"/>
    </row>
    <row r="512547" spans="68:68" customFormat="1">
      <c r="BP512547" s="90"/>
    </row>
    <row r="512548" spans="68:68" customFormat="1">
      <c r="BP512548" s="90"/>
    </row>
    <row r="512549" spans="68:68" customFormat="1">
      <c r="BP512549" s="90"/>
    </row>
    <row r="512550" spans="68:68" customFormat="1">
      <c r="BP512550" s="90"/>
    </row>
    <row r="512551" spans="68:68" customFormat="1">
      <c r="BP512551" s="90"/>
    </row>
    <row r="512552" spans="68:68" customFormat="1">
      <c r="BP512552" s="90"/>
    </row>
    <row r="512553" spans="68:68" customFormat="1">
      <c r="BP512553" s="90"/>
    </row>
    <row r="512554" spans="68:68" customFormat="1">
      <c r="BP512554" s="90"/>
    </row>
    <row r="512555" spans="68:68" customFormat="1">
      <c r="BP512555" s="90"/>
    </row>
    <row r="512556" spans="68:68" customFormat="1">
      <c r="BP512556" s="90"/>
    </row>
    <row r="512557" spans="68:68" customFormat="1">
      <c r="BP512557" s="90"/>
    </row>
    <row r="512558" spans="68:68" customFormat="1">
      <c r="BP512558" s="90"/>
    </row>
    <row r="512559" spans="68:68" customFormat="1">
      <c r="BP512559" s="90"/>
    </row>
    <row r="512560" spans="68:68" customFormat="1">
      <c r="BP512560" s="90"/>
    </row>
    <row r="512561" spans="68:68" customFormat="1">
      <c r="BP512561" s="90"/>
    </row>
    <row r="512562" spans="68:68" customFormat="1">
      <c r="BP512562" s="90"/>
    </row>
    <row r="512563" spans="68:68" customFormat="1">
      <c r="BP512563" s="90"/>
    </row>
    <row r="512564" spans="68:68" customFormat="1">
      <c r="BP512564" s="90"/>
    </row>
    <row r="512565" spans="68:68" customFormat="1">
      <c r="BP512565" s="90"/>
    </row>
    <row r="512566" spans="68:68" customFormat="1">
      <c r="BP512566" s="90"/>
    </row>
    <row r="512567" spans="68:68" customFormat="1">
      <c r="BP512567" s="90"/>
    </row>
    <row r="512568" spans="68:68" customFormat="1">
      <c r="BP512568" s="90"/>
    </row>
    <row r="512569" spans="68:68" customFormat="1">
      <c r="BP512569" s="90"/>
    </row>
    <row r="512570" spans="68:68" customFormat="1">
      <c r="BP512570" s="90"/>
    </row>
    <row r="512571" spans="68:68" customFormat="1">
      <c r="BP512571" s="90"/>
    </row>
    <row r="512572" spans="68:68" customFormat="1">
      <c r="BP512572" s="90"/>
    </row>
    <row r="512573" spans="68:68" customFormat="1">
      <c r="BP512573" s="90"/>
    </row>
    <row r="512574" spans="68:68" customFormat="1">
      <c r="BP512574" s="90"/>
    </row>
    <row r="512575" spans="68:68" customFormat="1">
      <c r="BP512575" s="90"/>
    </row>
    <row r="512576" spans="68:68" customFormat="1">
      <c r="BP512576" s="90"/>
    </row>
    <row r="512577" spans="68:68" customFormat="1">
      <c r="BP512577" s="90"/>
    </row>
    <row r="512578" spans="68:68" customFormat="1">
      <c r="BP512578" s="90"/>
    </row>
    <row r="512579" spans="68:68" customFormat="1">
      <c r="BP512579" s="90"/>
    </row>
    <row r="512580" spans="68:68" customFormat="1">
      <c r="BP512580" s="90"/>
    </row>
    <row r="512581" spans="68:68" customFormat="1">
      <c r="BP512581" s="90"/>
    </row>
    <row r="512582" spans="68:68" customFormat="1">
      <c r="BP512582" s="90"/>
    </row>
    <row r="512583" spans="68:68" customFormat="1">
      <c r="BP512583" s="90"/>
    </row>
    <row r="512584" spans="68:68" customFormat="1">
      <c r="BP512584" s="90"/>
    </row>
    <row r="512585" spans="68:68" customFormat="1">
      <c r="BP512585" s="90"/>
    </row>
    <row r="512586" spans="68:68" customFormat="1">
      <c r="BP512586" s="90"/>
    </row>
    <row r="512587" spans="68:68" customFormat="1">
      <c r="BP512587" s="90"/>
    </row>
    <row r="512588" spans="68:68" customFormat="1">
      <c r="BP512588" s="90"/>
    </row>
    <row r="512589" spans="68:68" customFormat="1">
      <c r="BP512589" s="90"/>
    </row>
    <row r="512590" spans="68:68" customFormat="1">
      <c r="BP512590" s="90"/>
    </row>
    <row r="512591" spans="68:68" customFormat="1">
      <c r="BP512591" s="90"/>
    </row>
    <row r="512592" spans="68:68" customFormat="1">
      <c r="BP512592" s="90"/>
    </row>
    <row r="512593" spans="68:68" customFormat="1">
      <c r="BP512593" s="90"/>
    </row>
    <row r="512594" spans="68:68" customFormat="1">
      <c r="BP512594" s="90"/>
    </row>
    <row r="512595" spans="68:68" customFormat="1">
      <c r="BP512595" s="90"/>
    </row>
    <row r="512596" spans="68:68" customFormat="1">
      <c r="BP512596" s="90"/>
    </row>
    <row r="512597" spans="68:68" customFormat="1">
      <c r="BP512597" s="90"/>
    </row>
    <row r="512598" spans="68:68" customFormat="1">
      <c r="BP512598" s="90"/>
    </row>
    <row r="512599" spans="68:68" customFormat="1">
      <c r="BP512599" s="90"/>
    </row>
    <row r="512600" spans="68:68" customFormat="1">
      <c r="BP512600" s="90"/>
    </row>
    <row r="512601" spans="68:68" customFormat="1">
      <c r="BP512601" s="90"/>
    </row>
    <row r="512602" spans="68:68" customFormat="1">
      <c r="BP512602" s="90"/>
    </row>
    <row r="512603" spans="68:68" customFormat="1">
      <c r="BP512603" s="90"/>
    </row>
    <row r="512604" spans="68:68" customFormat="1">
      <c r="BP512604" s="90"/>
    </row>
    <row r="512605" spans="68:68" customFormat="1">
      <c r="BP512605" s="90"/>
    </row>
    <row r="512606" spans="68:68" customFormat="1">
      <c r="BP512606" s="90"/>
    </row>
    <row r="512607" spans="68:68" customFormat="1">
      <c r="BP512607" s="90"/>
    </row>
    <row r="512608" spans="68:68" customFormat="1">
      <c r="BP512608" s="90"/>
    </row>
    <row r="512609" spans="68:68" customFormat="1">
      <c r="BP512609" s="90"/>
    </row>
    <row r="512610" spans="68:68" customFormat="1">
      <c r="BP512610" s="90"/>
    </row>
    <row r="512611" spans="68:68" customFormat="1">
      <c r="BP512611" s="90"/>
    </row>
    <row r="512612" spans="68:68" customFormat="1">
      <c r="BP512612" s="90"/>
    </row>
    <row r="512613" spans="68:68" customFormat="1">
      <c r="BP512613" s="90"/>
    </row>
    <row r="512614" spans="68:68" customFormat="1">
      <c r="BP512614" s="90"/>
    </row>
    <row r="512615" spans="68:68" customFormat="1">
      <c r="BP512615" s="90"/>
    </row>
    <row r="512616" spans="68:68" customFormat="1">
      <c r="BP512616" s="90"/>
    </row>
    <row r="512617" spans="68:68" customFormat="1">
      <c r="BP512617" s="90"/>
    </row>
    <row r="512618" spans="68:68" customFormat="1">
      <c r="BP512618" s="90"/>
    </row>
    <row r="512619" spans="68:68" customFormat="1">
      <c r="BP512619" s="90"/>
    </row>
    <row r="512620" spans="68:68" customFormat="1">
      <c r="BP512620" s="90"/>
    </row>
    <row r="512621" spans="68:68" customFormat="1">
      <c r="BP512621" s="90"/>
    </row>
    <row r="512622" spans="68:68" customFormat="1">
      <c r="BP512622" s="90"/>
    </row>
    <row r="512623" spans="68:68" customFormat="1">
      <c r="BP512623" s="90"/>
    </row>
    <row r="512624" spans="68:68" customFormat="1">
      <c r="BP512624" s="90"/>
    </row>
    <row r="512625" spans="68:68" customFormat="1">
      <c r="BP512625" s="90"/>
    </row>
    <row r="512626" spans="68:68" customFormat="1">
      <c r="BP512626" s="90"/>
    </row>
    <row r="512627" spans="68:68" customFormat="1">
      <c r="BP512627" s="90"/>
    </row>
    <row r="512628" spans="68:68" customFormat="1">
      <c r="BP512628" s="90"/>
    </row>
    <row r="512629" spans="68:68" customFormat="1">
      <c r="BP512629" s="90"/>
    </row>
    <row r="512630" spans="68:68" customFormat="1">
      <c r="BP512630" s="90"/>
    </row>
    <row r="512631" spans="68:68" customFormat="1">
      <c r="BP512631" s="90"/>
    </row>
    <row r="512632" spans="68:68" customFormat="1">
      <c r="BP512632" s="90"/>
    </row>
    <row r="512633" spans="68:68" customFormat="1">
      <c r="BP512633" s="90"/>
    </row>
    <row r="512634" spans="68:68" customFormat="1">
      <c r="BP512634" s="90"/>
    </row>
    <row r="512635" spans="68:68" customFormat="1">
      <c r="BP512635" s="90"/>
    </row>
    <row r="512636" spans="68:68" customFormat="1">
      <c r="BP512636" s="90"/>
    </row>
    <row r="512637" spans="68:68" customFormat="1">
      <c r="BP512637" s="90"/>
    </row>
    <row r="512638" spans="68:68" customFormat="1">
      <c r="BP512638" s="90"/>
    </row>
    <row r="512639" spans="68:68" customFormat="1">
      <c r="BP512639" s="90"/>
    </row>
    <row r="512640" spans="68:68" customFormat="1">
      <c r="BP512640" s="90"/>
    </row>
    <row r="512641" spans="68:68" customFormat="1">
      <c r="BP512641" s="90"/>
    </row>
    <row r="512642" spans="68:68" customFormat="1">
      <c r="BP512642" s="90"/>
    </row>
    <row r="512643" spans="68:68" customFormat="1">
      <c r="BP512643" s="90"/>
    </row>
    <row r="512644" spans="68:68" customFormat="1">
      <c r="BP512644" s="90"/>
    </row>
    <row r="512645" spans="68:68" customFormat="1">
      <c r="BP512645" s="90"/>
    </row>
    <row r="512646" spans="68:68" customFormat="1">
      <c r="BP512646" s="90"/>
    </row>
    <row r="512647" spans="68:68" customFormat="1">
      <c r="BP512647" s="90"/>
    </row>
    <row r="512648" spans="68:68" customFormat="1">
      <c r="BP512648" s="90"/>
    </row>
    <row r="512649" spans="68:68" customFormat="1">
      <c r="BP512649" s="90"/>
    </row>
    <row r="512650" spans="68:68" customFormat="1">
      <c r="BP512650" s="90"/>
    </row>
    <row r="512651" spans="68:68" customFormat="1">
      <c r="BP512651" s="90"/>
    </row>
    <row r="512652" spans="68:68" customFormat="1">
      <c r="BP512652" s="90"/>
    </row>
    <row r="512653" spans="68:68" customFormat="1">
      <c r="BP512653" s="90"/>
    </row>
    <row r="512654" spans="68:68" customFormat="1">
      <c r="BP512654" s="90"/>
    </row>
    <row r="512655" spans="68:68" customFormat="1">
      <c r="BP512655" s="90"/>
    </row>
    <row r="512656" spans="68:68" customFormat="1">
      <c r="BP512656" s="90"/>
    </row>
    <row r="512657" spans="68:68" customFormat="1">
      <c r="BP512657" s="90"/>
    </row>
    <row r="512658" spans="68:68" customFormat="1">
      <c r="BP512658" s="90"/>
    </row>
    <row r="512659" spans="68:68" customFormat="1">
      <c r="BP512659" s="90"/>
    </row>
    <row r="512660" spans="68:68" customFormat="1">
      <c r="BP512660" s="90"/>
    </row>
    <row r="512661" spans="68:68" customFormat="1">
      <c r="BP512661" s="90"/>
    </row>
    <row r="512662" spans="68:68" customFormat="1">
      <c r="BP512662" s="90"/>
    </row>
    <row r="512663" spans="68:68" customFormat="1">
      <c r="BP512663" s="90"/>
    </row>
    <row r="512664" spans="68:68" customFormat="1">
      <c r="BP512664" s="90"/>
    </row>
    <row r="512665" spans="68:68" customFormat="1">
      <c r="BP512665" s="90"/>
    </row>
    <row r="512666" spans="68:68" customFormat="1">
      <c r="BP512666" s="90"/>
    </row>
    <row r="512667" spans="68:68" customFormat="1">
      <c r="BP512667" s="90"/>
    </row>
    <row r="512668" spans="68:68" customFormat="1">
      <c r="BP512668" s="90"/>
    </row>
    <row r="512669" spans="68:68" customFormat="1">
      <c r="BP512669" s="90"/>
    </row>
    <row r="512670" spans="68:68" customFormat="1">
      <c r="BP512670" s="90"/>
    </row>
    <row r="512671" spans="68:68" customFormat="1">
      <c r="BP512671" s="90"/>
    </row>
    <row r="512672" spans="68:68" customFormat="1">
      <c r="BP512672" s="90"/>
    </row>
    <row r="512673" spans="68:68" customFormat="1">
      <c r="BP512673" s="90"/>
    </row>
    <row r="512674" spans="68:68" customFormat="1">
      <c r="BP512674" s="90"/>
    </row>
    <row r="512675" spans="68:68" customFormat="1">
      <c r="BP512675" s="90"/>
    </row>
    <row r="512676" spans="68:68" customFormat="1">
      <c r="BP512676" s="90"/>
    </row>
    <row r="512677" spans="68:68" customFormat="1">
      <c r="BP512677" s="90"/>
    </row>
    <row r="512678" spans="68:68" customFormat="1">
      <c r="BP512678" s="90"/>
    </row>
    <row r="512679" spans="68:68" customFormat="1">
      <c r="BP512679" s="90"/>
    </row>
    <row r="512680" spans="68:68" customFormat="1">
      <c r="BP512680" s="90"/>
    </row>
    <row r="512681" spans="68:68" customFormat="1">
      <c r="BP512681" s="90"/>
    </row>
    <row r="512682" spans="68:68" customFormat="1">
      <c r="BP512682" s="90"/>
    </row>
    <row r="512683" spans="68:68" customFormat="1">
      <c r="BP512683" s="90"/>
    </row>
    <row r="512684" spans="68:68" customFormat="1">
      <c r="BP512684" s="90"/>
    </row>
    <row r="512685" spans="68:68" customFormat="1">
      <c r="BP512685" s="90"/>
    </row>
    <row r="512686" spans="68:68" customFormat="1">
      <c r="BP512686" s="90"/>
    </row>
    <row r="512687" spans="68:68" customFormat="1">
      <c r="BP512687" s="90"/>
    </row>
    <row r="512688" spans="68:68" customFormat="1">
      <c r="BP512688" s="90"/>
    </row>
    <row r="512689" spans="68:68" customFormat="1">
      <c r="BP512689" s="90"/>
    </row>
    <row r="512690" spans="68:68" customFormat="1">
      <c r="BP512690" s="90"/>
    </row>
    <row r="512691" spans="68:68" customFormat="1">
      <c r="BP512691" s="90"/>
    </row>
    <row r="512692" spans="68:68" customFormat="1">
      <c r="BP512692" s="90"/>
    </row>
    <row r="512693" spans="68:68" customFormat="1">
      <c r="BP512693" s="90"/>
    </row>
    <row r="512694" spans="68:68" customFormat="1">
      <c r="BP512694" s="90"/>
    </row>
    <row r="512695" spans="68:68" customFormat="1">
      <c r="BP512695" s="90"/>
    </row>
    <row r="512696" spans="68:68" customFormat="1">
      <c r="BP512696" s="90"/>
    </row>
    <row r="512697" spans="68:68" customFormat="1">
      <c r="BP512697" s="90"/>
    </row>
    <row r="512698" spans="68:68" customFormat="1">
      <c r="BP512698" s="90"/>
    </row>
    <row r="512699" spans="68:68" customFormat="1">
      <c r="BP512699" s="90"/>
    </row>
    <row r="512700" spans="68:68" customFormat="1">
      <c r="BP512700" s="90"/>
    </row>
    <row r="512701" spans="68:68" customFormat="1">
      <c r="BP512701" s="90"/>
    </row>
    <row r="512702" spans="68:68" customFormat="1">
      <c r="BP512702" s="90"/>
    </row>
    <row r="512703" spans="68:68" customFormat="1">
      <c r="BP512703" s="90"/>
    </row>
    <row r="512704" spans="68:68" customFormat="1">
      <c r="BP512704" s="90"/>
    </row>
    <row r="512705" spans="68:68" customFormat="1">
      <c r="BP512705" s="90"/>
    </row>
    <row r="512706" spans="68:68" customFormat="1">
      <c r="BP512706" s="90"/>
    </row>
    <row r="512707" spans="68:68" customFormat="1">
      <c r="BP512707" s="90"/>
    </row>
    <row r="512708" spans="68:68" customFormat="1">
      <c r="BP512708" s="90"/>
    </row>
    <row r="512709" spans="68:68" customFormat="1">
      <c r="BP512709" s="90"/>
    </row>
    <row r="512710" spans="68:68" customFormat="1">
      <c r="BP512710" s="90"/>
    </row>
    <row r="512711" spans="68:68" customFormat="1">
      <c r="BP512711" s="90"/>
    </row>
    <row r="512712" spans="68:68" customFormat="1">
      <c r="BP512712" s="90"/>
    </row>
    <row r="512713" spans="68:68" customFormat="1">
      <c r="BP512713" s="90"/>
    </row>
    <row r="512714" spans="68:68" customFormat="1">
      <c r="BP512714" s="90"/>
    </row>
    <row r="512715" spans="68:68" customFormat="1">
      <c r="BP512715" s="90"/>
    </row>
    <row r="512716" spans="68:68" customFormat="1">
      <c r="BP512716" s="90"/>
    </row>
    <row r="512717" spans="68:68" customFormat="1">
      <c r="BP512717" s="90"/>
    </row>
    <row r="512718" spans="68:68" customFormat="1">
      <c r="BP512718" s="90"/>
    </row>
    <row r="512719" spans="68:68" customFormat="1">
      <c r="BP512719" s="90"/>
    </row>
    <row r="512720" spans="68:68" customFormat="1">
      <c r="BP512720" s="90"/>
    </row>
    <row r="512721" spans="68:68" customFormat="1">
      <c r="BP512721" s="90"/>
    </row>
    <row r="512722" spans="68:68" customFormat="1">
      <c r="BP512722" s="90"/>
    </row>
    <row r="512723" spans="68:68" customFormat="1">
      <c r="BP512723" s="90"/>
    </row>
    <row r="512724" spans="68:68" customFormat="1">
      <c r="BP512724" s="90"/>
    </row>
    <row r="512725" spans="68:68" customFormat="1">
      <c r="BP512725" s="90"/>
    </row>
    <row r="512726" spans="68:68" customFormat="1">
      <c r="BP512726" s="90"/>
    </row>
    <row r="512727" spans="68:68" customFormat="1">
      <c r="BP512727" s="90"/>
    </row>
    <row r="512728" spans="68:68" customFormat="1">
      <c r="BP512728" s="90"/>
    </row>
    <row r="512729" spans="68:68" customFormat="1">
      <c r="BP512729" s="90"/>
    </row>
    <row r="512730" spans="68:68" customFormat="1">
      <c r="BP512730" s="90"/>
    </row>
    <row r="512731" spans="68:68" customFormat="1">
      <c r="BP512731" s="90"/>
    </row>
    <row r="512732" spans="68:68" customFormat="1">
      <c r="BP512732" s="90"/>
    </row>
    <row r="512733" spans="68:68" customFormat="1">
      <c r="BP512733" s="90"/>
    </row>
    <row r="512734" spans="68:68" customFormat="1">
      <c r="BP512734" s="90"/>
    </row>
    <row r="512735" spans="68:68" customFormat="1">
      <c r="BP512735" s="90"/>
    </row>
    <row r="512736" spans="68:68" customFormat="1">
      <c r="BP512736" s="90"/>
    </row>
    <row r="512737" spans="68:68" customFormat="1">
      <c r="BP512737" s="90"/>
    </row>
    <row r="512738" spans="68:68" customFormat="1">
      <c r="BP512738" s="90"/>
    </row>
    <row r="512739" spans="68:68" customFormat="1">
      <c r="BP512739" s="90"/>
    </row>
    <row r="512740" spans="68:68" customFormat="1">
      <c r="BP512740" s="90"/>
    </row>
    <row r="512741" spans="68:68" customFormat="1">
      <c r="BP512741" s="90"/>
    </row>
    <row r="512742" spans="68:68" customFormat="1">
      <c r="BP512742" s="90"/>
    </row>
    <row r="512743" spans="68:68" customFormat="1">
      <c r="BP512743" s="90"/>
    </row>
    <row r="512744" spans="68:68" customFormat="1">
      <c r="BP512744" s="90"/>
    </row>
    <row r="512745" spans="68:68" customFormat="1">
      <c r="BP512745" s="90"/>
    </row>
    <row r="512746" spans="68:68" customFormat="1">
      <c r="BP512746" s="90"/>
    </row>
    <row r="512747" spans="68:68" customFormat="1">
      <c r="BP512747" s="90"/>
    </row>
    <row r="512748" spans="68:68" customFormat="1">
      <c r="BP512748" s="90"/>
    </row>
    <row r="512749" spans="68:68" customFormat="1">
      <c r="BP512749" s="90"/>
    </row>
    <row r="512750" spans="68:68" customFormat="1">
      <c r="BP512750" s="90"/>
    </row>
    <row r="512751" spans="68:68" customFormat="1">
      <c r="BP512751" s="90"/>
    </row>
    <row r="512752" spans="68:68" customFormat="1">
      <c r="BP512752" s="90"/>
    </row>
    <row r="512753" spans="68:68" customFormat="1">
      <c r="BP512753" s="90"/>
    </row>
    <row r="512754" spans="68:68" customFormat="1">
      <c r="BP512754" s="90"/>
    </row>
    <row r="512755" spans="68:68" customFormat="1">
      <c r="BP512755" s="90"/>
    </row>
    <row r="512756" spans="68:68" customFormat="1">
      <c r="BP512756" s="90"/>
    </row>
    <row r="512757" spans="68:68" customFormat="1">
      <c r="BP512757" s="90"/>
    </row>
    <row r="512758" spans="68:68" customFormat="1">
      <c r="BP512758" s="90"/>
    </row>
    <row r="512759" spans="68:68" customFormat="1">
      <c r="BP512759" s="90"/>
    </row>
    <row r="512760" spans="68:68" customFormat="1">
      <c r="BP512760" s="90"/>
    </row>
    <row r="512761" spans="68:68" customFormat="1">
      <c r="BP512761" s="90"/>
    </row>
    <row r="512762" spans="68:68" customFormat="1">
      <c r="BP512762" s="90"/>
    </row>
    <row r="512763" spans="68:68" customFormat="1">
      <c r="BP512763" s="90"/>
    </row>
    <row r="512764" spans="68:68" customFormat="1">
      <c r="BP512764" s="90"/>
    </row>
    <row r="512765" spans="68:68" customFormat="1">
      <c r="BP512765" s="90"/>
    </row>
    <row r="512766" spans="68:68" customFormat="1">
      <c r="BP512766" s="90"/>
    </row>
    <row r="512767" spans="68:68" customFormat="1">
      <c r="BP512767" s="90"/>
    </row>
    <row r="512768" spans="68:68" customFormat="1">
      <c r="BP512768" s="90"/>
    </row>
    <row r="512769" spans="68:68" customFormat="1">
      <c r="BP512769" s="90"/>
    </row>
    <row r="512770" spans="68:68" customFormat="1">
      <c r="BP512770" s="90"/>
    </row>
    <row r="512771" spans="68:68" customFormat="1">
      <c r="BP512771" s="90"/>
    </row>
    <row r="512772" spans="68:68" customFormat="1">
      <c r="BP512772" s="90"/>
    </row>
    <row r="512773" spans="68:68" customFormat="1">
      <c r="BP512773" s="90"/>
    </row>
    <row r="512774" spans="68:68" customFormat="1">
      <c r="BP512774" s="90"/>
    </row>
    <row r="512775" spans="68:68" customFormat="1">
      <c r="BP512775" s="90"/>
    </row>
    <row r="512776" spans="68:68" customFormat="1">
      <c r="BP512776" s="90"/>
    </row>
    <row r="512777" spans="68:68" customFormat="1">
      <c r="BP512777" s="90"/>
    </row>
    <row r="512778" spans="68:68" customFormat="1">
      <c r="BP512778" s="90"/>
    </row>
    <row r="512779" spans="68:68" customFormat="1">
      <c r="BP512779" s="90"/>
    </row>
    <row r="512780" spans="68:68" customFormat="1">
      <c r="BP512780" s="90"/>
    </row>
    <row r="512781" spans="68:68" customFormat="1">
      <c r="BP512781" s="90"/>
    </row>
    <row r="512782" spans="68:68" customFormat="1">
      <c r="BP512782" s="90"/>
    </row>
    <row r="512783" spans="68:68" customFormat="1">
      <c r="BP512783" s="90"/>
    </row>
    <row r="512784" spans="68:68" customFormat="1">
      <c r="BP512784" s="90"/>
    </row>
    <row r="512785" spans="68:68" customFormat="1">
      <c r="BP512785" s="90"/>
    </row>
    <row r="512786" spans="68:68" customFormat="1">
      <c r="BP512786" s="90"/>
    </row>
    <row r="512787" spans="68:68" customFormat="1">
      <c r="BP512787" s="90"/>
    </row>
    <row r="512788" spans="68:68" customFormat="1">
      <c r="BP512788" s="90"/>
    </row>
    <row r="512789" spans="68:68" customFormat="1">
      <c r="BP512789" s="90"/>
    </row>
    <row r="512790" spans="68:68" customFormat="1">
      <c r="BP512790" s="90"/>
    </row>
    <row r="512791" spans="68:68" customFormat="1">
      <c r="BP512791" s="90"/>
    </row>
    <row r="512792" spans="68:68" customFormat="1">
      <c r="BP512792" s="90"/>
    </row>
    <row r="512793" spans="68:68" customFormat="1">
      <c r="BP512793" s="90"/>
    </row>
    <row r="512794" spans="68:68" customFormat="1">
      <c r="BP512794" s="90"/>
    </row>
    <row r="512795" spans="68:68" customFormat="1">
      <c r="BP512795" s="90"/>
    </row>
    <row r="512796" spans="68:68" customFormat="1">
      <c r="BP512796" s="90"/>
    </row>
    <row r="512797" spans="68:68" customFormat="1">
      <c r="BP512797" s="90"/>
    </row>
    <row r="512798" spans="68:68" customFormat="1">
      <c r="BP512798" s="90"/>
    </row>
    <row r="512799" spans="68:68" customFormat="1">
      <c r="BP512799" s="90"/>
    </row>
    <row r="512800" spans="68:68" customFormat="1">
      <c r="BP512800" s="90"/>
    </row>
    <row r="512801" spans="68:68" customFormat="1">
      <c r="BP512801" s="90"/>
    </row>
    <row r="512802" spans="68:68" customFormat="1">
      <c r="BP512802" s="90"/>
    </row>
    <row r="512803" spans="68:68" customFormat="1">
      <c r="BP512803" s="90"/>
    </row>
    <row r="512804" spans="68:68" customFormat="1">
      <c r="BP512804" s="90"/>
    </row>
    <row r="512805" spans="68:68" customFormat="1">
      <c r="BP512805" s="90"/>
    </row>
    <row r="512806" spans="68:68" customFormat="1">
      <c r="BP512806" s="90"/>
    </row>
    <row r="512807" spans="68:68" customFormat="1">
      <c r="BP512807" s="90"/>
    </row>
    <row r="512808" spans="68:68" customFormat="1">
      <c r="BP512808" s="90"/>
    </row>
    <row r="512809" spans="68:68" customFormat="1">
      <c r="BP512809" s="90"/>
    </row>
    <row r="512810" spans="68:68" customFormat="1">
      <c r="BP512810" s="90"/>
    </row>
    <row r="512811" spans="68:68" customFormat="1">
      <c r="BP512811" s="90"/>
    </row>
    <row r="512812" spans="68:68" customFormat="1">
      <c r="BP512812" s="90"/>
    </row>
    <row r="512813" spans="68:68" customFormat="1">
      <c r="BP512813" s="90"/>
    </row>
    <row r="512814" spans="68:68" customFormat="1">
      <c r="BP512814" s="90"/>
    </row>
    <row r="512815" spans="68:68" customFormat="1">
      <c r="BP512815" s="90"/>
    </row>
    <row r="512816" spans="68:68" customFormat="1">
      <c r="BP512816" s="90"/>
    </row>
    <row r="512817" spans="68:68" customFormat="1">
      <c r="BP512817" s="90"/>
    </row>
    <row r="512818" spans="68:68" customFormat="1">
      <c r="BP512818" s="90"/>
    </row>
    <row r="512819" spans="68:68" customFormat="1">
      <c r="BP512819" s="90"/>
    </row>
    <row r="512820" spans="68:68" customFormat="1">
      <c r="BP512820" s="90"/>
    </row>
    <row r="512821" spans="68:68" customFormat="1">
      <c r="BP512821" s="90"/>
    </row>
    <row r="512822" spans="68:68" customFormat="1">
      <c r="BP512822" s="90"/>
    </row>
    <row r="512823" spans="68:68" customFormat="1">
      <c r="BP512823" s="90"/>
    </row>
    <row r="512824" spans="68:68" customFormat="1">
      <c r="BP512824" s="90"/>
    </row>
    <row r="512825" spans="68:68" customFormat="1">
      <c r="BP512825" s="90"/>
    </row>
    <row r="512826" spans="68:68" customFormat="1">
      <c r="BP512826" s="90"/>
    </row>
    <row r="512827" spans="68:68" customFormat="1">
      <c r="BP512827" s="90"/>
    </row>
    <row r="512828" spans="68:68" customFormat="1">
      <c r="BP512828" s="90"/>
    </row>
    <row r="512829" spans="68:68" customFormat="1">
      <c r="BP512829" s="90"/>
    </row>
    <row r="512830" spans="68:68" customFormat="1">
      <c r="BP512830" s="90"/>
    </row>
    <row r="512831" spans="68:68" customFormat="1">
      <c r="BP512831" s="90"/>
    </row>
    <row r="512832" spans="68:68" customFormat="1">
      <c r="BP512832" s="90"/>
    </row>
    <row r="512833" spans="68:68" customFormat="1">
      <c r="BP512833" s="90"/>
    </row>
    <row r="512834" spans="68:68" customFormat="1">
      <c r="BP512834" s="90"/>
    </row>
    <row r="512835" spans="68:68" customFormat="1">
      <c r="BP512835" s="90"/>
    </row>
    <row r="512836" spans="68:68" customFormat="1">
      <c r="BP512836" s="90"/>
    </row>
    <row r="512837" spans="68:68" customFormat="1">
      <c r="BP512837" s="90"/>
    </row>
    <row r="512838" spans="68:68" customFormat="1">
      <c r="BP512838" s="90"/>
    </row>
    <row r="512839" spans="68:68" customFormat="1">
      <c r="BP512839" s="90"/>
    </row>
    <row r="512840" spans="68:68" customFormat="1">
      <c r="BP512840" s="90"/>
    </row>
    <row r="512841" spans="68:68" customFormat="1">
      <c r="BP512841" s="90"/>
    </row>
    <row r="512842" spans="68:68" customFormat="1">
      <c r="BP512842" s="90"/>
    </row>
    <row r="512843" spans="68:68" customFormat="1">
      <c r="BP512843" s="90"/>
    </row>
    <row r="512844" spans="68:68" customFormat="1">
      <c r="BP512844" s="90"/>
    </row>
    <row r="512845" spans="68:68" customFormat="1">
      <c r="BP512845" s="90"/>
    </row>
    <row r="512846" spans="68:68" customFormat="1">
      <c r="BP512846" s="90"/>
    </row>
    <row r="512847" spans="68:68" customFormat="1">
      <c r="BP512847" s="90"/>
    </row>
    <row r="512848" spans="68:68" customFormat="1">
      <c r="BP512848" s="90"/>
    </row>
    <row r="512849" spans="68:68" customFormat="1">
      <c r="BP512849" s="90"/>
    </row>
    <row r="512850" spans="68:68" customFormat="1">
      <c r="BP512850" s="90"/>
    </row>
    <row r="512851" spans="68:68" customFormat="1">
      <c r="BP512851" s="90"/>
    </row>
    <row r="512852" spans="68:68" customFormat="1">
      <c r="BP512852" s="90"/>
    </row>
    <row r="512853" spans="68:68" customFormat="1">
      <c r="BP512853" s="90"/>
    </row>
    <row r="512854" spans="68:68" customFormat="1">
      <c r="BP512854" s="90"/>
    </row>
    <row r="512855" spans="68:68" customFormat="1">
      <c r="BP512855" s="90"/>
    </row>
    <row r="512856" spans="68:68" customFormat="1">
      <c r="BP512856" s="90"/>
    </row>
    <row r="512857" spans="68:68" customFormat="1">
      <c r="BP512857" s="90"/>
    </row>
    <row r="512858" spans="68:68" customFormat="1">
      <c r="BP512858" s="90"/>
    </row>
    <row r="512859" spans="68:68" customFormat="1">
      <c r="BP512859" s="90"/>
    </row>
    <row r="512860" spans="68:68" customFormat="1">
      <c r="BP512860" s="90"/>
    </row>
    <row r="512861" spans="68:68" customFormat="1">
      <c r="BP512861" s="90"/>
    </row>
    <row r="512862" spans="68:68" customFormat="1">
      <c r="BP512862" s="90"/>
    </row>
    <row r="512863" spans="68:68" customFormat="1">
      <c r="BP512863" s="90"/>
    </row>
    <row r="512864" spans="68:68" customFormat="1">
      <c r="BP512864" s="90"/>
    </row>
    <row r="512865" spans="68:68" customFormat="1">
      <c r="BP512865" s="90"/>
    </row>
    <row r="512866" spans="68:68" customFormat="1">
      <c r="BP512866" s="90"/>
    </row>
    <row r="512867" spans="68:68" customFormat="1">
      <c r="BP512867" s="90"/>
    </row>
    <row r="512868" spans="68:68" customFormat="1">
      <c r="BP512868" s="90"/>
    </row>
    <row r="512869" spans="68:68" customFormat="1">
      <c r="BP512869" s="90"/>
    </row>
    <row r="512870" spans="68:68" customFormat="1">
      <c r="BP512870" s="90"/>
    </row>
    <row r="512871" spans="68:68" customFormat="1">
      <c r="BP512871" s="90"/>
    </row>
    <row r="512872" spans="68:68" customFormat="1">
      <c r="BP512872" s="90"/>
    </row>
    <row r="512873" spans="68:68" customFormat="1">
      <c r="BP512873" s="90"/>
    </row>
    <row r="512874" spans="68:68" customFormat="1">
      <c r="BP512874" s="90"/>
    </row>
    <row r="512875" spans="68:68" customFormat="1">
      <c r="BP512875" s="90"/>
    </row>
    <row r="512876" spans="68:68" customFormat="1">
      <c r="BP512876" s="90"/>
    </row>
    <row r="512877" spans="68:68" customFormat="1">
      <c r="BP512877" s="90"/>
    </row>
    <row r="512878" spans="68:68" customFormat="1">
      <c r="BP512878" s="90"/>
    </row>
    <row r="512879" spans="68:68" customFormat="1">
      <c r="BP512879" s="90"/>
    </row>
    <row r="512880" spans="68:68" customFormat="1">
      <c r="BP512880" s="90"/>
    </row>
    <row r="512881" spans="68:68" customFormat="1">
      <c r="BP512881" s="90"/>
    </row>
    <row r="512882" spans="68:68" customFormat="1">
      <c r="BP512882" s="90"/>
    </row>
    <row r="512883" spans="68:68" customFormat="1">
      <c r="BP512883" s="90"/>
    </row>
    <row r="512884" spans="68:68" customFormat="1">
      <c r="BP512884" s="90"/>
    </row>
    <row r="512885" spans="68:68" customFormat="1">
      <c r="BP512885" s="90"/>
    </row>
    <row r="512886" spans="68:68" customFormat="1">
      <c r="BP512886" s="90"/>
    </row>
    <row r="512887" spans="68:68" customFormat="1">
      <c r="BP512887" s="90"/>
    </row>
    <row r="512888" spans="68:68" customFormat="1">
      <c r="BP512888" s="90"/>
    </row>
    <row r="512889" spans="68:68" customFormat="1">
      <c r="BP512889" s="90"/>
    </row>
    <row r="512890" spans="68:68" customFormat="1">
      <c r="BP512890" s="90"/>
    </row>
    <row r="512891" spans="68:68" customFormat="1">
      <c r="BP512891" s="90"/>
    </row>
    <row r="512892" spans="68:68" customFormat="1">
      <c r="BP512892" s="90"/>
    </row>
    <row r="512893" spans="68:68" customFormat="1">
      <c r="BP512893" s="90"/>
    </row>
    <row r="512894" spans="68:68" customFormat="1">
      <c r="BP512894" s="90"/>
    </row>
    <row r="512895" spans="68:68" customFormat="1">
      <c r="BP512895" s="90"/>
    </row>
    <row r="512896" spans="68:68" customFormat="1">
      <c r="BP512896" s="90"/>
    </row>
    <row r="512897" spans="68:68" customFormat="1">
      <c r="BP512897" s="90"/>
    </row>
    <row r="512898" spans="68:68" customFormat="1">
      <c r="BP512898" s="90"/>
    </row>
    <row r="512899" spans="68:68" customFormat="1">
      <c r="BP512899" s="90"/>
    </row>
    <row r="512900" spans="68:68" customFormat="1">
      <c r="BP512900" s="90"/>
    </row>
    <row r="512901" spans="68:68" customFormat="1">
      <c r="BP512901" s="90"/>
    </row>
    <row r="512902" spans="68:68" customFormat="1">
      <c r="BP512902" s="90"/>
    </row>
    <row r="512903" spans="68:68" customFormat="1">
      <c r="BP512903" s="90"/>
    </row>
    <row r="512904" spans="68:68" customFormat="1">
      <c r="BP512904" s="90"/>
    </row>
    <row r="512905" spans="68:68" customFormat="1">
      <c r="BP512905" s="90"/>
    </row>
    <row r="512906" spans="68:68" customFormat="1">
      <c r="BP512906" s="90"/>
    </row>
    <row r="512907" spans="68:68" customFormat="1">
      <c r="BP512907" s="90"/>
    </row>
    <row r="512908" spans="68:68" customFormat="1">
      <c r="BP512908" s="90"/>
    </row>
    <row r="512909" spans="68:68" customFormat="1">
      <c r="BP512909" s="90"/>
    </row>
    <row r="512910" spans="68:68" customFormat="1">
      <c r="BP512910" s="90"/>
    </row>
    <row r="512911" spans="68:68" customFormat="1">
      <c r="BP512911" s="90"/>
    </row>
    <row r="512912" spans="68:68" customFormat="1">
      <c r="BP512912" s="90"/>
    </row>
    <row r="512913" spans="68:68" customFormat="1">
      <c r="BP512913" s="90"/>
    </row>
    <row r="512914" spans="68:68" customFormat="1">
      <c r="BP512914" s="90"/>
    </row>
    <row r="512915" spans="68:68" customFormat="1">
      <c r="BP512915" s="90"/>
    </row>
    <row r="512916" spans="68:68" customFormat="1">
      <c r="BP512916" s="90"/>
    </row>
    <row r="512917" spans="68:68" customFormat="1">
      <c r="BP512917" s="90"/>
    </row>
    <row r="512918" spans="68:68" customFormat="1">
      <c r="BP512918" s="90"/>
    </row>
    <row r="512919" spans="68:68" customFormat="1">
      <c r="BP512919" s="90"/>
    </row>
    <row r="512920" spans="68:68" customFormat="1">
      <c r="BP512920" s="90"/>
    </row>
    <row r="512921" spans="68:68" customFormat="1">
      <c r="BP512921" s="90"/>
    </row>
    <row r="512922" spans="68:68" customFormat="1">
      <c r="BP512922" s="90"/>
    </row>
    <row r="512923" spans="68:68" customFormat="1">
      <c r="BP512923" s="90"/>
    </row>
    <row r="512924" spans="68:68" customFormat="1">
      <c r="BP512924" s="90"/>
    </row>
    <row r="512925" spans="68:68" customFormat="1">
      <c r="BP512925" s="90"/>
    </row>
    <row r="512926" spans="68:68" customFormat="1">
      <c r="BP512926" s="90"/>
    </row>
    <row r="512927" spans="68:68" customFormat="1">
      <c r="BP512927" s="90"/>
    </row>
    <row r="512928" spans="68:68" customFormat="1">
      <c r="BP512928" s="90"/>
    </row>
    <row r="512929" spans="68:68" customFormat="1">
      <c r="BP512929" s="90"/>
    </row>
    <row r="512930" spans="68:68" customFormat="1">
      <c r="BP512930" s="90"/>
    </row>
    <row r="512931" spans="68:68" customFormat="1">
      <c r="BP512931" s="90"/>
    </row>
    <row r="512932" spans="68:68" customFormat="1">
      <c r="BP512932" s="90"/>
    </row>
    <row r="512933" spans="68:68" customFormat="1">
      <c r="BP512933" s="90"/>
    </row>
    <row r="512934" spans="68:68" customFormat="1">
      <c r="BP512934" s="90"/>
    </row>
    <row r="512935" spans="68:68" customFormat="1">
      <c r="BP512935" s="90"/>
    </row>
    <row r="512936" spans="68:68" customFormat="1">
      <c r="BP512936" s="90"/>
    </row>
    <row r="512937" spans="68:68" customFormat="1">
      <c r="BP512937" s="90"/>
    </row>
    <row r="512938" spans="68:68" customFormat="1">
      <c r="BP512938" s="90"/>
    </row>
    <row r="512939" spans="68:68" customFormat="1">
      <c r="BP512939" s="90"/>
    </row>
    <row r="512940" spans="68:68" customFormat="1">
      <c r="BP512940" s="90"/>
    </row>
    <row r="512941" spans="68:68" customFormat="1">
      <c r="BP512941" s="90"/>
    </row>
    <row r="512942" spans="68:68" customFormat="1">
      <c r="BP512942" s="90"/>
    </row>
    <row r="512943" spans="68:68" customFormat="1">
      <c r="BP512943" s="90"/>
    </row>
    <row r="512944" spans="68:68" customFormat="1">
      <c r="BP512944" s="90"/>
    </row>
    <row r="512945" spans="68:68" customFormat="1">
      <c r="BP512945" s="90"/>
    </row>
    <row r="512946" spans="68:68" customFormat="1">
      <c r="BP512946" s="90"/>
    </row>
    <row r="512947" spans="68:68" customFormat="1">
      <c r="BP512947" s="90"/>
    </row>
    <row r="512948" spans="68:68" customFormat="1">
      <c r="BP512948" s="90"/>
    </row>
    <row r="512949" spans="68:68" customFormat="1">
      <c r="BP512949" s="90"/>
    </row>
    <row r="512950" spans="68:68" customFormat="1">
      <c r="BP512950" s="90"/>
    </row>
    <row r="512951" spans="68:68" customFormat="1">
      <c r="BP512951" s="90"/>
    </row>
    <row r="512952" spans="68:68" customFormat="1">
      <c r="BP512952" s="90"/>
    </row>
    <row r="512953" spans="68:68" customFormat="1">
      <c r="BP512953" s="90"/>
    </row>
    <row r="512954" spans="68:68" customFormat="1">
      <c r="BP512954" s="90"/>
    </row>
    <row r="512955" spans="68:68" customFormat="1">
      <c r="BP512955" s="90"/>
    </row>
    <row r="512956" spans="68:68" customFormat="1">
      <c r="BP512956" s="90"/>
    </row>
    <row r="512957" spans="68:68" customFormat="1">
      <c r="BP512957" s="90"/>
    </row>
    <row r="512958" spans="68:68" customFormat="1">
      <c r="BP512958" s="90"/>
    </row>
    <row r="512959" spans="68:68" customFormat="1">
      <c r="BP512959" s="90"/>
    </row>
    <row r="512960" spans="68:68" customFormat="1">
      <c r="BP512960" s="90"/>
    </row>
    <row r="512961" spans="68:68" customFormat="1">
      <c r="BP512961" s="90"/>
    </row>
    <row r="512962" spans="68:68" customFormat="1">
      <c r="BP512962" s="90"/>
    </row>
    <row r="512963" spans="68:68" customFormat="1">
      <c r="BP512963" s="90"/>
    </row>
    <row r="512964" spans="68:68" customFormat="1">
      <c r="BP512964" s="90"/>
    </row>
    <row r="512965" spans="68:68" customFormat="1">
      <c r="BP512965" s="90"/>
    </row>
    <row r="512966" spans="68:68" customFormat="1">
      <c r="BP512966" s="90"/>
    </row>
    <row r="512967" spans="68:68" customFormat="1">
      <c r="BP512967" s="90"/>
    </row>
    <row r="512968" spans="68:68" customFormat="1">
      <c r="BP512968" s="90"/>
    </row>
    <row r="512969" spans="68:68" customFormat="1">
      <c r="BP512969" s="90"/>
    </row>
    <row r="512970" spans="68:68" customFormat="1">
      <c r="BP512970" s="90"/>
    </row>
    <row r="512971" spans="68:68" customFormat="1">
      <c r="BP512971" s="90"/>
    </row>
    <row r="512972" spans="68:68" customFormat="1">
      <c r="BP512972" s="90"/>
    </row>
    <row r="512973" spans="68:68" customFormat="1">
      <c r="BP512973" s="90"/>
    </row>
    <row r="512974" spans="68:68" customFormat="1">
      <c r="BP512974" s="90"/>
    </row>
    <row r="512975" spans="68:68" customFormat="1">
      <c r="BP512975" s="90"/>
    </row>
    <row r="512976" spans="68:68" customFormat="1">
      <c r="BP512976" s="90"/>
    </row>
    <row r="512977" spans="68:68" customFormat="1">
      <c r="BP512977" s="90"/>
    </row>
    <row r="512978" spans="68:68" customFormat="1">
      <c r="BP512978" s="90"/>
    </row>
    <row r="512979" spans="68:68" customFormat="1">
      <c r="BP512979" s="90"/>
    </row>
    <row r="512980" spans="68:68" customFormat="1">
      <c r="BP512980" s="90"/>
    </row>
    <row r="512981" spans="68:68" customFormat="1">
      <c r="BP512981" s="90"/>
    </row>
    <row r="512982" spans="68:68" customFormat="1">
      <c r="BP512982" s="90"/>
    </row>
    <row r="512983" spans="68:68" customFormat="1">
      <c r="BP512983" s="90"/>
    </row>
    <row r="512984" spans="68:68" customFormat="1">
      <c r="BP512984" s="90"/>
    </row>
    <row r="512985" spans="68:68" customFormat="1">
      <c r="BP512985" s="90"/>
    </row>
    <row r="512986" spans="68:68" customFormat="1">
      <c r="BP512986" s="90"/>
    </row>
    <row r="512987" spans="68:68" customFormat="1">
      <c r="BP512987" s="90"/>
    </row>
    <row r="512988" spans="68:68" customFormat="1">
      <c r="BP512988" s="90"/>
    </row>
    <row r="512989" spans="68:68" customFormat="1">
      <c r="BP512989" s="90"/>
    </row>
    <row r="512990" spans="68:68" customFormat="1">
      <c r="BP512990" s="90"/>
    </row>
    <row r="512991" spans="68:68" customFormat="1">
      <c r="BP512991" s="90"/>
    </row>
    <row r="512992" spans="68:68" customFormat="1">
      <c r="BP512992" s="90"/>
    </row>
    <row r="512993" spans="68:68" customFormat="1">
      <c r="BP512993" s="90"/>
    </row>
    <row r="512994" spans="68:68" customFormat="1">
      <c r="BP512994" s="90"/>
    </row>
    <row r="512995" spans="68:68" customFormat="1">
      <c r="BP512995" s="90"/>
    </row>
    <row r="512996" spans="68:68" customFormat="1">
      <c r="BP512996" s="90"/>
    </row>
    <row r="512997" spans="68:68" customFormat="1">
      <c r="BP512997" s="90"/>
    </row>
    <row r="512998" spans="68:68" customFormat="1">
      <c r="BP512998" s="90"/>
    </row>
    <row r="512999" spans="68:68" customFormat="1">
      <c r="BP512999" s="90"/>
    </row>
    <row r="513000" spans="68:68" customFormat="1">
      <c r="BP513000" s="90"/>
    </row>
    <row r="513001" spans="68:68" customFormat="1">
      <c r="BP513001" s="90"/>
    </row>
    <row r="513002" spans="68:68" customFormat="1">
      <c r="BP513002" s="90"/>
    </row>
    <row r="513003" spans="68:68" customFormat="1">
      <c r="BP513003" s="90"/>
    </row>
    <row r="513004" spans="68:68" customFormat="1">
      <c r="BP513004" s="90"/>
    </row>
    <row r="513005" spans="68:68" customFormat="1">
      <c r="BP513005" s="90"/>
    </row>
    <row r="513006" spans="68:68" customFormat="1">
      <c r="BP513006" s="90"/>
    </row>
    <row r="513007" spans="68:68" customFormat="1">
      <c r="BP513007" s="90"/>
    </row>
    <row r="513008" spans="68:68" customFormat="1">
      <c r="BP513008" s="90"/>
    </row>
    <row r="513009" spans="68:68" customFormat="1">
      <c r="BP513009" s="90"/>
    </row>
    <row r="513010" spans="68:68" customFormat="1">
      <c r="BP513010" s="90"/>
    </row>
    <row r="513011" spans="68:68" customFormat="1">
      <c r="BP513011" s="90"/>
    </row>
    <row r="513012" spans="68:68" customFormat="1">
      <c r="BP513012" s="90"/>
    </row>
    <row r="513013" spans="68:68" customFormat="1">
      <c r="BP513013" s="90"/>
    </row>
    <row r="513014" spans="68:68" customFormat="1">
      <c r="BP513014" s="90"/>
    </row>
    <row r="513015" spans="68:68" customFormat="1">
      <c r="BP513015" s="90"/>
    </row>
    <row r="513016" spans="68:68" customFormat="1">
      <c r="BP513016" s="90"/>
    </row>
    <row r="513017" spans="68:68" customFormat="1">
      <c r="BP513017" s="90"/>
    </row>
    <row r="513018" spans="68:68" customFormat="1">
      <c r="BP513018" s="90"/>
    </row>
    <row r="513019" spans="68:68" customFormat="1">
      <c r="BP513019" s="90"/>
    </row>
    <row r="513020" spans="68:68" customFormat="1">
      <c r="BP513020" s="90"/>
    </row>
    <row r="513021" spans="68:68" customFormat="1">
      <c r="BP513021" s="90"/>
    </row>
    <row r="513022" spans="68:68" customFormat="1">
      <c r="BP513022" s="90"/>
    </row>
    <row r="513023" spans="68:68" customFormat="1">
      <c r="BP513023" s="90"/>
    </row>
    <row r="513024" spans="68:68" customFormat="1">
      <c r="BP513024" s="90"/>
    </row>
    <row r="513025" spans="68:68" customFormat="1">
      <c r="BP513025" s="90"/>
    </row>
    <row r="513026" spans="68:68" customFormat="1">
      <c r="BP513026" s="90"/>
    </row>
    <row r="513027" spans="68:68" customFormat="1">
      <c r="BP513027" s="90"/>
    </row>
    <row r="513028" spans="68:68" customFormat="1">
      <c r="BP513028" s="90"/>
    </row>
    <row r="513029" spans="68:68" customFormat="1">
      <c r="BP513029" s="90"/>
    </row>
    <row r="513030" spans="68:68" customFormat="1">
      <c r="BP513030" s="90"/>
    </row>
    <row r="513031" spans="68:68" customFormat="1">
      <c r="BP513031" s="90"/>
    </row>
    <row r="513032" spans="68:68" customFormat="1">
      <c r="BP513032" s="90"/>
    </row>
    <row r="513033" spans="68:68" customFormat="1">
      <c r="BP513033" s="90"/>
    </row>
    <row r="513034" spans="68:68" customFormat="1">
      <c r="BP513034" s="90"/>
    </row>
    <row r="513035" spans="68:68" customFormat="1">
      <c r="BP513035" s="90"/>
    </row>
    <row r="513036" spans="68:68" customFormat="1">
      <c r="BP513036" s="90"/>
    </row>
    <row r="513037" spans="68:68" customFormat="1">
      <c r="BP513037" s="90"/>
    </row>
    <row r="513038" spans="68:68" customFormat="1">
      <c r="BP513038" s="90"/>
    </row>
    <row r="513039" spans="68:68" customFormat="1">
      <c r="BP513039" s="90"/>
    </row>
    <row r="513040" spans="68:68" customFormat="1">
      <c r="BP513040" s="90"/>
    </row>
    <row r="513041" spans="68:68" customFormat="1">
      <c r="BP513041" s="90"/>
    </row>
    <row r="513042" spans="68:68" customFormat="1">
      <c r="BP513042" s="90"/>
    </row>
    <row r="513043" spans="68:68" customFormat="1">
      <c r="BP513043" s="90"/>
    </row>
    <row r="513044" spans="68:68" customFormat="1">
      <c r="BP513044" s="90"/>
    </row>
    <row r="513045" spans="68:68" customFormat="1">
      <c r="BP513045" s="90"/>
    </row>
    <row r="513046" spans="68:68" customFormat="1">
      <c r="BP513046" s="90"/>
    </row>
    <row r="513047" spans="68:68" customFormat="1">
      <c r="BP513047" s="90"/>
    </row>
    <row r="513048" spans="68:68" customFormat="1">
      <c r="BP513048" s="90"/>
    </row>
    <row r="513049" spans="68:68" customFormat="1">
      <c r="BP513049" s="90"/>
    </row>
    <row r="513050" spans="68:68" customFormat="1">
      <c r="BP513050" s="90"/>
    </row>
    <row r="513051" spans="68:68" customFormat="1">
      <c r="BP513051" s="90"/>
    </row>
    <row r="513052" spans="68:68" customFormat="1">
      <c r="BP513052" s="90"/>
    </row>
    <row r="513053" spans="68:68" customFormat="1">
      <c r="BP513053" s="90"/>
    </row>
    <row r="513054" spans="68:68" customFormat="1">
      <c r="BP513054" s="90"/>
    </row>
    <row r="513055" spans="68:68" customFormat="1">
      <c r="BP513055" s="90"/>
    </row>
    <row r="513056" spans="68:68" customFormat="1">
      <c r="BP513056" s="90"/>
    </row>
    <row r="513057" spans="68:68" customFormat="1">
      <c r="BP513057" s="90"/>
    </row>
    <row r="513058" spans="68:68" customFormat="1">
      <c r="BP513058" s="90"/>
    </row>
    <row r="513059" spans="68:68" customFormat="1">
      <c r="BP513059" s="90"/>
    </row>
    <row r="513060" spans="68:68" customFormat="1">
      <c r="BP513060" s="90"/>
    </row>
    <row r="513061" spans="68:68" customFormat="1">
      <c r="BP513061" s="90"/>
    </row>
    <row r="513062" spans="68:68" customFormat="1">
      <c r="BP513062" s="90"/>
    </row>
    <row r="513063" spans="68:68" customFormat="1">
      <c r="BP513063" s="90"/>
    </row>
    <row r="513064" spans="68:68" customFormat="1">
      <c r="BP513064" s="90"/>
    </row>
    <row r="513065" spans="68:68" customFormat="1">
      <c r="BP513065" s="90"/>
    </row>
    <row r="513066" spans="68:68" customFormat="1">
      <c r="BP513066" s="90"/>
    </row>
    <row r="513067" spans="68:68" customFormat="1">
      <c r="BP513067" s="90"/>
    </row>
    <row r="513068" spans="68:68" customFormat="1">
      <c r="BP513068" s="90"/>
    </row>
    <row r="513069" spans="68:68" customFormat="1">
      <c r="BP513069" s="90"/>
    </row>
    <row r="513070" spans="68:68" customFormat="1">
      <c r="BP513070" s="90"/>
    </row>
    <row r="513071" spans="68:68" customFormat="1">
      <c r="BP513071" s="90"/>
    </row>
    <row r="513072" spans="68:68" customFormat="1">
      <c r="BP513072" s="90"/>
    </row>
    <row r="513073" spans="68:68" customFormat="1">
      <c r="BP513073" s="90"/>
    </row>
    <row r="513074" spans="68:68" customFormat="1">
      <c r="BP513074" s="90"/>
    </row>
    <row r="513075" spans="68:68" customFormat="1">
      <c r="BP513075" s="90"/>
    </row>
    <row r="513076" spans="68:68" customFormat="1">
      <c r="BP513076" s="90"/>
    </row>
    <row r="513077" spans="68:68" customFormat="1">
      <c r="BP513077" s="90"/>
    </row>
    <row r="513078" spans="68:68" customFormat="1">
      <c r="BP513078" s="90"/>
    </row>
    <row r="513079" spans="68:68" customFormat="1">
      <c r="BP513079" s="90"/>
    </row>
    <row r="513080" spans="68:68" customFormat="1">
      <c r="BP513080" s="90"/>
    </row>
    <row r="513081" spans="68:68" customFormat="1">
      <c r="BP513081" s="90"/>
    </row>
    <row r="513082" spans="68:68" customFormat="1">
      <c r="BP513082" s="90"/>
    </row>
    <row r="513083" spans="68:68" customFormat="1">
      <c r="BP513083" s="90"/>
    </row>
    <row r="513084" spans="68:68" customFormat="1">
      <c r="BP513084" s="90"/>
    </row>
    <row r="513085" spans="68:68" customFormat="1">
      <c r="BP513085" s="90"/>
    </row>
    <row r="513086" spans="68:68" customFormat="1">
      <c r="BP513086" s="90"/>
    </row>
    <row r="513087" spans="68:68" customFormat="1">
      <c r="BP513087" s="90"/>
    </row>
    <row r="513088" spans="68:68" customFormat="1">
      <c r="BP513088" s="90"/>
    </row>
    <row r="513089" spans="68:68" customFormat="1">
      <c r="BP513089" s="90"/>
    </row>
    <row r="513090" spans="68:68" customFormat="1">
      <c r="BP513090" s="90"/>
    </row>
    <row r="513091" spans="68:68" customFormat="1">
      <c r="BP513091" s="90"/>
    </row>
    <row r="513092" spans="68:68" customFormat="1">
      <c r="BP513092" s="90"/>
    </row>
    <row r="513093" spans="68:68" customFormat="1">
      <c r="BP513093" s="90"/>
    </row>
    <row r="513094" spans="68:68" customFormat="1">
      <c r="BP513094" s="90"/>
    </row>
    <row r="513095" spans="68:68" customFormat="1">
      <c r="BP513095" s="90"/>
    </row>
    <row r="513096" spans="68:68" customFormat="1">
      <c r="BP513096" s="90"/>
    </row>
    <row r="513097" spans="68:68" customFormat="1">
      <c r="BP513097" s="90"/>
    </row>
    <row r="513098" spans="68:68" customFormat="1">
      <c r="BP513098" s="90"/>
    </row>
    <row r="513099" spans="68:68" customFormat="1">
      <c r="BP513099" s="90"/>
    </row>
    <row r="513100" spans="68:68" customFormat="1">
      <c r="BP513100" s="90"/>
    </row>
    <row r="513101" spans="68:68" customFormat="1">
      <c r="BP513101" s="90"/>
    </row>
    <row r="513102" spans="68:68" customFormat="1">
      <c r="BP513102" s="90"/>
    </row>
    <row r="513103" spans="68:68" customFormat="1">
      <c r="BP513103" s="90"/>
    </row>
    <row r="513104" spans="68:68" customFormat="1">
      <c r="BP513104" s="90"/>
    </row>
    <row r="513105" spans="68:68" customFormat="1">
      <c r="BP513105" s="90"/>
    </row>
    <row r="513106" spans="68:68" customFormat="1">
      <c r="BP513106" s="90"/>
    </row>
    <row r="513107" spans="68:68" customFormat="1">
      <c r="BP513107" s="90"/>
    </row>
    <row r="513108" spans="68:68" customFormat="1">
      <c r="BP513108" s="90"/>
    </row>
    <row r="513109" spans="68:68" customFormat="1">
      <c r="BP513109" s="90"/>
    </row>
    <row r="513110" spans="68:68" customFormat="1">
      <c r="BP513110" s="90"/>
    </row>
    <row r="513111" spans="68:68" customFormat="1">
      <c r="BP513111" s="90"/>
    </row>
    <row r="513112" spans="68:68" customFormat="1">
      <c r="BP513112" s="90"/>
    </row>
    <row r="513113" spans="68:68" customFormat="1">
      <c r="BP513113" s="90"/>
    </row>
    <row r="513114" spans="68:68" customFormat="1">
      <c r="BP513114" s="90"/>
    </row>
    <row r="513115" spans="68:68" customFormat="1">
      <c r="BP513115" s="90"/>
    </row>
    <row r="513116" spans="68:68" customFormat="1">
      <c r="BP513116" s="90"/>
    </row>
    <row r="513117" spans="68:68" customFormat="1">
      <c r="BP513117" s="90"/>
    </row>
    <row r="513118" spans="68:68" customFormat="1">
      <c r="BP513118" s="90"/>
    </row>
    <row r="513119" spans="68:68" customFormat="1">
      <c r="BP513119" s="90"/>
    </row>
    <row r="513120" spans="68:68" customFormat="1">
      <c r="BP513120" s="90"/>
    </row>
    <row r="513121" spans="68:68" customFormat="1">
      <c r="BP513121" s="90"/>
    </row>
    <row r="513122" spans="68:68" customFormat="1">
      <c r="BP513122" s="90"/>
    </row>
    <row r="513123" spans="68:68" customFormat="1">
      <c r="BP513123" s="90"/>
    </row>
    <row r="513124" spans="68:68" customFormat="1">
      <c r="BP513124" s="90"/>
    </row>
    <row r="513125" spans="68:68" customFormat="1">
      <c r="BP513125" s="90"/>
    </row>
    <row r="513126" spans="68:68" customFormat="1">
      <c r="BP513126" s="90"/>
    </row>
    <row r="513127" spans="68:68" customFormat="1">
      <c r="BP513127" s="90"/>
    </row>
    <row r="513128" spans="68:68" customFormat="1">
      <c r="BP513128" s="90"/>
    </row>
    <row r="513129" spans="68:68" customFormat="1">
      <c r="BP513129" s="90"/>
    </row>
    <row r="513130" spans="68:68" customFormat="1">
      <c r="BP513130" s="90"/>
    </row>
    <row r="513131" spans="68:68" customFormat="1">
      <c r="BP513131" s="90"/>
    </row>
    <row r="513132" spans="68:68" customFormat="1">
      <c r="BP513132" s="90"/>
    </row>
    <row r="513133" spans="68:68" customFormat="1">
      <c r="BP513133" s="90"/>
    </row>
    <row r="513134" spans="68:68" customFormat="1">
      <c r="BP513134" s="90"/>
    </row>
    <row r="513135" spans="68:68" customFormat="1">
      <c r="BP513135" s="90"/>
    </row>
    <row r="513136" spans="68:68" customFormat="1">
      <c r="BP513136" s="90"/>
    </row>
    <row r="513137" spans="68:68" customFormat="1">
      <c r="BP513137" s="90"/>
    </row>
    <row r="513138" spans="68:68" customFormat="1">
      <c r="BP513138" s="90"/>
    </row>
    <row r="513139" spans="68:68" customFormat="1">
      <c r="BP513139" s="90"/>
    </row>
    <row r="513140" spans="68:68" customFormat="1">
      <c r="BP513140" s="90"/>
    </row>
    <row r="513141" spans="68:68" customFormat="1">
      <c r="BP513141" s="90"/>
    </row>
    <row r="513142" spans="68:68" customFormat="1">
      <c r="BP513142" s="90"/>
    </row>
    <row r="513143" spans="68:68" customFormat="1">
      <c r="BP513143" s="90"/>
    </row>
    <row r="513144" spans="68:68" customFormat="1">
      <c r="BP513144" s="90"/>
    </row>
    <row r="513145" spans="68:68" customFormat="1">
      <c r="BP513145" s="90"/>
    </row>
    <row r="513146" spans="68:68" customFormat="1">
      <c r="BP513146" s="90"/>
    </row>
    <row r="513147" spans="68:68" customFormat="1">
      <c r="BP513147" s="90"/>
    </row>
    <row r="513148" spans="68:68" customFormat="1">
      <c r="BP513148" s="90"/>
    </row>
    <row r="513149" spans="68:68" customFormat="1">
      <c r="BP513149" s="90"/>
    </row>
    <row r="513150" spans="68:68" customFormat="1">
      <c r="BP513150" s="90"/>
    </row>
    <row r="513151" spans="68:68" customFormat="1">
      <c r="BP513151" s="90"/>
    </row>
    <row r="513152" spans="68:68" customFormat="1">
      <c r="BP513152" s="90"/>
    </row>
    <row r="513153" spans="68:68" customFormat="1">
      <c r="BP513153" s="90"/>
    </row>
    <row r="513154" spans="68:68" customFormat="1">
      <c r="BP513154" s="90"/>
    </row>
    <row r="513155" spans="68:68" customFormat="1">
      <c r="BP513155" s="90"/>
    </row>
    <row r="513156" spans="68:68" customFormat="1">
      <c r="BP513156" s="90"/>
    </row>
    <row r="513157" spans="68:68" customFormat="1">
      <c r="BP513157" s="90"/>
    </row>
    <row r="513158" spans="68:68" customFormat="1">
      <c r="BP513158" s="90"/>
    </row>
    <row r="513159" spans="68:68" customFormat="1">
      <c r="BP513159" s="90"/>
    </row>
    <row r="513160" spans="68:68" customFormat="1">
      <c r="BP513160" s="90"/>
    </row>
    <row r="513161" spans="68:68" customFormat="1">
      <c r="BP513161" s="90"/>
    </row>
    <row r="513162" spans="68:68" customFormat="1">
      <c r="BP513162" s="90"/>
    </row>
    <row r="513163" spans="68:68" customFormat="1">
      <c r="BP513163" s="90"/>
    </row>
    <row r="513164" spans="68:68" customFormat="1">
      <c r="BP513164" s="90"/>
    </row>
    <row r="513165" spans="68:68" customFormat="1">
      <c r="BP513165" s="90"/>
    </row>
    <row r="513166" spans="68:68" customFormat="1">
      <c r="BP513166" s="90"/>
    </row>
    <row r="513167" spans="68:68" customFormat="1">
      <c r="BP513167" s="90"/>
    </row>
    <row r="513168" spans="68:68" customFormat="1">
      <c r="BP513168" s="90"/>
    </row>
    <row r="513169" spans="68:68" customFormat="1">
      <c r="BP513169" s="90"/>
    </row>
    <row r="513170" spans="68:68" customFormat="1">
      <c r="BP513170" s="90"/>
    </row>
    <row r="513171" spans="68:68" customFormat="1">
      <c r="BP513171" s="90"/>
    </row>
    <row r="513172" spans="68:68" customFormat="1">
      <c r="BP513172" s="90"/>
    </row>
    <row r="513173" spans="68:68" customFormat="1">
      <c r="BP513173" s="90"/>
    </row>
    <row r="513174" spans="68:68" customFormat="1">
      <c r="BP513174" s="90"/>
    </row>
    <row r="513175" spans="68:68" customFormat="1">
      <c r="BP513175" s="90"/>
    </row>
    <row r="513176" spans="68:68" customFormat="1">
      <c r="BP513176" s="90"/>
    </row>
    <row r="513177" spans="68:68" customFormat="1">
      <c r="BP513177" s="90"/>
    </row>
    <row r="513178" spans="68:68" customFormat="1">
      <c r="BP513178" s="90"/>
    </row>
    <row r="513179" spans="68:68" customFormat="1">
      <c r="BP513179" s="90"/>
    </row>
    <row r="513180" spans="68:68" customFormat="1">
      <c r="BP513180" s="90"/>
    </row>
    <row r="513181" spans="68:68" customFormat="1">
      <c r="BP513181" s="90"/>
    </row>
    <row r="513182" spans="68:68" customFormat="1">
      <c r="BP513182" s="90"/>
    </row>
    <row r="513183" spans="68:68" customFormat="1">
      <c r="BP513183" s="90"/>
    </row>
    <row r="513184" spans="68:68" customFormat="1">
      <c r="BP513184" s="90"/>
    </row>
    <row r="513185" spans="68:68" customFormat="1">
      <c r="BP513185" s="90"/>
    </row>
    <row r="513186" spans="68:68" customFormat="1">
      <c r="BP513186" s="90"/>
    </row>
    <row r="513187" spans="68:68" customFormat="1">
      <c r="BP513187" s="90"/>
    </row>
    <row r="513188" spans="68:68" customFormat="1">
      <c r="BP513188" s="90"/>
    </row>
    <row r="513189" spans="68:68" customFormat="1">
      <c r="BP513189" s="90"/>
    </row>
    <row r="513190" spans="68:68" customFormat="1">
      <c r="BP513190" s="90"/>
    </row>
    <row r="513191" spans="68:68" customFormat="1">
      <c r="BP513191" s="90"/>
    </row>
    <row r="513192" spans="68:68" customFormat="1">
      <c r="BP513192" s="90"/>
    </row>
    <row r="513193" spans="68:68" customFormat="1">
      <c r="BP513193" s="90"/>
    </row>
    <row r="513194" spans="68:68" customFormat="1">
      <c r="BP513194" s="90"/>
    </row>
    <row r="513195" spans="68:68" customFormat="1">
      <c r="BP513195" s="90"/>
    </row>
    <row r="513196" spans="68:68" customFormat="1">
      <c r="BP513196" s="90"/>
    </row>
    <row r="513197" spans="68:68" customFormat="1">
      <c r="BP513197" s="90"/>
    </row>
    <row r="513198" spans="68:68" customFormat="1">
      <c r="BP513198" s="90"/>
    </row>
    <row r="513199" spans="68:68" customFormat="1">
      <c r="BP513199" s="90"/>
    </row>
    <row r="513200" spans="68:68" customFormat="1">
      <c r="BP513200" s="90"/>
    </row>
    <row r="513201" spans="68:68" customFormat="1">
      <c r="BP513201" s="90"/>
    </row>
    <row r="513202" spans="68:68" customFormat="1">
      <c r="BP513202" s="90"/>
    </row>
    <row r="513203" spans="68:68" customFormat="1">
      <c r="BP513203" s="90"/>
    </row>
    <row r="513204" spans="68:68" customFormat="1">
      <c r="BP513204" s="90"/>
    </row>
    <row r="513205" spans="68:68" customFormat="1">
      <c r="BP513205" s="90"/>
    </row>
    <row r="513206" spans="68:68" customFormat="1">
      <c r="BP513206" s="90"/>
    </row>
    <row r="513207" spans="68:68" customFormat="1">
      <c r="BP513207" s="90"/>
    </row>
    <row r="513208" spans="68:68" customFormat="1">
      <c r="BP513208" s="90"/>
    </row>
    <row r="513209" spans="68:68" customFormat="1">
      <c r="BP513209" s="90"/>
    </row>
    <row r="513210" spans="68:68" customFormat="1">
      <c r="BP513210" s="90"/>
    </row>
    <row r="513211" spans="68:68" customFormat="1">
      <c r="BP513211" s="90"/>
    </row>
    <row r="513212" spans="68:68" customFormat="1">
      <c r="BP513212" s="90"/>
    </row>
    <row r="513213" spans="68:68" customFormat="1">
      <c r="BP513213" s="90"/>
    </row>
    <row r="513214" spans="68:68" customFormat="1">
      <c r="BP513214" s="90"/>
    </row>
    <row r="513215" spans="68:68" customFormat="1">
      <c r="BP513215" s="90"/>
    </row>
    <row r="513216" spans="68:68" customFormat="1">
      <c r="BP513216" s="90"/>
    </row>
    <row r="513217" spans="68:68" customFormat="1">
      <c r="BP513217" s="90"/>
    </row>
    <row r="513218" spans="68:68" customFormat="1">
      <c r="BP513218" s="90"/>
    </row>
    <row r="513219" spans="68:68" customFormat="1">
      <c r="BP513219" s="90"/>
    </row>
    <row r="513220" spans="68:68" customFormat="1">
      <c r="BP513220" s="90"/>
    </row>
    <row r="513221" spans="68:68" customFormat="1">
      <c r="BP513221" s="90"/>
    </row>
    <row r="513222" spans="68:68" customFormat="1">
      <c r="BP513222" s="90"/>
    </row>
    <row r="513223" spans="68:68" customFormat="1">
      <c r="BP513223" s="90"/>
    </row>
    <row r="513224" spans="68:68" customFormat="1">
      <c r="BP513224" s="90"/>
    </row>
    <row r="513225" spans="68:68" customFormat="1">
      <c r="BP513225" s="90"/>
    </row>
    <row r="513226" spans="68:68" customFormat="1">
      <c r="BP513226" s="90"/>
    </row>
    <row r="513227" spans="68:68" customFormat="1">
      <c r="BP513227" s="90"/>
    </row>
    <row r="513228" spans="68:68" customFormat="1">
      <c r="BP513228" s="90"/>
    </row>
    <row r="513229" spans="68:68" customFormat="1">
      <c r="BP513229" s="90"/>
    </row>
    <row r="513230" spans="68:68" customFormat="1">
      <c r="BP513230" s="90"/>
    </row>
    <row r="513231" spans="68:68" customFormat="1">
      <c r="BP513231" s="90"/>
    </row>
    <row r="513232" spans="68:68" customFormat="1">
      <c r="BP513232" s="90"/>
    </row>
    <row r="513233" spans="68:68" customFormat="1">
      <c r="BP513233" s="90"/>
    </row>
    <row r="513234" spans="68:68" customFormat="1">
      <c r="BP513234" s="90"/>
    </row>
    <row r="513235" spans="68:68" customFormat="1">
      <c r="BP513235" s="90"/>
    </row>
    <row r="513236" spans="68:68" customFormat="1">
      <c r="BP513236" s="90"/>
    </row>
    <row r="513237" spans="68:68" customFormat="1">
      <c r="BP513237" s="90"/>
    </row>
    <row r="513238" spans="68:68" customFormat="1">
      <c r="BP513238" s="90"/>
    </row>
    <row r="513239" spans="68:68" customFormat="1">
      <c r="BP513239" s="90"/>
    </row>
    <row r="513240" spans="68:68" customFormat="1">
      <c r="BP513240" s="90"/>
    </row>
    <row r="513241" spans="68:68" customFormat="1">
      <c r="BP513241" s="90"/>
    </row>
    <row r="513242" spans="68:68" customFormat="1">
      <c r="BP513242" s="90"/>
    </row>
    <row r="513243" spans="68:68" customFormat="1">
      <c r="BP513243" s="90"/>
    </row>
    <row r="513244" spans="68:68" customFormat="1">
      <c r="BP513244" s="90"/>
    </row>
    <row r="513245" spans="68:68" customFormat="1">
      <c r="BP513245" s="90"/>
    </row>
    <row r="513246" spans="68:68" customFormat="1">
      <c r="BP513246" s="90"/>
    </row>
    <row r="513247" spans="68:68" customFormat="1">
      <c r="BP513247" s="90"/>
    </row>
    <row r="513248" spans="68:68" customFormat="1">
      <c r="BP513248" s="90"/>
    </row>
    <row r="513249" spans="68:68" customFormat="1">
      <c r="BP513249" s="90"/>
    </row>
    <row r="513250" spans="68:68" customFormat="1">
      <c r="BP513250" s="90"/>
    </row>
    <row r="513251" spans="68:68" customFormat="1">
      <c r="BP513251" s="90"/>
    </row>
    <row r="513252" spans="68:68" customFormat="1">
      <c r="BP513252" s="90"/>
    </row>
    <row r="513253" spans="68:68" customFormat="1">
      <c r="BP513253" s="90"/>
    </row>
    <row r="513254" spans="68:68" customFormat="1">
      <c r="BP513254" s="90"/>
    </row>
    <row r="513255" spans="68:68" customFormat="1">
      <c r="BP513255" s="90"/>
    </row>
    <row r="513256" spans="68:68" customFormat="1">
      <c r="BP513256" s="90"/>
    </row>
    <row r="513257" spans="68:68" customFormat="1">
      <c r="BP513257" s="90"/>
    </row>
    <row r="513258" spans="68:68" customFormat="1">
      <c r="BP513258" s="90"/>
    </row>
    <row r="513259" spans="68:68" customFormat="1">
      <c r="BP513259" s="90"/>
    </row>
    <row r="513260" spans="68:68" customFormat="1">
      <c r="BP513260" s="90"/>
    </row>
    <row r="513261" spans="68:68" customFormat="1">
      <c r="BP513261" s="90"/>
    </row>
    <row r="513262" spans="68:68" customFormat="1">
      <c r="BP513262" s="90"/>
    </row>
    <row r="513263" spans="68:68" customFormat="1">
      <c r="BP513263" s="90"/>
    </row>
    <row r="513264" spans="68:68" customFormat="1">
      <c r="BP513264" s="90"/>
    </row>
    <row r="513265" spans="68:68" customFormat="1">
      <c r="BP513265" s="90"/>
    </row>
    <row r="513266" spans="68:68" customFormat="1">
      <c r="BP513266" s="90"/>
    </row>
    <row r="513267" spans="68:68" customFormat="1">
      <c r="BP513267" s="90"/>
    </row>
    <row r="513268" spans="68:68" customFormat="1">
      <c r="BP513268" s="90"/>
    </row>
    <row r="513269" spans="68:68" customFormat="1">
      <c r="BP513269" s="90"/>
    </row>
    <row r="513270" spans="68:68" customFormat="1">
      <c r="BP513270" s="90"/>
    </row>
    <row r="513271" spans="68:68" customFormat="1">
      <c r="BP513271" s="90"/>
    </row>
    <row r="513272" spans="68:68" customFormat="1">
      <c r="BP513272" s="90"/>
    </row>
    <row r="513273" spans="68:68" customFormat="1">
      <c r="BP513273" s="90"/>
    </row>
    <row r="513274" spans="68:68" customFormat="1">
      <c r="BP513274" s="90"/>
    </row>
    <row r="513275" spans="68:68" customFormat="1">
      <c r="BP513275" s="90"/>
    </row>
    <row r="513276" spans="68:68" customFormat="1">
      <c r="BP513276" s="90"/>
    </row>
    <row r="513277" spans="68:68" customFormat="1">
      <c r="BP513277" s="90"/>
    </row>
    <row r="513278" spans="68:68" customFormat="1">
      <c r="BP513278" s="90"/>
    </row>
    <row r="513279" spans="68:68" customFormat="1">
      <c r="BP513279" s="90"/>
    </row>
    <row r="513280" spans="68:68" customFormat="1">
      <c r="BP513280" s="90"/>
    </row>
    <row r="513281" spans="68:68" customFormat="1">
      <c r="BP513281" s="90"/>
    </row>
    <row r="513282" spans="68:68" customFormat="1">
      <c r="BP513282" s="90"/>
    </row>
    <row r="513283" spans="68:68" customFormat="1">
      <c r="BP513283" s="90"/>
    </row>
    <row r="513284" spans="68:68" customFormat="1">
      <c r="BP513284" s="90"/>
    </row>
    <row r="513285" spans="68:68" customFormat="1">
      <c r="BP513285" s="90"/>
    </row>
    <row r="513286" spans="68:68" customFormat="1">
      <c r="BP513286" s="90"/>
    </row>
    <row r="513287" spans="68:68" customFormat="1">
      <c r="BP513287" s="90"/>
    </row>
    <row r="513288" spans="68:68" customFormat="1">
      <c r="BP513288" s="90"/>
    </row>
    <row r="513289" spans="68:68" customFormat="1">
      <c r="BP513289" s="90"/>
    </row>
    <row r="513290" spans="68:68" customFormat="1">
      <c r="BP513290" s="90"/>
    </row>
    <row r="513291" spans="68:68" customFormat="1">
      <c r="BP513291" s="90"/>
    </row>
    <row r="513292" spans="68:68" customFormat="1">
      <c r="BP513292" s="90"/>
    </row>
    <row r="513293" spans="68:68" customFormat="1">
      <c r="BP513293" s="90"/>
    </row>
    <row r="513294" spans="68:68" customFormat="1">
      <c r="BP513294" s="90"/>
    </row>
    <row r="513295" spans="68:68" customFormat="1">
      <c r="BP513295" s="90"/>
    </row>
    <row r="513296" spans="68:68" customFormat="1">
      <c r="BP513296" s="90"/>
    </row>
    <row r="513297" spans="68:68" customFormat="1">
      <c r="BP513297" s="90"/>
    </row>
    <row r="513298" spans="68:68" customFormat="1">
      <c r="BP513298" s="90"/>
    </row>
    <row r="513299" spans="68:68" customFormat="1">
      <c r="BP513299" s="90"/>
    </row>
    <row r="513300" spans="68:68" customFormat="1">
      <c r="BP513300" s="90"/>
    </row>
    <row r="513301" spans="68:68" customFormat="1">
      <c r="BP513301" s="90"/>
    </row>
    <row r="513302" spans="68:68" customFormat="1">
      <c r="BP513302" s="90"/>
    </row>
    <row r="513303" spans="68:68" customFormat="1">
      <c r="BP513303" s="90"/>
    </row>
    <row r="513304" spans="68:68" customFormat="1">
      <c r="BP513304" s="90"/>
    </row>
    <row r="513305" spans="68:68" customFormat="1">
      <c r="BP513305" s="90"/>
    </row>
    <row r="513306" spans="68:68" customFormat="1">
      <c r="BP513306" s="90"/>
    </row>
    <row r="513307" spans="68:68" customFormat="1">
      <c r="BP513307" s="90"/>
    </row>
    <row r="513308" spans="68:68" customFormat="1">
      <c r="BP513308" s="90"/>
    </row>
    <row r="513309" spans="68:68" customFormat="1">
      <c r="BP513309" s="90"/>
    </row>
    <row r="513310" spans="68:68" customFormat="1">
      <c r="BP513310" s="90"/>
    </row>
    <row r="513311" spans="68:68" customFormat="1">
      <c r="BP513311" s="90"/>
    </row>
    <row r="513312" spans="68:68" customFormat="1">
      <c r="BP513312" s="90"/>
    </row>
    <row r="513313" spans="68:68" customFormat="1">
      <c r="BP513313" s="90"/>
    </row>
    <row r="513314" spans="68:68" customFormat="1">
      <c r="BP513314" s="90"/>
    </row>
    <row r="513315" spans="68:68" customFormat="1">
      <c r="BP513315" s="90"/>
    </row>
    <row r="513316" spans="68:68" customFormat="1">
      <c r="BP513316" s="90"/>
    </row>
    <row r="513317" spans="68:68" customFormat="1">
      <c r="BP513317" s="90"/>
    </row>
    <row r="513318" spans="68:68" customFormat="1">
      <c r="BP513318" s="90"/>
    </row>
    <row r="513319" spans="68:68" customFormat="1">
      <c r="BP513319" s="90"/>
    </row>
    <row r="513320" spans="68:68" customFormat="1">
      <c r="BP513320" s="90"/>
    </row>
    <row r="513321" spans="68:68" customFormat="1">
      <c r="BP513321" s="90"/>
    </row>
    <row r="513322" spans="68:68" customFormat="1">
      <c r="BP513322" s="90"/>
    </row>
    <row r="513323" spans="68:68" customFormat="1">
      <c r="BP513323" s="90"/>
    </row>
    <row r="513324" spans="68:68" customFormat="1">
      <c r="BP513324" s="90"/>
    </row>
    <row r="513325" spans="68:68" customFormat="1">
      <c r="BP513325" s="90"/>
    </row>
    <row r="513326" spans="68:68" customFormat="1">
      <c r="BP513326" s="90"/>
    </row>
    <row r="513327" spans="68:68" customFormat="1">
      <c r="BP513327" s="90"/>
    </row>
    <row r="513328" spans="68:68" customFormat="1">
      <c r="BP513328" s="90"/>
    </row>
    <row r="513329" spans="68:68" customFormat="1">
      <c r="BP513329" s="90"/>
    </row>
    <row r="513330" spans="68:68" customFormat="1">
      <c r="BP513330" s="90"/>
    </row>
    <row r="513331" spans="68:68" customFormat="1">
      <c r="BP513331" s="90"/>
    </row>
    <row r="513332" spans="68:68" customFormat="1">
      <c r="BP513332" s="90"/>
    </row>
    <row r="513333" spans="68:68" customFormat="1">
      <c r="BP513333" s="90"/>
    </row>
    <row r="513334" spans="68:68" customFormat="1">
      <c r="BP513334" s="90"/>
    </row>
    <row r="513335" spans="68:68" customFormat="1">
      <c r="BP513335" s="90"/>
    </row>
    <row r="513336" spans="68:68" customFormat="1">
      <c r="BP513336" s="90"/>
    </row>
    <row r="513337" spans="68:68" customFormat="1">
      <c r="BP513337" s="90"/>
    </row>
    <row r="513338" spans="68:68" customFormat="1">
      <c r="BP513338" s="90"/>
    </row>
    <row r="513339" spans="68:68" customFormat="1">
      <c r="BP513339" s="90"/>
    </row>
    <row r="513340" spans="68:68" customFormat="1">
      <c r="BP513340" s="90"/>
    </row>
    <row r="513341" spans="68:68" customFormat="1">
      <c r="BP513341" s="90"/>
    </row>
    <row r="513342" spans="68:68" customFormat="1">
      <c r="BP513342" s="90"/>
    </row>
    <row r="513343" spans="68:68" customFormat="1">
      <c r="BP513343" s="90"/>
    </row>
    <row r="513344" spans="68:68" customFormat="1">
      <c r="BP513344" s="90"/>
    </row>
    <row r="513345" spans="68:68" customFormat="1">
      <c r="BP513345" s="90"/>
    </row>
    <row r="513346" spans="68:68" customFormat="1">
      <c r="BP513346" s="90"/>
    </row>
    <row r="513347" spans="68:68" customFormat="1">
      <c r="BP513347" s="90"/>
    </row>
    <row r="513348" spans="68:68" customFormat="1">
      <c r="BP513348" s="90"/>
    </row>
    <row r="513349" spans="68:68" customFormat="1">
      <c r="BP513349" s="90"/>
    </row>
    <row r="513350" spans="68:68" customFormat="1">
      <c r="BP513350" s="90"/>
    </row>
    <row r="513351" spans="68:68" customFormat="1">
      <c r="BP513351" s="90"/>
    </row>
    <row r="513352" spans="68:68" customFormat="1">
      <c r="BP513352" s="90"/>
    </row>
    <row r="513353" spans="68:68" customFormat="1">
      <c r="BP513353" s="90"/>
    </row>
    <row r="513354" spans="68:68" customFormat="1">
      <c r="BP513354" s="90"/>
    </row>
    <row r="513355" spans="68:68" customFormat="1">
      <c r="BP513355" s="90"/>
    </row>
    <row r="513356" spans="68:68" customFormat="1">
      <c r="BP513356" s="90"/>
    </row>
    <row r="513357" spans="68:68" customFormat="1">
      <c r="BP513357" s="90"/>
    </row>
    <row r="513358" spans="68:68" customFormat="1">
      <c r="BP513358" s="90"/>
    </row>
    <row r="513359" spans="68:68" customFormat="1">
      <c r="BP513359" s="90"/>
    </row>
    <row r="513360" spans="68:68" customFormat="1">
      <c r="BP513360" s="90"/>
    </row>
    <row r="513361" spans="68:68" customFormat="1">
      <c r="BP513361" s="90"/>
    </row>
    <row r="513362" spans="68:68" customFormat="1">
      <c r="BP513362" s="90"/>
    </row>
    <row r="513363" spans="68:68" customFormat="1">
      <c r="BP513363" s="90"/>
    </row>
    <row r="513364" spans="68:68" customFormat="1">
      <c r="BP513364" s="90"/>
    </row>
    <row r="513365" spans="68:68" customFormat="1">
      <c r="BP513365" s="90"/>
    </row>
    <row r="513366" spans="68:68" customFormat="1">
      <c r="BP513366" s="90"/>
    </row>
    <row r="513367" spans="68:68" customFormat="1">
      <c r="BP513367" s="90"/>
    </row>
    <row r="513368" spans="68:68" customFormat="1">
      <c r="BP513368" s="90"/>
    </row>
    <row r="513369" spans="68:68" customFormat="1">
      <c r="BP513369" s="90"/>
    </row>
    <row r="513370" spans="68:68" customFormat="1">
      <c r="BP513370" s="90"/>
    </row>
    <row r="513371" spans="68:68" customFormat="1">
      <c r="BP513371" s="90"/>
    </row>
    <row r="513372" spans="68:68" customFormat="1">
      <c r="BP513372" s="90"/>
    </row>
    <row r="513373" spans="68:68" customFormat="1">
      <c r="BP513373" s="90"/>
    </row>
    <row r="513374" spans="68:68" customFormat="1">
      <c r="BP513374" s="90"/>
    </row>
    <row r="513375" spans="68:68" customFormat="1">
      <c r="BP513375" s="90"/>
    </row>
    <row r="513376" spans="68:68" customFormat="1">
      <c r="BP513376" s="90"/>
    </row>
    <row r="513377" spans="68:68" customFormat="1">
      <c r="BP513377" s="90"/>
    </row>
    <row r="513378" spans="68:68" customFormat="1">
      <c r="BP513378" s="90"/>
    </row>
    <row r="513379" spans="68:68" customFormat="1">
      <c r="BP513379" s="90"/>
    </row>
    <row r="513380" spans="68:68" customFormat="1">
      <c r="BP513380" s="90"/>
    </row>
    <row r="513381" spans="68:68" customFormat="1">
      <c r="BP513381" s="90"/>
    </row>
    <row r="513382" spans="68:68" customFormat="1">
      <c r="BP513382" s="90"/>
    </row>
    <row r="513383" spans="68:68" customFormat="1">
      <c r="BP513383" s="90"/>
    </row>
    <row r="513384" spans="68:68" customFormat="1">
      <c r="BP513384" s="90"/>
    </row>
    <row r="513385" spans="68:68" customFormat="1">
      <c r="BP513385" s="90"/>
    </row>
    <row r="513386" spans="68:68" customFormat="1">
      <c r="BP513386" s="90"/>
    </row>
    <row r="513387" spans="68:68" customFormat="1">
      <c r="BP513387" s="90"/>
    </row>
    <row r="513388" spans="68:68" customFormat="1">
      <c r="BP513388" s="90"/>
    </row>
    <row r="513389" spans="68:68" customFormat="1">
      <c r="BP513389" s="90"/>
    </row>
    <row r="513390" spans="68:68" customFormat="1">
      <c r="BP513390" s="90"/>
    </row>
    <row r="513391" spans="68:68" customFormat="1">
      <c r="BP513391" s="90"/>
    </row>
    <row r="513392" spans="68:68" customFormat="1">
      <c r="BP513392" s="90"/>
    </row>
    <row r="513393" spans="68:68" customFormat="1">
      <c r="BP513393" s="90"/>
    </row>
    <row r="513394" spans="68:68" customFormat="1">
      <c r="BP513394" s="90"/>
    </row>
    <row r="513395" spans="68:68" customFormat="1">
      <c r="BP513395" s="90"/>
    </row>
    <row r="513396" spans="68:68" customFormat="1">
      <c r="BP513396" s="90"/>
    </row>
    <row r="513397" spans="68:68" customFormat="1">
      <c r="BP513397" s="90"/>
    </row>
    <row r="513398" spans="68:68" customFormat="1">
      <c r="BP513398" s="90"/>
    </row>
    <row r="513399" spans="68:68" customFormat="1">
      <c r="BP513399" s="90"/>
    </row>
    <row r="513400" spans="68:68" customFormat="1">
      <c r="BP513400" s="90"/>
    </row>
    <row r="513401" spans="68:68" customFormat="1">
      <c r="BP513401" s="90"/>
    </row>
    <row r="513402" spans="68:68" customFormat="1">
      <c r="BP513402" s="90"/>
    </row>
    <row r="513403" spans="68:68" customFormat="1">
      <c r="BP513403" s="90"/>
    </row>
    <row r="513404" spans="68:68" customFormat="1">
      <c r="BP513404" s="90"/>
    </row>
    <row r="513405" spans="68:68" customFormat="1">
      <c r="BP513405" s="90"/>
    </row>
    <row r="513406" spans="68:68" customFormat="1">
      <c r="BP513406" s="90"/>
    </row>
    <row r="513407" spans="68:68" customFormat="1">
      <c r="BP513407" s="90"/>
    </row>
    <row r="513408" spans="68:68" customFormat="1">
      <c r="BP513408" s="90"/>
    </row>
    <row r="513409" spans="68:68" customFormat="1">
      <c r="BP513409" s="90"/>
    </row>
    <row r="513410" spans="68:68" customFormat="1">
      <c r="BP513410" s="90"/>
    </row>
    <row r="513411" spans="68:68" customFormat="1">
      <c r="BP513411" s="90"/>
    </row>
    <row r="513412" spans="68:68" customFormat="1">
      <c r="BP513412" s="90"/>
    </row>
    <row r="513413" spans="68:68" customFormat="1">
      <c r="BP513413" s="90"/>
    </row>
    <row r="513414" spans="68:68" customFormat="1">
      <c r="BP513414" s="90"/>
    </row>
    <row r="513415" spans="68:68" customFormat="1">
      <c r="BP513415" s="90"/>
    </row>
    <row r="513416" spans="68:68" customFormat="1">
      <c r="BP513416" s="90"/>
    </row>
    <row r="513417" spans="68:68" customFormat="1">
      <c r="BP513417" s="90"/>
    </row>
    <row r="513418" spans="68:68" customFormat="1">
      <c r="BP513418" s="90"/>
    </row>
    <row r="513419" spans="68:68" customFormat="1">
      <c r="BP513419" s="90"/>
    </row>
    <row r="513420" spans="68:68" customFormat="1">
      <c r="BP513420" s="90"/>
    </row>
    <row r="513421" spans="68:68" customFormat="1">
      <c r="BP513421" s="90"/>
    </row>
    <row r="513422" spans="68:68" customFormat="1">
      <c r="BP513422" s="90"/>
    </row>
    <row r="513423" spans="68:68" customFormat="1">
      <c r="BP513423" s="90"/>
    </row>
    <row r="513424" spans="68:68" customFormat="1">
      <c r="BP513424" s="90"/>
    </row>
    <row r="513425" spans="68:68" customFormat="1">
      <c r="BP513425" s="90"/>
    </row>
    <row r="513426" spans="68:68" customFormat="1">
      <c r="BP513426" s="90"/>
    </row>
    <row r="513427" spans="68:68" customFormat="1">
      <c r="BP513427" s="90"/>
    </row>
    <row r="513428" spans="68:68" customFormat="1">
      <c r="BP513428" s="90"/>
    </row>
    <row r="513429" spans="68:68" customFormat="1">
      <c r="BP513429" s="90"/>
    </row>
    <row r="513430" spans="68:68" customFormat="1">
      <c r="BP513430" s="90"/>
    </row>
    <row r="513431" spans="68:68" customFormat="1">
      <c r="BP513431" s="90"/>
    </row>
    <row r="513432" spans="68:68" customFormat="1">
      <c r="BP513432" s="90"/>
    </row>
    <row r="513433" spans="68:68" customFormat="1">
      <c r="BP513433" s="90"/>
    </row>
    <row r="513434" spans="68:68" customFormat="1">
      <c r="BP513434" s="90"/>
    </row>
    <row r="513435" spans="68:68" customFormat="1">
      <c r="BP513435" s="90"/>
    </row>
    <row r="513436" spans="68:68" customFormat="1">
      <c r="BP513436" s="90"/>
    </row>
    <row r="513437" spans="68:68" customFormat="1">
      <c r="BP513437" s="90"/>
    </row>
    <row r="513438" spans="68:68" customFormat="1">
      <c r="BP513438" s="90"/>
    </row>
    <row r="513439" spans="68:68" customFormat="1">
      <c r="BP513439" s="90"/>
    </row>
    <row r="513440" spans="68:68" customFormat="1">
      <c r="BP513440" s="90"/>
    </row>
    <row r="513441" spans="68:68" customFormat="1">
      <c r="BP513441" s="90"/>
    </row>
    <row r="513442" spans="68:68" customFormat="1">
      <c r="BP513442" s="90"/>
    </row>
    <row r="513443" spans="68:68" customFormat="1">
      <c r="BP513443" s="90"/>
    </row>
    <row r="513444" spans="68:68" customFormat="1">
      <c r="BP513444" s="90"/>
    </row>
    <row r="513445" spans="68:68" customFormat="1">
      <c r="BP513445" s="90"/>
    </row>
    <row r="513446" spans="68:68" customFormat="1">
      <c r="BP513446" s="90"/>
    </row>
    <row r="513447" spans="68:68" customFormat="1">
      <c r="BP513447" s="90"/>
    </row>
    <row r="513448" spans="68:68" customFormat="1">
      <c r="BP513448" s="90"/>
    </row>
    <row r="513449" spans="68:68" customFormat="1">
      <c r="BP513449" s="90"/>
    </row>
    <row r="513450" spans="68:68" customFormat="1">
      <c r="BP513450" s="90"/>
    </row>
    <row r="513451" spans="68:68" customFormat="1">
      <c r="BP513451" s="90"/>
    </row>
    <row r="513452" spans="68:68" customFormat="1">
      <c r="BP513452" s="90"/>
    </row>
    <row r="513453" spans="68:68" customFormat="1">
      <c r="BP513453" s="90"/>
    </row>
    <row r="513454" spans="68:68" customFormat="1">
      <c r="BP513454" s="90"/>
    </row>
    <row r="513455" spans="68:68" customFormat="1">
      <c r="BP513455" s="90"/>
    </row>
    <row r="513456" spans="68:68" customFormat="1">
      <c r="BP513456" s="90"/>
    </row>
    <row r="513457" spans="68:68" customFormat="1">
      <c r="BP513457" s="90"/>
    </row>
    <row r="513458" spans="68:68" customFormat="1">
      <c r="BP513458" s="90"/>
    </row>
    <row r="513459" spans="68:68" customFormat="1">
      <c r="BP513459" s="90"/>
    </row>
    <row r="513460" spans="68:68" customFormat="1">
      <c r="BP513460" s="90"/>
    </row>
    <row r="513461" spans="68:68" customFormat="1">
      <c r="BP513461" s="90"/>
    </row>
    <row r="513462" spans="68:68" customFormat="1">
      <c r="BP513462" s="90"/>
    </row>
    <row r="513463" spans="68:68" customFormat="1">
      <c r="BP513463" s="90"/>
    </row>
    <row r="513464" spans="68:68" customFormat="1">
      <c r="BP513464" s="90"/>
    </row>
    <row r="513465" spans="68:68" customFormat="1">
      <c r="BP513465" s="90"/>
    </row>
    <row r="513466" spans="68:68" customFormat="1">
      <c r="BP513466" s="90"/>
    </row>
    <row r="513467" spans="68:68" customFormat="1">
      <c r="BP513467" s="90"/>
    </row>
    <row r="513468" spans="68:68" customFormat="1">
      <c r="BP513468" s="90"/>
    </row>
    <row r="513469" spans="68:68" customFormat="1">
      <c r="BP513469" s="90"/>
    </row>
    <row r="513470" spans="68:68" customFormat="1">
      <c r="BP513470" s="90"/>
    </row>
    <row r="513471" spans="68:68" customFormat="1">
      <c r="BP513471" s="90"/>
    </row>
    <row r="513472" spans="68:68" customFormat="1">
      <c r="BP513472" s="90"/>
    </row>
    <row r="513473" spans="68:68" customFormat="1">
      <c r="BP513473" s="90"/>
    </row>
    <row r="513474" spans="68:68" customFormat="1">
      <c r="BP513474" s="90"/>
    </row>
    <row r="513475" spans="68:68" customFormat="1">
      <c r="BP513475" s="90"/>
    </row>
    <row r="513476" spans="68:68" customFormat="1">
      <c r="BP513476" s="90"/>
    </row>
    <row r="513477" spans="68:68" customFormat="1">
      <c r="BP513477" s="90"/>
    </row>
    <row r="513478" spans="68:68" customFormat="1">
      <c r="BP513478" s="90"/>
    </row>
    <row r="513479" spans="68:68" customFormat="1">
      <c r="BP513479" s="90"/>
    </row>
    <row r="513480" spans="68:68" customFormat="1">
      <c r="BP513480" s="90"/>
    </row>
    <row r="513481" spans="68:68" customFormat="1">
      <c r="BP513481" s="90"/>
    </row>
    <row r="513482" spans="68:68" customFormat="1">
      <c r="BP513482" s="90"/>
    </row>
    <row r="513483" spans="68:68" customFormat="1">
      <c r="BP513483" s="90"/>
    </row>
    <row r="513484" spans="68:68" customFormat="1">
      <c r="BP513484" s="90"/>
    </row>
    <row r="513485" spans="68:68" customFormat="1">
      <c r="BP513485" s="90"/>
    </row>
    <row r="513486" spans="68:68" customFormat="1">
      <c r="BP513486" s="90"/>
    </row>
    <row r="513487" spans="68:68" customFormat="1">
      <c r="BP513487" s="90"/>
    </row>
    <row r="513488" spans="68:68" customFormat="1">
      <c r="BP513488" s="90"/>
    </row>
    <row r="513489" spans="68:68" customFormat="1">
      <c r="BP513489" s="90"/>
    </row>
    <row r="513490" spans="68:68" customFormat="1">
      <c r="BP513490" s="90"/>
    </row>
    <row r="513491" spans="68:68" customFormat="1">
      <c r="BP513491" s="90"/>
    </row>
    <row r="513492" spans="68:68" customFormat="1">
      <c r="BP513492" s="90"/>
    </row>
    <row r="513493" spans="68:68" customFormat="1">
      <c r="BP513493" s="90"/>
    </row>
    <row r="513494" spans="68:68" customFormat="1">
      <c r="BP513494" s="90"/>
    </row>
    <row r="513495" spans="68:68" customFormat="1">
      <c r="BP513495" s="90"/>
    </row>
    <row r="513496" spans="68:68" customFormat="1">
      <c r="BP513496" s="90"/>
    </row>
    <row r="513497" spans="68:68" customFormat="1">
      <c r="BP513497" s="90"/>
    </row>
    <row r="513498" spans="68:68" customFormat="1">
      <c r="BP513498" s="90"/>
    </row>
    <row r="513499" spans="68:68" customFormat="1">
      <c r="BP513499" s="90"/>
    </row>
    <row r="513500" spans="68:68" customFormat="1">
      <c r="BP513500" s="90"/>
    </row>
    <row r="513501" spans="68:68" customFormat="1">
      <c r="BP513501" s="90"/>
    </row>
    <row r="513502" spans="68:68" customFormat="1">
      <c r="BP513502" s="90"/>
    </row>
    <row r="513503" spans="68:68" customFormat="1">
      <c r="BP513503" s="90"/>
    </row>
    <row r="513504" spans="68:68" customFormat="1">
      <c r="BP513504" s="90"/>
    </row>
    <row r="513505" spans="68:68" customFormat="1">
      <c r="BP513505" s="90"/>
    </row>
    <row r="513506" spans="68:68" customFormat="1">
      <c r="BP513506" s="90"/>
    </row>
    <row r="513507" spans="68:68" customFormat="1">
      <c r="BP513507" s="90"/>
    </row>
    <row r="513508" spans="68:68" customFormat="1">
      <c r="BP513508" s="90"/>
    </row>
    <row r="513509" spans="68:68" customFormat="1">
      <c r="BP513509" s="90"/>
    </row>
    <row r="513510" spans="68:68" customFormat="1">
      <c r="BP513510" s="90"/>
    </row>
    <row r="513511" spans="68:68" customFormat="1">
      <c r="BP513511" s="90"/>
    </row>
    <row r="513512" spans="68:68" customFormat="1">
      <c r="BP513512" s="90"/>
    </row>
    <row r="513513" spans="68:68" customFormat="1">
      <c r="BP513513" s="90"/>
    </row>
    <row r="513514" spans="68:68" customFormat="1">
      <c r="BP513514" s="90"/>
    </row>
    <row r="513515" spans="68:68" customFormat="1">
      <c r="BP513515" s="90"/>
    </row>
    <row r="513516" spans="68:68" customFormat="1">
      <c r="BP513516" s="90"/>
    </row>
    <row r="513517" spans="68:68" customFormat="1">
      <c r="BP513517" s="90"/>
    </row>
    <row r="513518" spans="68:68" customFormat="1">
      <c r="BP513518" s="90"/>
    </row>
    <row r="513519" spans="68:68" customFormat="1">
      <c r="BP513519" s="90"/>
    </row>
    <row r="513520" spans="68:68" customFormat="1">
      <c r="BP513520" s="90"/>
    </row>
    <row r="513521" spans="68:68" customFormat="1">
      <c r="BP513521" s="90"/>
    </row>
    <row r="513522" spans="68:68" customFormat="1">
      <c r="BP513522" s="90"/>
    </row>
    <row r="513523" spans="68:68" customFormat="1">
      <c r="BP513523" s="90"/>
    </row>
    <row r="513524" spans="68:68" customFormat="1">
      <c r="BP513524" s="90"/>
    </row>
    <row r="513525" spans="68:68" customFormat="1">
      <c r="BP513525" s="90"/>
    </row>
    <row r="513526" spans="68:68" customFormat="1">
      <c r="BP513526" s="90"/>
    </row>
    <row r="513527" spans="68:68" customFormat="1">
      <c r="BP513527" s="90"/>
    </row>
    <row r="513528" spans="68:68" customFormat="1">
      <c r="BP513528" s="90"/>
    </row>
    <row r="513529" spans="68:68" customFormat="1">
      <c r="BP513529" s="90"/>
    </row>
    <row r="513530" spans="68:68" customFormat="1">
      <c r="BP513530" s="90"/>
    </row>
    <row r="513531" spans="68:68" customFormat="1">
      <c r="BP513531" s="90"/>
    </row>
    <row r="513532" spans="68:68" customFormat="1">
      <c r="BP513532" s="90"/>
    </row>
    <row r="513533" spans="68:68" customFormat="1">
      <c r="BP513533" s="90"/>
    </row>
    <row r="513534" spans="68:68" customFormat="1">
      <c r="BP513534" s="90"/>
    </row>
    <row r="513535" spans="68:68" customFormat="1">
      <c r="BP513535" s="90"/>
    </row>
    <row r="513536" spans="68:68" customFormat="1">
      <c r="BP513536" s="90"/>
    </row>
    <row r="513537" spans="68:68" customFormat="1">
      <c r="BP513537" s="90"/>
    </row>
    <row r="513538" spans="68:68" customFormat="1">
      <c r="BP513538" s="90"/>
    </row>
    <row r="513539" spans="68:68" customFormat="1">
      <c r="BP513539" s="90"/>
    </row>
    <row r="513540" spans="68:68" customFormat="1">
      <c r="BP513540" s="90"/>
    </row>
    <row r="513541" spans="68:68" customFormat="1">
      <c r="BP513541" s="90"/>
    </row>
    <row r="513542" spans="68:68" customFormat="1">
      <c r="BP513542" s="90"/>
    </row>
    <row r="513543" spans="68:68" customFormat="1">
      <c r="BP513543" s="90"/>
    </row>
    <row r="513544" spans="68:68" customFormat="1">
      <c r="BP513544" s="90"/>
    </row>
    <row r="513545" spans="68:68" customFormat="1">
      <c r="BP513545" s="90"/>
    </row>
    <row r="513546" spans="68:68" customFormat="1">
      <c r="BP513546" s="90"/>
    </row>
    <row r="513547" spans="68:68" customFormat="1">
      <c r="BP513547" s="90"/>
    </row>
    <row r="513548" spans="68:68" customFormat="1">
      <c r="BP513548" s="90"/>
    </row>
    <row r="513549" spans="68:68" customFormat="1">
      <c r="BP513549" s="90"/>
    </row>
    <row r="513550" spans="68:68" customFormat="1">
      <c r="BP513550" s="90"/>
    </row>
    <row r="513551" spans="68:68" customFormat="1">
      <c r="BP513551" s="90"/>
    </row>
    <row r="513552" spans="68:68" customFormat="1">
      <c r="BP513552" s="90"/>
    </row>
    <row r="513553" spans="68:68" customFormat="1">
      <c r="BP513553" s="90"/>
    </row>
    <row r="513554" spans="68:68" customFormat="1">
      <c r="BP513554" s="90"/>
    </row>
    <row r="513555" spans="68:68" customFormat="1">
      <c r="BP513555" s="90"/>
    </row>
    <row r="513556" spans="68:68" customFormat="1">
      <c r="BP513556" s="90"/>
    </row>
    <row r="513557" spans="68:68" customFormat="1">
      <c r="BP513557" s="90"/>
    </row>
    <row r="513558" spans="68:68" customFormat="1">
      <c r="BP513558" s="90"/>
    </row>
    <row r="513559" spans="68:68" customFormat="1">
      <c r="BP513559" s="90"/>
    </row>
    <row r="513560" spans="68:68" customFormat="1">
      <c r="BP513560" s="90"/>
    </row>
    <row r="513561" spans="68:68" customFormat="1">
      <c r="BP513561" s="90"/>
    </row>
    <row r="513562" spans="68:68" customFormat="1">
      <c r="BP513562" s="90"/>
    </row>
    <row r="513563" spans="68:68" customFormat="1">
      <c r="BP513563" s="90"/>
    </row>
    <row r="513564" spans="68:68" customFormat="1">
      <c r="BP513564" s="90"/>
    </row>
    <row r="513565" spans="68:68" customFormat="1">
      <c r="BP513565" s="90"/>
    </row>
    <row r="513566" spans="68:68" customFormat="1">
      <c r="BP513566" s="90"/>
    </row>
    <row r="513567" spans="68:68" customFormat="1">
      <c r="BP513567" s="90"/>
    </row>
    <row r="513568" spans="68:68" customFormat="1">
      <c r="BP513568" s="90"/>
    </row>
    <row r="513569" spans="68:68" customFormat="1">
      <c r="BP513569" s="90"/>
    </row>
    <row r="513570" spans="68:68" customFormat="1">
      <c r="BP513570" s="90"/>
    </row>
    <row r="513571" spans="68:68" customFormat="1">
      <c r="BP513571" s="90"/>
    </row>
    <row r="513572" spans="68:68" customFormat="1">
      <c r="BP513572" s="90"/>
    </row>
    <row r="513573" spans="68:68" customFormat="1">
      <c r="BP513573" s="90"/>
    </row>
    <row r="513574" spans="68:68" customFormat="1">
      <c r="BP513574" s="90"/>
    </row>
    <row r="513575" spans="68:68" customFormat="1">
      <c r="BP513575" s="90"/>
    </row>
    <row r="513576" spans="68:68" customFormat="1">
      <c r="BP513576" s="90"/>
    </row>
    <row r="513577" spans="68:68" customFormat="1">
      <c r="BP513577" s="90"/>
    </row>
    <row r="513578" spans="68:68" customFormat="1">
      <c r="BP513578" s="90"/>
    </row>
    <row r="513579" spans="68:68" customFormat="1">
      <c r="BP513579" s="90"/>
    </row>
    <row r="513580" spans="68:68" customFormat="1">
      <c r="BP513580" s="90"/>
    </row>
    <row r="513581" spans="68:68" customFormat="1">
      <c r="BP513581" s="90"/>
    </row>
    <row r="513582" spans="68:68" customFormat="1">
      <c r="BP513582" s="90"/>
    </row>
    <row r="513583" spans="68:68" customFormat="1">
      <c r="BP513583" s="90"/>
    </row>
    <row r="513584" spans="68:68" customFormat="1">
      <c r="BP513584" s="90"/>
    </row>
    <row r="513585" spans="68:68" customFormat="1">
      <c r="BP513585" s="90"/>
    </row>
    <row r="513586" spans="68:68" customFormat="1">
      <c r="BP513586" s="90"/>
    </row>
    <row r="513587" spans="68:68" customFormat="1">
      <c r="BP513587" s="90"/>
    </row>
    <row r="513588" spans="68:68" customFormat="1">
      <c r="BP513588" s="90"/>
    </row>
    <row r="513589" spans="68:68" customFormat="1">
      <c r="BP513589" s="90"/>
    </row>
    <row r="513590" spans="68:68" customFormat="1">
      <c r="BP513590" s="90"/>
    </row>
    <row r="513591" spans="68:68" customFormat="1">
      <c r="BP513591" s="90"/>
    </row>
    <row r="513592" spans="68:68" customFormat="1">
      <c r="BP513592" s="90"/>
    </row>
    <row r="513593" spans="68:68" customFormat="1">
      <c r="BP513593" s="90"/>
    </row>
    <row r="513594" spans="68:68" customFormat="1">
      <c r="BP513594" s="90"/>
    </row>
    <row r="513595" spans="68:68" customFormat="1">
      <c r="BP513595" s="90"/>
    </row>
    <row r="513596" spans="68:68" customFormat="1">
      <c r="BP513596" s="90"/>
    </row>
    <row r="513597" spans="68:68" customFormat="1">
      <c r="BP513597" s="90"/>
    </row>
    <row r="513598" spans="68:68" customFormat="1">
      <c r="BP513598" s="90"/>
    </row>
    <row r="513599" spans="68:68" customFormat="1">
      <c r="BP513599" s="90"/>
    </row>
    <row r="513600" spans="68:68" customFormat="1">
      <c r="BP513600" s="90"/>
    </row>
    <row r="513601" spans="68:68" customFormat="1">
      <c r="BP513601" s="90"/>
    </row>
    <row r="513602" spans="68:68" customFormat="1">
      <c r="BP513602" s="90"/>
    </row>
    <row r="513603" spans="68:68" customFormat="1">
      <c r="BP513603" s="90"/>
    </row>
    <row r="513604" spans="68:68" customFormat="1">
      <c r="BP513604" s="90"/>
    </row>
    <row r="513605" spans="68:68" customFormat="1">
      <c r="BP513605" s="90"/>
    </row>
    <row r="513606" spans="68:68" customFormat="1">
      <c r="BP513606" s="90"/>
    </row>
    <row r="513607" spans="68:68" customFormat="1">
      <c r="BP513607" s="90"/>
    </row>
    <row r="513608" spans="68:68" customFormat="1">
      <c r="BP513608" s="90"/>
    </row>
    <row r="513609" spans="68:68" customFormat="1">
      <c r="BP513609" s="90"/>
    </row>
    <row r="513610" spans="68:68" customFormat="1">
      <c r="BP513610" s="90"/>
    </row>
    <row r="513611" spans="68:68" customFormat="1">
      <c r="BP513611" s="90"/>
    </row>
    <row r="513612" spans="68:68" customFormat="1">
      <c r="BP513612" s="90"/>
    </row>
    <row r="513613" spans="68:68" customFormat="1">
      <c r="BP513613" s="90"/>
    </row>
    <row r="513614" spans="68:68" customFormat="1">
      <c r="BP513614" s="90"/>
    </row>
    <row r="513615" spans="68:68" customFormat="1">
      <c r="BP513615" s="90"/>
    </row>
    <row r="513616" spans="68:68" customFormat="1">
      <c r="BP513616" s="90"/>
    </row>
    <row r="513617" spans="68:68" customFormat="1">
      <c r="BP513617" s="90"/>
    </row>
    <row r="513618" spans="68:68" customFormat="1">
      <c r="BP513618" s="90"/>
    </row>
    <row r="513619" spans="68:68" customFormat="1">
      <c r="BP513619" s="90"/>
    </row>
    <row r="513620" spans="68:68" customFormat="1">
      <c r="BP513620" s="90"/>
    </row>
    <row r="513621" spans="68:68" customFormat="1">
      <c r="BP513621" s="90"/>
    </row>
    <row r="513622" spans="68:68" customFormat="1">
      <c r="BP513622" s="90"/>
    </row>
    <row r="513623" spans="68:68" customFormat="1">
      <c r="BP513623" s="90"/>
    </row>
    <row r="513624" spans="68:68" customFormat="1">
      <c r="BP513624" s="90"/>
    </row>
    <row r="513625" spans="68:68" customFormat="1">
      <c r="BP513625" s="90"/>
    </row>
    <row r="513626" spans="68:68" customFormat="1">
      <c r="BP513626" s="90"/>
    </row>
    <row r="513627" spans="68:68" customFormat="1">
      <c r="BP513627" s="90"/>
    </row>
    <row r="513628" spans="68:68" customFormat="1">
      <c r="BP513628" s="90"/>
    </row>
    <row r="513629" spans="68:68" customFormat="1">
      <c r="BP513629" s="90"/>
    </row>
    <row r="513630" spans="68:68" customFormat="1">
      <c r="BP513630" s="90"/>
    </row>
    <row r="513631" spans="68:68" customFormat="1">
      <c r="BP513631" s="90"/>
    </row>
    <row r="513632" spans="68:68" customFormat="1">
      <c r="BP513632" s="90"/>
    </row>
    <row r="513633" spans="68:68" customFormat="1">
      <c r="BP513633" s="90"/>
    </row>
    <row r="513634" spans="68:68" customFormat="1">
      <c r="BP513634" s="90"/>
    </row>
    <row r="513635" spans="68:68" customFormat="1">
      <c r="BP513635" s="90"/>
    </row>
    <row r="513636" spans="68:68" customFormat="1">
      <c r="BP513636" s="90"/>
    </row>
    <row r="513637" spans="68:68" customFormat="1">
      <c r="BP513637" s="90"/>
    </row>
    <row r="513638" spans="68:68" customFormat="1">
      <c r="BP513638" s="90"/>
    </row>
    <row r="513639" spans="68:68" customFormat="1">
      <c r="BP513639" s="90"/>
    </row>
    <row r="513640" spans="68:68" customFormat="1">
      <c r="BP513640" s="90"/>
    </row>
    <row r="513641" spans="68:68" customFormat="1">
      <c r="BP513641" s="90"/>
    </row>
    <row r="513642" spans="68:68" customFormat="1">
      <c r="BP513642" s="90"/>
    </row>
    <row r="513643" spans="68:68" customFormat="1">
      <c r="BP513643" s="90"/>
    </row>
    <row r="513644" spans="68:68" customFormat="1">
      <c r="BP513644" s="90"/>
    </row>
    <row r="513645" spans="68:68" customFormat="1">
      <c r="BP513645" s="90"/>
    </row>
    <row r="513646" spans="68:68" customFormat="1">
      <c r="BP513646" s="90"/>
    </row>
    <row r="513647" spans="68:68" customFormat="1">
      <c r="BP513647" s="90"/>
    </row>
    <row r="513648" spans="68:68" customFormat="1">
      <c r="BP513648" s="90"/>
    </row>
    <row r="513649" spans="68:68" customFormat="1">
      <c r="BP513649" s="90"/>
    </row>
    <row r="513650" spans="68:68" customFormat="1">
      <c r="BP513650" s="90"/>
    </row>
    <row r="513651" spans="68:68" customFormat="1">
      <c r="BP513651" s="90"/>
    </row>
    <row r="513652" spans="68:68" customFormat="1">
      <c r="BP513652" s="90"/>
    </row>
    <row r="513653" spans="68:68" customFormat="1">
      <c r="BP513653" s="90"/>
    </row>
    <row r="513654" spans="68:68" customFormat="1">
      <c r="BP513654" s="90"/>
    </row>
    <row r="513655" spans="68:68" customFormat="1">
      <c r="BP513655" s="90"/>
    </row>
    <row r="513656" spans="68:68" customFormat="1">
      <c r="BP513656" s="90"/>
    </row>
    <row r="513657" spans="68:68" customFormat="1">
      <c r="BP513657" s="90"/>
    </row>
    <row r="513658" spans="68:68" customFormat="1">
      <c r="BP513658" s="90"/>
    </row>
    <row r="513659" spans="68:68" customFormat="1">
      <c r="BP513659" s="90"/>
    </row>
    <row r="513660" spans="68:68" customFormat="1">
      <c r="BP513660" s="90"/>
    </row>
    <row r="513661" spans="68:68" customFormat="1">
      <c r="BP513661" s="90"/>
    </row>
    <row r="513662" spans="68:68" customFormat="1">
      <c r="BP513662" s="90"/>
    </row>
    <row r="513663" spans="68:68" customFormat="1">
      <c r="BP513663" s="90"/>
    </row>
    <row r="513664" spans="68:68" customFormat="1">
      <c r="BP513664" s="90"/>
    </row>
    <row r="513665" spans="68:68" customFormat="1">
      <c r="BP513665" s="90"/>
    </row>
    <row r="513666" spans="68:68" customFormat="1">
      <c r="BP513666" s="90"/>
    </row>
    <row r="513667" spans="68:68" customFormat="1">
      <c r="BP513667" s="90"/>
    </row>
    <row r="513668" spans="68:68" customFormat="1">
      <c r="BP513668" s="90"/>
    </row>
    <row r="513669" spans="68:68" customFormat="1">
      <c r="BP513669" s="90"/>
    </row>
    <row r="513670" spans="68:68" customFormat="1">
      <c r="BP513670" s="90"/>
    </row>
    <row r="513671" spans="68:68" customFormat="1">
      <c r="BP513671" s="90"/>
    </row>
    <row r="513672" spans="68:68" customFormat="1">
      <c r="BP513672" s="90"/>
    </row>
    <row r="513673" spans="68:68" customFormat="1">
      <c r="BP513673" s="90"/>
    </row>
    <row r="513674" spans="68:68" customFormat="1">
      <c r="BP513674" s="90"/>
    </row>
    <row r="513675" spans="68:68" customFormat="1">
      <c r="BP513675" s="90"/>
    </row>
    <row r="513676" spans="68:68" customFormat="1">
      <c r="BP513676" s="90"/>
    </row>
    <row r="513677" spans="68:68" customFormat="1">
      <c r="BP513677" s="90"/>
    </row>
    <row r="513678" spans="68:68" customFormat="1">
      <c r="BP513678" s="90"/>
    </row>
    <row r="513679" spans="68:68" customFormat="1">
      <c r="BP513679" s="90"/>
    </row>
    <row r="513680" spans="68:68" customFormat="1">
      <c r="BP513680" s="90"/>
    </row>
    <row r="513681" spans="68:68" customFormat="1">
      <c r="BP513681" s="90"/>
    </row>
    <row r="513682" spans="68:68" customFormat="1">
      <c r="BP513682" s="90"/>
    </row>
    <row r="513683" spans="68:68" customFormat="1">
      <c r="BP513683" s="90"/>
    </row>
    <row r="513684" spans="68:68" customFormat="1">
      <c r="BP513684" s="90"/>
    </row>
    <row r="513685" spans="68:68" customFormat="1">
      <c r="BP513685" s="90"/>
    </row>
    <row r="513686" spans="68:68" customFormat="1">
      <c r="BP513686" s="90"/>
    </row>
    <row r="513687" spans="68:68" customFormat="1">
      <c r="BP513687" s="90"/>
    </row>
    <row r="513688" spans="68:68" customFormat="1">
      <c r="BP513688" s="90"/>
    </row>
    <row r="513689" spans="68:68" customFormat="1">
      <c r="BP513689" s="90"/>
    </row>
    <row r="513690" spans="68:68" customFormat="1">
      <c r="BP513690" s="90"/>
    </row>
    <row r="513691" spans="68:68" customFormat="1">
      <c r="BP513691" s="90"/>
    </row>
    <row r="513692" spans="68:68" customFormat="1">
      <c r="BP513692" s="90"/>
    </row>
    <row r="513693" spans="68:68" customFormat="1">
      <c r="BP513693" s="90"/>
    </row>
    <row r="513694" spans="68:68" customFormat="1">
      <c r="BP513694" s="90"/>
    </row>
    <row r="513695" spans="68:68" customFormat="1">
      <c r="BP513695" s="90"/>
    </row>
    <row r="513696" spans="68:68" customFormat="1">
      <c r="BP513696" s="90"/>
    </row>
    <row r="513697" spans="68:68" customFormat="1">
      <c r="BP513697" s="90"/>
    </row>
    <row r="513698" spans="68:68" customFormat="1">
      <c r="BP513698" s="90"/>
    </row>
    <row r="513699" spans="68:68" customFormat="1">
      <c r="BP513699" s="90"/>
    </row>
    <row r="513700" spans="68:68" customFormat="1">
      <c r="BP513700" s="90"/>
    </row>
    <row r="513701" spans="68:68" customFormat="1">
      <c r="BP513701" s="90"/>
    </row>
    <row r="513702" spans="68:68" customFormat="1">
      <c r="BP513702" s="90"/>
    </row>
    <row r="513703" spans="68:68" customFormat="1">
      <c r="BP513703" s="90"/>
    </row>
    <row r="513704" spans="68:68" customFormat="1">
      <c r="BP513704" s="90"/>
    </row>
    <row r="513705" spans="68:68" customFormat="1">
      <c r="BP513705" s="90"/>
    </row>
    <row r="513706" spans="68:68" customFormat="1">
      <c r="BP513706" s="90"/>
    </row>
    <row r="513707" spans="68:68" customFormat="1">
      <c r="BP513707" s="90"/>
    </row>
    <row r="513708" spans="68:68" customFormat="1">
      <c r="BP513708" s="90"/>
    </row>
    <row r="513709" spans="68:68" customFormat="1">
      <c r="BP513709" s="90"/>
    </row>
    <row r="513710" spans="68:68" customFormat="1">
      <c r="BP513710" s="90"/>
    </row>
    <row r="513711" spans="68:68" customFormat="1">
      <c r="BP513711" s="90"/>
    </row>
    <row r="513712" spans="68:68" customFormat="1">
      <c r="BP513712" s="90"/>
    </row>
    <row r="513713" spans="68:68" customFormat="1">
      <c r="BP513713" s="90"/>
    </row>
    <row r="513714" spans="68:68" customFormat="1">
      <c r="BP513714" s="90"/>
    </row>
    <row r="513715" spans="68:68" customFormat="1">
      <c r="BP513715" s="90"/>
    </row>
    <row r="513716" spans="68:68" customFormat="1">
      <c r="BP513716" s="90"/>
    </row>
    <row r="513717" spans="68:68" customFormat="1">
      <c r="BP513717" s="90"/>
    </row>
    <row r="513718" spans="68:68" customFormat="1">
      <c r="BP513718" s="90"/>
    </row>
    <row r="513719" spans="68:68" customFormat="1">
      <c r="BP513719" s="90"/>
    </row>
    <row r="513720" spans="68:68" customFormat="1">
      <c r="BP513720" s="90"/>
    </row>
    <row r="513721" spans="68:68" customFormat="1">
      <c r="BP513721" s="90"/>
    </row>
    <row r="513722" spans="68:68" customFormat="1">
      <c r="BP513722" s="90"/>
    </row>
    <row r="513723" spans="68:68" customFormat="1">
      <c r="BP513723" s="90"/>
    </row>
    <row r="513724" spans="68:68" customFormat="1">
      <c r="BP513724" s="90"/>
    </row>
    <row r="513725" spans="68:68" customFormat="1">
      <c r="BP513725" s="90"/>
    </row>
    <row r="513726" spans="68:68" customFormat="1">
      <c r="BP513726" s="90"/>
    </row>
    <row r="513727" spans="68:68" customFormat="1">
      <c r="BP513727" s="90"/>
    </row>
    <row r="513728" spans="68:68" customFormat="1">
      <c r="BP513728" s="90"/>
    </row>
    <row r="513729" spans="68:68" customFormat="1">
      <c r="BP513729" s="90"/>
    </row>
    <row r="513730" spans="68:68" customFormat="1">
      <c r="BP513730" s="90"/>
    </row>
    <row r="513731" spans="68:68" customFormat="1">
      <c r="BP513731" s="90"/>
    </row>
    <row r="513732" spans="68:68" customFormat="1">
      <c r="BP513732" s="90"/>
    </row>
    <row r="513733" spans="68:68" customFormat="1">
      <c r="BP513733" s="90"/>
    </row>
    <row r="513734" spans="68:68" customFormat="1">
      <c r="BP513734" s="90"/>
    </row>
    <row r="513735" spans="68:68" customFormat="1">
      <c r="BP513735" s="90"/>
    </row>
    <row r="513736" spans="68:68" customFormat="1">
      <c r="BP513736" s="90"/>
    </row>
    <row r="513737" spans="68:68" customFormat="1">
      <c r="BP513737" s="90"/>
    </row>
    <row r="513738" spans="68:68" customFormat="1">
      <c r="BP513738" s="90"/>
    </row>
    <row r="513739" spans="68:68" customFormat="1">
      <c r="BP513739" s="90"/>
    </row>
    <row r="513740" spans="68:68" customFormat="1">
      <c r="BP513740" s="90"/>
    </row>
    <row r="513741" spans="68:68" customFormat="1">
      <c r="BP513741" s="90"/>
    </row>
    <row r="513742" spans="68:68" customFormat="1">
      <c r="BP513742" s="90"/>
    </row>
    <row r="513743" spans="68:68" customFormat="1">
      <c r="BP513743" s="90"/>
    </row>
    <row r="513744" spans="68:68" customFormat="1">
      <c r="BP513744" s="90"/>
    </row>
    <row r="513745" spans="68:68" customFormat="1">
      <c r="BP513745" s="90"/>
    </row>
    <row r="513746" spans="68:68" customFormat="1">
      <c r="BP513746" s="90"/>
    </row>
    <row r="513747" spans="68:68" customFormat="1">
      <c r="BP513747" s="90"/>
    </row>
    <row r="513748" spans="68:68" customFormat="1">
      <c r="BP513748" s="90"/>
    </row>
    <row r="513749" spans="68:68" customFormat="1">
      <c r="BP513749" s="90"/>
    </row>
    <row r="513750" spans="68:68" customFormat="1">
      <c r="BP513750" s="90"/>
    </row>
    <row r="513751" spans="68:68" customFormat="1">
      <c r="BP513751" s="90"/>
    </row>
    <row r="513752" spans="68:68" customFormat="1">
      <c r="BP513752" s="90"/>
    </row>
    <row r="513753" spans="68:68" customFormat="1">
      <c r="BP513753" s="90"/>
    </row>
    <row r="513754" spans="68:68" customFormat="1">
      <c r="BP513754" s="90"/>
    </row>
    <row r="513755" spans="68:68" customFormat="1">
      <c r="BP513755" s="90"/>
    </row>
    <row r="513756" spans="68:68" customFormat="1">
      <c r="BP513756" s="90"/>
    </row>
    <row r="513757" spans="68:68" customFormat="1">
      <c r="BP513757" s="90"/>
    </row>
    <row r="513758" spans="68:68" customFormat="1">
      <c r="BP513758" s="90"/>
    </row>
    <row r="513759" spans="68:68" customFormat="1">
      <c r="BP513759" s="90"/>
    </row>
    <row r="513760" spans="68:68" customFormat="1">
      <c r="BP513760" s="90"/>
    </row>
    <row r="513761" spans="68:68" customFormat="1">
      <c r="BP513761" s="90"/>
    </row>
    <row r="513762" spans="68:68" customFormat="1">
      <c r="BP513762" s="90"/>
    </row>
    <row r="513763" spans="68:68" customFormat="1">
      <c r="BP513763" s="90"/>
    </row>
    <row r="513764" spans="68:68" customFormat="1">
      <c r="BP513764" s="90"/>
    </row>
    <row r="513765" spans="68:68" customFormat="1">
      <c r="BP513765" s="90"/>
    </row>
    <row r="513766" spans="68:68" customFormat="1">
      <c r="BP513766" s="90"/>
    </row>
    <row r="513767" spans="68:68" customFormat="1">
      <c r="BP513767" s="90"/>
    </row>
    <row r="513768" spans="68:68" customFormat="1">
      <c r="BP513768" s="90"/>
    </row>
    <row r="513769" spans="68:68" customFormat="1">
      <c r="BP513769" s="90"/>
    </row>
    <row r="513770" spans="68:68" customFormat="1">
      <c r="BP513770" s="90"/>
    </row>
    <row r="513771" spans="68:68" customFormat="1">
      <c r="BP513771" s="90"/>
    </row>
    <row r="513772" spans="68:68" customFormat="1">
      <c r="BP513772" s="90"/>
    </row>
    <row r="513773" spans="68:68" customFormat="1">
      <c r="BP513773" s="90"/>
    </row>
    <row r="513774" spans="68:68" customFormat="1">
      <c r="BP513774" s="90"/>
    </row>
    <row r="513775" spans="68:68" customFormat="1">
      <c r="BP513775" s="90"/>
    </row>
    <row r="513776" spans="68:68" customFormat="1">
      <c r="BP513776" s="90"/>
    </row>
    <row r="513777" spans="68:68" customFormat="1">
      <c r="BP513777" s="90"/>
    </row>
    <row r="513778" spans="68:68" customFormat="1">
      <c r="BP513778" s="90"/>
    </row>
    <row r="513779" spans="68:68" customFormat="1">
      <c r="BP513779" s="90"/>
    </row>
    <row r="513780" spans="68:68" customFormat="1">
      <c r="BP513780" s="90"/>
    </row>
    <row r="513781" spans="68:68" customFormat="1">
      <c r="BP513781" s="90"/>
    </row>
    <row r="513782" spans="68:68" customFormat="1">
      <c r="BP513782" s="90"/>
    </row>
    <row r="513783" spans="68:68" customFormat="1">
      <c r="BP513783" s="90"/>
    </row>
    <row r="513784" spans="68:68" customFormat="1">
      <c r="BP513784" s="90"/>
    </row>
    <row r="513785" spans="68:68" customFormat="1">
      <c r="BP513785" s="90"/>
    </row>
    <row r="513786" spans="68:68" customFormat="1">
      <c r="BP513786" s="90"/>
    </row>
    <row r="513787" spans="68:68" customFormat="1">
      <c r="BP513787" s="90"/>
    </row>
    <row r="513788" spans="68:68" customFormat="1">
      <c r="BP513788" s="90"/>
    </row>
    <row r="513789" spans="68:68" customFormat="1">
      <c r="BP513789" s="90"/>
    </row>
    <row r="513790" spans="68:68" customFormat="1">
      <c r="BP513790" s="90"/>
    </row>
    <row r="513791" spans="68:68" customFormat="1">
      <c r="BP513791" s="90"/>
    </row>
    <row r="513792" spans="68:68" customFormat="1">
      <c r="BP513792" s="90"/>
    </row>
    <row r="513793" spans="68:68" customFormat="1">
      <c r="BP513793" s="90"/>
    </row>
    <row r="513794" spans="68:68" customFormat="1">
      <c r="BP513794" s="90"/>
    </row>
    <row r="513795" spans="68:68" customFormat="1">
      <c r="BP513795" s="90"/>
    </row>
    <row r="513796" spans="68:68" customFormat="1">
      <c r="BP513796" s="90"/>
    </row>
    <row r="513797" spans="68:68" customFormat="1">
      <c r="BP513797" s="90"/>
    </row>
    <row r="513798" spans="68:68" customFormat="1">
      <c r="BP513798" s="90"/>
    </row>
    <row r="513799" spans="68:68" customFormat="1">
      <c r="BP513799" s="90"/>
    </row>
    <row r="513800" spans="68:68" customFormat="1">
      <c r="BP513800" s="90"/>
    </row>
    <row r="513801" spans="68:68" customFormat="1">
      <c r="BP513801" s="90"/>
    </row>
    <row r="513802" spans="68:68" customFormat="1">
      <c r="BP513802" s="90"/>
    </row>
    <row r="513803" spans="68:68" customFormat="1">
      <c r="BP513803" s="90"/>
    </row>
    <row r="513804" spans="68:68" customFormat="1">
      <c r="BP513804" s="90"/>
    </row>
    <row r="513805" spans="68:68" customFormat="1">
      <c r="BP513805" s="90"/>
    </row>
    <row r="513806" spans="68:68" customFormat="1">
      <c r="BP513806" s="90"/>
    </row>
    <row r="513807" spans="68:68" customFormat="1">
      <c r="BP513807" s="90"/>
    </row>
    <row r="513808" spans="68:68" customFormat="1">
      <c r="BP513808" s="90"/>
    </row>
    <row r="513809" spans="68:68" customFormat="1">
      <c r="BP513809" s="90"/>
    </row>
    <row r="513810" spans="68:68" customFormat="1">
      <c r="BP513810" s="90"/>
    </row>
    <row r="513811" spans="68:68" customFormat="1">
      <c r="BP513811" s="90"/>
    </row>
    <row r="513812" spans="68:68" customFormat="1">
      <c r="BP513812" s="90"/>
    </row>
    <row r="513813" spans="68:68" customFormat="1">
      <c r="BP513813" s="90"/>
    </row>
    <row r="513814" spans="68:68" customFormat="1">
      <c r="BP513814" s="90"/>
    </row>
    <row r="513815" spans="68:68" customFormat="1">
      <c r="BP513815" s="90"/>
    </row>
    <row r="513816" spans="68:68" customFormat="1">
      <c r="BP513816" s="90"/>
    </row>
    <row r="513817" spans="68:68" customFormat="1">
      <c r="BP513817" s="90"/>
    </row>
    <row r="513818" spans="68:68" customFormat="1">
      <c r="BP513818" s="90"/>
    </row>
    <row r="513819" spans="68:68" customFormat="1">
      <c r="BP513819" s="90"/>
    </row>
    <row r="513820" spans="68:68" customFormat="1">
      <c r="BP513820" s="90"/>
    </row>
    <row r="513821" spans="68:68" customFormat="1">
      <c r="BP513821" s="90"/>
    </row>
    <row r="513822" spans="68:68" customFormat="1">
      <c r="BP513822" s="90"/>
    </row>
    <row r="513823" spans="68:68" customFormat="1">
      <c r="BP513823" s="90"/>
    </row>
    <row r="513824" spans="68:68" customFormat="1">
      <c r="BP513824" s="90"/>
    </row>
    <row r="513825" spans="68:68" customFormat="1">
      <c r="BP513825" s="90"/>
    </row>
    <row r="513826" spans="68:68" customFormat="1">
      <c r="BP513826" s="90"/>
    </row>
    <row r="513827" spans="68:68" customFormat="1">
      <c r="BP513827" s="90"/>
    </row>
    <row r="513828" spans="68:68" customFormat="1">
      <c r="BP513828" s="90"/>
    </row>
    <row r="513829" spans="68:68" customFormat="1">
      <c r="BP513829" s="90"/>
    </row>
    <row r="513830" spans="68:68" customFormat="1">
      <c r="BP513830" s="90"/>
    </row>
    <row r="513831" spans="68:68" customFormat="1">
      <c r="BP513831" s="90"/>
    </row>
    <row r="513832" spans="68:68" customFormat="1">
      <c r="BP513832" s="90"/>
    </row>
    <row r="513833" spans="68:68" customFormat="1">
      <c r="BP513833" s="90"/>
    </row>
    <row r="513834" spans="68:68" customFormat="1">
      <c r="BP513834" s="90"/>
    </row>
    <row r="513835" spans="68:68" customFormat="1">
      <c r="BP513835" s="90"/>
    </row>
    <row r="513836" spans="68:68" customFormat="1">
      <c r="BP513836" s="90"/>
    </row>
    <row r="513837" spans="68:68" customFormat="1">
      <c r="BP513837" s="90"/>
    </row>
    <row r="513838" spans="68:68" customFormat="1">
      <c r="BP513838" s="90"/>
    </row>
    <row r="513839" spans="68:68" customFormat="1">
      <c r="BP513839" s="90"/>
    </row>
    <row r="513840" spans="68:68" customFormat="1">
      <c r="BP513840" s="90"/>
    </row>
    <row r="513841" spans="68:68" customFormat="1">
      <c r="BP513841" s="90"/>
    </row>
    <row r="513842" spans="68:68" customFormat="1">
      <c r="BP513842" s="90"/>
    </row>
    <row r="513843" spans="68:68" customFormat="1">
      <c r="BP513843" s="90"/>
    </row>
    <row r="513844" spans="68:68" customFormat="1">
      <c r="BP513844" s="90"/>
    </row>
    <row r="513845" spans="68:68" customFormat="1">
      <c r="BP513845" s="90"/>
    </row>
    <row r="513846" spans="68:68" customFormat="1">
      <c r="BP513846" s="90"/>
    </row>
    <row r="513847" spans="68:68" customFormat="1">
      <c r="BP513847" s="90"/>
    </row>
    <row r="513848" spans="68:68" customFormat="1">
      <c r="BP513848" s="90"/>
    </row>
    <row r="513849" spans="68:68" customFormat="1">
      <c r="BP513849" s="90"/>
    </row>
    <row r="513850" spans="68:68" customFormat="1">
      <c r="BP513850" s="90"/>
    </row>
    <row r="513851" spans="68:68" customFormat="1">
      <c r="BP513851" s="90"/>
    </row>
    <row r="513852" spans="68:68" customFormat="1">
      <c r="BP513852" s="90"/>
    </row>
    <row r="513853" spans="68:68" customFormat="1">
      <c r="BP513853" s="90"/>
    </row>
    <row r="513854" spans="68:68" customFormat="1">
      <c r="BP513854" s="90"/>
    </row>
    <row r="513855" spans="68:68" customFormat="1">
      <c r="BP513855" s="90"/>
    </row>
    <row r="513856" spans="68:68" customFormat="1">
      <c r="BP513856" s="90"/>
    </row>
    <row r="513857" spans="68:68" customFormat="1">
      <c r="BP513857" s="90"/>
    </row>
    <row r="513858" spans="68:68" customFormat="1">
      <c r="BP513858" s="90"/>
    </row>
    <row r="513859" spans="68:68" customFormat="1">
      <c r="BP513859" s="90"/>
    </row>
    <row r="513860" spans="68:68" customFormat="1">
      <c r="BP513860" s="90"/>
    </row>
    <row r="513861" spans="68:68" customFormat="1">
      <c r="BP513861" s="90"/>
    </row>
    <row r="513862" spans="68:68" customFormat="1">
      <c r="BP513862" s="90"/>
    </row>
    <row r="513863" spans="68:68" customFormat="1">
      <c r="BP513863" s="90"/>
    </row>
    <row r="513864" spans="68:68" customFormat="1">
      <c r="BP513864" s="90"/>
    </row>
    <row r="513865" spans="68:68" customFormat="1">
      <c r="BP513865" s="90"/>
    </row>
    <row r="513866" spans="68:68" customFormat="1">
      <c r="BP513866" s="90"/>
    </row>
    <row r="513867" spans="68:68" customFormat="1">
      <c r="BP513867" s="90"/>
    </row>
    <row r="513868" spans="68:68" customFormat="1">
      <c r="BP513868" s="90"/>
    </row>
    <row r="513869" spans="68:68" customFormat="1">
      <c r="BP513869" s="90"/>
    </row>
    <row r="513870" spans="68:68" customFormat="1">
      <c r="BP513870" s="90"/>
    </row>
    <row r="513871" spans="68:68" customFormat="1">
      <c r="BP513871" s="90"/>
    </row>
    <row r="513872" spans="68:68" customFormat="1">
      <c r="BP513872" s="90"/>
    </row>
    <row r="513873" spans="68:68" customFormat="1">
      <c r="BP513873" s="90"/>
    </row>
    <row r="513874" spans="68:68" customFormat="1">
      <c r="BP513874" s="90"/>
    </row>
    <row r="513875" spans="68:68" customFormat="1">
      <c r="BP513875" s="90"/>
    </row>
    <row r="513876" spans="68:68" customFormat="1">
      <c r="BP513876" s="90"/>
    </row>
    <row r="513877" spans="68:68" customFormat="1">
      <c r="BP513877" s="90"/>
    </row>
    <row r="513878" spans="68:68" customFormat="1">
      <c r="BP513878" s="90"/>
    </row>
    <row r="513879" spans="68:68" customFormat="1">
      <c r="BP513879" s="90"/>
    </row>
    <row r="513880" spans="68:68" customFormat="1">
      <c r="BP513880" s="90"/>
    </row>
    <row r="513881" spans="68:68" customFormat="1">
      <c r="BP513881" s="90"/>
    </row>
    <row r="513882" spans="68:68" customFormat="1">
      <c r="BP513882" s="90"/>
    </row>
    <row r="513883" spans="68:68" customFormat="1">
      <c r="BP513883" s="90"/>
    </row>
    <row r="513884" spans="68:68" customFormat="1">
      <c r="BP513884" s="90"/>
    </row>
    <row r="513885" spans="68:68" customFormat="1">
      <c r="BP513885" s="90"/>
    </row>
    <row r="513886" spans="68:68" customFormat="1">
      <c r="BP513886" s="90"/>
    </row>
    <row r="513887" spans="68:68" customFormat="1">
      <c r="BP513887" s="90"/>
    </row>
    <row r="513888" spans="68:68" customFormat="1">
      <c r="BP513888" s="90"/>
    </row>
    <row r="513889" spans="68:68" customFormat="1">
      <c r="BP513889" s="90"/>
    </row>
    <row r="513890" spans="68:68" customFormat="1">
      <c r="BP513890" s="90"/>
    </row>
    <row r="513891" spans="68:68" customFormat="1">
      <c r="BP513891" s="90"/>
    </row>
    <row r="513892" spans="68:68" customFormat="1">
      <c r="BP513892" s="90"/>
    </row>
    <row r="513893" spans="68:68" customFormat="1">
      <c r="BP513893" s="90"/>
    </row>
    <row r="513894" spans="68:68" customFormat="1">
      <c r="BP513894" s="90"/>
    </row>
    <row r="513895" spans="68:68" customFormat="1">
      <c r="BP513895" s="90"/>
    </row>
    <row r="513896" spans="68:68" customFormat="1">
      <c r="BP513896" s="90"/>
    </row>
    <row r="513897" spans="68:68" customFormat="1">
      <c r="BP513897" s="90"/>
    </row>
    <row r="513898" spans="68:68" customFormat="1">
      <c r="BP513898" s="90"/>
    </row>
    <row r="513899" spans="68:68" customFormat="1">
      <c r="BP513899" s="90"/>
    </row>
    <row r="513900" spans="68:68" customFormat="1">
      <c r="BP513900" s="90"/>
    </row>
    <row r="513901" spans="68:68" customFormat="1">
      <c r="BP513901" s="90"/>
    </row>
    <row r="513902" spans="68:68" customFormat="1">
      <c r="BP513902" s="90"/>
    </row>
    <row r="513903" spans="68:68" customFormat="1">
      <c r="BP513903" s="90"/>
    </row>
    <row r="513904" spans="68:68" customFormat="1">
      <c r="BP513904" s="90"/>
    </row>
    <row r="513905" spans="68:68" customFormat="1">
      <c r="BP513905" s="90"/>
    </row>
    <row r="513906" spans="68:68" customFormat="1">
      <c r="BP513906" s="90"/>
    </row>
    <row r="513907" spans="68:68" customFormat="1">
      <c r="BP513907" s="90"/>
    </row>
    <row r="513908" spans="68:68" customFormat="1">
      <c r="BP513908" s="90"/>
    </row>
    <row r="513909" spans="68:68" customFormat="1">
      <c r="BP513909" s="90"/>
    </row>
    <row r="513910" spans="68:68" customFormat="1">
      <c r="BP513910" s="90"/>
    </row>
    <row r="513911" spans="68:68" customFormat="1">
      <c r="BP513911" s="90"/>
    </row>
    <row r="513912" spans="68:68" customFormat="1">
      <c r="BP513912" s="90"/>
    </row>
    <row r="513913" spans="68:68" customFormat="1">
      <c r="BP513913" s="90"/>
    </row>
    <row r="513914" spans="68:68" customFormat="1">
      <c r="BP513914" s="90"/>
    </row>
    <row r="513915" spans="68:68" customFormat="1">
      <c r="BP513915" s="90"/>
    </row>
    <row r="513916" spans="68:68" customFormat="1">
      <c r="BP513916" s="90"/>
    </row>
    <row r="513917" spans="68:68" customFormat="1">
      <c r="BP513917" s="90"/>
    </row>
    <row r="513918" spans="68:68" customFormat="1">
      <c r="BP513918" s="90"/>
    </row>
    <row r="513919" spans="68:68" customFormat="1">
      <c r="BP513919" s="90"/>
    </row>
    <row r="513920" spans="68:68" customFormat="1">
      <c r="BP513920" s="90"/>
    </row>
    <row r="513921" spans="68:68" customFormat="1">
      <c r="BP513921" s="90"/>
    </row>
    <row r="513922" spans="68:68" customFormat="1">
      <c r="BP513922" s="90"/>
    </row>
    <row r="513923" spans="68:68" customFormat="1">
      <c r="BP513923" s="90"/>
    </row>
    <row r="513924" spans="68:68" customFormat="1">
      <c r="BP513924" s="90"/>
    </row>
    <row r="513925" spans="68:68" customFormat="1">
      <c r="BP513925" s="90"/>
    </row>
    <row r="513926" spans="68:68" customFormat="1">
      <c r="BP513926" s="90"/>
    </row>
    <row r="513927" spans="68:68" customFormat="1">
      <c r="BP513927" s="90"/>
    </row>
    <row r="513928" spans="68:68" customFormat="1">
      <c r="BP513928" s="90"/>
    </row>
    <row r="513929" spans="68:68" customFormat="1">
      <c r="BP513929" s="90"/>
    </row>
    <row r="513930" spans="68:68" customFormat="1">
      <c r="BP513930" s="90"/>
    </row>
    <row r="513931" spans="68:68" customFormat="1">
      <c r="BP513931" s="90"/>
    </row>
    <row r="513932" spans="68:68" customFormat="1">
      <c r="BP513932" s="90"/>
    </row>
    <row r="513933" spans="68:68" customFormat="1">
      <c r="BP513933" s="90"/>
    </row>
    <row r="513934" spans="68:68" customFormat="1">
      <c r="BP513934" s="90"/>
    </row>
    <row r="513935" spans="68:68" customFormat="1">
      <c r="BP513935" s="90"/>
    </row>
    <row r="513936" spans="68:68" customFormat="1">
      <c r="BP513936" s="90"/>
    </row>
    <row r="513937" spans="68:68" customFormat="1">
      <c r="BP513937" s="90"/>
    </row>
    <row r="513938" spans="68:68" customFormat="1">
      <c r="BP513938" s="90"/>
    </row>
    <row r="513939" spans="68:68" customFormat="1">
      <c r="BP513939" s="90"/>
    </row>
    <row r="513940" spans="68:68" customFormat="1">
      <c r="BP513940" s="90"/>
    </row>
    <row r="513941" spans="68:68" customFormat="1">
      <c r="BP513941" s="90"/>
    </row>
    <row r="513942" spans="68:68" customFormat="1">
      <c r="BP513942" s="90"/>
    </row>
    <row r="513943" spans="68:68" customFormat="1">
      <c r="BP513943" s="90"/>
    </row>
    <row r="513944" spans="68:68" customFormat="1">
      <c r="BP513944" s="90"/>
    </row>
    <row r="513945" spans="68:68" customFormat="1">
      <c r="BP513945" s="90"/>
    </row>
    <row r="513946" spans="68:68" customFormat="1">
      <c r="BP513946" s="90"/>
    </row>
    <row r="513947" spans="68:68" customFormat="1">
      <c r="BP513947" s="90"/>
    </row>
    <row r="513948" spans="68:68" customFormat="1">
      <c r="BP513948" s="90"/>
    </row>
    <row r="513949" spans="68:68" customFormat="1">
      <c r="BP513949" s="90"/>
    </row>
    <row r="513950" spans="68:68" customFormat="1">
      <c r="BP513950" s="90"/>
    </row>
    <row r="513951" spans="68:68" customFormat="1">
      <c r="BP513951" s="90"/>
    </row>
    <row r="513952" spans="68:68" customFormat="1">
      <c r="BP513952" s="90"/>
    </row>
    <row r="513953" spans="68:68" customFormat="1">
      <c r="BP513953" s="90"/>
    </row>
    <row r="513954" spans="68:68" customFormat="1">
      <c r="BP513954" s="90"/>
    </row>
    <row r="513955" spans="68:68" customFormat="1">
      <c r="BP513955" s="90"/>
    </row>
    <row r="513956" spans="68:68" customFormat="1">
      <c r="BP513956" s="90"/>
    </row>
    <row r="513957" spans="68:68" customFormat="1">
      <c r="BP513957" s="90"/>
    </row>
    <row r="513958" spans="68:68" customFormat="1">
      <c r="BP513958" s="90"/>
    </row>
    <row r="513959" spans="68:68" customFormat="1">
      <c r="BP513959" s="90"/>
    </row>
    <row r="513960" spans="68:68" customFormat="1">
      <c r="BP513960" s="90"/>
    </row>
    <row r="513961" spans="68:68" customFormat="1">
      <c r="BP513961" s="90"/>
    </row>
    <row r="513962" spans="68:68" customFormat="1">
      <c r="BP513962" s="90"/>
    </row>
    <row r="513963" spans="68:68" customFormat="1">
      <c r="BP513963" s="90"/>
    </row>
    <row r="513964" spans="68:68" customFormat="1">
      <c r="BP513964" s="90"/>
    </row>
    <row r="513965" spans="68:68" customFormat="1">
      <c r="BP513965" s="90"/>
    </row>
    <row r="513966" spans="68:68" customFormat="1">
      <c r="BP513966" s="90"/>
    </row>
    <row r="513967" spans="68:68" customFormat="1">
      <c r="BP513967" s="90"/>
    </row>
    <row r="513968" spans="68:68" customFormat="1">
      <c r="BP513968" s="90"/>
    </row>
    <row r="513969" spans="68:68" customFormat="1">
      <c r="BP513969" s="90"/>
    </row>
    <row r="513970" spans="68:68" customFormat="1">
      <c r="BP513970" s="90"/>
    </row>
    <row r="513971" spans="68:68" customFormat="1">
      <c r="BP513971" s="90"/>
    </row>
    <row r="513972" spans="68:68" customFormat="1">
      <c r="BP513972" s="90"/>
    </row>
    <row r="513973" spans="68:68" customFormat="1">
      <c r="BP513973" s="90"/>
    </row>
    <row r="513974" spans="68:68" customFormat="1">
      <c r="BP513974" s="90"/>
    </row>
    <row r="513975" spans="68:68" customFormat="1">
      <c r="BP513975" s="90"/>
    </row>
    <row r="513976" spans="68:68" customFormat="1">
      <c r="BP513976" s="90"/>
    </row>
    <row r="513977" spans="68:68" customFormat="1">
      <c r="BP513977" s="90"/>
    </row>
    <row r="513978" spans="68:68" customFormat="1">
      <c r="BP513978" s="90"/>
    </row>
    <row r="513979" spans="68:68" customFormat="1">
      <c r="BP513979" s="90"/>
    </row>
    <row r="513980" spans="68:68" customFormat="1">
      <c r="BP513980" s="90"/>
    </row>
    <row r="513981" spans="68:68" customFormat="1">
      <c r="BP513981" s="90"/>
    </row>
    <row r="513982" spans="68:68" customFormat="1">
      <c r="BP513982" s="90"/>
    </row>
    <row r="513983" spans="68:68" customFormat="1">
      <c r="BP513983" s="90"/>
    </row>
    <row r="513984" spans="68:68" customFormat="1">
      <c r="BP513984" s="90"/>
    </row>
    <row r="513985" spans="68:68" customFormat="1">
      <c r="BP513985" s="90"/>
    </row>
    <row r="513986" spans="68:68" customFormat="1">
      <c r="BP513986" s="90"/>
    </row>
    <row r="513987" spans="68:68" customFormat="1">
      <c r="BP513987" s="90"/>
    </row>
    <row r="513988" spans="68:68" customFormat="1">
      <c r="BP513988" s="90"/>
    </row>
    <row r="513989" spans="68:68" customFormat="1">
      <c r="BP513989" s="90"/>
    </row>
    <row r="513990" spans="68:68" customFormat="1">
      <c r="BP513990" s="90"/>
    </row>
    <row r="513991" spans="68:68" customFormat="1">
      <c r="BP513991" s="90"/>
    </row>
    <row r="513992" spans="68:68" customFormat="1">
      <c r="BP513992" s="90"/>
    </row>
    <row r="513993" spans="68:68" customFormat="1">
      <c r="BP513993" s="90"/>
    </row>
    <row r="513994" spans="68:68" customFormat="1">
      <c r="BP513994" s="90"/>
    </row>
    <row r="513995" spans="68:68" customFormat="1">
      <c r="BP513995" s="90"/>
    </row>
    <row r="513996" spans="68:68" customFormat="1">
      <c r="BP513996" s="90"/>
    </row>
    <row r="513997" spans="68:68" customFormat="1">
      <c r="BP513997" s="90"/>
    </row>
    <row r="513998" spans="68:68" customFormat="1">
      <c r="BP513998" s="90"/>
    </row>
    <row r="513999" spans="68:68" customFormat="1">
      <c r="BP513999" s="90"/>
    </row>
    <row r="514000" spans="68:68" customFormat="1">
      <c r="BP514000" s="90"/>
    </row>
    <row r="514001" spans="68:68" customFormat="1">
      <c r="BP514001" s="90"/>
    </row>
    <row r="514002" spans="68:68" customFormat="1">
      <c r="BP514002" s="90"/>
    </row>
    <row r="514003" spans="68:68" customFormat="1">
      <c r="BP514003" s="90"/>
    </row>
    <row r="514004" spans="68:68" customFormat="1">
      <c r="BP514004" s="90"/>
    </row>
    <row r="514005" spans="68:68" customFormat="1">
      <c r="BP514005" s="90"/>
    </row>
    <row r="514006" spans="68:68" customFormat="1">
      <c r="BP514006" s="90"/>
    </row>
    <row r="514007" spans="68:68" customFormat="1">
      <c r="BP514007" s="90"/>
    </row>
    <row r="514008" spans="68:68" customFormat="1">
      <c r="BP514008" s="90"/>
    </row>
    <row r="514009" spans="68:68" customFormat="1">
      <c r="BP514009" s="90"/>
    </row>
    <row r="514010" spans="68:68" customFormat="1">
      <c r="BP514010" s="90"/>
    </row>
    <row r="514011" spans="68:68" customFormat="1">
      <c r="BP514011" s="90"/>
    </row>
    <row r="514012" spans="68:68" customFormat="1">
      <c r="BP514012" s="90"/>
    </row>
    <row r="514013" spans="68:68" customFormat="1">
      <c r="BP514013" s="90"/>
    </row>
    <row r="514014" spans="68:68" customFormat="1">
      <c r="BP514014" s="90"/>
    </row>
    <row r="514015" spans="68:68" customFormat="1">
      <c r="BP514015" s="90"/>
    </row>
    <row r="514016" spans="68:68" customFormat="1">
      <c r="BP514016" s="90"/>
    </row>
    <row r="514017" spans="68:68" customFormat="1">
      <c r="BP514017" s="90"/>
    </row>
    <row r="514018" spans="68:68" customFormat="1">
      <c r="BP514018" s="90"/>
    </row>
    <row r="514019" spans="68:68" customFormat="1">
      <c r="BP514019" s="90"/>
    </row>
    <row r="514020" spans="68:68" customFormat="1">
      <c r="BP514020" s="90"/>
    </row>
    <row r="514021" spans="68:68" customFormat="1">
      <c r="BP514021" s="90"/>
    </row>
    <row r="514022" spans="68:68" customFormat="1">
      <c r="BP514022" s="90"/>
    </row>
    <row r="514023" spans="68:68" customFormat="1">
      <c r="BP514023" s="90"/>
    </row>
    <row r="514024" spans="68:68" customFormat="1">
      <c r="BP514024" s="90"/>
    </row>
    <row r="514025" spans="68:68" customFormat="1">
      <c r="BP514025" s="90"/>
    </row>
    <row r="514026" spans="68:68" customFormat="1">
      <c r="BP514026" s="90"/>
    </row>
    <row r="514027" spans="68:68" customFormat="1">
      <c r="BP514027" s="90"/>
    </row>
    <row r="514028" spans="68:68" customFormat="1">
      <c r="BP514028" s="90"/>
    </row>
    <row r="514029" spans="68:68" customFormat="1">
      <c r="BP514029" s="90"/>
    </row>
    <row r="514030" spans="68:68" customFormat="1">
      <c r="BP514030" s="90"/>
    </row>
    <row r="514031" spans="68:68" customFormat="1">
      <c r="BP514031" s="90"/>
    </row>
    <row r="514032" spans="68:68" customFormat="1">
      <c r="BP514032" s="90"/>
    </row>
    <row r="514033" spans="68:68" customFormat="1">
      <c r="BP514033" s="90"/>
    </row>
    <row r="514034" spans="68:68" customFormat="1">
      <c r="BP514034" s="90"/>
    </row>
    <row r="514035" spans="68:68" customFormat="1">
      <c r="BP514035" s="90"/>
    </row>
    <row r="514036" spans="68:68" customFormat="1">
      <c r="BP514036" s="90"/>
    </row>
    <row r="514037" spans="68:68" customFormat="1">
      <c r="BP514037" s="90"/>
    </row>
    <row r="514038" spans="68:68" customFormat="1">
      <c r="BP514038" s="90"/>
    </row>
    <row r="514039" spans="68:68" customFormat="1">
      <c r="BP514039" s="90"/>
    </row>
    <row r="514040" spans="68:68" customFormat="1">
      <c r="BP514040" s="90"/>
    </row>
    <row r="514041" spans="68:68" customFormat="1">
      <c r="BP514041" s="90"/>
    </row>
    <row r="514042" spans="68:68" customFormat="1">
      <c r="BP514042" s="90"/>
    </row>
    <row r="514043" spans="68:68" customFormat="1">
      <c r="BP514043" s="90"/>
    </row>
    <row r="514044" spans="68:68" customFormat="1">
      <c r="BP514044" s="90"/>
    </row>
    <row r="514045" spans="68:68" customFormat="1">
      <c r="BP514045" s="90"/>
    </row>
    <row r="514046" spans="68:68" customFormat="1">
      <c r="BP514046" s="90"/>
    </row>
    <row r="514047" spans="68:68" customFormat="1">
      <c r="BP514047" s="90"/>
    </row>
    <row r="514048" spans="68:68" customFormat="1">
      <c r="BP514048" s="90"/>
    </row>
    <row r="514049" spans="68:68" customFormat="1">
      <c r="BP514049" s="90"/>
    </row>
    <row r="514050" spans="68:68" customFormat="1">
      <c r="BP514050" s="90"/>
    </row>
    <row r="514051" spans="68:68" customFormat="1">
      <c r="BP514051" s="90"/>
    </row>
    <row r="514052" spans="68:68" customFormat="1">
      <c r="BP514052" s="90"/>
    </row>
    <row r="514053" spans="68:68" customFormat="1">
      <c r="BP514053" s="90"/>
    </row>
    <row r="514054" spans="68:68" customFormat="1">
      <c r="BP514054" s="90"/>
    </row>
    <row r="514055" spans="68:68" customFormat="1">
      <c r="BP514055" s="90"/>
    </row>
    <row r="514056" spans="68:68" customFormat="1">
      <c r="BP514056" s="90"/>
    </row>
    <row r="514057" spans="68:68" customFormat="1">
      <c r="BP514057" s="90"/>
    </row>
    <row r="514058" spans="68:68" customFormat="1">
      <c r="BP514058" s="90"/>
    </row>
    <row r="514059" spans="68:68" customFormat="1">
      <c r="BP514059" s="90"/>
    </row>
    <row r="514060" spans="68:68" customFormat="1">
      <c r="BP514060" s="90"/>
    </row>
    <row r="514061" spans="68:68" customFormat="1">
      <c r="BP514061" s="90"/>
    </row>
    <row r="514062" spans="68:68" customFormat="1">
      <c r="BP514062" s="90"/>
    </row>
    <row r="514063" spans="68:68" customFormat="1">
      <c r="BP514063" s="90"/>
    </row>
    <row r="514064" spans="68:68" customFormat="1">
      <c r="BP514064" s="90"/>
    </row>
    <row r="514065" spans="68:68" customFormat="1">
      <c r="BP514065" s="90"/>
    </row>
    <row r="514066" spans="68:68" customFormat="1">
      <c r="BP514066" s="90"/>
    </row>
    <row r="514067" spans="68:68" customFormat="1">
      <c r="BP514067" s="90"/>
    </row>
    <row r="514068" spans="68:68" customFormat="1">
      <c r="BP514068" s="90"/>
    </row>
    <row r="514069" spans="68:68" customFormat="1">
      <c r="BP514069" s="90"/>
    </row>
    <row r="514070" spans="68:68" customFormat="1">
      <c r="BP514070" s="90"/>
    </row>
    <row r="514071" spans="68:68" customFormat="1">
      <c r="BP514071" s="90"/>
    </row>
    <row r="514072" spans="68:68" customFormat="1">
      <c r="BP514072" s="90"/>
    </row>
    <row r="514073" spans="68:68" customFormat="1">
      <c r="BP514073" s="90"/>
    </row>
    <row r="514074" spans="68:68" customFormat="1">
      <c r="BP514074" s="90"/>
    </row>
    <row r="514075" spans="68:68" customFormat="1">
      <c r="BP514075" s="90"/>
    </row>
    <row r="514076" spans="68:68" customFormat="1">
      <c r="BP514076" s="90"/>
    </row>
    <row r="514077" spans="68:68" customFormat="1">
      <c r="BP514077" s="90"/>
    </row>
    <row r="514078" spans="68:68" customFormat="1">
      <c r="BP514078" s="90"/>
    </row>
    <row r="514079" spans="68:68" customFormat="1">
      <c r="BP514079" s="90"/>
    </row>
    <row r="514080" spans="68:68" customFormat="1">
      <c r="BP514080" s="90"/>
    </row>
    <row r="514081" spans="68:68" customFormat="1">
      <c r="BP514081" s="90"/>
    </row>
    <row r="514082" spans="68:68" customFormat="1">
      <c r="BP514082" s="90"/>
    </row>
    <row r="514083" spans="68:68" customFormat="1">
      <c r="BP514083" s="90"/>
    </row>
    <row r="514084" spans="68:68" customFormat="1">
      <c r="BP514084" s="90"/>
    </row>
    <row r="514085" spans="68:68" customFormat="1">
      <c r="BP514085" s="90"/>
    </row>
    <row r="514086" spans="68:68" customFormat="1">
      <c r="BP514086" s="90"/>
    </row>
    <row r="514087" spans="68:68" customFormat="1">
      <c r="BP514087" s="90"/>
    </row>
    <row r="514088" spans="68:68" customFormat="1">
      <c r="BP514088" s="90"/>
    </row>
    <row r="514089" spans="68:68" customFormat="1">
      <c r="BP514089" s="90"/>
    </row>
    <row r="514090" spans="68:68" customFormat="1">
      <c r="BP514090" s="90"/>
    </row>
    <row r="514091" spans="68:68" customFormat="1">
      <c r="BP514091" s="90"/>
    </row>
    <row r="514092" spans="68:68" customFormat="1">
      <c r="BP514092" s="90"/>
    </row>
    <row r="514093" spans="68:68" customFormat="1">
      <c r="BP514093" s="90"/>
    </row>
    <row r="514094" spans="68:68" customFormat="1">
      <c r="BP514094" s="90"/>
    </row>
    <row r="514095" spans="68:68" customFormat="1">
      <c r="BP514095" s="90"/>
    </row>
    <row r="514096" spans="68:68" customFormat="1">
      <c r="BP514096" s="90"/>
    </row>
    <row r="514097" spans="68:68" customFormat="1">
      <c r="BP514097" s="90"/>
    </row>
    <row r="514098" spans="68:68" customFormat="1">
      <c r="BP514098" s="90"/>
    </row>
    <row r="514099" spans="68:68" customFormat="1">
      <c r="BP514099" s="90"/>
    </row>
    <row r="514100" spans="68:68" customFormat="1">
      <c r="BP514100" s="90"/>
    </row>
    <row r="514101" spans="68:68" customFormat="1">
      <c r="BP514101" s="90"/>
    </row>
    <row r="514102" spans="68:68" customFormat="1">
      <c r="BP514102" s="90"/>
    </row>
    <row r="514103" spans="68:68" customFormat="1">
      <c r="BP514103" s="90"/>
    </row>
    <row r="514104" spans="68:68" customFormat="1">
      <c r="BP514104" s="90"/>
    </row>
    <row r="514105" spans="68:68" customFormat="1">
      <c r="BP514105" s="90"/>
    </row>
    <row r="514106" spans="68:68" customFormat="1">
      <c r="BP514106" s="90"/>
    </row>
    <row r="514107" spans="68:68" customFormat="1">
      <c r="BP514107" s="90"/>
    </row>
    <row r="514108" spans="68:68" customFormat="1">
      <c r="BP514108" s="90"/>
    </row>
    <row r="514109" spans="68:68" customFormat="1">
      <c r="BP514109" s="90"/>
    </row>
    <row r="514110" spans="68:68" customFormat="1">
      <c r="BP514110" s="90"/>
    </row>
    <row r="514111" spans="68:68" customFormat="1">
      <c r="BP514111" s="90"/>
    </row>
    <row r="514112" spans="68:68" customFormat="1">
      <c r="BP514112" s="90"/>
    </row>
    <row r="514113" spans="68:68" customFormat="1">
      <c r="BP514113" s="90"/>
    </row>
    <row r="514114" spans="68:68" customFormat="1">
      <c r="BP514114" s="90"/>
    </row>
    <row r="514115" spans="68:68" customFormat="1">
      <c r="BP514115" s="90"/>
    </row>
    <row r="514116" spans="68:68" customFormat="1">
      <c r="BP514116" s="90"/>
    </row>
    <row r="514117" spans="68:68" customFormat="1">
      <c r="BP514117" s="90"/>
    </row>
    <row r="514118" spans="68:68" customFormat="1">
      <c r="BP514118" s="90"/>
    </row>
    <row r="514119" spans="68:68" customFormat="1">
      <c r="BP514119" s="90"/>
    </row>
    <row r="514120" spans="68:68" customFormat="1">
      <c r="BP514120" s="90"/>
    </row>
    <row r="514121" spans="68:68" customFormat="1">
      <c r="BP514121" s="90"/>
    </row>
    <row r="514122" spans="68:68" customFormat="1">
      <c r="BP514122" s="90"/>
    </row>
    <row r="514123" spans="68:68" customFormat="1">
      <c r="BP514123" s="90"/>
    </row>
    <row r="514124" spans="68:68" customFormat="1">
      <c r="BP514124" s="90"/>
    </row>
    <row r="514125" spans="68:68" customFormat="1">
      <c r="BP514125" s="90"/>
    </row>
    <row r="514126" spans="68:68" customFormat="1">
      <c r="BP514126" s="90"/>
    </row>
    <row r="514127" spans="68:68" customFormat="1">
      <c r="BP514127" s="90"/>
    </row>
    <row r="514128" spans="68:68" customFormat="1">
      <c r="BP514128" s="90"/>
    </row>
    <row r="514129" spans="68:68" customFormat="1">
      <c r="BP514129" s="90"/>
    </row>
    <row r="514130" spans="68:68" customFormat="1">
      <c r="BP514130" s="90"/>
    </row>
    <row r="514131" spans="68:68" customFormat="1">
      <c r="BP514131" s="90"/>
    </row>
    <row r="514132" spans="68:68" customFormat="1">
      <c r="BP514132" s="90"/>
    </row>
    <row r="514133" spans="68:68" customFormat="1">
      <c r="BP514133" s="90"/>
    </row>
    <row r="514134" spans="68:68" customFormat="1">
      <c r="BP514134" s="90"/>
    </row>
    <row r="514135" spans="68:68" customFormat="1">
      <c r="BP514135" s="90"/>
    </row>
    <row r="514136" spans="68:68" customFormat="1">
      <c r="BP514136" s="90"/>
    </row>
    <row r="514137" spans="68:68" customFormat="1">
      <c r="BP514137" s="90"/>
    </row>
    <row r="514138" spans="68:68" customFormat="1">
      <c r="BP514138" s="90"/>
    </row>
    <row r="514139" spans="68:68" customFormat="1">
      <c r="BP514139" s="90"/>
    </row>
    <row r="514140" spans="68:68" customFormat="1">
      <c r="BP514140" s="90"/>
    </row>
    <row r="514141" spans="68:68" customFormat="1">
      <c r="BP514141" s="90"/>
    </row>
    <row r="514142" spans="68:68" customFormat="1">
      <c r="BP514142" s="90"/>
    </row>
    <row r="514143" spans="68:68" customFormat="1">
      <c r="BP514143" s="90"/>
    </row>
    <row r="514144" spans="68:68" customFormat="1">
      <c r="BP514144" s="90"/>
    </row>
    <row r="514145" spans="68:68" customFormat="1">
      <c r="BP514145" s="90"/>
    </row>
    <row r="514146" spans="68:68" customFormat="1">
      <c r="BP514146" s="90"/>
    </row>
    <row r="514147" spans="68:68" customFormat="1">
      <c r="BP514147" s="90"/>
    </row>
    <row r="514148" spans="68:68" customFormat="1">
      <c r="BP514148" s="90"/>
    </row>
    <row r="514149" spans="68:68" customFormat="1">
      <c r="BP514149" s="90"/>
    </row>
    <row r="514150" spans="68:68" customFormat="1">
      <c r="BP514150" s="90"/>
    </row>
    <row r="514151" spans="68:68" customFormat="1">
      <c r="BP514151" s="90"/>
    </row>
    <row r="514152" spans="68:68" customFormat="1">
      <c r="BP514152" s="90"/>
    </row>
    <row r="514153" spans="68:68" customFormat="1">
      <c r="BP514153" s="90"/>
    </row>
    <row r="514154" spans="68:68" customFormat="1">
      <c r="BP514154" s="90"/>
    </row>
    <row r="514155" spans="68:68" customFormat="1">
      <c r="BP514155" s="90"/>
    </row>
    <row r="514156" spans="68:68" customFormat="1">
      <c r="BP514156" s="90"/>
    </row>
    <row r="514157" spans="68:68" customFormat="1">
      <c r="BP514157" s="90"/>
    </row>
    <row r="514158" spans="68:68" customFormat="1">
      <c r="BP514158" s="90"/>
    </row>
    <row r="514159" spans="68:68" customFormat="1">
      <c r="BP514159" s="90"/>
    </row>
    <row r="514160" spans="68:68" customFormat="1">
      <c r="BP514160" s="90"/>
    </row>
    <row r="514161" spans="68:68" customFormat="1">
      <c r="BP514161" s="90"/>
    </row>
    <row r="514162" spans="68:68" customFormat="1">
      <c r="BP514162" s="90"/>
    </row>
    <row r="514163" spans="68:68" customFormat="1">
      <c r="BP514163" s="90"/>
    </row>
    <row r="514164" spans="68:68" customFormat="1">
      <c r="BP514164" s="90"/>
    </row>
    <row r="514165" spans="68:68" customFormat="1">
      <c r="BP514165" s="90"/>
    </row>
    <row r="514166" spans="68:68" customFormat="1">
      <c r="BP514166" s="90"/>
    </row>
    <row r="514167" spans="68:68" customFormat="1">
      <c r="BP514167" s="90"/>
    </row>
    <row r="514168" spans="68:68" customFormat="1">
      <c r="BP514168" s="90"/>
    </row>
    <row r="514169" spans="68:68" customFormat="1">
      <c r="BP514169" s="90"/>
    </row>
    <row r="514170" spans="68:68" customFormat="1">
      <c r="BP514170" s="90"/>
    </row>
    <row r="514171" spans="68:68" customFormat="1">
      <c r="BP514171" s="90"/>
    </row>
    <row r="514172" spans="68:68" customFormat="1">
      <c r="BP514172" s="90"/>
    </row>
    <row r="514173" spans="68:68" customFormat="1">
      <c r="BP514173" s="90"/>
    </row>
    <row r="514174" spans="68:68" customFormat="1">
      <c r="BP514174" s="90"/>
    </row>
    <row r="514175" spans="68:68" customFormat="1">
      <c r="BP514175" s="90"/>
    </row>
    <row r="514176" spans="68:68" customFormat="1">
      <c r="BP514176" s="90"/>
    </row>
    <row r="514177" spans="68:68" customFormat="1">
      <c r="BP514177" s="90"/>
    </row>
    <row r="514178" spans="68:68" customFormat="1">
      <c r="BP514178" s="90"/>
    </row>
    <row r="514179" spans="68:68" customFormat="1">
      <c r="BP514179" s="90"/>
    </row>
    <row r="514180" spans="68:68" customFormat="1">
      <c r="BP514180" s="90"/>
    </row>
    <row r="514181" spans="68:68" customFormat="1">
      <c r="BP514181" s="90"/>
    </row>
    <row r="514182" spans="68:68" customFormat="1">
      <c r="BP514182" s="90"/>
    </row>
    <row r="514183" spans="68:68" customFormat="1">
      <c r="BP514183" s="90"/>
    </row>
    <row r="514184" spans="68:68" customFormat="1">
      <c r="BP514184" s="90"/>
    </row>
    <row r="514185" spans="68:68" customFormat="1">
      <c r="BP514185" s="90"/>
    </row>
    <row r="514186" spans="68:68" customFormat="1">
      <c r="BP514186" s="90"/>
    </row>
    <row r="514187" spans="68:68" customFormat="1">
      <c r="BP514187" s="90"/>
    </row>
    <row r="514188" spans="68:68" customFormat="1">
      <c r="BP514188" s="90"/>
    </row>
    <row r="514189" spans="68:68" customFormat="1">
      <c r="BP514189" s="90"/>
    </row>
    <row r="514190" spans="68:68" customFormat="1">
      <c r="BP514190" s="90"/>
    </row>
    <row r="514191" spans="68:68" customFormat="1">
      <c r="BP514191" s="90"/>
    </row>
    <row r="514192" spans="68:68" customFormat="1">
      <c r="BP514192" s="90"/>
    </row>
    <row r="514193" spans="68:68" customFormat="1">
      <c r="BP514193" s="90"/>
    </row>
    <row r="514194" spans="68:68" customFormat="1">
      <c r="BP514194" s="90"/>
    </row>
    <row r="514195" spans="68:68" customFormat="1">
      <c r="BP514195" s="90"/>
    </row>
    <row r="514196" spans="68:68" customFormat="1">
      <c r="BP514196" s="90"/>
    </row>
    <row r="514197" spans="68:68" customFormat="1">
      <c r="BP514197" s="90"/>
    </row>
    <row r="514198" spans="68:68" customFormat="1">
      <c r="BP514198" s="90"/>
    </row>
    <row r="514199" spans="68:68" customFormat="1">
      <c r="BP514199" s="90"/>
    </row>
    <row r="514200" spans="68:68" customFormat="1">
      <c r="BP514200" s="90"/>
    </row>
    <row r="514201" spans="68:68" customFormat="1">
      <c r="BP514201" s="90"/>
    </row>
    <row r="514202" spans="68:68" customFormat="1">
      <c r="BP514202" s="90"/>
    </row>
    <row r="514203" spans="68:68" customFormat="1">
      <c r="BP514203" s="90"/>
    </row>
    <row r="514204" spans="68:68" customFormat="1">
      <c r="BP514204" s="90"/>
    </row>
    <row r="514205" spans="68:68" customFormat="1">
      <c r="BP514205" s="90"/>
    </row>
    <row r="514206" spans="68:68" customFormat="1">
      <c r="BP514206" s="90"/>
    </row>
    <row r="514207" spans="68:68" customFormat="1">
      <c r="BP514207" s="90"/>
    </row>
    <row r="514208" spans="68:68" customFormat="1">
      <c r="BP514208" s="90"/>
    </row>
    <row r="514209" spans="68:68" customFormat="1">
      <c r="BP514209" s="90"/>
    </row>
    <row r="514210" spans="68:68" customFormat="1">
      <c r="BP514210" s="90"/>
    </row>
    <row r="514211" spans="68:68" customFormat="1">
      <c r="BP514211" s="90"/>
    </row>
    <row r="514212" spans="68:68" customFormat="1">
      <c r="BP514212" s="90"/>
    </row>
    <row r="514213" spans="68:68" customFormat="1">
      <c r="BP514213" s="90"/>
    </row>
    <row r="514214" spans="68:68" customFormat="1">
      <c r="BP514214" s="90"/>
    </row>
    <row r="514215" spans="68:68" customFormat="1">
      <c r="BP514215" s="90"/>
    </row>
    <row r="514216" spans="68:68" customFormat="1">
      <c r="BP514216" s="90"/>
    </row>
    <row r="514217" spans="68:68" customFormat="1">
      <c r="BP514217" s="90"/>
    </row>
    <row r="514218" spans="68:68" customFormat="1">
      <c r="BP514218" s="90"/>
    </row>
    <row r="514219" spans="68:68" customFormat="1">
      <c r="BP514219" s="90"/>
    </row>
    <row r="514220" spans="68:68" customFormat="1">
      <c r="BP514220" s="90"/>
    </row>
    <row r="514221" spans="68:68" customFormat="1">
      <c r="BP514221" s="90"/>
    </row>
    <row r="514222" spans="68:68" customFormat="1">
      <c r="BP514222" s="90"/>
    </row>
    <row r="514223" spans="68:68" customFormat="1">
      <c r="BP514223" s="90"/>
    </row>
    <row r="514224" spans="68:68" customFormat="1">
      <c r="BP514224" s="90"/>
    </row>
    <row r="514225" spans="68:68" customFormat="1">
      <c r="BP514225" s="90"/>
    </row>
    <row r="514226" spans="68:68" customFormat="1">
      <c r="BP514226" s="90"/>
    </row>
    <row r="514227" spans="68:68" customFormat="1">
      <c r="BP514227" s="90"/>
    </row>
    <row r="514228" spans="68:68" customFormat="1">
      <c r="BP514228" s="90"/>
    </row>
    <row r="514229" spans="68:68" customFormat="1">
      <c r="BP514229" s="90"/>
    </row>
    <row r="514230" spans="68:68" customFormat="1">
      <c r="BP514230" s="90"/>
    </row>
    <row r="514231" spans="68:68" customFormat="1">
      <c r="BP514231" s="90"/>
    </row>
    <row r="514232" spans="68:68" customFormat="1">
      <c r="BP514232" s="90"/>
    </row>
    <row r="514233" spans="68:68" customFormat="1">
      <c r="BP514233" s="90"/>
    </row>
    <row r="514234" spans="68:68" customFormat="1">
      <c r="BP514234" s="90"/>
    </row>
    <row r="514235" spans="68:68" customFormat="1">
      <c r="BP514235" s="90"/>
    </row>
    <row r="514236" spans="68:68" customFormat="1">
      <c r="BP514236" s="90"/>
    </row>
    <row r="514237" spans="68:68" customFormat="1">
      <c r="BP514237" s="90"/>
    </row>
    <row r="514238" spans="68:68" customFormat="1">
      <c r="BP514238" s="90"/>
    </row>
    <row r="514239" spans="68:68" customFormat="1">
      <c r="BP514239" s="90"/>
    </row>
    <row r="514240" spans="68:68" customFormat="1">
      <c r="BP514240" s="90"/>
    </row>
    <row r="514241" spans="68:68" customFormat="1">
      <c r="BP514241" s="90"/>
    </row>
    <row r="514242" spans="68:68" customFormat="1">
      <c r="BP514242" s="90"/>
    </row>
    <row r="514243" spans="68:68" customFormat="1">
      <c r="BP514243" s="90"/>
    </row>
    <row r="514244" spans="68:68" customFormat="1">
      <c r="BP514244" s="90"/>
    </row>
    <row r="514245" spans="68:68" customFormat="1">
      <c r="BP514245" s="90"/>
    </row>
    <row r="514246" spans="68:68" customFormat="1">
      <c r="BP514246" s="90"/>
    </row>
    <row r="514247" spans="68:68" customFormat="1">
      <c r="BP514247" s="90"/>
    </row>
    <row r="514248" spans="68:68" customFormat="1">
      <c r="BP514248" s="90"/>
    </row>
    <row r="514249" spans="68:68" customFormat="1">
      <c r="BP514249" s="90"/>
    </row>
    <row r="514250" spans="68:68" customFormat="1">
      <c r="BP514250" s="90"/>
    </row>
    <row r="514251" spans="68:68" customFormat="1">
      <c r="BP514251" s="90"/>
    </row>
    <row r="514252" spans="68:68" customFormat="1">
      <c r="BP514252" s="90"/>
    </row>
    <row r="514253" spans="68:68" customFormat="1">
      <c r="BP514253" s="90"/>
    </row>
    <row r="514254" spans="68:68" customFormat="1">
      <c r="BP514254" s="90"/>
    </row>
    <row r="514255" spans="68:68" customFormat="1">
      <c r="BP514255" s="90"/>
    </row>
    <row r="514256" spans="68:68" customFormat="1">
      <c r="BP514256" s="90"/>
    </row>
    <row r="514257" spans="68:68" customFormat="1">
      <c r="BP514257" s="90"/>
    </row>
    <row r="514258" spans="68:68" customFormat="1">
      <c r="BP514258" s="90"/>
    </row>
    <row r="514259" spans="68:68" customFormat="1">
      <c r="BP514259" s="90"/>
    </row>
    <row r="514260" spans="68:68" customFormat="1">
      <c r="BP514260" s="90"/>
    </row>
    <row r="514261" spans="68:68" customFormat="1">
      <c r="BP514261" s="90"/>
    </row>
    <row r="514262" spans="68:68" customFormat="1">
      <c r="BP514262" s="90"/>
    </row>
    <row r="514263" spans="68:68" customFormat="1">
      <c r="BP514263" s="90"/>
    </row>
    <row r="514264" spans="68:68" customFormat="1">
      <c r="BP514264" s="90"/>
    </row>
    <row r="514265" spans="68:68" customFormat="1">
      <c r="BP514265" s="90"/>
    </row>
    <row r="514266" spans="68:68" customFormat="1">
      <c r="BP514266" s="90"/>
    </row>
    <row r="514267" spans="68:68" customFormat="1">
      <c r="BP514267" s="90"/>
    </row>
    <row r="514268" spans="68:68" customFormat="1">
      <c r="BP514268" s="90"/>
    </row>
    <row r="514269" spans="68:68" customFormat="1">
      <c r="BP514269" s="90"/>
    </row>
    <row r="514270" spans="68:68" customFormat="1">
      <c r="BP514270" s="90"/>
    </row>
    <row r="514271" spans="68:68" customFormat="1">
      <c r="BP514271" s="90"/>
    </row>
    <row r="514272" spans="68:68" customFormat="1">
      <c r="BP514272" s="90"/>
    </row>
    <row r="514273" spans="68:68" customFormat="1">
      <c r="BP514273" s="90"/>
    </row>
    <row r="514274" spans="68:68" customFormat="1">
      <c r="BP514274" s="90"/>
    </row>
    <row r="514275" spans="68:68" customFormat="1">
      <c r="BP514275" s="90"/>
    </row>
    <row r="514276" spans="68:68" customFormat="1">
      <c r="BP514276" s="90"/>
    </row>
    <row r="514277" spans="68:68" customFormat="1">
      <c r="BP514277" s="90"/>
    </row>
    <row r="514278" spans="68:68" customFormat="1">
      <c r="BP514278" s="90"/>
    </row>
    <row r="514279" spans="68:68" customFormat="1">
      <c r="BP514279" s="90"/>
    </row>
    <row r="514280" spans="68:68" customFormat="1">
      <c r="BP514280" s="90"/>
    </row>
    <row r="514281" spans="68:68" customFormat="1">
      <c r="BP514281" s="90"/>
    </row>
    <row r="514282" spans="68:68" customFormat="1">
      <c r="BP514282" s="90"/>
    </row>
    <row r="514283" spans="68:68" customFormat="1">
      <c r="BP514283" s="90"/>
    </row>
    <row r="514284" spans="68:68" customFormat="1">
      <c r="BP514284" s="90"/>
    </row>
    <row r="514285" spans="68:68" customFormat="1">
      <c r="BP514285" s="90"/>
    </row>
    <row r="514286" spans="68:68" customFormat="1">
      <c r="BP514286" s="90"/>
    </row>
    <row r="514287" spans="68:68" customFormat="1">
      <c r="BP514287" s="90"/>
    </row>
    <row r="514288" spans="68:68" customFormat="1">
      <c r="BP514288" s="90"/>
    </row>
    <row r="514289" spans="68:68" customFormat="1">
      <c r="BP514289" s="90"/>
    </row>
    <row r="514290" spans="68:68" customFormat="1">
      <c r="BP514290" s="90"/>
    </row>
    <row r="514291" spans="68:68" customFormat="1">
      <c r="BP514291" s="90"/>
    </row>
    <row r="514292" spans="68:68" customFormat="1">
      <c r="BP514292" s="90"/>
    </row>
    <row r="514293" spans="68:68" customFormat="1">
      <c r="BP514293" s="90"/>
    </row>
    <row r="514294" spans="68:68" customFormat="1">
      <c r="BP514294" s="90"/>
    </row>
    <row r="514295" spans="68:68" customFormat="1">
      <c r="BP514295" s="90"/>
    </row>
    <row r="514296" spans="68:68" customFormat="1">
      <c r="BP514296" s="90"/>
    </row>
    <row r="514297" spans="68:68" customFormat="1">
      <c r="BP514297" s="90"/>
    </row>
    <row r="514298" spans="68:68" customFormat="1">
      <c r="BP514298" s="90"/>
    </row>
    <row r="514299" spans="68:68" customFormat="1">
      <c r="BP514299" s="90"/>
    </row>
    <row r="514300" spans="68:68" customFormat="1">
      <c r="BP514300" s="90"/>
    </row>
    <row r="514301" spans="68:68" customFormat="1">
      <c r="BP514301" s="90"/>
    </row>
    <row r="514302" spans="68:68" customFormat="1">
      <c r="BP514302" s="90"/>
    </row>
    <row r="514303" spans="68:68" customFormat="1">
      <c r="BP514303" s="90"/>
    </row>
    <row r="514304" spans="68:68" customFormat="1">
      <c r="BP514304" s="90"/>
    </row>
    <row r="514305" spans="68:68" customFormat="1">
      <c r="BP514305" s="90"/>
    </row>
    <row r="514306" spans="68:68" customFormat="1">
      <c r="BP514306" s="90"/>
    </row>
    <row r="514307" spans="68:68" customFormat="1">
      <c r="BP514307" s="90"/>
    </row>
    <row r="514308" spans="68:68" customFormat="1">
      <c r="BP514308" s="90"/>
    </row>
    <row r="514309" spans="68:68" customFormat="1">
      <c r="BP514309" s="90"/>
    </row>
    <row r="514310" spans="68:68" customFormat="1">
      <c r="BP514310" s="90"/>
    </row>
    <row r="514311" spans="68:68" customFormat="1">
      <c r="BP514311" s="90"/>
    </row>
    <row r="514312" spans="68:68" customFormat="1">
      <c r="BP514312" s="90"/>
    </row>
    <row r="514313" spans="68:68" customFormat="1">
      <c r="BP514313" s="90"/>
    </row>
    <row r="514314" spans="68:68" customFormat="1">
      <c r="BP514314" s="90"/>
    </row>
    <row r="514315" spans="68:68" customFormat="1">
      <c r="BP514315" s="90"/>
    </row>
    <row r="514316" spans="68:68" customFormat="1">
      <c r="BP514316" s="90"/>
    </row>
    <row r="514317" spans="68:68" customFormat="1">
      <c r="BP514317" s="90"/>
    </row>
    <row r="514318" spans="68:68" customFormat="1">
      <c r="BP514318" s="90"/>
    </row>
    <row r="514319" spans="68:68" customFormat="1">
      <c r="BP514319" s="90"/>
    </row>
    <row r="514320" spans="68:68" customFormat="1">
      <c r="BP514320" s="90"/>
    </row>
    <row r="514321" spans="68:68" customFormat="1">
      <c r="BP514321" s="90"/>
    </row>
    <row r="514322" spans="68:68" customFormat="1">
      <c r="BP514322" s="90"/>
    </row>
    <row r="514323" spans="68:68" customFormat="1">
      <c r="BP514323" s="90"/>
    </row>
    <row r="514324" spans="68:68" customFormat="1">
      <c r="BP514324" s="90"/>
    </row>
    <row r="514325" spans="68:68" customFormat="1">
      <c r="BP514325" s="90"/>
    </row>
    <row r="514326" spans="68:68" customFormat="1">
      <c r="BP514326" s="90"/>
    </row>
    <row r="514327" spans="68:68" customFormat="1">
      <c r="BP514327" s="90"/>
    </row>
    <row r="514328" spans="68:68" customFormat="1">
      <c r="BP514328" s="90"/>
    </row>
    <row r="514329" spans="68:68" customFormat="1">
      <c r="BP514329" s="90"/>
    </row>
    <row r="514330" spans="68:68" customFormat="1">
      <c r="BP514330" s="90"/>
    </row>
    <row r="514331" spans="68:68" customFormat="1">
      <c r="BP514331" s="90"/>
    </row>
    <row r="514332" spans="68:68" customFormat="1">
      <c r="BP514332" s="90"/>
    </row>
    <row r="514333" spans="68:68" customFormat="1">
      <c r="BP514333" s="90"/>
    </row>
    <row r="514334" spans="68:68" customFormat="1">
      <c r="BP514334" s="90"/>
    </row>
    <row r="514335" spans="68:68" customFormat="1">
      <c r="BP514335" s="90"/>
    </row>
    <row r="514336" spans="68:68" customFormat="1">
      <c r="BP514336" s="90"/>
    </row>
    <row r="514337" spans="68:68" customFormat="1">
      <c r="BP514337" s="90"/>
    </row>
    <row r="514338" spans="68:68" customFormat="1">
      <c r="BP514338" s="90"/>
    </row>
    <row r="514339" spans="68:68" customFormat="1">
      <c r="BP514339" s="90"/>
    </row>
    <row r="514340" spans="68:68" customFormat="1">
      <c r="BP514340" s="90"/>
    </row>
    <row r="514341" spans="68:68" customFormat="1">
      <c r="BP514341" s="90"/>
    </row>
    <row r="514342" spans="68:68" customFormat="1">
      <c r="BP514342" s="90"/>
    </row>
    <row r="514343" spans="68:68" customFormat="1">
      <c r="BP514343" s="90"/>
    </row>
    <row r="514344" spans="68:68" customFormat="1">
      <c r="BP514344" s="90"/>
    </row>
    <row r="514345" spans="68:68" customFormat="1">
      <c r="BP514345" s="90"/>
    </row>
    <row r="514346" spans="68:68" customFormat="1">
      <c r="BP514346" s="90"/>
    </row>
    <row r="514347" spans="68:68" customFormat="1">
      <c r="BP514347" s="90"/>
    </row>
    <row r="514348" spans="68:68" customFormat="1">
      <c r="BP514348" s="90"/>
    </row>
    <row r="514349" spans="68:68" customFormat="1">
      <c r="BP514349" s="90"/>
    </row>
    <row r="514350" spans="68:68" customFormat="1">
      <c r="BP514350" s="90"/>
    </row>
    <row r="514351" spans="68:68" customFormat="1">
      <c r="BP514351" s="90"/>
    </row>
    <row r="514352" spans="68:68" customFormat="1">
      <c r="BP514352" s="90"/>
    </row>
    <row r="514353" spans="68:68" customFormat="1">
      <c r="BP514353" s="90"/>
    </row>
    <row r="514354" spans="68:68" customFormat="1">
      <c r="BP514354" s="90"/>
    </row>
    <row r="514355" spans="68:68" customFormat="1">
      <c r="BP514355" s="90"/>
    </row>
    <row r="514356" spans="68:68" customFormat="1">
      <c r="BP514356" s="90"/>
    </row>
    <row r="514357" spans="68:68" customFormat="1">
      <c r="BP514357" s="90"/>
    </row>
    <row r="514358" spans="68:68" customFormat="1">
      <c r="BP514358" s="90"/>
    </row>
    <row r="514359" spans="68:68" customFormat="1">
      <c r="BP514359" s="90"/>
    </row>
    <row r="514360" spans="68:68" customFormat="1">
      <c r="BP514360" s="90"/>
    </row>
    <row r="514361" spans="68:68" customFormat="1">
      <c r="BP514361" s="90"/>
    </row>
    <row r="514362" spans="68:68" customFormat="1">
      <c r="BP514362" s="90"/>
    </row>
    <row r="514363" spans="68:68" customFormat="1">
      <c r="BP514363" s="90"/>
    </row>
    <row r="514364" spans="68:68" customFormat="1">
      <c r="BP514364" s="90"/>
    </row>
    <row r="514365" spans="68:68" customFormat="1">
      <c r="BP514365" s="90"/>
    </row>
    <row r="514366" spans="68:68" customFormat="1">
      <c r="BP514366" s="90"/>
    </row>
    <row r="514367" spans="68:68" customFormat="1">
      <c r="BP514367" s="90"/>
    </row>
    <row r="514368" spans="68:68" customFormat="1">
      <c r="BP514368" s="90"/>
    </row>
    <row r="514369" spans="68:68" customFormat="1">
      <c r="BP514369" s="90"/>
    </row>
    <row r="514370" spans="68:68" customFormat="1">
      <c r="BP514370" s="90"/>
    </row>
    <row r="514371" spans="68:68" customFormat="1">
      <c r="BP514371" s="90"/>
    </row>
    <row r="514372" spans="68:68" customFormat="1">
      <c r="BP514372" s="90"/>
    </row>
    <row r="514373" spans="68:68" customFormat="1">
      <c r="BP514373" s="90"/>
    </row>
    <row r="514374" spans="68:68" customFormat="1">
      <c r="BP514374" s="90"/>
    </row>
    <row r="514375" spans="68:68" customFormat="1">
      <c r="BP514375" s="90"/>
    </row>
    <row r="514376" spans="68:68" customFormat="1">
      <c r="BP514376" s="90"/>
    </row>
    <row r="514377" spans="68:68" customFormat="1">
      <c r="BP514377" s="90"/>
    </row>
    <row r="514378" spans="68:68" customFormat="1">
      <c r="BP514378" s="90"/>
    </row>
    <row r="514379" spans="68:68" customFormat="1">
      <c r="BP514379" s="90"/>
    </row>
    <row r="514380" spans="68:68" customFormat="1">
      <c r="BP514380" s="90"/>
    </row>
    <row r="514381" spans="68:68" customFormat="1">
      <c r="BP514381" s="90"/>
    </row>
    <row r="514382" spans="68:68" customFormat="1">
      <c r="BP514382" s="90"/>
    </row>
    <row r="514383" spans="68:68" customFormat="1">
      <c r="BP514383" s="90"/>
    </row>
    <row r="514384" spans="68:68" customFormat="1">
      <c r="BP514384" s="90"/>
    </row>
    <row r="514385" spans="68:68" customFormat="1">
      <c r="BP514385" s="90"/>
    </row>
    <row r="514386" spans="68:68" customFormat="1">
      <c r="BP514386" s="90"/>
    </row>
    <row r="514387" spans="68:68" customFormat="1">
      <c r="BP514387" s="90"/>
    </row>
    <row r="514388" spans="68:68" customFormat="1">
      <c r="BP514388" s="90"/>
    </row>
    <row r="514389" spans="68:68" customFormat="1">
      <c r="BP514389" s="90"/>
    </row>
    <row r="514390" spans="68:68" customFormat="1">
      <c r="BP514390" s="90"/>
    </row>
    <row r="514391" spans="68:68" customFormat="1">
      <c r="BP514391" s="90"/>
    </row>
    <row r="514392" spans="68:68" customFormat="1">
      <c r="BP514392" s="90"/>
    </row>
    <row r="514393" spans="68:68" customFormat="1">
      <c r="BP514393" s="90"/>
    </row>
    <row r="514394" spans="68:68" customFormat="1">
      <c r="BP514394" s="90"/>
    </row>
    <row r="514395" spans="68:68" customFormat="1">
      <c r="BP514395" s="90"/>
    </row>
    <row r="514396" spans="68:68" customFormat="1">
      <c r="BP514396" s="90"/>
    </row>
    <row r="514397" spans="68:68" customFormat="1">
      <c r="BP514397" s="90"/>
    </row>
    <row r="514398" spans="68:68" customFormat="1">
      <c r="BP514398" s="90"/>
    </row>
    <row r="514399" spans="68:68" customFormat="1">
      <c r="BP514399" s="90"/>
    </row>
    <row r="514400" spans="68:68" customFormat="1">
      <c r="BP514400" s="90"/>
    </row>
    <row r="514401" spans="68:68" customFormat="1">
      <c r="BP514401" s="90"/>
    </row>
    <row r="514402" spans="68:68" customFormat="1">
      <c r="BP514402" s="90"/>
    </row>
    <row r="514403" spans="68:68" customFormat="1">
      <c r="BP514403" s="90"/>
    </row>
    <row r="514404" spans="68:68" customFormat="1">
      <c r="BP514404" s="90"/>
    </row>
    <row r="514405" spans="68:68" customFormat="1">
      <c r="BP514405" s="90"/>
    </row>
    <row r="514406" spans="68:68" customFormat="1">
      <c r="BP514406" s="90"/>
    </row>
    <row r="514407" spans="68:68" customFormat="1">
      <c r="BP514407" s="90"/>
    </row>
    <row r="514408" spans="68:68" customFormat="1">
      <c r="BP514408" s="90"/>
    </row>
    <row r="514409" spans="68:68" customFormat="1">
      <c r="BP514409" s="90"/>
    </row>
    <row r="514410" spans="68:68" customFormat="1">
      <c r="BP514410" s="90"/>
    </row>
    <row r="514411" spans="68:68" customFormat="1">
      <c r="BP514411" s="90"/>
    </row>
    <row r="514412" spans="68:68" customFormat="1">
      <c r="BP514412" s="90"/>
    </row>
    <row r="514413" spans="68:68" customFormat="1">
      <c r="BP514413" s="90"/>
    </row>
    <row r="514414" spans="68:68" customFormat="1">
      <c r="BP514414" s="90"/>
    </row>
    <row r="514415" spans="68:68" customFormat="1">
      <c r="BP514415" s="90"/>
    </row>
    <row r="514416" spans="68:68" customFormat="1">
      <c r="BP514416" s="90"/>
    </row>
    <row r="514417" spans="68:68" customFormat="1">
      <c r="BP514417" s="90"/>
    </row>
    <row r="514418" spans="68:68" customFormat="1">
      <c r="BP514418" s="90"/>
    </row>
    <row r="514419" spans="68:68" customFormat="1">
      <c r="BP514419" s="90"/>
    </row>
    <row r="514420" spans="68:68" customFormat="1">
      <c r="BP514420" s="90"/>
    </row>
    <row r="514421" spans="68:68" customFormat="1">
      <c r="BP514421" s="90"/>
    </row>
    <row r="514422" spans="68:68" customFormat="1">
      <c r="BP514422" s="90"/>
    </row>
    <row r="514423" spans="68:68" customFormat="1">
      <c r="BP514423" s="90"/>
    </row>
    <row r="514424" spans="68:68" customFormat="1">
      <c r="BP514424" s="90"/>
    </row>
    <row r="514425" spans="68:68" customFormat="1">
      <c r="BP514425" s="90"/>
    </row>
    <row r="514426" spans="68:68" customFormat="1">
      <c r="BP514426" s="90"/>
    </row>
    <row r="514427" spans="68:68" customFormat="1">
      <c r="BP514427" s="90"/>
    </row>
    <row r="514428" spans="68:68" customFormat="1">
      <c r="BP514428" s="90"/>
    </row>
    <row r="514429" spans="68:68" customFormat="1">
      <c r="BP514429" s="90"/>
    </row>
    <row r="514430" spans="68:68" customFormat="1">
      <c r="BP514430" s="90"/>
    </row>
    <row r="514431" spans="68:68" customFormat="1">
      <c r="BP514431" s="90"/>
    </row>
    <row r="514432" spans="68:68" customFormat="1">
      <c r="BP514432" s="90"/>
    </row>
    <row r="514433" spans="68:68" customFormat="1">
      <c r="BP514433" s="90"/>
    </row>
    <row r="514434" spans="68:68" customFormat="1">
      <c r="BP514434" s="90"/>
    </row>
    <row r="514435" spans="68:68" customFormat="1">
      <c r="BP514435" s="90"/>
    </row>
    <row r="514436" spans="68:68" customFormat="1">
      <c r="BP514436" s="90"/>
    </row>
    <row r="514437" spans="68:68" customFormat="1">
      <c r="BP514437" s="90"/>
    </row>
    <row r="514438" spans="68:68" customFormat="1">
      <c r="BP514438" s="90"/>
    </row>
    <row r="514439" spans="68:68" customFormat="1">
      <c r="BP514439" s="90"/>
    </row>
    <row r="514440" spans="68:68" customFormat="1">
      <c r="BP514440" s="90"/>
    </row>
    <row r="514441" spans="68:68" customFormat="1">
      <c r="BP514441" s="90"/>
    </row>
    <row r="514442" spans="68:68" customFormat="1">
      <c r="BP514442" s="90"/>
    </row>
    <row r="514443" spans="68:68" customFormat="1">
      <c r="BP514443" s="90"/>
    </row>
    <row r="514444" spans="68:68" customFormat="1">
      <c r="BP514444" s="90"/>
    </row>
    <row r="514445" spans="68:68" customFormat="1">
      <c r="BP514445" s="90"/>
    </row>
    <row r="514446" spans="68:68" customFormat="1">
      <c r="BP514446" s="90"/>
    </row>
    <row r="514447" spans="68:68" customFormat="1">
      <c r="BP514447" s="90"/>
    </row>
    <row r="514448" spans="68:68" customFormat="1">
      <c r="BP514448" s="90"/>
    </row>
    <row r="514449" spans="68:68" customFormat="1">
      <c r="BP514449" s="90"/>
    </row>
    <row r="514450" spans="68:68" customFormat="1">
      <c r="BP514450" s="90"/>
    </row>
    <row r="514451" spans="68:68" customFormat="1">
      <c r="BP514451" s="90"/>
    </row>
    <row r="514452" spans="68:68" customFormat="1">
      <c r="BP514452" s="90"/>
    </row>
    <row r="514453" spans="68:68" customFormat="1">
      <c r="BP514453" s="90"/>
    </row>
    <row r="514454" spans="68:68" customFormat="1">
      <c r="BP514454" s="90"/>
    </row>
    <row r="514455" spans="68:68" customFormat="1">
      <c r="BP514455" s="90"/>
    </row>
    <row r="514456" spans="68:68" customFormat="1">
      <c r="BP514456" s="90"/>
    </row>
    <row r="514457" spans="68:68" customFormat="1">
      <c r="BP514457" s="90"/>
    </row>
    <row r="514458" spans="68:68" customFormat="1">
      <c r="BP514458" s="90"/>
    </row>
    <row r="514459" spans="68:68" customFormat="1">
      <c r="BP514459" s="90"/>
    </row>
    <row r="514460" spans="68:68" customFormat="1">
      <c r="BP514460" s="90"/>
    </row>
    <row r="514461" spans="68:68" customFormat="1">
      <c r="BP514461" s="90"/>
    </row>
    <row r="514462" spans="68:68" customFormat="1">
      <c r="BP514462" s="90"/>
    </row>
    <row r="514463" spans="68:68" customFormat="1">
      <c r="BP514463" s="90"/>
    </row>
    <row r="514464" spans="68:68" customFormat="1">
      <c r="BP514464" s="90"/>
    </row>
    <row r="514465" spans="68:68" customFormat="1">
      <c r="BP514465" s="90"/>
    </row>
    <row r="514466" spans="68:68" customFormat="1">
      <c r="BP514466" s="90"/>
    </row>
    <row r="514467" spans="68:68" customFormat="1">
      <c r="BP514467" s="90"/>
    </row>
    <row r="514468" spans="68:68" customFormat="1">
      <c r="BP514468" s="90"/>
    </row>
    <row r="514469" spans="68:68" customFormat="1">
      <c r="BP514469" s="90"/>
    </row>
    <row r="514470" spans="68:68" customFormat="1">
      <c r="BP514470" s="90"/>
    </row>
    <row r="514471" spans="68:68" customFormat="1">
      <c r="BP514471" s="90"/>
    </row>
    <row r="514472" spans="68:68" customFormat="1">
      <c r="BP514472" s="90"/>
    </row>
    <row r="514473" spans="68:68" customFormat="1">
      <c r="BP514473" s="90"/>
    </row>
    <row r="514474" spans="68:68" customFormat="1">
      <c r="BP514474" s="90"/>
    </row>
    <row r="514475" spans="68:68" customFormat="1">
      <c r="BP514475" s="90"/>
    </row>
    <row r="514476" spans="68:68" customFormat="1">
      <c r="BP514476" s="90"/>
    </row>
    <row r="514477" spans="68:68" customFormat="1">
      <c r="BP514477" s="90"/>
    </row>
    <row r="514478" spans="68:68" customFormat="1">
      <c r="BP514478" s="90"/>
    </row>
    <row r="514479" spans="68:68" customFormat="1">
      <c r="BP514479" s="90"/>
    </row>
    <row r="514480" spans="68:68" customFormat="1">
      <c r="BP514480" s="90"/>
    </row>
    <row r="514481" spans="68:68" customFormat="1">
      <c r="BP514481" s="90"/>
    </row>
    <row r="514482" spans="68:68" customFormat="1">
      <c r="BP514482" s="90"/>
    </row>
    <row r="514483" spans="68:68" customFormat="1">
      <c r="BP514483" s="90"/>
    </row>
    <row r="514484" spans="68:68" customFormat="1">
      <c r="BP514484" s="90"/>
    </row>
    <row r="514485" spans="68:68" customFormat="1">
      <c r="BP514485" s="90"/>
    </row>
    <row r="514486" spans="68:68" customFormat="1">
      <c r="BP514486" s="90"/>
    </row>
    <row r="514487" spans="68:68" customFormat="1">
      <c r="BP514487" s="90"/>
    </row>
    <row r="514488" spans="68:68" customFormat="1">
      <c r="BP514488" s="90"/>
    </row>
    <row r="514489" spans="68:68" customFormat="1">
      <c r="BP514489" s="90"/>
    </row>
    <row r="514490" spans="68:68" customFormat="1">
      <c r="BP514490" s="90"/>
    </row>
    <row r="514491" spans="68:68" customFormat="1">
      <c r="BP514491" s="90"/>
    </row>
    <row r="514492" spans="68:68" customFormat="1">
      <c r="BP514492" s="90"/>
    </row>
    <row r="514493" spans="68:68" customFormat="1">
      <c r="BP514493" s="90"/>
    </row>
    <row r="514494" spans="68:68" customFormat="1">
      <c r="BP514494" s="90"/>
    </row>
    <row r="514495" spans="68:68" customFormat="1">
      <c r="BP514495" s="90"/>
    </row>
    <row r="514496" spans="68:68" customFormat="1">
      <c r="BP514496" s="90"/>
    </row>
    <row r="514497" spans="68:68" customFormat="1">
      <c r="BP514497" s="90"/>
    </row>
    <row r="514498" spans="68:68" customFormat="1">
      <c r="BP514498" s="90"/>
    </row>
    <row r="514499" spans="68:68" customFormat="1">
      <c r="BP514499" s="90"/>
    </row>
    <row r="514500" spans="68:68" customFormat="1">
      <c r="BP514500" s="90"/>
    </row>
    <row r="514501" spans="68:68" customFormat="1">
      <c r="BP514501" s="90"/>
    </row>
    <row r="514502" spans="68:68" customFormat="1">
      <c r="BP514502" s="90"/>
    </row>
    <row r="514503" spans="68:68" customFormat="1">
      <c r="BP514503" s="90"/>
    </row>
    <row r="514504" spans="68:68" customFormat="1">
      <c r="BP514504" s="90"/>
    </row>
    <row r="514505" spans="68:68" customFormat="1">
      <c r="BP514505" s="90"/>
    </row>
    <row r="514506" spans="68:68" customFormat="1">
      <c r="BP514506" s="90"/>
    </row>
    <row r="514507" spans="68:68" customFormat="1">
      <c r="BP514507" s="90"/>
    </row>
    <row r="514508" spans="68:68" customFormat="1">
      <c r="BP514508" s="90"/>
    </row>
    <row r="514509" spans="68:68" customFormat="1">
      <c r="BP514509" s="90"/>
    </row>
    <row r="514510" spans="68:68" customFormat="1">
      <c r="BP514510" s="90"/>
    </row>
    <row r="514511" spans="68:68" customFormat="1">
      <c r="BP514511" s="90"/>
    </row>
    <row r="514512" spans="68:68" customFormat="1">
      <c r="BP514512" s="90"/>
    </row>
    <row r="514513" spans="68:68" customFormat="1">
      <c r="BP514513" s="90"/>
    </row>
    <row r="514514" spans="68:68" customFormat="1">
      <c r="BP514514" s="90"/>
    </row>
    <row r="514515" spans="68:68" customFormat="1">
      <c r="BP514515" s="90"/>
    </row>
    <row r="514516" spans="68:68" customFormat="1">
      <c r="BP514516" s="90"/>
    </row>
    <row r="514517" spans="68:68" customFormat="1">
      <c r="BP514517" s="90"/>
    </row>
    <row r="514518" spans="68:68" customFormat="1">
      <c r="BP514518" s="90"/>
    </row>
    <row r="514519" spans="68:68" customFormat="1">
      <c r="BP514519" s="90"/>
    </row>
    <row r="514520" spans="68:68" customFormat="1">
      <c r="BP514520" s="90"/>
    </row>
    <row r="514521" spans="68:68" customFormat="1">
      <c r="BP514521" s="90"/>
    </row>
    <row r="514522" spans="68:68" customFormat="1">
      <c r="BP514522" s="90"/>
    </row>
    <row r="514523" spans="68:68" customFormat="1">
      <c r="BP514523" s="90"/>
    </row>
    <row r="514524" spans="68:68" customFormat="1">
      <c r="BP514524" s="90"/>
    </row>
    <row r="514525" spans="68:68" customFormat="1">
      <c r="BP514525" s="90"/>
    </row>
    <row r="514526" spans="68:68" customFormat="1">
      <c r="BP514526" s="90"/>
    </row>
    <row r="514527" spans="68:68" customFormat="1">
      <c r="BP514527" s="90"/>
    </row>
    <row r="514528" spans="68:68" customFormat="1">
      <c r="BP514528" s="90"/>
    </row>
    <row r="514529" spans="68:68" customFormat="1">
      <c r="BP514529" s="90"/>
    </row>
    <row r="514530" spans="68:68" customFormat="1">
      <c r="BP514530" s="90"/>
    </row>
    <row r="514531" spans="68:68" customFormat="1">
      <c r="BP514531" s="90"/>
    </row>
    <row r="514532" spans="68:68" customFormat="1">
      <c r="BP514532" s="90"/>
    </row>
    <row r="514533" spans="68:68" customFormat="1">
      <c r="BP514533" s="90"/>
    </row>
    <row r="514534" spans="68:68" customFormat="1">
      <c r="BP514534" s="90"/>
    </row>
    <row r="514535" spans="68:68" customFormat="1">
      <c r="BP514535" s="90"/>
    </row>
    <row r="514536" spans="68:68" customFormat="1">
      <c r="BP514536" s="90"/>
    </row>
    <row r="514537" spans="68:68" customFormat="1">
      <c r="BP514537" s="90"/>
    </row>
    <row r="514538" spans="68:68" customFormat="1">
      <c r="BP514538" s="90"/>
    </row>
    <row r="514539" spans="68:68" customFormat="1">
      <c r="BP514539" s="90"/>
    </row>
    <row r="514540" spans="68:68" customFormat="1">
      <c r="BP514540" s="90"/>
    </row>
    <row r="514541" spans="68:68" customFormat="1">
      <c r="BP514541" s="90"/>
    </row>
    <row r="514542" spans="68:68" customFormat="1">
      <c r="BP514542" s="90"/>
    </row>
    <row r="514543" spans="68:68" customFormat="1">
      <c r="BP514543" s="90"/>
    </row>
    <row r="514544" spans="68:68" customFormat="1">
      <c r="BP514544" s="90"/>
    </row>
    <row r="514545" spans="68:68" customFormat="1">
      <c r="BP514545" s="90"/>
    </row>
    <row r="514546" spans="68:68" customFormat="1">
      <c r="BP514546" s="90"/>
    </row>
    <row r="514547" spans="68:68" customFormat="1">
      <c r="BP514547" s="90"/>
    </row>
    <row r="514548" spans="68:68" customFormat="1">
      <c r="BP514548" s="90"/>
    </row>
    <row r="514549" spans="68:68" customFormat="1">
      <c r="BP514549" s="90"/>
    </row>
    <row r="514550" spans="68:68" customFormat="1">
      <c r="BP514550" s="90"/>
    </row>
    <row r="514551" spans="68:68" customFormat="1">
      <c r="BP514551" s="90"/>
    </row>
    <row r="514552" spans="68:68" customFormat="1">
      <c r="BP514552" s="90"/>
    </row>
    <row r="514553" spans="68:68" customFormat="1">
      <c r="BP514553" s="90"/>
    </row>
    <row r="514554" spans="68:68" customFormat="1">
      <c r="BP514554" s="90"/>
    </row>
    <row r="514555" spans="68:68" customFormat="1">
      <c r="BP514555" s="90"/>
    </row>
    <row r="514556" spans="68:68" customFormat="1">
      <c r="BP514556" s="90"/>
    </row>
    <row r="514557" spans="68:68" customFormat="1">
      <c r="BP514557" s="90"/>
    </row>
    <row r="514558" spans="68:68" customFormat="1">
      <c r="BP514558" s="90"/>
    </row>
    <row r="514559" spans="68:68" customFormat="1">
      <c r="BP514559" s="90"/>
    </row>
    <row r="514560" spans="68:68" customFormat="1">
      <c r="BP514560" s="90"/>
    </row>
    <row r="514561" spans="68:68" customFormat="1">
      <c r="BP514561" s="90"/>
    </row>
    <row r="514562" spans="68:68" customFormat="1">
      <c r="BP514562" s="90"/>
    </row>
    <row r="514563" spans="68:68" customFormat="1">
      <c r="BP514563" s="90"/>
    </row>
    <row r="514564" spans="68:68" customFormat="1">
      <c r="BP514564" s="90"/>
    </row>
    <row r="514565" spans="68:68" customFormat="1">
      <c r="BP514565" s="90"/>
    </row>
    <row r="514566" spans="68:68" customFormat="1">
      <c r="BP514566" s="90"/>
    </row>
    <row r="514567" spans="68:68" customFormat="1">
      <c r="BP514567" s="90"/>
    </row>
    <row r="514568" spans="68:68" customFormat="1">
      <c r="BP514568" s="90"/>
    </row>
    <row r="514569" spans="68:68" customFormat="1">
      <c r="BP514569" s="90"/>
    </row>
    <row r="514570" spans="68:68" customFormat="1">
      <c r="BP514570" s="90"/>
    </row>
    <row r="514571" spans="68:68" customFormat="1">
      <c r="BP514571" s="90"/>
    </row>
    <row r="514572" spans="68:68" customFormat="1">
      <c r="BP514572" s="90"/>
    </row>
    <row r="514573" spans="68:68" customFormat="1">
      <c r="BP514573" s="90"/>
    </row>
    <row r="514574" spans="68:68" customFormat="1">
      <c r="BP514574" s="90"/>
    </row>
    <row r="514575" spans="68:68" customFormat="1">
      <c r="BP514575" s="90"/>
    </row>
    <row r="514576" spans="68:68" customFormat="1">
      <c r="BP514576" s="90"/>
    </row>
    <row r="514577" spans="68:68" customFormat="1">
      <c r="BP514577" s="90"/>
    </row>
    <row r="514578" spans="68:68" customFormat="1">
      <c r="BP514578" s="90"/>
    </row>
    <row r="514579" spans="68:68" customFormat="1">
      <c r="BP514579" s="90"/>
    </row>
    <row r="514580" spans="68:68" customFormat="1">
      <c r="BP514580" s="90"/>
    </row>
    <row r="514581" spans="68:68" customFormat="1">
      <c r="BP514581" s="90"/>
    </row>
    <row r="514582" spans="68:68" customFormat="1">
      <c r="BP514582" s="90"/>
    </row>
    <row r="514583" spans="68:68" customFormat="1">
      <c r="BP514583" s="90"/>
    </row>
    <row r="514584" spans="68:68" customFormat="1">
      <c r="BP514584" s="90"/>
    </row>
    <row r="514585" spans="68:68" customFormat="1">
      <c r="BP514585" s="90"/>
    </row>
    <row r="514586" spans="68:68" customFormat="1">
      <c r="BP514586" s="90"/>
    </row>
    <row r="514587" spans="68:68" customFormat="1">
      <c r="BP514587" s="90"/>
    </row>
    <row r="514588" spans="68:68" customFormat="1">
      <c r="BP514588" s="90"/>
    </row>
    <row r="514589" spans="68:68" customFormat="1">
      <c r="BP514589" s="90"/>
    </row>
    <row r="514590" spans="68:68" customFormat="1">
      <c r="BP514590" s="90"/>
    </row>
    <row r="514591" spans="68:68" customFormat="1">
      <c r="BP514591" s="90"/>
    </row>
    <row r="514592" spans="68:68" customFormat="1">
      <c r="BP514592" s="90"/>
    </row>
    <row r="514593" spans="68:68" customFormat="1">
      <c r="BP514593" s="90"/>
    </row>
    <row r="514594" spans="68:68" customFormat="1">
      <c r="BP514594" s="90"/>
    </row>
    <row r="514595" spans="68:68" customFormat="1">
      <c r="BP514595" s="90"/>
    </row>
    <row r="514596" spans="68:68" customFormat="1">
      <c r="BP514596" s="90"/>
    </row>
    <row r="514597" spans="68:68" customFormat="1">
      <c r="BP514597" s="90"/>
    </row>
    <row r="514598" spans="68:68" customFormat="1">
      <c r="BP514598" s="90"/>
    </row>
    <row r="514599" spans="68:68" customFormat="1">
      <c r="BP514599" s="90"/>
    </row>
    <row r="514600" spans="68:68" customFormat="1">
      <c r="BP514600" s="90"/>
    </row>
    <row r="514601" spans="68:68" customFormat="1">
      <c r="BP514601" s="90"/>
    </row>
    <row r="514602" spans="68:68" customFormat="1">
      <c r="BP514602" s="90"/>
    </row>
    <row r="514603" spans="68:68" customFormat="1">
      <c r="BP514603" s="90"/>
    </row>
    <row r="514604" spans="68:68" customFormat="1">
      <c r="BP514604" s="90"/>
    </row>
    <row r="514605" spans="68:68" customFormat="1">
      <c r="BP514605" s="90"/>
    </row>
    <row r="514606" spans="68:68" customFormat="1">
      <c r="BP514606" s="90"/>
    </row>
    <row r="514607" spans="68:68" customFormat="1">
      <c r="BP514607" s="90"/>
    </row>
    <row r="514608" spans="68:68" customFormat="1">
      <c r="BP514608" s="90"/>
    </row>
    <row r="514609" spans="68:68" customFormat="1">
      <c r="BP514609" s="90"/>
    </row>
    <row r="514610" spans="68:68" customFormat="1">
      <c r="BP514610" s="90"/>
    </row>
    <row r="514611" spans="68:68" customFormat="1">
      <c r="BP514611" s="90"/>
    </row>
    <row r="514612" spans="68:68" customFormat="1">
      <c r="BP514612" s="90"/>
    </row>
    <row r="514613" spans="68:68" customFormat="1">
      <c r="BP514613" s="90"/>
    </row>
    <row r="514614" spans="68:68" customFormat="1">
      <c r="BP514614" s="90"/>
    </row>
    <row r="514615" spans="68:68" customFormat="1">
      <c r="BP514615" s="90"/>
    </row>
    <row r="514616" spans="68:68" customFormat="1">
      <c r="BP514616" s="90"/>
    </row>
    <row r="514617" spans="68:68" customFormat="1">
      <c r="BP514617" s="90"/>
    </row>
    <row r="514618" spans="68:68" customFormat="1">
      <c r="BP514618" s="90"/>
    </row>
    <row r="514619" spans="68:68" customFormat="1">
      <c r="BP514619" s="90"/>
    </row>
    <row r="514620" spans="68:68" customFormat="1">
      <c r="BP514620" s="90"/>
    </row>
    <row r="514621" spans="68:68" customFormat="1">
      <c r="BP514621" s="90"/>
    </row>
    <row r="514622" spans="68:68" customFormat="1">
      <c r="BP514622" s="90"/>
    </row>
    <row r="514623" spans="68:68" customFormat="1">
      <c r="BP514623" s="90"/>
    </row>
    <row r="514624" spans="68:68" customFormat="1">
      <c r="BP514624" s="90"/>
    </row>
    <row r="514625" spans="68:68" customFormat="1">
      <c r="BP514625" s="90"/>
    </row>
    <row r="514626" spans="68:68" customFormat="1">
      <c r="BP514626" s="90"/>
    </row>
    <row r="514627" spans="68:68" customFormat="1">
      <c r="BP514627" s="90"/>
    </row>
    <row r="514628" spans="68:68" customFormat="1">
      <c r="BP514628" s="90"/>
    </row>
    <row r="514629" spans="68:68" customFormat="1">
      <c r="BP514629" s="90"/>
    </row>
    <row r="514630" spans="68:68" customFormat="1">
      <c r="BP514630" s="90"/>
    </row>
    <row r="514631" spans="68:68" customFormat="1">
      <c r="BP514631" s="90"/>
    </row>
    <row r="514632" spans="68:68" customFormat="1">
      <c r="BP514632" s="90"/>
    </row>
    <row r="514633" spans="68:68" customFormat="1">
      <c r="BP514633" s="90"/>
    </row>
    <row r="514634" spans="68:68" customFormat="1">
      <c r="BP514634" s="90"/>
    </row>
    <row r="514635" spans="68:68" customFormat="1">
      <c r="BP514635" s="90"/>
    </row>
    <row r="514636" spans="68:68" customFormat="1">
      <c r="BP514636" s="90"/>
    </row>
    <row r="514637" spans="68:68" customFormat="1">
      <c r="BP514637" s="90"/>
    </row>
    <row r="514638" spans="68:68" customFormat="1">
      <c r="BP514638" s="90"/>
    </row>
    <row r="514639" spans="68:68" customFormat="1">
      <c r="BP514639" s="90"/>
    </row>
    <row r="514640" spans="68:68" customFormat="1">
      <c r="BP514640" s="90"/>
    </row>
    <row r="514641" spans="68:68" customFormat="1">
      <c r="BP514641" s="90"/>
    </row>
    <row r="514642" spans="68:68" customFormat="1">
      <c r="BP514642" s="90"/>
    </row>
    <row r="514643" spans="68:68" customFormat="1">
      <c r="BP514643" s="90"/>
    </row>
    <row r="514644" spans="68:68" customFormat="1">
      <c r="BP514644" s="90"/>
    </row>
    <row r="514645" spans="68:68" customFormat="1">
      <c r="BP514645" s="90"/>
    </row>
    <row r="514646" spans="68:68" customFormat="1">
      <c r="BP514646" s="90"/>
    </row>
    <row r="514647" spans="68:68" customFormat="1">
      <c r="BP514647" s="90"/>
    </row>
    <row r="514648" spans="68:68" customFormat="1">
      <c r="BP514648" s="90"/>
    </row>
    <row r="514649" spans="68:68" customFormat="1">
      <c r="BP514649" s="90"/>
    </row>
    <row r="514650" spans="68:68" customFormat="1">
      <c r="BP514650" s="90"/>
    </row>
    <row r="514651" spans="68:68" customFormat="1">
      <c r="BP514651" s="90"/>
    </row>
    <row r="514652" spans="68:68" customFormat="1">
      <c r="BP514652" s="90"/>
    </row>
    <row r="514653" spans="68:68" customFormat="1">
      <c r="BP514653" s="90"/>
    </row>
    <row r="514654" spans="68:68" customFormat="1">
      <c r="BP514654" s="90"/>
    </row>
    <row r="514655" spans="68:68" customFormat="1">
      <c r="BP514655" s="90"/>
    </row>
    <row r="514656" spans="68:68" customFormat="1">
      <c r="BP514656" s="90"/>
    </row>
    <row r="514657" spans="68:68" customFormat="1">
      <c r="BP514657" s="90"/>
    </row>
    <row r="514658" spans="68:68" customFormat="1">
      <c r="BP514658" s="90"/>
    </row>
    <row r="514659" spans="68:68" customFormat="1">
      <c r="BP514659" s="90"/>
    </row>
    <row r="514660" spans="68:68" customFormat="1">
      <c r="BP514660" s="90"/>
    </row>
    <row r="514661" spans="68:68" customFormat="1">
      <c r="BP514661" s="90"/>
    </row>
    <row r="514662" spans="68:68" customFormat="1">
      <c r="BP514662" s="90"/>
    </row>
    <row r="514663" spans="68:68" customFormat="1">
      <c r="BP514663" s="90"/>
    </row>
    <row r="514664" spans="68:68" customFormat="1">
      <c r="BP514664" s="90"/>
    </row>
    <row r="514665" spans="68:68" customFormat="1">
      <c r="BP514665" s="90"/>
    </row>
    <row r="514666" spans="68:68" customFormat="1">
      <c r="BP514666" s="90"/>
    </row>
    <row r="514667" spans="68:68" customFormat="1">
      <c r="BP514667" s="90"/>
    </row>
    <row r="514668" spans="68:68" customFormat="1">
      <c r="BP514668" s="90"/>
    </row>
    <row r="514669" spans="68:68" customFormat="1">
      <c r="BP514669" s="90"/>
    </row>
    <row r="514670" spans="68:68" customFormat="1">
      <c r="BP514670" s="90"/>
    </row>
    <row r="514671" spans="68:68" customFormat="1">
      <c r="BP514671" s="90"/>
    </row>
    <row r="514672" spans="68:68" customFormat="1">
      <c r="BP514672" s="90"/>
    </row>
    <row r="514673" spans="68:68" customFormat="1">
      <c r="BP514673" s="90"/>
    </row>
    <row r="514674" spans="68:68" customFormat="1">
      <c r="BP514674" s="90"/>
    </row>
    <row r="514675" spans="68:68" customFormat="1">
      <c r="BP514675" s="90"/>
    </row>
    <row r="514676" spans="68:68" customFormat="1">
      <c r="BP514676" s="90"/>
    </row>
    <row r="514677" spans="68:68" customFormat="1">
      <c r="BP514677" s="90"/>
    </row>
    <row r="514678" spans="68:68" customFormat="1">
      <c r="BP514678" s="90"/>
    </row>
    <row r="514679" spans="68:68" customFormat="1">
      <c r="BP514679" s="90"/>
    </row>
    <row r="514680" spans="68:68" customFormat="1">
      <c r="BP514680" s="90"/>
    </row>
    <row r="514681" spans="68:68" customFormat="1">
      <c r="BP514681" s="90"/>
    </row>
    <row r="514682" spans="68:68" customFormat="1">
      <c r="BP514682" s="90"/>
    </row>
    <row r="514683" spans="68:68" customFormat="1">
      <c r="BP514683" s="90"/>
    </row>
    <row r="514684" spans="68:68" customFormat="1">
      <c r="BP514684" s="90"/>
    </row>
    <row r="514685" spans="68:68" customFormat="1">
      <c r="BP514685" s="90"/>
    </row>
    <row r="514686" spans="68:68" customFormat="1">
      <c r="BP514686" s="90"/>
    </row>
    <row r="514687" spans="68:68" customFormat="1">
      <c r="BP514687" s="90"/>
    </row>
    <row r="514688" spans="68:68" customFormat="1">
      <c r="BP514688" s="90"/>
    </row>
    <row r="514689" spans="68:68" customFormat="1">
      <c r="BP514689" s="90"/>
    </row>
    <row r="514690" spans="68:68" customFormat="1">
      <c r="BP514690" s="90"/>
    </row>
    <row r="514691" spans="68:68" customFormat="1">
      <c r="BP514691" s="90"/>
    </row>
    <row r="514692" spans="68:68" customFormat="1">
      <c r="BP514692" s="90"/>
    </row>
    <row r="514693" spans="68:68" customFormat="1">
      <c r="BP514693" s="90"/>
    </row>
    <row r="514694" spans="68:68" customFormat="1">
      <c r="BP514694" s="90"/>
    </row>
    <row r="514695" spans="68:68" customFormat="1">
      <c r="BP514695" s="90"/>
    </row>
    <row r="514696" spans="68:68" customFormat="1">
      <c r="BP514696" s="90"/>
    </row>
    <row r="514697" spans="68:68" customFormat="1">
      <c r="BP514697" s="90"/>
    </row>
    <row r="514698" spans="68:68" customFormat="1">
      <c r="BP514698" s="90"/>
    </row>
    <row r="514699" spans="68:68" customFormat="1">
      <c r="BP514699" s="90"/>
    </row>
    <row r="514700" spans="68:68" customFormat="1">
      <c r="BP514700" s="90"/>
    </row>
    <row r="514701" spans="68:68" customFormat="1">
      <c r="BP514701" s="90"/>
    </row>
    <row r="514702" spans="68:68" customFormat="1">
      <c r="BP514702" s="90"/>
    </row>
    <row r="514703" spans="68:68" customFormat="1">
      <c r="BP514703" s="90"/>
    </row>
    <row r="514704" spans="68:68" customFormat="1">
      <c r="BP514704" s="90"/>
    </row>
    <row r="514705" spans="68:68" customFormat="1">
      <c r="BP514705" s="90"/>
    </row>
    <row r="514706" spans="68:68" customFormat="1">
      <c r="BP514706" s="90"/>
    </row>
    <row r="514707" spans="68:68" customFormat="1">
      <c r="BP514707" s="90"/>
    </row>
    <row r="514708" spans="68:68" customFormat="1">
      <c r="BP514708" s="90"/>
    </row>
    <row r="514709" spans="68:68" customFormat="1">
      <c r="BP514709" s="90"/>
    </row>
    <row r="514710" spans="68:68" customFormat="1">
      <c r="BP514710" s="90"/>
    </row>
    <row r="514711" spans="68:68" customFormat="1">
      <c r="BP514711" s="90"/>
    </row>
    <row r="514712" spans="68:68" customFormat="1">
      <c r="BP514712" s="90"/>
    </row>
    <row r="514713" spans="68:68" customFormat="1">
      <c r="BP514713" s="90"/>
    </row>
    <row r="514714" spans="68:68" customFormat="1">
      <c r="BP514714" s="90"/>
    </row>
    <row r="514715" spans="68:68" customFormat="1">
      <c r="BP514715" s="90"/>
    </row>
    <row r="514716" spans="68:68" customFormat="1">
      <c r="BP514716" s="90"/>
    </row>
    <row r="514717" spans="68:68" customFormat="1">
      <c r="BP514717" s="90"/>
    </row>
    <row r="514718" spans="68:68" customFormat="1">
      <c r="BP514718" s="90"/>
    </row>
    <row r="514719" spans="68:68" customFormat="1">
      <c r="BP514719" s="90"/>
    </row>
    <row r="514720" spans="68:68" customFormat="1">
      <c r="BP514720" s="90"/>
    </row>
    <row r="514721" spans="68:68" customFormat="1">
      <c r="BP514721" s="90"/>
    </row>
    <row r="514722" spans="68:68" customFormat="1">
      <c r="BP514722" s="90"/>
    </row>
    <row r="514723" spans="68:68" customFormat="1">
      <c r="BP514723" s="90"/>
    </row>
    <row r="514724" spans="68:68" customFormat="1">
      <c r="BP514724" s="90"/>
    </row>
    <row r="514725" spans="68:68" customFormat="1">
      <c r="BP514725" s="90"/>
    </row>
    <row r="514726" spans="68:68" customFormat="1">
      <c r="BP514726" s="90"/>
    </row>
    <row r="514727" spans="68:68" customFormat="1">
      <c r="BP514727" s="90"/>
    </row>
    <row r="514728" spans="68:68" customFormat="1">
      <c r="BP514728" s="90"/>
    </row>
    <row r="514729" spans="68:68" customFormat="1">
      <c r="BP514729" s="90"/>
    </row>
    <row r="514730" spans="68:68" customFormat="1">
      <c r="BP514730" s="90"/>
    </row>
    <row r="514731" spans="68:68" customFormat="1">
      <c r="BP514731" s="90"/>
    </row>
    <row r="514732" spans="68:68" customFormat="1">
      <c r="BP514732" s="90"/>
    </row>
    <row r="514733" spans="68:68" customFormat="1">
      <c r="BP514733" s="90"/>
    </row>
    <row r="514734" spans="68:68" customFormat="1">
      <c r="BP514734" s="90"/>
    </row>
    <row r="514735" spans="68:68" customFormat="1">
      <c r="BP514735" s="90"/>
    </row>
    <row r="514736" spans="68:68" customFormat="1">
      <c r="BP514736" s="90"/>
    </row>
    <row r="514737" spans="68:68" customFormat="1">
      <c r="BP514737" s="90"/>
    </row>
    <row r="514738" spans="68:68" customFormat="1">
      <c r="BP514738" s="90"/>
    </row>
    <row r="514739" spans="68:68" customFormat="1">
      <c r="BP514739" s="90"/>
    </row>
    <row r="514740" spans="68:68" customFormat="1">
      <c r="BP514740" s="90"/>
    </row>
    <row r="514741" spans="68:68" customFormat="1">
      <c r="BP514741" s="90"/>
    </row>
    <row r="514742" spans="68:68" customFormat="1">
      <c r="BP514742" s="90"/>
    </row>
    <row r="514743" spans="68:68" customFormat="1">
      <c r="BP514743" s="90"/>
    </row>
    <row r="514744" spans="68:68" customFormat="1">
      <c r="BP514744" s="90"/>
    </row>
    <row r="514745" spans="68:68" customFormat="1">
      <c r="BP514745" s="90"/>
    </row>
    <row r="514746" spans="68:68" customFormat="1">
      <c r="BP514746" s="90"/>
    </row>
    <row r="514747" spans="68:68" customFormat="1">
      <c r="BP514747" s="90"/>
    </row>
    <row r="514748" spans="68:68" customFormat="1">
      <c r="BP514748" s="90"/>
    </row>
    <row r="514749" spans="68:68" customFormat="1">
      <c r="BP514749" s="90"/>
    </row>
    <row r="514750" spans="68:68" customFormat="1">
      <c r="BP514750" s="90"/>
    </row>
    <row r="514751" spans="68:68" customFormat="1">
      <c r="BP514751" s="90"/>
    </row>
    <row r="514752" spans="68:68" customFormat="1">
      <c r="BP514752" s="90"/>
    </row>
    <row r="514753" spans="68:68" customFormat="1">
      <c r="BP514753" s="90"/>
    </row>
    <row r="514754" spans="68:68" customFormat="1">
      <c r="BP514754" s="90"/>
    </row>
    <row r="514755" spans="68:68" customFormat="1">
      <c r="BP514755" s="90"/>
    </row>
    <row r="514756" spans="68:68" customFormat="1">
      <c r="BP514756" s="90"/>
    </row>
    <row r="514757" spans="68:68" customFormat="1">
      <c r="BP514757" s="90"/>
    </row>
    <row r="514758" spans="68:68" customFormat="1">
      <c r="BP514758" s="90"/>
    </row>
    <row r="514759" spans="68:68" customFormat="1">
      <c r="BP514759" s="90"/>
    </row>
    <row r="514760" spans="68:68" customFormat="1">
      <c r="BP514760" s="90"/>
    </row>
    <row r="514761" spans="68:68" customFormat="1">
      <c r="BP514761" s="90"/>
    </row>
    <row r="514762" spans="68:68" customFormat="1">
      <c r="BP514762" s="90"/>
    </row>
    <row r="514763" spans="68:68" customFormat="1">
      <c r="BP514763" s="90"/>
    </row>
    <row r="514764" spans="68:68" customFormat="1">
      <c r="BP514764" s="90"/>
    </row>
    <row r="514765" spans="68:68" customFormat="1">
      <c r="BP514765" s="90"/>
    </row>
    <row r="514766" spans="68:68" customFormat="1">
      <c r="BP514766" s="90"/>
    </row>
    <row r="514767" spans="68:68" customFormat="1">
      <c r="BP514767" s="90"/>
    </row>
    <row r="514768" spans="68:68" customFormat="1">
      <c r="BP514768" s="90"/>
    </row>
    <row r="514769" spans="68:68" customFormat="1">
      <c r="BP514769" s="90"/>
    </row>
    <row r="514770" spans="68:68" customFormat="1">
      <c r="BP514770" s="90"/>
    </row>
    <row r="514771" spans="68:68" customFormat="1">
      <c r="BP514771" s="90"/>
    </row>
    <row r="514772" spans="68:68" customFormat="1">
      <c r="BP514772" s="90"/>
    </row>
    <row r="514773" spans="68:68" customFormat="1">
      <c r="BP514773" s="90"/>
    </row>
    <row r="514774" spans="68:68" customFormat="1">
      <c r="BP514774" s="90"/>
    </row>
    <row r="514775" spans="68:68" customFormat="1">
      <c r="BP514775" s="90"/>
    </row>
    <row r="514776" spans="68:68" customFormat="1">
      <c r="BP514776" s="90"/>
    </row>
    <row r="514777" spans="68:68" customFormat="1">
      <c r="BP514777" s="90"/>
    </row>
    <row r="514778" spans="68:68" customFormat="1">
      <c r="BP514778" s="90"/>
    </row>
    <row r="514779" spans="68:68" customFormat="1">
      <c r="BP514779" s="90"/>
    </row>
    <row r="514780" spans="68:68" customFormat="1">
      <c r="BP514780" s="90"/>
    </row>
    <row r="514781" spans="68:68" customFormat="1">
      <c r="BP514781" s="90"/>
    </row>
    <row r="514782" spans="68:68" customFormat="1">
      <c r="BP514782" s="90"/>
    </row>
    <row r="514783" spans="68:68" customFormat="1">
      <c r="BP514783" s="90"/>
    </row>
    <row r="514784" spans="68:68" customFormat="1">
      <c r="BP514784" s="90"/>
    </row>
    <row r="514785" spans="68:68" customFormat="1">
      <c r="BP514785" s="90"/>
    </row>
    <row r="514786" spans="68:68" customFormat="1">
      <c r="BP514786" s="90"/>
    </row>
    <row r="514787" spans="68:68" customFormat="1">
      <c r="BP514787" s="90"/>
    </row>
    <row r="514788" spans="68:68" customFormat="1">
      <c r="BP514788" s="90"/>
    </row>
    <row r="514789" spans="68:68" customFormat="1">
      <c r="BP514789" s="90"/>
    </row>
    <row r="514790" spans="68:68" customFormat="1">
      <c r="BP514790" s="90"/>
    </row>
    <row r="514791" spans="68:68" customFormat="1">
      <c r="BP514791" s="90"/>
    </row>
    <row r="514792" spans="68:68" customFormat="1">
      <c r="BP514792" s="90"/>
    </row>
    <row r="514793" spans="68:68" customFormat="1">
      <c r="BP514793" s="90"/>
    </row>
    <row r="514794" spans="68:68" customFormat="1">
      <c r="BP514794" s="90"/>
    </row>
    <row r="514795" spans="68:68" customFormat="1">
      <c r="BP514795" s="90"/>
    </row>
    <row r="514796" spans="68:68" customFormat="1">
      <c r="BP514796" s="90"/>
    </row>
    <row r="514797" spans="68:68" customFormat="1">
      <c r="BP514797" s="90"/>
    </row>
    <row r="514798" spans="68:68" customFormat="1">
      <c r="BP514798" s="90"/>
    </row>
    <row r="514799" spans="68:68" customFormat="1">
      <c r="BP514799" s="90"/>
    </row>
    <row r="514800" spans="68:68" customFormat="1">
      <c r="BP514800" s="90"/>
    </row>
    <row r="514801" spans="68:68" customFormat="1">
      <c r="BP514801" s="90"/>
    </row>
    <row r="514802" spans="68:68" customFormat="1">
      <c r="BP514802" s="90"/>
    </row>
    <row r="514803" spans="68:68" customFormat="1">
      <c r="BP514803" s="90"/>
    </row>
    <row r="514804" spans="68:68" customFormat="1">
      <c r="BP514804" s="90"/>
    </row>
    <row r="514805" spans="68:68" customFormat="1">
      <c r="BP514805" s="90"/>
    </row>
    <row r="514806" spans="68:68" customFormat="1">
      <c r="BP514806" s="90"/>
    </row>
    <row r="514807" spans="68:68" customFormat="1">
      <c r="BP514807" s="90"/>
    </row>
    <row r="514808" spans="68:68" customFormat="1">
      <c r="BP514808" s="90"/>
    </row>
    <row r="514809" spans="68:68" customFormat="1">
      <c r="BP514809" s="90"/>
    </row>
    <row r="514810" spans="68:68" customFormat="1">
      <c r="BP514810" s="90"/>
    </row>
    <row r="514811" spans="68:68" customFormat="1">
      <c r="BP514811" s="90"/>
    </row>
    <row r="514812" spans="68:68" customFormat="1">
      <c r="BP514812" s="90"/>
    </row>
    <row r="514813" spans="68:68" customFormat="1">
      <c r="BP514813" s="90"/>
    </row>
    <row r="514814" spans="68:68" customFormat="1">
      <c r="BP514814" s="90"/>
    </row>
    <row r="514815" spans="68:68" customFormat="1">
      <c r="BP514815" s="90"/>
    </row>
    <row r="514816" spans="68:68" customFormat="1">
      <c r="BP514816" s="90"/>
    </row>
    <row r="514817" spans="68:68" customFormat="1">
      <c r="BP514817" s="90"/>
    </row>
    <row r="514818" spans="68:68" customFormat="1">
      <c r="BP514818" s="90"/>
    </row>
    <row r="514819" spans="68:68" customFormat="1">
      <c r="BP514819" s="90"/>
    </row>
    <row r="514820" spans="68:68" customFormat="1">
      <c r="BP514820" s="90"/>
    </row>
    <row r="514821" spans="68:68" customFormat="1">
      <c r="BP514821" s="90"/>
    </row>
    <row r="514822" spans="68:68" customFormat="1">
      <c r="BP514822" s="90"/>
    </row>
    <row r="514823" spans="68:68" customFormat="1">
      <c r="BP514823" s="90"/>
    </row>
    <row r="514824" spans="68:68" customFormat="1">
      <c r="BP514824" s="90"/>
    </row>
    <row r="514825" spans="68:68" customFormat="1">
      <c r="BP514825" s="90"/>
    </row>
    <row r="514826" spans="68:68" customFormat="1">
      <c r="BP514826" s="90"/>
    </row>
    <row r="514827" spans="68:68" customFormat="1">
      <c r="BP514827" s="90"/>
    </row>
    <row r="514828" spans="68:68" customFormat="1">
      <c r="BP514828" s="90"/>
    </row>
    <row r="514829" spans="68:68" customFormat="1">
      <c r="BP514829" s="90"/>
    </row>
    <row r="514830" spans="68:68" customFormat="1">
      <c r="BP514830" s="90"/>
    </row>
    <row r="514831" spans="68:68" customFormat="1">
      <c r="BP514831" s="90"/>
    </row>
    <row r="514832" spans="68:68" customFormat="1">
      <c r="BP514832" s="90"/>
    </row>
    <row r="514833" spans="68:68" customFormat="1">
      <c r="BP514833" s="90"/>
    </row>
    <row r="514834" spans="68:68" customFormat="1">
      <c r="BP514834" s="90"/>
    </row>
    <row r="514835" spans="68:68" customFormat="1">
      <c r="BP514835" s="90"/>
    </row>
    <row r="514836" spans="68:68" customFormat="1">
      <c r="BP514836" s="90"/>
    </row>
    <row r="514837" spans="68:68" customFormat="1">
      <c r="BP514837" s="90"/>
    </row>
    <row r="514838" spans="68:68" customFormat="1">
      <c r="BP514838" s="90"/>
    </row>
    <row r="514839" spans="68:68" customFormat="1">
      <c r="BP514839" s="90"/>
    </row>
    <row r="514840" spans="68:68" customFormat="1">
      <c r="BP514840" s="90"/>
    </row>
    <row r="514841" spans="68:68" customFormat="1">
      <c r="BP514841" s="90"/>
    </row>
    <row r="514842" spans="68:68" customFormat="1">
      <c r="BP514842" s="90"/>
    </row>
    <row r="514843" spans="68:68" customFormat="1">
      <c r="BP514843" s="90"/>
    </row>
    <row r="514844" spans="68:68" customFormat="1">
      <c r="BP514844" s="90"/>
    </row>
    <row r="514845" spans="68:68" customFormat="1">
      <c r="BP514845" s="90"/>
    </row>
    <row r="514846" spans="68:68" customFormat="1">
      <c r="BP514846" s="90"/>
    </row>
    <row r="514847" spans="68:68" customFormat="1">
      <c r="BP514847" s="90"/>
    </row>
    <row r="514848" spans="68:68" customFormat="1">
      <c r="BP514848" s="90"/>
    </row>
    <row r="514849" spans="68:68" customFormat="1">
      <c r="BP514849" s="90"/>
    </row>
    <row r="514850" spans="68:68" customFormat="1">
      <c r="BP514850" s="90"/>
    </row>
    <row r="514851" spans="68:68" customFormat="1">
      <c r="BP514851" s="90"/>
    </row>
    <row r="514852" spans="68:68" customFormat="1">
      <c r="BP514852" s="90"/>
    </row>
    <row r="514853" spans="68:68" customFormat="1">
      <c r="BP514853" s="90"/>
    </row>
    <row r="514854" spans="68:68" customFormat="1">
      <c r="BP514854" s="90"/>
    </row>
    <row r="514855" spans="68:68" customFormat="1">
      <c r="BP514855" s="90"/>
    </row>
    <row r="514856" spans="68:68" customFormat="1">
      <c r="BP514856" s="90"/>
    </row>
    <row r="514857" spans="68:68" customFormat="1">
      <c r="BP514857" s="90"/>
    </row>
    <row r="514858" spans="68:68" customFormat="1">
      <c r="BP514858" s="90"/>
    </row>
    <row r="514859" spans="68:68" customFormat="1">
      <c r="BP514859" s="90"/>
    </row>
    <row r="514860" spans="68:68" customFormat="1">
      <c r="BP514860" s="90"/>
    </row>
    <row r="514861" spans="68:68" customFormat="1">
      <c r="BP514861" s="90"/>
    </row>
    <row r="514862" spans="68:68" customFormat="1">
      <c r="BP514862" s="90"/>
    </row>
    <row r="514863" spans="68:68" customFormat="1">
      <c r="BP514863" s="90"/>
    </row>
    <row r="514864" spans="68:68" customFormat="1">
      <c r="BP514864" s="90"/>
    </row>
    <row r="514865" spans="68:68" customFormat="1">
      <c r="BP514865" s="90"/>
    </row>
    <row r="514866" spans="68:68" customFormat="1">
      <c r="BP514866" s="90"/>
    </row>
    <row r="514867" spans="68:68" customFormat="1">
      <c r="BP514867" s="90"/>
    </row>
    <row r="514868" spans="68:68" customFormat="1">
      <c r="BP514868" s="90"/>
    </row>
    <row r="514869" spans="68:68" customFormat="1">
      <c r="BP514869" s="90"/>
    </row>
    <row r="514870" spans="68:68" customFormat="1">
      <c r="BP514870" s="90"/>
    </row>
    <row r="514871" spans="68:68" customFormat="1">
      <c r="BP514871" s="90"/>
    </row>
    <row r="514872" spans="68:68" customFormat="1">
      <c r="BP514872" s="90"/>
    </row>
    <row r="514873" spans="68:68" customFormat="1">
      <c r="BP514873" s="90"/>
    </row>
    <row r="514874" spans="68:68" customFormat="1">
      <c r="BP514874" s="90"/>
    </row>
    <row r="514875" spans="68:68" customFormat="1">
      <c r="BP514875" s="90"/>
    </row>
    <row r="514876" spans="68:68" customFormat="1">
      <c r="BP514876" s="90"/>
    </row>
    <row r="514877" spans="68:68" customFormat="1">
      <c r="BP514877" s="90"/>
    </row>
    <row r="514878" spans="68:68" customFormat="1">
      <c r="BP514878" s="90"/>
    </row>
    <row r="514879" spans="68:68" customFormat="1">
      <c r="BP514879" s="90"/>
    </row>
    <row r="514880" spans="68:68" customFormat="1">
      <c r="BP514880" s="90"/>
    </row>
    <row r="514881" spans="68:68" customFormat="1">
      <c r="BP514881" s="90"/>
    </row>
    <row r="514882" spans="68:68" customFormat="1">
      <c r="BP514882" s="90"/>
    </row>
    <row r="514883" spans="68:68" customFormat="1">
      <c r="BP514883" s="90"/>
    </row>
    <row r="514884" spans="68:68" customFormat="1">
      <c r="BP514884" s="90"/>
    </row>
    <row r="514885" spans="68:68" customFormat="1">
      <c r="BP514885" s="90"/>
    </row>
    <row r="514886" spans="68:68" customFormat="1">
      <c r="BP514886" s="90"/>
    </row>
    <row r="514887" spans="68:68" customFormat="1">
      <c r="BP514887" s="90"/>
    </row>
    <row r="514888" spans="68:68" customFormat="1">
      <c r="BP514888" s="90"/>
    </row>
    <row r="514889" spans="68:68" customFormat="1">
      <c r="BP514889" s="90"/>
    </row>
    <row r="514890" spans="68:68" customFormat="1">
      <c r="BP514890" s="90"/>
    </row>
    <row r="514891" spans="68:68" customFormat="1">
      <c r="BP514891" s="90"/>
    </row>
    <row r="514892" spans="68:68" customFormat="1">
      <c r="BP514892" s="90"/>
    </row>
    <row r="514893" spans="68:68" customFormat="1">
      <c r="BP514893" s="90"/>
    </row>
    <row r="514894" spans="68:68" customFormat="1">
      <c r="BP514894" s="90"/>
    </row>
    <row r="514895" spans="68:68" customFormat="1">
      <c r="BP514895" s="90"/>
    </row>
    <row r="514896" spans="68:68" customFormat="1">
      <c r="BP514896" s="90"/>
    </row>
    <row r="514897" spans="68:68" customFormat="1">
      <c r="BP514897" s="90"/>
    </row>
    <row r="514898" spans="68:68" customFormat="1">
      <c r="BP514898" s="90"/>
    </row>
    <row r="514899" spans="68:68" customFormat="1">
      <c r="BP514899" s="90"/>
    </row>
    <row r="514900" spans="68:68" customFormat="1">
      <c r="BP514900" s="90"/>
    </row>
    <row r="514901" spans="68:68" customFormat="1">
      <c r="BP514901" s="90"/>
    </row>
    <row r="514902" spans="68:68" customFormat="1">
      <c r="BP514902" s="90"/>
    </row>
    <row r="514903" spans="68:68" customFormat="1">
      <c r="BP514903" s="90"/>
    </row>
    <row r="514904" spans="68:68" customFormat="1">
      <c r="BP514904" s="90"/>
    </row>
    <row r="514905" spans="68:68" customFormat="1">
      <c r="BP514905" s="90"/>
    </row>
    <row r="514906" spans="68:68" customFormat="1">
      <c r="BP514906" s="90"/>
    </row>
    <row r="514907" spans="68:68" customFormat="1">
      <c r="BP514907" s="90"/>
    </row>
    <row r="514908" spans="68:68" customFormat="1">
      <c r="BP514908" s="90"/>
    </row>
    <row r="514909" spans="68:68" customFormat="1">
      <c r="BP514909" s="90"/>
    </row>
    <row r="514910" spans="68:68" customFormat="1">
      <c r="BP514910" s="90"/>
    </row>
    <row r="514911" spans="68:68" customFormat="1">
      <c r="BP514911" s="90"/>
    </row>
    <row r="514912" spans="68:68" customFormat="1">
      <c r="BP514912" s="90"/>
    </row>
    <row r="514913" spans="68:68" customFormat="1">
      <c r="BP514913" s="90"/>
    </row>
    <row r="514914" spans="68:68" customFormat="1">
      <c r="BP514914" s="90"/>
    </row>
    <row r="514915" spans="68:68" customFormat="1">
      <c r="BP514915" s="90"/>
    </row>
    <row r="514916" spans="68:68" customFormat="1">
      <c r="BP514916" s="90"/>
    </row>
    <row r="514917" spans="68:68" customFormat="1">
      <c r="BP514917" s="90"/>
    </row>
    <row r="514918" spans="68:68" customFormat="1">
      <c r="BP514918" s="90"/>
    </row>
    <row r="514919" spans="68:68" customFormat="1">
      <c r="BP514919" s="90"/>
    </row>
    <row r="514920" spans="68:68" customFormat="1">
      <c r="BP514920" s="90"/>
    </row>
    <row r="514921" spans="68:68" customFormat="1">
      <c r="BP514921" s="90"/>
    </row>
    <row r="514922" spans="68:68" customFormat="1">
      <c r="BP514922" s="90"/>
    </row>
    <row r="514923" spans="68:68" customFormat="1">
      <c r="BP514923" s="90"/>
    </row>
    <row r="514924" spans="68:68" customFormat="1">
      <c r="BP514924" s="90"/>
    </row>
    <row r="514925" spans="68:68" customFormat="1">
      <c r="BP514925" s="90"/>
    </row>
    <row r="514926" spans="68:68" customFormat="1">
      <c r="BP514926" s="90"/>
    </row>
    <row r="514927" spans="68:68" customFormat="1">
      <c r="BP514927" s="90"/>
    </row>
    <row r="514928" spans="68:68" customFormat="1">
      <c r="BP514928" s="90"/>
    </row>
    <row r="514929" spans="68:68" customFormat="1">
      <c r="BP514929" s="90"/>
    </row>
    <row r="514930" spans="68:68" customFormat="1">
      <c r="BP514930" s="90"/>
    </row>
    <row r="514931" spans="68:68" customFormat="1">
      <c r="BP514931" s="90"/>
    </row>
    <row r="514932" spans="68:68" customFormat="1">
      <c r="BP514932" s="90"/>
    </row>
    <row r="514933" spans="68:68" customFormat="1">
      <c r="BP514933" s="90"/>
    </row>
    <row r="514934" spans="68:68" customFormat="1">
      <c r="BP514934" s="90"/>
    </row>
    <row r="514935" spans="68:68" customFormat="1">
      <c r="BP514935" s="90"/>
    </row>
    <row r="514936" spans="68:68" customFormat="1">
      <c r="BP514936" s="90"/>
    </row>
    <row r="514937" spans="68:68" customFormat="1">
      <c r="BP514937" s="90"/>
    </row>
    <row r="514938" spans="68:68" customFormat="1">
      <c r="BP514938" s="90"/>
    </row>
    <row r="514939" spans="68:68" customFormat="1">
      <c r="BP514939" s="90"/>
    </row>
    <row r="514940" spans="68:68" customFormat="1">
      <c r="BP514940" s="90"/>
    </row>
    <row r="514941" spans="68:68" customFormat="1">
      <c r="BP514941" s="90"/>
    </row>
    <row r="514942" spans="68:68" customFormat="1">
      <c r="BP514942" s="90"/>
    </row>
    <row r="514943" spans="68:68" customFormat="1">
      <c r="BP514943" s="90"/>
    </row>
    <row r="514944" spans="68:68" customFormat="1">
      <c r="BP514944" s="90"/>
    </row>
    <row r="514945" spans="68:68" customFormat="1">
      <c r="BP514945" s="90"/>
    </row>
    <row r="514946" spans="68:68" customFormat="1">
      <c r="BP514946" s="90"/>
    </row>
    <row r="514947" spans="68:68" customFormat="1">
      <c r="BP514947" s="90"/>
    </row>
    <row r="514948" spans="68:68" customFormat="1">
      <c r="BP514948" s="90"/>
    </row>
    <row r="514949" spans="68:68" customFormat="1">
      <c r="BP514949" s="90"/>
    </row>
    <row r="514950" spans="68:68" customFormat="1">
      <c r="BP514950" s="90"/>
    </row>
    <row r="514951" spans="68:68" customFormat="1">
      <c r="BP514951" s="90"/>
    </row>
    <row r="514952" spans="68:68" customFormat="1">
      <c r="BP514952" s="90"/>
    </row>
    <row r="514953" spans="68:68" customFormat="1">
      <c r="BP514953" s="90"/>
    </row>
    <row r="514954" spans="68:68" customFormat="1">
      <c r="BP514954" s="90"/>
    </row>
    <row r="514955" spans="68:68" customFormat="1">
      <c r="BP514955" s="90"/>
    </row>
    <row r="514956" spans="68:68" customFormat="1">
      <c r="BP514956" s="90"/>
    </row>
    <row r="514957" spans="68:68" customFormat="1">
      <c r="BP514957" s="90"/>
    </row>
    <row r="514958" spans="68:68" customFormat="1">
      <c r="BP514958" s="90"/>
    </row>
    <row r="514959" spans="68:68" customFormat="1">
      <c r="BP514959" s="90"/>
    </row>
    <row r="514960" spans="68:68" customFormat="1">
      <c r="BP514960" s="90"/>
    </row>
    <row r="514961" spans="68:68" customFormat="1">
      <c r="BP514961" s="90"/>
    </row>
    <row r="514962" spans="68:68" customFormat="1">
      <c r="BP514962" s="90"/>
    </row>
    <row r="514963" spans="68:68" customFormat="1">
      <c r="BP514963" s="90"/>
    </row>
    <row r="514964" spans="68:68" customFormat="1">
      <c r="BP514964" s="90"/>
    </row>
    <row r="514965" spans="68:68" customFormat="1">
      <c r="BP514965" s="90"/>
    </row>
    <row r="514966" spans="68:68" customFormat="1">
      <c r="BP514966" s="90"/>
    </row>
    <row r="514967" spans="68:68" customFormat="1">
      <c r="BP514967" s="90"/>
    </row>
    <row r="514968" spans="68:68" customFormat="1">
      <c r="BP514968" s="90"/>
    </row>
    <row r="514969" spans="68:68" customFormat="1">
      <c r="BP514969" s="90"/>
    </row>
    <row r="514970" spans="68:68" customFormat="1">
      <c r="BP514970" s="90"/>
    </row>
    <row r="514971" spans="68:68" customFormat="1">
      <c r="BP514971" s="90"/>
    </row>
    <row r="514972" spans="68:68" customFormat="1">
      <c r="BP514972" s="90"/>
    </row>
    <row r="514973" spans="68:68" customFormat="1">
      <c r="BP514973" s="90"/>
    </row>
    <row r="514974" spans="68:68" customFormat="1">
      <c r="BP514974" s="90"/>
    </row>
    <row r="514975" spans="68:68" customFormat="1">
      <c r="BP514975" s="90"/>
    </row>
    <row r="514976" spans="68:68" customFormat="1">
      <c r="BP514976" s="90"/>
    </row>
    <row r="514977" spans="68:68" customFormat="1">
      <c r="BP514977" s="90"/>
    </row>
    <row r="514978" spans="68:68" customFormat="1">
      <c r="BP514978" s="90"/>
    </row>
    <row r="514979" spans="68:68" customFormat="1">
      <c r="BP514979" s="90"/>
    </row>
    <row r="514980" spans="68:68" customFormat="1">
      <c r="BP514980" s="90"/>
    </row>
    <row r="514981" spans="68:68" customFormat="1">
      <c r="BP514981" s="90"/>
    </row>
    <row r="514982" spans="68:68" customFormat="1">
      <c r="BP514982" s="90"/>
    </row>
    <row r="514983" spans="68:68" customFormat="1">
      <c r="BP514983" s="90"/>
    </row>
    <row r="514984" spans="68:68" customFormat="1">
      <c r="BP514984" s="90"/>
    </row>
    <row r="514985" spans="68:68" customFormat="1">
      <c r="BP514985" s="90"/>
    </row>
    <row r="514986" spans="68:68" customFormat="1">
      <c r="BP514986" s="90"/>
    </row>
    <row r="514987" spans="68:68" customFormat="1">
      <c r="BP514987" s="90"/>
    </row>
    <row r="514988" spans="68:68" customFormat="1">
      <c r="BP514988" s="90"/>
    </row>
    <row r="514989" spans="68:68" customFormat="1">
      <c r="BP514989" s="90"/>
    </row>
    <row r="514990" spans="68:68" customFormat="1">
      <c r="BP514990" s="90"/>
    </row>
    <row r="514991" spans="68:68" customFormat="1">
      <c r="BP514991" s="90"/>
    </row>
    <row r="514992" spans="68:68" customFormat="1">
      <c r="BP514992" s="90"/>
    </row>
    <row r="514993" spans="68:68" customFormat="1">
      <c r="BP514993" s="90"/>
    </row>
    <row r="514994" spans="68:68" customFormat="1">
      <c r="BP514994" s="90"/>
    </row>
    <row r="514995" spans="68:68" customFormat="1">
      <c r="BP514995" s="90"/>
    </row>
    <row r="514996" spans="68:68" customFormat="1">
      <c r="BP514996" s="90"/>
    </row>
    <row r="514997" spans="68:68" customFormat="1">
      <c r="BP514997" s="90"/>
    </row>
    <row r="514998" spans="68:68" customFormat="1">
      <c r="BP514998" s="90"/>
    </row>
    <row r="514999" spans="68:68" customFormat="1">
      <c r="BP514999" s="90"/>
    </row>
    <row r="515000" spans="68:68" customFormat="1">
      <c r="BP515000" s="90"/>
    </row>
    <row r="515001" spans="68:68" customFormat="1">
      <c r="BP515001" s="90"/>
    </row>
    <row r="515002" spans="68:68" customFormat="1">
      <c r="BP515002" s="90"/>
    </row>
    <row r="515003" spans="68:68" customFormat="1">
      <c r="BP515003" s="90"/>
    </row>
    <row r="515004" spans="68:68" customFormat="1">
      <c r="BP515004" s="90"/>
    </row>
    <row r="515005" spans="68:68" customFormat="1">
      <c r="BP515005" s="90"/>
    </row>
    <row r="515006" spans="68:68" customFormat="1">
      <c r="BP515006" s="90"/>
    </row>
    <row r="515007" spans="68:68" customFormat="1">
      <c r="BP515007" s="90"/>
    </row>
    <row r="515008" spans="68:68" customFormat="1">
      <c r="BP515008" s="90"/>
    </row>
    <row r="515009" spans="68:68" customFormat="1">
      <c r="BP515009" s="90"/>
    </row>
    <row r="515010" spans="68:68" customFormat="1">
      <c r="BP515010" s="90"/>
    </row>
    <row r="515011" spans="68:68" customFormat="1">
      <c r="BP515011" s="90"/>
    </row>
    <row r="515012" spans="68:68" customFormat="1">
      <c r="BP515012" s="90"/>
    </row>
    <row r="515013" spans="68:68" customFormat="1">
      <c r="BP515013" s="90"/>
    </row>
    <row r="515014" spans="68:68" customFormat="1">
      <c r="BP515014" s="90"/>
    </row>
    <row r="515015" spans="68:68" customFormat="1">
      <c r="BP515015" s="90"/>
    </row>
    <row r="515016" spans="68:68" customFormat="1">
      <c r="BP515016" s="90"/>
    </row>
    <row r="515017" spans="68:68" customFormat="1">
      <c r="BP515017" s="90"/>
    </row>
    <row r="515018" spans="68:68" customFormat="1">
      <c r="BP515018" s="90"/>
    </row>
    <row r="515019" spans="68:68" customFormat="1">
      <c r="BP515019" s="90"/>
    </row>
    <row r="515020" spans="68:68" customFormat="1">
      <c r="BP515020" s="90"/>
    </row>
    <row r="515021" spans="68:68" customFormat="1">
      <c r="BP515021" s="90"/>
    </row>
    <row r="515022" spans="68:68" customFormat="1">
      <c r="BP515022" s="90"/>
    </row>
    <row r="515023" spans="68:68" customFormat="1">
      <c r="BP515023" s="90"/>
    </row>
    <row r="515024" spans="68:68" customFormat="1">
      <c r="BP515024" s="90"/>
    </row>
    <row r="515025" spans="68:68" customFormat="1">
      <c r="BP515025" s="90"/>
    </row>
    <row r="515026" spans="68:68" customFormat="1">
      <c r="BP515026" s="90"/>
    </row>
    <row r="515027" spans="68:68" customFormat="1">
      <c r="BP515027" s="90"/>
    </row>
    <row r="515028" spans="68:68" customFormat="1">
      <c r="BP515028" s="90"/>
    </row>
    <row r="515029" spans="68:68" customFormat="1">
      <c r="BP515029" s="90"/>
    </row>
    <row r="515030" spans="68:68" customFormat="1">
      <c r="BP515030" s="90"/>
    </row>
    <row r="515031" spans="68:68" customFormat="1">
      <c r="BP515031" s="90"/>
    </row>
    <row r="515032" spans="68:68" customFormat="1">
      <c r="BP515032" s="90"/>
    </row>
    <row r="515033" spans="68:68" customFormat="1">
      <c r="BP515033" s="90"/>
    </row>
    <row r="515034" spans="68:68" customFormat="1">
      <c r="BP515034" s="90"/>
    </row>
    <row r="515035" spans="68:68" customFormat="1">
      <c r="BP515035" s="90"/>
    </row>
    <row r="515036" spans="68:68" customFormat="1">
      <c r="BP515036" s="90"/>
    </row>
    <row r="515037" spans="68:68" customFormat="1">
      <c r="BP515037" s="90"/>
    </row>
    <row r="515038" spans="68:68" customFormat="1">
      <c r="BP515038" s="90"/>
    </row>
    <row r="515039" spans="68:68" customFormat="1">
      <c r="BP515039" s="90"/>
    </row>
    <row r="515040" spans="68:68" customFormat="1">
      <c r="BP515040" s="90"/>
    </row>
    <row r="515041" spans="68:68" customFormat="1">
      <c r="BP515041" s="90"/>
    </row>
    <row r="515042" spans="68:68" customFormat="1">
      <c r="BP515042" s="90"/>
    </row>
    <row r="515043" spans="68:68" customFormat="1">
      <c r="BP515043" s="90"/>
    </row>
    <row r="515044" spans="68:68" customFormat="1">
      <c r="BP515044" s="90"/>
    </row>
    <row r="515045" spans="68:68" customFormat="1">
      <c r="BP515045" s="90"/>
    </row>
    <row r="515046" spans="68:68" customFormat="1">
      <c r="BP515046" s="90"/>
    </row>
    <row r="515047" spans="68:68" customFormat="1">
      <c r="BP515047" s="90"/>
    </row>
    <row r="515048" spans="68:68" customFormat="1">
      <c r="BP515048" s="90"/>
    </row>
    <row r="515049" spans="68:68" customFormat="1">
      <c r="BP515049" s="90"/>
    </row>
    <row r="515050" spans="68:68" customFormat="1">
      <c r="BP515050" s="90"/>
    </row>
    <row r="515051" spans="68:68" customFormat="1">
      <c r="BP515051" s="90"/>
    </row>
    <row r="515052" spans="68:68" customFormat="1">
      <c r="BP515052" s="90"/>
    </row>
    <row r="515053" spans="68:68" customFormat="1">
      <c r="BP515053" s="90"/>
    </row>
    <row r="515054" spans="68:68" customFormat="1">
      <c r="BP515054" s="90"/>
    </row>
    <row r="515055" spans="68:68" customFormat="1">
      <c r="BP515055" s="90"/>
    </row>
    <row r="515056" spans="68:68" customFormat="1">
      <c r="BP515056" s="90"/>
    </row>
    <row r="515057" spans="68:68" customFormat="1">
      <c r="BP515057" s="90"/>
    </row>
    <row r="515058" spans="68:68" customFormat="1">
      <c r="BP515058" s="90"/>
    </row>
    <row r="515059" spans="68:68" customFormat="1">
      <c r="BP515059" s="90"/>
    </row>
    <row r="515060" spans="68:68" customFormat="1">
      <c r="BP515060" s="90"/>
    </row>
    <row r="515061" spans="68:68" customFormat="1">
      <c r="BP515061" s="90"/>
    </row>
    <row r="515062" spans="68:68" customFormat="1">
      <c r="BP515062" s="90"/>
    </row>
    <row r="515063" spans="68:68" customFormat="1">
      <c r="BP515063" s="90"/>
    </row>
    <row r="515064" spans="68:68" customFormat="1">
      <c r="BP515064" s="90"/>
    </row>
    <row r="515065" spans="68:68" customFormat="1">
      <c r="BP515065" s="90"/>
    </row>
    <row r="515066" spans="68:68" customFormat="1">
      <c r="BP515066" s="90"/>
    </row>
    <row r="515067" spans="68:68" customFormat="1">
      <c r="BP515067" s="90"/>
    </row>
    <row r="515068" spans="68:68" customFormat="1">
      <c r="BP515068" s="90"/>
    </row>
    <row r="515069" spans="68:68" customFormat="1">
      <c r="BP515069" s="90"/>
    </row>
    <row r="515070" spans="68:68" customFormat="1">
      <c r="BP515070" s="90"/>
    </row>
    <row r="515071" spans="68:68" customFormat="1">
      <c r="BP515071" s="90"/>
    </row>
    <row r="515072" spans="68:68" customFormat="1">
      <c r="BP515072" s="90"/>
    </row>
    <row r="515073" spans="68:68" customFormat="1">
      <c r="BP515073" s="90"/>
    </row>
    <row r="515074" spans="68:68" customFormat="1">
      <c r="BP515074" s="90"/>
    </row>
    <row r="515075" spans="68:68" customFormat="1">
      <c r="BP515075" s="90"/>
    </row>
    <row r="515076" spans="68:68" customFormat="1">
      <c r="BP515076" s="90"/>
    </row>
    <row r="515077" spans="68:68" customFormat="1">
      <c r="BP515077" s="90"/>
    </row>
    <row r="515078" spans="68:68" customFormat="1">
      <c r="BP515078" s="90"/>
    </row>
    <row r="515079" spans="68:68" customFormat="1">
      <c r="BP515079" s="90"/>
    </row>
    <row r="515080" spans="68:68" customFormat="1">
      <c r="BP515080" s="90"/>
    </row>
    <row r="515081" spans="68:68" customFormat="1">
      <c r="BP515081" s="90"/>
    </row>
    <row r="515082" spans="68:68" customFormat="1">
      <c r="BP515082" s="90"/>
    </row>
    <row r="515083" spans="68:68" customFormat="1">
      <c r="BP515083" s="90"/>
    </row>
    <row r="515084" spans="68:68" customFormat="1">
      <c r="BP515084" s="90"/>
    </row>
    <row r="515085" spans="68:68" customFormat="1">
      <c r="BP515085" s="90"/>
    </row>
    <row r="515086" spans="68:68" customFormat="1">
      <c r="BP515086" s="90"/>
    </row>
    <row r="515087" spans="68:68" customFormat="1">
      <c r="BP515087" s="90"/>
    </row>
    <row r="515088" spans="68:68" customFormat="1">
      <c r="BP515088" s="90"/>
    </row>
    <row r="515089" spans="68:68" customFormat="1">
      <c r="BP515089" s="90"/>
    </row>
    <row r="515090" spans="68:68" customFormat="1">
      <c r="BP515090" s="90"/>
    </row>
    <row r="515091" spans="68:68" customFormat="1">
      <c r="BP515091" s="90"/>
    </row>
    <row r="515092" spans="68:68" customFormat="1">
      <c r="BP515092" s="90"/>
    </row>
    <row r="515093" spans="68:68" customFormat="1">
      <c r="BP515093" s="90"/>
    </row>
    <row r="515094" spans="68:68" customFormat="1">
      <c r="BP515094" s="90"/>
    </row>
    <row r="515095" spans="68:68" customFormat="1">
      <c r="BP515095" s="90"/>
    </row>
    <row r="515096" spans="68:68" customFormat="1">
      <c r="BP515096" s="90"/>
    </row>
    <row r="515097" spans="68:68" customFormat="1">
      <c r="BP515097" s="90"/>
    </row>
    <row r="515098" spans="68:68" customFormat="1">
      <c r="BP515098" s="90"/>
    </row>
    <row r="515099" spans="68:68" customFormat="1">
      <c r="BP515099" s="90"/>
    </row>
    <row r="515100" spans="68:68" customFormat="1">
      <c r="BP515100" s="90"/>
    </row>
    <row r="515101" spans="68:68" customFormat="1">
      <c r="BP515101" s="90"/>
    </row>
    <row r="515102" spans="68:68" customFormat="1">
      <c r="BP515102" s="90"/>
    </row>
    <row r="515103" spans="68:68" customFormat="1">
      <c r="BP515103" s="90"/>
    </row>
    <row r="515104" spans="68:68" customFormat="1">
      <c r="BP515104" s="90"/>
    </row>
    <row r="515105" spans="68:68" customFormat="1">
      <c r="BP515105" s="90"/>
    </row>
    <row r="515106" spans="68:68" customFormat="1">
      <c r="BP515106" s="90"/>
    </row>
    <row r="515107" spans="68:68" customFormat="1">
      <c r="BP515107" s="90"/>
    </row>
    <row r="515108" spans="68:68" customFormat="1">
      <c r="BP515108" s="90"/>
    </row>
    <row r="515109" spans="68:68" customFormat="1">
      <c r="BP515109" s="90"/>
    </row>
    <row r="515110" spans="68:68" customFormat="1">
      <c r="BP515110" s="90"/>
    </row>
    <row r="515111" spans="68:68" customFormat="1">
      <c r="BP515111" s="90"/>
    </row>
    <row r="515112" spans="68:68" customFormat="1">
      <c r="BP515112" s="90"/>
    </row>
    <row r="515113" spans="68:68" customFormat="1">
      <c r="BP515113" s="90"/>
    </row>
    <row r="515114" spans="68:68" customFormat="1">
      <c r="BP515114" s="90"/>
    </row>
    <row r="515115" spans="68:68" customFormat="1">
      <c r="BP515115" s="90"/>
    </row>
    <row r="515116" spans="68:68" customFormat="1">
      <c r="BP515116" s="90"/>
    </row>
    <row r="515117" spans="68:68" customFormat="1">
      <c r="BP515117" s="90"/>
    </row>
    <row r="515118" spans="68:68" customFormat="1">
      <c r="BP515118" s="90"/>
    </row>
    <row r="515119" spans="68:68" customFormat="1">
      <c r="BP515119" s="90"/>
    </row>
    <row r="515120" spans="68:68" customFormat="1">
      <c r="BP515120" s="90"/>
    </row>
    <row r="515121" spans="68:68" customFormat="1">
      <c r="BP515121" s="90"/>
    </row>
    <row r="515122" spans="68:68" customFormat="1">
      <c r="BP515122" s="90"/>
    </row>
    <row r="515123" spans="68:68" customFormat="1">
      <c r="BP515123" s="90"/>
    </row>
    <row r="515124" spans="68:68" customFormat="1">
      <c r="BP515124" s="90"/>
    </row>
    <row r="515125" spans="68:68" customFormat="1">
      <c r="BP515125" s="90"/>
    </row>
    <row r="515126" spans="68:68" customFormat="1">
      <c r="BP515126" s="90"/>
    </row>
    <row r="515127" spans="68:68" customFormat="1">
      <c r="BP515127" s="90"/>
    </row>
    <row r="515128" spans="68:68" customFormat="1">
      <c r="BP515128" s="90"/>
    </row>
    <row r="515129" spans="68:68" customFormat="1">
      <c r="BP515129" s="90"/>
    </row>
    <row r="515130" spans="68:68" customFormat="1">
      <c r="BP515130" s="90"/>
    </row>
    <row r="515131" spans="68:68" customFormat="1">
      <c r="BP515131" s="90"/>
    </row>
    <row r="515132" spans="68:68" customFormat="1">
      <c r="BP515132" s="90"/>
    </row>
    <row r="515133" spans="68:68" customFormat="1">
      <c r="BP515133" s="90"/>
    </row>
    <row r="515134" spans="68:68" customFormat="1">
      <c r="BP515134" s="90"/>
    </row>
    <row r="515135" spans="68:68" customFormat="1">
      <c r="BP515135" s="90"/>
    </row>
    <row r="515136" spans="68:68" customFormat="1">
      <c r="BP515136" s="90"/>
    </row>
    <row r="515137" spans="68:68" customFormat="1">
      <c r="BP515137" s="90"/>
    </row>
    <row r="515138" spans="68:68" customFormat="1">
      <c r="BP515138" s="90"/>
    </row>
    <row r="515139" spans="68:68" customFormat="1">
      <c r="BP515139" s="90"/>
    </row>
    <row r="515140" spans="68:68" customFormat="1">
      <c r="BP515140" s="90"/>
    </row>
    <row r="515141" spans="68:68" customFormat="1">
      <c r="BP515141" s="90"/>
    </row>
    <row r="515142" spans="68:68" customFormat="1">
      <c r="BP515142" s="90"/>
    </row>
    <row r="515143" spans="68:68" customFormat="1">
      <c r="BP515143" s="90"/>
    </row>
    <row r="515144" spans="68:68" customFormat="1">
      <c r="BP515144" s="90"/>
    </row>
    <row r="515145" spans="68:68" customFormat="1">
      <c r="BP515145" s="90"/>
    </row>
    <row r="515146" spans="68:68" customFormat="1">
      <c r="BP515146" s="90"/>
    </row>
    <row r="515147" spans="68:68" customFormat="1">
      <c r="BP515147" s="90"/>
    </row>
    <row r="515148" spans="68:68" customFormat="1">
      <c r="BP515148" s="90"/>
    </row>
    <row r="515149" spans="68:68" customFormat="1">
      <c r="BP515149" s="90"/>
    </row>
    <row r="515150" spans="68:68" customFormat="1">
      <c r="BP515150" s="90"/>
    </row>
    <row r="515151" spans="68:68" customFormat="1">
      <c r="BP515151" s="90"/>
    </row>
    <row r="515152" spans="68:68" customFormat="1">
      <c r="BP515152" s="90"/>
    </row>
    <row r="515153" spans="68:68" customFormat="1">
      <c r="BP515153" s="90"/>
    </row>
    <row r="515154" spans="68:68" customFormat="1">
      <c r="BP515154" s="90"/>
    </row>
    <row r="515155" spans="68:68" customFormat="1">
      <c r="BP515155" s="90"/>
    </row>
    <row r="515156" spans="68:68" customFormat="1">
      <c r="BP515156" s="90"/>
    </row>
    <row r="515157" spans="68:68" customFormat="1">
      <c r="BP515157" s="90"/>
    </row>
    <row r="515158" spans="68:68" customFormat="1">
      <c r="BP515158" s="90"/>
    </row>
    <row r="515159" spans="68:68" customFormat="1">
      <c r="BP515159" s="90"/>
    </row>
    <row r="515160" spans="68:68" customFormat="1">
      <c r="BP515160" s="90"/>
    </row>
    <row r="515161" spans="68:68" customFormat="1">
      <c r="BP515161" s="90"/>
    </row>
    <row r="515162" spans="68:68" customFormat="1">
      <c r="BP515162" s="90"/>
    </row>
    <row r="515163" spans="68:68" customFormat="1">
      <c r="BP515163" s="90"/>
    </row>
    <row r="515164" spans="68:68" customFormat="1">
      <c r="BP515164" s="90"/>
    </row>
    <row r="515165" spans="68:68" customFormat="1">
      <c r="BP515165" s="90"/>
    </row>
    <row r="515166" spans="68:68" customFormat="1">
      <c r="BP515166" s="90"/>
    </row>
    <row r="515167" spans="68:68" customFormat="1">
      <c r="BP515167" s="90"/>
    </row>
    <row r="515168" spans="68:68" customFormat="1">
      <c r="BP515168" s="90"/>
    </row>
    <row r="515169" spans="68:68" customFormat="1">
      <c r="BP515169" s="90"/>
    </row>
    <row r="515170" spans="68:68" customFormat="1">
      <c r="BP515170" s="90"/>
    </row>
    <row r="515171" spans="68:68" customFormat="1">
      <c r="BP515171" s="90"/>
    </row>
    <row r="515172" spans="68:68" customFormat="1">
      <c r="BP515172" s="90"/>
    </row>
    <row r="515173" spans="68:68" customFormat="1">
      <c r="BP515173" s="90"/>
    </row>
    <row r="515174" spans="68:68" customFormat="1">
      <c r="BP515174" s="90"/>
    </row>
    <row r="515175" spans="68:68" customFormat="1">
      <c r="BP515175" s="90"/>
    </row>
    <row r="515176" spans="68:68" customFormat="1">
      <c r="BP515176" s="90"/>
    </row>
    <row r="515177" spans="68:68" customFormat="1">
      <c r="BP515177" s="90"/>
    </row>
    <row r="515178" spans="68:68" customFormat="1">
      <c r="BP515178" s="90"/>
    </row>
    <row r="515179" spans="68:68" customFormat="1">
      <c r="BP515179" s="90"/>
    </row>
    <row r="515180" spans="68:68" customFormat="1">
      <c r="BP515180" s="90"/>
    </row>
    <row r="515181" spans="68:68" customFormat="1">
      <c r="BP515181" s="90"/>
    </row>
    <row r="515182" spans="68:68" customFormat="1">
      <c r="BP515182" s="90"/>
    </row>
    <row r="515183" spans="68:68" customFormat="1">
      <c r="BP515183" s="90"/>
    </row>
    <row r="515184" spans="68:68" customFormat="1">
      <c r="BP515184" s="90"/>
    </row>
    <row r="515185" spans="68:68" customFormat="1">
      <c r="BP515185" s="90"/>
    </row>
    <row r="515186" spans="68:68" customFormat="1">
      <c r="BP515186" s="90"/>
    </row>
    <row r="515187" spans="68:68" customFormat="1">
      <c r="BP515187" s="90"/>
    </row>
    <row r="515188" spans="68:68" customFormat="1">
      <c r="BP515188" s="90"/>
    </row>
    <row r="515189" spans="68:68" customFormat="1">
      <c r="BP515189" s="90"/>
    </row>
    <row r="515190" spans="68:68" customFormat="1">
      <c r="BP515190" s="90"/>
    </row>
    <row r="515191" spans="68:68" customFormat="1">
      <c r="BP515191" s="90"/>
    </row>
    <row r="515192" spans="68:68" customFormat="1">
      <c r="BP515192" s="90"/>
    </row>
    <row r="515193" spans="68:68" customFormat="1">
      <c r="BP515193" s="90"/>
    </row>
    <row r="515194" spans="68:68" customFormat="1">
      <c r="BP515194" s="90"/>
    </row>
    <row r="515195" spans="68:68" customFormat="1">
      <c r="BP515195" s="90"/>
    </row>
    <row r="515196" spans="68:68" customFormat="1">
      <c r="BP515196" s="90"/>
    </row>
    <row r="515197" spans="68:68" customFormat="1">
      <c r="BP515197" s="90"/>
    </row>
    <row r="515198" spans="68:68" customFormat="1">
      <c r="BP515198" s="90"/>
    </row>
    <row r="515199" spans="68:68" customFormat="1">
      <c r="BP515199" s="90"/>
    </row>
    <row r="515200" spans="68:68" customFormat="1">
      <c r="BP515200" s="90"/>
    </row>
    <row r="515201" spans="68:68" customFormat="1">
      <c r="BP515201" s="90"/>
    </row>
    <row r="515202" spans="68:68" customFormat="1">
      <c r="BP515202" s="90"/>
    </row>
    <row r="515203" spans="68:68" customFormat="1">
      <c r="BP515203" s="90"/>
    </row>
    <row r="515204" spans="68:68" customFormat="1">
      <c r="BP515204" s="90"/>
    </row>
    <row r="515205" spans="68:68" customFormat="1">
      <c r="BP515205" s="90"/>
    </row>
    <row r="515206" spans="68:68" customFormat="1">
      <c r="BP515206" s="90"/>
    </row>
    <row r="515207" spans="68:68" customFormat="1">
      <c r="BP515207" s="90"/>
    </row>
    <row r="515208" spans="68:68" customFormat="1">
      <c r="BP515208" s="90"/>
    </row>
    <row r="515209" spans="68:68" customFormat="1">
      <c r="BP515209" s="90"/>
    </row>
    <row r="515210" spans="68:68" customFormat="1">
      <c r="BP515210" s="90"/>
    </row>
    <row r="515211" spans="68:68" customFormat="1">
      <c r="BP515211" s="90"/>
    </row>
    <row r="515212" spans="68:68" customFormat="1">
      <c r="BP515212" s="90"/>
    </row>
    <row r="515213" spans="68:68" customFormat="1">
      <c r="BP515213" s="90"/>
    </row>
    <row r="515214" spans="68:68" customFormat="1">
      <c r="BP515214" s="90"/>
    </row>
    <row r="515215" spans="68:68" customFormat="1">
      <c r="BP515215" s="90"/>
    </row>
    <row r="515216" spans="68:68" customFormat="1">
      <c r="BP515216" s="90"/>
    </row>
    <row r="515217" spans="68:68" customFormat="1">
      <c r="BP515217" s="90"/>
    </row>
    <row r="515218" spans="68:68" customFormat="1">
      <c r="BP515218" s="90"/>
    </row>
    <row r="515219" spans="68:68" customFormat="1">
      <c r="BP515219" s="90"/>
    </row>
    <row r="515220" spans="68:68" customFormat="1">
      <c r="BP515220" s="90"/>
    </row>
    <row r="515221" spans="68:68" customFormat="1">
      <c r="BP515221" s="90"/>
    </row>
    <row r="515222" spans="68:68" customFormat="1">
      <c r="BP515222" s="90"/>
    </row>
    <row r="515223" spans="68:68" customFormat="1">
      <c r="BP515223" s="90"/>
    </row>
    <row r="515224" spans="68:68" customFormat="1">
      <c r="BP515224" s="90"/>
    </row>
    <row r="515225" spans="68:68" customFormat="1">
      <c r="BP515225" s="90"/>
    </row>
    <row r="515226" spans="68:68" customFormat="1">
      <c r="BP515226" s="90"/>
    </row>
    <row r="515227" spans="68:68" customFormat="1">
      <c r="BP515227" s="90"/>
    </row>
    <row r="515228" spans="68:68" customFormat="1">
      <c r="BP515228" s="90"/>
    </row>
    <row r="515229" spans="68:68" customFormat="1">
      <c r="BP515229" s="90"/>
    </row>
    <row r="515230" spans="68:68" customFormat="1">
      <c r="BP515230" s="90"/>
    </row>
    <row r="515231" spans="68:68" customFormat="1">
      <c r="BP515231" s="90"/>
    </row>
    <row r="515232" spans="68:68" customFormat="1">
      <c r="BP515232" s="90"/>
    </row>
    <row r="515233" spans="68:68" customFormat="1">
      <c r="BP515233" s="90"/>
    </row>
    <row r="515234" spans="68:68" customFormat="1">
      <c r="BP515234" s="90"/>
    </row>
    <row r="515235" spans="68:68" customFormat="1">
      <c r="BP515235" s="90"/>
    </row>
    <row r="515236" spans="68:68" customFormat="1">
      <c r="BP515236" s="90"/>
    </row>
    <row r="515237" spans="68:68" customFormat="1">
      <c r="BP515237" s="90"/>
    </row>
    <row r="515238" spans="68:68" customFormat="1">
      <c r="BP515238" s="90"/>
    </row>
    <row r="515239" spans="68:68" customFormat="1">
      <c r="BP515239" s="90"/>
    </row>
    <row r="515240" spans="68:68" customFormat="1">
      <c r="BP515240" s="90"/>
    </row>
    <row r="515241" spans="68:68" customFormat="1">
      <c r="BP515241" s="90"/>
    </row>
    <row r="515242" spans="68:68" customFormat="1">
      <c r="BP515242" s="90"/>
    </row>
    <row r="515243" spans="68:68" customFormat="1">
      <c r="BP515243" s="90"/>
    </row>
    <row r="515244" spans="68:68" customFormat="1">
      <c r="BP515244" s="90"/>
    </row>
    <row r="515245" spans="68:68" customFormat="1">
      <c r="BP515245" s="90"/>
    </row>
    <row r="515246" spans="68:68" customFormat="1">
      <c r="BP515246" s="90"/>
    </row>
    <row r="515247" spans="68:68" customFormat="1">
      <c r="BP515247" s="90"/>
    </row>
    <row r="515248" spans="68:68" customFormat="1">
      <c r="BP515248" s="90"/>
    </row>
    <row r="515249" spans="68:68" customFormat="1">
      <c r="BP515249" s="90"/>
    </row>
    <row r="515250" spans="68:68" customFormat="1">
      <c r="BP515250" s="90"/>
    </row>
    <row r="515251" spans="68:68" customFormat="1">
      <c r="BP515251" s="90"/>
    </row>
    <row r="515252" spans="68:68" customFormat="1">
      <c r="BP515252" s="90"/>
    </row>
    <row r="515253" spans="68:68" customFormat="1">
      <c r="BP515253" s="90"/>
    </row>
    <row r="515254" spans="68:68" customFormat="1">
      <c r="BP515254" s="90"/>
    </row>
    <row r="515255" spans="68:68" customFormat="1">
      <c r="BP515255" s="90"/>
    </row>
    <row r="515256" spans="68:68" customFormat="1">
      <c r="BP515256" s="90"/>
    </row>
    <row r="515257" spans="68:68" customFormat="1">
      <c r="BP515257" s="90"/>
    </row>
    <row r="515258" spans="68:68" customFormat="1">
      <c r="BP515258" s="90"/>
    </row>
    <row r="515259" spans="68:68" customFormat="1">
      <c r="BP515259" s="90"/>
    </row>
    <row r="515260" spans="68:68" customFormat="1">
      <c r="BP515260" s="90"/>
    </row>
    <row r="515261" spans="68:68" customFormat="1">
      <c r="BP515261" s="90"/>
    </row>
    <row r="515262" spans="68:68" customFormat="1">
      <c r="BP515262" s="90"/>
    </row>
    <row r="515263" spans="68:68" customFormat="1">
      <c r="BP515263" s="90"/>
    </row>
    <row r="515264" spans="68:68" customFormat="1">
      <c r="BP515264" s="90"/>
    </row>
    <row r="515265" spans="68:68" customFormat="1">
      <c r="BP515265" s="90"/>
    </row>
    <row r="515266" spans="68:68" customFormat="1">
      <c r="BP515266" s="90"/>
    </row>
    <row r="515267" spans="68:68" customFormat="1">
      <c r="BP515267" s="90"/>
    </row>
    <row r="515268" spans="68:68" customFormat="1">
      <c r="BP515268" s="90"/>
    </row>
    <row r="515269" spans="68:68" customFormat="1">
      <c r="BP515269" s="90"/>
    </row>
    <row r="515270" spans="68:68" customFormat="1">
      <c r="BP515270" s="90"/>
    </row>
    <row r="515271" spans="68:68" customFormat="1">
      <c r="BP515271" s="90"/>
    </row>
    <row r="515272" spans="68:68" customFormat="1">
      <c r="BP515272" s="90"/>
    </row>
    <row r="515273" spans="68:68" customFormat="1">
      <c r="BP515273" s="90"/>
    </row>
    <row r="515274" spans="68:68" customFormat="1">
      <c r="BP515274" s="90"/>
    </row>
    <row r="515275" spans="68:68" customFormat="1">
      <c r="BP515275" s="90"/>
    </row>
    <row r="515276" spans="68:68" customFormat="1">
      <c r="BP515276" s="90"/>
    </row>
    <row r="515277" spans="68:68" customFormat="1">
      <c r="BP515277" s="90"/>
    </row>
    <row r="515278" spans="68:68" customFormat="1">
      <c r="BP515278" s="90"/>
    </row>
    <row r="515279" spans="68:68" customFormat="1">
      <c r="BP515279" s="90"/>
    </row>
    <row r="515280" spans="68:68" customFormat="1">
      <c r="BP515280" s="90"/>
    </row>
    <row r="515281" spans="68:68" customFormat="1">
      <c r="BP515281" s="90"/>
    </row>
    <row r="515282" spans="68:68" customFormat="1">
      <c r="BP515282" s="90"/>
    </row>
    <row r="515283" spans="68:68" customFormat="1">
      <c r="BP515283" s="90"/>
    </row>
    <row r="515284" spans="68:68" customFormat="1">
      <c r="BP515284" s="90"/>
    </row>
    <row r="515285" spans="68:68" customFormat="1">
      <c r="BP515285" s="90"/>
    </row>
    <row r="515286" spans="68:68" customFormat="1">
      <c r="BP515286" s="90"/>
    </row>
    <row r="515287" spans="68:68" customFormat="1">
      <c r="BP515287" s="90"/>
    </row>
    <row r="515288" spans="68:68" customFormat="1">
      <c r="BP515288" s="90"/>
    </row>
    <row r="515289" spans="68:68" customFormat="1">
      <c r="BP515289" s="90"/>
    </row>
    <row r="515290" spans="68:68" customFormat="1">
      <c r="BP515290" s="90"/>
    </row>
    <row r="515291" spans="68:68" customFormat="1">
      <c r="BP515291" s="90"/>
    </row>
    <row r="515292" spans="68:68" customFormat="1">
      <c r="BP515292" s="90"/>
    </row>
    <row r="515293" spans="68:68" customFormat="1">
      <c r="BP515293" s="90"/>
    </row>
    <row r="515294" spans="68:68" customFormat="1">
      <c r="BP515294" s="90"/>
    </row>
    <row r="515295" spans="68:68" customFormat="1">
      <c r="BP515295" s="90"/>
    </row>
    <row r="515296" spans="68:68" customFormat="1">
      <c r="BP515296" s="90"/>
    </row>
    <row r="515297" spans="68:68" customFormat="1">
      <c r="BP515297" s="90"/>
    </row>
    <row r="515298" spans="68:68" customFormat="1">
      <c r="BP515298" s="90"/>
    </row>
    <row r="515299" spans="68:68" customFormat="1">
      <c r="BP515299" s="90"/>
    </row>
    <row r="515300" spans="68:68" customFormat="1">
      <c r="BP515300" s="90"/>
    </row>
    <row r="515301" spans="68:68" customFormat="1">
      <c r="BP515301" s="90"/>
    </row>
    <row r="515302" spans="68:68" customFormat="1">
      <c r="BP515302" s="90"/>
    </row>
    <row r="515303" spans="68:68" customFormat="1">
      <c r="BP515303" s="90"/>
    </row>
    <row r="515304" spans="68:68" customFormat="1">
      <c r="BP515304" s="90"/>
    </row>
    <row r="515305" spans="68:68" customFormat="1">
      <c r="BP515305" s="90"/>
    </row>
    <row r="515306" spans="68:68" customFormat="1">
      <c r="BP515306" s="90"/>
    </row>
    <row r="515307" spans="68:68" customFormat="1">
      <c r="BP515307" s="90"/>
    </row>
    <row r="515308" spans="68:68" customFormat="1">
      <c r="BP515308" s="90"/>
    </row>
    <row r="515309" spans="68:68" customFormat="1">
      <c r="BP515309" s="90"/>
    </row>
    <row r="515310" spans="68:68" customFormat="1">
      <c r="BP515310" s="90"/>
    </row>
    <row r="515311" spans="68:68" customFormat="1">
      <c r="BP515311" s="90"/>
    </row>
    <row r="515312" spans="68:68" customFormat="1">
      <c r="BP515312" s="90"/>
    </row>
    <row r="515313" spans="68:68" customFormat="1">
      <c r="BP515313" s="90"/>
    </row>
    <row r="515314" spans="68:68" customFormat="1">
      <c r="BP515314" s="90"/>
    </row>
    <row r="515315" spans="68:68" customFormat="1">
      <c r="BP515315" s="90"/>
    </row>
    <row r="515316" spans="68:68" customFormat="1">
      <c r="BP515316" s="90"/>
    </row>
    <row r="515317" spans="68:68" customFormat="1">
      <c r="BP515317" s="90"/>
    </row>
    <row r="515318" spans="68:68" customFormat="1">
      <c r="BP515318" s="90"/>
    </row>
    <row r="515319" spans="68:68" customFormat="1">
      <c r="BP515319" s="90"/>
    </row>
    <row r="515320" spans="68:68" customFormat="1">
      <c r="BP515320" s="90"/>
    </row>
    <row r="515321" spans="68:68" customFormat="1">
      <c r="BP515321" s="90"/>
    </row>
    <row r="515322" spans="68:68" customFormat="1">
      <c r="BP515322" s="90"/>
    </row>
    <row r="515323" spans="68:68" customFormat="1">
      <c r="BP515323" s="90"/>
    </row>
    <row r="515324" spans="68:68" customFormat="1">
      <c r="BP515324" s="90"/>
    </row>
    <row r="515325" spans="68:68" customFormat="1">
      <c r="BP515325" s="90"/>
    </row>
    <row r="515326" spans="68:68" customFormat="1">
      <c r="BP515326" s="90"/>
    </row>
    <row r="515327" spans="68:68" customFormat="1">
      <c r="BP515327" s="90"/>
    </row>
    <row r="515328" spans="68:68" customFormat="1">
      <c r="BP515328" s="90"/>
    </row>
    <row r="515329" spans="68:68" customFormat="1">
      <c r="BP515329" s="90"/>
    </row>
    <row r="515330" spans="68:68" customFormat="1">
      <c r="BP515330" s="90"/>
    </row>
    <row r="515331" spans="68:68" customFormat="1">
      <c r="BP515331" s="90"/>
    </row>
    <row r="515332" spans="68:68" customFormat="1">
      <c r="BP515332" s="90"/>
    </row>
    <row r="515333" spans="68:68" customFormat="1">
      <c r="BP515333" s="90"/>
    </row>
    <row r="515334" spans="68:68" customFormat="1">
      <c r="BP515334" s="90"/>
    </row>
    <row r="515335" spans="68:68" customFormat="1">
      <c r="BP515335" s="90"/>
    </row>
    <row r="515336" spans="68:68" customFormat="1">
      <c r="BP515336" s="90"/>
    </row>
    <row r="515337" spans="68:68" customFormat="1">
      <c r="BP515337" s="90"/>
    </row>
    <row r="515338" spans="68:68" customFormat="1">
      <c r="BP515338" s="90"/>
    </row>
    <row r="515339" spans="68:68" customFormat="1">
      <c r="BP515339" s="90"/>
    </row>
    <row r="515340" spans="68:68" customFormat="1">
      <c r="BP515340" s="90"/>
    </row>
    <row r="515341" spans="68:68" customFormat="1">
      <c r="BP515341" s="90"/>
    </row>
    <row r="515342" spans="68:68" customFormat="1">
      <c r="BP515342" s="90"/>
    </row>
    <row r="515343" spans="68:68" customFormat="1">
      <c r="BP515343" s="90"/>
    </row>
    <row r="515344" spans="68:68" customFormat="1">
      <c r="BP515344" s="90"/>
    </row>
    <row r="515345" spans="68:68" customFormat="1">
      <c r="BP515345" s="90"/>
    </row>
    <row r="515346" spans="68:68" customFormat="1">
      <c r="BP515346" s="90"/>
    </row>
    <row r="515347" spans="68:68" customFormat="1">
      <c r="BP515347" s="90"/>
    </row>
    <row r="515348" spans="68:68" customFormat="1">
      <c r="BP515348" s="90"/>
    </row>
    <row r="515349" spans="68:68" customFormat="1">
      <c r="BP515349" s="90"/>
    </row>
    <row r="515350" spans="68:68" customFormat="1">
      <c r="BP515350" s="90"/>
    </row>
    <row r="515351" spans="68:68" customFormat="1">
      <c r="BP515351" s="90"/>
    </row>
    <row r="515352" spans="68:68" customFormat="1">
      <c r="BP515352" s="90"/>
    </row>
    <row r="515353" spans="68:68" customFormat="1">
      <c r="BP515353" s="90"/>
    </row>
    <row r="515354" spans="68:68" customFormat="1">
      <c r="BP515354" s="90"/>
    </row>
    <row r="515355" spans="68:68" customFormat="1">
      <c r="BP515355" s="90"/>
    </row>
    <row r="515356" spans="68:68" customFormat="1">
      <c r="BP515356" s="90"/>
    </row>
    <row r="515357" spans="68:68" customFormat="1">
      <c r="BP515357" s="90"/>
    </row>
    <row r="515358" spans="68:68" customFormat="1">
      <c r="BP515358" s="90"/>
    </row>
    <row r="515359" spans="68:68" customFormat="1">
      <c r="BP515359" s="90"/>
    </row>
    <row r="515360" spans="68:68" customFormat="1">
      <c r="BP515360" s="90"/>
    </row>
    <row r="515361" spans="68:68" customFormat="1">
      <c r="BP515361" s="90"/>
    </row>
    <row r="515362" spans="68:68" customFormat="1">
      <c r="BP515362" s="90"/>
    </row>
    <row r="515363" spans="68:68" customFormat="1">
      <c r="BP515363" s="90"/>
    </row>
    <row r="515364" spans="68:68" customFormat="1">
      <c r="BP515364" s="90"/>
    </row>
    <row r="515365" spans="68:68" customFormat="1">
      <c r="BP515365" s="90"/>
    </row>
    <row r="515366" spans="68:68" customFormat="1">
      <c r="BP515366" s="90"/>
    </row>
    <row r="515367" spans="68:68" customFormat="1">
      <c r="BP515367" s="90"/>
    </row>
    <row r="515368" spans="68:68" customFormat="1">
      <c r="BP515368" s="90"/>
    </row>
    <row r="515369" spans="68:68" customFormat="1">
      <c r="BP515369" s="90"/>
    </row>
    <row r="515370" spans="68:68" customFormat="1">
      <c r="BP515370" s="90"/>
    </row>
    <row r="515371" spans="68:68" customFormat="1">
      <c r="BP515371" s="90"/>
    </row>
    <row r="515372" spans="68:68" customFormat="1">
      <c r="BP515372" s="90"/>
    </row>
    <row r="515373" spans="68:68" customFormat="1">
      <c r="BP515373" s="90"/>
    </row>
    <row r="515374" spans="68:68" customFormat="1">
      <c r="BP515374" s="90"/>
    </row>
    <row r="515375" spans="68:68" customFormat="1">
      <c r="BP515375" s="90"/>
    </row>
    <row r="515376" spans="68:68" customFormat="1">
      <c r="BP515376" s="90"/>
    </row>
    <row r="515377" spans="68:68" customFormat="1">
      <c r="BP515377" s="90"/>
    </row>
    <row r="515378" spans="68:68" customFormat="1">
      <c r="BP515378" s="90"/>
    </row>
    <row r="515379" spans="68:68" customFormat="1">
      <c r="BP515379" s="90"/>
    </row>
    <row r="515380" spans="68:68" customFormat="1">
      <c r="BP515380" s="90"/>
    </row>
    <row r="515381" spans="68:68" customFormat="1">
      <c r="BP515381" s="90"/>
    </row>
    <row r="515382" spans="68:68" customFormat="1">
      <c r="BP515382" s="90"/>
    </row>
    <row r="515383" spans="68:68" customFormat="1">
      <c r="BP515383" s="90"/>
    </row>
    <row r="515384" spans="68:68" customFormat="1">
      <c r="BP515384" s="90"/>
    </row>
    <row r="515385" spans="68:68" customFormat="1">
      <c r="BP515385" s="90"/>
    </row>
    <row r="515386" spans="68:68" customFormat="1">
      <c r="BP515386" s="90"/>
    </row>
    <row r="515387" spans="68:68" customFormat="1">
      <c r="BP515387" s="90"/>
    </row>
    <row r="515388" spans="68:68" customFormat="1">
      <c r="BP515388" s="90"/>
    </row>
    <row r="515389" spans="68:68" customFormat="1">
      <c r="BP515389" s="90"/>
    </row>
    <row r="515390" spans="68:68" customFormat="1">
      <c r="BP515390" s="90"/>
    </row>
    <row r="515391" spans="68:68" customFormat="1">
      <c r="BP515391" s="90"/>
    </row>
    <row r="515392" spans="68:68" customFormat="1">
      <c r="BP515392" s="90"/>
    </row>
    <row r="515393" spans="68:68" customFormat="1">
      <c r="BP515393" s="90"/>
    </row>
    <row r="515394" spans="68:68" customFormat="1">
      <c r="BP515394" s="90"/>
    </row>
    <row r="515395" spans="68:68" customFormat="1">
      <c r="BP515395" s="90"/>
    </row>
    <row r="515396" spans="68:68" customFormat="1">
      <c r="BP515396" s="90"/>
    </row>
    <row r="515397" spans="68:68" customFormat="1">
      <c r="BP515397" s="90"/>
    </row>
    <row r="515398" spans="68:68" customFormat="1">
      <c r="BP515398" s="90"/>
    </row>
    <row r="515399" spans="68:68" customFormat="1">
      <c r="BP515399" s="90"/>
    </row>
    <row r="515400" spans="68:68" customFormat="1">
      <c r="BP515400" s="90"/>
    </row>
    <row r="515401" spans="68:68" customFormat="1">
      <c r="BP515401" s="90"/>
    </row>
    <row r="515402" spans="68:68" customFormat="1">
      <c r="BP515402" s="90"/>
    </row>
    <row r="515403" spans="68:68" customFormat="1">
      <c r="BP515403" s="90"/>
    </row>
    <row r="515404" spans="68:68" customFormat="1">
      <c r="BP515404" s="90"/>
    </row>
    <row r="515405" spans="68:68" customFormat="1">
      <c r="BP515405" s="90"/>
    </row>
    <row r="515406" spans="68:68" customFormat="1">
      <c r="BP515406" s="90"/>
    </row>
    <row r="515407" spans="68:68" customFormat="1">
      <c r="BP515407" s="90"/>
    </row>
    <row r="515408" spans="68:68" customFormat="1">
      <c r="BP515408" s="90"/>
    </row>
    <row r="515409" spans="68:68" customFormat="1">
      <c r="BP515409" s="90"/>
    </row>
    <row r="515410" spans="68:68" customFormat="1">
      <c r="BP515410" s="90"/>
    </row>
    <row r="515411" spans="68:68" customFormat="1">
      <c r="BP515411" s="90"/>
    </row>
    <row r="515412" spans="68:68" customFormat="1">
      <c r="BP515412" s="90"/>
    </row>
    <row r="515413" spans="68:68" customFormat="1">
      <c r="BP515413" s="90"/>
    </row>
    <row r="515414" spans="68:68" customFormat="1">
      <c r="BP515414" s="90"/>
    </row>
    <row r="515415" spans="68:68" customFormat="1">
      <c r="BP515415" s="90"/>
    </row>
    <row r="515416" spans="68:68" customFormat="1">
      <c r="BP515416" s="90"/>
    </row>
    <row r="515417" spans="68:68" customFormat="1">
      <c r="BP515417" s="90"/>
    </row>
    <row r="515418" spans="68:68" customFormat="1">
      <c r="BP515418" s="90"/>
    </row>
    <row r="515419" spans="68:68" customFormat="1">
      <c r="BP515419" s="90"/>
    </row>
    <row r="515420" spans="68:68" customFormat="1">
      <c r="BP515420" s="90"/>
    </row>
    <row r="515421" spans="68:68" customFormat="1">
      <c r="BP515421" s="90"/>
    </row>
    <row r="515422" spans="68:68" customFormat="1">
      <c r="BP515422" s="90"/>
    </row>
    <row r="515423" spans="68:68" customFormat="1">
      <c r="BP515423" s="90"/>
    </row>
    <row r="515424" spans="68:68" customFormat="1">
      <c r="BP515424" s="90"/>
    </row>
    <row r="515425" spans="68:68" customFormat="1">
      <c r="BP515425" s="90"/>
    </row>
    <row r="515426" spans="68:68" customFormat="1">
      <c r="BP515426" s="90"/>
    </row>
    <row r="515427" spans="68:68" customFormat="1">
      <c r="BP515427" s="90"/>
    </row>
    <row r="515428" spans="68:68" customFormat="1">
      <c r="BP515428" s="90"/>
    </row>
    <row r="515429" spans="68:68" customFormat="1">
      <c r="BP515429" s="90"/>
    </row>
    <row r="515430" spans="68:68" customFormat="1">
      <c r="BP515430" s="90"/>
    </row>
    <row r="515431" spans="68:68" customFormat="1">
      <c r="BP515431" s="90"/>
    </row>
    <row r="515432" spans="68:68" customFormat="1">
      <c r="BP515432" s="90"/>
    </row>
    <row r="515433" spans="68:68" customFormat="1">
      <c r="BP515433" s="90"/>
    </row>
    <row r="515434" spans="68:68" customFormat="1">
      <c r="BP515434" s="90"/>
    </row>
    <row r="515435" spans="68:68" customFormat="1">
      <c r="BP515435" s="90"/>
    </row>
    <row r="515436" spans="68:68" customFormat="1">
      <c r="BP515436" s="90"/>
    </row>
    <row r="515437" spans="68:68" customFormat="1">
      <c r="BP515437" s="90"/>
    </row>
    <row r="515438" spans="68:68" customFormat="1">
      <c r="BP515438" s="90"/>
    </row>
    <row r="515439" spans="68:68" customFormat="1">
      <c r="BP515439" s="90"/>
    </row>
    <row r="515440" spans="68:68" customFormat="1">
      <c r="BP515440" s="90"/>
    </row>
    <row r="515441" spans="68:68" customFormat="1">
      <c r="BP515441" s="90"/>
    </row>
    <row r="515442" spans="68:68" customFormat="1">
      <c r="BP515442" s="90"/>
    </row>
    <row r="515443" spans="68:68" customFormat="1">
      <c r="BP515443" s="90"/>
    </row>
    <row r="515444" spans="68:68" customFormat="1">
      <c r="BP515444" s="90"/>
    </row>
    <row r="515445" spans="68:68" customFormat="1">
      <c r="BP515445" s="90"/>
    </row>
    <row r="515446" spans="68:68" customFormat="1">
      <c r="BP515446" s="90"/>
    </row>
    <row r="515447" spans="68:68" customFormat="1">
      <c r="BP515447" s="90"/>
    </row>
    <row r="515448" spans="68:68" customFormat="1">
      <c r="BP515448" s="90"/>
    </row>
    <row r="515449" spans="68:68" customFormat="1">
      <c r="BP515449" s="90"/>
    </row>
    <row r="515450" spans="68:68" customFormat="1">
      <c r="BP515450" s="90"/>
    </row>
    <row r="515451" spans="68:68" customFormat="1">
      <c r="BP515451" s="90"/>
    </row>
    <row r="515452" spans="68:68" customFormat="1">
      <c r="BP515452" s="90"/>
    </row>
    <row r="515453" spans="68:68" customFormat="1">
      <c r="BP515453" s="90"/>
    </row>
    <row r="515454" spans="68:68" customFormat="1">
      <c r="BP515454" s="90"/>
    </row>
    <row r="515455" spans="68:68" customFormat="1">
      <c r="BP515455" s="90"/>
    </row>
    <row r="515456" spans="68:68" customFormat="1">
      <c r="BP515456" s="90"/>
    </row>
    <row r="515457" spans="68:68" customFormat="1">
      <c r="BP515457" s="90"/>
    </row>
    <row r="515458" spans="68:68" customFormat="1">
      <c r="BP515458" s="90"/>
    </row>
    <row r="515459" spans="68:68" customFormat="1">
      <c r="BP515459" s="90"/>
    </row>
    <row r="515460" spans="68:68" customFormat="1">
      <c r="BP515460" s="90"/>
    </row>
    <row r="515461" spans="68:68" customFormat="1">
      <c r="BP515461" s="90"/>
    </row>
    <row r="515462" spans="68:68" customFormat="1">
      <c r="BP515462" s="90"/>
    </row>
    <row r="515463" spans="68:68" customFormat="1">
      <c r="BP515463" s="90"/>
    </row>
    <row r="515464" spans="68:68" customFormat="1">
      <c r="BP515464" s="90"/>
    </row>
    <row r="515465" spans="68:68" customFormat="1">
      <c r="BP515465" s="90"/>
    </row>
    <row r="515466" spans="68:68" customFormat="1">
      <c r="BP515466" s="90"/>
    </row>
    <row r="515467" spans="68:68" customFormat="1">
      <c r="BP515467" s="90"/>
    </row>
    <row r="515468" spans="68:68" customFormat="1">
      <c r="BP515468" s="90"/>
    </row>
    <row r="515469" spans="68:68" customFormat="1">
      <c r="BP515469" s="90"/>
    </row>
    <row r="515470" spans="68:68" customFormat="1">
      <c r="BP515470" s="90"/>
    </row>
    <row r="515471" spans="68:68" customFormat="1">
      <c r="BP515471" s="90"/>
    </row>
    <row r="515472" spans="68:68" customFormat="1">
      <c r="BP515472" s="90"/>
    </row>
    <row r="515473" spans="68:68" customFormat="1">
      <c r="BP515473" s="90"/>
    </row>
    <row r="515474" spans="68:68" customFormat="1">
      <c r="BP515474" s="90"/>
    </row>
    <row r="515475" spans="68:68" customFormat="1">
      <c r="BP515475" s="90"/>
    </row>
    <row r="515476" spans="68:68" customFormat="1">
      <c r="BP515476" s="90"/>
    </row>
    <row r="515477" spans="68:68" customFormat="1">
      <c r="BP515477" s="90"/>
    </row>
    <row r="515478" spans="68:68" customFormat="1">
      <c r="BP515478" s="90"/>
    </row>
    <row r="515479" spans="68:68" customFormat="1">
      <c r="BP515479" s="90"/>
    </row>
    <row r="515480" spans="68:68" customFormat="1">
      <c r="BP515480" s="90"/>
    </row>
    <row r="515481" spans="68:68" customFormat="1">
      <c r="BP515481" s="90"/>
    </row>
    <row r="515482" spans="68:68" customFormat="1">
      <c r="BP515482" s="90"/>
    </row>
    <row r="515483" spans="68:68" customFormat="1">
      <c r="BP515483" s="90"/>
    </row>
    <row r="515484" spans="68:68" customFormat="1">
      <c r="BP515484" s="90"/>
    </row>
    <row r="515485" spans="68:68" customFormat="1">
      <c r="BP515485" s="90"/>
    </row>
    <row r="515486" spans="68:68" customFormat="1">
      <c r="BP515486" s="90"/>
    </row>
    <row r="515487" spans="68:68" customFormat="1">
      <c r="BP515487" s="90"/>
    </row>
    <row r="515488" spans="68:68" customFormat="1">
      <c r="BP515488" s="90"/>
    </row>
    <row r="515489" spans="68:68" customFormat="1">
      <c r="BP515489" s="90"/>
    </row>
    <row r="515490" spans="68:68" customFormat="1">
      <c r="BP515490" s="90"/>
    </row>
    <row r="515491" spans="68:68" customFormat="1">
      <c r="BP515491" s="90"/>
    </row>
    <row r="515492" spans="68:68" customFormat="1">
      <c r="BP515492" s="90"/>
    </row>
    <row r="515493" spans="68:68" customFormat="1">
      <c r="BP515493" s="90"/>
    </row>
    <row r="515494" spans="68:68" customFormat="1">
      <c r="BP515494" s="90"/>
    </row>
    <row r="515495" spans="68:68" customFormat="1">
      <c r="BP515495" s="90"/>
    </row>
    <row r="515496" spans="68:68" customFormat="1">
      <c r="BP515496" s="90"/>
    </row>
    <row r="515497" spans="68:68" customFormat="1">
      <c r="BP515497" s="90"/>
    </row>
    <row r="515498" spans="68:68" customFormat="1">
      <c r="BP515498" s="90"/>
    </row>
    <row r="515499" spans="68:68" customFormat="1">
      <c r="BP515499" s="90"/>
    </row>
    <row r="515500" spans="68:68" customFormat="1">
      <c r="BP515500" s="90"/>
    </row>
    <row r="515501" spans="68:68" customFormat="1">
      <c r="BP515501" s="90"/>
    </row>
    <row r="515502" spans="68:68" customFormat="1">
      <c r="BP515502" s="90"/>
    </row>
    <row r="515503" spans="68:68" customFormat="1">
      <c r="BP515503" s="90"/>
    </row>
    <row r="515504" spans="68:68" customFormat="1">
      <c r="BP515504" s="90"/>
    </row>
    <row r="515505" spans="68:68" customFormat="1">
      <c r="BP515505" s="90"/>
    </row>
    <row r="515506" spans="68:68" customFormat="1">
      <c r="BP515506" s="90"/>
    </row>
    <row r="515507" spans="68:68" customFormat="1">
      <c r="BP515507" s="90"/>
    </row>
    <row r="515508" spans="68:68" customFormat="1">
      <c r="BP515508" s="90"/>
    </row>
    <row r="515509" spans="68:68" customFormat="1">
      <c r="BP515509" s="90"/>
    </row>
    <row r="515510" spans="68:68" customFormat="1">
      <c r="BP515510" s="90"/>
    </row>
    <row r="515511" spans="68:68" customFormat="1">
      <c r="BP515511" s="90"/>
    </row>
    <row r="515512" spans="68:68" customFormat="1">
      <c r="BP515512" s="90"/>
    </row>
    <row r="515513" spans="68:68" customFormat="1">
      <c r="BP515513" s="90"/>
    </row>
    <row r="515514" spans="68:68" customFormat="1">
      <c r="BP515514" s="90"/>
    </row>
    <row r="515515" spans="68:68" customFormat="1">
      <c r="BP515515" s="90"/>
    </row>
    <row r="515516" spans="68:68" customFormat="1">
      <c r="BP515516" s="90"/>
    </row>
    <row r="515517" spans="68:68" customFormat="1">
      <c r="BP515517" s="90"/>
    </row>
    <row r="515518" spans="68:68" customFormat="1">
      <c r="BP515518" s="90"/>
    </row>
    <row r="515519" spans="68:68" customFormat="1">
      <c r="BP515519" s="90"/>
    </row>
    <row r="515520" spans="68:68" customFormat="1">
      <c r="BP515520" s="90"/>
    </row>
    <row r="515521" spans="68:68" customFormat="1">
      <c r="BP515521" s="90"/>
    </row>
    <row r="515522" spans="68:68" customFormat="1">
      <c r="BP515522" s="90"/>
    </row>
    <row r="515523" spans="68:68" customFormat="1">
      <c r="BP515523" s="90"/>
    </row>
    <row r="515524" spans="68:68" customFormat="1">
      <c r="BP515524" s="90"/>
    </row>
    <row r="515525" spans="68:68" customFormat="1">
      <c r="BP515525" s="90"/>
    </row>
    <row r="515526" spans="68:68" customFormat="1">
      <c r="BP515526" s="90"/>
    </row>
    <row r="515527" spans="68:68" customFormat="1">
      <c r="BP515527" s="90"/>
    </row>
    <row r="515528" spans="68:68" customFormat="1">
      <c r="BP515528" s="90"/>
    </row>
    <row r="515529" spans="68:68" customFormat="1">
      <c r="BP515529" s="90"/>
    </row>
    <row r="515530" spans="68:68" customFormat="1">
      <c r="BP515530" s="90"/>
    </row>
    <row r="515531" spans="68:68" customFormat="1">
      <c r="BP515531" s="90"/>
    </row>
    <row r="515532" spans="68:68" customFormat="1">
      <c r="BP515532" s="90"/>
    </row>
    <row r="515533" spans="68:68" customFormat="1">
      <c r="BP515533" s="90"/>
    </row>
    <row r="515534" spans="68:68" customFormat="1">
      <c r="BP515534" s="90"/>
    </row>
    <row r="515535" spans="68:68" customFormat="1">
      <c r="BP515535" s="90"/>
    </row>
    <row r="515536" spans="68:68" customFormat="1">
      <c r="BP515536" s="90"/>
    </row>
    <row r="515537" spans="68:68" customFormat="1">
      <c r="BP515537" s="90"/>
    </row>
    <row r="515538" spans="68:68" customFormat="1">
      <c r="BP515538" s="90"/>
    </row>
    <row r="515539" spans="68:68" customFormat="1">
      <c r="BP515539" s="90"/>
    </row>
    <row r="515540" spans="68:68" customFormat="1">
      <c r="BP515540" s="90"/>
    </row>
    <row r="515541" spans="68:68" customFormat="1">
      <c r="BP515541" s="90"/>
    </row>
    <row r="515542" spans="68:68" customFormat="1">
      <c r="BP515542" s="90"/>
    </row>
    <row r="515543" spans="68:68" customFormat="1">
      <c r="BP515543" s="90"/>
    </row>
    <row r="515544" spans="68:68" customFormat="1">
      <c r="BP515544" s="90"/>
    </row>
    <row r="515545" spans="68:68" customFormat="1">
      <c r="BP515545" s="90"/>
    </row>
    <row r="515546" spans="68:68" customFormat="1">
      <c r="BP515546" s="90"/>
    </row>
    <row r="515547" spans="68:68" customFormat="1">
      <c r="BP515547" s="90"/>
    </row>
    <row r="515548" spans="68:68" customFormat="1">
      <c r="BP515548" s="90"/>
    </row>
    <row r="515549" spans="68:68" customFormat="1">
      <c r="BP515549" s="90"/>
    </row>
    <row r="515550" spans="68:68" customFormat="1">
      <c r="BP515550" s="90"/>
    </row>
    <row r="515551" spans="68:68" customFormat="1">
      <c r="BP515551" s="90"/>
    </row>
    <row r="515552" spans="68:68" customFormat="1">
      <c r="BP515552" s="90"/>
    </row>
    <row r="515553" spans="68:68" customFormat="1">
      <c r="BP515553" s="90"/>
    </row>
    <row r="515554" spans="68:68" customFormat="1">
      <c r="BP515554" s="90"/>
    </row>
    <row r="515555" spans="68:68" customFormat="1">
      <c r="BP515555" s="90"/>
    </row>
    <row r="515556" spans="68:68" customFormat="1">
      <c r="BP515556" s="90"/>
    </row>
    <row r="515557" spans="68:68" customFormat="1">
      <c r="BP515557" s="90"/>
    </row>
    <row r="515558" spans="68:68" customFormat="1">
      <c r="BP515558" s="90"/>
    </row>
    <row r="515559" spans="68:68" customFormat="1">
      <c r="BP515559" s="90"/>
    </row>
    <row r="515560" spans="68:68" customFormat="1">
      <c r="BP515560" s="90"/>
    </row>
    <row r="515561" spans="68:68" customFormat="1">
      <c r="BP515561" s="90"/>
    </row>
    <row r="515562" spans="68:68" customFormat="1">
      <c r="BP515562" s="90"/>
    </row>
    <row r="515563" spans="68:68" customFormat="1">
      <c r="BP515563" s="90"/>
    </row>
    <row r="515564" spans="68:68" customFormat="1">
      <c r="BP515564" s="90"/>
    </row>
    <row r="515565" spans="68:68" customFormat="1">
      <c r="BP515565" s="90"/>
    </row>
    <row r="515566" spans="68:68" customFormat="1">
      <c r="BP515566" s="90"/>
    </row>
    <row r="515567" spans="68:68" customFormat="1">
      <c r="BP515567" s="90"/>
    </row>
    <row r="515568" spans="68:68" customFormat="1">
      <c r="BP515568" s="90"/>
    </row>
    <row r="515569" spans="68:68" customFormat="1">
      <c r="BP515569" s="90"/>
    </row>
    <row r="515570" spans="68:68" customFormat="1">
      <c r="BP515570" s="90"/>
    </row>
    <row r="515571" spans="68:68" customFormat="1">
      <c r="BP515571" s="90"/>
    </row>
    <row r="515572" spans="68:68" customFormat="1">
      <c r="BP515572" s="90"/>
    </row>
    <row r="515573" spans="68:68" customFormat="1">
      <c r="BP515573" s="90"/>
    </row>
    <row r="515574" spans="68:68" customFormat="1">
      <c r="BP515574" s="90"/>
    </row>
    <row r="515575" spans="68:68" customFormat="1">
      <c r="BP515575" s="90"/>
    </row>
    <row r="515576" spans="68:68" customFormat="1">
      <c r="BP515576" s="90"/>
    </row>
    <row r="515577" spans="68:68" customFormat="1">
      <c r="BP515577" s="90"/>
    </row>
    <row r="515578" spans="68:68" customFormat="1">
      <c r="BP515578" s="90"/>
    </row>
    <row r="515579" spans="68:68" customFormat="1">
      <c r="BP515579" s="90"/>
    </row>
    <row r="515580" spans="68:68" customFormat="1">
      <c r="BP515580" s="90"/>
    </row>
    <row r="515581" spans="68:68" customFormat="1">
      <c r="BP515581" s="90"/>
    </row>
    <row r="515582" spans="68:68" customFormat="1">
      <c r="BP515582" s="90"/>
    </row>
    <row r="515583" spans="68:68" customFormat="1">
      <c r="BP515583" s="90"/>
    </row>
    <row r="515584" spans="68:68" customFormat="1">
      <c r="BP515584" s="90"/>
    </row>
    <row r="515585" spans="68:68" customFormat="1">
      <c r="BP515585" s="90"/>
    </row>
    <row r="515586" spans="68:68" customFormat="1">
      <c r="BP515586" s="90"/>
    </row>
    <row r="515587" spans="68:68" customFormat="1">
      <c r="BP515587" s="90"/>
    </row>
    <row r="515588" spans="68:68" customFormat="1">
      <c r="BP515588" s="90"/>
    </row>
    <row r="515589" spans="68:68" customFormat="1">
      <c r="BP515589" s="90"/>
    </row>
    <row r="515590" spans="68:68" customFormat="1">
      <c r="BP515590" s="90"/>
    </row>
    <row r="515591" spans="68:68" customFormat="1">
      <c r="BP515591" s="90"/>
    </row>
    <row r="515592" spans="68:68" customFormat="1">
      <c r="BP515592" s="90"/>
    </row>
    <row r="515593" spans="68:68" customFormat="1">
      <c r="BP515593" s="90"/>
    </row>
    <row r="515594" spans="68:68" customFormat="1">
      <c r="BP515594" s="90"/>
    </row>
    <row r="515595" spans="68:68" customFormat="1">
      <c r="BP515595" s="90"/>
    </row>
    <row r="515596" spans="68:68" customFormat="1">
      <c r="BP515596" s="90"/>
    </row>
    <row r="515597" spans="68:68" customFormat="1">
      <c r="BP515597" s="90"/>
    </row>
    <row r="515598" spans="68:68" customFormat="1">
      <c r="BP515598" s="90"/>
    </row>
    <row r="515599" spans="68:68" customFormat="1">
      <c r="BP515599" s="90"/>
    </row>
    <row r="515600" spans="68:68" customFormat="1">
      <c r="BP515600" s="90"/>
    </row>
    <row r="515601" spans="68:68" customFormat="1">
      <c r="BP515601" s="90"/>
    </row>
    <row r="515602" spans="68:68" customFormat="1">
      <c r="BP515602" s="90"/>
    </row>
    <row r="515603" spans="68:68" customFormat="1">
      <c r="BP515603" s="90"/>
    </row>
    <row r="515604" spans="68:68" customFormat="1">
      <c r="BP515604" s="90"/>
    </row>
    <row r="515605" spans="68:68" customFormat="1">
      <c r="BP515605" s="90"/>
    </row>
    <row r="515606" spans="68:68" customFormat="1">
      <c r="BP515606" s="90"/>
    </row>
    <row r="515607" spans="68:68" customFormat="1">
      <c r="BP515607" s="90"/>
    </row>
    <row r="515608" spans="68:68" customFormat="1">
      <c r="BP515608" s="90"/>
    </row>
    <row r="515609" spans="68:68" customFormat="1">
      <c r="BP515609" s="90"/>
    </row>
    <row r="515610" spans="68:68" customFormat="1">
      <c r="BP515610" s="90"/>
    </row>
    <row r="515611" spans="68:68" customFormat="1">
      <c r="BP515611" s="90"/>
    </row>
    <row r="515612" spans="68:68" customFormat="1">
      <c r="BP515612" s="90"/>
    </row>
    <row r="515613" spans="68:68" customFormat="1">
      <c r="BP515613" s="90"/>
    </row>
    <row r="515614" spans="68:68" customFormat="1">
      <c r="BP515614" s="90"/>
    </row>
    <row r="515615" spans="68:68" customFormat="1">
      <c r="BP515615" s="90"/>
    </row>
    <row r="515616" spans="68:68" customFormat="1">
      <c r="BP515616" s="90"/>
    </row>
    <row r="515617" spans="68:68" customFormat="1">
      <c r="BP515617" s="90"/>
    </row>
    <row r="515618" spans="68:68" customFormat="1">
      <c r="BP515618" s="90"/>
    </row>
    <row r="515619" spans="68:68" customFormat="1">
      <c r="BP515619" s="90"/>
    </row>
    <row r="515620" spans="68:68" customFormat="1">
      <c r="BP515620" s="90"/>
    </row>
    <row r="515621" spans="68:68" customFormat="1">
      <c r="BP515621" s="90"/>
    </row>
    <row r="515622" spans="68:68" customFormat="1">
      <c r="BP515622" s="90"/>
    </row>
    <row r="515623" spans="68:68" customFormat="1">
      <c r="BP515623" s="90"/>
    </row>
    <row r="515624" spans="68:68" customFormat="1">
      <c r="BP515624" s="90"/>
    </row>
    <row r="515625" spans="68:68" customFormat="1">
      <c r="BP515625" s="90"/>
    </row>
    <row r="515626" spans="68:68" customFormat="1">
      <c r="BP515626" s="90"/>
    </row>
    <row r="515627" spans="68:68" customFormat="1">
      <c r="BP515627" s="90"/>
    </row>
    <row r="515628" spans="68:68" customFormat="1">
      <c r="BP515628" s="90"/>
    </row>
    <row r="515629" spans="68:68" customFormat="1">
      <c r="BP515629" s="90"/>
    </row>
    <row r="515630" spans="68:68" customFormat="1">
      <c r="BP515630" s="90"/>
    </row>
    <row r="515631" spans="68:68" customFormat="1">
      <c r="BP515631" s="90"/>
    </row>
    <row r="515632" spans="68:68" customFormat="1">
      <c r="BP515632" s="90"/>
    </row>
    <row r="515633" spans="68:68" customFormat="1">
      <c r="BP515633" s="90"/>
    </row>
    <row r="515634" spans="68:68" customFormat="1">
      <c r="BP515634" s="90"/>
    </row>
    <row r="515635" spans="68:68" customFormat="1">
      <c r="BP515635" s="90"/>
    </row>
    <row r="515636" spans="68:68" customFormat="1">
      <c r="BP515636" s="90"/>
    </row>
    <row r="515637" spans="68:68" customFormat="1">
      <c r="BP515637" s="90"/>
    </row>
    <row r="515638" spans="68:68" customFormat="1">
      <c r="BP515638" s="90"/>
    </row>
    <row r="515639" spans="68:68" customFormat="1">
      <c r="BP515639" s="90"/>
    </row>
    <row r="515640" spans="68:68" customFormat="1">
      <c r="BP515640" s="90"/>
    </row>
    <row r="515641" spans="68:68" customFormat="1">
      <c r="BP515641" s="90"/>
    </row>
    <row r="515642" spans="68:68" customFormat="1">
      <c r="BP515642" s="90"/>
    </row>
    <row r="515643" spans="68:68" customFormat="1">
      <c r="BP515643" s="90"/>
    </row>
    <row r="515644" spans="68:68" customFormat="1">
      <c r="BP515644" s="90"/>
    </row>
    <row r="515645" spans="68:68" customFormat="1">
      <c r="BP515645" s="90"/>
    </row>
    <row r="515646" spans="68:68" customFormat="1">
      <c r="BP515646" s="90"/>
    </row>
    <row r="515647" spans="68:68" customFormat="1">
      <c r="BP515647" s="90"/>
    </row>
    <row r="515648" spans="68:68" customFormat="1">
      <c r="BP515648" s="90"/>
    </row>
    <row r="515649" spans="68:68" customFormat="1">
      <c r="BP515649" s="90"/>
    </row>
    <row r="515650" spans="68:68" customFormat="1">
      <c r="BP515650" s="90"/>
    </row>
    <row r="515651" spans="68:68" customFormat="1">
      <c r="BP515651" s="90"/>
    </row>
    <row r="515652" spans="68:68" customFormat="1">
      <c r="BP515652" s="90"/>
    </row>
    <row r="515653" spans="68:68" customFormat="1">
      <c r="BP515653" s="90"/>
    </row>
    <row r="515654" spans="68:68" customFormat="1">
      <c r="BP515654" s="90"/>
    </row>
    <row r="515655" spans="68:68" customFormat="1">
      <c r="BP515655" s="90"/>
    </row>
    <row r="515656" spans="68:68" customFormat="1">
      <c r="BP515656" s="90"/>
    </row>
    <row r="515657" spans="68:68" customFormat="1">
      <c r="BP515657" s="90"/>
    </row>
    <row r="515658" spans="68:68" customFormat="1">
      <c r="BP515658" s="90"/>
    </row>
    <row r="515659" spans="68:68" customFormat="1">
      <c r="BP515659" s="90"/>
    </row>
    <row r="515660" spans="68:68" customFormat="1">
      <c r="BP515660" s="90"/>
    </row>
    <row r="515661" spans="68:68" customFormat="1">
      <c r="BP515661" s="90"/>
    </row>
    <row r="515662" spans="68:68" customFormat="1">
      <c r="BP515662" s="90"/>
    </row>
    <row r="515663" spans="68:68" customFormat="1">
      <c r="BP515663" s="90"/>
    </row>
    <row r="515664" spans="68:68" customFormat="1">
      <c r="BP515664" s="90"/>
    </row>
    <row r="515665" spans="68:68" customFormat="1">
      <c r="BP515665" s="90"/>
    </row>
    <row r="515666" spans="68:68" customFormat="1">
      <c r="BP515666" s="90"/>
    </row>
    <row r="515667" spans="68:68" customFormat="1">
      <c r="BP515667" s="90"/>
    </row>
    <row r="515668" spans="68:68" customFormat="1">
      <c r="BP515668" s="90"/>
    </row>
    <row r="515669" spans="68:68" customFormat="1">
      <c r="BP515669" s="90"/>
    </row>
    <row r="515670" spans="68:68" customFormat="1">
      <c r="BP515670" s="90"/>
    </row>
    <row r="515671" spans="68:68" customFormat="1">
      <c r="BP515671" s="90"/>
    </row>
    <row r="515672" spans="68:68" customFormat="1">
      <c r="BP515672" s="90"/>
    </row>
    <row r="515673" spans="68:68" customFormat="1">
      <c r="BP515673" s="90"/>
    </row>
    <row r="515674" spans="68:68" customFormat="1">
      <c r="BP515674" s="90"/>
    </row>
    <row r="515675" spans="68:68" customFormat="1">
      <c r="BP515675" s="90"/>
    </row>
    <row r="515676" spans="68:68" customFormat="1">
      <c r="BP515676" s="90"/>
    </row>
    <row r="515677" spans="68:68" customFormat="1">
      <c r="BP515677" s="90"/>
    </row>
    <row r="515678" spans="68:68" customFormat="1">
      <c r="BP515678" s="90"/>
    </row>
    <row r="515679" spans="68:68" customFormat="1">
      <c r="BP515679" s="90"/>
    </row>
    <row r="515680" spans="68:68" customFormat="1">
      <c r="BP515680" s="90"/>
    </row>
    <row r="515681" spans="68:68" customFormat="1">
      <c r="BP515681" s="90"/>
    </row>
    <row r="515682" spans="68:68" customFormat="1">
      <c r="BP515682" s="90"/>
    </row>
    <row r="515683" spans="68:68" customFormat="1">
      <c r="BP515683" s="90"/>
    </row>
    <row r="515684" spans="68:68" customFormat="1">
      <c r="BP515684" s="90"/>
    </row>
    <row r="515685" spans="68:68" customFormat="1">
      <c r="BP515685" s="90"/>
    </row>
    <row r="515686" spans="68:68" customFormat="1">
      <c r="BP515686" s="90"/>
    </row>
    <row r="515687" spans="68:68" customFormat="1">
      <c r="BP515687" s="90"/>
    </row>
    <row r="515688" spans="68:68" customFormat="1">
      <c r="BP515688" s="90"/>
    </row>
    <row r="515689" spans="68:68" customFormat="1">
      <c r="BP515689" s="90"/>
    </row>
    <row r="515690" spans="68:68" customFormat="1">
      <c r="BP515690" s="90"/>
    </row>
    <row r="515691" spans="68:68" customFormat="1">
      <c r="BP515691" s="90"/>
    </row>
    <row r="515692" spans="68:68" customFormat="1">
      <c r="BP515692" s="90"/>
    </row>
    <row r="515693" spans="68:68" customFormat="1">
      <c r="BP515693" s="90"/>
    </row>
    <row r="515694" spans="68:68" customFormat="1">
      <c r="BP515694" s="90"/>
    </row>
    <row r="515695" spans="68:68" customFormat="1">
      <c r="BP515695" s="90"/>
    </row>
    <row r="515696" spans="68:68" customFormat="1">
      <c r="BP515696" s="90"/>
    </row>
    <row r="515697" spans="68:68" customFormat="1">
      <c r="BP515697" s="90"/>
    </row>
    <row r="515698" spans="68:68" customFormat="1">
      <c r="BP515698" s="90"/>
    </row>
    <row r="515699" spans="68:68" customFormat="1">
      <c r="BP515699" s="90"/>
    </row>
    <row r="515700" spans="68:68" customFormat="1">
      <c r="BP515700" s="90"/>
    </row>
    <row r="515701" spans="68:68" customFormat="1">
      <c r="BP515701" s="90"/>
    </row>
    <row r="515702" spans="68:68" customFormat="1">
      <c r="BP515702" s="90"/>
    </row>
    <row r="515703" spans="68:68" customFormat="1">
      <c r="BP515703" s="90"/>
    </row>
    <row r="515704" spans="68:68" customFormat="1">
      <c r="BP515704" s="90"/>
    </row>
    <row r="515705" spans="68:68" customFormat="1">
      <c r="BP515705" s="90"/>
    </row>
    <row r="515706" spans="68:68" customFormat="1">
      <c r="BP515706" s="90"/>
    </row>
    <row r="515707" spans="68:68" customFormat="1">
      <c r="BP515707" s="90"/>
    </row>
    <row r="515708" spans="68:68" customFormat="1">
      <c r="BP515708" s="90"/>
    </row>
    <row r="515709" spans="68:68" customFormat="1">
      <c r="BP515709" s="90"/>
    </row>
    <row r="515710" spans="68:68" customFormat="1">
      <c r="BP515710" s="90"/>
    </row>
    <row r="515711" spans="68:68" customFormat="1">
      <c r="BP515711" s="90"/>
    </row>
    <row r="515712" spans="68:68" customFormat="1">
      <c r="BP515712" s="90"/>
    </row>
    <row r="515713" spans="68:68" customFormat="1">
      <c r="BP515713" s="90"/>
    </row>
    <row r="515714" spans="68:68" customFormat="1">
      <c r="BP515714" s="90"/>
    </row>
    <row r="515715" spans="68:68" customFormat="1">
      <c r="BP515715" s="90"/>
    </row>
    <row r="515716" spans="68:68" customFormat="1">
      <c r="BP515716" s="90"/>
    </row>
    <row r="515717" spans="68:68" customFormat="1">
      <c r="BP515717" s="90"/>
    </row>
    <row r="515718" spans="68:68" customFormat="1">
      <c r="BP515718" s="90"/>
    </row>
    <row r="515719" spans="68:68" customFormat="1">
      <c r="BP515719" s="90"/>
    </row>
    <row r="515720" spans="68:68" customFormat="1">
      <c r="BP515720" s="90"/>
    </row>
    <row r="515721" spans="68:68" customFormat="1">
      <c r="BP515721" s="90"/>
    </row>
    <row r="515722" spans="68:68" customFormat="1">
      <c r="BP515722" s="90"/>
    </row>
    <row r="515723" spans="68:68" customFormat="1">
      <c r="BP515723" s="90"/>
    </row>
    <row r="515724" spans="68:68" customFormat="1">
      <c r="BP515724" s="90"/>
    </row>
    <row r="515725" spans="68:68" customFormat="1">
      <c r="BP515725" s="90"/>
    </row>
    <row r="515726" spans="68:68" customFormat="1">
      <c r="BP515726" s="90"/>
    </row>
    <row r="515727" spans="68:68" customFormat="1">
      <c r="BP515727" s="90"/>
    </row>
    <row r="515728" spans="68:68" customFormat="1">
      <c r="BP515728" s="90"/>
    </row>
    <row r="515729" spans="68:68" customFormat="1">
      <c r="BP515729" s="90"/>
    </row>
    <row r="515730" spans="68:68" customFormat="1">
      <c r="BP515730" s="90"/>
    </row>
    <row r="515731" spans="68:68" customFormat="1">
      <c r="BP515731" s="90"/>
    </row>
    <row r="515732" spans="68:68" customFormat="1">
      <c r="BP515732" s="90"/>
    </row>
    <row r="515733" spans="68:68" customFormat="1">
      <c r="BP515733" s="90"/>
    </row>
    <row r="515734" spans="68:68" customFormat="1">
      <c r="BP515734" s="90"/>
    </row>
    <row r="515735" spans="68:68" customFormat="1">
      <c r="BP515735" s="90"/>
    </row>
    <row r="515736" spans="68:68" customFormat="1">
      <c r="BP515736" s="90"/>
    </row>
    <row r="515737" spans="68:68" customFormat="1">
      <c r="BP515737" s="90"/>
    </row>
    <row r="515738" spans="68:68" customFormat="1">
      <c r="BP515738" s="90"/>
    </row>
    <row r="515739" spans="68:68" customFormat="1">
      <c r="BP515739" s="90"/>
    </row>
    <row r="515740" spans="68:68" customFormat="1">
      <c r="BP515740" s="90"/>
    </row>
    <row r="515741" spans="68:68" customFormat="1">
      <c r="BP515741" s="90"/>
    </row>
    <row r="515742" spans="68:68" customFormat="1">
      <c r="BP515742" s="90"/>
    </row>
    <row r="515743" spans="68:68" customFormat="1">
      <c r="BP515743" s="90"/>
    </row>
    <row r="515744" spans="68:68" customFormat="1">
      <c r="BP515744" s="90"/>
    </row>
    <row r="515745" spans="68:68" customFormat="1">
      <c r="BP515745" s="90"/>
    </row>
    <row r="515746" spans="68:68" customFormat="1">
      <c r="BP515746" s="90"/>
    </row>
    <row r="515747" spans="68:68" customFormat="1">
      <c r="BP515747" s="90"/>
    </row>
    <row r="515748" spans="68:68" customFormat="1">
      <c r="BP515748" s="90"/>
    </row>
    <row r="515749" spans="68:68" customFormat="1">
      <c r="BP515749" s="90"/>
    </row>
    <row r="515750" spans="68:68" customFormat="1">
      <c r="BP515750" s="90"/>
    </row>
    <row r="515751" spans="68:68" customFormat="1">
      <c r="BP515751" s="90"/>
    </row>
    <row r="515752" spans="68:68" customFormat="1">
      <c r="BP515752" s="90"/>
    </row>
    <row r="515753" spans="68:68" customFormat="1">
      <c r="BP515753" s="90"/>
    </row>
    <row r="515754" spans="68:68" customFormat="1">
      <c r="BP515754" s="90"/>
    </row>
    <row r="515755" spans="68:68" customFormat="1">
      <c r="BP515755" s="90"/>
    </row>
    <row r="515756" spans="68:68" customFormat="1">
      <c r="BP515756" s="90"/>
    </row>
    <row r="515757" spans="68:68" customFormat="1">
      <c r="BP515757" s="90"/>
    </row>
    <row r="515758" spans="68:68" customFormat="1">
      <c r="BP515758" s="90"/>
    </row>
    <row r="515759" spans="68:68" customFormat="1">
      <c r="BP515759" s="90"/>
    </row>
    <row r="515760" spans="68:68" customFormat="1">
      <c r="BP515760" s="90"/>
    </row>
    <row r="515761" spans="68:68" customFormat="1">
      <c r="BP515761" s="90"/>
    </row>
    <row r="515762" spans="68:68" customFormat="1">
      <c r="BP515762" s="90"/>
    </row>
    <row r="515763" spans="68:68" customFormat="1">
      <c r="BP515763" s="90"/>
    </row>
    <row r="515764" spans="68:68" customFormat="1">
      <c r="BP515764" s="90"/>
    </row>
    <row r="515765" spans="68:68" customFormat="1">
      <c r="BP515765" s="90"/>
    </row>
    <row r="515766" spans="68:68" customFormat="1">
      <c r="BP515766" s="90"/>
    </row>
    <row r="515767" spans="68:68" customFormat="1">
      <c r="BP515767" s="90"/>
    </row>
    <row r="515768" spans="68:68" customFormat="1">
      <c r="BP515768" s="90"/>
    </row>
    <row r="515769" spans="68:68" customFormat="1">
      <c r="BP515769" s="90"/>
    </row>
    <row r="515770" spans="68:68" customFormat="1">
      <c r="BP515770" s="90"/>
    </row>
    <row r="515771" spans="68:68" customFormat="1">
      <c r="BP515771" s="90"/>
    </row>
    <row r="515772" spans="68:68" customFormat="1">
      <c r="BP515772" s="90"/>
    </row>
    <row r="515773" spans="68:68" customFormat="1">
      <c r="BP515773" s="90"/>
    </row>
    <row r="515774" spans="68:68" customFormat="1">
      <c r="BP515774" s="90"/>
    </row>
    <row r="515775" spans="68:68" customFormat="1">
      <c r="BP515775" s="90"/>
    </row>
    <row r="515776" spans="68:68" customFormat="1">
      <c r="BP515776" s="90"/>
    </row>
    <row r="515777" spans="68:68" customFormat="1">
      <c r="BP515777" s="90"/>
    </row>
    <row r="515778" spans="68:68" customFormat="1">
      <c r="BP515778" s="90"/>
    </row>
    <row r="515779" spans="68:68" customFormat="1">
      <c r="BP515779" s="90"/>
    </row>
    <row r="515780" spans="68:68" customFormat="1">
      <c r="BP515780" s="90"/>
    </row>
    <row r="515781" spans="68:68" customFormat="1">
      <c r="BP515781" s="90"/>
    </row>
    <row r="515782" spans="68:68" customFormat="1">
      <c r="BP515782" s="90"/>
    </row>
    <row r="515783" spans="68:68" customFormat="1">
      <c r="BP515783" s="90"/>
    </row>
    <row r="515784" spans="68:68" customFormat="1">
      <c r="BP515784" s="90"/>
    </row>
    <row r="515785" spans="68:68" customFormat="1">
      <c r="BP515785" s="90"/>
    </row>
    <row r="515786" spans="68:68" customFormat="1">
      <c r="BP515786" s="90"/>
    </row>
    <row r="515787" spans="68:68" customFormat="1">
      <c r="BP515787" s="90"/>
    </row>
    <row r="515788" spans="68:68" customFormat="1">
      <c r="BP515788" s="90"/>
    </row>
    <row r="515789" spans="68:68" customFormat="1">
      <c r="BP515789" s="90"/>
    </row>
    <row r="515790" spans="68:68" customFormat="1">
      <c r="BP515790" s="90"/>
    </row>
    <row r="515791" spans="68:68" customFormat="1">
      <c r="BP515791" s="90"/>
    </row>
    <row r="515792" spans="68:68" customFormat="1">
      <c r="BP515792" s="90"/>
    </row>
    <row r="515793" spans="68:68" customFormat="1">
      <c r="BP515793" s="90"/>
    </row>
    <row r="515794" spans="68:68" customFormat="1">
      <c r="BP515794" s="90"/>
    </row>
    <row r="515795" spans="68:68" customFormat="1">
      <c r="BP515795" s="90"/>
    </row>
    <row r="515796" spans="68:68" customFormat="1">
      <c r="BP515796" s="90"/>
    </row>
    <row r="515797" spans="68:68" customFormat="1">
      <c r="BP515797" s="90"/>
    </row>
    <row r="515798" spans="68:68" customFormat="1">
      <c r="BP515798" s="90"/>
    </row>
    <row r="515799" spans="68:68" customFormat="1">
      <c r="BP515799" s="90"/>
    </row>
    <row r="515800" spans="68:68" customFormat="1">
      <c r="BP515800" s="90"/>
    </row>
    <row r="515801" spans="68:68" customFormat="1">
      <c r="BP515801" s="90"/>
    </row>
    <row r="515802" spans="68:68" customFormat="1">
      <c r="BP515802" s="90"/>
    </row>
    <row r="515803" spans="68:68" customFormat="1">
      <c r="BP515803" s="90"/>
    </row>
    <row r="515804" spans="68:68" customFormat="1">
      <c r="BP515804" s="90"/>
    </row>
    <row r="515805" spans="68:68" customFormat="1">
      <c r="BP515805" s="90"/>
    </row>
    <row r="515806" spans="68:68" customFormat="1">
      <c r="BP515806" s="90"/>
    </row>
    <row r="515807" spans="68:68" customFormat="1">
      <c r="BP515807" s="90"/>
    </row>
    <row r="515808" spans="68:68" customFormat="1">
      <c r="BP515808" s="90"/>
    </row>
    <row r="515809" spans="68:68" customFormat="1">
      <c r="BP515809" s="90"/>
    </row>
    <row r="515810" spans="68:68" customFormat="1">
      <c r="BP515810" s="90"/>
    </row>
    <row r="515811" spans="68:68" customFormat="1">
      <c r="BP515811" s="90"/>
    </row>
    <row r="515812" spans="68:68" customFormat="1">
      <c r="BP515812" s="90"/>
    </row>
    <row r="515813" spans="68:68" customFormat="1">
      <c r="BP515813" s="90"/>
    </row>
    <row r="515814" spans="68:68" customFormat="1">
      <c r="BP515814" s="90"/>
    </row>
    <row r="515815" spans="68:68" customFormat="1">
      <c r="BP515815" s="90"/>
    </row>
    <row r="515816" spans="68:68" customFormat="1">
      <c r="BP515816" s="90"/>
    </row>
    <row r="515817" spans="68:68" customFormat="1">
      <c r="BP515817" s="90"/>
    </row>
    <row r="515818" spans="68:68" customFormat="1">
      <c r="BP515818" s="90"/>
    </row>
    <row r="515819" spans="68:68" customFormat="1">
      <c r="BP515819" s="90"/>
    </row>
    <row r="515820" spans="68:68" customFormat="1">
      <c r="BP515820" s="90"/>
    </row>
    <row r="515821" spans="68:68" customFormat="1">
      <c r="BP515821" s="90"/>
    </row>
    <row r="515822" spans="68:68" customFormat="1">
      <c r="BP515822" s="90"/>
    </row>
    <row r="515823" spans="68:68" customFormat="1">
      <c r="BP515823" s="90"/>
    </row>
    <row r="515824" spans="68:68" customFormat="1">
      <c r="BP515824" s="90"/>
    </row>
    <row r="515825" spans="68:68" customFormat="1">
      <c r="BP515825" s="90"/>
    </row>
    <row r="515826" spans="68:68" customFormat="1">
      <c r="BP515826" s="90"/>
    </row>
    <row r="515827" spans="68:68" customFormat="1">
      <c r="BP515827" s="90"/>
    </row>
    <row r="515828" spans="68:68" customFormat="1">
      <c r="BP515828" s="90"/>
    </row>
    <row r="515829" spans="68:68" customFormat="1">
      <c r="BP515829" s="90"/>
    </row>
    <row r="515830" spans="68:68" customFormat="1">
      <c r="BP515830" s="90"/>
    </row>
    <row r="515831" spans="68:68" customFormat="1">
      <c r="BP515831" s="90"/>
    </row>
    <row r="515832" spans="68:68" customFormat="1">
      <c r="BP515832" s="90"/>
    </row>
    <row r="515833" spans="68:68" customFormat="1">
      <c r="BP515833" s="90"/>
    </row>
    <row r="515834" spans="68:68" customFormat="1">
      <c r="BP515834" s="90"/>
    </row>
    <row r="515835" spans="68:68" customFormat="1">
      <c r="BP515835" s="90"/>
    </row>
    <row r="515836" spans="68:68" customFormat="1">
      <c r="BP515836" s="90"/>
    </row>
    <row r="515837" spans="68:68" customFormat="1">
      <c r="BP515837" s="90"/>
    </row>
    <row r="515838" spans="68:68" customFormat="1">
      <c r="BP515838" s="90"/>
    </row>
    <row r="515839" spans="68:68" customFormat="1">
      <c r="BP515839" s="90"/>
    </row>
    <row r="515840" spans="68:68" customFormat="1">
      <c r="BP515840" s="90"/>
    </row>
    <row r="515841" spans="68:68" customFormat="1">
      <c r="BP515841" s="90"/>
    </row>
    <row r="515842" spans="68:68" customFormat="1">
      <c r="BP515842" s="90"/>
    </row>
    <row r="515843" spans="68:68" customFormat="1">
      <c r="BP515843" s="90"/>
    </row>
    <row r="515844" spans="68:68" customFormat="1">
      <c r="BP515844" s="90"/>
    </row>
    <row r="515845" spans="68:68" customFormat="1">
      <c r="BP515845" s="90"/>
    </row>
    <row r="515846" spans="68:68" customFormat="1">
      <c r="BP515846" s="90"/>
    </row>
    <row r="515847" spans="68:68" customFormat="1">
      <c r="BP515847" s="90"/>
    </row>
    <row r="515848" spans="68:68" customFormat="1">
      <c r="BP515848" s="90"/>
    </row>
    <row r="515849" spans="68:68" customFormat="1">
      <c r="BP515849" s="90"/>
    </row>
    <row r="515850" spans="68:68" customFormat="1">
      <c r="BP515850" s="90"/>
    </row>
    <row r="515851" spans="68:68" customFormat="1">
      <c r="BP515851" s="90"/>
    </row>
    <row r="515852" spans="68:68" customFormat="1">
      <c r="BP515852" s="90"/>
    </row>
    <row r="515853" spans="68:68" customFormat="1">
      <c r="BP515853" s="90"/>
    </row>
    <row r="515854" spans="68:68" customFormat="1">
      <c r="BP515854" s="90"/>
    </row>
    <row r="515855" spans="68:68" customFormat="1">
      <c r="BP515855" s="90"/>
    </row>
    <row r="515856" spans="68:68" customFormat="1">
      <c r="BP515856" s="90"/>
    </row>
    <row r="515857" spans="68:68" customFormat="1">
      <c r="BP515857" s="90"/>
    </row>
    <row r="515858" spans="68:68" customFormat="1">
      <c r="BP515858" s="90"/>
    </row>
    <row r="515859" spans="68:68" customFormat="1">
      <c r="BP515859" s="90"/>
    </row>
    <row r="515860" spans="68:68" customFormat="1">
      <c r="BP515860" s="90"/>
    </row>
    <row r="515861" spans="68:68" customFormat="1">
      <c r="BP515861" s="90"/>
    </row>
    <row r="515862" spans="68:68" customFormat="1">
      <c r="BP515862" s="90"/>
    </row>
    <row r="515863" spans="68:68" customFormat="1">
      <c r="BP515863" s="90"/>
    </row>
    <row r="515864" spans="68:68" customFormat="1">
      <c r="BP515864" s="90"/>
    </row>
    <row r="515865" spans="68:68" customFormat="1">
      <c r="BP515865" s="90"/>
    </row>
    <row r="515866" spans="68:68" customFormat="1">
      <c r="BP515866" s="90"/>
    </row>
    <row r="515867" spans="68:68" customFormat="1">
      <c r="BP515867" s="90"/>
    </row>
    <row r="515868" spans="68:68" customFormat="1">
      <c r="BP515868" s="90"/>
    </row>
    <row r="515869" spans="68:68" customFormat="1">
      <c r="BP515869" s="90"/>
    </row>
    <row r="515870" spans="68:68" customFormat="1">
      <c r="BP515870" s="90"/>
    </row>
    <row r="515871" spans="68:68" customFormat="1">
      <c r="BP515871" s="90"/>
    </row>
    <row r="515872" spans="68:68" customFormat="1">
      <c r="BP515872" s="90"/>
    </row>
    <row r="515873" spans="68:68" customFormat="1">
      <c r="BP515873" s="90"/>
    </row>
    <row r="515874" spans="68:68" customFormat="1">
      <c r="BP515874" s="90"/>
    </row>
    <row r="515875" spans="68:68" customFormat="1">
      <c r="BP515875" s="90"/>
    </row>
    <row r="515876" spans="68:68" customFormat="1">
      <c r="BP515876" s="90"/>
    </row>
    <row r="515877" spans="68:68" customFormat="1">
      <c r="BP515877" s="90"/>
    </row>
    <row r="515878" spans="68:68" customFormat="1">
      <c r="BP515878" s="90"/>
    </row>
    <row r="515879" spans="68:68" customFormat="1">
      <c r="BP515879" s="90"/>
    </row>
    <row r="515880" spans="68:68" customFormat="1">
      <c r="BP515880" s="90"/>
    </row>
    <row r="515881" spans="68:68" customFormat="1">
      <c r="BP515881" s="90"/>
    </row>
    <row r="515882" spans="68:68" customFormat="1">
      <c r="BP515882" s="90"/>
    </row>
    <row r="515883" spans="68:68" customFormat="1">
      <c r="BP515883" s="90"/>
    </row>
    <row r="515884" spans="68:68" customFormat="1">
      <c r="BP515884" s="90"/>
    </row>
    <row r="515885" spans="68:68" customFormat="1">
      <c r="BP515885" s="90"/>
    </row>
    <row r="515886" spans="68:68" customFormat="1">
      <c r="BP515886" s="90"/>
    </row>
    <row r="515887" spans="68:68" customFormat="1">
      <c r="BP515887" s="90"/>
    </row>
    <row r="515888" spans="68:68" customFormat="1">
      <c r="BP515888" s="90"/>
    </row>
    <row r="515889" spans="68:68" customFormat="1">
      <c r="BP515889" s="90"/>
    </row>
    <row r="515890" spans="68:68" customFormat="1">
      <c r="BP515890" s="90"/>
    </row>
    <row r="515891" spans="68:68" customFormat="1">
      <c r="BP515891" s="90"/>
    </row>
    <row r="515892" spans="68:68" customFormat="1">
      <c r="BP515892" s="90"/>
    </row>
    <row r="515893" spans="68:68" customFormat="1">
      <c r="BP515893" s="90"/>
    </row>
    <row r="515894" spans="68:68" customFormat="1">
      <c r="BP515894" s="90"/>
    </row>
    <row r="515895" spans="68:68" customFormat="1">
      <c r="BP515895" s="90"/>
    </row>
    <row r="515896" spans="68:68" customFormat="1">
      <c r="BP515896" s="90"/>
    </row>
    <row r="515897" spans="68:68" customFormat="1">
      <c r="BP515897" s="90"/>
    </row>
    <row r="515898" spans="68:68" customFormat="1">
      <c r="BP515898" s="90"/>
    </row>
    <row r="515899" spans="68:68" customFormat="1">
      <c r="BP515899" s="90"/>
    </row>
    <row r="515900" spans="68:68" customFormat="1">
      <c r="BP515900" s="90"/>
    </row>
    <row r="515901" spans="68:68" customFormat="1">
      <c r="BP515901" s="90"/>
    </row>
    <row r="515902" spans="68:68" customFormat="1">
      <c r="BP515902" s="90"/>
    </row>
    <row r="515903" spans="68:68" customFormat="1">
      <c r="BP515903" s="90"/>
    </row>
    <row r="515904" spans="68:68" customFormat="1">
      <c r="BP515904" s="90"/>
    </row>
    <row r="515905" spans="68:68" customFormat="1">
      <c r="BP515905" s="90"/>
    </row>
    <row r="515906" spans="68:68" customFormat="1">
      <c r="BP515906" s="90"/>
    </row>
    <row r="515907" spans="68:68" customFormat="1">
      <c r="BP515907" s="90"/>
    </row>
    <row r="515908" spans="68:68" customFormat="1">
      <c r="BP515908" s="90"/>
    </row>
    <row r="515909" spans="68:68" customFormat="1">
      <c r="BP515909" s="90"/>
    </row>
    <row r="515910" spans="68:68" customFormat="1">
      <c r="BP515910" s="90"/>
    </row>
    <row r="515911" spans="68:68" customFormat="1">
      <c r="BP515911" s="90"/>
    </row>
    <row r="515912" spans="68:68" customFormat="1">
      <c r="BP515912" s="90"/>
    </row>
    <row r="515913" spans="68:68" customFormat="1">
      <c r="BP515913" s="90"/>
    </row>
    <row r="515914" spans="68:68" customFormat="1">
      <c r="BP515914" s="90"/>
    </row>
    <row r="515915" spans="68:68" customFormat="1">
      <c r="BP515915" s="90"/>
    </row>
    <row r="515916" spans="68:68" customFormat="1">
      <c r="BP515916" s="90"/>
    </row>
    <row r="515917" spans="68:68" customFormat="1">
      <c r="BP515917" s="90"/>
    </row>
    <row r="515918" spans="68:68" customFormat="1">
      <c r="BP515918" s="90"/>
    </row>
    <row r="515919" spans="68:68" customFormat="1">
      <c r="BP515919" s="90"/>
    </row>
    <row r="515920" spans="68:68" customFormat="1">
      <c r="BP515920" s="90"/>
    </row>
    <row r="515921" spans="68:68" customFormat="1">
      <c r="BP515921" s="90"/>
    </row>
    <row r="515922" spans="68:68" customFormat="1">
      <c r="BP515922" s="90"/>
    </row>
    <row r="515923" spans="68:68" customFormat="1">
      <c r="BP515923" s="90"/>
    </row>
    <row r="515924" spans="68:68" customFormat="1">
      <c r="BP515924" s="90"/>
    </row>
    <row r="515925" spans="68:68" customFormat="1">
      <c r="BP515925" s="90"/>
    </row>
    <row r="515926" spans="68:68" customFormat="1">
      <c r="BP515926" s="90"/>
    </row>
    <row r="515927" spans="68:68" customFormat="1">
      <c r="BP515927" s="90"/>
    </row>
    <row r="515928" spans="68:68" customFormat="1">
      <c r="BP515928" s="90"/>
    </row>
    <row r="515929" spans="68:68" customFormat="1">
      <c r="BP515929" s="90"/>
    </row>
    <row r="515930" spans="68:68" customFormat="1">
      <c r="BP515930" s="90"/>
    </row>
    <row r="515931" spans="68:68" customFormat="1">
      <c r="BP515931" s="90"/>
    </row>
    <row r="515932" spans="68:68" customFormat="1">
      <c r="BP515932" s="90"/>
    </row>
    <row r="515933" spans="68:68" customFormat="1">
      <c r="BP515933" s="90"/>
    </row>
    <row r="515934" spans="68:68" customFormat="1">
      <c r="BP515934" s="90"/>
    </row>
    <row r="515935" spans="68:68" customFormat="1">
      <c r="BP515935" s="90"/>
    </row>
    <row r="515936" spans="68:68" customFormat="1">
      <c r="BP515936" s="90"/>
    </row>
    <row r="515937" spans="68:68" customFormat="1">
      <c r="BP515937" s="90"/>
    </row>
    <row r="515938" spans="68:68" customFormat="1">
      <c r="BP515938" s="90"/>
    </row>
    <row r="515939" spans="68:68" customFormat="1">
      <c r="BP515939" s="90"/>
    </row>
    <row r="515940" spans="68:68" customFormat="1">
      <c r="BP515940" s="90"/>
    </row>
    <row r="515941" spans="68:68" customFormat="1">
      <c r="BP515941" s="90"/>
    </row>
    <row r="515942" spans="68:68" customFormat="1">
      <c r="BP515942" s="90"/>
    </row>
    <row r="515943" spans="68:68" customFormat="1">
      <c r="BP515943" s="90"/>
    </row>
    <row r="515944" spans="68:68" customFormat="1">
      <c r="BP515944" s="90"/>
    </row>
    <row r="515945" spans="68:68" customFormat="1">
      <c r="BP515945" s="90"/>
    </row>
    <row r="515946" spans="68:68" customFormat="1">
      <c r="BP515946" s="90"/>
    </row>
    <row r="515947" spans="68:68" customFormat="1">
      <c r="BP515947" s="90"/>
    </row>
    <row r="515948" spans="68:68" customFormat="1">
      <c r="BP515948" s="90"/>
    </row>
    <row r="515949" spans="68:68" customFormat="1">
      <c r="BP515949" s="90"/>
    </row>
    <row r="515950" spans="68:68" customFormat="1">
      <c r="BP515950" s="90"/>
    </row>
    <row r="515951" spans="68:68" customFormat="1">
      <c r="BP515951" s="90"/>
    </row>
    <row r="515952" spans="68:68" customFormat="1">
      <c r="BP515952" s="90"/>
    </row>
    <row r="515953" spans="68:68" customFormat="1">
      <c r="BP515953" s="90"/>
    </row>
    <row r="515954" spans="68:68" customFormat="1">
      <c r="BP515954" s="90"/>
    </row>
    <row r="515955" spans="68:68" customFormat="1">
      <c r="BP515955" s="90"/>
    </row>
    <row r="515956" spans="68:68" customFormat="1">
      <c r="BP515956" s="90"/>
    </row>
    <row r="515957" spans="68:68" customFormat="1">
      <c r="BP515957" s="90"/>
    </row>
    <row r="515958" spans="68:68" customFormat="1">
      <c r="BP515958" s="90"/>
    </row>
    <row r="515959" spans="68:68" customFormat="1">
      <c r="BP515959" s="90"/>
    </row>
    <row r="515960" spans="68:68" customFormat="1">
      <c r="BP515960" s="90"/>
    </row>
    <row r="515961" spans="68:68" customFormat="1">
      <c r="BP515961" s="90"/>
    </row>
    <row r="515962" spans="68:68" customFormat="1">
      <c r="BP515962" s="90"/>
    </row>
    <row r="515963" spans="68:68" customFormat="1">
      <c r="BP515963" s="90"/>
    </row>
    <row r="515964" spans="68:68" customFormat="1">
      <c r="BP515964" s="90"/>
    </row>
    <row r="515965" spans="68:68" customFormat="1">
      <c r="BP515965" s="90"/>
    </row>
    <row r="515966" spans="68:68" customFormat="1">
      <c r="BP515966" s="90"/>
    </row>
    <row r="515967" spans="68:68" customFormat="1">
      <c r="BP515967" s="90"/>
    </row>
    <row r="515968" spans="68:68" customFormat="1">
      <c r="BP515968" s="90"/>
    </row>
    <row r="515969" spans="68:68" customFormat="1">
      <c r="BP515969" s="90"/>
    </row>
    <row r="515970" spans="68:68" customFormat="1">
      <c r="BP515970" s="90"/>
    </row>
    <row r="515971" spans="68:68" customFormat="1">
      <c r="BP515971" s="90"/>
    </row>
    <row r="515972" spans="68:68" customFormat="1">
      <c r="BP515972" s="90"/>
    </row>
    <row r="515973" spans="68:68" customFormat="1">
      <c r="BP515973" s="90"/>
    </row>
    <row r="515974" spans="68:68" customFormat="1">
      <c r="BP515974" s="90"/>
    </row>
    <row r="515975" spans="68:68" customFormat="1">
      <c r="BP515975" s="90"/>
    </row>
    <row r="515976" spans="68:68" customFormat="1">
      <c r="BP515976" s="90"/>
    </row>
    <row r="515977" spans="68:68" customFormat="1">
      <c r="BP515977" s="90"/>
    </row>
    <row r="515978" spans="68:68" customFormat="1">
      <c r="BP515978" s="90"/>
    </row>
    <row r="515979" spans="68:68" customFormat="1">
      <c r="BP515979" s="90"/>
    </row>
    <row r="515980" spans="68:68" customFormat="1">
      <c r="BP515980" s="90"/>
    </row>
    <row r="515981" spans="68:68" customFormat="1">
      <c r="BP515981" s="90"/>
    </row>
    <row r="515982" spans="68:68" customFormat="1">
      <c r="BP515982" s="90"/>
    </row>
    <row r="515983" spans="68:68" customFormat="1">
      <c r="BP515983" s="90"/>
    </row>
    <row r="515984" spans="68:68" customFormat="1">
      <c r="BP515984" s="90"/>
    </row>
    <row r="515985" spans="68:68" customFormat="1">
      <c r="BP515985" s="90"/>
    </row>
    <row r="515986" spans="68:68" customFormat="1">
      <c r="BP515986" s="90"/>
    </row>
    <row r="515987" spans="68:68" customFormat="1">
      <c r="BP515987" s="90"/>
    </row>
    <row r="515988" spans="68:68" customFormat="1">
      <c r="BP515988" s="90"/>
    </row>
    <row r="515989" spans="68:68" customFormat="1">
      <c r="BP515989" s="90"/>
    </row>
    <row r="515990" spans="68:68" customFormat="1">
      <c r="BP515990" s="90"/>
    </row>
    <row r="515991" spans="68:68" customFormat="1">
      <c r="BP515991" s="90"/>
    </row>
    <row r="515992" spans="68:68" customFormat="1">
      <c r="BP515992" s="90"/>
    </row>
    <row r="515993" spans="68:68" customFormat="1">
      <c r="BP515993" s="90"/>
    </row>
    <row r="515994" spans="68:68" customFormat="1">
      <c r="BP515994" s="90"/>
    </row>
    <row r="515995" spans="68:68" customFormat="1">
      <c r="BP515995" s="90"/>
    </row>
    <row r="515996" spans="68:68" customFormat="1">
      <c r="BP515996" s="90"/>
    </row>
    <row r="515997" spans="68:68" customFormat="1">
      <c r="BP515997" s="90"/>
    </row>
    <row r="515998" spans="68:68" customFormat="1">
      <c r="BP515998" s="90"/>
    </row>
    <row r="515999" spans="68:68" customFormat="1">
      <c r="BP515999" s="90"/>
    </row>
    <row r="516000" spans="68:68" customFormat="1">
      <c r="BP516000" s="90"/>
    </row>
    <row r="516001" spans="68:68" customFormat="1">
      <c r="BP516001" s="90"/>
    </row>
    <row r="516002" spans="68:68" customFormat="1">
      <c r="BP516002" s="90"/>
    </row>
    <row r="516003" spans="68:68" customFormat="1">
      <c r="BP516003" s="90"/>
    </row>
    <row r="516004" spans="68:68" customFormat="1">
      <c r="BP516004" s="90"/>
    </row>
    <row r="516005" spans="68:68" customFormat="1">
      <c r="BP516005" s="90"/>
    </row>
    <row r="516006" spans="68:68" customFormat="1">
      <c r="BP516006" s="90"/>
    </row>
    <row r="516007" spans="68:68" customFormat="1">
      <c r="BP516007" s="90"/>
    </row>
    <row r="516008" spans="68:68" customFormat="1">
      <c r="BP516008" s="90"/>
    </row>
    <row r="516009" spans="68:68" customFormat="1">
      <c r="BP516009" s="90"/>
    </row>
    <row r="516010" spans="68:68" customFormat="1">
      <c r="BP516010" s="90"/>
    </row>
    <row r="516011" spans="68:68" customFormat="1">
      <c r="BP516011" s="90"/>
    </row>
    <row r="516012" spans="68:68" customFormat="1">
      <c r="BP516012" s="90"/>
    </row>
    <row r="516013" spans="68:68" customFormat="1">
      <c r="BP516013" s="90"/>
    </row>
    <row r="516014" spans="68:68" customFormat="1">
      <c r="BP516014" s="90"/>
    </row>
    <row r="516015" spans="68:68" customFormat="1">
      <c r="BP516015" s="90"/>
    </row>
    <row r="516016" spans="68:68" customFormat="1">
      <c r="BP516016" s="90"/>
    </row>
    <row r="516017" spans="68:68" customFormat="1">
      <c r="BP516017" s="90"/>
    </row>
    <row r="516018" spans="68:68" customFormat="1">
      <c r="BP516018" s="90"/>
    </row>
    <row r="516019" spans="68:68" customFormat="1">
      <c r="BP516019" s="90"/>
    </row>
    <row r="516020" spans="68:68" customFormat="1">
      <c r="BP516020" s="90"/>
    </row>
    <row r="516021" spans="68:68" customFormat="1">
      <c r="BP516021" s="90"/>
    </row>
    <row r="516022" spans="68:68" customFormat="1">
      <c r="BP516022" s="90"/>
    </row>
    <row r="516023" spans="68:68" customFormat="1">
      <c r="BP516023" s="90"/>
    </row>
    <row r="516024" spans="68:68" customFormat="1">
      <c r="BP516024" s="90"/>
    </row>
    <row r="516025" spans="68:68" customFormat="1">
      <c r="BP516025" s="90"/>
    </row>
    <row r="516026" spans="68:68" customFormat="1">
      <c r="BP516026" s="90"/>
    </row>
    <row r="516027" spans="68:68" customFormat="1">
      <c r="BP516027" s="90"/>
    </row>
    <row r="516028" spans="68:68" customFormat="1">
      <c r="BP516028" s="90"/>
    </row>
    <row r="516029" spans="68:68" customFormat="1">
      <c r="BP516029" s="90"/>
    </row>
    <row r="516030" spans="68:68" customFormat="1">
      <c r="BP516030" s="90"/>
    </row>
    <row r="516031" spans="68:68" customFormat="1">
      <c r="BP516031" s="90"/>
    </row>
    <row r="516032" spans="68:68" customFormat="1">
      <c r="BP516032" s="90"/>
    </row>
    <row r="516033" spans="68:68" customFormat="1">
      <c r="BP516033" s="90"/>
    </row>
    <row r="516034" spans="68:68" customFormat="1">
      <c r="BP516034" s="90"/>
    </row>
    <row r="516035" spans="68:68" customFormat="1">
      <c r="BP516035" s="90"/>
    </row>
    <row r="516036" spans="68:68" customFormat="1">
      <c r="BP516036" s="90"/>
    </row>
    <row r="516037" spans="68:68" customFormat="1">
      <c r="BP516037" s="90"/>
    </row>
    <row r="516038" spans="68:68" customFormat="1">
      <c r="BP516038" s="90"/>
    </row>
    <row r="516039" spans="68:68" customFormat="1">
      <c r="BP516039" s="90"/>
    </row>
    <row r="516040" spans="68:68" customFormat="1">
      <c r="BP516040" s="90"/>
    </row>
    <row r="516041" spans="68:68" customFormat="1">
      <c r="BP516041" s="90"/>
    </row>
    <row r="516042" spans="68:68" customFormat="1">
      <c r="BP516042" s="90"/>
    </row>
    <row r="516043" spans="68:68" customFormat="1">
      <c r="BP516043" s="90"/>
    </row>
    <row r="516044" spans="68:68" customFormat="1">
      <c r="BP516044" s="90"/>
    </row>
    <row r="516045" spans="68:68" customFormat="1">
      <c r="BP516045" s="90"/>
    </row>
    <row r="516046" spans="68:68" customFormat="1">
      <c r="BP516046" s="90"/>
    </row>
    <row r="516047" spans="68:68" customFormat="1">
      <c r="BP516047" s="90"/>
    </row>
    <row r="516048" spans="68:68" customFormat="1">
      <c r="BP516048" s="90"/>
    </row>
    <row r="516049" spans="68:68" customFormat="1">
      <c r="BP516049" s="90"/>
    </row>
    <row r="516050" spans="68:68" customFormat="1">
      <c r="BP516050" s="90"/>
    </row>
    <row r="516051" spans="68:68" customFormat="1">
      <c r="BP516051" s="90"/>
    </row>
    <row r="516052" spans="68:68" customFormat="1">
      <c r="BP516052" s="90"/>
    </row>
    <row r="516053" spans="68:68" customFormat="1">
      <c r="BP516053" s="90"/>
    </row>
    <row r="516054" spans="68:68" customFormat="1">
      <c r="BP516054" s="90"/>
    </row>
    <row r="516055" spans="68:68" customFormat="1">
      <c r="BP516055" s="90"/>
    </row>
    <row r="516056" spans="68:68" customFormat="1">
      <c r="BP516056" s="90"/>
    </row>
    <row r="516057" spans="68:68" customFormat="1">
      <c r="BP516057" s="90"/>
    </row>
    <row r="516058" spans="68:68" customFormat="1">
      <c r="BP516058" s="90"/>
    </row>
    <row r="516059" spans="68:68" customFormat="1">
      <c r="BP516059" s="90"/>
    </row>
    <row r="516060" spans="68:68" customFormat="1">
      <c r="BP516060" s="90"/>
    </row>
    <row r="516061" spans="68:68" customFormat="1">
      <c r="BP516061" s="90"/>
    </row>
    <row r="516062" spans="68:68" customFormat="1">
      <c r="BP516062" s="90"/>
    </row>
    <row r="516063" spans="68:68" customFormat="1">
      <c r="BP516063" s="90"/>
    </row>
    <row r="516064" spans="68:68" customFormat="1">
      <c r="BP516064" s="90"/>
    </row>
    <row r="516065" spans="68:68" customFormat="1">
      <c r="BP516065" s="90"/>
    </row>
    <row r="516066" spans="68:68" customFormat="1">
      <c r="BP516066" s="90"/>
    </row>
    <row r="516067" spans="68:68" customFormat="1">
      <c r="BP516067" s="90"/>
    </row>
    <row r="516068" spans="68:68" customFormat="1">
      <c r="BP516068" s="90"/>
    </row>
    <row r="516069" spans="68:68" customFormat="1">
      <c r="BP516069" s="90"/>
    </row>
    <row r="516070" spans="68:68" customFormat="1">
      <c r="BP516070" s="90"/>
    </row>
    <row r="516071" spans="68:68" customFormat="1">
      <c r="BP516071" s="90"/>
    </row>
    <row r="516072" spans="68:68" customFormat="1">
      <c r="BP516072" s="90"/>
    </row>
    <row r="516073" spans="68:68" customFormat="1">
      <c r="BP516073" s="90"/>
    </row>
    <row r="516074" spans="68:68" customFormat="1">
      <c r="BP516074" s="90"/>
    </row>
    <row r="516075" spans="68:68" customFormat="1">
      <c r="BP516075" s="90"/>
    </row>
    <row r="516076" spans="68:68" customFormat="1">
      <c r="BP516076" s="90"/>
    </row>
    <row r="516077" spans="68:68" customFormat="1">
      <c r="BP516077" s="90"/>
    </row>
    <row r="516078" spans="68:68" customFormat="1">
      <c r="BP516078" s="90"/>
    </row>
    <row r="516079" spans="68:68" customFormat="1">
      <c r="BP516079" s="90"/>
    </row>
    <row r="516080" spans="68:68" customFormat="1">
      <c r="BP516080" s="90"/>
    </row>
    <row r="516081" spans="68:68" customFormat="1">
      <c r="BP516081" s="90"/>
    </row>
    <row r="516082" spans="68:68" customFormat="1">
      <c r="BP516082" s="90"/>
    </row>
    <row r="516083" spans="68:68" customFormat="1">
      <c r="BP516083" s="90"/>
    </row>
    <row r="516084" spans="68:68" customFormat="1">
      <c r="BP516084" s="90"/>
    </row>
    <row r="516085" spans="68:68" customFormat="1">
      <c r="BP516085" s="90"/>
    </row>
    <row r="516086" spans="68:68" customFormat="1">
      <c r="BP516086" s="90"/>
    </row>
    <row r="516087" spans="68:68" customFormat="1">
      <c r="BP516087" s="90"/>
    </row>
    <row r="516088" spans="68:68" customFormat="1">
      <c r="BP516088" s="90"/>
    </row>
    <row r="516089" spans="68:68" customFormat="1">
      <c r="BP516089" s="90"/>
    </row>
    <row r="516090" spans="68:68" customFormat="1">
      <c r="BP516090" s="90"/>
    </row>
    <row r="516091" spans="68:68" customFormat="1">
      <c r="BP516091" s="90"/>
    </row>
    <row r="516092" spans="68:68" customFormat="1">
      <c r="BP516092" s="90"/>
    </row>
    <row r="516093" spans="68:68" customFormat="1">
      <c r="BP516093" s="90"/>
    </row>
    <row r="516094" spans="68:68" customFormat="1">
      <c r="BP516094" s="90"/>
    </row>
    <row r="516095" spans="68:68" customFormat="1">
      <c r="BP516095" s="90"/>
    </row>
    <row r="516096" spans="68:68" customFormat="1">
      <c r="BP516096" s="90"/>
    </row>
    <row r="516097" spans="68:68" customFormat="1">
      <c r="BP516097" s="90"/>
    </row>
    <row r="516098" spans="68:68" customFormat="1">
      <c r="BP516098" s="90"/>
    </row>
    <row r="516099" spans="68:68" customFormat="1">
      <c r="BP516099" s="90"/>
    </row>
    <row r="516100" spans="68:68" customFormat="1">
      <c r="BP516100" s="90"/>
    </row>
    <row r="516101" spans="68:68" customFormat="1">
      <c r="BP516101" s="90"/>
    </row>
    <row r="516102" spans="68:68" customFormat="1">
      <c r="BP516102" s="90"/>
    </row>
    <row r="516103" spans="68:68" customFormat="1">
      <c r="BP516103" s="90"/>
    </row>
    <row r="516104" spans="68:68" customFormat="1">
      <c r="BP516104" s="90"/>
    </row>
    <row r="516105" spans="68:68" customFormat="1">
      <c r="BP516105" s="90"/>
    </row>
    <row r="516106" spans="68:68" customFormat="1">
      <c r="BP516106" s="90"/>
    </row>
    <row r="516107" spans="68:68" customFormat="1">
      <c r="BP516107" s="90"/>
    </row>
    <row r="516108" spans="68:68" customFormat="1">
      <c r="BP516108" s="90"/>
    </row>
    <row r="516109" spans="68:68" customFormat="1">
      <c r="BP516109" s="90"/>
    </row>
    <row r="516110" spans="68:68" customFormat="1">
      <c r="BP516110" s="90"/>
    </row>
    <row r="516111" spans="68:68" customFormat="1">
      <c r="BP516111" s="90"/>
    </row>
    <row r="516112" spans="68:68" customFormat="1">
      <c r="BP516112" s="90"/>
    </row>
    <row r="516113" spans="68:68" customFormat="1">
      <c r="BP516113" s="90"/>
    </row>
    <row r="516114" spans="68:68" customFormat="1">
      <c r="BP516114" s="90"/>
    </row>
    <row r="516115" spans="68:68" customFormat="1">
      <c r="BP516115" s="90"/>
    </row>
    <row r="516116" spans="68:68" customFormat="1">
      <c r="BP516116" s="90"/>
    </row>
    <row r="516117" spans="68:68" customFormat="1">
      <c r="BP516117" s="90"/>
    </row>
    <row r="516118" spans="68:68" customFormat="1">
      <c r="BP516118" s="90"/>
    </row>
    <row r="516119" spans="68:68" customFormat="1">
      <c r="BP516119" s="90"/>
    </row>
    <row r="516120" spans="68:68" customFormat="1">
      <c r="BP516120" s="90"/>
    </row>
    <row r="516121" spans="68:68" customFormat="1">
      <c r="BP516121" s="90"/>
    </row>
    <row r="516122" spans="68:68" customFormat="1">
      <c r="BP516122" s="90"/>
    </row>
    <row r="516123" spans="68:68" customFormat="1">
      <c r="BP516123" s="90"/>
    </row>
    <row r="516124" spans="68:68" customFormat="1">
      <c r="BP516124" s="90"/>
    </row>
    <row r="516125" spans="68:68" customFormat="1">
      <c r="BP516125" s="90"/>
    </row>
    <row r="516126" spans="68:68" customFormat="1">
      <c r="BP516126" s="90"/>
    </row>
    <row r="516127" spans="68:68" customFormat="1">
      <c r="BP516127" s="90"/>
    </row>
    <row r="516128" spans="68:68" customFormat="1">
      <c r="BP516128" s="90"/>
    </row>
    <row r="516129" spans="68:68" customFormat="1">
      <c r="BP516129" s="90"/>
    </row>
    <row r="516130" spans="68:68" customFormat="1">
      <c r="BP516130" s="90"/>
    </row>
    <row r="516131" spans="68:68" customFormat="1">
      <c r="BP516131" s="90"/>
    </row>
    <row r="516132" spans="68:68" customFormat="1">
      <c r="BP516132" s="90"/>
    </row>
    <row r="516133" spans="68:68" customFormat="1">
      <c r="BP516133" s="90"/>
    </row>
    <row r="516134" spans="68:68" customFormat="1">
      <c r="BP516134" s="90"/>
    </row>
    <row r="516135" spans="68:68" customFormat="1">
      <c r="BP516135" s="90"/>
    </row>
    <row r="516136" spans="68:68" customFormat="1">
      <c r="BP516136" s="90"/>
    </row>
    <row r="516137" spans="68:68" customFormat="1">
      <c r="BP516137" s="90"/>
    </row>
    <row r="516138" spans="68:68" customFormat="1">
      <c r="BP516138" s="90"/>
    </row>
    <row r="516139" spans="68:68" customFormat="1">
      <c r="BP516139" s="90"/>
    </row>
    <row r="516140" spans="68:68" customFormat="1">
      <c r="BP516140" s="90"/>
    </row>
    <row r="516141" spans="68:68" customFormat="1">
      <c r="BP516141" s="90"/>
    </row>
    <row r="516142" spans="68:68" customFormat="1">
      <c r="BP516142" s="90"/>
    </row>
    <row r="516143" spans="68:68" customFormat="1">
      <c r="BP516143" s="90"/>
    </row>
    <row r="516144" spans="68:68" customFormat="1">
      <c r="BP516144" s="90"/>
    </row>
    <row r="516145" spans="68:68" customFormat="1">
      <c r="BP516145" s="90"/>
    </row>
    <row r="516146" spans="68:68" customFormat="1">
      <c r="BP516146" s="90"/>
    </row>
    <row r="516147" spans="68:68" customFormat="1">
      <c r="BP516147" s="90"/>
    </row>
    <row r="516148" spans="68:68" customFormat="1">
      <c r="BP516148" s="90"/>
    </row>
    <row r="516149" spans="68:68" customFormat="1">
      <c r="BP516149" s="90"/>
    </row>
    <row r="516150" spans="68:68" customFormat="1">
      <c r="BP516150" s="90"/>
    </row>
    <row r="516151" spans="68:68" customFormat="1">
      <c r="BP516151" s="90"/>
    </row>
    <row r="516152" spans="68:68" customFormat="1">
      <c r="BP516152" s="90"/>
    </row>
    <row r="516153" spans="68:68" customFormat="1">
      <c r="BP516153" s="90"/>
    </row>
    <row r="516154" spans="68:68" customFormat="1">
      <c r="BP516154" s="90"/>
    </row>
    <row r="516155" spans="68:68" customFormat="1">
      <c r="BP516155" s="90"/>
    </row>
    <row r="516156" spans="68:68" customFormat="1">
      <c r="BP516156" s="90"/>
    </row>
    <row r="516157" spans="68:68" customFormat="1">
      <c r="BP516157" s="90"/>
    </row>
    <row r="516158" spans="68:68" customFormat="1">
      <c r="BP516158" s="90"/>
    </row>
    <row r="516159" spans="68:68" customFormat="1">
      <c r="BP516159" s="90"/>
    </row>
    <row r="516160" spans="68:68" customFormat="1">
      <c r="BP516160" s="90"/>
    </row>
    <row r="516161" spans="68:68" customFormat="1">
      <c r="BP516161" s="90"/>
    </row>
    <row r="516162" spans="68:68" customFormat="1">
      <c r="BP516162" s="90"/>
    </row>
    <row r="516163" spans="68:68" customFormat="1">
      <c r="BP516163" s="90"/>
    </row>
    <row r="516164" spans="68:68" customFormat="1">
      <c r="BP516164" s="90"/>
    </row>
    <row r="516165" spans="68:68" customFormat="1">
      <c r="BP516165" s="90"/>
    </row>
    <row r="516166" spans="68:68" customFormat="1">
      <c r="BP516166" s="90"/>
    </row>
    <row r="516167" spans="68:68" customFormat="1">
      <c r="BP516167" s="90"/>
    </row>
    <row r="516168" spans="68:68" customFormat="1">
      <c r="BP516168" s="90"/>
    </row>
    <row r="516169" spans="68:68" customFormat="1">
      <c r="BP516169" s="90"/>
    </row>
    <row r="516170" spans="68:68" customFormat="1">
      <c r="BP516170" s="90"/>
    </row>
    <row r="516171" spans="68:68" customFormat="1">
      <c r="BP516171" s="90"/>
    </row>
    <row r="516172" spans="68:68" customFormat="1">
      <c r="BP516172" s="90"/>
    </row>
    <row r="516173" spans="68:68" customFormat="1">
      <c r="BP516173" s="90"/>
    </row>
    <row r="516174" spans="68:68" customFormat="1">
      <c r="BP516174" s="90"/>
    </row>
    <row r="516175" spans="68:68" customFormat="1">
      <c r="BP516175" s="90"/>
    </row>
    <row r="516176" spans="68:68" customFormat="1">
      <c r="BP516176" s="90"/>
    </row>
    <row r="516177" spans="68:68" customFormat="1">
      <c r="BP516177" s="90"/>
    </row>
    <row r="516178" spans="68:68" customFormat="1">
      <c r="BP516178" s="90"/>
    </row>
    <row r="516179" spans="68:68" customFormat="1">
      <c r="BP516179" s="90"/>
    </row>
    <row r="516180" spans="68:68" customFormat="1">
      <c r="BP516180" s="90"/>
    </row>
    <row r="516181" spans="68:68" customFormat="1">
      <c r="BP516181" s="90"/>
    </row>
    <row r="516182" spans="68:68" customFormat="1">
      <c r="BP516182" s="90"/>
    </row>
    <row r="516183" spans="68:68" customFormat="1">
      <c r="BP516183" s="90"/>
    </row>
    <row r="516184" spans="68:68" customFormat="1">
      <c r="BP516184" s="90"/>
    </row>
    <row r="516185" spans="68:68" customFormat="1">
      <c r="BP516185" s="90"/>
    </row>
    <row r="516186" spans="68:68" customFormat="1">
      <c r="BP516186" s="90"/>
    </row>
    <row r="516187" spans="68:68" customFormat="1">
      <c r="BP516187" s="90"/>
    </row>
    <row r="516188" spans="68:68" customFormat="1">
      <c r="BP516188" s="90"/>
    </row>
    <row r="516189" spans="68:68" customFormat="1">
      <c r="BP516189" s="90"/>
    </row>
    <row r="516190" spans="68:68" customFormat="1">
      <c r="BP516190" s="90"/>
    </row>
    <row r="516191" spans="68:68" customFormat="1">
      <c r="BP516191" s="90"/>
    </row>
    <row r="516192" spans="68:68" customFormat="1">
      <c r="BP516192" s="90"/>
    </row>
    <row r="516193" spans="68:68" customFormat="1">
      <c r="BP516193" s="90"/>
    </row>
    <row r="516194" spans="68:68" customFormat="1">
      <c r="BP516194" s="90"/>
    </row>
    <row r="516195" spans="68:68" customFormat="1">
      <c r="BP516195" s="90"/>
    </row>
    <row r="516196" spans="68:68" customFormat="1">
      <c r="BP516196" s="90"/>
    </row>
    <row r="516197" spans="68:68" customFormat="1">
      <c r="BP516197" s="90"/>
    </row>
    <row r="516198" spans="68:68" customFormat="1">
      <c r="BP516198" s="90"/>
    </row>
    <row r="516199" spans="68:68" customFormat="1">
      <c r="BP516199" s="90"/>
    </row>
    <row r="516200" spans="68:68" customFormat="1">
      <c r="BP516200" s="90"/>
    </row>
    <row r="516201" spans="68:68" customFormat="1">
      <c r="BP516201" s="90"/>
    </row>
    <row r="516202" spans="68:68" customFormat="1">
      <c r="BP516202" s="90"/>
    </row>
    <row r="516203" spans="68:68" customFormat="1">
      <c r="BP516203" s="90"/>
    </row>
    <row r="516204" spans="68:68" customFormat="1">
      <c r="BP516204" s="90"/>
    </row>
    <row r="516205" spans="68:68" customFormat="1">
      <c r="BP516205" s="90"/>
    </row>
    <row r="516206" spans="68:68" customFormat="1">
      <c r="BP516206" s="90"/>
    </row>
    <row r="516207" spans="68:68" customFormat="1">
      <c r="BP516207" s="90"/>
    </row>
    <row r="516208" spans="68:68" customFormat="1">
      <c r="BP516208" s="90"/>
    </row>
    <row r="516209" spans="68:68" customFormat="1">
      <c r="BP516209" s="90"/>
    </row>
    <row r="516210" spans="68:68" customFormat="1">
      <c r="BP516210" s="90"/>
    </row>
    <row r="516211" spans="68:68" customFormat="1">
      <c r="BP516211" s="90"/>
    </row>
    <row r="516212" spans="68:68" customFormat="1">
      <c r="BP516212" s="90"/>
    </row>
    <row r="516213" spans="68:68" customFormat="1">
      <c r="BP516213" s="90"/>
    </row>
    <row r="516214" spans="68:68" customFormat="1">
      <c r="BP516214" s="90"/>
    </row>
    <row r="516215" spans="68:68" customFormat="1">
      <c r="BP516215" s="90"/>
    </row>
    <row r="516216" spans="68:68" customFormat="1">
      <c r="BP516216" s="90"/>
    </row>
    <row r="516217" spans="68:68" customFormat="1">
      <c r="BP516217" s="90"/>
    </row>
    <row r="516218" spans="68:68" customFormat="1">
      <c r="BP516218" s="90"/>
    </row>
    <row r="516219" spans="68:68" customFormat="1">
      <c r="BP516219" s="90"/>
    </row>
    <row r="516220" spans="68:68" customFormat="1">
      <c r="BP516220" s="90"/>
    </row>
    <row r="516221" spans="68:68" customFormat="1">
      <c r="BP516221" s="90"/>
    </row>
    <row r="516222" spans="68:68" customFormat="1">
      <c r="BP516222" s="90"/>
    </row>
    <row r="516223" spans="68:68" customFormat="1">
      <c r="BP516223" s="90"/>
    </row>
    <row r="516224" spans="68:68" customFormat="1">
      <c r="BP516224" s="90"/>
    </row>
    <row r="516225" spans="68:68" customFormat="1">
      <c r="BP516225" s="90"/>
    </row>
    <row r="516226" spans="68:68" customFormat="1">
      <c r="BP516226" s="90"/>
    </row>
    <row r="516227" spans="68:68" customFormat="1">
      <c r="BP516227" s="90"/>
    </row>
    <row r="516228" spans="68:68" customFormat="1">
      <c r="BP516228" s="90"/>
    </row>
    <row r="516229" spans="68:68" customFormat="1">
      <c r="BP516229" s="90"/>
    </row>
    <row r="516230" spans="68:68" customFormat="1">
      <c r="BP516230" s="90"/>
    </row>
    <row r="516231" spans="68:68" customFormat="1">
      <c r="BP516231" s="90"/>
    </row>
    <row r="516232" spans="68:68" customFormat="1">
      <c r="BP516232" s="90"/>
    </row>
    <row r="516233" spans="68:68" customFormat="1">
      <c r="BP516233" s="90"/>
    </row>
    <row r="516234" spans="68:68" customFormat="1">
      <c r="BP516234" s="90"/>
    </row>
    <row r="516235" spans="68:68" customFormat="1">
      <c r="BP516235" s="90"/>
    </row>
    <row r="516236" spans="68:68" customFormat="1">
      <c r="BP516236" s="90"/>
    </row>
    <row r="516237" spans="68:68" customFormat="1">
      <c r="BP516237" s="90"/>
    </row>
    <row r="516238" spans="68:68" customFormat="1">
      <c r="BP516238" s="90"/>
    </row>
    <row r="516239" spans="68:68" customFormat="1">
      <c r="BP516239" s="90"/>
    </row>
    <row r="516240" spans="68:68" customFormat="1">
      <c r="BP516240" s="90"/>
    </row>
    <row r="516241" spans="68:68" customFormat="1">
      <c r="BP516241" s="90"/>
    </row>
    <row r="516242" spans="68:68" customFormat="1">
      <c r="BP516242" s="90"/>
    </row>
    <row r="516243" spans="68:68" customFormat="1">
      <c r="BP516243" s="90"/>
    </row>
    <row r="516244" spans="68:68" customFormat="1">
      <c r="BP516244" s="90"/>
    </row>
    <row r="516245" spans="68:68" customFormat="1">
      <c r="BP516245" s="90"/>
    </row>
    <row r="516246" spans="68:68" customFormat="1">
      <c r="BP516246" s="90"/>
    </row>
    <row r="516247" spans="68:68" customFormat="1">
      <c r="BP516247" s="90"/>
    </row>
    <row r="516248" spans="68:68" customFormat="1">
      <c r="BP516248" s="90"/>
    </row>
    <row r="516249" spans="68:68" customFormat="1">
      <c r="BP516249" s="90"/>
    </row>
    <row r="516250" spans="68:68" customFormat="1">
      <c r="BP516250" s="90"/>
    </row>
    <row r="516251" spans="68:68" customFormat="1">
      <c r="BP516251" s="90"/>
    </row>
    <row r="516252" spans="68:68" customFormat="1">
      <c r="BP516252" s="90"/>
    </row>
    <row r="516253" spans="68:68" customFormat="1">
      <c r="BP516253" s="90"/>
    </row>
    <row r="516254" spans="68:68" customFormat="1">
      <c r="BP516254" s="90"/>
    </row>
    <row r="516255" spans="68:68" customFormat="1">
      <c r="BP516255" s="90"/>
    </row>
    <row r="516256" spans="68:68" customFormat="1">
      <c r="BP516256" s="90"/>
    </row>
    <row r="516257" spans="68:68" customFormat="1">
      <c r="BP516257" s="90"/>
    </row>
    <row r="516258" spans="68:68" customFormat="1">
      <c r="BP516258" s="90"/>
    </row>
    <row r="516259" spans="68:68" customFormat="1">
      <c r="BP516259" s="90"/>
    </row>
    <row r="516260" spans="68:68" customFormat="1">
      <c r="BP516260" s="90"/>
    </row>
    <row r="516261" spans="68:68" customFormat="1">
      <c r="BP516261" s="90"/>
    </row>
    <row r="516262" spans="68:68" customFormat="1">
      <c r="BP516262" s="90"/>
    </row>
    <row r="516263" spans="68:68" customFormat="1">
      <c r="BP516263" s="90"/>
    </row>
    <row r="516264" spans="68:68" customFormat="1">
      <c r="BP516264" s="90"/>
    </row>
    <row r="516265" spans="68:68" customFormat="1">
      <c r="BP516265" s="90"/>
    </row>
    <row r="516266" spans="68:68" customFormat="1">
      <c r="BP516266" s="90"/>
    </row>
    <row r="516267" spans="68:68" customFormat="1">
      <c r="BP516267" s="90"/>
    </row>
    <row r="516268" spans="68:68" customFormat="1">
      <c r="BP516268" s="90"/>
    </row>
    <row r="516269" spans="68:68" customFormat="1">
      <c r="BP516269" s="90"/>
    </row>
    <row r="516270" spans="68:68" customFormat="1">
      <c r="BP516270" s="90"/>
    </row>
    <row r="516271" spans="68:68" customFormat="1">
      <c r="BP516271" s="90"/>
    </row>
    <row r="516272" spans="68:68" customFormat="1">
      <c r="BP516272" s="90"/>
    </row>
    <row r="516273" spans="68:68" customFormat="1">
      <c r="BP516273" s="90"/>
    </row>
    <row r="516274" spans="68:68" customFormat="1">
      <c r="BP516274" s="90"/>
    </row>
    <row r="516275" spans="68:68" customFormat="1">
      <c r="BP516275" s="90"/>
    </row>
    <row r="516276" spans="68:68" customFormat="1">
      <c r="BP516276" s="90"/>
    </row>
    <row r="516277" spans="68:68" customFormat="1">
      <c r="BP516277" s="90"/>
    </row>
    <row r="516278" spans="68:68" customFormat="1">
      <c r="BP516278" s="90"/>
    </row>
    <row r="516279" spans="68:68" customFormat="1">
      <c r="BP516279" s="90"/>
    </row>
    <row r="516280" spans="68:68" customFormat="1">
      <c r="BP516280" s="90"/>
    </row>
    <row r="516281" spans="68:68" customFormat="1">
      <c r="BP516281" s="90"/>
    </row>
    <row r="516282" spans="68:68" customFormat="1">
      <c r="BP516282" s="90"/>
    </row>
    <row r="516283" spans="68:68" customFormat="1">
      <c r="BP516283" s="90"/>
    </row>
    <row r="516284" spans="68:68" customFormat="1">
      <c r="BP516284" s="90"/>
    </row>
    <row r="516285" spans="68:68" customFormat="1">
      <c r="BP516285" s="90"/>
    </row>
    <row r="516286" spans="68:68" customFormat="1">
      <c r="BP516286" s="90"/>
    </row>
    <row r="516287" spans="68:68" customFormat="1">
      <c r="BP516287" s="90"/>
    </row>
    <row r="516288" spans="68:68" customFormat="1">
      <c r="BP516288" s="90"/>
    </row>
    <row r="516289" spans="68:68" customFormat="1">
      <c r="BP516289" s="90"/>
    </row>
    <row r="516290" spans="68:68" customFormat="1">
      <c r="BP516290" s="90"/>
    </row>
    <row r="516291" spans="68:68" customFormat="1">
      <c r="BP516291" s="90"/>
    </row>
    <row r="516292" spans="68:68" customFormat="1">
      <c r="BP516292" s="90"/>
    </row>
    <row r="516293" spans="68:68" customFormat="1">
      <c r="BP516293" s="90"/>
    </row>
    <row r="516294" spans="68:68" customFormat="1">
      <c r="BP516294" s="90"/>
    </row>
    <row r="516295" spans="68:68" customFormat="1">
      <c r="BP516295" s="90"/>
    </row>
    <row r="516296" spans="68:68" customFormat="1">
      <c r="BP516296" s="90"/>
    </row>
    <row r="516297" spans="68:68" customFormat="1">
      <c r="BP516297" s="90"/>
    </row>
    <row r="516298" spans="68:68" customFormat="1">
      <c r="BP516298" s="90"/>
    </row>
    <row r="516299" spans="68:68" customFormat="1">
      <c r="BP516299" s="90"/>
    </row>
    <row r="516300" spans="68:68" customFormat="1">
      <c r="BP516300" s="90"/>
    </row>
    <row r="516301" spans="68:68" customFormat="1">
      <c r="BP516301" s="90"/>
    </row>
    <row r="516302" spans="68:68" customFormat="1">
      <c r="BP516302" s="90"/>
    </row>
    <row r="516303" spans="68:68" customFormat="1">
      <c r="BP516303" s="90"/>
    </row>
    <row r="516304" spans="68:68" customFormat="1">
      <c r="BP516304" s="90"/>
    </row>
    <row r="516305" spans="68:68" customFormat="1">
      <c r="BP516305" s="90"/>
    </row>
    <row r="516306" spans="68:68" customFormat="1">
      <c r="BP516306" s="90"/>
    </row>
    <row r="516307" spans="68:68" customFormat="1">
      <c r="BP516307" s="90"/>
    </row>
    <row r="516308" spans="68:68" customFormat="1">
      <c r="BP516308" s="90"/>
    </row>
    <row r="516309" spans="68:68" customFormat="1">
      <c r="BP516309" s="90"/>
    </row>
    <row r="516310" spans="68:68" customFormat="1">
      <c r="BP516310" s="90"/>
    </row>
    <row r="516311" spans="68:68" customFormat="1">
      <c r="BP516311" s="90"/>
    </row>
    <row r="516312" spans="68:68" customFormat="1">
      <c r="BP516312" s="90"/>
    </row>
    <row r="516313" spans="68:68" customFormat="1">
      <c r="BP516313" s="90"/>
    </row>
    <row r="516314" spans="68:68" customFormat="1">
      <c r="BP516314" s="90"/>
    </row>
    <row r="516315" spans="68:68" customFormat="1">
      <c r="BP516315" s="90"/>
    </row>
    <row r="516316" spans="68:68" customFormat="1">
      <c r="BP516316" s="90"/>
    </row>
    <row r="516317" spans="68:68" customFormat="1">
      <c r="BP516317" s="90"/>
    </row>
    <row r="516318" spans="68:68" customFormat="1">
      <c r="BP516318" s="90"/>
    </row>
    <row r="516319" spans="68:68" customFormat="1">
      <c r="BP516319" s="90"/>
    </row>
    <row r="516320" spans="68:68" customFormat="1">
      <c r="BP516320" s="90"/>
    </row>
    <row r="516321" spans="68:68" customFormat="1">
      <c r="BP516321" s="90"/>
    </row>
    <row r="516322" spans="68:68" customFormat="1">
      <c r="BP516322" s="90"/>
    </row>
    <row r="516323" spans="68:68" customFormat="1">
      <c r="BP516323" s="90"/>
    </row>
    <row r="516324" spans="68:68" customFormat="1">
      <c r="BP516324" s="90"/>
    </row>
    <row r="516325" spans="68:68" customFormat="1">
      <c r="BP516325" s="90"/>
    </row>
    <row r="516326" spans="68:68" customFormat="1">
      <c r="BP516326" s="90"/>
    </row>
    <row r="516327" spans="68:68" customFormat="1">
      <c r="BP516327" s="90"/>
    </row>
    <row r="516328" spans="68:68" customFormat="1">
      <c r="BP516328" s="90"/>
    </row>
    <row r="516329" spans="68:68" customFormat="1">
      <c r="BP516329" s="90"/>
    </row>
    <row r="516330" spans="68:68" customFormat="1">
      <c r="BP516330" s="90"/>
    </row>
    <row r="516331" spans="68:68" customFormat="1">
      <c r="BP516331" s="90"/>
    </row>
    <row r="516332" spans="68:68" customFormat="1">
      <c r="BP516332" s="90"/>
    </row>
    <row r="516333" spans="68:68" customFormat="1">
      <c r="BP516333" s="90"/>
    </row>
    <row r="516334" spans="68:68" customFormat="1">
      <c r="BP516334" s="90"/>
    </row>
    <row r="516335" spans="68:68" customFormat="1">
      <c r="BP516335" s="90"/>
    </row>
    <row r="516336" spans="68:68" customFormat="1">
      <c r="BP516336" s="90"/>
    </row>
    <row r="516337" spans="68:68" customFormat="1">
      <c r="BP516337" s="90"/>
    </row>
    <row r="516338" spans="68:68" customFormat="1">
      <c r="BP516338" s="90"/>
    </row>
    <row r="516339" spans="68:68" customFormat="1">
      <c r="BP516339" s="90"/>
    </row>
    <row r="516340" spans="68:68" customFormat="1">
      <c r="BP516340" s="90"/>
    </row>
    <row r="516341" spans="68:68" customFormat="1">
      <c r="BP516341" s="90"/>
    </row>
    <row r="516342" spans="68:68" customFormat="1">
      <c r="BP516342" s="90"/>
    </row>
    <row r="516343" spans="68:68" customFormat="1">
      <c r="BP516343" s="90"/>
    </row>
    <row r="516344" spans="68:68" customFormat="1">
      <c r="BP516344" s="90"/>
    </row>
    <row r="516345" spans="68:68" customFormat="1">
      <c r="BP516345" s="90"/>
    </row>
    <row r="516346" spans="68:68" customFormat="1">
      <c r="BP516346" s="90"/>
    </row>
    <row r="516347" spans="68:68" customFormat="1">
      <c r="BP516347" s="90"/>
    </row>
    <row r="516348" spans="68:68" customFormat="1">
      <c r="BP516348" s="90"/>
    </row>
    <row r="516349" spans="68:68" customFormat="1">
      <c r="BP516349" s="90"/>
    </row>
    <row r="516350" spans="68:68" customFormat="1">
      <c r="BP516350" s="90"/>
    </row>
    <row r="516351" spans="68:68" customFormat="1">
      <c r="BP516351" s="90"/>
    </row>
    <row r="516352" spans="68:68" customFormat="1">
      <c r="BP516352" s="90"/>
    </row>
    <row r="516353" spans="68:68" customFormat="1">
      <c r="BP516353" s="90"/>
    </row>
    <row r="516354" spans="68:68" customFormat="1">
      <c r="BP516354" s="90"/>
    </row>
    <row r="516355" spans="68:68" customFormat="1">
      <c r="BP516355" s="90"/>
    </row>
    <row r="516356" spans="68:68" customFormat="1">
      <c r="BP516356" s="90"/>
    </row>
    <row r="516357" spans="68:68" customFormat="1">
      <c r="BP516357" s="90"/>
    </row>
    <row r="516358" spans="68:68" customFormat="1">
      <c r="BP516358" s="90"/>
    </row>
    <row r="516359" spans="68:68" customFormat="1">
      <c r="BP516359" s="90"/>
    </row>
    <row r="516360" spans="68:68" customFormat="1">
      <c r="BP516360" s="90"/>
    </row>
    <row r="516361" spans="68:68" customFormat="1">
      <c r="BP516361" s="90"/>
    </row>
    <row r="516362" spans="68:68" customFormat="1">
      <c r="BP516362" s="90"/>
    </row>
    <row r="516363" spans="68:68" customFormat="1">
      <c r="BP516363" s="90"/>
    </row>
    <row r="516364" spans="68:68" customFormat="1">
      <c r="BP516364" s="90"/>
    </row>
    <row r="516365" spans="68:68" customFormat="1">
      <c r="BP516365" s="90"/>
    </row>
    <row r="516366" spans="68:68" customFormat="1">
      <c r="BP516366" s="90"/>
    </row>
    <row r="516367" spans="68:68" customFormat="1">
      <c r="BP516367" s="90"/>
    </row>
    <row r="516368" spans="68:68" customFormat="1">
      <c r="BP516368" s="90"/>
    </row>
    <row r="516369" spans="68:68" customFormat="1">
      <c r="BP516369" s="90"/>
    </row>
    <row r="516370" spans="68:68" customFormat="1">
      <c r="BP516370" s="90"/>
    </row>
    <row r="516371" spans="68:68" customFormat="1">
      <c r="BP516371" s="90"/>
    </row>
    <row r="516372" spans="68:68" customFormat="1">
      <c r="BP516372" s="90"/>
    </row>
    <row r="516373" spans="68:68" customFormat="1">
      <c r="BP516373" s="90"/>
    </row>
    <row r="516374" spans="68:68" customFormat="1">
      <c r="BP516374" s="90"/>
    </row>
    <row r="516375" spans="68:68" customFormat="1">
      <c r="BP516375" s="90"/>
    </row>
    <row r="516376" spans="68:68" customFormat="1">
      <c r="BP516376" s="90"/>
    </row>
    <row r="516377" spans="68:68" customFormat="1">
      <c r="BP516377" s="90"/>
    </row>
    <row r="516378" spans="68:68" customFormat="1">
      <c r="BP516378" s="90"/>
    </row>
    <row r="516379" spans="68:68" customFormat="1">
      <c r="BP516379" s="90"/>
    </row>
    <row r="516380" spans="68:68" customFormat="1">
      <c r="BP516380" s="90"/>
    </row>
    <row r="516381" spans="68:68" customFormat="1">
      <c r="BP516381" s="90"/>
    </row>
    <row r="516382" spans="68:68" customFormat="1">
      <c r="BP516382" s="90"/>
    </row>
    <row r="516383" spans="68:68" customFormat="1">
      <c r="BP516383" s="90"/>
    </row>
    <row r="516384" spans="68:68" customFormat="1">
      <c r="BP516384" s="90"/>
    </row>
    <row r="516385" spans="68:68" customFormat="1">
      <c r="BP516385" s="90"/>
    </row>
    <row r="516386" spans="68:68" customFormat="1">
      <c r="BP516386" s="90"/>
    </row>
    <row r="516387" spans="68:68" customFormat="1">
      <c r="BP516387" s="90"/>
    </row>
    <row r="516388" spans="68:68" customFormat="1">
      <c r="BP516388" s="90"/>
    </row>
    <row r="516389" spans="68:68" customFormat="1">
      <c r="BP516389" s="90"/>
    </row>
    <row r="516390" spans="68:68" customFormat="1">
      <c r="BP516390" s="90"/>
    </row>
    <row r="516391" spans="68:68" customFormat="1">
      <c r="BP516391" s="90"/>
    </row>
    <row r="516392" spans="68:68" customFormat="1">
      <c r="BP516392" s="90"/>
    </row>
    <row r="516393" spans="68:68" customFormat="1">
      <c r="BP516393" s="90"/>
    </row>
    <row r="516394" spans="68:68" customFormat="1">
      <c r="BP516394" s="90"/>
    </row>
    <row r="516395" spans="68:68" customFormat="1">
      <c r="BP516395" s="90"/>
    </row>
    <row r="516396" spans="68:68" customFormat="1">
      <c r="BP516396" s="90"/>
    </row>
    <row r="516397" spans="68:68" customFormat="1">
      <c r="BP516397" s="90"/>
    </row>
    <row r="516398" spans="68:68" customFormat="1">
      <c r="BP516398" s="90"/>
    </row>
    <row r="516399" spans="68:68" customFormat="1">
      <c r="BP516399" s="90"/>
    </row>
    <row r="516400" spans="68:68" customFormat="1">
      <c r="BP516400" s="90"/>
    </row>
    <row r="516401" spans="68:68" customFormat="1">
      <c r="BP516401" s="90"/>
    </row>
    <row r="516402" spans="68:68" customFormat="1">
      <c r="BP516402" s="90"/>
    </row>
    <row r="516403" spans="68:68" customFormat="1">
      <c r="BP516403" s="90"/>
    </row>
    <row r="516404" spans="68:68" customFormat="1">
      <c r="BP516404" s="90"/>
    </row>
    <row r="516405" spans="68:68" customFormat="1">
      <c r="BP516405" s="90"/>
    </row>
    <row r="516406" spans="68:68" customFormat="1">
      <c r="BP516406" s="90"/>
    </row>
    <row r="516407" spans="68:68" customFormat="1">
      <c r="BP516407" s="90"/>
    </row>
    <row r="516408" spans="68:68" customFormat="1">
      <c r="BP516408" s="90"/>
    </row>
    <row r="516409" spans="68:68" customFormat="1">
      <c r="BP516409" s="90"/>
    </row>
    <row r="516410" spans="68:68" customFormat="1">
      <c r="BP516410" s="90"/>
    </row>
    <row r="516411" spans="68:68" customFormat="1">
      <c r="BP516411" s="90"/>
    </row>
    <row r="516412" spans="68:68" customFormat="1">
      <c r="BP516412" s="90"/>
    </row>
    <row r="516413" spans="68:68" customFormat="1">
      <c r="BP516413" s="90"/>
    </row>
    <row r="516414" spans="68:68" customFormat="1">
      <c r="BP516414" s="90"/>
    </row>
    <row r="516415" spans="68:68" customFormat="1">
      <c r="BP516415" s="90"/>
    </row>
    <row r="516416" spans="68:68" customFormat="1">
      <c r="BP516416" s="90"/>
    </row>
    <row r="516417" spans="68:68" customFormat="1">
      <c r="BP516417" s="90"/>
    </row>
    <row r="516418" spans="68:68" customFormat="1">
      <c r="BP516418" s="90"/>
    </row>
    <row r="516419" spans="68:68" customFormat="1">
      <c r="BP516419" s="90"/>
    </row>
    <row r="516420" spans="68:68" customFormat="1">
      <c r="BP516420" s="90"/>
    </row>
    <row r="516421" spans="68:68" customFormat="1">
      <c r="BP516421" s="90"/>
    </row>
    <row r="516422" spans="68:68" customFormat="1">
      <c r="BP516422" s="90"/>
    </row>
    <row r="516423" spans="68:68" customFormat="1">
      <c r="BP516423" s="90"/>
    </row>
    <row r="516424" spans="68:68" customFormat="1">
      <c r="BP516424" s="90"/>
    </row>
    <row r="516425" spans="68:68" customFormat="1">
      <c r="BP516425" s="90"/>
    </row>
    <row r="516426" spans="68:68" customFormat="1">
      <c r="BP516426" s="90"/>
    </row>
    <row r="516427" spans="68:68" customFormat="1">
      <c r="BP516427" s="90"/>
    </row>
    <row r="516428" spans="68:68" customFormat="1">
      <c r="BP516428" s="90"/>
    </row>
    <row r="516429" spans="68:68" customFormat="1">
      <c r="BP516429" s="90"/>
    </row>
    <row r="516430" spans="68:68" customFormat="1">
      <c r="BP516430" s="90"/>
    </row>
    <row r="516431" spans="68:68" customFormat="1">
      <c r="BP516431" s="90"/>
    </row>
    <row r="516432" spans="68:68" customFormat="1">
      <c r="BP516432" s="90"/>
    </row>
    <row r="516433" spans="68:68" customFormat="1">
      <c r="BP516433" s="90"/>
    </row>
    <row r="516434" spans="68:68" customFormat="1">
      <c r="BP516434" s="90"/>
    </row>
    <row r="516435" spans="68:68" customFormat="1">
      <c r="BP516435" s="90"/>
    </row>
    <row r="516436" spans="68:68" customFormat="1">
      <c r="BP516436" s="90"/>
    </row>
    <row r="516437" spans="68:68" customFormat="1">
      <c r="BP516437" s="90"/>
    </row>
    <row r="516438" spans="68:68" customFormat="1">
      <c r="BP516438" s="90"/>
    </row>
    <row r="516439" spans="68:68" customFormat="1">
      <c r="BP516439" s="90"/>
    </row>
    <row r="516440" spans="68:68" customFormat="1">
      <c r="BP516440" s="90"/>
    </row>
    <row r="516441" spans="68:68" customFormat="1">
      <c r="BP516441" s="90"/>
    </row>
    <row r="516442" spans="68:68" customFormat="1">
      <c r="BP516442" s="90"/>
    </row>
    <row r="516443" spans="68:68" customFormat="1">
      <c r="BP516443" s="90"/>
    </row>
    <row r="516444" spans="68:68" customFormat="1">
      <c r="BP516444" s="90"/>
    </row>
    <row r="516445" spans="68:68" customFormat="1">
      <c r="BP516445" s="90"/>
    </row>
    <row r="516446" spans="68:68" customFormat="1">
      <c r="BP516446" s="90"/>
    </row>
    <row r="516447" spans="68:68" customFormat="1">
      <c r="BP516447" s="90"/>
    </row>
    <row r="516448" spans="68:68" customFormat="1">
      <c r="BP516448" s="90"/>
    </row>
    <row r="516449" spans="68:68" customFormat="1">
      <c r="BP516449" s="90"/>
    </row>
    <row r="516450" spans="68:68" customFormat="1">
      <c r="BP516450" s="90"/>
    </row>
    <row r="516451" spans="68:68" customFormat="1">
      <c r="BP516451" s="90"/>
    </row>
    <row r="516452" spans="68:68" customFormat="1">
      <c r="BP516452" s="90"/>
    </row>
    <row r="516453" spans="68:68" customFormat="1">
      <c r="BP516453" s="90"/>
    </row>
    <row r="516454" spans="68:68" customFormat="1">
      <c r="BP516454" s="90"/>
    </row>
    <row r="516455" spans="68:68" customFormat="1">
      <c r="BP516455" s="90"/>
    </row>
    <row r="516456" spans="68:68" customFormat="1">
      <c r="BP516456" s="90"/>
    </row>
    <row r="516457" spans="68:68" customFormat="1">
      <c r="BP516457" s="90"/>
    </row>
    <row r="516458" spans="68:68" customFormat="1">
      <c r="BP516458" s="90"/>
    </row>
    <row r="516459" spans="68:68" customFormat="1">
      <c r="BP516459" s="90"/>
    </row>
    <row r="516460" spans="68:68" customFormat="1">
      <c r="BP516460" s="90"/>
    </row>
    <row r="516461" spans="68:68" customFormat="1">
      <c r="BP516461" s="90"/>
    </row>
    <row r="516462" spans="68:68" customFormat="1">
      <c r="BP516462" s="90"/>
    </row>
    <row r="516463" spans="68:68" customFormat="1">
      <c r="BP516463" s="90"/>
    </row>
    <row r="516464" spans="68:68" customFormat="1">
      <c r="BP516464" s="90"/>
    </row>
    <row r="516465" spans="68:68" customFormat="1">
      <c r="BP516465" s="90"/>
    </row>
    <row r="516466" spans="68:68" customFormat="1">
      <c r="BP516466" s="90"/>
    </row>
    <row r="516467" spans="68:68" customFormat="1">
      <c r="BP516467" s="90"/>
    </row>
    <row r="516468" spans="68:68" customFormat="1">
      <c r="BP516468" s="90"/>
    </row>
    <row r="516469" spans="68:68" customFormat="1">
      <c r="BP516469" s="90"/>
    </row>
    <row r="516470" spans="68:68" customFormat="1">
      <c r="BP516470" s="90"/>
    </row>
    <row r="516471" spans="68:68" customFormat="1">
      <c r="BP516471" s="90"/>
    </row>
    <row r="516472" spans="68:68" customFormat="1">
      <c r="BP516472" s="90"/>
    </row>
    <row r="516473" spans="68:68" customFormat="1">
      <c r="BP516473" s="90"/>
    </row>
    <row r="516474" spans="68:68" customFormat="1">
      <c r="BP516474" s="90"/>
    </row>
    <row r="516475" spans="68:68" customFormat="1">
      <c r="BP516475" s="90"/>
    </row>
    <row r="516476" spans="68:68" customFormat="1">
      <c r="BP516476" s="90"/>
    </row>
    <row r="516477" spans="68:68" customFormat="1">
      <c r="BP516477" s="90"/>
    </row>
    <row r="516478" spans="68:68" customFormat="1">
      <c r="BP516478" s="90"/>
    </row>
    <row r="516479" spans="68:68" customFormat="1">
      <c r="BP516479" s="90"/>
    </row>
    <row r="516480" spans="68:68" customFormat="1">
      <c r="BP516480" s="90"/>
    </row>
    <row r="516481" spans="68:68" customFormat="1">
      <c r="BP516481" s="90"/>
    </row>
    <row r="516482" spans="68:68" customFormat="1">
      <c r="BP516482" s="90"/>
    </row>
    <row r="516483" spans="68:68" customFormat="1">
      <c r="BP516483" s="90"/>
    </row>
    <row r="516484" spans="68:68" customFormat="1">
      <c r="BP516484" s="90"/>
    </row>
    <row r="516485" spans="68:68" customFormat="1">
      <c r="BP516485" s="90"/>
    </row>
    <row r="516486" spans="68:68" customFormat="1">
      <c r="BP516486" s="90"/>
    </row>
    <row r="516487" spans="68:68" customFormat="1">
      <c r="BP516487" s="90"/>
    </row>
    <row r="516488" spans="68:68" customFormat="1">
      <c r="BP516488" s="90"/>
    </row>
    <row r="516489" spans="68:68" customFormat="1">
      <c r="BP516489" s="90"/>
    </row>
    <row r="516490" spans="68:68" customFormat="1">
      <c r="BP516490" s="90"/>
    </row>
    <row r="516491" spans="68:68" customFormat="1">
      <c r="BP516491" s="90"/>
    </row>
    <row r="516492" spans="68:68" customFormat="1">
      <c r="BP516492" s="90"/>
    </row>
    <row r="516493" spans="68:68" customFormat="1">
      <c r="BP516493" s="90"/>
    </row>
    <row r="516494" spans="68:68" customFormat="1">
      <c r="BP516494" s="90"/>
    </row>
    <row r="516495" spans="68:68" customFormat="1">
      <c r="BP516495" s="90"/>
    </row>
    <row r="516496" spans="68:68" customFormat="1">
      <c r="BP516496" s="90"/>
    </row>
    <row r="516497" spans="68:68" customFormat="1">
      <c r="BP516497" s="90"/>
    </row>
    <row r="516498" spans="68:68" customFormat="1">
      <c r="BP516498" s="90"/>
    </row>
    <row r="516499" spans="68:68" customFormat="1">
      <c r="BP516499" s="90"/>
    </row>
    <row r="516500" spans="68:68" customFormat="1">
      <c r="BP516500" s="90"/>
    </row>
    <row r="516501" spans="68:68" customFormat="1">
      <c r="BP516501" s="90"/>
    </row>
    <row r="516502" spans="68:68" customFormat="1">
      <c r="BP516502" s="90"/>
    </row>
    <row r="516503" spans="68:68" customFormat="1">
      <c r="BP516503" s="90"/>
    </row>
    <row r="516504" spans="68:68" customFormat="1">
      <c r="BP516504" s="90"/>
    </row>
    <row r="516505" spans="68:68" customFormat="1">
      <c r="BP516505" s="90"/>
    </row>
    <row r="516506" spans="68:68" customFormat="1">
      <c r="BP516506" s="90"/>
    </row>
    <row r="516507" spans="68:68" customFormat="1">
      <c r="BP516507" s="90"/>
    </row>
    <row r="516508" spans="68:68" customFormat="1">
      <c r="BP516508" s="90"/>
    </row>
    <row r="516509" spans="68:68" customFormat="1">
      <c r="BP516509" s="90"/>
    </row>
    <row r="516510" spans="68:68" customFormat="1">
      <c r="BP516510" s="90"/>
    </row>
    <row r="516511" spans="68:68" customFormat="1">
      <c r="BP516511" s="90"/>
    </row>
    <row r="516512" spans="68:68" customFormat="1">
      <c r="BP516512" s="90"/>
    </row>
    <row r="516513" spans="68:68" customFormat="1">
      <c r="BP516513" s="90"/>
    </row>
    <row r="516514" spans="68:68" customFormat="1">
      <c r="BP516514" s="90"/>
    </row>
    <row r="516515" spans="68:68" customFormat="1">
      <c r="BP516515" s="90"/>
    </row>
    <row r="516516" spans="68:68" customFormat="1">
      <c r="BP516516" s="90"/>
    </row>
    <row r="516517" spans="68:68" customFormat="1">
      <c r="BP516517" s="90"/>
    </row>
    <row r="516518" spans="68:68" customFormat="1">
      <c r="BP516518" s="90"/>
    </row>
    <row r="516519" spans="68:68" customFormat="1">
      <c r="BP516519" s="90"/>
    </row>
    <row r="516520" spans="68:68" customFormat="1">
      <c r="BP516520" s="90"/>
    </row>
    <row r="516521" spans="68:68" customFormat="1">
      <c r="BP516521" s="90"/>
    </row>
    <row r="516522" spans="68:68" customFormat="1">
      <c r="BP516522" s="90"/>
    </row>
    <row r="516523" spans="68:68" customFormat="1">
      <c r="BP516523" s="90"/>
    </row>
    <row r="516524" spans="68:68" customFormat="1">
      <c r="BP516524" s="90"/>
    </row>
    <row r="516525" spans="68:68" customFormat="1">
      <c r="BP516525" s="90"/>
    </row>
    <row r="516526" spans="68:68" customFormat="1">
      <c r="BP516526" s="90"/>
    </row>
    <row r="516527" spans="68:68" customFormat="1">
      <c r="BP516527" s="90"/>
    </row>
    <row r="516528" spans="68:68" customFormat="1">
      <c r="BP516528" s="90"/>
    </row>
    <row r="516529" spans="68:68" customFormat="1">
      <c r="BP516529" s="90"/>
    </row>
    <row r="516530" spans="68:68" customFormat="1">
      <c r="BP516530" s="90"/>
    </row>
    <row r="516531" spans="68:68" customFormat="1">
      <c r="BP516531" s="90"/>
    </row>
    <row r="516532" spans="68:68" customFormat="1">
      <c r="BP516532" s="90"/>
    </row>
    <row r="516533" spans="68:68" customFormat="1">
      <c r="BP516533" s="90"/>
    </row>
    <row r="516534" spans="68:68" customFormat="1">
      <c r="BP516534" s="90"/>
    </row>
    <row r="516535" spans="68:68" customFormat="1">
      <c r="BP516535" s="90"/>
    </row>
    <row r="516536" spans="68:68" customFormat="1">
      <c r="BP516536" s="90"/>
    </row>
    <row r="516537" spans="68:68" customFormat="1">
      <c r="BP516537" s="90"/>
    </row>
    <row r="516538" spans="68:68" customFormat="1">
      <c r="BP516538" s="90"/>
    </row>
    <row r="516539" spans="68:68" customFormat="1">
      <c r="BP516539" s="90"/>
    </row>
    <row r="516540" spans="68:68" customFormat="1">
      <c r="BP516540" s="90"/>
    </row>
    <row r="516541" spans="68:68" customFormat="1">
      <c r="BP516541" s="90"/>
    </row>
    <row r="516542" spans="68:68" customFormat="1">
      <c r="BP516542" s="90"/>
    </row>
    <row r="516543" spans="68:68" customFormat="1">
      <c r="BP516543" s="90"/>
    </row>
    <row r="516544" spans="68:68" customFormat="1">
      <c r="BP516544" s="90"/>
    </row>
    <row r="516545" spans="68:68" customFormat="1">
      <c r="BP516545" s="90"/>
    </row>
    <row r="516546" spans="68:68" customFormat="1">
      <c r="BP516546" s="90"/>
    </row>
    <row r="516547" spans="68:68" customFormat="1">
      <c r="BP516547" s="90"/>
    </row>
    <row r="516548" spans="68:68" customFormat="1">
      <c r="BP516548" s="90"/>
    </row>
    <row r="516549" spans="68:68" customFormat="1">
      <c r="BP516549" s="90"/>
    </row>
    <row r="516550" spans="68:68" customFormat="1">
      <c r="BP516550" s="90"/>
    </row>
    <row r="516551" spans="68:68" customFormat="1">
      <c r="BP516551" s="90"/>
    </row>
    <row r="516552" spans="68:68" customFormat="1">
      <c r="BP516552" s="90"/>
    </row>
    <row r="516553" spans="68:68" customFormat="1">
      <c r="BP516553" s="90"/>
    </row>
    <row r="516554" spans="68:68" customFormat="1">
      <c r="BP516554" s="90"/>
    </row>
    <row r="516555" spans="68:68" customFormat="1">
      <c r="BP516555" s="90"/>
    </row>
    <row r="516556" spans="68:68" customFormat="1">
      <c r="BP516556" s="90"/>
    </row>
    <row r="516557" spans="68:68" customFormat="1">
      <c r="BP516557" s="90"/>
    </row>
    <row r="516558" spans="68:68" customFormat="1">
      <c r="BP516558" s="90"/>
    </row>
    <row r="516559" spans="68:68" customFormat="1">
      <c r="BP516559" s="90"/>
    </row>
    <row r="516560" spans="68:68" customFormat="1">
      <c r="BP516560" s="90"/>
    </row>
    <row r="516561" spans="68:68" customFormat="1">
      <c r="BP516561" s="90"/>
    </row>
    <row r="516562" spans="68:68" customFormat="1">
      <c r="BP516562" s="90"/>
    </row>
    <row r="516563" spans="68:68" customFormat="1">
      <c r="BP516563" s="90"/>
    </row>
    <row r="516564" spans="68:68" customFormat="1">
      <c r="BP516564" s="90"/>
    </row>
    <row r="516565" spans="68:68" customFormat="1">
      <c r="BP516565" s="90"/>
    </row>
    <row r="516566" spans="68:68" customFormat="1">
      <c r="BP516566" s="90"/>
    </row>
    <row r="516567" spans="68:68" customFormat="1">
      <c r="BP516567" s="90"/>
    </row>
    <row r="516568" spans="68:68" customFormat="1">
      <c r="BP516568" s="90"/>
    </row>
    <row r="516569" spans="68:68" customFormat="1">
      <c r="BP516569" s="90"/>
    </row>
    <row r="516570" spans="68:68" customFormat="1">
      <c r="BP516570" s="90"/>
    </row>
    <row r="516571" spans="68:68" customFormat="1">
      <c r="BP516571" s="90"/>
    </row>
    <row r="516572" spans="68:68" customFormat="1">
      <c r="BP516572" s="90"/>
    </row>
    <row r="516573" spans="68:68" customFormat="1">
      <c r="BP516573" s="90"/>
    </row>
    <row r="516574" spans="68:68" customFormat="1">
      <c r="BP516574" s="90"/>
    </row>
    <row r="516575" spans="68:68" customFormat="1">
      <c r="BP516575" s="90"/>
    </row>
    <row r="516576" spans="68:68" customFormat="1">
      <c r="BP516576" s="90"/>
    </row>
    <row r="516577" spans="68:68" customFormat="1">
      <c r="BP516577" s="90"/>
    </row>
    <row r="516578" spans="68:68" customFormat="1">
      <c r="BP516578" s="90"/>
    </row>
    <row r="516579" spans="68:68" customFormat="1">
      <c r="BP516579" s="90"/>
    </row>
    <row r="516580" spans="68:68" customFormat="1">
      <c r="BP516580" s="90"/>
    </row>
    <row r="516581" spans="68:68" customFormat="1">
      <c r="BP516581" s="90"/>
    </row>
    <row r="516582" spans="68:68" customFormat="1">
      <c r="BP516582" s="90"/>
    </row>
    <row r="516583" spans="68:68" customFormat="1">
      <c r="BP516583" s="90"/>
    </row>
    <row r="516584" spans="68:68" customFormat="1">
      <c r="BP516584" s="90"/>
    </row>
    <row r="516585" spans="68:68" customFormat="1">
      <c r="BP516585" s="90"/>
    </row>
    <row r="516586" spans="68:68" customFormat="1">
      <c r="BP516586" s="90"/>
    </row>
    <row r="516587" spans="68:68" customFormat="1">
      <c r="BP516587" s="90"/>
    </row>
    <row r="516588" spans="68:68" customFormat="1">
      <c r="BP516588" s="90"/>
    </row>
    <row r="516589" spans="68:68" customFormat="1">
      <c r="BP516589" s="90"/>
    </row>
    <row r="516590" spans="68:68" customFormat="1">
      <c r="BP516590" s="90"/>
    </row>
    <row r="516591" spans="68:68" customFormat="1">
      <c r="BP516591" s="90"/>
    </row>
    <row r="516592" spans="68:68" customFormat="1">
      <c r="BP516592" s="90"/>
    </row>
    <row r="516593" spans="68:68" customFormat="1">
      <c r="BP516593" s="90"/>
    </row>
    <row r="516594" spans="68:68" customFormat="1">
      <c r="BP516594" s="90"/>
    </row>
    <row r="516595" spans="68:68" customFormat="1">
      <c r="BP516595" s="90"/>
    </row>
    <row r="516596" spans="68:68" customFormat="1">
      <c r="BP516596" s="90"/>
    </row>
    <row r="516597" spans="68:68" customFormat="1">
      <c r="BP516597" s="90"/>
    </row>
    <row r="516598" spans="68:68" customFormat="1">
      <c r="BP516598" s="90"/>
    </row>
    <row r="516599" spans="68:68" customFormat="1">
      <c r="BP516599" s="90"/>
    </row>
    <row r="516600" spans="68:68" customFormat="1">
      <c r="BP516600" s="90"/>
    </row>
    <row r="516601" spans="68:68" customFormat="1">
      <c r="BP516601" s="90"/>
    </row>
    <row r="516602" spans="68:68" customFormat="1">
      <c r="BP516602" s="90"/>
    </row>
    <row r="516603" spans="68:68" customFormat="1">
      <c r="BP516603" s="90"/>
    </row>
    <row r="516604" spans="68:68" customFormat="1">
      <c r="BP516604" s="90"/>
    </row>
    <row r="516605" spans="68:68" customFormat="1">
      <c r="BP516605" s="90"/>
    </row>
    <row r="516606" spans="68:68" customFormat="1">
      <c r="BP516606" s="90"/>
    </row>
    <row r="516607" spans="68:68" customFormat="1">
      <c r="BP516607" s="90"/>
    </row>
    <row r="516608" spans="68:68" customFormat="1">
      <c r="BP516608" s="90"/>
    </row>
    <row r="516609" spans="68:68" customFormat="1">
      <c r="BP516609" s="90"/>
    </row>
    <row r="516610" spans="68:68" customFormat="1">
      <c r="BP516610" s="90"/>
    </row>
    <row r="516611" spans="68:68" customFormat="1">
      <c r="BP516611" s="90"/>
    </row>
    <row r="516612" spans="68:68" customFormat="1">
      <c r="BP516612" s="90"/>
    </row>
    <row r="516613" spans="68:68" customFormat="1">
      <c r="BP516613" s="90"/>
    </row>
    <row r="516614" spans="68:68" customFormat="1">
      <c r="BP516614" s="90"/>
    </row>
    <row r="516615" spans="68:68" customFormat="1">
      <c r="BP516615" s="90"/>
    </row>
    <row r="516616" spans="68:68" customFormat="1">
      <c r="BP516616" s="90"/>
    </row>
    <row r="516617" spans="68:68" customFormat="1">
      <c r="BP516617" s="90"/>
    </row>
    <row r="516618" spans="68:68" customFormat="1">
      <c r="BP516618" s="90"/>
    </row>
    <row r="516619" spans="68:68" customFormat="1">
      <c r="BP516619" s="90"/>
    </row>
    <row r="516620" spans="68:68" customFormat="1">
      <c r="BP516620" s="90"/>
    </row>
    <row r="516621" spans="68:68" customFormat="1">
      <c r="BP516621" s="90"/>
    </row>
    <row r="516622" spans="68:68" customFormat="1">
      <c r="BP516622" s="90"/>
    </row>
    <row r="516623" spans="68:68" customFormat="1">
      <c r="BP516623" s="90"/>
    </row>
    <row r="516624" spans="68:68" customFormat="1">
      <c r="BP516624" s="90"/>
    </row>
    <row r="516625" spans="68:68" customFormat="1">
      <c r="BP516625" s="90"/>
    </row>
    <row r="516626" spans="68:68" customFormat="1">
      <c r="BP516626" s="90"/>
    </row>
    <row r="516627" spans="68:68" customFormat="1">
      <c r="BP516627" s="90"/>
    </row>
    <row r="516628" spans="68:68" customFormat="1">
      <c r="BP516628" s="90"/>
    </row>
    <row r="516629" spans="68:68" customFormat="1">
      <c r="BP516629" s="90"/>
    </row>
    <row r="516630" spans="68:68" customFormat="1">
      <c r="BP516630" s="90"/>
    </row>
    <row r="516631" spans="68:68" customFormat="1">
      <c r="BP516631" s="90"/>
    </row>
    <row r="516632" spans="68:68" customFormat="1">
      <c r="BP516632" s="90"/>
    </row>
    <row r="516633" spans="68:68" customFormat="1">
      <c r="BP516633" s="90"/>
    </row>
    <row r="516634" spans="68:68" customFormat="1">
      <c r="BP516634" s="90"/>
    </row>
    <row r="516635" spans="68:68" customFormat="1">
      <c r="BP516635" s="90"/>
    </row>
    <row r="516636" spans="68:68" customFormat="1">
      <c r="BP516636" s="90"/>
    </row>
    <row r="516637" spans="68:68" customFormat="1">
      <c r="BP516637" s="90"/>
    </row>
    <row r="516638" spans="68:68" customFormat="1">
      <c r="BP516638" s="90"/>
    </row>
    <row r="516639" spans="68:68" customFormat="1">
      <c r="BP516639" s="90"/>
    </row>
    <row r="516640" spans="68:68" customFormat="1">
      <c r="BP516640" s="90"/>
    </row>
    <row r="516641" spans="68:68" customFormat="1">
      <c r="BP516641" s="90"/>
    </row>
    <row r="516642" spans="68:68" customFormat="1">
      <c r="BP516642" s="90"/>
    </row>
    <row r="516643" spans="68:68" customFormat="1">
      <c r="BP516643" s="90"/>
    </row>
    <row r="516644" spans="68:68" customFormat="1">
      <c r="BP516644" s="90"/>
    </row>
    <row r="516645" spans="68:68" customFormat="1">
      <c r="BP516645" s="90"/>
    </row>
    <row r="516646" spans="68:68" customFormat="1">
      <c r="BP516646" s="90"/>
    </row>
    <row r="516647" spans="68:68" customFormat="1">
      <c r="BP516647" s="90"/>
    </row>
    <row r="516648" spans="68:68" customFormat="1">
      <c r="BP516648" s="90"/>
    </row>
    <row r="516649" spans="68:68" customFormat="1">
      <c r="BP516649" s="90"/>
    </row>
    <row r="516650" spans="68:68" customFormat="1">
      <c r="BP516650" s="90"/>
    </row>
    <row r="516651" spans="68:68" customFormat="1">
      <c r="BP516651" s="90"/>
    </row>
    <row r="516652" spans="68:68" customFormat="1">
      <c r="BP516652" s="90"/>
    </row>
    <row r="516653" spans="68:68" customFormat="1">
      <c r="BP516653" s="90"/>
    </row>
    <row r="516654" spans="68:68" customFormat="1">
      <c r="BP516654" s="90"/>
    </row>
    <row r="516655" spans="68:68" customFormat="1">
      <c r="BP516655" s="90"/>
    </row>
    <row r="516656" spans="68:68" customFormat="1">
      <c r="BP516656" s="90"/>
    </row>
    <row r="516657" spans="68:68" customFormat="1">
      <c r="BP516657" s="90"/>
    </row>
    <row r="516658" spans="68:68" customFormat="1">
      <c r="BP516658" s="90"/>
    </row>
    <row r="516659" spans="68:68" customFormat="1">
      <c r="BP516659" s="90"/>
    </row>
    <row r="516660" spans="68:68" customFormat="1">
      <c r="BP516660" s="90"/>
    </row>
    <row r="516661" spans="68:68" customFormat="1">
      <c r="BP516661" s="90"/>
    </row>
    <row r="516662" spans="68:68" customFormat="1">
      <c r="BP516662" s="90"/>
    </row>
    <row r="516663" spans="68:68" customFormat="1">
      <c r="BP516663" s="90"/>
    </row>
    <row r="516664" spans="68:68" customFormat="1">
      <c r="BP516664" s="90"/>
    </row>
    <row r="516665" spans="68:68" customFormat="1">
      <c r="BP516665" s="90"/>
    </row>
    <row r="516666" spans="68:68" customFormat="1">
      <c r="BP516666" s="90"/>
    </row>
    <row r="516667" spans="68:68" customFormat="1">
      <c r="BP516667" s="90"/>
    </row>
    <row r="516668" spans="68:68" customFormat="1">
      <c r="BP516668" s="90"/>
    </row>
    <row r="516669" spans="68:68" customFormat="1">
      <c r="BP516669" s="90"/>
    </row>
    <row r="516670" spans="68:68" customFormat="1">
      <c r="BP516670" s="90"/>
    </row>
    <row r="516671" spans="68:68" customFormat="1">
      <c r="BP516671" s="90"/>
    </row>
    <row r="516672" spans="68:68" customFormat="1">
      <c r="BP516672" s="90"/>
    </row>
    <row r="516673" spans="68:68" customFormat="1">
      <c r="BP516673" s="90"/>
    </row>
    <row r="516674" spans="68:68" customFormat="1">
      <c r="BP516674" s="90"/>
    </row>
    <row r="516675" spans="68:68" customFormat="1">
      <c r="BP516675" s="90"/>
    </row>
    <row r="516676" spans="68:68" customFormat="1">
      <c r="BP516676" s="90"/>
    </row>
    <row r="516677" spans="68:68" customFormat="1">
      <c r="BP516677" s="90"/>
    </row>
    <row r="516678" spans="68:68" customFormat="1">
      <c r="BP516678" s="90"/>
    </row>
    <row r="516679" spans="68:68" customFormat="1">
      <c r="BP516679" s="90"/>
    </row>
    <row r="516680" spans="68:68" customFormat="1">
      <c r="BP516680" s="90"/>
    </row>
    <row r="516681" spans="68:68" customFormat="1">
      <c r="BP516681" s="90"/>
    </row>
    <row r="516682" spans="68:68" customFormat="1">
      <c r="BP516682" s="90"/>
    </row>
    <row r="516683" spans="68:68" customFormat="1">
      <c r="BP516683" s="90"/>
    </row>
    <row r="516684" spans="68:68" customFormat="1">
      <c r="BP516684" s="90"/>
    </row>
    <row r="516685" spans="68:68" customFormat="1">
      <c r="BP516685" s="90"/>
    </row>
    <row r="516686" spans="68:68" customFormat="1">
      <c r="BP516686" s="90"/>
    </row>
    <row r="516687" spans="68:68" customFormat="1">
      <c r="BP516687" s="90"/>
    </row>
    <row r="516688" spans="68:68" customFormat="1">
      <c r="BP516688" s="90"/>
    </row>
    <row r="516689" spans="68:68" customFormat="1">
      <c r="BP516689" s="90"/>
    </row>
    <row r="516690" spans="68:68" customFormat="1">
      <c r="BP516690" s="90"/>
    </row>
    <row r="516691" spans="68:68" customFormat="1">
      <c r="BP516691" s="90"/>
    </row>
    <row r="516692" spans="68:68" customFormat="1">
      <c r="BP516692" s="90"/>
    </row>
    <row r="516693" spans="68:68" customFormat="1">
      <c r="BP516693" s="90"/>
    </row>
    <row r="516694" spans="68:68" customFormat="1">
      <c r="BP516694" s="90"/>
    </row>
    <row r="516695" spans="68:68" customFormat="1">
      <c r="BP516695" s="90"/>
    </row>
    <row r="516696" spans="68:68" customFormat="1">
      <c r="BP516696" s="90"/>
    </row>
    <row r="516697" spans="68:68" customFormat="1">
      <c r="BP516697" s="90"/>
    </row>
    <row r="516698" spans="68:68" customFormat="1">
      <c r="BP516698" s="90"/>
    </row>
    <row r="516699" spans="68:68" customFormat="1">
      <c r="BP516699" s="90"/>
    </row>
    <row r="516700" spans="68:68" customFormat="1">
      <c r="BP516700" s="90"/>
    </row>
    <row r="516701" spans="68:68" customFormat="1">
      <c r="BP516701" s="90"/>
    </row>
    <row r="516702" spans="68:68" customFormat="1">
      <c r="BP516702" s="90"/>
    </row>
    <row r="516703" spans="68:68" customFormat="1">
      <c r="BP516703" s="90"/>
    </row>
    <row r="516704" spans="68:68" customFormat="1">
      <c r="BP516704" s="90"/>
    </row>
    <row r="516705" spans="68:68" customFormat="1">
      <c r="BP516705" s="90"/>
    </row>
    <row r="516706" spans="68:68" customFormat="1">
      <c r="BP516706" s="90"/>
    </row>
    <row r="516707" spans="68:68" customFormat="1">
      <c r="BP516707" s="90"/>
    </row>
    <row r="516708" spans="68:68" customFormat="1">
      <c r="BP516708" s="90"/>
    </row>
    <row r="516709" spans="68:68" customFormat="1">
      <c r="BP516709" s="90"/>
    </row>
    <row r="516710" spans="68:68" customFormat="1">
      <c r="BP516710" s="90"/>
    </row>
    <row r="516711" spans="68:68" customFormat="1">
      <c r="BP516711" s="90"/>
    </row>
    <row r="516712" spans="68:68" customFormat="1">
      <c r="BP516712" s="90"/>
    </row>
    <row r="516713" spans="68:68" customFormat="1">
      <c r="BP516713" s="90"/>
    </row>
    <row r="516714" spans="68:68" customFormat="1">
      <c r="BP516714" s="90"/>
    </row>
    <row r="516715" spans="68:68" customFormat="1">
      <c r="BP516715" s="90"/>
    </row>
    <row r="516716" spans="68:68" customFormat="1">
      <c r="BP516716" s="90"/>
    </row>
    <row r="516717" spans="68:68" customFormat="1">
      <c r="BP516717" s="90"/>
    </row>
    <row r="516718" spans="68:68" customFormat="1">
      <c r="BP516718" s="90"/>
    </row>
    <row r="516719" spans="68:68" customFormat="1">
      <c r="BP516719" s="90"/>
    </row>
    <row r="516720" spans="68:68" customFormat="1">
      <c r="BP516720" s="90"/>
    </row>
    <row r="516721" spans="68:68" customFormat="1">
      <c r="BP516721" s="90"/>
    </row>
    <row r="516722" spans="68:68" customFormat="1">
      <c r="BP516722" s="90"/>
    </row>
    <row r="516723" spans="68:68" customFormat="1">
      <c r="BP516723" s="90"/>
    </row>
    <row r="516724" spans="68:68" customFormat="1">
      <c r="BP516724" s="90"/>
    </row>
    <row r="516725" spans="68:68" customFormat="1">
      <c r="BP516725" s="90"/>
    </row>
    <row r="516726" spans="68:68" customFormat="1">
      <c r="BP516726" s="90"/>
    </row>
    <row r="516727" spans="68:68" customFormat="1">
      <c r="BP516727" s="90"/>
    </row>
    <row r="516728" spans="68:68" customFormat="1">
      <c r="BP516728" s="90"/>
    </row>
    <row r="516729" spans="68:68" customFormat="1">
      <c r="BP516729" s="90"/>
    </row>
    <row r="516730" spans="68:68" customFormat="1">
      <c r="BP516730" s="90"/>
    </row>
    <row r="516731" spans="68:68" customFormat="1">
      <c r="BP516731" s="90"/>
    </row>
    <row r="516732" spans="68:68" customFormat="1">
      <c r="BP516732" s="90"/>
    </row>
    <row r="516733" spans="68:68" customFormat="1">
      <c r="BP516733" s="90"/>
    </row>
    <row r="516734" spans="68:68" customFormat="1">
      <c r="BP516734" s="90"/>
    </row>
    <row r="516735" spans="68:68" customFormat="1">
      <c r="BP516735" s="90"/>
    </row>
    <row r="516736" spans="68:68" customFormat="1">
      <c r="BP516736" s="90"/>
    </row>
    <row r="516737" spans="68:68" customFormat="1">
      <c r="BP516737" s="90"/>
    </row>
    <row r="516738" spans="68:68" customFormat="1">
      <c r="BP516738" s="90"/>
    </row>
    <row r="516739" spans="68:68" customFormat="1">
      <c r="BP516739" s="90"/>
    </row>
    <row r="516740" spans="68:68" customFormat="1">
      <c r="BP516740" s="90"/>
    </row>
    <row r="516741" spans="68:68" customFormat="1">
      <c r="BP516741" s="90"/>
    </row>
    <row r="516742" spans="68:68" customFormat="1">
      <c r="BP516742" s="90"/>
    </row>
    <row r="516743" spans="68:68" customFormat="1">
      <c r="BP516743" s="90"/>
    </row>
    <row r="516744" spans="68:68" customFormat="1">
      <c r="BP516744" s="90"/>
    </row>
    <row r="516745" spans="68:68" customFormat="1">
      <c r="BP516745" s="90"/>
    </row>
    <row r="516746" spans="68:68" customFormat="1">
      <c r="BP516746" s="90"/>
    </row>
    <row r="516747" spans="68:68" customFormat="1">
      <c r="BP516747" s="90"/>
    </row>
    <row r="516748" spans="68:68" customFormat="1">
      <c r="BP516748" s="90"/>
    </row>
    <row r="516749" spans="68:68" customFormat="1">
      <c r="BP516749" s="90"/>
    </row>
    <row r="516750" spans="68:68" customFormat="1">
      <c r="BP516750" s="90"/>
    </row>
    <row r="516751" spans="68:68" customFormat="1">
      <c r="BP516751" s="90"/>
    </row>
    <row r="516752" spans="68:68" customFormat="1">
      <c r="BP516752" s="90"/>
    </row>
    <row r="516753" spans="68:68" customFormat="1">
      <c r="BP516753" s="90"/>
    </row>
    <row r="516754" spans="68:68" customFormat="1">
      <c r="BP516754" s="90"/>
    </row>
    <row r="516755" spans="68:68" customFormat="1">
      <c r="BP516755" s="90"/>
    </row>
    <row r="516756" spans="68:68" customFormat="1">
      <c r="BP516756" s="90"/>
    </row>
    <row r="516757" spans="68:68" customFormat="1">
      <c r="BP516757" s="90"/>
    </row>
    <row r="516758" spans="68:68" customFormat="1">
      <c r="BP516758" s="90"/>
    </row>
    <row r="516759" spans="68:68" customFormat="1">
      <c r="BP516759" s="90"/>
    </row>
    <row r="516760" spans="68:68" customFormat="1">
      <c r="BP516760" s="90"/>
    </row>
    <row r="516761" spans="68:68" customFormat="1">
      <c r="BP516761" s="90"/>
    </row>
    <row r="516762" spans="68:68" customFormat="1">
      <c r="BP516762" s="90"/>
    </row>
    <row r="516763" spans="68:68" customFormat="1">
      <c r="BP516763" s="90"/>
    </row>
    <row r="516764" spans="68:68" customFormat="1">
      <c r="BP516764" s="90"/>
    </row>
    <row r="516765" spans="68:68" customFormat="1">
      <c r="BP516765" s="90"/>
    </row>
    <row r="516766" spans="68:68" customFormat="1">
      <c r="BP516766" s="90"/>
    </row>
    <row r="516767" spans="68:68" customFormat="1">
      <c r="BP516767" s="90"/>
    </row>
    <row r="516768" spans="68:68" customFormat="1">
      <c r="BP516768" s="90"/>
    </row>
    <row r="516769" spans="68:68" customFormat="1">
      <c r="BP516769" s="90"/>
    </row>
    <row r="516770" spans="68:68" customFormat="1">
      <c r="BP516770" s="90"/>
    </row>
    <row r="516771" spans="68:68" customFormat="1">
      <c r="BP516771" s="90"/>
    </row>
    <row r="516772" spans="68:68" customFormat="1">
      <c r="BP516772" s="90"/>
    </row>
    <row r="516773" spans="68:68" customFormat="1">
      <c r="BP516773" s="90"/>
    </row>
    <row r="516774" spans="68:68" customFormat="1">
      <c r="BP516774" s="90"/>
    </row>
    <row r="516775" spans="68:68" customFormat="1">
      <c r="BP516775" s="90"/>
    </row>
    <row r="516776" spans="68:68" customFormat="1">
      <c r="BP516776" s="90"/>
    </row>
    <row r="516777" spans="68:68" customFormat="1">
      <c r="BP516777" s="90"/>
    </row>
    <row r="516778" spans="68:68" customFormat="1">
      <c r="BP516778" s="90"/>
    </row>
    <row r="516779" spans="68:68" customFormat="1">
      <c r="BP516779" s="90"/>
    </row>
    <row r="516780" spans="68:68" customFormat="1">
      <c r="BP516780" s="90"/>
    </row>
    <row r="516781" spans="68:68" customFormat="1">
      <c r="BP516781" s="90"/>
    </row>
    <row r="516782" spans="68:68" customFormat="1">
      <c r="BP516782" s="90"/>
    </row>
    <row r="516783" spans="68:68" customFormat="1">
      <c r="BP516783" s="90"/>
    </row>
    <row r="516784" spans="68:68" customFormat="1">
      <c r="BP516784" s="90"/>
    </row>
    <row r="516785" spans="68:68" customFormat="1">
      <c r="BP516785" s="90"/>
    </row>
    <row r="516786" spans="68:68" customFormat="1">
      <c r="BP516786" s="90"/>
    </row>
    <row r="516787" spans="68:68" customFormat="1">
      <c r="BP516787" s="90"/>
    </row>
    <row r="516788" spans="68:68" customFormat="1">
      <c r="BP516788" s="90"/>
    </row>
    <row r="516789" spans="68:68" customFormat="1">
      <c r="BP516789" s="90"/>
    </row>
    <row r="516790" spans="68:68" customFormat="1">
      <c r="BP516790" s="90"/>
    </row>
    <row r="516791" spans="68:68" customFormat="1">
      <c r="BP516791" s="90"/>
    </row>
    <row r="516792" spans="68:68" customFormat="1">
      <c r="BP516792" s="90"/>
    </row>
    <row r="516793" spans="68:68" customFormat="1">
      <c r="BP516793" s="90"/>
    </row>
    <row r="516794" spans="68:68" customFormat="1">
      <c r="BP516794" s="90"/>
    </row>
    <row r="516795" spans="68:68" customFormat="1">
      <c r="BP516795" s="90"/>
    </row>
    <row r="516796" spans="68:68" customFormat="1">
      <c r="BP516796" s="90"/>
    </row>
    <row r="516797" spans="68:68" customFormat="1">
      <c r="BP516797" s="90"/>
    </row>
    <row r="516798" spans="68:68" customFormat="1">
      <c r="BP516798" s="90"/>
    </row>
    <row r="516799" spans="68:68" customFormat="1">
      <c r="BP516799" s="90"/>
    </row>
    <row r="516800" spans="68:68" customFormat="1">
      <c r="BP516800" s="90"/>
    </row>
    <row r="516801" spans="68:68" customFormat="1">
      <c r="BP516801" s="90"/>
    </row>
    <row r="516802" spans="68:68" customFormat="1">
      <c r="BP516802" s="90"/>
    </row>
    <row r="516803" spans="68:68" customFormat="1">
      <c r="BP516803" s="90"/>
    </row>
    <row r="516804" spans="68:68" customFormat="1">
      <c r="BP516804" s="90"/>
    </row>
    <row r="516805" spans="68:68" customFormat="1">
      <c r="BP516805" s="90"/>
    </row>
    <row r="516806" spans="68:68" customFormat="1">
      <c r="BP516806" s="90"/>
    </row>
    <row r="516807" spans="68:68" customFormat="1">
      <c r="BP516807" s="90"/>
    </row>
    <row r="516808" spans="68:68" customFormat="1">
      <c r="BP516808" s="90"/>
    </row>
    <row r="516809" spans="68:68" customFormat="1">
      <c r="BP516809" s="90"/>
    </row>
    <row r="516810" spans="68:68" customFormat="1">
      <c r="BP516810" s="90"/>
    </row>
    <row r="516811" spans="68:68" customFormat="1">
      <c r="BP516811" s="90"/>
    </row>
    <row r="516812" spans="68:68" customFormat="1">
      <c r="BP516812" s="90"/>
    </row>
    <row r="516813" spans="68:68" customFormat="1">
      <c r="BP516813" s="90"/>
    </row>
    <row r="516814" spans="68:68" customFormat="1">
      <c r="BP516814" s="90"/>
    </row>
    <row r="516815" spans="68:68" customFormat="1">
      <c r="BP516815" s="90"/>
    </row>
    <row r="516816" spans="68:68" customFormat="1">
      <c r="BP516816" s="90"/>
    </row>
    <row r="516817" spans="68:68" customFormat="1">
      <c r="BP516817" s="90"/>
    </row>
    <row r="516818" spans="68:68" customFormat="1">
      <c r="BP516818" s="90"/>
    </row>
    <row r="516819" spans="68:68" customFormat="1">
      <c r="BP516819" s="90"/>
    </row>
    <row r="516820" spans="68:68" customFormat="1">
      <c r="BP516820" s="90"/>
    </row>
    <row r="516821" spans="68:68" customFormat="1">
      <c r="BP516821" s="90"/>
    </row>
    <row r="516822" spans="68:68" customFormat="1">
      <c r="BP516822" s="90"/>
    </row>
    <row r="516823" spans="68:68" customFormat="1">
      <c r="BP516823" s="90"/>
    </row>
    <row r="516824" spans="68:68" customFormat="1">
      <c r="BP516824" s="90"/>
    </row>
    <row r="516825" spans="68:68" customFormat="1">
      <c r="BP516825" s="90"/>
    </row>
    <row r="516826" spans="68:68" customFormat="1">
      <c r="BP516826" s="90"/>
    </row>
    <row r="516827" spans="68:68" customFormat="1">
      <c r="BP516827" s="90"/>
    </row>
    <row r="516828" spans="68:68" customFormat="1">
      <c r="BP516828" s="90"/>
    </row>
    <row r="516829" spans="68:68" customFormat="1">
      <c r="BP516829" s="90"/>
    </row>
    <row r="516830" spans="68:68" customFormat="1">
      <c r="BP516830" s="90"/>
    </row>
    <row r="516831" spans="68:68" customFormat="1">
      <c r="BP516831" s="90"/>
    </row>
    <row r="516832" spans="68:68" customFormat="1">
      <c r="BP516832" s="90"/>
    </row>
    <row r="516833" spans="68:68" customFormat="1">
      <c r="BP516833" s="90"/>
    </row>
    <row r="516834" spans="68:68" customFormat="1">
      <c r="BP516834" s="90"/>
    </row>
    <row r="516835" spans="68:68" customFormat="1">
      <c r="BP516835" s="90"/>
    </row>
    <row r="516836" spans="68:68" customFormat="1">
      <c r="BP516836" s="90"/>
    </row>
    <row r="516837" spans="68:68" customFormat="1">
      <c r="BP516837" s="90"/>
    </row>
    <row r="516838" spans="68:68" customFormat="1">
      <c r="BP516838" s="90"/>
    </row>
    <row r="516839" spans="68:68" customFormat="1">
      <c r="BP516839" s="90"/>
    </row>
    <row r="516840" spans="68:68" customFormat="1">
      <c r="BP516840" s="90"/>
    </row>
    <row r="516841" spans="68:68" customFormat="1">
      <c r="BP516841" s="90"/>
    </row>
    <row r="516842" spans="68:68" customFormat="1">
      <c r="BP516842" s="90"/>
    </row>
    <row r="516843" spans="68:68" customFormat="1">
      <c r="BP516843" s="90"/>
    </row>
    <row r="516844" spans="68:68" customFormat="1">
      <c r="BP516844" s="90"/>
    </row>
    <row r="516845" spans="68:68" customFormat="1">
      <c r="BP516845" s="90"/>
    </row>
    <row r="516846" spans="68:68" customFormat="1">
      <c r="BP516846" s="90"/>
    </row>
    <row r="516847" spans="68:68" customFormat="1">
      <c r="BP516847" s="90"/>
    </row>
    <row r="516848" spans="68:68" customFormat="1">
      <c r="BP516848" s="90"/>
    </row>
    <row r="516849" spans="68:68" customFormat="1">
      <c r="BP516849" s="90"/>
    </row>
    <row r="516850" spans="68:68" customFormat="1">
      <c r="BP516850" s="90"/>
    </row>
    <row r="516851" spans="68:68" customFormat="1">
      <c r="BP516851" s="90"/>
    </row>
    <row r="516852" spans="68:68" customFormat="1">
      <c r="BP516852" s="90"/>
    </row>
    <row r="516853" spans="68:68" customFormat="1">
      <c r="BP516853" s="90"/>
    </row>
    <row r="516854" spans="68:68" customFormat="1">
      <c r="BP516854" s="90"/>
    </row>
    <row r="516855" spans="68:68" customFormat="1">
      <c r="BP516855" s="90"/>
    </row>
    <row r="516856" spans="68:68" customFormat="1">
      <c r="BP516856" s="90"/>
    </row>
    <row r="516857" spans="68:68" customFormat="1">
      <c r="BP516857" s="90"/>
    </row>
    <row r="516858" spans="68:68" customFormat="1">
      <c r="BP516858" s="90"/>
    </row>
    <row r="516859" spans="68:68" customFormat="1">
      <c r="BP516859" s="90"/>
    </row>
    <row r="516860" spans="68:68" customFormat="1">
      <c r="BP516860" s="90"/>
    </row>
    <row r="516861" spans="68:68" customFormat="1">
      <c r="BP516861" s="90"/>
    </row>
    <row r="516862" spans="68:68" customFormat="1">
      <c r="BP516862" s="90"/>
    </row>
    <row r="516863" spans="68:68" customFormat="1">
      <c r="BP516863" s="90"/>
    </row>
    <row r="516864" spans="68:68" customFormat="1">
      <c r="BP516864" s="90"/>
    </row>
    <row r="516865" spans="68:68" customFormat="1">
      <c r="BP516865" s="90"/>
    </row>
    <row r="516866" spans="68:68" customFormat="1">
      <c r="BP516866" s="90"/>
    </row>
    <row r="516867" spans="68:68" customFormat="1">
      <c r="BP516867" s="90"/>
    </row>
    <row r="516868" spans="68:68" customFormat="1">
      <c r="BP516868" s="90"/>
    </row>
    <row r="516869" spans="68:68" customFormat="1">
      <c r="BP516869" s="90"/>
    </row>
    <row r="516870" spans="68:68" customFormat="1">
      <c r="BP516870" s="90"/>
    </row>
    <row r="516871" spans="68:68" customFormat="1">
      <c r="BP516871" s="90"/>
    </row>
    <row r="516872" spans="68:68" customFormat="1">
      <c r="BP516872" s="90"/>
    </row>
    <row r="516873" spans="68:68" customFormat="1">
      <c r="BP516873" s="90"/>
    </row>
    <row r="516874" spans="68:68" customFormat="1">
      <c r="BP516874" s="90"/>
    </row>
    <row r="516875" spans="68:68" customFormat="1">
      <c r="BP516875" s="90"/>
    </row>
    <row r="516876" spans="68:68" customFormat="1">
      <c r="BP516876" s="90"/>
    </row>
    <row r="516877" spans="68:68" customFormat="1">
      <c r="BP516877" s="90"/>
    </row>
    <row r="516878" spans="68:68" customFormat="1">
      <c r="BP516878" s="90"/>
    </row>
    <row r="516879" spans="68:68" customFormat="1">
      <c r="BP516879" s="90"/>
    </row>
    <row r="516880" spans="68:68" customFormat="1">
      <c r="BP516880" s="90"/>
    </row>
    <row r="516881" spans="68:68" customFormat="1">
      <c r="BP516881" s="90"/>
    </row>
    <row r="516882" spans="68:68" customFormat="1">
      <c r="BP516882" s="90"/>
    </row>
    <row r="516883" spans="68:68" customFormat="1">
      <c r="BP516883" s="90"/>
    </row>
    <row r="516884" spans="68:68" customFormat="1">
      <c r="BP516884" s="90"/>
    </row>
    <row r="516885" spans="68:68" customFormat="1">
      <c r="BP516885" s="90"/>
    </row>
    <row r="516886" spans="68:68" customFormat="1">
      <c r="BP516886" s="90"/>
    </row>
    <row r="516887" spans="68:68" customFormat="1">
      <c r="BP516887" s="90"/>
    </row>
    <row r="516888" spans="68:68" customFormat="1">
      <c r="BP516888" s="90"/>
    </row>
    <row r="516889" spans="68:68" customFormat="1">
      <c r="BP516889" s="90"/>
    </row>
    <row r="516890" spans="68:68" customFormat="1">
      <c r="BP516890" s="90"/>
    </row>
    <row r="516891" spans="68:68" customFormat="1">
      <c r="BP516891" s="90"/>
    </row>
    <row r="516892" spans="68:68" customFormat="1">
      <c r="BP516892" s="90"/>
    </row>
    <row r="516893" spans="68:68" customFormat="1">
      <c r="BP516893" s="90"/>
    </row>
    <row r="516894" spans="68:68" customFormat="1">
      <c r="BP516894" s="90"/>
    </row>
    <row r="516895" spans="68:68" customFormat="1">
      <c r="BP516895" s="90"/>
    </row>
    <row r="516896" spans="68:68" customFormat="1">
      <c r="BP516896" s="90"/>
    </row>
    <row r="516897" spans="68:68" customFormat="1">
      <c r="BP516897" s="90"/>
    </row>
    <row r="516898" spans="68:68" customFormat="1">
      <c r="BP516898" s="90"/>
    </row>
    <row r="516899" spans="68:68" customFormat="1">
      <c r="BP516899" s="90"/>
    </row>
    <row r="516900" spans="68:68" customFormat="1">
      <c r="BP516900" s="90"/>
    </row>
    <row r="516901" spans="68:68" customFormat="1">
      <c r="BP516901" s="90"/>
    </row>
    <row r="516902" spans="68:68" customFormat="1">
      <c r="BP516902" s="90"/>
    </row>
    <row r="516903" spans="68:68" customFormat="1">
      <c r="BP516903" s="90"/>
    </row>
    <row r="516904" spans="68:68" customFormat="1">
      <c r="BP516904" s="90"/>
    </row>
    <row r="516905" spans="68:68" customFormat="1">
      <c r="BP516905" s="90"/>
    </row>
    <row r="516906" spans="68:68" customFormat="1">
      <c r="BP516906" s="90"/>
    </row>
    <row r="516907" spans="68:68" customFormat="1">
      <c r="BP516907" s="90"/>
    </row>
    <row r="516908" spans="68:68" customFormat="1">
      <c r="BP516908" s="90"/>
    </row>
    <row r="516909" spans="68:68" customFormat="1">
      <c r="BP516909" s="90"/>
    </row>
    <row r="516910" spans="68:68" customFormat="1">
      <c r="BP516910" s="90"/>
    </row>
    <row r="516911" spans="68:68" customFormat="1">
      <c r="BP516911" s="90"/>
    </row>
    <row r="516912" spans="68:68" customFormat="1">
      <c r="BP516912" s="90"/>
    </row>
    <row r="516913" spans="68:68" customFormat="1">
      <c r="BP516913" s="90"/>
    </row>
    <row r="516914" spans="68:68" customFormat="1">
      <c r="BP516914" s="90"/>
    </row>
    <row r="516915" spans="68:68" customFormat="1">
      <c r="BP516915" s="90"/>
    </row>
    <row r="516916" spans="68:68" customFormat="1">
      <c r="BP516916" s="90"/>
    </row>
    <row r="516917" spans="68:68" customFormat="1">
      <c r="BP516917" s="90"/>
    </row>
    <row r="516918" spans="68:68" customFormat="1">
      <c r="BP516918" s="90"/>
    </row>
    <row r="516919" spans="68:68" customFormat="1">
      <c r="BP516919" s="90"/>
    </row>
    <row r="516920" spans="68:68" customFormat="1">
      <c r="BP516920" s="90"/>
    </row>
    <row r="516921" spans="68:68" customFormat="1">
      <c r="BP516921" s="90"/>
    </row>
    <row r="516922" spans="68:68" customFormat="1">
      <c r="BP516922" s="90"/>
    </row>
    <row r="516923" spans="68:68" customFormat="1">
      <c r="BP516923" s="90"/>
    </row>
    <row r="516924" spans="68:68" customFormat="1">
      <c r="BP516924" s="90"/>
    </row>
    <row r="516925" spans="68:68" customFormat="1">
      <c r="BP516925" s="90"/>
    </row>
    <row r="516926" spans="68:68" customFormat="1">
      <c r="BP516926" s="90"/>
    </row>
    <row r="516927" spans="68:68" customFormat="1">
      <c r="BP516927" s="90"/>
    </row>
    <row r="516928" spans="68:68" customFormat="1">
      <c r="BP516928" s="90"/>
    </row>
    <row r="516929" spans="68:68" customFormat="1">
      <c r="BP516929" s="90"/>
    </row>
    <row r="516930" spans="68:68" customFormat="1">
      <c r="BP516930" s="90"/>
    </row>
    <row r="516931" spans="68:68" customFormat="1">
      <c r="BP516931" s="90"/>
    </row>
    <row r="516932" spans="68:68" customFormat="1">
      <c r="BP516932" s="90"/>
    </row>
    <row r="516933" spans="68:68" customFormat="1">
      <c r="BP516933" s="90"/>
    </row>
    <row r="516934" spans="68:68" customFormat="1">
      <c r="BP516934" s="90"/>
    </row>
    <row r="516935" spans="68:68" customFormat="1">
      <c r="BP516935" s="90"/>
    </row>
    <row r="516936" spans="68:68" customFormat="1">
      <c r="BP516936" s="90"/>
    </row>
    <row r="516937" spans="68:68" customFormat="1">
      <c r="BP516937" s="90"/>
    </row>
    <row r="516938" spans="68:68" customFormat="1">
      <c r="BP516938" s="90"/>
    </row>
    <row r="516939" spans="68:68" customFormat="1">
      <c r="BP516939" s="90"/>
    </row>
    <row r="516940" spans="68:68" customFormat="1">
      <c r="BP516940" s="90"/>
    </row>
    <row r="516941" spans="68:68" customFormat="1">
      <c r="BP516941" s="90"/>
    </row>
    <row r="516942" spans="68:68" customFormat="1">
      <c r="BP516942" s="90"/>
    </row>
    <row r="516943" spans="68:68" customFormat="1">
      <c r="BP516943" s="90"/>
    </row>
    <row r="516944" spans="68:68" customFormat="1">
      <c r="BP516944" s="90"/>
    </row>
    <row r="516945" spans="68:68" customFormat="1">
      <c r="BP516945" s="90"/>
    </row>
    <row r="516946" spans="68:68" customFormat="1">
      <c r="BP516946" s="90"/>
    </row>
    <row r="516947" spans="68:68" customFormat="1">
      <c r="BP516947" s="90"/>
    </row>
    <row r="516948" spans="68:68" customFormat="1">
      <c r="BP516948" s="90"/>
    </row>
    <row r="516949" spans="68:68" customFormat="1">
      <c r="BP516949" s="90"/>
    </row>
    <row r="516950" spans="68:68" customFormat="1">
      <c r="BP516950" s="90"/>
    </row>
    <row r="516951" spans="68:68" customFormat="1">
      <c r="BP516951" s="90"/>
    </row>
    <row r="516952" spans="68:68" customFormat="1">
      <c r="BP516952" s="90"/>
    </row>
    <row r="516953" spans="68:68" customFormat="1">
      <c r="BP516953" s="90"/>
    </row>
    <row r="516954" spans="68:68" customFormat="1">
      <c r="BP516954" s="90"/>
    </row>
    <row r="516955" spans="68:68" customFormat="1">
      <c r="BP516955" s="90"/>
    </row>
    <row r="516956" spans="68:68" customFormat="1">
      <c r="BP516956" s="90"/>
    </row>
    <row r="516957" spans="68:68" customFormat="1">
      <c r="BP516957" s="90"/>
    </row>
    <row r="516958" spans="68:68" customFormat="1">
      <c r="BP516958" s="90"/>
    </row>
    <row r="516959" spans="68:68" customFormat="1">
      <c r="BP516959" s="90"/>
    </row>
    <row r="516960" spans="68:68" customFormat="1">
      <c r="BP516960" s="90"/>
    </row>
    <row r="516961" spans="68:68" customFormat="1">
      <c r="BP516961" s="90"/>
    </row>
    <row r="516962" spans="68:68" customFormat="1">
      <c r="BP516962" s="90"/>
    </row>
    <row r="516963" spans="68:68" customFormat="1">
      <c r="BP516963" s="90"/>
    </row>
    <row r="516964" spans="68:68" customFormat="1">
      <c r="BP516964" s="90"/>
    </row>
    <row r="516965" spans="68:68" customFormat="1">
      <c r="BP516965" s="90"/>
    </row>
    <row r="516966" spans="68:68" customFormat="1">
      <c r="BP516966" s="90"/>
    </row>
    <row r="516967" spans="68:68" customFormat="1">
      <c r="BP516967" s="90"/>
    </row>
    <row r="516968" spans="68:68" customFormat="1">
      <c r="BP516968" s="90"/>
    </row>
    <row r="516969" spans="68:68" customFormat="1">
      <c r="BP516969" s="90"/>
    </row>
    <row r="516970" spans="68:68" customFormat="1">
      <c r="BP516970" s="90"/>
    </row>
    <row r="516971" spans="68:68" customFormat="1">
      <c r="BP516971" s="90"/>
    </row>
    <row r="516972" spans="68:68" customFormat="1">
      <c r="BP516972" s="90"/>
    </row>
    <row r="516973" spans="68:68" customFormat="1">
      <c r="BP516973" s="90"/>
    </row>
    <row r="516974" spans="68:68" customFormat="1">
      <c r="BP516974" s="90"/>
    </row>
    <row r="516975" spans="68:68" customFormat="1">
      <c r="BP516975" s="90"/>
    </row>
    <row r="516976" spans="68:68" customFormat="1">
      <c r="BP516976" s="90"/>
    </row>
    <row r="516977" spans="68:68" customFormat="1">
      <c r="BP516977" s="90"/>
    </row>
    <row r="516978" spans="68:68" customFormat="1">
      <c r="BP516978" s="90"/>
    </row>
    <row r="516979" spans="68:68" customFormat="1">
      <c r="BP516979" s="90"/>
    </row>
    <row r="516980" spans="68:68" customFormat="1">
      <c r="BP516980" s="90"/>
    </row>
    <row r="516981" spans="68:68" customFormat="1">
      <c r="BP516981" s="90"/>
    </row>
    <row r="516982" spans="68:68" customFormat="1">
      <c r="BP516982" s="90"/>
    </row>
    <row r="516983" spans="68:68" customFormat="1">
      <c r="BP516983" s="90"/>
    </row>
    <row r="516984" spans="68:68" customFormat="1">
      <c r="BP516984" s="90"/>
    </row>
    <row r="516985" spans="68:68" customFormat="1">
      <c r="BP516985" s="90"/>
    </row>
    <row r="516986" spans="68:68" customFormat="1">
      <c r="BP516986" s="90"/>
    </row>
    <row r="516987" spans="68:68" customFormat="1">
      <c r="BP516987" s="90"/>
    </row>
    <row r="516988" spans="68:68" customFormat="1">
      <c r="BP516988" s="90"/>
    </row>
    <row r="516989" spans="68:68" customFormat="1">
      <c r="BP516989" s="90"/>
    </row>
    <row r="516990" spans="68:68" customFormat="1">
      <c r="BP516990" s="90"/>
    </row>
    <row r="516991" spans="68:68" customFormat="1">
      <c r="BP516991" s="90"/>
    </row>
    <row r="516992" spans="68:68" customFormat="1">
      <c r="BP516992" s="90"/>
    </row>
    <row r="516993" spans="68:68" customFormat="1">
      <c r="BP516993" s="90"/>
    </row>
    <row r="516994" spans="68:68" customFormat="1">
      <c r="BP516994" s="90"/>
    </row>
    <row r="516995" spans="68:68" customFormat="1">
      <c r="BP516995" s="90"/>
    </row>
    <row r="516996" spans="68:68" customFormat="1">
      <c r="BP516996" s="90"/>
    </row>
    <row r="516997" spans="68:68" customFormat="1">
      <c r="BP516997" s="90"/>
    </row>
    <row r="516998" spans="68:68" customFormat="1">
      <c r="BP516998" s="90"/>
    </row>
    <row r="516999" spans="68:68" customFormat="1">
      <c r="BP516999" s="90"/>
    </row>
    <row r="517000" spans="68:68" customFormat="1">
      <c r="BP517000" s="90"/>
    </row>
    <row r="517001" spans="68:68" customFormat="1">
      <c r="BP517001" s="90"/>
    </row>
    <row r="517002" spans="68:68" customFormat="1">
      <c r="BP517002" s="90"/>
    </row>
    <row r="517003" spans="68:68" customFormat="1">
      <c r="BP517003" s="90"/>
    </row>
    <row r="517004" spans="68:68" customFormat="1">
      <c r="BP517004" s="90"/>
    </row>
    <row r="517005" spans="68:68" customFormat="1">
      <c r="BP517005" s="90"/>
    </row>
    <row r="517006" spans="68:68" customFormat="1">
      <c r="BP517006" s="90"/>
    </row>
    <row r="517007" spans="68:68" customFormat="1">
      <c r="BP517007" s="90"/>
    </row>
    <row r="517008" spans="68:68" customFormat="1">
      <c r="BP517008" s="90"/>
    </row>
    <row r="517009" spans="68:68" customFormat="1">
      <c r="BP517009" s="90"/>
    </row>
    <row r="517010" spans="68:68" customFormat="1">
      <c r="BP517010" s="90"/>
    </row>
    <row r="517011" spans="68:68" customFormat="1">
      <c r="BP517011" s="90"/>
    </row>
    <row r="517012" spans="68:68" customFormat="1">
      <c r="BP517012" s="90"/>
    </row>
    <row r="517013" spans="68:68" customFormat="1">
      <c r="BP517013" s="90"/>
    </row>
    <row r="517014" spans="68:68" customFormat="1">
      <c r="BP517014" s="90"/>
    </row>
    <row r="517015" spans="68:68" customFormat="1">
      <c r="BP517015" s="90"/>
    </row>
    <row r="517016" spans="68:68" customFormat="1">
      <c r="BP517016" s="90"/>
    </row>
    <row r="517017" spans="68:68" customFormat="1">
      <c r="BP517017" s="90"/>
    </row>
    <row r="517018" spans="68:68" customFormat="1">
      <c r="BP517018" s="90"/>
    </row>
    <row r="517019" spans="68:68" customFormat="1">
      <c r="BP517019" s="90"/>
    </row>
    <row r="517020" spans="68:68" customFormat="1">
      <c r="BP517020" s="90"/>
    </row>
    <row r="517021" spans="68:68" customFormat="1">
      <c r="BP517021" s="90"/>
    </row>
    <row r="517022" spans="68:68" customFormat="1">
      <c r="BP517022" s="90"/>
    </row>
    <row r="517023" spans="68:68" customFormat="1">
      <c r="BP517023" s="90"/>
    </row>
    <row r="517024" spans="68:68" customFormat="1">
      <c r="BP517024" s="90"/>
    </row>
    <row r="517025" spans="68:68" customFormat="1">
      <c r="BP517025" s="90"/>
    </row>
    <row r="517026" spans="68:68" customFormat="1">
      <c r="BP517026" s="90"/>
    </row>
    <row r="517027" spans="68:68" customFormat="1">
      <c r="BP517027" s="90"/>
    </row>
    <row r="517028" spans="68:68" customFormat="1">
      <c r="BP517028" s="90"/>
    </row>
    <row r="517029" spans="68:68" customFormat="1">
      <c r="BP517029" s="90"/>
    </row>
    <row r="517030" spans="68:68" customFormat="1">
      <c r="BP517030" s="90"/>
    </row>
    <row r="517031" spans="68:68" customFormat="1">
      <c r="BP517031" s="90"/>
    </row>
    <row r="517032" spans="68:68" customFormat="1">
      <c r="BP517032" s="90"/>
    </row>
    <row r="517033" spans="68:68" customFormat="1">
      <c r="BP517033" s="90"/>
    </row>
    <row r="517034" spans="68:68" customFormat="1">
      <c r="BP517034" s="90"/>
    </row>
    <row r="517035" spans="68:68" customFormat="1">
      <c r="BP517035" s="90"/>
    </row>
    <row r="517036" spans="68:68" customFormat="1">
      <c r="BP517036" s="90"/>
    </row>
    <row r="517037" spans="68:68" customFormat="1">
      <c r="BP517037" s="90"/>
    </row>
    <row r="517038" spans="68:68" customFormat="1">
      <c r="BP517038" s="90"/>
    </row>
    <row r="517039" spans="68:68" customFormat="1">
      <c r="BP517039" s="90"/>
    </row>
    <row r="517040" spans="68:68" customFormat="1">
      <c r="BP517040" s="90"/>
    </row>
    <row r="517041" spans="68:68" customFormat="1">
      <c r="BP517041" s="90"/>
    </row>
    <row r="517042" spans="68:68" customFormat="1">
      <c r="BP517042" s="90"/>
    </row>
    <row r="517043" spans="68:68" customFormat="1">
      <c r="BP517043" s="90"/>
    </row>
    <row r="517044" spans="68:68" customFormat="1">
      <c r="BP517044" s="90"/>
    </row>
    <row r="517045" spans="68:68" customFormat="1">
      <c r="BP517045" s="90"/>
    </row>
    <row r="517046" spans="68:68" customFormat="1">
      <c r="BP517046" s="90"/>
    </row>
    <row r="517047" spans="68:68" customFormat="1">
      <c r="BP517047" s="90"/>
    </row>
    <row r="517048" spans="68:68" customFormat="1">
      <c r="BP517048" s="90"/>
    </row>
    <row r="517049" spans="68:68" customFormat="1">
      <c r="BP517049" s="90"/>
    </row>
    <row r="517050" spans="68:68" customFormat="1">
      <c r="BP517050" s="90"/>
    </row>
    <row r="517051" spans="68:68" customFormat="1">
      <c r="BP517051" s="90"/>
    </row>
    <row r="517052" spans="68:68" customFormat="1">
      <c r="BP517052" s="90"/>
    </row>
    <row r="517053" spans="68:68" customFormat="1">
      <c r="BP517053" s="90"/>
    </row>
    <row r="517054" spans="68:68" customFormat="1">
      <c r="BP517054" s="90"/>
    </row>
    <row r="517055" spans="68:68" customFormat="1">
      <c r="BP517055" s="90"/>
    </row>
    <row r="517056" spans="68:68" customFormat="1">
      <c r="BP517056" s="90"/>
    </row>
    <row r="517057" spans="68:68" customFormat="1">
      <c r="BP517057" s="90"/>
    </row>
    <row r="517058" spans="68:68" customFormat="1">
      <c r="BP517058" s="90"/>
    </row>
    <row r="517059" spans="68:68" customFormat="1">
      <c r="BP517059" s="90"/>
    </row>
    <row r="517060" spans="68:68" customFormat="1">
      <c r="BP517060" s="90"/>
    </row>
    <row r="517061" spans="68:68" customFormat="1">
      <c r="BP517061" s="90"/>
    </row>
    <row r="517062" spans="68:68" customFormat="1">
      <c r="BP517062" s="90"/>
    </row>
    <row r="517063" spans="68:68" customFormat="1">
      <c r="BP517063" s="90"/>
    </row>
    <row r="517064" spans="68:68" customFormat="1">
      <c r="BP517064" s="90"/>
    </row>
    <row r="517065" spans="68:68" customFormat="1">
      <c r="BP517065" s="90"/>
    </row>
    <row r="517066" spans="68:68" customFormat="1">
      <c r="BP517066" s="90"/>
    </row>
    <row r="517067" spans="68:68" customFormat="1">
      <c r="BP517067" s="90"/>
    </row>
    <row r="517068" spans="68:68" customFormat="1">
      <c r="BP517068" s="90"/>
    </row>
    <row r="517069" spans="68:68" customFormat="1">
      <c r="BP517069" s="90"/>
    </row>
    <row r="517070" spans="68:68" customFormat="1">
      <c r="BP517070" s="90"/>
    </row>
    <row r="517071" spans="68:68" customFormat="1">
      <c r="BP517071" s="90"/>
    </row>
    <row r="517072" spans="68:68" customFormat="1">
      <c r="BP517072" s="90"/>
    </row>
    <row r="517073" spans="68:68" customFormat="1">
      <c r="BP517073" s="90"/>
    </row>
    <row r="517074" spans="68:68" customFormat="1">
      <c r="BP517074" s="90"/>
    </row>
    <row r="517075" spans="68:68" customFormat="1">
      <c r="BP517075" s="90"/>
    </row>
    <row r="517076" spans="68:68" customFormat="1">
      <c r="BP517076" s="90"/>
    </row>
    <row r="517077" spans="68:68" customFormat="1">
      <c r="BP517077" s="90"/>
    </row>
    <row r="517078" spans="68:68" customFormat="1">
      <c r="BP517078" s="90"/>
    </row>
    <row r="517079" spans="68:68" customFormat="1">
      <c r="BP517079" s="90"/>
    </row>
    <row r="517080" spans="68:68" customFormat="1">
      <c r="BP517080" s="90"/>
    </row>
    <row r="517081" spans="68:68" customFormat="1">
      <c r="BP517081" s="90"/>
    </row>
    <row r="517082" spans="68:68" customFormat="1">
      <c r="BP517082" s="90"/>
    </row>
    <row r="517083" spans="68:68" customFormat="1">
      <c r="BP517083" s="90"/>
    </row>
    <row r="517084" spans="68:68" customFormat="1">
      <c r="BP517084" s="90"/>
    </row>
    <row r="517085" spans="68:68" customFormat="1">
      <c r="BP517085" s="90"/>
    </row>
    <row r="517086" spans="68:68" customFormat="1">
      <c r="BP517086" s="90"/>
    </row>
    <row r="517087" spans="68:68" customFormat="1">
      <c r="BP517087" s="90"/>
    </row>
    <row r="517088" spans="68:68" customFormat="1">
      <c r="BP517088" s="90"/>
    </row>
    <row r="517089" spans="68:68" customFormat="1">
      <c r="BP517089" s="90"/>
    </row>
    <row r="517090" spans="68:68" customFormat="1">
      <c r="BP517090" s="90"/>
    </row>
    <row r="517091" spans="68:68" customFormat="1">
      <c r="BP517091" s="90"/>
    </row>
    <row r="517092" spans="68:68" customFormat="1">
      <c r="BP517092" s="90"/>
    </row>
    <row r="517093" spans="68:68" customFormat="1">
      <c r="BP517093" s="90"/>
    </row>
    <row r="517094" spans="68:68" customFormat="1">
      <c r="BP517094" s="90"/>
    </row>
    <row r="517095" spans="68:68" customFormat="1">
      <c r="BP517095" s="90"/>
    </row>
    <row r="517096" spans="68:68" customFormat="1">
      <c r="BP517096" s="90"/>
    </row>
    <row r="517097" spans="68:68" customFormat="1">
      <c r="BP517097" s="90"/>
    </row>
    <row r="517098" spans="68:68" customFormat="1">
      <c r="BP517098" s="90"/>
    </row>
    <row r="517099" spans="68:68" customFormat="1">
      <c r="BP517099" s="90"/>
    </row>
    <row r="517100" spans="68:68" customFormat="1">
      <c r="BP517100" s="90"/>
    </row>
    <row r="517101" spans="68:68" customFormat="1">
      <c r="BP517101" s="90"/>
    </row>
    <row r="517102" spans="68:68" customFormat="1">
      <c r="BP517102" s="90"/>
    </row>
    <row r="517103" spans="68:68" customFormat="1">
      <c r="BP517103" s="90"/>
    </row>
    <row r="517104" spans="68:68" customFormat="1">
      <c r="BP517104" s="90"/>
    </row>
    <row r="517105" spans="68:68" customFormat="1">
      <c r="BP517105" s="90"/>
    </row>
    <row r="517106" spans="68:68" customFormat="1">
      <c r="BP517106" s="90"/>
    </row>
    <row r="517107" spans="68:68" customFormat="1">
      <c r="BP517107" s="90"/>
    </row>
    <row r="517108" spans="68:68" customFormat="1">
      <c r="BP517108" s="90"/>
    </row>
    <row r="517109" spans="68:68" customFormat="1">
      <c r="BP517109" s="90"/>
    </row>
    <row r="517110" spans="68:68" customFormat="1">
      <c r="BP517110" s="90"/>
    </row>
    <row r="517111" spans="68:68" customFormat="1">
      <c r="BP517111" s="90"/>
    </row>
    <row r="517112" spans="68:68" customFormat="1">
      <c r="BP517112" s="90"/>
    </row>
    <row r="517113" spans="68:68" customFormat="1">
      <c r="BP517113" s="90"/>
    </row>
    <row r="517114" spans="68:68" customFormat="1">
      <c r="BP517114" s="90"/>
    </row>
    <row r="517115" spans="68:68" customFormat="1">
      <c r="BP517115" s="90"/>
    </row>
    <row r="517116" spans="68:68" customFormat="1">
      <c r="BP517116" s="90"/>
    </row>
    <row r="517117" spans="68:68" customFormat="1">
      <c r="BP517117" s="90"/>
    </row>
    <row r="517118" spans="68:68" customFormat="1">
      <c r="BP517118" s="90"/>
    </row>
    <row r="517119" spans="68:68" customFormat="1">
      <c r="BP517119" s="90"/>
    </row>
    <row r="517120" spans="68:68" customFormat="1">
      <c r="BP517120" s="90"/>
    </row>
    <row r="517121" spans="68:68" customFormat="1">
      <c r="BP517121" s="90"/>
    </row>
    <row r="517122" spans="68:68" customFormat="1">
      <c r="BP517122" s="90"/>
    </row>
    <row r="517123" spans="68:68" customFormat="1">
      <c r="BP517123" s="90"/>
    </row>
    <row r="517124" spans="68:68" customFormat="1">
      <c r="BP517124" s="90"/>
    </row>
    <row r="517125" spans="68:68" customFormat="1">
      <c r="BP517125" s="90"/>
    </row>
    <row r="517126" spans="68:68" customFormat="1">
      <c r="BP517126" s="90"/>
    </row>
    <row r="517127" spans="68:68" customFormat="1">
      <c r="BP517127" s="90"/>
    </row>
    <row r="517128" spans="68:68" customFormat="1">
      <c r="BP517128" s="90"/>
    </row>
    <row r="517129" spans="68:68" customFormat="1">
      <c r="BP517129" s="90"/>
    </row>
    <row r="517130" spans="68:68" customFormat="1">
      <c r="BP517130" s="90"/>
    </row>
    <row r="517131" spans="68:68" customFormat="1">
      <c r="BP517131" s="90"/>
    </row>
    <row r="517132" spans="68:68" customFormat="1">
      <c r="BP517132" s="90"/>
    </row>
    <row r="517133" spans="68:68" customFormat="1">
      <c r="BP517133" s="90"/>
    </row>
    <row r="517134" spans="68:68" customFormat="1">
      <c r="BP517134" s="90"/>
    </row>
    <row r="517135" spans="68:68" customFormat="1">
      <c r="BP517135" s="90"/>
    </row>
    <row r="517136" spans="68:68" customFormat="1">
      <c r="BP517136" s="90"/>
    </row>
    <row r="517137" spans="68:68" customFormat="1">
      <c r="BP517137" s="90"/>
    </row>
    <row r="517138" spans="68:68" customFormat="1">
      <c r="BP517138" s="90"/>
    </row>
    <row r="517139" spans="68:68" customFormat="1">
      <c r="BP517139" s="90"/>
    </row>
    <row r="517140" spans="68:68" customFormat="1">
      <c r="BP517140" s="90"/>
    </row>
    <row r="517141" spans="68:68" customFormat="1">
      <c r="BP517141" s="90"/>
    </row>
    <row r="517142" spans="68:68" customFormat="1">
      <c r="BP517142" s="90"/>
    </row>
    <row r="517143" spans="68:68" customFormat="1">
      <c r="BP517143" s="90"/>
    </row>
    <row r="517144" spans="68:68" customFormat="1">
      <c r="BP517144" s="90"/>
    </row>
    <row r="517145" spans="68:68" customFormat="1">
      <c r="BP517145" s="90"/>
    </row>
    <row r="517146" spans="68:68" customFormat="1">
      <c r="BP517146" s="90"/>
    </row>
    <row r="517147" spans="68:68" customFormat="1">
      <c r="BP517147" s="90"/>
    </row>
    <row r="517148" spans="68:68" customFormat="1">
      <c r="BP517148" s="90"/>
    </row>
    <row r="517149" spans="68:68" customFormat="1">
      <c r="BP517149" s="90"/>
    </row>
    <row r="517150" spans="68:68" customFormat="1">
      <c r="BP517150" s="90"/>
    </row>
    <row r="517151" spans="68:68" customFormat="1">
      <c r="BP517151" s="90"/>
    </row>
    <row r="517152" spans="68:68" customFormat="1">
      <c r="BP517152" s="90"/>
    </row>
    <row r="517153" spans="68:68" customFormat="1">
      <c r="BP517153" s="90"/>
    </row>
    <row r="517154" spans="68:68" customFormat="1">
      <c r="BP517154" s="90"/>
    </row>
    <row r="517155" spans="68:68" customFormat="1">
      <c r="BP517155" s="90"/>
    </row>
    <row r="517156" spans="68:68" customFormat="1">
      <c r="BP517156" s="90"/>
    </row>
    <row r="517157" spans="68:68" customFormat="1">
      <c r="BP517157" s="90"/>
    </row>
    <row r="517158" spans="68:68" customFormat="1">
      <c r="BP517158" s="90"/>
    </row>
    <row r="517159" spans="68:68" customFormat="1">
      <c r="BP517159" s="90"/>
    </row>
    <row r="517160" spans="68:68" customFormat="1">
      <c r="BP517160" s="90"/>
    </row>
    <row r="517161" spans="68:68" customFormat="1">
      <c r="BP517161" s="90"/>
    </row>
    <row r="517162" spans="68:68" customFormat="1">
      <c r="BP517162" s="90"/>
    </row>
    <row r="517163" spans="68:68" customFormat="1">
      <c r="BP517163" s="90"/>
    </row>
    <row r="517164" spans="68:68" customFormat="1">
      <c r="BP517164" s="90"/>
    </row>
    <row r="517165" spans="68:68" customFormat="1">
      <c r="BP517165" s="90"/>
    </row>
    <row r="517166" spans="68:68" customFormat="1">
      <c r="BP517166" s="90"/>
    </row>
    <row r="517167" spans="68:68" customFormat="1">
      <c r="BP517167" s="90"/>
    </row>
    <row r="517168" spans="68:68" customFormat="1">
      <c r="BP517168" s="90"/>
    </row>
    <row r="517169" spans="68:68" customFormat="1">
      <c r="BP517169" s="90"/>
    </row>
    <row r="517170" spans="68:68" customFormat="1">
      <c r="BP517170" s="90"/>
    </row>
    <row r="517171" spans="68:68" customFormat="1">
      <c r="BP517171" s="90"/>
    </row>
    <row r="517172" spans="68:68" customFormat="1">
      <c r="BP517172" s="90"/>
    </row>
    <row r="517173" spans="68:68" customFormat="1">
      <c r="BP517173" s="90"/>
    </row>
    <row r="517174" spans="68:68" customFormat="1">
      <c r="BP517174" s="90"/>
    </row>
    <row r="517175" spans="68:68" customFormat="1">
      <c r="BP517175" s="90"/>
    </row>
    <row r="517176" spans="68:68" customFormat="1">
      <c r="BP517176" s="90"/>
    </row>
    <row r="517177" spans="68:68" customFormat="1">
      <c r="BP517177" s="90"/>
    </row>
    <row r="517178" spans="68:68" customFormat="1">
      <c r="BP517178" s="90"/>
    </row>
    <row r="517179" spans="68:68" customFormat="1">
      <c r="BP517179" s="90"/>
    </row>
    <row r="517180" spans="68:68" customFormat="1">
      <c r="BP517180" s="90"/>
    </row>
    <row r="517181" spans="68:68" customFormat="1">
      <c r="BP517181" s="90"/>
    </row>
    <row r="517182" spans="68:68" customFormat="1">
      <c r="BP517182" s="90"/>
    </row>
    <row r="517183" spans="68:68" customFormat="1">
      <c r="BP517183" s="90"/>
    </row>
    <row r="517184" spans="68:68" customFormat="1">
      <c r="BP517184" s="90"/>
    </row>
    <row r="517185" spans="68:68" customFormat="1">
      <c r="BP517185" s="90"/>
    </row>
    <row r="517186" spans="68:68" customFormat="1">
      <c r="BP517186" s="90"/>
    </row>
    <row r="517187" spans="68:68" customFormat="1">
      <c r="BP517187" s="90"/>
    </row>
    <row r="517188" spans="68:68" customFormat="1">
      <c r="BP517188" s="90"/>
    </row>
    <row r="517189" spans="68:68" customFormat="1">
      <c r="BP517189" s="90"/>
    </row>
    <row r="517190" spans="68:68" customFormat="1">
      <c r="BP517190" s="90"/>
    </row>
    <row r="517191" spans="68:68" customFormat="1">
      <c r="BP517191" s="90"/>
    </row>
    <row r="517192" spans="68:68" customFormat="1">
      <c r="BP517192" s="90"/>
    </row>
    <row r="517193" spans="68:68" customFormat="1">
      <c r="BP517193" s="90"/>
    </row>
    <row r="517194" spans="68:68" customFormat="1">
      <c r="BP517194" s="90"/>
    </row>
    <row r="517195" spans="68:68" customFormat="1">
      <c r="BP517195" s="90"/>
    </row>
    <row r="517196" spans="68:68" customFormat="1">
      <c r="BP517196" s="90"/>
    </row>
    <row r="517197" spans="68:68" customFormat="1">
      <c r="BP517197" s="90"/>
    </row>
    <row r="517198" spans="68:68" customFormat="1">
      <c r="BP517198" s="90"/>
    </row>
    <row r="517199" spans="68:68" customFormat="1">
      <c r="BP517199" s="90"/>
    </row>
    <row r="517200" spans="68:68" customFormat="1">
      <c r="BP517200" s="90"/>
    </row>
    <row r="517201" spans="68:68" customFormat="1">
      <c r="BP517201" s="90"/>
    </row>
    <row r="517202" spans="68:68" customFormat="1">
      <c r="BP517202" s="90"/>
    </row>
    <row r="517203" spans="68:68" customFormat="1">
      <c r="BP517203" s="90"/>
    </row>
    <row r="517204" spans="68:68" customFormat="1">
      <c r="BP517204" s="90"/>
    </row>
    <row r="517205" spans="68:68" customFormat="1">
      <c r="BP517205" s="90"/>
    </row>
    <row r="517206" spans="68:68" customFormat="1">
      <c r="BP517206" s="90"/>
    </row>
    <row r="517207" spans="68:68" customFormat="1">
      <c r="BP517207" s="90"/>
    </row>
    <row r="517208" spans="68:68" customFormat="1">
      <c r="BP517208" s="90"/>
    </row>
    <row r="517209" spans="68:68" customFormat="1">
      <c r="BP517209" s="90"/>
    </row>
    <row r="517210" spans="68:68" customFormat="1">
      <c r="BP517210" s="90"/>
    </row>
    <row r="517211" spans="68:68" customFormat="1">
      <c r="BP517211" s="90"/>
    </row>
    <row r="517212" spans="68:68" customFormat="1">
      <c r="BP517212" s="90"/>
    </row>
    <row r="517213" spans="68:68" customFormat="1">
      <c r="BP517213" s="90"/>
    </row>
    <row r="517214" spans="68:68" customFormat="1">
      <c r="BP517214" s="90"/>
    </row>
    <row r="517215" spans="68:68" customFormat="1">
      <c r="BP517215" s="90"/>
    </row>
    <row r="517216" spans="68:68" customFormat="1">
      <c r="BP517216" s="90"/>
    </row>
    <row r="517217" spans="68:68" customFormat="1">
      <c r="BP517217" s="90"/>
    </row>
    <row r="517218" spans="68:68" customFormat="1">
      <c r="BP517218" s="90"/>
    </row>
    <row r="517219" spans="68:68" customFormat="1">
      <c r="BP517219" s="90"/>
    </row>
    <row r="517220" spans="68:68" customFormat="1">
      <c r="BP517220" s="90"/>
    </row>
    <row r="517221" spans="68:68" customFormat="1">
      <c r="BP517221" s="90"/>
    </row>
    <row r="517222" spans="68:68" customFormat="1">
      <c r="BP517222" s="90"/>
    </row>
    <row r="517223" spans="68:68" customFormat="1">
      <c r="BP517223" s="90"/>
    </row>
    <row r="517224" spans="68:68" customFormat="1">
      <c r="BP517224" s="90"/>
    </row>
    <row r="517225" spans="68:68" customFormat="1">
      <c r="BP517225" s="90"/>
    </row>
    <row r="517226" spans="68:68" customFormat="1">
      <c r="BP517226" s="90"/>
    </row>
    <row r="517227" spans="68:68" customFormat="1">
      <c r="BP517227" s="90"/>
    </row>
    <row r="517228" spans="68:68" customFormat="1">
      <c r="BP517228" s="90"/>
    </row>
    <row r="517229" spans="68:68" customFormat="1">
      <c r="BP517229" s="90"/>
    </row>
    <row r="517230" spans="68:68" customFormat="1">
      <c r="BP517230" s="90"/>
    </row>
    <row r="517231" spans="68:68" customFormat="1">
      <c r="BP517231" s="90"/>
    </row>
    <row r="517232" spans="68:68" customFormat="1">
      <c r="BP517232" s="90"/>
    </row>
    <row r="517233" spans="68:68" customFormat="1">
      <c r="BP517233" s="90"/>
    </row>
    <row r="517234" spans="68:68" customFormat="1">
      <c r="BP517234" s="90"/>
    </row>
    <row r="517235" spans="68:68" customFormat="1">
      <c r="BP517235" s="90"/>
    </row>
    <row r="517236" spans="68:68" customFormat="1">
      <c r="BP517236" s="90"/>
    </row>
    <row r="517237" spans="68:68" customFormat="1">
      <c r="BP517237" s="90"/>
    </row>
    <row r="517238" spans="68:68" customFormat="1">
      <c r="BP517238" s="90"/>
    </row>
    <row r="517239" spans="68:68" customFormat="1">
      <c r="BP517239" s="90"/>
    </row>
    <row r="517240" spans="68:68" customFormat="1">
      <c r="BP517240" s="90"/>
    </row>
    <row r="517241" spans="68:68" customFormat="1">
      <c r="BP517241" s="90"/>
    </row>
    <row r="517242" spans="68:68" customFormat="1">
      <c r="BP517242" s="90"/>
    </row>
    <row r="517243" spans="68:68" customFormat="1">
      <c r="BP517243" s="90"/>
    </row>
    <row r="517244" spans="68:68" customFormat="1">
      <c r="BP517244" s="90"/>
    </row>
    <row r="517245" spans="68:68" customFormat="1">
      <c r="BP517245" s="90"/>
    </row>
    <row r="517246" spans="68:68" customFormat="1">
      <c r="BP517246" s="90"/>
    </row>
    <row r="517247" spans="68:68" customFormat="1">
      <c r="BP517247" s="90"/>
    </row>
    <row r="517248" spans="68:68" customFormat="1">
      <c r="BP517248" s="90"/>
    </row>
    <row r="517249" spans="68:68" customFormat="1">
      <c r="BP517249" s="90"/>
    </row>
    <row r="517250" spans="68:68" customFormat="1">
      <c r="BP517250" s="90"/>
    </row>
    <row r="517251" spans="68:68" customFormat="1">
      <c r="BP517251" s="90"/>
    </row>
    <row r="517252" spans="68:68" customFormat="1">
      <c r="BP517252" s="90"/>
    </row>
    <row r="517253" spans="68:68" customFormat="1">
      <c r="BP517253" s="90"/>
    </row>
    <row r="517254" spans="68:68" customFormat="1">
      <c r="BP517254" s="90"/>
    </row>
    <row r="517255" spans="68:68" customFormat="1">
      <c r="BP517255" s="90"/>
    </row>
    <row r="517256" spans="68:68" customFormat="1">
      <c r="BP517256" s="90"/>
    </row>
    <row r="517257" spans="68:68" customFormat="1">
      <c r="BP517257" s="90"/>
    </row>
    <row r="517258" spans="68:68" customFormat="1">
      <c r="BP517258" s="90"/>
    </row>
    <row r="517259" spans="68:68" customFormat="1">
      <c r="BP517259" s="90"/>
    </row>
    <row r="517260" spans="68:68" customFormat="1">
      <c r="BP517260" s="90"/>
    </row>
    <row r="517261" spans="68:68" customFormat="1">
      <c r="BP517261" s="90"/>
    </row>
    <row r="517262" spans="68:68" customFormat="1">
      <c r="BP517262" s="90"/>
    </row>
    <row r="517263" spans="68:68" customFormat="1">
      <c r="BP517263" s="90"/>
    </row>
    <row r="517264" spans="68:68" customFormat="1">
      <c r="BP517264" s="90"/>
    </row>
    <row r="517265" spans="68:68" customFormat="1">
      <c r="BP517265" s="90"/>
    </row>
    <row r="517266" spans="68:68" customFormat="1">
      <c r="BP517266" s="90"/>
    </row>
    <row r="517267" spans="68:68" customFormat="1">
      <c r="BP517267" s="90"/>
    </row>
    <row r="517268" spans="68:68" customFormat="1">
      <c r="BP517268" s="90"/>
    </row>
    <row r="517269" spans="68:68" customFormat="1">
      <c r="BP517269" s="90"/>
    </row>
    <row r="517270" spans="68:68" customFormat="1">
      <c r="BP517270" s="90"/>
    </row>
    <row r="517271" spans="68:68" customFormat="1">
      <c r="BP517271" s="90"/>
    </row>
    <row r="517272" spans="68:68" customFormat="1">
      <c r="BP517272" s="90"/>
    </row>
    <row r="517273" spans="68:68" customFormat="1">
      <c r="BP517273" s="90"/>
    </row>
    <row r="517274" spans="68:68" customFormat="1">
      <c r="BP517274" s="90"/>
    </row>
    <row r="517275" spans="68:68" customFormat="1">
      <c r="BP517275" s="90"/>
    </row>
    <row r="517276" spans="68:68" customFormat="1">
      <c r="BP517276" s="90"/>
    </row>
    <row r="517277" spans="68:68" customFormat="1">
      <c r="BP517277" s="90"/>
    </row>
    <row r="517278" spans="68:68" customFormat="1">
      <c r="BP517278" s="90"/>
    </row>
    <row r="517279" spans="68:68" customFormat="1">
      <c r="BP517279" s="90"/>
    </row>
    <row r="517280" spans="68:68" customFormat="1">
      <c r="BP517280" s="90"/>
    </row>
    <row r="517281" spans="68:68" customFormat="1">
      <c r="BP517281" s="90"/>
    </row>
    <row r="517282" spans="68:68" customFormat="1">
      <c r="BP517282" s="90"/>
    </row>
    <row r="517283" spans="68:68" customFormat="1">
      <c r="BP517283" s="90"/>
    </row>
    <row r="517284" spans="68:68" customFormat="1">
      <c r="BP517284" s="90"/>
    </row>
    <row r="517285" spans="68:68" customFormat="1">
      <c r="BP517285" s="90"/>
    </row>
    <row r="517286" spans="68:68" customFormat="1">
      <c r="BP517286" s="90"/>
    </row>
    <row r="517287" spans="68:68" customFormat="1">
      <c r="BP517287" s="90"/>
    </row>
    <row r="517288" spans="68:68" customFormat="1">
      <c r="BP517288" s="90"/>
    </row>
    <row r="517289" spans="68:68" customFormat="1">
      <c r="BP517289" s="90"/>
    </row>
    <row r="517290" spans="68:68" customFormat="1">
      <c r="BP517290" s="90"/>
    </row>
    <row r="517291" spans="68:68" customFormat="1">
      <c r="BP517291" s="90"/>
    </row>
    <row r="517292" spans="68:68" customFormat="1">
      <c r="BP517292" s="90"/>
    </row>
    <row r="517293" spans="68:68" customFormat="1">
      <c r="BP517293" s="90"/>
    </row>
    <row r="517294" spans="68:68" customFormat="1">
      <c r="BP517294" s="90"/>
    </row>
    <row r="517295" spans="68:68" customFormat="1">
      <c r="BP517295" s="90"/>
    </row>
    <row r="517296" spans="68:68" customFormat="1">
      <c r="BP517296" s="90"/>
    </row>
    <row r="517297" spans="68:68" customFormat="1">
      <c r="BP517297" s="90"/>
    </row>
    <row r="517298" spans="68:68" customFormat="1">
      <c r="BP517298" s="90"/>
    </row>
    <row r="517299" spans="68:68" customFormat="1">
      <c r="BP517299" s="90"/>
    </row>
    <row r="517300" spans="68:68" customFormat="1">
      <c r="BP517300" s="90"/>
    </row>
    <row r="517301" spans="68:68" customFormat="1">
      <c r="BP517301" s="90"/>
    </row>
    <row r="517302" spans="68:68" customFormat="1">
      <c r="BP517302" s="90"/>
    </row>
    <row r="517303" spans="68:68" customFormat="1">
      <c r="BP517303" s="90"/>
    </row>
    <row r="517304" spans="68:68" customFormat="1">
      <c r="BP517304" s="90"/>
    </row>
    <row r="517305" spans="68:68" customFormat="1">
      <c r="BP517305" s="90"/>
    </row>
    <row r="517306" spans="68:68" customFormat="1">
      <c r="BP517306" s="90"/>
    </row>
    <row r="517307" spans="68:68" customFormat="1">
      <c r="BP517307" s="90"/>
    </row>
    <row r="517308" spans="68:68" customFormat="1">
      <c r="BP517308" s="90"/>
    </row>
    <row r="517309" spans="68:68" customFormat="1">
      <c r="BP517309" s="90"/>
    </row>
    <row r="517310" spans="68:68" customFormat="1">
      <c r="BP517310" s="90"/>
    </row>
    <row r="517311" spans="68:68" customFormat="1">
      <c r="BP517311" s="90"/>
    </row>
    <row r="517312" spans="68:68" customFormat="1">
      <c r="BP517312" s="90"/>
    </row>
    <row r="517313" spans="68:68" customFormat="1">
      <c r="BP517313" s="90"/>
    </row>
    <row r="517314" spans="68:68" customFormat="1">
      <c r="BP517314" s="90"/>
    </row>
    <row r="517315" spans="68:68" customFormat="1">
      <c r="BP517315" s="90"/>
    </row>
    <row r="517316" spans="68:68" customFormat="1">
      <c r="BP517316" s="90"/>
    </row>
    <row r="517317" spans="68:68" customFormat="1">
      <c r="BP517317" s="90"/>
    </row>
    <row r="517318" spans="68:68" customFormat="1">
      <c r="BP517318" s="90"/>
    </row>
    <row r="517319" spans="68:68" customFormat="1">
      <c r="BP517319" s="90"/>
    </row>
    <row r="517320" spans="68:68" customFormat="1">
      <c r="BP517320" s="90"/>
    </row>
    <row r="517321" spans="68:68" customFormat="1">
      <c r="BP517321" s="90"/>
    </row>
    <row r="517322" spans="68:68" customFormat="1">
      <c r="BP517322" s="90"/>
    </row>
    <row r="517323" spans="68:68" customFormat="1">
      <c r="BP517323" s="90"/>
    </row>
    <row r="517324" spans="68:68" customFormat="1">
      <c r="BP517324" s="90"/>
    </row>
    <row r="517325" spans="68:68" customFormat="1">
      <c r="BP517325" s="90"/>
    </row>
    <row r="517326" spans="68:68" customFormat="1">
      <c r="BP517326" s="90"/>
    </row>
    <row r="517327" spans="68:68" customFormat="1">
      <c r="BP517327" s="90"/>
    </row>
    <row r="517328" spans="68:68" customFormat="1">
      <c r="BP517328" s="90"/>
    </row>
    <row r="517329" spans="68:68" customFormat="1">
      <c r="BP517329" s="90"/>
    </row>
    <row r="517330" spans="68:68" customFormat="1">
      <c r="BP517330" s="90"/>
    </row>
    <row r="517331" spans="68:68" customFormat="1">
      <c r="BP517331" s="90"/>
    </row>
    <row r="517332" spans="68:68" customFormat="1">
      <c r="BP517332" s="90"/>
    </row>
    <row r="517333" spans="68:68" customFormat="1">
      <c r="BP517333" s="90"/>
    </row>
    <row r="517334" spans="68:68" customFormat="1">
      <c r="BP517334" s="90"/>
    </row>
    <row r="517335" spans="68:68" customFormat="1">
      <c r="BP517335" s="90"/>
    </row>
    <row r="517336" spans="68:68" customFormat="1">
      <c r="BP517336" s="90"/>
    </row>
    <row r="517337" spans="68:68" customFormat="1">
      <c r="BP517337" s="90"/>
    </row>
    <row r="517338" spans="68:68" customFormat="1">
      <c r="BP517338" s="90"/>
    </row>
    <row r="517339" spans="68:68" customFormat="1">
      <c r="BP517339" s="90"/>
    </row>
    <row r="517340" spans="68:68" customFormat="1">
      <c r="BP517340" s="90"/>
    </row>
    <row r="517341" spans="68:68" customFormat="1">
      <c r="BP517341" s="90"/>
    </row>
    <row r="517342" spans="68:68" customFormat="1">
      <c r="BP517342" s="90"/>
    </row>
    <row r="517343" spans="68:68" customFormat="1">
      <c r="BP517343" s="90"/>
    </row>
    <row r="517344" spans="68:68" customFormat="1">
      <c r="BP517344" s="90"/>
    </row>
    <row r="517345" spans="68:68" customFormat="1">
      <c r="BP517345" s="90"/>
    </row>
    <row r="517346" spans="68:68" customFormat="1">
      <c r="BP517346" s="90"/>
    </row>
    <row r="517347" spans="68:68" customFormat="1">
      <c r="BP517347" s="90"/>
    </row>
    <row r="517348" spans="68:68" customFormat="1">
      <c r="BP517348" s="90"/>
    </row>
    <row r="517349" spans="68:68" customFormat="1">
      <c r="BP517349" s="90"/>
    </row>
    <row r="517350" spans="68:68" customFormat="1">
      <c r="BP517350" s="90"/>
    </row>
    <row r="517351" spans="68:68" customFormat="1">
      <c r="BP517351" s="90"/>
    </row>
    <row r="517352" spans="68:68" customFormat="1">
      <c r="BP517352" s="90"/>
    </row>
    <row r="517353" spans="68:68" customFormat="1">
      <c r="BP517353" s="90"/>
    </row>
    <row r="517354" spans="68:68" customFormat="1">
      <c r="BP517354" s="90"/>
    </row>
    <row r="517355" spans="68:68" customFormat="1">
      <c r="BP517355" s="90"/>
    </row>
    <row r="517356" spans="68:68" customFormat="1">
      <c r="BP517356" s="90"/>
    </row>
    <row r="517357" spans="68:68" customFormat="1">
      <c r="BP517357" s="90"/>
    </row>
    <row r="517358" spans="68:68" customFormat="1">
      <c r="BP517358" s="90"/>
    </row>
    <row r="517359" spans="68:68" customFormat="1">
      <c r="BP517359" s="90"/>
    </row>
    <row r="517360" spans="68:68" customFormat="1">
      <c r="BP517360" s="90"/>
    </row>
    <row r="517361" spans="68:68" customFormat="1">
      <c r="BP517361" s="90"/>
    </row>
    <row r="517362" spans="68:68" customFormat="1">
      <c r="BP517362" s="90"/>
    </row>
    <row r="517363" spans="68:68" customFormat="1">
      <c r="BP517363" s="90"/>
    </row>
    <row r="517364" spans="68:68" customFormat="1">
      <c r="BP517364" s="90"/>
    </row>
    <row r="517365" spans="68:68" customFormat="1">
      <c r="BP517365" s="90"/>
    </row>
    <row r="517366" spans="68:68" customFormat="1">
      <c r="BP517366" s="90"/>
    </row>
    <row r="517367" spans="68:68" customFormat="1">
      <c r="BP517367" s="90"/>
    </row>
    <row r="517368" spans="68:68" customFormat="1">
      <c r="BP517368" s="90"/>
    </row>
    <row r="517369" spans="68:68" customFormat="1">
      <c r="BP517369" s="90"/>
    </row>
    <row r="517370" spans="68:68" customFormat="1">
      <c r="BP517370" s="90"/>
    </row>
    <row r="517371" spans="68:68" customFormat="1">
      <c r="BP517371" s="90"/>
    </row>
    <row r="517372" spans="68:68" customFormat="1">
      <c r="BP517372" s="90"/>
    </row>
    <row r="517373" spans="68:68" customFormat="1">
      <c r="BP517373" s="90"/>
    </row>
    <row r="517374" spans="68:68" customFormat="1">
      <c r="BP517374" s="90"/>
    </row>
    <row r="517375" spans="68:68" customFormat="1">
      <c r="BP517375" s="90"/>
    </row>
    <row r="517376" spans="68:68" customFormat="1">
      <c r="BP517376" s="90"/>
    </row>
    <row r="517377" spans="68:68" customFormat="1">
      <c r="BP517377" s="90"/>
    </row>
    <row r="517378" spans="68:68" customFormat="1">
      <c r="BP517378" s="90"/>
    </row>
    <row r="517379" spans="68:68" customFormat="1">
      <c r="BP517379" s="90"/>
    </row>
    <row r="517380" spans="68:68" customFormat="1">
      <c r="BP517380" s="90"/>
    </row>
    <row r="517381" spans="68:68" customFormat="1">
      <c r="BP517381" s="90"/>
    </row>
    <row r="517382" spans="68:68" customFormat="1">
      <c r="BP517382" s="90"/>
    </row>
    <row r="517383" spans="68:68" customFormat="1">
      <c r="BP517383" s="90"/>
    </row>
    <row r="517384" spans="68:68" customFormat="1">
      <c r="BP517384" s="90"/>
    </row>
    <row r="517385" spans="68:68" customFormat="1">
      <c r="BP517385" s="90"/>
    </row>
    <row r="517386" spans="68:68" customFormat="1">
      <c r="BP517386" s="90"/>
    </row>
    <row r="517387" spans="68:68" customFormat="1">
      <c r="BP517387" s="90"/>
    </row>
    <row r="517388" spans="68:68" customFormat="1">
      <c r="BP517388" s="90"/>
    </row>
    <row r="517389" spans="68:68" customFormat="1">
      <c r="BP517389" s="90"/>
    </row>
    <row r="517390" spans="68:68" customFormat="1">
      <c r="BP517390" s="90"/>
    </row>
    <row r="517391" spans="68:68" customFormat="1">
      <c r="BP517391" s="90"/>
    </row>
    <row r="517392" spans="68:68" customFormat="1">
      <c r="BP517392" s="90"/>
    </row>
    <row r="517393" spans="68:68" customFormat="1">
      <c r="BP517393" s="90"/>
    </row>
    <row r="517394" spans="68:68" customFormat="1">
      <c r="BP517394" s="90"/>
    </row>
    <row r="517395" spans="68:68" customFormat="1">
      <c r="BP517395" s="90"/>
    </row>
    <row r="517396" spans="68:68" customFormat="1">
      <c r="BP517396" s="90"/>
    </row>
    <row r="517397" spans="68:68" customFormat="1">
      <c r="BP517397" s="90"/>
    </row>
    <row r="517398" spans="68:68" customFormat="1">
      <c r="BP517398" s="90"/>
    </row>
    <row r="517399" spans="68:68" customFormat="1">
      <c r="BP517399" s="90"/>
    </row>
    <row r="517400" spans="68:68" customFormat="1">
      <c r="BP517400" s="90"/>
    </row>
    <row r="517401" spans="68:68" customFormat="1">
      <c r="BP517401" s="90"/>
    </row>
    <row r="517402" spans="68:68" customFormat="1">
      <c r="BP517402" s="90"/>
    </row>
    <row r="517403" spans="68:68" customFormat="1">
      <c r="BP517403" s="90"/>
    </row>
    <row r="517404" spans="68:68" customFormat="1">
      <c r="BP517404" s="90"/>
    </row>
    <row r="517405" spans="68:68" customFormat="1">
      <c r="BP517405" s="90"/>
    </row>
    <row r="517406" spans="68:68" customFormat="1">
      <c r="BP517406" s="90"/>
    </row>
    <row r="517407" spans="68:68" customFormat="1">
      <c r="BP517407" s="90"/>
    </row>
    <row r="517408" spans="68:68" customFormat="1">
      <c r="BP517408" s="90"/>
    </row>
    <row r="517409" spans="68:68" customFormat="1">
      <c r="BP517409" s="90"/>
    </row>
    <row r="517410" spans="68:68" customFormat="1">
      <c r="BP517410" s="90"/>
    </row>
    <row r="517411" spans="68:68" customFormat="1">
      <c r="BP517411" s="90"/>
    </row>
    <row r="517412" spans="68:68" customFormat="1">
      <c r="BP517412" s="90"/>
    </row>
    <row r="517413" spans="68:68" customFormat="1">
      <c r="BP517413" s="90"/>
    </row>
    <row r="517414" spans="68:68" customFormat="1">
      <c r="BP517414" s="90"/>
    </row>
    <row r="517415" spans="68:68" customFormat="1">
      <c r="BP517415" s="90"/>
    </row>
    <row r="517416" spans="68:68" customFormat="1">
      <c r="BP517416" s="90"/>
    </row>
    <row r="517417" spans="68:68" customFormat="1">
      <c r="BP517417" s="90"/>
    </row>
    <row r="517418" spans="68:68" customFormat="1">
      <c r="BP517418" s="90"/>
    </row>
    <row r="517419" spans="68:68" customFormat="1">
      <c r="BP517419" s="90"/>
    </row>
    <row r="517420" spans="68:68" customFormat="1">
      <c r="BP517420" s="90"/>
    </row>
    <row r="517421" spans="68:68" customFormat="1">
      <c r="BP517421" s="90"/>
    </row>
    <row r="517422" spans="68:68" customFormat="1">
      <c r="BP517422" s="90"/>
    </row>
    <row r="517423" spans="68:68" customFormat="1">
      <c r="BP517423" s="90"/>
    </row>
    <row r="517424" spans="68:68" customFormat="1">
      <c r="BP517424" s="90"/>
    </row>
    <row r="517425" spans="68:68" customFormat="1">
      <c r="BP517425" s="90"/>
    </row>
    <row r="517426" spans="68:68" customFormat="1">
      <c r="BP517426" s="90"/>
    </row>
    <row r="517427" spans="68:68" customFormat="1">
      <c r="BP517427" s="90"/>
    </row>
    <row r="517428" spans="68:68" customFormat="1">
      <c r="BP517428" s="90"/>
    </row>
    <row r="517429" spans="68:68" customFormat="1">
      <c r="BP517429" s="90"/>
    </row>
    <row r="517430" spans="68:68" customFormat="1">
      <c r="BP517430" s="90"/>
    </row>
    <row r="517431" spans="68:68" customFormat="1">
      <c r="BP517431" s="90"/>
    </row>
    <row r="517432" spans="68:68" customFormat="1">
      <c r="BP517432" s="90"/>
    </row>
    <row r="517433" spans="68:68" customFormat="1">
      <c r="BP517433" s="90"/>
    </row>
    <row r="517434" spans="68:68" customFormat="1">
      <c r="BP517434" s="90"/>
    </row>
    <row r="517435" spans="68:68" customFormat="1">
      <c r="BP517435" s="90"/>
    </row>
    <row r="517436" spans="68:68" customFormat="1">
      <c r="BP517436" s="90"/>
    </row>
    <row r="517437" spans="68:68" customFormat="1">
      <c r="BP517437" s="90"/>
    </row>
    <row r="517438" spans="68:68" customFormat="1">
      <c r="BP517438" s="90"/>
    </row>
    <row r="517439" spans="68:68" customFormat="1">
      <c r="BP517439" s="90"/>
    </row>
    <row r="517440" spans="68:68" customFormat="1">
      <c r="BP517440" s="90"/>
    </row>
    <row r="517441" spans="68:68" customFormat="1">
      <c r="BP517441" s="90"/>
    </row>
    <row r="517442" spans="68:68" customFormat="1">
      <c r="BP517442" s="90"/>
    </row>
    <row r="517443" spans="68:68" customFormat="1">
      <c r="BP517443" s="90"/>
    </row>
    <row r="517444" spans="68:68" customFormat="1">
      <c r="BP517444" s="90"/>
    </row>
    <row r="517445" spans="68:68" customFormat="1">
      <c r="BP517445" s="90"/>
    </row>
    <row r="517446" spans="68:68" customFormat="1">
      <c r="BP517446" s="90"/>
    </row>
    <row r="517447" spans="68:68" customFormat="1">
      <c r="BP517447" s="90"/>
    </row>
    <row r="517448" spans="68:68" customFormat="1">
      <c r="BP517448" s="90"/>
    </row>
    <row r="517449" spans="68:68" customFormat="1">
      <c r="BP517449" s="90"/>
    </row>
    <row r="517450" spans="68:68" customFormat="1">
      <c r="BP517450" s="90"/>
    </row>
    <row r="517451" spans="68:68" customFormat="1">
      <c r="BP517451" s="90"/>
    </row>
    <row r="517452" spans="68:68" customFormat="1">
      <c r="BP517452" s="90"/>
    </row>
    <row r="517453" spans="68:68" customFormat="1">
      <c r="BP517453" s="90"/>
    </row>
    <row r="517454" spans="68:68" customFormat="1">
      <c r="BP517454" s="90"/>
    </row>
    <row r="517455" spans="68:68" customFormat="1">
      <c r="BP517455" s="90"/>
    </row>
    <row r="517456" spans="68:68" customFormat="1">
      <c r="BP517456" s="90"/>
    </row>
    <row r="517457" spans="68:68" customFormat="1">
      <c r="BP517457" s="90"/>
    </row>
    <row r="517458" spans="68:68" customFormat="1">
      <c r="BP517458" s="90"/>
    </row>
    <row r="517459" spans="68:68" customFormat="1">
      <c r="BP517459" s="90"/>
    </row>
    <row r="517460" spans="68:68" customFormat="1">
      <c r="BP517460" s="90"/>
    </row>
    <row r="517461" spans="68:68" customFormat="1">
      <c r="BP517461" s="90"/>
    </row>
    <row r="517462" spans="68:68" customFormat="1">
      <c r="BP517462" s="90"/>
    </row>
    <row r="517463" spans="68:68" customFormat="1">
      <c r="BP517463" s="90"/>
    </row>
    <row r="517464" spans="68:68" customFormat="1">
      <c r="BP517464" s="90"/>
    </row>
    <row r="517465" spans="68:68" customFormat="1">
      <c r="BP517465" s="90"/>
    </row>
    <row r="517466" spans="68:68" customFormat="1">
      <c r="BP517466" s="90"/>
    </row>
    <row r="517467" spans="68:68" customFormat="1">
      <c r="BP517467" s="90"/>
    </row>
    <row r="517468" spans="68:68" customFormat="1">
      <c r="BP517468" s="90"/>
    </row>
    <row r="517469" spans="68:68" customFormat="1">
      <c r="BP517469" s="90"/>
    </row>
    <row r="517470" spans="68:68" customFormat="1">
      <c r="BP517470" s="90"/>
    </row>
    <row r="517471" spans="68:68" customFormat="1">
      <c r="BP517471" s="90"/>
    </row>
    <row r="517472" spans="68:68" customFormat="1">
      <c r="BP517472" s="90"/>
    </row>
    <row r="517473" spans="68:68" customFormat="1">
      <c r="BP517473" s="90"/>
    </row>
    <row r="517474" spans="68:68" customFormat="1">
      <c r="BP517474" s="90"/>
    </row>
    <row r="517475" spans="68:68" customFormat="1">
      <c r="BP517475" s="90"/>
    </row>
    <row r="517476" spans="68:68" customFormat="1">
      <c r="BP517476" s="90"/>
    </row>
    <row r="517477" spans="68:68" customFormat="1">
      <c r="BP517477" s="90"/>
    </row>
    <row r="517478" spans="68:68" customFormat="1">
      <c r="BP517478" s="90"/>
    </row>
    <row r="517479" spans="68:68" customFormat="1">
      <c r="BP517479" s="90"/>
    </row>
    <row r="517480" spans="68:68" customFormat="1">
      <c r="BP517480" s="90"/>
    </row>
    <row r="517481" spans="68:68" customFormat="1">
      <c r="BP517481" s="90"/>
    </row>
    <row r="517482" spans="68:68" customFormat="1">
      <c r="BP517482" s="90"/>
    </row>
    <row r="517483" spans="68:68" customFormat="1">
      <c r="BP517483" s="90"/>
    </row>
    <row r="517484" spans="68:68" customFormat="1">
      <c r="BP517484" s="90"/>
    </row>
    <row r="517485" spans="68:68" customFormat="1">
      <c r="BP517485" s="90"/>
    </row>
    <row r="517486" spans="68:68" customFormat="1">
      <c r="BP517486" s="90"/>
    </row>
    <row r="517487" spans="68:68" customFormat="1">
      <c r="BP517487" s="90"/>
    </row>
    <row r="517488" spans="68:68" customFormat="1">
      <c r="BP517488" s="90"/>
    </row>
    <row r="517489" spans="68:68" customFormat="1">
      <c r="BP517489" s="90"/>
    </row>
    <row r="517490" spans="68:68" customFormat="1">
      <c r="BP517490" s="90"/>
    </row>
    <row r="517491" spans="68:68" customFormat="1">
      <c r="BP517491" s="90"/>
    </row>
    <row r="517492" spans="68:68" customFormat="1">
      <c r="BP517492" s="90"/>
    </row>
    <row r="517493" spans="68:68" customFormat="1">
      <c r="BP517493" s="90"/>
    </row>
    <row r="517494" spans="68:68" customFormat="1">
      <c r="BP517494" s="90"/>
    </row>
    <row r="517495" spans="68:68" customFormat="1">
      <c r="BP517495" s="90"/>
    </row>
    <row r="517496" spans="68:68" customFormat="1">
      <c r="BP517496" s="90"/>
    </row>
    <row r="517497" spans="68:68" customFormat="1">
      <c r="BP517497" s="90"/>
    </row>
    <row r="517498" spans="68:68" customFormat="1">
      <c r="BP517498" s="90"/>
    </row>
    <row r="517499" spans="68:68" customFormat="1">
      <c r="BP517499" s="90"/>
    </row>
    <row r="517500" spans="68:68" customFormat="1">
      <c r="BP517500" s="90"/>
    </row>
    <row r="517501" spans="68:68" customFormat="1">
      <c r="BP517501" s="90"/>
    </row>
    <row r="517502" spans="68:68" customFormat="1">
      <c r="BP517502" s="90"/>
    </row>
    <row r="517503" spans="68:68" customFormat="1">
      <c r="BP517503" s="90"/>
    </row>
    <row r="517504" spans="68:68" customFormat="1">
      <c r="BP517504" s="90"/>
    </row>
    <row r="517505" spans="68:68" customFormat="1">
      <c r="BP517505" s="90"/>
    </row>
    <row r="517506" spans="68:68" customFormat="1">
      <c r="BP517506" s="90"/>
    </row>
    <row r="517507" spans="68:68" customFormat="1">
      <c r="BP517507" s="90"/>
    </row>
    <row r="517508" spans="68:68" customFormat="1">
      <c r="BP517508" s="90"/>
    </row>
    <row r="517509" spans="68:68" customFormat="1">
      <c r="BP517509" s="90"/>
    </row>
    <row r="517510" spans="68:68" customFormat="1">
      <c r="BP517510" s="90"/>
    </row>
    <row r="517511" spans="68:68" customFormat="1">
      <c r="BP517511" s="90"/>
    </row>
    <row r="517512" spans="68:68" customFormat="1">
      <c r="BP517512" s="90"/>
    </row>
    <row r="517513" spans="68:68" customFormat="1">
      <c r="BP517513" s="90"/>
    </row>
    <row r="517514" spans="68:68" customFormat="1">
      <c r="BP517514" s="90"/>
    </row>
    <row r="517515" spans="68:68" customFormat="1">
      <c r="BP517515" s="90"/>
    </row>
    <row r="517516" spans="68:68" customFormat="1">
      <c r="BP517516" s="90"/>
    </row>
    <row r="517517" spans="68:68" customFormat="1">
      <c r="BP517517" s="90"/>
    </row>
    <row r="517518" spans="68:68" customFormat="1">
      <c r="BP517518" s="90"/>
    </row>
    <row r="517519" spans="68:68" customFormat="1">
      <c r="BP517519" s="90"/>
    </row>
    <row r="517520" spans="68:68" customFormat="1">
      <c r="BP517520" s="90"/>
    </row>
    <row r="517521" spans="68:68" customFormat="1">
      <c r="BP517521" s="90"/>
    </row>
    <row r="517522" spans="68:68" customFormat="1">
      <c r="BP517522" s="90"/>
    </row>
    <row r="517523" spans="68:68" customFormat="1">
      <c r="BP517523" s="90"/>
    </row>
    <row r="517524" spans="68:68" customFormat="1">
      <c r="BP517524" s="90"/>
    </row>
    <row r="517525" spans="68:68" customFormat="1">
      <c r="BP517525" s="90"/>
    </row>
    <row r="517526" spans="68:68" customFormat="1">
      <c r="BP517526" s="90"/>
    </row>
    <row r="517527" spans="68:68" customFormat="1">
      <c r="BP517527" s="90"/>
    </row>
    <row r="517528" spans="68:68" customFormat="1">
      <c r="BP517528" s="90"/>
    </row>
    <row r="517529" spans="68:68" customFormat="1">
      <c r="BP517529" s="90"/>
    </row>
    <row r="517530" spans="68:68" customFormat="1">
      <c r="BP517530" s="90"/>
    </row>
    <row r="517531" spans="68:68" customFormat="1">
      <c r="BP517531" s="90"/>
    </row>
    <row r="517532" spans="68:68" customFormat="1">
      <c r="BP517532" s="90"/>
    </row>
    <row r="517533" spans="68:68" customFormat="1">
      <c r="BP517533" s="90"/>
    </row>
    <row r="517534" spans="68:68" customFormat="1">
      <c r="BP517534" s="90"/>
    </row>
    <row r="517535" spans="68:68" customFormat="1">
      <c r="BP517535" s="90"/>
    </row>
    <row r="517536" spans="68:68" customFormat="1">
      <c r="BP517536" s="90"/>
    </row>
    <row r="517537" spans="68:68" customFormat="1">
      <c r="BP517537" s="90"/>
    </row>
    <row r="517538" spans="68:68" customFormat="1">
      <c r="BP517538" s="90"/>
    </row>
    <row r="517539" spans="68:68" customFormat="1">
      <c r="BP517539" s="90"/>
    </row>
    <row r="517540" spans="68:68" customFormat="1">
      <c r="BP517540" s="90"/>
    </row>
    <row r="517541" spans="68:68" customFormat="1">
      <c r="BP517541" s="90"/>
    </row>
    <row r="517542" spans="68:68" customFormat="1">
      <c r="BP517542" s="90"/>
    </row>
    <row r="517543" spans="68:68" customFormat="1">
      <c r="BP517543" s="90"/>
    </row>
    <row r="517544" spans="68:68" customFormat="1">
      <c r="BP517544" s="90"/>
    </row>
    <row r="517545" spans="68:68" customFormat="1">
      <c r="BP517545" s="90"/>
    </row>
    <row r="517546" spans="68:68" customFormat="1">
      <c r="BP517546" s="90"/>
    </row>
    <row r="517547" spans="68:68" customFormat="1">
      <c r="BP517547" s="90"/>
    </row>
    <row r="517548" spans="68:68" customFormat="1">
      <c r="BP517548" s="90"/>
    </row>
    <row r="517549" spans="68:68" customFormat="1">
      <c r="BP517549" s="90"/>
    </row>
    <row r="517550" spans="68:68" customFormat="1">
      <c r="BP517550" s="90"/>
    </row>
    <row r="517551" spans="68:68" customFormat="1">
      <c r="BP517551" s="90"/>
    </row>
    <row r="517552" spans="68:68" customFormat="1">
      <c r="BP517552" s="90"/>
    </row>
    <row r="517553" spans="68:68" customFormat="1">
      <c r="BP517553" s="90"/>
    </row>
    <row r="517554" spans="68:68" customFormat="1">
      <c r="BP517554" s="90"/>
    </row>
    <row r="517555" spans="68:68" customFormat="1">
      <c r="BP517555" s="90"/>
    </row>
    <row r="517556" spans="68:68" customFormat="1">
      <c r="BP517556" s="90"/>
    </row>
    <row r="517557" spans="68:68" customFormat="1">
      <c r="BP517557" s="90"/>
    </row>
    <row r="517558" spans="68:68" customFormat="1">
      <c r="BP517558" s="90"/>
    </row>
    <row r="517559" spans="68:68" customFormat="1">
      <c r="BP517559" s="90"/>
    </row>
    <row r="517560" spans="68:68" customFormat="1">
      <c r="BP517560" s="90"/>
    </row>
    <row r="517561" spans="68:68" customFormat="1">
      <c r="BP517561" s="90"/>
    </row>
    <row r="517562" spans="68:68" customFormat="1">
      <c r="BP517562" s="90"/>
    </row>
    <row r="517563" spans="68:68" customFormat="1">
      <c r="BP517563" s="90"/>
    </row>
    <row r="517564" spans="68:68" customFormat="1">
      <c r="BP517564" s="90"/>
    </row>
    <row r="517565" spans="68:68" customFormat="1">
      <c r="BP517565" s="90"/>
    </row>
    <row r="517566" spans="68:68" customFormat="1">
      <c r="BP517566" s="90"/>
    </row>
    <row r="517567" spans="68:68" customFormat="1">
      <c r="BP517567" s="90"/>
    </row>
    <row r="517568" spans="68:68" customFormat="1">
      <c r="BP517568" s="90"/>
    </row>
    <row r="517569" spans="68:68" customFormat="1">
      <c r="BP517569" s="90"/>
    </row>
    <row r="517570" spans="68:68" customFormat="1">
      <c r="BP517570" s="90"/>
    </row>
    <row r="517571" spans="68:68" customFormat="1">
      <c r="BP517571" s="90"/>
    </row>
    <row r="517572" spans="68:68" customFormat="1">
      <c r="BP517572" s="90"/>
    </row>
    <row r="517573" spans="68:68" customFormat="1">
      <c r="BP517573" s="90"/>
    </row>
    <row r="517574" spans="68:68" customFormat="1">
      <c r="BP517574" s="90"/>
    </row>
    <row r="517575" spans="68:68" customFormat="1">
      <c r="BP517575" s="90"/>
    </row>
    <row r="517576" spans="68:68" customFormat="1">
      <c r="BP517576" s="90"/>
    </row>
    <row r="517577" spans="68:68" customFormat="1">
      <c r="BP517577" s="90"/>
    </row>
    <row r="517578" spans="68:68" customFormat="1">
      <c r="BP517578" s="90"/>
    </row>
    <row r="517579" spans="68:68" customFormat="1">
      <c r="BP517579" s="90"/>
    </row>
    <row r="517580" spans="68:68" customFormat="1">
      <c r="BP517580" s="90"/>
    </row>
    <row r="517581" spans="68:68" customFormat="1">
      <c r="BP517581" s="90"/>
    </row>
    <row r="517582" spans="68:68" customFormat="1">
      <c r="BP517582" s="90"/>
    </row>
    <row r="517583" spans="68:68" customFormat="1">
      <c r="BP517583" s="90"/>
    </row>
    <row r="517584" spans="68:68" customFormat="1">
      <c r="BP517584" s="90"/>
    </row>
    <row r="517585" spans="68:68" customFormat="1">
      <c r="BP517585" s="90"/>
    </row>
    <row r="517586" spans="68:68" customFormat="1">
      <c r="BP517586" s="90"/>
    </row>
    <row r="517587" spans="68:68" customFormat="1">
      <c r="BP517587" s="90"/>
    </row>
    <row r="517588" spans="68:68" customFormat="1">
      <c r="BP517588" s="90"/>
    </row>
    <row r="517589" spans="68:68" customFormat="1">
      <c r="BP517589" s="90"/>
    </row>
    <row r="517590" spans="68:68" customFormat="1">
      <c r="BP517590" s="90"/>
    </row>
    <row r="517591" spans="68:68" customFormat="1">
      <c r="BP517591" s="90"/>
    </row>
    <row r="517592" spans="68:68" customFormat="1">
      <c r="BP517592" s="90"/>
    </row>
    <row r="517593" spans="68:68" customFormat="1">
      <c r="BP517593" s="90"/>
    </row>
    <row r="517594" spans="68:68" customFormat="1">
      <c r="BP517594" s="90"/>
    </row>
    <row r="517595" spans="68:68" customFormat="1">
      <c r="BP517595" s="90"/>
    </row>
    <row r="517596" spans="68:68" customFormat="1">
      <c r="BP517596" s="90"/>
    </row>
    <row r="517597" spans="68:68" customFormat="1">
      <c r="BP517597" s="90"/>
    </row>
    <row r="517598" spans="68:68" customFormat="1">
      <c r="BP517598" s="90"/>
    </row>
    <row r="517599" spans="68:68" customFormat="1">
      <c r="BP517599" s="90"/>
    </row>
    <row r="517600" spans="68:68" customFormat="1">
      <c r="BP517600" s="90"/>
    </row>
    <row r="517601" spans="68:68" customFormat="1">
      <c r="BP517601" s="90"/>
    </row>
    <row r="517602" spans="68:68" customFormat="1">
      <c r="BP517602" s="90"/>
    </row>
    <row r="517603" spans="68:68" customFormat="1">
      <c r="BP517603" s="90"/>
    </row>
    <row r="517604" spans="68:68" customFormat="1">
      <c r="BP517604" s="90"/>
    </row>
    <row r="517605" spans="68:68" customFormat="1">
      <c r="BP517605" s="90"/>
    </row>
    <row r="517606" spans="68:68" customFormat="1">
      <c r="BP517606" s="90"/>
    </row>
    <row r="517607" spans="68:68" customFormat="1">
      <c r="BP517607" s="90"/>
    </row>
    <row r="517608" spans="68:68" customFormat="1">
      <c r="BP517608" s="90"/>
    </row>
    <row r="517609" spans="68:68" customFormat="1">
      <c r="BP517609" s="90"/>
    </row>
    <row r="517610" spans="68:68" customFormat="1">
      <c r="BP517610" s="90"/>
    </row>
    <row r="517611" spans="68:68" customFormat="1">
      <c r="BP517611" s="90"/>
    </row>
    <row r="517612" spans="68:68" customFormat="1">
      <c r="BP517612" s="90"/>
    </row>
    <row r="517613" spans="68:68" customFormat="1">
      <c r="BP517613" s="90"/>
    </row>
    <row r="517614" spans="68:68" customFormat="1">
      <c r="BP517614" s="90"/>
    </row>
    <row r="517615" spans="68:68" customFormat="1">
      <c r="BP517615" s="90"/>
    </row>
    <row r="517616" spans="68:68" customFormat="1">
      <c r="BP517616" s="90"/>
    </row>
    <row r="517617" spans="68:68" customFormat="1">
      <c r="BP517617" s="90"/>
    </row>
    <row r="517618" spans="68:68" customFormat="1">
      <c r="BP517618" s="90"/>
    </row>
    <row r="517619" spans="68:68" customFormat="1">
      <c r="BP517619" s="90"/>
    </row>
    <row r="517620" spans="68:68" customFormat="1">
      <c r="BP517620" s="90"/>
    </row>
    <row r="517621" spans="68:68" customFormat="1">
      <c r="BP517621" s="90"/>
    </row>
    <row r="517622" spans="68:68" customFormat="1">
      <c r="BP517622" s="90"/>
    </row>
    <row r="517623" spans="68:68" customFormat="1">
      <c r="BP517623" s="90"/>
    </row>
    <row r="517624" spans="68:68" customFormat="1">
      <c r="BP517624" s="90"/>
    </row>
    <row r="517625" spans="68:68" customFormat="1">
      <c r="BP517625" s="90"/>
    </row>
    <row r="517626" spans="68:68" customFormat="1">
      <c r="BP517626" s="90"/>
    </row>
    <row r="517627" spans="68:68" customFormat="1">
      <c r="BP517627" s="90"/>
    </row>
    <row r="517628" spans="68:68" customFormat="1">
      <c r="BP517628" s="90"/>
    </row>
    <row r="517629" spans="68:68" customFormat="1">
      <c r="BP517629" s="90"/>
    </row>
    <row r="517630" spans="68:68" customFormat="1">
      <c r="BP517630" s="90"/>
    </row>
    <row r="517631" spans="68:68" customFormat="1">
      <c r="BP517631" s="90"/>
    </row>
    <row r="517632" spans="68:68" customFormat="1">
      <c r="BP517632" s="90"/>
    </row>
    <row r="517633" spans="68:68" customFormat="1">
      <c r="BP517633" s="90"/>
    </row>
    <row r="517634" spans="68:68" customFormat="1">
      <c r="BP517634" s="90"/>
    </row>
    <row r="517635" spans="68:68" customFormat="1">
      <c r="BP517635" s="90"/>
    </row>
    <row r="517636" spans="68:68" customFormat="1">
      <c r="BP517636" s="90"/>
    </row>
    <row r="517637" spans="68:68" customFormat="1">
      <c r="BP517637" s="90"/>
    </row>
    <row r="517638" spans="68:68" customFormat="1">
      <c r="BP517638" s="90"/>
    </row>
    <row r="517639" spans="68:68" customFormat="1">
      <c r="BP517639" s="90"/>
    </row>
    <row r="517640" spans="68:68" customFormat="1">
      <c r="BP517640" s="90"/>
    </row>
    <row r="517641" spans="68:68" customFormat="1">
      <c r="BP517641" s="90"/>
    </row>
    <row r="517642" spans="68:68" customFormat="1">
      <c r="BP517642" s="90"/>
    </row>
    <row r="517643" spans="68:68" customFormat="1">
      <c r="BP517643" s="90"/>
    </row>
    <row r="517644" spans="68:68" customFormat="1">
      <c r="BP517644" s="90"/>
    </row>
    <row r="517645" spans="68:68" customFormat="1">
      <c r="BP517645" s="90"/>
    </row>
    <row r="517646" spans="68:68" customFormat="1">
      <c r="BP517646" s="90"/>
    </row>
    <row r="517647" spans="68:68" customFormat="1">
      <c r="BP517647" s="90"/>
    </row>
    <row r="517648" spans="68:68" customFormat="1">
      <c r="BP517648" s="90"/>
    </row>
    <row r="517649" spans="68:68" customFormat="1">
      <c r="BP517649" s="90"/>
    </row>
    <row r="517650" spans="68:68" customFormat="1">
      <c r="BP517650" s="90"/>
    </row>
    <row r="517651" spans="68:68" customFormat="1">
      <c r="BP517651" s="90"/>
    </row>
    <row r="517652" spans="68:68" customFormat="1">
      <c r="BP517652" s="90"/>
    </row>
    <row r="517653" spans="68:68" customFormat="1">
      <c r="BP517653" s="90"/>
    </row>
    <row r="517654" spans="68:68" customFormat="1">
      <c r="BP517654" s="90"/>
    </row>
    <row r="517655" spans="68:68" customFormat="1">
      <c r="BP517655" s="90"/>
    </row>
    <row r="517656" spans="68:68" customFormat="1">
      <c r="BP517656" s="90"/>
    </row>
    <row r="517657" spans="68:68" customFormat="1">
      <c r="BP517657" s="90"/>
    </row>
    <row r="517658" spans="68:68" customFormat="1">
      <c r="BP517658" s="90"/>
    </row>
    <row r="517659" spans="68:68" customFormat="1">
      <c r="BP517659" s="90"/>
    </row>
    <row r="517660" spans="68:68" customFormat="1">
      <c r="BP517660" s="90"/>
    </row>
    <row r="517661" spans="68:68" customFormat="1">
      <c r="BP517661" s="90"/>
    </row>
    <row r="517662" spans="68:68" customFormat="1">
      <c r="BP517662" s="90"/>
    </row>
    <row r="517663" spans="68:68" customFormat="1">
      <c r="BP517663" s="90"/>
    </row>
    <row r="517664" spans="68:68" customFormat="1">
      <c r="BP517664" s="90"/>
    </row>
    <row r="517665" spans="68:68" customFormat="1">
      <c r="BP517665" s="90"/>
    </row>
    <row r="517666" spans="68:68" customFormat="1">
      <c r="BP517666" s="90"/>
    </row>
    <row r="517667" spans="68:68" customFormat="1">
      <c r="BP517667" s="90"/>
    </row>
    <row r="517668" spans="68:68" customFormat="1">
      <c r="BP517668" s="90"/>
    </row>
    <row r="517669" spans="68:68" customFormat="1">
      <c r="BP517669" s="90"/>
    </row>
    <row r="517670" spans="68:68" customFormat="1">
      <c r="BP517670" s="90"/>
    </row>
    <row r="517671" spans="68:68" customFormat="1">
      <c r="BP517671" s="90"/>
    </row>
    <row r="517672" spans="68:68" customFormat="1">
      <c r="BP517672" s="90"/>
    </row>
    <row r="517673" spans="68:68" customFormat="1">
      <c r="BP517673" s="90"/>
    </row>
    <row r="517674" spans="68:68" customFormat="1">
      <c r="BP517674" s="90"/>
    </row>
    <row r="517675" spans="68:68" customFormat="1">
      <c r="BP517675" s="90"/>
    </row>
    <row r="517676" spans="68:68" customFormat="1">
      <c r="BP517676" s="90"/>
    </row>
    <row r="517677" spans="68:68" customFormat="1">
      <c r="BP517677" s="90"/>
    </row>
    <row r="517678" spans="68:68" customFormat="1">
      <c r="BP517678" s="90"/>
    </row>
    <row r="517679" spans="68:68" customFormat="1">
      <c r="BP517679" s="90"/>
    </row>
    <row r="517680" spans="68:68" customFormat="1">
      <c r="BP517680" s="90"/>
    </row>
    <row r="517681" spans="68:68" customFormat="1">
      <c r="BP517681" s="90"/>
    </row>
    <row r="517682" spans="68:68" customFormat="1">
      <c r="BP517682" s="90"/>
    </row>
    <row r="517683" spans="68:68" customFormat="1">
      <c r="BP517683" s="90"/>
    </row>
    <row r="517684" spans="68:68" customFormat="1">
      <c r="BP517684" s="90"/>
    </row>
    <row r="517685" spans="68:68" customFormat="1">
      <c r="BP517685" s="90"/>
    </row>
    <row r="517686" spans="68:68" customFormat="1">
      <c r="BP517686" s="90"/>
    </row>
    <row r="517687" spans="68:68" customFormat="1">
      <c r="BP517687" s="90"/>
    </row>
    <row r="517688" spans="68:68" customFormat="1">
      <c r="BP517688" s="90"/>
    </row>
    <row r="517689" spans="68:68" customFormat="1">
      <c r="BP517689" s="90"/>
    </row>
    <row r="517690" spans="68:68" customFormat="1">
      <c r="BP517690" s="90"/>
    </row>
    <row r="517691" spans="68:68" customFormat="1">
      <c r="BP517691" s="90"/>
    </row>
    <row r="517692" spans="68:68" customFormat="1">
      <c r="BP517692" s="90"/>
    </row>
    <row r="517693" spans="68:68" customFormat="1">
      <c r="BP517693" s="90"/>
    </row>
    <row r="517694" spans="68:68" customFormat="1">
      <c r="BP517694" s="90"/>
    </row>
    <row r="517695" spans="68:68" customFormat="1">
      <c r="BP517695" s="90"/>
    </row>
    <row r="517696" spans="68:68" customFormat="1">
      <c r="BP517696" s="90"/>
    </row>
    <row r="517697" spans="68:68" customFormat="1">
      <c r="BP517697" s="90"/>
    </row>
    <row r="517698" spans="68:68" customFormat="1">
      <c r="BP517698" s="90"/>
    </row>
    <row r="517699" spans="68:68" customFormat="1">
      <c r="BP517699" s="90"/>
    </row>
    <row r="517700" spans="68:68" customFormat="1">
      <c r="BP517700" s="90"/>
    </row>
    <row r="517701" spans="68:68" customFormat="1">
      <c r="BP517701" s="90"/>
    </row>
    <row r="517702" spans="68:68" customFormat="1">
      <c r="BP517702" s="90"/>
    </row>
    <row r="517703" spans="68:68" customFormat="1">
      <c r="BP517703" s="90"/>
    </row>
    <row r="517704" spans="68:68" customFormat="1">
      <c r="BP517704" s="90"/>
    </row>
    <row r="517705" spans="68:68" customFormat="1">
      <c r="BP517705" s="90"/>
    </row>
    <row r="517706" spans="68:68" customFormat="1">
      <c r="BP517706" s="90"/>
    </row>
    <row r="517707" spans="68:68" customFormat="1">
      <c r="BP517707" s="90"/>
    </row>
    <row r="517708" spans="68:68" customFormat="1">
      <c r="BP517708" s="90"/>
    </row>
    <row r="517709" spans="68:68" customFormat="1">
      <c r="BP517709" s="90"/>
    </row>
    <row r="517710" spans="68:68" customFormat="1">
      <c r="BP517710" s="90"/>
    </row>
    <row r="517711" spans="68:68" customFormat="1">
      <c r="BP517711" s="90"/>
    </row>
    <row r="517712" spans="68:68" customFormat="1">
      <c r="BP517712" s="90"/>
    </row>
    <row r="517713" spans="68:68" customFormat="1">
      <c r="BP517713" s="90"/>
    </row>
    <row r="517714" spans="68:68" customFormat="1">
      <c r="BP517714" s="90"/>
    </row>
    <row r="517715" spans="68:68" customFormat="1">
      <c r="BP517715" s="90"/>
    </row>
    <row r="517716" spans="68:68" customFormat="1">
      <c r="BP517716" s="90"/>
    </row>
    <row r="517717" spans="68:68" customFormat="1">
      <c r="BP517717" s="90"/>
    </row>
    <row r="517718" spans="68:68" customFormat="1">
      <c r="BP517718" s="90"/>
    </row>
    <row r="517719" spans="68:68" customFormat="1">
      <c r="BP517719" s="90"/>
    </row>
    <row r="517720" spans="68:68" customFormat="1">
      <c r="BP517720" s="90"/>
    </row>
    <row r="517721" spans="68:68" customFormat="1">
      <c r="BP517721" s="90"/>
    </row>
    <row r="517722" spans="68:68" customFormat="1">
      <c r="BP517722" s="90"/>
    </row>
    <row r="517723" spans="68:68" customFormat="1">
      <c r="BP517723" s="90"/>
    </row>
    <row r="517724" spans="68:68" customFormat="1">
      <c r="BP517724" s="90"/>
    </row>
    <row r="517725" spans="68:68" customFormat="1">
      <c r="BP517725" s="90"/>
    </row>
    <row r="517726" spans="68:68" customFormat="1">
      <c r="BP517726" s="90"/>
    </row>
    <row r="517727" spans="68:68" customFormat="1">
      <c r="BP517727" s="90"/>
    </row>
    <row r="517728" spans="68:68" customFormat="1">
      <c r="BP517728" s="90"/>
    </row>
    <row r="517729" spans="68:68" customFormat="1">
      <c r="BP517729" s="90"/>
    </row>
    <row r="517730" spans="68:68" customFormat="1">
      <c r="BP517730" s="90"/>
    </row>
    <row r="517731" spans="68:68" customFormat="1">
      <c r="BP517731" s="90"/>
    </row>
    <row r="517732" spans="68:68" customFormat="1">
      <c r="BP517732" s="90"/>
    </row>
    <row r="517733" spans="68:68" customFormat="1">
      <c r="BP517733" s="90"/>
    </row>
    <row r="517734" spans="68:68" customFormat="1">
      <c r="BP517734" s="90"/>
    </row>
    <row r="517735" spans="68:68" customFormat="1">
      <c r="BP517735" s="90"/>
    </row>
    <row r="517736" spans="68:68" customFormat="1">
      <c r="BP517736" s="90"/>
    </row>
    <row r="517737" spans="68:68" customFormat="1">
      <c r="BP517737" s="90"/>
    </row>
    <row r="517738" spans="68:68" customFormat="1">
      <c r="BP517738" s="90"/>
    </row>
    <row r="517739" spans="68:68" customFormat="1">
      <c r="BP517739" s="90"/>
    </row>
    <row r="517740" spans="68:68" customFormat="1">
      <c r="BP517740" s="90"/>
    </row>
    <row r="517741" spans="68:68" customFormat="1">
      <c r="BP517741" s="90"/>
    </row>
    <row r="517742" spans="68:68" customFormat="1">
      <c r="BP517742" s="90"/>
    </row>
    <row r="517743" spans="68:68" customFormat="1">
      <c r="BP517743" s="90"/>
    </row>
    <row r="517744" spans="68:68" customFormat="1">
      <c r="BP517744" s="90"/>
    </row>
    <row r="517745" spans="68:68" customFormat="1">
      <c r="BP517745" s="90"/>
    </row>
    <row r="517746" spans="68:68" customFormat="1">
      <c r="BP517746" s="90"/>
    </row>
    <row r="517747" spans="68:68" customFormat="1">
      <c r="BP517747" s="90"/>
    </row>
    <row r="517748" spans="68:68" customFormat="1">
      <c r="BP517748" s="90"/>
    </row>
    <row r="517749" spans="68:68" customFormat="1">
      <c r="BP517749" s="90"/>
    </row>
    <row r="517750" spans="68:68" customFormat="1">
      <c r="BP517750" s="90"/>
    </row>
    <row r="517751" spans="68:68" customFormat="1">
      <c r="BP517751" s="90"/>
    </row>
    <row r="517752" spans="68:68" customFormat="1">
      <c r="BP517752" s="90"/>
    </row>
    <row r="517753" spans="68:68" customFormat="1">
      <c r="BP517753" s="90"/>
    </row>
    <row r="517754" spans="68:68" customFormat="1">
      <c r="BP517754" s="90"/>
    </row>
    <row r="517755" spans="68:68" customFormat="1">
      <c r="BP517755" s="90"/>
    </row>
    <row r="517756" spans="68:68" customFormat="1">
      <c r="BP517756" s="90"/>
    </row>
    <row r="517757" spans="68:68" customFormat="1">
      <c r="BP517757" s="90"/>
    </row>
    <row r="517758" spans="68:68" customFormat="1">
      <c r="BP517758" s="90"/>
    </row>
    <row r="517759" spans="68:68" customFormat="1">
      <c r="BP517759" s="90"/>
    </row>
    <row r="517760" spans="68:68" customFormat="1">
      <c r="BP517760" s="90"/>
    </row>
    <row r="517761" spans="68:68" customFormat="1">
      <c r="BP517761" s="90"/>
    </row>
    <row r="517762" spans="68:68" customFormat="1">
      <c r="BP517762" s="90"/>
    </row>
    <row r="517763" spans="68:68" customFormat="1">
      <c r="BP517763" s="90"/>
    </row>
    <row r="517764" spans="68:68" customFormat="1">
      <c r="BP517764" s="90"/>
    </row>
    <row r="517765" spans="68:68" customFormat="1">
      <c r="BP517765" s="90"/>
    </row>
    <row r="517766" spans="68:68" customFormat="1">
      <c r="BP517766" s="90"/>
    </row>
    <row r="517767" spans="68:68" customFormat="1">
      <c r="BP517767" s="90"/>
    </row>
    <row r="517768" spans="68:68" customFormat="1">
      <c r="BP517768" s="90"/>
    </row>
    <row r="517769" spans="68:68" customFormat="1">
      <c r="BP517769" s="90"/>
    </row>
    <row r="517770" spans="68:68" customFormat="1">
      <c r="BP517770" s="90"/>
    </row>
    <row r="517771" spans="68:68" customFormat="1">
      <c r="BP517771" s="90"/>
    </row>
    <row r="517772" spans="68:68" customFormat="1">
      <c r="BP517772" s="90"/>
    </row>
    <row r="517773" spans="68:68" customFormat="1">
      <c r="BP517773" s="90"/>
    </row>
    <row r="517774" spans="68:68" customFormat="1">
      <c r="BP517774" s="90"/>
    </row>
    <row r="517775" spans="68:68" customFormat="1">
      <c r="BP517775" s="90"/>
    </row>
    <row r="517776" spans="68:68" customFormat="1">
      <c r="BP517776" s="90"/>
    </row>
    <row r="517777" spans="68:68" customFormat="1">
      <c r="BP517777" s="90"/>
    </row>
    <row r="517778" spans="68:68" customFormat="1">
      <c r="BP517778" s="90"/>
    </row>
    <row r="517779" spans="68:68" customFormat="1">
      <c r="BP517779" s="90"/>
    </row>
    <row r="517780" spans="68:68" customFormat="1">
      <c r="BP517780" s="90"/>
    </row>
    <row r="517781" spans="68:68" customFormat="1">
      <c r="BP517781" s="90"/>
    </row>
    <row r="517782" spans="68:68" customFormat="1">
      <c r="BP517782" s="90"/>
    </row>
    <row r="517783" spans="68:68" customFormat="1">
      <c r="BP517783" s="90"/>
    </row>
    <row r="517784" spans="68:68" customFormat="1">
      <c r="BP517784" s="90"/>
    </row>
    <row r="517785" spans="68:68" customFormat="1">
      <c r="BP517785" s="90"/>
    </row>
    <row r="517786" spans="68:68" customFormat="1">
      <c r="BP517786" s="90"/>
    </row>
    <row r="517787" spans="68:68" customFormat="1">
      <c r="BP517787" s="90"/>
    </row>
    <row r="517788" spans="68:68" customFormat="1">
      <c r="BP517788" s="90"/>
    </row>
    <row r="517789" spans="68:68" customFormat="1">
      <c r="BP517789" s="90"/>
    </row>
    <row r="517790" spans="68:68" customFormat="1">
      <c r="BP517790" s="90"/>
    </row>
    <row r="517791" spans="68:68" customFormat="1">
      <c r="BP517791" s="90"/>
    </row>
    <row r="517792" spans="68:68" customFormat="1">
      <c r="BP517792" s="90"/>
    </row>
    <row r="517793" spans="68:68" customFormat="1">
      <c r="BP517793" s="90"/>
    </row>
    <row r="517794" spans="68:68" customFormat="1">
      <c r="BP517794" s="90"/>
    </row>
    <row r="517795" spans="68:68" customFormat="1">
      <c r="BP517795" s="90"/>
    </row>
    <row r="517796" spans="68:68" customFormat="1">
      <c r="BP517796" s="90"/>
    </row>
    <row r="517797" spans="68:68" customFormat="1">
      <c r="BP517797" s="90"/>
    </row>
    <row r="517798" spans="68:68" customFormat="1">
      <c r="BP517798" s="90"/>
    </row>
    <row r="517799" spans="68:68" customFormat="1">
      <c r="BP517799" s="90"/>
    </row>
    <row r="517800" spans="68:68" customFormat="1">
      <c r="BP517800" s="90"/>
    </row>
    <row r="517801" spans="68:68" customFormat="1">
      <c r="BP517801" s="90"/>
    </row>
    <row r="517802" spans="68:68" customFormat="1">
      <c r="BP517802" s="90"/>
    </row>
    <row r="517803" spans="68:68" customFormat="1">
      <c r="BP517803" s="90"/>
    </row>
    <row r="517804" spans="68:68" customFormat="1">
      <c r="BP517804" s="90"/>
    </row>
    <row r="517805" spans="68:68" customFormat="1">
      <c r="BP517805" s="90"/>
    </row>
    <row r="517806" spans="68:68" customFormat="1">
      <c r="BP517806" s="90"/>
    </row>
    <row r="517807" spans="68:68" customFormat="1">
      <c r="BP517807" s="90"/>
    </row>
    <row r="517808" spans="68:68" customFormat="1">
      <c r="BP517808" s="90"/>
    </row>
    <row r="517809" spans="68:68" customFormat="1">
      <c r="BP517809" s="90"/>
    </row>
    <row r="517810" spans="68:68" customFormat="1">
      <c r="BP517810" s="90"/>
    </row>
    <row r="517811" spans="68:68" customFormat="1">
      <c r="BP517811" s="90"/>
    </row>
    <row r="517812" spans="68:68" customFormat="1">
      <c r="BP517812" s="90"/>
    </row>
    <row r="517813" spans="68:68" customFormat="1">
      <c r="BP517813" s="90"/>
    </row>
    <row r="517814" spans="68:68" customFormat="1">
      <c r="BP517814" s="90"/>
    </row>
    <row r="517815" spans="68:68" customFormat="1">
      <c r="BP517815" s="90"/>
    </row>
    <row r="517816" spans="68:68" customFormat="1">
      <c r="BP517816" s="90"/>
    </row>
    <row r="517817" spans="68:68" customFormat="1">
      <c r="BP517817" s="90"/>
    </row>
    <row r="517818" spans="68:68" customFormat="1">
      <c r="BP517818" s="90"/>
    </row>
    <row r="517819" spans="68:68" customFormat="1">
      <c r="BP517819" s="90"/>
    </row>
    <row r="517820" spans="68:68" customFormat="1">
      <c r="BP517820" s="90"/>
    </row>
    <row r="517821" spans="68:68" customFormat="1">
      <c r="BP517821" s="90"/>
    </row>
    <row r="517822" spans="68:68" customFormat="1">
      <c r="BP517822" s="90"/>
    </row>
    <row r="517823" spans="68:68" customFormat="1">
      <c r="BP517823" s="90"/>
    </row>
    <row r="517824" spans="68:68" customFormat="1">
      <c r="BP517824" s="90"/>
    </row>
    <row r="517825" spans="68:68" customFormat="1">
      <c r="BP517825" s="90"/>
    </row>
    <row r="517826" spans="68:68" customFormat="1">
      <c r="BP517826" s="90"/>
    </row>
    <row r="517827" spans="68:68" customFormat="1">
      <c r="BP517827" s="90"/>
    </row>
    <row r="517828" spans="68:68" customFormat="1">
      <c r="BP517828" s="90"/>
    </row>
    <row r="517829" spans="68:68" customFormat="1">
      <c r="BP517829" s="90"/>
    </row>
    <row r="517830" spans="68:68" customFormat="1">
      <c r="BP517830" s="90"/>
    </row>
    <row r="517831" spans="68:68" customFormat="1">
      <c r="BP517831" s="90"/>
    </row>
    <row r="517832" spans="68:68" customFormat="1">
      <c r="BP517832" s="90"/>
    </row>
    <row r="517833" spans="68:68" customFormat="1">
      <c r="BP517833" s="90"/>
    </row>
    <row r="517834" spans="68:68" customFormat="1">
      <c r="BP517834" s="90"/>
    </row>
    <row r="517835" spans="68:68" customFormat="1">
      <c r="BP517835" s="90"/>
    </row>
    <row r="517836" spans="68:68" customFormat="1">
      <c r="BP517836" s="90"/>
    </row>
    <row r="517837" spans="68:68" customFormat="1">
      <c r="BP517837" s="90"/>
    </row>
    <row r="517838" spans="68:68" customFormat="1">
      <c r="BP517838" s="90"/>
    </row>
    <row r="517839" spans="68:68" customFormat="1">
      <c r="BP517839" s="90"/>
    </row>
    <row r="517840" spans="68:68" customFormat="1">
      <c r="BP517840" s="90"/>
    </row>
    <row r="517841" spans="68:68" customFormat="1">
      <c r="BP517841" s="90"/>
    </row>
    <row r="517842" spans="68:68" customFormat="1">
      <c r="BP517842" s="90"/>
    </row>
    <row r="517843" spans="68:68" customFormat="1">
      <c r="BP517843" s="90"/>
    </row>
    <row r="517844" spans="68:68" customFormat="1">
      <c r="BP517844" s="90"/>
    </row>
    <row r="517845" spans="68:68" customFormat="1">
      <c r="BP517845" s="90"/>
    </row>
    <row r="517846" spans="68:68" customFormat="1">
      <c r="BP517846" s="90"/>
    </row>
    <row r="517847" spans="68:68" customFormat="1">
      <c r="BP517847" s="90"/>
    </row>
    <row r="517848" spans="68:68" customFormat="1">
      <c r="BP517848" s="90"/>
    </row>
    <row r="517849" spans="68:68" customFormat="1">
      <c r="BP517849" s="90"/>
    </row>
    <row r="517850" spans="68:68" customFormat="1">
      <c r="BP517850" s="90"/>
    </row>
    <row r="517851" spans="68:68" customFormat="1">
      <c r="BP517851" s="90"/>
    </row>
    <row r="517852" spans="68:68" customFormat="1">
      <c r="BP517852" s="90"/>
    </row>
    <row r="517853" spans="68:68" customFormat="1">
      <c r="BP517853" s="90"/>
    </row>
    <row r="517854" spans="68:68" customFormat="1">
      <c r="BP517854" s="90"/>
    </row>
    <row r="517855" spans="68:68" customFormat="1">
      <c r="BP517855" s="90"/>
    </row>
    <row r="517856" spans="68:68" customFormat="1">
      <c r="BP517856" s="90"/>
    </row>
    <row r="517857" spans="68:68" customFormat="1">
      <c r="BP517857" s="90"/>
    </row>
    <row r="517858" spans="68:68" customFormat="1">
      <c r="BP517858" s="90"/>
    </row>
    <row r="517859" spans="68:68" customFormat="1">
      <c r="BP517859" s="90"/>
    </row>
    <row r="517860" spans="68:68" customFormat="1">
      <c r="BP517860" s="90"/>
    </row>
    <row r="517861" spans="68:68" customFormat="1">
      <c r="BP517861" s="90"/>
    </row>
    <row r="517862" spans="68:68" customFormat="1">
      <c r="BP517862" s="90"/>
    </row>
    <row r="517863" spans="68:68" customFormat="1">
      <c r="BP517863" s="90"/>
    </row>
    <row r="517864" spans="68:68" customFormat="1">
      <c r="BP517864" s="90"/>
    </row>
    <row r="517865" spans="68:68" customFormat="1">
      <c r="BP517865" s="90"/>
    </row>
    <row r="517866" spans="68:68" customFormat="1">
      <c r="BP517866" s="90"/>
    </row>
    <row r="517867" spans="68:68" customFormat="1">
      <c r="BP517867" s="90"/>
    </row>
    <row r="517868" spans="68:68" customFormat="1">
      <c r="BP517868" s="90"/>
    </row>
    <row r="517869" spans="68:68" customFormat="1">
      <c r="BP517869" s="90"/>
    </row>
    <row r="517870" spans="68:68" customFormat="1">
      <c r="BP517870" s="90"/>
    </row>
    <row r="517871" spans="68:68" customFormat="1">
      <c r="BP517871" s="90"/>
    </row>
    <row r="517872" spans="68:68" customFormat="1">
      <c r="BP517872" s="90"/>
    </row>
    <row r="517873" spans="68:68" customFormat="1">
      <c r="BP517873" s="90"/>
    </row>
    <row r="517874" spans="68:68" customFormat="1">
      <c r="BP517874" s="90"/>
    </row>
    <row r="517875" spans="68:68" customFormat="1">
      <c r="BP517875" s="90"/>
    </row>
    <row r="517876" spans="68:68" customFormat="1">
      <c r="BP517876" s="90"/>
    </row>
    <row r="517877" spans="68:68" customFormat="1">
      <c r="BP517877" s="90"/>
    </row>
    <row r="517878" spans="68:68" customFormat="1">
      <c r="BP517878" s="90"/>
    </row>
    <row r="517879" spans="68:68" customFormat="1">
      <c r="BP517879" s="90"/>
    </row>
    <row r="517880" spans="68:68" customFormat="1">
      <c r="BP517880" s="90"/>
    </row>
    <row r="517881" spans="68:68" customFormat="1">
      <c r="BP517881" s="90"/>
    </row>
    <row r="517882" spans="68:68" customFormat="1">
      <c r="BP517882" s="90"/>
    </row>
    <row r="517883" spans="68:68" customFormat="1">
      <c r="BP517883" s="90"/>
    </row>
    <row r="517884" spans="68:68" customFormat="1">
      <c r="BP517884" s="90"/>
    </row>
    <row r="517885" spans="68:68" customFormat="1">
      <c r="BP517885" s="90"/>
    </row>
    <row r="517886" spans="68:68" customFormat="1">
      <c r="BP517886" s="90"/>
    </row>
    <row r="517887" spans="68:68" customFormat="1">
      <c r="BP517887" s="90"/>
    </row>
    <row r="517888" spans="68:68" customFormat="1">
      <c r="BP517888" s="90"/>
    </row>
    <row r="517889" spans="68:68" customFormat="1">
      <c r="BP517889" s="90"/>
    </row>
    <row r="517890" spans="68:68" customFormat="1">
      <c r="BP517890" s="90"/>
    </row>
    <row r="517891" spans="68:68" customFormat="1">
      <c r="BP517891" s="90"/>
    </row>
    <row r="517892" spans="68:68" customFormat="1">
      <c r="BP517892" s="90"/>
    </row>
    <row r="517893" spans="68:68" customFormat="1">
      <c r="BP517893" s="90"/>
    </row>
    <row r="517894" spans="68:68" customFormat="1">
      <c r="BP517894" s="90"/>
    </row>
    <row r="517895" spans="68:68" customFormat="1">
      <c r="BP517895" s="90"/>
    </row>
    <row r="517896" spans="68:68" customFormat="1">
      <c r="BP517896" s="90"/>
    </row>
    <row r="517897" spans="68:68" customFormat="1">
      <c r="BP517897" s="90"/>
    </row>
    <row r="517898" spans="68:68" customFormat="1">
      <c r="BP517898" s="90"/>
    </row>
    <row r="517899" spans="68:68" customFormat="1">
      <c r="BP517899" s="90"/>
    </row>
    <row r="517900" spans="68:68" customFormat="1">
      <c r="BP517900" s="90"/>
    </row>
    <row r="517901" spans="68:68" customFormat="1">
      <c r="BP517901" s="90"/>
    </row>
    <row r="517902" spans="68:68" customFormat="1">
      <c r="BP517902" s="90"/>
    </row>
    <row r="517903" spans="68:68" customFormat="1">
      <c r="BP517903" s="90"/>
    </row>
    <row r="517904" spans="68:68" customFormat="1">
      <c r="BP517904" s="90"/>
    </row>
    <row r="517905" spans="68:68" customFormat="1">
      <c r="BP517905" s="90"/>
    </row>
    <row r="517906" spans="68:68" customFormat="1">
      <c r="BP517906" s="90"/>
    </row>
    <row r="517907" spans="68:68" customFormat="1">
      <c r="BP517907" s="90"/>
    </row>
    <row r="517908" spans="68:68" customFormat="1">
      <c r="BP517908" s="90"/>
    </row>
    <row r="517909" spans="68:68" customFormat="1">
      <c r="BP517909" s="90"/>
    </row>
    <row r="517910" spans="68:68" customFormat="1">
      <c r="BP517910" s="90"/>
    </row>
    <row r="517911" spans="68:68" customFormat="1">
      <c r="BP517911" s="90"/>
    </row>
    <row r="517912" spans="68:68" customFormat="1">
      <c r="BP517912" s="90"/>
    </row>
    <row r="517913" spans="68:68" customFormat="1">
      <c r="BP517913" s="90"/>
    </row>
    <row r="517914" spans="68:68" customFormat="1">
      <c r="BP517914" s="90"/>
    </row>
    <row r="517915" spans="68:68" customFormat="1">
      <c r="BP517915" s="90"/>
    </row>
    <row r="517916" spans="68:68" customFormat="1">
      <c r="BP517916" s="90"/>
    </row>
    <row r="517917" spans="68:68" customFormat="1">
      <c r="BP517917" s="90"/>
    </row>
    <row r="517918" spans="68:68" customFormat="1">
      <c r="BP517918" s="90"/>
    </row>
    <row r="517919" spans="68:68" customFormat="1">
      <c r="BP517919" s="90"/>
    </row>
    <row r="517920" spans="68:68" customFormat="1">
      <c r="BP517920" s="90"/>
    </row>
    <row r="517921" spans="68:68" customFormat="1">
      <c r="BP517921" s="90"/>
    </row>
    <row r="517922" spans="68:68" customFormat="1">
      <c r="BP517922" s="90"/>
    </row>
    <row r="517923" spans="68:68" customFormat="1">
      <c r="BP517923" s="90"/>
    </row>
    <row r="517924" spans="68:68" customFormat="1">
      <c r="BP517924" s="90"/>
    </row>
    <row r="517925" spans="68:68" customFormat="1">
      <c r="BP517925" s="90"/>
    </row>
    <row r="517926" spans="68:68" customFormat="1">
      <c r="BP517926" s="90"/>
    </row>
    <row r="517927" spans="68:68" customFormat="1">
      <c r="BP517927" s="90"/>
    </row>
    <row r="517928" spans="68:68" customFormat="1">
      <c r="BP517928" s="90"/>
    </row>
    <row r="517929" spans="68:68" customFormat="1">
      <c r="BP517929" s="90"/>
    </row>
    <row r="517930" spans="68:68" customFormat="1">
      <c r="BP517930" s="90"/>
    </row>
    <row r="517931" spans="68:68" customFormat="1">
      <c r="BP517931" s="90"/>
    </row>
    <row r="517932" spans="68:68" customFormat="1">
      <c r="BP517932" s="90"/>
    </row>
    <row r="517933" spans="68:68" customFormat="1">
      <c r="BP517933" s="90"/>
    </row>
    <row r="517934" spans="68:68" customFormat="1">
      <c r="BP517934" s="90"/>
    </row>
    <row r="517935" spans="68:68" customFormat="1">
      <c r="BP517935" s="90"/>
    </row>
    <row r="517936" spans="68:68" customFormat="1">
      <c r="BP517936" s="90"/>
    </row>
    <row r="517937" spans="68:68" customFormat="1">
      <c r="BP517937" s="90"/>
    </row>
    <row r="517938" spans="68:68" customFormat="1">
      <c r="BP517938" s="90"/>
    </row>
    <row r="517939" spans="68:68" customFormat="1">
      <c r="BP517939" s="90"/>
    </row>
    <row r="517940" spans="68:68" customFormat="1">
      <c r="BP517940" s="90"/>
    </row>
    <row r="517941" spans="68:68" customFormat="1">
      <c r="BP517941" s="90"/>
    </row>
    <row r="517942" spans="68:68" customFormat="1">
      <c r="BP517942" s="90"/>
    </row>
    <row r="517943" spans="68:68" customFormat="1">
      <c r="BP517943" s="90"/>
    </row>
    <row r="517944" spans="68:68" customFormat="1">
      <c r="BP517944" s="90"/>
    </row>
    <row r="517945" spans="68:68" customFormat="1">
      <c r="BP517945" s="90"/>
    </row>
    <row r="517946" spans="68:68" customFormat="1">
      <c r="BP517946" s="90"/>
    </row>
    <row r="517947" spans="68:68" customFormat="1">
      <c r="BP517947" s="90"/>
    </row>
    <row r="517948" spans="68:68" customFormat="1">
      <c r="BP517948" s="90"/>
    </row>
    <row r="517949" spans="68:68" customFormat="1">
      <c r="BP517949" s="90"/>
    </row>
    <row r="517950" spans="68:68" customFormat="1">
      <c r="BP517950" s="90"/>
    </row>
    <row r="517951" spans="68:68" customFormat="1">
      <c r="BP517951" s="90"/>
    </row>
    <row r="517952" spans="68:68" customFormat="1">
      <c r="BP517952" s="90"/>
    </row>
    <row r="517953" spans="68:68" customFormat="1">
      <c r="BP517953" s="90"/>
    </row>
    <row r="517954" spans="68:68" customFormat="1">
      <c r="BP517954" s="90"/>
    </row>
    <row r="517955" spans="68:68" customFormat="1">
      <c r="BP517955" s="90"/>
    </row>
    <row r="517956" spans="68:68" customFormat="1">
      <c r="BP517956" s="90"/>
    </row>
    <row r="517957" spans="68:68" customFormat="1">
      <c r="BP517957" s="90"/>
    </row>
    <row r="517958" spans="68:68" customFormat="1">
      <c r="BP517958" s="90"/>
    </row>
    <row r="517959" spans="68:68" customFormat="1">
      <c r="BP517959" s="90"/>
    </row>
    <row r="517960" spans="68:68" customFormat="1">
      <c r="BP517960" s="90"/>
    </row>
    <row r="517961" spans="68:68" customFormat="1">
      <c r="BP517961" s="90"/>
    </row>
    <row r="517962" spans="68:68" customFormat="1">
      <c r="BP517962" s="90"/>
    </row>
    <row r="517963" spans="68:68" customFormat="1">
      <c r="BP517963" s="90"/>
    </row>
    <row r="517964" spans="68:68" customFormat="1">
      <c r="BP517964" s="90"/>
    </row>
    <row r="517965" spans="68:68" customFormat="1">
      <c r="BP517965" s="90"/>
    </row>
    <row r="517966" spans="68:68" customFormat="1">
      <c r="BP517966" s="90"/>
    </row>
    <row r="517967" spans="68:68" customFormat="1">
      <c r="BP517967" s="90"/>
    </row>
    <row r="517968" spans="68:68" customFormat="1">
      <c r="BP517968" s="90"/>
    </row>
    <row r="517969" spans="68:68" customFormat="1">
      <c r="BP517969" s="90"/>
    </row>
    <row r="517970" spans="68:68" customFormat="1">
      <c r="BP517970" s="90"/>
    </row>
    <row r="517971" spans="68:68" customFormat="1">
      <c r="BP517971" s="90"/>
    </row>
    <row r="517972" spans="68:68" customFormat="1">
      <c r="BP517972" s="90"/>
    </row>
    <row r="517973" spans="68:68" customFormat="1">
      <c r="BP517973" s="90"/>
    </row>
    <row r="517974" spans="68:68" customFormat="1">
      <c r="BP517974" s="90"/>
    </row>
    <row r="517975" spans="68:68" customFormat="1">
      <c r="BP517975" s="90"/>
    </row>
    <row r="517976" spans="68:68" customFormat="1">
      <c r="BP517976" s="90"/>
    </row>
    <row r="517977" spans="68:68" customFormat="1">
      <c r="BP517977" s="90"/>
    </row>
    <row r="517978" spans="68:68" customFormat="1">
      <c r="BP517978" s="90"/>
    </row>
    <row r="517979" spans="68:68" customFormat="1">
      <c r="BP517979" s="90"/>
    </row>
    <row r="517980" spans="68:68" customFormat="1">
      <c r="BP517980" s="90"/>
    </row>
    <row r="517981" spans="68:68" customFormat="1">
      <c r="BP517981" s="90"/>
    </row>
    <row r="517982" spans="68:68" customFormat="1">
      <c r="BP517982" s="90"/>
    </row>
    <row r="517983" spans="68:68" customFormat="1">
      <c r="BP517983" s="90"/>
    </row>
    <row r="517984" spans="68:68" customFormat="1">
      <c r="BP517984" s="90"/>
    </row>
    <row r="517985" spans="68:68" customFormat="1">
      <c r="BP517985" s="90"/>
    </row>
    <row r="517986" spans="68:68" customFormat="1">
      <c r="BP517986" s="90"/>
    </row>
    <row r="517987" spans="68:68" customFormat="1">
      <c r="BP517987" s="90"/>
    </row>
    <row r="517988" spans="68:68" customFormat="1">
      <c r="BP517988" s="90"/>
    </row>
    <row r="517989" spans="68:68" customFormat="1">
      <c r="BP517989" s="90"/>
    </row>
    <row r="517990" spans="68:68" customFormat="1">
      <c r="BP517990" s="90"/>
    </row>
    <row r="517991" spans="68:68" customFormat="1">
      <c r="BP517991" s="90"/>
    </row>
    <row r="517992" spans="68:68" customFormat="1">
      <c r="BP517992" s="90"/>
    </row>
    <row r="517993" spans="68:68" customFormat="1">
      <c r="BP517993" s="90"/>
    </row>
    <row r="517994" spans="68:68" customFormat="1">
      <c r="BP517994" s="90"/>
    </row>
    <row r="517995" spans="68:68" customFormat="1">
      <c r="BP517995" s="90"/>
    </row>
    <row r="517996" spans="68:68" customFormat="1">
      <c r="BP517996" s="90"/>
    </row>
    <row r="517997" spans="68:68" customFormat="1">
      <c r="BP517997" s="90"/>
    </row>
    <row r="517998" spans="68:68" customFormat="1">
      <c r="BP517998" s="90"/>
    </row>
    <row r="517999" spans="68:68" customFormat="1">
      <c r="BP517999" s="90"/>
    </row>
    <row r="518000" spans="68:68" customFormat="1">
      <c r="BP518000" s="90"/>
    </row>
    <row r="518001" spans="68:68" customFormat="1">
      <c r="BP518001" s="90"/>
    </row>
    <row r="518002" spans="68:68" customFormat="1">
      <c r="BP518002" s="90"/>
    </row>
    <row r="518003" spans="68:68" customFormat="1">
      <c r="BP518003" s="90"/>
    </row>
    <row r="518004" spans="68:68" customFormat="1">
      <c r="BP518004" s="90"/>
    </row>
    <row r="518005" spans="68:68" customFormat="1">
      <c r="BP518005" s="90"/>
    </row>
    <row r="518006" spans="68:68" customFormat="1">
      <c r="BP518006" s="90"/>
    </row>
    <row r="518007" spans="68:68" customFormat="1">
      <c r="BP518007" s="90"/>
    </row>
    <row r="518008" spans="68:68" customFormat="1">
      <c r="BP518008" s="90"/>
    </row>
    <row r="518009" spans="68:68" customFormat="1">
      <c r="BP518009" s="90"/>
    </row>
    <row r="518010" spans="68:68" customFormat="1">
      <c r="BP518010" s="90"/>
    </row>
    <row r="518011" spans="68:68" customFormat="1">
      <c r="BP518011" s="90"/>
    </row>
    <row r="518012" spans="68:68" customFormat="1">
      <c r="BP518012" s="90"/>
    </row>
    <row r="518013" spans="68:68" customFormat="1">
      <c r="BP518013" s="90"/>
    </row>
    <row r="518014" spans="68:68" customFormat="1">
      <c r="BP518014" s="90"/>
    </row>
    <row r="518015" spans="68:68" customFormat="1">
      <c r="BP518015" s="90"/>
    </row>
    <row r="518016" spans="68:68" customFormat="1">
      <c r="BP518016" s="90"/>
    </row>
    <row r="518017" spans="68:68" customFormat="1">
      <c r="BP518017" s="90"/>
    </row>
    <row r="518018" spans="68:68" customFormat="1">
      <c r="BP518018" s="90"/>
    </row>
    <row r="518019" spans="68:68" customFormat="1">
      <c r="BP518019" s="90"/>
    </row>
    <row r="518020" spans="68:68" customFormat="1">
      <c r="BP518020" s="90"/>
    </row>
    <row r="518021" spans="68:68" customFormat="1">
      <c r="BP518021" s="90"/>
    </row>
    <row r="518022" spans="68:68" customFormat="1">
      <c r="BP518022" s="90"/>
    </row>
    <row r="518023" spans="68:68" customFormat="1">
      <c r="BP518023" s="90"/>
    </row>
    <row r="518024" spans="68:68" customFormat="1">
      <c r="BP518024" s="90"/>
    </row>
    <row r="518025" spans="68:68" customFormat="1">
      <c r="BP518025" s="90"/>
    </row>
    <row r="518026" spans="68:68" customFormat="1">
      <c r="BP518026" s="90"/>
    </row>
    <row r="518027" spans="68:68" customFormat="1">
      <c r="BP518027" s="90"/>
    </row>
    <row r="518028" spans="68:68" customFormat="1">
      <c r="BP518028" s="90"/>
    </row>
    <row r="518029" spans="68:68" customFormat="1">
      <c r="BP518029" s="90"/>
    </row>
    <row r="518030" spans="68:68" customFormat="1">
      <c r="BP518030" s="90"/>
    </row>
    <row r="518031" spans="68:68" customFormat="1">
      <c r="BP518031" s="90"/>
    </row>
    <row r="518032" spans="68:68" customFormat="1">
      <c r="BP518032" s="90"/>
    </row>
    <row r="518033" spans="68:68" customFormat="1">
      <c r="BP518033" s="90"/>
    </row>
    <row r="518034" spans="68:68" customFormat="1">
      <c r="BP518034" s="90"/>
    </row>
    <row r="518035" spans="68:68" customFormat="1">
      <c r="BP518035" s="90"/>
    </row>
    <row r="518036" spans="68:68" customFormat="1">
      <c r="BP518036" s="90"/>
    </row>
    <row r="518037" spans="68:68" customFormat="1">
      <c r="BP518037" s="90"/>
    </row>
    <row r="518038" spans="68:68" customFormat="1">
      <c r="BP518038" s="90"/>
    </row>
    <row r="518039" spans="68:68" customFormat="1">
      <c r="BP518039" s="90"/>
    </row>
    <row r="518040" spans="68:68" customFormat="1">
      <c r="BP518040" s="90"/>
    </row>
    <row r="518041" spans="68:68" customFormat="1">
      <c r="BP518041" s="90"/>
    </row>
    <row r="518042" spans="68:68" customFormat="1">
      <c r="BP518042" s="90"/>
    </row>
    <row r="518043" spans="68:68" customFormat="1">
      <c r="BP518043" s="90"/>
    </row>
    <row r="518044" spans="68:68" customFormat="1">
      <c r="BP518044" s="90"/>
    </row>
    <row r="518045" spans="68:68" customFormat="1">
      <c r="BP518045" s="90"/>
    </row>
    <row r="518046" spans="68:68" customFormat="1">
      <c r="BP518046" s="90"/>
    </row>
    <row r="518047" spans="68:68" customFormat="1">
      <c r="BP518047" s="90"/>
    </row>
    <row r="518048" spans="68:68" customFormat="1">
      <c r="BP518048" s="90"/>
    </row>
    <row r="518049" spans="68:68" customFormat="1">
      <c r="BP518049" s="90"/>
    </row>
    <row r="518050" spans="68:68" customFormat="1">
      <c r="BP518050" s="90"/>
    </row>
    <row r="518051" spans="68:68" customFormat="1">
      <c r="BP518051" s="90"/>
    </row>
    <row r="518052" spans="68:68" customFormat="1">
      <c r="BP518052" s="90"/>
    </row>
    <row r="518053" spans="68:68" customFormat="1">
      <c r="BP518053" s="90"/>
    </row>
    <row r="518054" spans="68:68" customFormat="1">
      <c r="BP518054" s="90"/>
    </row>
    <row r="518055" spans="68:68" customFormat="1">
      <c r="BP518055" s="90"/>
    </row>
    <row r="518056" spans="68:68" customFormat="1">
      <c r="BP518056" s="90"/>
    </row>
    <row r="518057" spans="68:68" customFormat="1">
      <c r="BP518057" s="90"/>
    </row>
    <row r="518058" spans="68:68" customFormat="1">
      <c r="BP518058" s="90"/>
    </row>
    <row r="518059" spans="68:68" customFormat="1">
      <c r="BP518059" s="90"/>
    </row>
    <row r="518060" spans="68:68" customFormat="1">
      <c r="BP518060" s="90"/>
    </row>
    <row r="518061" spans="68:68" customFormat="1">
      <c r="BP518061" s="90"/>
    </row>
    <row r="518062" spans="68:68" customFormat="1">
      <c r="BP518062" s="90"/>
    </row>
    <row r="518063" spans="68:68" customFormat="1">
      <c r="BP518063" s="90"/>
    </row>
    <row r="518064" spans="68:68" customFormat="1">
      <c r="BP518064" s="90"/>
    </row>
    <row r="518065" spans="68:68" customFormat="1">
      <c r="BP518065" s="90"/>
    </row>
    <row r="518066" spans="68:68" customFormat="1">
      <c r="BP518066" s="90"/>
    </row>
    <row r="518067" spans="68:68" customFormat="1">
      <c r="BP518067" s="90"/>
    </row>
    <row r="518068" spans="68:68" customFormat="1">
      <c r="BP518068" s="90"/>
    </row>
    <row r="518069" spans="68:68" customFormat="1">
      <c r="BP518069" s="90"/>
    </row>
    <row r="518070" spans="68:68" customFormat="1">
      <c r="BP518070" s="90"/>
    </row>
    <row r="518071" spans="68:68" customFormat="1">
      <c r="BP518071" s="90"/>
    </row>
    <row r="518072" spans="68:68" customFormat="1">
      <c r="BP518072" s="90"/>
    </row>
    <row r="518073" spans="68:68" customFormat="1">
      <c r="BP518073" s="90"/>
    </row>
    <row r="518074" spans="68:68" customFormat="1">
      <c r="BP518074" s="90"/>
    </row>
    <row r="518075" spans="68:68" customFormat="1">
      <c r="BP518075" s="90"/>
    </row>
    <row r="518076" spans="68:68" customFormat="1">
      <c r="BP518076" s="90"/>
    </row>
    <row r="518077" spans="68:68" customFormat="1">
      <c r="BP518077" s="90"/>
    </row>
    <row r="518078" spans="68:68" customFormat="1">
      <c r="BP518078" s="90"/>
    </row>
    <row r="518079" spans="68:68" customFormat="1">
      <c r="BP518079" s="90"/>
    </row>
    <row r="518080" spans="68:68" customFormat="1">
      <c r="BP518080" s="90"/>
    </row>
    <row r="518081" spans="68:68" customFormat="1">
      <c r="BP518081" s="90"/>
    </row>
    <row r="518082" spans="68:68" customFormat="1">
      <c r="BP518082" s="90"/>
    </row>
    <row r="518083" spans="68:68" customFormat="1">
      <c r="BP518083" s="90"/>
    </row>
    <row r="518084" spans="68:68" customFormat="1">
      <c r="BP518084" s="90"/>
    </row>
    <row r="518085" spans="68:68" customFormat="1">
      <c r="BP518085" s="90"/>
    </row>
    <row r="518086" spans="68:68" customFormat="1">
      <c r="BP518086" s="90"/>
    </row>
    <row r="518087" spans="68:68" customFormat="1">
      <c r="BP518087" s="90"/>
    </row>
    <row r="518088" spans="68:68" customFormat="1">
      <c r="BP518088" s="90"/>
    </row>
    <row r="518089" spans="68:68" customFormat="1">
      <c r="BP518089" s="90"/>
    </row>
    <row r="518090" spans="68:68" customFormat="1">
      <c r="BP518090" s="90"/>
    </row>
    <row r="518091" spans="68:68" customFormat="1">
      <c r="BP518091" s="90"/>
    </row>
    <row r="518092" spans="68:68" customFormat="1">
      <c r="BP518092" s="90"/>
    </row>
    <row r="518093" spans="68:68" customFormat="1">
      <c r="BP518093" s="90"/>
    </row>
    <row r="518094" spans="68:68" customFormat="1">
      <c r="BP518094" s="90"/>
    </row>
    <row r="518095" spans="68:68" customFormat="1">
      <c r="BP518095" s="90"/>
    </row>
    <row r="518096" spans="68:68" customFormat="1">
      <c r="BP518096" s="90"/>
    </row>
    <row r="518097" spans="68:68" customFormat="1">
      <c r="BP518097" s="90"/>
    </row>
    <row r="518098" spans="68:68" customFormat="1">
      <c r="BP518098" s="90"/>
    </row>
    <row r="518099" spans="68:68" customFormat="1">
      <c r="BP518099" s="90"/>
    </row>
    <row r="518100" spans="68:68" customFormat="1">
      <c r="BP518100" s="90"/>
    </row>
    <row r="518101" spans="68:68" customFormat="1">
      <c r="BP518101" s="90"/>
    </row>
    <row r="518102" spans="68:68" customFormat="1">
      <c r="BP518102" s="90"/>
    </row>
    <row r="518103" spans="68:68" customFormat="1">
      <c r="BP518103" s="90"/>
    </row>
    <row r="518104" spans="68:68" customFormat="1">
      <c r="BP518104" s="90"/>
    </row>
    <row r="518105" spans="68:68" customFormat="1">
      <c r="BP518105" s="90"/>
    </row>
    <row r="518106" spans="68:68" customFormat="1">
      <c r="BP518106" s="90"/>
    </row>
    <row r="518107" spans="68:68" customFormat="1">
      <c r="BP518107" s="90"/>
    </row>
    <row r="518108" spans="68:68" customFormat="1">
      <c r="BP518108" s="90"/>
    </row>
    <row r="518109" spans="68:68" customFormat="1">
      <c r="BP518109" s="90"/>
    </row>
    <row r="518110" spans="68:68" customFormat="1">
      <c r="BP518110" s="90"/>
    </row>
    <row r="518111" spans="68:68" customFormat="1">
      <c r="BP518111" s="90"/>
    </row>
    <row r="518112" spans="68:68" customFormat="1">
      <c r="BP518112" s="90"/>
    </row>
    <row r="518113" spans="68:68" customFormat="1">
      <c r="BP518113" s="90"/>
    </row>
    <row r="518114" spans="68:68" customFormat="1">
      <c r="BP518114" s="90"/>
    </row>
    <row r="518115" spans="68:68" customFormat="1">
      <c r="BP518115" s="90"/>
    </row>
    <row r="518116" spans="68:68" customFormat="1">
      <c r="BP518116" s="90"/>
    </row>
    <row r="518117" spans="68:68" customFormat="1">
      <c r="BP518117" s="90"/>
    </row>
    <row r="518118" spans="68:68" customFormat="1">
      <c r="BP518118" s="90"/>
    </row>
    <row r="518119" spans="68:68" customFormat="1">
      <c r="BP518119" s="90"/>
    </row>
    <row r="518120" spans="68:68" customFormat="1">
      <c r="BP518120" s="90"/>
    </row>
    <row r="518121" spans="68:68" customFormat="1">
      <c r="BP518121" s="90"/>
    </row>
    <row r="518122" spans="68:68" customFormat="1">
      <c r="BP518122" s="90"/>
    </row>
    <row r="518123" spans="68:68" customFormat="1">
      <c r="BP518123" s="90"/>
    </row>
    <row r="518124" spans="68:68" customFormat="1">
      <c r="BP518124" s="90"/>
    </row>
    <row r="518125" spans="68:68" customFormat="1">
      <c r="BP518125" s="90"/>
    </row>
    <row r="518126" spans="68:68" customFormat="1">
      <c r="BP518126" s="90"/>
    </row>
    <row r="518127" spans="68:68" customFormat="1">
      <c r="BP518127" s="90"/>
    </row>
    <row r="518128" spans="68:68" customFormat="1">
      <c r="BP518128" s="90"/>
    </row>
    <row r="518129" spans="68:68" customFormat="1">
      <c r="BP518129" s="90"/>
    </row>
    <row r="518130" spans="68:68" customFormat="1">
      <c r="BP518130" s="90"/>
    </row>
    <row r="518131" spans="68:68" customFormat="1">
      <c r="BP518131" s="90"/>
    </row>
    <row r="518132" spans="68:68" customFormat="1">
      <c r="BP518132" s="90"/>
    </row>
    <row r="518133" spans="68:68" customFormat="1">
      <c r="BP518133" s="90"/>
    </row>
    <row r="518134" spans="68:68" customFormat="1">
      <c r="BP518134" s="90"/>
    </row>
    <row r="518135" spans="68:68" customFormat="1">
      <c r="BP518135" s="90"/>
    </row>
    <row r="518136" spans="68:68" customFormat="1">
      <c r="BP518136" s="90"/>
    </row>
    <row r="518137" spans="68:68" customFormat="1">
      <c r="BP518137" s="90"/>
    </row>
    <row r="518138" spans="68:68" customFormat="1">
      <c r="BP518138" s="90"/>
    </row>
    <row r="518139" spans="68:68" customFormat="1">
      <c r="BP518139" s="90"/>
    </row>
    <row r="518140" spans="68:68" customFormat="1">
      <c r="BP518140" s="90"/>
    </row>
    <row r="518141" spans="68:68" customFormat="1">
      <c r="BP518141" s="90"/>
    </row>
    <row r="518142" spans="68:68" customFormat="1">
      <c r="BP518142" s="90"/>
    </row>
    <row r="518143" spans="68:68" customFormat="1">
      <c r="BP518143" s="90"/>
    </row>
    <row r="518144" spans="68:68" customFormat="1">
      <c r="BP518144" s="90"/>
    </row>
    <row r="518145" spans="68:68" customFormat="1">
      <c r="BP518145" s="90"/>
    </row>
    <row r="518146" spans="68:68" customFormat="1">
      <c r="BP518146" s="90"/>
    </row>
    <row r="518147" spans="68:68" customFormat="1">
      <c r="BP518147" s="90"/>
    </row>
    <row r="518148" spans="68:68" customFormat="1">
      <c r="BP518148" s="90"/>
    </row>
    <row r="518149" spans="68:68" customFormat="1">
      <c r="BP518149" s="90"/>
    </row>
    <row r="518150" spans="68:68" customFormat="1">
      <c r="BP518150" s="90"/>
    </row>
    <row r="518151" spans="68:68" customFormat="1">
      <c r="BP518151" s="90"/>
    </row>
    <row r="518152" spans="68:68" customFormat="1">
      <c r="BP518152" s="90"/>
    </row>
    <row r="518153" spans="68:68" customFormat="1">
      <c r="BP518153" s="90"/>
    </row>
    <row r="518154" spans="68:68" customFormat="1">
      <c r="BP518154" s="90"/>
    </row>
    <row r="518155" spans="68:68" customFormat="1">
      <c r="BP518155" s="90"/>
    </row>
    <row r="518156" spans="68:68" customFormat="1">
      <c r="BP518156" s="90"/>
    </row>
    <row r="518157" spans="68:68" customFormat="1">
      <c r="BP518157" s="90"/>
    </row>
    <row r="518158" spans="68:68" customFormat="1">
      <c r="BP518158" s="90"/>
    </row>
    <row r="518159" spans="68:68" customFormat="1">
      <c r="BP518159" s="90"/>
    </row>
    <row r="518160" spans="68:68" customFormat="1">
      <c r="BP518160" s="90"/>
    </row>
    <row r="518161" spans="68:68" customFormat="1">
      <c r="BP518161" s="90"/>
    </row>
    <row r="518162" spans="68:68" customFormat="1">
      <c r="BP518162" s="90"/>
    </row>
    <row r="518163" spans="68:68" customFormat="1">
      <c r="BP518163" s="90"/>
    </row>
    <row r="518164" spans="68:68" customFormat="1">
      <c r="BP518164" s="90"/>
    </row>
    <row r="518165" spans="68:68" customFormat="1">
      <c r="BP518165" s="90"/>
    </row>
    <row r="518166" spans="68:68" customFormat="1">
      <c r="BP518166" s="90"/>
    </row>
    <row r="518167" spans="68:68" customFormat="1">
      <c r="BP518167" s="90"/>
    </row>
    <row r="518168" spans="68:68" customFormat="1">
      <c r="BP518168" s="90"/>
    </row>
    <row r="518169" spans="68:68" customFormat="1">
      <c r="BP518169" s="90"/>
    </row>
    <row r="518170" spans="68:68" customFormat="1">
      <c r="BP518170" s="90"/>
    </row>
    <row r="518171" spans="68:68" customFormat="1">
      <c r="BP518171" s="90"/>
    </row>
    <row r="518172" spans="68:68" customFormat="1">
      <c r="BP518172" s="90"/>
    </row>
    <row r="518173" spans="68:68" customFormat="1">
      <c r="BP518173" s="90"/>
    </row>
    <row r="518174" spans="68:68" customFormat="1">
      <c r="BP518174" s="90"/>
    </row>
    <row r="518175" spans="68:68" customFormat="1">
      <c r="BP518175" s="90"/>
    </row>
    <row r="518176" spans="68:68" customFormat="1">
      <c r="BP518176" s="90"/>
    </row>
    <row r="518177" spans="68:68" customFormat="1">
      <c r="BP518177" s="90"/>
    </row>
    <row r="518178" spans="68:68" customFormat="1">
      <c r="BP518178" s="90"/>
    </row>
    <row r="518179" spans="68:68" customFormat="1">
      <c r="BP518179" s="90"/>
    </row>
    <row r="518180" spans="68:68" customFormat="1">
      <c r="BP518180" s="90"/>
    </row>
    <row r="518181" spans="68:68" customFormat="1">
      <c r="BP518181" s="90"/>
    </row>
    <row r="518182" spans="68:68" customFormat="1">
      <c r="BP518182" s="90"/>
    </row>
    <row r="518183" spans="68:68" customFormat="1">
      <c r="BP518183" s="90"/>
    </row>
    <row r="518184" spans="68:68" customFormat="1">
      <c r="BP518184" s="90"/>
    </row>
    <row r="518185" spans="68:68" customFormat="1">
      <c r="BP518185" s="90"/>
    </row>
    <row r="518186" spans="68:68" customFormat="1">
      <c r="BP518186" s="90"/>
    </row>
    <row r="518187" spans="68:68" customFormat="1">
      <c r="BP518187" s="90"/>
    </row>
    <row r="518188" spans="68:68" customFormat="1">
      <c r="BP518188" s="90"/>
    </row>
    <row r="518189" spans="68:68" customFormat="1">
      <c r="BP518189" s="90"/>
    </row>
    <row r="518190" spans="68:68" customFormat="1">
      <c r="BP518190" s="90"/>
    </row>
    <row r="518191" spans="68:68" customFormat="1">
      <c r="BP518191" s="90"/>
    </row>
    <row r="518192" spans="68:68" customFormat="1">
      <c r="BP518192" s="90"/>
    </row>
    <row r="518193" spans="68:68" customFormat="1">
      <c r="BP518193" s="90"/>
    </row>
    <row r="518194" spans="68:68" customFormat="1">
      <c r="BP518194" s="90"/>
    </row>
    <row r="518195" spans="68:68" customFormat="1">
      <c r="BP518195" s="90"/>
    </row>
    <row r="518196" spans="68:68" customFormat="1">
      <c r="BP518196" s="90"/>
    </row>
    <row r="518197" spans="68:68" customFormat="1">
      <c r="BP518197" s="90"/>
    </row>
    <row r="518198" spans="68:68" customFormat="1">
      <c r="BP518198" s="90"/>
    </row>
    <row r="518199" spans="68:68" customFormat="1">
      <c r="BP518199" s="90"/>
    </row>
    <row r="518200" spans="68:68" customFormat="1">
      <c r="BP518200" s="90"/>
    </row>
    <row r="518201" spans="68:68" customFormat="1">
      <c r="BP518201" s="90"/>
    </row>
    <row r="518202" spans="68:68" customFormat="1">
      <c r="BP518202" s="90"/>
    </row>
    <row r="518203" spans="68:68" customFormat="1">
      <c r="BP518203" s="90"/>
    </row>
    <row r="518204" spans="68:68" customFormat="1">
      <c r="BP518204" s="90"/>
    </row>
    <row r="518205" spans="68:68" customFormat="1">
      <c r="BP518205" s="90"/>
    </row>
    <row r="518206" spans="68:68" customFormat="1">
      <c r="BP518206" s="90"/>
    </row>
    <row r="518207" spans="68:68" customFormat="1">
      <c r="BP518207" s="90"/>
    </row>
    <row r="518208" spans="68:68" customFormat="1">
      <c r="BP518208" s="90"/>
    </row>
    <row r="518209" spans="68:68" customFormat="1">
      <c r="BP518209" s="90"/>
    </row>
    <row r="518210" spans="68:68" customFormat="1">
      <c r="BP518210" s="90"/>
    </row>
    <row r="518211" spans="68:68" customFormat="1">
      <c r="BP518211" s="90"/>
    </row>
    <row r="518212" spans="68:68" customFormat="1">
      <c r="BP518212" s="90"/>
    </row>
    <row r="518213" spans="68:68" customFormat="1">
      <c r="BP518213" s="90"/>
    </row>
    <row r="518214" spans="68:68" customFormat="1">
      <c r="BP518214" s="90"/>
    </row>
    <row r="518215" spans="68:68" customFormat="1">
      <c r="BP518215" s="90"/>
    </row>
    <row r="518216" spans="68:68" customFormat="1">
      <c r="BP518216" s="90"/>
    </row>
    <row r="518217" spans="68:68" customFormat="1">
      <c r="BP518217" s="90"/>
    </row>
    <row r="518218" spans="68:68" customFormat="1">
      <c r="BP518218" s="90"/>
    </row>
    <row r="518219" spans="68:68" customFormat="1">
      <c r="BP518219" s="90"/>
    </row>
    <row r="518220" spans="68:68" customFormat="1">
      <c r="BP518220" s="90"/>
    </row>
    <row r="518221" spans="68:68" customFormat="1">
      <c r="BP518221" s="90"/>
    </row>
    <row r="518222" spans="68:68" customFormat="1">
      <c r="BP518222" s="90"/>
    </row>
    <row r="518223" spans="68:68" customFormat="1">
      <c r="BP518223" s="90"/>
    </row>
    <row r="518224" spans="68:68" customFormat="1">
      <c r="BP518224" s="90"/>
    </row>
    <row r="518225" spans="68:68" customFormat="1">
      <c r="BP518225" s="90"/>
    </row>
    <row r="518226" spans="68:68" customFormat="1">
      <c r="BP518226" s="90"/>
    </row>
    <row r="518227" spans="68:68" customFormat="1">
      <c r="BP518227" s="90"/>
    </row>
    <row r="518228" spans="68:68" customFormat="1">
      <c r="BP518228" s="90"/>
    </row>
    <row r="518229" spans="68:68" customFormat="1">
      <c r="BP518229" s="90"/>
    </row>
    <row r="518230" spans="68:68" customFormat="1">
      <c r="BP518230" s="90"/>
    </row>
    <row r="518231" spans="68:68" customFormat="1">
      <c r="BP518231" s="90"/>
    </row>
    <row r="518232" spans="68:68" customFormat="1">
      <c r="BP518232" s="90"/>
    </row>
    <row r="518233" spans="68:68" customFormat="1">
      <c r="BP518233" s="90"/>
    </row>
    <row r="518234" spans="68:68" customFormat="1">
      <c r="BP518234" s="90"/>
    </row>
    <row r="518235" spans="68:68" customFormat="1">
      <c r="BP518235" s="90"/>
    </row>
    <row r="518236" spans="68:68" customFormat="1">
      <c r="BP518236" s="90"/>
    </row>
    <row r="518237" spans="68:68" customFormat="1">
      <c r="BP518237" s="90"/>
    </row>
    <row r="518238" spans="68:68" customFormat="1">
      <c r="BP518238" s="90"/>
    </row>
    <row r="518239" spans="68:68" customFormat="1">
      <c r="BP518239" s="90"/>
    </row>
    <row r="518240" spans="68:68" customFormat="1">
      <c r="BP518240" s="90"/>
    </row>
    <row r="518241" spans="68:68" customFormat="1">
      <c r="BP518241" s="90"/>
    </row>
    <row r="518242" spans="68:68" customFormat="1">
      <c r="BP518242" s="90"/>
    </row>
    <row r="518243" spans="68:68" customFormat="1">
      <c r="BP518243" s="90"/>
    </row>
    <row r="518244" spans="68:68" customFormat="1">
      <c r="BP518244" s="90"/>
    </row>
    <row r="518245" spans="68:68" customFormat="1">
      <c r="BP518245" s="90"/>
    </row>
    <row r="518246" spans="68:68" customFormat="1">
      <c r="BP518246" s="90"/>
    </row>
    <row r="518247" spans="68:68" customFormat="1">
      <c r="BP518247" s="90"/>
    </row>
    <row r="518248" spans="68:68" customFormat="1">
      <c r="BP518248" s="90"/>
    </row>
    <row r="518249" spans="68:68" customFormat="1">
      <c r="BP518249" s="90"/>
    </row>
    <row r="518250" spans="68:68" customFormat="1">
      <c r="BP518250" s="90"/>
    </row>
    <row r="518251" spans="68:68" customFormat="1">
      <c r="BP518251" s="90"/>
    </row>
    <row r="518252" spans="68:68" customFormat="1">
      <c r="BP518252" s="90"/>
    </row>
    <row r="518253" spans="68:68" customFormat="1">
      <c r="BP518253" s="90"/>
    </row>
    <row r="518254" spans="68:68" customFormat="1">
      <c r="BP518254" s="90"/>
    </row>
    <row r="518255" spans="68:68" customFormat="1">
      <c r="BP518255" s="90"/>
    </row>
    <row r="518256" spans="68:68" customFormat="1">
      <c r="BP518256" s="90"/>
    </row>
    <row r="518257" spans="68:68" customFormat="1">
      <c r="BP518257" s="90"/>
    </row>
    <row r="518258" spans="68:68" customFormat="1">
      <c r="BP518258" s="90"/>
    </row>
    <row r="518259" spans="68:68" customFormat="1">
      <c r="BP518259" s="90"/>
    </row>
    <row r="518260" spans="68:68" customFormat="1">
      <c r="BP518260" s="90"/>
    </row>
    <row r="518261" spans="68:68" customFormat="1">
      <c r="BP518261" s="90"/>
    </row>
    <row r="518262" spans="68:68" customFormat="1">
      <c r="BP518262" s="90"/>
    </row>
    <row r="518263" spans="68:68" customFormat="1">
      <c r="BP518263" s="90"/>
    </row>
    <row r="518264" spans="68:68" customFormat="1">
      <c r="BP518264" s="90"/>
    </row>
    <row r="518265" spans="68:68" customFormat="1">
      <c r="BP518265" s="90"/>
    </row>
    <row r="518266" spans="68:68" customFormat="1">
      <c r="BP518266" s="90"/>
    </row>
    <row r="518267" spans="68:68" customFormat="1">
      <c r="BP518267" s="90"/>
    </row>
    <row r="518268" spans="68:68" customFormat="1">
      <c r="BP518268" s="90"/>
    </row>
    <row r="518269" spans="68:68" customFormat="1">
      <c r="BP518269" s="90"/>
    </row>
    <row r="518270" spans="68:68" customFormat="1">
      <c r="BP518270" s="90"/>
    </row>
    <row r="518271" spans="68:68" customFormat="1">
      <c r="BP518271" s="90"/>
    </row>
    <row r="518272" spans="68:68" customFormat="1">
      <c r="BP518272" s="90"/>
    </row>
    <row r="518273" spans="68:68" customFormat="1">
      <c r="BP518273" s="90"/>
    </row>
    <row r="518274" spans="68:68" customFormat="1">
      <c r="BP518274" s="90"/>
    </row>
    <row r="518275" spans="68:68" customFormat="1">
      <c r="BP518275" s="90"/>
    </row>
    <row r="518276" spans="68:68" customFormat="1">
      <c r="BP518276" s="90"/>
    </row>
    <row r="518277" spans="68:68" customFormat="1">
      <c r="BP518277" s="90"/>
    </row>
    <row r="518278" spans="68:68" customFormat="1">
      <c r="BP518278" s="90"/>
    </row>
    <row r="518279" spans="68:68" customFormat="1">
      <c r="BP518279" s="90"/>
    </row>
    <row r="518280" spans="68:68" customFormat="1">
      <c r="BP518280" s="90"/>
    </row>
    <row r="518281" spans="68:68" customFormat="1">
      <c r="BP518281" s="90"/>
    </row>
    <row r="518282" spans="68:68" customFormat="1">
      <c r="BP518282" s="90"/>
    </row>
    <row r="518283" spans="68:68" customFormat="1">
      <c r="BP518283" s="90"/>
    </row>
    <row r="518284" spans="68:68" customFormat="1">
      <c r="BP518284" s="90"/>
    </row>
    <row r="518285" spans="68:68" customFormat="1">
      <c r="BP518285" s="90"/>
    </row>
    <row r="518286" spans="68:68" customFormat="1">
      <c r="BP518286" s="90"/>
    </row>
    <row r="518287" spans="68:68" customFormat="1">
      <c r="BP518287" s="90"/>
    </row>
    <row r="518288" spans="68:68" customFormat="1">
      <c r="BP518288" s="90"/>
    </row>
    <row r="518289" spans="68:68" customFormat="1">
      <c r="BP518289" s="90"/>
    </row>
    <row r="518290" spans="68:68" customFormat="1">
      <c r="BP518290" s="90"/>
    </row>
    <row r="518291" spans="68:68" customFormat="1">
      <c r="BP518291" s="90"/>
    </row>
    <row r="518292" spans="68:68" customFormat="1">
      <c r="BP518292" s="90"/>
    </row>
    <row r="518293" spans="68:68" customFormat="1">
      <c r="BP518293" s="90"/>
    </row>
    <row r="518294" spans="68:68" customFormat="1">
      <c r="BP518294" s="90"/>
    </row>
    <row r="518295" spans="68:68" customFormat="1">
      <c r="BP518295" s="90"/>
    </row>
    <row r="518296" spans="68:68" customFormat="1">
      <c r="BP518296" s="90"/>
    </row>
    <row r="518297" spans="68:68" customFormat="1">
      <c r="BP518297" s="90"/>
    </row>
    <row r="518298" spans="68:68" customFormat="1">
      <c r="BP518298" s="90"/>
    </row>
    <row r="518299" spans="68:68" customFormat="1">
      <c r="BP518299" s="90"/>
    </row>
    <row r="518300" spans="68:68" customFormat="1">
      <c r="BP518300" s="90"/>
    </row>
    <row r="518301" spans="68:68" customFormat="1">
      <c r="BP518301" s="90"/>
    </row>
    <row r="518302" spans="68:68" customFormat="1">
      <c r="BP518302" s="90"/>
    </row>
    <row r="518303" spans="68:68" customFormat="1">
      <c r="BP518303" s="90"/>
    </row>
    <row r="518304" spans="68:68" customFormat="1">
      <c r="BP518304" s="90"/>
    </row>
    <row r="518305" spans="68:68" customFormat="1">
      <c r="BP518305" s="90"/>
    </row>
    <row r="518306" spans="68:68" customFormat="1">
      <c r="BP518306" s="90"/>
    </row>
    <row r="518307" spans="68:68" customFormat="1">
      <c r="BP518307" s="90"/>
    </row>
    <row r="518308" spans="68:68" customFormat="1">
      <c r="BP518308" s="90"/>
    </row>
    <row r="518309" spans="68:68" customFormat="1">
      <c r="BP518309" s="90"/>
    </row>
    <row r="518310" spans="68:68" customFormat="1">
      <c r="BP518310" s="90"/>
    </row>
    <row r="518311" spans="68:68" customFormat="1">
      <c r="BP518311" s="90"/>
    </row>
    <row r="518312" spans="68:68" customFormat="1">
      <c r="BP518312" s="90"/>
    </row>
    <row r="518313" spans="68:68" customFormat="1">
      <c r="BP518313" s="90"/>
    </row>
    <row r="518314" spans="68:68" customFormat="1">
      <c r="BP518314" s="90"/>
    </row>
    <row r="518315" spans="68:68" customFormat="1">
      <c r="BP518315" s="90"/>
    </row>
    <row r="518316" spans="68:68" customFormat="1">
      <c r="BP518316" s="90"/>
    </row>
    <row r="518317" spans="68:68" customFormat="1">
      <c r="BP518317" s="90"/>
    </row>
    <row r="518318" spans="68:68" customFormat="1">
      <c r="BP518318" s="90"/>
    </row>
    <row r="518319" spans="68:68" customFormat="1">
      <c r="BP518319" s="90"/>
    </row>
    <row r="518320" spans="68:68" customFormat="1">
      <c r="BP518320" s="90"/>
    </row>
    <row r="518321" spans="68:68" customFormat="1">
      <c r="BP518321" s="90"/>
    </row>
    <row r="518322" spans="68:68" customFormat="1">
      <c r="BP518322" s="90"/>
    </row>
    <row r="518323" spans="68:68" customFormat="1">
      <c r="BP518323" s="90"/>
    </row>
    <row r="518324" spans="68:68" customFormat="1">
      <c r="BP518324" s="90"/>
    </row>
    <row r="518325" spans="68:68" customFormat="1">
      <c r="BP518325" s="90"/>
    </row>
    <row r="518326" spans="68:68" customFormat="1">
      <c r="BP518326" s="90"/>
    </row>
    <row r="518327" spans="68:68" customFormat="1">
      <c r="BP518327" s="90"/>
    </row>
    <row r="518328" spans="68:68" customFormat="1">
      <c r="BP518328" s="90"/>
    </row>
    <row r="518329" spans="68:68" customFormat="1">
      <c r="BP518329" s="90"/>
    </row>
    <row r="518330" spans="68:68" customFormat="1">
      <c r="BP518330" s="90"/>
    </row>
    <row r="518331" spans="68:68" customFormat="1">
      <c r="BP518331" s="90"/>
    </row>
    <row r="518332" spans="68:68" customFormat="1">
      <c r="BP518332" s="90"/>
    </row>
    <row r="518333" spans="68:68" customFormat="1">
      <c r="BP518333" s="90"/>
    </row>
    <row r="518334" spans="68:68" customFormat="1">
      <c r="BP518334" s="90"/>
    </row>
    <row r="518335" spans="68:68" customFormat="1">
      <c r="BP518335" s="90"/>
    </row>
    <row r="518336" spans="68:68" customFormat="1">
      <c r="BP518336" s="90"/>
    </row>
    <row r="518337" spans="68:68" customFormat="1">
      <c r="BP518337" s="90"/>
    </row>
    <row r="518338" spans="68:68" customFormat="1">
      <c r="BP518338" s="90"/>
    </row>
    <row r="518339" spans="68:68" customFormat="1">
      <c r="BP518339" s="90"/>
    </row>
    <row r="518340" spans="68:68" customFormat="1">
      <c r="BP518340" s="90"/>
    </row>
    <row r="518341" spans="68:68" customFormat="1">
      <c r="BP518341" s="90"/>
    </row>
    <row r="518342" spans="68:68" customFormat="1">
      <c r="BP518342" s="90"/>
    </row>
    <row r="518343" spans="68:68" customFormat="1">
      <c r="BP518343" s="90"/>
    </row>
    <row r="518344" spans="68:68" customFormat="1">
      <c r="BP518344" s="90"/>
    </row>
    <row r="518345" spans="68:68" customFormat="1">
      <c r="BP518345" s="90"/>
    </row>
    <row r="518346" spans="68:68" customFormat="1">
      <c r="BP518346" s="90"/>
    </row>
    <row r="518347" spans="68:68" customFormat="1">
      <c r="BP518347" s="90"/>
    </row>
    <row r="518348" spans="68:68" customFormat="1">
      <c r="BP518348" s="90"/>
    </row>
    <row r="518349" spans="68:68" customFormat="1">
      <c r="BP518349" s="90"/>
    </row>
    <row r="518350" spans="68:68" customFormat="1">
      <c r="BP518350" s="90"/>
    </row>
    <row r="518351" spans="68:68" customFormat="1">
      <c r="BP518351" s="90"/>
    </row>
    <row r="518352" spans="68:68" customFormat="1">
      <c r="BP518352" s="90"/>
    </row>
    <row r="518353" spans="68:68" customFormat="1">
      <c r="BP518353" s="90"/>
    </row>
    <row r="518354" spans="68:68" customFormat="1">
      <c r="BP518354" s="90"/>
    </row>
    <row r="518355" spans="68:68" customFormat="1">
      <c r="BP518355" s="90"/>
    </row>
    <row r="518356" spans="68:68" customFormat="1">
      <c r="BP518356" s="90"/>
    </row>
    <row r="518357" spans="68:68" customFormat="1">
      <c r="BP518357" s="90"/>
    </row>
    <row r="518358" spans="68:68" customFormat="1">
      <c r="BP518358" s="90"/>
    </row>
    <row r="518359" spans="68:68" customFormat="1">
      <c r="BP518359" s="90"/>
    </row>
    <row r="518360" spans="68:68" customFormat="1">
      <c r="BP518360" s="90"/>
    </row>
    <row r="518361" spans="68:68" customFormat="1">
      <c r="BP518361" s="90"/>
    </row>
    <row r="518362" spans="68:68" customFormat="1">
      <c r="BP518362" s="90"/>
    </row>
    <row r="518363" spans="68:68" customFormat="1">
      <c r="BP518363" s="90"/>
    </row>
    <row r="518364" spans="68:68" customFormat="1">
      <c r="BP518364" s="90"/>
    </row>
    <row r="518365" spans="68:68" customFormat="1">
      <c r="BP518365" s="90"/>
    </row>
    <row r="518366" spans="68:68" customFormat="1">
      <c r="BP518366" s="90"/>
    </row>
    <row r="518367" spans="68:68" customFormat="1">
      <c r="BP518367" s="90"/>
    </row>
    <row r="518368" spans="68:68" customFormat="1">
      <c r="BP518368" s="90"/>
    </row>
    <row r="518369" spans="68:68" customFormat="1">
      <c r="BP518369" s="90"/>
    </row>
    <row r="518370" spans="68:68" customFormat="1">
      <c r="BP518370" s="90"/>
    </row>
    <row r="518371" spans="68:68" customFormat="1">
      <c r="BP518371" s="90"/>
    </row>
    <row r="518372" spans="68:68" customFormat="1">
      <c r="BP518372" s="90"/>
    </row>
    <row r="518373" spans="68:68" customFormat="1">
      <c r="BP518373" s="90"/>
    </row>
    <row r="518374" spans="68:68" customFormat="1">
      <c r="BP518374" s="90"/>
    </row>
    <row r="518375" spans="68:68" customFormat="1">
      <c r="BP518375" s="90"/>
    </row>
    <row r="518376" spans="68:68" customFormat="1">
      <c r="BP518376" s="90"/>
    </row>
    <row r="518377" spans="68:68" customFormat="1">
      <c r="BP518377" s="90"/>
    </row>
    <row r="518378" spans="68:68" customFormat="1">
      <c r="BP518378" s="90"/>
    </row>
    <row r="518379" spans="68:68" customFormat="1">
      <c r="BP518379" s="90"/>
    </row>
    <row r="518380" spans="68:68" customFormat="1">
      <c r="BP518380" s="90"/>
    </row>
    <row r="518381" spans="68:68" customFormat="1">
      <c r="BP518381" s="90"/>
    </row>
    <row r="518382" spans="68:68" customFormat="1">
      <c r="BP518382" s="90"/>
    </row>
    <row r="518383" spans="68:68" customFormat="1">
      <c r="BP518383" s="90"/>
    </row>
    <row r="518384" spans="68:68" customFormat="1">
      <c r="BP518384" s="90"/>
    </row>
    <row r="518385" spans="68:68" customFormat="1">
      <c r="BP518385" s="90"/>
    </row>
    <row r="518386" spans="68:68" customFormat="1">
      <c r="BP518386" s="90"/>
    </row>
    <row r="518387" spans="68:68" customFormat="1">
      <c r="BP518387" s="90"/>
    </row>
    <row r="518388" spans="68:68" customFormat="1">
      <c r="BP518388" s="90"/>
    </row>
    <row r="518389" spans="68:68" customFormat="1">
      <c r="BP518389" s="90"/>
    </row>
    <row r="518390" spans="68:68" customFormat="1">
      <c r="BP518390" s="90"/>
    </row>
    <row r="518391" spans="68:68" customFormat="1">
      <c r="BP518391" s="90"/>
    </row>
    <row r="518392" spans="68:68" customFormat="1">
      <c r="BP518392" s="90"/>
    </row>
    <row r="518393" spans="68:68" customFormat="1">
      <c r="BP518393" s="90"/>
    </row>
    <row r="518394" spans="68:68" customFormat="1">
      <c r="BP518394" s="90"/>
    </row>
    <row r="518395" spans="68:68" customFormat="1">
      <c r="BP518395" s="90"/>
    </row>
    <row r="518396" spans="68:68" customFormat="1">
      <c r="BP518396" s="90"/>
    </row>
    <row r="518397" spans="68:68" customFormat="1">
      <c r="BP518397" s="90"/>
    </row>
    <row r="518398" spans="68:68" customFormat="1">
      <c r="BP518398" s="90"/>
    </row>
    <row r="518399" spans="68:68" customFormat="1">
      <c r="BP518399" s="90"/>
    </row>
    <row r="518400" spans="68:68" customFormat="1">
      <c r="BP518400" s="90"/>
    </row>
    <row r="518401" spans="68:68" customFormat="1">
      <c r="BP518401" s="90"/>
    </row>
    <row r="518402" spans="68:68" customFormat="1">
      <c r="BP518402" s="90"/>
    </row>
    <row r="518403" spans="68:68" customFormat="1">
      <c r="BP518403" s="90"/>
    </row>
    <row r="518404" spans="68:68" customFormat="1">
      <c r="BP518404" s="90"/>
    </row>
    <row r="518405" spans="68:68" customFormat="1">
      <c r="BP518405" s="90"/>
    </row>
    <row r="518406" spans="68:68" customFormat="1">
      <c r="BP518406" s="90"/>
    </row>
    <row r="518407" spans="68:68" customFormat="1">
      <c r="BP518407" s="90"/>
    </row>
    <row r="518408" spans="68:68" customFormat="1">
      <c r="BP518408" s="90"/>
    </row>
    <row r="518409" spans="68:68" customFormat="1">
      <c r="BP518409" s="90"/>
    </row>
    <row r="518410" spans="68:68" customFormat="1">
      <c r="BP518410" s="90"/>
    </row>
    <row r="518411" spans="68:68" customFormat="1">
      <c r="BP518411" s="90"/>
    </row>
    <row r="518412" spans="68:68" customFormat="1">
      <c r="BP518412" s="90"/>
    </row>
    <row r="518413" spans="68:68" customFormat="1">
      <c r="BP518413" s="90"/>
    </row>
    <row r="518414" spans="68:68" customFormat="1">
      <c r="BP518414" s="90"/>
    </row>
    <row r="518415" spans="68:68" customFormat="1">
      <c r="BP518415" s="90"/>
    </row>
    <row r="518416" spans="68:68" customFormat="1">
      <c r="BP518416" s="90"/>
    </row>
    <row r="518417" spans="68:68" customFormat="1">
      <c r="BP518417" s="90"/>
    </row>
    <row r="518418" spans="68:68" customFormat="1">
      <c r="BP518418" s="90"/>
    </row>
    <row r="518419" spans="68:68" customFormat="1">
      <c r="BP518419" s="90"/>
    </row>
    <row r="518420" spans="68:68" customFormat="1">
      <c r="BP518420" s="90"/>
    </row>
    <row r="518421" spans="68:68" customFormat="1">
      <c r="BP518421" s="90"/>
    </row>
    <row r="518422" spans="68:68" customFormat="1">
      <c r="BP518422" s="90"/>
    </row>
    <row r="518423" spans="68:68" customFormat="1">
      <c r="BP518423" s="90"/>
    </row>
    <row r="518424" spans="68:68" customFormat="1">
      <c r="BP518424" s="90"/>
    </row>
    <row r="518425" spans="68:68" customFormat="1">
      <c r="BP518425" s="90"/>
    </row>
    <row r="518426" spans="68:68" customFormat="1">
      <c r="BP518426" s="90"/>
    </row>
    <row r="518427" spans="68:68" customFormat="1">
      <c r="BP518427" s="90"/>
    </row>
    <row r="518428" spans="68:68" customFormat="1">
      <c r="BP518428" s="90"/>
    </row>
    <row r="518429" spans="68:68" customFormat="1">
      <c r="BP518429" s="90"/>
    </row>
    <row r="518430" spans="68:68" customFormat="1">
      <c r="BP518430" s="90"/>
    </row>
    <row r="518431" spans="68:68" customFormat="1">
      <c r="BP518431" s="90"/>
    </row>
    <row r="518432" spans="68:68" customFormat="1">
      <c r="BP518432" s="90"/>
    </row>
    <row r="518433" spans="68:68" customFormat="1">
      <c r="BP518433" s="90"/>
    </row>
    <row r="518434" spans="68:68" customFormat="1">
      <c r="BP518434" s="90"/>
    </row>
    <row r="518435" spans="68:68" customFormat="1">
      <c r="BP518435" s="90"/>
    </row>
    <row r="518436" spans="68:68" customFormat="1">
      <c r="BP518436" s="90"/>
    </row>
    <row r="518437" spans="68:68" customFormat="1">
      <c r="BP518437" s="90"/>
    </row>
    <row r="518438" spans="68:68" customFormat="1">
      <c r="BP518438" s="90"/>
    </row>
    <row r="518439" spans="68:68" customFormat="1">
      <c r="BP518439" s="90"/>
    </row>
    <row r="518440" spans="68:68" customFormat="1">
      <c r="BP518440" s="90"/>
    </row>
    <row r="518441" spans="68:68" customFormat="1">
      <c r="BP518441" s="90"/>
    </row>
    <row r="518442" spans="68:68" customFormat="1">
      <c r="BP518442" s="90"/>
    </row>
    <row r="518443" spans="68:68" customFormat="1">
      <c r="BP518443" s="90"/>
    </row>
    <row r="518444" spans="68:68" customFormat="1">
      <c r="BP518444" s="90"/>
    </row>
    <row r="518445" spans="68:68" customFormat="1">
      <c r="BP518445" s="90"/>
    </row>
    <row r="518446" spans="68:68" customFormat="1">
      <c r="BP518446" s="90"/>
    </row>
    <row r="518447" spans="68:68" customFormat="1">
      <c r="BP518447" s="90"/>
    </row>
    <row r="518448" spans="68:68" customFormat="1">
      <c r="BP518448" s="90"/>
    </row>
    <row r="518449" spans="68:68" customFormat="1">
      <c r="BP518449" s="90"/>
    </row>
    <row r="518450" spans="68:68" customFormat="1">
      <c r="BP518450" s="90"/>
    </row>
    <row r="518451" spans="68:68" customFormat="1">
      <c r="BP518451" s="90"/>
    </row>
    <row r="518452" spans="68:68" customFormat="1">
      <c r="BP518452" s="90"/>
    </row>
    <row r="518453" spans="68:68" customFormat="1">
      <c r="BP518453" s="90"/>
    </row>
    <row r="518454" spans="68:68" customFormat="1">
      <c r="BP518454" s="90"/>
    </row>
    <row r="518455" spans="68:68" customFormat="1">
      <c r="BP518455" s="90"/>
    </row>
    <row r="518456" spans="68:68" customFormat="1">
      <c r="BP518456" s="90"/>
    </row>
    <row r="518457" spans="68:68" customFormat="1">
      <c r="BP518457" s="90"/>
    </row>
    <row r="518458" spans="68:68" customFormat="1">
      <c r="BP518458" s="90"/>
    </row>
    <row r="518459" spans="68:68" customFormat="1">
      <c r="BP518459" s="90"/>
    </row>
    <row r="518460" spans="68:68" customFormat="1">
      <c r="BP518460" s="90"/>
    </row>
    <row r="518461" spans="68:68" customFormat="1">
      <c r="BP518461" s="90"/>
    </row>
    <row r="518462" spans="68:68" customFormat="1">
      <c r="BP518462" s="90"/>
    </row>
    <row r="518463" spans="68:68" customFormat="1">
      <c r="BP518463" s="90"/>
    </row>
    <row r="518464" spans="68:68" customFormat="1">
      <c r="BP518464" s="90"/>
    </row>
    <row r="518465" spans="68:68" customFormat="1">
      <c r="BP518465" s="90"/>
    </row>
    <row r="518466" spans="68:68" customFormat="1">
      <c r="BP518466" s="90"/>
    </row>
    <row r="518467" spans="68:68" customFormat="1">
      <c r="BP518467" s="90"/>
    </row>
    <row r="518468" spans="68:68" customFormat="1">
      <c r="BP518468" s="90"/>
    </row>
    <row r="518469" spans="68:68" customFormat="1">
      <c r="BP518469" s="90"/>
    </row>
    <row r="518470" spans="68:68" customFormat="1">
      <c r="BP518470" s="90"/>
    </row>
    <row r="518471" spans="68:68" customFormat="1">
      <c r="BP518471" s="90"/>
    </row>
    <row r="518472" spans="68:68" customFormat="1">
      <c r="BP518472" s="90"/>
    </row>
    <row r="518473" spans="68:68" customFormat="1">
      <c r="BP518473" s="90"/>
    </row>
    <row r="518474" spans="68:68" customFormat="1">
      <c r="BP518474" s="90"/>
    </row>
    <row r="518475" spans="68:68" customFormat="1">
      <c r="BP518475" s="90"/>
    </row>
    <row r="518476" spans="68:68" customFormat="1">
      <c r="BP518476" s="90"/>
    </row>
    <row r="518477" spans="68:68" customFormat="1">
      <c r="BP518477" s="90"/>
    </row>
    <row r="518478" spans="68:68" customFormat="1">
      <c r="BP518478" s="90"/>
    </row>
    <row r="518479" spans="68:68" customFormat="1">
      <c r="BP518479" s="90"/>
    </row>
    <row r="518480" spans="68:68" customFormat="1">
      <c r="BP518480" s="90"/>
    </row>
    <row r="518481" spans="68:68" customFormat="1">
      <c r="BP518481" s="90"/>
    </row>
    <row r="518482" spans="68:68" customFormat="1">
      <c r="BP518482" s="90"/>
    </row>
    <row r="518483" spans="68:68" customFormat="1">
      <c r="BP518483" s="90"/>
    </row>
    <row r="518484" spans="68:68" customFormat="1">
      <c r="BP518484" s="90"/>
    </row>
    <row r="518485" spans="68:68" customFormat="1">
      <c r="BP518485" s="90"/>
    </row>
    <row r="518486" spans="68:68" customFormat="1">
      <c r="BP518486" s="90"/>
    </row>
    <row r="518487" spans="68:68" customFormat="1">
      <c r="BP518487" s="90"/>
    </row>
    <row r="518488" spans="68:68" customFormat="1">
      <c r="BP518488" s="90"/>
    </row>
    <row r="518489" spans="68:68" customFormat="1">
      <c r="BP518489" s="90"/>
    </row>
    <row r="518490" spans="68:68" customFormat="1">
      <c r="BP518490" s="90"/>
    </row>
    <row r="518491" spans="68:68" customFormat="1">
      <c r="BP518491" s="90"/>
    </row>
    <row r="518492" spans="68:68" customFormat="1">
      <c r="BP518492" s="90"/>
    </row>
    <row r="518493" spans="68:68" customFormat="1">
      <c r="BP518493" s="90"/>
    </row>
    <row r="518494" spans="68:68" customFormat="1">
      <c r="BP518494" s="90"/>
    </row>
    <row r="518495" spans="68:68" customFormat="1">
      <c r="BP518495" s="90"/>
    </row>
    <row r="518496" spans="68:68" customFormat="1">
      <c r="BP518496" s="90"/>
    </row>
    <row r="518497" spans="68:68" customFormat="1">
      <c r="BP518497" s="90"/>
    </row>
    <row r="518498" spans="68:68" customFormat="1">
      <c r="BP518498" s="90"/>
    </row>
    <row r="518499" spans="68:68" customFormat="1">
      <c r="BP518499" s="90"/>
    </row>
    <row r="518500" spans="68:68" customFormat="1">
      <c r="BP518500" s="90"/>
    </row>
    <row r="518501" spans="68:68" customFormat="1">
      <c r="BP518501" s="90"/>
    </row>
    <row r="518502" spans="68:68" customFormat="1">
      <c r="BP518502" s="90"/>
    </row>
    <row r="518503" spans="68:68" customFormat="1">
      <c r="BP518503" s="90"/>
    </row>
    <row r="518504" spans="68:68" customFormat="1">
      <c r="BP518504" s="90"/>
    </row>
    <row r="518505" spans="68:68" customFormat="1">
      <c r="BP518505" s="90"/>
    </row>
    <row r="518506" spans="68:68" customFormat="1">
      <c r="BP518506" s="90"/>
    </row>
    <row r="518507" spans="68:68" customFormat="1">
      <c r="BP518507" s="90"/>
    </row>
    <row r="518508" spans="68:68" customFormat="1">
      <c r="BP518508" s="90"/>
    </row>
    <row r="518509" spans="68:68" customFormat="1">
      <c r="BP518509" s="90"/>
    </row>
    <row r="518510" spans="68:68" customFormat="1">
      <c r="BP518510" s="90"/>
    </row>
    <row r="518511" spans="68:68" customFormat="1">
      <c r="BP518511" s="90"/>
    </row>
    <row r="518512" spans="68:68" customFormat="1">
      <c r="BP518512" s="90"/>
    </row>
    <row r="518513" spans="68:68" customFormat="1">
      <c r="BP518513" s="90"/>
    </row>
    <row r="518514" spans="68:68" customFormat="1">
      <c r="BP518514" s="90"/>
    </row>
    <row r="518515" spans="68:68" customFormat="1">
      <c r="BP518515" s="90"/>
    </row>
    <row r="518516" spans="68:68" customFormat="1">
      <c r="BP518516" s="90"/>
    </row>
    <row r="518517" spans="68:68" customFormat="1">
      <c r="BP518517" s="90"/>
    </row>
    <row r="518518" spans="68:68" customFormat="1">
      <c r="BP518518" s="90"/>
    </row>
    <row r="518519" spans="68:68" customFormat="1">
      <c r="BP518519" s="90"/>
    </row>
    <row r="518520" spans="68:68" customFormat="1">
      <c r="BP518520" s="90"/>
    </row>
    <row r="518521" spans="68:68" customFormat="1">
      <c r="BP518521" s="90"/>
    </row>
    <row r="518522" spans="68:68" customFormat="1">
      <c r="BP518522" s="90"/>
    </row>
    <row r="518523" spans="68:68" customFormat="1">
      <c r="BP518523" s="90"/>
    </row>
    <row r="518524" spans="68:68" customFormat="1">
      <c r="BP518524" s="90"/>
    </row>
    <row r="518525" spans="68:68" customFormat="1">
      <c r="BP518525" s="90"/>
    </row>
    <row r="518526" spans="68:68" customFormat="1">
      <c r="BP518526" s="90"/>
    </row>
    <row r="518527" spans="68:68" customFormat="1">
      <c r="BP518527" s="90"/>
    </row>
    <row r="518528" spans="68:68" customFormat="1">
      <c r="BP518528" s="90"/>
    </row>
    <row r="518529" spans="68:68" customFormat="1">
      <c r="BP518529" s="90"/>
    </row>
    <row r="518530" spans="68:68" customFormat="1">
      <c r="BP518530" s="90"/>
    </row>
    <row r="518531" spans="68:68" customFormat="1">
      <c r="BP518531" s="90"/>
    </row>
    <row r="518532" spans="68:68" customFormat="1">
      <c r="BP518532" s="90"/>
    </row>
    <row r="518533" spans="68:68" customFormat="1">
      <c r="BP518533" s="90"/>
    </row>
    <row r="518534" spans="68:68" customFormat="1">
      <c r="BP518534" s="90"/>
    </row>
    <row r="518535" spans="68:68" customFormat="1">
      <c r="BP518535" s="90"/>
    </row>
    <row r="518536" spans="68:68" customFormat="1">
      <c r="BP518536" s="90"/>
    </row>
    <row r="518537" spans="68:68" customFormat="1">
      <c r="BP518537" s="90"/>
    </row>
    <row r="518538" spans="68:68" customFormat="1">
      <c r="BP518538" s="90"/>
    </row>
    <row r="518539" spans="68:68" customFormat="1">
      <c r="BP518539" s="90"/>
    </row>
    <row r="518540" spans="68:68" customFormat="1">
      <c r="BP518540" s="90"/>
    </row>
    <row r="518541" spans="68:68" customFormat="1">
      <c r="BP518541" s="90"/>
    </row>
    <row r="518542" spans="68:68" customFormat="1">
      <c r="BP518542" s="90"/>
    </row>
    <row r="518543" spans="68:68" customFormat="1">
      <c r="BP518543" s="90"/>
    </row>
    <row r="518544" spans="68:68" customFormat="1">
      <c r="BP518544" s="90"/>
    </row>
    <row r="518545" spans="68:68" customFormat="1">
      <c r="BP518545" s="90"/>
    </row>
    <row r="518546" spans="68:68" customFormat="1">
      <c r="BP518546" s="90"/>
    </row>
    <row r="518547" spans="68:68" customFormat="1">
      <c r="BP518547" s="90"/>
    </row>
    <row r="518548" spans="68:68" customFormat="1">
      <c r="BP518548" s="90"/>
    </row>
    <row r="518549" spans="68:68" customFormat="1">
      <c r="BP518549" s="90"/>
    </row>
    <row r="518550" spans="68:68" customFormat="1">
      <c r="BP518550" s="90"/>
    </row>
    <row r="518551" spans="68:68" customFormat="1">
      <c r="BP518551" s="90"/>
    </row>
    <row r="518552" spans="68:68" customFormat="1">
      <c r="BP518552" s="90"/>
    </row>
    <row r="518553" spans="68:68" customFormat="1">
      <c r="BP518553" s="90"/>
    </row>
    <row r="518554" spans="68:68" customFormat="1">
      <c r="BP518554" s="90"/>
    </row>
    <row r="518555" spans="68:68" customFormat="1">
      <c r="BP518555" s="90"/>
    </row>
    <row r="518556" spans="68:68" customFormat="1">
      <c r="BP518556" s="90"/>
    </row>
    <row r="518557" spans="68:68" customFormat="1">
      <c r="BP518557" s="90"/>
    </row>
    <row r="518558" spans="68:68" customFormat="1">
      <c r="BP518558" s="90"/>
    </row>
    <row r="518559" spans="68:68" customFormat="1">
      <c r="BP518559" s="90"/>
    </row>
    <row r="518560" spans="68:68" customFormat="1">
      <c r="BP518560" s="90"/>
    </row>
    <row r="518561" spans="68:68" customFormat="1">
      <c r="BP518561" s="90"/>
    </row>
    <row r="518562" spans="68:68" customFormat="1">
      <c r="BP518562" s="90"/>
    </row>
    <row r="518563" spans="68:68" customFormat="1">
      <c r="BP518563" s="90"/>
    </row>
    <row r="518564" spans="68:68" customFormat="1">
      <c r="BP518564" s="90"/>
    </row>
    <row r="518565" spans="68:68" customFormat="1">
      <c r="BP518565" s="90"/>
    </row>
    <row r="518566" spans="68:68" customFormat="1">
      <c r="BP518566" s="90"/>
    </row>
    <row r="518567" spans="68:68" customFormat="1">
      <c r="BP518567" s="90"/>
    </row>
    <row r="518568" spans="68:68" customFormat="1">
      <c r="BP518568" s="90"/>
    </row>
    <row r="518569" spans="68:68" customFormat="1">
      <c r="BP518569" s="90"/>
    </row>
    <row r="518570" spans="68:68" customFormat="1">
      <c r="BP518570" s="90"/>
    </row>
    <row r="518571" spans="68:68" customFormat="1">
      <c r="BP518571" s="90"/>
    </row>
    <row r="518572" spans="68:68" customFormat="1">
      <c r="BP518572" s="90"/>
    </row>
    <row r="518573" spans="68:68" customFormat="1">
      <c r="BP518573" s="90"/>
    </row>
    <row r="518574" spans="68:68" customFormat="1">
      <c r="BP518574" s="90"/>
    </row>
    <row r="518575" spans="68:68" customFormat="1">
      <c r="BP518575" s="90"/>
    </row>
    <row r="518576" spans="68:68" customFormat="1">
      <c r="BP518576" s="90"/>
    </row>
    <row r="518577" spans="68:68" customFormat="1">
      <c r="BP518577" s="90"/>
    </row>
    <row r="518578" spans="68:68" customFormat="1">
      <c r="BP518578" s="90"/>
    </row>
    <row r="518579" spans="68:68" customFormat="1">
      <c r="BP518579" s="90"/>
    </row>
    <row r="518580" spans="68:68" customFormat="1">
      <c r="BP518580" s="90"/>
    </row>
    <row r="518581" spans="68:68" customFormat="1">
      <c r="BP518581" s="90"/>
    </row>
    <row r="518582" spans="68:68" customFormat="1">
      <c r="BP518582" s="90"/>
    </row>
    <row r="518583" spans="68:68" customFormat="1">
      <c r="BP518583" s="90"/>
    </row>
    <row r="518584" spans="68:68" customFormat="1">
      <c r="BP518584" s="90"/>
    </row>
    <row r="518585" spans="68:68" customFormat="1">
      <c r="BP518585" s="90"/>
    </row>
    <row r="518586" spans="68:68" customFormat="1">
      <c r="BP518586" s="90"/>
    </row>
    <row r="518587" spans="68:68" customFormat="1">
      <c r="BP518587" s="90"/>
    </row>
    <row r="518588" spans="68:68" customFormat="1">
      <c r="BP518588" s="90"/>
    </row>
    <row r="518589" spans="68:68" customFormat="1">
      <c r="BP518589" s="90"/>
    </row>
    <row r="518590" spans="68:68" customFormat="1">
      <c r="BP518590" s="90"/>
    </row>
    <row r="518591" spans="68:68" customFormat="1">
      <c r="BP518591" s="90"/>
    </row>
    <row r="518592" spans="68:68" customFormat="1">
      <c r="BP518592" s="90"/>
    </row>
    <row r="518593" spans="68:68" customFormat="1">
      <c r="BP518593" s="90"/>
    </row>
    <row r="518594" spans="68:68" customFormat="1">
      <c r="BP518594" s="90"/>
    </row>
    <row r="518595" spans="68:68" customFormat="1">
      <c r="BP518595" s="90"/>
    </row>
    <row r="518596" spans="68:68" customFormat="1">
      <c r="BP518596" s="90"/>
    </row>
    <row r="518597" spans="68:68" customFormat="1">
      <c r="BP518597" s="90"/>
    </row>
    <row r="518598" spans="68:68" customFormat="1">
      <c r="BP518598" s="90"/>
    </row>
    <row r="518599" spans="68:68" customFormat="1">
      <c r="BP518599" s="90"/>
    </row>
    <row r="518600" spans="68:68" customFormat="1">
      <c r="BP518600" s="90"/>
    </row>
    <row r="518601" spans="68:68" customFormat="1">
      <c r="BP518601" s="90"/>
    </row>
    <row r="518602" spans="68:68" customFormat="1">
      <c r="BP518602" s="90"/>
    </row>
    <row r="518603" spans="68:68" customFormat="1">
      <c r="BP518603" s="90"/>
    </row>
    <row r="518604" spans="68:68" customFormat="1">
      <c r="BP518604" s="90"/>
    </row>
    <row r="518605" spans="68:68" customFormat="1">
      <c r="BP518605" s="90"/>
    </row>
    <row r="518606" spans="68:68" customFormat="1">
      <c r="BP518606" s="90"/>
    </row>
    <row r="518607" spans="68:68" customFormat="1">
      <c r="BP518607" s="90"/>
    </row>
    <row r="518608" spans="68:68" customFormat="1">
      <c r="BP518608" s="90"/>
    </row>
    <row r="518609" spans="68:68" customFormat="1">
      <c r="BP518609" s="90"/>
    </row>
    <row r="518610" spans="68:68" customFormat="1">
      <c r="BP518610" s="90"/>
    </row>
    <row r="518611" spans="68:68" customFormat="1">
      <c r="BP518611" s="90"/>
    </row>
    <row r="518612" spans="68:68" customFormat="1">
      <c r="BP518612" s="90"/>
    </row>
    <row r="518613" spans="68:68" customFormat="1">
      <c r="BP518613" s="90"/>
    </row>
    <row r="518614" spans="68:68" customFormat="1">
      <c r="BP518614" s="90"/>
    </row>
    <row r="518615" spans="68:68" customFormat="1">
      <c r="BP518615" s="90"/>
    </row>
    <row r="518616" spans="68:68" customFormat="1">
      <c r="BP518616" s="90"/>
    </row>
    <row r="518617" spans="68:68" customFormat="1">
      <c r="BP518617" s="90"/>
    </row>
    <row r="518618" spans="68:68" customFormat="1">
      <c r="BP518618" s="90"/>
    </row>
    <row r="518619" spans="68:68" customFormat="1">
      <c r="BP518619" s="90"/>
    </row>
    <row r="518620" spans="68:68" customFormat="1">
      <c r="BP518620" s="90"/>
    </row>
    <row r="518621" spans="68:68" customFormat="1">
      <c r="BP518621" s="90"/>
    </row>
    <row r="518622" spans="68:68" customFormat="1">
      <c r="BP518622" s="90"/>
    </row>
    <row r="518623" spans="68:68" customFormat="1">
      <c r="BP518623" s="90"/>
    </row>
    <row r="518624" spans="68:68" customFormat="1">
      <c r="BP518624" s="90"/>
    </row>
    <row r="518625" spans="68:68" customFormat="1">
      <c r="BP518625" s="90"/>
    </row>
    <row r="518626" spans="68:68" customFormat="1">
      <c r="BP518626" s="90"/>
    </row>
    <row r="518627" spans="68:68" customFormat="1">
      <c r="BP518627" s="90"/>
    </row>
    <row r="518628" spans="68:68" customFormat="1">
      <c r="BP518628" s="90"/>
    </row>
    <row r="518629" spans="68:68" customFormat="1">
      <c r="BP518629" s="90"/>
    </row>
    <row r="518630" spans="68:68" customFormat="1">
      <c r="BP518630" s="90"/>
    </row>
    <row r="518631" spans="68:68" customFormat="1">
      <c r="BP518631" s="90"/>
    </row>
    <row r="518632" spans="68:68" customFormat="1">
      <c r="BP518632" s="90"/>
    </row>
    <row r="518633" spans="68:68" customFormat="1">
      <c r="BP518633" s="90"/>
    </row>
    <row r="518634" spans="68:68" customFormat="1">
      <c r="BP518634" s="90"/>
    </row>
    <row r="518635" spans="68:68" customFormat="1">
      <c r="BP518635" s="90"/>
    </row>
    <row r="518636" spans="68:68" customFormat="1">
      <c r="BP518636" s="90"/>
    </row>
    <row r="518637" spans="68:68" customFormat="1">
      <c r="BP518637" s="90"/>
    </row>
    <row r="518638" spans="68:68" customFormat="1">
      <c r="BP518638" s="90"/>
    </row>
    <row r="518639" spans="68:68" customFormat="1">
      <c r="BP518639" s="90"/>
    </row>
    <row r="518640" spans="68:68" customFormat="1">
      <c r="BP518640" s="90"/>
    </row>
    <row r="518641" spans="68:68" customFormat="1">
      <c r="BP518641" s="90"/>
    </row>
    <row r="518642" spans="68:68" customFormat="1">
      <c r="BP518642" s="90"/>
    </row>
    <row r="518643" spans="68:68" customFormat="1">
      <c r="BP518643" s="90"/>
    </row>
    <row r="518644" spans="68:68" customFormat="1">
      <c r="BP518644" s="90"/>
    </row>
    <row r="518645" spans="68:68" customFormat="1">
      <c r="BP518645" s="90"/>
    </row>
    <row r="518646" spans="68:68" customFormat="1">
      <c r="BP518646" s="90"/>
    </row>
    <row r="518647" spans="68:68" customFormat="1">
      <c r="BP518647" s="90"/>
    </row>
    <row r="518648" spans="68:68" customFormat="1">
      <c r="BP518648" s="90"/>
    </row>
    <row r="518649" spans="68:68" customFormat="1">
      <c r="BP518649" s="90"/>
    </row>
    <row r="518650" spans="68:68" customFormat="1">
      <c r="BP518650" s="90"/>
    </row>
    <row r="518651" spans="68:68" customFormat="1">
      <c r="BP518651" s="90"/>
    </row>
    <row r="518652" spans="68:68" customFormat="1">
      <c r="BP518652" s="90"/>
    </row>
    <row r="518653" spans="68:68" customFormat="1">
      <c r="BP518653" s="90"/>
    </row>
    <row r="518654" spans="68:68" customFormat="1">
      <c r="BP518654" s="90"/>
    </row>
    <row r="518655" spans="68:68" customFormat="1">
      <c r="BP518655" s="90"/>
    </row>
    <row r="518656" spans="68:68" customFormat="1">
      <c r="BP518656" s="90"/>
    </row>
    <row r="518657" spans="68:68" customFormat="1">
      <c r="BP518657" s="90"/>
    </row>
    <row r="518658" spans="68:68" customFormat="1">
      <c r="BP518658" s="90"/>
    </row>
    <row r="518659" spans="68:68" customFormat="1">
      <c r="BP518659" s="90"/>
    </row>
    <row r="518660" spans="68:68" customFormat="1">
      <c r="BP518660" s="90"/>
    </row>
    <row r="518661" spans="68:68" customFormat="1">
      <c r="BP518661" s="90"/>
    </row>
    <row r="518662" spans="68:68" customFormat="1">
      <c r="BP518662" s="90"/>
    </row>
    <row r="518663" spans="68:68" customFormat="1">
      <c r="BP518663" s="90"/>
    </row>
    <row r="518664" spans="68:68" customFormat="1">
      <c r="BP518664" s="90"/>
    </row>
    <row r="518665" spans="68:68" customFormat="1">
      <c r="BP518665" s="90"/>
    </row>
    <row r="518666" spans="68:68" customFormat="1">
      <c r="BP518666" s="90"/>
    </row>
    <row r="518667" spans="68:68" customFormat="1">
      <c r="BP518667" s="90"/>
    </row>
    <row r="518668" spans="68:68" customFormat="1">
      <c r="BP518668" s="90"/>
    </row>
    <row r="518669" spans="68:68" customFormat="1">
      <c r="BP518669" s="90"/>
    </row>
    <row r="518670" spans="68:68" customFormat="1">
      <c r="BP518670" s="90"/>
    </row>
    <row r="518671" spans="68:68" customFormat="1">
      <c r="BP518671" s="90"/>
    </row>
    <row r="518672" spans="68:68" customFormat="1">
      <c r="BP518672" s="90"/>
    </row>
    <row r="518673" spans="68:68" customFormat="1">
      <c r="BP518673" s="90"/>
    </row>
    <row r="518674" spans="68:68" customFormat="1">
      <c r="BP518674" s="90"/>
    </row>
    <row r="518675" spans="68:68" customFormat="1">
      <c r="BP518675" s="90"/>
    </row>
    <row r="518676" spans="68:68" customFormat="1">
      <c r="BP518676" s="90"/>
    </row>
    <row r="518677" spans="68:68" customFormat="1">
      <c r="BP518677" s="90"/>
    </row>
    <row r="518678" spans="68:68" customFormat="1">
      <c r="BP518678" s="90"/>
    </row>
    <row r="518679" spans="68:68" customFormat="1">
      <c r="BP518679" s="90"/>
    </row>
    <row r="518680" spans="68:68" customFormat="1">
      <c r="BP518680" s="90"/>
    </row>
    <row r="518681" spans="68:68" customFormat="1">
      <c r="BP518681" s="90"/>
    </row>
    <row r="518682" spans="68:68" customFormat="1">
      <c r="BP518682" s="90"/>
    </row>
    <row r="518683" spans="68:68" customFormat="1">
      <c r="BP518683" s="90"/>
    </row>
    <row r="518684" spans="68:68" customFormat="1">
      <c r="BP518684" s="90"/>
    </row>
    <row r="518685" spans="68:68" customFormat="1">
      <c r="BP518685" s="90"/>
    </row>
    <row r="518686" spans="68:68" customFormat="1">
      <c r="BP518686" s="90"/>
    </row>
    <row r="518687" spans="68:68" customFormat="1">
      <c r="BP518687" s="90"/>
    </row>
    <row r="518688" spans="68:68" customFormat="1">
      <c r="BP518688" s="90"/>
    </row>
    <row r="518689" spans="68:68" customFormat="1">
      <c r="BP518689" s="90"/>
    </row>
    <row r="518690" spans="68:68" customFormat="1">
      <c r="BP518690" s="90"/>
    </row>
    <row r="518691" spans="68:68" customFormat="1">
      <c r="BP518691" s="90"/>
    </row>
    <row r="518692" spans="68:68" customFormat="1">
      <c r="BP518692" s="90"/>
    </row>
    <row r="518693" spans="68:68" customFormat="1">
      <c r="BP518693" s="90"/>
    </row>
    <row r="518694" spans="68:68" customFormat="1">
      <c r="BP518694" s="90"/>
    </row>
    <row r="518695" spans="68:68" customFormat="1">
      <c r="BP518695" s="90"/>
    </row>
    <row r="518696" spans="68:68" customFormat="1">
      <c r="BP518696" s="90"/>
    </row>
    <row r="518697" spans="68:68" customFormat="1">
      <c r="BP518697" s="90"/>
    </row>
    <row r="518698" spans="68:68" customFormat="1">
      <c r="BP518698" s="90"/>
    </row>
    <row r="518699" spans="68:68" customFormat="1">
      <c r="BP518699" s="90"/>
    </row>
    <row r="518700" spans="68:68" customFormat="1">
      <c r="BP518700" s="90"/>
    </row>
    <row r="518701" spans="68:68" customFormat="1">
      <c r="BP518701" s="90"/>
    </row>
    <row r="518702" spans="68:68" customFormat="1">
      <c r="BP518702" s="90"/>
    </row>
    <row r="518703" spans="68:68" customFormat="1">
      <c r="BP518703" s="90"/>
    </row>
    <row r="518704" spans="68:68" customFormat="1">
      <c r="BP518704" s="90"/>
    </row>
    <row r="518705" spans="68:68" customFormat="1">
      <c r="BP518705" s="90"/>
    </row>
    <row r="518706" spans="68:68" customFormat="1">
      <c r="BP518706" s="90"/>
    </row>
    <row r="518707" spans="68:68" customFormat="1">
      <c r="BP518707" s="90"/>
    </row>
    <row r="518708" spans="68:68" customFormat="1">
      <c r="BP518708" s="90"/>
    </row>
    <row r="518709" spans="68:68" customFormat="1">
      <c r="BP518709" s="90"/>
    </row>
    <row r="518710" spans="68:68" customFormat="1">
      <c r="BP518710" s="90"/>
    </row>
    <row r="518711" spans="68:68" customFormat="1">
      <c r="BP518711" s="90"/>
    </row>
    <row r="518712" spans="68:68" customFormat="1">
      <c r="BP518712" s="90"/>
    </row>
    <row r="518713" spans="68:68" customFormat="1">
      <c r="BP518713" s="90"/>
    </row>
    <row r="518714" spans="68:68" customFormat="1">
      <c r="BP518714" s="90"/>
    </row>
    <row r="518715" spans="68:68" customFormat="1">
      <c r="BP518715" s="90"/>
    </row>
    <row r="518716" spans="68:68" customFormat="1">
      <c r="BP518716" s="90"/>
    </row>
    <row r="518717" spans="68:68" customFormat="1">
      <c r="BP518717" s="90"/>
    </row>
    <row r="518718" spans="68:68" customFormat="1">
      <c r="BP518718" s="90"/>
    </row>
    <row r="518719" spans="68:68" customFormat="1">
      <c r="BP518719" s="90"/>
    </row>
    <row r="518720" spans="68:68" customFormat="1">
      <c r="BP518720" s="90"/>
    </row>
    <row r="518721" spans="68:68" customFormat="1">
      <c r="BP518721" s="90"/>
    </row>
    <row r="518722" spans="68:68" customFormat="1">
      <c r="BP518722" s="90"/>
    </row>
    <row r="518723" spans="68:68" customFormat="1">
      <c r="BP518723" s="90"/>
    </row>
    <row r="518724" spans="68:68" customFormat="1">
      <c r="BP518724" s="90"/>
    </row>
    <row r="518725" spans="68:68" customFormat="1">
      <c r="BP518725" s="90"/>
    </row>
    <row r="518726" spans="68:68" customFormat="1">
      <c r="BP518726" s="90"/>
    </row>
    <row r="518727" spans="68:68" customFormat="1">
      <c r="BP518727" s="90"/>
    </row>
    <row r="518728" spans="68:68" customFormat="1">
      <c r="BP518728" s="90"/>
    </row>
    <row r="518729" spans="68:68" customFormat="1">
      <c r="BP518729" s="90"/>
    </row>
    <row r="518730" spans="68:68" customFormat="1">
      <c r="BP518730" s="90"/>
    </row>
    <row r="518731" spans="68:68" customFormat="1">
      <c r="BP518731" s="90"/>
    </row>
    <row r="518732" spans="68:68" customFormat="1">
      <c r="BP518732" s="90"/>
    </row>
    <row r="518733" spans="68:68" customFormat="1">
      <c r="BP518733" s="90"/>
    </row>
    <row r="518734" spans="68:68" customFormat="1">
      <c r="BP518734" s="90"/>
    </row>
    <row r="518735" spans="68:68" customFormat="1">
      <c r="BP518735" s="90"/>
    </row>
    <row r="518736" spans="68:68" customFormat="1">
      <c r="BP518736" s="90"/>
    </row>
    <row r="518737" spans="68:68" customFormat="1">
      <c r="BP518737" s="90"/>
    </row>
    <row r="518738" spans="68:68" customFormat="1">
      <c r="BP518738" s="90"/>
    </row>
    <row r="518739" spans="68:68" customFormat="1">
      <c r="BP518739" s="90"/>
    </row>
    <row r="518740" spans="68:68" customFormat="1">
      <c r="BP518740" s="90"/>
    </row>
    <row r="518741" spans="68:68" customFormat="1">
      <c r="BP518741" s="90"/>
    </row>
    <row r="518742" spans="68:68" customFormat="1">
      <c r="BP518742" s="90"/>
    </row>
    <row r="518743" spans="68:68" customFormat="1">
      <c r="BP518743" s="90"/>
    </row>
    <row r="518744" spans="68:68" customFormat="1">
      <c r="BP518744" s="90"/>
    </row>
    <row r="518745" spans="68:68" customFormat="1">
      <c r="BP518745" s="90"/>
    </row>
    <row r="518746" spans="68:68" customFormat="1">
      <c r="BP518746" s="90"/>
    </row>
    <row r="518747" spans="68:68" customFormat="1">
      <c r="BP518747" s="90"/>
    </row>
    <row r="518748" spans="68:68" customFormat="1">
      <c r="BP518748" s="90"/>
    </row>
    <row r="518749" spans="68:68" customFormat="1">
      <c r="BP518749" s="90"/>
    </row>
    <row r="518750" spans="68:68" customFormat="1">
      <c r="BP518750" s="90"/>
    </row>
    <row r="518751" spans="68:68" customFormat="1">
      <c r="BP518751" s="90"/>
    </row>
    <row r="518752" spans="68:68" customFormat="1">
      <c r="BP518752" s="90"/>
    </row>
    <row r="518753" spans="68:68" customFormat="1">
      <c r="BP518753" s="90"/>
    </row>
    <row r="518754" spans="68:68" customFormat="1">
      <c r="BP518754" s="90"/>
    </row>
    <row r="518755" spans="68:68" customFormat="1">
      <c r="BP518755" s="90"/>
    </row>
    <row r="518756" spans="68:68" customFormat="1">
      <c r="BP518756" s="90"/>
    </row>
    <row r="518757" spans="68:68" customFormat="1">
      <c r="BP518757" s="90"/>
    </row>
    <row r="518758" spans="68:68" customFormat="1">
      <c r="BP518758" s="90"/>
    </row>
    <row r="518759" spans="68:68" customFormat="1">
      <c r="BP518759" s="90"/>
    </row>
    <row r="518760" spans="68:68" customFormat="1">
      <c r="BP518760" s="90"/>
    </row>
    <row r="518761" spans="68:68" customFormat="1">
      <c r="BP518761" s="90"/>
    </row>
    <row r="518762" spans="68:68" customFormat="1">
      <c r="BP518762" s="90"/>
    </row>
    <row r="518763" spans="68:68" customFormat="1">
      <c r="BP518763" s="90"/>
    </row>
    <row r="518764" spans="68:68" customFormat="1">
      <c r="BP518764" s="90"/>
    </row>
    <row r="518765" spans="68:68" customFormat="1">
      <c r="BP518765" s="90"/>
    </row>
    <row r="518766" spans="68:68" customFormat="1">
      <c r="BP518766" s="90"/>
    </row>
    <row r="518767" spans="68:68" customFormat="1">
      <c r="BP518767" s="90"/>
    </row>
    <row r="518768" spans="68:68" customFormat="1">
      <c r="BP518768" s="90"/>
    </row>
    <row r="518769" spans="68:68" customFormat="1">
      <c r="BP518769" s="90"/>
    </row>
    <row r="518770" spans="68:68" customFormat="1">
      <c r="BP518770" s="90"/>
    </row>
    <row r="518771" spans="68:68" customFormat="1">
      <c r="BP518771" s="90"/>
    </row>
    <row r="518772" spans="68:68" customFormat="1">
      <c r="BP518772" s="90"/>
    </row>
    <row r="518773" spans="68:68" customFormat="1">
      <c r="BP518773" s="90"/>
    </row>
    <row r="518774" spans="68:68" customFormat="1">
      <c r="BP518774" s="90"/>
    </row>
    <row r="518775" spans="68:68" customFormat="1">
      <c r="BP518775" s="90"/>
    </row>
    <row r="518776" spans="68:68" customFormat="1">
      <c r="BP518776" s="90"/>
    </row>
    <row r="518777" spans="68:68" customFormat="1">
      <c r="BP518777" s="90"/>
    </row>
    <row r="518778" spans="68:68" customFormat="1">
      <c r="BP518778" s="90"/>
    </row>
    <row r="518779" spans="68:68" customFormat="1">
      <c r="BP518779" s="90"/>
    </row>
    <row r="518780" spans="68:68" customFormat="1">
      <c r="BP518780" s="90"/>
    </row>
    <row r="518781" spans="68:68" customFormat="1">
      <c r="BP518781" s="90"/>
    </row>
    <row r="518782" spans="68:68" customFormat="1">
      <c r="BP518782" s="90"/>
    </row>
    <row r="518783" spans="68:68" customFormat="1">
      <c r="BP518783" s="90"/>
    </row>
    <row r="518784" spans="68:68" customFormat="1">
      <c r="BP518784" s="90"/>
    </row>
    <row r="518785" spans="68:68" customFormat="1">
      <c r="BP518785" s="90"/>
    </row>
    <row r="518786" spans="68:68" customFormat="1">
      <c r="BP518786" s="90"/>
    </row>
    <row r="518787" spans="68:68" customFormat="1">
      <c r="BP518787" s="90"/>
    </row>
    <row r="518788" spans="68:68" customFormat="1">
      <c r="BP518788" s="90"/>
    </row>
    <row r="518789" spans="68:68" customFormat="1">
      <c r="BP518789" s="90"/>
    </row>
    <row r="518790" spans="68:68" customFormat="1">
      <c r="BP518790" s="90"/>
    </row>
    <row r="518791" spans="68:68" customFormat="1">
      <c r="BP518791" s="90"/>
    </row>
    <row r="518792" spans="68:68" customFormat="1">
      <c r="BP518792" s="90"/>
    </row>
    <row r="518793" spans="68:68" customFormat="1">
      <c r="BP518793" s="90"/>
    </row>
    <row r="518794" spans="68:68" customFormat="1">
      <c r="BP518794" s="90"/>
    </row>
    <row r="518795" spans="68:68" customFormat="1">
      <c r="BP518795" s="90"/>
    </row>
    <row r="518796" spans="68:68" customFormat="1">
      <c r="BP518796" s="90"/>
    </row>
    <row r="518797" spans="68:68" customFormat="1">
      <c r="BP518797" s="90"/>
    </row>
    <row r="518798" spans="68:68" customFormat="1">
      <c r="BP518798" s="90"/>
    </row>
    <row r="518799" spans="68:68" customFormat="1">
      <c r="BP518799" s="90"/>
    </row>
    <row r="518800" spans="68:68" customFormat="1">
      <c r="BP518800" s="90"/>
    </row>
    <row r="518801" spans="68:68" customFormat="1">
      <c r="BP518801" s="90"/>
    </row>
    <row r="518802" spans="68:68" customFormat="1">
      <c r="BP518802" s="90"/>
    </row>
    <row r="518803" spans="68:68" customFormat="1">
      <c r="BP518803" s="90"/>
    </row>
    <row r="518804" spans="68:68" customFormat="1">
      <c r="BP518804" s="90"/>
    </row>
    <row r="518805" spans="68:68" customFormat="1">
      <c r="BP518805" s="90"/>
    </row>
    <row r="518806" spans="68:68" customFormat="1">
      <c r="BP518806" s="90"/>
    </row>
    <row r="518807" spans="68:68" customFormat="1">
      <c r="BP518807" s="90"/>
    </row>
    <row r="518808" spans="68:68" customFormat="1">
      <c r="BP518808" s="90"/>
    </row>
    <row r="518809" spans="68:68" customFormat="1">
      <c r="BP518809" s="90"/>
    </row>
    <row r="518810" spans="68:68" customFormat="1">
      <c r="BP518810" s="90"/>
    </row>
    <row r="518811" spans="68:68" customFormat="1">
      <c r="BP518811" s="90"/>
    </row>
    <row r="518812" spans="68:68" customFormat="1">
      <c r="BP518812" s="90"/>
    </row>
    <row r="518813" spans="68:68" customFormat="1">
      <c r="BP518813" s="90"/>
    </row>
    <row r="518814" spans="68:68" customFormat="1">
      <c r="BP518814" s="90"/>
    </row>
    <row r="518815" spans="68:68" customFormat="1">
      <c r="BP518815" s="90"/>
    </row>
    <row r="518816" spans="68:68" customFormat="1">
      <c r="BP518816" s="90"/>
    </row>
    <row r="518817" spans="68:68" customFormat="1">
      <c r="BP518817" s="90"/>
    </row>
    <row r="518818" spans="68:68" customFormat="1">
      <c r="BP518818" s="90"/>
    </row>
    <row r="518819" spans="68:68" customFormat="1">
      <c r="BP518819" s="90"/>
    </row>
    <row r="518820" spans="68:68" customFormat="1">
      <c r="BP518820" s="90"/>
    </row>
    <row r="518821" spans="68:68" customFormat="1">
      <c r="BP518821" s="90"/>
    </row>
    <row r="518822" spans="68:68" customFormat="1">
      <c r="BP518822" s="90"/>
    </row>
    <row r="518823" spans="68:68" customFormat="1">
      <c r="BP518823" s="90"/>
    </row>
    <row r="518824" spans="68:68" customFormat="1">
      <c r="BP518824" s="90"/>
    </row>
    <row r="518825" spans="68:68" customFormat="1">
      <c r="BP518825" s="90"/>
    </row>
    <row r="518826" spans="68:68" customFormat="1">
      <c r="BP518826" s="90"/>
    </row>
    <row r="518827" spans="68:68" customFormat="1">
      <c r="BP518827" s="90"/>
    </row>
    <row r="518828" spans="68:68" customFormat="1">
      <c r="BP518828" s="90"/>
    </row>
    <row r="518829" spans="68:68" customFormat="1">
      <c r="BP518829" s="90"/>
    </row>
    <row r="518830" spans="68:68" customFormat="1">
      <c r="BP518830" s="90"/>
    </row>
    <row r="518831" spans="68:68" customFormat="1">
      <c r="BP518831" s="90"/>
    </row>
    <row r="518832" spans="68:68" customFormat="1">
      <c r="BP518832" s="90"/>
    </row>
    <row r="518833" spans="68:68" customFormat="1">
      <c r="BP518833" s="90"/>
    </row>
    <row r="518834" spans="68:68" customFormat="1">
      <c r="BP518834" s="90"/>
    </row>
    <row r="518835" spans="68:68" customFormat="1">
      <c r="BP518835" s="90"/>
    </row>
    <row r="518836" spans="68:68" customFormat="1">
      <c r="BP518836" s="90"/>
    </row>
    <row r="518837" spans="68:68" customFormat="1">
      <c r="BP518837" s="90"/>
    </row>
    <row r="518838" spans="68:68" customFormat="1">
      <c r="BP518838" s="90"/>
    </row>
    <row r="518839" spans="68:68" customFormat="1">
      <c r="BP518839" s="90"/>
    </row>
    <row r="518840" spans="68:68" customFormat="1">
      <c r="BP518840" s="90"/>
    </row>
    <row r="518841" spans="68:68" customFormat="1">
      <c r="BP518841" s="90"/>
    </row>
    <row r="518842" spans="68:68" customFormat="1">
      <c r="BP518842" s="90"/>
    </row>
    <row r="518843" spans="68:68" customFormat="1">
      <c r="BP518843" s="90"/>
    </row>
    <row r="518844" spans="68:68" customFormat="1">
      <c r="BP518844" s="90"/>
    </row>
    <row r="518845" spans="68:68" customFormat="1">
      <c r="BP518845" s="90"/>
    </row>
    <row r="518846" spans="68:68" customFormat="1">
      <c r="BP518846" s="90"/>
    </row>
    <row r="518847" spans="68:68" customFormat="1">
      <c r="BP518847" s="90"/>
    </row>
    <row r="518848" spans="68:68" customFormat="1">
      <c r="BP518848" s="90"/>
    </row>
    <row r="518849" spans="68:68" customFormat="1">
      <c r="BP518849" s="90"/>
    </row>
    <row r="518850" spans="68:68" customFormat="1">
      <c r="BP518850" s="90"/>
    </row>
    <row r="518851" spans="68:68" customFormat="1">
      <c r="BP518851" s="90"/>
    </row>
    <row r="518852" spans="68:68" customFormat="1">
      <c r="BP518852" s="90"/>
    </row>
    <row r="518853" spans="68:68" customFormat="1">
      <c r="BP518853" s="90"/>
    </row>
    <row r="518854" spans="68:68" customFormat="1">
      <c r="BP518854" s="90"/>
    </row>
    <row r="518855" spans="68:68" customFormat="1">
      <c r="BP518855" s="90"/>
    </row>
    <row r="518856" spans="68:68" customFormat="1">
      <c r="BP518856" s="90"/>
    </row>
    <row r="518857" spans="68:68" customFormat="1">
      <c r="BP518857" s="90"/>
    </row>
    <row r="518858" spans="68:68" customFormat="1">
      <c r="BP518858" s="90"/>
    </row>
    <row r="518859" spans="68:68" customFormat="1">
      <c r="BP518859" s="90"/>
    </row>
    <row r="518860" spans="68:68" customFormat="1">
      <c r="BP518860" s="90"/>
    </row>
    <row r="518861" spans="68:68" customFormat="1">
      <c r="BP518861" s="90"/>
    </row>
    <row r="518862" spans="68:68" customFormat="1">
      <c r="BP518862" s="90"/>
    </row>
    <row r="518863" spans="68:68" customFormat="1">
      <c r="BP518863" s="90"/>
    </row>
    <row r="518864" spans="68:68" customFormat="1">
      <c r="BP518864" s="90"/>
    </row>
    <row r="518865" spans="68:68" customFormat="1">
      <c r="BP518865" s="90"/>
    </row>
    <row r="518866" spans="68:68" customFormat="1">
      <c r="BP518866" s="90"/>
    </row>
    <row r="518867" spans="68:68" customFormat="1">
      <c r="BP518867" s="90"/>
    </row>
    <row r="518868" spans="68:68" customFormat="1">
      <c r="BP518868" s="90"/>
    </row>
    <row r="518869" spans="68:68" customFormat="1">
      <c r="BP518869" s="90"/>
    </row>
    <row r="518870" spans="68:68" customFormat="1">
      <c r="BP518870" s="90"/>
    </row>
    <row r="518871" spans="68:68" customFormat="1">
      <c r="BP518871" s="90"/>
    </row>
    <row r="518872" spans="68:68" customFormat="1">
      <c r="BP518872" s="90"/>
    </row>
    <row r="518873" spans="68:68" customFormat="1">
      <c r="BP518873" s="90"/>
    </row>
    <row r="518874" spans="68:68" customFormat="1">
      <c r="BP518874" s="90"/>
    </row>
    <row r="518875" spans="68:68" customFormat="1">
      <c r="BP518875" s="90"/>
    </row>
    <row r="518876" spans="68:68" customFormat="1">
      <c r="BP518876" s="90"/>
    </row>
    <row r="518877" spans="68:68" customFormat="1">
      <c r="BP518877" s="90"/>
    </row>
    <row r="518878" spans="68:68" customFormat="1">
      <c r="BP518878" s="90"/>
    </row>
    <row r="518879" spans="68:68" customFormat="1">
      <c r="BP518879" s="90"/>
    </row>
    <row r="518880" spans="68:68" customFormat="1">
      <c r="BP518880" s="90"/>
    </row>
    <row r="518881" spans="68:68" customFormat="1">
      <c r="BP518881" s="90"/>
    </row>
    <row r="518882" spans="68:68" customFormat="1">
      <c r="BP518882" s="90"/>
    </row>
    <row r="518883" spans="68:68" customFormat="1">
      <c r="BP518883" s="90"/>
    </row>
    <row r="518884" spans="68:68" customFormat="1">
      <c r="BP518884" s="90"/>
    </row>
    <row r="518885" spans="68:68" customFormat="1">
      <c r="BP518885" s="90"/>
    </row>
    <row r="518886" spans="68:68" customFormat="1">
      <c r="BP518886" s="90"/>
    </row>
    <row r="518887" spans="68:68" customFormat="1">
      <c r="BP518887" s="90"/>
    </row>
    <row r="518888" spans="68:68" customFormat="1">
      <c r="BP518888" s="90"/>
    </row>
    <row r="518889" spans="68:68" customFormat="1">
      <c r="BP518889" s="90"/>
    </row>
    <row r="518890" spans="68:68" customFormat="1">
      <c r="BP518890" s="90"/>
    </row>
    <row r="518891" spans="68:68" customFormat="1">
      <c r="BP518891" s="90"/>
    </row>
    <row r="518892" spans="68:68" customFormat="1">
      <c r="BP518892" s="90"/>
    </row>
    <row r="518893" spans="68:68" customFormat="1">
      <c r="BP518893" s="90"/>
    </row>
    <row r="518894" spans="68:68" customFormat="1">
      <c r="BP518894" s="90"/>
    </row>
    <row r="518895" spans="68:68" customFormat="1">
      <c r="BP518895" s="90"/>
    </row>
    <row r="518896" spans="68:68" customFormat="1">
      <c r="BP518896" s="90"/>
    </row>
    <row r="518897" spans="68:68" customFormat="1">
      <c r="BP518897" s="90"/>
    </row>
    <row r="518898" spans="68:68" customFormat="1">
      <c r="BP518898" s="90"/>
    </row>
    <row r="518899" spans="68:68" customFormat="1">
      <c r="BP518899" s="90"/>
    </row>
    <row r="518900" spans="68:68" customFormat="1">
      <c r="BP518900" s="90"/>
    </row>
    <row r="518901" spans="68:68" customFormat="1">
      <c r="BP518901" s="90"/>
    </row>
    <row r="518902" spans="68:68" customFormat="1">
      <c r="BP518902" s="90"/>
    </row>
    <row r="518903" spans="68:68" customFormat="1">
      <c r="BP518903" s="90"/>
    </row>
    <row r="518904" spans="68:68" customFormat="1">
      <c r="BP518904" s="90"/>
    </row>
    <row r="518905" spans="68:68" customFormat="1">
      <c r="BP518905" s="90"/>
    </row>
    <row r="518906" spans="68:68" customFormat="1">
      <c r="BP518906" s="90"/>
    </row>
    <row r="518907" spans="68:68" customFormat="1">
      <c r="BP518907" s="90"/>
    </row>
    <row r="518908" spans="68:68" customFormat="1">
      <c r="BP518908" s="90"/>
    </row>
    <row r="518909" spans="68:68" customFormat="1">
      <c r="BP518909" s="90"/>
    </row>
    <row r="518910" spans="68:68" customFormat="1">
      <c r="BP518910" s="90"/>
    </row>
    <row r="518911" spans="68:68" customFormat="1">
      <c r="BP518911" s="90"/>
    </row>
    <row r="518912" spans="68:68" customFormat="1">
      <c r="BP518912" s="90"/>
    </row>
    <row r="518913" spans="68:68" customFormat="1">
      <c r="BP518913" s="90"/>
    </row>
    <row r="518914" spans="68:68" customFormat="1">
      <c r="BP518914" s="90"/>
    </row>
    <row r="518915" spans="68:68" customFormat="1">
      <c r="BP518915" s="90"/>
    </row>
    <row r="518916" spans="68:68" customFormat="1">
      <c r="BP518916" s="90"/>
    </row>
    <row r="518917" spans="68:68" customFormat="1">
      <c r="BP518917" s="90"/>
    </row>
    <row r="518918" spans="68:68" customFormat="1">
      <c r="BP518918" s="90"/>
    </row>
    <row r="518919" spans="68:68" customFormat="1">
      <c r="BP518919" s="90"/>
    </row>
    <row r="518920" spans="68:68" customFormat="1">
      <c r="BP518920" s="90"/>
    </row>
    <row r="518921" spans="68:68" customFormat="1">
      <c r="BP518921" s="90"/>
    </row>
    <row r="518922" spans="68:68" customFormat="1">
      <c r="BP518922" s="90"/>
    </row>
    <row r="518923" spans="68:68" customFormat="1">
      <c r="BP518923" s="90"/>
    </row>
    <row r="518924" spans="68:68" customFormat="1">
      <c r="BP518924" s="90"/>
    </row>
    <row r="518925" spans="68:68" customFormat="1">
      <c r="BP518925" s="90"/>
    </row>
    <row r="518926" spans="68:68" customFormat="1">
      <c r="BP518926" s="90"/>
    </row>
    <row r="518927" spans="68:68" customFormat="1">
      <c r="BP518927" s="90"/>
    </row>
    <row r="518928" spans="68:68" customFormat="1">
      <c r="BP518928" s="90"/>
    </row>
    <row r="518929" spans="68:68" customFormat="1">
      <c r="BP518929" s="90"/>
    </row>
    <row r="518930" spans="68:68" customFormat="1">
      <c r="BP518930" s="90"/>
    </row>
    <row r="518931" spans="68:68" customFormat="1">
      <c r="BP518931" s="90"/>
    </row>
    <row r="518932" spans="68:68" customFormat="1">
      <c r="BP518932" s="90"/>
    </row>
    <row r="518933" spans="68:68" customFormat="1">
      <c r="BP518933" s="90"/>
    </row>
    <row r="518934" spans="68:68" customFormat="1">
      <c r="BP518934" s="90"/>
    </row>
    <row r="518935" spans="68:68" customFormat="1">
      <c r="BP518935" s="90"/>
    </row>
    <row r="518936" spans="68:68" customFormat="1">
      <c r="BP518936" s="90"/>
    </row>
    <row r="518937" spans="68:68" customFormat="1">
      <c r="BP518937" s="90"/>
    </row>
    <row r="518938" spans="68:68" customFormat="1">
      <c r="BP518938" s="90"/>
    </row>
    <row r="518939" spans="68:68" customFormat="1">
      <c r="BP518939" s="90"/>
    </row>
    <row r="518940" spans="68:68" customFormat="1">
      <c r="BP518940" s="90"/>
    </row>
    <row r="518941" spans="68:68" customFormat="1">
      <c r="BP518941" s="90"/>
    </row>
    <row r="518942" spans="68:68" customFormat="1">
      <c r="BP518942" s="90"/>
    </row>
    <row r="518943" spans="68:68" customFormat="1">
      <c r="BP518943" s="90"/>
    </row>
    <row r="518944" spans="68:68" customFormat="1">
      <c r="BP518944" s="90"/>
    </row>
    <row r="518945" spans="68:68" customFormat="1">
      <c r="BP518945" s="90"/>
    </row>
    <row r="518946" spans="68:68" customFormat="1">
      <c r="BP518946" s="90"/>
    </row>
    <row r="518947" spans="68:68" customFormat="1">
      <c r="BP518947" s="90"/>
    </row>
    <row r="518948" spans="68:68" customFormat="1">
      <c r="BP518948" s="90"/>
    </row>
    <row r="518949" spans="68:68" customFormat="1">
      <c r="BP518949" s="90"/>
    </row>
    <row r="518950" spans="68:68" customFormat="1">
      <c r="BP518950" s="90"/>
    </row>
    <row r="518951" spans="68:68" customFormat="1">
      <c r="BP518951" s="90"/>
    </row>
    <row r="518952" spans="68:68" customFormat="1">
      <c r="BP518952" s="90"/>
    </row>
    <row r="518953" spans="68:68" customFormat="1">
      <c r="BP518953" s="90"/>
    </row>
    <row r="518954" spans="68:68" customFormat="1">
      <c r="BP518954" s="90"/>
    </row>
    <row r="518955" spans="68:68" customFormat="1">
      <c r="BP518955" s="90"/>
    </row>
    <row r="518956" spans="68:68" customFormat="1">
      <c r="BP518956" s="90"/>
    </row>
    <row r="518957" spans="68:68" customFormat="1">
      <c r="BP518957" s="90"/>
    </row>
    <row r="518958" spans="68:68" customFormat="1">
      <c r="BP518958" s="90"/>
    </row>
    <row r="518959" spans="68:68" customFormat="1">
      <c r="BP518959" s="90"/>
    </row>
    <row r="518960" spans="68:68" customFormat="1">
      <c r="BP518960" s="90"/>
    </row>
    <row r="518961" spans="68:68" customFormat="1">
      <c r="BP518961" s="90"/>
    </row>
    <row r="518962" spans="68:68" customFormat="1">
      <c r="BP518962" s="90"/>
    </row>
    <row r="518963" spans="68:68" customFormat="1">
      <c r="BP518963" s="90"/>
    </row>
    <row r="518964" spans="68:68" customFormat="1">
      <c r="BP518964" s="90"/>
    </row>
    <row r="518965" spans="68:68" customFormat="1">
      <c r="BP518965" s="90"/>
    </row>
    <row r="518966" spans="68:68" customFormat="1">
      <c r="BP518966" s="90"/>
    </row>
    <row r="518967" spans="68:68" customFormat="1">
      <c r="BP518967" s="90"/>
    </row>
    <row r="518968" spans="68:68" customFormat="1">
      <c r="BP518968" s="90"/>
    </row>
    <row r="518969" spans="68:68" customFormat="1">
      <c r="BP518969" s="90"/>
    </row>
    <row r="518970" spans="68:68" customFormat="1">
      <c r="BP518970" s="90"/>
    </row>
    <row r="518971" spans="68:68" customFormat="1">
      <c r="BP518971" s="90"/>
    </row>
    <row r="518972" spans="68:68" customFormat="1">
      <c r="BP518972" s="90"/>
    </row>
    <row r="518973" spans="68:68" customFormat="1">
      <c r="BP518973" s="90"/>
    </row>
    <row r="518974" spans="68:68" customFormat="1">
      <c r="BP518974" s="90"/>
    </row>
    <row r="518975" spans="68:68" customFormat="1">
      <c r="BP518975" s="90"/>
    </row>
    <row r="518976" spans="68:68" customFormat="1">
      <c r="BP518976" s="90"/>
    </row>
    <row r="518977" spans="68:68" customFormat="1">
      <c r="BP518977" s="90"/>
    </row>
    <row r="518978" spans="68:68" customFormat="1">
      <c r="BP518978" s="90"/>
    </row>
    <row r="518979" spans="68:68" customFormat="1">
      <c r="BP518979" s="90"/>
    </row>
    <row r="518980" spans="68:68" customFormat="1">
      <c r="BP518980" s="90"/>
    </row>
    <row r="518981" spans="68:68" customFormat="1">
      <c r="BP518981" s="90"/>
    </row>
    <row r="518982" spans="68:68" customFormat="1">
      <c r="BP518982" s="90"/>
    </row>
    <row r="518983" spans="68:68" customFormat="1">
      <c r="BP518983" s="90"/>
    </row>
    <row r="518984" spans="68:68" customFormat="1">
      <c r="BP518984" s="90"/>
    </row>
    <row r="518985" spans="68:68" customFormat="1">
      <c r="BP518985" s="90"/>
    </row>
    <row r="518986" spans="68:68" customFormat="1">
      <c r="BP518986" s="90"/>
    </row>
    <row r="518987" spans="68:68" customFormat="1">
      <c r="BP518987" s="90"/>
    </row>
    <row r="518988" spans="68:68" customFormat="1">
      <c r="BP518988" s="90"/>
    </row>
    <row r="518989" spans="68:68" customFormat="1">
      <c r="BP518989" s="90"/>
    </row>
    <row r="518990" spans="68:68" customFormat="1">
      <c r="BP518990" s="90"/>
    </row>
    <row r="518991" spans="68:68" customFormat="1">
      <c r="BP518991" s="90"/>
    </row>
    <row r="518992" spans="68:68" customFormat="1">
      <c r="BP518992" s="90"/>
    </row>
    <row r="518993" spans="68:68" customFormat="1">
      <c r="BP518993" s="90"/>
    </row>
    <row r="518994" spans="68:68" customFormat="1">
      <c r="BP518994" s="90"/>
    </row>
    <row r="518995" spans="68:68" customFormat="1">
      <c r="BP518995" s="90"/>
    </row>
    <row r="518996" spans="68:68" customFormat="1">
      <c r="BP518996" s="90"/>
    </row>
    <row r="518997" spans="68:68" customFormat="1">
      <c r="BP518997" s="90"/>
    </row>
    <row r="518998" spans="68:68" customFormat="1">
      <c r="BP518998" s="90"/>
    </row>
    <row r="518999" spans="68:68" customFormat="1">
      <c r="BP518999" s="90"/>
    </row>
    <row r="519000" spans="68:68" customFormat="1">
      <c r="BP519000" s="90"/>
    </row>
    <row r="519001" spans="68:68" customFormat="1">
      <c r="BP519001" s="90"/>
    </row>
    <row r="519002" spans="68:68" customFormat="1">
      <c r="BP519002" s="90"/>
    </row>
    <row r="519003" spans="68:68" customFormat="1">
      <c r="BP519003" s="90"/>
    </row>
    <row r="519004" spans="68:68" customFormat="1">
      <c r="BP519004" s="90"/>
    </row>
    <row r="519005" spans="68:68" customFormat="1">
      <c r="BP519005" s="90"/>
    </row>
    <row r="519006" spans="68:68" customFormat="1">
      <c r="BP519006" s="90"/>
    </row>
    <row r="519007" spans="68:68" customFormat="1">
      <c r="BP519007" s="90"/>
    </row>
    <row r="519008" spans="68:68" customFormat="1">
      <c r="BP519008" s="90"/>
    </row>
    <row r="519009" spans="68:68" customFormat="1">
      <c r="BP519009" s="90"/>
    </row>
    <row r="519010" spans="68:68" customFormat="1">
      <c r="BP519010" s="90"/>
    </row>
    <row r="519011" spans="68:68" customFormat="1">
      <c r="BP519011" s="90"/>
    </row>
    <row r="519012" spans="68:68" customFormat="1">
      <c r="BP519012" s="90"/>
    </row>
    <row r="519013" spans="68:68" customFormat="1">
      <c r="BP519013" s="90"/>
    </row>
    <row r="519014" spans="68:68" customFormat="1">
      <c r="BP519014" s="90"/>
    </row>
    <row r="519015" spans="68:68" customFormat="1">
      <c r="BP519015" s="90"/>
    </row>
    <row r="519016" spans="68:68" customFormat="1">
      <c r="BP519016" s="90"/>
    </row>
    <row r="519017" spans="68:68" customFormat="1">
      <c r="BP519017" s="90"/>
    </row>
    <row r="519018" spans="68:68" customFormat="1">
      <c r="BP519018" s="90"/>
    </row>
    <row r="519019" spans="68:68" customFormat="1">
      <c r="BP519019" s="90"/>
    </row>
    <row r="519020" spans="68:68" customFormat="1">
      <c r="BP519020" s="90"/>
    </row>
    <row r="519021" spans="68:68" customFormat="1">
      <c r="BP519021" s="90"/>
    </row>
    <row r="519022" spans="68:68" customFormat="1">
      <c r="BP519022" s="90"/>
    </row>
    <row r="519023" spans="68:68" customFormat="1">
      <c r="BP519023" s="90"/>
    </row>
    <row r="519024" spans="68:68" customFormat="1">
      <c r="BP519024" s="90"/>
    </row>
    <row r="519025" spans="68:68" customFormat="1">
      <c r="BP519025" s="90"/>
    </row>
    <row r="519026" spans="68:68" customFormat="1">
      <c r="BP519026" s="90"/>
    </row>
    <row r="519027" spans="68:68" customFormat="1">
      <c r="BP519027" s="90"/>
    </row>
    <row r="519028" spans="68:68" customFormat="1">
      <c r="BP519028" s="90"/>
    </row>
    <row r="519029" spans="68:68" customFormat="1">
      <c r="BP519029" s="90"/>
    </row>
    <row r="519030" spans="68:68" customFormat="1">
      <c r="BP519030" s="90"/>
    </row>
    <row r="519031" spans="68:68" customFormat="1">
      <c r="BP519031" s="90"/>
    </row>
    <row r="519032" spans="68:68" customFormat="1">
      <c r="BP519032" s="90"/>
    </row>
    <row r="519033" spans="68:68" customFormat="1">
      <c r="BP519033" s="90"/>
    </row>
    <row r="519034" spans="68:68" customFormat="1">
      <c r="BP519034" s="90"/>
    </row>
    <row r="519035" spans="68:68" customFormat="1">
      <c r="BP519035" s="90"/>
    </row>
    <row r="519036" spans="68:68" customFormat="1">
      <c r="BP519036" s="90"/>
    </row>
    <row r="519037" spans="68:68" customFormat="1">
      <c r="BP519037" s="90"/>
    </row>
    <row r="519038" spans="68:68" customFormat="1">
      <c r="BP519038" s="90"/>
    </row>
    <row r="519039" spans="68:68" customFormat="1">
      <c r="BP519039" s="90"/>
    </row>
    <row r="519040" spans="68:68" customFormat="1">
      <c r="BP519040" s="90"/>
    </row>
    <row r="519041" spans="68:68" customFormat="1">
      <c r="BP519041" s="90"/>
    </row>
    <row r="519042" spans="68:68" customFormat="1">
      <c r="BP519042" s="90"/>
    </row>
    <row r="519043" spans="68:68" customFormat="1">
      <c r="BP519043" s="90"/>
    </row>
    <row r="519044" spans="68:68" customFormat="1">
      <c r="BP519044" s="90"/>
    </row>
    <row r="519045" spans="68:68" customFormat="1">
      <c r="BP519045" s="90"/>
    </row>
    <row r="519046" spans="68:68" customFormat="1">
      <c r="BP519046" s="90"/>
    </row>
    <row r="519047" spans="68:68" customFormat="1">
      <c r="BP519047" s="90"/>
    </row>
    <row r="519048" spans="68:68" customFormat="1">
      <c r="BP519048" s="90"/>
    </row>
    <row r="519049" spans="68:68" customFormat="1">
      <c r="BP519049" s="90"/>
    </row>
    <row r="519050" spans="68:68" customFormat="1">
      <c r="BP519050" s="90"/>
    </row>
    <row r="519051" spans="68:68" customFormat="1">
      <c r="BP519051" s="90"/>
    </row>
    <row r="519052" spans="68:68" customFormat="1">
      <c r="BP519052" s="90"/>
    </row>
    <row r="519053" spans="68:68" customFormat="1">
      <c r="BP519053" s="90"/>
    </row>
    <row r="519054" spans="68:68" customFormat="1">
      <c r="BP519054" s="90"/>
    </row>
    <row r="519055" spans="68:68" customFormat="1">
      <c r="BP519055" s="90"/>
    </row>
    <row r="519056" spans="68:68" customFormat="1">
      <c r="BP519056" s="90"/>
    </row>
    <row r="519057" spans="68:68" customFormat="1">
      <c r="BP519057" s="90"/>
    </row>
    <row r="519058" spans="68:68" customFormat="1">
      <c r="BP519058" s="90"/>
    </row>
    <row r="519059" spans="68:68" customFormat="1">
      <c r="BP519059" s="90"/>
    </row>
    <row r="519060" spans="68:68" customFormat="1">
      <c r="BP519060" s="90"/>
    </row>
    <row r="519061" spans="68:68" customFormat="1">
      <c r="BP519061" s="90"/>
    </row>
    <row r="519062" spans="68:68" customFormat="1">
      <c r="BP519062" s="90"/>
    </row>
    <row r="519063" spans="68:68" customFormat="1">
      <c r="BP519063" s="90"/>
    </row>
    <row r="519064" spans="68:68" customFormat="1">
      <c r="BP519064" s="90"/>
    </row>
    <row r="519065" spans="68:68" customFormat="1">
      <c r="BP519065" s="90"/>
    </row>
    <row r="519066" spans="68:68" customFormat="1">
      <c r="BP519066" s="90"/>
    </row>
    <row r="519067" spans="68:68" customFormat="1">
      <c r="BP519067" s="90"/>
    </row>
    <row r="519068" spans="68:68" customFormat="1">
      <c r="BP519068" s="90"/>
    </row>
    <row r="519069" spans="68:68" customFormat="1">
      <c r="BP519069" s="90"/>
    </row>
    <row r="519070" spans="68:68" customFormat="1">
      <c r="BP519070" s="90"/>
    </row>
    <row r="519071" spans="68:68" customFormat="1">
      <c r="BP519071" s="90"/>
    </row>
    <row r="519072" spans="68:68" customFormat="1">
      <c r="BP519072" s="90"/>
    </row>
    <row r="519073" spans="68:68" customFormat="1">
      <c r="BP519073" s="90"/>
    </row>
    <row r="519074" spans="68:68" customFormat="1">
      <c r="BP519074" s="90"/>
    </row>
    <row r="519075" spans="68:68" customFormat="1">
      <c r="BP519075" s="90"/>
    </row>
    <row r="519076" spans="68:68" customFormat="1">
      <c r="BP519076" s="90"/>
    </row>
    <row r="519077" spans="68:68" customFormat="1">
      <c r="BP519077" s="90"/>
    </row>
    <row r="519078" spans="68:68" customFormat="1">
      <c r="BP519078" s="90"/>
    </row>
    <row r="519079" spans="68:68" customFormat="1">
      <c r="BP519079" s="90"/>
    </row>
    <row r="519080" spans="68:68" customFormat="1">
      <c r="BP519080" s="90"/>
    </row>
    <row r="519081" spans="68:68" customFormat="1">
      <c r="BP519081" s="90"/>
    </row>
    <row r="519082" spans="68:68" customFormat="1">
      <c r="BP519082" s="90"/>
    </row>
    <row r="519083" spans="68:68" customFormat="1">
      <c r="BP519083" s="90"/>
    </row>
    <row r="519084" spans="68:68" customFormat="1">
      <c r="BP519084" s="90"/>
    </row>
    <row r="519085" spans="68:68" customFormat="1">
      <c r="BP519085" s="90"/>
    </row>
    <row r="519086" spans="68:68" customFormat="1">
      <c r="BP519086" s="90"/>
    </row>
    <row r="519087" spans="68:68" customFormat="1">
      <c r="BP519087" s="90"/>
    </row>
    <row r="519088" spans="68:68" customFormat="1">
      <c r="BP519088" s="90"/>
    </row>
    <row r="519089" spans="68:68" customFormat="1">
      <c r="BP519089" s="90"/>
    </row>
    <row r="519090" spans="68:68" customFormat="1">
      <c r="BP519090" s="90"/>
    </row>
    <row r="519091" spans="68:68" customFormat="1">
      <c r="BP519091" s="90"/>
    </row>
    <row r="519092" spans="68:68" customFormat="1">
      <c r="BP519092" s="90"/>
    </row>
    <row r="519093" spans="68:68" customFormat="1">
      <c r="BP519093" s="90"/>
    </row>
    <row r="519094" spans="68:68" customFormat="1">
      <c r="BP519094" s="90"/>
    </row>
    <row r="519095" spans="68:68" customFormat="1">
      <c r="BP519095" s="90"/>
    </row>
    <row r="519096" spans="68:68" customFormat="1">
      <c r="BP519096" s="90"/>
    </row>
    <row r="519097" spans="68:68" customFormat="1">
      <c r="BP519097" s="90"/>
    </row>
    <row r="519098" spans="68:68" customFormat="1">
      <c r="BP519098" s="90"/>
    </row>
    <row r="519099" spans="68:68" customFormat="1">
      <c r="BP519099" s="90"/>
    </row>
    <row r="519100" spans="68:68" customFormat="1">
      <c r="BP519100" s="90"/>
    </row>
    <row r="519101" spans="68:68" customFormat="1">
      <c r="BP519101" s="90"/>
    </row>
    <row r="519102" spans="68:68" customFormat="1">
      <c r="BP519102" s="90"/>
    </row>
    <row r="519103" spans="68:68" customFormat="1">
      <c r="BP519103" s="90"/>
    </row>
    <row r="519104" spans="68:68" customFormat="1">
      <c r="BP519104" s="90"/>
    </row>
    <row r="519105" spans="68:68" customFormat="1">
      <c r="BP519105" s="90"/>
    </row>
    <row r="519106" spans="68:68" customFormat="1">
      <c r="BP519106" s="90"/>
    </row>
    <row r="519107" spans="68:68" customFormat="1">
      <c r="BP519107" s="90"/>
    </row>
    <row r="519108" spans="68:68" customFormat="1">
      <c r="BP519108" s="90"/>
    </row>
    <row r="519109" spans="68:68" customFormat="1">
      <c r="BP519109" s="90"/>
    </row>
    <row r="519110" spans="68:68" customFormat="1">
      <c r="BP519110" s="90"/>
    </row>
    <row r="519111" spans="68:68" customFormat="1">
      <c r="BP519111" s="90"/>
    </row>
    <row r="519112" spans="68:68" customFormat="1">
      <c r="BP519112" s="90"/>
    </row>
    <row r="519113" spans="68:68" customFormat="1">
      <c r="BP519113" s="90"/>
    </row>
    <row r="519114" spans="68:68" customFormat="1">
      <c r="BP519114" s="90"/>
    </row>
    <row r="519115" spans="68:68" customFormat="1">
      <c r="BP519115" s="90"/>
    </row>
    <row r="519116" spans="68:68" customFormat="1">
      <c r="BP519116" s="90"/>
    </row>
    <row r="519117" spans="68:68" customFormat="1">
      <c r="BP519117" s="90"/>
    </row>
    <row r="519118" spans="68:68" customFormat="1">
      <c r="BP519118" s="90"/>
    </row>
    <row r="519119" spans="68:68" customFormat="1">
      <c r="BP519119" s="90"/>
    </row>
    <row r="519120" spans="68:68" customFormat="1">
      <c r="BP519120" s="90"/>
    </row>
    <row r="519121" spans="68:68" customFormat="1">
      <c r="BP519121" s="90"/>
    </row>
    <row r="519122" spans="68:68" customFormat="1">
      <c r="BP519122" s="90"/>
    </row>
    <row r="519123" spans="68:68" customFormat="1">
      <c r="BP519123" s="90"/>
    </row>
    <row r="519124" spans="68:68" customFormat="1">
      <c r="BP519124" s="90"/>
    </row>
    <row r="519125" spans="68:68" customFormat="1">
      <c r="BP519125" s="90"/>
    </row>
    <row r="519126" spans="68:68" customFormat="1">
      <c r="BP519126" s="90"/>
    </row>
    <row r="519127" spans="68:68" customFormat="1">
      <c r="BP519127" s="90"/>
    </row>
    <row r="519128" spans="68:68" customFormat="1">
      <c r="BP519128" s="90"/>
    </row>
    <row r="519129" spans="68:68" customFormat="1">
      <c r="BP519129" s="90"/>
    </row>
    <row r="519130" spans="68:68" customFormat="1">
      <c r="BP519130" s="90"/>
    </row>
    <row r="519131" spans="68:68" customFormat="1">
      <c r="BP519131" s="90"/>
    </row>
    <row r="519132" spans="68:68" customFormat="1">
      <c r="BP519132" s="90"/>
    </row>
    <row r="519133" spans="68:68" customFormat="1">
      <c r="BP519133" s="90"/>
    </row>
    <row r="519134" spans="68:68" customFormat="1">
      <c r="BP519134" s="90"/>
    </row>
    <row r="519135" spans="68:68" customFormat="1">
      <c r="BP519135" s="90"/>
    </row>
    <row r="519136" spans="68:68" customFormat="1">
      <c r="BP519136" s="90"/>
    </row>
    <row r="519137" spans="68:68" customFormat="1">
      <c r="BP519137" s="90"/>
    </row>
    <row r="519138" spans="68:68" customFormat="1">
      <c r="BP519138" s="90"/>
    </row>
    <row r="519139" spans="68:68" customFormat="1">
      <c r="BP519139" s="90"/>
    </row>
    <row r="519140" spans="68:68" customFormat="1">
      <c r="BP519140" s="90"/>
    </row>
    <row r="519141" spans="68:68" customFormat="1">
      <c r="BP519141" s="90"/>
    </row>
    <row r="519142" spans="68:68" customFormat="1">
      <c r="BP519142" s="90"/>
    </row>
    <row r="519143" spans="68:68" customFormat="1">
      <c r="BP519143" s="90"/>
    </row>
    <row r="519144" spans="68:68" customFormat="1">
      <c r="BP519144" s="90"/>
    </row>
    <row r="519145" spans="68:68" customFormat="1">
      <c r="BP519145" s="90"/>
    </row>
    <row r="519146" spans="68:68" customFormat="1">
      <c r="BP519146" s="90"/>
    </row>
    <row r="519147" spans="68:68" customFormat="1">
      <c r="BP519147" s="90"/>
    </row>
    <row r="519148" spans="68:68" customFormat="1">
      <c r="BP519148" s="90"/>
    </row>
    <row r="519149" spans="68:68" customFormat="1">
      <c r="BP519149" s="90"/>
    </row>
    <row r="519150" spans="68:68" customFormat="1">
      <c r="BP519150" s="90"/>
    </row>
    <row r="519151" spans="68:68" customFormat="1">
      <c r="BP519151" s="90"/>
    </row>
    <row r="519152" spans="68:68" customFormat="1">
      <c r="BP519152" s="90"/>
    </row>
    <row r="519153" spans="68:68" customFormat="1">
      <c r="BP519153" s="90"/>
    </row>
    <row r="519154" spans="68:68" customFormat="1">
      <c r="BP519154" s="90"/>
    </row>
    <row r="519155" spans="68:68" customFormat="1">
      <c r="BP519155" s="90"/>
    </row>
    <row r="519156" spans="68:68" customFormat="1">
      <c r="BP519156" s="90"/>
    </row>
    <row r="519157" spans="68:68" customFormat="1">
      <c r="BP519157" s="90"/>
    </row>
    <row r="519158" spans="68:68" customFormat="1">
      <c r="BP519158" s="90"/>
    </row>
    <row r="519159" spans="68:68" customFormat="1">
      <c r="BP519159" s="90"/>
    </row>
    <row r="519160" spans="68:68" customFormat="1">
      <c r="BP519160" s="90"/>
    </row>
    <row r="519161" spans="68:68" customFormat="1">
      <c r="BP519161" s="90"/>
    </row>
    <row r="519162" spans="68:68" customFormat="1">
      <c r="BP519162" s="90"/>
    </row>
    <row r="519163" spans="68:68" customFormat="1">
      <c r="BP519163" s="90"/>
    </row>
    <row r="519164" spans="68:68" customFormat="1">
      <c r="BP519164" s="90"/>
    </row>
    <row r="519165" spans="68:68" customFormat="1">
      <c r="BP519165" s="90"/>
    </row>
    <row r="519166" spans="68:68" customFormat="1">
      <c r="BP519166" s="90"/>
    </row>
    <row r="519167" spans="68:68" customFormat="1">
      <c r="BP519167" s="90"/>
    </row>
    <row r="519168" spans="68:68" customFormat="1">
      <c r="BP519168" s="90"/>
    </row>
    <row r="519169" spans="68:68" customFormat="1">
      <c r="BP519169" s="90"/>
    </row>
    <row r="519170" spans="68:68" customFormat="1">
      <c r="BP519170" s="90"/>
    </row>
    <row r="519171" spans="68:68" customFormat="1">
      <c r="BP519171" s="90"/>
    </row>
    <row r="519172" spans="68:68" customFormat="1">
      <c r="BP519172" s="90"/>
    </row>
    <row r="519173" spans="68:68" customFormat="1">
      <c r="BP519173" s="90"/>
    </row>
    <row r="519174" spans="68:68" customFormat="1">
      <c r="BP519174" s="90"/>
    </row>
    <row r="519175" spans="68:68" customFormat="1">
      <c r="BP519175" s="90"/>
    </row>
    <row r="519176" spans="68:68" customFormat="1">
      <c r="BP519176" s="90"/>
    </row>
    <row r="519177" spans="68:68" customFormat="1">
      <c r="BP519177" s="90"/>
    </row>
    <row r="519178" spans="68:68" customFormat="1">
      <c r="BP519178" s="90"/>
    </row>
    <row r="519179" spans="68:68" customFormat="1">
      <c r="BP519179" s="90"/>
    </row>
    <row r="519180" spans="68:68" customFormat="1">
      <c r="BP519180" s="90"/>
    </row>
    <row r="519181" spans="68:68" customFormat="1">
      <c r="BP519181" s="90"/>
    </row>
    <row r="519182" spans="68:68" customFormat="1">
      <c r="BP519182" s="90"/>
    </row>
    <row r="519183" spans="68:68" customFormat="1">
      <c r="BP519183" s="90"/>
    </row>
    <row r="519184" spans="68:68" customFormat="1">
      <c r="BP519184" s="90"/>
    </row>
    <row r="519185" spans="68:68" customFormat="1">
      <c r="BP519185" s="90"/>
    </row>
    <row r="519186" spans="68:68" customFormat="1">
      <c r="BP519186" s="90"/>
    </row>
    <row r="519187" spans="68:68" customFormat="1">
      <c r="BP519187" s="90"/>
    </row>
    <row r="519188" spans="68:68" customFormat="1">
      <c r="BP519188" s="90"/>
    </row>
    <row r="519189" spans="68:68" customFormat="1">
      <c r="BP519189" s="90"/>
    </row>
    <row r="519190" spans="68:68" customFormat="1">
      <c r="BP519190" s="90"/>
    </row>
    <row r="519191" spans="68:68" customFormat="1">
      <c r="BP519191" s="90"/>
    </row>
    <row r="519192" spans="68:68" customFormat="1">
      <c r="BP519192" s="90"/>
    </row>
    <row r="519193" spans="68:68" customFormat="1">
      <c r="BP519193" s="90"/>
    </row>
    <row r="519194" spans="68:68" customFormat="1">
      <c r="BP519194" s="90"/>
    </row>
    <row r="519195" spans="68:68" customFormat="1">
      <c r="BP519195" s="90"/>
    </row>
    <row r="519196" spans="68:68" customFormat="1">
      <c r="BP519196" s="90"/>
    </row>
    <row r="519197" spans="68:68" customFormat="1">
      <c r="BP519197" s="90"/>
    </row>
    <row r="519198" spans="68:68" customFormat="1">
      <c r="BP519198" s="90"/>
    </row>
    <row r="519199" spans="68:68" customFormat="1">
      <c r="BP519199" s="90"/>
    </row>
    <row r="519200" spans="68:68" customFormat="1">
      <c r="BP519200" s="90"/>
    </row>
    <row r="519201" spans="68:68" customFormat="1">
      <c r="BP519201" s="90"/>
    </row>
    <row r="519202" spans="68:68" customFormat="1">
      <c r="BP519202" s="90"/>
    </row>
    <row r="519203" spans="68:68" customFormat="1">
      <c r="BP519203" s="90"/>
    </row>
    <row r="519204" spans="68:68" customFormat="1">
      <c r="BP519204" s="90"/>
    </row>
    <row r="519205" spans="68:68" customFormat="1">
      <c r="BP519205" s="90"/>
    </row>
    <row r="519206" spans="68:68" customFormat="1">
      <c r="BP519206" s="90"/>
    </row>
    <row r="519207" spans="68:68" customFormat="1">
      <c r="BP519207" s="90"/>
    </row>
    <row r="519208" spans="68:68" customFormat="1">
      <c r="BP519208" s="90"/>
    </row>
    <row r="519209" spans="68:68" customFormat="1">
      <c r="BP519209" s="90"/>
    </row>
    <row r="519210" spans="68:68" customFormat="1">
      <c r="BP519210" s="90"/>
    </row>
    <row r="519211" spans="68:68" customFormat="1">
      <c r="BP519211" s="90"/>
    </row>
    <row r="519212" spans="68:68" customFormat="1">
      <c r="BP519212" s="90"/>
    </row>
    <row r="519213" spans="68:68" customFormat="1">
      <c r="BP519213" s="90"/>
    </row>
    <row r="519214" spans="68:68" customFormat="1">
      <c r="BP519214" s="90"/>
    </row>
    <row r="519215" spans="68:68" customFormat="1">
      <c r="BP519215" s="90"/>
    </row>
    <row r="519216" spans="68:68" customFormat="1">
      <c r="BP519216" s="90"/>
    </row>
    <row r="519217" spans="68:68" customFormat="1">
      <c r="BP519217" s="90"/>
    </row>
    <row r="519218" spans="68:68" customFormat="1">
      <c r="BP519218" s="90"/>
    </row>
    <row r="519219" spans="68:68" customFormat="1">
      <c r="BP519219" s="90"/>
    </row>
    <row r="519220" spans="68:68" customFormat="1">
      <c r="BP519220" s="90"/>
    </row>
    <row r="519221" spans="68:68" customFormat="1">
      <c r="BP519221" s="90"/>
    </row>
    <row r="519222" spans="68:68" customFormat="1">
      <c r="BP519222" s="90"/>
    </row>
    <row r="519223" spans="68:68" customFormat="1">
      <c r="BP519223" s="90"/>
    </row>
    <row r="519224" spans="68:68" customFormat="1">
      <c r="BP519224" s="90"/>
    </row>
    <row r="519225" spans="68:68" customFormat="1">
      <c r="BP519225" s="90"/>
    </row>
    <row r="519226" spans="68:68" customFormat="1">
      <c r="BP519226" s="90"/>
    </row>
    <row r="519227" spans="68:68" customFormat="1">
      <c r="BP519227" s="90"/>
    </row>
    <row r="519228" spans="68:68" customFormat="1">
      <c r="BP519228" s="90"/>
    </row>
    <row r="519229" spans="68:68" customFormat="1">
      <c r="BP519229" s="90"/>
    </row>
    <row r="519230" spans="68:68" customFormat="1">
      <c r="BP519230" s="90"/>
    </row>
    <row r="519231" spans="68:68" customFormat="1">
      <c r="BP519231" s="90"/>
    </row>
    <row r="519232" spans="68:68" customFormat="1">
      <c r="BP519232" s="90"/>
    </row>
    <row r="519233" spans="68:68" customFormat="1">
      <c r="BP519233" s="90"/>
    </row>
    <row r="519234" spans="68:68" customFormat="1">
      <c r="BP519234" s="90"/>
    </row>
    <row r="519235" spans="68:68" customFormat="1">
      <c r="BP519235" s="90"/>
    </row>
    <row r="519236" spans="68:68" customFormat="1">
      <c r="BP519236" s="90"/>
    </row>
    <row r="519237" spans="68:68" customFormat="1">
      <c r="BP519237" s="90"/>
    </row>
    <row r="519238" spans="68:68" customFormat="1">
      <c r="BP519238" s="90"/>
    </row>
    <row r="519239" spans="68:68" customFormat="1">
      <c r="BP519239" s="90"/>
    </row>
    <row r="519240" spans="68:68" customFormat="1">
      <c r="BP519240" s="90"/>
    </row>
    <row r="519241" spans="68:68" customFormat="1">
      <c r="BP519241" s="90"/>
    </row>
    <row r="519242" spans="68:68" customFormat="1">
      <c r="BP519242" s="90"/>
    </row>
    <row r="519243" spans="68:68" customFormat="1">
      <c r="BP519243" s="90"/>
    </row>
    <row r="519244" spans="68:68" customFormat="1">
      <c r="BP519244" s="90"/>
    </row>
    <row r="519245" spans="68:68" customFormat="1">
      <c r="BP519245" s="90"/>
    </row>
    <row r="519246" spans="68:68" customFormat="1">
      <c r="BP519246" s="90"/>
    </row>
    <row r="519247" spans="68:68" customFormat="1">
      <c r="BP519247" s="90"/>
    </row>
    <row r="519248" spans="68:68" customFormat="1">
      <c r="BP519248" s="90"/>
    </row>
    <row r="519249" spans="68:68" customFormat="1">
      <c r="BP519249" s="90"/>
    </row>
    <row r="519250" spans="68:68" customFormat="1">
      <c r="BP519250" s="90"/>
    </row>
    <row r="519251" spans="68:68" customFormat="1">
      <c r="BP519251" s="90"/>
    </row>
    <row r="519252" spans="68:68" customFormat="1">
      <c r="BP519252" s="90"/>
    </row>
    <row r="519253" spans="68:68" customFormat="1">
      <c r="BP519253" s="90"/>
    </row>
    <row r="519254" spans="68:68" customFormat="1">
      <c r="BP519254" s="90"/>
    </row>
    <row r="519255" spans="68:68" customFormat="1">
      <c r="BP519255" s="90"/>
    </row>
    <row r="519256" spans="68:68" customFormat="1">
      <c r="BP519256" s="90"/>
    </row>
    <row r="519257" spans="68:68" customFormat="1">
      <c r="BP519257" s="90"/>
    </row>
    <row r="519258" spans="68:68" customFormat="1">
      <c r="BP519258" s="90"/>
    </row>
    <row r="519259" spans="68:68" customFormat="1">
      <c r="BP519259" s="90"/>
    </row>
    <row r="519260" spans="68:68" customFormat="1">
      <c r="BP519260" s="90"/>
    </row>
    <row r="519261" spans="68:68" customFormat="1">
      <c r="BP519261" s="90"/>
    </row>
    <row r="519262" spans="68:68" customFormat="1">
      <c r="BP519262" s="90"/>
    </row>
    <row r="519263" spans="68:68" customFormat="1">
      <c r="BP519263" s="90"/>
    </row>
    <row r="519264" spans="68:68" customFormat="1">
      <c r="BP519264" s="90"/>
    </row>
    <row r="519265" spans="68:68" customFormat="1">
      <c r="BP519265" s="90"/>
    </row>
    <row r="519266" spans="68:68" customFormat="1">
      <c r="BP519266" s="90"/>
    </row>
    <row r="519267" spans="68:68" customFormat="1">
      <c r="BP519267" s="90"/>
    </row>
    <row r="519268" spans="68:68" customFormat="1">
      <c r="BP519268" s="90"/>
    </row>
    <row r="519269" spans="68:68" customFormat="1">
      <c r="BP519269" s="90"/>
    </row>
    <row r="519270" spans="68:68" customFormat="1">
      <c r="BP519270" s="90"/>
    </row>
    <row r="519271" spans="68:68" customFormat="1">
      <c r="BP519271" s="90"/>
    </row>
    <row r="519272" spans="68:68" customFormat="1">
      <c r="BP519272" s="90"/>
    </row>
    <row r="519273" spans="68:68" customFormat="1">
      <c r="BP519273" s="90"/>
    </row>
    <row r="519274" spans="68:68" customFormat="1">
      <c r="BP519274" s="90"/>
    </row>
    <row r="519275" spans="68:68" customFormat="1">
      <c r="BP519275" s="90"/>
    </row>
    <row r="519276" spans="68:68" customFormat="1">
      <c r="BP519276" s="90"/>
    </row>
    <row r="519277" spans="68:68" customFormat="1">
      <c r="BP519277" s="90"/>
    </row>
    <row r="519278" spans="68:68" customFormat="1">
      <c r="BP519278" s="90"/>
    </row>
    <row r="519279" spans="68:68" customFormat="1">
      <c r="BP519279" s="90"/>
    </row>
    <row r="519280" spans="68:68" customFormat="1">
      <c r="BP519280" s="90"/>
    </row>
    <row r="519281" spans="68:68" customFormat="1">
      <c r="BP519281" s="90"/>
    </row>
    <row r="519282" spans="68:68" customFormat="1">
      <c r="BP519282" s="90"/>
    </row>
    <row r="519283" spans="68:68" customFormat="1">
      <c r="BP519283" s="90"/>
    </row>
    <row r="519284" spans="68:68" customFormat="1">
      <c r="BP519284" s="90"/>
    </row>
    <row r="519285" spans="68:68" customFormat="1">
      <c r="BP519285" s="90"/>
    </row>
    <row r="519286" spans="68:68" customFormat="1">
      <c r="BP519286" s="90"/>
    </row>
    <row r="519287" spans="68:68" customFormat="1">
      <c r="BP519287" s="90"/>
    </row>
    <row r="519288" spans="68:68" customFormat="1">
      <c r="BP519288" s="90"/>
    </row>
    <row r="519289" spans="68:68" customFormat="1">
      <c r="BP519289" s="90"/>
    </row>
    <row r="519290" spans="68:68" customFormat="1">
      <c r="BP519290" s="90"/>
    </row>
    <row r="519291" spans="68:68" customFormat="1">
      <c r="BP519291" s="90"/>
    </row>
    <row r="519292" spans="68:68" customFormat="1">
      <c r="BP519292" s="90"/>
    </row>
    <row r="519293" spans="68:68" customFormat="1">
      <c r="BP519293" s="90"/>
    </row>
    <row r="519294" spans="68:68" customFormat="1">
      <c r="BP519294" s="90"/>
    </row>
    <row r="519295" spans="68:68" customFormat="1">
      <c r="BP519295" s="90"/>
    </row>
    <row r="519296" spans="68:68" customFormat="1">
      <c r="BP519296" s="90"/>
    </row>
    <row r="519297" spans="68:68" customFormat="1">
      <c r="BP519297" s="90"/>
    </row>
    <row r="519298" spans="68:68" customFormat="1">
      <c r="BP519298" s="90"/>
    </row>
    <row r="519299" spans="68:68" customFormat="1">
      <c r="BP519299" s="90"/>
    </row>
    <row r="519300" spans="68:68" customFormat="1">
      <c r="BP519300" s="90"/>
    </row>
    <row r="519301" spans="68:68" customFormat="1">
      <c r="BP519301" s="90"/>
    </row>
    <row r="519302" spans="68:68" customFormat="1">
      <c r="BP519302" s="90"/>
    </row>
    <row r="519303" spans="68:68" customFormat="1">
      <c r="BP519303" s="90"/>
    </row>
    <row r="519304" spans="68:68" customFormat="1">
      <c r="BP519304" s="90"/>
    </row>
    <row r="519305" spans="68:68" customFormat="1">
      <c r="BP519305" s="90"/>
    </row>
    <row r="519306" spans="68:68" customFormat="1">
      <c r="BP519306" s="90"/>
    </row>
    <row r="519307" spans="68:68" customFormat="1">
      <c r="BP519307" s="90"/>
    </row>
    <row r="519308" spans="68:68" customFormat="1">
      <c r="BP519308" s="90"/>
    </row>
    <row r="519309" spans="68:68" customFormat="1">
      <c r="BP519309" s="90"/>
    </row>
    <row r="519310" spans="68:68" customFormat="1">
      <c r="BP519310" s="90"/>
    </row>
    <row r="519311" spans="68:68" customFormat="1">
      <c r="BP519311" s="90"/>
    </row>
    <row r="519312" spans="68:68" customFormat="1">
      <c r="BP519312" s="90"/>
    </row>
    <row r="519313" spans="68:68" customFormat="1">
      <c r="BP519313" s="90"/>
    </row>
    <row r="519314" spans="68:68" customFormat="1">
      <c r="BP519314" s="90"/>
    </row>
    <row r="519315" spans="68:68" customFormat="1">
      <c r="BP519315" s="90"/>
    </row>
    <row r="519316" spans="68:68" customFormat="1">
      <c r="BP519316" s="90"/>
    </row>
    <row r="519317" spans="68:68" customFormat="1">
      <c r="BP519317" s="90"/>
    </row>
    <row r="519318" spans="68:68" customFormat="1">
      <c r="BP519318" s="90"/>
    </row>
    <row r="519319" spans="68:68" customFormat="1">
      <c r="BP519319" s="90"/>
    </row>
    <row r="519320" spans="68:68" customFormat="1">
      <c r="BP519320" s="90"/>
    </row>
    <row r="519321" spans="68:68" customFormat="1">
      <c r="BP519321" s="90"/>
    </row>
    <row r="519322" spans="68:68" customFormat="1">
      <c r="BP519322" s="90"/>
    </row>
    <row r="519323" spans="68:68" customFormat="1">
      <c r="BP519323" s="90"/>
    </row>
    <row r="519324" spans="68:68" customFormat="1">
      <c r="BP519324" s="90"/>
    </row>
    <row r="519325" spans="68:68" customFormat="1">
      <c r="BP519325" s="90"/>
    </row>
    <row r="519326" spans="68:68" customFormat="1">
      <c r="BP519326" s="90"/>
    </row>
    <row r="519327" spans="68:68" customFormat="1">
      <c r="BP519327" s="90"/>
    </row>
    <row r="519328" spans="68:68" customFormat="1">
      <c r="BP519328" s="90"/>
    </row>
    <row r="519329" spans="68:68" customFormat="1">
      <c r="BP519329" s="90"/>
    </row>
    <row r="519330" spans="68:68" customFormat="1">
      <c r="BP519330" s="90"/>
    </row>
    <row r="519331" spans="68:68" customFormat="1">
      <c r="BP519331" s="90"/>
    </row>
    <row r="519332" spans="68:68" customFormat="1">
      <c r="BP519332" s="90"/>
    </row>
    <row r="519333" spans="68:68" customFormat="1">
      <c r="BP519333" s="90"/>
    </row>
    <row r="519334" spans="68:68" customFormat="1">
      <c r="BP519334" s="90"/>
    </row>
    <row r="519335" spans="68:68" customFormat="1">
      <c r="BP519335" s="90"/>
    </row>
    <row r="519336" spans="68:68" customFormat="1">
      <c r="BP519336" s="90"/>
    </row>
    <row r="519337" spans="68:68" customFormat="1">
      <c r="BP519337" s="90"/>
    </row>
    <row r="519338" spans="68:68" customFormat="1">
      <c r="BP519338" s="90"/>
    </row>
    <row r="519339" spans="68:68" customFormat="1">
      <c r="BP519339" s="90"/>
    </row>
    <row r="519340" spans="68:68" customFormat="1">
      <c r="BP519340" s="90"/>
    </row>
    <row r="519341" spans="68:68" customFormat="1">
      <c r="BP519341" s="90"/>
    </row>
    <row r="519342" spans="68:68" customFormat="1">
      <c r="BP519342" s="90"/>
    </row>
    <row r="519343" spans="68:68" customFormat="1">
      <c r="BP519343" s="90"/>
    </row>
    <row r="519344" spans="68:68" customFormat="1">
      <c r="BP519344" s="90"/>
    </row>
    <row r="519345" spans="68:68" customFormat="1">
      <c r="BP519345" s="90"/>
    </row>
    <row r="519346" spans="68:68" customFormat="1">
      <c r="BP519346" s="90"/>
    </row>
    <row r="519347" spans="68:68" customFormat="1">
      <c r="BP519347" s="90"/>
    </row>
    <row r="519348" spans="68:68" customFormat="1">
      <c r="BP519348" s="90"/>
    </row>
    <row r="519349" spans="68:68" customFormat="1">
      <c r="BP519349" s="90"/>
    </row>
    <row r="519350" spans="68:68" customFormat="1">
      <c r="BP519350" s="90"/>
    </row>
    <row r="519351" spans="68:68" customFormat="1">
      <c r="BP519351" s="90"/>
    </row>
    <row r="519352" spans="68:68" customFormat="1">
      <c r="BP519352" s="90"/>
    </row>
    <row r="519353" spans="68:68" customFormat="1">
      <c r="BP519353" s="90"/>
    </row>
    <row r="519354" spans="68:68" customFormat="1">
      <c r="BP519354" s="90"/>
    </row>
    <row r="519355" spans="68:68" customFormat="1">
      <c r="BP519355" s="90"/>
    </row>
    <row r="519356" spans="68:68" customFormat="1">
      <c r="BP519356" s="90"/>
    </row>
    <row r="519357" spans="68:68" customFormat="1">
      <c r="BP519357" s="90"/>
    </row>
    <row r="519358" spans="68:68" customFormat="1">
      <c r="BP519358" s="90"/>
    </row>
    <row r="519359" spans="68:68" customFormat="1">
      <c r="BP519359" s="90"/>
    </row>
    <row r="519360" spans="68:68" customFormat="1">
      <c r="BP519360" s="90"/>
    </row>
    <row r="519361" spans="68:68" customFormat="1">
      <c r="BP519361" s="90"/>
    </row>
    <row r="519362" spans="68:68" customFormat="1">
      <c r="BP519362" s="90"/>
    </row>
    <row r="519363" spans="68:68" customFormat="1">
      <c r="BP519363" s="90"/>
    </row>
    <row r="519364" spans="68:68" customFormat="1">
      <c r="BP519364" s="90"/>
    </row>
    <row r="519365" spans="68:68" customFormat="1">
      <c r="BP519365" s="90"/>
    </row>
    <row r="519366" spans="68:68" customFormat="1">
      <c r="BP519366" s="90"/>
    </row>
    <row r="519367" spans="68:68" customFormat="1">
      <c r="BP519367" s="90"/>
    </row>
    <row r="519368" spans="68:68" customFormat="1">
      <c r="BP519368" s="90"/>
    </row>
    <row r="519369" spans="68:68" customFormat="1">
      <c r="BP519369" s="90"/>
    </row>
    <row r="519370" spans="68:68" customFormat="1">
      <c r="BP519370" s="90"/>
    </row>
    <row r="519371" spans="68:68" customFormat="1">
      <c r="BP519371" s="90"/>
    </row>
    <row r="519372" spans="68:68" customFormat="1">
      <c r="BP519372" s="90"/>
    </row>
    <row r="519373" spans="68:68" customFormat="1">
      <c r="BP519373" s="90"/>
    </row>
    <row r="519374" spans="68:68" customFormat="1">
      <c r="BP519374" s="90"/>
    </row>
    <row r="519375" spans="68:68" customFormat="1">
      <c r="BP519375" s="90"/>
    </row>
    <row r="519376" spans="68:68" customFormat="1">
      <c r="BP519376" s="90"/>
    </row>
    <row r="519377" spans="68:68" customFormat="1">
      <c r="BP519377" s="90"/>
    </row>
    <row r="519378" spans="68:68" customFormat="1">
      <c r="BP519378" s="90"/>
    </row>
    <row r="519379" spans="68:68" customFormat="1">
      <c r="BP519379" s="90"/>
    </row>
    <row r="519380" spans="68:68" customFormat="1">
      <c r="BP519380" s="90"/>
    </row>
    <row r="519381" spans="68:68" customFormat="1">
      <c r="BP519381" s="90"/>
    </row>
    <row r="519382" spans="68:68" customFormat="1">
      <c r="BP519382" s="90"/>
    </row>
    <row r="519383" spans="68:68" customFormat="1">
      <c r="BP519383" s="90"/>
    </row>
    <row r="519384" spans="68:68" customFormat="1">
      <c r="BP519384" s="90"/>
    </row>
    <row r="519385" spans="68:68" customFormat="1">
      <c r="BP519385" s="90"/>
    </row>
    <row r="519386" spans="68:68" customFormat="1">
      <c r="BP519386" s="90"/>
    </row>
    <row r="519387" spans="68:68" customFormat="1">
      <c r="BP519387" s="90"/>
    </row>
    <row r="519388" spans="68:68" customFormat="1">
      <c r="BP519388" s="90"/>
    </row>
    <row r="519389" spans="68:68" customFormat="1">
      <c r="BP519389" s="90"/>
    </row>
    <row r="519390" spans="68:68" customFormat="1">
      <c r="BP519390" s="90"/>
    </row>
    <row r="519391" spans="68:68" customFormat="1">
      <c r="BP519391" s="90"/>
    </row>
    <row r="519392" spans="68:68" customFormat="1">
      <c r="BP519392" s="90"/>
    </row>
    <row r="519393" spans="68:68" customFormat="1">
      <c r="BP519393" s="90"/>
    </row>
    <row r="519394" spans="68:68" customFormat="1">
      <c r="BP519394" s="90"/>
    </row>
    <row r="519395" spans="68:68" customFormat="1">
      <c r="BP519395" s="90"/>
    </row>
    <row r="519396" spans="68:68" customFormat="1">
      <c r="BP519396" s="90"/>
    </row>
    <row r="519397" spans="68:68" customFormat="1">
      <c r="BP519397" s="90"/>
    </row>
    <row r="519398" spans="68:68" customFormat="1">
      <c r="BP519398" s="90"/>
    </row>
    <row r="519399" spans="68:68" customFormat="1">
      <c r="BP519399" s="90"/>
    </row>
    <row r="519400" spans="68:68" customFormat="1">
      <c r="BP519400" s="90"/>
    </row>
    <row r="519401" spans="68:68" customFormat="1">
      <c r="BP519401" s="90"/>
    </row>
    <row r="519402" spans="68:68" customFormat="1">
      <c r="BP519402" s="90"/>
    </row>
    <row r="519403" spans="68:68" customFormat="1">
      <c r="BP519403" s="90"/>
    </row>
    <row r="519404" spans="68:68" customFormat="1">
      <c r="BP519404" s="90"/>
    </row>
    <row r="519405" spans="68:68" customFormat="1">
      <c r="BP519405" s="90"/>
    </row>
    <row r="519406" spans="68:68" customFormat="1">
      <c r="BP519406" s="90"/>
    </row>
    <row r="519407" spans="68:68" customFormat="1">
      <c r="BP519407" s="90"/>
    </row>
    <row r="519408" spans="68:68" customFormat="1">
      <c r="BP519408" s="90"/>
    </row>
    <row r="519409" spans="68:68" customFormat="1">
      <c r="BP519409" s="90"/>
    </row>
    <row r="519410" spans="68:68" customFormat="1">
      <c r="BP519410" s="90"/>
    </row>
    <row r="519411" spans="68:68" customFormat="1">
      <c r="BP519411" s="90"/>
    </row>
    <row r="519412" spans="68:68" customFormat="1">
      <c r="BP519412" s="90"/>
    </row>
    <row r="519413" spans="68:68" customFormat="1">
      <c r="BP519413" s="90"/>
    </row>
    <row r="519414" spans="68:68" customFormat="1">
      <c r="BP519414" s="90"/>
    </row>
    <row r="519415" spans="68:68" customFormat="1">
      <c r="BP519415" s="90"/>
    </row>
    <row r="519416" spans="68:68" customFormat="1">
      <c r="BP519416" s="90"/>
    </row>
    <row r="519417" spans="68:68" customFormat="1">
      <c r="BP519417" s="90"/>
    </row>
    <row r="519418" spans="68:68" customFormat="1">
      <c r="BP519418" s="90"/>
    </row>
    <row r="519419" spans="68:68" customFormat="1">
      <c r="BP519419" s="90"/>
    </row>
    <row r="519420" spans="68:68" customFormat="1">
      <c r="BP519420" s="90"/>
    </row>
    <row r="519421" spans="68:68" customFormat="1">
      <c r="BP519421" s="90"/>
    </row>
    <row r="519422" spans="68:68" customFormat="1">
      <c r="BP519422" s="90"/>
    </row>
    <row r="519423" spans="68:68" customFormat="1">
      <c r="BP519423" s="90"/>
    </row>
    <row r="519424" spans="68:68" customFormat="1">
      <c r="BP519424" s="90"/>
    </row>
    <row r="519425" spans="68:68" customFormat="1">
      <c r="BP519425" s="90"/>
    </row>
    <row r="519426" spans="68:68" customFormat="1">
      <c r="BP519426" s="90"/>
    </row>
    <row r="519427" spans="68:68" customFormat="1">
      <c r="BP519427" s="90"/>
    </row>
    <row r="519428" spans="68:68" customFormat="1">
      <c r="BP519428" s="90"/>
    </row>
    <row r="519429" spans="68:68" customFormat="1">
      <c r="BP519429" s="90"/>
    </row>
    <row r="519430" spans="68:68" customFormat="1">
      <c r="BP519430" s="90"/>
    </row>
    <row r="519431" spans="68:68" customFormat="1">
      <c r="BP519431" s="90"/>
    </row>
    <row r="519432" spans="68:68" customFormat="1">
      <c r="BP519432" s="90"/>
    </row>
    <row r="519433" spans="68:68" customFormat="1">
      <c r="BP519433" s="90"/>
    </row>
    <row r="519434" spans="68:68" customFormat="1">
      <c r="BP519434" s="90"/>
    </row>
    <row r="519435" spans="68:68" customFormat="1">
      <c r="BP519435" s="90"/>
    </row>
    <row r="519436" spans="68:68" customFormat="1">
      <c r="BP519436" s="90"/>
    </row>
    <row r="519437" spans="68:68" customFormat="1">
      <c r="BP519437" s="90"/>
    </row>
    <row r="519438" spans="68:68" customFormat="1">
      <c r="BP519438" s="90"/>
    </row>
    <row r="519439" spans="68:68" customFormat="1">
      <c r="BP519439" s="90"/>
    </row>
    <row r="519440" spans="68:68" customFormat="1">
      <c r="BP519440" s="90"/>
    </row>
    <row r="519441" spans="68:68" customFormat="1">
      <c r="BP519441" s="90"/>
    </row>
    <row r="519442" spans="68:68" customFormat="1">
      <c r="BP519442" s="90"/>
    </row>
    <row r="519443" spans="68:68" customFormat="1">
      <c r="BP519443" s="90"/>
    </row>
    <row r="519444" spans="68:68" customFormat="1">
      <c r="BP519444" s="90"/>
    </row>
    <row r="519445" spans="68:68" customFormat="1">
      <c r="BP519445" s="90"/>
    </row>
    <row r="519446" spans="68:68" customFormat="1">
      <c r="BP519446" s="90"/>
    </row>
    <row r="519447" spans="68:68" customFormat="1">
      <c r="BP519447" s="90"/>
    </row>
    <row r="519448" spans="68:68" customFormat="1">
      <c r="BP519448" s="90"/>
    </row>
    <row r="519449" spans="68:68" customFormat="1">
      <c r="BP519449" s="90"/>
    </row>
    <row r="519450" spans="68:68" customFormat="1">
      <c r="BP519450" s="90"/>
    </row>
    <row r="519451" spans="68:68" customFormat="1">
      <c r="BP519451" s="90"/>
    </row>
    <row r="519452" spans="68:68" customFormat="1">
      <c r="BP519452" s="90"/>
    </row>
    <row r="519453" spans="68:68" customFormat="1">
      <c r="BP519453" s="90"/>
    </row>
    <row r="519454" spans="68:68" customFormat="1">
      <c r="BP519454" s="90"/>
    </row>
    <row r="519455" spans="68:68" customFormat="1">
      <c r="BP519455" s="90"/>
    </row>
    <row r="519456" spans="68:68" customFormat="1">
      <c r="BP519456" s="90"/>
    </row>
    <row r="519457" spans="68:68" customFormat="1">
      <c r="BP519457" s="90"/>
    </row>
    <row r="519458" spans="68:68" customFormat="1">
      <c r="BP519458" s="90"/>
    </row>
    <row r="519459" spans="68:68" customFormat="1">
      <c r="BP519459" s="90"/>
    </row>
    <row r="519460" spans="68:68" customFormat="1">
      <c r="BP519460" s="90"/>
    </row>
    <row r="519461" spans="68:68" customFormat="1">
      <c r="BP519461" s="90"/>
    </row>
    <row r="519462" spans="68:68" customFormat="1">
      <c r="BP519462" s="90"/>
    </row>
    <row r="519463" spans="68:68" customFormat="1">
      <c r="BP519463" s="90"/>
    </row>
    <row r="519464" spans="68:68" customFormat="1">
      <c r="BP519464" s="90"/>
    </row>
    <row r="519465" spans="68:68" customFormat="1">
      <c r="BP519465" s="90"/>
    </row>
    <row r="519466" spans="68:68" customFormat="1">
      <c r="BP519466" s="90"/>
    </row>
    <row r="519467" spans="68:68" customFormat="1">
      <c r="BP519467" s="90"/>
    </row>
    <row r="519468" spans="68:68" customFormat="1">
      <c r="BP519468" s="90"/>
    </row>
    <row r="519469" spans="68:68" customFormat="1">
      <c r="BP519469" s="90"/>
    </row>
    <row r="519470" spans="68:68" customFormat="1">
      <c r="BP519470" s="90"/>
    </row>
    <row r="519471" spans="68:68" customFormat="1">
      <c r="BP519471" s="90"/>
    </row>
    <row r="519472" spans="68:68" customFormat="1">
      <c r="BP519472" s="90"/>
    </row>
    <row r="519473" spans="68:68" customFormat="1">
      <c r="BP519473" s="90"/>
    </row>
    <row r="519474" spans="68:68" customFormat="1">
      <c r="BP519474" s="90"/>
    </row>
    <row r="519475" spans="68:68" customFormat="1">
      <c r="BP519475" s="90"/>
    </row>
    <row r="519476" spans="68:68" customFormat="1">
      <c r="BP519476" s="90"/>
    </row>
    <row r="519477" spans="68:68" customFormat="1">
      <c r="BP519477" s="90"/>
    </row>
    <row r="519478" spans="68:68" customFormat="1">
      <c r="BP519478" s="90"/>
    </row>
    <row r="519479" spans="68:68" customFormat="1">
      <c r="BP519479" s="90"/>
    </row>
    <row r="519480" spans="68:68" customFormat="1">
      <c r="BP519480" s="90"/>
    </row>
    <row r="519481" spans="68:68" customFormat="1">
      <c r="BP519481" s="90"/>
    </row>
    <row r="519482" spans="68:68" customFormat="1">
      <c r="BP519482" s="90"/>
    </row>
    <row r="519483" spans="68:68" customFormat="1">
      <c r="BP519483" s="90"/>
    </row>
    <row r="519484" spans="68:68" customFormat="1">
      <c r="BP519484" s="90"/>
    </row>
    <row r="519485" spans="68:68" customFormat="1">
      <c r="BP519485" s="90"/>
    </row>
    <row r="519486" spans="68:68" customFormat="1">
      <c r="BP519486" s="90"/>
    </row>
    <row r="519487" spans="68:68" customFormat="1">
      <c r="BP519487" s="90"/>
    </row>
    <row r="519488" spans="68:68" customFormat="1">
      <c r="BP519488" s="90"/>
    </row>
    <row r="519489" spans="68:68" customFormat="1">
      <c r="BP519489" s="90"/>
    </row>
    <row r="519490" spans="68:68" customFormat="1">
      <c r="BP519490" s="90"/>
    </row>
    <row r="519491" spans="68:68" customFormat="1">
      <c r="BP519491" s="90"/>
    </row>
    <row r="519492" spans="68:68" customFormat="1">
      <c r="BP519492" s="90"/>
    </row>
    <row r="519493" spans="68:68" customFormat="1">
      <c r="BP519493" s="90"/>
    </row>
    <row r="519494" spans="68:68" customFormat="1">
      <c r="BP519494" s="90"/>
    </row>
    <row r="519495" spans="68:68" customFormat="1">
      <c r="BP519495" s="90"/>
    </row>
    <row r="519496" spans="68:68" customFormat="1">
      <c r="BP519496" s="90"/>
    </row>
    <row r="519497" spans="68:68" customFormat="1">
      <c r="BP519497" s="90"/>
    </row>
    <row r="519498" spans="68:68" customFormat="1">
      <c r="BP519498" s="90"/>
    </row>
    <row r="519499" spans="68:68" customFormat="1">
      <c r="BP519499" s="90"/>
    </row>
    <row r="519500" spans="68:68" customFormat="1">
      <c r="BP519500" s="90"/>
    </row>
    <row r="519501" spans="68:68" customFormat="1">
      <c r="BP519501" s="90"/>
    </row>
    <row r="519502" spans="68:68" customFormat="1">
      <c r="BP519502" s="90"/>
    </row>
    <row r="519503" spans="68:68" customFormat="1">
      <c r="BP519503" s="90"/>
    </row>
    <row r="519504" spans="68:68" customFormat="1">
      <c r="BP519504" s="90"/>
    </row>
    <row r="519505" spans="68:68" customFormat="1">
      <c r="BP519505" s="90"/>
    </row>
    <row r="519506" spans="68:68" customFormat="1">
      <c r="BP519506" s="90"/>
    </row>
    <row r="519507" spans="68:68" customFormat="1">
      <c r="BP519507" s="90"/>
    </row>
    <row r="519508" spans="68:68" customFormat="1">
      <c r="BP519508" s="90"/>
    </row>
    <row r="519509" spans="68:68" customFormat="1">
      <c r="BP519509" s="90"/>
    </row>
    <row r="519510" spans="68:68" customFormat="1">
      <c r="BP519510" s="90"/>
    </row>
    <row r="519511" spans="68:68" customFormat="1">
      <c r="BP519511" s="90"/>
    </row>
    <row r="519512" spans="68:68" customFormat="1">
      <c r="BP519512" s="90"/>
    </row>
    <row r="519513" spans="68:68" customFormat="1">
      <c r="BP519513" s="90"/>
    </row>
    <row r="519514" spans="68:68" customFormat="1">
      <c r="BP519514" s="90"/>
    </row>
    <row r="519515" spans="68:68" customFormat="1">
      <c r="BP519515" s="90"/>
    </row>
    <row r="519516" spans="68:68" customFormat="1">
      <c r="BP519516" s="90"/>
    </row>
    <row r="519517" spans="68:68" customFormat="1">
      <c r="BP519517" s="90"/>
    </row>
    <row r="519518" spans="68:68" customFormat="1">
      <c r="BP519518" s="90"/>
    </row>
    <row r="519519" spans="68:68" customFormat="1">
      <c r="BP519519" s="90"/>
    </row>
    <row r="519520" spans="68:68" customFormat="1">
      <c r="BP519520" s="90"/>
    </row>
    <row r="519521" spans="68:68" customFormat="1">
      <c r="BP519521" s="90"/>
    </row>
    <row r="519522" spans="68:68" customFormat="1">
      <c r="BP519522" s="90"/>
    </row>
    <row r="519523" spans="68:68" customFormat="1">
      <c r="BP519523" s="90"/>
    </row>
    <row r="519524" spans="68:68" customFormat="1">
      <c r="BP519524" s="90"/>
    </row>
    <row r="519525" spans="68:68" customFormat="1">
      <c r="BP519525" s="90"/>
    </row>
    <row r="519526" spans="68:68" customFormat="1">
      <c r="BP519526" s="90"/>
    </row>
    <row r="519527" spans="68:68" customFormat="1">
      <c r="BP519527" s="90"/>
    </row>
    <row r="519528" spans="68:68" customFormat="1">
      <c r="BP519528" s="90"/>
    </row>
    <row r="519529" spans="68:68" customFormat="1">
      <c r="BP519529" s="90"/>
    </row>
    <row r="519530" spans="68:68" customFormat="1">
      <c r="BP519530" s="90"/>
    </row>
    <row r="519531" spans="68:68" customFormat="1">
      <c r="BP519531" s="90"/>
    </row>
    <row r="519532" spans="68:68" customFormat="1">
      <c r="BP519532" s="90"/>
    </row>
    <row r="519533" spans="68:68" customFormat="1">
      <c r="BP519533" s="90"/>
    </row>
    <row r="519534" spans="68:68" customFormat="1">
      <c r="BP519534" s="90"/>
    </row>
    <row r="519535" spans="68:68" customFormat="1">
      <c r="BP519535" s="90"/>
    </row>
    <row r="519536" spans="68:68" customFormat="1">
      <c r="BP519536" s="90"/>
    </row>
    <row r="519537" spans="68:68" customFormat="1">
      <c r="BP519537" s="90"/>
    </row>
    <row r="519538" spans="68:68" customFormat="1">
      <c r="BP519538" s="90"/>
    </row>
    <row r="519539" spans="68:68" customFormat="1">
      <c r="BP519539" s="90"/>
    </row>
    <row r="519540" spans="68:68" customFormat="1">
      <c r="BP519540" s="90"/>
    </row>
    <row r="519541" spans="68:68" customFormat="1">
      <c r="BP519541" s="90"/>
    </row>
    <row r="519542" spans="68:68" customFormat="1">
      <c r="BP519542" s="90"/>
    </row>
    <row r="519543" spans="68:68" customFormat="1">
      <c r="BP519543" s="90"/>
    </row>
    <row r="519544" spans="68:68" customFormat="1">
      <c r="BP519544" s="90"/>
    </row>
    <row r="519545" spans="68:68" customFormat="1">
      <c r="BP519545" s="90"/>
    </row>
    <row r="519546" spans="68:68" customFormat="1">
      <c r="BP519546" s="90"/>
    </row>
    <row r="519547" spans="68:68" customFormat="1">
      <c r="BP519547" s="90"/>
    </row>
    <row r="519548" spans="68:68" customFormat="1">
      <c r="BP519548" s="90"/>
    </row>
    <row r="519549" spans="68:68" customFormat="1">
      <c r="BP519549" s="90"/>
    </row>
    <row r="519550" spans="68:68" customFormat="1">
      <c r="BP519550" s="90"/>
    </row>
    <row r="519551" spans="68:68" customFormat="1">
      <c r="BP519551" s="90"/>
    </row>
    <row r="519552" spans="68:68" customFormat="1">
      <c r="BP519552" s="90"/>
    </row>
    <row r="519553" spans="68:68" customFormat="1">
      <c r="BP519553" s="90"/>
    </row>
    <row r="519554" spans="68:68" customFormat="1">
      <c r="BP519554" s="90"/>
    </row>
    <row r="519555" spans="68:68" customFormat="1">
      <c r="BP519555" s="90"/>
    </row>
    <row r="519556" spans="68:68" customFormat="1">
      <c r="BP519556" s="90"/>
    </row>
    <row r="519557" spans="68:68" customFormat="1">
      <c r="BP519557" s="90"/>
    </row>
    <row r="519558" spans="68:68" customFormat="1">
      <c r="BP519558" s="90"/>
    </row>
    <row r="519559" spans="68:68" customFormat="1">
      <c r="BP519559" s="90"/>
    </row>
    <row r="519560" spans="68:68" customFormat="1">
      <c r="BP519560" s="90"/>
    </row>
    <row r="519561" spans="68:68" customFormat="1">
      <c r="BP519561" s="90"/>
    </row>
    <row r="519562" spans="68:68" customFormat="1">
      <c r="BP519562" s="90"/>
    </row>
    <row r="519563" spans="68:68" customFormat="1">
      <c r="BP519563" s="90"/>
    </row>
    <row r="519564" spans="68:68" customFormat="1">
      <c r="BP519564" s="90"/>
    </row>
    <row r="519565" spans="68:68" customFormat="1">
      <c r="BP519565" s="90"/>
    </row>
    <row r="519566" spans="68:68" customFormat="1">
      <c r="BP519566" s="90"/>
    </row>
    <row r="519567" spans="68:68" customFormat="1">
      <c r="BP519567" s="90"/>
    </row>
    <row r="519568" spans="68:68" customFormat="1">
      <c r="BP519568" s="90"/>
    </row>
    <row r="519569" spans="68:68" customFormat="1">
      <c r="BP519569" s="90"/>
    </row>
    <row r="519570" spans="68:68" customFormat="1">
      <c r="BP519570" s="90"/>
    </row>
    <row r="519571" spans="68:68" customFormat="1">
      <c r="BP519571" s="90"/>
    </row>
    <row r="519572" spans="68:68" customFormat="1">
      <c r="BP519572" s="90"/>
    </row>
    <row r="519573" spans="68:68" customFormat="1">
      <c r="BP519573" s="90"/>
    </row>
    <row r="519574" spans="68:68" customFormat="1">
      <c r="BP519574" s="90"/>
    </row>
    <row r="519575" spans="68:68" customFormat="1">
      <c r="BP519575" s="90"/>
    </row>
    <row r="519576" spans="68:68" customFormat="1">
      <c r="BP519576" s="90"/>
    </row>
    <row r="519577" spans="68:68" customFormat="1">
      <c r="BP519577" s="90"/>
    </row>
    <row r="519578" spans="68:68" customFormat="1">
      <c r="BP519578" s="90"/>
    </row>
    <row r="519579" spans="68:68" customFormat="1">
      <c r="BP519579" s="90"/>
    </row>
    <row r="519580" spans="68:68" customFormat="1">
      <c r="BP519580" s="90"/>
    </row>
    <row r="519581" spans="68:68" customFormat="1">
      <c r="BP519581" s="90"/>
    </row>
    <row r="519582" spans="68:68" customFormat="1">
      <c r="BP519582" s="90"/>
    </row>
    <row r="519583" spans="68:68" customFormat="1">
      <c r="BP519583" s="90"/>
    </row>
    <row r="519584" spans="68:68" customFormat="1">
      <c r="BP519584" s="90"/>
    </row>
    <row r="519585" spans="68:68" customFormat="1">
      <c r="BP519585" s="90"/>
    </row>
    <row r="519586" spans="68:68" customFormat="1">
      <c r="BP519586" s="90"/>
    </row>
    <row r="519587" spans="68:68" customFormat="1">
      <c r="BP519587" s="90"/>
    </row>
    <row r="519588" spans="68:68" customFormat="1">
      <c r="BP519588" s="90"/>
    </row>
    <row r="519589" spans="68:68" customFormat="1">
      <c r="BP519589" s="90"/>
    </row>
    <row r="519590" spans="68:68" customFormat="1">
      <c r="BP519590" s="90"/>
    </row>
    <row r="519591" spans="68:68" customFormat="1">
      <c r="BP519591" s="90"/>
    </row>
    <row r="519592" spans="68:68" customFormat="1">
      <c r="BP519592" s="90"/>
    </row>
    <row r="519593" spans="68:68" customFormat="1">
      <c r="BP519593" s="90"/>
    </row>
    <row r="519594" spans="68:68" customFormat="1">
      <c r="BP519594" s="90"/>
    </row>
    <row r="519595" spans="68:68" customFormat="1">
      <c r="BP519595" s="90"/>
    </row>
    <row r="519596" spans="68:68" customFormat="1">
      <c r="BP519596" s="90"/>
    </row>
    <row r="519597" spans="68:68" customFormat="1">
      <c r="BP519597" s="90"/>
    </row>
    <row r="519598" spans="68:68" customFormat="1">
      <c r="BP519598" s="90"/>
    </row>
    <row r="519599" spans="68:68" customFormat="1">
      <c r="BP519599" s="90"/>
    </row>
    <row r="519600" spans="68:68" customFormat="1">
      <c r="BP519600" s="90"/>
    </row>
    <row r="519601" spans="68:68" customFormat="1">
      <c r="BP519601" s="90"/>
    </row>
    <row r="519602" spans="68:68" customFormat="1">
      <c r="BP519602" s="90"/>
    </row>
    <row r="519603" spans="68:68" customFormat="1">
      <c r="BP519603" s="90"/>
    </row>
    <row r="519604" spans="68:68" customFormat="1">
      <c r="BP519604" s="90"/>
    </row>
    <row r="519605" spans="68:68" customFormat="1">
      <c r="BP519605" s="90"/>
    </row>
    <row r="519606" spans="68:68" customFormat="1">
      <c r="BP519606" s="90"/>
    </row>
    <row r="519607" spans="68:68" customFormat="1">
      <c r="BP519607" s="90"/>
    </row>
    <row r="519608" spans="68:68" customFormat="1">
      <c r="BP519608" s="90"/>
    </row>
    <row r="519609" spans="68:68" customFormat="1">
      <c r="BP519609" s="90"/>
    </row>
    <row r="519610" spans="68:68" customFormat="1">
      <c r="BP519610" s="90"/>
    </row>
    <row r="519611" spans="68:68" customFormat="1">
      <c r="BP519611" s="90"/>
    </row>
    <row r="519612" spans="68:68" customFormat="1">
      <c r="BP519612" s="90"/>
    </row>
    <row r="519613" spans="68:68" customFormat="1">
      <c r="BP519613" s="90"/>
    </row>
    <row r="519614" spans="68:68" customFormat="1">
      <c r="BP519614" s="90"/>
    </row>
    <row r="519615" spans="68:68" customFormat="1">
      <c r="BP519615" s="90"/>
    </row>
    <row r="519616" spans="68:68" customFormat="1">
      <c r="BP519616" s="90"/>
    </row>
    <row r="519617" spans="68:68" customFormat="1">
      <c r="BP519617" s="90"/>
    </row>
    <row r="519618" spans="68:68" customFormat="1">
      <c r="BP519618" s="90"/>
    </row>
    <row r="519619" spans="68:68" customFormat="1">
      <c r="BP519619" s="90"/>
    </row>
    <row r="519620" spans="68:68" customFormat="1">
      <c r="BP519620" s="90"/>
    </row>
    <row r="519621" spans="68:68" customFormat="1">
      <c r="BP519621" s="90"/>
    </row>
    <row r="519622" spans="68:68" customFormat="1">
      <c r="BP519622" s="90"/>
    </row>
    <row r="519623" spans="68:68" customFormat="1">
      <c r="BP519623" s="90"/>
    </row>
    <row r="519624" spans="68:68" customFormat="1">
      <c r="BP519624" s="90"/>
    </row>
    <row r="519625" spans="68:68" customFormat="1">
      <c r="BP519625" s="90"/>
    </row>
    <row r="519626" spans="68:68" customFormat="1">
      <c r="BP519626" s="90"/>
    </row>
    <row r="519627" spans="68:68" customFormat="1">
      <c r="BP519627" s="90"/>
    </row>
    <row r="519628" spans="68:68" customFormat="1">
      <c r="BP519628" s="90"/>
    </row>
    <row r="519629" spans="68:68" customFormat="1">
      <c r="BP519629" s="90"/>
    </row>
    <row r="519630" spans="68:68" customFormat="1">
      <c r="BP519630" s="90"/>
    </row>
    <row r="519631" spans="68:68" customFormat="1">
      <c r="BP519631" s="90"/>
    </row>
    <row r="519632" spans="68:68" customFormat="1">
      <c r="BP519632" s="90"/>
    </row>
    <row r="519633" spans="68:68" customFormat="1">
      <c r="BP519633" s="90"/>
    </row>
    <row r="519634" spans="68:68" customFormat="1">
      <c r="BP519634" s="90"/>
    </row>
    <row r="519635" spans="68:68" customFormat="1">
      <c r="BP519635" s="90"/>
    </row>
    <row r="519636" spans="68:68" customFormat="1">
      <c r="BP519636" s="90"/>
    </row>
    <row r="519637" spans="68:68" customFormat="1">
      <c r="BP519637" s="90"/>
    </row>
    <row r="519638" spans="68:68" customFormat="1">
      <c r="BP519638" s="90"/>
    </row>
    <row r="519639" spans="68:68" customFormat="1">
      <c r="BP519639" s="90"/>
    </row>
    <row r="519640" spans="68:68" customFormat="1">
      <c r="BP519640" s="90"/>
    </row>
    <row r="519641" spans="68:68" customFormat="1">
      <c r="BP519641" s="90"/>
    </row>
    <row r="519642" spans="68:68" customFormat="1">
      <c r="BP519642" s="90"/>
    </row>
    <row r="519643" spans="68:68" customFormat="1">
      <c r="BP519643" s="90"/>
    </row>
    <row r="519644" spans="68:68" customFormat="1">
      <c r="BP519644" s="90"/>
    </row>
    <row r="519645" spans="68:68" customFormat="1">
      <c r="BP519645" s="90"/>
    </row>
    <row r="519646" spans="68:68" customFormat="1">
      <c r="BP519646" s="90"/>
    </row>
    <row r="519647" spans="68:68" customFormat="1">
      <c r="BP519647" s="90"/>
    </row>
    <row r="519648" spans="68:68" customFormat="1">
      <c r="BP519648" s="90"/>
    </row>
    <row r="519649" spans="68:68" customFormat="1">
      <c r="BP519649" s="90"/>
    </row>
    <row r="519650" spans="68:68" customFormat="1">
      <c r="BP519650" s="90"/>
    </row>
    <row r="519651" spans="68:68" customFormat="1">
      <c r="BP519651" s="90"/>
    </row>
    <row r="519652" spans="68:68" customFormat="1">
      <c r="BP519652" s="90"/>
    </row>
    <row r="519653" spans="68:68" customFormat="1">
      <c r="BP519653" s="90"/>
    </row>
    <row r="519654" spans="68:68" customFormat="1">
      <c r="BP519654" s="90"/>
    </row>
    <row r="519655" spans="68:68" customFormat="1">
      <c r="BP519655" s="90"/>
    </row>
    <row r="519656" spans="68:68" customFormat="1">
      <c r="BP519656" s="90"/>
    </row>
    <row r="519657" spans="68:68" customFormat="1">
      <c r="BP519657" s="90"/>
    </row>
    <row r="519658" spans="68:68" customFormat="1">
      <c r="BP519658" s="90"/>
    </row>
    <row r="519659" spans="68:68" customFormat="1">
      <c r="BP519659" s="90"/>
    </row>
    <row r="519660" spans="68:68" customFormat="1">
      <c r="BP519660" s="90"/>
    </row>
    <row r="519661" spans="68:68" customFormat="1">
      <c r="BP519661" s="90"/>
    </row>
    <row r="519662" spans="68:68" customFormat="1">
      <c r="BP519662" s="90"/>
    </row>
    <row r="519663" spans="68:68" customFormat="1">
      <c r="BP519663" s="90"/>
    </row>
    <row r="519664" spans="68:68" customFormat="1">
      <c r="BP519664" s="90"/>
    </row>
    <row r="519665" spans="68:68" customFormat="1">
      <c r="BP519665" s="90"/>
    </row>
    <row r="519666" spans="68:68" customFormat="1">
      <c r="BP519666" s="90"/>
    </row>
    <row r="519667" spans="68:68" customFormat="1">
      <c r="BP519667" s="90"/>
    </row>
    <row r="519668" spans="68:68" customFormat="1">
      <c r="BP519668" s="90"/>
    </row>
    <row r="519669" spans="68:68" customFormat="1">
      <c r="BP519669" s="90"/>
    </row>
    <row r="519670" spans="68:68" customFormat="1">
      <c r="BP519670" s="90"/>
    </row>
    <row r="519671" spans="68:68" customFormat="1">
      <c r="BP519671" s="90"/>
    </row>
    <row r="519672" spans="68:68" customFormat="1">
      <c r="BP519672" s="90"/>
    </row>
    <row r="519673" spans="68:68" customFormat="1">
      <c r="BP519673" s="90"/>
    </row>
    <row r="519674" spans="68:68" customFormat="1">
      <c r="BP519674" s="90"/>
    </row>
    <row r="519675" spans="68:68" customFormat="1">
      <c r="BP519675" s="90"/>
    </row>
    <row r="519676" spans="68:68" customFormat="1">
      <c r="BP519676" s="90"/>
    </row>
    <row r="519677" spans="68:68" customFormat="1">
      <c r="BP519677" s="90"/>
    </row>
    <row r="519678" spans="68:68" customFormat="1">
      <c r="BP519678" s="90"/>
    </row>
    <row r="519679" spans="68:68" customFormat="1">
      <c r="BP519679" s="90"/>
    </row>
    <row r="519680" spans="68:68" customFormat="1">
      <c r="BP519680" s="90"/>
    </row>
    <row r="519681" spans="68:68" customFormat="1">
      <c r="BP519681" s="90"/>
    </row>
    <row r="519682" spans="68:68" customFormat="1">
      <c r="BP519682" s="90"/>
    </row>
    <row r="519683" spans="68:68" customFormat="1">
      <c r="BP519683" s="90"/>
    </row>
    <row r="519684" spans="68:68" customFormat="1">
      <c r="BP519684" s="90"/>
    </row>
    <row r="519685" spans="68:68" customFormat="1">
      <c r="BP519685" s="90"/>
    </row>
    <row r="519686" spans="68:68" customFormat="1">
      <c r="BP519686" s="90"/>
    </row>
    <row r="519687" spans="68:68" customFormat="1">
      <c r="BP519687" s="90"/>
    </row>
    <row r="519688" spans="68:68" customFormat="1">
      <c r="BP519688" s="90"/>
    </row>
    <row r="519689" spans="68:68" customFormat="1">
      <c r="BP519689" s="90"/>
    </row>
    <row r="519690" spans="68:68" customFormat="1">
      <c r="BP519690" s="90"/>
    </row>
    <row r="519691" spans="68:68" customFormat="1">
      <c r="BP519691" s="90"/>
    </row>
    <row r="519692" spans="68:68" customFormat="1">
      <c r="BP519692" s="90"/>
    </row>
    <row r="519693" spans="68:68" customFormat="1">
      <c r="BP519693" s="90"/>
    </row>
    <row r="519694" spans="68:68" customFormat="1">
      <c r="BP519694" s="90"/>
    </row>
    <row r="519695" spans="68:68" customFormat="1">
      <c r="BP519695" s="90"/>
    </row>
    <row r="519696" spans="68:68" customFormat="1">
      <c r="BP519696" s="90"/>
    </row>
    <row r="519697" spans="68:68" customFormat="1">
      <c r="BP519697" s="90"/>
    </row>
    <row r="519698" spans="68:68" customFormat="1">
      <c r="BP519698" s="90"/>
    </row>
    <row r="519699" spans="68:68" customFormat="1">
      <c r="BP519699" s="90"/>
    </row>
    <row r="519700" spans="68:68" customFormat="1">
      <c r="BP519700" s="90"/>
    </row>
    <row r="519701" spans="68:68" customFormat="1">
      <c r="BP519701" s="90"/>
    </row>
    <row r="519702" spans="68:68" customFormat="1">
      <c r="BP519702" s="90"/>
    </row>
    <row r="519703" spans="68:68" customFormat="1">
      <c r="BP519703" s="90"/>
    </row>
    <row r="519704" spans="68:68" customFormat="1">
      <c r="BP519704" s="90"/>
    </row>
    <row r="519705" spans="68:68" customFormat="1">
      <c r="BP519705" s="90"/>
    </row>
    <row r="519706" spans="68:68" customFormat="1">
      <c r="BP519706" s="90"/>
    </row>
    <row r="519707" spans="68:68" customFormat="1">
      <c r="BP519707" s="90"/>
    </row>
    <row r="519708" spans="68:68" customFormat="1">
      <c r="BP519708" s="90"/>
    </row>
    <row r="519709" spans="68:68" customFormat="1">
      <c r="BP519709" s="90"/>
    </row>
    <row r="519710" spans="68:68" customFormat="1">
      <c r="BP519710" s="90"/>
    </row>
    <row r="519711" spans="68:68" customFormat="1">
      <c r="BP519711" s="90"/>
    </row>
    <row r="519712" spans="68:68" customFormat="1">
      <c r="BP519712" s="90"/>
    </row>
    <row r="519713" spans="68:68" customFormat="1">
      <c r="BP519713" s="90"/>
    </row>
    <row r="519714" spans="68:68" customFormat="1">
      <c r="BP519714" s="90"/>
    </row>
    <row r="519715" spans="68:68" customFormat="1">
      <c r="BP519715" s="90"/>
    </row>
    <row r="519716" spans="68:68" customFormat="1">
      <c r="BP519716" s="90"/>
    </row>
    <row r="519717" spans="68:68" customFormat="1">
      <c r="BP519717" s="90"/>
    </row>
    <row r="519718" spans="68:68" customFormat="1">
      <c r="BP519718" s="90"/>
    </row>
    <row r="519719" spans="68:68" customFormat="1">
      <c r="BP519719" s="90"/>
    </row>
    <row r="519720" spans="68:68" customFormat="1">
      <c r="BP519720" s="90"/>
    </row>
    <row r="519721" spans="68:68" customFormat="1">
      <c r="BP519721" s="90"/>
    </row>
    <row r="519722" spans="68:68" customFormat="1">
      <c r="BP519722" s="90"/>
    </row>
    <row r="519723" spans="68:68" customFormat="1">
      <c r="BP519723" s="90"/>
    </row>
    <row r="519724" spans="68:68" customFormat="1">
      <c r="BP519724" s="90"/>
    </row>
    <row r="519725" spans="68:68" customFormat="1">
      <c r="BP519725" s="90"/>
    </row>
    <row r="519726" spans="68:68" customFormat="1">
      <c r="BP519726" s="90"/>
    </row>
    <row r="519727" spans="68:68" customFormat="1">
      <c r="BP519727" s="90"/>
    </row>
    <row r="519728" spans="68:68" customFormat="1">
      <c r="BP519728" s="90"/>
    </row>
    <row r="519729" spans="68:68" customFormat="1">
      <c r="BP519729" s="90"/>
    </row>
    <row r="519730" spans="68:68" customFormat="1">
      <c r="BP519730" s="90"/>
    </row>
    <row r="519731" spans="68:68" customFormat="1">
      <c r="BP519731" s="90"/>
    </row>
    <row r="519732" spans="68:68" customFormat="1">
      <c r="BP519732" s="90"/>
    </row>
    <row r="519733" spans="68:68" customFormat="1">
      <c r="BP519733" s="90"/>
    </row>
    <row r="519734" spans="68:68" customFormat="1">
      <c r="BP519734" s="90"/>
    </row>
    <row r="519735" spans="68:68" customFormat="1">
      <c r="BP519735" s="90"/>
    </row>
    <row r="519736" spans="68:68" customFormat="1">
      <c r="BP519736" s="90"/>
    </row>
    <row r="519737" spans="68:68" customFormat="1">
      <c r="BP519737" s="90"/>
    </row>
    <row r="519738" spans="68:68" customFormat="1">
      <c r="BP519738" s="90"/>
    </row>
    <row r="519739" spans="68:68" customFormat="1">
      <c r="BP519739" s="90"/>
    </row>
    <row r="519740" spans="68:68" customFormat="1">
      <c r="BP519740" s="90"/>
    </row>
    <row r="519741" spans="68:68" customFormat="1">
      <c r="BP519741" s="90"/>
    </row>
    <row r="519742" spans="68:68" customFormat="1">
      <c r="BP519742" s="90"/>
    </row>
    <row r="519743" spans="68:68" customFormat="1">
      <c r="BP519743" s="90"/>
    </row>
    <row r="519744" spans="68:68" customFormat="1">
      <c r="BP519744" s="90"/>
    </row>
    <row r="519745" spans="68:68" customFormat="1">
      <c r="BP519745" s="90"/>
    </row>
    <row r="519746" spans="68:68" customFormat="1">
      <c r="BP519746" s="90"/>
    </row>
    <row r="519747" spans="68:68" customFormat="1">
      <c r="BP519747" s="90"/>
    </row>
    <row r="519748" spans="68:68" customFormat="1">
      <c r="BP519748" s="90"/>
    </row>
    <row r="519749" spans="68:68" customFormat="1">
      <c r="BP519749" s="90"/>
    </row>
    <row r="519750" spans="68:68" customFormat="1">
      <c r="BP519750" s="90"/>
    </row>
    <row r="519751" spans="68:68" customFormat="1">
      <c r="BP519751" s="90"/>
    </row>
    <row r="519752" spans="68:68" customFormat="1">
      <c r="BP519752" s="90"/>
    </row>
    <row r="519753" spans="68:68" customFormat="1">
      <c r="BP519753" s="90"/>
    </row>
    <row r="519754" spans="68:68" customFormat="1">
      <c r="BP519754" s="90"/>
    </row>
    <row r="519755" spans="68:68" customFormat="1">
      <c r="BP519755" s="90"/>
    </row>
    <row r="519756" spans="68:68" customFormat="1">
      <c r="BP519756" s="90"/>
    </row>
    <row r="519757" spans="68:68" customFormat="1">
      <c r="BP519757" s="90"/>
    </row>
    <row r="519758" spans="68:68" customFormat="1">
      <c r="BP519758" s="90"/>
    </row>
    <row r="519759" spans="68:68" customFormat="1">
      <c r="BP519759" s="90"/>
    </row>
    <row r="519760" spans="68:68" customFormat="1">
      <c r="BP519760" s="90"/>
    </row>
    <row r="519761" spans="68:68" customFormat="1">
      <c r="BP519761" s="90"/>
    </row>
    <row r="519762" spans="68:68" customFormat="1">
      <c r="BP519762" s="90"/>
    </row>
    <row r="519763" spans="68:68" customFormat="1">
      <c r="BP519763" s="90"/>
    </row>
    <row r="519764" spans="68:68" customFormat="1">
      <c r="BP519764" s="90"/>
    </row>
    <row r="519765" spans="68:68" customFormat="1">
      <c r="BP519765" s="90"/>
    </row>
    <row r="519766" spans="68:68" customFormat="1">
      <c r="BP519766" s="90"/>
    </row>
    <row r="519767" spans="68:68" customFormat="1">
      <c r="BP519767" s="90"/>
    </row>
    <row r="519768" spans="68:68" customFormat="1">
      <c r="BP519768" s="90"/>
    </row>
    <row r="519769" spans="68:68" customFormat="1">
      <c r="BP519769" s="90"/>
    </row>
    <row r="519770" spans="68:68" customFormat="1">
      <c r="BP519770" s="90"/>
    </row>
    <row r="519771" spans="68:68" customFormat="1">
      <c r="BP519771" s="90"/>
    </row>
    <row r="519772" spans="68:68" customFormat="1">
      <c r="BP519772" s="90"/>
    </row>
    <row r="519773" spans="68:68" customFormat="1">
      <c r="BP519773" s="90"/>
    </row>
    <row r="519774" spans="68:68" customFormat="1">
      <c r="BP519774" s="90"/>
    </row>
    <row r="519775" spans="68:68" customFormat="1">
      <c r="BP519775" s="90"/>
    </row>
    <row r="519776" spans="68:68" customFormat="1">
      <c r="BP519776" s="90"/>
    </row>
    <row r="519777" spans="68:68" customFormat="1">
      <c r="BP519777" s="90"/>
    </row>
    <row r="519778" spans="68:68" customFormat="1">
      <c r="BP519778" s="90"/>
    </row>
    <row r="519779" spans="68:68" customFormat="1">
      <c r="BP519779" s="90"/>
    </row>
    <row r="519780" spans="68:68" customFormat="1">
      <c r="BP519780" s="90"/>
    </row>
    <row r="519781" spans="68:68" customFormat="1">
      <c r="BP519781" s="90"/>
    </row>
    <row r="519782" spans="68:68" customFormat="1">
      <c r="BP519782" s="90"/>
    </row>
    <row r="519783" spans="68:68" customFormat="1">
      <c r="BP519783" s="90"/>
    </row>
    <row r="519784" spans="68:68" customFormat="1">
      <c r="BP519784" s="90"/>
    </row>
    <row r="519785" spans="68:68" customFormat="1">
      <c r="BP519785" s="90"/>
    </row>
    <row r="519786" spans="68:68" customFormat="1">
      <c r="BP519786" s="90"/>
    </row>
    <row r="519787" spans="68:68" customFormat="1">
      <c r="BP519787" s="90"/>
    </row>
    <row r="519788" spans="68:68" customFormat="1">
      <c r="BP519788" s="90"/>
    </row>
    <row r="519789" spans="68:68" customFormat="1">
      <c r="BP519789" s="90"/>
    </row>
    <row r="519790" spans="68:68" customFormat="1">
      <c r="BP519790" s="90"/>
    </row>
    <row r="519791" spans="68:68" customFormat="1">
      <c r="BP519791" s="90"/>
    </row>
    <row r="519792" spans="68:68" customFormat="1">
      <c r="BP519792" s="90"/>
    </row>
    <row r="519793" spans="68:68" customFormat="1">
      <c r="BP519793" s="90"/>
    </row>
    <row r="519794" spans="68:68" customFormat="1">
      <c r="BP519794" s="90"/>
    </row>
    <row r="519795" spans="68:68" customFormat="1">
      <c r="BP519795" s="90"/>
    </row>
    <row r="519796" spans="68:68" customFormat="1">
      <c r="BP519796" s="90"/>
    </row>
    <row r="519797" spans="68:68" customFormat="1">
      <c r="BP519797" s="90"/>
    </row>
    <row r="519798" spans="68:68" customFormat="1">
      <c r="BP519798" s="90"/>
    </row>
    <row r="519799" spans="68:68" customFormat="1">
      <c r="BP519799" s="90"/>
    </row>
    <row r="519800" spans="68:68" customFormat="1">
      <c r="BP519800" s="90"/>
    </row>
    <row r="519801" spans="68:68" customFormat="1">
      <c r="BP519801" s="90"/>
    </row>
    <row r="519802" spans="68:68" customFormat="1">
      <c r="BP519802" s="90"/>
    </row>
    <row r="519803" spans="68:68" customFormat="1">
      <c r="BP519803" s="90"/>
    </row>
    <row r="519804" spans="68:68" customFormat="1">
      <c r="BP519804" s="90"/>
    </row>
    <row r="519805" spans="68:68" customFormat="1">
      <c r="BP519805" s="90"/>
    </row>
    <row r="519806" spans="68:68" customFormat="1">
      <c r="BP519806" s="90"/>
    </row>
    <row r="519807" spans="68:68" customFormat="1">
      <c r="BP519807" s="90"/>
    </row>
    <row r="519808" spans="68:68" customFormat="1">
      <c r="BP519808" s="90"/>
    </row>
    <row r="519809" spans="68:68" customFormat="1">
      <c r="BP519809" s="90"/>
    </row>
    <row r="519810" spans="68:68" customFormat="1">
      <c r="BP519810" s="90"/>
    </row>
    <row r="519811" spans="68:68" customFormat="1">
      <c r="BP519811" s="90"/>
    </row>
    <row r="519812" spans="68:68" customFormat="1">
      <c r="BP519812" s="90"/>
    </row>
    <row r="519813" spans="68:68" customFormat="1">
      <c r="BP519813" s="90"/>
    </row>
    <row r="519814" spans="68:68" customFormat="1">
      <c r="BP519814" s="90"/>
    </row>
    <row r="519815" spans="68:68" customFormat="1">
      <c r="BP519815" s="90"/>
    </row>
    <row r="519816" spans="68:68" customFormat="1">
      <c r="BP519816" s="90"/>
    </row>
    <row r="519817" spans="68:68" customFormat="1">
      <c r="BP519817" s="90"/>
    </row>
    <row r="519818" spans="68:68" customFormat="1">
      <c r="BP519818" s="90"/>
    </row>
    <row r="519819" spans="68:68" customFormat="1">
      <c r="BP519819" s="90"/>
    </row>
    <row r="519820" spans="68:68" customFormat="1">
      <c r="BP519820" s="90"/>
    </row>
    <row r="519821" spans="68:68" customFormat="1">
      <c r="BP519821" s="90"/>
    </row>
    <row r="519822" spans="68:68" customFormat="1">
      <c r="BP519822" s="90"/>
    </row>
    <row r="519823" spans="68:68" customFormat="1">
      <c r="BP519823" s="90"/>
    </row>
    <row r="519824" spans="68:68" customFormat="1">
      <c r="BP519824" s="90"/>
    </row>
    <row r="519825" spans="68:68" customFormat="1">
      <c r="BP519825" s="90"/>
    </row>
    <row r="519826" spans="68:68" customFormat="1">
      <c r="BP519826" s="90"/>
    </row>
    <row r="519827" spans="68:68" customFormat="1">
      <c r="BP519827" s="90"/>
    </row>
    <row r="519828" spans="68:68" customFormat="1">
      <c r="BP519828" s="90"/>
    </row>
    <row r="519829" spans="68:68" customFormat="1">
      <c r="BP519829" s="90"/>
    </row>
    <row r="519830" spans="68:68" customFormat="1">
      <c r="BP519830" s="90"/>
    </row>
    <row r="519831" spans="68:68" customFormat="1">
      <c r="BP519831" s="90"/>
    </row>
    <row r="519832" spans="68:68" customFormat="1">
      <c r="BP519832" s="90"/>
    </row>
    <row r="519833" spans="68:68" customFormat="1">
      <c r="BP519833" s="90"/>
    </row>
    <row r="519834" spans="68:68" customFormat="1">
      <c r="BP519834" s="90"/>
    </row>
    <row r="519835" spans="68:68" customFormat="1">
      <c r="BP519835" s="90"/>
    </row>
    <row r="519836" spans="68:68" customFormat="1">
      <c r="BP519836" s="90"/>
    </row>
    <row r="519837" spans="68:68" customFormat="1">
      <c r="BP519837" s="90"/>
    </row>
    <row r="519838" spans="68:68" customFormat="1">
      <c r="BP519838" s="90"/>
    </row>
    <row r="519839" spans="68:68" customFormat="1">
      <c r="BP519839" s="90"/>
    </row>
    <row r="519840" spans="68:68" customFormat="1">
      <c r="BP519840" s="90"/>
    </row>
    <row r="519841" spans="68:68" customFormat="1">
      <c r="BP519841" s="90"/>
    </row>
    <row r="519842" spans="68:68" customFormat="1">
      <c r="BP519842" s="90"/>
    </row>
    <row r="519843" spans="68:68" customFormat="1">
      <c r="BP519843" s="90"/>
    </row>
    <row r="519844" spans="68:68" customFormat="1">
      <c r="BP519844" s="90"/>
    </row>
    <row r="519845" spans="68:68" customFormat="1">
      <c r="BP519845" s="90"/>
    </row>
    <row r="519846" spans="68:68" customFormat="1">
      <c r="BP519846" s="90"/>
    </row>
    <row r="519847" spans="68:68" customFormat="1">
      <c r="BP519847" s="90"/>
    </row>
    <row r="519848" spans="68:68" customFormat="1">
      <c r="BP519848" s="90"/>
    </row>
    <row r="519849" spans="68:68" customFormat="1">
      <c r="BP519849" s="90"/>
    </row>
    <row r="519850" spans="68:68" customFormat="1">
      <c r="BP519850" s="90"/>
    </row>
    <row r="519851" spans="68:68" customFormat="1">
      <c r="BP519851" s="90"/>
    </row>
    <row r="519852" spans="68:68" customFormat="1">
      <c r="BP519852" s="90"/>
    </row>
    <row r="519853" spans="68:68" customFormat="1">
      <c r="BP519853" s="90"/>
    </row>
    <row r="519854" spans="68:68" customFormat="1">
      <c r="BP519854" s="90"/>
    </row>
    <row r="519855" spans="68:68" customFormat="1">
      <c r="BP519855" s="90"/>
    </row>
    <row r="519856" spans="68:68" customFormat="1">
      <c r="BP519856" s="90"/>
    </row>
    <row r="519857" spans="68:68" customFormat="1">
      <c r="BP519857" s="90"/>
    </row>
    <row r="519858" spans="68:68" customFormat="1">
      <c r="BP519858" s="90"/>
    </row>
    <row r="519859" spans="68:68" customFormat="1">
      <c r="BP519859" s="90"/>
    </row>
    <row r="519860" spans="68:68" customFormat="1">
      <c r="BP519860" s="90"/>
    </row>
    <row r="519861" spans="68:68" customFormat="1">
      <c r="BP519861" s="90"/>
    </row>
    <row r="519862" spans="68:68" customFormat="1">
      <c r="BP519862" s="90"/>
    </row>
    <row r="519863" spans="68:68" customFormat="1">
      <c r="BP519863" s="90"/>
    </row>
    <row r="519864" spans="68:68" customFormat="1">
      <c r="BP519864" s="90"/>
    </row>
    <row r="519865" spans="68:68" customFormat="1">
      <c r="BP519865" s="90"/>
    </row>
    <row r="519866" spans="68:68" customFormat="1">
      <c r="BP519866" s="90"/>
    </row>
    <row r="519867" spans="68:68" customFormat="1">
      <c r="BP519867" s="90"/>
    </row>
    <row r="519868" spans="68:68" customFormat="1">
      <c r="BP519868" s="90"/>
    </row>
    <row r="519869" spans="68:68" customFormat="1">
      <c r="BP519869" s="90"/>
    </row>
    <row r="519870" spans="68:68" customFormat="1">
      <c r="BP519870" s="90"/>
    </row>
    <row r="519871" spans="68:68" customFormat="1">
      <c r="BP519871" s="90"/>
    </row>
    <row r="519872" spans="68:68" customFormat="1">
      <c r="BP519872" s="90"/>
    </row>
    <row r="519873" spans="68:68" customFormat="1">
      <c r="BP519873" s="90"/>
    </row>
    <row r="519874" spans="68:68" customFormat="1">
      <c r="BP519874" s="90"/>
    </row>
    <row r="519875" spans="68:68" customFormat="1">
      <c r="BP519875" s="90"/>
    </row>
    <row r="519876" spans="68:68" customFormat="1">
      <c r="BP519876" s="90"/>
    </row>
    <row r="519877" spans="68:68" customFormat="1">
      <c r="BP519877" s="90"/>
    </row>
    <row r="519878" spans="68:68" customFormat="1">
      <c r="BP519878" s="90"/>
    </row>
    <row r="519879" spans="68:68" customFormat="1">
      <c r="BP519879" s="90"/>
    </row>
    <row r="519880" spans="68:68" customFormat="1">
      <c r="BP519880" s="90"/>
    </row>
    <row r="519881" spans="68:68" customFormat="1">
      <c r="BP519881" s="90"/>
    </row>
    <row r="519882" spans="68:68" customFormat="1">
      <c r="BP519882" s="90"/>
    </row>
    <row r="519883" spans="68:68" customFormat="1">
      <c r="BP519883" s="90"/>
    </row>
    <row r="519884" spans="68:68" customFormat="1">
      <c r="BP519884" s="90"/>
    </row>
    <row r="519885" spans="68:68" customFormat="1">
      <c r="BP519885" s="90"/>
    </row>
    <row r="519886" spans="68:68" customFormat="1">
      <c r="BP519886" s="90"/>
    </row>
    <row r="519887" spans="68:68" customFormat="1">
      <c r="BP519887" s="90"/>
    </row>
    <row r="519888" spans="68:68" customFormat="1">
      <c r="BP519888" s="90"/>
    </row>
    <row r="519889" spans="68:68" customFormat="1">
      <c r="BP519889" s="90"/>
    </row>
    <row r="519890" spans="68:68" customFormat="1">
      <c r="BP519890" s="90"/>
    </row>
    <row r="519891" spans="68:68" customFormat="1">
      <c r="BP519891" s="90"/>
    </row>
    <row r="519892" spans="68:68" customFormat="1">
      <c r="BP519892" s="90"/>
    </row>
    <row r="519893" spans="68:68" customFormat="1">
      <c r="BP519893" s="90"/>
    </row>
    <row r="519894" spans="68:68" customFormat="1">
      <c r="BP519894" s="90"/>
    </row>
    <row r="519895" spans="68:68" customFormat="1">
      <c r="BP519895" s="90"/>
    </row>
    <row r="519896" spans="68:68" customFormat="1">
      <c r="BP519896" s="90"/>
    </row>
    <row r="519897" spans="68:68" customFormat="1">
      <c r="BP519897" s="90"/>
    </row>
    <row r="519898" spans="68:68" customFormat="1">
      <c r="BP519898" s="90"/>
    </row>
    <row r="519899" spans="68:68" customFormat="1">
      <c r="BP519899" s="90"/>
    </row>
    <row r="519900" spans="68:68" customFormat="1">
      <c r="BP519900" s="90"/>
    </row>
    <row r="519901" spans="68:68" customFormat="1">
      <c r="BP519901" s="90"/>
    </row>
    <row r="519902" spans="68:68" customFormat="1">
      <c r="BP519902" s="90"/>
    </row>
    <row r="519903" spans="68:68" customFormat="1">
      <c r="BP519903" s="90"/>
    </row>
    <row r="519904" spans="68:68" customFormat="1">
      <c r="BP519904" s="90"/>
    </row>
    <row r="519905" spans="68:68" customFormat="1">
      <c r="BP519905" s="90"/>
    </row>
    <row r="519906" spans="68:68" customFormat="1">
      <c r="BP519906" s="90"/>
    </row>
    <row r="519907" spans="68:68" customFormat="1">
      <c r="BP519907" s="90"/>
    </row>
    <row r="519908" spans="68:68" customFormat="1">
      <c r="BP519908" s="90"/>
    </row>
    <row r="519909" spans="68:68" customFormat="1">
      <c r="BP519909" s="90"/>
    </row>
    <row r="519910" spans="68:68" customFormat="1">
      <c r="BP519910" s="90"/>
    </row>
    <row r="519911" spans="68:68" customFormat="1">
      <c r="BP519911" s="90"/>
    </row>
    <row r="519912" spans="68:68" customFormat="1">
      <c r="BP519912" s="90"/>
    </row>
    <row r="519913" spans="68:68" customFormat="1">
      <c r="BP519913" s="90"/>
    </row>
    <row r="519914" spans="68:68" customFormat="1">
      <c r="BP519914" s="90"/>
    </row>
    <row r="519915" spans="68:68" customFormat="1">
      <c r="BP519915" s="90"/>
    </row>
    <row r="519916" spans="68:68" customFormat="1">
      <c r="BP519916" s="90"/>
    </row>
    <row r="519917" spans="68:68" customFormat="1">
      <c r="BP519917" s="90"/>
    </row>
    <row r="519918" spans="68:68" customFormat="1">
      <c r="BP519918" s="90"/>
    </row>
    <row r="519919" spans="68:68" customFormat="1">
      <c r="BP519919" s="90"/>
    </row>
    <row r="519920" spans="68:68" customFormat="1">
      <c r="BP519920" s="90"/>
    </row>
    <row r="519921" spans="68:68" customFormat="1">
      <c r="BP519921" s="90"/>
    </row>
    <row r="519922" spans="68:68" customFormat="1">
      <c r="BP519922" s="90"/>
    </row>
    <row r="519923" spans="68:68" customFormat="1">
      <c r="BP519923" s="90"/>
    </row>
    <row r="519924" spans="68:68" customFormat="1">
      <c r="BP519924" s="90"/>
    </row>
    <row r="519925" spans="68:68" customFormat="1">
      <c r="BP519925" s="90"/>
    </row>
    <row r="519926" spans="68:68" customFormat="1">
      <c r="BP519926" s="90"/>
    </row>
    <row r="519927" spans="68:68" customFormat="1">
      <c r="BP519927" s="90"/>
    </row>
    <row r="519928" spans="68:68" customFormat="1">
      <c r="BP519928" s="90"/>
    </row>
    <row r="519929" spans="68:68" customFormat="1">
      <c r="BP519929" s="90"/>
    </row>
    <row r="519930" spans="68:68" customFormat="1">
      <c r="BP519930" s="90"/>
    </row>
    <row r="519931" spans="68:68" customFormat="1">
      <c r="BP519931" s="90"/>
    </row>
    <row r="519932" spans="68:68" customFormat="1">
      <c r="BP519932" s="90"/>
    </row>
    <row r="519933" spans="68:68" customFormat="1">
      <c r="BP519933" s="90"/>
    </row>
    <row r="519934" spans="68:68" customFormat="1">
      <c r="BP519934" s="90"/>
    </row>
    <row r="519935" spans="68:68" customFormat="1">
      <c r="BP519935" s="90"/>
    </row>
    <row r="519936" spans="68:68" customFormat="1">
      <c r="BP519936" s="90"/>
    </row>
    <row r="519937" spans="68:68" customFormat="1">
      <c r="BP519937" s="90"/>
    </row>
    <row r="519938" spans="68:68" customFormat="1">
      <c r="BP519938" s="90"/>
    </row>
    <row r="519939" spans="68:68" customFormat="1">
      <c r="BP519939" s="90"/>
    </row>
    <row r="519940" spans="68:68" customFormat="1">
      <c r="BP519940" s="90"/>
    </row>
    <row r="519941" spans="68:68" customFormat="1">
      <c r="BP519941" s="90"/>
    </row>
    <row r="519942" spans="68:68" customFormat="1">
      <c r="BP519942" s="90"/>
    </row>
    <row r="519943" spans="68:68" customFormat="1">
      <c r="BP519943" s="90"/>
    </row>
    <row r="519944" spans="68:68" customFormat="1">
      <c r="BP519944" s="90"/>
    </row>
    <row r="519945" spans="68:68" customFormat="1">
      <c r="BP519945" s="90"/>
    </row>
    <row r="519946" spans="68:68" customFormat="1">
      <c r="BP519946" s="90"/>
    </row>
    <row r="519947" spans="68:68" customFormat="1">
      <c r="BP519947" s="90"/>
    </row>
    <row r="519948" spans="68:68" customFormat="1">
      <c r="BP519948" s="90"/>
    </row>
    <row r="519949" spans="68:68" customFormat="1">
      <c r="BP519949" s="90"/>
    </row>
    <row r="519950" spans="68:68" customFormat="1">
      <c r="BP519950" s="90"/>
    </row>
    <row r="519951" spans="68:68" customFormat="1">
      <c r="BP519951" s="90"/>
    </row>
    <row r="519952" spans="68:68" customFormat="1">
      <c r="BP519952" s="90"/>
    </row>
    <row r="519953" spans="68:68" customFormat="1">
      <c r="BP519953" s="90"/>
    </row>
    <row r="519954" spans="68:68" customFormat="1">
      <c r="BP519954" s="90"/>
    </row>
    <row r="519955" spans="68:68" customFormat="1">
      <c r="BP519955" s="90"/>
    </row>
    <row r="519956" spans="68:68" customFormat="1">
      <c r="BP519956" s="90"/>
    </row>
    <row r="519957" spans="68:68" customFormat="1">
      <c r="BP519957" s="90"/>
    </row>
    <row r="519958" spans="68:68" customFormat="1">
      <c r="BP519958" s="90"/>
    </row>
    <row r="519959" spans="68:68" customFormat="1">
      <c r="BP519959" s="90"/>
    </row>
    <row r="519960" spans="68:68" customFormat="1">
      <c r="BP519960" s="90"/>
    </row>
    <row r="519961" spans="68:68" customFormat="1">
      <c r="BP519961" s="90"/>
    </row>
    <row r="519962" spans="68:68" customFormat="1">
      <c r="BP519962" s="90"/>
    </row>
    <row r="519963" spans="68:68" customFormat="1">
      <c r="BP519963" s="90"/>
    </row>
    <row r="519964" spans="68:68" customFormat="1">
      <c r="BP519964" s="90"/>
    </row>
    <row r="519965" spans="68:68" customFormat="1">
      <c r="BP519965" s="90"/>
    </row>
    <row r="519966" spans="68:68" customFormat="1">
      <c r="BP519966" s="90"/>
    </row>
    <row r="519967" spans="68:68" customFormat="1">
      <c r="BP519967" s="90"/>
    </row>
    <row r="519968" spans="68:68" customFormat="1">
      <c r="BP519968" s="90"/>
    </row>
    <row r="519969" spans="68:68" customFormat="1">
      <c r="BP519969" s="90"/>
    </row>
    <row r="519970" spans="68:68" customFormat="1">
      <c r="BP519970" s="90"/>
    </row>
    <row r="519971" spans="68:68" customFormat="1">
      <c r="BP519971" s="90"/>
    </row>
    <row r="519972" spans="68:68" customFormat="1">
      <c r="BP519972" s="90"/>
    </row>
    <row r="519973" spans="68:68" customFormat="1">
      <c r="BP519973" s="90"/>
    </row>
    <row r="519974" spans="68:68" customFormat="1">
      <c r="BP519974" s="90"/>
    </row>
    <row r="519975" spans="68:68" customFormat="1">
      <c r="BP519975" s="90"/>
    </row>
    <row r="519976" spans="68:68" customFormat="1">
      <c r="BP519976" s="90"/>
    </row>
    <row r="519977" spans="68:68" customFormat="1">
      <c r="BP519977" s="90"/>
    </row>
    <row r="519978" spans="68:68" customFormat="1">
      <c r="BP519978" s="90"/>
    </row>
    <row r="519979" spans="68:68" customFormat="1">
      <c r="BP519979" s="90"/>
    </row>
    <row r="519980" spans="68:68" customFormat="1">
      <c r="BP519980" s="90"/>
    </row>
    <row r="519981" spans="68:68" customFormat="1">
      <c r="BP519981" s="90"/>
    </row>
    <row r="519982" spans="68:68" customFormat="1">
      <c r="BP519982" s="90"/>
    </row>
    <row r="519983" spans="68:68" customFormat="1">
      <c r="BP519983" s="90"/>
    </row>
    <row r="519984" spans="68:68" customFormat="1">
      <c r="BP519984" s="90"/>
    </row>
    <row r="519985" spans="68:68" customFormat="1">
      <c r="BP519985" s="90"/>
    </row>
    <row r="519986" spans="68:68" customFormat="1">
      <c r="BP519986" s="90"/>
    </row>
    <row r="519987" spans="68:68" customFormat="1">
      <c r="BP519987" s="90"/>
    </row>
    <row r="519988" spans="68:68" customFormat="1">
      <c r="BP519988" s="90"/>
    </row>
    <row r="519989" spans="68:68" customFormat="1">
      <c r="BP519989" s="90"/>
    </row>
    <row r="519990" spans="68:68" customFormat="1">
      <c r="BP519990" s="90"/>
    </row>
    <row r="519991" spans="68:68" customFormat="1">
      <c r="BP519991" s="90"/>
    </row>
    <row r="519992" spans="68:68" customFormat="1">
      <c r="BP519992" s="90"/>
    </row>
    <row r="519993" spans="68:68" customFormat="1">
      <c r="BP519993" s="90"/>
    </row>
    <row r="519994" spans="68:68" customFormat="1">
      <c r="BP519994" s="90"/>
    </row>
    <row r="519995" spans="68:68" customFormat="1">
      <c r="BP519995" s="90"/>
    </row>
    <row r="519996" spans="68:68" customFormat="1">
      <c r="BP519996" s="90"/>
    </row>
    <row r="519997" spans="68:68" customFormat="1">
      <c r="BP519997" s="90"/>
    </row>
    <row r="519998" spans="68:68" customFormat="1">
      <c r="BP519998" s="90"/>
    </row>
    <row r="519999" spans="68:68" customFormat="1">
      <c r="BP519999" s="90"/>
    </row>
    <row r="520000" spans="68:68" customFormat="1">
      <c r="BP520000" s="90"/>
    </row>
    <row r="520001" spans="68:68" customFormat="1">
      <c r="BP520001" s="90"/>
    </row>
    <row r="520002" spans="68:68" customFormat="1">
      <c r="BP520002" s="90"/>
    </row>
    <row r="520003" spans="68:68" customFormat="1">
      <c r="BP520003" s="90"/>
    </row>
    <row r="520004" spans="68:68" customFormat="1">
      <c r="BP520004" s="90"/>
    </row>
    <row r="520005" spans="68:68" customFormat="1">
      <c r="BP520005" s="90"/>
    </row>
    <row r="520006" spans="68:68" customFormat="1">
      <c r="BP520006" s="90"/>
    </row>
    <row r="520007" spans="68:68" customFormat="1">
      <c r="BP520007" s="90"/>
    </row>
    <row r="520008" spans="68:68" customFormat="1">
      <c r="BP520008" s="90"/>
    </row>
    <row r="520009" spans="68:68" customFormat="1">
      <c r="BP520009" s="90"/>
    </row>
    <row r="520010" spans="68:68" customFormat="1">
      <c r="BP520010" s="90"/>
    </row>
    <row r="520011" spans="68:68" customFormat="1">
      <c r="BP520011" s="90"/>
    </row>
    <row r="520012" spans="68:68" customFormat="1">
      <c r="BP520012" s="90"/>
    </row>
    <row r="520013" spans="68:68" customFormat="1">
      <c r="BP520013" s="90"/>
    </row>
    <row r="520014" spans="68:68" customFormat="1">
      <c r="BP520014" s="90"/>
    </row>
    <row r="520015" spans="68:68" customFormat="1">
      <c r="BP520015" s="90"/>
    </row>
    <row r="520016" spans="68:68" customFormat="1">
      <c r="BP520016" s="90"/>
    </row>
    <row r="520017" spans="68:68" customFormat="1">
      <c r="BP520017" s="90"/>
    </row>
    <row r="520018" spans="68:68" customFormat="1">
      <c r="BP520018" s="90"/>
    </row>
    <row r="520019" spans="68:68" customFormat="1">
      <c r="BP520019" s="90"/>
    </row>
    <row r="520020" spans="68:68" customFormat="1">
      <c r="BP520020" s="90"/>
    </row>
    <row r="520021" spans="68:68" customFormat="1">
      <c r="BP520021" s="90"/>
    </row>
    <row r="520022" spans="68:68" customFormat="1">
      <c r="BP520022" s="90"/>
    </row>
    <row r="520023" spans="68:68" customFormat="1">
      <c r="BP520023" s="90"/>
    </row>
    <row r="520024" spans="68:68" customFormat="1">
      <c r="BP520024" s="90"/>
    </row>
    <row r="520025" spans="68:68" customFormat="1">
      <c r="BP520025" s="90"/>
    </row>
    <row r="520026" spans="68:68" customFormat="1">
      <c r="BP520026" s="90"/>
    </row>
    <row r="520027" spans="68:68" customFormat="1">
      <c r="BP520027" s="90"/>
    </row>
    <row r="520028" spans="68:68" customFormat="1">
      <c r="BP520028" s="90"/>
    </row>
    <row r="520029" spans="68:68" customFormat="1">
      <c r="BP520029" s="90"/>
    </row>
    <row r="520030" spans="68:68" customFormat="1">
      <c r="BP520030" s="90"/>
    </row>
    <row r="520031" spans="68:68" customFormat="1">
      <c r="BP520031" s="90"/>
    </row>
    <row r="520032" spans="68:68" customFormat="1">
      <c r="BP520032" s="90"/>
    </row>
    <row r="520033" spans="68:68" customFormat="1">
      <c r="BP520033" s="90"/>
    </row>
    <row r="520034" spans="68:68" customFormat="1">
      <c r="BP520034" s="90"/>
    </row>
    <row r="520035" spans="68:68" customFormat="1">
      <c r="BP520035" s="90"/>
    </row>
    <row r="520036" spans="68:68" customFormat="1">
      <c r="BP520036" s="90"/>
    </row>
    <row r="520037" spans="68:68" customFormat="1">
      <c r="BP520037" s="90"/>
    </row>
    <row r="520038" spans="68:68" customFormat="1">
      <c r="BP520038" s="90"/>
    </row>
    <row r="520039" spans="68:68" customFormat="1">
      <c r="BP520039" s="90"/>
    </row>
    <row r="520040" spans="68:68" customFormat="1">
      <c r="BP520040" s="90"/>
    </row>
    <row r="520041" spans="68:68" customFormat="1">
      <c r="BP520041" s="90"/>
    </row>
    <row r="520042" spans="68:68" customFormat="1">
      <c r="BP520042" s="90"/>
    </row>
    <row r="520043" spans="68:68" customFormat="1">
      <c r="BP520043" s="90"/>
    </row>
    <row r="520044" spans="68:68" customFormat="1">
      <c r="BP520044" s="90"/>
    </row>
    <row r="520045" spans="68:68" customFormat="1">
      <c r="BP520045" s="90"/>
    </row>
    <row r="520046" spans="68:68" customFormat="1">
      <c r="BP520046" s="90"/>
    </row>
    <row r="520047" spans="68:68" customFormat="1">
      <c r="BP520047" s="90"/>
    </row>
    <row r="520048" spans="68:68" customFormat="1">
      <c r="BP520048" s="90"/>
    </row>
    <row r="520049" spans="68:68" customFormat="1">
      <c r="BP520049" s="90"/>
    </row>
    <row r="520050" spans="68:68" customFormat="1">
      <c r="BP520050" s="90"/>
    </row>
    <row r="520051" spans="68:68" customFormat="1">
      <c r="BP520051" s="90"/>
    </row>
    <row r="520052" spans="68:68" customFormat="1">
      <c r="BP520052" s="90"/>
    </row>
    <row r="520053" spans="68:68" customFormat="1">
      <c r="BP520053" s="90"/>
    </row>
    <row r="520054" spans="68:68" customFormat="1">
      <c r="BP520054" s="90"/>
    </row>
    <row r="520055" spans="68:68" customFormat="1">
      <c r="BP520055" s="90"/>
    </row>
    <row r="520056" spans="68:68" customFormat="1">
      <c r="BP520056" s="90"/>
    </row>
    <row r="520057" spans="68:68" customFormat="1">
      <c r="BP520057" s="90"/>
    </row>
    <row r="520058" spans="68:68" customFormat="1">
      <c r="BP520058" s="90"/>
    </row>
    <row r="520059" spans="68:68" customFormat="1">
      <c r="BP520059" s="90"/>
    </row>
    <row r="520060" spans="68:68" customFormat="1">
      <c r="BP520060" s="90"/>
    </row>
    <row r="520061" spans="68:68" customFormat="1">
      <c r="BP520061" s="90"/>
    </row>
    <row r="520062" spans="68:68" customFormat="1">
      <c r="BP520062" s="90"/>
    </row>
    <row r="520063" spans="68:68" customFormat="1">
      <c r="BP520063" s="90"/>
    </row>
    <row r="520064" spans="68:68" customFormat="1">
      <c r="BP520064" s="90"/>
    </row>
    <row r="520065" spans="68:68" customFormat="1">
      <c r="BP520065" s="90"/>
    </row>
    <row r="520066" spans="68:68" customFormat="1">
      <c r="BP520066" s="90"/>
    </row>
    <row r="520067" spans="68:68" customFormat="1">
      <c r="BP520067" s="90"/>
    </row>
    <row r="520068" spans="68:68" customFormat="1">
      <c r="BP520068" s="90"/>
    </row>
    <row r="520069" spans="68:68" customFormat="1">
      <c r="BP520069" s="90"/>
    </row>
    <row r="520070" spans="68:68" customFormat="1">
      <c r="BP520070" s="90"/>
    </row>
    <row r="520071" spans="68:68" customFormat="1">
      <c r="BP520071" s="90"/>
    </row>
    <row r="520072" spans="68:68" customFormat="1">
      <c r="BP520072" s="90"/>
    </row>
    <row r="520073" spans="68:68" customFormat="1">
      <c r="BP520073" s="90"/>
    </row>
    <row r="520074" spans="68:68" customFormat="1">
      <c r="BP520074" s="90"/>
    </row>
    <row r="520075" spans="68:68" customFormat="1">
      <c r="BP520075" s="90"/>
    </row>
    <row r="520076" spans="68:68" customFormat="1">
      <c r="BP520076" s="90"/>
    </row>
    <row r="520077" spans="68:68" customFormat="1">
      <c r="BP520077" s="90"/>
    </row>
    <row r="520078" spans="68:68" customFormat="1">
      <c r="BP520078" s="90"/>
    </row>
    <row r="520079" spans="68:68" customFormat="1">
      <c r="BP520079" s="90"/>
    </row>
    <row r="520080" spans="68:68" customFormat="1">
      <c r="BP520080" s="90"/>
    </row>
    <row r="520081" spans="68:68" customFormat="1">
      <c r="BP520081" s="90"/>
    </row>
    <row r="520082" spans="68:68" customFormat="1">
      <c r="BP520082" s="90"/>
    </row>
    <row r="520083" spans="68:68" customFormat="1">
      <c r="BP520083" s="90"/>
    </row>
    <row r="520084" spans="68:68" customFormat="1">
      <c r="BP520084" s="90"/>
    </row>
    <row r="520085" spans="68:68" customFormat="1">
      <c r="BP520085" s="90"/>
    </row>
    <row r="520086" spans="68:68" customFormat="1">
      <c r="BP520086" s="90"/>
    </row>
    <row r="520087" spans="68:68" customFormat="1">
      <c r="BP520087" s="90"/>
    </row>
    <row r="520088" spans="68:68" customFormat="1">
      <c r="BP520088" s="90"/>
    </row>
    <row r="520089" spans="68:68" customFormat="1">
      <c r="BP520089" s="90"/>
    </row>
    <row r="520090" spans="68:68" customFormat="1">
      <c r="BP520090" s="90"/>
    </row>
    <row r="520091" spans="68:68" customFormat="1">
      <c r="BP520091" s="90"/>
    </row>
    <row r="520092" spans="68:68" customFormat="1">
      <c r="BP520092" s="90"/>
    </row>
    <row r="520093" spans="68:68" customFormat="1">
      <c r="BP520093" s="90"/>
    </row>
    <row r="520094" spans="68:68" customFormat="1">
      <c r="BP520094" s="90"/>
    </row>
    <row r="520095" spans="68:68" customFormat="1">
      <c r="BP520095" s="90"/>
    </row>
    <row r="520096" spans="68:68" customFormat="1">
      <c r="BP520096" s="90"/>
    </row>
    <row r="520097" spans="68:68" customFormat="1">
      <c r="BP520097" s="90"/>
    </row>
    <row r="520098" spans="68:68" customFormat="1">
      <c r="BP520098" s="90"/>
    </row>
    <row r="520099" spans="68:68" customFormat="1">
      <c r="BP520099" s="90"/>
    </row>
    <row r="520100" spans="68:68" customFormat="1">
      <c r="BP520100" s="90"/>
    </row>
    <row r="520101" spans="68:68" customFormat="1">
      <c r="BP520101" s="90"/>
    </row>
    <row r="520102" spans="68:68" customFormat="1">
      <c r="BP520102" s="90"/>
    </row>
    <row r="520103" spans="68:68" customFormat="1">
      <c r="BP520103" s="90"/>
    </row>
    <row r="520104" spans="68:68" customFormat="1">
      <c r="BP520104" s="90"/>
    </row>
    <row r="520105" spans="68:68" customFormat="1">
      <c r="BP520105" s="90"/>
    </row>
    <row r="520106" spans="68:68" customFormat="1">
      <c r="BP520106" s="90"/>
    </row>
    <row r="520107" spans="68:68" customFormat="1">
      <c r="BP520107" s="90"/>
    </row>
    <row r="520108" spans="68:68" customFormat="1">
      <c r="BP520108" s="90"/>
    </row>
    <row r="520109" spans="68:68" customFormat="1">
      <c r="BP520109" s="90"/>
    </row>
    <row r="520110" spans="68:68" customFormat="1">
      <c r="BP520110" s="90"/>
    </row>
    <row r="520111" spans="68:68" customFormat="1">
      <c r="BP520111" s="90"/>
    </row>
    <row r="520112" spans="68:68" customFormat="1">
      <c r="BP520112" s="90"/>
    </row>
    <row r="520113" spans="68:68" customFormat="1">
      <c r="BP520113" s="90"/>
    </row>
    <row r="520114" spans="68:68" customFormat="1">
      <c r="BP520114" s="90"/>
    </row>
    <row r="520115" spans="68:68" customFormat="1">
      <c r="BP520115" s="90"/>
    </row>
    <row r="520116" spans="68:68" customFormat="1">
      <c r="BP520116" s="90"/>
    </row>
    <row r="520117" spans="68:68" customFormat="1">
      <c r="BP520117" s="90"/>
    </row>
    <row r="520118" spans="68:68" customFormat="1">
      <c r="BP520118" s="90"/>
    </row>
    <row r="520119" spans="68:68" customFormat="1">
      <c r="BP520119" s="90"/>
    </row>
    <row r="520120" spans="68:68" customFormat="1">
      <c r="BP520120" s="90"/>
    </row>
    <row r="520121" spans="68:68" customFormat="1">
      <c r="BP520121" s="90"/>
    </row>
    <row r="520122" spans="68:68" customFormat="1">
      <c r="BP520122" s="90"/>
    </row>
    <row r="520123" spans="68:68" customFormat="1">
      <c r="BP520123" s="90"/>
    </row>
    <row r="520124" spans="68:68" customFormat="1">
      <c r="BP520124" s="90"/>
    </row>
    <row r="520125" spans="68:68" customFormat="1">
      <c r="BP520125" s="90"/>
    </row>
    <row r="520126" spans="68:68" customFormat="1">
      <c r="BP520126" s="90"/>
    </row>
    <row r="520127" spans="68:68" customFormat="1">
      <c r="BP520127" s="90"/>
    </row>
    <row r="520128" spans="68:68" customFormat="1">
      <c r="BP520128" s="90"/>
    </row>
    <row r="520129" spans="68:68" customFormat="1">
      <c r="BP520129" s="90"/>
    </row>
    <row r="520130" spans="68:68" customFormat="1">
      <c r="BP520130" s="90"/>
    </row>
    <row r="520131" spans="68:68" customFormat="1">
      <c r="BP520131" s="90"/>
    </row>
    <row r="520132" spans="68:68" customFormat="1">
      <c r="BP520132" s="90"/>
    </row>
    <row r="520133" spans="68:68" customFormat="1">
      <c r="BP520133" s="90"/>
    </row>
    <row r="520134" spans="68:68" customFormat="1">
      <c r="BP520134" s="90"/>
    </row>
    <row r="520135" spans="68:68" customFormat="1">
      <c r="BP520135" s="90"/>
    </row>
    <row r="520136" spans="68:68" customFormat="1">
      <c r="BP520136" s="90"/>
    </row>
    <row r="520137" spans="68:68" customFormat="1">
      <c r="BP520137" s="90"/>
    </row>
    <row r="520138" spans="68:68" customFormat="1">
      <c r="BP520138" s="90"/>
    </row>
    <row r="520139" spans="68:68" customFormat="1">
      <c r="BP520139" s="90"/>
    </row>
    <row r="520140" spans="68:68" customFormat="1">
      <c r="BP520140" s="90"/>
    </row>
    <row r="520141" spans="68:68" customFormat="1">
      <c r="BP520141" s="90"/>
    </row>
    <row r="520142" spans="68:68" customFormat="1">
      <c r="BP520142" s="90"/>
    </row>
    <row r="520143" spans="68:68" customFormat="1">
      <c r="BP520143" s="90"/>
    </row>
    <row r="520144" spans="68:68" customFormat="1">
      <c r="BP520144" s="90"/>
    </row>
    <row r="520145" spans="68:68" customFormat="1">
      <c r="BP520145" s="90"/>
    </row>
    <row r="520146" spans="68:68" customFormat="1">
      <c r="BP520146" s="90"/>
    </row>
    <row r="520147" spans="68:68" customFormat="1">
      <c r="BP520147" s="90"/>
    </row>
    <row r="520148" spans="68:68" customFormat="1">
      <c r="BP520148" s="90"/>
    </row>
    <row r="520149" spans="68:68" customFormat="1">
      <c r="BP520149" s="90"/>
    </row>
    <row r="520150" spans="68:68" customFormat="1">
      <c r="BP520150" s="90"/>
    </row>
    <row r="520151" spans="68:68" customFormat="1">
      <c r="BP520151" s="90"/>
    </row>
    <row r="520152" spans="68:68" customFormat="1">
      <c r="BP520152" s="90"/>
    </row>
    <row r="520153" spans="68:68" customFormat="1">
      <c r="BP520153" s="90"/>
    </row>
    <row r="520154" spans="68:68" customFormat="1">
      <c r="BP520154" s="90"/>
    </row>
    <row r="520155" spans="68:68" customFormat="1">
      <c r="BP520155" s="90"/>
    </row>
    <row r="520156" spans="68:68" customFormat="1">
      <c r="BP520156" s="90"/>
    </row>
    <row r="520157" spans="68:68" customFormat="1">
      <c r="BP520157" s="90"/>
    </row>
    <row r="520158" spans="68:68" customFormat="1">
      <c r="BP520158" s="90"/>
    </row>
    <row r="520159" spans="68:68" customFormat="1">
      <c r="BP520159" s="90"/>
    </row>
    <row r="520160" spans="68:68" customFormat="1">
      <c r="BP520160" s="90"/>
    </row>
    <row r="520161" spans="68:68" customFormat="1">
      <c r="BP520161" s="90"/>
    </row>
    <row r="520162" spans="68:68" customFormat="1">
      <c r="BP520162" s="90"/>
    </row>
    <row r="520163" spans="68:68" customFormat="1">
      <c r="BP520163" s="90"/>
    </row>
    <row r="520164" spans="68:68" customFormat="1">
      <c r="BP520164" s="90"/>
    </row>
    <row r="520165" spans="68:68" customFormat="1">
      <c r="BP520165" s="90"/>
    </row>
    <row r="520166" spans="68:68" customFormat="1">
      <c r="BP520166" s="90"/>
    </row>
    <row r="520167" spans="68:68" customFormat="1">
      <c r="BP520167" s="90"/>
    </row>
    <row r="520168" spans="68:68" customFormat="1">
      <c r="BP520168" s="90"/>
    </row>
    <row r="520169" spans="68:68" customFormat="1">
      <c r="BP520169" s="90"/>
    </row>
    <row r="520170" spans="68:68" customFormat="1">
      <c r="BP520170" s="90"/>
    </row>
    <row r="520171" spans="68:68" customFormat="1">
      <c r="BP520171" s="90"/>
    </row>
    <row r="520172" spans="68:68" customFormat="1">
      <c r="BP520172" s="90"/>
    </row>
    <row r="520173" spans="68:68" customFormat="1">
      <c r="BP520173" s="90"/>
    </row>
    <row r="520174" spans="68:68" customFormat="1">
      <c r="BP520174" s="90"/>
    </row>
    <row r="520175" spans="68:68" customFormat="1">
      <c r="BP520175" s="90"/>
    </row>
    <row r="520176" spans="68:68" customFormat="1">
      <c r="BP520176" s="90"/>
    </row>
    <row r="520177" spans="68:68" customFormat="1">
      <c r="BP520177" s="90"/>
    </row>
    <row r="520178" spans="68:68" customFormat="1">
      <c r="BP520178" s="90"/>
    </row>
    <row r="520179" spans="68:68" customFormat="1">
      <c r="BP520179" s="90"/>
    </row>
    <row r="520180" spans="68:68" customFormat="1">
      <c r="BP520180" s="90"/>
    </row>
    <row r="520181" spans="68:68" customFormat="1">
      <c r="BP520181" s="90"/>
    </row>
    <row r="520182" spans="68:68" customFormat="1">
      <c r="BP520182" s="90"/>
    </row>
    <row r="520183" spans="68:68" customFormat="1">
      <c r="BP520183" s="90"/>
    </row>
    <row r="520184" spans="68:68" customFormat="1">
      <c r="BP520184" s="90"/>
    </row>
    <row r="520185" spans="68:68" customFormat="1">
      <c r="BP520185" s="90"/>
    </row>
    <row r="520186" spans="68:68" customFormat="1">
      <c r="BP520186" s="90"/>
    </row>
    <row r="520187" spans="68:68" customFormat="1">
      <c r="BP520187" s="90"/>
    </row>
    <row r="520188" spans="68:68" customFormat="1">
      <c r="BP520188" s="90"/>
    </row>
    <row r="520189" spans="68:68" customFormat="1">
      <c r="BP520189" s="90"/>
    </row>
    <row r="520190" spans="68:68" customFormat="1">
      <c r="BP520190" s="90"/>
    </row>
    <row r="520191" spans="68:68" customFormat="1">
      <c r="BP520191" s="90"/>
    </row>
    <row r="520192" spans="68:68" customFormat="1">
      <c r="BP520192" s="90"/>
    </row>
    <row r="520193" spans="68:68" customFormat="1">
      <c r="BP520193" s="90"/>
    </row>
    <row r="520194" spans="68:68" customFormat="1">
      <c r="BP520194" s="90"/>
    </row>
    <row r="520195" spans="68:68" customFormat="1">
      <c r="BP520195" s="90"/>
    </row>
    <row r="520196" spans="68:68" customFormat="1">
      <c r="BP520196" s="90"/>
    </row>
    <row r="520197" spans="68:68" customFormat="1">
      <c r="BP520197" s="90"/>
    </row>
    <row r="520198" spans="68:68" customFormat="1">
      <c r="BP520198" s="90"/>
    </row>
    <row r="520199" spans="68:68" customFormat="1">
      <c r="BP520199" s="90"/>
    </row>
    <row r="520200" spans="68:68" customFormat="1">
      <c r="BP520200" s="90"/>
    </row>
    <row r="520201" spans="68:68" customFormat="1">
      <c r="BP520201" s="90"/>
    </row>
    <row r="520202" spans="68:68" customFormat="1">
      <c r="BP520202" s="90"/>
    </row>
    <row r="520203" spans="68:68" customFormat="1">
      <c r="BP520203" s="90"/>
    </row>
    <row r="520204" spans="68:68" customFormat="1">
      <c r="BP520204" s="90"/>
    </row>
    <row r="520205" spans="68:68" customFormat="1">
      <c r="BP520205" s="90"/>
    </row>
    <row r="520206" spans="68:68" customFormat="1">
      <c r="BP520206" s="90"/>
    </row>
    <row r="520207" spans="68:68" customFormat="1">
      <c r="BP520207" s="90"/>
    </row>
    <row r="520208" spans="68:68" customFormat="1">
      <c r="BP520208" s="90"/>
    </row>
    <row r="520209" spans="68:68" customFormat="1">
      <c r="BP520209" s="90"/>
    </row>
    <row r="520210" spans="68:68" customFormat="1">
      <c r="BP520210" s="90"/>
    </row>
    <row r="520211" spans="68:68" customFormat="1">
      <c r="BP520211" s="90"/>
    </row>
    <row r="520212" spans="68:68" customFormat="1">
      <c r="BP520212" s="90"/>
    </row>
    <row r="520213" spans="68:68" customFormat="1">
      <c r="BP520213" s="90"/>
    </row>
    <row r="520214" spans="68:68" customFormat="1">
      <c r="BP520214" s="90"/>
    </row>
    <row r="520215" spans="68:68" customFormat="1">
      <c r="BP520215" s="90"/>
    </row>
    <row r="520216" spans="68:68" customFormat="1">
      <c r="BP520216" s="90"/>
    </row>
    <row r="520217" spans="68:68" customFormat="1">
      <c r="BP520217" s="90"/>
    </row>
    <row r="520218" spans="68:68" customFormat="1">
      <c r="BP520218" s="90"/>
    </row>
    <row r="520219" spans="68:68" customFormat="1">
      <c r="BP520219" s="90"/>
    </row>
    <row r="520220" spans="68:68" customFormat="1">
      <c r="BP520220" s="90"/>
    </row>
    <row r="520221" spans="68:68" customFormat="1">
      <c r="BP520221" s="90"/>
    </row>
    <row r="520222" spans="68:68" customFormat="1">
      <c r="BP520222" s="90"/>
    </row>
    <row r="520223" spans="68:68" customFormat="1">
      <c r="BP520223" s="90"/>
    </row>
    <row r="520224" spans="68:68" customFormat="1">
      <c r="BP520224" s="90"/>
    </row>
    <row r="520225" spans="68:68" customFormat="1">
      <c r="BP520225" s="90"/>
    </row>
    <row r="520226" spans="68:68" customFormat="1">
      <c r="BP520226" s="90"/>
    </row>
    <row r="520227" spans="68:68" customFormat="1">
      <c r="BP520227" s="90"/>
    </row>
    <row r="520228" spans="68:68" customFormat="1">
      <c r="BP520228" s="90"/>
    </row>
    <row r="520229" spans="68:68" customFormat="1">
      <c r="BP520229" s="90"/>
    </row>
    <row r="520230" spans="68:68" customFormat="1">
      <c r="BP520230" s="90"/>
    </row>
    <row r="520231" spans="68:68" customFormat="1">
      <c r="BP520231" s="90"/>
    </row>
    <row r="520232" spans="68:68" customFormat="1">
      <c r="BP520232" s="90"/>
    </row>
    <row r="520233" spans="68:68" customFormat="1">
      <c r="BP520233" s="90"/>
    </row>
    <row r="520234" spans="68:68" customFormat="1">
      <c r="BP520234" s="90"/>
    </row>
    <row r="520235" spans="68:68" customFormat="1">
      <c r="BP520235" s="90"/>
    </row>
    <row r="520236" spans="68:68" customFormat="1">
      <c r="BP520236" s="90"/>
    </row>
    <row r="520237" spans="68:68" customFormat="1">
      <c r="BP520237" s="90"/>
    </row>
    <row r="520238" spans="68:68" customFormat="1">
      <c r="BP520238" s="90"/>
    </row>
    <row r="520239" spans="68:68" customFormat="1">
      <c r="BP520239" s="90"/>
    </row>
    <row r="520240" spans="68:68" customFormat="1">
      <c r="BP520240" s="90"/>
    </row>
    <row r="520241" spans="68:68" customFormat="1">
      <c r="BP520241" s="90"/>
    </row>
    <row r="520242" spans="68:68" customFormat="1">
      <c r="BP520242" s="90"/>
    </row>
    <row r="520243" spans="68:68" customFormat="1">
      <c r="BP520243" s="90"/>
    </row>
    <row r="520244" spans="68:68" customFormat="1">
      <c r="BP520244" s="90"/>
    </row>
    <row r="520245" spans="68:68" customFormat="1">
      <c r="BP520245" s="90"/>
    </row>
    <row r="520246" spans="68:68" customFormat="1">
      <c r="BP520246" s="90"/>
    </row>
    <row r="520247" spans="68:68" customFormat="1">
      <c r="BP520247" s="90"/>
    </row>
    <row r="520248" spans="68:68" customFormat="1">
      <c r="BP520248" s="90"/>
    </row>
    <row r="520249" spans="68:68" customFormat="1">
      <c r="BP520249" s="90"/>
    </row>
    <row r="520250" spans="68:68" customFormat="1">
      <c r="BP520250" s="90"/>
    </row>
    <row r="520251" spans="68:68" customFormat="1">
      <c r="BP520251" s="90"/>
    </row>
    <row r="520252" spans="68:68" customFormat="1">
      <c r="BP520252" s="90"/>
    </row>
    <row r="520253" spans="68:68" customFormat="1">
      <c r="BP520253" s="90"/>
    </row>
    <row r="520254" spans="68:68" customFormat="1">
      <c r="BP520254" s="90"/>
    </row>
    <row r="520255" spans="68:68" customFormat="1">
      <c r="BP520255" s="90"/>
    </row>
    <row r="520256" spans="68:68" customFormat="1">
      <c r="BP520256" s="90"/>
    </row>
    <row r="520257" spans="68:68" customFormat="1">
      <c r="BP520257" s="90"/>
    </row>
    <row r="520258" spans="68:68" customFormat="1">
      <c r="BP520258" s="90"/>
    </row>
    <row r="520259" spans="68:68" customFormat="1">
      <c r="BP520259" s="90"/>
    </row>
    <row r="520260" spans="68:68" customFormat="1">
      <c r="BP520260" s="90"/>
    </row>
    <row r="520261" spans="68:68" customFormat="1">
      <c r="BP520261" s="90"/>
    </row>
    <row r="520262" spans="68:68" customFormat="1">
      <c r="BP520262" s="90"/>
    </row>
    <row r="520263" spans="68:68" customFormat="1">
      <c r="BP520263" s="90"/>
    </row>
    <row r="520264" spans="68:68" customFormat="1">
      <c r="BP520264" s="90"/>
    </row>
    <row r="520265" spans="68:68" customFormat="1">
      <c r="BP520265" s="90"/>
    </row>
    <row r="520266" spans="68:68" customFormat="1">
      <c r="BP520266" s="90"/>
    </row>
    <row r="520267" spans="68:68" customFormat="1">
      <c r="BP520267" s="90"/>
    </row>
    <row r="520268" spans="68:68" customFormat="1">
      <c r="BP520268" s="90"/>
    </row>
    <row r="520269" spans="68:68" customFormat="1">
      <c r="BP520269" s="90"/>
    </row>
    <row r="520270" spans="68:68" customFormat="1">
      <c r="BP520270" s="90"/>
    </row>
    <row r="520271" spans="68:68" customFormat="1">
      <c r="BP520271" s="90"/>
    </row>
    <row r="520272" spans="68:68" customFormat="1">
      <c r="BP520272" s="90"/>
    </row>
    <row r="520273" spans="68:68" customFormat="1">
      <c r="BP520273" s="90"/>
    </row>
    <row r="520274" spans="68:68" customFormat="1">
      <c r="BP520274" s="90"/>
    </row>
    <row r="520275" spans="68:68" customFormat="1">
      <c r="BP520275" s="90"/>
    </row>
    <row r="520276" spans="68:68" customFormat="1">
      <c r="BP520276" s="90"/>
    </row>
    <row r="520277" spans="68:68" customFormat="1">
      <c r="BP520277" s="90"/>
    </row>
    <row r="520278" spans="68:68" customFormat="1">
      <c r="BP520278" s="90"/>
    </row>
    <row r="520279" spans="68:68" customFormat="1">
      <c r="BP520279" s="90"/>
    </row>
    <row r="520280" spans="68:68" customFormat="1">
      <c r="BP520280" s="90"/>
    </row>
    <row r="520281" spans="68:68" customFormat="1">
      <c r="BP520281" s="90"/>
    </row>
    <row r="520282" spans="68:68" customFormat="1">
      <c r="BP520282" s="90"/>
    </row>
    <row r="520283" spans="68:68" customFormat="1">
      <c r="BP520283" s="90"/>
    </row>
    <row r="520284" spans="68:68" customFormat="1">
      <c r="BP520284" s="90"/>
    </row>
    <row r="520285" spans="68:68" customFormat="1">
      <c r="BP520285" s="90"/>
    </row>
    <row r="520286" spans="68:68" customFormat="1">
      <c r="BP520286" s="90"/>
    </row>
    <row r="520287" spans="68:68" customFormat="1">
      <c r="BP520287" s="90"/>
    </row>
    <row r="520288" spans="68:68" customFormat="1">
      <c r="BP520288" s="90"/>
    </row>
    <row r="520289" spans="68:68" customFormat="1">
      <c r="BP520289" s="90"/>
    </row>
    <row r="520290" spans="68:68" customFormat="1">
      <c r="BP520290" s="90"/>
    </row>
    <row r="520291" spans="68:68" customFormat="1">
      <c r="BP520291" s="90"/>
    </row>
    <row r="520292" spans="68:68" customFormat="1">
      <c r="BP520292" s="90"/>
    </row>
    <row r="520293" spans="68:68" customFormat="1">
      <c r="BP520293" s="90"/>
    </row>
    <row r="520294" spans="68:68" customFormat="1">
      <c r="BP520294" s="90"/>
    </row>
    <row r="520295" spans="68:68" customFormat="1">
      <c r="BP520295" s="90"/>
    </row>
    <row r="520296" spans="68:68" customFormat="1">
      <c r="BP520296" s="90"/>
    </row>
    <row r="520297" spans="68:68" customFormat="1">
      <c r="BP520297" s="90"/>
    </row>
    <row r="520298" spans="68:68" customFormat="1">
      <c r="BP520298" s="90"/>
    </row>
    <row r="520299" spans="68:68" customFormat="1">
      <c r="BP520299" s="90"/>
    </row>
    <row r="520300" spans="68:68" customFormat="1">
      <c r="BP520300" s="90"/>
    </row>
    <row r="520301" spans="68:68" customFormat="1">
      <c r="BP520301" s="90"/>
    </row>
    <row r="520302" spans="68:68" customFormat="1">
      <c r="BP520302" s="90"/>
    </row>
    <row r="520303" spans="68:68" customFormat="1">
      <c r="BP520303" s="90"/>
    </row>
    <row r="520304" spans="68:68" customFormat="1">
      <c r="BP520304" s="90"/>
    </row>
    <row r="520305" spans="68:68" customFormat="1">
      <c r="BP520305" s="90"/>
    </row>
    <row r="520306" spans="68:68" customFormat="1">
      <c r="BP520306" s="90"/>
    </row>
    <row r="520307" spans="68:68" customFormat="1">
      <c r="BP520307" s="90"/>
    </row>
    <row r="520308" spans="68:68" customFormat="1">
      <c r="BP520308" s="90"/>
    </row>
    <row r="520309" spans="68:68" customFormat="1">
      <c r="BP520309" s="90"/>
    </row>
    <row r="520310" spans="68:68" customFormat="1">
      <c r="BP520310" s="90"/>
    </row>
    <row r="520311" spans="68:68" customFormat="1">
      <c r="BP520311" s="90"/>
    </row>
    <row r="520312" spans="68:68" customFormat="1">
      <c r="BP520312" s="90"/>
    </row>
    <row r="520313" spans="68:68" customFormat="1">
      <c r="BP520313" s="90"/>
    </row>
    <row r="520314" spans="68:68" customFormat="1">
      <c r="BP520314" s="90"/>
    </row>
    <row r="520315" spans="68:68" customFormat="1">
      <c r="BP520315" s="90"/>
    </row>
    <row r="520316" spans="68:68" customFormat="1">
      <c r="BP520316" s="90"/>
    </row>
    <row r="520317" spans="68:68" customFormat="1">
      <c r="BP520317" s="90"/>
    </row>
    <row r="520318" spans="68:68" customFormat="1">
      <c r="BP520318" s="90"/>
    </row>
    <row r="520319" spans="68:68" customFormat="1">
      <c r="BP520319" s="90"/>
    </row>
    <row r="520320" spans="68:68" customFormat="1">
      <c r="BP520320" s="90"/>
    </row>
    <row r="520321" spans="68:68" customFormat="1">
      <c r="BP520321" s="90"/>
    </row>
    <row r="520322" spans="68:68" customFormat="1">
      <c r="BP520322" s="90"/>
    </row>
    <row r="520323" spans="68:68" customFormat="1">
      <c r="BP520323" s="90"/>
    </row>
    <row r="520324" spans="68:68" customFormat="1">
      <c r="BP520324" s="90"/>
    </row>
    <row r="520325" spans="68:68" customFormat="1">
      <c r="BP520325" s="90"/>
    </row>
    <row r="520326" spans="68:68" customFormat="1">
      <c r="BP520326" s="90"/>
    </row>
    <row r="520327" spans="68:68" customFormat="1">
      <c r="BP520327" s="90"/>
    </row>
    <row r="520328" spans="68:68" customFormat="1">
      <c r="BP520328" s="90"/>
    </row>
    <row r="520329" spans="68:68" customFormat="1">
      <c r="BP520329" s="90"/>
    </row>
    <row r="520330" spans="68:68" customFormat="1">
      <c r="BP520330" s="90"/>
    </row>
    <row r="520331" spans="68:68" customFormat="1">
      <c r="BP520331" s="90"/>
    </row>
    <row r="520332" spans="68:68" customFormat="1">
      <c r="BP520332" s="90"/>
    </row>
    <row r="520333" spans="68:68" customFormat="1">
      <c r="BP520333" s="90"/>
    </row>
    <row r="520334" spans="68:68" customFormat="1">
      <c r="BP520334" s="90"/>
    </row>
    <row r="520335" spans="68:68" customFormat="1">
      <c r="BP520335" s="90"/>
    </row>
    <row r="520336" spans="68:68" customFormat="1">
      <c r="BP520336" s="90"/>
    </row>
    <row r="520337" spans="68:68" customFormat="1">
      <c r="BP520337" s="90"/>
    </row>
    <row r="520338" spans="68:68" customFormat="1">
      <c r="BP520338" s="90"/>
    </row>
    <row r="520339" spans="68:68" customFormat="1">
      <c r="BP520339" s="90"/>
    </row>
    <row r="520340" spans="68:68" customFormat="1">
      <c r="BP520340" s="90"/>
    </row>
    <row r="520341" spans="68:68" customFormat="1">
      <c r="BP520341" s="90"/>
    </row>
    <row r="520342" spans="68:68" customFormat="1">
      <c r="BP520342" s="90"/>
    </row>
    <row r="520343" spans="68:68" customFormat="1">
      <c r="BP520343" s="90"/>
    </row>
    <row r="520344" spans="68:68" customFormat="1">
      <c r="BP520344" s="90"/>
    </row>
    <row r="520345" spans="68:68" customFormat="1">
      <c r="BP520345" s="90"/>
    </row>
    <row r="520346" spans="68:68" customFormat="1">
      <c r="BP520346" s="90"/>
    </row>
    <row r="520347" spans="68:68" customFormat="1">
      <c r="BP520347" s="90"/>
    </row>
    <row r="520348" spans="68:68" customFormat="1">
      <c r="BP520348" s="90"/>
    </row>
    <row r="520349" spans="68:68" customFormat="1">
      <c r="BP520349" s="90"/>
    </row>
    <row r="520350" spans="68:68" customFormat="1">
      <c r="BP520350" s="90"/>
    </row>
    <row r="520351" spans="68:68" customFormat="1">
      <c r="BP520351" s="90"/>
    </row>
    <row r="520352" spans="68:68" customFormat="1">
      <c r="BP520352" s="90"/>
    </row>
    <row r="520353" spans="68:68" customFormat="1">
      <c r="BP520353" s="90"/>
    </row>
    <row r="520354" spans="68:68" customFormat="1">
      <c r="BP520354" s="90"/>
    </row>
    <row r="520355" spans="68:68" customFormat="1">
      <c r="BP520355" s="90"/>
    </row>
    <row r="520356" spans="68:68" customFormat="1">
      <c r="BP520356" s="90"/>
    </row>
    <row r="520357" spans="68:68" customFormat="1">
      <c r="BP520357" s="90"/>
    </row>
    <row r="520358" spans="68:68" customFormat="1">
      <c r="BP520358" s="90"/>
    </row>
    <row r="520359" spans="68:68" customFormat="1">
      <c r="BP520359" s="90"/>
    </row>
    <row r="520360" spans="68:68" customFormat="1">
      <c r="BP520360" s="90"/>
    </row>
    <row r="520361" spans="68:68" customFormat="1">
      <c r="BP520361" s="90"/>
    </row>
    <row r="520362" spans="68:68" customFormat="1">
      <c r="BP520362" s="90"/>
    </row>
    <row r="520363" spans="68:68" customFormat="1">
      <c r="BP520363" s="90"/>
    </row>
    <row r="520364" spans="68:68" customFormat="1">
      <c r="BP520364" s="90"/>
    </row>
    <row r="520365" spans="68:68" customFormat="1">
      <c r="BP520365" s="90"/>
    </row>
    <row r="520366" spans="68:68" customFormat="1">
      <c r="BP520366" s="90"/>
    </row>
    <row r="520367" spans="68:68" customFormat="1">
      <c r="BP520367" s="90"/>
    </row>
    <row r="520368" spans="68:68" customFormat="1">
      <c r="BP520368" s="90"/>
    </row>
    <row r="520369" spans="68:68" customFormat="1">
      <c r="BP520369" s="90"/>
    </row>
    <row r="520370" spans="68:68" customFormat="1">
      <c r="BP520370" s="90"/>
    </row>
    <row r="520371" spans="68:68" customFormat="1">
      <c r="BP520371" s="90"/>
    </row>
    <row r="520372" spans="68:68" customFormat="1">
      <c r="BP520372" s="90"/>
    </row>
    <row r="520373" spans="68:68" customFormat="1">
      <c r="BP520373" s="90"/>
    </row>
    <row r="520374" spans="68:68" customFormat="1">
      <c r="BP520374" s="90"/>
    </row>
    <row r="520375" spans="68:68" customFormat="1">
      <c r="BP520375" s="90"/>
    </row>
    <row r="520376" spans="68:68" customFormat="1">
      <c r="BP520376" s="90"/>
    </row>
    <row r="520377" spans="68:68" customFormat="1">
      <c r="BP520377" s="90"/>
    </row>
    <row r="520378" spans="68:68" customFormat="1">
      <c r="BP520378" s="90"/>
    </row>
    <row r="520379" spans="68:68" customFormat="1">
      <c r="BP520379" s="90"/>
    </row>
    <row r="520380" spans="68:68" customFormat="1">
      <c r="BP520380" s="90"/>
    </row>
    <row r="520381" spans="68:68" customFormat="1">
      <c r="BP520381" s="90"/>
    </row>
    <row r="520382" spans="68:68" customFormat="1">
      <c r="BP520382" s="90"/>
    </row>
    <row r="520383" spans="68:68" customFormat="1">
      <c r="BP520383" s="90"/>
    </row>
    <row r="520384" spans="68:68" customFormat="1">
      <c r="BP520384" s="90"/>
    </row>
    <row r="520385" spans="68:68" customFormat="1">
      <c r="BP520385" s="90"/>
    </row>
    <row r="520386" spans="68:68" customFormat="1">
      <c r="BP520386" s="90"/>
    </row>
    <row r="520387" spans="68:68" customFormat="1">
      <c r="BP520387" s="90"/>
    </row>
    <row r="520388" spans="68:68" customFormat="1">
      <c r="BP520388" s="90"/>
    </row>
    <row r="520389" spans="68:68" customFormat="1">
      <c r="BP520389" s="90"/>
    </row>
    <row r="520390" spans="68:68" customFormat="1">
      <c r="BP520390" s="90"/>
    </row>
    <row r="520391" spans="68:68" customFormat="1">
      <c r="BP520391" s="90"/>
    </row>
    <row r="520392" spans="68:68" customFormat="1">
      <c r="BP520392" s="90"/>
    </row>
    <row r="520393" spans="68:68" customFormat="1">
      <c r="BP520393" s="90"/>
    </row>
    <row r="520394" spans="68:68" customFormat="1">
      <c r="BP520394" s="90"/>
    </row>
    <row r="520395" spans="68:68" customFormat="1">
      <c r="BP520395" s="90"/>
    </row>
    <row r="520396" spans="68:68" customFormat="1">
      <c r="BP520396" s="90"/>
    </row>
    <row r="520397" spans="68:68" customFormat="1">
      <c r="BP520397" s="90"/>
    </row>
    <row r="520398" spans="68:68" customFormat="1">
      <c r="BP520398" s="90"/>
    </row>
    <row r="520399" spans="68:68" customFormat="1">
      <c r="BP520399" s="90"/>
    </row>
    <row r="520400" spans="68:68" customFormat="1">
      <c r="BP520400" s="90"/>
    </row>
    <row r="520401" spans="68:68" customFormat="1">
      <c r="BP520401" s="90"/>
    </row>
    <row r="520402" spans="68:68" customFormat="1">
      <c r="BP520402" s="90"/>
    </row>
    <row r="520403" spans="68:68" customFormat="1">
      <c r="BP520403" s="90"/>
    </row>
    <row r="520404" spans="68:68" customFormat="1">
      <c r="BP520404" s="90"/>
    </row>
    <row r="520405" spans="68:68" customFormat="1">
      <c r="BP520405" s="90"/>
    </row>
    <row r="520406" spans="68:68" customFormat="1">
      <c r="BP520406" s="90"/>
    </row>
    <row r="520407" spans="68:68" customFormat="1">
      <c r="BP520407" s="90"/>
    </row>
    <row r="520408" spans="68:68" customFormat="1">
      <c r="BP520408" s="90"/>
    </row>
    <row r="520409" spans="68:68" customFormat="1">
      <c r="BP520409" s="90"/>
    </row>
    <row r="520410" spans="68:68" customFormat="1">
      <c r="BP520410" s="90"/>
    </row>
    <row r="520411" spans="68:68" customFormat="1">
      <c r="BP520411" s="90"/>
    </row>
    <row r="520412" spans="68:68" customFormat="1">
      <c r="BP520412" s="90"/>
    </row>
    <row r="520413" spans="68:68" customFormat="1">
      <c r="BP520413" s="90"/>
    </row>
    <row r="520414" spans="68:68" customFormat="1">
      <c r="BP520414" s="90"/>
    </row>
    <row r="520415" spans="68:68" customFormat="1">
      <c r="BP520415" s="90"/>
    </row>
    <row r="520416" spans="68:68" customFormat="1">
      <c r="BP520416" s="90"/>
    </row>
    <row r="520417" spans="68:68" customFormat="1">
      <c r="BP520417" s="90"/>
    </row>
    <row r="520418" spans="68:68" customFormat="1">
      <c r="BP520418" s="90"/>
    </row>
    <row r="520419" spans="68:68" customFormat="1">
      <c r="BP520419" s="90"/>
    </row>
    <row r="520420" spans="68:68" customFormat="1">
      <c r="BP520420" s="90"/>
    </row>
    <row r="520421" spans="68:68" customFormat="1">
      <c r="BP520421" s="90"/>
    </row>
    <row r="520422" spans="68:68" customFormat="1">
      <c r="BP520422" s="90"/>
    </row>
    <row r="520423" spans="68:68" customFormat="1">
      <c r="BP520423" s="90"/>
    </row>
    <row r="520424" spans="68:68" customFormat="1">
      <c r="BP520424" s="90"/>
    </row>
    <row r="520425" spans="68:68" customFormat="1">
      <c r="BP520425" s="90"/>
    </row>
    <row r="520426" spans="68:68" customFormat="1">
      <c r="BP520426" s="90"/>
    </row>
    <row r="520427" spans="68:68" customFormat="1">
      <c r="BP520427" s="90"/>
    </row>
    <row r="520428" spans="68:68" customFormat="1">
      <c r="BP520428" s="90"/>
    </row>
    <row r="520429" spans="68:68" customFormat="1">
      <c r="BP520429" s="90"/>
    </row>
    <row r="520430" spans="68:68" customFormat="1">
      <c r="BP520430" s="90"/>
    </row>
    <row r="520431" spans="68:68" customFormat="1">
      <c r="BP520431" s="90"/>
    </row>
    <row r="520432" spans="68:68" customFormat="1">
      <c r="BP520432" s="90"/>
    </row>
    <row r="520433" spans="68:68" customFormat="1">
      <c r="BP520433" s="90"/>
    </row>
    <row r="520434" spans="68:68" customFormat="1">
      <c r="BP520434" s="90"/>
    </row>
    <row r="520435" spans="68:68" customFormat="1">
      <c r="BP520435" s="90"/>
    </row>
    <row r="520436" spans="68:68" customFormat="1">
      <c r="BP520436" s="90"/>
    </row>
    <row r="520437" spans="68:68" customFormat="1">
      <c r="BP520437" s="90"/>
    </row>
    <row r="520438" spans="68:68" customFormat="1">
      <c r="BP520438" s="90"/>
    </row>
    <row r="520439" spans="68:68" customFormat="1">
      <c r="BP520439" s="90"/>
    </row>
    <row r="520440" spans="68:68" customFormat="1">
      <c r="BP520440" s="90"/>
    </row>
    <row r="520441" spans="68:68" customFormat="1">
      <c r="BP520441" s="90"/>
    </row>
    <row r="520442" spans="68:68" customFormat="1">
      <c r="BP520442" s="90"/>
    </row>
    <row r="520443" spans="68:68" customFormat="1">
      <c r="BP520443" s="90"/>
    </row>
    <row r="520444" spans="68:68" customFormat="1">
      <c r="BP520444" s="90"/>
    </row>
    <row r="520445" spans="68:68" customFormat="1">
      <c r="BP520445" s="90"/>
    </row>
    <row r="520446" spans="68:68" customFormat="1">
      <c r="BP520446" s="90"/>
    </row>
    <row r="520447" spans="68:68" customFormat="1">
      <c r="BP520447" s="90"/>
    </row>
    <row r="520448" spans="68:68" customFormat="1">
      <c r="BP520448" s="90"/>
    </row>
    <row r="520449" spans="68:68" customFormat="1">
      <c r="BP520449" s="90"/>
    </row>
    <row r="520450" spans="68:68" customFormat="1">
      <c r="BP520450" s="90"/>
    </row>
    <row r="520451" spans="68:68" customFormat="1">
      <c r="BP520451" s="90"/>
    </row>
    <row r="520452" spans="68:68" customFormat="1">
      <c r="BP520452" s="90"/>
    </row>
    <row r="520453" spans="68:68" customFormat="1">
      <c r="BP520453" s="90"/>
    </row>
    <row r="520454" spans="68:68" customFormat="1">
      <c r="BP520454" s="90"/>
    </row>
    <row r="520455" spans="68:68" customFormat="1">
      <c r="BP520455" s="90"/>
    </row>
    <row r="520456" spans="68:68" customFormat="1">
      <c r="BP520456" s="90"/>
    </row>
    <row r="520457" spans="68:68" customFormat="1">
      <c r="BP520457" s="90"/>
    </row>
    <row r="520458" spans="68:68" customFormat="1">
      <c r="BP520458" s="90"/>
    </row>
    <row r="520459" spans="68:68" customFormat="1">
      <c r="BP520459" s="90"/>
    </row>
    <row r="520460" spans="68:68" customFormat="1">
      <c r="BP520460" s="90"/>
    </row>
    <row r="520461" spans="68:68" customFormat="1">
      <c r="BP520461" s="90"/>
    </row>
    <row r="520462" spans="68:68" customFormat="1">
      <c r="BP520462" s="90"/>
    </row>
    <row r="520463" spans="68:68" customFormat="1">
      <c r="BP520463" s="90"/>
    </row>
    <row r="520464" spans="68:68" customFormat="1">
      <c r="BP520464" s="90"/>
    </row>
    <row r="520465" spans="68:68" customFormat="1">
      <c r="BP520465" s="90"/>
    </row>
    <row r="520466" spans="68:68" customFormat="1">
      <c r="BP520466" s="90"/>
    </row>
    <row r="520467" spans="68:68" customFormat="1">
      <c r="BP520467" s="90"/>
    </row>
    <row r="520468" spans="68:68" customFormat="1">
      <c r="BP520468" s="90"/>
    </row>
    <row r="520469" spans="68:68" customFormat="1">
      <c r="BP520469" s="90"/>
    </row>
    <row r="520470" spans="68:68" customFormat="1">
      <c r="BP520470" s="90"/>
    </row>
    <row r="520471" spans="68:68" customFormat="1">
      <c r="BP520471" s="90"/>
    </row>
    <row r="520472" spans="68:68" customFormat="1">
      <c r="BP520472" s="90"/>
    </row>
    <row r="520473" spans="68:68" customFormat="1">
      <c r="BP520473" s="90"/>
    </row>
    <row r="520474" spans="68:68" customFormat="1">
      <c r="BP520474" s="90"/>
    </row>
    <row r="520475" spans="68:68" customFormat="1">
      <c r="BP520475" s="90"/>
    </row>
    <row r="520476" spans="68:68" customFormat="1">
      <c r="BP520476" s="90"/>
    </row>
    <row r="520477" spans="68:68" customFormat="1">
      <c r="BP520477" s="90"/>
    </row>
    <row r="520478" spans="68:68" customFormat="1">
      <c r="BP520478" s="90"/>
    </row>
    <row r="520479" spans="68:68" customFormat="1">
      <c r="BP520479" s="90"/>
    </row>
    <row r="520480" spans="68:68" customFormat="1">
      <c r="BP520480" s="90"/>
    </row>
    <row r="520481" spans="68:68" customFormat="1">
      <c r="BP520481" s="90"/>
    </row>
    <row r="520482" spans="68:68" customFormat="1">
      <c r="BP520482" s="90"/>
    </row>
    <row r="520483" spans="68:68" customFormat="1">
      <c r="BP520483" s="90"/>
    </row>
    <row r="520484" spans="68:68" customFormat="1">
      <c r="BP520484" s="90"/>
    </row>
    <row r="520485" spans="68:68" customFormat="1">
      <c r="BP520485" s="90"/>
    </row>
    <row r="520486" spans="68:68" customFormat="1">
      <c r="BP520486" s="90"/>
    </row>
    <row r="520487" spans="68:68" customFormat="1">
      <c r="BP520487" s="90"/>
    </row>
    <row r="520488" spans="68:68" customFormat="1">
      <c r="BP520488" s="90"/>
    </row>
    <row r="520489" spans="68:68" customFormat="1">
      <c r="BP520489" s="90"/>
    </row>
    <row r="520490" spans="68:68" customFormat="1">
      <c r="BP520490" s="90"/>
    </row>
    <row r="520491" spans="68:68" customFormat="1">
      <c r="BP520491" s="90"/>
    </row>
    <row r="520492" spans="68:68" customFormat="1">
      <c r="BP520492" s="90"/>
    </row>
    <row r="520493" spans="68:68" customFormat="1">
      <c r="BP520493" s="90"/>
    </row>
    <row r="520494" spans="68:68" customFormat="1">
      <c r="BP520494" s="90"/>
    </row>
    <row r="520495" spans="68:68" customFormat="1">
      <c r="BP520495" s="90"/>
    </row>
    <row r="520496" spans="68:68" customFormat="1">
      <c r="BP520496" s="90"/>
    </row>
    <row r="520497" spans="68:68" customFormat="1">
      <c r="BP520497" s="90"/>
    </row>
    <row r="520498" spans="68:68" customFormat="1">
      <c r="BP520498" s="90"/>
    </row>
    <row r="520499" spans="68:68" customFormat="1">
      <c r="BP520499" s="90"/>
    </row>
    <row r="520500" spans="68:68" customFormat="1">
      <c r="BP520500" s="90"/>
    </row>
    <row r="520501" spans="68:68" customFormat="1">
      <c r="BP520501" s="90"/>
    </row>
    <row r="520502" spans="68:68" customFormat="1">
      <c r="BP520502" s="90"/>
    </row>
    <row r="520503" spans="68:68" customFormat="1">
      <c r="BP520503" s="90"/>
    </row>
    <row r="520504" spans="68:68" customFormat="1">
      <c r="BP520504" s="90"/>
    </row>
    <row r="520505" spans="68:68" customFormat="1">
      <c r="BP520505" s="90"/>
    </row>
    <row r="520506" spans="68:68" customFormat="1">
      <c r="BP520506" s="90"/>
    </row>
    <row r="520507" spans="68:68" customFormat="1">
      <c r="BP520507" s="90"/>
    </row>
    <row r="520508" spans="68:68" customFormat="1">
      <c r="BP520508" s="90"/>
    </row>
    <row r="520509" spans="68:68" customFormat="1">
      <c r="BP520509" s="90"/>
    </row>
    <row r="520510" spans="68:68" customFormat="1">
      <c r="BP520510" s="90"/>
    </row>
    <row r="520511" spans="68:68" customFormat="1">
      <c r="BP520511" s="90"/>
    </row>
    <row r="520512" spans="68:68" customFormat="1">
      <c r="BP520512" s="90"/>
    </row>
    <row r="520513" spans="68:68" customFormat="1">
      <c r="BP520513" s="90"/>
    </row>
    <row r="520514" spans="68:68" customFormat="1">
      <c r="BP520514" s="90"/>
    </row>
    <row r="520515" spans="68:68" customFormat="1">
      <c r="BP520515" s="90"/>
    </row>
    <row r="520516" spans="68:68" customFormat="1">
      <c r="BP520516" s="90"/>
    </row>
    <row r="520517" spans="68:68" customFormat="1">
      <c r="BP520517" s="90"/>
    </row>
    <row r="520518" spans="68:68" customFormat="1">
      <c r="BP520518" s="90"/>
    </row>
    <row r="520519" spans="68:68" customFormat="1">
      <c r="BP520519" s="90"/>
    </row>
    <row r="520520" spans="68:68" customFormat="1">
      <c r="BP520520" s="90"/>
    </row>
    <row r="520521" spans="68:68" customFormat="1">
      <c r="BP520521" s="90"/>
    </row>
    <row r="520522" spans="68:68" customFormat="1">
      <c r="BP520522" s="90"/>
    </row>
    <row r="520523" spans="68:68" customFormat="1">
      <c r="BP520523" s="90"/>
    </row>
    <row r="520524" spans="68:68" customFormat="1">
      <c r="BP520524" s="90"/>
    </row>
    <row r="520525" spans="68:68" customFormat="1">
      <c r="BP520525" s="90"/>
    </row>
    <row r="520526" spans="68:68" customFormat="1">
      <c r="BP520526" s="90"/>
    </row>
    <row r="520527" spans="68:68" customFormat="1">
      <c r="BP520527" s="90"/>
    </row>
    <row r="520528" spans="68:68" customFormat="1">
      <c r="BP520528" s="90"/>
    </row>
    <row r="520529" spans="68:68" customFormat="1">
      <c r="BP520529" s="90"/>
    </row>
    <row r="520530" spans="68:68" customFormat="1">
      <c r="BP520530" s="90"/>
    </row>
    <row r="520531" spans="68:68" customFormat="1">
      <c r="BP520531" s="90"/>
    </row>
    <row r="520532" spans="68:68" customFormat="1">
      <c r="BP520532" s="90"/>
    </row>
    <row r="520533" spans="68:68" customFormat="1">
      <c r="BP520533" s="90"/>
    </row>
    <row r="520534" spans="68:68" customFormat="1">
      <c r="BP520534" s="90"/>
    </row>
    <row r="520535" spans="68:68" customFormat="1">
      <c r="BP520535" s="90"/>
    </row>
    <row r="520536" spans="68:68" customFormat="1">
      <c r="BP520536" s="90"/>
    </row>
    <row r="520537" spans="68:68" customFormat="1">
      <c r="BP520537" s="90"/>
    </row>
    <row r="520538" spans="68:68" customFormat="1">
      <c r="BP520538" s="90"/>
    </row>
    <row r="520539" spans="68:68" customFormat="1">
      <c r="BP520539" s="90"/>
    </row>
    <row r="520540" spans="68:68" customFormat="1">
      <c r="BP520540" s="90"/>
    </row>
    <row r="520541" spans="68:68" customFormat="1">
      <c r="BP520541" s="90"/>
    </row>
    <row r="520542" spans="68:68" customFormat="1">
      <c r="BP520542" s="90"/>
    </row>
    <row r="520543" spans="68:68" customFormat="1">
      <c r="BP520543" s="90"/>
    </row>
    <row r="520544" spans="68:68" customFormat="1">
      <c r="BP520544" s="90"/>
    </row>
    <row r="520545" spans="68:68" customFormat="1">
      <c r="BP520545" s="90"/>
    </row>
    <row r="520546" spans="68:68" customFormat="1">
      <c r="BP520546" s="90"/>
    </row>
    <row r="520547" spans="68:68" customFormat="1">
      <c r="BP520547" s="90"/>
    </row>
    <row r="520548" spans="68:68" customFormat="1">
      <c r="BP520548" s="90"/>
    </row>
    <row r="520549" spans="68:68" customFormat="1">
      <c r="BP520549" s="90"/>
    </row>
    <row r="520550" spans="68:68" customFormat="1">
      <c r="BP520550" s="90"/>
    </row>
    <row r="520551" spans="68:68" customFormat="1">
      <c r="BP520551" s="90"/>
    </row>
    <row r="520552" spans="68:68" customFormat="1">
      <c r="BP520552" s="90"/>
    </row>
    <row r="520553" spans="68:68" customFormat="1">
      <c r="BP520553" s="90"/>
    </row>
    <row r="520554" spans="68:68" customFormat="1">
      <c r="BP520554" s="90"/>
    </row>
    <row r="520555" spans="68:68" customFormat="1">
      <c r="BP520555" s="90"/>
    </row>
    <row r="520556" spans="68:68" customFormat="1">
      <c r="BP520556" s="90"/>
    </row>
    <row r="520557" spans="68:68" customFormat="1">
      <c r="BP520557" s="90"/>
    </row>
    <row r="520558" spans="68:68" customFormat="1">
      <c r="BP520558" s="90"/>
    </row>
    <row r="520559" spans="68:68" customFormat="1">
      <c r="BP520559" s="90"/>
    </row>
    <row r="520560" spans="68:68" customFormat="1">
      <c r="BP520560" s="90"/>
    </row>
    <row r="520561" spans="68:68" customFormat="1">
      <c r="BP520561" s="90"/>
    </row>
    <row r="520562" spans="68:68" customFormat="1">
      <c r="BP520562" s="90"/>
    </row>
    <row r="520563" spans="68:68" customFormat="1">
      <c r="BP520563" s="90"/>
    </row>
    <row r="520564" spans="68:68" customFormat="1">
      <c r="BP520564" s="90"/>
    </row>
    <row r="520565" spans="68:68" customFormat="1">
      <c r="BP520565" s="90"/>
    </row>
    <row r="520566" spans="68:68" customFormat="1">
      <c r="BP520566" s="90"/>
    </row>
    <row r="520567" spans="68:68" customFormat="1">
      <c r="BP520567" s="90"/>
    </row>
    <row r="520568" spans="68:68" customFormat="1">
      <c r="BP520568" s="90"/>
    </row>
    <row r="520569" spans="68:68" customFormat="1">
      <c r="BP520569" s="90"/>
    </row>
    <row r="520570" spans="68:68" customFormat="1">
      <c r="BP520570" s="90"/>
    </row>
    <row r="520571" spans="68:68" customFormat="1">
      <c r="BP520571" s="90"/>
    </row>
    <row r="520572" spans="68:68" customFormat="1">
      <c r="BP520572" s="90"/>
    </row>
    <row r="520573" spans="68:68" customFormat="1">
      <c r="BP520573" s="90"/>
    </row>
    <row r="520574" spans="68:68" customFormat="1">
      <c r="BP520574" s="90"/>
    </row>
    <row r="520575" spans="68:68" customFormat="1">
      <c r="BP520575" s="90"/>
    </row>
    <row r="520576" spans="68:68" customFormat="1">
      <c r="BP520576" s="90"/>
    </row>
    <row r="520577" spans="68:68" customFormat="1">
      <c r="BP520577" s="90"/>
    </row>
    <row r="520578" spans="68:68" customFormat="1">
      <c r="BP520578" s="90"/>
    </row>
    <row r="520579" spans="68:68" customFormat="1">
      <c r="BP520579" s="90"/>
    </row>
    <row r="520580" spans="68:68" customFormat="1">
      <c r="BP520580" s="90"/>
    </row>
    <row r="520581" spans="68:68" customFormat="1">
      <c r="BP520581" s="90"/>
    </row>
    <row r="520582" spans="68:68" customFormat="1">
      <c r="BP520582" s="90"/>
    </row>
    <row r="520583" spans="68:68" customFormat="1">
      <c r="BP520583" s="90"/>
    </row>
    <row r="520584" spans="68:68" customFormat="1">
      <c r="BP520584" s="90"/>
    </row>
    <row r="520585" spans="68:68" customFormat="1">
      <c r="BP520585" s="90"/>
    </row>
    <row r="520586" spans="68:68" customFormat="1">
      <c r="BP520586" s="90"/>
    </row>
    <row r="520587" spans="68:68" customFormat="1">
      <c r="BP520587" s="90"/>
    </row>
    <row r="520588" spans="68:68" customFormat="1">
      <c r="BP520588" s="90"/>
    </row>
    <row r="520589" spans="68:68" customFormat="1">
      <c r="BP520589" s="90"/>
    </row>
    <row r="520590" spans="68:68" customFormat="1">
      <c r="BP520590" s="90"/>
    </row>
    <row r="520591" spans="68:68" customFormat="1">
      <c r="BP520591" s="90"/>
    </row>
    <row r="520592" spans="68:68" customFormat="1">
      <c r="BP520592" s="90"/>
    </row>
    <row r="520593" spans="68:68" customFormat="1">
      <c r="BP520593" s="90"/>
    </row>
    <row r="520594" spans="68:68" customFormat="1">
      <c r="BP520594" s="90"/>
    </row>
    <row r="520595" spans="68:68" customFormat="1">
      <c r="BP520595" s="90"/>
    </row>
    <row r="520596" spans="68:68" customFormat="1">
      <c r="BP520596" s="90"/>
    </row>
    <row r="520597" spans="68:68" customFormat="1">
      <c r="BP520597" s="90"/>
    </row>
    <row r="520598" spans="68:68" customFormat="1">
      <c r="BP520598" s="90"/>
    </row>
    <row r="520599" spans="68:68" customFormat="1">
      <c r="BP520599" s="90"/>
    </row>
    <row r="520600" spans="68:68" customFormat="1">
      <c r="BP520600" s="90"/>
    </row>
    <row r="520601" spans="68:68" customFormat="1">
      <c r="BP520601" s="90"/>
    </row>
    <row r="520602" spans="68:68" customFormat="1">
      <c r="BP520602" s="90"/>
    </row>
    <row r="520603" spans="68:68" customFormat="1">
      <c r="BP520603" s="90"/>
    </row>
    <row r="520604" spans="68:68" customFormat="1">
      <c r="BP520604" s="90"/>
    </row>
    <row r="520605" spans="68:68" customFormat="1">
      <c r="BP520605" s="90"/>
    </row>
    <row r="520606" spans="68:68" customFormat="1">
      <c r="BP520606" s="90"/>
    </row>
    <row r="520607" spans="68:68" customFormat="1">
      <c r="BP520607" s="90"/>
    </row>
    <row r="520608" spans="68:68" customFormat="1">
      <c r="BP520608" s="90"/>
    </row>
    <row r="520609" spans="68:68" customFormat="1">
      <c r="BP520609" s="90"/>
    </row>
    <row r="520610" spans="68:68" customFormat="1">
      <c r="BP520610" s="90"/>
    </row>
    <row r="520611" spans="68:68" customFormat="1">
      <c r="BP520611" s="90"/>
    </row>
    <row r="520612" spans="68:68" customFormat="1">
      <c r="BP520612" s="90"/>
    </row>
    <row r="520613" spans="68:68" customFormat="1">
      <c r="BP520613" s="90"/>
    </row>
    <row r="520614" spans="68:68" customFormat="1">
      <c r="BP520614" s="90"/>
    </row>
    <row r="520615" spans="68:68" customFormat="1">
      <c r="BP520615" s="90"/>
    </row>
    <row r="520616" spans="68:68" customFormat="1">
      <c r="BP520616" s="90"/>
    </row>
    <row r="520617" spans="68:68" customFormat="1">
      <c r="BP520617" s="90"/>
    </row>
    <row r="520618" spans="68:68" customFormat="1">
      <c r="BP520618" s="90"/>
    </row>
    <row r="520619" spans="68:68" customFormat="1">
      <c r="BP520619" s="90"/>
    </row>
    <row r="520620" spans="68:68" customFormat="1">
      <c r="BP520620" s="90"/>
    </row>
    <row r="520621" spans="68:68" customFormat="1">
      <c r="BP520621" s="90"/>
    </row>
    <row r="520622" spans="68:68" customFormat="1">
      <c r="BP520622" s="90"/>
    </row>
    <row r="520623" spans="68:68" customFormat="1">
      <c r="BP520623" s="90"/>
    </row>
    <row r="520624" spans="68:68" customFormat="1">
      <c r="BP520624" s="90"/>
    </row>
    <row r="520625" spans="68:68" customFormat="1">
      <c r="BP520625" s="90"/>
    </row>
    <row r="520626" spans="68:68" customFormat="1">
      <c r="BP520626" s="90"/>
    </row>
    <row r="520627" spans="68:68" customFormat="1">
      <c r="BP520627" s="90"/>
    </row>
    <row r="520628" spans="68:68" customFormat="1">
      <c r="BP520628" s="90"/>
    </row>
    <row r="520629" spans="68:68" customFormat="1">
      <c r="BP520629" s="90"/>
    </row>
    <row r="520630" spans="68:68" customFormat="1">
      <c r="BP520630" s="90"/>
    </row>
    <row r="520631" spans="68:68" customFormat="1">
      <c r="BP520631" s="90"/>
    </row>
    <row r="520632" spans="68:68" customFormat="1">
      <c r="BP520632" s="90"/>
    </row>
    <row r="520633" spans="68:68" customFormat="1">
      <c r="BP520633" s="90"/>
    </row>
    <row r="520634" spans="68:68" customFormat="1">
      <c r="BP520634" s="90"/>
    </row>
    <row r="520635" spans="68:68" customFormat="1">
      <c r="BP520635" s="90"/>
    </row>
    <row r="520636" spans="68:68" customFormat="1">
      <c r="BP520636" s="90"/>
    </row>
    <row r="520637" spans="68:68" customFormat="1">
      <c r="BP520637" s="90"/>
    </row>
    <row r="520638" spans="68:68" customFormat="1">
      <c r="BP520638" s="90"/>
    </row>
    <row r="520639" spans="68:68" customFormat="1">
      <c r="BP520639" s="90"/>
    </row>
    <row r="520640" spans="68:68" customFormat="1">
      <c r="BP520640" s="90"/>
    </row>
    <row r="520641" spans="68:68" customFormat="1">
      <c r="BP520641" s="90"/>
    </row>
    <row r="520642" spans="68:68" customFormat="1">
      <c r="BP520642" s="90"/>
    </row>
    <row r="520643" spans="68:68" customFormat="1">
      <c r="BP520643" s="90"/>
    </row>
    <row r="520644" spans="68:68" customFormat="1">
      <c r="BP520644" s="90"/>
    </row>
    <row r="520645" spans="68:68" customFormat="1">
      <c r="BP520645" s="90"/>
    </row>
    <row r="520646" spans="68:68" customFormat="1">
      <c r="BP520646" s="90"/>
    </row>
    <row r="520647" spans="68:68" customFormat="1">
      <c r="BP520647" s="90"/>
    </row>
    <row r="520648" spans="68:68" customFormat="1">
      <c r="BP520648" s="90"/>
    </row>
    <row r="520649" spans="68:68" customFormat="1">
      <c r="BP520649" s="90"/>
    </row>
    <row r="520650" spans="68:68" customFormat="1">
      <c r="BP520650" s="90"/>
    </row>
    <row r="520651" spans="68:68" customFormat="1">
      <c r="BP520651" s="90"/>
    </row>
    <row r="520652" spans="68:68" customFormat="1">
      <c r="BP520652" s="90"/>
    </row>
    <row r="520653" spans="68:68" customFormat="1">
      <c r="BP520653" s="90"/>
    </row>
    <row r="520654" spans="68:68" customFormat="1">
      <c r="BP520654" s="90"/>
    </row>
    <row r="520655" spans="68:68" customFormat="1">
      <c r="BP520655" s="90"/>
    </row>
    <row r="520656" spans="68:68" customFormat="1">
      <c r="BP520656" s="90"/>
    </row>
    <row r="520657" spans="68:68" customFormat="1">
      <c r="BP520657" s="90"/>
    </row>
    <row r="520658" spans="68:68" customFormat="1">
      <c r="BP520658" s="90"/>
    </row>
    <row r="520659" spans="68:68" customFormat="1">
      <c r="BP520659" s="90"/>
    </row>
    <row r="520660" spans="68:68" customFormat="1">
      <c r="BP520660" s="90"/>
    </row>
    <row r="520661" spans="68:68" customFormat="1">
      <c r="BP520661" s="90"/>
    </row>
    <row r="520662" spans="68:68" customFormat="1">
      <c r="BP520662" s="90"/>
    </row>
    <row r="520663" spans="68:68" customFormat="1">
      <c r="BP520663" s="90"/>
    </row>
    <row r="520664" spans="68:68" customFormat="1">
      <c r="BP520664" s="90"/>
    </row>
    <row r="520665" spans="68:68" customFormat="1">
      <c r="BP520665" s="90"/>
    </row>
    <row r="520666" spans="68:68" customFormat="1">
      <c r="BP520666" s="90"/>
    </row>
    <row r="520667" spans="68:68" customFormat="1">
      <c r="BP520667" s="90"/>
    </row>
    <row r="520668" spans="68:68" customFormat="1">
      <c r="BP520668" s="90"/>
    </row>
    <row r="520669" spans="68:68" customFormat="1">
      <c r="BP520669" s="90"/>
    </row>
    <row r="520670" spans="68:68" customFormat="1">
      <c r="BP520670" s="90"/>
    </row>
    <row r="520671" spans="68:68" customFormat="1">
      <c r="BP520671" s="90"/>
    </row>
    <row r="520672" spans="68:68" customFormat="1">
      <c r="BP520672" s="90"/>
    </row>
    <row r="520673" spans="68:68" customFormat="1">
      <c r="BP520673" s="90"/>
    </row>
    <row r="520674" spans="68:68" customFormat="1">
      <c r="BP520674" s="90"/>
    </row>
    <row r="520675" spans="68:68" customFormat="1">
      <c r="BP520675" s="90"/>
    </row>
    <row r="520676" spans="68:68" customFormat="1">
      <c r="BP520676" s="90"/>
    </row>
    <row r="520677" spans="68:68" customFormat="1">
      <c r="BP520677" s="90"/>
    </row>
    <row r="520678" spans="68:68" customFormat="1">
      <c r="BP520678" s="90"/>
    </row>
    <row r="520679" spans="68:68" customFormat="1">
      <c r="BP520679" s="90"/>
    </row>
    <row r="520680" spans="68:68" customFormat="1">
      <c r="BP520680" s="90"/>
    </row>
    <row r="520681" spans="68:68" customFormat="1">
      <c r="BP520681" s="90"/>
    </row>
    <row r="520682" spans="68:68" customFormat="1">
      <c r="BP520682" s="90"/>
    </row>
    <row r="520683" spans="68:68" customFormat="1">
      <c r="BP520683" s="90"/>
    </row>
    <row r="520684" spans="68:68" customFormat="1">
      <c r="BP520684" s="90"/>
    </row>
    <row r="520685" spans="68:68" customFormat="1">
      <c r="BP520685" s="90"/>
    </row>
    <row r="520686" spans="68:68" customFormat="1">
      <c r="BP520686" s="90"/>
    </row>
    <row r="520687" spans="68:68" customFormat="1">
      <c r="BP520687" s="90"/>
    </row>
    <row r="520688" spans="68:68" customFormat="1">
      <c r="BP520688" s="90"/>
    </row>
    <row r="520689" spans="68:68" customFormat="1">
      <c r="BP520689" s="90"/>
    </row>
    <row r="520690" spans="68:68" customFormat="1">
      <c r="BP520690" s="90"/>
    </row>
    <row r="520691" spans="68:68" customFormat="1">
      <c r="BP520691" s="90"/>
    </row>
    <row r="520692" spans="68:68" customFormat="1">
      <c r="BP520692" s="90"/>
    </row>
    <row r="520693" spans="68:68" customFormat="1">
      <c r="BP520693" s="90"/>
    </row>
    <row r="520694" spans="68:68" customFormat="1">
      <c r="BP520694" s="90"/>
    </row>
    <row r="520695" spans="68:68" customFormat="1">
      <c r="BP520695" s="90"/>
    </row>
    <row r="520696" spans="68:68" customFormat="1">
      <c r="BP520696" s="90"/>
    </row>
    <row r="520697" spans="68:68" customFormat="1">
      <c r="BP520697" s="90"/>
    </row>
    <row r="520698" spans="68:68" customFormat="1">
      <c r="BP520698" s="90"/>
    </row>
    <row r="520699" spans="68:68" customFormat="1">
      <c r="BP520699" s="90"/>
    </row>
    <row r="520700" spans="68:68" customFormat="1">
      <c r="BP520700" s="90"/>
    </row>
    <row r="520701" spans="68:68" customFormat="1">
      <c r="BP520701" s="90"/>
    </row>
    <row r="520702" spans="68:68" customFormat="1">
      <c r="BP520702" s="90"/>
    </row>
    <row r="520703" spans="68:68" customFormat="1">
      <c r="BP520703" s="90"/>
    </row>
    <row r="520704" spans="68:68" customFormat="1">
      <c r="BP520704" s="90"/>
    </row>
    <row r="520705" spans="68:68" customFormat="1">
      <c r="BP520705" s="90"/>
    </row>
    <row r="520706" spans="68:68" customFormat="1">
      <c r="BP520706" s="90"/>
    </row>
    <row r="520707" spans="68:68" customFormat="1">
      <c r="BP520707" s="90"/>
    </row>
    <row r="520708" spans="68:68" customFormat="1">
      <c r="BP520708" s="90"/>
    </row>
    <row r="520709" spans="68:68" customFormat="1">
      <c r="BP520709" s="90"/>
    </row>
    <row r="520710" spans="68:68" customFormat="1">
      <c r="BP520710" s="90"/>
    </row>
    <row r="520711" spans="68:68" customFormat="1">
      <c r="BP520711" s="90"/>
    </row>
    <row r="520712" spans="68:68" customFormat="1">
      <c r="BP520712" s="90"/>
    </row>
    <row r="520713" spans="68:68" customFormat="1">
      <c r="BP520713" s="90"/>
    </row>
    <row r="520714" spans="68:68" customFormat="1">
      <c r="BP520714" s="90"/>
    </row>
    <row r="520715" spans="68:68" customFormat="1">
      <c r="BP520715" s="90"/>
    </row>
    <row r="520716" spans="68:68" customFormat="1">
      <c r="BP520716" s="90"/>
    </row>
    <row r="520717" spans="68:68" customFormat="1">
      <c r="BP520717" s="90"/>
    </row>
    <row r="520718" spans="68:68" customFormat="1">
      <c r="BP520718" s="90"/>
    </row>
    <row r="520719" spans="68:68" customFormat="1">
      <c r="BP520719" s="90"/>
    </row>
    <row r="520720" spans="68:68" customFormat="1">
      <c r="BP520720" s="90"/>
    </row>
    <row r="520721" spans="68:68" customFormat="1">
      <c r="BP520721" s="90"/>
    </row>
    <row r="520722" spans="68:68" customFormat="1">
      <c r="BP520722" s="90"/>
    </row>
    <row r="520723" spans="68:68" customFormat="1">
      <c r="BP520723" s="90"/>
    </row>
    <row r="520724" spans="68:68" customFormat="1">
      <c r="BP520724" s="90"/>
    </row>
    <row r="520725" spans="68:68" customFormat="1">
      <c r="BP520725" s="90"/>
    </row>
    <row r="520726" spans="68:68" customFormat="1">
      <c r="BP520726" s="90"/>
    </row>
    <row r="520727" spans="68:68" customFormat="1">
      <c r="BP520727" s="90"/>
    </row>
    <row r="520728" spans="68:68" customFormat="1">
      <c r="BP520728" s="90"/>
    </row>
    <row r="520729" spans="68:68" customFormat="1">
      <c r="BP520729" s="90"/>
    </row>
    <row r="520730" spans="68:68" customFormat="1">
      <c r="BP520730" s="90"/>
    </row>
    <row r="520731" spans="68:68" customFormat="1">
      <c r="BP520731" s="90"/>
    </row>
    <row r="520732" spans="68:68" customFormat="1">
      <c r="BP520732" s="90"/>
    </row>
    <row r="520733" spans="68:68" customFormat="1">
      <c r="BP520733" s="90"/>
    </row>
    <row r="520734" spans="68:68" customFormat="1">
      <c r="BP520734" s="90"/>
    </row>
    <row r="520735" spans="68:68" customFormat="1">
      <c r="BP520735" s="90"/>
    </row>
    <row r="520736" spans="68:68" customFormat="1">
      <c r="BP520736" s="90"/>
    </row>
    <row r="520737" spans="68:68" customFormat="1">
      <c r="BP520737" s="90"/>
    </row>
    <row r="520738" spans="68:68" customFormat="1">
      <c r="BP520738" s="90"/>
    </row>
    <row r="520739" spans="68:68" customFormat="1">
      <c r="BP520739" s="90"/>
    </row>
    <row r="520740" spans="68:68" customFormat="1">
      <c r="BP520740" s="90"/>
    </row>
    <row r="520741" spans="68:68" customFormat="1">
      <c r="BP520741" s="90"/>
    </row>
    <row r="520742" spans="68:68" customFormat="1">
      <c r="BP520742" s="90"/>
    </row>
    <row r="520743" spans="68:68" customFormat="1">
      <c r="BP520743" s="90"/>
    </row>
    <row r="520744" spans="68:68" customFormat="1">
      <c r="BP520744" s="90"/>
    </row>
    <row r="520745" spans="68:68" customFormat="1">
      <c r="BP520745" s="90"/>
    </row>
    <row r="520746" spans="68:68" customFormat="1">
      <c r="BP520746" s="90"/>
    </row>
    <row r="520747" spans="68:68" customFormat="1">
      <c r="BP520747" s="90"/>
    </row>
    <row r="520748" spans="68:68" customFormat="1">
      <c r="BP520748" s="90"/>
    </row>
    <row r="520749" spans="68:68" customFormat="1">
      <c r="BP520749" s="90"/>
    </row>
    <row r="520750" spans="68:68" customFormat="1">
      <c r="BP520750" s="90"/>
    </row>
    <row r="520751" spans="68:68" customFormat="1">
      <c r="BP520751" s="90"/>
    </row>
    <row r="520752" spans="68:68" customFormat="1">
      <c r="BP520752" s="90"/>
    </row>
    <row r="520753" spans="68:68" customFormat="1">
      <c r="BP520753" s="90"/>
    </row>
    <row r="520754" spans="68:68" customFormat="1">
      <c r="BP520754" s="90"/>
    </row>
    <row r="520755" spans="68:68" customFormat="1">
      <c r="BP520755" s="90"/>
    </row>
    <row r="520756" spans="68:68" customFormat="1">
      <c r="BP520756" s="90"/>
    </row>
    <row r="520757" spans="68:68" customFormat="1">
      <c r="BP520757" s="90"/>
    </row>
    <row r="520758" spans="68:68" customFormat="1">
      <c r="BP520758" s="90"/>
    </row>
    <row r="520759" spans="68:68" customFormat="1">
      <c r="BP520759" s="90"/>
    </row>
    <row r="520760" spans="68:68" customFormat="1">
      <c r="BP520760" s="90"/>
    </row>
    <row r="520761" spans="68:68" customFormat="1">
      <c r="BP520761" s="90"/>
    </row>
    <row r="520762" spans="68:68" customFormat="1">
      <c r="BP520762" s="90"/>
    </row>
    <row r="520763" spans="68:68" customFormat="1">
      <c r="BP520763" s="90"/>
    </row>
    <row r="520764" spans="68:68" customFormat="1">
      <c r="BP520764" s="90"/>
    </row>
    <row r="520765" spans="68:68" customFormat="1">
      <c r="BP520765" s="90"/>
    </row>
    <row r="520766" spans="68:68" customFormat="1">
      <c r="BP520766" s="90"/>
    </row>
    <row r="520767" spans="68:68" customFormat="1">
      <c r="BP520767" s="90"/>
    </row>
    <row r="520768" spans="68:68" customFormat="1">
      <c r="BP520768" s="90"/>
    </row>
    <row r="520769" spans="68:68" customFormat="1">
      <c r="BP520769" s="90"/>
    </row>
    <row r="520770" spans="68:68" customFormat="1">
      <c r="BP520770" s="90"/>
    </row>
    <row r="520771" spans="68:68" customFormat="1">
      <c r="BP520771" s="90"/>
    </row>
    <row r="520772" spans="68:68" customFormat="1">
      <c r="BP520772" s="90"/>
    </row>
    <row r="520773" spans="68:68" customFormat="1">
      <c r="BP520773" s="90"/>
    </row>
    <row r="520774" spans="68:68" customFormat="1">
      <c r="BP520774" s="90"/>
    </row>
    <row r="520775" spans="68:68" customFormat="1">
      <c r="BP520775" s="90"/>
    </row>
    <row r="520776" spans="68:68" customFormat="1">
      <c r="BP520776" s="90"/>
    </row>
    <row r="520777" spans="68:68" customFormat="1">
      <c r="BP520777" s="90"/>
    </row>
    <row r="520778" spans="68:68" customFormat="1">
      <c r="BP520778" s="90"/>
    </row>
    <row r="520779" spans="68:68" customFormat="1">
      <c r="BP520779" s="90"/>
    </row>
    <row r="520780" spans="68:68" customFormat="1">
      <c r="BP520780" s="90"/>
    </row>
    <row r="520781" spans="68:68" customFormat="1">
      <c r="BP520781" s="90"/>
    </row>
    <row r="520782" spans="68:68" customFormat="1">
      <c r="BP520782" s="90"/>
    </row>
    <row r="520783" spans="68:68" customFormat="1">
      <c r="BP520783" s="90"/>
    </row>
    <row r="520784" spans="68:68" customFormat="1">
      <c r="BP520784" s="90"/>
    </row>
    <row r="520785" spans="68:68" customFormat="1">
      <c r="BP520785" s="90"/>
    </row>
    <row r="520786" spans="68:68" customFormat="1">
      <c r="BP520786" s="90"/>
    </row>
    <row r="520787" spans="68:68" customFormat="1">
      <c r="BP520787" s="90"/>
    </row>
    <row r="520788" spans="68:68" customFormat="1">
      <c r="BP520788" s="90"/>
    </row>
    <row r="520789" spans="68:68" customFormat="1">
      <c r="BP520789" s="90"/>
    </row>
    <row r="520790" spans="68:68" customFormat="1">
      <c r="BP520790" s="90"/>
    </row>
    <row r="520791" spans="68:68" customFormat="1">
      <c r="BP520791" s="90"/>
    </row>
    <row r="520792" spans="68:68" customFormat="1">
      <c r="BP520792" s="90"/>
    </row>
    <row r="520793" spans="68:68" customFormat="1">
      <c r="BP520793" s="90"/>
    </row>
    <row r="520794" spans="68:68" customFormat="1">
      <c r="BP520794" s="90"/>
    </row>
    <row r="520795" spans="68:68" customFormat="1">
      <c r="BP520795" s="90"/>
    </row>
    <row r="520796" spans="68:68" customFormat="1">
      <c r="BP520796" s="90"/>
    </row>
    <row r="520797" spans="68:68" customFormat="1">
      <c r="BP520797" s="90"/>
    </row>
    <row r="520798" spans="68:68" customFormat="1">
      <c r="BP520798" s="90"/>
    </row>
    <row r="520799" spans="68:68" customFormat="1">
      <c r="BP520799" s="90"/>
    </row>
    <row r="520800" spans="68:68" customFormat="1">
      <c r="BP520800" s="90"/>
    </row>
    <row r="520801" spans="68:68" customFormat="1">
      <c r="BP520801" s="90"/>
    </row>
    <row r="520802" spans="68:68" customFormat="1">
      <c r="BP520802" s="90"/>
    </row>
    <row r="520803" spans="68:68" customFormat="1">
      <c r="BP520803" s="90"/>
    </row>
    <row r="520804" spans="68:68" customFormat="1">
      <c r="BP520804" s="90"/>
    </row>
    <row r="520805" spans="68:68" customFormat="1">
      <c r="BP520805" s="90"/>
    </row>
    <row r="520806" spans="68:68" customFormat="1">
      <c r="BP520806" s="90"/>
    </row>
    <row r="520807" spans="68:68" customFormat="1">
      <c r="BP520807" s="90"/>
    </row>
    <row r="520808" spans="68:68" customFormat="1">
      <c r="BP520808" s="90"/>
    </row>
    <row r="520809" spans="68:68" customFormat="1">
      <c r="BP520809" s="90"/>
    </row>
    <row r="520810" spans="68:68" customFormat="1">
      <c r="BP520810" s="90"/>
    </row>
    <row r="520811" spans="68:68" customFormat="1">
      <c r="BP520811" s="90"/>
    </row>
    <row r="520812" spans="68:68" customFormat="1">
      <c r="BP520812" s="90"/>
    </row>
    <row r="520813" spans="68:68" customFormat="1">
      <c r="BP520813" s="90"/>
    </row>
    <row r="520814" spans="68:68" customFormat="1">
      <c r="BP520814" s="90"/>
    </row>
    <row r="520815" spans="68:68" customFormat="1">
      <c r="BP520815" s="90"/>
    </row>
    <row r="520816" spans="68:68" customFormat="1">
      <c r="BP520816" s="90"/>
    </row>
    <row r="520817" spans="68:68" customFormat="1">
      <c r="BP520817" s="90"/>
    </row>
    <row r="520818" spans="68:68" customFormat="1">
      <c r="BP520818" s="90"/>
    </row>
    <row r="520819" spans="68:68" customFormat="1">
      <c r="BP520819" s="90"/>
    </row>
    <row r="520820" spans="68:68" customFormat="1">
      <c r="BP520820" s="90"/>
    </row>
    <row r="520821" spans="68:68" customFormat="1">
      <c r="BP520821" s="90"/>
    </row>
    <row r="520822" spans="68:68" customFormat="1">
      <c r="BP520822" s="90"/>
    </row>
    <row r="520823" spans="68:68" customFormat="1">
      <c r="BP520823" s="90"/>
    </row>
    <row r="520824" spans="68:68" customFormat="1">
      <c r="BP520824" s="90"/>
    </row>
    <row r="520825" spans="68:68" customFormat="1">
      <c r="BP520825" s="90"/>
    </row>
    <row r="520826" spans="68:68" customFormat="1">
      <c r="BP520826" s="90"/>
    </row>
    <row r="520827" spans="68:68" customFormat="1">
      <c r="BP520827" s="90"/>
    </row>
    <row r="520828" spans="68:68" customFormat="1">
      <c r="BP520828" s="90"/>
    </row>
    <row r="520829" spans="68:68" customFormat="1">
      <c r="BP520829" s="90"/>
    </row>
    <row r="520830" spans="68:68" customFormat="1">
      <c r="BP520830" s="90"/>
    </row>
    <row r="520831" spans="68:68" customFormat="1">
      <c r="BP520831" s="90"/>
    </row>
    <row r="520832" spans="68:68" customFormat="1">
      <c r="BP520832" s="90"/>
    </row>
    <row r="520833" spans="68:68" customFormat="1">
      <c r="BP520833" s="90"/>
    </row>
    <row r="520834" spans="68:68" customFormat="1">
      <c r="BP520834" s="90"/>
    </row>
    <row r="520835" spans="68:68" customFormat="1">
      <c r="BP520835" s="90"/>
    </row>
    <row r="520836" spans="68:68" customFormat="1">
      <c r="BP520836" s="90"/>
    </row>
    <row r="520837" spans="68:68" customFormat="1">
      <c r="BP520837" s="90"/>
    </row>
    <row r="520838" spans="68:68" customFormat="1">
      <c r="BP520838" s="90"/>
    </row>
    <row r="520839" spans="68:68" customFormat="1">
      <c r="BP520839" s="90"/>
    </row>
    <row r="520840" spans="68:68" customFormat="1">
      <c r="BP520840" s="90"/>
    </row>
    <row r="520841" spans="68:68" customFormat="1">
      <c r="BP520841" s="90"/>
    </row>
    <row r="520842" spans="68:68" customFormat="1">
      <c r="BP520842" s="90"/>
    </row>
    <row r="520843" spans="68:68" customFormat="1">
      <c r="BP520843" s="90"/>
    </row>
    <row r="520844" spans="68:68" customFormat="1">
      <c r="BP520844" s="90"/>
    </row>
    <row r="520845" spans="68:68" customFormat="1">
      <c r="BP520845" s="90"/>
    </row>
    <row r="520846" spans="68:68" customFormat="1">
      <c r="BP520846" s="90"/>
    </row>
    <row r="520847" spans="68:68" customFormat="1">
      <c r="BP520847" s="90"/>
    </row>
    <row r="520848" spans="68:68" customFormat="1">
      <c r="BP520848" s="90"/>
    </row>
    <row r="520849" spans="68:68" customFormat="1">
      <c r="BP520849" s="90"/>
    </row>
    <row r="520850" spans="68:68" customFormat="1">
      <c r="BP520850" s="90"/>
    </row>
    <row r="520851" spans="68:68" customFormat="1">
      <c r="BP520851" s="90"/>
    </row>
    <row r="520852" spans="68:68" customFormat="1">
      <c r="BP520852" s="90"/>
    </row>
    <row r="520853" spans="68:68" customFormat="1">
      <c r="BP520853" s="90"/>
    </row>
    <row r="520854" spans="68:68" customFormat="1">
      <c r="BP520854" s="90"/>
    </row>
    <row r="520855" spans="68:68" customFormat="1">
      <c r="BP520855" s="90"/>
    </row>
    <row r="520856" spans="68:68" customFormat="1">
      <c r="BP520856" s="90"/>
    </row>
    <row r="520857" spans="68:68" customFormat="1">
      <c r="BP520857" s="90"/>
    </row>
    <row r="520858" spans="68:68" customFormat="1">
      <c r="BP520858" s="90"/>
    </row>
    <row r="520859" spans="68:68" customFormat="1">
      <c r="BP520859" s="90"/>
    </row>
    <row r="520860" spans="68:68" customFormat="1">
      <c r="BP520860" s="90"/>
    </row>
    <row r="520861" spans="68:68" customFormat="1">
      <c r="BP520861" s="90"/>
    </row>
    <row r="520862" spans="68:68" customFormat="1">
      <c r="BP520862" s="90"/>
    </row>
    <row r="520863" spans="68:68" customFormat="1">
      <c r="BP520863" s="90"/>
    </row>
    <row r="520864" spans="68:68" customFormat="1">
      <c r="BP520864" s="90"/>
    </row>
    <row r="520865" spans="68:68" customFormat="1">
      <c r="BP520865" s="90"/>
    </row>
    <row r="520866" spans="68:68" customFormat="1">
      <c r="BP520866" s="90"/>
    </row>
    <row r="520867" spans="68:68" customFormat="1">
      <c r="BP520867" s="90"/>
    </row>
    <row r="520868" spans="68:68" customFormat="1">
      <c r="BP520868" s="90"/>
    </row>
    <row r="520869" spans="68:68" customFormat="1">
      <c r="BP520869" s="90"/>
    </row>
    <row r="520870" spans="68:68" customFormat="1">
      <c r="BP520870" s="90"/>
    </row>
    <row r="520871" spans="68:68" customFormat="1">
      <c r="BP520871" s="90"/>
    </row>
    <row r="520872" spans="68:68" customFormat="1">
      <c r="BP520872" s="90"/>
    </row>
    <row r="520873" spans="68:68" customFormat="1">
      <c r="BP520873" s="90"/>
    </row>
    <row r="520874" spans="68:68" customFormat="1">
      <c r="BP520874" s="90"/>
    </row>
    <row r="520875" spans="68:68" customFormat="1">
      <c r="BP520875" s="90"/>
    </row>
    <row r="520876" spans="68:68" customFormat="1">
      <c r="BP520876" s="90"/>
    </row>
    <row r="520877" spans="68:68" customFormat="1">
      <c r="BP520877" s="90"/>
    </row>
    <row r="520878" spans="68:68" customFormat="1">
      <c r="BP520878" s="90"/>
    </row>
    <row r="520879" spans="68:68" customFormat="1">
      <c r="BP520879" s="90"/>
    </row>
    <row r="520880" spans="68:68" customFormat="1">
      <c r="BP520880" s="90"/>
    </row>
    <row r="520881" spans="68:68" customFormat="1">
      <c r="BP520881" s="90"/>
    </row>
    <row r="520882" spans="68:68" customFormat="1">
      <c r="BP520882" s="90"/>
    </row>
    <row r="520883" spans="68:68" customFormat="1">
      <c r="BP520883" s="90"/>
    </row>
    <row r="520884" spans="68:68" customFormat="1">
      <c r="BP520884" s="90"/>
    </row>
    <row r="520885" spans="68:68" customFormat="1">
      <c r="BP520885" s="90"/>
    </row>
    <row r="520886" spans="68:68" customFormat="1">
      <c r="BP520886" s="90"/>
    </row>
    <row r="520887" spans="68:68" customFormat="1">
      <c r="BP520887" s="90"/>
    </row>
    <row r="520888" spans="68:68" customFormat="1">
      <c r="BP520888" s="90"/>
    </row>
    <row r="520889" spans="68:68" customFormat="1">
      <c r="BP520889" s="90"/>
    </row>
    <row r="520890" spans="68:68" customFormat="1">
      <c r="BP520890" s="90"/>
    </row>
    <row r="520891" spans="68:68" customFormat="1">
      <c r="BP520891" s="90"/>
    </row>
    <row r="520892" spans="68:68" customFormat="1">
      <c r="BP520892" s="90"/>
    </row>
    <row r="520893" spans="68:68" customFormat="1">
      <c r="BP520893" s="90"/>
    </row>
    <row r="520894" spans="68:68" customFormat="1">
      <c r="BP520894" s="90"/>
    </row>
    <row r="520895" spans="68:68" customFormat="1">
      <c r="BP520895" s="90"/>
    </row>
    <row r="520896" spans="68:68" customFormat="1">
      <c r="BP520896" s="90"/>
    </row>
    <row r="520897" spans="68:68" customFormat="1">
      <c r="BP520897" s="90"/>
    </row>
    <row r="520898" spans="68:68" customFormat="1">
      <c r="BP520898" s="90"/>
    </row>
    <row r="520899" spans="68:68" customFormat="1">
      <c r="BP520899" s="90"/>
    </row>
    <row r="520900" spans="68:68" customFormat="1">
      <c r="BP520900" s="90"/>
    </row>
    <row r="520901" spans="68:68" customFormat="1">
      <c r="BP520901" s="90"/>
    </row>
    <row r="520902" spans="68:68" customFormat="1">
      <c r="BP520902" s="90"/>
    </row>
    <row r="520903" spans="68:68" customFormat="1">
      <c r="BP520903" s="90"/>
    </row>
    <row r="520904" spans="68:68" customFormat="1">
      <c r="BP520904" s="90"/>
    </row>
    <row r="520905" spans="68:68" customFormat="1">
      <c r="BP520905" s="90"/>
    </row>
    <row r="520906" spans="68:68" customFormat="1">
      <c r="BP520906" s="90"/>
    </row>
    <row r="520907" spans="68:68" customFormat="1">
      <c r="BP520907" s="90"/>
    </row>
    <row r="520908" spans="68:68" customFormat="1">
      <c r="BP520908" s="90"/>
    </row>
    <row r="520909" spans="68:68" customFormat="1">
      <c r="BP520909" s="90"/>
    </row>
    <row r="520910" spans="68:68" customFormat="1">
      <c r="BP520910" s="90"/>
    </row>
    <row r="520911" spans="68:68" customFormat="1">
      <c r="BP520911" s="90"/>
    </row>
    <row r="520912" spans="68:68" customFormat="1">
      <c r="BP520912" s="90"/>
    </row>
    <row r="520913" spans="68:68" customFormat="1">
      <c r="BP520913" s="90"/>
    </row>
    <row r="520914" spans="68:68" customFormat="1">
      <c r="BP520914" s="90"/>
    </row>
    <row r="520915" spans="68:68" customFormat="1">
      <c r="BP520915" s="90"/>
    </row>
    <row r="520916" spans="68:68" customFormat="1">
      <c r="BP520916" s="90"/>
    </row>
    <row r="520917" spans="68:68" customFormat="1">
      <c r="BP520917" s="90"/>
    </row>
    <row r="520918" spans="68:68" customFormat="1">
      <c r="BP520918" s="90"/>
    </row>
    <row r="520919" spans="68:68" customFormat="1">
      <c r="BP520919" s="90"/>
    </row>
    <row r="520920" spans="68:68" customFormat="1">
      <c r="BP520920" s="90"/>
    </row>
    <row r="520921" spans="68:68" customFormat="1">
      <c r="BP520921" s="90"/>
    </row>
    <row r="520922" spans="68:68" customFormat="1">
      <c r="BP520922" s="90"/>
    </row>
    <row r="520923" spans="68:68" customFormat="1">
      <c r="BP520923" s="90"/>
    </row>
    <row r="520924" spans="68:68" customFormat="1">
      <c r="BP520924" s="90"/>
    </row>
    <row r="520925" spans="68:68" customFormat="1">
      <c r="BP520925" s="90"/>
    </row>
    <row r="520926" spans="68:68" customFormat="1">
      <c r="BP520926" s="90"/>
    </row>
    <row r="520927" spans="68:68" customFormat="1">
      <c r="BP520927" s="90"/>
    </row>
    <row r="520928" spans="68:68" customFormat="1">
      <c r="BP520928" s="90"/>
    </row>
    <row r="520929" spans="68:68" customFormat="1">
      <c r="BP520929" s="90"/>
    </row>
    <row r="520930" spans="68:68" customFormat="1">
      <c r="BP520930" s="90"/>
    </row>
    <row r="520931" spans="68:68" customFormat="1">
      <c r="BP520931" s="90"/>
    </row>
    <row r="520932" spans="68:68" customFormat="1">
      <c r="BP520932" s="90"/>
    </row>
    <row r="520933" spans="68:68" customFormat="1">
      <c r="BP520933" s="90"/>
    </row>
    <row r="520934" spans="68:68" customFormat="1">
      <c r="BP520934" s="90"/>
    </row>
    <row r="520935" spans="68:68" customFormat="1">
      <c r="BP520935" s="90"/>
    </row>
    <row r="520936" spans="68:68" customFormat="1">
      <c r="BP520936" s="90"/>
    </row>
    <row r="520937" spans="68:68" customFormat="1">
      <c r="BP520937" s="90"/>
    </row>
    <row r="520938" spans="68:68" customFormat="1">
      <c r="BP520938" s="90"/>
    </row>
    <row r="520939" spans="68:68" customFormat="1">
      <c r="BP520939" s="90"/>
    </row>
    <row r="520940" spans="68:68" customFormat="1">
      <c r="BP520940" s="90"/>
    </row>
    <row r="520941" spans="68:68" customFormat="1">
      <c r="BP520941" s="90"/>
    </row>
    <row r="520942" spans="68:68" customFormat="1">
      <c r="BP520942" s="90"/>
    </row>
    <row r="520943" spans="68:68" customFormat="1">
      <c r="BP520943" s="90"/>
    </row>
    <row r="520944" spans="68:68" customFormat="1">
      <c r="BP520944" s="90"/>
    </row>
    <row r="520945" spans="68:68" customFormat="1">
      <c r="BP520945" s="90"/>
    </row>
    <row r="520946" spans="68:68" customFormat="1">
      <c r="BP520946" s="90"/>
    </row>
    <row r="520947" spans="68:68" customFormat="1">
      <c r="BP520947" s="90"/>
    </row>
    <row r="520948" spans="68:68" customFormat="1">
      <c r="BP520948" s="90"/>
    </row>
    <row r="520949" spans="68:68" customFormat="1">
      <c r="BP520949" s="90"/>
    </row>
    <row r="520950" spans="68:68" customFormat="1">
      <c r="BP520950" s="90"/>
    </row>
    <row r="520951" spans="68:68" customFormat="1">
      <c r="BP520951" s="90"/>
    </row>
    <row r="520952" spans="68:68" customFormat="1">
      <c r="BP520952" s="90"/>
    </row>
    <row r="520953" spans="68:68" customFormat="1">
      <c r="BP520953" s="90"/>
    </row>
    <row r="520954" spans="68:68" customFormat="1">
      <c r="BP520954" s="90"/>
    </row>
    <row r="520955" spans="68:68" customFormat="1">
      <c r="BP520955" s="90"/>
    </row>
    <row r="520956" spans="68:68" customFormat="1">
      <c r="BP520956" s="90"/>
    </row>
    <row r="520957" spans="68:68" customFormat="1">
      <c r="BP520957" s="90"/>
    </row>
    <row r="520958" spans="68:68" customFormat="1">
      <c r="BP520958" s="90"/>
    </row>
    <row r="520959" spans="68:68" customFormat="1">
      <c r="BP520959" s="90"/>
    </row>
    <row r="520960" spans="68:68" customFormat="1">
      <c r="BP520960" s="90"/>
    </row>
    <row r="520961" spans="68:68" customFormat="1">
      <c r="BP520961" s="90"/>
    </row>
    <row r="520962" spans="68:68" customFormat="1">
      <c r="BP520962" s="90"/>
    </row>
    <row r="520963" spans="68:68" customFormat="1">
      <c r="BP520963" s="90"/>
    </row>
    <row r="520964" spans="68:68" customFormat="1">
      <c r="BP520964" s="90"/>
    </row>
    <row r="520965" spans="68:68" customFormat="1">
      <c r="BP520965" s="90"/>
    </row>
    <row r="520966" spans="68:68" customFormat="1">
      <c r="BP520966" s="90"/>
    </row>
    <row r="520967" spans="68:68" customFormat="1">
      <c r="BP520967" s="90"/>
    </row>
    <row r="520968" spans="68:68" customFormat="1">
      <c r="BP520968" s="90"/>
    </row>
    <row r="520969" spans="68:68" customFormat="1">
      <c r="BP520969" s="90"/>
    </row>
    <row r="520970" spans="68:68" customFormat="1">
      <c r="BP520970" s="90"/>
    </row>
    <row r="520971" spans="68:68" customFormat="1">
      <c r="BP520971" s="90"/>
    </row>
    <row r="520972" spans="68:68" customFormat="1">
      <c r="BP520972" s="90"/>
    </row>
    <row r="520973" spans="68:68" customFormat="1">
      <c r="BP520973" s="90"/>
    </row>
    <row r="520974" spans="68:68" customFormat="1">
      <c r="BP520974" s="90"/>
    </row>
    <row r="520975" spans="68:68" customFormat="1">
      <c r="BP520975" s="90"/>
    </row>
    <row r="520976" spans="68:68" customFormat="1">
      <c r="BP520976" s="90"/>
    </row>
    <row r="520977" spans="68:68" customFormat="1">
      <c r="BP520977" s="90"/>
    </row>
    <row r="520978" spans="68:68" customFormat="1">
      <c r="BP520978" s="90"/>
    </row>
    <row r="520979" spans="68:68" customFormat="1">
      <c r="BP520979" s="90"/>
    </row>
    <row r="520980" spans="68:68" customFormat="1">
      <c r="BP520980" s="90"/>
    </row>
    <row r="520981" spans="68:68" customFormat="1">
      <c r="BP520981" s="90"/>
    </row>
    <row r="520982" spans="68:68" customFormat="1">
      <c r="BP520982" s="90"/>
    </row>
    <row r="520983" spans="68:68" customFormat="1">
      <c r="BP520983" s="90"/>
    </row>
    <row r="520984" spans="68:68" customFormat="1">
      <c r="BP520984" s="90"/>
    </row>
    <row r="520985" spans="68:68" customFormat="1">
      <c r="BP520985" s="90"/>
    </row>
    <row r="520986" spans="68:68" customFormat="1">
      <c r="BP520986" s="90"/>
    </row>
    <row r="520987" spans="68:68" customFormat="1">
      <c r="BP520987" s="90"/>
    </row>
    <row r="520988" spans="68:68" customFormat="1">
      <c r="BP520988" s="90"/>
    </row>
    <row r="520989" spans="68:68" customFormat="1">
      <c r="BP520989" s="90"/>
    </row>
    <row r="520990" spans="68:68" customFormat="1">
      <c r="BP520990" s="90"/>
    </row>
    <row r="520991" spans="68:68" customFormat="1">
      <c r="BP520991" s="90"/>
    </row>
    <row r="520992" spans="68:68" customFormat="1">
      <c r="BP520992" s="90"/>
    </row>
    <row r="520993" spans="68:68" customFormat="1">
      <c r="BP520993" s="90"/>
    </row>
    <row r="520994" spans="68:68" customFormat="1">
      <c r="BP520994" s="90"/>
    </row>
    <row r="520995" spans="68:68" customFormat="1">
      <c r="BP520995" s="90"/>
    </row>
    <row r="520996" spans="68:68" customFormat="1">
      <c r="BP520996" s="90"/>
    </row>
    <row r="520997" spans="68:68" customFormat="1">
      <c r="BP520997" s="90"/>
    </row>
    <row r="520998" spans="68:68" customFormat="1">
      <c r="BP520998" s="90"/>
    </row>
    <row r="520999" spans="68:68" customFormat="1">
      <c r="BP520999" s="90"/>
    </row>
    <row r="521000" spans="68:68" customFormat="1">
      <c r="BP521000" s="90"/>
    </row>
    <row r="521001" spans="68:68" customFormat="1">
      <c r="BP521001" s="90"/>
    </row>
    <row r="521002" spans="68:68" customFormat="1">
      <c r="BP521002" s="90"/>
    </row>
    <row r="521003" spans="68:68" customFormat="1">
      <c r="BP521003" s="90"/>
    </row>
    <row r="521004" spans="68:68" customFormat="1">
      <c r="BP521004" s="90"/>
    </row>
    <row r="521005" spans="68:68" customFormat="1">
      <c r="BP521005" s="90"/>
    </row>
    <row r="521006" spans="68:68" customFormat="1">
      <c r="BP521006" s="90"/>
    </row>
    <row r="521007" spans="68:68" customFormat="1">
      <c r="BP521007" s="90"/>
    </row>
    <row r="521008" spans="68:68" customFormat="1">
      <c r="BP521008" s="90"/>
    </row>
    <row r="521009" spans="68:68" customFormat="1">
      <c r="BP521009" s="90"/>
    </row>
    <row r="521010" spans="68:68" customFormat="1">
      <c r="BP521010" s="90"/>
    </row>
    <row r="521011" spans="68:68" customFormat="1">
      <c r="BP521011" s="90"/>
    </row>
    <row r="521012" spans="68:68" customFormat="1">
      <c r="BP521012" s="90"/>
    </row>
    <row r="521013" spans="68:68" customFormat="1">
      <c r="BP521013" s="90"/>
    </row>
    <row r="521014" spans="68:68" customFormat="1">
      <c r="BP521014" s="90"/>
    </row>
    <row r="521015" spans="68:68" customFormat="1">
      <c r="BP521015" s="90"/>
    </row>
    <row r="521016" spans="68:68" customFormat="1">
      <c r="BP521016" s="90"/>
    </row>
    <row r="521017" spans="68:68" customFormat="1">
      <c r="BP521017" s="90"/>
    </row>
    <row r="521018" spans="68:68" customFormat="1">
      <c r="BP521018" s="90"/>
    </row>
    <row r="521019" spans="68:68" customFormat="1">
      <c r="BP521019" s="90"/>
    </row>
    <row r="521020" spans="68:68" customFormat="1">
      <c r="BP521020" s="90"/>
    </row>
    <row r="521021" spans="68:68" customFormat="1">
      <c r="BP521021" s="90"/>
    </row>
    <row r="521022" spans="68:68" customFormat="1">
      <c r="BP521022" s="90"/>
    </row>
    <row r="521023" spans="68:68" customFormat="1">
      <c r="BP521023" s="90"/>
    </row>
    <row r="521024" spans="68:68" customFormat="1">
      <c r="BP521024" s="90"/>
    </row>
    <row r="521025" spans="68:68" customFormat="1">
      <c r="BP521025" s="90"/>
    </row>
    <row r="521026" spans="68:68" customFormat="1">
      <c r="BP521026" s="90"/>
    </row>
    <row r="521027" spans="68:68" customFormat="1">
      <c r="BP521027" s="90"/>
    </row>
    <row r="521028" spans="68:68" customFormat="1">
      <c r="BP521028" s="90"/>
    </row>
    <row r="521029" spans="68:68" customFormat="1">
      <c r="BP521029" s="90"/>
    </row>
    <row r="521030" spans="68:68" customFormat="1">
      <c r="BP521030" s="90"/>
    </row>
    <row r="521031" spans="68:68" customFormat="1">
      <c r="BP521031" s="90"/>
    </row>
    <row r="521032" spans="68:68" customFormat="1">
      <c r="BP521032" s="90"/>
    </row>
    <row r="521033" spans="68:68" customFormat="1">
      <c r="BP521033" s="90"/>
    </row>
    <row r="521034" spans="68:68" customFormat="1">
      <c r="BP521034" s="90"/>
    </row>
    <row r="521035" spans="68:68" customFormat="1">
      <c r="BP521035" s="90"/>
    </row>
    <row r="521036" spans="68:68" customFormat="1">
      <c r="BP521036" s="90"/>
    </row>
    <row r="521037" spans="68:68" customFormat="1">
      <c r="BP521037" s="90"/>
    </row>
    <row r="521038" spans="68:68" customFormat="1">
      <c r="BP521038" s="90"/>
    </row>
    <row r="521039" spans="68:68" customFormat="1">
      <c r="BP521039" s="90"/>
    </row>
    <row r="521040" spans="68:68" customFormat="1">
      <c r="BP521040" s="90"/>
    </row>
    <row r="521041" spans="68:68" customFormat="1">
      <c r="BP521041" s="90"/>
    </row>
    <row r="521042" spans="68:68" customFormat="1">
      <c r="BP521042" s="90"/>
    </row>
    <row r="521043" spans="68:68" customFormat="1">
      <c r="BP521043" s="90"/>
    </row>
    <row r="521044" spans="68:68" customFormat="1">
      <c r="BP521044" s="90"/>
    </row>
    <row r="521045" spans="68:68" customFormat="1">
      <c r="BP521045" s="90"/>
    </row>
    <row r="521046" spans="68:68" customFormat="1">
      <c r="BP521046" s="90"/>
    </row>
    <row r="521047" spans="68:68" customFormat="1">
      <c r="BP521047" s="90"/>
    </row>
    <row r="521048" spans="68:68" customFormat="1">
      <c r="BP521048" s="90"/>
    </row>
    <row r="521049" spans="68:68" customFormat="1">
      <c r="BP521049" s="90"/>
    </row>
    <row r="521050" spans="68:68" customFormat="1">
      <c r="BP521050" s="90"/>
    </row>
    <row r="521051" spans="68:68" customFormat="1">
      <c r="BP521051" s="90"/>
    </row>
    <row r="521052" spans="68:68" customFormat="1">
      <c r="BP521052" s="90"/>
    </row>
    <row r="521053" spans="68:68" customFormat="1">
      <c r="BP521053" s="90"/>
    </row>
    <row r="521054" spans="68:68" customFormat="1">
      <c r="BP521054" s="90"/>
    </row>
    <row r="521055" spans="68:68" customFormat="1">
      <c r="BP521055" s="90"/>
    </row>
    <row r="521056" spans="68:68" customFormat="1">
      <c r="BP521056" s="90"/>
    </row>
    <row r="521057" spans="68:68" customFormat="1">
      <c r="BP521057" s="90"/>
    </row>
    <row r="521058" spans="68:68" customFormat="1">
      <c r="BP521058" s="90"/>
    </row>
    <row r="521059" spans="68:68" customFormat="1">
      <c r="BP521059" s="90"/>
    </row>
    <row r="521060" spans="68:68" customFormat="1">
      <c r="BP521060" s="90"/>
    </row>
    <row r="521061" spans="68:68" customFormat="1">
      <c r="BP521061" s="90"/>
    </row>
    <row r="521062" spans="68:68" customFormat="1">
      <c r="BP521062" s="90"/>
    </row>
    <row r="521063" spans="68:68" customFormat="1">
      <c r="BP521063" s="90"/>
    </row>
    <row r="521064" spans="68:68" customFormat="1">
      <c r="BP521064" s="90"/>
    </row>
    <row r="521065" spans="68:68" customFormat="1">
      <c r="BP521065" s="90"/>
    </row>
    <row r="521066" spans="68:68" customFormat="1">
      <c r="BP521066" s="90"/>
    </row>
    <row r="521067" spans="68:68" customFormat="1">
      <c r="BP521067" s="90"/>
    </row>
    <row r="521068" spans="68:68" customFormat="1">
      <c r="BP521068" s="90"/>
    </row>
    <row r="521069" spans="68:68" customFormat="1">
      <c r="BP521069" s="90"/>
    </row>
    <row r="521070" spans="68:68" customFormat="1">
      <c r="BP521070" s="90"/>
    </row>
    <row r="521071" spans="68:68" customFormat="1">
      <c r="BP521071" s="90"/>
    </row>
    <row r="521072" spans="68:68" customFormat="1">
      <c r="BP521072" s="90"/>
    </row>
    <row r="521073" spans="68:68" customFormat="1">
      <c r="BP521073" s="90"/>
    </row>
    <row r="521074" spans="68:68" customFormat="1">
      <c r="BP521074" s="90"/>
    </row>
    <row r="521075" spans="68:68" customFormat="1">
      <c r="BP521075" s="90"/>
    </row>
    <row r="521076" spans="68:68" customFormat="1">
      <c r="BP521076" s="90"/>
    </row>
    <row r="521077" spans="68:68" customFormat="1">
      <c r="BP521077" s="90"/>
    </row>
    <row r="521078" spans="68:68" customFormat="1">
      <c r="BP521078" s="90"/>
    </row>
    <row r="521079" spans="68:68" customFormat="1">
      <c r="BP521079" s="90"/>
    </row>
    <row r="521080" spans="68:68" customFormat="1">
      <c r="BP521080" s="90"/>
    </row>
    <row r="521081" spans="68:68" customFormat="1">
      <c r="BP521081" s="90"/>
    </row>
    <row r="521082" spans="68:68" customFormat="1">
      <c r="BP521082" s="90"/>
    </row>
    <row r="521083" spans="68:68" customFormat="1">
      <c r="BP521083" s="90"/>
    </row>
    <row r="521084" spans="68:68" customFormat="1">
      <c r="BP521084" s="90"/>
    </row>
    <row r="521085" spans="68:68" customFormat="1">
      <c r="BP521085" s="90"/>
    </row>
    <row r="521086" spans="68:68" customFormat="1">
      <c r="BP521086" s="90"/>
    </row>
    <row r="521087" spans="68:68" customFormat="1">
      <c r="BP521087" s="90"/>
    </row>
    <row r="521088" spans="68:68" customFormat="1">
      <c r="BP521088" s="90"/>
    </row>
    <row r="521089" spans="68:68" customFormat="1">
      <c r="BP521089" s="90"/>
    </row>
    <row r="521090" spans="68:68" customFormat="1">
      <c r="BP521090" s="90"/>
    </row>
    <row r="521091" spans="68:68" customFormat="1">
      <c r="BP521091" s="90"/>
    </row>
    <row r="521092" spans="68:68" customFormat="1">
      <c r="BP521092" s="90"/>
    </row>
    <row r="521093" spans="68:68" customFormat="1">
      <c r="BP521093" s="90"/>
    </row>
    <row r="521094" spans="68:68" customFormat="1">
      <c r="BP521094" s="90"/>
    </row>
    <row r="521095" spans="68:68" customFormat="1">
      <c r="BP521095" s="90"/>
    </row>
    <row r="521096" spans="68:68" customFormat="1">
      <c r="BP521096" s="90"/>
    </row>
    <row r="521097" spans="68:68" customFormat="1">
      <c r="BP521097" s="90"/>
    </row>
    <row r="521098" spans="68:68" customFormat="1">
      <c r="BP521098" s="90"/>
    </row>
    <row r="521099" spans="68:68" customFormat="1">
      <c r="BP521099" s="90"/>
    </row>
    <row r="521100" spans="68:68" customFormat="1">
      <c r="BP521100" s="90"/>
    </row>
    <row r="521101" spans="68:68" customFormat="1">
      <c r="BP521101" s="90"/>
    </row>
    <row r="521102" spans="68:68" customFormat="1">
      <c r="BP521102" s="90"/>
    </row>
    <row r="521103" spans="68:68" customFormat="1">
      <c r="BP521103" s="90"/>
    </row>
    <row r="521104" spans="68:68" customFormat="1">
      <c r="BP521104" s="90"/>
    </row>
    <row r="521105" spans="68:68" customFormat="1">
      <c r="BP521105" s="90"/>
    </row>
    <row r="521106" spans="68:68" customFormat="1">
      <c r="BP521106" s="90"/>
    </row>
    <row r="521107" spans="68:68" customFormat="1">
      <c r="BP521107" s="90"/>
    </row>
    <row r="521108" spans="68:68" customFormat="1">
      <c r="BP521108" s="90"/>
    </row>
    <row r="521109" spans="68:68" customFormat="1">
      <c r="BP521109" s="90"/>
    </row>
    <row r="521110" spans="68:68" customFormat="1">
      <c r="BP521110" s="90"/>
    </row>
    <row r="521111" spans="68:68" customFormat="1">
      <c r="BP521111" s="90"/>
    </row>
    <row r="521112" spans="68:68" customFormat="1">
      <c r="BP521112" s="90"/>
    </row>
    <row r="521113" spans="68:68" customFormat="1">
      <c r="BP521113" s="90"/>
    </row>
    <row r="521114" spans="68:68" customFormat="1">
      <c r="BP521114" s="90"/>
    </row>
    <row r="521115" spans="68:68" customFormat="1">
      <c r="BP521115" s="90"/>
    </row>
    <row r="521116" spans="68:68" customFormat="1">
      <c r="BP521116" s="90"/>
    </row>
    <row r="521117" spans="68:68" customFormat="1">
      <c r="BP521117" s="90"/>
    </row>
    <row r="521118" spans="68:68" customFormat="1">
      <c r="BP521118" s="90"/>
    </row>
    <row r="521119" spans="68:68" customFormat="1">
      <c r="BP521119" s="90"/>
    </row>
    <row r="521120" spans="68:68" customFormat="1">
      <c r="BP521120" s="90"/>
    </row>
    <row r="521121" spans="68:68" customFormat="1">
      <c r="BP521121" s="90"/>
    </row>
    <row r="521122" spans="68:68" customFormat="1">
      <c r="BP521122" s="90"/>
    </row>
    <row r="521123" spans="68:68" customFormat="1">
      <c r="BP521123" s="90"/>
    </row>
    <row r="521124" spans="68:68" customFormat="1">
      <c r="BP521124" s="90"/>
    </row>
    <row r="521125" spans="68:68" customFormat="1">
      <c r="BP521125" s="90"/>
    </row>
    <row r="521126" spans="68:68" customFormat="1">
      <c r="BP521126" s="90"/>
    </row>
    <row r="521127" spans="68:68" customFormat="1">
      <c r="BP521127" s="90"/>
    </row>
    <row r="521128" spans="68:68" customFormat="1">
      <c r="BP521128" s="90"/>
    </row>
    <row r="521129" spans="68:68" customFormat="1">
      <c r="BP521129" s="90"/>
    </row>
    <row r="521130" spans="68:68" customFormat="1">
      <c r="BP521130" s="90"/>
    </row>
    <row r="521131" spans="68:68" customFormat="1">
      <c r="BP521131" s="90"/>
    </row>
    <row r="521132" spans="68:68" customFormat="1">
      <c r="BP521132" s="90"/>
    </row>
    <row r="521133" spans="68:68" customFormat="1">
      <c r="BP521133" s="90"/>
    </row>
    <row r="521134" spans="68:68" customFormat="1">
      <c r="BP521134" s="90"/>
    </row>
    <row r="521135" spans="68:68" customFormat="1">
      <c r="BP521135" s="90"/>
    </row>
    <row r="521136" spans="68:68" customFormat="1">
      <c r="BP521136" s="90"/>
    </row>
    <row r="521137" spans="68:68" customFormat="1">
      <c r="BP521137" s="90"/>
    </row>
    <row r="521138" spans="68:68" customFormat="1">
      <c r="BP521138" s="90"/>
    </row>
    <row r="521139" spans="68:68" customFormat="1">
      <c r="BP521139" s="90"/>
    </row>
    <row r="521140" spans="68:68" customFormat="1">
      <c r="BP521140" s="90"/>
    </row>
    <row r="521141" spans="68:68" customFormat="1">
      <c r="BP521141" s="90"/>
    </row>
    <row r="521142" spans="68:68" customFormat="1">
      <c r="BP521142" s="90"/>
    </row>
    <row r="521143" spans="68:68" customFormat="1">
      <c r="BP521143" s="90"/>
    </row>
    <row r="521144" spans="68:68" customFormat="1">
      <c r="BP521144" s="90"/>
    </row>
    <row r="521145" spans="68:68" customFormat="1">
      <c r="BP521145" s="90"/>
    </row>
    <row r="521146" spans="68:68" customFormat="1">
      <c r="BP521146" s="90"/>
    </row>
    <row r="521147" spans="68:68" customFormat="1">
      <c r="BP521147" s="90"/>
    </row>
    <row r="521148" spans="68:68" customFormat="1">
      <c r="BP521148" s="90"/>
    </row>
    <row r="521149" spans="68:68" customFormat="1">
      <c r="BP521149" s="90"/>
    </row>
    <row r="521150" spans="68:68" customFormat="1">
      <c r="BP521150" s="90"/>
    </row>
    <row r="521151" spans="68:68" customFormat="1">
      <c r="BP521151" s="90"/>
    </row>
    <row r="521152" spans="68:68" customFormat="1">
      <c r="BP521152" s="90"/>
    </row>
    <row r="521153" spans="68:68" customFormat="1">
      <c r="BP521153" s="90"/>
    </row>
    <row r="521154" spans="68:68" customFormat="1">
      <c r="BP521154" s="90"/>
    </row>
    <row r="521155" spans="68:68" customFormat="1">
      <c r="BP521155" s="90"/>
    </row>
    <row r="521156" spans="68:68" customFormat="1">
      <c r="BP521156" s="90"/>
    </row>
    <row r="521157" spans="68:68" customFormat="1">
      <c r="BP521157" s="90"/>
    </row>
    <row r="521158" spans="68:68" customFormat="1">
      <c r="BP521158" s="90"/>
    </row>
    <row r="521159" spans="68:68" customFormat="1">
      <c r="BP521159" s="90"/>
    </row>
    <row r="521160" spans="68:68" customFormat="1">
      <c r="BP521160" s="90"/>
    </row>
    <row r="521161" spans="68:68" customFormat="1">
      <c r="BP521161" s="90"/>
    </row>
    <row r="521162" spans="68:68" customFormat="1">
      <c r="BP521162" s="90"/>
    </row>
    <row r="521163" spans="68:68" customFormat="1">
      <c r="BP521163" s="90"/>
    </row>
    <row r="521164" spans="68:68" customFormat="1">
      <c r="BP521164" s="90"/>
    </row>
    <row r="521165" spans="68:68" customFormat="1">
      <c r="BP521165" s="90"/>
    </row>
    <row r="521166" spans="68:68" customFormat="1">
      <c r="BP521166" s="90"/>
    </row>
    <row r="521167" spans="68:68" customFormat="1">
      <c r="BP521167" s="90"/>
    </row>
    <row r="521168" spans="68:68" customFormat="1">
      <c r="BP521168" s="90"/>
    </row>
    <row r="521169" spans="68:68" customFormat="1">
      <c r="BP521169" s="90"/>
    </row>
    <row r="521170" spans="68:68" customFormat="1">
      <c r="BP521170" s="90"/>
    </row>
    <row r="521171" spans="68:68" customFormat="1">
      <c r="BP521171" s="90"/>
    </row>
    <row r="521172" spans="68:68" customFormat="1">
      <c r="BP521172" s="90"/>
    </row>
    <row r="521173" spans="68:68" customFormat="1">
      <c r="BP521173" s="90"/>
    </row>
    <row r="521174" spans="68:68" customFormat="1">
      <c r="BP521174" s="90"/>
    </row>
    <row r="521175" spans="68:68" customFormat="1">
      <c r="BP521175" s="90"/>
    </row>
    <row r="521176" spans="68:68" customFormat="1">
      <c r="BP521176" s="90"/>
    </row>
    <row r="521177" spans="68:68" customFormat="1">
      <c r="BP521177" s="90"/>
    </row>
    <row r="521178" spans="68:68" customFormat="1">
      <c r="BP521178" s="90"/>
    </row>
    <row r="521179" spans="68:68" customFormat="1">
      <c r="BP521179" s="90"/>
    </row>
    <row r="521180" spans="68:68" customFormat="1">
      <c r="BP521180" s="90"/>
    </row>
    <row r="521181" spans="68:68" customFormat="1">
      <c r="BP521181" s="90"/>
    </row>
    <row r="521182" spans="68:68" customFormat="1">
      <c r="BP521182" s="90"/>
    </row>
    <row r="521183" spans="68:68" customFormat="1">
      <c r="BP521183" s="90"/>
    </row>
    <row r="521184" spans="68:68" customFormat="1">
      <c r="BP521184" s="90"/>
    </row>
    <row r="521185" spans="68:68" customFormat="1">
      <c r="BP521185" s="90"/>
    </row>
    <row r="521186" spans="68:68" customFormat="1">
      <c r="BP521186" s="90"/>
    </row>
    <row r="521187" spans="68:68" customFormat="1">
      <c r="BP521187" s="90"/>
    </row>
    <row r="521188" spans="68:68" customFormat="1">
      <c r="BP521188" s="90"/>
    </row>
    <row r="521189" spans="68:68" customFormat="1">
      <c r="BP521189" s="90"/>
    </row>
    <row r="521190" spans="68:68" customFormat="1">
      <c r="BP521190" s="90"/>
    </row>
    <row r="521191" spans="68:68" customFormat="1">
      <c r="BP521191" s="90"/>
    </row>
    <row r="521192" spans="68:68" customFormat="1">
      <c r="BP521192" s="90"/>
    </row>
    <row r="521193" spans="68:68" customFormat="1">
      <c r="BP521193" s="90"/>
    </row>
    <row r="521194" spans="68:68" customFormat="1">
      <c r="BP521194" s="90"/>
    </row>
    <row r="521195" spans="68:68" customFormat="1">
      <c r="BP521195" s="90"/>
    </row>
    <row r="521196" spans="68:68" customFormat="1">
      <c r="BP521196" s="90"/>
    </row>
    <row r="521197" spans="68:68" customFormat="1">
      <c r="BP521197" s="90"/>
    </row>
    <row r="521198" spans="68:68" customFormat="1">
      <c r="BP521198" s="90"/>
    </row>
    <row r="521199" spans="68:68" customFormat="1">
      <c r="BP521199" s="90"/>
    </row>
    <row r="521200" spans="68:68" customFormat="1">
      <c r="BP521200" s="90"/>
    </row>
    <row r="521201" spans="68:68" customFormat="1">
      <c r="BP521201" s="90"/>
    </row>
    <row r="521202" spans="68:68" customFormat="1">
      <c r="BP521202" s="90"/>
    </row>
    <row r="521203" spans="68:68" customFormat="1">
      <c r="BP521203" s="90"/>
    </row>
    <row r="521204" spans="68:68" customFormat="1">
      <c r="BP521204" s="90"/>
    </row>
    <row r="521205" spans="68:68" customFormat="1">
      <c r="BP521205" s="90"/>
    </row>
    <row r="521206" spans="68:68" customFormat="1">
      <c r="BP521206" s="90"/>
    </row>
    <row r="521207" spans="68:68" customFormat="1">
      <c r="BP521207" s="90"/>
    </row>
    <row r="521208" spans="68:68" customFormat="1">
      <c r="BP521208" s="90"/>
    </row>
    <row r="521209" spans="68:68" customFormat="1">
      <c r="BP521209" s="90"/>
    </row>
    <row r="521210" spans="68:68" customFormat="1">
      <c r="BP521210" s="90"/>
    </row>
    <row r="521211" spans="68:68" customFormat="1">
      <c r="BP521211" s="90"/>
    </row>
    <row r="521212" spans="68:68" customFormat="1">
      <c r="BP521212" s="90"/>
    </row>
    <row r="521213" spans="68:68" customFormat="1">
      <c r="BP521213" s="90"/>
    </row>
    <row r="521214" spans="68:68" customFormat="1">
      <c r="BP521214" s="90"/>
    </row>
    <row r="521215" spans="68:68" customFormat="1">
      <c r="BP521215" s="90"/>
    </row>
    <row r="521216" spans="68:68" customFormat="1">
      <c r="BP521216" s="90"/>
    </row>
    <row r="521217" spans="68:68" customFormat="1">
      <c r="BP521217" s="90"/>
    </row>
    <row r="521218" spans="68:68" customFormat="1">
      <c r="BP521218" s="90"/>
    </row>
    <row r="521219" spans="68:68" customFormat="1">
      <c r="BP521219" s="90"/>
    </row>
    <row r="521220" spans="68:68" customFormat="1">
      <c r="BP521220" s="90"/>
    </row>
    <row r="521221" spans="68:68" customFormat="1">
      <c r="BP521221" s="90"/>
    </row>
    <row r="521222" spans="68:68" customFormat="1">
      <c r="BP521222" s="90"/>
    </row>
    <row r="521223" spans="68:68" customFormat="1">
      <c r="BP521223" s="90"/>
    </row>
    <row r="521224" spans="68:68" customFormat="1">
      <c r="BP521224" s="90"/>
    </row>
    <row r="521225" spans="68:68" customFormat="1">
      <c r="BP521225" s="90"/>
    </row>
    <row r="521226" spans="68:68" customFormat="1">
      <c r="BP521226" s="90"/>
    </row>
    <row r="521227" spans="68:68" customFormat="1">
      <c r="BP521227" s="90"/>
    </row>
    <row r="521228" spans="68:68" customFormat="1">
      <c r="BP521228" s="90"/>
    </row>
    <row r="521229" spans="68:68" customFormat="1">
      <c r="BP521229" s="90"/>
    </row>
    <row r="521230" spans="68:68" customFormat="1">
      <c r="BP521230" s="90"/>
    </row>
    <row r="521231" spans="68:68" customFormat="1">
      <c r="BP521231" s="90"/>
    </row>
    <row r="521232" spans="68:68" customFormat="1">
      <c r="BP521232" s="90"/>
    </row>
    <row r="521233" spans="68:68" customFormat="1">
      <c r="BP521233" s="90"/>
    </row>
    <row r="521234" spans="68:68" customFormat="1">
      <c r="BP521234" s="90"/>
    </row>
    <row r="521235" spans="68:68" customFormat="1">
      <c r="BP521235" s="90"/>
    </row>
    <row r="521236" spans="68:68" customFormat="1">
      <c r="BP521236" s="90"/>
    </row>
    <row r="521237" spans="68:68" customFormat="1">
      <c r="BP521237" s="90"/>
    </row>
    <row r="521238" spans="68:68" customFormat="1">
      <c r="BP521238" s="90"/>
    </row>
    <row r="521239" spans="68:68" customFormat="1">
      <c r="BP521239" s="90"/>
    </row>
    <row r="521240" spans="68:68" customFormat="1">
      <c r="BP521240" s="90"/>
    </row>
    <row r="521241" spans="68:68" customFormat="1">
      <c r="BP521241" s="90"/>
    </row>
    <row r="521242" spans="68:68" customFormat="1">
      <c r="BP521242" s="90"/>
    </row>
    <row r="521243" spans="68:68" customFormat="1">
      <c r="BP521243" s="90"/>
    </row>
    <row r="521244" spans="68:68" customFormat="1">
      <c r="BP521244" s="90"/>
    </row>
    <row r="521245" spans="68:68" customFormat="1">
      <c r="BP521245" s="90"/>
    </row>
    <row r="521246" spans="68:68" customFormat="1">
      <c r="BP521246" s="90"/>
    </row>
    <row r="521247" spans="68:68" customFormat="1">
      <c r="BP521247" s="90"/>
    </row>
    <row r="521248" spans="68:68" customFormat="1">
      <c r="BP521248" s="90"/>
    </row>
    <row r="521249" spans="68:68" customFormat="1">
      <c r="BP521249" s="90"/>
    </row>
    <row r="521250" spans="68:68" customFormat="1">
      <c r="BP521250" s="90"/>
    </row>
    <row r="521251" spans="68:68" customFormat="1">
      <c r="BP521251" s="90"/>
    </row>
    <row r="521252" spans="68:68" customFormat="1">
      <c r="BP521252" s="90"/>
    </row>
    <row r="521253" spans="68:68" customFormat="1">
      <c r="BP521253" s="90"/>
    </row>
    <row r="521254" spans="68:68" customFormat="1">
      <c r="BP521254" s="90"/>
    </row>
    <row r="521255" spans="68:68" customFormat="1">
      <c r="BP521255" s="90"/>
    </row>
    <row r="521256" spans="68:68" customFormat="1">
      <c r="BP521256" s="90"/>
    </row>
    <row r="521257" spans="68:68" customFormat="1">
      <c r="BP521257" s="90"/>
    </row>
    <row r="521258" spans="68:68" customFormat="1">
      <c r="BP521258" s="90"/>
    </row>
    <row r="521259" spans="68:68" customFormat="1">
      <c r="BP521259" s="90"/>
    </row>
    <row r="521260" spans="68:68" customFormat="1">
      <c r="BP521260" s="90"/>
    </row>
    <row r="521261" spans="68:68" customFormat="1">
      <c r="BP521261" s="90"/>
    </row>
    <row r="521262" spans="68:68" customFormat="1">
      <c r="BP521262" s="90"/>
    </row>
    <row r="521263" spans="68:68" customFormat="1">
      <c r="BP521263" s="90"/>
    </row>
    <row r="521264" spans="68:68" customFormat="1">
      <c r="BP521264" s="90"/>
    </row>
    <row r="521265" spans="68:68" customFormat="1">
      <c r="BP521265" s="90"/>
    </row>
    <row r="521266" spans="68:68" customFormat="1">
      <c r="BP521266" s="90"/>
    </row>
    <row r="521267" spans="68:68" customFormat="1">
      <c r="BP521267" s="90"/>
    </row>
    <row r="521268" spans="68:68" customFormat="1">
      <c r="BP521268" s="90"/>
    </row>
    <row r="521269" spans="68:68" customFormat="1">
      <c r="BP521269" s="90"/>
    </row>
    <row r="521270" spans="68:68" customFormat="1">
      <c r="BP521270" s="90"/>
    </row>
    <row r="521271" spans="68:68" customFormat="1">
      <c r="BP521271" s="90"/>
    </row>
    <row r="521272" spans="68:68" customFormat="1">
      <c r="BP521272" s="90"/>
    </row>
    <row r="521273" spans="68:68" customFormat="1">
      <c r="BP521273" s="90"/>
    </row>
    <row r="521274" spans="68:68" customFormat="1">
      <c r="BP521274" s="90"/>
    </row>
    <row r="521275" spans="68:68" customFormat="1">
      <c r="BP521275" s="90"/>
    </row>
    <row r="521276" spans="68:68" customFormat="1">
      <c r="BP521276" s="90"/>
    </row>
    <row r="521277" spans="68:68" customFormat="1">
      <c r="BP521277" s="90"/>
    </row>
    <row r="521278" spans="68:68" customFormat="1">
      <c r="BP521278" s="90"/>
    </row>
    <row r="521279" spans="68:68" customFormat="1">
      <c r="BP521279" s="90"/>
    </row>
    <row r="521280" spans="68:68" customFormat="1">
      <c r="BP521280" s="90"/>
    </row>
    <row r="521281" spans="68:68" customFormat="1">
      <c r="BP521281" s="90"/>
    </row>
    <row r="521282" spans="68:68" customFormat="1">
      <c r="BP521282" s="90"/>
    </row>
    <row r="521283" spans="68:68" customFormat="1">
      <c r="BP521283" s="90"/>
    </row>
    <row r="521284" spans="68:68" customFormat="1">
      <c r="BP521284" s="90"/>
    </row>
    <row r="521285" spans="68:68" customFormat="1">
      <c r="BP521285" s="90"/>
    </row>
    <row r="521286" spans="68:68" customFormat="1">
      <c r="BP521286" s="90"/>
    </row>
    <row r="521287" spans="68:68" customFormat="1">
      <c r="BP521287" s="90"/>
    </row>
    <row r="521288" spans="68:68" customFormat="1">
      <c r="BP521288" s="90"/>
    </row>
    <row r="521289" spans="68:68" customFormat="1">
      <c r="BP521289" s="90"/>
    </row>
    <row r="521290" spans="68:68" customFormat="1">
      <c r="BP521290" s="90"/>
    </row>
    <row r="521291" spans="68:68" customFormat="1">
      <c r="BP521291" s="90"/>
    </row>
    <row r="521292" spans="68:68" customFormat="1">
      <c r="BP521292" s="90"/>
    </row>
    <row r="521293" spans="68:68" customFormat="1">
      <c r="BP521293" s="90"/>
    </row>
    <row r="521294" spans="68:68" customFormat="1">
      <c r="BP521294" s="90"/>
    </row>
    <row r="521295" spans="68:68" customFormat="1">
      <c r="BP521295" s="90"/>
    </row>
    <row r="521296" spans="68:68" customFormat="1">
      <c r="BP521296" s="90"/>
    </row>
    <row r="521297" spans="68:68" customFormat="1">
      <c r="BP521297" s="90"/>
    </row>
    <row r="521298" spans="68:68" customFormat="1">
      <c r="BP521298" s="90"/>
    </row>
    <row r="521299" spans="68:68" customFormat="1">
      <c r="BP521299" s="90"/>
    </row>
    <row r="521300" spans="68:68" customFormat="1">
      <c r="BP521300" s="90"/>
    </row>
    <row r="521301" spans="68:68" customFormat="1">
      <c r="BP521301" s="90"/>
    </row>
    <row r="521302" spans="68:68" customFormat="1">
      <c r="BP521302" s="90"/>
    </row>
    <row r="521303" spans="68:68" customFormat="1">
      <c r="BP521303" s="90"/>
    </row>
    <row r="521304" spans="68:68" customFormat="1">
      <c r="BP521304" s="90"/>
    </row>
    <row r="521305" spans="68:68" customFormat="1">
      <c r="BP521305" s="90"/>
    </row>
    <row r="521306" spans="68:68" customFormat="1">
      <c r="BP521306" s="90"/>
    </row>
    <row r="521307" spans="68:68" customFormat="1">
      <c r="BP521307" s="90"/>
    </row>
    <row r="521308" spans="68:68" customFormat="1">
      <c r="BP521308" s="90"/>
    </row>
    <row r="521309" spans="68:68" customFormat="1">
      <c r="BP521309" s="90"/>
    </row>
    <row r="521310" spans="68:68" customFormat="1">
      <c r="BP521310" s="90"/>
    </row>
    <row r="521311" spans="68:68" customFormat="1">
      <c r="BP521311" s="90"/>
    </row>
    <row r="521312" spans="68:68" customFormat="1">
      <c r="BP521312" s="90"/>
    </row>
    <row r="521313" spans="68:68" customFormat="1">
      <c r="BP521313" s="90"/>
    </row>
    <row r="521314" spans="68:68" customFormat="1">
      <c r="BP521314" s="90"/>
    </row>
    <row r="521315" spans="68:68" customFormat="1">
      <c r="BP521315" s="90"/>
    </row>
    <row r="521316" spans="68:68" customFormat="1">
      <c r="BP521316" s="90"/>
    </row>
    <row r="521317" spans="68:68" customFormat="1">
      <c r="BP521317" s="90"/>
    </row>
    <row r="521318" spans="68:68" customFormat="1">
      <c r="BP521318" s="90"/>
    </row>
    <row r="521319" spans="68:68" customFormat="1">
      <c r="BP521319" s="90"/>
    </row>
    <row r="521320" spans="68:68" customFormat="1">
      <c r="BP521320" s="90"/>
    </row>
    <row r="521321" spans="68:68" customFormat="1">
      <c r="BP521321" s="90"/>
    </row>
    <row r="521322" spans="68:68" customFormat="1">
      <c r="BP521322" s="90"/>
    </row>
    <row r="521323" spans="68:68" customFormat="1">
      <c r="BP521323" s="90"/>
    </row>
    <row r="521324" spans="68:68" customFormat="1">
      <c r="BP521324" s="90"/>
    </row>
    <row r="521325" spans="68:68" customFormat="1">
      <c r="BP521325" s="90"/>
    </row>
    <row r="521326" spans="68:68" customFormat="1">
      <c r="BP521326" s="90"/>
    </row>
    <row r="521327" spans="68:68" customFormat="1">
      <c r="BP521327" s="90"/>
    </row>
    <row r="521328" spans="68:68" customFormat="1">
      <c r="BP521328" s="90"/>
    </row>
    <row r="521329" spans="68:68" customFormat="1">
      <c r="BP521329" s="90"/>
    </row>
    <row r="521330" spans="68:68" customFormat="1">
      <c r="BP521330" s="90"/>
    </row>
    <row r="521331" spans="68:68" customFormat="1">
      <c r="BP521331" s="90"/>
    </row>
    <row r="521332" spans="68:68" customFormat="1">
      <c r="BP521332" s="90"/>
    </row>
    <row r="521333" spans="68:68" customFormat="1">
      <c r="BP521333" s="90"/>
    </row>
    <row r="521334" spans="68:68" customFormat="1">
      <c r="BP521334" s="90"/>
    </row>
    <row r="521335" spans="68:68" customFormat="1">
      <c r="BP521335" s="90"/>
    </row>
    <row r="521336" spans="68:68" customFormat="1">
      <c r="BP521336" s="90"/>
    </row>
    <row r="521337" spans="68:68" customFormat="1">
      <c r="BP521337" s="90"/>
    </row>
    <row r="521338" spans="68:68" customFormat="1">
      <c r="BP521338" s="90"/>
    </row>
    <row r="521339" spans="68:68" customFormat="1">
      <c r="BP521339" s="90"/>
    </row>
    <row r="521340" spans="68:68" customFormat="1">
      <c r="BP521340" s="90"/>
    </row>
    <row r="521341" spans="68:68" customFormat="1">
      <c r="BP521341" s="90"/>
    </row>
    <row r="521342" spans="68:68" customFormat="1">
      <c r="BP521342" s="90"/>
    </row>
    <row r="521343" spans="68:68" customFormat="1">
      <c r="BP521343" s="90"/>
    </row>
    <row r="521344" spans="68:68" customFormat="1">
      <c r="BP521344" s="90"/>
    </row>
    <row r="521345" spans="68:68" customFormat="1">
      <c r="BP521345" s="90"/>
    </row>
    <row r="521346" spans="68:68" customFormat="1">
      <c r="BP521346" s="90"/>
    </row>
    <row r="521347" spans="68:68" customFormat="1">
      <c r="BP521347" s="90"/>
    </row>
    <row r="521348" spans="68:68" customFormat="1">
      <c r="BP521348" s="90"/>
    </row>
    <row r="521349" spans="68:68" customFormat="1">
      <c r="BP521349" s="90"/>
    </row>
    <row r="521350" spans="68:68" customFormat="1">
      <c r="BP521350" s="90"/>
    </row>
    <row r="521351" spans="68:68" customFormat="1">
      <c r="BP521351" s="90"/>
    </row>
    <row r="521352" spans="68:68" customFormat="1">
      <c r="BP521352" s="90"/>
    </row>
    <row r="521353" spans="68:68" customFormat="1">
      <c r="BP521353" s="90"/>
    </row>
    <row r="521354" spans="68:68" customFormat="1">
      <c r="BP521354" s="90"/>
    </row>
    <row r="521355" spans="68:68" customFormat="1">
      <c r="BP521355" s="90"/>
    </row>
    <row r="521356" spans="68:68" customFormat="1">
      <c r="BP521356" s="90"/>
    </row>
    <row r="521357" spans="68:68" customFormat="1">
      <c r="BP521357" s="90"/>
    </row>
    <row r="521358" spans="68:68" customFormat="1">
      <c r="BP521358" s="90"/>
    </row>
    <row r="521359" spans="68:68" customFormat="1">
      <c r="BP521359" s="90"/>
    </row>
    <row r="521360" spans="68:68" customFormat="1">
      <c r="BP521360" s="90"/>
    </row>
    <row r="521361" spans="68:68" customFormat="1">
      <c r="BP521361" s="90"/>
    </row>
    <row r="521362" spans="68:68" customFormat="1">
      <c r="BP521362" s="90"/>
    </row>
    <row r="521363" spans="68:68" customFormat="1">
      <c r="BP521363" s="90"/>
    </row>
    <row r="521364" spans="68:68" customFormat="1">
      <c r="BP521364" s="90"/>
    </row>
    <row r="521365" spans="68:68" customFormat="1">
      <c r="BP521365" s="90"/>
    </row>
    <row r="521366" spans="68:68" customFormat="1">
      <c r="BP521366" s="90"/>
    </row>
    <row r="521367" spans="68:68" customFormat="1">
      <c r="BP521367" s="90"/>
    </row>
    <row r="521368" spans="68:68" customFormat="1">
      <c r="BP521368" s="90"/>
    </row>
    <row r="521369" spans="68:68" customFormat="1">
      <c r="BP521369" s="90"/>
    </row>
    <row r="521370" spans="68:68" customFormat="1">
      <c r="BP521370" s="90"/>
    </row>
    <row r="521371" spans="68:68" customFormat="1">
      <c r="BP521371" s="90"/>
    </row>
    <row r="521372" spans="68:68" customFormat="1">
      <c r="BP521372" s="90"/>
    </row>
    <row r="521373" spans="68:68" customFormat="1">
      <c r="BP521373" s="90"/>
    </row>
    <row r="521374" spans="68:68" customFormat="1">
      <c r="BP521374" s="90"/>
    </row>
    <row r="521375" spans="68:68" customFormat="1">
      <c r="BP521375" s="90"/>
    </row>
    <row r="521376" spans="68:68" customFormat="1">
      <c r="BP521376" s="90"/>
    </row>
    <row r="521377" spans="68:68" customFormat="1">
      <c r="BP521377" s="90"/>
    </row>
    <row r="521378" spans="68:68" customFormat="1">
      <c r="BP521378" s="90"/>
    </row>
    <row r="521379" spans="68:68" customFormat="1">
      <c r="BP521379" s="90"/>
    </row>
    <row r="521380" spans="68:68" customFormat="1">
      <c r="BP521380" s="90"/>
    </row>
    <row r="521381" spans="68:68" customFormat="1">
      <c r="BP521381" s="90"/>
    </row>
    <row r="521382" spans="68:68" customFormat="1">
      <c r="BP521382" s="90"/>
    </row>
    <row r="521383" spans="68:68" customFormat="1">
      <c r="BP521383" s="90"/>
    </row>
    <row r="521384" spans="68:68" customFormat="1">
      <c r="BP521384" s="90"/>
    </row>
    <row r="521385" spans="68:68" customFormat="1">
      <c r="BP521385" s="90"/>
    </row>
    <row r="521386" spans="68:68" customFormat="1">
      <c r="BP521386" s="90"/>
    </row>
    <row r="521387" spans="68:68" customFormat="1">
      <c r="BP521387" s="90"/>
    </row>
    <row r="521388" spans="68:68" customFormat="1">
      <c r="BP521388" s="90"/>
    </row>
    <row r="521389" spans="68:68" customFormat="1">
      <c r="BP521389" s="90"/>
    </row>
    <row r="521390" spans="68:68" customFormat="1">
      <c r="BP521390" s="90"/>
    </row>
    <row r="521391" spans="68:68" customFormat="1">
      <c r="BP521391" s="90"/>
    </row>
    <row r="521392" spans="68:68" customFormat="1">
      <c r="BP521392" s="90"/>
    </row>
    <row r="521393" spans="68:68" customFormat="1">
      <c r="BP521393" s="90"/>
    </row>
    <row r="521394" spans="68:68" customFormat="1">
      <c r="BP521394" s="90"/>
    </row>
    <row r="521395" spans="68:68" customFormat="1">
      <c r="BP521395" s="90"/>
    </row>
    <row r="521396" spans="68:68" customFormat="1">
      <c r="BP521396" s="90"/>
    </row>
    <row r="521397" spans="68:68" customFormat="1">
      <c r="BP521397" s="90"/>
    </row>
    <row r="521398" spans="68:68" customFormat="1">
      <c r="BP521398" s="90"/>
    </row>
    <row r="521399" spans="68:68" customFormat="1">
      <c r="BP521399" s="90"/>
    </row>
    <row r="521400" spans="68:68" customFormat="1">
      <c r="BP521400" s="90"/>
    </row>
    <row r="521401" spans="68:68" customFormat="1">
      <c r="BP521401" s="90"/>
    </row>
    <row r="521402" spans="68:68" customFormat="1">
      <c r="BP521402" s="90"/>
    </row>
    <row r="521403" spans="68:68" customFormat="1">
      <c r="BP521403" s="90"/>
    </row>
    <row r="521404" spans="68:68" customFormat="1">
      <c r="BP521404" s="90"/>
    </row>
    <row r="521405" spans="68:68" customFormat="1">
      <c r="BP521405" s="90"/>
    </row>
    <row r="521406" spans="68:68" customFormat="1">
      <c r="BP521406" s="90"/>
    </row>
    <row r="521407" spans="68:68" customFormat="1">
      <c r="BP521407" s="90"/>
    </row>
    <row r="521408" spans="68:68" customFormat="1">
      <c r="BP521408" s="90"/>
    </row>
    <row r="521409" spans="68:68" customFormat="1">
      <c r="BP521409" s="90"/>
    </row>
    <row r="521410" spans="68:68" customFormat="1">
      <c r="BP521410" s="90"/>
    </row>
    <row r="521411" spans="68:68" customFormat="1">
      <c r="BP521411" s="90"/>
    </row>
    <row r="521412" spans="68:68" customFormat="1">
      <c r="BP521412" s="90"/>
    </row>
    <row r="521413" spans="68:68" customFormat="1">
      <c r="BP521413" s="90"/>
    </row>
    <row r="521414" spans="68:68" customFormat="1">
      <c r="BP521414" s="90"/>
    </row>
    <row r="521415" spans="68:68" customFormat="1">
      <c r="BP521415" s="90"/>
    </row>
    <row r="521416" spans="68:68" customFormat="1">
      <c r="BP521416" s="90"/>
    </row>
    <row r="521417" spans="68:68" customFormat="1">
      <c r="BP521417" s="90"/>
    </row>
    <row r="521418" spans="68:68" customFormat="1">
      <c r="BP521418" s="90"/>
    </row>
    <row r="521419" spans="68:68" customFormat="1">
      <c r="BP521419" s="90"/>
    </row>
    <row r="521420" spans="68:68" customFormat="1">
      <c r="BP521420" s="90"/>
    </row>
    <row r="521421" spans="68:68" customFormat="1">
      <c r="BP521421" s="90"/>
    </row>
    <row r="521422" spans="68:68" customFormat="1">
      <c r="BP521422" s="90"/>
    </row>
    <row r="521423" spans="68:68" customFormat="1">
      <c r="BP521423" s="90"/>
    </row>
    <row r="521424" spans="68:68" customFormat="1">
      <c r="BP521424" s="90"/>
    </row>
    <row r="521425" spans="68:68" customFormat="1">
      <c r="BP521425" s="90"/>
    </row>
    <row r="521426" spans="68:68" customFormat="1">
      <c r="BP521426" s="90"/>
    </row>
    <row r="521427" spans="68:68" customFormat="1">
      <c r="BP521427" s="90"/>
    </row>
    <row r="521428" spans="68:68" customFormat="1">
      <c r="BP521428" s="90"/>
    </row>
    <row r="521429" spans="68:68" customFormat="1">
      <c r="BP521429" s="90"/>
    </row>
    <row r="521430" spans="68:68" customFormat="1">
      <c r="BP521430" s="90"/>
    </row>
    <row r="521431" spans="68:68" customFormat="1">
      <c r="BP521431" s="90"/>
    </row>
    <row r="521432" spans="68:68" customFormat="1">
      <c r="BP521432" s="90"/>
    </row>
    <row r="521433" spans="68:68" customFormat="1">
      <c r="BP521433" s="90"/>
    </row>
    <row r="521434" spans="68:68" customFormat="1">
      <c r="BP521434" s="90"/>
    </row>
    <row r="521435" spans="68:68" customFormat="1">
      <c r="BP521435" s="90"/>
    </row>
    <row r="521436" spans="68:68" customFormat="1">
      <c r="BP521436" s="90"/>
    </row>
    <row r="521437" spans="68:68" customFormat="1">
      <c r="BP521437" s="90"/>
    </row>
    <row r="521438" spans="68:68" customFormat="1">
      <c r="BP521438" s="90"/>
    </row>
    <row r="521439" spans="68:68" customFormat="1">
      <c r="BP521439" s="90"/>
    </row>
    <row r="521440" spans="68:68" customFormat="1">
      <c r="BP521440" s="90"/>
    </row>
    <row r="521441" spans="68:68" customFormat="1">
      <c r="BP521441" s="90"/>
    </row>
    <row r="521442" spans="68:68" customFormat="1">
      <c r="BP521442" s="90"/>
    </row>
    <row r="521443" spans="68:68" customFormat="1">
      <c r="BP521443" s="90"/>
    </row>
    <row r="521444" spans="68:68" customFormat="1">
      <c r="BP521444" s="90"/>
    </row>
    <row r="521445" spans="68:68" customFormat="1">
      <c r="BP521445" s="90"/>
    </row>
    <row r="521446" spans="68:68" customFormat="1">
      <c r="BP521446" s="90"/>
    </row>
    <row r="521447" spans="68:68" customFormat="1">
      <c r="BP521447" s="90"/>
    </row>
    <row r="521448" spans="68:68" customFormat="1">
      <c r="BP521448" s="90"/>
    </row>
    <row r="521449" spans="68:68" customFormat="1">
      <c r="BP521449" s="90"/>
    </row>
    <row r="521450" spans="68:68" customFormat="1">
      <c r="BP521450" s="90"/>
    </row>
    <row r="521451" spans="68:68" customFormat="1">
      <c r="BP521451" s="90"/>
    </row>
    <row r="521452" spans="68:68" customFormat="1">
      <c r="BP521452" s="90"/>
    </row>
    <row r="521453" spans="68:68" customFormat="1">
      <c r="BP521453" s="90"/>
    </row>
    <row r="521454" spans="68:68" customFormat="1">
      <c r="BP521454" s="90"/>
    </row>
    <row r="521455" spans="68:68" customFormat="1">
      <c r="BP521455" s="90"/>
    </row>
    <row r="521456" spans="68:68" customFormat="1">
      <c r="BP521456" s="90"/>
    </row>
    <row r="521457" spans="68:68" customFormat="1">
      <c r="BP521457" s="90"/>
    </row>
    <row r="521458" spans="68:68" customFormat="1">
      <c r="BP521458" s="90"/>
    </row>
    <row r="521459" spans="68:68" customFormat="1">
      <c r="BP521459" s="90"/>
    </row>
    <row r="521460" spans="68:68" customFormat="1">
      <c r="BP521460" s="90"/>
    </row>
    <row r="521461" spans="68:68" customFormat="1">
      <c r="BP521461" s="90"/>
    </row>
    <row r="521462" spans="68:68" customFormat="1">
      <c r="BP521462" s="90"/>
    </row>
    <row r="521463" spans="68:68" customFormat="1">
      <c r="BP521463" s="90"/>
    </row>
    <row r="521464" spans="68:68" customFormat="1">
      <c r="BP521464" s="90"/>
    </row>
    <row r="521465" spans="68:68" customFormat="1">
      <c r="BP521465" s="90"/>
    </row>
    <row r="521466" spans="68:68" customFormat="1">
      <c r="BP521466" s="90"/>
    </row>
    <row r="521467" spans="68:68" customFormat="1">
      <c r="BP521467" s="90"/>
    </row>
    <row r="521468" spans="68:68" customFormat="1">
      <c r="BP521468" s="90"/>
    </row>
    <row r="521469" spans="68:68" customFormat="1">
      <c r="BP521469" s="90"/>
    </row>
    <row r="521470" spans="68:68" customFormat="1">
      <c r="BP521470" s="90"/>
    </row>
    <row r="521471" spans="68:68" customFormat="1">
      <c r="BP521471" s="90"/>
    </row>
    <row r="521472" spans="68:68" customFormat="1">
      <c r="BP521472" s="90"/>
    </row>
    <row r="521473" spans="68:68" customFormat="1">
      <c r="BP521473" s="90"/>
    </row>
    <row r="521474" spans="68:68" customFormat="1">
      <c r="BP521474" s="90"/>
    </row>
    <row r="521475" spans="68:68" customFormat="1">
      <c r="BP521475" s="90"/>
    </row>
    <row r="521476" spans="68:68" customFormat="1">
      <c r="BP521476" s="90"/>
    </row>
    <row r="521477" spans="68:68" customFormat="1">
      <c r="BP521477" s="90"/>
    </row>
    <row r="521478" spans="68:68" customFormat="1">
      <c r="BP521478" s="90"/>
    </row>
    <row r="521479" spans="68:68" customFormat="1">
      <c r="BP521479" s="90"/>
    </row>
    <row r="521480" spans="68:68" customFormat="1">
      <c r="BP521480" s="90"/>
    </row>
    <row r="521481" spans="68:68" customFormat="1">
      <c r="BP521481" s="90"/>
    </row>
    <row r="521482" spans="68:68" customFormat="1">
      <c r="BP521482" s="90"/>
    </row>
    <row r="521483" spans="68:68" customFormat="1">
      <c r="BP521483" s="90"/>
    </row>
    <row r="521484" spans="68:68" customFormat="1">
      <c r="BP521484" s="90"/>
    </row>
    <row r="521485" spans="68:68" customFormat="1">
      <c r="BP521485" s="90"/>
    </row>
    <row r="521486" spans="68:68" customFormat="1">
      <c r="BP521486" s="90"/>
    </row>
    <row r="521487" spans="68:68" customFormat="1">
      <c r="BP521487" s="90"/>
    </row>
    <row r="521488" spans="68:68" customFormat="1">
      <c r="BP521488" s="90"/>
    </row>
    <row r="521489" spans="68:68" customFormat="1">
      <c r="BP521489" s="90"/>
    </row>
    <row r="521490" spans="68:68" customFormat="1">
      <c r="BP521490" s="90"/>
    </row>
    <row r="521491" spans="68:68" customFormat="1">
      <c r="BP521491" s="90"/>
    </row>
    <row r="521492" spans="68:68" customFormat="1">
      <c r="BP521492" s="90"/>
    </row>
    <row r="521493" spans="68:68" customFormat="1">
      <c r="BP521493" s="90"/>
    </row>
    <row r="521494" spans="68:68" customFormat="1">
      <c r="BP521494" s="90"/>
    </row>
    <row r="521495" spans="68:68" customFormat="1">
      <c r="BP521495" s="90"/>
    </row>
    <row r="521496" spans="68:68" customFormat="1">
      <c r="BP521496" s="90"/>
    </row>
    <row r="521497" spans="68:68" customFormat="1">
      <c r="BP521497" s="90"/>
    </row>
    <row r="521498" spans="68:68" customFormat="1">
      <c r="BP521498" s="90"/>
    </row>
    <row r="521499" spans="68:68" customFormat="1">
      <c r="BP521499" s="90"/>
    </row>
    <row r="521500" spans="68:68" customFormat="1">
      <c r="BP521500" s="90"/>
    </row>
    <row r="521501" spans="68:68" customFormat="1">
      <c r="BP521501" s="90"/>
    </row>
    <row r="521502" spans="68:68" customFormat="1">
      <c r="BP521502" s="90"/>
    </row>
    <row r="521503" spans="68:68" customFormat="1">
      <c r="BP521503" s="90"/>
    </row>
    <row r="521504" spans="68:68" customFormat="1">
      <c r="BP521504" s="90"/>
    </row>
    <row r="521505" spans="68:68" customFormat="1">
      <c r="BP521505" s="90"/>
    </row>
    <row r="521506" spans="68:68" customFormat="1">
      <c r="BP521506" s="90"/>
    </row>
    <row r="521507" spans="68:68" customFormat="1">
      <c r="BP521507" s="90"/>
    </row>
    <row r="521508" spans="68:68" customFormat="1">
      <c r="BP521508" s="90"/>
    </row>
    <row r="521509" spans="68:68" customFormat="1">
      <c r="BP521509" s="90"/>
    </row>
    <row r="521510" spans="68:68" customFormat="1">
      <c r="BP521510" s="90"/>
    </row>
    <row r="521511" spans="68:68" customFormat="1">
      <c r="BP521511" s="90"/>
    </row>
    <row r="521512" spans="68:68" customFormat="1">
      <c r="BP521512" s="90"/>
    </row>
    <row r="521513" spans="68:68" customFormat="1">
      <c r="BP521513" s="90"/>
    </row>
    <row r="521514" spans="68:68" customFormat="1">
      <c r="BP521514" s="90"/>
    </row>
    <row r="521515" spans="68:68" customFormat="1">
      <c r="BP521515" s="90"/>
    </row>
    <row r="521516" spans="68:68" customFormat="1">
      <c r="BP521516" s="90"/>
    </row>
    <row r="521517" spans="68:68" customFormat="1">
      <c r="BP521517" s="90"/>
    </row>
    <row r="521518" spans="68:68" customFormat="1">
      <c r="BP521518" s="90"/>
    </row>
    <row r="521519" spans="68:68" customFormat="1">
      <c r="BP521519" s="90"/>
    </row>
    <row r="521520" spans="68:68" customFormat="1">
      <c r="BP521520" s="90"/>
    </row>
    <row r="521521" spans="68:68" customFormat="1">
      <c r="BP521521" s="90"/>
    </row>
    <row r="521522" spans="68:68" customFormat="1">
      <c r="BP521522" s="90"/>
    </row>
    <row r="521523" spans="68:68" customFormat="1">
      <c r="BP521523" s="90"/>
    </row>
    <row r="521524" spans="68:68" customFormat="1">
      <c r="BP521524" s="90"/>
    </row>
    <row r="521525" spans="68:68" customFormat="1">
      <c r="BP521525" s="90"/>
    </row>
    <row r="521526" spans="68:68" customFormat="1">
      <c r="BP521526" s="90"/>
    </row>
    <row r="521527" spans="68:68" customFormat="1">
      <c r="BP521527" s="90"/>
    </row>
    <row r="521528" spans="68:68" customFormat="1">
      <c r="BP521528" s="90"/>
    </row>
    <row r="521529" spans="68:68" customFormat="1">
      <c r="BP521529" s="90"/>
    </row>
    <row r="521530" spans="68:68" customFormat="1">
      <c r="BP521530" s="90"/>
    </row>
    <row r="521531" spans="68:68" customFormat="1">
      <c r="BP521531" s="90"/>
    </row>
    <row r="521532" spans="68:68" customFormat="1">
      <c r="BP521532" s="90"/>
    </row>
    <row r="521533" spans="68:68" customFormat="1">
      <c r="BP521533" s="90"/>
    </row>
    <row r="521534" spans="68:68" customFormat="1">
      <c r="BP521534" s="90"/>
    </row>
    <row r="521535" spans="68:68" customFormat="1">
      <c r="BP521535" s="90"/>
    </row>
    <row r="521536" spans="68:68" customFormat="1">
      <c r="BP521536" s="90"/>
    </row>
    <row r="521537" spans="68:68" customFormat="1">
      <c r="BP521537" s="90"/>
    </row>
    <row r="521538" spans="68:68" customFormat="1">
      <c r="BP521538" s="90"/>
    </row>
    <row r="521539" spans="68:68" customFormat="1">
      <c r="BP521539" s="90"/>
    </row>
    <row r="521540" spans="68:68" customFormat="1">
      <c r="BP521540" s="90"/>
    </row>
    <row r="521541" spans="68:68" customFormat="1">
      <c r="BP521541" s="90"/>
    </row>
    <row r="521542" spans="68:68" customFormat="1">
      <c r="BP521542" s="90"/>
    </row>
    <row r="521543" spans="68:68" customFormat="1">
      <c r="BP521543" s="90"/>
    </row>
    <row r="521544" spans="68:68" customFormat="1">
      <c r="BP521544" s="90"/>
    </row>
    <row r="521545" spans="68:68" customFormat="1">
      <c r="BP521545" s="90"/>
    </row>
    <row r="521546" spans="68:68" customFormat="1">
      <c r="BP521546" s="90"/>
    </row>
    <row r="521547" spans="68:68" customFormat="1">
      <c r="BP521547" s="90"/>
    </row>
    <row r="521548" spans="68:68" customFormat="1">
      <c r="BP521548" s="90"/>
    </row>
    <row r="521549" spans="68:68" customFormat="1">
      <c r="BP521549" s="90"/>
    </row>
    <row r="521550" spans="68:68" customFormat="1">
      <c r="BP521550" s="90"/>
    </row>
    <row r="521551" spans="68:68" customFormat="1">
      <c r="BP521551" s="90"/>
    </row>
    <row r="521552" spans="68:68" customFormat="1">
      <c r="BP521552" s="90"/>
    </row>
    <row r="521553" spans="68:68" customFormat="1">
      <c r="BP521553" s="90"/>
    </row>
    <row r="521554" spans="68:68" customFormat="1">
      <c r="BP521554" s="90"/>
    </row>
    <row r="521555" spans="68:68" customFormat="1">
      <c r="BP521555" s="90"/>
    </row>
    <row r="521556" spans="68:68" customFormat="1">
      <c r="BP521556" s="90"/>
    </row>
    <row r="521557" spans="68:68" customFormat="1">
      <c r="BP521557" s="90"/>
    </row>
    <row r="521558" spans="68:68" customFormat="1">
      <c r="BP521558" s="90"/>
    </row>
    <row r="521559" spans="68:68" customFormat="1">
      <c r="BP521559" s="90"/>
    </row>
    <row r="521560" spans="68:68" customFormat="1">
      <c r="BP521560" s="90"/>
    </row>
    <row r="521561" spans="68:68" customFormat="1">
      <c r="BP521561" s="90"/>
    </row>
    <row r="521562" spans="68:68" customFormat="1">
      <c r="BP521562" s="90"/>
    </row>
    <row r="521563" spans="68:68" customFormat="1">
      <c r="BP521563" s="90"/>
    </row>
    <row r="521564" spans="68:68" customFormat="1">
      <c r="BP521564" s="90"/>
    </row>
    <row r="521565" spans="68:68" customFormat="1">
      <c r="BP521565" s="90"/>
    </row>
    <row r="521566" spans="68:68" customFormat="1">
      <c r="BP521566" s="90"/>
    </row>
    <row r="521567" spans="68:68" customFormat="1">
      <c r="BP521567" s="90"/>
    </row>
    <row r="521568" spans="68:68" customFormat="1">
      <c r="BP521568" s="90"/>
    </row>
    <row r="521569" spans="68:68" customFormat="1">
      <c r="BP521569" s="90"/>
    </row>
    <row r="521570" spans="68:68" customFormat="1">
      <c r="BP521570" s="90"/>
    </row>
    <row r="521571" spans="68:68" customFormat="1">
      <c r="BP521571" s="90"/>
    </row>
    <row r="521572" spans="68:68" customFormat="1">
      <c r="BP521572" s="90"/>
    </row>
    <row r="521573" spans="68:68" customFormat="1">
      <c r="BP521573" s="90"/>
    </row>
    <row r="521574" spans="68:68" customFormat="1">
      <c r="BP521574" s="90"/>
    </row>
    <row r="521575" spans="68:68" customFormat="1">
      <c r="BP521575" s="90"/>
    </row>
    <row r="521576" spans="68:68" customFormat="1">
      <c r="BP521576" s="90"/>
    </row>
    <row r="521577" spans="68:68" customFormat="1">
      <c r="BP521577" s="90"/>
    </row>
    <row r="521578" spans="68:68" customFormat="1">
      <c r="BP521578" s="90"/>
    </row>
    <row r="521579" spans="68:68" customFormat="1">
      <c r="BP521579" s="90"/>
    </row>
    <row r="521580" spans="68:68" customFormat="1">
      <c r="BP521580" s="90"/>
    </row>
    <row r="521581" spans="68:68" customFormat="1">
      <c r="BP521581" s="90"/>
    </row>
    <row r="521582" spans="68:68" customFormat="1">
      <c r="BP521582" s="90"/>
    </row>
    <row r="521583" spans="68:68" customFormat="1">
      <c r="BP521583" s="90"/>
    </row>
    <row r="521584" spans="68:68" customFormat="1">
      <c r="BP521584" s="90"/>
    </row>
    <row r="521585" spans="68:68" customFormat="1">
      <c r="BP521585" s="90"/>
    </row>
    <row r="521586" spans="68:68" customFormat="1">
      <c r="BP521586" s="90"/>
    </row>
    <row r="521587" spans="68:68" customFormat="1">
      <c r="BP521587" s="90"/>
    </row>
    <row r="521588" spans="68:68" customFormat="1">
      <c r="BP521588" s="90"/>
    </row>
    <row r="521589" spans="68:68" customFormat="1">
      <c r="BP521589" s="90"/>
    </row>
    <row r="521590" spans="68:68" customFormat="1">
      <c r="BP521590" s="90"/>
    </row>
    <row r="521591" spans="68:68" customFormat="1">
      <c r="BP521591" s="90"/>
    </row>
    <row r="521592" spans="68:68" customFormat="1">
      <c r="BP521592" s="90"/>
    </row>
    <row r="521593" spans="68:68" customFormat="1">
      <c r="BP521593" s="90"/>
    </row>
    <row r="521594" spans="68:68" customFormat="1">
      <c r="BP521594" s="90"/>
    </row>
    <row r="521595" spans="68:68" customFormat="1">
      <c r="BP521595" s="90"/>
    </row>
    <row r="521596" spans="68:68" customFormat="1">
      <c r="BP521596" s="90"/>
    </row>
    <row r="521597" spans="68:68" customFormat="1">
      <c r="BP521597" s="90"/>
    </row>
    <row r="521598" spans="68:68" customFormat="1">
      <c r="BP521598" s="90"/>
    </row>
    <row r="521599" spans="68:68" customFormat="1">
      <c r="BP521599" s="90"/>
    </row>
    <row r="521600" spans="68:68" customFormat="1">
      <c r="BP521600" s="90"/>
    </row>
    <row r="521601" spans="68:68" customFormat="1">
      <c r="BP521601" s="90"/>
    </row>
    <row r="521602" spans="68:68" customFormat="1">
      <c r="BP521602" s="90"/>
    </row>
    <row r="521603" spans="68:68" customFormat="1">
      <c r="BP521603" s="90"/>
    </row>
    <row r="521604" spans="68:68" customFormat="1">
      <c r="BP521604" s="90"/>
    </row>
    <row r="521605" spans="68:68" customFormat="1">
      <c r="BP521605" s="90"/>
    </row>
    <row r="521606" spans="68:68" customFormat="1">
      <c r="BP521606" s="90"/>
    </row>
    <row r="521607" spans="68:68" customFormat="1">
      <c r="BP521607" s="90"/>
    </row>
    <row r="521608" spans="68:68" customFormat="1">
      <c r="BP521608" s="90"/>
    </row>
    <row r="521609" spans="68:68" customFormat="1">
      <c r="BP521609" s="90"/>
    </row>
    <row r="521610" spans="68:68" customFormat="1">
      <c r="BP521610" s="90"/>
    </row>
    <row r="521611" spans="68:68" customFormat="1">
      <c r="BP521611" s="90"/>
    </row>
    <row r="521612" spans="68:68" customFormat="1">
      <c r="BP521612" s="90"/>
    </row>
    <row r="521613" spans="68:68" customFormat="1">
      <c r="BP521613" s="90"/>
    </row>
    <row r="521614" spans="68:68" customFormat="1">
      <c r="BP521614" s="90"/>
    </row>
    <row r="521615" spans="68:68" customFormat="1">
      <c r="BP521615" s="90"/>
    </row>
    <row r="521616" spans="68:68" customFormat="1">
      <c r="BP521616" s="90"/>
    </row>
    <row r="521617" spans="68:68" customFormat="1">
      <c r="BP521617" s="90"/>
    </row>
    <row r="521618" spans="68:68" customFormat="1">
      <c r="BP521618" s="90"/>
    </row>
    <row r="521619" spans="68:68" customFormat="1">
      <c r="BP521619" s="90"/>
    </row>
    <row r="521620" spans="68:68" customFormat="1">
      <c r="BP521620" s="90"/>
    </row>
    <row r="521621" spans="68:68" customFormat="1">
      <c r="BP521621" s="90"/>
    </row>
    <row r="521622" spans="68:68" customFormat="1">
      <c r="BP521622" s="90"/>
    </row>
    <row r="521623" spans="68:68" customFormat="1">
      <c r="BP521623" s="90"/>
    </row>
    <row r="521624" spans="68:68" customFormat="1">
      <c r="BP521624" s="90"/>
    </row>
    <row r="521625" spans="68:68" customFormat="1">
      <c r="BP521625" s="90"/>
    </row>
    <row r="521626" spans="68:68" customFormat="1">
      <c r="BP521626" s="90"/>
    </row>
    <row r="521627" spans="68:68" customFormat="1">
      <c r="BP521627" s="90"/>
    </row>
    <row r="521628" spans="68:68" customFormat="1">
      <c r="BP521628" s="90"/>
    </row>
    <row r="521629" spans="68:68" customFormat="1">
      <c r="BP521629" s="90"/>
    </row>
    <row r="521630" spans="68:68" customFormat="1">
      <c r="BP521630" s="90"/>
    </row>
    <row r="521631" spans="68:68" customFormat="1">
      <c r="BP521631" s="90"/>
    </row>
    <row r="521632" spans="68:68" customFormat="1">
      <c r="BP521632" s="90"/>
    </row>
    <row r="521633" spans="68:68" customFormat="1">
      <c r="BP521633" s="90"/>
    </row>
    <row r="521634" spans="68:68" customFormat="1">
      <c r="BP521634" s="90"/>
    </row>
    <row r="521635" spans="68:68" customFormat="1">
      <c r="BP521635" s="90"/>
    </row>
    <row r="521636" spans="68:68" customFormat="1">
      <c r="BP521636" s="90"/>
    </row>
    <row r="521637" spans="68:68" customFormat="1">
      <c r="BP521637" s="90"/>
    </row>
    <row r="521638" spans="68:68" customFormat="1">
      <c r="BP521638" s="90"/>
    </row>
    <row r="521639" spans="68:68" customFormat="1">
      <c r="BP521639" s="90"/>
    </row>
    <row r="521640" spans="68:68" customFormat="1">
      <c r="BP521640" s="90"/>
    </row>
    <row r="521641" spans="68:68" customFormat="1">
      <c r="BP521641" s="90"/>
    </row>
    <row r="521642" spans="68:68" customFormat="1">
      <c r="BP521642" s="90"/>
    </row>
    <row r="521643" spans="68:68" customFormat="1">
      <c r="BP521643" s="90"/>
    </row>
    <row r="521644" spans="68:68" customFormat="1">
      <c r="BP521644" s="90"/>
    </row>
    <row r="521645" spans="68:68" customFormat="1">
      <c r="BP521645" s="90"/>
    </row>
    <row r="521646" spans="68:68" customFormat="1">
      <c r="BP521646" s="90"/>
    </row>
    <row r="521647" spans="68:68" customFormat="1">
      <c r="BP521647" s="90"/>
    </row>
    <row r="521648" spans="68:68" customFormat="1">
      <c r="BP521648" s="90"/>
    </row>
    <row r="521649" spans="68:68" customFormat="1">
      <c r="BP521649" s="90"/>
    </row>
    <row r="521650" spans="68:68" customFormat="1">
      <c r="BP521650" s="90"/>
    </row>
    <row r="521651" spans="68:68" customFormat="1">
      <c r="BP521651" s="90"/>
    </row>
    <row r="521652" spans="68:68" customFormat="1">
      <c r="BP521652" s="90"/>
    </row>
    <row r="521653" spans="68:68" customFormat="1">
      <c r="BP521653" s="90"/>
    </row>
    <row r="521654" spans="68:68" customFormat="1">
      <c r="BP521654" s="90"/>
    </row>
    <row r="521655" spans="68:68" customFormat="1">
      <c r="BP521655" s="90"/>
    </row>
    <row r="521656" spans="68:68" customFormat="1">
      <c r="BP521656" s="90"/>
    </row>
    <row r="521657" spans="68:68" customFormat="1">
      <c r="BP521657" s="90"/>
    </row>
    <row r="521658" spans="68:68" customFormat="1">
      <c r="BP521658" s="90"/>
    </row>
    <row r="521659" spans="68:68" customFormat="1">
      <c r="BP521659" s="90"/>
    </row>
    <row r="521660" spans="68:68" customFormat="1">
      <c r="BP521660" s="90"/>
    </row>
    <row r="521661" spans="68:68" customFormat="1">
      <c r="BP521661" s="90"/>
    </row>
    <row r="521662" spans="68:68" customFormat="1">
      <c r="BP521662" s="90"/>
    </row>
    <row r="521663" spans="68:68" customFormat="1">
      <c r="BP521663" s="90"/>
    </row>
    <row r="521664" spans="68:68" customFormat="1">
      <c r="BP521664" s="90"/>
    </row>
    <row r="521665" spans="68:68" customFormat="1">
      <c r="BP521665" s="90"/>
    </row>
    <row r="521666" spans="68:68" customFormat="1">
      <c r="BP521666" s="90"/>
    </row>
    <row r="521667" spans="68:68" customFormat="1">
      <c r="BP521667" s="90"/>
    </row>
    <row r="521668" spans="68:68" customFormat="1">
      <c r="BP521668" s="90"/>
    </row>
    <row r="521669" spans="68:68" customFormat="1">
      <c r="BP521669" s="90"/>
    </row>
    <row r="521670" spans="68:68" customFormat="1">
      <c r="BP521670" s="90"/>
    </row>
    <row r="521671" spans="68:68" customFormat="1">
      <c r="BP521671" s="90"/>
    </row>
    <row r="521672" spans="68:68" customFormat="1">
      <c r="BP521672" s="90"/>
    </row>
    <row r="521673" spans="68:68" customFormat="1">
      <c r="BP521673" s="90"/>
    </row>
    <row r="521674" spans="68:68" customFormat="1">
      <c r="BP521674" s="90"/>
    </row>
    <row r="521675" spans="68:68" customFormat="1">
      <c r="BP521675" s="90"/>
    </row>
    <row r="521676" spans="68:68" customFormat="1">
      <c r="BP521676" s="90"/>
    </row>
    <row r="521677" spans="68:68" customFormat="1">
      <c r="BP521677" s="90"/>
    </row>
    <row r="521678" spans="68:68" customFormat="1">
      <c r="BP521678" s="90"/>
    </row>
    <row r="521679" spans="68:68" customFormat="1">
      <c r="BP521679" s="90"/>
    </row>
    <row r="521680" spans="68:68" customFormat="1">
      <c r="BP521680" s="90"/>
    </row>
    <row r="521681" spans="68:68" customFormat="1">
      <c r="BP521681" s="90"/>
    </row>
    <row r="521682" spans="68:68" customFormat="1">
      <c r="BP521682" s="90"/>
    </row>
    <row r="521683" spans="68:68" customFormat="1">
      <c r="BP521683" s="90"/>
    </row>
    <row r="521684" spans="68:68" customFormat="1">
      <c r="BP521684" s="90"/>
    </row>
    <row r="521685" spans="68:68" customFormat="1">
      <c r="BP521685" s="90"/>
    </row>
    <row r="521686" spans="68:68" customFormat="1">
      <c r="BP521686" s="90"/>
    </row>
    <row r="521687" spans="68:68" customFormat="1">
      <c r="BP521687" s="90"/>
    </row>
    <row r="521688" spans="68:68" customFormat="1">
      <c r="BP521688" s="90"/>
    </row>
    <row r="521689" spans="68:68" customFormat="1">
      <c r="BP521689" s="90"/>
    </row>
    <row r="521690" spans="68:68" customFormat="1">
      <c r="BP521690" s="90"/>
    </row>
    <row r="521691" spans="68:68" customFormat="1">
      <c r="BP521691" s="90"/>
    </row>
    <row r="521692" spans="68:68" customFormat="1">
      <c r="BP521692" s="90"/>
    </row>
    <row r="521693" spans="68:68" customFormat="1">
      <c r="BP521693" s="90"/>
    </row>
    <row r="521694" spans="68:68" customFormat="1">
      <c r="BP521694" s="90"/>
    </row>
    <row r="521695" spans="68:68" customFormat="1">
      <c r="BP521695" s="90"/>
    </row>
    <row r="521696" spans="68:68" customFormat="1">
      <c r="BP521696" s="90"/>
    </row>
    <row r="521697" spans="68:68" customFormat="1">
      <c r="BP521697" s="90"/>
    </row>
    <row r="521698" spans="68:68" customFormat="1">
      <c r="BP521698" s="90"/>
    </row>
    <row r="521699" spans="68:68" customFormat="1">
      <c r="BP521699" s="90"/>
    </row>
    <row r="521700" spans="68:68" customFormat="1">
      <c r="BP521700" s="90"/>
    </row>
    <row r="521701" spans="68:68" customFormat="1">
      <c r="BP521701" s="90"/>
    </row>
    <row r="521702" spans="68:68" customFormat="1">
      <c r="BP521702" s="90"/>
    </row>
    <row r="521703" spans="68:68" customFormat="1">
      <c r="BP521703" s="90"/>
    </row>
    <row r="521704" spans="68:68" customFormat="1">
      <c r="BP521704" s="90"/>
    </row>
    <row r="521705" spans="68:68" customFormat="1">
      <c r="BP521705" s="90"/>
    </row>
    <row r="521706" spans="68:68" customFormat="1">
      <c r="BP521706" s="90"/>
    </row>
    <row r="521707" spans="68:68" customFormat="1">
      <c r="BP521707" s="90"/>
    </row>
    <row r="521708" spans="68:68" customFormat="1">
      <c r="BP521708" s="90"/>
    </row>
    <row r="521709" spans="68:68" customFormat="1">
      <c r="BP521709" s="90"/>
    </row>
    <row r="521710" spans="68:68" customFormat="1">
      <c r="BP521710" s="90"/>
    </row>
    <row r="521711" spans="68:68" customFormat="1">
      <c r="BP521711" s="90"/>
    </row>
    <row r="521712" spans="68:68" customFormat="1">
      <c r="BP521712" s="90"/>
    </row>
    <row r="521713" spans="68:68" customFormat="1">
      <c r="BP521713" s="90"/>
    </row>
    <row r="521714" spans="68:68" customFormat="1">
      <c r="BP521714" s="90"/>
    </row>
    <row r="521715" spans="68:68" customFormat="1">
      <c r="BP521715" s="90"/>
    </row>
    <row r="521716" spans="68:68" customFormat="1">
      <c r="BP521716" s="90"/>
    </row>
    <row r="521717" spans="68:68" customFormat="1">
      <c r="BP521717" s="90"/>
    </row>
    <row r="521718" spans="68:68" customFormat="1">
      <c r="BP521718" s="90"/>
    </row>
    <row r="521719" spans="68:68" customFormat="1">
      <c r="BP521719" s="90"/>
    </row>
    <row r="521720" spans="68:68" customFormat="1">
      <c r="BP521720" s="90"/>
    </row>
    <row r="521721" spans="68:68" customFormat="1">
      <c r="BP521721" s="90"/>
    </row>
    <row r="521722" spans="68:68" customFormat="1">
      <c r="BP521722" s="90"/>
    </row>
    <row r="521723" spans="68:68" customFormat="1">
      <c r="BP521723" s="90"/>
    </row>
    <row r="521724" spans="68:68" customFormat="1">
      <c r="BP521724" s="90"/>
    </row>
    <row r="521725" spans="68:68" customFormat="1">
      <c r="BP521725" s="90"/>
    </row>
    <row r="521726" spans="68:68" customFormat="1">
      <c r="BP521726" s="90"/>
    </row>
    <row r="521727" spans="68:68" customFormat="1">
      <c r="BP521727" s="90"/>
    </row>
    <row r="521728" spans="68:68" customFormat="1">
      <c r="BP521728" s="90"/>
    </row>
    <row r="521729" spans="68:68" customFormat="1">
      <c r="BP521729" s="90"/>
    </row>
    <row r="521730" spans="68:68" customFormat="1">
      <c r="BP521730" s="90"/>
    </row>
    <row r="521731" spans="68:68" customFormat="1">
      <c r="BP521731" s="90"/>
    </row>
    <row r="521732" spans="68:68" customFormat="1">
      <c r="BP521732" s="90"/>
    </row>
    <row r="521733" spans="68:68" customFormat="1">
      <c r="BP521733" s="90"/>
    </row>
    <row r="521734" spans="68:68" customFormat="1">
      <c r="BP521734" s="90"/>
    </row>
    <row r="521735" spans="68:68" customFormat="1">
      <c r="BP521735" s="90"/>
    </row>
    <row r="521736" spans="68:68" customFormat="1">
      <c r="BP521736" s="90"/>
    </row>
    <row r="521737" spans="68:68" customFormat="1">
      <c r="BP521737" s="90"/>
    </row>
    <row r="521738" spans="68:68" customFormat="1">
      <c r="BP521738" s="90"/>
    </row>
    <row r="521739" spans="68:68" customFormat="1">
      <c r="BP521739" s="90"/>
    </row>
    <row r="521740" spans="68:68" customFormat="1">
      <c r="BP521740" s="90"/>
    </row>
    <row r="521741" spans="68:68" customFormat="1">
      <c r="BP521741" s="90"/>
    </row>
    <row r="521742" spans="68:68" customFormat="1">
      <c r="BP521742" s="90"/>
    </row>
    <row r="521743" spans="68:68" customFormat="1">
      <c r="BP521743" s="90"/>
    </row>
    <row r="521744" spans="68:68" customFormat="1">
      <c r="BP521744" s="90"/>
    </row>
    <row r="521745" spans="68:68" customFormat="1">
      <c r="BP521745" s="90"/>
    </row>
    <row r="521746" spans="68:68" customFormat="1">
      <c r="BP521746" s="90"/>
    </row>
    <row r="521747" spans="68:68" customFormat="1">
      <c r="BP521747" s="90"/>
    </row>
    <row r="521748" spans="68:68" customFormat="1">
      <c r="BP521748" s="90"/>
    </row>
    <row r="521749" spans="68:68" customFormat="1">
      <c r="BP521749" s="90"/>
    </row>
    <row r="521750" spans="68:68" customFormat="1">
      <c r="BP521750" s="90"/>
    </row>
    <row r="521751" spans="68:68" customFormat="1">
      <c r="BP521751" s="90"/>
    </row>
    <row r="521752" spans="68:68" customFormat="1">
      <c r="BP521752" s="90"/>
    </row>
    <row r="521753" spans="68:68" customFormat="1">
      <c r="BP521753" s="90"/>
    </row>
    <row r="521754" spans="68:68" customFormat="1">
      <c r="BP521754" s="90"/>
    </row>
    <row r="521755" spans="68:68" customFormat="1">
      <c r="BP521755" s="90"/>
    </row>
    <row r="521756" spans="68:68" customFormat="1">
      <c r="BP521756" s="90"/>
    </row>
    <row r="521757" spans="68:68" customFormat="1">
      <c r="BP521757" s="90"/>
    </row>
    <row r="521758" spans="68:68" customFormat="1">
      <c r="BP521758" s="90"/>
    </row>
    <row r="521759" spans="68:68" customFormat="1">
      <c r="BP521759" s="90"/>
    </row>
    <row r="521760" spans="68:68" customFormat="1">
      <c r="BP521760" s="90"/>
    </row>
    <row r="521761" spans="68:68" customFormat="1">
      <c r="BP521761" s="90"/>
    </row>
    <row r="521762" spans="68:68" customFormat="1">
      <c r="BP521762" s="90"/>
    </row>
    <row r="521763" spans="68:68" customFormat="1">
      <c r="BP521763" s="90"/>
    </row>
    <row r="521764" spans="68:68" customFormat="1">
      <c r="BP521764" s="90"/>
    </row>
    <row r="521765" spans="68:68" customFormat="1">
      <c r="BP521765" s="90"/>
    </row>
    <row r="521766" spans="68:68" customFormat="1">
      <c r="BP521766" s="90"/>
    </row>
    <row r="521767" spans="68:68" customFormat="1">
      <c r="BP521767" s="90"/>
    </row>
    <row r="521768" spans="68:68" customFormat="1">
      <c r="BP521768" s="90"/>
    </row>
    <row r="521769" spans="68:68" customFormat="1">
      <c r="BP521769" s="90"/>
    </row>
    <row r="521770" spans="68:68" customFormat="1">
      <c r="BP521770" s="90"/>
    </row>
    <row r="521771" spans="68:68" customFormat="1">
      <c r="BP521771" s="90"/>
    </row>
    <row r="521772" spans="68:68" customFormat="1">
      <c r="BP521772" s="90"/>
    </row>
    <row r="521773" spans="68:68" customFormat="1">
      <c r="BP521773" s="90"/>
    </row>
    <row r="521774" spans="68:68" customFormat="1">
      <c r="BP521774" s="90"/>
    </row>
    <row r="521775" spans="68:68" customFormat="1">
      <c r="BP521775" s="90"/>
    </row>
    <row r="521776" spans="68:68" customFormat="1">
      <c r="BP521776" s="90"/>
    </row>
    <row r="521777" spans="68:68" customFormat="1">
      <c r="BP521777" s="90"/>
    </row>
    <row r="521778" spans="68:68" customFormat="1">
      <c r="BP521778" s="90"/>
    </row>
    <row r="521779" spans="68:68" customFormat="1">
      <c r="BP521779" s="90"/>
    </row>
    <row r="521780" spans="68:68" customFormat="1">
      <c r="BP521780" s="90"/>
    </row>
    <row r="521781" spans="68:68" customFormat="1">
      <c r="BP521781" s="90"/>
    </row>
    <row r="521782" spans="68:68" customFormat="1">
      <c r="BP521782" s="90"/>
    </row>
    <row r="521783" spans="68:68" customFormat="1">
      <c r="BP521783" s="90"/>
    </row>
    <row r="521784" spans="68:68" customFormat="1">
      <c r="BP521784" s="90"/>
    </row>
    <row r="521785" spans="68:68" customFormat="1">
      <c r="BP521785" s="90"/>
    </row>
    <row r="521786" spans="68:68" customFormat="1">
      <c r="BP521786" s="90"/>
    </row>
    <row r="521787" spans="68:68" customFormat="1">
      <c r="BP521787" s="90"/>
    </row>
    <row r="521788" spans="68:68" customFormat="1">
      <c r="BP521788" s="90"/>
    </row>
    <row r="521789" spans="68:68" customFormat="1">
      <c r="BP521789" s="90"/>
    </row>
    <row r="521790" spans="68:68" customFormat="1">
      <c r="BP521790" s="90"/>
    </row>
    <row r="521791" spans="68:68" customFormat="1">
      <c r="BP521791" s="90"/>
    </row>
    <row r="521792" spans="68:68" customFormat="1">
      <c r="BP521792" s="90"/>
    </row>
    <row r="521793" spans="68:68" customFormat="1">
      <c r="BP521793" s="90"/>
    </row>
    <row r="521794" spans="68:68" customFormat="1">
      <c r="BP521794" s="90"/>
    </row>
    <row r="521795" spans="68:68" customFormat="1">
      <c r="BP521795" s="90"/>
    </row>
    <row r="521796" spans="68:68" customFormat="1">
      <c r="BP521796" s="90"/>
    </row>
    <row r="521797" spans="68:68" customFormat="1">
      <c r="BP521797" s="90"/>
    </row>
    <row r="521798" spans="68:68" customFormat="1">
      <c r="BP521798" s="90"/>
    </row>
    <row r="521799" spans="68:68" customFormat="1">
      <c r="BP521799" s="90"/>
    </row>
    <row r="521800" spans="68:68" customFormat="1">
      <c r="BP521800" s="90"/>
    </row>
    <row r="521801" spans="68:68" customFormat="1">
      <c r="BP521801" s="90"/>
    </row>
    <row r="521802" spans="68:68" customFormat="1">
      <c r="BP521802" s="90"/>
    </row>
    <row r="521803" spans="68:68" customFormat="1">
      <c r="BP521803" s="90"/>
    </row>
    <row r="521804" spans="68:68" customFormat="1">
      <c r="BP521804" s="90"/>
    </row>
    <row r="521805" spans="68:68" customFormat="1">
      <c r="BP521805" s="90"/>
    </row>
    <row r="521806" spans="68:68" customFormat="1">
      <c r="BP521806" s="90"/>
    </row>
    <row r="521807" spans="68:68" customFormat="1">
      <c r="BP521807" s="90"/>
    </row>
    <row r="521808" spans="68:68" customFormat="1">
      <c r="BP521808" s="90"/>
    </row>
    <row r="521809" spans="68:68" customFormat="1">
      <c r="BP521809" s="90"/>
    </row>
    <row r="521810" spans="68:68" customFormat="1">
      <c r="BP521810" s="90"/>
    </row>
    <row r="521811" spans="68:68" customFormat="1">
      <c r="BP521811" s="90"/>
    </row>
    <row r="521812" spans="68:68" customFormat="1">
      <c r="BP521812" s="90"/>
    </row>
    <row r="521813" spans="68:68" customFormat="1">
      <c r="BP521813" s="90"/>
    </row>
    <row r="521814" spans="68:68" customFormat="1">
      <c r="BP521814" s="90"/>
    </row>
    <row r="521815" spans="68:68" customFormat="1">
      <c r="BP521815" s="90"/>
    </row>
    <row r="521816" spans="68:68" customFormat="1">
      <c r="BP521816" s="90"/>
    </row>
    <row r="521817" spans="68:68" customFormat="1">
      <c r="BP521817" s="90"/>
    </row>
    <row r="521818" spans="68:68" customFormat="1">
      <c r="BP521818" s="90"/>
    </row>
    <row r="521819" spans="68:68" customFormat="1">
      <c r="BP521819" s="90"/>
    </row>
    <row r="521820" spans="68:68" customFormat="1">
      <c r="BP521820" s="90"/>
    </row>
    <row r="521821" spans="68:68" customFormat="1">
      <c r="BP521821" s="90"/>
    </row>
    <row r="521822" spans="68:68" customFormat="1">
      <c r="BP521822" s="90"/>
    </row>
    <row r="521823" spans="68:68" customFormat="1">
      <c r="BP521823" s="90"/>
    </row>
    <row r="521824" spans="68:68" customFormat="1">
      <c r="BP521824" s="90"/>
    </row>
    <row r="521825" spans="68:68" customFormat="1">
      <c r="BP521825" s="90"/>
    </row>
    <row r="521826" spans="68:68" customFormat="1">
      <c r="BP521826" s="90"/>
    </row>
    <row r="521827" spans="68:68" customFormat="1">
      <c r="BP521827" s="90"/>
    </row>
    <row r="521828" spans="68:68" customFormat="1">
      <c r="BP521828" s="90"/>
    </row>
    <row r="521829" spans="68:68" customFormat="1">
      <c r="BP521829" s="90"/>
    </row>
    <row r="521830" spans="68:68" customFormat="1">
      <c r="BP521830" s="90"/>
    </row>
    <row r="521831" spans="68:68" customFormat="1">
      <c r="BP521831" s="90"/>
    </row>
    <row r="521832" spans="68:68" customFormat="1">
      <c r="BP521832" s="90"/>
    </row>
    <row r="521833" spans="68:68" customFormat="1">
      <c r="BP521833" s="90"/>
    </row>
    <row r="521834" spans="68:68" customFormat="1">
      <c r="BP521834" s="90"/>
    </row>
    <row r="521835" spans="68:68" customFormat="1">
      <c r="BP521835" s="90"/>
    </row>
    <row r="521836" spans="68:68" customFormat="1">
      <c r="BP521836" s="90"/>
    </row>
    <row r="521837" spans="68:68" customFormat="1">
      <c r="BP521837" s="90"/>
    </row>
    <row r="521838" spans="68:68" customFormat="1">
      <c r="BP521838" s="90"/>
    </row>
    <row r="521839" spans="68:68" customFormat="1">
      <c r="BP521839" s="90"/>
    </row>
    <row r="521840" spans="68:68" customFormat="1">
      <c r="BP521840" s="90"/>
    </row>
    <row r="521841" spans="68:68" customFormat="1">
      <c r="BP521841" s="90"/>
    </row>
    <row r="521842" spans="68:68" customFormat="1">
      <c r="BP521842" s="90"/>
    </row>
    <row r="521843" spans="68:68" customFormat="1">
      <c r="BP521843" s="90"/>
    </row>
    <row r="521844" spans="68:68" customFormat="1">
      <c r="BP521844" s="90"/>
    </row>
    <row r="521845" spans="68:68" customFormat="1">
      <c r="BP521845" s="90"/>
    </row>
    <row r="521846" spans="68:68" customFormat="1">
      <c r="BP521846" s="90"/>
    </row>
    <row r="521847" spans="68:68" customFormat="1">
      <c r="BP521847" s="90"/>
    </row>
    <row r="521848" spans="68:68" customFormat="1">
      <c r="BP521848" s="90"/>
    </row>
    <row r="521849" spans="68:68" customFormat="1">
      <c r="BP521849" s="90"/>
    </row>
    <row r="521850" spans="68:68" customFormat="1">
      <c r="BP521850" s="90"/>
    </row>
    <row r="521851" spans="68:68" customFormat="1">
      <c r="BP521851" s="90"/>
    </row>
    <row r="521852" spans="68:68" customFormat="1">
      <c r="BP521852" s="90"/>
    </row>
    <row r="521853" spans="68:68" customFormat="1">
      <c r="BP521853" s="90"/>
    </row>
    <row r="521854" spans="68:68" customFormat="1">
      <c r="BP521854" s="90"/>
    </row>
    <row r="521855" spans="68:68" customFormat="1">
      <c r="BP521855" s="90"/>
    </row>
    <row r="521856" spans="68:68" customFormat="1">
      <c r="BP521856" s="90"/>
    </row>
    <row r="521857" spans="68:68" customFormat="1">
      <c r="BP521857" s="90"/>
    </row>
    <row r="521858" spans="68:68" customFormat="1">
      <c r="BP521858" s="90"/>
    </row>
    <row r="521859" spans="68:68" customFormat="1">
      <c r="BP521859" s="90"/>
    </row>
    <row r="521860" spans="68:68" customFormat="1">
      <c r="BP521860" s="90"/>
    </row>
    <row r="521861" spans="68:68" customFormat="1">
      <c r="BP521861" s="90"/>
    </row>
    <row r="521862" spans="68:68" customFormat="1">
      <c r="BP521862" s="90"/>
    </row>
    <row r="521863" spans="68:68" customFormat="1">
      <c r="BP521863" s="90"/>
    </row>
    <row r="521864" spans="68:68" customFormat="1">
      <c r="BP521864" s="90"/>
    </row>
    <row r="521865" spans="68:68" customFormat="1">
      <c r="BP521865" s="90"/>
    </row>
    <row r="521866" spans="68:68" customFormat="1">
      <c r="BP521866" s="90"/>
    </row>
    <row r="521867" spans="68:68" customFormat="1">
      <c r="BP521867" s="90"/>
    </row>
    <row r="521868" spans="68:68" customFormat="1">
      <c r="BP521868" s="90"/>
    </row>
    <row r="521869" spans="68:68" customFormat="1">
      <c r="BP521869" s="90"/>
    </row>
    <row r="521870" spans="68:68" customFormat="1">
      <c r="BP521870" s="90"/>
    </row>
    <row r="521871" spans="68:68" customFormat="1">
      <c r="BP521871" s="90"/>
    </row>
    <row r="521872" spans="68:68" customFormat="1">
      <c r="BP521872" s="90"/>
    </row>
    <row r="521873" spans="68:68" customFormat="1">
      <c r="BP521873" s="90"/>
    </row>
    <row r="521874" spans="68:68" customFormat="1">
      <c r="BP521874" s="90"/>
    </row>
    <row r="521875" spans="68:68" customFormat="1">
      <c r="BP521875" s="90"/>
    </row>
    <row r="521876" spans="68:68" customFormat="1">
      <c r="BP521876" s="90"/>
    </row>
    <row r="521877" spans="68:68" customFormat="1">
      <c r="BP521877" s="90"/>
    </row>
    <row r="521878" spans="68:68" customFormat="1">
      <c r="BP521878" s="90"/>
    </row>
    <row r="521879" spans="68:68" customFormat="1">
      <c r="BP521879" s="90"/>
    </row>
    <row r="521880" spans="68:68" customFormat="1">
      <c r="BP521880" s="90"/>
    </row>
    <row r="521881" spans="68:68" customFormat="1">
      <c r="BP521881" s="90"/>
    </row>
    <row r="521882" spans="68:68" customFormat="1">
      <c r="BP521882" s="90"/>
    </row>
    <row r="521883" spans="68:68" customFormat="1">
      <c r="BP521883" s="90"/>
    </row>
    <row r="521884" spans="68:68" customFormat="1">
      <c r="BP521884" s="90"/>
    </row>
    <row r="521885" spans="68:68" customFormat="1">
      <c r="BP521885" s="90"/>
    </row>
    <row r="521886" spans="68:68" customFormat="1">
      <c r="BP521886" s="90"/>
    </row>
    <row r="521887" spans="68:68" customFormat="1">
      <c r="BP521887" s="90"/>
    </row>
    <row r="521888" spans="68:68" customFormat="1">
      <c r="BP521888" s="90"/>
    </row>
    <row r="521889" spans="68:68" customFormat="1">
      <c r="BP521889" s="90"/>
    </row>
    <row r="521890" spans="68:68" customFormat="1">
      <c r="BP521890" s="90"/>
    </row>
    <row r="521891" spans="68:68" customFormat="1">
      <c r="BP521891" s="90"/>
    </row>
    <row r="521892" spans="68:68" customFormat="1">
      <c r="BP521892" s="90"/>
    </row>
    <row r="521893" spans="68:68" customFormat="1">
      <c r="BP521893" s="90"/>
    </row>
    <row r="521894" spans="68:68" customFormat="1">
      <c r="BP521894" s="90"/>
    </row>
    <row r="521895" spans="68:68" customFormat="1">
      <c r="BP521895" s="90"/>
    </row>
    <row r="521896" spans="68:68" customFormat="1">
      <c r="BP521896" s="90"/>
    </row>
    <row r="521897" spans="68:68" customFormat="1">
      <c r="BP521897" s="90"/>
    </row>
    <row r="521898" spans="68:68" customFormat="1">
      <c r="BP521898" s="90"/>
    </row>
    <row r="521899" spans="68:68" customFormat="1">
      <c r="BP521899" s="90"/>
    </row>
    <row r="521900" spans="68:68" customFormat="1">
      <c r="BP521900" s="90"/>
    </row>
    <row r="521901" spans="68:68" customFormat="1">
      <c r="BP521901" s="90"/>
    </row>
    <row r="521902" spans="68:68" customFormat="1">
      <c r="BP521902" s="90"/>
    </row>
    <row r="521903" spans="68:68" customFormat="1">
      <c r="BP521903" s="90"/>
    </row>
    <row r="521904" spans="68:68" customFormat="1">
      <c r="BP521904" s="90"/>
    </row>
    <row r="521905" spans="68:68" customFormat="1">
      <c r="BP521905" s="90"/>
    </row>
    <row r="521906" spans="68:68" customFormat="1">
      <c r="BP521906" s="90"/>
    </row>
    <row r="521907" spans="68:68" customFormat="1">
      <c r="BP521907" s="90"/>
    </row>
    <row r="521908" spans="68:68" customFormat="1">
      <c r="BP521908" s="90"/>
    </row>
    <row r="521909" spans="68:68" customFormat="1">
      <c r="BP521909" s="90"/>
    </row>
    <row r="521910" spans="68:68" customFormat="1">
      <c r="BP521910" s="90"/>
    </row>
    <row r="521911" spans="68:68" customFormat="1">
      <c r="BP521911" s="90"/>
    </row>
    <row r="521912" spans="68:68" customFormat="1">
      <c r="BP521912" s="90"/>
    </row>
    <row r="521913" spans="68:68" customFormat="1">
      <c r="BP521913" s="90"/>
    </row>
    <row r="521914" spans="68:68" customFormat="1">
      <c r="BP521914" s="90"/>
    </row>
    <row r="521915" spans="68:68" customFormat="1">
      <c r="BP521915" s="90"/>
    </row>
    <row r="521916" spans="68:68" customFormat="1">
      <c r="BP521916" s="90"/>
    </row>
    <row r="521917" spans="68:68" customFormat="1">
      <c r="BP521917" s="90"/>
    </row>
    <row r="521918" spans="68:68" customFormat="1">
      <c r="BP521918" s="90"/>
    </row>
    <row r="521919" spans="68:68" customFormat="1">
      <c r="BP521919" s="90"/>
    </row>
    <row r="521920" spans="68:68" customFormat="1">
      <c r="BP521920" s="90"/>
    </row>
    <row r="521921" spans="68:68" customFormat="1">
      <c r="BP521921" s="90"/>
    </row>
    <row r="521922" spans="68:68" customFormat="1">
      <c r="BP521922" s="90"/>
    </row>
    <row r="521923" spans="68:68" customFormat="1">
      <c r="BP521923" s="90"/>
    </row>
    <row r="521924" spans="68:68" customFormat="1">
      <c r="BP521924" s="90"/>
    </row>
    <row r="521925" spans="68:68" customFormat="1">
      <c r="BP521925" s="90"/>
    </row>
    <row r="521926" spans="68:68" customFormat="1">
      <c r="BP521926" s="90"/>
    </row>
    <row r="521927" spans="68:68" customFormat="1">
      <c r="BP521927" s="90"/>
    </row>
    <row r="521928" spans="68:68" customFormat="1">
      <c r="BP521928" s="90"/>
    </row>
    <row r="521929" spans="68:68" customFormat="1">
      <c r="BP521929" s="90"/>
    </row>
    <row r="521930" spans="68:68" customFormat="1">
      <c r="BP521930" s="90"/>
    </row>
    <row r="521931" spans="68:68" customFormat="1">
      <c r="BP521931" s="90"/>
    </row>
    <row r="521932" spans="68:68" customFormat="1">
      <c r="BP521932" s="90"/>
    </row>
    <row r="521933" spans="68:68" customFormat="1">
      <c r="BP521933" s="90"/>
    </row>
    <row r="521934" spans="68:68" customFormat="1">
      <c r="BP521934" s="90"/>
    </row>
    <row r="521935" spans="68:68" customFormat="1">
      <c r="BP521935" s="90"/>
    </row>
    <row r="521936" spans="68:68" customFormat="1">
      <c r="BP521936" s="90"/>
    </row>
    <row r="521937" spans="68:68" customFormat="1">
      <c r="BP521937" s="90"/>
    </row>
    <row r="521938" spans="68:68" customFormat="1">
      <c r="BP521938" s="90"/>
    </row>
    <row r="521939" spans="68:68" customFormat="1">
      <c r="BP521939" s="90"/>
    </row>
    <row r="521940" spans="68:68" customFormat="1">
      <c r="BP521940" s="90"/>
    </row>
    <row r="521941" spans="68:68" customFormat="1">
      <c r="BP521941" s="90"/>
    </row>
    <row r="521942" spans="68:68" customFormat="1">
      <c r="BP521942" s="90"/>
    </row>
    <row r="521943" spans="68:68" customFormat="1">
      <c r="BP521943" s="90"/>
    </row>
    <row r="521944" spans="68:68" customFormat="1">
      <c r="BP521944" s="90"/>
    </row>
    <row r="521945" spans="68:68" customFormat="1">
      <c r="BP521945" s="90"/>
    </row>
    <row r="521946" spans="68:68" customFormat="1">
      <c r="BP521946" s="90"/>
    </row>
    <row r="521947" spans="68:68" customFormat="1">
      <c r="BP521947" s="90"/>
    </row>
    <row r="521948" spans="68:68" customFormat="1">
      <c r="BP521948" s="90"/>
    </row>
    <row r="521949" spans="68:68" customFormat="1">
      <c r="BP521949" s="90"/>
    </row>
    <row r="521950" spans="68:68" customFormat="1">
      <c r="BP521950" s="90"/>
    </row>
    <row r="521951" spans="68:68" customFormat="1">
      <c r="BP521951" s="90"/>
    </row>
    <row r="521952" spans="68:68" customFormat="1">
      <c r="BP521952" s="90"/>
    </row>
    <row r="521953" spans="68:68" customFormat="1">
      <c r="BP521953" s="90"/>
    </row>
    <row r="521954" spans="68:68" customFormat="1">
      <c r="BP521954" s="90"/>
    </row>
    <row r="521955" spans="68:68" customFormat="1">
      <c r="BP521955" s="90"/>
    </row>
    <row r="521956" spans="68:68" customFormat="1">
      <c r="BP521956" s="90"/>
    </row>
    <row r="521957" spans="68:68" customFormat="1">
      <c r="BP521957" s="90"/>
    </row>
    <row r="521958" spans="68:68" customFormat="1">
      <c r="BP521958" s="90"/>
    </row>
    <row r="521959" spans="68:68" customFormat="1">
      <c r="BP521959" s="90"/>
    </row>
    <row r="521960" spans="68:68" customFormat="1">
      <c r="BP521960" s="90"/>
    </row>
    <row r="521961" spans="68:68" customFormat="1">
      <c r="BP521961" s="90"/>
    </row>
    <row r="521962" spans="68:68" customFormat="1">
      <c r="BP521962" s="90"/>
    </row>
    <row r="521963" spans="68:68" customFormat="1">
      <c r="BP521963" s="90"/>
    </row>
    <row r="521964" spans="68:68" customFormat="1">
      <c r="BP521964" s="90"/>
    </row>
    <row r="521965" spans="68:68" customFormat="1">
      <c r="BP521965" s="90"/>
    </row>
    <row r="521966" spans="68:68" customFormat="1">
      <c r="BP521966" s="90"/>
    </row>
    <row r="521967" spans="68:68" customFormat="1">
      <c r="BP521967" s="90"/>
    </row>
    <row r="521968" spans="68:68" customFormat="1">
      <c r="BP521968" s="90"/>
    </row>
    <row r="521969" spans="68:68" customFormat="1">
      <c r="BP521969" s="90"/>
    </row>
    <row r="521970" spans="68:68" customFormat="1">
      <c r="BP521970" s="90"/>
    </row>
    <row r="521971" spans="68:68" customFormat="1">
      <c r="BP521971" s="90"/>
    </row>
    <row r="521972" spans="68:68" customFormat="1">
      <c r="BP521972" s="90"/>
    </row>
    <row r="521973" spans="68:68" customFormat="1">
      <c r="BP521973" s="90"/>
    </row>
    <row r="521974" spans="68:68" customFormat="1">
      <c r="BP521974" s="90"/>
    </row>
    <row r="521975" spans="68:68" customFormat="1">
      <c r="BP521975" s="90"/>
    </row>
    <row r="521976" spans="68:68" customFormat="1">
      <c r="BP521976" s="90"/>
    </row>
    <row r="521977" spans="68:68" customFormat="1">
      <c r="BP521977" s="90"/>
    </row>
    <row r="521978" spans="68:68" customFormat="1">
      <c r="BP521978" s="90"/>
    </row>
    <row r="521979" spans="68:68" customFormat="1">
      <c r="BP521979" s="90"/>
    </row>
    <row r="521980" spans="68:68" customFormat="1">
      <c r="BP521980" s="90"/>
    </row>
    <row r="521981" spans="68:68" customFormat="1">
      <c r="BP521981" s="90"/>
    </row>
    <row r="521982" spans="68:68" customFormat="1">
      <c r="BP521982" s="90"/>
    </row>
    <row r="521983" spans="68:68" customFormat="1">
      <c r="BP521983" s="90"/>
    </row>
    <row r="521984" spans="68:68" customFormat="1">
      <c r="BP521984" s="90"/>
    </row>
    <row r="521985" spans="68:68" customFormat="1">
      <c r="BP521985" s="90"/>
    </row>
    <row r="521986" spans="68:68" customFormat="1">
      <c r="BP521986" s="90"/>
    </row>
    <row r="521987" spans="68:68" customFormat="1">
      <c r="BP521987" s="90"/>
    </row>
    <row r="521988" spans="68:68" customFormat="1">
      <c r="BP521988" s="90"/>
    </row>
    <row r="521989" spans="68:68" customFormat="1">
      <c r="BP521989" s="90"/>
    </row>
    <row r="521990" spans="68:68" customFormat="1">
      <c r="BP521990" s="90"/>
    </row>
    <row r="521991" spans="68:68" customFormat="1">
      <c r="BP521991" s="90"/>
    </row>
    <row r="521992" spans="68:68" customFormat="1">
      <c r="BP521992" s="90"/>
    </row>
    <row r="521993" spans="68:68" customFormat="1">
      <c r="BP521993" s="90"/>
    </row>
    <row r="521994" spans="68:68" customFormat="1">
      <c r="BP521994" s="90"/>
    </row>
    <row r="521995" spans="68:68" customFormat="1">
      <c r="BP521995" s="90"/>
    </row>
    <row r="521996" spans="68:68" customFormat="1">
      <c r="BP521996" s="90"/>
    </row>
    <row r="521997" spans="68:68" customFormat="1">
      <c r="BP521997" s="90"/>
    </row>
    <row r="521998" spans="68:68" customFormat="1">
      <c r="BP521998" s="90"/>
    </row>
    <row r="521999" spans="68:68" customFormat="1">
      <c r="BP521999" s="90"/>
    </row>
    <row r="522000" spans="68:68" customFormat="1">
      <c r="BP522000" s="90"/>
    </row>
    <row r="522001" spans="68:68" customFormat="1">
      <c r="BP522001" s="90"/>
    </row>
    <row r="522002" spans="68:68" customFormat="1">
      <c r="BP522002" s="90"/>
    </row>
    <row r="522003" spans="68:68" customFormat="1">
      <c r="BP522003" s="90"/>
    </row>
    <row r="522004" spans="68:68" customFormat="1">
      <c r="BP522004" s="90"/>
    </row>
    <row r="522005" spans="68:68" customFormat="1">
      <c r="BP522005" s="90"/>
    </row>
    <row r="522006" spans="68:68" customFormat="1">
      <c r="BP522006" s="90"/>
    </row>
    <row r="522007" spans="68:68" customFormat="1">
      <c r="BP522007" s="90"/>
    </row>
    <row r="522008" spans="68:68" customFormat="1">
      <c r="BP522008" s="90"/>
    </row>
    <row r="522009" spans="68:68" customFormat="1">
      <c r="BP522009" s="90"/>
    </row>
    <row r="522010" spans="68:68" customFormat="1">
      <c r="BP522010" s="90"/>
    </row>
    <row r="522011" spans="68:68" customFormat="1">
      <c r="BP522011" s="90"/>
    </row>
    <row r="522012" spans="68:68" customFormat="1">
      <c r="BP522012" s="90"/>
    </row>
    <row r="522013" spans="68:68" customFormat="1">
      <c r="BP522013" s="90"/>
    </row>
    <row r="522014" spans="68:68" customFormat="1">
      <c r="BP522014" s="90"/>
    </row>
    <row r="522015" spans="68:68" customFormat="1">
      <c r="BP522015" s="90"/>
    </row>
    <row r="522016" spans="68:68" customFormat="1">
      <c r="BP522016" s="90"/>
    </row>
    <row r="522017" spans="68:68" customFormat="1">
      <c r="BP522017" s="90"/>
    </row>
    <row r="522018" spans="68:68" customFormat="1">
      <c r="BP522018" s="90"/>
    </row>
    <row r="522019" spans="68:68" customFormat="1">
      <c r="BP522019" s="90"/>
    </row>
    <row r="522020" spans="68:68" customFormat="1">
      <c r="BP522020" s="90"/>
    </row>
    <row r="522021" spans="68:68" customFormat="1">
      <c r="BP522021" s="90"/>
    </row>
    <row r="522022" spans="68:68" customFormat="1">
      <c r="BP522022" s="90"/>
    </row>
    <row r="522023" spans="68:68" customFormat="1">
      <c r="BP522023" s="90"/>
    </row>
    <row r="522024" spans="68:68" customFormat="1">
      <c r="BP522024" s="90"/>
    </row>
    <row r="522025" spans="68:68" customFormat="1">
      <c r="BP522025" s="90"/>
    </row>
    <row r="522026" spans="68:68" customFormat="1">
      <c r="BP522026" s="90"/>
    </row>
    <row r="522027" spans="68:68" customFormat="1">
      <c r="BP522027" s="90"/>
    </row>
    <row r="522028" spans="68:68" customFormat="1">
      <c r="BP522028" s="90"/>
    </row>
    <row r="522029" spans="68:68" customFormat="1">
      <c r="BP522029" s="90"/>
    </row>
    <row r="522030" spans="68:68" customFormat="1">
      <c r="BP522030" s="90"/>
    </row>
    <row r="522031" spans="68:68" customFormat="1">
      <c r="BP522031" s="90"/>
    </row>
    <row r="522032" spans="68:68" customFormat="1">
      <c r="BP522032" s="90"/>
    </row>
    <row r="522033" spans="68:68" customFormat="1">
      <c r="BP522033" s="90"/>
    </row>
    <row r="522034" spans="68:68" customFormat="1">
      <c r="BP522034" s="90"/>
    </row>
    <row r="522035" spans="68:68" customFormat="1">
      <c r="BP522035" s="90"/>
    </row>
    <row r="522036" spans="68:68" customFormat="1">
      <c r="BP522036" s="90"/>
    </row>
    <row r="522037" spans="68:68" customFormat="1">
      <c r="BP522037" s="90"/>
    </row>
    <row r="522038" spans="68:68" customFormat="1">
      <c r="BP522038" s="90"/>
    </row>
    <row r="522039" spans="68:68" customFormat="1">
      <c r="BP522039" s="90"/>
    </row>
    <row r="522040" spans="68:68" customFormat="1">
      <c r="BP522040" s="90"/>
    </row>
    <row r="522041" spans="68:68" customFormat="1">
      <c r="BP522041" s="90"/>
    </row>
    <row r="522042" spans="68:68" customFormat="1">
      <c r="BP522042" s="90"/>
    </row>
    <row r="522043" spans="68:68" customFormat="1">
      <c r="BP522043" s="90"/>
    </row>
    <row r="522044" spans="68:68" customFormat="1">
      <c r="BP522044" s="90"/>
    </row>
    <row r="522045" spans="68:68" customFormat="1">
      <c r="BP522045" s="90"/>
    </row>
    <row r="522046" spans="68:68" customFormat="1">
      <c r="BP522046" s="90"/>
    </row>
    <row r="522047" spans="68:68" customFormat="1">
      <c r="BP522047" s="90"/>
    </row>
    <row r="522048" spans="68:68" customFormat="1">
      <c r="BP522048" s="90"/>
    </row>
    <row r="522049" spans="68:68" customFormat="1">
      <c r="BP522049" s="90"/>
    </row>
    <row r="522050" spans="68:68" customFormat="1">
      <c r="BP522050" s="90"/>
    </row>
    <row r="522051" spans="68:68" customFormat="1">
      <c r="BP522051" s="90"/>
    </row>
    <row r="522052" spans="68:68" customFormat="1">
      <c r="BP522052" s="90"/>
    </row>
    <row r="522053" spans="68:68" customFormat="1">
      <c r="BP522053" s="90"/>
    </row>
    <row r="522054" spans="68:68" customFormat="1">
      <c r="BP522054" s="90"/>
    </row>
    <row r="522055" spans="68:68" customFormat="1">
      <c r="BP522055" s="90"/>
    </row>
    <row r="522056" spans="68:68" customFormat="1">
      <c r="BP522056" s="90"/>
    </row>
    <row r="522057" spans="68:68" customFormat="1">
      <c r="BP522057" s="90"/>
    </row>
    <row r="522058" spans="68:68" customFormat="1">
      <c r="BP522058" s="90"/>
    </row>
    <row r="522059" spans="68:68" customFormat="1">
      <c r="BP522059" s="90"/>
    </row>
    <row r="522060" spans="68:68" customFormat="1">
      <c r="BP522060" s="90"/>
    </row>
    <row r="522061" spans="68:68" customFormat="1">
      <c r="BP522061" s="90"/>
    </row>
    <row r="522062" spans="68:68" customFormat="1">
      <c r="BP522062" s="90"/>
    </row>
    <row r="522063" spans="68:68" customFormat="1">
      <c r="BP522063" s="90"/>
    </row>
    <row r="522064" spans="68:68" customFormat="1">
      <c r="BP522064" s="90"/>
    </row>
    <row r="522065" spans="68:68" customFormat="1">
      <c r="BP522065" s="90"/>
    </row>
    <row r="522066" spans="68:68" customFormat="1">
      <c r="BP522066" s="90"/>
    </row>
    <row r="522067" spans="68:68" customFormat="1">
      <c r="BP522067" s="90"/>
    </row>
    <row r="522068" spans="68:68" customFormat="1">
      <c r="BP522068" s="90"/>
    </row>
    <row r="522069" spans="68:68" customFormat="1">
      <c r="BP522069" s="90"/>
    </row>
    <row r="522070" spans="68:68" customFormat="1">
      <c r="BP522070" s="90"/>
    </row>
    <row r="522071" spans="68:68" customFormat="1">
      <c r="BP522071" s="90"/>
    </row>
    <row r="522072" spans="68:68" customFormat="1">
      <c r="BP522072" s="90"/>
    </row>
    <row r="522073" spans="68:68" customFormat="1">
      <c r="BP522073" s="90"/>
    </row>
    <row r="522074" spans="68:68" customFormat="1">
      <c r="BP522074" s="90"/>
    </row>
    <row r="522075" spans="68:68" customFormat="1">
      <c r="BP522075" s="90"/>
    </row>
    <row r="522076" spans="68:68" customFormat="1">
      <c r="BP522076" s="90"/>
    </row>
    <row r="522077" spans="68:68" customFormat="1">
      <c r="BP522077" s="90"/>
    </row>
    <row r="522078" spans="68:68" customFormat="1">
      <c r="BP522078" s="90"/>
    </row>
    <row r="522079" spans="68:68" customFormat="1">
      <c r="BP522079" s="90"/>
    </row>
    <row r="522080" spans="68:68" customFormat="1">
      <c r="BP522080" s="90"/>
    </row>
    <row r="522081" spans="68:68" customFormat="1">
      <c r="BP522081" s="90"/>
    </row>
    <row r="522082" spans="68:68" customFormat="1">
      <c r="BP522082" s="90"/>
    </row>
    <row r="522083" spans="68:68" customFormat="1">
      <c r="BP522083" s="90"/>
    </row>
    <row r="522084" spans="68:68" customFormat="1">
      <c r="BP522084" s="90"/>
    </row>
    <row r="522085" spans="68:68" customFormat="1">
      <c r="BP522085" s="90"/>
    </row>
    <row r="522086" spans="68:68" customFormat="1">
      <c r="BP522086" s="90"/>
    </row>
    <row r="522087" spans="68:68" customFormat="1">
      <c r="BP522087" s="90"/>
    </row>
    <row r="522088" spans="68:68" customFormat="1">
      <c r="BP522088" s="90"/>
    </row>
    <row r="522089" spans="68:68" customFormat="1">
      <c r="BP522089" s="90"/>
    </row>
    <row r="522090" spans="68:68" customFormat="1">
      <c r="BP522090" s="90"/>
    </row>
    <row r="522091" spans="68:68" customFormat="1">
      <c r="BP522091" s="90"/>
    </row>
    <row r="522092" spans="68:68" customFormat="1">
      <c r="BP522092" s="90"/>
    </row>
    <row r="522093" spans="68:68" customFormat="1">
      <c r="BP522093" s="90"/>
    </row>
    <row r="522094" spans="68:68" customFormat="1">
      <c r="BP522094" s="90"/>
    </row>
    <row r="522095" spans="68:68" customFormat="1">
      <c r="BP522095" s="90"/>
    </row>
    <row r="522096" spans="68:68" customFormat="1">
      <c r="BP522096" s="90"/>
    </row>
    <row r="522097" spans="68:68" customFormat="1">
      <c r="BP522097" s="90"/>
    </row>
    <row r="522098" spans="68:68" customFormat="1">
      <c r="BP522098" s="90"/>
    </row>
    <row r="522099" spans="68:68" customFormat="1">
      <c r="BP522099" s="90"/>
    </row>
    <row r="522100" spans="68:68" customFormat="1">
      <c r="BP522100" s="90"/>
    </row>
    <row r="522101" spans="68:68" customFormat="1">
      <c r="BP522101" s="90"/>
    </row>
    <row r="522102" spans="68:68" customFormat="1">
      <c r="BP522102" s="90"/>
    </row>
    <row r="522103" spans="68:68" customFormat="1">
      <c r="BP522103" s="90"/>
    </row>
    <row r="522104" spans="68:68" customFormat="1">
      <c r="BP522104" s="90"/>
    </row>
    <row r="522105" spans="68:68" customFormat="1">
      <c r="BP522105" s="90"/>
    </row>
    <row r="522106" spans="68:68" customFormat="1">
      <c r="BP522106" s="90"/>
    </row>
    <row r="522107" spans="68:68" customFormat="1">
      <c r="BP522107" s="90"/>
    </row>
    <row r="522108" spans="68:68" customFormat="1">
      <c r="BP522108" s="90"/>
    </row>
    <row r="522109" spans="68:68" customFormat="1">
      <c r="BP522109" s="90"/>
    </row>
    <row r="522110" spans="68:68" customFormat="1">
      <c r="BP522110" s="90"/>
    </row>
    <row r="522111" spans="68:68" customFormat="1">
      <c r="BP522111" s="90"/>
    </row>
    <row r="522112" spans="68:68" customFormat="1">
      <c r="BP522112" s="90"/>
    </row>
    <row r="522113" spans="68:68" customFormat="1">
      <c r="BP522113" s="90"/>
    </row>
    <row r="522114" spans="68:68" customFormat="1">
      <c r="BP522114" s="90"/>
    </row>
    <row r="522115" spans="68:68" customFormat="1">
      <c r="BP522115" s="90"/>
    </row>
    <row r="522116" spans="68:68" customFormat="1">
      <c r="BP522116" s="90"/>
    </row>
    <row r="522117" spans="68:68" customFormat="1">
      <c r="BP522117" s="90"/>
    </row>
    <row r="522118" spans="68:68" customFormat="1">
      <c r="BP522118" s="90"/>
    </row>
    <row r="522119" spans="68:68" customFormat="1">
      <c r="BP522119" s="90"/>
    </row>
    <row r="522120" spans="68:68" customFormat="1">
      <c r="BP522120" s="90"/>
    </row>
    <row r="522121" spans="68:68" customFormat="1">
      <c r="BP522121" s="90"/>
    </row>
    <row r="522122" spans="68:68" customFormat="1">
      <c r="BP522122" s="90"/>
    </row>
    <row r="522123" spans="68:68" customFormat="1">
      <c r="BP522123" s="90"/>
    </row>
    <row r="522124" spans="68:68" customFormat="1">
      <c r="BP522124" s="90"/>
    </row>
    <row r="522125" spans="68:68" customFormat="1">
      <c r="BP522125" s="90"/>
    </row>
    <row r="522126" spans="68:68" customFormat="1">
      <c r="BP522126" s="90"/>
    </row>
    <row r="522127" spans="68:68" customFormat="1">
      <c r="BP522127" s="90"/>
    </row>
    <row r="522128" spans="68:68" customFormat="1">
      <c r="BP522128" s="90"/>
    </row>
    <row r="522129" spans="68:68" customFormat="1">
      <c r="BP522129" s="90"/>
    </row>
    <row r="522130" spans="68:68" customFormat="1">
      <c r="BP522130" s="90"/>
    </row>
    <row r="522131" spans="68:68" customFormat="1">
      <c r="BP522131" s="90"/>
    </row>
    <row r="522132" spans="68:68" customFormat="1">
      <c r="BP522132" s="90"/>
    </row>
    <row r="522133" spans="68:68" customFormat="1">
      <c r="BP522133" s="90"/>
    </row>
    <row r="522134" spans="68:68" customFormat="1">
      <c r="BP522134" s="90"/>
    </row>
    <row r="522135" spans="68:68" customFormat="1">
      <c r="BP522135" s="90"/>
    </row>
    <row r="522136" spans="68:68" customFormat="1">
      <c r="BP522136" s="90"/>
    </row>
    <row r="522137" spans="68:68" customFormat="1">
      <c r="BP522137" s="90"/>
    </row>
    <row r="522138" spans="68:68" customFormat="1">
      <c r="BP522138" s="90"/>
    </row>
    <row r="522139" spans="68:68" customFormat="1">
      <c r="BP522139" s="90"/>
    </row>
    <row r="522140" spans="68:68" customFormat="1">
      <c r="BP522140" s="90"/>
    </row>
    <row r="522141" spans="68:68" customFormat="1">
      <c r="BP522141" s="90"/>
    </row>
    <row r="522142" spans="68:68" customFormat="1">
      <c r="BP522142" s="90"/>
    </row>
    <row r="522143" spans="68:68" customFormat="1">
      <c r="BP522143" s="90"/>
    </row>
    <row r="522144" spans="68:68" customFormat="1">
      <c r="BP522144" s="90"/>
    </row>
    <row r="522145" spans="68:68" customFormat="1">
      <c r="BP522145" s="90"/>
    </row>
    <row r="522146" spans="68:68" customFormat="1">
      <c r="BP522146" s="90"/>
    </row>
    <row r="522147" spans="68:68" customFormat="1">
      <c r="BP522147" s="90"/>
    </row>
    <row r="522148" spans="68:68" customFormat="1">
      <c r="BP522148" s="90"/>
    </row>
    <row r="522149" spans="68:68" customFormat="1">
      <c r="BP522149" s="90"/>
    </row>
    <row r="522150" spans="68:68" customFormat="1">
      <c r="BP522150" s="90"/>
    </row>
    <row r="522151" spans="68:68" customFormat="1">
      <c r="BP522151" s="90"/>
    </row>
    <row r="522152" spans="68:68" customFormat="1">
      <c r="BP522152" s="90"/>
    </row>
    <row r="522153" spans="68:68" customFormat="1">
      <c r="BP522153" s="90"/>
    </row>
    <row r="522154" spans="68:68" customFormat="1">
      <c r="BP522154" s="90"/>
    </row>
    <row r="522155" spans="68:68" customFormat="1">
      <c r="BP522155" s="90"/>
    </row>
    <row r="522156" spans="68:68" customFormat="1">
      <c r="BP522156" s="90"/>
    </row>
    <row r="522157" spans="68:68" customFormat="1">
      <c r="BP522157" s="90"/>
    </row>
    <row r="522158" spans="68:68" customFormat="1">
      <c r="BP522158" s="90"/>
    </row>
    <row r="522159" spans="68:68" customFormat="1">
      <c r="BP522159" s="90"/>
    </row>
    <row r="522160" spans="68:68" customFormat="1">
      <c r="BP522160" s="90"/>
    </row>
    <row r="522161" spans="68:68" customFormat="1">
      <c r="BP522161" s="90"/>
    </row>
    <row r="522162" spans="68:68" customFormat="1">
      <c r="BP522162" s="90"/>
    </row>
    <row r="522163" spans="68:68" customFormat="1">
      <c r="BP522163" s="90"/>
    </row>
    <row r="522164" spans="68:68" customFormat="1">
      <c r="BP522164" s="90"/>
    </row>
    <row r="522165" spans="68:68" customFormat="1">
      <c r="BP522165" s="90"/>
    </row>
    <row r="522166" spans="68:68" customFormat="1">
      <c r="BP522166" s="90"/>
    </row>
    <row r="522167" spans="68:68" customFormat="1">
      <c r="BP522167" s="90"/>
    </row>
    <row r="522168" spans="68:68" customFormat="1">
      <c r="BP522168" s="90"/>
    </row>
    <row r="522169" spans="68:68" customFormat="1">
      <c r="BP522169" s="90"/>
    </row>
    <row r="522170" spans="68:68" customFormat="1">
      <c r="BP522170" s="90"/>
    </row>
    <row r="522171" spans="68:68" customFormat="1">
      <c r="BP522171" s="90"/>
    </row>
    <row r="522172" spans="68:68" customFormat="1">
      <c r="BP522172" s="90"/>
    </row>
    <row r="522173" spans="68:68" customFormat="1">
      <c r="BP522173" s="90"/>
    </row>
    <row r="522174" spans="68:68" customFormat="1">
      <c r="BP522174" s="90"/>
    </row>
    <row r="522175" spans="68:68" customFormat="1">
      <c r="BP522175" s="90"/>
    </row>
    <row r="522176" spans="68:68" customFormat="1">
      <c r="BP522176" s="90"/>
    </row>
    <row r="522177" spans="68:68" customFormat="1">
      <c r="BP522177" s="90"/>
    </row>
    <row r="522178" spans="68:68" customFormat="1">
      <c r="BP522178" s="90"/>
    </row>
    <row r="522179" spans="68:68" customFormat="1">
      <c r="BP522179" s="90"/>
    </row>
    <row r="522180" spans="68:68" customFormat="1">
      <c r="BP522180" s="90"/>
    </row>
    <row r="522181" spans="68:68" customFormat="1">
      <c r="BP522181" s="90"/>
    </row>
    <row r="522182" spans="68:68" customFormat="1">
      <c r="BP522182" s="90"/>
    </row>
    <row r="522183" spans="68:68" customFormat="1">
      <c r="BP522183" s="90"/>
    </row>
    <row r="522184" spans="68:68" customFormat="1">
      <c r="BP522184" s="90"/>
    </row>
    <row r="522185" spans="68:68" customFormat="1">
      <c r="BP522185" s="90"/>
    </row>
    <row r="522186" spans="68:68" customFormat="1">
      <c r="BP522186" s="90"/>
    </row>
    <row r="522187" spans="68:68" customFormat="1">
      <c r="BP522187" s="90"/>
    </row>
    <row r="522188" spans="68:68" customFormat="1">
      <c r="BP522188" s="90"/>
    </row>
    <row r="522189" spans="68:68" customFormat="1">
      <c r="BP522189" s="90"/>
    </row>
    <row r="522190" spans="68:68" customFormat="1">
      <c r="BP522190" s="90"/>
    </row>
    <row r="522191" spans="68:68" customFormat="1">
      <c r="BP522191" s="90"/>
    </row>
    <row r="522192" spans="68:68" customFormat="1">
      <c r="BP522192" s="90"/>
    </row>
    <row r="522193" spans="68:68" customFormat="1">
      <c r="BP522193" s="90"/>
    </row>
    <row r="522194" spans="68:68" customFormat="1">
      <c r="BP522194" s="90"/>
    </row>
    <row r="522195" spans="68:68" customFormat="1">
      <c r="BP522195" s="90"/>
    </row>
    <row r="522196" spans="68:68" customFormat="1">
      <c r="BP522196" s="90"/>
    </row>
    <row r="522197" spans="68:68" customFormat="1">
      <c r="BP522197" s="90"/>
    </row>
    <row r="522198" spans="68:68" customFormat="1">
      <c r="BP522198" s="90"/>
    </row>
    <row r="522199" spans="68:68" customFormat="1">
      <c r="BP522199" s="90"/>
    </row>
    <row r="522200" spans="68:68" customFormat="1">
      <c r="BP522200" s="90"/>
    </row>
    <row r="522201" spans="68:68" customFormat="1">
      <c r="BP522201" s="90"/>
    </row>
    <row r="522202" spans="68:68" customFormat="1">
      <c r="BP522202" s="90"/>
    </row>
    <row r="522203" spans="68:68" customFormat="1">
      <c r="BP522203" s="90"/>
    </row>
    <row r="522204" spans="68:68" customFormat="1">
      <c r="BP522204" s="90"/>
    </row>
    <row r="522205" spans="68:68" customFormat="1">
      <c r="BP522205" s="90"/>
    </row>
    <row r="522206" spans="68:68" customFormat="1">
      <c r="BP522206" s="90"/>
    </row>
    <row r="522207" spans="68:68" customFormat="1">
      <c r="BP522207" s="90"/>
    </row>
    <row r="522208" spans="68:68" customFormat="1">
      <c r="BP522208" s="90"/>
    </row>
    <row r="522209" spans="68:68" customFormat="1">
      <c r="BP522209" s="90"/>
    </row>
    <row r="522210" spans="68:68" customFormat="1">
      <c r="BP522210" s="90"/>
    </row>
    <row r="522211" spans="68:68" customFormat="1">
      <c r="BP522211" s="90"/>
    </row>
    <row r="522212" spans="68:68" customFormat="1">
      <c r="BP522212" s="90"/>
    </row>
    <row r="522213" spans="68:68" customFormat="1">
      <c r="BP522213" s="90"/>
    </row>
    <row r="522214" spans="68:68" customFormat="1">
      <c r="BP522214" s="90"/>
    </row>
    <row r="522215" spans="68:68" customFormat="1">
      <c r="BP522215" s="90"/>
    </row>
    <row r="522216" spans="68:68" customFormat="1">
      <c r="BP522216" s="90"/>
    </row>
    <row r="522217" spans="68:68" customFormat="1">
      <c r="BP522217" s="90"/>
    </row>
    <row r="522218" spans="68:68" customFormat="1">
      <c r="BP522218" s="90"/>
    </row>
    <row r="522219" spans="68:68" customFormat="1">
      <c r="BP522219" s="90"/>
    </row>
    <row r="522220" spans="68:68" customFormat="1">
      <c r="BP522220" s="90"/>
    </row>
    <row r="522221" spans="68:68" customFormat="1">
      <c r="BP522221" s="90"/>
    </row>
    <row r="522222" spans="68:68" customFormat="1">
      <c r="BP522222" s="90"/>
    </row>
    <row r="522223" spans="68:68" customFormat="1">
      <c r="BP522223" s="90"/>
    </row>
    <row r="522224" spans="68:68" customFormat="1">
      <c r="BP522224" s="90"/>
    </row>
    <row r="522225" spans="68:68" customFormat="1">
      <c r="BP522225" s="90"/>
    </row>
    <row r="522226" spans="68:68" customFormat="1">
      <c r="BP522226" s="90"/>
    </row>
    <row r="522227" spans="68:68" customFormat="1">
      <c r="BP522227" s="90"/>
    </row>
    <row r="522228" spans="68:68" customFormat="1">
      <c r="BP522228" s="90"/>
    </row>
    <row r="522229" spans="68:68" customFormat="1">
      <c r="BP522229" s="90"/>
    </row>
    <row r="522230" spans="68:68" customFormat="1">
      <c r="BP522230" s="90"/>
    </row>
    <row r="522231" spans="68:68" customFormat="1">
      <c r="BP522231" s="90"/>
    </row>
    <row r="522232" spans="68:68" customFormat="1">
      <c r="BP522232" s="90"/>
    </row>
    <row r="522233" spans="68:68" customFormat="1">
      <c r="BP522233" s="90"/>
    </row>
    <row r="522234" spans="68:68" customFormat="1">
      <c r="BP522234" s="90"/>
    </row>
    <row r="522235" spans="68:68" customFormat="1">
      <c r="BP522235" s="90"/>
    </row>
    <row r="522236" spans="68:68" customFormat="1">
      <c r="BP522236" s="90"/>
    </row>
    <row r="522237" spans="68:68" customFormat="1">
      <c r="BP522237" s="90"/>
    </row>
    <row r="522238" spans="68:68" customFormat="1">
      <c r="BP522238" s="90"/>
    </row>
    <row r="522239" spans="68:68" customFormat="1">
      <c r="BP522239" s="90"/>
    </row>
    <row r="522240" spans="68:68" customFormat="1">
      <c r="BP522240" s="90"/>
    </row>
    <row r="522241" spans="68:68" customFormat="1">
      <c r="BP522241" s="90"/>
    </row>
    <row r="522242" spans="68:68" customFormat="1">
      <c r="BP522242" s="90"/>
    </row>
    <row r="522243" spans="68:68" customFormat="1">
      <c r="BP522243" s="90"/>
    </row>
    <row r="522244" spans="68:68" customFormat="1">
      <c r="BP522244" s="90"/>
    </row>
    <row r="522245" spans="68:68" customFormat="1">
      <c r="BP522245" s="90"/>
    </row>
    <row r="522246" spans="68:68" customFormat="1">
      <c r="BP522246" s="90"/>
    </row>
    <row r="522247" spans="68:68" customFormat="1">
      <c r="BP522247" s="90"/>
    </row>
    <row r="522248" spans="68:68" customFormat="1">
      <c r="BP522248" s="90"/>
    </row>
    <row r="522249" spans="68:68" customFormat="1">
      <c r="BP522249" s="90"/>
    </row>
    <row r="522250" spans="68:68" customFormat="1">
      <c r="BP522250" s="90"/>
    </row>
    <row r="522251" spans="68:68" customFormat="1">
      <c r="BP522251" s="90"/>
    </row>
    <row r="522252" spans="68:68" customFormat="1">
      <c r="BP522252" s="90"/>
    </row>
    <row r="522253" spans="68:68" customFormat="1">
      <c r="BP522253" s="90"/>
    </row>
    <row r="522254" spans="68:68" customFormat="1">
      <c r="BP522254" s="90"/>
    </row>
    <row r="522255" spans="68:68" customFormat="1">
      <c r="BP522255" s="90"/>
    </row>
    <row r="522256" spans="68:68" customFormat="1">
      <c r="BP522256" s="90"/>
    </row>
    <row r="522257" spans="68:68" customFormat="1">
      <c r="BP522257" s="90"/>
    </row>
    <row r="522258" spans="68:68" customFormat="1">
      <c r="BP522258" s="90"/>
    </row>
    <row r="522259" spans="68:68" customFormat="1">
      <c r="BP522259" s="90"/>
    </row>
    <row r="522260" spans="68:68" customFormat="1">
      <c r="BP522260" s="90"/>
    </row>
    <row r="522261" spans="68:68" customFormat="1">
      <c r="BP522261" s="90"/>
    </row>
    <row r="522262" spans="68:68" customFormat="1">
      <c r="BP522262" s="90"/>
    </row>
    <row r="522263" spans="68:68" customFormat="1">
      <c r="BP522263" s="90"/>
    </row>
    <row r="522264" spans="68:68" customFormat="1">
      <c r="BP522264" s="90"/>
    </row>
    <row r="522265" spans="68:68" customFormat="1">
      <c r="BP522265" s="90"/>
    </row>
    <row r="522266" spans="68:68" customFormat="1">
      <c r="BP522266" s="90"/>
    </row>
    <row r="522267" spans="68:68" customFormat="1">
      <c r="BP522267" s="90"/>
    </row>
    <row r="522268" spans="68:68" customFormat="1">
      <c r="BP522268" s="90"/>
    </row>
    <row r="522269" spans="68:68" customFormat="1">
      <c r="BP522269" s="90"/>
    </row>
    <row r="522270" spans="68:68" customFormat="1">
      <c r="BP522270" s="90"/>
    </row>
    <row r="522271" spans="68:68" customFormat="1">
      <c r="BP522271" s="90"/>
    </row>
    <row r="522272" spans="68:68" customFormat="1">
      <c r="BP522272" s="90"/>
    </row>
    <row r="522273" spans="68:68" customFormat="1">
      <c r="BP522273" s="90"/>
    </row>
    <row r="522274" spans="68:68" customFormat="1">
      <c r="BP522274" s="90"/>
    </row>
    <row r="522275" spans="68:68" customFormat="1">
      <c r="BP522275" s="90"/>
    </row>
    <row r="522276" spans="68:68" customFormat="1">
      <c r="BP522276" s="90"/>
    </row>
    <row r="522277" spans="68:68" customFormat="1">
      <c r="BP522277" s="90"/>
    </row>
    <row r="522278" spans="68:68" customFormat="1">
      <c r="BP522278" s="90"/>
    </row>
    <row r="522279" spans="68:68" customFormat="1">
      <c r="BP522279" s="90"/>
    </row>
    <row r="522280" spans="68:68" customFormat="1">
      <c r="BP522280" s="90"/>
    </row>
    <row r="522281" spans="68:68" customFormat="1">
      <c r="BP522281" s="90"/>
    </row>
    <row r="522282" spans="68:68" customFormat="1">
      <c r="BP522282" s="90"/>
    </row>
    <row r="522283" spans="68:68" customFormat="1">
      <c r="BP522283" s="90"/>
    </row>
    <row r="522284" spans="68:68" customFormat="1">
      <c r="BP522284" s="90"/>
    </row>
    <row r="522285" spans="68:68" customFormat="1">
      <c r="BP522285" s="90"/>
    </row>
    <row r="522286" spans="68:68" customFormat="1">
      <c r="BP522286" s="90"/>
    </row>
    <row r="522287" spans="68:68" customFormat="1">
      <c r="BP522287" s="90"/>
    </row>
    <row r="522288" spans="68:68" customFormat="1">
      <c r="BP522288" s="90"/>
    </row>
    <row r="522289" spans="68:68" customFormat="1">
      <c r="BP522289" s="90"/>
    </row>
    <row r="522290" spans="68:68" customFormat="1">
      <c r="BP522290" s="90"/>
    </row>
    <row r="522291" spans="68:68" customFormat="1">
      <c r="BP522291" s="90"/>
    </row>
    <row r="522292" spans="68:68" customFormat="1">
      <c r="BP522292" s="90"/>
    </row>
    <row r="522293" spans="68:68" customFormat="1">
      <c r="BP522293" s="90"/>
    </row>
    <row r="522294" spans="68:68" customFormat="1">
      <c r="BP522294" s="90"/>
    </row>
    <row r="522295" spans="68:68" customFormat="1">
      <c r="BP522295" s="90"/>
    </row>
    <row r="522296" spans="68:68" customFormat="1">
      <c r="BP522296" s="90"/>
    </row>
    <row r="522297" spans="68:68" customFormat="1">
      <c r="BP522297" s="90"/>
    </row>
    <row r="522298" spans="68:68" customFormat="1">
      <c r="BP522298" s="90"/>
    </row>
    <row r="522299" spans="68:68" customFormat="1">
      <c r="BP522299" s="90"/>
    </row>
    <row r="522300" spans="68:68" customFormat="1">
      <c r="BP522300" s="90"/>
    </row>
    <row r="522301" spans="68:68" customFormat="1">
      <c r="BP522301" s="90"/>
    </row>
    <row r="522302" spans="68:68" customFormat="1">
      <c r="BP522302" s="90"/>
    </row>
    <row r="522303" spans="68:68" customFormat="1">
      <c r="BP522303" s="90"/>
    </row>
    <row r="522304" spans="68:68" customFormat="1">
      <c r="BP522304" s="90"/>
    </row>
    <row r="522305" spans="68:68" customFormat="1">
      <c r="BP522305" s="90"/>
    </row>
    <row r="522306" spans="68:68" customFormat="1">
      <c r="BP522306" s="90"/>
    </row>
    <row r="522307" spans="68:68" customFormat="1">
      <c r="BP522307" s="90"/>
    </row>
    <row r="522308" spans="68:68" customFormat="1">
      <c r="BP522308" s="90"/>
    </row>
    <row r="522309" spans="68:68" customFormat="1">
      <c r="BP522309" s="90"/>
    </row>
    <row r="522310" spans="68:68" customFormat="1">
      <c r="BP522310" s="90"/>
    </row>
    <row r="522311" spans="68:68" customFormat="1">
      <c r="BP522311" s="90"/>
    </row>
    <row r="522312" spans="68:68" customFormat="1">
      <c r="BP522312" s="90"/>
    </row>
    <row r="522313" spans="68:68" customFormat="1">
      <c r="BP522313" s="90"/>
    </row>
    <row r="522314" spans="68:68" customFormat="1">
      <c r="BP522314" s="90"/>
    </row>
    <row r="522315" spans="68:68" customFormat="1">
      <c r="BP522315" s="90"/>
    </row>
    <row r="522316" spans="68:68" customFormat="1">
      <c r="BP522316" s="90"/>
    </row>
    <row r="522317" spans="68:68" customFormat="1">
      <c r="BP522317" s="90"/>
    </row>
    <row r="522318" spans="68:68" customFormat="1">
      <c r="BP522318" s="90"/>
    </row>
    <row r="522319" spans="68:68" customFormat="1">
      <c r="BP522319" s="90"/>
    </row>
    <row r="522320" spans="68:68" customFormat="1">
      <c r="BP522320" s="90"/>
    </row>
    <row r="522321" spans="68:68" customFormat="1">
      <c r="BP522321" s="90"/>
    </row>
    <row r="522322" spans="68:68" customFormat="1">
      <c r="BP522322" s="90"/>
    </row>
    <row r="522323" spans="68:68" customFormat="1">
      <c r="BP522323" s="90"/>
    </row>
    <row r="522324" spans="68:68" customFormat="1">
      <c r="BP522324" s="90"/>
    </row>
    <row r="522325" spans="68:68" customFormat="1">
      <c r="BP522325" s="90"/>
    </row>
    <row r="522326" spans="68:68" customFormat="1">
      <c r="BP522326" s="90"/>
    </row>
    <row r="522327" spans="68:68" customFormat="1">
      <c r="BP522327" s="90"/>
    </row>
    <row r="522328" spans="68:68" customFormat="1">
      <c r="BP522328" s="90"/>
    </row>
    <row r="522329" spans="68:68" customFormat="1">
      <c r="BP522329" s="90"/>
    </row>
    <row r="522330" spans="68:68" customFormat="1">
      <c r="BP522330" s="90"/>
    </row>
    <row r="522331" spans="68:68" customFormat="1">
      <c r="BP522331" s="90"/>
    </row>
    <row r="522332" spans="68:68" customFormat="1">
      <c r="BP522332" s="90"/>
    </row>
    <row r="522333" spans="68:68" customFormat="1">
      <c r="BP522333" s="90"/>
    </row>
    <row r="522334" spans="68:68" customFormat="1">
      <c r="BP522334" s="90"/>
    </row>
    <row r="522335" spans="68:68" customFormat="1">
      <c r="BP522335" s="90"/>
    </row>
    <row r="522336" spans="68:68" customFormat="1">
      <c r="BP522336" s="90"/>
    </row>
    <row r="522337" spans="68:68" customFormat="1">
      <c r="BP522337" s="90"/>
    </row>
    <row r="522338" spans="68:68" customFormat="1">
      <c r="BP522338" s="90"/>
    </row>
    <row r="522339" spans="68:68" customFormat="1">
      <c r="BP522339" s="90"/>
    </row>
    <row r="522340" spans="68:68" customFormat="1">
      <c r="BP522340" s="90"/>
    </row>
    <row r="522341" spans="68:68" customFormat="1">
      <c r="BP522341" s="90"/>
    </row>
    <row r="522342" spans="68:68" customFormat="1">
      <c r="BP522342" s="90"/>
    </row>
    <row r="522343" spans="68:68" customFormat="1">
      <c r="BP522343" s="90"/>
    </row>
    <row r="522344" spans="68:68" customFormat="1">
      <c r="BP522344" s="90"/>
    </row>
    <row r="522345" spans="68:68" customFormat="1">
      <c r="BP522345" s="90"/>
    </row>
    <row r="522346" spans="68:68" customFormat="1">
      <c r="BP522346" s="90"/>
    </row>
    <row r="522347" spans="68:68" customFormat="1">
      <c r="BP522347" s="90"/>
    </row>
    <row r="522348" spans="68:68" customFormat="1">
      <c r="BP522348" s="90"/>
    </row>
    <row r="522349" spans="68:68" customFormat="1">
      <c r="BP522349" s="90"/>
    </row>
    <row r="522350" spans="68:68" customFormat="1">
      <c r="BP522350" s="90"/>
    </row>
    <row r="522351" spans="68:68" customFormat="1">
      <c r="BP522351" s="90"/>
    </row>
    <row r="522352" spans="68:68" customFormat="1">
      <c r="BP522352" s="90"/>
    </row>
    <row r="522353" spans="68:68" customFormat="1">
      <c r="BP522353" s="90"/>
    </row>
    <row r="522354" spans="68:68" customFormat="1">
      <c r="BP522354" s="90"/>
    </row>
    <row r="522355" spans="68:68" customFormat="1">
      <c r="BP522355" s="90"/>
    </row>
    <row r="522356" spans="68:68" customFormat="1">
      <c r="BP522356" s="90"/>
    </row>
    <row r="522357" spans="68:68" customFormat="1">
      <c r="BP522357" s="90"/>
    </row>
    <row r="522358" spans="68:68" customFormat="1">
      <c r="BP522358" s="90"/>
    </row>
    <row r="522359" spans="68:68" customFormat="1">
      <c r="BP522359" s="90"/>
    </row>
    <row r="522360" spans="68:68" customFormat="1">
      <c r="BP522360" s="90"/>
    </row>
    <row r="522361" spans="68:68" customFormat="1">
      <c r="BP522361" s="90"/>
    </row>
    <row r="522362" spans="68:68" customFormat="1">
      <c r="BP522362" s="90"/>
    </row>
    <row r="522363" spans="68:68" customFormat="1">
      <c r="BP522363" s="90"/>
    </row>
    <row r="522364" spans="68:68" customFormat="1">
      <c r="BP522364" s="90"/>
    </row>
    <row r="522365" spans="68:68" customFormat="1">
      <c r="BP522365" s="90"/>
    </row>
    <row r="522366" spans="68:68" customFormat="1">
      <c r="BP522366" s="90"/>
    </row>
    <row r="522367" spans="68:68" customFormat="1">
      <c r="BP522367" s="90"/>
    </row>
    <row r="522368" spans="68:68" customFormat="1">
      <c r="BP522368" s="90"/>
    </row>
    <row r="522369" spans="68:68" customFormat="1">
      <c r="BP522369" s="90"/>
    </row>
    <row r="522370" spans="68:68" customFormat="1">
      <c r="BP522370" s="90"/>
    </row>
    <row r="522371" spans="68:68" customFormat="1">
      <c r="BP522371" s="90"/>
    </row>
    <row r="522372" spans="68:68" customFormat="1">
      <c r="BP522372" s="90"/>
    </row>
    <row r="522373" spans="68:68" customFormat="1">
      <c r="BP522373" s="90"/>
    </row>
    <row r="522374" spans="68:68" customFormat="1">
      <c r="BP522374" s="90"/>
    </row>
    <row r="522375" spans="68:68" customFormat="1">
      <c r="BP522375" s="90"/>
    </row>
    <row r="522376" spans="68:68" customFormat="1">
      <c r="BP522376" s="90"/>
    </row>
    <row r="522377" spans="68:68" customFormat="1">
      <c r="BP522377" s="90"/>
    </row>
    <row r="522378" spans="68:68" customFormat="1">
      <c r="BP522378" s="90"/>
    </row>
    <row r="522379" spans="68:68" customFormat="1">
      <c r="BP522379" s="90"/>
    </row>
    <row r="522380" spans="68:68" customFormat="1">
      <c r="BP522380" s="90"/>
    </row>
    <row r="522381" spans="68:68" customFormat="1">
      <c r="BP522381" s="90"/>
    </row>
    <row r="522382" spans="68:68" customFormat="1">
      <c r="BP522382" s="90"/>
    </row>
    <row r="522383" spans="68:68" customFormat="1">
      <c r="BP522383" s="90"/>
    </row>
    <row r="522384" spans="68:68" customFormat="1">
      <c r="BP522384" s="90"/>
    </row>
    <row r="522385" spans="68:68" customFormat="1">
      <c r="BP522385" s="90"/>
    </row>
    <row r="522386" spans="68:68" customFormat="1">
      <c r="BP522386" s="90"/>
    </row>
    <row r="522387" spans="68:68" customFormat="1">
      <c r="BP522387" s="90"/>
    </row>
    <row r="522388" spans="68:68" customFormat="1">
      <c r="BP522388" s="90"/>
    </row>
    <row r="522389" spans="68:68" customFormat="1">
      <c r="BP522389" s="90"/>
    </row>
    <row r="522390" spans="68:68" customFormat="1">
      <c r="BP522390" s="90"/>
    </row>
    <row r="522391" spans="68:68" customFormat="1">
      <c r="BP522391" s="90"/>
    </row>
    <row r="522392" spans="68:68" customFormat="1">
      <c r="BP522392" s="90"/>
    </row>
    <row r="522393" spans="68:68" customFormat="1">
      <c r="BP522393" s="90"/>
    </row>
    <row r="522394" spans="68:68" customFormat="1">
      <c r="BP522394" s="90"/>
    </row>
    <row r="522395" spans="68:68" customFormat="1">
      <c r="BP522395" s="90"/>
    </row>
    <row r="522396" spans="68:68" customFormat="1">
      <c r="BP522396" s="90"/>
    </row>
    <row r="522397" spans="68:68" customFormat="1">
      <c r="BP522397" s="90"/>
    </row>
    <row r="522398" spans="68:68" customFormat="1">
      <c r="BP522398" s="90"/>
    </row>
    <row r="522399" spans="68:68" customFormat="1">
      <c r="BP522399" s="90"/>
    </row>
    <row r="522400" spans="68:68" customFormat="1">
      <c r="BP522400" s="90"/>
    </row>
    <row r="522401" spans="68:68" customFormat="1">
      <c r="BP522401" s="90"/>
    </row>
    <row r="522402" spans="68:68" customFormat="1">
      <c r="BP522402" s="90"/>
    </row>
    <row r="522403" spans="68:68" customFormat="1">
      <c r="BP522403" s="90"/>
    </row>
    <row r="522404" spans="68:68" customFormat="1">
      <c r="BP522404" s="90"/>
    </row>
    <row r="522405" spans="68:68" customFormat="1">
      <c r="BP522405" s="90"/>
    </row>
    <row r="522406" spans="68:68" customFormat="1">
      <c r="BP522406" s="90"/>
    </row>
    <row r="522407" spans="68:68" customFormat="1">
      <c r="BP522407" s="90"/>
    </row>
    <row r="522408" spans="68:68" customFormat="1">
      <c r="BP522408" s="90"/>
    </row>
    <row r="522409" spans="68:68" customFormat="1">
      <c r="BP522409" s="90"/>
    </row>
    <row r="522410" spans="68:68" customFormat="1">
      <c r="BP522410" s="90"/>
    </row>
    <row r="522411" spans="68:68" customFormat="1">
      <c r="BP522411" s="90"/>
    </row>
    <row r="522412" spans="68:68" customFormat="1">
      <c r="BP522412" s="90"/>
    </row>
    <row r="522413" spans="68:68" customFormat="1">
      <c r="BP522413" s="90"/>
    </row>
    <row r="522414" spans="68:68" customFormat="1">
      <c r="BP522414" s="90"/>
    </row>
    <row r="522415" spans="68:68" customFormat="1">
      <c r="BP522415" s="90"/>
    </row>
    <row r="522416" spans="68:68" customFormat="1">
      <c r="BP522416" s="90"/>
    </row>
    <row r="522417" spans="68:68" customFormat="1">
      <c r="BP522417" s="90"/>
    </row>
    <row r="522418" spans="68:68" customFormat="1">
      <c r="BP522418" s="90"/>
    </row>
    <row r="522419" spans="68:68" customFormat="1">
      <c r="BP522419" s="90"/>
    </row>
    <row r="522420" spans="68:68" customFormat="1">
      <c r="BP522420" s="90"/>
    </row>
    <row r="522421" spans="68:68" customFormat="1">
      <c r="BP522421" s="90"/>
    </row>
    <row r="522422" spans="68:68" customFormat="1">
      <c r="BP522422" s="90"/>
    </row>
    <row r="522423" spans="68:68" customFormat="1">
      <c r="BP522423" s="90"/>
    </row>
    <row r="522424" spans="68:68" customFormat="1">
      <c r="BP522424" s="90"/>
    </row>
    <row r="522425" spans="68:68" customFormat="1">
      <c r="BP522425" s="90"/>
    </row>
    <row r="522426" spans="68:68" customFormat="1">
      <c r="BP522426" s="90"/>
    </row>
    <row r="522427" spans="68:68" customFormat="1">
      <c r="BP522427" s="90"/>
    </row>
    <row r="522428" spans="68:68" customFormat="1">
      <c r="BP522428" s="90"/>
    </row>
    <row r="522429" spans="68:68" customFormat="1">
      <c r="BP522429" s="90"/>
    </row>
    <row r="522430" spans="68:68" customFormat="1">
      <c r="BP522430" s="90"/>
    </row>
    <row r="522431" spans="68:68" customFormat="1">
      <c r="BP522431" s="90"/>
    </row>
    <row r="522432" spans="68:68" customFormat="1">
      <c r="BP522432" s="90"/>
    </row>
    <row r="522433" spans="68:68" customFormat="1">
      <c r="BP522433" s="90"/>
    </row>
    <row r="522434" spans="68:68" customFormat="1">
      <c r="BP522434" s="90"/>
    </row>
    <row r="522435" spans="68:68" customFormat="1">
      <c r="BP522435" s="90"/>
    </row>
    <row r="522436" spans="68:68" customFormat="1">
      <c r="BP522436" s="90"/>
    </row>
    <row r="522437" spans="68:68" customFormat="1">
      <c r="BP522437" s="90"/>
    </row>
    <row r="522438" spans="68:68" customFormat="1">
      <c r="BP522438" s="90"/>
    </row>
    <row r="522439" spans="68:68" customFormat="1">
      <c r="BP522439" s="90"/>
    </row>
    <row r="522440" spans="68:68" customFormat="1">
      <c r="BP522440" s="90"/>
    </row>
    <row r="522441" spans="68:68" customFormat="1">
      <c r="BP522441" s="90"/>
    </row>
    <row r="522442" spans="68:68" customFormat="1">
      <c r="BP522442" s="90"/>
    </row>
    <row r="522443" spans="68:68" customFormat="1">
      <c r="BP522443" s="90"/>
    </row>
    <row r="522444" spans="68:68" customFormat="1">
      <c r="BP522444" s="90"/>
    </row>
    <row r="522445" spans="68:68" customFormat="1">
      <c r="BP522445" s="90"/>
    </row>
    <row r="522446" spans="68:68" customFormat="1">
      <c r="BP522446" s="90"/>
    </row>
    <row r="522447" spans="68:68" customFormat="1">
      <c r="BP522447" s="90"/>
    </row>
    <row r="522448" spans="68:68" customFormat="1">
      <c r="BP522448" s="90"/>
    </row>
    <row r="522449" spans="68:68" customFormat="1">
      <c r="BP522449" s="90"/>
    </row>
    <row r="522450" spans="68:68" customFormat="1">
      <c r="BP522450" s="90"/>
    </row>
    <row r="522451" spans="68:68" customFormat="1">
      <c r="BP522451" s="90"/>
    </row>
    <row r="522452" spans="68:68" customFormat="1">
      <c r="BP522452" s="90"/>
    </row>
    <row r="522453" spans="68:68" customFormat="1">
      <c r="BP522453" s="90"/>
    </row>
    <row r="522454" spans="68:68" customFormat="1">
      <c r="BP522454" s="90"/>
    </row>
    <row r="522455" spans="68:68" customFormat="1">
      <c r="BP522455" s="90"/>
    </row>
    <row r="522456" spans="68:68" customFormat="1">
      <c r="BP522456" s="90"/>
    </row>
    <row r="522457" spans="68:68" customFormat="1">
      <c r="BP522457" s="90"/>
    </row>
    <row r="522458" spans="68:68" customFormat="1">
      <c r="BP522458" s="90"/>
    </row>
    <row r="522459" spans="68:68" customFormat="1">
      <c r="BP522459" s="90"/>
    </row>
    <row r="522460" spans="68:68" customFormat="1">
      <c r="BP522460" s="90"/>
    </row>
    <row r="522461" spans="68:68" customFormat="1">
      <c r="BP522461" s="90"/>
    </row>
    <row r="522462" spans="68:68" customFormat="1">
      <c r="BP522462" s="90"/>
    </row>
    <row r="522463" spans="68:68" customFormat="1">
      <c r="BP522463" s="90"/>
    </row>
    <row r="522464" spans="68:68" customFormat="1">
      <c r="BP522464" s="90"/>
    </row>
    <row r="522465" spans="68:68" customFormat="1">
      <c r="BP522465" s="90"/>
    </row>
    <row r="522466" spans="68:68" customFormat="1">
      <c r="BP522466" s="90"/>
    </row>
    <row r="522467" spans="68:68" customFormat="1">
      <c r="BP522467" s="90"/>
    </row>
    <row r="522468" spans="68:68" customFormat="1">
      <c r="BP522468" s="90"/>
    </row>
    <row r="522469" spans="68:68" customFormat="1">
      <c r="BP522469" s="90"/>
    </row>
    <row r="522470" spans="68:68" customFormat="1">
      <c r="BP522470" s="90"/>
    </row>
    <row r="522471" spans="68:68" customFormat="1">
      <c r="BP522471" s="90"/>
    </row>
    <row r="522472" spans="68:68" customFormat="1">
      <c r="BP522472" s="90"/>
    </row>
    <row r="522473" spans="68:68" customFormat="1">
      <c r="BP522473" s="90"/>
    </row>
    <row r="522474" spans="68:68" customFormat="1">
      <c r="BP522474" s="90"/>
    </row>
    <row r="522475" spans="68:68" customFormat="1">
      <c r="BP522475" s="90"/>
    </row>
    <row r="522476" spans="68:68" customFormat="1">
      <c r="BP522476" s="90"/>
    </row>
    <row r="522477" spans="68:68" customFormat="1">
      <c r="BP522477" s="90"/>
    </row>
    <row r="522478" spans="68:68" customFormat="1">
      <c r="BP522478" s="90"/>
    </row>
    <row r="522479" spans="68:68" customFormat="1">
      <c r="BP522479" s="90"/>
    </row>
    <row r="522480" spans="68:68" customFormat="1">
      <c r="BP522480" s="90"/>
    </row>
    <row r="522481" spans="68:68" customFormat="1">
      <c r="BP522481" s="90"/>
    </row>
    <row r="522482" spans="68:68" customFormat="1">
      <c r="BP522482" s="90"/>
    </row>
    <row r="522483" spans="68:68" customFormat="1">
      <c r="BP522483" s="90"/>
    </row>
    <row r="522484" spans="68:68" customFormat="1">
      <c r="BP522484" s="90"/>
    </row>
    <row r="522485" spans="68:68" customFormat="1">
      <c r="BP522485" s="90"/>
    </row>
    <row r="522486" spans="68:68" customFormat="1">
      <c r="BP522486" s="90"/>
    </row>
    <row r="522487" spans="68:68" customFormat="1">
      <c r="BP522487" s="90"/>
    </row>
    <row r="522488" spans="68:68" customFormat="1">
      <c r="BP522488" s="90"/>
    </row>
    <row r="522489" spans="68:68" customFormat="1">
      <c r="BP522489" s="90"/>
    </row>
    <row r="522490" spans="68:68" customFormat="1">
      <c r="BP522490" s="90"/>
    </row>
    <row r="522491" spans="68:68" customFormat="1">
      <c r="BP522491" s="90"/>
    </row>
    <row r="522492" spans="68:68" customFormat="1">
      <c r="BP522492" s="90"/>
    </row>
    <row r="522493" spans="68:68" customFormat="1">
      <c r="BP522493" s="90"/>
    </row>
    <row r="522494" spans="68:68" customFormat="1">
      <c r="BP522494" s="90"/>
    </row>
    <row r="522495" spans="68:68" customFormat="1">
      <c r="BP522495" s="90"/>
    </row>
    <row r="522496" spans="68:68" customFormat="1">
      <c r="BP522496" s="90"/>
    </row>
    <row r="522497" spans="68:68" customFormat="1">
      <c r="BP522497" s="90"/>
    </row>
    <row r="522498" spans="68:68" customFormat="1">
      <c r="BP522498" s="90"/>
    </row>
    <row r="522499" spans="68:68" customFormat="1">
      <c r="BP522499" s="90"/>
    </row>
    <row r="522500" spans="68:68" customFormat="1">
      <c r="BP522500" s="90"/>
    </row>
    <row r="522501" spans="68:68" customFormat="1">
      <c r="BP522501" s="90"/>
    </row>
    <row r="522502" spans="68:68" customFormat="1">
      <c r="BP522502" s="90"/>
    </row>
    <row r="522503" spans="68:68" customFormat="1">
      <c r="BP522503" s="90"/>
    </row>
    <row r="522504" spans="68:68" customFormat="1">
      <c r="BP522504" s="90"/>
    </row>
    <row r="522505" spans="68:68" customFormat="1">
      <c r="BP522505" s="90"/>
    </row>
    <row r="522506" spans="68:68" customFormat="1">
      <c r="BP522506" s="90"/>
    </row>
    <row r="522507" spans="68:68" customFormat="1">
      <c r="BP522507" s="90"/>
    </row>
    <row r="522508" spans="68:68" customFormat="1">
      <c r="BP522508" s="90"/>
    </row>
    <row r="522509" spans="68:68" customFormat="1">
      <c r="BP522509" s="90"/>
    </row>
    <row r="522510" spans="68:68" customFormat="1">
      <c r="BP522510" s="90"/>
    </row>
    <row r="522511" spans="68:68" customFormat="1">
      <c r="BP522511" s="90"/>
    </row>
    <row r="522512" spans="68:68" customFormat="1">
      <c r="BP522512" s="90"/>
    </row>
    <row r="522513" spans="68:68" customFormat="1">
      <c r="BP522513" s="90"/>
    </row>
    <row r="522514" spans="68:68" customFormat="1">
      <c r="BP522514" s="90"/>
    </row>
    <row r="522515" spans="68:68" customFormat="1">
      <c r="BP522515" s="90"/>
    </row>
    <row r="522516" spans="68:68" customFormat="1">
      <c r="BP522516" s="90"/>
    </row>
    <row r="522517" spans="68:68" customFormat="1">
      <c r="BP522517" s="90"/>
    </row>
    <row r="522518" spans="68:68" customFormat="1">
      <c r="BP522518" s="90"/>
    </row>
    <row r="522519" spans="68:68" customFormat="1">
      <c r="BP522519" s="90"/>
    </row>
    <row r="522520" spans="68:68" customFormat="1">
      <c r="BP522520" s="90"/>
    </row>
    <row r="522521" spans="68:68" customFormat="1">
      <c r="BP522521" s="90"/>
    </row>
    <row r="522522" spans="68:68" customFormat="1">
      <c r="BP522522" s="90"/>
    </row>
    <row r="522523" spans="68:68" customFormat="1">
      <c r="BP522523" s="90"/>
    </row>
    <row r="522524" spans="68:68" customFormat="1">
      <c r="BP522524" s="90"/>
    </row>
    <row r="522525" spans="68:68" customFormat="1">
      <c r="BP522525" s="90"/>
    </row>
    <row r="522526" spans="68:68" customFormat="1">
      <c r="BP522526" s="90"/>
    </row>
    <row r="522527" spans="68:68" customFormat="1">
      <c r="BP522527" s="90"/>
    </row>
    <row r="522528" spans="68:68" customFormat="1">
      <c r="BP522528" s="90"/>
    </row>
    <row r="522529" spans="68:68" customFormat="1">
      <c r="BP522529" s="90"/>
    </row>
    <row r="522530" spans="68:68" customFormat="1">
      <c r="BP522530" s="90"/>
    </row>
    <row r="522531" spans="68:68" customFormat="1">
      <c r="BP522531" s="90"/>
    </row>
    <row r="522532" spans="68:68" customFormat="1">
      <c r="BP522532" s="90"/>
    </row>
    <row r="522533" spans="68:68" customFormat="1">
      <c r="BP522533" s="90"/>
    </row>
    <row r="522534" spans="68:68" customFormat="1">
      <c r="BP522534" s="90"/>
    </row>
    <row r="522535" spans="68:68" customFormat="1">
      <c r="BP522535" s="90"/>
    </row>
    <row r="522536" spans="68:68" customFormat="1">
      <c r="BP522536" s="90"/>
    </row>
    <row r="522537" spans="68:68" customFormat="1">
      <c r="BP522537" s="90"/>
    </row>
    <row r="522538" spans="68:68" customFormat="1">
      <c r="BP522538" s="90"/>
    </row>
    <row r="522539" spans="68:68" customFormat="1">
      <c r="BP522539" s="90"/>
    </row>
    <row r="522540" spans="68:68" customFormat="1">
      <c r="BP522540" s="90"/>
    </row>
    <row r="522541" spans="68:68" customFormat="1">
      <c r="BP522541" s="90"/>
    </row>
    <row r="522542" spans="68:68" customFormat="1">
      <c r="BP522542" s="90"/>
    </row>
    <row r="522543" spans="68:68" customFormat="1">
      <c r="BP522543" s="90"/>
    </row>
    <row r="522544" spans="68:68" customFormat="1">
      <c r="BP522544" s="90"/>
    </row>
    <row r="522545" spans="68:68" customFormat="1">
      <c r="BP522545" s="90"/>
    </row>
    <row r="522546" spans="68:68" customFormat="1">
      <c r="BP522546" s="90"/>
    </row>
    <row r="522547" spans="68:68" customFormat="1">
      <c r="BP522547" s="90"/>
    </row>
    <row r="522548" spans="68:68" customFormat="1">
      <c r="BP522548" s="90"/>
    </row>
    <row r="522549" spans="68:68" customFormat="1">
      <c r="BP522549" s="90"/>
    </row>
    <row r="522550" spans="68:68" customFormat="1">
      <c r="BP522550" s="90"/>
    </row>
    <row r="522551" spans="68:68" customFormat="1">
      <c r="BP522551" s="90"/>
    </row>
    <row r="522552" spans="68:68" customFormat="1">
      <c r="BP522552" s="90"/>
    </row>
    <row r="522553" spans="68:68" customFormat="1">
      <c r="BP522553" s="90"/>
    </row>
    <row r="522554" spans="68:68" customFormat="1">
      <c r="BP522554" s="90"/>
    </row>
    <row r="522555" spans="68:68" customFormat="1">
      <c r="BP522555" s="90"/>
    </row>
    <row r="522556" spans="68:68" customFormat="1">
      <c r="BP522556" s="90"/>
    </row>
    <row r="522557" spans="68:68" customFormat="1">
      <c r="BP522557" s="90"/>
    </row>
    <row r="522558" spans="68:68" customFormat="1">
      <c r="BP522558" s="90"/>
    </row>
    <row r="522559" spans="68:68" customFormat="1">
      <c r="BP522559" s="90"/>
    </row>
    <row r="522560" spans="68:68" customFormat="1">
      <c r="BP522560" s="90"/>
    </row>
    <row r="522561" spans="68:68" customFormat="1">
      <c r="BP522561" s="90"/>
    </row>
    <row r="522562" spans="68:68" customFormat="1">
      <c r="BP522562" s="90"/>
    </row>
    <row r="522563" spans="68:68" customFormat="1">
      <c r="BP522563" s="90"/>
    </row>
    <row r="522564" spans="68:68" customFormat="1">
      <c r="BP522564" s="90"/>
    </row>
    <row r="522565" spans="68:68" customFormat="1">
      <c r="BP522565" s="90"/>
    </row>
    <row r="522566" spans="68:68" customFormat="1">
      <c r="BP522566" s="90"/>
    </row>
    <row r="522567" spans="68:68" customFormat="1">
      <c r="BP522567" s="90"/>
    </row>
    <row r="522568" spans="68:68" customFormat="1">
      <c r="BP522568" s="90"/>
    </row>
    <row r="522569" spans="68:68" customFormat="1">
      <c r="BP522569" s="90"/>
    </row>
    <row r="522570" spans="68:68" customFormat="1">
      <c r="BP522570" s="90"/>
    </row>
    <row r="522571" spans="68:68" customFormat="1">
      <c r="BP522571" s="90"/>
    </row>
    <row r="522572" spans="68:68" customFormat="1">
      <c r="BP522572" s="90"/>
    </row>
    <row r="522573" spans="68:68" customFormat="1">
      <c r="BP522573" s="90"/>
    </row>
    <row r="522574" spans="68:68" customFormat="1">
      <c r="BP522574" s="90"/>
    </row>
    <row r="522575" spans="68:68" customFormat="1">
      <c r="BP522575" s="90"/>
    </row>
    <row r="522576" spans="68:68" customFormat="1">
      <c r="BP522576" s="90"/>
    </row>
    <row r="522577" spans="68:68" customFormat="1">
      <c r="BP522577" s="90"/>
    </row>
    <row r="522578" spans="68:68" customFormat="1">
      <c r="BP522578" s="90"/>
    </row>
    <row r="522579" spans="68:68" customFormat="1">
      <c r="BP522579" s="90"/>
    </row>
    <row r="522580" spans="68:68" customFormat="1">
      <c r="BP522580" s="90"/>
    </row>
    <row r="522581" spans="68:68" customFormat="1">
      <c r="BP522581" s="90"/>
    </row>
    <row r="522582" spans="68:68" customFormat="1">
      <c r="BP522582" s="90"/>
    </row>
    <row r="522583" spans="68:68" customFormat="1">
      <c r="BP522583" s="90"/>
    </row>
    <row r="522584" spans="68:68" customFormat="1">
      <c r="BP522584" s="90"/>
    </row>
    <row r="522585" spans="68:68" customFormat="1">
      <c r="BP522585" s="90"/>
    </row>
    <row r="522586" spans="68:68" customFormat="1">
      <c r="BP522586" s="90"/>
    </row>
    <row r="522587" spans="68:68" customFormat="1">
      <c r="BP522587" s="90"/>
    </row>
    <row r="522588" spans="68:68" customFormat="1">
      <c r="BP522588" s="90"/>
    </row>
    <row r="522589" spans="68:68" customFormat="1">
      <c r="BP522589" s="90"/>
    </row>
    <row r="522590" spans="68:68" customFormat="1">
      <c r="BP522590" s="90"/>
    </row>
    <row r="522591" spans="68:68" customFormat="1">
      <c r="BP522591" s="90"/>
    </row>
    <row r="522592" spans="68:68" customFormat="1">
      <c r="BP522592" s="90"/>
    </row>
    <row r="522593" spans="68:68" customFormat="1">
      <c r="BP522593" s="90"/>
    </row>
    <row r="522594" spans="68:68" customFormat="1">
      <c r="BP522594" s="90"/>
    </row>
    <row r="522595" spans="68:68" customFormat="1">
      <c r="BP522595" s="90"/>
    </row>
    <row r="522596" spans="68:68" customFormat="1">
      <c r="BP522596" s="90"/>
    </row>
    <row r="522597" spans="68:68" customFormat="1">
      <c r="BP522597" s="90"/>
    </row>
    <row r="522598" spans="68:68" customFormat="1">
      <c r="BP522598" s="90"/>
    </row>
    <row r="522599" spans="68:68" customFormat="1">
      <c r="BP522599" s="90"/>
    </row>
    <row r="522600" spans="68:68" customFormat="1">
      <c r="BP522600" s="90"/>
    </row>
    <row r="522601" spans="68:68" customFormat="1">
      <c r="BP522601" s="90"/>
    </row>
    <row r="522602" spans="68:68" customFormat="1">
      <c r="BP522602" s="90"/>
    </row>
    <row r="522603" spans="68:68" customFormat="1">
      <c r="BP522603" s="90"/>
    </row>
    <row r="522604" spans="68:68" customFormat="1">
      <c r="BP522604" s="90"/>
    </row>
    <row r="522605" spans="68:68" customFormat="1">
      <c r="BP522605" s="90"/>
    </row>
    <row r="522606" spans="68:68" customFormat="1">
      <c r="BP522606" s="90"/>
    </row>
    <row r="522607" spans="68:68" customFormat="1">
      <c r="BP522607" s="90"/>
    </row>
    <row r="522608" spans="68:68" customFormat="1">
      <c r="BP522608" s="90"/>
    </row>
    <row r="522609" spans="68:68" customFormat="1">
      <c r="BP522609" s="90"/>
    </row>
    <row r="522610" spans="68:68" customFormat="1">
      <c r="BP522610" s="90"/>
    </row>
    <row r="522611" spans="68:68" customFormat="1">
      <c r="BP522611" s="90"/>
    </row>
    <row r="522612" spans="68:68" customFormat="1">
      <c r="BP522612" s="90"/>
    </row>
    <row r="522613" spans="68:68" customFormat="1">
      <c r="BP522613" s="90"/>
    </row>
    <row r="522614" spans="68:68" customFormat="1">
      <c r="BP522614" s="90"/>
    </row>
    <row r="522615" spans="68:68" customFormat="1">
      <c r="BP522615" s="90"/>
    </row>
    <row r="522616" spans="68:68" customFormat="1">
      <c r="BP522616" s="90"/>
    </row>
    <row r="522617" spans="68:68" customFormat="1">
      <c r="BP522617" s="90"/>
    </row>
    <row r="522618" spans="68:68" customFormat="1">
      <c r="BP522618" s="90"/>
    </row>
    <row r="522619" spans="68:68" customFormat="1">
      <c r="BP522619" s="90"/>
    </row>
    <row r="522620" spans="68:68" customFormat="1">
      <c r="BP522620" s="90"/>
    </row>
    <row r="522621" spans="68:68" customFormat="1">
      <c r="BP522621" s="90"/>
    </row>
    <row r="522622" spans="68:68" customFormat="1">
      <c r="BP522622" s="90"/>
    </row>
    <row r="522623" spans="68:68" customFormat="1">
      <c r="BP522623" s="90"/>
    </row>
    <row r="522624" spans="68:68" customFormat="1">
      <c r="BP522624" s="90"/>
    </row>
    <row r="522625" spans="68:68" customFormat="1">
      <c r="BP522625" s="90"/>
    </row>
    <row r="522626" spans="68:68" customFormat="1">
      <c r="BP522626" s="90"/>
    </row>
    <row r="522627" spans="68:68" customFormat="1">
      <c r="BP522627" s="90"/>
    </row>
    <row r="522628" spans="68:68" customFormat="1">
      <c r="BP522628" s="90"/>
    </row>
    <row r="522629" spans="68:68" customFormat="1">
      <c r="BP522629" s="90"/>
    </row>
    <row r="522630" spans="68:68" customFormat="1">
      <c r="BP522630" s="90"/>
    </row>
    <row r="522631" spans="68:68" customFormat="1">
      <c r="BP522631" s="90"/>
    </row>
    <row r="522632" spans="68:68" customFormat="1">
      <c r="BP522632" s="90"/>
    </row>
    <row r="522633" spans="68:68" customFormat="1">
      <c r="BP522633" s="90"/>
    </row>
    <row r="522634" spans="68:68" customFormat="1">
      <c r="BP522634" s="90"/>
    </row>
    <row r="522635" spans="68:68" customFormat="1">
      <c r="BP522635" s="90"/>
    </row>
    <row r="522636" spans="68:68" customFormat="1">
      <c r="BP522636" s="90"/>
    </row>
    <row r="522637" spans="68:68" customFormat="1">
      <c r="BP522637" s="90"/>
    </row>
    <row r="522638" spans="68:68" customFormat="1">
      <c r="BP522638" s="90"/>
    </row>
    <row r="522639" spans="68:68" customFormat="1">
      <c r="BP522639" s="90"/>
    </row>
    <row r="522640" spans="68:68" customFormat="1">
      <c r="BP522640" s="90"/>
    </row>
    <row r="522641" spans="68:68" customFormat="1">
      <c r="BP522641" s="90"/>
    </row>
    <row r="522642" spans="68:68" customFormat="1">
      <c r="BP522642" s="90"/>
    </row>
    <row r="522643" spans="68:68" customFormat="1">
      <c r="BP522643" s="90"/>
    </row>
    <row r="522644" spans="68:68" customFormat="1">
      <c r="BP522644" s="90"/>
    </row>
    <row r="522645" spans="68:68" customFormat="1">
      <c r="BP522645" s="90"/>
    </row>
    <row r="522646" spans="68:68" customFormat="1">
      <c r="BP522646" s="90"/>
    </row>
    <row r="522647" spans="68:68" customFormat="1">
      <c r="BP522647" s="90"/>
    </row>
    <row r="522648" spans="68:68" customFormat="1">
      <c r="BP522648" s="90"/>
    </row>
    <row r="522649" spans="68:68" customFormat="1">
      <c r="BP522649" s="90"/>
    </row>
    <row r="522650" spans="68:68" customFormat="1">
      <c r="BP522650" s="90"/>
    </row>
    <row r="522651" spans="68:68" customFormat="1">
      <c r="BP522651" s="90"/>
    </row>
    <row r="522652" spans="68:68" customFormat="1">
      <c r="BP522652" s="90"/>
    </row>
    <row r="522653" spans="68:68" customFormat="1">
      <c r="BP522653" s="90"/>
    </row>
    <row r="522654" spans="68:68" customFormat="1">
      <c r="BP522654" s="90"/>
    </row>
    <row r="522655" spans="68:68" customFormat="1">
      <c r="BP522655" s="90"/>
    </row>
    <row r="522656" spans="68:68" customFormat="1">
      <c r="BP522656" s="90"/>
    </row>
    <row r="522657" spans="68:68" customFormat="1">
      <c r="BP522657" s="90"/>
    </row>
    <row r="522658" spans="68:68" customFormat="1">
      <c r="BP522658" s="90"/>
    </row>
    <row r="522659" spans="68:68" customFormat="1">
      <c r="BP522659" s="90"/>
    </row>
    <row r="522660" spans="68:68" customFormat="1">
      <c r="BP522660" s="90"/>
    </row>
    <row r="522661" spans="68:68" customFormat="1">
      <c r="BP522661" s="90"/>
    </row>
    <row r="522662" spans="68:68" customFormat="1">
      <c r="BP522662" s="90"/>
    </row>
    <row r="522663" spans="68:68" customFormat="1">
      <c r="BP522663" s="90"/>
    </row>
    <row r="522664" spans="68:68" customFormat="1">
      <c r="BP522664" s="90"/>
    </row>
    <row r="522665" spans="68:68" customFormat="1">
      <c r="BP522665" s="90"/>
    </row>
    <row r="522666" spans="68:68" customFormat="1">
      <c r="BP522666" s="90"/>
    </row>
    <row r="522667" spans="68:68" customFormat="1">
      <c r="BP522667" s="90"/>
    </row>
    <row r="522668" spans="68:68" customFormat="1">
      <c r="BP522668" s="90"/>
    </row>
    <row r="522669" spans="68:68" customFormat="1">
      <c r="BP522669" s="90"/>
    </row>
    <row r="522670" spans="68:68" customFormat="1">
      <c r="BP522670" s="90"/>
    </row>
    <row r="522671" spans="68:68" customFormat="1">
      <c r="BP522671" s="90"/>
    </row>
    <row r="522672" spans="68:68" customFormat="1">
      <c r="BP522672" s="90"/>
    </row>
    <row r="522673" spans="68:68" customFormat="1">
      <c r="BP522673" s="90"/>
    </row>
    <row r="522674" spans="68:68" customFormat="1">
      <c r="BP522674" s="90"/>
    </row>
    <row r="522675" spans="68:68" customFormat="1">
      <c r="BP522675" s="90"/>
    </row>
    <row r="522676" spans="68:68" customFormat="1">
      <c r="BP522676" s="90"/>
    </row>
    <row r="522677" spans="68:68" customFormat="1">
      <c r="BP522677" s="90"/>
    </row>
    <row r="522678" spans="68:68" customFormat="1">
      <c r="BP522678" s="90"/>
    </row>
    <row r="522679" spans="68:68" customFormat="1">
      <c r="BP522679" s="90"/>
    </row>
    <row r="522680" spans="68:68" customFormat="1">
      <c r="BP522680" s="90"/>
    </row>
    <row r="522681" spans="68:68" customFormat="1">
      <c r="BP522681" s="90"/>
    </row>
    <row r="522682" spans="68:68" customFormat="1">
      <c r="BP522682" s="90"/>
    </row>
    <row r="522683" spans="68:68" customFormat="1">
      <c r="BP522683" s="90"/>
    </row>
    <row r="522684" spans="68:68" customFormat="1">
      <c r="BP522684" s="90"/>
    </row>
    <row r="522685" spans="68:68" customFormat="1">
      <c r="BP522685" s="90"/>
    </row>
    <row r="522686" spans="68:68" customFormat="1">
      <c r="BP522686" s="90"/>
    </row>
    <row r="522687" spans="68:68" customFormat="1">
      <c r="BP522687" s="90"/>
    </row>
    <row r="522688" spans="68:68" customFormat="1">
      <c r="BP522688" s="90"/>
    </row>
    <row r="522689" spans="68:68" customFormat="1">
      <c r="BP522689" s="90"/>
    </row>
    <row r="522690" spans="68:68" customFormat="1">
      <c r="BP522690" s="90"/>
    </row>
    <row r="522691" spans="68:68" customFormat="1">
      <c r="BP522691" s="90"/>
    </row>
    <row r="522692" spans="68:68" customFormat="1">
      <c r="BP522692" s="90"/>
    </row>
    <row r="522693" spans="68:68" customFormat="1">
      <c r="BP522693" s="90"/>
    </row>
    <row r="522694" spans="68:68" customFormat="1">
      <c r="BP522694" s="90"/>
    </row>
    <row r="522695" spans="68:68" customFormat="1">
      <c r="BP522695" s="90"/>
    </row>
    <row r="522696" spans="68:68" customFormat="1">
      <c r="BP522696" s="90"/>
    </row>
    <row r="522697" spans="68:68" customFormat="1">
      <c r="BP522697" s="90"/>
    </row>
    <row r="522698" spans="68:68" customFormat="1">
      <c r="BP522698" s="90"/>
    </row>
    <row r="522699" spans="68:68" customFormat="1">
      <c r="BP522699" s="90"/>
    </row>
    <row r="522700" spans="68:68" customFormat="1">
      <c r="BP522700" s="90"/>
    </row>
    <row r="522701" spans="68:68" customFormat="1">
      <c r="BP522701" s="90"/>
    </row>
    <row r="522702" spans="68:68" customFormat="1">
      <c r="BP522702" s="90"/>
    </row>
    <row r="522703" spans="68:68" customFormat="1">
      <c r="BP522703" s="90"/>
    </row>
    <row r="522704" spans="68:68" customFormat="1">
      <c r="BP522704" s="90"/>
    </row>
    <row r="522705" spans="68:68" customFormat="1">
      <c r="BP522705" s="90"/>
    </row>
    <row r="522706" spans="68:68" customFormat="1">
      <c r="BP522706" s="90"/>
    </row>
    <row r="522707" spans="68:68" customFormat="1">
      <c r="BP522707" s="90"/>
    </row>
    <row r="522708" spans="68:68" customFormat="1">
      <c r="BP522708" s="90"/>
    </row>
    <row r="522709" spans="68:68" customFormat="1">
      <c r="BP522709" s="90"/>
    </row>
    <row r="522710" spans="68:68" customFormat="1">
      <c r="BP522710" s="90"/>
    </row>
    <row r="522711" spans="68:68" customFormat="1">
      <c r="BP522711" s="90"/>
    </row>
    <row r="522712" spans="68:68" customFormat="1">
      <c r="BP522712" s="90"/>
    </row>
    <row r="522713" spans="68:68" customFormat="1">
      <c r="BP522713" s="90"/>
    </row>
    <row r="522714" spans="68:68" customFormat="1">
      <c r="BP522714" s="90"/>
    </row>
    <row r="522715" spans="68:68" customFormat="1">
      <c r="BP522715" s="90"/>
    </row>
    <row r="522716" spans="68:68" customFormat="1">
      <c r="BP522716" s="90"/>
    </row>
    <row r="522717" spans="68:68" customFormat="1">
      <c r="BP522717" s="90"/>
    </row>
    <row r="522718" spans="68:68" customFormat="1">
      <c r="BP522718" s="90"/>
    </row>
    <row r="522719" spans="68:68" customFormat="1">
      <c r="BP522719" s="90"/>
    </row>
    <row r="522720" spans="68:68" customFormat="1">
      <c r="BP522720" s="90"/>
    </row>
    <row r="522721" spans="68:68" customFormat="1">
      <c r="BP522721" s="90"/>
    </row>
    <row r="522722" spans="68:68" customFormat="1">
      <c r="BP522722" s="90"/>
    </row>
    <row r="522723" spans="68:68" customFormat="1">
      <c r="BP522723" s="90"/>
    </row>
    <row r="522724" spans="68:68" customFormat="1">
      <c r="BP522724" s="90"/>
    </row>
    <row r="522725" spans="68:68" customFormat="1">
      <c r="BP522725" s="90"/>
    </row>
    <row r="522726" spans="68:68" customFormat="1">
      <c r="BP522726" s="90"/>
    </row>
    <row r="522727" spans="68:68" customFormat="1">
      <c r="BP522727" s="90"/>
    </row>
    <row r="522728" spans="68:68" customFormat="1">
      <c r="BP522728" s="90"/>
    </row>
    <row r="522729" spans="68:68" customFormat="1">
      <c r="BP522729" s="90"/>
    </row>
    <row r="522730" spans="68:68" customFormat="1">
      <c r="BP522730" s="90"/>
    </row>
    <row r="522731" spans="68:68" customFormat="1">
      <c r="BP522731" s="90"/>
    </row>
    <row r="522732" spans="68:68" customFormat="1">
      <c r="BP522732" s="90"/>
    </row>
    <row r="522733" spans="68:68" customFormat="1">
      <c r="BP522733" s="90"/>
    </row>
    <row r="522734" spans="68:68" customFormat="1">
      <c r="BP522734" s="90"/>
    </row>
    <row r="522735" spans="68:68" customFormat="1">
      <c r="BP522735" s="90"/>
    </row>
    <row r="522736" spans="68:68" customFormat="1">
      <c r="BP522736" s="90"/>
    </row>
    <row r="522737" spans="68:68" customFormat="1">
      <c r="BP522737" s="90"/>
    </row>
    <row r="522738" spans="68:68" customFormat="1">
      <c r="BP522738" s="90"/>
    </row>
    <row r="522739" spans="68:68" customFormat="1">
      <c r="BP522739" s="90"/>
    </row>
    <row r="522740" spans="68:68" customFormat="1">
      <c r="BP522740" s="90"/>
    </row>
    <row r="522741" spans="68:68" customFormat="1">
      <c r="BP522741" s="90"/>
    </row>
    <row r="522742" spans="68:68" customFormat="1">
      <c r="BP522742" s="90"/>
    </row>
    <row r="522743" spans="68:68" customFormat="1">
      <c r="BP522743" s="90"/>
    </row>
    <row r="522744" spans="68:68" customFormat="1">
      <c r="BP522744" s="90"/>
    </row>
    <row r="522745" spans="68:68" customFormat="1">
      <c r="BP522745" s="90"/>
    </row>
    <row r="522746" spans="68:68" customFormat="1">
      <c r="BP522746" s="90"/>
    </row>
    <row r="522747" spans="68:68" customFormat="1">
      <c r="BP522747" s="90"/>
    </row>
    <row r="522748" spans="68:68" customFormat="1">
      <c r="BP522748" s="90"/>
    </row>
    <row r="522749" spans="68:68" customFormat="1">
      <c r="BP522749" s="90"/>
    </row>
    <row r="522750" spans="68:68" customFormat="1">
      <c r="BP522750" s="90"/>
    </row>
    <row r="522751" spans="68:68" customFormat="1">
      <c r="BP522751" s="90"/>
    </row>
    <row r="522752" spans="68:68" customFormat="1">
      <c r="BP522752" s="90"/>
    </row>
    <row r="522753" spans="68:68" customFormat="1">
      <c r="BP522753" s="90"/>
    </row>
    <row r="522754" spans="68:68" customFormat="1">
      <c r="BP522754" s="90"/>
    </row>
    <row r="522755" spans="68:68" customFormat="1">
      <c r="BP522755" s="90"/>
    </row>
    <row r="522756" spans="68:68" customFormat="1">
      <c r="BP522756" s="90"/>
    </row>
    <row r="522757" spans="68:68" customFormat="1">
      <c r="BP522757" s="90"/>
    </row>
    <row r="522758" spans="68:68" customFormat="1">
      <c r="BP522758" s="90"/>
    </row>
    <row r="522759" spans="68:68" customFormat="1">
      <c r="BP522759" s="90"/>
    </row>
    <row r="522760" spans="68:68" customFormat="1">
      <c r="BP522760" s="90"/>
    </row>
    <row r="522761" spans="68:68" customFormat="1">
      <c r="BP522761" s="90"/>
    </row>
    <row r="522762" spans="68:68" customFormat="1">
      <c r="BP522762" s="90"/>
    </row>
    <row r="522763" spans="68:68" customFormat="1">
      <c r="BP522763" s="90"/>
    </row>
    <row r="522764" spans="68:68" customFormat="1">
      <c r="BP522764" s="90"/>
    </row>
    <row r="522765" spans="68:68" customFormat="1">
      <c r="BP522765" s="90"/>
    </row>
    <row r="522766" spans="68:68" customFormat="1">
      <c r="BP522766" s="90"/>
    </row>
    <row r="522767" spans="68:68" customFormat="1">
      <c r="BP522767" s="90"/>
    </row>
    <row r="522768" spans="68:68" customFormat="1">
      <c r="BP522768" s="90"/>
    </row>
    <row r="522769" spans="68:68" customFormat="1">
      <c r="BP522769" s="90"/>
    </row>
    <row r="522770" spans="68:68" customFormat="1">
      <c r="BP522770" s="90"/>
    </row>
    <row r="522771" spans="68:68" customFormat="1">
      <c r="BP522771" s="90"/>
    </row>
    <row r="522772" spans="68:68" customFormat="1">
      <c r="BP522772" s="90"/>
    </row>
    <row r="522773" spans="68:68" customFormat="1">
      <c r="BP522773" s="90"/>
    </row>
    <row r="522774" spans="68:68" customFormat="1">
      <c r="BP522774" s="90"/>
    </row>
    <row r="522775" spans="68:68" customFormat="1">
      <c r="BP522775" s="90"/>
    </row>
    <row r="522776" spans="68:68" customFormat="1">
      <c r="BP522776" s="90"/>
    </row>
    <row r="522777" spans="68:68" customFormat="1">
      <c r="BP522777" s="90"/>
    </row>
    <row r="522778" spans="68:68" customFormat="1">
      <c r="BP522778" s="90"/>
    </row>
    <row r="522779" spans="68:68" customFormat="1">
      <c r="BP522779" s="90"/>
    </row>
    <row r="522780" spans="68:68" customFormat="1">
      <c r="BP522780" s="90"/>
    </row>
    <row r="522781" spans="68:68" customFormat="1">
      <c r="BP522781" s="90"/>
    </row>
    <row r="522782" spans="68:68" customFormat="1">
      <c r="BP522782" s="90"/>
    </row>
    <row r="522783" spans="68:68" customFormat="1">
      <c r="BP522783" s="90"/>
    </row>
    <row r="522784" spans="68:68" customFormat="1">
      <c r="BP522784" s="90"/>
    </row>
    <row r="522785" spans="68:68" customFormat="1">
      <c r="BP522785" s="90"/>
    </row>
    <row r="522786" spans="68:68" customFormat="1">
      <c r="BP522786" s="90"/>
    </row>
    <row r="522787" spans="68:68" customFormat="1">
      <c r="BP522787" s="90"/>
    </row>
    <row r="522788" spans="68:68" customFormat="1">
      <c r="BP522788" s="90"/>
    </row>
    <row r="522789" spans="68:68" customFormat="1">
      <c r="BP522789" s="90"/>
    </row>
    <row r="522790" spans="68:68" customFormat="1">
      <c r="BP522790" s="90"/>
    </row>
    <row r="522791" spans="68:68" customFormat="1">
      <c r="BP522791" s="90"/>
    </row>
    <row r="522792" spans="68:68" customFormat="1">
      <c r="BP522792" s="90"/>
    </row>
    <row r="522793" spans="68:68" customFormat="1">
      <c r="BP522793" s="90"/>
    </row>
    <row r="522794" spans="68:68" customFormat="1">
      <c r="BP522794" s="90"/>
    </row>
    <row r="522795" spans="68:68" customFormat="1">
      <c r="BP522795" s="90"/>
    </row>
    <row r="522796" spans="68:68" customFormat="1">
      <c r="BP522796" s="90"/>
    </row>
    <row r="522797" spans="68:68" customFormat="1">
      <c r="BP522797" s="90"/>
    </row>
    <row r="522798" spans="68:68" customFormat="1">
      <c r="BP522798" s="90"/>
    </row>
    <row r="522799" spans="68:68" customFormat="1">
      <c r="BP522799" s="90"/>
    </row>
    <row r="522800" spans="68:68" customFormat="1">
      <c r="BP522800" s="90"/>
    </row>
    <row r="522801" spans="68:68" customFormat="1">
      <c r="BP522801" s="90"/>
    </row>
    <row r="522802" spans="68:68" customFormat="1">
      <c r="BP522802" s="90"/>
    </row>
    <row r="522803" spans="68:68" customFormat="1">
      <c r="BP522803" s="90"/>
    </row>
    <row r="522804" spans="68:68" customFormat="1">
      <c r="BP522804" s="90"/>
    </row>
    <row r="522805" spans="68:68" customFormat="1">
      <c r="BP522805" s="90"/>
    </row>
    <row r="522806" spans="68:68" customFormat="1">
      <c r="BP522806" s="90"/>
    </row>
    <row r="522807" spans="68:68" customFormat="1">
      <c r="BP522807" s="90"/>
    </row>
    <row r="522808" spans="68:68" customFormat="1">
      <c r="BP522808" s="90"/>
    </row>
    <row r="522809" spans="68:68" customFormat="1">
      <c r="BP522809" s="90"/>
    </row>
    <row r="522810" spans="68:68" customFormat="1">
      <c r="BP522810" s="90"/>
    </row>
    <row r="522811" spans="68:68" customFormat="1">
      <c r="BP522811" s="90"/>
    </row>
    <row r="522812" spans="68:68" customFormat="1">
      <c r="BP522812" s="90"/>
    </row>
    <row r="522813" spans="68:68" customFormat="1">
      <c r="BP522813" s="90"/>
    </row>
    <row r="522814" spans="68:68" customFormat="1">
      <c r="BP522814" s="90"/>
    </row>
    <row r="522815" spans="68:68" customFormat="1">
      <c r="BP522815" s="90"/>
    </row>
    <row r="522816" spans="68:68" customFormat="1">
      <c r="BP522816" s="90"/>
    </row>
    <row r="522817" spans="68:68" customFormat="1">
      <c r="BP522817" s="90"/>
    </row>
    <row r="522818" spans="68:68" customFormat="1">
      <c r="BP522818" s="90"/>
    </row>
    <row r="522819" spans="68:68" customFormat="1">
      <c r="BP522819" s="90"/>
    </row>
    <row r="522820" spans="68:68" customFormat="1">
      <c r="BP522820" s="90"/>
    </row>
    <row r="522821" spans="68:68" customFormat="1">
      <c r="BP522821" s="90"/>
    </row>
    <row r="522822" spans="68:68" customFormat="1">
      <c r="BP522822" s="90"/>
    </row>
    <row r="522823" spans="68:68" customFormat="1">
      <c r="BP522823" s="90"/>
    </row>
    <row r="522824" spans="68:68" customFormat="1">
      <c r="BP522824" s="90"/>
    </row>
    <row r="522825" spans="68:68" customFormat="1">
      <c r="BP522825" s="90"/>
    </row>
    <row r="522826" spans="68:68" customFormat="1">
      <c r="BP522826" s="90"/>
    </row>
    <row r="522827" spans="68:68" customFormat="1">
      <c r="BP522827" s="90"/>
    </row>
    <row r="522828" spans="68:68" customFormat="1">
      <c r="BP522828" s="90"/>
    </row>
    <row r="522829" spans="68:68" customFormat="1">
      <c r="BP522829" s="90"/>
    </row>
    <row r="522830" spans="68:68" customFormat="1">
      <c r="BP522830" s="90"/>
    </row>
    <row r="522831" spans="68:68" customFormat="1">
      <c r="BP522831" s="90"/>
    </row>
    <row r="522832" spans="68:68" customFormat="1">
      <c r="BP522832" s="90"/>
    </row>
    <row r="522833" spans="68:68" customFormat="1">
      <c r="BP522833" s="90"/>
    </row>
    <row r="522834" spans="68:68" customFormat="1">
      <c r="BP522834" s="90"/>
    </row>
    <row r="522835" spans="68:68" customFormat="1">
      <c r="BP522835" s="90"/>
    </row>
    <row r="522836" spans="68:68" customFormat="1">
      <c r="BP522836" s="90"/>
    </row>
    <row r="522837" spans="68:68" customFormat="1">
      <c r="BP522837" s="90"/>
    </row>
    <row r="522838" spans="68:68" customFormat="1">
      <c r="BP522838" s="90"/>
    </row>
    <row r="522839" spans="68:68" customFormat="1">
      <c r="BP522839" s="90"/>
    </row>
    <row r="522840" spans="68:68" customFormat="1">
      <c r="BP522840" s="90"/>
    </row>
    <row r="522841" spans="68:68" customFormat="1">
      <c r="BP522841" s="90"/>
    </row>
    <row r="522842" spans="68:68" customFormat="1">
      <c r="BP522842" s="90"/>
    </row>
    <row r="522843" spans="68:68" customFormat="1">
      <c r="BP522843" s="90"/>
    </row>
    <row r="522844" spans="68:68" customFormat="1">
      <c r="BP522844" s="90"/>
    </row>
    <row r="522845" spans="68:68" customFormat="1">
      <c r="BP522845" s="90"/>
    </row>
    <row r="522846" spans="68:68" customFormat="1">
      <c r="BP522846" s="90"/>
    </row>
    <row r="522847" spans="68:68" customFormat="1">
      <c r="BP522847" s="90"/>
    </row>
    <row r="522848" spans="68:68" customFormat="1">
      <c r="BP522848" s="90"/>
    </row>
    <row r="522849" spans="68:68" customFormat="1">
      <c r="BP522849" s="90"/>
    </row>
    <row r="522850" spans="68:68" customFormat="1">
      <c r="BP522850" s="90"/>
    </row>
    <row r="522851" spans="68:68" customFormat="1">
      <c r="BP522851" s="90"/>
    </row>
    <row r="522852" spans="68:68" customFormat="1">
      <c r="BP522852" s="90"/>
    </row>
    <row r="522853" spans="68:68" customFormat="1">
      <c r="BP522853" s="90"/>
    </row>
    <row r="522854" spans="68:68" customFormat="1">
      <c r="BP522854" s="90"/>
    </row>
    <row r="522855" spans="68:68" customFormat="1">
      <c r="BP522855" s="90"/>
    </row>
    <row r="522856" spans="68:68" customFormat="1">
      <c r="BP522856" s="90"/>
    </row>
    <row r="522857" spans="68:68" customFormat="1">
      <c r="BP522857" s="90"/>
    </row>
    <row r="522858" spans="68:68" customFormat="1">
      <c r="BP522858" s="90"/>
    </row>
    <row r="522859" spans="68:68" customFormat="1">
      <c r="BP522859" s="90"/>
    </row>
    <row r="522860" spans="68:68" customFormat="1">
      <c r="BP522860" s="90"/>
    </row>
    <row r="522861" spans="68:68" customFormat="1">
      <c r="BP522861" s="90"/>
    </row>
    <row r="522862" spans="68:68" customFormat="1">
      <c r="BP522862" s="90"/>
    </row>
    <row r="522863" spans="68:68" customFormat="1">
      <c r="BP522863" s="90"/>
    </row>
    <row r="522864" spans="68:68" customFormat="1">
      <c r="BP522864" s="90"/>
    </row>
    <row r="522865" spans="68:68" customFormat="1">
      <c r="BP522865" s="90"/>
    </row>
    <row r="522866" spans="68:68" customFormat="1">
      <c r="BP522866" s="90"/>
    </row>
    <row r="522867" spans="68:68" customFormat="1">
      <c r="BP522867" s="90"/>
    </row>
    <row r="522868" spans="68:68" customFormat="1">
      <c r="BP522868" s="90"/>
    </row>
    <row r="522869" spans="68:68" customFormat="1">
      <c r="BP522869" s="90"/>
    </row>
    <row r="522870" spans="68:68" customFormat="1">
      <c r="BP522870" s="90"/>
    </row>
    <row r="522871" spans="68:68" customFormat="1">
      <c r="BP522871" s="90"/>
    </row>
    <row r="522872" spans="68:68" customFormat="1">
      <c r="BP522872" s="90"/>
    </row>
    <row r="522873" spans="68:68" customFormat="1">
      <c r="BP522873" s="90"/>
    </row>
    <row r="522874" spans="68:68" customFormat="1">
      <c r="BP522874" s="90"/>
    </row>
    <row r="522875" spans="68:68" customFormat="1">
      <c r="BP522875" s="90"/>
    </row>
    <row r="522876" spans="68:68" customFormat="1">
      <c r="BP522876" s="90"/>
    </row>
    <row r="522877" spans="68:68" customFormat="1">
      <c r="BP522877" s="90"/>
    </row>
    <row r="522878" spans="68:68" customFormat="1">
      <c r="BP522878" s="90"/>
    </row>
    <row r="522879" spans="68:68" customFormat="1">
      <c r="BP522879" s="90"/>
    </row>
    <row r="522880" spans="68:68" customFormat="1">
      <c r="BP522880" s="90"/>
    </row>
    <row r="522881" spans="68:68" customFormat="1">
      <c r="BP522881" s="90"/>
    </row>
    <row r="522882" spans="68:68" customFormat="1">
      <c r="BP522882" s="90"/>
    </row>
    <row r="522883" spans="68:68" customFormat="1">
      <c r="BP522883" s="90"/>
    </row>
    <row r="522884" spans="68:68" customFormat="1">
      <c r="BP522884" s="90"/>
    </row>
    <row r="522885" spans="68:68" customFormat="1">
      <c r="BP522885" s="90"/>
    </row>
    <row r="522886" spans="68:68" customFormat="1">
      <c r="BP522886" s="90"/>
    </row>
    <row r="522887" spans="68:68" customFormat="1">
      <c r="BP522887" s="90"/>
    </row>
    <row r="522888" spans="68:68" customFormat="1">
      <c r="BP522888" s="90"/>
    </row>
    <row r="522889" spans="68:68" customFormat="1">
      <c r="BP522889" s="90"/>
    </row>
    <row r="522890" spans="68:68" customFormat="1">
      <c r="BP522890" s="90"/>
    </row>
    <row r="522891" spans="68:68" customFormat="1">
      <c r="BP522891" s="90"/>
    </row>
    <row r="522892" spans="68:68" customFormat="1">
      <c r="BP522892" s="90"/>
    </row>
    <row r="522893" spans="68:68" customFormat="1">
      <c r="BP522893" s="90"/>
    </row>
    <row r="522894" spans="68:68" customFormat="1">
      <c r="BP522894" s="90"/>
    </row>
    <row r="522895" spans="68:68" customFormat="1">
      <c r="BP522895" s="90"/>
    </row>
    <row r="522896" spans="68:68" customFormat="1">
      <c r="BP522896" s="90"/>
    </row>
    <row r="522897" spans="68:68" customFormat="1">
      <c r="BP522897" s="90"/>
    </row>
    <row r="522898" spans="68:68" customFormat="1">
      <c r="BP522898" s="90"/>
    </row>
    <row r="522899" spans="68:68" customFormat="1">
      <c r="BP522899" s="90"/>
    </row>
    <row r="522900" spans="68:68" customFormat="1">
      <c r="BP522900" s="90"/>
    </row>
    <row r="522901" spans="68:68" customFormat="1">
      <c r="BP522901" s="90"/>
    </row>
    <row r="522902" spans="68:68" customFormat="1">
      <c r="BP522902" s="90"/>
    </row>
    <row r="522903" spans="68:68" customFormat="1">
      <c r="BP522903" s="90"/>
    </row>
    <row r="522904" spans="68:68" customFormat="1">
      <c r="BP522904" s="90"/>
    </row>
    <row r="522905" spans="68:68" customFormat="1">
      <c r="BP522905" s="90"/>
    </row>
    <row r="522906" spans="68:68" customFormat="1">
      <c r="BP522906" s="90"/>
    </row>
    <row r="522907" spans="68:68" customFormat="1">
      <c r="BP522907" s="90"/>
    </row>
    <row r="522908" spans="68:68" customFormat="1">
      <c r="BP522908" s="90"/>
    </row>
    <row r="522909" spans="68:68" customFormat="1">
      <c r="BP522909" s="90"/>
    </row>
    <row r="522910" spans="68:68" customFormat="1">
      <c r="BP522910" s="90"/>
    </row>
    <row r="522911" spans="68:68" customFormat="1">
      <c r="BP522911" s="90"/>
    </row>
    <row r="522912" spans="68:68" customFormat="1">
      <c r="BP522912" s="90"/>
    </row>
    <row r="522913" spans="68:68" customFormat="1">
      <c r="BP522913" s="90"/>
    </row>
    <row r="522914" spans="68:68" customFormat="1">
      <c r="BP522914" s="90"/>
    </row>
    <row r="522915" spans="68:68" customFormat="1">
      <c r="BP522915" s="90"/>
    </row>
    <row r="522916" spans="68:68" customFormat="1">
      <c r="BP522916" s="90"/>
    </row>
    <row r="522917" spans="68:68" customFormat="1">
      <c r="BP522917" s="90"/>
    </row>
    <row r="522918" spans="68:68" customFormat="1">
      <c r="BP522918" s="90"/>
    </row>
    <row r="522919" spans="68:68" customFormat="1">
      <c r="BP522919" s="90"/>
    </row>
    <row r="522920" spans="68:68" customFormat="1">
      <c r="BP522920" s="90"/>
    </row>
    <row r="522921" spans="68:68" customFormat="1">
      <c r="BP522921" s="90"/>
    </row>
    <row r="522922" spans="68:68" customFormat="1">
      <c r="BP522922" s="90"/>
    </row>
    <row r="522923" spans="68:68" customFormat="1">
      <c r="BP522923" s="90"/>
    </row>
    <row r="522924" spans="68:68" customFormat="1">
      <c r="BP522924" s="90"/>
    </row>
    <row r="522925" spans="68:68" customFormat="1">
      <c r="BP522925" s="90"/>
    </row>
    <row r="522926" spans="68:68" customFormat="1">
      <c r="BP522926" s="90"/>
    </row>
    <row r="522927" spans="68:68" customFormat="1">
      <c r="BP522927" s="90"/>
    </row>
    <row r="522928" spans="68:68" customFormat="1">
      <c r="BP522928" s="90"/>
    </row>
    <row r="522929" spans="68:68" customFormat="1">
      <c r="BP522929" s="90"/>
    </row>
    <row r="522930" spans="68:68" customFormat="1">
      <c r="BP522930" s="90"/>
    </row>
    <row r="522931" spans="68:68" customFormat="1">
      <c r="BP522931" s="90"/>
    </row>
    <row r="522932" spans="68:68" customFormat="1">
      <c r="BP522932" s="90"/>
    </row>
    <row r="522933" spans="68:68" customFormat="1">
      <c r="BP522933" s="90"/>
    </row>
    <row r="522934" spans="68:68" customFormat="1">
      <c r="BP522934" s="90"/>
    </row>
    <row r="522935" spans="68:68" customFormat="1">
      <c r="BP522935" s="90"/>
    </row>
    <row r="522936" spans="68:68" customFormat="1">
      <c r="BP522936" s="90"/>
    </row>
    <row r="522937" spans="68:68" customFormat="1">
      <c r="BP522937" s="90"/>
    </row>
    <row r="522938" spans="68:68" customFormat="1">
      <c r="BP522938" s="90"/>
    </row>
    <row r="522939" spans="68:68" customFormat="1">
      <c r="BP522939" s="90"/>
    </row>
    <row r="522940" spans="68:68" customFormat="1">
      <c r="BP522940" s="90"/>
    </row>
    <row r="522941" spans="68:68" customFormat="1">
      <c r="BP522941" s="90"/>
    </row>
    <row r="522942" spans="68:68" customFormat="1">
      <c r="BP522942" s="90"/>
    </row>
    <row r="522943" spans="68:68" customFormat="1">
      <c r="BP522943" s="90"/>
    </row>
    <row r="522944" spans="68:68" customFormat="1">
      <c r="BP522944" s="90"/>
    </row>
    <row r="522945" spans="68:68" customFormat="1">
      <c r="BP522945" s="90"/>
    </row>
    <row r="522946" spans="68:68" customFormat="1">
      <c r="BP522946" s="90"/>
    </row>
    <row r="522947" spans="68:68" customFormat="1">
      <c r="BP522947" s="90"/>
    </row>
    <row r="522948" spans="68:68" customFormat="1">
      <c r="BP522948" s="90"/>
    </row>
    <row r="522949" spans="68:68" customFormat="1">
      <c r="BP522949" s="90"/>
    </row>
    <row r="522950" spans="68:68" customFormat="1">
      <c r="BP522950" s="90"/>
    </row>
    <row r="522951" spans="68:68" customFormat="1">
      <c r="BP522951" s="90"/>
    </row>
    <row r="522952" spans="68:68" customFormat="1">
      <c r="BP522952" s="90"/>
    </row>
    <row r="522953" spans="68:68" customFormat="1">
      <c r="BP522953" s="90"/>
    </row>
    <row r="522954" spans="68:68" customFormat="1">
      <c r="BP522954" s="90"/>
    </row>
    <row r="522955" spans="68:68" customFormat="1">
      <c r="BP522955" s="90"/>
    </row>
    <row r="522956" spans="68:68" customFormat="1">
      <c r="BP522956" s="90"/>
    </row>
    <row r="522957" spans="68:68" customFormat="1">
      <c r="BP522957" s="90"/>
    </row>
    <row r="522958" spans="68:68" customFormat="1">
      <c r="BP522958" s="90"/>
    </row>
    <row r="522959" spans="68:68" customFormat="1">
      <c r="BP522959" s="90"/>
    </row>
    <row r="522960" spans="68:68" customFormat="1">
      <c r="BP522960" s="90"/>
    </row>
    <row r="522961" spans="68:68" customFormat="1">
      <c r="BP522961" s="90"/>
    </row>
    <row r="522962" spans="68:68" customFormat="1">
      <c r="BP522962" s="90"/>
    </row>
    <row r="522963" spans="68:68" customFormat="1">
      <c r="BP522963" s="90"/>
    </row>
    <row r="522964" spans="68:68" customFormat="1">
      <c r="BP522964" s="90"/>
    </row>
    <row r="522965" spans="68:68" customFormat="1">
      <c r="BP522965" s="90"/>
    </row>
    <row r="522966" spans="68:68" customFormat="1">
      <c r="BP522966" s="90"/>
    </row>
    <row r="522967" spans="68:68" customFormat="1">
      <c r="BP522967" s="90"/>
    </row>
    <row r="522968" spans="68:68" customFormat="1">
      <c r="BP522968" s="90"/>
    </row>
    <row r="522969" spans="68:68" customFormat="1">
      <c r="BP522969" s="90"/>
    </row>
    <row r="522970" spans="68:68" customFormat="1">
      <c r="BP522970" s="90"/>
    </row>
    <row r="522971" spans="68:68" customFormat="1">
      <c r="BP522971" s="90"/>
    </row>
    <row r="522972" spans="68:68" customFormat="1">
      <c r="BP522972" s="90"/>
    </row>
    <row r="522973" spans="68:68" customFormat="1">
      <c r="BP522973" s="90"/>
    </row>
    <row r="522974" spans="68:68" customFormat="1">
      <c r="BP522974" s="90"/>
    </row>
    <row r="522975" spans="68:68" customFormat="1">
      <c r="BP522975" s="90"/>
    </row>
    <row r="522976" spans="68:68" customFormat="1">
      <c r="BP522976" s="90"/>
    </row>
    <row r="522977" spans="68:68" customFormat="1">
      <c r="BP522977" s="90"/>
    </row>
    <row r="522978" spans="68:68" customFormat="1">
      <c r="BP522978" s="90"/>
    </row>
    <row r="522979" spans="68:68" customFormat="1">
      <c r="BP522979" s="90"/>
    </row>
    <row r="522980" spans="68:68" customFormat="1">
      <c r="BP522980" s="90"/>
    </row>
    <row r="522981" spans="68:68" customFormat="1">
      <c r="BP522981" s="90"/>
    </row>
    <row r="522982" spans="68:68" customFormat="1">
      <c r="BP522982" s="90"/>
    </row>
    <row r="522983" spans="68:68" customFormat="1">
      <c r="BP522983" s="90"/>
    </row>
    <row r="522984" spans="68:68" customFormat="1">
      <c r="BP522984" s="90"/>
    </row>
    <row r="522985" spans="68:68" customFormat="1">
      <c r="BP522985" s="90"/>
    </row>
    <row r="522986" spans="68:68" customFormat="1">
      <c r="BP522986" s="90"/>
    </row>
    <row r="522987" spans="68:68" customFormat="1">
      <c r="BP522987" s="90"/>
    </row>
    <row r="522988" spans="68:68" customFormat="1">
      <c r="BP522988" s="90"/>
    </row>
    <row r="522989" spans="68:68" customFormat="1">
      <c r="BP522989" s="90"/>
    </row>
    <row r="522990" spans="68:68" customFormat="1">
      <c r="BP522990" s="90"/>
    </row>
    <row r="522991" spans="68:68" customFormat="1">
      <c r="BP522991" s="90"/>
    </row>
    <row r="522992" spans="68:68" customFormat="1">
      <c r="BP522992" s="90"/>
    </row>
    <row r="522993" spans="68:68" customFormat="1">
      <c r="BP522993" s="90"/>
    </row>
    <row r="522994" spans="68:68" customFormat="1">
      <c r="BP522994" s="90"/>
    </row>
    <row r="522995" spans="68:68" customFormat="1">
      <c r="BP522995" s="90"/>
    </row>
    <row r="522996" spans="68:68" customFormat="1">
      <c r="BP522996" s="90"/>
    </row>
    <row r="522997" spans="68:68" customFormat="1">
      <c r="BP522997" s="90"/>
    </row>
    <row r="522998" spans="68:68" customFormat="1">
      <c r="BP522998" s="90"/>
    </row>
    <row r="522999" spans="68:68" customFormat="1">
      <c r="BP522999" s="90"/>
    </row>
    <row r="523000" spans="68:68" customFormat="1">
      <c r="BP523000" s="90"/>
    </row>
    <row r="523001" spans="68:68" customFormat="1">
      <c r="BP523001" s="90"/>
    </row>
    <row r="523002" spans="68:68" customFormat="1">
      <c r="BP523002" s="90"/>
    </row>
    <row r="523003" spans="68:68" customFormat="1">
      <c r="BP523003" s="90"/>
    </row>
    <row r="523004" spans="68:68" customFormat="1">
      <c r="BP523004" s="90"/>
    </row>
    <row r="523005" spans="68:68" customFormat="1">
      <c r="BP523005" s="90"/>
    </row>
    <row r="523006" spans="68:68" customFormat="1">
      <c r="BP523006" s="90"/>
    </row>
    <row r="523007" spans="68:68" customFormat="1">
      <c r="BP523007" s="90"/>
    </row>
    <row r="523008" spans="68:68" customFormat="1">
      <c r="BP523008" s="90"/>
    </row>
    <row r="523009" spans="68:68" customFormat="1">
      <c r="BP523009" s="90"/>
    </row>
    <row r="523010" spans="68:68" customFormat="1">
      <c r="BP523010" s="90"/>
    </row>
    <row r="523011" spans="68:68" customFormat="1">
      <c r="BP523011" s="90"/>
    </row>
    <row r="523012" spans="68:68" customFormat="1">
      <c r="BP523012" s="90"/>
    </row>
    <row r="523013" spans="68:68" customFormat="1">
      <c r="BP523013" s="90"/>
    </row>
    <row r="523014" spans="68:68" customFormat="1">
      <c r="BP523014" s="90"/>
    </row>
    <row r="523015" spans="68:68" customFormat="1">
      <c r="BP523015" s="90"/>
    </row>
    <row r="523016" spans="68:68" customFormat="1">
      <c r="BP523016" s="90"/>
    </row>
    <row r="523017" spans="68:68" customFormat="1">
      <c r="BP523017" s="90"/>
    </row>
    <row r="523018" spans="68:68" customFormat="1">
      <c r="BP523018" s="90"/>
    </row>
    <row r="523019" spans="68:68" customFormat="1">
      <c r="BP523019" s="90"/>
    </row>
    <row r="523020" spans="68:68" customFormat="1">
      <c r="BP523020" s="90"/>
    </row>
    <row r="523021" spans="68:68" customFormat="1">
      <c r="BP523021" s="90"/>
    </row>
    <row r="523022" spans="68:68" customFormat="1">
      <c r="BP523022" s="90"/>
    </row>
    <row r="523023" spans="68:68" customFormat="1">
      <c r="BP523023" s="90"/>
    </row>
    <row r="523024" spans="68:68" customFormat="1">
      <c r="BP523024" s="90"/>
    </row>
    <row r="523025" spans="68:68" customFormat="1">
      <c r="BP523025" s="90"/>
    </row>
    <row r="523026" spans="68:68" customFormat="1">
      <c r="BP523026" s="90"/>
    </row>
    <row r="523027" spans="68:68" customFormat="1">
      <c r="BP523027" s="90"/>
    </row>
    <row r="523028" spans="68:68" customFormat="1">
      <c r="BP523028" s="90"/>
    </row>
    <row r="523029" spans="68:68" customFormat="1">
      <c r="BP523029" s="90"/>
    </row>
    <row r="523030" spans="68:68" customFormat="1">
      <c r="BP523030" s="90"/>
    </row>
    <row r="523031" spans="68:68" customFormat="1">
      <c r="BP523031" s="90"/>
    </row>
    <row r="523032" spans="68:68" customFormat="1">
      <c r="BP523032" s="90"/>
    </row>
    <row r="523033" spans="68:68" customFormat="1">
      <c r="BP523033" s="90"/>
    </row>
    <row r="523034" spans="68:68" customFormat="1">
      <c r="BP523034" s="90"/>
    </row>
    <row r="523035" spans="68:68" customFormat="1">
      <c r="BP523035" s="90"/>
    </row>
    <row r="523036" spans="68:68" customFormat="1">
      <c r="BP523036" s="90"/>
    </row>
    <row r="523037" spans="68:68" customFormat="1">
      <c r="BP523037" s="90"/>
    </row>
    <row r="523038" spans="68:68" customFormat="1">
      <c r="BP523038" s="90"/>
    </row>
    <row r="523039" spans="68:68" customFormat="1">
      <c r="BP523039" s="90"/>
    </row>
    <row r="523040" spans="68:68" customFormat="1">
      <c r="BP523040" s="90"/>
    </row>
    <row r="523041" spans="68:68" customFormat="1">
      <c r="BP523041" s="90"/>
    </row>
    <row r="523042" spans="68:68" customFormat="1">
      <c r="BP523042" s="90"/>
    </row>
    <row r="523043" spans="68:68" customFormat="1">
      <c r="BP523043" s="90"/>
    </row>
    <row r="523044" spans="68:68" customFormat="1">
      <c r="BP523044" s="90"/>
    </row>
    <row r="523045" spans="68:68" customFormat="1">
      <c r="BP523045" s="90"/>
    </row>
    <row r="523046" spans="68:68" customFormat="1">
      <c r="BP523046" s="90"/>
    </row>
    <row r="523047" spans="68:68" customFormat="1">
      <c r="BP523047" s="90"/>
    </row>
    <row r="523048" spans="68:68" customFormat="1">
      <c r="BP523048" s="90"/>
    </row>
    <row r="523049" spans="68:68" customFormat="1">
      <c r="BP523049" s="90"/>
    </row>
    <row r="523050" spans="68:68" customFormat="1">
      <c r="BP523050" s="90"/>
    </row>
    <row r="523051" spans="68:68" customFormat="1">
      <c r="BP523051" s="90"/>
    </row>
    <row r="523052" spans="68:68" customFormat="1">
      <c r="BP523052" s="90"/>
    </row>
    <row r="523053" spans="68:68" customFormat="1">
      <c r="BP523053" s="90"/>
    </row>
    <row r="523054" spans="68:68" customFormat="1">
      <c r="BP523054" s="90"/>
    </row>
    <row r="523055" spans="68:68" customFormat="1">
      <c r="BP523055" s="90"/>
    </row>
    <row r="523056" spans="68:68" customFormat="1">
      <c r="BP523056" s="90"/>
    </row>
    <row r="523057" spans="68:68" customFormat="1">
      <c r="BP523057" s="90"/>
    </row>
    <row r="523058" spans="68:68" customFormat="1">
      <c r="BP523058" s="90"/>
    </row>
    <row r="523059" spans="68:68" customFormat="1">
      <c r="BP523059" s="90"/>
    </row>
    <row r="523060" spans="68:68" customFormat="1">
      <c r="BP523060" s="90"/>
    </row>
    <row r="523061" spans="68:68" customFormat="1">
      <c r="BP523061" s="90"/>
    </row>
    <row r="523062" spans="68:68" customFormat="1">
      <c r="BP523062" s="90"/>
    </row>
    <row r="523063" spans="68:68" customFormat="1">
      <c r="BP523063" s="90"/>
    </row>
    <row r="523064" spans="68:68" customFormat="1">
      <c r="BP523064" s="90"/>
    </row>
    <row r="523065" spans="68:68" customFormat="1">
      <c r="BP523065" s="90"/>
    </row>
    <row r="523066" spans="68:68" customFormat="1">
      <c r="BP523066" s="90"/>
    </row>
    <row r="523067" spans="68:68" customFormat="1">
      <c r="BP523067" s="90"/>
    </row>
    <row r="523068" spans="68:68" customFormat="1">
      <c r="BP523068" s="90"/>
    </row>
    <row r="523069" spans="68:68" customFormat="1">
      <c r="BP523069" s="90"/>
    </row>
    <row r="523070" spans="68:68" customFormat="1">
      <c r="BP523070" s="90"/>
    </row>
    <row r="523071" spans="68:68" customFormat="1">
      <c r="BP523071" s="90"/>
    </row>
    <row r="523072" spans="68:68" customFormat="1">
      <c r="BP523072" s="90"/>
    </row>
    <row r="523073" spans="68:68" customFormat="1">
      <c r="BP523073" s="90"/>
    </row>
    <row r="523074" spans="68:68" customFormat="1">
      <c r="BP523074" s="90"/>
    </row>
    <row r="523075" spans="68:68" customFormat="1">
      <c r="BP523075" s="90"/>
    </row>
    <row r="523076" spans="68:68" customFormat="1">
      <c r="BP523076" s="90"/>
    </row>
    <row r="523077" spans="68:68" customFormat="1">
      <c r="BP523077" s="90"/>
    </row>
    <row r="523078" spans="68:68" customFormat="1">
      <c r="BP523078" s="90"/>
    </row>
    <row r="523079" spans="68:68" customFormat="1">
      <c r="BP523079" s="90"/>
    </row>
    <row r="523080" spans="68:68" customFormat="1">
      <c r="BP523080" s="90"/>
    </row>
    <row r="523081" spans="68:68" customFormat="1">
      <c r="BP523081" s="90"/>
    </row>
    <row r="523082" spans="68:68" customFormat="1">
      <c r="BP523082" s="90"/>
    </row>
    <row r="523083" spans="68:68" customFormat="1">
      <c r="BP523083" s="90"/>
    </row>
    <row r="523084" spans="68:68" customFormat="1">
      <c r="BP523084" s="90"/>
    </row>
    <row r="523085" spans="68:68" customFormat="1">
      <c r="BP523085" s="90"/>
    </row>
    <row r="523086" spans="68:68" customFormat="1">
      <c r="BP523086" s="90"/>
    </row>
    <row r="523087" spans="68:68" customFormat="1">
      <c r="BP523087" s="90"/>
    </row>
    <row r="523088" spans="68:68" customFormat="1">
      <c r="BP523088" s="90"/>
    </row>
    <row r="523089" spans="68:68" customFormat="1">
      <c r="BP523089" s="90"/>
    </row>
    <row r="523090" spans="68:68" customFormat="1">
      <c r="BP523090" s="90"/>
    </row>
    <row r="523091" spans="68:68" customFormat="1">
      <c r="BP523091" s="90"/>
    </row>
    <row r="523092" spans="68:68" customFormat="1">
      <c r="BP523092" s="90"/>
    </row>
    <row r="523093" spans="68:68" customFormat="1">
      <c r="BP523093" s="90"/>
    </row>
    <row r="523094" spans="68:68" customFormat="1">
      <c r="BP523094" s="90"/>
    </row>
    <row r="523095" spans="68:68" customFormat="1">
      <c r="BP523095" s="90"/>
    </row>
    <row r="523096" spans="68:68" customFormat="1">
      <c r="BP523096" s="90"/>
    </row>
    <row r="523097" spans="68:68" customFormat="1">
      <c r="BP523097" s="90"/>
    </row>
    <row r="523098" spans="68:68" customFormat="1">
      <c r="BP523098" s="90"/>
    </row>
    <row r="523099" spans="68:68" customFormat="1">
      <c r="BP523099" s="90"/>
    </row>
    <row r="523100" spans="68:68" customFormat="1">
      <c r="BP523100" s="90"/>
    </row>
    <row r="523101" spans="68:68" customFormat="1">
      <c r="BP523101" s="90"/>
    </row>
    <row r="523102" spans="68:68" customFormat="1">
      <c r="BP523102" s="90"/>
    </row>
    <row r="523103" spans="68:68" customFormat="1">
      <c r="BP523103" s="90"/>
    </row>
    <row r="523104" spans="68:68" customFormat="1">
      <c r="BP523104" s="90"/>
    </row>
    <row r="523105" spans="68:68" customFormat="1">
      <c r="BP523105" s="90"/>
    </row>
    <row r="523106" spans="68:68" customFormat="1">
      <c r="BP523106" s="90"/>
    </row>
    <row r="523107" spans="68:68" customFormat="1">
      <c r="BP523107" s="90"/>
    </row>
    <row r="523108" spans="68:68" customFormat="1">
      <c r="BP523108" s="90"/>
    </row>
    <row r="523109" spans="68:68" customFormat="1">
      <c r="BP523109" s="90"/>
    </row>
    <row r="523110" spans="68:68" customFormat="1">
      <c r="BP523110" s="90"/>
    </row>
    <row r="523111" spans="68:68" customFormat="1">
      <c r="BP523111" s="90"/>
    </row>
    <row r="523112" spans="68:68" customFormat="1">
      <c r="BP523112" s="90"/>
    </row>
    <row r="523113" spans="68:68" customFormat="1">
      <c r="BP523113" s="90"/>
    </row>
    <row r="523114" spans="68:68" customFormat="1">
      <c r="BP523114" s="90"/>
    </row>
    <row r="523115" spans="68:68" customFormat="1">
      <c r="BP523115" s="90"/>
    </row>
    <row r="523116" spans="68:68" customFormat="1">
      <c r="BP523116" s="90"/>
    </row>
    <row r="523117" spans="68:68" customFormat="1">
      <c r="BP523117" s="90"/>
    </row>
    <row r="523118" spans="68:68" customFormat="1">
      <c r="BP523118" s="90"/>
    </row>
    <row r="523119" spans="68:68" customFormat="1">
      <c r="BP523119" s="90"/>
    </row>
    <row r="523120" spans="68:68" customFormat="1">
      <c r="BP523120" s="90"/>
    </row>
    <row r="523121" spans="68:68" customFormat="1">
      <c r="BP523121" s="90"/>
    </row>
    <row r="523122" spans="68:68" customFormat="1">
      <c r="BP523122" s="90"/>
    </row>
    <row r="523123" spans="68:68" customFormat="1">
      <c r="BP523123" s="90"/>
    </row>
    <row r="523124" spans="68:68" customFormat="1">
      <c r="BP523124" s="90"/>
    </row>
    <row r="523125" spans="68:68" customFormat="1">
      <c r="BP523125" s="90"/>
    </row>
    <row r="523126" spans="68:68" customFormat="1">
      <c r="BP523126" s="90"/>
    </row>
    <row r="523127" spans="68:68" customFormat="1">
      <c r="BP523127" s="90"/>
    </row>
    <row r="523128" spans="68:68" customFormat="1">
      <c r="BP523128" s="90"/>
    </row>
    <row r="523129" spans="68:68" customFormat="1">
      <c r="BP523129" s="90"/>
    </row>
    <row r="523130" spans="68:68" customFormat="1">
      <c r="BP523130" s="90"/>
    </row>
    <row r="523131" spans="68:68" customFormat="1">
      <c r="BP523131" s="90"/>
    </row>
    <row r="523132" spans="68:68" customFormat="1">
      <c r="BP523132" s="90"/>
    </row>
    <row r="523133" spans="68:68" customFormat="1">
      <c r="BP523133" s="90"/>
    </row>
    <row r="523134" spans="68:68" customFormat="1">
      <c r="BP523134" s="90"/>
    </row>
    <row r="523135" spans="68:68" customFormat="1">
      <c r="BP523135" s="90"/>
    </row>
    <row r="523136" spans="68:68" customFormat="1">
      <c r="BP523136" s="90"/>
    </row>
    <row r="523137" spans="68:68" customFormat="1">
      <c r="BP523137" s="90"/>
    </row>
    <row r="523138" spans="68:68" customFormat="1">
      <c r="BP523138" s="90"/>
    </row>
    <row r="523139" spans="68:68" customFormat="1">
      <c r="BP523139" s="90"/>
    </row>
    <row r="523140" spans="68:68" customFormat="1">
      <c r="BP523140" s="90"/>
    </row>
    <row r="523141" spans="68:68" customFormat="1">
      <c r="BP523141" s="90"/>
    </row>
    <row r="523142" spans="68:68" customFormat="1">
      <c r="BP523142" s="90"/>
    </row>
    <row r="523143" spans="68:68" customFormat="1">
      <c r="BP523143" s="90"/>
    </row>
    <row r="523144" spans="68:68" customFormat="1">
      <c r="BP523144" s="90"/>
    </row>
    <row r="523145" spans="68:68" customFormat="1">
      <c r="BP523145" s="90"/>
    </row>
    <row r="523146" spans="68:68" customFormat="1">
      <c r="BP523146" s="90"/>
    </row>
    <row r="523147" spans="68:68" customFormat="1">
      <c r="BP523147" s="90"/>
    </row>
    <row r="523148" spans="68:68" customFormat="1">
      <c r="BP523148" s="90"/>
    </row>
    <row r="523149" spans="68:68" customFormat="1">
      <c r="BP523149" s="90"/>
    </row>
    <row r="523150" spans="68:68" customFormat="1">
      <c r="BP523150" s="90"/>
    </row>
    <row r="523151" spans="68:68" customFormat="1">
      <c r="BP523151" s="90"/>
    </row>
    <row r="523152" spans="68:68" customFormat="1">
      <c r="BP523152" s="90"/>
    </row>
    <row r="523153" spans="68:68" customFormat="1">
      <c r="BP523153" s="90"/>
    </row>
    <row r="523154" spans="68:68" customFormat="1">
      <c r="BP523154" s="90"/>
    </row>
    <row r="523155" spans="68:68" customFormat="1">
      <c r="BP523155" s="90"/>
    </row>
    <row r="523156" spans="68:68" customFormat="1">
      <c r="BP523156" s="90"/>
    </row>
    <row r="523157" spans="68:68" customFormat="1">
      <c r="BP523157" s="90"/>
    </row>
    <row r="523158" spans="68:68" customFormat="1">
      <c r="BP523158" s="90"/>
    </row>
    <row r="523159" spans="68:68" customFormat="1">
      <c r="BP523159" s="90"/>
    </row>
    <row r="523160" spans="68:68" customFormat="1">
      <c r="BP523160" s="90"/>
    </row>
    <row r="523161" spans="68:68" customFormat="1">
      <c r="BP523161" s="90"/>
    </row>
    <row r="523162" spans="68:68" customFormat="1">
      <c r="BP523162" s="90"/>
    </row>
    <row r="523163" spans="68:68" customFormat="1">
      <c r="BP523163" s="90"/>
    </row>
    <row r="523164" spans="68:68" customFormat="1">
      <c r="BP523164" s="90"/>
    </row>
    <row r="523165" spans="68:68" customFormat="1">
      <c r="BP523165" s="90"/>
    </row>
    <row r="523166" spans="68:68" customFormat="1">
      <c r="BP523166" s="90"/>
    </row>
    <row r="523167" spans="68:68" customFormat="1">
      <c r="BP523167" s="90"/>
    </row>
    <row r="523168" spans="68:68" customFormat="1">
      <c r="BP523168" s="90"/>
    </row>
    <row r="523169" spans="68:68" customFormat="1">
      <c r="BP523169" s="90"/>
    </row>
    <row r="523170" spans="68:68" customFormat="1">
      <c r="BP523170" s="90"/>
    </row>
    <row r="523171" spans="68:68" customFormat="1">
      <c r="BP523171" s="90"/>
    </row>
    <row r="523172" spans="68:68" customFormat="1">
      <c r="BP523172" s="90"/>
    </row>
    <row r="523173" spans="68:68" customFormat="1">
      <c r="BP523173" s="90"/>
    </row>
    <row r="523174" spans="68:68" customFormat="1">
      <c r="BP523174" s="90"/>
    </row>
    <row r="523175" spans="68:68" customFormat="1">
      <c r="BP523175" s="90"/>
    </row>
    <row r="523176" spans="68:68" customFormat="1">
      <c r="BP523176" s="90"/>
    </row>
    <row r="523177" spans="68:68" customFormat="1">
      <c r="BP523177" s="90"/>
    </row>
    <row r="523178" spans="68:68" customFormat="1">
      <c r="BP523178" s="90"/>
    </row>
    <row r="523179" spans="68:68" customFormat="1">
      <c r="BP523179" s="90"/>
    </row>
    <row r="523180" spans="68:68" customFormat="1">
      <c r="BP523180" s="90"/>
    </row>
    <row r="523181" spans="68:68" customFormat="1">
      <c r="BP523181" s="90"/>
    </row>
    <row r="523182" spans="68:68" customFormat="1">
      <c r="BP523182" s="90"/>
    </row>
    <row r="523183" spans="68:68" customFormat="1">
      <c r="BP523183" s="90"/>
    </row>
    <row r="523184" spans="68:68" customFormat="1">
      <c r="BP523184" s="90"/>
    </row>
    <row r="523185" spans="68:68" customFormat="1">
      <c r="BP523185" s="90"/>
    </row>
    <row r="523186" spans="68:68" customFormat="1">
      <c r="BP523186" s="90"/>
    </row>
    <row r="523187" spans="68:68" customFormat="1">
      <c r="BP523187" s="90"/>
    </row>
    <row r="523188" spans="68:68" customFormat="1">
      <c r="BP523188" s="90"/>
    </row>
    <row r="523189" spans="68:68" customFormat="1">
      <c r="BP523189" s="90"/>
    </row>
    <row r="523190" spans="68:68" customFormat="1">
      <c r="BP523190" s="90"/>
    </row>
    <row r="523191" spans="68:68" customFormat="1">
      <c r="BP523191" s="90"/>
    </row>
    <row r="523192" spans="68:68" customFormat="1">
      <c r="BP523192" s="90"/>
    </row>
    <row r="523193" spans="68:68" customFormat="1">
      <c r="BP523193" s="90"/>
    </row>
    <row r="523194" spans="68:68" customFormat="1">
      <c r="BP523194" s="90"/>
    </row>
    <row r="523195" spans="68:68" customFormat="1">
      <c r="BP523195" s="90"/>
    </row>
    <row r="523196" spans="68:68" customFormat="1">
      <c r="BP523196" s="90"/>
    </row>
    <row r="523197" spans="68:68" customFormat="1">
      <c r="BP523197" s="90"/>
    </row>
    <row r="523198" spans="68:68" customFormat="1">
      <c r="BP523198" s="90"/>
    </row>
    <row r="523199" spans="68:68" customFormat="1">
      <c r="BP523199" s="90"/>
    </row>
    <row r="523200" spans="68:68" customFormat="1">
      <c r="BP523200" s="90"/>
    </row>
    <row r="523201" spans="68:68" customFormat="1">
      <c r="BP523201" s="90"/>
    </row>
    <row r="523202" spans="68:68" customFormat="1">
      <c r="BP523202" s="90"/>
    </row>
    <row r="523203" spans="68:68" customFormat="1">
      <c r="BP523203" s="90"/>
    </row>
    <row r="523204" spans="68:68" customFormat="1">
      <c r="BP523204" s="90"/>
    </row>
    <row r="523205" spans="68:68" customFormat="1">
      <c r="BP523205" s="90"/>
    </row>
    <row r="523206" spans="68:68" customFormat="1">
      <c r="BP523206" s="90"/>
    </row>
    <row r="523207" spans="68:68" customFormat="1">
      <c r="BP523207" s="90"/>
    </row>
    <row r="523208" spans="68:68" customFormat="1">
      <c r="BP523208" s="90"/>
    </row>
    <row r="523209" spans="68:68" customFormat="1">
      <c r="BP523209" s="90"/>
    </row>
    <row r="523210" spans="68:68" customFormat="1">
      <c r="BP523210" s="90"/>
    </row>
    <row r="523211" spans="68:68" customFormat="1">
      <c r="BP523211" s="90"/>
    </row>
    <row r="523212" spans="68:68" customFormat="1">
      <c r="BP523212" s="90"/>
    </row>
    <row r="523213" spans="68:68" customFormat="1">
      <c r="BP523213" s="90"/>
    </row>
    <row r="523214" spans="68:68" customFormat="1">
      <c r="BP523214" s="90"/>
    </row>
    <row r="523215" spans="68:68" customFormat="1">
      <c r="BP523215" s="90"/>
    </row>
    <row r="523216" spans="68:68" customFormat="1">
      <c r="BP523216" s="90"/>
    </row>
    <row r="523217" spans="68:68" customFormat="1">
      <c r="BP523217" s="90"/>
    </row>
    <row r="523218" spans="68:68" customFormat="1">
      <c r="BP523218" s="90"/>
    </row>
    <row r="523219" spans="68:68" customFormat="1">
      <c r="BP523219" s="90"/>
    </row>
    <row r="523220" spans="68:68" customFormat="1">
      <c r="BP523220" s="90"/>
    </row>
    <row r="523221" spans="68:68" customFormat="1">
      <c r="BP523221" s="90"/>
    </row>
    <row r="523222" spans="68:68" customFormat="1">
      <c r="BP523222" s="90"/>
    </row>
    <row r="523223" spans="68:68" customFormat="1">
      <c r="BP523223" s="90"/>
    </row>
    <row r="523224" spans="68:68" customFormat="1">
      <c r="BP523224" s="90"/>
    </row>
    <row r="523225" spans="68:68" customFormat="1">
      <c r="BP523225" s="90"/>
    </row>
    <row r="523226" spans="68:68" customFormat="1">
      <c r="BP523226" s="90"/>
    </row>
    <row r="523227" spans="68:68" customFormat="1">
      <c r="BP523227" s="90"/>
    </row>
    <row r="523228" spans="68:68" customFormat="1">
      <c r="BP523228" s="90"/>
    </row>
    <row r="523229" spans="68:68" customFormat="1">
      <c r="BP523229" s="90"/>
    </row>
    <row r="523230" spans="68:68" customFormat="1">
      <c r="BP523230" s="90"/>
    </row>
    <row r="523231" spans="68:68" customFormat="1">
      <c r="BP523231" s="90"/>
    </row>
    <row r="523232" spans="68:68" customFormat="1">
      <c r="BP523232" s="90"/>
    </row>
    <row r="523233" spans="68:68" customFormat="1">
      <c r="BP523233" s="90"/>
    </row>
    <row r="523234" spans="68:68" customFormat="1">
      <c r="BP523234" s="90"/>
    </row>
    <row r="523235" spans="68:68" customFormat="1">
      <c r="BP523235" s="90"/>
    </row>
    <row r="523236" spans="68:68" customFormat="1">
      <c r="BP523236" s="90"/>
    </row>
    <row r="523237" spans="68:68" customFormat="1">
      <c r="BP523237" s="90"/>
    </row>
    <row r="523238" spans="68:68" customFormat="1">
      <c r="BP523238" s="90"/>
    </row>
    <row r="523239" spans="68:68" customFormat="1">
      <c r="BP523239" s="90"/>
    </row>
    <row r="523240" spans="68:68" customFormat="1">
      <c r="BP523240" s="90"/>
    </row>
    <row r="523241" spans="68:68" customFormat="1">
      <c r="BP523241" s="90"/>
    </row>
    <row r="523242" spans="68:68" customFormat="1">
      <c r="BP523242" s="90"/>
    </row>
    <row r="523243" spans="68:68" customFormat="1">
      <c r="BP523243" s="90"/>
    </row>
    <row r="523244" spans="68:68" customFormat="1">
      <c r="BP523244" s="90"/>
    </row>
    <row r="523245" spans="68:68" customFormat="1">
      <c r="BP523245" s="90"/>
    </row>
    <row r="523246" spans="68:68" customFormat="1">
      <c r="BP523246" s="90"/>
    </row>
    <row r="523247" spans="68:68" customFormat="1">
      <c r="BP523247" s="90"/>
    </row>
    <row r="523248" spans="68:68" customFormat="1">
      <c r="BP523248" s="90"/>
    </row>
    <row r="523249" spans="68:68" customFormat="1">
      <c r="BP523249" s="90"/>
    </row>
    <row r="523250" spans="68:68" customFormat="1">
      <c r="BP523250" s="90"/>
    </row>
    <row r="523251" spans="68:68" customFormat="1">
      <c r="BP523251" s="90"/>
    </row>
    <row r="523252" spans="68:68" customFormat="1">
      <c r="BP523252" s="90"/>
    </row>
    <row r="523253" spans="68:68" customFormat="1">
      <c r="BP523253" s="90"/>
    </row>
    <row r="523254" spans="68:68" customFormat="1">
      <c r="BP523254" s="90"/>
    </row>
    <row r="523255" spans="68:68" customFormat="1">
      <c r="BP523255" s="90"/>
    </row>
    <row r="523256" spans="68:68" customFormat="1">
      <c r="BP523256" s="90"/>
    </row>
    <row r="523257" spans="68:68" customFormat="1">
      <c r="BP523257" s="90"/>
    </row>
    <row r="523258" spans="68:68" customFormat="1">
      <c r="BP523258" s="90"/>
    </row>
    <row r="523259" spans="68:68" customFormat="1">
      <c r="BP523259" s="90"/>
    </row>
    <row r="523260" spans="68:68" customFormat="1">
      <c r="BP523260" s="90"/>
    </row>
    <row r="523261" spans="68:68" customFormat="1">
      <c r="BP523261" s="90"/>
    </row>
    <row r="523262" spans="68:68" customFormat="1">
      <c r="BP523262" s="90"/>
    </row>
    <row r="523263" spans="68:68" customFormat="1">
      <c r="BP523263" s="90"/>
    </row>
    <row r="523264" spans="68:68" customFormat="1">
      <c r="BP523264" s="90"/>
    </row>
    <row r="523265" spans="68:68" customFormat="1">
      <c r="BP523265" s="90"/>
    </row>
    <row r="523266" spans="68:68" customFormat="1">
      <c r="BP523266" s="90"/>
    </row>
    <row r="523267" spans="68:68" customFormat="1">
      <c r="BP523267" s="90"/>
    </row>
    <row r="523268" spans="68:68" customFormat="1">
      <c r="BP523268" s="90"/>
    </row>
    <row r="523269" spans="68:68" customFormat="1">
      <c r="BP523269" s="90"/>
    </row>
    <row r="523270" spans="68:68" customFormat="1">
      <c r="BP523270" s="90"/>
    </row>
    <row r="523271" spans="68:68" customFormat="1">
      <c r="BP523271" s="90"/>
    </row>
    <row r="523272" spans="68:68" customFormat="1">
      <c r="BP523272" s="90"/>
    </row>
    <row r="523273" spans="68:68" customFormat="1">
      <c r="BP523273" s="90"/>
    </row>
    <row r="523274" spans="68:68" customFormat="1">
      <c r="BP523274" s="90"/>
    </row>
    <row r="523275" spans="68:68" customFormat="1">
      <c r="BP523275" s="90"/>
    </row>
    <row r="523276" spans="68:68" customFormat="1">
      <c r="BP523276" s="90"/>
    </row>
    <row r="523277" spans="68:68" customFormat="1">
      <c r="BP523277" s="90"/>
    </row>
    <row r="523278" spans="68:68" customFormat="1">
      <c r="BP523278" s="90"/>
    </row>
    <row r="523279" spans="68:68" customFormat="1">
      <c r="BP523279" s="90"/>
    </row>
    <row r="523280" spans="68:68" customFormat="1">
      <c r="BP523280" s="90"/>
    </row>
    <row r="523281" spans="68:68" customFormat="1">
      <c r="BP523281" s="90"/>
    </row>
    <row r="523282" spans="68:68" customFormat="1">
      <c r="BP523282" s="90"/>
    </row>
    <row r="523283" spans="68:68" customFormat="1">
      <c r="BP523283" s="90"/>
    </row>
    <row r="523284" spans="68:68" customFormat="1">
      <c r="BP523284" s="90"/>
    </row>
    <row r="523285" spans="68:68" customFormat="1">
      <c r="BP523285" s="90"/>
    </row>
    <row r="523286" spans="68:68" customFormat="1">
      <c r="BP523286" s="90"/>
    </row>
    <row r="523287" spans="68:68" customFormat="1">
      <c r="BP523287" s="90"/>
    </row>
    <row r="523288" spans="68:68" customFormat="1">
      <c r="BP523288" s="90"/>
    </row>
    <row r="523289" spans="68:68" customFormat="1">
      <c r="BP523289" s="90"/>
    </row>
    <row r="523290" spans="68:68" customFormat="1">
      <c r="BP523290" s="90"/>
    </row>
    <row r="523291" spans="68:68" customFormat="1">
      <c r="BP523291" s="90"/>
    </row>
    <row r="523292" spans="68:68" customFormat="1">
      <c r="BP523292" s="90"/>
    </row>
    <row r="523293" spans="68:68" customFormat="1">
      <c r="BP523293" s="90"/>
    </row>
    <row r="523294" spans="68:68" customFormat="1">
      <c r="BP523294" s="90"/>
    </row>
    <row r="523295" spans="68:68" customFormat="1">
      <c r="BP523295" s="90"/>
    </row>
    <row r="523296" spans="68:68" customFormat="1">
      <c r="BP523296" s="90"/>
    </row>
    <row r="523297" spans="68:68" customFormat="1">
      <c r="BP523297" s="90"/>
    </row>
    <row r="523298" spans="68:68" customFormat="1">
      <c r="BP523298" s="90"/>
    </row>
    <row r="523299" spans="68:68" customFormat="1">
      <c r="BP523299" s="90"/>
    </row>
    <row r="523300" spans="68:68" customFormat="1">
      <c r="BP523300" s="90"/>
    </row>
    <row r="523301" spans="68:68" customFormat="1">
      <c r="BP523301" s="90"/>
    </row>
    <row r="523302" spans="68:68" customFormat="1">
      <c r="BP523302" s="90"/>
    </row>
    <row r="523303" spans="68:68" customFormat="1">
      <c r="BP523303" s="90"/>
    </row>
    <row r="523304" spans="68:68" customFormat="1">
      <c r="BP523304" s="90"/>
    </row>
    <row r="523305" spans="68:68" customFormat="1">
      <c r="BP523305" s="90"/>
    </row>
    <row r="523306" spans="68:68" customFormat="1">
      <c r="BP523306" s="90"/>
    </row>
    <row r="523307" spans="68:68" customFormat="1">
      <c r="BP523307" s="90"/>
    </row>
    <row r="523308" spans="68:68" customFormat="1">
      <c r="BP523308" s="90"/>
    </row>
    <row r="523309" spans="68:68" customFormat="1">
      <c r="BP523309" s="90"/>
    </row>
    <row r="523310" spans="68:68" customFormat="1">
      <c r="BP523310" s="90"/>
    </row>
    <row r="523311" spans="68:68" customFormat="1">
      <c r="BP523311" s="90"/>
    </row>
    <row r="523312" spans="68:68" customFormat="1">
      <c r="BP523312" s="90"/>
    </row>
    <row r="523313" spans="68:68" customFormat="1">
      <c r="BP523313" s="90"/>
    </row>
    <row r="523314" spans="68:68" customFormat="1">
      <c r="BP523314" s="90"/>
    </row>
    <row r="523315" spans="68:68" customFormat="1">
      <c r="BP523315" s="90"/>
    </row>
    <row r="523316" spans="68:68" customFormat="1">
      <c r="BP523316" s="90"/>
    </row>
    <row r="523317" spans="68:68" customFormat="1">
      <c r="BP523317" s="90"/>
    </row>
    <row r="523318" spans="68:68" customFormat="1">
      <c r="BP523318" s="90"/>
    </row>
    <row r="523319" spans="68:68" customFormat="1">
      <c r="BP523319" s="90"/>
    </row>
    <row r="523320" spans="68:68" customFormat="1">
      <c r="BP523320" s="90"/>
    </row>
    <row r="523321" spans="68:68" customFormat="1">
      <c r="BP523321" s="90"/>
    </row>
    <row r="523322" spans="68:68" customFormat="1">
      <c r="BP523322" s="90"/>
    </row>
    <row r="523323" spans="68:68" customFormat="1">
      <c r="BP523323" s="90"/>
    </row>
    <row r="523324" spans="68:68" customFormat="1">
      <c r="BP523324" s="90"/>
    </row>
    <row r="523325" spans="68:68" customFormat="1">
      <c r="BP523325" s="90"/>
    </row>
    <row r="523326" spans="68:68" customFormat="1">
      <c r="BP523326" s="90"/>
    </row>
    <row r="523327" spans="68:68" customFormat="1">
      <c r="BP523327" s="90"/>
    </row>
    <row r="523328" spans="68:68" customFormat="1">
      <c r="BP523328" s="90"/>
    </row>
    <row r="523329" spans="68:68" customFormat="1">
      <c r="BP523329" s="90"/>
    </row>
    <row r="523330" spans="68:68" customFormat="1">
      <c r="BP523330" s="90"/>
    </row>
    <row r="523331" spans="68:68" customFormat="1">
      <c r="BP523331" s="90"/>
    </row>
    <row r="523332" spans="68:68" customFormat="1">
      <c r="BP523332" s="90"/>
    </row>
    <row r="523333" spans="68:68" customFormat="1">
      <c r="BP523333" s="90"/>
    </row>
    <row r="523334" spans="68:68" customFormat="1">
      <c r="BP523334" s="90"/>
    </row>
    <row r="523335" spans="68:68" customFormat="1">
      <c r="BP523335" s="90"/>
    </row>
    <row r="523336" spans="68:68" customFormat="1">
      <c r="BP523336" s="90"/>
    </row>
    <row r="523337" spans="68:68" customFormat="1">
      <c r="BP523337" s="90"/>
    </row>
    <row r="523338" spans="68:68" customFormat="1">
      <c r="BP523338" s="90"/>
    </row>
    <row r="523339" spans="68:68" customFormat="1">
      <c r="BP523339" s="90"/>
    </row>
    <row r="523340" spans="68:68" customFormat="1">
      <c r="BP523340" s="90"/>
    </row>
    <row r="523341" spans="68:68" customFormat="1">
      <c r="BP523341" s="90"/>
    </row>
    <row r="523342" spans="68:68" customFormat="1">
      <c r="BP523342" s="90"/>
    </row>
    <row r="523343" spans="68:68" customFormat="1">
      <c r="BP523343" s="90"/>
    </row>
    <row r="523344" spans="68:68" customFormat="1">
      <c r="BP523344" s="90"/>
    </row>
    <row r="523345" spans="68:68" customFormat="1">
      <c r="BP523345" s="90"/>
    </row>
    <row r="523346" spans="68:68" customFormat="1">
      <c r="BP523346" s="90"/>
    </row>
    <row r="523347" spans="68:68" customFormat="1">
      <c r="BP523347" s="90"/>
    </row>
    <row r="523348" spans="68:68" customFormat="1">
      <c r="BP523348" s="90"/>
    </row>
    <row r="523349" spans="68:68" customFormat="1">
      <c r="BP523349" s="90"/>
    </row>
    <row r="523350" spans="68:68" customFormat="1">
      <c r="BP523350" s="90"/>
    </row>
    <row r="523351" spans="68:68" customFormat="1">
      <c r="BP523351" s="90"/>
    </row>
    <row r="523352" spans="68:68" customFormat="1">
      <c r="BP523352" s="90"/>
    </row>
    <row r="523353" spans="68:68" customFormat="1">
      <c r="BP523353" s="90"/>
    </row>
    <row r="523354" spans="68:68" customFormat="1">
      <c r="BP523354" s="90"/>
    </row>
    <row r="523355" spans="68:68" customFormat="1">
      <c r="BP523355" s="90"/>
    </row>
    <row r="523356" spans="68:68" customFormat="1">
      <c r="BP523356" s="90"/>
    </row>
    <row r="523357" spans="68:68" customFormat="1">
      <c r="BP523357" s="90"/>
    </row>
    <row r="523358" spans="68:68" customFormat="1">
      <c r="BP523358" s="90"/>
    </row>
    <row r="523359" spans="68:68" customFormat="1">
      <c r="BP523359" s="90"/>
    </row>
    <row r="523360" spans="68:68" customFormat="1">
      <c r="BP523360" s="90"/>
    </row>
    <row r="523361" spans="68:68" customFormat="1">
      <c r="BP523361" s="90"/>
    </row>
    <row r="523362" spans="68:68" customFormat="1">
      <c r="BP523362" s="90"/>
    </row>
    <row r="523363" spans="68:68" customFormat="1">
      <c r="BP523363" s="90"/>
    </row>
    <row r="523364" spans="68:68" customFormat="1">
      <c r="BP523364" s="90"/>
    </row>
    <row r="523365" spans="68:68" customFormat="1">
      <c r="BP523365" s="90"/>
    </row>
    <row r="523366" spans="68:68" customFormat="1">
      <c r="BP523366" s="90"/>
    </row>
    <row r="523367" spans="68:68" customFormat="1">
      <c r="BP523367" s="90"/>
    </row>
    <row r="523368" spans="68:68" customFormat="1">
      <c r="BP523368" s="90"/>
    </row>
    <row r="523369" spans="68:68" customFormat="1">
      <c r="BP523369" s="90"/>
    </row>
    <row r="523370" spans="68:68" customFormat="1">
      <c r="BP523370" s="90"/>
    </row>
    <row r="523371" spans="68:68" customFormat="1">
      <c r="BP523371" s="90"/>
    </row>
    <row r="523372" spans="68:68" customFormat="1">
      <c r="BP523372" s="90"/>
    </row>
    <row r="523373" spans="68:68" customFormat="1">
      <c r="BP523373" s="90"/>
    </row>
    <row r="523374" spans="68:68" customFormat="1">
      <c r="BP523374" s="90"/>
    </row>
    <row r="523375" spans="68:68" customFormat="1">
      <c r="BP523375" s="90"/>
    </row>
    <row r="523376" spans="68:68" customFormat="1">
      <c r="BP523376" s="90"/>
    </row>
    <row r="523377" spans="68:68" customFormat="1">
      <c r="BP523377" s="90"/>
    </row>
    <row r="523378" spans="68:68" customFormat="1">
      <c r="BP523378" s="90"/>
    </row>
    <row r="523379" spans="68:68" customFormat="1">
      <c r="BP523379" s="90"/>
    </row>
    <row r="523380" spans="68:68" customFormat="1">
      <c r="BP523380" s="90"/>
    </row>
    <row r="523381" spans="68:68" customFormat="1">
      <c r="BP523381" s="90"/>
    </row>
    <row r="523382" spans="68:68" customFormat="1">
      <c r="BP523382" s="90"/>
    </row>
    <row r="523383" spans="68:68" customFormat="1">
      <c r="BP523383" s="90"/>
    </row>
    <row r="523384" spans="68:68" customFormat="1">
      <c r="BP523384" s="90"/>
    </row>
    <row r="523385" spans="68:68" customFormat="1">
      <c r="BP523385" s="90"/>
    </row>
    <row r="523386" spans="68:68" customFormat="1">
      <c r="BP523386" s="90"/>
    </row>
    <row r="523387" spans="68:68" customFormat="1">
      <c r="BP523387" s="90"/>
    </row>
    <row r="523388" spans="68:68" customFormat="1">
      <c r="BP523388" s="90"/>
    </row>
    <row r="523389" spans="68:68" customFormat="1">
      <c r="BP523389" s="90"/>
    </row>
    <row r="523390" spans="68:68" customFormat="1">
      <c r="BP523390" s="90"/>
    </row>
    <row r="523391" spans="68:68" customFormat="1">
      <c r="BP523391" s="90"/>
    </row>
    <row r="523392" spans="68:68" customFormat="1">
      <c r="BP523392" s="90"/>
    </row>
    <row r="523393" spans="68:68" customFormat="1">
      <c r="BP523393" s="90"/>
    </row>
    <row r="523394" spans="68:68" customFormat="1">
      <c r="BP523394" s="90"/>
    </row>
    <row r="523395" spans="68:68" customFormat="1">
      <c r="BP523395" s="90"/>
    </row>
    <row r="523396" spans="68:68" customFormat="1">
      <c r="BP523396" s="90"/>
    </row>
    <row r="523397" spans="68:68" customFormat="1">
      <c r="BP523397" s="90"/>
    </row>
    <row r="523398" spans="68:68" customFormat="1">
      <c r="BP523398" s="90"/>
    </row>
    <row r="523399" spans="68:68" customFormat="1">
      <c r="BP523399" s="90"/>
    </row>
    <row r="523400" spans="68:68" customFormat="1">
      <c r="BP523400" s="90"/>
    </row>
    <row r="523401" spans="68:68" customFormat="1">
      <c r="BP523401" s="90"/>
    </row>
    <row r="523402" spans="68:68" customFormat="1">
      <c r="BP523402" s="90"/>
    </row>
    <row r="523403" spans="68:68" customFormat="1">
      <c r="BP523403" s="90"/>
    </row>
    <row r="523404" spans="68:68" customFormat="1">
      <c r="BP523404" s="90"/>
    </row>
    <row r="523405" spans="68:68" customFormat="1">
      <c r="BP523405" s="90"/>
    </row>
    <row r="523406" spans="68:68" customFormat="1">
      <c r="BP523406" s="90"/>
    </row>
    <row r="523407" spans="68:68" customFormat="1">
      <c r="BP523407" s="90"/>
    </row>
    <row r="523408" spans="68:68" customFormat="1">
      <c r="BP523408" s="90"/>
    </row>
    <row r="523409" spans="68:68" customFormat="1">
      <c r="BP523409" s="90"/>
    </row>
    <row r="523410" spans="68:68" customFormat="1">
      <c r="BP523410" s="90"/>
    </row>
    <row r="523411" spans="68:68" customFormat="1">
      <c r="BP523411" s="90"/>
    </row>
    <row r="523412" spans="68:68" customFormat="1">
      <c r="BP523412" s="90"/>
    </row>
    <row r="523413" spans="68:68" customFormat="1">
      <c r="BP523413" s="90"/>
    </row>
    <row r="523414" spans="68:68" customFormat="1">
      <c r="BP523414" s="90"/>
    </row>
    <row r="523415" spans="68:68" customFormat="1">
      <c r="BP523415" s="90"/>
    </row>
    <row r="523416" spans="68:68" customFormat="1">
      <c r="BP523416" s="90"/>
    </row>
    <row r="523417" spans="68:68" customFormat="1">
      <c r="BP523417" s="90"/>
    </row>
    <row r="523418" spans="68:68" customFormat="1">
      <c r="BP523418" s="90"/>
    </row>
    <row r="523419" spans="68:68" customFormat="1">
      <c r="BP523419" s="90"/>
    </row>
    <row r="523420" spans="68:68" customFormat="1">
      <c r="BP523420" s="90"/>
    </row>
    <row r="523421" spans="68:68" customFormat="1">
      <c r="BP523421" s="90"/>
    </row>
    <row r="523422" spans="68:68" customFormat="1">
      <c r="BP523422" s="90"/>
    </row>
    <row r="523423" spans="68:68" customFormat="1">
      <c r="BP523423" s="90"/>
    </row>
    <row r="523424" spans="68:68" customFormat="1">
      <c r="BP523424" s="90"/>
    </row>
    <row r="523425" spans="68:68" customFormat="1">
      <c r="BP523425" s="90"/>
    </row>
    <row r="523426" spans="68:68" customFormat="1">
      <c r="BP523426" s="90"/>
    </row>
    <row r="523427" spans="68:68" customFormat="1">
      <c r="BP523427" s="90"/>
    </row>
    <row r="523428" spans="68:68" customFormat="1">
      <c r="BP523428" s="90"/>
    </row>
    <row r="523429" spans="68:68" customFormat="1">
      <c r="BP523429" s="90"/>
    </row>
    <row r="523430" spans="68:68" customFormat="1">
      <c r="BP523430" s="90"/>
    </row>
    <row r="523431" spans="68:68" customFormat="1">
      <c r="BP523431" s="90"/>
    </row>
    <row r="523432" spans="68:68" customFormat="1">
      <c r="BP523432" s="90"/>
    </row>
    <row r="523433" spans="68:68" customFormat="1">
      <c r="BP523433" s="90"/>
    </row>
    <row r="523434" spans="68:68" customFormat="1">
      <c r="BP523434" s="90"/>
    </row>
    <row r="523435" spans="68:68" customFormat="1">
      <c r="BP523435" s="90"/>
    </row>
    <row r="523436" spans="68:68" customFormat="1">
      <c r="BP523436" s="90"/>
    </row>
    <row r="523437" spans="68:68" customFormat="1">
      <c r="BP523437" s="90"/>
    </row>
    <row r="523438" spans="68:68" customFormat="1">
      <c r="BP523438" s="90"/>
    </row>
    <row r="523439" spans="68:68" customFormat="1">
      <c r="BP523439" s="90"/>
    </row>
    <row r="523440" spans="68:68" customFormat="1">
      <c r="BP523440" s="90"/>
    </row>
    <row r="523441" spans="68:68" customFormat="1">
      <c r="BP523441" s="90"/>
    </row>
    <row r="523442" spans="68:68" customFormat="1">
      <c r="BP523442" s="90"/>
    </row>
    <row r="523443" spans="68:68" customFormat="1">
      <c r="BP523443" s="90"/>
    </row>
    <row r="523444" spans="68:68" customFormat="1">
      <c r="BP523444" s="90"/>
    </row>
    <row r="523445" spans="68:68" customFormat="1">
      <c r="BP523445" s="90"/>
    </row>
    <row r="523446" spans="68:68" customFormat="1">
      <c r="BP523446" s="90"/>
    </row>
    <row r="523447" spans="68:68" customFormat="1">
      <c r="BP523447" s="90"/>
    </row>
    <row r="523448" spans="68:68" customFormat="1">
      <c r="BP523448" s="90"/>
    </row>
    <row r="523449" spans="68:68" customFormat="1">
      <c r="BP523449" s="90"/>
    </row>
    <row r="523450" spans="68:68" customFormat="1">
      <c r="BP523450" s="90"/>
    </row>
    <row r="523451" spans="68:68" customFormat="1">
      <c r="BP523451" s="90"/>
    </row>
    <row r="523452" spans="68:68" customFormat="1">
      <c r="BP523452" s="90"/>
    </row>
    <row r="523453" spans="68:68" customFormat="1">
      <c r="BP523453" s="90"/>
    </row>
    <row r="523454" spans="68:68" customFormat="1">
      <c r="BP523454" s="90"/>
    </row>
    <row r="523455" spans="68:68" customFormat="1">
      <c r="BP523455" s="90"/>
    </row>
    <row r="523456" spans="68:68" customFormat="1">
      <c r="BP523456" s="90"/>
    </row>
    <row r="523457" spans="68:68" customFormat="1">
      <c r="BP523457" s="90"/>
    </row>
    <row r="523458" spans="68:68" customFormat="1">
      <c r="BP523458" s="90"/>
    </row>
    <row r="523459" spans="68:68" customFormat="1">
      <c r="BP523459" s="90"/>
    </row>
    <row r="523460" spans="68:68" customFormat="1">
      <c r="BP523460" s="90"/>
    </row>
    <row r="523461" spans="68:68" customFormat="1">
      <c r="BP523461" s="90"/>
    </row>
    <row r="523462" spans="68:68" customFormat="1">
      <c r="BP523462" s="90"/>
    </row>
    <row r="523463" spans="68:68" customFormat="1">
      <c r="BP523463" s="90"/>
    </row>
    <row r="523464" spans="68:68" customFormat="1">
      <c r="BP523464" s="90"/>
    </row>
    <row r="523465" spans="68:68" customFormat="1">
      <c r="BP523465" s="90"/>
    </row>
    <row r="523466" spans="68:68" customFormat="1">
      <c r="BP523466" s="90"/>
    </row>
    <row r="523467" spans="68:68" customFormat="1">
      <c r="BP523467" s="90"/>
    </row>
    <row r="523468" spans="68:68" customFormat="1">
      <c r="BP523468" s="90"/>
    </row>
    <row r="523469" spans="68:68" customFormat="1">
      <c r="BP523469" s="90"/>
    </row>
    <row r="523470" spans="68:68" customFormat="1">
      <c r="BP523470" s="90"/>
    </row>
    <row r="523471" spans="68:68" customFormat="1">
      <c r="BP523471" s="90"/>
    </row>
    <row r="523472" spans="68:68" customFormat="1">
      <c r="BP523472" s="90"/>
    </row>
    <row r="523473" spans="68:68" customFormat="1">
      <c r="BP523473" s="90"/>
    </row>
    <row r="523474" spans="68:68" customFormat="1">
      <c r="BP523474" s="90"/>
    </row>
    <row r="523475" spans="68:68" customFormat="1">
      <c r="BP523475" s="90"/>
    </row>
    <row r="523476" spans="68:68" customFormat="1">
      <c r="BP523476" s="90"/>
    </row>
    <row r="523477" spans="68:68" customFormat="1">
      <c r="BP523477" s="90"/>
    </row>
    <row r="523478" spans="68:68" customFormat="1">
      <c r="BP523478" s="90"/>
    </row>
    <row r="523479" spans="68:68" customFormat="1">
      <c r="BP523479" s="90"/>
    </row>
    <row r="523480" spans="68:68" customFormat="1">
      <c r="BP523480" s="90"/>
    </row>
    <row r="523481" spans="68:68" customFormat="1">
      <c r="BP523481" s="90"/>
    </row>
    <row r="523482" spans="68:68" customFormat="1">
      <c r="BP523482" s="90"/>
    </row>
    <row r="523483" spans="68:68" customFormat="1">
      <c r="BP523483" s="90"/>
    </row>
    <row r="523484" spans="68:68" customFormat="1">
      <c r="BP523484" s="90"/>
    </row>
    <row r="523485" spans="68:68" customFormat="1">
      <c r="BP523485" s="90"/>
    </row>
    <row r="523486" spans="68:68" customFormat="1">
      <c r="BP523486" s="90"/>
    </row>
    <row r="523487" spans="68:68" customFormat="1">
      <c r="BP523487" s="90"/>
    </row>
    <row r="523488" spans="68:68" customFormat="1">
      <c r="BP523488" s="90"/>
    </row>
    <row r="523489" spans="68:68" customFormat="1">
      <c r="BP523489" s="90"/>
    </row>
    <row r="523490" spans="68:68" customFormat="1">
      <c r="BP523490" s="90"/>
    </row>
    <row r="523491" spans="68:68" customFormat="1">
      <c r="BP523491" s="90"/>
    </row>
    <row r="523492" spans="68:68" customFormat="1">
      <c r="BP523492" s="90"/>
    </row>
    <row r="523493" spans="68:68" customFormat="1">
      <c r="BP523493" s="90"/>
    </row>
    <row r="523494" spans="68:68" customFormat="1">
      <c r="BP523494" s="90"/>
    </row>
    <row r="523495" spans="68:68" customFormat="1">
      <c r="BP523495" s="90"/>
    </row>
    <row r="523496" spans="68:68" customFormat="1">
      <c r="BP523496" s="90"/>
    </row>
    <row r="523497" spans="68:68" customFormat="1">
      <c r="BP523497" s="90"/>
    </row>
    <row r="523498" spans="68:68" customFormat="1">
      <c r="BP523498" s="90"/>
    </row>
    <row r="523499" spans="68:68" customFormat="1">
      <c r="BP523499" s="90"/>
    </row>
    <row r="523500" spans="68:68" customFormat="1">
      <c r="BP523500" s="90"/>
    </row>
    <row r="523501" spans="68:68" customFormat="1">
      <c r="BP523501" s="90"/>
    </row>
    <row r="523502" spans="68:68" customFormat="1">
      <c r="BP523502" s="90"/>
    </row>
    <row r="523503" spans="68:68" customFormat="1">
      <c r="BP523503" s="90"/>
    </row>
    <row r="523504" spans="68:68" customFormat="1">
      <c r="BP523504" s="90"/>
    </row>
    <row r="523505" spans="68:68" customFormat="1">
      <c r="BP523505" s="90"/>
    </row>
    <row r="523506" spans="68:68" customFormat="1">
      <c r="BP523506" s="90"/>
    </row>
    <row r="523507" spans="68:68" customFormat="1">
      <c r="BP523507" s="90"/>
    </row>
    <row r="523508" spans="68:68" customFormat="1">
      <c r="BP523508" s="90"/>
    </row>
    <row r="523509" spans="68:68" customFormat="1">
      <c r="BP523509" s="90"/>
    </row>
    <row r="523510" spans="68:68" customFormat="1">
      <c r="BP523510" s="90"/>
    </row>
    <row r="523511" spans="68:68" customFormat="1">
      <c r="BP523511" s="90"/>
    </row>
    <row r="523512" spans="68:68" customFormat="1">
      <c r="BP523512" s="90"/>
    </row>
    <row r="523513" spans="68:68" customFormat="1">
      <c r="BP523513" s="90"/>
    </row>
    <row r="523514" spans="68:68" customFormat="1">
      <c r="BP523514" s="90"/>
    </row>
    <row r="523515" spans="68:68" customFormat="1">
      <c r="BP523515" s="90"/>
    </row>
    <row r="523516" spans="68:68" customFormat="1">
      <c r="BP523516" s="90"/>
    </row>
    <row r="523517" spans="68:68" customFormat="1">
      <c r="BP523517" s="90"/>
    </row>
    <row r="523518" spans="68:68" customFormat="1">
      <c r="BP523518" s="90"/>
    </row>
    <row r="523519" spans="68:68" customFormat="1">
      <c r="BP523519" s="90"/>
    </row>
    <row r="523520" spans="68:68" customFormat="1">
      <c r="BP523520" s="90"/>
    </row>
    <row r="523521" spans="68:68" customFormat="1">
      <c r="BP523521" s="90"/>
    </row>
    <row r="523522" spans="68:68" customFormat="1">
      <c r="BP523522" s="90"/>
    </row>
    <row r="523523" spans="68:68" customFormat="1">
      <c r="BP523523" s="90"/>
    </row>
    <row r="523524" spans="68:68" customFormat="1">
      <c r="BP523524" s="90"/>
    </row>
    <row r="523525" spans="68:68" customFormat="1">
      <c r="BP523525" s="90"/>
    </row>
    <row r="523526" spans="68:68" customFormat="1">
      <c r="BP523526" s="90"/>
    </row>
    <row r="523527" spans="68:68" customFormat="1">
      <c r="BP523527" s="90"/>
    </row>
    <row r="523528" spans="68:68" customFormat="1">
      <c r="BP523528" s="90"/>
    </row>
    <row r="523529" spans="68:68" customFormat="1">
      <c r="BP523529" s="90"/>
    </row>
    <row r="523530" spans="68:68" customFormat="1">
      <c r="BP523530" s="90"/>
    </row>
    <row r="523531" spans="68:68" customFormat="1">
      <c r="BP523531" s="90"/>
    </row>
    <row r="523532" spans="68:68" customFormat="1">
      <c r="BP523532" s="90"/>
    </row>
    <row r="523533" spans="68:68" customFormat="1">
      <c r="BP523533" s="90"/>
    </row>
    <row r="523534" spans="68:68" customFormat="1">
      <c r="BP523534" s="90"/>
    </row>
    <row r="523535" spans="68:68" customFormat="1">
      <c r="BP523535" s="90"/>
    </row>
    <row r="523536" spans="68:68" customFormat="1">
      <c r="BP523536" s="90"/>
    </row>
    <row r="523537" spans="68:68" customFormat="1">
      <c r="BP523537" s="90"/>
    </row>
    <row r="523538" spans="68:68" customFormat="1">
      <c r="BP523538" s="90"/>
    </row>
    <row r="523539" spans="68:68" customFormat="1">
      <c r="BP523539" s="90"/>
    </row>
    <row r="523540" spans="68:68" customFormat="1">
      <c r="BP523540" s="90"/>
    </row>
    <row r="523541" spans="68:68" customFormat="1">
      <c r="BP523541" s="90"/>
    </row>
    <row r="523542" spans="68:68" customFormat="1">
      <c r="BP523542" s="90"/>
    </row>
    <row r="523543" spans="68:68" customFormat="1">
      <c r="BP523543" s="90"/>
    </row>
    <row r="523544" spans="68:68" customFormat="1">
      <c r="BP523544" s="90"/>
    </row>
    <row r="523545" spans="68:68" customFormat="1">
      <c r="BP523545" s="90"/>
    </row>
    <row r="523546" spans="68:68" customFormat="1">
      <c r="BP523546" s="90"/>
    </row>
    <row r="523547" spans="68:68" customFormat="1">
      <c r="BP523547" s="90"/>
    </row>
    <row r="523548" spans="68:68" customFormat="1">
      <c r="BP523548" s="90"/>
    </row>
    <row r="523549" spans="68:68" customFormat="1">
      <c r="BP523549" s="90"/>
    </row>
    <row r="523550" spans="68:68" customFormat="1">
      <c r="BP523550" s="90"/>
    </row>
    <row r="523551" spans="68:68" customFormat="1">
      <c r="BP523551" s="90"/>
    </row>
    <row r="523552" spans="68:68" customFormat="1">
      <c r="BP523552" s="90"/>
    </row>
    <row r="523553" spans="68:68" customFormat="1">
      <c r="BP523553" s="90"/>
    </row>
    <row r="523554" spans="68:68" customFormat="1">
      <c r="BP523554" s="90"/>
    </row>
    <row r="523555" spans="68:68" customFormat="1">
      <c r="BP523555" s="90"/>
    </row>
    <row r="523556" spans="68:68" customFormat="1">
      <c r="BP523556" s="90"/>
    </row>
    <row r="523557" spans="68:68" customFormat="1">
      <c r="BP523557" s="90"/>
    </row>
    <row r="523558" spans="68:68" customFormat="1">
      <c r="BP523558" s="90"/>
    </row>
    <row r="523559" spans="68:68" customFormat="1">
      <c r="BP523559" s="90"/>
    </row>
    <row r="523560" spans="68:68" customFormat="1">
      <c r="BP523560" s="90"/>
    </row>
    <row r="523561" spans="68:68" customFormat="1">
      <c r="BP523561" s="90"/>
    </row>
    <row r="523562" spans="68:68" customFormat="1">
      <c r="BP523562" s="90"/>
    </row>
    <row r="523563" spans="68:68" customFormat="1">
      <c r="BP523563" s="90"/>
    </row>
    <row r="523564" spans="68:68" customFormat="1">
      <c r="BP523564" s="90"/>
    </row>
    <row r="523565" spans="68:68" customFormat="1">
      <c r="BP523565" s="90"/>
    </row>
    <row r="523566" spans="68:68" customFormat="1">
      <c r="BP523566" s="90"/>
    </row>
    <row r="523567" spans="68:68" customFormat="1">
      <c r="BP523567" s="90"/>
    </row>
    <row r="523568" spans="68:68" customFormat="1">
      <c r="BP523568" s="90"/>
    </row>
    <row r="523569" spans="68:68" customFormat="1">
      <c r="BP523569" s="90"/>
    </row>
    <row r="523570" spans="68:68" customFormat="1">
      <c r="BP523570" s="90"/>
    </row>
    <row r="523571" spans="68:68" customFormat="1">
      <c r="BP523571" s="90"/>
    </row>
    <row r="523572" spans="68:68" customFormat="1">
      <c r="BP523572" s="90"/>
    </row>
    <row r="523573" spans="68:68" customFormat="1">
      <c r="BP523573" s="90"/>
    </row>
    <row r="523574" spans="68:68" customFormat="1">
      <c r="BP523574" s="90"/>
    </row>
    <row r="523575" spans="68:68" customFormat="1">
      <c r="BP523575" s="90"/>
    </row>
    <row r="523576" spans="68:68" customFormat="1">
      <c r="BP523576" s="90"/>
    </row>
    <row r="523577" spans="68:68" customFormat="1">
      <c r="BP523577" s="90"/>
    </row>
    <row r="523578" spans="68:68" customFormat="1">
      <c r="BP523578" s="90"/>
    </row>
    <row r="523579" spans="68:68" customFormat="1">
      <c r="BP523579" s="90"/>
    </row>
    <row r="523580" spans="68:68" customFormat="1">
      <c r="BP523580" s="90"/>
    </row>
    <row r="523581" spans="68:68" customFormat="1">
      <c r="BP523581" s="90"/>
    </row>
    <row r="523582" spans="68:68" customFormat="1">
      <c r="BP523582" s="90"/>
    </row>
    <row r="523583" spans="68:68" customFormat="1">
      <c r="BP523583" s="90"/>
    </row>
    <row r="523584" spans="68:68" customFormat="1">
      <c r="BP523584" s="90"/>
    </row>
    <row r="523585" spans="68:68" customFormat="1">
      <c r="BP523585" s="90"/>
    </row>
    <row r="523586" spans="68:68" customFormat="1">
      <c r="BP523586" s="90"/>
    </row>
    <row r="523587" spans="68:68" customFormat="1">
      <c r="BP523587" s="90"/>
    </row>
    <row r="523588" spans="68:68" customFormat="1">
      <c r="BP523588" s="90"/>
    </row>
    <row r="523589" spans="68:68" customFormat="1">
      <c r="BP523589" s="90"/>
    </row>
    <row r="523590" spans="68:68" customFormat="1">
      <c r="BP523590" s="90"/>
    </row>
    <row r="523591" spans="68:68" customFormat="1">
      <c r="BP523591" s="90"/>
    </row>
    <row r="523592" spans="68:68" customFormat="1">
      <c r="BP523592" s="90"/>
    </row>
    <row r="523593" spans="68:68" customFormat="1">
      <c r="BP523593" s="90"/>
    </row>
    <row r="523594" spans="68:68" customFormat="1">
      <c r="BP523594" s="90"/>
    </row>
    <row r="523595" spans="68:68" customFormat="1">
      <c r="BP523595" s="90"/>
    </row>
    <row r="523596" spans="68:68" customFormat="1">
      <c r="BP523596" s="90"/>
    </row>
    <row r="523597" spans="68:68" customFormat="1">
      <c r="BP523597" s="90"/>
    </row>
    <row r="523598" spans="68:68" customFormat="1">
      <c r="BP523598" s="90"/>
    </row>
    <row r="523599" spans="68:68" customFormat="1">
      <c r="BP523599" s="90"/>
    </row>
    <row r="523600" spans="68:68" customFormat="1">
      <c r="BP523600" s="90"/>
    </row>
    <row r="523601" spans="68:68" customFormat="1">
      <c r="BP523601" s="90"/>
    </row>
    <row r="523602" spans="68:68" customFormat="1">
      <c r="BP523602" s="90"/>
    </row>
    <row r="523603" spans="68:68" customFormat="1">
      <c r="BP523603" s="90"/>
    </row>
    <row r="523604" spans="68:68" customFormat="1">
      <c r="BP523604" s="90"/>
    </row>
    <row r="523605" spans="68:68" customFormat="1">
      <c r="BP523605" s="90"/>
    </row>
    <row r="523606" spans="68:68" customFormat="1">
      <c r="BP523606" s="90"/>
    </row>
    <row r="523607" spans="68:68" customFormat="1">
      <c r="BP523607" s="90"/>
    </row>
    <row r="523608" spans="68:68" customFormat="1">
      <c r="BP523608" s="90"/>
    </row>
    <row r="523609" spans="68:68" customFormat="1">
      <c r="BP523609" s="90"/>
    </row>
    <row r="523610" spans="68:68" customFormat="1">
      <c r="BP523610" s="90"/>
    </row>
    <row r="523611" spans="68:68" customFormat="1">
      <c r="BP523611" s="90"/>
    </row>
    <row r="523612" spans="68:68" customFormat="1">
      <c r="BP523612" s="90"/>
    </row>
    <row r="523613" spans="68:68" customFormat="1">
      <c r="BP523613" s="90"/>
    </row>
    <row r="523614" spans="68:68" customFormat="1">
      <c r="BP523614" s="90"/>
    </row>
    <row r="523615" spans="68:68" customFormat="1">
      <c r="BP523615" s="90"/>
    </row>
    <row r="523616" spans="68:68" customFormat="1">
      <c r="BP523616" s="90"/>
    </row>
    <row r="523617" spans="68:68" customFormat="1">
      <c r="BP523617" s="90"/>
    </row>
    <row r="523618" spans="68:68" customFormat="1">
      <c r="BP523618" s="90"/>
    </row>
    <row r="523619" spans="68:68" customFormat="1">
      <c r="BP523619" s="90"/>
    </row>
    <row r="523620" spans="68:68" customFormat="1">
      <c r="BP523620" s="90"/>
    </row>
    <row r="523621" spans="68:68" customFormat="1">
      <c r="BP523621" s="90"/>
    </row>
    <row r="523622" spans="68:68" customFormat="1">
      <c r="BP523622" s="90"/>
    </row>
    <row r="523623" spans="68:68" customFormat="1">
      <c r="BP523623" s="90"/>
    </row>
    <row r="523624" spans="68:68" customFormat="1">
      <c r="BP523624" s="90"/>
    </row>
    <row r="523625" spans="68:68" customFormat="1">
      <c r="BP523625" s="90"/>
    </row>
    <row r="523626" spans="68:68" customFormat="1">
      <c r="BP523626" s="90"/>
    </row>
    <row r="523627" spans="68:68" customFormat="1">
      <c r="BP523627" s="90"/>
    </row>
    <row r="523628" spans="68:68" customFormat="1">
      <c r="BP523628" s="90"/>
    </row>
    <row r="523629" spans="68:68" customFormat="1">
      <c r="BP523629" s="90"/>
    </row>
    <row r="523630" spans="68:68" customFormat="1">
      <c r="BP523630" s="90"/>
    </row>
    <row r="523631" spans="68:68" customFormat="1">
      <c r="BP523631" s="90"/>
    </row>
    <row r="523632" spans="68:68" customFormat="1">
      <c r="BP523632" s="90"/>
    </row>
    <row r="523633" spans="68:68" customFormat="1">
      <c r="BP523633" s="90"/>
    </row>
    <row r="523634" spans="68:68" customFormat="1">
      <c r="BP523634" s="90"/>
    </row>
    <row r="523635" spans="68:68" customFormat="1">
      <c r="BP523635" s="90"/>
    </row>
    <row r="523636" spans="68:68" customFormat="1">
      <c r="BP523636" s="90"/>
    </row>
    <row r="523637" spans="68:68" customFormat="1">
      <c r="BP523637" s="90"/>
    </row>
    <row r="523638" spans="68:68" customFormat="1">
      <c r="BP523638" s="90"/>
    </row>
    <row r="523639" spans="68:68" customFormat="1">
      <c r="BP523639" s="90"/>
    </row>
    <row r="523640" spans="68:68" customFormat="1">
      <c r="BP523640" s="90"/>
    </row>
    <row r="523641" spans="68:68" customFormat="1">
      <c r="BP523641" s="90"/>
    </row>
    <row r="523642" spans="68:68" customFormat="1">
      <c r="BP523642" s="90"/>
    </row>
    <row r="523643" spans="68:68" customFormat="1">
      <c r="BP523643" s="90"/>
    </row>
    <row r="523644" spans="68:68" customFormat="1">
      <c r="BP523644" s="90"/>
    </row>
    <row r="523645" spans="68:68" customFormat="1">
      <c r="BP523645" s="90"/>
    </row>
    <row r="523646" spans="68:68" customFormat="1">
      <c r="BP523646" s="90"/>
    </row>
    <row r="523647" spans="68:68" customFormat="1">
      <c r="BP523647" s="90"/>
    </row>
    <row r="523648" spans="68:68" customFormat="1">
      <c r="BP523648" s="90"/>
    </row>
    <row r="523649" spans="68:68" customFormat="1">
      <c r="BP523649" s="90"/>
    </row>
    <row r="523650" spans="68:68" customFormat="1">
      <c r="BP523650" s="90"/>
    </row>
    <row r="523651" spans="68:68" customFormat="1">
      <c r="BP523651" s="90"/>
    </row>
    <row r="523652" spans="68:68" customFormat="1">
      <c r="BP523652" s="90"/>
    </row>
    <row r="523653" spans="68:68" customFormat="1">
      <c r="BP523653" s="90"/>
    </row>
    <row r="523654" spans="68:68" customFormat="1">
      <c r="BP523654" s="90"/>
    </row>
    <row r="523655" spans="68:68" customFormat="1">
      <c r="BP523655" s="90"/>
    </row>
    <row r="523656" spans="68:68" customFormat="1">
      <c r="BP523656" s="90"/>
    </row>
    <row r="523657" spans="68:68" customFormat="1">
      <c r="BP523657" s="90"/>
    </row>
    <row r="523658" spans="68:68" customFormat="1">
      <c r="BP523658" s="90"/>
    </row>
    <row r="523659" spans="68:68" customFormat="1">
      <c r="BP523659" s="90"/>
    </row>
    <row r="523660" spans="68:68" customFormat="1">
      <c r="BP523660" s="90"/>
    </row>
    <row r="523661" spans="68:68" customFormat="1">
      <c r="BP523661" s="90"/>
    </row>
    <row r="523662" spans="68:68" customFormat="1">
      <c r="BP523662" s="90"/>
    </row>
    <row r="523663" spans="68:68" customFormat="1">
      <c r="BP523663" s="90"/>
    </row>
    <row r="523664" spans="68:68" customFormat="1">
      <c r="BP523664" s="90"/>
    </row>
    <row r="523665" spans="68:68" customFormat="1">
      <c r="BP523665" s="90"/>
    </row>
    <row r="523666" spans="68:68" customFormat="1">
      <c r="BP523666" s="90"/>
    </row>
    <row r="523667" spans="68:68" customFormat="1">
      <c r="BP523667" s="90"/>
    </row>
    <row r="523668" spans="68:68" customFormat="1">
      <c r="BP523668" s="90"/>
    </row>
    <row r="523669" spans="68:68" customFormat="1">
      <c r="BP523669" s="90"/>
    </row>
    <row r="523670" spans="68:68" customFormat="1">
      <c r="BP523670" s="90"/>
    </row>
    <row r="523671" spans="68:68" customFormat="1">
      <c r="BP523671" s="90"/>
    </row>
    <row r="523672" spans="68:68" customFormat="1">
      <c r="BP523672" s="90"/>
    </row>
    <row r="523673" spans="68:68" customFormat="1">
      <c r="BP523673" s="90"/>
    </row>
    <row r="523674" spans="68:68" customFormat="1">
      <c r="BP523674" s="90"/>
    </row>
    <row r="523675" spans="68:68" customFormat="1">
      <c r="BP523675" s="90"/>
    </row>
    <row r="523676" spans="68:68" customFormat="1">
      <c r="BP523676" s="90"/>
    </row>
    <row r="523677" spans="68:68" customFormat="1">
      <c r="BP523677" s="90"/>
    </row>
    <row r="523678" spans="68:68" customFormat="1">
      <c r="BP523678" s="90"/>
    </row>
    <row r="523679" spans="68:68" customFormat="1">
      <c r="BP523679" s="90"/>
    </row>
    <row r="523680" spans="68:68" customFormat="1">
      <c r="BP523680" s="90"/>
    </row>
    <row r="523681" spans="68:68" customFormat="1">
      <c r="BP523681" s="90"/>
    </row>
    <row r="523682" spans="68:68" customFormat="1">
      <c r="BP523682" s="90"/>
    </row>
    <row r="523683" spans="68:68" customFormat="1">
      <c r="BP523683" s="90"/>
    </row>
    <row r="523684" spans="68:68" customFormat="1">
      <c r="BP523684" s="90"/>
    </row>
    <row r="523685" spans="68:68" customFormat="1">
      <c r="BP523685" s="90"/>
    </row>
    <row r="523686" spans="68:68" customFormat="1">
      <c r="BP523686" s="90"/>
    </row>
    <row r="523687" spans="68:68" customFormat="1">
      <c r="BP523687" s="90"/>
    </row>
    <row r="523688" spans="68:68" customFormat="1">
      <c r="BP523688" s="90"/>
    </row>
    <row r="523689" spans="68:68" customFormat="1">
      <c r="BP523689" s="90"/>
    </row>
    <row r="523690" spans="68:68" customFormat="1">
      <c r="BP523690" s="90"/>
    </row>
    <row r="523691" spans="68:68" customFormat="1">
      <c r="BP523691" s="90"/>
    </row>
    <row r="523692" spans="68:68" customFormat="1">
      <c r="BP523692" s="90"/>
    </row>
    <row r="523693" spans="68:68" customFormat="1">
      <c r="BP523693" s="90"/>
    </row>
    <row r="523694" spans="68:68" customFormat="1">
      <c r="BP523694" s="90"/>
    </row>
    <row r="523695" spans="68:68" customFormat="1">
      <c r="BP523695" s="90"/>
    </row>
    <row r="523696" spans="68:68" customFormat="1">
      <c r="BP523696" s="90"/>
    </row>
    <row r="523697" spans="68:68" customFormat="1">
      <c r="BP523697" s="90"/>
    </row>
    <row r="523698" spans="68:68" customFormat="1">
      <c r="BP523698" s="90"/>
    </row>
    <row r="523699" spans="68:68" customFormat="1">
      <c r="BP523699" s="90"/>
    </row>
    <row r="523700" spans="68:68" customFormat="1">
      <c r="BP523700" s="90"/>
    </row>
    <row r="523701" spans="68:68" customFormat="1">
      <c r="BP523701" s="90"/>
    </row>
    <row r="523702" spans="68:68" customFormat="1">
      <c r="BP523702" s="90"/>
    </row>
    <row r="523703" spans="68:68" customFormat="1">
      <c r="BP523703" s="90"/>
    </row>
    <row r="523704" spans="68:68" customFormat="1">
      <c r="BP523704" s="90"/>
    </row>
    <row r="523705" spans="68:68" customFormat="1">
      <c r="BP523705" s="90"/>
    </row>
    <row r="523706" spans="68:68" customFormat="1">
      <c r="BP523706" s="90"/>
    </row>
    <row r="523707" spans="68:68" customFormat="1">
      <c r="BP523707" s="90"/>
    </row>
    <row r="523708" spans="68:68" customFormat="1">
      <c r="BP523708" s="90"/>
    </row>
    <row r="523709" spans="68:68" customFormat="1">
      <c r="BP523709" s="90"/>
    </row>
    <row r="523710" spans="68:68" customFormat="1">
      <c r="BP523710" s="90"/>
    </row>
    <row r="523711" spans="68:68" customFormat="1">
      <c r="BP523711" s="90"/>
    </row>
    <row r="523712" spans="68:68" customFormat="1">
      <c r="BP523712" s="90"/>
    </row>
    <row r="523713" spans="68:68" customFormat="1">
      <c r="BP523713" s="90"/>
    </row>
    <row r="523714" spans="68:68" customFormat="1">
      <c r="BP523714" s="90"/>
    </row>
    <row r="523715" spans="68:68" customFormat="1">
      <c r="BP523715" s="90"/>
    </row>
    <row r="523716" spans="68:68" customFormat="1">
      <c r="BP523716" s="90"/>
    </row>
    <row r="523717" spans="68:68" customFormat="1">
      <c r="BP523717" s="90"/>
    </row>
    <row r="523718" spans="68:68" customFormat="1">
      <c r="BP523718" s="90"/>
    </row>
    <row r="523719" spans="68:68" customFormat="1">
      <c r="BP523719" s="90"/>
    </row>
    <row r="523720" spans="68:68" customFormat="1">
      <c r="BP523720" s="90"/>
    </row>
    <row r="523721" spans="68:68" customFormat="1">
      <c r="BP523721" s="90"/>
    </row>
    <row r="523722" spans="68:68" customFormat="1">
      <c r="BP523722" s="90"/>
    </row>
    <row r="523723" spans="68:68" customFormat="1">
      <c r="BP523723" s="90"/>
    </row>
    <row r="523724" spans="68:68" customFormat="1">
      <c r="BP523724" s="90"/>
    </row>
    <row r="523725" spans="68:68" customFormat="1">
      <c r="BP523725" s="90"/>
    </row>
    <row r="523726" spans="68:68" customFormat="1">
      <c r="BP523726" s="90"/>
    </row>
    <row r="523727" spans="68:68" customFormat="1">
      <c r="BP523727" s="90"/>
    </row>
    <row r="523728" spans="68:68" customFormat="1">
      <c r="BP523728" s="90"/>
    </row>
    <row r="523729" spans="68:68" customFormat="1">
      <c r="BP523729" s="90"/>
    </row>
    <row r="523730" spans="68:68" customFormat="1">
      <c r="BP523730" s="90"/>
    </row>
    <row r="523731" spans="68:68" customFormat="1">
      <c r="BP523731" s="90"/>
    </row>
    <row r="523732" spans="68:68" customFormat="1">
      <c r="BP523732" s="90"/>
    </row>
    <row r="523733" spans="68:68" customFormat="1">
      <c r="BP523733" s="90"/>
    </row>
    <row r="523734" spans="68:68" customFormat="1">
      <c r="BP523734" s="90"/>
    </row>
    <row r="523735" spans="68:68" customFormat="1">
      <c r="BP523735" s="90"/>
    </row>
    <row r="523736" spans="68:68" customFormat="1">
      <c r="BP523736" s="90"/>
    </row>
    <row r="523737" spans="68:68" customFormat="1">
      <c r="BP523737" s="90"/>
    </row>
    <row r="523738" spans="68:68" customFormat="1">
      <c r="BP523738" s="90"/>
    </row>
    <row r="523739" spans="68:68" customFormat="1">
      <c r="BP523739" s="90"/>
    </row>
    <row r="523740" spans="68:68" customFormat="1">
      <c r="BP523740" s="90"/>
    </row>
    <row r="523741" spans="68:68" customFormat="1">
      <c r="BP523741" s="90"/>
    </row>
    <row r="523742" spans="68:68" customFormat="1">
      <c r="BP523742" s="90"/>
    </row>
    <row r="523743" spans="68:68" customFormat="1">
      <c r="BP523743" s="90"/>
    </row>
    <row r="523744" spans="68:68" customFormat="1">
      <c r="BP523744" s="90"/>
    </row>
    <row r="523745" spans="68:68" customFormat="1">
      <c r="BP523745" s="90"/>
    </row>
    <row r="523746" spans="68:68" customFormat="1">
      <c r="BP523746" s="90"/>
    </row>
    <row r="523747" spans="68:68" customFormat="1">
      <c r="BP523747" s="90"/>
    </row>
    <row r="523748" spans="68:68" customFormat="1">
      <c r="BP523748" s="90"/>
    </row>
    <row r="523749" spans="68:68" customFormat="1">
      <c r="BP523749" s="90"/>
    </row>
    <row r="523750" spans="68:68" customFormat="1">
      <c r="BP523750" s="90"/>
    </row>
    <row r="523751" spans="68:68" customFormat="1">
      <c r="BP523751" s="90"/>
    </row>
    <row r="523752" spans="68:68" customFormat="1">
      <c r="BP523752" s="90"/>
    </row>
    <row r="523753" spans="68:68" customFormat="1">
      <c r="BP523753" s="90"/>
    </row>
    <row r="523754" spans="68:68" customFormat="1">
      <c r="BP523754" s="90"/>
    </row>
    <row r="523755" spans="68:68" customFormat="1">
      <c r="BP523755" s="90"/>
    </row>
    <row r="523756" spans="68:68" customFormat="1">
      <c r="BP523756" s="90"/>
    </row>
    <row r="523757" spans="68:68" customFormat="1">
      <c r="BP523757" s="90"/>
    </row>
    <row r="523758" spans="68:68" customFormat="1">
      <c r="BP523758" s="90"/>
    </row>
    <row r="523759" spans="68:68" customFormat="1">
      <c r="BP523759" s="90"/>
    </row>
    <row r="523760" spans="68:68" customFormat="1">
      <c r="BP523760" s="90"/>
    </row>
    <row r="523761" spans="68:68" customFormat="1">
      <c r="BP523761" s="90"/>
    </row>
    <row r="523762" spans="68:68" customFormat="1">
      <c r="BP523762" s="90"/>
    </row>
    <row r="523763" spans="68:68" customFormat="1">
      <c r="BP523763" s="90"/>
    </row>
    <row r="523764" spans="68:68" customFormat="1">
      <c r="BP523764" s="90"/>
    </row>
    <row r="523765" spans="68:68" customFormat="1">
      <c r="BP523765" s="90"/>
    </row>
    <row r="523766" spans="68:68" customFormat="1">
      <c r="BP523766" s="90"/>
    </row>
    <row r="523767" spans="68:68" customFormat="1">
      <c r="BP523767" s="90"/>
    </row>
    <row r="523768" spans="68:68" customFormat="1">
      <c r="BP523768" s="90"/>
    </row>
    <row r="523769" spans="68:68" customFormat="1">
      <c r="BP523769" s="90"/>
    </row>
    <row r="523770" spans="68:68" customFormat="1">
      <c r="BP523770" s="90"/>
    </row>
    <row r="523771" spans="68:68" customFormat="1">
      <c r="BP523771" s="90"/>
    </row>
    <row r="523772" spans="68:68" customFormat="1">
      <c r="BP523772" s="90"/>
    </row>
    <row r="523773" spans="68:68" customFormat="1">
      <c r="BP523773" s="90"/>
    </row>
    <row r="523774" spans="68:68" customFormat="1">
      <c r="BP523774" s="90"/>
    </row>
    <row r="523775" spans="68:68" customFormat="1">
      <c r="BP523775" s="90"/>
    </row>
    <row r="523776" spans="68:68" customFormat="1">
      <c r="BP523776" s="90"/>
    </row>
    <row r="523777" spans="68:68" customFormat="1">
      <c r="BP523777" s="90"/>
    </row>
    <row r="523778" spans="68:68" customFormat="1">
      <c r="BP523778" s="90"/>
    </row>
    <row r="523779" spans="68:68" customFormat="1">
      <c r="BP523779" s="90"/>
    </row>
    <row r="523780" spans="68:68" customFormat="1">
      <c r="BP523780" s="90"/>
    </row>
    <row r="523781" spans="68:68" customFormat="1">
      <c r="BP523781" s="90"/>
    </row>
    <row r="523782" spans="68:68" customFormat="1">
      <c r="BP523782" s="90"/>
    </row>
    <row r="523783" spans="68:68" customFormat="1">
      <c r="BP523783" s="90"/>
    </row>
    <row r="523784" spans="68:68" customFormat="1">
      <c r="BP523784" s="90"/>
    </row>
    <row r="523785" spans="68:68" customFormat="1">
      <c r="BP523785" s="90"/>
    </row>
    <row r="523786" spans="68:68" customFormat="1">
      <c r="BP523786" s="90"/>
    </row>
    <row r="523787" spans="68:68" customFormat="1">
      <c r="BP523787" s="90"/>
    </row>
    <row r="523788" spans="68:68" customFormat="1">
      <c r="BP523788" s="90"/>
    </row>
    <row r="523789" spans="68:68" customFormat="1">
      <c r="BP523789" s="90"/>
    </row>
    <row r="523790" spans="68:68" customFormat="1">
      <c r="BP523790" s="90"/>
    </row>
    <row r="523791" spans="68:68" customFormat="1">
      <c r="BP523791" s="90"/>
    </row>
    <row r="523792" spans="68:68" customFormat="1">
      <c r="BP523792" s="90"/>
    </row>
    <row r="523793" spans="68:68" customFormat="1">
      <c r="BP523793" s="90"/>
    </row>
    <row r="523794" spans="68:68" customFormat="1">
      <c r="BP523794" s="90"/>
    </row>
    <row r="523795" spans="68:68" customFormat="1">
      <c r="BP523795" s="90"/>
    </row>
    <row r="523796" spans="68:68" customFormat="1">
      <c r="BP523796" s="90"/>
    </row>
    <row r="523797" spans="68:68" customFormat="1">
      <c r="BP523797" s="90"/>
    </row>
    <row r="523798" spans="68:68" customFormat="1">
      <c r="BP523798" s="90"/>
    </row>
    <row r="523799" spans="68:68" customFormat="1">
      <c r="BP523799" s="90"/>
    </row>
    <row r="523800" spans="68:68" customFormat="1">
      <c r="BP523800" s="90"/>
    </row>
    <row r="523801" spans="68:68" customFormat="1">
      <c r="BP523801" s="90"/>
    </row>
    <row r="523802" spans="68:68" customFormat="1">
      <c r="BP523802" s="90"/>
    </row>
    <row r="523803" spans="68:68" customFormat="1">
      <c r="BP523803" s="90"/>
    </row>
    <row r="523804" spans="68:68" customFormat="1">
      <c r="BP523804" s="90"/>
    </row>
    <row r="523805" spans="68:68" customFormat="1">
      <c r="BP523805" s="90"/>
    </row>
    <row r="523806" spans="68:68" customFormat="1">
      <c r="BP523806" s="90"/>
    </row>
    <row r="523807" spans="68:68" customFormat="1">
      <c r="BP523807" s="90"/>
    </row>
    <row r="523808" spans="68:68" customFormat="1">
      <c r="BP523808" s="90"/>
    </row>
    <row r="523809" spans="68:68" customFormat="1">
      <c r="BP523809" s="90"/>
    </row>
    <row r="523810" spans="68:68" customFormat="1">
      <c r="BP523810" s="90"/>
    </row>
    <row r="523811" spans="68:68" customFormat="1">
      <c r="BP523811" s="90"/>
    </row>
    <row r="523812" spans="68:68" customFormat="1">
      <c r="BP523812" s="90"/>
    </row>
    <row r="523813" spans="68:68" customFormat="1">
      <c r="BP523813" s="90"/>
    </row>
    <row r="523814" spans="68:68" customFormat="1">
      <c r="BP523814" s="90"/>
    </row>
    <row r="523815" spans="68:68" customFormat="1">
      <c r="BP523815" s="90"/>
    </row>
    <row r="523816" spans="68:68" customFormat="1">
      <c r="BP523816" s="90"/>
    </row>
    <row r="523817" spans="68:68" customFormat="1">
      <c r="BP523817" s="90"/>
    </row>
    <row r="523818" spans="68:68" customFormat="1">
      <c r="BP523818" s="90"/>
    </row>
    <row r="523819" spans="68:68" customFormat="1">
      <c r="BP523819" s="90"/>
    </row>
    <row r="523820" spans="68:68" customFormat="1">
      <c r="BP523820" s="90"/>
    </row>
    <row r="523821" spans="68:68" customFormat="1">
      <c r="BP523821" s="90"/>
    </row>
    <row r="523822" spans="68:68" customFormat="1">
      <c r="BP523822" s="90"/>
    </row>
    <row r="523823" spans="68:68" customFormat="1">
      <c r="BP523823" s="90"/>
    </row>
    <row r="523824" spans="68:68" customFormat="1">
      <c r="BP523824" s="90"/>
    </row>
    <row r="523825" spans="68:68" customFormat="1">
      <c r="BP523825" s="90"/>
    </row>
    <row r="523826" spans="68:68" customFormat="1">
      <c r="BP523826" s="90"/>
    </row>
    <row r="523827" spans="68:68" customFormat="1">
      <c r="BP523827" s="90"/>
    </row>
    <row r="523828" spans="68:68" customFormat="1">
      <c r="BP523828" s="90"/>
    </row>
    <row r="523829" spans="68:68" customFormat="1">
      <c r="BP523829" s="90"/>
    </row>
    <row r="523830" spans="68:68" customFormat="1">
      <c r="BP523830" s="90"/>
    </row>
    <row r="523831" spans="68:68" customFormat="1">
      <c r="BP523831" s="90"/>
    </row>
    <row r="523832" spans="68:68" customFormat="1">
      <c r="BP523832" s="90"/>
    </row>
    <row r="523833" spans="68:68" customFormat="1">
      <c r="BP523833" s="90"/>
    </row>
    <row r="523834" spans="68:68" customFormat="1">
      <c r="BP523834" s="90"/>
    </row>
    <row r="523835" spans="68:68" customFormat="1">
      <c r="BP523835" s="90"/>
    </row>
    <row r="523836" spans="68:68" customFormat="1">
      <c r="BP523836" s="90"/>
    </row>
    <row r="523837" spans="68:68" customFormat="1">
      <c r="BP523837" s="90"/>
    </row>
    <row r="523838" spans="68:68" customFormat="1">
      <c r="BP523838" s="90"/>
    </row>
    <row r="523839" spans="68:68" customFormat="1">
      <c r="BP523839" s="90"/>
    </row>
    <row r="523840" spans="68:68" customFormat="1">
      <c r="BP523840" s="90"/>
    </row>
    <row r="523841" spans="68:68" customFormat="1">
      <c r="BP523841" s="90"/>
    </row>
    <row r="523842" spans="68:68" customFormat="1">
      <c r="BP523842" s="90"/>
    </row>
    <row r="523843" spans="68:68" customFormat="1">
      <c r="BP523843" s="90"/>
    </row>
    <row r="523844" spans="68:68" customFormat="1">
      <c r="BP523844" s="90"/>
    </row>
    <row r="523845" spans="68:68" customFormat="1">
      <c r="BP523845" s="90"/>
    </row>
    <row r="523846" spans="68:68" customFormat="1">
      <c r="BP523846" s="90"/>
    </row>
    <row r="523847" spans="68:68" customFormat="1">
      <c r="BP523847" s="90"/>
    </row>
    <row r="523848" spans="68:68" customFormat="1">
      <c r="BP523848" s="90"/>
    </row>
    <row r="523849" spans="68:68" customFormat="1">
      <c r="BP523849" s="90"/>
    </row>
    <row r="523850" spans="68:68" customFormat="1">
      <c r="BP523850" s="90"/>
    </row>
    <row r="523851" spans="68:68" customFormat="1">
      <c r="BP523851" s="90"/>
    </row>
    <row r="523852" spans="68:68" customFormat="1">
      <c r="BP523852" s="90"/>
    </row>
    <row r="523853" spans="68:68" customFormat="1">
      <c r="BP523853" s="90"/>
    </row>
    <row r="523854" spans="68:68" customFormat="1">
      <c r="BP523854" s="90"/>
    </row>
    <row r="523855" spans="68:68" customFormat="1">
      <c r="BP523855" s="90"/>
    </row>
    <row r="523856" spans="68:68" customFormat="1">
      <c r="BP523856" s="90"/>
    </row>
    <row r="523857" spans="68:68" customFormat="1">
      <c r="BP523857" s="90"/>
    </row>
    <row r="523858" spans="68:68" customFormat="1">
      <c r="BP523858" s="90"/>
    </row>
    <row r="523859" spans="68:68" customFormat="1">
      <c r="BP523859" s="90"/>
    </row>
    <row r="523860" spans="68:68" customFormat="1">
      <c r="BP523860" s="90"/>
    </row>
    <row r="523861" spans="68:68" customFormat="1">
      <c r="BP523861" s="90"/>
    </row>
    <row r="523862" spans="68:68" customFormat="1">
      <c r="BP523862" s="90"/>
    </row>
    <row r="523863" spans="68:68" customFormat="1">
      <c r="BP523863" s="90"/>
    </row>
    <row r="523864" spans="68:68" customFormat="1">
      <c r="BP523864" s="90"/>
    </row>
    <row r="523865" spans="68:68" customFormat="1">
      <c r="BP523865" s="90"/>
    </row>
    <row r="523866" spans="68:68" customFormat="1">
      <c r="BP523866" s="90"/>
    </row>
    <row r="523867" spans="68:68" customFormat="1">
      <c r="BP523867" s="90"/>
    </row>
    <row r="523868" spans="68:68" customFormat="1">
      <c r="BP523868" s="90"/>
    </row>
    <row r="523869" spans="68:68" customFormat="1">
      <c r="BP523869" s="90"/>
    </row>
    <row r="523870" spans="68:68" customFormat="1">
      <c r="BP523870" s="90"/>
    </row>
    <row r="523871" spans="68:68" customFormat="1">
      <c r="BP523871" s="90"/>
    </row>
    <row r="523872" spans="68:68" customFormat="1">
      <c r="BP523872" s="90"/>
    </row>
    <row r="523873" spans="68:68" customFormat="1">
      <c r="BP523873" s="90"/>
    </row>
    <row r="523874" spans="68:68" customFormat="1">
      <c r="BP523874" s="90"/>
    </row>
    <row r="523875" spans="68:68" customFormat="1">
      <c r="BP523875" s="90"/>
    </row>
    <row r="523876" spans="68:68" customFormat="1">
      <c r="BP523876" s="90"/>
    </row>
    <row r="523877" spans="68:68" customFormat="1">
      <c r="BP523877" s="90"/>
    </row>
    <row r="523878" spans="68:68" customFormat="1">
      <c r="BP523878" s="90"/>
    </row>
    <row r="523879" spans="68:68" customFormat="1">
      <c r="BP523879" s="90"/>
    </row>
    <row r="523880" spans="68:68" customFormat="1">
      <c r="BP523880" s="90"/>
    </row>
    <row r="523881" spans="68:68" customFormat="1">
      <c r="BP523881" s="90"/>
    </row>
    <row r="523882" spans="68:68" customFormat="1">
      <c r="BP523882" s="90"/>
    </row>
    <row r="523883" spans="68:68" customFormat="1">
      <c r="BP523883" s="90"/>
    </row>
    <row r="523884" spans="68:68" customFormat="1">
      <c r="BP523884" s="90"/>
    </row>
    <row r="523885" spans="68:68" customFormat="1">
      <c r="BP523885" s="90"/>
    </row>
    <row r="523886" spans="68:68" customFormat="1">
      <c r="BP523886" s="90"/>
    </row>
    <row r="523887" spans="68:68" customFormat="1">
      <c r="BP523887" s="90"/>
    </row>
    <row r="523888" spans="68:68" customFormat="1">
      <c r="BP523888" s="90"/>
    </row>
    <row r="523889" spans="68:68" customFormat="1">
      <c r="BP523889" s="90"/>
    </row>
    <row r="523890" spans="68:68" customFormat="1">
      <c r="BP523890" s="90"/>
    </row>
    <row r="523891" spans="68:68" customFormat="1">
      <c r="BP523891" s="90"/>
    </row>
    <row r="523892" spans="68:68" customFormat="1">
      <c r="BP523892" s="90"/>
    </row>
    <row r="523893" spans="68:68" customFormat="1">
      <c r="BP523893" s="90"/>
    </row>
    <row r="523894" spans="68:68" customFormat="1">
      <c r="BP523894" s="90"/>
    </row>
    <row r="523895" spans="68:68" customFormat="1">
      <c r="BP523895" s="90"/>
    </row>
    <row r="523896" spans="68:68" customFormat="1">
      <c r="BP523896" s="90"/>
    </row>
    <row r="523897" spans="68:68" customFormat="1">
      <c r="BP523897" s="90"/>
    </row>
    <row r="523898" spans="68:68" customFormat="1">
      <c r="BP523898" s="90"/>
    </row>
    <row r="523899" spans="68:68" customFormat="1">
      <c r="BP523899" s="90"/>
    </row>
    <row r="523900" spans="68:68" customFormat="1">
      <c r="BP523900" s="90"/>
    </row>
    <row r="523901" spans="68:68" customFormat="1">
      <c r="BP523901" s="90"/>
    </row>
    <row r="523902" spans="68:68" customFormat="1">
      <c r="BP523902" s="90"/>
    </row>
    <row r="523903" spans="68:68" customFormat="1">
      <c r="BP523903" s="90"/>
    </row>
    <row r="523904" spans="68:68" customFormat="1">
      <c r="BP523904" s="90"/>
    </row>
    <row r="523905" spans="68:68" customFormat="1">
      <c r="BP523905" s="90"/>
    </row>
    <row r="523906" spans="68:68" customFormat="1">
      <c r="BP523906" s="90"/>
    </row>
    <row r="523907" spans="68:68" customFormat="1">
      <c r="BP523907" s="90"/>
    </row>
    <row r="523908" spans="68:68" customFormat="1">
      <c r="BP523908" s="90"/>
    </row>
    <row r="523909" spans="68:68" customFormat="1">
      <c r="BP523909" s="90"/>
    </row>
    <row r="523910" spans="68:68" customFormat="1">
      <c r="BP523910" s="90"/>
    </row>
    <row r="523911" spans="68:68" customFormat="1">
      <c r="BP523911" s="90"/>
    </row>
    <row r="523912" spans="68:68" customFormat="1">
      <c r="BP523912" s="90"/>
    </row>
    <row r="523913" spans="68:68" customFormat="1">
      <c r="BP523913" s="90"/>
    </row>
    <row r="523914" spans="68:68" customFormat="1">
      <c r="BP523914" s="90"/>
    </row>
    <row r="523915" spans="68:68" customFormat="1">
      <c r="BP523915" s="90"/>
    </row>
    <row r="523916" spans="68:68" customFormat="1">
      <c r="BP523916" s="90"/>
    </row>
    <row r="523917" spans="68:68" customFormat="1">
      <c r="BP523917" s="90"/>
    </row>
    <row r="523918" spans="68:68" customFormat="1">
      <c r="BP523918" s="90"/>
    </row>
    <row r="523919" spans="68:68" customFormat="1">
      <c r="BP523919" s="90"/>
    </row>
    <row r="523920" spans="68:68" customFormat="1">
      <c r="BP523920" s="90"/>
    </row>
    <row r="523921" spans="68:68" customFormat="1">
      <c r="BP523921" s="90"/>
    </row>
    <row r="523922" spans="68:68" customFormat="1">
      <c r="BP523922" s="90"/>
    </row>
    <row r="523923" spans="68:68" customFormat="1">
      <c r="BP523923" s="90"/>
    </row>
    <row r="523924" spans="68:68" customFormat="1">
      <c r="BP523924" s="90"/>
    </row>
    <row r="523925" spans="68:68" customFormat="1">
      <c r="BP523925" s="90"/>
    </row>
    <row r="523926" spans="68:68" customFormat="1">
      <c r="BP523926" s="90"/>
    </row>
    <row r="523927" spans="68:68" customFormat="1">
      <c r="BP523927" s="90"/>
    </row>
    <row r="523928" spans="68:68" customFormat="1">
      <c r="BP523928" s="90"/>
    </row>
    <row r="523929" spans="68:68" customFormat="1">
      <c r="BP523929" s="90"/>
    </row>
    <row r="523930" spans="68:68" customFormat="1">
      <c r="BP523930" s="90"/>
    </row>
    <row r="523931" spans="68:68" customFormat="1">
      <c r="BP523931" s="90"/>
    </row>
    <row r="523932" spans="68:68" customFormat="1">
      <c r="BP523932" s="90"/>
    </row>
    <row r="523933" spans="68:68" customFormat="1">
      <c r="BP523933" s="90"/>
    </row>
    <row r="523934" spans="68:68" customFormat="1">
      <c r="BP523934" s="90"/>
    </row>
    <row r="523935" spans="68:68" customFormat="1">
      <c r="BP523935" s="90"/>
    </row>
    <row r="523936" spans="68:68" customFormat="1">
      <c r="BP523936" s="90"/>
    </row>
    <row r="523937" spans="68:68" customFormat="1">
      <c r="BP523937" s="90"/>
    </row>
    <row r="523938" spans="68:68" customFormat="1">
      <c r="BP523938" s="90"/>
    </row>
    <row r="523939" spans="68:68" customFormat="1">
      <c r="BP523939" s="90"/>
    </row>
    <row r="523940" spans="68:68" customFormat="1">
      <c r="BP523940" s="90"/>
    </row>
    <row r="523941" spans="68:68" customFormat="1">
      <c r="BP523941" s="90"/>
    </row>
    <row r="523942" spans="68:68" customFormat="1">
      <c r="BP523942" s="90"/>
    </row>
    <row r="523943" spans="68:68" customFormat="1">
      <c r="BP523943" s="90"/>
    </row>
    <row r="523944" spans="68:68" customFormat="1">
      <c r="BP523944" s="90"/>
    </row>
    <row r="523945" spans="68:68" customFormat="1">
      <c r="BP523945" s="90"/>
    </row>
    <row r="523946" spans="68:68" customFormat="1">
      <c r="BP523946" s="90"/>
    </row>
    <row r="523947" spans="68:68" customFormat="1">
      <c r="BP523947" s="90"/>
    </row>
    <row r="523948" spans="68:68" customFormat="1">
      <c r="BP523948" s="90"/>
    </row>
    <row r="523949" spans="68:68" customFormat="1">
      <c r="BP523949" s="90"/>
    </row>
    <row r="523950" spans="68:68" customFormat="1">
      <c r="BP523950" s="90"/>
    </row>
    <row r="523951" spans="68:68" customFormat="1">
      <c r="BP523951" s="90"/>
    </row>
    <row r="523952" spans="68:68" customFormat="1">
      <c r="BP523952" s="90"/>
    </row>
    <row r="523953" spans="68:68" customFormat="1">
      <c r="BP523953" s="90"/>
    </row>
    <row r="523954" spans="68:68" customFormat="1">
      <c r="BP523954" s="90"/>
    </row>
    <row r="523955" spans="68:68" customFormat="1">
      <c r="BP523955" s="90"/>
    </row>
    <row r="523956" spans="68:68" customFormat="1">
      <c r="BP523956" s="90"/>
    </row>
    <row r="523957" spans="68:68" customFormat="1">
      <c r="BP523957" s="90"/>
    </row>
    <row r="523958" spans="68:68" customFormat="1">
      <c r="BP523958" s="90"/>
    </row>
    <row r="523959" spans="68:68" customFormat="1">
      <c r="BP523959" s="90"/>
    </row>
    <row r="523960" spans="68:68" customFormat="1">
      <c r="BP523960" s="90"/>
    </row>
    <row r="523961" spans="68:68" customFormat="1">
      <c r="BP523961" s="90"/>
    </row>
    <row r="523962" spans="68:68" customFormat="1">
      <c r="BP523962" s="90"/>
    </row>
    <row r="523963" spans="68:68" customFormat="1">
      <c r="BP523963" s="90"/>
    </row>
    <row r="523964" spans="68:68" customFormat="1">
      <c r="BP523964" s="90"/>
    </row>
    <row r="523965" spans="68:68" customFormat="1">
      <c r="BP523965" s="90"/>
    </row>
    <row r="523966" spans="68:68" customFormat="1">
      <c r="BP523966" s="90"/>
    </row>
    <row r="523967" spans="68:68" customFormat="1">
      <c r="BP523967" s="90"/>
    </row>
    <row r="523968" spans="68:68" customFormat="1">
      <c r="BP523968" s="90"/>
    </row>
    <row r="523969" spans="68:68" customFormat="1">
      <c r="BP523969" s="90"/>
    </row>
    <row r="523970" spans="68:68" customFormat="1">
      <c r="BP523970" s="90"/>
    </row>
    <row r="523971" spans="68:68" customFormat="1">
      <c r="BP523971" s="90"/>
    </row>
    <row r="523972" spans="68:68" customFormat="1">
      <c r="BP523972" s="90"/>
    </row>
    <row r="523973" spans="68:68" customFormat="1">
      <c r="BP523973" s="90"/>
    </row>
    <row r="523974" spans="68:68" customFormat="1">
      <c r="BP523974" s="90"/>
    </row>
    <row r="523975" spans="68:68" customFormat="1">
      <c r="BP523975" s="90"/>
    </row>
    <row r="523976" spans="68:68" customFormat="1">
      <c r="BP523976" s="90"/>
    </row>
    <row r="523977" spans="68:68" customFormat="1">
      <c r="BP523977" s="90"/>
    </row>
    <row r="523978" spans="68:68" customFormat="1">
      <c r="BP523978" s="90"/>
    </row>
    <row r="523979" spans="68:68" customFormat="1">
      <c r="BP523979" s="90"/>
    </row>
    <row r="523980" spans="68:68" customFormat="1">
      <c r="BP523980" s="90"/>
    </row>
    <row r="523981" spans="68:68" customFormat="1">
      <c r="BP523981" s="90"/>
    </row>
    <row r="523982" spans="68:68" customFormat="1">
      <c r="BP523982" s="90"/>
    </row>
    <row r="523983" spans="68:68" customFormat="1">
      <c r="BP523983" s="90"/>
    </row>
    <row r="523984" spans="68:68" customFormat="1">
      <c r="BP523984" s="90"/>
    </row>
    <row r="523985" spans="68:68" customFormat="1">
      <c r="BP523985" s="90"/>
    </row>
    <row r="523986" spans="68:68" customFormat="1">
      <c r="BP523986" s="90"/>
    </row>
    <row r="523987" spans="68:68" customFormat="1">
      <c r="BP523987" s="90"/>
    </row>
    <row r="523988" spans="68:68" customFormat="1">
      <c r="BP523988" s="90"/>
    </row>
    <row r="523989" spans="68:68" customFormat="1">
      <c r="BP523989" s="90"/>
    </row>
    <row r="523990" spans="68:68" customFormat="1">
      <c r="BP523990" s="90"/>
    </row>
    <row r="523991" spans="68:68" customFormat="1">
      <c r="BP523991" s="90"/>
    </row>
    <row r="523992" spans="68:68" customFormat="1">
      <c r="BP523992" s="90"/>
    </row>
    <row r="523993" spans="68:68" customFormat="1">
      <c r="BP523993" s="90"/>
    </row>
    <row r="523994" spans="68:68" customFormat="1">
      <c r="BP523994" s="90"/>
    </row>
    <row r="523995" spans="68:68" customFormat="1">
      <c r="BP523995" s="90"/>
    </row>
    <row r="523996" spans="68:68" customFormat="1">
      <c r="BP523996" s="90"/>
    </row>
    <row r="523997" spans="68:68" customFormat="1">
      <c r="BP523997" s="90"/>
    </row>
    <row r="523998" spans="68:68" customFormat="1">
      <c r="BP523998" s="90"/>
    </row>
    <row r="523999" spans="68:68" customFormat="1">
      <c r="BP523999" s="90"/>
    </row>
    <row r="524000" spans="68:68" customFormat="1">
      <c r="BP524000" s="90"/>
    </row>
    <row r="524001" spans="68:68" customFormat="1">
      <c r="BP524001" s="90"/>
    </row>
    <row r="524002" spans="68:68" customFormat="1">
      <c r="BP524002" s="90"/>
    </row>
    <row r="524003" spans="68:68" customFormat="1">
      <c r="BP524003" s="90"/>
    </row>
    <row r="524004" spans="68:68" customFormat="1">
      <c r="BP524004" s="90"/>
    </row>
    <row r="524005" spans="68:68" customFormat="1">
      <c r="BP524005" s="90"/>
    </row>
    <row r="524006" spans="68:68" customFormat="1">
      <c r="BP524006" s="90"/>
    </row>
    <row r="524007" spans="68:68" customFormat="1">
      <c r="BP524007" s="90"/>
    </row>
    <row r="524008" spans="68:68" customFormat="1">
      <c r="BP524008" s="90"/>
    </row>
    <row r="524009" spans="68:68" customFormat="1">
      <c r="BP524009" s="90"/>
    </row>
    <row r="524010" spans="68:68" customFormat="1">
      <c r="BP524010" s="90"/>
    </row>
    <row r="524011" spans="68:68" customFormat="1">
      <c r="BP524011" s="90"/>
    </row>
    <row r="524012" spans="68:68" customFormat="1">
      <c r="BP524012" s="90"/>
    </row>
    <row r="524013" spans="68:68" customFormat="1">
      <c r="BP524013" s="90"/>
    </row>
    <row r="524014" spans="68:68" customFormat="1">
      <c r="BP524014" s="90"/>
    </row>
    <row r="524015" spans="68:68" customFormat="1">
      <c r="BP524015" s="90"/>
    </row>
    <row r="524016" spans="68:68" customFormat="1">
      <c r="BP524016" s="90"/>
    </row>
    <row r="524017" spans="68:68" customFormat="1">
      <c r="BP524017" s="90"/>
    </row>
    <row r="524018" spans="68:68" customFormat="1">
      <c r="BP524018" s="90"/>
    </row>
    <row r="524019" spans="68:68" customFormat="1">
      <c r="BP524019" s="90"/>
    </row>
    <row r="524020" spans="68:68" customFormat="1">
      <c r="BP524020" s="90"/>
    </row>
    <row r="524021" spans="68:68" customFormat="1">
      <c r="BP524021" s="90"/>
    </row>
    <row r="524022" spans="68:68" customFormat="1">
      <c r="BP524022" s="90"/>
    </row>
    <row r="524023" spans="68:68" customFormat="1">
      <c r="BP524023" s="90"/>
    </row>
    <row r="524024" spans="68:68" customFormat="1">
      <c r="BP524024" s="90"/>
    </row>
    <row r="524025" spans="68:68" customFormat="1">
      <c r="BP524025" s="90"/>
    </row>
    <row r="524026" spans="68:68" customFormat="1">
      <c r="BP524026" s="90"/>
    </row>
    <row r="524027" spans="68:68" customFormat="1">
      <c r="BP524027" s="90"/>
    </row>
    <row r="524028" spans="68:68" customFormat="1">
      <c r="BP524028" s="90"/>
    </row>
    <row r="524029" spans="68:68" customFormat="1">
      <c r="BP524029" s="90"/>
    </row>
    <row r="524030" spans="68:68" customFormat="1">
      <c r="BP524030" s="90"/>
    </row>
    <row r="524031" spans="68:68" customFormat="1">
      <c r="BP524031" s="90"/>
    </row>
    <row r="524032" spans="68:68" customFormat="1">
      <c r="BP524032" s="90"/>
    </row>
    <row r="524033" spans="68:68" customFormat="1">
      <c r="BP524033" s="90"/>
    </row>
    <row r="524034" spans="68:68" customFormat="1">
      <c r="BP524034" s="90"/>
    </row>
    <row r="524035" spans="68:68" customFormat="1">
      <c r="BP524035" s="90"/>
    </row>
    <row r="524036" spans="68:68" customFormat="1">
      <c r="BP524036" s="90"/>
    </row>
    <row r="524037" spans="68:68" customFormat="1">
      <c r="BP524037" s="90"/>
    </row>
    <row r="524038" spans="68:68" customFormat="1">
      <c r="BP524038" s="90"/>
    </row>
    <row r="524039" spans="68:68" customFormat="1">
      <c r="BP524039" s="90"/>
    </row>
    <row r="524040" spans="68:68" customFormat="1">
      <c r="BP524040" s="90"/>
    </row>
    <row r="524041" spans="68:68" customFormat="1">
      <c r="BP524041" s="90"/>
    </row>
    <row r="524042" spans="68:68" customFormat="1">
      <c r="BP524042" s="90"/>
    </row>
    <row r="524043" spans="68:68" customFormat="1">
      <c r="BP524043" s="90"/>
    </row>
    <row r="524044" spans="68:68" customFormat="1">
      <c r="BP524044" s="90"/>
    </row>
    <row r="524045" spans="68:68" customFormat="1">
      <c r="BP524045" s="90"/>
    </row>
    <row r="524046" spans="68:68" customFormat="1">
      <c r="BP524046" s="90"/>
    </row>
    <row r="524047" spans="68:68" customFormat="1">
      <c r="BP524047" s="90"/>
    </row>
    <row r="524048" spans="68:68" customFormat="1">
      <c r="BP524048" s="90"/>
    </row>
    <row r="524049" spans="68:68" customFormat="1">
      <c r="BP524049" s="90"/>
    </row>
    <row r="524050" spans="68:68" customFormat="1">
      <c r="BP524050" s="90"/>
    </row>
    <row r="524051" spans="68:68" customFormat="1">
      <c r="BP524051" s="90"/>
    </row>
    <row r="524052" spans="68:68" customFormat="1">
      <c r="BP524052" s="90"/>
    </row>
    <row r="524053" spans="68:68" customFormat="1">
      <c r="BP524053" s="90"/>
    </row>
    <row r="524054" spans="68:68" customFormat="1">
      <c r="BP524054" s="90"/>
    </row>
    <row r="524055" spans="68:68" customFormat="1">
      <c r="BP524055" s="90"/>
    </row>
    <row r="524056" spans="68:68" customFormat="1">
      <c r="BP524056" s="90"/>
    </row>
    <row r="524057" spans="68:68" customFormat="1">
      <c r="BP524057" s="90"/>
    </row>
    <row r="524058" spans="68:68" customFormat="1">
      <c r="BP524058" s="90"/>
    </row>
    <row r="524059" spans="68:68" customFormat="1">
      <c r="BP524059" s="90"/>
    </row>
    <row r="524060" spans="68:68" customFormat="1">
      <c r="BP524060" s="90"/>
    </row>
    <row r="524061" spans="68:68" customFormat="1">
      <c r="BP524061" s="90"/>
    </row>
    <row r="524062" spans="68:68" customFormat="1">
      <c r="BP524062" s="90"/>
    </row>
    <row r="524063" spans="68:68" customFormat="1">
      <c r="BP524063" s="90"/>
    </row>
    <row r="524064" spans="68:68" customFormat="1">
      <c r="BP524064" s="90"/>
    </row>
    <row r="524065" spans="68:68" customFormat="1">
      <c r="BP524065" s="90"/>
    </row>
    <row r="524066" spans="68:68" customFormat="1">
      <c r="BP524066" s="90"/>
    </row>
    <row r="524067" spans="68:68" customFormat="1">
      <c r="BP524067" s="90"/>
    </row>
    <row r="524068" spans="68:68" customFormat="1">
      <c r="BP524068" s="90"/>
    </row>
    <row r="524069" spans="68:68" customFormat="1">
      <c r="BP524069" s="90"/>
    </row>
    <row r="524070" spans="68:68" customFormat="1">
      <c r="BP524070" s="90"/>
    </row>
    <row r="524071" spans="68:68" customFormat="1">
      <c r="BP524071" s="90"/>
    </row>
    <row r="524072" spans="68:68" customFormat="1">
      <c r="BP524072" s="90"/>
    </row>
    <row r="524073" spans="68:68" customFormat="1">
      <c r="BP524073" s="90"/>
    </row>
    <row r="524074" spans="68:68" customFormat="1">
      <c r="BP524074" s="90"/>
    </row>
    <row r="524075" spans="68:68" customFormat="1">
      <c r="BP524075" s="90"/>
    </row>
    <row r="524076" spans="68:68" customFormat="1">
      <c r="BP524076" s="90"/>
    </row>
    <row r="524077" spans="68:68" customFormat="1">
      <c r="BP524077" s="90"/>
    </row>
    <row r="524078" spans="68:68" customFormat="1">
      <c r="BP524078" s="90"/>
    </row>
    <row r="524079" spans="68:68" customFormat="1">
      <c r="BP524079" s="90"/>
    </row>
    <row r="524080" spans="68:68" customFormat="1">
      <c r="BP524080" s="90"/>
    </row>
    <row r="524081" spans="68:68" customFormat="1">
      <c r="BP524081" s="90"/>
    </row>
    <row r="524082" spans="68:68" customFormat="1">
      <c r="BP524082" s="90"/>
    </row>
    <row r="524083" spans="68:68" customFormat="1">
      <c r="BP524083" s="90"/>
    </row>
    <row r="524084" spans="68:68" customFormat="1">
      <c r="BP524084" s="90"/>
    </row>
    <row r="524085" spans="68:68" customFormat="1">
      <c r="BP524085" s="90"/>
    </row>
    <row r="524086" spans="68:68" customFormat="1">
      <c r="BP524086" s="90"/>
    </row>
    <row r="524087" spans="68:68" customFormat="1">
      <c r="BP524087" s="90"/>
    </row>
    <row r="524088" spans="68:68" customFormat="1">
      <c r="BP524088" s="90"/>
    </row>
    <row r="524089" spans="68:68" customFormat="1">
      <c r="BP524089" s="90"/>
    </row>
    <row r="524090" spans="68:68" customFormat="1">
      <c r="BP524090" s="90"/>
    </row>
    <row r="524091" spans="68:68" customFormat="1">
      <c r="BP524091" s="90"/>
    </row>
    <row r="524092" spans="68:68" customFormat="1">
      <c r="BP524092" s="90"/>
    </row>
    <row r="524093" spans="68:68" customFormat="1">
      <c r="BP524093" s="90"/>
    </row>
    <row r="524094" spans="68:68" customFormat="1">
      <c r="BP524094" s="90"/>
    </row>
    <row r="524095" spans="68:68" customFormat="1">
      <c r="BP524095" s="90"/>
    </row>
    <row r="524096" spans="68:68" customFormat="1">
      <c r="BP524096" s="90"/>
    </row>
    <row r="524097" spans="68:68" customFormat="1">
      <c r="BP524097" s="90"/>
    </row>
    <row r="524098" spans="68:68" customFormat="1">
      <c r="BP524098" s="90"/>
    </row>
    <row r="524099" spans="68:68" customFormat="1">
      <c r="BP524099" s="90"/>
    </row>
    <row r="524100" spans="68:68" customFormat="1">
      <c r="BP524100" s="90"/>
    </row>
    <row r="524101" spans="68:68" customFormat="1">
      <c r="BP524101" s="90"/>
    </row>
    <row r="524102" spans="68:68" customFormat="1">
      <c r="BP524102" s="90"/>
    </row>
    <row r="524103" spans="68:68" customFormat="1">
      <c r="BP524103" s="90"/>
    </row>
    <row r="524104" spans="68:68" customFormat="1">
      <c r="BP524104" s="90"/>
    </row>
    <row r="524105" spans="68:68" customFormat="1">
      <c r="BP524105" s="90"/>
    </row>
    <row r="524106" spans="68:68" customFormat="1">
      <c r="BP524106" s="90"/>
    </row>
    <row r="524107" spans="68:68" customFormat="1">
      <c r="BP524107" s="90"/>
    </row>
    <row r="524108" spans="68:68" customFormat="1">
      <c r="BP524108" s="90"/>
    </row>
    <row r="524109" spans="68:68" customFormat="1">
      <c r="BP524109" s="90"/>
    </row>
    <row r="524110" spans="68:68" customFormat="1">
      <c r="BP524110" s="90"/>
    </row>
    <row r="524111" spans="68:68" customFormat="1">
      <c r="BP524111" s="90"/>
    </row>
    <row r="524112" spans="68:68" customFormat="1">
      <c r="BP524112" s="90"/>
    </row>
    <row r="524113" spans="68:68" customFormat="1">
      <c r="BP524113" s="90"/>
    </row>
    <row r="524114" spans="68:68" customFormat="1">
      <c r="BP524114" s="90"/>
    </row>
    <row r="524115" spans="68:68" customFormat="1">
      <c r="BP524115" s="90"/>
    </row>
    <row r="524116" spans="68:68" customFormat="1">
      <c r="BP524116" s="90"/>
    </row>
    <row r="524117" spans="68:68" customFormat="1">
      <c r="BP524117" s="90"/>
    </row>
    <row r="524118" spans="68:68" customFormat="1">
      <c r="BP524118" s="90"/>
    </row>
    <row r="524119" spans="68:68" customFormat="1">
      <c r="BP524119" s="90"/>
    </row>
    <row r="524120" spans="68:68" customFormat="1">
      <c r="BP524120" s="90"/>
    </row>
    <row r="524121" spans="68:68" customFormat="1">
      <c r="BP524121" s="90"/>
    </row>
    <row r="524122" spans="68:68" customFormat="1">
      <c r="BP524122" s="90"/>
    </row>
    <row r="524123" spans="68:68" customFormat="1">
      <c r="BP524123" s="90"/>
    </row>
    <row r="524124" spans="68:68" customFormat="1">
      <c r="BP524124" s="90"/>
    </row>
    <row r="524125" spans="68:68" customFormat="1">
      <c r="BP524125" s="90"/>
    </row>
    <row r="524126" spans="68:68" customFormat="1">
      <c r="BP524126" s="90"/>
    </row>
    <row r="524127" spans="68:68" customFormat="1">
      <c r="BP524127" s="90"/>
    </row>
    <row r="524128" spans="68:68" customFormat="1">
      <c r="BP524128" s="90"/>
    </row>
    <row r="524129" spans="68:68" customFormat="1">
      <c r="BP524129" s="90"/>
    </row>
    <row r="524130" spans="68:68" customFormat="1">
      <c r="BP524130" s="90"/>
    </row>
    <row r="524131" spans="68:68" customFormat="1">
      <c r="BP524131" s="90"/>
    </row>
    <row r="524132" spans="68:68" customFormat="1">
      <c r="BP524132" s="90"/>
    </row>
    <row r="524133" spans="68:68" customFormat="1">
      <c r="BP524133" s="90"/>
    </row>
    <row r="524134" spans="68:68" customFormat="1">
      <c r="BP524134" s="90"/>
    </row>
    <row r="524135" spans="68:68" customFormat="1">
      <c r="BP524135" s="90"/>
    </row>
    <row r="524136" spans="68:68" customFormat="1">
      <c r="BP524136" s="90"/>
    </row>
    <row r="524137" spans="68:68" customFormat="1">
      <c r="BP524137" s="90"/>
    </row>
    <row r="524138" spans="68:68" customFormat="1">
      <c r="BP524138" s="90"/>
    </row>
    <row r="524139" spans="68:68" customFormat="1">
      <c r="BP524139" s="90"/>
    </row>
    <row r="524140" spans="68:68" customFormat="1">
      <c r="BP524140" s="90"/>
    </row>
    <row r="524141" spans="68:68" customFormat="1">
      <c r="BP524141" s="90"/>
    </row>
    <row r="524142" spans="68:68" customFormat="1">
      <c r="BP524142" s="90"/>
    </row>
    <row r="524143" spans="68:68" customFormat="1">
      <c r="BP524143" s="90"/>
    </row>
    <row r="524144" spans="68:68" customFormat="1">
      <c r="BP524144" s="90"/>
    </row>
    <row r="524145" spans="68:68" customFormat="1">
      <c r="BP524145" s="90"/>
    </row>
    <row r="524146" spans="68:68" customFormat="1">
      <c r="BP524146" s="90"/>
    </row>
    <row r="524147" spans="68:68" customFormat="1">
      <c r="BP524147" s="90"/>
    </row>
    <row r="524148" spans="68:68" customFormat="1">
      <c r="BP524148" s="90"/>
    </row>
    <row r="524149" spans="68:68" customFormat="1">
      <c r="BP524149" s="90"/>
    </row>
    <row r="524150" spans="68:68" customFormat="1">
      <c r="BP524150" s="90"/>
    </row>
    <row r="524151" spans="68:68" customFormat="1">
      <c r="BP524151" s="90"/>
    </row>
    <row r="524152" spans="68:68" customFormat="1">
      <c r="BP524152" s="90"/>
    </row>
    <row r="524153" spans="68:68" customFormat="1">
      <c r="BP524153" s="90"/>
    </row>
    <row r="524154" spans="68:68" customFormat="1">
      <c r="BP524154" s="90"/>
    </row>
    <row r="524155" spans="68:68" customFormat="1">
      <c r="BP524155" s="90"/>
    </row>
    <row r="524156" spans="68:68" customFormat="1">
      <c r="BP524156" s="90"/>
    </row>
    <row r="524157" spans="68:68" customFormat="1">
      <c r="BP524157" s="90"/>
    </row>
    <row r="524158" spans="68:68" customFormat="1">
      <c r="BP524158" s="90"/>
    </row>
    <row r="524159" spans="68:68" customFormat="1">
      <c r="BP524159" s="90"/>
    </row>
    <row r="524160" spans="68:68" customFormat="1">
      <c r="BP524160" s="90"/>
    </row>
    <row r="524161" spans="68:68" customFormat="1">
      <c r="BP524161" s="90"/>
    </row>
    <row r="524162" spans="68:68" customFormat="1">
      <c r="BP524162" s="90"/>
    </row>
    <row r="524163" spans="68:68" customFormat="1">
      <c r="BP524163" s="90"/>
    </row>
    <row r="524164" spans="68:68" customFormat="1">
      <c r="BP524164" s="90"/>
    </row>
    <row r="524165" spans="68:68" customFormat="1">
      <c r="BP524165" s="90"/>
    </row>
    <row r="524166" spans="68:68" customFormat="1">
      <c r="BP524166" s="90"/>
    </row>
    <row r="524167" spans="68:68" customFormat="1">
      <c r="BP524167" s="90"/>
    </row>
    <row r="524168" spans="68:68" customFormat="1">
      <c r="BP524168" s="90"/>
    </row>
    <row r="524169" spans="68:68" customFormat="1">
      <c r="BP524169" s="90"/>
    </row>
    <row r="524170" spans="68:68" customFormat="1">
      <c r="BP524170" s="90"/>
    </row>
    <row r="524171" spans="68:68" customFormat="1">
      <c r="BP524171" s="90"/>
    </row>
    <row r="524172" spans="68:68" customFormat="1">
      <c r="BP524172" s="90"/>
    </row>
    <row r="524173" spans="68:68" customFormat="1">
      <c r="BP524173" s="90"/>
    </row>
    <row r="524174" spans="68:68" customFormat="1">
      <c r="BP524174" s="90"/>
    </row>
    <row r="524175" spans="68:68" customFormat="1">
      <c r="BP524175" s="90"/>
    </row>
    <row r="524176" spans="68:68" customFormat="1">
      <c r="BP524176" s="90"/>
    </row>
    <row r="524177" spans="68:68" customFormat="1">
      <c r="BP524177" s="90"/>
    </row>
    <row r="524178" spans="68:68" customFormat="1">
      <c r="BP524178" s="90"/>
    </row>
    <row r="524179" spans="68:68" customFormat="1">
      <c r="BP524179" s="90"/>
    </row>
    <row r="524180" spans="68:68" customFormat="1">
      <c r="BP524180" s="90"/>
    </row>
    <row r="524181" spans="68:68" customFormat="1">
      <c r="BP524181" s="90"/>
    </row>
    <row r="524182" spans="68:68" customFormat="1">
      <c r="BP524182" s="90"/>
    </row>
    <row r="524183" spans="68:68" customFormat="1">
      <c r="BP524183" s="90"/>
    </row>
    <row r="524184" spans="68:68" customFormat="1">
      <c r="BP524184" s="90"/>
    </row>
    <row r="524185" spans="68:68" customFormat="1">
      <c r="BP524185" s="90"/>
    </row>
    <row r="524186" spans="68:68" customFormat="1">
      <c r="BP524186" s="90"/>
    </row>
    <row r="524187" spans="68:68" customFormat="1">
      <c r="BP524187" s="90"/>
    </row>
    <row r="524188" spans="68:68" customFormat="1">
      <c r="BP524188" s="90"/>
    </row>
    <row r="524189" spans="68:68" customFormat="1">
      <c r="BP524189" s="90"/>
    </row>
    <row r="524190" spans="68:68" customFormat="1">
      <c r="BP524190" s="90"/>
    </row>
    <row r="524191" spans="68:68" customFormat="1">
      <c r="BP524191" s="90"/>
    </row>
    <row r="524192" spans="68:68" customFormat="1">
      <c r="BP524192" s="90"/>
    </row>
    <row r="524193" spans="68:68" customFormat="1">
      <c r="BP524193" s="90"/>
    </row>
    <row r="524194" spans="68:68" customFormat="1">
      <c r="BP524194" s="90"/>
    </row>
    <row r="524195" spans="68:68" customFormat="1">
      <c r="BP524195" s="90"/>
    </row>
    <row r="524196" spans="68:68" customFormat="1">
      <c r="BP524196" s="90"/>
    </row>
    <row r="524197" spans="68:68" customFormat="1">
      <c r="BP524197" s="90"/>
    </row>
    <row r="524198" spans="68:68" customFormat="1">
      <c r="BP524198" s="90"/>
    </row>
    <row r="524199" spans="68:68" customFormat="1">
      <c r="BP524199" s="90"/>
    </row>
    <row r="524200" spans="68:68" customFormat="1">
      <c r="BP524200" s="90"/>
    </row>
    <row r="524201" spans="68:68" customFormat="1">
      <c r="BP524201" s="90"/>
    </row>
    <row r="524202" spans="68:68" customFormat="1">
      <c r="BP524202" s="90"/>
    </row>
    <row r="524203" spans="68:68" customFormat="1">
      <c r="BP524203" s="90"/>
    </row>
    <row r="524204" spans="68:68" customFormat="1">
      <c r="BP524204" s="90"/>
    </row>
    <row r="524205" spans="68:68" customFormat="1">
      <c r="BP524205" s="90"/>
    </row>
    <row r="524206" spans="68:68" customFormat="1">
      <c r="BP524206" s="90"/>
    </row>
    <row r="524207" spans="68:68" customFormat="1">
      <c r="BP524207" s="90"/>
    </row>
    <row r="524208" spans="68:68" customFormat="1">
      <c r="BP524208" s="90"/>
    </row>
    <row r="524209" spans="68:68" customFormat="1">
      <c r="BP524209" s="90"/>
    </row>
    <row r="524210" spans="68:68" customFormat="1">
      <c r="BP524210" s="90"/>
    </row>
    <row r="524211" spans="68:68" customFormat="1">
      <c r="BP524211" s="90"/>
    </row>
    <row r="524212" spans="68:68" customFormat="1">
      <c r="BP524212" s="90"/>
    </row>
    <row r="524213" spans="68:68" customFormat="1">
      <c r="BP524213" s="90"/>
    </row>
    <row r="524214" spans="68:68" customFormat="1">
      <c r="BP524214" s="90"/>
    </row>
    <row r="524215" spans="68:68" customFormat="1">
      <c r="BP524215" s="90"/>
    </row>
    <row r="524216" spans="68:68" customFormat="1">
      <c r="BP524216" s="90"/>
    </row>
    <row r="524217" spans="68:68" customFormat="1">
      <c r="BP524217" s="90"/>
    </row>
    <row r="524218" spans="68:68" customFormat="1">
      <c r="BP524218" s="90"/>
    </row>
    <row r="524219" spans="68:68" customFormat="1">
      <c r="BP524219" s="90"/>
    </row>
    <row r="524220" spans="68:68" customFormat="1">
      <c r="BP524220" s="90"/>
    </row>
    <row r="524221" spans="68:68" customFormat="1">
      <c r="BP524221" s="90"/>
    </row>
    <row r="524222" spans="68:68" customFormat="1">
      <c r="BP524222" s="90"/>
    </row>
    <row r="524223" spans="68:68" customFormat="1">
      <c r="BP524223" s="90"/>
    </row>
    <row r="524224" spans="68:68" customFormat="1">
      <c r="BP524224" s="90"/>
    </row>
    <row r="524225" spans="68:68" customFormat="1">
      <c r="BP524225" s="90"/>
    </row>
    <row r="524226" spans="68:68" customFormat="1">
      <c r="BP524226" s="90"/>
    </row>
    <row r="524227" spans="68:68" customFormat="1">
      <c r="BP524227" s="90"/>
    </row>
    <row r="524228" spans="68:68" customFormat="1">
      <c r="BP524228" s="90"/>
    </row>
    <row r="524229" spans="68:68" customFormat="1">
      <c r="BP524229" s="90"/>
    </row>
    <row r="524230" spans="68:68" customFormat="1">
      <c r="BP524230" s="90"/>
    </row>
    <row r="524231" spans="68:68" customFormat="1">
      <c r="BP524231" s="90"/>
    </row>
    <row r="524232" spans="68:68" customFormat="1">
      <c r="BP524232" s="90"/>
    </row>
    <row r="524233" spans="68:68" customFormat="1">
      <c r="BP524233" s="90"/>
    </row>
    <row r="524234" spans="68:68" customFormat="1">
      <c r="BP524234" s="90"/>
    </row>
    <row r="524235" spans="68:68" customFormat="1">
      <c r="BP524235" s="90"/>
    </row>
    <row r="524236" spans="68:68" customFormat="1">
      <c r="BP524236" s="90"/>
    </row>
    <row r="524237" spans="68:68" customFormat="1">
      <c r="BP524237" s="90"/>
    </row>
    <row r="524238" spans="68:68" customFormat="1">
      <c r="BP524238" s="90"/>
    </row>
    <row r="524239" spans="68:68" customFormat="1">
      <c r="BP524239" s="90"/>
    </row>
    <row r="524240" spans="68:68" customFormat="1">
      <c r="BP524240" s="90"/>
    </row>
    <row r="524241" spans="68:68" customFormat="1">
      <c r="BP524241" s="90"/>
    </row>
    <row r="524242" spans="68:68" customFormat="1">
      <c r="BP524242" s="90"/>
    </row>
    <row r="524243" spans="68:68" customFormat="1">
      <c r="BP524243" s="90"/>
    </row>
    <row r="524244" spans="68:68" customFormat="1">
      <c r="BP524244" s="90"/>
    </row>
    <row r="524245" spans="68:68" customFormat="1">
      <c r="BP524245" s="90"/>
    </row>
    <row r="524246" spans="68:68" customFormat="1">
      <c r="BP524246" s="90"/>
    </row>
    <row r="524247" spans="68:68" customFormat="1">
      <c r="BP524247" s="90"/>
    </row>
    <row r="524248" spans="68:68" customFormat="1">
      <c r="BP524248" s="90"/>
    </row>
    <row r="524249" spans="68:68" customFormat="1">
      <c r="BP524249" s="90"/>
    </row>
    <row r="524250" spans="68:68" customFormat="1">
      <c r="BP524250" s="90"/>
    </row>
    <row r="524251" spans="68:68" customFormat="1">
      <c r="BP524251" s="90"/>
    </row>
    <row r="524252" spans="68:68" customFormat="1">
      <c r="BP524252" s="90"/>
    </row>
    <row r="524253" spans="68:68" customFormat="1">
      <c r="BP524253" s="90"/>
    </row>
    <row r="524254" spans="68:68" customFormat="1">
      <c r="BP524254" s="90"/>
    </row>
    <row r="524255" spans="68:68" customFormat="1">
      <c r="BP524255" s="90"/>
    </row>
    <row r="524256" spans="68:68" customFormat="1">
      <c r="BP524256" s="90"/>
    </row>
    <row r="524257" spans="68:68" customFormat="1">
      <c r="BP524257" s="90"/>
    </row>
    <row r="524258" spans="68:68" customFormat="1">
      <c r="BP524258" s="90"/>
    </row>
    <row r="524259" spans="68:68" customFormat="1">
      <c r="BP524259" s="90"/>
    </row>
    <row r="524260" spans="68:68" customFormat="1">
      <c r="BP524260" s="90"/>
    </row>
    <row r="524261" spans="68:68" customFormat="1">
      <c r="BP524261" s="90"/>
    </row>
    <row r="524262" spans="68:68" customFormat="1">
      <c r="BP524262" s="90"/>
    </row>
    <row r="524263" spans="68:68" customFormat="1">
      <c r="BP524263" s="90"/>
    </row>
    <row r="524264" spans="68:68" customFormat="1">
      <c r="BP524264" s="90"/>
    </row>
    <row r="524265" spans="68:68" customFormat="1">
      <c r="BP524265" s="90"/>
    </row>
    <row r="524266" spans="68:68" customFormat="1">
      <c r="BP524266" s="90"/>
    </row>
    <row r="524267" spans="68:68" customFormat="1">
      <c r="BP524267" s="90"/>
    </row>
    <row r="524268" spans="68:68" customFormat="1">
      <c r="BP524268" s="90"/>
    </row>
    <row r="524269" spans="68:68" customFormat="1">
      <c r="BP524269" s="90"/>
    </row>
    <row r="524270" spans="68:68" customFormat="1">
      <c r="BP524270" s="90"/>
    </row>
    <row r="524271" spans="68:68" customFormat="1">
      <c r="BP524271" s="90"/>
    </row>
    <row r="524272" spans="68:68" customFormat="1">
      <c r="BP524272" s="90"/>
    </row>
    <row r="524273" spans="68:68" customFormat="1">
      <c r="BP524273" s="90"/>
    </row>
    <row r="524274" spans="68:68" customFormat="1">
      <c r="BP524274" s="90"/>
    </row>
    <row r="524275" spans="68:68" customFormat="1">
      <c r="BP524275" s="90"/>
    </row>
    <row r="524276" spans="68:68" customFormat="1">
      <c r="BP524276" s="90"/>
    </row>
    <row r="524277" spans="68:68" customFormat="1">
      <c r="BP524277" s="90"/>
    </row>
    <row r="524278" spans="68:68" customFormat="1">
      <c r="BP524278" s="90"/>
    </row>
    <row r="524279" spans="68:68" customFormat="1">
      <c r="BP524279" s="90"/>
    </row>
    <row r="524280" spans="68:68" customFormat="1">
      <c r="BP524280" s="90"/>
    </row>
    <row r="524281" spans="68:68" customFormat="1">
      <c r="BP524281" s="90"/>
    </row>
    <row r="524282" spans="68:68" customFormat="1">
      <c r="BP524282" s="90"/>
    </row>
    <row r="524283" spans="68:68" customFormat="1">
      <c r="BP524283" s="90"/>
    </row>
    <row r="524284" spans="68:68" customFormat="1">
      <c r="BP524284" s="90"/>
    </row>
    <row r="524285" spans="68:68" customFormat="1">
      <c r="BP524285" s="90"/>
    </row>
    <row r="524286" spans="68:68" customFormat="1">
      <c r="BP524286" s="90"/>
    </row>
    <row r="524287" spans="68:68" customFormat="1">
      <c r="BP524287" s="90"/>
    </row>
    <row r="524288" spans="68:68" customFormat="1">
      <c r="BP524288" s="90"/>
    </row>
    <row r="524289" spans="68:68" customFormat="1">
      <c r="BP524289" s="90"/>
    </row>
    <row r="524290" spans="68:68" customFormat="1">
      <c r="BP524290" s="90"/>
    </row>
    <row r="524291" spans="68:68" customFormat="1">
      <c r="BP524291" s="90"/>
    </row>
    <row r="524292" spans="68:68" customFormat="1">
      <c r="BP524292" s="90"/>
    </row>
    <row r="524293" spans="68:68" customFormat="1">
      <c r="BP524293" s="90"/>
    </row>
    <row r="524294" spans="68:68" customFormat="1">
      <c r="BP524294" s="90"/>
    </row>
    <row r="524295" spans="68:68" customFormat="1">
      <c r="BP524295" s="90"/>
    </row>
    <row r="524296" spans="68:68" customFormat="1">
      <c r="BP524296" s="90"/>
    </row>
    <row r="524297" spans="68:68" customFormat="1">
      <c r="BP524297" s="90"/>
    </row>
    <row r="524298" spans="68:68" customFormat="1">
      <c r="BP524298" s="90"/>
    </row>
    <row r="524299" spans="68:68" customFormat="1">
      <c r="BP524299" s="90"/>
    </row>
    <row r="524300" spans="68:68" customFormat="1">
      <c r="BP524300" s="90"/>
    </row>
    <row r="524301" spans="68:68" customFormat="1">
      <c r="BP524301" s="90"/>
    </row>
    <row r="524302" spans="68:68" customFormat="1">
      <c r="BP524302" s="90"/>
    </row>
    <row r="524303" spans="68:68" customFormat="1">
      <c r="BP524303" s="90"/>
    </row>
    <row r="524304" spans="68:68" customFormat="1">
      <c r="BP524304" s="90"/>
    </row>
    <row r="524305" spans="68:68" customFormat="1">
      <c r="BP524305" s="90"/>
    </row>
    <row r="524306" spans="68:68" customFormat="1">
      <c r="BP524306" s="90"/>
    </row>
    <row r="524307" spans="68:68" customFormat="1">
      <c r="BP524307" s="90"/>
    </row>
    <row r="524308" spans="68:68" customFormat="1">
      <c r="BP524308" s="90"/>
    </row>
    <row r="524309" spans="68:68" customFormat="1">
      <c r="BP524309" s="90"/>
    </row>
    <row r="524310" spans="68:68" customFormat="1">
      <c r="BP524310" s="90"/>
    </row>
    <row r="524311" spans="68:68" customFormat="1">
      <c r="BP524311" s="90"/>
    </row>
    <row r="524312" spans="68:68" customFormat="1">
      <c r="BP524312" s="90"/>
    </row>
    <row r="524313" spans="68:68" customFormat="1">
      <c r="BP524313" s="90"/>
    </row>
    <row r="524314" spans="68:68" customFormat="1">
      <c r="BP524314" s="90"/>
    </row>
    <row r="524315" spans="68:68" customFormat="1">
      <c r="BP524315" s="90"/>
    </row>
    <row r="524316" spans="68:68" customFormat="1">
      <c r="BP524316" s="90"/>
    </row>
    <row r="524317" spans="68:68" customFormat="1">
      <c r="BP524317" s="90"/>
    </row>
    <row r="524318" spans="68:68" customFormat="1">
      <c r="BP524318" s="90"/>
    </row>
    <row r="524319" spans="68:68" customFormat="1">
      <c r="BP524319" s="90"/>
    </row>
    <row r="524320" spans="68:68" customFormat="1">
      <c r="BP524320" s="90"/>
    </row>
    <row r="524321" spans="68:68" customFormat="1">
      <c r="BP524321" s="90"/>
    </row>
    <row r="524322" spans="68:68" customFormat="1">
      <c r="BP524322" s="90"/>
    </row>
    <row r="524323" spans="68:68" customFormat="1">
      <c r="BP524323" s="90"/>
    </row>
    <row r="524324" spans="68:68" customFormat="1">
      <c r="BP524324" s="90"/>
    </row>
    <row r="524325" spans="68:68" customFormat="1">
      <c r="BP524325" s="90"/>
    </row>
    <row r="524326" spans="68:68" customFormat="1">
      <c r="BP524326" s="90"/>
    </row>
    <row r="524327" spans="68:68" customFormat="1">
      <c r="BP524327" s="90"/>
    </row>
    <row r="524328" spans="68:68" customFormat="1">
      <c r="BP524328" s="90"/>
    </row>
    <row r="524329" spans="68:68" customFormat="1">
      <c r="BP524329" s="90"/>
    </row>
    <row r="524330" spans="68:68" customFormat="1">
      <c r="BP524330" s="90"/>
    </row>
    <row r="524331" spans="68:68" customFormat="1">
      <c r="BP524331" s="90"/>
    </row>
    <row r="524332" spans="68:68" customFormat="1">
      <c r="BP524332" s="90"/>
    </row>
    <row r="524333" spans="68:68" customFormat="1">
      <c r="BP524333" s="90"/>
    </row>
    <row r="524334" spans="68:68" customFormat="1">
      <c r="BP524334" s="90"/>
    </row>
    <row r="524335" spans="68:68" customFormat="1">
      <c r="BP524335" s="90"/>
    </row>
    <row r="524336" spans="68:68" customFormat="1">
      <c r="BP524336" s="90"/>
    </row>
    <row r="524337" spans="68:68" customFormat="1">
      <c r="BP524337" s="90"/>
    </row>
    <row r="524338" spans="68:68" customFormat="1">
      <c r="BP524338" s="90"/>
    </row>
    <row r="524339" spans="68:68" customFormat="1">
      <c r="BP524339" s="90"/>
    </row>
    <row r="524340" spans="68:68" customFormat="1">
      <c r="BP524340" s="90"/>
    </row>
    <row r="524341" spans="68:68" customFormat="1">
      <c r="BP524341" s="90"/>
    </row>
    <row r="524342" spans="68:68" customFormat="1">
      <c r="BP524342" s="90"/>
    </row>
    <row r="524343" spans="68:68" customFormat="1">
      <c r="BP524343" s="90"/>
    </row>
    <row r="524344" spans="68:68" customFormat="1">
      <c r="BP524344" s="90"/>
    </row>
    <row r="524345" spans="68:68" customFormat="1">
      <c r="BP524345" s="90"/>
    </row>
    <row r="524346" spans="68:68" customFormat="1">
      <c r="BP524346" s="90"/>
    </row>
    <row r="524347" spans="68:68" customFormat="1">
      <c r="BP524347" s="90"/>
    </row>
    <row r="524348" spans="68:68" customFormat="1">
      <c r="BP524348" s="90"/>
    </row>
    <row r="524349" spans="68:68" customFormat="1">
      <c r="BP524349" s="90"/>
    </row>
    <row r="524350" spans="68:68" customFormat="1">
      <c r="BP524350" s="90"/>
    </row>
    <row r="524351" spans="68:68" customFormat="1">
      <c r="BP524351" s="90"/>
    </row>
    <row r="524352" spans="68:68" customFormat="1">
      <c r="BP524352" s="90"/>
    </row>
    <row r="524353" spans="68:68" customFormat="1">
      <c r="BP524353" s="90"/>
    </row>
    <row r="524354" spans="68:68" customFormat="1">
      <c r="BP524354" s="90"/>
    </row>
    <row r="524355" spans="68:68" customFormat="1">
      <c r="BP524355" s="90"/>
    </row>
    <row r="524356" spans="68:68" customFormat="1">
      <c r="BP524356" s="90"/>
    </row>
    <row r="524357" spans="68:68" customFormat="1">
      <c r="BP524357" s="90"/>
    </row>
    <row r="524358" spans="68:68" customFormat="1">
      <c r="BP524358" s="90"/>
    </row>
    <row r="524359" spans="68:68" customFormat="1">
      <c r="BP524359" s="90"/>
    </row>
    <row r="524360" spans="68:68" customFormat="1">
      <c r="BP524360" s="90"/>
    </row>
    <row r="524361" spans="68:68" customFormat="1">
      <c r="BP524361" s="90"/>
    </row>
    <row r="524362" spans="68:68" customFormat="1">
      <c r="BP524362" s="90"/>
    </row>
    <row r="524363" spans="68:68" customFormat="1">
      <c r="BP524363" s="90"/>
    </row>
    <row r="524364" spans="68:68" customFormat="1">
      <c r="BP524364" s="90"/>
    </row>
    <row r="524365" spans="68:68" customFormat="1">
      <c r="BP524365" s="90"/>
    </row>
    <row r="524366" spans="68:68" customFormat="1">
      <c r="BP524366" s="90"/>
    </row>
    <row r="524367" spans="68:68" customFormat="1">
      <c r="BP524367" s="90"/>
    </row>
    <row r="524368" spans="68:68" customFormat="1">
      <c r="BP524368" s="90"/>
    </row>
    <row r="524369" spans="68:68" customFormat="1">
      <c r="BP524369" s="90"/>
    </row>
    <row r="524370" spans="68:68" customFormat="1">
      <c r="BP524370" s="90"/>
    </row>
    <row r="524371" spans="68:68" customFormat="1">
      <c r="BP524371" s="90"/>
    </row>
    <row r="524372" spans="68:68" customFormat="1">
      <c r="BP524372" s="90"/>
    </row>
    <row r="524373" spans="68:68" customFormat="1">
      <c r="BP524373" s="90"/>
    </row>
    <row r="524374" spans="68:68" customFormat="1">
      <c r="BP524374" s="90"/>
    </row>
    <row r="524375" spans="68:68" customFormat="1">
      <c r="BP524375" s="90"/>
    </row>
    <row r="524376" spans="68:68" customFormat="1">
      <c r="BP524376" s="90"/>
    </row>
    <row r="524377" spans="68:68" customFormat="1">
      <c r="BP524377" s="90"/>
    </row>
    <row r="524378" spans="68:68" customFormat="1">
      <c r="BP524378" s="90"/>
    </row>
    <row r="524379" spans="68:68" customFormat="1">
      <c r="BP524379" s="90"/>
    </row>
    <row r="524380" spans="68:68" customFormat="1">
      <c r="BP524380" s="90"/>
    </row>
    <row r="524381" spans="68:68" customFormat="1">
      <c r="BP524381" s="90"/>
    </row>
    <row r="524382" spans="68:68" customFormat="1">
      <c r="BP524382" s="90"/>
    </row>
    <row r="524383" spans="68:68" customFormat="1">
      <c r="BP524383" s="90"/>
    </row>
    <row r="524384" spans="68:68" customFormat="1">
      <c r="BP524384" s="90"/>
    </row>
    <row r="524385" spans="68:68" customFormat="1">
      <c r="BP524385" s="90"/>
    </row>
    <row r="524386" spans="68:68" customFormat="1">
      <c r="BP524386" s="90"/>
    </row>
    <row r="524387" spans="68:68" customFormat="1">
      <c r="BP524387" s="90"/>
    </row>
    <row r="524388" spans="68:68" customFormat="1">
      <c r="BP524388" s="90"/>
    </row>
    <row r="524389" spans="68:68" customFormat="1">
      <c r="BP524389" s="90"/>
    </row>
    <row r="524390" spans="68:68" customFormat="1">
      <c r="BP524390" s="90"/>
    </row>
    <row r="524391" spans="68:68" customFormat="1">
      <c r="BP524391" s="90"/>
    </row>
    <row r="524392" spans="68:68" customFormat="1">
      <c r="BP524392" s="90"/>
    </row>
    <row r="524393" spans="68:68" customFormat="1">
      <c r="BP524393" s="90"/>
    </row>
    <row r="524394" spans="68:68" customFormat="1">
      <c r="BP524394" s="90"/>
    </row>
    <row r="524395" spans="68:68" customFormat="1">
      <c r="BP524395" s="90"/>
    </row>
    <row r="524396" spans="68:68" customFormat="1">
      <c r="BP524396" s="90"/>
    </row>
    <row r="524397" spans="68:68" customFormat="1">
      <c r="BP524397" s="90"/>
    </row>
    <row r="524398" spans="68:68" customFormat="1">
      <c r="BP524398" s="90"/>
    </row>
    <row r="524399" spans="68:68" customFormat="1">
      <c r="BP524399" s="90"/>
    </row>
    <row r="524400" spans="68:68" customFormat="1">
      <c r="BP524400" s="90"/>
    </row>
    <row r="524401" spans="68:68" customFormat="1">
      <c r="BP524401" s="90"/>
    </row>
    <row r="524402" spans="68:68" customFormat="1">
      <c r="BP524402" s="90"/>
    </row>
    <row r="524403" spans="68:68" customFormat="1">
      <c r="BP524403" s="90"/>
    </row>
    <row r="524404" spans="68:68" customFormat="1">
      <c r="BP524404" s="90"/>
    </row>
    <row r="524405" spans="68:68" customFormat="1">
      <c r="BP524405" s="90"/>
    </row>
    <row r="524406" spans="68:68" customFormat="1">
      <c r="BP524406" s="90"/>
    </row>
    <row r="524407" spans="68:68" customFormat="1">
      <c r="BP524407" s="90"/>
    </row>
    <row r="524408" spans="68:68" customFormat="1">
      <c r="BP524408" s="90"/>
    </row>
    <row r="524409" spans="68:68" customFormat="1">
      <c r="BP524409" s="90"/>
    </row>
    <row r="524410" spans="68:68" customFormat="1">
      <c r="BP524410" s="90"/>
    </row>
    <row r="524411" spans="68:68" customFormat="1">
      <c r="BP524411" s="90"/>
    </row>
    <row r="524412" spans="68:68" customFormat="1">
      <c r="BP524412" s="90"/>
    </row>
    <row r="524413" spans="68:68" customFormat="1">
      <c r="BP524413" s="90"/>
    </row>
    <row r="524414" spans="68:68" customFormat="1">
      <c r="BP524414" s="90"/>
    </row>
    <row r="524415" spans="68:68" customFormat="1">
      <c r="BP524415" s="90"/>
    </row>
    <row r="524416" spans="68:68" customFormat="1">
      <c r="BP524416" s="90"/>
    </row>
    <row r="524417" spans="68:68" customFormat="1">
      <c r="BP524417" s="90"/>
    </row>
    <row r="524418" spans="68:68" customFormat="1">
      <c r="BP524418" s="90"/>
    </row>
    <row r="524419" spans="68:68" customFormat="1">
      <c r="BP524419" s="90"/>
    </row>
    <row r="524420" spans="68:68" customFormat="1">
      <c r="BP524420" s="90"/>
    </row>
    <row r="524421" spans="68:68" customFormat="1">
      <c r="BP524421" s="90"/>
    </row>
    <row r="524422" spans="68:68" customFormat="1">
      <c r="BP524422" s="90"/>
    </row>
    <row r="524423" spans="68:68" customFormat="1">
      <c r="BP524423" s="90"/>
    </row>
    <row r="524424" spans="68:68" customFormat="1">
      <c r="BP524424" s="90"/>
    </row>
    <row r="524425" spans="68:68" customFormat="1">
      <c r="BP524425" s="90"/>
    </row>
    <row r="524426" spans="68:68" customFormat="1">
      <c r="BP524426" s="90"/>
    </row>
    <row r="524427" spans="68:68" customFormat="1">
      <c r="BP524427" s="90"/>
    </row>
    <row r="524428" spans="68:68" customFormat="1">
      <c r="BP524428" s="90"/>
    </row>
    <row r="524429" spans="68:68" customFormat="1">
      <c r="BP524429" s="90"/>
    </row>
    <row r="524430" spans="68:68" customFormat="1">
      <c r="BP524430" s="90"/>
    </row>
    <row r="524431" spans="68:68" customFormat="1">
      <c r="BP524431" s="90"/>
    </row>
    <row r="524432" spans="68:68" customFormat="1">
      <c r="BP524432" s="90"/>
    </row>
    <row r="524433" spans="68:68" customFormat="1">
      <c r="BP524433" s="90"/>
    </row>
    <row r="524434" spans="68:68" customFormat="1">
      <c r="BP524434" s="90"/>
    </row>
    <row r="524435" spans="68:68" customFormat="1">
      <c r="BP524435" s="90"/>
    </row>
    <row r="524436" spans="68:68" customFormat="1">
      <c r="BP524436" s="90"/>
    </row>
    <row r="524437" spans="68:68" customFormat="1">
      <c r="BP524437" s="90"/>
    </row>
    <row r="524438" spans="68:68" customFormat="1">
      <c r="BP524438" s="90"/>
    </row>
    <row r="524439" spans="68:68" customFormat="1">
      <c r="BP524439" s="90"/>
    </row>
    <row r="524440" spans="68:68" customFormat="1">
      <c r="BP524440" s="90"/>
    </row>
    <row r="524441" spans="68:68" customFormat="1">
      <c r="BP524441" s="90"/>
    </row>
    <row r="524442" spans="68:68" customFormat="1">
      <c r="BP524442" s="90"/>
    </row>
    <row r="524443" spans="68:68" customFormat="1">
      <c r="BP524443" s="90"/>
    </row>
    <row r="524444" spans="68:68" customFormat="1">
      <c r="BP524444" s="90"/>
    </row>
    <row r="524445" spans="68:68" customFormat="1">
      <c r="BP524445" s="90"/>
    </row>
    <row r="524446" spans="68:68" customFormat="1">
      <c r="BP524446" s="90"/>
    </row>
    <row r="524447" spans="68:68" customFormat="1">
      <c r="BP524447" s="90"/>
    </row>
    <row r="524448" spans="68:68" customFormat="1">
      <c r="BP524448" s="90"/>
    </row>
    <row r="524449" spans="68:68" customFormat="1">
      <c r="BP524449" s="90"/>
    </row>
    <row r="524450" spans="68:68" customFormat="1">
      <c r="BP524450" s="90"/>
    </row>
    <row r="524451" spans="68:68" customFormat="1">
      <c r="BP524451" s="90"/>
    </row>
    <row r="524452" spans="68:68" customFormat="1">
      <c r="BP524452" s="90"/>
    </row>
    <row r="524453" spans="68:68" customFormat="1">
      <c r="BP524453" s="90"/>
    </row>
    <row r="524454" spans="68:68" customFormat="1">
      <c r="BP524454" s="90"/>
    </row>
    <row r="524455" spans="68:68" customFormat="1">
      <c r="BP524455" s="90"/>
    </row>
    <row r="524456" spans="68:68" customFormat="1">
      <c r="BP524456" s="90"/>
    </row>
    <row r="524457" spans="68:68" customFormat="1">
      <c r="BP524457" s="90"/>
    </row>
    <row r="524458" spans="68:68" customFormat="1">
      <c r="BP524458" s="90"/>
    </row>
    <row r="524459" spans="68:68" customFormat="1">
      <c r="BP524459" s="90"/>
    </row>
    <row r="524460" spans="68:68" customFormat="1">
      <c r="BP524460" s="90"/>
    </row>
    <row r="524461" spans="68:68" customFormat="1">
      <c r="BP524461" s="90"/>
    </row>
    <row r="524462" spans="68:68" customFormat="1">
      <c r="BP524462" s="90"/>
    </row>
    <row r="524463" spans="68:68" customFormat="1">
      <c r="BP524463" s="90"/>
    </row>
    <row r="524464" spans="68:68" customFormat="1">
      <c r="BP524464" s="90"/>
    </row>
    <row r="524465" spans="68:68" customFormat="1">
      <c r="BP524465" s="90"/>
    </row>
    <row r="524466" spans="68:68" customFormat="1">
      <c r="BP524466" s="90"/>
    </row>
    <row r="524467" spans="68:68" customFormat="1">
      <c r="BP524467" s="90"/>
    </row>
    <row r="524468" spans="68:68" customFormat="1">
      <c r="BP524468" s="90"/>
    </row>
    <row r="524469" spans="68:68" customFormat="1">
      <c r="BP524469" s="90"/>
    </row>
    <row r="524470" spans="68:68" customFormat="1">
      <c r="BP524470" s="90"/>
    </row>
    <row r="524471" spans="68:68" customFormat="1">
      <c r="BP524471" s="90"/>
    </row>
    <row r="524472" spans="68:68" customFormat="1">
      <c r="BP524472" s="90"/>
    </row>
    <row r="524473" spans="68:68" customFormat="1">
      <c r="BP524473" s="90"/>
    </row>
    <row r="524474" spans="68:68" customFormat="1">
      <c r="BP524474" s="90"/>
    </row>
    <row r="524475" spans="68:68" customFormat="1">
      <c r="BP524475" s="90"/>
    </row>
    <row r="524476" spans="68:68" customFormat="1">
      <c r="BP524476" s="90"/>
    </row>
    <row r="524477" spans="68:68" customFormat="1">
      <c r="BP524477" s="90"/>
    </row>
    <row r="524478" spans="68:68" customFormat="1">
      <c r="BP524478" s="90"/>
    </row>
    <row r="524479" spans="68:68" customFormat="1">
      <c r="BP524479" s="90"/>
    </row>
    <row r="524480" spans="68:68" customFormat="1">
      <c r="BP524480" s="90"/>
    </row>
    <row r="524481" spans="68:68" customFormat="1">
      <c r="BP524481" s="90"/>
    </row>
    <row r="524482" spans="68:68" customFormat="1">
      <c r="BP524482" s="90"/>
    </row>
    <row r="524483" spans="68:68" customFormat="1">
      <c r="BP524483" s="90"/>
    </row>
    <row r="524484" spans="68:68" customFormat="1">
      <c r="BP524484" s="90"/>
    </row>
    <row r="524485" spans="68:68" customFormat="1">
      <c r="BP524485" s="90"/>
    </row>
    <row r="524486" spans="68:68" customFormat="1">
      <c r="BP524486" s="90"/>
    </row>
    <row r="524487" spans="68:68" customFormat="1">
      <c r="BP524487" s="90"/>
    </row>
    <row r="524488" spans="68:68" customFormat="1">
      <c r="BP524488" s="90"/>
    </row>
    <row r="524489" spans="68:68" customFormat="1">
      <c r="BP524489" s="90"/>
    </row>
    <row r="524490" spans="68:68" customFormat="1">
      <c r="BP524490" s="90"/>
    </row>
    <row r="524491" spans="68:68" customFormat="1">
      <c r="BP524491" s="90"/>
    </row>
    <row r="524492" spans="68:68" customFormat="1">
      <c r="BP524492" s="90"/>
    </row>
    <row r="524493" spans="68:68" customFormat="1">
      <c r="BP524493" s="90"/>
    </row>
    <row r="524494" spans="68:68" customFormat="1">
      <c r="BP524494" s="90"/>
    </row>
    <row r="524495" spans="68:68" customFormat="1">
      <c r="BP524495" s="90"/>
    </row>
    <row r="524496" spans="68:68" customFormat="1">
      <c r="BP524496" s="90"/>
    </row>
    <row r="524497" spans="68:68" customFormat="1">
      <c r="BP524497" s="90"/>
    </row>
    <row r="524498" spans="68:68" customFormat="1">
      <c r="BP524498" s="90"/>
    </row>
    <row r="524499" spans="68:68" customFormat="1">
      <c r="BP524499" s="90"/>
    </row>
    <row r="524500" spans="68:68" customFormat="1">
      <c r="BP524500" s="90"/>
    </row>
    <row r="524501" spans="68:68" customFormat="1">
      <c r="BP524501" s="90"/>
    </row>
    <row r="524502" spans="68:68" customFormat="1">
      <c r="BP524502" s="90"/>
    </row>
    <row r="524503" spans="68:68" customFormat="1">
      <c r="BP524503" s="90"/>
    </row>
    <row r="524504" spans="68:68" customFormat="1">
      <c r="BP524504" s="90"/>
    </row>
    <row r="524505" spans="68:68" customFormat="1">
      <c r="BP524505" s="90"/>
    </row>
    <row r="524506" spans="68:68" customFormat="1">
      <c r="BP524506" s="90"/>
    </row>
    <row r="524507" spans="68:68" customFormat="1">
      <c r="BP524507" s="90"/>
    </row>
    <row r="524508" spans="68:68" customFormat="1">
      <c r="BP524508" s="90"/>
    </row>
    <row r="524509" spans="68:68" customFormat="1">
      <c r="BP524509" s="90"/>
    </row>
    <row r="524510" spans="68:68" customFormat="1">
      <c r="BP524510" s="90"/>
    </row>
    <row r="524511" spans="68:68" customFormat="1">
      <c r="BP524511" s="90"/>
    </row>
    <row r="524512" spans="68:68" customFormat="1">
      <c r="BP524512" s="90"/>
    </row>
    <row r="524513" spans="68:68" customFormat="1">
      <c r="BP524513" s="90"/>
    </row>
    <row r="524514" spans="68:68" customFormat="1">
      <c r="BP524514" s="90"/>
    </row>
    <row r="524515" spans="68:68" customFormat="1">
      <c r="BP524515" s="90"/>
    </row>
    <row r="524516" spans="68:68" customFormat="1">
      <c r="BP524516" s="90"/>
    </row>
    <row r="524517" spans="68:68" customFormat="1">
      <c r="BP524517" s="90"/>
    </row>
    <row r="524518" spans="68:68" customFormat="1">
      <c r="BP524518" s="90"/>
    </row>
    <row r="524519" spans="68:68" customFormat="1">
      <c r="BP524519" s="90"/>
    </row>
    <row r="524520" spans="68:68" customFormat="1">
      <c r="BP524520" s="90"/>
    </row>
    <row r="524521" spans="68:68" customFormat="1">
      <c r="BP524521" s="90"/>
    </row>
    <row r="524522" spans="68:68" customFormat="1">
      <c r="BP524522" s="90"/>
    </row>
    <row r="524523" spans="68:68" customFormat="1">
      <c r="BP524523" s="90"/>
    </row>
    <row r="524524" spans="68:68" customFormat="1">
      <c r="BP524524" s="90"/>
    </row>
    <row r="524525" spans="68:68" customFormat="1">
      <c r="BP524525" s="90"/>
    </row>
    <row r="524526" spans="68:68" customFormat="1">
      <c r="BP524526" s="90"/>
    </row>
    <row r="524527" spans="68:68" customFormat="1">
      <c r="BP524527" s="90"/>
    </row>
    <row r="524528" spans="68:68" customFormat="1">
      <c r="BP524528" s="90"/>
    </row>
    <row r="524529" spans="68:68" customFormat="1">
      <c r="BP524529" s="90"/>
    </row>
    <row r="524530" spans="68:68" customFormat="1">
      <c r="BP524530" s="90"/>
    </row>
    <row r="524531" spans="68:68" customFormat="1">
      <c r="BP524531" s="90"/>
    </row>
    <row r="524532" spans="68:68" customFormat="1">
      <c r="BP524532" s="90"/>
    </row>
    <row r="524533" spans="68:68" customFormat="1">
      <c r="BP524533" s="90"/>
    </row>
    <row r="524534" spans="68:68" customFormat="1">
      <c r="BP524534" s="90"/>
    </row>
    <row r="524535" spans="68:68" customFormat="1">
      <c r="BP524535" s="90"/>
    </row>
    <row r="524536" spans="68:68" customFormat="1">
      <c r="BP524536" s="90"/>
    </row>
    <row r="524537" spans="68:68" customFormat="1">
      <c r="BP524537" s="90"/>
    </row>
    <row r="524538" spans="68:68" customFormat="1">
      <c r="BP524538" s="90"/>
    </row>
    <row r="524539" spans="68:68" customFormat="1">
      <c r="BP524539" s="90"/>
    </row>
    <row r="524540" spans="68:68" customFormat="1">
      <c r="BP524540" s="90"/>
    </row>
    <row r="524541" spans="68:68" customFormat="1">
      <c r="BP524541" s="90"/>
    </row>
    <row r="524542" spans="68:68" customFormat="1">
      <c r="BP524542" s="90"/>
    </row>
    <row r="524543" spans="68:68" customFormat="1">
      <c r="BP524543" s="90"/>
    </row>
    <row r="524544" spans="68:68" customFormat="1">
      <c r="BP524544" s="90"/>
    </row>
    <row r="524545" spans="68:68" customFormat="1">
      <c r="BP524545" s="90"/>
    </row>
    <row r="524546" spans="68:68" customFormat="1">
      <c r="BP524546" s="90"/>
    </row>
    <row r="524547" spans="68:68" customFormat="1">
      <c r="BP524547" s="90"/>
    </row>
    <row r="524548" spans="68:68" customFormat="1">
      <c r="BP524548" s="90"/>
    </row>
    <row r="524549" spans="68:68" customFormat="1">
      <c r="BP524549" s="90"/>
    </row>
    <row r="524550" spans="68:68" customFormat="1">
      <c r="BP524550" s="90"/>
    </row>
    <row r="524551" spans="68:68" customFormat="1">
      <c r="BP524551" s="90"/>
    </row>
    <row r="524552" spans="68:68" customFormat="1">
      <c r="BP524552" s="90"/>
    </row>
    <row r="524553" spans="68:68" customFormat="1">
      <c r="BP524553" s="90"/>
    </row>
    <row r="524554" spans="68:68" customFormat="1">
      <c r="BP524554" s="90"/>
    </row>
    <row r="524555" spans="68:68" customFormat="1">
      <c r="BP524555" s="90"/>
    </row>
    <row r="524556" spans="68:68" customFormat="1">
      <c r="BP524556" s="90"/>
    </row>
    <row r="524557" spans="68:68" customFormat="1">
      <c r="BP524557" s="90"/>
    </row>
    <row r="524558" spans="68:68" customFormat="1">
      <c r="BP524558" s="90"/>
    </row>
    <row r="524559" spans="68:68" customFormat="1">
      <c r="BP524559" s="90"/>
    </row>
    <row r="524560" spans="68:68" customFormat="1">
      <c r="BP524560" s="90"/>
    </row>
    <row r="524561" spans="68:68" customFormat="1">
      <c r="BP524561" s="90"/>
    </row>
    <row r="524562" spans="68:68" customFormat="1">
      <c r="BP524562" s="90"/>
    </row>
    <row r="524563" spans="68:68" customFormat="1">
      <c r="BP524563" s="90"/>
    </row>
    <row r="524564" spans="68:68" customFormat="1">
      <c r="BP524564" s="90"/>
    </row>
    <row r="524565" spans="68:68" customFormat="1">
      <c r="BP524565" s="90"/>
    </row>
    <row r="524566" spans="68:68" customFormat="1">
      <c r="BP524566" s="90"/>
    </row>
    <row r="524567" spans="68:68" customFormat="1">
      <c r="BP524567" s="90"/>
    </row>
    <row r="524568" spans="68:68" customFormat="1">
      <c r="BP524568" s="90"/>
    </row>
    <row r="524569" spans="68:68" customFormat="1">
      <c r="BP524569" s="90"/>
    </row>
    <row r="524570" spans="68:68" customFormat="1">
      <c r="BP524570" s="90"/>
    </row>
    <row r="524571" spans="68:68" customFormat="1">
      <c r="BP524571" s="90"/>
    </row>
    <row r="524572" spans="68:68" customFormat="1">
      <c r="BP524572" s="90"/>
    </row>
    <row r="524573" spans="68:68" customFormat="1">
      <c r="BP524573" s="90"/>
    </row>
    <row r="524574" spans="68:68" customFormat="1">
      <c r="BP524574" s="90"/>
    </row>
    <row r="524575" spans="68:68" customFormat="1">
      <c r="BP524575" s="90"/>
    </row>
    <row r="524576" spans="68:68" customFormat="1">
      <c r="BP524576" s="90"/>
    </row>
    <row r="524577" spans="68:68" customFormat="1">
      <c r="BP524577" s="90"/>
    </row>
    <row r="524578" spans="68:68" customFormat="1">
      <c r="BP524578" s="90"/>
    </row>
    <row r="524579" spans="68:68" customFormat="1">
      <c r="BP524579" s="90"/>
    </row>
    <row r="524580" spans="68:68" customFormat="1">
      <c r="BP524580" s="90"/>
    </row>
    <row r="524581" spans="68:68" customFormat="1">
      <c r="BP524581" s="90"/>
    </row>
    <row r="524582" spans="68:68" customFormat="1">
      <c r="BP524582" s="90"/>
    </row>
    <row r="524583" spans="68:68" customFormat="1">
      <c r="BP524583" s="90"/>
    </row>
    <row r="524584" spans="68:68" customFormat="1">
      <c r="BP524584" s="90"/>
    </row>
    <row r="524585" spans="68:68" customFormat="1">
      <c r="BP524585" s="90"/>
    </row>
    <row r="524586" spans="68:68" customFormat="1">
      <c r="BP524586" s="90"/>
    </row>
    <row r="524587" spans="68:68" customFormat="1">
      <c r="BP524587" s="90"/>
    </row>
    <row r="524588" spans="68:68" customFormat="1">
      <c r="BP524588" s="90"/>
    </row>
    <row r="524589" spans="68:68" customFormat="1">
      <c r="BP524589" s="90"/>
    </row>
    <row r="524590" spans="68:68" customFormat="1">
      <c r="BP524590" s="90"/>
    </row>
    <row r="524591" spans="68:68" customFormat="1">
      <c r="BP524591" s="90"/>
    </row>
    <row r="524592" spans="68:68" customFormat="1">
      <c r="BP524592" s="90"/>
    </row>
    <row r="524593" spans="68:68" customFormat="1">
      <c r="BP524593" s="90"/>
    </row>
    <row r="524594" spans="68:68" customFormat="1">
      <c r="BP524594" s="90"/>
    </row>
    <row r="524595" spans="68:68" customFormat="1">
      <c r="BP524595" s="90"/>
    </row>
    <row r="524596" spans="68:68" customFormat="1">
      <c r="BP524596" s="90"/>
    </row>
    <row r="524597" spans="68:68" customFormat="1">
      <c r="BP524597" s="90"/>
    </row>
    <row r="524598" spans="68:68" customFormat="1">
      <c r="BP524598" s="90"/>
    </row>
    <row r="524599" spans="68:68" customFormat="1">
      <c r="BP524599" s="90"/>
    </row>
    <row r="524600" spans="68:68" customFormat="1">
      <c r="BP524600" s="90"/>
    </row>
    <row r="524601" spans="68:68" customFormat="1">
      <c r="BP524601" s="90"/>
    </row>
    <row r="524602" spans="68:68" customFormat="1">
      <c r="BP524602" s="90"/>
    </row>
    <row r="524603" spans="68:68" customFormat="1">
      <c r="BP524603" s="90"/>
    </row>
    <row r="524604" spans="68:68" customFormat="1">
      <c r="BP524604" s="90"/>
    </row>
    <row r="524605" spans="68:68" customFormat="1">
      <c r="BP524605" s="90"/>
    </row>
    <row r="524606" spans="68:68" customFormat="1">
      <c r="BP524606" s="90"/>
    </row>
    <row r="524607" spans="68:68" customFormat="1">
      <c r="BP524607" s="90"/>
    </row>
    <row r="524608" spans="68:68" customFormat="1">
      <c r="BP524608" s="90"/>
    </row>
    <row r="524609" spans="68:68" customFormat="1">
      <c r="BP524609" s="90"/>
    </row>
    <row r="524610" spans="68:68" customFormat="1">
      <c r="BP524610" s="90"/>
    </row>
    <row r="524611" spans="68:68" customFormat="1">
      <c r="BP524611" s="90"/>
    </row>
    <row r="524612" spans="68:68" customFormat="1">
      <c r="BP524612" s="90"/>
    </row>
    <row r="524613" spans="68:68" customFormat="1">
      <c r="BP524613" s="90"/>
    </row>
    <row r="524614" spans="68:68" customFormat="1">
      <c r="BP524614" s="90"/>
    </row>
    <row r="524615" spans="68:68" customFormat="1">
      <c r="BP524615" s="90"/>
    </row>
    <row r="524616" spans="68:68" customFormat="1">
      <c r="BP524616" s="90"/>
    </row>
    <row r="524617" spans="68:68" customFormat="1">
      <c r="BP524617" s="90"/>
    </row>
    <row r="524618" spans="68:68" customFormat="1">
      <c r="BP524618" s="90"/>
    </row>
    <row r="524619" spans="68:68" customFormat="1">
      <c r="BP524619" s="90"/>
    </row>
    <row r="524620" spans="68:68" customFormat="1">
      <c r="BP524620" s="90"/>
    </row>
    <row r="524621" spans="68:68" customFormat="1">
      <c r="BP524621" s="90"/>
    </row>
    <row r="524622" spans="68:68" customFormat="1">
      <c r="BP524622" s="90"/>
    </row>
    <row r="524623" spans="68:68" customFormat="1">
      <c r="BP524623" s="90"/>
    </row>
    <row r="524624" spans="68:68" customFormat="1">
      <c r="BP524624" s="90"/>
    </row>
    <row r="524625" spans="68:68" customFormat="1">
      <c r="BP524625" s="90"/>
    </row>
    <row r="524626" spans="68:68" customFormat="1">
      <c r="BP524626" s="90"/>
    </row>
    <row r="524627" spans="68:68" customFormat="1">
      <c r="BP524627" s="90"/>
    </row>
    <row r="524628" spans="68:68" customFormat="1">
      <c r="BP524628" s="90"/>
    </row>
    <row r="524629" spans="68:68" customFormat="1">
      <c r="BP524629" s="90"/>
    </row>
    <row r="524630" spans="68:68" customFormat="1">
      <c r="BP524630" s="90"/>
    </row>
    <row r="524631" spans="68:68" customFormat="1">
      <c r="BP524631" s="90"/>
    </row>
    <row r="524632" spans="68:68" customFormat="1">
      <c r="BP524632" s="90"/>
    </row>
    <row r="524633" spans="68:68" customFormat="1">
      <c r="BP524633" s="90"/>
    </row>
    <row r="524634" spans="68:68" customFormat="1">
      <c r="BP524634" s="90"/>
    </row>
    <row r="524635" spans="68:68" customFormat="1">
      <c r="BP524635" s="90"/>
    </row>
    <row r="524636" spans="68:68" customFormat="1">
      <c r="BP524636" s="90"/>
    </row>
    <row r="524637" spans="68:68" customFormat="1">
      <c r="BP524637" s="90"/>
    </row>
    <row r="524638" spans="68:68" customFormat="1">
      <c r="BP524638" s="90"/>
    </row>
    <row r="524639" spans="68:68" customFormat="1">
      <c r="BP524639" s="90"/>
    </row>
    <row r="524640" spans="68:68" customFormat="1">
      <c r="BP524640" s="90"/>
    </row>
    <row r="524641" spans="68:68" customFormat="1">
      <c r="BP524641" s="90"/>
    </row>
    <row r="524642" spans="68:68" customFormat="1">
      <c r="BP524642" s="90"/>
    </row>
    <row r="524643" spans="68:68" customFormat="1">
      <c r="BP524643" s="90"/>
    </row>
    <row r="524644" spans="68:68" customFormat="1">
      <c r="BP524644" s="90"/>
    </row>
    <row r="524645" spans="68:68" customFormat="1">
      <c r="BP524645" s="90"/>
    </row>
    <row r="524646" spans="68:68" customFormat="1">
      <c r="BP524646" s="90"/>
    </row>
    <row r="524647" spans="68:68" customFormat="1">
      <c r="BP524647" s="90"/>
    </row>
    <row r="524648" spans="68:68" customFormat="1">
      <c r="BP524648" s="90"/>
    </row>
    <row r="524649" spans="68:68" customFormat="1">
      <c r="BP524649" s="90"/>
    </row>
    <row r="524650" spans="68:68" customFormat="1">
      <c r="BP524650" s="90"/>
    </row>
    <row r="524651" spans="68:68" customFormat="1">
      <c r="BP524651" s="90"/>
    </row>
    <row r="524652" spans="68:68" customFormat="1">
      <c r="BP524652" s="90"/>
    </row>
    <row r="524653" spans="68:68" customFormat="1">
      <c r="BP524653" s="90"/>
    </row>
    <row r="524654" spans="68:68" customFormat="1">
      <c r="BP524654" s="90"/>
    </row>
    <row r="524655" spans="68:68" customFormat="1">
      <c r="BP524655" s="90"/>
    </row>
    <row r="524656" spans="68:68" customFormat="1">
      <c r="BP524656" s="90"/>
    </row>
    <row r="524657" spans="68:68" customFormat="1">
      <c r="BP524657" s="90"/>
    </row>
    <row r="524658" spans="68:68" customFormat="1">
      <c r="BP524658" s="90"/>
    </row>
    <row r="524659" spans="68:68" customFormat="1">
      <c r="BP524659" s="90"/>
    </row>
    <row r="524660" spans="68:68" customFormat="1">
      <c r="BP524660" s="90"/>
    </row>
    <row r="524661" spans="68:68" customFormat="1">
      <c r="BP524661" s="90"/>
    </row>
    <row r="524662" spans="68:68" customFormat="1">
      <c r="BP524662" s="90"/>
    </row>
    <row r="524663" spans="68:68" customFormat="1">
      <c r="BP524663" s="90"/>
    </row>
    <row r="524664" spans="68:68" customFormat="1">
      <c r="BP524664" s="90"/>
    </row>
    <row r="524665" spans="68:68" customFormat="1">
      <c r="BP524665" s="90"/>
    </row>
    <row r="524666" spans="68:68" customFormat="1">
      <c r="BP524666" s="90"/>
    </row>
    <row r="524667" spans="68:68" customFormat="1">
      <c r="BP524667" s="90"/>
    </row>
    <row r="524668" spans="68:68" customFormat="1">
      <c r="BP524668" s="90"/>
    </row>
    <row r="524669" spans="68:68" customFormat="1">
      <c r="BP524669" s="90"/>
    </row>
    <row r="524670" spans="68:68" customFormat="1">
      <c r="BP524670" s="90"/>
    </row>
    <row r="524671" spans="68:68" customFormat="1">
      <c r="BP524671" s="90"/>
    </row>
    <row r="524672" spans="68:68" customFormat="1">
      <c r="BP524672" s="90"/>
    </row>
    <row r="524673" spans="68:68" customFormat="1">
      <c r="BP524673" s="90"/>
    </row>
    <row r="524674" spans="68:68" customFormat="1">
      <c r="BP524674" s="90"/>
    </row>
    <row r="524675" spans="68:68" customFormat="1">
      <c r="BP524675" s="90"/>
    </row>
    <row r="524676" spans="68:68" customFormat="1">
      <c r="BP524676" s="90"/>
    </row>
    <row r="524677" spans="68:68" customFormat="1">
      <c r="BP524677" s="90"/>
    </row>
    <row r="524678" spans="68:68" customFormat="1">
      <c r="BP524678" s="90"/>
    </row>
    <row r="524679" spans="68:68" customFormat="1">
      <c r="BP524679" s="90"/>
    </row>
    <row r="524680" spans="68:68" customFormat="1">
      <c r="BP524680" s="90"/>
    </row>
    <row r="524681" spans="68:68" customFormat="1">
      <c r="BP524681" s="90"/>
    </row>
    <row r="524682" spans="68:68" customFormat="1">
      <c r="BP524682" s="90"/>
    </row>
    <row r="524683" spans="68:68" customFormat="1">
      <c r="BP524683" s="90"/>
    </row>
    <row r="524684" spans="68:68" customFormat="1">
      <c r="BP524684" s="90"/>
    </row>
    <row r="524685" spans="68:68" customFormat="1">
      <c r="BP524685" s="90"/>
    </row>
    <row r="524686" spans="68:68" customFormat="1">
      <c r="BP524686" s="90"/>
    </row>
    <row r="524687" spans="68:68" customFormat="1">
      <c r="BP524687" s="90"/>
    </row>
    <row r="524688" spans="68:68" customFormat="1">
      <c r="BP524688" s="90"/>
    </row>
    <row r="524689" spans="68:68" customFormat="1">
      <c r="BP524689" s="90"/>
    </row>
    <row r="524690" spans="68:68" customFormat="1">
      <c r="BP524690" s="90"/>
    </row>
    <row r="524691" spans="68:68" customFormat="1">
      <c r="BP524691" s="90"/>
    </row>
    <row r="524692" spans="68:68" customFormat="1">
      <c r="BP524692" s="90"/>
    </row>
    <row r="524693" spans="68:68" customFormat="1">
      <c r="BP524693" s="90"/>
    </row>
    <row r="524694" spans="68:68" customFormat="1">
      <c r="BP524694" s="90"/>
    </row>
    <row r="524695" spans="68:68" customFormat="1">
      <c r="BP524695" s="90"/>
    </row>
    <row r="524696" spans="68:68" customFormat="1">
      <c r="BP524696" s="90"/>
    </row>
    <row r="524697" spans="68:68" customFormat="1">
      <c r="BP524697" s="90"/>
    </row>
    <row r="524698" spans="68:68" customFormat="1">
      <c r="BP524698" s="90"/>
    </row>
    <row r="524699" spans="68:68" customFormat="1">
      <c r="BP524699" s="90"/>
    </row>
    <row r="524700" spans="68:68" customFormat="1">
      <c r="BP524700" s="90"/>
    </row>
    <row r="524701" spans="68:68" customFormat="1">
      <c r="BP524701" s="90"/>
    </row>
    <row r="524702" spans="68:68" customFormat="1">
      <c r="BP524702" s="90"/>
    </row>
    <row r="524703" spans="68:68" customFormat="1">
      <c r="BP524703" s="90"/>
    </row>
    <row r="524704" spans="68:68" customFormat="1">
      <c r="BP524704" s="90"/>
    </row>
    <row r="524705" spans="68:68" customFormat="1">
      <c r="BP524705" s="90"/>
    </row>
    <row r="524706" spans="68:68" customFormat="1">
      <c r="BP524706" s="90"/>
    </row>
    <row r="524707" spans="68:68" customFormat="1">
      <c r="BP524707" s="90"/>
    </row>
    <row r="524708" spans="68:68" customFormat="1">
      <c r="BP524708" s="90"/>
    </row>
    <row r="524709" spans="68:68" customFormat="1">
      <c r="BP524709" s="90"/>
    </row>
    <row r="524710" spans="68:68" customFormat="1">
      <c r="BP524710" s="90"/>
    </row>
    <row r="524711" spans="68:68" customFormat="1">
      <c r="BP524711" s="90"/>
    </row>
    <row r="524712" spans="68:68" customFormat="1">
      <c r="BP524712" s="90"/>
    </row>
    <row r="524713" spans="68:68" customFormat="1">
      <c r="BP524713" s="90"/>
    </row>
    <row r="524714" spans="68:68" customFormat="1">
      <c r="BP524714" s="90"/>
    </row>
    <row r="524715" spans="68:68" customFormat="1">
      <c r="BP524715" s="90"/>
    </row>
    <row r="524716" spans="68:68" customFormat="1">
      <c r="BP524716" s="90"/>
    </row>
    <row r="524717" spans="68:68" customFormat="1">
      <c r="BP524717" s="90"/>
    </row>
    <row r="524718" spans="68:68" customFormat="1">
      <c r="BP524718" s="90"/>
    </row>
    <row r="524719" spans="68:68" customFormat="1">
      <c r="BP524719" s="90"/>
    </row>
    <row r="524720" spans="68:68" customFormat="1">
      <c r="BP524720" s="90"/>
    </row>
    <row r="524721" spans="68:68" customFormat="1">
      <c r="BP524721" s="90"/>
    </row>
    <row r="524722" spans="68:68" customFormat="1">
      <c r="BP524722" s="90"/>
    </row>
    <row r="524723" spans="68:68" customFormat="1">
      <c r="BP524723" s="90"/>
    </row>
    <row r="524724" spans="68:68" customFormat="1">
      <c r="BP524724" s="90"/>
    </row>
    <row r="524725" spans="68:68" customFormat="1">
      <c r="BP524725" s="90"/>
    </row>
    <row r="524726" spans="68:68" customFormat="1">
      <c r="BP524726" s="90"/>
    </row>
    <row r="524727" spans="68:68" customFormat="1">
      <c r="BP524727" s="90"/>
    </row>
    <row r="524728" spans="68:68" customFormat="1">
      <c r="BP524728" s="90"/>
    </row>
    <row r="524729" spans="68:68" customFormat="1">
      <c r="BP524729" s="90"/>
    </row>
    <row r="524730" spans="68:68" customFormat="1">
      <c r="BP524730" s="90"/>
    </row>
    <row r="524731" spans="68:68" customFormat="1">
      <c r="BP524731" s="90"/>
    </row>
    <row r="524732" spans="68:68" customFormat="1">
      <c r="BP524732" s="90"/>
    </row>
    <row r="524733" spans="68:68" customFormat="1">
      <c r="BP524733" s="90"/>
    </row>
    <row r="524734" spans="68:68" customFormat="1">
      <c r="BP524734" s="90"/>
    </row>
    <row r="524735" spans="68:68" customFormat="1">
      <c r="BP524735" s="90"/>
    </row>
    <row r="524736" spans="68:68" customFormat="1">
      <c r="BP524736" s="90"/>
    </row>
    <row r="524737" spans="68:68" customFormat="1">
      <c r="BP524737" s="90"/>
    </row>
    <row r="524738" spans="68:68" customFormat="1">
      <c r="BP524738" s="90"/>
    </row>
    <row r="524739" spans="68:68" customFormat="1">
      <c r="BP524739" s="90"/>
    </row>
    <row r="524740" spans="68:68" customFormat="1">
      <c r="BP524740" s="90"/>
    </row>
    <row r="524741" spans="68:68" customFormat="1">
      <c r="BP524741" s="90"/>
    </row>
    <row r="524742" spans="68:68" customFormat="1">
      <c r="BP524742" s="90"/>
    </row>
    <row r="524743" spans="68:68" customFormat="1">
      <c r="BP524743" s="90"/>
    </row>
    <row r="524744" spans="68:68" customFormat="1">
      <c r="BP524744" s="90"/>
    </row>
    <row r="524745" spans="68:68" customFormat="1">
      <c r="BP524745" s="90"/>
    </row>
    <row r="524746" spans="68:68" customFormat="1">
      <c r="BP524746" s="90"/>
    </row>
    <row r="524747" spans="68:68" customFormat="1">
      <c r="BP524747" s="90"/>
    </row>
    <row r="524748" spans="68:68" customFormat="1">
      <c r="BP524748" s="90"/>
    </row>
    <row r="524749" spans="68:68" customFormat="1">
      <c r="BP524749" s="90"/>
    </row>
    <row r="524750" spans="68:68" customFormat="1">
      <c r="BP524750" s="90"/>
    </row>
    <row r="524751" spans="68:68" customFormat="1">
      <c r="BP524751" s="90"/>
    </row>
    <row r="524752" spans="68:68" customFormat="1">
      <c r="BP524752" s="90"/>
    </row>
    <row r="524753" spans="68:68" customFormat="1">
      <c r="BP524753" s="90"/>
    </row>
    <row r="524754" spans="68:68" customFormat="1">
      <c r="BP524754" s="90"/>
    </row>
    <row r="524755" spans="68:68" customFormat="1">
      <c r="BP524755" s="90"/>
    </row>
    <row r="524756" spans="68:68" customFormat="1">
      <c r="BP524756" s="90"/>
    </row>
    <row r="524757" spans="68:68" customFormat="1">
      <c r="BP524757" s="90"/>
    </row>
    <row r="524758" spans="68:68" customFormat="1">
      <c r="BP524758" s="90"/>
    </row>
    <row r="524759" spans="68:68" customFormat="1">
      <c r="BP524759" s="90"/>
    </row>
    <row r="524760" spans="68:68" customFormat="1">
      <c r="BP524760" s="90"/>
    </row>
    <row r="524761" spans="68:68" customFormat="1">
      <c r="BP524761" s="90"/>
    </row>
    <row r="524762" spans="68:68" customFormat="1">
      <c r="BP524762" s="90"/>
    </row>
    <row r="524763" spans="68:68" customFormat="1">
      <c r="BP524763" s="90"/>
    </row>
    <row r="524764" spans="68:68" customFormat="1">
      <c r="BP524764" s="90"/>
    </row>
    <row r="524765" spans="68:68" customFormat="1">
      <c r="BP524765" s="90"/>
    </row>
    <row r="524766" spans="68:68" customFormat="1">
      <c r="BP524766" s="90"/>
    </row>
    <row r="524767" spans="68:68" customFormat="1">
      <c r="BP524767" s="90"/>
    </row>
    <row r="524768" spans="68:68" customFormat="1">
      <c r="BP524768" s="90"/>
    </row>
    <row r="524769" spans="68:68" customFormat="1">
      <c r="BP524769" s="90"/>
    </row>
    <row r="524770" spans="68:68" customFormat="1">
      <c r="BP524770" s="90"/>
    </row>
    <row r="524771" spans="68:68" customFormat="1">
      <c r="BP524771" s="90"/>
    </row>
    <row r="524772" spans="68:68" customFormat="1">
      <c r="BP524772" s="90"/>
    </row>
    <row r="524773" spans="68:68" customFormat="1">
      <c r="BP524773" s="90"/>
    </row>
    <row r="524774" spans="68:68" customFormat="1">
      <c r="BP524774" s="90"/>
    </row>
    <row r="524775" spans="68:68" customFormat="1">
      <c r="BP524775" s="90"/>
    </row>
    <row r="524776" spans="68:68" customFormat="1">
      <c r="BP524776" s="90"/>
    </row>
    <row r="524777" spans="68:68" customFormat="1">
      <c r="BP524777" s="90"/>
    </row>
    <row r="524778" spans="68:68" customFormat="1">
      <c r="BP524778" s="90"/>
    </row>
    <row r="524779" spans="68:68" customFormat="1">
      <c r="BP524779" s="90"/>
    </row>
    <row r="524780" spans="68:68" customFormat="1">
      <c r="BP524780" s="90"/>
    </row>
    <row r="524781" spans="68:68" customFormat="1">
      <c r="BP524781" s="90"/>
    </row>
    <row r="524782" spans="68:68" customFormat="1">
      <c r="BP524782" s="90"/>
    </row>
    <row r="524783" spans="68:68" customFormat="1">
      <c r="BP524783" s="90"/>
    </row>
    <row r="524784" spans="68:68" customFormat="1">
      <c r="BP524784" s="90"/>
    </row>
    <row r="524785" spans="68:68" customFormat="1">
      <c r="BP524785" s="90"/>
    </row>
    <row r="524786" spans="68:68" customFormat="1">
      <c r="BP524786" s="90"/>
    </row>
    <row r="524787" spans="68:68" customFormat="1">
      <c r="BP524787" s="90"/>
    </row>
    <row r="524788" spans="68:68" customFormat="1">
      <c r="BP524788" s="90"/>
    </row>
    <row r="524789" spans="68:68" customFormat="1">
      <c r="BP524789" s="90"/>
    </row>
    <row r="524790" spans="68:68" customFormat="1">
      <c r="BP524790" s="90"/>
    </row>
    <row r="524791" spans="68:68" customFormat="1">
      <c r="BP524791" s="90"/>
    </row>
    <row r="524792" spans="68:68" customFormat="1">
      <c r="BP524792" s="90"/>
    </row>
    <row r="524793" spans="68:68" customFormat="1">
      <c r="BP524793" s="90"/>
    </row>
    <row r="524794" spans="68:68" customFormat="1">
      <c r="BP524794" s="90"/>
    </row>
    <row r="524795" spans="68:68" customFormat="1">
      <c r="BP524795" s="90"/>
    </row>
    <row r="524796" spans="68:68" customFormat="1">
      <c r="BP524796" s="90"/>
    </row>
    <row r="524797" spans="68:68" customFormat="1">
      <c r="BP524797" s="90"/>
    </row>
    <row r="524798" spans="68:68" customFormat="1">
      <c r="BP524798" s="90"/>
    </row>
    <row r="524799" spans="68:68" customFormat="1">
      <c r="BP524799" s="90"/>
    </row>
    <row r="524800" spans="68:68" customFormat="1">
      <c r="BP524800" s="90"/>
    </row>
    <row r="524801" spans="68:68" customFormat="1">
      <c r="BP524801" s="90"/>
    </row>
    <row r="524802" spans="68:68" customFormat="1">
      <c r="BP524802" s="90"/>
    </row>
    <row r="524803" spans="68:68" customFormat="1">
      <c r="BP524803" s="90"/>
    </row>
    <row r="524804" spans="68:68" customFormat="1">
      <c r="BP524804" s="90"/>
    </row>
    <row r="524805" spans="68:68" customFormat="1">
      <c r="BP524805" s="90"/>
    </row>
    <row r="524806" spans="68:68" customFormat="1">
      <c r="BP524806" s="90"/>
    </row>
    <row r="524807" spans="68:68" customFormat="1">
      <c r="BP524807" s="90"/>
    </row>
    <row r="524808" spans="68:68" customFormat="1">
      <c r="BP524808" s="90"/>
    </row>
    <row r="524809" spans="68:68" customFormat="1">
      <c r="BP524809" s="90"/>
    </row>
    <row r="524810" spans="68:68" customFormat="1">
      <c r="BP524810" s="90"/>
    </row>
    <row r="524811" spans="68:68" customFormat="1">
      <c r="BP524811" s="90"/>
    </row>
    <row r="524812" spans="68:68" customFormat="1">
      <c r="BP524812" s="90"/>
    </row>
    <row r="524813" spans="68:68" customFormat="1">
      <c r="BP524813" s="90"/>
    </row>
    <row r="524814" spans="68:68" customFormat="1">
      <c r="BP524814" s="90"/>
    </row>
    <row r="524815" spans="68:68" customFormat="1">
      <c r="BP524815" s="90"/>
    </row>
    <row r="524816" spans="68:68" customFormat="1">
      <c r="BP524816" s="90"/>
    </row>
    <row r="524817" spans="68:68" customFormat="1">
      <c r="BP524817" s="90"/>
    </row>
    <row r="524818" spans="68:68" customFormat="1">
      <c r="BP524818" s="90"/>
    </row>
    <row r="524819" spans="68:68" customFormat="1">
      <c r="BP524819" s="90"/>
    </row>
    <row r="524820" spans="68:68" customFormat="1">
      <c r="BP524820" s="90"/>
    </row>
    <row r="524821" spans="68:68" customFormat="1">
      <c r="BP524821" s="90"/>
    </row>
    <row r="524822" spans="68:68" customFormat="1">
      <c r="BP524822" s="90"/>
    </row>
    <row r="524823" spans="68:68" customFormat="1">
      <c r="BP524823" s="90"/>
    </row>
    <row r="524824" spans="68:68" customFormat="1">
      <c r="BP524824" s="90"/>
    </row>
    <row r="524825" spans="68:68" customFormat="1">
      <c r="BP524825" s="90"/>
    </row>
    <row r="524826" spans="68:68" customFormat="1">
      <c r="BP524826" s="90"/>
    </row>
    <row r="524827" spans="68:68" customFormat="1">
      <c r="BP524827" s="90"/>
    </row>
    <row r="524828" spans="68:68" customFormat="1">
      <c r="BP524828" s="90"/>
    </row>
    <row r="524829" spans="68:68" customFormat="1">
      <c r="BP524829" s="90"/>
    </row>
    <row r="524830" spans="68:68" customFormat="1">
      <c r="BP524830" s="90"/>
    </row>
    <row r="524831" spans="68:68" customFormat="1">
      <c r="BP524831" s="90"/>
    </row>
    <row r="524832" spans="68:68" customFormat="1">
      <c r="BP524832" s="90"/>
    </row>
    <row r="524833" spans="68:68" customFormat="1">
      <c r="BP524833" s="90"/>
    </row>
    <row r="524834" spans="68:68" customFormat="1">
      <c r="BP524834" s="90"/>
    </row>
    <row r="524835" spans="68:68" customFormat="1">
      <c r="BP524835" s="90"/>
    </row>
    <row r="524836" spans="68:68" customFormat="1">
      <c r="BP524836" s="90"/>
    </row>
    <row r="524837" spans="68:68" customFormat="1">
      <c r="BP524837" s="90"/>
    </row>
    <row r="524838" spans="68:68" customFormat="1">
      <c r="BP524838" s="90"/>
    </row>
    <row r="524839" spans="68:68" customFormat="1">
      <c r="BP524839" s="90"/>
    </row>
    <row r="524840" spans="68:68" customFormat="1">
      <c r="BP524840" s="90"/>
    </row>
    <row r="524841" spans="68:68" customFormat="1">
      <c r="BP524841" s="90"/>
    </row>
    <row r="524842" spans="68:68" customFormat="1">
      <c r="BP524842" s="90"/>
    </row>
    <row r="524843" spans="68:68" customFormat="1">
      <c r="BP524843" s="90"/>
    </row>
    <row r="524844" spans="68:68" customFormat="1">
      <c r="BP524844" s="90"/>
    </row>
    <row r="524845" spans="68:68" customFormat="1">
      <c r="BP524845" s="90"/>
    </row>
    <row r="524846" spans="68:68" customFormat="1">
      <c r="BP524846" s="90"/>
    </row>
    <row r="524847" spans="68:68" customFormat="1">
      <c r="BP524847" s="90"/>
    </row>
    <row r="524848" spans="68:68" customFormat="1">
      <c r="BP524848" s="90"/>
    </row>
    <row r="524849" spans="68:68" customFormat="1">
      <c r="BP524849" s="90"/>
    </row>
    <row r="524850" spans="68:68" customFormat="1">
      <c r="BP524850" s="90"/>
    </row>
    <row r="524851" spans="68:68" customFormat="1">
      <c r="BP524851" s="90"/>
    </row>
    <row r="524852" spans="68:68" customFormat="1">
      <c r="BP524852" s="90"/>
    </row>
    <row r="524853" spans="68:68" customFormat="1">
      <c r="BP524853" s="90"/>
    </row>
    <row r="524854" spans="68:68" customFormat="1">
      <c r="BP524854" s="90"/>
    </row>
    <row r="524855" spans="68:68" customFormat="1">
      <c r="BP524855" s="90"/>
    </row>
    <row r="524856" spans="68:68" customFormat="1">
      <c r="BP524856" s="90"/>
    </row>
    <row r="524857" spans="68:68" customFormat="1">
      <c r="BP524857" s="90"/>
    </row>
    <row r="524858" spans="68:68" customFormat="1">
      <c r="BP524858" s="90"/>
    </row>
    <row r="524859" spans="68:68" customFormat="1">
      <c r="BP524859" s="90"/>
    </row>
    <row r="524860" spans="68:68" customFormat="1">
      <c r="BP524860" s="90"/>
    </row>
    <row r="524861" spans="68:68" customFormat="1">
      <c r="BP524861" s="90"/>
    </row>
    <row r="524862" spans="68:68" customFormat="1">
      <c r="BP524862" s="90"/>
    </row>
    <row r="524863" spans="68:68" customFormat="1">
      <c r="BP524863" s="90"/>
    </row>
    <row r="524864" spans="68:68" customFormat="1">
      <c r="BP524864" s="90"/>
    </row>
    <row r="524865" spans="68:68" customFormat="1">
      <c r="BP524865" s="90"/>
    </row>
    <row r="524866" spans="68:68" customFormat="1">
      <c r="BP524866" s="90"/>
    </row>
    <row r="524867" spans="68:68" customFormat="1">
      <c r="BP524867" s="90"/>
    </row>
    <row r="524868" spans="68:68" customFormat="1">
      <c r="BP524868" s="90"/>
    </row>
    <row r="524869" spans="68:68" customFormat="1">
      <c r="BP524869" s="90"/>
    </row>
    <row r="524870" spans="68:68" customFormat="1">
      <c r="BP524870" s="90"/>
    </row>
    <row r="524871" spans="68:68" customFormat="1">
      <c r="BP524871" s="90"/>
    </row>
    <row r="524872" spans="68:68" customFormat="1">
      <c r="BP524872" s="90"/>
    </row>
    <row r="524873" spans="68:68" customFormat="1">
      <c r="BP524873" s="90"/>
    </row>
    <row r="524874" spans="68:68" customFormat="1">
      <c r="BP524874" s="90"/>
    </row>
    <row r="524875" spans="68:68" customFormat="1">
      <c r="BP524875" s="90"/>
    </row>
    <row r="524876" spans="68:68" customFormat="1">
      <c r="BP524876" s="90"/>
    </row>
    <row r="524877" spans="68:68" customFormat="1">
      <c r="BP524877" s="90"/>
    </row>
    <row r="524878" spans="68:68" customFormat="1">
      <c r="BP524878" s="90"/>
    </row>
    <row r="524879" spans="68:68" customFormat="1">
      <c r="BP524879" s="90"/>
    </row>
    <row r="524880" spans="68:68" customFormat="1">
      <c r="BP524880" s="90"/>
    </row>
    <row r="524881" spans="68:68" customFormat="1">
      <c r="BP524881" s="90"/>
    </row>
    <row r="524882" spans="68:68" customFormat="1">
      <c r="BP524882" s="90"/>
    </row>
    <row r="524883" spans="68:68" customFormat="1">
      <c r="BP524883" s="90"/>
    </row>
    <row r="524884" spans="68:68" customFormat="1">
      <c r="BP524884" s="90"/>
    </row>
    <row r="524885" spans="68:68" customFormat="1">
      <c r="BP524885" s="90"/>
    </row>
    <row r="524886" spans="68:68" customFormat="1">
      <c r="BP524886" s="90"/>
    </row>
    <row r="524887" spans="68:68" customFormat="1">
      <c r="BP524887" s="90"/>
    </row>
    <row r="524888" spans="68:68" customFormat="1">
      <c r="BP524888" s="90"/>
    </row>
    <row r="524889" spans="68:68" customFormat="1">
      <c r="BP524889" s="90"/>
    </row>
    <row r="524890" spans="68:68" customFormat="1">
      <c r="BP524890" s="90"/>
    </row>
    <row r="524891" spans="68:68" customFormat="1">
      <c r="BP524891" s="90"/>
    </row>
    <row r="524892" spans="68:68" customFormat="1">
      <c r="BP524892" s="90"/>
    </row>
    <row r="524893" spans="68:68" customFormat="1">
      <c r="BP524893" s="90"/>
    </row>
    <row r="524894" spans="68:68" customFormat="1">
      <c r="BP524894" s="90"/>
    </row>
    <row r="524895" spans="68:68" customFormat="1">
      <c r="BP524895" s="90"/>
    </row>
    <row r="524896" spans="68:68" customFormat="1">
      <c r="BP524896" s="90"/>
    </row>
    <row r="524897" spans="68:68" customFormat="1">
      <c r="BP524897" s="90"/>
    </row>
    <row r="524898" spans="68:68" customFormat="1">
      <c r="BP524898" s="90"/>
    </row>
    <row r="524899" spans="68:68" customFormat="1">
      <c r="BP524899" s="90"/>
    </row>
    <row r="524900" spans="68:68" customFormat="1">
      <c r="BP524900" s="90"/>
    </row>
    <row r="524901" spans="68:68" customFormat="1">
      <c r="BP524901" s="90"/>
    </row>
    <row r="524902" spans="68:68" customFormat="1">
      <c r="BP524902" s="90"/>
    </row>
    <row r="524903" spans="68:68" customFormat="1">
      <c r="BP524903" s="90"/>
    </row>
    <row r="524904" spans="68:68" customFormat="1">
      <c r="BP524904" s="90"/>
    </row>
    <row r="524905" spans="68:68" customFormat="1">
      <c r="BP524905" s="90"/>
    </row>
    <row r="524906" spans="68:68" customFormat="1">
      <c r="BP524906" s="90"/>
    </row>
    <row r="524907" spans="68:68" customFormat="1">
      <c r="BP524907" s="90"/>
    </row>
    <row r="524908" spans="68:68" customFormat="1">
      <c r="BP524908" s="90"/>
    </row>
    <row r="524909" spans="68:68" customFormat="1">
      <c r="BP524909" s="90"/>
    </row>
    <row r="524910" spans="68:68" customFormat="1">
      <c r="BP524910" s="90"/>
    </row>
    <row r="524911" spans="68:68" customFormat="1">
      <c r="BP524911" s="90"/>
    </row>
    <row r="524912" spans="68:68" customFormat="1">
      <c r="BP524912" s="90"/>
    </row>
    <row r="524913" spans="68:68" customFormat="1">
      <c r="BP524913" s="90"/>
    </row>
    <row r="524914" spans="68:68" customFormat="1">
      <c r="BP524914" s="90"/>
    </row>
    <row r="524915" spans="68:68" customFormat="1">
      <c r="BP524915" s="90"/>
    </row>
    <row r="524916" spans="68:68" customFormat="1">
      <c r="BP524916" s="90"/>
    </row>
    <row r="524917" spans="68:68" customFormat="1">
      <c r="BP524917" s="90"/>
    </row>
    <row r="524918" spans="68:68" customFormat="1">
      <c r="BP524918" s="90"/>
    </row>
    <row r="524919" spans="68:68" customFormat="1">
      <c r="BP524919" s="90"/>
    </row>
    <row r="524920" spans="68:68" customFormat="1">
      <c r="BP524920" s="90"/>
    </row>
    <row r="524921" spans="68:68" customFormat="1">
      <c r="BP524921" s="90"/>
    </row>
    <row r="524922" spans="68:68" customFormat="1">
      <c r="BP524922" s="90"/>
    </row>
    <row r="524923" spans="68:68" customFormat="1">
      <c r="BP524923" s="90"/>
    </row>
    <row r="524924" spans="68:68" customFormat="1">
      <c r="BP524924" s="90"/>
    </row>
    <row r="524925" spans="68:68" customFormat="1">
      <c r="BP524925" s="90"/>
    </row>
    <row r="524926" spans="68:68" customFormat="1">
      <c r="BP524926" s="90"/>
    </row>
    <row r="524927" spans="68:68" customFormat="1">
      <c r="BP524927" s="90"/>
    </row>
    <row r="524928" spans="68:68" customFormat="1">
      <c r="BP524928" s="90"/>
    </row>
    <row r="524929" spans="68:68" customFormat="1">
      <c r="BP524929" s="90"/>
    </row>
    <row r="524930" spans="68:68" customFormat="1">
      <c r="BP524930" s="90"/>
    </row>
    <row r="524931" spans="68:68" customFormat="1">
      <c r="BP524931" s="90"/>
    </row>
    <row r="524932" spans="68:68" customFormat="1">
      <c r="BP524932" s="90"/>
    </row>
    <row r="524933" spans="68:68" customFormat="1">
      <c r="BP524933" s="90"/>
    </row>
    <row r="524934" spans="68:68" customFormat="1">
      <c r="BP524934" s="90"/>
    </row>
    <row r="524935" spans="68:68" customFormat="1">
      <c r="BP524935" s="90"/>
    </row>
    <row r="524936" spans="68:68" customFormat="1">
      <c r="BP524936" s="90"/>
    </row>
    <row r="524937" spans="68:68" customFormat="1">
      <c r="BP524937" s="90"/>
    </row>
    <row r="524938" spans="68:68" customFormat="1">
      <c r="BP524938" s="90"/>
    </row>
    <row r="524939" spans="68:68" customFormat="1">
      <c r="BP524939" s="90"/>
    </row>
    <row r="524940" spans="68:68" customFormat="1">
      <c r="BP524940" s="90"/>
    </row>
    <row r="524941" spans="68:68" customFormat="1">
      <c r="BP524941" s="90"/>
    </row>
    <row r="524942" spans="68:68" customFormat="1">
      <c r="BP524942" s="90"/>
    </row>
    <row r="524943" spans="68:68" customFormat="1">
      <c r="BP524943" s="90"/>
    </row>
    <row r="524944" spans="68:68" customFormat="1">
      <c r="BP524944" s="90"/>
    </row>
    <row r="524945" spans="68:68" customFormat="1">
      <c r="BP524945" s="90"/>
    </row>
    <row r="524946" spans="68:68" customFormat="1">
      <c r="BP524946" s="90"/>
    </row>
    <row r="524947" spans="68:68" customFormat="1">
      <c r="BP524947" s="90"/>
    </row>
    <row r="524948" spans="68:68" customFormat="1">
      <c r="BP524948" s="90"/>
    </row>
    <row r="524949" spans="68:68" customFormat="1">
      <c r="BP524949" s="90"/>
    </row>
    <row r="524950" spans="68:68" customFormat="1">
      <c r="BP524950" s="90"/>
    </row>
    <row r="524951" spans="68:68" customFormat="1">
      <c r="BP524951" s="90"/>
    </row>
    <row r="524952" spans="68:68" customFormat="1">
      <c r="BP524952" s="90"/>
    </row>
    <row r="524953" spans="68:68" customFormat="1">
      <c r="BP524953" s="90"/>
    </row>
    <row r="524954" spans="68:68" customFormat="1">
      <c r="BP524954" s="90"/>
    </row>
    <row r="524955" spans="68:68" customFormat="1">
      <c r="BP524955" s="90"/>
    </row>
    <row r="524956" spans="68:68" customFormat="1">
      <c r="BP524956" s="90"/>
    </row>
    <row r="524957" spans="68:68" customFormat="1">
      <c r="BP524957" s="90"/>
    </row>
    <row r="524958" spans="68:68" customFormat="1">
      <c r="BP524958" s="90"/>
    </row>
    <row r="524959" spans="68:68" customFormat="1">
      <c r="BP524959" s="90"/>
    </row>
    <row r="524960" spans="68:68" customFormat="1">
      <c r="BP524960" s="90"/>
    </row>
    <row r="524961" spans="68:68" customFormat="1">
      <c r="BP524961" s="90"/>
    </row>
    <row r="524962" spans="68:68" customFormat="1">
      <c r="BP524962" s="90"/>
    </row>
    <row r="524963" spans="68:68" customFormat="1">
      <c r="BP524963" s="90"/>
    </row>
    <row r="524964" spans="68:68" customFormat="1">
      <c r="BP524964" s="90"/>
    </row>
    <row r="524965" spans="68:68" customFormat="1">
      <c r="BP524965" s="90"/>
    </row>
    <row r="524966" spans="68:68" customFormat="1">
      <c r="BP524966" s="90"/>
    </row>
    <row r="524967" spans="68:68" customFormat="1">
      <c r="BP524967" s="90"/>
    </row>
    <row r="524968" spans="68:68" customFormat="1">
      <c r="BP524968" s="90"/>
    </row>
    <row r="524969" spans="68:68" customFormat="1">
      <c r="BP524969" s="90"/>
    </row>
    <row r="524970" spans="68:68" customFormat="1">
      <c r="BP524970" s="90"/>
    </row>
    <row r="524971" spans="68:68" customFormat="1">
      <c r="BP524971" s="90"/>
    </row>
    <row r="524972" spans="68:68" customFormat="1">
      <c r="BP524972" s="90"/>
    </row>
    <row r="524973" spans="68:68" customFormat="1">
      <c r="BP524973" s="90"/>
    </row>
    <row r="524974" spans="68:68" customFormat="1">
      <c r="BP524974" s="90"/>
    </row>
    <row r="524975" spans="68:68" customFormat="1">
      <c r="BP524975" s="90"/>
    </row>
    <row r="524976" spans="68:68" customFormat="1">
      <c r="BP524976" s="90"/>
    </row>
    <row r="524977" spans="68:68" customFormat="1">
      <c r="BP524977" s="90"/>
    </row>
    <row r="524978" spans="68:68" customFormat="1">
      <c r="BP524978" s="90"/>
    </row>
    <row r="524979" spans="68:68" customFormat="1">
      <c r="BP524979" s="90"/>
    </row>
    <row r="524980" spans="68:68" customFormat="1">
      <c r="BP524980" s="90"/>
    </row>
    <row r="524981" spans="68:68" customFormat="1">
      <c r="BP524981" s="90"/>
    </row>
    <row r="524982" spans="68:68" customFormat="1">
      <c r="BP524982" s="90"/>
    </row>
    <row r="524983" spans="68:68" customFormat="1">
      <c r="BP524983" s="90"/>
    </row>
    <row r="524984" spans="68:68" customFormat="1">
      <c r="BP524984" s="90"/>
    </row>
    <row r="524985" spans="68:68" customFormat="1">
      <c r="BP524985" s="90"/>
    </row>
    <row r="524986" spans="68:68" customFormat="1">
      <c r="BP524986" s="90"/>
    </row>
    <row r="524987" spans="68:68" customFormat="1">
      <c r="BP524987" s="90"/>
    </row>
    <row r="524988" spans="68:68" customFormat="1">
      <c r="BP524988" s="90"/>
    </row>
    <row r="524989" spans="68:68" customFormat="1">
      <c r="BP524989" s="90"/>
    </row>
    <row r="524990" spans="68:68" customFormat="1">
      <c r="BP524990" s="90"/>
    </row>
    <row r="524991" spans="68:68" customFormat="1">
      <c r="BP524991" s="90"/>
    </row>
    <row r="524992" spans="68:68" customFormat="1">
      <c r="BP524992" s="90"/>
    </row>
    <row r="524993" spans="68:68" customFormat="1">
      <c r="BP524993" s="90"/>
    </row>
    <row r="524994" spans="68:68" customFormat="1">
      <c r="BP524994" s="90"/>
    </row>
    <row r="524995" spans="68:68" customFormat="1">
      <c r="BP524995" s="90"/>
    </row>
    <row r="524996" spans="68:68" customFormat="1">
      <c r="BP524996" s="90"/>
    </row>
    <row r="524997" spans="68:68" customFormat="1">
      <c r="BP524997" s="90"/>
    </row>
    <row r="524998" spans="68:68" customFormat="1">
      <c r="BP524998" s="90"/>
    </row>
    <row r="524999" spans="68:68" customFormat="1">
      <c r="BP524999" s="90"/>
    </row>
    <row r="525000" spans="68:68" customFormat="1">
      <c r="BP525000" s="90"/>
    </row>
    <row r="525001" spans="68:68" customFormat="1">
      <c r="BP525001" s="90"/>
    </row>
    <row r="525002" spans="68:68" customFormat="1">
      <c r="BP525002" s="90"/>
    </row>
    <row r="525003" spans="68:68" customFormat="1">
      <c r="BP525003" s="90"/>
    </row>
    <row r="525004" spans="68:68" customFormat="1">
      <c r="BP525004" s="90"/>
    </row>
    <row r="525005" spans="68:68" customFormat="1">
      <c r="BP525005" s="90"/>
    </row>
    <row r="525006" spans="68:68" customFormat="1">
      <c r="BP525006" s="90"/>
    </row>
    <row r="525007" spans="68:68" customFormat="1">
      <c r="BP525007" s="90"/>
    </row>
    <row r="525008" spans="68:68" customFormat="1">
      <c r="BP525008" s="90"/>
    </row>
    <row r="525009" spans="68:68" customFormat="1">
      <c r="BP525009" s="90"/>
    </row>
    <row r="525010" spans="68:68" customFormat="1">
      <c r="BP525010" s="90"/>
    </row>
    <row r="525011" spans="68:68" customFormat="1">
      <c r="BP525011" s="90"/>
    </row>
    <row r="525012" spans="68:68" customFormat="1">
      <c r="BP525012" s="90"/>
    </row>
    <row r="525013" spans="68:68" customFormat="1">
      <c r="BP525013" s="90"/>
    </row>
    <row r="525014" spans="68:68" customFormat="1">
      <c r="BP525014" s="90"/>
    </row>
    <row r="525015" spans="68:68" customFormat="1">
      <c r="BP525015" s="90"/>
    </row>
    <row r="525016" spans="68:68" customFormat="1">
      <c r="BP525016" s="90"/>
    </row>
    <row r="525017" spans="68:68" customFormat="1">
      <c r="BP525017" s="90"/>
    </row>
    <row r="525018" spans="68:68" customFormat="1">
      <c r="BP525018" s="90"/>
    </row>
    <row r="525019" spans="68:68" customFormat="1">
      <c r="BP525019" s="90"/>
    </row>
    <row r="525020" spans="68:68" customFormat="1">
      <c r="BP525020" s="90"/>
    </row>
    <row r="525021" spans="68:68" customFormat="1">
      <c r="BP525021" s="90"/>
    </row>
    <row r="525022" spans="68:68" customFormat="1">
      <c r="BP525022" s="90"/>
    </row>
    <row r="525023" spans="68:68" customFormat="1">
      <c r="BP525023" s="90"/>
    </row>
    <row r="525024" spans="68:68" customFormat="1">
      <c r="BP525024" s="90"/>
    </row>
    <row r="525025" spans="68:68" customFormat="1">
      <c r="BP525025" s="90"/>
    </row>
    <row r="525026" spans="68:68" customFormat="1">
      <c r="BP525026" s="90"/>
    </row>
    <row r="525027" spans="68:68" customFormat="1">
      <c r="BP525027" s="90"/>
    </row>
    <row r="525028" spans="68:68" customFormat="1">
      <c r="BP525028" s="90"/>
    </row>
    <row r="525029" spans="68:68" customFormat="1">
      <c r="BP525029" s="90"/>
    </row>
    <row r="525030" spans="68:68" customFormat="1">
      <c r="BP525030" s="90"/>
    </row>
    <row r="525031" spans="68:68" customFormat="1">
      <c r="BP525031" s="90"/>
    </row>
    <row r="525032" spans="68:68" customFormat="1">
      <c r="BP525032" s="90"/>
    </row>
    <row r="525033" spans="68:68" customFormat="1">
      <c r="BP525033" s="90"/>
    </row>
    <row r="525034" spans="68:68" customFormat="1">
      <c r="BP525034" s="90"/>
    </row>
    <row r="525035" spans="68:68" customFormat="1">
      <c r="BP525035" s="90"/>
    </row>
    <row r="525036" spans="68:68" customFormat="1">
      <c r="BP525036" s="90"/>
    </row>
    <row r="525037" spans="68:68" customFormat="1">
      <c r="BP525037" s="90"/>
    </row>
    <row r="525038" spans="68:68" customFormat="1">
      <c r="BP525038" s="90"/>
    </row>
    <row r="525039" spans="68:68" customFormat="1">
      <c r="BP525039" s="90"/>
    </row>
    <row r="525040" spans="68:68" customFormat="1">
      <c r="BP525040" s="90"/>
    </row>
    <row r="525041" spans="68:68" customFormat="1">
      <c r="BP525041" s="90"/>
    </row>
    <row r="525042" spans="68:68" customFormat="1">
      <c r="BP525042" s="90"/>
    </row>
    <row r="525043" spans="68:68" customFormat="1">
      <c r="BP525043" s="90"/>
    </row>
    <row r="525044" spans="68:68" customFormat="1">
      <c r="BP525044" s="90"/>
    </row>
    <row r="525045" spans="68:68" customFormat="1">
      <c r="BP525045" s="90"/>
    </row>
    <row r="525046" spans="68:68" customFormat="1">
      <c r="BP525046" s="90"/>
    </row>
    <row r="525047" spans="68:68" customFormat="1">
      <c r="BP525047" s="90"/>
    </row>
    <row r="525048" spans="68:68" customFormat="1">
      <c r="BP525048" s="90"/>
    </row>
    <row r="525049" spans="68:68" customFormat="1">
      <c r="BP525049" s="90"/>
    </row>
    <row r="525050" spans="68:68" customFormat="1">
      <c r="BP525050" s="90"/>
    </row>
    <row r="525051" spans="68:68" customFormat="1">
      <c r="BP525051" s="90"/>
    </row>
    <row r="525052" spans="68:68" customFormat="1">
      <c r="BP525052" s="90"/>
    </row>
    <row r="525053" spans="68:68" customFormat="1">
      <c r="BP525053" s="90"/>
    </row>
    <row r="525054" spans="68:68" customFormat="1">
      <c r="BP525054" s="90"/>
    </row>
    <row r="525055" spans="68:68" customFormat="1">
      <c r="BP525055" s="90"/>
    </row>
    <row r="525056" spans="68:68" customFormat="1">
      <c r="BP525056" s="90"/>
    </row>
    <row r="525057" spans="68:68" customFormat="1">
      <c r="BP525057" s="90"/>
    </row>
    <row r="525058" spans="68:68" customFormat="1">
      <c r="BP525058" s="90"/>
    </row>
    <row r="525059" spans="68:68" customFormat="1">
      <c r="BP525059" s="90"/>
    </row>
    <row r="525060" spans="68:68" customFormat="1">
      <c r="BP525060" s="90"/>
    </row>
    <row r="525061" spans="68:68" customFormat="1">
      <c r="BP525061" s="90"/>
    </row>
    <row r="525062" spans="68:68" customFormat="1">
      <c r="BP525062" s="90"/>
    </row>
    <row r="525063" spans="68:68" customFormat="1">
      <c r="BP525063" s="90"/>
    </row>
    <row r="525064" spans="68:68" customFormat="1">
      <c r="BP525064" s="90"/>
    </row>
    <row r="525065" spans="68:68" customFormat="1">
      <c r="BP525065" s="90"/>
    </row>
    <row r="525066" spans="68:68" customFormat="1">
      <c r="BP525066" s="90"/>
    </row>
    <row r="525067" spans="68:68" customFormat="1">
      <c r="BP525067" s="90"/>
    </row>
    <row r="525068" spans="68:68" customFormat="1">
      <c r="BP525068" s="90"/>
    </row>
    <row r="525069" spans="68:68" customFormat="1">
      <c r="BP525069" s="90"/>
    </row>
    <row r="525070" spans="68:68" customFormat="1">
      <c r="BP525070" s="90"/>
    </row>
    <row r="525071" spans="68:68" customFormat="1">
      <c r="BP525071" s="90"/>
    </row>
    <row r="525072" spans="68:68" customFormat="1">
      <c r="BP525072" s="90"/>
    </row>
    <row r="525073" spans="68:68" customFormat="1">
      <c r="BP525073" s="90"/>
    </row>
    <row r="525074" spans="68:68" customFormat="1">
      <c r="BP525074" s="90"/>
    </row>
    <row r="525075" spans="68:68" customFormat="1">
      <c r="BP525075" s="90"/>
    </row>
    <row r="525076" spans="68:68" customFormat="1">
      <c r="BP525076" s="90"/>
    </row>
    <row r="525077" spans="68:68" customFormat="1">
      <c r="BP525077" s="90"/>
    </row>
    <row r="525078" spans="68:68" customFormat="1">
      <c r="BP525078" s="90"/>
    </row>
    <row r="525079" spans="68:68" customFormat="1">
      <c r="BP525079" s="90"/>
    </row>
    <row r="525080" spans="68:68" customFormat="1">
      <c r="BP525080" s="90"/>
    </row>
    <row r="525081" spans="68:68" customFormat="1">
      <c r="BP525081" s="90"/>
    </row>
    <row r="525082" spans="68:68" customFormat="1">
      <c r="BP525082" s="90"/>
    </row>
    <row r="525083" spans="68:68" customFormat="1">
      <c r="BP525083" s="90"/>
    </row>
    <row r="525084" spans="68:68" customFormat="1">
      <c r="BP525084" s="90"/>
    </row>
    <row r="525085" spans="68:68" customFormat="1">
      <c r="BP525085" s="90"/>
    </row>
    <row r="525086" spans="68:68" customFormat="1">
      <c r="BP525086" s="90"/>
    </row>
    <row r="525087" spans="68:68" customFormat="1">
      <c r="BP525087" s="90"/>
    </row>
    <row r="525088" spans="68:68" customFormat="1">
      <c r="BP525088" s="90"/>
    </row>
    <row r="525089" spans="68:68" customFormat="1">
      <c r="BP525089" s="90"/>
    </row>
    <row r="525090" spans="68:68" customFormat="1">
      <c r="BP525090" s="90"/>
    </row>
    <row r="525091" spans="68:68" customFormat="1">
      <c r="BP525091" s="90"/>
    </row>
    <row r="525092" spans="68:68" customFormat="1">
      <c r="BP525092" s="90"/>
    </row>
    <row r="525093" spans="68:68" customFormat="1">
      <c r="BP525093" s="90"/>
    </row>
    <row r="525094" spans="68:68" customFormat="1">
      <c r="BP525094" s="90"/>
    </row>
    <row r="525095" spans="68:68" customFormat="1">
      <c r="BP525095" s="90"/>
    </row>
    <row r="525096" spans="68:68" customFormat="1">
      <c r="BP525096" s="90"/>
    </row>
    <row r="525097" spans="68:68" customFormat="1">
      <c r="BP525097" s="90"/>
    </row>
    <row r="525098" spans="68:68" customFormat="1">
      <c r="BP525098" s="90"/>
    </row>
    <row r="525099" spans="68:68" customFormat="1">
      <c r="BP525099" s="90"/>
    </row>
    <row r="525100" spans="68:68" customFormat="1">
      <c r="BP525100" s="90"/>
    </row>
    <row r="525101" spans="68:68" customFormat="1">
      <c r="BP525101" s="90"/>
    </row>
    <row r="525102" spans="68:68" customFormat="1">
      <c r="BP525102" s="90"/>
    </row>
    <row r="525103" spans="68:68" customFormat="1">
      <c r="BP525103" s="90"/>
    </row>
    <row r="525104" spans="68:68" customFormat="1">
      <c r="BP525104" s="90"/>
    </row>
    <row r="525105" spans="68:68" customFormat="1">
      <c r="BP525105" s="90"/>
    </row>
    <row r="525106" spans="68:68" customFormat="1">
      <c r="BP525106" s="90"/>
    </row>
    <row r="525107" spans="68:68" customFormat="1">
      <c r="BP525107" s="90"/>
    </row>
    <row r="525108" spans="68:68" customFormat="1">
      <c r="BP525108" s="90"/>
    </row>
    <row r="525109" spans="68:68" customFormat="1">
      <c r="BP525109" s="90"/>
    </row>
    <row r="525110" spans="68:68" customFormat="1">
      <c r="BP525110" s="90"/>
    </row>
    <row r="525111" spans="68:68" customFormat="1">
      <c r="BP525111" s="90"/>
    </row>
    <row r="525112" spans="68:68" customFormat="1">
      <c r="BP525112" s="90"/>
    </row>
    <row r="525113" spans="68:68" customFormat="1">
      <c r="BP525113" s="90"/>
    </row>
    <row r="525114" spans="68:68" customFormat="1">
      <c r="BP525114" s="90"/>
    </row>
    <row r="525115" spans="68:68" customFormat="1">
      <c r="BP525115" s="90"/>
    </row>
    <row r="525116" spans="68:68" customFormat="1">
      <c r="BP525116" s="90"/>
    </row>
    <row r="525117" spans="68:68" customFormat="1">
      <c r="BP525117" s="90"/>
    </row>
    <row r="525118" spans="68:68" customFormat="1">
      <c r="BP525118" s="90"/>
    </row>
    <row r="525119" spans="68:68" customFormat="1">
      <c r="BP525119" s="90"/>
    </row>
    <row r="525120" spans="68:68" customFormat="1">
      <c r="BP525120" s="90"/>
    </row>
    <row r="525121" spans="68:68" customFormat="1">
      <c r="BP525121" s="90"/>
    </row>
    <row r="525122" spans="68:68" customFormat="1">
      <c r="BP525122" s="90"/>
    </row>
    <row r="525123" spans="68:68" customFormat="1">
      <c r="BP525123" s="90"/>
    </row>
    <row r="525124" spans="68:68" customFormat="1">
      <c r="BP525124" s="90"/>
    </row>
    <row r="525125" spans="68:68" customFormat="1">
      <c r="BP525125" s="90"/>
    </row>
    <row r="525126" spans="68:68" customFormat="1">
      <c r="BP525126" s="90"/>
    </row>
    <row r="525127" spans="68:68" customFormat="1">
      <c r="BP525127" s="90"/>
    </row>
    <row r="525128" spans="68:68" customFormat="1">
      <c r="BP525128" s="90"/>
    </row>
    <row r="525129" spans="68:68" customFormat="1">
      <c r="BP525129" s="90"/>
    </row>
    <row r="525130" spans="68:68" customFormat="1">
      <c r="BP525130" s="90"/>
    </row>
    <row r="525131" spans="68:68" customFormat="1">
      <c r="BP525131" s="90"/>
    </row>
    <row r="525132" spans="68:68" customFormat="1">
      <c r="BP525132" s="90"/>
    </row>
    <row r="525133" spans="68:68" customFormat="1">
      <c r="BP525133" s="90"/>
    </row>
    <row r="525134" spans="68:68" customFormat="1">
      <c r="BP525134" s="90"/>
    </row>
    <row r="525135" spans="68:68" customFormat="1">
      <c r="BP525135" s="90"/>
    </row>
    <row r="525136" spans="68:68" customFormat="1">
      <c r="BP525136" s="90"/>
    </row>
    <row r="525137" spans="68:68" customFormat="1">
      <c r="BP525137" s="90"/>
    </row>
    <row r="525138" spans="68:68" customFormat="1">
      <c r="BP525138" s="90"/>
    </row>
    <row r="525139" spans="68:68" customFormat="1">
      <c r="BP525139" s="90"/>
    </row>
    <row r="525140" spans="68:68" customFormat="1">
      <c r="BP525140" s="90"/>
    </row>
    <row r="525141" spans="68:68" customFormat="1">
      <c r="BP525141" s="90"/>
    </row>
    <row r="525142" spans="68:68" customFormat="1">
      <c r="BP525142" s="90"/>
    </row>
    <row r="525143" spans="68:68" customFormat="1">
      <c r="BP525143" s="90"/>
    </row>
    <row r="525144" spans="68:68" customFormat="1">
      <c r="BP525144" s="90"/>
    </row>
    <row r="525145" spans="68:68" customFormat="1">
      <c r="BP525145" s="90"/>
    </row>
    <row r="525146" spans="68:68" customFormat="1">
      <c r="BP525146" s="90"/>
    </row>
    <row r="525147" spans="68:68" customFormat="1">
      <c r="BP525147" s="90"/>
    </row>
    <row r="525148" spans="68:68" customFormat="1">
      <c r="BP525148" s="90"/>
    </row>
    <row r="525149" spans="68:68" customFormat="1">
      <c r="BP525149" s="90"/>
    </row>
    <row r="525150" spans="68:68" customFormat="1">
      <c r="BP525150" s="90"/>
    </row>
    <row r="525151" spans="68:68" customFormat="1">
      <c r="BP525151" s="90"/>
    </row>
    <row r="525152" spans="68:68" customFormat="1">
      <c r="BP525152" s="90"/>
    </row>
    <row r="525153" spans="68:68" customFormat="1">
      <c r="BP525153" s="90"/>
    </row>
    <row r="525154" spans="68:68" customFormat="1">
      <c r="BP525154" s="90"/>
    </row>
    <row r="525155" spans="68:68" customFormat="1">
      <c r="BP525155" s="90"/>
    </row>
    <row r="525156" spans="68:68" customFormat="1">
      <c r="BP525156" s="90"/>
    </row>
    <row r="525157" spans="68:68" customFormat="1">
      <c r="BP525157" s="90"/>
    </row>
    <row r="525158" spans="68:68" customFormat="1">
      <c r="BP525158" s="90"/>
    </row>
    <row r="525159" spans="68:68" customFormat="1">
      <c r="BP525159" s="90"/>
    </row>
    <row r="525160" spans="68:68" customFormat="1">
      <c r="BP525160" s="90"/>
    </row>
    <row r="525161" spans="68:68" customFormat="1">
      <c r="BP525161" s="90"/>
    </row>
    <row r="525162" spans="68:68" customFormat="1">
      <c r="BP525162" s="90"/>
    </row>
    <row r="525163" spans="68:68" customFormat="1">
      <c r="BP525163" s="90"/>
    </row>
    <row r="525164" spans="68:68" customFormat="1">
      <c r="BP525164" s="90"/>
    </row>
    <row r="525165" spans="68:68" customFormat="1">
      <c r="BP525165" s="90"/>
    </row>
    <row r="525166" spans="68:68" customFormat="1">
      <c r="BP525166" s="90"/>
    </row>
    <row r="525167" spans="68:68" customFormat="1">
      <c r="BP525167" s="90"/>
    </row>
    <row r="525168" spans="68:68" customFormat="1">
      <c r="BP525168" s="90"/>
    </row>
    <row r="525169" spans="68:68" customFormat="1">
      <c r="BP525169" s="90"/>
    </row>
    <row r="525170" spans="68:68" customFormat="1">
      <c r="BP525170" s="90"/>
    </row>
    <row r="525171" spans="68:68" customFormat="1">
      <c r="BP525171" s="90"/>
    </row>
    <row r="525172" spans="68:68" customFormat="1">
      <c r="BP525172" s="90"/>
    </row>
    <row r="525173" spans="68:68" customFormat="1">
      <c r="BP525173" s="90"/>
    </row>
    <row r="525174" spans="68:68" customFormat="1">
      <c r="BP525174" s="90"/>
    </row>
    <row r="525175" spans="68:68" customFormat="1">
      <c r="BP525175" s="90"/>
    </row>
    <row r="525176" spans="68:68" customFormat="1">
      <c r="BP525176" s="90"/>
    </row>
    <row r="525177" spans="68:68" customFormat="1">
      <c r="BP525177" s="90"/>
    </row>
    <row r="525178" spans="68:68" customFormat="1">
      <c r="BP525178" s="90"/>
    </row>
    <row r="525179" spans="68:68" customFormat="1">
      <c r="BP525179" s="90"/>
    </row>
    <row r="525180" spans="68:68" customFormat="1">
      <c r="BP525180" s="90"/>
    </row>
    <row r="525181" spans="68:68" customFormat="1">
      <c r="BP525181" s="90"/>
    </row>
    <row r="525182" spans="68:68" customFormat="1">
      <c r="BP525182" s="90"/>
    </row>
    <row r="525183" spans="68:68" customFormat="1">
      <c r="BP525183" s="90"/>
    </row>
    <row r="525184" spans="68:68" customFormat="1">
      <c r="BP525184" s="90"/>
    </row>
    <row r="525185" spans="68:68" customFormat="1">
      <c r="BP525185" s="90"/>
    </row>
    <row r="525186" spans="68:68" customFormat="1">
      <c r="BP525186" s="90"/>
    </row>
    <row r="525187" spans="68:68" customFormat="1">
      <c r="BP525187" s="90"/>
    </row>
    <row r="525188" spans="68:68" customFormat="1">
      <c r="BP525188" s="90"/>
    </row>
    <row r="525189" spans="68:68" customFormat="1">
      <c r="BP525189" s="90"/>
    </row>
    <row r="525190" spans="68:68" customFormat="1">
      <c r="BP525190" s="90"/>
    </row>
    <row r="525191" spans="68:68" customFormat="1">
      <c r="BP525191" s="90"/>
    </row>
    <row r="525192" spans="68:68" customFormat="1">
      <c r="BP525192" s="90"/>
    </row>
    <row r="525193" spans="68:68" customFormat="1">
      <c r="BP525193" s="90"/>
    </row>
    <row r="525194" spans="68:68" customFormat="1">
      <c r="BP525194" s="90"/>
    </row>
    <row r="525195" spans="68:68" customFormat="1">
      <c r="BP525195" s="90"/>
    </row>
    <row r="525196" spans="68:68" customFormat="1">
      <c r="BP525196" s="90"/>
    </row>
    <row r="525197" spans="68:68" customFormat="1">
      <c r="BP525197" s="90"/>
    </row>
    <row r="525198" spans="68:68" customFormat="1">
      <c r="BP525198" s="90"/>
    </row>
    <row r="525199" spans="68:68" customFormat="1">
      <c r="BP525199" s="90"/>
    </row>
    <row r="525200" spans="68:68" customFormat="1">
      <c r="BP525200" s="90"/>
    </row>
    <row r="525201" spans="68:68" customFormat="1">
      <c r="BP525201" s="90"/>
    </row>
    <row r="525202" spans="68:68" customFormat="1">
      <c r="BP525202" s="90"/>
    </row>
    <row r="525203" spans="68:68" customFormat="1">
      <c r="BP525203" s="90"/>
    </row>
    <row r="525204" spans="68:68" customFormat="1">
      <c r="BP525204" s="90"/>
    </row>
    <row r="525205" spans="68:68" customFormat="1">
      <c r="BP525205" s="90"/>
    </row>
    <row r="525206" spans="68:68" customFormat="1">
      <c r="BP525206" s="90"/>
    </row>
    <row r="525207" spans="68:68" customFormat="1">
      <c r="BP525207" s="90"/>
    </row>
    <row r="525208" spans="68:68" customFormat="1">
      <c r="BP525208" s="90"/>
    </row>
    <row r="525209" spans="68:68" customFormat="1">
      <c r="BP525209" s="90"/>
    </row>
    <row r="525210" spans="68:68" customFormat="1">
      <c r="BP525210" s="90"/>
    </row>
    <row r="525211" spans="68:68" customFormat="1">
      <c r="BP525211" s="90"/>
    </row>
    <row r="525212" spans="68:68" customFormat="1">
      <c r="BP525212" s="90"/>
    </row>
    <row r="525213" spans="68:68" customFormat="1">
      <c r="BP525213" s="90"/>
    </row>
    <row r="525214" spans="68:68" customFormat="1">
      <c r="BP525214" s="90"/>
    </row>
    <row r="525215" spans="68:68" customFormat="1">
      <c r="BP525215" s="90"/>
    </row>
    <row r="525216" spans="68:68" customFormat="1">
      <c r="BP525216" s="90"/>
    </row>
    <row r="525217" spans="68:68" customFormat="1">
      <c r="BP525217" s="90"/>
    </row>
    <row r="525218" spans="68:68" customFormat="1">
      <c r="BP525218" s="90"/>
    </row>
    <row r="525219" spans="68:68" customFormat="1">
      <c r="BP525219" s="90"/>
    </row>
    <row r="525220" spans="68:68" customFormat="1">
      <c r="BP525220" s="90"/>
    </row>
    <row r="525221" spans="68:68" customFormat="1">
      <c r="BP525221" s="90"/>
    </row>
    <row r="525222" spans="68:68" customFormat="1">
      <c r="BP525222" s="90"/>
    </row>
    <row r="525223" spans="68:68" customFormat="1">
      <c r="BP525223" s="90"/>
    </row>
    <row r="525224" spans="68:68" customFormat="1">
      <c r="BP525224" s="90"/>
    </row>
    <row r="525225" spans="68:68" customFormat="1">
      <c r="BP525225" s="90"/>
    </row>
    <row r="525226" spans="68:68" customFormat="1">
      <c r="BP525226" s="90"/>
    </row>
    <row r="525227" spans="68:68" customFormat="1">
      <c r="BP525227" s="90"/>
    </row>
    <row r="525228" spans="68:68" customFormat="1">
      <c r="BP525228" s="90"/>
    </row>
    <row r="525229" spans="68:68" customFormat="1">
      <c r="BP525229" s="90"/>
    </row>
    <row r="525230" spans="68:68" customFormat="1">
      <c r="BP525230" s="90"/>
    </row>
    <row r="525231" spans="68:68" customFormat="1">
      <c r="BP525231" s="90"/>
    </row>
    <row r="525232" spans="68:68" customFormat="1">
      <c r="BP525232" s="90"/>
    </row>
    <row r="525233" spans="68:68" customFormat="1">
      <c r="BP525233" s="90"/>
    </row>
    <row r="525234" spans="68:68" customFormat="1">
      <c r="BP525234" s="90"/>
    </row>
    <row r="525235" spans="68:68" customFormat="1">
      <c r="BP525235" s="90"/>
    </row>
    <row r="525236" spans="68:68" customFormat="1">
      <c r="BP525236" s="90"/>
    </row>
    <row r="525237" spans="68:68" customFormat="1">
      <c r="BP525237" s="90"/>
    </row>
    <row r="525238" spans="68:68" customFormat="1">
      <c r="BP525238" s="90"/>
    </row>
    <row r="525239" spans="68:68" customFormat="1">
      <c r="BP525239" s="90"/>
    </row>
    <row r="525240" spans="68:68" customFormat="1">
      <c r="BP525240" s="90"/>
    </row>
    <row r="525241" spans="68:68" customFormat="1">
      <c r="BP525241" s="90"/>
    </row>
    <row r="525242" spans="68:68" customFormat="1">
      <c r="BP525242" s="90"/>
    </row>
    <row r="525243" spans="68:68" customFormat="1">
      <c r="BP525243" s="90"/>
    </row>
    <row r="525244" spans="68:68" customFormat="1">
      <c r="BP525244" s="90"/>
    </row>
    <row r="525245" spans="68:68" customFormat="1">
      <c r="BP525245" s="90"/>
    </row>
    <row r="525246" spans="68:68" customFormat="1">
      <c r="BP525246" s="90"/>
    </row>
    <row r="525247" spans="68:68" customFormat="1">
      <c r="BP525247" s="90"/>
    </row>
    <row r="525248" spans="68:68" customFormat="1">
      <c r="BP525248" s="90"/>
    </row>
    <row r="525249" spans="68:68" customFormat="1">
      <c r="BP525249" s="90"/>
    </row>
    <row r="525250" spans="68:68" customFormat="1">
      <c r="BP525250" s="90"/>
    </row>
    <row r="525251" spans="68:68" customFormat="1">
      <c r="BP525251" s="90"/>
    </row>
    <row r="525252" spans="68:68" customFormat="1">
      <c r="BP525252" s="90"/>
    </row>
    <row r="525253" spans="68:68" customFormat="1">
      <c r="BP525253" s="90"/>
    </row>
    <row r="525254" spans="68:68" customFormat="1">
      <c r="BP525254" s="90"/>
    </row>
    <row r="525255" spans="68:68" customFormat="1">
      <c r="BP525255" s="90"/>
    </row>
    <row r="525256" spans="68:68" customFormat="1">
      <c r="BP525256" s="90"/>
    </row>
    <row r="525257" spans="68:68" customFormat="1">
      <c r="BP525257" s="90"/>
    </row>
    <row r="525258" spans="68:68" customFormat="1">
      <c r="BP525258" s="90"/>
    </row>
    <row r="525259" spans="68:68" customFormat="1">
      <c r="BP525259" s="90"/>
    </row>
    <row r="525260" spans="68:68" customFormat="1">
      <c r="BP525260" s="90"/>
    </row>
    <row r="525261" spans="68:68" customFormat="1">
      <c r="BP525261" s="90"/>
    </row>
    <row r="525262" spans="68:68" customFormat="1">
      <c r="BP525262" s="90"/>
    </row>
    <row r="525263" spans="68:68" customFormat="1">
      <c r="BP525263" s="90"/>
    </row>
    <row r="525264" spans="68:68" customFormat="1">
      <c r="BP525264" s="90"/>
    </row>
    <row r="525265" spans="68:68" customFormat="1">
      <c r="BP525265" s="90"/>
    </row>
    <row r="525266" spans="68:68" customFormat="1">
      <c r="BP525266" s="90"/>
    </row>
    <row r="525267" spans="68:68" customFormat="1">
      <c r="BP525267" s="90"/>
    </row>
    <row r="525268" spans="68:68" customFormat="1">
      <c r="BP525268" s="90"/>
    </row>
    <row r="525269" spans="68:68" customFormat="1">
      <c r="BP525269" s="90"/>
    </row>
    <row r="525270" spans="68:68" customFormat="1">
      <c r="BP525270" s="90"/>
    </row>
    <row r="525271" spans="68:68" customFormat="1">
      <c r="BP525271" s="90"/>
    </row>
    <row r="525272" spans="68:68" customFormat="1">
      <c r="BP525272" s="90"/>
    </row>
    <row r="525273" spans="68:68" customFormat="1">
      <c r="BP525273" s="90"/>
    </row>
    <row r="525274" spans="68:68" customFormat="1">
      <c r="BP525274" s="90"/>
    </row>
    <row r="525275" spans="68:68" customFormat="1">
      <c r="BP525275" s="90"/>
    </row>
    <row r="525276" spans="68:68" customFormat="1">
      <c r="BP525276" s="90"/>
    </row>
    <row r="525277" spans="68:68" customFormat="1">
      <c r="BP525277" s="90"/>
    </row>
    <row r="525278" spans="68:68" customFormat="1">
      <c r="BP525278" s="90"/>
    </row>
    <row r="525279" spans="68:68" customFormat="1">
      <c r="BP525279" s="90"/>
    </row>
    <row r="525280" spans="68:68" customFormat="1">
      <c r="BP525280" s="90"/>
    </row>
    <row r="525281" spans="68:68" customFormat="1">
      <c r="BP525281" s="90"/>
    </row>
    <row r="525282" spans="68:68" customFormat="1">
      <c r="BP525282" s="90"/>
    </row>
    <row r="525283" spans="68:68" customFormat="1">
      <c r="BP525283" s="90"/>
    </row>
    <row r="525284" spans="68:68" customFormat="1">
      <c r="BP525284" s="90"/>
    </row>
    <row r="525285" spans="68:68" customFormat="1">
      <c r="BP525285" s="90"/>
    </row>
    <row r="525286" spans="68:68" customFormat="1">
      <c r="BP525286" s="90"/>
    </row>
    <row r="525287" spans="68:68" customFormat="1">
      <c r="BP525287" s="90"/>
    </row>
    <row r="525288" spans="68:68" customFormat="1">
      <c r="BP525288" s="90"/>
    </row>
    <row r="525289" spans="68:68" customFormat="1">
      <c r="BP525289" s="90"/>
    </row>
    <row r="525290" spans="68:68" customFormat="1">
      <c r="BP525290" s="90"/>
    </row>
    <row r="525291" spans="68:68" customFormat="1">
      <c r="BP525291" s="90"/>
    </row>
    <row r="525292" spans="68:68" customFormat="1">
      <c r="BP525292" s="90"/>
    </row>
    <row r="525293" spans="68:68" customFormat="1">
      <c r="BP525293" s="90"/>
    </row>
    <row r="525294" spans="68:68" customFormat="1">
      <c r="BP525294" s="90"/>
    </row>
    <row r="525295" spans="68:68" customFormat="1">
      <c r="BP525295" s="90"/>
    </row>
    <row r="525296" spans="68:68" customFormat="1">
      <c r="BP525296" s="90"/>
    </row>
    <row r="525297" spans="68:68" customFormat="1">
      <c r="BP525297" s="90"/>
    </row>
    <row r="525298" spans="68:68" customFormat="1">
      <c r="BP525298" s="90"/>
    </row>
    <row r="525299" spans="68:68" customFormat="1">
      <c r="BP525299" s="90"/>
    </row>
    <row r="525300" spans="68:68" customFormat="1">
      <c r="BP525300" s="90"/>
    </row>
    <row r="525301" spans="68:68" customFormat="1">
      <c r="BP525301" s="90"/>
    </row>
    <row r="525302" spans="68:68" customFormat="1">
      <c r="BP525302" s="90"/>
    </row>
    <row r="525303" spans="68:68" customFormat="1">
      <c r="BP525303" s="90"/>
    </row>
    <row r="525304" spans="68:68" customFormat="1">
      <c r="BP525304" s="90"/>
    </row>
    <row r="525305" spans="68:68" customFormat="1">
      <c r="BP525305" s="90"/>
    </row>
    <row r="525306" spans="68:68" customFormat="1">
      <c r="BP525306" s="90"/>
    </row>
    <row r="525307" spans="68:68" customFormat="1">
      <c r="BP525307" s="90"/>
    </row>
    <row r="525308" spans="68:68" customFormat="1">
      <c r="BP525308" s="90"/>
    </row>
    <row r="525309" spans="68:68" customFormat="1">
      <c r="BP525309" s="90"/>
    </row>
    <row r="525310" spans="68:68" customFormat="1">
      <c r="BP525310" s="90"/>
    </row>
    <row r="525311" spans="68:68" customFormat="1">
      <c r="BP525311" s="90"/>
    </row>
    <row r="525312" spans="68:68" customFormat="1">
      <c r="BP525312" s="90"/>
    </row>
    <row r="525313" spans="68:68" customFormat="1">
      <c r="BP525313" s="90"/>
    </row>
    <row r="525314" spans="68:68" customFormat="1">
      <c r="BP525314" s="90"/>
    </row>
    <row r="525315" spans="68:68" customFormat="1">
      <c r="BP525315" s="90"/>
    </row>
    <row r="525316" spans="68:68" customFormat="1">
      <c r="BP525316" s="90"/>
    </row>
    <row r="525317" spans="68:68" customFormat="1">
      <c r="BP525317" s="90"/>
    </row>
    <row r="525318" spans="68:68" customFormat="1">
      <c r="BP525318" s="90"/>
    </row>
    <row r="525319" spans="68:68" customFormat="1">
      <c r="BP525319" s="90"/>
    </row>
    <row r="525320" spans="68:68" customFormat="1">
      <c r="BP525320" s="90"/>
    </row>
    <row r="525321" spans="68:68" customFormat="1">
      <c r="BP525321" s="90"/>
    </row>
    <row r="525322" spans="68:68" customFormat="1">
      <c r="BP525322" s="90"/>
    </row>
    <row r="525323" spans="68:68" customFormat="1">
      <c r="BP525323" s="90"/>
    </row>
    <row r="525324" spans="68:68" customFormat="1">
      <c r="BP525324" s="90"/>
    </row>
    <row r="525325" spans="68:68" customFormat="1">
      <c r="BP525325" s="90"/>
    </row>
    <row r="525326" spans="68:68" customFormat="1">
      <c r="BP525326" s="90"/>
    </row>
    <row r="525327" spans="68:68" customFormat="1">
      <c r="BP525327" s="90"/>
    </row>
    <row r="525328" spans="68:68" customFormat="1">
      <c r="BP525328" s="90"/>
    </row>
    <row r="525329" spans="68:68" customFormat="1">
      <c r="BP525329" s="90"/>
    </row>
    <row r="525330" spans="68:68" customFormat="1">
      <c r="BP525330" s="90"/>
    </row>
    <row r="525331" spans="68:68" customFormat="1">
      <c r="BP525331" s="90"/>
    </row>
    <row r="525332" spans="68:68" customFormat="1">
      <c r="BP525332" s="90"/>
    </row>
    <row r="525333" spans="68:68" customFormat="1">
      <c r="BP525333" s="90"/>
    </row>
    <row r="525334" spans="68:68" customFormat="1">
      <c r="BP525334" s="90"/>
    </row>
    <row r="525335" spans="68:68" customFormat="1">
      <c r="BP525335" s="90"/>
    </row>
    <row r="525336" spans="68:68" customFormat="1">
      <c r="BP525336" s="90"/>
    </row>
    <row r="525337" spans="68:68" customFormat="1">
      <c r="BP525337" s="90"/>
    </row>
    <row r="525338" spans="68:68" customFormat="1">
      <c r="BP525338" s="90"/>
    </row>
    <row r="525339" spans="68:68" customFormat="1">
      <c r="BP525339" s="90"/>
    </row>
    <row r="525340" spans="68:68" customFormat="1">
      <c r="BP525340" s="90"/>
    </row>
    <row r="525341" spans="68:68" customFormat="1">
      <c r="BP525341" s="90"/>
    </row>
    <row r="525342" spans="68:68" customFormat="1">
      <c r="BP525342" s="90"/>
    </row>
    <row r="525343" spans="68:68" customFormat="1">
      <c r="BP525343" s="90"/>
    </row>
    <row r="525344" spans="68:68" customFormat="1">
      <c r="BP525344" s="90"/>
    </row>
    <row r="525345" spans="68:68" customFormat="1">
      <c r="BP525345" s="90"/>
    </row>
    <row r="525346" spans="68:68" customFormat="1">
      <c r="BP525346" s="90"/>
    </row>
    <row r="525347" spans="68:68" customFormat="1">
      <c r="BP525347" s="90"/>
    </row>
    <row r="525348" spans="68:68" customFormat="1">
      <c r="BP525348" s="90"/>
    </row>
    <row r="525349" spans="68:68" customFormat="1">
      <c r="BP525349" s="90"/>
    </row>
    <row r="525350" spans="68:68" customFormat="1">
      <c r="BP525350" s="90"/>
    </row>
    <row r="525351" spans="68:68" customFormat="1">
      <c r="BP525351" s="90"/>
    </row>
    <row r="525352" spans="68:68" customFormat="1">
      <c r="BP525352" s="90"/>
    </row>
    <row r="525353" spans="68:68" customFormat="1">
      <c r="BP525353" s="90"/>
    </row>
    <row r="525354" spans="68:68" customFormat="1">
      <c r="BP525354" s="90"/>
    </row>
    <row r="525355" spans="68:68" customFormat="1">
      <c r="BP525355" s="90"/>
    </row>
    <row r="525356" spans="68:68" customFormat="1">
      <c r="BP525356" s="90"/>
    </row>
    <row r="525357" spans="68:68" customFormat="1">
      <c r="BP525357" s="90"/>
    </row>
    <row r="525358" spans="68:68" customFormat="1">
      <c r="BP525358" s="90"/>
    </row>
    <row r="525359" spans="68:68" customFormat="1">
      <c r="BP525359" s="90"/>
    </row>
    <row r="525360" spans="68:68" customFormat="1">
      <c r="BP525360" s="90"/>
    </row>
    <row r="525361" spans="68:68" customFormat="1">
      <c r="BP525361" s="90"/>
    </row>
    <row r="525362" spans="68:68" customFormat="1">
      <c r="BP525362" s="90"/>
    </row>
    <row r="525363" spans="68:68" customFormat="1">
      <c r="BP525363" s="90"/>
    </row>
    <row r="525364" spans="68:68" customFormat="1">
      <c r="BP525364" s="90"/>
    </row>
    <row r="525365" spans="68:68" customFormat="1">
      <c r="BP525365" s="90"/>
    </row>
    <row r="525366" spans="68:68" customFormat="1">
      <c r="BP525366" s="90"/>
    </row>
    <row r="525367" spans="68:68" customFormat="1">
      <c r="BP525367" s="90"/>
    </row>
    <row r="525368" spans="68:68" customFormat="1">
      <c r="BP525368" s="90"/>
    </row>
    <row r="525369" spans="68:68" customFormat="1">
      <c r="BP525369" s="90"/>
    </row>
    <row r="525370" spans="68:68" customFormat="1">
      <c r="BP525370" s="90"/>
    </row>
    <row r="525371" spans="68:68" customFormat="1">
      <c r="BP525371" s="90"/>
    </row>
    <row r="525372" spans="68:68" customFormat="1">
      <c r="BP525372" s="90"/>
    </row>
    <row r="525373" spans="68:68" customFormat="1">
      <c r="BP525373" s="90"/>
    </row>
    <row r="525374" spans="68:68" customFormat="1">
      <c r="BP525374" s="90"/>
    </row>
    <row r="525375" spans="68:68" customFormat="1">
      <c r="BP525375" s="90"/>
    </row>
    <row r="525376" spans="68:68" customFormat="1">
      <c r="BP525376" s="90"/>
    </row>
    <row r="525377" spans="68:68" customFormat="1">
      <c r="BP525377" s="90"/>
    </row>
    <row r="525378" spans="68:68" customFormat="1">
      <c r="BP525378" s="90"/>
    </row>
    <row r="525379" spans="68:68" customFormat="1">
      <c r="BP525379" s="90"/>
    </row>
    <row r="525380" spans="68:68" customFormat="1">
      <c r="BP525380" s="90"/>
    </row>
    <row r="525381" spans="68:68" customFormat="1">
      <c r="BP525381" s="90"/>
    </row>
    <row r="525382" spans="68:68" customFormat="1">
      <c r="BP525382" s="90"/>
    </row>
    <row r="525383" spans="68:68" customFormat="1">
      <c r="BP525383" s="90"/>
    </row>
    <row r="525384" spans="68:68" customFormat="1">
      <c r="BP525384" s="90"/>
    </row>
    <row r="525385" spans="68:68" customFormat="1">
      <c r="BP525385" s="90"/>
    </row>
    <row r="525386" spans="68:68" customFormat="1">
      <c r="BP525386" s="90"/>
    </row>
    <row r="525387" spans="68:68" customFormat="1">
      <c r="BP525387" s="90"/>
    </row>
    <row r="525388" spans="68:68" customFormat="1">
      <c r="BP525388" s="90"/>
    </row>
    <row r="525389" spans="68:68" customFormat="1">
      <c r="BP525389" s="90"/>
    </row>
    <row r="525390" spans="68:68" customFormat="1">
      <c r="BP525390" s="90"/>
    </row>
    <row r="525391" spans="68:68" customFormat="1">
      <c r="BP525391" s="90"/>
    </row>
    <row r="525392" spans="68:68" customFormat="1">
      <c r="BP525392" s="90"/>
    </row>
    <row r="525393" spans="68:68" customFormat="1">
      <c r="BP525393" s="90"/>
    </row>
    <row r="525394" spans="68:68" customFormat="1">
      <c r="BP525394" s="90"/>
    </row>
    <row r="525395" spans="68:68" customFormat="1">
      <c r="BP525395" s="90"/>
    </row>
    <row r="525396" spans="68:68" customFormat="1">
      <c r="BP525396" s="90"/>
    </row>
    <row r="525397" spans="68:68" customFormat="1">
      <c r="BP525397" s="90"/>
    </row>
    <row r="525398" spans="68:68" customFormat="1">
      <c r="BP525398" s="90"/>
    </row>
    <row r="525399" spans="68:68" customFormat="1">
      <c r="BP525399" s="90"/>
    </row>
    <row r="525400" spans="68:68" customFormat="1">
      <c r="BP525400" s="90"/>
    </row>
    <row r="525401" spans="68:68" customFormat="1">
      <c r="BP525401" s="90"/>
    </row>
    <row r="525402" spans="68:68" customFormat="1">
      <c r="BP525402" s="90"/>
    </row>
    <row r="525403" spans="68:68" customFormat="1">
      <c r="BP525403" s="90"/>
    </row>
    <row r="525404" spans="68:68" customFormat="1">
      <c r="BP525404" s="90"/>
    </row>
    <row r="525405" spans="68:68" customFormat="1">
      <c r="BP525405" s="90"/>
    </row>
    <row r="525406" spans="68:68" customFormat="1">
      <c r="BP525406" s="90"/>
    </row>
    <row r="525407" spans="68:68" customFormat="1">
      <c r="BP525407" s="90"/>
    </row>
    <row r="525408" spans="68:68" customFormat="1">
      <c r="BP525408" s="90"/>
    </row>
    <row r="525409" spans="68:68" customFormat="1">
      <c r="BP525409" s="90"/>
    </row>
    <row r="525410" spans="68:68" customFormat="1">
      <c r="BP525410" s="90"/>
    </row>
    <row r="525411" spans="68:68" customFormat="1">
      <c r="BP525411" s="90"/>
    </row>
    <row r="525412" spans="68:68" customFormat="1">
      <c r="BP525412" s="90"/>
    </row>
    <row r="525413" spans="68:68" customFormat="1">
      <c r="BP525413" s="90"/>
    </row>
    <row r="525414" spans="68:68" customFormat="1">
      <c r="BP525414" s="90"/>
    </row>
    <row r="525415" spans="68:68" customFormat="1">
      <c r="BP525415" s="90"/>
    </row>
    <row r="525416" spans="68:68" customFormat="1">
      <c r="BP525416" s="90"/>
    </row>
    <row r="525417" spans="68:68" customFormat="1">
      <c r="BP525417" s="90"/>
    </row>
    <row r="525418" spans="68:68" customFormat="1">
      <c r="BP525418" s="90"/>
    </row>
    <row r="525419" spans="68:68" customFormat="1">
      <c r="BP525419" s="90"/>
    </row>
    <row r="525420" spans="68:68" customFormat="1">
      <c r="BP525420" s="90"/>
    </row>
    <row r="525421" spans="68:68" customFormat="1">
      <c r="BP525421" s="90"/>
    </row>
    <row r="525422" spans="68:68" customFormat="1">
      <c r="BP525422" s="90"/>
    </row>
    <row r="525423" spans="68:68" customFormat="1">
      <c r="BP525423" s="90"/>
    </row>
    <row r="525424" spans="68:68" customFormat="1">
      <c r="BP525424" s="90"/>
    </row>
    <row r="525425" spans="68:68" customFormat="1">
      <c r="BP525425" s="90"/>
    </row>
    <row r="525426" spans="68:68" customFormat="1">
      <c r="BP525426" s="90"/>
    </row>
    <row r="525427" spans="68:68" customFormat="1">
      <c r="BP525427" s="90"/>
    </row>
    <row r="525428" spans="68:68" customFormat="1">
      <c r="BP525428" s="90"/>
    </row>
    <row r="525429" spans="68:68" customFormat="1">
      <c r="BP525429" s="90"/>
    </row>
    <row r="525430" spans="68:68" customFormat="1">
      <c r="BP525430" s="90"/>
    </row>
    <row r="525431" spans="68:68" customFormat="1">
      <c r="BP525431" s="90"/>
    </row>
    <row r="525432" spans="68:68" customFormat="1">
      <c r="BP525432" s="90"/>
    </row>
    <row r="525433" spans="68:68" customFormat="1">
      <c r="BP525433" s="90"/>
    </row>
    <row r="525434" spans="68:68" customFormat="1">
      <c r="BP525434" s="90"/>
    </row>
    <row r="525435" spans="68:68" customFormat="1">
      <c r="BP525435" s="90"/>
    </row>
    <row r="525436" spans="68:68" customFormat="1">
      <c r="BP525436" s="90"/>
    </row>
    <row r="525437" spans="68:68" customFormat="1">
      <c r="BP525437" s="90"/>
    </row>
    <row r="525438" spans="68:68" customFormat="1">
      <c r="BP525438" s="90"/>
    </row>
    <row r="525439" spans="68:68" customFormat="1">
      <c r="BP525439" s="90"/>
    </row>
    <row r="525440" spans="68:68" customFormat="1">
      <c r="BP525440" s="90"/>
    </row>
    <row r="525441" spans="68:68" customFormat="1">
      <c r="BP525441" s="90"/>
    </row>
    <row r="525442" spans="68:68" customFormat="1">
      <c r="BP525442" s="90"/>
    </row>
    <row r="525443" spans="68:68" customFormat="1">
      <c r="BP525443" s="90"/>
    </row>
    <row r="525444" spans="68:68" customFormat="1">
      <c r="BP525444" s="90"/>
    </row>
    <row r="525445" spans="68:68" customFormat="1">
      <c r="BP525445" s="90"/>
    </row>
    <row r="525446" spans="68:68" customFormat="1">
      <c r="BP525446" s="90"/>
    </row>
    <row r="525447" spans="68:68" customFormat="1">
      <c r="BP525447" s="90"/>
    </row>
    <row r="525448" spans="68:68" customFormat="1">
      <c r="BP525448" s="90"/>
    </row>
    <row r="525449" spans="68:68" customFormat="1">
      <c r="BP525449" s="90"/>
    </row>
    <row r="525450" spans="68:68" customFormat="1">
      <c r="BP525450" s="90"/>
    </row>
    <row r="525451" spans="68:68" customFormat="1">
      <c r="BP525451" s="90"/>
    </row>
    <row r="525452" spans="68:68" customFormat="1">
      <c r="BP525452" s="90"/>
    </row>
    <row r="525453" spans="68:68" customFormat="1">
      <c r="BP525453" s="90"/>
    </row>
    <row r="525454" spans="68:68" customFormat="1">
      <c r="BP525454" s="90"/>
    </row>
    <row r="525455" spans="68:68" customFormat="1">
      <c r="BP525455" s="90"/>
    </row>
    <row r="525456" spans="68:68" customFormat="1">
      <c r="BP525456" s="90"/>
    </row>
    <row r="525457" spans="68:68" customFormat="1">
      <c r="BP525457" s="90"/>
    </row>
    <row r="525458" spans="68:68" customFormat="1">
      <c r="BP525458" s="90"/>
    </row>
    <row r="525459" spans="68:68" customFormat="1">
      <c r="BP525459" s="90"/>
    </row>
    <row r="525460" spans="68:68" customFormat="1">
      <c r="BP525460" s="90"/>
    </row>
    <row r="525461" spans="68:68" customFormat="1">
      <c r="BP525461" s="90"/>
    </row>
    <row r="525462" spans="68:68" customFormat="1">
      <c r="BP525462" s="90"/>
    </row>
    <row r="525463" spans="68:68" customFormat="1">
      <c r="BP525463" s="90"/>
    </row>
    <row r="525464" spans="68:68" customFormat="1">
      <c r="BP525464" s="90"/>
    </row>
    <row r="525465" spans="68:68" customFormat="1">
      <c r="BP525465" s="90"/>
    </row>
    <row r="525466" spans="68:68" customFormat="1">
      <c r="BP525466" s="90"/>
    </row>
    <row r="525467" spans="68:68" customFormat="1">
      <c r="BP525467" s="90"/>
    </row>
    <row r="525468" spans="68:68" customFormat="1">
      <c r="BP525468" s="90"/>
    </row>
    <row r="525469" spans="68:68" customFormat="1">
      <c r="BP525469" s="90"/>
    </row>
    <row r="525470" spans="68:68" customFormat="1">
      <c r="BP525470" s="90"/>
    </row>
    <row r="525471" spans="68:68" customFormat="1">
      <c r="BP525471" s="90"/>
    </row>
    <row r="525472" spans="68:68" customFormat="1">
      <c r="BP525472" s="90"/>
    </row>
    <row r="525473" spans="68:68" customFormat="1">
      <c r="BP525473" s="90"/>
    </row>
    <row r="525474" spans="68:68" customFormat="1">
      <c r="BP525474" s="90"/>
    </row>
    <row r="525475" spans="68:68" customFormat="1">
      <c r="BP525475" s="90"/>
    </row>
    <row r="525476" spans="68:68" customFormat="1">
      <c r="BP525476" s="90"/>
    </row>
    <row r="525477" spans="68:68" customFormat="1">
      <c r="BP525477" s="90"/>
    </row>
    <row r="525478" spans="68:68" customFormat="1">
      <c r="BP525478" s="90"/>
    </row>
    <row r="525479" spans="68:68" customFormat="1">
      <c r="BP525479" s="90"/>
    </row>
    <row r="525480" spans="68:68" customFormat="1">
      <c r="BP525480" s="90"/>
    </row>
    <row r="525481" spans="68:68" customFormat="1">
      <c r="BP525481" s="90"/>
    </row>
    <row r="525482" spans="68:68" customFormat="1">
      <c r="BP525482" s="90"/>
    </row>
    <row r="525483" spans="68:68" customFormat="1">
      <c r="BP525483" s="90"/>
    </row>
    <row r="525484" spans="68:68" customFormat="1">
      <c r="BP525484" s="90"/>
    </row>
    <row r="525485" spans="68:68" customFormat="1">
      <c r="BP525485" s="90"/>
    </row>
    <row r="525486" spans="68:68" customFormat="1">
      <c r="BP525486" s="90"/>
    </row>
    <row r="525487" spans="68:68" customFormat="1">
      <c r="BP525487" s="90"/>
    </row>
    <row r="525488" spans="68:68" customFormat="1">
      <c r="BP525488" s="90"/>
    </row>
    <row r="525489" spans="68:68" customFormat="1">
      <c r="BP525489" s="90"/>
    </row>
    <row r="525490" spans="68:68" customFormat="1">
      <c r="BP525490" s="90"/>
    </row>
    <row r="525491" spans="68:68" customFormat="1">
      <c r="BP525491" s="90"/>
    </row>
    <row r="525492" spans="68:68" customFormat="1">
      <c r="BP525492" s="90"/>
    </row>
    <row r="525493" spans="68:68" customFormat="1">
      <c r="BP525493" s="90"/>
    </row>
    <row r="525494" spans="68:68" customFormat="1">
      <c r="BP525494" s="90"/>
    </row>
    <row r="525495" spans="68:68" customFormat="1">
      <c r="BP525495" s="90"/>
    </row>
    <row r="525496" spans="68:68" customFormat="1">
      <c r="BP525496" s="90"/>
    </row>
    <row r="525497" spans="68:68" customFormat="1">
      <c r="BP525497" s="90"/>
    </row>
    <row r="525498" spans="68:68" customFormat="1">
      <c r="BP525498" s="90"/>
    </row>
    <row r="525499" spans="68:68" customFormat="1">
      <c r="BP525499" s="90"/>
    </row>
    <row r="525500" spans="68:68" customFormat="1">
      <c r="BP525500" s="90"/>
    </row>
    <row r="525501" spans="68:68" customFormat="1">
      <c r="BP525501" s="90"/>
    </row>
    <row r="525502" spans="68:68" customFormat="1">
      <c r="BP525502" s="90"/>
    </row>
    <row r="525503" spans="68:68" customFormat="1">
      <c r="BP525503" s="90"/>
    </row>
    <row r="525504" spans="68:68" customFormat="1">
      <c r="BP525504" s="90"/>
    </row>
    <row r="525505" spans="68:68" customFormat="1">
      <c r="BP525505" s="90"/>
    </row>
    <row r="525506" spans="68:68" customFormat="1">
      <c r="BP525506" s="90"/>
    </row>
    <row r="525507" spans="68:68" customFormat="1">
      <c r="BP525507" s="90"/>
    </row>
    <row r="525508" spans="68:68" customFormat="1">
      <c r="BP525508" s="90"/>
    </row>
    <row r="525509" spans="68:68" customFormat="1">
      <c r="BP525509" s="90"/>
    </row>
    <row r="525510" spans="68:68" customFormat="1">
      <c r="BP525510" s="90"/>
    </row>
    <row r="525511" spans="68:68" customFormat="1">
      <c r="BP525511" s="90"/>
    </row>
    <row r="525512" spans="68:68" customFormat="1">
      <c r="BP525512" s="90"/>
    </row>
    <row r="525513" spans="68:68" customFormat="1">
      <c r="BP525513" s="90"/>
    </row>
    <row r="525514" spans="68:68" customFormat="1">
      <c r="BP525514" s="90"/>
    </row>
    <row r="525515" spans="68:68" customFormat="1">
      <c r="BP525515" s="90"/>
    </row>
    <row r="525516" spans="68:68" customFormat="1">
      <c r="BP525516" s="90"/>
    </row>
    <row r="525517" spans="68:68" customFormat="1">
      <c r="BP525517" s="90"/>
    </row>
    <row r="525518" spans="68:68" customFormat="1">
      <c r="BP525518" s="90"/>
    </row>
    <row r="525519" spans="68:68" customFormat="1">
      <c r="BP525519" s="90"/>
    </row>
    <row r="525520" spans="68:68" customFormat="1">
      <c r="BP525520" s="90"/>
    </row>
    <row r="525521" spans="68:68" customFormat="1">
      <c r="BP525521" s="90"/>
    </row>
    <row r="525522" spans="68:68" customFormat="1">
      <c r="BP525522" s="90"/>
    </row>
    <row r="525523" spans="68:68" customFormat="1">
      <c r="BP525523" s="90"/>
    </row>
    <row r="525524" spans="68:68" customFormat="1">
      <c r="BP525524" s="90"/>
    </row>
    <row r="525525" spans="68:68" customFormat="1">
      <c r="BP525525" s="90"/>
    </row>
    <row r="525526" spans="68:68" customFormat="1">
      <c r="BP525526" s="90"/>
    </row>
    <row r="525527" spans="68:68" customFormat="1">
      <c r="BP525527" s="90"/>
    </row>
    <row r="525528" spans="68:68" customFormat="1">
      <c r="BP525528" s="90"/>
    </row>
    <row r="525529" spans="68:68" customFormat="1">
      <c r="BP525529" s="90"/>
    </row>
    <row r="525530" spans="68:68" customFormat="1">
      <c r="BP525530" s="90"/>
    </row>
    <row r="525531" spans="68:68" customFormat="1">
      <c r="BP525531" s="90"/>
    </row>
    <row r="525532" spans="68:68" customFormat="1">
      <c r="BP525532" s="90"/>
    </row>
    <row r="525533" spans="68:68" customFormat="1">
      <c r="BP525533" s="90"/>
    </row>
    <row r="525534" spans="68:68" customFormat="1">
      <c r="BP525534" s="90"/>
    </row>
    <row r="525535" spans="68:68" customFormat="1">
      <c r="BP525535" s="90"/>
    </row>
    <row r="525536" spans="68:68" customFormat="1">
      <c r="BP525536" s="90"/>
    </row>
    <row r="525537" spans="68:68" customFormat="1">
      <c r="BP525537" s="90"/>
    </row>
    <row r="525538" spans="68:68" customFormat="1">
      <c r="BP525538" s="90"/>
    </row>
    <row r="525539" spans="68:68" customFormat="1">
      <c r="BP525539" s="90"/>
    </row>
    <row r="525540" spans="68:68" customFormat="1">
      <c r="BP525540" s="90"/>
    </row>
    <row r="525541" spans="68:68" customFormat="1">
      <c r="BP525541" s="90"/>
    </row>
    <row r="525542" spans="68:68" customFormat="1">
      <c r="BP525542" s="90"/>
    </row>
    <row r="525543" spans="68:68" customFormat="1">
      <c r="BP525543" s="90"/>
    </row>
    <row r="525544" spans="68:68" customFormat="1">
      <c r="BP525544" s="90"/>
    </row>
    <row r="525545" spans="68:68" customFormat="1">
      <c r="BP525545" s="90"/>
    </row>
    <row r="525546" spans="68:68" customFormat="1">
      <c r="BP525546" s="90"/>
    </row>
    <row r="525547" spans="68:68" customFormat="1">
      <c r="BP525547" s="90"/>
    </row>
    <row r="525548" spans="68:68" customFormat="1">
      <c r="BP525548" s="90"/>
    </row>
    <row r="525549" spans="68:68" customFormat="1">
      <c r="BP525549" s="90"/>
    </row>
    <row r="525550" spans="68:68" customFormat="1">
      <c r="BP525550" s="90"/>
    </row>
    <row r="525551" spans="68:68" customFormat="1">
      <c r="BP525551" s="90"/>
    </row>
    <row r="525552" spans="68:68" customFormat="1">
      <c r="BP525552" s="90"/>
    </row>
    <row r="525553" spans="68:68" customFormat="1">
      <c r="BP525553" s="90"/>
    </row>
    <row r="525554" spans="68:68" customFormat="1">
      <c r="BP525554" s="90"/>
    </row>
    <row r="525555" spans="68:68" customFormat="1">
      <c r="BP525555" s="90"/>
    </row>
    <row r="525556" spans="68:68" customFormat="1">
      <c r="BP525556" s="90"/>
    </row>
    <row r="525557" spans="68:68" customFormat="1">
      <c r="BP525557" s="90"/>
    </row>
    <row r="525558" spans="68:68" customFormat="1">
      <c r="BP525558" s="90"/>
    </row>
    <row r="525559" spans="68:68" customFormat="1">
      <c r="BP525559" s="90"/>
    </row>
    <row r="525560" spans="68:68" customFormat="1">
      <c r="BP525560" s="90"/>
    </row>
    <row r="525561" spans="68:68" customFormat="1">
      <c r="BP525561" s="90"/>
    </row>
    <row r="525562" spans="68:68" customFormat="1">
      <c r="BP525562" s="90"/>
    </row>
    <row r="525563" spans="68:68" customFormat="1">
      <c r="BP525563" s="90"/>
    </row>
    <row r="525564" spans="68:68" customFormat="1">
      <c r="BP525564" s="90"/>
    </row>
    <row r="525565" spans="68:68" customFormat="1">
      <c r="BP525565" s="90"/>
    </row>
    <row r="525566" spans="68:68" customFormat="1">
      <c r="BP525566" s="90"/>
    </row>
    <row r="525567" spans="68:68" customFormat="1">
      <c r="BP525567" s="90"/>
    </row>
    <row r="525568" spans="68:68" customFormat="1">
      <c r="BP525568" s="90"/>
    </row>
    <row r="525569" spans="68:68" customFormat="1">
      <c r="BP525569" s="90"/>
    </row>
    <row r="525570" spans="68:68" customFormat="1">
      <c r="BP525570" s="90"/>
    </row>
    <row r="525571" spans="68:68" customFormat="1">
      <c r="BP525571" s="90"/>
    </row>
    <row r="525572" spans="68:68" customFormat="1">
      <c r="BP525572" s="90"/>
    </row>
    <row r="525573" spans="68:68" customFormat="1">
      <c r="BP525573" s="90"/>
    </row>
    <row r="525574" spans="68:68" customFormat="1">
      <c r="BP525574" s="90"/>
    </row>
    <row r="525575" spans="68:68" customFormat="1">
      <c r="BP525575" s="90"/>
    </row>
    <row r="525576" spans="68:68" customFormat="1">
      <c r="BP525576" s="90"/>
    </row>
    <row r="525577" spans="68:68" customFormat="1">
      <c r="BP525577" s="90"/>
    </row>
    <row r="525578" spans="68:68" customFormat="1">
      <c r="BP525578" s="90"/>
    </row>
    <row r="525579" spans="68:68" customFormat="1">
      <c r="BP525579" s="90"/>
    </row>
    <row r="525580" spans="68:68" customFormat="1">
      <c r="BP525580" s="90"/>
    </row>
    <row r="525581" spans="68:68" customFormat="1">
      <c r="BP525581" s="90"/>
    </row>
    <row r="525582" spans="68:68" customFormat="1">
      <c r="BP525582" s="90"/>
    </row>
    <row r="525583" spans="68:68" customFormat="1">
      <c r="BP525583" s="90"/>
    </row>
    <row r="525584" spans="68:68" customFormat="1">
      <c r="BP525584" s="90"/>
    </row>
    <row r="525585" spans="68:68" customFormat="1">
      <c r="BP525585" s="90"/>
    </row>
    <row r="525586" spans="68:68" customFormat="1">
      <c r="BP525586" s="90"/>
    </row>
    <row r="525587" spans="68:68" customFormat="1">
      <c r="BP525587" s="90"/>
    </row>
    <row r="525588" spans="68:68" customFormat="1">
      <c r="BP525588" s="90"/>
    </row>
    <row r="525589" spans="68:68" customFormat="1">
      <c r="BP525589" s="90"/>
    </row>
    <row r="525590" spans="68:68" customFormat="1">
      <c r="BP525590" s="90"/>
    </row>
    <row r="525591" spans="68:68" customFormat="1">
      <c r="BP525591" s="90"/>
    </row>
    <row r="525592" spans="68:68" customFormat="1">
      <c r="BP525592" s="90"/>
    </row>
    <row r="525593" spans="68:68" customFormat="1">
      <c r="BP525593" s="90"/>
    </row>
    <row r="525594" spans="68:68" customFormat="1">
      <c r="BP525594" s="90"/>
    </row>
    <row r="525595" spans="68:68" customFormat="1">
      <c r="BP525595" s="90"/>
    </row>
    <row r="525596" spans="68:68" customFormat="1">
      <c r="BP525596" s="90"/>
    </row>
    <row r="525597" spans="68:68" customFormat="1">
      <c r="BP525597" s="90"/>
    </row>
    <row r="525598" spans="68:68" customFormat="1">
      <c r="BP525598" s="90"/>
    </row>
    <row r="525599" spans="68:68" customFormat="1">
      <c r="BP525599" s="90"/>
    </row>
    <row r="525600" spans="68:68" customFormat="1">
      <c r="BP525600" s="90"/>
    </row>
    <row r="525601" spans="68:68" customFormat="1">
      <c r="BP525601" s="90"/>
    </row>
    <row r="525602" spans="68:68" customFormat="1">
      <c r="BP525602" s="90"/>
    </row>
    <row r="525603" spans="68:68" customFormat="1">
      <c r="BP525603" s="90"/>
    </row>
    <row r="525604" spans="68:68" customFormat="1">
      <c r="BP525604" s="90"/>
    </row>
    <row r="525605" spans="68:68" customFormat="1">
      <c r="BP525605" s="90"/>
    </row>
    <row r="525606" spans="68:68" customFormat="1">
      <c r="BP525606" s="90"/>
    </row>
    <row r="525607" spans="68:68" customFormat="1">
      <c r="BP525607" s="90"/>
    </row>
    <row r="525608" spans="68:68" customFormat="1">
      <c r="BP525608" s="90"/>
    </row>
    <row r="525609" spans="68:68" customFormat="1">
      <c r="BP525609" s="90"/>
    </row>
    <row r="525610" spans="68:68" customFormat="1">
      <c r="BP525610" s="90"/>
    </row>
    <row r="525611" spans="68:68" customFormat="1">
      <c r="BP525611" s="90"/>
    </row>
    <row r="525612" spans="68:68" customFormat="1">
      <c r="BP525612" s="90"/>
    </row>
    <row r="525613" spans="68:68" customFormat="1">
      <c r="BP525613" s="90"/>
    </row>
    <row r="525614" spans="68:68" customFormat="1">
      <c r="BP525614" s="90"/>
    </row>
    <row r="525615" spans="68:68" customFormat="1">
      <c r="BP525615" s="90"/>
    </row>
    <row r="525616" spans="68:68" customFormat="1">
      <c r="BP525616" s="90"/>
    </row>
    <row r="525617" spans="68:68" customFormat="1">
      <c r="BP525617" s="90"/>
    </row>
    <row r="525618" spans="68:68" customFormat="1">
      <c r="BP525618" s="90"/>
    </row>
    <row r="525619" spans="68:68" customFormat="1">
      <c r="BP525619" s="90"/>
    </row>
    <row r="525620" spans="68:68" customFormat="1">
      <c r="BP525620" s="90"/>
    </row>
    <row r="525621" spans="68:68" customFormat="1">
      <c r="BP525621" s="90"/>
    </row>
    <row r="525622" spans="68:68" customFormat="1">
      <c r="BP525622" s="90"/>
    </row>
    <row r="525623" spans="68:68" customFormat="1">
      <c r="BP525623" s="90"/>
    </row>
    <row r="525624" spans="68:68" customFormat="1">
      <c r="BP525624" s="90"/>
    </row>
    <row r="525625" spans="68:68" customFormat="1">
      <c r="BP525625" s="90"/>
    </row>
    <row r="525626" spans="68:68" customFormat="1">
      <c r="BP525626" s="90"/>
    </row>
    <row r="525627" spans="68:68" customFormat="1">
      <c r="BP525627" s="90"/>
    </row>
    <row r="525628" spans="68:68" customFormat="1">
      <c r="BP525628" s="90"/>
    </row>
    <row r="525629" spans="68:68" customFormat="1">
      <c r="BP525629" s="90"/>
    </row>
    <row r="525630" spans="68:68" customFormat="1">
      <c r="BP525630" s="90"/>
    </row>
    <row r="525631" spans="68:68" customFormat="1">
      <c r="BP525631" s="90"/>
    </row>
    <row r="525632" spans="68:68" customFormat="1">
      <c r="BP525632" s="90"/>
    </row>
    <row r="525633" spans="68:68" customFormat="1">
      <c r="BP525633" s="90"/>
    </row>
    <row r="525634" spans="68:68" customFormat="1">
      <c r="BP525634" s="90"/>
    </row>
    <row r="525635" spans="68:68" customFormat="1">
      <c r="BP525635" s="90"/>
    </row>
    <row r="525636" spans="68:68" customFormat="1">
      <c r="BP525636" s="90"/>
    </row>
    <row r="525637" spans="68:68" customFormat="1">
      <c r="BP525637" s="90"/>
    </row>
    <row r="525638" spans="68:68" customFormat="1">
      <c r="BP525638" s="90"/>
    </row>
    <row r="525639" spans="68:68" customFormat="1">
      <c r="BP525639" s="90"/>
    </row>
    <row r="525640" spans="68:68" customFormat="1">
      <c r="BP525640" s="90"/>
    </row>
    <row r="525641" spans="68:68" customFormat="1">
      <c r="BP525641" s="90"/>
    </row>
    <row r="525642" spans="68:68" customFormat="1">
      <c r="BP525642" s="90"/>
    </row>
    <row r="525643" spans="68:68" customFormat="1">
      <c r="BP525643" s="90"/>
    </row>
    <row r="525644" spans="68:68" customFormat="1">
      <c r="BP525644" s="90"/>
    </row>
    <row r="525645" spans="68:68" customFormat="1">
      <c r="BP525645" s="90"/>
    </row>
    <row r="525646" spans="68:68" customFormat="1">
      <c r="BP525646" s="90"/>
    </row>
    <row r="525647" spans="68:68" customFormat="1">
      <c r="BP525647" s="90"/>
    </row>
    <row r="525648" spans="68:68" customFormat="1">
      <c r="BP525648" s="90"/>
    </row>
    <row r="525649" spans="68:68" customFormat="1">
      <c r="BP525649" s="90"/>
    </row>
    <row r="525650" spans="68:68" customFormat="1">
      <c r="BP525650" s="90"/>
    </row>
    <row r="525651" spans="68:68" customFormat="1">
      <c r="BP525651" s="90"/>
    </row>
    <row r="525652" spans="68:68" customFormat="1">
      <c r="BP525652" s="90"/>
    </row>
    <row r="525653" spans="68:68" customFormat="1">
      <c r="BP525653" s="90"/>
    </row>
    <row r="525654" spans="68:68" customFormat="1">
      <c r="BP525654" s="90"/>
    </row>
    <row r="525655" spans="68:68" customFormat="1">
      <c r="BP525655" s="90"/>
    </row>
    <row r="525656" spans="68:68" customFormat="1">
      <c r="BP525656" s="90"/>
    </row>
    <row r="525657" spans="68:68" customFormat="1">
      <c r="BP525657" s="90"/>
    </row>
    <row r="525658" spans="68:68" customFormat="1">
      <c r="BP525658" s="90"/>
    </row>
    <row r="525659" spans="68:68" customFormat="1">
      <c r="BP525659" s="90"/>
    </row>
    <row r="525660" spans="68:68" customFormat="1">
      <c r="BP525660" s="90"/>
    </row>
    <row r="525661" spans="68:68" customFormat="1">
      <c r="BP525661" s="90"/>
    </row>
    <row r="525662" spans="68:68" customFormat="1">
      <c r="BP525662" s="90"/>
    </row>
    <row r="525663" spans="68:68" customFormat="1">
      <c r="BP525663" s="90"/>
    </row>
    <row r="525664" spans="68:68" customFormat="1">
      <c r="BP525664" s="90"/>
    </row>
    <row r="525665" spans="68:68" customFormat="1">
      <c r="BP525665" s="90"/>
    </row>
    <row r="525666" spans="68:68" customFormat="1">
      <c r="BP525666" s="90"/>
    </row>
    <row r="525667" spans="68:68" customFormat="1">
      <c r="BP525667" s="90"/>
    </row>
    <row r="525668" spans="68:68" customFormat="1">
      <c r="BP525668" s="90"/>
    </row>
    <row r="525669" spans="68:68" customFormat="1">
      <c r="BP525669" s="90"/>
    </row>
    <row r="525670" spans="68:68" customFormat="1">
      <c r="BP525670" s="90"/>
    </row>
    <row r="525671" spans="68:68" customFormat="1">
      <c r="BP525671" s="90"/>
    </row>
    <row r="525672" spans="68:68" customFormat="1">
      <c r="BP525672" s="90"/>
    </row>
    <row r="525673" spans="68:68" customFormat="1">
      <c r="BP525673" s="90"/>
    </row>
    <row r="525674" spans="68:68" customFormat="1">
      <c r="BP525674" s="90"/>
    </row>
    <row r="525675" spans="68:68" customFormat="1">
      <c r="BP525675" s="90"/>
    </row>
    <row r="525676" spans="68:68" customFormat="1">
      <c r="BP525676" s="90"/>
    </row>
    <row r="525677" spans="68:68" customFormat="1">
      <c r="BP525677" s="90"/>
    </row>
    <row r="525678" spans="68:68" customFormat="1">
      <c r="BP525678" s="90"/>
    </row>
    <row r="525679" spans="68:68" customFormat="1">
      <c r="BP525679" s="90"/>
    </row>
    <row r="525680" spans="68:68" customFormat="1">
      <c r="BP525680" s="90"/>
    </row>
    <row r="525681" spans="68:68" customFormat="1">
      <c r="BP525681" s="90"/>
    </row>
    <row r="525682" spans="68:68" customFormat="1">
      <c r="BP525682" s="90"/>
    </row>
    <row r="525683" spans="68:68" customFormat="1">
      <c r="BP525683" s="90"/>
    </row>
    <row r="525684" spans="68:68" customFormat="1">
      <c r="BP525684" s="90"/>
    </row>
    <row r="525685" spans="68:68" customFormat="1">
      <c r="BP525685" s="90"/>
    </row>
    <row r="525686" spans="68:68" customFormat="1">
      <c r="BP525686" s="90"/>
    </row>
    <row r="525687" spans="68:68" customFormat="1">
      <c r="BP525687" s="90"/>
    </row>
    <row r="525688" spans="68:68" customFormat="1">
      <c r="BP525688" s="90"/>
    </row>
    <row r="525689" spans="68:68" customFormat="1">
      <c r="BP525689" s="90"/>
    </row>
    <row r="525690" spans="68:68" customFormat="1">
      <c r="BP525690" s="90"/>
    </row>
    <row r="525691" spans="68:68" customFormat="1">
      <c r="BP525691" s="90"/>
    </row>
    <row r="525692" spans="68:68" customFormat="1">
      <c r="BP525692" s="90"/>
    </row>
    <row r="525693" spans="68:68" customFormat="1">
      <c r="BP525693" s="90"/>
    </row>
    <row r="525694" spans="68:68" customFormat="1">
      <c r="BP525694" s="90"/>
    </row>
    <row r="525695" spans="68:68" customFormat="1">
      <c r="BP525695" s="90"/>
    </row>
    <row r="525696" spans="68:68" customFormat="1">
      <c r="BP525696" s="90"/>
    </row>
    <row r="525697" spans="68:68" customFormat="1">
      <c r="BP525697" s="90"/>
    </row>
    <row r="525698" spans="68:68" customFormat="1">
      <c r="BP525698" s="90"/>
    </row>
    <row r="525699" spans="68:68" customFormat="1">
      <c r="BP525699" s="90"/>
    </row>
    <row r="525700" spans="68:68" customFormat="1">
      <c r="BP525700" s="90"/>
    </row>
    <row r="525701" spans="68:68" customFormat="1">
      <c r="BP525701" s="90"/>
    </row>
    <row r="525702" spans="68:68" customFormat="1">
      <c r="BP525702" s="90"/>
    </row>
    <row r="525703" spans="68:68" customFormat="1">
      <c r="BP525703" s="90"/>
    </row>
    <row r="525704" spans="68:68" customFormat="1">
      <c r="BP525704" s="90"/>
    </row>
    <row r="525705" spans="68:68" customFormat="1">
      <c r="BP525705" s="90"/>
    </row>
    <row r="525706" spans="68:68" customFormat="1">
      <c r="BP525706" s="90"/>
    </row>
    <row r="525707" spans="68:68" customFormat="1">
      <c r="BP525707" s="90"/>
    </row>
    <row r="525708" spans="68:68" customFormat="1">
      <c r="BP525708" s="90"/>
    </row>
    <row r="525709" spans="68:68" customFormat="1">
      <c r="BP525709" s="90"/>
    </row>
    <row r="525710" spans="68:68" customFormat="1">
      <c r="BP525710" s="90"/>
    </row>
    <row r="525711" spans="68:68" customFormat="1">
      <c r="BP525711" s="90"/>
    </row>
    <row r="525712" spans="68:68" customFormat="1">
      <c r="BP525712" s="90"/>
    </row>
    <row r="525713" spans="68:68" customFormat="1">
      <c r="BP525713" s="90"/>
    </row>
    <row r="525714" spans="68:68" customFormat="1">
      <c r="BP525714" s="90"/>
    </row>
    <row r="525715" spans="68:68" customFormat="1">
      <c r="BP525715" s="90"/>
    </row>
    <row r="525716" spans="68:68" customFormat="1">
      <c r="BP525716" s="90"/>
    </row>
    <row r="525717" spans="68:68" customFormat="1">
      <c r="BP525717" s="90"/>
    </row>
    <row r="525718" spans="68:68" customFormat="1">
      <c r="BP525718" s="90"/>
    </row>
    <row r="525719" spans="68:68" customFormat="1">
      <c r="BP525719" s="90"/>
    </row>
    <row r="525720" spans="68:68" customFormat="1">
      <c r="BP525720" s="90"/>
    </row>
    <row r="525721" spans="68:68" customFormat="1">
      <c r="BP525721" s="90"/>
    </row>
    <row r="525722" spans="68:68" customFormat="1">
      <c r="BP525722" s="90"/>
    </row>
    <row r="525723" spans="68:68" customFormat="1">
      <c r="BP525723" s="90"/>
    </row>
    <row r="525724" spans="68:68" customFormat="1">
      <c r="BP525724" s="90"/>
    </row>
    <row r="525725" spans="68:68" customFormat="1">
      <c r="BP525725" s="90"/>
    </row>
    <row r="525726" spans="68:68" customFormat="1">
      <c r="BP525726" s="90"/>
    </row>
    <row r="525727" spans="68:68" customFormat="1">
      <c r="BP525727" s="90"/>
    </row>
    <row r="525728" spans="68:68" customFormat="1">
      <c r="BP525728" s="90"/>
    </row>
    <row r="525729" spans="68:68" customFormat="1">
      <c r="BP525729" s="90"/>
    </row>
    <row r="525730" spans="68:68" customFormat="1">
      <c r="BP525730" s="90"/>
    </row>
    <row r="525731" spans="68:68" customFormat="1">
      <c r="BP525731" s="90"/>
    </row>
    <row r="525732" spans="68:68" customFormat="1">
      <c r="BP525732" s="90"/>
    </row>
    <row r="525733" spans="68:68" customFormat="1">
      <c r="BP525733" s="90"/>
    </row>
    <row r="525734" spans="68:68" customFormat="1">
      <c r="BP525734" s="90"/>
    </row>
    <row r="525735" spans="68:68" customFormat="1">
      <c r="BP525735" s="90"/>
    </row>
    <row r="525736" spans="68:68" customFormat="1">
      <c r="BP525736" s="90"/>
    </row>
    <row r="525737" spans="68:68" customFormat="1">
      <c r="BP525737" s="90"/>
    </row>
    <row r="525738" spans="68:68" customFormat="1">
      <c r="BP525738" s="90"/>
    </row>
    <row r="525739" spans="68:68" customFormat="1">
      <c r="BP525739" s="90"/>
    </row>
    <row r="525740" spans="68:68" customFormat="1">
      <c r="BP525740" s="90"/>
    </row>
    <row r="525741" spans="68:68" customFormat="1">
      <c r="BP525741" s="90"/>
    </row>
    <row r="525742" spans="68:68" customFormat="1">
      <c r="BP525742" s="90"/>
    </row>
    <row r="525743" spans="68:68" customFormat="1">
      <c r="BP525743" s="90"/>
    </row>
    <row r="525744" spans="68:68" customFormat="1">
      <c r="BP525744" s="90"/>
    </row>
    <row r="525745" spans="68:68" customFormat="1">
      <c r="BP525745" s="90"/>
    </row>
    <row r="525746" spans="68:68" customFormat="1">
      <c r="BP525746" s="90"/>
    </row>
    <row r="525747" spans="68:68" customFormat="1">
      <c r="BP525747" s="90"/>
    </row>
    <row r="525748" spans="68:68" customFormat="1">
      <c r="BP525748" s="90"/>
    </row>
    <row r="525749" spans="68:68" customFormat="1">
      <c r="BP525749" s="90"/>
    </row>
    <row r="525750" spans="68:68" customFormat="1">
      <c r="BP525750" s="90"/>
    </row>
    <row r="525751" spans="68:68" customFormat="1">
      <c r="BP525751" s="90"/>
    </row>
    <row r="525752" spans="68:68" customFormat="1">
      <c r="BP525752" s="90"/>
    </row>
    <row r="525753" spans="68:68" customFormat="1">
      <c r="BP525753" s="90"/>
    </row>
    <row r="525754" spans="68:68" customFormat="1">
      <c r="BP525754" s="90"/>
    </row>
    <row r="525755" spans="68:68" customFormat="1">
      <c r="BP525755" s="90"/>
    </row>
    <row r="525756" spans="68:68" customFormat="1">
      <c r="BP525756" s="90"/>
    </row>
    <row r="525757" spans="68:68" customFormat="1">
      <c r="BP525757" s="90"/>
    </row>
    <row r="525758" spans="68:68" customFormat="1">
      <c r="BP525758" s="90"/>
    </row>
    <row r="525759" spans="68:68" customFormat="1">
      <c r="BP525759" s="90"/>
    </row>
    <row r="525760" spans="68:68" customFormat="1">
      <c r="BP525760" s="90"/>
    </row>
    <row r="525761" spans="68:68" customFormat="1">
      <c r="BP525761" s="90"/>
    </row>
    <row r="525762" spans="68:68" customFormat="1">
      <c r="BP525762" s="90"/>
    </row>
    <row r="525763" spans="68:68" customFormat="1">
      <c r="BP525763" s="90"/>
    </row>
    <row r="525764" spans="68:68" customFormat="1">
      <c r="BP525764" s="90"/>
    </row>
    <row r="525765" spans="68:68" customFormat="1">
      <c r="BP525765" s="90"/>
    </row>
    <row r="525766" spans="68:68" customFormat="1">
      <c r="BP525766" s="90"/>
    </row>
    <row r="525767" spans="68:68" customFormat="1">
      <c r="BP525767" s="90"/>
    </row>
    <row r="525768" spans="68:68" customFormat="1">
      <c r="BP525768" s="90"/>
    </row>
    <row r="525769" spans="68:68" customFormat="1">
      <c r="BP525769" s="90"/>
    </row>
    <row r="525770" spans="68:68" customFormat="1">
      <c r="BP525770" s="90"/>
    </row>
    <row r="525771" spans="68:68" customFormat="1">
      <c r="BP525771" s="90"/>
    </row>
    <row r="525772" spans="68:68" customFormat="1">
      <c r="BP525772" s="90"/>
    </row>
    <row r="525773" spans="68:68" customFormat="1">
      <c r="BP525773" s="90"/>
    </row>
    <row r="525774" spans="68:68" customFormat="1">
      <c r="BP525774" s="90"/>
    </row>
    <row r="525775" spans="68:68" customFormat="1">
      <c r="BP525775" s="90"/>
    </row>
    <row r="525776" spans="68:68" customFormat="1">
      <c r="BP525776" s="90"/>
    </row>
    <row r="525777" spans="68:68" customFormat="1">
      <c r="BP525777" s="90"/>
    </row>
    <row r="525778" spans="68:68" customFormat="1">
      <c r="BP525778" s="90"/>
    </row>
    <row r="525779" spans="68:68" customFormat="1">
      <c r="BP525779" s="90"/>
    </row>
    <row r="525780" spans="68:68" customFormat="1">
      <c r="BP525780" s="90"/>
    </row>
    <row r="525781" spans="68:68" customFormat="1">
      <c r="BP525781" s="90"/>
    </row>
    <row r="525782" spans="68:68" customFormat="1">
      <c r="BP525782" s="90"/>
    </row>
    <row r="525783" spans="68:68" customFormat="1">
      <c r="BP525783" s="90"/>
    </row>
    <row r="525784" spans="68:68" customFormat="1">
      <c r="BP525784" s="90"/>
    </row>
    <row r="525785" spans="68:68" customFormat="1">
      <c r="BP525785" s="90"/>
    </row>
    <row r="525786" spans="68:68" customFormat="1">
      <c r="BP525786" s="90"/>
    </row>
    <row r="525787" spans="68:68" customFormat="1">
      <c r="BP525787" s="90"/>
    </row>
    <row r="525788" spans="68:68" customFormat="1">
      <c r="BP525788" s="90"/>
    </row>
    <row r="525789" spans="68:68" customFormat="1">
      <c r="BP525789" s="90"/>
    </row>
    <row r="525790" spans="68:68" customFormat="1">
      <c r="BP525790" s="90"/>
    </row>
    <row r="525791" spans="68:68" customFormat="1">
      <c r="BP525791" s="90"/>
    </row>
    <row r="525792" spans="68:68" customFormat="1">
      <c r="BP525792" s="90"/>
    </row>
    <row r="525793" spans="68:68" customFormat="1">
      <c r="BP525793" s="90"/>
    </row>
    <row r="525794" spans="68:68" customFormat="1">
      <c r="BP525794" s="90"/>
    </row>
    <row r="525795" spans="68:68" customFormat="1">
      <c r="BP525795" s="90"/>
    </row>
    <row r="525796" spans="68:68" customFormat="1">
      <c r="BP525796" s="90"/>
    </row>
    <row r="525797" spans="68:68" customFormat="1">
      <c r="BP525797" s="90"/>
    </row>
    <row r="525798" spans="68:68" customFormat="1">
      <c r="BP525798" s="90"/>
    </row>
    <row r="525799" spans="68:68" customFormat="1">
      <c r="BP525799" s="90"/>
    </row>
    <row r="525800" spans="68:68" customFormat="1">
      <c r="BP525800" s="90"/>
    </row>
    <row r="525801" spans="68:68" customFormat="1">
      <c r="BP525801" s="90"/>
    </row>
    <row r="525802" spans="68:68" customFormat="1">
      <c r="BP525802" s="90"/>
    </row>
    <row r="525803" spans="68:68" customFormat="1">
      <c r="BP525803" s="90"/>
    </row>
    <row r="525804" spans="68:68" customFormat="1">
      <c r="BP525804" s="90"/>
    </row>
    <row r="525805" spans="68:68" customFormat="1">
      <c r="BP525805" s="90"/>
    </row>
    <row r="525806" spans="68:68" customFormat="1">
      <c r="BP525806" s="90"/>
    </row>
    <row r="525807" spans="68:68" customFormat="1">
      <c r="BP525807" s="90"/>
    </row>
    <row r="525808" spans="68:68" customFormat="1">
      <c r="BP525808" s="90"/>
    </row>
    <row r="525809" spans="68:68" customFormat="1">
      <c r="BP525809" s="90"/>
    </row>
    <row r="525810" spans="68:68" customFormat="1">
      <c r="BP525810" s="90"/>
    </row>
    <row r="525811" spans="68:68" customFormat="1">
      <c r="BP525811" s="90"/>
    </row>
    <row r="525812" spans="68:68" customFormat="1">
      <c r="BP525812" s="90"/>
    </row>
    <row r="525813" spans="68:68" customFormat="1">
      <c r="BP525813" s="90"/>
    </row>
    <row r="525814" spans="68:68" customFormat="1">
      <c r="BP525814" s="90"/>
    </row>
    <row r="525815" spans="68:68" customFormat="1">
      <c r="BP525815" s="90"/>
    </row>
    <row r="525816" spans="68:68" customFormat="1">
      <c r="BP525816" s="90"/>
    </row>
    <row r="525817" spans="68:68" customFormat="1">
      <c r="BP525817" s="90"/>
    </row>
    <row r="525818" spans="68:68" customFormat="1">
      <c r="BP525818" s="90"/>
    </row>
    <row r="525819" spans="68:68" customFormat="1">
      <c r="BP525819" s="90"/>
    </row>
    <row r="525820" spans="68:68" customFormat="1">
      <c r="BP525820" s="90"/>
    </row>
    <row r="525821" spans="68:68" customFormat="1">
      <c r="BP525821" s="90"/>
    </row>
    <row r="525822" spans="68:68" customFormat="1">
      <c r="BP525822" s="90"/>
    </row>
    <row r="525823" spans="68:68" customFormat="1">
      <c r="BP525823" s="90"/>
    </row>
    <row r="525824" spans="68:68" customFormat="1">
      <c r="BP525824" s="90"/>
    </row>
    <row r="525825" spans="68:68" customFormat="1">
      <c r="BP525825" s="90"/>
    </row>
    <row r="525826" spans="68:68" customFormat="1">
      <c r="BP525826" s="90"/>
    </row>
    <row r="525827" spans="68:68" customFormat="1">
      <c r="BP525827" s="90"/>
    </row>
    <row r="525828" spans="68:68" customFormat="1">
      <c r="BP525828" s="90"/>
    </row>
    <row r="525829" spans="68:68" customFormat="1">
      <c r="BP525829" s="90"/>
    </row>
    <row r="525830" spans="68:68" customFormat="1">
      <c r="BP525830" s="90"/>
    </row>
    <row r="525831" spans="68:68" customFormat="1">
      <c r="BP525831" s="90"/>
    </row>
    <row r="525832" spans="68:68" customFormat="1">
      <c r="BP525832" s="90"/>
    </row>
    <row r="525833" spans="68:68" customFormat="1">
      <c r="BP525833" s="90"/>
    </row>
    <row r="525834" spans="68:68" customFormat="1">
      <c r="BP525834" s="90"/>
    </row>
    <row r="525835" spans="68:68" customFormat="1">
      <c r="BP525835" s="90"/>
    </row>
    <row r="525836" spans="68:68" customFormat="1">
      <c r="BP525836" s="90"/>
    </row>
    <row r="525837" spans="68:68" customFormat="1">
      <c r="BP525837" s="90"/>
    </row>
    <row r="525838" spans="68:68" customFormat="1">
      <c r="BP525838" s="90"/>
    </row>
    <row r="525839" spans="68:68" customFormat="1">
      <c r="BP525839" s="90"/>
    </row>
    <row r="525840" spans="68:68" customFormat="1">
      <c r="BP525840" s="90"/>
    </row>
    <row r="525841" spans="68:68" customFormat="1">
      <c r="BP525841" s="90"/>
    </row>
    <row r="525842" spans="68:68" customFormat="1">
      <c r="BP525842" s="90"/>
    </row>
    <row r="525843" spans="68:68" customFormat="1">
      <c r="BP525843" s="90"/>
    </row>
    <row r="525844" spans="68:68" customFormat="1">
      <c r="BP525844" s="90"/>
    </row>
    <row r="525845" spans="68:68" customFormat="1">
      <c r="BP525845" s="90"/>
    </row>
    <row r="525846" spans="68:68" customFormat="1">
      <c r="BP525846" s="90"/>
    </row>
    <row r="525847" spans="68:68" customFormat="1">
      <c r="BP525847" s="90"/>
    </row>
    <row r="525848" spans="68:68" customFormat="1">
      <c r="BP525848" s="90"/>
    </row>
    <row r="525849" spans="68:68" customFormat="1">
      <c r="BP525849" s="90"/>
    </row>
    <row r="525850" spans="68:68" customFormat="1">
      <c r="BP525850" s="90"/>
    </row>
    <row r="525851" spans="68:68" customFormat="1">
      <c r="BP525851" s="90"/>
    </row>
    <row r="525852" spans="68:68" customFormat="1">
      <c r="BP525852" s="90"/>
    </row>
    <row r="525853" spans="68:68" customFormat="1">
      <c r="BP525853" s="90"/>
    </row>
    <row r="525854" spans="68:68" customFormat="1">
      <c r="BP525854" s="90"/>
    </row>
    <row r="525855" spans="68:68" customFormat="1">
      <c r="BP525855" s="90"/>
    </row>
    <row r="525856" spans="68:68" customFormat="1">
      <c r="BP525856" s="90"/>
    </row>
    <row r="525857" spans="68:68" customFormat="1">
      <c r="BP525857" s="90"/>
    </row>
    <row r="525858" spans="68:68" customFormat="1">
      <c r="BP525858" s="90"/>
    </row>
    <row r="525859" spans="68:68" customFormat="1">
      <c r="BP525859" s="90"/>
    </row>
    <row r="525860" spans="68:68" customFormat="1">
      <c r="BP525860" s="90"/>
    </row>
    <row r="525861" spans="68:68" customFormat="1">
      <c r="BP525861" s="90"/>
    </row>
    <row r="525862" spans="68:68" customFormat="1">
      <c r="BP525862" s="90"/>
    </row>
    <row r="525863" spans="68:68" customFormat="1">
      <c r="BP525863" s="90"/>
    </row>
    <row r="525864" spans="68:68" customFormat="1">
      <c r="BP525864" s="90"/>
    </row>
    <row r="525865" spans="68:68" customFormat="1">
      <c r="BP525865" s="90"/>
    </row>
    <row r="525866" spans="68:68" customFormat="1">
      <c r="BP525866" s="90"/>
    </row>
    <row r="525867" spans="68:68" customFormat="1">
      <c r="BP525867" s="90"/>
    </row>
    <row r="525868" spans="68:68" customFormat="1">
      <c r="BP525868" s="90"/>
    </row>
    <row r="525869" spans="68:68" customFormat="1">
      <c r="BP525869" s="90"/>
    </row>
    <row r="525870" spans="68:68" customFormat="1">
      <c r="BP525870" s="90"/>
    </row>
    <row r="525871" spans="68:68" customFormat="1">
      <c r="BP525871" s="90"/>
    </row>
    <row r="525872" spans="68:68" customFormat="1">
      <c r="BP525872" s="90"/>
    </row>
    <row r="525873" spans="68:68" customFormat="1">
      <c r="BP525873" s="90"/>
    </row>
    <row r="525874" spans="68:68" customFormat="1">
      <c r="BP525874" s="90"/>
    </row>
    <row r="525875" spans="68:68" customFormat="1">
      <c r="BP525875" s="90"/>
    </row>
    <row r="525876" spans="68:68" customFormat="1">
      <c r="BP525876" s="90"/>
    </row>
    <row r="525877" spans="68:68" customFormat="1">
      <c r="BP525877" s="90"/>
    </row>
    <row r="525878" spans="68:68" customFormat="1">
      <c r="BP525878" s="90"/>
    </row>
    <row r="525879" spans="68:68" customFormat="1">
      <c r="BP525879" s="90"/>
    </row>
    <row r="525880" spans="68:68" customFormat="1">
      <c r="BP525880" s="90"/>
    </row>
    <row r="525881" spans="68:68" customFormat="1">
      <c r="BP525881" s="90"/>
    </row>
    <row r="525882" spans="68:68" customFormat="1">
      <c r="BP525882" s="90"/>
    </row>
    <row r="525883" spans="68:68" customFormat="1">
      <c r="BP525883" s="90"/>
    </row>
    <row r="525884" spans="68:68" customFormat="1">
      <c r="BP525884" s="90"/>
    </row>
    <row r="525885" spans="68:68" customFormat="1">
      <c r="BP525885" s="90"/>
    </row>
    <row r="525886" spans="68:68" customFormat="1">
      <c r="BP525886" s="90"/>
    </row>
    <row r="525887" spans="68:68" customFormat="1">
      <c r="BP525887" s="90"/>
    </row>
    <row r="525888" spans="68:68" customFormat="1">
      <c r="BP525888" s="90"/>
    </row>
    <row r="525889" spans="68:68" customFormat="1">
      <c r="BP525889" s="90"/>
    </row>
    <row r="525890" spans="68:68" customFormat="1">
      <c r="BP525890" s="90"/>
    </row>
    <row r="525891" spans="68:68" customFormat="1">
      <c r="BP525891" s="90"/>
    </row>
    <row r="525892" spans="68:68" customFormat="1">
      <c r="BP525892" s="90"/>
    </row>
    <row r="525893" spans="68:68" customFormat="1">
      <c r="BP525893" s="90"/>
    </row>
    <row r="525894" spans="68:68" customFormat="1">
      <c r="BP525894" s="90"/>
    </row>
    <row r="525895" spans="68:68" customFormat="1">
      <c r="BP525895" s="90"/>
    </row>
    <row r="525896" spans="68:68" customFormat="1">
      <c r="BP525896" s="90"/>
    </row>
    <row r="525897" spans="68:68" customFormat="1">
      <c r="BP525897" s="90"/>
    </row>
    <row r="525898" spans="68:68" customFormat="1">
      <c r="BP525898" s="90"/>
    </row>
    <row r="525899" spans="68:68" customFormat="1">
      <c r="BP525899" s="90"/>
    </row>
    <row r="525900" spans="68:68" customFormat="1">
      <c r="BP525900" s="90"/>
    </row>
    <row r="525901" spans="68:68" customFormat="1">
      <c r="BP525901" s="90"/>
    </row>
    <row r="525902" spans="68:68" customFormat="1">
      <c r="BP525902" s="90"/>
    </row>
    <row r="525903" spans="68:68" customFormat="1">
      <c r="BP525903" s="90"/>
    </row>
    <row r="525904" spans="68:68" customFormat="1">
      <c r="BP525904" s="90"/>
    </row>
    <row r="525905" spans="68:68" customFormat="1">
      <c r="BP525905" s="90"/>
    </row>
    <row r="525906" spans="68:68" customFormat="1">
      <c r="BP525906" s="90"/>
    </row>
    <row r="525907" spans="68:68" customFormat="1">
      <c r="BP525907" s="90"/>
    </row>
    <row r="525908" spans="68:68" customFormat="1">
      <c r="BP525908" s="90"/>
    </row>
    <row r="525909" spans="68:68" customFormat="1">
      <c r="BP525909" s="90"/>
    </row>
    <row r="525910" spans="68:68" customFormat="1">
      <c r="BP525910" s="90"/>
    </row>
    <row r="525911" spans="68:68" customFormat="1">
      <c r="BP525911" s="90"/>
    </row>
    <row r="525912" spans="68:68" customFormat="1">
      <c r="BP525912" s="90"/>
    </row>
    <row r="525913" spans="68:68" customFormat="1">
      <c r="BP525913" s="90"/>
    </row>
    <row r="525914" spans="68:68" customFormat="1">
      <c r="BP525914" s="90"/>
    </row>
    <row r="525915" spans="68:68" customFormat="1">
      <c r="BP525915" s="90"/>
    </row>
    <row r="525916" spans="68:68" customFormat="1">
      <c r="BP525916" s="90"/>
    </row>
    <row r="525917" spans="68:68" customFormat="1">
      <c r="BP525917" s="90"/>
    </row>
    <row r="525918" spans="68:68" customFormat="1">
      <c r="BP525918" s="90"/>
    </row>
    <row r="525919" spans="68:68" customFormat="1">
      <c r="BP525919" s="90"/>
    </row>
    <row r="525920" spans="68:68" customFormat="1">
      <c r="BP525920" s="90"/>
    </row>
    <row r="525921" spans="68:68" customFormat="1">
      <c r="BP525921" s="90"/>
    </row>
    <row r="525922" spans="68:68" customFormat="1">
      <c r="BP525922" s="90"/>
    </row>
    <row r="525923" spans="68:68" customFormat="1">
      <c r="BP525923" s="90"/>
    </row>
    <row r="525924" spans="68:68" customFormat="1">
      <c r="BP525924" s="90"/>
    </row>
    <row r="525925" spans="68:68" customFormat="1">
      <c r="BP525925" s="90"/>
    </row>
    <row r="525926" spans="68:68" customFormat="1">
      <c r="BP525926" s="90"/>
    </row>
    <row r="525927" spans="68:68" customFormat="1">
      <c r="BP525927" s="90"/>
    </row>
    <row r="525928" spans="68:68" customFormat="1">
      <c r="BP525928" s="90"/>
    </row>
    <row r="525929" spans="68:68" customFormat="1">
      <c r="BP525929" s="90"/>
    </row>
    <row r="525930" spans="68:68" customFormat="1">
      <c r="BP525930" s="90"/>
    </row>
    <row r="525931" spans="68:68" customFormat="1">
      <c r="BP525931" s="90"/>
    </row>
    <row r="525932" spans="68:68" customFormat="1">
      <c r="BP525932" s="90"/>
    </row>
    <row r="525933" spans="68:68" customFormat="1">
      <c r="BP525933" s="90"/>
    </row>
    <row r="525934" spans="68:68" customFormat="1">
      <c r="BP525934" s="90"/>
    </row>
    <row r="525935" spans="68:68" customFormat="1">
      <c r="BP525935" s="90"/>
    </row>
    <row r="525936" spans="68:68" customFormat="1">
      <c r="BP525936" s="90"/>
    </row>
    <row r="525937" spans="68:68" customFormat="1">
      <c r="BP525937" s="90"/>
    </row>
    <row r="525938" spans="68:68" customFormat="1">
      <c r="BP525938" s="90"/>
    </row>
    <row r="525939" spans="68:68" customFormat="1">
      <c r="BP525939" s="90"/>
    </row>
    <row r="525940" spans="68:68" customFormat="1">
      <c r="BP525940" s="90"/>
    </row>
    <row r="525941" spans="68:68" customFormat="1">
      <c r="BP525941" s="90"/>
    </row>
    <row r="525942" spans="68:68" customFormat="1">
      <c r="BP525942" s="90"/>
    </row>
    <row r="525943" spans="68:68" customFormat="1">
      <c r="BP525943" s="90"/>
    </row>
    <row r="525944" spans="68:68" customFormat="1">
      <c r="BP525944" s="90"/>
    </row>
    <row r="525945" spans="68:68" customFormat="1">
      <c r="BP525945" s="90"/>
    </row>
    <row r="525946" spans="68:68" customFormat="1">
      <c r="BP525946" s="90"/>
    </row>
    <row r="525947" spans="68:68" customFormat="1">
      <c r="BP525947" s="90"/>
    </row>
    <row r="525948" spans="68:68" customFormat="1">
      <c r="BP525948" s="90"/>
    </row>
    <row r="525949" spans="68:68" customFormat="1">
      <c r="BP525949" s="90"/>
    </row>
    <row r="525950" spans="68:68" customFormat="1">
      <c r="BP525950" s="90"/>
    </row>
    <row r="525951" spans="68:68" customFormat="1">
      <c r="BP525951" s="90"/>
    </row>
    <row r="525952" spans="68:68" customFormat="1">
      <c r="BP525952" s="90"/>
    </row>
    <row r="525953" spans="68:68" customFormat="1">
      <c r="BP525953" s="90"/>
    </row>
    <row r="525954" spans="68:68" customFormat="1">
      <c r="BP525954" s="90"/>
    </row>
    <row r="525955" spans="68:68" customFormat="1">
      <c r="BP525955" s="90"/>
    </row>
    <row r="525956" spans="68:68" customFormat="1">
      <c r="BP525956" s="90"/>
    </row>
    <row r="525957" spans="68:68" customFormat="1">
      <c r="BP525957" s="90"/>
    </row>
    <row r="525958" spans="68:68" customFormat="1">
      <c r="BP525958" s="90"/>
    </row>
    <row r="525959" spans="68:68" customFormat="1">
      <c r="BP525959" s="90"/>
    </row>
    <row r="525960" spans="68:68" customFormat="1">
      <c r="BP525960" s="90"/>
    </row>
    <row r="525961" spans="68:68" customFormat="1">
      <c r="BP525961" s="90"/>
    </row>
    <row r="525962" spans="68:68" customFormat="1">
      <c r="BP525962" s="90"/>
    </row>
    <row r="525963" spans="68:68" customFormat="1">
      <c r="BP525963" s="90"/>
    </row>
    <row r="525964" spans="68:68" customFormat="1">
      <c r="BP525964" s="90"/>
    </row>
    <row r="525965" spans="68:68" customFormat="1">
      <c r="BP525965" s="90"/>
    </row>
    <row r="525966" spans="68:68" customFormat="1">
      <c r="BP525966" s="90"/>
    </row>
    <row r="525967" spans="68:68" customFormat="1">
      <c r="BP525967" s="90"/>
    </row>
    <row r="525968" spans="68:68" customFormat="1">
      <c r="BP525968" s="90"/>
    </row>
    <row r="525969" spans="68:68" customFormat="1">
      <c r="BP525969" s="90"/>
    </row>
    <row r="525970" spans="68:68" customFormat="1">
      <c r="BP525970" s="90"/>
    </row>
    <row r="525971" spans="68:68" customFormat="1">
      <c r="BP525971" s="90"/>
    </row>
    <row r="525972" spans="68:68" customFormat="1">
      <c r="BP525972" s="90"/>
    </row>
    <row r="525973" spans="68:68" customFormat="1">
      <c r="BP525973" s="90"/>
    </row>
    <row r="525974" spans="68:68" customFormat="1">
      <c r="BP525974" s="90"/>
    </row>
    <row r="525975" spans="68:68" customFormat="1">
      <c r="BP525975" s="90"/>
    </row>
    <row r="525976" spans="68:68" customFormat="1">
      <c r="BP525976" s="90"/>
    </row>
    <row r="525977" spans="68:68" customFormat="1">
      <c r="BP525977" s="90"/>
    </row>
    <row r="525978" spans="68:68" customFormat="1">
      <c r="BP525978" s="90"/>
    </row>
    <row r="525979" spans="68:68" customFormat="1">
      <c r="BP525979" s="90"/>
    </row>
    <row r="525980" spans="68:68" customFormat="1">
      <c r="BP525980" s="90"/>
    </row>
    <row r="525981" spans="68:68" customFormat="1">
      <c r="BP525981" s="90"/>
    </row>
    <row r="525982" spans="68:68" customFormat="1">
      <c r="BP525982" s="90"/>
    </row>
    <row r="525983" spans="68:68" customFormat="1">
      <c r="BP525983" s="90"/>
    </row>
    <row r="525984" spans="68:68" customFormat="1">
      <c r="BP525984" s="90"/>
    </row>
    <row r="525985" spans="68:68" customFormat="1">
      <c r="BP525985" s="90"/>
    </row>
    <row r="525986" spans="68:68" customFormat="1">
      <c r="BP525986" s="90"/>
    </row>
    <row r="525987" spans="68:68" customFormat="1">
      <c r="BP525987" s="90"/>
    </row>
    <row r="525988" spans="68:68" customFormat="1">
      <c r="BP525988" s="90"/>
    </row>
    <row r="525989" spans="68:68" customFormat="1">
      <c r="BP525989" s="90"/>
    </row>
    <row r="525990" spans="68:68" customFormat="1">
      <c r="BP525990" s="90"/>
    </row>
    <row r="525991" spans="68:68" customFormat="1">
      <c r="BP525991" s="90"/>
    </row>
    <row r="525992" spans="68:68" customFormat="1">
      <c r="BP525992" s="90"/>
    </row>
    <row r="525993" spans="68:68" customFormat="1">
      <c r="BP525993" s="90"/>
    </row>
    <row r="525994" spans="68:68" customFormat="1">
      <c r="BP525994" s="90"/>
    </row>
    <row r="525995" spans="68:68" customFormat="1">
      <c r="BP525995" s="90"/>
    </row>
    <row r="525996" spans="68:68" customFormat="1">
      <c r="BP525996" s="90"/>
    </row>
    <row r="525997" spans="68:68" customFormat="1">
      <c r="BP525997" s="90"/>
    </row>
    <row r="525998" spans="68:68" customFormat="1">
      <c r="BP525998" s="90"/>
    </row>
    <row r="525999" spans="68:68" customFormat="1">
      <c r="BP525999" s="90"/>
    </row>
    <row r="526000" spans="68:68" customFormat="1">
      <c r="BP526000" s="90"/>
    </row>
    <row r="526001" spans="68:68" customFormat="1">
      <c r="BP526001" s="90"/>
    </row>
    <row r="526002" spans="68:68" customFormat="1">
      <c r="BP526002" s="90"/>
    </row>
    <row r="526003" spans="68:68" customFormat="1">
      <c r="BP526003" s="90"/>
    </row>
    <row r="526004" spans="68:68" customFormat="1">
      <c r="BP526004" s="90"/>
    </row>
    <row r="526005" spans="68:68" customFormat="1">
      <c r="BP526005" s="90"/>
    </row>
    <row r="526006" spans="68:68" customFormat="1">
      <c r="BP526006" s="90"/>
    </row>
    <row r="526007" spans="68:68" customFormat="1">
      <c r="BP526007" s="90"/>
    </row>
    <row r="526008" spans="68:68" customFormat="1">
      <c r="BP526008" s="90"/>
    </row>
    <row r="526009" spans="68:68" customFormat="1">
      <c r="BP526009" s="90"/>
    </row>
    <row r="526010" spans="68:68" customFormat="1">
      <c r="BP526010" s="90"/>
    </row>
    <row r="526011" spans="68:68" customFormat="1">
      <c r="BP526011" s="90"/>
    </row>
    <row r="526012" spans="68:68" customFormat="1">
      <c r="BP526012" s="90"/>
    </row>
    <row r="526013" spans="68:68" customFormat="1">
      <c r="BP526013" s="90"/>
    </row>
    <row r="526014" spans="68:68" customFormat="1">
      <c r="BP526014" s="90"/>
    </row>
    <row r="526015" spans="68:68" customFormat="1">
      <c r="BP526015" s="90"/>
    </row>
    <row r="526016" spans="68:68" customFormat="1">
      <c r="BP526016" s="90"/>
    </row>
    <row r="526017" spans="68:68" customFormat="1">
      <c r="BP526017" s="90"/>
    </row>
    <row r="526018" spans="68:68" customFormat="1">
      <c r="BP526018" s="90"/>
    </row>
    <row r="526019" spans="68:68" customFormat="1">
      <c r="BP526019" s="90"/>
    </row>
    <row r="526020" spans="68:68" customFormat="1">
      <c r="BP526020" s="90"/>
    </row>
    <row r="526021" spans="68:68" customFormat="1">
      <c r="BP526021" s="90"/>
    </row>
    <row r="526022" spans="68:68" customFormat="1">
      <c r="BP526022" s="90"/>
    </row>
    <row r="526023" spans="68:68" customFormat="1">
      <c r="BP526023" s="90"/>
    </row>
    <row r="526024" spans="68:68" customFormat="1">
      <c r="BP526024" s="90"/>
    </row>
    <row r="526025" spans="68:68" customFormat="1">
      <c r="BP526025" s="90"/>
    </row>
    <row r="526026" spans="68:68" customFormat="1">
      <c r="BP526026" s="90"/>
    </row>
    <row r="526027" spans="68:68" customFormat="1">
      <c r="BP526027" s="90"/>
    </row>
    <row r="526028" spans="68:68" customFormat="1">
      <c r="BP526028" s="90"/>
    </row>
    <row r="526029" spans="68:68" customFormat="1">
      <c r="BP526029" s="90"/>
    </row>
    <row r="526030" spans="68:68" customFormat="1">
      <c r="BP526030" s="90"/>
    </row>
    <row r="526031" spans="68:68" customFormat="1">
      <c r="BP526031" s="90"/>
    </row>
    <row r="526032" spans="68:68" customFormat="1">
      <c r="BP526032" s="90"/>
    </row>
    <row r="526033" spans="68:68" customFormat="1">
      <c r="BP526033" s="90"/>
    </row>
    <row r="526034" spans="68:68" customFormat="1">
      <c r="BP526034" s="90"/>
    </row>
    <row r="526035" spans="68:68" customFormat="1">
      <c r="BP526035" s="90"/>
    </row>
    <row r="526036" spans="68:68" customFormat="1">
      <c r="BP526036" s="90"/>
    </row>
    <row r="526037" spans="68:68" customFormat="1">
      <c r="BP526037" s="90"/>
    </row>
    <row r="526038" spans="68:68" customFormat="1">
      <c r="BP526038" s="90"/>
    </row>
    <row r="526039" spans="68:68" customFormat="1">
      <c r="BP526039" s="90"/>
    </row>
    <row r="526040" spans="68:68" customFormat="1">
      <c r="BP526040" s="90"/>
    </row>
    <row r="526041" spans="68:68" customFormat="1">
      <c r="BP526041" s="90"/>
    </row>
    <row r="526042" spans="68:68" customFormat="1">
      <c r="BP526042" s="90"/>
    </row>
    <row r="526043" spans="68:68" customFormat="1">
      <c r="BP526043" s="90"/>
    </row>
    <row r="526044" spans="68:68" customFormat="1">
      <c r="BP526044" s="90"/>
    </row>
    <row r="526045" spans="68:68" customFormat="1">
      <c r="BP526045" s="90"/>
    </row>
    <row r="526046" spans="68:68" customFormat="1">
      <c r="BP526046" s="90"/>
    </row>
    <row r="526047" spans="68:68" customFormat="1">
      <c r="BP526047" s="90"/>
    </row>
    <row r="526048" spans="68:68" customFormat="1">
      <c r="BP526048" s="90"/>
    </row>
    <row r="526049" spans="68:68" customFormat="1">
      <c r="BP526049" s="90"/>
    </row>
    <row r="526050" spans="68:68" customFormat="1">
      <c r="BP526050" s="90"/>
    </row>
    <row r="526051" spans="68:68" customFormat="1">
      <c r="BP526051" s="90"/>
    </row>
    <row r="526052" spans="68:68" customFormat="1">
      <c r="BP526052" s="90"/>
    </row>
    <row r="526053" spans="68:68" customFormat="1">
      <c r="BP526053" s="90"/>
    </row>
    <row r="526054" spans="68:68" customFormat="1">
      <c r="BP526054" s="90"/>
    </row>
    <row r="526055" spans="68:68" customFormat="1">
      <c r="BP526055" s="90"/>
    </row>
    <row r="526056" spans="68:68" customFormat="1">
      <c r="BP526056" s="90"/>
    </row>
    <row r="526057" spans="68:68" customFormat="1">
      <c r="BP526057" s="90"/>
    </row>
    <row r="526058" spans="68:68" customFormat="1">
      <c r="BP526058" s="90"/>
    </row>
    <row r="526059" spans="68:68" customFormat="1">
      <c r="BP526059" s="90"/>
    </row>
    <row r="526060" spans="68:68" customFormat="1">
      <c r="BP526060" s="90"/>
    </row>
    <row r="526061" spans="68:68" customFormat="1">
      <c r="BP526061" s="90"/>
    </row>
    <row r="526062" spans="68:68" customFormat="1">
      <c r="BP526062" s="90"/>
    </row>
    <row r="526063" spans="68:68" customFormat="1">
      <c r="BP526063" s="90"/>
    </row>
    <row r="526064" spans="68:68" customFormat="1">
      <c r="BP526064" s="90"/>
    </row>
    <row r="526065" spans="68:68" customFormat="1">
      <c r="BP526065" s="90"/>
    </row>
    <row r="526066" spans="68:68" customFormat="1">
      <c r="BP526066" s="90"/>
    </row>
    <row r="526067" spans="68:68" customFormat="1">
      <c r="BP526067" s="90"/>
    </row>
    <row r="526068" spans="68:68" customFormat="1">
      <c r="BP526068" s="90"/>
    </row>
    <row r="526069" spans="68:68" customFormat="1">
      <c r="BP526069" s="90"/>
    </row>
    <row r="526070" spans="68:68" customFormat="1">
      <c r="BP526070" s="90"/>
    </row>
    <row r="526071" spans="68:68" customFormat="1">
      <c r="BP526071" s="90"/>
    </row>
    <row r="526072" spans="68:68" customFormat="1">
      <c r="BP526072" s="90"/>
    </row>
    <row r="526073" spans="68:68" customFormat="1">
      <c r="BP526073" s="90"/>
    </row>
    <row r="526074" spans="68:68" customFormat="1">
      <c r="BP526074" s="90"/>
    </row>
    <row r="526075" spans="68:68" customFormat="1">
      <c r="BP526075" s="90"/>
    </row>
    <row r="526076" spans="68:68" customFormat="1">
      <c r="BP526076" s="90"/>
    </row>
    <row r="526077" spans="68:68" customFormat="1">
      <c r="BP526077" s="90"/>
    </row>
    <row r="526078" spans="68:68" customFormat="1">
      <c r="BP526078" s="90"/>
    </row>
    <row r="526079" spans="68:68" customFormat="1">
      <c r="BP526079" s="90"/>
    </row>
    <row r="526080" spans="68:68" customFormat="1">
      <c r="BP526080" s="90"/>
    </row>
    <row r="526081" spans="68:68" customFormat="1">
      <c r="BP526081" s="90"/>
    </row>
    <row r="526082" spans="68:68" customFormat="1">
      <c r="BP526082" s="90"/>
    </row>
    <row r="526083" spans="68:68" customFormat="1">
      <c r="BP526083" s="90"/>
    </row>
    <row r="526084" spans="68:68" customFormat="1">
      <c r="BP526084" s="90"/>
    </row>
    <row r="526085" spans="68:68" customFormat="1">
      <c r="BP526085" s="90"/>
    </row>
    <row r="526086" spans="68:68" customFormat="1">
      <c r="BP526086" s="90"/>
    </row>
    <row r="526087" spans="68:68" customFormat="1">
      <c r="BP526087" s="90"/>
    </row>
    <row r="526088" spans="68:68" customFormat="1">
      <c r="BP526088" s="90"/>
    </row>
    <row r="526089" spans="68:68" customFormat="1">
      <c r="BP526089" s="90"/>
    </row>
    <row r="526090" spans="68:68" customFormat="1">
      <c r="BP526090" s="90"/>
    </row>
    <row r="526091" spans="68:68" customFormat="1">
      <c r="BP526091" s="90"/>
    </row>
    <row r="526092" spans="68:68" customFormat="1">
      <c r="BP526092" s="90"/>
    </row>
    <row r="526093" spans="68:68" customFormat="1">
      <c r="BP526093" s="90"/>
    </row>
    <row r="526094" spans="68:68" customFormat="1">
      <c r="BP526094" s="90"/>
    </row>
    <row r="526095" spans="68:68" customFormat="1">
      <c r="BP526095" s="90"/>
    </row>
    <row r="526096" spans="68:68" customFormat="1">
      <c r="BP526096" s="90"/>
    </row>
    <row r="526097" spans="68:68" customFormat="1">
      <c r="BP526097" s="90"/>
    </row>
    <row r="526098" spans="68:68" customFormat="1">
      <c r="BP526098" s="90"/>
    </row>
    <row r="526099" spans="68:68" customFormat="1">
      <c r="BP526099" s="90"/>
    </row>
    <row r="526100" spans="68:68" customFormat="1">
      <c r="BP526100" s="90"/>
    </row>
    <row r="526101" spans="68:68" customFormat="1">
      <c r="BP526101" s="90"/>
    </row>
    <row r="526102" spans="68:68" customFormat="1">
      <c r="BP526102" s="90"/>
    </row>
    <row r="526103" spans="68:68" customFormat="1">
      <c r="BP526103" s="90"/>
    </row>
    <row r="526104" spans="68:68" customFormat="1">
      <c r="BP526104" s="90"/>
    </row>
    <row r="526105" spans="68:68" customFormat="1">
      <c r="BP526105" s="90"/>
    </row>
    <row r="526106" spans="68:68" customFormat="1">
      <c r="BP526106" s="90"/>
    </row>
    <row r="526107" spans="68:68" customFormat="1">
      <c r="BP526107" s="90"/>
    </row>
    <row r="526108" spans="68:68" customFormat="1">
      <c r="BP526108" s="90"/>
    </row>
    <row r="526109" spans="68:68" customFormat="1">
      <c r="BP526109" s="90"/>
    </row>
    <row r="526110" spans="68:68" customFormat="1">
      <c r="BP526110" s="90"/>
    </row>
    <row r="526111" spans="68:68" customFormat="1">
      <c r="BP526111" s="90"/>
    </row>
    <row r="526112" spans="68:68" customFormat="1">
      <c r="BP526112" s="90"/>
    </row>
    <row r="526113" spans="68:68" customFormat="1">
      <c r="BP526113" s="90"/>
    </row>
    <row r="526114" spans="68:68" customFormat="1">
      <c r="BP526114" s="90"/>
    </row>
    <row r="526115" spans="68:68" customFormat="1">
      <c r="BP526115" s="90"/>
    </row>
    <row r="526116" spans="68:68" customFormat="1">
      <c r="BP526116" s="90"/>
    </row>
    <row r="526117" spans="68:68" customFormat="1">
      <c r="BP526117" s="90"/>
    </row>
    <row r="526118" spans="68:68" customFormat="1">
      <c r="BP526118" s="90"/>
    </row>
    <row r="526119" spans="68:68" customFormat="1">
      <c r="BP526119" s="90"/>
    </row>
    <row r="526120" spans="68:68" customFormat="1">
      <c r="BP526120" s="90"/>
    </row>
    <row r="526121" spans="68:68" customFormat="1">
      <c r="BP526121" s="90"/>
    </row>
    <row r="526122" spans="68:68" customFormat="1">
      <c r="BP526122" s="90"/>
    </row>
    <row r="526123" spans="68:68" customFormat="1">
      <c r="BP526123" s="90"/>
    </row>
    <row r="526124" spans="68:68" customFormat="1">
      <c r="BP526124" s="90"/>
    </row>
    <row r="526125" spans="68:68" customFormat="1">
      <c r="BP526125" s="90"/>
    </row>
    <row r="526126" spans="68:68" customFormat="1">
      <c r="BP526126" s="90"/>
    </row>
    <row r="526127" spans="68:68" customFormat="1">
      <c r="BP526127" s="90"/>
    </row>
    <row r="526128" spans="68:68" customFormat="1">
      <c r="BP526128" s="90"/>
    </row>
    <row r="526129" spans="68:68" customFormat="1">
      <c r="BP526129" s="90"/>
    </row>
    <row r="526130" spans="68:68" customFormat="1">
      <c r="BP526130" s="90"/>
    </row>
    <row r="526131" spans="68:68" customFormat="1">
      <c r="BP526131" s="90"/>
    </row>
    <row r="526132" spans="68:68" customFormat="1">
      <c r="BP526132" s="90"/>
    </row>
    <row r="526133" spans="68:68" customFormat="1">
      <c r="BP526133" s="90"/>
    </row>
    <row r="526134" spans="68:68" customFormat="1">
      <c r="BP526134" s="90"/>
    </row>
    <row r="526135" spans="68:68" customFormat="1">
      <c r="BP526135" s="90"/>
    </row>
    <row r="526136" spans="68:68" customFormat="1">
      <c r="BP526136" s="90"/>
    </row>
    <row r="526137" spans="68:68" customFormat="1">
      <c r="BP526137" s="90"/>
    </row>
    <row r="526138" spans="68:68" customFormat="1">
      <c r="BP526138" s="90"/>
    </row>
    <row r="526139" spans="68:68" customFormat="1">
      <c r="BP526139" s="90"/>
    </row>
    <row r="526140" spans="68:68" customFormat="1">
      <c r="BP526140" s="90"/>
    </row>
    <row r="526141" spans="68:68" customFormat="1">
      <c r="BP526141" s="90"/>
    </row>
    <row r="526142" spans="68:68" customFormat="1">
      <c r="BP526142" s="90"/>
    </row>
    <row r="526143" spans="68:68" customFormat="1">
      <c r="BP526143" s="90"/>
    </row>
    <row r="526144" spans="68:68" customFormat="1">
      <c r="BP526144" s="90"/>
    </row>
    <row r="526145" spans="68:68" customFormat="1">
      <c r="BP526145" s="90"/>
    </row>
    <row r="526146" spans="68:68" customFormat="1">
      <c r="BP526146" s="90"/>
    </row>
    <row r="526147" spans="68:68" customFormat="1">
      <c r="BP526147" s="90"/>
    </row>
    <row r="526148" spans="68:68" customFormat="1">
      <c r="BP526148" s="90"/>
    </row>
    <row r="526149" spans="68:68" customFormat="1">
      <c r="BP526149" s="90"/>
    </row>
    <row r="526150" spans="68:68" customFormat="1">
      <c r="BP526150" s="90"/>
    </row>
    <row r="526151" spans="68:68" customFormat="1">
      <c r="BP526151" s="90"/>
    </row>
    <row r="526152" spans="68:68" customFormat="1">
      <c r="BP526152" s="90"/>
    </row>
    <row r="526153" spans="68:68" customFormat="1">
      <c r="BP526153" s="90"/>
    </row>
    <row r="526154" spans="68:68" customFormat="1">
      <c r="BP526154" s="90"/>
    </row>
    <row r="526155" spans="68:68" customFormat="1">
      <c r="BP526155" s="90"/>
    </row>
    <row r="526156" spans="68:68" customFormat="1">
      <c r="BP526156" s="90"/>
    </row>
    <row r="526157" spans="68:68" customFormat="1">
      <c r="BP526157" s="90"/>
    </row>
    <row r="526158" spans="68:68" customFormat="1">
      <c r="BP526158" s="90"/>
    </row>
    <row r="526159" spans="68:68" customFormat="1">
      <c r="BP526159" s="90"/>
    </row>
    <row r="526160" spans="68:68" customFormat="1">
      <c r="BP526160" s="90"/>
    </row>
    <row r="526161" spans="68:68" customFormat="1">
      <c r="BP526161" s="90"/>
    </row>
    <row r="526162" spans="68:68" customFormat="1">
      <c r="BP526162" s="90"/>
    </row>
    <row r="526163" spans="68:68" customFormat="1">
      <c r="BP526163" s="90"/>
    </row>
    <row r="526164" spans="68:68" customFormat="1">
      <c r="BP526164" s="90"/>
    </row>
    <row r="526165" spans="68:68" customFormat="1">
      <c r="BP526165" s="90"/>
    </row>
    <row r="526166" spans="68:68" customFormat="1">
      <c r="BP526166" s="90"/>
    </row>
    <row r="526167" spans="68:68" customFormat="1">
      <c r="BP526167" s="90"/>
    </row>
    <row r="526168" spans="68:68" customFormat="1">
      <c r="BP526168" s="90"/>
    </row>
    <row r="526169" spans="68:68" customFormat="1">
      <c r="BP526169" s="90"/>
    </row>
    <row r="526170" spans="68:68" customFormat="1">
      <c r="BP526170" s="90"/>
    </row>
    <row r="526171" spans="68:68" customFormat="1">
      <c r="BP526171" s="90"/>
    </row>
    <row r="526172" spans="68:68" customFormat="1">
      <c r="BP526172" s="90"/>
    </row>
    <row r="526173" spans="68:68" customFormat="1">
      <c r="BP526173" s="90"/>
    </row>
    <row r="526174" spans="68:68" customFormat="1">
      <c r="BP526174" s="90"/>
    </row>
    <row r="526175" spans="68:68" customFormat="1">
      <c r="BP526175" s="90"/>
    </row>
    <row r="526176" spans="68:68" customFormat="1">
      <c r="BP526176" s="90"/>
    </row>
    <row r="526177" spans="68:68" customFormat="1">
      <c r="BP526177" s="90"/>
    </row>
    <row r="526178" spans="68:68" customFormat="1">
      <c r="BP526178" s="90"/>
    </row>
    <row r="526179" spans="68:68" customFormat="1">
      <c r="BP526179" s="90"/>
    </row>
    <row r="526180" spans="68:68" customFormat="1">
      <c r="BP526180" s="90"/>
    </row>
    <row r="526181" spans="68:68" customFormat="1">
      <c r="BP526181" s="90"/>
    </row>
    <row r="526182" spans="68:68" customFormat="1">
      <c r="BP526182" s="90"/>
    </row>
    <row r="526183" spans="68:68" customFormat="1">
      <c r="BP526183" s="90"/>
    </row>
    <row r="526184" spans="68:68" customFormat="1">
      <c r="BP526184" s="90"/>
    </row>
    <row r="526185" spans="68:68" customFormat="1">
      <c r="BP526185" s="90"/>
    </row>
    <row r="526186" spans="68:68" customFormat="1">
      <c r="BP526186" s="90"/>
    </row>
    <row r="526187" spans="68:68" customFormat="1">
      <c r="BP526187" s="90"/>
    </row>
    <row r="526188" spans="68:68" customFormat="1">
      <c r="BP526188" s="90"/>
    </row>
    <row r="526189" spans="68:68" customFormat="1">
      <c r="BP526189" s="90"/>
    </row>
    <row r="526190" spans="68:68" customFormat="1">
      <c r="BP526190" s="90"/>
    </row>
    <row r="526191" spans="68:68" customFormat="1">
      <c r="BP526191" s="90"/>
    </row>
    <row r="526192" spans="68:68" customFormat="1">
      <c r="BP526192" s="90"/>
    </row>
    <row r="526193" spans="68:68" customFormat="1">
      <c r="BP526193" s="90"/>
    </row>
    <row r="526194" spans="68:68" customFormat="1">
      <c r="BP526194" s="90"/>
    </row>
    <row r="526195" spans="68:68" customFormat="1">
      <c r="BP526195" s="90"/>
    </row>
    <row r="526196" spans="68:68" customFormat="1">
      <c r="BP526196" s="90"/>
    </row>
    <row r="526197" spans="68:68" customFormat="1">
      <c r="BP526197" s="90"/>
    </row>
    <row r="526198" spans="68:68" customFormat="1">
      <c r="BP526198" s="90"/>
    </row>
    <row r="526199" spans="68:68" customFormat="1">
      <c r="BP526199" s="90"/>
    </row>
    <row r="526200" spans="68:68" customFormat="1">
      <c r="BP526200" s="90"/>
    </row>
    <row r="526201" spans="68:68" customFormat="1">
      <c r="BP526201" s="90"/>
    </row>
    <row r="526202" spans="68:68" customFormat="1">
      <c r="BP526202" s="90"/>
    </row>
    <row r="526203" spans="68:68" customFormat="1">
      <c r="BP526203" s="90"/>
    </row>
    <row r="526204" spans="68:68" customFormat="1">
      <c r="BP526204" s="90"/>
    </row>
    <row r="526205" spans="68:68" customFormat="1">
      <c r="BP526205" s="90"/>
    </row>
    <row r="526206" spans="68:68" customFormat="1">
      <c r="BP526206" s="90"/>
    </row>
    <row r="526207" spans="68:68" customFormat="1">
      <c r="BP526207" s="90"/>
    </row>
    <row r="526208" spans="68:68" customFormat="1">
      <c r="BP526208" s="90"/>
    </row>
    <row r="526209" spans="68:68" customFormat="1">
      <c r="BP526209" s="90"/>
    </row>
    <row r="526210" spans="68:68" customFormat="1">
      <c r="BP526210" s="90"/>
    </row>
    <row r="526211" spans="68:68" customFormat="1">
      <c r="BP526211" s="90"/>
    </row>
    <row r="526212" spans="68:68" customFormat="1">
      <c r="BP526212" s="90"/>
    </row>
    <row r="526213" spans="68:68" customFormat="1">
      <c r="BP526213" s="90"/>
    </row>
    <row r="526214" spans="68:68" customFormat="1">
      <c r="BP526214" s="90"/>
    </row>
    <row r="526215" spans="68:68" customFormat="1">
      <c r="BP526215" s="90"/>
    </row>
    <row r="526216" spans="68:68" customFormat="1">
      <c r="BP526216" s="90"/>
    </row>
    <row r="526217" spans="68:68" customFormat="1">
      <c r="BP526217" s="90"/>
    </row>
    <row r="526218" spans="68:68" customFormat="1">
      <c r="BP526218" s="90"/>
    </row>
    <row r="526219" spans="68:68" customFormat="1">
      <c r="BP526219" s="90"/>
    </row>
    <row r="526220" spans="68:68" customFormat="1">
      <c r="BP526220" s="90"/>
    </row>
    <row r="526221" spans="68:68" customFormat="1">
      <c r="BP526221" s="90"/>
    </row>
    <row r="526222" spans="68:68" customFormat="1">
      <c r="BP526222" s="90"/>
    </row>
    <row r="526223" spans="68:68" customFormat="1">
      <c r="BP526223" s="90"/>
    </row>
    <row r="526224" spans="68:68" customFormat="1">
      <c r="BP526224" s="90"/>
    </row>
    <row r="526225" spans="68:68" customFormat="1">
      <c r="BP526225" s="90"/>
    </row>
    <row r="526226" spans="68:68" customFormat="1">
      <c r="BP526226" s="90"/>
    </row>
    <row r="526227" spans="68:68" customFormat="1">
      <c r="BP526227" s="90"/>
    </row>
    <row r="526228" spans="68:68" customFormat="1">
      <c r="BP526228" s="90"/>
    </row>
    <row r="526229" spans="68:68" customFormat="1">
      <c r="BP526229" s="90"/>
    </row>
    <row r="526230" spans="68:68" customFormat="1">
      <c r="BP526230" s="90"/>
    </row>
    <row r="526231" spans="68:68" customFormat="1">
      <c r="BP526231" s="90"/>
    </row>
    <row r="526232" spans="68:68" customFormat="1">
      <c r="BP526232" s="90"/>
    </row>
    <row r="526233" spans="68:68" customFormat="1">
      <c r="BP526233" s="90"/>
    </row>
    <row r="526234" spans="68:68" customFormat="1">
      <c r="BP526234" s="90"/>
    </row>
    <row r="526235" spans="68:68" customFormat="1">
      <c r="BP526235" s="90"/>
    </row>
    <row r="526236" spans="68:68" customFormat="1">
      <c r="BP526236" s="90"/>
    </row>
    <row r="526237" spans="68:68" customFormat="1">
      <c r="BP526237" s="90"/>
    </row>
    <row r="526238" spans="68:68" customFormat="1">
      <c r="BP526238" s="90"/>
    </row>
    <row r="526239" spans="68:68" customFormat="1">
      <c r="BP526239" s="90"/>
    </row>
    <row r="526240" spans="68:68" customFormat="1">
      <c r="BP526240" s="90"/>
    </row>
    <row r="526241" spans="68:68" customFormat="1">
      <c r="BP526241" s="90"/>
    </row>
    <row r="526242" spans="68:68" customFormat="1">
      <c r="BP526242" s="90"/>
    </row>
    <row r="526243" spans="68:68" customFormat="1">
      <c r="BP526243" s="90"/>
    </row>
    <row r="526244" spans="68:68" customFormat="1">
      <c r="BP526244" s="90"/>
    </row>
    <row r="526245" spans="68:68" customFormat="1">
      <c r="BP526245" s="90"/>
    </row>
    <row r="526246" spans="68:68" customFormat="1">
      <c r="BP526246" s="90"/>
    </row>
    <row r="526247" spans="68:68" customFormat="1">
      <c r="BP526247" s="90"/>
    </row>
    <row r="526248" spans="68:68" customFormat="1">
      <c r="BP526248" s="90"/>
    </row>
    <row r="526249" spans="68:68" customFormat="1">
      <c r="BP526249" s="90"/>
    </row>
    <row r="526250" spans="68:68" customFormat="1">
      <c r="BP526250" s="90"/>
    </row>
    <row r="526251" spans="68:68" customFormat="1">
      <c r="BP526251" s="90"/>
    </row>
    <row r="526252" spans="68:68" customFormat="1">
      <c r="BP526252" s="90"/>
    </row>
    <row r="526253" spans="68:68" customFormat="1">
      <c r="BP526253" s="90"/>
    </row>
    <row r="526254" spans="68:68" customFormat="1">
      <c r="BP526254" s="90"/>
    </row>
    <row r="526255" spans="68:68" customFormat="1">
      <c r="BP526255" s="90"/>
    </row>
    <row r="526256" spans="68:68" customFormat="1">
      <c r="BP526256" s="90"/>
    </row>
    <row r="526257" spans="68:68" customFormat="1">
      <c r="BP526257" s="90"/>
    </row>
    <row r="526258" spans="68:68" customFormat="1">
      <c r="BP526258" s="90"/>
    </row>
    <row r="526259" spans="68:68" customFormat="1">
      <c r="BP526259" s="90"/>
    </row>
    <row r="526260" spans="68:68" customFormat="1">
      <c r="BP526260" s="90"/>
    </row>
    <row r="526261" spans="68:68" customFormat="1">
      <c r="BP526261" s="90"/>
    </row>
    <row r="526262" spans="68:68" customFormat="1">
      <c r="BP526262" s="90"/>
    </row>
    <row r="526263" spans="68:68" customFormat="1">
      <c r="BP526263" s="90"/>
    </row>
    <row r="526264" spans="68:68" customFormat="1">
      <c r="BP526264" s="90"/>
    </row>
    <row r="526265" spans="68:68" customFormat="1">
      <c r="BP526265" s="90"/>
    </row>
    <row r="526266" spans="68:68" customFormat="1">
      <c r="BP526266" s="90"/>
    </row>
    <row r="526267" spans="68:68" customFormat="1">
      <c r="BP526267" s="90"/>
    </row>
    <row r="526268" spans="68:68" customFormat="1">
      <c r="BP526268" s="90"/>
    </row>
    <row r="526269" spans="68:68" customFormat="1">
      <c r="BP526269" s="90"/>
    </row>
    <row r="526270" spans="68:68" customFormat="1">
      <c r="BP526270" s="90"/>
    </row>
    <row r="526271" spans="68:68" customFormat="1">
      <c r="BP526271" s="90"/>
    </row>
    <row r="526272" spans="68:68" customFormat="1">
      <c r="BP526272" s="90"/>
    </row>
    <row r="526273" spans="68:68" customFormat="1">
      <c r="BP526273" s="90"/>
    </row>
    <row r="526274" spans="68:68" customFormat="1">
      <c r="BP526274" s="90"/>
    </row>
    <row r="526275" spans="68:68" customFormat="1">
      <c r="BP526275" s="90"/>
    </row>
    <row r="526276" spans="68:68" customFormat="1">
      <c r="BP526276" s="90"/>
    </row>
    <row r="526277" spans="68:68" customFormat="1">
      <c r="BP526277" s="90"/>
    </row>
    <row r="526278" spans="68:68" customFormat="1">
      <c r="BP526278" s="90"/>
    </row>
    <row r="526279" spans="68:68" customFormat="1">
      <c r="BP526279" s="90"/>
    </row>
    <row r="526280" spans="68:68" customFormat="1">
      <c r="BP526280" s="90"/>
    </row>
    <row r="526281" spans="68:68" customFormat="1">
      <c r="BP526281" s="90"/>
    </row>
    <row r="526282" spans="68:68" customFormat="1">
      <c r="BP526282" s="90"/>
    </row>
    <row r="526283" spans="68:68" customFormat="1">
      <c r="BP526283" s="90"/>
    </row>
    <row r="526284" spans="68:68" customFormat="1">
      <c r="BP526284" s="90"/>
    </row>
    <row r="526285" spans="68:68" customFormat="1">
      <c r="BP526285" s="90"/>
    </row>
    <row r="526286" spans="68:68" customFormat="1">
      <c r="BP526286" s="90"/>
    </row>
    <row r="526287" spans="68:68" customFormat="1">
      <c r="BP526287" s="90"/>
    </row>
    <row r="526288" spans="68:68" customFormat="1">
      <c r="BP526288" s="90"/>
    </row>
    <row r="526289" spans="68:68" customFormat="1">
      <c r="BP526289" s="90"/>
    </row>
    <row r="526290" spans="68:68" customFormat="1">
      <c r="BP526290" s="90"/>
    </row>
    <row r="526291" spans="68:68" customFormat="1">
      <c r="BP526291" s="90"/>
    </row>
    <row r="526292" spans="68:68" customFormat="1">
      <c r="BP526292" s="90"/>
    </row>
    <row r="526293" spans="68:68" customFormat="1">
      <c r="BP526293" s="90"/>
    </row>
    <row r="526294" spans="68:68" customFormat="1">
      <c r="BP526294" s="90"/>
    </row>
    <row r="526295" spans="68:68" customFormat="1">
      <c r="BP526295" s="90"/>
    </row>
    <row r="526296" spans="68:68" customFormat="1">
      <c r="BP526296" s="90"/>
    </row>
    <row r="526297" spans="68:68" customFormat="1">
      <c r="BP526297" s="90"/>
    </row>
    <row r="526298" spans="68:68" customFormat="1">
      <c r="BP526298" s="90"/>
    </row>
    <row r="526299" spans="68:68" customFormat="1">
      <c r="BP526299" s="90"/>
    </row>
    <row r="526300" spans="68:68" customFormat="1">
      <c r="BP526300" s="90"/>
    </row>
    <row r="526301" spans="68:68" customFormat="1">
      <c r="BP526301" s="90"/>
    </row>
    <row r="526302" spans="68:68" customFormat="1">
      <c r="BP526302" s="90"/>
    </row>
    <row r="526303" spans="68:68" customFormat="1">
      <c r="BP526303" s="90"/>
    </row>
    <row r="526304" spans="68:68" customFormat="1">
      <c r="BP526304" s="90"/>
    </row>
    <row r="526305" spans="68:68" customFormat="1">
      <c r="BP526305" s="90"/>
    </row>
    <row r="526306" spans="68:68" customFormat="1">
      <c r="BP526306" s="90"/>
    </row>
    <row r="526307" spans="68:68" customFormat="1">
      <c r="BP526307" s="90"/>
    </row>
    <row r="526308" spans="68:68" customFormat="1">
      <c r="BP526308" s="90"/>
    </row>
    <row r="526309" spans="68:68" customFormat="1">
      <c r="BP526309" s="90"/>
    </row>
    <row r="526310" spans="68:68" customFormat="1">
      <c r="BP526310" s="90"/>
    </row>
    <row r="526311" spans="68:68" customFormat="1">
      <c r="BP526311" s="90"/>
    </row>
    <row r="526312" spans="68:68" customFormat="1">
      <c r="BP526312" s="90"/>
    </row>
    <row r="526313" spans="68:68" customFormat="1">
      <c r="BP526313" s="90"/>
    </row>
    <row r="526314" spans="68:68" customFormat="1">
      <c r="BP526314" s="90"/>
    </row>
    <row r="526315" spans="68:68" customFormat="1">
      <c r="BP526315" s="90"/>
    </row>
    <row r="526316" spans="68:68" customFormat="1">
      <c r="BP526316" s="90"/>
    </row>
    <row r="526317" spans="68:68" customFormat="1">
      <c r="BP526317" s="90"/>
    </row>
    <row r="526318" spans="68:68" customFormat="1">
      <c r="BP526318" s="90"/>
    </row>
    <row r="526319" spans="68:68" customFormat="1">
      <c r="BP526319" s="90"/>
    </row>
    <row r="526320" spans="68:68" customFormat="1">
      <c r="BP526320" s="90"/>
    </row>
    <row r="526321" spans="68:68" customFormat="1">
      <c r="BP526321" s="90"/>
    </row>
    <row r="526322" spans="68:68" customFormat="1">
      <c r="BP526322" s="90"/>
    </row>
    <row r="526323" spans="68:68" customFormat="1">
      <c r="BP526323" s="90"/>
    </row>
    <row r="526324" spans="68:68" customFormat="1">
      <c r="BP526324" s="90"/>
    </row>
    <row r="526325" spans="68:68" customFormat="1">
      <c r="BP526325" s="90"/>
    </row>
    <row r="526326" spans="68:68" customFormat="1">
      <c r="BP526326" s="90"/>
    </row>
    <row r="526327" spans="68:68" customFormat="1">
      <c r="BP526327" s="90"/>
    </row>
    <row r="526328" spans="68:68" customFormat="1">
      <c r="BP526328" s="90"/>
    </row>
    <row r="526329" spans="68:68" customFormat="1">
      <c r="BP526329" s="90"/>
    </row>
    <row r="526330" spans="68:68" customFormat="1">
      <c r="BP526330" s="90"/>
    </row>
    <row r="526331" spans="68:68" customFormat="1">
      <c r="BP526331" s="90"/>
    </row>
    <row r="526332" spans="68:68" customFormat="1">
      <c r="BP526332" s="90"/>
    </row>
    <row r="526333" spans="68:68" customFormat="1">
      <c r="BP526333" s="90"/>
    </row>
    <row r="526334" spans="68:68" customFormat="1">
      <c r="BP526334" s="90"/>
    </row>
    <row r="526335" spans="68:68" customFormat="1">
      <c r="BP526335" s="90"/>
    </row>
    <row r="526336" spans="68:68" customFormat="1">
      <c r="BP526336" s="90"/>
    </row>
    <row r="526337" spans="68:68" customFormat="1">
      <c r="BP526337" s="90"/>
    </row>
    <row r="526338" spans="68:68" customFormat="1">
      <c r="BP526338" s="90"/>
    </row>
    <row r="526339" spans="68:68" customFormat="1">
      <c r="BP526339" s="90"/>
    </row>
    <row r="526340" spans="68:68" customFormat="1">
      <c r="BP526340" s="90"/>
    </row>
    <row r="526341" spans="68:68" customFormat="1">
      <c r="BP526341" s="90"/>
    </row>
    <row r="526342" spans="68:68" customFormat="1">
      <c r="BP526342" s="90"/>
    </row>
    <row r="526343" spans="68:68" customFormat="1">
      <c r="BP526343" s="90"/>
    </row>
    <row r="526344" spans="68:68" customFormat="1">
      <c r="BP526344" s="90"/>
    </row>
    <row r="526345" spans="68:68" customFormat="1">
      <c r="BP526345" s="90"/>
    </row>
    <row r="526346" spans="68:68" customFormat="1">
      <c r="BP526346" s="90"/>
    </row>
    <row r="526347" spans="68:68" customFormat="1">
      <c r="BP526347" s="90"/>
    </row>
    <row r="526348" spans="68:68" customFormat="1">
      <c r="BP526348" s="90"/>
    </row>
    <row r="526349" spans="68:68" customFormat="1">
      <c r="BP526349" s="90"/>
    </row>
    <row r="526350" spans="68:68" customFormat="1">
      <c r="BP526350" s="90"/>
    </row>
    <row r="526351" spans="68:68" customFormat="1">
      <c r="BP526351" s="90"/>
    </row>
    <row r="526352" spans="68:68" customFormat="1">
      <c r="BP526352" s="90"/>
    </row>
    <row r="526353" spans="68:68" customFormat="1">
      <c r="BP526353" s="90"/>
    </row>
    <row r="526354" spans="68:68" customFormat="1">
      <c r="BP526354" s="90"/>
    </row>
    <row r="526355" spans="68:68" customFormat="1">
      <c r="BP526355" s="90"/>
    </row>
    <row r="526356" spans="68:68" customFormat="1">
      <c r="BP526356" s="90"/>
    </row>
    <row r="526357" spans="68:68" customFormat="1">
      <c r="BP526357" s="90"/>
    </row>
    <row r="526358" spans="68:68" customFormat="1">
      <c r="BP526358" s="90"/>
    </row>
    <row r="526359" spans="68:68" customFormat="1">
      <c r="BP526359" s="90"/>
    </row>
    <row r="526360" spans="68:68" customFormat="1">
      <c r="BP526360" s="90"/>
    </row>
    <row r="526361" spans="68:68" customFormat="1">
      <c r="BP526361" s="90"/>
    </row>
    <row r="526362" spans="68:68" customFormat="1">
      <c r="BP526362" s="90"/>
    </row>
    <row r="526363" spans="68:68" customFormat="1">
      <c r="BP526363" s="90"/>
    </row>
    <row r="526364" spans="68:68" customFormat="1">
      <c r="BP526364" s="90"/>
    </row>
    <row r="526365" spans="68:68" customFormat="1">
      <c r="BP526365" s="90"/>
    </row>
    <row r="526366" spans="68:68" customFormat="1">
      <c r="BP526366" s="90"/>
    </row>
    <row r="526367" spans="68:68" customFormat="1">
      <c r="BP526367" s="90"/>
    </row>
    <row r="526368" spans="68:68" customFormat="1">
      <c r="BP526368" s="90"/>
    </row>
    <row r="526369" spans="68:68" customFormat="1">
      <c r="BP526369" s="90"/>
    </row>
    <row r="526370" spans="68:68" customFormat="1">
      <c r="BP526370" s="90"/>
    </row>
    <row r="526371" spans="68:68" customFormat="1">
      <c r="BP526371" s="90"/>
    </row>
    <row r="526372" spans="68:68" customFormat="1">
      <c r="BP526372" s="90"/>
    </row>
    <row r="526373" spans="68:68" customFormat="1">
      <c r="BP526373" s="90"/>
    </row>
    <row r="526374" spans="68:68" customFormat="1">
      <c r="BP526374" s="90"/>
    </row>
    <row r="526375" spans="68:68" customFormat="1">
      <c r="BP526375" s="90"/>
    </row>
    <row r="526376" spans="68:68" customFormat="1">
      <c r="BP526376" s="90"/>
    </row>
    <row r="526377" spans="68:68" customFormat="1">
      <c r="BP526377" s="90"/>
    </row>
    <row r="526378" spans="68:68" customFormat="1">
      <c r="BP526378" s="90"/>
    </row>
    <row r="526379" spans="68:68" customFormat="1">
      <c r="BP526379" s="90"/>
    </row>
    <row r="526380" spans="68:68" customFormat="1">
      <c r="BP526380" s="90"/>
    </row>
    <row r="526381" spans="68:68" customFormat="1">
      <c r="BP526381" s="90"/>
    </row>
    <row r="526382" spans="68:68" customFormat="1">
      <c r="BP526382" s="90"/>
    </row>
    <row r="526383" spans="68:68" customFormat="1">
      <c r="BP526383" s="90"/>
    </row>
    <row r="526384" spans="68:68" customFormat="1">
      <c r="BP526384" s="90"/>
    </row>
    <row r="526385" spans="68:68" customFormat="1">
      <c r="BP526385" s="90"/>
    </row>
    <row r="526386" spans="68:68" customFormat="1">
      <c r="BP526386" s="90"/>
    </row>
    <row r="526387" spans="68:68" customFormat="1">
      <c r="BP526387" s="90"/>
    </row>
    <row r="526388" spans="68:68" customFormat="1">
      <c r="BP526388" s="90"/>
    </row>
    <row r="526389" spans="68:68" customFormat="1">
      <c r="BP526389" s="90"/>
    </row>
    <row r="526390" spans="68:68" customFormat="1">
      <c r="BP526390" s="90"/>
    </row>
    <row r="526391" spans="68:68" customFormat="1">
      <c r="BP526391" s="90"/>
    </row>
    <row r="526392" spans="68:68" customFormat="1">
      <c r="BP526392" s="90"/>
    </row>
    <row r="526393" spans="68:68" customFormat="1">
      <c r="BP526393" s="90"/>
    </row>
    <row r="526394" spans="68:68" customFormat="1">
      <c r="BP526394" s="90"/>
    </row>
    <row r="526395" spans="68:68" customFormat="1">
      <c r="BP526395" s="90"/>
    </row>
    <row r="526396" spans="68:68" customFormat="1">
      <c r="BP526396" s="90"/>
    </row>
    <row r="526397" spans="68:68" customFormat="1">
      <c r="BP526397" s="90"/>
    </row>
    <row r="526398" spans="68:68" customFormat="1">
      <c r="BP526398" s="90"/>
    </row>
    <row r="526399" spans="68:68" customFormat="1">
      <c r="BP526399" s="90"/>
    </row>
    <row r="526400" spans="68:68" customFormat="1">
      <c r="BP526400" s="90"/>
    </row>
    <row r="526401" spans="68:68" customFormat="1">
      <c r="BP526401" s="90"/>
    </row>
    <row r="526402" spans="68:68" customFormat="1">
      <c r="BP526402" s="90"/>
    </row>
    <row r="526403" spans="68:68" customFormat="1">
      <c r="BP526403" s="90"/>
    </row>
    <row r="526404" spans="68:68" customFormat="1">
      <c r="BP526404" s="90"/>
    </row>
    <row r="526405" spans="68:68" customFormat="1">
      <c r="BP526405" s="90"/>
    </row>
    <row r="526406" spans="68:68" customFormat="1">
      <c r="BP526406" s="90"/>
    </row>
    <row r="526407" spans="68:68" customFormat="1">
      <c r="BP526407" s="90"/>
    </row>
    <row r="526408" spans="68:68" customFormat="1">
      <c r="BP526408" s="90"/>
    </row>
    <row r="526409" spans="68:68" customFormat="1">
      <c r="BP526409" s="90"/>
    </row>
    <row r="526410" spans="68:68" customFormat="1">
      <c r="BP526410" s="90"/>
    </row>
    <row r="526411" spans="68:68" customFormat="1">
      <c r="BP526411" s="90"/>
    </row>
    <row r="526412" spans="68:68" customFormat="1">
      <c r="BP526412" s="90"/>
    </row>
    <row r="526413" spans="68:68" customFormat="1">
      <c r="BP526413" s="90"/>
    </row>
    <row r="526414" spans="68:68" customFormat="1">
      <c r="BP526414" s="90"/>
    </row>
    <row r="526415" spans="68:68" customFormat="1">
      <c r="BP526415" s="90"/>
    </row>
    <row r="526416" spans="68:68" customFormat="1">
      <c r="BP526416" s="90"/>
    </row>
    <row r="526417" spans="68:68" customFormat="1">
      <c r="BP526417" s="90"/>
    </row>
    <row r="526418" spans="68:68" customFormat="1">
      <c r="BP526418" s="90"/>
    </row>
    <row r="526419" spans="68:68" customFormat="1">
      <c r="BP526419" s="90"/>
    </row>
    <row r="526420" spans="68:68" customFormat="1">
      <c r="BP526420" s="90"/>
    </row>
    <row r="526421" spans="68:68" customFormat="1">
      <c r="BP526421" s="90"/>
    </row>
    <row r="526422" spans="68:68" customFormat="1">
      <c r="BP526422" s="90"/>
    </row>
    <row r="526423" spans="68:68" customFormat="1">
      <c r="BP526423" s="90"/>
    </row>
    <row r="526424" spans="68:68" customFormat="1">
      <c r="BP526424" s="90"/>
    </row>
    <row r="526425" spans="68:68" customFormat="1">
      <c r="BP526425" s="90"/>
    </row>
    <row r="526426" spans="68:68" customFormat="1">
      <c r="BP526426" s="90"/>
    </row>
    <row r="526427" spans="68:68" customFormat="1">
      <c r="BP526427" s="90"/>
    </row>
    <row r="526428" spans="68:68" customFormat="1">
      <c r="BP526428" s="90"/>
    </row>
    <row r="526429" spans="68:68" customFormat="1">
      <c r="BP526429" s="90"/>
    </row>
    <row r="526430" spans="68:68" customFormat="1">
      <c r="BP526430" s="90"/>
    </row>
    <row r="526431" spans="68:68" customFormat="1">
      <c r="BP526431" s="90"/>
    </row>
    <row r="526432" spans="68:68" customFormat="1">
      <c r="BP526432" s="90"/>
    </row>
    <row r="526433" spans="68:68" customFormat="1">
      <c r="BP526433" s="90"/>
    </row>
    <row r="526434" spans="68:68" customFormat="1">
      <c r="BP526434" s="90"/>
    </row>
    <row r="526435" spans="68:68" customFormat="1">
      <c r="BP526435" s="90"/>
    </row>
    <row r="526436" spans="68:68" customFormat="1">
      <c r="BP526436" s="90"/>
    </row>
    <row r="526437" spans="68:68" customFormat="1">
      <c r="BP526437" s="90"/>
    </row>
    <row r="526438" spans="68:68" customFormat="1">
      <c r="BP526438" s="90"/>
    </row>
    <row r="526439" spans="68:68" customFormat="1">
      <c r="BP526439" s="90"/>
    </row>
    <row r="526440" spans="68:68" customFormat="1">
      <c r="BP526440" s="90"/>
    </row>
    <row r="526441" spans="68:68" customFormat="1">
      <c r="BP526441" s="90"/>
    </row>
    <row r="526442" spans="68:68" customFormat="1">
      <c r="BP526442" s="90"/>
    </row>
    <row r="526443" spans="68:68" customFormat="1">
      <c r="BP526443" s="90"/>
    </row>
    <row r="526444" spans="68:68" customFormat="1">
      <c r="BP526444" s="90"/>
    </row>
    <row r="526445" spans="68:68" customFormat="1">
      <c r="BP526445" s="90"/>
    </row>
    <row r="526446" spans="68:68" customFormat="1">
      <c r="BP526446" s="90"/>
    </row>
    <row r="526447" spans="68:68" customFormat="1">
      <c r="BP526447" s="90"/>
    </row>
    <row r="526448" spans="68:68" customFormat="1">
      <c r="BP526448" s="90"/>
    </row>
    <row r="526449" spans="68:68" customFormat="1">
      <c r="BP526449" s="90"/>
    </row>
    <row r="526450" spans="68:68" customFormat="1">
      <c r="BP526450" s="90"/>
    </row>
    <row r="526451" spans="68:68" customFormat="1">
      <c r="BP526451" s="90"/>
    </row>
    <row r="526452" spans="68:68" customFormat="1">
      <c r="BP526452" s="90"/>
    </row>
    <row r="526453" spans="68:68" customFormat="1">
      <c r="BP526453" s="90"/>
    </row>
    <row r="526454" spans="68:68" customFormat="1">
      <c r="BP526454" s="90"/>
    </row>
    <row r="526455" spans="68:68" customFormat="1">
      <c r="BP526455" s="90"/>
    </row>
    <row r="526456" spans="68:68" customFormat="1">
      <c r="BP526456" s="90"/>
    </row>
    <row r="526457" spans="68:68" customFormat="1">
      <c r="BP526457" s="90"/>
    </row>
    <row r="526458" spans="68:68" customFormat="1">
      <c r="BP526458" s="90"/>
    </row>
    <row r="526459" spans="68:68" customFormat="1">
      <c r="BP526459" s="90"/>
    </row>
    <row r="526460" spans="68:68" customFormat="1">
      <c r="BP526460" s="90"/>
    </row>
    <row r="526461" spans="68:68" customFormat="1">
      <c r="BP526461" s="90"/>
    </row>
    <row r="526462" spans="68:68" customFormat="1">
      <c r="BP526462" s="90"/>
    </row>
    <row r="526463" spans="68:68" customFormat="1">
      <c r="BP526463" s="90"/>
    </row>
    <row r="526464" spans="68:68" customFormat="1">
      <c r="BP526464" s="90"/>
    </row>
    <row r="526465" spans="68:68" customFormat="1">
      <c r="BP526465" s="90"/>
    </row>
    <row r="526466" spans="68:68" customFormat="1">
      <c r="BP526466" s="90"/>
    </row>
    <row r="526467" spans="68:68" customFormat="1">
      <c r="BP526467" s="90"/>
    </row>
    <row r="526468" spans="68:68" customFormat="1">
      <c r="BP526468" s="90"/>
    </row>
    <row r="526469" spans="68:68" customFormat="1">
      <c r="BP526469" s="90"/>
    </row>
    <row r="526470" spans="68:68" customFormat="1">
      <c r="BP526470" s="90"/>
    </row>
    <row r="526471" spans="68:68" customFormat="1">
      <c r="BP526471" s="90"/>
    </row>
    <row r="526472" spans="68:68" customFormat="1">
      <c r="BP526472" s="90"/>
    </row>
    <row r="526473" spans="68:68" customFormat="1">
      <c r="BP526473" s="90"/>
    </row>
    <row r="526474" spans="68:68" customFormat="1">
      <c r="BP526474" s="90"/>
    </row>
    <row r="526475" spans="68:68" customFormat="1">
      <c r="BP526475" s="90"/>
    </row>
    <row r="526476" spans="68:68" customFormat="1">
      <c r="BP526476" s="90"/>
    </row>
    <row r="526477" spans="68:68" customFormat="1">
      <c r="BP526477" s="90"/>
    </row>
    <row r="526478" spans="68:68" customFormat="1">
      <c r="BP526478" s="90"/>
    </row>
    <row r="526479" spans="68:68" customFormat="1">
      <c r="BP526479" s="90"/>
    </row>
    <row r="526480" spans="68:68" customFormat="1">
      <c r="BP526480" s="90"/>
    </row>
    <row r="526481" spans="68:68" customFormat="1">
      <c r="BP526481" s="90"/>
    </row>
    <row r="526482" spans="68:68" customFormat="1">
      <c r="BP526482" s="90"/>
    </row>
    <row r="526483" spans="68:68" customFormat="1">
      <c r="BP526483" s="90"/>
    </row>
    <row r="526484" spans="68:68" customFormat="1">
      <c r="BP526484" s="90"/>
    </row>
    <row r="526485" spans="68:68" customFormat="1">
      <c r="BP526485" s="90"/>
    </row>
    <row r="526486" spans="68:68" customFormat="1">
      <c r="BP526486" s="90"/>
    </row>
    <row r="526487" spans="68:68" customFormat="1">
      <c r="BP526487" s="90"/>
    </row>
    <row r="526488" spans="68:68" customFormat="1">
      <c r="BP526488" s="90"/>
    </row>
    <row r="526489" spans="68:68" customFormat="1">
      <c r="BP526489" s="90"/>
    </row>
    <row r="526490" spans="68:68" customFormat="1">
      <c r="BP526490" s="90"/>
    </row>
    <row r="526491" spans="68:68" customFormat="1">
      <c r="BP526491" s="90"/>
    </row>
    <row r="526492" spans="68:68" customFormat="1">
      <c r="BP526492" s="90"/>
    </row>
    <row r="526493" spans="68:68" customFormat="1">
      <c r="BP526493" s="90"/>
    </row>
    <row r="526494" spans="68:68" customFormat="1">
      <c r="BP526494" s="90"/>
    </row>
    <row r="526495" spans="68:68" customFormat="1">
      <c r="BP526495" s="90"/>
    </row>
    <row r="526496" spans="68:68" customFormat="1">
      <c r="BP526496" s="90"/>
    </row>
    <row r="526497" spans="68:68" customFormat="1">
      <c r="BP526497" s="90"/>
    </row>
    <row r="526498" spans="68:68" customFormat="1">
      <c r="BP526498" s="90"/>
    </row>
    <row r="526499" spans="68:68" customFormat="1">
      <c r="BP526499" s="90"/>
    </row>
    <row r="526500" spans="68:68" customFormat="1">
      <c r="BP526500" s="90"/>
    </row>
    <row r="526501" spans="68:68" customFormat="1">
      <c r="BP526501" s="90"/>
    </row>
    <row r="526502" spans="68:68" customFormat="1">
      <c r="BP526502" s="90"/>
    </row>
    <row r="526503" spans="68:68" customFormat="1">
      <c r="BP526503" s="90"/>
    </row>
    <row r="526504" spans="68:68" customFormat="1">
      <c r="BP526504" s="90"/>
    </row>
    <row r="526505" spans="68:68" customFormat="1">
      <c r="BP526505" s="90"/>
    </row>
    <row r="526506" spans="68:68" customFormat="1">
      <c r="BP526506" s="90"/>
    </row>
    <row r="526507" spans="68:68" customFormat="1">
      <c r="BP526507" s="90"/>
    </row>
    <row r="526508" spans="68:68" customFormat="1">
      <c r="BP526508" s="90"/>
    </row>
    <row r="526509" spans="68:68" customFormat="1">
      <c r="BP526509" s="90"/>
    </row>
    <row r="526510" spans="68:68" customFormat="1">
      <c r="BP526510" s="90"/>
    </row>
    <row r="526511" spans="68:68" customFormat="1">
      <c r="BP526511" s="90"/>
    </row>
    <row r="526512" spans="68:68" customFormat="1">
      <c r="BP526512" s="90"/>
    </row>
    <row r="526513" spans="68:68" customFormat="1">
      <c r="BP526513" s="90"/>
    </row>
    <row r="526514" spans="68:68" customFormat="1">
      <c r="BP526514" s="90"/>
    </row>
    <row r="526515" spans="68:68" customFormat="1">
      <c r="BP526515" s="90"/>
    </row>
    <row r="526516" spans="68:68" customFormat="1">
      <c r="BP526516" s="90"/>
    </row>
    <row r="526517" spans="68:68" customFormat="1">
      <c r="BP526517" s="90"/>
    </row>
    <row r="526518" spans="68:68" customFormat="1">
      <c r="BP526518" s="90"/>
    </row>
    <row r="526519" spans="68:68" customFormat="1">
      <c r="BP526519" s="90"/>
    </row>
    <row r="526520" spans="68:68" customFormat="1">
      <c r="BP526520" s="90"/>
    </row>
    <row r="526521" spans="68:68" customFormat="1">
      <c r="BP526521" s="90"/>
    </row>
    <row r="526522" spans="68:68" customFormat="1">
      <c r="BP526522" s="90"/>
    </row>
    <row r="526523" spans="68:68" customFormat="1">
      <c r="BP526523" s="90"/>
    </row>
    <row r="526524" spans="68:68" customFormat="1">
      <c r="BP526524" s="90"/>
    </row>
    <row r="526525" spans="68:68" customFormat="1">
      <c r="BP526525" s="90"/>
    </row>
    <row r="526526" spans="68:68" customFormat="1">
      <c r="BP526526" s="90"/>
    </row>
    <row r="526527" spans="68:68" customFormat="1">
      <c r="BP526527" s="90"/>
    </row>
    <row r="526528" spans="68:68" customFormat="1">
      <c r="BP526528" s="90"/>
    </row>
    <row r="526529" spans="68:68" customFormat="1">
      <c r="BP526529" s="90"/>
    </row>
    <row r="526530" spans="68:68" customFormat="1">
      <c r="BP526530" s="90"/>
    </row>
    <row r="526531" spans="68:68" customFormat="1">
      <c r="BP526531" s="90"/>
    </row>
    <row r="526532" spans="68:68" customFormat="1">
      <c r="BP526532" s="90"/>
    </row>
    <row r="526533" spans="68:68" customFormat="1">
      <c r="BP526533" s="90"/>
    </row>
    <row r="526534" spans="68:68" customFormat="1">
      <c r="BP526534" s="90"/>
    </row>
    <row r="526535" spans="68:68" customFormat="1">
      <c r="BP526535" s="90"/>
    </row>
    <row r="526536" spans="68:68" customFormat="1">
      <c r="BP526536" s="90"/>
    </row>
    <row r="526537" spans="68:68" customFormat="1">
      <c r="BP526537" s="90"/>
    </row>
    <row r="526538" spans="68:68" customFormat="1">
      <c r="BP526538" s="90"/>
    </row>
    <row r="526539" spans="68:68" customFormat="1">
      <c r="BP526539" s="90"/>
    </row>
    <row r="526540" spans="68:68" customFormat="1">
      <c r="BP526540" s="90"/>
    </row>
    <row r="526541" spans="68:68" customFormat="1">
      <c r="BP526541" s="90"/>
    </row>
    <row r="526542" spans="68:68" customFormat="1">
      <c r="BP526542" s="90"/>
    </row>
    <row r="526543" spans="68:68" customFormat="1">
      <c r="BP526543" s="90"/>
    </row>
    <row r="526544" spans="68:68" customFormat="1">
      <c r="BP526544" s="90"/>
    </row>
    <row r="526545" spans="68:68" customFormat="1">
      <c r="BP526545" s="90"/>
    </row>
    <row r="526546" spans="68:68" customFormat="1">
      <c r="BP526546" s="90"/>
    </row>
    <row r="526547" spans="68:68" customFormat="1">
      <c r="BP526547" s="90"/>
    </row>
    <row r="526548" spans="68:68" customFormat="1">
      <c r="BP526548" s="90"/>
    </row>
    <row r="526549" spans="68:68" customFormat="1">
      <c r="BP526549" s="90"/>
    </row>
    <row r="526550" spans="68:68" customFormat="1">
      <c r="BP526550" s="90"/>
    </row>
    <row r="526551" spans="68:68" customFormat="1">
      <c r="BP526551" s="90"/>
    </row>
    <row r="526552" spans="68:68" customFormat="1">
      <c r="BP526552" s="90"/>
    </row>
    <row r="526553" spans="68:68" customFormat="1">
      <c r="BP526553" s="90"/>
    </row>
    <row r="526554" spans="68:68" customFormat="1">
      <c r="BP526554" s="90"/>
    </row>
    <row r="526555" spans="68:68" customFormat="1">
      <c r="BP526555" s="90"/>
    </row>
    <row r="526556" spans="68:68" customFormat="1">
      <c r="BP526556" s="90"/>
    </row>
    <row r="526557" spans="68:68" customFormat="1">
      <c r="BP526557" s="90"/>
    </row>
    <row r="526558" spans="68:68" customFormat="1">
      <c r="BP526558" s="90"/>
    </row>
    <row r="526559" spans="68:68" customFormat="1">
      <c r="BP526559" s="90"/>
    </row>
    <row r="526560" spans="68:68" customFormat="1">
      <c r="BP526560" s="90"/>
    </row>
    <row r="526561" spans="68:68" customFormat="1">
      <c r="BP526561" s="90"/>
    </row>
    <row r="526562" spans="68:68" customFormat="1">
      <c r="BP526562" s="90"/>
    </row>
    <row r="526563" spans="68:68" customFormat="1">
      <c r="BP526563" s="90"/>
    </row>
    <row r="526564" spans="68:68" customFormat="1">
      <c r="BP526564" s="90"/>
    </row>
    <row r="526565" spans="68:68" customFormat="1">
      <c r="BP526565" s="90"/>
    </row>
    <row r="526566" spans="68:68" customFormat="1">
      <c r="BP526566" s="90"/>
    </row>
    <row r="526567" spans="68:68" customFormat="1">
      <c r="BP526567" s="90"/>
    </row>
    <row r="526568" spans="68:68" customFormat="1">
      <c r="BP526568" s="90"/>
    </row>
    <row r="526569" spans="68:68" customFormat="1">
      <c r="BP526569" s="90"/>
    </row>
    <row r="526570" spans="68:68" customFormat="1">
      <c r="BP526570" s="90"/>
    </row>
    <row r="526571" spans="68:68" customFormat="1">
      <c r="BP526571" s="90"/>
    </row>
    <row r="526572" spans="68:68" customFormat="1">
      <c r="BP526572" s="90"/>
    </row>
    <row r="526573" spans="68:68" customFormat="1">
      <c r="BP526573" s="90"/>
    </row>
    <row r="526574" spans="68:68" customFormat="1">
      <c r="BP526574" s="90"/>
    </row>
    <row r="526575" spans="68:68" customFormat="1">
      <c r="BP526575" s="90"/>
    </row>
    <row r="526576" spans="68:68" customFormat="1">
      <c r="BP526576" s="90"/>
    </row>
    <row r="526577" spans="68:68" customFormat="1">
      <c r="BP526577" s="90"/>
    </row>
    <row r="526578" spans="68:68" customFormat="1">
      <c r="BP526578" s="90"/>
    </row>
    <row r="526579" spans="68:68" customFormat="1">
      <c r="BP526579" s="90"/>
    </row>
    <row r="526580" spans="68:68" customFormat="1">
      <c r="BP526580" s="90"/>
    </row>
    <row r="526581" spans="68:68" customFormat="1">
      <c r="BP526581" s="90"/>
    </row>
    <row r="526582" spans="68:68" customFormat="1">
      <c r="BP526582" s="90"/>
    </row>
    <row r="526583" spans="68:68" customFormat="1">
      <c r="BP526583" s="90"/>
    </row>
    <row r="526584" spans="68:68" customFormat="1">
      <c r="BP526584" s="90"/>
    </row>
    <row r="526585" spans="68:68" customFormat="1">
      <c r="BP526585" s="90"/>
    </row>
    <row r="526586" spans="68:68" customFormat="1">
      <c r="BP526586" s="90"/>
    </row>
    <row r="526587" spans="68:68" customFormat="1">
      <c r="BP526587" s="90"/>
    </row>
    <row r="526588" spans="68:68" customFormat="1">
      <c r="BP526588" s="90"/>
    </row>
    <row r="526589" spans="68:68" customFormat="1">
      <c r="BP526589" s="90"/>
    </row>
    <row r="526590" spans="68:68" customFormat="1">
      <c r="BP526590" s="90"/>
    </row>
    <row r="526591" spans="68:68" customFormat="1">
      <c r="BP526591" s="90"/>
    </row>
    <row r="526592" spans="68:68" customFormat="1">
      <c r="BP526592" s="90"/>
    </row>
    <row r="526593" spans="68:68" customFormat="1">
      <c r="BP526593" s="90"/>
    </row>
    <row r="526594" spans="68:68" customFormat="1">
      <c r="BP526594" s="90"/>
    </row>
    <row r="526595" spans="68:68" customFormat="1">
      <c r="BP526595" s="90"/>
    </row>
    <row r="526596" spans="68:68" customFormat="1">
      <c r="BP526596" s="90"/>
    </row>
    <row r="526597" spans="68:68" customFormat="1">
      <c r="BP526597" s="90"/>
    </row>
    <row r="526598" spans="68:68" customFormat="1">
      <c r="BP526598" s="90"/>
    </row>
    <row r="526599" spans="68:68" customFormat="1">
      <c r="BP526599" s="90"/>
    </row>
    <row r="526600" spans="68:68" customFormat="1">
      <c r="BP526600" s="90"/>
    </row>
    <row r="526601" spans="68:68" customFormat="1">
      <c r="BP526601" s="90"/>
    </row>
    <row r="526602" spans="68:68" customFormat="1">
      <c r="BP526602" s="90"/>
    </row>
    <row r="526603" spans="68:68" customFormat="1">
      <c r="BP526603" s="90"/>
    </row>
    <row r="526604" spans="68:68" customFormat="1">
      <c r="BP526604" s="90"/>
    </row>
    <row r="526605" spans="68:68" customFormat="1">
      <c r="BP526605" s="90"/>
    </row>
    <row r="526606" spans="68:68" customFormat="1">
      <c r="BP526606" s="90"/>
    </row>
    <row r="526607" spans="68:68" customFormat="1">
      <c r="BP526607" s="90"/>
    </row>
    <row r="526608" spans="68:68" customFormat="1">
      <c r="BP526608" s="90"/>
    </row>
    <row r="526609" spans="68:68" customFormat="1">
      <c r="BP526609" s="90"/>
    </row>
    <row r="526610" spans="68:68" customFormat="1">
      <c r="BP526610" s="90"/>
    </row>
    <row r="526611" spans="68:68" customFormat="1">
      <c r="BP526611" s="90"/>
    </row>
    <row r="526612" spans="68:68" customFormat="1">
      <c r="BP526612" s="90"/>
    </row>
    <row r="526613" spans="68:68" customFormat="1">
      <c r="BP526613" s="90"/>
    </row>
    <row r="526614" spans="68:68" customFormat="1">
      <c r="BP526614" s="90"/>
    </row>
    <row r="526615" spans="68:68" customFormat="1">
      <c r="BP526615" s="90"/>
    </row>
    <row r="526616" spans="68:68" customFormat="1">
      <c r="BP526616" s="90"/>
    </row>
    <row r="526617" spans="68:68" customFormat="1">
      <c r="BP526617" s="90"/>
    </row>
    <row r="526618" spans="68:68" customFormat="1">
      <c r="BP526618" s="90"/>
    </row>
    <row r="526619" spans="68:68" customFormat="1">
      <c r="BP526619" s="90"/>
    </row>
    <row r="526620" spans="68:68" customFormat="1">
      <c r="BP526620" s="90"/>
    </row>
    <row r="526621" spans="68:68" customFormat="1">
      <c r="BP526621" s="90"/>
    </row>
    <row r="526622" spans="68:68" customFormat="1">
      <c r="BP526622" s="90"/>
    </row>
    <row r="526623" spans="68:68" customFormat="1">
      <c r="BP526623" s="90"/>
    </row>
    <row r="526624" spans="68:68" customFormat="1">
      <c r="BP526624" s="90"/>
    </row>
    <row r="526625" spans="68:68" customFormat="1">
      <c r="BP526625" s="90"/>
    </row>
    <row r="526626" spans="68:68" customFormat="1">
      <c r="BP526626" s="90"/>
    </row>
    <row r="526627" spans="68:68" customFormat="1">
      <c r="BP526627" s="90"/>
    </row>
    <row r="526628" spans="68:68" customFormat="1">
      <c r="BP526628" s="90"/>
    </row>
    <row r="526629" spans="68:68" customFormat="1">
      <c r="BP526629" s="90"/>
    </row>
    <row r="526630" spans="68:68" customFormat="1">
      <c r="BP526630" s="90"/>
    </row>
    <row r="526631" spans="68:68" customFormat="1">
      <c r="BP526631" s="90"/>
    </row>
    <row r="526632" spans="68:68" customFormat="1">
      <c r="BP526632" s="90"/>
    </row>
    <row r="526633" spans="68:68" customFormat="1">
      <c r="BP526633" s="90"/>
    </row>
    <row r="526634" spans="68:68" customFormat="1">
      <c r="BP526634" s="90"/>
    </row>
    <row r="526635" spans="68:68" customFormat="1">
      <c r="BP526635" s="90"/>
    </row>
    <row r="526636" spans="68:68" customFormat="1">
      <c r="BP526636" s="90"/>
    </row>
    <row r="526637" spans="68:68" customFormat="1">
      <c r="BP526637" s="90"/>
    </row>
    <row r="526638" spans="68:68" customFormat="1">
      <c r="BP526638" s="90"/>
    </row>
    <row r="526639" spans="68:68" customFormat="1">
      <c r="BP526639" s="90"/>
    </row>
    <row r="526640" spans="68:68" customFormat="1">
      <c r="BP526640" s="90"/>
    </row>
    <row r="526641" spans="68:68" customFormat="1">
      <c r="BP526641" s="90"/>
    </row>
    <row r="526642" spans="68:68" customFormat="1">
      <c r="BP526642" s="90"/>
    </row>
    <row r="526643" spans="68:68" customFormat="1">
      <c r="BP526643" s="90"/>
    </row>
    <row r="526644" spans="68:68" customFormat="1">
      <c r="BP526644" s="90"/>
    </row>
    <row r="526645" spans="68:68" customFormat="1">
      <c r="BP526645" s="90"/>
    </row>
    <row r="526646" spans="68:68" customFormat="1">
      <c r="BP526646" s="90"/>
    </row>
    <row r="526647" spans="68:68" customFormat="1">
      <c r="BP526647" s="90"/>
    </row>
    <row r="526648" spans="68:68" customFormat="1">
      <c r="BP526648" s="90"/>
    </row>
    <row r="526649" spans="68:68" customFormat="1">
      <c r="BP526649" s="90"/>
    </row>
    <row r="526650" spans="68:68" customFormat="1">
      <c r="BP526650" s="90"/>
    </row>
    <row r="526651" spans="68:68" customFormat="1">
      <c r="BP526651" s="90"/>
    </row>
    <row r="526652" spans="68:68" customFormat="1">
      <c r="BP526652" s="90"/>
    </row>
    <row r="526653" spans="68:68" customFormat="1">
      <c r="BP526653" s="90"/>
    </row>
    <row r="526654" spans="68:68" customFormat="1">
      <c r="BP526654" s="90"/>
    </row>
    <row r="526655" spans="68:68" customFormat="1">
      <c r="BP526655" s="90"/>
    </row>
    <row r="526656" spans="68:68" customFormat="1">
      <c r="BP526656" s="90"/>
    </row>
    <row r="526657" spans="68:68" customFormat="1">
      <c r="BP526657" s="90"/>
    </row>
    <row r="526658" spans="68:68" customFormat="1">
      <c r="BP526658" s="90"/>
    </row>
    <row r="526659" spans="68:68" customFormat="1">
      <c r="BP526659" s="90"/>
    </row>
    <row r="526660" spans="68:68" customFormat="1">
      <c r="BP526660" s="90"/>
    </row>
    <row r="526661" spans="68:68" customFormat="1">
      <c r="BP526661" s="90"/>
    </row>
    <row r="526662" spans="68:68" customFormat="1">
      <c r="BP526662" s="90"/>
    </row>
    <row r="526663" spans="68:68" customFormat="1">
      <c r="BP526663" s="90"/>
    </row>
    <row r="526664" spans="68:68" customFormat="1">
      <c r="BP526664" s="90"/>
    </row>
    <row r="526665" spans="68:68" customFormat="1">
      <c r="BP526665" s="90"/>
    </row>
    <row r="526666" spans="68:68" customFormat="1">
      <c r="BP526666" s="90"/>
    </row>
    <row r="526667" spans="68:68" customFormat="1">
      <c r="BP526667" s="90"/>
    </row>
    <row r="526668" spans="68:68" customFormat="1">
      <c r="BP526668" s="90"/>
    </row>
    <row r="526669" spans="68:68" customFormat="1">
      <c r="BP526669" s="90"/>
    </row>
    <row r="526670" spans="68:68" customFormat="1">
      <c r="BP526670" s="90"/>
    </row>
    <row r="526671" spans="68:68" customFormat="1">
      <c r="BP526671" s="90"/>
    </row>
    <row r="526672" spans="68:68" customFormat="1">
      <c r="BP526672" s="90"/>
    </row>
    <row r="526673" spans="68:68" customFormat="1">
      <c r="BP526673" s="90"/>
    </row>
    <row r="526674" spans="68:68" customFormat="1">
      <c r="BP526674" s="90"/>
    </row>
    <row r="526675" spans="68:68" customFormat="1">
      <c r="BP526675" s="90"/>
    </row>
    <row r="526676" spans="68:68" customFormat="1">
      <c r="BP526676" s="90"/>
    </row>
    <row r="526677" spans="68:68" customFormat="1">
      <c r="BP526677" s="90"/>
    </row>
    <row r="526678" spans="68:68" customFormat="1">
      <c r="BP526678" s="90"/>
    </row>
    <row r="526679" spans="68:68" customFormat="1">
      <c r="BP526679" s="90"/>
    </row>
    <row r="526680" spans="68:68" customFormat="1">
      <c r="BP526680" s="90"/>
    </row>
    <row r="526681" spans="68:68" customFormat="1">
      <c r="BP526681" s="90"/>
    </row>
    <row r="526682" spans="68:68" customFormat="1">
      <c r="BP526682" s="90"/>
    </row>
    <row r="526683" spans="68:68" customFormat="1">
      <c r="BP526683" s="90"/>
    </row>
    <row r="526684" spans="68:68" customFormat="1">
      <c r="BP526684" s="90"/>
    </row>
    <row r="526685" spans="68:68" customFormat="1">
      <c r="BP526685" s="90"/>
    </row>
    <row r="526686" spans="68:68" customFormat="1">
      <c r="BP526686" s="90"/>
    </row>
    <row r="526687" spans="68:68" customFormat="1">
      <c r="BP526687" s="90"/>
    </row>
    <row r="526688" spans="68:68" customFormat="1">
      <c r="BP526688" s="90"/>
    </row>
    <row r="526689" spans="68:68" customFormat="1">
      <c r="BP526689" s="90"/>
    </row>
    <row r="526690" spans="68:68" customFormat="1">
      <c r="BP526690" s="90"/>
    </row>
    <row r="526691" spans="68:68" customFormat="1">
      <c r="BP526691" s="90"/>
    </row>
    <row r="526692" spans="68:68" customFormat="1">
      <c r="BP526692" s="90"/>
    </row>
    <row r="526693" spans="68:68" customFormat="1">
      <c r="BP526693" s="90"/>
    </row>
    <row r="526694" spans="68:68" customFormat="1">
      <c r="BP526694" s="90"/>
    </row>
    <row r="526695" spans="68:68" customFormat="1">
      <c r="BP526695" s="90"/>
    </row>
    <row r="526696" spans="68:68" customFormat="1">
      <c r="BP526696" s="90"/>
    </row>
    <row r="526697" spans="68:68" customFormat="1">
      <c r="BP526697" s="90"/>
    </row>
    <row r="526698" spans="68:68" customFormat="1">
      <c r="BP526698" s="90"/>
    </row>
    <row r="526699" spans="68:68" customFormat="1">
      <c r="BP526699" s="90"/>
    </row>
    <row r="526700" spans="68:68" customFormat="1">
      <c r="BP526700" s="90"/>
    </row>
    <row r="526701" spans="68:68" customFormat="1">
      <c r="BP526701" s="90"/>
    </row>
    <row r="526702" spans="68:68" customFormat="1">
      <c r="BP526702" s="90"/>
    </row>
    <row r="526703" spans="68:68" customFormat="1">
      <c r="BP526703" s="90"/>
    </row>
    <row r="526704" spans="68:68" customFormat="1">
      <c r="BP526704" s="90"/>
    </row>
    <row r="526705" spans="68:68" customFormat="1">
      <c r="BP526705" s="90"/>
    </row>
    <row r="526706" spans="68:68" customFormat="1">
      <c r="BP526706" s="90"/>
    </row>
    <row r="526707" spans="68:68" customFormat="1">
      <c r="BP526707" s="90"/>
    </row>
    <row r="526708" spans="68:68" customFormat="1">
      <c r="BP526708" s="90"/>
    </row>
    <row r="526709" spans="68:68" customFormat="1">
      <c r="BP526709" s="90"/>
    </row>
    <row r="526710" spans="68:68" customFormat="1">
      <c r="BP526710" s="90"/>
    </row>
    <row r="526711" spans="68:68" customFormat="1">
      <c r="BP526711" s="90"/>
    </row>
    <row r="526712" spans="68:68" customFormat="1">
      <c r="BP526712" s="90"/>
    </row>
    <row r="526713" spans="68:68" customFormat="1">
      <c r="BP526713" s="90"/>
    </row>
    <row r="526714" spans="68:68" customFormat="1">
      <c r="BP526714" s="90"/>
    </row>
    <row r="526715" spans="68:68" customFormat="1">
      <c r="BP526715" s="90"/>
    </row>
    <row r="526716" spans="68:68" customFormat="1">
      <c r="BP526716" s="90"/>
    </row>
    <row r="526717" spans="68:68" customFormat="1">
      <c r="BP526717" s="90"/>
    </row>
    <row r="526718" spans="68:68" customFormat="1">
      <c r="BP526718" s="90"/>
    </row>
    <row r="526719" spans="68:68" customFormat="1">
      <c r="BP526719" s="90"/>
    </row>
    <row r="526720" spans="68:68" customFormat="1">
      <c r="BP526720" s="90"/>
    </row>
    <row r="526721" spans="68:68" customFormat="1">
      <c r="BP526721" s="90"/>
    </row>
    <row r="526722" spans="68:68" customFormat="1">
      <c r="BP526722" s="90"/>
    </row>
    <row r="526723" spans="68:68" customFormat="1">
      <c r="BP526723" s="90"/>
    </row>
    <row r="526724" spans="68:68" customFormat="1">
      <c r="BP526724" s="90"/>
    </row>
    <row r="526725" spans="68:68" customFormat="1">
      <c r="BP526725" s="90"/>
    </row>
    <row r="526726" spans="68:68" customFormat="1">
      <c r="BP526726" s="90"/>
    </row>
    <row r="526727" spans="68:68" customFormat="1">
      <c r="BP526727" s="90"/>
    </row>
    <row r="526728" spans="68:68" customFormat="1">
      <c r="BP526728" s="90"/>
    </row>
    <row r="526729" spans="68:68" customFormat="1">
      <c r="BP526729" s="90"/>
    </row>
    <row r="526730" spans="68:68" customFormat="1">
      <c r="BP526730" s="90"/>
    </row>
    <row r="526731" spans="68:68" customFormat="1">
      <c r="BP526731" s="90"/>
    </row>
    <row r="526732" spans="68:68" customFormat="1">
      <c r="BP526732" s="90"/>
    </row>
    <row r="526733" spans="68:68" customFormat="1">
      <c r="BP526733" s="90"/>
    </row>
    <row r="526734" spans="68:68" customFormat="1">
      <c r="BP526734" s="90"/>
    </row>
    <row r="526735" spans="68:68" customFormat="1">
      <c r="BP526735" s="90"/>
    </row>
    <row r="526736" spans="68:68" customFormat="1">
      <c r="BP526736" s="90"/>
    </row>
    <row r="526737" spans="68:68" customFormat="1">
      <c r="BP526737" s="90"/>
    </row>
    <row r="526738" spans="68:68" customFormat="1">
      <c r="BP526738" s="90"/>
    </row>
    <row r="526739" spans="68:68" customFormat="1">
      <c r="BP526739" s="90"/>
    </row>
    <row r="526740" spans="68:68" customFormat="1">
      <c r="BP526740" s="90"/>
    </row>
    <row r="526741" spans="68:68" customFormat="1">
      <c r="BP526741" s="90"/>
    </row>
    <row r="526742" spans="68:68" customFormat="1">
      <c r="BP526742" s="90"/>
    </row>
    <row r="526743" spans="68:68" customFormat="1">
      <c r="BP526743" s="90"/>
    </row>
    <row r="526744" spans="68:68" customFormat="1">
      <c r="BP526744" s="90"/>
    </row>
    <row r="526745" spans="68:68" customFormat="1">
      <c r="BP526745" s="90"/>
    </row>
    <row r="526746" spans="68:68" customFormat="1">
      <c r="BP526746" s="90"/>
    </row>
    <row r="526747" spans="68:68" customFormat="1">
      <c r="BP526747" s="90"/>
    </row>
    <row r="526748" spans="68:68" customFormat="1">
      <c r="BP526748" s="90"/>
    </row>
    <row r="526749" spans="68:68" customFormat="1">
      <c r="BP526749" s="90"/>
    </row>
    <row r="526750" spans="68:68" customFormat="1">
      <c r="BP526750" s="90"/>
    </row>
    <row r="526751" spans="68:68" customFormat="1">
      <c r="BP526751" s="90"/>
    </row>
    <row r="526752" spans="68:68" customFormat="1">
      <c r="BP526752" s="90"/>
    </row>
    <row r="526753" spans="68:68" customFormat="1">
      <c r="BP526753" s="90"/>
    </row>
    <row r="526754" spans="68:68" customFormat="1">
      <c r="BP526754" s="90"/>
    </row>
    <row r="526755" spans="68:68" customFormat="1">
      <c r="BP526755" s="90"/>
    </row>
    <row r="526756" spans="68:68" customFormat="1">
      <c r="BP526756" s="90"/>
    </row>
    <row r="526757" spans="68:68" customFormat="1">
      <c r="BP526757" s="90"/>
    </row>
    <row r="526758" spans="68:68" customFormat="1">
      <c r="BP526758" s="90"/>
    </row>
    <row r="526759" spans="68:68" customFormat="1">
      <c r="BP526759" s="90"/>
    </row>
    <row r="526760" spans="68:68" customFormat="1">
      <c r="BP526760" s="90"/>
    </row>
    <row r="526761" spans="68:68" customFormat="1">
      <c r="BP526761" s="90"/>
    </row>
    <row r="526762" spans="68:68" customFormat="1">
      <c r="BP526762" s="90"/>
    </row>
    <row r="526763" spans="68:68" customFormat="1">
      <c r="BP526763" s="90"/>
    </row>
    <row r="526764" spans="68:68" customFormat="1">
      <c r="BP526764" s="90"/>
    </row>
    <row r="526765" spans="68:68" customFormat="1">
      <c r="BP526765" s="90"/>
    </row>
    <row r="526766" spans="68:68" customFormat="1">
      <c r="BP526766" s="90"/>
    </row>
    <row r="526767" spans="68:68" customFormat="1">
      <c r="BP526767" s="90"/>
    </row>
    <row r="526768" spans="68:68" customFormat="1">
      <c r="BP526768" s="90"/>
    </row>
    <row r="526769" spans="68:68" customFormat="1">
      <c r="BP526769" s="90"/>
    </row>
    <row r="526770" spans="68:68" customFormat="1">
      <c r="BP526770" s="90"/>
    </row>
    <row r="526771" spans="68:68" customFormat="1">
      <c r="BP526771" s="90"/>
    </row>
    <row r="526772" spans="68:68" customFormat="1">
      <c r="BP526772" s="90"/>
    </row>
    <row r="526773" spans="68:68" customFormat="1">
      <c r="BP526773" s="90"/>
    </row>
    <row r="526774" spans="68:68" customFormat="1">
      <c r="BP526774" s="90"/>
    </row>
    <row r="526775" spans="68:68" customFormat="1">
      <c r="BP526775" s="90"/>
    </row>
    <row r="526776" spans="68:68" customFormat="1">
      <c r="BP526776" s="90"/>
    </row>
    <row r="526777" spans="68:68" customFormat="1">
      <c r="BP526777" s="90"/>
    </row>
    <row r="526778" spans="68:68" customFormat="1">
      <c r="BP526778" s="90"/>
    </row>
    <row r="526779" spans="68:68" customFormat="1">
      <c r="BP526779" s="90"/>
    </row>
    <row r="526780" spans="68:68" customFormat="1">
      <c r="BP526780" s="90"/>
    </row>
    <row r="526781" spans="68:68" customFormat="1">
      <c r="BP526781" s="90"/>
    </row>
    <row r="526782" spans="68:68" customFormat="1">
      <c r="BP526782" s="90"/>
    </row>
    <row r="526783" spans="68:68" customFormat="1">
      <c r="BP526783" s="90"/>
    </row>
    <row r="526784" spans="68:68" customFormat="1">
      <c r="BP526784" s="90"/>
    </row>
    <row r="526785" spans="68:68" customFormat="1">
      <c r="BP526785" s="90"/>
    </row>
    <row r="526786" spans="68:68" customFormat="1">
      <c r="BP526786" s="90"/>
    </row>
    <row r="526787" spans="68:68" customFormat="1">
      <c r="BP526787" s="90"/>
    </row>
    <row r="526788" spans="68:68" customFormat="1">
      <c r="BP526788" s="90"/>
    </row>
    <row r="526789" spans="68:68" customFormat="1">
      <c r="BP526789" s="90"/>
    </row>
    <row r="526790" spans="68:68" customFormat="1">
      <c r="BP526790" s="90"/>
    </row>
    <row r="526791" spans="68:68" customFormat="1">
      <c r="BP526791" s="90"/>
    </row>
    <row r="526792" spans="68:68" customFormat="1">
      <c r="BP526792" s="90"/>
    </row>
    <row r="526793" spans="68:68" customFormat="1">
      <c r="BP526793" s="90"/>
    </row>
    <row r="526794" spans="68:68" customFormat="1">
      <c r="BP526794" s="90"/>
    </row>
    <row r="526795" spans="68:68" customFormat="1">
      <c r="BP526795" s="90"/>
    </row>
    <row r="526796" spans="68:68" customFormat="1">
      <c r="BP526796" s="90"/>
    </row>
    <row r="526797" spans="68:68" customFormat="1">
      <c r="BP526797" s="90"/>
    </row>
    <row r="526798" spans="68:68" customFormat="1">
      <c r="BP526798" s="90"/>
    </row>
    <row r="526799" spans="68:68" customFormat="1">
      <c r="BP526799" s="90"/>
    </row>
    <row r="526800" spans="68:68" customFormat="1">
      <c r="BP526800" s="90"/>
    </row>
    <row r="526801" spans="68:68" customFormat="1">
      <c r="BP526801" s="90"/>
    </row>
    <row r="526802" spans="68:68" customFormat="1">
      <c r="BP526802" s="90"/>
    </row>
    <row r="526803" spans="68:68" customFormat="1">
      <c r="BP526803" s="90"/>
    </row>
    <row r="526804" spans="68:68" customFormat="1">
      <c r="BP526804" s="90"/>
    </row>
    <row r="526805" spans="68:68" customFormat="1">
      <c r="BP526805" s="90"/>
    </row>
    <row r="526806" spans="68:68" customFormat="1">
      <c r="BP526806" s="90"/>
    </row>
    <row r="526807" spans="68:68" customFormat="1">
      <c r="BP526807" s="90"/>
    </row>
    <row r="526808" spans="68:68" customFormat="1">
      <c r="BP526808" s="90"/>
    </row>
    <row r="526809" spans="68:68" customFormat="1">
      <c r="BP526809" s="90"/>
    </row>
    <row r="526810" spans="68:68" customFormat="1">
      <c r="BP526810" s="90"/>
    </row>
    <row r="526811" spans="68:68" customFormat="1">
      <c r="BP526811" s="90"/>
    </row>
    <row r="526812" spans="68:68" customFormat="1">
      <c r="BP526812" s="90"/>
    </row>
    <row r="526813" spans="68:68" customFormat="1">
      <c r="BP526813" s="90"/>
    </row>
    <row r="526814" spans="68:68" customFormat="1">
      <c r="BP526814" s="90"/>
    </row>
    <row r="526815" spans="68:68" customFormat="1">
      <c r="BP526815" s="90"/>
    </row>
    <row r="526816" spans="68:68" customFormat="1">
      <c r="BP526816" s="90"/>
    </row>
    <row r="526817" spans="68:68" customFormat="1">
      <c r="BP526817" s="90"/>
    </row>
    <row r="526818" spans="68:68" customFormat="1">
      <c r="BP526818" s="90"/>
    </row>
    <row r="526819" spans="68:68" customFormat="1">
      <c r="BP526819" s="90"/>
    </row>
    <row r="526820" spans="68:68" customFormat="1">
      <c r="BP526820" s="90"/>
    </row>
    <row r="526821" spans="68:68" customFormat="1">
      <c r="BP526821" s="90"/>
    </row>
    <row r="526822" spans="68:68" customFormat="1">
      <c r="BP526822" s="90"/>
    </row>
    <row r="526823" spans="68:68" customFormat="1">
      <c r="BP526823" s="90"/>
    </row>
    <row r="526824" spans="68:68" customFormat="1">
      <c r="BP526824" s="90"/>
    </row>
    <row r="526825" spans="68:68" customFormat="1">
      <c r="BP526825" s="90"/>
    </row>
    <row r="526826" spans="68:68" customFormat="1">
      <c r="BP526826" s="90"/>
    </row>
    <row r="526827" spans="68:68" customFormat="1">
      <c r="BP526827" s="90"/>
    </row>
    <row r="526828" spans="68:68" customFormat="1">
      <c r="BP526828" s="90"/>
    </row>
    <row r="526829" spans="68:68" customFormat="1">
      <c r="BP526829" s="90"/>
    </row>
    <row r="526830" spans="68:68" customFormat="1">
      <c r="BP526830" s="90"/>
    </row>
    <row r="526831" spans="68:68" customFormat="1">
      <c r="BP526831" s="90"/>
    </row>
    <row r="526832" spans="68:68" customFormat="1">
      <c r="BP526832" s="90"/>
    </row>
    <row r="526833" spans="68:68" customFormat="1">
      <c r="BP526833" s="90"/>
    </row>
    <row r="526834" spans="68:68" customFormat="1">
      <c r="BP526834" s="90"/>
    </row>
    <row r="526835" spans="68:68" customFormat="1">
      <c r="BP526835" s="90"/>
    </row>
    <row r="526836" spans="68:68" customFormat="1">
      <c r="BP526836" s="90"/>
    </row>
    <row r="526837" spans="68:68" customFormat="1">
      <c r="BP526837" s="90"/>
    </row>
    <row r="526838" spans="68:68" customFormat="1">
      <c r="BP526838" s="90"/>
    </row>
    <row r="526839" spans="68:68" customFormat="1">
      <c r="BP526839" s="90"/>
    </row>
    <row r="526840" spans="68:68" customFormat="1">
      <c r="BP526840" s="90"/>
    </row>
    <row r="526841" spans="68:68" customFormat="1">
      <c r="BP526841" s="90"/>
    </row>
    <row r="526842" spans="68:68" customFormat="1">
      <c r="BP526842" s="90"/>
    </row>
    <row r="526843" spans="68:68" customFormat="1">
      <c r="BP526843" s="90"/>
    </row>
    <row r="526844" spans="68:68" customFormat="1">
      <c r="BP526844" s="90"/>
    </row>
    <row r="526845" spans="68:68" customFormat="1">
      <c r="BP526845" s="90"/>
    </row>
    <row r="526846" spans="68:68" customFormat="1">
      <c r="BP526846" s="90"/>
    </row>
    <row r="526847" spans="68:68" customFormat="1">
      <c r="BP526847" s="90"/>
    </row>
    <row r="526848" spans="68:68" customFormat="1">
      <c r="BP526848" s="90"/>
    </row>
    <row r="526849" spans="68:68" customFormat="1">
      <c r="BP526849" s="90"/>
    </row>
    <row r="526850" spans="68:68" customFormat="1">
      <c r="BP526850" s="90"/>
    </row>
    <row r="526851" spans="68:68" customFormat="1">
      <c r="BP526851" s="90"/>
    </row>
    <row r="526852" spans="68:68" customFormat="1">
      <c r="BP526852" s="90"/>
    </row>
    <row r="526853" spans="68:68" customFormat="1">
      <c r="BP526853" s="90"/>
    </row>
    <row r="526854" spans="68:68" customFormat="1">
      <c r="BP526854" s="90"/>
    </row>
    <row r="526855" spans="68:68" customFormat="1">
      <c r="BP526855" s="90"/>
    </row>
    <row r="526856" spans="68:68" customFormat="1">
      <c r="BP526856" s="90"/>
    </row>
    <row r="526857" spans="68:68" customFormat="1">
      <c r="BP526857" s="90"/>
    </row>
    <row r="526858" spans="68:68" customFormat="1">
      <c r="BP526858" s="90"/>
    </row>
    <row r="526859" spans="68:68" customFormat="1">
      <c r="BP526859" s="90"/>
    </row>
    <row r="526860" spans="68:68" customFormat="1">
      <c r="BP526860" s="90"/>
    </row>
    <row r="526861" spans="68:68" customFormat="1">
      <c r="BP526861" s="90"/>
    </row>
    <row r="526862" spans="68:68" customFormat="1">
      <c r="BP526862" s="90"/>
    </row>
    <row r="526863" spans="68:68" customFormat="1">
      <c r="BP526863" s="90"/>
    </row>
    <row r="526864" spans="68:68" customFormat="1">
      <c r="BP526864" s="90"/>
    </row>
    <row r="526865" spans="68:68" customFormat="1">
      <c r="BP526865" s="90"/>
    </row>
    <row r="526866" spans="68:68" customFormat="1">
      <c r="BP526866" s="90"/>
    </row>
    <row r="526867" spans="68:68" customFormat="1">
      <c r="BP526867" s="90"/>
    </row>
    <row r="526868" spans="68:68" customFormat="1">
      <c r="BP526868" s="90"/>
    </row>
    <row r="526869" spans="68:68" customFormat="1">
      <c r="BP526869" s="90"/>
    </row>
    <row r="526870" spans="68:68" customFormat="1">
      <c r="BP526870" s="90"/>
    </row>
    <row r="526871" spans="68:68" customFormat="1">
      <c r="BP526871" s="90"/>
    </row>
    <row r="526872" spans="68:68" customFormat="1">
      <c r="BP526872" s="90"/>
    </row>
    <row r="526873" spans="68:68" customFormat="1">
      <c r="BP526873" s="90"/>
    </row>
    <row r="526874" spans="68:68" customFormat="1">
      <c r="BP526874" s="90"/>
    </row>
    <row r="526875" spans="68:68" customFormat="1">
      <c r="BP526875" s="90"/>
    </row>
    <row r="526876" spans="68:68" customFormat="1">
      <c r="BP526876" s="90"/>
    </row>
    <row r="526877" spans="68:68" customFormat="1">
      <c r="BP526877" s="90"/>
    </row>
    <row r="526878" spans="68:68" customFormat="1">
      <c r="BP526878" s="90"/>
    </row>
    <row r="526879" spans="68:68" customFormat="1">
      <c r="BP526879" s="90"/>
    </row>
    <row r="526880" spans="68:68" customFormat="1">
      <c r="BP526880" s="90"/>
    </row>
    <row r="526881" spans="68:68" customFormat="1">
      <c r="BP526881" s="90"/>
    </row>
    <row r="526882" spans="68:68" customFormat="1">
      <c r="BP526882" s="90"/>
    </row>
    <row r="526883" spans="68:68" customFormat="1">
      <c r="BP526883" s="90"/>
    </row>
    <row r="526884" spans="68:68" customFormat="1">
      <c r="BP526884" s="90"/>
    </row>
    <row r="526885" spans="68:68" customFormat="1">
      <c r="BP526885" s="90"/>
    </row>
    <row r="526886" spans="68:68" customFormat="1">
      <c r="BP526886" s="90"/>
    </row>
    <row r="526887" spans="68:68" customFormat="1">
      <c r="BP526887" s="90"/>
    </row>
    <row r="526888" spans="68:68" customFormat="1">
      <c r="BP526888" s="90"/>
    </row>
    <row r="526889" spans="68:68" customFormat="1">
      <c r="BP526889" s="90"/>
    </row>
    <row r="526890" spans="68:68" customFormat="1">
      <c r="BP526890" s="90"/>
    </row>
    <row r="526891" spans="68:68" customFormat="1">
      <c r="BP526891" s="90"/>
    </row>
    <row r="526892" spans="68:68" customFormat="1">
      <c r="BP526892" s="90"/>
    </row>
    <row r="526893" spans="68:68" customFormat="1">
      <c r="BP526893" s="90"/>
    </row>
    <row r="526894" spans="68:68" customFormat="1">
      <c r="BP526894" s="90"/>
    </row>
    <row r="526895" spans="68:68" customFormat="1">
      <c r="BP526895" s="90"/>
    </row>
    <row r="526896" spans="68:68" customFormat="1">
      <c r="BP526896" s="90"/>
    </row>
    <row r="526897" spans="68:68" customFormat="1">
      <c r="BP526897" s="90"/>
    </row>
    <row r="526898" spans="68:68" customFormat="1">
      <c r="BP526898" s="90"/>
    </row>
    <row r="526899" spans="68:68" customFormat="1">
      <c r="BP526899" s="90"/>
    </row>
    <row r="526900" spans="68:68" customFormat="1">
      <c r="BP526900" s="90"/>
    </row>
    <row r="526901" spans="68:68" customFormat="1">
      <c r="BP526901" s="90"/>
    </row>
    <row r="526902" spans="68:68" customFormat="1">
      <c r="BP526902" s="90"/>
    </row>
    <row r="526903" spans="68:68" customFormat="1">
      <c r="BP526903" s="90"/>
    </row>
    <row r="526904" spans="68:68" customFormat="1">
      <c r="BP526904" s="90"/>
    </row>
    <row r="526905" spans="68:68" customFormat="1">
      <c r="BP526905" s="90"/>
    </row>
    <row r="526906" spans="68:68" customFormat="1">
      <c r="BP526906" s="90"/>
    </row>
    <row r="526907" spans="68:68" customFormat="1">
      <c r="BP526907" s="90"/>
    </row>
    <row r="526908" spans="68:68" customFormat="1">
      <c r="BP526908" s="90"/>
    </row>
    <row r="526909" spans="68:68" customFormat="1">
      <c r="BP526909" s="90"/>
    </row>
    <row r="526910" spans="68:68" customFormat="1">
      <c r="BP526910" s="90"/>
    </row>
    <row r="526911" spans="68:68" customFormat="1">
      <c r="BP526911" s="90"/>
    </row>
    <row r="526912" spans="68:68" customFormat="1">
      <c r="BP526912" s="90"/>
    </row>
    <row r="526913" spans="68:68" customFormat="1">
      <c r="BP526913" s="90"/>
    </row>
    <row r="526914" spans="68:68" customFormat="1">
      <c r="BP526914" s="90"/>
    </row>
    <row r="526915" spans="68:68" customFormat="1">
      <c r="BP526915" s="90"/>
    </row>
    <row r="526916" spans="68:68" customFormat="1">
      <c r="BP526916" s="90"/>
    </row>
    <row r="526917" spans="68:68" customFormat="1">
      <c r="BP526917" s="90"/>
    </row>
    <row r="526918" spans="68:68" customFormat="1">
      <c r="BP526918" s="90"/>
    </row>
    <row r="526919" spans="68:68" customFormat="1">
      <c r="BP526919" s="90"/>
    </row>
    <row r="526920" spans="68:68" customFormat="1">
      <c r="BP526920" s="90"/>
    </row>
    <row r="526921" spans="68:68" customFormat="1">
      <c r="BP526921" s="90"/>
    </row>
    <row r="526922" spans="68:68" customFormat="1">
      <c r="BP526922" s="90"/>
    </row>
    <row r="526923" spans="68:68" customFormat="1">
      <c r="BP526923" s="90"/>
    </row>
    <row r="526924" spans="68:68" customFormat="1">
      <c r="BP526924" s="90"/>
    </row>
    <row r="526925" spans="68:68" customFormat="1">
      <c r="BP526925" s="90"/>
    </row>
    <row r="526926" spans="68:68" customFormat="1">
      <c r="BP526926" s="90"/>
    </row>
    <row r="526927" spans="68:68" customFormat="1">
      <c r="BP526927" s="90"/>
    </row>
    <row r="526928" spans="68:68" customFormat="1">
      <c r="BP526928" s="90"/>
    </row>
    <row r="526929" spans="68:68" customFormat="1">
      <c r="BP526929" s="90"/>
    </row>
    <row r="526930" spans="68:68" customFormat="1">
      <c r="BP526930" s="90"/>
    </row>
    <row r="526931" spans="68:68" customFormat="1">
      <c r="BP526931" s="90"/>
    </row>
    <row r="526932" spans="68:68" customFormat="1">
      <c r="BP526932" s="90"/>
    </row>
    <row r="526933" spans="68:68" customFormat="1">
      <c r="BP526933" s="90"/>
    </row>
    <row r="526934" spans="68:68" customFormat="1">
      <c r="BP526934" s="90"/>
    </row>
    <row r="526935" spans="68:68" customFormat="1">
      <c r="BP526935" s="90"/>
    </row>
    <row r="526936" spans="68:68" customFormat="1">
      <c r="BP526936" s="90"/>
    </row>
    <row r="526937" spans="68:68" customFormat="1">
      <c r="BP526937" s="90"/>
    </row>
    <row r="526938" spans="68:68" customFormat="1">
      <c r="BP526938" s="90"/>
    </row>
    <row r="526939" spans="68:68" customFormat="1">
      <c r="BP526939" s="90"/>
    </row>
    <row r="526940" spans="68:68" customFormat="1">
      <c r="BP526940" s="90"/>
    </row>
    <row r="526941" spans="68:68" customFormat="1">
      <c r="BP526941" s="90"/>
    </row>
    <row r="526942" spans="68:68" customFormat="1">
      <c r="BP526942" s="90"/>
    </row>
    <row r="526943" spans="68:68" customFormat="1">
      <c r="BP526943" s="90"/>
    </row>
    <row r="526944" spans="68:68" customFormat="1">
      <c r="BP526944" s="90"/>
    </row>
    <row r="526945" spans="68:68" customFormat="1">
      <c r="BP526945" s="90"/>
    </row>
    <row r="526946" spans="68:68" customFormat="1">
      <c r="BP526946" s="90"/>
    </row>
    <row r="526947" spans="68:68" customFormat="1">
      <c r="BP526947" s="90"/>
    </row>
    <row r="526948" spans="68:68" customFormat="1">
      <c r="BP526948" s="90"/>
    </row>
    <row r="526949" spans="68:68" customFormat="1">
      <c r="BP526949" s="90"/>
    </row>
    <row r="526950" spans="68:68" customFormat="1">
      <c r="BP526950" s="90"/>
    </row>
    <row r="526951" spans="68:68" customFormat="1">
      <c r="BP526951" s="90"/>
    </row>
    <row r="526952" spans="68:68" customFormat="1">
      <c r="BP526952" s="90"/>
    </row>
    <row r="526953" spans="68:68" customFormat="1">
      <c r="BP526953" s="90"/>
    </row>
    <row r="526954" spans="68:68" customFormat="1">
      <c r="BP526954" s="90"/>
    </row>
    <row r="526955" spans="68:68" customFormat="1">
      <c r="BP526955" s="90"/>
    </row>
    <row r="526956" spans="68:68" customFormat="1">
      <c r="BP526956" s="90"/>
    </row>
    <row r="526957" spans="68:68" customFormat="1">
      <c r="BP526957" s="90"/>
    </row>
    <row r="526958" spans="68:68" customFormat="1">
      <c r="BP526958" s="90"/>
    </row>
    <row r="526959" spans="68:68" customFormat="1">
      <c r="BP526959" s="90"/>
    </row>
    <row r="526960" spans="68:68" customFormat="1">
      <c r="BP526960" s="90"/>
    </row>
    <row r="526961" spans="68:68" customFormat="1">
      <c r="BP526961" s="90"/>
    </row>
    <row r="526962" spans="68:68" customFormat="1">
      <c r="BP526962" s="90"/>
    </row>
    <row r="526963" spans="68:68" customFormat="1">
      <c r="BP526963" s="90"/>
    </row>
    <row r="526964" spans="68:68" customFormat="1">
      <c r="BP526964" s="90"/>
    </row>
    <row r="526965" spans="68:68" customFormat="1">
      <c r="BP526965" s="90"/>
    </row>
    <row r="526966" spans="68:68" customFormat="1">
      <c r="BP526966" s="90"/>
    </row>
    <row r="526967" spans="68:68" customFormat="1">
      <c r="BP526967" s="90"/>
    </row>
    <row r="526968" spans="68:68" customFormat="1">
      <c r="BP526968" s="90"/>
    </row>
    <row r="526969" spans="68:68" customFormat="1">
      <c r="BP526969" s="90"/>
    </row>
    <row r="526970" spans="68:68" customFormat="1">
      <c r="BP526970" s="90"/>
    </row>
    <row r="526971" spans="68:68" customFormat="1">
      <c r="BP526971" s="90"/>
    </row>
    <row r="526972" spans="68:68" customFormat="1">
      <c r="BP526972" s="90"/>
    </row>
    <row r="526973" spans="68:68" customFormat="1">
      <c r="BP526973" s="90"/>
    </row>
    <row r="526974" spans="68:68" customFormat="1">
      <c r="BP526974" s="90"/>
    </row>
    <row r="526975" spans="68:68" customFormat="1">
      <c r="BP526975" s="90"/>
    </row>
    <row r="526976" spans="68:68" customFormat="1">
      <c r="BP526976" s="90"/>
    </row>
    <row r="526977" spans="68:68" customFormat="1">
      <c r="BP526977" s="90"/>
    </row>
    <row r="526978" spans="68:68" customFormat="1">
      <c r="BP526978" s="90"/>
    </row>
    <row r="526979" spans="68:68" customFormat="1">
      <c r="BP526979" s="90"/>
    </row>
    <row r="526980" spans="68:68" customFormat="1">
      <c r="BP526980" s="90"/>
    </row>
    <row r="526981" spans="68:68" customFormat="1">
      <c r="BP526981" s="90"/>
    </row>
    <row r="526982" spans="68:68" customFormat="1">
      <c r="BP526982" s="90"/>
    </row>
    <row r="526983" spans="68:68" customFormat="1">
      <c r="BP526983" s="90"/>
    </row>
    <row r="526984" spans="68:68" customFormat="1">
      <c r="BP526984" s="90"/>
    </row>
    <row r="526985" spans="68:68" customFormat="1">
      <c r="BP526985" s="90"/>
    </row>
    <row r="526986" spans="68:68" customFormat="1">
      <c r="BP526986" s="90"/>
    </row>
    <row r="526987" spans="68:68" customFormat="1">
      <c r="BP526987" s="90"/>
    </row>
    <row r="526988" spans="68:68" customFormat="1">
      <c r="BP526988" s="90"/>
    </row>
    <row r="526989" spans="68:68" customFormat="1">
      <c r="BP526989" s="90"/>
    </row>
    <row r="526990" spans="68:68" customFormat="1">
      <c r="BP526990" s="90"/>
    </row>
    <row r="526991" spans="68:68" customFormat="1">
      <c r="BP526991" s="90"/>
    </row>
    <row r="526992" spans="68:68" customFormat="1">
      <c r="BP526992" s="90"/>
    </row>
    <row r="526993" spans="68:68" customFormat="1">
      <c r="BP526993" s="90"/>
    </row>
    <row r="526994" spans="68:68" customFormat="1">
      <c r="BP526994" s="90"/>
    </row>
    <row r="526995" spans="68:68" customFormat="1">
      <c r="BP526995" s="90"/>
    </row>
    <row r="526996" spans="68:68" customFormat="1">
      <c r="BP526996" s="90"/>
    </row>
    <row r="526997" spans="68:68" customFormat="1">
      <c r="BP526997" s="90"/>
    </row>
    <row r="526998" spans="68:68" customFormat="1">
      <c r="BP526998" s="90"/>
    </row>
    <row r="526999" spans="68:68" customFormat="1">
      <c r="BP526999" s="90"/>
    </row>
    <row r="527000" spans="68:68" customFormat="1">
      <c r="BP527000" s="90"/>
    </row>
    <row r="527001" spans="68:68" customFormat="1">
      <c r="BP527001" s="90"/>
    </row>
    <row r="527002" spans="68:68" customFormat="1">
      <c r="BP527002" s="90"/>
    </row>
    <row r="527003" spans="68:68" customFormat="1">
      <c r="BP527003" s="90"/>
    </row>
    <row r="527004" spans="68:68" customFormat="1">
      <c r="BP527004" s="90"/>
    </row>
    <row r="527005" spans="68:68" customFormat="1">
      <c r="BP527005" s="90"/>
    </row>
    <row r="527006" spans="68:68" customFormat="1">
      <c r="BP527006" s="90"/>
    </row>
    <row r="527007" spans="68:68" customFormat="1">
      <c r="BP527007" s="90"/>
    </row>
    <row r="527008" spans="68:68" customFormat="1">
      <c r="BP527008" s="90"/>
    </row>
    <row r="527009" spans="68:68" customFormat="1">
      <c r="BP527009" s="90"/>
    </row>
    <row r="527010" spans="68:68" customFormat="1">
      <c r="BP527010" s="90"/>
    </row>
    <row r="527011" spans="68:68" customFormat="1">
      <c r="BP527011" s="90"/>
    </row>
    <row r="527012" spans="68:68" customFormat="1">
      <c r="BP527012" s="90"/>
    </row>
    <row r="527013" spans="68:68" customFormat="1">
      <c r="BP527013" s="90"/>
    </row>
    <row r="527014" spans="68:68" customFormat="1">
      <c r="BP527014" s="90"/>
    </row>
    <row r="527015" spans="68:68" customFormat="1">
      <c r="BP527015" s="90"/>
    </row>
    <row r="527016" spans="68:68" customFormat="1">
      <c r="BP527016" s="90"/>
    </row>
    <row r="527017" spans="68:68" customFormat="1">
      <c r="BP527017" s="90"/>
    </row>
    <row r="527018" spans="68:68" customFormat="1">
      <c r="BP527018" s="90"/>
    </row>
    <row r="527019" spans="68:68" customFormat="1">
      <c r="BP527019" s="90"/>
    </row>
    <row r="527020" spans="68:68" customFormat="1">
      <c r="BP527020" s="90"/>
    </row>
    <row r="527021" spans="68:68" customFormat="1">
      <c r="BP527021" s="90"/>
    </row>
    <row r="527022" spans="68:68" customFormat="1">
      <c r="BP527022" s="90"/>
    </row>
    <row r="527023" spans="68:68" customFormat="1">
      <c r="BP527023" s="90"/>
    </row>
    <row r="527024" spans="68:68" customFormat="1">
      <c r="BP527024" s="90"/>
    </row>
    <row r="527025" spans="68:68" customFormat="1">
      <c r="BP527025" s="90"/>
    </row>
    <row r="527026" spans="68:68" customFormat="1">
      <c r="BP527026" s="90"/>
    </row>
    <row r="527027" spans="68:68" customFormat="1">
      <c r="BP527027" s="90"/>
    </row>
    <row r="527028" spans="68:68" customFormat="1">
      <c r="BP527028" s="90"/>
    </row>
    <row r="527029" spans="68:68" customFormat="1">
      <c r="BP527029" s="90"/>
    </row>
    <row r="527030" spans="68:68" customFormat="1">
      <c r="BP527030" s="90"/>
    </row>
    <row r="527031" spans="68:68" customFormat="1">
      <c r="BP527031" s="90"/>
    </row>
    <row r="527032" spans="68:68" customFormat="1">
      <c r="BP527032" s="90"/>
    </row>
    <row r="527033" spans="68:68" customFormat="1">
      <c r="BP527033" s="90"/>
    </row>
    <row r="527034" spans="68:68" customFormat="1">
      <c r="BP527034" s="90"/>
    </row>
    <row r="527035" spans="68:68" customFormat="1">
      <c r="BP527035" s="90"/>
    </row>
    <row r="527036" spans="68:68" customFormat="1">
      <c r="BP527036" s="90"/>
    </row>
    <row r="527037" spans="68:68" customFormat="1">
      <c r="BP527037" s="90"/>
    </row>
    <row r="527038" spans="68:68" customFormat="1">
      <c r="BP527038" s="90"/>
    </row>
    <row r="527039" spans="68:68" customFormat="1">
      <c r="BP527039" s="90"/>
    </row>
    <row r="527040" spans="68:68" customFormat="1">
      <c r="BP527040" s="90"/>
    </row>
    <row r="527041" spans="68:68" customFormat="1">
      <c r="BP527041" s="90"/>
    </row>
    <row r="527042" spans="68:68" customFormat="1">
      <c r="BP527042" s="90"/>
    </row>
    <row r="527043" spans="68:68" customFormat="1">
      <c r="BP527043" s="90"/>
    </row>
    <row r="527044" spans="68:68" customFormat="1">
      <c r="BP527044" s="90"/>
    </row>
    <row r="527045" spans="68:68" customFormat="1">
      <c r="BP527045" s="90"/>
    </row>
    <row r="527046" spans="68:68" customFormat="1">
      <c r="BP527046" s="90"/>
    </row>
    <row r="527047" spans="68:68" customFormat="1">
      <c r="BP527047" s="90"/>
    </row>
    <row r="527048" spans="68:68" customFormat="1">
      <c r="BP527048" s="90"/>
    </row>
    <row r="527049" spans="68:68" customFormat="1">
      <c r="BP527049" s="90"/>
    </row>
    <row r="527050" spans="68:68" customFormat="1">
      <c r="BP527050" s="90"/>
    </row>
    <row r="527051" spans="68:68" customFormat="1">
      <c r="BP527051" s="90"/>
    </row>
    <row r="527052" spans="68:68" customFormat="1">
      <c r="BP527052" s="90"/>
    </row>
    <row r="527053" spans="68:68" customFormat="1">
      <c r="BP527053" s="90"/>
    </row>
    <row r="527054" spans="68:68" customFormat="1">
      <c r="BP527054" s="90"/>
    </row>
    <row r="527055" spans="68:68" customFormat="1">
      <c r="BP527055" s="90"/>
    </row>
    <row r="527056" spans="68:68" customFormat="1">
      <c r="BP527056" s="90"/>
    </row>
    <row r="527057" spans="68:68" customFormat="1">
      <c r="BP527057" s="90"/>
    </row>
    <row r="527058" spans="68:68" customFormat="1">
      <c r="BP527058" s="90"/>
    </row>
    <row r="527059" spans="68:68" customFormat="1">
      <c r="BP527059" s="90"/>
    </row>
    <row r="527060" spans="68:68" customFormat="1">
      <c r="BP527060" s="90"/>
    </row>
    <row r="527061" spans="68:68" customFormat="1">
      <c r="BP527061" s="90"/>
    </row>
    <row r="527062" spans="68:68" customFormat="1">
      <c r="BP527062" s="90"/>
    </row>
    <row r="527063" spans="68:68" customFormat="1">
      <c r="BP527063" s="90"/>
    </row>
    <row r="527064" spans="68:68" customFormat="1">
      <c r="BP527064" s="90"/>
    </row>
    <row r="527065" spans="68:68" customFormat="1">
      <c r="BP527065" s="90"/>
    </row>
    <row r="527066" spans="68:68" customFormat="1">
      <c r="BP527066" s="90"/>
    </row>
    <row r="527067" spans="68:68" customFormat="1">
      <c r="BP527067" s="90"/>
    </row>
    <row r="527068" spans="68:68" customFormat="1">
      <c r="BP527068" s="90"/>
    </row>
    <row r="527069" spans="68:68" customFormat="1">
      <c r="BP527069" s="90"/>
    </row>
    <row r="527070" spans="68:68" customFormat="1">
      <c r="BP527070" s="90"/>
    </row>
    <row r="527071" spans="68:68" customFormat="1">
      <c r="BP527071" s="90"/>
    </row>
    <row r="527072" spans="68:68" customFormat="1">
      <c r="BP527072" s="90"/>
    </row>
    <row r="527073" spans="68:68" customFormat="1">
      <c r="BP527073" s="90"/>
    </row>
    <row r="527074" spans="68:68" customFormat="1">
      <c r="BP527074" s="90"/>
    </row>
    <row r="527075" spans="68:68" customFormat="1">
      <c r="BP527075" s="90"/>
    </row>
    <row r="527076" spans="68:68" customFormat="1">
      <c r="BP527076" s="90"/>
    </row>
    <row r="527077" spans="68:68" customFormat="1">
      <c r="BP527077" s="90"/>
    </row>
    <row r="527078" spans="68:68" customFormat="1">
      <c r="BP527078" s="90"/>
    </row>
    <row r="527079" spans="68:68" customFormat="1">
      <c r="BP527079" s="90"/>
    </row>
    <row r="527080" spans="68:68" customFormat="1">
      <c r="BP527080" s="90"/>
    </row>
    <row r="527081" spans="68:68" customFormat="1">
      <c r="BP527081" s="90"/>
    </row>
    <row r="527082" spans="68:68" customFormat="1">
      <c r="BP527082" s="90"/>
    </row>
    <row r="527083" spans="68:68" customFormat="1">
      <c r="BP527083" s="90"/>
    </row>
    <row r="527084" spans="68:68" customFormat="1">
      <c r="BP527084" s="90"/>
    </row>
    <row r="527085" spans="68:68" customFormat="1">
      <c r="BP527085" s="90"/>
    </row>
    <row r="527086" spans="68:68" customFormat="1">
      <c r="BP527086" s="90"/>
    </row>
    <row r="527087" spans="68:68" customFormat="1">
      <c r="BP527087" s="90"/>
    </row>
    <row r="527088" spans="68:68" customFormat="1">
      <c r="BP527088" s="90"/>
    </row>
    <row r="527089" spans="68:68" customFormat="1">
      <c r="BP527089" s="90"/>
    </row>
    <row r="527090" spans="68:68" customFormat="1">
      <c r="BP527090" s="90"/>
    </row>
    <row r="527091" spans="68:68" customFormat="1">
      <c r="BP527091" s="90"/>
    </row>
    <row r="527092" spans="68:68" customFormat="1">
      <c r="BP527092" s="90"/>
    </row>
    <row r="527093" spans="68:68" customFormat="1">
      <c r="BP527093" s="90"/>
    </row>
    <row r="527094" spans="68:68" customFormat="1">
      <c r="BP527094" s="90"/>
    </row>
    <row r="527095" spans="68:68" customFormat="1">
      <c r="BP527095" s="90"/>
    </row>
    <row r="527096" spans="68:68" customFormat="1">
      <c r="BP527096" s="90"/>
    </row>
    <row r="527097" spans="68:68" customFormat="1">
      <c r="BP527097" s="90"/>
    </row>
    <row r="527098" spans="68:68" customFormat="1">
      <c r="BP527098" s="90"/>
    </row>
    <row r="527099" spans="68:68" customFormat="1">
      <c r="BP527099" s="90"/>
    </row>
    <row r="527100" spans="68:68" customFormat="1">
      <c r="BP527100" s="90"/>
    </row>
    <row r="527101" spans="68:68" customFormat="1">
      <c r="BP527101" s="90"/>
    </row>
    <row r="527102" spans="68:68" customFormat="1">
      <c r="BP527102" s="90"/>
    </row>
    <row r="527103" spans="68:68" customFormat="1">
      <c r="BP527103" s="90"/>
    </row>
    <row r="527104" spans="68:68" customFormat="1">
      <c r="BP527104" s="90"/>
    </row>
    <row r="527105" spans="68:68" customFormat="1">
      <c r="BP527105" s="90"/>
    </row>
    <row r="527106" spans="68:68" customFormat="1">
      <c r="BP527106" s="90"/>
    </row>
    <row r="527107" spans="68:68" customFormat="1">
      <c r="BP527107" s="90"/>
    </row>
    <row r="527108" spans="68:68" customFormat="1">
      <c r="BP527108" s="90"/>
    </row>
    <row r="527109" spans="68:68" customFormat="1">
      <c r="BP527109" s="90"/>
    </row>
    <row r="527110" spans="68:68" customFormat="1">
      <c r="BP527110" s="90"/>
    </row>
    <row r="527111" spans="68:68" customFormat="1">
      <c r="BP527111" s="90"/>
    </row>
    <row r="527112" spans="68:68" customFormat="1">
      <c r="BP527112" s="90"/>
    </row>
    <row r="527113" spans="68:68" customFormat="1">
      <c r="BP527113" s="90"/>
    </row>
    <row r="527114" spans="68:68" customFormat="1">
      <c r="BP527114" s="90"/>
    </row>
    <row r="527115" spans="68:68" customFormat="1">
      <c r="BP527115" s="90"/>
    </row>
    <row r="527116" spans="68:68" customFormat="1">
      <c r="BP527116" s="90"/>
    </row>
    <row r="527117" spans="68:68" customFormat="1">
      <c r="BP527117" s="90"/>
    </row>
    <row r="527118" spans="68:68" customFormat="1">
      <c r="BP527118" s="90"/>
    </row>
    <row r="527119" spans="68:68" customFormat="1">
      <c r="BP527119" s="90"/>
    </row>
    <row r="527120" spans="68:68" customFormat="1">
      <c r="BP527120" s="90"/>
    </row>
    <row r="527121" spans="68:68" customFormat="1">
      <c r="BP527121" s="90"/>
    </row>
    <row r="527122" spans="68:68" customFormat="1">
      <c r="BP527122" s="90"/>
    </row>
    <row r="527123" spans="68:68" customFormat="1">
      <c r="BP527123" s="90"/>
    </row>
    <row r="527124" spans="68:68" customFormat="1">
      <c r="BP527124" s="90"/>
    </row>
    <row r="527125" spans="68:68" customFormat="1">
      <c r="BP527125" s="90"/>
    </row>
    <row r="527126" spans="68:68" customFormat="1">
      <c r="BP527126" s="90"/>
    </row>
    <row r="527127" spans="68:68" customFormat="1">
      <c r="BP527127" s="90"/>
    </row>
    <row r="527128" spans="68:68" customFormat="1">
      <c r="BP527128" s="90"/>
    </row>
    <row r="527129" spans="68:68" customFormat="1">
      <c r="BP527129" s="90"/>
    </row>
    <row r="527130" spans="68:68" customFormat="1">
      <c r="BP527130" s="90"/>
    </row>
    <row r="527131" spans="68:68" customFormat="1">
      <c r="BP527131" s="90"/>
    </row>
    <row r="527132" spans="68:68" customFormat="1">
      <c r="BP527132" s="90"/>
    </row>
    <row r="527133" spans="68:68" customFormat="1">
      <c r="BP527133" s="90"/>
    </row>
    <row r="527134" spans="68:68" customFormat="1">
      <c r="BP527134" s="90"/>
    </row>
    <row r="527135" spans="68:68" customFormat="1">
      <c r="BP527135" s="90"/>
    </row>
    <row r="527136" spans="68:68" customFormat="1">
      <c r="BP527136" s="90"/>
    </row>
    <row r="527137" spans="68:68" customFormat="1">
      <c r="BP527137" s="90"/>
    </row>
    <row r="527138" spans="68:68" customFormat="1">
      <c r="BP527138" s="90"/>
    </row>
    <row r="527139" spans="68:68" customFormat="1">
      <c r="BP527139" s="90"/>
    </row>
    <row r="527140" spans="68:68" customFormat="1">
      <c r="BP527140" s="90"/>
    </row>
    <row r="527141" spans="68:68" customFormat="1">
      <c r="BP527141" s="90"/>
    </row>
    <row r="527142" spans="68:68" customFormat="1">
      <c r="BP527142" s="90"/>
    </row>
    <row r="527143" spans="68:68" customFormat="1">
      <c r="BP527143" s="90"/>
    </row>
    <row r="527144" spans="68:68" customFormat="1">
      <c r="BP527144" s="90"/>
    </row>
    <row r="527145" spans="68:68" customFormat="1">
      <c r="BP527145" s="90"/>
    </row>
    <row r="527146" spans="68:68" customFormat="1">
      <c r="BP527146" s="90"/>
    </row>
    <row r="527147" spans="68:68" customFormat="1">
      <c r="BP527147" s="90"/>
    </row>
    <row r="527148" spans="68:68" customFormat="1">
      <c r="BP527148" s="90"/>
    </row>
    <row r="527149" spans="68:68" customFormat="1">
      <c r="BP527149" s="90"/>
    </row>
    <row r="527150" spans="68:68" customFormat="1">
      <c r="BP527150" s="90"/>
    </row>
    <row r="527151" spans="68:68" customFormat="1">
      <c r="BP527151" s="90"/>
    </row>
    <row r="527152" spans="68:68" customFormat="1">
      <c r="BP527152" s="90"/>
    </row>
    <row r="527153" spans="68:68" customFormat="1">
      <c r="BP527153" s="90"/>
    </row>
    <row r="527154" spans="68:68" customFormat="1">
      <c r="BP527154" s="90"/>
    </row>
    <row r="527155" spans="68:68" customFormat="1">
      <c r="BP527155" s="90"/>
    </row>
    <row r="527156" spans="68:68" customFormat="1">
      <c r="BP527156" s="90"/>
    </row>
    <row r="527157" spans="68:68" customFormat="1">
      <c r="BP527157" s="90"/>
    </row>
    <row r="527158" spans="68:68" customFormat="1">
      <c r="BP527158" s="90"/>
    </row>
    <row r="527159" spans="68:68" customFormat="1">
      <c r="BP527159" s="90"/>
    </row>
    <row r="527160" spans="68:68" customFormat="1">
      <c r="BP527160" s="90"/>
    </row>
    <row r="527161" spans="68:68" customFormat="1">
      <c r="BP527161" s="90"/>
    </row>
    <row r="527162" spans="68:68" customFormat="1">
      <c r="BP527162" s="90"/>
    </row>
    <row r="527163" spans="68:68" customFormat="1">
      <c r="BP527163" s="90"/>
    </row>
    <row r="527164" spans="68:68" customFormat="1">
      <c r="BP527164" s="90"/>
    </row>
    <row r="527165" spans="68:68" customFormat="1">
      <c r="BP527165" s="90"/>
    </row>
    <row r="527166" spans="68:68" customFormat="1">
      <c r="BP527166" s="90"/>
    </row>
    <row r="527167" spans="68:68" customFormat="1">
      <c r="BP527167" s="90"/>
    </row>
    <row r="527168" spans="68:68" customFormat="1">
      <c r="BP527168" s="90"/>
    </row>
    <row r="527169" spans="68:68" customFormat="1">
      <c r="BP527169" s="90"/>
    </row>
    <row r="527170" spans="68:68" customFormat="1">
      <c r="BP527170" s="90"/>
    </row>
    <row r="527171" spans="68:68" customFormat="1">
      <c r="BP527171" s="90"/>
    </row>
    <row r="527172" spans="68:68" customFormat="1">
      <c r="BP527172" s="90"/>
    </row>
    <row r="527173" spans="68:68" customFormat="1">
      <c r="BP527173" s="90"/>
    </row>
    <row r="527174" spans="68:68" customFormat="1">
      <c r="BP527174" s="90"/>
    </row>
    <row r="527175" spans="68:68" customFormat="1">
      <c r="BP527175" s="90"/>
    </row>
    <row r="527176" spans="68:68" customFormat="1">
      <c r="BP527176" s="90"/>
    </row>
    <row r="527177" spans="68:68" customFormat="1">
      <c r="BP527177" s="90"/>
    </row>
    <row r="527178" spans="68:68" customFormat="1">
      <c r="BP527178" s="90"/>
    </row>
    <row r="527179" spans="68:68" customFormat="1">
      <c r="BP527179" s="90"/>
    </row>
    <row r="527180" spans="68:68" customFormat="1">
      <c r="BP527180" s="90"/>
    </row>
    <row r="527181" spans="68:68" customFormat="1">
      <c r="BP527181" s="90"/>
    </row>
    <row r="527182" spans="68:68" customFormat="1">
      <c r="BP527182" s="90"/>
    </row>
    <row r="527183" spans="68:68" customFormat="1">
      <c r="BP527183" s="90"/>
    </row>
    <row r="527184" spans="68:68" customFormat="1">
      <c r="BP527184" s="90"/>
    </row>
    <row r="527185" spans="68:68" customFormat="1">
      <c r="BP527185" s="90"/>
    </row>
    <row r="527186" spans="68:68" customFormat="1">
      <c r="BP527186" s="90"/>
    </row>
    <row r="527187" spans="68:68" customFormat="1">
      <c r="BP527187" s="90"/>
    </row>
    <row r="527188" spans="68:68" customFormat="1">
      <c r="BP527188" s="90"/>
    </row>
    <row r="527189" spans="68:68" customFormat="1">
      <c r="BP527189" s="90"/>
    </row>
    <row r="527190" spans="68:68" customFormat="1">
      <c r="BP527190" s="90"/>
    </row>
    <row r="527191" spans="68:68" customFormat="1">
      <c r="BP527191" s="90"/>
    </row>
    <row r="527192" spans="68:68" customFormat="1">
      <c r="BP527192" s="90"/>
    </row>
    <row r="527193" spans="68:68" customFormat="1">
      <c r="BP527193" s="90"/>
    </row>
    <row r="527194" spans="68:68" customFormat="1">
      <c r="BP527194" s="90"/>
    </row>
    <row r="527195" spans="68:68" customFormat="1">
      <c r="BP527195" s="90"/>
    </row>
    <row r="527196" spans="68:68" customFormat="1">
      <c r="BP527196" s="90"/>
    </row>
    <row r="527197" spans="68:68" customFormat="1">
      <c r="BP527197" s="90"/>
    </row>
    <row r="527198" spans="68:68" customFormat="1">
      <c r="BP527198" s="90"/>
    </row>
    <row r="527199" spans="68:68" customFormat="1">
      <c r="BP527199" s="90"/>
    </row>
    <row r="527200" spans="68:68" customFormat="1">
      <c r="BP527200" s="90"/>
    </row>
    <row r="527201" spans="68:68" customFormat="1">
      <c r="BP527201" s="90"/>
    </row>
    <row r="527202" spans="68:68" customFormat="1">
      <c r="BP527202" s="90"/>
    </row>
    <row r="527203" spans="68:68" customFormat="1">
      <c r="BP527203" s="90"/>
    </row>
    <row r="527204" spans="68:68" customFormat="1">
      <c r="BP527204" s="90"/>
    </row>
    <row r="527205" spans="68:68" customFormat="1">
      <c r="BP527205" s="90"/>
    </row>
    <row r="527206" spans="68:68" customFormat="1">
      <c r="BP527206" s="90"/>
    </row>
    <row r="527207" spans="68:68" customFormat="1">
      <c r="BP527207" s="90"/>
    </row>
    <row r="527208" spans="68:68" customFormat="1">
      <c r="BP527208" s="90"/>
    </row>
    <row r="527209" spans="68:68" customFormat="1">
      <c r="BP527209" s="90"/>
    </row>
    <row r="527210" spans="68:68" customFormat="1">
      <c r="BP527210" s="90"/>
    </row>
    <row r="527211" spans="68:68" customFormat="1">
      <c r="BP527211" s="90"/>
    </row>
    <row r="527212" spans="68:68" customFormat="1">
      <c r="BP527212" s="90"/>
    </row>
    <row r="527213" spans="68:68" customFormat="1">
      <c r="BP527213" s="90"/>
    </row>
    <row r="527214" spans="68:68" customFormat="1">
      <c r="BP527214" s="90"/>
    </row>
    <row r="527215" spans="68:68" customFormat="1">
      <c r="BP527215" s="90"/>
    </row>
    <row r="527216" spans="68:68" customFormat="1">
      <c r="BP527216" s="90"/>
    </row>
    <row r="527217" spans="68:68" customFormat="1">
      <c r="BP527217" s="90"/>
    </row>
    <row r="527218" spans="68:68" customFormat="1">
      <c r="BP527218" s="90"/>
    </row>
    <row r="527219" spans="68:68" customFormat="1">
      <c r="BP527219" s="90"/>
    </row>
    <row r="527220" spans="68:68" customFormat="1">
      <c r="BP527220" s="90"/>
    </row>
    <row r="527221" spans="68:68" customFormat="1">
      <c r="BP527221" s="90"/>
    </row>
    <row r="527222" spans="68:68" customFormat="1">
      <c r="BP527222" s="90"/>
    </row>
    <row r="527223" spans="68:68" customFormat="1">
      <c r="BP527223" s="90"/>
    </row>
    <row r="527224" spans="68:68" customFormat="1">
      <c r="BP527224" s="90"/>
    </row>
    <row r="527225" spans="68:68" customFormat="1">
      <c r="BP527225" s="90"/>
    </row>
    <row r="527226" spans="68:68" customFormat="1">
      <c r="BP527226" s="90"/>
    </row>
    <row r="527227" spans="68:68" customFormat="1">
      <c r="BP527227" s="90"/>
    </row>
    <row r="527228" spans="68:68" customFormat="1">
      <c r="BP527228" s="90"/>
    </row>
    <row r="527229" spans="68:68" customFormat="1">
      <c r="BP527229" s="90"/>
    </row>
    <row r="527230" spans="68:68" customFormat="1">
      <c r="BP527230" s="90"/>
    </row>
    <row r="527231" spans="68:68" customFormat="1">
      <c r="BP527231" s="90"/>
    </row>
    <row r="527232" spans="68:68" customFormat="1">
      <c r="BP527232" s="90"/>
    </row>
    <row r="527233" spans="68:68" customFormat="1">
      <c r="BP527233" s="90"/>
    </row>
    <row r="527234" spans="68:68" customFormat="1">
      <c r="BP527234" s="90"/>
    </row>
    <row r="527235" spans="68:68" customFormat="1">
      <c r="BP527235" s="90"/>
    </row>
    <row r="527236" spans="68:68" customFormat="1">
      <c r="BP527236" s="90"/>
    </row>
    <row r="527237" spans="68:68" customFormat="1">
      <c r="BP527237" s="90"/>
    </row>
    <row r="527238" spans="68:68" customFormat="1">
      <c r="BP527238" s="90"/>
    </row>
    <row r="527239" spans="68:68" customFormat="1">
      <c r="BP527239" s="90"/>
    </row>
    <row r="527240" spans="68:68" customFormat="1">
      <c r="BP527240" s="90"/>
    </row>
    <row r="527241" spans="68:68" customFormat="1">
      <c r="BP527241" s="90"/>
    </row>
    <row r="527242" spans="68:68" customFormat="1">
      <c r="BP527242" s="90"/>
    </row>
    <row r="527243" spans="68:68" customFormat="1">
      <c r="BP527243" s="90"/>
    </row>
    <row r="527244" spans="68:68" customFormat="1">
      <c r="BP527244" s="90"/>
    </row>
    <row r="527245" spans="68:68" customFormat="1">
      <c r="BP527245" s="90"/>
    </row>
    <row r="527246" spans="68:68" customFormat="1">
      <c r="BP527246" s="90"/>
    </row>
    <row r="527247" spans="68:68" customFormat="1">
      <c r="BP527247" s="90"/>
    </row>
    <row r="527248" spans="68:68" customFormat="1">
      <c r="BP527248" s="90"/>
    </row>
    <row r="527249" spans="68:68" customFormat="1">
      <c r="BP527249" s="90"/>
    </row>
    <row r="527250" spans="68:68" customFormat="1">
      <c r="BP527250" s="90"/>
    </row>
    <row r="527251" spans="68:68" customFormat="1">
      <c r="BP527251" s="90"/>
    </row>
    <row r="527252" spans="68:68" customFormat="1">
      <c r="BP527252" s="90"/>
    </row>
    <row r="527253" spans="68:68" customFormat="1">
      <c r="BP527253" s="90"/>
    </row>
    <row r="527254" spans="68:68" customFormat="1">
      <c r="BP527254" s="90"/>
    </row>
    <row r="527255" spans="68:68" customFormat="1">
      <c r="BP527255" s="90"/>
    </row>
    <row r="527256" spans="68:68" customFormat="1">
      <c r="BP527256" s="90"/>
    </row>
    <row r="527257" spans="68:68" customFormat="1">
      <c r="BP527257" s="90"/>
    </row>
    <row r="527258" spans="68:68" customFormat="1">
      <c r="BP527258" s="90"/>
    </row>
    <row r="527259" spans="68:68" customFormat="1">
      <c r="BP527259" s="90"/>
    </row>
    <row r="527260" spans="68:68" customFormat="1">
      <c r="BP527260" s="90"/>
    </row>
    <row r="527261" spans="68:68" customFormat="1">
      <c r="BP527261" s="90"/>
    </row>
    <row r="527262" spans="68:68" customFormat="1">
      <c r="BP527262" s="90"/>
    </row>
    <row r="527263" spans="68:68" customFormat="1">
      <c r="BP527263" s="90"/>
    </row>
    <row r="527264" spans="68:68" customFormat="1">
      <c r="BP527264" s="90"/>
    </row>
    <row r="527265" spans="68:68" customFormat="1">
      <c r="BP527265" s="90"/>
    </row>
    <row r="527266" spans="68:68" customFormat="1">
      <c r="BP527266" s="90"/>
    </row>
    <row r="527267" spans="68:68" customFormat="1">
      <c r="BP527267" s="90"/>
    </row>
    <row r="527268" spans="68:68" customFormat="1">
      <c r="BP527268" s="90"/>
    </row>
    <row r="527269" spans="68:68" customFormat="1">
      <c r="BP527269" s="90"/>
    </row>
    <row r="527270" spans="68:68" customFormat="1">
      <c r="BP527270" s="90"/>
    </row>
    <row r="527271" spans="68:68" customFormat="1">
      <c r="BP527271" s="90"/>
    </row>
    <row r="527272" spans="68:68" customFormat="1">
      <c r="BP527272" s="90"/>
    </row>
    <row r="527273" spans="68:68" customFormat="1">
      <c r="BP527273" s="90"/>
    </row>
    <row r="527274" spans="68:68" customFormat="1">
      <c r="BP527274" s="90"/>
    </row>
    <row r="527275" spans="68:68" customFormat="1">
      <c r="BP527275" s="90"/>
    </row>
    <row r="527276" spans="68:68" customFormat="1">
      <c r="BP527276" s="90"/>
    </row>
    <row r="527277" spans="68:68" customFormat="1">
      <c r="BP527277" s="90"/>
    </row>
    <row r="527278" spans="68:68" customFormat="1">
      <c r="BP527278" s="90"/>
    </row>
    <row r="527279" spans="68:68" customFormat="1">
      <c r="BP527279" s="90"/>
    </row>
    <row r="527280" spans="68:68" customFormat="1">
      <c r="BP527280" s="90"/>
    </row>
    <row r="527281" spans="68:68" customFormat="1">
      <c r="BP527281" s="90"/>
    </row>
    <row r="527282" spans="68:68" customFormat="1">
      <c r="BP527282" s="90"/>
    </row>
    <row r="527283" spans="68:68" customFormat="1">
      <c r="BP527283" s="90"/>
    </row>
    <row r="527284" spans="68:68" customFormat="1">
      <c r="BP527284" s="90"/>
    </row>
    <row r="527285" spans="68:68" customFormat="1">
      <c r="BP527285" s="90"/>
    </row>
    <row r="527286" spans="68:68" customFormat="1">
      <c r="BP527286" s="90"/>
    </row>
    <row r="527287" spans="68:68" customFormat="1">
      <c r="BP527287" s="90"/>
    </row>
    <row r="527288" spans="68:68" customFormat="1">
      <c r="BP527288" s="90"/>
    </row>
    <row r="527289" spans="68:68" customFormat="1">
      <c r="BP527289" s="90"/>
    </row>
    <row r="527290" spans="68:68" customFormat="1">
      <c r="BP527290" s="90"/>
    </row>
    <row r="527291" spans="68:68" customFormat="1">
      <c r="BP527291" s="90"/>
    </row>
    <row r="527292" spans="68:68" customFormat="1">
      <c r="BP527292" s="90"/>
    </row>
    <row r="527293" spans="68:68" customFormat="1">
      <c r="BP527293" s="90"/>
    </row>
    <row r="527294" spans="68:68" customFormat="1">
      <c r="BP527294" s="90"/>
    </row>
    <row r="527295" spans="68:68" customFormat="1">
      <c r="BP527295" s="90"/>
    </row>
    <row r="527296" spans="68:68" customFormat="1">
      <c r="BP527296" s="90"/>
    </row>
    <row r="527297" spans="68:68" customFormat="1">
      <c r="BP527297" s="90"/>
    </row>
    <row r="527298" spans="68:68" customFormat="1">
      <c r="BP527298" s="90"/>
    </row>
    <row r="527299" spans="68:68" customFormat="1">
      <c r="BP527299" s="90"/>
    </row>
    <row r="527300" spans="68:68" customFormat="1">
      <c r="BP527300" s="90"/>
    </row>
    <row r="527301" spans="68:68" customFormat="1">
      <c r="BP527301" s="90"/>
    </row>
    <row r="527302" spans="68:68" customFormat="1">
      <c r="BP527302" s="90"/>
    </row>
    <row r="527303" spans="68:68" customFormat="1">
      <c r="BP527303" s="90"/>
    </row>
    <row r="527304" spans="68:68" customFormat="1">
      <c r="BP527304" s="90"/>
    </row>
    <row r="527305" spans="68:68" customFormat="1">
      <c r="BP527305" s="90"/>
    </row>
    <row r="527306" spans="68:68" customFormat="1">
      <c r="BP527306" s="90"/>
    </row>
    <row r="527307" spans="68:68" customFormat="1">
      <c r="BP527307" s="90"/>
    </row>
    <row r="527308" spans="68:68" customFormat="1">
      <c r="BP527308" s="90"/>
    </row>
    <row r="527309" spans="68:68" customFormat="1">
      <c r="BP527309" s="90"/>
    </row>
    <row r="527310" spans="68:68" customFormat="1">
      <c r="BP527310" s="90"/>
    </row>
    <row r="527311" spans="68:68" customFormat="1">
      <c r="BP527311" s="90"/>
    </row>
    <row r="527312" spans="68:68" customFormat="1">
      <c r="BP527312" s="90"/>
    </row>
    <row r="527313" spans="68:68" customFormat="1">
      <c r="BP527313" s="90"/>
    </row>
    <row r="527314" spans="68:68" customFormat="1">
      <c r="BP527314" s="90"/>
    </row>
    <row r="527315" spans="68:68" customFormat="1">
      <c r="BP527315" s="90"/>
    </row>
    <row r="527316" spans="68:68" customFormat="1">
      <c r="BP527316" s="90"/>
    </row>
    <row r="527317" spans="68:68" customFormat="1">
      <c r="BP527317" s="90"/>
    </row>
    <row r="527318" spans="68:68" customFormat="1">
      <c r="BP527318" s="90"/>
    </row>
    <row r="527319" spans="68:68" customFormat="1">
      <c r="BP527319" s="90"/>
    </row>
    <row r="527320" spans="68:68" customFormat="1">
      <c r="BP527320" s="90"/>
    </row>
    <row r="527321" spans="68:68" customFormat="1">
      <c r="BP527321" s="90"/>
    </row>
    <row r="527322" spans="68:68" customFormat="1">
      <c r="BP527322" s="90"/>
    </row>
    <row r="527323" spans="68:68" customFormat="1">
      <c r="BP527323" s="90"/>
    </row>
    <row r="527324" spans="68:68" customFormat="1">
      <c r="BP527324" s="90"/>
    </row>
    <row r="527325" spans="68:68" customFormat="1">
      <c r="BP527325" s="90"/>
    </row>
    <row r="527326" spans="68:68" customFormat="1">
      <c r="BP527326" s="90"/>
    </row>
    <row r="527327" spans="68:68" customFormat="1">
      <c r="BP527327" s="90"/>
    </row>
    <row r="527328" spans="68:68" customFormat="1">
      <c r="BP527328" s="90"/>
    </row>
    <row r="527329" spans="68:68" customFormat="1">
      <c r="BP527329" s="90"/>
    </row>
    <row r="527330" spans="68:68" customFormat="1">
      <c r="BP527330" s="90"/>
    </row>
    <row r="527331" spans="68:68" customFormat="1">
      <c r="BP527331" s="90"/>
    </row>
    <row r="527332" spans="68:68" customFormat="1">
      <c r="BP527332" s="90"/>
    </row>
    <row r="527333" spans="68:68" customFormat="1">
      <c r="BP527333" s="90"/>
    </row>
    <row r="527334" spans="68:68" customFormat="1">
      <c r="BP527334" s="90"/>
    </row>
    <row r="527335" spans="68:68" customFormat="1">
      <c r="BP527335" s="90"/>
    </row>
    <row r="527336" spans="68:68" customFormat="1">
      <c r="BP527336" s="90"/>
    </row>
    <row r="527337" spans="68:68" customFormat="1">
      <c r="BP527337" s="90"/>
    </row>
    <row r="527338" spans="68:68" customFormat="1">
      <c r="BP527338" s="90"/>
    </row>
    <row r="527339" spans="68:68" customFormat="1">
      <c r="BP527339" s="90"/>
    </row>
    <row r="527340" spans="68:68" customFormat="1">
      <c r="BP527340" s="90"/>
    </row>
    <row r="527341" spans="68:68" customFormat="1">
      <c r="BP527341" s="90"/>
    </row>
    <row r="527342" spans="68:68" customFormat="1">
      <c r="BP527342" s="90"/>
    </row>
    <row r="527343" spans="68:68" customFormat="1">
      <c r="BP527343" s="90"/>
    </row>
    <row r="527344" spans="68:68" customFormat="1">
      <c r="BP527344" s="90"/>
    </row>
    <row r="527345" spans="68:68" customFormat="1">
      <c r="BP527345" s="90"/>
    </row>
    <row r="527346" spans="68:68" customFormat="1">
      <c r="BP527346" s="90"/>
    </row>
    <row r="527347" spans="68:68" customFormat="1">
      <c r="BP527347" s="90"/>
    </row>
    <row r="527348" spans="68:68" customFormat="1">
      <c r="BP527348" s="90"/>
    </row>
    <row r="527349" spans="68:68" customFormat="1">
      <c r="BP527349" s="90"/>
    </row>
    <row r="527350" spans="68:68" customFormat="1">
      <c r="BP527350" s="90"/>
    </row>
    <row r="527351" spans="68:68" customFormat="1">
      <c r="BP527351" s="90"/>
    </row>
    <row r="527352" spans="68:68" customFormat="1">
      <c r="BP527352" s="90"/>
    </row>
    <row r="527353" spans="68:68" customFormat="1">
      <c r="BP527353" s="90"/>
    </row>
    <row r="527354" spans="68:68" customFormat="1">
      <c r="BP527354" s="90"/>
    </row>
    <row r="527355" spans="68:68" customFormat="1">
      <c r="BP527355" s="90"/>
    </row>
    <row r="527356" spans="68:68" customFormat="1">
      <c r="BP527356" s="90"/>
    </row>
    <row r="527357" spans="68:68" customFormat="1">
      <c r="BP527357" s="90"/>
    </row>
    <row r="527358" spans="68:68" customFormat="1">
      <c r="BP527358" s="90"/>
    </row>
    <row r="527359" spans="68:68" customFormat="1">
      <c r="BP527359" s="90"/>
    </row>
    <row r="527360" spans="68:68" customFormat="1">
      <c r="BP527360" s="90"/>
    </row>
    <row r="527361" spans="68:68" customFormat="1">
      <c r="BP527361" s="90"/>
    </row>
    <row r="527362" spans="68:68" customFormat="1">
      <c r="BP527362" s="90"/>
    </row>
    <row r="527363" spans="68:68" customFormat="1">
      <c r="BP527363" s="90"/>
    </row>
    <row r="527364" spans="68:68" customFormat="1">
      <c r="BP527364" s="90"/>
    </row>
    <row r="527365" spans="68:68" customFormat="1">
      <c r="BP527365" s="90"/>
    </row>
    <row r="527366" spans="68:68" customFormat="1">
      <c r="BP527366" s="90"/>
    </row>
    <row r="527367" spans="68:68" customFormat="1">
      <c r="BP527367" s="90"/>
    </row>
    <row r="527368" spans="68:68" customFormat="1">
      <c r="BP527368" s="90"/>
    </row>
    <row r="527369" spans="68:68" customFormat="1">
      <c r="BP527369" s="90"/>
    </row>
    <row r="527370" spans="68:68" customFormat="1">
      <c r="BP527370" s="90"/>
    </row>
    <row r="527371" spans="68:68" customFormat="1">
      <c r="BP527371" s="90"/>
    </row>
    <row r="527372" spans="68:68" customFormat="1">
      <c r="BP527372" s="90"/>
    </row>
    <row r="527373" spans="68:68" customFormat="1">
      <c r="BP527373" s="90"/>
    </row>
    <row r="527374" spans="68:68" customFormat="1">
      <c r="BP527374" s="90"/>
    </row>
    <row r="527375" spans="68:68" customFormat="1">
      <c r="BP527375" s="90"/>
    </row>
    <row r="527376" spans="68:68" customFormat="1">
      <c r="BP527376" s="90"/>
    </row>
    <row r="527377" spans="68:68" customFormat="1">
      <c r="BP527377" s="90"/>
    </row>
    <row r="527378" spans="68:68" customFormat="1">
      <c r="BP527378" s="90"/>
    </row>
    <row r="527379" spans="68:68" customFormat="1">
      <c r="BP527379" s="90"/>
    </row>
    <row r="527380" spans="68:68" customFormat="1">
      <c r="BP527380" s="90"/>
    </row>
    <row r="527381" spans="68:68" customFormat="1">
      <c r="BP527381" s="90"/>
    </row>
    <row r="527382" spans="68:68" customFormat="1">
      <c r="BP527382" s="90"/>
    </row>
    <row r="527383" spans="68:68" customFormat="1">
      <c r="BP527383" s="90"/>
    </row>
    <row r="527384" spans="68:68" customFormat="1">
      <c r="BP527384" s="90"/>
    </row>
    <row r="527385" spans="68:68" customFormat="1">
      <c r="BP527385" s="90"/>
    </row>
    <row r="527386" spans="68:68" customFormat="1">
      <c r="BP527386" s="90"/>
    </row>
    <row r="527387" spans="68:68" customFormat="1">
      <c r="BP527387" s="90"/>
    </row>
    <row r="527388" spans="68:68" customFormat="1">
      <c r="BP527388" s="90"/>
    </row>
    <row r="527389" spans="68:68" customFormat="1">
      <c r="BP527389" s="90"/>
    </row>
    <row r="527390" spans="68:68" customFormat="1">
      <c r="BP527390" s="90"/>
    </row>
    <row r="527391" spans="68:68" customFormat="1">
      <c r="BP527391" s="90"/>
    </row>
    <row r="527392" spans="68:68" customFormat="1">
      <c r="BP527392" s="90"/>
    </row>
    <row r="527393" spans="68:68" customFormat="1">
      <c r="BP527393" s="90"/>
    </row>
    <row r="527394" spans="68:68" customFormat="1">
      <c r="BP527394" s="90"/>
    </row>
    <row r="527395" spans="68:68" customFormat="1">
      <c r="BP527395" s="90"/>
    </row>
    <row r="527396" spans="68:68" customFormat="1">
      <c r="BP527396" s="90"/>
    </row>
    <row r="527397" spans="68:68" customFormat="1">
      <c r="BP527397" s="90"/>
    </row>
    <row r="527398" spans="68:68" customFormat="1">
      <c r="BP527398" s="90"/>
    </row>
    <row r="527399" spans="68:68" customFormat="1">
      <c r="BP527399" s="90"/>
    </row>
    <row r="527400" spans="68:68" customFormat="1">
      <c r="BP527400" s="90"/>
    </row>
    <row r="527401" spans="68:68" customFormat="1">
      <c r="BP527401" s="90"/>
    </row>
    <row r="527402" spans="68:68" customFormat="1">
      <c r="BP527402" s="90"/>
    </row>
    <row r="527403" spans="68:68" customFormat="1">
      <c r="BP527403" s="90"/>
    </row>
    <row r="527404" spans="68:68" customFormat="1">
      <c r="BP527404" s="90"/>
    </row>
    <row r="527405" spans="68:68" customFormat="1">
      <c r="BP527405" s="90"/>
    </row>
    <row r="527406" spans="68:68" customFormat="1">
      <c r="BP527406" s="90"/>
    </row>
    <row r="527407" spans="68:68" customFormat="1">
      <c r="BP527407" s="90"/>
    </row>
    <row r="527408" spans="68:68" customFormat="1">
      <c r="BP527408" s="90"/>
    </row>
    <row r="527409" spans="68:68" customFormat="1">
      <c r="BP527409" s="90"/>
    </row>
    <row r="527410" spans="68:68" customFormat="1">
      <c r="BP527410" s="90"/>
    </row>
    <row r="527411" spans="68:68" customFormat="1">
      <c r="BP527411" s="90"/>
    </row>
    <row r="527412" spans="68:68" customFormat="1">
      <c r="BP527412" s="90"/>
    </row>
    <row r="527413" spans="68:68" customFormat="1">
      <c r="BP527413" s="90"/>
    </row>
    <row r="527414" spans="68:68" customFormat="1">
      <c r="BP527414" s="90"/>
    </row>
    <row r="527415" spans="68:68" customFormat="1">
      <c r="BP527415" s="90"/>
    </row>
    <row r="527416" spans="68:68" customFormat="1">
      <c r="BP527416" s="90"/>
    </row>
    <row r="527417" spans="68:68" customFormat="1">
      <c r="BP527417" s="90"/>
    </row>
    <row r="527418" spans="68:68" customFormat="1">
      <c r="BP527418" s="90"/>
    </row>
    <row r="527419" spans="68:68" customFormat="1">
      <c r="BP527419" s="90"/>
    </row>
    <row r="527420" spans="68:68" customFormat="1">
      <c r="BP527420" s="90"/>
    </row>
    <row r="527421" spans="68:68" customFormat="1">
      <c r="BP527421" s="90"/>
    </row>
    <row r="527422" spans="68:68" customFormat="1">
      <c r="BP527422" s="90"/>
    </row>
    <row r="527423" spans="68:68" customFormat="1">
      <c r="BP527423" s="90"/>
    </row>
    <row r="527424" spans="68:68" customFormat="1">
      <c r="BP527424" s="90"/>
    </row>
    <row r="527425" spans="68:68" customFormat="1">
      <c r="BP527425" s="90"/>
    </row>
    <row r="527426" spans="68:68" customFormat="1">
      <c r="BP527426" s="90"/>
    </row>
    <row r="527427" spans="68:68" customFormat="1">
      <c r="BP527427" s="90"/>
    </row>
    <row r="527428" spans="68:68" customFormat="1">
      <c r="BP527428" s="90"/>
    </row>
    <row r="527429" spans="68:68" customFormat="1">
      <c r="BP527429" s="90"/>
    </row>
    <row r="527430" spans="68:68" customFormat="1">
      <c r="BP527430" s="90"/>
    </row>
    <row r="527431" spans="68:68" customFormat="1">
      <c r="BP527431" s="90"/>
    </row>
    <row r="527432" spans="68:68" customFormat="1">
      <c r="BP527432" s="90"/>
    </row>
    <row r="527433" spans="68:68" customFormat="1">
      <c r="BP527433" s="90"/>
    </row>
    <row r="527434" spans="68:68" customFormat="1">
      <c r="BP527434" s="90"/>
    </row>
    <row r="527435" spans="68:68" customFormat="1">
      <c r="BP527435" s="90"/>
    </row>
    <row r="527436" spans="68:68" customFormat="1">
      <c r="BP527436" s="90"/>
    </row>
    <row r="527437" spans="68:68" customFormat="1">
      <c r="BP527437" s="90"/>
    </row>
    <row r="527438" spans="68:68" customFormat="1">
      <c r="BP527438" s="90"/>
    </row>
    <row r="527439" spans="68:68" customFormat="1">
      <c r="BP527439" s="90"/>
    </row>
    <row r="527440" spans="68:68" customFormat="1">
      <c r="BP527440" s="90"/>
    </row>
    <row r="527441" spans="68:68" customFormat="1">
      <c r="BP527441" s="90"/>
    </row>
    <row r="527442" spans="68:68" customFormat="1">
      <c r="BP527442" s="90"/>
    </row>
    <row r="527443" spans="68:68" customFormat="1">
      <c r="BP527443" s="90"/>
    </row>
    <row r="527444" spans="68:68" customFormat="1">
      <c r="BP527444" s="90"/>
    </row>
    <row r="527445" spans="68:68" customFormat="1">
      <c r="BP527445" s="90"/>
    </row>
    <row r="527446" spans="68:68" customFormat="1">
      <c r="BP527446" s="90"/>
    </row>
    <row r="527447" spans="68:68" customFormat="1">
      <c r="BP527447" s="90"/>
    </row>
    <row r="527448" spans="68:68" customFormat="1">
      <c r="BP527448" s="90"/>
    </row>
    <row r="527449" spans="68:68" customFormat="1">
      <c r="BP527449" s="90"/>
    </row>
    <row r="527450" spans="68:68" customFormat="1">
      <c r="BP527450" s="90"/>
    </row>
    <row r="527451" spans="68:68" customFormat="1">
      <c r="BP527451" s="90"/>
    </row>
    <row r="527452" spans="68:68" customFormat="1">
      <c r="BP527452" s="90"/>
    </row>
    <row r="527453" spans="68:68" customFormat="1">
      <c r="BP527453" s="90"/>
    </row>
    <row r="527454" spans="68:68" customFormat="1">
      <c r="BP527454" s="90"/>
    </row>
    <row r="527455" spans="68:68" customFormat="1">
      <c r="BP527455" s="90"/>
    </row>
    <row r="527456" spans="68:68" customFormat="1">
      <c r="BP527456" s="90"/>
    </row>
    <row r="527457" spans="68:68" customFormat="1">
      <c r="BP527457" s="90"/>
    </row>
    <row r="527458" spans="68:68" customFormat="1">
      <c r="BP527458" s="90"/>
    </row>
    <row r="527459" spans="68:68" customFormat="1">
      <c r="BP527459" s="90"/>
    </row>
    <row r="527460" spans="68:68" customFormat="1">
      <c r="BP527460" s="90"/>
    </row>
    <row r="527461" spans="68:68" customFormat="1">
      <c r="BP527461" s="90"/>
    </row>
    <row r="527462" spans="68:68" customFormat="1">
      <c r="BP527462" s="90"/>
    </row>
    <row r="527463" spans="68:68" customFormat="1">
      <c r="BP527463" s="90"/>
    </row>
    <row r="527464" spans="68:68" customFormat="1">
      <c r="BP527464" s="90"/>
    </row>
    <row r="527465" spans="68:68" customFormat="1">
      <c r="BP527465" s="90"/>
    </row>
    <row r="527466" spans="68:68" customFormat="1">
      <c r="BP527466" s="90"/>
    </row>
    <row r="527467" spans="68:68" customFormat="1">
      <c r="BP527467" s="90"/>
    </row>
    <row r="527468" spans="68:68" customFormat="1">
      <c r="BP527468" s="90"/>
    </row>
    <row r="527469" spans="68:68" customFormat="1">
      <c r="BP527469" s="90"/>
    </row>
    <row r="527470" spans="68:68" customFormat="1">
      <c r="BP527470" s="90"/>
    </row>
    <row r="527471" spans="68:68" customFormat="1">
      <c r="BP527471" s="90"/>
    </row>
    <row r="527472" spans="68:68" customFormat="1">
      <c r="BP527472" s="90"/>
    </row>
    <row r="527473" spans="68:68" customFormat="1">
      <c r="BP527473" s="90"/>
    </row>
    <row r="527474" spans="68:68" customFormat="1">
      <c r="BP527474" s="90"/>
    </row>
    <row r="527475" spans="68:68" customFormat="1">
      <c r="BP527475" s="90"/>
    </row>
    <row r="527476" spans="68:68" customFormat="1">
      <c r="BP527476" s="90"/>
    </row>
    <row r="527477" spans="68:68" customFormat="1">
      <c r="BP527477" s="90"/>
    </row>
    <row r="527478" spans="68:68" customFormat="1">
      <c r="BP527478" s="90"/>
    </row>
    <row r="527479" spans="68:68" customFormat="1">
      <c r="BP527479" s="90"/>
    </row>
    <row r="527480" spans="68:68" customFormat="1">
      <c r="BP527480" s="90"/>
    </row>
    <row r="527481" spans="68:68" customFormat="1">
      <c r="BP527481" s="90"/>
    </row>
    <row r="527482" spans="68:68" customFormat="1">
      <c r="BP527482" s="90"/>
    </row>
    <row r="527483" spans="68:68" customFormat="1">
      <c r="BP527483" s="90"/>
    </row>
    <row r="527484" spans="68:68" customFormat="1">
      <c r="BP527484" s="90"/>
    </row>
    <row r="527485" spans="68:68" customFormat="1">
      <c r="BP527485" s="90"/>
    </row>
    <row r="527486" spans="68:68" customFormat="1">
      <c r="BP527486" s="90"/>
    </row>
    <row r="527487" spans="68:68" customFormat="1">
      <c r="BP527487" s="90"/>
    </row>
    <row r="527488" spans="68:68" customFormat="1">
      <c r="BP527488" s="90"/>
    </row>
    <row r="527489" spans="68:68" customFormat="1">
      <c r="BP527489" s="90"/>
    </row>
    <row r="527490" spans="68:68" customFormat="1">
      <c r="BP527490" s="90"/>
    </row>
    <row r="527491" spans="68:68" customFormat="1">
      <c r="BP527491" s="90"/>
    </row>
    <row r="527492" spans="68:68" customFormat="1">
      <c r="BP527492" s="90"/>
    </row>
    <row r="527493" spans="68:68" customFormat="1">
      <c r="BP527493" s="90"/>
    </row>
    <row r="527494" spans="68:68" customFormat="1">
      <c r="BP527494" s="90"/>
    </row>
    <row r="527495" spans="68:68" customFormat="1">
      <c r="BP527495" s="90"/>
    </row>
    <row r="527496" spans="68:68" customFormat="1">
      <c r="BP527496" s="90"/>
    </row>
    <row r="527497" spans="68:68" customFormat="1">
      <c r="BP527497" s="90"/>
    </row>
    <row r="527498" spans="68:68" customFormat="1">
      <c r="BP527498" s="90"/>
    </row>
    <row r="527499" spans="68:68" customFormat="1">
      <c r="BP527499" s="90"/>
    </row>
    <row r="527500" spans="68:68" customFormat="1">
      <c r="BP527500" s="90"/>
    </row>
    <row r="527501" spans="68:68" customFormat="1">
      <c r="BP527501" s="90"/>
    </row>
    <row r="527502" spans="68:68" customFormat="1">
      <c r="BP527502" s="90"/>
    </row>
    <row r="527503" spans="68:68" customFormat="1">
      <c r="BP527503" s="90"/>
    </row>
    <row r="527504" spans="68:68" customFormat="1">
      <c r="BP527504" s="90"/>
    </row>
    <row r="527505" spans="68:68" customFormat="1">
      <c r="BP527505" s="90"/>
    </row>
    <row r="527506" spans="68:68" customFormat="1">
      <c r="BP527506" s="90"/>
    </row>
    <row r="527507" spans="68:68" customFormat="1">
      <c r="BP527507" s="90"/>
    </row>
    <row r="527508" spans="68:68" customFormat="1">
      <c r="BP527508" s="90"/>
    </row>
    <row r="527509" spans="68:68" customFormat="1">
      <c r="BP527509" s="90"/>
    </row>
    <row r="527510" spans="68:68" customFormat="1">
      <c r="BP527510" s="90"/>
    </row>
    <row r="527511" spans="68:68" customFormat="1">
      <c r="BP527511" s="90"/>
    </row>
    <row r="527512" spans="68:68" customFormat="1">
      <c r="BP527512" s="90"/>
    </row>
    <row r="527513" spans="68:68" customFormat="1">
      <c r="BP527513" s="90"/>
    </row>
    <row r="527514" spans="68:68" customFormat="1">
      <c r="BP527514" s="90"/>
    </row>
    <row r="527515" spans="68:68" customFormat="1">
      <c r="BP527515" s="90"/>
    </row>
    <row r="527516" spans="68:68" customFormat="1">
      <c r="BP527516" s="90"/>
    </row>
    <row r="527517" spans="68:68" customFormat="1">
      <c r="BP527517" s="90"/>
    </row>
    <row r="527518" spans="68:68" customFormat="1">
      <c r="BP527518" s="90"/>
    </row>
    <row r="527519" spans="68:68" customFormat="1">
      <c r="BP527519" s="90"/>
    </row>
    <row r="527520" spans="68:68" customFormat="1">
      <c r="BP527520" s="90"/>
    </row>
    <row r="527521" spans="68:68" customFormat="1">
      <c r="BP527521" s="90"/>
    </row>
    <row r="527522" spans="68:68" customFormat="1">
      <c r="BP527522" s="90"/>
    </row>
    <row r="527523" spans="68:68" customFormat="1">
      <c r="BP527523" s="90"/>
    </row>
    <row r="527524" spans="68:68" customFormat="1">
      <c r="BP527524" s="90"/>
    </row>
    <row r="527525" spans="68:68" customFormat="1">
      <c r="BP527525" s="90"/>
    </row>
    <row r="527526" spans="68:68" customFormat="1">
      <c r="BP527526" s="90"/>
    </row>
    <row r="527527" spans="68:68" customFormat="1">
      <c r="BP527527" s="90"/>
    </row>
    <row r="527528" spans="68:68" customFormat="1">
      <c r="BP527528" s="90"/>
    </row>
    <row r="527529" spans="68:68" customFormat="1">
      <c r="BP527529" s="90"/>
    </row>
    <row r="527530" spans="68:68" customFormat="1">
      <c r="BP527530" s="90"/>
    </row>
    <row r="527531" spans="68:68" customFormat="1">
      <c r="BP527531" s="90"/>
    </row>
    <row r="527532" spans="68:68" customFormat="1">
      <c r="BP527532" s="90"/>
    </row>
    <row r="527533" spans="68:68" customFormat="1">
      <c r="BP527533" s="90"/>
    </row>
    <row r="527534" spans="68:68" customFormat="1">
      <c r="BP527534" s="90"/>
    </row>
    <row r="527535" spans="68:68" customFormat="1">
      <c r="BP527535" s="90"/>
    </row>
    <row r="527536" spans="68:68" customFormat="1">
      <c r="BP527536" s="90"/>
    </row>
    <row r="527537" spans="68:68" customFormat="1">
      <c r="BP527537" s="90"/>
    </row>
    <row r="527538" spans="68:68" customFormat="1">
      <c r="BP527538" s="90"/>
    </row>
    <row r="527539" spans="68:68" customFormat="1">
      <c r="BP527539" s="90"/>
    </row>
    <row r="527540" spans="68:68" customFormat="1">
      <c r="BP527540" s="90"/>
    </row>
    <row r="527541" spans="68:68" customFormat="1">
      <c r="BP527541" s="90"/>
    </row>
    <row r="527542" spans="68:68" customFormat="1">
      <c r="BP527542" s="90"/>
    </row>
    <row r="527543" spans="68:68" customFormat="1">
      <c r="BP527543" s="90"/>
    </row>
    <row r="527544" spans="68:68" customFormat="1">
      <c r="BP527544" s="90"/>
    </row>
    <row r="527545" spans="68:68" customFormat="1">
      <c r="BP527545" s="90"/>
    </row>
    <row r="527546" spans="68:68" customFormat="1">
      <c r="BP527546" s="90"/>
    </row>
    <row r="527547" spans="68:68" customFormat="1">
      <c r="BP527547" s="90"/>
    </row>
    <row r="527548" spans="68:68" customFormat="1">
      <c r="BP527548" s="90"/>
    </row>
    <row r="527549" spans="68:68" customFormat="1">
      <c r="BP527549" s="90"/>
    </row>
    <row r="527550" spans="68:68" customFormat="1">
      <c r="BP527550" s="90"/>
    </row>
    <row r="527551" spans="68:68" customFormat="1">
      <c r="BP527551" s="90"/>
    </row>
    <row r="527552" spans="68:68" customFormat="1">
      <c r="BP527552" s="90"/>
    </row>
    <row r="527553" spans="68:68" customFormat="1">
      <c r="BP527553" s="90"/>
    </row>
    <row r="527554" spans="68:68" customFormat="1">
      <c r="BP527554" s="90"/>
    </row>
    <row r="527555" spans="68:68" customFormat="1">
      <c r="BP527555" s="90"/>
    </row>
    <row r="527556" spans="68:68" customFormat="1">
      <c r="BP527556" s="90"/>
    </row>
    <row r="527557" spans="68:68" customFormat="1">
      <c r="BP527557" s="90"/>
    </row>
    <row r="527558" spans="68:68" customFormat="1">
      <c r="BP527558" s="90"/>
    </row>
    <row r="527559" spans="68:68" customFormat="1">
      <c r="BP527559" s="90"/>
    </row>
    <row r="527560" spans="68:68" customFormat="1">
      <c r="BP527560" s="90"/>
    </row>
    <row r="527561" spans="68:68" customFormat="1">
      <c r="BP527561" s="90"/>
    </row>
    <row r="527562" spans="68:68" customFormat="1">
      <c r="BP527562" s="90"/>
    </row>
    <row r="527563" spans="68:68" customFormat="1">
      <c r="BP527563" s="90"/>
    </row>
    <row r="527564" spans="68:68" customFormat="1">
      <c r="BP527564" s="90"/>
    </row>
    <row r="527565" spans="68:68" customFormat="1">
      <c r="BP527565" s="90"/>
    </row>
    <row r="527566" spans="68:68" customFormat="1">
      <c r="BP527566" s="90"/>
    </row>
    <row r="527567" spans="68:68" customFormat="1">
      <c r="BP527567" s="90"/>
    </row>
    <row r="527568" spans="68:68" customFormat="1">
      <c r="BP527568" s="90"/>
    </row>
    <row r="527569" spans="68:68" customFormat="1">
      <c r="BP527569" s="90"/>
    </row>
    <row r="527570" spans="68:68" customFormat="1">
      <c r="BP527570" s="90"/>
    </row>
    <row r="527571" spans="68:68" customFormat="1">
      <c r="BP527571" s="90"/>
    </row>
    <row r="527572" spans="68:68" customFormat="1">
      <c r="BP527572" s="90"/>
    </row>
    <row r="527573" spans="68:68" customFormat="1">
      <c r="BP527573" s="90"/>
    </row>
    <row r="527574" spans="68:68" customFormat="1">
      <c r="BP527574" s="90"/>
    </row>
    <row r="527575" spans="68:68" customFormat="1">
      <c r="BP527575" s="90"/>
    </row>
    <row r="527576" spans="68:68" customFormat="1">
      <c r="BP527576" s="90"/>
    </row>
    <row r="527577" spans="68:68" customFormat="1">
      <c r="BP527577" s="90"/>
    </row>
    <row r="527578" spans="68:68" customFormat="1">
      <c r="BP527578" s="90"/>
    </row>
    <row r="527579" spans="68:68" customFormat="1">
      <c r="BP527579" s="90"/>
    </row>
    <row r="527580" spans="68:68" customFormat="1">
      <c r="BP527580" s="90"/>
    </row>
    <row r="527581" spans="68:68" customFormat="1">
      <c r="BP527581" s="90"/>
    </row>
    <row r="527582" spans="68:68" customFormat="1">
      <c r="BP527582" s="90"/>
    </row>
    <row r="527583" spans="68:68" customFormat="1">
      <c r="BP527583" s="90"/>
    </row>
    <row r="527584" spans="68:68" customFormat="1">
      <c r="BP527584" s="90"/>
    </row>
    <row r="527585" spans="68:68" customFormat="1">
      <c r="BP527585" s="90"/>
    </row>
    <row r="527586" spans="68:68" customFormat="1">
      <c r="BP527586" s="90"/>
    </row>
    <row r="527587" spans="68:68" customFormat="1">
      <c r="BP527587" s="90"/>
    </row>
    <row r="527588" spans="68:68" customFormat="1">
      <c r="BP527588" s="90"/>
    </row>
    <row r="527589" spans="68:68" customFormat="1">
      <c r="BP527589" s="90"/>
    </row>
    <row r="527590" spans="68:68" customFormat="1">
      <c r="BP527590" s="90"/>
    </row>
    <row r="527591" spans="68:68" customFormat="1">
      <c r="BP527591" s="90"/>
    </row>
    <row r="527592" spans="68:68" customFormat="1">
      <c r="BP527592" s="90"/>
    </row>
    <row r="527593" spans="68:68" customFormat="1">
      <c r="BP527593" s="90"/>
    </row>
    <row r="527594" spans="68:68" customFormat="1">
      <c r="BP527594" s="90"/>
    </row>
    <row r="527595" spans="68:68" customFormat="1">
      <c r="BP527595" s="90"/>
    </row>
    <row r="527596" spans="68:68" customFormat="1">
      <c r="BP527596" s="90"/>
    </row>
    <row r="527597" spans="68:68" customFormat="1">
      <c r="BP527597" s="90"/>
    </row>
    <row r="527598" spans="68:68" customFormat="1">
      <c r="BP527598" s="90"/>
    </row>
    <row r="527599" spans="68:68" customFormat="1">
      <c r="BP527599" s="90"/>
    </row>
    <row r="527600" spans="68:68" customFormat="1">
      <c r="BP527600" s="90"/>
    </row>
    <row r="527601" spans="68:68" customFormat="1">
      <c r="BP527601" s="90"/>
    </row>
    <row r="527602" spans="68:68" customFormat="1">
      <c r="BP527602" s="90"/>
    </row>
    <row r="527603" spans="68:68" customFormat="1">
      <c r="BP527603" s="90"/>
    </row>
    <row r="527604" spans="68:68" customFormat="1">
      <c r="BP527604" s="90"/>
    </row>
    <row r="527605" spans="68:68" customFormat="1">
      <c r="BP527605" s="90"/>
    </row>
    <row r="527606" spans="68:68" customFormat="1">
      <c r="BP527606" s="90"/>
    </row>
    <row r="527607" spans="68:68" customFormat="1">
      <c r="BP527607" s="90"/>
    </row>
    <row r="527608" spans="68:68" customFormat="1">
      <c r="BP527608" s="90"/>
    </row>
    <row r="527609" spans="68:68" customFormat="1">
      <c r="BP527609" s="90"/>
    </row>
    <row r="527610" spans="68:68" customFormat="1">
      <c r="BP527610" s="90"/>
    </row>
    <row r="527611" spans="68:68" customFormat="1">
      <c r="BP527611" s="90"/>
    </row>
    <row r="527612" spans="68:68" customFormat="1">
      <c r="BP527612" s="90"/>
    </row>
    <row r="527613" spans="68:68" customFormat="1">
      <c r="BP527613" s="90"/>
    </row>
    <row r="527614" spans="68:68" customFormat="1">
      <c r="BP527614" s="90"/>
    </row>
    <row r="527615" spans="68:68" customFormat="1">
      <c r="BP527615" s="90"/>
    </row>
    <row r="527616" spans="68:68" customFormat="1">
      <c r="BP527616" s="90"/>
    </row>
    <row r="527617" spans="68:68" customFormat="1">
      <c r="BP527617" s="90"/>
    </row>
    <row r="527618" spans="68:68" customFormat="1">
      <c r="BP527618" s="90"/>
    </row>
    <row r="527619" spans="68:68" customFormat="1">
      <c r="BP527619" s="90"/>
    </row>
    <row r="527620" spans="68:68" customFormat="1">
      <c r="BP527620" s="90"/>
    </row>
    <row r="527621" spans="68:68" customFormat="1">
      <c r="BP527621" s="90"/>
    </row>
    <row r="527622" spans="68:68" customFormat="1">
      <c r="BP527622" s="90"/>
    </row>
    <row r="527623" spans="68:68" customFormat="1">
      <c r="BP527623" s="90"/>
    </row>
    <row r="527624" spans="68:68" customFormat="1">
      <c r="BP527624" s="90"/>
    </row>
    <row r="527625" spans="68:68" customFormat="1">
      <c r="BP527625" s="90"/>
    </row>
    <row r="527626" spans="68:68" customFormat="1">
      <c r="BP527626" s="90"/>
    </row>
    <row r="527627" spans="68:68" customFormat="1">
      <c r="BP527627" s="90"/>
    </row>
    <row r="527628" spans="68:68" customFormat="1">
      <c r="BP527628" s="90"/>
    </row>
    <row r="527629" spans="68:68" customFormat="1">
      <c r="BP527629" s="90"/>
    </row>
    <row r="527630" spans="68:68" customFormat="1">
      <c r="BP527630" s="90"/>
    </row>
    <row r="527631" spans="68:68" customFormat="1">
      <c r="BP527631" s="90"/>
    </row>
    <row r="527632" spans="68:68" customFormat="1">
      <c r="BP527632" s="90"/>
    </row>
    <row r="527633" spans="68:68" customFormat="1">
      <c r="BP527633" s="90"/>
    </row>
    <row r="527634" spans="68:68" customFormat="1">
      <c r="BP527634" s="90"/>
    </row>
    <row r="527635" spans="68:68" customFormat="1">
      <c r="BP527635" s="90"/>
    </row>
    <row r="527636" spans="68:68" customFormat="1">
      <c r="BP527636" s="90"/>
    </row>
    <row r="527637" spans="68:68" customFormat="1">
      <c r="BP527637" s="90"/>
    </row>
    <row r="527638" spans="68:68" customFormat="1">
      <c r="BP527638" s="90"/>
    </row>
    <row r="527639" spans="68:68" customFormat="1">
      <c r="BP527639" s="90"/>
    </row>
    <row r="527640" spans="68:68" customFormat="1">
      <c r="BP527640" s="90"/>
    </row>
    <row r="527641" spans="68:68" customFormat="1">
      <c r="BP527641" s="90"/>
    </row>
    <row r="527642" spans="68:68" customFormat="1">
      <c r="BP527642" s="90"/>
    </row>
    <row r="527643" spans="68:68" customFormat="1">
      <c r="BP527643" s="90"/>
    </row>
    <row r="527644" spans="68:68" customFormat="1">
      <c r="BP527644" s="90"/>
    </row>
    <row r="527645" spans="68:68" customFormat="1">
      <c r="BP527645" s="90"/>
    </row>
    <row r="527646" spans="68:68" customFormat="1">
      <c r="BP527646" s="90"/>
    </row>
    <row r="527647" spans="68:68" customFormat="1">
      <c r="BP527647" s="90"/>
    </row>
    <row r="527648" spans="68:68" customFormat="1">
      <c r="BP527648" s="90"/>
    </row>
    <row r="527649" spans="68:68" customFormat="1">
      <c r="BP527649" s="90"/>
    </row>
    <row r="527650" spans="68:68" customFormat="1">
      <c r="BP527650" s="90"/>
    </row>
    <row r="527651" spans="68:68" customFormat="1">
      <c r="BP527651" s="90"/>
    </row>
    <row r="527652" spans="68:68" customFormat="1">
      <c r="BP527652" s="90"/>
    </row>
    <row r="527653" spans="68:68" customFormat="1">
      <c r="BP527653" s="90"/>
    </row>
    <row r="527654" spans="68:68" customFormat="1">
      <c r="BP527654" s="90"/>
    </row>
    <row r="527655" spans="68:68" customFormat="1">
      <c r="BP527655" s="90"/>
    </row>
    <row r="527656" spans="68:68" customFormat="1">
      <c r="BP527656" s="90"/>
    </row>
    <row r="527657" spans="68:68" customFormat="1">
      <c r="BP527657" s="90"/>
    </row>
    <row r="527658" spans="68:68" customFormat="1">
      <c r="BP527658" s="90"/>
    </row>
    <row r="527659" spans="68:68" customFormat="1">
      <c r="BP527659" s="90"/>
    </row>
    <row r="527660" spans="68:68" customFormat="1">
      <c r="BP527660" s="90"/>
    </row>
    <row r="527661" spans="68:68" customFormat="1">
      <c r="BP527661" s="90"/>
    </row>
    <row r="527662" spans="68:68" customFormat="1">
      <c r="BP527662" s="90"/>
    </row>
    <row r="527663" spans="68:68" customFormat="1">
      <c r="BP527663" s="90"/>
    </row>
    <row r="527664" spans="68:68" customFormat="1">
      <c r="BP527664" s="90"/>
    </row>
    <row r="527665" spans="68:68" customFormat="1">
      <c r="BP527665" s="90"/>
    </row>
    <row r="527666" spans="68:68" customFormat="1">
      <c r="BP527666" s="90"/>
    </row>
    <row r="527667" spans="68:68" customFormat="1">
      <c r="BP527667" s="90"/>
    </row>
    <row r="527668" spans="68:68" customFormat="1">
      <c r="BP527668" s="90"/>
    </row>
    <row r="527669" spans="68:68" customFormat="1">
      <c r="BP527669" s="90"/>
    </row>
    <row r="527670" spans="68:68" customFormat="1">
      <c r="BP527670" s="90"/>
    </row>
    <row r="527671" spans="68:68" customFormat="1">
      <c r="BP527671" s="90"/>
    </row>
    <row r="527672" spans="68:68" customFormat="1">
      <c r="BP527672" s="90"/>
    </row>
    <row r="527673" spans="68:68" customFormat="1">
      <c r="BP527673" s="90"/>
    </row>
    <row r="527674" spans="68:68" customFormat="1">
      <c r="BP527674" s="90"/>
    </row>
    <row r="527675" spans="68:68" customFormat="1">
      <c r="BP527675" s="90"/>
    </row>
    <row r="527676" spans="68:68" customFormat="1">
      <c r="BP527676" s="90"/>
    </row>
    <row r="527677" spans="68:68" customFormat="1">
      <c r="BP527677" s="90"/>
    </row>
    <row r="527678" spans="68:68" customFormat="1">
      <c r="BP527678" s="90"/>
    </row>
    <row r="527679" spans="68:68" customFormat="1">
      <c r="BP527679" s="90"/>
    </row>
    <row r="527680" spans="68:68" customFormat="1">
      <c r="BP527680" s="90"/>
    </row>
    <row r="527681" spans="68:68" customFormat="1">
      <c r="BP527681" s="90"/>
    </row>
    <row r="527682" spans="68:68" customFormat="1">
      <c r="BP527682" s="90"/>
    </row>
    <row r="527683" spans="68:68" customFormat="1">
      <c r="BP527683" s="90"/>
    </row>
    <row r="527684" spans="68:68" customFormat="1">
      <c r="BP527684" s="90"/>
    </row>
    <row r="527685" spans="68:68" customFormat="1">
      <c r="BP527685" s="90"/>
    </row>
    <row r="527686" spans="68:68" customFormat="1">
      <c r="BP527686" s="90"/>
    </row>
    <row r="527687" spans="68:68" customFormat="1">
      <c r="BP527687" s="90"/>
    </row>
    <row r="527688" spans="68:68" customFormat="1">
      <c r="BP527688" s="90"/>
    </row>
    <row r="527689" spans="68:68" customFormat="1">
      <c r="BP527689" s="90"/>
    </row>
    <row r="527690" spans="68:68" customFormat="1">
      <c r="BP527690" s="90"/>
    </row>
    <row r="527691" spans="68:68" customFormat="1">
      <c r="BP527691" s="90"/>
    </row>
    <row r="527692" spans="68:68" customFormat="1">
      <c r="BP527692" s="90"/>
    </row>
    <row r="527693" spans="68:68" customFormat="1">
      <c r="BP527693" s="90"/>
    </row>
    <row r="527694" spans="68:68" customFormat="1">
      <c r="BP527694" s="90"/>
    </row>
    <row r="527695" spans="68:68" customFormat="1">
      <c r="BP527695" s="90"/>
    </row>
    <row r="527696" spans="68:68" customFormat="1">
      <c r="BP527696" s="90"/>
    </row>
    <row r="527697" spans="68:68" customFormat="1">
      <c r="BP527697" s="90"/>
    </row>
    <row r="527698" spans="68:68" customFormat="1">
      <c r="BP527698" s="90"/>
    </row>
    <row r="527699" spans="68:68" customFormat="1">
      <c r="BP527699" s="90"/>
    </row>
    <row r="527700" spans="68:68" customFormat="1">
      <c r="BP527700" s="90"/>
    </row>
    <row r="527701" spans="68:68" customFormat="1">
      <c r="BP527701" s="90"/>
    </row>
    <row r="527702" spans="68:68" customFormat="1">
      <c r="BP527702" s="90"/>
    </row>
    <row r="527703" spans="68:68" customFormat="1">
      <c r="BP527703" s="90"/>
    </row>
    <row r="527704" spans="68:68" customFormat="1">
      <c r="BP527704" s="90"/>
    </row>
    <row r="527705" spans="68:68" customFormat="1">
      <c r="BP527705" s="90"/>
    </row>
    <row r="527706" spans="68:68" customFormat="1">
      <c r="BP527706" s="90"/>
    </row>
    <row r="527707" spans="68:68" customFormat="1">
      <c r="BP527707" s="90"/>
    </row>
    <row r="527708" spans="68:68" customFormat="1">
      <c r="BP527708" s="90"/>
    </row>
    <row r="527709" spans="68:68" customFormat="1">
      <c r="BP527709" s="90"/>
    </row>
    <row r="527710" spans="68:68" customFormat="1">
      <c r="BP527710" s="90"/>
    </row>
    <row r="527711" spans="68:68" customFormat="1">
      <c r="BP527711" s="90"/>
    </row>
    <row r="527712" spans="68:68" customFormat="1">
      <c r="BP527712" s="90"/>
    </row>
    <row r="527713" spans="68:68" customFormat="1">
      <c r="BP527713" s="90"/>
    </row>
    <row r="527714" spans="68:68" customFormat="1">
      <c r="BP527714" s="90"/>
    </row>
    <row r="527715" spans="68:68" customFormat="1">
      <c r="BP527715" s="90"/>
    </row>
    <row r="527716" spans="68:68" customFormat="1">
      <c r="BP527716" s="90"/>
    </row>
    <row r="527717" spans="68:68" customFormat="1">
      <c r="BP527717" s="90"/>
    </row>
    <row r="527718" spans="68:68" customFormat="1">
      <c r="BP527718" s="90"/>
    </row>
    <row r="527719" spans="68:68" customFormat="1">
      <c r="BP527719" s="90"/>
    </row>
    <row r="527720" spans="68:68" customFormat="1">
      <c r="BP527720" s="90"/>
    </row>
    <row r="527721" spans="68:68" customFormat="1">
      <c r="BP527721" s="90"/>
    </row>
    <row r="527722" spans="68:68" customFormat="1">
      <c r="BP527722" s="90"/>
    </row>
    <row r="527723" spans="68:68" customFormat="1">
      <c r="BP527723" s="90"/>
    </row>
    <row r="527724" spans="68:68" customFormat="1">
      <c r="BP527724" s="90"/>
    </row>
    <row r="527725" spans="68:68" customFormat="1">
      <c r="BP527725" s="90"/>
    </row>
    <row r="527726" spans="68:68" customFormat="1">
      <c r="BP527726" s="90"/>
    </row>
    <row r="527727" spans="68:68" customFormat="1">
      <c r="BP527727" s="90"/>
    </row>
    <row r="527728" spans="68:68" customFormat="1">
      <c r="BP527728" s="90"/>
    </row>
    <row r="527729" spans="68:68" customFormat="1">
      <c r="BP527729" s="90"/>
    </row>
    <row r="527730" spans="68:68" customFormat="1">
      <c r="BP527730" s="90"/>
    </row>
    <row r="527731" spans="68:68" customFormat="1">
      <c r="BP527731" s="90"/>
    </row>
    <row r="527732" spans="68:68" customFormat="1">
      <c r="BP527732" s="90"/>
    </row>
    <row r="527733" spans="68:68" customFormat="1">
      <c r="BP527733" s="90"/>
    </row>
    <row r="527734" spans="68:68" customFormat="1">
      <c r="BP527734" s="90"/>
    </row>
    <row r="527735" spans="68:68" customFormat="1">
      <c r="BP527735" s="90"/>
    </row>
    <row r="527736" spans="68:68" customFormat="1">
      <c r="BP527736" s="90"/>
    </row>
    <row r="527737" spans="68:68" customFormat="1">
      <c r="BP527737" s="90"/>
    </row>
    <row r="527738" spans="68:68" customFormat="1">
      <c r="BP527738" s="90"/>
    </row>
    <row r="527739" spans="68:68" customFormat="1">
      <c r="BP527739" s="90"/>
    </row>
    <row r="527740" spans="68:68" customFormat="1">
      <c r="BP527740" s="90"/>
    </row>
    <row r="527741" spans="68:68" customFormat="1">
      <c r="BP527741" s="90"/>
    </row>
    <row r="527742" spans="68:68" customFormat="1">
      <c r="BP527742" s="90"/>
    </row>
    <row r="527743" spans="68:68" customFormat="1">
      <c r="BP527743" s="90"/>
    </row>
    <row r="527744" spans="68:68" customFormat="1">
      <c r="BP527744" s="90"/>
    </row>
    <row r="527745" spans="68:68" customFormat="1">
      <c r="BP527745" s="90"/>
    </row>
    <row r="527746" spans="68:68" customFormat="1">
      <c r="BP527746" s="90"/>
    </row>
    <row r="527747" spans="68:68" customFormat="1">
      <c r="BP527747" s="90"/>
    </row>
    <row r="527748" spans="68:68" customFormat="1">
      <c r="BP527748" s="90"/>
    </row>
    <row r="527749" spans="68:68" customFormat="1">
      <c r="BP527749" s="90"/>
    </row>
    <row r="527750" spans="68:68" customFormat="1">
      <c r="BP527750" s="90"/>
    </row>
    <row r="527751" spans="68:68" customFormat="1">
      <c r="BP527751" s="90"/>
    </row>
    <row r="527752" spans="68:68" customFormat="1">
      <c r="BP527752" s="90"/>
    </row>
    <row r="527753" spans="68:68" customFormat="1">
      <c r="BP527753" s="90"/>
    </row>
    <row r="527754" spans="68:68" customFormat="1">
      <c r="BP527754" s="90"/>
    </row>
    <row r="527755" spans="68:68" customFormat="1">
      <c r="BP527755" s="90"/>
    </row>
    <row r="527756" spans="68:68" customFormat="1">
      <c r="BP527756" s="90"/>
    </row>
    <row r="527757" spans="68:68" customFormat="1">
      <c r="BP527757" s="90"/>
    </row>
    <row r="527758" spans="68:68" customFormat="1">
      <c r="BP527758" s="90"/>
    </row>
    <row r="527759" spans="68:68" customFormat="1">
      <c r="BP527759" s="90"/>
    </row>
    <row r="527760" spans="68:68" customFormat="1">
      <c r="BP527760" s="90"/>
    </row>
    <row r="527761" spans="68:68" customFormat="1">
      <c r="BP527761" s="90"/>
    </row>
    <row r="527762" spans="68:68" customFormat="1">
      <c r="BP527762" s="90"/>
    </row>
    <row r="527763" spans="68:68" customFormat="1">
      <c r="BP527763" s="90"/>
    </row>
    <row r="527764" spans="68:68" customFormat="1">
      <c r="BP527764" s="90"/>
    </row>
    <row r="527765" spans="68:68" customFormat="1">
      <c r="BP527765" s="90"/>
    </row>
    <row r="527766" spans="68:68" customFormat="1">
      <c r="BP527766" s="90"/>
    </row>
    <row r="527767" spans="68:68" customFormat="1">
      <c r="BP527767" s="90"/>
    </row>
    <row r="527768" spans="68:68" customFormat="1">
      <c r="BP527768" s="90"/>
    </row>
    <row r="527769" spans="68:68" customFormat="1">
      <c r="BP527769" s="90"/>
    </row>
    <row r="527770" spans="68:68" customFormat="1">
      <c r="BP527770" s="90"/>
    </row>
    <row r="527771" spans="68:68" customFormat="1">
      <c r="BP527771" s="90"/>
    </row>
    <row r="527772" spans="68:68" customFormat="1">
      <c r="BP527772" s="90"/>
    </row>
    <row r="527773" spans="68:68" customFormat="1">
      <c r="BP527773" s="90"/>
    </row>
    <row r="527774" spans="68:68" customFormat="1">
      <c r="BP527774" s="90"/>
    </row>
    <row r="527775" spans="68:68" customFormat="1">
      <c r="BP527775" s="90"/>
    </row>
    <row r="527776" spans="68:68" customFormat="1">
      <c r="BP527776" s="90"/>
    </row>
    <row r="527777" spans="68:68" customFormat="1">
      <c r="BP527777" s="90"/>
    </row>
    <row r="527778" spans="68:68" customFormat="1">
      <c r="BP527778" s="90"/>
    </row>
    <row r="527779" spans="68:68" customFormat="1">
      <c r="BP527779" s="90"/>
    </row>
    <row r="527780" spans="68:68" customFormat="1">
      <c r="BP527780" s="90"/>
    </row>
    <row r="527781" spans="68:68" customFormat="1">
      <c r="BP527781" s="90"/>
    </row>
    <row r="527782" spans="68:68" customFormat="1">
      <c r="BP527782" s="90"/>
    </row>
    <row r="527783" spans="68:68" customFormat="1">
      <c r="BP527783" s="90"/>
    </row>
    <row r="527784" spans="68:68" customFormat="1">
      <c r="BP527784" s="90"/>
    </row>
    <row r="527785" spans="68:68" customFormat="1">
      <c r="BP527785" s="90"/>
    </row>
    <row r="527786" spans="68:68" customFormat="1">
      <c r="BP527786" s="90"/>
    </row>
    <row r="527787" spans="68:68" customFormat="1">
      <c r="BP527787" s="90"/>
    </row>
    <row r="527788" spans="68:68" customFormat="1">
      <c r="BP527788" s="90"/>
    </row>
    <row r="527789" spans="68:68" customFormat="1">
      <c r="BP527789" s="90"/>
    </row>
    <row r="527790" spans="68:68" customFormat="1">
      <c r="BP527790" s="90"/>
    </row>
    <row r="527791" spans="68:68" customFormat="1">
      <c r="BP527791" s="90"/>
    </row>
    <row r="527792" spans="68:68" customFormat="1">
      <c r="BP527792" s="90"/>
    </row>
    <row r="527793" spans="68:68" customFormat="1">
      <c r="BP527793" s="90"/>
    </row>
    <row r="527794" spans="68:68" customFormat="1">
      <c r="BP527794" s="90"/>
    </row>
    <row r="527795" spans="68:68" customFormat="1">
      <c r="BP527795" s="90"/>
    </row>
    <row r="527796" spans="68:68" customFormat="1">
      <c r="BP527796" s="90"/>
    </row>
    <row r="527797" spans="68:68" customFormat="1">
      <c r="BP527797" s="90"/>
    </row>
    <row r="527798" spans="68:68" customFormat="1">
      <c r="BP527798" s="90"/>
    </row>
    <row r="527799" spans="68:68" customFormat="1">
      <c r="BP527799" s="90"/>
    </row>
    <row r="527800" spans="68:68" customFormat="1">
      <c r="BP527800" s="90"/>
    </row>
    <row r="527801" spans="68:68" customFormat="1">
      <c r="BP527801" s="90"/>
    </row>
    <row r="527802" spans="68:68" customFormat="1">
      <c r="BP527802" s="90"/>
    </row>
    <row r="527803" spans="68:68" customFormat="1">
      <c r="BP527803" s="90"/>
    </row>
    <row r="527804" spans="68:68" customFormat="1">
      <c r="BP527804" s="90"/>
    </row>
    <row r="527805" spans="68:68" customFormat="1">
      <c r="BP527805" s="90"/>
    </row>
    <row r="527806" spans="68:68" customFormat="1">
      <c r="BP527806" s="90"/>
    </row>
    <row r="527807" spans="68:68" customFormat="1">
      <c r="BP527807" s="90"/>
    </row>
    <row r="527808" spans="68:68" customFormat="1">
      <c r="BP527808" s="90"/>
    </row>
    <row r="527809" spans="68:68" customFormat="1">
      <c r="BP527809" s="90"/>
    </row>
    <row r="527810" spans="68:68" customFormat="1">
      <c r="BP527810" s="90"/>
    </row>
    <row r="527811" spans="68:68" customFormat="1">
      <c r="BP527811" s="90"/>
    </row>
    <row r="527812" spans="68:68" customFormat="1">
      <c r="BP527812" s="90"/>
    </row>
    <row r="527813" spans="68:68" customFormat="1">
      <c r="BP527813" s="90"/>
    </row>
    <row r="527814" spans="68:68" customFormat="1">
      <c r="BP527814" s="90"/>
    </row>
    <row r="527815" spans="68:68" customFormat="1">
      <c r="BP527815" s="90"/>
    </row>
    <row r="527816" spans="68:68" customFormat="1">
      <c r="BP527816" s="90"/>
    </row>
    <row r="527817" spans="68:68" customFormat="1">
      <c r="BP527817" s="90"/>
    </row>
    <row r="527818" spans="68:68" customFormat="1">
      <c r="BP527818" s="90"/>
    </row>
    <row r="527819" spans="68:68" customFormat="1">
      <c r="BP527819" s="90"/>
    </row>
    <row r="527820" spans="68:68" customFormat="1">
      <c r="BP527820" s="90"/>
    </row>
    <row r="527821" spans="68:68" customFormat="1">
      <c r="BP527821" s="90"/>
    </row>
    <row r="527822" spans="68:68" customFormat="1">
      <c r="BP527822" s="90"/>
    </row>
    <row r="527823" spans="68:68" customFormat="1">
      <c r="BP527823" s="90"/>
    </row>
    <row r="527824" spans="68:68" customFormat="1">
      <c r="BP527824" s="90"/>
    </row>
    <row r="527825" spans="68:68" customFormat="1">
      <c r="BP527825" s="90"/>
    </row>
    <row r="527826" spans="68:68" customFormat="1">
      <c r="BP527826" s="90"/>
    </row>
    <row r="527827" spans="68:68" customFormat="1">
      <c r="BP527827" s="90"/>
    </row>
    <row r="527828" spans="68:68" customFormat="1">
      <c r="BP527828" s="90"/>
    </row>
    <row r="527829" spans="68:68" customFormat="1">
      <c r="BP527829" s="90"/>
    </row>
    <row r="527830" spans="68:68" customFormat="1">
      <c r="BP527830" s="90"/>
    </row>
    <row r="527831" spans="68:68" customFormat="1">
      <c r="BP527831" s="90"/>
    </row>
    <row r="527832" spans="68:68" customFormat="1">
      <c r="BP527832" s="90"/>
    </row>
    <row r="527833" spans="68:68" customFormat="1">
      <c r="BP527833" s="90"/>
    </row>
    <row r="527834" spans="68:68" customFormat="1">
      <c r="BP527834" s="90"/>
    </row>
    <row r="527835" spans="68:68" customFormat="1">
      <c r="BP527835" s="90"/>
    </row>
    <row r="527836" spans="68:68" customFormat="1">
      <c r="BP527836" s="90"/>
    </row>
    <row r="527837" spans="68:68" customFormat="1">
      <c r="BP527837" s="90"/>
    </row>
    <row r="527838" spans="68:68" customFormat="1">
      <c r="BP527838" s="90"/>
    </row>
    <row r="527839" spans="68:68" customFormat="1">
      <c r="BP527839" s="90"/>
    </row>
    <row r="527840" spans="68:68" customFormat="1">
      <c r="BP527840" s="90"/>
    </row>
    <row r="527841" spans="68:68" customFormat="1">
      <c r="BP527841" s="90"/>
    </row>
    <row r="527842" spans="68:68" customFormat="1">
      <c r="BP527842" s="90"/>
    </row>
    <row r="527843" spans="68:68" customFormat="1">
      <c r="BP527843" s="90"/>
    </row>
    <row r="527844" spans="68:68" customFormat="1">
      <c r="BP527844" s="90"/>
    </row>
    <row r="527845" spans="68:68" customFormat="1">
      <c r="BP527845" s="90"/>
    </row>
    <row r="527846" spans="68:68" customFormat="1">
      <c r="BP527846" s="90"/>
    </row>
    <row r="527847" spans="68:68" customFormat="1">
      <c r="BP527847" s="90"/>
    </row>
    <row r="527848" spans="68:68" customFormat="1">
      <c r="BP527848" s="90"/>
    </row>
    <row r="527849" spans="68:68" customFormat="1">
      <c r="BP527849" s="90"/>
    </row>
    <row r="527850" spans="68:68" customFormat="1">
      <c r="BP527850" s="90"/>
    </row>
    <row r="527851" spans="68:68" customFormat="1">
      <c r="BP527851" s="90"/>
    </row>
    <row r="527852" spans="68:68" customFormat="1">
      <c r="BP527852" s="90"/>
    </row>
    <row r="527853" spans="68:68" customFormat="1">
      <c r="BP527853" s="90"/>
    </row>
    <row r="527854" spans="68:68" customFormat="1">
      <c r="BP527854" s="90"/>
    </row>
    <row r="527855" spans="68:68" customFormat="1">
      <c r="BP527855" s="90"/>
    </row>
    <row r="527856" spans="68:68" customFormat="1">
      <c r="BP527856" s="90"/>
    </row>
    <row r="527857" spans="68:68" customFormat="1">
      <c r="BP527857" s="90"/>
    </row>
    <row r="527858" spans="68:68" customFormat="1">
      <c r="BP527858" s="90"/>
    </row>
    <row r="527859" spans="68:68" customFormat="1">
      <c r="BP527859" s="90"/>
    </row>
    <row r="527860" spans="68:68" customFormat="1">
      <c r="BP527860" s="90"/>
    </row>
    <row r="527861" spans="68:68" customFormat="1">
      <c r="BP527861" s="90"/>
    </row>
    <row r="527862" spans="68:68" customFormat="1">
      <c r="BP527862" s="90"/>
    </row>
    <row r="527863" spans="68:68" customFormat="1">
      <c r="BP527863" s="90"/>
    </row>
    <row r="527864" spans="68:68" customFormat="1">
      <c r="BP527864" s="90"/>
    </row>
    <row r="527865" spans="68:68" customFormat="1">
      <c r="BP527865" s="90"/>
    </row>
    <row r="527866" spans="68:68" customFormat="1">
      <c r="BP527866" s="90"/>
    </row>
    <row r="527867" spans="68:68" customFormat="1">
      <c r="BP527867" s="90"/>
    </row>
    <row r="527868" spans="68:68" customFormat="1">
      <c r="BP527868" s="90"/>
    </row>
    <row r="527869" spans="68:68" customFormat="1">
      <c r="BP527869" s="90"/>
    </row>
    <row r="527870" spans="68:68" customFormat="1">
      <c r="BP527870" s="90"/>
    </row>
    <row r="527871" spans="68:68" customFormat="1">
      <c r="BP527871" s="90"/>
    </row>
    <row r="527872" spans="68:68" customFormat="1">
      <c r="BP527872" s="90"/>
    </row>
    <row r="527873" spans="68:68" customFormat="1">
      <c r="BP527873" s="90"/>
    </row>
    <row r="527874" spans="68:68" customFormat="1">
      <c r="BP527874" s="90"/>
    </row>
    <row r="527875" spans="68:68" customFormat="1">
      <c r="BP527875" s="90"/>
    </row>
    <row r="527876" spans="68:68" customFormat="1">
      <c r="BP527876" s="90"/>
    </row>
    <row r="527877" spans="68:68" customFormat="1">
      <c r="BP527877" s="90"/>
    </row>
    <row r="527878" spans="68:68" customFormat="1">
      <c r="BP527878" s="90"/>
    </row>
    <row r="527879" spans="68:68" customFormat="1">
      <c r="BP527879" s="90"/>
    </row>
    <row r="527880" spans="68:68" customFormat="1">
      <c r="BP527880" s="90"/>
    </row>
    <row r="527881" spans="68:68" customFormat="1">
      <c r="BP527881" s="90"/>
    </row>
    <row r="527882" spans="68:68" customFormat="1">
      <c r="BP527882" s="90"/>
    </row>
    <row r="527883" spans="68:68" customFormat="1">
      <c r="BP527883" s="90"/>
    </row>
    <row r="527884" spans="68:68" customFormat="1">
      <c r="BP527884" s="90"/>
    </row>
    <row r="527885" spans="68:68" customFormat="1">
      <c r="BP527885" s="90"/>
    </row>
    <row r="527886" spans="68:68" customFormat="1">
      <c r="BP527886" s="90"/>
    </row>
    <row r="527887" spans="68:68" customFormat="1">
      <c r="BP527887" s="90"/>
    </row>
    <row r="527888" spans="68:68" customFormat="1">
      <c r="BP527888" s="90"/>
    </row>
    <row r="527889" spans="68:68" customFormat="1">
      <c r="BP527889" s="90"/>
    </row>
    <row r="527890" spans="68:68" customFormat="1">
      <c r="BP527890" s="90"/>
    </row>
    <row r="527891" spans="68:68" customFormat="1">
      <c r="BP527891" s="90"/>
    </row>
    <row r="527892" spans="68:68" customFormat="1">
      <c r="BP527892" s="90"/>
    </row>
    <row r="527893" spans="68:68" customFormat="1">
      <c r="BP527893" s="90"/>
    </row>
    <row r="527894" spans="68:68" customFormat="1">
      <c r="BP527894" s="90"/>
    </row>
    <row r="527895" spans="68:68" customFormat="1">
      <c r="BP527895" s="90"/>
    </row>
    <row r="527896" spans="68:68" customFormat="1">
      <c r="BP527896" s="90"/>
    </row>
    <row r="527897" spans="68:68" customFormat="1">
      <c r="BP527897" s="90"/>
    </row>
    <row r="527898" spans="68:68" customFormat="1">
      <c r="BP527898" s="90"/>
    </row>
    <row r="527899" spans="68:68" customFormat="1">
      <c r="BP527899" s="90"/>
    </row>
    <row r="527900" spans="68:68" customFormat="1">
      <c r="BP527900" s="90"/>
    </row>
    <row r="527901" spans="68:68" customFormat="1">
      <c r="BP527901" s="90"/>
    </row>
    <row r="527902" spans="68:68" customFormat="1">
      <c r="BP527902" s="90"/>
    </row>
    <row r="527903" spans="68:68" customFormat="1">
      <c r="BP527903" s="90"/>
    </row>
    <row r="527904" spans="68:68" customFormat="1">
      <c r="BP527904" s="90"/>
    </row>
    <row r="527905" spans="68:68" customFormat="1">
      <c r="BP527905" s="90"/>
    </row>
    <row r="527906" spans="68:68" customFormat="1">
      <c r="BP527906" s="90"/>
    </row>
    <row r="527907" spans="68:68" customFormat="1">
      <c r="BP527907" s="90"/>
    </row>
    <row r="527908" spans="68:68" customFormat="1">
      <c r="BP527908" s="90"/>
    </row>
    <row r="527909" spans="68:68" customFormat="1">
      <c r="BP527909" s="90"/>
    </row>
    <row r="527910" spans="68:68" customFormat="1">
      <c r="BP527910" s="90"/>
    </row>
    <row r="527911" spans="68:68" customFormat="1">
      <c r="BP527911" s="90"/>
    </row>
    <row r="527912" spans="68:68" customFormat="1">
      <c r="BP527912" s="90"/>
    </row>
    <row r="527913" spans="68:68" customFormat="1">
      <c r="BP527913" s="90"/>
    </row>
    <row r="527914" spans="68:68" customFormat="1">
      <c r="BP527914" s="90"/>
    </row>
    <row r="527915" spans="68:68" customFormat="1">
      <c r="BP527915" s="90"/>
    </row>
    <row r="527916" spans="68:68" customFormat="1">
      <c r="BP527916" s="90"/>
    </row>
    <row r="527917" spans="68:68" customFormat="1">
      <c r="BP527917" s="90"/>
    </row>
    <row r="527918" spans="68:68" customFormat="1">
      <c r="BP527918" s="90"/>
    </row>
    <row r="527919" spans="68:68" customFormat="1">
      <c r="BP527919" s="90"/>
    </row>
    <row r="527920" spans="68:68" customFormat="1">
      <c r="BP527920" s="90"/>
    </row>
    <row r="527921" spans="68:68" customFormat="1">
      <c r="BP527921" s="90"/>
    </row>
    <row r="527922" spans="68:68" customFormat="1">
      <c r="BP527922" s="90"/>
    </row>
    <row r="527923" spans="68:68" customFormat="1">
      <c r="BP527923" s="90"/>
    </row>
    <row r="527924" spans="68:68" customFormat="1">
      <c r="BP527924" s="90"/>
    </row>
    <row r="527925" spans="68:68" customFormat="1">
      <c r="BP527925" s="90"/>
    </row>
    <row r="527926" spans="68:68" customFormat="1">
      <c r="BP527926" s="90"/>
    </row>
    <row r="527927" spans="68:68" customFormat="1">
      <c r="BP527927" s="90"/>
    </row>
    <row r="527928" spans="68:68" customFormat="1">
      <c r="BP527928" s="90"/>
    </row>
    <row r="527929" spans="68:68" customFormat="1">
      <c r="BP527929" s="90"/>
    </row>
    <row r="527930" spans="68:68" customFormat="1">
      <c r="BP527930" s="90"/>
    </row>
    <row r="527931" spans="68:68" customFormat="1">
      <c r="BP527931" s="90"/>
    </row>
    <row r="527932" spans="68:68" customFormat="1">
      <c r="BP527932" s="90"/>
    </row>
    <row r="527933" spans="68:68" customFormat="1">
      <c r="BP527933" s="90"/>
    </row>
    <row r="527934" spans="68:68" customFormat="1">
      <c r="BP527934" s="90"/>
    </row>
    <row r="527935" spans="68:68" customFormat="1">
      <c r="BP527935" s="90"/>
    </row>
    <row r="527936" spans="68:68" customFormat="1">
      <c r="BP527936" s="90"/>
    </row>
    <row r="527937" spans="68:68" customFormat="1">
      <c r="BP527937" s="90"/>
    </row>
    <row r="527938" spans="68:68" customFormat="1">
      <c r="BP527938" s="90"/>
    </row>
    <row r="527939" spans="68:68" customFormat="1">
      <c r="BP527939" s="90"/>
    </row>
    <row r="527940" spans="68:68" customFormat="1">
      <c r="BP527940" s="90"/>
    </row>
    <row r="527941" spans="68:68" customFormat="1">
      <c r="BP527941" s="90"/>
    </row>
    <row r="527942" spans="68:68" customFormat="1">
      <c r="BP527942" s="90"/>
    </row>
    <row r="527943" spans="68:68" customFormat="1">
      <c r="BP527943" s="90"/>
    </row>
    <row r="527944" spans="68:68" customFormat="1">
      <c r="BP527944" s="90"/>
    </row>
    <row r="527945" spans="68:68" customFormat="1">
      <c r="BP527945" s="90"/>
    </row>
    <row r="527946" spans="68:68" customFormat="1">
      <c r="BP527946" s="90"/>
    </row>
    <row r="527947" spans="68:68" customFormat="1">
      <c r="BP527947" s="90"/>
    </row>
    <row r="527948" spans="68:68" customFormat="1">
      <c r="BP527948" s="90"/>
    </row>
    <row r="527949" spans="68:68" customFormat="1">
      <c r="BP527949" s="90"/>
    </row>
    <row r="527950" spans="68:68" customFormat="1">
      <c r="BP527950" s="90"/>
    </row>
    <row r="527951" spans="68:68" customFormat="1">
      <c r="BP527951" s="90"/>
    </row>
    <row r="527952" spans="68:68" customFormat="1">
      <c r="BP527952" s="90"/>
    </row>
    <row r="527953" spans="68:68" customFormat="1">
      <c r="BP527953" s="90"/>
    </row>
    <row r="527954" spans="68:68" customFormat="1">
      <c r="BP527954" s="90"/>
    </row>
    <row r="527955" spans="68:68" customFormat="1">
      <c r="BP527955" s="90"/>
    </row>
    <row r="527956" spans="68:68" customFormat="1">
      <c r="BP527956" s="90"/>
    </row>
    <row r="527957" spans="68:68" customFormat="1">
      <c r="BP527957" s="90"/>
    </row>
    <row r="527958" spans="68:68" customFormat="1">
      <c r="BP527958" s="90"/>
    </row>
    <row r="527959" spans="68:68" customFormat="1">
      <c r="BP527959" s="90"/>
    </row>
    <row r="527960" spans="68:68" customFormat="1">
      <c r="BP527960" s="90"/>
    </row>
    <row r="527961" spans="68:68" customFormat="1">
      <c r="BP527961" s="90"/>
    </row>
    <row r="527962" spans="68:68" customFormat="1">
      <c r="BP527962" s="90"/>
    </row>
    <row r="527963" spans="68:68" customFormat="1">
      <c r="BP527963" s="90"/>
    </row>
    <row r="527964" spans="68:68" customFormat="1">
      <c r="BP527964" s="90"/>
    </row>
    <row r="527965" spans="68:68" customFormat="1">
      <c r="BP527965" s="90"/>
    </row>
    <row r="527966" spans="68:68" customFormat="1">
      <c r="BP527966" s="90"/>
    </row>
    <row r="527967" spans="68:68" customFormat="1">
      <c r="BP527967" s="90"/>
    </row>
    <row r="527968" spans="68:68" customFormat="1">
      <c r="BP527968" s="90"/>
    </row>
    <row r="527969" spans="68:68" customFormat="1">
      <c r="BP527969" s="90"/>
    </row>
    <row r="527970" spans="68:68" customFormat="1">
      <c r="BP527970" s="90"/>
    </row>
    <row r="527971" spans="68:68" customFormat="1">
      <c r="BP527971" s="90"/>
    </row>
    <row r="527972" spans="68:68" customFormat="1">
      <c r="BP527972" s="90"/>
    </row>
    <row r="527973" spans="68:68" customFormat="1">
      <c r="BP527973" s="90"/>
    </row>
    <row r="527974" spans="68:68" customFormat="1">
      <c r="BP527974" s="90"/>
    </row>
    <row r="527975" spans="68:68" customFormat="1">
      <c r="BP527975" s="90"/>
    </row>
    <row r="527976" spans="68:68" customFormat="1">
      <c r="BP527976" s="90"/>
    </row>
    <row r="527977" spans="68:68" customFormat="1">
      <c r="BP527977" s="90"/>
    </row>
    <row r="527978" spans="68:68" customFormat="1">
      <c r="BP527978" s="90"/>
    </row>
    <row r="527979" spans="68:68" customFormat="1">
      <c r="BP527979" s="90"/>
    </row>
    <row r="527980" spans="68:68" customFormat="1">
      <c r="BP527980" s="90"/>
    </row>
    <row r="527981" spans="68:68" customFormat="1">
      <c r="BP527981" s="90"/>
    </row>
    <row r="527982" spans="68:68" customFormat="1">
      <c r="BP527982" s="90"/>
    </row>
    <row r="527983" spans="68:68" customFormat="1">
      <c r="BP527983" s="90"/>
    </row>
    <row r="527984" spans="68:68" customFormat="1">
      <c r="BP527984" s="90"/>
    </row>
    <row r="527985" spans="68:68" customFormat="1">
      <c r="BP527985" s="90"/>
    </row>
    <row r="527986" spans="68:68" customFormat="1">
      <c r="BP527986" s="90"/>
    </row>
    <row r="527987" spans="68:68" customFormat="1">
      <c r="BP527987" s="90"/>
    </row>
    <row r="527988" spans="68:68" customFormat="1">
      <c r="BP527988" s="90"/>
    </row>
    <row r="527989" spans="68:68" customFormat="1">
      <c r="BP527989" s="90"/>
    </row>
    <row r="527990" spans="68:68" customFormat="1">
      <c r="BP527990" s="90"/>
    </row>
    <row r="527991" spans="68:68" customFormat="1">
      <c r="BP527991" s="90"/>
    </row>
    <row r="527992" spans="68:68" customFormat="1">
      <c r="BP527992" s="90"/>
    </row>
    <row r="527993" spans="68:68" customFormat="1">
      <c r="BP527993" s="90"/>
    </row>
    <row r="527994" spans="68:68" customFormat="1">
      <c r="BP527994" s="90"/>
    </row>
    <row r="527995" spans="68:68" customFormat="1">
      <c r="BP527995" s="90"/>
    </row>
    <row r="527996" spans="68:68" customFormat="1">
      <c r="BP527996" s="90"/>
    </row>
    <row r="527997" spans="68:68" customFormat="1">
      <c r="BP527997" s="90"/>
    </row>
    <row r="527998" spans="68:68" customFormat="1">
      <c r="BP527998" s="90"/>
    </row>
    <row r="527999" spans="68:68" customFormat="1">
      <c r="BP527999" s="90"/>
    </row>
    <row r="528000" spans="68:68" customFormat="1">
      <c r="BP528000" s="90"/>
    </row>
    <row r="528001" spans="68:68" customFormat="1">
      <c r="BP528001" s="90"/>
    </row>
    <row r="528002" spans="68:68" customFormat="1">
      <c r="BP528002" s="90"/>
    </row>
    <row r="528003" spans="68:68" customFormat="1">
      <c r="BP528003" s="90"/>
    </row>
    <row r="528004" spans="68:68" customFormat="1">
      <c r="BP528004" s="90"/>
    </row>
    <row r="528005" spans="68:68" customFormat="1">
      <c r="BP528005" s="90"/>
    </row>
    <row r="528006" spans="68:68" customFormat="1">
      <c r="BP528006" s="90"/>
    </row>
    <row r="528007" spans="68:68" customFormat="1">
      <c r="BP528007" s="90"/>
    </row>
    <row r="528008" spans="68:68" customFormat="1">
      <c r="BP528008" s="90"/>
    </row>
    <row r="528009" spans="68:68" customFormat="1">
      <c r="BP528009" s="90"/>
    </row>
    <row r="528010" spans="68:68" customFormat="1">
      <c r="BP528010" s="90"/>
    </row>
    <row r="528011" spans="68:68" customFormat="1">
      <c r="BP528011" s="90"/>
    </row>
    <row r="528012" spans="68:68" customFormat="1">
      <c r="BP528012" s="90"/>
    </row>
    <row r="528013" spans="68:68" customFormat="1">
      <c r="BP528013" s="90"/>
    </row>
    <row r="528014" spans="68:68" customFormat="1">
      <c r="BP528014" s="90"/>
    </row>
    <row r="528015" spans="68:68" customFormat="1">
      <c r="BP528015" s="90"/>
    </row>
    <row r="528016" spans="68:68" customFormat="1">
      <c r="BP528016" s="90"/>
    </row>
    <row r="528017" spans="68:68" customFormat="1">
      <c r="BP528017" s="90"/>
    </row>
    <row r="528018" spans="68:68" customFormat="1">
      <c r="BP528018" s="90"/>
    </row>
    <row r="528019" spans="68:68" customFormat="1">
      <c r="BP528019" s="90"/>
    </row>
    <row r="528020" spans="68:68" customFormat="1">
      <c r="BP528020" s="90"/>
    </row>
    <row r="528021" spans="68:68" customFormat="1">
      <c r="BP528021" s="90"/>
    </row>
    <row r="528022" spans="68:68" customFormat="1">
      <c r="BP528022" s="90"/>
    </row>
    <row r="528023" spans="68:68" customFormat="1">
      <c r="BP528023" s="90"/>
    </row>
    <row r="528024" spans="68:68" customFormat="1">
      <c r="BP528024" s="90"/>
    </row>
    <row r="528025" spans="68:68" customFormat="1">
      <c r="BP528025" s="90"/>
    </row>
    <row r="528026" spans="68:68" customFormat="1">
      <c r="BP528026" s="90"/>
    </row>
    <row r="528027" spans="68:68" customFormat="1">
      <c r="BP528027" s="90"/>
    </row>
    <row r="528028" spans="68:68" customFormat="1">
      <c r="BP528028" s="90"/>
    </row>
    <row r="528029" spans="68:68" customFormat="1">
      <c r="BP528029" s="90"/>
    </row>
    <row r="528030" spans="68:68" customFormat="1">
      <c r="BP528030" s="90"/>
    </row>
    <row r="528031" spans="68:68" customFormat="1">
      <c r="BP528031" s="90"/>
    </row>
    <row r="528032" spans="68:68" customFormat="1">
      <c r="BP528032" s="90"/>
    </row>
    <row r="528033" spans="68:68" customFormat="1">
      <c r="BP528033" s="90"/>
    </row>
    <row r="528034" spans="68:68" customFormat="1">
      <c r="BP528034" s="90"/>
    </row>
    <row r="528035" spans="68:68" customFormat="1">
      <c r="BP528035" s="90"/>
    </row>
    <row r="528036" spans="68:68" customFormat="1">
      <c r="BP528036" s="90"/>
    </row>
    <row r="528037" spans="68:68" customFormat="1">
      <c r="BP528037" s="90"/>
    </row>
    <row r="528038" spans="68:68" customFormat="1">
      <c r="BP528038" s="90"/>
    </row>
    <row r="528039" spans="68:68" customFormat="1">
      <c r="BP528039" s="90"/>
    </row>
    <row r="528040" spans="68:68" customFormat="1">
      <c r="BP528040" s="90"/>
    </row>
    <row r="528041" spans="68:68" customFormat="1">
      <c r="BP528041" s="90"/>
    </row>
    <row r="528042" spans="68:68" customFormat="1">
      <c r="BP528042" s="90"/>
    </row>
    <row r="528043" spans="68:68" customFormat="1">
      <c r="BP528043" s="90"/>
    </row>
    <row r="528044" spans="68:68" customFormat="1">
      <c r="BP528044" s="90"/>
    </row>
    <row r="528045" spans="68:68" customFormat="1">
      <c r="BP528045" s="90"/>
    </row>
    <row r="528046" spans="68:68" customFormat="1">
      <c r="BP528046" s="90"/>
    </row>
    <row r="528047" spans="68:68" customFormat="1">
      <c r="BP528047" s="90"/>
    </row>
    <row r="528048" spans="68:68" customFormat="1">
      <c r="BP528048" s="90"/>
    </row>
    <row r="528049" spans="68:68" customFormat="1">
      <c r="BP528049" s="90"/>
    </row>
    <row r="528050" spans="68:68" customFormat="1">
      <c r="BP528050" s="90"/>
    </row>
    <row r="528051" spans="68:68" customFormat="1">
      <c r="BP528051" s="90"/>
    </row>
    <row r="528052" spans="68:68" customFormat="1">
      <c r="BP528052" s="90"/>
    </row>
    <row r="528053" spans="68:68" customFormat="1">
      <c r="BP528053" s="90"/>
    </row>
    <row r="528054" spans="68:68" customFormat="1">
      <c r="BP528054" s="90"/>
    </row>
    <row r="528055" spans="68:68" customFormat="1">
      <c r="BP528055" s="90"/>
    </row>
    <row r="528056" spans="68:68" customFormat="1">
      <c r="BP528056" s="90"/>
    </row>
    <row r="528057" spans="68:68" customFormat="1">
      <c r="BP528057" s="90"/>
    </row>
    <row r="528058" spans="68:68" customFormat="1">
      <c r="BP528058" s="90"/>
    </row>
    <row r="528059" spans="68:68" customFormat="1">
      <c r="BP528059" s="90"/>
    </row>
    <row r="528060" spans="68:68" customFormat="1">
      <c r="BP528060" s="90"/>
    </row>
    <row r="528061" spans="68:68" customFormat="1">
      <c r="BP528061" s="90"/>
    </row>
    <row r="528062" spans="68:68" customFormat="1">
      <c r="BP528062" s="90"/>
    </row>
    <row r="528063" spans="68:68" customFormat="1">
      <c r="BP528063" s="90"/>
    </row>
    <row r="528064" spans="68:68" customFormat="1">
      <c r="BP528064" s="90"/>
    </row>
    <row r="528065" spans="68:68" customFormat="1">
      <c r="BP528065" s="90"/>
    </row>
    <row r="528066" spans="68:68" customFormat="1">
      <c r="BP528066" s="90"/>
    </row>
    <row r="528067" spans="68:68" customFormat="1">
      <c r="BP528067" s="90"/>
    </row>
    <row r="528068" spans="68:68" customFormat="1">
      <c r="BP528068" s="90"/>
    </row>
    <row r="528069" spans="68:68" customFormat="1">
      <c r="BP528069" s="90"/>
    </row>
    <row r="528070" spans="68:68" customFormat="1">
      <c r="BP528070" s="90"/>
    </row>
    <row r="528071" spans="68:68" customFormat="1">
      <c r="BP528071" s="90"/>
    </row>
    <row r="528072" spans="68:68" customFormat="1">
      <c r="BP528072" s="90"/>
    </row>
    <row r="528073" spans="68:68" customFormat="1">
      <c r="BP528073" s="90"/>
    </row>
    <row r="528074" spans="68:68" customFormat="1">
      <c r="BP528074" s="90"/>
    </row>
    <row r="528075" spans="68:68" customFormat="1">
      <c r="BP528075" s="90"/>
    </row>
    <row r="528076" spans="68:68" customFormat="1">
      <c r="BP528076" s="90"/>
    </row>
    <row r="528077" spans="68:68" customFormat="1">
      <c r="BP528077" s="90"/>
    </row>
    <row r="528078" spans="68:68" customFormat="1">
      <c r="BP528078" s="90"/>
    </row>
    <row r="528079" spans="68:68" customFormat="1">
      <c r="BP528079" s="90"/>
    </row>
    <row r="528080" spans="68:68" customFormat="1">
      <c r="BP528080" s="90"/>
    </row>
    <row r="528081" spans="68:68" customFormat="1">
      <c r="BP528081" s="90"/>
    </row>
    <row r="528082" spans="68:68" customFormat="1">
      <c r="BP528082" s="90"/>
    </row>
    <row r="528083" spans="68:68" customFormat="1">
      <c r="BP528083" s="90"/>
    </row>
    <row r="528084" spans="68:68" customFormat="1">
      <c r="BP528084" s="90"/>
    </row>
    <row r="528085" spans="68:68" customFormat="1">
      <c r="BP528085" s="90"/>
    </row>
    <row r="528086" spans="68:68" customFormat="1">
      <c r="BP528086" s="90"/>
    </row>
    <row r="528087" spans="68:68" customFormat="1">
      <c r="BP528087" s="90"/>
    </row>
    <row r="528088" spans="68:68" customFormat="1">
      <c r="BP528088" s="90"/>
    </row>
    <row r="528089" spans="68:68" customFormat="1">
      <c r="BP528089" s="90"/>
    </row>
    <row r="528090" spans="68:68" customFormat="1">
      <c r="BP528090" s="90"/>
    </row>
    <row r="528091" spans="68:68" customFormat="1">
      <c r="BP528091" s="90"/>
    </row>
    <row r="528092" spans="68:68" customFormat="1">
      <c r="BP528092" s="90"/>
    </row>
    <row r="528093" spans="68:68" customFormat="1">
      <c r="BP528093" s="90"/>
    </row>
    <row r="528094" spans="68:68" customFormat="1">
      <c r="BP528094" s="90"/>
    </row>
    <row r="528095" spans="68:68" customFormat="1">
      <c r="BP528095" s="90"/>
    </row>
    <row r="528096" spans="68:68" customFormat="1">
      <c r="BP528096" s="90"/>
    </row>
    <row r="528097" spans="68:68" customFormat="1">
      <c r="BP528097" s="90"/>
    </row>
    <row r="528098" spans="68:68" customFormat="1">
      <c r="BP528098" s="90"/>
    </row>
    <row r="528099" spans="68:68" customFormat="1">
      <c r="BP528099" s="90"/>
    </row>
    <row r="528100" spans="68:68" customFormat="1">
      <c r="BP528100" s="90"/>
    </row>
    <row r="528101" spans="68:68" customFormat="1">
      <c r="BP528101" s="90"/>
    </row>
    <row r="528102" spans="68:68" customFormat="1">
      <c r="BP528102" s="90"/>
    </row>
    <row r="528103" spans="68:68" customFormat="1">
      <c r="BP528103" s="90"/>
    </row>
    <row r="528104" spans="68:68" customFormat="1">
      <c r="BP528104" s="90"/>
    </row>
    <row r="528105" spans="68:68" customFormat="1">
      <c r="BP528105" s="90"/>
    </row>
    <row r="528106" spans="68:68" customFormat="1">
      <c r="BP528106" s="90"/>
    </row>
    <row r="528107" spans="68:68" customFormat="1">
      <c r="BP528107" s="90"/>
    </row>
    <row r="528108" spans="68:68" customFormat="1">
      <c r="BP528108" s="90"/>
    </row>
    <row r="528109" spans="68:68" customFormat="1">
      <c r="BP528109" s="90"/>
    </row>
    <row r="528110" spans="68:68" customFormat="1">
      <c r="BP528110" s="90"/>
    </row>
    <row r="528111" spans="68:68" customFormat="1">
      <c r="BP528111" s="90"/>
    </row>
    <row r="528112" spans="68:68" customFormat="1">
      <c r="BP528112" s="90"/>
    </row>
    <row r="528113" spans="68:68" customFormat="1">
      <c r="BP528113" s="90"/>
    </row>
    <row r="528114" spans="68:68" customFormat="1">
      <c r="BP528114" s="90"/>
    </row>
    <row r="528115" spans="68:68" customFormat="1">
      <c r="BP528115" s="90"/>
    </row>
    <row r="528116" spans="68:68" customFormat="1">
      <c r="BP528116" s="90"/>
    </row>
    <row r="528117" spans="68:68" customFormat="1">
      <c r="BP528117" s="90"/>
    </row>
    <row r="528118" spans="68:68" customFormat="1">
      <c r="BP528118" s="90"/>
    </row>
    <row r="528119" spans="68:68" customFormat="1">
      <c r="BP528119" s="90"/>
    </row>
    <row r="528120" spans="68:68" customFormat="1">
      <c r="BP528120" s="90"/>
    </row>
    <row r="528121" spans="68:68" customFormat="1">
      <c r="BP528121" s="90"/>
    </row>
    <row r="528122" spans="68:68" customFormat="1">
      <c r="BP528122" s="90"/>
    </row>
    <row r="528123" spans="68:68" customFormat="1">
      <c r="BP528123" s="90"/>
    </row>
    <row r="528124" spans="68:68" customFormat="1">
      <c r="BP528124" s="90"/>
    </row>
    <row r="528125" spans="68:68" customFormat="1">
      <c r="BP528125" s="90"/>
    </row>
    <row r="528126" spans="68:68" customFormat="1">
      <c r="BP528126" s="90"/>
    </row>
    <row r="528127" spans="68:68" customFormat="1">
      <c r="BP528127" s="90"/>
    </row>
    <row r="528128" spans="68:68" customFormat="1">
      <c r="BP528128" s="90"/>
    </row>
    <row r="528129" spans="68:68" customFormat="1">
      <c r="BP528129" s="90"/>
    </row>
    <row r="528130" spans="68:68" customFormat="1">
      <c r="BP528130" s="90"/>
    </row>
    <row r="528131" spans="68:68" customFormat="1">
      <c r="BP528131" s="90"/>
    </row>
    <row r="528132" spans="68:68" customFormat="1">
      <c r="BP528132" s="90"/>
    </row>
    <row r="528133" spans="68:68" customFormat="1">
      <c r="BP528133" s="90"/>
    </row>
    <row r="528134" spans="68:68" customFormat="1">
      <c r="BP528134" s="90"/>
    </row>
    <row r="528135" spans="68:68" customFormat="1">
      <c r="BP528135" s="90"/>
    </row>
    <row r="528136" spans="68:68" customFormat="1">
      <c r="BP528136" s="90"/>
    </row>
    <row r="528137" spans="68:68" customFormat="1">
      <c r="BP528137" s="90"/>
    </row>
    <row r="528138" spans="68:68" customFormat="1">
      <c r="BP528138" s="90"/>
    </row>
    <row r="528139" spans="68:68" customFormat="1">
      <c r="BP528139" s="90"/>
    </row>
    <row r="528140" spans="68:68" customFormat="1">
      <c r="BP528140" s="90"/>
    </row>
    <row r="528141" spans="68:68" customFormat="1">
      <c r="BP528141" s="90"/>
    </row>
    <row r="528142" spans="68:68" customFormat="1">
      <c r="BP528142" s="90"/>
    </row>
    <row r="528143" spans="68:68" customFormat="1">
      <c r="BP528143" s="90"/>
    </row>
    <row r="528144" spans="68:68" customFormat="1">
      <c r="BP528144" s="90"/>
    </row>
    <row r="528145" spans="68:68" customFormat="1">
      <c r="BP528145" s="90"/>
    </row>
    <row r="528146" spans="68:68" customFormat="1">
      <c r="BP528146" s="90"/>
    </row>
    <row r="528147" spans="68:68" customFormat="1">
      <c r="BP528147" s="90"/>
    </row>
    <row r="528148" spans="68:68" customFormat="1">
      <c r="BP528148" s="90"/>
    </row>
    <row r="528149" spans="68:68" customFormat="1">
      <c r="BP528149" s="90"/>
    </row>
    <row r="528150" spans="68:68" customFormat="1">
      <c r="BP528150" s="90"/>
    </row>
    <row r="528151" spans="68:68" customFormat="1">
      <c r="BP528151" s="90"/>
    </row>
    <row r="528152" spans="68:68" customFormat="1">
      <c r="BP528152" s="90"/>
    </row>
    <row r="528153" spans="68:68" customFormat="1">
      <c r="BP528153" s="90"/>
    </row>
    <row r="528154" spans="68:68" customFormat="1">
      <c r="BP528154" s="90"/>
    </row>
    <row r="528155" spans="68:68" customFormat="1">
      <c r="BP528155" s="90"/>
    </row>
    <row r="528156" spans="68:68" customFormat="1">
      <c r="BP528156" s="90"/>
    </row>
    <row r="528157" spans="68:68" customFormat="1">
      <c r="BP528157" s="90"/>
    </row>
    <row r="528158" spans="68:68" customFormat="1">
      <c r="BP528158" s="90"/>
    </row>
    <row r="528159" spans="68:68" customFormat="1">
      <c r="BP528159" s="90"/>
    </row>
    <row r="528160" spans="68:68" customFormat="1">
      <c r="BP528160" s="90"/>
    </row>
    <row r="528161" spans="68:68" customFormat="1">
      <c r="BP528161" s="90"/>
    </row>
    <row r="528162" spans="68:68" customFormat="1">
      <c r="BP528162" s="90"/>
    </row>
    <row r="528163" spans="68:68" customFormat="1">
      <c r="BP528163" s="90"/>
    </row>
    <row r="528164" spans="68:68" customFormat="1">
      <c r="BP528164" s="90"/>
    </row>
    <row r="528165" spans="68:68" customFormat="1">
      <c r="BP528165" s="90"/>
    </row>
    <row r="528166" spans="68:68" customFormat="1">
      <c r="BP528166" s="90"/>
    </row>
    <row r="528167" spans="68:68" customFormat="1">
      <c r="BP528167" s="90"/>
    </row>
    <row r="528168" spans="68:68" customFormat="1">
      <c r="BP528168" s="90"/>
    </row>
    <row r="528169" spans="68:68" customFormat="1">
      <c r="BP528169" s="90"/>
    </row>
    <row r="528170" spans="68:68" customFormat="1">
      <c r="BP528170" s="90"/>
    </row>
    <row r="528171" spans="68:68" customFormat="1">
      <c r="BP528171" s="90"/>
    </row>
    <row r="528172" spans="68:68" customFormat="1">
      <c r="BP528172" s="90"/>
    </row>
    <row r="528173" spans="68:68" customFormat="1">
      <c r="BP528173" s="90"/>
    </row>
    <row r="528174" spans="68:68" customFormat="1">
      <c r="BP528174" s="90"/>
    </row>
    <row r="528175" spans="68:68" customFormat="1">
      <c r="BP528175" s="90"/>
    </row>
    <row r="528176" spans="68:68" customFormat="1">
      <c r="BP528176" s="90"/>
    </row>
    <row r="528177" spans="68:68" customFormat="1">
      <c r="BP528177" s="90"/>
    </row>
    <row r="528178" spans="68:68" customFormat="1">
      <c r="BP528178" s="90"/>
    </row>
    <row r="528179" spans="68:68" customFormat="1">
      <c r="BP528179" s="90"/>
    </row>
    <row r="528180" spans="68:68" customFormat="1">
      <c r="BP528180" s="90"/>
    </row>
    <row r="528181" spans="68:68" customFormat="1">
      <c r="BP528181" s="90"/>
    </row>
    <row r="528182" spans="68:68" customFormat="1">
      <c r="BP528182" s="90"/>
    </row>
    <row r="528183" spans="68:68" customFormat="1">
      <c r="BP528183" s="90"/>
    </row>
    <row r="528184" spans="68:68" customFormat="1">
      <c r="BP528184" s="90"/>
    </row>
    <row r="528185" spans="68:68" customFormat="1">
      <c r="BP528185" s="90"/>
    </row>
    <row r="528186" spans="68:68" customFormat="1">
      <c r="BP528186" s="90"/>
    </row>
    <row r="528187" spans="68:68" customFormat="1">
      <c r="BP528187" s="90"/>
    </row>
    <row r="528188" spans="68:68" customFormat="1">
      <c r="BP528188" s="90"/>
    </row>
    <row r="528189" spans="68:68" customFormat="1">
      <c r="BP528189" s="90"/>
    </row>
    <row r="528190" spans="68:68" customFormat="1">
      <c r="BP528190" s="90"/>
    </row>
    <row r="528191" spans="68:68" customFormat="1">
      <c r="BP528191" s="90"/>
    </row>
    <row r="528192" spans="68:68" customFormat="1">
      <c r="BP528192" s="90"/>
    </row>
    <row r="528193" spans="68:68" customFormat="1">
      <c r="BP528193" s="90"/>
    </row>
    <row r="528194" spans="68:68" customFormat="1">
      <c r="BP528194" s="90"/>
    </row>
    <row r="528195" spans="68:68" customFormat="1">
      <c r="BP528195" s="90"/>
    </row>
    <row r="528196" spans="68:68" customFormat="1">
      <c r="BP528196" s="90"/>
    </row>
    <row r="528197" spans="68:68" customFormat="1">
      <c r="BP528197" s="90"/>
    </row>
    <row r="528198" spans="68:68" customFormat="1">
      <c r="BP528198" s="90"/>
    </row>
    <row r="528199" spans="68:68" customFormat="1">
      <c r="BP528199" s="90"/>
    </row>
    <row r="528200" spans="68:68" customFormat="1">
      <c r="BP528200" s="90"/>
    </row>
    <row r="528201" spans="68:68" customFormat="1">
      <c r="BP528201" s="90"/>
    </row>
    <row r="528202" spans="68:68" customFormat="1">
      <c r="BP528202" s="90"/>
    </row>
    <row r="528203" spans="68:68" customFormat="1">
      <c r="BP528203" s="90"/>
    </row>
    <row r="528204" spans="68:68" customFormat="1">
      <c r="BP528204" s="90"/>
    </row>
    <row r="528205" spans="68:68" customFormat="1">
      <c r="BP528205" s="90"/>
    </row>
    <row r="528206" spans="68:68" customFormat="1">
      <c r="BP528206" s="90"/>
    </row>
    <row r="528207" spans="68:68" customFormat="1">
      <c r="BP528207" s="90"/>
    </row>
    <row r="528208" spans="68:68" customFormat="1">
      <c r="BP528208" s="90"/>
    </row>
    <row r="528209" spans="68:68" customFormat="1">
      <c r="BP528209" s="90"/>
    </row>
    <row r="528210" spans="68:68" customFormat="1">
      <c r="BP528210" s="90"/>
    </row>
    <row r="528211" spans="68:68" customFormat="1">
      <c r="BP528211" s="90"/>
    </row>
    <row r="528212" spans="68:68" customFormat="1">
      <c r="BP528212" s="90"/>
    </row>
    <row r="528213" spans="68:68" customFormat="1">
      <c r="BP528213" s="90"/>
    </row>
    <row r="528214" spans="68:68" customFormat="1">
      <c r="BP528214" s="90"/>
    </row>
    <row r="528215" spans="68:68" customFormat="1">
      <c r="BP528215" s="90"/>
    </row>
    <row r="528216" spans="68:68" customFormat="1">
      <c r="BP528216" s="90"/>
    </row>
    <row r="528217" spans="68:68" customFormat="1">
      <c r="BP528217" s="90"/>
    </row>
    <row r="528218" spans="68:68" customFormat="1">
      <c r="BP528218" s="90"/>
    </row>
    <row r="528219" spans="68:68" customFormat="1">
      <c r="BP528219" s="90"/>
    </row>
    <row r="528220" spans="68:68" customFormat="1">
      <c r="BP528220" s="90"/>
    </row>
    <row r="528221" spans="68:68" customFormat="1">
      <c r="BP528221" s="90"/>
    </row>
    <row r="528222" spans="68:68" customFormat="1">
      <c r="BP528222" s="90"/>
    </row>
    <row r="528223" spans="68:68" customFormat="1">
      <c r="BP528223" s="90"/>
    </row>
    <row r="528224" spans="68:68" customFormat="1">
      <c r="BP528224" s="90"/>
    </row>
    <row r="528225" spans="68:68" customFormat="1">
      <c r="BP528225" s="90"/>
    </row>
    <row r="528226" spans="68:68" customFormat="1">
      <c r="BP528226" s="90"/>
    </row>
    <row r="528227" spans="68:68" customFormat="1">
      <c r="BP528227" s="90"/>
    </row>
    <row r="528228" spans="68:68" customFormat="1">
      <c r="BP528228" s="90"/>
    </row>
    <row r="528229" spans="68:68" customFormat="1">
      <c r="BP528229" s="90"/>
    </row>
    <row r="528230" spans="68:68" customFormat="1">
      <c r="BP528230" s="90"/>
    </row>
    <row r="528231" spans="68:68" customFormat="1">
      <c r="BP528231" s="90"/>
    </row>
    <row r="528232" spans="68:68" customFormat="1">
      <c r="BP528232" s="90"/>
    </row>
    <row r="528233" spans="68:68" customFormat="1">
      <c r="BP528233" s="90"/>
    </row>
    <row r="528234" spans="68:68" customFormat="1">
      <c r="BP528234" s="90"/>
    </row>
    <row r="528235" spans="68:68" customFormat="1">
      <c r="BP528235" s="90"/>
    </row>
    <row r="528236" spans="68:68" customFormat="1">
      <c r="BP528236" s="90"/>
    </row>
    <row r="528237" spans="68:68" customFormat="1">
      <c r="BP528237" s="90"/>
    </row>
    <row r="528238" spans="68:68" customFormat="1">
      <c r="BP528238" s="90"/>
    </row>
    <row r="528239" spans="68:68" customFormat="1">
      <c r="BP528239" s="90"/>
    </row>
    <row r="528240" spans="68:68" customFormat="1">
      <c r="BP528240" s="90"/>
    </row>
    <row r="528241" spans="68:68" customFormat="1">
      <c r="BP528241" s="90"/>
    </row>
    <row r="528242" spans="68:68" customFormat="1">
      <c r="BP528242" s="90"/>
    </row>
    <row r="528243" spans="68:68" customFormat="1">
      <c r="BP528243" s="90"/>
    </row>
    <row r="528244" spans="68:68" customFormat="1">
      <c r="BP528244" s="90"/>
    </row>
    <row r="528245" spans="68:68" customFormat="1">
      <c r="BP528245" s="90"/>
    </row>
    <row r="528246" spans="68:68" customFormat="1">
      <c r="BP528246" s="90"/>
    </row>
    <row r="528247" spans="68:68" customFormat="1">
      <c r="BP528247" s="90"/>
    </row>
    <row r="528248" spans="68:68" customFormat="1">
      <c r="BP528248" s="90"/>
    </row>
    <row r="528249" spans="68:68" customFormat="1">
      <c r="BP528249" s="90"/>
    </row>
    <row r="528250" spans="68:68" customFormat="1">
      <c r="BP528250" s="90"/>
    </row>
    <row r="528251" spans="68:68" customFormat="1">
      <c r="BP528251" s="90"/>
    </row>
    <row r="528252" spans="68:68" customFormat="1">
      <c r="BP528252" s="90"/>
    </row>
    <row r="528253" spans="68:68" customFormat="1">
      <c r="BP528253" s="90"/>
    </row>
    <row r="528254" spans="68:68" customFormat="1">
      <c r="BP528254" s="90"/>
    </row>
    <row r="528255" spans="68:68" customFormat="1">
      <c r="BP528255" s="90"/>
    </row>
    <row r="528256" spans="68:68" customFormat="1">
      <c r="BP528256" s="90"/>
    </row>
    <row r="528257" spans="68:68" customFormat="1">
      <c r="BP528257" s="90"/>
    </row>
    <row r="528258" spans="68:68" customFormat="1">
      <c r="BP528258" s="90"/>
    </row>
    <row r="528259" spans="68:68" customFormat="1">
      <c r="BP528259" s="90"/>
    </row>
    <row r="528260" spans="68:68" customFormat="1">
      <c r="BP528260" s="90"/>
    </row>
    <row r="528261" spans="68:68" customFormat="1">
      <c r="BP528261" s="90"/>
    </row>
    <row r="528262" spans="68:68" customFormat="1">
      <c r="BP528262" s="90"/>
    </row>
    <row r="528263" spans="68:68" customFormat="1">
      <c r="BP528263" s="90"/>
    </row>
    <row r="528264" spans="68:68" customFormat="1">
      <c r="BP528264" s="90"/>
    </row>
    <row r="528265" spans="68:68" customFormat="1">
      <c r="BP528265" s="90"/>
    </row>
    <row r="528266" spans="68:68" customFormat="1">
      <c r="BP528266" s="90"/>
    </row>
    <row r="528267" spans="68:68" customFormat="1">
      <c r="BP528267" s="90"/>
    </row>
    <row r="528268" spans="68:68" customFormat="1">
      <c r="BP528268" s="90"/>
    </row>
    <row r="528269" spans="68:68" customFormat="1">
      <c r="BP528269" s="90"/>
    </row>
    <row r="528270" spans="68:68" customFormat="1">
      <c r="BP528270" s="90"/>
    </row>
    <row r="528271" spans="68:68" customFormat="1">
      <c r="BP528271" s="90"/>
    </row>
    <row r="528272" spans="68:68" customFormat="1">
      <c r="BP528272" s="90"/>
    </row>
    <row r="528273" spans="68:68" customFormat="1">
      <c r="BP528273" s="90"/>
    </row>
    <row r="528274" spans="68:68" customFormat="1">
      <c r="BP528274" s="90"/>
    </row>
    <row r="528275" spans="68:68" customFormat="1">
      <c r="BP528275" s="90"/>
    </row>
    <row r="528276" spans="68:68" customFormat="1">
      <c r="BP528276" s="90"/>
    </row>
    <row r="528277" spans="68:68" customFormat="1">
      <c r="BP528277" s="90"/>
    </row>
    <row r="528278" spans="68:68" customFormat="1">
      <c r="BP528278" s="90"/>
    </row>
    <row r="528279" spans="68:68" customFormat="1">
      <c r="BP528279" s="90"/>
    </row>
    <row r="528280" spans="68:68" customFormat="1">
      <c r="BP528280" s="90"/>
    </row>
    <row r="528281" spans="68:68" customFormat="1">
      <c r="BP528281" s="90"/>
    </row>
    <row r="528282" spans="68:68" customFormat="1">
      <c r="BP528282" s="90"/>
    </row>
    <row r="528283" spans="68:68" customFormat="1">
      <c r="BP528283" s="90"/>
    </row>
    <row r="528284" spans="68:68" customFormat="1">
      <c r="BP528284" s="90"/>
    </row>
    <row r="528285" spans="68:68" customFormat="1">
      <c r="BP528285" s="90"/>
    </row>
    <row r="528286" spans="68:68" customFormat="1">
      <c r="BP528286" s="90"/>
    </row>
    <row r="528287" spans="68:68" customFormat="1">
      <c r="BP528287" s="90"/>
    </row>
    <row r="528288" spans="68:68" customFormat="1">
      <c r="BP528288" s="90"/>
    </row>
    <row r="528289" spans="68:68" customFormat="1">
      <c r="BP528289" s="90"/>
    </row>
    <row r="528290" spans="68:68" customFormat="1">
      <c r="BP528290" s="90"/>
    </row>
    <row r="528291" spans="68:68" customFormat="1">
      <c r="BP528291" s="90"/>
    </row>
    <row r="528292" spans="68:68" customFormat="1">
      <c r="BP528292" s="90"/>
    </row>
    <row r="528293" spans="68:68" customFormat="1">
      <c r="BP528293" s="90"/>
    </row>
    <row r="528294" spans="68:68" customFormat="1">
      <c r="BP528294" s="90"/>
    </row>
    <row r="528295" spans="68:68" customFormat="1">
      <c r="BP528295" s="90"/>
    </row>
    <row r="528296" spans="68:68" customFormat="1">
      <c r="BP528296" s="90"/>
    </row>
    <row r="528297" spans="68:68" customFormat="1">
      <c r="BP528297" s="90"/>
    </row>
    <row r="528298" spans="68:68" customFormat="1">
      <c r="BP528298" s="90"/>
    </row>
    <row r="528299" spans="68:68" customFormat="1">
      <c r="BP528299" s="90"/>
    </row>
    <row r="528300" spans="68:68" customFormat="1">
      <c r="BP528300" s="90"/>
    </row>
    <row r="528301" spans="68:68" customFormat="1">
      <c r="BP528301" s="90"/>
    </row>
    <row r="528302" spans="68:68" customFormat="1">
      <c r="BP528302" s="90"/>
    </row>
    <row r="528303" spans="68:68" customFormat="1">
      <c r="BP528303" s="90"/>
    </row>
    <row r="528304" spans="68:68" customFormat="1">
      <c r="BP528304" s="90"/>
    </row>
    <row r="528305" spans="68:68" customFormat="1">
      <c r="BP528305" s="90"/>
    </row>
    <row r="528306" spans="68:68" customFormat="1">
      <c r="BP528306" s="90"/>
    </row>
    <row r="528307" spans="68:68" customFormat="1">
      <c r="BP528307" s="90"/>
    </row>
    <row r="528308" spans="68:68" customFormat="1">
      <c r="BP528308" s="90"/>
    </row>
    <row r="528309" spans="68:68" customFormat="1">
      <c r="BP528309" s="90"/>
    </row>
    <row r="528310" spans="68:68" customFormat="1">
      <c r="BP528310" s="90"/>
    </row>
    <row r="528311" spans="68:68" customFormat="1">
      <c r="BP528311" s="90"/>
    </row>
    <row r="528312" spans="68:68" customFormat="1">
      <c r="BP528312" s="90"/>
    </row>
    <row r="528313" spans="68:68" customFormat="1">
      <c r="BP528313" s="90"/>
    </row>
    <row r="528314" spans="68:68" customFormat="1">
      <c r="BP528314" s="90"/>
    </row>
    <row r="528315" spans="68:68" customFormat="1">
      <c r="BP528315" s="90"/>
    </row>
    <row r="528316" spans="68:68" customFormat="1">
      <c r="BP528316" s="90"/>
    </row>
    <row r="528317" spans="68:68" customFormat="1">
      <c r="BP528317" s="90"/>
    </row>
    <row r="528318" spans="68:68" customFormat="1">
      <c r="BP528318" s="90"/>
    </row>
    <row r="528319" spans="68:68" customFormat="1">
      <c r="BP528319" s="90"/>
    </row>
    <row r="528320" spans="68:68" customFormat="1">
      <c r="BP528320" s="90"/>
    </row>
    <row r="528321" spans="68:68" customFormat="1">
      <c r="BP528321" s="90"/>
    </row>
    <row r="528322" spans="68:68" customFormat="1">
      <c r="BP528322" s="90"/>
    </row>
    <row r="528323" spans="68:68" customFormat="1">
      <c r="BP528323" s="90"/>
    </row>
    <row r="528324" spans="68:68" customFormat="1">
      <c r="BP528324" s="90"/>
    </row>
    <row r="528325" spans="68:68" customFormat="1">
      <c r="BP528325" s="90"/>
    </row>
    <row r="528326" spans="68:68" customFormat="1">
      <c r="BP528326" s="90"/>
    </row>
    <row r="528327" spans="68:68" customFormat="1">
      <c r="BP528327" s="90"/>
    </row>
    <row r="528328" spans="68:68" customFormat="1">
      <c r="BP528328" s="90"/>
    </row>
    <row r="528329" spans="68:68" customFormat="1">
      <c r="BP528329" s="90"/>
    </row>
    <row r="528330" spans="68:68" customFormat="1">
      <c r="BP528330" s="90"/>
    </row>
    <row r="528331" spans="68:68" customFormat="1">
      <c r="BP528331" s="90"/>
    </row>
    <row r="528332" spans="68:68" customFormat="1">
      <c r="BP528332" s="90"/>
    </row>
    <row r="528333" spans="68:68" customFormat="1">
      <c r="BP528333" s="90"/>
    </row>
    <row r="528334" spans="68:68" customFormat="1">
      <c r="BP528334" s="90"/>
    </row>
    <row r="528335" spans="68:68" customFormat="1">
      <c r="BP528335" s="90"/>
    </row>
    <row r="528336" spans="68:68" customFormat="1">
      <c r="BP528336" s="90"/>
    </row>
    <row r="528337" spans="68:68" customFormat="1">
      <c r="BP528337" s="90"/>
    </row>
    <row r="528338" spans="68:68" customFormat="1">
      <c r="BP528338" s="90"/>
    </row>
    <row r="528339" spans="68:68" customFormat="1">
      <c r="BP528339" s="90"/>
    </row>
    <row r="528340" spans="68:68" customFormat="1">
      <c r="BP528340" s="90"/>
    </row>
    <row r="528341" spans="68:68" customFormat="1">
      <c r="BP528341" s="90"/>
    </row>
    <row r="528342" spans="68:68" customFormat="1">
      <c r="BP528342" s="90"/>
    </row>
    <row r="528343" spans="68:68" customFormat="1">
      <c r="BP528343" s="90"/>
    </row>
    <row r="528344" spans="68:68" customFormat="1">
      <c r="BP528344" s="90"/>
    </row>
    <row r="528345" spans="68:68" customFormat="1">
      <c r="BP528345" s="90"/>
    </row>
    <row r="528346" spans="68:68" customFormat="1">
      <c r="BP528346" s="90"/>
    </row>
    <row r="528347" spans="68:68" customFormat="1">
      <c r="BP528347" s="90"/>
    </row>
    <row r="528348" spans="68:68" customFormat="1">
      <c r="BP528348" s="90"/>
    </row>
    <row r="528349" spans="68:68" customFormat="1">
      <c r="BP528349" s="90"/>
    </row>
    <row r="528350" spans="68:68" customFormat="1">
      <c r="BP528350" s="90"/>
    </row>
    <row r="528351" spans="68:68" customFormat="1">
      <c r="BP528351" s="90"/>
    </row>
    <row r="528352" spans="68:68" customFormat="1">
      <c r="BP528352" s="90"/>
    </row>
    <row r="528353" spans="68:68" customFormat="1">
      <c r="BP528353" s="90"/>
    </row>
    <row r="528354" spans="68:68" customFormat="1">
      <c r="BP528354" s="90"/>
    </row>
    <row r="528355" spans="68:68" customFormat="1">
      <c r="BP528355" s="90"/>
    </row>
    <row r="528356" spans="68:68" customFormat="1">
      <c r="BP528356" s="90"/>
    </row>
    <row r="528357" spans="68:68" customFormat="1">
      <c r="BP528357" s="90"/>
    </row>
    <row r="528358" spans="68:68" customFormat="1">
      <c r="BP528358" s="90"/>
    </row>
    <row r="528359" spans="68:68" customFormat="1">
      <c r="BP528359" s="90"/>
    </row>
    <row r="528360" spans="68:68" customFormat="1">
      <c r="BP528360" s="90"/>
    </row>
    <row r="528361" spans="68:68" customFormat="1">
      <c r="BP528361" s="90"/>
    </row>
    <row r="528362" spans="68:68" customFormat="1">
      <c r="BP528362" s="90"/>
    </row>
    <row r="528363" spans="68:68" customFormat="1">
      <c r="BP528363" s="90"/>
    </row>
    <row r="528364" spans="68:68" customFormat="1">
      <c r="BP528364" s="90"/>
    </row>
    <row r="528365" spans="68:68" customFormat="1">
      <c r="BP528365" s="90"/>
    </row>
    <row r="528366" spans="68:68" customFormat="1">
      <c r="BP528366" s="90"/>
    </row>
    <row r="528367" spans="68:68" customFormat="1">
      <c r="BP528367" s="90"/>
    </row>
    <row r="528368" spans="68:68" customFormat="1">
      <c r="BP528368" s="90"/>
    </row>
    <row r="528369" spans="68:68" customFormat="1">
      <c r="BP528369" s="90"/>
    </row>
    <row r="528370" spans="68:68" customFormat="1">
      <c r="BP528370" s="90"/>
    </row>
    <row r="528371" spans="68:68" customFormat="1">
      <c r="BP528371" s="90"/>
    </row>
    <row r="528372" spans="68:68" customFormat="1">
      <c r="BP528372" s="90"/>
    </row>
    <row r="528373" spans="68:68" customFormat="1">
      <c r="BP528373" s="90"/>
    </row>
    <row r="528374" spans="68:68" customFormat="1">
      <c r="BP528374" s="90"/>
    </row>
    <row r="528375" spans="68:68" customFormat="1">
      <c r="BP528375" s="90"/>
    </row>
    <row r="528376" spans="68:68" customFormat="1">
      <c r="BP528376" s="90"/>
    </row>
    <row r="528377" spans="68:68" customFormat="1">
      <c r="BP528377" s="90"/>
    </row>
    <row r="528378" spans="68:68" customFormat="1">
      <c r="BP528378" s="90"/>
    </row>
    <row r="528379" spans="68:68" customFormat="1">
      <c r="BP528379" s="90"/>
    </row>
    <row r="528380" spans="68:68" customFormat="1">
      <c r="BP528380" s="90"/>
    </row>
    <row r="528381" spans="68:68" customFormat="1">
      <c r="BP528381" s="90"/>
    </row>
    <row r="528382" spans="68:68" customFormat="1">
      <c r="BP528382" s="90"/>
    </row>
    <row r="528383" spans="68:68" customFormat="1">
      <c r="BP528383" s="90"/>
    </row>
    <row r="528384" spans="68:68" customFormat="1">
      <c r="BP528384" s="90"/>
    </row>
    <row r="528385" spans="68:68" customFormat="1">
      <c r="BP528385" s="90"/>
    </row>
    <row r="528386" spans="68:68" customFormat="1">
      <c r="BP528386" s="90"/>
    </row>
    <row r="528387" spans="68:68" customFormat="1">
      <c r="BP528387" s="90"/>
    </row>
    <row r="528388" spans="68:68" customFormat="1">
      <c r="BP528388" s="90"/>
    </row>
    <row r="528389" spans="68:68" customFormat="1">
      <c r="BP528389" s="90"/>
    </row>
    <row r="528390" spans="68:68" customFormat="1">
      <c r="BP528390" s="90"/>
    </row>
    <row r="528391" spans="68:68" customFormat="1">
      <c r="BP528391" s="90"/>
    </row>
    <row r="528392" spans="68:68" customFormat="1">
      <c r="BP528392" s="90"/>
    </row>
    <row r="528393" spans="68:68" customFormat="1">
      <c r="BP528393" s="90"/>
    </row>
    <row r="528394" spans="68:68" customFormat="1">
      <c r="BP528394" s="90"/>
    </row>
    <row r="528395" spans="68:68" customFormat="1">
      <c r="BP528395" s="90"/>
    </row>
    <row r="528396" spans="68:68" customFormat="1">
      <c r="BP528396" s="90"/>
    </row>
    <row r="528397" spans="68:68" customFormat="1">
      <c r="BP528397" s="90"/>
    </row>
    <row r="528398" spans="68:68" customFormat="1">
      <c r="BP528398" s="90"/>
    </row>
    <row r="528399" spans="68:68" customFormat="1">
      <c r="BP528399" s="90"/>
    </row>
    <row r="528400" spans="68:68" customFormat="1">
      <c r="BP528400" s="90"/>
    </row>
    <row r="528401" spans="68:68" customFormat="1">
      <c r="BP528401" s="90"/>
    </row>
    <row r="528402" spans="68:68" customFormat="1">
      <c r="BP528402" s="90"/>
    </row>
    <row r="528403" spans="68:68" customFormat="1">
      <c r="BP528403" s="90"/>
    </row>
    <row r="528404" spans="68:68" customFormat="1">
      <c r="BP528404" s="90"/>
    </row>
    <row r="528405" spans="68:68" customFormat="1">
      <c r="BP528405" s="90"/>
    </row>
    <row r="528406" spans="68:68" customFormat="1">
      <c r="BP528406" s="90"/>
    </row>
    <row r="528407" spans="68:68" customFormat="1">
      <c r="BP528407" s="90"/>
    </row>
    <row r="528408" spans="68:68" customFormat="1">
      <c r="BP528408" s="90"/>
    </row>
    <row r="528409" spans="68:68" customFormat="1">
      <c r="BP528409" s="90"/>
    </row>
    <row r="528410" spans="68:68" customFormat="1">
      <c r="BP528410" s="90"/>
    </row>
    <row r="528411" spans="68:68" customFormat="1">
      <c r="BP528411" s="90"/>
    </row>
    <row r="528412" spans="68:68" customFormat="1">
      <c r="BP528412" s="90"/>
    </row>
    <row r="528413" spans="68:68" customFormat="1">
      <c r="BP528413" s="90"/>
    </row>
    <row r="528414" spans="68:68" customFormat="1">
      <c r="BP528414" s="90"/>
    </row>
    <row r="528415" spans="68:68" customFormat="1">
      <c r="BP528415" s="90"/>
    </row>
    <row r="528416" spans="68:68" customFormat="1">
      <c r="BP528416" s="90"/>
    </row>
    <row r="528417" spans="68:68" customFormat="1">
      <c r="BP528417" s="90"/>
    </row>
    <row r="528418" spans="68:68" customFormat="1">
      <c r="BP528418" s="90"/>
    </row>
    <row r="528419" spans="68:68" customFormat="1">
      <c r="BP528419" s="90"/>
    </row>
    <row r="528420" spans="68:68" customFormat="1">
      <c r="BP528420" s="90"/>
    </row>
    <row r="528421" spans="68:68" customFormat="1">
      <c r="BP528421" s="90"/>
    </row>
    <row r="528422" spans="68:68" customFormat="1">
      <c r="BP528422" s="90"/>
    </row>
    <row r="528423" spans="68:68" customFormat="1">
      <c r="BP528423" s="90"/>
    </row>
    <row r="528424" spans="68:68" customFormat="1">
      <c r="BP528424" s="90"/>
    </row>
    <row r="528425" spans="68:68" customFormat="1">
      <c r="BP528425" s="90"/>
    </row>
    <row r="528426" spans="68:68" customFormat="1">
      <c r="BP528426" s="90"/>
    </row>
    <row r="528427" spans="68:68" customFormat="1">
      <c r="BP528427" s="90"/>
    </row>
    <row r="528428" spans="68:68" customFormat="1">
      <c r="BP528428" s="90"/>
    </row>
    <row r="528429" spans="68:68" customFormat="1">
      <c r="BP528429" s="90"/>
    </row>
    <row r="528430" spans="68:68" customFormat="1">
      <c r="BP528430" s="90"/>
    </row>
    <row r="528431" spans="68:68" customFormat="1">
      <c r="BP528431" s="90"/>
    </row>
    <row r="528432" spans="68:68" customFormat="1">
      <c r="BP528432" s="90"/>
    </row>
    <row r="528433" spans="68:68" customFormat="1">
      <c r="BP528433" s="90"/>
    </row>
    <row r="528434" spans="68:68" customFormat="1">
      <c r="BP528434" s="90"/>
    </row>
    <row r="528435" spans="68:68" customFormat="1">
      <c r="BP528435" s="90"/>
    </row>
    <row r="528436" spans="68:68" customFormat="1">
      <c r="BP528436" s="90"/>
    </row>
    <row r="528437" spans="68:68" customFormat="1">
      <c r="BP528437" s="90"/>
    </row>
    <row r="528438" spans="68:68" customFormat="1">
      <c r="BP528438" s="90"/>
    </row>
    <row r="528439" spans="68:68" customFormat="1">
      <c r="BP528439" s="90"/>
    </row>
    <row r="528440" spans="68:68" customFormat="1">
      <c r="BP528440" s="90"/>
    </row>
    <row r="528441" spans="68:68" customFormat="1">
      <c r="BP528441" s="90"/>
    </row>
    <row r="528442" spans="68:68" customFormat="1">
      <c r="BP528442" s="90"/>
    </row>
    <row r="528443" spans="68:68" customFormat="1">
      <c r="BP528443" s="90"/>
    </row>
    <row r="528444" spans="68:68" customFormat="1">
      <c r="BP528444" s="90"/>
    </row>
    <row r="528445" spans="68:68" customFormat="1">
      <c r="BP528445" s="90"/>
    </row>
    <row r="528446" spans="68:68" customFormat="1">
      <c r="BP528446" s="90"/>
    </row>
    <row r="528447" spans="68:68" customFormat="1">
      <c r="BP528447" s="90"/>
    </row>
    <row r="528448" spans="68:68" customFormat="1">
      <c r="BP528448" s="90"/>
    </row>
    <row r="528449" spans="68:68" customFormat="1">
      <c r="BP528449" s="90"/>
    </row>
    <row r="528450" spans="68:68" customFormat="1">
      <c r="BP528450" s="90"/>
    </row>
    <row r="528451" spans="68:68" customFormat="1">
      <c r="BP528451" s="90"/>
    </row>
    <row r="528452" spans="68:68" customFormat="1">
      <c r="BP528452" s="90"/>
    </row>
    <row r="528453" spans="68:68" customFormat="1">
      <c r="BP528453" s="90"/>
    </row>
    <row r="528454" spans="68:68" customFormat="1">
      <c r="BP528454" s="90"/>
    </row>
    <row r="528455" spans="68:68" customFormat="1">
      <c r="BP528455" s="90"/>
    </row>
    <row r="528456" spans="68:68" customFormat="1">
      <c r="BP528456" s="90"/>
    </row>
    <row r="528457" spans="68:68" customFormat="1">
      <c r="BP528457" s="90"/>
    </row>
    <row r="528458" spans="68:68" customFormat="1">
      <c r="BP528458" s="90"/>
    </row>
    <row r="528459" spans="68:68" customFormat="1">
      <c r="BP528459" s="90"/>
    </row>
    <row r="528460" spans="68:68" customFormat="1">
      <c r="BP528460" s="90"/>
    </row>
    <row r="528461" spans="68:68" customFormat="1">
      <c r="BP528461" s="90"/>
    </row>
    <row r="528462" spans="68:68" customFormat="1">
      <c r="BP528462" s="90"/>
    </row>
    <row r="528463" spans="68:68" customFormat="1">
      <c r="BP528463" s="90"/>
    </row>
    <row r="528464" spans="68:68" customFormat="1">
      <c r="BP528464" s="90"/>
    </row>
    <row r="528465" spans="68:68" customFormat="1">
      <c r="BP528465" s="90"/>
    </row>
    <row r="528466" spans="68:68" customFormat="1">
      <c r="BP528466" s="90"/>
    </row>
    <row r="528467" spans="68:68" customFormat="1">
      <c r="BP528467" s="90"/>
    </row>
    <row r="528468" spans="68:68" customFormat="1">
      <c r="BP528468" s="90"/>
    </row>
    <row r="528469" spans="68:68" customFormat="1">
      <c r="BP528469" s="90"/>
    </row>
    <row r="528470" spans="68:68" customFormat="1">
      <c r="BP528470" s="90"/>
    </row>
    <row r="528471" spans="68:68" customFormat="1">
      <c r="BP528471" s="90"/>
    </row>
    <row r="528472" spans="68:68" customFormat="1">
      <c r="BP528472" s="90"/>
    </row>
    <row r="528473" spans="68:68" customFormat="1">
      <c r="BP528473" s="90"/>
    </row>
    <row r="528474" spans="68:68" customFormat="1">
      <c r="BP528474" s="90"/>
    </row>
    <row r="528475" spans="68:68" customFormat="1">
      <c r="BP528475" s="90"/>
    </row>
    <row r="528476" spans="68:68" customFormat="1">
      <c r="BP528476" s="90"/>
    </row>
    <row r="528477" spans="68:68" customFormat="1">
      <c r="BP528477" s="90"/>
    </row>
    <row r="528478" spans="68:68" customFormat="1">
      <c r="BP528478" s="90"/>
    </row>
    <row r="528479" spans="68:68" customFormat="1">
      <c r="BP528479" s="90"/>
    </row>
    <row r="528480" spans="68:68" customFormat="1">
      <c r="BP528480" s="90"/>
    </row>
    <row r="528481" spans="68:68" customFormat="1">
      <c r="BP528481" s="90"/>
    </row>
    <row r="528482" spans="68:68" customFormat="1">
      <c r="BP528482" s="90"/>
    </row>
    <row r="528483" spans="68:68" customFormat="1">
      <c r="BP528483" s="90"/>
    </row>
    <row r="528484" spans="68:68" customFormat="1">
      <c r="BP528484" s="90"/>
    </row>
    <row r="528485" spans="68:68" customFormat="1">
      <c r="BP528485" s="90"/>
    </row>
    <row r="528486" spans="68:68" customFormat="1">
      <c r="BP528486" s="90"/>
    </row>
    <row r="528487" spans="68:68" customFormat="1">
      <c r="BP528487" s="90"/>
    </row>
    <row r="528488" spans="68:68" customFormat="1">
      <c r="BP528488" s="90"/>
    </row>
    <row r="528489" spans="68:68" customFormat="1">
      <c r="BP528489" s="90"/>
    </row>
    <row r="528490" spans="68:68" customFormat="1">
      <c r="BP528490" s="90"/>
    </row>
    <row r="528491" spans="68:68" customFormat="1">
      <c r="BP528491" s="90"/>
    </row>
    <row r="528492" spans="68:68" customFormat="1">
      <c r="BP528492" s="90"/>
    </row>
    <row r="528493" spans="68:68" customFormat="1">
      <c r="BP528493" s="90"/>
    </row>
    <row r="528494" spans="68:68" customFormat="1">
      <c r="BP528494" s="90"/>
    </row>
    <row r="528495" spans="68:68" customFormat="1">
      <c r="BP528495" s="90"/>
    </row>
    <row r="528496" spans="68:68" customFormat="1">
      <c r="BP528496" s="90"/>
    </row>
    <row r="528497" spans="68:68" customFormat="1">
      <c r="BP528497" s="90"/>
    </row>
    <row r="528498" spans="68:68" customFormat="1">
      <c r="BP528498" s="90"/>
    </row>
    <row r="528499" spans="68:68" customFormat="1">
      <c r="BP528499" s="90"/>
    </row>
    <row r="528500" spans="68:68" customFormat="1">
      <c r="BP528500" s="90"/>
    </row>
    <row r="528501" spans="68:68" customFormat="1">
      <c r="BP528501" s="90"/>
    </row>
    <row r="528502" spans="68:68" customFormat="1">
      <c r="BP528502" s="90"/>
    </row>
    <row r="528503" spans="68:68" customFormat="1">
      <c r="BP528503" s="90"/>
    </row>
    <row r="528504" spans="68:68" customFormat="1">
      <c r="BP528504" s="90"/>
    </row>
    <row r="528505" spans="68:68" customFormat="1">
      <c r="BP528505" s="90"/>
    </row>
    <row r="528506" spans="68:68" customFormat="1">
      <c r="BP528506" s="90"/>
    </row>
    <row r="528507" spans="68:68" customFormat="1">
      <c r="BP528507" s="90"/>
    </row>
    <row r="528508" spans="68:68" customFormat="1">
      <c r="BP528508" s="90"/>
    </row>
    <row r="528509" spans="68:68" customFormat="1">
      <c r="BP528509" s="90"/>
    </row>
    <row r="528510" spans="68:68" customFormat="1">
      <c r="BP528510" s="90"/>
    </row>
    <row r="528511" spans="68:68" customFormat="1">
      <c r="BP528511" s="90"/>
    </row>
    <row r="528512" spans="68:68" customFormat="1">
      <c r="BP528512" s="90"/>
    </row>
    <row r="528513" spans="68:68" customFormat="1">
      <c r="BP528513" s="90"/>
    </row>
    <row r="528514" spans="68:68" customFormat="1">
      <c r="BP528514" s="90"/>
    </row>
    <row r="528515" spans="68:68" customFormat="1">
      <c r="BP528515" s="90"/>
    </row>
    <row r="528516" spans="68:68" customFormat="1">
      <c r="BP528516" s="90"/>
    </row>
    <row r="528517" spans="68:68" customFormat="1">
      <c r="BP528517" s="90"/>
    </row>
    <row r="528518" spans="68:68" customFormat="1">
      <c r="BP528518" s="90"/>
    </row>
    <row r="528519" spans="68:68" customFormat="1">
      <c r="BP528519" s="90"/>
    </row>
    <row r="528520" spans="68:68" customFormat="1">
      <c r="BP528520" s="90"/>
    </row>
    <row r="528521" spans="68:68" customFormat="1">
      <c r="BP528521" s="90"/>
    </row>
    <row r="528522" spans="68:68" customFormat="1">
      <c r="BP528522" s="90"/>
    </row>
    <row r="528523" spans="68:68" customFormat="1">
      <c r="BP528523" s="90"/>
    </row>
    <row r="528524" spans="68:68" customFormat="1">
      <c r="BP528524" s="90"/>
    </row>
    <row r="528525" spans="68:68" customFormat="1">
      <c r="BP528525" s="90"/>
    </row>
    <row r="528526" spans="68:68" customFormat="1">
      <c r="BP528526" s="90"/>
    </row>
    <row r="528527" spans="68:68" customFormat="1">
      <c r="BP528527" s="90"/>
    </row>
    <row r="528528" spans="68:68" customFormat="1">
      <c r="BP528528" s="90"/>
    </row>
    <row r="528529" spans="68:68" customFormat="1">
      <c r="BP528529" s="90"/>
    </row>
    <row r="528530" spans="68:68" customFormat="1">
      <c r="BP528530" s="90"/>
    </row>
    <row r="528531" spans="68:68" customFormat="1">
      <c r="BP528531" s="90"/>
    </row>
    <row r="528532" spans="68:68" customFormat="1">
      <c r="BP528532" s="90"/>
    </row>
    <row r="528533" spans="68:68" customFormat="1">
      <c r="BP528533" s="90"/>
    </row>
    <row r="528534" spans="68:68" customFormat="1">
      <c r="BP528534" s="90"/>
    </row>
    <row r="528535" spans="68:68" customFormat="1">
      <c r="BP528535" s="90"/>
    </row>
    <row r="528536" spans="68:68" customFormat="1">
      <c r="BP528536" s="90"/>
    </row>
    <row r="528537" spans="68:68" customFormat="1">
      <c r="BP528537" s="90"/>
    </row>
    <row r="528538" spans="68:68" customFormat="1">
      <c r="BP528538" s="90"/>
    </row>
    <row r="528539" spans="68:68" customFormat="1">
      <c r="BP528539" s="90"/>
    </row>
    <row r="528540" spans="68:68" customFormat="1">
      <c r="BP528540" s="90"/>
    </row>
    <row r="528541" spans="68:68" customFormat="1">
      <c r="BP528541" s="90"/>
    </row>
    <row r="528542" spans="68:68" customFormat="1">
      <c r="BP528542" s="90"/>
    </row>
    <row r="528543" spans="68:68" customFormat="1">
      <c r="BP528543" s="90"/>
    </row>
    <row r="528544" spans="68:68" customFormat="1">
      <c r="BP528544" s="90"/>
    </row>
    <row r="528545" spans="68:68" customFormat="1">
      <c r="BP528545" s="90"/>
    </row>
    <row r="528546" spans="68:68" customFormat="1">
      <c r="BP528546" s="90"/>
    </row>
    <row r="528547" spans="68:68" customFormat="1">
      <c r="BP528547" s="90"/>
    </row>
    <row r="528548" spans="68:68" customFormat="1">
      <c r="BP528548" s="90"/>
    </row>
    <row r="528549" spans="68:68" customFormat="1">
      <c r="BP528549" s="90"/>
    </row>
    <row r="528550" spans="68:68" customFormat="1">
      <c r="BP528550" s="90"/>
    </row>
    <row r="528551" spans="68:68" customFormat="1">
      <c r="BP528551" s="90"/>
    </row>
    <row r="528552" spans="68:68" customFormat="1">
      <c r="BP528552" s="90"/>
    </row>
    <row r="528553" spans="68:68" customFormat="1">
      <c r="BP528553" s="90"/>
    </row>
    <row r="528554" spans="68:68" customFormat="1">
      <c r="BP528554" s="90"/>
    </row>
    <row r="528555" spans="68:68" customFormat="1">
      <c r="BP528555" s="90"/>
    </row>
    <row r="528556" spans="68:68" customFormat="1">
      <c r="BP528556" s="90"/>
    </row>
    <row r="528557" spans="68:68" customFormat="1">
      <c r="BP528557" s="90"/>
    </row>
    <row r="528558" spans="68:68" customFormat="1">
      <c r="BP528558" s="90"/>
    </row>
    <row r="528559" spans="68:68" customFormat="1">
      <c r="BP528559" s="90"/>
    </row>
    <row r="528560" spans="68:68" customFormat="1">
      <c r="BP528560" s="90"/>
    </row>
    <row r="528561" spans="68:68" customFormat="1">
      <c r="BP528561" s="90"/>
    </row>
    <row r="528562" spans="68:68" customFormat="1">
      <c r="BP528562" s="90"/>
    </row>
    <row r="528563" spans="68:68" customFormat="1">
      <c r="BP528563" s="90"/>
    </row>
    <row r="528564" spans="68:68" customFormat="1">
      <c r="BP528564" s="90"/>
    </row>
    <row r="528565" spans="68:68" customFormat="1">
      <c r="BP528565" s="90"/>
    </row>
    <row r="528566" spans="68:68" customFormat="1">
      <c r="BP528566" s="90"/>
    </row>
    <row r="528567" spans="68:68" customFormat="1">
      <c r="BP528567" s="90"/>
    </row>
    <row r="528568" spans="68:68" customFormat="1">
      <c r="BP528568" s="90"/>
    </row>
    <row r="528569" spans="68:68" customFormat="1">
      <c r="BP528569" s="90"/>
    </row>
    <row r="528570" spans="68:68" customFormat="1">
      <c r="BP528570" s="90"/>
    </row>
    <row r="528571" spans="68:68" customFormat="1">
      <c r="BP528571" s="90"/>
    </row>
    <row r="528572" spans="68:68" customFormat="1">
      <c r="BP528572" s="90"/>
    </row>
    <row r="528573" spans="68:68" customFormat="1">
      <c r="BP528573" s="90"/>
    </row>
    <row r="528574" spans="68:68" customFormat="1">
      <c r="BP528574" s="90"/>
    </row>
    <row r="528575" spans="68:68" customFormat="1">
      <c r="BP528575" s="90"/>
    </row>
    <row r="528576" spans="68:68" customFormat="1">
      <c r="BP528576" s="90"/>
    </row>
    <row r="528577" spans="68:68" customFormat="1">
      <c r="BP528577" s="90"/>
    </row>
    <row r="528578" spans="68:68" customFormat="1">
      <c r="BP528578" s="90"/>
    </row>
    <row r="528579" spans="68:68" customFormat="1">
      <c r="BP528579" s="90"/>
    </row>
    <row r="528580" spans="68:68" customFormat="1">
      <c r="BP528580" s="90"/>
    </row>
    <row r="528581" spans="68:68" customFormat="1">
      <c r="BP528581" s="90"/>
    </row>
    <row r="528582" spans="68:68" customFormat="1">
      <c r="BP528582" s="90"/>
    </row>
    <row r="528583" spans="68:68" customFormat="1">
      <c r="BP528583" s="90"/>
    </row>
    <row r="528584" spans="68:68" customFormat="1">
      <c r="BP528584" s="90"/>
    </row>
    <row r="528585" spans="68:68" customFormat="1">
      <c r="BP528585" s="90"/>
    </row>
    <row r="528586" spans="68:68" customFormat="1">
      <c r="BP528586" s="90"/>
    </row>
    <row r="528587" spans="68:68" customFormat="1">
      <c r="BP528587" s="90"/>
    </row>
    <row r="528588" spans="68:68" customFormat="1">
      <c r="BP528588" s="90"/>
    </row>
    <row r="528589" spans="68:68" customFormat="1">
      <c r="BP528589" s="90"/>
    </row>
    <row r="528590" spans="68:68" customFormat="1">
      <c r="BP528590" s="90"/>
    </row>
    <row r="528591" spans="68:68" customFormat="1">
      <c r="BP528591" s="90"/>
    </row>
    <row r="528592" spans="68:68" customFormat="1">
      <c r="BP528592" s="90"/>
    </row>
    <row r="528593" spans="68:68" customFormat="1">
      <c r="BP528593" s="90"/>
    </row>
    <row r="528594" spans="68:68" customFormat="1">
      <c r="BP528594" s="90"/>
    </row>
    <row r="528595" spans="68:68" customFormat="1">
      <c r="BP528595" s="90"/>
    </row>
    <row r="528596" spans="68:68" customFormat="1">
      <c r="BP528596" s="90"/>
    </row>
    <row r="528597" spans="68:68" customFormat="1">
      <c r="BP528597" s="90"/>
    </row>
    <row r="528598" spans="68:68" customFormat="1">
      <c r="BP528598" s="90"/>
    </row>
    <row r="528599" spans="68:68" customFormat="1">
      <c r="BP528599" s="90"/>
    </row>
    <row r="528600" spans="68:68" customFormat="1">
      <c r="BP528600" s="90"/>
    </row>
    <row r="528601" spans="68:68" customFormat="1">
      <c r="BP528601" s="90"/>
    </row>
    <row r="528602" spans="68:68" customFormat="1">
      <c r="BP528602" s="90"/>
    </row>
    <row r="528603" spans="68:68" customFormat="1">
      <c r="BP528603" s="90"/>
    </row>
    <row r="528604" spans="68:68" customFormat="1">
      <c r="BP528604" s="90"/>
    </row>
    <row r="528605" spans="68:68" customFormat="1">
      <c r="BP528605" s="90"/>
    </row>
    <row r="528606" spans="68:68" customFormat="1">
      <c r="BP528606" s="90"/>
    </row>
    <row r="528607" spans="68:68" customFormat="1">
      <c r="BP528607" s="90"/>
    </row>
    <row r="528608" spans="68:68" customFormat="1">
      <c r="BP528608" s="90"/>
    </row>
    <row r="528609" spans="68:68" customFormat="1">
      <c r="BP528609" s="90"/>
    </row>
    <row r="528610" spans="68:68" customFormat="1">
      <c r="BP528610" s="90"/>
    </row>
    <row r="528611" spans="68:68" customFormat="1">
      <c r="BP528611" s="90"/>
    </row>
    <row r="528612" spans="68:68" customFormat="1">
      <c r="BP528612" s="90"/>
    </row>
    <row r="528613" spans="68:68" customFormat="1">
      <c r="BP528613" s="90"/>
    </row>
    <row r="528614" spans="68:68" customFormat="1">
      <c r="BP528614" s="90"/>
    </row>
    <row r="528615" spans="68:68" customFormat="1">
      <c r="BP528615" s="90"/>
    </row>
    <row r="528616" spans="68:68" customFormat="1">
      <c r="BP528616" s="90"/>
    </row>
    <row r="528617" spans="68:68" customFormat="1">
      <c r="BP528617" s="90"/>
    </row>
    <row r="528618" spans="68:68" customFormat="1">
      <c r="BP528618" s="90"/>
    </row>
    <row r="528619" spans="68:68" customFormat="1">
      <c r="BP528619" s="90"/>
    </row>
    <row r="528620" spans="68:68" customFormat="1">
      <c r="BP528620" s="90"/>
    </row>
    <row r="528621" spans="68:68" customFormat="1">
      <c r="BP528621" s="90"/>
    </row>
    <row r="528622" spans="68:68" customFormat="1">
      <c r="BP528622" s="90"/>
    </row>
    <row r="528623" spans="68:68" customFormat="1">
      <c r="BP528623" s="90"/>
    </row>
    <row r="528624" spans="68:68" customFormat="1">
      <c r="BP528624" s="90"/>
    </row>
    <row r="528625" spans="68:68" customFormat="1">
      <c r="BP528625" s="90"/>
    </row>
    <row r="528626" spans="68:68" customFormat="1">
      <c r="BP528626" s="90"/>
    </row>
    <row r="528627" spans="68:68" customFormat="1">
      <c r="BP528627" s="90"/>
    </row>
    <row r="528628" spans="68:68" customFormat="1">
      <c r="BP528628" s="90"/>
    </row>
    <row r="528629" spans="68:68" customFormat="1">
      <c r="BP528629" s="90"/>
    </row>
    <row r="528630" spans="68:68" customFormat="1">
      <c r="BP528630" s="90"/>
    </row>
    <row r="528631" spans="68:68" customFormat="1">
      <c r="BP528631" s="90"/>
    </row>
    <row r="528632" spans="68:68" customFormat="1">
      <c r="BP528632" s="90"/>
    </row>
    <row r="528633" spans="68:68" customFormat="1">
      <c r="BP528633" s="90"/>
    </row>
    <row r="528634" spans="68:68" customFormat="1">
      <c r="BP528634" s="90"/>
    </row>
    <row r="528635" spans="68:68" customFormat="1">
      <c r="BP528635" s="90"/>
    </row>
    <row r="528636" spans="68:68" customFormat="1">
      <c r="BP528636" s="90"/>
    </row>
    <row r="528637" spans="68:68" customFormat="1">
      <c r="BP528637" s="90"/>
    </row>
    <row r="528638" spans="68:68" customFormat="1">
      <c r="BP528638" s="90"/>
    </row>
    <row r="528639" spans="68:68" customFormat="1">
      <c r="BP528639" s="90"/>
    </row>
    <row r="528640" spans="68:68" customFormat="1">
      <c r="BP528640" s="90"/>
    </row>
    <row r="528641" spans="68:68" customFormat="1">
      <c r="BP528641" s="90"/>
    </row>
    <row r="528642" spans="68:68" customFormat="1">
      <c r="BP528642" s="90"/>
    </row>
    <row r="528643" spans="68:68" customFormat="1">
      <c r="BP528643" s="90"/>
    </row>
    <row r="528644" spans="68:68" customFormat="1">
      <c r="BP528644" s="90"/>
    </row>
    <row r="528645" spans="68:68" customFormat="1">
      <c r="BP528645" s="90"/>
    </row>
    <row r="528646" spans="68:68" customFormat="1">
      <c r="BP528646" s="90"/>
    </row>
    <row r="528647" spans="68:68" customFormat="1">
      <c r="BP528647" s="90"/>
    </row>
    <row r="528648" spans="68:68" customFormat="1">
      <c r="BP528648" s="90"/>
    </row>
    <row r="528649" spans="68:68" customFormat="1">
      <c r="BP528649" s="90"/>
    </row>
    <row r="528650" spans="68:68" customFormat="1">
      <c r="BP528650" s="90"/>
    </row>
    <row r="528651" spans="68:68" customFormat="1">
      <c r="BP528651" s="90"/>
    </row>
    <row r="528652" spans="68:68" customFormat="1">
      <c r="BP528652" s="90"/>
    </row>
    <row r="528653" spans="68:68" customFormat="1">
      <c r="BP528653" s="90"/>
    </row>
    <row r="528654" spans="68:68" customFormat="1">
      <c r="BP528654" s="90"/>
    </row>
    <row r="528655" spans="68:68" customFormat="1">
      <c r="BP528655" s="90"/>
    </row>
    <row r="528656" spans="68:68" customFormat="1">
      <c r="BP528656" s="90"/>
    </row>
    <row r="528657" spans="68:68" customFormat="1">
      <c r="BP528657" s="90"/>
    </row>
    <row r="528658" spans="68:68" customFormat="1">
      <c r="BP528658" s="90"/>
    </row>
    <row r="528659" spans="68:68" customFormat="1">
      <c r="BP528659" s="90"/>
    </row>
    <row r="528660" spans="68:68" customFormat="1">
      <c r="BP528660" s="90"/>
    </row>
    <row r="528661" spans="68:68" customFormat="1">
      <c r="BP528661" s="90"/>
    </row>
    <row r="528662" spans="68:68" customFormat="1">
      <c r="BP528662" s="90"/>
    </row>
    <row r="528663" spans="68:68" customFormat="1">
      <c r="BP528663" s="90"/>
    </row>
    <row r="528664" spans="68:68" customFormat="1">
      <c r="BP528664" s="90"/>
    </row>
    <row r="528665" spans="68:68" customFormat="1">
      <c r="BP528665" s="90"/>
    </row>
    <row r="528666" spans="68:68" customFormat="1">
      <c r="BP528666" s="90"/>
    </row>
    <row r="528667" spans="68:68" customFormat="1">
      <c r="BP528667" s="90"/>
    </row>
    <row r="528668" spans="68:68" customFormat="1">
      <c r="BP528668" s="90"/>
    </row>
    <row r="528669" spans="68:68" customFormat="1">
      <c r="BP528669" s="90"/>
    </row>
    <row r="528670" spans="68:68" customFormat="1">
      <c r="BP528670" s="90"/>
    </row>
    <row r="528671" spans="68:68" customFormat="1">
      <c r="BP528671" s="90"/>
    </row>
    <row r="528672" spans="68:68" customFormat="1">
      <c r="BP528672" s="90"/>
    </row>
    <row r="528673" spans="68:68" customFormat="1">
      <c r="BP528673" s="90"/>
    </row>
    <row r="528674" spans="68:68" customFormat="1">
      <c r="BP528674" s="90"/>
    </row>
    <row r="528675" spans="68:68" customFormat="1">
      <c r="BP528675" s="90"/>
    </row>
    <row r="528676" spans="68:68" customFormat="1">
      <c r="BP528676" s="90"/>
    </row>
    <row r="528677" spans="68:68" customFormat="1">
      <c r="BP528677" s="90"/>
    </row>
    <row r="528678" spans="68:68" customFormat="1">
      <c r="BP528678" s="90"/>
    </row>
    <row r="528679" spans="68:68" customFormat="1">
      <c r="BP528679" s="90"/>
    </row>
    <row r="528680" spans="68:68" customFormat="1">
      <c r="BP528680" s="90"/>
    </row>
    <row r="528681" spans="68:68" customFormat="1">
      <c r="BP528681" s="90"/>
    </row>
    <row r="528682" spans="68:68" customFormat="1">
      <c r="BP528682" s="90"/>
    </row>
    <row r="528683" spans="68:68" customFormat="1">
      <c r="BP528683" s="90"/>
    </row>
    <row r="528684" spans="68:68" customFormat="1">
      <c r="BP528684" s="90"/>
    </row>
    <row r="528685" spans="68:68" customFormat="1">
      <c r="BP528685" s="90"/>
    </row>
    <row r="528686" spans="68:68" customFormat="1">
      <c r="BP528686" s="90"/>
    </row>
    <row r="528687" spans="68:68" customFormat="1">
      <c r="BP528687" s="90"/>
    </row>
    <row r="528688" spans="68:68" customFormat="1">
      <c r="BP528688" s="90"/>
    </row>
    <row r="528689" spans="68:68" customFormat="1">
      <c r="BP528689" s="90"/>
    </row>
    <row r="528690" spans="68:68" customFormat="1">
      <c r="BP528690" s="90"/>
    </row>
    <row r="528691" spans="68:68" customFormat="1">
      <c r="BP528691" s="90"/>
    </row>
    <row r="528692" spans="68:68" customFormat="1">
      <c r="BP528692" s="90"/>
    </row>
    <row r="528693" spans="68:68" customFormat="1">
      <c r="BP528693" s="90"/>
    </row>
    <row r="528694" spans="68:68" customFormat="1">
      <c r="BP528694" s="90"/>
    </row>
    <row r="528695" spans="68:68" customFormat="1">
      <c r="BP528695" s="90"/>
    </row>
    <row r="528696" spans="68:68" customFormat="1">
      <c r="BP528696" s="90"/>
    </row>
    <row r="528697" spans="68:68" customFormat="1">
      <c r="BP528697" s="90"/>
    </row>
    <row r="528698" spans="68:68" customFormat="1">
      <c r="BP528698" s="90"/>
    </row>
    <row r="528699" spans="68:68" customFormat="1">
      <c r="BP528699" s="90"/>
    </row>
    <row r="528700" spans="68:68" customFormat="1">
      <c r="BP528700" s="90"/>
    </row>
    <row r="528701" spans="68:68" customFormat="1">
      <c r="BP528701" s="90"/>
    </row>
    <row r="528702" spans="68:68" customFormat="1">
      <c r="BP528702" s="90"/>
    </row>
    <row r="528703" spans="68:68" customFormat="1">
      <c r="BP528703" s="90"/>
    </row>
    <row r="528704" spans="68:68" customFormat="1">
      <c r="BP528704" s="90"/>
    </row>
    <row r="528705" spans="68:68" customFormat="1">
      <c r="BP528705" s="90"/>
    </row>
    <row r="528706" spans="68:68" customFormat="1">
      <c r="BP528706" s="90"/>
    </row>
    <row r="528707" spans="68:68" customFormat="1">
      <c r="BP528707" s="90"/>
    </row>
    <row r="528708" spans="68:68" customFormat="1">
      <c r="BP528708" s="90"/>
    </row>
    <row r="528709" spans="68:68" customFormat="1">
      <c r="BP528709" s="90"/>
    </row>
    <row r="528710" spans="68:68" customFormat="1">
      <c r="BP528710" s="90"/>
    </row>
    <row r="528711" spans="68:68" customFormat="1">
      <c r="BP528711" s="90"/>
    </row>
    <row r="528712" spans="68:68" customFormat="1">
      <c r="BP528712" s="90"/>
    </row>
    <row r="528713" spans="68:68" customFormat="1">
      <c r="BP528713" s="90"/>
    </row>
    <row r="528714" spans="68:68" customFormat="1">
      <c r="BP528714" s="90"/>
    </row>
    <row r="528715" spans="68:68" customFormat="1">
      <c r="BP528715" s="90"/>
    </row>
    <row r="528716" spans="68:68" customFormat="1">
      <c r="BP528716" s="90"/>
    </row>
    <row r="528717" spans="68:68" customFormat="1">
      <c r="BP528717" s="90"/>
    </row>
    <row r="528718" spans="68:68" customFormat="1">
      <c r="BP528718" s="90"/>
    </row>
    <row r="528719" spans="68:68" customFormat="1">
      <c r="BP528719" s="90"/>
    </row>
    <row r="528720" spans="68:68" customFormat="1">
      <c r="BP528720" s="90"/>
    </row>
    <row r="528721" spans="68:68" customFormat="1">
      <c r="BP528721" s="90"/>
    </row>
    <row r="528722" spans="68:68" customFormat="1">
      <c r="BP528722" s="90"/>
    </row>
    <row r="528723" spans="68:68" customFormat="1">
      <c r="BP528723" s="90"/>
    </row>
    <row r="528724" spans="68:68" customFormat="1">
      <c r="BP528724" s="90"/>
    </row>
    <row r="528725" spans="68:68" customFormat="1">
      <c r="BP528725" s="90"/>
    </row>
    <row r="528726" spans="68:68" customFormat="1">
      <c r="BP528726" s="90"/>
    </row>
    <row r="528727" spans="68:68" customFormat="1">
      <c r="BP528727" s="90"/>
    </row>
    <row r="528728" spans="68:68" customFormat="1">
      <c r="BP528728" s="90"/>
    </row>
    <row r="528729" spans="68:68" customFormat="1">
      <c r="BP528729" s="90"/>
    </row>
    <row r="528730" spans="68:68" customFormat="1">
      <c r="BP528730" s="90"/>
    </row>
    <row r="528731" spans="68:68" customFormat="1">
      <c r="BP528731" s="90"/>
    </row>
    <row r="528732" spans="68:68" customFormat="1">
      <c r="BP528732" s="90"/>
    </row>
    <row r="528733" spans="68:68" customFormat="1">
      <c r="BP528733" s="90"/>
    </row>
    <row r="528734" spans="68:68" customFormat="1">
      <c r="BP528734" s="90"/>
    </row>
    <row r="528735" spans="68:68" customFormat="1">
      <c r="BP528735" s="90"/>
    </row>
    <row r="528736" spans="68:68" customFormat="1">
      <c r="BP528736" s="90"/>
    </row>
    <row r="528737" spans="68:68" customFormat="1">
      <c r="BP528737" s="90"/>
    </row>
    <row r="528738" spans="68:68" customFormat="1">
      <c r="BP528738" s="90"/>
    </row>
    <row r="528739" spans="68:68" customFormat="1">
      <c r="BP528739" s="90"/>
    </row>
    <row r="528740" spans="68:68" customFormat="1">
      <c r="BP528740" s="90"/>
    </row>
    <row r="528741" spans="68:68" customFormat="1">
      <c r="BP528741" s="90"/>
    </row>
    <row r="528742" spans="68:68" customFormat="1">
      <c r="BP528742" s="90"/>
    </row>
    <row r="528743" spans="68:68" customFormat="1">
      <c r="BP528743" s="90"/>
    </row>
    <row r="528744" spans="68:68" customFormat="1">
      <c r="BP528744" s="90"/>
    </row>
    <row r="528745" spans="68:68" customFormat="1">
      <c r="BP528745" s="90"/>
    </row>
    <row r="528746" spans="68:68" customFormat="1">
      <c r="BP528746" s="90"/>
    </row>
    <row r="528747" spans="68:68" customFormat="1">
      <c r="BP528747" s="90"/>
    </row>
    <row r="528748" spans="68:68" customFormat="1">
      <c r="BP528748" s="90"/>
    </row>
    <row r="528749" spans="68:68" customFormat="1">
      <c r="BP528749" s="90"/>
    </row>
    <row r="528750" spans="68:68" customFormat="1">
      <c r="BP528750" s="90"/>
    </row>
    <row r="528751" spans="68:68" customFormat="1">
      <c r="BP528751" s="90"/>
    </row>
    <row r="528752" spans="68:68" customFormat="1">
      <c r="BP528752" s="90"/>
    </row>
    <row r="528753" spans="68:68" customFormat="1">
      <c r="BP528753" s="90"/>
    </row>
    <row r="528754" spans="68:68" customFormat="1">
      <c r="BP528754" s="90"/>
    </row>
    <row r="528755" spans="68:68" customFormat="1">
      <c r="BP528755" s="90"/>
    </row>
    <row r="528756" spans="68:68" customFormat="1">
      <c r="BP528756" s="90"/>
    </row>
    <row r="528757" spans="68:68" customFormat="1">
      <c r="BP528757" s="90"/>
    </row>
    <row r="528758" spans="68:68" customFormat="1">
      <c r="BP528758" s="90"/>
    </row>
    <row r="528759" spans="68:68" customFormat="1">
      <c r="BP528759" s="90"/>
    </row>
    <row r="528760" spans="68:68" customFormat="1">
      <c r="BP528760" s="90"/>
    </row>
    <row r="528761" spans="68:68" customFormat="1">
      <c r="BP528761" s="90"/>
    </row>
    <row r="528762" spans="68:68" customFormat="1">
      <c r="BP528762" s="90"/>
    </row>
    <row r="528763" spans="68:68" customFormat="1">
      <c r="BP528763" s="90"/>
    </row>
    <row r="528764" spans="68:68" customFormat="1">
      <c r="BP528764" s="90"/>
    </row>
    <row r="528765" spans="68:68" customFormat="1">
      <c r="BP528765" s="90"/>
    </row>
    <row r="528766" spans="68:68" customFormat="1">
      <c r="BP528766" s="90"/>
    </row>
    <row r="528767" spans="68:68" customFormat="1">
      <c r="BP528767" s="90"/>
    </row>
    <row r="528768" spans="68:68" customFormat="1">
      <c r="BP528768" s="90"/>
    </row>
    <row r="528769" spans="68:68" customFormat="1">
      <c r="BP528769" s="90"/>
    </row>
    <row r="528770" spans="68:68" customFormat="1">
      <c r="BP528770" s="90"/>
    </row>
    <row r="528771" spans="68:68" customFormat="1">
      <c r="BP528771" s="90"/>
    </row>
    <row r="528772" spans="68:68" customFormat="1">
      <c r="BP528772" s="90"/>
    </row>
    <row r="528773" spans="68:68" customFormat="1">
      <c r="BP528773" s="90"/>
    </row>
    <row r="528774" spans="68:68" customFormat="1">
      <c r="BP528774" s="90"/>
    </row>
    <row r="528775" spans="68:68" customFormat="1">
      <c r="BP528775" s="90"/>
    </row>
    <row r="528776" spans="68:68" customFormat="1">
      <c r="BP528776" s="90"/>
    </row>
    <row r="528777" spans="68:68" customFormat="1">
      <c r="BP528777" s="90"/>
    </row>
    <row r="528778" spans="68:68" customFormat="1">
      <c r="BP528778" s="90"/>
    </row>
    <row r="528779" spans="68:68" customFormat="1">
      <c r="BP528779" s="90"/>
    </row>
    <row r="528780" spans="68:68" customFormat="1">
      <c r="BP528780" s="90"/>
    </row>
    <row r="528781" spans="68:68" customFormat="1">
      <c r="BP528781" s="90"/>
    </row>
    <row r="528782" spans="68:68" customFormat="1">
      <c r="BP528782" s="90"/>
    </row>
    <row r="528783" spans="68:68" customFormat="1">
      <c r="BP528783" s="90"/>
    </row>
    <row r="528784" spans="68:68" customFormat="1">
      <c r="BP528784" s="90"/>
    </row>
    <row r="528785" spans="68:68" customFormat="1">
      <c r="BP528785" s="90"/>
    </row>
    <row r="528786" spans="68:68" customFormat="1">
      <c r="BP528786" s="90"/>
    </row>
    <row r="528787" spans="68:68" customFormat="1">
      <c r="BP528787" s="90"/>
    </row>
    <row r="528788" spans="68:68" customFormat="1">
      <c r="BP528788" s="90"/>
    </row>
    <row r="528789" spans="68:68" customFormat="1">
      <c r="BP528789" s="90"/>
    </row>
    <row r="528790" spans="68:68" customFormat="1">
      <c r="BP528790" s="90"/>
    </row>
    <row r="528791" spans="68:68" customFormat="1">
      <c r="BP528791" s="90"/>
    </row>
    <row r="528792" spans="68:68" customFormat="1">
      <c r="BP528792" s="90"/>
    </row>
    <row r="528793" spans="68:68" customFormat="1">
      <c r="BP528793" s="90"/>
    </row>
    <row r="528794" spans="68:68" customFormat="1">
      <c r="BP528794" s="90"/>
    </row>
    <row r="528795" spans="68:68" customFormat="1">
      <c r="BP528795" s="90"/>
    </row>
    <row r="528796" spans="68:68" customFormat="1">
      <c r="BP528796" s="90"/>
    </row>
    <row r="528797" spans="68:68" customFormat="1">
      <c r="BP528797" s="90"/>
    </row>
    <row r="528798" spans="68:68" customFormat="1">
      <c r="BP528798" s="90"/>
    </row>
    <row r="528799" spans="68:68" customFormat="1">
      <c r="BP528799" s="90"/>
    </row>
    <row r="528800" spans="68:68" customFormat="1">
      <c r="BP528800" s="90"/>
    </row>
    <row r="528801" spans="68:68" customFormat="1">
      <c r="BP528801" s="90"/>
    </row>
    <row r="528802" spans="68:68" customFormat="1">
      <c r="BP528802" s="90"/>
    </row>
    <row r="528803" spans="68:68" customFormat="1">
      <c r="BP528803" s="90"/>
    </row>
    <row r="528804" spans="68:68" customFormat="1">
      <c r="BP528804" s="90"/>
    </row>
    <row r="528805" spans="68:68" customFormat="1">
      <c r="BP528805" s="90"/>
    </row>
    <row r="528806" spans="68:68" customFormat="1">
      <c r="BP528806" s="90"/>
    </row>
    <row r="528807" spans="68:68" customFormat="1">
      <c r="BP528807" s="90"/>
    </row>
    <row r="528808" spans="68:68" customFormat="1">
      <c r="BP528808" s="90"/>
    </row>
    <row r="528809" spans="68:68" customFormat="1">
      <c r="BP528809" s="90"/>
    </row>
    <row r="528810" spans="68:68" customFormat="1">
      <c r="BP528810" s="90"/>
    </row>
    <row r="528811" spans="68:68" customFormat="1">
      <c r="BP528811" s="90"/>
    </row>
    <row r="528812" spans="68:68" customFormat="1">
      <c r="BP528812" s="90"/>
    </row>
    <row r="528813" spans="68:68" customFormat="1">
      <c r="BP528813" s="90"/>
    </row>
    <row r="528814" spans="68:68" customFormat="1">
      <c r="BP528814" s="90"/>
    </row>
    <row r="528815" spans="68:68" customFormat="1">
      <c r="BP528815" s="90"/>
    </row>
    <row r="528816" spans="68:68" customFormat="1">
      <c r="BP528816" s="90"/>
    </row>
    <row r="528817" spans="68:68" customFormat="1">
      <c r="BP528817" s="90"/>
    </row>
    <row r="528818" spans="68:68" customFormat="1">
      <c r="BP528818" s="90"/>
    </row>
    <row r="528819" spans="68:68" customFormat="1">
      <c r="BP528819" s="90"/>
    </row>
    <row r="528820" spans="68:68" customFormat="1">
      <c r="BP528820" s="90"/>
    </row>
    <row r="528821" spans="68:68" customFormat="1">
      <c r="BP528821" s="90"/>
    </row>
    <row r="528822" spans="68:68" customFormat="1">
      <c r="BP528822" s="90"/>
    </row>
    <row r="528823" spans="68:68" customFormat="1">
      <c r="BP528823" s="90"/>
    </row>
    <row r="528824" spans="68:68" customFormat="1">
      <c r="BP528824" s="90"/>
    </row>
    <row r="528825" spans="68:68" customFormat="1">
      <c r="BP528825" s="90"/>
    </row>
    <row r="528826" spans="68:68" customFormat="1">
      <c r="BP528826" s="90"/>
    </row>
    <row r="528827" spans="68:68" customFormat="1">
      <c r="BP528827" s="90"/>
    </row>
    <row r="528828" spans="68:68" customFormat="1">
      <c r="BP528828" s="90"/>
    </row>
    <row r="528829" spans="68:68" customFormat="1">
      <c r="BP528829" s="90"/>
    </row>
    <row r="528830" spans="68:68" customFormat="1">
      <c r="BP528830" s="90"/>
    </row>
    <row r="528831" spans="68:68" customFormat="1">
      <c r="BP528831" s="90"/>
    </row>
    <row r="528832" spans="68:68" customFormat="1">
      <c r="BP528832" s="90"/>
    </row>
    <row r="528833" spans="68:68" customFormat="1">
      <c r="BP528833" s="90"/>
    </row>
    <row r="528834" spans="68:68" customFormat="1">
      <c r="BP528834" s="90"/>
    </row>
    <row r="528835" spans="68:68" customFormat="1">
      <c r="BP528835" s="90"/>
    </row>
    <row r="528836" spans="68:68" customFormat="1">
      <c r="BP528836" s="90"/>
    </row>
    <row r="528837" spans="68:68" customFormat="1">
      <c r="BP528837" s="90"/>
    </row>
    <row r="528838" spans="68:68" customFormat="1">
      <c r="BP528838" s="90"/>
    </row>
    <row r="528839" spans="68:68" customFormat="1">
      <c r="BP528839" s="90"/>
    </row>
    <row r="528840" spans="68:68" customFormat="1">
      <c r="BP528840" s="90"/>
    </row>
    <row r="528841" spans="68:68" customFormat="1">
      <c r="BP528841" s="90"/>
    </row>
    <row r="528842" spans="68:68" customFormat="1">
      <c r="BP528842" s="90"/>
    </row>
    <row r="528843" spans="68:68" customFormat="1">
      <c r="BP528843" s="90"/>
    </row>
    <row r="528844" spans="68:68" customFormat="1">
      <c r="BP528844" s="90"/>
    </row>
    <row r="528845" spans="68:68" customFormat="1">
      <c r="BP528845" s="90"/>
    </row>
    <row r="528846" spans="68:68" customFormat="1">
      <c r="BP528846" s="90"/>
    </row>
    <row r="528847" spans="68:68" customFormat="1">
      <c r="BP528847" s="90"/>
    </row>
    <row r="528848" spans="68:68" customFormat="1">
      <c r="BP528848" s="90"/>
    </row>
    <row r="528849" spans="68:68" customFormat="1">
      <c r="BP528849" s="90"/>
    </row>
    <row r="528850" spans="68:68" customFormat="1">
      <c r="BP528850" s="90"/>
    </row>
    <row r="528851" spans="68:68" customFormat="1">
      <c r="BP528851" s="90"/>
    </row>
    <row r="528852" spans="68:68" customFormat="1">
      <c r="BP528852" s="90"/>
    </row>
    <row r="528853" spans="68:68" customFormat="1">
      <c r="BP528853" s="90"/>
    </row>
    <row r="528854" spans="68:68" customFormat="1">
      <c r="BP528854" s="90"/>
    </row>
    <row r="528855" spans="68:68" customFormat="1">
      <c r="BP528855" s="90"/>
    </row>
    <row r="528856" spans="68:68" customFormat="1">
      <c r="BP528856" s="90"/>
    </row>
    <row r="528857" spans="68:68" customFormat="1">
      <c r="BP528857" s="90"/>
    </row>
    <row r="528858" spans="68:68" customFormat="1">
      <c r="BP528858" s="90"/>
    </row>
    <row r="528859" spans="68:68" customFormat="1">
      <c r="BP528859" s="90"/>
    </row>
    <row r="528860" spans="68:68" customFormat="1">
      <c r="BP528860" s="90"/>
    </row>
    <row r="528861" spans="68:68" customFormat="1">
      <c r="BP528861" s="90"/>
    </row>
    <row r="528862" spans="68:68" customFormat="1">
      <c r="BP528862" s="90"/>
    </row>
    <row r="528863" spans="68:68" customFormat="1">
      <c r="BP528863" s="90"/>
    </row>
    <row r="528864" spans="68:68" customFormat="1">
      <c r="BP528864" s="90"/>
    </row>
    <row r="528865" spans="68:68" customFormat="1">
      <c r="BP528865" s="90"/>
    </row>
    <row r="528866" spans="68:68" customFormat="1">
      <c r="BP528866" s="90"/>
    </row>
    <row r="528867" spans="68:68" customFormat="1">
      <c r="BP528867" s="90"/>
    </row>
    <row r="528868" spans="68:68" customFormat="1">
      <c r="BP528868" s="90"/>
    </row>
    <row r="528869" spans="68:68" customFormat="1">
      <c r="BP528869" s="90"/>
    </row>
    <row r="528870" spans="68:68" customFormat="1">
      <c r="BP528870" s="90"/>
    </row>
    <row r="528871" spans="68:68" customFormat="1">
      <c r="BP528871" s="90"/>
    </row>
    <row r="528872" spans="68:68" customFormat="1">
      <c r="BP528872" s="90"/>
    </row>
    <row r="528873" spans="68:68" customFormat="1">
      <c r="BP528873" s="90"/>
    </row>
    <row r="528874" spans="68:68" customFormat="1">
      <c r="BP528874" s="90"/>
    </row>
    <row r="528875" spans="68:68" customFormat="1">
      <c r="BP528875" s="90"/>
    </row>
    <row r="528876" spans="68:68" customFormat="1">
      <c r="BP528876" s="90"/>
    </row>
    <row r="528877" spans="68:68" customFormat="1">
      <c r="BP528877" s="90"/>
    </row>
    <row r="528878" spans="68:68" customFormat="1">
      <c r="BP528878" s="90"/>
    </row>
    <row r="528879" spans="68:68" customFormat="1">
      <c r="BP528879" s="90"/>
    </row>
    <row r="528880" spans="68:68" customFormat="1">
      <c r="BP528880" s="90"/>
    </row>
    <row r="528881" spans="68:68" customFormat="1">
      <c r="BP528881" s="90"/>
    </row>
    <row r="528882" spans="68:68" customFormat="1">
      <c r="BP528882" s="90"/>
    </row>
    <row r="528883" spans="68:68" customFormat="1">
      <c r="BP528883" s="90"/>
    </row>
    <row r="528884" spans="68:68" customFormat="1">
      <c r="BP528884" s="90"/>
    </row>
    <row r="528885" spans="68:68" customFormat="1">
      <c r="BP528885" s="90"/>
    </row>
    <row r="528886" spans="68:68" customFormat="1">
      <c r="BP528886" s="90"/>
    </row>
    <row r="528887" spans="68:68" customFormat="1">
      <c r="BP528887" s="90"/>
    </row>
    <row r="528888" spans="68:68" customFormat="1">
      <c r="BP528888" s="90"/>
    </row>
    <row r="528889" spans="68:68" customFormat="1">
      <c r="BP528889" s="90"/>
    </row>
    <row r="528890" spans="68:68" customFormat="1">
      <c r="BP528890" s="90"/>
    </row>
    <row r="528891" spans="68:68" customFormat="1">
      <c r="BP528891" s="90"/>
    </row>
    <row r="528892" spans="68:68" customFormat="1">
      <c r="BP528892" s="90"/>
    </row>
    <row r="528893" spans="68:68" customFormat="1">
      <c r="BP528893" s="90"/>
    </row>
    <row r="528894" spans="68:68" customFormat="1">
      <c r="BP528894" s="90"/>
    </row>
    <row r="528895" spans="68:68" customFormat="1">
      <c r="BP528895" s="90"/>
    </row>
    <row r="528896" spans="68:68" customFormat="1">
      <c r="BP528896" s="90"/>
    </row>
    <row r="528897" spans="68:68" customFormat="1">
      <c r="BP528897" s="90"/>
    </row>
    <row r="528898" spans="68:68" customFormat="1">
      <c r="BP528898" s="90"/>
    </row>
    <row r="528899" spans="68:68" customFormat="1">
      <c r="BP528899" s="90"/>
    </row>
    <row r="528900" spans="68:68" customFormat="1">
      <c r="BP528900" s="90"/>
    </row>
    <row r="528901" spans="68:68" customFormat="1">
      <c r="BP528901" s="90"/>
    </row>
    <row r="528902" spans="68:68" customFormat="1">
      <c r="BP528902" s="90"/>
    </row>
    <row r="528903" spans="68:68" customFormat="1">
      <c r="BP528903" s="90"/>
    </row>
    <row r="528904" spans="68:68" customFormat="1">
      <c r="BP528904" s="90"/>
    </row>
    <row r="528905" spans="68:68" customFormat="1">
      <c r="BP528905" s="90"/>
    </row>
    <row r="528906" spans="68:68" customFormat="1">
      <c r="BP528906" s="90"/>
    </row>
    <row r="528907" spans="68:68" customFormat="1">
      <c r="BP528907" s="90"/>
    </row>
    <row r="528908" spans="68:68" customFormat="1">
      <c r="BP528908" s="90"/>
    </row>
    <row r="528909" spans="68:68" customFormat="1">
      <c r="BP528909" s="90"/>
    </row>
    <row r="528910" spans="68:68" customFormat="1">
      <c r="BP528910" s="90"/>
    </row>
    <row r="528911" spans="68:68" customFormat="1">
      <c r="BP528911" s="90"/>
    </row>
    <row r="528912" spans="68:68" customFormat="1">
      <c r="BP528912" s="90"/>
    </row>
    <row r="528913" spans="68:68" customFormat="1">
      <c r="BP528913" s="90"/>
    </row>
    <row r="528914" spans="68:68" customFormat="1">
      <c r="BP528914" s="90"/>
    </row>
    <row r="528915" spans="68:68" customFormat="1">
      <c r="BP528915" s="90"/>
    </row>
    <row r="528916" spans="68:68" customFormat="1">
      <c r="BP528916" s="90"/>
    </row>
    <row r="528917" spans="68:68" customFormat="1">
      <c r="BP528917" s="90"/>
    </row>
    <row r="528918" spans="68:68" customFormat="1">
      <c r="BP528918" s="90"/>
    </row>
    <row r="528919" spans="68:68" customFormat="1">
      <c r="BP528919" s="90"/>
    </row>
    <row r="528920" spans="68:68" customFormat="1">
      <c r="BP528920" s="90"/>
    </row>
    <row r="528921" spans="68:68" customFormat="1">
      <c r="BP528921" s="90"/>
    </row>
    <row r="528922" spans="68:68" customFormat="1">
      <c r="BP528922" s="90"/>
    </row>
    <row r="528923" spans="68:68" customFormat="1">
      <c r="BP528923" s="90"/>
    </row>
    <row r="528924" spans="68:68" customFormat="1">
      <c r="BP528924" s="90"/>
    </row>
    <row r="528925" spans="68:68" customFormat="1">
      <c r="BP528925" s="90"/>
    </row>
    <row r="528926" spans="68:68" customFormat="1">
      <c r="BP528926" s="90"/>
    </row>
    <row r="528927" spans="68:68" customFormat="1">
      <c r="BP528927" s="90"/>
    </row>
    <row r="528928" spans="68:68" customFormat="1">
      <c r="BP528928" s="90"/>
    </row>
    <row r="528929" spans="68:68" customFormat="1">
      <c r="BP528929" s="90"/>
    </row>
    <row r="528930" spans="68:68" customFormat="1">
      <c r="BP528930" s="90"/>
    </row>
    <row r="528931" spans="68:68" customFormat="1">
      <c r="BP528931" s="90"/>
    </row>
    <row r="528932" spans="68:68" customFormat="1">
      <c r="BP528932" s="90"/>
    </row>
    <row r="528933" spans="68:68" customFormat="1">
      <c r="BP528933" s="90"/>
    </row>
    <row r="528934" spans="68:68" customFormat="1">
      <c r="BP528934" s="90"/>
    </row>
    <row r="528935" spans="68:68" customFormat="1">
      <c r="BP528935" s="90"/>
    </row>
    <row r="528936" spans="68:68" customFormat="1">
      <c r="BP528936" s="90"/>
    </row>
    <row r="528937" spans="68:68" customFormat="1">
      <c r="BP528937" s="90"/>
    </row>
    <row r="528938" spans="68:68" customFormat="1">
      <c r="BP528938" s="90"/>
    </row>
    <row r="528939" spans="68:68" customFormat="1">
      <c r="BP528939" s="90"/>
    </row>
    <row r="528940" spans="68:68" customFormat="1">
      <c r="BP528940" s="90"/>
    </row>
    <row r="528941" spans="68:68" customFormat="1">
      <c r="BP528941" s="90"/>
    </row>
    <row r="528942" spans="68:68" customFormat="1">
      <c r="BP528942" s="90"/>
    </row>
    <row r="528943" spans="68:68" customFormat="1">
      <c r="BP528943" s="90"/>
    </row>
    <row r="528944" spans="68:68" customFormat="1">
      <c r="BP528944" s="90"/>
    </row>
    <row r="528945" spans="68:68" customFormat="1">
      <c r="BP528945" s="90"/>
    </row>
    <row r="528946" spans="68:68" customFormat="1">
      <c r="BP528946" s="90"/>
    </row>
    <row r="528947" spans="68:68" customFormat="1">
      <c r="BP528947" s="90"/>
    </row>
    <row r="528948" spans="68:68" customFormat="1">
      <c r="BP528948" s="90"/>
    </row>
    <row r="528949" spans="68:68" customFormat="1">
      <c r="BP528949" s="90"/>
    </row>
    <row r="528950" spans="68:68" customFormat="1">
      <c r="BP528950" s="90"/>
    </row>
    <row r="528951" spans="68:68" customFormat="1">
      <c r="BP528951" s="90"/>
    </row>
    <row r="528952" spans="68:68" customFormat="1">
      <c r="BP528952" s="90"/>
    </row>
    <row r="528953" spans="68:68" customFormat="1">
      <c r="BP528953" s="90"/>
    </row>
    <row r="528954" spans="68:68" customFormat="1">
      <c r="BP528954" s="90"/>
    </row>
    <row r="528955" spans="68:68" customFormat="1">
      <c r="BP528955" s="90"/>
    </row>
    <row r="528956" spans="68:68" customFormat="1">
      <c r="BP528956" s="90"/>
    </row>
    <row r="528957" spans="68:68" customFormat="1">
      <c r="BP528957" s="90"/>
    </row>
    <row r="528958" spans="68:68" customFormat="1">
      <c r="BP528958" s="90"/>
    </row>
    <row r="528959" spans="68:68" customFormat="1">
      <c r="BP528959" s="90"/>
    </row>
    <row r="528960" spans="68:68" customFormat="1">
      <c r="BP528960" s="90"/>
    </row>
    <row r="528961" spans="68:68" customFormat="1">
      <c r="BP528961" s="90"/>
    </row>
    <row r="528962" spans="68:68" customFormat="1">
      <c r="BP528962" s="90"/>
    </row>
    <row r="528963" spans="68:68" customFormat="1">
      <c r="BP528963" s="90"/>
    </row>
    <row r="528964" spans="68:68" customFormat="1">
      <c r="BP528964" s="90"/>
    </row>
    <row r="528965" spans="68:68" customFormat="1">
      <c r="BP528965" s="90"/>
    </row>
    <row r="528966" spans="68:68" customFormat="1">
      <c r="BP528966" s="90"/>
    </row>
    <row r="528967" spans="68:68" customFormat="1">
      <c r="BP528967" s="90"/>
    </row>
    <row r="528968" spans="68:68" customFormat="1">
      <c r="BP528968" s="90"/>
    </row>
    <row r="528969" spans="68:68" customFormat="1">
      <c r="BP528969" s="90"/>
    </row>
    <row r="528970" spans="68:68" customFormat="1">
      <c r="BP528970" s="90"/>
    </row>
    <row r="528971" spans="68:68" customFormat="1">
      <c r="BP528971" s="90"/>
    </row>
    <row r="528972" spans="68:68" customFormat="1">
      <c r="BP528972" s="90"/>
    </row>
    <row r="528973" spans="68:68" customFormat="1">
      <c r="BP528973" s="90"/>
    </row>
    <row r="528974" spans="68:68" customFormat="1">
      <c r="BP528974" s="90"/>
    </row>
    <row r="528975" spans="68:68" customFormat="1">
      <c r="BP528975" s="90"/>
    </row>
    <row r="528976" spans="68:68" customFormat="1">
      <c r="BP528976" s="90"/>
    </row>
    <row r="528977" spans="68:68" customFormat="1">
      <c r="BP528977" s="90"/>
    </row>
    <row r="528978" spans="68:68" customFormat="1">
      <c r="BP528978" s="90"/>
    </row>
    <row r="528979" spans="68:68" customFormat="1">
      <c r="BP528979" s="90"/>
    </row>
    <row r="528980" spans="68:68" customFormat="1">
      <c r="BP528980" s="90"/>
    </row>
    <row r="528981" spans="68:68" customFormat="1">
      <c r="BP528981" s="90"/>
    </row>
    <row r="528982" spans="68:68" customFormat="1">
      <c r="BP528982" s="90"/>
    </row>
    <row r="528983" spans="68:68" customFormat="1">
      <c r="BP528983" s="90"/>
    </row>
    <row r="528984" spans="68:68" customFormat="1">
      <c r="BP528984" s="90"/>
    </row>
    <row r="528985" spans="68:68" customFormat="1">
      <c r="BP528985" s="90"/>
    </row>
    <row r="528986" spans="68:68" customFormat="1">
      <c r="BP528986" s="90"/>
    </row>
    <row r="528987" spans="68:68" customFormat="1">
      <c r="BP528987" s="90"/>
    </row>
    <row r="528988" spans="68:68" customFormat="1">
      <c r="BP528988" s="90"/>
    </row>
    <row r="528989" spans="68:68" customFormat="1">
      <c r="BP528989" s="90"/>
    </row>
    <row r="528990" spans="68:68" customFormat="1">
      <c r="BP528990" s="90"/>
    </row>
    <row r="528991" spans="68:68" customFormat="1">
      <c r="BP528991" s="90"/>
    </row>
    <row r="528992" spans="68:68" customFormat="1">
      <c r="BP528992" s="90"/>
    </row>
    <row r="528993" spans="68:68" customFormat="1">
      <c r="BP528993" s="90"/>
    </row>
    <row r="528994" spans="68:68" customFormat="1">
      <c r="BP528994" s="90"/>
    </row>
    <row r="528995" spans="68:68" customFormat="1">
      <c r="BP528995" s="90"/>
    </row>
    <row r="528996" spans="68:68" customFormat="1">
      <c r="BP528996" s="90"/>
    </row>
    <row r="528997" spans="68:68" customFormat="1">
      <c r="BP528997" s="90"/>
    </row>
    <row r="528998" spans="68:68" customFormat="1">
      <c r="BP528998" s="90"/>
    </row>
    <row r="528999" spans="68:68" customFormat="1">
      <c r="BP528999" s="90"/>
    </row>
    <row r="529000" spans="68:68" customFormat="1">
      <c r="BP529000" s="90"/>
    </row>
    <row r="529001" spans="68:68" customFormat="1">
      <c r="BP529001" s="90"/>
    </row>
    <row r="529002" spans="68:68" customFormat="1">
      <c r="BP529002" s="90"/>
    </row>
    <row r="529003" spans="68:68" customFormat="1">
      <c r="BP529003" s="90"/>
    </row>
    <row r="529004" spans="68:68" customFormat="1">
      <c r="BP529004" s="90"/>
    </row>
    <row r="529005" spans="68:68" customFormat="1">
      <c r="BP529005" s="90"/>
    </row>
    <row r="529006" spans="68:68" customFormat="1">
      <c r="BP529006" s="90"/>
    </row>
    <row r="529007" spans="68:68" customFormat="1">
      <c r="BP529007" s="90"/>
    </row>
    <row r="529008" spans="68:68" customFormat="1">
      <c r="BP529008" s="90"/>
    </row>
    <row r="529009" spans="68:68" customFormat="1">
      <c r="BP529009" s="90"/>
    </row>
    <row r="529010" spans="68:68" customFormat="1">
      <c r="BP529010" s="90"/>
    </row>
    <row r="529011" spans="68:68" customFormat="1">
      <c r="BP529011" s="90"/>
    </row>
    <row r="529012" spans="68:68" customFormat="1">
      <c r="BP529012" s="90"/>
    </row>
    <row r="529013" spans="68:68" customFormat="1">
      <c r="BP529013" s="90"/>
    </row>
    <row r="529014" spans="68:68" customFormat="1">
      <c r="BP529014" s="90"/>
    </row>
    <row r="529015" spans="68:68" customFormat="1">
      <c r="BP529015" s="90"/>
    </row>
    <row r="529016" spans="68:68" customFormat="1">
      <c r="BP529016" s="90"/>
    </row>
    <row r="529017" spans="68:68" customFormat="1">
      <c r="BP529017" s="90"/>
    </row>
    <row r="529018" spans="68:68" customFormat="1">
      <c r="BP529018" s="90"/>
    </row>
    <row r="529019" spans="68:68" customFormat="1">
      <c r="BP529019" s="90"/>
    </row>
    <row r="529020" spans="68:68" customFormat="1">
      <c r="BP529020" s="90"/>
    </row>
    <row r="529021" spans="68:68" customFormat="1">
      <c r="BP529021" s="90"/>
    </row>
    <row r="529022" spans="68:68" customFormat="1">
      <c r="BP529022" s="90"/>
    </row>
    <row r="529023" spans="68:68" customFormat="1">
      <c r="BP529023" s="90"/>
    </row>
    <row r="529024" spans="68:68" customFormat="1">
      <c r="BP529024" s="90"/>
    </row>
    <row r="529025" spans="68:68" customFormat="1">
      <c r="BP529025" s="90"/>
    </row>
    <row r="529026" spans="68:68" customFormat="1">
      <c r="BP529026" s="90"/>
    </row>
    <row r="529027" spans="68:68" customFormat="1">
      <c r="BP529027" s="90"/>
    </row>
    <row r="529028" spans="68:68" customFormat="1">
      <c r="BP529028" s="90"/>
    </row>
    <row r="529029" spans="68:68" customFormat="1">
      <c r="BP529029" s="90"/>
    </row>
    <row r="529030" spans="68:68" customFormat="1">
      <c r="BP529030" s="90"/>
    </row>
    <row r="529031" spans="68:68" customFormat="1">
      <c r="BP529031" s="90"/>
    </row>
    <row r="529032" spans="68:68" customFormat="1">
      <c r="BP529032" s="90"/>
    </row>
    <row r="529033" spans="68:68" customFormat="1">
      <c r="BP529033" s="90"/>
    </row>
    <row r="529034" spans="68:68" customFormat="1">
      <c r="BP529034" s="90"/>
    </row>
    <row r="529035" spans="68:68" customFormat="1">
      <c r="BP529035" s="90"/>
    </row>
    <row r="529036" spans="68:68" customFormat="1">
      <c r="BP529036" s="90"/>
    </row>
    <row r="529037" spans="68:68" customFormat="1">
      <c r="BP529037" s="90"/>
    </row>
    <row r="529038" spans="68:68" customFormat="1">
      <c r="BP529038" s="90"/>
    </row>
    <row r="529039" spans="68:68" customFormat="1">
      <c r="BP529039" s="90"/>
    </row>
    <row r="529040" spans="68:68" customFormat="1">
      <c r="BP529040" s="90"/>
    </row>
    <row r="529041" spans="68:68" customFormat="1">
      <c r="BP529041" s="90"/>
    </row>
    <row r="529042" spans="68:68" customFormat="1">
      <c r="BP529042" s="90"/>
    </row>
    <row r="529043" spans="68:68" customFormat="1">
      <c r="BP529043" s="90"/>
    </row>
    <row r="529044" spans="68:68" customFormat="1">
      <c r="BP529044" s="90"/>
    </row>
    <row r="529045" spans="68:68" customFormat="1">
      <c r="BP529045" s="90"/>
    </row>
    <row r="529046" spans="68:68" customFormat="1">
      <c r="BP529046" s="90"/>
    </row>
    <row r="529047" spans="68:68" customFormat="1">
      <c r="BP529047" s="90"/>
    </row>
    <row r="529048" spans="68:68" customFormat="1">
      <c r="BP529048" s="90"/>
    </row>
    <row r="529049" spans="68:68" customFormat="1">
      <c r="BP529049" s="90"/>
    </row>
    <row r="529050" spans="68:68" customFormat="1">
      <c r="BP529050" s="90"/>
    </row>
    <row r="529051" spans="68:68" customFormat="1">
      <c r="BP529051" s="90"/>
    </row>
    <row r="529052" spans="68:68" customFormat="1">
      <c r="BP529052" s="90"/>
    </row>
    <row r="529053" spans="68:68" customFormat="1">
      <c r="BP529053" s="90"/>
    </row>
    <row r="529054" spans="68:68" customFormat="1">
      <c r="BP529054" s="90"/>
    </row>
    <row r="529055" spans="68:68" customFormat="1">
      <c r="BP529055" s="90"/>
    </row>
    <row r="529056" spans="68:68" customFormat="1">
      <c r="BP529056" s="90"/>
    </row>
    <row r="529057" spans="68:68" customFormat="1">
      <c r="BP529057" s="90"/>
    </row>
    <row r="529058" spans="68:68" customFormat="1">
      <c r="BP529058" s="90"/>
    </row>
    <row r="529059" spans="68:68" customFormat="1">
      <c r="BP529059" s="90"/>
    </row>
    <row r="529060" spans="68:68" customFormat="1">
      <c r="BP529060" s="90"/>
    </row>
    <row r="529061" spans="68:68" customFormat="1">
      <c r="BP529061" s="90"/>
    </row>
    <row r="529062" spans="68:68" customFormat="1">
      <c r="BP529062" s="90"/>
    </row>
    <row r="529063" spans="68:68" customFormat="1">
      <c r="BP529063" s="90"/>
    </row>
    <row r="529064" spans="68:68" customFormat="1">
      <c r="BP529064" s="90"/>
    </row>
    <row r="529065" spans="68:68" customFormat="1">
      <c r="BP529065" s="90"/>
    </row>
    <row r="529066" spans="68:68" customFormat="1">
      <c r="BP529066" s="90"/>
    </row>
    <row r="529067" spans="68:68" customFormat="1">
      <c r="BP529067" s="90"/>
    </row>
    <row r="529068" spans="68:68" customFormat="1">
      <c r="BP529068" s="90"/>
    </row>
    <row r="529069" spans="68:68" customFormat="1">
      <c r="BP529069" s="90"/>
    </row>
    <row r="529070" spans="68:68" customFormat="1">
      <c r="BP529070" s="90"/>
    </row>
    <row r="529071" spans="68:68" customFormat="1">
      <c r="BP529071" s="90"/>
    </row>
    <row r="529072" spans="68:68" customFormat="1">
      <c r="BP529072" s="90"/>
    </row>
    <row r="529073" spans="68:68" customFormat="1">
      <c r="BP529073" s="90"/>
    </row>
    <row r="529074" spans="68:68" customFormat="1">
      <c r="BP529074" s="90"/>
    </row>
    <row r="529075" spans="68:68" customFormat="1">
      <c r="BP529075" s="90"/>
    </row>
    <row r="529076" spans="68:68" customFormat="1">
      <c r="BP529076" s="90"/>
    </row>
    <row r="529077" spans="68:68" customFormat="1">
      <c r="BP529077" s="90"/>
    </row>
    <row r="529078" spans="68:68" customFormat="1">
      <c r="BP529078" s="90"/>
    </row>
    <row r="529079" spans="68:68" customFormat="1">
      <c r="BP529079" s="90"/>
    </row>
    <row r="529080" spans="68:68" customFormat="1">
      <c r="BP529080" s="90"/>
    </row>
    <row r="529081" spans="68:68" customFormat="1">
      <c r="BP529081" s="90"/>
    </row>
    <row r="529082" spans="68:68" customFormat="1">
      <c r="BP529082" s="90"/>
    </row>
    <row r="529083" spans="68:68" customFormat="1">
      <c r="BP529083" s="90"/>
    </row>
    <row r="529084" spans="68:68" customFormat="1">
      <c r="BP529084" s="90"/>
    </row>
    <row r="529085" spans="68:68" customFormat="1">
      <c r="BP529085" s="90"/>
    </row>
    <row r="529086" spans="68:68" customFormat="1">
      <c r="BP529086" s="90"/>
    </row>
    <row r="529087" spans="68:68" customFormat="1">
      <c r="BP529087" s="90"/>
    </row>
    <row r="529088" spans="68:68" customFormat="1">
      <c r="BP529088" s="90"/>
    </row>
    <row r="529089" spans="68:68" customFormat="1">
      <c r="BP529089" s="90"/>
    </row>
    <row r="529090" spans="68:68" customFormat="1">
      <c r="BP529090" s="90"/>
    </row>
    <row r="529091" spans="68:68" customFormat="1">
      <c r="BP529091" s="90"/>
    </row>
    <row r="529092" spans="68:68" customFormat="1">
      <c r="BP529092" s="90"/>
    </row>
    <row r="529093" spans="68:68" customFormat="1">
      <c r="BP529093" s="90"/>
    </row>
    <row r="529094" spans="68:68" customFormat="1">
      <c r="BP529094" s="90"/>
    </row>
    <row r="529095" spans="68:68" customFormat="1">
      <c r="BP529095" s="90"/>
    </row>
    <row r="529096" spans="68:68" customFormat="1">
      <c r="BP529096" s="90"/>
    </row>
    <row r="529097" spans="68:68" customFormat="1">
      <c r="BP529097" s="90"/>
    </row>
    <row r="529098" spans="68:68" customFormat="1">
      <c r="BP529098" s="90"/>
    </row>
    <row r="529099" spans="68:68" customFormat="1">
      <c r="BP529099" s="90"/>
    </row>
    <row r="529100" spans="68:68" customFormat="1">
      <c r="BP529100" s="90"/>
    </row>
    <row r="529101" spans="68:68" customFormat="1">
      <c r="BP529101" s="90"/>
    </row>
    <row r="529102" spans="68:68" customFormat="1">
      <c r="BP529102" s="90"/>
    </row>
    <row r="529103" spans="68:68" customFormat="1">
      <c r="BP529103" s="90"/>
    </row>
    <row r="529104" spans="68:68" customFormat="1">
      <c r="BP529104" s="90"/>
    </row>
    <row r="529105" spans="68:68" customFormat="1">
      <c r="BP529105" s="90"/>
    </row>
    <row r="529106" spans="68:68" customFormat="1">
      <c r="BP529106" s="90"/>
    </row>
    <row r="529107" spans="68:68" customFormat="1">
      <c r="BP529107" s="90"/>
    </row>
    <row r="529108" spans="68:68" customFormat="1">
      <c r="BP529108" s="90"/>
    </row>
    <row r="529109" spans="68:68" customFormat="1">
      <c r="BP529109" s="90"/>
    </row>
    <row r="529110" spans="68:68" customFormat="1">
      <c r="BP529110" s="90"/>
    </row>
    <row r="529111" spans="68:68" customFormat="1">
      <c r="BP529111" s="90"/>
    </row>
    <row r="529112" spans="68:68" customFormat="1">
      <c r="BP529112" s="90"/>
    </row>
    <row r="529113" spans="68:68" customFormat="1">
      <c r="BP529113" s="90"/>
    </row>
    <row r="529114" spans="68:68" customFormat="1">
      <c r="BP529114" s="90"/>
    </row>
    <row r="529115" spans="68:68" customFormat="1">
      <c r="BP529115" s="90"/>
    </row>
    <row r="529116" spans="68:68" customFormat="1">
      <c r="BP529116" s="90"/>
    </row>
    <row r="529117" spans="68:68" customFormat="1">
      <c r="BP529117" s="90"/>
    </row>
    <row r="529118" spans="68:68" customFormat="1">
      <c r="BP529118" s="90"/>
    </row>
    <row r="529119" spans="68:68" customFormat="1">
      <c r="BP529119" s="90"/>
    </row>
    <row r="529120" spans="68:68" customFormat="1">
      <c r="BP529120" s="90"/>
    </row>
    <row r="529121" spans="68:68" customFormat="1">
      <c r="BP529121" s="90"/>
    </row>
    <row r="529122" spans="68:68" customFormat="1">
      <c r="BP529122" s="90"/>
    </row>
    <row r="529123" spans="68:68" customFormat="1">
      <c r="BP529123" s="90"/>
    </row>
    <row r="529124" spans="68:68" customFormat="1">
      <c r="BP529124" s="90"/>
    </row>
    <row r="529125" spans="68:68" customFormat="1">
      <c r="BP529125" s="90"/>
    </row>
    <row r="529126" spans="68:68" customFormat="1">
      <c r="BP529126" s="90"/>
    </row>
    <row r="529127" spans="68:68" customFormat="1">
      <c r="BP529127" s="90"/>
    </row>
    <row r="529128" spans="68:68" customFormat="1">
      <c r="BP529128" s="90"/>
    </row>
    <row r="529129" spans="68:68" customFormat="1">
      <c r="BP529129" s="90"/>
    </row>
    <row r="529130" spans="68:68" customFormat="1">
      <c r="BP529130" s="90"/>
    </row>
    <row r="529131" spans="68:68" customFormat="1">
      <c r="BP529131" s="90"/>
    </row>
    <row r="529132" spans="68:68" customFormat="1">
      <c r="BP529132" s="90"/>
    </row>
    <row r="529133" spans="68:68" customFormat="1">
      <c r="BP529133" s="90"/>
    </row>
    <row r="529134" spans="68:68" customFormat="1">
      <c r="BP529134" s="90"/>
    </row>
    <row r="529135" spans="68:68" customFormat="1">
      <c r="BP529135" s="90"/>
    </row>
    <row r="529136" spans="68:68" customFormat="1">
      <c r="BP529136" s="90"/>
    </row>
    <row r="529137" spans="68:68" customFormat="1">
      <c r="BP529137" s="90"/>
    </row>
    <row r="529138" spans="68:68" customFormat="1">
      <c r="BP529138" s="90"/>
    </row>
    <row r="529139" spans="68:68" customFormat="1">
      <c r="BP529139" s="90"/>
    </row>
    <row r="529140" spans="68:68" customFormat="1">
      <c r="BP529140" s="90"/>
    </row>
    <row r="529141" spans="68:68" customFormat="1">
      <c r="BP529141" s="90"/>
    </row>
    <row r="529142" spans="68:68" customFormat="1">
      <c r="BP529142" s="90"/>
    </row>
    <row r="529143" spans="68:68" customFormat="1">
      <c r="BP529143" s="90"/>
    </row>
    <row r="529144" spans="68:68" customFormat="1">
      <c r="BP529144" s="90"/>
    </row>
    <row r="529145" spans="68:68" customFormat="1">
      <c r="BP529145" s="90"/>
    </row>
    <row r="529146" spans="68:68" customFormat="1">
      <c r="BP529146" s="90"/>
    </row>
    <row r="529147" spans="68:68" customFormat="1">
      <c r="BP529147" s="90"/>
    </row>
    <row r="529148" spans="68:68" customFormat="1">
      <c r="BP529148" s="90"/>
    </row>
    <row r="529149" spans="68:68" customFormat="1">
      <c r="BP529149" s="90"/>
    </row>
    <row r="529150" spans="68:68" customFormat="1">
      <c r="BP529150" s="90"/>
    </row>
    <row r="529151" spans="68:68" customFormat="1">
      <c r="BP529151" s="90"/>
    </row>
    <row r="529152" spans="68:68" customFormat="1">
      <c r="BP529152" s="90"/>
    </row>
    <row r="529153" spans="68:68" customFormat="1">
      <c r="BP529153" s="90"/>
    </row>
    <row r="529154" spans="68:68" customFormat="1">
      <c r="BP529154" s="90"/>
    </row>
    <row r="529155" spans="68:68" customFormat="1">
      <c r="BP529155" s="90"/>
    </row>
    <row r="529156" spans="68:68" customFormat="1">
      <c r="BP529156" s="90"/>
    </row>
    <row r="529157" spans="68:68" customFormat="1">
      <c r="BP529157" s="90"/>
    </row>
    <row r="529158" spans="68:68" customFormat="1">
      <c r="BP529158" s="90"/>
    </row>
    <row r="529159" spans="68:68" customFormat="1">
      <c r="BP529159" s="90"/>
    </row>
    <row r="529160" spans="68:68" customFormat="1">
      <c r="BP529160" s="90"/>
    </row>
    <row r="529161" spans="68:68" customFormat="1">
      <c r="BP529161" s="90"/>
    </row>
    <row r="529162" spans="68:68" customFormat="1">
      <c r="BP529162" s="90"/>
    </row>
    <row r="529163" spans="68:68" customFormat="1">
      <c r="BP529163" s="90"/>
    </row>
    <row r="529164" spans="68:68" customFormat="1">
      <c r="BP529164" s="90"/>
    </row>
    <row r="529165" spans="68:68" customFormat="1">
      <c r="BP529165" s="90"/>
    </row>
    <row r="529166" spans="68:68" customFormat="1">
      <c r="BP529166" s="90"/>
    </row>
    <row r="529167" spans="68:68" customFormat="1">
      <c r="BP529167" s="90"/>
    </row>
    <row r="529168" spans="68:68" customFormat="1">
      <c r="BP529168" s="90"/>
    </row>
    <row r="529169" spans="68:68" customFormat="1">
      <c r="BP529169" s="90"/>
    </row>
    <row r="529170" spans="68:68" customFormat="1">
      <c r="BP529170" s="90"/>
    </row>
    <row r="529171" spans="68:68" customFormat="1">
      <c r="BP529171" s="90"/>
    </row>
    <row r="529172" spans="68:68" customFormat="1">
      <c r="BP529172" s="90"/>
    </row>
    <row r="529173" spans="68:68" customFormat="1">
      <c r="BP529173" s="90"/>
    </row>
    <row r="529174" spans="68:68" customFormat="1">
      <c r="BP529174" s="90"/>
    </row>
    <row r="529175" spans="68:68" customFormat="1">
      <c r="BP529175" s="90"/>
    </row>
    <row r="529176" spans="68:68" customFormat="1">
      <c r="BP529176" s="90"/>
    </row>
    <row r="529177" spans="68:68" customFormat="1">
      <c r="BP529177" s="90"/>
    </row>
    <row r="529178" spans="68:68" customFormat="1">
      <c r="BP529178" s="90"/>
    </row>
    <row r="529179" spans="68:68" customFormat="1">
      <c r="BP529179" s="90"/>
    </row>
    <row r="529180" spans="68:68" customFormat="1">
      <c r="BP529180" s="90"/>
    </row>
    <row r="529181" spans="68:68" customFormat="1">
      <c r="BP529181" s="90"/>
    </row>
    <row r="529182" spans="68:68" customFormat="1">
      <c r="BP529182" s="90"/>
    </row>
    <row r="529183" spans="68:68" customFormat="1">
      <c r="BP529183" s="90"/>
    </row>
    <row r="529184" spans="68:68" customFormat="1">
      <c r="BP529184" s="90"/>
    </row>
    <row r="529185" spans="68:68" customFormat="1">
      <c r="BP529185" s="90"/>
    </row>
    <row r="529186" spans="68:68" customFormat="1">
      <c r="BP529186" s="90"/>
    </row>
    <row r="529187" spans="68:68" customFormat="1">
      <c r="BP529187" s="90"/>
    </row>
    <row r="529188" spans="68:68" customFormat="1">
      <c r="BP529188" s="90"/>
    </row>
    <row r="529189" spans="68:68" customFormat="1">
      <c r="BP529189" s="90"/>
    </row>
    <row r="529190" spans="68:68" customFormat="1">
      <c r="BP529190" s="90"/>
    </row>
    <row r="529191" spans="68:68" customFormat="1">
      <c r="BP529191" s="90"/>
    </row>
    <row r="529192" spans="68:68" customFormat="1">
      <c r="BP529192" s="90"/>
    </row>
    <row r="529193" spans="68:68" customFormat="1">
      <c r="BP529193" s="90"/>
    </row>
    <row r="529194" spans="68:68" customFormat="1">
      <c r="BP529194" s="90"/>
    </row>
    <row r="529195" spans="68:68" customFormat="1">
      <c r="BP529195" s="90"/>
    </row>
    <row r="529196" spans="68:68" customFormat="1">
      <c r="BP529196" s="90"/>
    </row>
    <row r="529197" spans="68:68" customFormat="1">
      <c r="BP529197" s="90"/>
    </row>
    <row r="529198" spans="68:68" customFormat="1">
      <c r="BP529198" s="90"/>
    </row>
    <row r="529199" spans="68:68" customFormat="1">
      <c r="BP529199" s="90"/>
    </row>
    <row r="529200" spans="68:68" customFormat="1">
      <c r="BP529200" s="90"/>
    </row>
    <row r="529201" spans="68:68" customFormat="1">
      <c r="BP529201" s="90"/>
    </row>
    <row r="529202" spans="68:68" customFormat="1">
      <c r="BP529202" s="90"/>
    </row>
    <row r="529203" spans="68:68" customFormat="1">
      <c r="BP529203" s="90"/>
    </row>
    <row r="529204" spans="68:68" customFormat="1">
      <c r="BP529204" s="90"/>
    </row>
    <row r="529205" spans="68:68" customFormat="1">
      <c r="BP529205" s="90"/>
    </row>
    <row r="529206" spans="68:68" customFormat="1">
      <c r="BP529206" s="90"/>
    </row>
    <row r="529207" spans="68:68" customFormat="1">
      <c r="BP529207" s="90"/>
    </row>
    <row r="529208" spans="68:68" customFormat="1">
      <c r="BP529208" s="90"/>
    </row>
    <row r="529209" spans="68:68" customFormat="1">
      <c r="BP529209" s="90"/>
    </row>
    <row r="529210" spans="68:68" customFormat="1">
      <c r="BP529210" s="90"/>
    </row>
    <row r="529211" spans="68:68" customFormat="1">
      <c r="BP529211" s="90"/>
    </row>
    <row r="529212" spans="68:68" customFormat="1">
      <c r="BP529212" s="90"/>
    </row>
    <row r="529213" spans="68:68" customFormat="1">
      <c r="BP529213" s="90"/>
    </row>
    <row r="529214" spans="68:68" customFormat="1">
      <c r="BP529214" s="90"/>
    </row>
    <row r="529215" spans="68:68" customFormat="1">
      <c r="BP529215" s="90"/>
    </row>
    <row r="529216" spans="68:68" customFormat="1">
      <c r="BP529216" s="90"/>
    </row>
    <row r="529217" spans="68:68" customFormat="1">
      <c r="BP529217" s="90"/>
    </row>
    <row r="529218" spans="68:68" customFormat="1">
      <c r="BP529218" s="90"/>
    </row>
    <row r="529219" spans="68:68" customFormat="1">
      <c r="BP529219" s="90"/>
    </row>
    <row r="529220" spans="68:68" customFormat="1">
      <c r="BP529220" s="90"/>
    </row>
    <row r="529221" spans="68:68" customFormat="1">
      <c r="BP529221" s="90"/>
    </row>
    <row r="529222" spans="68:68" customFormat="1">
      <c r="BP529222" s="90"/>
    </row>
    <row r="529223" spans="68:68" customFormat="1">
      <c r="BP529223" s="90"/>
    </row>
    <row r="529224" spans="68:68" customFormat="1">
      <c r="BP529224" s="90"/>
    </row>
    <row r="529225" spans="68:68" customFormat="1">
      <c r="BP529225" s="90"/>
    </row>
    <row r="529226" spans="68:68" customFormat="1">
      <c r="BP529226" s="90"/>
    </row>
    <row r="529227" spans="68:68" customFormat="1">
      <c r="BP529227" s="90"/>
    </row>
    <row r="529228" spans="68:68" customFormat="1">
      <c r="BP529228" s="90"/>
    </row>
    <row r="529229" spans="68:68" customFormat="1">
      <c r="BP529229" s="90"/>
    </row>
    <row r="529230" spans="68:68" customFormat="1">
      <c r="BP529230" s="90"/>
    </row>
    <row r="529231" spans="68:68" customFormat="1">
      <c r="BP529231" s="90"/>
    </row>
    <row r="529232" spans="68:68" customFormat="1">
      <c r="BP529232" s="90"/>
    </row>
    <row r="529233" spans="68:68" customFormat="1">
      <c r="BP529233" s="90"/>
    </row>
    <row r="529234" spans="68:68" customFormat="1">
      <c r="BP529234" s="90"/>
    </row>
    <row r="529235" spans="68:68" customFormat="1">
      <c r="BP529235" s="90"/>
    </row>
    <row r="529236" spans="68:68" customFormat="1">
      <c r="BP529236" s="90"/>
    </row>
    <row r="529237" spans="68:68" customFormat="1">
      <c r="BP529237" s="90"/>
    </row>
    <row r="529238" spans="68:68" customFormat="1">
      <c r="BP529238" s="90"/>
    </row>
    <row r="529239" spans="68:68" customFormat="1">
      <c r="BP529239" s="90"/>
    </row>
    <row r="529240" spans="68:68" customFormat="1">
      <c r="BP529240" s="90"/>
    </row>
    <row r="529241" spans="68:68" customFormat="1">
      <c r="BP529241" s="90"/>
    </row>
    <row r="529242" spans="68:68" customFormat="1">
      <c r="BP529242" s="90"/>
    </row>
    <row r="529243" spans="68:68" customFormat="1">
      <c r="BP529243" s="90"/>
    </row>
    <row r="529244" spans="68:68" customFormat="1">
      <c r="BP529244" s="90"/>
    </row>
    <row r="529245" spans="68:68" customFormat="1">
      <c r="BP529245" s="90"/>
    </row>
    <row r="529246" spans="68:68" customFormat="1">
      <c r="BP529246" s="90"/>
    </row>
    <row r="529247" spans="68:68" customFormat="1">
      <c r="BP529247" s="90"/>
    </row>
    <row r="529248" spans="68:68" customFormat="1">
      <c r="BP529248" s="90"/>
    </row>
    <row r="529249" spans="68:68" customFormat="1">
      <c r="BP529249" s="90"/>
    </row>
    <row r="529250" spans="68:68" customFormat="1">
      <c r="BP529250" s="90"/>
    </row>
    <row r="529251" spans="68:68" customFormat="1">
      <c r="BP529251" s="90"/>
    </row>
    <row r="529252" spans="68:68" customFormat="1">
      <c r="BP529252" s="90"/>
    </row>
    <row r="529253" spans="68:68" customFormat="1">
      <c r="BP529253" s="90"/>
    </row>
    <row r="529254" spans="68:68" customFormat="1">
      <c r="BP529254" s="90"/>
    </row>
    <row r="529255" spans="68:68" customFormat="1">
      <c r="BP529255" s="90"/>
    </row>
    <row r="529256" spans="68:68" customFormat="1">
      <c r="BP529256" s="90"/>
    </row>
    <row r="529257" spans="68:68" customFormat="1">
      <c r="BP529257" s="90"/>
    </row>
    <row r="529258" spans="68:68" customFormat="1">
      <c r="BP529258" s="90"/>
    </row>
    <row r="529259" spans="68:68" customFormat="1">
      <c r="BP529259" s="90"/>
    </row>
    <row r="529260" spans="68:68" customFormat="1">
      <c r="BP529260" s="90"/>
    </row>
    <row r="529261" spans="68:68" customFormat="1">
      <c r="BP529261" s="90"/>
    </row>
    <row r="529262" spans="68:68" customFormat="1">
      <c r="BP529262" s="90"/>
    </row>
    <row r="529263" spans="68:68" customFormat="1">
      <c r="BP529263" s="90"/>
    </row>
    <row r="529264" spans="68:68" customFormat="1">
      <c r="BP529264" s="90"/>
    </row>
    <row r="529265" spans="68:68" customFormat="1">
      <c r="BP529265" s="90"/>
    </row>
    <row r="529266" spans="68:68" customFormat="1">
      <c r="BP529266" s="90"/>
    </row>
    <row r="529267" spans="68:68" customFormat="1">
      <c r="BP529267" s="90"/>
    </row>
    <row r="529268" spans="68:68" customFormat="1">
      <c r="BP529268" s="90"/>
    </row>
    <row r="529269" spans="68:68" customFormat="1">
      <c r="BP529269" s="90"/>
    </row>
    <row r="529270" spans="68:68" customFormat="1">
      <c r="BP529270" s="90"/>
    </row>
    <row r="529271" spans="68:68" customFormat="1">
      <c r="BP529271" s="90"/>
    </row>
    <row r="529272" spans="68:68" customFormat="1">
      <c r="BP529272" s="90"/>
    </row>
    <row r="529273" spans="68:68" customFormat="1">
      <c r="BP529273" s="90"/>
    </row>
    <row r="529274" spans="68:68" customFormat="1">
      <c r="BP529274" s="90"/>
    </row>
    <row r="529275" spans="68:68" customFormat="1">
      <c r="BP529275" s="90"/>
    </row>
    <row r="529276" spans="68:68" customFormat="1">
      <c r="BP529276" s="90"/>
    </row>
    <row r="529277" spans="68:68" customFormat="1">
      <c r="BP529277" s="90"/>
    </row>
    <row r="529278" spans="68:68" customFormat="1">
      <c r="BP529278" s="90"/>
    </row>
    <row r="529279" spans="68:68" customFormat="1">
      <c r="BP529279" s="90"/>
    </row>
    <row r="529280" spans="68:68" customFormat="1">
      <c r="BP529280" s="90"/>
    </row>
    <row r="529281" spans="68:68" customFormat="1">
      <c r="BP529281" s="90"/>
    </row>
    <row r="529282" spans="68:68" customFormat="1">
      <c r="BP529282" s="90"/>
    </row>
    <row r="529283" spans="68:68" customFormat="1">
      <c r="BP529283" s="90"/>
    </row>
    <row r="529284" spans="68:68" customFormat="1">
      <c r="BP529284" s="90"/>
    </row>
    <row r="529285" spans="68:68" customFormat="1">
      <c r="BP529285" s="90"/>
    </row>
    <row r="529286" spans="68:68" customFormat="1">
      <c r="BP529286" s="90"/>
    </row>
    <row r="529287" spans="68:68" customFormat="1">
      <c r="BP529287" s="90"/>
    </row>
    <row r="529288" spans="68:68" customFormat="1">
      <c r="BP529288" s="90"/>
    </row>
    <row r="529289" spans="68:68" customFormat="1">
      <c r="BP529289" s="90"/>
    </row>
    <row r="529290" spans="68:68" customFormat="1">
      <c r="BP529290" s="90"/>
    </row>
    <row r="529291" spans="68:68" customFormat="1">
      <c r="BP529291" s="90"/>
    </row>
    <row r="529292" spans="68:68" customFormat="1">
      <c r="BP529292" s="90"/>
    </row>
    <row r="529293" spans="68:68" customFormat="1">
      <c r="BP529293" s="90"/>
    </row>
    <row r="529294" spans="68:68" customFormat="1">
      <c r="BP529294" s="90"/>
    </row>
    <row r="529295" spans="68:68" customFormat="1">
      <c r="BP529295" s="90"/>
    </row>
    <row r="529296" spans="68:68" customFormat="1">
      <c r="BP529296" s="90"/>
    </row>
    <row r="529297" spans="68:68" customFormat="1">
      <c r="BP529297" s="90"/>
    </row>
    <row r="529298" spans="68:68" customFormat="1">
      <c r="BP529298" s="90"/>
    </row>
    <row r="529299" spans="68:68" customFormat="1">
      <c r="BP529299" s="90"/>
    </row>
    <row r="529300" spans="68:68" customFormat="1">
      <c r="BP529300" s="90"/>
    </row>
    <row r="529301" spans="68:68" customFormat="1">
      <c r="BP529301" s="90"/>
    </row>
    <row r="529302" spans="68:68" customFormat="1">
      <c r="BP529302" s="90"/>
    </row>
    <row r="529303" spans="68:68" customFormat="1">
      <c r="BP529303" s="90"/>
    </row>
    <row r="529304" spans="68:68" customFormat="1">
      <c r="BP529304" s="90"/>
    </row>
    <row r="529305" spans="68:68" customFormat="1">
      <c r="BP529305" s="90"/>
    </row>
    <row r="529306" spans="68:68" customFormat="1">
      <c r="BP529306" s="90"/>
    </row>
    <row r="529307" spans="68:68" customFormat="1">
      <c r="BP529307" s="90"/>
    </row>
    <row r="529308" spans="68:68" customFormat="1">
      <c r="BP529308" s="90"/>
    </row>
    <row r="529309" spans="68:68" customFormat="1">
      <c r="BP529309" s="90"/>
    </row>
    <row r="529310" spans="68:68" customFormat="1">
      <c r="BP529310" s="90"/>
    </row>
    <row r="529311" spans="68:68" customFormat="1">
      <c r="BP529311" s="90"/>
    </row>
    <row r="529312" spans="68:68" customFormat="1">
      <c r="BP529312" s="90"/>
    </row>
    <row r="529313" spans="68:68" customFormat="1">
      <c r="BP529313" s="90"/>
    </row>
    <row r="529314" spans="68:68" customFormat="1">
      <c r="BP529314" s="90"/>
    </row>
    <row r="529315" spans="68:68" customFormat="1">
      <c r="BP529315" s="90"/>
    </row>
    <row r="529316" spans="68:68" customFormat="1">
      <c r="BP529316" s="90"/>
    </row>
    <row r="529317" spans="68:68" customFormat="1">
      <c r="BP529317" s="90"/>
    </row>
    <row r="529318" spans="68:68" customFormat="1">
      <c r="BP529318" s="90"/>
    </row>
    <row r="529319" spans="68:68" customFormat="1">
      <c r="BP529319" s="90"/>
    </row>
    <row r="529320" spans="68:68" customFormat="1">
      <c r="BP529320" s="90"/>
    </row>
    <row r="529321" spans="68:68" customFormat="1">
      <c r="BP529321" s="90"/>
    </row>
    <row r="529322" spans="68:68" customFormat="1">
      <c r="BP529322" s="90"/>
    </row>
    <row r="529323" spans="68:68" customFormat="1">
      <c r="BP529323" s="90"/>
    </row>
    <row r="529324" spans="68:68" customFormat="1">
      <c r="BP529324" s="90"/>
    </row>
    <row r="529325" spans="68:68" customFormat="1">
      <c r="BP529325" s="90"/>
    </row>
    <row r="529326" spans="68:68" customFormat="1">
      <c r="BP529326" s="90"/>
    </row>
    <row r="529327" spans="68:68" customFormat="1">
      <c r="BP529327" s="90"/>
    </row>
    <row r="529328" spans="68:68" customFormat="1">
      <c r="BP529328" s="90"/>
    </row>
    <row r="529329" spans="68:68" customFormat="1">
      <c r="BP529329" s="90"/>
    </row>
    <row r="529330" spans="68:68" customFormat="1">
      <c r="BP529330" s="90"/>
    </row>
    <row r="529331" spans="68:68" customFormat="1">
      <c r="BP529331" s="90"/>
    </row>
    <row r="529332" spans="68:68" customFormat="1">
      <c r="BP529332" s="90"/>
    </row>
    <row r="529333" spans="68:68" customFormat="1">
      <c r="BP529333" s="90"/>
    </row>
    <row r="529334" spans="68:68" customFormat="1">
      <c r="BP529334" s="90"/>
    </row>
    <row r="529335" spans="68:68" customFormat="1">
      <c r="BP529335" s="90"/>
    </row>
    <row r="529336" spans="68:68" customFormat="1">
      <c r="BP529336" s="90"/>
    </row>
    <row r="529337" spans="68:68" customFormat="1">
      <c r="BP529337" s="90"/>
    </row>
    <row r="529338" spans="68:68" customFormat="1">
      <c r="BP529338" s="90"/>
    </row>
    <row r="529339" spans="68:68" customFormat="1">
      <c r="BP529339" s="90"/>
    </row>
    <row r="529340" spans="68:68" customFormat="1">
      <c r="BP529340" s="90"/>
    </row>
    <row r="529341" spans="68:68" customFormat="1">
      <c r="BP529341" s="90"/>
    </row>
    <row r="529342" spans="68:68" customFormat="1">
      <c r="BP529342" s="90"/>
    </row>
    <row r="529343" spans="68:68" customFormat="1">
      <c r="BP529343" s="90"/>
    </row>
    <row r="529344" spans="68:68" customFormat="1">
      <c r="BP529344" s="90"/>
    </row>
    <row r="529345" spans="68:68" customFormat="1">
      <c r="BP529345" s="90"/>
    </row>
    <row r="529346" spans="68:68" customFormat="1">
      <c r="BP529346" s="90"/>
    </row>
    <row r="529347" spans="68:68" customFormat="1">
      <c r="BP529347" s="90"/>
    </row>
    <row r="529348" spans="68:68" customFormat="1">
      <c r="BP529348" s="90"/>
    </row>
    <row r="529349" spans="68:68" customFormat="1">
      <c r="BP529349" s="90"/>
    </row>
    <row r="529350" spans="68:68" customFormat="1">
      <c r="BP529350" s="90"/>
    </row>
    <row r="529351" spans="68:68" customFormat="1">
      <c r="BP529351" s="90"/>
    </row>
    <row r="529352" spans="68:68" customFormat="1">
      <c r="BP529352" s="90"/>
    </row>
    <row r="529353" spans="68:68" customFormat="1">
      <c r="BP529353" s="90"/>
    </row>
    <row r="529354" spans="68:68" customFormat="1">
      <c r="BP529354" s="90"/>
    </row>
    <row r="529355" spans="68:68" customFormat="1">
      <c r="BP529355" s="90"/>
    </row>
    <row r="529356" spans="68:68" customFormat="1">
      <c r="BP529356" s="90"/>
    </row>
    <row r="529357" spans="68:68" customFormat="1">
      <c r="BP529357" s="90"/>
    </row>
    <row r="529358" spans="68:68" customFormat="1">
      <c r="BP529358" s="90"/>
    </row>
    <row r="529359" spans="68:68" customFormat="1">
      <c r="BP529359" s="90"/>
    </row>
    <row r="529360" spans="68:68" customFormat="1">
      <c r="BP529360" s="90"/>
    </row>
    <row r="529361" spans="68:68" customFormat="1">
      <c r="BP529361" s="90"/>
    </row>
    <row r="529362" spans="68:68" customFormat="1">
      <c r="BP529362" s="90"/>
    </row>
    <row r="529363" spans="68:68" customFormat="1">
      <c r="BP529363" s="90"/>
    </row>
    <row r="529364" spans="68:68" customFormat="1">
      <c r="BP529364" s="90"/>
    </row>
    <row r="529365" spans="68:68" customFormat="1">
      <c r="BP529365" s="90"/>
    </row>
    <row r="529366" spans="68:68" customFormat="1">
      <c r="BP529366" s="90"/>
    </row>
    <row r="529367" spans="68:68" customFormat="1">
      <c r="BP529367" s="90"/>
    </row>
    <row r="529368" spans="68:68" customFormat="1">
      <c r="BP529368" s="90"/>
    </row>
    <row r="529369" spans="68:68" customFormat="1">
      <c r="BP529369" s="90"/>
    </row>
    <row r="529370" spans="68:68" customFormat="1">
      <c r="BP529370" s="90"/>
    </row>
    <row r="529371" spans="68:68" customFormat="1">
      <c r="BP529371" s="90"/>
    </row>
    <row r="529372" spans="68:68" customFormat="1">
      <c r="BP529372" s="90"/>
    </row>
    <row r="529373" spans="68:68" customFormat="1">
      <c r="BP529373" s="90"/>
    </row>
    <row r="529374" spans="68:68" customFormat="1">
      <c r="BP529374" s="90"/>
    </row>
    <row r="529375" spans="68:68" customFormat="1">
      <c r="BP529375" s="90"/>
    </row>
    <row r="529376" spans="68:68" customFormat="1">
      <c r="BP529376" s="90"/>
    </row>
    <row r="529377" spans="68:68" customFormat="1">
      <c r="BP529377" s="90"/>
    </row>
    <row r="529378" spans="68:68" customFormat="1">
      <c r="BP529378" s="90"/>
    </row>
    <row r="529379" spans="68:68" customFormat="1">
      <c r="BP529379" s="90"/>
    </row>
    <row r="529380" spans="68:68" customFormat="1">
      <c r="BP529380" s="90"/>
    </row>
    <row r="529381" spans="68:68" customFormat="1">
      <c r="BP529381" s="90"/>
    </row>
    <row r="529382" spans="68:68" customFormat="1">
      <c r="BP529382" s="90"/>
    </row>
    <row r="529383" spans="68:68" customFormat="1">
      <c r="BP529383" s="90"/>
    </row>
    <row r="529384" spans="68:68" customFormat="1">
      <c r="BP529384" s="90"/>
    </row>
    <row r="529385" spans="68:68" customFormat="1">
      <c r="BP529385" s="90"/>
    </row>
    <row r="529386" spans="68:68" customFormat="1">
      <c r="BP529386" s="90"/>
    </row>
    <row r="529387" spans="68:68" customFormat="1">
      <c r="BP529387" s="90"/>
    </row>
    <row r="529388" spans="68:68" customFormat="1">
      <c r="BP529388" s="90"/>
    </row>
    <row r="529389" spans="68:68" customFormat="1">
      <c r="BP529389" s="90"/>
    </row>
    <row r="529390" spans="68:68" customFormat="1">
      <c r="BP529390" s="90"/>
    </row>
    <row r="529391" spans="68:68" customFormat="1">
      <c r="BP529391" s="90"/>
    </row>
    <row r="529392" spans="68:68" customFormat="1">
      <c r="BP529392" s="90"/>
    </row>
    <row r="529393" spans="68:68" customFormat="1">
      <c r="BP529393" s="90"/>
    </row>
    <row r="529394" spans="68:68" customFormat="1">
      <c r="BP529394" s="90"/>
    </row>
    <row r="529395" spans="68:68" customFormat="1">
      <c r="BP529395" s="90"/>
    </row>
    <row r="529396" spans="68:68" customFormat="1">
      <c r="BP529396" s="90"/>
    </row>
    <row r="529397" spans="68:68" customFormat="1">
      <c r="BP529397" s="90"/>
    </row>
    <row r="529398" spans="68:68" customFormat="1">
      <c r="BP529398" s="90"/>
    </row>
    <row r="529399" spans="68:68" customFormat="1">
      <c r="BP529399" s="90"/>
    </row>
    <row r="529400" spans="68:68" customFormat="1">
      <c r="BP529400" s="90"/>
    </row>
    <row r="529401" spans="68:68" customFormat="1">
      <c r="BP529401" s="90"/>
    </row>
    <row r="529402" spans="68:68" customFormat="1">
      <c r="BP529402" s="90"/>
    </row>
    <row r="529403" spans="68:68" customFormat="1">
      <c r="BP529403" s="90"/>
    </row>
    <row r="529404" spans="68:68" customFormat="1">
      <c r="BP529404" s="90"/>
    </row>
    <row r="529405" spans="68:68" customFormat="1">
      <c r="BP529405" s="90"/>
    </row>
    <row r="529406" spans="68:68" customFormat="1">
      <c r="BP529406" s="90"/>
    </row>
    <row r="529407" spans="68:68" customFormat="1">
      <c r="BP529407" s="90"/>
    </row>
    <row r="529408" spans="68:68" customFormat="1">
      <c r="BP529408" s="90"/>
    </row>
    <row r="529409" spans="68:68" customFormat="1">
      <c r="BP529409" s="90"/>
    </row>
    <row r="529410" spans="68:68" customFormat="1">
      <c r="BP529410" s="90"/>
    </row>
    <row r="529411" spans="68:68" customFormat="1">
      <c r="BP529411" s="90"/>
    </row>
    <row r="529412" spans="68:68" customFormat="1">
      <c r="BP529412" s="90"/>
    </row>
    <row r="529413" spans="68:68" customFormat="1">
      <c r="BP529413" s="90"/>
    </row>
    <row r="529414" spans="68:68" customFormat="1">
      <c r="BP529414" s="90"/>
    </row>
    <row r="529415" spans="68:68" customFormat="1">
      <c r="BP529415" s="90"/>
    </row>
    <row r="529416" spans="68:68" customFormat="1">
      <c r="BP529416" s="90"/>
    </row>
    <row r="529417" spans="68:68" customFormat="1">
      <c r="BP529417" s="90"/>
    </row>
    <row r="529418" spans="68:68" customFormat="1">
      <c r="BP529418" s="90"/>
    </row>
    <row r="529419" spans="68:68" customFormat="1">
      <c r="BP529419" s="90"/>
    </row>
    <row r="529420" spans="68:68" customFormat="1">
      <c r="BP529420" s="90"/>
    </row>
    <row r="529421" spans="68:68" customFormat="1">
      <c r="BP529421" s="90"/>
    </row>
    <row r="529422" spans="68:68" customFormat="1">
      <c r="BP529422" s="90"/>
    </row>
    <row r="529423" spans="68:68" customFormat="1">
      <c r="BP529423" s="90"/>
    </row>
    <row r="529424" spans="68:68" customFormat="1">
      <c r="BP529424" s="90"/>
    </row>
    <row r="529425" spans="68:68" customFormat="1">
      <c r="BP529425" s="90"/>
    </row>
    <row r="529426" spans="68:68" customFormat="1">
      <c r="BP529426" s="90"/>
    </row>
    <row r="529427" spans="68:68" customFormat="1">
      <c r="BP529427" s="90"/>
    </row>
    <row r="529428" spans="68:68" customFormat="1">
      <c r="BP529428" s="90"/>
    </row>
    <row r="529429" spans="68:68" customFormat="1">
      <c r="BP529429" s="90"/>
    </row>
    <row r="529430" spans="68:68" customFormat="1">
      <c r="BP529430" s="90"/>
    </row>
    <row r="529431" spans="68:68" customFormat="1">
      <c r="BP529431" s="90"/>
    </row>
    <row r="529432" spans="68:68" customFormat="1">
      <c r="BP529432" s="90"/>
    </row>
    <row r="529433" spans="68:68" customFormat="1">
      <c r="BP529433" s="90"/>
    </row>
    <row r="529434" spans="68:68" customFormat="1">
      <c r="BP529434" s="90"/>
    </row>
    <row r="529435" spans="68:68" customFormat="1">
      <c r="BP529435" s="90"/>
    </row>
    <row r="529436" spans="68:68" customFormat="1">
      <c r="BP529436" s="90"/>
    </row>
    <row r="529437" spans="68:68" customFormat="1">
      <c r="BP529437" s="90"/>
    </row>
    <row r="529438" spans="68:68" customFormat="1">
      <c r="BP529438" s="90"/>
    </row>
    <row r="529439" spans="68:68" customFormat="1">
      <c r="BP529439" s="90"/>
    </row>
    <row r="529440" spans="68:68" customFormat="1">
      <c r="BP529440" s="90"/>
    </row>
    <row r="529441" spans="68:68" customFormat="1">
      <c r="BP529441" s="90"/>
    </row>
    <row r="529442" spans="68:68" customFormat="1">
      <c r="BP529442" s="90"/>
    </row>
    <row r="529443" spans="68:68" customFormat="1">
      <c r="BP529443" s="90"/>
    </row>
    <row r="529444" spans="68:68" customFormat="1">
      <c r="BP529444" s="90"/>
    </row>
    <row r="529445" spans="68:68" customFormat="1">
      <c r="BP529445" s="90"/>
    </row>
    <row r="529446" spans="68:68" customFormat="1">
      <c r="BP529446" s="90"/>
    </row>
    <row r="529447" spans="68:68" customFormat="1">
      <c r="BP529447" s="90"/>
    </row>
    <row r="529448" spans="68:68" customFormat="1">
      <c r="BP529448" s="90"/>
    </row>
    <row r="529449" spans="68:68" customFormat="1">
      <c r="BP529449" s="90"/>
    </row>
    <row r="529450" spans="68:68" customFormat="1">
      <c r="BP529450" s="90"/>
    </row>
    <row r="529451" spans="68:68" customFormat="1">
      <c r="BP529451" s="90"/>
    </row>
    <row r="529452" spans="68:68" customFormat="1">
      <c r="BP529452" s="90"/>
    </row>
    <row r="529453" spans="68:68" customFormat="1">
      <c r="BP529453" s="90"/>
    </row>
    <row r="529454" spans="68:68" customFormat="1">
      <c r="BP529454" s="90"/>
    </row>
    <row r="529455" spans="68:68" customFormat="1">
      <c r="BP529455" s="90"/>
    </row>
    <row r="529456" spans="68:68" customFormat="1">
      <c r="BP529456" s="90"/>
    </row>
    <row r="529457" spans="68:68" customFormat="1">
      <c r="BP529457" s="90"/>
    </row>
    <row r="529458" spans="68:68" customFormat="1">
      <c r="BP529458" s="90"/>
    </row>
    <row r="529459" spans="68:68" customFormat="1">
      <c r="BP529459" s="90"/>
    </row>
    <row r="529460" spans="68:68" customFormat="1">
      <c r="BP529460" s="90"/>
    </row>
    <row r="529461" spans="68:68" customFormat="1">
      <c r="BP529461" s="90"/>
    </row>
    <row r="529462" spans="68:68" customFormat="1">
      <c r="BP529462" s="90"/>
    </row>
    <row r="529463" spans="68:68" customFormat="1">
      <c r="BP529463" s="90"/>
    </row>
    <row r="529464" spans="68:68" customFormat="1">
      <c r="BP529464" s="90"/>
    </row>
    <row r="529465" spans="68:68" customFormat="1">
      <c r="BP529465" s="90"/>
    </row>
    <row r="529466" spans="68:68" customFormat="1">
      <c r="BP529466" s="90"/>
    </row>
    <row r="529467" spans="68:68" customFormat="1">
      <c r="BP529467" s="90"/>
    </row>
    <row r="529468" spans="68:68" customFormat="1">
      <c r="BP529468" s="90"/>
    </row>
    <row r="529469" spans="68:68" customFormat="1">
      <c r="BP529469" s="90"/>
    </row>
    <row r="529470" spans="68:68" customFormat="1">
      <c r="BP529470" s="90"/>
    </row>
    <row r="529471" spans="68:68" customFormat="1">
      <c r="BP529471" s="90"/>
    </row>
    <row r="529472" spans="68:68" customFormat="1">
      <c r="BP529472" s="90"/>
    </row>
    <row r="529473" spans="68:68" customFormat="1">
      <c r="BP529473" s="90"/>
    </row>
    <row r="529474" spans="68:68" customFormat="1">
      <c r="BP529474" s="90"/>
    </row>
    <row r="529475" spans="68:68" customFormat="1">
      <c r="BP529475" s="90"/>
    </row>
    <row r="529476" spans="68:68" customFormat="1">
      <c r="BP529476" s="90"/>
    </row>
    <row r="529477" spans="68:68" customFormat="1">
      <c r="BP529477" s="90"/>
    </row>
    <row r="529478" spans="68:68" customFormat="1">
      <c r="BP529478" s="90"/>
    </row>
    <row r="529479" spans="68:68" customFormat="1">
      <c r="BP529479" s="90"/>
    </row>
    <row r="529480" spans="68:68" customFormat="1">
      <c r="BP529480" s="90"/>
    </row>
    <row r="529481" spans="68:68" customFormat="1">
      <c r="BP529481" s="90"/>
    </row>
    <row r="529482" spans="68:68" customFormat="1">
      <c r="BP529482" s="90"/>
    </row>
    <row r="529483" spans="68:68" customFormat="1">
      <c r="BP529483" s="90"/>
    </row>
    <row r="529484" spans="68:68" customFormat="1">
      <c r="BP529484" s="90"/>
    </row>
    <row r="529485" spans="68:68" customFormat="1">
      <c r="BP529485" s="90"/>
    </row>
    <row r="529486" spans="68:68" customFormat="1">
      <c r="BP529486" s="90"/>
    </row>
    <row r="529487" spans="68:68" customFormat="1">
      <c r="BP529487" s="90"/>
    </row>
    <row r="529488" spans="68:68" customFormat="1">
      <c r="BP529488" s="90"/>
    </row>
    <row r="529489" spans="68:68" customFormat="1">
      <c r="BP529489" s="90"/>
    </row>
    <row r="529490" spans="68:68" customFormat="1">
      <c r="BP529490" s="90"/>
    </row>
    <row r="529491" spans="68:68" customFormat="1">
      <c r="BP529491" s="90"/>
    </row>
    <row r="529492" spans="68:68" customFormat="1">
      <c r="BP529492" s="90"/>
    </row>
    <row r="529493" spans="68:68" customFormat="1">
      <c r="BP529493" s="90"/>
    </row>
    <row r="529494" spans="68:68" customFormat="1">
      <c r="BP529494" s="90"/>
    </row>
    <row r="529495" spans="68:68" customFormat="1">
      <c r="BP529495" s="90"/>
    </row>
    <row r="529496" spans="68:68" customFormat="1">
      <c r="BP529496" s="90"/>
    </row>
    <row r="529497" spans="68:68" customFormat="1">
      <c r="BP529497" s="90"/>
    </row>
    <row r="529498" spans="68:68" customFormat="1">
      <c r="BP529498" s="90"/>
    </row>
    <row r="529499" spans="68:68" customFormat="1">
      <c r="BP529499" s="90"/>
    </row>
    <row r="529500" spans="68:68" customFormat="1">
      <c r="BP529500" s="90"/>
    </row>
    <row r="529501" spans="68:68" customFormat="1">
      <c r="BP529501" s="90"/>
    </row>
    <row r="529502" spans="68:68" customFormat="1">
      <c r="BP529502" s="90"/>
    </row>
    <row r="529503" spans="68:68" customFormat="1">
      <c r="BP529503" s="90"/>
    </row>
    <row r="529504" spans="68:68" customFormat="1">
      <c r="BP529504" s="90"/>
    </row>
    <row r="529505" spans="68:68" customFormat="1">
      <c r="BP529505" s="90"/>
    </row>
    <row r="529506" spans="68:68" customFormat="1">
      <c r="BP529506" s="90"/>
    </row>
    <row r="529507" spans="68:68" customFormat="1">
      <c r="BP529507" s="90"/>
    </row>
    <row r="529508" spans="68:68" customFormat="1">
      <c r="BP529508" s="90"/>
    </row>
    <row r="529509" spans="68:68" customFormat="1">
      <c r="BP529509" s="90"/>
    </row>
    <row r="529510" spans="68:68" customFormat="1">
      <c r="BP529510" s="90"/>
    </row>
    <row r="529511" spans="68:68" customFormat="1">
      <c r="BP529511" s="90"/>
    </row>
    <row r="529512" spans="68:68" customFormat="1">
      <c r="BP529512" s="90"/>
    </row>
    <row r="529513" spans="68:68" customFormat="1">
      <c r="BP529513" s="90"/>
    </row>
    <row r="529514" spans="68:68" customFormat="1">
      <c r="BP529514" s="90"/>
    </row>
    <row r="529515" spans="68:68" customFormat="1">
      <c r="BP529515" s="90"/>
    </row>
    <row r="529516" spans="68:68" customFormat="1">
      <c r="BP529516" s="90"/>
    </row>
    <row r="529517" spans="68:68" customFormat="1">
      <c r="BP529517" s="90"/>
    </row>
    <row r="529518" spans="68:68" customFormat="1">
      <c r="BP529518" s="90"/>
    </row>
    <row r="529519" spans="68:68" customFormat="1">
      <c r="BP529519" s="90"/>
    </row>
    <row r="529520" spans="68:68" customFormat="1">
      <c r="BP529520" s="90"/>
    </row>
    <row r="529521" spans="68:68" customFormat="1">
      <c r="BP529521" s="90"/>
    </row>
    <row r="529522" spans="68:68" customFormat="1">
      <c r="BP529522" s="90"/>
    </row>
    <row r="529523" spans="68:68" customFormat="1">
      <c r="BP529523" s="90"/>
    </row>
    <row r="529524" spans="68:68" customFormat="1">
      <c r="BP529524" s="90"/>
    </row>
    <row r="529525" spans="68:68" customFormat="1">
      <c r="BP529525" s="90"/>
    </row>
    <row r="529526" spans="68:68" customFormat="1">
      <c r="BP529526" s="90"/>
    </row>
    <row r="529527" spans="68:68" customFormat="1">
      <c r="BP529527" s="90"/>
    </row>
    <row r="529528" spans="68:68" customFormat="1">
      <c r="BP529528" s="90"/>
    </row>
    <row r="529529" spans="68:68" customFormat="1">
      <c r="BP529529" s="90"/>
    </row>
    <row r="529530" spans="68:68" customFormat="1">
      <c r="BP529530" s="90"/>
    </row>
    <row r="529531" spans="68:68" customFormat="1">
      <c r="BP529531" s="90"/>
    </row>
    <row r="529532" spans="68:68" customFormat="1">
      <c r="BP529532" s="90"/>
    </row>
    <row r="529533" spans="68:68" customFormat="1">
      <c r="BP529533" s="90"/>
    </row>
    <row r="529534" spans="68:68" customFormat="1">
      <c r="BP529534" s="90"/>
    </row>
    <row r="529535" spans="68:68" customFormat="1">
      <c r="BP529535" s="90"/>
    </row>
    <row r="529536" spans="68:68" customFormat="1">
      <c r="BP529536" s="90"/>
    </row>
    <row r="529537" spans="68:68" customFormat="1">
      <c r="BP529537" s="90"/>
    </row>
    <row r="529538" spans="68:68" customFormat="1">
      <c r="BP529538" s="90"/>
    </row>
    <row r="529539" spans="68:68" customFormat="1">
      <c r="BP529539" s="90"/>
    </row>
    <row r="529540" spans="68:68" customFormat="1">
      <c r="BP529540" s="90"/>
    </row>
    <row r="529541" spans="68:68" customFormat="1">
      <c r="BP529541" s="90"/>
    </row>
    <row r="529542" spans="68:68" customFormat="1">
      <c r="BP529542" s="90"/>
    </row>
    <row r="529543" spans="68:68" customFormat="1">
      <c r="BP529543" s="90"/>
    </row>
    <row r="529544" spans="68:68" customFormat="1">
      <c r="BP529544" s="90"/>
    </row>
    <row r="529545" spans="68:68" customFormat="1">
      <c r="BP529545" s="90"/>
    </row>
    <row r="529546" spans="68:68" customFormat="1">
      <c r="BP529546" s="90"/>
    </row>
    <row r="529547" spans="68:68" customFormat="1">
      <c r="BP529547" s="90"/>
    </row>
    <row r="529548" spans="68:68" customFormat="1">
      <c r="BP529548" s="90"/>
    </row>
    <row r="529549" spans="68:68" customFormat="1">
      <c r="BP529549" s="90"/>
    </row>
    <row r="529550" spans="68:68" customFormat="1">
      <c r="BP529550" s="90"/>
    </row>
    <row r="529551" spans="68:68" customFormat="1">
      <c r="BP529551" s="90"/>
    </row>
    <row r="529552" spans="68:68" customFormat="1">
      <c r="BP529552" s="90"/>
    </row>
    <row r="529553" spans="68:68" customFormat="1">
      <c r="BP529553" s="90"/>
    </row>
    <row r="529554" spans="68:68" customFormat="1">
      <c r="BP529554" s="90"/>
    </row>
    <row r="529555" spans="68:68" customFormat="1">
      <c r="BP529555" s="90"/>
    </row>
    <row r="529556" spans="68:68" customFormat="1">
      <c r="BP529556" s="90"/>
    </row>
    <row r="529557" spans="68:68" customFormat="1">
      <c r="BP529557" s="90"/>
    </row>
    <row r="529558" spans="68:68" customFormat="1">
      <c r="BP529558" s="90"/>
    </row>
    <row r="529559" spans="68:68" customFormat="1">
      <c r="BP529559" s="90"/>
    </row>
    <row r="529560" spans="68:68" customFormat="1">
      <c r="BP529560" s="90"/>
    </row>
    <row r="529561" spans="68:68" customFormat="1">
      <c r="BP529561" s="90"/>
    </row>
    <row r="529562" spans="68:68" customFormat="1">
      <c r="BP529562" s="90"/>
    </row>
    <row r="529563" spans="68:68" customFormat="1">
      <c r="BP529563" s="90"/>
    </row>
    <row r="529564" spans="68:68" customFormat="1">
      <c r="BP529564" s="90"/>
    </row>
    <row r="529565" spans="68:68" customFormat="1">
      <c r="BP529565" s="90"/>
    </row>
    <row r="529566" spans="68:68" customFormat="1">
      <c r="BP529566" s="90"/>
    </row>
    <row r="529567" spans="68:68" customFormat="1">
      <c r="BP529567" s="90"/>
    </row>
    <row r="529568" spans="68:68" customFormat="1">
      <c r="BP529568" s="90"/>
    </row>
    <row r="529569" spans="68:68" customFormat="1">
      <c r="BP529569" s="90"/>
    </row>
    <row r="529570" spans="68:68" customFormat="1">
      <c r="BP529570" s="90"/>
    </row>
    <row r="529571" spans="68:68" customFormat="1">
      <c r="BP529571" s="90"/>
    </row>
    <row r="529572" spans="68:68" customFormat="1">
      <c r="BP529572" s="90"/>
    </row>
    <row r="529573" spans="68:68" customFormat="1">
      <c r="BP529573" s="90"/>
    </row>
    <row r="529574" spans="68:68" customFormat="1">
      <c r="BP529574" s="90"/>
    </row>
    <row r="529575" spans="68:68" customFormat="1">
      <c r="BP529575" s="90"/>
    </row>
    <row r="529576" spans="68:68" customFormat="1">
      <c r="BP529576" s="90"/>
    </row>
    <row r="529577" spans="68:68" customFormat="1">
      <c r="BP529577" s="90"/>
    </row>
    <row r="529578" spans="68:68" customFormat="1">
      <c r="BP529578" s="90"/>
    </row>
    <row r="529579" spans="68:68" customFormat="1">
      <c r="BP529579" s="90"/>
    </row>
    <row r="529580" spans="68:68" customFormat="1">
      <c r="BP529580" s="90"/>
    </row>
    <row r="529581" spans="68:68" customFormat="1">
      <c r="BP529581" s="90"/>
    </row>
    <row r="529582" spans="68:68" customFormat="1">
      <c r="BP529582" s="90"/>
    </row>
    <row r="529583" spans="68:68" customFormat="1">
      <c r="BP529583" s="90"/>
    </row>
    <row r="529584" spans="68:68" customFormat="1">
      <c r="BP529584" s="90"/>
    </row>
    <row r="529585" spans="68:68" customFormat="1">
      <c r="BP529585" s="90"/>
    </row>
    <row r="529586" spans="68:68" customFormat="1">
      <c r="BP529586" s="90"/>
    </row>
    <row r="529587" spans="68:68" customFormat="1">
      <c r="BP529587" s="90"/>
    </row>
    <row r="529588" spans="68:68" customFormat="1">
      <c r="BP529588" s="90"/>
    </row>
    <row r="529589" spans="68:68" customFormat="1">
      <c r="BP529589" s="90"/>
    </row>
    <row r="529590" spans="68:68" customFormat="1">
      <c r="BP529590" s="90"/>
    </row>
    <row r="529591" spans="68:68" customFormat="1">
      <c r="BP529591" s="90"/>
    </row>
    <row r="529592" spans="68:68" customFormat="1">
      <c r="BP529592" s="90"/>
    </row>
    <row r="529593" spans="68:68" customFormat="1">
      <c r="BP529593" s="90"/>
    </row>
    <row r="529594" spans="68:68" customFormat="1">
      <c r="BP529594" s="90"/>
    </row>
    <row r="529595" spans="68:68" customFormat="1">
      <c r="BP529595" s="90"/>
    </row>
    <row r="529596" spans="68:68" customFormat="1">
      <c r="BP529596" s="90"/>
    </row>
    <row r="529597" spans="68:68" customFormat="1">
      <c r="BP529597" s="90"/>
    </row>
    <row r="529598" spans="68:68" customFormat="1">
      <c r="BP529598" s="90"/>
    </row>
    <row r="529599" spans="68:68" customFormat="1">
      <c r="BP529599" s="90"/>
    </row>
    <row r="529600" spans="68:68" customFormat="1">
      <c r="BP529600" s="90"/>
    </row>
    <row r="529601" spans="68:68" customFormat="1">
      <c r="BP529601" s="90"/>
    </row>
    <row r="529602" spans="68:68" customFormat="1">
      <c r="BP529602" s="90"/>
    </row>
    <row r="529603" spans="68:68" customFormat="1">
      <c r="BP529603" s="90"/>
    </row>
    <row r="529604" spans="68:68" customFormat="1">
      <c r="BP529604" s="90"/>
    </row>
    <row r="529605" spans="68:68" customFormat="1">
      <c r="BP529605" s="90"/>
    </row>
    <row r="529606" spans="68:68" customFormat="1">
      <c r="BP529606" s="90"/>
    </row>
    <row r="529607" spans="68:68" customFormat="1">
      <c r="BP529607" s="90"/>
    </row>
    <row r="529608" spans="68:68" customFormat="1">
      <c r="BP529608" s="90"/>
    </row>
    <row r="529609" spans="68:68" customFormat="1">
      <c r="BP529609" s="90"/>
    </row>
    <row r="529610" spans="68:68" customFormat="1">
      <c r="BP529610" s="90"/>
    </row>
    <row r="529611" spans="68:68" customFormat="1">
      <c r="BP529611" s="90"/>
    </row>
    <row r="529612" spans="68:68" customFormat="1">
      <c r="BP529612" s="90"/>
    </row>
    <row r="529613" spans="68:68" customFormat="1">
      <c r="BP529613" s="90"/>
    </row>
    <row r="529614" spans="68:68" customFormat="1">
      <c r="BP529614" s="90"/>
    </row>
    <row r="529615" spans="68:68" customFormat="1">
      <c r="BP529615" s="90"/>
    </row>
    <row r="529616" spans="68:68" customFormat="1">
      <c r="BP529616" s="90"/>
    </row>
    <row r="529617" spans="68:68" customFormat="1">
      <c r="BP529617" s="90"/>
    </row>
    <row r="529618" spans="68:68" customFormat="1">
      <c r="BP529618" s="90"/>
    </row>
    <row r="529619" spans="68:68" customFormat="1">
      <c r="BP529619" s="90"/>
    </row>
    <row r="529620" spans="68:68" customFormat="1">
      <c r="BP529620" s="90"/>
    </row>
    <row r="529621" spans="68:68" customFormat="1">
      <c r="BP529621" s="90"/>
    </row>
    <row r="529622" spans="68:68" customFormat="1">
      <c r="BP529622" s="90"/>
    </row>
    <row r="529623" spans="68:68" customFormat="1">
      <c r="BP529623" s="90"/>
    </row>
    <row r="529624" spans="68:68" customFormat="1">
      <c r="BP529624" s="90"/>
    </row>
    <row r="529625" spans="68:68" customFormat="1">
      <c r="BP529625" s="90"/>
    </row>
    <row r="529626" spans="68:68" customFormat="1">
      <c r="BP529626" s="90"/>
    </row>
    <row r="529627" spans="68:68" customFormat="1">
      <c r="BP529627" s="90"/>
    </row>
    <row r="529628" spans="68:68" customFormat="1">
      <c r="BP529628" s="90"/>
    </row>
    <row r="529629" spans="68:68" customFormat="1">
      <c r="BP529629" s="90"/>
    </row>
    <row r="529630" spans="68:68" customFormat="1">
      <c r="BP529630" s="90"/>
    </row>
    <row r="529631" spans="68:68" customFormat="1">
      <c r="BP529631" s="90"/>
    </row>
    <row r="529632" spans="68:68" customFormat="1">
      <c r="BP529632" s="90"/>
    </row>
    <row r="529633" spans="68:68" customFormat="1">
      <c r="BP529633" s="90"/>
    </row>
    <row r="529634" spans="68:68" customFormat="1">
      <c r="BP529634" s="90"/>
    </row>
    <row r="529635" spans="68:68" customFormat="1">
      <c r="BP529635" s="90"/>
    </row>
    <row r="529636" spans="68:68" customFormat="1">
      <c r="BP529636" s="90"/>
    </row>
    <row r="529637" spans="68:68" customFormat="1">
      <c r="BP529637" s="90"/>
    </row>
    <row r="529638" spans="68:68" customFormat="1">
      <c r="BP529638" s="90"/>
    </row>
    <row r="529639" spans="68:68" customFormat="1">
      <c r="BP529639" s="90"/>
    </row>
    <row r="529640" spans="68:68" customFormat="1">
      <c r="BP529640" s="90"/>
    </row>
    <row r="529641" spans="68:68" customFormat="1">
      <c r="BP529641" s="90"/>
    </row>
    <row r="529642" spans="68:68" customFormat="1">
      <c r="BP529642" s="90"/>
    </row>
    <row r="529643" spans="68:68" customFormat="1">
      <c r="BP529643" s="90"/>
    </row>
    <row r="529644" spans="68:68" customFormat="1">
      <c r="BP529644" s="90"/>
    </row>
    <row r="529645" spans="68:68" customFormat="1">
      <c r="BP529645" s="90"/>
    </row>
    <row r="529646" spans="68:68" customFormat="1">
      <c r="BP529646" s="90"/>
    </row>
    <row r="529647" spans="68:68" customFormat="1">
      <c r="BP529647" s="90"/>
    </row>
    <row r="529648" spans="68:68" customFormat="1">
      <c r="BP529648" s="90"/>
    </row>
    <row r="529649" spans="68:68" customFormat="1">
      <c r="BP529649" s="90"/>
    </row>
    <row r="529650" spans="68:68" customFormat="1">
      <c r="BP529650" s="90"/>
    </row>
    <row r="529651" spans="68:68" customFormat="1">
      <c r="BP529651" s="90"/>
    </row>
    <row r="529652" spans="68:68" customFormat="1">
      <c r="BP529652" s="90"/>
    </row>
    <row r="529653" spans="68:68" customFormat="1">
      <c r="BP529653" s="90"/>
    </row>
    <row r="529654" spans="68:68" customFormat="1">
      <c r="BP529654" s="90"/>
    </row>
    <row r="529655" spans="68:68" customFormat="1">
      <c r="BP529655" s="90"/>
    </row>
    <row r="529656" spans="68:68" customFormat="1">
      <c r="BP529656" s="90"/>
    </row>
    <row r="529657" spans="68:68" customFormat="1">
      <c r="BP529657" s="90"/>
    </row>
    <row r="529658" spans="68:68" customFormat="1">
      <c r="BP529658" s="90"/>
    </row>
    <row r="529659" spans="68:68" customFormat="1">
      <c r="BP529659" s="90"/>
    </row>
    <row r="529660" spans="68:68" customFormat="1">
      <c r="BP529660" s="90"/>
    </row>
    <row r="529661" spans="68:68" customFormat="1">
      <c r="BP529661" s="90"/>
    </row>
    <row r="529662" spans="68:68" customFormat="1">
      <c r="BP529662" s="90"/>
    </row>
    <row r="529663" spans="68:68" customFormat="1">
      <c r="BP529663" s="90"/>
    </row>
    <row r="529664" spans="68:68" customFormat="1">
      <c r="BP529664" s="90"/>
    </row>
    <row r="529665" spans="68:68" customFormat="1">
      <c r="BP529665" s="90"/>
    </row>
    <row r="529666" spans="68:68" customFormat="1">
      <c r="BP529666" s="90"/>
    </row>
    <row r="529667" spans="68:68" customFormat="1">
      <c r="BP529667" s="90"/>
    </row>
    <row r="529668" spans="68:68" customFormat="1">
      <c r="BP529668" s="90"/>
    </row>
    <row r="529669" spans="68:68" customFormat="1">
      <c r="BP529669" s="90"/>
    </row>
    <row r="529670" spans="68:68" customFormat="1">
      <c r="BP529670" s="90"/>
    </row>
    <row r="529671" spans="68:68" customFormat="1">
      <c r="BP529671" s="90"/>
    </row>
    <row r="529672" spans="68:68" customFormat="1">
      <c r="BP529672" s="90"/>
    </row>
    <row r="529673" spans="68:68" customFormat="1">
      <c r="BP529673" s="90"/>
    </row>
    <row r="529674" spans="68:68" customFormat="1">
      <c r="BP529674" s="90"/>
    </row>
    <row r="529675" spans="68:68" customFormat="1">
      <c r="BP529675" s="90"/>
    </row>
    <row r="529676" spans="68:68" customFormat="1">
      <c r="BP529676" s="90"/>
    </row>
    <row r="529677" spans="68:68" customFormat="1">
      <c r="BP529677" s="90"/>
    </row>
    <row r="529678" spans="68:68" customFormat="1">
      <c r="BP529678" s="90"/>
    </row>
    <row r="529679" spans="68:68" customFormat="1">
      <c r="BP529679" s="90"/>
    </row>
    <row r="529680" spans="68:68" customFormat="1">
      <c r="BP529680" s="90"/>
    </row>
    <row r="529681" spans="68:68" customFormat="1">
      <c r="BP529681" s="90"/>
    </row>
    <row r="529682" spans="68:68" customFormat="1">
      <c r="BP529682" s="90"/>
    </row>
    <row r="529683" spans="68:68" customFormat="1">
      <c r="BP529683" s="90"/>
    </row>
    <row r="529684" spans="68:68" customFormat="1">
      <c r="BP529684" s="90"/>
    </row>
    <row r="529685" spans="68:68" customFormat="1">
      <c r="BP529685" s="90"/>
    </row>
    <row r="529686" spans="68:68" customFormat="1">
      <c r="BP529686" s="90"/>
    </row>
    <row r="529687" spans="68:68" customFormat="1">
      <c r="BP529687" s="90"/>
    </row>
    <row r="529688" spans="68:68" customFormat="1">
      <c r="BP529688" s="90"/>
    </row>
    <row r="529689" spans="68:68" customFormat="1">
      <c r="BP529689" s="90"/>
    </row>
    <row r="529690" spans="68:68" customFormat="1">
      <c r="BP529690" s="90"/>
    </row>
    <row r="529691" spans="68:68" customFormat="1">
      <c r="BP529691" s="90"/>
    </row>
    <row r="529692" spans="68:68" customFormat="1">
      <c r="BP529692" s="90"/>
    </row>
    <row r="529693" spans="68:68" customFormat="1">
      <c r="BP529693" s="90"/>
    </row>
    <row r="529694" spans="68:68" customFormat="1">
      <c r="BP529694" s="90"/>
    </row>
    <row r="529695" spans="68:68" customFormat="1">
      <c r="BP529695" s="90"/>
    </row>
    <row r="529696" spans="68:68" customFormat="1">
      <c r="BP529696" s="90"/>
    </row>
    <row r="529697" spans="68:68" customFormat="1">
      <c r="BP529697" s="90"/>
    </row>
    <row r="529698" spans="68:68" customFormat="1">
      <c r="BP529698" s="90"/>
    </row>
    <row r="529699" spans="68:68" customFormat="1">
      <c r="BP529699" s="90"/>
    </row>
    <row r="529700" spans="68:68" customFormat="1">
      <c r="BP529700" s="90"/>
    </row>
    <row r="529701" spans="68:68" customFormat="1">
      <c r="BP529701" s="90"/>
    </row>
    <row r="529702" spans="68:68" customFormat="1">
      <c r="BP529702" s="90"/>
    </row>
    <row r="529703" spans="68:68" customFormat="1">
      <c r="BP529703" s="90"/>
    </row>
    <row r="529704" spans="68:68" customFormat="1">
      <c r="BP529704" s="90"/>
    </row>
    <row r="529705" spans="68:68" customFormat="1">
      <c r="BP529705" s="90"/>
    </row>
    <row r="529706" spans="68:68" customFormat="1">
      <c r="BP529706" s="90"/>
    </row>
    <row r="529707" spans="68:68" customFormat="1">
      <c r="BP529707" s="90"/>
    </row>
    <row r="529708" spans="68:68" customFormat="1">
      <c r="BP529708" s="90"/>
    </row>
    <row r="529709" spans="68:68" customFormat="1">
      <c r="BP529709" s="90"/>
    </row>
    <row r="529710" spans="68:68" customFormat="1">
      <c r="BP529710" s="90"/>
    </row>
    <row r="529711" spans="68:68" customFormat="1">
      <c r="BP529711" s="90"/>
    </row>
    <row r="529712" spans="68:68" customFormat="1">
      <c r="BP529712" s="90"/>
    </row>
    <row r="529713" spans="68:68" customFormat="1">
      <c r="BP529713" s="90"/>
    </row>
    <row r="529714" spans="68:68" customFormat="1">
      <c r="BP529714" s="90"/>
    </row>
    <row r="529715" spans="68:68" customFormat="1">
      <c r="BP529715" s="90"/>
    </row>
    <row r="529716" spans="68:68" customFormat="1">
      <c r="BP529716" s="90"/>
    </row>
    <row r="529717" spans="68:68" customFormat="1">
      <c r="BP529717" s="90"/>
    </row>
    <row r="529718" spans="68:68" customFormat="1">
      <c r="BP529718" s="90"/>
    </row>
    <row r="529719" spans="68:68" customFormat="1">
      <c r="BP529719" s="90"/>
    </row>
    <row r="529720" spans="68:68" customFormat="1">
      <c r="BP529720" s="90"/>
    </row>
    <row r="529721" spans="68:68" customFormat="1">
      <c r="BP529721" s="90"/>
    </row>
    <row r="529722" spans="68:68" customFormat="1">
      <c r="BP529722" s="90"/>
    </row>
    <row r="529723" spans="68:68" customFormat="1">
      <c r="BP529723" s="90"/>
    </row>
    <row r="529724" spans="68:68" customFormat="1">
      <c r="BP529724" s="90"/>
    </row>
    <row r="529725" spans="68:68" customFormat="1">
      <c r="BP529725" s="90"/>
    </row>
    <row r="529726" spans="68:68" customFormat="1">
      <c r="BP529726" s="90"/>
    </row>
    <row r="529727" spans="68:68" customFormat="1">
      <c r="BP529727" s="90"/>
    </row>
    <row r="529728" spans="68:68" customFormat="1">
      <c r="BP529728" s="90"/>
    </row>
    <row r="529729" spans="68:68" customFormat="1">
      <c r="BP529729" s="90"/>
    </row>
    <row r="529730" spans="68:68" customFormat="1">
      <c r="BP529730" s="90"/>
    </row>
    <row r="529731" spans="68:68" customFormat="1">
      <c r="BP529731" s="90"/>
    </row>
    <row r="529732" spans="68:68" customFormat="1">
      <c r="BP529732" s="90"/>
    </row>
    <row r="529733" spans="68:68" customFormat="1">
      <c r="BP529733" s="90"/>
    </row>
    <row r="529734" spans="68:68" customFormat="1">
      <c r="BP529734" s="90"/>
    </row>
    <row r="529735" spans="68:68" customFormat="1">
      <c r="BP529735" s="90"/>
    </row>
    <row r="529736" spans="68:68" customFormat="1">
      <c r="BP529736" s="90"/>
    </row>
    <row r="529737" spans="68:68" customFormat="1">
      <c r="BP529737" s="90"/>
    </row>
    <row r="529738" spans="68:68" customFormat="1">
      <c r="BP529738" s="90"/>
    </row>
    <row r="529739" spans="68:68" customFormat="1">
      <c r="BP529739" s="90"/>
    </row>
    <row r="529740" spans="68:68" customFormat="1">
      <c r="BP529740" s="90"/>
    </row>
    <row r="529741" spans="68:68" customFormat="1">
      <c r="BP529741" s="90"/>
    </row>
    <row r="529742" spans="68:68" customFormat="1">
      <c r="BP529742" s="90"/>
    </row>
    <row r="529743" spans="68:68" customFormat="1">
      <c r="BP529743" s="90"/>
    </row>
    <row r="529744" spans="68:68" customFormat="1">
      <c r="BP529744" s="90"/>
    </row>
    <row r="529745" spans="68:68" customFormat="1">
      <c r="BP529745" s="90"/>
    </row>
    <row r="529746" spans="68:68" customFormat="1">
      <c r="BP529746" s="90"/>
    </row>
    <row r="529747" spans="68:68" customFormat="1">
      <c r="BP529747" s="90"/>
    </row>
    <row r="529748" spans="68:68" customFormat="1">
      <c r="BP529748" s="90"/>
    </row>
    <row r="529749" spans="68:68" customFormat="1">
      <c r="BP529749" s="90"/>
    </row>
    <row r="529750" spans="68:68" customFormat="1">
      <c r="BP529750" s="90"/>
    </row>
    <row r="529751" spans="68:68" customFormat="1">
      <c r="BP529751" s="90"/>
    </row>
    <row r="529752" spans="68:68" customFormat="1">
      <c r="BP529752" s="90"/>
    </row>
    <row r="529753" spans="68:68" customFormat="1">
      <c r="BP529753" s="90"/>
    </row>
    <row r="529754" spans="68:68" customFormat="1">
      <c r="BP529754" s="90"/>
    </row>
    <row r="529755" spans="68:68" customFormat="1">
      <c r="BP529755" s="90"/>
    </row>
    <row r="529756" spans="68:68" customFormat="1">
      <c r="BP529756" s="90"/>
    </row>
    <row r="529757" spans="68:68" customFormat="1">
      <c r="BP529757" s="90"/>
    </row>
    <row r="529758" spans="68:68" customFormat="1">
      <c r="BP529758" s="90"/>
    </row>
    <row r="529759" spans="68:68" customFormat="1">
      <c r="BP529759" s="90"/>
    </row>
    <row r="529760" spans="68:68" customFormat="1">
      <c r="BP529760" s="90"/>
    </row>
    <row r="529761" spans="68:68" customFormat="1">
      <c r="BP529761" s="90"/>
    </row>
    <row r="529762" spans="68:68" customFormat="1">
      <c r="BP529762" s="90"/>
    </row>
    <row r="529763" spans="68:68" customFormat="1">
      <c r="BP529763" s="90"/>
    </row>
    <row r="529764" spans="68:68" customFormat="1">
      <c r="BP529764" s="90"/>
    </row>
    <row r="529765" spans="68:68" customFormat="1">
      <c r="BP529765" s="90"/>
    </row>
    <row r="529766" spans="68:68" customFormat="1">
      <c r="BP529766" s="90"/>
    </row>
    <row r="529767" spans="68:68" customFormat="1">
      <c r="BP529767" s="90"/>
    </row>
    <row r="529768" spans="68:68" customFormat="1">
      <c r="BP529768" s="90"/>
    </row>
    <row r="529769" spans="68:68" customFormat="1">
      <c r="BP529769" s="90"/>
    </row>
    <row r="529770" spans="68:68" customFormat="1">
      <c r="BP529770" s="90"/>
    </row>
    <row r="529771" spans="68:68" customFormat="1">
      <c r="BP529771" s="90"/>
    </row>
    <row r="529772" spans="68:68" customFormat="1">
      <c r="BP529772" s="90"/>
    </row>
    <row r="529773" spans="68:68" customFormat="1">
      <c r="BP529773" s="90"/>
    </row>
    <row r="529774" spans="68:68" customFormat="1">
      <c r="BP529774" s="90"/>
    </row>
    <row r="529775" spans="68:68" customFormat="1">
      <c r="BP529775" s="90"/>
    </row>
    <row r="529776" spans="68:68" customFormat="1">
      <c r="BP529776" s="90"/>
    </row>
    <row r="529777" spans="68:68" customFormat="1">
      <c r="BP529777" s="90"/>
    </row>
    <row r="529778" spans="68:68" customFormat="1">
      <c r="BP529778" s="90"/>
    </row>
    <row r="529779" spans="68:68" customFormat="1">
      <c r="BP529779" s="90"/>
    </row>
    <row r="529780" spans="68:68" customFormat="1">
      <c r="BP529780" s="90"/>
    </row>
    <row r="529781" spans="68:68" customFormat="1">
      <c r="BP529781" s="90"/>
    </row>
    <row r="529782" spans="68:68" customFormat="1">
      <c r="BP529782" s="90"/>
    </row>
    <row r="529783" spans="68:68" customFormat="1">
      <c r="BP529783" s="90"/>
    </row>
    <row r="529784" spans="68:68" customFormat="1">
      <c r="BP529784" s="90"/>
    </row>
    <row r="529785" spans="68:68" customFormat="1">
      <c r="BP529785" s="90"/>
    </row>
    <row r="529786" spans="68:68" customFormat="1">
      <c r="BP529786" s="90"/>
    </row>
    <row r="529787" spans="68:68" customFormat="1">
      <c r="BP529787" s="90"/>
    </row>
    <row r="529788" spans="68:68" customFormat="1">
      <c r="BP529788" s="90"/>
    </row>
    <row r="529789" spans="68:68" customFormat="1">
      <c r="BP529789" s="90"/>
    </row>
    <row r="529790" spans="68:68" customFormat="1">
      <c r="BP529790" s="90"/>
    </row>
    <row r="529791" spans="68:68" customFormat="1">
      <c r="BP529791" s="90"/>
    </row>
    <row r="529792" spans="68:68" customFormat="1">
      <c r="BP529792" s="90"/>
    </row>
    <row r="529793" spans="68:68" customFormat="1">
      <c r="BP529793" s="90"/>
    </row>
    <row r="529794" spans="68:68" customFormat="1">
      <c r="BP529794" s="90"/>
    </row>
    <row r="529795" spans="68:68" customFormat="1">
      <c r="BP529795" s="90"/>
    </row>
    <row r="529796" spans="68:68" customFormat="1">
      <c r="BP529796" s="90"/>
    </row>
    <row r="529797" spans="68:68" customFormat="1">
      <c r="BP529797" s="90"/>
    </row>
    <row r="529798" spans="68:68" customFormat="1">
      <c r="BP529798" s="90"/>
    </row>
    <row r="529799" spans="68:68" customFormat="1">
      <c r="BP529799" s="90"/>
    </row>
    <row r="529800" spans="68:68" customFormat="1">
      <c r="BP529800" s="90"/>
    </row>
    <row r="529801" spans="68:68" customFormat="1">
      <c r="BP529801" s="90"/>
    </row>
    <row r="529802" spans="68:68" customFormat="1">
      <c r="BP529802" s="90"/>
    </row>
    <row r="529803" spans="68:68" customFormat="1">
      <c r="BP529803" s="90"/>
    </row>
    <row r="529804" spans="68:68" customFormat="1">
      <c r="BP529804" s="90"/>
    </row>
    <row r="529805" spans="68:68" customFormat="1">
      <c r="BP529805" s="90"/>
    </row>
    <row r="529806" spans="68:68" customFormat="1">
      <c r="BP529806" s="90"/>
    </row>
    <row r="529807" spans="68:68" customFormat="1">
      <c r="BP529807" s="90"/>
    </row>
    <row r="529808" spans="68:68" customFormat="1">
      <c r="BP529808" s="90"/>
    </row>
    <row r="529809" spans="68:68" customFormat="1">
      <c r="BP529809" s="90"/>
    </row>
    <row r="529810" spans="68:68" customFormat="1">
      <c r="BP529810" s="90"/>
    </row>
    <row r="529811" spans="68:68" customFormat="1">
      <c r="BP529811" s="90"/>
    </row>
    <row r="529812" spans="68:68" customFormat="1">
      <c r="BP529812" s="90"/>
    </row>
    <row r="529813" spans="68:68" customFormat="1">
      <c r="BP529813" s="90"/>
    </row>
    <row r="529814" spans="68:68" customFormat="1">
      <c r="BP529814" s="90"/>
    </row>
    <row r="529815" spans="68:68" customFormat="1">
      <c r="BP529815" s="90"/>
    </row>
    <row r="529816" spans="68:68" customFormat="1">
      <c r="BP529816" s="90"/>
    </row>
    <row r="529817" spans="68:68" customFormat="1">
      <c r="BP529817" s="90"/>
    </row>
    <row r="529818" spans="68:68" customFormat="1">
      <c r="BP529818" s="90"/>
    </row>
    <row r="529819" spans="68:68" customFormat="1">
      <c r="BP529819" s="90"/>
    </row>
    <row r="529820" spans="68:68" customFormat="1">
      <c r="BP529820" s="90"/>
    </row>
    <row r="529821" spans="68:68" customFormat="1">
      <c r="BP529821" s="90"/>
    </row>
    <row r="529822" spans="68:68" customFormat="1">
      <c r="BP529822" s="90"/>
    </row>
    <row r="529823" spans="68:68" customFormat="1">
      <c r="BP529823" s="90"/>
    </row>
    <row r="529824" spans="68:68" customFormat="1">
      <c r="BP529824" s="90"/>
    </row>
    <row r="529825" spans="68:68" customFormat="1">
      <c r="BP529825" s="90"/>
    </row>
    <row r="529826" spans="68:68" customFormat="1">
      <c r="BP529826" s="90"/>
    </row>
    <row r="529827" spans="68:68" customFormat="1">
      <c r="BP529827" s="90"/>
    </row>
    <row r="529828" spans="68:68" customFormat="1">
      <c r="BP529828" s="90"/>
    </row>
    <row r="529829" spans="68:68" customFormat="1">
      <c r="BP529829" s="90"/>
    </row>
    <row r="529830" spans="68:68" customFormat="1">
      <c r="BP529830" s="90"/>
    </row>
    <row r="529831" spans="68:68" customFormat="1">
      <c r="BP529831" s="90"/>
    </row>
    <row r="529832" spans="68:68" customFormat="1">
      <c r="BP529832" s="90"/>
    </row>
    <row r="529833" spans="68:68" customFormat="1">
      <c r="BP529833" s="90"/>
    </row>
    <row r="529834" spans="68:68" customFormat="1">
      <c r="BP529834" s="90"/>
    </row>
    <row r="529835" spans="68:68" customFormat="1">
      <c r="BP529835" s="90"/>
    </row>
    <row r="529836" spans="68:68" customFormat="1">
      <c r="BP529836" s="90"/>
    </row>
    <row r="529837" spans="68:68" customFormat="1">
      <c r="BP529837" s="90"/>
    </row>
    <row r="529838" spans="68:68" customFormat="1">
      <c r="BP529838" s="90"/>
    </row>
    <row r="529839" spans="68:68" customFormat="1">
      <c r="BP529839" s="90"/>
    </row>
    <row r="529840" spans="68:68" customFormat="1">
      <c r="BP529840" s="90"/>
    </row>
    <row r="529841" spans="68:68" customFormat="1">
      <c r="BP529841" s="90"/>
    </row>
    <row r="529842" spans="68:68" customFormat="1">
      <c r="BP529842" s="90"/>
    </row>
    <row r="529843" spans="68:68" customFormat="1">
      <c r="BP529843" s="90"/>
    </row>
    <row r="529844" spans="68:68" customFormat="1">
      <c r="BP529844" s="90"/>
    </row>
    <row r="529845" spans="68:68" customFormat="1">
      <c r="BP529845" s="90"/>
    </row>
    <row r="529846" spans="68:68" customFormat="1">
      <c r="BP529846" s="90"/>
    </row>
    <row r="529847" spans="68:68" customFormat="1">
      <c r="BP529847" s="90"/>
    </row>
    <row r="529848" spans="68:68" customFormat="1">
      <c r="BP529848" s="90"/>
    </row>
    <row r="529849" spans="68:68" customFormat="1">
      <c r="BP529849" s="90"/>
    </row>
    <row r="529850" spans="68:68" customFormat="1">
      <c r="BP529850" s="90"/>
    </row>
    <row r="529851" spans="68:68" customFormat="1">
      <c r="BP529851" s="90"/>
    </row>
    <row r="529852" spans="68:68" customFormat="1">
      <c r="BP529852" s="90"/>
    </row>
    <row r="529853" spans="68:68" customFormat="1">
      <c r="BP529853" s="90"/>
    </row>
    <row r="529854" spans="68:68" customFormat="1">
      <c r="BP529854" s="90"/>
    </row>
    <row r="529855" spans="68:68" customFormat="1">
      <c r="BP529855" s="90"/>
    </row>
    <row r="529856" spans="68:68" customFormat="1">
      <c r="BP529856" s="90"/>
    </row>
    <row r="529857" spans="68:68" customFormat="1">
      <c r="BP529857" s="90"/>
    </row>
    <row r="529858" spans="68:68" customFormat="1">
      <c r="BP529858" s="90"/>
    </row>
    <row r="529859" spans="68:68" customFormat="1">
      <c r="BP529859" s="90"/>
    </row>
    <row r="529860" spans="68:68" customFormat="1">
      <c r="BP529860" s="90"/>
    </row>
    <row r="529861" spans="68:68" customFormat="1">
      <c r="BP529861" s="90"/>
    </row>
    <row r="529862" spans="68:68" customFormat="1">
      <c r="BP529862" s="90"/>
    </row>
    <row r="529863" spans="68:68" customFormat="1">
      <c r="BP529863" s="90"/>
    </row>
    <row r="529864" spans="68:68" customFormat="1">
      <c r="BP529864" s="90"/>
    </row>
    <row r="529865" spans="68:68" customFormat="1">
      <c r="BP529865" s="90"/>
    </row>
    <row r="529866" spans="68:68" customFormat="1">
      <c r="BP529866" s="90"/>
    </row>
    <row r="529867" spans="68:68" customFormat="1">
      <c r="BP529867" s="90"/>
    </row>
    <row r="529868" spans="68:68" customFormat="1">
      <c r="BP529868" s="90"/>
    </row>
    <row r="529869" spans="68:68" customFormat="1">
      <c r="BP529869" s="90"/>
    </row>
    <row r="529870" spans="68:68" customFormat="1">
      <c r="BP529870" s="90"/>
    </row>
    <row r="529871" spans="68:68" customFormat="1">
      <c r="BP529871" s="90"/>
    </row>
    <row r="529872" spans="68:68" customFormat="1">
      <c r="BP529872" s="90"/>
    </row>
    <row r="529873" spans="68:68" customFormat="1">
      <c r="BP529873" s="90"/>
    </row>
    <row r="529874" spans="68:68" customFormat="1">
      <c r="BP529874" s="90"/>
    </row>
    <row r="529875" spans="68:68" customFormat="1">
      <c r="BP529875" s="90"/>
    </row>
    <row r="529876" spans="68:68" customFormat="1">
      <c r="BP529876" s="90"/>
    </row>
    <row r="529877" spans="68:68" customFormat="1">
      <c r="BP529877" s="90"/>
    </row>
    <row r="529878" spans="68:68" customFormat="1">
      <c r="BP529878" s="90"/>
    </row>
    <row r="529879" spans="68:68" customFormat="1">
      <c r="BP529879" s="90"/>
    </row>
    <row r="529880" spans="68:68" customFormat="1">
      <c r="BP529880" s="90"/>
    </row>
    <row r="529881" spans="68:68" customFormat="1">
      <c r="BP529881" s="90"/>
    </row>
    <row r="529882" spans="68:68" customFormat="1">
      <c r="BP529882" s="90"/>
    </row>
    <row r="529883" spans="68:68" customFormat="1">
      <c r="BP529883" s="90"/>
    </row>
    <row r="529884" spans="68:68" customFormat="1">
      <c r="BP529884" s="90"/>
    </row>
    <row r="529885" spans="68:68" customFormat="1">
      <c r="BP529885" s="90"/>
    </row>
    <row r="529886" spans="68:68" customFormat="1">
      <c r="BP529886" s="90"/>
    </row>
    <row r="529887" spans="68:68" customFormat="1">
      <c r="BP529887" s="90"/>
    </row>
    <row r="529888" spans="68:68" customFormat="1">
      <c r="BP529888" s="90"/>
    </row>
    <row r="529889" spans="68:68" customFormat="1">
      <c r="BP529889" s="90"/>
    </row>
    <row r="529890" spans="68:68" customFormat="1">
      <c r="BP529890" s="90"/>
    </row>
    <row r="529891" spans="68:68" customFormat="1">
      <c r="BP529891" s="90"/>
    </row>
    <row r="529892" spans="68:68" customFormat="1">
      <c r="BP529892" s="90"/>
    </row>
    <row r="529893" spans="68:68" customFormat="1">
      <c r="BP529893" s="90"/>
    </row>
    <row r="529894" spans="68:68" customFormat="1">
      <c r="BP529894" s="90"/>
    </row>
    <row r="529895" spans="68:68" customFormat="1">
      <c r="BP529895" s="90"/>
    </row>
    <row r="529896" spans="68:68" customFormat="1">
      <c r="BP529896" s="90"/>
    </row>
    <row r="529897" spans="68:68" customFormat="1">
      <c r="BP529897" s="90"/>
    </row>
    <row r="529898" spans="68:68" customFormat="1">
      <c r="BP529898" s="90"/>
    </row>
    <row r="529899" spans="68:68" customFormat="1">
      <c r="BP529899" s="90"/>
    </row>
    <row r="529900" spans="68:68" customFormat="1">
      <c r="BP529900" s="90"/>
    </row>
    <row r="529901" spans="68:68" customFormat="1">
      <c r="BP529901" s="90"/>
    </row>
    <row r="529902" spans="68:68" customFormat="1">
      <c r="BP529902" s="90"/>
    </row>
    <row r="529903" spans="68:68" customFormat="1">
      <c r="BP529903" s="90"/>
    </row>
    <row r="529904" spans="68:68" customFormat="1">
      <c r="BP529904" s="90"/>
    </row>
    <row r="529905" spans="68:68" customFormat="1">
      <c r="BP529905" s="90"/>
    </row>
    <row r="529906" spans="68:68" customFormat="1">
      <c r="BP529906" s="90"/>
    </row>
    <row r="529907" spans="68:68" customFormat="1">
      <c r="BP529907" s="90"/>
    </row>
    <row r="529908" spans="68:68" customFormat="1">
      <c r="BP529908" s="90"/>
    </row>
    <row r="529909" spans="68:68" customFormat="1">
      <c r="BP529909" s="90"/>
    </row>
    <row r="529910" spans="68:68" customFormat="1">
      <c r="BP529910" s="90"/>
    </row>
    <row r="529911" spans="68:68" customFormat="1">
      <c r="BP529911" s="90"/>
    </row>
    <row r="529912" spans="68:68" customFormat="1">
      <c r="BP529912" s="90"/>
    </row>
    <row r="529913" spans="68:68" customFormat="1">
      <c r="BP529913" s="90"/>
    </row>
    <row r="529914" spans="68:68" customFormat="1">
      <c r="BP529914" s="90"/>
    </row>
    <row r="529915" spans="68:68" customFormat="1">
      <c r="BP529915" s="90"/>
    </row>
    <row r="529916" spans="68:68" customFormat="1">
      <c r="BP529916" s="90"/>
    </row>
    <row r="529917" spans="68:68" customFormat="1">
      <c r="BP529917" s="90"/>
    </row>
    <row r="529918" spans="68:68" customFormat="1">
      <c r="BP529918" s="90"/>
    </row>
    <row r="529919" spans="68:68" customFormat="1">
      <c r="BP529919" s="90"/>
    </row>
    <row r="529920" spans="68:68" customFormat="1">
      <c r="BP529920" s="90"/>
    </row>
    <row r="529921" spans="68:68" customFormat="1">
      <c r="BP529921" s="90"/>
    </row>
    <row r="529922" spans="68:68" customFormat="1">
      <c r="BP529922" s="90"/>
    </row>
    <row r="529923" spans="68:68" customFormat="1">
      <c r="BP529923" s="90"/>
    </row>
    <row r="529924" spans="68:68" customFormat="1">
      <c r="BP529924" s="90"/>
    </row>
    <row r="529925" spans="68:68" customFormat="1">
      <c r="BP529925" s="90"/>
    </row>
    <row r="529926" spans="68:68" customFormat="1">
      <c r="BP529926" s="90"/>
    </row>
    <row r="529927" spans="68:68" customFormat="1">
      <c r="BP529927" s="90"/>
    </row>
    <row r="529928" spans="68:68" customFormat="1">
      <c r="BP529928" s="90"/>
    </row>
    <row r="529929" spans="68:68" customFormat="1">
      <c r="BP529929" s="90"/>
    </row>
    <row r="529930" spans="68:68" customFormat="1">
      <c r="BP529930" s="90"/>
    </row>
    <row r="529931" spans="68:68" customFormat="1">
      <c r="BP529931" s="90"/>
    </row>
    <row r="529932" spans="68:68" customFormat="1">
      <c r="BP529932" s="90"/>
    </row>
    <row r="529933" spans="68:68" customFormat="1">
      <c r="BP529933" s="90"/>
    </row>
    <row r="529934" spans="68:68" customFormat="1">
      <c r="BP529934" s="90"/>
    </row>
    <row r="529935" spans="68:68" customFormat="1">
      <c r="BP529935" s="90"/>
    </row>
    <row r="529936" spans="68:68" customFormat="1">
      <c r="BP529936" s="90"/>
    </row>
    <row r="529937" spans="68:68" customFormat="1">
      <c r="BP529937" s="90"/>
    </row>
    <row r="529938" spans="68:68" customFormat="1">
      <c r="BP529938" s="90"/>
    </row>
    <row r="529939" spans="68:68" customFormat="1">
      <c r="BP529939" s="90"/>
    </row>
    <row r="529940" spans="68:68" customFormat="1">
      <c r="BP529940" s="90"/>
    </row>
    <row r="529941" spans="68:68" customFormat="1">
      <c r="BP529941" s="90"/>
    </row>
    <row r="529942" spans="68:68" customFormat="1">
      <c r="BP529942" s="90"/>
    </row>
    <row r="529943" spans="68:68" customFormat="1">
      <c r="BP529943" s="90"/>
    </row>
    <row r="529944" spans="68:68" customFormat="1">
      <c r="BP529944" s="90"/>
    </row>
    <row r="529945" spans="68:68" customFormat="1">
      <c r="BP529945" s="90"/>
    </row>
    <row r="529946" spans="68:68" customFormat="1">
      <c r="BP529946" s="90"/>
    </row>
    <row r="529947" spans="68:68" customFormat="1">
      <c r="BP529947" s="90"/>
    </row>
    <row r="529948" spans="68:68" customFormat="1">
      <c r="BP529948" s="90"/>
    </row>
    <row r="529949" spans="68:68" customFormat="1">
      <c r="BP529949" s="90"/>
    </row>
    <row r="529950" spans="68:68" customFormat="1">
      <c r="BP529950" s="90"/>
    </row>
    <row r="529951" spans="68:68" customFormat="1">
      <c r="BP529951" s="90"/>
    </row>
    <row r="529952" spans="68:68" customFormat="1">
      <c r="BP529952" s="90"/>
    </row>
    <row r="529953" spans="68:68" customFormat="1">
      <c r="BP529953" s="90"/>
    </row>
    <row r="529954" spans="68:68" customFormat="1">
      <c r="BP529954" s="90"/>
    </row>
    <row r="529955" spans="68:68" customFormat="1">
      <c r="BP529955" s="90"/>
    </row>
    <row r="529956" spans="68:68" customFormat="1">
      <c r="BP529956" s="90"/>
    </row>
    <row r="529957" spans="68:68" customFormat="1">
      <c r="BP529957" s="90"/>
    </row>
    <row r="529958" spans="68:68" customFormat="1">
      <c r="BP529958" s="90"/>
    </row>
    <row r="529959" spans="68:68" customFormat="1">
      <c r="BP529959" s="90"/>
    </row>
    <row r="529960" spans="68:68" customFormat="1">
      <c r="BP529960" s="90"/>
    </row>
    <row r="529961" spans="68:68" customFormat="1">
      <c r="BP529961" s="90"/>
    </row>
    <row r="529962" spans="68:68" customFormat="1">
      <c r="BP529962" s="90"/>
    </row>
    <row r="529963" spans="68:68" customFormat="1">
      <c r="BP529963" s="90"/>
    </row>
    <row r="529964" spans="68:68" customFormat="1">
      <c r="BP529964" s="90"/>
    </row>
    <row r="529965" spans="68:68" customFormat="1">
      <c r="BP529965" s="90"/>
    </row>
    <row r="529966" spans="68:68" customFormat="1">
      <c r="BP529966" s="90"/>
    </row>
    <row r="529967" spans="68:68" customFormat="1">
      <c r="BP529967" s="90"/>
    </row>
    <row r="529968" spans="68:68" customFormat="1">
      <c r="BP529968" s="90"/>
    </row>
    <row r="529969" spans="68:68" customFormat="1">
      <c r="BP529969" s="90"/>
    </row>
    <row r="529970" spans="68:68" customFormat="1">
      <c r="BP529970" s="90"/>
    </row>
    <row r="529971" spans="68:68" customFormat="1">
      <c r="BP529971" s="90"/>
    </row>
    <row r="529972" spans="68:68" customFormat="1">
      <c r="BP529972" s="90"/>
    </row>
    <row r="529973" spans="68:68" customFormat="1">
      <c r="BP529973" s="90"/>
    </row>
    <row r="529974" spans="68:68" customFormat="1">
      <c r="BP529974" s="90"/>
    </row>
    <row r="529975" spans="68:68" customFormat="1">
      <c r="BP529975" s="90"/>
    </row>
    <row r="529976" spans="68:68" customFormat="1">
      <c r="BP529976" s="90"/>
    </row>
    <row r="529977" spans="68:68" customFormat="1">
      <c r="BP529977" s="90"/>
    </row>
    <row r="529978" spans="68:68" customFormat="1">
      <c r="BP529978" s="90"/>
    </row>
    <row r="529979" spans="68:68" customFormat="1">
      <c r="BP529979" s="90"/>
    </row>
    <row r="529980" spans="68:68" customFormat="1">
      <c r="BP529980" s="90"/>
    </row>
    <row r="529981" spans="68:68" customFormat="1">
      <c r="BP529981" s="90"/>
    </row>
    <row r="529982" spans="68:68" customFormat="1">
      <c r="BP529982" s="90"/>
    </row>
    <row r="529983" spans="68:68" customFormat="1">
      <c r="BP529983" s="90"/>
    </row>
    <row r="529984" spans="68:68" customFormat="1">
      <c r="BP529984" s="90"/>
    </row>
    <row r="529985" spans="68:68" customFormat="1">
      <c r="BP529985" s="90"/>
    </row>
    <row r="529986" spans="68:68" customFormat="1">
      <c r="BP529986" s="90"/>
    </row>
    <row r="529987" spans="68:68" customFormat="1">
      <c r="BP529987" s="90"/>
    </row>
    <row r="529988" spans="68:68" customFormat="1">
      <c r="BP529988" s="90"/>
    </row>
    <row r="529989" spans="68:68" customFormat="1">
      <c r="BP529989" s="90"/>
    </row>
    <row r="529990" spans="68:68" customFormat="1">
      <c r="BP529990" s="90"/>
    </row>
    <row r="529991" spans="68:68" customFormat="1">
      <c r="BP529991" s="90"/>
    </row>
    <row r="529992" spans="68:68" customFormat="1">
      <c r="BP529992" s="90"/>
    </row>
    <row r="529993" spans="68:68" customFormat="1">
      <c r="BP529993" s="90"/>
    </row>
    <row r="529994" spans="68:68" customFormat="1">
      <c r="BP529994" s="90"/>
    </row>
    <row r="529995" spans="68:68" customFormat="1">
      <c r="BP529995" s="90"/>
    </row>
    <row r="529996" spans="68:68" customFormat="1">
      <c r="BP529996" s="90"/>
    </row>
    <row r="529997" spans="68:68" customFormat="1">
      <c r="BP529997" s="90"/>
    </row>
    <row r="529998" spans="68:68" customFormat="1">
      <c r="BP529998" s="90"/>
    </row>
    <row r="529999" spans="68:68" customFormat="1">
      <c r="BP529999" s="90"/>
    </row>
    <row r="530000" spans="68:68" customFormat="1">
      <c r="BP530000" s="90"/>
    </row>
    <row r="530001" spans="68:68" customFormat="1">
      <c r="BP530001" s="90"/>
    </row>
    <row r="530002" spans="68:68" customFormat="1">
      <c r="BP530002" s="90"/>
    </row>
    <row r="530003" spans="68:68" customFormat="1">
      <c r="BP530003" s="90"/>
    </row>
    <row r="530004" spans="68:68" customFormat="1">
      <c r="BP530004" s="90"/>
    </row>
    <row r="530005" spans="68:68" customFormat="1">
      <c r="BP530005" s="90"/>
    </row>
    <row r="530006" spans="68:68" customFormat="1">
      <c r="BP530006" s="90"/>
    </row>
    <row r="530007" spans="68:68" customFormat="1">
      <c r="BP530007" s="90"/>
    </row>
    <row r="530008" spans="68:68" customFormat="1">
      <c r="BP530008" s="90"/>
    </row>
    <row r="530009" spans="68:68" customFormat="1">
      <c r="BP530009" s="90"/>
    </row>
    <row r="530010" spans="68:68" customFormat="1">
      <c r="BP530010" s="90"/>
    </row>
    <row r="530011" spans="68:68" customFormat="1">
      <c r="BP530011" s="90"/>
    </row>
    <row r="530012" spans="68:68" customFormat="1">
      <c r="BP530012" s="90"/>
    </row>
    <row r="530013" spans="68:68" customFormat="1">
      <c r="BP530013" s="90"/>
    </row>
    <row r="530014" spans="68:68" customFormat="1">
      <c r="BP530014" s="90"/>
    </row>
    <row r="530015" spans="68:68" customFormat="1">
      <c r="BP530015" s="90"/>
    </row>
    <row r="530016" spans="68:68" customFormat="1">
      <c r="BP530016" s="90"/>
    </row>
    <row r="530017" spans="68:68" customFormat="1">
      <c r="BP530017" s="90"/>
    </row>
    <row r="530018" spans="68:68" customFormat="1">
      <c r="BP530018" s="90"/>
    </row>
    <row r="530019" spans="68:68" customFormat="1">
      <c r="BP530019" s="90"/>
    </row>
    <row r="530020" spans="68:68" customFormat="1">
      <c r="BP530020" s="90"/>
    </row>
    <row r="530021" spans="68:68" customFormat="1">
      <c r="BP530021" s="90"/>
    </row>
    <row r="530022" spans="68:68" customFormat="1">
      <c r="BP530022" s="90"/>
    </row>
    <row r="530023" spans="68:68" customFormat="1">
      <c r="BP530023" s="90"/>
    </row>
    <row r="530024" spans="68:68" customFormat="1">
      <c r="BP530024" s="90"/>
    </row>
    <row r="530025" spans="68:68" customFormat="1">
      <c r="BP530025" s="90"/>
    </row>
    <row r="530026" spans="68:68" customFormat="1">
      <c r="BP530026" s="90"/>
    </row>
    <row r="530027" spans="68:68" customFormat="1">
      <c r="BP530027" s="90"/>
    </row>
    <row r="530028" spans="68:68" customFormat="1">
      <c r="BP530028" s="90"/>
    </row>
    <row r="530029" spans="68:68" customFormat="1">
      <c r="BP530029" s="90"/>
    </row>
    <row r="530030" spans="68:68" customFormat="1">
      <c r="BP530030" s="90"/>
    </row>
    <row r="530031" spans="68:68" customFormat="1">
      <c r="BP530031" s="90"/>
    </row>
    <row r="530032" spans="68:68" customFormat="1">
      <c r="BP530032" s="90"/>
    </row>
    <row r="530033" spans="68:68" customFormat="1">
      <c r="BP530033" s="90"/>
    </row>
    <row r="530034" spans="68:68" customFormat="1">
      <c r="BP530034" s="90"/>
    </row>
    <row r="530035" spans="68:68" customFormat="1">
      <c r="BP530035" s="90"/>
    </row>
    <row r="530036" spans="68:68" customFormat="1">
      <c r="BP530036" s="90"/>
    </row>
    <row r="530037" spans="68:68" customFormat="1">
      <c r="BP530037" s="90"/>
    </row>
    <row r="530038" spans="68:68" customFormat="1">
      <c r="BP530038" s="90"/>
    </row>
    <row r="530039" spans="68:68" customFormat="1">
      <c r="BP530039" s="90"/>
    </row>
    <row r="530040" spans="68:68" customFormat="1">
      <c r="BP530040" s="90"/>
    </row>
    <row r="530041" spans="68:68" customFormat="1">
      <c r="BP530041" s="90"/>
    </row>
    <row r="530042" spans="68:68" customFormat="1">
      <c r="BP530042" s="90"/>
    </row>
    <row r="530043" spans="68:68" customFormat="1">
      <c r="BP530043" s="90"/>
    </row>
    <row r="530044" spans="68:68" customFormat="1">
      <c r="BP530044" s="90"/>
    </row>
    <row r="530045" spans="68:68" customFormat="1">
      <c r="BP530045" s="90"/>
    </row>
    <row r="530046" spans="68:68" customFormat="1">
      <c r="BP530046" s="90"/>
    </row>
    <row r="530047" spans="68:68" customFormat="1">
      <c r="BP530047" s="90"/>
    </row>
    <row r="530048" spans="68:68" customFormat="1">
      <c r="BP530048" s="90"/>
    </row>
    <row r="530049" spans="68:68" customFormat="1">
      <c r="BP530049" s="90"/>
    </row>
    <row r="530050" spans="68:68" customFormat="1">
      <c r="BP530050" s="90"/>
    </row>
    <row r="530051" spans="68:68" customFormat="1">
      <c r="BP530051" s="90"/>
    </row>
    <row r="530052" spans="68:68" customFormat="1">
      <c r="BP530052" s="90"/>
    </row>
    <row r="530053" spans="68:68" customFormat="1">
      <c r="BP530053" s="90"/>
    </row>
    <row r="530054" spans="68:68" customFormat="1">
      <c r="BP530054" s="90"/>
    </row>
    <row r="530055" spans="68:68" customFormat="1">
      <c r="BP530055" s="90"/>
    </row>
    <row r="530056" spans="68:68" customFormat="1">
      <c r="BP530056" s="90"/>
    </row>
    <row r="530057" spans="68:68" customFormat="1">
      <c r="BP530057" s="90"/>
    </row>
    <row r="530058" spans="68:68" customFormat="1">
      <c r="BP530058" s="90"/>
    </row>
    <row r="530059" spans="68:68" customFormat="1">
      <c r="BP530059" s="90"/>
    </row>
    <row r="530060" spans="68:68" customFormat="1">
      <c r="BP530060" s="90"/>
    </row>
    <row r="530061" spans="68:68" customFormat="1">
      <c r="BP530061" s="90"/>
    </row>
    <row r="530062" spans="68:68" customFormat="1">
      <c r="BP530062" s="90"/>
    </row>
    <row r="530063" spans="68:68" customFormat="1">
      <c r="BP530063" s="90"/>
    </row>
    <row r="530064" spans="68:68" customFormat="1">
      <c r="BP530064" s="90"/>
    </row>
    <row r="530065" spans="68:68" customFormat="1">
      <c r="BP530065" s="90"/>
    </row>
    <row r="530066" spans="68:68" customFormat="1">
      <c r="BP530066" s="90"/>
    </row>
    <row r="530067" spans="68:68" customFormat="1">
      <c r="BP530067" s="90"/>
    </row>
    <row r="530068" spans="68:68" customFormat="1">
      <c r="BP530068" s="90"/>
    </row>
    <row r="530069" spans="68:68" customFormat="1">
      <c r="BP530069" s="90"/>
    </row>
    <row r="530070" spans="68:68" customFormat="1">
      <c r="BP530070" s="90"/>
    </row>
    <row r="530071" spans="68:68" customFormat="1">
      <c r="BP530071" s="90"/>
    </row>
    <row r="530072" spans="68:68" customFormat="1">
      <c r="BP530072" s="90"/>
    </row>
    <row r="530073" spans="68:68" customFormat="1">
      <c r="BP530073" s="90"/>
    </row>
    <row r="530074" spans="68:68" customFormat="1">
      <c r="BP530074" s="90"/>
    </row>
    <row r="530075" spans="68:68" customFormat="1">
      <c r="BP530075" s="90"/>
    </row>
    <row r="530076" spans="68:68" customFormat="1">
      <c r="BP530076" s="90"/>
    </row>
    <row r="530077" spans="68:68" customFormat="1">
      <c r="BP530077" s="90"/>
    </row>
    <row r="530078" spans="68:68" customFormat="1">
      <c r="BP530078" s="90"/>
    </row>
    <row r="530079" spans="68:68" customFormat="1">
      <c r="BP530079" s="90"/>
    </row>
    <row r="530080" spans="68:68" customFormat="1">
      <c r="BP530080" s="90"/>
    </row>
    <row r="530081" spans="68:68" customFormat="1">
      <c r="BP530081" s="90"/>
    </row>
    <row r="530082" spans="68:68" customFormat="1">
      <c r="BP530082" s="90"/>
    </row>
    <row r="530083" spans="68:68" customFormat="1">
      <c r="BP530083" s="90"/>
    </row>
    <row r="530084" spans="68:68" customFormat="1">
      <c r="BP530084" s="90"/>
    </row>
    <row r="530085" spans="68:68" customFormat="1">
      <c r="BP530085" s="90"/>
    </row>
    <row r="530086" spans="68:68" customFormat="1">
      <c r="BP530086" s="90"/>
    </row>
    <row r="530087" spans="68:68" customFormat="1">
      <c r="BP530087" s="90"/>
    </row>
    <row r="530088" spans="68:68" customFormat="1">
      <c r="BP530088" s="90"/>
    </row>
    <row r="530089" spans="68:68" customFormat="1">
      <c r="BP530089" s="90"/>
    </row>
    <row r="530090" spans="68:68" customFormat="1">
      <c r="BP530090" s="90"/>
    </row>
    <row r="530091" spans="68:68" customFormat="1">
      <c r="BP530091" s="90"/>
    </row>
    <row r="530092" spans="68:68" customFormat="1">
      <c r="BP530092" s="90"/>
    </row>
    <row r="530093" spans="68:68" customFormat="1">
      <c r="BP530093" s="90"/>
    </row>
    <row r="530094" spans="68:68" customFormat="1">
      <c r="BP530094" s="90"/>
    </row>
    <row r="530095" spans="68:68" customFormat="1">
      <c r="BP530095" s="90"/>
    </row>
    <row r="530096" spans="68:68" customFormat="1">
      <c r="BP530096" s="90"/>
    </row>
    <row r="530097" spans="68:68" customFormat="1">
      <c r="BP530097" s="90"/>
    </row>
    <row r="530098" spans="68:68" customFormat="1">
      <c r="BP530098" s="90"/>
    </row>
    <row r="530099" spans="68:68" customFormat="1">
      <c r="BP530099" s="90"/>
    </row>
    <row r="530100" spans="68:68" customFormat="1">
      <c r="BP530100" s="90"/>
    </row>
    <row r="530101" spans="68:68" customFormat="1">
      <c r="BP530101" s="90"/>
    </row>
    <row r="530102" spans="68:68" customFormat="1">
      <c r="BP530102" s="90"/>
    </row>
    <row r="530103" spans="68:68" customFormat="1">
      <c r="BP530103" s="90"/>
    </row>
    <row r="530104" spans="68:68" customFormat="1">
      <c r="BP530104" s="90"/>
    </row>
    <row r="530105" spans="68:68" customFormat="1">
      <c r="BP530105" s="90"/>
    </row>
    <row r="530106" spans="68:68" customFormat="1">
      <c r="BP530106" s="90"/>
    </row>
    <row r="530107" spans="68:68" customFormat="1">
      <c r="BP530107" s="90"/>
    </row>
    <row r="530108" spans="68:68" customFormat="1">
      <c r="BP530108" s="90"/>
    </row>
    <row r="530109" spans="68:68" customFormat="1">
      <c r="BP530109" s="90"/>
    </row>
    <row r="530110" spans="68:68" customFormat="1">
      <c r="BP530110" s="90"/>
    </row>
    <row r="530111" spans="68:68" customFormat="1">
      <c r="BP530111" s="90"/>
    </row>
    <row r="530112" spans="68:68" customFormat="1">
      <c r="BP530112" s="90"/>
    </row>
    <row r="530113" spans="68:68" customFormat="1">
      <c r="BP530113" s="90"/>
    </row>
    <row r="530114" spans="68:68" customFormat="1">
      <c r="BP530114" s="90"/>
    </row>
    <row r="530115" spans="68:68" customFormat="1">
      <c r="BP530115" s="90"/>
    </row>
    <row r="530116" spans="68:68" customFormat="1">
      <c r="BP530116" s="90"/>
    </row>
    <row r="530117" spans="68:68" customFormat="1">
      <c r="BP530117" s="90"/>
    </row>
    <row r="530118" spans="68:68" customFormat="1">
      <c r="BP530118" s="90"/>
    </row>
    <row r="530119" spans="68:68" customFormat="1">
      <c r="BP530119" s="90"/>
    </row>
    <row r="530120" spans="68:68" customFormat="1">
      <c r="BP530120" s="90"/>
    </row>
    <row r="530121" spans="68:68" customFormat="1">
      <c r="BP530121" s="90"/>
    </row>
    <row r="530122" spans="68:68" customFormat="1">
      <c r="BP530122" s="90"/>
    </row>
    <row r="530123" spans="68:68" customFormat="1">
      <c r="BP530123" s="90"/>
    </row>
    <row r="530124" spans="68:68" customFormat="1">
      <c r="BP530124" s="90"/>
    </row>
    <row r="530125" spans="68:68" customFormat="1">
      <c r="BP530125" s="90"/>
    </row>
    <row r="530126" spans="68:68" customFormat="1">
      <c r="BP530126" s="90"/>
    </row>
    <row r="530127" spans="68:68" customFormat="1">
      <c r="BP530127" s="90"/>
    </row>
    <row r="530128" spans="68:68" customFormat="1">
      <c r="BP530128" s="90"/>
    </row>
    <row r="530129" spans="68:68" customFormat="1">
      <c r="BP530129" s="90"/>
    </row>
    <row r="530130" spans="68:68" customFormat="1">
      <c r="BP530130" s="90"/>
    </row>
    <row r="530131" spans="68:68" customFormat="1">
      <c r="BP530131" s="90"/>
    </row>
    <row r="530132" spans="68:68" customFormat="1">
      <c r="BP530132" s="90"/>
    </row>
    <row r="530133" spans="68:68" customFormat="1">
      <c r="BP530133" s="90"/>
    </row>
    <row r="530134" spans="68:68" customFormat="1">
      <c r="BP530134" s="90"/>
    </row>
    <row r="530135" spans="68:68" customFormat="1">
      <c r="BP530135" s="90"/>
    </row>
    <row r="530136" spans="68:68" customFormat="1">
      <c r="BP530136" s="90"/>
    </row>
    <row r="530137" spans="68:68" customFormat="1">
      <c r="BP530137" s="90"/>
    </row>
    <row r="530138" spans="68:68" customFormat="1">
      <c r="BP530138" s="90"/>
    </row>
    <row r="530139" spans="68:68" customFormat="1">
      <c r="BP530139" s="90"/>
    </row>
    <row r="530140" spans="68:68" customFormat="1">
      <c r="BP530140" s="90"/>
    </row>
    <row r="530141" spans="68:68" customFormat="1">
      <c r="BP530141" s="90"/>
    </row>
    <row r="530142" spans="68:68" customFormat="1">
      <c r="BP530142" s="90"/>
    </row>
    <row r="530143" spans="68:68" customFormat="1">
      <c r="BP530143" s="90"/>
    </row>
    <row r="530144" spans="68:68" customFormat="1">
      <c r="BP530144" s="90"/>
    </row>
    <row r="530145" spans="68:68" customFormat="1">
      <c r="BP530145" s="90"/>
    </row>
    <row r="530146" spans="68:68" customFormat="1">
      <c r="BP530146" s="90"/>
    </row>
    <row r="530147" spans="68:68" customFormat="1">
      <c r="BP530147" s="90"/>
    </row>
    <row r="530148" spans="68:68" customFormat="1">
      <c r="BP530148" s="90"/>
    </row>
    <row r="530149" spans="68:68" customFormat="1">
      <c r="BP530149" s="90"/>
    </row>
    <row r="530150" spans="68:68" customFormat="1">
      <c r="BP530150" s="90"/>
    </row>
    <row r="530151" spans="68:68" customFormat="1">
      <c r="BP530151" s="90"/>
    </row>
    <row r="530152" spans="68:68" customFormat="1">
      <c r="BP530152" s="90"/>
    </row>
    <row r="530153" spans="68:68" customFormat="1">
      <c r="BP530153" s="90"/>
    </row>
    <row r="530154" spans="68:68" customFormat="1">
      <c r="BP530154" s="90"/>
    </row>
    <row r="530155" spans="68:68" customFormat="1">
      <c r="BP530155" s="90"/>
    </row>
    <row r="530156" spans="68:68" customFormat="1">
      <c r="BP530156" s="90"/>
    </row>
    <row r="530157" spans="68:68" customFormat="1">
      <c r="BP530157" s="90"/>
    </row>
    <row r="530158" spans="68:68" customFormat="1">
      <c r="BP530158" s="90"/>
    </row>
    <row r="530159" spans="68:68" customFormat="1">
      <c r="BP530159" s="90"/>
    </row>
    <row r="530160" spans="68:68" customFormat="1">
      <c r="BP530160" s="90"/>
    </row>
    <row r="530161" spans="68:68" customFormat="1">
      <c r="BP530161" s="90"/>
    </row>
    <row r="530162" spans="68:68" customFormat="1">
      <c r="BP530162" s="90"/>
    </row>
    <row r="530163" spans="68:68" customFormat="1">
      <c r="BP530163" s="90"/>
    </row>
    <row r="530164" spans="68:68" customFormat="1">
      <c r="BP530164" s="90"/>
    </row>
    <row r="530165" spans="68:68" customFormat="1">
      <c r="BP530165" s="90"/>
    </row>
    <row r="530166" spans="68:68" customFormat="1">
      <c r="BP530166" s="90"/>
    </row>
    <row r="530167" spans="68:68" customFormat="1">
      <c r="BP530167" s="90"/>
    </row>
    <row r="530168" spans="68:68" customFormat="1">
      <c r="BP530168" s="90"/>
    </row>
    <row r="530169" spans="68:68" customFormat="1">
      <c r="BP530169" s="90"/>
    </row>
    <row r="530170" spans="68:68" customFormat="1">
      <c r="BP530170" s="90"/>
    </row>
    <row r="530171" spans="68:68" customFormat="1">
      <c r="BP530171" s="90"/>
    </row>
    <row r="530172" spans="68:68" customFormat="1">
      <c r="BP530172" s="90"/>
    </row>
    <row r="530173" spans="68:68" customFormat="1">
      <c r="BP530173" s="90"/>
    </row>
    <row r="530174" spans="68:68" customFormat="1">
      <c r="BP530174" s="90"/>
    </row>
    <row r="530175" spans="68:68" customFormat="1">
      <c r="BP530175" s="90"/>
    </row>
    <row r="530176" spans="68:68" customFormat="1">
      <c r="BP530176" s="90"/>
    </row>
    <row r="530177" spans="68:68" customFormat="1">
      <c r="BP530177" s="90"/>
    </row>
    <row r="530178" spans="68:68" customFormat="1">
      <c r="BP530178" s="90"/>
    </row>
    <row r="530179" spans="68:68" customFormat="1">
      <c r="BP530179" s="90"/>
    </row>
    <row r="530180" spans="68:68" customFormat="1">
      <c r="BP530180" s="90"/>
    </row>
    <row r="530181" spans="68:68" customFormat="1">
      <c r="BP530181" s="90"/>
    </row>
    <row r="530182" spans="68:68" customFormat="1">
      <c r="BP530182" s="90"/>
    </row>
    <row r="530183" spans="68:68" customFormat="1">
      <c r="BP530183" s="90"/>
    </row>
    <row r="530184" spans="68:68" customFormat="1">
      <c r="BP530184" s="90"/>
    </row>
    <row r="530185" spans="68:68" customFormat="1">
      <c r="BP530185" s="90"/>
    </row>
    <row r="530186" spans="68:68" customFormat="1">
      <c r="BP530186" s="90"/>
    </row>
    <row r="530187" spans="68:68" customFormat="1">
      <c r="BP530187" s="90"/>
    </row>
    <row r="530188" spans="68:68" customFormat="1">
      <c r="BP530188" s="90"/>
    </row>
    <row r="530189" spans="68:68" customFormat="1">
      <c r="BP530189" s="90"/>
    </row>
    <row r="530190" spans="68:68" customFormat="1">
      <c r="BP530190" s="90"/>
    </row>
    <row r="530191" spans="68:68" customFormat="1">
      <c r="BP530191" s="90"/>
    </row>
    <row r="530192" spans="68:68" customFormat="1">
      <c r="BP530192" s="90"/>
    </row>
    <row r="530193" spans="68:68" customFormat="1">
      <c r="BP530193" s="90"/>
    </row>
    <row r="530194" spans="68:68" customFormat="1">
      <c r="BP530194" s="90"/>
    </row>
    <row r="530195" spans="68:68" customFormat="1">
      <c r="BP530195" s="90"/>
    </row>
    <row r="530196" spans="68:68" customFormat="1">
      <c r="BP530196" s="90"/>
    </row>
    <row r="530197" spans="68:68" customFormat="1">
      <c r="BP530197" s="90"/>
    </row>
    <row r="530198" spans="68:68" customFormat="1">
      <c r="BP530198" s="90"/>
    </row>
    <row r="530199" spans="68:68" customFormat="1">
      <c r="BP530199" s="90"/>
    </row>
    <row r="530200" spans="68:68" customFormat="1">
      <c r="BP530200" s="90"/>
    </row>
    <row r="530201" spans="68:68" customFormat="1">
      <c r="BP530201" s="90"/>
    </row>
    <row r="530202" spans="68:68" customFormat="1">
      <c r="BP530202" s="90"/>
    </row>
    <row r="530203" spans="68:68" customFormat="1">
      <c r="BP530203" s="90"/>
    </row>
    <row r="530204" spans="68:68" customFormat="1">
      <c r="BP530204" s="90"/>
    </row>
    <row r="530205" spans="68:68" customFormat="1">
      <c r="BP530205" s="90"/>
    </row>
    <row r="530206" spans="68:68" customFormat="1">
      <c r="BP530206" s="90"/>
    </row>
    <row r="530207" spans="68:68" customFormat="1">
      <c r="BP530207" s="90"/>
    </row>
    <row r="530208" spans="68:68" customFormat="1">
      <c r="BP530208" s="90"/>
    </row>
    <row r="530209" spans="68:68" customFormat="1">
      <c r="BP530209" s="90"/>
    </row>
    <row r="530210" spans="68:68" customFormat="1">
      <c r="BP530210" s="90"/>
    </row>
    <row r="530211" spans="68:68" customFormat="1">
      <c r="BP530211" s="90"/>
    </row>
    <row r="530212" spans="68:68" customFormat="1">
      <c r="BP530212" s="90"/>
    </row>
    <row r="530213" spans="68:68" customFormat="1">
      <c r="BP530213" s="90"/>
    </row>
    <row r="530214" spans="68:68" customFormat="1">
      <c r="BP530214" s="90"/>
    </row>
    <row r="530215" spans="68:68" customFormat="1">
      <c r="BP530215" s="90"/>
    </row>
    <row r="530216" spans="68:68" customFormat="1">
      <c r="BP530216" s="90"/>
    </row>
    <row r="530217" spans="68:68" customFormat="1">
      <c r="BP530217" s="90"/>
    </row>
    <row r="530218" spans="68:68" customFormat="1">
      <c r="BP530218" s="90"/>
    </row>
    <row r="530219" spans="68:68" customFormat="1">
      <c r="BP530219" s="90"/>
    </row>
    <row r="530220" spans="68:68" customFormat="1">
      <c r="BP530220" s="90"/>
    </row>
    <row r="530221" spans="68:68" customFormat="1">
      <c r="BP530221" s="90"/>
    </row>
    <row r="530222" spans="68:68" customFormat="1">
      <c r="BP530222" s="90"/>
    </row>
    <row r="530223" spans="68:68" customFormat="1">
      <c r="BP530223" s="90"/>
    </row>
    <row r="530224" spans="68:68" customFormat="1">
      <c r="BP530224" s="90"/>
    </row>
    <row r="530225" spans="68:68" customFormat="1">
      <c r="BP530225" s="90"/>
    </row>
    <row r="530226" spans="68:68" customFormat="1">
      <c r="BP530226" s="90"/>
    </row>
    <row r="530227" spans="68:68" customFormat="1">
      <c r="BP530227" s="90"/>
    </row>
    <row r="530228" spans="68:68" customFormat="1">
      <c r="BP530228" s="90"/>
    </row>
    <row r="530229" spans="68:68" customFormat="1">
      <c r="BP530229" s="90"/>
    </row>
    <row r="530230" spans="68:68" customFormat="1">
      <c r="BP530230" s="90"/>
    </row>
    <row r="530231" spans="68:68" customFormat="1">
      <c r="BP530231" s="90"/>
    </row>
    <row r="530232" spans="68:68" customFormat="1">
      <c r="BP530232" s="90"/>
    </row>
    <row r="530233" spans="68:68" customFormat="1">
      <c r="BP530233" s="90"/>
    </row>
    <row r="530234" spans="68:68" customFormat="1">
      <c r="BP530234" s="90"/>
    </row>
    <row r="530235" spans="68:68" customFormat="1">
      <c r="BP530235" s="90"/>
    </row>
    <row r="530236" spans="68:68" customFormat="1">
      <c r="BP530236" s="90"/>
    </row>
    <row r="530237" spans="68:68" customFormat="1">
      <c r="BP530237" s="90"/>
    </row>
    <row r="530238" spans="68:68" customFormat="1">
      <c r="BP530238" s="90"/>
    </row>
    <row r="530239" spans="68:68" customFormat="1">
      <c r="BP530239" s="90"/>
    </row>
    <row r="530240" spans="68:68" customFormat="1">
      <c r="BP530240" s="90"/>
    </row>
    <row r="530241" spans="68:68" customFormat="1">
      <c r="BP530241" s="90"/>
    </row>
    <row r="530242" spans="68:68" customFormat="1">
      <c r="BP530242" s="90"/>
    </row>
    <row r="530243" spans="68:68" customFormat="1">
      <c r="BP530243" s="90"/>
    </row>
    <row r="530244" spans="68:68" customFormat="1">
      <c r="BP530244" s="90"/>
    </row>
    <row r="530245" spans="68:68" customFormat="1">
      <c r="BP530245" s="90"/>
    </row>
    <row r="530246" spans="68:68" customFormat="1">
      <c r="BP530246" s="90"/>
    </row>
    <row r="530247" spans="68:68" customFormat="1">
      <c r="BP530247" s="90"/>
    </row>
    <row r="530248" spans="68:68" customFormat="1">
      <c r="BP530248" s="90"/>
    </row>
    <row r="530249" spans="68:68" customFormat="1">
      <c r="BP530249" s="90"/>
    </row>
    <row r="530250" spans="68:68" customFormat="1">
      <c r="BP530250" s="90"/>
    </row>
    <row r="530251" spans="68:68" customFormat="1">
      <c r="BP530251" s="90"/>
    </row>
    <row r="530252" spans="68:68" customFormat="1">
      <c r="BP530252" s="90"/>
    </row>
    <row r="530253" spans="68:68" customFormat="1">
      <c r="BP530253" s="90"/>
    </row>
    <row r="530254" spans="68:68" customFormat="1">
      <c r="BP530254" s="90"/>
    </row>
    <row r="530255" spans="68:68" customFormat="1">
      <c r="BP530255" s="90"/>
    </row>
    <row r="530256" spans="68:68" customFormat="1">
      <c r="BP530256" s="90"/>
    </row>
    <row r="530257" spans="68:68" customFormat="1">
      <c r="BP530257" s="90"/>
    </row>
    <row r="530258" spans="68:68" customFormat="1">
      <c r="BP530258" s="90"/>
    </row>
    <row r="530259" spans="68:68" customFormat="1">
      <c r="BP530259" s="90"/>
    </row>
    <row r="530260" spans="68:68" customFormat="1">
      <c r="BP530260" s="90"/>
    </row>
    <row r="530261" spans="68:68" customFormat="1">
      <c r="BP530261" s="90"/>
    </row>
    <row r="530262" spans="68:68" customFormat="1">
      <c r="BP530262" s="90"/>
    </row>
    <row r="530263" spans="68:68" customFormat="1">
      <c r="BP530263" s="90"/>
    </row>
    <row r="530264" spans="68:68" customFormat="1">
      <c r="BP530264" s="90"/>
    </row>
    <row r="530265" spans="68:68" customFormat="1">
      <c r="BP530265" s="90"/>
    </row>
    <row r="530266" spans="68:68" customFormat="1">
      <c r="BP530266" s="90"/>
    </row>
    <row r="530267" spans="68:68" customFormat="1">
      <c r="BP530267" s="90"/>
    </row>
    <row r="530268" spans="68:68" customFormat="1">
      <c r="BP530268" s="90"/>
    </row>
    <row r="530269" spans="68:68" customFormat="1">
      <c r="BP530269" s="90"/>
    </row>
    <row r="530270" spans="68:68" customFormat="1">
      <c r="BP530270" s="90"/>
    </row>
    <row r="530271" spans="68:68" customFormat="1">
      <c r="BP530271" s="90"/>
    </row>
    <row r="530272" spans="68:68" customFormat="1">
      <c r="BP530272" s="90"/>
    </row>
    <row r="530273" spans="68:68" customFormat="1">
      <c r="BP530273" s="90"/>
    </row>
    <row r="530274" spans="68:68" customFormat="1">
      <c r="BP530274" s="90"/>
    </row>
    <row r="530275" spans="68:68" customFormat="1">
      <c r="BP530275" s="90"/>
    </row>
    <row r="530276" spans="68:68" customFormat="1">
      <c r="BP530276" s="90"/>
    </row>
    <row r="530277" spans="68:68" customFormat="1">
      <c r="BP530277" s="90"/>
    </row>
    <row r="530278" spans="68:68" customFormat="1">
      <c r="BP530278" s="90"/>
    </row>
    <row r="530279" spans="68:68" customFormat="1">
      <c r="BP530279" s="90"/>
    </row>
    <row r="530280" spans="68:68" customFormat="1">
      <c r="BP530280" s="90"/>
    </row>
    <row r="530281" spans="68:68" customFormat="1">
      <c r="BP530281" s="90"/>
    </row>
    <row r="530282" spans="68:68" customFormat="1">
      <c r="BP530282" s="90"/>
    </row>
    <row r="530283" spans="68:68" customFormat="1">
      <c r="BP530283" s="90"/>
    </row>
    <row r="530284" spans="68:68" customFormat="1">
      <c r="BP530284" s="90"/>
    </row>
    <row r="530285" spans="68:68" customFormat="1">
      <c r="BP530285" s="90"/>
    </row>
    <row r="530286" spans="68:68" customFormat="1">
      <c r="BP530286" s="90"/>
    </row>
    <row r="530287" spans="68:68" customFormat="1">
      <c r="BP530287" s="90"/>
    </row>
    <row r="530288" spans="68:68" customFormat="1">
      <c r="BP530288" s="90"/>
    </row>
    <row r="530289" spans="68:68" customFormat="1">
      <c r="BP530289" s="90"/>
    </row>
    <row r="530290" spans="68:68" customFormat="1">
      <c r="BP530290" s="90"/>
    </row>
    <row r="530291" spans="68:68" customFormat="1">
      <c r="BP530291" s="90"/>
    </row>
    <row r="530292" spans="68:68" customFormat="1">
      <c r="BP530292" s="90"/>
    </row>
    <row r="530293" spans="68:68" customFormat="1">
      <c r="BP530293" s="90"/>
    </row>
    <row r="530294" spans="68:68" customFormat="1">
      <c r="BP530294" s="90"/>
    </row>
    <row r="530295" spans="68:68" customFormat="1">
      <c r="BP530295" s="90"/>
    </row>
    <row r="530296" spans="68:68" customFormat="1">
      <c r="BP530296" s="90"/>
    </row>
    <row r="530297" spans="68:68" customFormat="1">
      <c r="BP530297" s="90"/>
    </row>
    <row r="530298" spans="68:68" customFormat="1">
      <c r="BP530298" s="90"/>
    </row>
    <row r="530299" spans="68:68" customFormat="1">
      <c r="BP530299" s="90"/>
    </row>
    <row r="530300" spans="68:68" customFormat="1">
      <c r="BP530300" s="90"/>
    </row>
    <row r="530301" spans="68:68" customFormat="1">
      <c r="BP530301" s="90"/>
    </row>
    <row r="530302" spans="68:68" customFormat="1">
      <c r="BP530302" s="90"/>
    </row>
    <row r="530303" spans="68:68" customFormat="1">
      <c r="BP530303" s="90"/>
    </row>
    <row r="530304" spans="68:68" customFormat="1">
      <c r="BP530304" s="90"/>
    </row>
    <row r="530305" spans="68:68" customFormat="1">
      <c r="BP530305" s="90"/>
    </row>
    <row r="530306" spans="68:68" customFormat="1">
      <c r="BP530306" s="90"/>
    </row>
    <row r="530307" spans="68:68" customFormat="1">
      <c r="BP530307" s="90"/>
    </row>
    <row r="530308" spans="68:68" customFormat="1">
      <c r="BP530308" s="90"/>
    </row>
    <row r="530309" spans="68:68" customFormat="1">
      <c r="BP530309" s="90"/>
    </row>
    <row r="530310" spans="68:68" customFormat="1">
      <c r="BP530310" s="90"/>
    </row>
    <row r="530311" spans="68:68" customFormat="1">
      <c r="BP530311" s="90"/>
    </row>
    <row r="530312" spans="68:68" customFormat="1">
      <c r="BP530312" s="90"/>
    </row>
    <row r="530313" spans="68:68" customFormat="1">
      <c r="BP530313" s="90"/>
    </row>
    <row r="530314" spans="68:68" customFormat="1">
      <c r="BP530314" s="90"/>
    </row>
    <row r="530315" spans="68:68" customFormat="1">
      <c r="BP530315" s="90"/>
    </row>
    <row r="530316" spans="68:68" customFormat="1">
      <c r="BP530316" s="90"/>
    </row>
    <row r="530317" spans="68:68" customFormat="1">
      <c r="BP530317" s="90"/>
    </row>
    <row r="530318" spans="68:68" customFormat="1">
      <c r="BP530318" s="90"/>
    </row>
    <row r="530319" spans="68:68" customFormat="1">
      <c r="BP530319" s="90"/>
    </row>
    <row r="530320" spans="68:68" customFormat="1">
      <c r="BP530320" s="90"/>
    </row>
    <row r="530321" spans="68:68" customFormat="1">
      <c r="BP530321" s="90"/>
    </row>
    <row r="530322" spans="68:68" customFormat="1">
      <c r="BP530322" s="90"/>
    </row>
    <row r="530323" spans="68:68" customFormat="1">
      <c r="BP530323" s="90"/>
    </row>
    <row r="530324" spans="68:68" customFormat="1">
      <c r="BP530324" s="90"/>
    </row>
    <row r="530325" spans="68:68" customFormat="1">
      <c r="BP530325" s="90"/>
    </row>
    <row r="530326" spans="68:68" customFormat="1">
      <c r="BP530326" s="90"/>
    </row>
    <row r="530327" spans="68:68" customFormat="1">
      <c r="BP530327" s="90"/>
    </row>
    <row r="530328" spans="68:68" customFormat="1">
      <c r="BP530328" s="90"/>
    </row>
    <row r="530329" spans="68:68" customFormat="1">
      <c r="BP530329" s="90"/>
    </row>
    <row r="530330" spans="68:68" customFormat="1">
      <c r="BP530330" s="90"/>
    </row>
    <row r="530331" spans="68:68" customFormat="1">
      <c r="BP530331" s="90"/>
    </row>
    <row r="530332" spans="68:68" customFormat="1">
      <c r="BP530332" s="90"/>
    </row>
    <row r="530333" spans="68:68" customFormat="1">
      <c r="BP530333" s="90"/>
    </row>
    <row r="530334" spans="68:68" customFormat="1">
      <c r="BP530334" s="90"/>
    </row>
    <row r="530335" spans="68:68" customFormat="1">
      <c r="BP530335" s="90"/>
    </row>
    <row r="530336" spans="68:68" customFormat="1">
      <c r="BP530336" s="90"/>
    </row>
    <row r="530337" spans="68:68" customFormat="1">
      <c r="BP530337" s="90"/>
    </row>
    <row r="530338" spans="68:68" customFormat="1">
      <c r="BP530338" s="90"/>
    </row>
    <row r="530339" spans="68:68" customFormat="1">
      <c r="BP530339" s="90"/>
    </row>
    <row r="530340" spans="68:68" customFormat="1">
      <c r="BP530340" s="90"/>
    </row>
    <row r="530341" spans="68:68" customFormat="1">
      <c r="BP530341" s="90"/>
    </row>
    <row r="530342" spans="68:68" customFormat="1">
      <c r="BP530342" s="90"/>
    </row>
    <row r="530343" spans="68:68" customFormat="1">
      <c r="BP530343" s="90"/>
    </row>
    <row r="530344" spans="68:68" customFormat="1">
      <c r="BP530344" s="90"/>
    </row>
    <row r="530345" spans="68:68" customFormat="1">
      <c r="BP530345" s="90"/>
    </row>
    <row r="530346" spans="68:68" customFormat="1">
      <c r="BP530346" s="90"/>
    </row>
    <row r="530347" spans="68:68" customFormat="1">
      <c r="BP530347" s="90"/>
    </row>
    <row r="530348" spans="68:68" customFormat="1">
      <c r="BP530348" s="90"/>
    </row>
    <row r="530349" spans="68:68" customFormat="1">
      <c r="BP530349" s="90"/>
    </row>
    <row r="530350" spans="68:68" customFormat="1">
      <c r="BP530350" s="90"/>
    </row>
    <row r="530351" spans="68:68" customFormat="1">
      <c r="BP530351" s="90"/>
    </row>
    <row r="530352" spans="68:68" customFormat="1">
      <c r="BP530352" s="90"/>
    </row>
    <row r="530353" spans="68:68" customFormat="1">
      <c r="BP530353" s="90"/>
    </row>
    <row r="530354" spans="68:68" customFormat="1">
      <c r="BP530354" s="90"/>
    </row>
    <row r="530355" spans="68:68" customFormat="1">
      <c r="BP530355" s="90"/>
    </row>
    <row r="530356" spans="68:68" customFormat="1">
      <c r="BP530356" s="90"/>
    </row>
    <row r="530357" spans="68:68" customFormat="1">
      <c r="BP530357" s="90"/>
    </row>
    <row r="530358" spans="68:68" customFormat="1">
      <c r="BP530358" s="90"/>
    </row>
    <row r="530359" spans="68:68" customFormat="1">
      <c r="BP530359" s="90"/>
    </row>
    <row r="530360" spans="68:68" customFormat="1">
      <c r="BP530360" s="90"/>
    </row>
    <row r="530361" spans="68:68" customFormat="1">
      <c r="BP530361" s="90"/>
    </row>
    <row r="530362" spans="68:68" customFormat="1">
      <c r="BP530362" s="90"/>
    </row>
    <row r="530363" spans="68:68" customFormat="1">
      <c r="BP530363" s="90"/>
    </row>
    <row r="530364" spans="68:68" customFormat="1">
      <c r="BP530364" s="90"/>
    </row>
    <row r="530365" spans="68:68" customFormat="1">
      <c r="BP530365" s="90"/>
    </row>
    <row r="530366" spans="68:68" customFormat="1">
      <c r="BP530366" s="90"/>
    </row>
    <row r="530367" spans="68:68" customFormat="1">
      <c r="BP530367" s="90"/>
    </row>
    <row r="530368" spans="68:68" customFormat="1">
      <c r="BP530368" s="90"/>
    </row>
    <row r="530369" spans="68:68" customFormat="1">
      <c r="BP530369" s="90"/>
    </row>
    <row r="530370" spans="68:68" customFormat="1">
      <c r="BP530370" s="90"/>
    </row>
    <row r="530371" spans="68:68" customFormat="1">
      <c r="BP530371" s="90"/>
    </row>
    <row r="530372" spans="68:68" customFormat="1">
      <c r="BP530372" s="90"/>
    </row>
    <row r="530373" spans="68:68" customFormat="1">
      <c r="BP530373" s="90"/>
    </row>
    <row r="530374" spans="68:68" customFormat="1">
      <c r="BP530374" s="90"/>
    </row>
    <row r="530375" spans="68:68" customFormat="1">
      <c r="BP530375" s="90"/>
    </row>
    <row r="530376" spans="68:68" customFormat="1">
      <c r="BP530376" s="90"/>
    </row>
    <row r="530377" spans="68:68" customFormat="1">
      <c r="BP530377" s="90"/>
    </row>
    <row r="530378" spans="68:68" customFormat="1">
      <c r="BP530378" s="90"/>
    </row>
    <row r="530379" spans="68:68" customFormat="1">
      <c r="BP530379" s="90"/>
    </row>
    <row r="530380" spans="68:68" customFormat="1">
      <c r="BP530380" s="90"/>
    </row>
    <row r="530381" spans="68:68" customFormat="1">
      <c r="BP530381" s="90"/>
    </row>
    <row r="530382" spans="68:68" customFormat="1">
      <c r="BP530382" s="90"/>
    </row>
    <row r="530383" spans="68:68" customFormat="1">
      <c r="BP530383" s="90"/>
    </row>
    <row r="530384" spans="68:68" customFormat="1">
      <c r="BP530384" s="90"/>
    </row>
    <row r="530385" spans="68:68" customFormat="1">
      <c r="BP530385" s="90"/>
    </row>
    <row r="530386" spans="68:68" customFormat="1">
      <c r="BP530386" s="90"/>
    </row>
    <row r="530387" spans="68:68" customFormat="1">
      <c r="BP530387" s="90"/>
    </row>
    <row r="530388" spans="68:68" customFormat="1">
      <c r="BP530388" s="90"/>
    </row>
    <row r="530389" spans="68:68" customFormat="1">
      <c r="BP530389" s="90"/>
    </row>
    <row r="530390" spans="68:68" customFormat="1">
      <c r="BP530390" s="90"/>
    </row>
    <row r="530391" spans="68:68" customFormat="1">
      <c r="BP530391" s="90"/>
    </row>
    <row r="530392" spans="68:68" customFormat="1">
      <c r="BP530392" s="90"/>
    </row>
    <row r="530393" spans="68:68" customFormat="1">
      <c r="BP530393" s="90"/>
    </row>
    <row r="530394" spans="68:68" customFormat="1">
      <c r="BP530394" s="90"/>
    </row>
    <row r="530395" spans="68:68" customFormat="1">
      <c r="BP530395" s="90"/>
    </row>
    <row r="530396" spans="68:68" customFormat="1">
      <c r="BP530396" s="90"/>
    </row>
    <row r="530397" spans="68:68" customFormat="1">
      <c r="BP530397" s="90"/>
    </row>
    <row r="530398" spans="68:68" customFormat="1">
      <c r="BP530398" s="90"/>
    </row>
    <row r="530399" spans="68:68" customFormat="1">
      <c r="BP530399" s="90"/>
    </row>
    <row r="530400" spans="68:68" customFormat="1">
      <c r="BP530400" s="90"/>
    </row>
    <row r="530401" spans="68:68" customFormat="1">
      <c r="BP530401" s="90"/>
    </row>
    <row r="530402" spans="68:68" customFormat="1">
      <c r="BP530402" s="90"/>
    </row>
    <row r="530403" spans="68:68" customFormat="1">
      <c r="BP530403" s="90"/>
    </row>
    <row r="530404" spans="68:68" customFormat="1">
      <c r="BP530404" s="90"/>
    </row>
    <row r="530405" spans="68:68" customFormat="1">
      <c r="BP530405" s="90"/>
    </row>
    <row r="530406" spans="68:68" customFormat="1">
      <c r="BP530406" s="90"/>
    </row>
    <row r="530407" spans="68:68" customFormat="1">
      <c r="BP530407" s="90"/>
    </row>
    <row r="530408" spans="68:68" customFormat="1">
      <c r="BP530408" s="90"/>
    </row>
    <row r="530409" spans="68:68" customFormat="1">
      <c r="BP530409" s="90"/>
    </row>
    <row r="530410" spans="68:68" customFormat="1">
      <c r="BP530410" s="90"/>
    </row>
    <row r="530411" spans="68:68" customFormat="1">
      <c r="BP530411" s="90"/>
    </row>
    <row r="530412" spans="68:68" customFormat="1">
      <c r="BP530412" s="90"/>
    </row>
    <row r="530413" spans="68:68" customFormat="1">
      <c r="BP530413" s="90"/>
    </row>
    <row r="530414" spans="68:68" customFormat="1">
      <c r="BP530414" s="90"/>
    </row>
    <row r="530415" spans="68:68" customFormat="1">
      <c r="BP530415" s="90"/>
    </row>
    <row r="530416" spans="68:68" customFormat="1">
      <c r="BP530416" s="90"/>
    </row>
    <row r="530417" spans="68:68" customFormat="1">
      <c r="BP530417" s="90"/>
    </row>
    <row r="530418" spans="68:68" customFormat="1">
      <c r="BP530418" s="90"/>
    </row>
    <row r="530419" spans="68:68" customFormat="1">
      <c r="BP530419" s="90"/>
    </row>
    <row r="530420" spans="68:68" customFormat="1">
      <c r="BP530420" s="90"/>
    </row>
    <row r="530421" spans="68:68" customFormat="1">
      <c r="BP530421" s="90"/>
    </row>
    <row r="530422" spans="68:68" customFormat="1">
      <c r="BP530422" s="90"/>
    </row>
    <row r="530423" spans="68:68" customFormat="1">
      <c r="BP530423" s="90"/>
    </row>
    <row r="530424" spans="68:68" customFormat="1">
      <c r="BP530424" s="90"/>
    </row>
    <row r="530425" spans="68:68" customFormat="1">
      <c r="BP530425" s="90"/>
    </row>
    <row r="530426" spans="68:68" customFormat="1">
      <c r="BP530426" s="90"/>
    </row>
    <row r="530427" spans="68:68" customFormat="1">
      <c r="BP530427" s="90"/>
    </row>
    <row r="530428" spans="68:68" customFormat="1">
      <c r="BP530428" s="90"/>
    </row>
    <row r="530429" spans="68:68" customFormat="1">
      <c r="BP530429" s="90"/>
    </row>
    <row r="530430" spans="68:68" customFormat="1">
      <c r="BP530430" s="90"/>
    </row>
    <row r="530431" spans="68:68" customFormat="1">
      <c r="BP530431" s="90"/>
    </row>
    <row r="530432" spans="68:68" customFormat="1">
      <c r="BP530432" s="90"/>
    </row>
    <row r="530433" spans="68:68" customFormat="1">
      <c r="BP530433" s="90"/>
    </row>
    <row r="530434" spans="68:68" customFormat="1">
      <c r="BP530434" s="90"/>
    </row>
    <row r="530435" spans="68:68" customFormat="1">
      <c r="BP530435" s="90"/>
    </row>
    <row r="530436" spans="68:68" customFormat="1">
      <c r="BP530436" s="90"/>
    </row>
    <row r="530437" spans="68:68" customFormat="1">
      <c r="BP530437" s="90"/>
    </row>
    <row r="530438" spans="68:68" customFormat="1">
      <c r="BP530438" s="90"/>
    </row>
    <row r="530439" spans="68:68" customFormat="1">
      <c r="BP530439" s="90"/>
    </row>
    <row r="530440" spans="68:68" customFormat="1">
      <c r="BP530440" s="90"/>
    </row>
    <row r="530441" spans="68:68" customFormat="1">
      <c r="BP530441" s="90"/>
    </row>
    <row r="530442" spans="68:68" customFormat="1">
      <c r="BP530442" s="90"/>
    </row>
    <row r="530443" spans="68:68" customFormat="1">
      <c r="BP530443" s="90"/>
    </row>
    <row r="530444" spans="68:68" customFormat="1">
      <c r="BP530444" s="90"/>
    </row>
    <row r="530445" spans="68:68" customFormat="1">
      <c r="BP530445" s="90"/>
    </row>
    <row r="530446" spans="68:68" customFormat="1">
      <c r="BP530446" s="90"/>
    </row>
    <row r="530447" spans="68:68" customFormat="1">
      <c r="BP530447" s="90"/>
    </row>
    <row r="530448" spans="68:68" customFormat="1">
      <c r="BP530448" s="90"/>
    </row>
    <row r="530449" spans="68:68" customFormat="1">
      <c r="BP530449" s="90"/>
    </row>
    <row r="530450" spans="68:68" customFormat="1">
      <c r="BP530450" s="90"/>
    </row>
    <row r="530451" spans="68:68" customFormat="1">
      <c r="BP530451" s="90"/>
    </row>
    <row r="530452" spans="68:68" customFormat="1">
      <c r="BP530452" s="90"/>
    </row>
    <row r="530453" spans="68:68" customFormat="1">
      <c r="BP530453" s="90"/>
    </row>
    <row r="530454" spans="68:68" customFormat="1">
      <c r="BP530454" s="90"/>
    </row>
    <row r="530455" spans="68:68" customFormat="1">
      <c r="BP530455" s="90"/>
    </row>
    <row r="530456" spans="68:68" customFormat="1">
      <c r="BP530456" s="90"/>
    </row>
    <row r="530457" spans="68:68" customFormat="1">
      <c r="BP530457" s="90"/>
    </row>
    <row r="530458" spans="68:68" customFormat="1">
      <c r="BP530458" s="90"/>
    </row>
    <row r="530459" spans="68:68" customFormat="1">
      <c r="BP530459" s="90"/>
    </row>
    <row r="530460" spans="68:68" customFormat="1">
      <c r="BP530460" s="90"/>
    </row>
    <row r="530461" spans="68:68" customFormat="1">
      <c r="BP530461" s="90"/>
    </row>
    <row r="530462" spans="68:68" customFormat="1">
      <c r="BP530462" s="90"/>
    </row>
    <row r="530463" spans="68:68" customFormat="1">
      <c r="BP530463" s="90"/>
    </row>
    <row r="530464" spans="68:68" customFormat="1">
      <c r="BP530464" s="90"/>
    </row>
    <row r="530465" spans="68:68" customFormat="1">
      <c r="BP530465" s="90"/>
    </row>
    <row r="530466" spans="68:68" customFormat="1">
      <c r="BP530466" s="90"/>
    </row>
    <row r="530467" spans="68:68" customFormat="1">
      <c r="BP530467" s="90"/>
    </row>
    <row r="530468" spans="68:68" customFormat="1">
      <c r="BP530468" s="90"/>
    </row>
    <row r="530469" spans="68:68" customFormat="1">
      <c r="BP530469" s="90"/>
    </row>
    <row r="530470" spans="68:68" customFormat="1">
      <c r="BP530470" s="90"/>
    </row>
    <row r="530471" spans="68:68" customFormat="1">
      <c r="BP530471" s="90"/>
    </row>
    <row r="530472" spans="68:68" customFormat="1">
      <c r="BP530472" s="90"/>
    </row>
    <row r="530473" spans="68:68" customFormat="1">
      <c r="BP530473" s="90"/>
    </row>
    <row r="530474" spans="68:68" customFormat="1">
      <c r="BP530474" s="90"/>
    </row>
    <row r="530475" spans="68:68" customFormat="1">
      <c r="BP530475" s="90"/>
    </row>
    <row r="530476" spans="68:68" customFormat="1">
      <c r="BP530476" s="90"/>
    </row>
    <row r="530477" spans="68:68" customFormat="1">
      <c r="BP530477" s="90"/>
    </row>
    <row r="530478" spans="68:68" customFormat="1">
      <c r="BP530478" s="90"/>
    </row>
    <row r="530479" spans="68:68" customFormat="1">
      <c r="BP530479" s="90"/>
    </row>
    <row r="530480" spans="68:68" customFormat="1">
      <c r="BP530480" s="90"/>
    </row>
    <row r="530481" spans="68:68" customFormat="1">
      <c r="BP530481" s="90"/>
    </row>
    <row r="530482" spans="68:68" customFormat="1">
      <c r="BP530482" s="90"/>
    </row>
    <row r="530483" spans="68:68" customFormat="1">
      <c r="BP530483" s="90"/>
    </row>
    <row r="530484" spans="68:68" customFormat="1">
      <c r="BP530484" s="90"/>
    </row>
    <row r="530485" spans="68:68" customFormat="1">
      <c r="BP530485" s="90"/>
    </row>
    <row r="530486" spans="68:68" customFormat="1">
      <c r="BP530486" s="90"/>
    </row>
    <row r="530487" spans="68:68" customFormat="1">
      <c r="BP530487" s="90"/>
    </row>
    <row r="530488" spans="68:68" customFormat="1">
      <c r="BP530488" s="90"/>
    </row>
    <row r="530489" spans="68:68" customFormat="1">
      <c r="BP530489" s="90"/>
    </row>
    <row r="530490" spans="68:68" customFormat="1">
      <c r="BP530490" s="90"/>
    </row>
    <row r="530491" spans="68:68" customFormat="1">
      <c r="BP530491" s="90"/>
    </row>
    <row r="530492" spans="68:68" customFormat="1">
      <c r="BP530492" s="90"/>
    </row>
    <row r="530493" spans="68:68" customFormat="1">
      <c r="BP530493" s="90"/>
    </row>
    <row r="530494" spans="68:68" customFormat="1">
      <c r="BP530494" s="90"/>
    </row>
    <row r="530495" spans="68:68" customFormat="1">
      <c r="BP530495" s="90"/>
    </row>
    <row r="530496" spans="68:68" customFormat="1">
      <c r="BP530496" s="90"/>
    </row>
    <row r="530497" spans="68:68" customFormat="1">
      <c r="BP530497" s="90"/>
    </row>
    <row r="530498" spans="68:68" customFormat="1">
      <c r="BP530498" s="90"/>
    </row>
    <row r="530499" spans="68:68" customFormat="1">
      <c r="BP530499" s="90"/>
    </row>
    <row r="530500" spans="68:68" customFormat="1">
      <c r="BP530500" s="90"/>
    </row>
    <row r="530501" spans="68:68" customFormat="1">
      <c r="BP530501" s="90"/>
    </row>
    <row r="530502" spans="68:68" customFormat="1">
      <c r="BP530502" s="90"/>
    </row>
    <row r="530503" spans="68:68" customFormat="1">
      <c r="BP530503" s="90"/>
    </row>
    <row r="530504" spans="68:68" customFormat="1">
      <c r="BP530504" s="90"/>
    </row>
    <row r="530505" spans="68:68" customFormat="1">
      <c r="BP530505" s="90"/>
    </row>
    <row r="530506" spans="68:68" customFormat="1">
      <c r="BP530506" s="90"/>
    </row>
    <row r="530507" spans="68:68" customFormat="1">
      <c r="BP530507" s="90"/>
    </row>
    <row r="530508" spans="68:68" customFormat="1">
      <c r="BP530508" s="90"/>
    </row>
    <row r="530509" spans="68:68" customFormat="1">
      <c r="BP530509" s="90"/>
    </row>
    <row r="530510" spans="68:68" customFormat="1">
      <c r="BP530510" s="90"/>
    </row>
    <row r="530511" spans="68:68" customFormat="1">
      <c r="BP530511" s="90"/>
    </row>
    <row r="530512" spans="68:68" customFormat="1">
      <c r="BP530512" s="90"/>
    </row>
    <row r="530513" spans="68:68" customFormat="1">
      <c r="BP530513" s="90"/>
    </row>
    <row r="530514" spans="68:68" customFormat="1">
      <c r="BP530514" s="90"/>
    </row>
    <row r="530515" spans="68:68" customFormat="1">
      <c r="BP530515" s="90"/>
    </row>
    <row r="530516" spans="68:68" customFormat="1">
      <c r="BP530516" s="90"/>
    </row>
    <row r="530517" spans="68:68" customFormat="1">
      <c r="BP530517" s="90"/>
    </row>
    <row r="530518" spans="68:68" customFormat="1">
      <c r="BP530518" s="90"/>
    </row>
    <row r="530519" spans="68:68" customFormat="1">
      <c r="BP530519" s="90"/>
    </row>
    <row r="530520" spans="68:68" customFormat="1">
      <c r="BP530520" s="90"/>
    </row>
    <row r="530521" spans="68:68" customFormat="1">
      <c r="BP530521" s="90"/>
    </row>
    <row r="530522" spans="68:68" customFormat="1">
      <c r="BP530522" s="90"/>
    </row>
    <row r="530523" spans="68:68" customFormat="1">
      <c r="BP530523" s="90"/>
    </row>
    <row r="530524" spans="68:68" customFormat="1">
      <c r="BP530524" s="90"/>
    </row>
    <row r="530525" spans="68:68" customFormat="1">
      <c r="BP530525" s="90"/>
    </row>
    <row r="530526" spans="68:68" customFormat="1">
      <c r="BP530526" s="90"/>
    </row>
    <row r="530527" spans="68:68" customFormat="1">
      <c r="BP530527" s="90"/>
    </row>
    <row r="530528" spans="68:68" customFormat="1">
      <c r="BP530528" s="90"/>
    </row>
    <row r="530529" spans="68:68" customFormat="1">
      <c r="BP530529" s="90"/>
    </row>
    <row r="530530" spans="68:68" customFormat="1">
      <c r="BP530530" s="90"/>
    </row>
    <row r="530531" spans="68:68" customFormat="1">
      <c r="BP530531" s="90"/>
    </row>
    <row r="530532" spans="68:68" customFormat="1">
      <c r="BP530532" s="90"/>
    </row>
    <row r="530533" spans="68:68" customFormat="1">
      <c r="BP530533" s="90"/>
    </row>
    <row r="530534" spans="68:68" customFormat="1">
      <c r="BP530534" s="90"/>
    </row>
    <row r="530535" spans="68:68" customFormat="1">
      <c r="BP530535" s="90"/>
    </row>
    <row r="530536" spans="68:68" customFormat="1">
      <c r="BP530536" s="90"/>
    </row>
    <row r="530537" spans="68:68" customFormat="1">
      <c r="BP530537" s="90"/>
    </row>
    <row r="530538" spans="68:68" customFormat="1">
      <c r="BP530538" s="90"/>
    </row>
    <row r="530539" spans="68:68" customFormat="1">
      <c r="BP530539" s="90"/>
    </row>
    <row r="530540" spans="68:68" customFormat="1">
      <c r="BP530540" s="90"/>
    </row>
    <row r="530541" spans="68:68" customFormat="1">
      <c r="BP530541" s="90"/>
    </row>
    <row r="530542" spans="68:68" customFormat="1">
      <c r="BP530542" s="90"/>
    </row>
    <row r="530543" spans="68:68" customFormat="1">
      <c r="BP530543" s="90"/>
    </row>
    <row r="530544" spans="68:68" customFormat="1">
      <c r="BP530544" s="90"/>
    </row>
    <row r="530545" spans="68:68" customFormat="1">
      <c r="BP530545" s="90"/>
    </row>
    <row r="530546" spans="68:68" customFormat="1">
      <c r="BP530546" s="90"/>
    </row>
    <row r="530547" spans="68:68" customFormat="1">
      <c r="BP530547" s="90"/>
    </row>
    <row r="530548" spans="68:68" customFormat="1">
      <c r="BP530548" s="90"/>
    </row>
    <row r="530549" spans="68:68" customFormat="1">
      <c r="BP530549" s="90"/>
    </row>
    <row r="530550" spans="68:68" customFormat="1">
      <c r="BP530550" s="90"/>
    </row>
    <row r="530551" spans="68:68" customFormat="1">
      <c r="BP530551" s="90"/>
    </row>
    <row r="530552" spans="68:68" customFormat="1">
      <c r="BP530552" s="90"/>
    </row>
    <row r="530553" spans="68:68" customFormat="1">
      <c r="BP530553" s="90"/>
    </row>
    <row r="530554" spans="68:68" customFormat="1">
      <c r="BP530554" s="90"/>
    </row>
    <row r="530555" spans="68:68" customFormat="1">
      <c r="BP530555" s="90"/>
    </row>
    <row r="530556" spans="68:68" customFormat="1">
      <c r="BP530556" s="90"/>
    </row>
    <row r="530557" spans="68:68" customFormat="1">
      <c r="BP530557" s="90"/>
    </row>
    <row r="530558" spans="68:68" customFormat="1">
      <c r="BP530558" s="90"/>
    </row>
    <row r="530559" spans="68:68" customFormat="1">
      <c r="BP530559" s="90"/>
    </row>
    <row r="530560" spans="68:68" customFormat="1">
      <c r="BP530560" s="90"/>
    </row>
    <row r="530561" spans="68:68" customFormat="1">
      <c r="BP530561" s="90"/>
    </row>
    <row r="530562" spans="68:68" customFormat="1">
      <c r="BP530562" s="90"/>
    </row>
    <row r="530563" spans="68:68" customFormat="1">
      <c r="BP530563" s="90"/>
    </row>
    <row r="530564" spans="68:68" customFormat="1">
      <c r="BP530564" s="90"/>
    </row>
    <row r="530565" spans="68:68" customFormat="1">
      <c r="BP530565" s="90"/>
    </row>
    <row r="530566" spans="68:68" customFormat="1">
      <c r="BP530566" s="90"/>
    </row>
    <row r="530567" spans="68:68" customFormat="1">
      <c r="BP530567" s="90"/>
    </row>
    <row r="530568" spans="68:68" customFormat="1">
      <c r="BP530568" s="90"/>
    </row>
    <row r="530569" spans="68:68" customFormat="1">
      <c r="BP530569" s="90"/>
    </row>
    <row r="530570" spans="68:68" customFormat="1">
      <c r="BP530570" s="90"/>
    </row>
    <row r="530571" spans="68:68" customFormat="1">
      <c r="BP530571" s="90"/>
    </row>
    <row r="530572" spans="68:68" customFormat="1">
      <c r="BP530572" s="90"/>
    </row>
    <row r="530573" spans="68:68" customFormat="1">
      <c r="BP530573" s="90"/>
    </row>
    <row r="530574" spans="68:68" customFormat="1">
      <c r="BP530574" s="90"/>
    </row>
    <row r="530575" spans="68:68" customFormat="1">
      <c r="BP530575" s="90"/>
    </row>
    <row r="530576" spans="68:68" customFormat="1">
      <c r="BP530576" s="90"/>
    </row>
    <row r="530577" spans="68:68" customFormat="1">
      <c r="BP530577" s="90"/>
    </row>
    <row r="530578" spans="68:68" customFormat="1">
      <c r="BP530578" s="90"/>
    </row>
    <row r="530579" spans="68:68" customFormat="1">
      <c r="BP530579" s="90"/>
    </row>
    <row r="530580" spans="68:68" customFormat="1">
      <c r="BP530580" s="90"/>
    </row>
    <row r="530581" spans="68:68" customFormat="1">
      <c r="BP530581" s="90"/>
    </row>
    <row r="530582" spans="68:68" customFormat="1">
      <c r="BP530582" s="90"/>
    </row>
    <row r="530583" spans="68:68" customFormat="1">
      <c r="BP530583" s="90"/>
    </row>
    <row r="530584" spans="68:68" customFormat="1">
      <c r="BP530584" s="90"/>
    </row>
    <row r="530585" spans="68:68" customFormat="1">
      <c r="BP530585" s="90"/>
    </row>
    <row r="530586" spans="68:68" customFormat="1">
      <c r="BP530586" s="90"/>
    </row>
    <row r="530587" spans="68:68" customFormat="1">
      <c r="BP530587" s="90"/>
    </row>
    <row r="530588" spans="68:68" customFormat="1">
      <c r="BP530588" s="90"/>
    </row>
    <row r="530589" spans="68:68" customFormat="1">
      <c r="BP530589" s="90"/>
    </row>
    <row r="530590" spans="68:68" customFormat="1">
      <c r="BP530590" s="90"/>
    </row>
    <row r="530591" spans="68:68" customFormat="1">
      <c r="BP530591" s="90"/>
    </row>
    <row r="530592" spans="68:68" customFormat="1">
      <c r="BP530592" s="90"/>
    </row>
    <row r="530593" spans="68:68" customFormat="1">
      <c r="BP530593" s="90"/>
    </row>
    <row r="530594" spans="68:68" customFormat="1">
      <c r="BP530594" s="90"/>
    </row>
    <row r="530595" spans="68:68" customFormat="1">
      <c r="BP530595" s="90"/>
    </row>
    <row r="530596" spans="68:68" customFormat="1">
      <c r="BP530596" s="90"/>
    </row>
    <row r="530597" spans="68:68" customFormat="1">
      <c r="BP530597" s="90"/>
    </row>
    <row r="530598" spans="68:68" customFormat="1">
      <c r="BP530598" s="90"/>
    </row>
    <row r="530599" spans="68:68" customFormat="1">
      <c r="BP530599" s="90"/>
    </row>
    <row r="530600" spans="68:68" customFormat="1">
      <c r="BP530600" s="90"/>
    </row>
    <row r="530601" spans="68:68" customFormat="1">
      <c r="BP530601" s="90"/>
    </row>
    <row r="530602" spans="68:68" customFormat="1">
      <c r="BP530602" s="90"/>
    </row>
    <row r="530603" spans="68:68" customFormat="1">
      <c r="BP530603" s="90"/>
    </row>
    <row r="530604" spans="68:68" customFormat="1">
      <c r="BP530604" s="90"/>
    </row>
    <row r="530605" spans="68:68" customFormat="1">
      <c r="BP530605" s="90"/>
    </row>
    <row r="530606" spans="68:68" customFormat="1">
      <c r="BP530606" s="90"/>
    </row>
    <row r="530607" spans="68:68" customFormat="1">
      <c r="BP530607" s="90"/>
    </row>
    <row r="530608" spans="68:68" customFormat="1">
      <c r="BP530608" s="90"/>
    </row>
    <row r="530609" spans="68:68" customFormat="1">
      <c r="BP530609" s="90"/>
    </row>
    <row r="530610" spans="68:68" customFormat="1">
      <c r="BP530610" s="90"/>
    </row>
    <row r="530611" spans="68:68" customFormat="1">
      <c r="BP530611" s="90"/>
    </row>
    <row r="530612" spans="68:68" customFormat="1">
      <c r="BP530612" s="90"/>
    </row>
    <row r="530613" spans="68:68" customFormat="1">
      <c r="BP530613" s="90"/>
    </row>
    <row r="530614" spans="68:68" customFormat="1">
      <c r="BP530614" s="90"/>
    </row>
    <row r="530615" spans="68:68" customFormat="1">
      <c r="BP530615" s="90"/>
    </row>
    <row r="530616" spans="68:68" customFormat="1">
      <c r="BP530616" s="90"/>
    </row>
    <row r="530617" spans="68:68" customFormat="1">
      <c r="BP530617" s="90"/>
    </row>
    <row r="530618" spans="68:68" customFormat="1">
      <c r="BP530618" s="90"/>
    </row>
    <row r="530619" spans="68:68" customFormat="1">
      <c r="BP530619" s="90"/>
    </row>
    <row r="530620" spans="68:68" customFormat="1">
      <c r="BP530620" s="90"/>
    </row>
    <row r="530621" spans="68:68" customFormat="1">
      <c r="BP530621" s="90"/>
    </row>
    <row r="530622" spans="68:68" customFormat="1">
      <c r="BP530622" s="90"/>
    </row>
    <row r="530623" spans="68:68" customFormat="1">
      <c r="BP530623" s="90"/>
    </row>
    <row r="530624" spans="68:68" customFormat="1">
      <c r="BP530624" s="90"/>
    </row>
    <row r="530625" spans="68:68" customFormat="1">
      <c r="BP530625" s="90"/>
    </row>
    <row r="530626" spans="68:68" customFormat="1">
      <c r="BP530626" s="90"/>
    </row>
    <row r="530627" spans="68:68" customFormat="1">
      <c r="BP530627" s="90"/>
    </row>
    <row r="530628" spans="68:68" customFormat="1">
      <c r="BP530628" s="90"/>
    </row>
    <row r="530629" spans="68:68" customFormat="1">
      <c r="BP530629" s="90"/>
    </row>
    <row r="530630" spans="68:68" customFormat="1">
      <c r="BP530630" s="90"/>
    </row>
    <row r="530631" spans="68:68" customFormat="1">
      <c r="BP530631" s="90"/>
    </row>
    <row r="530632" spans="68:68" customFormat="1">
      <c r="BP530632" s="90"/>
    </row>
    <row r="530633" spans="68:68" customFormat="1">
      <c r="BP530633" s="90"/>
    </row>
    <row r="530634" spans="68:68" customFormat="1">
      <c r="BP530634" s="90"/>
    </row>
    <row r="530635" spans="68:68" customFormat="1">
      <c r="BP530635" s="90"/>
    </row>
    <row r="530636" spans="68:68" customFormat="1">
      <c r="BP530636" s="90"/>
    </row>
    <row r="530637" spans="68:68" customFormat="1">
      <c r="BP530637" s="90"/>
    </row>
    <row r="530638" spans="68:68" customFormat="1">
      <c r="BP530638" s="90"/>
    </row>
    <row r="530639" spans="68:68" customFormat="1">
      <c r="BP530639" s="90"/>
    </row>
    <row r="530640" spans="68:68" customFormat="1">
      <c r="BP530640" s="90"/>
    </row>
    <row r="530641" spans="68:68" customFormat="1">
      <c r="BP530641" s="90"/>
    </row>
    <row r="530642" spans="68:68" customFormat="1">
      <c r="BP530642" s="90"/>
    </row>
    <row r="530643" spans="68:68" customFormat="1">
      <c r="BP530643" s="90"/>
    </row>
    <row r="530644" spans="68:68" customFormat="1">
      <c r="BP530644" s="90"/>
    </row>
    <row r="530645" spans="68:68" customFormat="1">
      <c r="BP530645" s="90"/>
    </row>
    <row r="530646" spans="68:68" customFormat="1">
      <c r="BP530646" s="90"/>
    </row>
    <row r="530647" spans="68:68" customFormat="1">
      <c r="BP530647" s="90"/>
    </row>
    <row r="530648" spans="68:68" customFormat="1">
      <c r="BP530648" s="90"/>
    </row>
    <row r="530649" spans="68:68" customFormat="1">
      <c r="BP530649" s="90"/>
    </row>
    <row r="530650" spans="68:68" customFormat="1">
      <c r="BP530650" s="90"/>
    </row>
    <row r="530651" spans="68:68" customFormat="1">
      <c r="BP530651" s="90"/>
    </row>
    <row r="530652" spans="68:68" customFormat="1">
      <c r="BP530652" s="90"/>
    </row>
    <row r="530653" spans="68:68" customFormat="1">
      <c r="BP530653" s="90"/>
    </row>
    <row r="530654" spans="68:68" customFormat="1">
      <c r="BP530654" s="90"/>
    </row>
    <row r="530655" spans="68:68" customFormat="1">
      <c r="BP530655" s="90"/>
    </row>
    <row r="530656" spans="68:68" customFormat="1">
      <c r="BP530656" s="90"/>
    </row>
    <row r="530657" spans="68:68" customFormat="1">
      <c r="BP530657" s="90"/>
    </row>
    <row r="530658" spans="68:68" customFormat="1">
      <c r="BP530658" s="90"/>
    </row>
    <row r="530659" spans="68:68" customFormat="1">
      <c r="BP530659" s="90"/>
    </row>
    <row r="530660" spans="68:68" customFormat="1">
      <c r="BP530660" s="90"/>
    </row>
    <row r="530661" spans="68:68" customFormat="1">
      <c r="BP530661" s="90"/>
    </row>
    <row r="530662" spans="68:68" customFormat="1">
      <c r="BP530662" s="90"/>
    </row>
    <row r="530663" spans="68:68" customFormat="1">
      <c r="BP530663" s="90"/>
    </row>
    <row r="530664" spans="68:68" customFormat="1">
      <c r="BP530664" s="90"/>
    </row>
    <row r="530665" spans="68:68" customFormat="1">
      <c r="BP530665" s="90"/>
    </row>
    <row r="530666" spans="68:68" customFormat="1">
      <c r="BP530666" s="90"/>
    </row>
    <row r="530667" spans="68:68" customFormat="1">
      <c r="BP530667" s="90"/>
    </row>
    <row r="530668" spans="68:68" customFormat="1">
      <c r="BP530668" s="90"/>
    </row>
    <row r="530669" spans="68:68" customFormat="1">
      <c r="BP530669" s="90"/>
    </row>
    <row r="530670" spans="68:68" customFormat="1">
      <c r="BP530670" s="90"/>
    </row>
    <row r="530671" spans="68:68" customFormat="1">
      <c r="BP530671" s="90"/>
    </row>
    <row r="530672" spans="68:68" customFormat="1">
      <c r="BP530672" s="90"/>
    </row>
    <row r="530673" spans="68:68" customFormat="1">
      <c r="BP530673" s="90"/>
    </row>
    <row r="530674" spans="68:68" customFormat="1">
      <c r="BP530674" s="90"/>
    </row>
    <row r="530675" spans="68:68" customFormat="1">
      <c r="BP530675" s="90"/>
    </row>
    <row r="530676" spans="68:68" customFormat="1">
      <c r="BP530676" s="90"/>
    </row>
    <row r="530677" spans="68:68" customFormat="1">
      <c r="BP530677" s="90"/>
    </row>
    <row r="530678" spans="68:68" customFormat="1">
      <c r="BP530678" s="90"/>
    </row>
    <row r="530679" spans="68:68" customFormat="1">
      <c r="BP530679" s="90"/>
    </row>
    <row r="530680" spans="68:68" customFormat="1">
      <c r="BP530680" s="90"/>
    </row>
    <row r="530681" spans="68:68" customFormat="1">
      <c r="BP530681" s="90"/>
    </row>
    <row r="530682" spans="68:68" customFormat="1">
      <c r="BP530682" s="90"/>
    </row>
    <row r="530683" spans="68:68" customFormat="1">
      <c r="BP530683" s="90"/>
    </row>
    <row r="530684" spans="68:68" customFormat="1">
      <c r="BP530684" s="90"/>
    </row>
    <row r="530685" spans="68:68" customFormat="1">
      <c r="BP530685" s="90"/>
    </row>
    <row r="530686" spans="68:68" customFormat="1">
      <c r="BP530686" s="90"/>
    </row>
    <row r="530687" spans="68:68" customFormat="1">
      <c r="BP530687" s="90"/>
    </row>
    <row r="530688" spans="68:68" customFormat="1">
      <c r="BP530688" s="90"/>
    </row>
    <row r="530689" spans="68:68" customFormat="1">
      <c r="BP530689" s="90"/>
    </row>
    <row r="530690" spans="68:68" customFormat="1">
      <c r="BP530690" s="90"/>
    </row>
    <row r="530691" spans="68:68" customFormat="1">
      <c r="BP530691" s="90"/>
    </row>
    <row r="530692" spans="68:68" customFormat="1">
      <c r="BP530692" s="90"/>
    </row>
    <row r="530693" spans="68:68" customFormat="1">
      <c r="BP530693" s="90"/>
    </row>
    <row r="530694" spans="68:68" customFormat="1">
      <c r="BP530694" s="90"/>
    </row>
    <row r="530695" spans="68:68" customFormat="1">
      <c r="BP530695" s="90"/>
    </row>
    <row r="530696" spans="68:68" customFormat="1">
      <c r="BP530696" s="90"/>
    </row>
    <row r="530697" spans="68:68" customFormat="1">
      <c r="BP530697" s="90"/>
    </row>
    <row r="530698" spans="68:68" customFormat="1">
      <c r="BP530698" s="90"/>
    </row>
    <row r="530699" spans="68:68" customFormat="1">
      <c r="BP530699" s="90"/>
    </row>
    <row r="530700" spans="68:68" customFormat="1">
      <c r="BP530700" s="90"/>
    </row>
    <row r="530701" spans="68:68" customFormat="1">
      <c r="BP530701" s="90"/>
    </row>
    <row r="530702" spans="68:68" customFormat="1">
      <c r="BP530702" s="90"/>
    </row>
    <row r="530703" spans="68:68" customFormat="1">
      <c r="BP530703" s="90"/>
    </row>
    <row r="530704" spans="68:68" customFormat="1">
      <c r="BP530704" s="90"/>
    </row>
    <row r="530705" spans="68:68" customFormat="1">
      <c r="BP530705" s="90"/>
    </row>
    <row r="530706" spans="68:68" customFormat="1">
      <c r="BP530706" s="90"/>
    </row>
    <row r="530707" spans="68:68" customFormat="1">
      <c r="BP530707" s="90"/>
    </row>
    <row r="530708" spans="68:68" customFormat="1">
      <c r="BP530708" s="90"/>
    </row>
    <row r="530709" spans="68:68" customFormat="1">
      <c r="BP530709" s="90"/>
    </row>
    <row r="530710" spans="68:68" customFormat="1">
      <c r="BP530710" s="90"/>
    </row>
    <row r="530711" spans="68:68" customFormat="1">
      <c r="BP530711" s="90"/>
    </row>
    <row r="530712" spans="68:68" customFormat="1">
      <c r="BP530712" s="90"/>
    </row>
    <row r="530713" spans="68:68" customFormat="1">
      <c r="BP530713" s="90"/>
    </row>
    <row r="530714" spans="68:68" customFormat="1">
      <c r="BP530714" s="90"/>
    </row>
    <row r="530715" spans="68:68" customFormat="1">
      <c r="BP530715" s="90"/>
    </row>
    <row r="530716" spans="68:68" customFormat="1">
      <c r="BP530716" s="90"/>
    </row>
    <row r="530717" spans="68:68" customFormat="1">
      <c r="BP530717" s="90"/>
    </row>
    <row r="530718" spans="68:68" customFormat="1">
      <c r="BP530718" s="90"/>
    </row>
    <row r="530719" spans="68:68" customFormat="1">
      <c r="BP530719" s="90"/>
    </row>
    <row r="530720" spans="68:68" customFormat="1">
      <c r="BP530720" s="90"/>
    </row>
    <row r="530721" spans="68:68" customFormat="1">
      <c r="BP530721" s="90"/>
    </row>
    <row r="530722" spans="68:68" customFormat="1">
      <c r="BP530722" s="90"/>
    </row>
    <row r="530723" spans="68:68" customFormat="1">
      <c r="BP530723" s="90"/>
    </row>
    <row r="530724" spans="68:68" customFormat="1">
      <c r="BP530724" s="90"/>
    </row>
    <row r="530725" spans="68:68" customFormat="1">
      <c r="BP530725" s="90"/>
    </row>
    <row r="530726" spans="68:68" customFormat="1">
      <c r="BP530726" s="90"/>
    </row>
    <row r="530727" spans="68:68" customFormat="1">
      <c r="BP530727" s="90"/>
    </row>
    <row r="530728" spans="68:68" customFormat="1">
      <c r="BP530728" s="90"/>
    </row>
    <row r="530729" spans="68:68" customFormat="1">
      <c r="BP530729" s="90"/>
    </row>
    <row r="530730" spans="68:68" customFormat="1">
      <c r="BP530730" s="90"/>
    </row>
    <row r="530731" spans="68:68" customFormat="1">
      <c r="BP530731" s="90"/>
    </row>
    <row r="530732" spans="68:68" customFormat="1">
      <c r="BP530732" s="90"/>
    </row>
    <row r="530733" spans="68:68" customFormat="1">
      <c r="BP530733" s="90"/>
    </row>
    <row r="530734" spans="68:68" customFormat="1">
      <c r="BP530734" s="90"/>
    </row>
    <row r="530735" spans="68:68" customFormat="1">
      <c r="BP530735" s="90"/>
    </row>
    <row r="530736" spans="68:68" customFormat="1">
      <c r="BP530736" s="90"/>
    </row>
    <row r="530737" spans="68:68" customFormat="1">
      <c r="BP530737" s="90"/>
    </row>
    <row r="530738" spans="68:68" customFormat="1">
      <c r="BP530738" s="90"/>
    </row>
    <row r="530739" spans="68:68" customFormat="1">
      <c r="BP530739" s="90"/>
    </row>
    <row r="530740" spans="68:68" customFormat="1">
      <c r="BP530740" s="90"/>
    </row>
    <row r="530741" spans="68:68" customFormat="1">
      <c r="BP530741" s="90"/>
    </row>
    <row r="530742" spans="68:68" customFormat="1">
      <c r="BP530742" s="90"/>
    </row>
    <row r="530743" spans="68:68" customFormat="1">
      <c r="BP530743" s="90"/>
    </row>
    <row r="530744" spans="68:68" customFormat="1">
      <c r="BP530744" s="90"/>
    </row>
    <row r="530745" spans="68:68" customFormat="1">
      <c r="BP530745" s="90"/>
    </row>
    <row r="530746" spans="68:68" customFormat="1">
      <c r="BP530746" s="90"/>
    </row>
    <row r="530747" spans="68:68" customFormat="1">
      <c r="BP530747" s="90"/>
    </row>
    <row r="530748" spans="68:68" customFormat="1">
      <c r="BP530748" s="90"/>
    </row>
    <row r="530749" spans="68:68" customFormat="1">
      <c r="BP530749" s="90"/>
    </row>
    <row r="530750" spans="68:68" customFormat="1">
      <c r="BP530750" s="90"/>
    </row>
    <row r="530751" spans="68:68" customFormat="1">
      <c r="BP530751" s="90"/>
    </row>
    <row r="530752" spans="68:68" customFormat="1">
      <c r="BP530752" s="90"/>
    </row>
    <row r="530753" spans="68:68" customFormat="1">
      <c r="BP530753" s="90"/>
    </row>
    <row r="530754" spans="68:68" customFormat="1">
      <c r="BP530754" s="90"/>
    </row>
    <row r="530755" spans="68:68" customFormat="1">
      <c r="BP530755" s="90"/>
    </row>
    <row r="530756" spans="68:68" customFormat="1">
      <c r="BP530756" s="90"/>
    </row>
    <row r="530757" spans="68:68" customFormat="1">
      <c r="BP530757" s="90"/>
    </row>
    <row r="530758" spans="68:68" customFormat="1">
      <c r="BP530758" s="90"/>
    </row>
    <row r="530759" spans="68:68" customFormat="1">
      <c r="BP530759" s="90"/>
    </row>
    <row r="530760" spans="68:68" customFormat="1">
      <c r="BP530760" s="90"/>
    </row>
    <row r="530761" spans="68:68" customFormat="1">
      <c r="BP530761" s="90"/>
    </row>
    <row r="530762" spans="68:68" customFormat="1">
      <c r="BP530762" s="90"/>
    </row>
    <row r="530763" spans="68:68" customFormat="1">
      <c r="BP530763" s="90"/>
    </row>
    <row r="530764" spans="68:68" customFormat="1">
      <c r="BP530764" s="90"/>
    </row>
    <row r="530765" spans="68:68" customFormat="1">
      <c r="BP530765" s="90"/>
    </row>
    <row r="530766" spans="68:68" customFormat="1">
      <c r="BP530766" s="90"/>
    </row>
    <row r="530767" spans="68:68" customFormat="1">
      <c r="BP530767" s="90"/>
    </row>
    <row r="530768" spans="68:68" customFormat="1">
      <c r="BP530768" s="90"/>
    </row>
    <row r="530769" spans="68:68" customFormat="1">
      <c r="BP530769" s="90"/>
    </row>
    <row r="530770" spans="68:68" customFormat="1">
      <c r="BP530770" s="90"/>
    </row>
    <row r="530771" spans="68:68" customFormat="1">
      <c r="BP530771" s="90"/>
    </row>
    <row r="530772" spans="68:68" customFormat="1">
      <c r="BP530772" s="90"/>
    </row>
    <row r="530773" spans="68:68" customFormat="1">
      <c r="BP530773" s="90"/>
    </row>
    <row r="530774" spans="68:68" customFormat="1">
      <c r="BP530774" s="90"/>
    </row>
    <row r="530775" spans="68:68" customFormat="1">
      <c r="BP530775" s="90"/>
    </row>
    <row r="530776" spans="68:68" customFormat="1">
      <c r="BP530776" s="90"/>
    </row>
    <row r="530777" spans="68:68" customFormat="1">
      <c r="BP530777" s="90"/>
    </row>
    <row r="530778" spans="68:68" customFormat="1">
      <c r="BP530778" s="90"/>
    </row>
    <row r="530779" spans="68:68" customFormat="1">
      <c r="BP530779" s="90"/>
    </row>
    <row r="530780" spans="68:68" customFormat="1">
      <c r="BP530780" s="90"/>
    </row>
    <row r="530781" spans="68:68" customFormat="1">
      <c r="BP530781" s="90"/>
    </row>
    <row r="530782" spans="68:68" customFormat="1">
      <c r="BP530782" s="90"/>
    </row>
    <row r="530783" spans="68:68" customFormat="1">
      <c r="BP530783" s="90"/>
    </row>
    <row r="530784" spans="68:68" customFormat="1">
      <c r="BP530784" s="90"/>
    </row>
    <row r="530785" spans="68:68" customFormat="1">
      <c r="BP530785" s="90"/>
    </row>
    <row r="530786" spans="68:68" customFormat="1">
      <c r="BP530786" s="90"/>
    </row>
    <row r="530787" spans="68:68" customFormat="1">
      <c r="BP530787" s="90"/>
    </row>
    <row r="530788" spans="68:68" customFormat="1">
      <c r="BP530788" s="90"/>
    </row>
    <row r="530789" spans="68:68" customFormat="1">
      <c r="BP530789" s="90"/>
    </row>
    <row r="530790" spans="68:68" customFormat="1">
      <c r="BP530790" s="90"/>
    </row>
    <row r="530791" spans="68:68" customFormat="1">
      <c r="BP530791" s="90"/>
    </row>
    <row r="530792" spans="68:68" customFormat="1">
      <c r="BP530792" s="90"/>
    </row>
    <row r="530793" spans="68:68" customFormat="1">
      <c r="BP530793" s="90"/>
    </row>
    <row r="530794" spans="68:68" customFormat="1">
      <c r="BP530794" s="90"/>
    </row>
    <row r="530795" spans="68:68" customFormat="1">
      <c r="BP530795" s="90"/>
    </row>
    <row r="530796" spans="68:68" customFormat="1">
      <c r="BP530796" s="90"/>
    </row>
    <row r="530797" spans="68:68" customFormat="1">
      <c r="BP530797" s="90"/>
    </row>
    <row r="530798" spans="68:68" customFormat="1">
      <c r="BP530798" s="90"/>
    </row>
    <row r="530799" spans="68:68" customFormat="1">
      <c r="BP530799" s="90"/>
    </row>
    <row r="530800" spans="68:68" customFormat="1">
      <c r="BP530800" s="90"/>
    </row>
    <row r="530801" spans="68:68" customFormat="1">
      <c r="BP530801" s="90"/>
    </row>
    <row r="530802" spans="68:68" customFormat="1">
      <c r="BP530802" s="90"/>
    </row>
    <row r="530803" spans="68:68" customFormat="1">
      <c r="BP530803" s="90"/>
    </row>
    <row r="530804" spans="68:68" customFormat="1">
      <c r="BP530804" s="90"/>
    </row>
    <row r="530805" spans="68:68" customFormat="1">
      <c r="BP530805" s="90"/>
    </row>
    <row r="530806" spans="68:68" customFormat="1">
      <c r="BP530806" s="90"/>
    </row>
    <row r="530807" spans="68:68" customFormat="1">
      <c r="BP530807" s="90"/>
    </row>
    <row r="530808" spans="68:68" customFormat="1">
      <c r="BP530808" s="90"/>
    </row>
    <row r="530809" spans="68:68" customFormat="1">
      <c r="BP530809" s="90"/>
    </row>
    <row r="530810" spans="68:68" customFormat="1">
      <c r="BP530810" s="90"/>
    </row>
    <row r="530811" spans="68:68" customFormat="1">
      <c r="BP530811" s="90"/>
    </row>
    <row r="530812" spans="68:68" customFormat="1">
      <c r="BP530812" s="90"/>
    </row>
    <row r="530813" spans="68:68" customFormat="1">
      <c r="BP530813" s="90"/>
    </row>
    <row r="530814" spans="68:68" customFormat="1">
      <c r="BP530814" s="90"/>
    </row>
    <row r="530815" spans="68:68" customFormat="1">
      <c r="BP530815" s="90"/>
    </row>
    <row r="530816" spans="68:68" customFormat="1">
      <c r="BP530816" s="90"/>
    </row>
    <row r="530817" spans="68:68" customFormat="1">
      <c r="BP530817" s="90"/>
    </row>
    <row r="530818" spans="68:68" customFormat="1">
      <c r="BP530818" s="90"/>
    </row>
    <row r="530819" spans="68:68" customFormat="1">
      <c r="BP530819" s="90"/>
    </row>
    <row r="530820" spans="68:68" customFormat="1">
      <c r="BP530820" s="90"/>
    </row>
    <row r="530821" spans="68:68" customFormat="1">
      <c r="BP530821" s="90"/>
    </row>
    <row r="530822" spans="68:68" customFormat="1">
      <c r="BP530822" s="90"/>
    </row>
    <row r="530823" spans="68:68" customFormat="1">
      <c r="BP530823" s="90"/>
    </row>
    <row r="530824" spans="68:68" customFormat="1">
      <c r="BP530824" s="90"/>
    </row>
    <row r="530825" spans="68:68" customFormat="1">
      <c r="BP530825" s="90"/>
    </row>
    <row r="530826" spans="68:68" customFormat="1">
      <c r="BP530826" s="90"/>
    </row>
    <row r="530827" spans="68:68" customFormat="1">
      <c r="BP530827" s="90"/>
    </row>
    <row r="530828" spans="68:68" customFormat="1">
      <c r="BP530828" s="90"/>
    </row>
    <row r="530829" spans="68:68" customFormat="1">
      <c r="BP530829" s="90"/>
    </row>
    <row r="530830" spans="68:68" customFormat="1">
      <c r="BP530830" s="90"/>
    </row>
    <row r="530831" spans="68:68" customFormat="1">
      <c r="BP530831" s="90"/>
    </row>
    <row r="530832" spans="68:68" customFormat="1">
      <c r="BP530832" s="90"/>
    </row>
    <row r="530833" spans="68:68" customFormat="1">
      <c r="BP530833" s="90"/>
    </row>
    <row r="530834" spans="68:68" customFormat="1">
      <c r="BP530834" s="90"/>
    </row>
    <row r="530835" spans="68:68" customFormat="1">
      <c r="BP530835" s="90"/>
    </row>
    <row r="530836" spans="68:68" customFormat="1">
      <c r="BP530836" s="90"/>
    </row>
    <row r="530837" spans="68:68" customFormat="1">
      <c r="BP530837" s="90"/>
    </row>
    <row r="530838" spans="68:68" customFormat="1">
      <c r="BP530838" s="90"/>
    </row>
    <row r="530839" spans="68:68" customFormat="1">
      <c r="BP530839" s="90"/>
    </row>
    <row r="530840" spans="68:68" customFormat="1">
      <c r="BP530840" s="90"/>
    </row>
    <row r="530841" spans="68:68" customFormat="1">
      <c r="BP530841" s="90"/>
    </row>
    <row r="530842" spans="68:68" customFormat="1">
      <c r="BP530842" s="90"/>
    </row>
    <row r="530843" spans="68:68" customFormat="1">
      <c r="BP530843" s="90"/>
    </row>
    <row r="530844" spans="68:68" customFormat="1">
      <c r="BP530844" s="90"/>
    </row>
    <row r="530845" spans="68:68" customFormat="1">
      <c r="BP530845" s="90"/>
    </row>
    <row r="530846" spans="68:68" customFormat="1">
      <c r="BP530846" s="90"/>
    </row>
    <row r="530847" spans="68:68" customFormat="1">
      <c r="BP530847" s="90"/>
    </row>
    <row r="530848" spans="68:68" customFormat="1">
      <c r="BP530848" s="90"/>
    </row>
    <row r="530849" spans="68:68" customFormat="1">
      <c r="BP530849" s="90"/>
    </row>
    <row r="530850" spans="68:68" customFormat="1">
      <c r="BP530850" s="90"/>
    </row>
    <row r="530851" spans="68:68" customFormat="1">
      <c r="BP530851" s="90"/>
    </row>
    <row r="530852" spans="68:68" customFormat="1">
      <c r="BP530852" s="90"/>
    </row>
    <row r="530853" spans="68:68" customFormat="1">
      <c r="BP530853" s="90"/>
    </row>
    <row r="530854" spans="68:68" customFormat="1">
      <c r="BP530854" s="90"/>
    </row>
    <row r="530855" spans="68:68" customFormat="1">
      <c r="BP530855" s="90"/>
    </row>
    <row r="530856" spans="68:68" customFormat="1">
      <c r="BP530856" s="90"/>
    </row>
    <row r="530857" spans="68:68" customFormat="1">
      <c r="BP530857" s="90"/>
    </row>
    <row r="530858" spans="68:68" customFormat="1">
      <c r="BP530858" s="90"/>
    </row>
    <row r="530859" spans="68:68" customFormat="1">
      <c r="BP530859" s="90"/>
    </row>
    <row r="530860" spans="68:68" customFormat="1">
      <c r="BP530860" s="90"/>
    </row>
    <row r="530861" spans="68:68" customFormat="1">
      <c r="BP530861" s="90"/>
    </row>
    <row r="530862" spans="68:68" customFormat="1">
      <c r="BP530862" s="90"/>
    </row>
    <row r="530863" spans="68:68" customFormat="1">
      <c r="BP530863" s="90"/>
    </row>
    <row r="530864" spans="68:68" customFormat="1">
      <c r="BP530864" s="90"/>
    </row>
    <row r="530865" spans="68:68" customFormat="1">
      <c r="BP530865" s="90"/>
    </row>
    <row r="530866" spans="68:68" customFormat="1">
      <c r="BP530866" s="90"/>
    </row>
    <row r="530867" spans="68:68" customFormat="1">
      <c r="BP530867" s="90"/>
    </row>
    <row r="530868" spans="68:68" customFormat="1">
      <c r="BP530868" s="90"/>
    </row>
    <row r="530869" spans="68:68" customFormat="1">
      <c r="BP530869" s="90"/>
    </row>
    <row r="530870" spans="68:68" customFormat="1">
      <c r="BP530870" s="90"/>
    </row>
    <row r="530871" spans="68:68" customFormat="1">
      <c r="BP530871" s="90"/>
    </row>
    <row r="530872" spans="68:68" customFormat="1">
      <c r="BP530872" s="90"/>
    </row>
    <row r="530873" spans="68:68" customFormat="1">
      <c r="BP530873" s="90"/>
    </row>
    <row r="530874" spans="68:68" customFormat="1">
      <c r="BP530874" s="90"/>
    </row>
    <row r="530875" spans="68:68" customFormat="1">
      <c r="BP530875" s="90"/>
    </row>
    <row r="530876" spans="68:68" customFormat="1">
      <c r="BP530876" s="90"/>
    </row>
    <row r="530877" spans="68:68" customFormat="1">
      <c r="BP530877" s="90"/>
    </row>
    <row r="530878" spans="68:68" customFormat="1">
      <c r="BP530878" s="90"/>
    </row>
    <row r="530879" spans="68:68" customFormat="1">
      <c r="BP530879" s="90"/>
    </row>
    <row r="530880" spans="68:68" customFormat="1">
      <c r="BP530880" s="90"/>
    </row>
    <row r="530881" spans="68:68" customFormat="1">
      <c r="BP530881" s="90"/>
    </row>
    <row r="530882" spans="68:68" customFormat="1">
      <c r="BP530882" s="90"/>
    </row>
    <row r="530883" spans="68:68" customFormat="1">
      <c r="BP530883" s="90"/>
    </row>
    <row r="530884" spans="68:68" customFormat="1">
      <c r="BP530884" s="90"/>
    </row>
    <row r="530885" spans="68:68" customFormat="1">
      <c r="BP530885" s="90"/>
    </row>
    <row r="530886" spans="68:68" customFormat="1">
      <c r="BP530886" s="90"/>
    </row>
    <row r="530887" spans="68:68" customFormat="1">
      <c r="BP530887" s="90"/>
    </row>
    <row r="530888" spans="68:68" customFormat="1">
      <c r="BP530888" s="90"/>
    </row>
    <row r="530889" spans="68:68" customFormat="1">
      <c r="BP530889" s="90"/>
    </row>
    <row r="530890" spans="68:68" customFormat="1">
      <c r="BP530890" s="90"/>
    </row>
    <row r="530891" spans="68:68" customFormat="1">
      <c r="BP530891" s="90"/>
    </row>
    <row r="530892" spans="68:68" customFormat="1">
      <c r="BP530892" s="90"/>
    </row>
    <row r="530893" spans="68:68" customFormat="1">
      <c r="BP530893" s="90"/>
    </row>
    <row r="530894" spans="68:68" customFormat="1">
      <c r="BP530894" s="90"/>
    </row>
    <row r="530895" spans="68:68" customFormat="1">
      <c r="BP530895" s="90"/>
    </row>
    <row r="530896" spans="68:68" customFormat="1">
      <c r="BP530896" s="90"/>
    </row>
    <row r="530897" spans="68:68" customFormat="1">
      <c r="BP530897" s="90"/>
    </row>
    <row r="530898" spans="68:68" customFormat="1">
      <c r="BP530898" s="90"/>
    </row>
    <row r="530899" spans="68:68" customFormat="1">
      <c r="BP530899" s="90"/>
    </row>
    <row r="530900" spans="68:68" customFormat="1">
      <c r="BP530900" s="90"/>
    </row>
    <row r="530901" spans="68:68" customFormat="1">
      <c r="BP530901" s="90"/>
    </row>
    <row r="530902" spans="68:68" customFormat="1">
      <c r="BP530902" s="90"/>
    </row>
    <row r="530903" spans="68:68" customFormat="1">
      <c r="BP530903" s="90"/>
    </row>
    <row r="530904" spans="68:68" customFormat="1">
      <c r="BP530904" s="90"/>
    </row>
    <row r="530905" spans="68:68" customFormat="1">
      <c r="BP530905" s="90"/>
    </row>
    <row r="530906" spans="68:68" customFormat="1">
      <c r="BP530906" s="90"/>
    </row>
    <row r="530907" spans="68:68" customFormat="1">
      <c r="BP530907" s="90"/>
    </row>
    <row r="530908" spans="68:68" customFormat="1">
      <c r="BP530908" s="90"/>
    </row>
    <row r="530909" spans="68:68" customFormat="1">
      <c r="BP530909" s="90"/>
    </row>
    <row r="530910" spans="68:68" customFormat="1">
      <c r="BP530910" s="90"/>
    </row>
    <row r="530911" spans="68:68" customFormat="1">
      <c r="BP530911" s="90"/>
    </row>
    <row r="530912" spans="68:68" customFormat="1">
      <c r="BP530912" s="90"/>
    </row>
    <row r="530913" spans="68:68" customFormat="1">
      <c r="BP530913" s="90"/>
    </row>
    <row r="530914" spans="68:68" customFormat="1">
      <c r="BP530914" s="90"/>
    </row>
    <row r="530915" spans="68:68" customFormat="1">
      <c r="BP530915" s="90"/>
    </row>
    <row r="530916" spans="68:68" customFormat="1">
      <c r="BP530916" s="90"/>
    </row>
    <row r="530917" spans="68:68" customFormat="1">
      <c r="BP530917" s="90"/>
    </row>
    <row r="530918" spans="68:68" customFormat="1">
      <c r="BP530918" s="90"/>
    </row>
    <row r="530919" spans="68:68" customFormat="1">
      <c r="BP530919" s="90"/>
    </row>
    <row r="530920" spans="68:68" customFormat="1">
      <c r="BP530920" s="90"/>
    </row>
    <row r="530921" spans="68:68" customFormat="1">
      <c r="BP530921" s="90"/>
    </row>
    <row r="530922" spans="68:68" customFormat="1">
      <c r="BP530922" s="90"/>
    </row>
    <row r="530923" spans="68:68" customFormat="1">
      <c r="BP530923" s="90"/>
    </row>
    <row r="530924" spans="68:68" customFormat="1">
      <c r="BP530924" s="90"/>
    </row>
    <row r="530925" spans="68:68" customFormat="1">
      <c r="BP530925" s="90"/>
    </row>
    <row r="530926" spans="68:68" customFormat="1">
      <c r="BP530926" s="90"/>
    </row>
    <row r="530927" spans="68:68" customFormat="1">
      <c r="BP530927" s="90"/>
    </row>
    <row r="530928" spans="68:68" customFormat="1">
      <c r="BP530928" s="90"/>
    </row>
    <row r="530929" spans="68:68" customFormat="1">
      <c r="BP530929" s="90"/>
    </row>
    <row r="530930" spans="68:68" customFormat="1">
      <c r="BP530930" s="90"/>
    </row>
    <row r="530931" spans="68:68" customFormat="1">
      <c r="BP530931" s="90"/>
    </row>
    <row r="530932" spans="68:68" customFormat="1">
      <c r="BP530932" s="90"/>
    </row>
    <row r="530933" spans="68:68" customFormat="1">
      <c r="BP530933" s="90"/>
    </row>
    <row r="530934" spans="68:68" customFormat="1">
      <c r="BP530934" s="90"/>
    </row>
    <row r="530935" spans="68:68" customFormat="1">
      <c r="BP530935" s="90"/>
    </row>
    <row r="530936" spans="68:68" customFormat="1">
      <c r="BP530936" s="90"/>
    </row>
    <row r="530937" spans="68:68" customFormat="1">
      <c r="BP530937" s="90"/>
    </row>
    <row r="530938" spans="68:68" customFormat="1">
      <c r="BP530938" s="90"/>
    </row>
    <row r="530939" spans="68:68" customFormat="1">
      <c r="BP530939" s="90"/>
    </row>
    <row r="530940" spans="68:68" customFormat="1">
      <c r="BP530940" s="90"/>
    </row>
    <row r="530941" spans="68:68" customFormat="1">
      <c r="BP530941" s="90"/>
    </row>
    <row r="530942" spans="68:68" customFormat="1">
      <c r="BP530942" s="90"/>
    </row>
    <row r="530943" spans="68:68" customFormat="1">
      <c r="BP530943" s="90"/>
    </row>
    <row r="530944" spans="68:68" customFormat="1">
      <c r="BP530944" s="90"/>
    </row>
    <row r="530945" spans="68:68" customFormat="1">
      <c r="BP530945" s="90"/>
    </row>
    <row r="530946" spans="68:68" customFormat="1">
      <c r="BP530946" s="90"/>
    </row>
    <row r="530947" spans="68:68" customFormat="1">
      <c r="BP530947" s="90"/>
    </row>
    <row r="530948" spans="68:68" customFormat="1">
      <c r="BP530948" s="90"/>
    </row>
    <row r="530949" spans="68:68" customFormat="1">
      <c r="BP530949" s="90"/>
    </row>
    <row r="530950" spans="68:68" customFormat="1">
      <c r="BP530950" s="90"/>
    </row>
    <row r="530951" spans="68:68" customFormat="1">
      <c r="BP530951" s="90"/>
    </row>
    <row r="530952" spans="68:68" customFormat="1">
      <c r="BP530952" s="90"/>
    </row>
    <row r="530953" spans="68:68" customFormat="1">
      <c r="BP530953" s="90"/>
    </row>
    <row r="530954" spans="68:68" customFormat="1">
      <c r="BP530954" s="90"/>
    </row>
    <row r="530955" spans="68:68" customFormat="1">
      <c r="BP530955" s="90"/>
    </row>
    <row r="530956" spans="68:68" customFormat="1">
      <c r="BP530956" s="90"/>
    </row>
    <row r="530957" spans="68:68" customFormat="1">
      <c r="BP530957" s="90"/>
    </row>
    <row r="530958" spans="68:68" customFormat="1">
      <c r="BP530958" s="90"/>
    </row>
    <row r="530959" spans="68:68" customFormat="1">
      <c r="BP530959" s="90"/>
    </row>
    <row r="530960" spans="68:68" customFormat="1">
      <c r="BP530960" s="90"/>
    </row>
    <row r="530961" spans="68:68" customFormat="1">
      <c r="BP530961" s="90"/>
    </row>
    <row r="530962" spans="68:68" customFormat="1">
      <c r="BP530962" s="90"/>
    </row>
    <row r="530963" spans="68:68" customFormat="1">
      <c r="BP530963" s="90"/>
    </row>
    <row r="530964" spans="68:68" customFormat="1">
      <c r="BP530964" s="90"/>
    </row>
    <row r="530965" spans="68:68" customFormat="1">
      <c r="BP530965" s="90"/>
    </row>
    <row r="530966" spans="68:68" customFormat="1">
      <c r="BP530966" s="90"/>
    </row>
    <row r="530967" spans="68:68" customFormat="1">
      <c r="BP530967" s="90"/>
    </row>
    <row r="530968" spans="68:68" customFormat="1">
      <c r="BP530968" s="90"/>
    </row>
    <row r="530969" spans="68:68" customFormat="1">
      <c r="BP530969" s="90"/>
    </row>
    <row r="530970" spans="68:68" customFormat="1">
      <c r="BP530970" s="90"/>
    </row>
    <row r="530971" spans="68:68" customFormat="1">
      <c r="BP530971" s="90"/>
    </row>
    <row r="530972" spans="68:68" customFormat="1">
      <c r="BP530972" s="90"/>
    </row>
    <row r="530973" spans="68:68" customFormat="1">
      <c r="BP530973" s="90"/>
    </row>
    <row r="530974" spans="68:68" customFormat="1">
      <c r="BP530974" s="90"/>
    </row>
    <row r="530975" spans="68:68" customFormat="1">
      <c r="BP530975" s="90"/>
    </row>
    <row r="530976" spans="68:68" customFormat="1">
      <c r="BP530976" s="90"/>
    </row>
    <row r="530977" spans="68:68" customFormat="1">
      <c r="BP530977" s="90"/>
    </row>
    <row r="530978" spans="68:68" customFormat="1">
      <c r="BP530978" s="90"/>
    </row>
    <row r="530979" spans="68:68" customFormat="1">
      <c r="BP530979" s="90"/>
    </row>
    <row r="530980" spans="68:68" customFormat="1">
      <c r="BP530980" s="90"/>
    </row>
    <row r="530981" spans="68:68" customFormat="1">
      <c r="BP530981" s="90"/>
    </row>
    <row r="530982" spans="68:68" customFormat="1">
      <c r="BP530982" s="90"/>
    </row>
    <row r="530983" spans="68:68" customFormat="1">
      <c r="BP530983" s="90"/>
    </row>
    <row r="530984" spans="68:68" customFormat="1">
      <c r="BP530984" s="90"/>
    </row>
    <row r="530985" spans="68:68" customFormat="1">
      <c r="BP530985" s="90"/>
    </row>
    <row r="530986" spans="68:68" customFormat="1">
      <c r="BP530986" s="90"/>
    </row>
    <row r="530987" spans="68:68" customFormat="1">
      <c r="BP530987" s="90"/>
    </row>
    <row r="530988" spans="68:68" customFormat="1">
      <c r="BP530988" s="90"/>
    </row>
    <row r="530989" spans="68:68" customFormat="1">
      <c r="BP530989" s="90"/>
    </row>
    <row r="530990" spans="68:68" customFormat="1">
      <c r="BP530990" s="90"/>
    </row>
    <row r="530991" spans="68:68" customFormat="1">
      <c r="BP530991" s="90"/>
    </row>
    <row r="530992" spans="68:68" customFormat="1">
      <c r="BP530992" s="90"/>
    </row>
    <row r="530993" spans="68:68" customFormat="1">
      <c r="BP530993" s="90"/>
    </row>
    <row r="530994" spans="68:68" customFormat="1">
      <c r="BP530994" s="90"/>
    </row>
    <row r="530995" spans="68:68" customFormat="1">
      <c r="BP530995" s="90"/>
    </row>
    <row r="530996" spans="68:68" customFormat="1">
      <c r="BP530996" s="90"/>
    </row>
    <row r="530997" spans="68:68" customFormat="1">
      <c r="BP530997" s="90"/>
    </row>
    <row r="530998" spans="68:68" customFormat="1">
      <c r="BP530998" s="90"/>
    </row>
    <row r="530999" spans="68:68" customFormat="1">
      <c r="BP530999" s="90"/>
    </row>
    <row r="531000" spans="68:68" customFormat="1">
      <c r="BP531000" s="90"/>
    </row>
    <row r="531001" spans="68:68" customFormat="1">
      <c r="BP531001" s="90"/>
    </row>
    <row r="531002" spans="68:68" customFormat="1">
      <c r="BP531002" s="90"/>
    </row>
    <row r="531003" spans="68:68" customFormat="1">
      <c r="BP531003" s="90"/>
    </row>
    <row r="531004" spans="68:68" customFormat="1">
      <c r="BP531004" s="90"/>
    </row>
    <row r="531005" spans="68:68" customFormat="1">
      <c r="BP531005" s="90"/>
    </row>
    <row r="531006" spans="68:68" customFormat="1">
      <c r="BP531006" s="90"/>
    </row>
    <row r="531007" spans="68:68" customFormat="1">
      <c r="BP531007" s="90"/>
    </row>
    <row r="531008" spans="68:68" customFormat="1">
      <c r="BP531008" s="90"/>
    </row>
    <row r="531009" spans="68:68" customFormat="1">
      <c r="BP531009" s="90"/>
    </row>
    <row r="531010" spans="68:68" customFormat="1">
      <c r="BP531010" s="90"/>
    </row>
    <row r="531011" spans="68:68" customFormat="1">
      <c r="BP531011" s="90"/>
    </row>
    <row r="531012" spans="68:68" customFormat="1">
      <c r="BP531012" s="90"/>
    </row>
    <row r="531013" spans="68:68" customFormat="1">
      <c r="BP531013" s="90"/>
    </row>
    <row r="531014" spans="68:68" customFormat="1">
      <c r="BP531014" s="90"/>
    </row>
    <row r="531015" spans="68:68" customFormat="1">
      <c r="BP531015" s="90"/>
    </row>
    <row r="531016" spans="68:68" customFormat="1">
      <c r="BP531016" s="90"/>
    </row>
    <row r="531017" spans="68:68" customFormat="1">
      <c r="BP531017" s="90"/>
    </row>
    <row r="531018" spans="68:68" customFormat="1">
      <c r="BP531018" s="90"/>
    </row>
    <row r="531019" spans="68:68" customFormat="1">
      <c r="BP531019" s="90"/>
    </row>
    <row r="531020" spans="68:68" customFormat="1">
      <c r="BP531020" s="90"/>
    </row>
    <row r="531021" spans="68:68" customFormat="1">
      <c r="BP531021" s="90"/>
    </row>
    <row r="531022" spans="68:68" customFormat="1">
      <c r="BP531022" s="90"/>
    </row>
    <row r="531023" spans="68:68" customFormat="1">
      <c r="BP531023" s="90"/>
    </row>
    <row r="531024" spans="68:68" customFormat="1">
      <c r="BP531024" s="90"/>
    </row>
    <row r="531025" spans="68:68" customFormat="1">
      <c r="BP531025" s="90"/>
    </row>
    <row r="531026" spans="68:68" customFormat="1">
      <c r="BP531026" s="90"/>
    </row>
    <row r="531027" spans="68:68" customFormat="1">
      <c r="BP531027" s="90"/>
    </row>
    <row r="531028" spans="68:68" customFormat="1">
      <c r="BP531028" s="90"/>
    </row>
    <row r="531029" spans="68:68" customFormat="1">
      <c r="BP531029" s="90"/>
    </row>
    <row r="531030" spans="68:68" customFormat="1">
      <c r="BP531030" s="90"/>
    </row>
    <row r="531031" spans="68:68" customFormat="1">
      <c r="BP531031" s="90"/>
    </row>
    <row r="531032" spans="68:68" customFormat="1">
      <c r="BP531032" s="90"/>
    </row>
    <row r="531033" spans="68:68" customFormat="1">
      <c r="BP531033" s="90"/>
    </row>
    <row r="531034" spans="68:68" customFormat="1">
      <c r="BP531034" s="90"/>
    </row>
    <row r="531035" spans="68:68" customFormat="1">
      <c r="BP531035" s="90"/>
    </row>
    <row r="531036" spans="68:68" customFormat="1">
      <c r="BP531036" s="90"/>
    </row>
    <row r="531037" spans="68:68" customFormat="1">
      <c r="BP531037" s="90"/>
    </row>
    <row r="531038" spans="68:68" customFormat="1">
      <c r="BP531038" s="90"/>
    </row>
    <row r="531039" spans="68:68" customFormat="1">
      <c r="BP531039" s="90"/>
    </row>
    <row r="531040" spans="68:68" customFormat="1">
      <c r="BP531040" s="90"/>
    </row>
    <row r="531041" spans="68:68" customFormat="1">
      <c r="BP531041" s="90"/>
    </row>
    <row r="531042" spans="68:68" customFormat="1">
      <c r="BP531042" s="90"/>
    </row>
    <row r="531043" spans="68:68" customFormat="1">
      <c r="BP531043" s="90"/>
    </row>
    <row r="531044" spans="68:68" customFormat="1">
      <c r="BP531044" s="90"/>
    </row>
    <row r="531045" spans="68:68" customFormat="1">
      <c r="BP531045" s="90"/>
    </row>
    <row r="531046" spans="68:68" customFormat="1">
      <c r="BP531046" s="90"/>
    </row>
    <row r="531047" spans="68:68" customFormat="1">
      <c r="BP531047" s="90"/>
    </row>
    <row r="531048" spans="68:68" customFormat="1">
      <c r="BP531048" s="90"/>
    </row>
    <row r="531049" spans="68:68" customFormat="1">
      <c r="BP531049" s="90"/>
    </row>
    <row r="531050" spans="68:68" customFormat="1">
      <c r="BP531050" s="90"/>
    </row>
    <row r="531051" spans="68:68" customFormat="1">
      <c r="BP531051" s="90"/>
    </row>
    <row r="531052" spans="68:68" customFormat="1">
      <c r="BP531052" s="90"/>
    </row>
    <row r="531053" spans="68:68" customFormat="1">
      <c r="BP531053" s="90"/>
    </row>
    <row r="531054" spans="68:68" customFormat="1">
      <c r="BP531054" s="90"/>
    </row>
    <row r="531055" spans="68:68" customFormat="1">
      <c r="BP531055" s="90"/>
    </row>
    <row r="531056" spans="68:68" customFormat="1">
      <c r="BP531056" s="90"/>
    </row>
    <row r="531057" spans="68:68" customFormat="1">
      <c r="BP531057" s="90"/>
    </row>
    <row r="531058" spans="68:68" customFormat="1">
      <c r="BP531058" s="90"/>
    </row>
    <row r="531059" spans="68:68" customFormat="1">
      <c r="BP531059" s="90"/>
    </row>
    <row r="531060" spans="68:68" customFormat="1">
      <c r="BP531060" s="90"/>
    </row>
    <row r="531061" spans="68:68" customFormat="1">
      <c r="BP531061" s="90"/>
    </row>
    <row r="531062" spans="68:68" customFormat="1">
      <c r="BP531062" s="90"/>
    </row>
    <row r="531063" spans="68:68" customFormat="1">
      <c r="BP531063" s="90"/>
    </row>
    <row r="531064" spans="68:68" customFormat="1">
      <c r="BP531064" s="90"/>
    </row>
    <row r="531065" spans="68:68" customFormat="1">
      <c r="BP531065" s="90"/>
    </row>
    <row r="531066" spans="68:68" customFormat="1">
      <c r="BP531066" s="90"/>
    </row>
    <row r="531067" spans="68:68" customFormat="1">
      <c r="BP531067" s="90"/>
    </row>
    <row r="531068" spans="68:68" customFormat="1">
      <c r="BP531068" s="90"/>
    </row>
    <row r="531069" spans="68:68" customFormat="1">
      <c r="BP531069" s="90"/>
    </row>
    <row r="531070" spans="68:68" customFormat="1">
      <c r="BP531070" s="90"/>
    </row>
    <row r="531071" spans="68:68" customFormat="1">
      <c r="BP531071" s="90"/>
    </row>
    <row r="531072" spans="68:68" customFormat="1">
      <c r="BP531072" s="90"/>
    </row>
    <row r="531073" spans="68:68" customFormat="1">
      <c r="BP531073" s="90"/>
    </row>
    <row r="531074" spans="68:68" customFormat="1">
      <c r="BP531074" s="90"/>
    </row>
    <row r="531075" spans="68:68" customFormat="1">
      <c r="BP531075" s="90"/>
    </row>
    <row r="531076" spans="68:68" customFormat="1">
      <c r="BP531076" s="90"/>
    </row>
    <row r="531077" spans="68:68" customFormat="1">
      <c r="BP531077" s="90"/>
    </row>
    <row r="531078" spans="68:68" customFormat="1">
      <c r="BP531078" s="90"/>
    </row>
    <row r="531079" spans="68:68" customFormat="1">
      <c r="BP531079" s="90"/>
    </row>
    <row r="531080" spans="68:68" customFormat="1">
      <c r="BP531080" s="90"/>
    </row>
    <row r="531081" spans="68:68" customFormat="1">
      <c r="BP531081" s="90"/>
    </row>
    <row r="531082" spans="68:68" customFormat="1">
      <c r="BP531082" s="90"/>
    </row>
    <row r="531083" spans="68:68" customFormat="1">
      <c r="BP531083" s="90"/>
    </row>
    <row r="531084" spans="68:68" customFormat="1">
      <c r="BP531084" s="90"/>
    </row>
    <row r="531085" spans="68:68" customFormat="1">
      <c r="BP531085" s="90"/>
    </row>
    <row r="531086" spans="68:68" customFormat="1">
      <c r="BP531086" s="90"/>
    </row>
    <row r="531087" spans="68:68" customFormat="1">
      <c r="BP531087" s="90"/>
    </row>
    <row r="531088" spans="68:68" customFormat="1">
      <c r="BP531088" s="90"/>
    </row>
    <row r="531089" spans="68:68" customFormat="1">
      <c r="BP531089" s="90"/>
    </row>
    <row r="531090" spans="68:68" customFormat="1">
      <c r="BP531090" s="90"/>
    </row>
    <row r="531091" spans="68:68" customFormat="1">
      <c r="BP531091" s="90"/>
    </row>
    <row r="531092" spans="68:68" customFormat="1">
      <c r="BP531092" s="90"/>
    </row>
    <row r="531093" spans="68:68" customFormat="1">
      <c r="BP531093" s="90"/>
    </row>
    <row r="531094" spans="68:68" customFormat="1">
      <c r="BP531094" s="90"/>
    </row>
    <row r="531095" spans="68:68" customFormat="1">
      <c r="BP531095" s="90"/>
    </row>
    <row r="531096" spans="68:68" customFormat="1">
      <c r="BP531096" s="90"/>
    </row>
    <row r="531097" spans="68:68" customFormat="1">
      <c r="BP531097" s="90"/>
    </row>
    <row r="531098" spans="68:68" customFormat="1">
      <c r="BP531098" s="90"/>
    </row>
    <row r="531099" spans="68:68" customFormat="1">
      <c r="BP531099" s="90"/>
    </row>
    <row r="531100" spans="68:68" customFormat="1">
      <c r="BP531100" s="90"/>
    </row>
    <row r="531101" spans="68:68" customFormat="1">
      <c r="BP531101" s="90"/>
    </row>
    <row r="531102" spans="68:68" customFormat="1">
      <c r="BP531102" s="90"/>
    </row>
    <row r="531103" spans="68:68" customFormat="1">
      <c r="BP531103" s="90"/>
    </row>
    <row r="531104" spans="68:68" customFormat="1">
      <c r="BP531104" s="90"/>
    </row>
    <row r="531105" spans="68:68" customFormat="1">
      <c r="BP531105" s="90"/>
    </row>
    <row r="531106" spans="68:68" customFormat="1">
      <c r="BP531106" s="90"/>
    </row>
    <row r="531107" spans="68:68" customFormat="1">
      <c r="BP531107" s="90"/>
    </row>
    <row r="531108" spans="68:68" customFormat="1">
      <c r="BP531108" s="90"/>
    </row>
    <row r="531109" spans="68:68" customFormat="1">
      <c r="BP531109" s="90"/>
    </row>
    <row r="531110" spans="68:68" customFormat="1">
      <c r="BP531110" s="90"/>
    </row>
    <row r="531111" spans="68:68" customFormat="1">
      <c r="BP531111" s="90"/>
    </row>
    <row r="531112" spans="68:68" customFormat="1">
      <c r="BP531112" s="90"/>
    </row>
    <row r="531113" spans="68:68" customFormat="1">
      <c r="BP531113" s="90"/>
    </row>
    <row r="531114" spans="68:68" customFormat="1">
      <c r="BP531114" s="90"/>
    </row>
    <row r="531115" spans="68:68" customFormat="1">
      <c r="BP531115" s="90"/>
    </row>
    <row r="531116" spans="68:68" customFormat="1">
      <c r="BP531116" s="90"/>
    </row>
    <row r="531117" spans="68:68" customFormat="1">
      <c r="BP531117" s="90"/>
    </row>
    <row r="531118" spans="68:68" customFormat="1">
      <c r="BP531118" s="90"/>
    </row>
    <row r="531119" spans="68:68" customFormat="1">
      <c r="BP531119" s="90"/>
    </row>
    <row r="531120" spans="68:68" customFormat="1">
      <c r="BP531120" s="90"/>
    </row>
    <row r="531121" spans="68:68" customFormat="1">
      <c r="BP531121" s="90"/>
    </row>
    <row r="531122" spans="68:68" customFormat="1">
      <c r="BP531122" s="90"/>
    </row>
    <row r="531123" spans="68:68" customFormat="1">
      <c r="BP531123" s="90"/>
    </row>
    <row r="531124" spans="68:68" customFormat="1">
      <c r="BP531124" s="90"/>
    </row>
    <row r="531125" spans="68:68" customFormat="1">
      <c r="BP531125" s="90"/>
    </row>
    <row r="531126" spans="68:68" customFormat="1">
      <c r="BP531126" s="90"/>
    </row>
    <row r="531127" spans="68:68" customFormat="1">
      <c r="BP531127" s="90"/>
    </row>
    <row r="531128" spans="68:68" customFormat="1">
      <c r="BP531128" s="90"/>
    </row>
    <row r="531129" spans="68:68" customFormat="1">
      <c r="BP531129" s="90"/>
    </row>
    <row r="531130" spans="68:68" customFormat="1">
      <c r="BP531130" s="90"/>
    </row>
    <row r="531131" spans="68:68" customFormat="1">
      <c r="BP531131" s="90"/>
    </row>
    <row r="531132" spans="68:68" customFormat="1">
      <c r="BP531132" s="90"/>
    </row>
    <row r="531133" spans="68:68" customFormat="1">
      <c r="BP531133" s="90"/>
    </row>
    <row r="531134" spans="68:68" customFormat="1">
      <c r="BP531134" s="90"/>
    </row>
    <row r="531135" spans="68:68" customFormat="1">
      <c r="BP531135" s="90"/>
    </row>
    <row r="531136" spans="68:68" customFormat="1">
      <c r="BP531136" s="90"/>
    </row>
    <row r="531137" spans="68:68" customFormat="1">
      <c r="BP531137" s="90"/>
    </row>
    <row r="531138" spans="68:68" customFormat="1">
      <c r="BP531138" s="90"/>
    </row>
    <row r="531139" spans="68:68" customFormat="1">
      <c r="BP531139" s="90"/>
    </row>
    <row r="531140" spans="68:68" customFormat="1">
      <c r="BP531140" s="90"/>
    </row>
    <row r="531141" spans="68:68" customFormat="1">
      <c r="BP531141" s="90"/>
    </row>
    <row r="531142" spans="68:68" customFormat="1">
      <c r="BP531142" s="90"/>
    </row>
    <row r="531143" spans="68:68" customFormat="1">
      <c r="BP531143" s="90"/>
    </row>
    <row r="531144" spans="68:68" customFormat="1">
      <c r="BP531144" s="90"/>
    </row>
    <row r="531145" spans="68:68" customFormat="1">
      <c r="BP531145" s="90"/>
    </row>
    <row r="531146" spans="68:68" customFormat="1">
      <c r="BP531146" s="90"/>
    </row>
    <row r="531147" spans="68:68" customFormat="1">
      <c r="BP531147" s="90"/>
    </row>
    <row r="531148" spans="68:68" customFormat="1">
      <c r="BP531148" s="90"/>
    </row>
    <row r="531149" spans="68:68" customFormat="1">
      <c r="BP531149" s="90"/>
    </row>
    <row r="531150" spans="68:68" customFormat="1">
      <c r="BP531150" s="90"/>
    </row>
    <row r="531151" spans="68:68" customFormat="1">
      <c r="BP531151" s="90"/>
    </row>
    <row r="531152" spans="68:68" customFormat="1">
      <c r="BP531152" s="90"/>
    </row>
    <row r="531153" spans="68:68" customFormat="1">
      <c r="BP531153" s="90"/>
    </row>
    <row r="531154" spans="68:68" customFormat="1">
      <c r="BP531154" s="90"/>
    </row>
    <row r="531155" spans="68:68" customFormat="1">
      <c r="BP531155" s="90"/>
    </row>
    <row r="531156" spans="68:68" customFormat="1">
      <c r="BP531156" s="90"/>
    </row>
    <row r="531157" spans="68:68" customFormat="1">
      <c r="BP531157" s="90"/>
    </row>
    <row r="531158" spans="68:68" customFormat="1">
      <c r="BP531158" s="90"/>
    </row>
    <row r="531159" spans="68:68" customFormat="1">
      <c r="BP531159" s="90"/>
    </row>
    <row r="531160" spans="68:68" customFormat="1">
      <c r="BP531160" s="90"/>
    </row>
    <row r="531161" spans="68:68" customFormat="1">
      <c r="BP531161" s="90"/>
    </row>
    <row r="531162" spans="68:68" customFormat="1">
      <c r="BP531162" s="90"/>
    </row>
    <row r="531163" spans="68:68" customFormat="1">
      <c r="BP531163" s="90"/>
    </row>
    <row r="531164" spans="68:68" customFormat="1">
      <c r="BP531164" s="90"/>
    </row>
    <row r="531165" spans="68:68" customFormat="1">
      <c r="BP531165" s="90"/>
    </row>
    <row r="531166" spans="68:68" customFormat="1">
      <c r="BP531166" s="90"/>
    </row>
    <row r="531167" spans="68:68" customFormat="1">
      <c r="BP531167" s="90"/>
    </row>
    <row r="531168" spans="68:68" customFormat="1">
      <c r="BP531168" s="90"/>
    </row>
    <row r="531169" spans="68:68" customFormat="1">
      <c r="BP531169" s="90"/>
    </row>
    <row r="531170" spans="68:68" customFormat="1">
      <c r="BP531170" s="90"/>
    </row>
    <row r="531171" spans="68:68" customFormat="1">
      <c r="BP531171" s="90"/>
    </row>
    <row r="531172" spans="68:68" customFormat="1">
      <c r="BP531172" s="90"/>
    </row>
    <row r="531173" spans="68:68" customFormat="1">
      <c r="BP531173" s="90"/>
    </row>
    <row r="531174" spans="68:68" customFormat="1">
      <c r="BP531174" s="90"/>
    </row>
    <row r="531175" spans="68:68" customFormat="1">
      <c r="BP531175" s="90"/>
    </row>
    <row r="531176" spans="68:68" customFormat="1">
      <c r="BP531176" s="90"/>
    </row>
    <row r="531177" spans="68:68" customFormat="1">
      <c r="BP531177" s="90"/>
    </row>
    <row r="531178" spans="68:68" customFormat="1">
      <c r="BP531178" s="90"/>
    </row>
    <row r="531179" spans="68:68" customFormat="1">
      <c r="BP531179" s="90"/>
    </row>
    <row r="531180" spans="68:68" customFormat="1">
      <c r="BP531180" s="90"/>
    </row>
    <row r="531181" spans="68:68" customFormat="1">
      <c r="BP531181" s="90"/>
    </row>
    <row r="531182" spans="68:68" customFormat="1">
      <c r="BP531182" s="90"/>
    </row>
    <row r="531183" spans="68:68" customFormat="1">
      <c r="BP531183" s="90"/>
    </row>
    <row r="531184" spans="68:68" customFormat="1">
      <c r="BP531184" s="90"/>
    </row>
    <row r="531185" spans="68:68" customFormat="1">
      <c r="BP531185" s="90"/>
    </row>
    <row r="531186" spans="68:68" customFormat="1">
      <c r="BP531186" s="90"/>
    </row>
    <row r="531187" spans="68:68" customFormat="1">
      <c r="BP531187" s="90"/>
    </row>
    <row r="531188" spans="68:68" customFormat="1">
      <c r="BP531188" s="90"/>
    </row>
    <row r="531189" spans="68:68" customFormat="1">
      <c r="BP531189" s="90"/>
    </row>
    <row r="531190" spans="68:68" customFormat="1">
      <c r="BP531190" s="90"/>
    </row>
    <row r="531191" spans="68:68" customFormat="1">
      <c r="BP531191" s="90"/>
    </row>
    <row r="531192" spans="68:68" customFormat="1">
      <c r="BP531192" s="90"/>
    </row>
    <row r="531193" spans="68:68" customFormat="1">
      <c r="BP531193" s="90"/>
    </row>
    <row r="531194" spans="68:68" customFormat="1">
      <c r="BP531194" s="90"/>
    </row>
    <row r="531195" spans="68:68" customFormat="1">
      <c r="BP531195" s="90"/>
    </row>
    <row r="531196" spans="68:68" customFormat="1">
      <c r="BP531196" s="90"/>
    </row>
    <row r="531197" spans="68:68" customFormat="1">
      <c r="BP531197" s="90"/>
    </row>
    <row r="531198" spans="68:68" customFormat="1">
      <c r="BP531198" s="90"/>
    </row>
    <row r="531199" spans="68:68" customFormat="1">
      <c r="BP531199" s="90"/>
    </row>
    <row r="531200" spans="68:68" customFormat="1">
      <c r="BP531200" s="90"/>
    </row>
    <row r="531201" spans="68:68" customFormat="1">
      <c r="BP531201" s="90"/>
    </row>
    <row r="531202" spans="68:68" customFormat="1">
      <c r="BP531202" s="90"/>
    </row>
    <row r="531203" spans="68:68" customFormat="1">
      <c r="BP531203" s="90"/>
    </row>
    <row r="531204" spans="68:68" customFormat="1">
      <c r="BP531204" s="90"/>
    </row>
    <row r="531205" spans="68:68" customFormat="1">
      <c r="BP531205" s="90"/>
    </row>
    <row r="531206" spans="68:68" customFormat="1">
      <c r="BP531206" s="90"/>
    </row>
    <row r="531207" spans="68:68" customFormat="1">
      <c r="BP531207" s="90"/>
    </row>
    <row r="531208" spans="68:68" customFormat="1">
      <c r="BP531208" s="90"/>
    </row>
    <row r="531209" spans="68:68" customFormat="1">
      <c r="BP531209" s="90"/>
    </row>
    <row r="531210" spans="68:68" customFormat="1">
      <c r="BP531210" s="90"/>
    </row>
    <row r="531211" spans="68:68" customFormat="1">
      <c r="BP531211" s="90"/>
    </row>
    <row r="531212" spans="68:68" customFormat="1">
      <c r="BP531212" s="90"/>
    </row>
    <row r="531213" spans="68:68" customFormat="1">
      <c r="BP531213" s="90"/>
    </row>
    <row r="531214" spans="68:68" customFormat="1">
      <c r="BP531214" s="90"/>
    </row>
    <row r="531215" spans="68:68" customFormat="1">
      <c r="BP531215" s="90"/>
    </row>
    <row r="531216" spans="68:68" customFormat="1">
      <c r="BP531216" s="90"/>
    </row>
    <row r="531217" spans="68:68" customFormat="1">
      <c r="BP531217" s="90"/>
    </row>
    <row r="531218" spans="68:68" customFormat="1">
      <c r="BP531218" s="90"/>
    </row>
    <row r="531219" spans="68:68" customFormat="1">
      <c r="BP531219" s="90"/>
    </row>
    <row r="531220" spans="68:68" customFormat="1">
      <c r="BP531220" s="90"/>
    </row>
    <row r="531221" spans="68:68" customFormat="1">
      <c r="BP531221" s="90"/>
    </row>
    <row r="531222" spans="68:68" customFormat="1">
      <c r="BP531222" s="90"/>
    </row>
    <row r="531223" spans="68:68" customFormat="1">
      <c r="BP531223" s="90"/>
    </row>
    <row r="531224" spans="68:68" customFormat="1">
      <c r="BP531224" s="90"/>
    </row>
    <row r="531225" spans="68:68" customFormat="1">
      <c r="BP531225" s="90"/>
    </row>
    <row r="531226" spans="68:68" customFormat="1">
      <c r="BP531226" s="90"/>
    </row>
    <row r="531227" spans="68:68" customFormat="1">
      <c r="BP531227" s="90"/>
    </row>
    <row r="531228" spans="68:68" customFormat="1">
      <c r="BP531228" s="90"/>
    </row>
    <row r="531229" spans="68:68" customFormat="1">
      <c r="BP531229" s="90"/>
    </row>
    <row r="531230" spans="68:68" customFormat="1">
      <c r="BP531230" s="90"/>
    </row>
    <row r="531231" spans="68:68" customFormat="1">
      <c r="BP531231" s="90"/>
    </row>
    <row r="531232" spans="68:68" customFormat="1">
      <c r="BP531232" s="90"/>
    </row>
    <row r="531233" spans="68:68" customFormat="1">
      <c r="BP531233" s="90"/>
    </row>
    <row r="531234" spans="68:68" customFormat="1">
      <c r="BP531234" s="90"/>
    </row>
    <row r="531235" spans="68:68" customFormat="1">
      <c r="BP531235" s="90"/>
    </row>
    <row r="531236" spans="68:68" customFormat="1">
      <c r="BP531236" s="90"/>
    </row>
    <row r="531237" spans="68:68" customFormat="1">
      <c r="BP531237" s="90"/>
    </row>
    <row r="531238" spans="68:68" customFormat="1">
      <c r="BP531238" s="90"/>
    </row>
    <row r="531239" spans="68:68" customFormat="1">
      <c r="BP531239" s="90"/>
    </row>
    <row r="531240" spans="68:68" customFormat="1">
      <c r="BP531240" s="90"/>
    </row>
    <row r="531241" spans="68:68" customFormat="1">
      <c r="BP531241" s="90"/>
    </row>
    <row r="531242" spans="68:68" customFormat="1">
      <c r="BP531242" s="90"/>
    </row>
    <row r="531243" spans="68:68" customFormat="1">
      <c r="BP531243" s="90"/>
    </row>
    <row r="531244" spans="68:68" customFormat="1">
      <c r="BP531244" s="90"/>
    </row>
    <row r="531245" spans="68:68" customFormat="1">
      <c r="BP531245" s="90"/>
    </row>
    <row r="531246" spans="68:68" customFormat="1">
      <c r="BP531246" s="90"/>
    </row>
    <row r="531247" spans="68:68" customFormat="1">
      <c r="BP531247" s="90"/>
    </row>
    <row r="531248" spans="68:68" customFormat="1">
      <c r="BP531248" s="90"/>
    </row>
    <row r="531249" spans="68:68" customFormat="1">
      <c r="BP531249" s="90"/>
    </row>
    <row r="531250" spans="68:68" customFormat="1">
      <c r="BP531250" s="90"/>
    </row>
    <row r="531251" spans="68:68" customFormat="1">
      <c r="BP531251" s="90"/>
    </row>
    <row r="531252" spans="68:68" customFormat="1">
      <c r="BP531252" s="90"/>
    </row>
    <row r="531253" spans="68:68" customFormat="1">
      <c r="BP531253" s="90"/>
    </row>
    <row r="531254" spans="68:68" customFormat="1">
      <c r="BP531254" s="90"/>
    </row>
    <row r="531255" spans="68:68" customFormat="1">
      <c r="BP531255" s="90"/>
    </row>
    <row r="531256" spans="68:68" customFormat="1">
      <c r="BP531256" s="90"/>
    </row>
    <row r="531257" spans="68:68" customFormat="1">
      <c r="BP531257" s="90"/>
    </row>
    <row r="531258" spans="68:68" customFormat="1">
      <c r="BP531258" s="90"/>
    </row>
    <row r="531259" spans="68:68" customFormat="1">
      <c r="BP531259" s="90"/>
    </row>
    <row r="531260" spans="68:68" customFormat="1">
      <c r="BP531260" s="90"/>
    </row>
    <row r="531261" spans="68:68" customFormat="1">
      <c r="BP531261" s="90"/>
    </row>
    <row r="531262" spans="68:68" customFormat="1">
      <c r="BP531262" s="90"/>
    </row>
    <row r="531263" spans="68:68" customFormat="1">
      <c r="BP531263" s="90"/>
    </row>
    <row r="531264" spans="68:68" customFormat="1">
      <c r="BP531264" s="90"/>
    </row>
    <row r="531265" spans="68:68" customFormat="1">
      <c r="BP531265" s="90"/>
    </row>
    <row r="531266" spans="68:68" customFormat="1">
      <c r="BP531266" s="90"/>
    </row>
    <row r="531267" spans="68:68" customFormat="1">
      <c r="BP531267" s="90"/>
    </row>
    <row r="531268" spans="68:68" customFormat="1">
      <c r="BP531268" s="90"/>
    </row>
    <row r="531269" spans="68:68" customFormat="1">
      <c r="BP531269" s="90"/>
    </row>
    <row r="531270" spans="68:68" customFormat="1">
      <c r="BP531270" s="90"/>
    </row>
    <row r="531271" spans="68:68" customFormat="1">
      <c r="BP531271" s="90"/>
    </row>
    <row r="531272" spans="68:68" customFormat="1">
      <c r="BP531272" s="90"/>
    </row>
    <row r="531273" spans="68:68" customFormat="1">
      <c r="BP531273" s="90"/>
    </row>
    <row r="531274" spans="68:68" customFormat="1">
      <c r="BP531274" s="90"/>
    </row>
    <row r="531275" spans="68:68" customFormat="1">
      <c r="BP531275" s="90"/>
    </row>
    <row r="531276" spans="68:68" customFormat="1">
      <c r="BP531276" s="90"/>
    </row>
    <row r="531277" spans="68:68" customFormat="1">
      <c r="BP531277" s="90"/>
    </row>
    <row r="531278" spans="68:68" customFormat="1">
      <c r="BP531278" s="90"/>
    </row>
    <row r="531279" spans="68:68" customFormat="1">
      <c r="BP531279" s="90"/>
    </row>
    <row r="531280" spans="68:68" customFormat="1">
      <c r="BP531280" s="90"/>
    </row>
    <row r="531281" spans="68:68" customFormat="1">
      <c r="BP531281" s="90"/>
    </row>
    <row r="531282" spans="68:68" customFormat="1">
      <c r="BP531282" s="90"/>
    </row>
    <row r="531283" spans="68:68" customFormat="1">
      <c r="BP531283" s="90"/>
    </row>
    <row r="531284" spans="68:68" customFormat="1">
      <c r="BP531284" s="90"/>
    </row>
    <row r="531285" spans="68:68" customFormat="1">
      <c r="BP531285" s="90"/>
    </row>
    <row r="531286" spans="68:68" customFormat="1">
      <c r="BP531286" s="90"/>
    </row>
    <row r="531287" spans="68:68" customFormat="1">
      <c r="BP531287" s="90"/>
    </row>
    <row r="531288" spans="68:68" customFormat="1">
      <c r="BP531288" s="90"/>
    </row>
    <row r="531289" spans="68:68" customFormat="1">
      <c r="BP531289" s="90"/>
    </row>
    <row r="531290" spans="68:68" customFormat="1">
      <c r="BP531290" s="90"/>
    </row>
    <row r="531291" spans="68:68" customFormat="1">
      <c r="BP531291" s="90"/>
    </row>
    <row r="531292" spans="68:68" customFormat="1">
      <c r="BP531292" s="90"/>
    </row>
    <row r="531293" spans="68:68" customFormat="1">
      <c r="BP531293" s="90"/>
    </row>
    <row r="531294" spans="68:68" customFormat="1">
      <c r="BP531294" s="90"/>
    </row>
    <row r="531295" spans="68:68" customFormat="1">
      <c r="BP531295" s="90"/>
    </row>
    <row r="531296" spans="68:68" customFormat="1">
      <c r="BP531296" s="90"/>
    </row>
    <row r="531297" spans="68:68" customFormat="1">
      <c r="BP531297" s="90"/>
    </row>
    <row r="531298" spans="68:68" customFormat="1">
      <c r="BP531298" s="90"/>
    </row>
    <row r="531299" spans="68:68" customFormat="1">
      <c r="BP531299" s="90"/>
    </row>
    <row r="531300" spans="68:68" customFormat="1">
      <c r="BP531300" s="90"/>
    </row>
    <row r="531301" spans="68:68" customFormat="1">
      <c r="BP531301" s="90"/>
    </row>
    <row r="531302" spans="68:68" customFormat="1">
      <c r="BP531302" s="90"/>
    </row>
    <row r="531303" spans="68:68" customFormat="1">
      <c r="BP531303" s="90"/>
    </row>
    <row r="531304" spans="68:68" customFormat="1">
      <c r="BP531304" s="90"/>
    </row>
    <row r="531305" spans="68:68" customFormat="1">
      <c r="BP531305" s="90"/>
    </row>
    <row r="531306" spans="68:68" customFormat="1">
      <c r="BP531306" s="90"/>
    </row>
    <row r="531307" spans="68:68" customFormat="1">
      <c r="BP531307" s="90"/>
    </row>
    <row r="531308" spans="68:68" customFormat="1">
      <c r="BP531308" s="90"/>
    </row>
    <row r="531309" spans="68:68" customFormat="1">
      <c r="BP531309" s="90"/>
    </row>
    <row r="531310" spans="68:68" customFormat="1">
      <c r="BP531310" s="90"/>
    </row>
    <row r="531311" spans="68:68" customFormat="1">
      <c r="BP531311" s="90"/>
    </row>
    <row r="531312" spans="68:68" customFormat="1">
      <c r="BP531312" s="90"/>
    </row>
    <row r="531313" spans="68:68" customFormat="1">
      <c r="BP531313" s="90"/>
    </row>
    <row r="531314" spans="68:68" customFormat="1">
      <c r="BP531314" s="90"/>
    </row>
    <row r="531315" spans="68:68" customFormat="1">
      <c r="BP531315" s="90"/>
    </row>
    <row r="531316" spans="68:68" customFormat="1">
      <c r="BP531316" s="90"/>
    </row>
    <row r="531317" spans="68:68" customFormat="1">
      <c r="BP531317" s="90"/>
    </row>
    <row r="531318" spans="68:68" customFormat="1">
      <c r="BP531318" s="90"/>
    </row>
    <row r="531319" spans="68:68" customFormat="1">
      <c r="BP531319" s="90"/>
    </row>
    <row r="531320" spans="68:68" customFormat="1">
      <c r="BP531320" s="90"/>
    </row>
    <row r="531321" spans="68:68" customFormat="1">
      <c r="BP531321" s="90"/>
    </row>
    <row r="531322" spans="68:68" customFormat="1">
      <c r="BP531322" s="90"/>
    </row>
    <row r="531323" spans="68:68" customFormat="1">
      <c r="BP531323" s="90"/>
    </row>
    <row r="531324" spans="68:68" customFormat="1">
      <c r="BP531324" s="90"/>
    </row>
    <row r="531325" spans="68:68" customFormat="1">
      <c r="BP531325" s="90"/>
    </row>
    <row r="531326" spans="68:68" customFormat="1">
      <c r="BP531326" s="90"/>
    </row>
    <row r="531327" spans="68:68" customFormat="1">
      <c r="BP531327" s="90"/>
    </row>
    <row r="531328" spans="68:68" customFormat="1">
      <c r="BP531328" s="90"/>
    </row>
    <row r="531329" spans="68:68" customFormat="1">
      <c r="BP531329" s="90"/>
    </row>
    <row r="531330" spans="68:68" customFormat="1">
      <c r="BP531330" s="90"/>
    </row>
    <row r="531331" spans="68:68" customFormat="1">
      <c r="BP531331" s="90"/>
    </row>
    <row r="531332" spans="68:68" customFormat="1">
      <c r="BP531332" s="90"/>
    </row>
    <row r="531333" spans="68:68" customFormat="1">
      <c r="BP531333" s="90"/>
    </row>
    <row r="531334" spans="68:68" customFormat="1">
      <c r="BP531334" s="90"/>
    </row>
    <row r="531335" spans="68:68" customFormat="1">
      <c r="BP531335" s="90"/>
    </row>
    <row r="531336" spans="68:68" customFormat="1">
      <c r="BP531336" s="90"/>
    </row>
    <row r="531337" spans="68:68" customFormat="1">
      <c r="BP531337" s="90"/>
    </row>
    <row r="531338" spans="68:68" customFormat="1">
      <c r="BP531338" s="90"/>
    </row>
    <row r="531339" spans="68:68" customFormat="1">
      <c r="BP531339" s="90"/>
    </row>
    <row r="531340" spans="68:68" customFormat="1">
      <c r="BP531340" s="90"/>
    </row>
    <row r="531341" spans="68:68" customFormat="1">
      <c r="BP531341" s="90"/>
    </row>
    <row r="531342" spans="68:68" customFormat="1">
      <c r="BP531342" s="90"/>
    </row>
    <row r="531343" spans="68:68" customFormat="1">
      <c r="BP531343" s="90"/>
    </row>
    <row r="531344" spans="68:68" customFormat="1">
      <c r="BP531344" s="90"/>
    </row>
    <row r="531345" spans="68:68" customFormat="1">
      <c r="BP531345" s="90"/>
    </row>
    <row r="531346" spans="68:68" customFormat="1">
      <c r="BP531346" s="90"/>
    </row>
    <row r="531347" spans="68:68" customFormat="1">
      <c r="BP531347" s="90"/>
    </row>
    <row r="531348" spans="68:68" customFormat="1">
      <c r="BP531348" s="90"/>
    </row>
    <row r="531349" spans="68:68" customFormat="1">
      <c r="BP531349" s="90"/>
    </row>
    <row r="531350" spans="68:68" customFormat="1">
      <c r="BP531350" s="90"/>
    </row>
    <row r="531351" spans="68:68" customFormat="1">
      <c r="BP531351" s="90"/>
    </row>
    <row r="531352" spans="68:68" customFormat="1">
      <c r="BP531352" s="90"/>
    </row>
    <row r="531353" spans="68:68" customFormat="1">
      <c r="BP531353" s="90"/>
    </row>
    <row r="531354" spans="68:68" customFormat="1">
      <c r="BP531354" s="90"/>
    </row>
    <row r="531355" spans="68:68" customFormat="1">
      <c r="BP531355" s="90"/>
    </row>
    <row r="531356" spans="68:68" customFormat="1">
      <c r="BP531356" s="90"/>
    </row>
    <row r="531357" spans="68:68" customFormat="1">
      <c r="BP531357" s="90"/>
    </row>
    <row r="531358" spans="68:68" customFormat="1">
      <c r="BP531358" s="90"/>
    </row>
    <row r="531359" spans="68:68" customFormat="1">
      <c r="BP531359" s="90"/>
    </row>
    <row r="531360" spans="68:68" customFormat="1">
      <c r="BP531360" s="90"/>
    </row>
    <row r="531361" spans="68:68" customFormat="1">
      <c r="BP531361" s="90"/>
    </row>
    <row r="531362" spans="68:68" customFormat="1">
      <c r="BP531362" s="90"/>
    </row>
    <row r="531363" spans="68:68" customFormat="1">
      <c r="BP531363" s="90"/>
    </row>
    <row r="531364" spans="68:68" customFormat="1">
      <c r="BP531364" s="90"/>
    </row>
    <row r="531365" spans="68:68" customFormat="1">
      <c r="BP531365" s="90"/>
    </row>
    <row r="531366" spans="68:68" customFormat="1">
      <c r="BP531366" s="90"/>
    </row>
    <row r="531367" spans="68:68" customFormat="1">
      <c r="BP531367" s="90"/>
    </row>
    <row r="531368" spans="68:68" customFormat="1">
      <c r="BP531368" s="90"/>
    </row>
    <row r="531369" spans="68:68" customFormat="1">
      <c r="BP531369" s="90"/>
    </row>
    <row r="531370" spans="68:68" customFormat="1">
      <c r="BP531370" s="90"/>
    </row>
    <row r="531371" spans="68:68" customFormat="1">
      <c r="BP531371" s="90"/>
    </row>
    <row r="531372" spans="68:68" customFormat="1">
      <c r="BP531372" s="90"/>
    </row>
    <row r="531373" spans="68:68" customFormat="1">
      <c r="BP531373" s="90"/>
    </row>
    <row r="531374" spans="68:68" customFormat="1">
      <c r="BP531374" s="90"/>
    </row>
    <row r="531375" spans="68:68" customFormat="1">
      <c r="BP531375" s="90"/>
    </row>
    <row r="531376" spans="68:68" customFormat="1">
      <c r="BP531376" s="90"/>
    </row>
    <row r="531377" spans="68:68" customFormat="1">
      <c r="BP531377" s="90"/>
    </row>
    <row r="531378" spans="68:68" customFormat="1">
      <c r="BP531378" s="90"/>
    </row>
    <row r="531379" spans="68:68" customFormat="1">
      <c r="BP531379" s="90"/>
    </row>
    <row r="531380" spans="68:68" customFormat="1">
      <c r="BP531380" s="90"/>
    </row>
    <row r="531381" spans="68:68" customFormat="1">
      <c r="BP531381" s="90"/>
    </row>
    <row r="531382" spans="68:68" customFormat="1">
      <c r="BP531382" s="90"/>
    </row>
    <row r="531383" spans="68:68" customFormat="1">
      <c r="BP531383" s="90"/>
    </row>
    <row r="531384" spans="68:68" customFormat="1">
      <c r="BP531384" s="90"/>
    </row>
    <row r="531385" spans="68:68" customFormat="1">
      <c r="BP531385" s="90"/>
    </row>
    <row r="531386" spans="68:68" customFormat="1">
      <c r="BP531386" s="90"/>
    </row>
    <row r="531387" spans="68:68" customFormat="1">
      <c r="BP531387" s="90"/>
    </row>
    <row r="531388" spans="68:68" customFormat="1">
      <c r="BP531388" s="90"/>
    </row>
    <row r="531389" spans="68:68" customFormat="1">
      <c r="BP531389" s="90"/>
    </row>
    <row r="531390" spans="68:68" customFormat="1">
      <c r="BP531390" s="90"/>
    </row>
    <row r="531391" spans="68:68" customFormat="1">
      <c r="BP531391" s="90"/>
    </row>
    <row r="531392" spans="68:68" customFormat="1">
      <c r="BP531392" s="90"/>
    </row>
    <row r="531393" spans="68:68" customFormat="1">
      <c r="BP531393" s="90"/>
    </row>
    <row r="531394" spans="68:68" customFormat="1">
      <c r="BP531394" s="90"/>
    </row>
    <row r="531395" spans="68:68" customFormat="1">
      <c r="BP531395" s="90"/>
    </row>
    <row r="531396" spans="68:68" customFormat="1">
      <c r="BP531396" s="90"/>
    </row>
    <row r="531397" spans="68:68" customFormat="1">
      <c r="BP531397" s="90"/>
    </row>
    <row r="531398" spans="68:68" customFormat="1">
      <c r="BP531398" s="90"/>
    </row>
    <row r="531399" spans="68:68" customFormat="1">
      <c r="BP531399" s="90"/>
    </row>
    <row r="531400" spans="68:68" customFormat="1">
      <c r="BP531400" s="90"/>
    </row>
    <row r="531401" spans="68:68" customFormat="1">
      <c r="BP531401" s="90"/>
    </row>
    <row r="531402" spans="68:68" customFormat="1">
      <c r="BP531402" s="90"/>
    </row>
    <row r="531403" spans="68:68" customFormat="1">
      <c r="BP531403" s="90"/>
    </row>
    <row r="531404" spans="68:68" customFormat="1">
      <c r="BP531404" s="90"/>
    </row>
    <row r="531405" spans="68:68" customFormat="1">
      <c r="BP531405" s="90"/>
    </row>
    <row r="531406" spans="68:68" customFormat="1">
      <c r="BP531406" s="90"/>
    </row>
    <row r="531407" spans="68:68" customFormat="1">
      <c r="BP531407" s="90"/>
    </row>
    <row r="531408" spans="68:68" customFormat="1">
      <c r="BP531408" s="90"/>
    </row>
    <row r="531409" spans="68:68" customFormat="1">
      <c r="BP531409" s="90"/>
    </row>
    <row r="531410" spans="68:68" customFormat="1">
      <c r="BP531410" s="90"/>
    </row>
    <row r="531411" spans="68:68" customFormat="1">
      <c r="BP531411" s="90"/>
    </row>
    <row r="531412" spans="68:68" customFormat="1">
      <c r="BP531412" s="90"/>
    </row>
    <row r="531413" spans="68:68" customFormat="1">
      <c r="BP531413" s="90"/>
    </row>
    <row r="531414" spans="68:68" customFormat="1">
      <c r="BP531414" s="90"/>
    </row>
    <row r="531415" spans="68:68" customFormat="1">
      <c r="BP531415" s="90"/>
    </row>
    <row r="531416" spans="68:68" customFormat="1">
      <c r="BP531416" s="90"/>
    </row>
    <row r="531417" spans="68:68" customFormat="1">
      <c r="BP531417" s="90"/>
    </row>
    <row r="531418" spans="68:68" customFormat="1">
      <c r="BP531418" s="90"/>
    </row>
    <row r="531419" spans="68:68" customFormat="1">
      <c r="BP531419" s="90"/>
    </row>
    <row r="531420" spans="68:68" customFormat="1">
      <c r="BP531420" s="90"/>
    </row>
    <row r="531421" spans="68:68" customFormat="1">
      <c r="BP531421" s="90"/>
    </row>
    <row r="531422" spans="68:68" customFormat="1">
      <c r="BP531422" s="90"/>
    </row>
    <row r="531423" spans="68:68" customFormat="1">
      <c r="BP531423" s="90"/>
    </row>
    <row r="531424" spans="68:68" customFormat="1">
      <c r="BP531424" s="90"/>
    </row>
    <row r="531425" spans="68:68" customFormat="1">
      <c r="BP531425" s="90"/>
    </row>
    <row r="531426" spans="68:68" customFormat="1">
      <c r="BP531426" s="90"/>
    </row>
    <row r="531427" spans="68:68" customFormat="1">
      <c r="BP531427" s="90"/>
    </row>
    <row r="531428" spans="68:68" customFormat="1">
      <c r="BP531428" s="90"/>
    </row>
    <row r="531429" spans="68:68" customFormat="1">
      <c r="BP531429" s="90"/>
    </row>
    <row r="531430" spans="68:68" customFormat="1">
      <c r="BP531430" s="90"/>
    </row>
    <row r="531431" spans="68:68" customFormat="1">
      <c r="BP531431" s="90"/>
    </row>
    <row r="531432" spans="68:68" customFormat="1">
      <c r="BP531432" s="90"/>
    </row>
    <row r="531433" spans="68:68" customFormat="1">
      <c r="BP531433" s="90"/>
    </row>
    <row r="531434" spans="68:68" customFormat="1">
      <c r="BP531434" s="90"/>
    </row>
    <row r="531435" spans="68:68" customFormat="1">
      <c r="BP531435" s="90"/>
    </row>
    <row r="531436" spans="68:68" customFormat="1">
      <c r="BP531436" s="90"/>
    </row>
    <row r="531437" spans="68:68" customFormat="1">
      <c r="BP531437" s="90"/>
    </row>
    <row r="531438" spans="68:68" customFormat="1">
      <c r="BP531438" s="90"/>
    </row>
    <row r="531439" spans="68:68" customFormat="1">
      <c r="BP531439" s="90"/>
    </row>
    <row r="531440" spans="68:68" customFormat="1">
      <c r="BP531440" s="90"/>
    </row>
    <row r="531441" spans="68:68" customFormat="1">
      <c r="BP531441" s="90"/>
    </row>
    <row r="531442" spans="68:68" customFormat="1">
      <c r="BP531442" s="90"/>
    </row>
    <row r="531443" spans="68:68" customFormat="1">
      <c r="BP531443" s="90"/>
    </row>
    <row r="531444" spans="68:68" customFormat="1">
      <c r="BP531444" s="90"/>
    </row>
    <row r="531445" spans="68:68" customFormat="1">
      <c r="BP531445" s="90"/>
    </row>
    <row r="531446" spans="68:68" customFormat="1">
      <c r="BP531446" s="90"/>
    </row>
    <row r="531447" spans="68:68" customFormat="1">
      <c r="BP531447" s="90"/>
    </row>
    <row r="531448" spans="68:68" customFormat="1">
      <c r="BP531448" s="90"/>
    </row>
    <row r="531449" spans="68:68" customFormat="1">
      <c r="BP531449" s="90"/>
    </row>
    <row r="531450" spans="68:68" customFormat="1">
      <c r="BP531450" s="90"/>
    </row>
    <row r="531451" spans="68:68" customFormat="1">
      <c r="BP531451" s="90"/>
    </row>
    <row r="531452" spans="68:68" customFormat="1">
      <c r="BP531452" s="90"/>
    </row>
    <row r="531453" spans="68:68" customFormat="1">
      <c r="BP531453" s="90"/>
    </row>
    <row r="531454" spans="68:68" customFormat="1">
      <c r="BP531454" s="90"/>
    </row>
    <row r="531455" spans="68:68" customFormat="1">
      <c r="BP531455" s="90"/>
    </row>
    <row r="531456" spans="68:68" customFormat="1">
      <c r="BP531456" s="90"/>
    </row>
    <row r="531457" spans="68:68" customFormat="1">
      <c r="BP531457" s="90"/>
    </row>
    <row r="531458" spans="68:68" customFormat="1">
      <c r="BP531458" s="90"/>
    </row>
    <row r="531459" spans="68:68" customFormat="1">
      <c r="BP531459" s="90"/>
    </row>
    <row r="531460" spans="68:68" customFormat="1">
      <c r="BP531460" s="90"/>
    </row>
    <row r="531461" spans="68:68" customFormat="1">
      <c r="BP531461" s="90"/>
    </row>
    <row r="531462" spans="68:68" customFormat="1">
      <c r="BP531462" s="90"/>
    </row>
    <row r="531463" spans="68:68" customFormat="1">
      <c r="BP531463" s="90"/>
    </row>
    <row r="531464" spans="68:68" customFormat="1">
      <c r="BP531464" s="90"/>
    </row>
    <row r="531465" spans="68:68" customFormat="1">
      <c r="BP531465" s="90"/>
    </row>
    <row r="531466" spans="68:68" customFormat="1">
      <c r="BP531466" s="90"/>
    </row>
    <row r="531467" spans="68:68" customFormat="1">
      <c r="BP531467" s="90"/>
    </row>
    <row r="531468" spans="68:68" customFormat="1">
      <c r="BP531468" s="90"/>
    </row>
    <row r="531469" spans="68:68" customFormat="1">
      <c r="BP531469" s="90"/>
    </row>
    <row r="531470" spans="68:68" customFormat="1">
      <c r="BP531470" s="90"/>
    </row>
    <row r="531471" spans="68:68" customFormat="1">
      <c r="BP531471" s="90"/>
    </row>
    <row r="531472" spans="68:68" customFormat="1">
      <c r="BP531472" s="90"/>
    </row>
    <row r="531473" spans="68:68" customFormat="1">
      <c r="BP531473" s="90"/>
    </row>
    <row r="531474" spans="68:68" customFormat="1">
      <c r="BP531474" s="90"/>
    </row>
    <row r="531475" spans="68:68" customFormat="1">
      <c r="BP531475" s="90"/>
    </row>
    <row r="531476" spans="68:68" customFormat="1">
      <c r="BP531476" s="90"/>
    </row>
    <row r="531477" spans="68:68" customFormat="1">
      <c r="BP531477" s="90"/>
    </row>
    <row r="531478" spans="68:68" customFormat="1">
      <c r="BP531478" s="90"/>
    </row>
    <row r="531479" spans="68:68" customFormat="1">
      <c r="BP531479" s="90"/>
    </row>
    <row r="531480" spans="68:68" customFormat="1">
      <c r="BP531480" s="90"/>
    </row>
    <row r="531481" spans="68:68" customFormat="1">
      <c r="BP531481" s="90"/>
    </row>
    <row r="531482" spans="68:68" customFormat="1">
      <c r="BP531482" s="90"/>
    </row>
    <row r="531483" spans="68:68" customFormat="1">
      <c r="BP531483" s="90"/>
    </row>
    <row r="531484" spans="68:68" customFormat="1">
      <c r="BP531484" s="90"/>
    </row>
    <row r="531485" spans="68:68" customFormat="1">
      <c r="BP531485" s="90"/>
    </row>
    <row r="531486" spans="68:68" customFormat="1">
      <c r="BP531486" s="90"/>
    </row>
    <row r="531487" spans="68:68" customFormat="1">
      <c r="BP531487" s="90"/>
    </row>
    <row r="531488" spans="68:68" customFormat="1">
      <c r="BP531488" s="90"/>
    </row>
    <row r="531489" spans="68:68" customFormat="1">
      <c r="BP531489" s="90"/>
    </row>
    <row r="531490" spans="68:68" customFormat="1">
      <c r="BP531490" s="90"/>
    </row>
    <row r="531491" spans="68:68" customFormat="1">
      <c r="BP531491" s="90"/>
    </row>
    <row r="531492" spans="68:68" customFormat="1">
      <c r="BP531492" s="90"/>
    </row>
    <row r="531493" spans="68:68" customFormat="1">
      <c r="BP531493" s="90"/>
    </row>
    <row r="531494" spans="68:68" customFormat="1">
      <c r="BP531494" s="90"/>
    </row>
    <row r="531495" spans="68:68" customFormat="1">
      <c r="BP531495" s="90"/>
    </row>
    <row r="531496" spans="68:68" customFormat="1">
      <c r="BP531496" s="90"/>
    </row>
    <row r="531497" spans="68:68" customFormat="1">
      <c r="BP531497" s="90"/>
    </row>
    <row r="531498" spans="68:68" customFormat="1">
      <c r="BP531498" s="90"/>
    </row>
    <row r="531499" spans="68:68" customFormat="1">
      <c r="BP531499" s="90"/>
    </row>
    <row r="531500" spans="68:68" customFormat="1">
      <c r="BP531500" s="90"/>
    </row>
    <row r="531501" spans="68:68" customFormat="1">
      <c r="BP531501" s="90"/>
    </row>
    <row r="531502" spans="68:68" customFormat="1">
      <c r="BP531502" s="90"/>
    </row>
    <row r="531503" spans="68:68" customFormat="1">
      <c r="BP531503" s="90"/>
    </row>
    <row r="531504" spans="68:68" customFormat="1">
      <c r="BP531504" s="90"/>
    </row>
    <row r="531505" spans="68:68" customFormat="1">
      <c r="BP531505" s="90"/>
    </row>
    <row r="531506" spans="68:68" customFormat="1">
      <c r="BP531506" s="90"/>
    </row>
    <row r="531507" spans="68:68" customFormat="1">
      <c r="BP531507" s="90"/>
    </row>
    <row r="531508" spans="68:68" customFormat="1">
      <c r="BP531508" s="90"/>
    </row>
    <row r="531509" spans="68:68" customFormat="1">
      <c r="BP531509" s="90"/>
    </row>
    <row r="531510" spans="68:68" customFormat="1">
      <c r="BP531510" s="90"/>
    </row>
    <row r="531511" spans="68:68" customFormat="1">
      <c r="BP531511" s="90"/>
    </row>
    <row r="531512" spans="68:68" customFormat="1">
      <c r="BP531512" s="90"/>
    </row>
    <row r="531513" spans="68:68" customFormat="1">
      <c r="BP531513" s="90"/>
    </row>
    <row r="531514" spans="68:68" customFormat="1">
      <c r="BP531514" s="90"/>
    </row>
    <row r="531515" spans="68:68" customFormat="1">
      <c r="BP531515" s="90"/>
    </row>
    <row r="531516" spans="68:68" customFormat="1">
      <c r="BP531516" s="90"/>
    </row>
    <row r="531517" spans="68:68" customFormat="1">
      <c r="BP531517" s="90"/>
    </row>
    <row r="531518" spans="68:68" customFormat="1">
      <c r="BP531518" s="90"/>
    </row>
    <row r="531519" spans="68:68" customFormat="1">
      <c r="BP531519" s="90"/>
    </row>
    <row r="531520" spans="68:68" customFormat="1">
      <c r="BP531520" s="90"/>
    </row>
    <row r="531521" spans="68:68" customFormat="1">
      <c r="BP531521" s="90"/>
    </row>
    <row r="531522" spans="68:68" customFormat="1">
      <c r="BP531522" s="90"/>
    </row>
    <row r="531523" spans="68:68" customFormat="1">
      <c r="BP531523" s="90"/>
    </row>
    <row r="531524" spans="68:68" customFormat="1">
      <c r="BP531524" s="90"/>
    </row>
    <row r="531525" spans="68:68" customFormat="1">
      <c r="BP531525" s="90"/>
    </row>
    <row r="531526" spans="68:68" customFormat="1">
      <c r="BP531526" s="90"/>
    </row>
    <row r="531527" spans="68:68" customFormat="1">
      <c r="BP531527" s="90"/>
    </row>
    <row r="531528" spans="68:68" customFormat="1">
      <c r="BP531528" s="90"/>
    </row>
    <row r="531529" spans="68:68" customFormat="1">
      <c r="BP531529" s="90"/>
    </row>
    <row r="531530" spans="68:68" customFormat="1">
      <c r="BP531530" s="90"/>
    </row>
    <row r="531531" spans="68:68" customFormat="1">
      <c r="BP531531" s="90"/>
    </row>
    <row r="531532" spans="68:68" customFormat="1">
      <c r="BP531532" s="90"/>
    </row>
    <row r="531533" spans="68:68" customFormat="1">
      <c r="BP531533" s="90"/>
    </row>
    <row r="531534" spans="68:68" customFormat="1">
      <c r="BP531534" s="90"/>
    </row>
    <row r="531535" spans="68:68" customFormat="1">
      <c r="BP531535" s="90"/>
    </row>
    <row r="531536" spans="68:68" customFormat="1">
      <c r="BP531536" s="90"/>
    </row>
    <row r="531537" spans="68:68" customFormat="1">
      <c r="BP531537" s="90"/>
    </row>
    <row r="531538" spans="68:68" customFormat="1">
      <c r="BP531538" s="90"/>
    </row>
    <row r="531539" spans="68:68" customFormat="1">
      <c r="BP531539" s="90"/>
    </row>
    <row r="531540" spans="68:68" customFormat="1">
      <c r="BP531540" s="90"/>
    </row>
    <row r="531541" spans="68:68" customFormat="1">
      <c r="BP531541" s="90"/>
    </row>
    <row r="531542" spans="68:68" customFormat="1">
      <c r="BP531542" s="90"/>
    </row>
    <row r="531543" spans="68:68" customFormat="1">
      <c r="BP531543" s="90"/>
    </row>
    <row r="531544" spans="68:68" customFormat="1">
      <c r="BP531544" s="90"/>
    </row>
    <row r="531545" spans="68:68" customFormat="1">
      <c r="BP531545" s="90"/>
    </row>
    <row r="531546" spans="68:68" customFormat="1">
      <c r="BP531546" s="90"/>
    </row>
    <row r="531547" spans="68:68" customFormat="1">
      <c r="BP531547" s="90"/>
    </row>
    <row r="531548" spans="68:68" customFormat="1">
      <c r="BP531548" s="90"/>
    </row>
    <row r="531549" spans="68:68" customFormat="1">
      <c r="BP531549" s="90"/>
    </row>
    <row r="531550" spans="68:68" customFormat="1">
      <c r="BP531550" s="90"/>
    </row>
    <row r="531551" spans="68:68" customFormat="1">
      <c r="BP531551" s="90"/>
    </row>
    <row r="531552" spans="68:68" customFormat="1">
      <c r="BP531552" s="90"/>
    </row>
    <row r="531553" spans="68:68" customFormat="1">
      <c r="BP531553" s="90"/>
    </row>
    <row r="531554" spans="68:68" customFormat="1">
      <c r="BP531554" s="90"/>
    </row>
    <row r="531555" spans="68:68" customFormat="1">
      <c r="BP531555" s="90"/>
    </row>
    <row r="531556" spans="68:68" customFormat="1">
      <c r="BP531556" s="90"/>
    </row>
    <row r="531557" spans="68:68" customFormat="1">
      <c r="BP531557" s="90"/>
    </row>
    <row r="531558" spans="68:68" customFormat="1">
      <c r="BP531558" s="90"/>
    </row>
    <row r="531559" spans="68:68" customFormat="1">
      <c r="BP531559" s="90"/>
    </row>
    <row r="531560" spans="68:68" customFormat="1">
      <c r="BP531560" s="90"/>
    </row>
    <row r="531561" spans="68:68" customFormat="1">
      <c r="BP531561" s="90"/>
    </row>
    <row r="531562" spans="68:68" customFormat="1">
      <c r="BP531562" s="90"/>
    </row>
    <row r="531563" spans="68:68" customFormat="1">
      <c r="BP531563" s="90"/>
    </row>
    <row r="531564" spans="68:68" customFormat="1">
      <c r="BP531564" s="90"/>
    </row>
    <row r="531565" spans="68:68" customFormat="1">
      <c r="BP531565" s="90"/>
    </row>
    <row r="531566" spans="68:68" customFormat="1">
      <c r="BP531566" s="90"/>
    </row>
    <row r="531567" spans="68:68" customFormat="1">
      <c r="BP531567" s="90"/>
    </row>
    <row r="531568" spans="68:68" customFormat="1">
      <c r="BP531568" s="90"/>
    </row>
    <row r="531569" spans="68:68" customFormat="1">
      <c r="BP531569" s="90"/>
    </row>
    <row r="531570" spans="68:68" customFormat="1">
      <c r="BP531570" s="90"/>
    </row>
    <row r="531571" spans="68:68" customFormat="1">
      <c r="BP531571" s="90"/>
    </row>
    <row r="531572" spans="68:68" customFormat="1">
      <c r="BP531572" s="90"/>
    </row>
    <row r="531573" spans="68:68" customFormat="1">
      <c r="BP531573" s="90"/>
    </row>
    <row r="531574" spans="68:68" customFormat="1">
      <c r="BP531574" s="90"/>
    </row>
    <row r="531575" spans="68:68" customFormat="1">
      <c r="BP531575" s="90"/>
    </row>
    <row r="531576" spans="68:68" customFormat="1">
      <c r="BP531576" s="90"/>
    </row>
    <row r="531577" spans="68:68" customFormat="1">
      <c r="BP531577" s="90"/>
    </row>
    <row r="531578" spans="68:68" customFormat="1">
      <c r="BP531578" s="90"/>
    </row>
    <row r="531579" spans="68:68" customFormat="1">
      <c r="BP531579" s="90"/>
    </row>
    <row r="531580" spans="68:68" customFormat="1">
      <c r="BP531580" s="90"/>
    </row>
    <row r="531581" spans="68:68" customFormat="1">
      <c r="BP531581" s="90"/>
    </row>
    <row r="531582" spans="68:68" customFormat="1">
      <c r="BP531582" s="90"/>
    </row>
    <row r="531583" spans="68:68" customFormat="1">
      <c r="BP531583" s="90"/>
    </row>
    <row r="531584" spans="68:68" customFormat="1">
      <c r="BP531584" s="90"/>
    </row>
    <row r="531585" spans="68:68" customFormat="1">
      <c r="BP531585" s="90"/>
    </row>
    <row r="531586" spans="68:68" customFormat="1">
      <c r="BP531586" s="90"/>
    </row>
    <row r="531587" spans="68:68" customFormat="1">
      <c r="BP531587" s="90"/>
    </row>
    <row r="531588" spans="68:68" customFormat="1">
      <c r="BP531588" s="90"/>
    </row>
    <row r="531589" spans="68:68" customFormat="1">
      <c r="BP531589" s="90"/>
    </row>
    <row r="531590" spans="68:68" customFormat="1">
      <c r="BP531590" s="90"/>
    </row>
    <row r="531591" spans="68:68" customFormat="1">
      <c r="BP531591" s="90"/>
    </row>
    <row r="531592" spans="68:68" customFormat="1">
      <c r="BP531592" s="90"/>
    </row>
    <row r="531593" spans="68:68" customFormat="1">
      <c r="BP531593" s="90"/>
    </row>
    <row r="531594" spans="68:68" customFormat="1">
      <c r="BP531594" s="90"/>
    </row>
    <row r="531595" spans="68:68" customFormat="1">
      <c r="BP531595" s="90"/>
    </row>
    <row r="531596" spans="68:68" customFormat="1">
      <c r="BP531596" s="90"/>
    </row>
    <row r="531597" spans="68:68" customFormat="1">
      <c r="BP531597" s="90"/>
    </row>
    <row r="531598" spans="68:68" customFormat="1">
      <c r="BP531598" s="90"/>
    </row>
    <row r="531599" spans="68:68" customFormat="1">
      <c r="BP531599" s="90"/>
    </row>
    <row r="531600" spans="68:68" customFormat="1">
      <c r="BP531600" s="90"/>
    </row>
    <row r="531601" spans="68:68" customFormat="1">
      <c r="BP531601" s="90"/>
    </row>
    <row r="531602" spans="68:68" customFormat="1">
      <c r="BP531602" s="90"/>
    </row>
    <row r="531603" spans="68:68" customFormat="1">
      <c r="BP531603" s="90"/>
    </row>
    <row r="531604" spans="68:68" customFormat="1">
      <c r="BP531604" s="90"/>
    </row>
    <row r="531605" spans="68:68" customFormat="1">
      <c r="BP531605" s="90"/>
    </row>
    <row r="531606" spans="68:68" customFormat="1">
      <c r="BP531606" s="90"/>
    </row>
    <row r="531607" spans="68:68" customFormat="1">
      <c r="BP531607" s="90"/>
    </row>
    <row r="531608" spans="68:68" customFormat="1">
      <c r="BP531608" s="90"/>
    </row>
    <row r="531609" spans="68:68" customFormat="1">
      <c r="BP531609" s="90"/>
    </row>
    <row r="531610" spans="68:68" customFormat="1">
      <c r="BP531610" s="90"/>
    </row>
    <row r="531611" spans="68:68" customFormat="1">
      <c r="BP531611" s="90"/>
    </row>
    <row r="531612" spans="68:68" customFormat="1">
      <c r="BP531612" s="90"/>
    </row>
    <row r="531613" spans="68:68" customFormat="1">
      <c r="BP531613" s="90"/>
    </row>
    <row r="531614" spans="68:68" customFormat="1">
      <c r="BP531614" s="90"/>
    </row>
    <row r="531615" spans="68:68" customFormat="1">
      <c r="BP531615" s="90"/>
    </row>
    <row r="531616" spans="68:68" customFormat="1">
      <c r="BP531616" s="90"/>
    </row>
    <row r="531617" spans="68:68" customFormat="1">
      <c r="BP531617" s="90"/>
    </row>
    <row r="531618" spans="68:68" customFormat="1">
      <c r="BP531618" s="90"/>
    </row>
    <row r="531619" spans="68:68" customFormat="1">
      <c r="BP531619" s="90"/>
    </row>
    <row r="531620" spans="68:68" customFormat="1">
      <c r="BP531620" s="90"/>
    </row>
    <row r="531621" spans="68:68" customFormat="1">
      <c r="BP531621" s="90"/>
    </row>
    <row r="531622" spans="68:68" customFormat="1">
      <c r="BP531622" s="90"/>
    </row>
    <row r="531623" spans="68:68" customFormat="1">
      <c r="BP531623" s="90"/>
    </row>
    <row r="531624" spans="68:68" customFormat="1">
      <c r="BP531624" s="90"/>
    </row>
    <row r="531625" spans="68:68" customFormat="1">
      <c r="BP531625" s="90"/>
    </row>
    <row r="531626" spans="68:68" customFormat="1">
      <c r="BP531626" s="90"/>
    </row>
    <row r="531627" spans="68:68" customFormat="1">
      <c r="BP531627" s="90"/>
    </row>
    <row r="531628" spans="68:68" customFormat="1">
      <c r="BP531628" s="90"/>
    </row>
    <row r="531629" spans="68:68" customFormat="1">
      <c r="BP531629" s="90"/>
    </row>
    <row r="531630" spans="68:68" customFormat="1">
      <c r="BP531630" s="90"/>
    </row>
    <row r="531631" spans="68:68" customFormat="1">
      <c r="BP531631" s="90"/>
    </row>
    <row r="531632" spans="68:68" customFormat="1">
      <c r="BP531632" s="90"/>
    </row>
    <row r="531633" spans="68:68" customFormat="1">
      <c r="BP531633" s="90"/>
    </row>
    <row r="531634" spans="68:68" customFormat="1">
      <c r="BP531634" s="90"/>
    </row>
    <row r="531635" spans="68:68" customFormat="1">
      <c r="BP531635" s="90"/>
    </row>
    <row r="531636" spans="68:68" customFormat="1">
      <c r="BP531636" s="90"/>
    </row>
    <row r="531637" spans="68:68" customFormat="1">
      <c r="BP531637" s="90"/>
    </row>
    <row r="531638" spans="68:68" customFormat="1">
      <c r="BP531638" s="90"/>
    </row>
    <row r="531639" spans="68:68" customFormat="1">
      <c r="BP531639" s="90"/>
    </row>
    <row r="531640" spans="68:68" customFormat="1">
      <c r="BP531640" s="90"/>
    </row>
    <row r="531641" spans="68:68" customFormat="1">
      <c r="BP531641" s="90"/>
    </row>
    <row r="531642" spans="68:68" customFormat="1">
      <c r="BP531642" s="90"/>
    </row>
    <row r="531643" spans="68:68" customFormat="1">
      <c r="BP531643" s="90"/>
    </row>
    <row r="531644" spans="68:68" customFormat="1">
      <c r="BP531644" s="90"/>
    </row>
    <row r="531645" spans="68:68" customFormat="1">
      <c r="BP531645" s="90"/>
    </row>
    <row r="531646" spans="68:68" customFormat="1">
      <c r="BP531646" s="90"/>
    </row>
    <row r="531647" spans="68:68" customFormat="1">
      <c r="BP531647" s="90"/>
    </row>
    <row r="531648" spans="68:68" customFormat="1">
      <c r="BP531648" s="90"/>
    </row>
    <row r="531649" spans="68:68" customFormat="1">
      <c r="BP531649" s="90"/>
    </row>
    <row r="531650" spans="68:68" customFormat="1">
      <c r="BP531650" s="90"/>
    </row>
    <row r="531651" spans="68:68" customFormat="1">
      <c r="BP531651" s="90"/>
    </row>
    <row r="531652" spans="68:68" customFormat="1">
      <c r="BP531652" s="90"/>
    </row>
    <row r="531653" spans="68:68" customFormat="1">
      <c r="BP531653" s="90"/>
    </row>
    <row r="531654" spans="68:68" customFormat="1">
      <c r="BP531654" s="90"/>
    </row>
    <row r="531655" spans="68:68" customFormat="1">
      <c r="BP531655" s="90"/>
    </row>
    <row r="531656" spans="68:68" customFormat="1">
      <c r="BP531656" s="90"/>
    </row>
    <row r="531657" spans="68:68" customFormat="1">
      <c r="BP531657" s="90"/>
    </row>
    <row r="531658" spans="68:68" customFormat="1">
      <c r="BP531658" s="90"/>
    </row>
    <row r="531659" spans="68:68" customFormat="1">
      <c r="BP531659" s="90"/>
    </row>
    <row r="531660" spans="68:68" customFormat="1">
      <c r="BP531660" s="90"/>
    </row>
    <row r="531661" spans="68:68" customFormat="1">
      <c r="BP531661" s="90"/>
    </row>
    <row r="531662" spans="68:68" customFormat="1">
      <c r="BP531662" s="90"/>
    </row>
    <row r="531663" spans="68:68" customFormat="1">
      <c r="BP531663" s="90"/>
    </row>
    <row r="531664" spans="68:68" customFormat="1">
      <c r="BP531664" s="90"/>
    </row>
    <row r="531665" spans="68:68" customFormat="1">
      <c r="BP531665" s="90"/>
    </row>
    <row r="531666" spans="68:68" customFormat="1">
      <c r="BP531666" s="90"/>
    </row>
    <row r="531667" spans="68:68" customFormat="1">
      <c r="BP531667" s="90"/>
    </row>
    <row r="531668" spans="68:68" customFormat="1">
      <c r="BP531668" s="90"/>
    </row>
    <row r="531669" spans="68:68" customFormat="1">
      <c r="BP531669" s="90"/>
    </row>
    <row r="531670" spans="68:68" customFormat="1">
      <c r="BP531670" s="90"/>
    </row>
    <row r="531671" spans="68:68" customFormat="1">
      <c r="BP531671" s="90"/>
    </row>
    <row r="531672" spans="68:68" customFormat="1">
      <c r="BP531672" s="90"/>
    </row>
    <row r="531673" spans="68:68" customFormat="1">
      <c r="BP531673" s="90"/>
    </row>
    <row r="531674" spans="68:68" customFormat="1">
      <c r="BP531674" s="90"/>
    </row>
    <row r="531675" spans="68:68" customFormat="1">
      <c r="BP531675" s="90"/>
    </row>
    <row r="531676" spans="68:68" customFormat="1">
      <c r="BP531676" s="90"/>
    </row>
    <row r="531677" spans="68:68" customFormat="1">
      <c r="BP531677" s="90"/>
    </row>
    <row r="531678" spans="68:68" customFormat="1">
      <c r="BP531678" s="90"/>
    </row>
    <row r="531679" spans="68:68" customFormat="1">
      <c r="BP531679" s="90"/>
    </row>
    <row r="531680" spans="68:68" customFormat="1">
      <c r="BP531680" s="90"/>
    </row>
    <row r="531681" spans="68:68" customFormat="1">
      <c r="BP531681" s="90"/>
    </row>
    <row r="531682" spans="68:68" customFormat="1">
      <c r="BP531682" s="90"/>
    </row>
    <row r="531683" spans="68:68" customFormat="1">
      <c r="BP531683" s="90"/>
    </row>
    <row r="531684" spans="68:68" customFormat="1">
      <c r="BP531684" s="90"/>
    </row>
    <row r="531685" spans="68:68" customFormat="1">
      <c r="BP531685" s="90"/>
    </row>
    <row r="531686" spans="68:68" customFormat="1">
      <c r="BP531686" s="90"/>
    </row>
    <row r="531687" spans="68:68" customFormat="1">
      <c r="BP531687" s="90"/>
    </row>
    <row r="531688" spans="68:68" customFormat="1">
      <c r="BP531688" s="90"/>
    </row>
    <row r="531689" spans="68:68" customFormat="1">
      <c r="BP531689" s="90"/>
    </row>
    <row r="531690" spans="68:68" customFormat="1">
      <c r="BP531690" s="90"/>
    </row>
    <row r="531691" spans="68:68" customFormat="1">
      <c r="BP531691" s="90"/>
    </row>
    <row r="531692" spans="68:68" customFormat="1">
      <c r="BP531692" s="90"/>
    </row>
    <row r="531693" spans="68:68" customFormat="1">
      <c r="BP531693" s="90"/>
    </row>
    <row r="531694" spans="68:68" customFormat="1">
      <c r="BP531694" s="90"/>
    </row>
    <row r="531695" spans="68:68" customFormat="1">
      <c r="BP531695" s="90"/>
    </row>
    <row r="531696" spans="68:68" customFormat="1">
      <c r="BP531696" s="90"/>
    </row>
    <row r="531697" spans="68:68" customFormat="1">
      <c r="BP531697" s="90"/>
    </row>
    <row r="531698" spans="68:68" customFormat="1">
      <c r="BP531698" s="90"/>
    </row>
    <row r="531699" spans="68:68" customFormat="1">
      <c r="BP531699" s="90"/>
    </row>
    <row r="531700" spans="68:68" customFormat="1">
      <c r="BP531700" s="90"/>
    </row>
    <row r="531701" spans="68:68" customFormat="1">
      <c r="BP531701" s="90"/>
    </row>
    <row r="531702" spans="68:68" customFormat="1">
      <c r="BP531702" s="90"/>
    </row>
    <row r="531703" spans="68:68" customFormat="1">
      <c r="BP531703" s="90"/>
    </row>
    <row r="531704" spans="68:68" customFormat="1">
      <c r="BP531704" s="90"/>
    </row>
    <row r="531705" spans="68:68" customFormat="1">
      <c r="BP531705" s="90"/>
    </row>
    <row r="531706" spans="68:68" customFormat="1">
      <c r="BP531706" s="90"/>
    </row>
    <row r="531707" spans="68:68" customFormat="1">
      <c r="BP531707" s="90"/>
    </row>
    <row r="531708" spans="68:68" customFormat="1">
      <c r="BP531708" s="90"/>
    </row>
    <row r="531709" spans="68:68" customFormat="1">
      <c r="BP531709" s="90"/>
    </row>
    <row r="531710" spans="68:68" customFormat="1">
      <c r="BP531710" s="90"/>
    </row>
    <row r="531711" spans="68:68" customFormat="1">
      <c r="BP531711" s="90"/>
    </row>
    <row r="531712" spans="68:68" customFormat="1">
      <c r="BP531712" s="90"/>
    </row>
    <row r="531713" spans="68:68" customFormat="1">
      <c r="BP531713" s="90"/>
    </row>
    <row r="531714" spans="68:68" customFormat="1">
      <c r="BP531714" s="90"/>
    </row>
    <row r="531715" spans="68:68" customFormat="1">
      <c r="BP531715" s="90"/>
    </row>
    <row r="531716" spans="68:68" customFormat="1">
      <c r="BP531716" s="90"/>
    </row>
    <row r="531717" spans="68:68" customFormat="1">
      <c r="BP531717" s="90"/>
    </row>
    <row r="531718" spans="68:68" customFormat="1">
      <c r="BP531718" s="90"/>
    </row>
    <row r="531719" spans="68:68" customFormat="1">
      <c r="BP531719" s="90"/>
    </row>
    <row r="531720" spans="68:68" customFormat="1">
      <c r="BP531720" s="90"/>
    </row>
    <row r="531721" spans="68:68" customFormat="1">
      <c r="BP531721" s="90"/>
    </row>
    <row r="531722" spans="68:68" customFormat="1">
      <c r="BP531722" s="90"/>
    </row>
    <row r="531723" spans="68:68" customFormat="1">
      <c r="BP531723" s="90"/>
    </row>
    <row r="531724" spans="68:68" customFormat="1">
      <c r="BP531724" s="90"/>
    </row>
    <row r="531725" spans="68:68" customFormat="1">
      <c r="BP531725" s="90"/>
    </row>
    <row r="531726" spans="68:68" customFormat="1">
      <c r="BP531726" s="90"/>
    </row>
    <row r="531727" spans="68:68" customFormat="1">
      <c r="BP531727" s="90"/>
    </row>
    <row r="531728" spans="68:68" customFormat="1">
      <c r="BP531728" s="90"/>
    </row>
    <row r="531729" spans="68:68" customFormat="1">
      <c r="BP531729" s="90"/>
    </row>
    <row r="531730" spans="68:68" customFormat="1">
      <c r="BP531730" s="90"/>
    </row>
    <row r="531731" spans="68:68" customFormat="1">
      <c r="BP531731" s="90"/>
    </row>
    <row r="531732" spans="68:68" customFormat="1">
      <c r="BP531732" s="90"/>
    </row>
    <row r="531733" spans="68:68" customFormat="1">
      <c r="BP531733" s="90"/>
    </row>
    <row r="531734" spans="68:68" customFormat="1">
      <c r="BP531734" s="90"/>
    </row>
    <row r="531735" spans="68:68" customFormat="1">
      <c r="BP531735" s="90"/>
    </row>
    <row r="531736" spans="68:68" customFormat="1">
      <c r="BP531736" s="90"/>
    </row>
    <row r="531737" spans="68:68" customFormat="1">
      <c r="BP531737" s="90"/>
    </row>
    <row r="531738" spans="68:68" customFormat="1">
      <c r="BP531738" s="90"/>
    </row>
    <row r="531739" spans="68:68" customFormat="1">
      <c r="BP531739" s="90"/>
    </row>
    <row r="531740" spans="68:68" customFormat="1">
      <c r="BP531740" s="90"/>
    </row>
    <row r="531741" spans="68:68" customFormat="1">
      <c r="BP531741" s="90"/>
    </row>
    <row r="531742" spans="68:68" customFormat="1">
      <c r="BP531742" s="90"/>
    </row>
    <row r="531743" spans="68:68" customFormat="1">
      <c r="BP531743" s="90"/>
    </row>
    <row r="531744" spans="68:68" customFormat="1">
      <c r="BP531744" s="90"/>
    </row>
    <row r="531745" spans="68:68" customFormat="1">
      <c r="BP531745" s="90"/>
    </row>
    <row r="531746" spans="68:68" customFormat="1">
      <c r="BP531746" s="90"/>
    </row>
    <row r="531747" spans="68:68" customFormat="1">
      <c r="BP531747" s="90"/>
    </row>
    <row r="531748" spans="68:68" customFormat="1">
      <c r="BP531748" s="90"/>
    </row>
    <row r="531749" spans="68:68" customFormat="1">
      <c r="BP531749" s="90"/>
    </row>
    <row r="531750" spans="68:68" customFormat="1">
      <c r="BP531750" s="90"/>
    </row>
    <row r="531751" spans="68:68" customFormat="1">
      <c r="BP531751" s="90"/>
    </row>
    <row r="531752" spans="68:68" customFormat="1">
      <c r="BP531752" s="90"/>
    </row>
    <row r="531753" spans="68:68" customFormat="1">
      <c r="BP531753" s="90"/>
    </row>
    <row r="531754" spans="68:68" customFormat="1">
      <c r="BP531754" s="90"/>
    </row>
    <row r="531755" spans="68:68" customFormat="1">
      <c r="BP531755" s="90"/>
    </row>
    <row r="531756" spans="68:68" customFormat="1">
      <c r="BP531756" s="90"/>
    </row>
    <row r="531757" spans="68:68" customFormat="1">
      <c r="BP531757" s="90"/>
    </row>
    <row r="531758" spans="68:68" customFormat="1">
      <c r="BP531758" s="90"/>
    </row>
    <row r="531759" spans="68:68" customFormat="1">
      <c r="BP531759" s="90"/>
    </row>
    <row r="531760" spans="68:68" customFormat="1">
      <c r="BP531760" s="90"/>
    </row>
    <row r="531761" spans="68:68" customFormat="1">
      <c r="BP531761" s="90"/>
    </row>
    <row r="531762" spans="68:68" customFormat="1">
      <c r="BP531762" s="90"/>
    </row>
    <row r="531763" spans="68:68" customFormat="1">
      <c r="BP531763" s="90"/>
    </row>
    <row r="531764" spans="68:68" customFormat="1">
      <c r="BP531764" s="90"/>
    </row>
    <row r="531765" spans="68:68" customFormat="1">
      <c r="BP531765" s="90"/>
    </row>
    <row r="531766" spans="68:68" customFormat="1">
      <c r="BP531766" s="90"/>
    </row>
    <row r="531767" spans="68:68" customFormat="1">
      <c r="BP531767" s="90"/>
    </row>
    <row r="531768" spans="68:68" customFormat="1">
      <c r="BP531768" s="90"/>
    </row>
    <row r="531769" spans="68:68" customFormat="1">
      <c r="BP531769" s="90"/>
    </row>
    <row r="531770" spans="68:68" customFormat="1">
      <c r="BP531770" s="90"/>
    </row>
    <row r="531771" spans="68:68" customFormat="1">
      <c r="BP531771" s="90"/>
    </row>
    <row r="531772" spans="68:68" customFormat="1">
      <c r="BP531772" s="90"/>
    </row>
    <row r="531773" spans="68:68" customFormat="1">
      <c r="BP531773" s="90"/>
    </row>
    <row r="531774" spans="68:68" customFormat="1">
      <c r="BP531774" s="90"/>
    </row>
    <row r="531775" spans="68:68" customFormat="1">
      <c r="BP531775" s="90"/>
    </row>
    <row r="531776" spans="68:68" customFormat="1">
      <c r="BP531776" s="90"/>
    </row>
    <row r="531777" spans="68:68" customFormat="1">
      <c r="BP531777" s="90"/>
    </row>
    <row r="531778" spans="68:68" customFormat="1">
      <c r="BP531778" s="90"/>
    </row>
    <row r="531779" spans="68:68" customFormat="1">
      <c r="BP531779" s="90"/>
    </row>
    <row r="531780" spans="68:68" customFormat="1">
      <c r="BP531780" s="90"/>
    </row>
    <row r="531781" spans="68:68" customFormat="1">
      <c r="BP531781" s="90"/>
    </row>
    <row r="531782" spans="68:68" customFormat="1">
      <c r="BP531782" s="90"/>
    </row>
    <row r="531783" spans="68:68" customFormat="1">
      <c r="BP531783" s="90"/>
    </row>
    <row r="531784" spans="68:68" customFormat="1">
      <c r="BP531784" s="90"/>
    </row>
    <row r="531785" spans="68:68" customFormat="1">
      <c r="BP531785" s="90"/>
    </row>
    <row r="531786" spans="68:68" customFormat="1">
      <c r="BP531786" s="90"/>
    </row>
    <row r="531787" spans="68:68" customFormat="1">
      <c r="BP531787" s="90"/>
    </row>
    <row r="531788" spans="68:68" customFormat="1">
      <c r="BP531788" s="90"/>
    </row>
    <row r="531789" spans="68:68" customFormat="1">
      <c r="BP531789" s="90"/>
    </row>
    <row r="531790" spans="68:68" customFormat="1">
      <c r="BP531790" s="90"/>
    </row>
    <row r="531791" spans="68:68" customFormat="1">
      <c r="BP531791" s="90"/>
    </row>
    <row r="531792" spans="68:68" customFormat="1">
      <c r="BP531792" s="90"/>
    </row>
    <row r="531793" spans="68:68" customFormat="1">
      <c r="BP531793" s="90"/>
    </row>
    <row r="531794" spans="68:68" customFormat="1">
      <c r="BP531794" s="90"/>
    </row>
    <row r="531795" spans="68:68" customFormat="1">
      <c r="BP531795" s="90"/>
    </row>
    <row r="531796" spans="68:68" customFormat="1">
      <c r="BP531796" s="90"/>
    </row>
    <row r="531797" spans="68:68" customFormat="1">
      <c r="BP531797" s="90"/>
    </row>
    <row r="531798" spans="68:68" customFormat="1">
      <c r="BP531798" s="90"/>
    </row>
    <row r="531799" spans="68:68" customFormat="1">
      <c r="BP531799" s="90"/>
    </row>
    <row r="531800" spans="68:68" customFormat="1">
      <c r="BP531800" s="90"/>
    </row>
    <row r="531801" spans="68:68" customFormat="1">
      <c r="BP531801" s="90"/>
    </row>
    <row r="531802" spans="68:68" customFormat="1">
      <c r="BP531802" s="90"/>
    </row>
    <row r="531803" spans="68:68" customFormat="1">
      <c r="BP531803" s="90"/>
    </row>
    <row r="531804" spans="68:68" customFormat="1">
      <c r="BP531804" s="90"/>
    </row>
    <row r="531805" spans="68:68" customFormat="1">
      <c r="BP531805" s="90"/>
    </row>
    <row r="531806" spans="68:68" customFormat="1">
      <c r="BP531806" s="90"/>
    </row>
    <row r="531807" spans="68:68" customFormat="1">
      <c r="BP531807" s="90"/>
    </row>
    <row r="531808" spans="68:68" customFormat="1">
      <c r="BP531808" s="90"/>
    </row>
    <row r="531809" spans="68:68" customFormat="1">
      <c r="BP531809" s="90"/>
    </row>
    <row r="531810" spans="68:68" customFormat="1">
      <c r="BP531810" s="90"/>
    </row>
    <row r="531811" spans="68:68" customFormat="1">
      <c r="BP531811" s="90"/>
    </row>
    <row r="531812" spans="68:68" customFormat="1">
      <c r="BP531812" s="90"/>
    </row>
    <row r="531813" spans="68:68" customFormat="1">
      <c r="BP531813" s="90"/>
    </row>
    <row r="531814" spans="68:68" customFormat="1">
      <c r="BP531814" s="90"/>
    </row>
    <row r="531815" spans="68:68" customFormat="1">
      <c r="BP531815" s="90"/>
    </row>
    <row r="531816" spans="68:68" customFormat="1">
      <c r="BP531816" s="90"/>
    </row>
    <row r="531817" spans="68:68" customFormat="1">
      <c r="BP531817" s="90"/>
    </row>
    <row r="531818" spans="68:68" customFormat="1">
      <c r="BP531818" s="90"/>
    </row>
    <row r="531819" spans="68:68" customFormat="1">
      <c r="BP531819" s="90"/>
    </row>
    <row r="531820" spans="68:68" customFormat="1">
      <c r="BP531820" s="90"/>
    </row>
    <row r="531821" spans="68:68" customFormat="1">
      <c r="BP531821" s="90"/>
    </row>
    <row r="531822" spans="68:68" customFormat="1">
      <c r="BP531822" s="90"/>
    </row>
    <row r="531823" spans="68:68" customFormat="1">
      <c r="BP531823" s="90"/>
    </row>
    <row r="531824" spans="68:68" customFormat="1">
      <c r="BP531824" s="90"/>
    </row>
    <row r="531825" spans="68:68" customFormat="1">
      <c r="BP531825" s="90"/>
    </row>
    <row r="531826" spans="68:68" customFormat="1">
      <c r="BP531826" s="90"/>
    </row>
    <row r="531827" spans="68:68" customFormat="1">
      <c r="BP531827" s="90"/>
    </row>
    <row r="531828" spans="68:68" customFormat="1">
      <c r="BP531828" s="90"/>
    </row>
    <row r="531829" spans="68:68" customFormat="1">
      <c r="BP531829" s="90"/>
    </row>
    <row r="531830" spans="68:68" customFormat="1">
      <c r="BP531830" s="90"/>
    </row>
    <row r="531831" spans="68:68" customFormat="1">
      <c r="BP531831" s="90"/>
    </row>
    <row r="531832" spans="68:68" customFormat="1">
      <c r="BP531832" s="90"/>
    </row>
    <row r="531833" spans="68:68" customFormat="1">
      <c r="BP531833" s="90"/>
    </row>
    <row r="531834" spans="68:68" customFormat="1">
      <c r="BP531834" s="90"/>
    </row>
    <row r="531835" spans="68:68" customFormat="1">
      <c r="BP531835" s="90"/>
    </row>
    <row r="531836" spans="68:68" customFormat="1">
      <c r="BP531836" s="90"/>
    </row>
    <row r="531837" spans="68:68" customFormat="1">
      <c r="BP531837" s="90"/>
    </row>
    <row r="531838" spans="68:68" customFormat="1">
      <c r="BP531838" s="90"/>
    </row>
    <row r="531839" spans="68:68" customFormat="1">
      <c r="BP531839" s="90"/>
    </row>
    <row r="531840" spans="68:68" customFormat="1">
      <c r="BP531840" s="90"/>
    </row>
    <row r="531841" spans="68:68" customFormat="1">
      <c r="BP531841" s="90"/>
    </row>
    <row r="531842" spans="68:68" customFormat="1">
      <c r="BP531842" s="90"/>
    </row>
    <row r="531843" spans="68:68" customFormat="1">
      <c r="BP531843" s="90"/>
    </row>
    <row r="531844" spans="68:68" customFormat="1">
      <c r="BP531844" s="90"/>
    </row>
    <row r="531845" spans="68:68" customFormat="1">
      <c r="BP531845" s="90"/>
    </row>
    <row r="531846" spans="68:68" customFormat="1">
      <c r="BP531846" s="90"/>
    </row>
    <row r="531847" spans="68:68" customFormat="1">
      <c r="BP531847" s="90"/>
    </row>
    <row r="531848" spans="68:68" customFormat="1">
      <c r="BP531848" s="90"/>
    </row>
    <row r="531849" spans="68:68" customFormat="1">
      <c r="BP531849" s="90"/>
    </row>
    <row r="531850" spans="68:68" customFormat="1">
      <c r="BP531850" s="90"/>
    </row>
    <row r="531851" spans="68:68" customFormat="1">
      <c r="BP531851" s="90"/>
    </row>
    <row r="531852" spans="68:68" customFormat="1">
      <c r="BP531852" s="90"/>
    </row>
    <row r="531853" spans="68:68" customFormat="1">
      <c r="BP531853" s="90"/>
    </row>
    <row r="531854" spans="68:68" customFormat="1">
      <c r="BP531854" s="90"/>
    </row>
    <row r="531855" spans="68:68" customFormat="1">
      <c r="BP531855" s="90"/>
    </row>
    <row r="531856" spans="68:68" customFormat="1">
      <c r="BP531856" s="90"/>
    </row>
    <row r="531857" spans="68:68" customFormat="1">
      <c r="BP531857" s="90"/>
    </row>
    <row r="531858" spans="68:68" customFormat="1">
      <c r="BP531858" s="90"/>
    </row>
    <row r="531859" spans="68:68" customFormat="1">
      <c r="BP531859" s="90"/>
    </row>
    <row r="531860" spans="68:68" customFormat="1">
      <c r="BP531860" s="90"/>
    </row>
    <row r="531861" spans="68:68" customFormat="1">
      <c r="BP531861" s="90"/>
    </row>
    <row r="531862" spans="68:68" customFormat="1">
      <c r="BP531862" s="90"/>
    </row>
    <row r="531863" spans="68:68" customFormat="1">
      <c r="BP531863" s="90"/>
    </row>
    <row r="531864" spans="68:68" customFormat="1">
      <c r="BP531864" s="90"/>
    </row>
    <row r="531865" spans="68:68" customFormat="1">
      <c r="BP531865" s="90"/>
    </row>
    <row r="531866" spans="68:68" customFormat="1">
      <c r="BP531866" s="90"/>
    </row>
    <row r="531867" spans="68:68" customFormat="1">
      <c r="BP531867" s="90"/>
    </row>
    <row r="531868" spans="68:68" customFormat="1">
      <c r="BP531868" s="90"/>
    </row>
    <row r="531869" spans="68:68" customFormat="1">
      <c r="BP531869" s="90"/>
    </row>
    <row r="531870" spans="68:68" customFormat="1">
      <c r="BP531870" s="90"/>
    </row>
    <row r="531871" spans="68:68" customFormat="1">
      <c r="BP531871" s="90"/>
    </row>
    <row r="531872" spans="68:68" customFormat="1">
      <c r="BP531872" s="90"/>
    </row>
    <row r="531873" spans="68:68" customFormat="1">
      <c r="BP531873" s="90"/>
    </row>
    <row r="531874" spans="68:68" customFormat="1">
      <c r="BP531874" s="90"/>
    </row>
    <row r="531875" spans="68:68" customFormat="1">
      <c r="BP531875" s="90"/>
    </row>
    <row r="531876" spans="68:68" customFormat="1">
      <c r="BP531876" s="90"/>
    </row>
    <row r="531877" spans="68:68" customFormat="1">
      <c r="BP531877" s="90"/>
    </row>
    <row r="531878" spans="68:68" customFormat="1">
      <c r="BP531878" s="90"/>
    </row>
    <row r="531879" spans="68:68" customFormat="1">
      <c r="BP531879" s="90"/>
    </row>
    <row r="531880" spans="68:68" customFormat="1">
      <c r="BP531880" s="90"/>
    </row>
    <row r="531881" spans="68:68" customFormat="1">
      <c r="BP531881" s="90"/>
    </row>
    <row r="531882" spans="68:68" customFormat="1">
      <c r="BP531882" s="90"/>
    </row>
    <row r="531883" spans="68:68" customFormat="1">
      <c r="BP531883" s="90"/>
    </row>
    <row r="531884" spans="68:68" customFormat="1">
      <c r="BP531884" s="90"/>
    </row>
    <row r="531885" spans="68:68" customFormat="1">
      <c r="BP531885" s="90"/>
    </row>
    <row r="531886" spans="68:68" customFormat="1">
      <c r="BP531886" s="90"/>
    </row>
    <row r="531887" spans="68:68" customFormat="1">
      <c r="BP531887" s="90"/>
    </row>
    <row r="531888" spans="68:68" customFormat="1">
      <c r="BP531888" s="90"/>
    </row>
    <row r="531889" spans="68:68" customFormat="1">
      <c r="BP531889" s="90"/>
    </row>
    <row r="531890" spans="68:68" customFormat="1">
      <c r="BP531890" s="90"/>
    </row>
    <row r="531891" spans="68:68" customFormat="1">
      <c r="BP531891" s="90"/>
    </row>
    <row r="531892" spans="68:68" customFormat="1">
      <c r="BP531892" s="90"/>
    </row>
    <row r="531893" spans="68:68" customFormat="1">
      <c r="BP531893" s="90"/>
    </row>
    <row r="531894" spans="68:68" customFormat="1">
      <c r="BP531894" s="90"/>
    </row>
    <row r="531895" spans="68:68" customFormat="1">
      <c r="BP531895" s="90"/>
    </row>
    <row r="531896" spans="68:68" customFormat="1">
      <c r="BP531896" s="90"/>
    </row>
    <row r="531897" spans="68:68" customFormat="1">
      <c r="BP531897" s="90"/>
    </row>
    <row r="531898" spans="68:68" customFormat="1">
      <c r="BP531898" s="90"/>
    </row>
    <row r="531899" spans="68:68" customFormat="1">
      <c r="BP531899" s="90"/>
    </row>
    <row r="531900" spans="68:68" customFormat="1">
      <c r="BP531900" s="90"/>
    </row>
    <row r="531901" spans="68:68" customFormat="1">
      <c r="BP531901" s="90"/>
    </row>
    <row r="531902" spans="68:68" customFormat="1">
      <c r="BP531902" s="90"/>
    </row>
    <row r="531903" spans="68:68" customFormat="1">
      <c r="BP531903" s="90"/>
    </row>
    <row r="531904" spans="68:68" customFormat="1">
      <c r="BP531904" s="90"/>
    </row>
    <row r="531905" spans="68:68" customFormat="1">
      <c r="BP531905" s="90"/>
    </row>
    <row r="531906" spans="68:68" customFormat="1">
      <c r="BP531906" s="90"/>
    </row>
    <row r="531907" spans="68:68" customFormat="1">
      <c r="BP531907" s="90"/>
    </row>
    <row r="531908" spans="68:68" customFormat="1">
      <c r="BP531908" s="90"/>
    </row>
    <row r="531909" spans="68:68" customFormat="1">
      <c r="BP531909" s="90"/>
    </row>
    <row r="531910" spans="68:68" customFormat="1">
      <c r="BP531910" s="90"/>
    </row>
    <row r="531911" spans="68:68" customFormat="1">
      <c r="BP531911" s="90"/>
    </row>
    <row r="531912" spans="68:68" customFormat="1">
      <c r="BP531912" s="90"/>
    </row>
    <row r="531913" spans="68:68" customFormat="1">
      <c r="BP531913" s="90"/>
    </row>
    <row r="531914" spans="68:68" customFormat="1">
      <c r="BP531914" s="90"/>
    </row>
    <row r="531915" spans="68:68" customFormat="1">
      <c r="BP531915" s="90"/>
    </row>
    <row r="531916" spans="68:68" customFormat="1">
      <c r="BP531916" s="90"/>
    </row>
    <row r="531917" spans="68:68" customFormat="1">
      <c r="BP531917" s="90"/>
    </row>
    <row r="531918" spans="68:68" customFormat="1">
      <c r="BP531918" s="90"/>
    </row>
    <row r="531919" spans="68:68" customFormat="1">
      <c r="BP531919" s="90"/>
    </row>
    <row r="531920" spans="68:68" customFormat="1">
      <c r="BP531920" s="90"/>
    </row>
    <row r="531921" spans="68:68" customFormat="1">
      <c r="BP531921" s="90"/>
    </row>
    <row r="531922" spans="68:68" customFormat="1">
      <c r="BP531922" s="90"/>
    </row>
    <row r="531923" spans="68:68" customFormat="1">
      <c r="BP531923" s="90"/>
    </row>
    <row r="531924" spans="68:68" customFormat="1">
      <c r="BP531924" s="90"/>
    </row>
    <row r="531925" spans="68:68" customFormat="1">
      <c r="BP531925" s="90"/>
    </row>
    <row r="531926" spans="68:68" customFormat="1">
      <c r="BP531926" s="90"/>
    </row>
    <row r="531927" spans="68:68" customFormat="1">
      <c r="BP531927" s="90"/>
    </row>
    <row r="531928" spans="68:68" customFormat="1">
      <c r="BP531928" s="90"/>
    </row>
    <row r="531929" spans="68:68" customFormat="1">
      <c r="BP531929" s="90"/>
    </row>
    <row r="531930" spans="68:68" customFormat="1">
      <c r="BP531930" s="90"/>
    </row>
    <row r="531931" spans="68:68" customFormat="1">
      <c r="BP531931" s="90"/>
    </row>
    <row r="531932" spans="68:68" customFormat="1">
      <c r="BP531932" s="90"/>
    </row>
    <row r="531933" spans="68:68" customFormat="1">
      <c r="BP531933" s="90"/>
    </row>
    <row r="531934" spans="68:68" customFormat="1">
      <c r="BP531934" s="90"/>
    </row>
    <row r="531935" spans="68:68" customFormat="1">
      <c r="BP531935" s="90"/>
    </row>
    <row r="531936" spans="68:68" customFormat="1">
      <c r="BP531936" s="90"/>
    </row>
    <row r="531937" spans="68:68" customFormat="1">
      <c r="BP531937" s="90"/>
    </row>
    <row r="531938" spans="68:68" customFormat="1">
      <c r="BP531938" s="90"/>
    </row>
    <row r="531939" spans="68:68" customFormat="1">
      <c r="BP531939" s="90"/>
    </row>
    <row r="531940" spans="68:68" customFormat="1">
      <c r="BP531940" s="90"/>
    </row>
    <row r="531941" spans="68:68" customFormat="1">
      <c r="BP531941" s="90"/>
    </row>
    <row r="531942" spans="68:68" customFormat="1">
      <c r="BP531942" s="90"/>
    </row>
    <row r="531943" spans="68:68" customFormat="1">
      <c r="BP531943" s="90"/>
    </row>
    <row r="531944" spans="68:68" customFormat="1">
      <c r="BP531944" s="90"/>
    </row>
    <row r="531945" spans="68:68" customFormat="1">
      <c r="BP531945" s="90"/>
    </row>
    <row r="531946" spans="68:68" customFormat="1">
      <c r="BP531946" s="90"/>
    </row>
    <row r="531947" spans="68:68" customFormat="1">
      <c r="BP531947" s="90"/>
    </row>
    <row r="531948" spans="68:68" customFormat="1">
      <c r="BP531948" s="90"/>
    </row>
    <row r="531949" spans="68:68" customFormat="1">
      <c r="BP531949" s="90"/>
    </row>
    <row r="531950" spans="68:68" customFormat="1">
      <c r="BP531950" s="90"/>
    </row>
    <row r="531951" spans="68:68" customFormat="1">
      <c r="BP531951" s="90"/>
    </row>
    <row r="531952" spans="68:68" customFormat="1">
      <c r="BP531952" s="90"/>
    </row>
    <row r="531953" spans="68:68" customFormat="1">
      <c r="BP531953" s="90"/>
    </row>
    <row r="531954" spans="68:68" customFormat="1">
      <c r="BP531954" s="90"/>
    </row>
    <row r="531955" spans="68:68" customFormat="1">
      <c r="BP531955" s="90"/>
    </row>
    <row r="531956" spans="68:68" customFormat="1">
      <c r="BP531956" s="90"/>
    </row>
    <row r="531957" spans="68:68" customFormat="1">
      <c r="BP531957" s="90"/>
    </row>
    <row r="531958" spans="68:68" customFormat="1">
      <c r="BP531958" s="90"/>
    </row>
    <row r="531959" spans="68:68" customFormat="1">
      <c r="BP531959" s="90"/>
    </row>
    <row r="531960" spans="68:68" customFormat="1">
      <c r="BP531960" s="90"/>
    </row>
    <row r="531961" spans="68:68" customFormat="1">
      <c r="BP531961" s="90"/>
    </row>
    <row r="531962" spans="68:68" customFormat="1">
      <c r="BP531962" s="90"/>
    </row>
    <row r="531963" spans="68:68" customFormat="1">
      <c r="BP531963" s="90"/>
    </row>
    <row r="531964" spans="68:68" customFormat="1">
      <c r="BP531964" s="90"/>
    </row>
    <row r="531965" spans="68:68" customFormat="1">
      <c r="BP531965" s="90"/>
    </row>
    <row r="531966" spans="68:68" customFormat="1">
      <c r="BP531966" s="90"/>
    </row>
    <row r="531967" spans="68:68" customFormat="1">
      <c r="BP531967" s="90"/>
    </row>
    <row r="531968" spans="68:68" customFormat="1">
      <c r="BP531968" s="90"/>
    </row>
    <row r="531969" spans="68:68" customFormat="1">
      <c r="BP531969" s="90"/>
    </row>
    <row r="531970" spans="68:68" customFormat="1">
      <c r="BP531970" s="90"/>
    </row>
    <row r="531971" spans="68:68" customFormat="1">
      <c r="BP531971" s="90"/>
    </row>
    <row r="531972" spans="68:68" customFormat="1">
      <c r="BP531972" s="90"/>
    </row>
    <row r="531973" spans="68:68" customFormat="1">
      <c r="BP531973" s="90"/>
    </row>
    <row r="531974" spans="68:68" customFormat="1">
      <c r="BP531974" s="90"/>
    </row>
    <row r="531975" spans="68:68" customFormat="1">
      <c r="BP531975" s="90"/>
    </row>
    <row r="531976" spans="68:68" customFormat="1">
      <c r="BP531976" s="90"/>
    </row>
    <row r="531977" spans="68:68" customFormat="1">
      <c r="BP531977" s="90"/>
    </row>
    <row r="531978" spans="68:68" customFormat="1">
      <c r="BP531978" s="90"/>
    </row>
    <row r="531979" spans="68:68" customFormat="1">
      <c r="BP531979" s="90"/>
    </row>
    <row r="531980" spans="68:68" customFormat="1">
      <c r="BP531980" s="90"/>
    </row>
    <row r="531981" spans="68:68" customFormat="1">
      <c r="BP531981" s="90"/>
    </row>
    <row r="531982" spans="68:68" customFormat="1">
      <c r="BP531982" s="90"/>
    </row>
    <row r="531983" spans="68:68" customFormat="1">
      <c r="BP531983" s="90"/>
    </row>
    <row r="531984" spans="68:68" customFormat="1">
      <c r="BP531984" s="90"/>
    </row>
    <row r="531985" spans="68:68" customFormat="1">
      <c r="BP531985" s="90"/>
    </row>
    <row r="531986" spans="68:68" customFormat="1">
      <c r="BP531986" s="90"/>
    </row>
    <row r="531987" spans="68:68" customFormat="1">
      <c r="BP531987" s="90"/>
    </row>
    <row r="531988" spans="68:68" customFormat="1">
      <c r="BP531988" s="90"/>
    </row>
    <row r="531989" spans="68:68" customFormat="1">
      <c r="BP531989" s="90"/>
    </row>
    <row r="531990" spans="68:68" customFormat="1">
      <c r="BP531990" s="90"/>
    </row>
    <row r="531991" spans="68:68" customFormat="1">
      <c r="BP531991" s="90"/>
    </row>
    <row r="531992" spans="68:68" customFormat="1">
      <c r="BP531992" s="90"/>
    </row>
    <row r="531993" spans="68:68" customFormat="1">
      <c r="BP531993" s="90"/>
    </row>
    <row r="531994" spans="68:68" customFormat="1">
      <c r="BP531994" s="90"/>
    </row>
    <row r="531995" spans="68:68" customFormat="1">
      <c r="BP531995" s="90"/>
    </row>
    <row r="531996" spans="68:68" customFormat="1">
      <c r="BP531996" s="90"/>
    </row>
    <row r="531997" spans="68:68" customFormat="1">
      <c r="BP531997" s="90"/>
    </row>
    <row r="531998" spans="68:68" customFormat="1">
      <c r="BP531998" s="90"/>
    </row>
    <row r="531999" spans="68:68" customFormat="1">
      <c r="BP531999" s="90"/>
    </row>
    <row r="532000" spans="68:68" customFormat="1">
      <c r="BP532000" s="90"/>
    </row>
    <row r="532001" spans="68:68" customFormat="1">
      <c r="BP532001" s="90"/>
    </row>
    <row r="532002" spans="68:68" customFormat="1">
      <c r="BP532002" s="90"/>
    </row>
    <row r="532003" spans="68:68" customFormat="1">
      <c r="BP532003" s="90"/>
    </row>
    <row r="532004" spans="68:68" customFormat="1">
      <c r="BP532004" s="90"/>
    </row>
    <row r="532005" spans="68:68" customFormat="1">
      <c r="BP532005" s="90"/>
    </row>
    <row r="532006" spans="68:68" customFormat="1">
      <c r="BP532006" s="90"/>
    </row>
    <row r="532007" spans="68:68" customFormat="1">
      <c r="BP532007" s="90"/>
    </row>
    <row r="532008" spans="68:68" customFormat="1">
      <c r="BP532008" s="90"/>
    </row>
    <row r="532009" spans="68:68" customFormat="1">
      <c r="BP532009" s="90"/>
    </row>
    <row r="532010" spans="68:68" customFormat="1">
      <c r="BP532010" s="90"/>
    </row>
    <row r="532011" spans="68:68" customFormat="1">
      <c r="BP532011" s="90"/>
    </row>
    <row r="532012" spans="68:68" customFormat="1">
      <c r="BP532012" s="90"/>
    </row>
    <row r="532013" spans="68:68" customFormat="1">
      <c r="BP532013" s="90"/>
    </row>
    <row r="532014" spans="68:68" customFormat="1">
      <c r="BP532014" s="90"/>
    </row>
    <row r="532015" spans="68:68" customFormat="1">
      <c r="BP532015" s="90"/>
    </row>
    <row r="532016" spans="68:68" customFormat="1">
      <c r="BP532016" s="90"/>
    </row>
    <row r="532017" spans="68:68" customFormat="1">
      <c r="BP532017" s="90"/>
    </row>
    <row r="532018" spans="68:68" customFormat="1">
      <c r="BP532018" s="90"/>
    </row>
    <row r="532019" spans="68:68" customFormat="1">
      <c r="BP532019" s="90"/>
    </row>
    <row r="532020" spans="68:68" customFormat="1">
      <c r="BP532020" s="90"/>
    </row>
    <row r="532021" spans="68:68" customFormat="1">
      <c r="BP532021" s="90"/>
    </row>
    <row r="532022" spans="68:68" customFormat="1">
      <c r="BP532022" s="90"/>
    </row>
    <row r="532023" spans="68:68" customFormat="1">
      <c r="BP532023" s="90"/>
    </row>
    <row r="532024" spans="68:68" customFormat="1">
      <c r="BP532024" s="90"/>
    </row>
    <row r="532025" spans="68:68" customFormat="1">
      <c r="BP532025" s="90"/>
    </row>
    <row r="532026" spans="68:68" customFormat="1">
      <c r="BP532026" s="90"/>
    </row>
    <row r="532027" spans="68:68" customFormat="1">
      <c r="BP532027" s="90"/>
    </row>
    <row r="532028" spans="68:68" customFormat="1">
      <c r="BP532028" s="90"/>
    </row>
    <row r="532029" spans="68:68" customFormat="1">
      <c r="BP532029" s="90"/>
    </row>
    <row r="532030" spans="68:68" customFormat="1">
      <c r="BP532030" s="90"/>
    </row>
    <row r="532031" spans="68:68" customFormat="1">
      <c r="BP532031" s="90"/>
    </row>
    <row r="532032" spans="68:68" customFormat="1">
      <c r="BP532032" s="90"/>
    </row>
    <row r="532033" spans="68:68" customFormat="1">
      <c r="BP532033" s="90"/>
    </row>
    <row r="532034" spans="68:68" customFormat="1">
      <c r="BP532034" s="90"/>
    </row>
    <row r="532035" spans="68:68" customFormat="1">
      <c r="BP532035" s="90"/>
    </row>
    <row r="532036" spans="68:68" customFormat="1">
      <c r="BP532036" s="90"/>
    </row>
    <row r="532037" spans="68:68" customFormat="1">
      <c r="BP532037" s="90"/>
    </row>
    <row r="532038" spans="68:68" customFormat="1">
      <c r="BP532038" s="90"/>
    </row>
    <row r="532039" spans="68:68" customFormat="1">
      <c r="BP532039" s="90"/>
    </row>
    <row r="532040" spans="68:68" customFormat="1">
      <c r="BP532040" s="90"/>
    </row>
    <row r="532041" spans="68:68" customFormat="1">
      <c r="BP532041" s="90"/>
    </row>
    <row r="532042" spans="68:68" customFormat="1">
      <c r="BP532042" s="90"/>
    </row>
    <row r="532043" spans="68:68" customFormat="1">
      <c r="BP532043" s="90"/>
    </row>
    <row r="532044" spans="68:68" customFormat="1">
      <c r="BP532044" s="90"/>
    </row>
    <row r="532045" spans="68:68" customFormat="1">
      <c r="BP532045" s="90"/>
    </row>
    <row r="532046" spans="68:68" customFormat="1">
      <c r="BP532046" s="90"/>
    </row>
    <row r="532047" spans="68:68" customFormat="1">
      <c r="BP532047" s="90"/>
    </row>
    <row r="532048" spans="68:68" customFormat="1">
      <c r="BP532048" s="90"/>
    </row>
    <row r="532049" spans="68:68" customFormat="1">
      <c r="BP532049" s="90"/>
    </row>
    <row r="532050" spans="68:68" customFormat="1">
      <c r="BP532050" s="90"/>
    </row>
    <row r="532051" spans="68:68" customFormat="1">
      <c r="BP532051" s="90"/>
    </row>
    <row r="532052" spans="68:68" customFormat="1">
      <c r="BP532052" s="90"/>
    </row>
    <row r="532053" spans="68:68" customFormat="1">
      <c r="BP532053" s="90"/>
    </row>
    <row r="532054" spans="68:68" customFormat="1">
      <c r="BP532054" s="90"/>
    </row>
    <row r="532055" spans="68:68" customFormat="1">
      <c r="BP532055" s="90"/>
    </row>
    <row r="532056" spans="68:68" customFormat="1">
      <c r="BP532056" s="90"/>
    </row>
    <row r="532057" spans="68:68" customFormat="1">
      <c r="BP532057" s="90"/>
    </row>
    <row r="532058" spans="68:68" customFormat="1">
      <c r="BP532058" s="90"/>
    </row>
    <row r="532059" spans="68:68" customFormat="1">
      <c r="BP532059" s="90"/>
    </row>
    <row r="532060" spans="68:68" customFormat="1">
      <c r="BP532060" s="90"/>
    </row>
    <row r="532061" spans="68:68" customFormat="1">
      <c r="BP532061" s="90"/>
    </row>
    <row r="532062" spans="68:68" customFormat="1">
      <c r="BP532062" s="90"/>
    </row>
    <row r="532063" spans="68:68" customFormat="1">
      <c r="BP532063" s="90"/>
    </row>
    <row r="532064" spans="68:68" customFormat="1">
      <c r="BP532064" s="90"/>
    </row>
    <row r="532065" spans="68:68" customFormat="1">
      <c r="BP532065" s="90"/>
    </row>
    <row r="532066" spans="68:68" customFormat="1">
      <c r="BP532066" s="90"/>
    </row>
    <row r="532067" spans="68:68" customFormat="1">
      <c r="BP532067" s="90"/>
    </row>
    <row r="532068" spans="68:68" customFormat="1">
      <c r="BP532068" s="90"/>
    </row>
    <row r="532069" spans="68:68" customFormat="1">
      <c r="BP532069" s="90"/>
    </row>
    <row r="532070" spans="68:68" customFormat="1">
      <c r="BP532070" s="90"/>
    </row>
    <row r="532071" spans="68:68" customFormat="1">
      <c r="BP532071" s="90"/>
    </row>
    <row r="532072" spans="68:68" customFormat="1">
      <c r="BP532072" s="90"/>
    </row>
    <row r="532073" spans="68:68" customFormat="1">
      <c r="BP532073" s="90"/>
    </row>
    <row r="532074" spans="68:68" customFormat="1">
      <c r="BP532074" s="90"/>
    </row>
    <row r="532075" spans="68:68" customFormat="1">
      <c r="BP532075" s="90"/>
    </row>
    <row r="532076" spans="68:68" customFormat="1">
      <c r="BP532076" s="90"/>
    </row>
    <row r="532077" spans="68:68" customFormat="1">
      <c r="BP532077" s="90"/>
    </row>
    <row r="532078" spans="68:68" customFormat="1">
      <c r="BP532078" s="90"/>
    </row>
    <row r="532079" spans="68:68" customFormat="1">
      <c r="BP532079" s="90"/>
    </row>
    <row r="532080" spans="68:68" customFormat="1">
      <c r="BP532080" s="90"/>
    </row>
    <row r="532081" spans="68:68" customFormat="1">
      <c r="BP532081" s="90"/>
    </row>
    <row r="532082" spans="68:68" customFormat="1">
      <c r="BP532082" s="90"/>
    </row>
    <row r="532083" spans="68:68" customFormat="1">
      <c r="BP532083" s="90"/>
    </row>
    <row r="532084" spans="68:68" customFormat="1">
      <c r="BP532084" s="90"/>
    </row>
    <row r="532085" spans="68:68" customFormat="1">
      <c r="BP532085" s="90"/>
    </row>
    <row r="532086" spans="68:68" customFormat="1">
      <c r="BP532086" s="90"/>
    </row>
    <row r="532087" spans="68:68" customFormat="1">
      <c r="BP532087" s="90"/>
    </row>
    <row r="532088" spans="68:68" customFormat="1">
      <c r="BP532088" s="90"/>
    </row>
    <row r="532089" spans="68:68" customFormat="1">
      <c r="BP532089" s="90"/>
    </row>
    <row r="532090" spans="68:68" customFormat="1">
      <c r="BP532090" s="90"/>
    </row>
    <row r="532091" spans="68:68" customFormat="1">
      <c r="BP532091" s="90"/>
    </row>
    <row r="532092" spans="68:68" customFormat="1">
      <c r="BP532092" s="90"/>
    </row>
    <row r="532093" spans="68:68" customFormat="1">
      <c r="BP532093" s="90"/>
    </row>
    <row r="532094" spans="68:68" customFormat="1">
      <c r="BP532094" s="90"/>
    </row>
    <row r="532095" spans="68:68" customFormat="1">
      <c r="BP532095" s="90"/>
    </row>
    <row r="532096" spans="68:68" customFormat="1">
      <c r="BP532096" s="90"/>
    </row>
    <row r="532097" spans="68:68" customFormat="1">
      <c r="BP532097" s="90"/>
    </row>
    <row r="532098" spans="68:68" customFormat="1">
      <c r="BP532098" s="90"/>
    </row>
    <row r="532099" spans="68:68" customFormat="1">
      <c r="BP532099" s="90"/>
    </row>
    <row r="532100" spans="68:68" customFormat="1">
      <c r="BP532100" s="90"/>
    </row>
    <row r="532101" spans="68:68" customFormat="1">
      <c r="BP532101" s="90"/>
    </row>
    <row r="532102" spans="68:68" customFormat="1">
      <c r="BP532102" s="90"/>
    </row>
    <row r="532103" spans="68:68" customFormat="1">
      <c r="BP532103" s="90"/>
    </row>
    <row r="532104" spans="68:68" customFormat="1">
      <c r="BP532104" s="90"/>
    </row>
    <row r="532105" spans="68:68" customFormat="1">
      <c r="BP532105" s="90"/>
    </row>
    <row r="532106" spans="68:68" customFormat="1">
      <c r="BP532106" s="90"/>
    </row>
    <row r="532107" spans="68:68" customFormat="1">
      <c r="BP532107" s="90"/>
    </row>
    <row r="532108" spans="68:68" customFormat="1">
      <c r="BP532108" s="90"/>
    </row>
    <row r="532109" spans="68:68" customFormat="1">
      <c r="BP532109" s="90"/>
    </row>
    <row r="532110" spans="68:68" customFormat="1">
      <c r="BP532110" s="90"/>
    </row>
    <row r="532111" spans="68:68" customFormat="1">
      <c r="BP532111" s="90"/>
    </row>
    <row r="532112" spans="68:68" customFormat="1">
      <c r="BP532112" s="90"/>
    </row>
    <row r="532113" spans="68:68" customFormat="1">
      <c r="BP532113" s="90"/>
    </row>
    <row r="532114" spans="68:68" customFormat="1">
      <c r="BP532114" s="90"/>
    </row>
    <row r="532115" spans="68:68" customFormat="1">
      <c r="BP532115" s="90"/>
    </row>
    <row r="532116" spans="68:68" customFormat="1">
      <c r="BP532116" s="90"/>
    </row>
    <row r="532117" spans="68:68" customFormat="1">
      <c r="BP532117" s="90"/>
    </row>
    <row r="532118" spans="68:68" customFormat="1">
      <c r="BP532118" s="90"/>
    </row>
    <row r="532119" spans="68:68" customFormat="1">
      <c r="BP532119" s="90"/>
    </row>
    <row r="532120" spans="68:68" customFormat="1">
      <c r="BP532120" s="90"/>
    </row>
    <row r="532121" spans="68:68" customFormat="1">
      <c r="BP532121" s="90"/>
    </row>
    <row r="532122" spans="68:68" customFormat="1">
      <c r="BP532122" s="90"/>
    </row>
    <row r="532123" spans="68:68" customFormat="1">
      <c r="BP532123" s="90"/>
    </row>
    <row r="532124" spans="68:68" customFormat="1">
      <c r="BP532124" s="90"/>
    </row>
    <row r="532125" spans="68:68" customFormat="1">
      <c r="BP532125" s="90"/>
    </row>
    <row r="532126" spans="68:68" customFormat="1">
      <c r="BP532126" s="90"/>
    </row>
    <row r="532127" spans="68:68" customFormat="1">
      <c r="BP532127" s="90"/>
    </row>
    <row r="532128" spans="68:68" customFormat="1">
      <c r="BP532128" s="90"/>
    </row>
    <row r="532129" spans="68:68" customFormat="1">
      <c r="BP532129" s="90"/>
    </row>
    <row r="532130" spans="68:68" customFormat="1">
      <c r="BP532130" s="90"/>
    </row>
    <row r="532131" spans="68:68" customFormat="1">
      <c r="BP532131" s="90"/>
    </row>
    <row r="532132" spans="68:68" customFormat="1">
      <c r="BP532132" s="90"/>
    </row>
    <row r="532133" spans="68:68" customFormat="1">
      <c r="BP532133" s="90"/>
    </row>
    <row r="532134" spans="68:68" customFormat="1">
      <c r="BP532134" s="90"/>
    </row>
    <row r="532135" spans="68:68" customFormat="1">
      <c r="BP532135" s="90"/>
    </row>
    <row r="532136" spans="68:68" customFormat="1">
      <c r="BP532136" s="90"/>
    </row>
    <row r="532137" spans="68:68" customFormat="1">
      <c r="BP532137" s="90"/>
    </row>
    <row r="532138" spans="68:68" customFormat="1">
      <c r="BP532138" s="90"/>
    </row>
    <row r="532139" spans="68:68" customFormat="1">
      <c r="BP532139" s="90"/>
    </row>
    <row r="532140" spans="68:68" customFormat="1">
      <c r="BP532140" s="90"/>
    </row>
    <row r="532141" spans="68:68" customFormat="1">
      <c r="BP532141" s="90"/>
    </row>
    <row r="532142" spans="68:68" customFormat="1">
      <c r="BP532142" s="90"/>
    </row>
    <row r="532143" spans="68:68" customFormat="1">
      <c r="BP532143" s="90"/>
    </row>
    <row r="532144" spans="68:68" customFormat="1">
      <c r="BP532144" s="90"/>
    </row>
    <row r="532145" spans="68:68" customFormat="1">
      <c r="BP532145" s="90"/>
    </row>
    <row r="532146" spans="68:68" customFormat="1">
      <c r="BP532146" s="90"/>
    </row>
    <row r="532147" spans="68:68" customFormat="1">
      <c r="BP532147" s="90"/>
    </row>
    <row r="532148" spans="68:68" customFormat="1">
      <c r="BP532148" s="90"/>
    </row>
    <row r="532149" spans="68:68" customFormat="1">
      <c r="BP532149" s="90"/>
    </row>
    <row r="532150" spans="68:68" customFormat="1">
      <c r="BP532150" s="90"/>
    </row>
    <row r="532151" spans="68:68" customFormat="1">
      <c r="BP532151" s="90"/>
    </row>
    <row r="532152" spans="68:68" customFormat="1">
      <c r="BP532152" s="90"/>
    </row>
    <row r="532153" spans="68:68" customFormat="1">
      <c r="BP532153" s="90"/>
    </row>
    <row r="532154" spans="68:68" customFormat="1">
      <c r="BP532154" s="90"/>
    </row>
    <row r="532155" spans="68:68" customFormat="1">
      <c r="BP532155" s="90"/>
    </row>
    <row r="532156" spans="68:68" customFormat="1">
      <c r="BP532156" s="90"/>
    </row>
    <row r="532157" spans="68:68" customFormat="1">
      <c r="BP532157" s="90"/>
    </row>
    <row r="532158" spans="68:68" customFormat="1">
      <c r="BP532158" s="90"/>
    </row>
    <row r="532159" spans="68:68" customFormat="1">
      <c r="BP532159" s="90"/>
    </row>
    <row r="532160" spans="68:68" customFormat="1">
      <c r="BP532160" s="90"/>
    </row>
    <row r="532161" spans="68:68" customFormat="1">
      <c r="BP532161" s="90"/>
    </row>
    <row r="532162" spans="68:68" customFormat="1">
      <c r="BP532162" s="90"/>
    </row>
    <row r="532163" spans="68:68" customFormat="1">
      <c r="BP532163" s="90"/>
    </row>
    <row r="532164" spans="68:68" customFormat="1">
      <c r="BP532164" s="90"/>
    </row>
    <row r="532165" spans="68:68" customFormat="1">
      <c r="BP532165" s="90"/>
    </row>
    <row r="532166" spans="68:68" customFormat="1">
      <c r="BP532166" s="90"/>
    </row>
    <row r="532167" spans="68:68" customFormat="1">
      <c r="BP532167" s="90"/>
    </row>
    <row r="532168" spans="68:68" customFormat="1">
      <c r="BP532168" s="90"/>
    </row>
    <row r="532169" spans="68:68" customFormat="1">
      <c r="BP532169" s="90"/>
    </row>
    <row r="532170" spans="68:68" customFormat="1">
      <c r="BP532170" s="90"/>
    </row>
    <row r="532171" spans="68:68" customFormat="1">
      <c r="BP532171" s="90"/>
    </row>
    <row r="532172" spans="68:68" customFormat="1">
      <c r="BP532172" s="90"/>
    </row>
    <row r="532173" spans="68:68" customFormat="1">
      <c r="BP532173" s="90"/>
    </row>
    <row r="532174" spans="68:68" customFormat="1">
      <c r="BP532174" s="90"/>
    </row>
    <row r="532175" spans="68:68" customFormat="1">
      <c r="BP532175" s="90"/>
    </row>
    <row r="532176" spans="68:68" customFormat="1">
      <c r="BP532176" s="90"/>
    </row>
    <row r="532177" spans="68:68" customFormat="1">
      <c r="BP532177" s="90"/>
    </row>
    <row r="532178" spans="68:68" customFormat="1">
      <c r="BP532178" s="90"/>
    </row>
    <row r="532179" spans="68:68" customFormat="1">
      <c r="BP532179" s="90"/>
    </row>
    <row r="532180" spans="68:68" customFormat="1">
      <c r="BP532180" s="90"/>
    </row>
    <row r="532181" spans="68:68" customFormat="1">
      <c r="BP532181" s="90"/>
    </row>
    <row r="532182" spans="68:68" customFormat="1">
      <c r="BP532182" s="90"/>
    </row>
    <row r="532183" spans="68:68" customFormat="1">
      <c r="BP532183" s="90"/>
    </row>
    <row r="532184" spans="68:68" customFormat="1">
      <c r="BP532184" s="90"/>
    </row>
    <row r="532185" spans="68:68" customFormat="1">
      <c r="BP532185" s="90"/>
    </row>
    <row r="532186" spans="68:68" customFormat="1">
      <c r="BP532186" s="90"/>
    </row>
    <row r="532187" spans="68:68" customFormat="1">
      <c r="BP532187" s="90"/>
    </row>
    <row r="532188" spans="68:68" customFormat="1">
      <c r="BP532188" s="90"/>
    </row>
    <row r="532189" spans="68:68" customFormat="1">
      <c r="BP532189" s="90"/>
    </row>
    <row r="532190" spans="68:68" customFormat="1">
      <c r="BP532190" s="90"/>
    </row>
    <row r="532191" spans="68:68" customFormat="1">
      <c r="BP532191" s="90"/>
    </row>
    <row r="532192" spans="68:68" customFormat="1">
      <c r="BP532192" s="90"/>
    </row>
    <row r="532193" spans="68:68" customFormat="1">
      <c r="BP532193" s="90"/>
    </row>
    <row r="532194" spans="68:68" customFormat="1">
      <c r="BP532194" s="90"/>
    </row>
    <row r="532195" spans="68:68" customFormat="1">
      <c r="BP532195" s="90"/>
    </row>
    <row r="532196" spans="68:68" customFormat="1">
      <c r="BP532196" s="90"/>
    </row>
    <row r="532197" spans="68:68" customFormat="1">
      <c r="BP532197" s="90"/>
    </row>
    <row r="532198" spans="68:68" customFormat="1">
      <c r="BP532198" s="90"/>
    </row>
    <row r="532199" spans="68:68" customFormat="1">
      <c r="BP532199" s="90"/>
    </row>
    <row r="532200" spans="68:68" customFormat="1">
      <c r="BP532200" s="90"/>
    </row>
    <row r="532201" spans="68:68" customFormat="1">
      <c r="BP532201" s="90"/>
    </row>
    <row r="532202" spans="68:68" customFormat="1">
      <c r="BP532202" s="90"/>
    </row>
    <row r="532203" spans="68:68" customFormat="1">
      <c r="BP532203" s="90"/>
    </row>
    <row r="532204" spans="68:68" customFormat="1">
      <c r="BP532204" s="90"/>
    </row>
    <row r="532205" spans="68:68" customFormat="1">
      <c r="BP532205" s="90"/>
    </row>
    <row r="532206" spans="68:68" customFormat="1">
      <c r="BP532206" s="90"/>
    </row>
    <row r="532207" spans="68:68" customFormat="1">
      <c r="BP532207" s="90"/>
    </row>
    <row r="532208" spans="68:68" customFormat="1">
      <c r="BP532208" s="90"/>
    </row>
    <row r="532209" spans="68:68" customFormat="1">
      <c r="BP532209" s="90"/>
    </row>
    <row r="532210" spans="68:68" customFormat="1">
      <c r="BP532210" s="90"/>
    </row>
    <row r="532211" spans="68:68" customFormat="1">
      <c r="BP532211" s="90"/>
    </row>
    <row r="532212" spans="68:68" customFormat="1">
      <c r="BP532212" s="90"/>
    </row>
    <row r="532213" spans="68:68" customFormat="1">
      <c r="BP532213" s="90"/>
    </row>
    <row r="532214" spans="68:68" customFormat="1">
      <c r="BP532214" s="90"/>
    </row>
    <row r="532215" spans="68:68" customFormat="1">
      <c r="BP532215" s="90"/>
    </row>
    <row r="532216" spans="68:68" customFormat="1">
      <c r="BP532216" s="90"/>
    </row>
    <row r="532217" spans="68:68" customFormat="1">
      <c r="BP532217" s="90"/>
    </row>
    <row r="532218" spans="68:68" customFormat="1">
      <c r="BP532218" s="90"/>
    </row>
    <row r="532219" spans="68:68" customFormat="1">
      <c r="BP532219" s="90"/>
    </row>
    <row r="532220" spans="68:68" customFormat="1">
      <c r="BP532220" s="90"/>
    </row>
    <row r="532221" spans="68:68" customFormat="1">
      <c r="BP532221" s="90"/>
    </row>
    <row r="532222" spans="68:68" customFormat="1">
      <c r="BP532222" s="90"/>
    </row>
    <row r="532223" spans="68:68" customFormat="1">
      <c r="BP532223" s="90"/>
    </row>
    <row r="532224" spans="68:68" customFormat="1">
      <c r="BP532224" s="90"/>
    </row>
    <row r="532225" spans="68:68" customFormat="1">
      <c r="BP532225" s="90"/>
    </row>
    <row r="532226" spans="68:68" customFormat="1">
      <c r="BP532226" s="90"/>
    </row>
    <row r="532227" spans="68:68" customFormat="1">
      <c r="BP532227" s="90"/>
    </row>
    <row r="532228" spans="68:68" customFormat="1">
      <c r="BP532228" s="90"/>
    </row>
    <row r="532229" spans="68:68" customFormat="1">
      <c r="BP532229" s="90"/>
    </row>
    <row r="532230" spans="68:68" customFormat="1">
      <c r="BP532230" s="90"/>
    </row>
    <row r="532231" spans="68:68" customFormat="1">
      <c r="BP532231" s="90"/>
    </row>
    <row r="532232" spans="68:68" customFormat="1">
      <c r="BP532232" s="90"/>
    </row>
    <row r="532233" spans="68:68" customFormat="1">
      <c r="BP532233" s="90"/>
    </row>
    <row r="532234" spans="68:68" customFormat="1">
      <c r="BP532234" s="90"/>
    </row>
    <row r="532235" spans="68:68" customFormat="1">
      <c r="BP532235" s="90"/>
    </row>
    <row r="532236" spans="68:68" customFormat="1">
      <c r="BP532236" s="90"/>
    </row>
    <row r="532237" spans="68:68" customFormat="1">
      <c r="BP532237" s="90"/>
    </row>
    <row r="532238" spans="68:68" customFormat="1">
      <c r="BP532238" s="90"/>
    </row>
    <row r="532239" spans="68:68" customFormat="1">
      <c r="BP532239" s="90"/>
    </row>
    <row r="532240" spans="68:68" customFormat="1">
      <c r="BP532240" s="90"/>
    </row>
    <row r="532241" spans="68:68" customFormat="1">
      <c r="BP532241" s="90"/>
    </row>
    <row r="532242" spans="68:68" customFormat="1">
      <c r="BP532242" s="90"/>
    </row>
    <row r="532243" spans="68:68" customFormat="1">
      <c r="BP532243" s="90"/>
    </row>
    <row r="532244" spans="68:68" customFormat="1">
      <c r="BP532244" s="90"/>
    </row>
    <row r="532245" spans="68:68" customFormat="1">
      <c r="BP532245" s="90"/>
    </row>
    <row r="532246" spans="68:68" customFormat="1">
      <c r="BP532246" s="90"/>
    </row>
    <row r="532247" spans="68:68" customFormat="1">
      <c r="BP532247" s="90"/>
    </row>
    <row r="532248" spans="68:68" customFormat="1">
      <c r="BP532248" s="90"/>
    </row>
    <row r="532249" spans="68:68" customFormat="1">
      <c r="BP532249" s="90"/>
    </row>
    <row r="532250" spans="68:68" customFormat="1">
      <c r="BP532250" s="90"/>
    </row>
    <row r="532251" spans="68:68" customFormat="1">
      <c r="BP532251" s="90"/>
    </row>
    <row r="532252" spans="68:68" customFormat="1">
      <c r="BP532252" s="90"/>
    </row>
    <row r="532253" spans="68:68" customFormat="1">
      <c r="BP532253" s="90"/>
    </row>
    <row r="532254" spans="68:68" customFormat="1">
      <c r="BP532254" s="90"/>
    </row>
    <row r="532255" spans="68:68" customFormat="1">
      <c r="BP532255" s="90"/>
    </row>
    <row r="532256" spans="68:68" customFormat="1">
      <c r="BP532256" s="90"/>
    </row>
    <row r="532257" spans="68:68" customFormat="1">
      <c r="BP532257" s="90"/>
    </row>
    <row r="532258" spans="68:68" customFormat="1">
      <c r="BP532258" s="90"/>
    </row>
    <row r="532259" spans="68:68" customFormat="1">
      <c r="BP532259" s="90"/>
    </row>
    <row r="532260" spans="68:68" customFormat="1">
      <c r="BP532260" s="90"/>
    </row>
    <row r="532261" spans="68:68" customFormat="1">
      <c r="BP532261" s="90"/>
    </row>
    <row r="532262" spans="68:68" customFormat="1">
      <c r="BP532262" s="90"/>
    </row>
    <row r="532263" spans="68:68" customFormat="1">
      <c r="BP532263" s="90"/>
    </row>
    <row r="532264" spans="68:68" customFormat="1">
      <c r="BP532264" s="90"/>
    </row>
    <row r="532265" spans="68:68" customFormat="1">
      <c r="BP532265" s="90"/>
    </row>
    <row r="532266" spans="68:68" customFormat="1">
      <c r="BP532266" s="90"/>
    </row>
    <row r="532267" spans="68:68" customFormat="1">
      <c r="BP532267" s="90"/>
    </row>
    <row r="532268" spans="68:68" customFormat="1">
      <c r="BP532268" s="90"/>
    </row>
    <row r="532269" spans="68:68" customFormat="1">
      <c r="BP532269" s="90"/>
    </row>
    <row r="532270" spans="68:68" customFormat="1">
      <c r="BP532270" s="90"/>
    </row>
    <row r="532271" spans="68:68" customFormat="1">
      <c r="BP532271" s="90"/>
    </row>
    <row r="532272" spans="68:68" customFormat="1">
      <c r="BP532272" s="90"/>
    </row>
    <row r="532273" spans="68:68" customFormat="1">
      <c r="BP532273" s="90"/>
    </row>
    <row r="532274" spans="68:68" customFormat="1">
      <c r="BP532274" s="90"/>
    </row>
    <row r="532275" spans="68:68" customFormat="1">
      <c r="BP532275" s="90"/>
    </row>
    <row r="532276" spans="68:68" customFormat="1">
      <c r="BP532276" s="90"/>
    </row>
    <row r="532277" spans="68:68" customFormat="1">
      <c r="BP532277" s="90"/>
    </row>
    <row r="532278" spans="68:68" customFormat="1">
      <c r="BP532278" s="90"/>
    </row>
    <row r="532279" spans="68:68" customFormat="1">
      <c r="BP532279" s="90"/>
    </row>
    <row r="532280" spans="68:68" customFormat="1">
      <c r="BP532280" s="90"/>
    </row>
    <row r="532281" spans="68:68" customFormat="1">
      <c r="BP532281" s="90"/>
    </row>
    <row r="532282" spans="68:68" customFormat="1">
      <c r="BP532282" s="90"/>
    </row>
    <row r="532283" spans="68:68" customFormat="1">
      <c r="BP532283" s="90"/>
    </row>
    <row r="532284" spans="68:68" customFormat="1">
      <c r="BP532284" s="90"/>
    </row>
    <row r="532285" spans="68:68" customFormat="1">
      <c r="BP532285" s="90"/>
    </row>
    <row r="532286" spans="68:68" customFormat="1">
      <c r="BP532286" s="90"/>
    </row>
    <row r="532287" spans="68:68" customFormat="1">
      <c r="BP532287" s="90"/>
    </row>
    <row r="532288" spans="68:68" customFormat="1">
      <c r="BP532288" s="90"/>
    </row>
    <row r="532289" spans="68:68" customFormat="1">
      <c r="BP532289" s="90"/>
    </row>
    <row r="532290" spans="68:68" customFormat="1">
      <c r="BP532290" s="90"/>
    </row>
    <row r="532291" spans="68:68" customFormat="1">
      <c r="BP532291" s="90"/>
    </row>
    <row r="532292" spans="68:68" customFormat="1">
      <c r="BP532292" s="90"/>
    </row>
    <row r="532293" spans="68:68" customFormat="1">
      <c r="BP532293" s="90"/>
    </row>
    <row r="532294" spans="68:68" customFormat="1">
      <c r="BP532294" s="90"/>
    </row>
    <row r="532295" spans="68:68" customFormat="1">
      <c r="BP532295" s="90"/>
    </row>
    <row r="532296" spans="68:68" customFormat="1">
      <c r="BP532296" s="90"/>
    </row>
    <row r="532297" spans="68:68" customFormat="1">
      <c r="BP532297" s="90"/>
    </row>
    <row r="532298" spans="68:68" customFormat="1">
      <c r="BP532298" s="90"/>
    </row>
    <row r="532299" spans="68:68" customFormat="1">
      <c r="BP532299" s="90"/>
    </row>
    <row r="532300" spans="68:68" customFormat="1">
      <c r="BP532300" s="90"/>
    </row>
    <row r="532301" spans="68:68" customFormat="1">
      <c r="BP532301" s="90"/>
    </row>
    <row r="532302" spans="68:68" customFormat="1">
      <c r="BP532302" s="90"/>
    </row>
    <row r="532303" spans="68:68" customFormat="1">
      <c r="BP532303" s="90"/>
    </row>
    <row r="532304" spans="68:68" customFormat="1">
      <c r="BP532304" s="90"/>
    </row>
    <row r="532305" spans="68:68" customFormat="1">
      <c r="BP532305" s="90"/>
    </row>
    <row r="532306" spans="68:68" customFormat="1">
      <c r="BP532306" s="90"/>
    </row>
    <row r="532307" spans="68:68" customFormat="1">
      <c r="BP532307" s="90"/>
    </row>
    <row r="532308" spans="68:68" customFormat="1">
      <c r="BP532308" s="90"/>
    </row>
    <row r="532309" spans="68:68" customFormat="1">
      <c r="BP532309" s="90"/>
    </row>
    <row r="532310" spans="68:68" customFormat="1">
      <c r="BP532310" s="90"/>
    </row>
    <row r="532311" spans="68:68" customFormat="1">
      <c r="BP532311" s="90"/>
    </row>
    <row r="532312" spans="68:68" customFormat="1">
      <c r="BP532312" s="90"/>
    </row>
    <row r="532313" spans="68:68" customFormat="1">
      <c r="BP532313" s="90"/>
    </row>
    <row r="532314" spans="68:68" customFormat="1">
      <c r="BP532314" s="90"/>
    </row>
    <row r="532315" spans="68:68" customFormat="1">
      <c r="BP532315" s="90"/>
    </row>
    <row r="532316" spans="68:68" customFormat="1">
      <c r="BP532316" s="90"/>
    </row>
    <row r="532317" spans="68:68" customFormat="1">
      <c r="BP532317" s="90"/>
    </row>
    <row r="532318" spans="68:68" customFormat="1">
      <c r="BP532318" s="90"/>
    </row>
    <row r="532319" spans="68:68" customFormat="1">
      <c r="BP532319" s="90"/>
    </row>
    <row r="532320" spans="68:68" customFormat="1">
      <c r="BP532320" s="90"/>
    </row>
    <row r="532321" spans="68:68" customFormat="1">
      <c r="BP532321" s="90"/>
    </row>
    <row r="532322" spans="68:68" customFormat="1">
      <c r="BP532322" s="90"/>
    </row>
    <row r="532323" spans="68:68" customFormat="1">
      <c r="BP532323" s="90"/>
    </row>
    <row r="532324" spans="68:68" customFormat="1">
      <c r="BP532324" s="90"/>
    </row>
    <row r="532325" spans="68:68" customFormat="1">
      <c r="BP532325" s="90"/>
    </row>
    <row r="532326" spans="68:68" customFormat="1">
      <c r="BP532326" s="90"/>
    </row>
    <row r="532327" spans="68:68" customFormat="1">
      <c r="BP532327" s="90"/>
    </row>
    <row r="532328" spans="68:68" customFormat="1">
      <c r="BP532328" s="90"/>
    </row>
    <row r="532329" spans="68:68" customFormat="1">
      <c r="BP532329" s="90"/>
    </row>
    <row r="532330" spans="68:68" customFormat="1">
      <c r="BP532330" s="90"/>
    </row>
    <row r="532331" spans="68:68" customFormat="1">
      <c r="BP532331" s="90"/>
    </row>
    <row r="532332" spans="68:68" customFormat="1">
      <c r="BP532332" s="90"/>
    </row>
    <row r="532333" spans="68:68" customFormat="1">
      <c r="BP532333" s="90"/>
    </row>
    <row r="532334" spans="68:68" customFormat="1">
      <c r="BP532334" s="90"/>
    </row>
    <row r="532335" spans="68:68" customFormat="1">
      <c r="BP532335" s="90"/>
    </row>
    <row r="532336" spans="68:68" customFormat="1">
      <c r="BP532336" s="90"/>
    </row>
    <row r="532337" spans="68:68" customFormat="1">
      <c r="BP532337" s="90"/>
    </row>
    <row r="532338" spans="68:68" customFormat="1">
      <c r="BP532338" s="90"/>
    </row>
    <row r="532339" spans="68:68" customFormat="1">
      <c r="BP532339" s="90"/>
    </row>
    <row r="532340" spans="68:68" customFormat="1">
      <c r="BP532340" s="90"/>
    </row>
    <row r="532341" spans="68:68" customFormat="1">
      <c r="BP532341" s="90"/>
    </row>
    <row r="532342" spans="68:68" customFormat="1">
      <c r="BP532342" s="90"/>
    </row>
    <row r="532343" spans="68:68" customFormat="1">
      <c r="BP532343" s="90"/>
    </row>
    <row r="532344" spans="68:68" customFormat="1">
      <c r="BP532344" s="90"/>
    </row>
    <row r="532345" spans="68:68" customFormat="1">
      <c r="BP532345" s="90"/>
    </row>
    <row r="532346" spans="68:68" customFormat="1">
      <c r="BP532346" s="90"/>
    </row>
    <row r="532347" spans="68:68" customFormat="1">
      <c r="BP532347" s="90"/>
    </row>
    <row r="532348" spans="68:68" customFormat="1">
      <c r="BP532348" s="90"/>
    </row>
    <row r="532349" spans="68:68" customFormat="1">
      <c r="BP532349" s="90"/>
    </row>
    <row r="532350" spans="68:68" customFormat="1">
      <c r="BP532350" s="90"/>
    </row>
    <row r="532351" spans="68:68" customFormat="1">
      <c r="BP532351" s="90"/>
    </row>
    <row r="532352" spans="68:68" customFormat="1">
      <c r="BP532352" s="90"/>
    </row>
    <row r="532353" spans="68:68" customFormat="1">
      <c r="BP532353" s="90"/>
    </row>
    <row r="532354" spans="68:68" customFormat="1">
      <c r="BP532354" s="90"/>
    </row>
    <row r="532355" spans="68:68" customFormat="1">
      <c r="BP532355" s="90"/>
    </row>
    <row r="532356" spans="68:68" customFormat="1">
      <c r="BP532356" s="90"/>
    </row>
    <row r="532357" spans="68:68" customFormat="1">
      <c r="BP532357" s="90"/>
    </row>
    <row r="532358" spans="68:68" customFormat="1">
      <c r="BP532358" s="90"/>
    </row>
    <row r="532359" spans="68:68" customFormat="1">
      <c r="BP532359" s="90"/>
    </row>
    <row r="532360" spans="68:68" customFormat="1">
      <c r="BP532360" s="90"/>
    </row>
    <row r="532361" spans="68:68" customFormat="1">
      <c r="BP532361" s="90"/>
    </row>
    <row r="532362" spans="68:68" customFormat="1">
      <c r="BP532362" s="90"/>
    </row>
    <row r="532363" spans="68:68" customFormat="1">
      <c r="BP532363" s="90"/>
    </row>
    <row r="532364" spans="68:68" customFormat="1">
      <c r="BP532364" s="90"/>
    </row>
    <row r="532365" spans="68:68" customFormat="1">
      <c r="BP532365" s="90"/>
    </row>
    <row r="532366" spans="68:68" customFormat="1">
      <c r="BP532366" s="90"/>
    </row>
    <row r="532367" spans="68:68" customFormat="1">
      <c r="BP532367" s="90"/>
    </row>
    <row r="532368" spans="68:68" customFormat="1">
      <c r="BP532368" s="90"/>
    </row>
    <row r="532369" spans="68:68" customFormat="1">
      <c r="BP532369" s="90"/>
    </row>
    <row r="532370" spans="68:68" customFormat="1">
      <c r="BP532370" s="90"/>
    </row>
    <row r="532371" spans="68:68" customFormat="1">
      <c r="BP532371" s="90"/>
    </row>
    <row r="532372" spans="68:68" customFormat="1">
      <c r="BP532372" s="90"/>
    </row>
    <row r="532373" spans="68:68" customFormat="1">
      <c r="BP532373" s="90"/>
    </row>
    <row r="532374" spans="68:68" customFormat="1">
      <c r="BP532374" s="90"/>
    </row>
    <row r="532375" spans="68:68" customFormat="1">
      <c r="BP532375" s="90"/>
    </row>
    <row r="532376" spans="68:68" customFormat="1">
      <c r="BP532376" s="90"/>
    </row>
    <row r="532377" spans="68:68" customFormat="1">
      <c r="BP532377" s="90"/>
    </row>
    <row r="532378" spans="68:68" customFormat="1">
      <c r="BP532378" s="90"/>
    </row>
    <row r="532379" spans="68:68" customFormat="1">
      <c r="BP532379" s="90"/>
    </row>
    <row r="532380" spans="68:68" customFormat="1">
      <c r="BP532380" s="90"/>
    </row>
    <row r="532381" spans="68:68" customFormat="1">
      <c r="BP532381" s="90"/>
    </row>
    <row r="532382" spans="68:68" customFormat="1">
      <c r="BP532382" s="90"/>
    </row>
    <row r="532383" spans="68:68" customFormat="1">
      <c r="BP532383" s="90"/>
    </row>
    <row r="532384" spans="68:68" customFormat="1">
      <c r="BP532384" s="90"/>
    </row>
    <row r="532385" spans="68:68" customFormat="1">
      <c r="BP532385" s="90"/>
    </row>
    <row r="532386" spans="68:68" customFormat="1">
      <c r="BP532386" s="90"/>
    </row>
    <row r="532387" spans="68:68" customFormat="1">
      <c r="BP532387" s="90"/>
    </row>
    <row r="532388" spans="68:68" customFormat="1">
      <c r="BP532388" s="90"/>
    </row>
    <row r="532389" spans="68:68" customFormat="1">
      <c r="BP532389" s="90"/>
    </row>
    <row r="532390" spans="68:68" customFormat="1">
      <c r="BP532390" s="90"/>
    </row>
    <row r="532391" spans="68:68" customFormat="1">
      <c r="BP532391" s="90"/>
    </row>
    <row r="532392" spans="68:68" customFormat="1">
      <c r="BP532392" s="90"/>
    </row>
    <row r="532393" spans="68:68" customFormat="1">
      <c r="BP532393" s="90"/>
    </row>
    <row r="532394" spans="68:68" customFormat="1">
      <c r="BP532394" s="90"/>
    </row>
    <row r="532395" spans="68:68" customFormat="1">
      <c r="BP532395" s="90"/>
    </row>
    <row r="532396" spans="68:68" customFormat="1">
      <c r="BP532396" s="90"/>
    </row>
    <row r="532397" spans="68:68" customFormat="1">
      <c r="BP532397" s="90"/>
    </row>
    <row r="532398" spans="68:68" customFormat="1">
      <c r="BP532398" s="90"/>
    </row>
    <row r="532399" spans="68:68" customFormat="1">
      <c r="BP532399" s="90"/>
    </row>
    <row r="532400" spans="68:68" customFormat="1">
      <c r="BP532400" s="90"/>
    </row>
    <row r="532401" spans="68:68" customFormat="1">
      <c r="BP532401" s="90"/>
    </row>
    <row r="532402" spans="68:68" customFormat="1">
      <c r="BP532402" s="90"/>
    </row>
    <row r="532403" spans="68:68" customFormat="1">
      <c r="BP532403" s="90"/>
    </row>
    <row r="532404" spans="68:68" customFormat="1">
      <c r="BP532404" s="90"/>
    </row>
    <row r="532405" spans="68:68" customFormat="1">
      <c r="BP532405" s="90"/>
    </row>
    <row r="532406" spans="68:68" customFormat="1">
      <c r="BP532406" s="90"/>
    </row>
    <row r="532407" spans="68:68" customFormat="1">
      <c r="BP532407" s="90"/>
    </row>
    <row r="532408" spans="68:68" customFormat="1">
      <c r="BP532408" s="90"/>
    </row>
    <row r="532409" spans="68:68" customFormat="1">
      <c r="BP532409" s="90"/>
    </row>
    <row r="532410" spans="68:68" customFormat="1">
      <c r="BP532410" s="90"/>
    </row>
    <row r="532411" spans="68:68" customFormat="1">
      <c r="BP532411" s="90"/>
    </row>
    <row r="532412" spans="68:68" customFormat="1">
      <c r="BP532412" s="90"/>
    </row>
    <row r="532413" spans="68:68" customFormat="1">
      <c r="BP532413" s="90"/>
    </row>
    <row r="532414" spans="68:68" customFormat="1">
      <c r="BP532414" s="90"/>
    </row>
    <row r="532415" spans="68:68" customFormat="1">
      <c r="BP532415" s="90"/>
    </row>
    <row r="532416" spans="68:68" customFormat="1">
      <c r="BP532416" s="90"/>
    </row>
    <row r="532417" spans="68:68" customFormat="1">
      <c r="BP532417" s="90"/>
    </row>
    <row r="532418" spans="68:68" customFormat="1">
      <c r="BP532418" s="90"/>
    </row>
    <row r="532419" spans="68:68" customFormat="1">
      <c r="BP532419" s="90"/>
    </row>
    <row r="532420" spans="68:68" customFormat="1">
      <c r="BP532420" s="90"/>
    </row>
    <row r="532421" spans="68:68" customFormat="1">
      <c r="BP532421" s="90"/>
    </row>
    <row r="532422" spans="68:68" customFormat="1">
      <c r="BP532422" s="90"/>
    </row>
    <row r="532423" spans="68:68" customFormat="1">
      <c r="BP532423" s="90"/>
    </row>
    <row r="532424" spans="68:68" customFormat="1">
      <c r="BP532424" s="90"/>
    </row>
    <row r="532425" spans="68:68" customFormat="1">
      <c r="BP532425" s="90"/>
    </row>
    <row r="532426" spans="68:68" customFormat="1">
      <c r="BP532426" s="90"/>
    </row>
    <row r="532427" spans="68:68" customFormat="1">
      <c r="BP532427" s="90"/>
    </row>
    <row r="532428" spans="68:68" customFormat="1">
      <c r="BP532428" s="90"/>
    </row>
    <row r="532429" spans="68:68" customFormat="1">
      <c r="BP532429" s="90"/>
    </row>
    <row r="532430" spans="68:68" customFormat="1">
      <c r="BP532430" s="90"/>
    </row>
    <row r="532431" spans="68:68" customFormat="1">
      <c r="BP532431" s="90"/>
    </row>
    <row r="532432" spans="68:68" customFormat="1">
      <c r="BP532432" s="90"/>
    </row>
    <row r="532433" spans="68:68" customFormat="1">
      <c r="BP532433" s="90"/>
    </row>
    <row r="532434" spans="68:68" customFormat="1">
      <c r="BP532434" s="90"/>
    </row>
    <row r="532435" spans="68:68" customFormat="1">
      <c r="BP532435" s="90"/>
    </row>
    <row r="532436" spans="68:68" customFormat="1">
      <c r="BP532436" s="90"/>
    </row>
    <row r="532437" spans="68:68" customFormat="1">
      <c r="BP532437" s="90"/>
    </row>
    <row r="532438" spans="68:68" customFormat="1">
      <c r="BP532438" s="90"/>
    </row>
    <row r="532439" spans="68:68" customFormat="1">
      <c r="BP532439" s="90"/>
    </row>
    <row r="532440" spans="68:68" customFormat="1">
      <c r="BP532440" s="90"/>
    </row>
    <row r="532441" spans="68:68" customFormat="1">
      <c r="BP532441" s="90"/>
    </row>
    <row r="532442" spans="68:68" customFormat="1">
      <c r="BP532442" s="90"/>
    </row>
    <row r="532443" spans="68:68" customFormat="1">
      <c r="BP532443" s="90"/>
    </row>
    <row r="532444" spans="68:68" customFormat="1">
      <c r="BP532444" s="90"/>
    </row>
    <row r="532445" spans="68:68" customFormat="1">
      <c r="BP532445" s="90"/>
    </row>
    <row r="532446" spans="68:68" customFormat="1">
      <c r="BP532446" s="90"/>
    </row>
    <row r="532447" spans="68:68" customFormat="1">
      <c r="BP532447" s="90"/>
    </row>
    <row r="532448" spans="68:68" customFormat="1">
      <c r="BP532448" s="90"/>
    </row>
    <row r="532449" spans="68:68" customFormat="1">
      <c r="BP532449" s="90"/>
    </row>
    <row r="532450" spans="68:68" customFormat="1">
      <c r="BP532450" s="90"/>
    </row>
    <row r="532451" spans="68:68" customFormat="1">
      <c r="BP532451" s="90"/>
    </row>
    <row r="532452" spans="68:68" customFormat="1">
      <c r="BP532452" s="90"/>
    </row>
    <row r="532453" spans="68:68" customFormat="1">
      <c r="BP532453" s="90"/>
    </row>
    <row r="532454" spans="68:68" customFormat="1">
      <c r="BP532454" s="90"/>
    </row>
    <row r="532455" spans="68:68" customFormat="1">
      <c r="BP532455" s="90"/>
    </row>
    <row r="532456" spans="68:68" customFormat="1">
      <c r="BP532456" s="90"/>
    </row>
    <row r="532457" spans="68:68" customFormat="1">
      <c r="BP532457" s="90"/>
    </row>
    <row r="532458" spans="68:68" customFormat="1">
      <c r="BP532458" s="90"/>
    </row>
    <row r="532459" spans="68:68" customFormat="1">
      <c r="BP532459" s="90"/>
    </row>
    <row r="532460" spans="68:68" customFormat="1">
      <c r="BP532460" s="90"/>
    </row>
    <row r="532461" spans="68:68" customFormat="1">
      <c r="BP532461" s="90"/>
    </row>
    <row r="532462" spans="68:68" customFormat="1">
      <c r="BP532462" s="90"/>
    </row>
    <row r="532463" spans="68:68" customFormat="1">
      <c r="BP532463" s="90"/>
    </row>
    <row r="532464" spans="68:68" customFormat="1">
      <c r="BP532464" s="90"/>
    </row>
    <row r="532465" spans="68:68" customFormat="1">
      <c r="BP532465" s="90"/>
    </row>
    <row r="532466" spans="68:68" customFormat="1">
      <c r="BP532466" s="90"/>
    </row>
    <row r="532467" spans="68:68" customFormat="1">
      <c r="BP532467" s="90"/>
    </row>
    <row r="532468" spans="68:68" customFormat="1">
      <c r="BP532468" s="90"/>
    </row>
    <row r="532469" spans="68:68" customFormat="1">
      <c r="BP532469" s="90"/>
    </row>
    <row r="532470" spans="68:68" customFormat="1">
      <c r="BP532470" s="90"/>
    </row>
    <row r="532471" spans="68:68" customFormat="1">
      <c r="BP532471" s="90"/>
    </row>
    <row r="532472" spans="68:68" customFormat="1">
      <c r="BP532472" s="90"/>
    </row>
    <row r="532473" spans="68:68" customFormat="1">
      <c r="BP532473" s="90"/>
    </row>
    <row r="532474" spans="68:68" customFormat="1">
      <c r="BP532474" s="90"/>
    </row>
    <row r="532475" spans="68:68" customFormat="1">
      <c r="BP532475" s="90"/>
    </row>
    <row r="532476" spans="68:68" customFormat="1">
      <c r="BP532476" s="90"/>
    </row>
    <row r="532477" spans="68:68" customFormat="1">
      <c r="BP532477" s="90"/>
    </row>
    <row r="532478" spans="68:68" customFormat="1">
      <c r="BP532478" s="90"/>
    </row>
    <row r="532479" spans="68:68" customFormat="1">
      <c r="BP532479" s="90"/>
    </row>
    <row r="532480" spans="68:68" customFormat="1">
      <c r="BP532480" s="90"/>
    </row>
    <row r="532481" spans="68:68" customFormat="1">
      <c r="BP532481" s="90"/>
    </row>
    <row r="532482" spans="68:68" customFormat="1">
      <c r="BP532482" s="90"/>
    </row>
    <row r="532483" spans="68:68" customFormat="1">
      <c r="BP532483" s="90"/>
    </row>
    <row r="532484" spans="68:68" customFormat="1">
      <c r="BP532484" s="90"/>
    </row>
    <row r="532485" spans="68:68" customFormat="1">
      <c r="BP532485" s="90"/>
    </row>
    <row r="532486" spans="68:68" customFormat="1">
      <c r="BP532486" s="90"/>
    </row>
    <row r="532487" spans="68:68" customFormat="1">
      <c r="BP532487" s="90"/>
    </row>
    <row r="532488" spans="68:68" customFormat="1">
      <c r="BP532488" s="90"/>
    </row>
    <row r="532489" spans="68:68" customFormat="1">
      <c r="BP532489" s="90"/>
    </row>
    <row r="532490" spans="68:68" customFormat="1">
      <c r="BP532490" s="90"/>
    </row>
    <row r="532491" spans="68:68" customFormat="1">
      <c r="BP532491" s="90"/>
    </row>
    <row r="532492" spans="68:68" customFormat="1">
      <c r="BP532492" s="90"/>
    </row>
    <row r="532493" spans="68:68" customFormat="1">
      <c r="BP532493" s="90"/>
    </row>
    <row r="532494" spans="68:68" customFormat="1">
      <c r="BP532494" s="90"/>
    </row>
    <row r="532495" spans="68:68" customFormat="1">
      <c r="BP532495" s="90"/>
    </row>
    <row r="532496" spans="68:68" customFormat="1">
      <c r="BP532496" s="90"/>
    </row>
    <row r="532497" spans="68:68" customFormat="1">
      <c r="BP532497" s="90"/>
    </row>
    <row r="532498" spans="68:68" customFormat="1">
      <c r="BP532498" s="90"/>
    </row>
    <row r="532499" spans="68:68" customFormat="1">
      <c r="BP532499" s="90"/>
    </row>
    <row r="532500" spans="68:68" customFormat="1">
      <c r="BP532500" s="90"/>
    </row>
    <row r="532501" spans="68:68" customFormat="1">
      <c r="BP532501" s="90"/>
    </row>
    <row r="532502" spans="68:68" customFormat="1">
      <c r="BP532502" s="90"/>
    </row>
    <row r="532503" spans="68:68" customFormat="1">
      <c r="BP532503" s="90"/>
    </row>
    <row r="532504" spans="68:68" customFormat="1">
      <c r="BP532504" s="90"/>
    </row>
    <row r="532505" spans="68:68" customFormat="1">
      <c r="BP532505" s="90"/>
    </row>
    <row r="532506" spans="68:68" customFormat="1">
      <c r="BP532506" s="90"/>
    </row>
    <row r="532507" spans="68:68" customFormat="1">
      <c r="BP532507" s="90"/>
    </row>
    <row r="532508" spans="68:68" customFormat="1">
      <c r="BP532508" s="90"/>
    </row>
    <row r="532509" spans="68:68" customFormat="1">
      <c r="BP532509" s="90"/>
    </row>
    <row r="532510" spans="68:68" customFormat="1">
      <c r="BP532510" s="90"/>
    </row>
    <row r="532511" spans="68:68" customFormat="1">
      <c r="BP532511" s="90"/>
    </row>
    <row r="532512" spans="68:68" customFormat="1">
      <c r="BP532512" s="90"/>
    </row>
    <row r="532513" spans="68:68" customFormat="1">
      <c r="BP532513" s="90"/>
    </row>
    <row r="532514" spans="68:68" customFormat="1">
      <c r="BP532514" s="90"/>
    </row>
    <row r="532515" spans="68:68" customFormat="1">
      <c r="BP532515" s="90"/>
    </row>
    <row r="532516" spans="68:68" customFormat="1">
      <c r="BP532516" s="90"/>
    </row>
    <row r="532517" spans="68:68" customFormat="1">
      <c r="BP532517" s="90"/>
    </row>
    <row r="532518" spans="68:68" customFormat="1">
      <c r="BP532518" s="90"/>
    </row>
    <row r="532519" spans="68:68" customFormat="1">
      <c r="BP532519" s="90"/>
    </row>
    <row r="532520" spans="68:68" customFormat="1">
      <c r="BP532520" s="90"/>
    </row>
    <row r="532521" spans="68:68" customFormat="1">
      <c r="BP532521" s="90"/>
    </row>
    <row r="532522" spans="68:68" customFormat="1">
      <c r="BP532522" s="90"/>
    </row>
    <row r="532523" spans="68:68" customFormat="1">
      <c r="BP532523" s="90"/>
    </row>
    <row r="532524" spans="68:68" customFormat="1">
      <c r="BP532524" s="90"/>
    </row>
    <row r="532525" spans="68:68" customFormat="1">
      <c r="BP532525" s="90"/>
    </row>
    <row r="532526" spans="68:68" customFormat="1">
      <c r="BP532526" s="90"/>
    </row>
    <row r="532527" spans="68:68" customFormat="1">
      <c r="BP532527" s="90"/>
    </row>
    <row r="532528" spans="68:68" customFormat="1">
      <c r="BP532528" s="90"/>
    </row>
    <row r="532529" spans="68:68" customFormat="1">
      <c r="BP532529" s="90"/>
    </row>
    <row r="532530" spans="68:68" customFormat="1">
      <c r="BP532530" s="90"/>
    </row>
    <row r="532531" spans="68:68" customFormat="1">
      <c r="BP532531" s="90"/>
    </row>
    <row r="532532" spans="68:68" customFormat="1">
      <c r="BP532532" s="90"/>
    </row>
    <row r="532533" spans="68:68" customFormat="1">
      <c r="BP532533" s="90"/>
    </row>
    <row r="532534" spans="68:68" customFormat="1">
      <c r="BP532534" s="90"/>
    </row>
    <row r="532535" spans="68:68" customFormat="1">
      <c r="BP532535" s="90"/>
    </row>
    <row r="532536" spans="68:68" customFormat="1">
      <c r="BP532536" s="90"/>
    </row>
    <row r="532537" spans="68:68" customFormat="1">
      <c r="BP532537" s="90"/>
    </row>
    <row r="532538" spans="68:68" customFormat="1">
      <c r="BP532538" s="90"/>
    </row>
    <row r="532539" spans="68:68" customFormat="1">
      <c r="BP532539" s="90"/>
    </row>
    <row r="532540" spans="68:68" customFormat="1">
      <c r="BP532540" s="90"/>
    </row>
    <row r="532541" spans="68:68" customFormat="1">
      <c r="BP532541" s="90"/>
    </row>
    <row r="532542" spans="68:68" customFormat="1">
      <c r="BP532542" s="90"/>
    </row>
    <row r="532543" spans="68:68" customFormat="1">
      <c r="BP532543" s="90"/>
    </row>
    <row r="532544" spans="68:68" customFormat="1">
      <c r="BP532544" s="90"/>
    </row>
    <row r="532545" spans="68:68" customFormat="1">
      <c r="BP532545" s="90"/>
    </row>
    <row r="532546" spans="68:68" customFormat="1">
      <c r="BP532546" s="90"/>
    </row>
    <row r="532547" spans="68:68" customFormat="1">
      <c r="BP532547" s="90"/>
    </row>
    <row r="532548" spans="68:68" customFormat="1">
      <c r="BP532548" s="90"/>
    </row>
    <row r="532549" spans="68:68" customFormat="1">
      <c r="BP532549" s="90"/>
    </row>
    <row r="532550" spans="68:68" customFormat="1">
      <c r="BP532550" s="90"/>
    </row>
    <row r="532551" spans="68:68" customFormat="1">
      <c r="BP532551" s="90"/>
    </row>
    <row r="532552" spans="68:68" customFormat="1">
      <c r="BP532552" s="90"/>
    </row>
    <row r="532553" spans="68:68" customFormat="1">
      <c r="BP532553" s="90"/>
    </row>
    <row r="532554" spans="68:68" customFormat="1">
      <c r="BP532554" s="90"/>
    </row>
    <row r="532555" spans="68:68" customFormat="1">
      <c r="BP532555" s="90"/>
    </row>
    <row r="532556" spans="68:68" customFormat="1">
      <c r="BP532556" s="90"/>
    </row>
    <row r="532557" spans="68:68" customFormat="1">
      <c r="BP532557" s="90"/>
    </row>
    <row r="532558" spans="68:68" customFormat="1">
      <c r="BP532558" s="90"/>
    </row>
    <row r="532559" spans="68:68" customFormat="1">
      <c r="BP532559" s="90"/>
    </row>
    <row r="532560" spans="68:68" customFormat="1">
      <c r="BP532560" s="90"/>
    </row>
    <row r="532561" spans="68:68" customFormat="1">
      <c r="BP532561" s="90"/>
    </row>
    <row r="532562" spans="68:68" customFormat="1">
      <c r="BP532562" s="90"/>
    </row>
    <row r="532563" spans="68:68" customFormat="1">
      <c r="BP532563" s="90"/>
    </row>
    <row r="532564" spans="68:68" customFormat="1">
      <c r="BP532564" s="90"/>
    </row>
    <row r="532565" spans="68:68" customFormat="1">
      <c r="BP532565" s="90"/>
    </row>
    <row r="532566" spans="68:68" customFormat="1">
      <c r="BP532566" s="90"/>
    </row>
    <row r="532567" spans="68:68" customFormat="1">
      <c r="BP532567" s="90"/>
    </row>
    <row r="532568" spans="68:68" customFormat="1">
      <c r="BP532568" s="90"/>
    </row>
    <row r="532569" spans="68:68" customFormat="1">
      <c r="BP532569" s="90"/>
    </row>
    <row r="532570" spans="68:68" customFormat="1">
      <c r="BP532570" s="90"/>
    </row>
    <row r="532571" spans="68:68" customFormat="1">
      <c r="BP532571" s="90"/>
    </row>
    <row r="532572" spans="68:68" customFormat="1">
      <c r="BP532572" s="90"/>
    </row>
    <row r="532573" spans="68:68" customFormat="1">
      <c r="BP532573" s="90"/>
    </row>
    <row r="532574" spans="68:68" customFormat="1">
      <c r="BP532574" s="90"/>
    </row>
    <row r="532575" spans="68:68" customFormat="1">
      <c r="BP532575" s="90"/>
    </row>
    <row r="532576" spans="68:68" customFormat="1">
      <c r="BP532576" s="90"/>
    </row>
    <row r="532577" spans="68:68" customFormat="1">
      <c r="BP532577" s="90"/>
    </row>
    <row r="532578" spans="68:68" customFormat="1">
      <c r="BP532578" s="90"/>
    </row>
    <row r="532579" spans="68:68" customFormat="1">
      <c r="BP532579" s="90"/>
    </row>
    <row r="532580" spans="68:68" customFormat="1">
      <c r="BP532580" s="90"/>
    </row>
    <row r="532581" spans="68:68" customFormat="1">
      <c r="BP532581" s="90"/>
    </row>
    <row r="532582" spans="68:68" customFormat="1">
      <c r="BP532582" s="90"/>
    </row>
    <row r="532583" spans="68:68" customFormat="1">
      <c r="BP532583" s="90"/>
    </row>
    <row r="532584" spans="68:68" customFormat="1">
      <c r="BP532584" s="90"/>
    </row>
    <row r="532585" spans="68:68" customFormat="1">
      <c r="BP532585" s="90"/>
    </row>
    <row r="532586" spans="68:68" customFormat="1">
      <c r="BP532586" s="90"/>
    </row>
    <row r="532587" spans="68:68" customFormat="1">
      <c r="BP532587" s="90"/>
    </row>
    <row r="532588" spans="68:68" customFormat="1">
      <c r="BP532588" s="90"/>
    </row>
    <row r="532589" spans="68:68" customFormat="1">
      <c r="BP532589" s="90"/>
    </row>
    <row r="532590" spans="68:68" customFormat="1">
      <c r="BP532590" s="90"/>
    </row>
    <row r="532591" spans="68:68" customFormat="1">
      <c r="BP532591" s="90"/>
    </row>
    <row r="532592" spans="68:68" customFormat="1">
      <c r="BP532592" s="90"/>
    </row>
    <row r="532593" spans="68:68" customFormat="1">
      <c r="BP532593" s="90"/>
    </row>
    <row r="532594" spans="68:68" customFormat="1">
      <c r="BP532594" s="90"/>
    </row>
    <row r="532595" spans="68:68" customFormat="1">
      <c r="BP532595" s="90"/>
    </row>
    <row r="532596" spans="68:68" customFormat="1">
      <c r="BP532596" s="90"/>
    </row>
    <row r="532597" spans="68:68" customFormat="1">
      <c r="BP532597" s="90"/>
    </row>
    <row r="532598" spans="68:68" customFormat="1">
      <c r="BP532598" s="90"/>
    </row>
    <row r="532599" spans="68:68" customFormat="1">
      <c r="BP532599" s="90"/>
    </row>
    <row r="532600" spans="68:68" customFormat="1">
      <c r="BP532600" s="90"/>
    </row>
    <row r="532601" spans="68:68" customFormat="1">
      <c r="BP532601" s="90"/>
    </row>
    <row r="532602" spans="68:68" customFormat="1">
      <c r="BP532602" s="90"/>
    </row>
    <row r="532603" spans="68:68" customFormat="1">
      <c r="BP532603" s="90"/>
    </row>
    <row r="532604" spans="68:68" customFormat="1">
      <c r="BP532604" s="90"/>
    </row>
    <row r="532605" spans="68:68" customFormat="1">
      <c r="BP532605" s="90"/>
    </row>
    <row r="532606" spans="68:68" customFormat="1">
      <c r="BP532606" s="90"/>
    </row>
    <row r="532607" spans="68:68" customFormat="1">
      <c r="BP532607" s="90"/>
    </row>
    <row r="532608" spans="68:68" customFormat="1">
      <c r="BP532608" s="90"/>
    </row>
    <row r="532609" spans="68:68" customFormat="1">
      <c r="BP532609" s="90"/>
    </row>
    <row r="532610" spans="68:68" customFormat="1">
      <c r="BP532610" s="90"/>
    </row>
    <row r="532611" spans="68:68" customFormat="1">
      <c r="BP532611" s="90"/>
    </row>
    <row r="532612" spans="68:68" customFormat="1">
      <c r="BP532612" s="90"/>
    </row>
    <row r="532613" spans="68:68" customFormat="1">
      <c r="BP532613" s="90"/>
    </row>
    <row r="532614" spans="68:68" customFormat="1">
      <c r="BP532614" s="90"/>
    </row>
    <row r="532615" spans="68:68" customFormat="1">
      <c r="BP532615" s="90"/>
    </row>
    <row r="532616" spans="68:68" customFormat="1">
      <c r="BP532616" s="90"/>
    </row>
    <row r="532617" spans="68:68" customFormat="1">
      <c r="BP532617" s="90"/>
    </row>
    <row r="532618" spans="68:68" customFormat="1">
      <c r="BP532618" s="90"/>
    </row>
    <row r="532619" spans="68:68" customFormat="1">
      <c r="BP532619" s="90"/>
    </row>
    <row r="532620" spans="68:68" customFormat="1">
      <c r="BP532620" s="90"/>
    </row>
    <row r="532621" spans="68:68" customFormat="1">
      <c r="BP532621" s="90"/>
    </row>
    <row r="532622" spans="68:68" customFormat="1">
      <c r="BP532622" s="90"/>
    </row>
    <row r="532623" spans="68:68" customFormat="1">
      <c r="BP532623" s="90"/>
    </row>
    <row r="532624" spans="68:68" customFormat="1">
      <c r="BP532624" s="90"/>
    </row>
    <row r="532625" spans="68:68" customFormat="1">
      <c r="BP532625" s="90"/>
    </row>
    <row r="532626" spans="68:68" customFormat="1">
      <c r="BP532626" s="90"/>
    </row>
    <row r="532627" spans="68:68" customFormat="1">
      <c r="BP532627" s="90"/>
    </row>
    <row r="532628" spans="68:68" customFormat="1">
      <c r="BP532628" s="90"/>
    </row>
    <row r="532629" spans="68:68" customFormat="1">
      <c r="BP532629" s="90"/>
    </row>
    <row r="532630" spans="68:68" customFormat="1">
      <c r="BP532630" s="90"/>
    </row>
    <row r="532631" spans="68:68" customFormat="1">
      <c r="BP532631" s="90"/>
    </row>
    <row r="532632" spans="68:68" customFormat="1">
      <c r="BP532632" s="90"/>
    </row>
    <row r="532633" spans="68:68" customFormat="1">
      <c r="BP532633" s="90"/>
    </row>
    <row r="532634" spans="68:68" customFormat="1">
      <c r="BP532634" s="90"/>
    </row>
    <row r="532635" spans="68:68" customFormat="1">
      <c r="BP532635" s="90"/>
    </row>
    <row r="532636" spans="68:68" customFormat="1">
      <c r="BP532636" s="90"/>
    </row>
    <row r="532637" spans="68:68" customFormat="1">
      <c r="BP532637" s="90"/>
    </row>
    <row r="532638" spans="68:68" customFormat="1">
      <c r="BP532638" s="90"/>
    </row>
    <row r="532639" spans="68:68" customFormat="1">
      <c r="BP532639" s="90"/>
    </row>
    <row r="532640" spans="68:68" customFormat="1">
      <c r="BP532640" s="90"/>
    </row>
    <row r="532641" spans="68:68" customFormat="1">
      <c r="BP532641" s="90"/>
    </row>
    <row r="532642" spans="68:68" customFormat="1">
      <c r="BP532642" s="90"/>
    </row>
    <row r="532643" spans="68:68" customFormat="1">
      <c r="BP532643" s="90"/>
    </row>
    <row r="532644" spans="68:68" customFormat="1">
      <c r="BP532644" s="90"/>
    </row>
    <row r="532645" spans="68:68" customFormat="1">
      <c r="BP532645" s="90"/>
    </row>
    <row r="532646" spans="68:68" customFormat="1">
      <c r="BP532646" s="90"/>
    </row>
    <row r="532647" spans="68:68" customFormat="1">
      <c r="BP532647" s="90"/>
    </row>
    <row r="532648" spans="68:68" customFormat="1">
      <c r="BP532648" s="90"/>
    </row>
    <row r="532649" spans="68:68" customFormat="1">
      <c r="BP532649" s="90"/>
    </row>
    <row r="532650" spans="68:68" customFormat="1">
      <c r="BP532650" s="90"/>
    </row>
    <row r="532651" spans="68:68" customFormat="1">
      <c r="BP532651" s="90"/>
    </row>
    <row r="532652" spans="68:68" customFormat="1">
      <c r="BP532652" s="90"/>
    </row>
    <row r="532653" spans="68:68" customFormat="1">
      <c r="BP532653" s="90"/>
    </row>
    <row r="532654" spans="68:68" customFormat="1">
      <c r="BP532654" s="90"/>
    </row>
    <row r="532655" spans="68:68" customFormat="1">
      <c r="BP532655" s="90"/>
    </row>
    <row r="532656" spans="68:68" customFormat="1">
      <c r="BP532656" s="90"/>
    </row>
    <row r="532657" spans="68:68" customFormat="1">
      <c r="BP532657" s="90"/>
    </row>
    <row r="532658" spans="68:68" customFormat="1">
      <c r="BP532658" s="90"/>
    </row>
    <row r="532659" spans="68:68" customFormat="1">
      <c r="BP532659" s="90"/>
    </row>
    <row r="532660" spans="68:68" customFormat="1">
      <c r="BP532660" s="90"/>
    </row>
    <row r="532661" spans="68:68" customFormat="1">
      <c r="BP532661" s="90"/>
    </row>
    <row r="532662" spans="68:68" customFormat="1">
      <c r="BP532662" s="90"/>
    </row>
    <row r="532663" spans="68:68" customFormat="1">
      <c r="BP532663" s="90"/>
    </row>
    <row r="532664" spans="68:68" customFormat="1">
      <c r="BP532664" s="90"/>
    </row>
    <row r="532665" spans="68:68" customFormat="1">
      <c r="BP532665" s="90"/>
    </row>
    <row r="532666" spans="68:68" customFormat="1">
      <c r="BP532666" s="90"/>
    </row>
    <row r="532667" spans="68:68" customFormat="1">
      <c r="BP532667" s="90"/>
    </row>
    <row r="532668" spans="68:68" customFormat="1">
      <c r="BP532668" s="90"/>
    </row>
    <row r="532669" spans="68:68" customFormat="1">
      <c r="BP532669" s="90"/>
    </row>
    <row r="532670" spans="68:68" customFormat="1">
      <c r="BP532670" s="90"/>
    </row>
    <row r="532671" spans="68:68" customFormat="1">
      <c r="BP532671" s="90"/>
    </row>
    <row r="532672" spans="68:68" customFormat="1">
      <c r="BP532672" s="90"/>
    </row>
    <row r="532673" spans="68:68" customFormat="1">
      <c r="BP532673" s="90"/>
    </row>
    <row r="532674" spans="68:68" customFormat="1">
      <c r="BP532674" s="90"/>
    </row>
    <row r="532675" spans="68:68" customFormat="1">
      <c r="BP532675" s="90"/>
    </row>
    <row r="532676" spans="68:68" customFormat="1">
      <c r="BP532676" s="90"/>
    </row>
    <row r="532677" spans="68:68" customFormat="1">
      <c r="BP532677" s="90"/>
    </row>
    <row r="532678" spans="68:68" customFormat="1">
      <c r="BP532678" s="90"/>
    </row>
    <row r="532679" spans="68:68" customFormat="1">
      <c r="BP532679" s="90"/>
    </row>
    <row r="532680" spans="68:68" customFormat="1">
      <c r="BP532680" s="90"/>
    </row>
    <row r="532681" spans="68:68" customFormat="1">
      <c r="BP532681" s="90"/>
    </row>
    <row r="532682" spans="68:68" customFormat="1">
      <c r="BP532682" s="90"/>
    </row>
    <row r="532683" spans="68:68" customFormat="1">
      <c r="BP532683" s="90"/>
    </row>
    <row r="532684" spans="68:68" customFormat="1">
      <c r="BP532684" s="90"/>
    </row>
    <row r="532685" spans="68:68" customFormat="1">
      <c r="BP532685" s="90"/>
    </row>
    <row r="532686" spans="68:68" customFormat="1">
      <c r="BP532686" s="90"/>
    </row>
    <row r="532687" spans="68:68" customFormat="1">
      <c r="BP532687" s="90"/>
    </row>
    <row r="532688" spans="68:68" customFormat="1">
      <c r="BP532688" s="90"/>
    </row>
    <row r="532689" spans="68:68" customFormat="1">
      <c r="BP532689" s="90"/>
    </row>
    <row r="532690" spans="68:68" customFormat="1">
      <c r="BP532690" s="90"/>
    </row>
    <row r="532691" spans="68:68" customFormat="1">
      <c r="BP532691" s="90"/>
    </row>
    <row r="532692" spans="68:68" customFormat="1">
      <c r="BP532692" s="90"/>
    </row>
    <row r="532693" spans="68:68" customFormat="1">
      <c r="BP532693" s="90"/>
    </row>
    <row r="532694" spans="68:68" customFormat="1">
      <c r="BP532694" s="90"/>
    </row>
    <row r="532695" spans="68:68" customFormat="1">
      <c r="BP532695" s="90"/>
    </row>
    <row r="532696" spans="68:68" customFormat="1">
      <c r="BP532696" s="90"/>
    </row>
    <row r="532697" spans="68:68" customFormat="1">
      <c r="BP532697" s="90"/>
    </row>
    <row r="532698" spans="68:68" customFormat="1">
      <c r="BP532698" s="90"/>
    </row>
    <row r="532699" spans="68:68" customFormat="1">
      <c r="BP532699" s="90"/>
    </row>
    <row r="532700" spans="68:68" customFormat="1">
      <c r="BP532700" s="90"/>
    </row>
    <row r="532701" spans="68:68" customFormat="1">
      <c r="BP532701" s="90"/>
    </row>
    <row r="532702" spans="68:68" customFormat="1">
      <c r="BP532702" s="90"/>
    </row>
    <row r="532703" spans="68:68" customFormat="1">
      <c r="BP532703" s="90"/>
    </row>
    <row r="532704" spans="68:68" customFormat="1">
      <c r="BP532704" s="90"/>
    </row>
    <row r="532705" spans="68:68" customFormat="1">
      <c r="BP532705" s="90"/>
    </row>
    <row r="532706" spans="68:68" customFormat="1">
      <c r="BP532706" s="90"/>
    </row>
    <row r="532707" spans="68:68" customFormat="1">
      <c r="BP532707" s="90"/>
    </row>
    <row r="532708" spans="68:68" customFormat="1">
      <c r="BP532708" s="90"/>
    </row>
    <row r="532709" spans="68:68" customFormat="1">
      <c r="BP532709" s="90"/>
    </row>
    <row r="532710" spans="68:68" customFormat="1">
      <c r="BP532710" s="90"/>
    </row>
    <row r="532711" spans="68:68" customFormat="1">
      <c r="BP532711" s="90"/>
    </row>
    <row r="532712" spans="68:68" customFormat="1">
      <c r="BP532712" s="90"/>
    </row>
    <row r="532713" spans="68:68" customFormat="1">
      <c r="BP532713" s="90"/>
    </row>
    <row r="532714" spans="68:68" customFormat="1">
      <c r="BP532714" s="90"/>
    </row>
    <row r="532715" spans="68:68" customFormat="1">
      <c r="BP532715" s="90"/>
    </row>
    <row r="532716" spans="68:68" customFormat="1">
      <c r="BP532716" s="90"/>
    </row>
    <row r="532717" spans="68:68" customFormat="1">
      <c r="BP532717" s="90"/>
    </row>
    <row r="532718" spans="68:68" customFormat="1">
      <c r="BP532718" s="90"/>
    </row>
    <row r="532719" spans="68:68" customFormat="1">
      <c r="BP532719" s="90"/>
    </row>
    <row r="532720" spans="68:68" customFormat="1">
      <c r="BP532720" s="90"/>
    </row>
    <row r="532721" spans="68:68" customFormat="1">
      <c r="BP532721" s="90"/>
    </row>
    <row r="532722" spans="68:68" customFormat="1">
      <c r="BP532722" s="90"/>
    </row>
    <row r="532723" spans="68:68" customFormat="1">
      <c r="BP532723" s="90"/>
    </row>
    <row r="532724" spans="68:68" customFormat="1">
      <c r="BP532724" s="90"/>
    </row>
    <row r="532725" spans="68:68" customFormat="1">
      <c r="BP532725" s="90"/>
    </row>
    <row r="532726" spans="68:68" customFormat="1">
      <c r="BP532726" s="90"/>
    </row>
    <row r="532727" spans="68:68" customFormat="1">
      <c r="BP532727" s="90"/>
    </row>
    <row r="532728" spans="68:68" customFormat="1">
      <c r="BP532728" s="90"/>
    </row>
    <row r="532729" spans="68:68" customFormat="1">
      <c r="BP532729" s="90"/>
    </row>
    <row r="532730" spans="68:68" customFormat="1">
      <c r="BP532730" s="90"/>
    </row>
    <row r="532731" spans="68:68" customFormat="1">
      <c r="BP532731" s="90"/>
    </row>
    <row r="532732" spans="68:68" customFormat="1">
      <c r="BP532732" s="90"/>
    </row>
    <row r="532733" spans="68:68" customFormat="1">
      <c r="BP532733" s="90"/>
    </row>
    <row r="532734" spans="68:68" customFormat="1">
      <c r="BP532734" s="90"/>
    </row>
    <row r="532735" spans="68:68" customFormat="1">
      <c r="BP532735" s="90"/>
    </row>
    <row r="532736" spans="68:68" customFormat="1">
      <c r="BP532736" s="90"/>
    </row>
    <row r="532737" spans="68:68" customFormat="1">
      <c r="BP532737" s="90"/>
    </row>
    <row r="532738" spans="68:68" customFormat="1">
      <c r="BP532738" s="90"/>
    </row>
    <row r="532739" spans="68:68" customFormat="1">
      <c r="BP532739" s="90"/>
    </row>
    <row r="532740" spans="68:68" customFormat="1">
      <c r="BP532740" s="90"/>
    </row>
    <row r="532741" spans="68:68" customFormat="1">
      <c r="BP532741" s="90"/>
    </row>
    <row r="532742" spans="68:68" customFormat="1">
      <c r="BP532742" s="90"/>
    </row>
    <row r="532743" spans="68:68" customFormat="1">
      <c r="BP532743" s="90"/>
    </row>
    <row r="532744" spans="68:68" customFormat="1">
      <c r="BP532744" s="90"/>
    </row>
    <row r="532745" spans="68:68" customFormat="1">
      <c r="BP532745" s="90"/>
    </row>
    <row r="532746" spans="68:68" customFormat="1">
      <c r="BP532746" s="90"/>
    </row>
    <row r="532747" spans="68:68" customFormat="1">
      <c r="BP532747" s="90"/>
    </row>
    <row r="532748" spans="68:68" customFormat="1">
      <c r="BP532748" s="90"/>
    </row>
    <row r="532749" spans="68:68" customFormat="1">
      <c r="BP532749" s="90"/>
    </row>
    <row r="532750" spans="68:68" customFormat="1">
      <c r="BP532750" s="90"/>
    </row>
    <row r="532751" spans="68:68" customFormat="1">
      <c r="BP532751" s="90"/>
    </row>
    <row r="532752" spans="68:68" customFormat="1">
      <c r="BP532752" s="90"/>
    </row>
    <row r="532753" spans="68:68" customFormat="1">
      <c r="BP532753" s="90"/>
    </row>
    <row r="532754" spans="68:68" customFormat="1">
      <c r="BP532754" s="90"/>
    </row>
    <row r="532755" spans="68:68" customFormat="1">
      <c r="BP532755" s="90"/>
    </row>
    <row r="532756" spans="68:68" customFormat="1">
      <c r="BP532756" s="90"/>
    </row>
    <row r="532757" spans="68:68" customFormat="1">
      <c r="BP532757" s="90"/>
    </row>
    <row r="532758" spans="68:68" customFormat="1">
      <c r="BP532758" s="90"/>
    </row>
    <row r="532759" spans="68:68" customFormat="1">
      <c r="BP532759" s="90"/>
    </row>
    <row r="532760" spans="68:68" customFormat="1">
      <c r="BP532760" s="90"/>
    </row>
    <row r="532761" spans="68:68" customFormat="1">
      <c r="BP532761" s="90"/>
    </row>
    <row r="532762" spans="68:68" customFormat="1">
      <c r="BP532762" s="90"/>
    </row>
    <row r="532763" spans="68:68" customFormat="1">
      <c r="BP532763" s="90"/>
    </row>
    <row r="532764" spans="68:68" customFormat="1">
      <c r="BP532764" s="90"/>
    </row>
    <row r="532765" spans="68:68" customFormat="1">
      <c r="BP532765" s="90"/>
    </row>
    <row r="532766" spans="68:68" customFormat="1">
      <c r="BP532766" s="90"/>
    </row>
    <row r="532767" spans="68:68" customFormat="1">
      <c r="BP532767" s="90"/>
    </row>
    <row r="532768" spans="68:68" customFormat="1">
      <c r="BP532768" s="90"/>
    </row>
    <row r="532769" spans="68:68" customFormat="1">
      <c r="BP532769" s="90"/>
    </row>
    <row r="532770" spans="68:68" customFormat="1">
      <c r="BP532770" s="90"/>
    </row>
    <row r="532771" spans="68:68" customFormat="1">
      <c r="BP532771" s="90"/>
    </row>
    <row r="532772" spans="68:68" customFormat="1">
      <c r="BP532772" s="90"/>
    </row>
    <row r="532773" spans="68:68" customFormat="1">
      <c r="BP532773" s="90"/>
    </row>
    <row r="532774" spans="68:68" customFormat="1">
      <c r="BP532774" s="90"/>
    </row>
    <row r="532775" spans="68:68" customFormat="1">
      <c r="BP532775" s="90"/>
    </row>
    <row r="532776" spans="68:68" customFormat="1">
      <c r="BP532776" s="90"/>
    </row>
    <row r="532777" spans="68:68" customFormat="1">
      <c r="BP532777" s="90"/>
    </row>
    <row r="532778" spans="68:68" customFormat="1">
      <c r="BP532778" s="90"/>
    </row>
    <row r="532779" spans="68:68" customFormat="1">
      <c r="BP532779" s="90"/>
    </row>
    <row r="532780" spans="68:68" customFormat="1">
      <c r="BP532780" s="90"/>
    </row>
    <row r="532781" spans="68:68" customFormat="1">
      <c r="BP532781" s="90"/>
    </row>
    <row r="532782" spans="68:68" customFormat="1">
      <c r="BP532782" s="90"/>
    </row>
    <row r="532783" spans="68:68" customFormat="1">
      <c r="BP532783" s="90"/>
    </row>
    <row r="532784" spans="68:68" customFormat="1">
      <c r="BP532784" s="90"/>
    </row>
    <row r="532785" spans="68:68" customFormat="1">
      <c r="BP532785" s="90"/>
    </row>
    <row r="532786" spans="68:68" customFormat="1">
      <c r="BP532786" s="90"/>
    </row>
    <row r="532787" spans="68:68" customFormat="1">
      <c r="BP532787" s="90"/>
    </row>
    <row r="532788" spans="68:68" customFormat="1">
      <c r="BP532788" s="90"/>
    </row>
    <row r="532789" spans="68:68" customFormat="1">
      <c r="BP532789" s="90"/>
    </row>
    <row r="532790" spans="68:68" customFormat="1">
      <c r="BP532790" s="90"/>
    </row>
    <row r="532791" spans="68:68" customFormat="1">
      <c r="BP532791" s="90"/>
    </row>
    <row r="532792" spans="68:68" customFormat="1">
      <c r="BP532792" s="90"/>
    </row>
    <row r="532793" spans="68:68" customFormat="1">
      <c r="BP532793" s="90"/>
    </row>
    <row r="532794" spans="68:68" customFormat="1">
      <c r="BP532794" s="90"/>
    </row>
    <row r="532795" spans="68:68" customFormat="1">
      <c r="BP532795" s="90"/>
    </row>
    <row r="532796" spans="68:68" customFormat="1">
      <c r="BP532796" s="90"/>
    </row>
    <row r="532797" spans="68:68" customFormat="1">
      <c r="BP532797" s="90"/>
    </row>
    <row r="532798" spans="68:68" customFormat="1">
      <c r="BP532798" s="90"/>
    </row>
    <row r="532799" spans="68:68" customFormat="1">
      <c r="BP532799" s="90"/>
    </row>
    <row r="532800" spans="68:68" customFormat="1">
      <c r="BP532800" s="90"/>
    </row>
    <row r="532801" spans="68:68" customFormat="1">
      <c r="BP532801" s="90"/>
    </row>
    <row r="532802" spans="68:68" customFormat="1">
      <c r="BP532802" s="90"/>
    </row>
    <row r="532803" spans="68:68" customFormat="1">
      <c r="BP532803" s="90"/>
    </row>
    <row r="532804" spans="68:68" customFormat="1">
      <c r="BP532804" s="90"/>
    </row>
    <row r="532805" spans="68:68" customFormat="1">
      <c r="BP532805" s="90"/>
    </row>
    <row r="532806" spans="68:68" customFormat="1">
      <c r="BP532806" s="90"/>
    </row>
    <row r="532807" spans="68:68" customFormat="1">
      <c r="BP532807" s="90"/>
    </row>
    <row r="532808" spans="68:68" customFormat="1">
      <c r="BP532808" s="90"/>
    </row>
    <row r="532809" spans="68:68" customFormat="1">
      <c r="BP532809" s="90"/>
    </row>
    <row r="532810" spans="68:68" customFormat="1">
      <c r="BP532810" s="90"/>
    </row>
    <row r="532811" spans="68:68" customFormat="1">
      <c r="BP532811" s="90"/>
    </row>
    <row r="532812" spans="68:68" customFormat="1">
      <c r="BP532812" s="90"/>
    </row>
    <row r="532813" spans="68:68" customFormat="1">
      <c r="BP532813" s="90"/>
    </row>
    <row r="532814" spans="68:68" customFormat="1">
      <c r="BP532814" s="90"/>
    </row>
    <row r="532815" spans="68:68" customFormat="1">
      <c r="BP532815" s="90"/>
    </row>
    <row r="532816" spans="68:68" customFormat="1">
      <c r="BP532816" s="90"/>
    </row>
    <row r="532817" spans="68:68" customFormat="1">
      <c r="BP532817" s="90"/>
    </row>
    <row r="532818" spans="68:68" customFormat="1">
      <c r="BP532818" s="90"/>
    </row>
    <row r="532819" spans="68:68" customFormat="1">
      <c r="BP532819" s="90"/>
    </row>
    <row r="532820" spans="68:68" customFormat="1">
      <c r="BP532820" s="90"/>
    </row>
    <row r="532821" spans="68:68" customFormat="1">
      <c r="BP532821" s="90"/>
    </row>
    <row r="532822" spans="68:68" customFormat="1">
      <c r="BP532822" s="90"/>
    </row>
    <row r="532823" spans="68:68" customFormat="1">
      <c r="BP532823" s="90"/>
    </row>
    <row r="532824" spans="68:68" customFormat="1">
      <c r="BP532824" s="90"/>
    </row>
    <row r="532825" spans="68:68" customFormat="1">
      <c r="BP532825" s="90"/>
    </row>
    <row r="532826" spans="68:68" customFormat="1">
      <c r="BP532826" s="90"/>
    </row>
    <row r="532827" spans="68:68" customFormat="1">
      <c r="BP532827" s="90"/>
    </row>
    <row r="532828" spans="68:68" customFormat="1">
      <c r="BP532828" s="90"/>
    </row>
    <row r="532829" spans="68:68" customFormat="1">
      <c r="BP532829" s="90"/>
    </row>
    <row r="532830" spans="68:68" customFormat="1">
      <c r="BP532830" s="90"/>
    </row>
    <row r="532831" spans="68:68" customFormat="1">
      <c r="BP532831" s="90"/>
    </row>
    <row r="532832" spans="68:68" customFormat="1">
      <c r="BP532832" s="90"/>
    </row>
    <row r="532833" spans="68:68" customFormat="1">
      <c r="BP532833" s="90"/>
    </row>
    <row r="532834" spans="68:68" customFormat="1">
      <c r="BP532834" s="90"/>
    </row>
    <row r="532835" spans="68:68" customFormat="1">
      <c r="BP532835" s="90"/>
    </row>
    <row r="532836" spans="68:68" customFormat="1">
      <c r="BP532836" s="90"/>
    </row>
    <row r="532837" spans="68:68" customFormat="1">
      <c r="BP532837" s="90"/>
    </row>
    <row r="532838" spans="68:68" customFormat="1">
      <c r="BP532838" s="90"/>
    </row>
    <row r="532839" spans="68:68" customFormat="1">
      <c r="BP532839" s="90"/>
    </row>
    <row r="532840" spans="68:68" customFormat="1">
      <c r="BP532840" s="90"/>
    </row>
    <row r="532841" spans="68:68" customFormat="1">
      <c r="BP532841" s="90"/>
    </row>
    <row r="532842" spans="68:68" customFormat="1">
      <c r="BP532842" s="90"/>
    </row>
    <row r="532843" spans="68:68" customFormat="1">
      <c r="BP532843" s="90"/>
    </row>
    <row r="532844" spans="68:68" customFormat="1">
      <c r="BP532844" s="90"/>
    </row>
    <row r="532845" spans="68:68" customFormat="1">
      <c r="BP532845" s="90"/>
    </row>
    <row r="532846" spans="68:68" customFormat="1">
      <c r="BP532846" s="90"/>
    </row>
    <row r="532847" spans="68:68" customFormat="1">
      <c r="BP532847" s="90"/>
    </row>
    <row r="532848" spans="68:68" customFormat="1">
      <c r="BP532848" s="90"/>
    </row>
    <row r="532849" spans="68:68" customFormat="1">
      <c r="BP532849" s="90"/>
    </row>
    <row r="532850" spans="68:68" customFormat="1">
      <c r="BP532850" s="90"/>
    </row>
    <row r="532851" spans="68:68" customFormat="1">
      <c r="BP532851" s="90"/>
    </row>
    <row r="532852" spans="68:68" customFormat="1">
      <c r="BP532852" s="90"/>
    </row>
    <row r="532853" spans="68:68" customFormat="1">
      <c r="BP532853" s="90"/>
    </row>
    <row r="532854" spans="68:68" customFormat="1">
      <c r="BP532854" s="90"/>
    </row>
    <row r="532855" spans="68:68" customFormat="1">
      <c r="BP532855" s="90"/>
    </row>
    <row r="532856" spans="68:68" customFormat="1">
      <c r="BP532856" s="90"/>
    </row>
    <row r="532857" spans="68:68" customFormat="1">
      <c r="BP532857" s="90"/>
    </row>
    <row r="532858" spans="68:68" customFormat="1">
      <c r="BP532858" s="90"/>
    </row>
    <row r="532859" spans="68:68" customFormat="1">
      <c r="BP532859" s="90"/>
    </row>
    <row r="532860" spans="68:68" customFormat="1">
      <c r="BP532860" s="90"/>
    </row>
    <row r="532861" spans="68:68" customFormat="1">
      <c r="BP532861" s="90"/>
    </row>
    <row r="532862" spans="68:68" customFormat="1">
      <c r="BP532862" s="90"/>
    </row>
    <row r="532863" spans="68:68" customFormat="1">
      <c r="BP532863" s="90"/>
    </row>
    <row r="532864" spans="68:68" customFormat="1">
      <c r="BP532864" s="90"/>
    </row>
    <row r="532865" spans="68:68" customFormat="1">
      <c r="BP532865" s="90"/>
    </row>
    <row r="532866" spans="68:68" customFormat="1">
      <c r="BP532866" s="90"/>
    </row>
    <row r="532867" spans="68:68" customFormat="1">
      <c r="BP532867" s="90"/>
    </row>
    <row r="532868" spans="68:68" customFormat="1">
      <c r="BP532868" s="90"/>
    </row>
    <row r="532869" spans="68:68" customFormat="1">
      <c r="BP532869" s="90"/>
    </row>
    <row r="532870" spans="68:68" customFormat="1">
      <c r="BP532870" s="90"/>
    </row>
    <row r="532871" spans="68:68" customFormat="1">
      <c r="BP532871" s="90"/>
    </row>
    <row r="532872" spans="68:68" customFormat="1">
      <c r="BP532872" s="90"/>
    </row>
    <row r="532873" spans="68:68" customFormat="1">
      <c r="BP532873" s="90"/>
    </row>
    <row r="532874" spans="68:68" customFormat="1">
      <c r="BP532874" s="90"/>
    </row>
    <row r="532875" spans="68:68" customFormat="1">
      <c r="BP532875" s="90"/>
    </row>
    <row r="532876" spans="68:68" customFormat="1">
      <c r="BP532876" s="90"/>
    </row>
    <row r="532877" spans="68:68" customFormat="1">
      <c r="BP532877" s="90"/>
    </row>
    <row r="532878" spans="68:68" customFormat="1">
      <c r="BP532878" s="90"/>
    </row>
    <row r="532879" spans="68:68" customFormat="1">
      <c r="BP532879" s="90"/>
    </row>
    <row r="532880" spans="68:68" customFormat="1">
      <c r="BP532880" s="90"/>
    </row>
    <row r="532881" spans="68:68" customFormat="1">
      <c r="BP532881" s="90"/>
    </row>
    <row r="532882" spans="68:68" customFormat="1">
      <c r="BP532882" s="90"/>
    </row>
    <row r="532883" spans="68:68" customFormat="1">
      <c r="BP532883" s="90"/>
    </row>
    <row r="532884" spans="68:68" customFormat="1">
      <c r="BP532884" s="90"/>
    </row>
    <row r="532885" spans="68:68" customFormat="1">
      <c r="BP532885" s="90"/>
    </row>
    <row r="532886" spans="68:68" customFormat="1">
      <c r="BP532886" s="90"/>
    </row>
    <row r="532887" spans="68:68" customFormat="1">
      <c r="BP532887" s="90"/>
    </row>
    <row r="532888" spans="68:68" customFormat="1">
      <c r="BP532888" s="90"/>
    </row>
    <row r="532889" spans="68:68" customFormat="1">
      <c r="BP532889" s="90"/>
    </row>
    <row r="532890" spans="68:68" customFormat="1">
      <c r="BP532890" s="90"/>
    </row>
    <row r="532891" spans="68:68" customFormat="1">
      <c r="BP532891" s="90"/>
    </row>
    <row r="532892" spans="68:68" customFormat="1">
      <c r="BP532892" s="90"/>
    </row>
    <row r="532893" spans="68:68" customFormat="1">
      <c r="BP532893" s="90"/>
    </row>
    <row r="532894" spans="68:68" customFormat="1">
      <c r="BP532894" s="90"/>
    </row>
    <row r="532895" spans="68:68" customFormat="1">
      <c r="BP532895" s="90"/>
    </row>
    <row r="532896" spans="68:68" customFormat="1">
      <c r="BP532896" s="90"/>
    </row>
    <row r="532897" spans="68:68" customFormat="1">
      <c r="BP532897" s="90"/>
    </row>
    <row r="532898" spans="68:68" customFormat="1">
      <c r="BP532898" s="90"/>
    </row>
    <row r="532899" spans="68:68" customFormat="1">
      <c r="BP532899" s="90"/>
    </row>
    <row r="532900" spans="68:68" customFormat="1">
      <c r="BP532900" s="90"/>
    </row>
    <row r="532901" spans="68:68" customFormat="1">
      <c r="BP532901" s="90"/>
    </row>
    <row r="532902" spans="68:68" customFormat="1">
      <c r="BP532902" s="90"/>
    </row>
    <row r="532903" spans="68:68" customFormat="1">
      <c r="BP532903" s="90"/>
    </row>
    <row r="532904" spans="68:68" customFormat="1">
      <c r="BP532904" s="90"/>
    </row>
    <row r="532905" spans="68:68" customFormat="1">
      <c r="BP532905" s="90"/>
    </row>
    <row r="532906" spans="68:68" customFormat="1">
      <c r="BP532906" s="90"/>
    </row>
    <row r="532907" spans="68:68" customFormat="1">
      <c r="BP532907" s="90"/>
    </row>
    <row r="532908" spans="68:68" customFormat="1">
      <c r="BP532908" s="90"/>
    </row>
    <row r="532909" spans="68:68" customFormat="1">
      <c r="BP532909" s="90"/>
    </row>
    <row r="532910" spans="68:68" customFormat="1">
      <c r="BP532910" s="90"/>
    </row>
    <row r="532911" spans="68:68" customFormat="1">
      <c r="BP532911" s="90"/>
    </row>
    <row r="532912" spans="68:68" customFormat="1">
      <c r="BP532912" s="90"/>
    </row>
    <row r="532913" spans="68:68" customFormat="1">
      <c r="BP532913" s="90"/>
    </row>
    <row r="532914" spans="68:68" customFormat="1">
      <c r="BP532914" s="90"/>
    </row>
    <row r="532915" spans="68:68" customFormat="1">
      <c r="BP532915" s="90"/>
    </row>
    <row r="532916" spans="68:68" customFormat="1">
      <c r="BP532916" s="90"/>
    </row>
    <row r="532917" spans="68:68" customFormat="1">
      <c r="BP532917" s="90"/>
    </row>
    <row r="532918" spans="68:68" customFormat="1">
      <c r="BP532918" s="90"/>
    </row>
    <row r="532919" spans="68:68" customFormat="1">
      <c r="BP532919" s="90"/>
    </row>
    <row r="532920" spans="68:68" customFormat="1">
      <c r="BP532920" s="90"/>
    </row>
    <row r="532921" spans="68:68" customFormat="1">
      <c r="BP532921" s="90"/>
    </row>
    <row r="532922" spans="68:68" customFormat="1">
      <c r="BP532922" s="90"/>
    </row>
    <row r="532923" spans="68:68" customFormat="1">
      <c r="BP532923" s="90"/>
    </row>
    <row r="532924" spans="68:68" customFormat="1">
      <c r="BP532924" s="90"/>
    </row>
    <row r="532925" spans="68:68" customFormat="1">
      <c r="BP532925" s="90"/>
    </row>
    <row r="532926" spans="68:68" customFormat="1">
      <c r="BP532926" s="90"/>
    </row>
    <row r="532927" spans="68:68" customFormat="1">
      <c r="BP532927" s="90"/>
    </row>
    <row r="532928" spans="68:68" customFormat="1">
      <c r="BP532928" s="90"/>
    </row>
    <row r="532929" spans="68:68" customFormat="1">
      <c r="BP532929" s="90"/>
    </row>
    <row r="532930" spans="68:68" customFormat="1">
      <c r="BP532930" s="90"/>
    </row>
    <row r="532931" spans="68:68" customFormat="1">
      <c r="BP532931" s="90"/>
    </row>
    <row r="532932" spans="68:68" customFormat="1">
      <c r="BP532932" s="90"/>
    </row>
    <row r="532933" spans="68:68" customFormat="1">
      <c r="BP532933" s="90"/>
    </row>
    <row r="532934" spans="68:68" customFormat="1">
      <c r="BP532934" s="90"/>
    </row>
    <row r="532935" spans="68:68" customFormat="1">
      <c r="BP532935" s="90"/>
    </row>
    <row r="532936" spans="68:68" customFormat="1">
      <c r="BP532936" s="90"/>
    </row>
    <row r="532937" spans="68:68" customFormat="1">
      <c r="BP532937" s="90"/>
    </row>
    <row r="532938" spans="68:68" customFormat="1">
      <c r="BP532938" s="90"/>
    </row>
    <row r="532939" spans="68:68" customFormat="1">
      <c r="BP532939" s="90"/>
    </row>
    <row r="532940" spans="68:68" customFormat="1">
      <c r="BP532940" s="90"/>
    </row>
    <row r="532941" spans="68:68" customFormat="1">
      <c r="BP532941" s="90"/>
    </row>
    <row r="532942" spans="68:68" customFormat="1">
      <c r="BP532942" s="90"/>
    </row>
    <row r="532943" spans="68:68" customFormat="1">
      <c r="BP532943" s="90"/>
    </row>
    <row r="532944" spans="68:68" customFormat="1">
      <c r="BP532944" s="90"/>
    </row>
    <row r="532945" spans="68:68" customFormat="1">
      <c r="BP532945" s="90"/>
    </row>
    <row r="532946" spans="68:68" customFormat="1">
      <c r="BP532946" s="90"/>
    </row>
    <row r="532947" spans="68:68" customFormat="1">
      <c r="BP532947" s="90"/>
    </row>
    <row r="532948" spans="68:68" customFormat="1">
      <c r="BP532948" s="90"/>
    </row>
    <row r="532949" spans="68:68" customFormat="1">
      <c r="BP532949" s="90"/>
    </row>
    <row r="532950" spans="68:68" customFormat="1">
      <c r="BP532950" s="90"/>
    </row>
    <row r="532951" spans="68:68" customFormat="1">
      <c r="BP532951" s="90"/>
    </row>
    <row r="532952" spans="68:68" customFormat="1">
      <c r="BP532952" s="90"/>
    </row>
    <row r="532953" spans="68:68" customFormat="1">
      <c r="BP532953" s="90"/>
    </row>
    <row r="532954" spans="68:68" customFormat="1">
      <c r="BP532954" s="90"/>
    </row>
    <row r="532955" spans="68:68" customFormat="1">
      <c r="BP532955" s="90"/>
    </row>
    <row r="532956" spans="68:68" customFormat="1">
      <c r="BP532956" s="90"/>
    </row>
    <row r="532957" spans="68:68" customFormat="1">
      <c r="BP532957" s="90"/>
    </row>
    <row r="532958" spans="68:68" customFormat="1">
      <c r="BP532958" s="90"/>
    </row>
    <row r="532959" spans="68:68" customFormat="1">
      <c r="BP532959" s="90"/>
    </row>
    <row r="532960" spans="68:68" customFormat="1">
      <c r="BP532960" s="90"/>
    </row>
    <row r="532961" spans="68:68" customFormat="1">
      <c r="BP532961" s="90"/>
    </row>
    <row r="532962" spans="68:68" customFormat="1">
      <c r="BP532962" s="90"/>
    </row>
    <row r="532963" spans="68:68" customFormat="1">
      <c r="BP532963" s="90"/>
    </row>
    <row r="532964" spans="68:68" customFormat="1">
      <c r="BP532964" s="90"/>
    </row>
    <row r="532965" spans="68:68" customFormat="1">
      <c r="BP532965" s="90"/>
    </row>
    <row r="532966" spans="68:68" customFormat="1">
      <c r="BP532966" s="90"/>
    </row>
    <row r="532967" spans="68:68" customFormat="1">
      <c r="BP532967" s="90"/>
    </row>
    <row r="532968" spans="68:68" customFormat="1">
      <c r="BP532968" s="90"/>
    </row>
    <row r="532969" spans="68:68" customFormat="1">
      <c r="BP532969" s="90"/>
    </row>
    <row r="532970" spans="68:68" customFormat="1">
      <c r="BP532970" s="90"/>
    </row>
    <row r="532971" spans="68:68" customFormat="1">
      <c r="BP532971" s="90"/>
    </row>
    <row r="532972" spans="68:68" customFormat="1">
      <c r="BP532972" s="90"/>
    </row>
    <row r="532973" spans="68:68" customFormat="1">
      <c r="BP532973" s="90"/>
    </row>
    <row r="532974" spans="68:68" customFormat="1">
      <c r="BP532974" s="90"/>
    </row>
    <row r="532975" spans="68:68" customFormat="1">
      <c r="BP532975" s="90"/>
    </row>
    <row r="532976" spans="68:68" customFormat="1">
      <c r="BP532976" s="90"/>
    </row>
    <row r="532977" spans="68:68" customFormat="1">
      <c r="BP532977" s="90"/>
    </row>
    <row r="532978" spans="68:68" customFormat="1">
      <c r="BP532978" s="90"/>
    </row>
    <row r="532979" spans="68:68" customFormat="1">
      <c r="BP532979" s="90"/>
    </row>
    <row r="532980" spans="68:68" customFormat="1">
      <c r="BP532980" s="90"/>
    </row>
    <row r="532981" spans="68:68" customFormat="1">
      <c r="BP532981" s="90"/>
    </row>
    <row r="532982" spans="68:68" customFormat="1">
      <c r="BP532982" s="90"/>
    </row>
    <row r="532983" spans="68:68" customFormat="1">
      <c r="BP532983" s="90"/>
    </row>
    <row r="532984" spans="68:68" customFormat="1">
      <c r="BP532984" s="90"/>
    </row>
    <row r="532985" spans="68:68" customFormat="1">
      <c r="BP532985" s="90"/>
    </row>
    <row r="532986" spans="68:68" customFormat="1">
      <c r="BP532986" s="90"/>
    </row>
    <row r="532987" spans="68:68" customFormat="1">
      <c r="BP532987" s="90"/>
    </row>
    <row r="532988" spans="68:68" customFormat="1">
      <c r="BP532988" s="90"/>
    </row>
    <row r="532989" spans="68:68" customFormat="1">
      <c r="BP532989" s="90"/>
    </row>
    <row r="532990" spans="68:68" customFormat="1">
      <c r="BP532990" s="90"/>
    </row>
    <row r="532991" spans="68:68" customFormat="1">
      <c r="BP532991" s="90"/>
    </row>
    <row r="532992" spans="68:68" customFormat="1">
      <c r="BP532992" s="90"/>
    </row>
    <row r="532993" spans="68:68" customFormat="1">
      <c r="BP532993" s="90"/>
    </row>
    <row r="532994" spans="68:68" customFormat="1">
      <c r="BP532994" s="90"/>
    </row>
    <row r="532995" spans="68:68" customFormat="1">
      <c r="BP532995" s="90"/>
    </row>
    <row r="532996" spans="68:68" customFormat="1">
      <c r="BP532996" s="90"/>
    </row>
    <row r="532997" spans="68:68" customFormat="1">
      <c r="BP532997" s="90"/>
    </row>
    <row r="532998" spans="68:68" customFormat="1">
      <c r="BP532998" s="90"/>
    </row>
    <row r="532999" spans="68:68" customFormat="1">
      <c r="BP532999" s="90"/>
    </row>
    <row r="533000" spans="68:68" customFormat="1">
      <c r="BP533000" s="90"/>
    </row>
    <row r="533001" spans="68:68" customFormat="1">
      <c r="BP533001" s="90"/>
    </row>
    <row r="533002" spans="68:68" customFormat="1">
      <c r="BP533002" s="90"/>
    </row>
    <row r="533003" spans="68:68" customFormat="1">
      <c r="BP533003" s="90"/>
    </row>
    <row r="533004" spans="68:68" customFormat="1">
      <c r="BP533004" s="90"/>
    </row>
    <row r="533005" spans="68:68" customFormat="1">
      <c r="BP533005" s="90"/>
    </row>
    <row r="533006" spans="68:68" customFormat="1">
      <c r="BP533006" s="90"/>
    </row>
    <row r="533007" spans="68:68" customFormat="1">
      <c r="BP533007" s="90"/>
    </row>
    <row r="533008" spans="68:68" customFormat="1">
      <c r="BP533008" s="90"/>
    </row>
    <row r="533009" spans="68:68" customFormat="1">
      <c r="BP533009" s="90"/>
    </row>
    <row r="533010" spans="68:68" customFormat="1">
      <c r="BP533010" s="90"/>
    </row>
    <row r="533011" spans="68:68" customFormat="1">
      <c r="BP533011" s="90"/>
    </row>
    <row r="533012" spans="68:68" customFormat="1">
      <c r="BP533012" s="90"/>
    </row>
    <row r="533013" spans="68:68" customFormat="1">
      <c r="BP533013" s="90"/>
    </row>
    <row r="533014" spans="68:68" customFormat="1">
      <c r="BP533014" s="90"/>
    </row>
    <row r="533015" spans="68:68" customFormat="1">
      <c r="BP533015" s="90"/>
    </row>
    <row r="533016" spans="68:68" customFormat="1">
      <c r="BP533016" s="90"/>
    </row>
    <row r="533017" spans="68:68" customFormat="1">
      <c r="BP533017" s="90"/>
    </row>
    <row r="533018" spans="68:68" customFormat="1">
      <c r="BP533018" s="90"/>
    </row>
    <row r="533019" spans="68:68" customFormat="1">
      <c r="BP533019" s="90"/>
    </row>
    <row r="533020" spans="68:68" customFormat="1">
      <c r="BP533020" s="90"/>
    </row>
    <row r="533021" spans="68:68" customFormat="1">
      <c r="BP533021" s="90"/>
    </row>
    <row r="533022" spans="68:68" customFormat="1">
      <c r="BP533022" s="90"/>
    </row>
    <row r="533023" spans="68:68" customFormat="1">
      <c r="BP533023" s="90"/>
    </row>
    <row r="533024" spans="68:68" customFormat="1">
      <c r="BP533024" s="90"/>
    </row>
    <row r="533025" spans="68:68" customFormat="1">
      <c r="BP533025" s="90"/>
    </row>
    <row r="533026" spans="68:68" customFormat="1">
      <c r="BP533026" s="90"/>
    </row>
    <row r="533027" spans="68:68" customFormat="1">
      <c r="BP533027" s="90"/>
    </row>
    <row r="533028" spans="68:68" customFormat="1">
      <c r="BP533028" s="90"/>
    </row>
    <row r="533029" spans="68:68" customFormat="1">
      <c r="BP533029" s="90"/>
    </row>
    <row r="533030" spans="68:68" customFormat="1">
      <c r="BP533030" s="90"/>
    </row>
    <row r="533031" spans="68:68" customFormat="1">
      <c r="BP533031" s="90"/>
    </row>
    <row r="533032" spans="68:68" customFormat="1">
      <c r="BP533032" s="90"/>
    </row>
    <row r="533033" spans="68:68" customFormat="1">
      <c r="BP533033" s="90"/>
    </row>
    <row r="533034" spans="68:68" customFormat="1">
      <c r="BP533034" s="90"/>
    </row>
    <row r="533035" spans="68:68" customFormat="1">
      <c r="BP533035" s="90"/>
    </row>
    <row r="533036" spans="68:68" customFormat="1">
      <c r="BP533036" s="90"/>
    </row>
    <row r="533037" spans="68:68" customFormat="1">
      <c r="BP533037" s="90"/>
    </row>
    <row r="533038" spans="68:68" customFormat="1">
      <c r="BP533038" s="90"/>
    </row>
    <row r="533039" spans="68:68" customFormat="1">
      <c r="BP533039" s="90"/>
    </row>
    <row r="533040" spans="68:68" customFormat="1">
      <c r="BP533040" s="90"/>
    </row>
    <row r="533041" spans="68:68" customFormat="1">
      <c r="BP533041" s="90"/>
    </row>
    <row r="533042" spans="68:68" customFormat="1">
      <c r="BP533042" s="90"/>
    </row>
    <row r="533043" spans="68:68" customFormat="1">
      <c r="BP533043" s="90"/>
    </row>
    <row r="533044" spans="68:68" customFormat="1">
      <c r="BP533044" s="90"/>
    </row>
    <row r="533045" spans="68:68" customFormat="1">
      <c r="BP533045" s="90"/>
    </row>
    <row r="533046" spans="68:68" customFormat="1">
      <c r="BP533046" s="90"/>
    </row>
    <row r="533047" spans="68:68" customFormat="1">
      <c r="BP533047" s="90"/>
    </row>
    <row r="533048" spans="68:68" customFormat="1">
      <c r="BP533048" s="90"/>
    </row>
    <row r="533049" spans="68:68" customFormat="1">
      <c r="BP533049" s="90"/>
    </row>
    <row r="533050" spans="68:68" customFormat="1">
      <c r="BP533050" s="90"/>
    </row>
    <row r="533051" spans="68:68" customFormat="1">
      <c r="BP533051" s="90"/>
    </row>
    <row r="533052" spans="68:68" customFormat="1">
      <c r="BP533052" s="90"/>
    </row>
    <row r="533053" spans="68:68" customFormat="1">
      <c r="BP533053" s="90"/>
    </row>
    <row r="533054" spans="68:68" customFormat="1">
      <c r="BP533054" s="90"/>
    </row>
    <row r="533055" spans="68:68" customFormat="1">
      <c r="BP533055" s="90"/>
    </row>
    <row r="533056" spans="68:68" customFormat="1">
      <c r="BP533056" s="90"/>
    </row>
    <row r="533057" spans="68:68" customFormat="1">
      <c r="BP533057" s="90"/>
    </row>
    <row r="533058" spans="68:68" customFormat="1">
      <c r="BP533058" s="90"/>
    </row>
    <row r="533059" spans="68:68" customFormat="1">
      <c r="BP533059" s="90"/>
    </row>
    <row r="533060" spans="68:68" customFormat="1">
      <c r="BP533060" s="90"/>
    </row>
    <row r="533061" spans="68:68" customFormat="1">
      <c r="BP533061" s="90"/>
    </row>
    <row r="533062" spans="68:68" customFormat="1">
      <c r="BP533062" s="90"/>
    </row>
    <row r="533063" spans="68:68" customFormat="1">
      <c r="BP533063" s="90"/>
    </row>
    <row r="533064" spans="68:68" customFormat="1">
      <c r="BP533064" s="90"/>
    </row>
    <row r="533065" spans="68:68" customFormat="1">
      <c r="BP533065" s="90"/>
    </row>
    <row r="533066" spans="68:68" customFormat="1">
      <c r="BP533066" s="90"/>
    </row>
    <row r="533067" spans="68:68" customFormat="1">
      <c r="BP533067" s="90"/>
    </row>
    <row r="533068" spans="68:68" customFormat="1">
      <c r="BP533068" s="90"/>
    </row>
    <row r="533069" spans="68:68" customFormat="1">
      <c r="BP533069" s="90"/>
    </row>
    <row r="533070" spans="68:68" customFormat="1">
      <c r="BP533070" s="90"/>
    </row>
    <row r="533071" spans="68:68" customFormat="1">
      <c r="BP533071" s="90"/>
    </row>
    <row r="533072" spans="68:68" customFormat="1">
      <c r="BP533072" s="90"/>
    </row>
    <row r="533073" spans="68:68" customFormat="1">
      <c r="BP533073" s="90"/>
    </row>
    <row r="533074" spans="68:68" customFormat="1">
      <c r="BP533074" s="90"/>
    </row>
    <row r="533075" spans="68:68" customFormat="1">
      <c r="BP533075" s="90"/>
    </row>
    <row r="533076" spans="68:68" customFormat="1">
      <c r="BP533076" s="90"/>
    </row>
    <row r="533077" spans="68:68" customFormat="1">
      <c r="BP533077" s="90"/>
    </row>
    <row r="533078" spans="68:68" customFormat="1">
      <c r="BP533078" s="90"/>
    </row>
    <row r="533079" spans="68:68" customFormat="1">
      <c r="BP533079" s="90"/>
    </row>
    <row r="533080" spans="68:68" customFormat="1">
      <c r="BP533080" s="90"/>
    </row>
    <row r="533081" spans="68:68" customFormat="1">
      <c r="BP533081" s="90"/>
    </row>
    <row r="533082" spans="68:68" customFormat="1">
      <c r="BP533082" s="90"/>
    </row>
    <row r="533083" spans="68:68" customFormat="1">
      <c r="BP533083" s="90"/>
    </row>
    <row r="533084" spans="68:68" customFormat="1">
      <c r="BP533084" s="90"/>
    </row>
    <row r="533085" spans="68:68" customFormat="1">
      <c r="BP533085" s="90"/>
    </row>
    <row r="533086" spans="68:68" customFormat="1">
      <c r="BP533086" s="90"/>
    </row>
    <row r="533087" spans="68:68" customFormat="1">
      <c r="BP533087" s="90"/>
    </row>
    <row r="533088" spans="68:68" customFormat="1">
      <c r="BP533088" s="90"/>
    </row>
    <row r="533089" spans="68:68" customFormat="1">
      <c r="BP533089" s="90"/>
    </row>
    <row r="533090" spans="68:68" customFormat="1">
      <c r="BP533090" s="90"/>
    </row>
    <row r="533091" spans="68:68" customFormat="1">
      <c r="BP533091" s="90"/>
    </row>
    <row r="533092" spans="68:68" customFormat="1">
      <c r="BP533092" s="90"/>
    </row>
    <row r="533093" spans="68:68" customFormat="1">
      <c r="BP533093" s="90"/>
    </row>
    <row r="533094" spans="68:68" customFormat="1">
      <c r="BP533094" s="90"/>
    </row>
    <row r="533095" spans="68:68" customFormat="1">
      <c r="BP533095" s="90"/>
    </row>
    <row r="533096" spans="68:68" customFormat="1">
      <c r="BP533096" s="90"/>
    </row>
    <row r="533097" spans="68:68" customFormat="1">
      <c r="BP533097" s="90"/>
    </row>
    <row r="533098" spans="68:68" customFormat="1">
      <c r="BP533098" s="90"/>
    </row>
    <row r="533099" spans="68:68" customFormat="1">
      <c r="BP533099" s="90"/>
    </row>
    <row r="533100" spans="68:68" customFormat="1">
      <c r="BP533100" s="90"/>
    </row>
    <row r="533101" spans="68:68" customFormat="1">
      <c r="BP533101" s="90"/>
    </row>
    <row r="533102" spans="68:68" customFormat="1">
      <c r="BP533102" s="90"/>
    </row>
    <row r="533103" spans="68:68" customFormat="1">
      <c r="BP533103" s="90"/>
    </row>
    <row r="533104" spans="68:68" customFormat="1">
      <c r="BP533104" s="90"/>
    </row>
    <row r="533105" spans="68:68" customFormat="1">
      <c r="BP533105" s="90"/>
    </row>
    <row r="533106" spans="68:68" customFormat="1">
      <c r="BP533106" s="90"/>
    </row>
    <row r="533107" spans="68:68" customFormat="1">
      <c r="BP533107" s="90"/>
    </row>
    <row r="533108" spans="68:68" customFormat="1">
      <c r="BP533108" s="90"/>
    </row>
    <row r="533109" spans="68:68" customFormat="1">
      <c r="BP533109" s="90"/>
    </row>
    <row r="533110" spans="68:68" customFormat="1">
      <c r="BP533110" s="90"/>
    </row>
    <row r="533111" spans="68:68" customFormat="1">
      <c r="BP533111" s="90"/>
    </row>
    <row r="533112" spans="68:68" customFormat="1">
      <c r="BP533112" s="90"/>
    </row>
    <row r="533113" spans="68:68" customFormat="1">
      <c r="BP533113" s="90"/>
    </row>
    <row r="533114" spans="68:68" customFormat="1">
      <c r="BP533114" s="90"/>
    </row>
    <row r="533115" spans="68:68" customFormat="1">
      <c r="BP533115" s="90"/>
    </row>
    <row r="533116" spans="68:68" customFormat="1">
      <c r="BP533116" s="90"/>
    </row>
    <row r="533117" spans="68:68" customFormat="1">
      <c r="BP533117" s="90"/>
    </row>
    <row r="533118" spans="68:68" customFormat="1">
      <c r="BP533118" s="90"/>
    </row>
    <row r="533119" spans="68:68" customFormat="1">
      <c r="BP533119" s="90"/>
    </row>
    <row r="533120" spans="68:68" customFormat="1">
      <c r="BP533120" s="90"/>
    </row>
    <row r="533121" spans="68:68" customFormat="1">
      <c r="BP533121" s="90"/>
    </row>
    <row r="533122" spans="68:68" customFormat="1">
      <c r="BP533122" s="90"/>
    </row>
    <row r="533123" spans="68:68" customFormat="1">
      <c r="BP533123" s="90"/>
    </row>
    <row r="533124" spans="68:68" customFormat="1">
      <c r="BP533124" s="90"/>
    </row>
    <row r="533125" spans="68:68" customFormat="1">
      <c r="BP533125" s="90"/>
    </row>
    <row r="533126" spans="68:68" customFormat="1">
      <c r="BP533126" s="90"/>
    </row>
    <row r="533127" spans="68:68" customFormat="1">
      <c r="BP533127" s="90"/>
    </row>
    <row r="533128" spans="68:68" customFormat="1">
      <c r="BP533128" s="90"/>
    </row>
    <row r="533129" spans="68:68" customFormat="1">
      <c r="BP533129" s="90"/>
    </row>
    <row r="533130" spans="68:68" customFormat="1">
      <c r="BP533130" s="90"/>
    </row>
    <row r="533131" spans="68:68" customFormat="1">
      <c r="BP533131" s="90"/>
    </row>
    <row r="533132" spans="68:68" customFormat="1">
      <c r="BP533132" s="90"/>
    </row>
    <row r="533133" spans="68:68" customFormat="1">
      <c r="BP533133" s="90"/>
    </row>
    <row r="533134" spans="68:68" customFormat="1">
      <c r="BP533134" s="90"/>
    </row>
    <row r="533135" spans="68:68" customFormat="1">
      <c r="BP533135" s="90"/>
    </row>
    <row r="533136" spans="68:68" customFormat="1">
      <c r="BP533136" s="90"/>
    </row>
    <row r="533137" spans="68:68" customFormat="1">
      <c r="BP533137" s="90"/>
    </row>
    <row r="533138" spans="68:68" customFormat="1">
      <c r="BP533138" s="90"/>
    </row>
    <row r="533139" spans="68:68" customFormat="1">
      <c r="BP533139" s="90"/>
    </row>
    <row r="533140" spans="68:68" customFormat="1">
      <c r="BP533140" s="90"/>
    </row>
    <row r="533141" spans="68:68" customFormat="1">
      <c r="BP533141" s="90"/>
    </row>
    <row r="533142" spans="68:68" customFormat="1">
      <c r="BP533142" s="90"/>
    </row>
    <row r="533143" spans="68:68" customFormat="1">
      <c r="BP533143" s="90"/>
    </row>
    <row r="533144" spans="68:68" customFormat="1">
      <c r="BP533144" s="90"/>
    </row>
    <row r="533145" spans="68:68" customFormat="1">
      <c r="BP533145" s="90"/>
    </row>
    <row r="533146" spans="68:68" customFormat="1">
      <c r="BP533146" s="90"/>
    </row>
    <row r="533147" spans="68:68" customFormat="1">
      <c r="BP533147" s="90"/>
    </row>
    <row r="533148" spans="68:68" customFormat="1">
      <c r="BP533148" s="90"/>
    </row>
    <row r="533149" spans="68:68" customFormat="1">
      <c r="BP533149" s="90"/>
    </row>
    <row r="533150" spans="68:68" customFormat="1">
      <c r="BP533150" s="90"/>
    </row>
    <row r="533151" spans="68:68" customFormat="1">
      <c r="BP533151" s="90"/>
    </row>
    <row r="533152" spans="68:68" customFormat="1">
      <c r="BP533152" s="90"/>
    </row>
    <row r="533153" spans="68:68" customFormat="1">
      <c r="BP533153" s="90"/>
    </row>
    <row r="533154" spans="68:68" customFormat="1">
      <c r="BP533154" s="90"/>
    </row>
    <row r="533155" spans="68:68" customFormat="1">
      <c r="BP533155" s="90"/>
    </row>
    <row r="533156" spans="68:68" customFormat="1">
      <c r="BP533156" s="90"/>
    </row>
    <row r="533157" spans="68:68" customFormat="1">
      <c r="BP533157" s="90"/>
    </row>
    <row r="533158" spans="68:68" customFormat="1">
      <c r="BP533158" s="90"/>
    </row>
    <row r="533159" spans="68:68" customFormat="1">
      <c r="BP533159" s="90"/>
    </row>
    <row r="533160" spans="68:68" customFormat="1">
      <c r="BP533160" s="90"/>
    </row>
    <row r="533161" spans="68:68" customFormat="1">
      <c r="BP533161" s="90"/>
    </row>
    <row r="533162" spans="68:68" customFormat="1">
      <c r="BP533162" s="90"/>
    </row>
    <row r="533163" spans="68:68" customFormat="1">
      <c r="BP533163" s="90"/>
    </row>
    <row r="533164" spans="68:68" customFormat="1">
      <c r="BP533164" s="90"/>
    </row>
    <row r="533165" spans="68:68" customFormat="1">
      <c r="BP533165" s="90"/>
    </row>
    <row r="533166" spans="68:68" customFormat="1">
      <c r="BP533166" s="90"/>
    </row>
    <row r="533167" spans="68:68" customFormat="1">
      <c r="BP533167" s="90"/>
    </row>
    <row r="533168" spans="68:68" customFormat="1">
      <c r="BP533168" s="90"/>
    </row>
    <row r="533169" spans="68:68" customFormat="1">
      <c r="BP533169" s="90"/>
    </row>
    <row r="533170" spans="68:68" customFormat="1">
      <c r="BP533170" s="90"/>
    </row>
    <row r="533171" spans="68:68" customFormat="1">
      <c r="BP533171" s="90"/>
    </row>
    <row r="533172" spans="68:68" customFormat="1">
      <c r="BP533172" s="90"/>
    </row>
    <row r="533173" spans="68:68" customFormat="1">
      <c r="BP533173" s="90"/>
    </row>
    <row r="533174" spans="68:68" customFormat="1">
      <c r="BP533174" s="90"/>
    </row>
    <row r="533175" spans="68:68" customFormat="1">
      <c r="BP533175" s="90"/>
    </row>
    <row r="533176" spans="68:68" customFormat="1">
      <c r="BP533176" s="90"/>
    </row>
    <row r="533177" spans="68:68" customFormat="1">
      <c r="BP533177" s="90"/>
    </row>
    <row r="533178" spans="68:68" customFormat="1">
      <c r="BP533178" s="90"/>
    </row>
    <row r="533179" spans="68:68" customFormat="1">
      <c r="BP533179" s="90"/>
    </row>
    <row r="533180" spans="68:68" customFormat="1">
      <c r="BP533180" s="90"/>
    </row>
    <row r="533181" spans="68:68" customFormat="1">
      <c r="BP533181" s="90"/>
    </row>
    <row r="533182" spans="68:68" customFormat="1">
      <c r="BP533182" s="90"/>
    </row>
    <row r="533183" spans="68:68" customFormat="1">
      <c r="BP533183" s="90"/>
    </row>
    <row r="533184" spans="68:68" customFormat="1">
      <c r="BP533184" s="90"/>
    </row>
    <row r="533185" spans="68:68" customFormat="1">
      <c r="BP533185" s="90"/>
    </row>
    <row r="533186" spans="68:68" customFormat="1">
      <c r="BP533186" s="90"/>
    </row>
    <row r="533187" spans="68:68" customFormat="1">
      <c r="BP533187" s="90"/>
    </row>
    <row r="533188" spans="68:68" customFormat="1">
      <c r="BP533188" s="90"/>
    </row>
    <row r="533189" spans="68:68" customFormat="1">
      <c r="BP533189" s="90"/>
    </row>
    <row r="533190" spans="68:68" customFormat="1">
      <c r="BP533190" s="90"/>
    </row>
    <row r="533191" spans="68:68" customFormat="1">
      <c r="BP533191" s="90"/>
    </row>
    <row r="533192" spans="68:68" customFormat="1">
      <c r="BP533192" s="90"/>
    </row>
    <row r="533193" spans="68:68" customFormat="1">
      <c r="BP533193" s="90"/>
    </row>
    <row r="533194" spans="68:68" customFormat="1">
      <c r="BP533194" s="90"/>
    </row>
    <row r="533195" spans="68:68" customFormat="1">
      <c r="BP533195" s="90"/>
    </row>
    <row r="533196" spans="68:68" customFormat="1">
      <c r="BP533196" s="90"/>
    </row>
    <row r="533197" spans="68:68" customFormat="1">
      <c r="BP533197" s="90"/>
    </row>
    <row r="533198" spans="68:68" customFormat="1">
      <c r="BP533198" s="90"/>
    </row>
    <row r="533199" spans="68:68" customFormat="1">
      <c r="BP533199" s="90"/>
    </row>
    <row r="533200" spans="68:68" customFormat="1">
      <c r="BP533200" s="90"/>
    </row>
    <row r="533201" spans="68:68" customFormat="1">
      <c r="BP533201" s="90"/>
    </row>
    <row r="533202" spans="68:68" customFormat="1">
      <c r="BP533202" s="90"/>
    </row>
    <row r="533203" spans="68:68" customFormat="1">
      <c r="BP533203" s="90"/>
    </row>
    <row r="533204" spans="68:68" customFormat="1">
      <c r="BP533204" s="90"/>
    </row>
    <row r="533205" spans="68:68" customFormat="1">
      <c r="BP533205" s="90"/>
    </row>
    <row r="533206" spans="68:68" customFormat="1">
      <c r="BP533206" s="90"/>
    </row>
    <row r="533207" spans="68:68" customFormat="1">
      <c r="BP533207" s="90"/>
    </row>
    <row r="533208" spans="68:68" customFormat="1">
      <c r="BP533208" s="90"/>
    </row>
    <row r="533209" spans="68:68" customFormat="1">
      <c r="BP533209" s="90"/>
    </row>
    <row r="533210" spans="68:68" customFormat="1">
      <c r="BP533210" s="90"/>
    </row>
    <row r="533211" spans="68:68" customFormat="1">
      <c r="BP533211" s="90"/>
    </row>
    <row r="533212" spans="68:68" customFormat="1">
      <c r="BP533212" s="90"/>
    </row>
    <row r="533213" spans="68:68" customFormat="1">
      <c r="BP533213" s="90"/>
    </row>
    <row r="533214" spans="68:68" customFormat="1">
      <c r="BP533214" s="90"/>
    </row>
    <row r="533215" spans="68:68" customFormat="1">
      <c r="BP533215" s="90"/>
    </row>
    <row r="533216" spans="68:68" customFormat="1">
      <c r="BP533216" s="90"/>
    </row>
    <row r="533217" spans="68:68" customFormat="1">
      <c r="BP533217" s="90"/>
    </row>
    <row r="533218" spans="68:68" customFormat="1">
      <c r="BP533218" s="90"/>
    </row>
    <row r="533219" spans="68:68" customFormat="1">
      <c r="BP533219" s="90"/>
    </row>
    <row r="533220" spans="68:68" customFormat="1">
      <c r="BP533220" s="90"/>
    </row>
    <row r="533221" spans="68:68" customFormat="1">
      <c r="BP533221" s="90"/>
    </row>
    <row r="533222" spans="68:68" customFormat="1">
      <c r="BP533222" s="90"/>
    </row>
    <row r="533223" spans="68:68" customFormat="1">
      <c r="BP533223" s="90"/>
    </row>
    <row r="533224" spans="68:68" customFormat="1">
      <c r="BP533224" s="90"/>
    </row>
    <row r="533225" spans="68:68" customFormat="1">
      <c r="BP533225" s="90"/>
    </row>
    <row r="533226" spans="68:68" customFormat="1">
      <c r="BP533226" s="90"/>
    </row>
    <row r="533227" spans="68:68" customFormat="1">
      <c r="BP533227" s="90"/>
    </row>
    <row r="533228" spans="68:68" customFormat="1">
      <c r="BP533228" s="90"/>
    </row>
    <row r="533229" spans="68:68" customFormat="1">
      <c r="BP533229" s="90"/>
    </row>
    <row r="533230" spans="68:68" customFormat="1">
      <c r="BP533230" s="90"/>
    </row>
    <row r="533231" spans="68:68" customFormat="1">
      <c r="BP533231" s="90"/>
    </row>
    <row r="533232" spans="68:68" customFormat="1">
      <c r="BP533232" s="90"/>
    </row>
    <row r="533233" spans="68:68" customFormat="1">
      <c r="BP533233" s="90"/>
    </row>
    <row r="533234" spans="68:68" customFormat="1">
      <c r="BP533234" s="90"/>
    </row>
    <row r="533235" spans="68:68" customFormat="1">
      <c r="BP533235" s="90"/>
    </row>
    <row r="533236" spans="68:68" customFormat="1">
      <c r="BP533236" s="90"/>
    </row>
    <row r="533237" spans="68:68" customFormat="1">
      <c r="BP533237" s="90"/>
    </row>
    <row r="533238" spans="68:68" customFormat="1">
      <c r="BP533238" s="90"/>
    </row>
    <row r="533239" spans="68:68" customFormat="1">
      <c r="BP533239" s="90"/>
    </row>
    <row r="533240" spans="68:68" customFormat="1">
      <c r="BP533240" s="90"/>
    </row>
    <row r="533241" spans="68:68" customFormat="1">
      <c r="BP533241" s="90"/>
    </row>
    <row r="533242" spans="68:68" customFormat="1">
      <c r="BP533242" s="90"/>
    </row>
    <row r="533243" spans="68:68" customFormat="1">
      <c r="BP533243" s="90"/>
    </row>
    <row r="533244" spans="68:68" customFormat="1">
      <c r="BP533244" s="90"/>
    </row>
    <row r="533245" spans="68:68" customFormat="1">
      <c r="BP533245" s="90"/>
    </row>
    <row r="533246" spans="68:68" customFormat="1">
      <c r="BP533246" s="90"/>
    </row>
    <row r="533247" spans="68:68" customFormat="1">
      <c r="BP533247" s="90"/>
    </row>
    <row r="533248" spans="68:68" customFormat="1">
      <c r="BP533248" s="90"/>
    </row>
    <row r="533249" spans="68:68" customFormat="1">
      <c r="BP533249" s="90"/>
    </row>
    <row r="533250" spans="68:68" customFormat="1">
      <c r="BP533250" s="90"/>
    </row>
    <row r="533251" spans="68:68" customFormat="1">
      <c r="BP533251" s="90"/>
    </row>
    <row r="533252" spans="68:68" customFormat="1">
      <c r="BP533252" s="90"/>
    </row>
    <row r="533253" spans="68:68" customFormat="1">
      <c r="BP533253" s="90"/>
    </row>
    <row r="533254" spans="68:68" customFormat="1">
      <c r="BP533254" s="90"/>
    </row>
    <row r="533255" spans="68:68" customFormat="1">
      <c r="BP533255" s="90"/>
    </row>
    <row r="533256" spans="68:68" customFormat="1">
      <c r="BP533256" s="90"/>
    </row>
    <row r="533257" spans="68:68" customFormat="1">
      <c r="BP533257" s="90"/>
    </row>
    <row r="533258" spans="68:68" customFormat="1">
      <c r="BP533258" s="90"/>
    </row>
    <row r="533259" spans="68:68" customFormat="1">
      <c r="BP533259" s="90"/>
    </row>
    <row r="533260" spans="68:68" customFormat="1">
      <c r="BP533260" s="90"/>
    </row>
    <row r="533261" spans="68:68" customFormat="1">
      <c r="BP533261" s="90"/>
    </row>
    <row r="533262" spans="68:68" customFormat="1">
      <c r="BP533262" s="90"/>
    </row>
    <row r="533263" spans="68:68" customFormat="1">
      <c r="BP533263" s="90"/>
    </row>
    <row r="533264" spans="68:68" customFormat="1">
      <c r="BP533264" s="90"/>
    </row>
    <row r="533265" spans="68:68" customFormat="1">
      <c r="BP533265" s="90"/>
    </row>
    <row r="533266" spans="68:68" customFormat="1">
      <c r="BP533266" s="90"/>
    </row>
    <row r="533267" spans="68:68" customFormat="1">
      <c r="BP533267" s="90"/>
    </row>
    <row r="533268" spans="68:68" customFormat="1">
      <c r="BP533268" s="90"/>
    </row>
    <row r="533269" spans="68:68" customFormat="1">
      <c r="BP533269" s="90"/>
    </row>
    <row r="533270" spans="68:68" customFormat="1">
      <c r="BP533270" s="90"/>
    </row>
    <row r="533271" spans="68:68" customFormat="1">
      <c r="BP533271" s="90"/>
    </row>
    <row r="533272" spans="68:68" customFormat="1">
      <c r="BP533272" s="90"/>
    </row>
    <row r="533273" spans="68:68" customFormat="1">
      <c r="BP533273" s="90"/>
    </row>
    <row r="533274" spans="68:68" customFormat="1">
      <c r="BP533274" s="90"/>
    </row>
    <row r="533275" spans="68:68" customFormat="1">
      <c r="BP533275" s="90"/>
    </row>
    <row r="533276" spans="68:68" customFormat="1">
      <c r="BP533276" s="90"/>
    </row>
    <row r="533277" spans="68:68" customFormat="1">
      <c r="BP533277" s="90"/>
    </row>
    <row r="533278" spans="68:68" customFormat="1">
      <c r="BP533278" s="90"/>
    </row>
    <row r="533279" spans="68:68" customFormat="1">
      <c r="BP533279" s="90"/>
    </row>
    <row r="533280" spans="68:68" customFormat="1">
      <c r="BP533280" s="90"/>
    </row>
    <row r="533281" spans="68:68" customFormat="1">
      <c r="BP533281" s="90"/>
    </row>
    <row r="533282" spans="68:68" customFormat="1">
      <c r="BP533282" s="90"/>
    </row>
    <row r="533283" spans="68:68" customFormat="1">
      <c r="BP533283" s="90"/>
    </row>
    <row r="533284" spans="68:68" customFormat="1">
      <c r="BP533284" s="90"/>
    </row>
    <row r="533285" spans="68:68" customFormat="1">
      <c r="BP533285" s="90"/>
    </row>
    <row r="533286" spans="68:68" customFormat="1">
      <c r="BP533286" s="90"/>
    </row>
    <row r="533287" spans="68:68" customFormat="1">
      <c r="BP533287" s="90"/>
    </row>
    <row r="533288" spans="68:68" customFormat="1">
      <c r="BP533288" s="90"/>
    </row>
    <row r="533289" spans="68:68" customFormat="1">
      <c r="BP533289" s="90"/>
    </row>
    <row r="533290" spans="68:68" customFormat="1">
      <c r="BP533290" s="90"/>
    </row>
    <row r="533291" spans="68:68" customFormat="1">
      <c r="BP533291" s="90"/>
    </row>
    <row r="533292" spans="68:68" customFormat="1">
      <c r="BP533292" s="90"/>
    </row>
    <row r="533293" spans="68:68" customFormat="1">
      <c r="BP533293" s="90"/>
    </row>
    <row r="533294" spans="68:68" customFormat="1">
      <c r="BP533294" s="90"/>
    </row>
    <row r="533295" spans="68:68" customFormat="1">
      <c r="BP533295" s="90"/>
    </row>
    <row r="533296" spans="68:68" customFormat="1">
      <c r="BP533296" s="90"/>
    </row>
    <row r="533297" spans="68:68" customFormat="1">
      <c r="BP533297" s="90"/>
    </row>
    <row r="533298" spans="68:68" customFormat="1">
      <c r="BP533298" s="90"/>
    </row>
    <row r="533299" spans="68:68" customFormat="1">
      <c r="BP533299" s="90"/>
    </row>
    <row r="533300" spans="68:68" customFormat="1">
      <c r="BP533300" s="90"/>
    </row>
    <row r="533301" spans="68:68" customFormat="1">
      <c r="BP533301" s="90"/>
    </row>
    <row r="533302" spans="68:68" customFormat="1">
      <c r="BP533302" s="90"/>
    </row>
    <row r="533303" spans="68:68" customFormat="1">
      <c r="BP533303" s="90"/>
    </row>
    <row r="533304" spans="68:68" customFormat="1">
      <c r="BP533304" s="90"/>
    </row>
    <row r="533305" spans="68:68" customFormat="1">
      <c r="BP533305" s="90"/>
    </row>
    <row r="533306" spans="68:68" customFormat="1">
      <c r="BP533306" s="90"/>
    </row>
    <row r="533307" spans="68:68" customFormat="1">
      <c r="BP533307" s="90"/>
    </row>
    <row r="533308" spans="68:68" customFormat="1">
      <c r="BP533308" s="90"/>
    </row>
    <row r="533309" spans="68:68" customFormat="1">
      <c r="BP533309" s="90"/>
    </row>
    <row r="533310" spans="68:68" customFormat="1">
      <c r="BP533310" s="90"/>
    </row>
    <row r="533311" spans="68:68" customFormat="1">
      <c r="BP533311" s="90"/>
    </row>
    <row r="533312" spans="68:68" customFormat="1">
      <c r="BP533312" s="90"/>
    </row>
    <row r="533313" spans="68:68" customFormat="1">
      <c r="BP533313" s="90"/>
    </row>
    <row r="533314" spans="68:68" customFormat="1">
      <c r="BP533314" s="90"/>
    </row>
    <row r="533315" spans="68:68" customFormat="1">
      <c r="BP533315" s="90"/>
    </row>
    <row r="533316" spans="68:68" customFormat="1">
      <c r="BP533316" s="90"/>
    </row>
    <row r="533317" spans="68:68" customFormat="1">
      <c r="BP533317" s="90"/>
    </row>
    <row r="533318" spans="68:68" customFormat="1">
      <c r="BP533318" s="90"/>
    </row>
    <row r="533319" spans="68:68" customFormat="1">
      <c r="BP533319" s="90"/>
    </row>
    <row r="533320" spans="68:68" customFormat="1">
      <c r="BP533320" s="90"/>
    </row>
    <row r="533321" spans="68:68" customFormat="1">
      <c r="BP533321" s="90"/>
    </row>
    <row r="533322" spans="68:68" customFormat="1">
      <c r="BP533322" s="90"/>
    </row>
    <row r="533323" spans="68:68" customFormat="1">
      <c r="BP533323" s="90"/>
    </row>
    <row r="533324" spans="68:68" customFormat="1">
      <c r="BP533324" s="90"/>
    </row>
    <row r="533325" spans="68:68" customFormat="1">
      <c r="BP533325" s="90"/>
    </row>
    <row r="533326" spans="68:68" customFormat="1">
      <c r="BP533326" s="90"/>
    </row>
    <row r="533327" spans="68:68" customFormat="1">
      <c r="BP533327" s="90"/>
    </row>
    <row r="533328" spans="68:68" customFormat="1">
      <c r="BP533328" s="90"/>
    </row>
    <row r="533329" spans="68:68" customFormat="1">
      <c r="BP533329" s="90"/>
    </row>
    <row r="533330" spans="68:68" customFormat="1">
      <c r="BP533330" s="90"/>
    </row>
    <row r="533331" spans="68:68" customFormat="1">
      <c r="BP533331" s="90"/>
    </row>
    <row r="533332" spans="68:68" customFormat="1">
      <c r="BP533332" s="90"/>
    </row>
    <row r="533333" spans="68:68" customFormat="1">
      <c r="BP533333" s="90"/>
    </row>
    <row r="533334" spans="68:68" customFormat="1">
      <c r="BP533334" s="90"/>
    </row>
    <row r="533335" spans="68:68" customFormat="1">
      <c r="BP533335" s="90"/>
    </row>
    <row r="533336" spans="68:68" customFormat="1">
      <c r="BP533336" s="90"/>
    </row>
    <row r="533337" spans="68:68" customFormat="1">
      <c r="BP533337" s="90"/>
    </row>
    <row r="533338" spans="68:68" customFormat="1">
      <c r="BP533338" s="90"/>
    </row>
    <row r="533339" spans="68:68" customFormat="1">
      <c r="BP533339" s="90"/>
    </row>
    <row r="533340" spans="68:68" customFormat="1">
      <c r="BP533340" s="90"/>
    </row>
    <row r="533341" spans="68:68" customFormat="1">
      <c r="BP533341" s="90"/>
    </row>
    <row r="533342" spans="68:68" customFormat="1">
      <c r="BP533342" s="90"/>
    </row>
    <row r="533343" spans="68:68" customFormat="1">
      <c r="BP533343" s="90"/>
    </row>
    <row r="533344" spans="68:68" customFormat="1">
      <c r="BP533344" s="90"/>
    </row>
    <row r="533345" spans="68:68" customFormat="1">
      <c r="BP533345" s="90"/>
    </row>
    <row r="533346" spans="68:68" customFormat="1">
      <c r="BP533346" s="90"/>
    </row>
    <row r="533347" spans="68:68" customFormat="1">
      <c r="BP533347" s="90"/>
    </row>
    <row r="533348" spans="68:68" customFormat="1">
      <c r="BP533348" s="90"/>
    </row>
    <row r="533349" spans="68:68" customFormat="1">
      <c r="BP533349" s="90"/>
    </row>
    <row r="533350" spans="68:68" customFormat="1">
      <c r="BP533350" s="90"/>
    </row>
    <row r="533351" spans="68:68" customFormat="1">
      <c r="BP533351" s="90"/>
    </row>
    <row r="533352" spans="68:68" customFormat="1">
      <c r="BP533352" s="90"/>
    </row>
    <row r="533353" spans="68:68" customFormat="1">
      <c r="BP533353" s="90"/>
    </row>
    <row r="533354" spans="68:68" customFormat="1">
      <c r="BP533354" s="90"/>
    </row>
    <row r="533355" spans="68:68" customFormat="1">
      <c r="BP533355" s="90"/>
    </row>
    <row r="533356" spans="68:68" customFormat="1">
      <c r="BP533356" s="90"/>
    </row>
    <row r="533357" spans="68:68" customFormat="1">
      <c r="BP533357" s="90"/>
    </row>
    <row r="533358" spans="68:68" customFormat="1">
      <c r="BP533358" s="90"/>
    </row>
    <row r="533359" spans="68:68" customFormat="1">
      <c r="BP533359" s="90"/>
    </row>
    <row r="533360" spans="68:68" customFormat="1">
      <c r="BP533360" s="90"/>
    </row>
    <row r="533361" spans="68:68" customFormat="1">
      <c r="BP533361" s="90"/>
    </row>
    <row r="533362" spans="68:68" customFormat="1">
      <c r="BP533362" s="90"/>
    </row>
    <row r="533363" spans="68:68" customFormat="1">
      <c r="BP533363" s="90"/>
    </row>
    <row r="533364" spans="68:68" customFormat="1">
      <c r="BP533364" s="90"/>
    </row>
    <row r="533365" spans="68:68" customFormat="1">
      <c r="BP533365" s="90"/>
    </row>
    <row r="533366" spans="68:68" customFormat="1">
      <c r="BP533366" s="90"/>
    </row>
    <row r="533367" spans="68:68" customFormat="1">
      <c r="BP533367" s="90"/>
    </row>
    <row r="533368" spans="68:68" customFormat="1">
      <c r="BP533368" s="90"/>
    </row>
    <row r="533369" spans="68:68" customFormat="1">
      <c r="BP533369" s="90"/>
    </row>
    <row r="533370" spans="68:68" customFormat="1">
      <c r="BP533370" s="90"/>
    </row>
    <row r="533371" spans="68:68" customFormat="1">
      <c r="BP533371" s="90"/>
    </row>
    <row r="533372" spans="68:68" customFormat="1">
      <c r="BP533372" s="90"/>
    </row>
    <row r="533373" spans="68:68" customFormat="1">
      <c r="BP533373" s="90"/>
    </row>
    <row r="533374" spans="68:68" customFormat="1">
      <c r="BP533374" s="90"/>
    </row>
    <row r="533375" spans="68:68" customFormat="1">
      <c r="BP533375" s="90"/>
    </row>
    <row r="533376" spans="68:68" customFormat="1">
      <c r="BP533376" s="90"/>
    </row>
    <row r="533377" spans="68:68" customFormat="1">
      <c r="BP533377" s="90"/>
    </row>
    <row r="533378" spans="68:68" customFormat="1">
      <c r="BP533378" s="90"/>
    </row>
    <row r="533379" spans="68:68" customFormat="1">
      <c r="BP533379" s="90"/>
    </row>
    <row r="533380" spans="68:68" customFormat="1">
      <c r="BP533380" s="90"/>
    </row>
    <row r="533381" spans="68:68" customFormat="1">
      <c r="BP533381" s="90"/>
    </row>
    <row r="533382" spans="68:68" customFormat="1">
      <c r="BP533382" s="90"/>
    </row>
    <row r="533383" spans="68:68" customFormat="1">
      <c r="BP533383" s="90"/>
    </row>
    <row r="533384" spans="68:68" customFormat="1">
      <c r="BP533384" s="90"/>
    </row>
    <row r="533385" spans="68:68" customFormat="1">
      <c r="BP533385" s="90"/>
    </row>
    <row r="533386" spans="68:68" customFormat="1">
      <c r="BP533386" s="90"/>
    </row>
    <row r="533387" spans="68:68" customFormat="1">
      <c r="BP533387" s="90"/>
    </row>
    <row r="533388" spans="68:68" customFormat="1">
      <c r="BP533388" s="90"/>
    </row>
    <row r="533389" spans="68:68" customFormat="1">
      <c r="BP533389" s="90"/>
    </row>
    <row r="533390" spans="68:68" customFormat="1">
      <c r="BP533390" s="90"/>
    </row>
    <row r="533391" spans="68:68" customFormat="1">
      <c r="BP533391" s="90"/>
    </row>
    <row r="533392" spans="68:68" customFormat="1">
      <c r="BP533392" s="90"/>
    </row>
    <row r="533393" spans="68:68" customFormat="1">
      <c r="BP533393" s="90"/>
    </row>
    <row r="533394" spans="68:68" customFormat="1">
      <c r="BP533394" s="90"/>
    </row>
    <row r="533395" spans="68:68" customFormat="1">
      <c r="BP533395" s="90"/>
    </row>
    <row r="533396" spans="68:68" customFormat="1">
      <c r="BP533396" s="90"/>
    </row>
    <row r="533397" spans="68:68" customFormat="1">
      <c r="BP533397" s="90"/>
    </row>
    <row r="533398" spans="68:68" customFormat="1">
      <c r="BP533398" s="90"/>
    </row>
    <row r="533399" spans="68:68" customFormat="1">
      <c r="BP533399" s="90"/>
    </row>
    <row r="533400" spans="68:68" customFormat="1">
      <c r="BP533400" s="90"/>
    </row>
    <row r="533401" spans="68:68" customFormat="1">
      <c r="BP533401" s="90"/>
    </row>
    <row r="533402" spans="68:68" customFormat="1">
      <c r="BP533402" s="90"/>
    </row>
    <row r="533403" spans="68:68" customFormat="1">
      <c r="BP533403" s="90"/>
    </row>
    <row r="533404" spans="68:68" customFormat="1">
      <c r="BP533404" s="90"/>
    </row>
    <row r="533405" spans="68:68" customFormat="1">
      <c r="BP533405" s="90"/>
    </row>
    <row r="533406" spans="68:68" customFormat="1">
      <c r="BP533406" s="90"/>
    </row>
    <row r="533407" spans="68:68" customFormat="1">
      <c r="BP533407" s="90"/>
    </row>
    <row r="533408" spans="68:68" customFormat="1">
      <c r="BP533408" s="90"/>
    </row>
    <row r="533409" spans="68:68" customFormat="1">
      <c r="BP533409" s="90"/>
    </row>
    <row r="533410" spans="68:68" customFormat="1">
      <c r="BP533410" s="90"/>
    </row>
    <row r="533411" spans="68:68" customFormat="1">
      <c r="BP533411" s="90"/>
    </row>
    <row r="533412" spans="68:68" customFormat="1">
      <c r="BP533412" s="90"/>
    </row>
    <row r="533413" spans="68:68" customFormat="1">
      <c r="BP533413" s="90"/>
    </row>
    <row r="533414" spans="68:68" customFormat="1">
      <c r="BP533414" s="90"/>
    </row>
    <row r="533415" spans="68:68" customFormat="1">
      <c r="BP533415" s="90"/>
    </row>
    <row r="533416" spans="68:68" customFormat="1">
      <c r="BP533416" s="90"/>
    </row>
    <row r="533417" spans="68:68" customFormat="1">
      <c r="BP533417" s="90"/>
    </row>
    <row r="533418" spans="68:68" customFormat="1">
      <c r="BP533418" s="90"/>
    </row>
    <row r="533419" spans="68:68" customFormat="1">
      <c r="BP533419" s="90"/>
    </row>
    <row r="533420" spans="68:68" customFormat="1">
      <c r="BP533420" s="90"/>
    </row>
    <row r="533421" spans="68:68" customFormat="1">
      <c r="BP533421" s="90"/>
    </row>
    <row r="533422" spans="68:68" customFormat="1">
      <c r="BP533422" s="90"/>
    </row>
    <row r="533423" spans="68:68" customFormat="1">
      <c r="BP533423" s="90"/>
    </row>
    <row r="533424" spans="68:68" customFormat="1">
      <c r="BP533424" s="90"/>
    </row>
    <row r="533425" spans="68:68" customFormat="1">
      <c r="BP533425" s="90"/>
    </row>
    <row r="533426" spans="68:68" customFormat="1">
      <c r="BP533426" s="90"/>
    </row>
    <row r="533427" spans="68:68" customFormat="1">
      <c r="BP533427" s="90"/>
    </row>
    <row r="533428" spans="68:68" customFormat="1">
      <c r="BP533428" s="90"/>
    </row>
    <row r="533429" spans="68:68" customFormat="1">
      <c r="BP533429" s="90"/>
    </row>
    <row r="533430" spans="68:68" customFormat="1">
      <c r="BP533430" s="90"/>
    </row>
    <row r="533431" spans="68:68" customFormat="1">
      <c r="BP533431" s="90"/>
    </row>
    <row r="533432" spans="68:68" customFormat="1">
      <c r="BP533432" s="90"/>
    </row>
    <row r="533433" spans="68:68" customFormat="1">
      <c r="BP533433" s="90"/>
    </row>
    <row r="533434" spans="68:68" customFormat="1">
      <c r="BP533434" s="90"/>
    </row>
    <row r="533435" spans="68:68" customFormat="1">
      <c r="BP533435" s="90"/>
    </row>
    <row r="533436" spans="68:68" customFormat="1">
      <c r="BP533436" s="90"/>
    </row>
    <row r="533437" spans="68:68" customFormat="1">
      <c r="BP533437" s="90"/>
    </row>
    <row r="533438" spans="68:68" customFormat="1">
      <c r="BP533438" s="90"/>
    </row>
    <row r="533439" spans="68:68" customFormat="1">
      <c r="BP533439" s="90"/>
    </row>
    <row r="533440" spans="68:68" customFormat="1">
      <c r="BP533440" s="90"/>
    </row>
    <row r="533441" spans="68:68" customFormat="1">
      <c r="BP533441" s="90"/>
    </row>
    <row r="533442" spans="68:68" customFormat="1">
      <c r="BP533442" s="90"/>
    </row>
    <row r="533443" spans="68:68" customFormat="1">
      <c r="BP533443" s="90"/>
    </row>
    <row r="533444" spans="68:68" customFormat="1">
      <c r="BP533444" s="90"/>
    </row>
    <row r="533445" spans="68:68" customFormat="1">
      <c r="BP533445" s="90"/>
    </row>
    <row r="533446" spans="68:68" customFormat="1">
      <c r="BP533446" s="90"/>
    </row>
    <row r="533447" spans="68:68" customFormat="1">
      <c r="BP533447" s="90"/>
    </row>
    <row r="533448" spans="68:68" customFormat="1">
      <c r="BP533448" s="90"/>
    </row>
    <row r="533449" spans="68:68" customFormat="1">
      <c r="BP533449" s="90"/>
    </row>
    <row r="533450" spans="68:68" customFormat="1">
      <c r="BP533450" s="90"/>
    </row>
    <row r="533451" spans="68:68" customFormat="1">
      <c r="BP533451" s="90"/>
    </row>
    <row r="533452" spans="68:68" customFormat="1">
      <c r="BP533452" s="90"/>
    </row>
    <row r="533453" spans="68:68" customFormat="1">
      <c r="BP533453" s="90"/>
    </row>
    <row r="533454" spans="68:68" customFormat="1">
      <c r="BP533454" s="90"/>
    </row>
    <row r="533455" spans="68:68" customFormat="1">
      <c r="BP533455" s="90"/>
    </row>
    <row r="533456" spans="68:68" customFormat="1">
      <c r="BP533456" s="90"/>
    </row>
    <row r="533457" spans="68:68" customFormat="1">
      <c r="BP533457" s="90"/>
    </row>
    <row r="533458" spans="68:68" customFormat="1">
      <c r="BP533458" s="90"/>
    </row>
    <row r="533459" spans="68:68" customFormat="1">
      <c r="BP533459" s="90"/>
    </row>
    <row r="533460" spans="68:68" customFormat="1">
      <c r="BP533460" s="90"/>
    </row>
    <row r="533461" spans="68:68" customFormat="1">
      <c r="BP533461" s="90"/>
    </row>
    <row r="533462" spans="68:68" customFormat="1">
      <c r="BP533462" s="90"/>
    </row>
    <row r="533463" spans="68:68" customFormat="1">
      <c r="BP533463" s="90"/>
    </row>
    <row r="533464" spans="68:68" customFormat="1">
      <c r="BP533464" s="90"/>
    </row>
    <row r="533465" spans="68:68" customFormat="1">
      <c r="BP533465" s="90"/>
    </row>
    <row r="533466" spans="68:68" customFormat="1">
      <c r="BP533466" s="90"/>
    </row>
    <row r="533467" spans="68:68" customFormat="1">
      <c r="BP533467" s="90"/>
    </row>
    <row r="533468" spans="68:68" customFormat="1">
      <c r="BP533468" s="90"/>
    </row>
    <row r="533469" spans="68:68" customFormat="1">
      <c r="BP533469" s="90"/>
    </row>
    <row r="533470" spans="68:68" customFormat="1">
      <c r="BP533470" s="90"/>
    </row>
    <row r="533471" spans="68:68" customFormat="1">
      <c r="BP533471" s="90"/>
    </row>
    <row r="533472" spans="68:68" customFormat="1">
      <c r="BP533472" s="90"/>
    </row>
    <row r="533473" spans="68:68" customFormat="1">
      <c r="BP533473" s="90"/>
    </row>
    <row r="533474" spans="68:68" customFormat="1">
      <c r="BP533474" s="90"/>
    </row>
    <row r="533475" spans="68:68" customFormat="1">
      <c r="BP533475" s="90"/>
    </row>
    <row r="533476" spans="68:68" customFormat="1">
      <c r="BP533476" s="90"/>
    </row>
    <row r="533477" spans="68:68" customFormat="1">
      <c r="BP533477" s="90"/>
    </row>
    <row r="533478" spans="68:68" customFormat="1">
      <c r="BP533478" s="90"/>
    </row>
    <row r="533479" spans="68:68" customFormat="1">
      <c r="BP533479" s="90"/>
    </row>
    <row r="533480" spans="68:68" customFormat="1">
      <c r="BP533480" s="90"/>
    </row>
    <row r="533481" spans="68:68" customFormat="1">
      <c r="BP533481" s="90"/>
    </row>
    <row r="533482" spans="68:68" customFormat="1">
      <c r="BP533482" s="90"/>
    </row>
    <row r="533483" spans="68:68" customFormat="1">
      <c r="BP533483" s="90"/>
    </row>
    <row r="533484" spans="68:68" customFormat="1">
      <c r="BP533484" s="90"/>
    </row>
    <row r="533485" spans="68:68" customFormat="1">
      <c r="BP533485" s="90"/>
    </row>
    <row r="533486" spans="68:68" customFormat="1">
      <c r="BP533486" s="90"/>
    </row>
    <row r="533487" spans="68:68" customFormat="1">
      <c r="BP533487" s="90"/>
    </row>
    <row r="533488" spans="68:68" customFormat="1">
      <c r="BP533488" s="90"/>
    </row>
    <row r="533489" spans="68:68" customFormat="1">
      <c r="BP533489" s="90"/>
    </row>
    <row r="533490" spans="68:68" customFormat="1">
      <c r="BP533490" s="90"/>
    </row>
    <row r="533491" spans="68:68" customFormat="1">
      <c r="BP533491" s="90"/>
    </row>
    <row r="533492" spans="68:68" customFormat="1">
      <c r="BP533492" s="90"/>
    </row>
    <row r="533493" spans="68:68" customFormat="1">
      <c r="BP533493" s="90"/>
    </row>
    <row r="533494" spans="68:68" customFormat="1">
      <c r="BP533494" s="90"/>
    </row>
    <row r="533495" spans="68:68" customFormat="1">
      <c r="BP533495" s="90"/>
    </row>
    <row r="533496" spans="68:68" customFormat="1">
      <c r="BP533496" s="90"/>
    </row>
    <row r="533497" spans="68:68" customFormat="1">
      <c r="BP533497" s="90"/>
    </row>
    <row r="533498" spans="68:68" customFormat="1">
      <c r="BP533498" s="90"/>
    </row>
    <row r="533499" spans="68:68" customFormat="1">
      <c r="BP533499" s="90"/>
    </row>
    <row r="533500" spans="68:68" customFormat="1">
      <c r="BP533500" s="90"/>
    </row>
    <row r="533501" spans="68:68" customFormat="1">
      <c r="BP533501" s="90"/>
    </row>
    <row r="533502" spans="68:68" customFormat="1">
      <c r="BP533502" s="90"/>
    </row>
    <row r="533503" spans="68:68" customFormat="1">
      <c r="BP533503" s="90"/>
    </row>
    <row r="533504" spans="68:68" customFormat="1">
      <c r="BP533504" s="90"/>
    </row>
    <row r="533505" spans="68:68" customFormat="1">
      <c r="BP533505" s="90"/>
    </row>
    <row r="533506" spans="68:68" customFormat="1">
      <c r="BP533506" s="90"/>
    </row>
    <row r="533507" spans="68:68" customFormat="1">
      <c r="BP533507" s="90"/>
    </row>
    <row r="533508" spans="68:68" customFormat="1">
      <c r="BP533508" s="90"/>
    </row>
    <row r="533509" spans="68:68" customFormat="1">
      <c r="BP533509" s="90"/>
    </row>
    <row r="533510" spans="68:68" customFormat="1">
      <c r="BP533510" s="90"/>
    </row>
    <row r="533511" spans="68:68" customFormat="1">
      <c r="BP533511" s="90"/>
    </row>
    <row r="533512" spans="68:68" customFormat="1">
      <c r="BP533512" s="90"/>
    </row>
    <row r="533513" spans="68:68" customFormat="1">
      <c r="BP533513" s="90"/>
    </row>
    <row r="533514" spans="68:68" customFormat="1">
      <c r="BP533514" s="90"/>
    </row>
    <row r="533515" spans="68:68" customFormat="1">
      <c r="BP533515" s="90"/>
    </row>
    <row r="533516" spans="68:68" customFormat="1">
      <c r="BP533516" s="90"/>
    </row>
    <row r="533517" spans="68:68" customFormat="1">
      <c r="BP533517" s="90"/>
    </row>
    <row r="533518" spans="68:68" customFormat="1">
      <c r="BP533518" s="90"/>
    </row>
    <row r="533519" spans="68:68" customFormat="1">
      <c r="BP533519" s="90"/>
    </row>
    <row r="533520" spans="68:68" customFormat="1">
      <c r="BP533520" s="90"/>
    </row>
    <row r="533521" spans="68:68" customFormat="1">
      <c r="BP533521" s="90"/>
    </row>
    <row r="533522" spans="68:68" customFormat="1">
      <c r="BP533522" s="90"/>
    </row>
    <row r="533523" spans="68:68" customFormat="1">
      <c r="BP533523" s="90"/>
    </row>
    <row r="533524" spans="68:68" customFormat="1">
      <c r="BP533524" s="90"/>
    </row>
    <row r="533525" spans="68:68" customFormat="1">
      <c r="BP533525" s="90"/>
    </row>
    <row r="533526" spans="68:68" customFormat="1">
      <c r="BP533526" s="90"/>
    </row>
    <row r="533527" spans="68:68" customFormat="1">
      <c r="BP533527" s="90"/>
    </row>
    <row r="533528" spans="68:68" customFormat="1">
      <c r="BP533528" s="90"/>
    </row>
    <row r="533529" spans="68:68" customFormat="1">
      <c r="BP533529" s="90"/>
    </row>
    <row r="533530" spans="68:68" customFormat="1">
      <c r="BP533530" s="90"/>
    </row>
    <row r="533531" spans="68:68" customFormat="1">
      <c r="BP533531" s="90"/>
    </row>
    <row r="533532" spans="68:68" customFormat="1">
      <c r="BP533532" s="90"/>
    </row>
    <row r="533533" spans="68:68" customFormat="1">
      <c r="BP533533" s="90"/>
    </row>
    <row r="533534" spans="68:68" customFormat="1">
      <c r="BP533534" s="90"/>
    </row>
    <row r="533535" spans="68:68" customFormat="1">
      <c r="BP533535" s="90"/>
    </row>
    <row r="533536" spans="68:68" customFormat="1">
      <c r="BP533536" s="90"/>
    </row>
    <row r="533537" spans="68:68" customFormat="1">
      <c r="BP533537" s="90"/>
    </row>
    <row r="533538" spans="68:68" customFormat="1">
      <c r="BP533538" s="90"/>
    </row>
    <row r="533539" spans="68:68" customFormat="1">
      <c r="BP533539" s="90"/>
    </row>
    <row r="533540" spans="68:68" customFormat="1">
      <c r="BP533540" s="90"/>
    </row>
    <row r="533541" spans="68:68" customFormat="1">
      <c r="BP533541" s="90"/>
    </row>
    <row r="533542" spans="68:68" customFormat="1">
      <c r="BP533542" s="90"/>
    </row>
    <row r="533543" spans="68:68" customFormat="1">
      <c r="BP533543" s="90"/>
    </row>
    <row r="533544" spans="68:68" customFormat="1">
      <c r="BP533544" s="90"/>
    </row>
    <row r="533545" spans="68:68" customFormat="1">
      <c r="BP533545" s="90"/>
    </row>
    <row r="533546" spans="68:68" customFormat="1">
      <c r="BP533546" s="90"/>
    </row>
    <row r="533547" spans="68:68" customFormat="1">
      <c r="BP533547" s="90"/>
    </row>
    <row r="533548" spans="68:68" customFormat="1">
      <c r="BP533548" s="90"/>
    </row>
    <row r="533549" spans="68:68" customFormat="1">
      <c r="BP533549" s="90"/>
    </row>
    <row r="533550" spans="68:68" customFormat="1">
      <c r="BP533550" s="90"/>
    </row>
    <row r="533551" spans="68:68" customFormat="1">
      <c r="BP533551" s="90"/>
    </row>
    <row r="533552" spans="68:68" customFormat="1">
      <c r="BP533552" s="90"/>
    </row>
    <row r="533553" spans="68:68" customFormat="1">
      <c r="BP533553" s="90"/>
    </row>
    <row r="533554" spans="68:68" customFormat="1">
      <c r="BP533554" s="90"/>
    </row>
    <row r="533555" spans="68:68" customFormat="1">
      <c r="BP533555" s="90"/>
    </row>
    <row r="533556" spans="68:68" customFormat="1">
      <c r="BP533556" s="90"/>
    </row>
    <row r="533557" spans="68:68" customFormat="1">
      <c r="BP533557" s="90"/>
    </row>
    <row r="533558" spans="68:68" customFormat="1">
      <c r="BP533558" s="90"/>
    </row>
    <row r="533559" spans="68:68" customFormat="1">
      <c r="BP533559" s="90"/>
    </row>
    <row r="533560" spans="68:68" customFormat="1">
      <c r="BP533560" s="90"/>
    </row>
    <row r="533561" spans="68:68" customFormat="1">
      <c r="BP533561" s="90"/>
    </row>
    <row r="533562" spans="68:68" customFormat="1">
      <c r="BP533562" s="90"/>
    </row>
    <row r="533563" spans="68:68" customFormat="1">
      <c r="BP533563" s="90"/>
    </row>
    <row r="533564" spans="68:68" customFormat="1">
      <c r="BP533564" s="90"/>
    </row>
    <row r="533565" spans="68:68" customFormat="1">
      <c r="BP533565" s="90"/>
    </row>
    <row r="533566" spans="68:68" customFormat="1">
      <c r="BP533566" s="90"/>
    </row>
    <row r="533567" spans="68:68" customFormat="1">
      <c r="BP533567" s="90"/>
    </row>
    <row r="533568" spans="68:68" customFormat="1">
      <c r="BP533568" s="90"/>
    </row>
    <row r="533569" spans="68:68" customFormat="1">
      <c r="BP533569" s="90"/>
    </row>
    <row r="533570" spans="68:68" customFormat="1">
      <c r="BP533570" s="90"/>
    </row>
    <row r="533571" spans="68:68" customFormat="1">
      <c r="BP533571" s="90"/>
    </row>
    <row r="533572" spans="68:68" customFormat="1">
      <c r="BP533572" s="90"/>
    </row>
    <row r="533573" spans="68:68" customFormat="1">
      <c r="BP533573" s="90"/>
    </row>
    <row r="533574" spans="68:68" customFormat="1">
      <c r="BP533574" s="90"/>
    </row>
    <row r="533575" spans="68:68" customFormat="1">
      <c r="BP533575" s="90"/>
    </row>
    <row r="533576" spans="68:68" customFormat="1">
      <c r="BP533576" s="90"/>
    </row>
    <row r="533577" spans="68:68" customFormat="1">
      <c r="BP533577" s="90"/>
    </row>
    <row r="533578" spans="68:68" customFormat="1">
      <c r="BP533578" s="90"/>
    </row>
    <row r="533579" spans="68:68" customFormat="1">
      <c r="BP533579" s="90"/>
    </row>
    <row r="533580" spans="68:68" customFormat="1">
      <c r="BP533580" s="90"/>
    </row>
    <row r="533581" spans="68:68" customFormat="1">
      <c r="BP533581" s="90"/>
    </row>
    <row r="533582" spans="68:68" customFormat="1">
      <c r="BP533582" s="90"/>
    </row>
    <row r="533583" spans="68:68" customFormat="1">
      <c r="BP533583" s="90"/>
    </row>
    <row r="533584" spans="68:68" customFormat="1">
      <c r="BP533584" s="90"/>
    </row>
    <row r="533585" spans="68:68" customFormat="1">
      <c r="BP533585" s="90"/>
    </row>
    <row r="533586" spans="68:68" customFormat="1">
      <c r="BP533586" s="90"/>
    </row>
    <row r="533587" spans="68:68" customFormat="1">
      <c r="BP533587" s="90"/>
    </row>
    <row r="533588" spans="68:68" customFormat="1">
      <c r="BP533588" s="90"/>
    </row>
    <row r="533589" spans="68:68" customFormat="1">
      <c r="BP533589" s="90"/>
    </row>
    <row r="533590" spans="68:68" customFormat="1">
      <c r="BP533590" s="90"/>
    </row>
    <row r="533591" spans="68:68" customFormat="1">
      <c r="BP533591" s="90"/>
    </row>
    <row r="533592" spans="68:68" customFormat="1">
      <c r="BP533592" s="90"/>
    </row>
    <row r="533593" spans="68:68" customFormat="1">
      <c r="BP533593" s="90"/>
    </row>
    <row r="533594" spans="68:68" customFormat="1">
      <c r="BP533594" s="90"/>
    </row>
    <row r="533595" spans="68:68" customFormat="1">
      <c r="BP533595" s="90"/>
    </row>
    <row r="533596" spans="68:68" customFormat="1">
      <c r="BP533596" s="90"/>
    </row>
    <row r="533597" spans="68:68" customFormat="1">
      <c r="BP533597" s="90"/>
    </row>
    <row r="533598" spans="68:68" customFormat="1">
      <c r="BP533598" s="90"/>
    </row>
    <row r="533599" spans="68:68" customFormat="1">
      <c r="BP533599" s="90"/>
    </row>
    <row r="533600" spans="68:68" customFormat="1">
      <c r="BP533600" s="90"/>
    </row>
    <row r="533601" spans="68:68" customFormat="1">
      <c r="BP533601" s="90"/>
    </row>
    <row r="533602" spans="68:68" customFormat="1">
      <c r="BP533602" s="90"/>
    </row>
    <row r="533603" spans="68:68" customFormat="1">
      <c r="BP533603" s="90"/>
    </row>
    <row r="533604" spans="68:68" customFormat="1">
      <c r="BP533604" s="90"/>
    </row>
    <row r="533605" spans="68:68" customFormat="1">
      <c r="BP533605" s="90"/>
    </row>
    <row r="533606" spans="68:68" customFormat="1">
      <c r="BP533606" s="90"/>
    </row>
    <row r="533607" spans="68:68" customFormat="1">
      <c r="BP533607" s="90"/>
    </row>
    <row r="533608" spans="68:68" customFormat="1">
      <c r="BP533608" s="90"/>
    </row>
    <row r="533609" spans="68:68" customFormat="1">
      <c r="BP533609" s="90"/>
    </row>
    <row r="533610" spans="68:68" customFormat="1">
      <c r="BP533610" s="90"/>
    </row>
    <row r="533611" spans="68:68" customFormat="1">
      <c r="BP533611" s="90"/>
    </row>
    <row r="533612" spans="68:68" customFormat="1">
      <c r="BP533612" s="90"/>
    </row>
    <row r="533613" spans="68:68" customFormat="1">
      <c r="BP533613" s="90"/>
    </row>
    <row r="533614" spans="68:68" customFormat="1">
      <c r="BP533614" s="90"/>
    </row>
    <row r="533615" spans="68:68" customFormat="1">
      <c r="BP533615" s="90"/>
    </row>
    <row r="533616" spans="68:68" customFormat="1">
      <c r="BP533616" s="90"/>
    </row>
    <row r="533617" spans="68:68" customFormat="1">
      <c r="BP533617" s="90"/>
    </row>
    <row r="533618" spans="68:68" customFormat="1">
      <c r="BP533618" s="90"/>
    </row>
    <row r="533619" spans="68:68" customFormat="1">
      <c r="BP533619" s="90"/>
    </row>
    <row r="533620" spans="68:68" customFormat="1">
      <c r="BP533620" s="90"/>
    </row>
    <row r="533621" spans="68:68" customFormat="1">
      <c r="BP533621" s="90"/>
    </row>
    <row r="533622" spans="68:68" customFormat="1">
      <c r="BP533622" s="90"/>
    </row>
    <row r="533623" spans="68:68" customFormat="1">
      <c r="BP533623" s="90"/>
    </row>
    <row r="533624" spans="68:68" customFormat="1">
      <c r="BP533624" s="90"/>
    </row>
    <row r="533625" spans="68:68" customFormat="1">
      <c r="BP533625" s="90"/>
    </row>
    <row r="533626" spans="68:68" customFormat="1">
      <c r="BP533626" s="90"/>
    </row>
    <row r="533627" spans="68:68" customFormat="1">
      <c r="BP533627" s="90"/>
    </row>
    <row r="533628" spans="68:68" customFormat="1">
      <c r="BP533628" s="90"/>
    </row>
    <row r="533629" spans="68:68" customFormat="1">
      <c r="BP533629" s="90"/>
    </row>
    <row r="533630" spans="68:68" customFormat="1">
      <c r="BP533630" s="90"/>
    </row>
    <row r="533631" spans="68:68" customFormat="1">
      <c r="BP533631" s="90"/>
    </row>
    <row r="533632" spans="68:68" customFormat="1">
      <c r="BP533632" s="90"/>
    </row>
    <row r="533633" spans="68:68" customFormat="1">
      <c r="BP533633" s="90"/>
    </row>
    <row r="533634" spans="68:68" customFormat="1">
      <c r="BP533634" s="90"/>
    </row>
    <row r="533635" spans="68:68" customFormat="1">
      <c r="BP533635" s="90"/>
    </row>
    <row r="533636" spans="68:68" customFormat="1">
      <c r="BP533636" s="90"/>
    </row>
    <row r="533637" spans="68:68" customFormat="1">
      <c r="BP533637" s="90"/>
    </row>
    <row r="533638" spans="68:68" customFormat="1">
      <c r="BP533638" s="90"/>
    </row>
    <row r="533639" spans="68:68" customFormat="1">
      <c r="BP533639" s="90"/>
    </row>
    <row r="533640" spans="68:68" customFormat="1">
      <c r="BP533640" s="90"/>
    </row>
    <row r="533641" spans="68:68" customFormat="1">
      <c r="BP533641" s="90"/>
    </row>
    <row r="533642" spans="68:68" customFormat="1">
      <c r="BP533642" s="90"/>
    </row>
    <row r="533643" spans="68:68" customFormat="1">
      <c r="BP533643" s="90"/>
    </row>
    <row r="533644" spans="68:68" customFormat="1">
      <c r="BP533644" s="90"/>
    </row>
    <row r="533645" spans="68:68" customFormat="1">
      <c r="BP533645" s="90"/>
    </row>
    <row r="533646" spans="68:68" customFormat="1">
      <c r="BP533646" s="90"/>
    </row>
    <row r="533647" spans="68:68" customFormat="1">
      <c r="BP533647" s="90"/>
    </row>
    <row r="533648" spans="68:68" customFormat="1">
      <c r="BP533648" s="90"/>
    </row>
    <row r="533649" spans="68:68" customFormat="1">
      <c r="BP533649" s="90"/>
    </row>
    <row r="533650" spans="68:68" customFormat="1">
      <c r="BP533650" s="90"/>
    </row>
    <row r="533651" spans="68:68" customFormat="1">
      <c r="BP533651" s="90"/>
    </row>
    <row r="533652" spans="68:68" customFormat="1">
      <c r="BP533652" s="90"/>
    </row>
    <row r="533653" spans="68:68" customFormat="1">
      <c r="BP533653" s="90"/>
    </row>
    <row r="533654" spans="68:68" customFormat="1">
      <c r="BP533654" s="90"/>
    </row>
    <row r="533655" spans="68:68" customFormat="1">
      <c r="BP533655" s="90"/>
    </row>
    <row r="533656" spans="68:68" customFormat="1">
      <c r="BP533656" s="90"/>
    </row>
    <row r="533657" spans="68:68" customFormat="1">
      <c r="BP533657" s="90"/>
    </row>
    <row r="533658" spans="68:68" customFormat="1">
      <c r="BP533658" s="90"/>
    </row>
    <row r="533659" spans="68:68" customFormat="1">
      <c r="BP533659" s="90"/>
    </row>
    <row r="533660" spans="68:68" customFormat="1">
      <c r="BP533660" s="90"/>
    </row>
    <row r="533661" spans="68:68" customFormat="1">
      <c r="BP533661" s="90"/>
    </row>
    <row r="533662" spans="68:68" customFormat="1">
      <c r="BP533662" s="90"/>
    </row>
    <row r="533663" spans="68:68" customFormat="1">
      <c r="BP533663" s="90"/>
    </row>
    <row r="533664" spans="68:68" customFormat="1">
      <c r="BP533664" s="90"/>
    </row>
    <row r="533665" spans="68:68" customFormat="1">
      <c r="BP533665" s="90"/>
    </row>
    <row r="533666" spans="68:68" customFormat="1">
      <c r="BP533666" s="90"/>
    </row>
    <row r="533667" spans="68:68" customFormat="1">
      <c r="BP533667" s="90"/>
    </row>
    <row r="533668" spans="68:68" customFormat="1">
      <c r="BP533668" s="90"/>
    </row>
    <row r="533669" spans="68:68" customFormat="1">
      <c r="BP533669" s="90"/>
    </row>
    <row r="533670" spans="68:68" customFormat="1">
      <c r="BP533670" s="90"/>
    </row>
    <row r="533671" spans="68:68" customFormat="1">
      <c r="BP533671" s="90"/>
    </row>
    <row r="533672" spans="68:68" customFormat="1">
      <c r="BP533672" s="90"/>
    </row>
    <row r="533673" spans="68:68" customFormat="1">
      <c r="BP533673" s="90"/>
    </row>
    <row r="533674" spans="68:68" customFormat="1">
      <c r="BP533674" s="90"/>
    </row>
    <row r="533675" spans="68:68" customFormat="1">
      <c r="BP533675" s="90"/>
    </row>
    <row r="533676" spans="68:68" customFormat="1">
      <c r="BP533676" s="90"/>
    </row>
    <row r="533677" spans="68:68" customFormat="1">
      <c r="BP533677" s="90"/>
    </row>
    <row r="533678" spans="68:68" customFormat="1">
      <c r="BP533678" s="90"/>
    </row>
    <row r="533679" spans="68:68" customFormat="1">
      <c r="BP533679" s="90"/>
    </row>
    <row r="533680" spans="68:68" customFormat="1">
      <c r="BP533680" s="90"/>
    </row>
    <row r="533681" spans="68:68" customFormat="1">
      <c r="BP533681" s="90"/>
    </row>
    <row r="533682" spans="68:68" customFormat="1">
      <c r="BP533682" s="90"/>
    </row>
    <row r="533683" spans="68:68" customFormat="1">
      <c r="BP533683" s="90"/>
    </row>
    <row r="533684" spans="68:68" customFormat="1">
      <c r="BP533684" s="90"/>
    </row>
    <row r="533685" spans="68:68" customFormat="1">
      <c r="BP533685" s="90"/>
    </row>
    <row r="533686" spans="68:68" customFormat="1">
      <c r="BP533686" s="90"/>
    </row>
    <row r="533687" spans="68:68" customFormat="1">
      <c r="BP533687" s="90"/>
    </row>
    <row r="533688" spans="68:68" customFormat="1">
      <c r="BP533688" s="90"/>
    </row>
    <row r="533689" spans="68:68" customFormat="1">
      <c r="BP533689" s="90"/>
    </row>
    <row r="533690" spans="68:68" customFormat="1">
      <c r="BP533690" s="90"/>
    </row>
    <row r="533691" spans="68:68" customFormat="1">
      <c r="BP533691" s="90"/>
    </row>
    <row r="533692" spans="68:68" customFormat="1">
      <c r="BP533692" s="90"/>
    </row>
    <row r="533693" spans="68:68" customFormat="1">
      <c r="BP533693" s="90"/>
    </row>
    <row r="533694" spans="68:68" customFormat="1">
      <c r="BP533694" s="90"/>
    </row>
    <row r="533695" spans="68:68" customFormat="1">
      <c r="BP533695" s="90"/>
    </row>
    <row r="533696" spans="68:68" customFormat="1">
      <c r="BP533696" s="90"/>
    </row>
    <row r="533697" spans="68:68" customFormat="1">
      <c r="BP533697" s="90"/>
    </row>
    <row r="533698" spans="68:68" customFormat="1">
      <c r="BP533698" s="90"/>
    </row>
    <row r="533699" spans="68:68" customFormat="1">
      <c r="BP533699" s="90"/>
    </row>
    <row r="533700" spans="68:68" customFormat="1">
      <c r="BP533700" s="90"/>
    </row>
    <row r="533701" spans="68:68" customFormat="1">
      <c r="BP533701" s="90"/>
    </row>
    <row r="533702" spans="68:68" customFormat="1">
      <c r="BP533702" s="90"/>
    </row>
    <row r="533703" spans="68:68" customFormat="1">
      <c r="BP533703" s="90"/>
    </row>
    <row r="533704" spans="68:68" customFormat="1">
      <c r="BP533704" s="90"/>
    </row>
    <row r="533705" spans="68:68" customFormat="1">
      <c r="BP533705" s="90"/>
    </row>
    <row r="533706" spans="68:68" customFormat="1">
      <c r="BP533706" s="90"/>
    </row>
    <row r="533707" spans="68:68" customFormat="1">
      <c r="BP533707" s="90"/>
    </row>
    <row r="533708" spans="68:68" customFormat="1">
      <c r="BP533708" s="90"/>
    </row>
    <row r="533709" spans="68:68" customFormat="1">
      <c r="BP533709" s="90"/>
    </row>
    <row r="533710" spans="68:68" customFormat="1">
      <c r="BP533710" s="90"/>
    </row>
    <row r="533711" spans="68:68" customFormat="1">
      <c r="BP533711" s="90"/>
    </row>
    <row r="533712" spans="68:68" customFormat="1">
      <c r="BP533712" s="90"/>
    </row>
    <row r="533713" spans="68:68" customFormat="1">
      <c r="BP533713" s="90"/>
    </row>
    <row r="533714" spans="68:68" customFormat="1">
      <c r="BP533714" s="90"/>
    </row>
    <row r="533715" spans="68:68" customFormat="1">
      <c r="BP533715" s="90"/>
    </row>
    <row r="533716" spans="68:68" customFormat="1">
      <c r="BP533716" s="90"/>
    </row>
    <row r="533717" spans="68:68" customFormat="1">
      <c r="BP533717" s="90"/>
    </row>
    <row r="533718" spans="68:68" customFormat="1">
      <c r="BP533718" s="90"/>
    </row>
    <row r="533719" spans="68:68" customFormat="1">
      <c r="BP533719" s="90"/>
    </row>
    <row r="533720" spans="68:68" customFormat="1">
      <c r="BP533720" s="90"/>
    </row>
    <row r="533721" spans="68:68" customFormat="1">
      <c r="BP533721" s="90"/>
    </row>
    <row r="533722" spans="68:68" customFormat="1">
      <c r="BP533722" s="90"/>
    </row>
    <row r="533723" spans="68:68" customFormat="1">
      <c r="BP533723" s="90"/>
    </row>
    <row r="533724" spans="68:68" customFormat="1">
      <c r="BP533724" s="90"/>
    </row>
    <row r="533725" spans="68:68" customFormat="1">
      <c r="BP533725" s="90"/>
    </row>
    <row r="533726" spans="68:68" customFormat="1">
      <c r="BP533726" s="90"/>
    </row>
    <row r="533727" spans="68:68" customFormat="1">
      <c r="BP533727" s="90"/>
    </row>
    <row r="533728" spans="68:68" customFormat="1">
      <c r="BP533728" s="90"/>
    </row>
    <row r="533729" spans="68:68" customFormat="1">
      <c r="BP533729" s="90"/>
    </row>
    <row r="533730" spans="68:68" customFormat="1">
      <c r="BP533730" s="90"/>
    </row>
    <row r="533731" spans="68:68" customFormat="1">
      <c r="BP533731" s="90"/>
    </row>
    <row r="533732" spans="68:68" customFormat="1">
      <c r="BP533732" s="90"/>
    </row>
    <row r="533733" spans="68:68" customFormat="1">
      <c r="BP533733" s="90"/>
    </row>
    <row r="533734" spans="68:68" customFormat="1">
      <c r="BP533734" s="90"/>
    </row>
    <row r="533735" spans="68:68" customFormat="1">
      <c r="BP533735" s="90"/>
    </row>
    <row r="533736" spans="68:68" customFormat="1">
      <c r="BP533736" s="90"/>
    </row>
    <row r="533737" spans="68:68" customFormat="1">
      <c r="BP533737" s="90"/>
    </row>
    <row r="533738" spans="68:68" customFormat="1">
      <c r="BP533738" s="90"/>
    </row>
    <row r="533739" spans="68:68" customFormat="1">
      <c r="BP533739" s="90"/>
    </row>
    <row r="533740" spans="68:68" customFormat="1">
      <c r="BP533740" s="90"/>
    </row>
    <row r="533741" spans="68:68" customFormat="1">
      <c r="BP533741" s="90"/>
    </row>
    <row r="533742" spans="68:68" customFormat="1">
      <c r="BP533742" s="90"/>
    </row>
    <row r="533743" spans="68:68" customFormat="1">
      <c r="BP533743" s="90"/>
    </row>
    <row r="533744" spans="68:68" customFormat="1">
      <c r="BP533744" s="90"/>
    </row>
    <row r="533745" spans="68:68" customFormat="1">
      <c r="BP533745" s="90"/>
    </row>
    <row r="533746" spans="68:68" customFormat="1">
      <c r="BP533746" s="90"/>
    </row>
    <row r="533747" spans="68:68" customFormat="1">
      <c r="BP533747" s="90"/>
    </row>
    <row r="533748" spans="68:68" customFormat="1">
      <c r="BP533748" s="90"/>
    </row>
    <row r="533749" spans="68:68" customFormat="1">
      <c r="BP533749" s="90"/>
    </row>
    <row r="533750" spans="68:68" customFormat="1">
      <c r="BP533750" s="90"/>
    </row>
    <row r="533751" spans="68:68" customFormat="1">
      <c r="BP533751" s="90"/>
    </row>
    <row r="533752" spans="68:68" customFormat="1">
      <c r="BP533752" s="90"/>
    </row>
    <row r="533753" spans="68:68" customFormat="1">
      <c r="BP533753" s="90"/>
    </row>
    <row r="533754" spans="68:68" customFormat="1">
      <c r="BP533754" s="90"/>
    </row>
    <row r="533755" spans="68:68" customFormat="1">
      <c r="BP533755" s="90"/>
    </row>
    <row r="533756" spans="68:68" customFormat="1">
      <c r="BP533756" s="90"/>
    </row>
    <row r="533757" spans="68:68" customFormat="1">
      <c r="BP533757" s="90"/>
    </row>
    <row r="533758" spans="68:68" customFormat="1">
      <c r="BP533758" s="90"/>
    </row>
    <row r="533759" spans="68:68" customFormat="1">
      <c r="BP533759" s="90"/>
    </row>
    <row r="533760" spans="68:68" customFormat="1">
      <c r="BP533760" s="90"/>
    </row>
    <row r="533761" spans="68:68" customFormat="1">
      <c r="BP533761" s="90"/>
    </row>
    <row r="533762" spans="68:68" customFormat="1">
      <c r="BP533762" s="90"/>
    </row>
    <row r="533763" spans="68:68" customFormat="1">
      <c r="BP533763" s="90"/>
    </row>
    <row r="533764" spans="68:68" customFormat="1">
      <c r="BP533764" s="90"/>
    </row>
    <row r="533765" spans="68:68" customFormat="1">
      <c r="BP533765" s="90"/>
    </row>
    <row r="533766" spans="68:68" customFormat="1">
      <c r="BP533766" s="90"/>
    </row>
    <row r="533767" spans="68:68" customFormat="1">
      <c r="BP533767" s="90"/>
    </row>
    <row r="533768" spans="68:68" customFormat="1">
      <c r="BP533768" s="90"/>
    </row>
    <row r="533769" spans="68:68" customFormat="1">
      <c r="BP533769" s="90"/>
    </row>
    <row r="533770" spans="68:68" customFormat="1">
      <c r="BP533770" s="90"/>
    </row>
    <row r="533771" spans="68:68" customFormat="1">
      <c r="BP533771" s="90"/>
    </row>
    <row r="533772" spans="68:68" customFormat="1">
      <c r="BP533772" s="90"/>
    </row>
    <row r="533773" spans="68:68" customFormat="1">
      <c r="BP533773" s="90"/>
    </row>
    <row r="533774" spans="68:68" customFormat="1">
      <c r="BP533774" s="90"/>
    </row>
    <row r="533775" spans="68:68" customFormat="1">
      <c r="BP533775" s="90"/>
    </row>
    <row r="533776" spans="68:68" customFormat="1">
      <c r="BP533776" s="90"/>
    </row>
    <row r="533777" spans="68:68" customFormat="1">
      <c r="BP533777" s="90"/>
    </row>
    <row r="533778" spans="68:68" customFormat="1">
      <c r="BP533778" s="90"/>
    </row>
    <row r="533779" spans="68:68" customFormat="1">
      <c r="BP533779" s="90"/>
    </row>
    <row r="533780" spans="68:68" customFormat="1">
      <c r="BP533780" s="90"/>
    </row>
    <row r="533781" spans="68:68" customFormat="1">
      <c r="BP533781" s="90"/>
    </row>
    <row r="533782" spans="68:68" customFormat="1">
      <c r="BP533782" s="90"/>
    </row>
    <row r="533783" spans="68:68" customFormat="1">
      <c r="BP533783" s="90"/>
    </row>
    <row r="533784" spans="68:68" customFormat="1">
      <c r="BP533784" s="90"/>
    </row>
    <row r="533785" spans="68:68" customFormat="1">
      <c r="BP533785" s="90"/>
    </row>
    <row r="533786" spans="68:68" customFormat="1">
      <c r="BP533786" s="90"/>
    </row>
    <row r="533787" spans="68:68" customFormat="1">
      <c r="BP533787" s="90"/>
    </row>
    <row r="533788" spans="68:68" customFormat="1">
      <c r="BP533788" s="90"/>
    </row>
    <row r="533789" spans="68:68" customFormat="1">
      <c r="BP533789" s="90"/>
    </row>
    <row r="533790" spans="68:68" customFormat="1">
      <c r="BP533790" s="90"/>
    </row>
    <row r="533791" spans="68:68" customFormat="1">
      <c r="BP533791" s="90"/>
    </row>
    <row r="533792" spans="68:68" customFormat="1">
      <c r="BP533792" s="90"/>
    </row>
    <row r="533793" spans="68:68" customFormat="1">
      <c r="BP533793" s="90"/>
    </row>
    <row r="533794" spans="68:68" customFormat="1">
      <c r="BP533794" s="90"/>
    </row>
    <row r="533795" spans="68:68" customFormat="1">
      <c r="BP533795" s="90"/>
    </row>
    <row r="533796" spans="68:68" customFormat="1">
      <c r="BP533796" s="90"/>
    </row>
    <row r="533797" spans="68:68" customFormat="1">
      <c r="BP533797" s="90"/>
    </row>
    <row r="533798" spans="68:68" customFormat="1">
      <c r="BP533798" s="90"/>
    </row>
    <row r="533799" spans="68:68" customFormat="1">
      <c r="BP533799" s="90"/>
    </row>
    <row r="533800" spans="68:68" customFormat="1">
      <c r="BP533800" s="90"/>
    </row>
    <row r="533801" spans="68:68" customFormat="1">
      <c r="BP533801" s="90"/>
    </row>
    <row r="533802" spans="68:68" customFormat="1">
      <c r="BP533802" s="90"/>
    </row>
    <row r="533803" spans="68:68" customFormat="1">
      <c r="BP533803" s="90"/>
    </row>
    <row r="533804" spans="68:68" customFormat="1">
      <c r="BP533804" s="90"/>
    </row>
    <row r="533805" spans="68:68" customFormat="1">
      <c r="BP533805" s="90"/>
    </row>
    <row r="533806" spans="68:68" customFormat="1">
      <c r="BP533806" s="90"/>
    </row>
    <row r="533807" spans="68:68" customFormat="1">
      <c r="BP533807" s="90"/>
    </row>
    <row r="533808" spans="68:68" customFormat="1">
      <c r="BP533808" s="90"/>
    </row>
    <row r="533809" spans="68:68" customFormat="1">
      <c r="BP533809" s="90"/>
    </row>
    <row r="533810" spans="68:68" customFormat="1">
      <c r="BP533810" s="90"/>
    </row>
    <row r="533811" spans="68:68" customFormat="1">
      <c r="BP533811" s="90"/>
    </row>
    <row r="533812" spans="68:68" customFormat="1">
      <c r="BP533812" s="90"/>
    </row>
    <row r="533813" spans="68:68" customFormat="1">
      <c r="BP533813" s="90"/>
    </row>
    <row r="533814" spans="68:68" customFormat="1">
      <c r="BP533814" s="90"/>
    </row>
    <row r="533815" spans="68:68" customFormat="1">
      <c r="BP533815" s="90"/>
    </row>
    <row r="533816" spans="68:68" customFormat="1">
      <c r="BP533816" s="90"/>
    </row>
    <row r="533817" spans="68:68" customFormat="1">
      <c r="BP533817" s="90"/>
    </row>
    <row r="533818" spans="68:68" customFormat="1">
      <c r="BP533818" s="90"/>
    </row>
    <row r="533819" spans="68:68" customFormat="1">
      <c r="BP533819" s="90"/>
    </row>
    <row r="533820" spans="68:68" customFormat="1">
      <c r="BP533820" s="90"/>
    </row>
    <row r="533821" spans="68:68" customFormat="1">
      <c r="BP533821" s="90"/>
    </row>
    <row r="533822" spans="68:68" customFormat="1">
      <c r="BP533822" s="90"/>
    </row>
    <row r="533823" spans="68:68" customFormat="1">
      <c r="BP533823" s="90"/>
    </row>
    <row r="533824" spans="68:68" customFormat="1">
      <c r="BP533824" s="90"/>
    </row>
    <row r="533825" spans="68:68" customFormat="1">
      <c r="BP533825" s="90"/>
    </row>
    <row r="533826" spans="68:68" customFormat="1">
      <c r="BP533826" s="90"/>
    </row>
    <row r="533827" spans="68:68" customFormat="1">
      <c r="BP533827" s="90"/>
    </row>
    <row r="533828" spans="68:68" customFormat="1">
      <c r="BP533828" s="90"/>
    </row>
    <row r="533829" spans="68:68" customFormat="1">
      <c r="BP533829" s="90"/>
    </row>
    <row r="533830" spans="68:68" customFormat="1">
      <c r="BP533830" s="90"/>
    </row>
    <row r="533831" spans="68:68" customFormat="1">
      <c r="BP533831" s="90"/>
    </row>
    <row r="533832" spans="68:68" customFormat="1">
      <c r="BP533832" s="90"/>
    </row>
    <row r="533833" spans="68:68" customFormat="1">
      <c r="BP533833" s="90"/>
    </row>
    <row r="533834" spans="68:68" customFormat="1">
      <c r="BP533834" s="90"/>
    </row>
    <row r="533835" spans="68:68" customFormat="1">
      <c r="BP533835" s="90"/>
    </row>
    <row r="533836" spans="68:68" customFormat="1">
      <c r="BP533836" s="90"/>
    </row>
    <row r="533837" spans="68:68" customFormat="1">
      <c r="BP533837" s="90"/>
    </row>
    <row r="533838" spans="68:68" customFormat="1">
      <c r="BP533838" s="90"/>
    </row>
    <row r="533839" spans="68:68" customFormat="1">
      <c r="BP533839" s="90"/>
    </row>
    <row r="533840" spans="68:68" customFormat="1">
      <c r="BP533840" s="90"/>
    </row>
    <row r="533841" spans="68:68" customFormat="1">
      <c r="BP533841" s="90"/>
    </row>
    <row r="533842" spans="68:68" customFormat="1">
      <c r="BP533842" s="90"/>
    </row>
    <row r="533843" spans="68:68" customFormat="1">
      <c r="BP533843" s="90"/>
    </row>
    <row r="533844" spans="68:68" customFormat="1">
      <c r="BP533844" s="90"/>
    </row>
    <row r="533845" spans="68:68" customFormat="1">
      <c r="BP533845" s="90"/>
    </row>
    <row r="533846" spans="68:68" customFormat="1">
      <c r="BP533846" s="90"/>
    </row>
    <row r="533847" spans="68:68" customFormat="1">
      <c r="BP533847" s="90"/>
    </row>
    <row r="533848" spans="68:68" customFormat="1">
      <c r="BP533848" s="90"/>
    </row>
    <row r="533849" spans="68:68" customFormat="1">
      <c r="BP533849" s="90"/>
    </row>
    <row r="533850" spans="68:68" customFormat="1">
      <c r="BP533850" s="90"/>
    </row>
    <row r="533851" spans="68:68" customFormat="1">
      <c r="BP533851" s="90"/>
    </row>
    <row r="533852" spans="68:68" customFormat="1">
      <c r="BP533852" s="90"/>
    </row>
    <row r="533853" spans="68:68" customFormat="1">
      <c r="BP533853" s="90"/>
    </row>
    <row r="533854" spans="68:68" customFormat="1">
      <c r="BP533854" s="90"/>
    </row>
    <row r="533855" spans="68:68" customFormat="1">
      <c r="BP533855" s="90"/>
    </row>
    <row r="533856" spans="68:68" customFormat="1">
      <c r="BP533856" s="90"/>
    </row>
    <row r="533857" spans="68:68" customFormat="1">
      <c r="BP533857" s="90"/>
    </row>
    <row r="533858" spans="68:68" customFormat="1">
      <c r="BP533858" s="90"/>
    </row>
    <row r="533859" spans="68:68" customFormat="1">
      <c r="BP533859" s="90"/>
    </row>
    <row r="533860" spans="68:68" customFormat="1">
      <c r="BP533860" s="90"/>
    </row>
    <row r="533861" spans="68:68" customFormat="1">
      <c r="BP533861" s="90"/>
    </row>
    <row r="533862" spans="68:68" customFormat="1">
      <c r="BP533862" s="90"/>
    </row>
    <row r="533863" spans="68:68" customFormat="1">
      <c r="BP533863" s="90"/>
    </row>
    <row r="533864" spans="68:68" customFormat="1">
      <c r="BP533864" s="90"/>
    </row>
    <row r="533865" spans="68:68" customFormat="1">
      <c r="BP533865" s="90"/>
    </row>
    <row r="533866" spans="68:68" customFormat="1">
      <c r="BP533866" s="90"/>
    </row>
    <row r="533867" spans="68:68" customFormat="1">
      <c r="BP533867" s="90"/>
    </row>
    <row r="533868" spans="68:68" customFormat="1">
      <c r="BP533868" s="90"/>
    </row>
    <row r="533869" spans="68:68" customFormat="1">
      <c r="BP533869" s="90"/>
    </row>
    <row r="533870" spans="68:68" customFormat="1">
      <c r="BP533870" s="90"/>
    </row>
    <row r="533871" spans="68:68" customFormat="1">
      <c r="BP533871" s="90"/>
    </row>
    <row r="533872" spans="68:68" customFormat="1">
      <c r="BP533872" s="90"/>
    </row>
    <row r="533873" spans="68:68" customFormat="1">
      <c r="BP533873" s="90"/>
    </row>
    <row r="533874" spans="68:68" customFormat="1">
      <c r="BP533874" s="90"/>
    </row>
    <row r="533875" spans="68:68" customFormat="1">
      <c r="BP533875" s="90"/>
    </row>
    <row r="533876" spans="68:68" customFormat="1">
      <c r="BP533876" s="90"/>
    </row>
    <row r="533877" spans="68:68" customFormat="1">
      <c r="BP533877" s="90"/>
    </row>
    <row r="533878" spans="68:68" customFormat="1">
      <c r="BP533878" s="90"/>
    </row>
    <row r="533879" spans="68:68" customFormat="1">
      <c r="BP533879" s="90"/>
    </row>
    <row r="533880" spans="68:68" customFormat="1">
      <c r="BP533880" s="90"/>
    </row>
    <row r="533881" spans="68:68" customFormat="1">
      <c r="BP533881" s="90"/>
    </row>
    <row r="533882" spans="68:68" customFormat="1">
      <c r="BP533882" s="90"/>
    </row>
    <row r="533883" spans="68:68" customFormat="1">
      <c r="BP533883" s="90"/>
    </row>
    <row r="533884" spans="68:68" customFormat="1">
      <c r="BP533884" s="90"/>
    </row>
    <row r="533885" spans="68:68" customFormat="1">
      <c r="BP533885" s="90"/>
    </row>
    <row r="533886" spans="68:68" customFormat="1">
      <c r="BP533886" s="90"/>
    </row>
    <row r="533887" spans="68:68" customFormat="1">
      <c r="BP533887" s="90"/>
    </row>
    <row r="533888" spans="68:68" customFormat="1">
      <c r="BP533888" s="90"/>
    </row>
    <row r="533889" spans="68:68" customFormat="1">
      <c r="BP533889" s="90"/>
    </row>
    <row r="533890" spans="68:68" customFormat="1">
      <c r="BP533890" s="90"/>
    </row>
    <row r="533891" spans="68:68" customFormat="1">
      <c r="BP533891" s="90"/>
    </row>
    <row r="533892" spans="68:68" customFormat="1">
      <c r="BP533892" s="90"/>
    </row>
    <row r="533893" spans="68:68" customFormat="1">
      <c r="BP533893" s="90"/>
    </row>
    <row r="533894" spans="68:68" customFormat="1">
      <c r="BP533894" s="90"/>
    </row>
    <row r="533895" spans="68:68" customFormat="1">
      <c r="BP533895" s="90"/>
    </row>
    <row r="533896" spans="68:68" customFormat="1">
      <c r="BP533896" s="90"/>
    </row>
    <row r="533897" spans="68:68" customFormat="1">
      <c r="BP533897" s="90"/>
    </row>
    <row r="533898" spans="68:68" customFormat="1">
      <c r="BP533898" s="90"/>
    </row>
    <row r="533899" spans="68:68" customFormat="1">
      <c r="BP533899" s="90"/>
    </row>
    <row r="533900" spans="68:68" customFormat="1">
      <c r="BP533900" s="90"/>
    </row>
    <row r="533901" spans="68:68" customFormat="1">
      <c r="BP533901" s="90"/>
    </row>
    <row r="533902" spans="68:68" customFormat="1">
      <c r="BP533902" s="90"/>
    </row>
    <row r="533903" spans="68:68" customFormat="1">
      <c r="BP533903" s="90"/>
    </row>
    <row r="533904" spans="68:68" customFormat="1">
      <c r="BP533904" s="90"/>
    </row>
    <row r="533905" spans="68:68" customFormat="1">
      <c r="BP533905" s="90"/>
    </row>
    <row r="533906" spans="68:68" customFormat="1">
      <c r="BP533906" s="90"/>
    </row>
    <row r="533907" spans="68:68" customFormat="1">
      <c r="BP533907" s="90"/>
    </row>
    <row r="533908" spans="68:68" customFormat="1">
      <c r="BP533908" s="90"/>
    </row>
    <row r="533909" spans="68:68" customFormat="1">
      <c r="BP533909" s="90"/>
    </row>
    <row r="533910" spans="68:68" customFormat="1">
      <c r="BP533910" s="90"/>
    </row>
    <row r="533911" spans="68:68" customFormat="1">
      <c r="BP533911" s="90"/>
    </row>
    <row r="533912" spans="68:68" customFormat="1">
      <c r="BP533912" s="90"/>
    </row>
    <row r="533913" spans="68:68" customFormat="1">
      <c r="BP533913" s="90"/>
    </row>
    <row r="533914" spans="68:68" customFormat="1">
      <c r="BP533914" s="90"/>
    </row>
    <row r="533915" spans="68:68" customFormat="1">
      <c r="BP533915" s="90"/>
    </row>
    <row r="533916" spans="68:68" customFormat="1">
      <c r="BP533916" s="90"/>
    </row>
    <row r="533917" spans="68:68" customFormat="1">
      <c r="BP533917" s="90"/>
    </row>
    <row r="533918" spans="68:68" customFormat="1">
      <c r="BP533918" s="90"/>
    </row>
    <row r="533919" spans="68:68" customFormat="1">
      <c r="BP533919" s="90"/>
    </row>
    <row r="533920" spans="68:68" customFormat="1">
      <c r="BP533920" s="90"/>
    </row>
    <row r="533921" spans="68:68" customFormat="1">
      <c r="BP533921" s="90"/>
    </row>
    <row r="533922" spans="68:68" customFormat="1">
      <c r="BP533922" s="90"/>
    </row>
    <row r="533923" spans="68:68" customFormat="1">
      <c r="BP533923" s="90"/>
    </row>
    <row r="533924" spans="68:68" customFormat="1">
      <c r="BP533924" s="90"/>
    </row>
    <row r="533925" spans="68:68" customFormat="1">
      <c r="BP533925" s="90"/>
    </row>
    <row r="533926" spans="68:68" customFormat="1">
      <c r="BP533926" s="90"/>
    </row>
    <row r="533927" spans="68:68" customFormat="1">
      <c r="BP533927" s="90"/>
    </row>
    <row r="533928" spans="68:68" customFormat="1">
      <c r="BP533928" s="90"/>
    </row>
    <row r="533929" spans="68:68" customFormat="1">
      <c r="BP533929" s="90"/>
    </row>
    <row r="533930" spans="68:68" customFormat="1">
      <c r="BP533930" s="90"/>
    </row>
    <row r="533931" spans="68:68" customFormat="1">
      <c r="BP533931" s="90"/>
    </row>
    <row r="533932" spans="68:68" customFormat="1">
      <c r="BP533932" s="90"/>
    </row>
    <row r="533933" spans="68:68" customFormat="1">
      <c r="BP533933" s="90"/>
    </row>
    <row r="533934" spans="68:68" customFormat="1">
      <c r="BP533934" s="90"/>
    </row>
    <row r="533935" spans="68:68" customFormat="1">
      <c r="BP533935" s="90"/>
    </row>
    <row r="533936" spans="68:68" customFormat="1">
      <c r="BP533936" s="90"/>
    </row>
    <row r="533937" spans="68:68" customFormat="1">
      <c r="BP533937" s="90"/>
    </row>
    <row r="533938" spans="68:68" customFormat="1">
      <c r="BP533938" s="90"/>
    </row>
    <row r="533939" spans="68:68" customFormat="1">
      <c r="BP533939" s="90"/>
    </row>
    <row r="533940" spans="68:68" customFormat="1">
      <c r="BP533940" s="90"/>
    </row>
    <row r="533941" spans="68:68" customFormat="1">
      <c r="BP533941" s="90"/>
    </row>
    <row r="533942" spans="68:68" customFormat="1">
      <c r="BP533942" s="90"/>
    </row>
    <row r="533943" spans="68:68" customFormat="1">
      <c r="BP533943" s="90"/>
    </row>
    <row r="533944" spans="68:68" customFormat="1">
      <c r="BP533944" s="90"/>
    </row>
    <row r="533945" spans="68:68" customFormat="1">
      <c r="BP533945" s="90"/>
    </row>
    <row r="533946" spans="68:68" customFormat="1">
      <c r="BP533946" s="90"/>
    </row>
    <row r="533947" spans="68:68" customFormat="1">
      <c r="BP533947" s="90"/>
    </row>
    <row r="533948" spans="68:68" customFormat="1">
      <c r="BP533948" s="90"/>
    </row>
    <row r="533949" spans="68:68" customFormat="1">
      <c r="BP533949" s="90"/>
    </row>
    <row r="533950" spans="68:68" customFormat="1">
      <c r="BP533950" s="90"/>
    </row>
    <row r="533951" spans="68:68" customFormat="1">
      <c r="BP533951" s="90"/>
    </row>
    <row r="533952" spans="68:68" customFormat="1">
      <c r="BP533952" s="90"/>
    </row>
    <row r="533953" spans="68:68" customFormat="1">
      <c r="BP533953" s="90"/>
    </row>
    <row r="533954" spans="68:68" customFormat="1">
      <c r="BP533954" s="90"/>
    </row>
    <row r="533955" spans="68:68" customFormat="1">
      <c r="BP533955" s="90"/>
    </row>
    <row r="533956" spans="68:68" customFormat="1">
      <c r="BP533956" s="90"/>
    </row>
    <row r="533957" spans="68:68" customFormat="1">
      <c r="BP533957" s="90"/>
    </row>
    <row r="533958" spans="68:68" customFormat="1">
      <c r="BP533958" s="90"/>
    </row>
    <row r="533959" spans="68:68" customFormat="1">
      <c r="BP533959" s="90"/>
    </row>
    <row r="533960" spans="68:68" customFormat="1">
      <c r="BP533960" s="90"/>
    </row>
    <row r="533961" spans="68:68" customFormat="1">
      <c r="BP533961" s="90"/>
    </row>
    <row r="533962" spans="68:68" customFormat="1">
      <c r="BP533962" s="90"/>
    </row>
    <row r="533963" spans="68:68" customFormat="1">
      <c r="BP533963" s="90"/>
    </row>
    <row r="533964" spans="68:68" customFormat="1">
      <c r="BP533964" s="90"/>
    </row>
    <row r="533965" spans="68:68" customFormat="1">
      <c r="BP533965" s="90"/>
    </row>
    <row r="533966" spans="68:68" customFormat="1">
      <c r="BP533966" s="90"/>
    </row>
    <row r="533967" spans="68:68" customFormat="1">
      <c r="BP533967" s="90"/>
    </row>
    <row r="533968" spans="68:68" customFormat="1">
      <c r="BP533968" s="90"/>
    </row>
    <row r="533969" spans="68:68" customFormat="1">
      <c r="BP533969" s="90"/>
    </row>
    <row r="533970" spans="68:68" customFormat="1">
      <c r="BP533970" s="90"/>
    </row>
    <row r="533971" spans="68:68" customFormat="1">
      <c r="BP533971" s="90"/>
    </row>
    <row r="533972" spans="68:68" customFormat="1">
      <c r="BP533972" s="90"/>
    </row>
    <row r="533973" spans="68:68" customFormat="1">
      <c r="BP533973" s="90"/>
    </row>
    <row r="533974" spans="68:68" customFormat="1">
      <c r="BP533974" s="90"/>
    </row>
    <row r="533975" spans="68:68" customFormat="1">
      <c r="BP533975" s="90"/>
    </row>
    <row r="533976" spans="68:68" customFormat="1">
      <c r="BP533976" s="90"/>
    </row>
    <row r="533977" spans="68:68" customFormat="1">
      <c r="BP533977" s="90"/>
    </row>
    <row r="533978" spans="68:68" customFormat="1">
      <c r="BP533978" s="90"/>
    </row>
    <row r="533979" spans="68:68" customFormat="1">
      <c r="BP533979" s="90"/>
    </row>
    <row r="533980" spans="68:68" customFormat="1">
      <c r="BP533980" s="90"/>
    </row>
    <row r="533981" spans="68:68" customFormat="1">
      <c r="BP533981" s="90"/>
    </row>
    <row r="533982" spans="68:68" customFormat="1">
      <c r="BP533982" s="90"/>
    </row>
    <row r="533983" spans="68:68" customFormat="1">
      <c r="BP533983" s="90"/>
    </row>
    <row r="533984" spans="68:68" customFormat="1">
      <c r="BP533984" s="90"/>
    </row>
    <row r="533985" spans="68:68" customFormat="1">
      <c r="BP533985" s="90"/>
    </row>
    <row r="533986" spans="68:68" customFormat="1">
      <c r="BP533986" s="90"/>
    </row>
    <row r="533987" spans="68:68" customFormat="1">
      <c r="BP533987" s="90"/>
    </row>
    <row r="533988" spans="68:68" customFormat="1">
      <c r="BP533988" s="90"/>
    </row>
    <row r="533989" spans="68:68" customFormat="1">
      <c r="BP533989" s="90"/>
    </row>
    <row r="533990" spans="68:68" customFormat="1">
      <c r="BP533990" s="90"/>
    </row>
    <row r="533991" spans="68:68" customFormat="1">
      <c r="BP533991" s="90"/>
    </row>
    <row r="533992" spans="68:68" customFormat="1">
      <c r="BP533992" s="90"/>
    </row>
    <row r="533993" spans="68:68" customFormat="1">
      <c r="BP533993" s="90"/>
    </row>
    <row r="533994" spans="68:68" customFormat="1">
      <c r="BP533994" s="90"/>
    </row>
    <row r="533995" spans="68:68" customFormat="1">
      <c r="BP533995" s="90"/>
    </row>
    <row r="533996" spans="68:68" customFormat="1">
      <c r="BP533996" s="90"/>
    </row>
    <row r="533997" spans="68:68" customFormat="1">
      <c r="BP533997" s="90"/>
    </row>
    <row r="533998" spans="68:68" customFormat="1">
      <c r="BP533998" s="90"/>
    </row>
    <row r="533999" spans="68:68" customFormat="1">
      <c r="BP533999" s="90"/>
    </row>
    <row r="534000" spans="68:68" customFormat="1">
      <c r="BP534000" s="90"/>
    </row>
    <row r="534001" spans="68:68" customFormat="1">
      <c r="BP534001" s="90"/>
    </row>
    <row r="534002" spans="68:68" customFormat="1">
      <c r="BP534002" s="90"/>
    </row>
    <row r="534003" spans="68:68" customFormat="1">
      <c r="BP534003" s="90"/>
    </row>
    <row r="534004" spans="68:68" customFormat="1">
      <c r="BP534004" s="90"/>
    </row>
    <row r="534005" spans="68:68" customFormat="1">
      <c r="BP534005" s="90"/>
    </row>
    <row r="534006" spans="68:68" customFormat="1">
      <c r="BP534006" s="90"/>
    </row>
    <row r="534007" spans="68:68" customFormat="1">
      <c r="BP534007" s="90"/>
    </row>
    <row r="534008" spans="68:68" customFormat="1">
      <c r="BP534008" s="90"/>
    </row>
    <row r="534009" spans="68:68" customFormat="1">
      <c r="BP534009" s="90"/>
    </row>
    <row r="534010" spans="68:68" customFormat="1">
      <c r="BP534010" s="90"/>
    </row>
    <row r="534011" spans="68:68" customFormat="1">
      <c r="BP534011" s="90"/>
    </row>
    <row r="534012" spans="68:68" customFormat="1">
      <c r="BP534012" s="90"/>
    </row>
    <row r="534013" spans="68:68" customFormat="1">
      <c r="BP534013" s="90"/>
    </row>
    <row r="534014" spans="68:68" customFormat="1">
      <c r="BP534014" s="90"/>
    </row>
    <row r="534015" spans="68:68" customFormat="1">
      <c r="BP534015" s="90"/>
    </row>
    <row r="534016" spans="68:68" customFormat="1">
      <c r="BP534016" s="90"/>
    </row>
    <row r="534017" spans="68:68" customFormat="1">
      <c r="BP534017" s="90"/>
    </row>
    <row r="534018" spans="68:68" customFormat="1">
      <c r="BP534018" s="90"/>
    </row>
    <row r="534019" spans="68:68" customFormat="1">
      <c r="BP534019" s="90"/>
    </row>
    <row r="534020" spans="68:68" customFormat="1">
      <c r="BP534020" s="90"/>
    </row>
    <row r="534021" spans="68:68" customFormat="1">
      <c r="BP534021" s="90"/>
    </row>
    <row r="534022" spans="68:68" customFormat="1">
      <c r="BP534022" s="90"/>
    </row>
    <row r="534023" spans="68:68" customFormat="1">
      <c r="BP534023" s="90"/>
    </row>
    <row r="534024" spans="68:68" customFormat="1">
      <c r="BP534024" s="90"/>
    </row>
    <row r="534025" spans="68:68" customFormat="1">
      <c r="BP534025" s="90"/>
    </row>
    <row r="534026" spans="68:68" customFormat="1">
      <c r="BP534026" s="90"/>
    </row>
    <row r="534027" spans="68:68" customFormat="1">
      <c r="BP534027" s="90"/>
    </row>
    <row r="534028" spans="68:68" customFormat="1">
      <c r="BP534028" s="90"/>
    </row>
    <row r="534029" spans="68:68" customFormat="1">
      <c r="BP534029" s="90"/>
    </row>
    <row r="534030" spans="68:68" customFormat="1">
      <c r="BP534030" s="90"/>
    </row>
    <row r="534031" spans="68:68" customFormat="1">
      <c r="BP534031" s="90"/>
    </row>
    <row r="534032" spans="68:68" customFormat="1">
      <c r="BP534032" s="90"/>
    </row>
    <row r="534033" spans="68:68" customFormat="1">
      <c r="BP534033" s="90"/>
    </row>
    <row r="534034" spans="68:68" customFormat="1">
      <c r="BP534034" s="90"/>
    </row>
    <row r="534035" spans="68:68" customFormat="1">
      <c r="BP534035" s="90"/>
    </row>
    <row r="534036" spans="68:68" customFormat="1">
      <c r="BP534036" s="90"/>
    </row>
    <row r="534037" spans="68:68" customFormat="1">
      <c r="BP534037" s="90"/>
    </row>
    <row r="534038" spans="68:68" customFormat="1">
      <c r="BP534038" s="90"/>
    </row>
    <row r="534039" spans="68:68" customFormat="1">
      <c r="BP534039" s="90"/>
    </row>
    <row r="534040" spans="68:68" customFormat="1">
      <c r="BP534040" s="90"/>
    </row>
    <row r="534041" spans="68:68" customFormat="1">
      <c r="BP534041" s="90"/>
    </row>
    <row r="534042" spans="68:68" customFormat="1">
      <c r="BP534042" s="90"/>
    </row>
    <row r="534043" spans="68:68" customFormat="1">
      <c r="BP534043" s="90"/>
    </row>
    <row r="534044" spans="68:68" customFormat="1">
      <c r="BP534044" s="90"/>
    </row>
    <row r="534045" spans="68:68" customFormat="1">
      <c r="BP534045" s="90"/>
    </row>
    <row r="534046" spans="68:68" customFormat="1">
      <c r="BP534046" s="90"/>
    </row>
    <row r="534047" spans="68:68" customFormat="1">
      <c r="BP534047" s="90"/>
    </row>
    <row r="534048" spans="68:68" customFormat="1">
      <c r="BP534048" s="90"/>
    </row>
    <row r="534049" spans="68:68" customFormat="1">
      <c r="BP534049" s="90"/>
    </row>
    <row r="534050" spans="68:68" customFormat="1">
      <c r="BP534050" s="90"/>
    </row>
    <row r="534051" spans="68:68" customFormat="1">
      <c r="BP534051" s="90"/>
    </row>
    <row r="534052" spans="68:68" customFormat="1">
      <c r="BP534052" s="90"/>
    </row>
    <row r="534053" spans="68:68" customFormat="1">
      <c r="BP534053" s="90"/>
    </row>
    <row r="534054" spans="68:68" customFormat="1">
      <c r="BP534054" s="90"/>
    </row>
    <row r="534055" spans="68:68" customFormat="1">
      <c r="BP534055" s="90"/>
    </row>
    <row r="534056" spans="68:68" customFormat="1">
      <c r="BP534056" s="90"/>
    </row>
    <row r="534057" spans="68:68" customFormat="1">
      <c r="BP534057" s="90"/>
    </row>
    <row r="534058" spans="68:68" customFormat="1">
      <c r="BP534058" s="90"/>
    </row>
    <row r="534059" spans="68:68" customFormat="1">
      <c r="BP534059" s="90"/>
    </row>
    <row r="534060" spans="68:68" customFormat="1">
      <c r="BP534060" s="90"/>
    </row>
    <row r="534061" spans="68:68" customFormat="1">
      <c r="BP534061" s="90"/>
    </row>
    <row r="534062" spans="68:68" customFormat="1">
      <c r="BP534062" s="90"/>
    </row>
    <row r="534063" spans="68:68" customFormat="1">
      <c r="BP534063" s="90"/>
    </row>
    <row r="534064" spans="68:68" customFormat="1">
      <c r="BP534064" s="90"/>
    </row>
    <row r="534065" spans="68:68" customFormat="1">
      <c r="BP534065" s="90"/>
    </row>
    <row r="534066" spans="68:68" customFormat="1">
      <c r="BP534066" s="90"/>
    </row>
    <row r="534067" spans="68:68" customFormat="1">
      <c r="BP534067" s="90"/>
    </row>
    <row r="534068" spans="68:68" customFormat="1">
      <c r="BP534068" s="90"/>
    </row>
    <row r="534069" spans="68:68" customFormat="1">
      <c r="BP534069" s="90"/>
    </row>
    <row r="534070" spans="68:68" customFormat="1">
      <c r="BP534070" s="90"/>
    </row>
    <row r="534071" spans="68:68" customFormat="1">
      <c r="BP534071" s="90"/>
    </row>
    <row r="534072" spans="68:68" customFormat="1">
      <c r="BP534072" s="90"/>
    </row>
    <row r="534073" spans="68:68" customFormat="1">
      <c r="BP534073" s="90"/>
    </row>
    <row r="534074" spans="68:68" customFormat="1">
      <c r="BP534074" s="90"/>
    </row>
    <row r="534075" spans="68:68" customFormat="1">
      <c r="BP534075" s="90"/>
    </row>
    <row r="534076" spans="68:68" customFormat="1">
      <c r="BP534076" s="90"/>
    </row>
    <row r="534077" spans="68:68" customFormat="1">
      <c r="BP534077" s="90"/>
    </row>
    <row r="534078" spans="68:68" customFormat="1">
      <c r="BP534078" s="90"/>
    </row>
    <row r="534079" spans="68:68" customFormat="1">
      <c r="BP534079" s="90"/>
    </row>
    <row r="534080" spans="68:68" customFormat="1">
      <c r="BP534080" s="90"/>
    </row>
    <row r="534081" spans="68:68" customFormat="1">
      <c r="BP534081" s="90"/>
    </row>
    <row r="534082" spans="68:68" customFormat="1">
      <c r="BP534082" s="90"/>
    </row>
    <row r="534083" spans="68:68" customFormat="1">
      <c r="BP534083" s="90"/>
    </row>
    <row r="534084" spans="68:68" customFormat="1">
      <c r="BP534084" s="90"/>
    </row>
    <row r="534085" spans="68:68" customFormat="1">
      <c r="BP534085" s="90"/>
    </row>
    <row r="534086" spans="68:68" customFormat="1">
      <c r="BP534086" s="90"/>
    </row>
    <row r="534087" spans="68:68" customFormat="1">
      <c r="BP534087" s="90"/>
    </row>
    <row r="534088" spans="68:68" customFormat="1">
      <c r="BP534088" s="90"/>
    </row>
    <row r="534089" spans="68:68" customFormat="1">
      <c r="BP534089" s="90"/>
    </row>
    <row r="534090" spans="68:68" customFormat="1">
      <c r="BP534090" s="90"/>
    </row>
    <row r="534091" spans="68:68" customFormat="1">
      <c r="BP534091" s="90"/>
    </row>
    <row r="534092" spans="68:68" customFormat="1">
      <c r="BP534092" s="90"/>
    </row>
    <row r="534093" spans="68:68" customFormat="1">
      <c r="BP534093" s="90"/>
    </row>
    <row r="534094" spans="68:68" customFormat="1">
      <c r="BP534094" s="90"/>
    </row>
    <row r="534095" spans="68:68" customFormat="1">
      <c r="BP534095" s="90"/>
    </row>
    <row r="534096" spans="68:68" customFormat="1">
      <c r="BP534096" s="90"/>
    </row>
    <row r="534097" spans="68:68" customFormat="1">
      <c r="BP534097" s="90"/>
    </row>
    <row r="534098" spans="68:68" customFormat="1">
      <c r="BP534098" s="90"/>
    </row>
    <row r="534099" spans="68:68" customFormat="1">
      <c r="BP534099" s="90"/>
    </row>
    <row r="534100" spans="68:68" customFormat="1">
      <c r="BP534100" s="90"/>
    </row>
    <row r="534101" spans="68:68" customFormat="1">
      <c r="BP534101" s="90"/>
    </row>
    <row r="534102" spans="68:68" customFormat="1">
      <c r="BP534102" s="90"/>
    </row>
    <row r="534103" spans="68:68" customFormat="1">
      <c r="BP534103" s="90"/>
    </row>
    <row r="534104" spans="68:68" customFormat="1">
      <c r="BP534104" s="90"/>
    </row>
    <row r="534105" spans="68:68" customFormat="1">
      <c r="BP534105" s="90"/>
    </row>
    <row r="534106" spans="68:68" customFormat="1">
      <c r="BP534106" s="90"/>
    </row>
    <row r="534107" spans="68:68" customFormat="1">
      <c r="BP534107" s="90"/>
    </row>
    <row r="534108" spans="68:68" customFormat="1">
      <c r="BP534108" s="90"/>
    </row>
    <row r="534109" spans="68:68" customFormat="1">
      <c r="BP534109" s="90"/>
    </row>
    <row r="534110" spans="68:68" customFormat="1">
      <c r="BP534110" s="90"/>
    </row>
    <row r="534111" spans="68:68" customFormat="1">
      <c r="BP534111" s="90"/>
    </row>
    <row r="534112" spans="68:68" customFormat="1">
      <c r="BP534112" s="90"/>
    </row>
    <row r="534113" spans="68:68" customFormat="1">
      <c r="BP534113" s="90"/>
    </row>
    <row r="534114" spans="68:68" customFormat="1">
      <c r="BP534114" s="90"/>
    </row>
    <row r="534115" spans="68:68" customFormat="1">
      <c r="BP534115" s="90"/>
    </row>
    <row r="534116" spans="68:68" customFormat="1">
      <c r="BP534116" s="90"/>
    </row>
    <row r="534117" spans="68:68" customFormat="1">
      <c r="BP534117" s="90"/>
    </row>
    <row r="534118" spans="68:68" customFormat="1">
      <c r="BP534118" s="90"/>
    </row>
    <row r="534119" spans="68:68" customFormat="1">
      <c r="BP534119" s="90"/>
    </row>
    <row r="534120" spans="68:68" customFormat="1">
      <c r="BP534120" s="90"/>
    </row>
    <row r="534121" spans="68:68" customFormat="1">
      <c r="BP534121" s="90"/>
    </row>
    <row r="534122" spans="68:68" customFormat="1">
      <c r="BP534122" s="90"/>
    </row>
    <row r="534123" spans="68:68" customFormat="1">
      <c r="BP534123" s="90"/>
    </row>
    <row r="534124" spans="68:68" customFormat="1">
      <c r="BP534124" s="90"/>
    </row>
    <row r="534125" spans="68:68" customFormat="1">
      <c r="BP534125" s="90"/>
    </row>
    <row r="534126" spans="68:68" customFormat="1">
      <c r="BP534126" s="90"/>
    </row>
    <row r="534127" spans="68:68" customFormat="1">
      <c r="BP534127" s="90"/>
    </row>
    <row r="534128" spans="68:68" customFormat="1">
      <c r="BP534128" s="90"/>
    </row>
    <row r="534129" spans="68:68" customFormat="1">
      <c r="BP534129" s="90"/>
    </row>
    <row r="534130" spans="68:68" customFormat="1">
      <c r="BP534130" s="90"/>
    </row>
    <row r="534131" spans="68:68" customFormat="1">
      <c r="BP534131" s="90"/>
    </row>
    <row r="534132" spans="68:68" customFormat="1">
      <c r="BP534132" s="90"/>
    </row>
    <row r="534133" spans="68:68" customFormat="1">
      <c r="BP534133" s="90"/>
    </row>
    <row r="534134" spans="68:68" customFormat="1">
      <c r="BP534134" s="90"/>
    </row>
    <row r="534135" spans="68:68" customFormat="1">
      <c r="BP534135" s="90"/>
    </row>
    <row r="534136" spans="68:68" customFormat="1">
      <c r="BP534136" s="90"/>
    </row>
    <row r="534137" spans="68:68" customFormat="1">
      <c r="BP534137" s="90"/>
    </row>
    <row r="534138" spans="68:68" customFormat="1">
      <c r="BP534138" s="90"/>
    </row>
    <row r="534139" spans="68:68" customFormat="1">
      <c r="BP534139" s="90"/>
    </row>
    <row r="534140" spans="68:68" customFormat="1">
      <c r="BP534140" s="90"/>
    </row>
    <row r="534141" spans="68:68" customFormat="1">
      <c r="BP534141" s="90"/>
    </row>
    <row r="534142" spans="68:68" customFormat="1">
      <c r="BP534142" s="90"/>
    </row>
    <row r="534143" spans="68:68" customFormat="1">
      <c r="BP534143" s="90"/>
    </row>
    <row r="534144" spans="68:68" customFormat="1">
      <c r="BP534144" s="90"/>
    </row>
    <row r="534145" spans="68:68" customFormat="1">
      <c r="BP534145" s="90"/>
    </row>
    <row r="534146" spans="68:68" customFormat="1">
      <c r="BP534146" s="90"/>
    </row>
    <row r="534147" spans="68:68" customFormat="1">
      <c r="BP534147" s="90"/>
    </row>
    <row r="534148" spans="68:68" customFormat="1">
      <c r="BP534148" s="90"/>
    </row>
    <row r="534149" spans="68:68" customFormat="1">
      <c r="BP534149" s="90"/>
    </row>
    <row r="534150" spans="68:68" customFormat="1">
      <c r="BP534150" s="90"/>
    </row>
    <row r="534151" spans="68:68" customFormat="1">
      <c r="BP534151" s="90"/>
    </row>
    <row r="534152" spans="68:68" customFormat="1">
      <c r="BP534152" s="90"/>
    </row>
    <row r="534153" spans="68:68" customFormat="1">
      <c r="BP534153" s="90"/>
    </row>
    <row r="534154" spans="68:68" customFormat="1">
      <c r="BP534154" s="90"/>
    </row>
    <row r="534155" spans="68:68" customFormat="1">
      <c r="BP534155" s="90"/>
    </row>
    <row r="534156" spans="68:68" customFormat="1">
      <c r="BP534156" s="90"/>
    </row>
    <row r="534157" spans="68:68" customFormat="1">
      <c r="BP534157" s="90"/>
    </row>
    <row r="534158" spans="68:68" customFormat="1">
      <c r="BP534158" s="90"/>
    </row>
    <row r="534159" spans="68:68" customFormat="1">
      <c r="BP534159" s="90"/>
    </row>
    <row r="534160" spans="68:68" customFormat="1">
      <c r="BP534160" s="90"/>
    </row>
    <row r="534161" spans="68:68" customFormat="1">
      <c r="BP534161" s="90"/>
    </row>
    <row r="534162" spans="68:68" customFormat="1">
      <c r="BP534162" s="90"/>
    </row>
    <row r="534163" spans="68:68" customFormat="1">
      <c r="BP534163" s="90"/>
    </row>
    <row r="534164" spans="68:68" customFormat="1">
      <c r="BP534164" s="90"/>
    </row>
    <row r="534165" spans="68:68" customFormat="1">
      <c r="BP534165" s="90"/>
    </row>
    <row r="534166" spans="68:68" customFormat="1">
      <c r="BP534166" s="90"/>
    </row>
    <row r="534167" spans="68:68" customFormat="1">
      <c r="BP534167" s="90"/>
    </row>
    <row r="534168" spans="68:68" customFormat="1">
      <c r="BP534168" s="90"/>
    </row>
    <row r="534169" spans="68:68" customFormat="1">
      <c r="BP534169" s="90"/>
    </row>
    <row r="534170" spans="68:68" customFormat="1">
      <c r="BP534170" s="90"/>
    </row>
    <row r="534171" spans="68:68" customFormat="1">
      <c r="BP534171" s="90"/>
    </row>
    <row r="534172" spans="68:68" customFormat="1">
      <c r="BP534172" s="90"/>
    </row>
    <row r="534173" spans="68:68" customFormat="1">
      <c r="BP534173" s="90"/>
    </row>
    <row r="534174" spans="68:68" customFormat="1">
      <c r="BP534174" s="90"/>
    </row>
    <row r="534175" spans="68:68" customFormat="1">
      <c r="BP534175" s="90"/>
    </row>
    <row r="534176" spans="68:68" customFormat="1">
      <c r="BP534176" s="90"/>
    </row>
    <row r="534177" spans="68:68" customFormat="1">
      <c r="BP534177" s="90"/>
    </row>
    <row r="534178" spans="68:68" customFormat="1">
      <c r="BP534178" s="90"/>
    </row>
    <row r="534179" spans="68:68" customFormat="1">
      <c r="BP534179" s="90"/>
    </row>
    <row r="534180" spans="68:68" customFormat="1">
      <c r="BP534180" s="90"/>
    </row>
    <row r="534181" spans="68:68" customFormat="1">
      <c r="BP534181" s="90"/>
    </row>
    <row r="534182" spans="68:68" customFormat="1">
      <c r="BP534182" s="90"/>
    </row>
    <row r="534183" spans="68:68" customFormat="1">
      <c r="BP534183" s="90"/>
    </row>
    <row r="534184" spans="68:68" customFormat="1">
      <c r="BP534184" s="90"/>
    </row>
    <row r="534185" spans="68:68" customFormat="1">
      <c r="BP534185" s="90"/>
    </row>
    <row r="534186" spans="68:68" customFormat="1">
      <c r="BP534186" s="90"/>
    </row>
    <row r="534187" spans="68:68" customFormat="1">
      <c r="BP534187" s="90"/>
    </row>
    <row r="534188" spans="68:68" customFormat="1">
      <c r="BP534188" s="90"/>
    </row>
    <row r="534189" spans="68:68" customFormat="1">
      <c r="BP534189" s="90"/>
    </row>
    <row r="534190" spans="68:68" customFormat="1">
      <c r="BP534190" s="90"/>
    </row>
    <row r="534191" spans="68:68" customFormat="1">
      <c r="BP534191" s="90"/>
    </row>
    <row r="534192" spans="68:68" customFormat="1">
      <c r="BP534192" s="90"/>
    </row>
    <row r="534193" spans="68:68" customFormat="1">
      <c r="BP534193" s="90"/>
    </row>
    <row r="534194" spans="68:68" customFormat="1">
      <c r="BP534194" s="90"/>
    </row>
    <row r="534195" spans="68:68" customFormat="1">
      <c r="BP534195" s="90"/>
    </row>
    <row r="534196" spans="68:68" customFormat="1">
      <c r="BP534196" s="90"/>
    </row>
    <row r="534197" spans="68:68" customFormat="1">
      <c r="BP534197" s="90"/>
    </row>
    <row r="534198" spans="68:68" customFormat="1">
      <c r="BP534198" s="90"/>
    </row>
    <row r="534199" spans="68:68" customFormat="1">
      <c r="BP534199" s="90"/>
    </row>
    <row r="534200" spans="68:68" customFormat="1">
      <c r="BP534200" s="90"/>
    </row>
    <row r="534201" spans="68:68" customFormat="1">
      <c r="BP534201" s="90"/>
    </row>
    <row r="534202" spans="68:68" customFormat="1">
      <c r="BP534202" s="90"/>
    </row>
    <row r="534203" spans="68:68" customFormat="1">
      <c r="BP534203" s="90"/>
    </row>
    <row r="534204" spans="68:68" customFormat="1">
      <c r="BP534204" s="90"/>
    </row>
    <row r="534205" spans="68:68" customFormat="1">
      <c r="BP534205" s="90"/>
    </row>
    <row r="534206" spans="68:68" customFormat="1">
      <c r="BP534206" s="90"/>
    </row>
    <row r="534207" spans="68:68" customFormat="1">
      <c r="BP534207" s="90"/>
    </row>
    <row r="534208" spans="68:68" customFormat="1">
      <c r="BP534208" s="90"/>
    </row>
    <row r="534209" spans="68:68" customFormat="1">
      <c r="BP534209" s="90"/>
    </row>
    <row r="534210" spans="68:68" customFormat="1">
      <c r="BP534210" s="90"/>
    </row>
    <row r="534211" spans="68:68" customFormat="1">
      <c r="BP534211" s="90"/>
    </row>
    <row r="534212" spans="68:68" customFormat="1">
      <c r="BP534212" s="90"/>
    </row>
    <row r="534213" spans="68:68" customFormat="1">
      <c r="BP534213" s="90"/>
    </row>
    <row r="534214" spans="68:68" customFormat="1">
      <c r="BP534214" s="90"/>
    </row>
    <row r="534215" spans="68:68" customFormat="1">
      <c r="BP534215" s="90"/>
    </row>
    <row r="534216" spans="68:68" customFormat="1">
      <c r="BP534216" s="90"/>
    </row>
    <row r="534217" spans="68:68" customFormat="1">
      <c r="BP534217" s="90"/>
    </row>
    <row r="534218" spans="68:68" customFormat="1">
      <c r="BP534218" s="90"/>
    </row>
    <row r="534219" spans="68:68" customFormat="1">
      <c r="BP534219" s="90"/>
    </row>
    <row r="534220" spans="68:68" customFormat="1">
      <c r="BP534220" s="90"/>
    </row>
    <row r="534221" spans="68:68" customFormat="1">
      <c r="BP534221" s="90"/>
    </row>
    <row r="534222" spans="68:68" customFormat="1">
      <c r="BP534222" s="90"/>
    </row>
    <row r="534223" spans="68:68" customFormat="1">
      <c r="BP534223" s="90"/>
    </row>
    <row r="534224" spans="68:68" customFormat="1">
      <c r="BP534224" s="90"/>
    </row>
    <row r="534225" spans="68:68" customFormat="1">
      <c r="BP534225" s="90"/>
    </row>
    <row r="534226" spans="68:68" customFormat="1">
      <c r="BP534226" s="90"/>
    </row>
    <row r="534227" spans="68:68" customFormat="1">
      <c r="BP534227" s="90"/>
    </row>
    <row r="534228" spans="68:68" customFormat="1">
      <c r="BP534228" s="90"/>
    </row>
    <row r="534229" spans="68:68" customFormat="1">
      <c r="BP534229" s="90"/>
    </row>
    <row r="534230" spans="68:68" customFormat="1">
      <c r="BP534230" s="90"/>
    </row>
    <row r="534231" spans="68:68" customFormat="1">
      <c r="BP534231" s="90"/>
    </row>
    <row r="534232" spans="68:68" customFormat="1">
      <c r="BP534232" s="90"/>
    </row>
    <row r="534233" spans="68:68" customFormat="1">
      <c r="BP534233" s="90"/>
    </row>
    <row r="534234" spans="68:68" customFormat="1">
      <c r="BP534234" s="90"/>
    </row>
    <row r="534235" spans="68:68" customFormat="1">
      <c r="BP534235" s="90"/>
    </row>
    <row r="534236" spans="68:68" customFormat="1">
      <c r="BP534236" s="90"/>
    </row>
    <row r="534237" spans="68:68" customFormat="1">
      <c r="BP534237" s="90"/>
    </row>
    <row r="534238" spans="68:68" customFormat="1">
      <c r="BP534238" s="90"/>
    </row>
    <row r="534239" spans="68:68" customFormat="1">
      <c r="BP534239" s="90"/>
    </row>
    <row r="534240" spans="68:68" customFormat="1">
      <c r="BP534240" s="90"/>
    </row>
    <row r="534241" spans="68:68" customFormat="1">
      <c r="BP534241" s="90"/>
    </row>
    <row r="534242" spans="68:68" customFormat="1">
      <c r="BP534242" s="90"/>
    </row>
    <row r="534243" spans="68:68" customFormat="1">
      <c r="BP534243" s="90"/>
    </row>
    <row r="534244" spans="68:68" customFormat="1">
      <c r="BP534244" s="90"/>
    </row>
    <row r="534245" spans="68:68" customFormat="1">
      <c r="BP534245" s="90"/>
    </row>
    <row r="534246" spans="68:68" customFormat="1">
      <c r="BP534246" s="90"/>
    </row>
    <row r="534247" spans="68:68" customFormat="1">
      <c r="BP534247" s="90"/>
    </row>
    <row r="534248" spans="68:68" customFormat="1">
      <c r="BP534248" s="90"/>
    </row>
    <row r="534249" spans="68:68" customFormat="1">
      <c r="BP534249" s="90"/>
    </row>
    <row r="534250" spans="68:68" customFormat="1">
      <c r="BP534250" s="90"/>
    </row>
    <row r="534251" spans="68:68" customFormat="1">
      <c r="BP534251" s="90"/>
    </row>
    <row r="534252" spans="68:68" customFormat="1">
      <c r="BP534252" s="90"/>
    </row>
    <row r="534253" spans="68:68" customFormat="1">
      <c r="BP534253" s="90"/>
    </row>
    <row r="534254" spans="68:68" customFormat="1">
      <c r="BP534254" s="90"/>
    </row>
    <row r="534255" spans="68:68" customFormat="1">
      <c r="BP534255" s="90"/>
    </row>
    <row r="534256" spans="68:68" customFormat="1">
      <c r="BP534256" s="90"/>
    </row>
    <row r="534257" spans="68:68" customFormat="1">
      <c r="BP534257" s="90"/>
    </row>
    <row r="534258" spans="68:68" customFormat="1">
      <c r="BP534258" s="90"/>
    </row>
    <row r="534259" spans="68:68" customFormat="1">
      <c r="BP534259" s="90"/>
    </row>
    <row r="534260" spans="68:68" customFormat="1">
      <c r="BP534260" s="90"/>
    </row>
    <row r="534261" spans="68:68" customFormat="1">
      <c r="BP534261" s="90"/>
    </row>
    <row r="534262" spans="68:68" customFormat="1">
      <c r="BP534262" s="90"/>
    </row>
    <row r="534263" spans="68:68" customFormat="1">
      <c r="BP534263" s="90"/>
    </row>
    <row r="534264" spans="68:68" customFormat="1">
      <c r="BP534264" s="90"/>
    </row>
    <row r="534265" spans="68:68" customFormat="1">
      <c r="BP534265" s="90"/>
    </row>
    <row r="534266" spans="68:68" customFormat="1">
      <c r="BP534266" s="90"/>
    </row>
    <row r="534267" spans="68:68" customFormat="1">
      <c r="BP534267" s="90"/>
    </row>
    <row r="534268" spans="68:68" customFormat="1">
      <c r="BP534268" s="90"/>
    </row>
    <row r="534269" spans="68:68" customFormat="1">
      <c r="BP534269" s="90"/>
    </row>
    <row r="534270" spans="68:68" customFormat="1">
      <c r="BP534270" s="90"/>
    </row>
    <row r="534271" spans="68:68" customFormat="1">
      <c r="BP534271" s="90"/>
    </row>
    <row r="534272" spans="68:68" customFormat="1">
      <c r="BP534272" s="90"/>
    </row>
    <row r="534273" spans="68:68" customFormat="1">
      <c r="BP534273" s="90"/>
    </row>
    <row r="534274" spans="68:68" customFormat="1">
      <c r="BP534274" s="90"/>
    </row>
    <row r="534275" spans="68:68" customFormat="1">
      <c r="BP534275" s="90"/>
    </row>
    <row r="534276" spans="68:68" customFormat="1">
      <c r="BP534276" s="90"/>
    </row>
    <row r="534277" spans="68:68" customFormat="1">
      <c r="BP534277" s="90"/>
    </row>
    <row r="534278" spans="68:68" customFormat="1">
      <c r="BP534278" s="90"/>
    </row>
    <row r="534279" spans="68:68" customFormat="1">
      <c r="BP534279" s="90"/>
    </row>
    <row r="534280" spans="68:68" customFormat="1">
      <c r="BP534280" s="90"/>
    </row>
    <row r="534281" spans="68:68" customFormat="1">
      <c r="BP534281" s="90"/>
    </row>
    <row r="534282" spans="68:68" customFormat="1">
      <c r="BP534282" s="90"/>
    </row>
    <row r="534283" spans="68:68" customFormat="1">
      <c r="BP534283" s="90"/>
    </row>
    <row r="534284" spans="68:68" customFormat="1">
      <c r="BP534284" s="90"/>
    </row>
    <row r="534285" spans="68:68" customFormat="1">
      <c r="BP534285" s="90"/>
    </row>
    <row r="534286" spans="68:68" customFormat="1">
      <c r="BP534286" s="90"/>
    </row>
    <row r="534287" spans="68:68" customFormat="1">
      <c r="BP534287" s="90"/>
    </row>
    <row r="534288" spans="68:68" customFormat="1">
      <c r="BP534288" s="90"/>
    </row>
    <row r="534289" spans="68:68" customFormat="1">
      <c r="BP534289" s="90"/>
    </row>
    <row r="534290" spans="68:68" customFormat="1">
      <c r="BP534290" s="90"/>
    </row>
    <row r="534291" spans="68:68" customFormat="1">
      <c r="BP534291" s="90"/>
    </row>
    <row r="534292" spans="68:68" customFormat="1">
      <c r="BP534292" s="90"/>
    </row>
    <row r="534293" spans="68:68" customFormat="1">
      <c r="BP534293" s="90"/>
    </row>
    <row r="534294" spans="68:68" customFormat="1">
      <c r="BP534294" s="90"/>
    </row>
    <row r="534295" spans="68:68" customFormat="1">
      <c r="BP534295" s="90"/>
    </row>
    <row r="534296" spans="68:68" customFormat="1">
      <c r="BP534296" s="90"/>
    </row>
    <row r="534297" spans="68:68" customFormat="1">
      <c r="BP534297" s="90"/>
    </row>
    <row r="534298" spans="68:68" customFormat="1">
      <c r="BP534298" s="90"/>
    </row>
    <row r="534299" spans="68:68" customFormat="1">
      <c r="BP534299" s="90"/>
    </row>
    <row r="534300" spans="68:68" customFormat="1">
      <c r="BP534300" s="90"/>
    </row>
    <row r="534301" spans="68:68" customFormat="1">
      <c r="BP534301" s="90"/>
    </row>
    <row r="534302" spans="68:68" customFormat="1">
      <c r="BP534302" s="90"/>
    </row>
    <row r="534303" spans="68:68" customFormat="1">
      <c r="BP534303" s="90"/>
    </row>
    <row r="534304" spans="68:68" customFormat="1">
      <c r="BP534304" s="90"/>
    </row>
    <row r="534305" spans="68:68" customFormat="1">
      <c r="BP534305" s="90"/>
    </row>
    <row r="534306" spans="68:68" customFormat="1">
      <c r="BP534306" s="90"/>
    </row>
    <row r="534307" spans="68:68" customFormat="1">
      <c r="BP534307" s="90"/>
    </row>
    <row r="534308" spans="68:68" customFormat="1">
      <c r="BP534308" s="90"/>
    </row>
    <row r="534309" spans="68:68" customFormat="1">
      <c r="BP534309" s="90"/>
    </row>
    <row r="534310" spans="68:68" customFormat="1">
      <c r="BP534310" s="90"/>
    </row>
    <row r="534311" spans="68:68" customFormat="1">
      <c r="BP534311" s="90"/>
    </row>
    <row r="534312" spans="68:68" customFormat="1">
      <c r="BP534312" s="90"/>
    </row>
    <row r="534313" spans="68:68" customFormat="1">
      <c r="BP534313" s="90"/>
    </row>
    <row r="534314" spans="68:68" customFormat="1">
      <c r="BP534314" s="90"/>
    </row>
    <row r="534315" spans="68:68" customFormat="1">
      <c r="BP534315" s="90"/>
    </row>
    <row r="534316" spans="68:68" customFormat="1">
      <c r="BP534316" s="90"/>
    </row>
    <row r="534317" spans="68:68" customFormat="1">
      <c r="BP534317" s="90"/>
    </row>
    <row r="534318" spans="68:68" customFormat="1">
      <c r="BP534318" s="90"/>
    </row>
    <row r="534319" spans="68:68" customFormat="1">
      <c r="BP534319" s="90"/>
    </row>
    <row r="534320" spans="68:68" customFormat="1">
      <c r="BP534320" s="90"/>
    </row>
    <row r="534321" spans="68:68" customFormat="1">
      <c r="BP534321" s="90"/>
    </row>
    <row r="534322" spans="68:68" customFormat="1">
      <c r="BP534322" s="90"/>
    </row>
    <row r="534323" spans="68:68" customFormat="1">
      <c r="BP534323" s="90"/>
    </row>
    <row r="534324" spans="68:68" customFormat="1">
      <c r="BP534324" s="90"/>
    </row>
    <row r="534325" spans="68:68" customFormat="1">
      <c r="BP534325" s="90"/>
    </row>
    <row r="534326" spans="68:68" customFormat="1">
      <c r="BP534326" s="90"/>
    </row>
    <row r="534327" spans="68:68" customFormat="1">
      <c r="BP534327" s="90"/>
    </row>
    <row r="534328" spans="68:68" customFormat="1">
      <c r="BP534328" s="90"/>
    </row>
    <row r="534329" spans="68:68" customFormat="1">
      <c r="BP534329" s="90"/>
    </row>
    <row r="534330" spans="68:68" customFormat="1">
      <c r="BP534330" s="90"/>
    </row>
    <row r="534331" spans="68:68" customFormat="1">
      <c r="BP534331" s="90"/>
    </row>
    <row r="534332" spans="68:68" customFormat="1">
      <c r="BP534332" s="90"/>
    </row>
    <row r="534333" spans="68:68" customFormat="1">
      <c r="BP534333" s="90"/>
    </row>
    <row r="534334" spans="68:68" customFormat="1">
      <c r="BP534334" s="90"/>
    </row>
    <row r="534335" spans="68:68" customFormat="1">
      <c r="BP534335" s="90"/>
    </row>
    <row r="534336" spans="68:68" customFormat="1">
      <c r="BP534336" s="90"/>
    </row>
    <row r="534337" spans="68:68" customFormat="1">
      <c r="BP534337" s="90"/>
    </row>
    <row r="534338" spans="68:68" customFormat="1">
      <c r="BP534338" s="90"/>
    </row>
    <row r="534339" spans="68:68" customFormat="1">
      <c r="BP534339" s="90"/>
    </row>
    <row r="534340" spans="68:68" customFormat="1">
      <c r="BP534340" s="90"/>
    </row>
    <row r="534341" spans="68:68" customFormat="1">
      <c r="BP534341" s="90"/>
    </row>
    <row r="534342" spans="68:68" customFormat="1">
      <c r="BP534342" s="90"/>
    </row>
    <row r="534343" spans="68:68" customFormat="1">
      <c r="BP534343" s="90"/>
    </row>
    <row r="534344" spans="68:68" customFormat="1">
      <c r="BP534344" s="90"/>
    </row>
    <row r="534345" spans="68:68" customFormat="1">
      <c r="BP534345" s="90"/>
    </row>
    <row r="534346" spans="68:68" customFormat="1">
      <c r="BP534346" s="90"/>
    </row>
    <row r="534347" spans="68:68" customFormat="1">
      <c r="BP534347" s="90"/>
    </row>
    <row r="534348" spans="68:68" customFormat="1">
      <c r="BP534348" s="90"/>
    </row>
    <row r="534349" spans="68:68" customFormat="1">
      <c r="BP534349" s="90"/>
    </row>
    <row r="534350" spans="68:68" customFormat="1">
      <c r="BP534350" s="90"/>
    </row>
    <row r="534351" spans="68:68" customFormat="1">
      <c r="BP534351" s="90"/>
    </row>
    <row r="534352" spans="68:68" customFormat="1">
      <c r="BP534352" s="90"/>
    </row>
    <row r="534353" spans="68:68" customFormat="1">
      <c r="BP534353" s="90"/>
    </row>
    <row r="534354" spans="68:68" customFormat="1">
      <c r="BP534354" s="90"/>
    </row>
    <row r="534355" spans="68:68" customFormat="1">
      <c r="BP534355" s="90"/>
    </row>
    <row r="534356" spans="68:68" customFormat="1">
      <c r="BP534356" s="90"/>
    </row>
    <row r="534357" spans="68:68" customFormat="1">
      <c r="BP534357" s="90"/>
    </row>
    <row r="534358" spans="68:68" customFormat="1">
      <c r="BP534358" s="90"/>
    </row>
    <row r="534359" spans="68:68" customFormat="1">
      <c r="BP534359" s="90"/>
    </row>
    <row r="534360" spans="68:68" customFormat="1">
      <c r="BP534360" s="90"/>
    </row>
    <row r="534361" spans="68:68" customFormat="1">
      <c r="BP534361" s="90"/>
    </row>
    <row r="534362" spans="68:68" customFormat="1">
      <c r="BP534362" s="90"/>
    </row>
    <row r="534363" spans="68:68" customFormat="1">
      <c r="BP534363" s="90"/>
    </row>
    <row r="534364" spans="68:68" customFormat="1">
      <c r="BP534364" s="90"/>
    </row>
    <row r="534365" spans="68:68" customFormat="1">
      <c r="BP534365" s="90"/>
    </row>
    <row r="534366" spans="68:68" customFormat="1">
      <c r="BP534366" s="90"/>
    </row>
    <row r="534367" spans="68:68" customFormat="1">
      <c r="BP534367" s="90"/>
    </row>
    <row r="534368" spans="68:68" customFormat="1">
      <c r="BP534368" s="90"/>
    </row>
    <row r="534369" spans="68:68" customFormat="1">
      <c r="BP534369" s="90"/>
    </row>
    <row r="534370" spans="68:68" customFormat="1">
      <c r="BP534370" s="90"/>
    </row>
    <row r="534371" spans="68:68" customFormat="1">
      <c r="BP534371" s="90"/>
    </row>
    <row r="534372" spans="68:68" customFormat="1">
      <c r="BP534372" s="90"/>
    </row>
    <row r="534373" spans="68:68" customFormat="1">
      <c r="BP534373" s="90"/>
    </row>
    <row r="534374" spans="68:68" customFormat="1">
      <c r="BP534374" s="90"/>
    </row>
    <row r="534375" spans="68:68" customFormat="1">
      <c r="BP534375" s="90"/>
    </row>
    <row r="534376" spans="68:68" customFormat="1">
      <c r="BP534376" s="90"/>
    </row>
    <row r="534377" spans="68:68" customFormat="1">
      <c r="BP534377" s="90"/>
    </row>
    <row r="534378" spans="68:68" customFormat="1">
      <c r="BP534378" s="90"/>
    </row>
    <row r="534379" spans="68:68" customFormat="1">
      <c r="BP534379" s="90"/>
    </row>
    <row r="534380" spans="68:68" customFormat="1">
      <c r="BP534380" s="90"/>
    </row>
    <row r="534381" spans="68:68" customFormat="1">
      <c r="BP534381" s="90"/>
    </row>
    <row r="534382" spans="68:68" customFormat="1">
      <c r="BP534382" s="90"/>
    </row>
    <row r="534383" spans="68:68" customFormat="1">
      <c r="BP534383" s="90"/>
    </row>
    <row r="534384" spans="68:68" customFormat="1">
      <c r="BP534384" s="90"/>
    </row>
    <row r="534385" spans="68:68" customFormat="1">
      <c r="BP534385" s="90"/>
    </row>
    <row r="534386" spans="68:68" customFormat="1">
      <c r="BP534386" s="90"/>
    </row>
    <row r="534387" spans="68:68" customFormat="1">
      <c r="BP534387" s="90"/>
    </row>
    <row r="534388" spans="68:68" customFormat="1">
      <c r="BP534388" s="90"/>
    </row>
    <row r="534389" spans="68:68" customFormat="1">
      <c r="BP534389" s="90"/>
    </row>
    <row r="534390" spans="68:68" customFormat="1">
      <c r="BP534390" s="90"/>
    </row>
    <row r="534391" spans="68:68" customFormat="1">
      <c r="BP534391" s="90"/>
    </row>
    <row r="534392" spans="68:68" customFormat="1">
      <c r="BP534392" s="90"/>
    </row>
    <row r="534393" spans="68:68" customFormat="1">
      <c r="BP534393" s="90"/>
    </row>
    <row r="534394" spans="68:68" customFormat="1">
      <c r="BP534394" s="90"/>
    </row>
    <row r="534395" spans="68:68" customFormat="1">
      <c r="BP534395" s="90"/>
    </row>
    <row r="534396" spans="68:68" customFormat="1">
      <c r="BP534396" s="90"/>
    </row>
    <row r="534397" spans="68:68" customFormat="1">
      <c r="BP534397" s="90"/>
    </row>
    <row r="534398" spans="68:68" customFormat="1">
      <c r="BP534398" s="90"/>
    </row>
    <row r="534399" spans="68:68" customFormat="1">
      <c r="BP534399" s="90"/>
    </row>
    <row r="534400" spans="68:68" customFormat="1">
      <c r="BP534400" s="90"/>
    </row>
    <row r="534401" spans="68:68" customFormat="1">
      <c r="BP534401" s="90"/>
    </row>
    <row r="534402" spans="68:68" customFormat="1">
      <c r="BP534402" s="90"/>
    </row>
    <row r="534403" spans="68:68" customFormat="1">
      <c r="BP534403" s="90"/>
    </row>
    <row r="534404" spans="68:68" customFormat="1">
      <c r="BP534404" s="90"/>
    </row>
    <row r="534405" spans="68:68" customFormat="1">
      <c r="BP534405" s="90"/>
    </row>
    <row r="534406" spans="68:68" customFormat="1">
      <c r="BP534406" s="90"/>
    </row>
    <row r="534407" spans="68:68" customFormat="1">
      <c r="BP534407" s="90"/>
    </row>
    <row r="534408" spans="68:68" customFormat="1">
      <c r="BP534408" s="90"/>
    </row>
    <row r="534409" spans="68:68" customFormat="1">
      <c r="BP534409" s="90"/>
    </row>
    <row r="534410" spans="68:68" customFormat="1">
      <c r="BP534410" s="90"/>
    </row>
    <row r="534411" spans="68:68" customFormat="1">
      <c r="BP534411" s="90"/>
    </row>
    <row r="534412" spans="68:68" customFormat="1">
      <c r="BP534412" s="90"/>
    </row>
    <row r="534413" spans="68:68" customFormat="1">
      <c r="BP534413" s="90"/>
    </row>
    <row r="534414" spans="68:68" customFormat="1">
      <c r="BP534414" s="90"/>
    </row>
    <row r="534415" spans="68:68" customFormat="1">
      <c r="BP534415" s="90"/>
    </row>
    <row r="534416" spans="68:68" customFormat="1">
      <c r="BP534416" s="90"/>
    </row>
    <row r="534417" spans="68:68" customFormat="1">
      <c r="BP534417" s="90"/>
    </row>
    <row r="534418" spans="68:68" customFormat="1">
      <c r="BP534418" s="90"/>
    </row>
    <row r="534419" spans="68:68" customFormat="1">
      <c r="BP534419" s="90"/>
    </row>
    <row r="534420" spans="68:68" customFormat="1">
      <c r="BP534420" s="90"/>
    </row>
    <row r="534421" spans="68:68" customFormat="1">
      <c r="BP534421" s="90"/>
    </row>
    <row r="534422" spans="68:68" customFormat="1">
      <c r="BP534422" s="90"/>
    </row>
    <row r="534423" spans="68:68" customFormat="1">
      <c r="BP534423" s="90"/>
    </row>
    <row r="534424" spans="68:68" customFormat="1">
      <c r="BP534424" s="90"/>
    </row>
    <row r="534425" spans="68:68" customFormat="1">
      <c r="BP534425" s="90"/>
    </row>
    <row r="534426" spans="68:68" customFormat="1">
      <c r="BP534426" s="90"/>
    </row>
    <row r="534427" spans="68:68" customFormat="1">
      <c r="BP534427" s="90"/>
    </row>
    <row r="534428" spans="68:68" customFormat="1">
      <c r="BP534428" s="90"/>
    </row>
    <row r="534429" spans="68:68" customFormat="1">
      <c r="BP534429" s="90"/>
    </row>
    <row r="534430" spans="68:68" customFormat="1">
      <c r="BP534430" s="90"/>
    </row>
    <row r="534431" spans="68:68" customFormat="1">
      <c r="BP534431" s="90"/>
    </row>
    <row r="534432" spans="68:68" customFormat="1">
      <c r="BP534432" s="90"/>
    </row>
    <row r="534433" spans="68:68" customFormat="1">
      <c r="BP534433" s="90"/>
    </row>
    <row r="534434" spans="68:68" customFormat="1">
      <c r="BP534434" s="90"/>
    </row>
    <row r="534435" spans="68:68" customFormat="1">
      <c r="BP534435" s="90"/>
    </row>
    <row r="534436" spans="68:68" customFormat="1">
      <c r="BP534436" s="90"/>
    </row>
    <row r="534437" spans="68:68" customFormat="1">
      <c r="BP534437" s="90"/>
    </row>
    <row r="534438" spans="68:68" customFormat="1">
      <c r="BP534438" s="90"/>
    </row>
    <row r="534439" spans="68:68" customFormat="1">
      <c r="BP534439" s="90"/>
    </row>
    <row r="534440" spans="68:68" customFormat="1">
      <c r="BP534440" s="90"/>
    </row>
    <row r="534441" spans="68:68" customFormat="1">
      <c r="BP534441" s="90"/>
    </row>
    <row r="534442" spans="68:68" customFormat="1">
      <c r="BP534442" s="90"/>
    </row>
    <row r="534443" spans="68:68" customFormat="1">
      <c r="BP534443" s="90"/>
    </row>
    <row r="534444" spans="68:68" customFormat="1">
      <c r="BP534444" s="90"/>
    </row>
    <row r="534445" spans="68:68" customFormat="1">
      <c r="BP534445" s="90"/>
    </row>
    <row r="534446" spans="68:68" customFormat="1">
      <c r="BP534446" s="90"/>
    </row>
    <row r="534447" spans="68:68" customFormat="1">
      <c r="BP534447" s="90"/>
    </row>
    <row r="534448" spans="68:68" customFormat="1">
      <c r="BP534448" s="90"/>
    </row>
    <row r="534449" spans="68:68" customFormat="1">
      <c r="BP534449" s="90"/>
    </row>
    <row r="534450" spans="68:68" customFormat="1">
      <c r="BP534450" s="90"/>
    </row>
    <row r="534451" spans="68:68" customFormat="1">
      <c r="BP534451" s="90"/>
    </row>
    <row r="534452" spans="68:68" customFormat="1">
      <c r="BP534452" s="90"/>
    </row>
    <row r="534453" spans="68:68" customFormat="1">
      <c r="BP534453" s="90"/>
    </row>
    <row r="534454" spans="68:68" customFormat="1">
      <c r="BP534454" s="90"/>
    </row>
    <row r="534455" spans="68:68" customFormat="1">
      <c r="BP534455" s="90"/>
    </row>
    <row r="534456" spans="68:68" customFormat="1">
      <c r="BP534456" s="90"/>
    </row>
    <row r="534457" spans="68:68" customFormat="1">
      <c r="BP534457" s="90"/>
    </row>
    <row r="534458" spans="68:68" customFormat="1">
      <c r="BP534458" s="90"/>
    </row>
    <row r="534459" spans="68:68" customFormat="1">
      <c r="BP534459" s="90"/>
    </row>
    <row r="534460" spans="68:68" customFormat="1">
      <c r="BP534460" s="90"/>
    </row>
    <row r="534461" spans="68:68" customFormat="1">
      <c r="BP534461" s="90"/>
    </row>
    <row r="534462" spans="68:68" customFormat="1">
      <c r="BP534462" s="90"/>
    </row>
    <row r="534463" spans="68:68" customFormat="1">
      <c r="BP534463" s="90"/>
    </row>
    <row r="534464" spans="68:68" customFormat="1">
      <c r="BP534464" s="90"/>
    </row>
    <row r="534465" spans="68:68" customFormat="1">
      <c r="BP534465" s="90"/>
    </row>
    <row r="534466" spans="68:68" customFormat="1">
      <c r="BP534466" s="90"/>
    </row>
    <row r="534467" spans="68:68" customFormat="1">
      <c r="BP534467" s="90"/>
    </row>
    <row r="534468" spans="68:68" customFormat="1">
      <c r="BP534468" s="90"/>
    </row>
    <row r="534469" spans="68:68" customFormat="1">
      <c r="BP534469" s="90"/>
    </row>
    <row r="534470" spans="68:68" customFormat="1">
      <c r="BP534470" s="90"/>
    </row>
    <row r="534471" spans="68:68" customFormat="1">
      <c r="BP534471" s="90"/>
    </row>
    <row r="534472" spans="68:68" customFormat="1">
      <c r="BP534472" s="90"/>
    </row>
    <row r="534473" spans="68:68" customFormat="1">
      <c r="BP534473" s="90"/>
    </row>
    <row r="534474" spans="68:68" customFormat="1">
      <c r="BP534474" s="90"/>
    </row>
    <row r="534475" spans="68:68" customFormat="1">
      <c r="BP534475" s="90"/>
    </row>
    <row r="534476" spans="68:68" customFormat="1">
      <c r="BP534476" s="90"/>
    </row>
    <row r="534477" spans="68:68" customFormat="1">
      <c r="BP534477" s="90"/>
    </row>
    <row r="534478" spans="68:68" customFormat="1">
      <c r="BP534478" s="90"/>
    </row>
    <row r="534479" spans="68:68" customFormat="1">
      <c r="BP534479" s="90"/>
    </row>
    <row r="534480" spans="68:68" customFormat="1">
      <c r="BP534480" s="90"/>
    </row>
    <row r="534481" spans="68:68" customFormat="1">
      <c r="BP534481" s="90"/>
    </row>
    <row r="534482" spans="68:68" customFormat="1">
      <c r="BP534482" s="90"/>
    </row>
    <row r="534483" spans="68:68" customFormat="1">
      <c r="BP534483" s="90"/>
    </row>
    <row r="534484" spans="68:68" customFormat="1">
      <c r="BP534484" s="90"/>
    </row>
    <row r="534485" spans="68:68" customFormat="1">
      <c r="BP534485" s="90"/>
    </row>
    <row r="534486" spans="68:68" customFormat="1">
      <c r="BP534486" s="90"/>
    </row>
    <row r="534487" spans="68:68" customFormat="1">
      <c r="BP534487" s="90"/>
    </row>
    <row r="534488" spans="68:68" customFormat="1">
      <c r="BP534488" s="90"/>
    </row>
    <row r="534489" spans="68:68" customFormat="1">
      <c r="BP534489" s="90"/>
    </row>
    <row r="534490" spans="68:68" customFormat="1">
      <c r="BP534490" s="90"/>
    </row>
    <row r="534491" spans="68:68" customFormat="1">
      <c r="BP534491" s="90"/>
    </row>
    <row r="534492" spans="68:68" customFormat="1">
      <c r="BP534492" s="90"/>
    </row>
    <row r="534493" spans="68:68" customFormat="1">
      <c r="BP534493" s="90"/>
    </row>
    <row r="534494" spans="68:68" customFormat="1">
      <c r="BP534494" s="90"/>
    </row>
    <row r="534495" spans="68:68" customFormat="1">
      <c r="BP534495" s="90"/>
    </row>
    <row r="534496" spans="68:68" customFormat="1">
      <c r="BP534496" s="90"/>
    </row>
    <row r="534497" spans="68:68" customFormat="1">
      <c r="BP534497" s="90"/>
    </row>
    <row r="534498" spans="68:68" customFormat="1">
      <c r="BP534498" s="90"/>
    </row>
    <row r="534499" spans="68:68" customFormat="1">
      <c r="BP534499" s="90"/>
    </row>
    <row r="534500" spans="68:68" customFormat="1">
      <c r="BP534500" s="90"/>
    </row>
    <row r="534501" spans="68:68" customFormat="1">
      <c r="BP534501" s="90"/>
    </row>
    <row r="534502" spans="68:68" customFormat="1">
      <c r="BP534502" s="90"/>
    </row>
    <row r="534503" spans="68:68" customFormat="1">
      <c r="BP534503" s="90"/>
    </row>
    <row r="534504" spans="68:68" customFormat="1">
      <c r="BP534504" s="90"/>
    </row>
    <row r="534505" spans="68:68" customFormat="1">
      <c r="BP534505" s="90"/>
    </row>
    <row r="534506" spans="68:68" customFormat="1">
      <c r="BP534506" s="90"/>
    </row>
    <row r="534507" spans="68:68" customFormat="1">
      <c r="BP534507" s="90"/>
    </row>
    <row r="534508" spans="68:68" customFormat="1">
      <c r="BP534508" s="90"/>
    </row>
    <row r="534509" spans="68:68" customFormat="1">
      <c r="BP534509" s="90"/>
    </row>
    <row r="534510" spans="68:68" customFormat="1">
      <c r="BP534510" s="90"/>
    </row>
    <row r="534511" spans="68:68" customFormat="1">
      <c r="BP534511" s="90"/>
    </row>
    <row r="534512" spans="68:68" customFormat="1">
      <c r="BP534512" s="90"/>
    </row>
    <row r="534513" spans="68:68" customFormat="1">
      <c r="BP534513" s="90"/>
    </row>
    <row r="534514" spans="68:68" customFormat="1">
      <c r="BP534514" s="90"/>
    </row>
    <row r="534515" spans="68:68" customFormat="1">
      <c r="BP534515" s="90"/>
    </row>
    <row r="534516" spans="68:68" customFormat="1">
      <c r="BP534516" s="90"/>
    </row>
    <row r="534517" spans="68:68" customFormat="1">
      <c r="BP534517" s="90"/>
    </row>
    <row r="534518" spans="68:68" customFormat="1">
      <c r="BP534518" s="90"/>
    </row>
    <row r="534519" spans="68:68" customFormat="1">
      <c r="BP534519" s="90"/>
    </row>
    <row r="534520" spans="68:68" customFormat="1">
      <c r="BP534520" s="90"/>
    </row>
    <row r="534521" spans="68:68" customFormat="1">
      <c r="BP534521" s="90"/>
    </row>
    <row r="534522" spans="68:68" customFormat="1">
      <c r="BP534522" s="90"/>
    </row>
    <row r="534523" spans="68:68" customFormat="1">
      <c r="BP534523" s="90"/>
    </row>
    <row r="534524" spans="68:68" customFormat="1">
      <c r="BP534524" s="90"/>
    </row>
    <row r="534525" spans="68:68" customFormat="1">
      <c r="BP534525" s="90"/>
    </row>
    <row r="534526" spans="68:68" customFormat="1">
      <c r="BP534526" s="90"/>
    </row>
    <row r="534527" spans="68:68" customFormat="1">
      <c r="BP534527" s="90"/>
    </row>
    <row r="534528" spans="68:68" customFormat="1">
      <c r="BP534528" s="90"/>
    </row>
    <row r="534529" spans="68:68" customFormat="1">
      <c r="BP534529" s="90"/>
    </row>
    <row r="534530" spans="68:68" customFormat="1">
      <c r="BP534530" s="90"/>
    </row>
    <row r="534531" spans="68:68" customFormat="1">
      <c r="BP534531" s="90"/>
    </row>
    <row r="534532" spans="68:68" customFormat="1">
      <c r="BP534532" s="90"/>
    </row>
    <row r="534533" spans="68:68" customFormat="1">
      <c r="BP534533" s="90"/>
    </row>
    <row r="534534" spans="68:68" customFormat="1">
      <c r="BP534534" s="90"/>
    </row>
    <row r="534535" spans="68:68" customFormat="1">
      <c r="BP534535" s="90"/>
    </row>
    <row r="534536" spans="68:68" customFormat="1">
      <c r="BP534536" s="90"/>
    </row>
    <row r="534537" spans="68:68" customFormat="1">
      <c r="BP534537" s="90"/>
    </row>
    <row r="534538" spans="68:68" customFormat="1">
      <c r="BP534538" s="90"/>
    </row>
    <row r="534539" spans="68:68" customFormat="1">
      <c r="BP534539" s="90"/>
    </row>
    <row r="534540" spans="68:68" customFormat="1">
      <c r="BP534540" s="90"/>
    </row>
    <row r="534541" spans="68:68" customFormat="1">
      <c r="BP534541" s="90"/>
    </row>
    <row r="534542" spans="68:68" customFormat="1">
      <c r="BP534542" s="90"/>
    </row>
    <row r="534543" spans="68:68" customFormat="1">
      <c r="BP534543" s="90"/>
    </row>
    <row r="534544" spans="68:68" customFormat="1">
      <c r="BP534544" s="90"/>
    </row>
    <row r="534545" spans="68:68" customFormat="1">
      <c r="BP534545" s="90"/>
    </row>
    <row r="534546" spans="68:68" customFormat="1">
      <c r="BP534546" s="90"/>
    </row>
    <row r="534547" spans="68:68" customFormat="1">
      <c r="BP534547" s="90"/>
    </row>
    <row r="534548" spans="68:68" customFormat="1">
      <c r="BP534548" s="90"/>
    </row>
    <row r="534549" spans="68:68" customFormat="1">
      <c r="BP534549" s="90"/>
    </row>
    <row r="534550" spans="68:68" customFormat="1">
      <c r="BP534550" s="90"/>
    </row>
    <row r="534551" spans="68:68" customFormat="1">
      <c r="BP534551" s="90"/>
    </row>
    <row r="534552" spans="68:68" customFormat="1">
      <c r="BP534552" s="90"/>
    </row>
    <row r="534553" spans="68:68" customFormat="1">
      <c r="BP534553" s="90"/>
    </row>
    <row r="534554" spans="68:68" customFormat="1">
      <c r="BP534554" s="90"/>
    </row>
    <row r="534555" spans="68:68" customFormat="1">
      <c r="BP534555" s="90"/>
    </row>
    <row r="534556" spans="68:68" customFormat="1">
      <c r="BP534556" s="90"/>
    </row>
    <row r="534557" spans="68:68" customFormat="1">
      <c r="BP534557" s="90"/>
    </row>
    <row r="534558" spans="68:68" customFormat="1">
      <c r="BP534558" s="90"/>
    </row>
    <row r="534559" spans="68:68" customFormat="1">
      <c r="BP534559" s="90"/>
    </row>
    <row r="534560" spans="68:68" customFormat="1">
      <c r="BP534560" s="90"/>
    </row>
    <row r="534561" spans="68:68" customFormat="1">
      <c r="BP534561" s="90"/>
    </row>
    <row r="534562" spans="68:68" customFormat="1">
      <c r="BP534562" s="90"/>
    </row>
    <row r="534563" spans="68:68" customFormat="1">
      <c r="BP534563" s="90"/>
    </row>
    <row r="534564" spans="68:68" customFormat="1">
      <c r="BP534564" s="90"/>
    </row>
    <row r="534565" spans="68:68" customFormat="1">
      <c r="BP534565" s="90"/>
    </row>
    <row r="534566" spans="68:68" customFormat="1">
      <c r="BP534566" s="90"/>
    </row>
    <row r="534567" spans="68:68" customFormat="1">
      <c r="BP534567" s="90"/>
    </row>
    <row r="534568" spans="68:68" customFormat="1">
      <c r="BP534568" s="90"/>
    </row>
    <row r="534569" spans="68:68" customFormat="1">
      <c r="BP534569" s="90"/>
    </row>
    <row r="534570" spans="68:68" customFormat="1">
      <c r="BP534570" s="90"/>
    </row>
    <row r="534571" spans="68:68" customFormat="1">
      <c r="BP534571" s="90"/>
    </row>
    <row r="534572" spans="68:68" customFormat="1">
      <c r="BP534572" s="90"/>
    </row>
    <row r="534573" spans="68:68" customFormat="1">
      <c r="BP534573" s="90"/>
    </row>
    <row r="534574" spans="68:68" customFormat="1">
      <c r="BP534574" s="90"/>
    </row>
    <row r="534575" spans="68:68" customFormat="1">
      <c r="BP534575" s="90"/>
    </row>
    <row r="534576" spans="68:68" customFormat="1">
      <c r="BP534576" s="90"/>
    </row>
    <row r="534577" spans="68:68" customFormat="1">
      <c r="BP534577" s="90"/>
    </row>
    <row r="534578" spans="68:68" customFormat="1">
      <c r="BP534578" s="90"/>
    </row>
    <row r="534579" spans="68:68" customFormat="1">
      <c r="BP534579" s="90"/>
    </row>
    <row r="534580" spans="68:68" customFormat="1">
      <c r="BP534580" s="90"/>
    </row>
    <row r="534581" spans="68:68" customFormat="1">
      <c r="BP534581" s="90"/>
    </row>
    <row r="534582" spans="68:68" customFormat="1">
      <c r="BP534582" s="90"/>
    </row>
    <row r="534583" spans="68:68" customFormat="1">
      <c r="BP534583" s="90"/>
    </row>
    <row r="534584" spans="68:68" customFormat="1">
      <c r="BP534584" s="90"/>
    </row>
    <row r="534585" spans="68:68" customFormat="1">
      <c r="BP534585" s="90"/>
    </row>
    <row r="534586" spans="68:68" customFormat="1">
      <c r="BP534586" s="90"/>
    </row>
    <row r="534587" spans="68:68" customFormat="1">
      <c r="BP534587" s="90"/>
    </row>
    <row r="534588" spans="68:68" customFormat="1">
      <c r="BP534588" s="90"/>
    </row>
    <row r="534589" spans="68:68" customFormat="1">
      <c r="BP534589" s="90"/>
    </row>
    <row r="534590" spans="68:68" customFormat="1">
      <c r="BP534590" s="90"/>
    </row>
    <row r="534591" spans="68:68" customFormat="1">
      <c r="BP534591" s="90"/>
    </row>
    <row r="534592" spans="68:68" customFormat="1">
      <c r="BP534592" s="90"/>
    </row>
    <row r="534593" spans="68:68" customFormat="1">
      <c r="BP534593" s="90"/>
    </row>
    <row r="534594" spans="68:68" customFormat="1">
      <c r="BP534594" s="90"/>
    </row>
    <row r="534595" spans="68:68" customFormat="1">
      <c r="BP534595" s="90"/>
    </row>
    <row r="534596" spans="68:68" customFormat="1">
      <c r="BP534596" s="90"/>
    </row>
    <row r="534597" spans="68:68" customFormat="1">
      <c r="BP534597" s="90"/>
    </row>
    <row r="534598" spans="68:68" customFormat="1">
      <c r="BP534598" s="90"/>
    </row>
    <row r="534599" spans="68:68" customFormat="1">
      <c r="BP534599" s="90"/>
    </row>
    <row r="534600" spans="68:68" customFormat="1">
      <c r="BP534600" s="90"/>
    </row>
    <row r="534601" spans="68:68" customFormat="1">
      <c r="BP534601" s="90"/>
    </row>
    <row r="534602" spans="68:68" customFormat="1">
      <c r="BP534602" s="90"/>
    </row>
    <row r="534603" spans="68:68" customFormat="1">
      <c r="BP534603" s="90"/>
    </row>
    <row r="534604" spans="68:68" customFormat="1">
      <c r="BP534604" s="90"/>
    </row>
    <row r="534605" spans="68:68" customFormat="1">
      <c r="BP534605" s="90"/>
    </row>
    <row r="534606" spans="68:68" customFormat="1">
      <c r="BP534606" s="90"/>
    </row>
    <row r="534607" spans="68:68" customFormat="1">
      <c r="BP534607" s="90"/>
    </row>
    <row r="534608" spans="68:68" customFormat="1">
      <c r="BP534608" s="90"/>
    </row>
    <row r="534609" spans="68:68" customFormat="1">
      <c r="BP534609" s="90"/>
    </row>
    <row r="534610" spans="68:68" customFormat="1">
      <c r="BP534610" s="90"/>
    </row>
    <row r="534611" spans="68:68" customFormat="1">
      <c r="BP534611" s="90"/>
    </row>
    <row r="534612" spans="68:68" customFormat="1">
      <c r="BP534612" s="90"/>
    </row>
    <row r="534613" spans="68:68" customFormat="1">
      <c r="BP534613" s="90"/>
    </row>
    <row r="534614" spans="68:68" customFormat="1">
      <c r="BP534614" s="90"/>
    </row>
    <row r="534615" spans="68:68" customFormat="1">
      <c r="BP534615" s="90"/>
    </row>
    <row r="534616" spans="68:68" customFormat="1">
      <c r="BP534616" s="90"/>
    </row>
    <row r="534617" spans="68:68" customFormat="1">
      <c r="BP534617" s="90"/>
    </row>
    <row r="534618" spans="68:68" customFormat="1">
      <c r="BP534618" s="90"/>
    </row>
    <row r="534619" spans="68:68" customFormat="1">
      <c r="BP534619" s="90"/>
    </row>
    <row r="534620" spans="68:68" customFormat="1">
      <c r="BP534620" s="90"/>
    </row>
    <row r="534621" spans="68:68" customFormat="1">
      <c r="BP534621" s="90"/>
    </row>
    <row r="534622" spans="68:68" customFormat="1">
      <c r="BP534622" s="90"/>
    </row>
    <row r="534623" spans="68:68" customFormat="1">
      <c r="BP534623" s="90"/>
    </row>
    <row r="534624" spans="68:68" customFormat="1">
      <c r="BP534624" s="90"/>
    </row>
    <row r="534625" spans="68:68" customFormat="1">
      <c r="BP534625" s="90"/>
    </row>
    <row r="534626" spans="68:68" customFormat="1">
      <c r="BP534626" s="90"/>
    </row>
    <row r="534627" spans="68:68" customFormat="1">
      <c r="BP534627" s="90"/>
    </row>
    <row r="534628" spans="68:68" customFormat="1">
      <c r="BP534628" s="90"/>
    </row>
    <row r="534629" spans="68:68" customFormat="1">
      <c r="BP534629" s="90"/>
    </row>
    <row r="534630" spans="68:68" customFormat="1">
      <c r="BP534630" s="90"/>
    </row>
    <row r="534631" spans="68:68" customFormat="1">
      <c r="BP534631" s="90"/>
    </row>
    <row r="534632" spans="68:68" customFormat="1">
      <c r="BP534632" s="90"/>
    </row>
    <row r="534633" spans="68:68" customFormat="1">
      <c r="BP534633" s="90"/>
    </row>
    <row r="534634" spans="68:68" customFormat="1">
      <c r="BP534634" s="90"/>
    </row>
    <row r="534635" spans="68:68" customFormat="1">
      <c r="BP534635" s="90"/>
    </row>
    <row r="534636" spans="68:68" customFormat="1">
      <c r="BP534636" s="90"/>
    </row>
    <row r="534637" spans="68:68" customFormat="1">
      <c r="BP534637" s="90"/>
    </row>
    <row r="534638" spans="68:68" customFormat="1">
      <c r="BP534638" s="90"/>
    </row>
    <row r="534639" spans="68:68" customFormat="1">
      <c r="BP534639" s="90"/>
    </row>
    <row r="534640" spans="68:68" customFormat="1">
      <c r="BP534640" s="90"/>
    </row>
    <row r="534641" spans="68:68" customFormat="1">
      <c r="BP534641" s="90"/>
    </row>
    <row r="534642" spans="68:68" customFormat="1">
      <c r="BP534642" s="90"/>
    </row>
    <row r="534643" spans="68:68" customFormat="1">
      <c r="BP534643" s="90"/>
    </row>
    <row r="534644" spans="68:68" customFormat="1">
      <c r="BP534644" s="90"/>
    </row>
    <row r="534645" spans="68:68" customFormat="1">
      <c r="BP534645" s="90"/>
    </row>
    <row r="534646" spans="68:68" customFormat="1">
      <c r="BP534646" s="90"/>
    </row>
    <row r="534647" spans="68:68" customFormat="1">
      <c r="BP534647" s="90"/>
    </row>
    <row r="534648" spans="68:68" customFormat="1">
      <c r="BP534648" s="90"/>
    </row>
    <row r="534649" spans="68:68" customFormat="1">
      <c r="BP534649" s="90"/>
    </row>
    <row r="534650" spans="68:68" customFormat="1">
      <c r="BP534650" s="90"/>
    </row>
    <row r="534651" spans="68:68" customFormat="1">
      <c r="BP534651" s="90"/>
    </row>
    <row r="534652" spans="68:68" customFormat="1">
      <c r="BP534652" s="90"/>
    </row>
    <row r="534653" spans="68:68" customFormat="1">
      <c r="BP534653" s="90"/>
    </row>
    <row r="534654" spans="68:68" customFormat="1">
      <c r="BP534654" s="90"/>
    </row>
    <row r="534655" spans="68:68" customFormat="1">
      <c r="BP534655" s="90"/>
    </row>
    <row r="534656" spans="68:68" customFormat="1">
      <c r="BP534656" s="90"/>
    </row>
    <row r="534657" spans="68:68" customFormat="1">
      <c r="BP534657" s="90"/>
    </row>
    <row r="534658" spans="68:68" customFormat="1">
      <c r="BP534658" s="90"/>
    </row>
    <row r="534659" spans="68:68" customFormat="1">
      <c r="BP534659" s="90"/>
    </row>
    <row r="534660" spans="68:68" customFormat="1">
      <c r="BP534660" s="90"/>
    </row>
    <row r="534661" spans="68:68" customFormat="1">
      <c r="BP534661" s="90"/>
    </row>
    <row r="534662" spans="68:68" customFormat="1">
      <c r="BP534662" s="90"/>
    </row>
    <row r="534663" spans="68:68" customFormat="1">
      <c r="BP534663" s="90"/>
    </row>
    <row r="534664" spans="68:68" customFormat="1">
      <c r="BP534664" s="90"/>
    </row>
    <row r="534665" spans="68:68" customFormat="1">
      <c r="BP534665" s="90"/>
    </row>
    <row r="534666" spans="68:68" customFormat="1">
      <c r="BP534666" s="90"/>
    </row>
    <row r="534667" spans="68:68" customFormat="1">
      <c r="BP534667" s="90"/>
    </row>
    <row r="534668" spans="68:68" customFormat="1">
      <c r="BP534668" s="90"/>
    </row>
    <row r="534669" spans="68:68" customFormat="1">
      <c r="BP534669" s="90"/>
    </row>
    <row r="534670" spans="68:68" customFormat="1">
      <c r="BP534670" s="90"/>
    </row>
    <row r="534671" spans="68:68" customFormat="1">
      <c r="BP534671" s="90"/>
    </row>
    <row r="534672" spans="68:68" customFormat="1">
      <c r="BP534672" s="90"/>
    </row>
    <row r="534673" spans="68:68" customFormat="1">
      <c r="BP534673" s="90"/>
    </row>
    <row r="534674" spans="68:68" customFormat="1">
      <c r="BP534674" s="90"/>
    </row>
    <row r="534675" spans="68:68" customFormat="1">
      <c r="BP534675" s="90"/>
    </row>
    <row r="534676" spans="68:68" customFormat="1">
      <c r="BP534676" s="90"/>
    </row>
    <row r="534677" spans="68:68" customFormat="1">
      <c r="BP534677" s="90"/>
    </row>
    <row r="534678" spans="68:68" customFormat="1">
      <c r="BP534678" s="90"/>
    </row>
    <row r="534679" spans="68:68" customFormat="1">
      <c r="BP534679" s="90"/>
    </row>
    <row r="534680" spans="68:68" customFormat="1">
      <c r="BP534680" s="90"/>
    </row>
    <row r="534681" spans="68:68" customFormat="1">
      <c r="BP534681" s="90"/>
    </row>
    <row r="534682" spans="68:68" customFormat="1">
      <c r="BP534682" s="90"/>
    </row>
    <row r="534683" spans="68:68" customFormat="1">
      <c r="BP534683" s="90"/>
    </row>
    <row r="534684" spans="68:68" customFormat="1">
      <c r="BP534684" s="90"/>
    </row>
    <row r="534685" spans="68:68" customFormat="1">
      <c r="BP534685" s="90"/>
    </row>
    <row r="534686" spans="68:68" customFormat="1">
      <c r="BP534686" s="90"/>
    </row>
    <row r="534687" spans="68:68" customFormat="1">
      <c r="BP534687" s="90"/>
    </row>
    <row r="534688" spans="68:68" customFormat="1">
      <c r="BP534688" s="90"/>
    </row>
    <row r="534689" spans="68:68" customFormat="1">
      <c r="BP534689" s="90"/>
    </row>
    <row r="534690" spans="68:68" customFormat="1">
      <c r="BP534690" s="90"/>
    </row>
    <row r="534691" spans="68:68" customFormat="1">
      <c r="BP534691" s="90"/>
    </row>
    <row r="534692" spans="68:68" customFormat="1">
      <c r="BP534692" s="90"/>
    </row>
    <row r="534693" spans="68:68" customFormat="1">
      <c r="BP534693" s="90"/>
    </row>
    <row r="534694" spans="68:68" customFormat="1">
      <c r="BP534694" s="90"/>
    </row>
    <row r="534695" spans="68:68" customFormat="1">
      <c r="BP534695" s="90"/>
    </row>
    <row r="534696" spans="68:68" customFormat="1">
      <c r="BP534696" s="90"/>
    </row>
    <row r="534697" spans="68:68" customFormat="1">
      <c r="BP534697" s="90"/>
    </row>
    <row r="534698" spans="68:68" customFormat="1">
      <c r="BP534698" s="90"/>
    </row>
    <row r="534699" spans="68:68" customFormat="1">
      <c r="BP534699" s="90"/>
    </row>
    <row r="534700" spans="68:68" customFormat="1">
      <c r="BP534700" s="90"/>
    </row>
    <row r="534701" spans="68:68" customFormat="1">
      <c r="BP534701" s="90"/>
    </row>
    <row r="534702" spans="68:68" customFormat="1">
      <c r="BP534702" s="90"/>
    </row>
    <row r="534703" spans="68:68" customFormat="1">
      <c r="BP534703" s="90"/>
    </row>
    <row r="534704" spans="68:68" customFormat="1">
      <c r="BP534704" s="90"/>
    </row>
    <row r="534705" spans="68:68" customFormat="1">
      <c r="BP534705" s="90"/>
    </row>
    <row r="534706" spans="68:68" customFormat="1">
      <c r="BP534706" s="90"/>
    </row>
    <row r="534707" spans="68:68" customFormat="1">
      <c r="BP534707" s="90"/>
    </row>
    <row r="534708" spans="68:68" customFormat="1">
      <c r="BP534708" s="90"/>
    </row>
    <row r="534709" spans="68:68" customFormat="1">
      <c r="BP534709" s="90"/>
    </row>
    <row r="534710" spans="68:68" customFormat="1">
      <c r="BP534710" s="90"/>
    </row>
    <row r="534711" spans="68:68" customFormat="1">
      <c r="BP534711" s="90"/>
    </row>
    <row r="534712" spans="68:68" customFormat="1">
      <c r="BP534712" s="90"/>
    </row>
    <row r="534713" spans="68:68" customFormat="1">
      <c r="BP534713" s="90"/>
    </row>
    <row r="534714" spans="68:68" customFormat="1">
      <c r="BP534714" s="90"/>
    </row>
    <row r="534715" spans="68:68" customFormat="1">
      <c r="BP534715" s="90"/>
    </row>
    <row r="534716" spans="68:68" customFormat="1">
      <c r="BP534716" s="90"/>
    </row>
    <row r="534717" spans="68:68" customFormat="1">
      <c r="BP534717" s="90"/>
    </row>
    <row r="534718" spans="68:68" customFormat="1">
      <c r="BP534718" s="90"/>
    </row>
    <row r="534719" spans="68:68" customFormat="1">
      <c r="BP534719" s="90"/>
    </row>
    <row r="534720" spans="68:68" customFormat="1">
      <c r="BP534720" s="90"/>
    </row>
    <row r="534721" spans="68:68" customFormat="1">
      <c r="BP534721" s="90"/>
    </row>
    <row r="534722" spans="68:68" customFormat="1">
      <c r="BP534722" s="90"/>
    </row>
    <row r="534723" spans="68:68" customFormat="1">
      <c r="BP534723" s="90"/>
    </row>
    <row r="534724" spans="68:68" customFormat="1">
      <c r="BP534724" s="90"/>
    </row>
    <row r="534725" spans="68:68" customFormat="1">
      <c r="BP534725" s="90"/>
    </row>
    <row r="534726" spans="68:68" customFormat="1">
      <c r="BP534726" s="90"/>
    </row>
    <row r="534727" spans="68:68" customFormat="1">
      <c r="BP534727" s="90"/>
    </row>
    <row r="534728" spans="68:68" customFormat="1">
      <c r="BP534728" s="90"/>
    </row>
    <row r="534729" spans="68:68" customFormat="1">
      <c r="BP534729" s="90"/>
    </row>
    <row r="534730" spans="68:68" customFormat="1">
      <c r="BP534730" s="90"/>
    </row>
    <row r="534731" spans="68:68" customFormat="1">
      <c r="BP534731" s="90"/>
    </row>
    <row r="534732" spans="68:68" customFormat="1">
      <c r="BP534732" s="90"/>
    </row>
    <row r="534733" spans="68:68" customFormat="1">
      <c r="BP534733" s="90"/>
    </row>
    <row r="534734" spans="68:68" customFormat="1">
      <c r="BP534734" s="90"/>
    </row>
    <row r="534735" spans="68:68" customFormat="1">
      <c r="BP534735" s="90"/>
    </row>
    <row r="534736" spans="68:68" customFormat="1">
      <c r="BP534736" s="90"/>
    </row>
    <row r="534737" spans="68:68" customFormat="1">
      <c r="BP534737" s="90"/>
    </row>
    <row r="534738" spans="68:68" customFormat="1">
      <c r="BP534738" s="90"/>
    </row>
    <row r="534739" spans="68:68" customFormat="1">
      <c r="BP534739" s="90"/>
    </row>
    <row r="534740" spans="68:68" customFormat="1">
      <c r="BP534740" s="90"/>
    </row>
    <row r="534741" spans="68:68" customFormat="1">
      <c r="BP534741" s="90"/>
    </row>
    <row r="534742" spans="68:68" customFormat="1">
      <c r="BP534742" s="90"/>
    </row>
    <row r="534743" spans="68:68" customFormat="1">
      <c r="BP534743" s="90"/>
    </row>
    <row r="534744" spans="68:68" customFormat="1">
      <c r="BP534744" s="90"/>
    </row>
    <row r="534745" spans="68:68" customFormat="1">
      <c r="BP534745" s="90"/>
    </row>
    <row r="534746" spans="68:68" customFormat="1">
      <c r="BP534746" s="90"/>
    </row>
    <row r="534747" spans="68:68" customFormat="1">
      <c r="BP534747" s="90"/>
    </row>
    <row r="534748" spans="68:68" customFormat="1">
      <c r="BP534748" s="90"/>
    </row>
    <row r="534749" spans="68:68" customFormat="1">
      <c r="BP534749" s="90"/>
    </row>
    <row r="534750" spans="68:68" customFormat="1">
      <c r="BP534750" s="90"/>
    </row>
    <row r="534751" spans="68:68" customFormat="1">
      <c r="BP534751" s="90"/>
    </row>
    <row r="534752" spans="68:68" customFormat="1">
      <c r="BP534752" s="90"/>
    </row>
    <row r="534753" spans="68:68" customFormat="1">
      <c r="BP534753" s="90"/>
    </row>
    <row r="534754" spans="68:68" customFormat="1">
      <c r="BP534754" s="90"/>
    </row>
    <row r="534755" spans="68:68" customFormat="1">
      <c r="BP534755" s="90"/>
    </row>
    <row r="534756" spans="68:68" customFormat="1">
      <c r="BP534756" s="90"/>
    </row>
    <row r="534757" spans="68:68" customFormat="1">
      <c r="BP534757" s="90"/>
    </row>
    <row r="534758" spans="68:68" customFormat="1">
      <c r="BP534758" s="90"/>
    </row>
    <row r="534759" spans="68:68" customFormat="1">
      <c r="BP534759" s="90"/>
    </row>
    <row r="534760" spans="68:68" customFormat="1">
      <c r="BP534760" s="90"/>
    </row>
    <row r="534761" spans="68:68" customFormat="1">
      <c r="BP534761" s="90"/>
    </row>
    <row r="534762" spans="68:68" customFormat="1">
      <c r="BP534762" s="90"/>
    </row>
    <row r="534763" spans="68:68" customFormat="1">
      <c r="BP534763" s="90"/>
    </row>
    <row r="534764" spans="68:68" customFormat="1">
      <c r="BP534764" s="90"/>
    </row>
    <row r="534765" spans="68:68" customFormat="1">
      <c r="BP534765" s="90"/>
    </row>
    <row r="534766" spans="68:68" customFormat="1">
      <c r="BP534766" s="90"/>
    </row>
    <row r="534767" spans="68:68" customFormat="1">
      <c r="BP534767" s="90"/>
    </row>
    <row r="534768" spans="68:68" customFormat="1">
      <c r="BP534768" s="90"/>
    </row>
    <row r="534769" spans="68:68" customFormat="1">
      <c r="BP534769" s="90"/>
    </row>
    <row r="534770" spans="68:68" customFormat="1">
      <c r="BP534770" s="90"/>
    </row>
    <row r="534771" spans="68:68" customFormat="1">
      <c r="BP534771" s="90"/>
    </row>
    <row r="534772" spans="68:68" customFormat="1">
      <c r="BP534772" s="90"/>
    </row>
    <row r="534773" spans="68:68" customFormat="1">
      <c r="BP534773" s="90"/>
    </row>
    <row r="534774" spans="68:68" customFormat="1">
      <c r="BP534774" s="90"/>
    </row>
    <row r="534775" spans="68:68" customFormat="1">
      <c r="BP534775" s="90"/>
    </row>
    <row r="534776" spans="68:68" customFormat="1">
      <c r="BP534776" s="90"/>
    </row>
    <row r="534777" spans="68:68" customFormat="1">
      <c r="BP534777" s="90"/>
    </row>
    <row r="534778" spans="68:68" customFormat="1">
      <c r="BP534778" s="90"/>
    </row>
    <row r="534779" spans="68:68" customFormat="1">
      <c r="BP534779" s="90"/>
    </row>
    <row r="534780" spans="68:68" customFormat="1">
      <c r="BP534780" s="90"/>
    </row>
    <row r="534781" spans="68:68" customFormat="1">
      <c r="BP534781" s="90"/>
    </row>
    <row r="534782" spans="68:68" customFormat="1">
      <c r="BP534782" s="90"/>
    </row>
    <row r="534783" spans="68:68" customFormat="1">
      <c r="BP534783" s="90"/>
    </row>
    <row r="534784" spans="68:68" customFormat="1">
      <c r="BP534784" s="90"/>
    </row>
    <row r="534785" spans="68:68" customFormat="1">
      <c r="BP534785" s="90"/>
    </row>
    <row r="534786" spans="68:68" customFormat="1">
      <c r="BP534786" s="90"/>
    </row>
    <row r="534787" spans="68:68" customFormat="1">
      <c r="BP534787" s="90"/>
    </row>
    <row r="534788" spans="68:68" customFormat="1">
      <c r="BP534788" s="90"/>
    </row>
    <row r="534789" spans="68:68" customFormat="1">
      <c r="BP534789" s="90"/>
    </row>
    <row r="534790" spans="68:68" customFormat="1">
      <c r="BP534790" s="90"/>
    </row>
    <row r="534791" spans="68:68" customFormat="1">
      <c r="BP534791" s="90"/>
    </row>
    <row r="534792" spans="68:68" customFormat="1">
      <c r="BP534792" s="90"/>
    </row>
    <row r="534793" spans="68:68" customFormat="1">
      <c r="BP534793" s="90"/>
    </row>
    <row r="534794" spans="68:68" customFormat="1">
      <c r="BP534794" s="90"/>
    </row>
    <row r="534795" spans="68:68" customFormat="1">
      <c r="BP534795" s="90"/>
    </row>
    <row r="534796" spans="68:68" customFormat="1">
      <c r="BP534796" s="90"/>
    </row>
    <row r="534797" spans="68:68" customFormat="1">
      <c r="BP534797" s="90"/>
    </row>
    <row r="534798" spans="68:68" customFormat="1">
      <c r="BP534798" s="90"/>
    </row>
    <row r="534799" spans="68:68" customFormat="1">
      <c r="BP534799" s="90"/>
    </row>
    <row r="534800" spans="68:68" customFormat="1">
      <c r="BP534800" s="90"/>
    </row>
    <row r="534801" spans="68:68" customFormat="1">
      <c r="BP534801" s="90"/>
    </row>
    <row r="534802" spans="68:68" customFormat="1">
      <c r="BP534802" s="90"/>
    </row>
    <row r="534803" spans="68:68" customFormat="1">
      <c r="BP534803" s="90"/>
    </row>
    <row r="534804" spans="68:68" customFormat="1">
      <c r="BP534804" s="90"/>
    </row>
    <row r="534805" spans="68:68" customFormat="1">
      <c r="BP534805" s="90"/>
    </row>
    <row r="534806" spans="68:68" customFormat="1">
      <c r="BP534806" s="90"/>
    </row>
    <row r="534807" spans="68:68" customFormat="1">
      <c r="BP534807" s="90"/>
    </row>
    <row r="534808" spans="68:68" customFormat="1">
      <c r="BP534808" s="90"/>
    </row>
    <row r="534809" spans="68:68" customFormat="1">
      <c r="BP534809" s="90"/>
    </row>
    <row r="534810" spans="68:68" customFormat="1">
      <c r="BP534810" s="90"/>
    </row>
    <row r="534811" spans="68:68" customFormat="1">
      <c r="BP534811" s="90"/>
    </row>
    <row r="534812" spans="68:68" customFormat="1">
      <c r="BP534812" s="90"/>
    </row>
    <row r="534813" spans="68:68" customFormat="1">
      <c r="BP534813" s="90"/>
    </row>
    <row r="534814" spans="68:68" customFormat="1">
      <c r="BP534814" s="90"/>
    </row>
    <row r="534815" spans="68:68" customFormat="1">
      <c r="BP534815" s="90"/>
    </row>
    <row r="534816" spans="68:68" customFormat="1">
      <c r="BP534816" s="90"/>
    </row>
    <row r="534817" spans="68:68" customFormat="1">
      <c r="BP534817" s="90"/>
    </row>
    <row r="534818" spans="68:68" customFormat="1">
      <c r="BP534818" s="90"/>
    </row>
    <row r="534819" spans="68:68" customFormat="1">
      <c r="BP534819" s="90"/>
    </row>
    <row r="534820" spans="68:68" customFormat="1">
      <c r="BP534820" s="90"/>
    </row>
    <row r="534821" spans="68:68" customFormat="1">
      <c r="BP534821" s="90"/>
    </row>
    <row r="534822" spans="68:68" customFormat="1">
      <c r="BP534822" s="90"/>
    </row>
    <row r="534823" spans="68:68" customFormat="1">
      <c r="BP534823" s="90"/>
    </row>
    <row r="534824" spans="68:68" customFormat="1">
      <c r="BP534824" s="90"/>
    </row>
    <row r="534825" spans="68:68" customFormat="1">
      <c r="BP534825" s="90"/>
    </row>
    <row r="534826" spans="68:68" customFormat="1">
      <c r="BP534826" s="90"/>
    </row>
    <row r="534827" spans="68:68" customFormat="1">
      <c r="BP534827" s="90"/>
    </row>
    <row r="534828" spans="68:68" customFormat="1">
      <c r="BP534828" s="90"/>
    </row>
    <row r="534829" spans="68:68" customFormat="1">
      <c r="BP534829" s="90"/>
    </row>
    <row r="534830" spans="68:68" customFormat="1">
      <c r="BP534830" s="90"/>
    </row>
    <row r="534831" spans="68:68" customFormat="1">
      <c r="BP534831" s="90"/>
    </row>
    <row r="534832" spans="68:68" customFormat="1">
      <c r="BP534832" s="90"/>
    </row>
    <row r="534833" spans="68:68" customFormat="1">
      <c r="BP534833" s="90"/>
    </row>
    <row r="534834" spans="68:68" customFormat="1">
      <c r="BP534834" s="90"/>
    </row>
    <row r="534835" spans="68:68" customFormat="1">
      <c r="BP534835" s="90"/>
    </row>
    <row r="534836" spans="68:68" customFormat="1">
      <c r="BP534836" s="90"/>
    </row>
    <row r="534837" spans="68:68" customFormat="1">
      <c r="BP534837" s="90"/>
    </row>
    <row r="534838" spans="68:68" customFormat="1">
      <c r="BP534838" s="90"/>
    </row>
    <row r="534839" spans="68:68" customFormat="1">
      <c r="BP534839" s="90"/>
    </row>
    <row r="534840" spans="68:68" customFormat="1">
      <c r="BP534840" s="90"/>
    </row>
    <row r="534841" spans="68:68" customFormat="1">
      <c r="BP534841" s="90"/>
    </row>
    <row r="534842" spans="68:68" customFormat="1">
      <c r="BP534842" s="90"/>
    </row>
    <row r="534843" spans="68:68" customFormat="1">
      <c r="BP534843" s="90"/>
    </row>
    <row r="534844" spans="68:68" customFormat="1">
      <c r="BP534844" s="90"/>
    </row>
    <row r="534845" spans="68:68" customFormat="1">
      <c r="BP534845" s="90"/>
    </row>
    <row r="534846" spans="68:68" customFormat="1">
      <c r="BP534846" s="90"/>
    </row>
    <row r="534847" spans="68:68" customFormat="1">
      <c r="BP534847" s="90"/>
    </row>
    <row r="534848" spans="68:68" customFormat="1">
      <c r="BP534848" s="90"/>
    </row>
    <row r="534849" spans="68:68" customFormat="1">
      <c r="BP534849" s="90"/>
    </row>
    <row r="534850" spans="68:68" customFormat="1">
      <c r="BP534850" s="90"/>
    </row>
    <row r="534851" spans="68:68" customFormat="1">
      <c r="BP534851" s="90"/>
    </row>
    <row r="534852" spans="68:68" customFormat="1">
      <c r="BP534852" s="90"/>
    </row>
    <row r="534853" spans="68:68" customFormat="1">
      <c r="BP534853" s="90"/>
    </row>
    <row r="534854" spans="68:68" customFormat="1">
      <c r="BP534854" s="90"/>
    </row>
    <row r="534855" spans="68:68" customFormat="1">
      <c r="BP534855" s="90"/>
    </row>
    <row r="534856" spans="68:68" customFormat="1">
      <c r="BP534856" s="90"/>
    </row>
    <row r="534857" spans="68:68" customFormat="1">
      <c r="BP534857" s="90"/>
    </row>
    <row r="534858" spans="68:68" customFormat="1">
      <c r="BP534858" s="90"/>
    </row>
    <row r="534859" spans="68:68" customFormat="1">
      <c r="BP534859" s="90"/>
    </row>
    <row r="534860" spans="68:68" customFormat="1">
      <c r="BP534860" s="90"/>
    </row>
    <row r="534861" spans="68:68" customFormat="1">
      <c r="BP534861" s="90"/>
    </row>
    <row r="534862" spans="68:68" customFormat="1">
      <c r="BP534862" s="90"/>
    </row>
    <row r="534863" spans="68:68" customFormat="1">
      <c r="BP534863" s="90"/>
    </row>
    <row r="534864" spans="68:68" customFormat="1">
      <c r="BP534864" s="90"/>
    </row>
    <row r="534865" spans="68:68" customFormat="1">
      <c r="BP534865" s="90"/>
    </row>
    <row r="534866" spans="68:68" customFormat="1">
      <c r="BP534866" s="90"/>
    </row>
    <row r="534867" spans="68:68" customFormat="1">
      <c r="BP534867" s="90"/>
    </row>
    <row r="534868" spans="68:68" customFormat="1">
      <c r="BP534868" s="90"/>
    </row>
    <row r="534869" spans="68:68" customFormat="1">
      <c r="BP534869" s="90"/>
    </row>
    <row r="534870" spans="68:68" customFormat="1">
      <c r="BP534870" s="90"/>
    </row>
    <row r="534871" spans="68:68" customFormat="1">
      <c r="BP534871" s="90"/>
    </row>
    <row r="534872" spans="68:68" customFormat="1">
      <c r="BP534872" s="90"/>
    </row>
    <row r="534873" spans="68:68" customFormat="1">
      <c r="BP534873" s="90"/>
    </row>
    <row r="534874" spans="68:68" customFormat="1">
      <c r="BP534874" s="90"/>
    </row>
    <row r="534875" spans="68:68" customFormat="1">
      <c r="BP534875" s="90"/>
    </row>
    <row r="534876" spans="68:68" customFormat="1">
      <c r="BP534876" s="90"/>
    </row>
    <row r="534877" spans="68:68" customFormat="1">
      <c r="BP534877" s="90"/>
    </row>
    <row r="534878" spans="68:68" customFormat="1">
      <c r="BP534878" s="90"/>
    </row>
    <row r="534879" spans="68:68" customFormat="1">
      <c r="BP534879" s="90"/>
    </row>
    <row r="534880" spans="68:68" customFormat="1">
      <c r="BP534880" s="90"/>
    </row>
    <row r="534881" spans="68:68" customFormat="1">
      <c r="BP534881" s="90"/>
    </row>
    <row r="534882" spans="68:68" customFormat="1">
      <c r="BP534882" s="90"/>
    </row>
    <row r="534883" spans="68:68" customFormat="1">
      <c r="BP534883" s="90"/>
    </row>
    <row r="534884" spans="68:68" customFormat="1">
      <c r="BP534884" s="90"/>
    </row>
    <row r="534885" spans="68:68" customFormat="1">
      <c r="BP534885" s="90"/>
    </row>
    <row r="534886" spans="68:68" customFormat="1">
      <c r="BP534886" s="90"/>
    </row>
    <row r="534887" spans="68:68" customFormat="1">
      <c r="BP534887" s="90"/>
    </row>
    <row r="534888" spans="68:68" customFormat="1">
      <c r="BP534888" s="90"/>
    </row>
    <row r="534889" spans="68:68" customFormat="1">
      <c r="BP534889" s="90"/>
    </row>
    <row r="534890" spans="68:68" customFormat="1">
      <c r="BP534890" s="90"/>
    </row>
    <row r="534891" spans="68:68" customFormat="1">
      <c r="BP534891" s="90"/>
    </row>
    <row r="534892" spans="68:68" customFormat="1">
      <c r="BP534892" s="90"/>
    </row>
    <row r="534893" spans="68:68" customFormat="1">
      <c r="BP534893" s="90"/>
    </row>
    <row r="534894" spans="68:68" customFormat="1">
      <c r="BP534894" s="90"/>
    </row>
    <row r="534895" spans="68:68" customFormat="1">
      <c r="BP534895" s="90"/>
    </row>
    <row r="534896" spans="68:68" customFormat="1">
      <c r="BP534896" s="90"/>
    </row>
    <row r="534897" spans="68:68" customFormat="1">
      <c r="BP534897" s="90"/>
    </row>
    <row r="534898" spans="68:68" customFormat="1">
      <c r="BP534898" s="90"/>
    </row>
    <row r="534899" spans="68:68" customFormat="1">
      <c r="BP534899" s="90"/>
    </row>
    <row r="534900" spans="68:68" customFormat="1">
      <c r="BP534900" s="90"/>
    </row>
    <row r="534901" spans="68:68" customFormat="1">
      <c r="BP534901" s="90"/>
    </row>
    <row r="534902" spans="68:68" customFormat="1">
      <c r="BP534902" s="90"/>
    </row>
    <row r="534903" spans="68:68" customFormat="1">
      <c r="BP534903" s="90"/>
    </row>
    <row r="534904" spans="68:68" customFormat="1">
      <c r="BP534904" s="90"/>
    </row>
    <row r="534905" spans="68:68" customFormat="1">
      <c r="BP534905" s="90"/>
    </row>
    <row r="534906" spans="68:68" customFormat="1">
      <c r="BP534906" s="90"/>
    </row>
    <row r="534907" spans="68:68" customFormat="1">
      <c r="BP534907" s="90"/>
    </row>
    <row r="534908" spans="68:68" customFormat="1">
      <c r="BP534908" s="90"/>
    </row>
    <row r="534909" spans="68:68" customFormat="1">
      <c r="BP534909" s="90"/>
    </row>
    <row r="534910" spans="68:68" customFormat="1">
      <c r="BP534910" s="90"/>
    </row>
    <row r="534911" spans="68:68" customFormat="1">
      <c r="BP534911" s="90"/>
    </row>
    <row r="534912" spans="68:68" customFormat="1">
      <c r="BP534912" s="90"/>
    </row>
    <row r="534913" spans="68:68" customFormat="1">
      <c r="BP534913" s="90"/>
    </row>
    <row r="534914" spans="68:68" customFormat="1">
      <c r="BP534914" s="90"/>
    </row>
    <row r="534915" spans="68:68" customFormat="1">
      <c r="BP534915" s="90"/>
    </row>
    <row r="534916" spans="68:68" customFormat="1">
      <c r="BP534916" s="90"/>
    </row>
    <row r="534917" spans="68:68" customFormat="1">
      <c r="BP534917" s="90"/>
    </row>
    <row r="534918" spans="68:68" customFormat="1">
      <c r="BP534918" s="90"/>
    </row>
    <row r="534919" spans="68:68" customFormat="1">
      <c r="BP534919" s="90"/>
    </row>
    <row r="534920" spans="68:68" customFormat="1">
      <c r="BP534920" s="90"/>
    </row>
    <row r="534921" spans="68:68" customFormat="1">
      <c r="BP534921" s="90"/>
    </row>
    <row r="534922" spans="68:68" customFormat="1">
      <c r="BP534922" s="90"/>
    </row>
    <row r="534923" spans="68:68" customFormat="1">
      <c r="BP534923" s="90"/>
    </row>
    <row r="534924" spans="68:68" customFormat="1">
      <c r="BP534924" s="90"/>
    </row>
    <row r="534925" spans="68:68" customFormat="1">
      <c r="BP534925" s="90"/>
    </row>
    <row r="534926" spans="68:68" customFormat="1">
      <c r="BP534926" s="90"/>
    </row>
    <row r="534927" spans="68:68" customFormat="1">
      <c r="BP534927" s="90"/>
    </row>
    <row r="534928" spans="68:68" customFormat="1">
      <c r="BP534928" s="90"/>
    </row>
    <row r="534929" spans="68:68" customFormat="1">
      <c r="BP534929" s="90"/>
    </row>
    <row r="534930" spans="68:68" customFormat="1">
      <c r="BP534930" s="90"/>
    </row>
    <row r="534931" spans="68:68" customFormat="1">
      <c r="BP534931" s="90"/>
    </row>
    <row r="534932" spans="68:68" customFormat="1">
      <c r="BP534932" s="90"/>
    </row>
    <row r="534933" spans="68:68" customFormat="1">
      <c r="BP534933" s="90"/>
    </row>
    <row r="534934" spans="68:68" customFormat="1">
      <c r="BP534934" s="90"/>
    </row>
    <row r="534935" spans="68:68" customFormat="1">
      <c r="BP534935" s="90"/>
    </row>
    <row r="534936" spans="68:68" customFormat="1">
      <c r="BP534936" s="90"/>
    </row>
    <row r="534937" spans="68:68" customFormat="1">
      <c r="BP534937" s="90"/>
    </row>
    <row r="534938" spans="68:68" customFormat="1">
      <c r="BP534938" s="90"/>
    </row>
    <row r="534939" spans="68:68" customFormat="1">
      <c r="BP534939" s="90"/>
    </row>
    <row r="534940" spans="68:68" customFormat="1">
      <c r="BP534940" s="90"/>
    </row>
    <row r="534941" spans="68:68" customFormat="1">
      <c r="BP534941" s="90"/>
    </row>
    <row r="534942" spans="68:68" customFormat="1">
      <c r="BP534942" s="90"/>
    </row>
    <row r="534943" spans="68:68" customFormat="1">
      <c r="BP534943" s="90"/>
    </row>
    <row r="534944" spans="68:68" customFormat="1">
      <c r="BP534944" s="90"/>
    </row>
    <row r="534945" spans="68:68" customFormat="1">
      <c r="BP534945" s="90"/>
    </row>
    <row r="534946" spans="68:68" customFormat="1">
      <c r="BP534946" s="90"/>
    </row>
    <row r="534947" spans="68:68" customFormat="1">
      <c r="BP534947" s="90"/>
    </row>
    <row r="534948" spans="68:68" customFormat="1">
      <c r="BP534948" s="90"/>
    </row>
    <row r="534949" spans="68:68" customFormat="1">
      <c r="BP534949" s="90"/>
    </row>
    <row r="534950" spans="68:68" customFormat="1">
      <c r="BP534950" s="90"/>
    </row>
    <row r="534951" spans="68:68" customFormat="1">
      <c r="BP534951" s="90"/>
    </row>
    <row r="534952" spans="68:68" customFormat="1">
      <c r="BP534952" s="90"/>
    </row>
    <row r="534953" spans="68:68" customFormat="1">
      <c r="BP534953" s="90"/>
    </row>
    <row r="534954" spans="68:68" customFormat="1">
      <c r="BP534954" s="90"/>
    </row>
    <row r="534955" spans="68:68" customFormat="1">
      <c r="BP534955" s="90"/>
    </row>
    <row r="534956" spans="68:68" customFormat="1">
      <c r="BP534956" s="90"/>
    </row>
    <row r="534957" spans="68:68" customFormat="1">
      <c r="BP534957" s="90"/>
    </row>
    <row r="534958" spans="68:68" customFormat="1">
      <c r="BP534958" s="90"/>
    </row>
    <row r="534959" spans="68:68" customFormat="1">
      <c r="BP534959" s="90"/>
    </row>
    <row r="534960" spans="68:68" customFormat="1">
      <c r="BP534960" s="90"/>
    </row>
    <row r="534961" spans="68:68" customFormat="1">
      <c r="BP534961" s="90"/>
    </row>
    <row r="534962" spans="68:68" customFormat="1">
      <c r="BP534962" s="90"/>
    </row>
    <row r="534963" spans="68:68" customFormat="1">
      <c r="BP534963" s="90"/>
    </row>
    <row r="534964" spans="68:68" customFormat="1">
      <c r="BP534964" s="90"/>
    </row>
    <row r="534965" spans="68:68" customFormat="1">
      <c r="BP534965" s="90"/>
    </row>
    <row r="534966" spans="68:68" customFormat="1">
      <c r="BP534966" s="90"/>
    </row>
    <row r="534967" spans="68:68" customFormat="1">
      <c r="BP534967" s="90"/>
    </row>
    <row r="534968" spans="68:68" customFormat="1">
      <c r="BP534968" s="90"/>
    </row>
    <row r="534969" spans="68:68" customFormat="1">
      <c r="BP534969" s="90"/>
    </row>
    <row r="534970" spans="68:68" customFormat="1">
      <c r="BP534970" s="90"/>
    </row>
    <row r="534971" spans="68:68" customFormat="1">
      <c r="BP534971" s="90"/>
    </row>
    <row r="534972" spans="68:68" customFormat="1">
      <c r="BP534972" s="90"/>
    </row>
    <row r="534973" spans="68:68" customFormat="1">
      <c r="BP534973" s="90"/>
    </row>
    <row r="534974" spans="68:68" customFormat="1">
      <c r="BP534974" s="90"/>
    </row>
    <row r="534975" spans="68:68" customFormat="1">
      <c r="BP534975" s="90"/>
    </row>
    <row r="534976" spans="68:68" customFormat="1">
      <c r="BP534976" s="90"/>
    </row>
    <row r="534977" spans="68:68" customFormat="1">
      <c r="BP534977" s="90"/>
    </row>
    <row r="534978" spans="68:68" customFormat="1">
      <c r="BP534978" s="90"/>
    </row>
    <row r="534979" spans="68:68" customFormat="1">
      <c r="BP534979" s="90"/>
    </row>
    <row r="534980" spans="68:68" customFormat="1">
      <c r="BP534980" s="90"/>
    </row>
    <row r="534981" spans="68:68" customFormat="1">
      <c r="BP534981" s="90"/>
    </row>
    <row r="534982" spans="68:68" customFormat="1">
      <c r="BP534982" s="90"/>
    </row>
    <row r="534983" spans="68:68" customFormat="1">
      <c r="BP534983" s="90"/>
    </row>
    <row r="534984" spans="68:68" customFormat="1">
      <c r="BP534984" s="90"/>
    </row>
    <row r="534985" spans="68:68" customFormat="1">
      <c r="BP534985" s="90"/>
    </row>
    <row r="534986" spans="68:68" customFormat="1">
      <c r="BP534986" s="90"/>
    </row>
    <row r="534987" spans="68:68" customFormat="1">
      <c r="BP534987" s="90"/>
    </row>
    <row r="534988" spans="68:68" customFormat="1">
      <c r="BP534988" s="90"/>
    </row>
    <row r="534989" spans="68:68" customFormat="1">
      <c r="BP534989" s="90"/>
    </row>
    <row r="534990" spans="68:68" customFormat="1">
      <c r="BP534990" s="90"/>
    </row>
    <row r="534991" spans="68:68" customFormat="1">
      <c r="BP534991" s="90"/>
    </row>
    <row r="534992" spans="68:68" customFormat="1">
      <c r="BP534992" s="90"/>
    </row>
    <row r="534993" spans="68:68" customFormat="1">
      <c r="BP534993" s="90"/>
    </row>
    <row r="534994" spans="68:68" customFormat="1">
      <c r="BP534994" s="90"/>
    </row>
    <row r="534995" spans="68:68" customFormat="1">
      <c r="BP534995" s="90"/>
    </row>
    <row r="534996" spans="68:68" customFormat="1">
      <c r="BP534996" s="90"/>
    </row>
    <row r="534997" spans="68:68" customFormat="1">
      <c r="BP534997" s="90"/>
    </row>
    <row r="534998" spans="68:68" customFormat="1">
      <c r="BP534998" s="90"/>
    </row>
    <row r="534999" spans="68:68" customFormat="1">
      <c r="BP534999" s="90"/>
    </row>
    <row r="535000" spans="68:68" customFormat="1">
      <c r="BP535000" s="90"/>
    </row>
    <row r="535001" spans="68:68" customFormat="1">
      <c r="BP535001" s="90"/>
    </row>
    <row r="535002" spans="68:68" customFormat="1">
      <c r="BP535002" s="90"/>
    </row>
    <row r="535003" spans="68:68" customFormat="1">
      <c r="BP535003" s="90"/>
    </row>
    <row r="535004" spans="68:68" customFormat="1">
      <c r="BP535004" s="90"/>
    </row>
    <row r="535005" spans="68:68" customFormat="1">
      <c r="BP535005" s="90"/>
    </row>
    <row r="535006" spans="68:68" customFormat="1">
      <c r="BP535006" s="90"/>
    </row>
    <row r="535007" spans="68:68" customFormat="1">
      <c r="BP535007" s="90"/>
    </row>
    <row r="535008" spans="68:68" customFormat="1">
      <c r="BP535008" s="90"/>
    </row>
    <row r="535009" spans="68:68" customFormat="1">
      <c r="BP535009" s="90"/>
    </row>
    <row r="535010" spans="68:68" customFormat="1">
      <c r="BP535010" s="90"/>
    </row>
    <row r="535011" spans="68:68" customFormat="1">
      <c r="BP535011" s="90"/>
    </row>
    <row r="535012" spans="68:68" customFormat="1">
      <c r="BP535012" s="90"/>
    </row>
    <row r="535013" spans="68:68" customFormat="1">
      <c r="BP535013" s="90"/>
    </row>
    <row r="535014" spans="68:68" customFormat="1">
      <c r="BP535014" s="90"/>
    </row>
    <row r="535015" spans="68:68" customFormat="1">
      <c r="BP535015" s="90"/>
    </row>
    <row r="535016" spans="68:68" customFormat="1">
      <c r="BP535016" s="90"/>
    </row>
    <row r="535017" spans="68:68" customFormat="1">
      <c r="BP535017" s="90"/>
    </row>
    <row r="535018" spans="68:68" customFormat="1">
      <c r="BP535018" s="90"/>
    </row>
    <row r="535019" spans="68:68" customFormat="1">
      <c r="BP535019" s="90"/>
    </row>
    <row r="535020" spans="68:68" customFormat="1">
      <c r="BP535020" s="90"/>
    </row>
    <row r="535021" spans="68:68" customFormat="1">
      <c r="BP535021" s="90"/>
    </row>
    <row r="535022" spans="68:68" customFormat="1">
      <c r="BP535022" s="90"/>
    </row>
    <row r="535023" spans="68:68" customFormat="1">
      <c r="BP535023" s="90"/>
    </row>
    <row r="535024" spans="68:68" customFormat="1">
      <c r="BP535024" s="90"/>
    </row>
    <row r="535025" spans="68:68" customFormat="1">
      <c r="BP535025" s="90"/>
    </row>
    <row r="535026" spans="68:68" customFormat="1">
      <c r="BP535026" s="90"/>
    </row>
    <row r="535027" spans="68:68" customFormat="1">
      <c r="BP535027" s="90"/>
    </row>
    <row r="535028" spans="68:68" customFormat="1">
      <c r="BP535028" s="90"/>
    </row>
    <row r="535029" spans="68:68" customFormat="1">
      <c r="BP535029" s="90"/>
    </row>
    <row r="535030" spans="68:68" customFormat="1">
      <c r="BP535030" s="90"/>
    </row>
    <row r="535031" spans="68:68" customFormat="1">
      <c r="BP535031" s="90"/>
    </row>
    <row r="535032" spans="68:68" customFormat="1">
      <c r="BP535032" s="90"/>
    </row>
    <row r="535033" spans="68:68" customFormat="1">
      <c r="BP535033" s="90"/>
    </row>
    <row r="535034" spans="68:68" customFormat="1">
      <c r="BP535034" s="90"/>
    </row>
    <row r="535035" spans="68:68" customFormat="1">
      <c r="BP535035" s="90"/>
    </row>
    <row r="535036" spans="68:68" customFormat="1">
      <c r="BP535036" s="90"/>
    </row>
    <row r="535037" spans="68:68" customFormat="1">
      <c r="BP535037" s="90"/>
    </row>
    <row r="535038" spans="68:68" customFormat="1">
      <c r="BP535038" s="90"/>
    </row>
    <row r="535039" spans="68:68" customFormat="1">
      <c r="BP535039" s="90"/>
    </row>
    <row r="535040" spans="68:68" customFormat="1">
      <c r="BP535040" s="90"/>
    </row>
    <row r="535041" spans="68:68" customFormat="1">
      <c r="BP535041" s="90"/>
    </row>
    <row r="535042" spans="68:68" customFormat="1">
      <c r="BP535042" s="90"/>
    </row>
    <row r="535043" spans="68:68" customFormat="1">
      <c r="BP535043" s="90"/>
    </row>
    <row r="535044" spans="68:68" customFormat="1">
      <c r="BP535044" s="90"/>
    </row>
    <row r="535045" spans="68:68" customFormat="1">
      <c r="BP535045" s="90"/>
    </row>
    <row r="535046" spans="68:68" customFormat="1">
      <c r="BP535046" s="90"/>
    </row>
    <row r="535047" spans="68:68" customFormat="1">
      <c r="BP535047" s="90"/>
    </row>
    <row r="535048" spans="68:68" customFormat="1">
      <c r="BP535048" s="90"/>
    </row>
    <row r="535049" spans="68:68" customFormat="1">
      <c r="BP535049" s="90"/>
    </row>
    <row r="535050" spans="68:68" customFormat="1">
      <c r="BP535050" s="90"/>
    </row>
    <row r="535051" spans="68:68" customFormat="1">
      <c r="BP535051" s="90"/>
    </row>
    <row r="535052" spans="68:68" customFormat="1">
      <c r="BP535052" s="90"/>
    </row>
    <row r="535053" spans="68:68" customFormat="1">
      <c r="BP535053" s="90"/>
    </row>
    <row r="535054" spans="68:68" customFormat="1">
      <c r="BP535054" s="90"/>
    </row>
    <row r="535055" spans="68:68" customFormat="1">
      <c r="BP535055" s="90"/>
    </row>
    <row r="535056" spans="68:68" customFormat="1">
      <c r="BP535056" s="90"/>
    </row>
    <row r="535057" spans="68:68" customFormat="1">
      <c r="BP535057" s="90"/>
    </row>
    <row r="535058" spans="68:68" customFormat="1">
      <c r="BP535058" s="90"/>
    </row>
    <row r="535059" spans="68:68" customFormat="1">
      <c r="BP535059" s="90"/>
    </row>
    <row r="535060" spans="68:68" customFormat="1">
      <c r="BP535060" s="90"/>
    </row>
    <row r="535061" spans="68:68" customFormat="1">
      <c r="BP535061" s="90"/>
    </row>
    <row r="535062" spans="68:68" customFormat="1">
      <c r="BP535062" s="90"/>
    </row>
    <row r="535063" spans="68:68" customFormat="1">
      <c r="BP535063" s="90"/>
    </row>
    <row r="535064" spans="68:68" customFormat="1">
      <c r="BP535064" s="90"/>
    </row>
    <row r="535065" spans="68:68" customFormat="1">
      <c r="BP535065" s="90"/>
    </row>
    <row r="535066" spans="68:68" customFormat="1">
      <c r="BP535066" s="90"/>
    </row>
    <row r="535067" spans="68:68" customFormat="1">
      <c r="BP535067" s="90"/>
    </row>
    <row r="535068" spans="68:68" customFormat="1">
      <c r="BP535068" s="90"/>
    </row>
    <row r="535069" spans="68:68" customFormat="1">
      <c r="BP535069" s="90"/>
    </row>
    <row r="535070" spans="68:68" customFormat="1">
      <c r="BP535070" s="90"/>
    </row>
    <row r="535071" spans="68:68" customFormat="1">
      <c r="BP535071" s="90"/>
    </row>
    <row r="535072" spans="68:68" customFormat="1">
      <c r="BP535072" s="90"/>
    </row>
    <row r="535073" spans="68:68" customFormat="1">
      <c r="BP535073" s="90"/>
    </row>
    <row r="535074" spans="68:68" customFormat="1">
      <c r="BP535074" s="90"/>
    </row>
    <row r="535075" spans="68:68" customFormat="1">
      <c r="BP535075" s="90"/>
    </row>
    <row r="535076" spans="68:68" customFormat="1">
      <c r="BP535076" s="90"/>
    </row>
    <row r="535077" spans="68:68" customFormat="1">
      <c r="BP535077" s="90"/>
    </row>
    <row r="535078" spans="68:68" customFormat="1">
      <c r="BP535078" s="90"/>
    </row>
    <row r="535079" spans="68:68" customFormat="1">
      <c r="BP535079" s="90"/>
    </row>
    <row r="535080" spans="68:68" customFormat="1">
      <c r="BP535080" s="90"/>
    </row>
    <row r="535081" spans="68:68" customFormat="1">
      <c r="BP535081" s="90"/>
    </row>
    <row r="535082" spans="68:68" customFormat="1">
      <c r="BP535082" s="90"/>
    </row>
    <row r="535083" spans="68:68" customFormat="1">
      <c r="BP535083" s="90"/>
    </row>
    <row r="535084" spans="68:68" customFormat="1">
      <c r="BP535084" s="90"/>
    </row>
    <row r="535085" spans="68:68" customFormat="1">
      <c r="BP535085" s="90"/>
    </row>
    <row r="535086" spans="68:68" customFormat="1">
      <c r="BP535086" s="90"/>
    </row>
    <row r="535087" spans="68:68" customFormat="1">
      <c r="BP535087" s="90"/>
    </row>
    <row r="535088" spans="68:68" customFormat="1">
      <c r="BP535088" s="90"/>
    </row>
    <row r="535089" spans="68:68" customFormat="1">
      <c r="BP535089" s="90"/>
    </row>
    <row r="535090" spans="68:68" customFormat="1">
      <c r="BP535090" s="90"/>
    </row>
    <row r="535091" spans="68:68" customFormat="1">
      <c r="BP535091" s="90"/>
    </row>
    <row r="535092" spans="68:68" customFormat="1">
      <c r="BP535092" s="90"/>
    </row>
    <row r="535093" spans="68:68" customFormat="1">
      <c r="BP535093" s="90"/>
    </row>
    <row r="535094" spans="68:68" customFormat="1">
      <c r="BP535094" s="90"/>
    </row>
    <row r="535095" spans="68:68" customFormat="1">
      <c r="BP535095" s="90"/>
    </row>
    <row r="535096" spans="68:68" customFormat="1">
      <c r="BP535096" s="90"/>
    </row>
    <row r="535097" spans="68:68" customFormat="1">
      <c r="BP535097" s="90"/>
    </row>
    <row r="535098" spans="68:68" customFormat="1">
      <c r="BP535098" s="90"/>
    </row>
    <row r="535099" spans="68:68" customFormat="1">
      <c r="BP535099" s="90"/>
    </row>
    <row r="535100" spans="68:68" customFormat="1">
      <c r="BP535100" s="90"/>
    </row>
    <row r="535101" spans="68:68" customFormat="1">
      <c r="BP535101" s="90"/>
    </row>
    <row r="535102" spans="68:68" customFormat="1">
      <c r="BP535102" s="90"/>
    </row>
    <row r="535103" spans="68:68" customFormat="1">
      <c r="BP535103" s="90"/>
    </row>
    <row r="535104" spans="68:68" customFormat="1">
      <c r="BP535104" s="90"/>
    </row>
    <row r="535105" spans="68:68" customFormat="1">
      <c r="BP535105" s="90"/>
    </row>
    <row r="535106" spans="68:68" customFormat="1">
      <c r="BP535106" s="90"/>
    </row>
    <row r="535107" spans="68:68" customFormat="1">
      <c r="BP535107" s="90"/>
    </row>
    <row r="535108" spans="68:68" customFormat="1">
      <c r="BP535108" s="90"/>
    </row>
    <row r="535109" spans="68:68" customFormat="1">
      <c r="BP535109" s="90"/>
    </row>
    <row r="535110" spans="68:68" customFormat="1">
      <c r="BP535110" s="90"/>
    </row>
    <row r="535111" spans="68:68" customFormat="1">
      <c r="BP535111" s="90"/>
    </row>
    <row r="535112" spans="68:68" customFormat="1">
      <c r="BP535112" s="90"/>
    </row>
    <row r="535113" spans="68:68" customFormat="1">
      <c r="BP535113" s="90"/>
    </row>
    <row r="535114" spans="68:68" customFormat="1">
      <c r="BP535114" s="90"/>
    </row>
    <row r="535115" spans="68:68" customFormat="1">
      <c r="BP535115" s="90"/>
    </row>
    <row r="535116" spans="68:68" customFormat="1">
      <c r="BP535116" s="90"/>
    </row>
    <row r="535117" spans="68:68" customFormat="1">
      <c r="BP535117" s="90"/>
    </row>
    <row r="535118" spans="68:68" customFormat="1">
      <c r="BP535118" s="90"/>
    </row>
    <row r="535119" spans="68:68" customFormat="1">
      <c r="BP535119" s="90"/>
    </row>
    <row r="535120" spans="68:68" customFormat="1">
      <c r="BP535120" s="90"/>
    </row>
    <row r="535121" spans="68:68" customFormat="1">
      <c r="BP535121" s="90"/>
    </row>
    <row r="535122" spans="68:68" customFormat="1">
      <c r="BP535122" s="90"/>
    </row>
    <row r="535123" spans="68:68" customFormat="1">
      <c r="BP535123" s="90"/>
    </row>
    <row r="535124" spans="68:68" customFormat="1">
      <c r="BP535124" s="90"/>
    </row>
    <row r="535125" spans="68:68" customFormat="1">
      <c r="BP535125" s="90"/>
    </row>
    <row r="535126" spans="68:68" customFormat="1">
      <c r="BP535126" s="90"/>
    </row>
    <row r="535127" spans="68:68" customFormat="1">
      <c r="BP535127" s="90"/>
    </row>
    <row r="535128" spans="68:68" customFormat="1">
      <c r="BP535128" s="90"/>
    </row>
    <row r="535129" spans="68:68" customFormat="1">
      <c r="BP535129" s="90"/>
    </row>
    <row r="535130" spans="68:68" customFormat="1">
      <c r="BP535130" s="90"/>
    </row>
    <row r="535131" spans="68:68" customFormat="1">
      <c r="BP535131" s="90"/>
    </row>
    <row r="535132" spans="68:68" customFormat="1">
      <c r="BP535132" s="90"/>
    </row>
    <row r="535133" spans="68:68" customFormat="1">
      <c r="BP535133" s="90"/>
    </row>
    <row r="535134" spans="68:68" customFormat="1">
      <c r="BP535134" s="90"/>
    </row>
    <row r="535135" spans="68:68" customFormat="1">
      <c r="BP535135" s="90"/>
    </row>
    <row r="535136" spans="68:68" customFormat="1">
      <c r="BP535136" s="90"/>
    </row>
    <row r="535137" spans="68:68" customFormat="1">
      <c r="BP535137" s="90"/>
    </row>
    <row r="535138" spans="68:68" customFormat="1">
      <c r="BP535138" s="90"/>
    </row>
    <row r="535139" spans="68:68" customFormat="1">
      <c r="BP535139" s="90"/>
    </row>
    <row r="535140" spans="68:68" customFormat="1">
      <c r="BP535140" s="90"/>
    </row>
    <row r="535141" spans="68:68" customFormat="1">
      <c r="BP535141" s="90"/>
    </row>
    <row r="535142" spans="68:68" customFormat="1">
      <c r="BP535142" s="90"/>
    </row>
    <row r="535143" spans="68:68" customFormat="1">
      <c r="BP535143" s="90"/>
    </row>
    <row r="535144" spans="68:68" customFormat="1">
      <c r="BP535144" s="90"/>
    </row>
    <row r="535145" spans="68:68" customFormat="1">
      <c r="BP535145" s="90"/>
    </row>
    <row r="535146" spans="68:68" customFormat="1">
      <c r="BP535146" s="90"/>
    </row>
    <row r="535147" spans="68:68" customFormat="1">
      <c r="BP535147" s="90"/>
    </row>
    <row r="535148" spans="68:68" customFormat="1">
      <c r="BP535148" s="90"/>
    </row>
    <row r="535149" spans="68:68" customFormat="1">
      <c r="BP535149" s="90"/>
    </row>
    <row r="535150" spans="68:68" customFormat="1">
      <c r="BP535150" s="90"/>
    </row>
    <row r="535151" spans="68:68" customFormat="1">
      <c r="BP535151" s="90"/>
    </row>
    <row r="535152" spans="68:68" customFormat="1">
      <c r="BP535152" s="90"/>
    </row>
    <row r="535153" spans="68:68" customFormat="1">
      <c r="BP535153" s="90"/>
    </row>
    <row r="535154" spans="68:68" customFormat="1">
      <c r="BP535154" s="90"/>
    </row>
    <row r="535155" spans="68:68" customFormat="1">
      <c r="BP535155" s="90"/>
    </row>
    <row r="535156" spans="68:68" customFormat="1">
      <c r="BP535156" s="90"/>
    </row>
    <row r="535157" spans="68:68" customFormat="1">
      <c r="BP535157" s="90"/>
    </row>
    <row r="535158" spans="68:68" customFormat="1">
      <c r="BP535158" s="90"/>
    </row>
    <row r="535159" spans="68:68" customFormat="1">
      <c r="BP535159" s="90"/>
    </row>
    <row r="535160" spans="68:68" customFormat="1">
      <c r="BP535160" s="90"/>
    </row>
    <row r="535161" spans="68:68" customFormat="1">
      <c r="BP535161" s="90"/>
    </row>
    <row r="535162" spans="68:68" customFormat="1">
      <c r="BP535162" s="90"/>
    </row>
    <row r="535163" spans="68:68" customFormat="1">
      <c r="BP535163" s="90"/>
    </row>
    <row r="535164" spans="68:68" customFormat="1">
      <c r="BP535164" s="90"/>
    </row>
    <row r="535165" spans="68:68" customFormat="1">
      <c r="BP535165" s="90"/>
    </row>
    <row r="535166" spans="68:68" customFormat="1">
      <c r="BP535166" s="90"/>
    </row>
    <row r="535167" spans="68:68" customFormat="1">
      <c r="BP535167" s="90"/>
    </row>
    <row r="535168" spans="68:68" customFormat="1">
      <c r="BP535168" s="90"/>
    </row>
    <row r="535169" spans="68:68" customFormat="1">
      <c r="BP535169" s="90"/>
    </row>
    <row r="535170" spans="68:68" customFormat="1">
      <c r="BP535170" s="90"/>
    </row>
    <row r="535171" spans="68:68" customFormat="1">
      <c r="BP535171" s="90"/>
    </row>
    <row r="535172" spans="68:68" customFormat="1">
      <c r="BP535172" s="90"/>
    </row>
    <row r="535173" spans="68:68" customFormat="1">
      <c r="BP535173" s="90"/>
    </row>
    <row r="535174" spans="68:68" customFormat="1">
      <c r="BP535174" s="90"/>
    </row>
    <row r="535175" spans="68:68" customFormat="1">
      <c r="BP535175" s="90"/>
    </row>
    <row r="535176" spans="68:68" customFormat="1">
      <c r="BP535176" s="90"/>
    </row>
    <row r="535177" spans="68:68" customFormat="1">
      <c r="BP535177" s="90"/>
    </row>
    <row r="535178" spans="68:68" customFormat="1">
      <c r="BP535178" s="90"/>
    </row>
    <row r="535179" spans="68:68" customFormat="1">
      <c r="BP535179" s="90"/>
    </row>
    <row r="535180" spans="68:68" customFormat="1">
      <c r="BP535180" s="90"/>
    </row>
    <row r="535181" spans="68:68" customFormat="1">
      <c r="BP535181" s="90"/>
    </row>
    <row r="535182" spans="68:68" customFormat="1">
      <c r="BP535182" s="90"/>
    </row>
    <row r="535183" spans="68:68" customFormat="1">
      <c r="BP535183" s="90"/>
    </row>
    <row r="535184" spans="68:68" customFormat="1">
      <c r="BP535184" s="90"/>
    </row>
    <row r="535185" spans="68:68" customFormat="1">
      <c r="BP535185" s="90"/>
    </row>
    <row r="535186" spans="68:68" customFormat="1">
      <c r="BP535186" s="90"/>
    </row>
    <row r="535187" spans="68:68" customFormat="1">
      <c r="BP535187" s="90"/>
    </row>
    <row r="535188" spans="68:68" customFormat="1">
      <c r="BP535188" s="90"/>
    </row>
    <row r="535189" spans="68:68" customFormat="1">
      <c r="BP535189" s="90"/>
    </row>
    <row r="535190" spans="68:68" customFormat="1">
      <c r="BP535190" s="90"/>
    </row>
    <row r="535191" spans="68:68" customFormat="1">
      <c r="BP535191" s="90"/>
    </row>
    <row r="535192" spans="68:68" customFormat="1">
      <c r="BP535192" s="90"/>
    </row>
    <row r="535193" spans="68:68" customFormat="1">
      <c r="BP535193" s="90"/>
    </row>
    <row r="535194" spans="68:68" customFormat="1">
      <c r="BP535194" s="90"/>
    </row>
    <row r="535195" spans="68:68" customFormat="1">
      <c r="BP535195" s="90"/>
    </row>
    <row r="535196" spans="68:68" customFormat="1">
      <c r="BP535196" s="90"/>
    </row>
    <row r="535197" spans="68:68" customFormat="1">
      <c r="BP535197" s="90"/>
    </row>
    <row r="535198" spans="68:68" customFormat="1">
      <c r="BP535198" s="90"/>
    </row>
    <row r="535199" spans="68:68" customFormat="1">
      <c r="BP535199" s="90"/>
    </row>
    <row r="535200" spans="68:68" customFormat="1">
      <c r="BP535200" s="90"/>
    </row>
    <row r="535201" spans="68:68" customFormat="1">
      <c r="BP535201" s="90"/>
    </row>
    <row r="535202" spans="68:68" customFormat="1">
      <c r="BP535202" s="90"/>
    </row>
    <row r="535203" spans="68:68" customFormat="1">
      <c r="BP535203" s="90"/>
    </row>
    <row r="535204" spans="68:68" customFormat="1">
      <c r="BP535204" s="90"/>
    </row>
    <row r="535205" spans="68:68" customFormat="1">
      <c r="BP535205" s="90"/>
    </row>
    <row r="535206" spans="68:68" customFormat="1">
      <c r="BP535206" s="90"/>
    </row>
    <row r="535207" spans="68:68" customFormat="1">
      <c r="BP535207" s="90"/>
    </row>
    <row r="535208" spans="68:68" customFormat="1">
      <c r="BP535208" s="90"/>
    </row>
    <row r="535209" spans="68:68" customFormat="1">
      <c r="BP535209" s="90"/>
    </row>
    <row r="535210" spans="68:68" customFormat="1">
      <c r="BP535210" s="90"/>
    </row>
    <row r="535211" spans="68:68" customFormat="1">
      <c r="BP535211" s="90"/>
    </row>
    <row r="535212" spans="68:68" customFormat="1">
      <c r="BP535212" s="90"/>
    </row>
    <row r="535213" spans="68:68" customFormat="1">
      <c r="BP535213" s="90"/>
    </row>
    <row r="535214" spans="68:68" customFormat="1">
      <c r="BP535214" s="90"/>
    </row>
    <row r="535215" spans="68:68" customFormat="1">
      <c r="BP535215" s="90"/>
    </row>
    <row r="535216" spans="68:68" customFormat="1">
      <c r="BP535216" s="90"/>
    </row>
    <row r="535217" spans="68:68" customFormat="1">
      <c r="BP535217" s="90"/>
    </row>
    <row r="535218" spans="68:68" customFormat="1">
      <c r="BP535218" s="90"/>
    </row>
    <row r="535219" spans="68:68" customFormat="1">
      <c r="BP535219" s="90"/>
    </row>
    <row r="535220" spans="68:68" customFormat="1">
      <c r="BP535220" s="90"/>
    </row>
    <row r="535221" spans="68:68" customFormat="1">
      <c r="BP535221" s="90"/>
    </row>
    <row r="535222" spans="68:68" customFormat="1">
      <c r="BP535222" s="90"/>
    </row>
    <row r="535223" spans="68:68" customFormat="1">
      <c r="BP535223" s="90"/>
    </row>
    <row r="535224" spans="68:68" customFormat="1">
      <c r="BP535224" s="90"/>
    </row>
    <row r="535225" spans="68:68" customFormat="1">
      <c r="BP535225" s="90"/>
    </row>
    <row r="535226" spans="68:68" customFormat="1">
      <c r="BP535226" s="90"/>
    </row>
    <row r="535227" spans="68:68" customFormat="1">
      <c r="BP535227" s="90"/>
    </row>
    <row r="535228" spans="68:68" customFormat="1">
      <c r="BP535228" s="90"/>
    </row>
    <row r="535229" spans="68:68" customFormat="1">
      <c r="BP535229" s="90"/>
    </row>
    <row r="535230" spans="68:68" customFormat="1">
      <c r="BP535230" s="90"/>
    </row>
    <row r="535231" spans="68:68" customFormat="1">
      <c r="BP535231" s="90"/>
    </row>
    <row r="535232" spans="68:68" customFormat="1">
      <c r="BP535232" s="90"/>
    </row>
    <row r="535233" spans="68:68" customFormat="1">
      <c r="BP535233" s="90"/>
    </row>
    <row r="535234" spans="68:68" customFormat="1">
      <c r="BP535234" s="90"/>
    </row>
    <row r="535235" spans="68:68" customFormat="1">
      <c r="BP535235" s="90"/>
    </row>
    <row r="535236" spans="68:68" customFormat="1">
      <c r="BP535236" s="90"/>
    </row>
    <row r="535237" spans="68:68" customFormat="1">
      <c r="BP535237" s="90"/>
    </row>
    <row r="535238" spans="68:68" customFormat="1">
      <c r="BP535238" s="90"/>
    </row>
    <row r="535239" spans="68:68" customFormat="1">
      <c r="BP535239" s="90"/>
    </row>
    <row r="535240" spans="68:68" customFormat="1">
      <c r="BP535240" s="90"/>
    </row>
    <row r="535241" spans="68:68" customFormat="1">
      <c r="BP535241" s="90"/>
    </row>
    <row r="535242" spans="68:68" customFormat="1">
      <c r="BP535242" s="90"/>
    </row>
    <row r="535243" spans="68:68" customFormat="1">
      <c r="BP535243" s="90"/>
    </row>
    <row r="535244" spans="68:68" customFormat="1">
      <c r="BP535244" s="90"/>
    </row>
    <row r="535245" spans="68:68" customFormat="1">
      <c r="BP535245" s="90"/>
    </row>
    <row r="535246" spans="68:68" customFormat="1">
      <c r="BP535246" s="90"/>
    </row>
    <row r="535247" spans="68:68" customFormat="1">
      <c r="BP535247" s="90"/>
    </row>
    <row r="535248" spans="68:68" customFormat="1">
      <c r="BP535248" s="90"/>
    </row>
    <row r="535249" spans="68:68" customFormat="1">
      <c r="BP535249" s="90"/>
    </row>
    <row r="535250" spans="68:68" customFormat="1">
      <c r="BP535250" s="90"/>
    </row>
    <row r="535251" spans="68:68" customFormat="1">
      <c r="BP535251" s="90"/>
    </row>
    <row r="535252" spans="68:68" customFormat="1">
      <c r="BP535252" s="90"/>
    </row>
    <row r="535253" spans="68:68" customFormat="1">
      <c r="BP535253" s="90"/>
    </row>
    <row r="535254" spans="68:68" customFormat="1">
      <c r="BP535254" s="90"/>
    </row>
    <row r="535255" spans="68:68" customFormat="1">
      <c r="BP535255" s="90"/>
    </row>
    <row r="535256" spans="68:68" customFormat="1">
      <c r="BP535256" s="90"/>
    </row>
    <row r="535257" spans="68:68" customFormat="1">
      <c r="BP535257" s="90"/>
    </row>
    <row r="535258" spans="68:68" customFormat="1">
      <c r="BP535258" s="90"/>
    </row>
    <row r="535259" spans="68:68" customFormat="1">
      <c r="BP535259" s="90"/>
    </row>
    <row r="535260" spans="68:68" customFormat="1">
      <c r="BP535260" s="90"/>
    </row>
    <row r="535261" spans="68:68" customFormat="1">
      <c r="BP535261" s="90"/>
    </row>
    <row r="535262" spans="68:68" customFormat="1">
      <c r="BP535262" s="90"/>
    </row>
    <row r="535263" spans="68:68" customFormat="1">
      <c r="BP535263" s="90"/>
    </row>
    <row r="535264" spans="68:68" customFormat="1">
      <c r="BP535264" s="90"/>
    </row>
    <row r="535265" spans="68:68" customFormat="1">
      <c r="BP535265" s="90"/>
    </row>
    <row r="535266" spans="68:68" customFormat="1">
      <c r="BP535266" s="90"/>
    </row>
    <row r="535267" spans="68:68" customFormat="1">
      <c r="BP535267" s="90"/>
    </row>
    <row r="535268" spans="68:68" customFormat="1">
      <c r="BP535268" s="90"/>
    </row>
    <row r="535269" spans="68:68" customFormat="1">
      <c r="BP535269" s="90"/>
    </row>
    <row r="535270" spans="68:68" customFormat="1">
      <c r="BP535270" s="90"/>
    </row>
    <row r="535271" spans="68:68" customFormat="1">
      <c r="BP535271" s="90"/>
    </row>
    <row r="535272" spans="68:68" customFormat="1">
      <c r="BP535272" s="90"/>
    </row>
    <row r="535273" spans="68:68" customFormat="1">
      <c r="BP535273" s="90"/>
    </row>
    <row r="535274" spans="68:68" customFormat="1">
      <c r="BP535274" s="90"/>
    </row>
    <row r="535275" spans="68:68" customFormat="1">
      <c r="BP535275" s="90"/>
    </row>
    <row r="535276" spans="68:68" customFormat="1">
      <c r="BP535276" s="90"/>
    </row>
    <row r="535277" spans="68:68" customFormat="1">
      <c r="BP535277" s="90"/>
    </row>
    <row r="535278" spans="68:68" customFormat="1">
      <c r="BP535278" s="90"/>
    </row>
    <row r="535279" spans="68:68" customFormat="1">
      <c r="BP535279" s="90"/>
    </row>
    <row r="535280" spans="68:68" customFormat="1">
      <c r="BP535280" s="90"/>
    </row>
    <row r="535281" spans="68:68" customFormat="1">
      <c r="BP535281" s="90"/>
    </row>
    <row r="535282" spans="68:68" customFormat="1">
      <c r="BP535282" s="90"/>
    </row>
    <row r="535283" spans="68:68" customFormat="1">
      <c r="BP535283" s="90"/>
    </row>
    <row r="535284" spans="68:68" customFormat="1">
      <c r="BP535284" s="90"/>
    </row>
    <row r="535285" spans="68:68" customFormat="1">
      <c r="BP535285" s="90"/>
    </row>
    <row r="535286" spans="68:68" customFormat="1">
      <c r="BP535286" s="90"/>
    </row>
    <row r="535287" spans="68:68" customFormat="1">
      <c r="BP535287" s="90"/>
    </row>
    <row r="535288" spans="68:68" customFormat="1">
      <c r="BP535288" s="90"/>
    </row>
    <row r="535289" spans="68:68" customFormat="1">
      <c r="BP535289" s="90"/>
    </row>
    <row r="535290" spans="68:68" customFormat="1">
      <c r="BP535290" s="90"/>
    </row>
    <row r="535291" spans="68:68" customFormat="1">
      <c r="BP535291" s="90"/>
    </row>
    <row r="535292" spans="68:68" customFormat="1">
      <c r="BP535292" s="90"/>
    </row>
    <row r="535293" spans="68:68" customFormat="1">
      <c r="BP535293" s="90"/>
    </row>
    <row r="535294" spans="68:68" customFormat="1">
      <c r="BP535294" s="90"/>
    </row>
    <row r="535295" spans="68:68" customFormat="1">
      <c r="BP535295" s="90"/>
    </row>
    <row r="535296" spans="68:68" customFormat="1">
      <c r="BP535296" s="90"/>
    </row>
    <row r="535297" spans="68:68" customFormat="1">
      <c r="BP535297" s="90"/>
    </row>
    <row r="535298" spans="68:68" customFormat="1">
      <c r="BP535298" s="90"/>
    </row>
    <row r="535299" spans="68:68" customFormat="1">
      <c r="BP535299" s="90"/>
    </row>
    <row r="535300" spans="68:68" customFormat="1">
      <c r="BP535300" s="90"/>
    </row>
    <row r="535301" spans="68:68" customFormat="1">
      <c r="BP535301" s="90"/>
    </row>
    <row r="535302" spans="68:68" customFormat="1">
      <c r="BP535302" s="90"/>
    </row>
    <row r="535303" spans="68:68" customFormat="1">
      <c r="BP535303" s="90"/>
    </row>
    <row r="535304" spans="68:68" customFormat="1">
      <c r="BP535304" s="90"/>
    </row>
    <row r="535305" spans="68:68" customFormat="1">
      <c r="BP535305" s="90"/>
    </row>
    <row r="535306" spans="68:68" customFormat="1">
      <c r="BP535306" s="90"/>
    </row>
    <row r="535307" spans="68:68" customFormat="1">
      <c r="BP535307" s="90"/>
    </row>
    <row r="535308" spans="68:68" customFormat="1">
      <c r="BP535308" s="90"/>
    </row>
    <row r="535309" spans="68:68" customFormat="1">
      <c r="BP535309" s="90"/>
    </row>
    <row r="535310" spans="68:68" customFormat="1">
      <c r="BP535310" s="90"/>
    </row>
    <row r="535311" spans="68:68" customFormat="1">
      <c r="BP535311" s="90"/>
    </row>
    <row r="535312" spans="68:68" customFormat="1">
      <c r="BP535312" s="90"/>
    </row>
    <row r="535313" spans="68:68" customFormat="1">
      <c r="BP535313" s="90"/>
    </row>
    <row r="535314" spans="68:68" customFormat="1">
      <c r="BP535314" s="90"/>
    </row>
    <row r="535315" spans="68:68" customFormat="1">
      <c r="BP535315" s="90"/>
    </row>
    <row r="535316" spans="68:68" customFormat="1">
      <c r="BP535316" s="90"/>
    </row>
    <row r="535317" spans="68:68" customFormat="1">
      <c r="BP535317" s="90"/>
    </row>
    <row r="535318" spans="68:68" customFormat="1">
      <c r="BP535318" s="90"/>
    </row>
    <row r="535319" spans="68:68" customFormat="1">
      <c r="BP535319" s="90"/>
    </row>
    <row r="535320" spans="68:68" customFormat="1">
      <c r="BP535320" s="90"/>
    </row>
    <row r="535321" spans="68:68" customFormat="1">
      <c r="BP535321" s="90"/>
    </row>
    <row r="535322" spans="68:68" customFormat="1">
      <c r="BP535322" s="90"/>
    </row>
    <row r="535323" spans="68:68" customFormat="1">
      <c r="BP535323" s="90"/>
    </row>
    <row r="535324" spans="68:68" customFormat="1">
      <c r="BP535324" s="90"/>
    </row>
    <row r="535325" spans="68:68" customFormat="1">
      <c r="BP535325" s="90"/>
    </row>
    <row r="535326" spans="68:68" customFormat="1">
      <c r="BP535326" s="90"/>
    </row>
    <row r="535327" spans="68:68" customFormat="1">
      <c r="BP535327" s="90"/>
    </row>
    <row r="535328" spans="68:68" customFormat="1">
      <c r="BP535328" s="90"/>
    </row>
    <row r="535329" spans="68:68" customFormat="1">
      <c r="BP535329" s="90"/>
    </row>
    <row r="535330" spans="68:68" customFormat="1">
      <c r="BP535330" s="90"/>
    </row>
    <row r="535331" spans="68:68" customFormat="1">
      <c r="BP535331" s="90"/>
    </row>
    <row r="535332" spans="68:68" customFormat="1">
      <c r="BP535332" s="90"/>
    </row>
    <row r="535333" spans="68:68" customFormat="1">
      <c r="BP535333" s="90"/>
    </row>
    <row r="535334" spans="68:68" customFormat="1">
      <c r="BP535334" s="90"/>
    </row>
    <row r="535335" spans="68:68" customFormat="1">
      <c r="BP535335" s="90"/>
    </row>
    <row r="535336" spans="68:68" customFormat="1">
      <c r="BP535336" s="90"/>
    </row>
    <row r="535337" spans="68:68" customFormat="1">
      <c r="BP535337" s="90"/>
    </row>
    <row r="535338" spans="68:68" customFormat="1">
      <c r="BP535338" s="90"/>
    </row>
    <row r="535339" spans="68:68" customFormat="1">
      <c r="BP535339" s="90"/>
    </row>
    <row r="535340" spans="68:68" customFormat="1">
      <c r="BP535340" s="90"/>
    </row>
    <row r="535341" spans="68:68" customFormat="1">
      <c r="BP535341" s="90"/>
    </row>
    <row r="535342" spans="68:68" customFormat="1">
      <c r="BP535342" s="90"/>
    </row>
    <row r="535343" spans="68:68" customFormat="1">
      <c r="BP535343" s="90"/>
    </row>
    <row r="535344" spans="68:68" customFormat="1">
      <c r="BP535344" s="90"/>
    </row>
    <row r="535345" spans="68:68" customFormat="1">
      <c r="BP535345" s="90"/>
    </row>
    <row r="535346" spans="68:68" customFormat="1">
      <c r="BP535346" s="90"/>
    </row>
    <row r="535347" spans="68:68" customFormat="1">
      <c r="BP535347" s="90"/>
    </row>
    <row r="535348" spans="68:68" customFormat="1">
      <c r="BP535348" s="90"/>
    </row>
    <row r="535349" spans="68:68" customFormat="1">
      <c r="BP535349" s="90"/>
    </row>
    <row r="535350" spans="68:68" customFormat="1">
      <c r="BP535350" s="90"/>
    </row>
    <row r="535351" spans="68:68" customFormat="1">
      <c r="BP535351" s="90"/>
    </row>
    <row r="535352" spans="68:68" customFormat="1">
      <c r="BP535352" s="90"/>
    </row>
    <row r="535353" spans="68:68" customFormat="1">
      <c r="BP535353" s="90"/>
    </row>
    <row r="535354" spans="68:68" customFormat="1">
      <c r="BP535354" s="90"/>
    </row>
    <row r="535355" spans="68:68" customFormat="1">
      <c r="BP535355" s="90"/>
    </row>
    <row r="535356" spans="68:68" customFormat="1">
      <c r="BP535356" s="90"/>
    </row>
    <row r="535357" spans="68:68" customFormat="1">
      <c r="BP535357" s="90"/>
    </row>
    <row r="535358" spans="68:68" customFormat="1">
      <c r="BP535358" s="90"/>
    </row>
    <row r="535359" spans="68:68" customFormat="1">
      <c r="BP535359" s="90"/>
    </row>
    <row r="535360" spans="68:68" customFormat="1">
      <c r="BP535360" s="90"/>
    </row>
    <row r="535361" spans="68:68" customFormat="1">
      <c r="BP535361" s="90"/>
    </row>
    <row r="535362" spans="68:68" customFormat="1">
      <c r="BP535362" s="90"/>
    </row>
    <row r="535363" spans="68:68" customFormat="1">
      <c r="BP535363" s="90"/>
    </row>
    <row r="535364" spans="68:68" customFormat="1">
      <c r="BP535364" s="90"/>
    </row>
    <row r="535365" spans="68:68" customFormat="1">
      <c r="BP535365" s="90"/>
    </row>
    <row r="535366" spans="68:68" customFormat="1">
      <c r="BP535366" s="90"/>
    </row>
    <row r="535367" spans="68:68" customFormat="1">
      <c r="BP535367" s="90"/>
    </row>
    <row r="535368" spans="68:68" customFormat="1">
      <c r="BP535368" s="90"/>
    </row>
    <row r="535369" spans="68:68" customFormat="1">
      <c r="BP535369" s="90"/>
    </row>
    <row r="535370" spans="68:68" customFormat="1">
      <c r="BP535370" s="90"/>
    </row>
    <row r="535371" spans="68:68" customFormat="1">
      <c r="BP535371" s="90"/>
    </row>
    <row r="535372" spans="68:68" customFormat="1">
      <c r="BP535372" s="90"/>
    </row>
    <row r="535373" spans="68:68" customFormat="1">
      <c r="BP535373" s="90"/>
    </row>
    <row r="535374" spans="68:68" customFormat="1">
      <c r="BP535374" s="90"/>
    </row>
    <row r="535375" spans="68:68" customFormat="1">
      <c r="BP535375" s="90"/>
    </row>
    <row r="535376" spans="68:68" customFormat="1">
      <c r="BP535376" s="90"/>
    </row>
    <row r="535377" spans="68:68" customFormat="1">
      <c r="BP535377" s="90"/>
    </row>
    <row r="535378" spans="68:68" customFormat="1">
      <c r="BP535378" s="90"/>
    </row>
    <row r="535379" spans="68:68" customFormat="1">
      <c r="BP535379" s="90"/>
    </row>
    <row r="535380" spans="68:68" customFormat="1">
      <c r="BP535380" s="90"/>
    </row>
    <row r="535381" spans="68:68" customFormat="1">
      <c r="BP535381" s="90"/>
    </row>
    <row r="535382" spans="68:68" customFormat="1">
      <c r="BP535382" s="90"/>
    </row>
    <row r="535383" spans="68:68" customFormat="1">
      <c r="BP535383" s="90"/>
    </row>
    <row r="535384" spans="68:68" customFormat="1">
      <c r="BP535384" s="90"/>
    </row>
    <row r="535385" spans="68:68" customFormat="1">
      <c r="BP535385" s="90"/>
    </row>
    <row r="535386" spans="68:68" customFormat="1">
      <c r="BP535386" s="90"/>
    </row>
    <row r="535387" spans="68:68" customFormat="1">
      <c r="BP535387" s="90"/>
    </row>
    <row r="535388" spans="68:68" customFormat="1">
      <c r="BP535388" s="90"/>
    </row>
    <row r="535389" spans="68:68" customFormat="1">
      <c r="BP535389" s="90"/>
    </row>
    <row r="535390" spans="68:68" customFormat="1">
      <c r="BP535390" s="90"/>
    </row>
    <row r="535391" spans="68:68" customFormat="1">
      <c r="BP535391" s="90"/>
    </row>
    <row r="535392" spans="68:68" customFormat="1">
      <c r="BP535392" s="90"/>
    </row>
    <row r="535393" spans="68:68" customFormat="1">
      <c r="BP535393" s="90"/>
    </row>
    <row r="535394" spans="68:68" customFormat="1">
      <c r="BP535394" s="90"/>
    </row>
    <row r="535395" spans="68:68" customFormat="1">
      <c r="BP535395" s="90"/>
    </row>
    <row r="535396" spans="68:68" customFormat="1">
      <c r="BP535396" s="90"/>
    </row>
    <row r="535397" spans="68:68" customFormat="1">
      <c r="BP535397" s="90"/>
    </row>
    <row r="535398" spans="68:68" customFormat="1">
      <c r="BP535398" s="90"/>
    </row>
    <row r="535399" spans="68:68" customFormat="1">
      <c r="BP535399" s="90"/>
    </row>
    <row r="535400" spans="68:68" customFormat="1">
      <c r="BP535400" s="90"/>
    </row>
    <row r="535401" spans="68:68" customFormat="1">
      <c r="BP535401" s="90"/>
    </row>
    <row r="535402" spans="68:68" customFormat="1">
      <c r="BP535402" s="90"/>
    </row>
    <row r="535403" spans="68:68" customFormat="1">
      <c r="BP535403" s="90"/>
    </row>
    <row r="535404" spans="68:68" customFormat="1">
      <c r="BP535404" s="90"/>
    </row>
    <row r="535405" spans="68:68" customFormat="1">
      <c r="BP535405" s="90"/>
    </row>
    <row r="535406" spans="68:68" customFormat="1">
      <c r="BP535406" s="90"/>
    </row>
    <row r="535407" spans="68:68" customFormat="1">
      <c r="BP535407" s="90"/>
    </row>
    <row r="535408" spans="68:68" customFormat="1">
      <c r="BP535408" s="90"/>
    </row>
    <row r="535409" spans="68:68" customFormat="1">
      <c r="BP535409" s="90"/>
    </row>
    <row r="535410" spans="68:68" customFormat="1">
      <c r="BP535410" s="90"/>
    </row>
    <row r="535411" spans="68:68" customFormat="1">
      <c r="BP535411" s="90"/>
    </row>
    <row r="535412" spans="68:68" customFormat="1">
      <c r="BP535412" s="90"/>
    </row>
    <row r="535413" spans="68:68" customFormat="1">
      <c r="BP535413" s="90"/>
    </row>
    <row r="535414" spans="68:68" customFormat="1">
      <c r="BP535414" s="90"/>
    </row>
    <row r="535415" spans="68:68" customFormat="1">
      <c r="BP535415" s="90"/>
    </row>
    <row r="535416" spans="68:68" customFormat="1">
      <c r="BP535416" s="90"/>
    </row>
    <row r="535417" spans="68:68" customFormat="1">
      <c r="BP535417" s="90"/>
    </row>
    <row r="535418" spans="68:68" customFormat="1">
      <c r="BP535418" s="90"/>
    </row>
    <row r="535419" spans="68:68" customFormat="1">
      <c r="BP535419" s="90"/>
    </row>
    <row r="535420" spans="68:68" customFormat="1">
      <c r="BP535420" s="90"/>
    </row>
    <row r="535421" spans="68:68" customFormat="1">
      <c r="BP535421" s="90"/>
    </row>
    <row r="535422" spans="68:68" customFormat="1">
      <c r="BP535422" s="90"/>
    </row>
    <row r="535423" spans="68:68" customFormat="1">
      <c r="BP535423" s="90"/>
    </row>
    <row r="535424" spans="68:68" customFormat="1">
      <c r="BP535424" s="90"/>
    </row>
    <row r="535425" spans="68:68" customFormat="1">
      <c r="BP535425" s="90"/>
    </row>
    <row r="535426" spans="68:68" customFormat="1">
      <c r="BP535426" s="90"/>
    </row>
    <row r="535427" spans="68:68" customFormat="1">
      <c r="BP535427" s="90"/>
    </row>
    <row r="535428" spans="68:68" customFormat="1">
      <c r="BP535428" s="90"/>
    </row>
    <row r="535429" spans="68:68" customFormat="1">
      <c r="BP535429" s="90"/>
    </row>
    <row r="535430" spans="68:68" customFormat="1">
      <c r="BP535430" s="90"/>
    </row>
    <row r="535431" spans="68:68" customFormat="1">
      <c r="BP535431" s="90"/>
    </row>
    <row r="535432" spans="68:68" customFormat="1">
      <c r="BP535432" s="90"/>
    </row>
    <row r="535433" spans="68:68" customFormat="1">
      <c r="BP535433" s="90"/>
    </row>
    <row r="535434" spans="68:68" customFormat="1">
      <c r="BP535434" s="90"/>
    </row>
    <row r="535435" spans="68:68" customFormat="1">
      <c r="BP535435" s="90"/>
    </row>
    <row r="535436" spans="68:68" customFormat="1">
      <c r="BP535436" s="90"/>
    </row>
    <row r="535437" spans="68:68" customFormat="1">
      <c r="BP535437" s="90"/>
    </row>
    <row r="535438" spans="68:68" customFormat="1">
      <c r="BP535438" s="90"/>
    </row>
    <row r="535439" spans="68:68" customFormat="1">
      <c r="BP535439" s="90"/>
    </row>
    <row r="535440" spans="68:68" customFormat="1">
      <c r="BP535440" s="90"/>
    </row>
    <row r="535441" spans="68:68" customFormat="1">
      <c r="BP535441" s="90"/>
    </row>
    <row r="535442" spans="68:68" customFormat="1">
      <c r="BP535442" s="90"/>
    </row>
    <row r="535443" spans="68:68" customFormat="1">
      <c r="BP535443" s="90"/>
    </row>
    <row r="535444" spans="68:68" customFormat="1">
      <c r="BP535444" s="90"/>
    </row>
    <row r="535445" spans="68:68" customFormat="1">
      <c r="BP535445" s="90"/>
    </row>
    <row r="535446" spans="68:68" customFormat="1">
      <c r="BP535446" s="90"/>
    </row>
    <row r="535447" spans="68:68" customFormat="1">
      <c r="BP535447" s="90"/>
    </row>
    <row r="535448" spans="68:68" customFormat="1">
      <c r="BP535448" s="90"/>
    </row>
    <row r="535449" spans="68:68" customFormat="1">
      <c r="BP535449" s="90"/>
    </row>
    <row r="535450" spans="68:68" customFormat="1">
      <c r="BP535450" s="90"/>
    </row>
    <row r="535451" spans="68:68" customFormat="1">
      <c r="BP535451" s="90"/>
    </row>
    <row r="535452" spans="68:68" customFormat="1">
      <c r="BP535452" s="90"/>
    </row>
    <row r="535453" spans="68:68" customFormat="1">
      <c r="BP535453" s="90"/>
    </row>
    <row r="535454" spans="68:68" customFormat="1">
      <c r="BP535454" s="90"/>
    </row>
    <row r="535455" spans="68:68" customFormat="1">
      <c r="BP535455" s="90"/>
    </row>
    <row r="535456" spans="68:68" customFormat="1">
      <c r="BP535456" s="90"/>
    </row>
    <row r="535457" spans="68:68" customFormat="1">
      <c r="BP535457" s="90"/>
    </row>
    <row r="535458" spans="68:68" customFormat="1">
      <c r="BP535458" s="90"/>
    </row>
    <row r="535459" spans="68:68" customFormat="1">
      <c r="BP535459" s="90"/>
    </row>
    <row r="535460" spans="68:68" customFormat="1">
      <c r="BP535460" s="90"/>
    </row>
    <row r="535461" spans="68:68" customFormat="1">
      <c r="BP535461" s="90"/>
    </row>
    <row r="535462" spans="68:68" customFormat="1">
      <c r="BP535462" s="90"/>
    </row>
    <row r="535463" spans="68:68" customFormat="1">
      <c r="BP535463" s="90"/>
    </row>
    <row r="535464" spans="68:68" customFormat="1">
      <c r="BP535464" s="90"/>
    </row>
    <row r="535465" spans="68:68" customFormat="1">
      <c r="BP535465" s="90"/>
    </row>
    <row r="535466" spans="68:68" customFormat="1">
      <c r="BP535466" s="90"/>
    </row>
    <row r="535467" spans="68:68" customFormat="1">
      <c r="BP535467" s="90"/>
    </row>
    <row r="535468" spans="68:68" customFormat="1">
      <c r="BP535468" s="90"/>
    </row>
    <row r="535469" spans="68:68" customFormat="1">
      <c r="BP535469" s="90"/>
    </row>
    <row r="535470" spans="68:68" customFormat="1">
      <c r="BP535470" s="90"/>
    </row>
    <row r="535471" spans="68:68" customFormat="1">
      <c r="BP535471" s="90"/>
    </row>
    <row r="535472" spans="68:68" customFormat="1">
      <c r="BP535472" s="90"/>
    </row>
    <row r="535473" spans="68:68" customFormat="1">
      <c r="BP535473" s="90"/>
    </row>
    <row r="535474" spans="68:68" customFormat="1">
      <c r="BP535474" s="90"/>
    </row>
    <row r="535475" spans="68:68" customFormat="1">
      <c r="BP535475" s="90"/>
    </row>
    <row r="535476" spans="68:68" customFormat="1">
      <c r="BP535476" s="90"/>
    </row>
    <row r="535477" spans="68:68" customFormat="1">
      <c r="BP535477" s="90"/>
    </row>
    <row r="535478" spans="68:68" customFormat="1">
      <c r="BP535478" s="90"/>
    </row>
    <row r="535479" spans="68:68" customFormat="1">
      <c r="BP535479" s="90"/>
    </row>
    <row r="535480" spans="68:68" customFormat="1">
      <c r="BP535480" s="90"/>
    </row>
    <row r="535481" spans="68:68" customFormat="1">
      <c r="BP535481" s="90"/>
    </row>
    <row r="535482" spans="68:68" customFormat="1">
      <c r="BP535482" s="90"/>
    </row>
    <row r="535483" spans="68:68" customFormat="1">
      <c r="BP535483" s="90"/>
    </row>
    <row r="535484" spans="68:68" customFormat="1">
      <c r="BP535484" s="90"/>
    </row>
    <row r="535485" spans="68:68" customFormat="1">
      <c r="BP535485" s="90"/>
    </row>
    <row r="535486" spans="68:68" customFormat="1">
      <c r="BP535486" s="90"/>
    </row>
    <row r="535487" spans="68:68" customFormat="1">
      <c r="BP535487" s="90"/>
    </row>
    <row r="535488" spans="68:68" customFormat="1">
      <c r="BP535488" s="90"/>
    </row>
    <row r="535489" spans="68:68" customFormat="1">
      <c r="BP535489" s="90"/>
    </row>
    <row r="535490" spans="68:68" customFormat="1">
      <c r="BP535490" s="90"/>
    </row>
    <row r="535491" spans="68:68" customFormat="1">
      <c r="BP535491" s="90"/>
    </row>
    <row r="535492" spans="68:68" customFormat="1">
      <c r="BP535492" s="90"/>
    </row>
    <row r="535493" spans="68:68" customFormat="1">
      <c r="BP535493" s="90"/>
    </row>
    <row r="535494" spans="68:68" customFormat="1">
      <c r="BP535494" s="90"/>
    </row>
    <row r="535495" spans="68:68" customFormat="1">
      <c r="BP535495" s="90"/>
    </row>
    <row r="535496" spans="68:68" customFormat="1">
      <c r="BP535496" s="90"/>
    </row>
    <row r="535497" spans="68:68" customFormat="1">
      <c r="BP535497" s="90"/>
    </row>
    <row r="535498" spans="68:68" customFormat="1">
      <c r="BP535498" s="90"/>
    </row>
    <row r="535499" spans="68:68" customFormat="1">
      <c r="BP535499" s="90"/>
    </row>
    <row r="535500" spans="68:68" customFormat="1">
      <c r="BP535500" s="90"/>
    </row>
    <row r="535501" spans="68:68" customFormat="1">
      <c r="BP535501" s="90"/>
    </row>
    <row r="535502" spans="68:68" customFormat="1">
      <c r="BP535502" s="90"/>
    </row>
    <row r="535503" spans="68:68" customFormat="1">
      <c r="BP535503" s="90"/>
    </row>
    <row r="535504" spans="68:68" customFormat="1">
      <c r="BP535504" s="90"/>
    </row>
    <row r="535505" spans="68:68" customFormat="1">
      <c r="BP535505" s="90"/>
    </row>
    <row r="535506" spans="68:68" customFormat="1">
      <c r="BP535506" s="90"/>
    </row>
    <row r="535507" spans="68:68" customFormat="1">
      <c r="BP535507" s="90"/>
    </row>
    <row r="535508" spans="68:68" customFormat="1">
      <c r="BP535508" s="90"/>
    </row>
    <row r="535509" spans="68:68" customFormat="1">
      <c r="BP535509" s="90"/>
    </row>
    <row r="535510" spans="68:68" customFormat="1">
      <c r="BP535510" s="90"/>
    </row>
    <row r="535511" spans="68:68" customFormat="1">
      <c r="BP535511" s="90"/>
    </row>
    <row r="535512" spans="68:68" customFormat="1">
      <c r="BP535512" s="90"/>
    </row>
    <row r="535513" spans="68:68" customFormat="1">
      <c r="BP535513" s="90"/>
    </row>
    <row r="535514" spans="68:68" customFormat="1">
      <c r="BP535514" s="90"/>
    </row>
    <row r="535515" spans="68:68" customFormat="1">
      <c r="BP535515" s="90"/>
    </row>
    <row r="535516" spans="68:68" customFormat="1">
      <c r="BP535516" s="90"/>
    </row>
    <row r="535517" spans="68:68" customFormat="1">
      <c r="BP535517" s="90"/>
    </row>
    <row r="535518" spans="68:68" customFormat="1">
      <c r="BP535518" s="90"/>
    </row>
    <row r="535519" spans="68:68" customFormat="1">
      <c r="BP535519" s="90"/>
    </row>
    <row r="535520" spans="68:68" customFormat="1">
      <c r="BP535520" s="90"/>
    </row>
    <row r="535521" spans="68:68" customFormat="1">
      <c r="BP535521" s="90"/>
    </row>
    <row r="535522" spans="68:68" customFormat="1">
      <c r="BP535522" s="90"/>
    </row>
    <row r="535523" spans="68:68" customFormat="1">
      <c r="BP535523" s="90"/>
    </row>
    <row r="535524" spans="68:68" customFormat="1">
      <c r="BP535524" s="90"/>
    </row>
    <row r="535525" spans="68:68" customFormat="1">
      <c r="BP535525" s="90"/>
    </row>
    <row r="535526" spans="68:68" customFormat="1">
      <c r="BP535526" s="90"/>
    </row>
    <row r="535527" spans="68:68" customFormat="1">
      <c r="BP535527" s="90"/>
    </row>
    <row r="535528" spans="68:68" customFormat="1">
      <c r="BP535528" s="90"/>
    </row>
    <row r="535529" spans="68:68" customFormat="1">
      <c r="BP535529" s="90"/>
    </row>
    <row r="535530" spans="68:68" customFormat="1">
      <c r="BP535530" s="90"/>
    </row>
    <row r="535531" spans="68:68" customFormat="1">
      <c r="BP535531" s="90"/>
    </row>
    <row r="535532" spans="68:68" customFormat="1">
      <c r="BP535532" s="90"/>
    </row>
    <row r="535533" spans="68:68" customFormat="1">
      <c r="BP535533" s="90"/>
    </row>
    <row r="535534" spans="68:68" customFormat="1">
      <c r="BP535534" s="90"/>
    </row>
    <row r="535535" spans="68:68" customFormat="1">
      <c r="BP535535" s="90"/>
    </row>
    <row r="535536" spans="68:68" customFormat="1">
      <c r="BP535536" s="90"/>
    </row>
    <row r="535537" spans="68:68" customFormat="1">
      <c r="BP535537" s="90"/>
    </row>
    <row r="535538" spans="68:68" customFormat="1">
      <c r="BP535538" s="90"/>
    </row>
    <row r="535539" spans="68:68" customFormat="1">
      <c r="BP535539" s="90"/>
    </row>
    <row r="535540" spans="68:68" customFormat="1">
      <c r="BP535540" s="90"/>
    </row>
    <row r="535541" spans="68:68" customFormat="1">
      <c r="BP535541" s="90"/>
    </row>
    <row r="535542" spans="68:68" customFormat="1">
      <c r="BP535542" s="90"/>
    </row>
    <row r="535543" spans="68:68" customFormat="1">
      <c r="BP535543" s="90"/>
    </row>
    <row r="535544" spans="68:68" customFormat="1">
      <c r="BP535544" s="90"/>
    </row>
    <row r="535545" spans="68:68" customFormat="1">
      <c r="BP535545" s="90"/>
    </row>
    <row r="535546" spans="68:68" customFormat="1">
      <c r="BP535546" s="90"/>
    </row>
    <row r="535547" spans="68:68" customFormat="1">
      <c r="BP535547" s="90"/>
    </row>
    <row r="535548" spans="68:68" customFormat="1">
      <c r="BP535548" s="90"/>
    </row>
    <row r="535549" spans="68:68" customFormat="1">
      <c r="BP535549" s="90"/>
    </row>
    <row r="535550" spans="68:68" customFormat="1">
      <c r="BP535550" s="90"/>
    </row>
    <row r="535551" spans="68:68" customFormat="1">
      <c r="BP535551" s="90"/>
    </row>
    <row r="535552" spans="68:68" customFormat="1">
      <c r="BP535552" s="90"/>
    </row>
    <row r="535553" spans="68:68" customFormat="1">
      <c r="BP535553" s="90"/>
    </row>
    <row r="535554" spans="68:68" customFormat="1">
      <c r="BP535554" s="90"/>
    </row>
    <row r="535555" spans="68:68" customFormat="1">
      <c r="BP535555" s="90"/>
    </row>
    <row r="535556" spans="68:68" customFormat="1">
      <c r="BP535556" s="90"/>
    </row>
    <row r="535557" spans="68:68" customFormat="1">
      <c r="BP535557" s="90"/>
    </row>
    <row r="535558" spans="68:68" customFormat="1">
      <c r="BP535558" s="90"/>
    </row>
    <row r="535559" spans="68:68" customFormat="1">
      <c r="BP535559" s="90"/>
    </row>
    <row r="535560" spans="68:68" customFormat="1">
      <c r="BP535560" s="90"/>
    </row>
    <row r="535561" spans="68:68" customFormat="1">
      <c r="BP535561" s="90"/>
    </row>
    <row r="535562" spans="68:68" customFormat="1">
      <c r="BP535562" s="90"/>
    </row>
    <row r="535563" spans="68:68" customFormat="1">
      <c r="BP535563" s="90"/>
    </row>
    <row r="535564" spans="68:68" customFormat="1">
      <c r="BP535564" s="90"/>
    </row>
    <row r="535565" spans="68:68" customFormat="1">
      <c r="BP535565" s="90"/>
    </row>
    <row r="535566" spans="68:68" customFormat="1">
      <c r="BP535566" s="90"/>
    </row>
    <row r="535567" spans="68:68" customFormat="1">
      <c r="BP535567" s="90"/>
    </row>
    <row r="535568" spans="68:68" customFormat="1">
      <c r="BP535568" s="90"/>
    </row>
    <row r="535569" spans="68:68" customFormat="1">
      <c r="BP535569" s="90"/>
    </row>
    <row r="535570" spans="68:68" customFormat="1">
      <c r="BP535570" s="90"/>
    </row>
    <row r="535571" spans="68:68" customFormat="1">
      <c r="BP535571" s="90"/>
    </row>
    <row r="535572" spans="68:68" customFormat="1">
      <c r="BP535572" s="90"/>
    </row>
    <row r="535573" spans="68:68" customFormat="1">
      <c r="BP535573" s="90"/>
    </row>
    <row r="535574" spans="68:68" customFormat="1">
      <c r="BP535574" s="90"/>
    </row>
    <row r="535575" spans="68:68" customFormat="1">
      <c r="BP535575" s="90"/>
    </row>
    <row r="535576" spans="68:68" customFormat="1">
      <c r="BP535576" s="90"/>
    </row>
    <row r="535577" spans="68:68" customFormat="1">
      <c r="BP535577" s="90"/>
    </row>
    <row r="535578" spans="68:68" customFormat="1">
      <c r="BP535578" s="90"/>
    </row>
    <row r="535579" spans="68:68" customFormat="1">
      <c r="BP535579" s="90"/>
    </row>
    <row r="535580" spans="68:68" customFormat="1">
      <c r="BP535580" s="90"/>
    </row>
    <row r="535581" spans="68:68" customFormat="1">
      <c r="BP535581" s="90"/>
    </row>
    <row r="535582" spans="68:68" customFormat="1">
      <c r="BP535582" s="90"/>
    </row>
    <row r="535583" spans="68:68" customFormat="1">
      <c r="BP535583" s="90"/>
    </row>
    <row r="535584" spans="68:68" customFormat="1">
      <c r="BP535584" s="90"/>
    </row>
    <row r="535585" spans="68:68" customFormat="1">
      <c r="BP535585" s="90"/>
    </row>
    <row r="535586" spans="68:68" customFormat="1">
      <c r="BP535586" s="90"/>
    </row>
    <row r="535587" spans="68:68" customFormat="1">
      <c r="BP535587" s="90"/>
    </row>
    <row r="535588" spans="68:68" customFormat="1">
      <c r="BP535588" s="90"/>
    </row>
    <row r="535589" spans="68:68" customFormat="1">
      <c r="BP535589" s="90"/>
    </row>
    <row r="535590" spans="68:68" customFormat="1">
      <c r="BP535590" s="90"/>
    </row>
    <row r="535591" spans="68:68" customFormat="1">
      <c r="BP535591" s="90"/>
    </row>
    <row r="535592" spans="68:68" customFormat="1">
      <c r="BP535592" s="90"/>
    </row>
    <row r="535593" spans="68:68" customFormat="1">
      <c r="BP535593" s="90"/>
    </row>
    <row r="535594" spans="68:68" customFormat="1">
      <c r="BP535594" s="90"/>
    </row>
    <row r="535595" spans="68:68" customFormat="1">
      <c r="BP535595" s="90"/>
    </row>
    <row r="535596" spans="68:68" customFormat="1">
      <c r="BP535596" s="90"/>
    </row>
    <row r="535597" spans="68:68" customFormat="1">
      <c r="BP535597" s="90"/>
    </row>
    <row r="535598" spans="68:68" customFormat="1">
      <c r="BP535598" s="90"/>
    </row>
    <row r="535599" spans="68:68" customFormat="1">
      <c r="BP535599" s="90"/>
    </row>
    <row r="535600" spans="68:68" customFormat="1">
      <c r="BP535600" s="90"/>
    </row>
    <row r="535601" spans="68:68" customFormat="1">
      <c r="BP535601" s="90"/>
    </row>
    <row r="535602" spans="68:68" customFormat="1">
      <c r="BP535602" s="90"/>
    </row>
    <row r="535603" spans="68:68" customFormat="1">
      <c r="BP535603" s="90"/>
    </row>
    <row r="535604" spans="68:68" customFormat="1">
      <c r="BP535604" s="90"/>
    </row>
    <row r="535605" spans="68:68" customFormat="1">
      <c r="BP535605" s="90"/>
    </row>
    <row r="535606" spans="68:68" customFormat="1">
      <c r="BP535606" s="90"/>
    </row>
    <row r="535607" spans="68:68" customFormat="1">
      <c r="BP535607" s="90"/>
    </row>
    <row r="535608" spans="68:68" customFormat="1">
      <c r="BP535608" s="90"/>
    </row>
    <row r="535609" spans="68:68" customFormat="1">
      <c r="BP535609" s="90"/>
    </row>
    <row r="535610" spans="68:68" customFormat="1">
      <c r="BP535610" s="90"/>
    </row>
    <row r="535611" spans="68:68" customFormat="1">
      <c r="BP535611" s="90"/>
    </row>
    <row r="535612" spans="68:68" customFormat="1">
      <c r="BP535612" s="90"/>
    </row>
    <row r="535613" spans="68:68" customFormat="1">
      <c r="BP535613" s="90"/>
    </row>
    <row r="535614" spans="68:68" customFormat="1">
      <c r="BP535614" s="90"/>
    </row>
    <row r="535615" spans="68:68" customFormat="1">
      <c r="BP535615" s="90"/>
    </row>
    <row r="535616" spans="68:68" customFormat="1">
      <c r="BP535616" s="90"/>
    </row>
    <row r="535617" spans="68:68" customFormat="1">
      <c r="BP535617" s="90"/>
    </row>
    <row r="535618" spans="68:68" customFormat="1">
      <c r="BP535618" s="90"/>
    </row>
    <row r="535619" spans="68:68" customFormat="1">
      <c r="BP535619" s="90"/>
    </row>
    <row r="535620" spans="68:68" customFormat="1">
      <c r="BP535620" s="90"/>
    </row>
    <row r="535621" spans="68:68" customFormat="1">
      <c r="BP535621" s="90"/>
    </row>
    <row r="535622" spans="68:68" customFormat="1">
      <c r="BP535622" s="90"/>
    </row>
    <row r="535623" spans="68:68" customFormat="1">
      <c r="BP535623" s="90"/>
    </row>
    <row r="535624" spans="68:68" customFormat="1">
      <c r="BP535624" s="90"/>
    </row>
    <row r="535625" spans="68:68" customFormat="1">
      <c r="BP535625" s="90"/>
    </row>
    <row r="535626" spans="68:68" customFormat="1">
      <c r="BP535626" s="90"/>
    </row>
    <row r="535627" spans="68:68" customFormat="1">
      <c r="BP535627" s="90"/>
    </row>
    <row r="535628" spans="68:68" customFormat="1">
      <c r="BP535628" s="90"/>
    </row>
    <row r="535629" spans="68:68" customFormat="1">
      <c r="BP535629" s="90"/>
    </row>
    <row r="535630" spans="68:68" customFormat="1">
      <c r="BP535630" s="90"/>
    </row>
    <row r="535631" spans="68:68" customFormat="1">
      <c r="BP535631" s="90"/>
    </row>
    <row r="535632" spans="68:68" customFormat="1">
      <c r="BP535632" s="90"/>
    </row>
    <row r="535633" spans="68:68" customFormat="1">
      <c r="BP535633" s="90"/>
    </row>
    <row r="535634" spans="68:68" customFormat="1">
      <c r="BP535634" s="90"/>
    </row>
    <row r="535635" spans="68:68" customFormat="1">
      <c r="BP535635" s="90"/>
    </row>
    <row r="535636" spans="68:68" customFormat="1">
      <c r="BP535636" s="90"/>
    </row>
    <row r="535637" spans="68:68" customFormat="1">
      <c r="BP535637" s="90"/>
    </row>
    <row r="535638" spans="68:68" customFormat="1">
      <c r="BP535638" s="90"/>
    </row>
    <row r="535639" spans="68:68" customFormat="1">
      <c r="BP535639" s="90"/>
    </row>
    <row r="535640" spans="68:68" customFormat="1">
      <c r="BP535640" s="90"/>
    </row>
    <row r="535641" spans="68:68" customFormat="1">
      <c r="BP535641" s="90"/>
    </row>
    <row r="535642" spans="68:68" customFormat="1">
      <c r="BP535642" s="90"/>
    </row>
    <row r="535643" spans="68:68" customFormat="1">
      <c r="BP535643" s="90"/>
    </row>
    <row r="535644" spans="68:68" customFormat="1">
      <c r="BP535644" s="90"/>
    </row>
    <row r="535645" spans="68:68" customFormat="1">
      <c r="BP535645" s="90"/>
    </row>
    <row r="535646" spans="68:68" customFormat="1">
      <c r="BP535646" s="90"/>
    </row>
    <row r="535647" spans="68:68" customFormat="1">
      <c r="BP535647" s="90"/>
    </row>
    <row r="535648" spans="68:68" customFormat="1">
      <c r="BP535648" s="90"/>
    </row>
    <row r="535649" spans="68:68" customFormat="1">
      <c r="BP535649" s="90"/>
    </row>
    <row r="535650" spans="68:68" customFormat="1">
      <c r="BP535650" s="90"/>
    </row>
    <row r="535651" spans="68:68" customFormat="1">
      <c r="BP535651" s="90"/>
    </row>
    <row r="535652" spans="68:68" customFormat="1">
      <c r="BP535652" s="90"/>
    </row>
    <row r="535653" spans="68:68" customFormat="1">
      <c r="BP535653" s="90"/>
    </row>
    <row r="535654" spans="68:68" customFormat="1">
      <c r="BP535654" s="90"/>
    </row>
    <row r="535655" spans="68:68" customFormat="1">
      <c r="BP535655" s="90"/>
    </row>
    <row r="535656" spans="68:68" customFormat="1">
      <c r="BP535656" s="90"/>
    </row>
    <row r="535657" spans="68:68" customFormat="1">
      <c r="BP535657" s="90"/>
    </row>
    <row r="535658" spans="68:68" customFormat="1">
      <c r="BP535658" s="90"/>
    </row>
    <row r="535659" spans="68:68" customFormat="1">
      <c r="BP535659" s="90"/>
    </row>
    <row r="535660" spans="68:68" customFormat="1">
      <c r="BP535660" s="90"/>
    </row>
    <row r="535661" spans="68:68" customFormat="1">
      <c r="BP535661" s="90"/>
    </row>
    <row r="535662" spans="68:68" customFormat="1">
      <c r="BP535662" s="90"/>
    </row>
    <row r="535663" spans="68:68" customFormat="1">
      <c r="BP535663" s="90"/>
    </row>
    <row r="535664" spans="68:68" customFormat="1">
      <c r="BP535664" s="90"/>
    </row>
    <row r="535665" spans="68:68" customFormat="1">
      <c r="BP535665" s="90"/>
    </row>
    <row r="535666" spans="68:68" customFormat="1">
      <c r="BP535666" s="90"/>
    </row>
    <row r="535667" spans="68:68" customFormat="1">
      <c r="BP535667" s="90"/>
    </row>
    <row r="535668" spans="68:68" customFormat="1">
      <c r="BP535668" s="90"/>
    </row>
    <row r="535669" spans="68:68" customFormat="1">
      <c r="BP535669" s="90"/>
    </row>
    <row r="535670" spans="68:68" customFormat="1">
      <c r="BP535670" s="90"/>
    </row>
    <row r="535671" spans="68:68" customFormat="1">
      <c r="BP535671" s="90"/>
    </row>
    <row r="535672" spans="68:68" customFormat="1">
      <c r="BP535672" s="90"/>
    </row>
    <row r="535673" spans="68:68" customFormat="1">
      <c r="BP535673" s="90"/>
    </row>
    <row r="535674" spans="68:68" customFormat="1">
      <c r="BP535674" s="90"/>
    </row>
    <row r="535675" spans="68:68" customFormat="1">
      <c r="BP535675" s="90"/>
    </row>
    <row r="535676" spans="68:68" customFormat="1">
      <c r="BP535676" s="90"/>
    </row>
    <row r="535677" spans="68:68" customFormat="1">
      <c r="BP535677" s="90"/>
    </row>
    <row r="535678" spans="68:68" customFormat="1">
      <c r="BP535678" s="90"/>
    </row>
    <row r="535679" spans="68:68" customFormat="1">
      <c r="BP535679" s="90"/>
    </row>
    <row r="535680" spans="68:68" customFormat="1">
      <c r="BP535680" s="90"/>
    </row>
    <row r="535681" spans="68:68" customFormat="1">
      <c r="BP535681" s="90"/>
    </row>
    <row r="535682" spans="68:68" customFormat="1">
      <c r="BP535682" s="90"/>
    </row>
    <row r="535683" spans="68:68" customFormat="1">
      <c r="BP535683" s="90"/>
    </row>
    <row r="535684" spans="68:68" customFormat="1">
      <c r="BP535684" s="90"/>
    </row>
    <row r="535685" spans="68:68" customFormat="1">
      <c r="BP535685" s="90"/>
    </row>
    <row r="535686" spans="68:68" customFormat="1">
      <c r="BP535686" s="90"/>
    </row>
    <row r="535687" spans="68:68" customFormat="1">
      <c r="BP535687" s="90"/>
    </row>
    <row r="535688" spans="68:68" customFormat="1">
      <c r="BP535688" s="90"/>
    </row>
    <row r="535689" spans="68:68" customFormat="1">
      <c r="BP535689" s="90"/>
    </row>
    <row r="535690" spans="68:68" customFormat="1">
      <c r="BP535690" s="90"/>
    </row>
    <row r="535691" spans="68:68" customFormat="1">
      <c r="BP535691" s="90"/>
    </row>
    <row r="535692" spans="68:68" customFormat="1">
      <c r="BP535692" s="90"/>
    </row>
    <row r="535693" spans="68:68" customFormat="1">
      <c r="BP535693" s="90"/>
    </row>
    <row r="535694" spans="68:68" customFormat="1">
      <c r="BP535694" s="90"/>
    </row>
    <row r="535695" spans="68:68" customFormat="1">
      <c r="BP535695" s="90"/>
    </row>
    <row r="535696" spans="68:68" customFormat="1">
      <c r="BP535696" s="90"/>
    </row>
    <row r="535697" spans="68:68" customFormat="1">
      <c r="BP535697" s="90"/>
    </row>
    <row r="535698" spans="68:68" customFormat="1">
      <c r="BP535698" s="90"/>
    </row>
    <row r="535699" spans="68:68" customFormat="1">
      <c r="BP535699" s="90"/>
    </row>
    <row r="535700" spans="68:68" customFormat="1">
      <c r="BP535700" s="90"/>
    </row>
    <row r="535701" spans="68:68" customFormat="1">
      <c r="BP535701" s="90"/>
    </row>
    <row r="535702" spans="68:68" customFormat="1">
      <c r="BP535702" s="90"/>
    </row>
    <row r="535703" spans="68:68" customFormat="1">
      <c r="BP535703" s="90"/>
    </row>
    <row r="535704" spans="68:68" customFormat="1">
      <c r="BP535704" s="90"/>
    </row>
    <row r="535705" spans="68:68" customFormat="1">
      <c r="BP535705" s="90"/>
    </row>
    <row r="535706" spans="68:68" customFormat="1">
      <c r="BP535706" s="90"/>
    </row>
    <row r="535707" spans="68:68" customFormat="1">
      <c r="BP535707" s="90"/>
    </row>
    <row r="535708" spans="68:68" customFormat="1">
      <c r="BP535708" s="90"/>
    </row>
    <row r="535709" spans="68:68" customFormat="1">
      <c r="BP535709" s="90"/>
    </row>
    <row r="535710" spans="68:68" customFormat="1">
      <c r="BP535710" s="90"/>
    </row>
    <row r="535711" spans="68:68" customFormat="1">
      <c r="BP535711" s="90"/>
    </row>
    <row r="535712" spans="68:68" customFormat="1">
      <c r="BP535712" s="90"/>
    </row>
    <row r="535713" spans="68:68" customFormat="1">
      <c r="BP535713" s="90"/>
    </row>
    <row r="535714" spans="68:68" customFormat="1">
      <c r="BP535714" s="90"/>
    </row>
    <row r="535715" spans="68:68" customFormat="1">
      <c r="BP535715" s="90"/>
    </row>
    <row r="535716" spans="68:68" customFormat="1">
      <c r="BP535716" s="90"/>
    </row>
    <row r="535717" spans="68:68" customFormat="1">
      <c r="BP535717" s="90"/>
    </row>
    <row r="535718" spans="68:68" customFormat="1">
      <c r="BP535718" s="90"/>
    </row>
    <row r="535719" spans="68:68" customFormat="1">
      <c r="BP535719" s="90"/>
    </row>
    <row r="535720" spans="68:68" customFormat="1">
      <c r="BP535720" s="90"/>
    </row>
    <row r="535721" spans="68:68" customFormat="1">
      <c r="BP535721" s="90"/>
    </row>
    <row r="535722" spans="68:68" customFormat="1">
      <c r="BP535722" s="90"/>
    </row>
    <row r="535723" spans="68:68" customFormat="1">
      <c r="BP535723" s="90"/>
    </row>
    <row r="535724" spans="68:68" customFormat="1">
      <c r="BP535724" s="90"/>
    </row>
    <row r="535725" spans="68:68" customFormat="1">
      <c r="BP535725" s="90"/>
    </row>
    <row r="535726" spans="68:68" customFormat="1">
      <c r="BP535726" s="90"/>
    </row>
    <row r="535727" spans="68:68" customFormat="1">
      <c r="BP535727" s="90"/>
    </row>
    <row r="535728" spans="68:68" customFormat="1">
      <c r="BP535728" s="90"/>
    </row>
    <row r="535729" spans="68:68" customFormat="1">
      <c r="BP535729" s="90"/>
    </row>
    <row r="535730" spans="68:68" customFormat="1">
      <c r="BP535730" s="90"/>
    </row>
    <row r="535731" spans="68:68" customFormat="1">
      <c r="BP535731" s="90"/>
    </row>
    <row r="535732" spans="68:68" customFormat="1">
      <c r="BP535732" s="90"/>
    </row>
    <row r="535733" spans="68:68" customFormat="1">
      <c r="BP535733" s="90"/>
    </row>
    <row r="535734" spans="68:68" customFormat="1">
      <c r="BP535734" s="90"/>
    </row>
    <row r="535735" spans="68:68" customFormat="1">
      <c r="BP535735" s="90"/>
    </row>
    <row r="535736" spans="68:68" customFormat="1">
      <c r="BP535736" s="90"/>
    </row>
    <row r="535737" spans="68:68" customFormat="1">
      <c r="BP535737" s="90"/>
    </row>
    <row r="535738" spans="68:68" customFormat="1">
      <c r="BP535738" s="90"/>
    </row>
    <row r="535739" spans="68:68" customFormat="1">
      <c r="BP535739" s="90"/>
    </row>
    <row r="535740" spans="68:68" customFormat="1">
      <c r="BP535740" s="90"/>
    </row>
    <row r="535741" spans="68:68" customFormat="1">
      <c r="BP535741" s="90"/>
    </row>
    <row r="535742" spans="68:68" customFormat="1">
      <c r="BP535742" s="90"/>
    </row>
    <row r="535743" spans="68:68" customFormat="1">
      <c r="BP535743" s="90"/>
    </row>
    <row r="535744" spans="68:68" customFormat="1">
      <c r="BP535744" s="90"/>
    </row>
    <row r="535745" spans="68:68" customFormat="1">
      <c r="BP535745" s="90"/>
    </row>
    <row r="535746" spans="68:68" customFormat="1">
      <c r="BP535746" s="90"/>
    </row>
    <row r="535747" spans="68:68" customFormat="1">
      <c r="BP535747" s="90"/>
    </row>
    <row r="535748" spans="68:68" customFormat="1">
      <c r="BP535748" s="90"/>
    </row>
    <row r="535749" spans="68:68" customFormat="1">
      <c r="BP535749" s="90"/>
    </row>
    <row r="535750" spans="68:68" customFormat="1">
      <c r="BP535750" s="90"/>
    </row>
    <row r="535751" spans="68:68" customFormat="1">
      <c r="BP535751" s="90"/>
    </row>
    <row r="535752" spans="68:68" customFormat="1">
      <c r="BP535752" s="90"/>
    </row>
    <row r="535753" spans="68:68" customFormat="1">
      <c r="BP535753" s="90"/>
    </row>
    <row r="535754" spans="68:68" customFormat="1">
      <c r="BP535754" s="90"/>
    </row>
    <row r="535755" spans="68:68" customFormat="1">
      <c r="BP535755" s="90"/>
    </row>
    <row r="535756" spans="68:68" customFormat="1">
      <c r="BP535756" s="90"/>
    </row>
    <row r="535757" spans="68:68" customFormat="1">
      <c r="BP535757" s="90"/>
    </row>
    <row r="535758" spans="68:68" customFormat="1">
      <c r="BP535758" s="90"/>
    </row>
    <row r="535759" spans="68:68" customFormat="1">
      <c r="BP535759" s="90"/>
    </row>
    <row r="535760" spans="68:68" customFormat="1">
      <c r="BP535760" s="90"/>
    </row>
    <row r="535761" spans="68:68" customFormat="1">
      <c r="BP535761" s="90"/>
    </row>
    <row r="535762" spans="68:68" customFormat="1">
      <c r="BP535762" s="90"/>
    </row>
    <row r="535763" spans="68:68" customFormat="1">
      <c r="BP535763" s="90"/>
    </row>
    <row r="535764" spans="68:68" customFormat="1">
      <c r="BP535764" s="90"/>
    </row>
    <row r="535765" spans="68:68" customFormat="1">
      <c r="BP535765" s="90"/>
    </row>
    <row r="535766" spans="68:68" customFormat="1">
      <c r="BP535766" s="90"/>
    </row>
    <row r="535767" spans="68:68" customFormat="1">
      <c r="BP535767" s="90"/>
    </row>
    <row r="535768" spans="68:68" customFormat="1">
      <c r="BP535768" s="90"/>
    </row>
    <row r="535769" spans="68:68" customFormat="1">
      <c r="BP535769" s="90"/>
    </row>
    <row r="535770" spans="68:68" customFormat="1">
      <c r="BP535770" s="90"/>
    </row>
    <row r="535771" spans="68:68" customFormat="1">
      <c r="BP535771" s="90"/>
    </row>
    <row r="535772" spans="68:68" customFormat="1">
      <c r="BP535772" s="90"/>
    </row>
    <row r="535773" spans="68:68" customFormat="1">
      <c r="BP535773" s="90"/>
    </row>
    <row r="535774" spans="68:68" customFormat="1">
      <c r="BP535774" s="90"/>
    </row>
    <row r="535775" spans="68:68" customFormat="1">
      <c r="BP535775" s="90"/>
    </row>
    <row r="535776" spans="68:68" customFormat="1">
      <c r="BP535776" s="90"/>
    </row>
    <row r="535777" spans="68:68" customFormat="1">
      <c r="BP535777" s="90"/>
    </row>
    <row r="535778" spans="68:68" customFormat="1">
      <c r="BP535778" s="90"/>
    </row>
    <row r="535779" spans="68:68" customFormat="1">
      <c r="BP535779" s="90"/>
    </row>
    <row r="535780" spans="68:68" customFormat="1">
      <c r="BP535780" s="90"/>
    </row>
    <row r="535781" spans="68:68" customFormat="1">
      <c r="BP535781" s="90"/>
    </row>
    <row r="535782" spans="68:68" customFormat="1">
      <c r="BP535782" s="90"/>
    </row>
    <row r="535783" spans="68:68" customFormat="1">
      <c r="BP535783" s="90"/>
    </row>
    <row r="535784" spans="68:68" customFormat="1">
      <c r="BP535784" s="90"/>
    </row>
    <row r="535785" spans="68:68" customFormat="1">
      <c r="BP535785" s="90"/>
    </row>
    <row r="535786" spans="68:68" customFormat="1">
      <c r="BP535786" s="90"/>
    </row>
    <row r="535787" spans="68:68" customFormat="1">
      <c r="BP535787" s="90"/>
    </row>
    <row r="535788" spans="68:68" customFormat="1">
      <c r="BP535788" s="90"/>
    </row>
    <row r="535789" spans="68:68" customFormat="1">
      <c r="BP535789" s="90"/>
    </row>
    <row r="535790" spans="68:68" customFormat="1">
      <c r="BP535790" s="90"/>
    </row>
    <row r="535791" spans="68:68" customFormat="1">
      <c r="BP535791" s="90"/>
    </row>
    <row r="535792" spans="68:68" customFormat="1">
      <c r="BP535792" s="90"/>
    </row>
    <row r="535793" spans="68:68" customFormat="1">
      <c r="BP535793" s="90"/>
    </row>
    <row r="535794" spans="68:68" customFormat="1">
      <c r="BP535794" s="90"/>
    </row>
    <row r="535795" spans="68:68" customFormat="1">
      <c r="BP535795" s="90"/>
    </row>
    <row r="535796" spans="68:68" customFormat="1">
      <c r="BP535796" s="90"/>
    </row>
    <row r="535797" spans="68:68" customFormat="1">
      <c r="BP535797" s="90"/>
    </row>
    <row r="535798" spans="68:68" customFormat="1">
      <c r="BP535798" s="90"/>
    </row>
    <row r="535799" spans="68:68" customFormat="1">
      <c r="BP535799" s="90"/>
    </row>
    <row r="535800" spans="68:68" customFormat="1">
      <c r="BP535800" s="90"/>
    </row>
    <row r="535801" spans="68:68" customFormat="1">
      <c r="BP535801" s="90"/>
    </row>
    <row r="535802" spans="68:68" customFormat="1">
      <c r="BP535802" s="90"/>
    </row>
    <row r="535803" spans="68:68" customFormat="1">
      <c r="BP535803" s="90"/>
    </row>
    <row r="535804" spans="68:68" customFormat="1">
      <c r="BP535804" s="90"/>
    </row>
    <row r="535805" spans="68:68" customFormat="1">
      <c r="BP535805" s="90"/>
    </row>
    <row r="535806" spans="68:68" customFormat="1">
      <c r="BP535806" s="90"/>
    </row>
    <row r="535807" spans="68:68" customFormat="1">
      <c r="BP535807" s="90"/>
    </row>
    <row r="535808" spans="68:68" customFormat="1">
      <c r="BP535808" s="90"/>
    </row>
    <row r="535809" spans="68:68" customFormat="1">
      <c r="BP535809" s="90"/>
    </row>
    <row r="535810" spans="68:68" customFormat="1">
      <c r="BP535810" s="90"/>
    </row>
    <row r="535811" spans="68:68" customFormat="1">
      <c r="BP535811" s="90"/>
    </row>
    <row r="535812" spans="68:68" customFormat="1">
      <c r="BP535812" s="90"/>
    </row>
    <row r="535813" spans="68:68" customFormat="1">
      <c r="BP535813" s="90"/>
    </row>
    <row r="535814" spans="68:68" customFormat="1">
      <c r="BP535814" s="90"/>
    </row>
    <row r="535815" spans="68:68" customFormat="1">
      <c r="BP535815" s="90"/>
    </row>
    <row r="535816" spans="68:68" customFormat="1">
      <c r="BP535816" s="90"/>
    </row>
    <row r="535817" spans="68:68" customFormat="1">
      <c r="BP535817" s="90"/>
    </row>
    <row r="535818" spans="68:68" customFormat="1">
      <c r="BP535818" s="90"/>
    </row>
    <row r="535819" spans="68:68" customFormat="1">
      <c r="BP535819" s="90"/>
    </row>
    <row r="535820" spans="68:68" customFormat="1">
      <c r="BP535820" s="90"/>
    </row>
    <row r="535821" spans="68:68" customFormat="1">
      <c r="BP535821" s="90"/>
    </row>
    <row r="535822" spans="68:68" customFormat="1">
      <c r="BP535822" s="90"/>
    </row>
    <row r="535823" spans="68:68" customFormat="1">
      <c r="BP535823" s="90"/>
    </row>
    <row r="535824" spans="68:68" customFormat="1">
      <c r="BP535824" s="90"/>
    </row>
    <row r="535825" spans="68:68" customFormat="1">
      <c r="BP535825" s="90"/>
    </row>
    <row r="535826" spans="68:68" customFormat="1">
      <c r="BP535826" s="90"/>
    </row>
    <row r="535827" spans="68:68" customFormat="1">
      <c r="BP535827" s="90"/>
    </row>
    <row r="535828" spans="68:68" customFormat="1">
      <c r="BP535828" s="90"/>
    </row>
    <row r="535829" spans="68:68" customFormat="1">
      <c r="BP535829" s="90"/>
    </row>
    <row r="535830" spans="68:68" customFormat="1">
      <c r="BP535830" s="90"/>
    </row>
    <row r="535831" spans="68:68" customFormat="1">
      <c r="BP535831" s="90"/>
    </row>
    <row r="535832" spans="68:68" customFormat="1">
      <c r="BP535832" s="90"/>
    </row>
    <row r="535833" spans="68:68" customFormat="1">
      <c r="BP535833" s="90"/>
    </row>
    <row r="535834" spans="68:68" customFormat="1">
      <c r="BP535834" s="90"/>
    </row>
    <row r="535835" spans="68:68" customFormat="1">
      <c r="BP535835" s="90"/>
    </row>
    <row r="535836" spans="68:68" customFormat="1">
      <c r="BP535836" s="90"/>
    </row>
    <row r="535837" spans="68:68" customFormat="1">
      <c r="BP535837" s="90"/>
    </row>
    <row r="535838" spans="68:68" customFormat="1">
      <c r="BP535838" s="90"/>
    </row>
    <row r="535839" spans="68:68" customFormat="1">
      <c r="BP535839" s="90"/>
    </row>
    <row r="535840" spans="68:68" customFormat="1">
      <c r="BP535840" s="90"/>
    </row>
    <row r="535841" spans="68:68" customFormat="1">
      <c r="BP535841" s="90"/>
    </row>
    <row r="535842" spans="68:68" customFormat="1">
      <c r="BP535842" s="90"/>
    </row>
    <row r="535843" spans="68:68" customFormat="1">
      <c r="BP535843" s="90"/>
    </row>
    <row r="535844" spans="68:68" customFormat="1">
      <c r="BP535844" s="90"/>
    </row>
    <row r="535845" spans="68:68" customFormat="1">
      <c r="BP535845" s="90"/>
    </row>
    <row r="535846" spans="68:68" customFormat="1">
      <c r="BP535846" s="90"/>
    </row>
    <row r="535847" spans="68:68" customFormat="1">
      <c r="BP535847" s="90"/>
    </row>
    <row r="535848" spans="68:68" customFormat="1">
      <c r="BP535848" s="90"/>
    </row>
    <row r="535849" spans="68:68" customFormat="1">
      <c r="BP535849" s="90"/>
    </row>
    <row r="535850" spans="68:68" customFormat="1">
      <c r="BP535850" s="90"/>
    </row>
    <row r="535851" spans="68:68" customFormat="1">
      <c r="BP535851" s="90"/>
    </row>
    <row r="535852" spans="68:68" customFormat="1">
      <c r="BP535852" s="90"/>
    </row>
    <row r="535853" spans="68:68" customFormat="1">
      <c r="BP535853" s="90"/>
    </row>
    <row r="535854" spans="68:68" customFormat="1">
      <c r="BP535854" s="90"/>
    </row>
    <row r="535855" spans="68:68" customFormat="1">
      <c r="BP535855" s="90"/>
    </row>
    <row r="535856" spans="68:68" customFormat="1">
      <c r="BP535856" s="90"/>
    </row>
    <row r="535857" spans="68:68" customFormat="1">
      <c r="BP535857" s="90"/>
    </row>
    <row r="535858" spans="68:68" customFormat="1">
      <c r="BP535858" s="90"/>
    </row>
    <row r="535859" spans="68:68" customFormat="1">
      <c r="BP535859" s="90"/>
    </row>
    <row r="535860" spans="68:68" customFormat="1">
      <c r="BP535860" s="90"/>
    </row>
    <row r="535861" spans="68:68" customFormat="1">
      <c r="BP535861" s="90"/>
    </row>
    <row r="535862" spans="68:68" customFormat="1">
      <c r="BP535862" s="90"/>
    </row>
    <row r="535863" spans="68:68" customFormat="1">
      <c r="BP535863" s="90"/>
    </row>
    <row r="535864" spans="68:68" customFormat="1">
      <c r="BP535864" s="90"/>
    </row>
    <row r="535865" spans="68:68" customFormat="1">
      <c r="BP535865" s="90"/>
    </row>
    <row r="535866" spans="68:68" customFormat="1">
      <c r="BP535866" s="90"/>
    </row>
    <row r="535867" spans="68:68" customFormat="1">
      <c r="BP535867" s="90"/>
    </row>
    <row r="535868" spans="68:68" customFormat="1">
      <c r="BP535868" s="90"/>
    </row>
    <row r="535869" spans="68:68" customFormat="1">
      <c r="BP535869" s="90"/>
    </row>
    <row r="535870" spans="68:68" customFormat="1">
      <c r="BP535870" s="90"/>
    </row>
    <row r="535871" spans="68:68" customFormat="1">
      <c r="BP535871" s="90"/>
    </row>
    <row r="535872" spans="68:68" customFormat="1">
      <c r="BP535872" s="90"/>
    </row>
    <row r="535873" spans="68:68" customFormat="1">
      <c r="BP535873" s="90"/>
    </row>
    <row r="535874" spans="68:68" customFormat="1">
      <c r="BP535874" s="90"/>
    </row>
    <row r="535875" spans="68:68" customFormat="1">
      <c r="BP535875" s="90"/>
    </row>
    <row r="535876" spans="68:68" customFormat="1">
      <c r="BP535876" s="90"/>
    </row>
    <row r="535877" spans="68:68" customFormat="1">
      <c r="BP535877" s="90"/>
    </row>
    <row r="535878" spans="68:68" customFormat="1">
      <c r="BP535878" s="90"/>
    </row>
    <row r="535879" spans="68:68" customFormat="1">
      <c r="BP535879" s="90"/>
    </row>
    <row r="535880" spans="68:68" customFormat="1">
      <c r="BP535880" s="90"/>
    </row>
    <row r="535881" spans="68:68" customFormat="1">
      <c r="BP535881" s="90"/>
    </row>
    <row r="535882" spans="68:68" customFormat="1">
      <c r="BP535882" s="90"/>
    </row>
    <row r="535883" spans="68:68" customFormat="1">
      <c r="BP535883" s="90"/>
    </row>
    <row r="535884" spans="68:68" customFormat="1">
      <c r="BP535884" s="90"/>
    </row>
    <row r="535885" spans="68:68" customFormat="1">
      <c r="BP535885" s="90"/>
    </row>
    <row r="535886" spans="68:68" customFormat="1">
      <c r="BP535886" s="90"/>
    </row>
    <row r="535887" spans="68:68" customFormat="1">
      <c r="BP535887" s="90"/>
    </row>
    <row r="535888" spans="68:68" customFormat="1">
      <c r="BP535888" s="90"/>
    </row>
    <row r="535889" spans="68:68" customFormat="1">
      <c r="BP535889" s="90"/>
    </row>
    <row r="535890" spans="68:68" customFormat="1">
      <c r="BP535890" s="90"/>
    </row>
    <row r="535891" spans="68:68" customFormat="1">
      <c r="BP535891" s="90"/>
    </row>
    <row r="535892" spans="68:68" customFormat="1">
      <c r="BP535892" s="90"/>
    </row>
    <row r="535893" spans="68:68" customFormat="1">
      <c r="BP535893" s="90"/>
    </row>
    <row r="535894" spans="68:68" customFormat="1">
      <c r="BP535894" s="90"/>
    </row>
    <row r="535895" spans="68:68" customFormat="1">
      <c r="BP535895" s="90"/>
    </row>
    <row r="535896" spans="68:68" customFormat="1">
      <c r="BP535896" s="90"/>
    </row>
    <row r="535897" spans="68:68" customFormat="1">
      <c r="BP535897" s="90"/>
    </row>
    <row r="535898" spans="68:68" customFormat="1">
      <c r="BP535898" s="90"/>
    </row>
    <row r="535899" spans="68:68" customFormat="1">
      <c r="BP535899" s="90"/>
    </row>
    <row r="535900" spans="68:68" customFormat="1">
      <c r="BP535900" s="90"/>
    </row>
    <row r="535901" spans="68:68" customFormat="1">
      <c r="BP535901" s="90"/>
    </row>
    <row r="535902" spans="68:68" customFormat="1">
      <c r="BP535902" s="90"/>
    </row>
    <row r="535903" spans="68:68" customFormat="1">
      <c r="BP535903" s="90"/>
    </row>
    <row r="535904" spans="68:68" customFormat="1">
      <c r="BP535904" s="90"/>
    </row>
    <row r="535905" spans="68:68" customFormat="1">
      <c r="BP535905" s="90"/>
    </row>
    <row r="535906" spans="68:68" customFormat="1">
      <c r="BP535906" s="90"/>
    </row>
    <row r="535907" spans="68:68" customFormat="1">
      <c r="BP535907" s="90"/>
    </row>
    <row r="535908" spans="68:68" customFormat="1">
      <c r="BP535908" s="90"/>
    </row>
    <row r="535909" spans="68:68" customFormat="1">
      <c r="BP535909" s="90"/>
    </row>
    <row r="535910" spans="68:68" customFormat="1">
      <c r="BP535910" s="90"/>
    </row>
    <row r="535911" spans="68:68" customFormat="1">
      <c r="BP535911" s="90"/>
    </row>
    <row r="535912" spans="68:68" customFormat="1">
      <c r="BP535912" s="90"/>
    </row>
    <row r="535913" spans="68:68" customFormat="1">
      <c r="BP535913" s="90"/>
    </row>
    <row r="535914" spans="68:68" customFormat="1">
      <c r="BP535914" s="90"/>
    </row>
    <row r="535915" spans="68:68" customFormat="1">
      <c r="BP535915" s="90"/>
    </row>
    <row r="535916" spans="68:68" customFormat="1">
      <c r="BP535916" s="90"/>
    </row>
    <row r="535917" spans="68:68" customFormat="1">
      <c r="BP535917" s="90"/>
    </row>
    <row r="535918" spans="68:68" customFormat="1">
      <c r="BP535918" s="90"/>
    </row>
    <row r="535919" spans="68:68" customFormat="1">
      <c r="BP535919" s="90"/>
    </row>
    <row r="535920" spans="68:68" customFormat="1">
      <c r="BP535920" s="90"/>
    </row>
    <row r="535921" spans="68:68" customFormat="1">
      <c r="BP535921" s="90"/>
    </row>
    <row r="535922" spans="68:68" customFormat="1">
      <c r="BP535922" s="90"/>
    </row>
    <row r="535923" spans="68:68" customFormat="1">
      <c r="BP535923" s="90"/>
    </row>
    <row r="535924" spans="68:68" customFormat="1">
      <c r="BP535924" s="90"/>
    </row>
    <row r="535925" spans="68:68" customFormat="1">
      <c r="BP535925" s="90"/>
    </row>
    <row r="535926" spans="68:68" customFormat="1">
      <c r="BP535926" s="90"/>
    </row>
    <row r="535927" spans="68:68" customFormat="1">
      <c r="BP535927" s="90"/>
    </row>
    <row r="535928" spans="68:68" customFormat="1">
      <c r="BP535928" s="90"/>
    </row>
    <row r="535929" spans="68:68" customFormat="1">
      <c r="BP535929" s="90"/>
    </row>
    <row r="535930" spans="68:68" customFormat="1">
      <c r="BP535930" s="90"/>
    </row>
    <row r="535931" spans="68:68" customFormat="1">
      <c r="BP535931" s="90"/>
    </row>
    <row r="535932" spans="68:68" customFormat="1">
      <c r="BP535932" s="90"/>
    </row>
    <row r="535933" spans="68:68" customFormat="1">
      <c r="BP535933" s="90"/>
    </row>
    <row r="535934" spans="68:68" customFormat="1">
      <c r="BP535934" s="90"/>
    </row>
    <row r="535935" spans="68:68" customFormat="1">
      <c r="BP535935" s="90"/>
    </row>
    <row r="535936" spans="68:68" customFormat="1">
      <c r="BP535936" s="90"/>
    </row>
    <row r="535937" spans="68:68" customFormat="1">
      <c r="BP535937" s="90"/>
    </row>
    <row r="535938" spans="68:68" customFormat="1">
      <c r="BP535938" s="90"/>
    </row>
    <row r="535939" spans="68:68" customFormat="1">
      <c r="BP535939" s="90"/>
    </row>
    <row r="535940" spans="68:68" customFormat="1">
      <c r="BP535940" s="90"/>
    </row>
    <row r="535941" spans="68:68" customFormat="1">
      <c r="BP535941" s="90"/>
    </row>
    <row r="535942" spans="68:68" customFormat="1">
      <c r="BP535942" s="90"/>
    </row>
    <row r="535943" spans="68:68" customFormat="1">
      <c r="BP535943" s="90"/>
    </row>
    <row r="535944" spans="68:68" customFormat="1">
      <c r="BP535944" s="90"/>
    </row>
    <row r="535945" spans="68:68" customFormat="1">
      <c r="BP535945" s="90"/>
    </row>
    <row r="535946" spans="68:68" customFormat="1">
      <c r="BP535946" s="90"/>
    </row>
    <row r="535947" spans="68:68" customFormat="1">
      <c r="BP535947" s="90"/>
    </row>
    <row r="535948" spans="68:68" customFormat="1">
      <c r="BP535948" s="90"/>
    </row>
    <row r="535949" spans="68:68" customFormat="1">
      <c r="BP535949" s="90"/>
    </row>
    <row r="535950" spans="68:68" customFormat="1">
      <c r="BP535950" s="90"/>
    </row>
    <row r="535951" spans="68:68" customFormat="1">
      <c r="BP535951" s="90"/>
    </row>
    <row r="535952" spans="68:68" customFormat="1">
      <c r="BP535952" s="90"/>
    </row>
    <row r="535953" spans="68:68" customFormat="1">
      <c r="BP535953" s="90"/>
    </row>
    <row r="535954" spans="68:68" customFormat="1">
      <c r="BP535954" s="90"/>
    </row>
    <row r="535955" spans="68:68" customFormat="1">
      <c r="BP535955" s="90"/>
    </row>
    <row r="535956" spans="68:68" customFormat="1">
      <c r="BP535956" s="90"/>
    </row>
    <row r="535957" spans="68:68" customFormat="1">
      <c r="BP535957" s="90"/>
    </row>
    <row r="535958" spans="68:68" customFormat="1">
      <c r="BP535958" s="90"/>
    </row>
    <row r="535959" spans="68:68" customFormat="1">
      <c r="BP535959" s="90"/>
    </row>
    <row r="535960" spans="68:68" customFormat="1">
      <c r="BP535960" s="90"/>
    </row>
    <row r="535961" spans="68:68" customFormat="1">
      <c r="BP535961" s="90"/>
    </row>
    <row r="535962" spans="68:68" customFormat="1">
      <c r="BP535962" s="90"/>
    </row>
    <row r="535963" spans="68:68" customFormat="1">
      <c r="BP535963" s="90"/>
    </row>
    <row r="535964" spans="68:68" customFormat="1">
      <c r="BP535964" s="90"/>
    </row>
    <row r="535965" spans="68:68" customFormat="1">
      <c r="BP535965" s="90"/>
    </row>
    <row r="535966" spans="68:68" customFormat="1">
      <c r="BP535966" s="90"/>
    </row>
    <row r="535967" spans="68:68" customFormat="1">
      <c r="BP535967" s="90"/>
    </row>
    <row r="535968" spans="68:68" customFormat="1">
      <c r="BP535968" s="90"/>
    </row>
    <row r="535969" spans="68:68" customFormat="1">
      <c r="BP535969" s="90"/>
    </row>
    <row r="535970" spans="68:68" customFormat="1">
      <c r="BP535970" s="90"/>
    </row>
    <row r="535971" spans="68:68" customFormat="1">
      <c r="BP535971" s="90"/>
    </row>
    <row r="535972" spans="68:68" customFormat="1">
      <c r="BP535972" s="90"/>
    </row>
    <row r="535973" spans="68:68" customFormat="1">
      <c r="BP535973" s="90"/>
    </row>
    <row r="535974" spans="68:68" customFormat="1">
      <c r="BP535974" s="90"/>
    </row>
    <row r="535975" spans="68:68" customFormat="1">
      <c r="BP535975" s="90"/>
    </row>
    <row r="535976" spans="68:68" customFormat="1">
      <c r="BP535976" s="90"/>
    </row>
    <row r="535977" spans="68:68" customFormat="1">
      <c r="BP535977" s="90"/>
    </row>
    <row r="535978" spans="68:68" customFormat="1">
      <c r="BP535978" s="90"/>
    </row>
    <row r="535979" spans="68:68" customFormat="1">
      <c r="BP535979" s="90"/>
    </row>
    <row r="535980" spans="68:68" customFormat="1">
      <c r="BP535980" s="90"/>
    </row>
    <row r="535981" spans="68:68" customFormat="1">
      <c r="BP535981" s="90"/>
    </row>
    <row r="535982" spans="68:68" customFormat="1">
      <c r="BP535982" s="90"/>
    </row>
    <row r="535983" spans="68:68" customFormat="1">
      <c r="BP535983" s="90"/>
    </row>
    <row r="535984" spans="68:68" customFormat="1">
      <c r="BP535984" s="90"/>
    </row>
    <row r="535985" spans="68:68" customFormat="1">
      <c r="BP535985" s="90"/>
    </row>
    <row r="535986" spans="68:68" customFormat="1">
      <c r="BP535986" s="90"/>
    </row>
    <row r="535987" spans="68:68" customFormat="1">
      <c r="BP535987" s="90"/>
    </row>
    <row r="535988" spans="68:68" customFormat="1">
      <c r="BP535988" s="90"/>
    </row>
    <row r="535989" spans="68:68" customFormat="1">
      <c r="BP535989" s="90"/>
    </row>
    <row r="535990" spans="68:68" customFormat="1">
      <c r="BP535990" s="90"/>
    </row>
    <row r="535991" spans="68:68" customFormat="1">
      <c r="BP535991" s="90"/>
    </row>
    <row r="535992" spans="68:68" customFormat="1">
      <c r="BP535992" s="90"/>
    </row>
    <row r="535993" spans="68:68" customFormat="1">
      <c r="BP535993" s="90"/>
    </row>
    <row r="535994" spans="68:68" customFormat="1">
      <c r="BP535994" s="90"/>
    </row>
    <row r="535995" spans="68:68" customFormat="1">
      <c r="BP535995" s="90"/>
    </row>
    <row r="535996" spans="68:68" customFormat="1">
      <c r="BP535996" s="90"/>
    </row>
    <row r="535997" spans="68:68" customFormat="1">
      <c r="BP535997" s="90"/>
    </row>
    <row r="535998" spans="68:68" customFormat="1">
      <c r="BP535998" s="90"/>
    </row>
    <row r="535999" spans="68:68" customFormat="1">
      <c r="BP535999" s="90"/>
    </row>
    <row r="536000" spans="68:68" customFormat="1">
      <c r="BP536000" s="90"/>
    </row>
    <row r="536001" spans="68:68" customFormat="1">
      <c r="BP536001" s="90"/>
    </row>
    <row r="536002" spans="68:68" customFormat="1">
      <c r="BP536002" s="90"/>
    </row>
    <row r="536003" spans="68:68" customFormat="1">
      <c r="BP536003" s="90"/>
    </row>
    <row r="536004" spans="68:68" customFormat="1">
      <c r="BP536004" s="90"/>
    </row>
    <row r="536005" spans="68:68" customFormat="1">
      <c r="BP536005" s="90"/>
    </row>
    <row r="536006" spans="68:68" customFormat="1">
      <c r="BP536006" s="90"/>
    </row>
    <row r="536007" spans="68:68" customFormat="1">
      <c r="BP536007" s="90"/>
    </row>
    <row r="536008" spans="68:68" customFormat="1">
      <c r="BP536008" s="90"/>
    </row>
    <row r="536009" spans="68:68" customFormat="1">
      <c r="BP536009" s="90"/>
    </row>
    <row r="536010" spans="68:68" customFormat="1">
      <c r="BP536010" s="90"/>
    </row>
    <row r="536011" spans="68:68" customFormat="1">
      <c r="BP536011" s="90"/>
    </row>
    <row r="536012" spans="68:68" customFormat="1">
      <c r="BP536012" s="90"/>
    </row>
    <row r="536013" spans="68:68" customFormat="1">
      <c r="BP536013" s="90"/>
    </row>
    <row r="536014" spans="68:68" customFormat="1">
      <c r="BP536014" s="90"/>
    </row>
    <row r="536015" spans="68:68" customFormat="1">
      <c r="BP536015" s="90"/>
    </row>
    <row r="536016" spans="68:68" customFormat="1">
      <c r="BP536016" s="90"/>
    </row>
    <row r="536017" spans="68:68" customFormat="1">
      <c r="BP536017" s="90"/>
    </row>
    <row r="536018" spans="68:68" customFormat="1">
      <c r="BP536018" s="90"/>
    </row>
    <row r="536019" spans="68:68" customFormat="1">
      <c r="BP536019" s="90"/>
    </row>
    <row r="536020" spans="68:68" customFormat="1">
      <c r="BP536020" s="90"/>
    </row>
    <row r="536021" spans="68:68" customFormat="1">
      <c r="BP536021" s="90"/>
    </row>
    <row r="536022" spans="68:68" customFormat="1">
      <c r="BP536022" s="90"/>
    </row>
    <row r="536023" spans="68:68" customFormat="1">
      <c r="BP536023" s="90"/>
    </row>
    <row r="536024" spans="68:68" customFormat="1">
      <c r="BP536024" s="90"/>
    </row>
    <row r="536025" spans="68:68" customFormat="1">
      <c r="BP536025" s="90"/>
    </row>
    <row r="536026" spans="68:68" customFormat="1">
      <c r="BP536026" s="90"/>
    </row>
    <row r="536027" spans="68:68" customFormat="1">
      <c r="BP536027" s="90"/>
    </row>
    <row r="536028" spans="68:68" customFormat="1">
      <c r="BP536028" s="90"/>
    </row>
    <row r="536029" spans="68:68" customFormat="1">
      <c r="BP536029" s="90"/>
    </row>
    <row r="536030" spans="68:68" customFormat="1">
      <c r="BP536030" s="90"/>
    </row>
    <row r="536031" spans="68:68" customFormat="1">
      <c r="BP536031" s="90"/>
    </row>
    <row r="536032" spans="68:68" customFormat="1">
      <c r="BP536032" s="90"/>
    </row>
    <row r="536033" spans="68:68" customFormat="1">
      <c r="BP536033" s="90"/>
    </row>
    <row r="536034" spans="68:68" customFormat="1">
      <c r="BP536034" s="90"/>
    </row>
    <row r="536035" spans="68:68" customFormat="1">
      <c r="BP536035" s="90"/>
    </row>
    <row r="536036" spans="68:68" customFormat="1">
      <c r="BP536036" s="90"/>
    </row>
    <row r="536037" spans="68:68" customFormat="1">
      <c r="BP536037" s="90"/>
    </row>
    <row r="536038" spans="68:68" customFormat="1">
      <c r="BP536038" s="90"/>
    </row>
    <row r="536039" spans="68:68" customFormat="1">
      <c r="BP536039" s="90"/>
    </row>
    <row r="536040" spans="68:68" customFormat="1">
      <c r="BP536040" s="90"/>
    </row>
    <row r="536041" spans="68:68" customFormat="1">
      <c r="BP536041" s="90"/>
    </row>
    <row r="536042" spans="68:68" customFormat="1">
      <c r="BP536042" s="90"/>
    </row>
    <row r="536043" spans="68:68" customFormat="1">
      <c r="BP536043" s="90"/>
    </row>
    <row r="536044" spans="68:68" customFormat="1">
      <c r="BP536044" s="90"/>
    </row>
    <row r="536045" spans="68:68" customFormat="1">
      <c r="BP536045" s="90"/>
    </row>
    <row r="536046" spans="68:68" customFormat="1">
      <c r="BP536046" s="90"/>
    </row>
    <row r="536047" spans="68:68" customFormat="1">
      <c r="BP536047" s="90"/>
    </row>
    <row r="536048" spans="68:68" customFormat="1">
      <c r="BP536048" s="90"/>
    </row>
    <row r="536049" spans="68:68" customFormat="1">
      <c r="BP536049" s="90"/>
    </row>
    <row r="536050" spans="68:68" customFormat="1">
      <c r="BP536050" s="90"/>
    </row>
    <row r="536051" spans="68:68" customFormat="1">
      <c r="BP536051" s="90"/>
    </row>
    <row r="536052" spans="68:68" customFormat="1">
      <c r="BP536052" s="90"/>
    </row>
    <row r="536053" spans="68:68" customFormat="1">
      <c r="BP536053" s="90"/>
    </row>
    <row r="536054" spans="68:68" customFormat="1">
      <c r="BP536054" s="90"/>
    </row>
    <row r="536055" spans="68:68" customFormat="1">
      <c r="BP536055" s="90"/>
    </row>
    <row r="536056" spans="68:68" customFormat="1">
      <c r="BP536056" s="90"/>
    </row>
    <row r="536057" spans="68:68" customFormat="1">
      <c r="BP536057" s="90"/>
    </row>
    <row r="536058" spans="68:68" customFormat="1">
      <c r="BP536058" s="90"/>
    </row>
    <row r="536059" spans="68:68" customFormat="1">
      <c r="BP536059" s="90"/>
    </row>
    <row r="536060" spans="68:68" customFormat="1">
      <c r="BP536060" s="90"/>
    </row>
    <row r="536061" spans="68:68" customFormat="1">
      <c r="BP536061" s="90"/>
    </row>
    <row r="536062" spans="68:68" customFormat="1">
      <c r="BP536062" s="90"/>
    </row>
    <row r="536063" spans="68:68" customFormat="1">
      <c r="BP536063" s="90"/>
    </row>
    <row r="536064" spans="68:68" customFormat="1">
      <c r="BP536064" s="90"/>
    </row>
    <row r="536065" spans="68:68" customFormat="1">
      <c r="BP536065" s="90"/>
    </row>
    <row r="536066" spans="68:68" customFormat="1">
      <c r="BP536066" s="90"/>
    </row>
    <row r="536067" spans="68:68" customFormat="1">
      <c r="BP536067" s="90"/>
    </row>
    <row r="536068" spans="68:68" customFormat="1">
      <c r="BP536068" s="90"/>
    </row>
    <row r="536069" spans="68:68" customFormat="1">
      <c r="BP536069" s="90"/>
    </row>
    <row r="536070" spans="68:68" customFormat="1">
      <c r="BP536070" s="90"/>
    </row>
    <row r="536071" spans="68:68" customFormat="1">
      <c r="BP536071" s="90"/>
    </row>
    <row r="536072" spans="68:68" customFormat="1">
      <c r="BP536072" s="90"/>
    </row>
    <row r="536073" spans="68:68" customFormat="1">
      <c r="BP536073" s="90"/>
    </row>
    <row r="536074" spans="68:68" customFormat="1">
      <c r="BP536074" s="90"/>
    </row>
    <row r="536075" spans="68:68" customFormat="1">
      <c r="BP536075" s="90"/>
    </row>
    <row r="536076" spans="68:68" customFormat="1">
      <c r="BP536076" s="90"/>
    </row>
    <row r="536077" spans="68:68" customFormat="1">
      <c r="BP536077" s="90"/>
    </row>
    <row r="536078" spans="68:68" customFormat="1">
      <c r="BP536078" s="90"/>
    </row>
    <row r="536079" spans="68:68" customFormat="1">
      <c r="BP536079" s="90"/>
    </row>
    <row r="536080" spans="68:68" customFormat="1">
      <c r="BP536080" s="90"/>
    </row>
    <row r="536081" spans="68:68" customFormat="1">
      <c r="BP536081" s="90"/>
    </row>
    <row r="536082" spans="68:68" customFormat="1">
      <c r="BP536082" s="90"/>
    </row>
    <row r="536083" spans="68:68" customFormat="1">
      <c r="BP536083" s="90"/>
    </row>
    <row r="536084" spans="68:68" customFormat="1">
      <c r="BP536084" s="90"/>
    </row>
    <row r="536085" spans="68:68" customFormat="1">
      <c r="BP536085" s="90"/>
    </row>
    <row r="536086" spans="68:68" customFormat="1">
      <c r="BP536086" s="90"/>
    </row>
    <row r="536087" spans="68:68" customFormat="1">
      <c r="BP536087" s="90"/>
    </row>
    <row r="536088" spans="68:68" customFormat="1">
      <c r="BP536088" s="90"/>
    </row>
    <row r="536089" spans="68:68" customFormat="1">
      <c r="BP536089" s="90"/>
    </row>
    <row r="536090" spans="68:68" customFormat="1">
      <c r="BP536090" s="90"/>
    </row>
    <row r="536091" spans="68:68" customFormat="1">
      <c r="BP536091" s="90"/>
    </row>
    <row r="536092" spans="68:68" customFormat="1">
      <c r="BP536092" s="90"/>
    </row>
    <row r="536093" spans="68:68" customFormat="1">
      <c r="BP536093" s="90"/>
    </row>
    <row r="536094" spans="68:68" customFormat="1">
      <c r="BP536094" s="90"/>
    </row>
    <row r="536095" spans="68:68" customFormat="1">
      <c r="BP536095" s="90"/>
    </row>
    <row r="536096" spans="68:68" customFormat="1">
      <c r="BP536096" s="90"/>
    </row>
    <row r="536097" spans="68:68" customFormat="1">
      <c r="BP536097" s="90"/>
    </row>
    <row r="536098" spans="68:68" customFormat="1">
      <c r="BP536098" s="90"/>
    </row>
    <row r="536099" spans="68:68" customFormat="1">
      <c r="BP536099" s="90"/>
    </row>
    <row r="536100" spans="68:68" customFormat="1">
      <c r="BP536100" s="90"/>
    </row>
    <row r="536101" spans="68:68" customFormat="1">
      <c r="BP536101" s="90"/>
    </row>
    <row r="536102" spans="68:68" customFormat="1">
      <c r="BP536102" s="90"/>
    </row>
    <row r="536103" spans="68:68" customFormat="1">
      <c r="BP536103" s="90"/>
    </row>
    <row r="536104" spans="68:68" customFormat="1">
      <c r="BP536104" s="90"/>
    </row>
    <row r="536105" spans="68:68" customFormat="1">
      <c r="BP536105" s="90"/>
    </row>
    <row r="536106" spans="68:68" customFormat="1">
      <c r="BP536106" s="90"/>
    </row>
    <row r="536107" spans="68:68" customFormat="1">
      <c r="BP536107" s="90"/>
    </row>
    <row r="536108" spans="68:68" customFormat="1">
      <c r="BP536108" s="90"/>
    </row>
    <row r="536109" spans="68:68" customFormat="1">
      <c r="BP536109" s="90"/>
    </row>
    <row r="536110" spans="68:68" customFormat="1">
      <c r="BP536110" s="90"/>
    </row>
    <row r="536111" spans="68:68" customFormat="1">
      <c r="BP536111" s="90"/>
    </row>
    <row r="536112" spans="68:68" customFormat="1">
      <c r="BP536112" s="90"/>
    </row>
    <row r="536113" spans="68:68" customFormat="1">
      <c r="BP536113" s="90"/>
    </row>
    <row r="536114" spans="68:68" customFormat="1">
      <c r="BP536114" s="90"/>
    </row>
    <row r="536115" spans="68:68" customFormat="1">
      <c r="BP536115" s="90"/>
    </row>
    <row r="536116" spans="68:68" customFormat="1">
      <c r="BP536116" s="90"/>
    </row>
    <row r="536117" spans="68:68" customFormat="1">
      <c r="BP536117" s="90"/>
    </row>
    <row r="536118" spans="68:68" customFormat="1">
      <c r="BP536118" s="90"/>
    </row>
    <row r="536119" spans="68:68" customFormat="1">
      <c r="BP536119" s="90"/>
    </row>
    <row r="536120" spans="68:68" customFormat="1">
      <c r="BP536120" s="90"/>
    </row>
    <row r="536121" spans="68:68" customFormat="1">
      <c r="BP536121" s="90"/>
    </row>
    <row r="536122" spans="68:68" customFormat="1">
      <c r="BP536122" s="90"/>
    </row>
    <row r="536123" spans="68:68" customFormat="1">
      <c r="BP536123" s="90"/>
    </row>
    <row r="536124" spans="68:68" customFormat="1">
      <c r="BP536124" s="90"/>
    </row>
    <row r="536125" spans="68:68" customFormat="1">
      <c r="BP536125" s="90"/>
    </row>
    <row r="536126" spans="68:68" customFormat="1">
      <c r="BP536126" s="90"/>
    </row>
    <row r="536127" spans="68:68" customFormat="1">
      <c r="BP536127" s="90"/>
    </row>
    <row r="536128" spans="68:68" customFormat="1">
      <c r="BP536128" s="90"/>
    </row>
    <row r="536129" spans="68:68" customFormat="1">
      <c r="BP536129" s="90"/>
    </row>
    <row r="536130" spans="68:68" customFormat="1">
      <c r="BP536130" s="90"/>
    </row>
    <row r="536131" spans="68:68" customFormat="1">
      <c r="BP536131" s="90"/>
    </row>
    <row r="536132" spans="68:68" customFormat="1">
      <c r="BP536132" s="90"/>
    </row>
    <row r="536133" spans="68:68" customFormat="1">
      <c r="BP536133" s="90"/>
    </row>
    <row r="536134" spans="68:68" customFormat="1">
      <c r="BP536134" s="90"/>
    </row>
    <row r="536135" spans="68:68" customFormat="1">
      <c r="BP536135" s="90"/>
    </row>
    <row r="536136" spans="68:68" customFormat="1">
      <c r="BP536136" s="90"/>
    </row>
    <row r="536137" spans="68:68" customFormat="1">
      <c r="BP536137" s="90"/>
    </row>
    <row r="536138" spans="68:68" customFormat="1">
      <c r="BP536138" s="90"/>
    </row>
    <row r="536139" spans="68:68" customFormat="1">
      <c r="BP536139" s="90"/>
    </row>
    <row r="536140" spans="68:68" customFormat="1">
      <c r="BP536140" s="90"/>
    </row>
    <row r="536141" spans="68:68" customFormat="1">
      <c r="BP536141" s="90"/>
    </row>
    <row r="536142" spans="68:68" customFormat="1">
      <c r="BP536142" s="90"/>
    </row>
    <row r="536143" spans="68:68" customFormat="1">
      <c r="BP536143" s="90"/>
    </row>
    <row r="536144" spans="68:68" customFormat="1">
      <c r="BP536144" s="90"/>
    </row>
    <row r="536145" spans="68:68" customFormat="1">
      <c r="BP536145" s="90"/>
    </row>
    <row r="536146" spans="68:68" customFormat="1">
      <c r="BP536146" s="90"/>
    </row>
    <row r="536147" spans="68:68" customFormat="1">
      <c r="BP536147" s="90"/>
    </row>
    <row r="536148" spans="68:68" customFormat="1">
      <c r="BP536148" s="90"/>
    </row>
    <row r="536149" spans="68:68" customFormat="1">
      <c r="BP536149" s="90"/>
    </row>
    <row r="536150" spans="68:68" customFormat="1">
      <c r="BP536150" s="90"/>
    </row>
    <row r="536151" spans="68:68" customFormat="1">
      <c r="BP536151" s="90"/>
    </row>
    <row r="536152" spans="68:68" customFormat="1">
      <c r="BP536152" s="90"/>
    </row>
    <row r="536153" spans="68:68" customFormat="1">
      <c r="BP536153" s="90"/>
    </row>
    <row r="536154" spans="68:68" customFormat="1">
      <c r="BP536154" s="90"/>
    </row>
    <row r="536155" spans="68:68" customFormat="1">
      <c r="BP536155" s="90"/>
    </row>
    <row r="536156" spans="68:68" customFormat="1">
      <c r="BP536156" s="90"/>
    </row>
    <row r="536157" spans="68:68" customFormat="1">
      <c r="BP536157" s="90"/>
    </row>
    <row r="536158" spans="68:68" customFormat="1">
      <c r="BP536158" s="90"/>
    </row>
    <row r="536159" spans="68:68" customFormat="1">
      <c r="BP536159" s="90"/>
    </row>
    <row r="536160" spans="68:68" customFormat="1">
      <c r="BP536160" s="90"/>
    </row>
    <row r="536161" spans="68:68" customFormat="1">
      <c r="BP536161" s="90"/>
    </row>
    <row r="536162" spans="68:68" customFormat="1">
      <c r="BP536162" s="90"/>
    </row>
    <row r="536163" spans="68:68" customFormat="1">
      <c r="BP536163" s="90"/>
    </row>
    <row r="536164" spans="68:68" customFormat="1">
      <c r="BP536164" s="90"/>
    </row>
    <row r="536165" spans="68:68" customFormat="1">
      <c r="BP536165" s="90"/>
    </row>
    <row r="536166" spans="68:68" customFormat="1">
      <c r="BP536166" s="90"/>
    </row>
    <row r="536167" spans="68:68" customFormat="1">
      <c r="BP536167" s="90"/>
    </row>
    <row r="536168" spans="68:68" customFormat="1">
      <c r="BP536168" s="90"/>
    </row>
    <row r="536169" spans="68:68" customFormat="1">
      <c r="BP536169" s="90"/>
    </row>
    <row r="536170" spans="68:68" customFormat="1">
      <c r="BP536170" s="90"/>
    </row>
    <row r="536171" spans="68:68" customFormat="1">
      <c r="BP536171" s="90"/>
    </row>
    <row r="536172" spans="68:68" customFormat="1">
      <c r="BP536172" s="90"/>
    </row>
    <row r="536173" spans="68:68" customFormat="1">
      <c r="BP536173" s="90"/>
    </row>
    <row r="536174" spans="68:68" customFormat="1">
      <c r="BP536174" s="90"/>
    </row>
    <row r="536175" spans="68:68" customFormat="1">
      <c r="BP536175" s="90"/>
    </row>
    <row r="536176" spans="68:68" customFormat="1">
      <c r="BP536176" s="90"/>
    </row>
    <row r="536177" spans="68:68" customFormat="1">
      <c r="BP536177" s="90"/>
    </row>
    <row r="536178" spans="68:68" customFormat="1">
      <c r="BP536178" s="90"/>
    </row>
    <row r="536179" spans="68:68" customFormat="1">
      <c r="BP536179" s="90"/>
    </row>
    <row r="536180" spans="68:68" customFormat="1">
      <c r="BP536180" s="90"/>
    </row>
    <row r="536181" spans="68:68" customFormat="1">
      <c r="BP536181" s="90"/>
    </row>
    <row r="536182" spans="68:68" customFormat="1">
      <c r="BP536182" s="90"/>
    </row>
    <row r="536183" spans="68:68" customFormat="1">
      <c r="BP536183" s="90"/>
    </row>
    <row r="536184" spans="68:68" customFormat="1">
      <c r="BP536184" s="90"/>
    </row>
    <row r="536185" spans="68:68" customFormat="1">
      <c r="BP536185" s="90"/>
    </row>
    <row r="536186" spans="68:68" customFormat="1">
      <c r="BP536186" s="90"/>
    </row>
    <row r="536187" spans="68:68" customFormat="1">
      <c r="BP536187" s="90"/>
    </row>
    <row r="536188" spans="68:68" customFormat="1">
      <c r="BP536188" s="90"/>
    </row>
    <row r="536189" spans="68:68" customFormat="1">
      <c r="BP536189" s="90"/>
    </row>
    <row r="536190" spans="68:68" customFormat="1">
      <c r="BP536190" s="90"/>
    </row>
    <row r="536191" spans="68:68" customFormat="1">
      <c r="BP536191" s="90"/>
    </row>
    <row r="536192" spans="68:68" customFormat="1">
      <c r="BP536192" s="90"/>
    </row>
    <row r="536193" spans="68:68" customFormat="1">
      <c r="BP536193" s="90"/>
    </row>
    <row r="536194" spans="68:68" customFormat="1">
      <c r="BP536194" s="90"/>
    </row>
    <row r="536195" spans="68:68" customFormat="1">
      <c r="BP536195" s="90"/>
    </row>
    <row r="536196" spans="68:68" customFormat="1">
      <c r="BP536196" s="90"/>
    </row>
    <row r="536197" spans="68:68" customFormat="1">
      <c r="BP536197" s="90"/>
    </row>
    <row r="536198" spans="68:68" customFormat="1">
      <c r="BP536198" s="90"/>
    </row>
    <row r="536199" spans="68:68" customFormat="1">
      <c r="BP536199" s="90"/>
    </row>
    <row r="536200" spans="68:68" customFormat="1">
      <c r="BP536200" s="90"/>
    </row>
    <row r="536201" spans="68:68" customFormat="1">
      <c r="BP536201" s="90"/>
    </row>
    <row r="536202" spans="68:68" customFormat="1">
      <c r="BP536202" s="90"/>
    </row>
    <row r="536203" spans="68:68" customFormat="1">
      <c r="BP536203" s="90"/>
    </row>
    <row r="536204" spans="68:68" customFormat="1">
      <c r="BP536204" s="90"/>
    </row>
    <row r="536205" spans="68:68" customFormat="1">
      <c r="BP536205" s="90"/>
    </row>
    <row r="536206" spans="68:68" customFormat="1">
      <c r="BP536206" s="90"/>
    </row>
    <row r="536207" spans="68:68" customFormat="1">
      <c r="BP536207" s="90"/>
    </row>
    <row r="536208" spans="68:68" customFormat="1">
      <c r="BP536208" s="90"/>
    </row>
    <row r="536209" spans="68:68" customFormat="1">
      <c r="BP536209" s="90"/>
    </row>
    <row r="536210" spans="68:68" customFormat="1">
      <c r="BP536210" s="90"/>
    </row>
    <row r="536211" spans="68:68" customFormat="1">
      <c r="BP536211" s="90"/>
    </row>
    <row r="536212" spans="68:68" customFormat="1">
      <c r="BP536212" s="90"/>
    </row>
    <row r="536213" spans="68:68" customFormat="1">
      <c r="BP536213" s="90"/>
    </row>
    <row r="536214" spans="68:68" customFormat="1">
      <c r="BP536214" s="90"/>
    </row>
    <row r="536215" spans="68:68" customFormat="1">
      <c r="BP536215" s="90"/>
    </row>
    <row r="536216" spans="68:68" customFormat="1">
      <c r="BP536216" s="90"/>
    </row>
    <row r="536217" spans="68:68" customFormat="1">
      <c r="BP536217" s="90"/>
    </row>
    <row r="536218" spans="68:68" customFormat="1">
      <c r="BP536218" s="90"/>
    </row>
    <row r="536219" spans="68:68" customFormat="1">
      <c r="BP536219" s="90"/>
    </row>
    <row r="536220" spans="68:68" customFormat="1">
      <c r="BP536220" s="90"/>
    </row>
    <row r="536221" spans="68:68" customFormat="1">
      <c r="BP536221" s="90"/>
    </row>
    <row r="536222" spans="68:68" customFormat="1">
      <c r="BP536222" s="90"/>
    </row>
    <row r="536223" spans="68:68" customFormat="1">
      <c r="BP536223" s="90"/>
    </row>
    <row r="536224" spans="68:68" customFormat="1">
      <c r="BP536224" s="90"/>
    </row>
    <row r="536225" spans="68:68" customFormat="1">
      <c r="BP536225" s="90"/>
    </row>
    <row r="536226" spans="68:68" customFormat="1">
      <c r="BP536226" s="90"/>
    </row>
    <row r="536227" spans="68:68" customFormat="1">
      <c r="BP536227" s="90"/>
    </row>
    <row r="536228" spans="68:68" customFormat="1">
      <c r="BP536228" s="90"/>
    </row>
    <row r="536229" spans="68:68" customFormat="1">
      <c r="BP536229" s="90"/>
    </row>
    <row r="536230" spans="68:68" customFormat="1">
      <c r="BP536230" s="90"/>
    </row>
    <row r="536231" spans="68:68" customFormat="1">
      <c r="BP536231" s="90"/>
    </row>
    <row r="536232" spans="68:68" customFormat="1">
      <c r="BP536232" s="90"/>
    </row>
    <row r="536233" spans="68:68" customFormat="1">
      <c r="BP536233" s="90"/>
    </row>
    <row r="536234" spans="68:68" customFormat="1">
      <c r="BP536234" s="90"/>
    </row>
    <row r="536235" spans="68:68" customFormat="1">
      <c r="BP536235" s="90"/>
    </row>
    <row r="536236" spans="68:68" customFormat="1">
      <c r="BP536236" s="90"/>
    </row>
    <row r="536237" spans="68:68" customFormat="1">
      <c r="BP536237" s="90"/>
    </row>
    <row r="536238" spans="68:68" customFormat="1">
      <c r="BP536238" s="90"/>
    </row>
    <row r="536239" spans="68:68" customFormat="1">
      <c r="BP536239" s="90"/>
    </row>
    <row r="536240" spans="68:68" customFormat="1">
      <c r="BP536240" s="90"/>
    </row>
    <row r="536241" spans="68:68" customFormat="1">
      <c r="BP536241" s="90"/>
    </row>
    <row r="536242" spans="68:68" customFormat="1">
      <c r="BP536242" s="90"/>
    </row>
    <row r="536243" spans="68:68" customFormat="1">
      <c r="BP536243" s="90"/>
    </row>
    <row r="536244" spans="68:68" customFormat="1">
      <c r="BP536244" s="90"/>
    </row>
    <row r="536245" spans="68:68" customFormat="1">
      <c r="BP536245" s="90"/>
    </row>
    <row r="536246" spans="68:68" customFormat="1">
      <c r="BP536246" s="90"/>
    </row>
    <row r="536247" spans="68:68" customFormat="1">
      <c r="BP536247" s="90"/>
    </row>
    <row r="536248" spans="68:68" customFormat="1">
      <c r="BP536248" s="90"/>
    </row>
    <row r="536249" spans="68:68" customFormat="1">
      <c r="BP536249" s="90"/>
    </row>
    <row r="536250" spans="68:68" customFormat="1">
      <c r="BP536250" s="90"/>
    </row>
    <row r="536251" spans="68:68" customFormat="1">
      <c r="BP536251" s="90"/>
    </row>
    <row r="536252" spans="68:68" customFormat="1">
      <c r="BP536252" s="90"/>
    </row>
    <row r="536253" spans="68:68" customFormat="1">
      <c r="BP536253" s="90"/>
    </row>
    <row r="536254" spans="68:68" customFormat="1">
      <c r="BP536254" s="90"/>
    </row>
    <row r="536255" spans="68:68" customFormat="1">
      <c r="BP536255" s="90"/>
    </row>
    <row r="536256" spans="68:68" customFormat="1">
      <c r="BP536256" s="90"/>
    </row>
    <row r="536257" spans="68:68" customFormat="1">
      <c r="BP536257" s="90"/>
    </row>
    <row r="536258" spans="68:68" customFormat="1">
      <c r="BP536258" s="90"/>
    </row>
    <row r="536259" spans="68:68" customFormat="1">
      <c r="BP536259" s="90"/>
    </row>
    <row r="536260" spans="68:68" customFormat="1">
      <c r="BP536260" s="90"/>
    </row>
    <row r="536261" spans="68:68" customFormat="1">
      <c r="BP536261" s="90"/>
    </row>
    <row r="536262" spans="68:68" customFormat="1">
      <c r="BP536262" s="90"/>
    </row>
    <row r="536263" spans="68:68" customFormat="1">
      <c r="BP536263" s="90"/>
    </row>
    <row r="536264" spans="68:68" customFormat="1">
      <c r="BP536264" s="90"/>
    </row>
    <row r="536265" spans="68:68" customFormat="1">
      <c r="BP536265" s="90"/>
    </row>
    <row r="536266" spans="68:68" customFormat="1">
      <c r="BP536266" s="90"/>
    </row>
    <row r="536267" spans="68:68" customFormat="1">
      <c r="BP536267" s="90"/>
    </row>
    <row r="536268" spans="68:68" customFormat="1">
      <c r="BP536268" s="90"/>
    </row>
    <row r="536269" spans="68:68" customFormat="1">
      <c r="BP536269" s="90"/>
    </row>
    <row r="536270" spans="68:68" customFormat="1">
      <c r="BP536270" s="90"/>
    </row>
    <row r="536271" spans="68:68" customFormat="1">
      <c r="BP536271" s="90"/>
    </row>
    <row r="536272" spans="68:68" customFormat="1">
      <c r="BP536272" s="90"/>
    </row>
    <row r="536273" spans="68:68" customFormat="1">
      <c r="BP536273" s="90"/>
    </row>
    <row r="536274" spans="68:68" customFormat="1">
      <c r="BP536274" s="90"/>
    </row>
    <row r="536275" spans="68:68" customFormat="1">
      <c r="BP536275" s="90"/>
    </row>
    <row r="536276" spans="68:68" customFormat="1">
      <c r="BP536276" s="90"/>
    </row>
    <row r="536277" spans="68:68" customFormat="1">
      <c r="BP536277" s="90"/>
    </row>
    <row r="536278" spans="68:68" customFormat="1">
      <c r="BP536278" s="90"/>
    </row>
    <row r="536279" spans="68:68" customFormat="1">
      <c r="BP536279" s="90"/>
    </row>
    <row r="536280" spans="68:68" customFormat="1">
      <c r="BP536280" s="90"/>
    </row>
    <row r="536281" spans="68:68" customFormat="1">
      <c r="BP536281" s="90"/>
    </row>
    <row r="536282" spans="68:68" customFormat="1">
      <c r="BP536282" s="90"/>
    </row>
    <row r="536283" spans="68:68" customFormat="1">
      <c r="BP536283" s="90"/>
    </row>
    <row r="536284" spans="68:68" customFormat="1">
      <c r="BP536284" s="90"/>
    </row>
    <row r="536285" spans="68:68" customFormat="1">
      <c r="BP536285" s="90"/>
    </row>
    <row r="536286" spans="68:68" customFormat="1">
      <c r="BP536286" s="90"/>
    </row>
    <row r="536287" spans="68:68" customFormat="1">
      <c r="BP536287" s="90"/>
    </row>
    <row r="536288" spans="68:68" customFormat="1">
      <c r="BP536288" s="90"/>
    </row>
    <row r="536289" spans="68:68" customFormat="1">
      <c r="BP536289" s="90"/>
    </row>
    <row r="536290" spans="68:68" customFormat="1">
      <c r="BP536290" s="90"/>
    </row>
    <row r="536291" spans="68:68" customFormat="1">
      <c r="BP536291" s="90"/>
    </row>
    <row r="536292" spans="68:68" customFormat="1">
      <c r="BP536292" s="90"/>
    </row>
    <row r="536293" spans="68:68" customFormat="1">
      <c r="BP536293" s="90"/>
    </row>
    <row r="536294" spans="68:68" customFormat="1">
      <c r="BP536294" s="90"/>
    </row>
    <row r="536295" spans="68:68" customFormat="1">
      <c r="BP536295" s="90"/>
    </row>
    <row r="536296" spans="68:68" customFormat="1">
      <c r="BP536296" s="90"/>
    </row>
    <row r="536297" spans="68:68" customFormat="1">
      <c r="BP536297" s="90"/>
    </row>
    <row r="536298" spans="68:68" customFormat="1">
      <c r="BP536298" s="90"/>
    </row>
    <row r="536299" spans="68:68" customFormat="1">
      <c r="BP536299" s="90"/>
    </row>
    <row r="536300" spans="68:68" customFormat="1">
      <c r="BP536300" s="90"/>
    </row>
    <row r="536301" spans="68:68" customFormat="1">
      <c r="BP536301" s="90"/>
    </row>
    <row r="536302" spans="68:68" customFormat="1">
      <c r="BP536302" s="90"/>
    </row>
    <row r="536303" spans="68:68" customFormat="1">
      <c r="BP536303" s="90"/>
    </row>
    <row r="536304" spans="68:68" customFormat="1">
      <c r="BP536304" s="90"/>
    </row>
    <row r="536305" spans="68:68" customFormat="1">
      <c r="BP536305" s="90"/>
    </row>
    <row r="536306" spans="68:68" customFormat="1">
      <c r="BP536306" s="90"/>
    </row>
    <row r="536307" spans="68:68" customFormat="1">
      <c r="BP536307" s="90"/>
    </row>
    <row r="536308" spans="68:68" customFormat="1">
      <c r="BP536308" s="90"/>
    </row>
    <row r="536309" spans="68:68" customFormat="1">
      <c r="BP536309" s="90"/>
    </row>
    <row r="536310" spans="68:68" customFormat="1">
      <c r="BP536310" s="90"/>
    </row>
    <row r="536311" spans="68:68" customFormat="1">
      <c r="BP536311" s="90"/>
    </row>
    <row r="536312" spans="68:68" customFormat="1">
      <c r="BP536312" s="90"/>
    </row>
    <row r="536313" spans="68:68" customFormat="1">
      <c r="BP536313" s="90"/>
    </row>
    <row r="536314" spans="68:68" customFormat="1">
      <c r="BP536314" s="90"/>
    </row>
    <row r="536315" spans="68:68" customFormat="1">
      <c r="BP536315" s="90"/>
    </row>
    <row r="536316" spans="68:68" customFormat="1">
      <c r="BP536316" s="90"/>
    </row>
    <row r="536317" spans="68:68" customFormat="1">
      <c r="BP536317" s="90"/>
    </row>
    <row r="536318" spans="68:68" customFormat="1">
      <c r="BP536318" s="90"/>
    </row>
    <row r="536319" spans="68:68" customFormat="1">
      <c r="BP536319" s="90"/>
    </row>
    <row r="536320" spans="68:68" customFormat="1">
      <c r="BP536320" s="90"/>
    </row>
    <row r="536321" spans="68:68" customFormat="1">
      <c r="BP536321" s="90"/>
    </row>
    <row r="536322" spans="68:68" customFormat="1">
      <c r="BP536322" s="90"/>
    </row>
    <row r="536323" spans="68:68" customFormat="1">
      <c r="BP536323" s="90"/>
    </row>
    <row r="536324" spans="68:68" customFormat="1">
      <c r="BP536324" s="90"/>
    </row>
    <row r="536325" spans="68:68" customFormat="1">
      <c r="BP536325" s="90"/>
    </row>
    <row r="536326" spans="68:68" customFormat="1">
      <c r="BP536326" s="90"/>
    </row>
    <row r="536327" spans="68:68" customFormat="1">
      <c r="BP536327" s="90"/>
    </row>
    <row r="536328" spans="68:68" customFormat="1">
      <c r="BP536328" s="90"/>
    </row>
    <row r="536329" spans="68:68" customFormat="1">
      <c r="BP536329" s="90"/>
    </row>
    <row r="536330" spans="68:68" customFormat="1">
      <c r="BP536330" s="90"/>
    </row>
    <row r="536331" spans="68:68" customFormat="1">
      <c r="BP536331" s="90"/>
    </row>
    <row r="536332" spans="68:68" customFormat="1">
      <c r="BP536332" s="90"/>
    </row>
    <row r="536333" spans="68:68" customFormat="1">
      <c r="BP536333" s="90"/>
    </row>
    <row r="536334" spans="68:68" customFormat="1">
      <c r="BP536334" s="90"/>
    </row>
    <row r="536335" spans="68:68" customFormat="1">
      <c r="BP536335" s="90"/>
    </row>
    <row r="536336" spans="68:68" customFormat="1">
      <c r="BP536336" s="90"/>
    </row>
    <row r="536337" spans="68:68" customFormat="1">
      <c r="BP536337" s="90"/>
    </row>
    <row r="536338" spans="68:68" customFormat="1">
      <c r="BP536338" s="90"/>
    </row>
    <row r="536339" spans="68:68" customFormat="1">
      <c r="BP536339" s="90"/>
    </row>
    <row r="536340" spans="68:68" customFormat="1">
      <c r="BP536340" s="90"/>
    </row>
    <row r="536341" spans="68:68" customFormat="1">
      <c r="BP536341" s="90"/>
    </row>
    <row r="536342" spans="68:68" customFormat="1">
      <c r="BP536342" s="90"/>
    </row>
    <row r="536343" spans="68:68" customFormat="1">
      <c r="BP536343" s="90"/>
    </row>
    <row r="536344" spans="68:68" customFormat="1">
      <c r="BP536344" s="90"/>
    </row>
    <row r="536345" spans="68:68" customFormat="1">
      <c r="BP536345" s="90"/>
    </row>
    <row r="536346" spans="68:68" customFormat="1">
      <c r="BP536346" s="90"/>
    </row>
    <row r="536347" spans="68:68" customFormat="1">
      <c r="BP536347" s="90"/>
    </row>
    <row r="536348" spans="68:68" customFormat="1">
      <c r="BP536348" s="90"/>
    </row>
    <row r="536349" spans="68:68" customFormat="1">
      <c r="BP536349" s="90"/>
    </row>
    <row r="536350" spans="68:68" customFormat="1">
      <c r="BP536350" s="90"/>
    </row>
    <row r="536351" spans="68:68" customFormat="1">
      <c r="BP536351" s="90"/>
    </row>
    <row r="536352" spans="68:68" customFormat="1">
      <c r="BP536352" s="90"/>
    </row>
    <row r="536353" spans="68:68" customFormat="1">
      <c r="BP536353" s="90"/>
    </row>
    <row r="536354" spans="68:68" customFormat="1">
      <c r="BP536354" s="90"/>
    </row>
    <row r="536355" spans="68:68" customFormat="1">
      <c r="BP536355" s="90"/>
    </row>
    <row r="536356" spans="68:68" customFormat="1">
      <c r="BP536356" s="90"/>
    </row>
    <row r="536357" spans="68:68" customFormat="1">
      <c r="BP536357" s="90"/>
    </row>
    <row r="536358" spans="68:68" customFormat="1">
      <c r="BP536358" s="90"/>
    </row>
    <row r="536359" spans="68:68" customFormat="1">
      <c r="BP536359" s="90"/>
    </row>
    <row r="536360" spans="68:68" customFormat="1">
      <c r="BP536360" s="90"/>
    </row>
    <row r="536361" spans="68:68" customFormat="1">
      <c r="BP536361" s="90"/>
    </row>
    <row r="536362" spans="68:68" customFormat="1">
      <c r="BP536362" s="90"/>
    </row>
    <row r="536363" spans="68:68" customFormat="1">
      <c r="BP536363" s="90"/>
    </row>
    <row r="536364" spans="68:68" customFormat="1">
      <c r="BP536364" s="90"/>
    </row>
    <row r="536365" spans="68:68" customFormat="1">
      <c r="BP536365" s="90"/>
    </row>
    <row r="536366" spans="68:68" customFormat="1">
      <c r="BP536366" s="90"/>
    </row>
    <row r="536367" spans="68:68" customFormat="1">
      <c r="BP536367" s="90"/>
    </row>
    <row r="536368" spans="68:68" customFormat="1">
      <c r="BP536368" s="90"/>
    </row>
    <row r="536369" spans="68:68" customFormat="1">
      <c r="BP536369" s="90"/>
    </row>
    <row r="536370" spans="68:68" customFormat="1">
      <c r="BP536370" s="90"/>
    </row>
    <row r="536371" spans="68:68" customFormat="1">
      <c r="BP536371" s="90"/>
    </row>
    <row r="536372" spans="68:68" customFormat="1">
      <c r="BP536372" s="90"/>
    </row>
    <row r="536373" spans="68:68" customFormat="1">
      <c r="BP536373" s="90"/>
    </row>
    <row r="536374" spans="68:68" customFormat="1">
      <c r="BP536374" s="90"/>
    </row>
    <row r="536375" spans="68:68" customFormat="1">
      <c r="BP536375" s="90"/>
    </row>
    <row r="536376" spans="68:68" customFormat="1">
      <c r="BP536376" s="90"/>
    </row>
    <row r="536377" spans="68:68" customFormat="1">
      <c r="BP536377" s="90"/>
    </row>
    <row r="536378" spans="68:68" customFormat="1">
      <c r="BP536378" s="90"/>
    </row>
    <row r="536379" spans="68:68" customFormat="1">
      <c r="BP536379" s="90"/>
    </row>
    <row r="536380" spans="68:68" customFormat="1">
      <c r="BP536380" s="90"/>
    </row>
    <row r="536381" spans="68:68" customFormat="1">
      <c r="BP536381" s="90"/>
    </row>
    <row r="536382" spans="68:68" customFormat="1">
      <c r="BP536382" s="90"/>
    </row>
    <row r="536383" spans="68:68" customFormat="1">
      <c r="BP536383" s="90"/>
    </row>
    <row r="536384" spans="68:68" customFormat="1">
      <c r="BP536384" s="90"/>
    </row>
    <row r="536385" spans="68:68" customFormat="1">
      <c r="BP536385" s="90"/>
    </row>
    <row r="536386" spans="68:68" customFormat="1">
      <c r="BP536386" s="90"/>
    </row>
    <row r="536387" spans="68:68" customFormat="1">
      <c r="BP536387" s="90"/>
    </row>
    <row r="536388" spans="68:68" customFormat="1">
      <c r="BP536388" s="90"/>
    </row>
    <row r="536389" spans="68:68" customFormat="1">
      <c r="BP536389" s="90"/>
    </row>
    <row r="536390" spans="68:68" customFormat="1">
      <c r="BP536390" s="90"/>
    </row>
    <row r="536391" spans="68:68" customFormat="1">
      <c r="BP536391" s="90"/>
    </row>
    <row r="536392" spans="68:68" customFormat="1">
      <c r="BP536392" s="90"/>
    </row>
    <row r="536393" spans="68:68" customFormat="1">
      <c r="BP536393" s="90"/>
    </row>
    <row r="536394" spans="68:68" customFormat="1">
      <c r="BP536394" s="90"/>
    </row>
    <row r="536395" spans="68:68" customFormat="1">
      <c r="BP536395" s="90"/>
    </row>
    <row r="536396" spans="68:68" customFormat="1">
      <c r="BP536396" s="90"/>
    </row>
    <row r="536397" spans="68:68" customFormat="1">
      <c r="BP536397" s="90"/>
    </row>
    <row r="536398" spans="68:68" customFormat="1">
      <c r="BP536398" s="90"/>
    </row>
    <row r="536399" spans="68:68" customFormat="1">
      <c r="BP536399" s="90"/>
    </row>
    <row r="536400" spans="68:68" customFormat="1">
      <c r="BP536400" s="90"/>
    </row>
    <row r="536401" spans="68:68" customFormat="1">
      <c r="BP536401" s="90"/>
    </row>
    <row r="536402" spans="68:68" customFormat="1">
      <c r="BP536402" s="90"/>
    </row>
    <row r="536403" spans="68:68" customFormat="1">
      <c r="BP536403" s="90"/>
    </row>
    <row r="536404" spans="68:68" customFormat="1">
      <c r="BP536404" s="90"/>
    </row>
    <row r="536405" spans="68:68" customFormat="1">
      <c r="BP536405" s="90"/>
    </row>
    <row r="536406" spans="68:68" customFormat="1">
      <c r="BP536406" s="90"/>
    </row>
    <row r="536407" spans="68:68" customFormat="1">
      <c r="BP536407" s="90"/>
    </row>
    <row r="536408" spans="68:68" customFormat="1">
      <c r="BP536408" s="90"/>
    </row>
    <row r="536409" spans="68:68" customFormat="1">
      <c r="BP536409" s="90"/>
    </row>
    <row r="536410" spans="68:68" customFormat="1">
      <c r="BP536410" s="90"/>
    </row>
    <row r="536411" spans="68:68" customFormat="1">
      <c r="BP536411" s="90"/>
    </row>
    <row r="536412" spans="68:68" customFormat="1">
      <c r="BP536412" s="90"/>
    </row>
    <row r="536413" spans="68:68" customFormat="1">
      <c r="BP536413" s="90"/>
    </row>
    <row r="536414" spans="68:68" customFormat="1">
      <c r="BP536414" s="90"/>
    </row>
    <row r="536415" spans="68:68" customFormat="1">
      <c r="BP536415" s="90"/>
    </row>
    <row r="536416" spans="68:68" customFormat="1">
      <c r="BP536416" s="90"/>
    </row>
    <row r="536417" spans="68:68" customFormat="1">
      <c r="BP536417" s="90"/>
    </row>
    <row r="536418" spans="68:68" customFormat="1">
      <c r="BP536418" s="90"/>
    </row>
    <row r="536419" spans="68:68" customFormat="1">
      <c r="BP536419" s="90"/>
    </row>
    <row r="536420" spans="68:68" customFormat="1">
      <c r="BP536420" s="90"/>
    </row>
    <row r="536421" spans="68:68" customFormat="1">
      <c r="BP536421" s="90"/>
    </row>
    <row r="536422" spans="68:68" customFormat="1">
      <c r="BP536422" s="90"/>
    </row>
    <row r="536423" spans="68:68" customFormat="1">
      <c r="BP536423" s="90"/>
    </row>
    <row r="536424" spans="68:68" customFormat="1">
      <c r="BP536424" s="90"/>
    </row>
    <row r="536425" spans="68:68" customFormat="1">
      <c r="BP536425" s="90"/>
    </row>
    <row r="536426" spans="68:68" customFormat="1">
      <c r="BP536426" s="90"/>
    </row>
    <row r="536427" spans="68:68" customFormat="1">
      <c r="BP536427" s="90"/>
    </row>
    <row r="536428" spans="68:68" customFormat="1">
      <c r="BP536428" s="90"/>
    </row>
    <row r="536429" spans="68:68" customFormat="1">
      <c r="BP536429" s="90"/>
    </row>
    <row r="536430" spans="68:68" customFormat="1">
      <c r="BP536430" s="90"/>
    </row>
    <row r="536431" spans="68:68" customFormat="1">
      <c r="BP536431" s="90"/>
    </row>
    <row r="536432" spans="68:68" customFormat="1">
      <c r="BP536432" s="90"/>
    </row>
    <row r="536433" spans="68:68" customFormat="1">
      <c r="BP536433" s="90"/>
    </row>
    <row r="536434" spans="68:68" customFormat="1">
      <c r="BP536434" s="90"/>
    </row>
    <row r="536435" spans="68:68" customFormat="1">
      <c r="BP536435" s="90"/>
    </row>
    <row r="536436" spans="68:68" customFormat="1">
      <c r="BP536436" s="90"/>
    </row>
    <row r="536437" spans="68:68" customFormat="1">
      <c r="BP536437" s="90"/>
    </row>
    <row r="536438" spans="68:68" customFormat="1">
      <c r="BP536438" s="90"/>
    </row>
    <row r="536439" spans="68:68" customFormat="1">
      <c r="BP536439" s="90"/>
    </row>
    <row r="536440" spans="68:68" customFormat="1">
      <c r="BP536440" s="90"/>
    </row>
    <row r="536441" spans="68:68" customFormat="1">
      <c r="BP536441" s="90"/>
    </row>
    <row r="536442" spans="68:68" customFormat="1">
      <c r="BP536442" s="90"/>
    </row>
    <row r="536443" spans="68:68" customFormat="1">
      <c r="BP536443" s="90"/>
    </row>
    <row r="536444" spans="68:68" customFormat="1">
      <c r="BP536444" s="90"/>
    </row>
    <row r="536445" spans="68:68" customFormat="1">
      <c r="BP536445" s="90"/>
    </row>
    <row r="536446" spans="68:68" customFormat="1">
      <c r="BP536446" s="90"/>
    </row>
    <row r="536447" spans="68:68" customFormat="1">
      <c r="BP536447" s="90"/>
    </row>
    <row r="536448" spans="68:68" customFormat="1">
      <c r="BP536448" s="90"/>
    </row>
    <row r="536449" spans="68:68" customFormat="1">
      <c r="BP536449" s="90"/>
    </row>
    <row r="536450" spans="68:68" customFormat="1">
      <c r="BP536450" s="90"/>
    </row>
    <row r="536451" spans="68:68" customFormat="1">
      <c r="BP536451" s="90"/>
    </row>
    <row r="536452" spans="68:68" customFormat="1">
      <c r="BP536452" s="90"/>
    </row>
    <row r="536453" spans="68:68" customFormat="1">
      <c r="BP536453" s="90"/>
    </row>
    <row r="536454" spans="68:68" customFormat="1">
      <c r="BP536454" s="90"/>
    </row>
    <row r="536455" spans="68:68" customFormat="1">
      <c r="BP536455" s="90"/>
    </row>
    <row r="536456" spans="68:68" customFormat="1">
      <c r="BP536456" s="90"/>
    </row>
    <row r="536457" spans="68:68" customFormat="1">
      <c r="BP536457" s="90"/>
    </row>
    <row r="536458" spans="68:68" customFormat="1">
      <c r="BP536458" s="90"/>
    </row>
    <row r="536459" spans="68:68" customFormat="1">
      <c r="BP536459" s="90"/>
    </row>
    <row r="536460" spans="68:68" customFormat="1">
      <c r="BP536460" s="90"/>
    </row>
    <row r="536461" spans="68:68" customFormat="1">
      <c r="BP536461" s="90"/>
    </row>
    <row r="536462" spans="68:68" customFormat="1">
      <c r="BP536462" s="90"/>
    </row>
    <row r="536463" spans="68:68" customFormat="1">
      <c r="BP536463" s="90"/>
    </row>
    <row r="536464" spans="68:68" customFormat="1">
      <c r="BP536464" s="90"/>
    </row>
    <row r="536465" spans="68:68" customFormat="1">
      <c r="BP536465" s="90"/>
    </row>
    <row r="536466" spans="68:68" customFormat="1">
      <c r="BP536466" s="90"/>
    </row>
    <row r="536467" spans="68:68" customFormat="1">
      <c r="BP536467" s="90"/>
    </row>
    <row r="536468" spans="68:68" customFormat="1">
      <c r="BP536468" s="90"/>
    </row>
    <row r="536469" spans="68:68" customFormat="1">
      <c r="BP536469" s="90"/>
    </row>
    <row r="536470" spans="68:68" customFormat="1">
      <c r="BP536470" s="90"/>
    </row>
    <row r="536471" spans="68:68" customFormat="1">
      <c r="BP536471" s="90"/>
    </row>
    <row r="536472" spans="68:68" customFormat="1">
      <c r="BP536472" s="90"/>
    </row>
    <row r="536473" spans="68:68" customFormat="1">
      <c r="BP536473" s="90"/>
    </row>
    <row r="536474" spans="68:68" customFormat="1">
      <c r="BP536474" s="90"/>
    </row>
    <row r="536475" spans="68:68" customFormat="1">
      <c r="BP536475" s="90"/>
    </row>
    <row r="536476" spans="68:68" customFormat="1">
      <c r="BP536476" s="90"/>
    </row>
    <row r="536477" spans="68:68" customFormat="1">
      <c r="BP536477" s="90"/>
    </row>
    <row r="536478" spans="68:68" customFormat="1">
      <c r="BP536478" s="90"/>
    </row>
    <row r="536479" spans="68:68" customFormat="1">
      <c r="BP536479" s="90"/>
    </row>
    <row r="536480" spans="68:68" customFormat="1">
      <c r="BP536480" s="90"/>
    </row>
    <row r="536481" spans="68:68" customFormat="1">
      <c r="BP536481" s="90"/>
    </row>
    <row r="536482" spans="68:68" customFormat="1">
      <c r="BP536482" s="90"/>
    </row>
    <row r="536483" spans="68:68" customFormat="1">
      <c r="BP536483" s="90"/>
    </row>
    <row r="536484" spans="68:68" customFormat="1">
      <c r="BP536484" s="90"/>
    </row>
    <row r="536485" spans="68:68" customFormat="1">
      <c r="BP536485" s="90"/>
    </row>
    <row r="536486" spans="68:68" customFormat="1">
      <c r="BP536486" s="90"/>
    </row>
    <row r="536487" spans="68:68" customFormat="1">
      <c r="BP536487" s="90"/>
    </row>
    <row r="536488" spans="68:68" customFormat="1">
      <c r="BP536488" s="90"/>
    </row>
    <row r="536489" spans="68:68" customFormat="1">
      <c r="BP536489" s="90"/>
    </row>
    <row r="536490" spans="68:68" customFormat="1">
      <c r="BP536490" s="90"/>
    </row>
    <row r="536491" spans="68:68" customFormat="1">
      <c r="BP536491" s="90"/>
    </row>
    <row r="536492" spans="68:68" customFormat="1">
      <c r="BP536492" s="90"/>
    </row>
    <row r="536493" spans="68:68" customFormat="1">
      <c r="BP536493" s="90"/>
    </row>
    <row r="536494" spans="68:68" customFormat="1">
      <c r="BP536494" s="90"/>
    </row>
    <row r="536495" spans="68:68" customFormat="1">
      <c r="BP536495" s="90"/>
    </row>
    <row r="536496" spans="68:68" customFormat="1">
      <c r="BP536496" s="90"/>
    </row>
    <row r="536497" spans="68:68" customFormat="1">
      <c r="BP536497" s="90"/>
    </row>
    <row r="536498" spans="68:68" customFormat="1">
      <c r="BP536498" s="90"/>
    </row>
    <row r="536499" spans="68:68" customFormat="1">
      <c r="BP536499" s="90"/>
    </row>
    <row r="536500" spans="68:68" customFormat="1">
      <c r="BP536500" s="90"/>
    </row>
    <row r="536501" spans="68:68" customFormat="1">
      <c r="BP536501" s="90"/>
    </row>
    <row r="536502" spans="68:68" customFormat="1">
      <c r="BP536502" s="90"/>
    </row>
    <row r="536503" spans="68:68" customFormat="1">
      <c r="BP536503" s="90"/>
    </row>
    <row r="536504" spans="68:68" customFormat="1">
      <c r="BP536504" s="90"/>
    </row>
    <row r="536505" spans="68:68" customFormat="1">
      <c r="BP536505" s="90"/>
    </row>
    <row r="536506" spans="68:68" customFormat="1">
      <c r="BP536506" s="90"/>
    </row>
    <row r="536507" spans="68:68" customFormat="1">
      <c r="BP536507" s="90"/>
    </row>
    <row r="536508" spans="68:68" customFormat="1">
      <c r="BP536508" s="90"/>
    </row>
    <row r="536509" spans="68:68" customFormat="1">
      <c r="BP536509" s="90"/>
    </row>
    <row r="536510" spans="68:68" customFormat="1">
      <c r="BP536510" s="90"/>
    </row>
    <row r="536511" spans="68:68" customFormat="1">
      <c r="BP536511" s="90"/>
    </row>
    <row r="536512" spans="68:68" customFormat="1">
      <c r="BP536512" s="90"/>
    </row>
    <row r="536513" spans="68:68" customFormat="1">
      <c r="BP536513" s="90"/>
    </row>
    <row r="536514" spans="68:68" customFormat="1">
      <c r="BP536514" s="90"/>
    </row>
    <row r="536515" spans="68:68" customFormat="1">
      <c r="BP536515" s="90"/>
    </row>
    <row r="536516" spans="68:68" customFormat="1">
      <c r="BP536516" s="90"/>
    </row>
    <row r="536517" spans="68:68" customFormat="1">
      <c r="BP536517" s="90"/>
    </row>
    <row r="536518" spans="68:68" customFormat="1">
      <c r="BP536518" s="90"/>
    </row>
    <row r="536519" spans="68:68" customFormat="1">
      <c r="BP536519" s="90"/>
    </row>
    <row r="536520" spans="68:68" customFormat="1">
      <c r="BP536520" s="90"/>
    </row>
    <row r="536521" spans="68:68" customFormat="1">
      <c r="BP536521" s="90"/>
    </row>
    <row r="536522" spans="68:68" customFormat="1">
      <c r="BP536522" s="90"/>
    </row>
    <row r="536523" spans="68:68" customFormat="1">
      <c r="BP536523" s="90"/>
    </row>
    <row r="536524" spans="68:68" customFormat="1">
      <c r="BP536524" s="90"/>
    </row>
    <row r="536525" spans="68:68" customFormat="1">
      <c r="BP536525" s="90"/>
    </row>
    <row r="536526" spans="68:68" customFormat="1">
      <c r="BP536526" s="90"/>
    </row>
    <row r="536527" spans="68:68" customFormat="1">
      <c r="BP536527" s="90"/>
    </row>
    <row r="536528" spans="68:68" customFormat="1">
      <c r="BP536528" s="90"/>
    </row>
    <row r="536529" spans="68:68" customFormat="1">
      <c r="BP536529" s="90"/>
    </row>
    <row r="536530" spans="68:68" customFormat="1">
      <c r="BP536530" s="90"/>
    </row>
    <row r="536531" spans="68:68" customFormat="1">
      <c r="BP536531" s="90"/>
    </row>
    <row r="536532" spans="68:68" customFormat="1">
      <c r="BP536532" s="90"/>
    </row>
    <row r="536533" spans="68:68" customFormat="1">
      <c r="BP536533" s="90"/>
    </row>
    <row r="536534" spans="68:68" customFormat="1">
      <c r="BP536534" s="90"/>
    </row>
    <row r="536535" spans="68:68" customFormat="1">
      <c r="BP536535" s="90"/>
    </row>
    <row r="536536" spans="68:68" customFormat="1">
      <c r="BP536536" s="90"/>
    </row>
    <row r="536537" spans="68:68" customFormat="1">
      <c r="BP536537" s="90"/>
    </row>
    <row r="536538" spans="68:68" customFormat="1">
      <c r="BP536538" s="90"/>
    </row>
    <row r="536539" spans="68:68" customFormat="1">
      <c r="BP536539" s="90"/>
    </row>
    <row r="536540" spans="68:68" customFormat="1">
      <c r="BP536540" s="90"/>
    </row>
    <row r="536541" spans="68:68" customFormat="1">
      <c r="BP536541" s="90"/>
    </row>
    <row r="536542" spans="68:68" customFormat="1">
      <c r="BP536542" s="90"/>
    </row>
    <row r="536543" spans="68:68" customFormat="1">
      <c r="BP536543" s="90"/>
    </row>
    <row r="536544" spans="68:68" customFormat="1">
      <c r="BP536544" s="90"/>
    </row>
    <row r="536545" spans="68:68" customFormat="1">
      <c r="BP536545" s="90"/>
    </row>
    <row r="536546" spans="68:68" customFormat="1">
      <c r="BP536546" s="90"/>
    </row>
    <row r="536547" spans="68:68" customFormat="1">
      <c r="BP536547" s="90"/>
    </row>
    <row r="536548" spans="68:68" customFormat="1">
      <c r="BP536548" s="90"/>
    </row>
    <row r="536549" spans="68:68" customFormat="1">
      <c r="BP536549" s="90"/>
    </row>
    <row r="536550" spans="68:68" customFormat="1">
      <c r="BP536550" s="90"/>
    </row>
    <row r="536551" spans="68:68" customFormat="1">
      <c r="BP536551" s="90"/>
    </row>
    <row r="536552" spans="68:68" customFormat="1">
      <c r="BP536552" s="90"/>
    </row>
    <row r="536553" spans="68:68" customFormat="1">
      <c r="BP536553" s="90"/>
    </row>
    <row r="536554" spans="68:68" customFormat="1">
      <c r="BP536554" s="90"/>
    </row>
    <row r="536555" spans="68:68" customFormat="1">
      <c r="BP536555" s="90"/>
    </row>
    <row r="536556" spans="68:68" customFormat="1">
      <c r="BP536556" s="90"/>
    </row>
    <row r="536557" spans="68:68" customFormat="1">
      <c r="BP536557" s="90"/>
    </row>
    <row r="536558" spans="68:68" customFormat="1">
      <c r="BP536558" s="90"/>
    </row>
    <row r="536559" spans="68:68" customFormat="1">
      <c r="BP536559" s="90"/>
    </row>
    <row r="536560" spans="68:68" customFormat="1">
      <c r="BP536560" s="90"/>
    </row>
    <row r="536561" spans="68:68" customFormat="1">
      <c r="BP536561" s="90"/>
    </row>
    <row r="536562" spans="68:68" customFormat="1">
      <c r="BP536562" s="90"/>
    </row>
    <row r="536563" spans="68:68" customFormat="1">
      <c r="BP536563" s="90"/>
    </row>
    <row r="536564" spans="68:68" customFormat="1">
      <c r="BP536564" s="90"/>
    </row>
    <row r="536565" spans="68:68" customFormat="1">
      <c r="BP536565" s="90"/>
    </row>
    <row r="536566" spans="68:68" customFormat="1">
      <c r="BP536566" s="90"/>
    </row>
    <row r="536567" spans="68:68" customFormat="1">
      <c r="BP536567" s="90"/>
    </row>
    <row r="536568" spans="68:68" customFormat="1">
      <c r="BP536568" s="90"/>
    </row>
    <row r="536569" spans="68:68" customFormat="1">
      <c r="BP536569" s="90"/>
    </row>
    <row r="536570" spans="68:68" customFormat="1">
      <c r="BP536570" s="90"/>
    </row>
    <row r="536571" spans="68:68" customFormat="1">
      <c r="BP536571" s="90"/>
    </row>
    <row r="536572" spans="68:68" customFormat="1">
      <c r="BP536572" s="90"/>
    </row>
    <row r="536573" spans="68:68" customFormat="1">
      <c r="BP536573" s="90"/>
    </row>
    <row r="536574" spans="68:68" customFormat="1">
      <c r="BP536574" s="90"/>
    </row>
    <row r="536575" spans="68:68" customFormat="1">
      <c r="BP536575" s="90"/>
    </row>
    <row r="536576" spans="68:68" customFormat="1">
      <c r="BP536576" s="90"/>
    </row>
    <row r="536577" spans="68:68" customFormat="1">
      <c r="BP536577" s="90"/>
    </row>
    <row r="536578" spans="68:68" customFormat="1">
      <c r="BP536578" s="90"/>
    </row>
    <row r="536579" spans="68:68" customFormat="1">
      <c r="BP536579" s="90"/>
    </row>
    <row r="536580" spans="68:68" customFormat="1">
      <c r="BP536580" s="90"/>
    </row>
    <row r="536581" spans="68:68" customFormat="1">
      <c r="BP536581" s="90"/>
    </row>
    <row r="536582" spans="68:68" customFormat="1">
      <c r="BP536582" s="90"/>
    </row>
    <row r="536583" spans="68:68" customFormat="1">
      <c r="BP536583" s="90"/>
    </row>
    <row r="536584" spans="68:68" customFormat="1">
      <c r="BP536584" s="90"/>
    </row>
    <row r="536585" spans="68:68" customFormat="1">
      <c r="BP536585" s="90"/>
    </row>
    <row r="536586" spans="68:68" customFormat="1">
      <c r="BP536586" s="90"/>
    </row>
    <row r="536587" spans="68:68" customFormat="1">
      <c r="BP536587" s="90"/>
    </row>
    <row r="536588" spans="68:68" customFormat="1">
      <c r="BP536588" s="90"/>
    </row>
    <row r="536589" spans="68:68" customFormat="1">
      <c r="BP536589" s="90"/>
    </row>
    <row r="536590" spans="68:68" customFormat="1">
      <c r="BP536590" s="90"/>
    </row>
    <row r="536591" spans="68:68" customFormat="1">
      <c r="BP536591" s="90"/>
    </row>
    <row r="536592" spans="68:68" customFormat="1">
      <c r="BP536592" s="90"/>
    </row>
    <row r="536593" spans="68:68" customFormat="1">
      <c r="BP536593" s="90"/>
    </row>
    <row r="536594" spans="68:68" customFormat="1">
      <c r="BP536594" s="90"/>
    </row>
    <row r="536595" spans="68:68" customFormat="1">
      <c r="BP536595" s="90"/>
    </row>
    <row r="536596" spans="68:68" customFormat="1">
      <c r="BP536596" s="90"/>
    </row>
    <row r="536597" spans="68:68" customFormat="1">
      <c r="BP536597" s="90"/>
    </row>
    <row r="536598" spans="68:68" customFormat="1">
      <c r="BP536598" s="90"/>
    </row>
    <row r="536599" spans="68:68" customFormat="1">
      <c r="BP536599" s="90"/>
    </row>
    <row r="536600" spans="68:68" customFormat="1">
      <c r="BP536600" s="90"/>
    </row>
    <row r="536601" spans="68:68" customFormat="1">
      <c r="BP536601" s="90"/>
    </row>
    <row r="536602" spans="68:68" customFormat="1">
      <c r="BP536602" s="90"/>
    </row>
    <row r="536603" spans="68:68" customFormat="1">
      <c r="BP536603" s="90"/>
    </row>
    <row r="536604" spans="68:68" customFormat="1">
      <c r="BP536604" s="90"/>
    </row>
    <row r="536605" spans="68:68" customFormat="1">
      <c r="BP536605" s="90"/>
    </row>
    <row r="536606" spans="68:68" customFormat="1">
      <c r="BP536606" s="90"/>
    </row>
    <row r="536607" spans="68:68" customFormat="1">
      <c r="BP536607" s="90"/>
    </row>
    <row r="536608" spans="68:68" customFormat="1">
      <c r="BP536608" s="90"/>
    </row>
    <row r="536609" spans="68:68" customFormat="1">
      <c r="BP536609" s="90"/>
    </row>
    <row r="536610" spans="68:68" customFormat="1">
      <c r="BP536610" s="90"/>
    </row>
    <row r="536611" spans="68:68" customFormat="1">
      <c r="BP536611" s="90"/>
    </row>
    <row r="536612" spans="68:68" customFormat="1">
      <c r="BP536612" s="90"/>
    </row>
    <row r="536613" spans="68:68" customFormat="1">
      <c r="BP536613" s="90"/>
    </row>
    <row r="536614" spans="68:68" customFormat="1">
      <c r="BP536614" s="90"/>
    </row>
    <row r="536615" spans="68:68" customFormat="1">
      <c r="BP536615" s="90"/>
    </row>
    <row r="536616" spans="68:68" customFormat="1">
      <c r="BP536616" s="90"/>
    </row>
    <row r="536617" spans="68:68" customFormat="1">
      <c r="BP536617" s="90"/>
    </row>
    <row r="536618" spans="68:68" customFormat="1">
      <c r="BP536618" s="90"/>
    </row>
    <row r="536619" spans="68:68" customFormat="1">
      <c r="BP536619" s="90"/>
    </row>
    <row r="536620" spans="68:68" customFormat="1">
      <c r="BP536620" s="90"/>
    </row>
    <row r="536621" spans="68:68" customFormat="1">
      <c r="BP536621" s="90"/>
    </row>
    <row r="536622" spans="68:68" customFormat="1">
      <c r="BP536622" s="90"/>
    </row>
    <row r="536623" spans="68:68" customFormat="1">
      <c r="BP536623" s="90"/>
    </row>
    <row r="536624" spans="68:68" customFormat="1">
      <c r="BP536624" s="90"/>
    </row>
    <row r="536625" spans="68:68" customFormat="1">
      <c r="BP536625" s="90"/>
    </row>
    <row r="536626" spans="68:68" customFormat="1">
      <c r="BP536626" s="90"/>
    </row>
    <row r="536627" spans="68:68" customFormat="1">
      <c r="BP536627" s="90"/>
    </row>
    <row r="536628" spans="68:68" customFormat="1">
      <c r="BP536628" s="90"/>
    </row>
    <row r="536629" spans="68:68" customFormat="1">
      <c r="BP536629" s="90"/>
    </row>
    <row r="536630" spans="68:68" customFormat="1">
      <c r="BP536630" s="90"/>
    </row>
    <row r="536631" spans="68:68" customFormat="1">
      <c r="BP536631" s="90"/>
    </row>
    <row r="536632" spans="68:68" customFormat="1">
      <c r="BP536632" s="90"/>
    </row>
    <row r="536633" spans="68:68" customFormat="1">
      <c r="BP536633" s="90"/>
    </row>
    <row r="536634" spans="68:68" customFormat="1">
      <c r="BP536634" s="90"/>
    </row>
    <row r="536635" spans="68:68" customFormat="1">
      <c r="BP536635" s="90"/>
    </row>
    <row r="536636" spans="68:68" customFormat="1">
      <c r="BP536636" s="90"/>
    </row>
    <row r="536637" spans="68:68" customFormat="1">
      <c r="BP536637" s="90"/>
    </row>
    <row r="536638" spans="68:68" customFormat="1">
      <c r="BP536638" s="90"/>
    </row>
    <row r="536639" spans="68:68" customFormat="1">
      <c r="BP536639" s="90"/>
    </row>
    <row r="536640" spans="68:68" customFormat="1">
      <c r="BP536640" s="90"/>
    </row>
    <row r="536641" spans="68:68" customFormat="1">
      <c r="BP536641" s="90"/>
    </row>
    <row r="536642" spans="68:68" customFormat="1">
      <c r="BP536642" s="90"/>
    </row>
    <row r="536643" spans="68:68" customFormat="1">
      <c r="BP536643" s="90"/>
    </row>
    <row r="536644" spans="68:68" customFormat="1">
      <c r="BP536644" s="90"/>
    </row>
    <row r="536645" spans="68:68" customFormat="1">
      <c r="BP536645" s="90"/>
    </row>
    <row r="536646" spans="68:68" customFormat="1">
      <c r="BP536646" s="90"/>
    </row>
    <row r="536647" spans="68:68" customFormat="1">
      <c r="BP536647" s="90"/>
    </row>
    <row r="536648" spans="68:68" customFormat="1">
      <c r="BP536648" s="90"/>
    </row>
    <row r="536649" spans="68:68" customFormat="1">
      <c r="BP536649" s="90"/>
    </row>
    <row r="536650" spans="68:68" customFormat="1">
      <c r="BP536650" s="90"/>
    </row>
    <row r="536651" spans="68:68" customFormat="1">
      <c r="BP536651" s="90"/>
    </row>
    <row r="536652" spans="68:68" customFormat="1">
      <c r="BP536652" s="90"/>
    </row>
    <row r="536653" spans="68:68" customFormat="1">
      <c r="BP536653" s="90"/>
    </row>
    <row r="536654" spans="68:68" customFormat="1">
      <c r="BP536654" s="90"/>
    </row>
    <row r="536655" spans="68:68" customFormat="1">
      <c r="BP536655" s="90"/>
    </row>
    <row r="536656" spans="68:68" customFormat="1">
      <c r="BP536656" s="90"/>
    </row>
    <row r="536657" spans="68:68" customFormat="1">
      <c r="BP536657" s="90"/>
    </row>
    <row r="536658" spans="68:68" customFormat="1">
      <c r="BP536658" s="90"/>
    </row>
    <row r="536659" spans="68:68" customFormat="1">
      <c r="BP536659" s="90"/>
    </row>
    <row r="536660" spans="68:68" customFormat="1">
      <c r="BP536660" s="90"/>
    </row>
    <row r="536661" spans="68:68" customFormat="1">
      <c r="BP536661" s="90"/>
    </row>
    <row r="536662" spans="68:68" customFormat="1">
      <c r="BP536662" s="90"/>
    </row>
    <row r="536663" spans="68:68" customFormat="1">
      <c r="BP536663" s="90"/>
    </row>
    <row r="536664" spans="68:68" customFormat="1">
      <c r="BP536664" s="90"/>
    </row>
    <row r="536665" spans="68:68" customFormat="1">
      <c r="BP536665" s="90"/>
    </row>
    <row r="536666" spans="68:68" customFormat="1">
      <c r="BP536666" s="90"/>
    </row>
    <row r="536667" spans="68:68" customFormat="1">
      <c r="BP536667" s="90"/>
    </row>
    <row r="536668" spans="68:68" customFormat="1">
      <c r="BP536668" s="90"/>
    </row>
    <row r="536669" spans="68:68" customFormat="1">
      <c r="BP536669" s="90"/>
    </row>
    <row r="536670" spans="68:68" customFormat="1">
      <c r="BP536670" s="90"/>
    </row>
    <row r="536671" spans="68:68" customFormat="1">
      <c r="BP536671" s="90"/>
    </row>
    <row r="536672" spans="68:68" customFormat="1">
      <c r="BP536672" s="90"/>
    </row>
    <row r="536673" spans="68:68" customFormat="1">
      <c r="BP536673" s="90"/>
    </row>
    <row r="536674" spans="68:68" customFormat="1">
      <c r="BP536674" s="90"/>
    </row>
    <row r="536675" spans="68:68" customFormat="1">
      <c r="BP536675" s="90"/>
    </row>
    <row r="536676" spans="68:68" customFormat="1">
      <c r="BP536676" s="90"/>
    </row>
    <row r="536677" spans="68:68" customFormat="1">
      <c r="BP536677" s="90"/>
    </row>
    <row r="536678" spans="68:68" customFormat="1">
      <c r="BP536678" s="90"/>
    </row>
    <row r="536679" spans="68:68" customFormat="1">
      <c r="BP536679" s="90"/>
    </row>
    <row r="536680" spans="68:68" customFormat="1">
      <c r="BP536680" s="90"/>
    </row>
    <row r="536681" spans="68:68" customFormat="1">
      <c r="BP536681" s="90"/>
    </row>
    <row r="536682" spans="68:68" customFormat="1">
      <c r="BP536682" s="90"/>
    </row>
    <row r="536683" spans="68:68" customFormat="1">
      <c r="BP536683" s="90"/>
    </row>
    <row r="536684" spans="68:68" customFormat="1">
      <c r="BP536684" s="90"/>
    </row>
    <row r="536685" spans="68:68" customFormat="1">
      <c r="BP536685" s="90"/>
    </row>
    <row r="536686" spans="68:68" customFormat="1">
      <c r="BP536686" s="90"/>
    </row>
    <row r="536687" spans="68:68" customFormat="1">
      <c r="BP536687" s="90"/>
    </row>
    <row r="536688" spans="68:68" customFormat="1">
      <c r="BP536688" s="90"/>
    </row>
    <row r="536689" spans="68:68" customFormat="1">
      <c r="BP536689" s="90"/>
    </row>
    <row r="536690" spans="68:68" customFormat="1">
      <c r="BP536690" s="90"/>
    </row>
    <row r="536691" spans="68:68" customFormat="1">
      <c r="BP536691" s="90"/>
    </row>
    <row r="536692" spans="68:68" customFormat="1">
      <c r="BP536692" s="90"/>
    </row>
    <row r="536693" spans="68:68" customFormat="1">
      <c r="BP536693" s="90"/>
    </row>
    <row r="536694" spans="68:68" customFormat="1">
      <c r="BP536694" s="90"/>
    </row>
    <row r="536695" spans="68:68" customFormat="1">
      <c r="BP536695" s="90"/>
    </row>
    <row r="536696" spans="68:68" customFormat="1">
      <c r="BP536696" s="90"/>
    </row>
    <row r="536697" spans="68:68" customFormat="1">
      <c r="BP536697" s="90"/>
    </row>
    <row r="536698" spans="68:68" customFormat="1">
      <c r="BP536698" s="90"/>
    </row>
    <row r="536699" spans="68:68" customFormat="1">
      <c r="BP536699" s="90"/>
    </row>
    <row r="536700" spans="68:68" customFormat="1">
      <c r="BP536700" s="90"/>
    </row>
    <row r="536701" spans="68:68" customFormat="1">
      <c r="BP536701" s="90"/>
    </row>
    <row r="536702" spans="68:68" customFormat="1">
      <c r="BP536702" s="90"/>
    </row>
    <row r="536703" spans="68:68" customFormat="1">
      <c r="BP536703" s="90"/>
    </row>
    <row r="536704" spans="68:68" customFormat="1">
      <c r="BP536704" s="90"/>
    </row>
    <row r="536705" spans="68:68" customFormat="1">
      <c r="BP536705" s="90"/>
    </row>
    <row r="536706" spans="68:68" customFormat="1">
      <c r="BP536706" s="90"/>
    </row>
    <row r="536707" spans="68:68" customFormat="1">
      <c r="BP536707" s="90"/>
    </row>
    <row r="536708" spans="68:68" customFormat="1">
      <c r="BP536708" s="90"/>
    </row>
    <row r="536709" spans="68:68" customFormat="1">
      <c r="BP536709" s="90"/>
    </row>
    <row r="536710" spans="68:68" customFormat="1">
      <c r="BP536710" s="90"/>
    </row>
    <row r="536711" spans="68:68" customFormat="1">
      <c r="BP536711" s="90"/>
    </row>
    <row r="536712" spans="68:68" customFormat="1">
      <c r="BP536712" s="90"/>
    </row>
    <row r="536713" spans="68:68" customFormat="1">
      <c r="BP536713" s="90"/>
    </row>
    <row r="536714" spans="68:68" customFormat="1">
      <c r="BP536714" s="90"/>
    </row>
    <row r="536715" spans="68:68" customFormat="1">
      <c r="BP536715" s="90"/>
    </row>
    <row r="536716" spans="68:68" customFormat="1">
      <c r="BP536716" s="90"/>
    </row>
    <row r="536717" spans="68:68" customFormat="1">
      <c r="BP536717" s="90"/>
    </row>
    <row r="536718" spans="68:68" customFormat="1">
      <c r="BP536718" s="90"/>
    </row>
    <row r="536719" spans="68:68" customFormat="1">
      <c r="BP536719" s="90"/>
    </row>
    <row r="536720" spans="68:68" customFormat="1">
      <c r="BP536720" s="90"/>
    </row>
    <row r="536721" spans="68:68" customFormat="1">
      <c r="BP536721" s="90"/>
    </row>
    <row r="536722" spans="68:68" customFormat="1">
      <c r="BP536722" s="90"/>
    </row>
    <row r="536723" spans="68:68" customFormat="1">
      <c r="BP536723" s="90"/>
    </row>
    <row r="536724" spans="68:68" customFormat="1">
      <c r="BP536724" s="90"/>
    </row>
    <row r="536725" spans="68:68" customFormat="1">
      <c r="BP536725" s="90"/>
    </row>
    <row r="536726" spans="68:68" customFormat="1">
      <c r="BP536726" s="90"/>
    </row>
    <row r="536727" spans="68:68" customFormat="1">
      <c r="BP536727" s="90"/>
    </row>
    <row r="536728" spans="68:68" customFormat="1">
      <c r="BP536728" s="90"/>
    </row>
    <row r="536729" spans="68:68" customFormat="1">
      <c r="BP536729" s="90"/>
    </row>
    <row r="536730" spans="68:68" customFormat="1">
      <c r="BP536730" s="90"/>
    </row>
    <row r="536731" spans="68:68" customFormat="1">
      <c r="BP536731" s="90"/>
    </row>
    <row r="536732" spans="68:68" customFormat="1">
      <c r="BP536732" s="90"/>
    </row>
    <row r="536733" spans="68:68" customFormat="1">
      <c r="BP536733" s="90"/>
    </row>
    <row r="536734" spans="68:68" customFormat="1">
      <c r="BP536734" s="90"/>
    </row>
    <row r="536735" spans="68:68" customFormat="1">
      <c r="BP536735" s="90"/>
    </row>
    <row r="536736" spans="68:68" customFormat="1">
      <c r="BP536736" s="90"/>
    </row>
    <row r="536737" spans="68:68" customFormat="1">
      <c r="BP536737" s="90"/>
    </row>
    <row r="536738" spans="68:68" customFormat="1">
      <c r="BP536738" s="90"/>
    </row>
    <row r="536739" spans="68:68" customFormat="1">
      <c r="BP536739" s="90"/>
    </row>
    <row r="536740" spans="68:68" customFormat="1">
      <c r="BP536740" s="90"/>
    </row>
    <row r="536741" spans="68:68" customFormat="1">
      <c r="BP536741" s="90"/>
    </row>
    <row r="536742" spans="68:68" customFormat="1">
      <c r="BP536742" s="90"/>
    </row>
    <row r="536743" spans="68:68" customFormat="1">
      <c r="BP536743" s="90"/>
    </row>
    <row r="536744" spans="68:68" customFormat="1">
      <c r="BP536744" s="90"/>
    </row>
    <row r="536745" spans="68:68" customFormat="1">
      <c r="BP536745" s="90"/>
    </row>
    <row r="536746" spans="68:68" customFormat="1">
      <c r="BP536746" s="90"/>
    </row>
    <row r="536747" spans="68:68" customFormat="1">
      <c r="BP536747" s="90"/>
    </row>
    <row r="536748" spans="68:68" customFormat="1">
      <c r="BP536748" s="90"/>
    </row>
    <row r="536749" spans="68:68" customFormat="1">
      <c r="BP536749" s="90"/>
    </row>
    <row r="536750" spans="68:68" customFormat="1">
      <c r="BP536750" s="90"/>
    </row>
    <row r="536751" spans="68:68" customFormat="1">
      <c r="BP536751" s="90"/>
    </row>
    <row r="536752" spans="68:68" customFormat="1">
      <c r="BP536752" s="90"/>
    </row>
    <row r="536753" spans="68:68" customFormat="1">
      <c r="BP536753" s="90"/>
    </row>
    <row r="536754" spans="68:68" customFormat="1">
      <c r="BP536754" s="90"/>
    </row>
    <row r="536755" spans="68:68" customFormat="1">
      <c r="BP536755" s="90"/>
    </row>
    <row r="536756" spans="68:68" customFormat="1">
      <c r="BP536756" s="90"/>
    </row>
    <row r="536757" spans="68:68" customFormat="1">
      <c r="BP536757" s="90"/>
    </row>
    <row r="536758" spans="68:68" customFormat="1">
      <c r="BP536758" s="90"/>
    </row>
    <row r="536759" spans="68:68" customFormat="1">
      <c r="BP536759" s="90"/>
    </row>
    <row r="536760" spans="68:68" customFormat="1">
      <c r="BP536760" s="90"/>
    </row>
    <row r="536761" spans="68:68" customFormat="1">
      <c r="BP536761" s="90"/>
    </row>
    <row r="536762" spans="68:68" customFormat="1">
      <c r="BP536762" s="90"/>
    </row>
    <row r="536763" spans="68:68" customFormat="1">
      <c r="BP536763" s="90"/>
    </row>
    <row r="536764" spans="68:68" customFormat="1">
      <c r="BP536764" s="90"/>
    </row>
    <row r="536765" spans="68:68" customFormat="1">
      <c r="BP536765" s="90"/>
    </row>
    <row r="536766" spans="68:68" customFormat="1">
      <c r="BP536766" s="90"/>
    </row>
    <row r="536767" spans="68:68" customFormat="1">
      <c r="BP536767" s="90"/>
    </row>
    <row r="536768" spans="68:68" customFormat="1">
      <c r="BP536768" s="90"/>
    </row>
    <row r="536769" spans="68:68" customFormat="1">
      <c r="BP536769" s="90"/>
    </row>
    <row r="536770" spans="68:68" customFormat="1">
      <c r="BP536770" s="90"/>
    </row>
    <row r="536771" spans="68:68" customFormat="1">
      <c r="BP536771" s="90"/>
    </row>
    <row r="536772" spans="68:68" customFormat="1">
      <c r="BP536772" s="90"/>
    </row>
    <row r="536773" spans="68:68" customFormat="1">
      <c r="BP536773" s="90"/>
    </row>
    <row r="536774" spans="68:68" customFormat="1">
      <c r="BP536774" s="90"/>
    </row>
    <row r="536775" spans="68:68" customFormat="1">
      <c r="BP536775" s="90"/>
    </row>
    <row r="536776" spans="68:68" customFormat="1">
      <c r="BP536776" s="90"/>
    </row>
    <row r="536777" spans="68:68" customFormat="1">
      <c r="BP536777" s="90"/>
    </row>
    <row r="536778" spans="68:68" customFormat="1">
      <c r="BP536778" s="90"/>
    </row>
    <row r="536779" spans="68:68" customFormat="1">
      <c r="BP536779" s="90"/>
    </row>
    <row r="536780" spans="68:68" customFormat="1">
      <c r="BP536780" s="90"/>
    </row>
    <row r="536781" spans="68:68" customFormat="1">
      <c r="BP536781" s="90"/>
    </row>
    <row r="536782" spans="68:68" customFormat="1">
      <c r="BP536782" s="90"/>
    </row>
    <row r="536783" spans="68:68" customFormat="1">
      <c r="BP536783" s="90"/>
    </row>
    <row r="536784" spans="68:68" customFormat="1">
      <c r="BP536784" s="90"/>
    </row>
    <row r="536785" spans="68:68" customFormat="1">
      <c r="BP536785" s="90"/>
    </row>
    <row r="536786" spans="68:68" customFormat="1">
      <c r="BP536786" s="90"/>
    </row>
    <row r="536787" spans="68:68" customFormat="1">
      <c r="BP536787" s="90"/>
    </row>
    <row r="536788" spans="68:68" customFormat="1">
      <c r="BP536788" s="90"/>
    </row>
    <row r="536789" spans="68:68" customFormat="1">
      <c r="BP536789" s="90"/>
    </row>
    <row r="536790" spans="68:68" customFormat="1">
      <c r="BP536790" s="90"/>
    </row>
    <row r="536791" spans="68:68" customFormat="1">
      <c r="BP536791" s="90"/>
    </row>
    <row r="536792" spans="68:68" customFormat="1">
      <c r="BP536792" s="90"/>
    </row>
    <row r="536793" spans="68:68" customFormat="1">
      <c r="BP536793" s="90"/>
    </row>
    <row r="536794" spans="68:68" customFormat="1">
      <c r="BP536794" s="90"/>
    </row>
    <row r="536795" spans="68:68" customFormat="1">
      <c r="BP536795" s="90"/>
    </row>
    <row r="536796" spans="68:68" customFormat="1">
      <c r="BP536796" s="90"/>
    </row>
    <row r="536797" spans="68:68" customFormat="1">
      <c r="BP536797" s="90"/>
    </row>
    <row r="536798" spans="68:68" customFormat="1">
      <c r="BP536798" s="90"/>
    </row>
    <row r="536799" spans="68:68" customFormat="1">
      <c r="BP536799" s="90"/>
    </row>
    <row r="536800" spans="68:68" customFormat="1">
      <c r="BP536800" s="90"/>
    </row>
    <row r="536801" spans="68:68" customFormat="1">
      <c r="BP536801" s="90"/>
    </row>
    <row r="536802" spans="68:68" customFormat="1">
      <c r="BP536802" s="90"/>
    </row>
    <row r="536803" spans="68:68" customFormat="1">
      <c r="BP536803" s="90"/>
    </row>
    <row r="536804" spans="68:68" customFormat="1">
      <c r="BP536804" s="90"/>
    </row>
    <row r="536805" spans="68:68" customFormat="1">
      <c r="BP536805" s="90"/>
    </row>
    <row r="536806" spans="68:68" customFormat="1">
      <c r="BP536806" s="90"/>
    </row>
    <row r="536807" spans="68:68" customFormat="1">
      <c r="BP536807" s="90"/>
    </row>
    <row r="536808" spans="68:68" customFormat="1">
      <c r="BP536808" s="90"/>
    </row>
    <row r="536809" spans="68:68" customFormat="1">
      <c r="BP536809" s="90"/>
    </row>
    <row r="536810" spans="68:68" customFormat="1">
      <c r="BP536810" s="90"/>
    </row>
    <row r="536811" spans="68:68" customFormat="1">
      <c r="BP536811" s="90"/>
    </row>
    <row r="536812" spans="68:68" customFormat="1">
      <c r="BP536812" s="90"/>
    </row>
    <row r="536813" spans="68:68" customFormat="1">
      <c r="BP536813" s="90"/>
    </row>
    <row r="536814" spans="68:68" customFormat="1">
      <c r="BP536814" s="90"/>
    </row>
    <row r="536815" spans="68:68" customFormat="1">
      <c r="BP536815" s="90"/>
    </row>
    <row r="536816" spans="68:68" customFormat="1">
      <c r="BP536816" s="90"/>
    </row>
    <row r="536817" spans="68:68" customFormat="1">
      <c r="BP536817" s="90"/>
    </row>
    <row r="536818" spans="68:68" customFormat="1">
      <c r="BP536818" s="90"/>
    </row>
    <row r="536819" spans="68:68" customFormat="1">
      <c r="BP536819" s="90"/>
    </row>
    <row r="536820" spans="68:68" customFormat="1">
      <c r="BP536820" s="90"/>
    </row>
    <row r="536821" spans="68:68" customFormat="1">
      <c r="BP536821" s="90"/>
    </row>
    <row r="536822" spans="68:68" customFormat="1">
      <c r="BP536822" s="90"/>
    </row>
    <row r="536823" spans="68:68" customFormat="1">
      <c r="BP536823" s="90"/>
    </row>
    <row r="536824" spans="68:68" customFormat="1">
      <c r="BP536824" s="90"/>
    </row>
    <row r="536825" spans="68:68" customFormat="1">
      <c r="BP536825" s="90"/>
    </row>
    <row r="536826" spans="68:68" customFormat="1">
      <c r="BP536826" s="90"/>
    </row>
    <row r="536827" spans="68:68" customFormat="1">
      <c r="BP536827" s="90"/>
    </row>
    <row r="536828" spans="68:68" customFormat="1">
      <c r="BP536828" s="90"/>
    </row>
    <row r="536829" spans="68:68" customFormat="1">
      <c r="BP536829" s="90"/>
    </row>
    <row r="536830" spans="68:68" customFormat="1">
      <c r="BP536830" s="90"/>
    </row>
    <row r="536831" spans="68:68" customFormat="1">
      <c r="BP536831" s="90"/>
    </row>
    <row r="536832" spans="68:68" customFormat="1">
      <c r="BP536832" s="90"/>
    </row>
    <row r="536833" spans="68:68" customFormat="1">
      <c r="BP536833" s="90"/>
    </row>
    <row r="536834" spans="68:68" customFormat="1">
      <c r="BP536834" s="90"/>
    </row>
    <row r="536835" spans="68:68" customFormat="1">
      <c r="BP536835" s="90"/>
    </row>
    <row r="536836" spans="68:68" customFormat="1">
      <c r="BP536836" s="90"/>
    </row>
    <row r="536837" spans="68:68" customFormat="1">
      <c r="BP536837" s="90"/>
    </row>
    <row r="536838" spans="68:68" customFormat="1">
      <c r="BP536838" s="90"/>
    </row>
    <row r="536839" spans="68:68" customFormat="1">
      <c r="BP536839" s="90"/>
    </row>
    <row r="536840" spans="68:68" customFormat="1">
      <c r="BP536840" s="90"/>
    </row>
    <row r="536841" spans="68:68" customFormat="1">
      <c r="BP536841" s="90"/>
    </row>
    <row r="536842" spans="68:68" customFormat="1">
      <c r="BP536842" s="90"/>
    </row>
    <row r="536843" spans="68:68" customFormat="1">
      <c r="BP536843" s="90"/>
    </row>
    <row r="536844" spans="68:68" customFormat="1">
      <c r="BP536844" s="90"/>
    </row>
    <row r="536845" spans="68:68" customFormat="1">
      <c r="BP536845" s="90"/>
    </row>
    <row r="536846" spans="68:68" customFormat="1">
      <c r="BP536846" s="90"/>
    </row>
    <row r="536847" spans="68:68" customFormat="1">
      <c r="BP536847" s="90"/>
    </row>
    <row r="536848" spans="68:68" customFormat="1">
      <c r="BP536848" s="90"/>
    </row>
    <row r="536849" spans="68:68" customFormat="1">
      <c r="BP536849" s="90"/>
    </row>
    <row r="536850" spans="68:68" customFormat="1">
      <c r="BP536850" s="90"/>
    </row>
    <row r="536851" spans="68:68" customFormat="1">
      <c r="BP536851" s="90"/>
    </row>
    <row r="536852" spans="68:68" customFormat="1">
      <c r="BP536852" s="90"/>
    </row>
    <row r="536853" spans="68:68" customFormat="1">
      <c r="BP536853" s="90"/>
    </row>
    <row r="536854" spans="68:68" customFormat="1">
      <c r="BP536854" s="90"/>
    </row>
    <row r="536855" spans="68:68" customFormat="1">
      <c r="BP536855" s="90"/>
    </row>
    <row r="536856" spans="68:68" customFormat="1">
      <c r="BP536856" s="90"/>
    </row>
    <row r="536857" spans="68:68" customFormat="1">
      <c r="BP536857" s="90"/>
    </row>
    <row r="536858" spans="68:68" customFormat="1">
      <c r="BP536858" s="90"/>
    </row>
    <row r="536859" spans="68:68" customFormat="1">
      <c r="BP536859" s="90"/>
    </row>
    <row r="536860" spans="68:68" customFormat="1">
      <c r="BP536860" s="90"/>
    </row>
    <row r="536861" spans="68:68" customFormat="1">
      <c r="BP536861" s="90"/>
    </row>
    <row r="536862" spans="68:68" customFormat="1">
      <c r="BP536862" s="90"/>
    </row>
    <row r="536863" spans="68:68" customFormat="1">
      <c r="BP536863" s="90"/>
    </row>
    <row r="536864" spans="68:68" customFormat="1">
      <c r="BP536864" s="90"/>
    </row>
    <row r="536865" spans="68:68" customFormat="1">
      <c r="BP536865" s="90"/>
    </row>
    <row r="536866" spans="68:68" customFormat="1">
      <c r="BP536866" s="90"/>
    </row>
    <row r="536867" spans="68:68" customFormat="1">
      <c r="BP536867" s="90"/>
    </row>
    <row r="536868" spans="68:68" customFormat="1">
      <c r="BP536868" s="90"/>
    </row>
    <row r="536869" spans="68:68" customFormat="1">
      <c r="BP536869" s="90"/>
    </row>
    <row r="536870" spans="68:68" customFormat="1">
      <c r="BP536870" s="90"/>
    </row>
    <row r="536871" spans="68:68" customFormat="1">
      <c r="BP536871" s="90"/>
    </row>
    <row r="536872" spans="68:68" customFormat="1">
      <c r="BP536872" s="90"/>
    </row>
    <row r="536873" spans="68:68" customFormat="1">
      <c r="BP536873" s="90"/>
    </row>
    <row r="536874" spans="68:68" customFormat="1">
      <c r="BP536874" s="90"/>
    </row>
    <row r="536875" spans="68:68" customFormat="1">
      <c r="BP536875" s="90"/>
    </row>
    <row r="536876" spans="68:68" customFormat="1">
      <c r="BP536876" s="90"/>
    </row>
    <row r="536877" spans="68:68" customFormat="1">
      <c r="BP536877" s="90"/>
    </row>
    <row r="536878" spans="68:68" customFormat="1">
      <c r="BP536878" s="90"/>
    </row>
    <row r="536879" spans="68:68" customFormat="1">
      <c r="BP536879" s="90"/>
    </row>
    <row r="536880" spans="68:68" customFormat="1">
      <c r="BP536880" s="90"/>
    </row>
    <row r="536881" spans="68:68" customFormat="1">
      <c r="BP536881" s="90"/>
    </row>
    <row r="536882" spans="68:68" customFormat="1">
      <c r="BP536882" s="90"/>
    </row>
    <row r="536883" spans="68:68" customFormat="1">
      <c r="BP536883" s="90"/>
    </row>
    <row r="536884" spans="68:68" customFormat="1">
      <c r="BP536884" s="90"/>
    </row>
    <row r="536885" spans="68:68" customFormat="1">
      <c r="BP536885" s="90"/>
    </row>
    <row r="536886" spans="68:68" customFormat="1">
      <c r="BP536886" s="90"/>
    </row>
    <row r="536887" spans="68:68" customFormat="1">
      <c r="BP536887" s="90"/>
    </row>
    <row r="536888" spans="68:68" customFormat="1">
      <c r="BP536888" s="90"/>
    </row>
    <row r="536889" spans="68:68" customFormat="1">
      <c r="BP536889" s="90"/>
    </row>
    <row r="536890" spans="68:68" customFormat="1">
      <c r="BP536890" s="90"/>
    </row>
    <row r="536891" spans="68:68" customFormat="1">
      <c r="BP536891" s="90"/>
    </row>
    <row r="536892" spans="68:68" customFormat="1">
      <c r="BP536892" s="90"/>
    </row>
    <row r="536893" spans="68:68" customFormat="1">
      <c r="BP536893" s="90"/>
    </row>
    <row r="536894" spans="68:68" customFormat="1">
      <c r="BP536894" s="90"/>
    </row>
    <row r="536895" spans="68:68" customFormat="1">
      <c r="BP536895" s="90"/>
    </row>
    <row r="536896" spans="68:68" customFormat="1">
      <c r="BP536896" s="90"/>
    </row>
    <row r="536897" spans="68:68" customFormat="1">
      <c r="BP536897" s="90"/>
    </row>
    <row r="536898" spans="68:68" customFormat="1">
      <c r="BP536898" s="90"/>
    </row>
    <row r="536899" spans="68:68" customFormat="1">
      <c r="BP536899" s="90"/>
    </row>
    <row r="536900" spans="68:68" customFormat="1">
      <c r="BP536900" s="90"/>
    </row>
    <row r="536901" spans="68:68" customFormat="1">
      <c r="BP536901" s="90"/>
    </row>
    <row r="536902" spans="68:68" customFormat="1">
      <c r="BP536902" s="90"/>
    </row>
    <row r="536903" spans="68:68" customFormat="1">
      <c r="BP536903" s="90"/>
    </row>
    <row r="536904" spans="68:68" customFormat="1">
      <c r="BP536904" s="90"/>
    </row>
    <row r="536905" spans="68:68" customFormat="1">
      <c r="BP536905" s="90"/>
    </row>
    <row r="536906" spans="68:68" customFormat="1">
      <c r="BP536906" s="90"/>
    </row>
    <row r="536907" spans="68:68" customFormat="1">
      <c r="BP536907" s="90"/>
    </row>
    <row r="536908" spans="68:68" customFormat="1">
      <c r="BP536908" s="90"/>
    </row>
    <row r="536909" spans="68:68" customFormat="1">
      <c r="BP536909" s="90"/>
    </row>
    <row r="536910" spans="68:68" customFormat="1">
      <c r="BP536910" s="90"/>
    </row>
    <row r="536911" spans="68:68" customFormat="1">
      <c r="BP536911" s="90"/>
    </row>
    <row r="536912" spans="68:68" customFormat="1">
      <c r="BP536912" s="90"/>
    </row>
    <row r="536913" spans="68:68" customFormat="1">
      <c r="BP536913" s="90"/>
    </row>
    <row r="536914" spans="68:68" customFormat="1">
      <c r="BP536914" s="90"/>
    </row>
    <row r="536915" spans="68:68" customFormat="1">
      <c r="BP536915" s="90"/>
    </row>
    <row r="536916" spans="68:68" customFormat="1">
      <c r="BP536916" s="90"/>
    </row>
    <row r="536917" spans="68:68" customFormat="1">
      <c r="BP536917" s="90"/>
    </row>
    <row r="536918" spans="68:68" customFormat="1">
      <c r="BP536918" s="90"/>
    </row>
    <row r="536919" spans="68:68" customFormat="1">
      <c r="BP536919" s="90"/>
    </row>
    <row r="536920" spans="68:68" customFormat="1">
      <c r="BP536920" s="90"/>
    </row>
    <row r="536921" spans="68:68" customFormat="1">
      <c r="BP536921" s="90"/>
    </row>
    <row r="536922" spans="68:68" customFormat="1">
      <c r="BP536922" s="90"/>
    </row>
    <row r="536923" spans="68:68" customFormat="1">
      <c r="BP536923" s="90"/>
    </row>
    <row r="536924" spans="68:68" customFormat="1">
      <c r="BP536924" s="90"/>
    </row>
    <row r="536925" spans="68:68" customFormat="1">
      <c r="BP536925" s="90"/>
    </row>
    <row r="536926" spans="68:68" customFormat="1">
      <c r="BP536926" s="90"/>
    </row>
    <row r="536927" spans="68:68" customFormat="1">
      <c r="BP536927" s="90"/>
    </row>
    <row r="536928" spans="68:68" customFormat="1">
      <c r="BP536928" s="90"/>
    </row>
    <row r="536929" spans="68:68" customFormat="1">
      <c r="BP536929" s="90"/>
    </row>
    <row r="536930" spans="68:68" customFormat="1">
      <c r="BP536930" s="90"/>
    </row>
    <row r="536931" spans="68:68" customFormat="1">
      <c r="BP536931" s="90"/>
    </row>
    <row r="536932" spans="68:68" customFormat="1">
      <c r="BP536932" s="90"/>
    </row>
    <row r="536933" spans="68:68" customFormat="1">
      <c r="BP536933" s="90"/>
    </row>
    <row r="536934" spans="68:68" customFormat="1">
      <c r="BP536934" s="90"/>
    </row>
    <row r="536935" spans="68:68" customFormat="1">
      <c r="BP536935" s="90"/>
    </row>
    <row r="536936" spans="68:68" customFormat="1">
      <c r="BP536936" s="90"/>
    </row>
    <row r="536937" spans="68:68" customFormat="1">
      <c r="BP536937" s="90"/>
    </row>
    <row r="536938" spans="68:68" customFormat="1">
      <c r="BP536938" s="90"/>
    </row>
    <row r="536939" spans="68:68" customFormat="1">
      <c r="BP536939" s="90"/>
    </row>
    <row r="536940" spans="68:68" customFormat="1">
      <c r="BP536940" s="90"/>
    </row>
    <row r="536941" spans="68:68" customFormat="1">
      <c r="BP536941" s="90"/>
    </row>
    <row r="536942" spans="68:68" customFormat="1">
      <c r="BP536942" s="90"/>
    </row>
    <row r="536943" spans="68:68" customFormat="1">
      <c r="BP536943" s="90"/>
    </row>
    <row r="536944" spans="68:68" customFormat="1">
      <c r="BP536944" s="90"/>
    </row>
    <row r="536945" spans="68:68" customFormat="1">
      <c r="BP536945" s="90"/>
    </row>
    <row r="536946" spans="68:68" customFormat="1">
      <c r="BP536946" s="90"/>
    </row>
    <row r="536947" spans="68:68" customFormat="1">
      <c r="BP536947" s="90"/>
    </row>
    <row r="536948" spans="68:68" customFormat="1">
      <c r="BP536948" s="90"/>
    </row>
    <row r="536949" spans="68:68" customFormat="1">
      <c r="BP536949" s="90"/>
    </row>
    <row r="536950" spans="68:68" customFormat="1">
      <c r="BP536950" s="90"/>
    </row>
    <row r="536951" spans="68:68" customFormat="1">
      <c r="BP536951" s="90"/>
    </row>
    <row r="536952" spans="68:68" customFormat="1">
      <c r="BP536952" s="90"/>
    </row>
    <row r="536953" spans="68:68" customFormat="1">
      <c r="BP536953" s="90"/>
    </row>
    <row r="536954" spans="68:68" customFormat="1">
      <c r="BP536954" s="90"/>
    </row>
    <row r="536955" spans="68:68" customFormat="1">
      <c r="BP536955" s="90"/>
    </row>
    <row r="536956" spans="68:68" customFormat="1">
      <c r="BP536956" s="90"/>
    </row>
    <row r="536957" spans="68:68" customFormat="1">
      <c r="BP536957" s="90"/>
    </row>
    <row r="536958" spans="68:68" customFormat="1">
      <c r="BP536958" s="90"/>
    </row>
    <row r="536959" spans="68:68" customFormat="1">
      <c r="BP536959" s="90"/>
    </row>
    <row r="536960" spans="68:68" customFormat="1">
      <c r="BP536960" s="90"/>
    </row>
    <row r="536961" spans="68:68" customFormat="1">
      <c r="BP536961" s="90"/>
    </row>
    <row r="536962" spans="68:68" customFormat="1">
      <c r="BP536962" s="90"/>
    </row>
    <row r="536963" spans="68:68" customFormat="1">
      <c r="BP536963" s="90"/>
    </row>
    <row r="536964" spans="68:68" customFormat="1">
      <c r="BP536964" s="90"/>
    </row>
    <row r="536965" spans="68:68" customFormat="1">
      <c r="BP536965" s="90"/>
    </row>
    <row r="536966" spans="68:68" customFormat="1">
      <c r="BP536966" s="90"/>
    </row>
    <row r="536967" spans="68:68" customFormat="1">
      <c r="BP536967" s="90"/>
    </row>
    <row r="536968" spans="68:68" customFormat="1">
      <c r="BP536968" s="90"/>
    </row>
    <row r="536969" spans="68:68" customFormat="1">
      <c r="BP536969" s="90"/>
    </row>
    <row r="536970" spans="68:68" customFormat="1">
      <c r="BP536970" s="90"/>
    </row>
    <row r="536971" spans="68:68" customFormat="1">
      <c r="BP536971" s="90"/>
    </row>
    <row r="536972" spans="68:68" customFormat="1">
      <c r="BP536972" s="90"/>
    </row>
    <row r="536973" spans="68:68" customFormat="1">
      <c r="BP536973" s="90"/>
    </row>
    <row r="536974" spans="68:68" customFormat="1">
      <c r="BP536974" s="90"/>
    </row>
    <row r="536975" spans="68:68" customFormat="1">
      <c r="BP536975" s="90"/>
    </row>
    <row r="536976" spans="68:68" customFormat="1">
      <c r="BP536976" s="90"/>
    </row>
    <row r="536977" spans="68:68" customFormat="1">
      <c r="BP536977" s="90"/>
    </row>
    <row r="536978" spans="68:68" customFormat="1">
      <c r="BP536978" s="90"/>
    </row>
    <row r="536979" spans="68:68" customFormat="1">
      <c r="BP536979" s="90"/>
    </row>
    <row r="536980" spans="68:68" customFormat="1">
      <c r="BP536980" s="90"/>
    </row>
    <row r="536981" spans="68:68" customFormat="1">
      <c r="BP536981" s="90"/>
    </row>
    <row r="536982" spans="68:68" customFormat="1">
      <c r="BP536982" s="90"/>
    </row>
    <row r="536983" spans="68:68" customFormat="1">
      <c r="BP536983" s="90"/>
    </row>
    <row r="536984" spans="68:68" customFormat="1">
      <c r="BP536984" s="90"/>
    </row>
    <row r="536985" spans="68:68" customFormat="1">
      <c r="BP536985" s="90"/>
    </row>
    <row r="536986" spans="68:68" customFormat="1">
      <c r="BP536986" s="90"/>
    </row>
    <row r="536987" spans="68:68" customFormat="1">
      <c r="BP536987" s="90"/>
    </row>
    <row r="536988" spans="68:68" customFormat="1">
      <c r="BP536988" s="90"/>
    </row>
    <row r="536989" spans="68:68" customFormat="1">
      <c r="BP536989" s="90"/>
    </row>
    <row r="536990" spans="68:68" customFormat="1">
      <c r="BP536990" s="90"/>
    </row>
    <row r="536991" spans="68:68" customFormat="1">
      <c r="BP536991" s="90"/>
    </row>
    <row r="536992" spans="68:68" customFormat="1">
      <c r="BP536992" s="90"/>
    </row>
    <row r="536993" spans="68:68" customFormat="1">
      <c r="BP536993" s="90"/>
    </row>
    <row r="536994" spans="68:68" customFormat="1">
      <c r="BP536994" s="90"/>
    </row>
    <row r="536995" spans="68:68" customFormat="1">
      <c r="BP536995" s="90"/>
    </row>
    <row r="536996" spans="68:68" customFormat="1">
      <c r="BP536996" s="90"/>
    </row>
    <row r="536997" spans="68:68" customFormat="1">
      <c r="BP536997" s="90"/>
    </row>
    <row r="536998" spans="68:68" customFormat="1">
      <c r="BP536998" s="90"/>
    </row>
    <row r="536999" spans="68:68" customFormat="1">
      <c r="BP536999" s="90"/>
    </row>
    <row r="537000" spans="68:68" customFormat="1">
      <c r="BP537000" s="90"/>
    </row>
    <row r="537001" spans="68:68" customFormat="1">
      <c r="BP537001" s="90"/>
    </row>
    <row r="537002" spans="68:68" customFormat="1">
      <c r="BP537002" s="90"/>
    </row>
    <row r="537003" spans="68:68" customFormat="1">
      <c r="BP537003" s="90"/>
    </row>
    <row r="537004" spans="68:68" customFormat="1">
      <c r="BP537004" s="90"/>
    </row>
    <row r="537005" spans="68:68" customFormat="1">
      <c r="BP537005" s="90"/>
    </row>
    <row r="537006" spans="68:68" customFormat="1">
      <c r="BP537006" s="90"/>
    </row>
    <row r="537007" spans="68:68" customFormat="1">
      <c r="BP537007" s="90"/>
    </row>
    <row r="537008" spans="68:68" customFormat="1">
      <c r="BP537008" s="90"/>
    </row>
    <row r="537009" spans="68:68" customFormat="1">
      <c r="BP537009" s="90"/>
    </row>
    <row r="537010" spans="68:68" customFormat="1">
      <c r="BP537010" s="90"/>
    </row>
    <row r="537011" spans="68:68" customFormat="1">
      <c r="BP537011" s="90"/>
    </row>
    <row r="537012" spans="68:68" customFormat="1">
      <c r="BP537012" s="90"/>
    </row>
    <row r="537013" spans="68:68" customFormat="1">
      <c r="BP537013" s="90"/>
    </row>
    <row r="537014" spans="68:68" customFormat="1">
      <c r="BP537014" s="90"/>
    </row>
    <row r="537015" spans="68:68" customFormat="1">
      <c r="BP537015" s="90"/>
    </row>
    <row r="537016" spans="68:68" customFormat="1">
      <c r="BP537016" s="90"/>
    </row>
    <row r="537017" spans="68:68" customFormat="1">
      <c r="BP537017" s="90"/>
    </row>
    <row r="537018" spans="68:68" customFormat="1">
      <c r="BP537018" s="90"/>
    </row>
    <row r="537019" spans="68:68" customFormat="1">
      <c r="BP537019" s="90"/>
    </row>
    <row r="537020" spans="68:68" customFormat="1">
      <c r="BP537020" s="90"/>
    </row>
    <row r="537021" spans="68:68" customFormat="1">
      <c r="BP537021" s="90"/>
    </row>
    <row r="537022" spans="68:68" customFormat="1">
      <c r="BP537022" s="90"/>
    </row>
    <row r="537023" spans="68:68" customFormat="1">
      <c r="BP537023" s="90"/>
    </row>
    <row r="537024" spans="68:68" customFormat="1">
      <c r="BP537024" s="90"/>
    </row>
    <row r="537025" spans="68:68" customFormat="1">
      <c r="BP537025" s="90"/>
    </row>
    <row r="537026" spans="68:68" customFormat="1">
      <c r="BP537026" s="90"/>
    </row>
    <row r="537027" spans="68:68" customFormat="1">
      <c r="BP537027" s="90"/>
    </row>
    <row r="537028" spans="68:68" customFormat="1">
      <c r="BP537028" s="90"/>
    </row>
    <row r="537029" spans="68:68" customFormat="1">
      <c r="BP537029" s="90"/>
    </row>
    <row r="537030" spans="68:68" customFormat="1">
      <c r="BP537030" s="90"/>
    </row>
    <row r="537031" spans="68:68" customFormat="1">
      <c r="BP537031" s="90"/>
    </row>
    <row r="537032" spans="68:68" customFormat="1">
      <c r="BP537032" s="90"/>
    </row>
    <row r="537033" spans="68:68" customFormat="1">
      <c r="BP537033" s="90"/>
    </row>
    <row r="537034" spans="68:68" customFormat="1">
      <c r="BP537034" s="90"/>
    </row>
    <row r="537035" spans="68:68" customFormat="1">
      <c r="BP537035" s="90"/>
    </row>
    <row r="537036" spans="68:68" customFormat="1">
      <c r="BP537036" s="90"/>
    </row>
    <row r="537037" spans="68:68" customFormat="1">
      <c r="BP537037" s="90"/>
    </row>
    <row r="537038" spans="68:68" customFormat="1">
      <c r="BP537038" s="90"/>
    </row>
    <row r="537039" spans="68:68" customFormat="1">
      <c r="BP537039" s="90"/>
    </row>
    <row r="537040" spans="68:68" customFormat="1">
      <c r="BP537040" s="90"/>
    </row>
    <row r="537041" spans="68:68" customFormat="1">
      <c r="BP537041" s="90"/>
    </row>
    <row r="537042" spans="68:68" customFormat="1">
      <c r="BP537042" s="90"/>
    </row>
    <row r="537043" spans="68:68" customFormat="1">
      <c r="BP537043" s="90"/>
    </row>
    <row r="537044" spans="68:68" customFormat="1">
      <c r="BP537044" s="90"/>
    </row>
    <row r="537045" spans="68:68" customFormat="1">
      <c r="BP537045" s="90"/>
    </row>
    <row r="537046" spans="68:68" customFormat="1">
      <c r="BP537046" s="90"/>
    </row>
    <row r="537047" spans="68:68" customFormat="1">
      <c r="BP537047" s="90"/>
    </row>
    <row r="537048" spans="68:68" customFormat="1">
      <c r="BP537048" s="90"/>
    </row>
    <row r="537049" spans="68:68" customFormat="1">
      <c r="BP537049" s="90"/>
    </row>
    <row r="537050" spans="68:68" customFormat="1">
      <c r="BP537050" s="90"/>
    </row>
    <row r="537051" spans="68:68" customFormat="1">
      <c r="BP537051" s="90"/>
    </row>
    <row r="537052" spans="68:68" customFormat="1">
      <c r="BP537052" s="90"/>
    </row>
    <row r="537053" spans="68:68" customFormat="1">
      <c r="BP537053" s="90"/>
    </row>
    <row r="537054" spans="68:68" customFormat="1">
      <c r="BP537054" s="90"/>
    </row>
    <row r="537055" spans="68:68" customFormat="1">
      <c r="BP537055" s="90"/>
    </row>
    <row r="537056" spans="68:68" customFormat="1">
      <c r="BP537056" s="90"/>
    </row>
    <row r="537057" spans="68:68" customFormat="1">
      <c r="BP537057" s="90"/>
    </row>
    <row r="537058" spans="68:68" customFormat="1">
      <c r="BP537058" s="90"/>
    </row>
    <row r="537059" spans="68:68" customFormat="1">
      <c r="BP537059" s="90"/>
    </row>
    <row r="537060" spans="68:68" customFormat="1">
      <c r="BP537060" s="90"/>
    </row>
    <row r="537061" spans="68:68" customFormat="1">
      <c r="BP537061" s="90"/>
    </row>
    <row r="537062" spans="68:68" customFormat="1">
      <c r="BP537062" s="90"/>
    </row>
    <row r="537063" spans="68:68" customFormat="1">
      <c r="BP537063" s="90"/>
    </row>
    <row r="537064" spans="68:68" customFormat="1">
      <c r="BP537064" s="90"/>
    </row>
    <row r="537065" spans="68:68" customFormat="1">
      <c r="BP537065" s="90"/>
    </row>
    <row r="537066" spans="68:68" customFormat="1">
      <c r="BP537066" s="90"/>
    </row>
    <row r="537067" spans="68:68" customFormat="1">
      <c r="BP537067" s="90"/>
    </row>
    <row r="537068" spans="68:68" customFormat="1">
      <c r="BP537068" s="90"/>
    </row>
    <row r="537069" spans="68:68" customFormat="1">
      <c r="BP537069" s="90"/>
    </row>
    <row r="537070" spans="68:68" customFormat="1">
      <c r="BP537070" s="90"/>
    </row>
    <row r="537071" spans="68:68" customFormat="1">
      <c r="BP537071" s="90"/>
    </row>
    <row r="537072" spans="68:68" customFormat="1">
      <c r="BP537072" s="90"/>
    </row>
    <row r="537073" spans="68:68" customFormat="1">
      <c r="BP537073" s="90"/>
    </row>
    <row r="537074" spans="68:68" customFormat="1">
      <c r="BP537074" s="90"/>
    </row>
    <row r="537075" spans="68:68" customFormat="1">
      <c r="BP537075" s="90"/>
    </row>
    <row r="537076" spans="68:68" customFormat="1">
      <c r="BP537076" s="90"/>
    </row>
    <row r="537077" spans="68:68" customFormat="1">
      <c r="BP537077" s="90"/>
    </row>
    <row r="537078" spans="68:68" customFormat="1">
      <c r="BP537078" s="90"/>
    </row>
    <row r="537079" spans="68:68" customFormat="1">
      <c r="BP537079" s="90"/>
    </row>
    <row r="537080" spans="68:68" customFormat="1">
      <c r="BP537080" s="90"/>
    </row>
    <row r="537081" spans="68:68" customFormat="1">
      <c r="BP537081" s="90"/>
    </row>
    <row r="537082" spans="68:68" customFormat="1">
      <c r="BP537082" s="90"/>
    </row>
    <row r="537083" spans="68:68" customFormat="1">
      <c r="BP537083" s="90"/>
    </row>
    <row r="537084" spans="68:68" customFormat="1">
      <c r="BP537084" s="90"/>
    </row>
    <row r="537085" spans="68:68" customFormat="1">
      <c r="BP537085" s="90"/>
    </row>
    <row r="537086" spans="68:68" customFormat="1">
      <c r="BP537086" s="90"/>
    </row>
    <row r="537087" spans="68:68" customFormat="1">
      <c r="BP537087" s="90"/>
    </row>
    <row r="537088" spans="68:68" customFormat="1">
      <c r="BP537088" s="90"/>
    </row>
    <row r="537089" spans="68:68" customFormat="1">
      <c r="BP537089" s="90"/>
    </row>
    <row r="537090" spans="68:68" customFormat="1">
      <c r="BP537090" s="90"/>
    </row>
    <row r="537091" spans="68:68" customFormat="1">
      <c r="BP537091" s="90"/>
    </row>
    <row r="537092" spans="68:68" customFormat="1">
      <c r="BP537092" s="90"/>
    </row>
    <row r="537093" spans="68:68" customFormat="1">
      <c r="BP537093" s="90"/>
    </row>
    <row r="537094" spans="68:68" customFormat="1">
      <c r="BP537094" s="90"/>
    </row>
    <row r="537095" spans="68:68" customFormat="1">
      <c r="BP537095" s="90"/>
    </row>
    <row r="537096" spans="68:68" customFormat="1">
      <c r="BP537096" s="90"/>
    </row>
    <row r="537097" spans="68:68" customFormat="1">
      <c r="BP537097" s="90"/>
    </row>
    <row r="537098" spans="68:68" customFormat="1">
      <c r="BP537098" s="90"/>
    </row>
    <row r="537099" spans="68:68" customFormat="1">
      <c r="BP537099" s="90"/>
    </row>
    <row r="537100" spans="68:68" customFormat="1">
      <c r="BP537100" s="90"/>
    </row>
    <row r="537101" spans="68:68" customFormat="1">
      <c r="BP537101" s="90"/>
    </row>
    <row r="537102" spans="68:68" customFormat="1">
      <c r="BP537102" s="90"/>
    </row>
    <row r="537103" spans="68:68" customFormat="1">
      <c r="BP537103" s="90"/>
    </row>
    <row r="537104" spans="68:68" customFormat="1">
      <c r="BP537104" s="90"/>
    </row>
    <row r="537105" spans="68:68" customFormat="1">
      <c r="BP537105" s="90"/>
    </row>
    <row r="537106" spans="68:68" customFormat="1">
      <c r="BP537106" s="90"/>
    </row>
    <row r="537107" spans="68:68" customFormat="1">
      <c r="BP537107" s="90"/>
    </row>
    <row r="537108" spans="68:68" customFormat="1">
      <c r="BP537108" s="90"/>
    </row>
    <row r="537109" spans="68:68" customFormat="1">
      <c r="BP537109" s="90"/>
    </row>
    <row r="537110" spans="68:68" customFormat="1">
      <c r="BP537110" s="90"/>
    </row>
    <row r="537111" spans="68:68" customFormat="1">
      <c r="BP537111" s="90"/>
    </row>
    <row r="537112" spans="68:68" customFormat="1">
      <c r="BP537112" s="90"/>
    </row>
    <row r="537113" spans="68:68" customFormat="1">
      <c r="BP537113" s="90"/>
    </row>
    <row r="537114" spans="68:68" customFormat="1">
      <c r="BP537114" s="90"/>
    </row>
    <row r="537115" spans="68:68" customFormat="1">
      <c r="BP537115" s="90"/>
    </row>
    <row r="537116" spans="68:68" customFormat="1">
      <c r="BP537116" s="90"/>
    </row>
    <row r="537117" spans="68:68" customFormat="1">
      <c r="BP537117" s="90"/>
    </row>
    <row r="537118" spans="68:68" customFormat="1">
      <c r="BP537118" s="90"/>
    </row>
    <row r="537119" spans="68:68" customFormat="1">
      <c r="BP537119" s="90"/>
    </row>
    <row r="537120" spans="68:68" customFormat="1">
      <c r="BP537120" s="90"/>
    </row>
    <row r="537121" spans="68:68" customFormat="1">
      <c r="BP537121" s="90"/>
    </row>
    <row r="537122" spans="68:68" customFormat="1">
      <c r="BP537122" s="90"/>
    </row>
    <row r="537123" spans="68:68" customFormat="1">
      <c r="BP537123" s="90"/>
    </row>
    <row r="537124" spans="68:68" customFormat="1">
      <c r="BP537124" s="90"/>
    </row>
    <row r="537125" spans="68:68" customFormat="1">
      <c r="BP537125" s="90"/>
    </row>
    <row r="537126" spans="68:68" customFormat="1">
      <c r="BP537126" s="90"/>
    </row>
    <row r="537127" spans="68:68" customFormat="1">
      <c r="BP537127" s="90"/>
    </row>
    <row r="537128" spans="68:68" customFormat="1">
      <c r="BP537128" s="90"/>
    </row>
    <row r="537129" spans="68:68" customFormat="1">
      <c r="BP537129" s="90"/>
    </row>
    <row r="537130" spans="68:68" customFormat="1">
      <c r="BP537130" s="90"/>
    </row>
    <row r="537131" spans="68:68" customFormat="1">
      <c r="BP537131" s="90"/>
    </row>
    <row r="537132" spans="68:68" customFormat="1">
      <c r="BP537132" s="90"/>
    </row>
    <row r="537133" spans="68:68" customFormat="1">
      <c r="BP537133" s="90"/>
    </row>
    <row r="537134" spans="68:68" customFormat="1">
      <c r="BP537134" s="90"/>
    </row>
    <row r="537135" spans="68:68" customFormat="1">
      <c r="BP537135" s="90"/>
    </row>
    <row r="537136" spans="68:68" customFormat="1">
      <c r="BP537136" s="90"/>
    </row>
    <row r="537137" spans="68:68" customFormat="1">
      <c r="BP537137" s="90"/>
    </row>
    <row r="537138" spans="68:68" customFormat="1">
      <c r="BP537138" s="90"/>
    </row>
    <row r="537139" spans="68:68" customFormat="1">
      <c r="BP537139" s="90"/>
    </row>
    <row r="537140" spans="68:68" customFormat="1">
      <c r="BP537140" s="90"/>
    </row>
    <row r="537141" spans="68:68" customFormat="1">
      <c r="BP537141" s="90"/>
    </row>
    <row r="537142" spans="68:68" customFormat="1">
      <c r="BP537142" s="90"/>
    </row>
    <row r="537143" spans="68:68" customFormat="1">
      <c r="BP537143" s="90"/>
    </row>
    <row r="537144" spans="68:68" customFormat="1">
      <c r="BP537144" s="90"/>
    </row>
    <row r="537145" spans="68:68" customFormat="1">
      <c r="BP537145" s="90"/>
    </row>
    <row r="537146" spans="68:68" customFormat="1">
      <c r="BP537146" s="90"/>
    </row>
    <row r="537147" spans="68:68" customFormat="1">
      <c r="BP537147" s="90"/>
    </row>
    <row r="537148" spans="68:68" customFormat="1">
      <c r="BP537148" s="90"/>
    </row>
    <row r="537149" spans="68:68" customFormat="1">
      <c r="BP537149" s="90"/>
    </row>
    <row r="537150" spans="68:68" customFormat="1">
      <c r="BP537150" s="90"/>
    </row>
    <row r="537151" spans="68:68" customFormat="1">
      <c r="BP537151" s="90"/>
    </row>
    <row r="537152" spans="68:68" customFormat="1">
      <c r="BP537152" s="90"/>
    </row>
    <row r="537153" spans="68:68" customFormat="1">
      <c r="BP537153" s="90"/>
    </row>
    <row r="537154" spans="68:68" customFormat="1">
      <c r="BP537154" s="90"/>
    </row>
    <row r="537155" spans="68:68" customFormat="1">
      <c r="BP537155" s="90"/>
    </row>
    <row r="537156" spans="68:68" customFormat="1">
      <c r="BP537156" s="90"/>
    </row>
    <row r="537157" spans="68:68" customFormat="1">
      <c r="BP537157" s="90"/>
    </row>
    <row r="537158" spans="68:68" customFormat="1">
      <c r="BP537158" s="90"/>
    </row>
    <row r="537159" spans="68:68" customFormat="1">
      <c r="BP537159" s="90"/>
    </row>
    <row r="537160" spans="68:68" customFormat="1">
      <c r="BP537160" s="90"/>
    </row>
    <row r="537161" spans="68:68" customFormat="1">
      <c r="BP537161" s="90"/>
    </row>
    <row r="537162" spans="68:68" customFormat="1">
      <c r="BP537162" s="90"/>
    </row>
    <row r="537163" spans="68:68" customFormat="1">
      <c r="BP537163" s="90"/>
    </row>
    <row r="537164" spans="68:68" customFormat="1">
      <c r="BP537164" s="90"/>
    </row>
    <row r="537165" spans="68:68" customFormat="1">
      <c r="BP537165" s="90"/>
    </row>
    <row r="537166" spans="68:68" customFormat="1">
      <c r="BP537166" s="90"/>
    </row>
    <row r="537167" spans="68:68" customFormat="1">
      <c r="BP537167" s="90"/>
    </row>
    <row r="537168" spans="68:68" customFormat="1">
      <c r="BP537168" s="90"/>
    </row>
    <row r="537169" spans="68:68" customFormat="1">
      <c r="BP537169" s="90"/>
    </row>
    <row r="537170" spans="68:68" customFormat="1">
      <c r="BP537170" s="90"/>
    </row>
    <row r="537171" spans="68:68" customFormat="1">
      <c r="BP537171" s="90"/>
    </row>
    <row r="537172" spans="68:68" customFormat="1">
      <c r="BP537172" s="90"/>
    </row>
    <row r="537173" spans="68:68" customFormat="1">
      <c r="BP537173" s="90"/>
    </row>
    <row r="537174" spans="68:68" customFormat="1">
      <c r="BP537174" s="90"/>
    </row>
    <row r="537175" spans="68:68" customFormat="1">
      <c r="BP537175" s="90"/>
    </row>
    <row r="537176" spans="68:68" customFormat="1">
      <c r="BP537176" s="90"/>
    </row>
    <row r="537177" spans="68:68" customFormat="1">
      <c r="BP537177" s="90"/>
    </row>
    <row r="537178" spans="68:68" customFormat="1">
      <c r="BP537178" s="90"/>
    </row>
    <row r="537179" spans="68:68" customFormat="1">
      <c r="BP537179" s="90"/>
    </row>
    <row r="537180" spans="68:68" customFormat="1">
      <c r="BP537180" s="90"/>
    </row>
    <row r="537181" spans="68:68" customFormat="1">
      <c r="BP537181" s="90"/>
    </row>
    <row r="537182" spans="68:68" customFormat="1">
      <c r="BP537182" s="90"/>
    </row>
    <row r="537183" spans="68:68" customFormat="1">
      <c r="BP537183" s="90"/>
    </row>
    <row r="537184" spans="68:68" customFormat="1">
      <c r="BP537184" s="90"/>
    </row>
    <row r="537185" spans="68:68" customFormat="1">
      <c r="BP537185" s="90"/>
    </row>
    <row r="537186" spans="68:68" customFormat="1">
      <c r="BP537186" s="90"/>
    </row>
    <row r="537187" spans="68:68" customFormat="1">
      <c r="BP537187" s="90"/>
    </row>
    <row r="537188" spans="68:68" customFormat="1">
      <c r="BP537188" s="90"/>
    </row>
    <row r="537189" spans="68:68" customFormat="1">
      <c r="BP537189" s="90"/>
    </row>
    <row r="537190" spans="68:68" customFormat="1">
      <c r="BP537190" s="90"/>
    </row>
    <row r="537191" spans="68:68" customFormat="1">
      <c r="BP537191" s="90"/>
    </row>
    <row r="537192" spans="68:68" customFormat="1">
      <c r="BP537192" s="90"/>
    </row>
    <row r="537193" spans="68:68" customFormat="1">
      <c r="BP537193" s="90"/>
    </row>
    <row r="537194" spans="68:68" customFormat="1">
      <c r="BP537194" s="90"/>
    </row>
    <row r="537195" spans="68:68" customFormat="1">
      <c r="BP537195" s="90"/>
    </row>
    <row r="537196" spans="68:68" customFormat="1">
      <c r="BP537196" s="90"/>
    </row>
    <row r="537197" spans="68:68" customFormat="1">
      <c r="BP537197" s="90"/>
    </row>
    <row r="537198" spans="68:68" customFormat="1">
      <c r="BP537198" s="90"/>
    </row>
    <row r="537199" spans="68:68" customFormat="1">
      <c r="BP537199" s="90"/>
    </row>
    <row r="537200" spans="68:68" customFormat="1">
      <c r="BP537200" s="90"/>
    </row>
    <row r="537201" spans="68:68" customFormat="1">
      <c r="BP537201" s="90"/>
    </row>
    <row r="537202" spans="68:68" customFormat="1">
      <c r="BP537202" s="90"/>
    </row>
    <row r="537203" spans="68:68" customFormat="1">
      <c r="BP537203" s="90"/>
    </row>
    <row r="537204" spans="68:68" customFormat="1">
      <c r="BP537204" s="90"/>
    </row>
    <row r="537205" spans="68:68" customFormat="1">
      <c r="BP537205" s="90"/>
    </row>
    <row r="537206" spans="68:68" customFormat="1">
      <c r="BP537206" s="90"/>
    </row>
    <row r="537207" spans="68:68" customFormat="1">
      <c r="BP537207" s="90"/>
    </row>
    <row r="537208" spans="68:68" customFormat="1">
      <c r="BP537208" s="90"/>
    </row>
    <row r="537209" spans="68:68" customFormat="1">
      <c r="BP537209" s="90"/>
    </row>
    <row r="537210" spans="68:68" customFormat="1">
      <c r="BP537210" s="90"/>
    </row>
    <row r="537211" spans="68:68" customFormat="1">
      <c r="BP537211" s="90"/>
    </row>
    <row r="537212" spans="68:68" customFormat="1">
      <c r="BP537212" s="90"/>
    </row>
    <row r="537213" spans="68:68" customFormat="1">
      <c r="BP537213" s="90"/>
    </row>
    <row r="537214" spans="68:68" customFormat="1">
      <c r="BP537214" s="90"/>
    </row>
    <row r="537215" spans="68:68" customFormat="1">
      <c r="BP537215" s="90"/>
    </row>
    <row r="537216" spans="68:68" customFormat="1">
      <c r="BP537216" s="90"/>
    </row>
    <row r="537217" spans="68:68" customFormat="1">
      <c r="BP537217" s="90"/>
    </row>
    <row r="537218" spans="68:68" customFormat="1">
      <c r="BP537218" s="90"/>
    </row>
    <row r="537219" spans="68:68" customFormat="1">
      <c r="BP537219" s="90"/>
    </row>
    <row r="537220" spans="68:68" customFormat="1">
      <c r="BP537220" s="90"/>
    </row>
    <row r="537221" spans="68:68" customFormat="1">
      <c r="BP537221" s="90"/>
    </row>
    <row r="537222" spans="68:68" customFormat="1">
      <c r="BP537222" s="90"/>
    </row>
    <row r="537223" spans="68:68" customFormat="1">
      <c r="BP537223" s="90"/>
    </row>
    <row r="537224" spans="68:68" customFormat="1">
      <c r="BP537224" s="90"/>
    </row>
    <row r="537225" spans="68:68" customFormat="1">
      <c r="BP537225" s="90"/>
    </row>
    <row r="537226" spans="68:68" customFormat="1">
      <c r="BP537226" s="90"/>
    </row>
    <row r="537227" spans="68:68" customFormat="1">
      <c r="BP537227" s="90"/>
    </row>
    <row r="537228" spans="68:68" customFormat="1">
      <c r="BP537228" s="90"/>
    </row>
    <row r="537229" spans="68:68" customFormat="1">
      <c r="BP537229" s="90"/>
    </row>
    <row r="537230" spans="68:68" customFormat="1">
      <c r="BP537230" s="90"/>
    </row>
    <row r="537231" spans="68:68" customFormat="1">
      <c r="BP537231" s="90"/>
    </row>
    <row r="537232" spans="68:68" customFormat="1">
      <c r="BP537232" s="90"/>
    </row>
    <row r="537233" spans="68:68" customFormat="1">
      <c r="BP537233" s="90"/>
    </row>
    <row r="537234" spans="68:68" customFormat="1">
      <c r="BP537234" s="90"/>
    </row>
    <row r="537235" spans="68:68" customFormat="1">
      <c r="BP537235" s="90"/>
    </row>
    <row r="537236" spans="68:68" customFormat="1">
      <c r="BP537236" s="90"/>
    </row>
    <row r="537237" spans="68:68" customFormat="1">
      <c r="BP537237" s="90"/>
    </row>
    <row r="537238" spans="68:68" customFormat="1">
      <c r="BP537238" s="90"/>
    </row>
    <row r="537239" spans="68:68" customFormat="1">
      <c r="BP537239" s="90"/>
    </row>
    <row r="537240" spans="68:68" customFormat="1">
      <c r="BP537240" s="90"/>
    </row>
    <row r="537241" spans="68:68" customFormat="1">
      <c r="BP537241" s="90"/>
    </row>
    <row r="537242" spans="68:68" customFormat="1">
      <c r="BP537242" s="90"/>
    </row>
    <row r="537243" spans="68:68" customFormat="1">
      <c r="BP537243" s="90"/>
    </row>
    <row r="537244" spans="68:68" customFormat="1">
      <c r="BP537244" s="90"/>
    </row>
    <row r="537245" spans="68:68" customFormat="1">
      <c r="BP537245" s="90"/>
    </row>
    <row r="537246" spans="68:68" customFormat="1">
      <c r="BP537246" s="90"/>
    </row>
    <row r="537247" spans="68:68" customFormat="1">
      <c r="BP537247" s="90"/>
    </row>
    <row r="537248" spans="68:68" customFormat="1">
      <c r="BP537248" s="90"/>
    </row>
    <row r="537249" spans="68:68" customFormat="1">
      <c r="BP537249" s="90"/>
    </row>
    <row r="537250" spans="68:68" customFormat="1">
      <c r="BP537250" s="90"/>
    </row>
    <row r="537251" spans="68:68" customFormat="1">
      <c r="BP537251" s="90"/>
    </row>
    <row r="537252" spans="68:68" customFormat="1">
      <c r="BP537252" s="90"/>
    </row>
    <row r="537253" spans="68:68" customFormat="1">
      <c r="BP537253" s="90"/>
    </row>
    <row r="537254" spans="68:68" customFormat="1">
      <c r="BP537254" s="90"/>
    </row>
    <row r="537255" spans="68:68" customFormat="1">
      <c r="BP537255" s="90"/>
    </row>
    <row r="537256" spans="68:68" customFormat="1">
      <c r="BP537256" s="90"/>
    </row>
    <row r="537257" spans="68:68" customFormat="1">
      <c r="BP537257" s="90"/>
    </row>
    <row r="537258" spans="68:68" customFormat="1">
      <c r="BP537258" s="90"/>
    </row>
    <row r="537259" spans="68:68" customFormat="1">
      <c r="BP537259" s="90"/>
    </row>
    <row r="537260" spans="68:68" customFormat="1">
      <c r="BP537260" s="90"/>
    </row>
    <row r="537261" spans="68:68" customFormat="1">
      <c r="BP537261" s="90"/>
    </row>
    <row r="537262" spans="68:68" customFormat="1">
      <c r="BP537262" s="90"/>
    </row>
    <row r="537263" spans="68:68" customFormat="1">
      <c r="BP537263" s="90"/>
    </row>
    <row r="537264" spans="68:68" customFormat="1">
      <c r="BP537264" s="90"/>
    </row>
    <row r="537265" spans="68:68" customFormat="1">
      <c r="BP537265" s="90"/>
    </row>
    <row r="537266" spans="68:68" customFormat="1">
      <c r="BP537266" s="90"/>
    </row>
    <row r="537267" spans="68:68" customFormat="1">
      <c r="BP537267" s="90"/>
    </row>
    <row r="537268" spans="68:68" customFormat="1">
      <c r="BP537268" s="90"/>
    </row>
    <row r="537269" spans="68:68" customFormat="1">
      <c r="BP537269" s="90"/>
    </row>
    <row r="537270" spans="68:68" customFormat="1">
      <c r="BP537270" s="90"/>
    </row>
    <row r="537271" spans="68:68" customFormat="1">
      <c r="BP537271" s="90"/>
    </row>
    <row r="537272" spans="68:68" customFormat="1">
      <c r="BP537272" s="90"/>
    </row>
    <row r="537273" spans="68:68" customFormat="1">
      <c r="BP537273" s="90"/>
    </row>
    <row r="537274" spans="68:68" customFormat="1">
      <c r="BP537274" s="90"/>
    </row>
    <row r="537275" spans="68:68" customFormat="1">
      <c r="BP537275" s="90"/>
    </row>
    <row r="537276" spans="68:68" customFormat="1">
      <c r="BP537276" s="90"/>
    </row>
    <row r="537277" spans="68:68" customFormat="1">
      <c r="BP537277" s="90"/>
    </row>
    <row r="537278" spans="68:68" customFormat="1">
      <c r="BP537278" s="90"/>
    </row>
    <row r="537279" spans="68:68" customFormat="1">
      <c r="BP537279" s="90"/>
    </row>
    <row r="537280" spans="68:68" customFormat="1">
      <c r="BP537280" s="90"/>
    </row>
    <row r="537281" spans="68:68" customFormat="1">
      <c r="BP537281" s="90"/>
    </row>
    <row r="537282" spans="68:68" customFormat="1">
      <c r="BP537282" s="90"/>
    </row>
    <row r="537283" spans="68:68" customFormat="1">
      <c r="BP537283" s="90"/>
    </row>
    <row r="537284" spans="68:68" customFormat="1">
      <c r="BP537284" s="90"/>
    </row>
    <row r="537285" spans="68:68" customFormat="1">
      <c r="BP537285" s="90"/>
    </row>
    <row r="537286" spans="68:68" customFormat="1">
      <c r="BP537286" s="90"/>
    </row>
    <row r="537287" spans="68:68" customFormat="1">
      <c r="BP537287" s="90"/>
    </row>
    <row r="537288" spans="68:68" customFormat="1">
      <c r="BP537288" s="90"/>
    </row>
    <row r="537289" spans="68:68" customFormat="1">
      <c r="BP537289" s="90"/>
    </row>
    <row r="537290" spans="68:68" customFormat="1">
      <c r="BP537290" s="90"/>
    </row>
    <row r="537291" spans="68:68" customFormat="1">
      <c r="BP537291" s="90"/>
    </row>
    <row r="537292" spans="68:68" customFormat="1">
      <c r="BP537292" s="90"/>
    </row>
    <row r="537293" spans="68:68" customFormat="1">
      <c r="BP537293" s="90"/>
    </row>
    <row r="537294" spans="68:68" customFormat="1">
      <c r="BP537294" s="90"/>
    </row>
    <row r="537295" spans="68:68" customFormat="1">
      <c r="BP537295" s="90"/>
    </row>
    <row r="537296" spans="68:68" customFormat="1">
      <c r="BP537296" s="90"/>
    </row>
    <row r="537297" spans="68:68" customFormat="1">
      <c r="BP537297" s="90"/>
    </row>
    <row r="537298" spans="68:68" customFormat="1">
      <c r="BP537298" s="90"/>
    </row>
    <row r="537299" spans="68:68" customFormat="1">
      <c r="BP537299" s="90"/>
    </row>
    <row r="537300" spans="68:68" customFormat="1">
      <c r="BP537300" s="90"/>
    </row>
    <row r="537301" spans="68:68" customFormat="1">
      <c r="BP537301" s="90"/>
    </row>
    <row r="537302" spans="68:68" customFormat="1">
      <c r="BP537302" s="90"/>
    </row>
    <row r="537303" spans="68:68" customFormat="1">
      <c r="BP537303" s="90"/>
    </row>
    <row r="537304" spans="68:68" customFormat="1">
      <c r="BP537304" s="90"/>
    </row>
    <row r="537305" spans="68:68" customFormat="1">
      <c r="BP537305" s="90"/>
    </row>
    <row r="537306" spans="68:68" customFormat="1">
      <c r="BP537306" s="90"/>
    </row>
    <row r="537307" spans="68:68" customFormat="1">
      <c r="BP537307" s="90"/>
    </row>
    <row r="537308" spans="68:68" customFormat="1">
      <c r="BP537308" s="90"/>
    </row>
    <row r="537309" spans="68:68" customFormat="1">
      <c r="BP537309" s="90"/>
    </row>
    <row r="537310" spans="68:68" customFormat="1">
      <c r="BP537310" s="90"/>
    </row>
    <row r="537311" spans="68:68" customFormat="1">
      <c r="BP537311" s="90"/>
    </row>
    <row r="537312" spans="68:68" customFormat="1">
      <c r="BP537312" s="90"/>
    </row>
    <row r="537313" spans="68:68" customFormat="1">
      <c r="BP537313" s="90"/>
    </row>
    <row r="537314" spans="68:68" customFormat="1">
      <c r="BP537314" s="90"/>
    </row>
    <row r="537315" spans="68:68" customFormat="1">
      <c r="BP537315" s="90"/>
    </row>
    <row r="537316" spans="68:68" customFormat="1">
      <c r="BP537316" s="90"/>
    </row>
    <row r="537317" spans="68:68" customFormat="1">
      <c r="BP537317" s="90"/>
    </row>
    <row r="537318" spans="68:68" customFormat="1">
      <c r="BP537318" s="90"/>
    </row>
    <row r="537319" spans="68:68" customFormat="1">
      <c r="BP537319" s="90"/>
    </row>
    <row r="537320" spans="68:68" customFormat="1">
      <c r="BP537320" s="90"/>
    </row>
    <row r="537321" spans="68:68" customFormat="1">
      <c r="BP537321" s="90"/>
    </row>
    <row r="537322" spans="68:68" customFormat="1">
      <c r="BP537322" s="90"/>
    </row>
    <row r="537323" spans="68:68" customFormat="1">
      <c r="BP537323" s="90"/>
    </row>
    <row r="537324" spans="68:68" customFormat="1">
      <c r="BP537324" s="90"/>
    </row>
    <row r="537325" spans="68:68" customFormat="1">
      <c r="BP537325" s="90"/>
    </row>
    <row r="537326" spans="68:68" customFormat="1">
      <c r="BP537326" s="90"/>
    </row>
    <row r="537327" spans="68:68" customFormat="1">
      <c r="BP537327" s="90"/>
    </row>
    <row r="537328" spans="68:68" customFormat="1">
      <c r="BP537328" s="90"/>
    </row>
    <row r="537329" spans="68:68" customFormat="1">
      <c r="BP537329" s="90"/>
    </row>
    <row r="537330" spans="68:68" customFormat="1">
      <c r="BP537330" s="90"/>
    </row>
    <row r="537331" spans="68:68" customFormat="1">
      <c r="BP537331" s="90"/>
    </row>
    <row r="537332" spans="68:68" customFormat="1">
      <c r="BP537332" s="90"/>
    </row>
    <row r="537333" spans="68:68" customFormat="1">
      <c r="BP537333" s="90"/>
    </row>
    <row r="537334" spans="68:68" customFormat="1">
      <c r="BP537334" s="90"/>
    </row>
    <row r="537335" spans="68:68" customFormat="1">
      <c r="BP537335" s="90"/>
    </row>
    <row r="537336" spans="68:68" customFormat="1">
      <c r="BP537336" s="90"/>
    </row>
    <row r="537337" spans="68:68" customFormat="1">
      <c r="BP537337" s="90"/>
    </row>
    <row r="537338" spans="68:68" customFormat="1">
      <c r="BP537338" s="90"/>
    </row>
    <row r="537339" spans="68:68" customFormat="1">
      <c r="BP537339" s="90"/>
    </row>
    <row r="537340" spans="68:68" customFormat="1">
      <c r="BP537340" s="90"/>
    </row>
    <row r="537341" spans="68:68" customFormat="1">
      <c r="BP537341" s="90"/>
    </row>
    <row r="537342" spans="68:68" customFormat="1">
      <c r="BP537342" s="90"/>
    </row>
    <row r="537343" spans="68:68" customFormat="1">
      <c r="BP537343" s="90"/>
    </row>
    <row r="537344" spans="68:68" customFormat="1">
      <c r="BP537344" s="90"/>
    </row>
    <row r="537345" spans="68:68" customFormat="1">
      <c r="BP537345" s="90"/>
    </row>
    <row r="537346" spans="68:68" customFormat="1">
      <c r="BP537346" s="90"/>
    </row>
    <row r="537347" spans="68:68" customFormat="1">
      <c r="BP537347" s="90"/>
    </row>
    <row r="537348" spans="68:68" customFormat="1">
      <c r="BP537348" s="90"/>
    </row>
    <row r="537349" spans="68:68" customFormat="1">
      <c r="BP537349" s="90"/>
    </row>
    <row r="537350" spans="68:68" customFormat="1">
      <c r="BP537350" s="90"/>
    </row>
    <row r="537351" spans="68:68" customFormat="1">
      <c r="BP537351" s="90"/>
    </row>
    <row r="537352" spans="68:68" customFormat="1">
      <c r="BP537352" s="90"/>
    </row>
    <row r="537353" spans="68:68" customFormat="1">
      <c r="BP537353" s="90"/>
    </row>
    <row r="537354" spans="68:68" customFormat="1">
      <c r="BP537354" s="90"/>
    </row>
    <row r="537355" spans="68:68" customFormat="1">
      <c r="BP537355" s="90"/>
    </row>
    <row r="537356" spans="68:68" customFormat="1">
      <c r="BP537356" s="90"/>
    </row>
    <row r="537357" spans="68:68" customFormat="1">
      <c r="BP537357" s="90"/>
    </row>
    <row r="537358" spans="68:68" customFormat="1">
      <c r="BP537358" s="90"/>
    </row>
    <row r="537359" spans="68:68" customFormat="1">
      <c r="BP537359" s="90"/>
    </row>
    <row r="537360" spans="68:68" customFormat="1">
      <c r="BP537360" s="90"/>
    </row>
    <row r="537361" spans="68:68" customFormat="1">
      <c r="BP537361" s="90"/>
    </row>
    <row r="537362" spans="68:68" customFormat="1">
      <c r="BP537362" s="90"/>
    </row>
    <row r="537363" spans="68:68" customFormat="1">
      <c r="BP537363" s="90"/>
    </row>
    <row r="537364" spans="68:68" customFormat="1">
      <c r="BP537364" s="90"/>
    </row>
    <row r="537365" spans="68:68" customFormat="1">
      <c r="BP537365" s="90"/>
    </row>
    <row r="537366" spans="68:68" customFormat="1">
      <c r="BP537366" s="90"/>
    </row>
    <row r="537367" spans="68:68" customFormat="1">
      <c r="BP537367" s="90"/>
    </row>
    <row r="537368" spans="68:68" customFormat="1">
      <c r="BP537368" s="90"/>
    </row>
    <row r="537369" spans="68:68" customFormat="1">
      <c r="BP537369" s="90"/>
    </row>
    <row r="537370" spans="68:68" customFormat="1">
      <c r="BP537370" s="90"/>
    </row>
    <row r="537371" spans="68:68" customFormat="1">
      <c r="BP537371" s="90"/>
    </row>
    <row r="537372" spans="68:68" customFormat="1">
      <c r="BP537372" s="90"/>
    </row>
    <row r="537373" spans="68:68" customFormat="1">
      <c r="BP537373" s="90"/>
    </row>
    <row r="537374" spans="68:68" customFormat="1">
      <c r="BP537374" s="90"/>
    </row>
    <row r="537375" spans="68:68" customFormat="1">
      <c r="BP537375" s="90"/>
    </row>
    <row r="537376" spans="68:68" customFormat="1">
      <c r="BP537376" s="90"/>
    </row>
    <row r="537377" spans="68:68" customFormat="1">
      <c r="BP537377" s="90"/>
    </row>
    <row r="537378" spans="68:68" customFormat="1">
      <c r="BP537378" s="90"/>
    </row>
    <row r="537379" spans="68:68" customFormat="1">
      <c r="BP537379" s="90"/>
    </row>
    <row r="537380" spans="68:68" customFormat="1">
      <c r="BP537380" s="90"/>
    </row>
    <row r="537381" spans="68:68" customFormat="1">
      <c r="BP537381" s="90"/>
    </row>
    <row r="537382" spans="68:68" customFormat="1">
      <c r="BP537382" s="90"/>
    </row>
    <row r="537383" spans="68:68" customFormat="1">
      <c r="BP537383" s="90"/>
    </row>
    <row r="537384" spans="68:68" customFormat="1">
      <c r="BP537384" s="90"/>
    </row>
    <row r="537385" spans="68:68" customFormat="1">
      <c r="BP537385" s="90"/>
    </row>
    <row r="537386" spans="68:68" customFormat="1">
      <c r="BP537386" s="90"/>
    </row>
    <row r="537387" spans="68:68" customFormat="1">
      <c r="BP537387" s="90"/>
    </row>
    <row r="537388" spans="68:68" customFormat="1">
      <c r="BP537388" s="90"/>
    </row>
    <row r="537389" spans="68:68" customFormat="1">
      <c r="BP537389" s="90"/>
    </row>
    <row r="537390" spans="68:68" customFormat="1">
      <c r="BP537390" s="90"/>
    </row>
    <row r="537391" spans="68:68" customFormat="1">
      <c r="BP537391" s="90"/>
    </row>
    <row r="537392" spans="68:68" customFormat="1">
      <c r="BP537392" s="90"/>
    </row>
    <row r="537393" spans="68:68" customFormat="1">
      <c r="BP537393" s="90"/>
    </row>
    <row r="537394" spans="68:68" customFormat="1">
      <c r="BP537394" s="90"/>
    </row>
    <row r="537395" spans="68:68" customFormat="1">
      <c r="BP537395" s="90"/>
    </row>
    <row r="537396" spans="68:68" customFormat="1">
      <c r="BP537396" s="90"/>
    </row>
    <row r="537397" spans="68:68" customFormat="1">
      <c r="BP537397" s="90"/>
    </row>
    <row r="537398" spans="68:68" customFormat="1">
      <c r="BP537398" s="90"/>
    </row>
    <row r="537399" spans="68:68" customFormat="1">
      <c r="BP537399" s="90"/>
    </row>
    <row r="537400" spans="68:68" customFormat="1">
      <c r="BP537400" s="90"/>
    </row>
    <row r="537401" spans="68:68" customFormat="1">
      <c r="BP537401" s="90"/>
    </row>
    <row r="537402" spans="68:68" customFormat="1">
      <c r="BP537402" s="90"/>
    </row>
    <row r="537403" spans="68:68" customFormat="1">
      <c r="BP537403" s="90"/>
    </row>
    <row r="537404" spans="68:68" customFormat="1">
      <c r="BP537404" s="90"/>
    </row>
    <row r="537405" spans="68:68" customFormat="1">
      <c r="BP537405" s="90"/>
    </row>
    <row r="537406" spans="68:68" customFormat="1">
      <c r="BP537406" s="90"/>
    </row>
    <row r="537407" spans="68:68" customFormat="1">
      <c r="BP537407" s="90"/>
    </row>
    <row r="537408" spans="68:68" customFormat="1">
      <c r="BP537408" s="90"/>
    </row>
    <row r="537409" spans="68:68" customFormat="1">
      <c r="BP537409" s="90"/>
    </row>
    <row r="537410" spans="68:68" customFormat="1">
      <c r="BP537410" s="90"/>
    </row>
    <row r="537411" spans="68:68" customFormat="1">
      <c r="BP537411" s="90"/>
    </row>
    <row r="537412" spans="68:68" customFormat="1">
      <c r="BP537412" s="90"/>
    </row>
    <row r="537413" spans="68:68" customFormat="1">
      <c r="BP537413" s="90"/>
    </row>
    <row r="537414" spans="68:68" customFormat="1">
      <c r="BP537414" s="90"/>
    </row>
    <row r="537415" spans="68:68" customFormat="1">
      <c r="BP537415" s="90"/>
    </row>
    <row r="537416" spans="68:68" customFormat="1">
      <c r="BP537416" s="90"/>
    </row>
    <row r="537417" spans="68:68" customFormat="1">
      <c r="BP537417" s="90"/>
    </row>
    <row r="537418" spans="68:68" customFormat="1">
      <c r="BP537418" s="90"/>
    </row>
    <row r="537419" spans="68:68" customFormat="1">
      <c r="BP537419" s="90"/>
    </row>
    <row r="537420" spans="68:68" customFormat="1">
      <c r="BP537420" s="90"/>
    </row>
    <row r="537421" spans="68:68" customFormat="1">
      <c r="BP537421" s="90"/>
    </row>
    <row r="537422" spans="68:68" customFormat="1">
      <c r="BP537422" s="90"/>
    </row>
    <row r="537423" spans="68:68" customFormat="1">
      <c r="BP537423" s="90"/>
    </row>
    <row r="537424" spans="68:68" customFormat="1">
      <c r="BP537424" s="90"/>
    </row>
    <row r="537425" spans="68:68" customFormat="1">
      <c r="BP537425" s="90"/>
    </row>
    <row r="537426" spans="68:68" customFormat="1">
      <c r="BP537426" s="90"/>
    </row>
    <row r="537427" spans="68:68" customFormat="1">
      <c r="BP537427" s="90"/>
    </row>
    <row r="537428" spans="68:68" customFormat="1">
      <c r="BP537428" s="90"/>
    </row>
    <row r="537429" spans="68:68" customFormat="1">
      <c r="BP537429" s="90"/>
    </row>
    <row r="537430" spans="68:68" customFormat="1">
      <c r="BP537430" s="90"/>
    </row>
    <row r="537431" spans="68:68" customFormat="1">
      <c r="BP537431" s="90"/>
    </row>
    <row r="537432" spans="68:68" customFormat="1">
      <c r="BP537432" s="90"/>
    </row>
    <row r="537433" spans="68:68" customFormat="1">
      <c r="BP537433" s="90"/>
    </row>
    <row r="537434" spans="68:68" customFormat="1">
      <c r="BP537434" s="90"/>
    </row>
    <row r="537435" spans="68:68" customFormat="1">
      <c r="BP537435" s="90"/>
    </row>
    <row r="537436" spans="68:68" customFormat="1">
      <c r="BP537436" s="90"/>
    </row>
    <row r="537437" spans="68:68" customFormat="1">
      <c r="BP537437" s="90"/>
    </row>
    <row r="537438" spans="68:68" customFormat="1">
      <c r="BP537438" s="90"/>
    </row>
    <row r="537439" spans="68:68" customFormat="1">
      <c r="BP537439" s="90"/>
    </row>
    <row r="537440" spans="68:68" customFormat="1">
      <c r="BP537440" s="90"/>
    </row>
    <row r="537441" spans="68:68" customFormat="1">
      <c r="BP537441" s="90"/>
    </row>
    <row r="537442" spans="68:68" customFormat="1">
      <c r="BP537442" s="90"/>
    </row>
    <row r="537443" spans="68:68" customFormat="1">
      <c r="BP537443" s="90"/>
    </row>
    <row r="537444" spans="68:68" customFormat="1">
      <c r="BP537444" s="90"/>
    </row>
    <row r="537445" spans="68:68" customFormat="1">
      <c r="BP537445" s="90"/>
    </row>
    <row r="537446" spans="68:68" customFormat="1">
      <c r="BP537446" s="90"/>
    </row>
    <row r="537447" spans="68:68" customFormat="1">
      <c r="BP537447" s="90"/>
    </row>
    <row r="537448" spans="68:68" customFormat="1">
      <c r="BP537448" s="90"/>
    </row>
    <row r="537449" spans="68:68" customFormat="1">
      <c r="BP537449" s="90"/>
    </row>
    <row r="537450" spans="68:68" customFormat="1">
      <c r="BP537450" s="90"/>
    </row>
    <row r="537451" spans="68:68" customFormat="1">
      <c r="BP537451" s="90"/>
    </row>
    <row r="537452" spans="68:68" customFormat="1">
      <c r="BP537452" s="90"/>
    </row>
    <row r="537453" spans="68:68" customFormat="1">
      <c r="BP537453" s="90"/>
    </row>
    <row r="537454" spans="68:68" customFormat="1">
      <c r="BP537454" s="90"/>
    </row>
    <row r="537455" spans="68:68" customFormat="1">
      <c r="BP537455" s="90"/>
    </row>
    <row r="537456" spans="68:68" customFormat="1">
      <c r="BP537456" s="90"/>
    </row>
    <row r="537457" spans="68:68" customFormat="1">
      <c r="BP537457" s="90"/>
    </row>
    <row r="537458" spans="68:68" customFormat="1">
      <c r="BP537458" s="90"/>
    </row>
    <row r="537459" spans="68:68" customFormat="1">
      <c r="BP537459" s="90"/>
    </row>
    <row r="537460" spans="68:68" customFormat="1">
      <c r="BP537460" s="90"/>
    </row>
    <row r="537461" spans="68:68" customFormat="1">
      <c r="BP537461" s="90"/>
    </row>
    <row r="537462" spans="68:68" customFormat="1">
      <c r="BP537462" s="90"/>
    </row>
    <row r="537463" spans="68:68" customFormat="1">
      <c r="BP537463" s="90"/>
    </row>
    <row r="537464" spans="68:68" customFormat="1">
      <c r="BP537464" s="90"/>
    </row>
    <row r="537465" spans="68:68" customFormat="1">
      <c r="BP537465" s="90"/>
    </row>
    <row r="537466" spans="68:68" customFormat="1">
      <c r="BP537466" s="90"/>
    </row>
    <row r="537467" spans="68:68" customFormat="1">
      <c r="BP537467" s="90"/>
    </row>
    <row r="537468" spans="68:68" customFormat="1">
      <c r="BP537468" s="90"/>
    </row>
    <row r="537469" spans="68:68" customFormat="1">
      <c r="BP537469" s="90"/>
    </row>
    <row r="537470" spans="68:68" customFormat="1">
      <c r="BP537470" s="90"/>
    </row>
    <row r="537471" spans="68:68" customFormat="1">
      <c r="BP537471" s="90"/>
    </row>
    <row r="537472" spans="68:68" customFormat="1">
      <c r="BP537472" s="90"/>
    </row>
    <row r="537473" spans="68:68" customFormat="1">
      <c r="BP537473" s="90"/>
    </row>
    <row r="537474" spans="68:68" customFormat="1">
      <c r="BP537474" s="90"/>
    </row>
    <row r="537475" spans="68:68" customFormat="1">
      <c r="BP537475" s="90"/>
    </row>
    <row r="537476" spans="68:68" customFormat="1">
      <c r="BP537476" s="90"/>
    </row>
    <row r="537477" spans="68:68" customFormat="1">
      <c r="BP537477" s="90"/>
    </row>
    <row r="537478" spans="68:68" customFormat="1">
      <c r="BP537478" s="90"/>
    </row>
    <row r="537479" spans="68:68" customFormat="1">
      <c r="BP537479" s="90"/>
    </row>
    <row r="537480" spans="68:68" customFormat="1">
      <c r="BP537480" s="90"/>
    </row>
    <row r="537481" spans="68:68" customFormat="1">
      <c r="BP537481" s="90"/>
    </row>
    <row r="537482" spans="68:68" customFormat="1">
      <c r="BP537482" s="90"/>
    </row>
    <row r="537483" spans="68:68" customFormat="1">
      <c r="BP537483" s="90"/>
    </row>
    <row r="537484" spans="68:68" customFormat="1">
      <c r="BP537484" s="90"/>
    </row>
    <row r="537485" spans="68:68" customFormat="1">
      <c r="BP537485" s="90"/>
    </row>
    <row r="537486" spans="68:68" customFormat="1">
      <c r="BP537486" s="90"/>
    </row>
    <row r="537487" spans="68:68" customFormat="1">
      <c r="BP537487" s="90"/>
    </row>
    <row r="537488" spans="68:68" customFormat="1">
      <c r="BP537488" s="90"/>
    </row>
    <row r="537489" spans="68:68" customFormat="1">
      <c r="BP537489" s="90"/>
    </row>
    <row r="537490" spans="68:68" customFormat="1">
      <c r="BP537490" s="90"/>
    </row>
    <row r="537491" spans="68:68" customFormat="1">
      <c r="BP537491" s="90"/>
    </row>
    <row r="537492" spans="68:68" customFormat="1">
      <c r="BP537492" s="90"/>
    </row>
    <row r="537493" spans="68:68" customFormat="1">
      <c r="BP537493" s="90"/>
    </row>
    <row r="537494" spans="68:68" customFormat="1">
      <c r="BP537494" s="90"/>
    </row>
    <row r="537495" spans="68:68" customFormat="1">
      <c r="BP537495" s="90"/>
    </row>
    <row r="537496" spans="68:68" customFormat="1">
      <c r="BP537496" s="90"/>
    </row>
    <row r="537497" spans="68:68" customFormat="1">
      <c r="BP537497" s="90"/>
    </row>
    <row r="537498" spans="68:68" customFormat="1">
      <c r="BP537498" s="90"/>
    </row>
    <row r="537499" spans="68:68" customFormat="1">
      <c r="BP537499" s="90"/>
    </row>
    <row r="537500" spans="68:68" customFormat="1">
      <c r="BP537500" s="90"/>
    </row>
    <row r="537501" spans="68:68" customFormat="1">
      <c r="BP537501" s="90"/>
    </row>
    <row r="537502" spans="68:68" customFormat="1">
      <c r="BP537502" s="90"/>
    </row>
    <row r="537503" spans="68:68" customFormat="1">
      <c r="BP537503" s="90"/>
    </row>
    <row r="537504" spans="68:68" customFormat="1">
      <c r="BP537504" s="90"/>
    </row>
    <row r="537505" spans="68:68" customFormat="1">
      <c r="BP537505" s="90"/>
    </row>
    <row r="537506" spans="68:68" customFormat="1">
      <c r="BP537506" s="90"/>
    </row>
    <row r="537507" spans="68:68" customFormat="1">
      <c r="BP537507" s="90"/>
    </row>
    <row r="537508" spans="68:68" customFormat="1">
      <c r="BP537508" s="90"/>
    </row>
    <row r="537509" spans="68:68" customFormat="1">
      <c r="BP537509" s="90"/>
    </row>
    <row r="537510" spans="68:68" customFormat="1">
      <c r="BP537510" s="90"/>
    </row>
    <row r="537511" spans="68:68" customFormat="1">
      <c r="BP537511" s="90"/>
    </row>
    <row r="537512" spans="68:68" customFormat="1">
      <c r="BP537512" s="90"/>
    </row>
    <row r="537513" spans="68:68" customFormat="1">
      <c r="BP537513" s="90"/>
    </row>
    <row r="537514" spans="68:68" customFormat="1">
      <c r="BP537514" s="90"/>
    </row>
    <row r="537515" spans="68:68" customFormat="1">
      <c r="BP537515" s="90"/>
    </row>
    <row r="537516" spans="68:68" customFormat="1">
      <c r="BP537516" s="90"/>
    </row>
    <row r="537517" spans="68:68" customFormat="1">
      <c r="BP537517" s="90"/>
    </row>
    <row r="537518" spans="68:68" customFormat="1">
      <c r="BP537518" s="90"/>
    </row>
    <row r="537519" spans="68:68" customFormat="1">
      <c r="BP537519" s="90"/>
    </row>
    <row r="537520" spans="68:68" customFormat="1">
      <c r="BP537520" s="90"/>
    </row>
    <row r="537521" spans="68:68" customFormat="1">
      <c r="BP537521" s="90"/>
    </row>
    <row r="537522" spans="68:68" customFormat="1">
      <c r="BP537522" s="90"/>
    </row>
    <row r="537523" spans="68:68" customFormat="1">
      <c r="BP537523" s="90"/>
    </row>
    <row r="537524" spans="68:68" customFormat="1">
      <c r="BP537524" s="90"/>
    </row>
    <row r="537525" spans="68:68" customFormat="1">
      <c r="BP537525" s="90"/>
    </row>
    <row r="537526" spans="68:68" customFormat="1">
      <c r="BP537526" s="90"/>
    </row>
    <row r="537527" spans="68:68" customFormat="1">
      <c r="BP537527" s="90"/>
    </row>
    <row r="537528" spans="68:68" customFormat="1">
      <c r="BP537528" s="90"/>
    </row>
    <row r="537529" spans="68:68" customFormat="1">
      <c r="BP537529" s="90"/>
    </row>
    <row r="537530" spans="68:68" customFormat="1">
      <c r="BP537530" s="90"/>
    </row>
    <row r="537531" spans="68:68" customFormat="1">
      <c r="BP537531" s="90"/>
    </row>
    <row r="537532" spans="68:68" customFormat="1">
      <c r="BP537532" s="90"/>
    </row>
    <row r="537533" spans="68:68" customFormat="1">
      <c r="BP537533" s="90"/>
    </row>
    <row r="537534" spans="68:68" customFormat="1">
      <c r="BP537534" s="90"/>
    </row>
    <row r="537535" spans="68:68" customFormat="1">
      <c r="BP537535" s="90"/>
    </row>
    <row r="537536" spans="68:68" customFormat="1">
      <c r="BP537536" s="90"/>
    </row>
    <row r="537537" spans="68:68" customFormat="1">
      <c r="BP537537" s="90"/>
    </row>
    <row r="537538" spans="68:68" customFormat="1">
      <c r="BP537538" s="90"/>
    </row>
    <row r="537539" spans="68:68" customFormat="1">
      <c r="BP537539" s="90"/>
    </row>
    <row r="537540" spans="68:68" customFormat="1">
      <c r="BP537540" s="90"/>
    </row>
    <row r="537541" spans="68:68" customFormat="1">
      <c r="BP537541" s="90"/>
    </row>
    <row r="537542" spans="68:68" customFormat="1">
      <c r="BP537542" s="90"/>
    </row>
    <row r="537543" spans="68:68" customFormat="1">
      <c r="BP537543" s="90"/>
    </row>
    <row r="537544" spans="68:68" customFormat="1">
      <c r="BP537544" s="90"/>
    </row>
    <row r="537545" spans="68:68" customFormat="1">
      <c r="BP537545" s="90"/>
    </row>
    <row r="537546" spans="68:68" customFormat="1">
      <c r="BP537546" s="90"/>
    </row>
    <row r="537547" spans="68:68" customFormat="1">
      <c r="BP537547" s="90"/>
    </row>
    <row r="537548" spans="68:68" customFormat="1">
      <c r="BP537548" s="90"/>
    </row>
    <row r="537549" spans="68:68" customFormat="1">
      <c r="BP537549" s="90"/>
    </row>
    <row r="537550" spans="68:68" customFormat="1">
      <c r="BP537550" s="90"/>
    </row>
    <row r="537551" spans="68:68" customFormat="1">
      <c r="BP537551" s="90"/>
    </row>
    <row r="537552" spans="68:68" customFormat="1">
      <c r="BP537552" s="90"/>
    </row>
    <row r="537553" spans="68:68" customFormat="1">
      <c r="BP537553" s="90"/>
    </row>
    <row r="537554" spans="68:68" customFormat="1">
      <c r="BP537554" s="90"/>
    </row>
    <row r="537555" spans="68:68" customFormat="1">
      <c r="BP537555" s="90"/>
    </row>
    <row r="537556" spans="68:68" customFormat="1">
      <c r="BP537556" s="90"/>
    </row>
    <row r="537557" spans="68:68" customFormat="1">
      <c r="BP537557" s="90"/>
    </row>
    <row r="537558" spans="68:68" customFormat="1">
      <c r="BP537558" s="90"/>
    </row>
    <row r="537559" spans="68:68" customFormat="1">
      <c r="BP537559" s="90"/>
    </row>
    <row r="537560" spans="68:68" customFormat="1">
      <c r="BP537560" s="90"/>
    </row>
    <row r="537561" spans="68:68" customFormat="1">
      <c r="BP537561" s="90"/>
    </row>
    <row r="537562" spans="68:68" customFormat="1">
      <c r="BP537562" s="90"/>
    </row>
    <row r="537563" spans="68:68" customFormat="1">
      <c r="BP537563" s="90"/>
    </row>
    <row r="537564" spans="68:68" customFormat="1">
      <c r="BP537564" s="90"/>
    </row>
    <row r="537565" spans="68:68" customFormat="1">
      <c r="BP537565" s="90"/>
    </row>
    <row r="537566" spans="68:68" customFormat="1">
      <c r="BP537566" s="90"/>
    </row>
    <row r="537567" spans="68:68" customFormat="1">
      <c r="BP537567" s="90"/>
    </row>
    <row r="537568" spans="68:68" customFormat="1">
      <c r="BP537568" s="90"/>
    </row>
    <row r="537569" spans="68:68" customFormat="1">
      <c r="BP537569" s="90"/>
    </row>
    <row r="537570" spans="68:68" customFormat="1">
      <c r="BP537570" s="90"/>
    </row>
    <row r="537571" spans="68:68" customFormat="1">
      <c r="BP537571" s="90"/>
    </row>
    <row r="537572" spans="68:68" customFormat="1">
      <c r="BP537572" s="90"/>
    </row>
    <row r="537573" spans="68:68" customFormat="1">
      <c r="BP537573" s="90"/>
    </row>
    <row r="537574" spans="68:68" customFormat="1">
      <c r="BP537574" s="90"/>
    </row>
    <row r="537575" spans="68:68" customFormat="1">
      <c r="BP537575" s="90"/>
    </row>
    <row r="537576" spans="68:68" customFormat="1">
      <c r="BP537576" s="90"/>
    </row>
    <row r="537577" spans="68:68" customFormat="1">
      <c r="BP537577" s="90"/>
    </row>
    <row r="537578" spans="68:68" customFormat="1">
      <c r="BP537578" s="90"/>
    </row>
    <row r="537579" spans="68:68" customFormat="1">
      <c r="BP537579" s="90"/>
    </row>
    <row r="537580" spans="68:68" customFormat="1">
      <c r="BP537580" s="90"/>
    </row>
    <row r="537581" spans="68:68" customFormat="1">
      <c r="BP537581" s="90"/>
    </row>
    <row r="537582" spans="68:68" customFormat="1">
      <c r="BP537582" s="90"/>
    </row>
    <row r="537583" spans="68:68" customFormat="1">
      <c r="BP537583" s="90"/>
    </row>
    <row r="537584" spans="68:68" customFormat="1">
      <c r="BP537584" s="90"/>
    </row>
    <row r="537585" spans="68:68" customFormat="1">
      <c r="BP537585" s="90"/>
    </row>
    <row r="537586" spans="68:68" customFormat="1">
      <c r="BP537586" s="90"/>
    </row>
    <row r="537587" spans="68:68" customFormat="1">
      <c r="BP537587" s="90"/>
    </row>
    <row r="537588" spans="68:68" customFormat="1">
      <c r="BP537588" s="90"/>
    </row>
    <row r="537589" spans="68:68" customFormat="1">
      <c r="BP537589" s="90"/>
    </row>
    <row r="537590" spans="68:68" customFormat="1">
      <c r="BP537590" s="90"/>
    </row>
    <row r="537591" spans="68:68" customFormat="1">
      <c r="BP537591" s="90"/>
    </row>
    <row r="537592" spans="68:68" customFormat="1">
      <c r="BP537592" s="90"/>
    </row>
    <row r="537593" spans="68:68" customFormat="1">
      <c r="BP537593" s="90"/>
    </row>
    <row r="537594" spans="68:68" customFormat="1">
      <c r="BP537594" s="90"/>
    </row>
    <row r="537595" spans="68:68" customFormat="1">
      <c r="BP537595" s="90"/>
    </row>
    <row r="537596" spans="68:68" customFormat="1">
      <c r="BP537596" s="90"/>
    </row>
    <row r="537597" spans="68:68" customFormat="1">
      <c r="BP537597" s="90"/>
    </row>
    <row r="537598" spans="68:68" customFormat="1">
      <c r="BP537598" s="90"/>
    </row>
    <row r="537599" spans="68:68" customFormat="1">
      <c r="BP537599" s="90"/>
    </row>
    <row r="537600" spans="68:68" customFormat="1">
      <c r="BP537600" s="90"/>
    </row>
    <row r="537601" spans="68:68" customFormat="1">
      <c r="BP537601" s="90"/>
    </row>
    <row r="537602" spans="68:68" customFormat="1">
      <c r="BP537602" s="90"/>
    </row>
    <row r="537603" spans="68:68" customFormat="1">
      <c r="BP537603" s="90"/>
    </row>
    <row r="537604" spans="68:68" customFormat="1">
      <c r="BP537604" s="90"/>
    </row>
    <row r="537605" spans="68:68" customFormat="1">
      <c r="BP537605" s="90"/>
    </row>
    <row r="537606" spans="68:68" customFormat="1">
      <c r="BP537606" s="90"/>
    </row>
    <row r="537607" spans="68:68" customFormat="1">
      <c r="BP537607" s="90"/>
    </row>
    <row r="537608" spans="68:68" customFormat="1">
      <c r="BP537608" s="90"/>
    </row>
    <row r="537609" spans="68:68" customFormat="1">
      <c r="BP537609" s="90"/>
    </row>
    <row r="537610" spans="68:68" customFormat="1">
      <c r="BP537610" s="90"/>
    </row>
    <row r="537611" spans="68:68" customFormat="1">
      <c r="BP537611" s="90"/>
    </row>
    <row r="537612" spans="68:68" customFormat="1">
      <c r="BP537612" s="90"/>
    </row>
    <row r="537613" spans="68:68" customFormat="1">
      <c r="BP537613" s="90"/>
    </row>
    <row r="537614" spans="68:68" customFormat="1">
      <c r="BP537614" s="90"/>
    </row>
    <row r="537615" spans="68:68" customFormat="1">
      <c r="BP537615" s="90"/>
    </row>
    <row r="537616" spans="68:68" customFormat="1">
      <c r="BP537616" s="90"/>
    </row>
    <row r="537617" spans="68:68" customFormat="1">
      <c r="BP537617" s="90"/>
    </row>
    <row r="537618" spans="68:68" customFormat="1">
      <c r="BP537618" s="90"/>
    </row>
    <row r="537619" spans="68:68" customFormat="1">
      <c r="BP537619" s="90"/>
    </row>
    <row r="537620" spans="68:68" customFormat="1">
      <c r="BP537620" s="90"/>
    </row>
    <row r="537621" spans="68:68" customFormat="1">
      <c r="BP537621" s="90"/>
    </row>
    <row r="537622" spans="68:68" customFormat="1">
      <c r="BP537622" s="90"/>
    </row>
    <row r="537623" spans="68:68" customFormat="1">
      <c r="BP537623" s="90"/>
    </row>
    <row r="537624" spans="68:68" customFormat="1">
      <c r="BP537624" s="90"/>
    </row>
    <row r="537625" spans="68:68" customFormat="1">
      <c r="BP537625" s="90"/>
    </row>
    <row r="537626" spans="68:68" customFormat="1">
      <c r="BP537626" s="90"/>
    </row>
    <row r="537627" spans="68:68" customFormat="1">
      <c r="BP537627" s="90"/>
    </row>
    <row r="537628" spans="68:68" customFormat="1">
      <c r="BP537628" s="90"/>
    </row>
    <row r="537629" spans="68:68" customFormat="1">
      <c r="BP537629" s="90"/>
    </row>
    <row r="537630" spans="68:68" customFormat="1">
      <c r="BP537630" s="90"/>
    </row>
    <row r="537631" spans="68:68" customFormat="1">
      <c r="BP537631" s="90"/>
    </row>
    <row r="537632" spans="68:68" customFormat="1">
      <c r="BP537632" s="90"/>
    </row>
    <row r="537633" spans="68:68" customFormat="1">
      <c r="BP537633" s="90"/>
    </row>
    <row r="537634" spans="68:68" customFormat="1">
      <c r="BP537634" s="90"/>
    </row>
    <row r="537635" spans="68:68" customFormat="1">
      <c r="BP537635" s="90"/>
    </row>
    <row r="537636" spans="68:68" customFormat="1">
      <c r="BP537636" s="90"/>
    </row>
    <row r="537637" spans="68:68" customFormat="1">
      <c r="BP537637" s="90"/>
    </row>
    <row r="537638" spans="68:68" customFormat="1">
      <c r="BP537638" s="90"/>
    </row>
    <row r="537639" spans="68:68" customFormat="1">
      <c r="BP537639" s="90"/>
    </row>
    <row r="537640" spans="68:68" customFormat="1">
      <c r="BP537640" s="90"/>
    </row>
    <row r="537641" spans="68:68" customFormat="1">
      <c r="BP537641" s="90"/>
    </row>
    <row r="537642" spans="68:68" customFormat="1">
      <c r="BP537642" s="90"/>
    </row>
    <row r="537643" spans="68:68" customFormat="1">
      <c r="BP537643" s="90"/>
    </row>
    <row r="537644" spans="68:68" customFormat="1">
      <c r="BP537644" s="90"/>
    </row>
    <row r="537645" spans="68:68" customFormat="1">
      <c r="BP537645" s="90"/>
    </row>
    <row r="537646" spans="68:68" customFormat="1">
      <c r="BP537646" s="90"/>
    </row>
    <row r="537647" spans="68:68" customFormat="1">
      <c r="BP537647" s="90"/>
    </row>
    <row r="537648" spans="68:68" customFormat="1">
      <c r="BP537648" s="90"/>
    </row>
    <row r="537649" spans="68:68" customFormat="1">
      <c r="BP537649" s="90"/>
    </row>
    <row r="537650" spans="68:68" customFormat="1">
      <c r="BP537650" s="90"/>
    </row>
    <row r="537651" spans="68:68" customFormat="1">
      <c r="BP537651" s="90"/>
    </row>
    <row r="537652" spans="68:68" customFormat="1">
      <c r="BP537652" s="90"/>
    </row>
    <row r="537653" spans="68:68" customFormat="1">
      <c r="BP537653" s="90"/>
    </row>
    <row r="537654" spans="68:68" customFormat="1">
      <c r="BP537654" s="90"/>
    </row>
    <row r="537655" spans="68:68" customFormat="1">
      <c r="BP537655" s="90"/>
    </row>
    <row r="537656" spans="68:68" customFormat="1">
      <c r="BP537656" s="90"/>
    </row>
    <row r="537657" spans="68:68" customFormat="1">
      <c r="BP537657" s="90"/>
    </row>
    <row r="537658" spans="68:68" customFormat="1">
      <c r="BP537658" s="90"/>
    </row>
    <row r="537659" spans="68:68" customFormat="1">
      <c r="BP537659" s="90"/>
    </row>
    <row r="537660" spans="68:68" customFormat="1">
      <c r="BP537660" s="90"/>
    </row>
    <row r="537661" spans="68:68" customFormat="1">
      <c r="BP537661" s="90"/>
    </row>
    <row r="537662" spans="68:68" customFormat="1">
      <c r="BP537662" s="90"/>
    </row>
    <row r="537663" spans="68:68" customFormat="1">
      <c r="BP537663" s="90"/>
    </row>
    <row r="537664" spans="68:68" customFormat="1">
      <c r="BP537664" s="90"/>
    </row>
    <row r="537665" spans="68:68" customFormat="1">
      <c r="BP537665" s="90"/>
    </row>
    <row r="537666" spans="68:68" customFormat="1">
      <c r="BP537666" s="90"/>
    </row>
    <row r="537667" spans="68:68" customFormat="1">
      <c r="BP537667" s="90"/>
    </row>
    <row r="537668" spans="68:68" customFormat="1">
      <c r="BP537668" s="90"/>
    </row>
    <row r="537669" spans="68:68" customFormat="1">
      <c r="BP537669" s="90"/>
    </row>
    <row r="537670" spans="68:68" customFormat="1">
      <c r="BP537670" s="90"/>
    </row>
    <row r="537671" spans="68:68" customFormat="1">
      <c r="BP537671" s="90"/>
    </row>
    <row r="537672" spans="68:68" customFormat="1">
      <c r="BP537672" s="90"/>
    </row>
    <row r="537673" spans="68:68" customFormat="1">
      <c r="BP537673" s="90"/>
    </row>
    <row r="537674" spans="68:68" customFormat="1">
      <c r="BP537674" s="90"/>
    </row>
    <row r="537675" spans="68:68" customFormat="1">
      <c r="BP537675" s="90"/>
    </row>
    <row r="537676" spans="68:68" customFormat="1">
      <c r="BP537676" s="90"/>
    </row>
    <row r="537677" spans="68:68" customFormat="1">
      <c r="BP537677" s="90"/>
    </row>
    <row r="537678" spans="68:68" customFormat="1">
      <c r="BP537678" s="90"/>
    </row>
    <row r="537679" spans="68:68" customFormat="1">
      <c r="BP537679" s="90"/>
    </row>
    <row r="537680" spans="68:68" customFormat="1">
      <c r="BP537680" s="90"/>
    </row>
    <row r="537681" spans="68:68" customFormat="1">
      <c r="BP537681" s="90"/>
    </row>
    <row r="537682" spans="68:68" customFormat="1">
      <c r="BP537682" s="90"/>
    </row>
    <row r="537683" spans="68:68" customFormat="1">
      <c r="BP537683" s="90"/>
    </row>
    <row r="537684" spans="68:68" customFormat="1">
      <c r="BP537684" s="90"/>
    </row>
    <row r="537685" spans="68:68" customFormat="1">
      <c r="BP537685" s="90"/>
    </row>
    <row r="537686" spans="68:68" customFormat="1">
      <c r="BP537686" s="90"/>
    </row>
    <row r="537687" spans="68:68" customFormat="1">
      <c r="BP537687" s="90"/>
    </row>
    <row r="537688" spans="68:68" customFormat="1">
      <c r="BP537688" s="90"/>
    </row>
    <row r="537689" spans="68:68" customFormat="1">
      <c r="BP537689" s="90"/>
    </row>
    <row r="537690" spans="68:68" customFormat="1">
      <c r="BP537690" s="90"/>
    </row>
    <row r="537691" spans="68:68" customFormat="1">
      <c r="BP537691" s="90"/>
    </row>
    <row r="537692" spans="68:68" customFormat="1">
      <c r="BP537692" s="90"/>
    </row>
    <row r="537693" spans="68:68" customFormat="1">
      <c r="BP537693" s="90"/>
    </row>
    <row r="537694" spans="68:68" customFormat="1">
      <c r="BP537694" s="90"/>
    </row>
    <row r="537695" spans="68:68" customFormat="1">
      <c r="BP537695" s="90"/>
    </row>
    <row r="537696" spans="68:68" customFormat="1">
      <c r="BP537696" s="90"/>
    </row>
    <row r="537697" spans="68:68" customFormat="1">
      <c r="BP537697" s="90"/>
    </row>
    <row r="537698" spans="68:68" customFormat="1">
      <c r="BP537698" s="90"/>
    </row>
    <row r="537699" spans="68:68" customFormat="1">
      <c r="BP537699" s="90"/>
    </row>
    <row r="537700" spans="68:68" customFormat="1">
      <c r="BP537700" s="90"/>
    </row>
    <row r="537701" spans="68:68" customFormat="1">
      <c r="BP537701" s="90"/>
    </row>
    <row r="537702" spans="68:68" customFormat="1">
      <c r="BP537702" s="90"/>
    </row>
    <row r="537703" spans="68:68" customFormat="1">
      <c r="BP537703" s="90"/>
    </row>
    <row r="537704" spans="68:68" customFormat="1">
      <c r="BP537704" s="90"/>
    </row>
    <row r="537705" spans="68:68" customFormat="1">
      <c r="BP537705" s="90"/>
    </row>
    <row r="537706" spans="68:68" customFormat="1">
      <c r="BP537706" s="90"/>
    </row>
    <row r="537707" spans="68:68" customFormat="1">
      <c r="BP537707" s="90"/>
    </row>
    <row r="537708" spans="68:68" customFormat="1">
      <c r="BP537708" s="90"/>
    </row>
    <row r="537709" spans="68:68" customFormat="1">
      <c r="BP537709" s="90"/>
    </row>
    <row r="537710" spans="68:68" customFormat="1">
      <c r="BP537710" s="90"/>
    </row>
    <row r="537711" spans="68:68" customFormat="1">
      <c r="BP537711" s="90"/>
    </row>
    <row r="537712" spans="68:68" customFormat="1">
      <c r="BP537712" s="90"/>
    </row>
    <row r="537713" spans="68:68" customFormat="1">
      <c r="BP537713" s="90"/>
    </row>
    <row r="537714" spans="68:68" customFormat="1">
      <c r="BP537714" s="90"/>
    </row>
    <row r="537715" spans="68:68" customFormat="1">
      <c r="BP537715" s="90"/>
    </row>
    <row r="537716" spans="68:68" customFormat="1">
      <c r="BP537716" s="90"/>
    </row>
    <row r="537717" spans="68:68" customFormat="1">
      <c r="BP537717" s="90"/>
    </row>
    <row r="537718" spans="68:68" customFormat="1">
      <c r="BP537718" s="90"/>
    </row>
    <row r="537719" spans="68:68" customFormat="1">
      <c r="BP537719" s="90"/>
    </row>
    <row r="537720" spans="68:68" customFormat="1">
      <c r="BP537720" s="90"/>
    </row>
    <row r="537721" spans="68:68" customFormat="1">
      <c r="BP537721" s="90"/>
    </row>
    <row r="537722" spans="68:68" customFormat="1">
      <c r="BP537722" s="90"/>
    </row>
    <row r="537723" spans="68:68" customFormat="1">
      <c r="BP537723" s="90"/>
    </row>
    <row r="537724" spans="68:68" customFormat="1">
      <c r="BP537724" s="90"/>
    </row>
    <row r="537725" spans="68:68" customFormat="1">
      <c r="BP537725" s="90"/>
    </row>
    <row r="537726" spans="68:68" customFormat="1">
      <c r="BP537726" s="90"/>
    </row>
    <row r="537727" spans="68:68" customFormat="1">
      <c r="BP537727" s="90"/>
    </row>
    <row r="537728" spans="68:68" customFormat="1">
      <c r="BP537728" s="90"/>
    </row>
    <row r="537729" spans="68:68" customFormat="1">
      <c r="BP537729" s="90"/>
    </row>
    <row r="537730" spans="68:68" customFormat="1">
      <c r="BP537730" s="90"/>
    </row>
    <row r="537731" spans="68:68" customFormat="1">
      <c r="BP537731" s="90"/>
    </row>
    <row r="537732" spans="68:68" customFormat="1">
      <c r="BP537732" s="90"/>
    </row>
    <row r="537733" spans="68:68" customFormat="1">
      <c r="BP537733" s="90"/>
    </row>
    <row r="537734" spans="68:68" customFormat="1">
      <c r="BP537734" s="90"/>
    </row>
    <row r="537735" spans="68:68" customFormat="1">
      <c r="BP537735" s="90"/>
    </row>
    <row r="537736" spans="68:68" customFormat="1">
      <c r="BP537736" s="90"/>
    </row>
    <row r="537737" spans="68:68" customFormat="1">
      <c r="BP537737" s="90"/>
    </row>
    <row r="537738" spans="68:68" customFormat="1">
      <c r="BP537738" s="90"/>
    </row>
    <row r="537739" spans="68:68" customFormat="1">
      <c r="BP537739" s="90"/>
    </row>
    <row r="537740" spans="68:68" customFormat="1">
      <c r="BP537740" s="90"/>
    </row>
    <row r="537741" spans="68:68" customFormat="1">
      <c r="BP537741" s="90"/>
    </row>
    <row r="537742" spans="68:68" customFormat="1">
      <c r="BP537742" s="90"/>
    </row>
    <row r="537743" spans="68:68" customFormat="1">
      <c r="BP537743" s="90"/>
    </row>
    <row r="537744" spans="68:68" customFormat="1">
      <c r="BP537744" s="90"/>
    </row>
    <row r="537745" spans="68:68" customFormat="1">
      <c r="BP537745" s="90"/>
    </row>
    <row r="537746" spans="68:68" customFormat="1">
      <c r="BP537746" s="90"/>
    </row>
    <row r="537747" spans="68:68" customFormat="1">
      <c r="BP537747" s="90"/>
    </row>
    <row r="537748" spans="68:68" customFormat="1">
      <c r="BP537748" s="90"/>
    </row>
    <row r="537749" spans="68:68" customFormat="1">
      <c r="BP537749" s="90"/>
    </row>
    <row r="537750" spans="68:68" customFormat="1">
      <c r="BP537750" s="90"/>
    </row>
    <row r="537751" spans="68:68" customFormat="1">
      <c r="BP537751" s="90"/>
    </row>
    <row r="537752" spans="68:68" customFormat="1">
      <c r="BP537752" s="90"/>
    </row>
    <row r="537753" spans="68:68" customFormat="1">
      <c r="BP537753" s="90"/>
    </row>
    <row r="537754" spans="68:68" customFormat="1">
      <c r="BP537754" s="90"/>
    </row>
    <row r="537755" spans="68:68" customFormat="1">
      <c r="BP537755" s="90"/>
    </row>
    <row r="537756" spans="68:68" customFormat="1">
      <c r="BP537756" s="90"/>
    </row>
    <row r="537757" spans="68:68" customFormat="1">
      <c r="BP537757" s="90"/>
    </row>
    <row r="537758" spans="68:68" customFormat="1">
      <c r="BP537758" s="90"/>
    </row>
    <row r="537759" spans="68:68" customFormat="1">
      <c r="BP537759" s="90"/>
    </row>
    <row r="537760" spans="68:68" customFormat="1">
      <c r="BP537760" s="90"/>
    </row>
    <row r="537761" spans="68:68" customFormat="1">
      <c r="BP537761" s="90"/>
    </row>
    <row r="537762" spans="68:68" customFormat="1">
      <c r="BP537762" s="90"/>
    </row>
    <row r="537763" spans="68:68" customFormat="1">
      <c r="BP537763" s="90"/>
    </row>
    <row r="537764" spans="68:68" customFormat="1">
      <c r="BP537764" s="90"/>
    </row>
    <row r="537765" spans="68:68" customFormat="1">
      <c r="BP537765" s="90"/>
    </row>
    <row r="537766" spans="68:68" customFormat="1">
      <c r="BP537766" s="90"/>
    </row>
    <row r="537767" spans="68:68" customFormat="1">
      <c r="BP537767" s="90"/>
    </row>
    <row r="537768" spans="68:68" customFormat="1">
      <c r="BP537768" s="90"/>
    </row>
    <row r="537769" spans="68:68" customFormat="1">
      <c r="BP537769" s="90"/>
    </row>
    <row r="537770" spans="68:68" customFormat="1">
      <c r="BP537770" s="90"/>
    </row>
    <row r="537771" spans="68:68" customFormat="1">
      <c r="BP537771" s="90"/>
    </row>
    <row r="537772" spans="68:68" customFormat="1">
      <c r="BP537772" s="90"/>
    </row>
    <row r="537773" spans="68:68" customFormat="1">
      <c r="BP537773" s="90"/>
    </row>
    <row r="537774" spans="68:68" customFormat="1">
      <c r="BP537774" s="90"/>
    </row>
    <row r="537775" spans="68:68" customFormat="1">
      <c r="BP537775" s="90"/>
    </row>
    <row r="537776" spans="68:68" customFormat="1">
      <c r="BP537776" s="90"/>
    </row>
    <row r="537777" spans="68:68" customFormat="1">
      <c r="BP537777" s="90"/>
    </row>
    <row r="537778" spans="68:68" customFormat="1">
      <c r="BP537778" s="90"/>
    </row>
    <row r="537779" spans="68:68" customFormat="1">
      <c r="BP537779" s="90"/>
    </row>
    <row r="537780" spans="68:68" customFormat="1">
      <c r="BP537780" s="90"/>
    </row>
    <row r="537781" spans="68:68" customFormat="1">
      <c r="BP537781" s="90"/>
    </row>
    <row r="537782" spans="68:68" customFormat="1">
      <c r="BP537782" s="90"/>
    </row>
    <row r="537783" spans="68:68" customFormat="1">
      <c r="BP537783" s="90"/>
    </row>
    <row r="537784" spans="68:68" customFormat="1">
      <c r="BP537784" s="90"/>
    </row>
    <row r="537785" spans="68:68" customFormat="1">
      <c r="BP537785" s="90"/>
    </row>
    <row r="537786" spans="68:68" customFormat="1">
      <c r="BP537786" s="90"/>
    </row>
    <row r="537787" spans="68:68" customFormat="1">
      <c r="BP537787" s="90"/>
    </row>
    <row r="537788" spans="68:68" customFormat="1">
      <c r="BP537788" s="90"/>
    </row>
    <row r="537789" spans="68:68" customFormat="1">
      <c r="BP537789" s="90"/>
    </row>
    <row r="537790" spans="68:68" customFormat="1">
      <c r="BP537790" s="90"/>
    </row>
    <row r="537791" spans="68:68" customFormat="1">
      <c r="BP537791" s="90"/>
    </row>
    <row r="537792" spans="68:68" customFormat="1">
      <c r="BP537792" s="90"/>
    </row>
    <row r="537793" spans="68:68" customFormat="1">
      <c r="BP537793" s="90"/>
    </row>
    <row r="537794" spans="68:68" customFormat="1">
      <c r="BP537794" s="90"/>
    </row>
    <row r="537795" spans="68:68" customFormat="1">
      <c r="BP537795" s="90"/>
    </row>
    <row r="537796" spans="68:68" customFormat="1">
      <c r="BP537796" s="90"/>
    </row>
    <row r="537797" spans="68:68" customFormat="1">
      <c r="BP537797" s="90"/>
    </row>
    <row r="537798" spans="68:68" customFormat="1">
      <c r="BP537798" s="90"/>
    </row>
    <row r="537799" spans="68:68" customFormat="1">
      <c r="BP537799" s="90"/>
    </row>
    <row r="537800" spans="68:68" customFormat="1">
      <c r="BP537800" s="90"/>
    </row>
    <row r="537801" spans="68:68" customFormat="1">
      <c r="BP537801" s="90"/>
    </row>
    <row r="537802" spans="68:68" customFormat="1">
      <c r="BP537802" s="90"/>
    </row>
    <row r="537803" spans="68:68" customFormat="1">
      <c r="BP537803" s="90"/>
    </row>
    <row r="537804" spans="68:68" customFormat="1">
      <c r="BP537804" s="90"/>
    </row>
    <row r="537805" spans="68:68" customFormat="1">
      <c r="BP537805" s="90"/>
    </row>
    <row r="537806" spans="68:68" customFormat="1">
      <c r="BP537806" s="90"/>
    </row>
    <row r="537807" spans="68:68" customFormat="1">
      <c r="BP537807" s="90"/>
    </row>
    <row r="537808" spans="68:68" customFormat="1">
      <c r="BP537808" s="90"/>
    </row>
    <row r="537809" spans="68:68" customFormat="1">
      <c r="BP537809" s="90"/>
    </row>
    <row r="537810" spans="68:68" customFormat="1">
      <c r="BP537810" s="90"/>
    </row>
    <row r="537811" spans="68:68" customFormat="1">
      <c r="BP537811" s="90"/>
    </row>
    <row r="537812" spans="68:68" customFormat="1">
      <c r="BP537812" s="90"/>
    </row>
    <row r="537813" spans="68:68" customFormat="1">
      <c r="BP537813" s="90"/>
    </row>
    <row r="537814" spans="68:68" customFormat="1">
      <c r="BP537814" s="90"/>
    </row>
    <row r="537815" spans="68:68" customFormat="1">
      <c r="BP537815" s="90"/>
    </row>
    <row r="537816" spans="68:68" customFormat="1">
      <c r="BP537816" s="90"/>
    </row>
    <row r="537817" spans="68:68" customFormat="1">
      <c r="BP537817" s="90"/>
    </row>
    <row r="537818" spans="68:68" customFormat="1">
      <c r="BP537818" s="90"/>
    </row>
    <row r="537819" spans="68:68" customFormat="1">
      <c r="BP537819" s="90"/>
    </row>
    <row r="537820" spans="68:68" customFormat="1">
      <c r="BP537820" s="90"/>
    </row>
    <row r="537821" spans="68:68" customFormat="1">
      <c r="BP537821" s="90"/>
    </row>
    <row r="537822" spans="68:68" customFormat="1">
      <c r="BP537822" s="90"/>
    </row>
    <row r="537823" spans="68:68" customFormat="1">
      <c r="BP537823" s="90"/>
    </row>
    <row r="537824" spans="68:68" customFormat="1">
      <c r="BP537824" s="90"/>
    </row>
    <row r="537825" spans="68:68" customFormat="1">
      <c r="BP537825" s="90"/>
    </row>
    <row r="537826" spans="68:68" customFormat="1">
      <c r="BP537826" s="90"/>
    </row>
    <row r="537827" spans="68:68" customFormat="1">
      <c r="BP537827" s="90"/>
    </row>
    <row r="537828" spans="68:68" customFormat="1">
      <c r="BP537828" s="90"/>
    </row>
    <row r="537829" spans="68:68" customFormat="1">
      <c r="BP537829" s="90"/>
    </row>
    <row r="537830" spans="68:68" customFormat="1">
      <c r="BP537830" s="90"/>
    </row>
    <row r="537831" spans="68:68" customFormat="1">
      <c r="BP537831" s="90"/>
    </row>
    <row r="537832" spans="68:68" customFormat="1">
      <c r="BP537832" s="90"/>
    </row>
    <row r="537833" spans="68:68" customFormat="1">
      <c r="BP537833" s="90"/>
    </row>
    <row r="537834" spans="68:68" customFormat="1">
      <c r="BP537834" s="90"/>
    </row>
    <row r="537835" spans="68:68" customFormat="1">
      <c r="BP537835" s="90"/>
    </row>
    <row r="537836" spans="68:68" customFormat="1">
      <c r="BP537836" s="90"/>
    </row>
    <row r="537837" spans="68:68" customFormat="1">
      <c r="BP537837" s="90"/>
    </row>
    <row r="537838" spans="68:68" customFormat="1">
      <c r="BP537838" s="90"/>
    </row>
    <row r="537839" spans="68:68" customFormat="1">
      <c r="BP537839" s="90"/>
    </row>
    <row r="537840" spans="68:68" customFormat="1">
      <c r="BP537840" s="90"/>
    </row>
    <row r="537841" spans="68:68" customFormat="1">
      <c r="BP537841" s="90"/>
    </row>
    <row r="537842" spans="68:68" customFormat="1">
      <c r="BP537842" s="90"/>
    </row>
    <row r="537843" spans="68:68" customFormat="1">
      <c r="BP537843" s="90"/>
    </row>
    <row r="537844" spans="68:68" customFormat="1">
      <c r="BP537844" s="90"/>
    </row>
    <row r="537845" spans="68:68" customFormat="1">
      <c r="BP537845" s="90"/>
    </row>
    <row r="537846" spans="68:68" customFormat="1">
      <c r="BP537846" s="90"/>
    </row>
    <row r="537847" spans="68:68" customFormat="1">
      <c r="BP537847" s="90"/>
    </row>
    <row r="537848" spans="68:68" customFormat="1">
      <c r="BP537848" s="90"/>
    </row>
    <row r="537849" spans="68:68" customFormat="1">
      <c r="BP537849" s="90"/>
    </row>
    <row r="537850" spans="68:68" customFormat="1">
      <c r="BP537850" s="90"/>
    </row>
    <row r="537851" spans="68:68" customFormat="1">
      <c r="BP537851" s="90"/>
    </row>
    <row r="537852" spans="68:68" customFormat="1">
      <c r="BP537852" s="90"/>
    </row>
    <row r="537853" spans="68:68" customFormat="1">
      <c r="BP537853" s="90"/>
    </row>
    <row r="537854" spans="68:68" customFormat="1">
      <c r="BP537854" s="90"/>
    </row>
    <row r="537855" spans="68:68" customFormat="1">
      <c r="BP537855" s="90"/>
    </row>
    <row r="537856" spans="68:68" customFormat="1">
      <c r="BP537856" s="90"/>
    </row>
    <row r="537857" spans="68:68" customFormat="1">
      <c r="BP537857" s="90"/>
    </row>
    <row r="537858" spans="68:68" customFormat="1">
      <c r="BP537858" s="90"/>
    </row>
    <row r="537859" spans="68:68" customFormat="1">
      <c r="BP537859" s="90"/>
    </row>
    <row r="537860" spans="68:68" customFormat="1">
      <c r="BP537860" s="90"/>
    </row>
    <row r="537861" spans="68:68" customFormat="1">
      <c r="BP537861" s="90"/>
    </row>
    <row r="537862" spans="68:68" customFormat="1">
      <c r="BP537862" s="90"/>
    </row>
    <row r="537863" spans="68:68" customFormat="1">
      <c r="BP537863" s="90"/>
    </row>
    <row r="537864" spans="68:68" customFormat="1">
      <c r="BP537864" s="90"/>
    </row>
    <row r="537865" spans="68:68" customFormat="1">
      <c r="BP537865" s="90"/>
    </row>
    <row r="537866" spans="68:68" customFormat="1">
      <c r="BP537866" s="90"/>
    </row>
    <row r="537867" spans="68:68" customFormat="1">
      <c r="BP537867" s="90"/>
    </row>
    <row r="537868" spans="68:68" customFormat="1">
      <c r="BP537868" s="90"/>
    </row>
    <row r="537869" spans="68:68" customFormat="1">
      <c r="BP537869" s="90"/>
    </row>
    <row r="537870" spans="68:68" customFormat="1">
      <c r="BP537870" s="90"/>
    </row>
    <row r="537871" spans="68:68" customFormat="1">
      <c r="BP537871" s="90"/>
    </row>
    <row r="537872" spans="68:68" customFormat="1">
      <c r="BP537872" s="90"/>
    </row>
    <row r="537873" spans="68:68" customFormat="1">
      <c r="BP537873" s="90"/>
    </row>
    <row r="537874" spans="68:68" customFormat="1">
      <c r="BP537874" s="90"/>
    </row>
    <row r="537875" spans="68:68" customFormat="1">
      <c r="BP537875" s="90"/>
    </row>
    <row r="537876" spans="68:68" customFormat="1">
      <c r="BP537876" s="90"/>
    </row>
    <row r="537877" spans="68:68" customFormat="1">
      <c r="BP537877" s="90"/>
    </row>
    <row r="537878" spans="68:68" customFormat="1">
      <c r="BP537878" s="90"/>
    </row>
    <row r="537879" spans="68:68" customFormat="1">
      <c r="BP537879" s="90"/>
    </row>
    <row r="537880" spans="68:68" customFormat="1">
      <c r="BP537880" s="90"/>
    </row>
    <row r="537881" spans="68:68" customFormat="1">
      <c r="BP537881" s="90"/>
    </row>
    <row r="537882" spans="68:68" customFormat="1">
      <c r="BP537882" s="90"/>
    </row>
    <row r="537883" spans="68:68" customFormat="1">
      <c r="BP537883" s="90"/>
    </row>
    <row r="537884" spans="68:68" customFormat="1">
      <c r="BP537884" s="90"/>
    </row>
    <row r="537885" spans="68:68" customFormat="1">
      <c r="BP537885" s="90"/>
    </row>
    <row r="537886" spans="68:68" customFormat="1">
      <c r="BP537886" s="90"/>
    </row>
    <row r="537887" spans="68:68" customFormat="1">
      <c r="BP537887" s="90"/>
    </row>
    <row r="537888" spans="68:68" customFormat="1">
      <c r="BP537888" s="90"/>
    </row>
    <row r="537889" spans="68:68" customFormat="1">
      <c r="BP537889" s="90"/>
    </row>
    <row r="537890" spans="68:68" customFormat="1">
      <c r="BP537890" s="90"/>
    </row>
    <row r="537891" spans="68:68" customFormat="1">
      <c r="BP537891" s="90"/>
    </row>
    <row r="537892" spans="68:68" customFormat="1">
      <c r="BP537892" s="90"/>
    </row>
    <row r="537893" spans="68:68" customFormat="1">
      <c r="BP537893" s="90"/>
    </row>
    <row r="537894" spans="68:68" customFormat="1">
      <c r="BP537894" s="90"/>
    </row>
    <row r="537895" spans="68:68" customFormat="1">
      <c r="BP537895" s="90"/>
    </row>
    <row r="537896" spans="68:68" customFormat="1">
      <c r="BP537896" s="90"/>
    </row>
    <row r="537897" spans="68:68" customFormat="1">
      <c r="BP537897" s="90"/>
    </row>
    <row r="537898" spans="68:68" customFormat="1">
      <c r="BP537898" s="90"/>
    </row>
    <row r="537899" spans="68:68" customFormat="1">
      <c r="BP537899" s="90"/>
    </row>
    <row r="537900" spans="68:68" customFormat="1">
      <c r="BP537900" s="90"/>
    </row>
    <row r="537901" spans="68:68" customFormat="1">
      <c r="BP537901" s="90"/>
    </row>
    <row r="537902" spans="68:68" customFormat="1">
      <c r="BP537902" s="90"/>
    </row>
    <row r="537903" spans="68:68" customFormat="1">
      <c r="BP537903" s="90"/>
    </row>
    <row r="537904" spans="68:68" customFormat="1">
      <c r="BP537904" s="90"/>
    </row>
    <row r="537905" spans="68:68" customFormat="1">
      <c r="BP537905" s="90"/>
    </row>
    <row r="537906" spans="68:68" customFormat="1">
      <c r="BP537906" s="90"/>
    </row>
    <row r="537907" spans="68:68" customFormat="1">
      <c r="BP537907" s="90"/>
    </row>
    <row r="537908" spans="68:68" customFormat="1">
      <c r="BP537908" s="90"/>
    </row>
    <row r="537909" spans="68:68" customFormat="1">
      <c r="BP537909" s="90"/>
    </row>
    <row r="537910" spans="68:68" customFormat="1">
      <c r="BP537910" s="90"/>
    </row>
    <row r="537911" spans="68:68" customFormat="1">
      <c r="BP537911" s="90"/>
    </row>
    <row r="537912" spans="68:68" customFormat="1">
      <c r="BP537912" s="90"/>
    </row>
    <row r="537913" spans="68:68" customFormat="1">
      <c r="BP537913" s="90"/>
    </row>
    <row r="537914" spans="68:68" customFormat="1">
      <c r="BP537914" s="90"/>
    </row>
    <row r="537915" spans="68:68" customFormat="1">
      <c r="BP537915" s="90"/>
    </row>
    <row r="537916" spans="68:68" customFormat="1">
      <c r="BP537916" s="90"/>
    </row>
    <row r="537917" spans="68:68" customFormat="1">
      <c r="BP537917" s="90"/>
    </row>
    <row r="537918" spans="68:68" customFormat="1">
      <c r="BP537918" s="90"/>
    </row>
    <row r="537919" spans="68:68" customFormat="1">
      <c r="BP537919" s="90"/>
    </row>
    <row r="537920" spans="68:68" customFormat="1">
      <c r="BP537920" s="90"/>
    </row>
    <row r="537921" spans="68:68" customFormat="1">
      <c r="BP537921" s="90"/>
    </row>
    <row r="537922" spans="68:68" customFormat="1">
      <c r="BP537922" s="90"/>
    </row>
    <row r="537923" spans="68:68" customFormat="1">
      <c r="BP537923" s="90"/>
    </row>
    <row r="537924" spans="68:68" customFormat="1">
      <c r="BP537924" s="90"/>
    </row>
    <row r="537925" spans="68:68" customFormat="1">
      <c r="BP537925" s="90"/>
    </row>
    <row r="537926" spans="68:68" customFormat="1">
      <c r="BP537926" s="90"/>
    </row>
    <row r="537927" spans="68:68" customFormat="1">
      <c r="BP537927" s="90"/>
    </row>
    <row r="537928" spans="68:68" customFormat="1">
      <c r="BP537928" s="90"/>
    </row>
    <row r="537929" spans="68:68" customFormat="1">
      <c r="BP537929" s="90"/>
    </row>
    <row r="537930" spans="68:68" customFormat="1">
      <c r="BP537930" s="90"/>
    </row>
    <row r="537931" spans="68:68" customFormat="1">
      <c r="BP537931" s="90"/>
    </row>
    <row r="537932" spans="68:68" customFormat="1">
      <c r="BP537932" s="90"/>
    </row>
    <row r="537933" spans="68:68" customFormat="1">
      <c r="BP537933" s="90"/>
    </row>
    <row r="537934" spans="68:68" customFormat="1">
      <c r="BP537934" s="90"/>
    </row>
    <row r="537935" spans="68:68" customFormat="1">
      <c r="BP537935" s="90"/>
    </row>
    <row r="537936" spans="68:68" customFormat="1">
      <c r="BP537936" s="90"/>
    </row>
    <row r="537937" spans="68:68" customFormat="1">
      <c r="BP537937" s="90"/>
    </row>
    <row r="537938" spans="68:68" customFormat="1">
      <c r="BP537938" s="90"/>
    </row>
    <row r="537939" spans="68:68" customFormat="1">
      <c r="BP537939" s="90"/>
    </row>
    <row r="537940" spans="68:68" customFormat="1">
      <c r="BP537940" s="90"/>
    </row>
    <row r="537941" spans="68:68" customFormat="1">
      <c r="BP537941" s="90"/>
    </row>
    <row r="537942" spans="68:68" customFormat="1">
      <c r="BP537942" s="90"/>
    </row>
    <row r="537943" spans="68:68" customFormat="1">
      <c r="BP537943" s="90"/>
    </row>
    <row r="537944" spans="68:68" customFormat="1">
      <c r="BP537944" s="90"/>
    </row>
    <row r="537945" spans="68:68" customFormat="1">
      <c r="BP537945" s="90"/>
    </row>
    <row r="537946" spans="68:68" customFormat="1">
      <c r="BP537946" s="90"/>
    </row>
    <row r="537947" spans="68:68" customFormat="1">
      <c r="BP537947" s="90"/>
    </row>
    <row r="537948" spans="68:68" customFormat="1">
      <c r="BP537948" s="90"/>
    </row>
    <row r="537949" spans="68:68" customFormat="1">
      <c r="BP537949" s="90"/>
    </row>
    <row r="537950" spans="68:68" customFormat="1">
      <c r="BP537950" s="90"/>
    </row>
    <row r="537951" spans="68:68" customFormat="1">
      <c r="BP537951" s="90"/>
    </row>
    <row r="537952" spans="68:68" customFormat="1">
      <c r="BP537952" s="90"/>
    </row>
    <row r="537953" spans="68:68" customFormat="1">
      <c r="BP537953" s="90"/>
    </row>
    <row r="537954" spans="68:68" customFormat="1">
      <c r="BP537954" s="90"/>
    </row>
    <row r="537955" spans="68:68" customFormat="1">
      <c r="BP537955" s="90"/>
    </row>
    <row r="537956" spans="68:68" customFormat="1">
      <c r="BP537956" s="90"/>
    </row>
    <row r="537957" spans="68:68" customFormat="1">
      <c r="BP537957" s="90"/>
    </row>
    <row r="537958" spans="68:68" customFormat="1">
      <c r="BP537958" s="90"/>
    </row>
    <row r="537959" spans="68:68" customFormat="1">
      <c r="BP537959" s="90"/>
    </row>
    <row r="537960" spans="68:68" customFormat="1">
      <c r="BP537960" s="90"/>
    </row>
    <row r="537961" spans="68:68" customFormat="1">
      <c r="BP537961" s="90"/>
    </row>
    <row r="537962" spans="68:68" customFormat="1">
      <c r="BP537962" s="90"/>
    </row>
    <row r="537963" spans="68:68" customFormat="1">
      <c r="BP537963" s="90"/>
    </row>
    <row r="537964" spans="68:68" customFormat="1">
      <c r="BP537964" s="90"/>
    </row>
    <row r="537965" spans="68:68" customFormat="1">
      <c r="BP537965" s="90"/>
    </row>
    <row r="537966" spans="68:68" customFormat="1">
      <c r="BP537966" s="90"/>
    </row>
    <row r="537967" spans="68:68" customFormat="1">
      <c r="BP537967" s="90"/>
    </row>
    <row r="537968" spans="68:68" customFormat="1">
      <c r="BP537968" s="90"/>
    </row>
    <row r="537969" spans="68:68" customFormat="1">
      <c r="BP537969" s="90"/>
    </row>
    <row r="537970" spans="68:68" customFormat="1">
      <c r="BP537970" s="90"/>
    </row>
    <row r="537971" spans="68:68" customFormat="1">
      <c r="BP537971" s="90"/>
    </row>
    <row r="537972" spans="68:68" customFormat="1">
      <c r="BP537972" s="90"/>
    </row>
    <row r="537973" spans="68:68" customFormat="1">
      <c r="BP537973" s="90"/>
    </row>
    <row r="537974" spans="68:68" customFormat="1">
      <c r="BP537974" s="90"/>
    </row>
    <row r="537975" spans="68:68" customFormat="1">
      <c r="BP537975" s="90"/>
    </row>
    <row r="537976" spans="68:68" customFormat="1">
      <c r="BP537976" s="90"/>
    </row>
    <row r="537977" spans="68:68" customFormat="1">
      <c r="BP537977" s="90"/>
    </row>
    <row r="537978" spans="68:68" customFormat="1">
      <c r="BP537978" s="90"/>
    </row>
    <row r="537979" spans="68:68" customFormat="1">
      <c r="BP537979" s="90"/>
    </row>
    <row r="537980" spans="68:68" customFormat="1">
      <c r="BP537980" s="90"/>
    </row>
    <row r="537981" spans="68:68" customFormat="1">
      <c r="BP537981" s="90"/>
    </row>
    <row r="537982" spans="68:68" customFormat="1">
      <c r="BP537982" s="90"/>
    </row>
    <row r="537983" spans="68:68" customFormat="1">
      <c r="BP537983" s="90"/>
    </row>
    <row r="537984" spans="68:68" customFormat="1">
      <c r="BP537984" s="90"/>
    </row>
    <row r="537985" spans="68:68" customFormat="1">
      <c r="BP537985" s="90"/>
    </row>
    <row r="537986" spans="68:68" customFormat="1">
      <c r="BP537986" s="90"/>
    </row>
    <row r="537987" spans="68:68" customFormat="1">
      <c r="BP537987" s="90"/>
    </row>
    <row r="537988" spans="68:68" customFormat="1">
      <c r="BP537988" s="90"/>
    </row>
    <row r="537989" spans="68:68" customFormat="1">
      <c r="BP537989" s="90"/>
    </row>
    <row r="537990" spans="68:68" customFormat="1">
      <c r="BP537990" s="90"/>
    </row>
    <row r="537991" spans="68:68" customFormat="1">
      <c r="BP537991" s="90"/>
    </row>
    <row r="537992" spans="68:68" customFormat="1">
      <c r="BP537992" s="90"/>
    </row>
    <row r="537993" spans="68:68" customFormat="1">
      <c r="BP537993" s="90"/>
    </row>
    <row r="537994" spans="68:68" customFormat="1">
      <c r="BP537994" s="90"/>
    </row>
    <row r="537995" spans="68:68" customFormat="1">
      <c r="BP537995" s="90"/>
    </row>
    <row r="537996" spans="68:68" customFormat="1">
      <c r="BP537996" s="90"/>
    </row>
    <row r="537997" spans="68:68" customFormat="1">
      <c r="BP537997" s="90"/>
    </row>
    <row r="537998" spans="68:68" customFormat="1">
      <c r="BP537998" s="90"/>
    </row>
    <row r="537999" spans="68:68" customFormat="1">
      <c r="BP537999" s="90"/>
    </row>
    <row r="538000" spans="68:68" customFormat="1">
      <c r="BP538000" s="90"/>
    </row>
    <row r="538001" spans="68:68" customFormat="1">
      <c r="BP538001" s="90"/>
    </row>
    <row r="538002" spans="68:68" customFormat="1">
      <c r="BP538002" s="90"/>
    </row>
    <row r="538003" spans="68:68" customFormat="1">
      <c r="BP538003" s="90"/>
    </row>
    <row r="538004" spans="68:68" customFormat="1">
      <c r="BP538004" s="90"/>
    </row>
    <row r="538005" spans="68:68" customFormat="1">
      <c r="BP538005" s="90"/>
    </row>
    <row r="538006" spans="68:68" customFormat="1">
      <c r="BP538006" s="90"/>
    </row>
    <row r="538007" spans="68:68" customFormat="1">
      <c r="BP538007" s="90"/>
    </row>
    <row r="538008" spans="68:68" customFormat="1">
      <c r="BP538008" s="90"/>
    </row>
    <row r="538009" spans="68:68" customFormat="1">
      <c r="BP538009" s="90"/>
    </row>
    <row r="538010" spans="68:68" customFormat="1">
      <c r="BP538010" s="90"/>
    </row>
    <row r="538011" spans="68:68" customFormat="1">
      <c r="BP538011" s="90"/>
    </row>
    <row r="538012" spans="68:68" customFormat="1">
      <c r="BP538012" s="90"/>
    </row>
    <row r="538013" spans="68:68" customFormat="1">
      <c r="BP538013" s="90"/>
    </row>
    <row r="538014" spans="68:68" customFormat="1">
      <c r="BP538014" s="90"/>
    </row>
    <row r="538015" spans="68:68" customFormat="1">
      <c r="BP538015" s="90"/>
    </row>
    <row r="538016" spans="68:68" customFormat="1">
      <c r="BP538016" s="90"/>
    </row>
    <row r="538017" spans="68:68" customFormat="1">
      <c r="BP538017" s="90"/>
    </row>
    <row r="538018" spans="68:68" customFormat="1">
      <c r="BP538018" s="90"/>
    </row>
    <row r="538019" spans="68:68" customFormat="1">
      <c r="BP538019" s="90"/>
    </row>
    <row r="538020" spans="68:68" customFormat="1">
      <c r="BP538020" s="90"/>
    </row>
    <row r="538021" spans="68:68" customFormat="1">
      <c r="BP538021" s="90"/>
    </row>
    <row r="538022" spans="68:68" customFormat="1">
      <c r="BP538022" s="90"/>
    </row>
    <row r="538023" spans="68:68" customFormat="1">
      <c r="BP538023" s="90"/>
    </row>
    <row r="538024" spans="68:68" customFormat="1">
      <c r="BP538024" s="90"/>
    </row>
    <row r="538025" spans="68:68" customFormat="1">
      <c r="BP538025" s="90"/>
    </row>
    <row r="538026" spans="68:68" customFormat="1">
      <c r="BP538026" s="90"/>
    </row>
    <row r="538027" spans="68:68" customFormat="1">
      <c r="BP538027" s="90"/>
    </row>
    <row r="538028" spans="68:68" customFormat="1">
      <c r="BP538028" s="90"/>
    </row>
    <row r="538029" spans="68:68" customFormat="1">
      <c r="BP538029" s="90"/>
    </row>
    <row r="538030" spans="68:68" customFormat="1">
      <c r="BP538030" s="90"/>
    </row>
    <row r="538031" spans="68:68" customFormat="1">
      <c r="BP538031" s="90"/>
    </row>
    <row r="538032" spans="68:68" customFormat="1">
      <c r="BP538032" s="90"/>
    </row>
    <row r="538033" spans="68:68" customFormat="1">
      <c r="BP538033" s="90"/>
    </row>
    <row r="538034" spans="68:68" customFormat="1">
      <c r="BP538034" s="90"/>
    </row>
    <row r="538035" spans="68:68" customFormat="1">
      <c r="BP538035" s="90"/>
    </row>
    <row r="538036" spans="68:68" customFormat="1">
      <c r="BP538036" s="90"/>
    </row>
    <row r="538037" spans="68:68" customFormat="1">
      <c r="BP538037" s="90"/>
    </row>
    <row r="538038" spans="68:68" customFormat="1">
      <c r="BP538038" s="90"/>
    </row>
    <row r="538039" spans="68:68" customFormat="1">
      <c r="BP538039" s="90"/>
    </row>
    <row r="538040" spans="68:68" customFormat="1">
      <c r="BP538040" s="90"/>
    </row>
    <row r="538041" spans="68:68" customFormat="1">
      <c r="BP538041" s="90"/>
    </row>
    <row r="538042" spans="68:68" customFormat="1">
      <c r="BP538042" s="90"/>
    </row>
    <row r="538043" spans="68:68" customFormat="1">
      <c r="BP538043" s="90"/>
    </row>
    <row r="538044" spans="68:68" customFormat="1">
      <c r="BP538044" s="90"/>
    </row>
    <row r="538045" spans="68:68" customFormat="1">
      <c r="BP538045" s="90"/>
    </row>
    <row r="538046" spans="68:68" customFormat="1">
      <c r="BP538046" s="90"/>
    </row>
    <row r="538047" spans="68:68" customFormat="1">
      <c r="BP538047" s="90"/>
    </row>
    <row r="538048" spans="68:68" customFormat="1">
      <c r="BP538048" s="90"/>
    </row>
    <row r="538049" spans="68:68" customFormat="1">
      <c r="BP538049" s="90"/>
    </row>
    <row r="538050" spans="68:68" customFormat="1">
      <c r="BP538050" s="90"/>
    </row>
    <row r="538051" spans="68:68" customFormat="1">
      <c r="BP538051" s="90"/>
    </row>
    <row r="538052" spans="68:68" customFormat="1">
      <c r="BP538052" s="90"/>
    </row>
    <row r="538053" spans="68:68" customFormat="1">
      <c r="BP538053" s="90"/>
    </row>
    <row r="538054" spans="68:68" customFormat="1">
      <c r="BP538054" s="90"/>
    </row>
    <row r="538055" spans="68:68" customFormat="1">
      <c r="BP538055" s="90"/>
    </row>
    <row r="538056" spans="68:68" customFormat="1">
      <c r="BP538056" s="90"/>
    </row>
    <row r="538057" spans="68:68" customFormat="1">
      <c r="BP538057" s="90"/>
    </row>
    <row r="538058" spans="68:68" customFormat="1">
      <c r="BP538058" s="90"/>
    </row>
    <row r="538059" spans="68:68" customFormat="1">
      <c r="BP538059" s="90"/>
    </row>
    <row r="538060" spans="68:68" customFormat="1">
      <c r="BP538060" s="90"/>
    </row>
    <row r="538061" spans="68:68" customFormat="1">
      <c r="BP538061" s="90"/>
    </row>
    <row r="538062" spans="68:68" customFormat="1">
      <c r="BP538062" s="90"/>
    </row>
    <row r="538063" spans="68:68" customFormat="1">
      <c r="BP538063" s="90"/>
    </row>
    <row r="538064" spans="68:68" customFormat="1">
      <c r="BP538064" s="90"/>
    </row>
    <row r="538065" spans="68:68" customFormat="1">
      <c r="BP538065" s="90"/>
    </row>
    <row r="538066" spans="68:68" customFormat="1">
      <c r="BP538066" s="90"/>
    </row>
    <row r="538067" spans="68:68" customFormat="1">
      <c r="BP538067" s="90"/>
    </row>
    <row r="538068" spans="68:68" customFormat="1">
      <c r="BP538068" s="90"/>
    </row>
    <row r="538069" spans="68:68" customFormat="1">
      <c r="BP538069" s="90"/>
    </row>
    <row r="538070" spans="68:68" customFormat="1">
      <c r="BP538070" s="90"/>
    </row>
    <row r="538071" spans="68:68" customFormat="1">
      <c r="BP538071" s="90"/>
    </row>
    <row r="538072" spans="68:68" customFormat="1">
      <c r="BP538072" s="90"/>
    </row>
    <row r="538073" spans="68:68" customFormat="1">
      <c r="BP538073" s="90"/>
    </row>
    <row r="538074" spans="68:68" customFormat="1">
      <c r="BP538074" s="90"/>
    </row>
    <row r="538075" spans="68:68" customFormat="1">
      <c r="BP538075" s="90"/>
    </row>
    <row r="538076" spans="68:68" customFormat="1">
      <c r="BP538076" s="90"/>
    </row>
    <row r="538077" spans="68:68" customFormat="1">
      <c r="BP538077" s="90"/>
    </row>
    <row r="538078" spans="68:68" customFormat="1">
      <c r="BP538078" s="90"/>
    </row>
    <row r="538079" spans="68:68" customFormat="1">
      <c r="BP538079" s="90"/>
    </row>
    <row r="538080" spans="68:68" customFormat="1">
      <c r="BP538080" s="90"/>
    </row>
    <row r="538081" spans="68:68" customFormat="1">
      <c r="BP538081" s="90"/>
    </row>
    <row r="538082" spans="68:68" customFormat="1">
      <c r="BP538082" s="90"/>
    </row>
    <row r="538083" spans="68:68" customFormat="1">
      <c r="BP538083" s="90"/>
    </row>
    <row r="538084" spans="68:68" customFormat="1">
      <c r="BP538084" s="90"/>
    </row>
    <row r="538085" spans="68:68" customFormat="1">
      <c r="BP538085" s="90"/>
    </row>
    <row r="538086" spans="68:68" customFormat="1">
      <c r="BP538086" s="90"/>
    </row>
    <row r="538087" spans="68:68" customFormat="1">
      <c r="BP538087" s="90"/>
    </row>
    <row r="538088" spans="68:68" customFormat="1">
      <c r="BP538088" s="90"/>
    </row>
    <row r="538089" spans="68:68" customFormat="1">
      <c r="BP538089" s="90"/>
    </row>
    <row r="538090" spans="68:68" customFormat="1">
      <c r="BP538090" s="90"/>
    </row>
    <row r="538091" spans="68:68" customFormat="1">
      <c r="BP538091" s="90"/>
    </row>
    <row r="538092" spans="68:68" customFormat="1">
      <c r="BP538092" s="90"/>
    </row>
    <row r="538093" spans="68:68" customFormat="1">
      <c r="BP538093" s="90"/>
    </row>
    <row r="538094" spans="68:68" customFormat="1">
      <c r="BP538094" s="90"/>
    </row>
    <row r="538095" spans="68:68" customFormat="1">
      <c r="BP538095" s="90"/>
    </row>
    <row r="538096" spans="68:68" customFormat="1">
      <c r="BP538096" s="90"/>
    </row>
    <row r="538097" spans="68:68" customFormat="1">
      <c r="BP538097" s="90"/>
    </row>
    <row r="538098" spans="68:68" customFormat="1">
      <c r="BP538098" s="90"/>
    </row>
    <row r="538099" spans="68:68" customFormat="1">
      <c r="BP538099" s="90"/>
    </row>
    <row r="538100" spans="68:68" customFormat="1">
      <c r="BP538100" s="90"/>
    </row>
    <row r="538101" spans="68:68" customFormat="1">
      <c r="BP538101" s="90"/>
    </row>
    <row r="538102" spans="68:68" customFormat="1">
      <c r="BP538102" s="90"/>
    </row>
    <row r="538103" spans="68:68" customFormat="1">
      <c r="BP538103" s="90"/>
    </row>
    <row r="538104" spans="68:68" customFormat="1">
      <c r="BP538104" s="90"/>
    </row>
    <row r="538105" spans="68:68" customFormat="1">
      <c r="BP538105" s="90"/>
    </row>
    <row r="538106" spans="68:68" customFormat="1">
      <c r="BP538106" s="90"/>
    </row>
    <row r="538107" spans="68:68" customFormat="1">
      <c r="BP538107" s="90"/>
    </row>
    <row r="538108" spans="68:68" customFormat="1">
      <c r="BP538108" s="90"/>
    </row>
    <row r="538109" spans="68:68" customFormat="1">
      <c r="BP538109" s="90"/>
    </row>
    <row r="538110" spans="68:68" customFormat="1">
      <c r="BP538110" s="90"/>
    </row>
    <row r="538111" spans="68:68" customFormat="1">
      <c r="BP538111" s="90"/>
    </row>
    <row r="538112" spans="68:68" customFormat="1">
      <c r="BP538112" s="90"/>
    </row>
    <row r="538113" spans="68:68" customFormat="1">
      <c r="BP538113" s="90"/>
    </row>
    <row r="538114" spans="68:68" customFormat="1">
      <c r="BP538114" s="90"/>
    </row>
    <row r="538115" spans="68:68" customFormat="1">
      <c r="BP538115" s="90"/>
    </row>
    <row r="538116" spans="68:68" customFormat="1">
      <c r="BP538116" s="90"/>
    </row>
    <row r="538117" spans="68:68" customFormat="1">
      <c r="BP538117" s="90"/>
    </row>
    <row r="538118" spans="68:68" customFormat="1">
      <c r="BP538118" s="90"/>
    </row>
    <row r="538119" spans="68:68" customFormat="1">
      <c r="BP538119" s="90"/>
    </row>
    <row r="538120" spans="68:68" customFormat="1">
      <c r="BP538120" s="90"/>
    </row>
    <row r="538121" spans="68:68" customFormat="1">
      <c r="BP538121" s="90"/>
    </row>
    <row r="538122" spans="68:68" customFormat="1">
      <c r="BP538122" s="90"/>
    </row>
    <row r="538123" spans="68:68" customFormat="1">
      <c r="BP538123" s="90"/>
    </row>
    <row r="538124" spans="68:68" customFormat="1">
      <c r="BP538124" s="90"/>
    </row>
    <row r="538125" spans="68:68" customFormat="1">
      <c r="BP538125" s="90"/>
    </row>
    <row r="538126" spans="68:68" customFormat="1">
      <c r="BP538126" s="90"/>
    </row>
    <row r="538127" spans="68:68" customFormat="1">
      <c r="BP538127" s="90"/>
    </row>
    <row r="538128" spans="68:68" customFormat="1">
      <c r="BP538128" s="90"/>
    </row>
    <row r="538129" spans="68:68" customFormat="1">
      <c r="BP538129" s="90"/>
    </row>
    <row r="538130" spans="68:68" customFormat="1">
      <c r="BP538130" s="90"/>
    </row>
    <row r="538131" spans="68:68" customFormat="1">
      <c r="BP538131" s="90"/>
    </row>
    <row r="538132" spans="68:68" customFormat="1">
      <c r="BP538132" s="90"/>
    </row>
    <row r="538133" spans="68:68" customFormat="1">
      <c r="BP538133" s="90"/>
    </row>
    <row r="538134" spans="68:68" customFormat="1">
      <c r="BP538134" s="90"/>
    </row>
    <row r="538135" spans="68:68" customFormat="1">
      <c r="BP538135" s="90"/>
    </row>
    <row r="538136" spans="68:68" customFormat="1">
      <c r="BP538136" s="90"/>
    </row>
    <row r="538137" spans="68:68" customFormat="1">
      <c r="BP538137" s="90"/>
    </row>
    <row r="538138" spans="68:68" customFormat="1">
      <c r="BP538138" s="90"/>
    </row>
    <row r="538139" spans="68:68" customFormat="1">
      <c r="BP538139" s="90"/>
    </row>
    <row r="538140" spans="68:68" customFormat="1">
      <c r="BP538140" s="90"/>
    </row>
    <row r="538141" spans="68:68" customFormat="1">
      <c r="BP538141" s="90"/>
    </row>
    <row r="538142" spans="68:68" customFormat="1">
      <c r="BP538142" s="90"/>
    </row>
    <row r="538143" spans="68:68" customFormat="1">
      <c r="BP538143" s="90"/>
    </row>
    <row r="538144" spans="68:68" customFormat="1">
      <c r="BP538144" s="90"/>
    </row>
    <row r="538145" spans="68:68" customFormat="1">
      <c r="BP538145" s="90"/>
    </row>
    <row r="538146" spans="68:68" customFormat="1">
      <c r="BP538146" s="90"/>
    </row>
    <row r="538147" spans="68:68" customFormat="1">
      <c r="BP538147" s="90"/>
    </row>
    <row r="538148" spans="68:68" customFormat="1">
      <c r="BP538148" s="90"/>
    </row>
    <row r="538149" spans="68:68" customFormat="1">
      <c r="BP538149" s="90"/>
    </row>
    <row r="538150" spans="68:68" customFormat="1">
      <c r="BP538150" s="90"/>
    </row>
    <row r="538151" spans="68:68" customFormat="1">
      <c r="BP538151" s="90"/>
    </row>
    <row r="538152" spans="68:68" customFormat="1">
      <c r="BP538152" s="90"/>
    </row>
    <row r="538153" spans="68:68" customFormat="1">
      <c r="BP538153" s="90"/>
    </row>
    <row r="538154" spans="68:68" customFormat="1">
      <c r="BP538154" s="90"/>
    </row>
    <row r="538155" spans="68:68" customFormat="1">
      <c r="BP538155" s="90"/>
    </row>
    <row r="538156" spans="68:68" customFormat="1">
      <c r="BP538156" s="90"/>
    </row>
    <row r="538157" spans="68:68" customFormat="1">
      <c r="BP538157" s="90"/>
    </row>
    <row r="538158" spans="68:68" customFormat="1">
      <c r="BP538158" s="90"/>
    </row>
    <row r="538159" spans="68:68" customFormat="1">
      <c r="BP538159" s="90"/>
    </row>
    <row r="538160" spans="68:68" customFormat="1">
      <c r="BP538160" s="90"/>
    </row>
    <row r="538161" spans="68:68" customFormat="1">
      <c r="BP538161" s="90"/>
    </row>
    <row r="538162" spans="68:68" customFormat="1">
      <c r="BP538162" s="90"/>
    </row>
    <row r="538163" spans="68:68" customFormat="1">
      <c r="BP538163" s="90"/>
    </row>
    <row r="538164" spans="68:68" customFormat="1">
      <c r="BP538164" s="90"/>
    </row>
    <row r="538165" spans="68:68" customFormat="1">
      <c r="BP538165" s="90"/>
    </row>
    <row r="538166" spans="68:68" customFormat="1">
      <c r="BP538166" s="90"/>
    </row>
    <row r="538167" spans="68:68" customFormat="1">
      <c r="BP538167" s="90"/>
    </row>
    <row r="538168" spans="68:68" customFormat="1">
      <c r="BP538168" s="90"/>
    </row>
    <row r="538169" spans="68:68" customFormat="1">
      <c r="BP538169" s="90"/>
    </row>
    <row r="538170" spans="68:68" customFormat="1">
      <c r="BP538170" s="90"/>
    </row>
    <row r="538171" spans="68:68" customFormat="1">
      <c r="BP538171" s="90"/>
    </row>
    <row r="538172" spans="68:68" customFormat="1">
      <c r="BP538172" s="90"/>
    </row>
    <row r="538173" spans="68:68" customFormat="1">
      <c r="BP538173" s="90"/>
    </row>
    <row r="538174" spans="68:68" customFormat="1">
      <c r="BP538174" s="90"/>
    </row>
    <row r="538175" spans="68:68" customFormat="1">
      <c r="BP538175" s="90"/>
    </row>
    <row r="538176" spans="68:68" customFormat="1">
      <c r="BP538176" s="90"/>
    </row>
    <row r="538177" spans="68:68" customFormat="1">
      <c r="BP538177" s="90"/>
    </row>
    <row r="538178" spans="68:68" customFormat="1">
      <c r="BP538178" s="90"/>
    </row>
    <row r="538179" spans="68:68" customFormat="1">
      <c r="BP538179" s="90"/>
    </row>
    <row r="538180" spans="68:68" customFormat="1">
      <c r="BP538180" s="90"/>
    </row>
    <row r="538181" spans="68:68" customFormat="1">
      <c r="BP538181" s="90"/>
    </row>
    <row r="538182" spans="68:68" customFormat="1">
      <c r="BP538182" s="90"/>
    </row>
    <row r="538183" spans="68:68" customFormat="1">
      <c r="BP538183" s="90"/>
    </row>
    <row r="538184" spans="68:68" customFormat="1">
      <c r="BP538184" s="90"/>
    </row>
    <row r="538185" spans="68:68" customFormat="1">
      <c r="BP538185" s="90"/>
    </row>
    <row r="538186" spans="68:68" customFormat="1">
      <c r="BP538186" s="90"/>
    </row>
    <row r="538187" spans="68:68" customFormat="1">
      <c r="BP538187" s="90"/>
    </row>
    <row r="538188" spans="68:68" customFormat="1">
      <c r="BP538188" s="90"/>
    </row>
    <row r="538189" spans="68:68" customFormat="1">
      <c r="BP538189" s="90"/>
    </row>
    <row r="538190" spans="68:68" customFormat="1">
      <c r="BP538190" s="90"/>
    </row>
    <row r="538191" spans="68:68" customFormat="1">
      <c r="BP538191" s="90"/>
    </row>
    <row r="538192" spans="68:68" customFormat="1">
      <c r="BP538192" s="90"/>
    </row>
    <row r="538193" spans="68:68" customFormat="1">
      <c r="BP538193" s="90"/>
    </row>
    <row r="538194" spans="68:68" customFormat="1">
      <c r="BP538194" s="90"/>
    </row>
    <row r="538195" spans="68:68" customFormat="1">
      <c r="BP538195" s="90"/>
    </row>
    <row r="538196" spans="68:68" customFormat="1">
      <c r="BP538196" s="90"/>
    </row>
    <row r="538197" spans="68:68" customFormat="1">
      <c r="BP538197" s="90"/>
    </row>
    <row r="538198" spans="68:68" customFormat="1">
      <c r="BP538198" s="90"/>
    </row>
    <row r="538199" spans="68:68" customFormat="1">
      <c r="BP538199" s="90"/>
    </row>
    <row r="538200" spans="68:68" customFormat="1">
      <c r="BP538200" s="90"/>
    </row>
    <row r="538201" spans="68:68" customFormat="1">
      <c r="BP538201" s="90"/>
    </row>
    <row r="538202" spans="68:68" customFormat="1">
      <c r="BP538202" s="90"/>
    </row>
    <row r="538203" spans="68:68" customFormat="1">
      <c r="BP538203" s="90"/>
    </row>
    <row r="538204" spans="68:68" customFormat="1">
      <c r="BP538204" s="90"/>
    </row>
    <row r="538205" spans="68:68" customFormat="1">
      <c r="BP538205" s="90"/>
    </row>
    <row r="538206" spans="68:68" customFormat="1">
      <c r="BP538206" s="90"/>
    </row>
    <row r="538207" spans="68:68" customFormat="1">
      <c r="BP538207" s="90"/>
    </row>
    <row r="538208" spans="68:68" customFormat="1">
      <c r="BP538208" s="90"/>
    </row>
    <row r="538209" spans="68:68" customFormat="1">
      <c r="BP538209" s="90"/>
    </row>
    <row r="538210" spans="68:68" customFormat="1">
      <c r="BP538210" s="90"/>
    </row>
    <row r="538211" spans="68:68" customFormat="1">
      <c r="BP538211" s="90"/>
    </row>
    <row r="538212" spans="68:68" customFormat="1">
      <c r="BP538212" s="90"/>
    </row>
    <row r="538213" spans="68:68" customFormat="1">
      <c r="BP538213" s="90"/>
    </row>
    <row r="538214" spans="68:68" customFormat="1">
      <c r="BP538214" s="90"/>
    </row>
    <row r="538215" spans="68:68" customFormat="1">
      <c r="BP538215" s="90"/>
    </row>
    <row r="538216" spans="68:68" customFormat="1">
      <c r="BP538216" s="90"/>
    </row>
    <row r="538217" spans="68:68" customFormat="1">
      <c r="BP538217" s="90"/>
    </row>
    <row r="538218" spans="68:68" customFormat="1">
      <c r="BP538218" s="90"/>
    </row>
    <row r="538219" spans="68:68" customFormat="1">
      <c r="BP538219" s="90"/>
    </row>
    <row r="538220" spans="68:68" customFormat="1">
      <c r="BP538220" s="90"/>
    </row>
    <row r="538221" spans="68:68" customFormat="1">
      <c r="BP538221" s="90"/>
    </row>
    <row r="538222" spans="68:68" customFormat="1">
      <c r="BP538222" s="90"/>
    </row>
    <row r="538223" spans="68:68" customFormat="1">
      <c r="BP538223" s="90"/>
    </row>
    <row r="538224" spans="68:68" customFormat="1">
      <c r="BP538224" s="90"/>
    </row>
    <row r="538225" spans="68:68" customFormat="1">
      <c r="BP538225" s="90"/>
    </row>
    <row r="538226" spans="68:68" customFormat="1">
      <c r="BP538226" s="90"/>
    </row>
    <row r="538227" spans="68:68" customFormat="1">
      <c r="BP538227" s="90"/>
    </row>
    <row r="538228" spans="68:68" customFormat="1">
      <c r="BP538228" s="90"/>
    </row>
    <row r="538229" spans="68:68" customFormat="1">
      <c r="BP538229" s="90"/>
    </row>
    <row r="538230" spans="68:68" customFormat="1">
      <c r="BP538230" s="90"/>
    </row>
    <row r="538231" spans="68:68" customFormat="1">
      <c r="BP538231" s="90"/>
    </row>
    <row r="538232" spans="68:68" customFormat="1">
      <c r="BP538232" s="90"/>
    </row>
    <row r="538233" spans="68:68" customFormat="1">
      <c r="BP538233" s="90"/>
    </row>
    <row r="538234" spans="68:68" customFormat="1">
      <c r="BP538234" s="90"/>
    </row>
    <row r="538235" spans="68:68" customFormat="1">
      <c r="BP538235" s="90"/>
    </row>
    <row r="538236" spans="68:68" customFormat="1">
      <c r="BP538236" s="90"/>
    </row>
    <row r="538237" spans="68:68" customFormat="1">
      <c r="BP538237" s="90"/>
    </row>
    <row r="538238" spans="68:68" customFormat="1">
      <c r="BP538238" s="90"/>
    </row>
    <row r="538239" spans="68:68" customFormat="1">
      <c r="BP538239" s="90"/>
    </row>
    <row r="538240" spans="68:68" customFormat="1">
      <c r="BP538240" s="90"/>
    </row>
    <row r="538241" spans="68:68" customFormat="1">
      <c r="BP538241" s="90"/>
    </row>
    <row r="538242" spans="68:68" customFormat="1">
      <c r="BP538242" s="90"/>
    </row>
    <row r="538243" spans="68:68" customFormat="1">
      <c r="BP538243" s="90"/>
    </row>
    <row r="538244" spans="68:68" customFormat="1">
      <c r="BP538244" s="90"/>
    </row>
    <row r="538245" spans="68:68" customFormat="1">
      <c r="BP538245" s="90"/>
    </row>
    <row r="538246" spans="68:68" customFormat="1">
      <c r="BP538246" s="90"/>
    </row>
    <row r="538247" spans="68:68" customFormat="1">
      <c r="BP538247" s="90"/>
    </row>
    <row r="538248" spans="68:68" customFormat="1">
      <c r="BP538248" s="90"/>
    </row>
    <row r="538249" spans="68:68" customFormat="1">
      <c r="BP538249" s="90"/>
    </row>
    <row r="538250" spans="68:68" customFormat="1">
      <c r="BP538250" s="90"/>
    </row>
    <row r="538251" spans="68:68" customFormat="1">
      <c r="BP538251" s="90"/>
    </row>
    <row r="538252" spans="68:68" customFormat="1">
      <c r="BP538252" s="90"/>
    </row>
    <row r="538253" spans="68:68" customFormat="1">
      <c r="BP538253" s="90"/>
    </row>
    <row r="538254" spans="68:68" customFormat="1">
      <c r="BP538254" s="90"/>
    </row>
    <row r="538255" spans="68:68" customFormat="1">
      <c r="BP538255" s="90"/>
    </row>
    <row r="538256" spans="68:68" customFormat="1">
      <c r="BP538256" s="90"/>
    </row>
    <row r="538257" spans="68:68" customFormat="1">
      <c r="BP538257" s="90"/>
    </row>
    <row r="538258" spans="68:68" customFormat="1">
      <c r="BP538258" s="90"/>
    </row>
    <row r="538259" spans="68:68" customFormat="1">
      <c r="BP538259" s="90"/>
    </row>
    <row r="538260" spans="68:68" customFormat="1">
      <c r="BP538260" s="90"/>
    </row>
    <row r="538261" spans="68:68" customFormat="1">
      <c r="BP538261" s="90"/>
    </row>
    <row r="538262" spans="68:68" customFormat="1">
      <c r="BP538262" s="90"/>
    </row>
    <row r="538263" spans="68:68" customFormat="1">
      <c r="BP538263" s="90"/>
    </row>
    <row r="538264" spans="68:68" customFormat="1">
      <c r="BP538264" s="90"/>
    </row>
    <row r="538265" spans="68:68" customFormat="1">
      <c r="BP538265" s="90"/>
    </row>
    <row r="538266" spans="68:68" customFormat="1">
      <c r="BP538266" s="90"/>
    </row>
    <row r="538267" spans="68:68" customFormat="1">
      <c r="BP538267" s="90"/>
    </row>
    <row r="538268" spans="68:68" customFormat="1">
      <c r="BP538268" s="90"/>
    </row>
    <row r="538269" spans="68:68" customFormat="1">
      <c r="BP538269" s="90"/>
    </row>
    <row r="538270" spans="68:68" customFormat="1">
      <c r="BP538270" s="90"/>
    </row>
    <row r="538271" spans="68:68" customFormat="1">
      <c r="BP538271" s="90"/>
    </row>
    <row r="538272" spans="68:68" customFormat="1">
      <c r="BP538272" s="90"/>
    </row>
    <row r="538273" spans="68:68" customFormat="1">
      <c r="BP538273" s="90"/>
    </row>
    <row r="538274" spans="68:68" customFormat="1">
      <c r="BP538274" s="90"/>
    </row>
    <row r="538275" spans="68:68" customFormat="1">
      <c r="BP538275" s="90"/>
    </row>
    <row r="538276" spans="68:68" customFormat="1">
      <c r="BP538276" s="90"/>
    </row>
    <row r="538277" spans="68:68" customFormat="1">
      <c r="BP538277" s="90"/>
    </row>
    <row r="538278" spans="68:68" customFormat="1">
      <c r="BP538278" s="90"/>
    </row>
    <row r="538279" spans="68:68" customFormat="1">
      <c r="BP538279" s="90"/>
    </row>
    <row r="538280" spans="68:68" customFormat="1">
      <c r="BP538280" s="90"/>
    </row>
    <row r="538281" spans="68:68" customFormat="1">
      <c r="BP538281" s="90"/>
    </row>
    <row r="538282" spans="68:68" customFormat="1">
      <c r="BP538282" s="90"/>
    </row>
    <row r="538283" spans="68:68" customFormat="1">
      <c r="BP538283" s="90"/>
    </row>
    <row r="538284" spans="68:68" customFormat="1">
      <c r="BP538284" s="90"/>
    </row>
    <row r="538285" spans="68:68" customFormat="1">
      <c r="BP538285" s="90"/>
    </row>
    <row r="538286" spans="68:68" customFormat="1">
      <c r="BP538286" s="90"/>
    </row>
    <row r="538287" spans="68:68" customFormat="1">
      <c r="BP538287" s="90"/>
    </row>
    <row r="538288" spans="68:68" customFormat="1">
      <c r="BP538288" s="90"/>
    </row>
    <row r="538289" spans="68:68" customFormat="1">
      <c r="BP538289" s="90"/>
    </row>
    <row r="538290" spans="68:68" customFormat="1">
      <c r="BP538290" s="90"/>
    </row>
    <row r="538291" spans="68:68" customFormat="1">
      <c r="BP538291" s="90"/>
    </row>
    <row r="538292" spans="68:68" customFormat="1">
      <c r="BP538292" s="90"/>
    </row>
    <row r="538293" spans="68:68" customFormat="1">
      <c r="BP538293" s="90"/>
    </row>
    <row r="538294" spans="68:68" customFormat="1">
      <c r="BP538294" s="90"/>
    </row>
    <row r="538295" spans="68:68" customFormat="1">
      <c r="BP538295" s="90"/>
    </row>
    <row r="538296" spans="68:68" customFormat="1">
      <c r="BP538296" s="90"/>
    </row>
    <row r="538297" spans="68:68" customFormat="1">
      <c r="BP538297" s="90"/>
    </row>
    <row r="538298" spans="68:68" customFormat="1">
      <c r="BP538298" s="90"/>
    </row>
    <row r="538299" spans="68:68" customFormat="1">
      <c r="BP538299" s="90"/>
    </row>
    <row r="538300" spans="68:68" customFormat="1">
      <c r="BP538300" s="90"/>
    </row>
    <row r="538301" spans="68:68" customFormat="1">
      <c r="BP538301" s="90"/>
    </row>
    <row r="538302" spans="68:68" customFormat="1">
      <c r="BP538302" s="90"/>
    </row>
    <row r="538303" spans="68:68" customFormat="1">
      <c r="BP538303" s="90"/>
    </row>
    <row r="538304" spans="68:68" customFormat="1">
      <c r="BP538304" s="90"/>
    </row>
    <row r="538305" spans="68:68" customFormat="1">
      <c r="BP538305" s="90"/>
    </row>
    <row r="538306" spans="68:68" customFormat="1">
      <c r="BP538306" s="90"/>
    </row>
    <row r="538307" spans="68:68" customFormat="1">
      <c r="BP538307" s="90"/>
    </row>
    <row r="538308" spans="68:68" customFormat="1">
      <c r="BP538308" s="90"/>
    </row>
    <row r="538309" spans="68:68" customFormat="1">
      <c r="BP538309" s="90"/>
    </row>
    <row r="538310" spans="68:68" customFormat="1">
      <c r="BP538310" s="90"/>
    </row>
    <row r="538311" spans="68:68" customFormat="1">
      <c r="BP538311" s="90"/>
    </row>
    <row r="538312" spans="68:68" customFormat="1">
      <c r="BP538312" s="90"/>
    </row>
    <row r="538313" spans="68:68" customFormat="1">
      <c r="BP538313" s="90"/>
    </row>
    <row r="538314" spans="68:68" customFormat="1">
      <c r="BP538314" s="90"/>
    </row>
    <row r="538315" spans="68:68" customFormat="1">
      <c r="BP538315" s="90"/>
    </row>
    <row r="538316" spans="68:68" customFormat="1">
      <c r="BP538316" s="90"/>
    </row>
    <row r="538317" spans="68:68" customFormat="1">
      <c r="BP538317" s="90"/>
    </row>
    <row r="538318" spans="68:68" customFormat="1">
      <c r="BP538318" s="90"/>
    </row>
    <row r="538319" spans="68:68" customFormat="1">
      <c r="BP538319" s="90"/>
    </row>
    <row r="538320" spans="68:68" customFormat="1">
      <c r="BP538320" s="90"/>
    </row>
    <row r="538321" spans="68:68" customFormat="1">
      <c r="BP538321" s="90"/>
    </row>
    <row r="538322" spans="68:68" customFormat="1">
      <c r="BP538322" s="90"/>
    </row>
    <row r="538323" spans="68:68" customFormat="1">
      <c r="BP538323" s="90"/>
    </row>
    <row r="538324" spans="68:68" customFormat="1">
      <c r="BP538324" s="90"/>
    </row>
    <row r="538325" spans="68:68" customFormat="1">
      <c r="BP538325" s="90"/>
    </row>
    <row r="538326" spans="68:68" customFormat="1">
      <c r="BP538326" s="90"/>
    </row>
    <row r="538327" spans="68:68" customFormat="1">
      <c r="BP538327" s="90"/>
    </row>
    <row r="538328" spans="68:68" customFormat="1">
      <c r="BP538328" s="90"/>
    </row>
    <row r="538329" spans="68:68" customFormat="1">
      <c r="BP538329" s="90"/>
    </row>
    <row r="538330" spans="68:68" customFormat="1">
      <c r="BP538330" s="90"/>
    </row>
    <row r="538331" spans="68:68" customFormat="1">
      <c r="BP538331" s="90"/>
    </row>
    <row r="538332" spans="68:68" customFormat="1">
      <c r="BP538332" s="90"/>
    </row>
    <row r="538333" spans="68:68" customFormat="1">
      <c r="BP538333" s="90"/>
    </row>
    <row r="538334" spans="68:68" customFormat="1">
      <c r="BP538334" s="90"/>
    </row>
    <row r="538335" spans="68:68" customFormat="1">
      <c r="BP538335" s="90"/>
    </row>
    <row r="538336" spans="68:68" customFormat="1">
      <c r="BP538336" s="90"/>
    </row>
    <row r="538337" spans="68:68" customFormat="1">
      <c r="BP538337" s="90"/>
    </row>
    <row r="538338" spans="68:68" customFormat="1">
      <c r="BP538338" s="90"/>
    </row>
    <row r="538339" spans="68:68" customFormat="1">
      <c r="BP538339" s="90"/>
    </row>
    <row r="538340" spans="68:68" customFormat="1">
      <c r="BP538340" s="90"/>
    </row>
    <row r="538341" spans="68:68" customFormat="1">
      <c r="BP538341" s="90"/>
    </row>
    <row r="538342" spans="68:68" customFormat="1">
      <c r="BP538342" s="90"/>
    </row>
    <row r="538343" spans="68:68" customFormat="1">
      <c r="BP538343" s="90"/>
    </row>
    <row r="538344" spans="68:68" customFormat="1">
      <c r="BP538344" s="90"/>
    </row>
    <row r="538345" spans="68:68" customFormat="1">
      <c r="BP538345" s="90"/>
    </row>
    <row r="538346" spans="68:68" customFormat="1">
      <c r="BP538346" s="90"/>
    </row>
    <row r="538347" spans="68:68" customFormat="1">
      <c r="BP538347" s="90"/>
    </row>
    <row r="538348" spans="68:68" customFormat="1">
      <c r="BP538348" s="90"/>
    </row>
    <row r="538349" spans="68:68" customFormat="1">
      <c r="BP538349" s="90"/>
    </row>
    <row r="538350" spans="68:68" customFormat="1">
      <c r="BP538350" s="90"/>
    </row>
    <row r="538351" spans="68:68" customFormat="1">
      <c r="BP538351" s="90"/>
    </row>
    <row r="538352" spans="68:68" customFormat="1">
      <c r="BP538352" s="90"/>
    </row>
    <row r="538353" spans="68:68" customFormat="1">
      <c r="BP538353" s="90"/>
    </row>
    <row r="538354" spans="68:68" customFormat="1">
      <c r="BP538354" s="90"/>
    </row>
    <row r="538355" spans="68:68" customFormat="1">
      <c r="BP538355" s="90"/>
    </row>
    <row r="538356" spans="68:68" customFormat="1">
      <c r="BP538356" s="90"/>
    </row>
    <row r="538357" spans="68:68" customFormat="1">
      <c r="BP538357" s="90"/>
    </row>
    <row r="538358" spans="68:68" customFormat="1">
      <c r="BP538358" s="90"/>
    </row>
    <row r="538359" spans="68:68" customFormat="1">
      <c r="BP538359" s="90"/>
    </row>
    <row r="538360" spans="68:68" customFormat="1">
      <c r="BP538360" s="90"/>
    </row>
    <row r="538361" spans="68:68" customFormat="1">
      <c r="BP538361" s="90"/>
    </row>
    <row r="538362" spans="68:68" customFormat="1">
      <c r="BP538362" s="90"/>
    </row>
    <row r="538363" spans="68:68" customFormat="1">
      <c r="BP538363" s="90"/>
    </row>
    <row r="538364" spans="68:68" customFormat="1">
      <c r="BP538364" s="90"/>
    </row>
    <row r="538365" spans="68:68" customFormat="1">
      <c r="BP538365" s="90"/>
    </row>
    <row r="538366" spans="68:68" customFormat="1">
      <c r="BP538366" s="90"/>
    </row>
    <row r="538367" spans="68:68" customFormat="1">
      <c r="BP538367" s="90"/>
    </row>
    <row r="538368" spans="68:68" customFormat="1">
      <c r="BP538368" s="90"/>
    </row>
    <row r="538369" spans="68:68" customFormat="1">
      <c r="BP538369" s="90"/>
    </row>
    <row r="538370" spans="68:68" customFormat="1">
      <c r="BP538370" s="90"/>
    </row>
    <row r="538371" spans="68:68" customFormat="1">
      <c r="BP538371" s="90"/>
    </row>
    <row r="538372" spans="68:68" customFormat="1">
      <c r="BP538372" s="90"/>
    </row>
    <row r="538373" spans="68:68" customFormat="1">
      <c r="BP538373" s="90"/>
    </row>
    <row r="538374" spans="68:68" customFormat="1">
      <c r="BP538374" s="90"/>
    </row>
    <row r="538375" spans="68:68" customFormat="1">
      <c r="BP538375" s="90"/>
    </row>
    <row r="538376" spans="68:68" customFormat="1">
      <c r="BP538376" s="90"/>
    </row>
    <row r="538377" spans="68:68" customFormat="1">
      <c r="BP538377" s="90"/>
    </row>
    <row r="538378" spans="68:68" customFormat="1">
      <c r="BP538378" s="90"/>
    </row>
    <row r="538379" spans="68:68" customFormat="1">
      <c r="BP538379" s="90"/>
    </row>
    <row r="538380" spans="68:68" customFormat="1">
      <c r="BP538380" s="90"/>
    </row>
    <row r="538381" spans="68:68" customFormat="1">
      <c r="BP538381" s="90"/>
    </row>
    <row r="538382" spans="68:68" customFormat="1">
      <c r="BP538382" s="90"/>
    </row>
    <row r="538383" spans="68:68" customFormat="1">
      <c r="BP538383" s="90"/>
    </row>
    <row r="538384" spans="68:68" customFormat="1">
      <c r="BP538384" s="90"/>
    </row>
    <row r="538385" spans="68:68" customFormat="1">
      <c r="BP538385" s="90"/>
    </row>
    <row r="538386" spans="68:68" customFormat="1">
      <c r="BP538386" s="90"/>
    </row>
    <row r="538387" spans="68:68" customFormat="1">
      <c r="BP538387" s="90"/>
    </row>
    <row r="538388" spans="68:68" customFormat="1">
      <c r="BP538388" s="90"/>
    </row>
    <row r="538389" spans="68:68" customFormat="1">
      <c r="BP538389" s="90"/>
    </row>
    <row r="538390" spans="68:68" customFormat="1">
      <c r="BP538390" s="90"/>
    </row>
    <row r="538391" spans="68:68" customFormat="1">
      <c r="BP538391" s="90"/>
    </row>
    <row r="538392" spans="68:68" customFormat="1">
      <c r="BP538392" s="90"/>
    </row>
    <row r="538393" spans="68:68" customFormat="1">
      <c r="BP538393" s="90"/>
    </row>
    <row r="538394" spans="68:68" customFormat="1">
      <c r="BP538394" s="90"/>
    </row>
    <row r="538395" spans="68:68" customFormat="1">
      <c r="BP538395" s="90"/>
    </row>
    <row r="538396" spans="68:68" customFormat="1">
      <c r="BP538396" s="90"/>
    </row>
    <row r="538397" spans="68:68" customFormat="1">
      <c r="BP538397" s="90"/>
    </row>
    <row r="538398" spans="68:68" customFormat="1">
      <c r="BP538398" s="90"/>
    </row>
    <row r="538399" spans="68:68" customFormat="1">
      <c r="BP538399" s="90"/>
    </row>
    <row r="538400" spans="68:68" customFormat="1">
      <c r="BP538400" s="90"/>
    </row>
    <row r="538401" spans="68:68" customFormat="1">
      <c r="BP538401" s="90"/>
    </row>
    <row r="538402" spans="68:68" customFormat="1">
      <c r="BP538402" s="90"/>
    </row>
    <row r="538403" spans="68:68" customFormat="1">
      <c r="BP538403" s="90"/>
    </row>
    <row r="538404" spans="68:68" customFormat="1">
      <c r="BP538404" s="90"/>
    </row>
    <row r="538405" spans="68:68" customFormat="1">
      <c r="BP538405" s="90"/>
    </row>
    <row r="538406" spans="68:68" customFormat="1">
      <c r="BP538406" s="90"/>
    </row>
    <row r="538407" spans="68:68" customFormat="1">
      <c r="BP538407" s="90"/>
    </row>
    <row r="538408" spans="68:68" customFormat="1">
      <c r="BP538408" s="90"/>
    </row>
    <row r="538409" spans="68:68" customFormat="1">
      <c r="BP538409" s="90"/>
    </row>
    <row r="538410" spans="68:68" customFormat="1">
      <c r="BP538410" s="90"/>
    </row>
    <row r="538411" spans="68:68" customFormat="1">
      <c r="BP538411" s="90"/>
    </row>
    <row r="538412" spans="68:68" customFormat="1">
      <c r="BP538412" s="90"/>
    </row>
    <row r="538413" spans="68:68" customFormat="1">
      <c r="BP538413" s="90"/>
    </row>
    <row r="538414" spans="68:68" customFormat="1">
      <c r="BP538414" s="90"/>
    </row>
    <row r="538415" spans="68:68" customFormat="1">
      <c r="BP538415" s="90"/>
    </row>
    <row r="538416" spans="68:68" customFormat="1">
      <c r="BP538416" s="90"/>
    </row>
    <row r="538417" spans="68:68" customFormat="1">
      <c r="BP538417" s="90"/>
    </row>
    <row r="538418" spans="68:68" customFormat="1">
      <c r="BP538418" s="90"/>
    </row>
    <row r="538419" spans="68:68" customFormat="1">
      <c r="BP538419" s="90"/>
    </row>
    <row r="538420" spans="68:68" customFormat="1">
      <c r="BP538420" s="90"/>
    </row>
    <row r="538421" spans="68:68" customFormat="1">
      <c r="BP538421" s="90"/>
    </row>
    <row r="538422" spans="68:68" customFormat="1">
      <c r="BP538422" s="90"/>
    </row>
    <row r="538423" spans="68:68" customFormat="1">
      <c r="BP538423" s="90"/>
    </row>
    <row r="538424" spans="68:68" customFormat="1">
      <c r="BP538424" s="90"/>
    </row>
    <row r="538425" spans="68:68" customFormat="1">
      <c r="BP538425" s="90"/>
    </row>
    <row r="538426" spans="68:68" customFormat="1">
      <c r="BP538426" s="90"/>
    </row>
    <row r="538427" spans="68:68" customFormat="1">
      <c r="BP538427" s="90"/>
    </row>
    <row r="538428" spans="68:68" customFormat="1">
      <c r="BP538428" s="90"/>
    </row>
    <row r="538429" spans="68:68" customFormat="1">
      <c r="BP538429" s="90"/>
    </row>
    <row r="538430" spans="68:68" customFormat="1">
      <c r="BP538430" s="90"/>
    </row>
    <row r="538431" spans="68:68" customFormat="1">
      <c r="BP538431" s="90"/>
    </row>
    <row r="538432" spans="68:68" customFormat="1">
      <c r="BP538432" s="90"/>
    </row>
    <row r="538433" spans="68:68" customFormat="1">
      <c r="BP538433" s="90"/>
    </row>
    <row r="538434" spans="68:68" customFormat="1">
      <c r="BP538434" s="90"/>
    </row>
    <row r="538435" spans="68:68" customFormat="1">
      <c r="BP538435" s="90"/>
    </row>
    <row r="538436" spans="68:68" customFormat="1">
      <c r="BP538436" s="90"/>
    </row>
    <row r="538437" spans="68:68" customFormat="1">
      <c r="BP538437" s="90"/>
    </row>
    <row r="538438" spans="68:68" customFormat="1">
      <c r="BP538438" s="90"/>
    </row>
    <row r="538439" spans="68:68" customFormat="1">
      <c r="BP538439" s="90"/>
    </row>
    <row r="538440" spans="68:68" customFormat="1">
      <c r="BP538440" s="90"/>
    </row>
    <row r="538441" spans="68:68" customFormat="1">
      <c r="BP538441" s="90"/>
    </row>
    <row r="538442" spans="68:68" customFormat="1">
      <c r="BP538442" s="90"/>
    </row>
    <row r="538443" spans="68:68" customFormat="1">
      <c r="BP538443" s="90"/>
    </row>
    <row r="538444" spans="68:68" customFormat="1">
      <c r="BP538444" s="90"/>
    </row>
    <row r="538445" spans="68:68" customFormat="1">
      <c r="BP538445" s="90"/>
    </row>
    <row r="538446" spans="68:68" customFormat="1">
      <c r="BP538446" s="90"/>
    </row>
    <row r="538447" spans="68:68" customFormat="1">
      <c r="BP538447" s="90"/>
    </row>
    <row r="538448" spans="68:68" customFormat="1">
      <c r="BP538448" s="90"/>
    </row>
    <row r="538449" spans="68:68" customFormat="1">
      <c r="BP538449" s="90"/>
    </row>
    <row r="538450" spans="68:68" customFormat="1">
      <c r="BP538450" s="90"/>
    </row>
    <row r="538451" spans="68:68" customFormat="1">
      <c r="BP538451" s="90"/>
    </row>
    <row r="538452" spans="68:68" customFormat="1">
      <c r="BP538452" s="90"/>
    </row>
    <row r="538453" spans="68:68" customFormat="1">
      <c r="BP538453" s="90"/>
    </row>
    <row r="538454" spans="68:68" customFormat="1">
      <c r="BP538454" s="90"/>
    </row>
    <row r="538455" spans="68:68" customFormat="1">
      <c r="BP538455" s="90"/>
    </row>
    <row r="538456" spans="68:68" customFormat="1">
      <c r="BP538456" s="90"/>
    </row>
    <row r="538457" spans="68:68" customFormat="1">
      <c r="BP538457" s="90"/>
    </row>
    <row r="538458" spans="68:68" customFormat="1">
      <c r="BP538458" s="90"/>
    </row>
    <row r="538459" spans="68:68" customFormat="1">
      <c r="BP538459" s="90"/>
    </row>
    <row r="538460" spans="68:68" customFormat="1">
      <c r="BP538460" s="90"/>
    </row>
    <row r="538461" spans="68:68" customFormat="1">
      <c r="BP538461" s="90"/>
    </row>
    <row r="538462" spans="68:68" customFormat="1">
      <c r="BP538462" s="90"/>
    </row>
    <row r="538463" spans="68:68" customFormat="1">
      <c r="BP538463" s="90"/>
    </row>
    <row r="538464" spans="68:68" customFormat="1">
      <c r="BP538464" s="90"/>
    </row>
    <row r="538465" spans="68:68" customFormat="1">
      <c r="BP538465" s="90"/>
    </row>
    <row r="538466" spans="68:68" customFormat="1">
      <c r="BP538466" s="90"/>
    </row>
    <row r="538467" spans="68:68" customFormat="1">
      <c r="BP538467" s="90"/>
    </row>
    <row r="538468" spans="68:68" customFormat="1">
      <c r="BP538468" s="90"/>
    </row>
    <row r="538469" spans="68:68" customFormat="1">
      <c r="BP538469" s="90"/>
    </row>
    <row r="538470" spans="68:68" customFormat="1">
      <c r="BP538470" s="90"/>
    </row>
    <row r="538471" spans="68:68" customFormat="1">
      <c r="BP538471" s="90"/>
    </row>
    <row r="538472" spans="68:68" customFormat="1">
      <c r="BP538472" s="90"/>
    </row>
    <row r="538473" spans="68:68" customFormat="1">
      <c r="BP538473" s="90"/>
    </row>
    <row r="538474" spans="68:68" customFormat="1">
      <c r="BP538474" s="90"/>
    </row>
    <row r="538475" spans="68:68" customFormat="1">
      <c r="BP538475" s="90"/>
    </row>
    <row r="538476" spans="68:68" customFormat="1">
      <c r="BP538476" s="90"/>
    </row>
    <row r="538477" spans="68:68" customFormat="1">
      <c r="BP538477" s="90"/>
    </row>
    <row r="538478" spans="68:68" customFormat="1">
      <c r="BP538478" s="90"/>
    </row>
    <row r="538479" spans="68:68" customFormat="1">
      <c r="BP538479" s="90"/>
    </row>
    <row r="538480" spans="68:68" customFormat="1">
      <c r="BP538480" s="90"/>
    </row>
    <row r="538481" spans="68:68" customFormat="1">
      <c r="BP538481" s="90"/>
    </row>
    <row r="538482" spans="68:68" customFormat="1">
      <c r="BP538482" s="90"/>
    </row>
    <row r="538483" spans="68:68" customFormat="1">
      <c r="BP538483" s="90"/>
    </row>
    <row r="538484" spans="68:68" customFormat="1">
      <c r="BP538484" s="90"/>
    </row>
    <row r="538485" spans="68:68" customFormat="1">
      <c r="BP538485" s="90"/>
    </row>
    <row r="538486" spans="68:68" customFormat="1">
      <c r="BP538486" s="90"/>
    </row>
    <row r="538487" spans="68:68" customFormat="1">
      <c r="BP538487" s="90"/>
    </row>
    <row r="538488" spans="68:68" customFormat="1">
      <c r="BP538488" s="90"/>
    </row>
    <row r="538489" spans="68:68" customFormat="1">
      <c r="BP538489" s="90"/>
    </row>
    <row r="538490" spans="68:68" customFormat="1">
      <c r="BP538490" s="90"/>
    </row>
    <row r="538491" spans="68:68" customFormat="1">
      <c r="BP538491" s="90"/>
    </row>
    <row r="538492" spans="68:68" customFormat="1">
      <c r="BP538492" s="90"/>
    </row>
    <row r="538493" spans="68:68" customFormat="1">
      <c r="BP538493" s="90"/>
    </row>
    <row r="538494" spans="68:68" customFormat="1">
      <c r="BP538494" s="90"/>
    </row>
    <row r="538495" spans="68:68" customFormat="1">
      <c r="BP538495" s="90"/>
    </row>
    <row r="538496" spans="68:68" customFormat="1">
      <c r="BP538496" s="90"/>
    </row>
    <row r="538497" spans="68:68" customFormat="1">
      <c r="BP538497" s="90"/>
    </row>
    <row r="538498" spans="68:68" customFormat="1">
      <c r="BP538498" s="90"/>
    </row>
    <row r="538499" spans="68:68" customFormat="1">
      <c r="BP538499" s="90"/>
    </row>
    <row r="538500" spans="68:68" customFormat="1">
      <c r="BP538500" s="90"/>
    </row>
    <row r="538501" spans="68:68" customFormat="1">
      <c r="BP538501" s="90"/>
    </row>
    <row r="538502" spans="68:68" customFormat="1">
      <c r="BP538502" s="90"/>
    </row>
    <row r="538503" spans="68:68" customFormat="1">
      <c r="BP538503" s="90"/>
    </row>
    <row r="538504" spans="68:68" customFormat="1">
      <c r="BP538504" s="90"/>
    </row>
    <row r="538505" spans="68:68" customFormat="1">
      <c r="BP538505" s="90"/>
    </row>
    <row r="538506" spans="68:68" customFormat="1">
      <c r="BP538506" s="90"/>
    </row>
    <row r="538507" spans="68:68" customFormat="1">
      <c r="BP538507" s="90"/>
    </row>
    <row r="538508" spans="68:68" customFormat="1">
      <c r="BP538508" s="90"/>
    </row>
    <row r="538509" spans="68:68" customFormat="1">
      <c r="BP538509" s="90"/>
    </row>
    <row r="538510" spans="68:68" customFormat="1">
      <c r="BP538510" s="90"/>
    </row>
    <row r="538511" spans="68:68" customFormat="1">
      <c r="BP538511" s="90"/>
    </row>
    <row r="538512" spans="68:68" customFormat="1">
      <c r="BP538512" s="90"/>
    </row>
    <row r="538513" spans="68:68" customFormat="1">
      <c r="BP538513" s="90"/>
    </row>
    <row r="538514" spans="68:68" customFormat="1">
      <c r="BP538514" s="90"/>
    </row>
    <row r="538515" spans="68:68" customFormat="1">
      <c r="BP538515" s="90"/>
    </row>
    <row r="538516" spans="68:68" customFormat="1">
      <c r="BP538516" s="90"/>
    </row>
    <row r="538517" spans="68:68" customFormat="1">
      <c r="BP538517" s="90"/>
    </row>
    <row r="538518" spans="68:68" customFormat="1">
      <c r="BP538518" s="90"/>
    </row>
    <row r="538519" spans="68:68" customFormat="1">
      <c r="BP538519" s="90"/>
    </row>
    <row r="538520" spans="68:68" customFormat="1">
      <c r="BP538520" s="90"/>
    </row>
    <row r="538521" spans="68:68" customFormat="1">
      <c r="BP538521" s="90"/>
    </row>
    <row r="538522" spans="68:68" customFormat="1">
      <c r="BP538522" s="90"/>
    </row>
    <row r="538523" spans="68:68" customFormat="1">
      <c r="BP538523" s="90"/>
    </row>
    <row r="538524" spans="68:68" customFormat="1">
      <c r="BP538524" s="90"/>
    </row>
    <row r="538525" spans="68:68" customFormat="1">
      <c r="BP538525" s="90"/>
    </row>
    <row r="538526" spans="68:68" customFormat="1">
      <c r="BP538526" s="90"/>
    </row>
    <row r="538527" spans="68:68" customFormat="1">
      <c r="BP538527" s="90"/>
    </row>
    <row r="538528" spans="68:68" customFormat="1">
      <c r="BP538528" s="90"/>
    </row>
    <row r="538529" spans="68:68" customFormat="1">
      <c r="BP538529" s="90"/>
    </row>
    <row r="538530" spans="68:68" customFormat="1">
      <c r="BP538530" s="90"/>
    </row>
    <row r="538531" spans="68:68" customFormat="1">
      <c r="BP538531" s="90"/>
    </row>
    <row r="538532" spans="68:68" customFormat="1">
      <c r="BP538532" s="90"/>
    </row>
    <row r="538533" spans="68:68" customFormat="1">
      <c r="BP538533" s="90"/>
    </row>
    <row r="538534" spans="68:68" customFormat="1">
      <c r="BP538534" s="90"/>
    </row>
    <row r="538535" spans="68:68" customFormat="1">
      <c r="BP538535" s="90"/>
    </row>
    <row r="538536" spans="68:68" customFormat="1">
      <c r="BP538536" s="90"/>
    </row>
    <row r="538537" spans="68:68" customFormat="1">
      <c r="BP538537" s="90"/>
    </row>
    <row r="538538" spans="68:68" customFormat="1">
      <c r="BP538538" s="90"/>
    </row>
    <row r="538539" spans="68:68" customFormat="1">
      <c r="BP538539" s="90"/>
    </row>
    <row r="538540" spans="68:68" customFormat="1">
      <c r="BP538540" s="90"/>
    </row>
    <row r="538541" spans="68:68" customFormat="1">
      <c r="BP538541" s="90"/>
    </row>
    <row r="538542" spans="68:68" customFormat="1">
      <c r="BP538542" s="90"/>
    </row>
    <row r="538543" spans="68:68" customFormat="1">
      <c r="BP538543" s="90"/>
    </row>
    <row r="538544" spans="68:68" customFormat="1">
      <c r="BP538544" s="90"/>
    </row>
    <row r="538545" spans="68:68" customFormat="1">
      <c r="BP538545" s="90"/>
    </row>
    <row r="538546" spans="68:68" customFormat="1">
      <c r="BP538546" s="90"/>
    </row>
    <row r="538547" spans="68:68" customFormat="1">
      <c r="BP538547" s="90"/>
    </row>
    <row r="538548" spans="68:68" customFormat="1">
      <c r="BP538548" s="90"/>
    </row>
    <row r="538549" spans="68:68" customFormat="1">
      <c r="BP538549" s="90"/>
    </row>
    <row r="538550" spans="68:68" customFormat="1">
      <c r="BP538550" s="90"/>
    </row>
    <row r="538551" spans="68:68" customFormat="1">
      <c r="BP538551" s="90"/>
    </row>
    <row r="538552" spans="68:68" customFormat="1">
      <c r="BP538552" s="90"/>
    </row>
    <row r="538553" spans="68:68" customFormat="1">
      <c r="BP538553" s="90"/>
    </row>
    <row r="538554" spans="68:68" customFormat="1">
      <c r="BP538554" s="90"/>
    </row>
    <row r="538555" spans="68:68" customFormat="1">
      <c r="BP538555" s="90"/>
    </row>
    <row r="538556" spans="68:68" customFormat="1">
      <c r="BP538556" s="90"/>
    </row>
    <row r="538557" spans="68:68" customFormat="1">
      <c r="BP538557" s="90"/>
    </row>
    <row r="538558" spans="68:68" customFormat="1">
      <c r="BP538558" s="90"/>
    </row>
    <row r="538559" spans="68:68" customFormat="1">
      <c r="BP538559" s="90"/>
    </row>
    <row r="538560" spans="68:68" customFormat="1">
      <c r="BP538560" s="90"/>
    </row>
    <row r="538561" spans="68:68" customFormat="1">
      <c r="BP538561" s="90"/>
    </row>
    <row r="538562" spans="68:68" customFormat="1">
      <c r="BP538562" s="90"/>
    </row>
    <row r="538563" spans="68:68" customFormat="1">
      <c r="BP538563" s="90"/>
    </row>
    <row r="538564" spans="68:68" customFormat="1">
      <c r="BP538564" s="90"/>
    </row>
    <row r="538565" spans="68:68" customFormat="1">
      <c r="BP538565" s="90"/>
    </row>
    <row r="538566" spans="68:68" customFormat="1">
      <c r="BP538566" s="90"/>
    </row>
    <row r="538567" spans="68:68" customFormat="1">
      <c r="BP538567" s="90"/>
    </row>
    <row r="538568" spans="68:68" customFormat="1">
      <c r="BP538568" s="90"/>
    </row>
    <row r="538569" spans="68:68" customFormat="1">
      <c r="BP538569" s="90"/>
    </row>
    <row r="538570" spans="68:68" customFormat="1">
      <c r="BP538570" s="90"/>
    </row>
    <row r="538571" spans="68:68" customFormat="1">
      <c r="BP538571" s="90"/>
    </row>
    <row r="538572" spans="68:68" customFormat="1">
      <c r="BP538572" s="90"/>
    </row>
    <row r="538573" spans="68:68" customFormat="1">
      <c r="BP538573" s="90"/>
    </row>
    <row r="538574" spans="68:68" customFormat="1">
      <c r="BP538574" s="90"/>
    </row>
    <row r="538575" spans="68:68" customFormat="1">
      <c r="BP538575" s="90"/>
    </row>
    <row r="538576" spans="68:68" customFormat="1">
      <c r="BP538576" s="90"/>
    </row>
    <row r="538577" spans="68:68" customFormat="1">
      <c r="BP538577" s="90"/>
    </row>
    <row r="538578" spans="68:68" customFormat="1">
      <c r="BP538578" s="90"/>
    </row>
    <row r="538579" spans="68:68" customFormat="1">
      <c r="BP538579" s="90"/>
    </row>
    <row r="538580" spans="68:68" customFormat="1">
      <c r="BP538580" s="90"/>
    </row>
    <row r="538581" spans="68:68" customFormat="1">
      <c r="BP538581" s="90"/>
    </row>
    <row r="538582" spans="68:68" customFormat="1">
      <c r="BP538582" s="90"/>
    </row>
    <row r="538583" spans="68:68" customFormat="1">
      <c r="BP538583" s="90"/>
    </row>
    <row r="538584" spans="68:68" customFormat="1">
      <c r="BP538584" s="90"/>
    </row>
    <row r="538585" spans="68:68" customFormat="1">
      <c r="BP538585" s="90"/>
    </row>
    <row r="538586" spans="68:68" customFormat="1">
      <c r="BP538586" s="90"/>
    </row>
    <row r="538587" spans="68:68" customFormat="1">
      <c r="BP538587" s="90"/>
    </row>
    <row r="538588" spans="68:68" customFormat="1">
      <c r="BP538588" s="90"/>
    </row>
    <row r="538589" spans="68:68" customFormat="1">
      <c r="BP538589" s="90"/>
    </row>
    <row r="538590" spans="68:68" customFormat="1">
      <c r="BP538590" s="90"/>
    </row>
    <row r="538591" spans="68:68" customFormat="1">
      <c r="BP538591" s="90"/>
    </row>
    <row r="538592" spans="68:68" customFormat="1">
      <c r="BP538592" s="90"/>
    </row>
    <row r="538593" spans="68:68" customFormat="1">
      <c r="BP538593" s="90"/>
    </row>
    <row r="538594" spans="68:68" customFormat="1">
      <c r="BP538594" s="90"/>
    </row>
    <row r="538595" spans="68:68" customFormat="1">
      <c r="BP538595" s="90"/>
    </row>
    <row r="538596" spans="68:68" customFormat="1">
      <c r="BP538596" s="90"/>
    </row>
    <row r="538597" spans="68:68" customFormat="1">
      <c r="BP538597" s="90"/>
    </row>
    <row r="538598" spans="68:68" customFormat="1">
      <c r="BP538598" s="90"/>
    </row>
    <row r="538599" spans="68:68" customFormat="1">
      <c r="BP538599" s="90"/>
    </row>
    <row r="538600" spans="68:68" customFormat="1">
      <c r="BP538600" s="90"/>
    </row>
    <row r="538601" spans="68:68" customFormat="1">
      <c r="BP538601" s="90"/>
    </row>
    <row r="538602" spans="68:68" customFormat="1">
      <c r="BP538602" s="90"/>
    </row>
    <row r="538603" spans="68:68" customFormat="1">
      <c r="BP538603" s="90"/>
    </row>
    <row r="538604" spans="68:68" customFormat="1">
      <c r="BP538604" s="90"/>
    </row>
    <row r="538605" spans="68:68" customFormat="1">
      <c r="BP538605" s="90"/>
    </row>
    <row r="538606" spans="68:68" customFormat="1">
      <c r="BP538606" s="90"/>
    </row>
    <row r="538607" spans="68:68" customFormat="1">
      <c r="BP538607" s="90"/>
    </row>
    <row r="538608" spans="68:68" customFormat="1">
      <c r="BP538608" s="90"/>
    </row>
    <row r="538609" spans="68:68" customFormat="1">
      <c r="BP538609" s="90"/>
    </row>
    <row r="538610" spans="68:68" customFormat="1">
      <c r="BP538610" s="90"/>
    </row>
    <row r="538611" spans="68:68" customFormat="1">
      <c r="BP538611" s="90"/>
    </row>
    <row r="538612" spans="68:68" customFormat="1">
      <c r="BP538612" s="90"/>
    </row>
    <row r="538613" spans="68:68" customFormat="1">
      <c r="BP538613" s="90"/>
    </row>
    <row r="538614" spans="68:68" customFormat="1">
      <c r="BP538614" s="90"/>
    </row>
    <row r="538615" spans="68:68" customFormat="1">
      <c r="BP538615" s="90"/>
    </row>
    <row r="538616" spans="68:68" customFormat="1">
      <c r="BP538616" s="90"/>
    </row>
    <row r="538617" spans="68:68" customFormat="1">
      <c r="BP538617" s="90"/>
    </row>
    <row r="538618" spans="68:68" customFormat="1">
      <c r="BP538618" s="90"/>
    </row>
    <row r="538619" spans="68:68" customFormat="1">
      <c r="BP538619" s="90"/>
    </row>
    <row r="538620" spans="68:68" customFormat="1">
      <c r="BP538620" s="90"/>
    </row>
    <row r="538621" spans="68:68" customFormat="1">
      <c r="BP538621" s="90"/>
    </row>
    <row r="538622" spans="68:68" customFormat="1">
      <c r="BP538622" s="90"/>
    </row>
    <row r="538623" spans="68:68" customFormat="1">
      <c r="BP538623" s="90"/>
    </row>
    <row r="538624" spans="68:68" customFormat="1">
      <c r="BP538624" s="90"/>
    </row>
    <row r="538625" spans="68:68" customFormat="1">
      <c r="BP538625" s="90"/>
    </row>
    <row r="538626" spans="68:68" customFormat="1">
      <c r="BP538626" s="90"/>
    </row>
    <row r="538627" spans="68:68" customFormat="1">
      <c r="BP538627" s="90"/>
    </row>
    <row r="538628" spans="68:68" customFormat="1">
      <c r="BP538628" s="90"/>
    </row>
    <row r="538629" spans="68:68" customFormat="1">
      <c r="BP538629" s="90"/>
    </row>
    <row r="538630" spans="68:68" customFormat="1">
      <c r="BP538630" s="90"/>
    </row>
    <row r="538631" spans="68:68" customFormat="1">
      <c r="BP538631" s="90"/>
    </row>
    <row r="538632" spans="68:68" customFormat="1">
      <c r="BP538632" s="90"/>
    </row>
    <row r="538633" spans="68:68" customFormat="1">
      <c r="BP538633" s="90"/>
    </row>
    <row r="538634" spans="68:68" customFormat="1">
      <c r="BP538634" s="90"/>
    </row>
    <row r="538635" spans="68:68" customFormat="1">
      <c r="BP538635" s="90"/>
    </row>
    <row r="538636" spans="68:68" customFormat="1">
      <c r="BP538636" s="90"/>
    </row>
    <row r="538637" spans="68:68" customFormat="1">
      <c r="BP538637" s="90"/>
    </row>
    <row r="538638" spans="68:68" customFormat="1">
      <c r="BP538638" s="90"/>
    </row>
    <row r="538639" spans="68:68" customFormat="1">
      <c r="BP538639" s="90"/>
    </row>
    <row r="538640" spans="68:68" customFormat="1">
      <c r="BP538640" s="90"/>
    </row>
    <row r="538641" spans="68:68" customFormat="1">
      <c r="BP538641" s="90"/>
    </row>
    <row r="538642" spans="68:68" customFormat="1">
      <c r="BP538642" s="90"/>
    </row>
    <row r="538643" spans="68:68" customFormat="1">
      <c r="BP538643" s="90"/>
    </row>
    <row r="538644" spans="68:68" customFormat="1">
      <c r="BP538644" s="90"/>
    </row>
    <row r="538645" spans="68:68" customFormat="1">
      <c r="BP538645" s="90"/>
    </row>
    <row r="538646" spans="68:68" customFormat="1">
      <c r="BP538646" s="90"/>
    </row>
    <row r="538647" spans="68:68" customFormat="1">
      <c r="BP538647" s="90"/>
    </row>
    <row r="538648" spans="68:68" customFormat="1">
      <c r="BP538648" s="90"/>
    </row>
    <row r="538649" spans="68:68" customFormat="1">
      <c r="BP538649" s="90"/>
    </row>
    <row r="538650" spans="68:68" customFormat="1">
      <c r="BP538650" s="90"/>
    </row>
    <row r="538651" spans="68:68" customFormat="1">
      <c r="BP538651" s="90"/>
    </row>
    <row r="538652" spans="68:68" customFormat="1">
      <c r="BP538652" s="90"/>
    </row>
    <row r="538653" spans="68:68" customFormat="1">
      <c r="BP538653" s="90"/>
    </row>
    <row r="538654" spans="68:68" customFormat="1">
      <c r="BP538654" s="90"/>
    </row>
    <row r="538655" spans="68:68" customFormat="1">
      <c r="BP538655" s="90"/>
    </row>
    <row r="538656" spans="68:68" customFormat="1">
      <c r="BP538656" s="90"/>
    </row>
    <row r="538657" spans="68:68" customFormat="1">
      <c r="BP538657" s="90"/>
    </row>
    <row r="538658" spans="68:68" customFormat="1">
      <c r="BP538658" s="90"/>
    </row>
    <row r="538659" spans="68:68" customFormat="1">
      <c r="BP538659" s="90"/>
    </row>
    <row r="538660" spans="68:68" customFormat="1">
      <c r="BP538660" s="90"/>
    </row>
    <row r="538661" spans="68:68" customFormat="1">
      <c r="BP538661" s="90"/>
    </row>
    <row r="538662" spans="68:68" customFormat="1">
      <c r="BP538662" s="90"/>
    </row>
    <row r="538663" spans="68:68" customFormat="1">
      <c r="BP538663" s="90"/>
    </row>
    <row r="538664" spans="68:68" customFormat="1">
      <c r="BP538664" s="90"/>
    </row>
    <row r="538665" spans="68:68" customFormat="1">
      <c r="BP538665" s="90"/>
    </row>
    <row r="538666" spans="68:68" customFormat="1">
      <c r="BP538666" s="90"/>
    </row>
    <row r="538667" spans="68:68" customFormat="1">
      <c r="BP538667" s="90"/>
    </row>
    <row r="538668" spans="68:68" customFormat="1">
      <c r="BP538668" s="90"/>
    </row>
    <row r="538669" spans="68:68" customFormat="1">
      <c r="BP538669" s="90"/>
    </row>
    <row r="538670" spans="68:68" customFormat="1">
      <c r="BP538670" s="90"/>
    </row>
    <row r="538671" spans="68:68" customFormat="1">
      <c r="BP538671" s="90"/>
    </row>
    <row r="538672" spans="68:68" customFormat="1">
      <c r="BP538672" s="90"/>
    </row>
    <row r="538673" spans="68:68" customFormat="1">
      <c r="BP538673" s="90"/>
    </row>
    <row r="538674" spans="68:68" customFormat="1">
      <c r="BP538674" s="90"/>
    </row>
    <row r="538675" spans="68:68" customFormat="1">
      <c r="BP538675" s="90"/>
    </row>
    <row r="538676" spans="68:68" customFormat="1">
      <c r="BP538676" s="90"/>
    </row>
    <row r="538677" spans="68:68" customFormat="1">
      <c r="BP538677" s="90"/>
    </row>
    <row r="538678" spans="68:68" customFormat="1">
      <c r="BP538678" s="90"/>
    </row>
    <row r="538679" spans="68:68" customFormat="1">
      <c r="BP538679" s="90"/>
    </row>
    <row r="538680" spans="68:68" customFormat="1">
      <c r="BP538680" s="90"/>
    </row>
    <row r="538681" spans="68:68" customFormat="1">
      <c r="BP538681" s="90"/>
    </row>
    <row r="538682" spans="68:68" customFormat="1">
      <c r="BP538682" s="90"/>
    </row>
    <row r="538683" spans="68:68" customFormat="1">
      <c r="BP538683" s="90"/>
    </row>
    <row r="538684" spans="68:68" customFormat="1">
      <c r="BP538684" s="90"/>
    </row>
    <row r="538685" spans="68:68" customFormat="1">
      <c r="BP538685" s="90"/>
    </row>
    <row r="538686" spans="68:68" customFormat="1">
      <c r="BP538686" s="90"/>
    </row>
    <row r="538687" spans="68:68" customFormat="1">
      <c r="BP538687" s="90"/>
    </row>
    <row r="538688" spans="68:68" customFormat="1">
      <c r="BP538688" s="90"/>
    </row>
    <row r="538689" spans="68:68" customFormat="1">
      <c r="BP538689" s="90"/>
    </row>
    <row r="538690" spans="68:68" customFormat="1">
      <c r="BP538690" s="90"/>
    </row>
    <row r="538691" spans="68:68" customFormat="1">
      <c r="BP538691" s="90"/>
    </row>
    <row r="538692" spans="68:68" customFormat="1">
      <c r="BP538692" s="90"/>
    </row>
    <row r="538693" spans="68:68" customFormat="1">
      <c r="BP538693" s="90"/>
    </row>
    <row r="538694" spans="68:68" customFormat="1">
      <c r="BP538694" s="90"/>
    </row>
    <row r="538695" spans="68:68" customFormat="1">
      <c r="BP538695" s="90"/>
    </row>
    <row r="538696" spans="68:68" customFormat="1">
      <c r="BP538696" s="90"/>
    </row>
    <row r="538697" spans="68:68" customFormat="1">
      <c r="BP538697" s="90"/>
    </row>
    <row r="538698" spans="68:68" customFormat="1">
      <c r="BP538698" s="90"/>
    </row>
    <row r="538699" spans="68:68" customFormat="1">
      <c r="BP538699" s="90"/>
    </row>
    <row r="538700" spans="68:68" customFormat="1">
      <c r="BP538700" s="90"/>
    </row>
    <row r="538701" spans="68:68" customFormat="1">
      <c r="BP538701" s="90"/>
    </row>
    <row r="538702" spans="68:68" customFormat="1">
      <c r="BP538702" s="90"/>
    </row>
    <row r="538703" spans="68:68" customFormat="1">
      <c r="BP538703" s="90"/>
    </row>
    <row r="538704" spans="68:68" customFormat="1">
      <c r="BP538704" s="90"/>
    </row>
    <row r="538705" spans="68:68" customFormat="1">
      <c r="BP538705" s="90"/>
    </row>
    <row r="538706" spans="68:68" customFormat="1">
      <c r="BP538706" s="90"/>
    </row>
    <row r="538707" spans="68:68" customFormat="1">
      <c r="BP538707" s="90"/>
    </row>
    <row r="538708" spans="68:68" customFormat="1">
      <c r="BP538708" s="90"/>
    </row>
    <row r="538709" spans="68:68" customFormat="1">
      <c r="BP538709" s="90"/>
    </row>
    <row r="538710" spans="68:68" customFormat="1">
      <c r="BP538710" s="90"/>
    </row>
    <row r="538711" spans="68:68" customFormat="1">
      <c r="BP538711" s="90"/>
    </row>
    <row r="538712" spans="68:68" customFormat="1">
      <c r="BP538712" s="90"/>
    </row>
    <row r="538713" spans="68:68" customFormat="1">
      <c r="BP538713" s="90"/>
    </row>
    <row r="538714" spans="68:68" customFormat="1">
      <c r="BP538714" s="90"/>
    </row>
    <row r="538715" spans="68:68" customFormat="1">
      <c r="BP538715" s="90"/>
    </row>
    <row r="538716" spans="68:68" customFormat="1">
      <c r="BP538716" s="90"/>
    </row>
    <row r="538717" spans="68:68" customFormat="1">
      <c r="BP538717" s="90"/>
    </row>
    <row r="538718" spans="68:68" customFormat="1">
      <c r="BP538718" s="90"/>
    </row>
    <row r="538719" spans="68:68" customFormat="1">
      <c r="BP538719" s="90"/>
    </row>
    <row r="538720" spans="68:68" customFormat="1">
      <c r="BP538720" s="90"/>
    </row>
    <row r="538721" spans="68:68" customFormat="1">
      <c r="BP538721" s="90"/>
    </row>
    <row r="538722" spans="68:68" customFormat="1">
      <c r="BP538722" s="90"/>
    </row>
    <row r="538723" spans="68:68" customFormat="1">
      <c r="BP538723" s="90"/>
    </row>
    <row r="538724" spans="68:68" customFormat="1">
      <c r="BP538724" s="90"/>
    </row>
    <row r="538725" spans="68:68" customFormat="1">
      <c r="BP538725" s="90"/>
    </row>
    <row r="538726" spans="68:68" customFormat="1">
      <c r="BP538726" s="90"/>
    </row>
    <row r="538727" spans="68:68" customFormat="1">
      <c r="BP538727" s="90"/>
    </row>
    <row r="538728" spans="68:68" customFormat="1">
      <c r="BP538728" s="90"/>
    </row>
    <row r="538729" spans="68:68" customFormat="1">
      <c r="BP538729" s="90"/>
    </row>
    <row r="538730" spans="68:68" customFormat="1">
      <c r="BP538730" s="90"/>
    </row>
    <row r="538731" spans="68:68" customFormat="1">
      <c r="BP538731" s="90"/>
    </row>
    <row r="538732" spans="68:68" customFormat="1">
      <c r="BP538732" s="90"/>
    </row>
    <row r="538733" spans="68:68" customFormat="1">
      <c r="BP538733" s="90"/>
    </row>
    <row r="538734" spans="68:68" customFormat="1">
      <c r="BP538734" s="90"/>
    </row>
    <row r="538735" spans="68:68" customFormat="1">
      <c r="BP538735" s="90"/>
    </row>
    <row r="538736" spans="68:68" customFormat="1">
      <c r="BP538736" s="90"/>
    </row>
    <row r="538737" spans="68:68" customFormat="1">
      <c r="BP538737" s="90"/>
    </row>
    <row r="538738" spans="68:68" customFormat="1">
      <c r="BP538738" s="90"/>
    </row>
    <row r="538739" spans="68:68" customFormat="1">
      <c r="BP538739" s="90"/>
    </row>
    <row r="538740" spans="68:68" customFormat="1">
      <c r="BP538740" s="90"/>
    </row>
    <row r="538741" spans="68:68" customFormat="1">
      <c r="BP538741" s="90"/>
    </row>
    <row r="538742" spans="68:68" customFormat="1">
      <c r="BP538742" s="90"/>
    </row>
    <row r="538743" spans="68:68" customFormat="1">
      <c r="BP538743" s="90"/>
    </row>
    <row r="538744" spans="68:68" customFormat="1">
      <c r="BP538744" s="90"/>
    </row>
    <row r="538745" spans="68:68" customFormat="1">
      <c r="BP538745" s="90"/>
    </row>
    <row r="538746" spans="68:68" customFormat="1">
      <c r="BP538746" s="90"/>
    </row>
    <row r="538747" spans="68:68" customFormat="1">
      <c r="BP538747" s="90"/>
    </row>
    <row r="538748" spans="68:68" customFormat="1">
      <c r="BP538748" s="90"/>
    </row>
    <row r="538749" spans="68:68" customFormat="1">
      <c r="BP538749" s="90"/>
    </row>
    <row r="538750" spans="68:68" customFormat="1">
      <c r="BP538750" s="90"/>
    </row>
    <row r="538751" spans="68:68" customFormat="1">
      <c r="BP538751" s="90"/>
    </row>
    <row r="538752" spans="68:68" customFormat="1">
      <c r="BP538752" s="90"/>
    </row>
    <row r="538753" spans="68:68" customFormat="1">
      <c r="BP538753" s="90"/>
    </row>
    <row r="538754" spans="68:68" customFormat="1">
      <c r="BP538754" s="90"/>
    </row>
    <row r="538755" spans="68:68" customFormat="1">
      <c r="BP538755" s="90"/>
    </row>
    <row r="538756" spans="68:68" customFormat="1">
      <c r="BP538756" s="90"/>
    </row>
    <row r="538757" spans="68:68" customFormat="1">
      <c r="BP538757" s="90"/>
    </row>
    <row r="538758" spans="68:68" customFormat="1">
      <c r="BP538758" s="90"/>
    </row>
    <row r="538759" spans="68:68" customFormat="1">
      <c r="BP538759" s="90"/>
    </row>
    <row r="538760" spans="68:68" customFormat="1">
      <c r="BP538760" s="90"/>
    </row>
    <row r="538761" spans="68:68" customFormat="1">
      <c r="BP538761" s="90"/>
    </row>
    <row r="538762" spans="68:68" customFormat="1">
      <c r="BP538762" s="90"/>
    </row>
    <row r="538763" spans="68:68" customFormat="1">
      <c r="BP538763" s="90"/>
    </row>
    <row r="538764" spans="68:68" customFormat="1">
      <c r="BP538764" s="90"/>
    </row>
    <row r="538765" spans="68:68" customFormat="1">
      <c r="BP538765" s="90"/>
    </row>
    <row r="538766" spans="68:68" customFormat="1">
      <c r="BP538766" s="90"/>
    </row>
    <row r="538767" spans="68:68" customFormat="1">
      <c r="BP538767" s="90"/>
    </row>
    <row r="538768" spans="68:68" customFormat="1">
      <c r="BP538768" s="90"/>
    </row>
    <row r="538769" spans="68:68" customFormat="1">
      <c r="BP538769" s="90"/>
    </row>
    <row r="538770" spans="68:68" customFormat="1">
      <c r="BP538770" s="90"/>
    </row>
    <row r="538771" spans="68:68" customFormat="1">
      <c r="BP538771" s="90"/>
    </row>
    <row r="538772" spans="68:68" customFormat="1">
      <c r="BP538772" s="90"/>
    </row>
    <row r="538773" spans="68:68" customFormat="1">
      <c r="BP538773" s="90"/>
    </row>
    <row r="538774" spans="68:68" customFormat="1">
      <c r="BP538774" s="90"/>
    </row>
    <row r="538775" spans="68:68" customFormat="1">
      <c r="BP538775" s="90"/>
    </row>
    <row r="538776" spans="68:68" customFormat="1">
      <c r="BP538776" s="90"/>
    </row>
    <row r="538777" spans="68:68" customFormat="1">
      <c r="BP538777" s="90"/>
    </row>
    <row r="538778" spans="68:68" customFormat="1">
      <c r="BP538778" s="90"/>
    </row>
    <row r="538779" spans="68:68" customFormat="1">
      <c r="BP538779" s="90"/>
    </row>
    <row r="538780" spans="68:68" customFormat="1">
      <c r="BP538780" s="90"/>
    </row>
    <row r="538781" spans="68:68" customFormat="1">
      <c r="BP538781" s="90"/>
    </row>
    <row r="538782" spans="68:68" customFormat="1">
      <c r="BP538782" s="90"/>
    </row>
    <row r="538783" spans="68:68" customFormat="1">
      <c r="BP538783" s="90"/>
    </row>
    <row r="538784" spans="68:68" customFormat="1">
      <c r="BP538784" s="90"/>
    </row>
    <row r="538785" spans="68:68" customFormat="1">
      <c r="BP538785" s="90"/>
    </row>
    <row r="538786" spans="68:68" customFormat="1">
      <c r="BP538786" s="90"/>
    </row>
    <row r="538787" spans="68:68" customFormat="1">
      <c r="BP538787" s="90"/>
    </row>
    <row r="538788" spans="68:68" customFormat="1">
      <c r="BP538788" s="90"/>
    </row>
    <row r="538789" spans="68:68" customFormat="1">
      <c r="BP538789" s="90"/>
    </row>
    <row r="538790" spans="68:68" customFormat="1">
      <c r="BP538790" s="90"/>
    </row>
    <row r="538791" spans="68:68" customFormat="1">
      <c r="BP538791" s="90"/>
    </row>
    <row r="538792" spans="68:68" customFormat="1">
      <c r="BP538792" s="90"/>
    </row>
    <row r="538793" spans="68:68" customFormat="1">
      <c r="BP538793" s="90"/>
    </row>
    <row r="538794" spans="68:68" customFormat="1">
      <c r="BP538794" s="90"/>
    </row>
    <row r="538795" spans="68:68" customFormat="1">
      <c r="BP538795" s="90"/>
    </row>
    <row r="538796" spans="68:68" customFormat="1">
      <c r="BP538796" s="90"/>
    </row>
    <row r="538797" spans="68:68" customFormat="1">
      <c r="BP538797" s="90"/>
    </row>
    <row r="538798" spans="68:68" customFormat="1">
      <c r="BP538798" s="90"/>
    </row>
    <row r="538799" spans="68:68" customFormat="1">
      <c r="BP538799" s="90"/>
    </row>
    <row r="538800" spans="68:68" customFormat="1">
      <c r="BP538800" s="90"/>
    </row>
    <row r="538801" spans="68:68" customFormat="1">
      <c r="BP538801" s="90"/>
    </row>
    <row r="538802" spans="68:68" customFormat="1">
      <c r="BP538802" s="90"/>
    </row>
    <row r="538803" spans="68:68" customFormat="1">
      <c r="BP538803" s="90"/>
    </row>
    <row r="538804" spans="68:68" customFormat="1">
      <c r="BP538804" s="90"/>
    </row>
    <row r="538805" spans="68:68" customFormat="1">
      <c r="BP538805" s="90"/>
    </row>
    <row r="538806" spans="68:68" customFormat="1">
      <c r="BP538806" s="90"/>
    </row>
    <row r="538807" spans="68:68" customFormat="1">
      <c r="BP538807" s="90"/>
    </row>
    <row r="538808" spans="68:68" customFormat="1">
      <c r="BP538808" s="90"/>
    </row>
    <row r="538809" spans="68:68" customFormat="1">
      <c r="BP538809" s="90"/>
    </row>
    <row r="538810" spans="68:68" customFormat="1">
      <c r="BP538810" s="90"/>
    </row>
    <row r="538811" spans="68:68" customFormat="1">
      <c r="BP538811" s="90"/>
    </row>
    <row r="538812" spans="68:68" customFormat="1">
      <c r="BP538812" s="90"/>
    </row>
    <row r="538813" spans="68:68" customFormat="1">
      <c r="BP538813" s="90"/>
    </row>
    <row r="538814" spans="68:68" customFormat="1">
      <c r="BP538814" s="90"/>
    </row>
    <row r="538815" spans="68:68" customFormat="1">
      <c r="BP538815" s="90"/>
    </row>
    <row r="538816" spans="68:68" customFormat="1">
      <c r="BP538816" s="90"/>
    </row>
    <row r="538817" spans="68:68" customFormat="1">
      <c r="BP538817" s="90"/>
    </row>
    <row r="538818" spans="68:68" customFormat="1">
      <c r="BP538818" s="90"/>
    </row>
    <row r="538819" spans="68:68" customFormat="1">
      <c r="BP538819" s="90"/>
    </row>
    <row r="538820" spans="68:68" customFormat="1">
      <c r="BP538820" s="90"/>
    </row>
    <row r="538821" spans="68:68" customFormat="1">
      <c r="BP538821" s="90"/>
    </row>
    <row r="538822" spans="68:68" customFormat="1">
      <c r="BP538822" s="90"/>
    </row>
    <row r="538823" spans="68:68" customFormat="1">
      <c r="BP538823" s="90"/>
    </row>
    <row r="538824" spans="68:68" customFormat="1">
      <c r="BP538824" s="90"/>
    </row>
    <row r="538825" spans="68:68" customFormat="1">
      <c r="BP538825" s="90"/>
    </row>
    <row r="538826" spans="68:68" customFormat="1">
      <c r="BP538826" s="90"/>
    </row>
    <row r="538827" spans="68:68" customFormat="1">
      <c r="BP538827" s="90"/>
    </row>
    <row r="538828" spans="68:68" customFormat="1">
      <c r="BP538828" s="90"/>
    </row>
    <row r="538829" spans="68:68" customFormat="1">
      <c r="BP538829" s="90"/>
    </row>
    <row r="538830" spans="68:68" customFormat="1">
      <c r="BP538830" s="90"/>
    </row>
    <row r="538831" spans="68:68" customFormat="1">
      <c r="BP538831" s="90"/>
    </row>
    <row r="538832" spans="68:68" customFormat="1">
      <c r="BP538832" s="90"/>
    </row>
    <row r="538833" spans="68:68" customFormat="1">
      <c r="BP538833" s="90"/>
    </row>
    <row r="538834" spans="68:68" customFormat="1">
      <c r="BP538834" s="90"/>
    </row>
    <row r="538835" spans="68:68" customFormat="1">
      <c r="BP538835" s="90"/>
    </row>
    <row r="538836" spans="68:68" customFormat="1">
      <c r="BP538836" s="90"/>
    </row>
    <row r="538837" spans="68:68" customFormat="1">
      <c r="BP538837" s="90"/>
    </row>
    <row r="538838" spans="68:68" customFormat="1">
      <c r="BP538838" s="90"/>
    </row>
    <row r="538839" spans="68:68" customFormat="1">
      <c r="BP538839" s="90"/>
    </row>
    <row r="538840" spans="68:68" customFormat="1">
      <c r="BP538840" s="90"/>
    </row>
    <row r="538841" spans="68:68" customFormat="1">
      <c r="BP538841" s="90"/>
    </row>
    <row r="538842" spans="68:68" customFormat="1">
      <c r="BP538842" s="90"/>
    </row>
    <row r="538843" spans="68:68" customFormat="1">
      <c r="BP538843" s="90"/>
    </row>
    <row r="538844" spans="68:68" customFormat="1">
      <c r="BP538844" s="90"/>
    </row>
    <row r="538845" spans="68:68" customFormat="1">
      <c r="BP538845" s="90"/>
    </row>
    <row r="538846" spans="68:68" customFormat="1">
      <c r="BP538846" s="90"/>
    </row>
    <row r="538847" spans="68:68" customFormat="1">
      <c r="BP538847" s="90"/>
    </row>
    <row r="538848" spans="68:68" customFormat="1">
      <c r="BP538848" s="90"/>
    </row>
    <row r="538849" spans="68:68" customFormat="1">
      <c r="BP538849" s="90"/>
    </row>
    <row r="538850" spans="68:68" customFormat="1">
      <c r="BP538850" s="90"/>
    </row>
    <row r="538851" spans="68:68" customFormat="1">
      <c r="BP538851" s="90"/>
    </row>
    <row r="538852" spans="68:68" customFormat="1">
      <c r="BP538852" s="90"/>
    </row>
    <row r="538853" spans="68:68" customFormat="1">
      <c r="BP538853" s="90"/>
    </row>
    <row r="538854" spans="68:68" customFormat="1">
      <c r="BP538854" s="90"/>
    </row>
    <row r="538855" spans="68:68" customFormat="1">
      <c r="BP538855" s="90"/>
    </row>
    <row r="538856" spans="68:68" customFormat="1">
      <c r="BP538856" s="90"/>
    </row>
    <row r="538857" spans="68:68" customFormat="1">
      <c r="BP538857" s="90"/>
    </row>
    <row r="538858" spans="68:68" customFormat="1">
      <c r="BP538858" s="90"/>
    </row>
    <row r="538859" spans="68:68" customFormat="1">
      <c r="BP538859" s="90"/>
    </row>
    <row r="538860" spans="68:68" customFormat="1">
      <c r="BP538860" s="90"/>
    </row>
    <row r="538861" spans="68:68" customFormat="1">
      <c r="BP538861" s="90"/>
    </row>
    <row r="538862" spans="68:68" customFormat="1">
      <c r="BP538862" s="90"/>
    </row>
    <row r="538863" spans="68:68" customFormat="1">
      <c r="BP538863" s="90"/>
    </row>
    <row r="538864" spans="68:68" customFormat="1">
      <c r="BP538864" s="90"/>
    </row>
    <row r="538865" spans="68:68" customFormat="1">
      <c r="BP538865" s="90"/>
    </row>
    <row r="538866" spans="68:68" customFormat="1">
      <c r="BP538866" s="90"/>
    </row>
    <row r="538867" spans="68:68" customFormat="1">
      <c r="BP538867" s="90"/>
    </row>
    <row r="538868" spans="68:68" customFormat="1">
      <c r="BP538868" s="90"/>
    </row>
    <row r="538869" spans="68:68" customFormat="1">
      <c r="BP538869" s="90"/>
    </row>
    <row r="538870" spans="68:68" customFormat="1">
      <c r="BP538870" s="90"/>
    </row>
    <row r="538871" spans="68:68" customFormat="1">
      <c r="BP538871" s="90"/>
    </row>
    <row r="538872" spans="68:68" customFormat="1">
      <c r="BP538872" s="90"/>
    </row>
    <row r="538873" spans="68:68" customFormat="1">
      <c r="BP538873" s="90"/>
    </row>
    <row r="538874" spans="68:68" customFormat="1">
      <c r="BP538874" s="90"/>
    </row>
    <row r="538875" spans="68:68" customFormat="1">
      <c r="BP538875" s="90"/>
    </row>
    <row r="538876" spans="68:68" customFormat="1">
      <c r="BP538876" s="90"/>
    </row>
    <row r="538877" spans="68:68" customFormat="1">
      <c r="BP538877" s="90"/>
    </row>
    <row r="538878" spans="68:68" customFormat="1">
      <c r="BP538878" s="90"/>
    </row>
    <row r="538879" spans="68:68" customFormat="1">
      <c r="BP538879" s="90"/>
    </row>
    <row r="538880" spans="68:68" customFormat="1">
      <c r="BP538880" s="90"/>
    </row>
    <row r="538881" spans="68:68" customFormat="1">
      <c r="BP538881" s="90"/>
    </row>
    <row r="538882" spans="68:68" customFormat="1">
      <c r="BP538882" s="90"/>
    </row>
    <row r="538883" spans="68:68" customFormat="1">
      <c r="BP538883" s="90"/>
    </row>
    <row r="538884" spans="68:68" customFormat="1">
      <c r="BP538884" s="90"/>
    </row>
    <row r="538885" spans="68:68" customFormat="1">
      <c r="BP538885" s="90"/>
    </row>
    <row r="538886" spans="68:68" customFormat="1">
      <c r="BP538886" s="90"/>
    </row>
    <row r="538887" spans="68:68" customFormat="1">
      <c r="BP538887" s="90"/>
    </row>
    <row r="538888" spans="68:68" customFormat="1">
      <c r="BP538888" s="90"/>
    </row>
    <row r="538889" spans="68:68" customFormat="1">
      <c r="BP538889" s="90"/>
    </row>
    <row r="538890" spans="68:68" customFormat="1">
      <c r="BP538890" s="90"/>
    </row>
    <row r="538891" spans="68:68" customFormat="1">
      <c r="BP538891" s="90"/>
    </row>
    <row r="538892" spans="68:68" customFormat="1">
      <c r="BP538892" s="90"/>
    </row>
    <row r="538893" spans="68:68" customFormat="1">
      <c r="BP538893" s="90"/>
    </row>
    <row r="538894" spans="68:68" customFormat="1">
      <c r="BP538894" s="90"/>
    </row>
    <row r="538895" spans="68:68" customFormat="1">
      <c r="BP538895" s="90"/>
    </row>
    <row r="538896" spans="68:68" customFormat="1">
      <c r="BP538896" s="90"/>
    </row>
    <row r="538897" spans="68:68" customFormat="1">
      <c r="BP538897" s="90"/>
    </row>
    <row r="538898" spans="68:68" customFormat="1">
      <c r="BP538898" s="90"/>
    </row>
    <row r="538899" spans="68:68" customFormat="1">
      <c r="BP538899" s="90"/>
    </row>
    <row r="538900" spans="68:68" customFormat="1">
      <c r="BP538900" s="90"/>
    </row>
    <row r="538901" spans="68:68" customFormat="1">
      <c r="BP538901" s="90"/>
    </row>
    <row r="538902" spans="68:68" customFormat="1">
      <c r="BP538902" s="90"/>
    </row>
    <row r="538903" spans="68:68" customFormat="1">
      <c r="BP538903" s="90"/>
    </row>
    <row r="538904" spans="68:68" customFormat="1">
      <c r="BP538904" s="90"/>
    </row>
    <row r="538905" spans="68:68" customFormat="1">
      <c r="BP538905" s="90"/>
    </row>
    <row r="538906" spans="68:68" customFormat="1">
      <c r="BP538906" s="90"/>
    </row>
    <row r="538907" spans="68:68" customFormat="1">
      <c r="BP538907" s="90"/>
    </row>
    <row r="538908" spans="68:68" customFormat="1">
      <c r="BP538908" s="90"/>
    </row>
    <row r="538909" spans="68:68" customFormat="1">
      <c r="BP538909" s="90"/>
    </row>
    <row r="538910" spans="68:68" customFormat="1">
      <c r="BP538910" s="90"/>
    </row>
    <row r="538911" spans="68:68" customFormat="1">
      <c r="BP538911" s="90"/>
    </row>
    <row r="538912" spans="68:68" customFormat="1">
      <c r="BP538912" s="90"/>
    </row>
    <row r="538913" spans="68:68" customFormat="1">
      <c r="BP538913" s="90"/>
    </row>
    <row r="538914" spans="68:68" customFormat="1">
      <c r="BP538914" s="90"/>
    </row>
    <row r="538915" spans="68:68" customFormat="1">
      <c r="BP538915" s="90"/>
    </row>
    <row r="538916" spans="68:68" customFormat="1">
      <c r="BP538916" s="90"/>
    </row>
    <row r="538917" spans="68:68" customFormat="1">
      <c r="BP538917" s="90"/>
    </row>
    <row r="538918" spans="68:68" customFormat="1">
      <c r="BP538918" s="90"/>
    </row>
    <row r="538919" spans="68:68" customFormat="1">
      <c r="BP538919" s="90"/>
    </row>
    <row r="538920" spans="68:68" customFormat="1">
      <c r="BP538920" s="90"/>
    </row>
    <row r="538921" spans="68:68" customFormat="1">
      <c r="BP538921" s="90"/>
    </row>
    <row r="538922" spans="68:68" customFormat="1">
      <c r="BP538922" s="90"/>
    </row>
    <row r="538923" spans="68:68" customFormat="1">
      <c r="BP538923" s="90"/>
    </row>
    <row r="538924" spans="68:68" customFormat="1">
      <c r="BP538924" s="90"/>
    </row>
    <row r="538925" spans="68:68" customFormat="1">
      <c r="BP538925" s="90"/>
    </row>
    <row r="538926" spans="68:68" customFormat="1">
      <c r="BP538926" s="90"/>
    </row>
    <row r="538927" spans="68:68" customFormat="1">
      <c r="BP538927" s="90"/>
    </row>
    <row r="538928" spans="68:68" customFormat="1">
      <c r="BP538928" s="90"/>
    </row>
    <row r="538929" spans="68:68" customFormat="1">
      <c r="BP538929" s="90"/>
    </row>
    <row r="538930" spans="68:68" customFormat="1">
      <c r="BP538930" s="90"/>
    </row>
    <row r="538931" spans="68:68" customFormat="1">
      <c r="BP538931" s="90"/>
    </row>
    <row r="538932" spans="68:68" customFormat="1">
      <c r="BP538932" s="90"/>
    </row>
    <row r="538933" spans="68:68" customFormat="1">
      <c r="BP538933" s="90"/>
    </row>
    <row r="538934" spans="68:68" customFormat="1">
      <c r="BP538934" s="90"/>
    </row>
    <row r="538935" spans="68:68" customFormat="1">
      <c r="BP538935" s="90"/>
    </row>
    <row r="538936" spans="68:68" customFormat="1">
      <c r="BP538936" s="90"/>
    </row>
    <row r="538937" spans="68:68" customFormat="1">
      <c r="BP538937" s="90"/>
    </row>
    <row r="538938" spans="68:68" customFormat="1">
      <c r="BP538938" s="90"/>
    </row>
    <row r="538939" spans="68:68" customFormat="1">
      <c r="BP538939" s="90"/>
    </row>
    <row r="538940" spans="68:68" customFormat="1">
      <c r="BP538940" s="90"/>
    </row>
    <row r="538941" spans="68:68" customFormat="1">
      <c r="BP538941" s="90"/>
    </row>
    <row r="538942" spans="68:68" customFormat="1">
      <c r="BP538942" s="90"/>
    </row>
    <row r="538943" spans="68:68" customFormat="1">
      <c r="BP538943" s="90"/>
    </row>
    <row r="538944" spans="68:68" customFormat="1">
      <c r="BP538944" s="90"/>
    </row>
    <row r="538945" spans="68:68" customFormat="1">
      <c r="BP538945" s="90"/>
    </row>
    <row r="538946" spans="68:68" customFormat="1">
      <c r="BP538946" s="90"/>
    </row>
    <row r="538947" spans="68:68" customFormat="1">
      <c r="BP538947" s="90"/>
    </row>
    <row r="538948" spans="68:68" customFormat="1">
      <c r="BP538948" s="90"/>
    </row>
    <row r="538949" spans="68:68" customFormat="1">
      <c r="BP538949" s="90"/>
    </row>
    <row r="538950" spans="68:68" customFormat="1">
      <c r="BP538950" s="90"/>
    </row>
    <row r="538951" spans="68:68" customFormat="1">
      <c r="BP538951" s="90"/>
    </row>
    <row r="538952" spans="68:68" customFormat="1">
      <c r="BP538952" s="90"/>
    </row>
    <row r="538953" spans="68:68" customFormat="1">
      <c r="BP538953" s="90"/>
    </row>
    <row r="538954" spans="68:68" customFormat="1">
      <c r="BP538954" s="90"/>
    </row>
    <row r="538955" spans="68:68" customFormat="1">
      <c r="BP538955" s="90"/>
    </row>
    <row r="538956" spans="68:68" customFormat="1">
      <c r="BP538956" s="90"/>
    </row>
    <row r="538957" spans="68:68" customFormat="1">
      <c r="BP538957" s="90"/>
    </row>
    <row r="538958" spans="68:68" customFormat="1">
      <c r="BP538958" s="90"/>
    </row>
    <row r="538959" spans="68:68" customFormat="1">
      <c r="BP538959" s="90"/>
    </row>
    <row r="538960" spans="68:68" customFormat="1">
      <c r="BP538960" s="90"/>
    </row>
    <row r="538961" spans="68:68" customFormat="1">
      <c r="BP538961" s="90"/>
    </row>
    <row r="538962" spans="68:68" customFormat="1">
      <c r="BP538962" s="90"/>
    </row>
    <row r="538963" spans="68:68" customFormat="1">
      <c r="BP538963" s="90"/>
    </row>
    <row r="538964" spans="68:68" customFormat="1">
      <c r="BP538964" s="90"/>
    </row>
    <row r="538965" spans="68:68" customFormat="1">
      <c r="BP538965" s="90"/>
    </row>
    <row r="538966" spans="68:68" customFormat="1">
      <c r="BP538966" s="90"/>
    </row>
    <row r="538967" spans="68:68" customFormat="1">
      <c r="BP538967" s="90"/>
    </row>
    <row r="538968" spans="68:68" customFormat="1">
      <c r="BP538968" s="90"/>
    </row>
    <row r="538969" spans="68:68" customFormat="1">
      <c r="BP538969" s="90"/>
    </row>
    <row r="538970" spans="68:68" customFormat="1">
      <c r="BP538970" s="90"/>
    </row>
    <row r="538971" spans="68:68" customFormat="1">
      <c r="BP538971" s="90"/>
    </row>
    <row r="538972" spans="68:68" customFormat="1">
      <c r="BP538972" s="90"/>
    </row>
    <row r="538973" spans="68:68" customFormat="1">
      <c r="BP538973" s="90"/>
    </row>
    <row r="538974" spans="68:68" customFormat="1">
      <c r="BP538974" s="90"/>
    </row>
    <row r="538975" spans="68:68" customFormat="1">
      <c r="BP538975" s="90"/>
    </row>
    <row r="538976" spans="68:68" customFormat="1">
      <c r="BP538976" s="90"/>
    </row>
    <row r="538977" spans="68:68" customFormat="1">
      <c r="BP538977" s="90"/>
    </row>
    <row r="538978" spans="68:68" customFormat="1">
      <c r="BP538978" s="90"/>
    </row>
    <row r="538979" spans="68:68" customFormat="1">
      <c r="BP538979" s="90"/>
    </row>
    <row r="538980" spans="68:68" customFormat="1">
      <c r="BP538980" s="90"/>
    </row>
    <row r="538981" spans="68:68" customFormat="1">
      <c r="BP538981" s="90"/>
    </row>
    <row r="538982" spans="68:68" customFormat="1">
      <c r="BP538982" s="90"/>
    </row>
    <row r="538983" spans="68:68" customFormat="1">
      <c r="BP538983" s="90"/>
    </row>
    <row r="538984" spans="68:68" customFormat="1">
      <c r="BP538984" s="90"/>
    </row>
    <row r="538985" spans="68:68" customFormat="1">
      <c r="BP538985" s="90"/>
    </row>
    <row r="538986" spans="68:68" customFormat="1">
      <c r="BP538986" s="90"/>
    </row>
    <row r="538987" spans="68:68" customFormat="1">
      <c r="BP538987" s="90"/>
    </row>
    <row r="538988" spans="68:68" customFormat="1">
      <c r="BP538988" s="90"/>
    </row>
    <row r="538989" spans="68:68" customFormat="1">
      <c r="BP538989" s="90"/>
    </row>
    <row r="538990" spans="68:68" customFormat="1">
      <c r="BP538990" s="90"/>
    </row>
    <row r="538991" spans="68:68" customFormat="1">
      <c r="BP538991" s="90"/>
    </row>
    <row r="538992" spans="68:68" customFormat="1">
      <c r="BP538992" s="90"/>
    </row>
    <row r="538993" spans="68:68" customFormat="1">
      <c r="BP538993" s="90"/>
    </row>
    <row r="538994" spans="68:68" customFormat="1">
      <c r="BP538994" s="90"/>
    </row>
    <row r="538995" spans="68:68" customFormat="1">
      <c r="BP538995" s="90"/>
    </row>
    <row r="538996" spans="68:68" customFormat="1">
      <c r="BP538996" s="90"/>
    </row>
    <row r="538997" spans="68:68" customFormat="1">
      <c r="BP538997" s="90"/>
    </row>
    <row r="538998" spans="68:68" customFormat="1">
      <c r="BP538998" s="90"/>
    </row>
    <row r="538999" spans="68:68" customFormat="1">
      <c r="BP538999" s="90"/>
    </row>
    <row r="539000" spans="68:68" customFormat="1">
      <c r="BP539000" s="90"/>
    </row>
    <row r="539001" spans="68:68" customFormat="1">
      <c r="BP539001" s="90"/>
    </row>
    <row r="539002" spans="68:68" customFormat="1">
      <c r="BP539002" s="90"/>
    </row>
    <row r="539003" spans="68:68" customFormat="1">
      <c r="BP539003" s="90"/>
    </row>
    <row r="539004" spans="68:68" customFormat="1">
      <c r="BP539004" s="90"/>
    </row>
    <row r="539005" spans="68:68" customFormat="1">
      <c r="BP539005" s="90"/>
    </row>
    <row r="539006" spans="68:68" customFormat="1">
      <c r="BP539006" s="90"/>
    </row>
    <row r="539007" spans="68:68" customFormat="1">
      <c r="BP539007" s="90"/>
    </row>
    <row r="539008" spans="68:68" customFormat="1">
      <c r="BP539008" s="90"/>
    </row>
    <row r="539009" spans="68:68" customFormat="1">
      <c r="BP539009" s="90"/>
    </row>
    <row r="539010" spans="68:68" customFormat="1">
      <c r="BP539010" s="90"/>
    </row>
    <row r="539011" spans="68:68" customFormat="1">
      <c r="BP539011" s="90"/>
    </row>
    <row r="539012" spans="68:68" customFormat="1">
      <c r="BP539012" s="90"/>
    </row>
    <row r="539013" spans="68:68" customFormat="1">
      <c r="BP539013" s="90"/>
    </row>
    <row r="539014" spans="68:68" customFormat="1">
      <c r="BP539014" s="90"/>
    </row>
    <row r="539015" spans="68:68" customFormat="1">
      <c r="BP539015" s="90"/>
    </row>
    <row r="539016" spans="68:68" customFormat="1">
      <c r="BP539016" s="90"/>
    </row>
    <row r="539017" spans="68:68" customFormat="1">
      <c r="BP539017" s="90"/>
    </row>
    <row r="539018" spans="68:68" customFormat="1">
      <c r="BP539018" s="90"/>
    </row>
    <row r="539019" spans="68:68" customFormat="1">
      <c r="BP539019" s="90"/>
    </row>
    <row r="539020" spans="68:68" customFormat="1">
      <c r="BP539020" s="90"/>
    </row>
    <row r="539021" spans="68:68" customFormat="1">
      <c r="BP539021" s="90"/>
    </row>
    <row r="539022" spans="68:68" customFormat="1">
      <c r="BP539022" s="90"/>
    </row>
    <row r="539023" spans="68:68" customFormat="1">
      <c r="BP539023" s="90"/>
    </row>
    <row r="539024" spans="68:68" customFormat="1">
      <c r="BP539024" s="90"/>
    </row>
    <row r="539025" spans="68:68" customFormat="1">
      <c r="BP539025" s="90"/>
    </row>
    <row r="539026" spans="68:68" customFormat="1">
      <c r="BP539026" s="90"/>
    </row>
    <row r="539027" spans="68:68" customFormat="1">
      <c r="BP539027" s="90"/>
    </row>
    <row r="539028" spans="68:68" customFormat="1">
      <c r="BP539028" s="90"/>
    </row>
    <row r="539029" spans="68:68" customFormat="1">
      <c r="BP539029" s="90"/>
    </row>
    <row r="539030" spans="68:68" customFormat="1">
      <c r="BP539030" s="90"/>
    </row>
    <row r="539031" spans="68:68" customFormat="1">
      <c r="BP539031" s="90"/>
    </row>
    <row r="539032" spans="68:68" customFormat="1">
      <c r="BP539032" s="90"/>
    </row>
    <row r="539033" spans="68:68" customFormat="1">
      <c r="BP539033" s="90"/>
    </row>
    <row r="539034" spans="68:68" customFormat="1">
      <c r="BP539034" s="90"/>
    </row>
    <row r="539035" spans="68:68" customFormat="1">
      <c r="BP539035" s="90"/>
    </row>
    <row r="539036" spans="68:68" customFormat="1">
      <c r="BP539036" s="90"/>
    </row>
    <row r="539037" spans="68:68" customFormat="1">
      <c r="BP539037" s="90"/>
    </row>
    <row r="539038" spans="68:68" customFormat="1">
      <c r="BP539038" s="90"/>
    </row>
    <row r="539039" spans="68:68" customFormat="1">
      <c r="BP539039" s="90"/>
    </row>
    <row r="539040" spans="68:68" customFormat="1">
      <c r="BP539040" s="90"/>
    </row>
    <row r="539041" spans="68:68" customFormat="1">
      <c r="BP539041" s="90"/>
    </row>
    <row r="539042" spans="68:68" customFormat="1">
      <c r="BP539042" s="90"/>
    </row>
    <row r="539043" spans="68:68" customFormat="1">
      <c r="BP539043" s="90"/>
    </row>
    <row r="539044" spans="68:68" customFormat="1">
      <c r="BP539044" s="90"/>
    </row>
    <row r="539045" spans="68:68" customFormat="1">
      <c r="BP539045" s="90"/>
    </row>
    <row r="539046" spans="68:68" customFormat="1">
      <c r="BP539046" s="90"/>
    </row>
    <row r="539047" spans="68:68" customFormat="1">
      <c r="BP539047" s="90"/>
    </row>
    <row r="539048" spans="68:68" customFormat="1">
      <c r="BP539048" s="90"/>
    </row>
    <row r="539049" spans="68:68" customFormat="1">
      <c r="BP539049" s="90"/>
    </row>
    <row r="539050" spans="68:68" customFormat="1">
      <c r="BP539050" s="90"/>
    </row>
    <row r="539051" spans="68:68" customFormat="1">
      <c r="BP539051" s="90"/>
    </row>
    <row r="539052" spans="68:68" customFormat="1">
      <c r="BP539052" s="90"/>
    </row>
    <row r="539053" spans="68:68" customFormat="1">
      <c r="BP539053" s="90"/>
    </row>
    <row r="539054" spans="68:68" customFormat="1">
      <c r="BP539054" s="90"/>
    </row>
    <row r="539055" spans="68:68" customFormat="1">
      <c r="BP539055" s="90"/>
    </row>
    <row r="539056" spans="68:68" customFormat="1">
      <c r="BP539056" s="90"/>
    </row>
    <row r="539057" spans="68:68" customFormat="1">
      <c r="BP539057" s="90"/>
    </row>
    <row r="539058" spans="68:68" customFormat="1">
      <c r="BP539058" s="90"/>
    </row>
    <row r="539059" spans="68:68" customFormat="1">
      <c r="BP539059" s="90"/>
    </row>
    <row r="539060" spans="68:68" customFormat="1">
      <c r="BP539060" s="90"/>
    </row>
    <row r="539061" spans="68:68" customFormat="1">
      <c r="BP539061" s="90"/>
    </row>
    <row r="539062" spans="68:68" customFormat="1">
      <c r="BP539062" s="90"/>
    </row>
    <row r="539063" spans="68:68" customFormat="1">
      <c r="BP539063" s="90"/>
    </row>
    <row r="539064" spans="68:68" customFormat="1">
      <c r="BP539064" s="90"/>
    </row>
    <row r="539065" spans="68:68" customFormat="1">
      <c r="BP539065" s="90"/>
    </row>
    <row r="539066" spans="68:68" customFormat="1">
      <c r="BP539066" s="90"/>
    </row>
    <row r="539067" spans="68:68" customFormat="1">
      <c r="BP539067" s="90"/>
    </row>
    <row r="539068" spans="68:68" customFormat="1">
      <c r="BP539068" s="90"/>
    </row>
    <row r="539069" spans="68:68" customFormat="1">
      <c r="BP539069" s="90"/>
    </row>
    <row r="539070" spans="68:68" customFormat="1">
      <c r="BP539070" s="90"/>
    </row>
    <row r="539071" spans="68:68" customFormat="1">
      <c r="BP539071" s="90"/>
    </row>
    <row r="539072" spans="68:68" customFormat="1">
      <c r="BP539072" s="90"/>
    </row>
    <row r="539073" spans="68:68" customFormat="1">
      <c r="BP539073" s="90"/>
    </row>
    <row r="539074" spans="68:68" customFormat="1">
      <c r="BP539074" s="90"/>
    </row>
    <row r="539075" spans="68:68" customFormat="1">
      <c r="BP539075" s="90"/>
    </row>
    <row r="539076" spans="68:68" customFormat="1">
      <c r="BP539076" s="90"/>
    </row>
    <row r="539077" spans="68:68" customFormat="1">
      <c r="BP539077" s="90"/>
    </row>
    <row r="539078" spans="68:68" customFormat="1">
      <c r="BP539078" s="90"/>
    </row>
    <row r="539079" spans="68:68" customFormat="1">
      <c r="BP539079" s="90"/>
    </row>
    <row r="539080" spans="68:68" customFormat="1">
      <c r="BP539080" s="90"/>
    </row>
    <row r="539081" spans="68:68" customFormat="1">
      <c r="BP539081" s="90"/>
    </row>
    <row r="539082" spans="68:68" customFormat="1">
      <c r="BP539082" s="90"/>
    </row>
    <row r="539083" spans="68:68" customFormat="1">
      <c r="BP539083" s="90"/>
    </row>
    <row r="539084" spans="68:68" customFormat="1">
      <c r="BP539084" s="90"/>
    </row>
    <row r="539085" spans="68:68" customFormat="1">
      <c r="BP539085" s="90"/>
    </row>
    <row r="539086" spans="68:68" customFormat="1">
      <c r="BP539086" s="90"/>
    </row>
    <row r="539087" spans="68:68" customFormat="1">
      <c r="BP539087" s="90"/>
    </row>
    <row r="539088" spans="68:68" customFormat="1">
      <c r="BP539088" s="90"/>
    </row>
    <row r="539089" spans="68:68" customFormat="1">
      <c r="BP539089" s="90"/>
    </row>
    <row r="539090" spans="68:68" customFormat="1">
      <c r="BP539090" s="90"/>
    </row>
    <row r="539091" spans="68:68" customFormat="1">
      <c r="BP539091" s="90"/>
    </row>
    <row r="539092" spans="68:68" customFormat="1">
      <c r="BP539092" s="90"/>
    </row>
    <row r="539093" spans="68:68" customFormat="1">
      <c r="BP539093" s="90"/>
    </row>
    <row r="539094" spans="68:68" customFormat="1">
      <c r="BP539094" s="90"/>
    </row>
    <row r="539095" spans="68:68" customFormat="1">
      <c r="BP539095" s="90"/>
    </row>
    <row r="539096" spans="68:68" customFormat="1">
      <c r="BP539096" s="90"/>
    </row>
    <row r="539097" spans="68:68" customFormat="1">
      <c r="BP539097" s="90"/>
    </row>
    <row r="539098" spans="68:68" customFormat="1">
      <c r="BP539098" s="90"/>
    </row>
    <row r="539099" spans="68:68" customFormat="1">
      <c r="BP539099" s="90"/>
    </row>
    <row r="539100" spans="68:68" customFormat="1">
      <c r="BP539100" s="90"/>
    </row>
    <row r="539101" spans="68:68" customFormat="1">
      <c r="BP539101" s="90"/>
    </row>
    <row r="539102" spans="68:68" customFormat="1">
      <c r="BP539102" s="90"/>
    </row>
    <row r="539103" spans="68:68" customFormat="1">
      <c r="BP539103" s="90"/>
    </row>
    <row r="539104" spans="68:68" customFormat="1">
      <c r="BP539104" s="90"/>
    </row>
    <row r="539105" spans="68:68" customFormat="1">
      <c r="BP539105" s="90"/>
    </row>
    <row r="539106" spans="68:68" customFormat="1">
      <c r="BP539106" s="90"/>
    </row>
    <row r="539107" spans="68:68" customFormat="1">
      <c r="BP539107" s="90"/>
    </row>
    <row r="539108" spans="68:68" customFormat="1">
      <c r="BP539108" s="90"/>
    </row>
    <row r="539109" spans="68:68" customFormat="1">
      <c r="BP539109" s="90"/>
    </row>
    <row r="539110" spans="68:68" customFormat="1">
      <c r="BP539110" s="90"/>
    </row>
    <row r="539111" spans="68:68" customFormat="1">
      <c r="BP539111" s="90"/>
    </row>
    <row r="539112" spans="68:68" customFormat="1">
      <c r="BP539112" s="90"/>
    </row>
    <row r="539113" spans="68:68" customFormat="1">
      <c r="BP539113" s="90"/>
    </row>
    <row r="539114" spans="68:68" customFormat="1">
      <c r="BP539114" s="90"/>
    </row>
    <row r="539115" spans="68:68" customFormat="1">
      <c r="BP539115" s="90"/>
    </row>
    <row r="539116" spans="68:68" customFormat="1">
      <c r="BP539116" s="90"/>
    </row>
    <row r="539117" spans="68:68" customFormat="1">
      <c r="BP539117" s="90"/>
    </row>
    <row r="539118" spans="68:68" customFormat="1">
      <c r="BP539118" s="90"/>
    </row>
    <row r="539119" spans="68:68" customFormat="1">
      <c r="BP539119" s="90"/>
    </row>
    <row r="539120" spans="68:68" customFormat="1">
      <c r="BP539120" s="90"/>
    </row>
    <row r="539121" spans="68:68" customFormat="1">
      <c r="BP539121" s="90"/>
    </row>
    <row r="539122" spans="68:68" customFormat="1">
      <c r="BP539122" s="90"/>
    </row>
    <row r="539123" spans="68:68" customFormat="1">
      <c r="BP539123" s="90"/>
    </row>
    <row r="539124" spans="68:68" customFormat="1">
      <c r="BP539124" s="90"/>
    </row>
    <row r="539125" spans="68:68" customFormat="1">
      <c r="BP539125" s="90"/>
    </row>
    <row r="539126" spans="68:68" customFormat="1">
      <c r="BP539126" s="90"/>
    </row>
    <row r="539127" spans="68:68" customFormat="1">
      <c r="BP539127" s="90"/>
    </row>
    <row r="539128" spans="68:68" customFormat="1">
      <c r="BP539128" s="90"/>
    </row>
    <row r="539129" spans="68:68" customFormat="1">
      <c r="BP539129" s="90"/>
    </row>
    <row r="539130" spans="68:68" customFormat="1">
      <c r="BP539130" s="90"/>
    </row>
    <row r="539131" spans="68:68" customFormat="1">
      <c r="BP539131" s="90"/>
    </row>
    <row r="539132" spans="68:68" customFormat="1">
      <c r="BP539132" s="90"/>
    </row>
    <row r="539133" spans="68:68" customFormat="1">
      <c r="BP539133" s="90"/>
    </row>
    <row r="539134" spans="68:68" customFormat="1">
      <c r="BP539134" s="90"/>
    </row>
    <row r="539135" spans="68:68" customFormat="1">
      <c r="BP539135" s="90"/>
    </row>
    <row r="539136" spans="68:68" customFormat="1">
      <c r="BP539136" s="90"/>
    </row>
    <row r="539137" spans="68:68" customFormat="1">
      <c r="BP539137" s="90"/>
    </row>
    <row r="539138" spans="68:68" customFormat="1">
      <c r="BP539138" s="90"/>
    </row>
    <row r="539139" spans="68:68" customFormat="1">
      <c r="BP539139" s="90"/>
    </row>
    <row r="539140" spans="68:68" customFormat="1">
      <c r="BP539140" s="90"/>
    </row>
    <row r="539141" spans="68:68" customFormat="1">
      <c r="BP539141" s="90"/>
    </row>
    <row r="539142" spans="68:68" customFormat="1">
      <c r="BP539142" s="90"/>
    </row>
    <row r="539143" spans="68:68" customFormat="1">
      <c r="BP539143" s="90"/>
    </row>
    <row r="539144" spans="68:68" customFormat="1">
      <c r="BP539144" s="90"/>
    </row>
    <row r="539145" spans="68:68" customFormat="1">
      <c r="BP539145" s="90"/>
    </row>
    <row r="539146" spans="68:68" customFormat="1">
      <c r="BP539146" s="90"/>
    </row>
    <row r="539147" spans="68:68" customFormat="1">
      <c r="BP539147" s="90"/>
    </row>
    <row r="539148" spans="68:68" customFormat="1">
      <c r="BP539148" s="90"/>
    </row>
    <row r="539149" spans="68:68" customFormat="1">
      <c r="BP539149" s="90"/>
    </row>
    <row r="539150" spans="68:68" customFormat="1">
      <c r="BP539150" s="90"/>
    </row>
    <row r="539151" spans="68:68" customFormat="1">
      <c r="BP539151" s="90"/>
    </row>
    <row r="539152" spans="68:68" customFormat="1">
      <c r="BP539152" s="90"/>
    </row>
    <row r="539153" spans="68:68" customFormat="1">
      <c r="BP539153" s="90"/>
    </row>
    <row r="539154" spans="68:68" customFormat="1">
      <c r="BP539154" s="90"/>
    </row>
    <row r="539155" spans="68:68" customFormat="1">
      <c r="BP539155" s="90"/>
    </row>
    <row r="539156" spans="68:68" customFormat="1">
      <c r="BP539156" s="90"/>
    </row>
    <row r="539157" spans="68:68" customFormat="1">
      <c r="BP539157" s="90"/>
    </row>
    <row r="539158" spans="68:68" customFormat="1">
      <c r="BP539158" s="90"/>
    </row>
    <row r="539159" spans="68:68" customFormat="1">
      <c r="BP539159" s="90"/>
    </row>
    <row r="539160" spans="68:68" customFormat="1">
      <c r="BP539160" s="90"/>
    </row>
    <row r="539161" spans="68:68" customFormat="1">
      <c r="BP539161" s="90"/>
    </row>
    <row r="539162" spans="68:68" customFormat="1">
      <c r="BP539162" s="90"/>
    </row>
    <row r="539163" spans="68:68" customFormat="1">
      <c r="BP539163" s="90"/>
    </row>
    <row r="539164" spans="68:68" customFormat="1">
      <c r="BP539164" s="90"/>
    </row>
    <row r="539165" spans="68:68" customFormat="1">
      <c r="BP539165" s="90"/>
    </row>
    <row r="539166" spans="68:68" customFormat="1">
      <c r="BP539166" s="90"/>
    </row>
    <row r="539167" spans="68:68" customFormat="1">
      <c r="BP539167" s="90"/>
    </row>
    <row r="539168" spans="68:68" customFormat="1">
      <c r="BP539168" s="90"/>
    </row>
    <row r="539169" spans="68:68" customFormat="1">
      <c r="BP539169" s="90"/>
    </row>
    <row r="539170" spans="68:68" customFormat="1">
      <c r="BP539170" s="90"/>
    </row>
    <row r="539171" spans="68:68" customFormat="1">
      <c r="BP539171" s="90"/>
    </row>
    <row r="539172" spans="68:68" customFormat="1">
      <c r="BP539172" s="90"/>
    </row>
    <row r="539173" spans="68:68" customFormat="1">
      <c r="BP539173" s="90"/>
    </row>
    <row r="539174" spans="68:68" customFormat="1">
      <c r="BP539174" s="90"/>
    </row>
    <row r="539175" spans="68:68" customFormat="1">
      <c r="BP539175" s="90"/>
    </row>
    <row r="539176" spans="68:68" customFormat="1">
      <c r="BP539176" s="90"/>
    </row>
    <row r="539177" spans="68:68" customFormat="1">
      <c r="BP539177" s="90"/>
    </row>
    <row r="539178" spans="68:68" customFormat="1">
      <c r="BP539178" s="90"/>
    </row>
    <row r="539179" spans="68:68" customFormat="1">
      <c r="BP539179" s="90"/>
    </row>
    <row r="539180" spans="68:68" customFormat="1">
      <c r="BP539180" s="90"/>
    </row>
    <row r="539181" spans="68:68" customFormat="1">
      <c r="BP539181" s="90"/>
    </row>
    <row r="539182" spans="68:68" customFormat="1">
      <c r="BP539182" s="90"/>
    </row>
    <row r="539183" spans="68:68" customFormat="1">
      <c r="BP539183" s="90"/>
    </row>
    <row r="539184" spans="68:68" customFormat="1">
      <c r="BP539184" s="90"/>
    </row>
    <row r="539185" spans="68:68" customFormat="1">
      <c r="BP539185" s="90"/>
    </row>
    <row r="539186" spans="68:68" customFormat="1">
      <c r="BP539186" s="90"/>
    </row>
    <row r="539187" spans="68:68" customFormat="1">
      <c r="BP539187" s="90"/>
    </row>
    <row r="539188" spans="68:68" customFormat="1">
      <c r="BP539188" s="90"/>
    </row>
    <row r="539189" spans="68:68" customFormat="1">
      <c r="BP539189" s="90"/>
    </row>
    <row r="539190" spans="68:68" customFormat="1">
      <c r="BP539190" s="90"/>
    </row>
    <row r="539191" spans="68:68" customFormat="1">
      <c r="BP539191" s="90"/>
    </row>
    <row r="539192" spans="68:68" customFormat="1">
      <c r="BP539192" s="90"/>
    </row>
    <row r="539193" spans="68:68" customFormat="1">
      <c r="BP539193" s="90"/>
    </row>
    <row r="539194" spans="68:68" customFormat="1">
      <c r="BP539194" s="90"/>
    </row>
    <row r="539195" spans="68:68" customFormat="1">
      <c r="BP539195" s="90"/>
    </row>
    <row r="539196" spans="68:68" customFormat="1">
      <c r="BP539196" s="90"/>
    </row>
    <row r="539197" spans="68:68" customFormat="1">
      <c r="BP539197" s="90"/>
    </row>
    <row r="539198" spans="68:68" customFormat="1">
      <c r="BP539198" s="90"/>
    </row>
    <row r="539199" spans="68:68" customFormat="1">
      <c r="BP539199" s="90"/>
    </row>
    <row r="539200" spans="68:68" customFormat="1">
      <c r="BP539200" s="90"/>
    </row>
    <row r="539201" spans="68:68" customFormat="1">
      <c r="BP539201" s="90"/>
    </row>
    <row r="539202" spans="68:68" customFormat="1">
      <c r="BP539202" s="90"/>
    </row>
    <row r="539203" spans="68:68" customFormat="1">
      <c r="BP539203" s="90"/>
    </row>
    <row r="539204" spans="68:68" customFormat="1">
      <c r="BP539204" s="90"/>
    </row>
    <row r="539205" spans="68:68" customFormat="1">
      <c r="BP539205" s="90"/>
    </row>
    <row r="539206" spans="68:68" customFormat="1">
      <c r="BP539206" s="90"/>
    </row>
    <row r="539207" spans="68:68" customFormat="1">
      <c r="BP539207" s="90"/>
    </row>
    <row r="539208" spans="68:68" customFormat="1">
      <c r="BP539208" s="90"/>
    </row>
    <row r="539209" spans="68:68" customFormat="1">
      <c r="BP539209" s="90"/>
    </row>
    <row r="539210" spans="68:68" customFormat="1">
      <c r="BP539210" s="90"/>
    </row>
    <row r="539211" spans="68:68" customFormat="1">
      <c r="BP539211" s="90"/>
    </row>
    <row r="539212" spans="68:68" customFormat="1">
      <c r="BP539212" s="90"/>
    </row>
    <row r="539213" spans="68:68" customFormat="1">
      <c r="BP539213" s="90"/>
    </row>
    <row r="539214" spans="68:68" customFormat="1">
      <c r="BP539214" s="90"/>
    </row>
    <row r="539215" spans="68:68" customFormat="1">
      <c r="BP539215" s="90"/>
    </row>
    <row r="539216" spans="68:68" customFormat="1">
      <c r="BP539216" s="90"/>
    </row>
    <row r="539217" spans="68:68" customFormat="1">
      <c r="BP539217" s="90"/>
    </row>
    <row r="539218" spans="68:68" customFormat="1">
      <c r="BP539218" s="90"/>
    </row>
    <row r="539219" spans="68:68" customFormat="1">
      <c r="BP539219" s="90"/>
    </row>
    <row r="539220" spans="68:68" customFormat="1">
      <c r="BP539220" s="90"/>
    </row>
    <row r="539221" spans="68:68" customFormat="1">
      <c r="BP539221" s="90"/>
    </row>
    <row r="539222" spans="68:68" customFormat="1">
      <c r="BP539222" s="90"/>
    </row>
    <row r="539223" spans="68:68" customFormat="1">
      <c r="BP539223" s="90"/>
    </row>
    <row r="539224" spans="68:68" customFormat="1">
      <c r="BP539224" s="90"/>
    </row>
    <row r="539225" spans="68:68" customFormat="1">
      <c r="BP539225" s="90"/>
    </row>
    <row r="539226" spans="68:68" customFormat="1">
      <c r="BP539226" s="90"/>
    </row>
    <row r="539227" spans="68:68" customFormat="1">
      <c r="BP539227" s="90"/>
    </row>
    <row r="539228" spans="68:68" customFormat="1">
      <c r="BP539228" s="90"/>
    </row>
    <row r="539229" spans="68:68" customFormat="1">
      <c r="BP539229" s="90"/>
    </row>
    <row r="539230" spans="68:68" customFormat="1">
      <c r="BP539230" s="90"/>
    </row>
    <row r="539231" spans="68:68" customFormat="1">
      <c r="BP539231" s="90"/>
    </row>
    <row r="539232" spans="68:68" customFormat="1">
      <c r="BP539232" s="90"/>
    </row>
    <row r="539233" spans="68:68" customFormat="1">
      <c r="BP539233" s="90"/>
    </row>
    <row r="539234" spans="68:68" customFormat="1">
      <c r="BP539234" s="90"/>
    </row>
    <row r="539235" spans="68:68" customFormat="1">
      <c r="BP539235" s="90"/>
    </row>
    <row r="539236" spans="68:68" customFormat="1">
      <c r="BP539236" s="90"/>
    </row>
    <row r="539237" spans="68:68" customFormat="1">
      <c r="BP539237" s="90"/>
    </row>
    <row r="539238" spans="68:68" customFormat="1">
      <c r="BP539238" s="90"/>
    </row>
    <row r="539239" spans="68:68" customFormat="1">
      <c r="BP539239" s="90"/>
    </row>
    <row r="539240" spans="68:68" customFormat="1">
      <c r="BP539240" s="90"/>
    </row>
    <row r="539241" spans="68:68" customFormat="1">
      <c r="BP539241" s="90"/>
    </row>
    <row r="539242" spans="68:68" customFormat="1">
      <c r="BP539242" s="90"/>
    </row>
    <row r="539243" spans="68:68" customFormat="1">
      <c r="BP539243" s="90"/>
    </row>
    <row r="539244" spans="68:68" customFormat="1">
      <c r="BP539244" s="90"/>
    </row>
    <row r="539245" spans="68:68" customFormat="1">
      <c r="BP539245" s="90"/>
    </row>
    <row r="539246" spans="68:68" customFormat="1">
      <c r="BP539246" s="90"/>
    </row>
    <row r="539247" spans="68:68" customFormat="1">
      <c r="BP539247" s="90"/>
    </row>
    <row r="539248" spans="68:68" customFormat="1">
      <c r="BP539248" s="90"/>
    </row>
    <row r="539249" spans="68:68" customFormat="1">
      <c r="BP539249" s="90"/>
    </row>
    <row r="539250" spans="68:68" customFormat="1">
      <c r="BP539250" s="90"/>
    </row>
    <row r="539251" spans="68:68" customFormat="1">
      <c r="BP539251" s="90"/>
    </row>
    <row r="539252" spans="68:68" customFormat="1">
      <c r="BP539252" s="90"/>
    </row>
    <row r="539253" spans="68:68" customFormat="1">
      <c r="BP539253" s="90"/>
    </row>
    <row r="539254" spans="68:68" customFormat="1">
      <c r="BP539254" s="90"/>
    </row>
    <row r="539255" spans="68:68" customFormat="1">
      <c r="BP539255" s="90"/>
    </row>
    <row r="539256" spans="68:68" customFormat="1">
      <c r="BP539256" s="90"/>
    </row>
    <row r="539257" spans="68:68" customFormat="1">
      <c r="BP539257" s="90"/>
    </row>
    <row r="539258" spans="68:68" customFormat="1">
      <c r="BP539258" s="90"/>
    </row>
    <row r="539259" spans="68:68" customFormat="1">
      <c r="BP539259" s="90"/>
    </row>
    <row r="539260" spans="68:68" customFormat="1">
      <c r="BP539260" s="90"/>
    </row>
    <row r="539261" spans="68:68" customFormat="1">
      <c r="BP539261" s="90"/>
    </row>
    <row r="539262" spans="68:68" customFormat="1">
      <c r="BP539262" s="90"/>
    </row>
    <row r="539263" spans="68:68" customFormat="1">
      <c r="BP539263" s="90"/>
    </row>
    <row r="539264" spans="68:68" customFormat="1">
      <c r="BP539264" s="90"/>
    </row>
    <row r="539265" spans="68:68" customFormat="1">
      <c r="BP539265" s="90"/>
    </row>
    <row r="539266" spans="68:68" customFormat="1">
      <c r="BP539266" s="90"/>
    </row>
    <row r="539267" spans="68:68" customFormat="1">
      <c r="BP539267" s="90"/>
    </row>
    <row r="539268" spans="68:68" customFormat="1">
      <c r="BP539268" s="90"/>
    </row>
    <row r="539269" spans="68:68" customFormat="1">
      <c r="BP539269" s="90"/>
    </row>
    <row r="539270" spans="68:68" customFormat="1">
      <c r="BP539270" s="90"/>
    </row>
    <row r="539271" spans="68:68" customFormat="1">
      <c r="BP539271" s="90"/>
    </row>
    <row r="539272" spans="68:68" customFormat="1">
      <c r="BP539272" s="90"/>
    </row>
    <row r="539273" spans="68:68" customFormat="1">
      <c r="BP539273" s="90"/>
    </row>
    <row r="539274" spans="68:68" customFormat="1">
      <c r="BP539274" s="90"/>
    </row>
    <row r="539275" spans="68:68" customFormat="1">
      <c r="BP539275" s="90"/>
    </row>
    <row r="539276" spans="68:68" customFormat="1">
      <c r="BP539276" s="90"/>
    </row>
    <row r="539277" spans="68:68" customFormat="1">
      <c r="BP539277" s="90"/>
    </row>
    <row r="539278" spans="68:68" customFormat="1">
      <c r="BP539278" s="90"/>
    </row>
    <row r="539279" spans="68:68" customFormat="1">
      <c r="BP539279" s="90"/>
    </row>
    <row r="539280" spans="68:68" customFormat="1">
      <c r="BP539280" s="90"/>
    </row>
    <row r="539281" spans="68:68" customFormat="1">
      <c r="BP539281" s="90"/>
    </row>
    <row r="539282" spans="68:68" customFormat="1">
      <c r="BP539282" s="90"/>
    </row>
    <row r="539283" spans="68:68" customFormat="1">
      <c r="BP539283" s="90"/>
    </row>
    <row r="539284" spans="68:68" customFormat="1">
      <c r="BP539284" s="90"/>
    </row>
    <row r="539285" spans="68:68" customFormat="1">
      <c r="BP539285" s="90"/>
    </row>
    <row r="539286" spans="68:68" customFormat="1">
      <c r="BP539286" s="90"/>
    </row>
    <row r="539287" spans="68:68" customFormat="1">
      <c r="BP539287" s="90"/>
    </row>
    <row r="539288" spans="68:68" customFormat="1">
      <c r="BP539288" s="90"/>
    </row>
    <row r="539289" spans="68:68" customFormat="1">
      <c r="BP539289" s="90"/>
    </row>
    <row r="539290" spans="68:68" customFormat="1">
      <c r="BP539290" s="90"/>
    </row>
    <row r="539291" spans="68:68" customFormat="1">
      <c r="BP539291" s="90"/>
    </row>
    <row r="539292" spans="68:68" customFormat="1">
      <c r="BP539292" s="90"/>
    </row>
    <row r="539293" spans="68:68" customFormat="1">
      <c r="BP539293" s="90"/>
    </row>
    <row r="539294" spans="68:68" customFormat="1">
      <c r="BP539294" s="90"/>
    </row>
    <row r="539295" spans="68:68" customFormat="1">
      <c r="BP539295" s="90"/>
    </row>
    <row r="539296" spans="68:68" customFormat="1">
      <c r="BP539296" s="90"/>
    </row>
    <row r="539297" spans="68:68" customFormat="1">
      <c r="BP539297" s="90"/>
    </row>
    <row r="539298" spans="68:68" customFormat="1">
      <c r="BP539298" s="90"/>
    </row>
    <row r="539299" spans="68:68" customFormat="1">
      <c r="BP539299" s="90"/>
    </row>
    <row r="539300" spans="68:68" customFormat="1">
      <c r="BP539300" s="90"/>
    </row>
    <row r="539301" spans="68:68" customFormat="1">
      <c r="BP539301" s="90"/>
    </row>
    <row r="539302" spans="68:68" customFormat="1">
      <c r="BP539302" s="90"/>
    </row>
    <row r="539303" spans="68:68" customFormat="1">
      <c r="BP539303" s="90"/>
    </row>
    <row r="539304" spans="68:68" customFormat="1">
      <c r="BP539304" s="90"/>
    </row>
    <row r="539305" spans="68:68" customFormat="1">
      <c r="BP539305" s="90"/>
    </row>
    <row r="539306" spans="68:68" customFormat="1">
      <c r="BP539306" s="90"/>
    </row>
    <row r="539307" spans="68:68" customFormat="1">
      <c r="BP539307" s="90"/>
    </row>
    <row r="539308" spans="68:68" customFormat="1">
      <c r="BP539308" s="90"/>
    </row>
    <row r="539309" spans="68:68" customFormat="1">
      <c r="BP539309" s="90"/>
    </row>
    <row r="539310" spans="68:68" customFormat="1">
      <c r="BP539310" s="90"/>
    </row>
    <row r="539311" spans="68:68" customFormat="1">
      <c r="BP539311" s="90"/>
    </row>
    <row r="539312" spans="68:68" customFormat="1">
      <c r="BP539312" s="90"/>
    </row>
    <row r="539313" spans="68:68" customFormat="1">
      <c r="BP539313" s="90"/>
    </row>
    <row r="539314" spans="68:68" customFormat="1">
      <c r="BP539314" s="90"/>
    </row>
    <row r="539315" spans="68:68" customFormat="1">
      <c r="BP539315" s="90"/>
    </row>
    <row r="539316" spans="68:68" customFormat="1">
      <c r="BP539316" s="90"/>
    </row>
    <row r="539317" spans="68:68" customFormat="1">
      <c r="BP539317" s="90"/>
    </row>
    <row r="539318" spans="68:68" customFormat="1">
      <c r="BP539318" s="90"/>
    </row>
    <row r="539319" spans="68:68" customFormat="1">
      <c r="BP539319" s="90"/>
    </row>
    <row r="539320" spans="68:68" customFormat="1">
      <c r="BP539320" s="90"/>
    </row>
    <row r="539321" spans="68:68" customFormat="1">
      <c r="BP539321" s="90"/>
    </row>
    <row r="539322" spans="68:68" customFormat="1">
      <c r="BP539322" s="90"/>
    </row>
    <row r="539323" spans="68:68" customFormat="1">
      <c r="BP539323" s="90"/>
    </row>
    <row r="539324" spans="68:68" customFormat="1">
      <c r="BP539324" s="90"/>
    </row>
    <row r="539325" spans="68:68" customFormat="1">
      <c r="BP539325" s="90"/>
    </row>
    <row r="539326" spans="68:68" customFormat="1">
      <c r="BP539326" s="90"/>
    </row>
    <row r="539327" spans="68:68" customFormat="1">
      <c r="BP539327" s="90"/>
    </row>
    <row r="539328" spans="68:68" customFormat="1">
      <c r="BP539328" s="90"/>
    </row>
    <row r="539329" spans="68:68" customFormat="1">
      <c r="BP539329" s="90"/>
    </row>
    <row r="539330" spans="68:68" customFormat="1">
      <c r="BP539330" s="90"/>
    </row>
    <row r="539331" spans="68:68" customFormat="1">
      <c r="BP539331" s="90"/>
    </row>
    <row r="539332" spans="68:68" customFormat="1">
      <c r="BP539332" s="90"/>
    </row>
    <row r="539333" spans="68:68" customFormat="1">
      <c r="BP539333" s="90"/>
    </row>
    <row r="539334" spans="68:68" customFormat="1">
      <c r="BP539334" s="90"/>
    </row>
    <row r="539335" spans="68:68" customFormat="1">
      <c r="BP539335" s="90"/>
    </row>
    <row r="539336" spans="68:68" customFormat="1">
      <c r="BP539336" s="90"/>
    </row>
    <row r="539337" spans="68:68" customFormat="1">
      <c r="BP539337" s="90"/>
    </row>
    <row r="539338" spans="68:68" customFormat="1">
      <c r="BP539338" s="90"/>
    </row>
    <row r="539339" spans="68:68" customFormat="1">
      <c r="BP539339" s="90"/>
    </row>
    <row r="539340" spans="68:68" customFormat="1">
      <c r="BP539340" s="90"/>
    </row>
    <row r="539341" spans="68:68" customFormat="1">
      <c r="BP539341" s="90"/>
    </row>
    <row r="539342" spans="68:68" customFormat="1">
      <c r="BP539342" s="90"/>
    </row>
    <row r="539343" spans="68:68" customFormat="1">
      <c r="BP539343" s="90"/>
    </row>
    <row r="539344" spans="68:68" customFormat="1">
      <c r="BP539344" s="90"/>
    </row>
    <row r="539345" spans="68:68" customFormat="1">
      <c r="BP539345" s="90"/>
    </row>
    <row r="539346" spans="68:68" customFormat="1">
      <c r="BP539346" s="90"/>
    </row>
    <row r="539347" spans="68:68" customFormat="1">
      <c r="BP539347" s="90"/>
    </row>
    <row r="539348" spans="68:68" customFormat="1">
      <c r="BP539348" s="90"/>
    </row>
    <row r="539349" spans="68:68" customFormat="1">
      <c r="BP539349" s="90"/>
    </row>
    <row r="539350" spans="68:68" customFormat="1">
      <c r="BP539350" s="90"/>
    </row>
    <row r="539351" spans="68:68" customFormat="1">
      <c r="BP539351" s="90"/>
    </row>
    <row r="539352" spans="68:68" customFormat="1">
      <c r="BP539352" s="90"/>
    </row>
    <row r="539353" spans="68:68" customFormat="1">
      <c r="BP539353" s="90"/>
    </row>
    <row r="539354" spans="68:68" customFormat="1">
      <c r="BP539354" s="90"/>
    </row>
    <row r="539355" spans="68:68" customFormat="1">
      <c r="BP539355" s="90"/>
    </row>
    <row r="539356" spans="68:68" customFormat="1">
      <c r="BP539356" s="90"/>
    </row>
    <row r="539357" spans="68:68" customFormat="1">
      <c r="BP539357" s="90"/>
    </row>
    <row r="539358" spans="68:68" customFormat="1">
      <c r="BP539358" s="90"/>
    </row>
    <row r="539359" spans="68:68" customFormat="1">
      <c r="BP539359" s="90"/>
    </row>
    <row r="539360" spans="68:68" customFormat="1">
      <c r="BP539360" s="90"/>
    </row>
    <row r="539361" spans="68:68" customFormat="1">
      <c r="BP539361" s="90"/>
    </row>
    <row r="539362" spans="68:68" customFormat="1">
      <c r="BP539362" s="90"/>
    </row>
    <row r="539363" spans="68:68" customFormat="1">
      <c r="BP539363" s="90"/>
    </row>
    <row r="539364" spans="68:68" customFormat="1">
      <c r="BP539364" s="90"/>
    </row>
    <row r="539365" spans="68:68" customFormat="1">
      <c r="BP539365" s="90"/>
    </row>
    <row r="539366" spans="68:68" customFormat="1">
      <c r="BP539366" s="90"/>
    </row>
    <row r="539367" spans="68:68" customFormat="1">
      <c r="BP539367" s="90"/>
    </row>
    <row r="539368" spans="68:68" customFormat="1">
      <c r="BP539368" s="90"/>
    </row>
    <row r="539369" spans="68:68" customFormat="1">
      <c r="BP539369" s="90"/>
    </row>
    <row r="539370" spans="68:68" customFormat="1">
      <c r="BP539370" s="90"/>
    </row>
    <row r="539371" spans="68:68" customFormat="1">
      <c r="BP539371" s="90"/>
    </row>
    <row r="539372" spans="68:68" customFormat="1">
      <c r="BP539372" s="90"/>
    </row>
    <row r="539373" spans="68:68" customFormat="1">
      <c r="BP539373" s="90"/>
    </row>
    <row r="539374" spans="68:68" customFormat="1">
      <c r="BP539374" s="90"/>
    </row>
    <row r="539375" spans="68:68" customFormat="1">
      <c r="BP539375" s="90"/>
    </row>
    <row r="539376" spans="68:68" customFormat="1">
      <c r="BP539376" s="90"/>
    </row>
    <row r="539377" spans="68:68" customFormat="1">
      <c r="BP539377" s="90"/>
    </row>
    <row r="539378" spans="68:68" customFormat="1">
      <c r="BP539378" s="90"/>
    </row>
    <row r="539379" spans="68:68" customFormat="1">
      <c r="BP539379" s="90"/>
    </row>
    <row r="539380" spans="68:68" customFormat="1">
      <c r="BP539380" s="90"/>
    </row>
    <row r="539381" spans="68:68" customFormat="1">
      <c r="BP539381" s="90"/>
    </row>
    <row r="539382" spans="68:68" customFormat="1">
      <c r="BP539382" s="90"/>
    </row>
    <row r="539383" spans="68:68" customFormat="1">
      <c r="BP539383" s="90"/>
    </row>
    <row r="539384" spans="68:68" customFormat="1">
      <c r="BP539384" s="90"/>
    </row>
    <row r="539385" spans="68:68" customFormat="1">
      <c r="BP539385" s="90"/>
    </row>
    <row r="539386" spans="68:68" customFormat="1">
      <c r="BP539386" s="90"/>
    </row>
    <row r="539387" spans="68:68" customFormat="1">
      <c r="BP539387" s="90"/>
    </row>
    <row r="539388" spans="68:68" customFormat="1">
      <c r="BP539388" s="90"/>
    </row>
    <row r="539389" spans="68:68" customFormat="1">
      <c r="BP539389" s="90"/>
    </row>
    <row r="539390" spans="68:68" customFormat="1">
      <c r="BP539390" s="90"/>
    </row>
    <row r="539391" spans="68:68" customFormat="1">
      <c r="BP539391" s="90"/>
    </row>
    <row r="539392" spans="68:68" customFormat="1">
      <c r="BP539392" s="90"/>
    </row>
    <row r="539393" spans="68:68" customFormat="1">
      <c r="BP539393" s="90"/>
    </row>
    <row r="539394" spans="68:68" customFormat="1">
      <c r="BP539394" s="90"/>
    </row>
    <row r="539395" spans="68:68" customFormat="1">
      <c r="BP539395" s="90"/>
    </row>
    <row r="539396" spans="68:68" customFormat="1">
      <c r="BP539396" s="90"/>
    </row>
    <row r="539397" spans="68:68" customFormat="1">
      <c r="BP539397" s="90"/>
    </row>
    <row r="539398" spans="68:68" customFormat="1">
      <c r="BP539398" s="90"/>
    </row>
    <row r="539399" spans="68:68" customFormat="1">
      <c r="BP539399" s="90"/>
    </row>
    <row r="539400" spans="68:68" customFormat="1">
      <c r="BP539400" s="90"/>
    </row>
    <row r="539401" spans="68:68" customFormat="1">
      <c r="BP539401" s="90"/>
    </row>
    <row r="539402" spans="68:68" customFormat="1">
      <c r="BP539402" s="90"/>
    </row>
    <row r="539403" spans="68:68" customFormat="1">
      <c r="BP539403" s="90"/>
    </row>
    <row r="539404" spans="68:68" customFormat="1">
      <c r="BP539404" s="90"/>
    </row>
    <row r="539405" spans="68:68" customFormat="1">
      <c r="BP539405" s="90"/>
    </row>
    <row r="539406" spans="68:68" customFormat="1">
      <c r="BP539406" s="90"/>
    </row>
    <row r="539407" spans="68:68" customFormat="1">
      <c r="BP539407" s="90"/>
    </row>
    <row r="539408" spans="68:68" customFormat="1">
      <c r="BP539408" s="90"/>
    </row>
    <row r="539409" spans="68:68" customFormat="1">
      <c r="BP539409" s="90"/>
    </row>
    <row r="539410" spans="68:68" customFormat="1">
      <c r="BP539410" s="90"/>
    </row>
    <row r="539411" spans="68:68" customFormat="1">
      <c r="BP539411" s="90"/>
    </row>
    <row r="539412" spans="68:68" customFormat="1">
      <c r="BP539412" s="90"/>
    </row>
    <row r="539413" spans="68:68" customFormat="1">
      <c r="BP539413" s="90"/>
    </row>
    <row r="539414" spans="68:68" customFormat="1">
      <c r="BP539414" s="90"/>
    </row>
    <row r="539415" spans="68:68" customFormat="1">
      <c r="BP539415" s="90"/>
    </row>
    <row r="539416" spans="68:68" customFormat="1">
      <c r="BP539416" s="90"/>
    </row>
    <row r="539417" spans="68:68" customFormat="1">
      <c r="BP539417" s="90"/>
    </row>
    <row r="539418" spans="68:68" customFormat="1">
      <c r="BP539418" s="90"/>
    </row>
    <row r="539419" spans="68:68" customFormat="1">
      <c r="BP539419" s="90"/>
    </row>
    <row r="539420" spans="68:68" customFormat="1">
      <c r="BP539420" s="90"/>
    </row>
    <row r="539421" spans="68:68" customFormat="1">
      <c r="BP539421" s="90"/>
    </row>
    <row r="539422" spans="68:68" customFormat="1">
      <c r="BP539422" s="90"/>
    </row>
    <row r="539423" spans="68:68" customFormat="1">
      <c r="BP539423" s="90"/>
    </row>
    <row r="539424" spans="68:68" customFormat="1">
      <c r="BP539424" s="90"/>
    </row>
    <row r="539425" spans="68:68" customFormat="1">
      <c r="BP539425" s="90"/>
    </row>
    <row r="539426" spans="68:68" customFormat="1">
      <c r="BP539426" s="90"/>
    </row>
    <row r="539427" spans="68:68" customFormat="1">
      <c r="BP539427" s="90"/>
    </row>
    <row r="539428" spans="68:68" customFormat="1">
      <c r="BP539428" s="90"/>
    </row>
    <row r="539429" spans="68:68" customFormat="1">
      <c r="BP539429" s="90"/>
    </row>
    <row r="539430" spans="68:68" customFormat="1">
      <c r="BP539430" s="90"/>
    </row>
    <row r="539431" spans="68:68" customFormat="1">
      <c r="BP539431" s="90"/>
    </row>
    <row r="539432" spans="68:68" customFormat="1">
      <c r="BP539432" s="90"/>
    </row>
    <row r="539433" spans="68:68" customFormat="1">
      <c r="BP539433" s="90"/>
    </row>
    <row r="539434" spans="68:68" customFormat="1">
      <c r="BP539434" s="90"/>
    </row>
    <row r="539435" spans="68:68" customFormat="1">
      <c r="BP539435" s="90"/>
    </row>
    <row r="539436" spans="68:68" customFormat="1">
      <c r="BP539436" s="90"/>
    </row>
    <row r="539437" spans="68:68" customFormat="1">
      <c r="BP539437" s="90"/>
    </row>
    <row r="539438" spans="68:68" customFormat="1">
      <c r="BP539438" s="90"/>
    </row>
    <row r="539439" spans="68:68" customFormat="1">
      <c r="BP539439" s="90"/>
    </row>
    <row r="539440" spans="68:68" customFormat="1">
      <c r="BP539440" s="90"/>
    </row>
    <row r="539441" spans="68:68" customFormat="1">
      <c r="BP539441" s="90"/>
    </row>
    <row r="539442" spans="68:68" customFormat="1">
      <c r="BP539442" s="90"/>
    </row>
    <row r="539443" spans="68:68" customFormat="1">
      <c r="BP539443" s="90"/>
    </row>
    <row r="539444" spans="68:68" customFormat="1">
      <c r="BP539444" s="90"/>
    </row>
    <row r="539445" spans="68:68" customFormat="1">
      <c r="BP539445" s="90"/>
    </row>
    <row r="539446" spans="68:68" customFormat="1">
      <c r="BP539446" s="90"/>
    </row>
    <row r="539447" spans="68:68" customFormat="1">
      <c r="BP539447" s="90"/>
    </row>
    <row r="539448" spans="68:68" customFormat="1">
      <c r="BP539448" s="90"/>
    </row>
    <row r="539449" spans="68:68" customFormat="1">
      <c r="BP539449" s="90"/>
    </row>
    <row r="539450" spans="68:68" customFormat="1">
      <c r="BP539450" s="90"/>
    </row>
    <row r="539451" spans="68:68" customFormat="1">
      <c r="BP539451" s="90"/>
    </row>
    <row r="539452" spans="68:68" customFormat="1">
      <c r="BP539452" s="90"/>
    </row>
    <row r="539453" spans="68:68" customFormat="1">
      <c r="BP539453" s="90"/>
    </row>
    <row r="539454" spans="68:68" customFormat="1">
      <c r="BP539454" s="90"/>
    </row>
    <row r="539455" spans="68:68" customFormat="1">
      <c r="BP539455" s="90"/>
    </row>
    <row r="539456" spans="68:68" customFormat="1">
      <c r="BP539456" s="90"/>
    </row>
    <row r="539457" spans="68:68" customFormat="1">
      <c r="BP539457" s="90"/>
    </row>
    <row r="539458" spans="68:68" customFormat="1">
      <c r="BP539458" s="90"/>
    </row>
    <row r="539459" spans="68:68" customFormat="1">
      <c r="BP539459" s="90"/>
    </row>
    <row r="539460" spans="68:68" customFormat="1">
      <c r="BP539460" s="90"/>
    </row>
    <row r="539461" spans="68:68" customFormat="1">
      <c r="BP539461" s="90"/>
    </row>
    <row r="539462" spans="68:68" customFormat="1">
      <c r="BP539462" s="90"/>
    </row>
    <row r="539463" spans="68:68" customFormat="1">
      <c r="BP539463" s="90"/>
    </row>
    <row r="539464" spans="68:68" customFormat="1">
      <c r="BP539464" s="90"/>
    </row>
    <row r="539465" spans="68:68" customFormat="1">
      <c r="BP539465" s="90"/>
    </row>
    <row r="539466" spans="68:68" customFormat="1">
      <c r="BP539466" s="90"/>
    </row>
    <row r="539467" spans="68:68" customFormat="1">
      <c r="BP539467" s="90"/>
    </row>
    <row r="539468" spans="68:68" customFormat="1">
      <c r="BP539468" s="90"/>
    </row>
    <row r="539469" spans="68:68" customFormat="1">
      <c r="BP539469" s="90"/>
    </row>
    <row r="539470" spans="68:68" customFormat="1">
      <c r="BP539470" s="90"/>
    </row>
    <row r="539471" spans="68:68" customFormat="1">
      <c r="BP539471" s="90"/>
    </row>
    <row r="539472" spans="68:68" customFormat="1">
      <c r="BP539472" s="90"/>
    </row>
    <row r="539473" spans="68:68" customFormat="1">
      <c r="BP539473" s="90"/>
    </row>
    <row r="539474" spans="68:68" customFormat="1">
      <c r="BP539474" s="90"/>
    </row>
    <row r="539475" spans="68:68" customFormat="1">
      <c r="BP539475" s="90"/>
    </row>
    <row r="539476" spans="68:68" customFormat="1">
      <c r="BP539476" s="90"/>
    </row>
    <row r="539477" spans="68:68" customFormat="1">
      <c r="BP539477" s="90"/>
    </row>
    <row r="539478" spans="68:68" customFormat="1">
      <c r="BP539478" s="90"/>
    </row>
    <row r="539479" spans="68:68" customFormat="1">
      <c r="BP539479" s="90"/>
    </row>
    <row r="539480" spans="68:68" customFormat="1">
      <c r="BP539480" s="90"/>
    </row>
    <row r="539481" spans="68:68" customFormat="1">
      <c r="BP539481" s="90"/>
    </row>
    <row r="539482" spans="68:68" customFormat="1">
      <c r="BP539482" s="90"/>
    </row>
    <row r="539483" spans="68:68" customFormat="1">
      <c r="BP539483" s="90"/>
    </row>
    <row r="539484" spans="68:68" customFormat="1">
      <c r="BP539484" s="90"/>
    </row>
    <row r="539485" spans="68:68" customFormat="1">
      <c r="BP539485" s="90"/>
    </row>
    <row r="539486" spans="68:68" customFormat="1">
      <c r="BP539486" s="90"/>
    </row>
    <row r="539487" spans="68:68" customFormat="1">
      <c r="BP539487" s="90"/>
    </row>
    <row r="539488" spans="68:68" customFormat="1">
      <c r="BP539488" s="90"/>
    </row>
    <row r="539489" spans="68:68" customFormat="1">
      <c r="BP539489" s="90"/>
    </row>
    <row r="539490" spans="68:68" customFormat="1">
      <c r="BP539490" s="90"/>
    </row>
    <row r="539491" spans="68:68" customFormat="1">
      <c r="BP539491" s="90"/>
    </row>
    <row r="539492" spans="68:68" customFormat="1">
      <c r="BP539492" s="90"/>
    </row>
    <row r="539493" spans="68:68" customFormat="1">
      <c r="BP539493" s="90"/>
    </row>
    <row r="539494" spans="68:68" customFormat="1">
      <c r="BP539494" s="90"/>
    </row>
    <row r="539495" spans="68:68" customFormat="1">
      <c r="BP539495" s="90"/>
    </row>
    <row r="539496" spans="68:68" customFormat="1">
      <c r="BP539496" s="90"/>
    </row>
    <row r="539497" spans="68:68" customFormat="1">
      <c r="BP539497" s="90"/>
    </row>
    <row r="539498" spans="68:68" customFormat="1">
      <c r="BP539498" s="90"/>
    </row>
    <row r="539499" spans="68:68" customFormat="1">
      <c r="BP539499" s="90"/>
    </row>
    <row r="539500" spans="68:68" customFormat="1">
      <c r="BP539500" s="90"/>
    </row>
    <row r="539501" spans="68:68" customFormat="1">
      <c r="BP539501" s="90"/>
    </row>
    <row r="539502" spans="68:68" customFormat="1">
      <c r="BP539502" s="90"/>
    </row>
    <row r="539503" spans="68:68" customFormat="1">
      <c r="BP539503" s="90"/>
    </row>
    <row r="539504" spans="68:68" customFormat="1">
      <c r="BP539504" s="90"/>
    </row>
    <row r="539505" spans="68:68" customFormat="1">
      <c r="BP539505" s="90"/>
    </row>
    <row r="539506" spans="68:68" customFormat="1">
      <c r="BP539506" s="90"/>
    </row>
    <row r="539507" spans="68:68" customFormat="1">
      <c r="BP539507" s="90"/>
    </row>
    <row r="539508" spans="68:68" customFormat="1">
      <c r="BP539508" s="90"/>
    </row>
    <row r="539509" spans="68:68" customFormat="1">
      <c r="BP539509" s="90"/>
    </row>
    <row r="539510" spans="68:68" customFormat="1">
      <c r="BP539510" s="90"/>
    </row>
    <row r="539511" spans="68:68" customFormat="1">
      <c r="BP539511" s="90"/>
    </row>
    <row r="539512" spans="68:68" customFormat="1">
      <c r="BP539512" s="90"/>
    </row>
    <row r="539513" spans="68:68" customFormat="1">
      <c r="BP539513" s="90"/>
    </row>
    <row r="539514" spans="68:68" customFormat="1">
      <c r="BP539514" s="90"/>
    </row>
    <row r="539515" spans="68:68" customFormat="1">
      <c r="BP539515" s="90"/>
    </row>
    <row r="539516" spans="68:68" customFormat="1">
      <c r="BP539516" s="90"/>
    </row>
    <row r="539517" spans="68:68" customFormat="1">
      <c r="BP539517" s="90"/>
    </row>
    <row r="539518" spans="68:68" customFormat="1">
      <c r="BP539518" s="90"/>
    </row>
    <row r="539519" spans="68:68" customFormat="1">
      <c r="BP539519" s="90"/>
    </row>
    <row r="539520" spans="68:68" customFormat="1">
      <c r="BP539520" s="90"/>
    </row>
    <row r="539521" spans="68:68" customFormat="1">
      <c r="BP539521" s="90"/>
    </row>
    <row r="539522" spans="68:68" customFormat="1">
      <c r="BP539522" s="90"/>
    </row>
    <row r="539523" spans="68:68" customFormat="1">
      <c r="BP539523" s="90"/>
    </row>
    <row r="539524" spans="68:68" customFormat="1">
      <c r="BP539524" s="90"/>
    </row>
    <row r="539525" spans="68:68" customFormat="1">
      <c r="BP539525" s="90"/>
    </row>
    <row r="539526" spans="68:68" customFormat="1">
      <c r="BP539526" s="90"/>
    </row>
    <row r="539527" spans="68:68" customFormat="1">
      <c r="BP539527" s="90"/>
    </row>
    <row r="539528" spans="68:68" customFormat="1">
      <c r="BP539528" s="90"/>
    </row>
    <row r="539529" spans="68:68" customFormat="1">
      <c r="BP539529" s="90"/>
    </row>
    <row r="539530" spans="68:68" customFormat="1">
      <c r="BP539530" s="90"/>
    </row>
    <row r="539531" spans="68:68" customFormat="1">
      <c r="BP539531" s="90"/>
    </row>
    <row r="539532" spans="68:68" customFormat="1">
      <c r="BP539532" s="90"/>
    </row>
    <row r="539533" spans="68:68" customFormat="1">
      <c r="BP539533" s="90"/>
    </row>
    <row r="539534" spans="68:68" customFormat="1">
      <c r="BP539534" s="90"/>
    </row>
    <row r="539535" spans="68:68" customFormat="1">
      <c r="BP539535" s="90"/>
    </row>
    <row r="539536" spans="68:68" customFormat="1">
      <c r="BP539536" s="90"/>
    </row>
    <row r="539537" spans="68:68" customFormat="1">
      <c r="BP539537" s="90"/>
    </row>
    <row r="539538" spans="68:68" customFormat="1">
      <c r="BP539538" s="90"/>
    </row>
    <row r="539539" spans="68:68" customFormat="1">
      <c r="BP539539" s="90"/>
    </row>
    <row r="539540" spans="68:68" customFormat="1">
      <c r="BP539540" s="90"/>
    </row>
    <row r="539541" spans="68:68" customFormat="1">
      <c r="BP539541" s="90"/>
    </row>
    <row r="539542" spans="68:68" customFormat="1">
      <c r="BP539542" s="90"/>
    </row>
    <row r="539543" spans="68:68" customFormat="1">
      <c r="BP539543" s="90"/>
    </row>
    <row r="539544" spans="68:68" customFormat="1">
      <c r="BP539544" s="90"/>
    </row>
    <row r="539545" spans="68:68" customFormat="1">
      <c r="BP539545" s="90"/>
    </row>
    <row r="539546" spans="68:68" customFormat="1">
      <c r="BP539546" s="90"/>
    </row>
    <row r="539547" spans="68:68" customFormat="1">
      <c r="BP539547" s="90"/>
    </row>
    <row r="539548" spans="68:68" customFormat="1">
      <c r="BP539548" s="90"/>
    </row>
    <row r="539549" spans="68:68" customFormat="1">
      <c r="BP539549" s="90"/>
    </row>
    <row r="539550" spans="68:68" customFormat="1">
      <c r="BP539550" s="90"/>
    </row>
    <row r="539551" spans="68:68" customFormat="1">
      <c r="BP539551" s="90"/>
    </row>
    <row r="539552" spans="68:68" customFormat="1">
      <c r="BP539552" s="90"/>
    </row>
    <row r="539553" spans="68:68" customFormat="1">
      <c r="BP539553" s="90"/>
    </row>
    <row r="539554" spans="68:68" customFormat="1">
      <c r="BP539554" s="90"/>
    </row>
    <row r="539555" spans="68:68" customFormat="1">
      <c r="BP539555" s="90"/>
    </row>
    <row r="539556" spans="68:68" customFormat="1">
      <c r="BP539556" s="90"/>
    </row>
    <row r="539557" spans="68:68" customFormat="1">
      <c r="BP539557" s="90"/>
    </row>
    <row r="539558" spans="68:68" customFormat="1">
      <c r="BP539558" s="90"/>
    </row>
    <row r="539559" spans="68:68" customFormat="1">
      <c r="BP539559" s="90"/>
    </row>
    <row r="539560" spans="68:68" customFormat="1">
      <c r="BP539560" s="90"/>
    </row>
    <row r="539561" spans="68:68" customFormat="1">
      <c r="BP539561" s="90"/>
    </row>
    <row r="539562" spans="68:68" customFormat="1">
      <c r="BP539562" s="90"/>
    </row>
    <row r="539563" spans="68:68" customFormat="1">
      <c r="BP539563" s="90"/>
    </row>
    <row r="539564" spans="68:68" customFormat="1">
      <c r="BP539564" s="90"/>
    </row>
    <row r="539565" spans="68:68" customFormat="1">
      <c r="BP539565" s="90"/>
    </row>
    <row r="539566" spans="68:68" customFormat="1">
      <c r="BP539566" s="90"/>
    </row>
    <row r="539567" spans="68:68" customFormat="1">
      <c r="BP539567" s="90"/>
    </row>
    <row r="539568" spans="68:68" customFormat="1">
      <c r="BP539568" s="90"/>
    </row>
    <row r="539569" spans="68:68" customFormat="1">
      <c r="BP539569" s="90"/>
    </row>
    <row r="539570" spans="68:68" customFormat="1">
      <c r="BP539570" s="90"/>
    </row>
    <row r="539571" spans="68:68" customFormat="1">
      <c r="BP539571" s="90"/>
    </row>
    <row r="539572" spans="68:68" customFormat="1">
      <c r="BP539572" s="90"/>
    </row>
    <row r="539573" spans="68:68" customFormat="1">
      <c r="BP539573" s="90"/>
    </row>
    <row r="539574" spans="68:68" customFormat="1">
      <c r="BP539574" s="90"/>
    </row>
    <row r="539575" spans="68:68" customFormat="1">
      <c r="BP539575" s="90"/>
    </row>
    <row r="539576" spans="68:68" customFormat="1">
      <c r="BP539576" s="90"/>
    </row>
    <row r="539577" spans="68:68" customFormat="1">
      <c r="BP539577" s="90"/>
    </row>
    <row r="539578" spans="68:68" customFormat="1">
      <c r="BP539578" s="90"/>
    </row>
    <row r="539579" spans="68:68" customFormat="1">
      <c r="BP539579" s="90"/>
    </row>
    <row r="539580" spans="68:68" customFormat="1">
      <c r="BP539580" s="90"/>
    </row>
    <row r="539581" spans="68:68" customFormat="1">
      <c r="BP539581" s="90"/>
    </row>
    <row r="539582" spans="68:68" customFormat="1">
      <c r="BP539582" s="90"/>
    </row>
    <row r="539583" spans="68:68" customFormat="1">
      <c r="BP539583" s="90"/>
    </row>
    <row r="539584" spans="68:68" customFormat="1">
      <c r="BP539584" s="90"/>
    </row>
    <row r="539585" spans="68:68" customFormat="1">
      <c r="BP539585" s="90"/>
    </row>
    <row r="539586" spans="68:68" customFormat="1">
      <c r="BP539586" s="90"/>
    </row>
    <row r="539587" spans="68:68" customFormat="1">
      <c r="BP539587" s="90"/>
    </row>
    <row r="539588" spans="68:68" customFormat="1">
      <c r="BP539588" s="90"/>
    </row>
    <row r="539589" spans="68:68" customFormat="1">
      <c r="BP539589" s="90"/>
    </row>
    <row r="539590" spans="68:68" customFormat="1">
      <c r="BP539590" s="90"/>
    </row>
    <row r="539591" spans="68:68" customFormat="1">
      <c r="BP539591" s="90"/>
    </row>
    <row r="539592" spans="68:68" customFormat="1">
      <c r="BP539592" s="90"/>
    </row>
    <row r="539593" spans="68:68" customFormat="1">
      <c r="BP539593" s="90"/>
    </row>
    <row r="539594" spans="68:68" customFormat="1">
      <c r="BP539594" s="90"/>
    </row>
    <row r="539595" spans="68:68" customFormat="1">
      <c r="BP539595" s="90"/>
    </row>
    <row r="539596" spans="68:68" customFormat="1">
      <c r="BP539596" s="90"/>
    </row>
    <row r="539597" spans="68:68" customFormat="1">
      <c r="BP539597" s="90"/>
    </row>
    <row r="539598" spans="68:68" customFormat="1">
      <c r="BP539598" s="90"/>
    </row>
    <row r="539599" spans="68:68" customFormat="1">
      <c r="BP539599" s="90"/>
    </row>
    <row r="539600" spans="68:68" customFormat="1">
      <c r="BP539600" s="90"/>
    </row>
    <row r="539601" spans="68:68" customFormat="1">
      <c r="BP539601" s="90"/>
    </row>
    <row r="539602" spans="68:68" customFormat="1">
      <c r="BP539602" s="90"/>
    </row>
    <row r="539603" spans="68:68" customFormat="1">
      <c r="BP539603" s="90"/>
    </row>
    <row r="539604" spans="68:68" customFormat="1">
      <c r="BP539604" s="90"/>
    </row>
    <row r="539605" spans="68:68" customFormat="1">
      <c r="BP539605" s="90"/>
    </row>
    <row r="539606" spans="68:68" customFormat="1">
      <c r="BP539606" s="90"/>
    </row>
    <row r="539607" spans="68:68" customFormat="1">
      <c r="BP539607" s="90"/>
    </row>
    <row r="539608" spans="68:68" customFormat="1">
      <c r="BP539608" s="90"/>
    </row>
    <row r="539609" spans="68:68" customFormat="1">
      <c r="BP539609" s="90"/>
    </row>
    <row r="539610" spans="68:68" customFormat="1">
      <c r="BP539610" s="90"/>
    </row>
    <row r="539611" spans="68:68" customFormat="1">
      <c r="BP539611" s="90"/>
    </row>
    <row r="539612" spans="68:68" customFormat="1">
      <c r="BP539612" s="90"/>
    </row>
    <row r="539613" spans="68:68" customFormat="1">
      <c r="BP539613" s="90"/>
    </row>
    <row r="539614" spans="68:68" customFormat="1">
      <c r="BP539614" s="90"/>
    </row>
    <row r="539615" spans="68:68" customFormat="1">
      <c r="BP539615" s="90"/>
    </row>
    <row r="539616" spans="68:68" customFormat="1">
      <c r="BP539616" s="90"/>
    </row>
    <row r="539617" spans="68:68" customFormat="1">
      <c r="BP539617" s="90"/>
    </row>
    <row r="539618" spans="68:68" customFormat="1">
      <c r="BP539618" s="90"/>
    </row>
    <row r="539619" spans="68:68" customFormat="1">
      <c r="BP539619" s="90"/>
    </row>
    <row r="539620" spans="68:68" customFormat="1">
      <c r="BP539620" s="90"/>
    </row>
    <row r="539621" spans="68:68" customFormat="1">
      <c r="BP539621" s="90"/>
    </row>
    <row r="539622" spans="68:68" customFormat="1">
      <c r="BP539622" s="90"/>
    </row>
    <row r="539623" spans="68:68" customFormat="1">
      <c r="BP539623" s="90"/>
    </row>
    <row r="539624" spans="68:68" customFormat="1">
      <c r="BP539624" s="90"/>
    </row>
    <row r="539625" spans="68:68" customFormat="1">
      <c r="BP539625" s="90"/>
    </row>
    <row r="539626" spans="68:68" customFormat="1">
      <c r="BP539626" s="90"/>
    </row>
    <row r="539627" spans="68:68" customFormat="1">
      <c r="BP539627" s="90"/>
    </row>
    <row r="539628" spans="68:68" customFormat="1">
      <c r="BP539628" s="90"/>
    </row>
    <row r="539629" spans="68:68" customFormat="1">
      <c r="BP539629" s="90"/>
    </row>
    <row r="539630" spans="68:68" customFormat="1">
      <c r="BP539630" s="90"/>
    </row>
    <row r="539631" spans="68:68" customFormat="1">
      <c r="BP539631" s="90"/>
    </row>
    <row r="539632" spans="68:68" customFormat="1">
      <c r="BP539632" s="90"/>
    </row>
    <row r="539633" spans="68:68" customFormat="1">
      <c r="BP539633" s="90"/>
    </row>
    <row r="539634" spans="68:68" customFormat="1">
      <c r="BP539634" s="90"/>
    </row>
    <row r="539635" spans="68:68" customFormat="1">
      <c r="BP539635" s="90"/>
    </row>
    <row r="539636" spans="68:68" customFormat="1">
      <c r="BP539636" s="90"/>
    </row>
    <row r="539637" spans="68:68" customFormat="1">
      <c r="BP539637" s="90"/>
    </row>
    <row r="539638" spans="68:68" customFormat="1">
      <c r="BP539638" s="90"/>
    </row>
    <row r="539639" spans="68:68" customFormat="1">
      <c r="BP539639" s="90"/>
    </row>
    <row r="539640" spans="68:68" customFormat="1">
      <c r="BP539640" s="90"/>
    </row>
    <row r="539641" spans="68:68" customFormat="1">
      <c r="BP539641" s="90"/>
    </row>
    <row r="539642" spans="68:68" customFormat="1">
      <c r="BP539642" s="90"/>
    </row>
    <row r="539643" spans="68:68" customFormat="1">
      <c r="BP539643" s="90"/>
    </row>
    <row r="539644" spans="68:68" customFormat="1">
      <c r="BP539644" s="90"/>
    </row>
    <row r="539645" spans="68:68" customFormat="1">
      <c r="BP539645" s="90"/>
    </row>
    <row r="539646" spans="68:68" customFormat="1">
      <c r="BP539646" s="90"/>
    </row>
    <row r="539647" spans="68:68" customFormat="1">
      <c r="BP539647" s="90"/>
    </row>
    <row r="539648" spans="68:68" customFormat="1">
      <c r="BP539648" s="90"/>
    </row>
    <row r="539649" spans="68:68" customFormat="1">
      <c r="BP539649" s="90"/>
    </row>
    <row r="539650" spans="68:68" customFormat="1">
      <c r="BP539650" s="90"/>
    </row>
    <row r="539651" spans="68:68" customFormat="1">
      <c r="BP539651" s="90"/>
    </row>
    <row r="539652" spans="68:68" customFormat="1">
      <c r="BP539652" s="90"/>
    </row>
    <row r="539653" spans="68:68" customFormat="1">
      <c r="BP539653" s="90"/>
    </row>
    <row r="539654" spans="68:68" customFormat="1">
      <c r="BP539654" s="90"/>
    </row>
    <row r="539655" spans="68:68" customFormat="1">
      <c r="BP539655" s="90"/>
    </row>
    <row r="539656" spans="68:68" customFormat="1">
      <c r="BP539656" s="90"/>
    </row>
    <row r="539657" spans="68:68" customFormat="1">
      <c r="BP539657" s="90"/>
    </row>
    <row r="539658" spans="68:68" customFormat="1">
      <c r="BP539658" s="90"/>
    </row>
    <row r="539659" spans="68:68" customFormat="1">
      <c r="BP539659" s="90"/>
    </row>
    <row r="539660" spans="68:68" customFormat="1">
      <c r="BP539660" s="90"/>
    </row>
    <row r="539661" spans="68:68" customFormat="1">
      <c r="BP539661" s="90"/>
    </row>
    <row r="539662" spans="68:68" customFormat="1">
      <c r="BP539662" s="90"/>
    </row>
    <row r="539663" spans="68:68" customFormat="1">
      <c r="BP539663" s="90"/>
    </row>
    <row r="539664" spans="68:68" customFormat="1">
      <c r="BP539664" s="90"/>
    </row>
    <row r="539665" spans="68:68" customFormat="1">
      <c r="BP539665" s="90"/>
    </row>
    <row r="539666" spans="68:68" customFormat="1">
      <c r="BP539666" s="90"/>
    </row>
    <row r="539667" spans="68:68" customFormat="1">
      <c r="BP539667" s="90"/>
    </row>
    <row r="539668" spans="68:68" customFormat="1">
      <c r="BP539668" s="90"/>
    </row>
    <row r="539669" spans="68:68" customFormat="1">
      <c r="BP539669" s="90"/>
    </row>
    <row r="539670" spans="68:68" customFormat="1">
      <c r="BP539670" s="90"/>
    </row>
    <row r="539671" spans="68:68" customFormat="1">
      <c r="BP539671" s="90"/>
    </row>
    <row r="539672" spans="68:68" customFormat="1">
      <c r="BP539672" s="90"/>
    </row>
    <row r="539673" spans="68:68" customFormat="1">
      <c r="BP539673" s="90"/>
    </row>
    <row r="539674" spans="68:68" customFormat="1">
      <c r="BP539674" s="90"/>
    </row>
    <row r="539675" spans="68:68" customFormat="1">
      <c r="BP539675" s="90"/>
    </row>
    <row r="539676" spans="68:68" customFormat="1">
      <c r="BP539676" s="90"/>
    </row>
    <row r="539677" spans="68:68" customFormat="1">
      <c r="BP539677" s="90"/>
    </row>
    <row r="539678" spans="68:68" customFormat="1">
      <c r="BP539678" s="90"/>
    </row>
    <row r="539679" spans="68:68" customFormat="1">
      <c r="BP539679" s="90"/>
    </row>
    <row r="539680" spans="68:68" customFormat="1">
      <c r="BP539680" s="90"/>
    </row>
    <row r="539681" spans="68:68" customFormat="1">
      <c r="BP539681" s="90"/>
    </row>
    <row r="539682" spans="68:68" customFormat="1">
      <c r="BP539682" s="90"/>
    </row>
    <row r="539683" spans="68:68" customFormat="1">
      <c r="BP539683" s="90"/>
    </row>
    <row r="539684" spans="68:68" customFormat="1">
      <c r="BP539684" s="90"/>
    </row>
    <row r="539685" spans="68:68" customFormat="1">
      <c r="BP539685" s="90"/>
    </row>
    <row r="539686" spans="68:68" customFormat="1">
      <c r="BP539686" s="90"/>
    </row>
    <row r="539687" spans="68:68" customFormat="1">
      <c r="BP539687" s="90"/>
    </row>
    <row r="539688" spans="68:68" customFormat="1">
      <c r="BP539688" s="90"/>
    </row>
    <row r="539689" spans="68:68" customFormat="1">
      <c r="BP539689" s="90"/>
    </row>
    <row r="539690" spans="68:68" customFormat="1">
      <c r="BP539690" s="90"/>
    </row>
    <row r="539691" spans="68:68" customFormat="1">
      <c r="BP539691" s="90"/>
    </row>
    <row r="539692" spans="68:68" customFormat="1">
      <c r="BP539692" s="90"/>
    </row>
    <row r="539693" spans="68:68" customFormat="1">
      <c r="BP539693" s="90"/>
    </row>
    <row r="539694" spans="68:68" customFormat="1">
      <c r="BP539694" s="90"/>
    </row>
    <row r="539695" spans="68:68" customFormat="1">
      <c r="BP539695" s="90"/>
    </row>
    <row r="539696" spans="68:68" customFormat="1">
      <c r="BP539696" s="90"/>
    </row>
    <row r="539697" spans="68:68" customFormat="1">
      <c r="BP539697" s="90"/>
    </row>
    <row r="539698" spans="68:68" customFormat="1">
      <c r="BP539698" s="90"/>
    </row>
    <row r="539699" spans="68:68" customFormat="1">
      <c r="BP539699" s="90"/>
    </row>
    <row r="539700" spans="68:68" customFormat="1">
      <c r="BP539700" s="90"/>
    </row>
    <row r="539701" spans="68:68" customFormat="1">
      <c r="BP539701" s="90"/>
    </row>
    <row r="539702" spans="68:68" customFormat="1">
      <c r="BP539702" s="90"/>
    </row>
    <row r="539703" spans="68:68" customFormat="1">
      <c r="BP539703" s="90"/>
    </row>
    <row r="539704" spans="68:68" customFormat="1">
      <c r="BP539704" s="90"/>
    </row>
    <row r="539705" spans="68:68" customFormat="1">
      <c r="BP539705" s="90"/>
    </row>
    <row r="539706" spans="68:68" customFormat="1">
      <c r="BP539706" s="90"/>
    </row>
    <row r="539707" spans="68:68" customFormat="1">
      <c r="BP539707" s="90"/>
    </row>
    <row r="539708" spans="68:68" customFormat="1">
      <c r="BP539708" s="90"/>
    </row>
    <row r="539709" spans="68:68" customFormat="1">
      <c r="BP539709" s="90"/>
    </row>
    <row r="539710" spans="68:68" customFormat="1">
      <c r="BP539710" s="90"/>
    </row>
    <row r="539711" spans="68:68" customFormat="1">
      <c r="BP539711" s="90"/>
    </row>
    <row r="539712" spans="68:68" customFormat="1">
      <c r="BP539712" s="90"/>
    </row>
    <row r="539713" spans="68:68" customFormat="1">
      <c r="BP539713" s="90"/>
    </row>
    <row r="539714" spans="68:68" customFormat="1">
      <c r="BP539714" s="90"/>
    </row>
    <row r="539715" spans="68:68" customFormat="1">
      <c r="BP539715" s="90"/>
    </row>
    <row r="539716" spans="68:68" customFormat="1">
      <c r="BP539716" s="90"/>
    </row>
    <row r="539717" spans="68:68" customFormat="1">
      <c r="BP539717" s="90"/>
    </row>
    <row r="539718" spans="68:68" customFormat="1">
      <c r="BP539718" s="90"/>
    </row>
    <row r="539719" spans="68:68" customFormat="1">
      <c r="BP539719" s="90"/>
    </row>
    <row r="539720" spans="68:68" customFormat="1">
      <c r="BP539720" s="90"/>
    </row>
    <row r="539721" spans="68:68" customFormat="1">
      <c r="BP539721" s="90"/>
    </row>
    <row r="539722" spans="68:68" customFormat="1">
      <c r="BP539722" s="90"/>
    </row>
    <row r="539723" spans="68:68" customFormat="1">
      <c r="BP539723" s="90"/>
    </row>
    <row r="539724" spans="68:68" customFormat="1">
      <c r="BP539724" s="90"/>
    </row>
    <row r="539725" spans="68:68" customFormat="1">
      <c r="BP539725" s="90"/>
    </row>
    <row r="539726" spans="68:68" customFormat="1">
      <c r="BP539726" s="90"/>
    </row>
    <row r="539727" spans="68:68" customFormat="1">
      <c r="BP539727" s="90"/>
    </row>
    <row r="539728" spans="68:68" customFormat="1">
      <c r="BP539728" s="90"/>
    </row>
    <row r="539729" spans="68:68" customFormat="1">
      <c r="BP539729" s="90"/>
    </row>
    <row r="539730" spans="68:68" customFormat="1">
      <c r="BP539730" s="90"/>
    </row>
    <row r="539731" spans="68:68" customFormat="1">
      <c r="BP539731" s="90"/>
    </row>
    <row r="539732" spans="68:68" customFormat="1">
      <c r="BP539732" s="90"/>
    </row>
    <row r="539733" spans="68:68" customFormat="1">
      <c r="BP539733" s="90"/>
    </row>
    <row r="539734" spans="68:68" customFormat="1">
      <c r="BP539734" s="90"/>
    </row>
    <row r="539735" spans="68:68" customFormat="1">
      <c r="BP539735" s="90"/>
    </row>
    <row r="539736" spans="68:68" customFormat="1">
      <c r="BP539736" s="90"/>
    </row>
    <row r="539737" spans="68:68" customFormat="1">
      <c r="BP539737" s="90"/>
    </row>
    <row r="539738" spans="68:68" customFormat="1">
      <c r="BP539738" s="90"/>
    </row>
    <row r="539739" spans="68:68" customFormat="1">
      <c r="BP539739" s="90"/>
    </row>
    <row r="539740" spans="68:68" customFormat="1">
      <c r="BP539740" s="90"/>
    </row>
    <row r="539741" spans="68:68" customFormat="1">
      <c r="BP539741" s="90"/>
    </row>
    <row r="539742" spans="68:68" customFormat="1">
      <c r="BP539742" s="90"/>
    </row>
    <row r="539743" spans="68:68" customFormat="1">
      <c r="BP539743" s="90"/>
    </row>
    <row r="539744" spans="68:68" customFormat="1">
      <c r="BP539744" s="90"/>
    </row>
    <row r="539745" spans="68:68" customFormat="1">
      <c r="BP539745" s="90"/>
    </row>
    <row r="539746" spans="68:68" customFormat="1">
      <c r="BP539746" s="90"/>
    </row>
    <row r="539747" spans="68:68" customFormat="1">
      <c r="BP539747" s="90"/>
    </row>
    <row r="539748" spans="68:68" customFormat="1">
      <c r="BP539748" s="90"/>
    </row>
    <row r="539749" spans="68:68" customFormat="1">
      <c r="BP539749" s="90"/>
    </row>
    <row r="539750" spans="68:68" customFormat="1">
      <c r="BP539750" s="90"/>
    </row>
    <row r="539751" spans="68:68" customFormat="1">
      <c r="BP539751" s="90"/>
    </row>
    <row r="539752" spans="68:68" customFormat="1">
      <c r="BP539752" s="90"/>
    </row>
    <row r="539753" spans="68:68" customFormat="1">
      <c r="BP539753" s="90"/>
    </row>
    <row r="539754" spans="68:68" customFormat="1">
      <c r="BP539754" s="90"/>
    </row>
    <row r="539755" spans="68:68" customFormat="1">
      <c r="BP539755" s="90"/>
    </row>
    <row r="539756" spans="68:68" customFormat="1">
      <c r="BP539756" s="90"/>
    </row>
    <row r="539757" spans="68:68" customFormat="1">
      <c r="BP539757" s="90"/>
    </row>
    <row r="539758" spans="68:68" customFormat="1">
      <c r="BP539758" s="90"/>
    </row>
    <row r="539759" spans="68:68" customFormat="1">
      <c r="BP539759" s="90"/>
    </row>
    <row r="539760" spans="68:68" customFormat="1">
      <c r="BP539760" s="90"/>
    </row>
    <row r="539761" spans="68:68" customFormat="1">
      <c r="BP539761" s="90"/>
    </row>
    <row r="539762" spans="68:68" customFormat="1">
      <c r="BP539762" s="90"/>
    </row>
    <row r="539763" spans="68:68" customFormat="1">
      <c r="BP539763" s="90"/>
    </row>
    <row r="539764" spans="68:68" customFormat="1">
      <c r="BP539764" s="90"/>
    </row>
    <row r="539765" spans="68:68" customFormat="1">
      <c r="BP539765" s="90"/>
    </row>
    <row r="539766" spans="68:68" customFormat="1">
      <c r="BP539766" s="90"/>
    </row>
    <row r="539767" spans="68:68" customFormat="1">
      <c r="BP539767" s="90"/>
    </row>
    <row r="539768" spans="68:68" customFormat="1">
      <c r="BP539768" s="90"/>
    </row>
    <row r="539769" spans="68:68" customFormat="1">
      <c r="BP539769" s="90"/>
    </row>
    <row r="539770" spans="68:68" customFormat="1">
      <c r="BP539770" s="90"/>
    </row>
    <row r="539771" spans="68:68" customFormat="1">
      <c r="BP539771" s="90"/>
    </row>
    <row r="539772" spans="68:68" customFormat="1">
      <c r="BP539772" s="90"/>
    </row>
    <row r="539773" spans="68:68" customFormat="1">
      <c r="BP539773" s="90"/>
    </row>
    <row r="539774" spans="68:68" customFormat="1">
      <c r="BP539774" s="90"/>
    </row>
    <row r="539775" spans="68:68" customFormat="1">
      <c r="BP539775" s="90"/>
    </row>
    <row r="539776" spans="68:68" customFormat="1">
      <c r="BP539776" s="90"/>
    </row>
    <row r="539777" spans="68:68" customFormat="1">
      <c r="BP539777" s="90"/>
    </row>
    <row r="539778" spans="68:68" customFormat="1">
      <c r="BP539778" s="90"/>
    </row>
    <row r="539779" spans="68:68" customFormat="1">
      <c r="BP539779" s="90"/>
    </row>
    <row r="539780" spans="68:68" customFormat="1">
      <c r="BP539780" s="90"/>
    </row>
    <row r="539781" spans="68:68" customFormat="1">
      <c r="BP539781" s="90"/>
    </row>
    <row r="539782" spans="68:68" customFormat="1">
      <c r="BP539782" s="90"/>
    </row>
    <row r="539783" spans="68:68" customFormat="1">
      <c r="BP539783" s="90"/>
    </row>
    <row r="539784" spans="68:68" customFormat="1">
      <c r="BP539784" s="90"/>
    </row>
    <row r="539785" spans="68:68" customFormat="1">
      <c r="BP539785" s="90"/>
    </row>
    <row r="539786" spans="68:68" customFormat="1">
      <c r="BP539786" s="90"/>
    </row>
    <row r="539787" spans="68:68" customFormat="1">
      <c r="BP539787" s="90"/>
    </row>
    <row r="539788" spans="68:68" customFormat="1">
      <c r="BP539788" s="90"/>
    </row>
    <row r="539789" spans="68:68" customFormat="1">
      <c r="BP539789" s="90"/>
    </row>
    <row r="539790" spans="68:68" customFormat="1">
      <c r="BP539790" s="90"/>
    </row>
    <row r="539791" spans="68:68" customFormat="1">
      <c r="BP539791" s="90"/>
    </row>
    <row r="539792" spans="68:68" customFormat="1">
      <c r="BP539792" s="90"/>
    </row>
    <row r="539793" spans="68:68" customFormat="1">
      <c r="BP539793" s="90"/>
    </row>
    <row r="539794" spans="68:68" customFormat="1">
      <c r="BP539794" s="90"/>
    </row>
    <row r="539795" spans="68:68" customFormat="1">
      <c r="BP539795" s="90"/>
    </row>
    <row r="539796" spans="68:68" customFormat="1">
      <c r="BP539796" s="90"/>
    </row>
    <row r="539797" spans="68:68" customFormat="1">
      <c r="BP539797" s="90"/>
    </row>
    <row r="539798" spans="68:68" customFormat="1">
      <c r="BP539798" s="90"/>
    </row>
    <row r="539799" spans="68:68" customFormat="1">
      <c r="BP539799" s="90"/>
    </row>
    <row r="539800" spans="68:68" customFormat="1">
      <c r="BP539800" s="90"/>
    </row>
    <row r="539801" spans="68:68" customFormat="1">
      <c r="BP539801" s="90"/>
    </row>
    <row r="539802" spans="68:68" customFormat="1">
      <c r="BP539802" s="90"/>
    </row>
    <row r="539803" spans="68:68" customFormat="1">
      <c r="BP539803" s="90"/>
    </row>
    <row r="539804" spans="68:68" customFormat="1">
      <c r="BP539804" s="90"/>
    </row>
    <row r="539805" spans="68:68" customFormat="1">
      <c r="BP539805" s="90"/>
    </row>
    <row r="539806" spans="68:68" customFormat="1">
      <c r="BP539806" s="90"/>
    </row>
    <row r="539807" spans="68:68" customFormat="1">
      <c r="BP539807" s="90"/>
    </row>
    <row r="539808" spans="68:68" customFormat="1">
      <c r="BP539808" s="90"/>
    </row>
    <row r="539809" spans="68:68" customFormat="1">
      <c r="BP539809" s="90"/>
    </row>
    <row r="539810" spans="68:68" customFormat="1">
      <c r="BP539810" s="90"/>
    </row>
    <row r="539811" spans="68:68" customFormat="1">
      <c r="BP539811" s="90"/>
    </row>
    <row r="539812" spans="68:68" customFormat="1">
      <c r="BP539812" s="90"/>
    </row>
    <row r="539813" spans="68:68" customFormat="1">
      <c r="BP539813" s="90"/>
    </row>
    <row r="539814" spans="68:68" customFormat="1">
      <c r="BP539814" s="90"/>
    </row>
    <row r="539815" spans="68:68" customFormat="1">
      <c r="BP539815" s="90"/>
    </row>
    <row r="539816" spans="68:68" customFormat="1">
      <c r="BP539816" s="90"/>
    </row>
    <row r="539817" spans="68:68" customFormat="1">
      <c r="BP539817" s="90"/>
    </row>
    <row r="539818" spans="68:68" customFormat="1">
      <c r="BP539818" s="90"/>
    </row>
    <row r="539819" spans="68:68" customFormat="1">
      <c r="BP539819" s="90"/>
    </row>
    <row r="539820" spans="68:68" customFormat="1">
      <c r="BP539820" s="90"/>
    </row>
    <row r="539821" spans="68:68" customFormat="1">
      <c r="BP539821" s="90"/>
    </row>
    <row r="539822" spans="68:68" customFormat="1">
      <c r="BP539822" s="90"/>
    </row>
    <row r="539823" spans="68:68" customFormat="1">
      <c r="BP539823" s="90"/>
    </row>
    <row r="539824" spans="68:68" customFormat="1">
      <c r="BP539824" s="90"/>
    </row>
    <row r="539825" spans="68:68" customFormat="1">
      <c r="BP539825" s="90"/>
    </row>
    <row r="539826" spans="68:68" customFormat="1">
      <c r="BP539826" s="90"/>
    </row>
    <row r="539827" spans="68:68" customFormat="1">
      <c r="BP539827" s="90"/>
    </row>
    <row r="539828" spans="68:68" customFormat="1">
      <c r="BP539828" s="90"/>
    </row>
    <row r="539829" spans="68:68" customFormat="1">
      <c r="BP539829" s="90"/>
    </row>
    <row r="539830" spans="68:68" customFormat="1">
      <c r="BP539830" s="90"/>
    </row>
    <row r="539831" spans="68:68" customFormat="1">
      <c r="BP539831" s="90"/>
    </row>
    <row r="539832" spans="68:68" customFormat="1">
      <c r="BP539832" s="90"/>
    </row>
    <row r="539833" spans="68:68" customFormat="1">
      <c r="BP539833" s="90"/>
    </row>
    <row r="539834" spans="68:68" customFormat="1">
      <c r="BP539834" s="90"/>
    </row>
    <row r="539835" spans="68:68" customFormat="1">
      <c r="BP539835" s="90"/>
    </row>
    <row r="539836" spans="68:68" customFormat="1">
      <c r="BP539836" s="90"/>
    </row>
    <row r="539837" spans="68:68" customFormat="1">
      <c r="BP539837" s="90"/>
    </row>
    <row r="539838" spans="68:68" customFormat="1">
      <c r="BP539838" s="90"/>
    </row>
    <row r="539839" spans="68:68" customFormat="1">
      <c r="BP539839" s="90"/>
    </row>
    <row r="539840" spans="68:68" customFormat="1">
      <c r="BP539840" s="90"/>
    </row>
    <row r="539841" spans="68:68" customFormat="1">
      <c r="BP539841" s="90"/>
    </row>
    <row r="539842" spans="68:68" customFormat="1">
      <c r="BP539842" s="90"/>
    </row>
    <row r="539843" spans="68:68" customFormat="1">
      <c r="BP539843" s="90"/>
    </row>
    <row r="539844" spans="68:68" customFormat="1">
      <c r="BP539844" s="90"/>
    </row>
    <row r="539845" spans="68:68" customFormat="1">
      <c r="BP539845" s="90"/>
    </row>
    <row r="539846" spans="68:68" customFormat="1">
      <c r="BP539846" s="90"/>
    </row>
    <row r="539847" spans="68:68" customFormat="1">
      <c r="BP539847" s="90"/>
    </row>
    <row r="539848" spans="68:68" customFormat="1">
      <c r="BP539848" s="90"/>
    </row>
    <row r="539849" spans="68:68" customFormat="1">
      <c r="BP539849" s="90"/>
    </row>
    <row r="539850" spans="68:68" customFormat="1">
      <c r="BP539850" s="90"/>
    </row>
    <row r="539851" spans="68:68" customFormat="1">
      <c r="BP539851" s="90"/>
    </row>
    <row r="539852" spans="68:68" customFormat="1">
      <c r="BP539852" s="90"/>
    </row>
    <row r="539853" spans="68:68" customFormat="1">
      <c r="BP539853" s="90"/>
    </row>
    <row r="539854" spans="68:68" customFormat="1">
      <c r="BP539854" s="90"/>
    </row>
    <row r="539855" spans="68:68" customFormat="1">
      <c r="BP539855" s="90"/>
    </row>
    <row r="539856" spans="68:68" customFormat="1">
      <c r="BP539856" s="90"/>
    </row>
    <row r="539857" spans="68:68" customFormat="1">
      <c r="BP539857" s="90"/>
    </row>
    <row r="539858" spans="68:68" customFormat="1">
      <c r="BP539858" s="90"/>
    </row>
    <row r="539859" spans="68:68" customFormat="1">
      <c r="BP539859" s="90"/>
    </row>
    <row r="539860" spans="68:68" customFormat="1">
      <c r="BP539860" s="90"/>
    </row>
    <row r="539861" spans="68:68" customFormat="1">
      <c r="BP539861" s="90"/>
    </row>
    <row r="539862" spans="68:68" customFormat="1">
      <c r="BP539862" s="90"/>
    </row>
    <row r="539863" spans="68:68" customFormat="1">
      <c r="BP539863" s="90"/>
    </row>
    <row r="539864" spans="68:68" customFormat="1">
      <c r="BP539864" s="90"/>
    </row>
    <row r="539865" spans="68:68" customFormat="1">
      <c r="BP539865" s="90"/>
    </row>
    <row r="539866" spans="68:68" customFormat="1">
      <c r="BP539866" s="90"/>
    </row>
    <row r="539867" spans="68:68" customFormat="1">
      <c r="BP539867" s="90"/>
    </row>
    <row r="539868" spans="68:68" customFormat="1">
      <c r="BP539868" s="90"/>
    </row>
    <row r="539869" spans="68:68" customFormat="1">
      <c r="BP539869" s="90"/>
    </row>
    <row r="539870" spans="68:68" customFormat="1">
      <c r="BP539870" s="90"/>
    </row>
    <row r="539871" spans="68:68" customFormat="1">
      <c r="BP539871" s="90"/>
    </row>
    <row r="539872" spans="68:68" customFormat="1">
      <c r="BP539872" s="90"/>
    </row>
    <row r="539873" spans="68:68" customFormat="1">
      <c r="BP539873" s="90"/>
    </row>
    <row r="539874" spans="68:68" customFormat="1">
      <c r="BP539874" s="90"/>
    </row>
    <row r="539875" spans="68:68" customFormat="1">
      <c r="BP539875" s="90"/>
    </row>
    <row r="539876" spans="68:68" customFormat="1">
      <c r="BP539876" s="90"/>
    </row>
    <row r="539877" spans="68:68" customFormat="1">
      <c r="BP539877" s="90"/>
    </row>
    <row r="539878" spans="68:68" customFormat="1">
      <c r="BP539878" s="90"/>
    </row>
    <row r="539879" spans="68:68" customFormat="1">
      <c r="BP539879" s="90"/>
    </row>
    <row r="539880" spans="68:68" customFormat="1">
      <c r="BP539880" s="90"/>
    </row>
    <row r="539881" spans="68:68" customFormat="1">
      <c r="BP539881" s="90"/>
    </row>
    <row r="539882" spans="68:68" customFormat="1">
      <c r="BP539882" s="90"/>
    </row>
    <row r="539883" spans="68:68" customFormat="1">
      <c r="BP539883" s="90"/>
    </row>
    <row r="539884" spans="68:68" customFormat="1">
      <c r="BP539884" s="90"/>
    </row>
    <row r="539885" spans="68:68" customFormat="1">
      <c r="BP539885" s="90"/>
    </row>
    <row r="539886" spans="68:68" customFormat="1">
      <c r="BP539886" s="90"/>
    </row>
    <row r="539887" spans="68:68" customFormat="1">
      <c r="BP539887" s="90"/>
    </row>
    <row r="539888" spans="68:68" customFormat="1">
      <c r="BP539888" s="90"/>
    </row>
    <row r="539889" spans="68:68" customFormat="1">
      <c r="BP539889" s="90"/>
    </row>
    <row r="539890" spans="68:68" customFormat="1">
      <c r="BP539890" s="90"/>
    </row>
    <row r="539891" spans="68:68" customFormat="1">
      <c r="BP539891" s="90"/>
    </row>
    <row r="539892" spans="68:68" customFormat="1">
      <c r="BP539892" s="90"/>
    </row>
    <row r="539893" spans="68:68" customFormat="1">
      <c r="BP539893" s="90"/>
    </row>
    <row r="539894" spans="68:68" customFormat="1">
      <c r="BP539894" s="90"/>
    </row>
    <row r="539895" spans="68:68" customFormat="1">
      <c r="BP539895" s="90"/>
    </row>
    <row r="539896" spans="68:68" customFormat="1">
      <c r="BP539896" s="90"/>
    </row>
    <row r="539897" spans="68:68" customFormat="1">
      <c r="BP539897" s="90"/>
    </row>
    <row r="539898" spans="68:68" customFormat="1">
      <c r="BP539898" s="90"/>
    </row>
    <row r="539899" spans="68:68" customFormat="1">
      <c r="BP539899" s="90"/>
    </row>
    <row r="539900" spans="68:68" customFormat="1">
      <c r="BP539900" s="90"/>
    </row>
    <row r="539901" spans="68:68" customFormat="1">
      <c r="BP539901" s="90"/>
    </row>
    <row r="539902" spans="68:68" customFormat="1">
      <c r="BP539902" s="90"/>
    </row>
    <row r="539903" spans="68:68" customFormat="1">
      <c r="BP539903" s="90"/>
    </row>
    <row r="539904" spans="68:68" customFormat="1">
      <c r="BP539904" s="90"/>
    </row>
    <row r="539905" spans="68:68" customFormat="1">
      <c r="BP539905" s="90"/>
    </row>
    <row r="539906" spans="68:68" customFormat="1">
      <c r="BP539906" s="90"/>
    </row>
    <row r="539907" spans="68:68" customFormat="1">
      <c r="BP539907" s="90"/>
    </row>
    <row r="539908" spans="68:68" customFormat="1">
      <c r="BP539908" s="90"/>
    </row>
    <row r="539909" spans="68:68" customFormat="1">
      <c r="BP539909" s="90"/>
    </row>
    <row r="539910" spans="68:68" customFormat="1">
      <c r="BP539910" s="90"/>
    </row>
    <row r="539911" spans="68:68" customFormat="1">
      <c r="BP539911" s="90"/>
    </row>
    <row r="539912" spans="68:68" customFormat="1">
      <c r="BP539912" s="90"/>
    </row>
    <row r="539913" spans="68:68" customFormat="1">
      <c r="BP539913" s="90"/>
    </row>
    <row r="539914" spans="68:68" customFormat="1">
      <c r="BP539914" s="90"/>
    </row>
    <row r="539915" spans="68:68" customFormat="1">
      <c r="BP539915" s="90"/>
    </row>
    <row r="539916" spans="68:68" customFormat="1">
      <c r="BP539916" s="90"/>
    </row>
    <row r="539917" spans="68:68" customFormat="1">
      <c r="BP539917" s="90"/>
    </row>
    <row r="539918" spans="68:68" customFormat="1">
      <c r="BP539918" s="90"/>
    </row>
    <row r="539919" spans="68:68" customFormat="1">
      <c r="BP539919" s="90"/>
    </row>
    <row r="539920" spans="68:68" customFormat="1">
      <c r="BP539920" s="90"/>
    </row>
    <row r="539921" spans="68:68" customFormat="1">
      <c r="BP539921" s="90"/>
    </row>
    <row r="539922" spans="68:68" customFormat="1">
      <c r="BP539922" s="90"/>
    </row>
    <row r="539923" spans="68:68" customFormat="1">
      <c r="BP539923" s="90"/>
    </row>
    <row r="539924" spans="68:68" customFormat="1">
      <c r="BP539924" s="90"/>
    </row>
    <row r="539925" spans="68:68" customFormat="1">
      <c r="BP539925" s="90"/>
    </row>
    <row r="539926" spans="68:68" customFormat="1">
      <c r="BP539926" s="90"/>
    </row>
    <row r="539927" spans="68:68" customFormat="1">
      <c r="BP539927" s="90"/>
    </row>
    <row r="539928" spans="68:68" customFormat="1">
      <c r="BP539928" s="90"/>
    </row>
    <row r="539929" spans="68:68" customFormat="1">
      <c r="BP539929" s="90"/>
    </row>
    <row r="539930" spans="68:68" customFormat="1">
      <c r="BP539930" s="90"/>
    </row>
    <row r="539931" spans="68:68" customFormat="1">
      <c r="BP539931" s="90"/>
    </row>
    <row r="539932" spans="68:68" customFormat="1">
      <c r="BP539932" s="90"/>
    </row>
    <row r="539933" spans="68:68" customFormat="1">
      <c r="BP539933" s="90"/>
    </row>
    <row r="539934" spans="68:68" customFormat="1">
      <c r="BP539934" s="90"/>
    </row>
    <row r="539935" spans="68:68" customFormat="1">
      <c r="BP539935" s="90"/>
    </row>
    <row r="539936" spans="68:68" customFormat="1">
      <c r="BP539936" s="90"/>
    </row>
    <row r="539937" spans="68:68" customFormat="1">
      <c r="BP539937" s="90"/>
    </row>
    <row r="539938" spans="68:68" customFormat="1">
      <c r="BP539938" s="90"/>
    </row>
    <row r="539939" spans="68:68" customFormat="1">
      <c r="BP539939" s="90"/>
    </row>
    <row r="539940" spans="68:68" customFormat="1">
      <c r="BP539940" s="90"/>
    </row>
    <row r="539941" spans="68:68" customFormat="1">
      <c r="BP539941" s="90"/>
    </row>
    <row r="539942" spans="68:68" customFormat="1">
      <c r="BP539942" s="90"/>
    </row>
    <row r="539943" spans="68:68" customFormat="1">
      <c r="BP539943" s="90"/>
    </row>
    <row r="539944" spans="68:68" customFormat="1">
      <c r="BP539944" s="90"/>
    </row>
    <row r="539945" spans="68:68" customFormat="1">
      <c r="BP539945" s="90"/>
    </row>
    <row r="539946" spans="68:68" customFormat="1">
      <c r="BP539946" s="90"/>
    </row>
    <row r="539947" spans="68:68" customFormat="1">
      <c r="BP539947" s="90"/>
    </row>
    <row r="539948" spans="68:68" customFormat="1">
      <c r="BP539948" s="90"/>
    </row>
    <row r="539949" spans="68:68" customFormat="1">
      <c r="BP539949" s="90"/>
    </row>
    <row r="539950" spans="68:68" customFormat="1">
      <c r="BP539950" s="90"/>
    </row>
    <row r="539951" spans="68:68" customFormat="1">
      <c r="BP539951" s="90"/>
    </row>
    <row r="539952" spans="68:68" customFormat="1">
      <c r="BP539952" s="90"/>
    </row>
    <row r="539953" spans="68:68" customFormat="1">
      <c r="BP539953" s="90"/>
    </row>
    <row r="539954" spans="68:68" customFormat="1">
      <c r="BP539954" s="90"/>
    </row>
    <row r="539955" spans="68:68" customFormat="1">
      <c r="BP539955" s="90"/>
    </row>
    <row r="539956" spans="68:68" customFormat="1">
      <c r="BP539956" s="90"/>
    </row>
    <row r="539957" spans="68:68" customFormat="1">
      <c r="BP539957" s="90"/>
    </row>
    <row r="539958" spans="68:68" customFormat="1">
      <c r="BP539958" s="90"/>
    </row>
    <row r="539959" spans="68:68" customFormat="1">
      <c r="BP539959" s="90"/>
    </row>
    <row r="539960" spans="68:68" customFormat="1">
      <c r="BP539960" s="90"/>
    </row>
    <row r="539961" spans="68:68" customFormat="1">
      <c r="BP539961" s="90"/>
    </row>
    <row r="539962" spans="68:68" customFormat="1">
      <c r="BP539962" s="90"/>
    </row>
    <row r="539963" spans="68:68" customFormat="1">
      <c r="BP539963" s="90"/>
    </row>
    <row r="539964" spans="68:68" customFormat="1">
      <c r="BP539964" s="90"/>
    </row>
    <row r="539965" spans="68:68" customFormat="1">
      <c r="BP539965" s="90"/>
    </row>
    <row r="539966" spans="68:68" customFormat="1">
      <c r="BP539966" s="90"/>
    </row>
    <row r="539967" spans="68:68" customFormat="1">
      <c r="BP539967" s="90"/>
    </row>
    <row r="539968" spans="68:68" customFormat="1">
      <c r="BP539968" s="90"/>
    </row>
    <row r="539969" spans="68:68" customFormat="1">
      <c r="BP539969" s="90"/>
    </row>
    <row r="539970" spans="68:68" customFormat="1">
      <c r="BP539970" s="90"/>
    </row>
    <row r="539971" spans="68:68" customFormat="1">
      <c r="BP539971" s="90"/>
    </row>
    <row r="539972" spans="68:68" customFormat="1">
      <c r="BP539972" s="90"/>
    </row>
    <row r="539973" spans="68:68" customFormat="1">
      <c r="BP539973" s="90"/>
    </row>
    <row r="539974" spans="68:68" customFormat="1">
      <c r="BP539974" s="90"/>
    </row>
    <row r="539975" spans="68:68" customFormat="1">
      <c r="BP539975" s="90"/>
    </row>
    <row r="539976" spans="68:68" customFormat="1">
      <c r="BP539976" s="90"/>
    </row>
    <row r="539977" spans="68:68" customFormat="1">
      <c r="BP539977" s="90"/>
    </row>
    <row r="539978" spans="68:68" customFormat="1">
      <c r="BP539978" s="90"/>
    </row>
    <row r="539979" spans="68:68" customFormat="1">
      <c r="BP539979" s="90"/>
    </row>
    <row r="539980" spans="68:68" customFormat="1">
      <c r="BP539980" s="90"/>
    </row>
    <row r="539981" spans="68:68" customFormat="1">
      <c r="BP539981" s="90"/>
    </row>
    <row r="539982" spans="68:68" customFormat="1">
      <c r="BP539982" s="90"/>
    </row>
    <row r="539983" spans="68:68" customFormat="1">
      <c r="BP539983" s="90"/>
    </row>
    <row r="539984" spans="68:68" customFormat="1">
      <c r="BP539984" s="90"/>
    </row>
    <row r="539985" spans="68:68" customFormat="1">
      <c r="BP539985" s="90"/>
    </row>
    <row r="539986" spans="68:68" customFormat="1">
      <c r="BP539986" s="90"/>
    </row>
    <row r="539987" spans="68:68" customFormat="1">
      <c r="BP539987" s="90"/>
    </row>
    <row r="539988" spans="68:68" customFormat="1">
      <c r="BP539988" s="90"/>
    </row>
    <row r="539989" spans="68:68" customFormat="1">
      <c r="BP539989" s="90"/>
    </row>
    <row r="539990" spans="68:68" customFormat="1">
      <c r="BP539990" s="90"/>
    </row>
    <row r="539991" spans="68:68" customFormat="1">
      <c r="BP539991" s="90"/>
    </row>
    <row r="539992" spans="68:68" customFormat="1">
      <c r="BP539992" s="90"/>
    </row>
    <row r="539993" spans="68:68" customFormat="1">
      <c r="BP539993" s="90"/>
    </row>
    <row r="539994" spans="68:68" customFormat="1">
      <c r="BP539994" s="90"/>
    </row>
    <row r="539995" spans="68:68" customFormat="1">
      <c r="BP539995" s="90"/>
    </row>
    <row r="539996" spans="68:68" customFormat="1">
      <c r="BP539996" s="90"/>
    </row>
    <row r="539997" spans="68:68" customFormat="1">
      <c r="BP539997" s="90"/>
    </row>
    <row r="539998" spans="68:68" customFormat="1">
      <c r="BP539998" s="90"/>
    </row>
    <row r="539999" spans="68:68" customFormat="1">
      <c r="BP539999" s="90"/>
    </row>
    <row r="540000" spans="68:68" customFormat="1">
      <c r="BP540000" s="90"/>
    </row>
    <row r="540001" spans="68:68" customFormat="1">
      <c r="BP540001" s="90"/>
    </row>
    <row r="540002" spans="68:68" customFormat="1">
      <c r="BP540002" s="90"/>
    </row>
    <row r="540003" spans="68:68" customFormat="1">
      <c r="BP540003" s="90"/>
    </row>
    <row r="540004" spans="68:68" customFormat="1">
      <c r="BP540004" s="90"/>
    </row>
    <row r="540005" spans="68:68" customFormat="1">
      <c r="BP540005" s="90"/>
    </row>
    <row r="540006" spans="68:68" customFormat="1">
      <c r="BP540006" s="90"/>
    </row>
    <row r="540007" spans="68:68" customFormat="1">
      <c r="BP540007" s="90"/>
    </row>
    <row r="540008" spans="68:68" customFormat="1">
      <c r="BP540008" s="90"/>
    </row>
    <row r="540009" spans="68:68" customFormat="1">
      <c r="BP540009" s="90"/>
    </row>
    <row r="540010" spans="68:68" customFormat="1">
      <c r="BP540010" s="90"/>
    </row>
    <row r="540011" spans="68:68" customFormat="1">
      <c r="BP540011" s="90"/>
    </row>
    <row r="540012" spans="68:68" customFormat="1">
      <c r="BP540012" s="90"/>
    </row>
    <row r="540013" spans="68:68" customFormat="1">
      <c r="BP540013" s="90"/>
    </row>
    <row r="540014" spans="68:68" customFormat="1">
      <c r="BP540014" s="90"/>
    </row>
    <row r="540015" spans="68:68" customFormat="1">
      <c r="BP540015" s="90"/>
    </row>
    <row r="540016" spans="68:68" customFormat="1">
      <c r="BP540016" s="90"/>
    </row>
    <row r="540017" spans="68:68" customFormat="1">
      <c r="BP540017" s="90"/>
    </row>
    <row r="540018" spans="68:68" customFormat="1">
      <c r="BP540018" s="90"/>
    </row>
    <row r="540019" spans="68:68" customFormat="1">
      <c r="BP540019" s="90"/>
    </row>
    <row r="540020" spans="68:68" customFormat="1">
      <c r="BP540020" s="90"/>
    </row>
    <row r="540021" spans="68:68" customFormat="1">
      <c r="BP540021" s="90"/>
    </row>
    <row r="540022" spans="68:68" customFormat="1">
      <c r="BP540022" s="90"/>
    </row>
    <row r="540023" spans="68:68" customFormat="1">
      <c r="BP540023" s="90"/>
    </row>
    <row r="540024" spans="68:68" customFormat="1">
      <c r="BP540024" s="90"/>
    </row>
    <row r="540025" spans="68:68" customFormat="1">
      <c r="BP540025" s="90"/>
    </row>
    <row r="540026" spans="68:68" customFormat="1">
      <c r="BP540026" s="90"/>
    </row>
    <row r="540027" spans="68:68" customFormat="1">
      <c r="BP540027" s="90"/>
    </row>
    <row r="540028" spans="68:68" customFormat="1">
      <c r="BP540028" s="90"/>
    </row>
    <row r="540029" spans="68:68" customFormat="1">
      <c r="BP540029" s="90"/>
    </row>
    <row r="540030" spans="68:68" customFormat="1">
      <c r="BP540030" s="90"/>
    </row>
    <row r="540031" spans="68:68" customFormat="1">
      <c r="BP540031" s="90"/>
    </row>
    <row r="540032" spans="68:68" customFormat="1">
      <c r="BP540032" s="90"/>
    </row>
    <row r="540033" spans="68:68" customFormat="1">
      <c r="BP540033" s="90"/>
    </row>
    <row r="540034" spans="68:68" customFormat="1">
      <c r="BP540034" s="90"/>
    </row>
    <row r="540035" spans="68:68" customFormat="1">
      <c r="BP540035" s="90"/>
    </row>
    <row r="540036" spans="68:68" customFormat="1">
      <c r="BP540036" s="90"/>
    </row>
    <row r="540037" spans="68:68" customFormat="1">
      <c r="BP540037" s="90"/>
    </row>
    <row r="540038" spans="68:68" customFormat="1">
      <c r="BP540038" s="90"/>
    </row>
    <row r="540039" spans="68:68" customFormat="1">
      <c r="BP540039" s="90"/>
    </row>
    <row r="540040" spans="68:68" customFormat="1">
      <c r="BP540040" s="90"/>
    </row>
    <row r="540041" spans="68:68" customFormat="1">
      <c r="BP540041" s="90"/>
    </row>
    <row r="540042" spans="68:68" customFormat="1">
      <c r="BP540042" s="90"/>
    </row>
    <row r="540043" spans="68:68" customFormat="1">
      <c r="BP540043" s="90"/>
    </row>
    <row r="540044" spans="68:68" customFormat="1">
      <c r="BP540044" s="90"/>
    </row>
    <row r="540045" spans="68:68" customFormat="1">
      <c r="BP540045" s="90"/>
    </row>
    <row r="540046" spans="68:68" customFormat="1">
      <c r="BP540046" s="90"/>
    </row>
    <row r="540047" spans="68:68" customFormat="1">
      <c r="BP540047" s="90"/>
    </row>
    <row r="540048" spans="68:68" customFormat="1">
      <c r="BP540048" s="90"/>
    </row>
    <row r="540049" spans="68:68" customFormat="1">
      <c r="BP540049" s="90"/>
    </row>
    <row r="540050" spans="68:68" customFormat="1">
      <c r="BP540050" s="90"/>
    </row>
    <row r="540051" spans="68:68" customFormat="1">
      <c r="BP540051" s="90"/>
    </row>
    <row r="540052" spans="68:68" customFormat="1">
      <c r="BP540052" s="90"/>
    </row>
    <row r="540053" spans="68:68" customFormat="1">
      <c r="BP540053" s="90"/>
    </row>
    <row r="540054" spans="68:68" customFormat="1">
      <c r="BP540054" s="90"/>
    </row>
    <row r="540055" spans="68:68" customFormat="1">
      <c r="BP540055" s="90"/>
    </row>
    <row r="540056" spans="68:68" customFormat="1">
      <c r="BP540056" s="90"/>
    </row>
    <row r="540057" spans="68:68" customFormat="1">
      <c r="BP540057" s="90"/>
    </row>
    <row r="540058" spans="68:68" customFormat="1">
      <c r="BP540058" s="90"/>
    </row>
    <row r="540059" spans="68:68" customFormat="1">
      <c r="BP540059" s="90"/>
    </row>
    <row r="540060" spans="68:68" customFormat="1">
      <c r="BP540060" s="90"/>
    </row>
    <row r="540061" spans="68:68" customFormat="1">
      <c r="BP540061" s="90"/>
    </row>
    <row r="540062" spans="68:68" customFormat="1">
      <c r="BP540062" s="90"/>
    </row>
    <row r="540063" spans="68:68" customFormat="1">
      <c r="BP540063" s="90"/>
    </row>
    <row r="540064" spans="68:68" customFormat="1">
      <c r="BP540064" s="90"/>
    </row>
    <row r="540065" spans="68:68" customFormat="1">
      <c r="BP540065" s="90"/>
    </row>
    <row r="540066" spans="68:68" customFormat="1">
      <c r="BP540066" s="90"/>
    </row>
    <row r="540067" spans="68:68" customFormat="1">
      <c r="BP540067" s="90"/>
    </row>
    <row r="540068" spans="68:68" customFormat="1">
      <c r="BP540068" s="90"/>
    </row>
    <row r="540069" spans="68:68" customFormat="1">
      <c r="BP540069" s="90"/>
    </row>
    <row r="540070" spans="68:68" customFormat="1">
      <c r="BP540070" s="90"/>
    </row>
    <row r="540071" spans="68:68" customFormat="1">
      <c r="BP540071" s="90"/>
    </row>
    <row r="540072" spans="68:68" customFormat="1">
      <c r="BP540072" s="90"/>
    </row>
    <row r="540073" spans="68:68" customFormat="1">
      <c r="BP540073" s="90"/>
    </row>
    <row r="540074" spans="68:68" customFormat="1">
      <c r="BP540074" s="90"/>
    </row>
    <row r="540075" spans="68:68" customFormat="1">
      <c r="BP540075" s="90"/>
    </row>
    <row r="540076" spans="68:68" customFormat="1">
      <c r="BP540076" s="90"/>
    </row>
    <row r="540077" spans="68:68" customFormat="1">
      <c r="BP540077" s="90"/>
    </row>
    <row r="540078" spans="68:68" customFormat="1">
      <c r="BP540078" s="90"/>
    </row>
    <row r="540079" spans="68:68" customFormat="1">
      <c r="BP540079" s="90"/>
    </row>
    <row r="540080" spans="68:68" customFormat="1">
      <c r="BP540080" s="90"/>
    </row>
    <row r="540081" spans="68:68" customFormat="1">
      <c r="BP540081" s="90"/>
    </row>
    <row r="540082" spans="68:68" customFormat="1">
      <c r="BP540082" s="90"/>
    </row>
    <row r="540083" spans="68:68" customFormat="1">
      <c r="BP540083" s="90"/>
    </row>
    <row r="540084" spans="68:68" customFormat="1">
      <c r="BP540084" s="90"/>
    </row>
    <row r="540085" spans="68:68" customFormat="1">
      <c r="BP540085" s="90"/>
    </row>
    <row r="540086" spans="68:68" customFormat="1">
      <c r="BP540086" s="90"/>
    </row>
    <row r="540087" spans="68:68" customFormat="1">
      <c r="BP540087" s="90"/>
    </row>
    <row r="540088" spans="68:68" customFormat="1">
      <c r="BP540088" s="90"/>
    </row>
    <row r="540089" spans="68:68" customFormat="1">
      <c r="BP540089" s="90"/>
    </row>
    <row r="540090" spans="68:68" customFormat="1">
      <c r="BP540090" s="90"/>
    </row>
    <row r="540091" spans="68:68" customFormat="1">
      <c r="BP540091" s="90"/>
    </row>
    <row r="540092" spans="68:68" customFormat="1">
      <c r="BP540092" s="90"/>
    </row>
    <row r="540093" spans="68:68" customFormat="1">
      <c r="BP540093" s="90"/>
    </row>
    <row r="540094" spans="68:68" customFormat="1">
      <c r="BP540094" s="90"/>
    </row>
    <row r="540095" spans="68:68" customFormat="1">
      <c r="BP540095" s="90"/>
    </row>
    <row r="540096" spans="68:68" customFormat="1">
      <c r="BP540096" s="90"/>
    </row>
    <row r="540097" spans="68:68" customFormat="1">
      <c r="BP540097" s="90"/>
    </row>
    <row r="540098" spans="68:68" customFormat="1">
      <c r="BP540098" s="90"/>
    </row>
    <row r="540099" spans="68:68" customFormat="1">
      <c r="BP540099" s="90"/>
    </row>
    <row r="540100" spans="68:68" customFormat="1">
      <c r="BP540100" s="90"/>
    </row>
    <row r="540101" spans="68:68" customFormat="1">
      <c r="BP540101" s="90"/>
    </row>
    <row r="540102" spans="68:68" customFormat="1">
      <c r="BP540102" s="90"/>
    </row>
    <row r="540103" spans="68:68" customFormat="1">
      <c r="BP540103" s="90"/>
    </row>
    <row r="540104" spans="68:68" customFormat="1">
      <c r="BP540104" s="90"/>
    </row>
    <row r="540105" spans="68:68" customFormat="1">
      <c r="BP540105" s="90"/>
    </row>
    <row r="540106" spans="68:68" customFormat="1">
      <c r="BP540106" s="90"/>
    </row>
    <row r="540107" spans="68:68" customFormat="1">
      <c r="BP540107" s="90"/>
    </row>
    <row r="540108" spans="68:68" customFormat="1">
      <c r="BP540108" s="90"/>
    </row>
    <row r="540109" spans="68:68" customFormat="1">
      <c r="BP540109" s="90"/>
    </row>
    <row r="540110" spans="68:68" customFormat="1">
      <c r="BP540110" s="90"/>
    </row>
    <row r="540111" spans="68:68" customFormat="1">
      <c r="BP540111" s="90"/>
    </row>
    <row r="540112" spans="68:68" customFormat="1">
      <c r="BP540112" s="90"/>
    </row>
    <row r="540113" spans="68:68" customFormat="1">
      <c r="BP540113" s="90"/>
    </row>
    <row r="540114" spans="68:68" customFormat="1">
      <c r="BP540114" s="90"/>
    </row>
    <row r="540115" spans="68:68" customFormat="1">
      <c r="BP540115" s="90"/>
    </row>
    <row r="540116" spans="68:68" customFormat="1">
      <c r="BP540116" s="90"/>
    </row>
    <row r="540117" spans="68:68" customFormat="1">
      <c r="BP540117" s="90"/>
    </row>
    <row r="540118" spans="68:68" customFormat="1">
      <c r="BP540118" s="90"/>
    </row>
    <row r="540119" spans="68:68" customFormat="1">
      <c r="BP540119" s="90"/>
    </row>
    <row r="540120" spans="68:68" customFormat="1">
      <c r="BP540120" s="90"/>
    </row>
    <row r="540121" spans="68:68" customFormat="1">
      <c r="BP540121" s="90"/>
    </row>
    <row r="540122" spans="68:68" customFormat="1">
      <c r="BP540122" s="90"/>
    </row>
    <row r="540123" spans="68:68" customFormat="1">
      <c r="BP540123" s="90"/>
    </row>
    <row r="540124" spans="68:68" customFormat="1">
      <c r="BP540124" s="90"/>
    </row>
    <row r="540125" spans="68:68" customFormat="1">
      <c r="BP540125" s="90"/>
    </row>
    <row r="540126" spans="68:68" customFormat="1">
      <c r="BP540126" s="90"/>
    </row>
    <row r="540127" spans="68:68" customFormat="1">
      <c r="BP540127" s="90"/>
    </row>
    <row r="540128" spans="68:68" customFormat="1">
      <c r="BP540128" s="90"/>
    </row>
    <row r="540129" spans="68:68" customFormat="1">
      <c r="BP540129" s="90"/>
    </row>
    <row r="540130" spans="68:68" customFormat="1">
      <c r="BP540130" s="90"/>
    </row>
    <row r="540131" spans="68:68" customFormat="1">
      <c r="BP540131" s="90"/>
    </row>
    <row r="540132" spans="68:68" customFormat="1">
      <c r="BP540132" s="90"/>
    </row>
    <row r="540133" spans="68:68" customFormat="1">
      <c r="BP540133" s="90"/>
    </row>
    <row r="540134" spans="68:68" customFormat="1">
      <c r="BP540134" s="90"/>
    </row>
    <row r="540135" spans="68:68" customFormat="1">
      <c r="BP540135" s="90"/>
    </row>
    <row r="540136" spans="68:68" customFormat="1">
      <c r="BP540136" s="90"/>
    </row>
    <row r="540137" spans="68:68" customFormat="1">
      <c r="BP540137" s="90"/>
    </row>
    <row r="540138" spans="68:68" customFormat="1">
      <c r="BP540138" s="90"/>
    </row>
    <row r="540139" spans="68:68" customFormat="1">
      <c r="BP540139" s="90"/>
    </row>
    <row r="540140" spans="68:68" customFormat="1">
      <c r="BP540140" s="90"/>
    </row>
    <row r="540141" spans="68:68" customFormat="1">
      <c r="BP540141" s="90"/>
    </row>
    <row r="540142" spans="68:68" customFormat="1">
      <c r="BP540142" s="90"/>
    </row>
    <row r="540143" spans="68:68" customFormat="1">
      <c r="BP540143" s="90"/>
    </row>
    <row r="540144" spans="68:68" customFormat="1">
      <c r="BP540144" s="90"/>
    </row>
    <row r="540145" spans="68:68" customFormat="1">
      <c r="BP540145" s="90"/>
    </row>
    <row r="540146" spans="68:68" customFormat="1">
      <c r="BP540146" s="90"/>
    </row>
    <row r="540147" spans="68:68" customFormat="1">
      <c r="BP540147" s="90"/>
    </row>
    <row r="540148" spans="68:68" customFormat="1">
      <c r="BP540148" s="90"/>
    </row>
    <row r="540149" spans="68:68" customFormat="1">
      <c r="BP540149" s="90"/>
    </row>
    <row r="540150" spans="68:68" customFormat="1">
      <c r="BP540150" s="90"/>
    </row>
    <row r="540151" spans="68:68" customFormat="1">
      <c r="BP540151" s="90"/>
    </row>
    <row r="540152" spans="68:68" customFormat="1">
      <c r="BP540152" s="90"/>
    </row>
    <row r="540153" spans="68:68" customFormat="1">
      <c r="BP540153" s="90"/>
    </row>
    <row r="540154" spans="68:68" customFormat="1">
      <c r="BP540154" s="90"/>
    </row>
    <row r="540155" spans="68:68" customFormat="1">
      <c r="BP540155" s="90"/>
    </row>
    <row r="540156" spans="68:68" customFormat="1">
      <c r="BP540156" s="90"/>
    </row>
    <row r="540157" spans="68:68" customFormat="1">
      <c r="BP540157" s="90"/>
    </row>
    <row r="540158" spans="68:68" customFormat="1">
      <c r="BP540158" s="90"/>
    </row>
    <row r="540159" spans="68:68" customFormat="1">
      <c r="BP540159" s="90"/>
    </row>
    <row r="540160" spans="68:68" customFormat="1">
      <c r="BP540160" s="90"/>
    </row>
    <row r="540161" spans="68:68" customFormat="1">
      <c r="BP540161" s="90"/>
    </row>
    <row r="540162" spans="68:68" customFormat="1">
      <c r="BP540162" s="90"/>
    </row>
    <row r="540163" spans="68:68" customFormat="1">
      <c r="BP540163" s="90"/>
    </row>
    <row r="540164" spans="68:68" customFormat="1">
      <c r="BP540164" s="90"/>
    </row>
    <row r="540165" spans="68:68" customFormat="1">
      <c r="BP540165" s="90"/>
    </row>
    <row r="540166" spans="68:68" customFormat="1">
      <c r="BP540166" s="90"/>
    </row>
    <row r="540167" spans="68:68" customFormat="1">
      <c r="BP540167" s="90"/>
    </row>
    <row r="540168" spans="68:68" customFormat="1">
      <c r="BP540168" s="90"/>
    </row>
    <row r="540169" spans="68:68" customFormat="1">
      <c r="BP540169" s="90"/>
    </row>
    <row r="540170" spans="68:68" customFormat="1">
      <c r="BP540170" s="90"/>
    </row>
    <row r="540171" spans="68:68" customFormat="1">
      <c r="BP540171" s="90"/>
    </row>
    <row r="540172" spans="68:68" customFormat="1">
      <c r="BP540172" s="90"/>
    </row>
    <row r="540173" spans="68:68" customFormat="1">
      <c r="BP540173" s="90"/>
    </row>
    <row r="540174" spans="68:68" customFormat="1">
      <c r="BP540174" s="90"/>
    </row>
    <row r="540175" spans="68:68" customFormat="1">
      <c r="BP540175" s="90"/>
    </row>
    <row r="540176" spans="68:68" customFormat="1">
      <c r="BP540176" s="90"/>
    </row>
    <row r="540177" spans="68:68" customFormat="1">
      <c r="BP540177" s="90"/>
    </row>
    <row r="540178" spans="68:68" customFormat="1">
      <c r="BP540178" s="90"/>
    </row>
    <row r="540179" spans="68:68" customFormat="1">
      <c r="BP540179" s="90"/>
    </row>
    <row r="540180" spans="68:68" customFormat="1">
      <c r="BP540180" s="90"/>
    </row>
    <row r="540181" spans="68:68" customFormat="1">
      <c r="BP540181" s="90"/>
    </row>
    <row r="540182" spans="68:68" customFormat="1">
      <c r="BP540182" s="90"/>
    </row>
    <row r="540183" spans="68:68" customFormat="1">
      <c r="BP540183" s="90"/>
    </row>
    <row r="540184" spans="68:68" customFormat="1">
      <c r="BP540184" s="90"/>
    </row>
    <row r="540185" spans="68:68" customFormat="1">
      <c r="BP540185" s="90"/>
    </row>
    <row r="540186" spans="68:68" customFormat="1">
      <c r="BP540186" s="90"/>
    </row>
    <row r="540187" spans="68:68" customFormat="1">
      <c r="BP540187" s="90"/>
    </row>
    <row r="540188" spans="68:68" customFormat="1">
      <c r="BP540188" s="90"/>
    </row>
    <row r="540189" spans="68:68" customFormat="1">
      <c r="BP540189" s="90"/>
    </row>
    <row r="540190" spans="68:68" customFormat="1">
      <c r="BP540190" s="90"/>
    </row>
    <row r="540191" spans="68:68" customFormat="1">
      <c r="BP540191" s="90"/>
    </row>
    <row r="540192" spans="68:68" customFormat="1">
      <c r="BP540192" s="90"/>
    </row>
    <row r="540193" spans="68:68" customFormat="1">
      <c r="BP540193" s="90"/>
    </row>
    <row r="540194" spans="68:68" customFormat="1">
      <c r="BP540194" s="90"/>
    </row>
    <row r="540195" spans="68:68" customFormat="1">
      <c r="BP540195" s="90"/>
    </row>
    <row r="540196" spans="68:68" customFormat="1">
      <c r="BP540196" s="90"/>
    </row>
    <row r="540197" spans="68:68" customFormat="1">
      <c r="BP540197" s="90"/>
    </row>
    <row r="540198" spans="68:68" customFormat="1">
      <c r="BP540198" s="90"/>
    </row>
    <row r="540199" spans="68:68" customFormat="1">
      <c r="BP540199" s="90"/>
    </row>
    <row r="540200" spans="68:68" customFormat="1">
      <c r="BP540200" s="90"/>
    </row>
    <row r="540201" spans="68:68" customFormat="1">
      <c r="BP540201" s="90"/>
    </row>
    <row r="540202" spans="68:68" customFormat="1">
      <c r="BP540202" s="90"/>
    </row>
    <row r="540203" spans="68:68" customFormat="1">
      <c r="BP540203" s="90"/>
    </row>
    <row r="540204" spans="68:68" customFormat="1">
      <c r="BP540204" s="90"/>
    </row>
    <row r="540205" spans="68:68" customFormat="1">
      <c r="BP540205" s="90"/>
    </row>
    <row r="540206" spans="68:68" customFormat="1">
      <c r="BP540206" s="90"/>
    </row>
    <row r="540207" spans="68:68" customFormat="1">
      <c r="BP540207" s="90"/>
    </row>
    <row r="540208" spans="68:68" customFormat="1">
      <c r="BP540208" s="90"/>
    </row>
    <row r="540209" spans="68:68" customFormat="1">
      <c r="BP540209" s="90"/>
    </row>
    <row r="540210" spans="68:68" customFormat="1">
      <c r="BP540210" s="90"/>
    </row>
    <row r="540211" spans="68:68" customFormat="1">
      <c r="BP540211" s="90"/>
    </row>
    <row r="540212" spans="68:68" customFormat="1">
      <c r="BP540212" s="90"/>
    </row>
    <row r="540213" spans="68:68" customFormat="1">
      <c r="BP540213" s="90"/>
    </row>
    <row r="540214" spans="68:68" customFormat="1">
      <c r="BP540214" s="90"/>
    </row>
    <row r="540215" spans="68:68" customFormat="1">
      <c r="BP540215" s="90"/>
    </row>
    <row r="540216" spans="68:68" customFormat="1">
      <c r="BP540216" s="90"/>
    </row>
    <row r="540217" spans="68:68" customFormat="1">
      <c r="BP540217" s="90"/>
    </row>
    <row r="540218" spans="68:68" customFormat="1">
      <c r="BP540218" s="90"/>
    </row>
    <row r="540219" spans="68:68" customFormat="1">
      <c r="BP540219" s="90"/>
    </row>
    <row r="540220" spans="68:68" customFormat="1">
      <c r="BP540220" s="90"/>
    </row>
    <row r="540221" spans="68:68" customFormat="1">
      <c r="BP540221" s="90"/>
    </row>
    <row r="540222" spans="68:68" customFormat="1">
      <c r="BP540222" s="90"/>
    </row>
    <row r="540223" spans="68:68" customFormat="1">
      <c r="BP540223" s="90"/>
    </row>
    <row r="540224" spans="68:68" customFormat="1">
      <c r="BP540224" s="90"/>
    </row>
    <row r="540225" spans="68:68" customFormat="1">
      <c r="BP540225" s="90"/>
    </row>
    <row r="540226" spans="68:68" customFormat="1">
      <c r="BP540226" s="90"/>
    </row>
    <row r="540227" spans="68:68" customFormat="1">
      <c r="BP540227" s="90"/>
    </row>
    <row r="540228" spans="68:68" customFormat="1">
      <c r="BP540228" s="90"/>
    </row>
    <row r="540229" spans="68:68" customFormat="1">
      <c r="BP540229" s="90"/>
    </row>
    <row r="540230" spans="68:68" customFormat="1">
      <c r="BP540230" s="90"/>
    </row>
    <row r="540231" spans="68:68" customFormat="1">
      <c r="BP540231" s="90"/>
    </row>
    <row r="540232" spans="68:68" customFormat="1">
      <c r="BP540232" s="90"/>
    </row>
    <row r="540233" spans="68:68" customFormat="1">
      <c r="BP540233" s="90"/>
    </row>
    <row r="540234" spans="68:68" customFormat="1">
      <c r="BP540234" s="90"/>
    </row>
    <row r="540235" spans="68:68" customFormat="1">
      <c r="BP540235" s="90"/>
    </row>
    <row r="540236" spans="68:68" customFormat="1">
      <c r="BP540236" s="90"/>
    </row>
    <row r="540237" spans="68:68" customFormat="1">
      <c r="BP540237" s="90"/>
    </row>
    <row r="540238" spans="68:68" customFormat="1">
      <c r="BP540238" s="90"/>
    </row>
    <row r="540239" spans="68:68" customFormat="1">
      <c r="BP540239" s="90"/>
    </row>
    <row r="540240" spans="68:68" customFormat="1">
      <c r="BP540240" s="90"/>
    </row>
    <row r="540241" spans="68:68" customFormat="1">
      <c r="BP540241" s="90"/>
    </row>
    <row r="540242" spans="68:68" customFormat="1">
      <c r="BP540242" s="90"/>
    </row>
    <row r="540243" spans="68:68" customFormat="1">
      <c r="BP540243" s="90"/>
    </row>
    <row r="540244" spans="68:68" customFormat="1">
      <c r="BP540244" s="90"/>
    </row>
    <row r="540245" spans="68:68" customFormat="1">
      <c r="BP540245" s="90"/>
    </row>
    <row r="540246" spans="68:68" customFormat="1">
      <c r="BP540246" s="90"/>
    </row>
    <row r="540247" spans="68:68" customFormat="1">
      <c r="BP540247" s="90"/>
    </row>
    <row r="540248" spans="68:68" customFormat="1">
      <c r="BP540248" s="90"/>
    </row>
    <row r="540249" spans="68:68" customFormat="1">
      <c r="BP540249" s="90"/>
    </row>
    <row r="540250" spans="68:68" customFormat="1">
      <c r="BP540250" s="90"/>
    </row>
    <row r="540251" spans="68:68" customFormat="1">
      <c r="BP540251" s="90"/>
    </row>
    <row r="540252" spans="68:68" customFormat="1">
      <c r="BP540252" s="90"/>
    </row>
    <row r="540253" spans="68:68" customFormat="1">
      <c r="BP540253" s="90"/>
    </row>
    <row r="540254" spans="68:68" customFormat="1">
      <c r="BP540254" s="90"/>
    </row>
    <row r="540255" spans="68:68" customFormat="1">
      <c r="BP540255" s="90"/>
    </row>
    <row r="540256" spans="68:68" customFormat="1">
      <c r="BP540256" s="90"/>
    </row>
    <row r="540257" spans="68:68" customFormat="1">
      <c r="BP540257" s="90"/>
    </row>
    <row r="540258" spans="68:68" customFormat="1">
      <c r="BP540258" s="90"/>
    </row>
    <row r="540259" spans="68:68" customFormat="1">
      <c r="BP540259" s="90"/>
    </row>
    <row r="540260" spans="68:68" customFormat="1">
      <c r="BP540260" s="90"/>
    </row>
    <row r="540261" spans="68:68" customFormat="1">
      <c r="BP540261" s="90"/>
    </row>
    <row r="540262" spans="68:68" customFormat="1">
      <c r="BP540262" s="90"/>
    </row>
    <row r="540263" spans="68:68" customFormat="1">
      <c r="BP540263" s="90"/>
    </row>
    <row r="540264" spans="68:68" customFormat="1">
      <c r="BP540264" s="90"/>
    </row>
    <row r="540265" spans="68:68" customFormat="1">
      <c r="BP540265" s="90"/>
    </row>
    <row r="540266" spans="68:68" customFormat="1">
      <c r="BP540266" s="90"/>
    </row>
    <row r="540267" spans="68:68" customFormat="1">
      <c r="BP540267" s="90"/>
    </row>
    <row r="540268" spans="68:68" customFormat="1">
      <c r="BP540268" s="90"/>
    </row>
    <row r="540269" spans="68:68" customFormat="1">
      <c r="BP540269" s="90"/>
    </row>
    <row r="540270" spans="68:68" customFormat="1">
      <c r="BP540270" s="90"/>
    </row>
    <row r="540271" spans="68:68" customFormat="1">
      <c r="BP540271" s="90"/>
    </row>
    <row r="540272" spans="68:68" customFormat="1">
      <c r="BP540272" s="90"/>
    </row>
    <row r="540273" spans="68:68" customFormat="1">
      <c r="BP540273" s="90"/>
    </row>
    <row r="540274" spans="68:68" customFormat="1">
      <c r="BP540274" s="90"/>
    </row>
    <row r="540275" spans="68:68" customFormat="1">
      <c r="BP540275" s="90"/>
    </row>
    <row r="540276" spans="68:68" customFormat="1">
      <c r="BP540276" s="90"/>
    </row>
    <row r="540277" spans="68:68" customFormat="1">
      <c r="BP540277" s="90"/>
    </row>
    <row r="540278" spans="68:68" customFormat="1">
      <c r="BP540278" s="90"/>
    </row>
    <row r="540279" spans="68:68" customFormat="1">
      <c r="BP540279" s="90"/>
    </row>
    <row r="540280" spans="68:68" customFormat="1">
      <c r="BP540280" s="90"/>
    </row>
    <row r="540281" spans="68:68" customFormat="1">
      <c r="BP540281" s="90"/>
    </row>
    <row r="540282" spans="68:68" customFormat="1">
      <c r="BP540282" s="90"/>
    </row>
    <row r="540283" spans="68:68" customFormat="1">
      <c r="BP540283" s="90"/>
    </row>
    <row r="540284" spans="68:68" customFormat="1">
      <c r="BP540284" s="90"/>
    </row>
    <row r="540285" spans="68:68" customFormat="1">
      <c r="BP540285" s="90"/>
    </row>
    <row r="540286" spans="68:68" customFormat="1">
      <c r="BP540286" s="90"/>
    </row>
    <row r="540287" spans="68:68" customFormat="1">
      <c r="BP540287" s="90"/>
    </row>
    <row r="540288" spans="68:68" customFormat="1">
      <c r="BP540288" s="90"/>
    </row>
    <row r="540289" spans="68:68" customFormat="1">
      <c r="BP540289" s="90"/>
    </row>
    <row r="540290" spans="68:68" customFormat="1">
      <c r="BP540290" s="90"/>
    </row>
    <row r="540291" spans="68:68" customFormat="1">
      <c r="BP540291" s="90"/>
    </row>
    <row r="540292" spans="68:68" customFormat="1">
      <c r="BP540292" s="90"/>
    </row>
    <row r="540293" spans="68:68" customFormat="1">
      <c r="BP540293" s="90"/>
    </row>
    <row r="540294" spans="68:68" customFormat="1">
      <c r="BP540294" s="90"/>
    </row>
    <row r="540295" spans="68:68" customFormat="1">
      <c r="BP540295" s="90"/>
    </row>
    <row r="540296" spans="68:68" customFormat="1">
      <c r="BP540296" s="90"/>
    </row>
    <row r="540297" spans="68:68" customFormat="1">
      <c r="BP540297" s="90"/>
    </row>
    <row r="540298" spans="68:68" customFormat="1">
      <c r="BP540298" s="90"/>
    </row>
    <row r="540299" spans="68:68" customFormat="1">
      <c r="BP540299" s="90"/>
    </row>
    <row r="540300" spans="68:68" customFormat="1">
      <c r="BP540300" s="90"/>
    </row>
    <row r="540301" spans="68:68" customFormat="1">
      <c r="BP540301" s="90"/>
    </row>
    <row r="540302" spans="68:68" customFormat="1">
      <c r="BP540302" s="90"/>
    </row>
    <row r="540303" spans="68:68" customFormat="1">
      <c r="BP540303" s="90"/>
    </row>
    <row r="540304" spans="68:68" customFormat="1">
      <c r="BP540304" s="90"/>
    </row>
    <row r="540305" spans="68:68" customFormat="1">
      <c r="BP540305" s="90"/>
    </row>
    <row r="540306" spans="68:68" customFormat="1">
      <c r="BP540306" s="90"/>
    </row>
    <row r="540307" spans="68:68" customFormat="1">
      <c r="BP540307" s="90"/>
    </row>
    <row r="540308" spans="68:68" customFormat="1">
      <c r="BP540308" s="90"/>
    </row>
    <row r="540309" spans="68:68" customFormat="1">
      <c r="BP540309" s="90"/>
    </row>
    <row r="540310" spans="68:68" customFormat="1">
      <c r="BP540310" s="90"/>
    </row>
    <row r="540311" spans="68:68" customFormat="1">
      <c r="BP540311" s="90"/>
    </row>
    <row r="540312" spans="68:68" customFormat="1">
      <c r="BP540312" s="90"/>
    </row>
    <row r="540313" spans="68:68" customFormat="1">
      <c r="BP540313" s="90"/>
    </row>
    <row r="540314" spans="68:68" customFormat="1">
      <c r="BP540314" s="90"/>
    </row>
    <row r="540315" spans="68:68" customFormat="1">
      <c r="BP540315" s="90"/>
    </row>
    <row r="540316" spans="68:68" customFormat="1">
      <c r="BP540316" s="90"/>
    </row>
    <row r="540317" spans="68:68" customFormat="1">
      <c r="BP540317" s="90"/>
    </row>
    <row r="540318" spans="68:68" customFormat="1">
      <c r="BP540318" s="90"/>
    </row>
    <row r="540319" spans="68:68" customFormat="1">
      <c r="BP540319" s="90"/>
    </row>
    <row r="540320" spans="68:68" customFormat="1">
      <c r="BP540320" s="90"/>
    </row>
    <row r="540321" spans="68:68" customFormat="1">
      <c r="BP540321" s="90"/>
    </row>
    <row r="540322" spans="68:68" customFormat="1">
      <c r="BP540322" s="90"/>
    </row>
    <row r="540323" spans="68:68" customFormat="1">
      <c r="BP540323" s="90"/>
    </row>
    <row r="540324" spans="68:68" customFormat="1">
      <c r="BP540324" s="90"/>
    </row>
    <row r="540325" spans="68:68" customFormat="1">
      <c r="BP540325" s="90"/>
    </row>
    <row r="540326" spans="68:68" customFormat="1">
      <c r="BP540326" s="90"/>
    </row>
    <row r="540327" spans="68:68" customFormat="1">
      <c r="BP540327" s="90"/>
    </row>
    <row r="540328" spans="68:68" customFormat="1">
      <c r="BP540328" s="90"/>
    </row>
    <row r="540329" spans="68:68" customFormat="1">
      <c r="BP540329" s="90"/>
    </row>
    <row r="540330" spans="68:68" customFormat="1">
      <c r="BP540330" s="90"/>
    </row>
    <row r="540331" spans="68:68" customFormat="1">
      <c r="BP540331" s="90"/>
    </row>
    <row r="540332" spans="68:68" customFormat="1">
      <c r="BP540332" s="90"/>
    </row>
    <row r="540333" spans="68:68" customFormat="1">
      <c r="BP540333" s="90"/>
    </row>
    <row r="540334" spans="68:68" customFormat="1">
      <c r="BP540334" s="90"/>
    </row>
    <row r="540335" spans="68:68" customFormat="1">
      <c r="BP540335" s="90"/>
    </row>
    <row r="540336" spans="68:68" customFormat="1">
      <c r="BP540336" s="90"/>
    </row>
    <row r="540337" spans="68:68" customFormat="1">
      <c r="BP540337" s="90"/>
    </row>
    <row r="540338" spans="68:68" customFormat="1">
      <c r="BP540338" s="90"/>
    </row>
    <row r="540339" spans="68:68" customFormat="1">
      <c r="BP540339" s="90"/>
    </row>
    <row r="540340" spans="68:68" customFormat="1">
      <c r="BP540340" s="90"/>
    </row>
    <row r="540341" spans="68:68" customFormat="1">
      <c r="BP540341" s="90"/>
    </row>
    <row r="540342" spans="68:68" customFormat="1">
      <c r="BP540342" s="90"/>
    </row>
    <row r="540343" spans="68:68" customFormat="1">
      <c r="BP540343" s="90"/>
    </row>
    <row r="540344" spans="68:68" customFormat="1">
      <c r="BP540344" s="90"/>
    </row>
    <row r="540345" spans="68:68" customFormat="1">
      <c r="BP540345" s="90"/>
    </row>
    <row r="540346" spans="68:68" customFormat="1">
      <c r="BP540346" s="90"/>
    </row>
    <row r="540347" spans="68:68" customFormat="1">
      <c r="BP540347" s="90"/>
    </row>
    <row r="540348" spans="68:68" customFormat="1">
      <c r="BP540348" s="90"/>
    </row>
    <row r="540349" spans="68:68" customFormat="1">
      <c r="BP540349" s="90"/>
    </row>
    <row r="540350" spans="68:68" customFormat="1">
      <c r="BP540350" s="90"/>
    </row>
    <row r="540351" spans="68:68" customFormat="1">
      <c r="BP540351" s="90"/>
    </row>
    <row r="540352" spans="68:68" customFormat="1">
      <c r="BP540352" s="90"/>
    </row>
    <row r="540353" spans="68:68" customFormat="1">
      <c r="BP540353" s="90"/>
    </row>
    <row r="540354" spans="68:68" customFormat="1">
      <c r="BP540354" s="90"/>
    </row>
    <row r="540355" spans="68:68" customFormat="1">
      <c r="BP540355" s="90"/>
    </row>
    <row r="540356" spans="68:68" customFormat="1">
      <c r="BP540356" s="90"/>
    </row>
    <row r="540357" spans="68:68" customFormat="1">
      <c r="BP540357" s="90"/>
    </row>
    <row r="540358" spans="68:68" customFormat="1">
      <c r="BP540358" s="90"/>
    </row>
    <row r="540359" spans="68:68" customFormat="1">
      <c r="BP540359" s="90"/>
    </row>
    <row r="540360" spans="68:68" customFormat="1">
      <c r="BP540360" s="90"/>
    </row>
    <row r="540361" spans="68:68" customFormat="1">
      <c r="BP540361" s="90"/>
    </row>
    <row r="540362" spans="68:68" customFormat="1">
      <c r="BP540362" s="90"/>
    </row>
    <row r="540363" spans="68:68" customFormat="1">
      <c r="BP540363" s="90"/>
    </row>
    <row r="540364" spans="68:68" customFormat="1">
      <c r="BP540364" s="90"/>
    </row>
    <row r="540365" spans="68:68" customFormat="1">
      <c r="BP540365" s="90"/>
    </row>
    <row r="540366" spans="68:68" customFormat="1">
      <c r="BP540366" s="90"/>
    </row>
    <row r="540367" spans="68:68" customFormat="1">
      <c r="BP540367" s="90"/>
    </row>
    <row r="540368" spans="68:68" customFormat="1">
      <c r="BP540368" s="90"/>
    </row>
    <row r="540369" spans="68:68" customFormat="1">
      <c r="BP540369" s="90"/>
    </row>
    <row r="540370" spans="68:68" customFormat="1">
      <c r="BP540370" s="90"/>
    </row>
    <row r="540371" spans="68:68" customFormat="1">
      <c r="BP540371" s="90"/>
    </row>
    <row r="540372" spans="68:68" customFormat="1">
      <c r="BP540372" s="90"/>
    </row>
    <row r="540373" spans="68:68" customFormat="1">
      <c r="BP540373" s="90"/>
    </row>
    <row r="540374" spans="68:68" customFormat="1">
      <c r="BP540374" s="90"/>
    </row>
    <row r="540375" spans="68:68" customFormat="1">
      <c r="BP540375" s="90"/>
    </row>
    <row r="540376" spans="68:68" customFormat="1">
      <c r="BP540376" s="90"/>
    </row>
    <row r="540377" spans="68:68" customFormat="1">
      <c r="BP540377" s="90"/>
    </row>
    <row r="540378" spans="68:68" customFormat="1">
      <c r="BP540378" s="90"/>
    </row>
    <row r="540379" spans="68:68" customFormat="1">
      <c r="BP540379" s="90"/>
    </row>
    <row r="540380" spans="68:68" customFormat="1">
      <c r="BP540380" s="90"/>
    </row>
    <row r="540381" spans="68:68" customFormat="1">
      <c r="BP540381" s="90"/>
    </row>
    <row r="540382" spans="68:68" customFormat="1">
      <c r="BP540382" s="90"/>
    </row>
    <row r="540383" spans="68:68" customFormat="1">
      <c r="BP540383" s="90"/>
    </row>
    <row r="540384" spans="68:68" customFormat="1">
      <c r="BP540384" s="90"/>
    </row>
    <row r="540385" spans="68:68" customFormat="1">
      <c r="BP540385" s="90"/>
    </row>
    <row r="540386" spans="68:68" customFormat="1">
      <c r="BP540386" s="90"/>
    </row>
    <row r="540387" spans="68:68" customFormat="1">
      <c r="BP540387" s="90"/>
    </row>
    <row r="540388" spans="68:68" customFormat="1">
      <c r="BP540388" s="90"/>
    </row>
    <row r="540389" spans="68:68" customFormat="1">
      <c r="BP540389" s="90"/>
    </row>
    <row r="540390" spans="68:68" customFormat="1">
      <c r="BP540390" s="90"/>
    </row>
    <row r="540391" spans="68:68" customFormat="1">
      <c r="BP540391" s="90"/>
    </row>
    <row r="540392" spans="68:68" customFormat="1">
      <c r="BP540392" s="90"/>
    </row>
    <row r="540393" spans="68:68" customFormat="1">
      <c r="BP540393" s="90"/>
    </row>
    <row r="540394" spans="68:68" customFormat="1">
      <c r="BP540394" s="90"/>
    </row>
    <row r="540395" spans="68:68" customFormat="1">
      <c r="BP540395" s="90"/>
    </row>
    <row r="540396" spans="68:68" customFormat="1">
      <c r="BP540396" s="90"/>
    </row>
    <row r="540397" spans="68:68" customFormat="1">
      <c r="BP540397" s="90"/>
    </row>
    <row r="540398" spans="68:68" customFormat="1">
      <c r="BP540398" s="90"/>
    </row>
    <row r="540399" spans="68:68" customFormat="1">
      <c r="BP540399" s="90"/>
    </row>
    <row r="540400" spans="68:68" customFormat="1">
      <c r="BP540400" s="90"/>
    </row>
    <row r="540401" spans="68:68" customFormat="1">
      <c r="BP540401" s="90"/>
    </row>
    <row r="540402" spans="68:68" customFormat="1">
      <c r="BP540402" s="90"/>
    </row>
    <row r="540403" spans="68:68" customFormat="1">
      <c r="BP540403" s="90"/>
    </row>
    <row r="540404" spans="68:68" customFormat="1">
      <c r="BP540404" s="90"/>
    </row>
    <row r="540405" spans="68:68" customFormat="1">
      <c r="BP540405" s="90"/>
    </row>
    <row r="540406" spans="68:68" customFormat="1">
      <c r="BP540406" s="90"/>
    </row>
    <row r="540407" spans="68:68" customFormat="1">
      <c r="BP540407" s="90"/>
    </row>
    <row r="540408" spans="68:68" customFormat="1">
      <c r="BP540408" s="90"/>
    </row>
    <row r="540409" spans="68:68" customFormat="1">
      <c r="BP540409" s="90"/>
    </row>
    <row r="540410" spans="68:68" customFormat="1">
      <c r="BP540410" s="90"/>
    </row>
    <row r="540411" spans="68:68" customFormat="1">
      <c r="BP540411" s="90"/>
    </row>
    <row r="540412" spans="68:68" customFormat="1">
      <c r="BP540412" s="90"/>
    </row>
    <row r="540413" spans="68:68" customFormat="1">
      <c r="BP540413" s="90"/>
    </row>
    <row r="540414" spans="68:68" customFormat="1">
      <c r="BP540414" s="90"/>
    </row>
    <row r="540415" spans="68:68" customFormat="1">
      <c r="BP540415" s="90"/>
    </row>
    <row r="540416" spans="68:68" customFormat="1">
      <c r="BP540416" s="90"/>
    </row>
    <row r="540417" spans="68:68" customFormat="1">
      <c r="BP540417" s="90"/>
    </row>
    <row r="540418" spans="68:68" customFormat="1">
      <c r="BP540418" s="90"/>
    </row>
    <row r="540419" spans="68:68" customFormat="1">
      <c r="BP540419" s="90"/>
    </row>
    <row r="540420" spans="68:68" customFormat="1">
      <c r="BP540420" s="90"/>
    </row>
    <row r="540421" spans="68:68" customFormat="1">
      <c r="BP540421" s="90"/>
    </row>
    <row r="540422" spans="68:68" customFormat="1">
      <c r="BP540422" s="90"/>
    </row>
    <row r="540423" spans="68:68" customFormat="1">
      <c r="BP540423" s="90"/>
    </row>
    <row r="540424" spans="68:68" customFormat="1">
      <c r="BP540424" s="90"/>
    </row>
    <row r="540425" spans="68:68" customFormat="1">
      <c r="BP540425" s="90"/>
    </row>
    <row r="540426" spans="68:68" customFormat="1">
      <c r="BP540426" s="90"/>
    </row>
    <row r="540427" spans="68:68" customFormat="1">
      <c r="BP540427" s="90"/>
    </row>
    <row r="540428" spans="68:68" customFormat="1">
      <c r="BP540428" s="90"/>
    </row>
    <row r="540429" spans="68:68" customFormat="1">
      <c r="BP540429" s="90"/>
    </row>
    <row r="540430" spans="68:68" customFormat="1">
      <c r="BP540430" s="90"/>
    </row>
    <row r="540431" spans="68:68" customFormat="1">
      <c r="BP540431" s="90"/>
    </row>
    <row r="540432" spans="68:68" customFormat="1">
      <c r="BP540432" s="90"/>
    </row>
    <row r="540433" spans="68:68" customFormat="1">
      <c r="BP540433" s="90"/>
    </row>
    <row r="540434" spans="68:68" customFormat="1">
      <c r="BP540434" s="90"/>
    </row>
    <row r="540435" spans="68:68" customFormat="1">
      <c r="BP540435" s="90"/>
    </row>
    <row r="540436" spans="68:68" customFormat="1">
      <c r="BP540436" s="90"/>
    </row>
    <row r="540437" spans="68:68" customFormat="1">
      <c r="BP540437" s="90"/>
    </row>
    <row r="540438" spans="68:68" customFormat="1">
      <c r="BP540438" s="90"/>
    </row>
    <row r="540439" spans="68:68" customFormat="1">
      <c r="BP540439" s="90"/>
    </row>
    <row r="540440" spans="68:68" customFormat="1">
      <c r="BP540440" s="90"/>
    </row>
    <row r="540441" spans="68:68" customFormat="1">
      <c r="BP540441" s="90"/>
    </row>
    <row r="540442" spans="68:68" customFormat="1">
      <c r="BP540442" s="90"/>
    </row>
    <row r="540443" spans="68:68" customFormat="1">
      <c r="BP540443" s="90"/>
    </row>
    <row r="540444" spans="68:68" customFormat="1">
      <c r="BP540444" s="90"/>
    </row>
    <row r="540445" spans="68:68" customFormat="1">
      <c r="BP540445" s="90"/>
    </row>
    <row r="540446" spans="68:68" customFormat="1">
      <c r="BP540446" s="90"/>
    </row>
    <row r="540447" spans="68:68" customFormat="1">
      <c r="BP540447" s="90"/>
    </row>
    <row r="540448" spans="68:68" customFormat="1">
      <c r="BP540448" s="90"/>
    </row>
    <row r="540449" spans="68:68" customFormat="1">
      <c r="BP540449" s="90"/>
    </row>
    <row r="540450" spans="68:68" customFormat="1">
      <c r="BP540450" s="90"/>
    </row>
    <row r="540451" spans="68:68" customFormat="1">
      <c r="BP540451" s="90"/>
    </row>
    <row r="540452" spans="68:68" customFormat="1">
      <c r="BP540452" s="90"/>
    </row>
    <row r="540453" spans="68:68" customFormat="1">
      <c r="BP540453" s="90"/>
    </row>
    <row r="540454" spans="68:68" customFormat="1">
      <c r="BP540454" s="90"/>
    </row>
    <row r="540455" spans="68:68" customFormat="1">
      <c r="BP540455" s="90"/>
    </row>
    <row r="540456" spans="68:68" customFormat="1">
      <c r="BP540456" s="90"/>
    </row>
    <row r="540457" spans="68:68" customFormat="1">
      <c r="BP540457" s="90"/>
    </row>
    <row r="540458" spans="68:68" customFormat="1">
      <c r="BP540458" s="90"/>
    </row>
    <row r="540459" spans="68:68" customFormat="1">
      <c r="BP540459" s="90"/>
    </row>
    <row r="540460" spans="68:68" customFormat="1">
      <c r="BP540460" s="90"/>
    </row>
    <row r="540461" spans="68:68" customFormat="1">
      <c r="BP540461" s="90"/>
    </row>
    <row r="540462" spans="68:68" customFormat="1">
      <c r="BP540462" s="90"/>
    </row>
    <row r="540463" spans="68:68" customFormat="1">
      <c r="BP540463" s="90"/>
    </row>
    <row r="540464" spans="68:68" customFormat="1">
      <c r="BP540464" s="90"/>
    </row>
    <row r="540465" spans="68:68" customFormat="1">
      <c r="BP540465" s="90"/>
    </row>
    <row r="540466" spans="68:68" customFormat="1">
      <c r="BP540466" s="90"/>
    </row>
    <row r="540467" spans="68:68" customFormat="1">
      <c r="BP540467" s="90"/>
    </row>
    <row r="540468" spans="68:68" customFormat="1">
      <c r="BP540468" s="90"/>
    </row>
    <row r="540469" spans="68:68" customFormat="1">
      <c r="BP540469" s="90"/>
    </row>
    <row r="540470" spans="68:68" customFormat="1">
      <c r="BP540470" s="90"/>
    </row>
    <row r="540471" spans="68:68" customFormat="1">
      <c r="BP540471" s="90"/>
    </row>
    <row r="540472" spans="68:68" customFormat="1">
      <c r="BP540472" s="90"/>
    </row>
    <row r="540473" spans="68:68" customFormat="1">
      <c r="BP540473" s="90"/>
    </row>
    <row r="540474" spans="68:68" customFormat="1">
      <c r="BP540474" s="90"/>
    </row>
    <row r="540475" spans="68:68" customFormat="1">
      <c r="BP540475" s="90"/>
    </row>
    <row r="540476" spans="68:68" customFormat="1">
      <c r="BP540476" s="90"/>
    </row>
    <row r="540477" spans="68:68" customFormat="1">
      <c r="BP540477" s="90"/>
    </row>
    <row r="540478" spans="68:68" customFormat="1">
      <c r="BP540478" s="90"/>
    </row>
    <row r="540479" spans="68:68" customFormat="1">
      <c r="BP540479" s="90"/>
    </row>
    <row r="540480" spans="68:68" customFormat="1">
      <c r="BP540480" s="90"/>
    </row>
    <row r="540481" spans="68:68" customFormat="1">
      <c r="BP540481" s="90"/>
    </row>
    <row r="540482" spans="68:68" customFormat="1">
      <c r="BP540482" s="90"/>
    </row>
    <row r="540483" spans="68:68" customFormat="1">
      <c r="BP540483" s="90"/>
    </row>
    <row r="540484" spans="68:68" customFormat="1">
      <c r="BP540484" s="90"/>
    </row>
    <row r="540485" spans="68:68" customFormat="1">
      <c r="BP540485" s="90"/>
    </row>
    <row r="540486" spans="68:68" customFormat="1">
      <c r="BP540486" s="90"/>
    </row>
    <row r="540487" spans="68:68" customFormat="1">
      <c r="BP540487" s="90"/>
    </row>
    <row r="540488" spans="68:68" customFormat="1">
      <c r="BP540488" s="90"/>
    </row>
    <row r="540489" spans="68:68" customFormat="1">
      <c r="BP540489" s="90"/>
    </row>
    <row r="540490" spans="68:68" customFormat="1">
      <c r="BP540490" s="90"/>
    </row>
    <row r="540491" spans="68:68" customFormat="1">
      <c r="BP540491" s="90"/>
    </row>
    <row r="540492" spans="68:68" customFormat="1">
      <c r="BP540492" s="90"/>
    </row>
    <row r="540493" spans="68:68" customFormat="1">
      <c r="BP540493" s="90"/>
    </row>
    <row r="540494" spans="68:68" customFormat="1">
      <c r="BP540494" s="90"/>
    </row>
    <row r="540495" spans="68:68" customFormat="1">
      <c r="BP540495" s="90"/>
    </row>
    <row r="540496" spans="68:68" customFormat="1">
      <c r="BP540496" s="90"/>
    </row>
    <row r="540497" spans="68:68" customFormat="1">
      <c r="BP540497" s="90"/>
    </row>
    <row r="540498" spans="68:68" customFormat="1">
      <c r="BP540498" s="90"/>
    </row>
    <row r="540499" spans="68:68" customFormat="1">
      <c r="BP540499" s="90"/>
    </row>
    <row r="540500" spans="68:68" customFormat="1">
      <c r="BP540500" s="90"/>
    </row>
    <row r="540501" spans="68:68" customFormat="1">
      <c r="BP540501" s="90"/>
    </row>
    <row r="540502" spans="68:68" customFormat="1">
      <c r="BP540502" s="90"/>
    </row>
    <row r="540503" spans="68:68" customFormat="1">
      <c r="BP540503" s="90"/>
    </row>
    <row r="540504" spans="68:68" customFormat="1">
      <c r="BP540504" s="90"/>
    </row>
    <row r="540505" spans="68:68" customFormat="1">
      <c r="BP540505" s="90"/>
    </row>
    <row r="540506" spans="68:68" customFormat="1">
      <c r="BP540506" s="90"/>
    </row>
    <row r="540507" spans="68:68" customFormat="1">
      <c r="BP540507" s="90"/>
    </row>
    <row r="540508" spans="68:68" customFormat="1">
      <c r="BP540508" s="90"/>
    </row>
    <row r="540509" spans="68:68" customFormat="1">
      <c r="BP540509" s="90"/>
    </row>
    <row r="540510" spans="68:68" customFormat="1">
      <c r="BP540510" s="90"/>
    </row>
    <row r="540511" spans="68:68" customFormat="1">
      <c r="BP540511" s="90"/>
    </row>
    <row r="540512" spans="68:68" customFormat="1">
      <c r="BP540512" s="90"/>
    </row>
    <row r="540513" spans="68:68" customFormat="1">
      <c r="BP540513" s="90"/>
    </row>
    <row r="540514" spans="68:68" customFormat="1">
      <c r="BP540514" s="90"/>
    </row>
    <row r="540515" spans="68:68" customFormat="1">
      <c r="BP540515" s="90"/>
    </row>
    <row r="540516" spans="68:68" customFormat="1">
      <c r="BP540516" s="90"/>
    </row>
    <row r="540517" spans="68:68" customFormat="1">
      <c r="BP540517" s="90"/>
    </row>
    <row r="540518" spans="68:68" customFormat="1">
      <c r="BP540518" s="90"/>
    </row>
    <row r="540519" spans="68:68" customFormat="1">
      <c r="BP540519" s="90"/>
    </row>
    <row r="540520" spans="68:68" customFormat="1">
      <c r="BP540520" s="90"/>
    </row>
    <row r="540521" spans="68:68" customFormat="1">
      <c r="BP540521" s="90"/>
    </row>
    <row r="540522" spans="68:68" customFormat="1">
      <c r="BP540522" s="90"/>
    </row>
    <row r="540523" spans="68:68" customFormat="1">
      <c r="BP540523" s="90"/>
    </row>
    <row r="540524" spans="68:68" customFormat="1">
      <c r="BP540524" s="90"/>
    </row>
    <row r="540525" spans="68:68" customFormat="1">
      <c r="BP540525" s="90"/>
    </row>
    <row r="540526" spans="68:68" customFormat="1">
      <c r="BP540526" s="90"/>
    </row>
    <row r="540527" spans="68:68" customFormat="1">
      <c r="BP540527" s="90"/>
    </row>
    <row r="540528" spans="68:68" customFormat="1">
      <c r="BP540528" s="90"/>
    </row>
    <row r="540529" spans="68:68" customFormat="1">
      <c r="BP540529" s="90"/>
    </row>
    <row r="540530" spans="68:68" customFormat="1">
      <c r="BP540530" s="90"/>
    </row>
    <row r="540531" spans="68:68" customFormat="1">
      <c r="BP540531" s="90"/>
    </row>
    <row r="540532" spans="68:68" customFormat="1">
      <c r="BP540532" s="90"/>
    </row>
    <row r="540533" spans="68:68" customFormat="1">
      <c r="BP540533" s="90"/>
    </row>
    <row r="540534" spans="68:68" customFormat="1">
      <c r="BP540534" s="90"/>
    </row>
    <row r="540535" spans="68:68" customFormat="1">
      <c r="BP540535" s="90"/>
    </row>
    <row r="540536" spans="68:68" customFormat="1">
      <c r="BP540536" s="90"/>
    </row>
    <row r="540537" spans="68:68" customFormat="1">
      <c r="BP540537" s="90"/>
    </row>
    <row r="540538" spans="68:68" customFormat="1">
      <c r="BP540538" s="90"/>
    </row>
    <row r="540539" spans="68:68" customFormat="1">
      <c r="BP540539" s="90"/>
    </row>
    <row r="540540" spans="68:68" customFormat="1">
      <c r="BP540540" s="90"/>
    </row>
    <row r="540541" spans="68:68" customFormat="1">
      <c r="BP540541" s="90"/>
    </row>
    <row r="540542" spans="68:68" customFormat="1">
      <c r="BP540542" s="90"/>
    </row>
    <row r="540543" spans="68:68" customFormat="1">
      <c r="BP540543" s="90"/>
    </row>
    <row r="540544" spans="68:68" customFormat="1">
      <c r="BP540544" s="90"/>
    </row>
    <row r="540545" spans="68:68" customFormat="1">
      <c r="BP540545" s="90"/>
    </row>
    <row r="540546" spans="68:68" customFormat="1">
      <c r="BP540546" s="90"/>
    </row>
    <row r="540547" spans="68:68" customFormat="1">
      <c r="BP540547" s="90"/>
    </row>
    <row r="540548" spans="68:68" customFormat="1">
      <c r="BP540548" s="90"/>
    </row>
    <row r="540549" spans="68:68" customFormat="1">
      <c r="BP540549" s="90"/>
    </row>
    <row r="540550" spans="68:68" customFormat="1">
      <c r="BP540550" s="90"/>
    </row>
    <row r="540551" spans="68:68" customFormat="1">
      <c r="BP540551" s="90"/>
    </row>
    <row r="540552" spans="68:68" customFormat="1">
      <c r="BP540552" s="90"/>
    </row>
    <row r="540553" spans="68:68" customFormat="1">
      <c r="BP540553" s="90"/>
    </row>
    <row r="540554" spans="68:68" customFormat="1">
      <c r="BP540554" s="90"/>
    </row>
    <row r="540555" spans="68:68" customFormat="1">
      <c r="BP540555" s="90"/>
    </row>
    <row r="540556" spans="68:68" customFormat="1">
      <c r="BP540556" s="90"/>
    </row>
    <row r="540557" spans="68:68" customFormat="1">
      <c r="BP540557" s="90"/>
    </row>
    <row r="540558" spans="68:68" customFormat="1">
      <c r="BP540558" s="90"/>
    </row>
    <row r="540559" spans="68:68" customFormat="1">
      <c r="BP540559" s="90"/>
    </row>
    <row r="540560" spans="68:68" customFormat="1">
      <c r="BP540560" s="90"/>
    </row>
    <row r="540561" spans="68:68" customFormat="1">
      <c r="BP540561" s="90"/>
    </row>
    <row r="540562" spans="68:68" customFormat="1">
      <c r="BP540562" s="90"/>
    </row>
    <row r="540563" spans="68:68" customFormat="1">
      <c r="BP540563" s="90"/>
    </row>
    <row r="540564" spans="68:68" customFormat="1">
      <c r="BP540564" s="90"/>
    </row>
    <row r="540565" spans="68:68" customFormat="1">
      <c r="BP540565" s="90"/>
    </row>
    <row r="540566" spans="68:68" customFormat="1">
      <c r="BP540566" s="90"/>
    </row>
    <row r="540567" spans="68:68" customFormat="1">
      <c r="BP540567" s="90"/>
    </row>
    <row r="540568" spans="68:68" customFormat="1">
      <c r="BP540568" s="90"/>
    </row>
    <row r="540569" spans="68:68" customFormat="1">
      <c r="BP540569" s="90"/>
    </row>
    <row r="540570" spans="68:68" customFormat="1">
      <c r="BP540570" s="90"/>
    </row>
    <row r="540571" spans="68:68" customFormat="1">
      <c r="BP540571" s="90"/>
    </row>
    <row r="540572" spans="68:68" customFormat="1">
      <c r="BP540572" s="90"/>
    </row>
    <row r="540573" spans="68:68" customFormat="1">
      <c r="BP540573" s="90"/>
    </row>
    <row r="540574" spans="68:68" customFormat="1">
      <c r="BP540574" s="90"/>
    </row>
    <row r="540575" spans="68:68" customFormat="1">
      <c r="BP540575" s="90"/>
    </row>
    <row r="540576" spans="68:68" customFormat="1">
      <c r="BP540576" s="90"/>
    </row>
    <row r="540577" spans="68:68" customFormat="1">
      <c r="BP540577" s="90"/>
    </row>
    <row r="540578" spans="68:68" customFormat="1">
      <c r="BP540578" s="90"/>
    </row>
    <row r="540579" spans="68:68" customFormat="1">
      <c r="BP540579" s="90"/>
    </row>
    <row r="540580" spans="68:68" customFormat="1">
      <c r="BP540580" s="90"/>
    </row>
    <row r="540581" spans="68:68" customFormat="1">
      <c r="BP540581" s="90"/>
    </row>
    <row r="540582" spans="68:68" customFormat="1">
      <c r="BP540582" s="90"/>
    </row>
    <row r="540583" spans="68:68" customFormat="1">
      <c r="BP540583" s="90"/>
    </row>
    <row r="540584" spans="68:68" customFormat="1">
      <c r="BP540584" s="90"/>
    </row>
    <row r="540585" spans="68:68" customFormat="1">
      <c r="BP540585" s="90"/>
    </row>
    <row r="540586" spans="68:68" customFormat="1">
      <c r="BP540586" s="90"/>
    </row>
    <row r="540587" spans="68:68" customFormat="1">
      <c r="BP540587" s="90"/>
    </row>
    <row r="540588" spans="68:68" customFormat="1">
      <c r="BP540588" s="90"/>
    </row>
    <row r="540589" spans="68:68" customFormat="1">
      <c r="BP540589" s="90"/>
    </row>
    <row r="540590" spans="68:68" customFormat="1">
      <c r="BP540590" s="90"/>
    </row>
    <row r="540591" spans="68:68" customFormat="1">
      <c r="BP540591" s="90"/>
    </row>
    <row r="540592" spans="68:68" customFormat="1">
      <c r="BP540592" s="90"/>
    </row>
    <row r="540593" spans="68:68" customFormat="1">
      <c r="BP540593" s="90"/>
    </row>
    <row r="540594" spans="68:68" customFormat="1">
      <c r="BP540594" s="90"/>
    </row>
    <row r="540595" spans="68:68" customFormat="1">
      <c r="BP540595" s="90"/>
    </row>
    <row r="540596" spans="68:68" customFormat="1">
      <c r="BP540596" s="90"/>
    </row>
    <row r="540597" spans="68:68" customFormat="1">
      <c r="BP540597" s="90"/>
    </row>
    <row r="540598" spans="68:68" customFormat="1">
      <c r="BP540598" s="90"/>
    </row>
    <row r="540599" spans="68:68" customFormat="1">
      <c r="BP540599" s="90"/>
    </row>
    <row r="540600" spans="68:68" customFormat="1">
      <c r="BP540600" s="90"/>
    </row>
    <row r="540601" spans="68:68" customFormat="1">
      <c r="BP540601" s="90"/>
    </row>
    <row r="540602" spans="68:68" customFormat="1">
      <c r="BP540602" s="90"/>
    </row>
    <row r="540603" spans="68:68" customFormat="1">
      <c r="BP540603" s="90"/>
    </row>
    <row r="540604" spans="68:68" customFormat="1">
      <c r="BP540604" s="90"/>
    </row>
    <row r="540605" spans="68:68" customFormat="1">
      <c r="BP540605" s="90"/>
    </row>
    <row r="540606" spans="68:68" customFormat="1">
      <c r="BP540606" s="90"/>
    </row>
    <row r="540607" spans="68:68" customFormat="1">
      <c r="BP540607" s="90"/>
    </row>
    <row r="540608" spans="68:68" customFormat="1">
      <c r="BP540608" s="90"/>
    </row>
    <row r="540609" spans="68:68" customFormat="1">
      <c r="BP540609" s="90"/>
    </row>
    <row r="540610" spans="68:68" customFormat="1">
      <c r="BP540610" s="90"/>
    </row>
    <row r="540611" spans="68:68" customFormat="1">
      <c r="BP540611" s="90"/>
    </row>
    <row r="540612" spans="68:68" customFormat="1">
      <c r="BP540612" s="90"/>
    </row>
    <row r="540613" spans="68:68" customFormat="1">
      <c r="BP540613" s="90"/>
    </row>
    <row r="540614" spans="68:68" customFormat="1">
      <c r="BP540614" s="90"/>
    </row>
    <row r="540615" spans="68:68" customFormat="1">
      <c r="BP540615" s="90"/>
    </row>
    <row r="540616" spans="68:68" customFormat="1">
      <c r="BP540616" s="90"/>
    </row>
    <row r="540617" spans="68:68" customFormat="1">
      <c r="BP540617" s="90"/>
    </row>
    <row r="540618" spans="68:68" customFormat="1">
      <c r="BP540618" s="90"/>
    </row>
    <row r="540619" spans="68:68" customFormat="1">
      <c r="BP540619" s="90"/>
    </row>
    <row r="540620" spans="68:68" customFormat="1">
      <c r="BP540620" s="90"/>
    </row>
    <row r="540621" spans="68:68" customFormat="1">
      <c r="BP540621" s="90"/>
    </row>
    <row r="540622" spans="68:68" customFormat="1">
      <c r="BP540622" s="90"/>
    </row>
    <row r="540623" spans="68:68" customFormat="1">
      <c r="BP540623" s="90"/>
    </row>
    <row r="540624" spans="68:68" customFormat="1">
      <c r="BP540624" s="90"/>
    </row>
    <row r="540625" spans="68:68" customFormat="1">
      <c r="BP540625" s="90"/>
    </row>
    <row r="540626" spans="68:68" customFormat="1">
      <c r="BP540626" s="90"/>
    </row>
    <row r="540627" spans="68:68" customFormat="1">
      <c r="BP540627" s="90"/>
    </row>
    <row r="540628" spans="68:68" customFormat="1">
      <c r="BP540628" s="90"/>
    </row>
    <row r="540629" spans="68:68" customFormat="1">
      <c r="BP540629" s="90"/>
    </row>
    <row r="540630" spans="68:68" customFormat="1">
      <c r="BP540630" s="90"/>
    </row>
    <row r="540631" spans="68:68" customFormat="1">
      <c r="BP540631" s="90"/>
    </row>
    <row r="540632" spans="68:68" customFormat="1">
      <c r="BP540632" s="90"/>
    </row>
    <row r="540633" spans="68:68" customFormat="1">
      <c r="BP540633" s="90"/>
    </row>
    <row r="540634" spans="68:68" customFormat="1">
      <c r="BP540634" s="90"/>
    </row>
    <row r="540635" spans="68:68" customFormat="1">
      <c r="BP540635" s="90"/>
    </row>
    <row r="540636" spans="68:68" customFormat="1">
      <c r="BP540636" s="90"/>
    </row>
    <row r="540637" spans="68:68" customFormat="1">
      <c r="BP540637" s="90"/>
    </row>
    <row r="540638" spans="68:68" customFormat="1">
      <c r="BP540638" s="90"/>
    </row>
    <row r="540639" spans="68:68" customFormat="1">
      <c r="BP540639" s="90"/>
    </row>
    <row r="540640" spans="68:68" customFormat="1">
      <c r="BP540640" s="90"/>
    </row>
    <row r="540641" spans="68:68" customFormat="1">
      <c r="BP540641" s="90"/>
    </row>
    <row r="540642" spans="68:68" customFormat="1">
      <c r="BP540642" s="90"/>
    </row>
    <row r="540643" spans="68:68" customFormat="1">
      <c r="BP540643" s="90"/>
    </row>
    <row r="540644" spans="68:68" customFormat="1">
      <c r="BP540644" s="90"/>
    </row>
    <row r="540645" spans="68:68" customFormat="1">
      <c r="BP540645" s="90"/>
    </row>
    <row r="540646" spans="68:68" customFormat="1">
      <c r="BP540646" s="90"/>
    </row>
    <row r="540647" spans="68:68" customFormat="1">
      <c r="BP540647" s="90"/>
    </row>
    <row r="540648" spans="68:68" customFormat="1">
      <c r="BP540648" s="90"/>
    </row>
    <row r="540649" spans="68:68" customFormat="1">
      <c r="BP540649" s="90"/>
    </row>
    <row r="540650" spans="68:68" customFormat="1">
      <c r="BP540650" s="90"/>
    </row>
    <row r="540651" spans="68:68" customFormat="1">
      <c r="BP540651" s="90"/>
    </row>
    <row r="540652" spans="68:68" customFormat="1">
      <c r="BP540652" s="90"/>
    </row>
    <row r="540653" spans="68:68" customFormat="1">
      <c r="BP540653" s="90"/>
    </row>
    <row r="540654" spans="68:68" customFormat="1">
      <c r="BP540654" s="90"/>
    </row>
    <row r="540655" spans="68:68" customFormat="1">
      <c r="BP540655" s="90"/>
    </row>
    <row r="540656" spans="68:68" customFormat="1">
      <c r="BP540656" s="90"/>
    </row>
    <row r="540657" spans="68:68" customFormat="1">
      <c r="BP540657" s="90"/>
    </row>
    <row r="540658" spans="68:68" customFormat="1">
      <c r="BP540658" s="90"/>
    </row>
    <row r="540659" spans="68:68" customFormat="1">
      <c r="BP540659" s="90"/>
    </row>
    <row r="540660" spans="68:68" customFormat="1">
      <c r="BP540660" s="90"/>
    </row>
    <row r="540661" spans="68:68" customFormat="1">
      <c r="BP540661" s="90"/>
    </row>
    <row r="540662" spans="68:68" customFormat="1">
      <c r="BP540662" s="90"/>
    </row>
    <row r="540663" spans="68:68" customFormat="1">
      <c r="BP540663" s="90"/>
    </row>
    <row r="540664" spans="68:68" customFormat="1">
      <c r="BP540664" s="90"/>
    </row>
    <row r="540665" spans="68:68" customFormat="1">
      <c r="BP540665" s="90"/>
    </row>
    <row r="540666" spans="68:68" customFormat="1">
      <c r="BP540666" s="90"/>
    </row>
    <row r="540667" spans="68:68" customFormat="1">
      <c r="BP540667" s="90"/>
    </row>
    <row r="540668" spans="68:68" customFormat="1">
      <c r="BP540668" s="90"/>
    </row>
    <row r="540669" spans="68:68" customFormat="1">
      <c r="BP540669" s="90"/>
    </row>
    <row r="540670" spans="68:68" customFormat="1">
      <c r="BP540670" s="90"/>
    </row>
    <row r="540671" spans="68:68" customFormat="1">
      <c r="BP540671" s="90"/>
    </row>
    <row r="540672" spans="68:68" customFormat="1">
      <c r="BP540672" s="90"/>
    </row>
    <row r="540673" spans="68:68" customFormat="1">
      <c r="BP540673" s="90"/>
    </row>
    <row r="540674" spans="68:68" customFormat="1">
      <c r="BP540674" s="90"/>
    </row>
    <row r="540675" spans="68:68" customFormat="1">
      <c r="BP540675" s="90"/>
    </row>
    <row r="540676" spans="68:68" customFormat="1">
      <c r="BP540676" s="90"/>
    </row>
    <row r="540677" spans="68:68" customFormat="1">
      <c r="BP540677" s="90"/>
    </row>
    <row r="540678" spans="68:68" customFormat="1">
      <c r="BP540678" s="90"/>
    </row>
    <row r="540679" spans="68:68" customFormat="1">
      <c r="BP540679" s="90"/>
    </row>
    <row r="540680" spans="68:68" customFormat="1">
      <c r="BP540680" s="90"/>
    </row>
    <row r="540681" spans="68:68" customFormat="1">
      <c r="BP540681" s="90"/>
    </row>
    <row r="540682" spans="68:68" customFormat="1">
      <c r="BP540682" s="90"/>
    </row>
    <row r="540683" spans="68:68" customFormat="1">
      <c r="BP540683" s="90"/>
    </row>
    <row r="540684" spans="68:68" customFormat="1">
      <c r="BP540684" s="90"/>
    </row>
    <row r="540685" spans="68:68" customFormat="1">
      <c r="BP540685" s="90"/>
    </row>
    <row r="540686" spans="68:68" customFormat="1">
      <c r="BP540686" s="90"/>
    </row>
    <row r="540687" spans="68:68" customFormat="1">
      <c r="BP540687" s="90"/>
    </row>
    <row r="540688" spans="68:68" customFormat="1">
      <c r="BP540688" s="90"/>
    </row>
    <row r="540689" spans="68:68" customFormat="1">
      <c r="BP540689" s="90"/>
    </row>
    <row r="540690" spans="68:68" customFormat="1">
      <c r="BP540690" s="90"/>
    </row>
    <row r="540691" spans="68:68" customFormat="1">
      <c r="BP540691" s="90"/>
    </row>
    <row r="540692" spans="68:68" customFormat="1">
      <c r="BP540692" s="90"/>
    </row>
    <row r="540693" spans="68:68" customFormat="1">
      <c r="BP540693" s="90"/>
    </row>
    <row r="540694" spans="68:68" customFormat="1">
      <c r="BP540694" s="90"/>
    </row>
    <row r="540695" spans="68:68" customFormat="1">
      <c r="BP540695" s="90"/>
    </row>
    <row r="540696" spans="68:68" customFormat="1">
      <c r="BP540696" s="90"/>
    </row>
    <row r="540697" spans="68:68" customFormat="1">
      <c r="BP540697" s="90"/>
    </row>
    <row r="540698" spans="68:68" customFormat="1">
      <c r="BP540698" s="90"/>
    </row>
    <row r="540699" spans="68:68" customFormat="1">
      <c r="BP540699" s="90"/>
    </row>
    <row r="540700" spans="68:68" customFormat="1">
      <c r="BP540700" s="90"/>
    </row>
    <row r="540701" spans="68:68" customFormat="1">
      <c r="BP540701" s="90"/>
    </row>
    <row r="540702" spans="68:68" customFormat="1">
      <c r="BP540702" s="90"/>
    </row>
    <row r="540703" spans="68:68" customFormat="1">
      <c r="BP540703" s="90"/>
    </row>
    <row r="540704" spans="68:68" customFormat="1">
      <c r="BP540704" s="90"/>
    </row>
    <row r="540705" spans="68:68" customFormat="1">
      <c r="BP540705" s="90"/>
    </row>
    <row r="540706" spans="68:68" customFormat="1">
      <c r="BP540706" s="90"/>
    </row>
    <row r="540707" spans="68:68" customFormat="1">
      <c r="BP540707" s="90"/>
    </row>
    <row r="540708" spans="68:68" customFormat="1">
      <c r="BP540708" s="90"/>
    </row>
    <row r="540709" spans="68:68" customFormat="1">
      <c r="BP540709" s="90"/>
    </row>
    <row r="540710" spans="68:68" customFormat="1">
      <c r="BP540710" s="90"/>
    </row>
    <row r="540711" spans="68:68" customFormat="1">
      <c r="BP540711" s="90"/>
    </row>
    <row r="540712" spans="68:68" customFormat="1">
      <c r="BP540712" s="90"/>
    </row>
    <row r="540713" spans="68:68" customFormat="1">
      <c r="BP540713" s="90"/>
    </row>
    <row r="540714" spans="68:68" customFormat="1">
      <c r="BP540714" s="90"/>
    </row>
    <row r="540715" spans="68:68" customFormat="1">
      <c r="BP540715" s="90"/>
    </row>
    <row r="540716" spans="68:68" customFormat="1">
      <c r="BP540716" s="90"/>
    </row>
    <row r="540717" spans="68:68" customFormat="1">
      <c r="BP540717" s="90"/>
    </row>
    <row r="540718" spans="68:68" customFormat="1">
      <c r="BP540718" s="90"/>
    </row>
    <row r="540719" spans="68:68" customFormat="1">
      <c r="BP540719" s="90"/>
    </row>
    <row r="540720" spans="68:68" customFormat="1">
      <c r="BP540720" s="90"/>
    </row>
    <row r="540721" spans="68:68" customFormat="1">
      <c r="BP540721" s="90"/>
    </row>
    <row r="540722" spans="68:68" customFormat="1">
      <c r="BP540722" s="90"/>
    </row>
    <row r="540723" spans="68:68" customFormat="1">
      <c r="BP540723" s="90"/>
    </row>
    <row r="540724" spans="68:68" customFormat="1">
      <c r="BP540724" s="90"/>
    </row>
    <row r="540725" spans="68:68" customFormat="1">
      <c r="BP540725" s="90"/>
    </row>
    <row r="540726" spans="68:68" customFormat="1">
      <c r="BP540726" s="90"/>
    </row>
    <row r="540727" spans="68:68" customFormat="1">
      <c r="BP540727" s="90"/>
    </row>
    <row r="540728" spans="68:68" customFormat="1">
      <c r="BP540728" s="90"/>
    </row>
    <row r="540729" spans="68:68" customFormat="1">
      <c r="BP540729" s="90"/>
    </row>
    <row r="540730" spans="68:68" customFormat="1">
      <c r="BP540730" s="90"/>
    </row>
    <row r="540731" spans="68:68" customFormat="1">
      <c r="BP540731" s="90"/>
    </row>
    <row r="540732" spans="68:68" customFormat="1">
      <c r="BP540732" s="90"/>
    </row>
    <row r="540733" spans="68:68" customFormat="1">
      <c r="BP540733" s="90"/>
    </row>
    <row r="540734" spans="68:68" customFormat="1">
      <c r="BP540734" s="90"/>
    </row>
    <row r="540735" spans="68:68" customFormat="1">
      <c r="BP540735" s="90"/>
    </row>
    <row r="540736" spans="68:68" customFormat="1">
      <c r="BP540736" s="90"/>
    </row>
    <row r="540737" spans="68:68" customFormat="1">
      <c r="BP540737" s="90"/>
    </row>
    <row r="540738" spans="68:68" customFormat="1">
      <c r="BP540738" s="90"/>
    </row>
    <row r="540739" spans="68:68" customFormat="1">
      <c r="BP540739" s="90"/>
    </row>
    <row r="540740" spans="68:68" customFormat="1">
      <c r="BP540740" s="90"/>
    </row>
    <row r="540741" spans="68:68" customFormat="1">
      <c r="BP540741" s="90"/>
    </row>
    <row r="540742" spans="68:68" customFormat="1">
      <c r="BP540742" s="90"/>
    </row>
    <row r="540743" spans="68:68" customFormat="1">
      <c r="BP540743" s="90"/>
    </row>
    <row r="540744" spans="68:68" customFormat="1">
      <c r="BP540744" s="90"/>
    </row>
    <row r="540745" spans="68:68" customFormat="1">
      <c r="BP540745" s="90"/>
    </row>
    <row r="540746" spans="68:68" customFormat="1">
      <c r="BP540746" s="90"/>
    </row>
    <row r="540747" spans="68:68" customFormat="1">
      <c r="BP540747" s="90"/>
    </row>
    <row r="540748" spans="68:68" customFormat="1">
      <c r="BP540748" s="90"/>
    </row>
    <row r="540749" spans="68:68" customFormat="1">
      <c r="BP540749" s="90"/>
    </row>
    <row r="540750" spans="68:68" customFormat="1">
      <c r="BP540750" s="90"/>
    </row>
    <row r="540751" spans="68:68" customFormat="1">
      <c r="BP540751" s="90"/>
    </row>
    <row r="540752" spans="68:68" customFormat="1">
      <c r="BP540752" s="90"/>
    </row>
    <row r="540753" spans="68:68" customFormat="1">
      <c r="BP540753" s="90"/>
    </row>
    <row r="540754" spans="68:68" customFormat="1">
      <c r="BP540754" s="90"/>
    </row>
    <row r="540755" spans="68:68" customFormat="1">
      <c r="BP540755" s="90"/>
    </row>
    <row r="540756" spans="68:68" customFormat="1">
      <c r="BP540756" s="90"/>
    </row>
    <row r="540757" spans="68:68" customFormat="1">
      <c r="BP540757" s="90"/>
    </row>
    <row r="540758" spans="68:68" customFormat="1">
      <c r="BP540758" s="90"/>
    </row>
    <row r="540759" spans="68:68" customFormat="1">
      <c r="BP540759" s="90"/>
    </row>
    <row r="540760" spans="68:68" customFormat="1">
      <c r="BP540760" s="90"/>
    </row>
    <row r="540761" spans="68:68" customFormat="1">
      <c r="BP540761" s="90"/>
    </row>
    <row r="540762" spans="68:68" customFormat="1">
      <c r="BP540762" s="90"/>
    </row>
    <row r="540763" spans="68:68" customFormat="1">
      <c r="BP540763" s="90"/>
    </row>
    <row r="540764" spans="68:68" customFormat="1">
      <c r="BP540764" s="90"/>
    </row>
    <row r="540765" spans="68:68" customFormat="1">
      <c r="BP540765" s="90"/>
    </row>
    <row r="540766" spans="68:68" customFormat="1">
      <c r="BP540766" s="90"/>
    </row>
    <row r="540767" spans="68:68" customFormat="1">
      <c r="BP540767" s="90"/>
    </row>
    <row r="540768" spans="68:68" customFormat="1">
      <c r="BP540768" s="90"/>
    </row>
    <row r="540769" spans="68:68" customFormat="1">
      <c r="BP540769" s="90"/>
    </row>
    <row r="540770" spans="68:68" customFormat="1">
      <c r="BP540770" s="90"/>
    </row>
    <row r="540771" spans="68:68" customFormat="1">
      <c r="BP540771" s="90"/>
    </row>
    <row r="540772" spans="68:68" customFormat="1">
      <c r="BP540772" s="90"/>
    </row>
    <row r="540773" spans="68:68" customFormat="1">
      <c r="BP540773" s="90"/>
    </row>
    <row r="540774" spans="68:68" customFormat="1">
      <c r="BP540774" s="90"/>
    </row>
    <row r="540775" spans="68:68" customFormat="1">
      <c r="BP540775" s="90"/>
    </row>
    <row r="540776" spans="68:68" customFormat="1">
      <c r="BP540776" s="90"/>
    </row>
    <row r="540777" spans="68:68" customFormat="1">
      <c r="BP540777" s="90"/>
    </row>
    <row r="540778" spans="68:68" customFormat="1">
      <c r="BP540778" s="90"/>
    </row>
    <row r="540779" spans="68:68" customFormat="1">
      <c r="BP540779" s="90"/>
    </row>
    <row r="540780" spans="68:68" customFormat="1">
      <c r="BP540780" s="90"/>
    </row>
    <row r="540781" spans="68:68" customFormat="1">
      <c r="BP540781" s="90"/>
    </row>
    <row r="540782" spans="68:68" customFormat="1">
      <c r="BP540782" s="90"/>
    </row>
    <row r="540783" spans="68:68" customFormat="1">
      <c r="BP540783" s="90"/>
    </row>
    <row r="540784" spans="68:68" customFormat="1">
      <c r="BP540784" s="90"/>
    </row>
    <row r="540785" spans="68:68" customFormat="1">
      <c r="BP540785" s="90"/>
    </row>
    <row r="540786" spans="68:68" customFormat="1">
      <c r="BP540786" s="90"/>
    </row>
    <row r="540787" spans="68:68" customFormat="1">
      <c r="BP540787" s="90"/>
    </row>
    <row r="540788" spans="68:68" customFormat="1">
      <c r="BP540788" s="90"/>
    </row>
    <row r="540789" spans="68:68" customFormat="1">
      <c r="BP540789" s="90"/>
    </row>
    <row r="540790" spans="68:68" customFormat="1">
      <c r="BP540790" s="90"/>
    </row>
    <row r="540791" spans="68:68" customFormat="1">
      <c r="BP540791" s="90"/>
    </row>
    <row r="540792" spans="68:68" customFormat="1">
      <c r="BP540792" s="90"/>
    </row>
    <row r="540793" spans="68:68" customFormat="1">
      <c r="BP540793" s="90"/>
    </row>
    <row r="540794" spans="68:68" customFormat="1">
      <c r="BP540794" s="90"/>
    </row>
    <row r="540795" spans="68:68" customFormat="1">
      <c r="BP540795" s="90"/>
    </row>
    <row r="540796" spans="68:68" customFormat="1">
      <c r="BP540796" s="90"/>
    </row>
    <row r="540797" spans="68:68" customFormat="1">
      <c r="BP540797" s="90"/>
    </row>
    <row r="540798" spans="68:68" customFormat="1">
      <c r="BP540798" s="90"/>
    </row>
    <row r="540799" spans="68:68" customFormat="1">
      <c r="BP540799" s="90"/>
    </row>
    <row r="540800" spans="68:68" customFormat="1">
      <c r="BP540800" s="90"/>
    </row>
    <row r="540801" spans="68:68" customFormat="1">
      <c r="BP540801" s="90"/>
    </row>
    <row r="540802" spans="68:68" customFormat="1">
      <c r="BP540802" s="90"/>
    </row>
    <row r="540803" spans="68:68" customFormat="1">
      <c r="BP540803" s="90"/>
    </row>
    <row r="540804" spans="68:68" customFormat="1">
      <c r="BP540804" s="90"/>
    </row>
    <row r="540805" spans="68:68" customFormat="1">
      <c r="BP540805" s="90"/>
    </row>
    <row r="540806" spans="68:68" customFormat="1">
      <c r="BP540806" s="90"/>
    </row>
    <row r="540807" spans="68:68" customFormat="1">
      <c r="BP540807" s="90"/>
    </row>
    <row r="540808" spans="68:68" customFormat="1">
      <c r="BP540808" s="90"/>
    </row>
    <row r="540809" spans="68:68" customFormat="1">
      <c r="BP540809" s="90"/>
    </row>
    <row r="540810" spans="68:68" customFormat="1">
      <c r="BP540810" s="90"/>
    </row>
    <row r="540811" spans="68:68" customFormat="1">
      <c r="BP540811" s="90"/>
    </row>
    <row r="540812" spans="68:68" customFormat="1">
      <c r="BP540812" s="90"/>
    </row>
    <row r="540813" spans="68:68" customFormat="1">
      <c r="BP540813" s="90"/>
    </row>
    <row r="540814" spans="68:68" customFormat="1">
      <c r="BP540814" s="90"/>
    </row>
    <row r="540815" spans="68:68" customFormat="1">
      <c r="BP540815" s="90"/>
    </row>
    <row r="540816" spans="68:68" customFormat="1">
      <c r="BP540816" s="90"/>
    </row>
    <row r="540817" spans="68:68" customFormat="1">
      <c r="BP540817" s="90"/>
    </row>
    <row r="540818" spans="68:68" customFormat="1">
      <c r="BP540818" s="90"/>
    </row>
    <row r="540819" spans="68:68" customFormat="1">
      <c r="BP540819" s="90"/>
    </row>
    <row r="540820" spans="68:68" customFormat="1">
      <c r="BP540820" s="90"/>
    </row>
    <row r="540821" spans="68:68" customFormat="1">
      <c r="BP540821" s="90"/>
    </row>
    <row r="540822" spans="68:68" customFormat="1">
      <c r="BP540822" s="90"/>
    </row>
    <row r="540823" spans="68:68" customFormat="1">
      <c r="BP540823" s="90"/>
    </row>
    <row r="540824" spans="68:68" customFormat="1">
      <c r="BP540824" s="90"/>
    </row>
    <row r="540825" spans="68:68" customFormat="1">
      <c r="BP540825" s="90"/>
    </row>
    <row r="540826" spans="68:68" customFormat="1">
      <c r="BP540826" s="90"/>
    </row>
    <row r="540827" spans="68:68" customFormat="1">
      <c r="BP540827" s="90"/>
    </row>
    <row r="540828" spans="68:68" customFormat="1">
      <c r="BP540828" s="90"/>
    </row>
    <row r="540829" spans="68:68" customFormat="1">
      <c r="BP540829" s="90"/>
    </row>
    <row r="540830" spans="68:68" customFormat="1">
      <c r="BP540830" s="90"/>
    </row>
    <row r="540831" spans="68:68" customFormat="1">
      <c r="BP540831" s="90"/>
    </row>
    <row r="540832" spans="68:68" customFormat="1">
      <c r="BP540832" s="90"/>
    </row>
    <row r="540833" spans="68:68" customFormat="1">
      <c r="BP540833" s="90"/>
    </row>
    <row r="540834" spans="68:68" customFormat="1">
      <c r="BP540834" s="90"/>
    </row>
    <row r="540835" spans="68:68" customFormat="1">
      <c r="BP540835" s="90"/>
    </row>
    <row r="540836" spans="68:68" customFormat="1">
      <c r="BP540836" s="90"/>
    </row>
    <row r="540837" spans="68:68" customFormat="1">
      <c r="BP540837" s="90"/>
    </row>
    <row r="540838" spans="68:68" customFormat="1">
      <c r="BP540838" s="90"/>
    </row>
    <row r="540839" spans="68:68" customFormat="1">
      <c r="BP540839" s="90"/>
    </row>
    <row r="540840" spans="68:68" customFormat="1">
      <c r="BP540840" s="90"/>
    </row>
    <row r="540841" spans="68:68" customFormat="1">
      <c r="BP540841" s="90"/>
    </row>
    <row r="540842" spans="68:68" customFormat="1">
      <c r="BP540842" s="90"/>
    </row>
    <row r="540843" spans="68:68" customFormat="1">
      <c r="BP540843" s="90"/>
    </row>
    <row r="540844" spans="68:68" customFormat="1">
      <c r="BP540844" s="90"/>
    </row>
    <row r="540845" spans="68:68" customFormat="1">
      <c r="BP540845" s="90"/>
    </row>
    <row r="540846" spans="68:68" customFormat="1">
      <c r="BP540846" s="90"/>
    </row>
    <row r="540847" spans="68:68" customFormat="1">
      <c r="BP540847" s="90"/>
    </row>
    <row r="540848" spans="68:68" customFormat="1">
      <c r="BP540848" s="90"/>
    </row>
    <row r="540849" spans="68:68" customFormat="1">
      <c r="BP540849" s="90"/>
    </row>
    <row r="540850" spans="68:68" customFormat="1">
      <c r="BP540850" s="90"/>
    </row>
    <row r="540851" spans="68:68" customFormat="1">
      <c r="BP540851" s="90"/>
    </row>
    <row r="540852" spans="68:68" customFormat="1">
      <c r="BP540852" s="90"/>
    </row>
    <row r="540853" spans="68:68" customFormat="1">
      <c r="BP540853" s="90"/>
    </row>
    <row r="540854" spans="68:68" customFormat="1">
      <c r="BP540854" s="90"/>
    </row>
    <row r="540855" spans="68:68" customFormat="1">
      <c r="BP540855" s="90"/>
    </row>
    <row r="540856" spans="68:68" customFormat="1">
      <c r="BP540856" s="90"/>
    </row>
    <row r="540857" spans="68:68" customFormat="1">
      <c r="BP540857" s="90"/>
    </row>
    <row r="540858" spans="68:68" customFormat="1">
      <c r="BP540858" s="90"/>
    </row>
    <row r="540859" spans="68:68" customFormat="1">
      <c r="BP540859" s="90"/>
    </row>
    <row r="540860" spans="68:68" customFormat="1">
      <c r="BP540860" s="90"/>
    </row>
    <row r="540861" spans="68:68" customFormat="1">
      <c r="BP540861" s="90"/>
    </row>
    <row r="540862" spans="68:68" customFormat="1">
      <c r="BP540862" s="90"/>
    </row>
    <row r="540863" spans="68:68" customFormat="1">
      <c r="BP540863" s="90"/>
    </row>
    <row r="540864" spans="68:68" customFormat="1">
      <c r="BP540864" s="90"/>
    </row>
    <row r="540865" spans="68:68" customFormat="1">
      <c r="BP540865" s="90"/>
    </row>
    <row r="540866" spans="68:68" customFormat="1">
      <c r="BP540866" s="90"/>
    </row>
    <row r="540867" spans="68:68" customFormat="1">
      <c r="BP540867" s="90"/>
    </row>
    <row r="540868" spans="68:68" customFormat="1">
      <c r="BP540868" s="90"/>
    </row>
    <row r="540869" spans="68:68" customFormat="1">
      <c r="BP540869" s="90"/>
    </row>
    <row r="540870" spans="68:68" customFormat="1">
      <c r="BP540870" s="90"/>
    </row>
    <row r="540871" spans="68:68" customFormat="1">
      <c r="BP540871" s="90"/>
    </row>
    <row r="540872" spans="68:68" customFormat="1">
      <c r="BP540872" s="90"/>
    </row>
    <row r="540873" spans="68:68" customFormat="1">
      <c r="BP540873" s="90"/>
    </row>
    <row r="540874" spans="68:68" customFormat="1">
      <c r="BP540874" s="90"/>
    </row>
    <row r="540875" spans="68:68" customFormat="1">
      <c r="BP540875" s="90"/>
    </row>
    <row r="540876" spans="68:68" customFormat="1">
      <c r="BP540876" s="90"/>
    </row>
    <row r="540877" spans="68:68" customFormat="1">
      <c r="BP540877" s="90"/>
    </row>
    <row r="540878" spans="68:68" customFormat="1">
      <c r="BP540878" s="90"/>
    </row>
    <row r="540879" spans="68:68" customFormat="1">
      <c r="BP540879" s="90"/>
    </row>
    <row r="540880" spans="68:68" customFormat="1">
      <c r="BP540880" s="90"/>
    </row>
    <row r="540881" spans="68:68" customFormat="1">
      <c r="BP540881" s="90"/>
    </row>
    <row r="540882" spans="68:68" customFormat="1">
      <c r="BP540882" s="90"/>
    </row>
    <row r="540883" spans="68:68" customFormat="1">
      <c r="BP540883" s="90"/>
    </row>
    <row r="540884" spans="68:68" customFormat="1">
      <c r="BP540884" s="90"/>
    </row>
    <row r="540885" spans="68:68" customFormat="1">
      <c r="BP540885" s="90"/>
    </row>
    <row r="540886" spans="68:68" customFormat="1">
      <c r="BP540886" s="90"/>
    </row>
    <row r="540887" spans="68:68" customFormat="1">
      <c r="BP540887" s="90"/>
    </row>
    <row r="540888" spans="68:68" customFormat="1">
      <c r="BP540888" s="90"/>
    </row>
    <row r="540889" spans="68:68" customFormat="1">
      <c r="BP540889" s="90"/>
    </row>
    <row r="540890" spans="68:68" customFormat="1">
      <c r="BP540890" s="90"/>
    </row>
    <row r="540891" spans="68:68" customFormat="1">
      <c r="BP540891" s="90"/>
    </row>
    <row r="540892" spans="68:68" customFormat="1">
      <c r="BP540892" s="90"/>
    </row>
    <row r="540893" spans="68:68" customFormat="1">
      <c r="BP540893" s="90"/>
    </row>
    <row r="540894" spans="68:68" customFormat="1">
      <c r="BP540894" s="90"/>
    </row>
    <row r="540895" spans="68:68" customFormat="1">
      <c r="BP540895" s="90"/>
    </row>
    <row r="540896" spans="68:68" customFormat="1">
      <c r="BP540896" s="90"/>
    </row>
    <row r="540897" spans="68:68" customFormat="1">
      <c r="BP540897" s="90"/>
    </row>
    <row r="540898" spans="68:68" customFormat="1">
      <c r="BP540898" s="90"/>
    </row>
    <row r="540899" spans="68:68" customFormat="1">
      <c r="BP540899" s="90"/>
    </row>
    <row r="540900" spans="68:68" customFormat="1">
      <c r="BP540900" s="90"/>
    </row>
    <row r="540901" spans="68:68" customFormat="1">
      <c r="BP540901" s="90"/>
    </row>
    <row r="540902" spans="68:68" customFormat="1">
      <c r="BP540902" s="90"/>
    </row>
    <row r="540903" spans="68:68" customFormat="1">
      <c r="BP540903" s="90"/>
    </row>
    <row r="540904" spans="68:68" customFormat="1">
      <c r="BP540904" s="90"/>
    </row>
    <row r="540905" spans="68:68" customFormat="1">
      <c r="BP540905" s="90"/>
    </row>
    <row r="540906" spans="68:68" customFormat="1">
      <c r="BP540906" s="90"/>
    </row>
    <row r="540907" spans="68:68" customFormat="1">
      <c r="BP540907" s="90"/>
    </row>
    <row r="540908" spans="68:68" customFormat="1">
      <c r="BP540908" s="90"/>
    </row>
    <row r="540909" spans="68:68" customFormat="1">
      <c r="BP540909" s="90"/>
    </row>
    <row r="540910" spans="68:68" customFormat="1">
      <c r="BP540910" s="90"/>
    </row>
    <row r="540911" spans="68:68" customFormat="1">
      <c r="BP540911" s="90"/>
    </row>
    <row r="540912" spans="68:68" customFormat="1">
      <c r="BP540912" s="90"/>
    </row>
    <row r="540913" spans="68:68" customFormat="1">
      <c r="BP540913" s="90"/>
    </row>
    <row r="540914" spans="68:68" customFormat="1">
      <c r="BP540914" s="90"/>
    </row>
    <row r="540915" spans="68:68" customFormat="1">
      <c r="BP540915" s="90"/>
    </row>
    <row r="540916" spans="68:68" customFormat="1">
      <c r="BP540916" s="90"/>
    </row>
    <row r="540917" spans="68:68" customFormat="1">
      <c r="BP540917" s="90"/>
    </row>
    <row r="540918" spans="68:68" customFormat="1">
      <c r="BP540918" s="90"/>
    </row>
    <row r="540919" spans="68:68" customFormat="1">
      <c r="BP540919" s="90"/>
    </row>
    <row r="540920" spans="68:68" customFormat="1">
      <c r="BP540920" s="90"/>
    </row>
    <row r="540921" spans="68:68" customFormat="1">
      <c r="BP540921" s="90"/>
    </row>
    <row r="540922" spans="68:68" customFormat="1">
      <c r="BP540922" s="90"/>
    </row>
    <row r="540923" spans="68:68" customFormat="1">
      <c r="BP540923" s="90"/>
    </row>
    <row r="540924" spans="68:68" customFormat="1">
      <c r="BP540924" s="90"/>
    </row>
    <row r="540925" spans="68:68" customFormat="1">
      <c r="BP540925" s="90"/>
    </row>
    <row r="540926" spans="68:68" customFormat="1">
      <c r="BP540926" s="90"/>
    </row>
    <row r="540927" spans="68:68" customFormat="1">
      <c r="BP540927" s="90"/>
    </row>
    <row r="540928" spans="68:68" customFormat="1">
      <c r="BP540928" s="90"/>
    </row>
    <row r="540929" spans="68:68" customFormat="1">
      <c r="BP540929" s="90"/>
    </row>
    <row r="540930" spans="68:68" customFormat="1">
      <c r="BP540930" s="90"/>
    </row>
    <row r="540931" spans="68:68" customFormat="1">
      <c r="BP540931" s="90"/>
    </row>
    <row r="540932" spans="68:68" customFormat="1">
      <c r="BP540932" s="90"/>
    </row>
    <row r="540933" spans="68:68" customFormat="1">
      <c r="BP540933" s="90"/>
    </row>
    <row r="540934" spans="68:68" customFormat="1">
      <c r="BP540934" s="90"/>
    </row>
    <row r="540935" spans="68:68" customFormat="1">
      <c r="BP540935" s="90"/>
    </row>
    <row r="540936" spans="68:68" customFormat="1">
      <c r="BP540936" s="90"/>
    </row>
    <row r="540937" spans="68:68" customFormat="1">
      <c r="BP540937" s="90"/>
    </row>
    <row r="540938" spans="68:68" customFormat="1">
      <c r="BP540938" s="90"/>
    </row>
    <row r="540939" spans="68:68" customFormat="1">
      <c r="BP540939" s="90"/>
    </row>
    <row r="540940" spans="68:68" customFormat="1">
      <c r="BP540940" s="90"/>
    </row>
    <row r="540941" spans="68:68" customFormat="1">
      <c r="BP540941" s="90"/>
    </row>
    <row r="540942" spans="68:68" customFormat="1">
      <c r="BP540942" s="90"/>
    </row>
    <row r="540943" spans="68:68" customFormat="1">
      <c r="BP540943" s="90"/>
    </row>
    <row r="540944" spans="68:68" customFormat="1">
      <c r="BP540944" s="90"/>
    </row>
    <row r="540945" spans="68:68" customFormat="1">
      <c r="BP540945" s="90"/>
    </row>
    <row r="540946" spans="68:68" customFormat="1">
      <c r="BP540946" s="90"/>
    </row>
    <row r="540947" spans="68:68" customFormat="1">
      <c r="BP540947" s="90"/>
    </row>
    <row r="540948" spans="68:68" customFormat="1">
      <c r="BP540948" s="90"/>
    </row>
    <row r="540949" spans="68:68" customFormat="1">
      <c r="BP540949" s="90"/>
    </row>
    <row r="540950" spans="68:68" customFormat="1">
      <c r="BP540950" s="90"/>
    </row>
    <row r="540951" spans="68:68" customFormat="1">
      <c r="BP540951" s="90"/>
    </row>
    <row r="540952" spans="68:68" customFormat="1">
      <c r="BP540952" s="90"/>
    </row>
    <row r="540953" spans="68:68" customFormat="1">
      <c r="BP540953" s="90"/>
    </row>
    <row r="540954" spans="68:68" customFormat="1">
      <c r="BP540954" s="90"/>
    </row>
    <row r="540955" spans="68:68" customFormat="1">
      <c r="BP540955" s="90"/>
    </row>
    <row r="540956" spans="68:68" customFormat="1">
      <c r="BP540956" s="90"/>
    </row>
    <row r="540957" spans="68:68" customFormat="1">
      <c r="BP540957" s="90"/>
    </row>
    <row r="540958" spans="68:68" customFormat="1">
      <c r="BP540958" s="90"/>
    </row>
    <row r="540959" spans="68:68" customFormat="1">
      <c r="BP540959" s="90"/>
    </row>
    <row r="540960" spans="68:68" customFormat="1">
      <c r="BP540960" s="90"/>
    </row>
    <row r="540961" spans="68:68" customFormat="1">
      <c r="BP540961" s="90"/>
    </row>
    <row r="540962" spans="68:68" customFormat="1">
      <c r="BP540962" s="90"/>
    </row>
    <row r="540963" spans="68:68" customFormat="1">
      <c r="BP540963" s="90"/>
    </row>
    <row r="540964" spans="68:68" customFormat="1">
      <c r="BP540964" s="90"/>
    </row>
    <row r="540965" spans="68:68" customFormat="1">
      <c r="BP540965" s="90"/>
    </row>
    <row r="540966" spans="68:68" customFormat="1">
      <c r="BP540966" s="90"/>
    </row>
    <row r="540967" spans="68:68" customFormat="1">
      <c r="BP540967" s="90"/>
    </row>
    <row r="540968" spans="68:68" customFormat="1">
      <c r="BP540968" s="90"/>
    </row>
    <row r="540969" spans="68:68" customFormat="1">
      <c r="BP540969" s="90"/>
    </row>
    <row r="540970" spans="68:68" customFormat="1">
      <c r="BP540970" s="90"/>
    </row>
    <row r="540971" spans="68:68" customFormat="1">
      <c r="BP540971" s="90"/>
    </row>
    <row r="540972" spans="68:68" customFormat="1">
      <c r="BP540972" s="90"/>
    </row>
    <row r="540973" spans="68:68" customFormat="1">
      <c r="BP540973" s="90"/>
    </row>
    <row r="540974" spans="68:68" customFormat="1">
      <c r="BP540974" s="90"/>
    </row>
    <row r="540975" spans="68:68" customFormat="1">
      <c r="BP540975" s="90"/>
    </row>
    <row r="540976" spans="68:68" customFormat="1">
      <c r="BP540976" s="90"/>
    </row>
    <row r="540977" spans="68:68" customFormat="1">
      <c r="BP540977" s="90"/>
    </row>
    <row r="540978" spans="68:68" customFormat="1">
      <c r="BP540978" s="90"/>
    </row>
    <row r="540979" spans="68:68" customFormat="1">
      <c r="BP540979" s="90"/>
    </row>
    <row r="540980" spans="68:68" customFormat="1">
      <c r="BP540980" s="90"/>
    </row>
    <row r="540981" spans="68:68" customFormat="1">
      <c r="BP540981" s="90"/>
    </row>
    <row r="540982" spans="68:68" customFormat="1">
      <c r="BP540982" s="90"/>
    </row>
    <row r="540983" spans="68:68" customFormat="1">
      <c r="BP540983" s="90"/>
    </row>
    <row r="540984" spans="68:68" customFormat="1">
      <c r="BP540984" s="90"/>
    </row>
    <row r="540985" spans="68:68" customFormat="1">
      <c r="BP540985" s="90"/>
    </row>
    <row r="540986" spans="68:68" customFormat="1">
      <c r="BP540986" s="90"/>
    </row>
    <row r="540987" spans="68:68" customFormat="1">
      <c r="BP540987" s="90"/>
    </row>
    <row r="540988" spans="68:68" customFormat="1">
      <c r="BP540988" s="90"/>
    </row>
    <row r="540989" spans="68:68" customFormat="1">
      <c r="BP540989" s="90"/>
    </row>
    <row r="540990" spans="68:68" customFormat="1">
      <c r="BP540990" s="90"/>
    </row>
    <row r="540991" spans="68:68" customFormat="1">
      <c r="BP540991" s="90"/>
    </row>
    <row r="540992" spans="68:68" customFormat="1">
      <c r="BP540992" s="90"/>
    </row>
    <row r="540993" spans="68:68" customFormat="1">
      <c r="BP540993" s="90"/>
    </row>
    <row r="540994" spans="68:68" customFormat="1">
      <c r="BP540994" s="90"/>
    </row>
    <row r="540995" spans="68:68" customFormat="1">
      <c r="BP540995" s="90"/>
    </row>
    <row r="540996" spans="68:68" customFormat="1">
      <c r="BP540996" s="90"/>
    </row>
    <row r="540997" spans="68:68" customFormat="1">
      <c r="BP540997" s="90"/>
    </row>
    <row r="540998" spans="68:68" customFormat="1">
      <c r="BP540998" s="90"/>
    </row>
    <row r="540999" spans="68:68" customFormat="1">
      <c r="BP540999" s="90"/>
    </row>
    <row r="541000" spans="68:68" customFormat="1">
      <c r="BP541000" s="90"/>
    </row>
    <row r="541001" spans="68:68" customFormat="1">
      <c r="BP541001" s="90"/>
    </row>
    <row r="541002" spans="68:68" customFormat="1">
      <c r="BP541002" s="90"/>
    </row>
    <row r="541003" spans="68:68" customFormat="1">
      <c r="BP541003" s="90"/>
    </row>
    <row r="541004" spans="68:68" customFormat="1">
      <c r="BP541004" s="90"/>
    </row>
    <row r="541005" spans="68:68" customFormat="1">
      <c r="BP541005" s="90"/>
    </row>
    <row r="541006" spans="68:68" customFormat="1">
      <c r="BP541006" s="90"/>
    </row>
    <row r="541007" spans="68:68" customFormat="1">
      <c r="BP541007" s="90"/>
    </row>
    <row r="541008" spans="68:68" customFormat="1">
      <c r="BP541008" s="90"/>
    </row>
    <row r="541009" spans="68:68" customFormat="1">
      <c r="BP541009" s="90"/>
    </row>
    <row r="541010" spans="68:68" customFormat="1">
      <c r="BP541010" s="90"/>
    </row>
    <row r="541011" spans="68:68" customFormat="1">
      <c r="BP541011" s="90"/>
    </row>
    <row r="541012" spans="68:68" customFormat="1">
      <c r="BP541012" s="90"/>
    </row>
    <row r="541013" spans="68:68" customFormat="1">
      <c r="BP541013" s="90"/>
    </row>
    <row r="541014" spans="68:68" customFormat="1">
      <c r="BP541014" s="90"/>
    </row>
    <row r="541015" spans="68:68" customFormat="1">
      <c r="BP541015" s="90"/>
    </row>
    <row r="541016" spans="68:68" customFormat="1">
      <c r="BP541016" s="90"/>
    </row>
    <row r="541017" spans="68:68" customFormat="1">
      <c r="BP541017" s="90"/>
    </row>
    <row r="541018" spans="68:68" customFormat="1">
      <c r="BP541018" s="90"/>
    </row>
    <row r="541019" spans="68:68" customFormat="1">
      <c r="BP541019" s="90"/>
    </row>
    <row r="541020" spans="68:68" customFormat="1">
      <c r="BP541020" s="90"/>
    </row>
    <row r="541021" spans="68:68" customFormat="1">
      <c r="BP541021" s="90"/>
    </row>
    <row r="541022" spans="68:68" customFormat="1">
      <c r="BP541022" s="90"/>
    </row>
    <row r="541023" spans="68:68" customFormat="1">
      <c r="BP541023" s="90"/>
    </row>
    <row r="541024" spans="68:68" customFormat="1">
      <c r="BP541024" s="90"/>
    </row>
    <row r="541025" spans="68:68" customFormat="1">
      <c r="BP541025" s="90"/>
    </row>
    <row r="541026" spans="68:68" customFormat="1">
      <c r="BP541026" s="90"/>
    </row>
    <row r="541027" spans="68:68" customFormat="1">
      <c r="BP541027" s="90"/>
    </row>
    <row r="541028" spans="68:68" customFormat="1">
      <c r="BP541028" s="90"/>
    </row>
    <row r="541029" spans="68:68" customFormat="1">
      <c r="BP541029" s="90"/>
    </row>
    <row r="541030" spans="68:68" customFormat="1">
      <c r="BP541030" s="90"/>
    </row>
    <row r="541031" spans="68:68" customFormat="1">
      <c r="BP541031" s="90"/>
    </row>
    <row r="541032" spans="68:68" customFormat="1">
      <c r="BP541032" s="90"/>
    </row>
    <row r="541033" spans="68:68" customFormat="1">
      <c r="BP541033" s="90"/>
    </row>
    <row r="541034" spans="68:68" customFormat="1">
      <c r="BP541034" s="90"/>
    </row>
    <row r="541035" spans="68:68" customFormat="1">
      <c r="BP541035" s="90"/>
    </row>
    <row r="541036" spans="68:68" customFormat="1">
      <c r="BP541036" s="90"/>
    </row>
    <row r="541037" spans="68:68" customFormat="1">
      <c r="BP541037" s="90"/>
    </row>
    <row r="541038" spans="68:68" customFormat="1">
      <c r="BP541038" s="90"/>
    </row>
    <row r="541039" spans="68:68" customFormat="1">
      <c r="BP541039" s="90"/>
    </row>
    <row r="541040" spans="68:68" customFormat="1">
      <c r="BP541040" s="90"/>
    </row>
    <row r="541041" spans="68:68" customFormat="1">
      <c r="BP541041" s="90"/>
    </row>
    <row r="541042" spans="68:68" customFormat="1">
      <c r="BP541042" s="90"/>
    </row>
    <row r="541043" spans="68:68" customFormat="1">
      <c r="BP541043" s="90"/>
    </row>
    <row r="541044" spans="68:68" customFormat="1">
      <c r="BP541044" s="90"/>
    </row>
    <row r="541045" spans="68:68" customFormat="1">
      <c r="BP541045" s="90"/>
    </row>
    <row r="541046" spans="68:68" customFormat="1">
      <c r="BP541046" s="90"/>
    </row>
    <row r="541047" spans="68:68" customFormat="1">
      <c r="BP541047" s="90"/>
    </row>
    <row r="541048" spans="68:68" customFormat="1">
      <c r="BP541048" s="90"/>
    </row>
    <row r="541049" spans="68:68" customFormat="1">
      <c r="BP541049" s="90"/>
    </row>
    <row r="541050" spans="68:68" customFormat="1">
      <c r="BP541050" s="90"/>
    </row>
    <row r="541051" spans="68:68" customFormat="1">
      <c r="BP541051" s="90"/>
    </row>
    <row r="541052" spans="68:68" customFormat="1">
      <c r="BP541052" s="90"/>
    </row>
    <row r="541053" spans="68:68" customFormat="1">
      <c r="BP541053" s="90"/>
    </row>
    <row r="541054" spans="68:68" customFormat="1">
      <c r="BP541054" s="90"/>
    </row>
    <row r="541055" spans="68:68" customFormat="1">
      <c r="BP541055" s="90"/>
    </row>
    <row r="541056" spans="68:68" customFormat="1">
      <c r="BP541056" s="90"/>
    </row>
    <row r="541057" spans="68:68" customFormat="1">
      <c r="BP541057" s="90"/>
    </row>
    <row r="541058" spans="68:68" customFormat="1">
      <c r="BP541058" s="90"/>
    </row>
    <row r="541059" spans="68:68" customFormat="1">
      <c r="BP541059" s="90"/>
    </row>
    <row r="541060" spans="68:68" customFormat="1">
      <c r="BP541060" s="90"/>
    </row>
    <row r="541061" spans="68:68" customFormat="1">
      <c r="BP541061" s="90"/>
    </row>
    <row r="541062" spans="68:68" customFormat="1">
      <c r="BP541062" s="90"/>
    </row>
    <row r="541063" spans="68:68" customFormat="1">
      <c r="BP541063" s="90"/>
    </row>
    <row r="541064" spans="68:68" customFormat="1">
      <c r="BP541064" s="90"/>
    </row>
    <row r="541065" spans="68:68" customFormat="1">
      <c r="BP541065" s="90"/>
    </row>
    <row r="541066" spans="68:68" customFormat="1">
      <c r="BP541066" s="90"/>
    </row>
    <row r="541067" spans="68:68" customFormat="1">
      <c r="BP541067" s="90"/>
    </row>
    <row r="541068" spans="68:68" customFormat="1">
      <c r="BP541068" s="90"/>
    </row>
    <row r="541069" spans="68:68" customFormat="1">
      <c r="BP541069" s="90"/>
    </row>
    <row r="541070" spans="68:68" customFormat="1">
      <c r="BP541070" s="90"/>
    </row>
    <row r="541071" spans="68:68" customFormat="1">
      <c r="BP541071" s="90"/>
    </row>
    <row r="541072" spans="68:68" customFormat="1">
      <c r="BP541072" s="90"/>
    </row>
    <row r="541073" spans="68:68" customFormat="1">
      <c r="BP541073" s="90"/>
    </row>
    <row r="541074" spans="68:68" customFormat="1">
      <c r="BP541074" s="90"/>
    </row>
    <row r="541075" spans="68:68" customFormat="1">
      <c r="BP541075" s="90"/>
    </row>
    <row r="541076" spans="68:68" customFormat="1">
      <c r="BP541076" s="90"/>
    </row>
    <row r="541077" spans="68:68" customFormat="1">
      <c r="BP541077" s="90"/>
    </row>
    <row r="541078" spans="68:68" customFormat="1">
      <c r="BP541078" s="90"/>
    </row>
    <row r="541079" spans="68:68" customFormat="1">
      <c r="BP541079" s="90"/>
    </row>
    <row r="541080" spans="68:68" customFormat="1">
      <c r="BP541080" s="90"/>
    </row>
    <row r="541081" spans="68:68" customFormat="1">
      <c r="BP541081" s="90"/>
    </row>
    <row r="541082" spans="68:68" customFormat="1">
      <c r="BP541082" s="90"/>
    </row>
    <row r="541083" spans="68:68" customFormat="1">
      <c r="BP541083" s="90"/>
    </row>
    <row r="541084" spans="68:68" customFormat="1">
      <c r="BP541084" s="90"/>
    </row>
    <row r="541085" spans="68:68" customFormat="1">
      <c r="BP541085" s="90"/>
    </row>
    <row r="541086" spans="68:68" customFormat="1">
      <c r="BP541086" s="90"/>
    </row>
    <row r="541087" spans="68:68" customFormat="1">
      <c r="BP541087" s="90"/>
    </row>
    <row r="541088" spans="68:68" customFormat="1">
      <c r="BP541088" s="90"/>
    </row>
    <row r="541089" spans="68:68" customFormat="1">
      <c r="BP541089" s="90"/>
    </row>
    <row r="541090" spans="68:68" customFormat="1">
      <c r="BP541090" s="90"/>
    </row>
    <row r="541091" spans="68:68" customFormat="1">
      <c r="BP541091" s="90"/>
    </row>
    <row r="541092" spans="68:68" customFormat="1">
      <c r="BP541092" s="90"/>
    </row>
    <row r="541093" spans="68:68" customFormat="1">
      <c r="BP541093" s="90"/>
    </row>
    <row r="541094" spans="68:68" customFormat="1">
      <c r="BP541094" s="90"/>
    </row>
    <row r="541095" spans="68:68" customFormat="1">
      <c r="BP541095" s="90"/>
    </row>
    <row r="541096" spans="68:68" customFormat="1">
      <c r="BP541096" s="90"/>
    </row>
    <row r="541097" spans="68:68" customFormat="1">
      <c r="BP541097" s="90"/>
    </row>
    <row r="541098" spans="68:68" customFormat="1">
      <c r="BP541098" s="90"/>
    </row>
    <row r="541099" spans="68:68" customFormat="1">
      <c r="BP541099" s="90"/>
    </row>
    <row r="541100" spans="68:68" customFormat="1">
      <c r="BP541100" s="90"/>
    </row>
    <row r="541101" spans="68:68" customFormat="1">
      <c r="BP541101" s="90"/>
    </row>
    <row r="541102" spans="68:68" customFormat="1">
      <c r="BP541102" s="90"/>
    </row>
    <row r="541103" spans="68:68" customFormat="1">
      <c r="BP541103" s="90"/>
    </row>
    <row r="541104" spans="68:68" customFormat="1">
      <c r="BP541104" s="90"/>
    </row>
    <row r="541105" spans="68:68" customFormat="1">
      <c r="BP541105" s="90"/>
    </row>
    <row r="541106" spans="68:68" customFormat="1">
      <c r="BP541106" s="90"/>
    </row>
    <row r="541107" spans="68:68" customFormat="1">
      <c r="BP541107" s="90"/>
    </row>
    <row r="541108" spans="68:68" customFormat="1">
      <c r="BP541108" s="90"/>
    </row>
    <row r="541109" spans="68:68" customFormat="1">
      <c r="BP541109" s="90"/>
    </row>
    <row r="541110" spans="68:68" customFormat="1">
      <c r="BP541110" s="90"/>
    </row>
    <row r="541111" spans="68:68" customFormat="1">
      <c r="BP541111" s="90"/>
    </row>
    <row r="541112" spans="68:68" customFormat="1">
      <c r="BP541112" s="90"/>
    </row>
    <row r="541113" spans="68:68" customFormat="1">
      <c r="BP541113" s="90"/>
    </row>
    <row r="541114" spans="68:68" customFormat="1">
      <c r="BP541114" s="90"/>
    </row>
    <row r="541115" spans="68:68" customFormat="1">
      <c r="BP541115" s="90"/>
    </row>
    <row r="541116" spans="68:68" customFormat="1">
      <c r="BP541116" s="90"/>
    </row>
    <row r="541117" spans="68:68" customFormat="1">
      <c r="BP541117" s="90"/>
    </row>
    <row r="541118" spans="68:68" customFormat="1">
      <c r="BP541118" s="90"/>
    </row>
    <row r="541119" spans="68:68" customFormat="1">
      <c r="BP541119" s="90"/>
    </row>
    <row r="541120" spans="68:68" customFormat="1">
      <c r="BP541120" s="90"/>
    </row>
    <row r="541121" spans="68:68" customFormat="1">
      <c r="BP541121" s="90"/>
    </row>
    <row r="541122" spans="68:68" customFormat="1">
      <c r="BP541122" s="90"/>
    </row>
    <row r="541123" spans="68:68" customFormat="1">
      <c r="BP541123" s="90"/>
    </row>
    <row r="541124" spans="68:68" customFormat="1">
      <c r="BP541124" s="90"/>
    </row>
    <row r="541125" spans="68:68" customFormat="1">
      <c r="BP541125" s="90"/>
    </row>
    <row r="541126" spans="68:68" customFormat="1">
      <c r="BP541126" s="90"/>
    </row>
    <row r="541127" spans="68:68" customFormat="1">
      <c r="BP541127" s="90"/>
    </row>
    <row r="541128" spans="68:68" customFormat="1">
      <c r="BP541128" s="90"/>
    </row>
    <row r="541129" spans="68:68" customFormat="1">
      <c r="BP541129" s="90"/>
    </row>
    <row r="541130" spans="68:68" customFormat="1">
      <c r="BP541130" s="90"/>
    </row>
    <row r="541131" spans="68:68" customFormat="1">
      <c r="BP541131" s="90"/>
    </row>
    <row r="541132" spans="68:68" customFormat="1">
      <c r="BP541132" s="90"/>
    </row>
    <row r="541133" spans="68:68" customFormat="1">
      <c r="BP541133" s="90"/>
    </row>
    <row r="541134" spans="68:68" customFormat="1">
      <c r="BP541134" s="90"/>
    </row>
    <row r="541135" spans="68:68" customFormat="1">
      <c r="BP541135" s="90"/>
    </row>
    <row r="541136" spans="68:68" customFormat="1">
      <c r="BP541136" s="90"/>
    </row>
    <row r="541137" spans="68:68" customFormat="1">
      <c r="BP541137" s="90"/>
    </row>
    <row r="541138" spans="68:68" customFormat="1">
      <c r="BP541138" s="90"/>
    </row>
    <row r="541139" spans="68:68" customFormat="1">
      <c r="BP541139" s="90"/>
    </row>
    <row r="541140" spans="68:68" customFormat="1">
      <c r="BP541140" s="90"/>
    </row>
    <row r="541141" spans="68:68" customFormat="1">
      <c r="BP541141" s="90"/>
    </row>
    <row r="541142" spans="68:68" customFormat="1">
      <c r="BP541142" s="90"/>
    </row>
    <row r="541143" spans="68:68" customFormat="1">
      <c r="BP541143" s="90"/>
    </row>
    <row r="541144" spans="68:68" customFormat="1">
      <c r="BP541144" s="90"/>
    </row>
    <row r="541145" spans="68:68" customFormat="1">
      <c r="BP541145" s="90"/>
    </row>
    <row r="541146" spans="68:68" customFormat="1">
      <c r="BP541146" s="90"/>
    </row>
    <row r="541147" spans="68:68" customFormat="1">
      <c r="BP541147" s="90"/>
    </row>
    <row r="541148" spans="68:68" customFormat="1">
      <c r="BP541148" s="90"/>
    </row>
    <row r="541149" spans="68:68" customFormat="1">
      <c r="BP541149" s="90"/>
    </row>
    <row r="541150" spans="68:68" customFormat="1">
      <c r="BP541150" s="90"/>
    </row>
    <row r="541151" spans="68:68" customFormat="1">
      <c r="BP541151" s="90"/>
    </row>
    <row r="541152" spans="68:68" customFormat="1">
      <c r="BP541152" s="90"/>
    </row>
    <row r="541153" spans="68:68" customFormat="1">
      <c r="BP541153" s="90"/>
    </row>
    <row r="541154" spans="68:68" customFormat="1">
      <c r="BP541154" s="90"/>
    </row>
    <row r="541155" spans="68:68" customFormat="1">
      <c r="BP541155" s="90"/>
    </row>
    <row r="541156" spans="68:68" customFormat="1">
      <c r="BP541156" s="90"/>
    </row>
    <row r="541157" spans="68:68" customFormat="1">
      <c r="BP541157" s="90"/>
    </row>
    <row r="541158" spans="68:68" customFormat="1">
      <c r="BP541158" s="90"/>
    </row>
    <row r="541159" spans="68:68" customFormat="1">
      <c r="BP541159" s="90"/>
    </row>
    <row r="541160" spans="68:68" customFormat="1">
      <c r="BP541160" s="90"/>
    </row>
    <row r="541161" spans="68:68" customFormat="1">
      <c r="BP541161" s="90"/>
    </row>
    <row r="541162" spans="68:68" customFormat="1">
      <c r="BP541162" s="90"/>
    </row>
    <row r="541163" spans="68:68" customFormat="1">
      <c r="BP541163" s="90"/>
    </row>
    <row r="541164" spans="68:68" customFormat="1">
      <c r="BP541164" s="90"/>
    </row>
    <row r="541165" spans="68:68" customFormat="1">
      <c r="BP541165" s="90"/>
    </row>
    <row r="541166" spans="68:68" customFormat="1">
      <c r="BP541166" s="90"/>
    </row>
    <row r="541167" spans="68:68" customFormat="1">
      <c r="BP541167" s="90"/>
    </row>
    <row r="541168" spans="68:68" customFormat="1">
      <c r="BP541168" s="90"/>
    </row>
    <row r="541169" spans="68:68" customFormat="1">
      <c r="BP541169" s="90"/>
    </row>
    <row r="541170" spans="68:68" customFormat="1">
      <c r="BP541170" s="90"/>
    </row>
    <row r="541171" spans="68:68" customFormat="1">
      <c r="BP541171" s="90"/>
    </row>
    <row r="541172" spans="68:68" customFormat="1">
      <c r="BP541172" s="90"/>
    </row>
    <row r="541173" spans="68:68" customFormat="1">
      <c r="BP541173" s="90"/>
    </row>
    <row r="541174" spans="68:68" customFormat="1">
      <c r="BP541174" s="90"/>
    </row>
    <row r="541175" spans="68:68" customFormat="1">
      <c r="BP541175" s="90"/>
    </row>
    <row r="541176" spans="68:68" customFormat="1">
      <c r="BP541176" s="90"/>
    </row>
    <row r="541177" spans="68:68" customFormat="1">
      <c r="BP541177" s="90"/>
    </row>
    <row r="541178" spans="68:68" customFormat="1">
      <c r="BP541178" s="90"/>
    </row>
    <row r="541179" spans="68:68" customFormat="1">
      <c r="BP541179" s="90"/>
    </row>
    <row r="541180" spans="68:68" customFormat="1">
      <c r="BP541180" s="90"/>
    </row>
    <row r="541181" spans="68:68" customFormat="1">
      <c r="BP541181" s="90"/>
    </row>
    <row r="541182" spans="68:68" customFormat="1">
      <c r="BP541182" s="90"/>
    </row>
    <row r="541183" spans="68:68" customFormat="1">
      <c r="BP541183" s="90"/>
    </row>
    <row r="541184" spans="68:68" customFormat="1">
      <c r="BP541184" s="90"/>
    </row>
    <row r="541185" spans="68:68" customFormat="1">
      <c r="BP541185" s="90"/>
    </row>
    <row r="541186" spans="68:68" customFormat="1">
      <c r="BP541186" s="90"/>
    </row>
    <row r="541187" spans="68:68" customFormat="1">
      <c r="BP541187" s="90"/>
    </row>
    <row r="541188" spans="68:68" customFormat="1">
      <c r="BP541188" s="90"/>
    </row>
    <row r="541189" spans="68:68" customFormat="1">
      <c r="BP541189" s="90"/>
    </row>
    <row r="541190" spans="68:68" customFormat="1">
      <c r="BP541190" s="90"/>
    </row>
    <row r="541191" spans="68:68" customFormat="1">
      <c r="BP541191" s="90"/>
    </row>
    <row r="541192" spans="68:68" customFormat="1">
      <c r="BP541192" s="90"/>
    </row>
    <row r="541193" spans="68:68" customFormat="1">
      <c r="BP541193" s="90"/>
    </row>
    <row r="541194" spans="68:68" customFormat="1">
      <c r="BP541194" s="90"/>
    </row>
    <row r="541195" spans="68:68" customFormat="1">
      <c r="BP541195" s="90"/>
    </row>
    <row r="541196" spans="68:68" customFormat="1">
      <c r="BP541196" s="90"/>
    </row>
    <row r="541197" spans="68:68" customFormat="1">
      <c r="BP541197" s="90"/>
    </row>
    <row r="541198" spans="68:68" customFormat="1">
      <c r="BP541198" s="90"/>
    </row>
    <row r="541199" spans="68:68" customFormat="1">
      <c r="BP541199" s="90"/>
    </row>
    <row r="541200" spans="68:68" customFormat="1">
      <c r="BP541200" s="90"/>
    </row>
    <row r="541201" spans="68:68" customFormat="1">
      <c r="BP541201" s="90"/>
    </row>
    <row r="541202" spans="68:68" customFormat="1">
      <c r="BP541202" s="90"/>
    </row>
    <row r="541203" spans="68:68" customFormat="1">
      <c r="BP541203" s="90"/>
    </row>
    <row r="541204" spans="68:68" customFormat="1">
      <c r="BP541204" s="90"/>
    </row>
    <row r="541205" spans="68:68" customFormat="1">
      <c r="BP541205" s="90"/>
    </row>
    <row r="541206" spans="68:68" customFormat="1">
      <c r="BP541206" s="90"/>
    </row>
    <row r="541207" spans="68:68" customFormat="1">
      <c r="BP541207" s="90"/>
    </row>
    <row r="541208" spans="68:68" customFormat="1">
      <c r="BP541208" s="90"/>
    </row>
    <row r="541209" spans="68:68" customFormat="1">
      <c r="BP541209" s="90"/>
    </row>
    <row r="541210" spans="68:68" customFormat="1">
      <c r="BP541210" s="90"/>
    </row>
    <row r="541211" spans="68:68" customFormat="1">
      <c r="BP541211" s="90"/>
    </row>
    <row r="541212" spans="68:68" customFormat="1">
      <c r="BP541212" s="90"/>
    </row>
    <row r="541213" spans="68:68" customFormat="1">
      <c r="BP541213" s="90"/>
    </row>
    <row r="541214" spans="68:68" customFormat="1">
      <c r="BP541214" s="90"/>
    </row>
    <row r="541215" spans="68:68" customFormat="1">
      <c r="BP541215" s="90"/>
    </row>
    <row r="541216" spans="68:68" customFormat="1">
      <c r="BP541216" s="90"/>
    </row>
    <row r="541217" spans="68:68" customFormat="1">
      <c r="BP541217" s="90"/>
    </row>
    <row r="541218" spans="68:68" customFormat="1">
      <c r="BP541218" s="90"/>
    </row>
    <row r="541219" spans="68:68" customFormat="1">
      <c r="BP541219" s="90"/>
    </row>
    <row r="541220" spans="68:68" customFormat="1">
      <c r="BP541220" s="90"/>
    </row>
    <row r="541221" spans="68:68" customFormat="1">
      <c r="BP541221" s="90"/>
    </row>
    <row r="541222" spans="68:68" customFormat="1">
      <c r="BP541222" s="90"/>
    </row>
    <row r="541223" spans="68:68" customFormat="1">
      <c r="BP541223" s="90"/>
    </row>
    <row r="541224" spans="68:68" customFormat="1">
      <c r="BP541224" s="90"/>
    </row>
    <row r="541225" spans="68:68" customFormat="1">
      <c r="BP541225" s="90"/>
    </row>
    <row r="541226" spans="68:68" customFormat="1">
      <c r="BP541226" s="90"/>
    </row>
    <row r="541227" spans="68:68" customFormat="1">
      <c r="BP541227" s="90"/>
    </row>
    <row r="541228" spans="68:68" customFormat="1">
      <c r="BP541228" s="90"/>
    </row>
    <row r="541229" spans="68:68" customFormat="1">
      <c r="BP541229" s="90"/>
    </row>
    <row r="541230" spans="68:68" customFormat="1">
      <c r="BP541230" s="90"/>
    </row>
    <row r="541231" spans="68:68" customFormat="1">
      <c r="BP541231" s="90"/>
    </row>
    <row r="541232" spans="68:68" customFormat="1">
      <c r="BP541232" s="90"/>
    </row>
    <row r="541233" spans="68:68" customFormat="1">
      <c r="BP541233" s="90"/>
    </row>
    <row r="541234" spans="68:68" customFormat="1">
      <c r="BP541234" s="90"/>
    </row>
    <row r="541235" spans="68:68" customFormat="1">
      <c r="BP541235" s="90"/>
    </row>
    <row r="541236" spans="68:68" customFormat="1">
      <c r="BP541236" s="90"/>
    </row>
    <row r="541237" spans="68:68" customFormat="1">
      <c r="BP541237" s="90"/>
    </row>
    <row r="541238" spans="68:68" customFormat="1">
      <c r="BP541238" s="90"/>
    </row>
    <row r="541239" spans="68:68" customFormat="1">
      <c r="BP541239" s="90"/>
    </row>
    <row r="541240" spans="68:68" customFormat="1">
      <c r="BP541240" s="90"/>
    </row>
    <row r="541241" spans="68:68" customFormat="1">
      <c r="BP541241" s="90"/>
    </row>
    <row r="541242" spans="68:68" customFormat="1">
      <c r="BP541242" s="90"/>
    </row>
    <row r="541243" spans="68:68" customFormat="1">
      <c r="BP541243" s="90"/>
    </row>
    <row r="541244" spans="68:68" customFormat="1">
      <c r="BP541244" s="90"/>
    </row>
    <row r="541245" spans="68:68" customFormat="1">
      <c r="BP541245" s="90"/>
    </row>
    <row r="541246" spans="68:68" customFormat="1">
      <c r="BP541246" s="90"/>
    </row>
    <row r="541247" spans="68:68" customFormat="1">
      <c r="BP541247" s="90"/>
    </row>
    <row r="541248" spans="68:68" customFormat="1">
      <c r="BP541248" s="90"/>
    </row>
    <row r="541249" spans="68:68" customFormat="1">
      <c r="BP541249" s="90"/>
    </row>
    <row r="541250" spans="68:68" customFormat="1">
      <c r="BP541250" s="90"/>
    </row>
    <row r="541251" spans="68:68" customFormat="1">
      <c r="BP541251" s="90"/>
    </row>
    <row r="541252" spans="68:68" customFormat="1">
      <c r="BP541252" s="90"/>
    </row>
    <row r="541253" spans="68:68" customFormat="1">
      <c r="BP541253" s="90"/>
    </row>
    <row r="541254" spans="68:68" customFormat="1">
      <c r="BP541254" s="90"/>
    </row>
    <row r="541255" spans="68:68" customFormat="1">
      <c r="BP541255" s="90"/>
    </row>
    <row r="541256" spans="68:68" customFormat="1">
      <c r="BP541256" s="90"/>
    </row>
    <row r="541257" spans="68:68" customFormat="1">
      <c r="BP541257" s="90"/>
    </row>
    <row r="541258" spans="68:68" customFormat="1">
      <c r="BP541258" s="90"/>
    </row>
    <row r="541259" spans="68:68" customFormat="1">
      <c r="BP541259" s="90"/>
    </row>
    <row r="541260" spans="68:68" customFormat="1">
      <c r="BP541260" s="90"/>
    </row>
    <row r="541261" spans="68:68" customFormat="1">
      <c r="BP541261" s="90"/>
    </row>
    <row r="541262" spans="68:68" customFormat="1">
      <c r="BP541262" s="90"/>
    </row>
    <row r="541263" spans="68:68" customFormat="1">
      <c r="BP541263" s="90"/>
    </row>
    <row r="541264" spans="68:68" customFormat="1">
      <c r="BP541264" s="90"/>
    </row>
    <row r="541265" spans="68:68" customFormat="1">
      <c r="BP541265" s="90"/>
    </row>
    <row r="541266" spans="68:68" customFormat="1">
      <c r="BP541266" s="90"/>
    </row>
    <row r="541267" spans="68:68" customFormat="1">
      <c r="BP541267" s="90"/>
    </row>
    <row r="541268" spans="68:68" customFormat="1">
      <c r="BP541268" s="90"/>
    </row>
    <row r="541269" spans="68:68" customFormat="1">
      <c r="BP541269" s="90"/>
    </row>
    <row r="541270" spans="68:68" customFormat="1">
      <c r="BP541270" s="90"/>
    </row>
    <row r="541271" spans="68:68" customFormat="1">
      <c r="BP541271" s="90"/>
    </row>
    <row r="541272" spans="68:68" customFormat="1">
      <c r="BP541272" s="90"/>
    </row>
    <row r="541273" spans="68:68" customFormat="1">
      <c r="BP541273" s="90"/>
    </row>
    <row r="541274" spans="68:68" customFormat="1">
      <c r="BP541274" s="90"/>
    </row>
    <row r="541275" spans="68:68" customFormat="1">
      <c r="BP541275" s="90"/>
    </row>
    <row r="541276" spans="68:68" customFormat="1">
      <c r="BP541276" s="90"/>
    </row>
    <row r="541277" spans="68:68" customFormat="1">
      <c r="BP541277" s="90"/>
    </row>
    <row r="541278" spans="68:68" customFormat="1">
      <c r="BP541278" s="90"/>
    </row>
    <row r="541279" spans="68:68" customFormat="1">
      <c r="BP541279" s="90"/>
    </row>
    <row r="541280" spans="68:68" customFormat="1">
      <c r="BP541280" s="90"/>
    </row>
    <row r="541281" spans="68:68" customFormat="1">
      <c r="BP541281" s="90"/>
    </row>
    <row r="541282" spans="68:68" customFormat="1">
      <c r="BP541282" s="90"/>
    </row>
    <row r="541283" spans="68:68" customFormat="1">
      <c r="BP541283" s="90"/>
    </row>
    <row r="541284" spans="68:68" customFormat="1">
      <c r="BP541284" s="90"/>
    </row>
    <row r="541285" spans="68:68" customFormat="1">
      <c r="BP541285" s="90"/>
    </row>
    <row r="541286" spans="68:68" customFormat="1">
      <c r="BP541286" s="90"/>
    </row>
    <row r="541287" spans="68:68" customFormat="1">
      <c r="BP541287" s="90"/>
    </row>
    <row r="541288" spans="68:68" customFormat="1">
      <c r="BP541288" s="90"/>
    </row>
    <row r="541289" spans="68:68" customFormat="1">
      <c r="BP541289" s="90"/>
    </row>
    <row r="541290" spans="68:68" customFormat="1">
      <c r="BP541290" s="90"/>
    </row>
    <row r="541291" spans="68:68" customFormat="1">
      <c r="BP541291" s="90"/>
    </row>
    <row r="541292" spans="68:68" customFormat="1">
      <c r="BP541292" s="90"/>
    </row>
    <row r="541293" spans="68:68" customFormat="1">
      <c r="BP541293" s="90"/>
    </row>
    <row r="541294" spans="68:68" customFormat="1">
      <c r="BP541294" s="90"/>
    </row>
    <row r="541295" spans="68:68" customFormat="1">
      <c r="BP541295" s="90"/>
    </row>
    <row r="541296" spans="68:68" customFormat="1">
      <c r="BP541296" s="90"/>
    </row>
    <row r="541297" spans="68:68" customFormat="1">
      <c r="BP541297" s="90"/>
    </row>
    <row r="541298" spans="68:68" customFormat="1">
      <c r="BP541298" s="90"/>
    </row>
    <row r="541299" spans="68:68" customFormat="1">
      <c r="BP541299" s="90"/>
    </row>
    <row r="541300" spans="68:68" customFormat="1">
      <c r="BP541300" s="90"/>
    </row>
    <row r="541301" spans="68:68" customFormat="1">
      <c r="BP541301" s="90"/>
    </row>
    <row r="541302" spans="68:68" customFormat="1">
      <c r="BP541302" s="90"/>
    </row>
    <row r="541303" spans="68:68" customFormat="1">
      <c r="BP541303" s="90"/>
    </row>
    <row r="541304" spans="68:68" customFormat="1">
      <c r="BP541304" s="90"/>
    </row>
    <row r="541305" spans="68:68" customFormat="1">
      <c r="BP541305" s="90"/>
    </row>
    <row r="541306" spans="68:68" customFormat="1">
      <c r="BP541306" s="90"/>
    </row>
    <row r="541307" spans="68:68" customFormat="1">
      <c r="BP541307" s="90"/>
    </row>
    <row r="541308" spans="68:68" customFormat="1">
      <c r="BP541308" s="90"/>
    </row>
    <row r="541309" spans="68:68" customFormat="1">
      <c r="BP541309" s="90"/>
    </row>
    <row r="541310" spans="68:68" customFormat="1">
      <c r="BP541310" s="90"/>
    </row>
    <row r="541311" spans="68:68" customFormat="1">
      <c r="BP541311" s="90"/>
    </row>
    <row r="541312" spans="68:68" customFormat="1">
      <c r="BP541312" s="90"/>
    </row>
    <row r="541313" spans="68:68" customFormat="1">
      <c r="BP541313" s="90"/>
    </row>
    <row r="541314" spans="68:68" customFormat="1">
      <c r="BP541314" s="90"/>
    </row>
    <row r="541315" spans="68:68" customFormat="1">
      <c r="BP541315" s="90"/>
    </row>
    <row r="541316" spans="68:68" customFormat="1">
      <c r="BP541316" s="90"/>
    </row>
    <row r="541317" spans="68:68" customFormat="1">
      <c r="BP541317" s="90"/>
    </row>
    <row r="541318" spans="68:68" customFormat="1">
      <c r="BP541318" s="90"/>
    </row>
    <row r="541319" spans="68:68" customFormat="1">
      <c r="BP541319" s="90"/>
    </row>
    <row r="541320" spans="68:68" customFormat="1">
      <c r="BP541320" s="90"/>
    </row>
    <row r="541321" spans="68:68" customFormat="1">
      <c r="BP541321" s="90"/>
    </row>
    <row r="541322" spans="68:68" customFormat="1">
      <c r="BP541322" s="90"/>
    </row>
    <row r="541323" spans="68:68" customFormat="1">
      <c r="BP541323" s="90"/>
    </row>
    <row r="541324" spans="68:68" customFormat="1">
      <c r="BP541324" s="90"/>
    </row>
    <row r="541325" spans="68:68" customFormat="1">
      <c r="BP541325" s="90"/>
    </row>
    <row r="541326" spans="68:68" customFormat="1">
      <c r="BP541326" s="90"/>
    </row>
    <row r="541327" spans="68:68" customFormat="1">
      <c r="BP541327" s="90"/>
    </row>
    <row r="541328" spans="68:68" customFormat="1">
      <c r="BP541328" s="90"/>
    </row>
    <row r="541329" spans="68:68" customFormat="1">
      <c r="BP541329" s="90"/>
    </row>
    <row r="541330" spans="68:68" customFormat="1">
      <c r="BP541330" s="90"/>
    </row>
    <row r="541331" spans="68:68" customFormat="1">
      <c r="BP541331" s="90"/>
    </row>
    <row r="541332" spans="68:68" customFormat="1">
      <c r="BP541332" s="90"/>
    </row>
    <row r="541333" spans="68:68" customFormat="1">
      <c r="BP541333" s="90"/>
    </row>
    <row r="541334" spans="68:68" customFormat="1">
      <c r="BP541334" s="90"/>
    </row>
    <row r="541335" spans="68:68" customFormat="1">
      <c r="BP541335" s="90"/>
    </row>
    <row r="541336" spans="68:68" customFormat="1">
      <c r="BP541336" s="90"/>
    </row>
    <row r="541337" spans="68:68" customFormat="1">
      <c r="BP541337" s="90"/>
    </row>
    <row r="541338" spans="68:68" customFormat="1">
      <c r="BP541338" s="90"/>
    </row>
    <row r="541339" spans="68:68" customFormat="1">
      <c r="BP541339" s="90"/>
    </row>
    <row r="541340" spans="68:68" customFormat="1">
      <c r="BP541340" s="90"/>
    </row>
    <row r="541341" spans="68:68" customFormat="1">
      <c r="BP541341" s="90"/>
    </row>
    <row r="541342" spans="68:68" customFormat="1">
      <c r="BP541342" s="90"/>
    </row>
    <row r="541343" spans="68:68" customFormat="1">
      <c r="BP541343" s="90"/>
    </row>
    <row r="541344" spans="68:68" customFormat="1">
      <c r="BP541344" s="90"/>
    </row>
    <row r="541345" spans="68:68" customFormat="1">
      <c r="BP541345" s="90"/>
    </row>
    <row r="541346" spans="68:68" customFormat="1">
      <c r="BP541346" s="90"/>
    </row>
    <row r="541347" spans="68:68" customFormat="1">
      <c r="BP541347" s="90"/>
    </row>
    <row r="541348" spans="68:68" customFormat="1">
      <c r="BP541348" s="90"/>
    </row>
    <row r="541349" spans="68:68" customFormat="1">
      <c r="BP541349" s="90"/>
    </row>
    <row r="541350" spans="68:68" customFormat="1">
      <c r="BP541350" s="90"/>
    </row>
    <row r="541351" spans="68:68" customFormat="1">
      <c r="BP541351" s="90"/>
    </row>
    <row r="541352" spans="68:68" customFormat="1">
      <c r="BP541352" s="90"/>
    </row>
    <row r="541353" spans="68:68" customFormat="1">
      <c r="BP541353" s="90"/>
    </row>
    <row r="541354" spans="68:68" customFormat="1">
      <c r="BP541354" s="90"/>
    </row>
    <row r="541355" spans="68:68" customFormat="1">
      <c r="BP541355" s="90"/>
    </row>
    <row r="541356" spans="68:68" customFormat="1">
      <c r="BP541356" s="90"/>
    </row>
    <row r="541357" spans="68:68" customFormat="1">
      <c r="BP541357" s="90"/>
    </row>
    <row r="541358" spans="68:68" customFormat="1">
      <c r="BP541358" s="90"/>
    </row>
    <row r="541359" spans="68:68" customFormat="1">
      <c r="BP541359" s="90"/>
    </row>
    <row r="541360" spans="68:68" customFormat="1">
      <c r="BP541360" s="90"/>
    </row>
    <row r="541361" spans="68:68" customFormat="1">
      <c r="BP541361" s="90"/>
    </row>
    <row r="541362" spans="68:68" customFormat="1">
      <c r="BP541362" s="90"/>
    </row>
    <row r="541363" spans="68:68" customFormat="1">
      <c r="BP541363" s="90"/>
    </row>
    <row r="541364" spans="68:68" customFormat="1">
      <c r="BP541364" s="90"/>
    </row>
    <row r="541365" spans="68:68" customFormat="1">
      <c r="BP541365" s="90"/>
    </row>
    <row r="541366" spans="68:68" customFormat="1">
      <c r="BP541366" s="90"/>
    </row>
    <row r="541367" spans="68:68" customFormat="1">
      <c r="BP541367" s="90"/>
    </row>
    <row r="541368" spans="68:68" customFormat="1">
      <c r="BP541368" s="90"/>
    </row>
    <row r="541369" spans="68:68" customFormat="1">
      <c r="BP541369" s="90"/>
    </row>
    <row r="541370" spans="68:68" customFormat="1">
      <c r="BP541370" s="90"/>
    </row>
    <row r="541371" spans="68:68" customFormat="1">
      <c r="BP541371" s="90"/>
    </row>
    <row r="541372" spans="68:68" customFormat="1">
      <c r="BP541372" s="90"/>
    </row>
    <row r="541373" spans="68:68" customFormat="1">
      <c r="BP541373" s="90"/>
    </row>
    <row r="541374" spans="68:68" customFormat="1">
      <c r="BP541374" s="90"/>
    </row>
    <row r="541375" spans="68:68" customFormat="1">
      <c r="BP541375" s="90"/>
    </row>
    <row r="541376" spans="68:68" customFormat="1">
      <c r="BP541376" s="90"/>
    </row>
    <row r="541377" spans="68:68" customFormat="1">
      <c r="BP541377" s="90"/>
    </row>
    <row r="541378" spans="68:68" customFormat="1">
      <c r="BP541378" s="90"/>
    </row>
    <row r="541379" spans="68:68" customFormat="1">
      <c r="BP541379" s="90"/>
    </row>
    <row r="541380" spans="68:68" customFormat="1">
      <c r="BP541380" s="90"/>
    </row>
    <row r="541381" spans="68:68" customFormat="1">
      <c r="BP541381" s="90"/>
    </row>
    <row r="541382" spans="68:68" customFormat="1">
      <c r="BP541382" s="90"/>
    </row>
    <row r="541383" spans="68:68" customFormat="1">
      <c r="BP541383" s="90"/>
    </row>
    <row r="541384" spans="68:68" customFormat="1">
      <c r="BP541384" s="90"/>
    </row>
    <row r="541385" spans="68:68" customFormat="1">
      <c r="BP541385" s="90"/>
    </row>
    <row r="541386" spans="68:68" customFormat="1">
      <c r="BP541386" s="90"/>
    </row>
    <row r="541387" spans="68:68" customFormat="1">
      <c r="BP541387" s="90"/>
    </row>
    <row r="541388" spans="68:68" customFormat="1">
      <c r="BP541388" s="90"/>
    </row>
    <row r="541389" spans="68:68" customFormat="1">
      <c r="BP541389" s="90"/>
    </row>
    <row r="541390" spans="68:68" customFormat="1">
      <c r="BP541390" s="90"/>
    </row>
    <row r="541391" spans="68:68" customFormat="1">
      <c r="BP541391" s="90"/>
    </row>
    <row r="541392" spans="68:68" customFormat="1">
      <c r="BP541392" s="90"/>
    </row>
    <row r="541393" spans="68:68" customFormat="1">
      <c r="BP541393" s="90"/>
    </row>
    <row r="541394" spans="68:68" customFormat="1">
      <c r="BP541394" s="90"/>
    </row>
    <row r="541395" spans="68:68" customFormat="1">
      <c r="BP541395" s="90"/>
    </row>
    <row r="541396" spans="68:68" customFormat="1">
      <c r="BP541396" s="90"/>
    </row>
    <row r="541397" spans="68:68" customFormat="1">
      <c r="BP541397" s="90"/>
    </row>
    <row r="541398" spans="68:68" customFormat="1">
      <c r="BP541398" s="90"/>
    </row>
    <row r="541399" spans="68:68" customFormat="1">
      <c r="BP541399" s="90"/>
    </row>
    <row r="541400" spans="68:68" customFormat="1">
      <c r="BP541400" s="90"/>
    </row>
    <row r="541401" spans="68:68" customFormat="1">
      <c r="BP541401" s="90"/>
    </row>
    <row r="541402" spans="68:68" customFormat="1">
      <c r="BP541402" s="90"/>
    </row>
    <row r="541403" spans="68:68" customFormat="1">
      <c r="BP541403" s="90"/>
    </row>
    <row r="541404" spans="68:68" customFormat="1">
      <c r="BP541404" s="90"/>
    </row>
    <row r="541405" spans="68:68" customFormat="1">
      <c r="BP541405" s="90"/>
    </row>
    <row r="541406" spans="68:68" customFormat="1">
      <c r="BP541406" s="90"/>
    </row>
    <row r="541407" spans="68:68" customFormat="1">
      <c r="BP541407" s="90"/>
    </row>
    <row r="541408" spans="68:68" customFormat="1">
      <c r="BP541408" s="90"/>
    </row>
    <row r="541409" spans="68:68" customFormat="1">
      <c r="BP541409" s="90"/>
    </row>
    <row r="541410" spans="68:68" customFormat="1">
      <c r="BP541410" s="90"/>
    </row>
    <row r="541411" spans="68:68" customFormat="1">
      <c r="BP541411" s="90"/>
    </row>
    <row r="541412" spans="68:68" customFormat="1">
      <c r="BP541412" s="90"/>
    </row>
    <row r="541413" spans="68:68" customFormat="1">
      <c r="BP541413" s="90"/>
    </row>
    <row r="541414" spans="68:68" customFormat="1">
      <c r="BP541414" s="90"/>
    </row>
    <row r="541415" spans="68:68" customFormat="1">
      <c r="BP541415" s="90"/>
    </row>
    <row r="541416" spans="68:68" customFormat="1">
      <c r="BP541416" s="90"/>
    </row>
    <row r="541417" spans="68:68" customFormat="1">
      <c r="BP541417" s="90"/>
    </row>
    <row r="541418" spans="68:68" customFormat="1">
      <c r="BP541418" s="90"/>
    </row>
    <row r="541419" spans="68:68" customFormat="1">
      <c r="BP541419" s="90"/>
    </row>
    <row r="541420" spans="68:68" customFormat="1">
      <c r="BP541420" s="90"/>
    </row>
    <row r="541421" spans="68:68" customFormat="1">
      <c r="BP541421" s="90"/>
    </row>
    <row r="541422" spans="68:68" customFormat="1">
      <c r="BP541422" s="90"/>
    </row>
    <row r="541423" spans="68:68" customFormat="1">
      <c r="BP541423" s="90"/>
    </row>
    <row r="541424" spans="68:68" customFormat="1">
      <c r="BP541424" s="90"/>
    </row>
    <row r="541425" spans="68:68" customFormat="1">
      <c r="BP541425" s="90"/>
    </row>
    <row r="541426" spans="68:68" customFormat="1">
      <c r="BP541426" s="90"/>
    </row>
    <row r="541427" spans="68:68" customFormat="1">
      <c r="BP541427" s="90"/>
    </row>
    <row r="541428" spans="68:68" customFormat="1">
      <c r="BP541428" s="90"/>
    </row>
    <row r="541429" spans="68:68" customFormat="1">
      <c r="BP541429" s="90"/>
    </row>
    <row r="541430" spans="68:68" customFormat="1">
      <c r="BP541430" s="90"/>
    </row>
    <row r="541431" spans="68:68" customFormat="1">
      <c r="BP541431" s="90"/>
    </row>
    <row r="541432" spans="68:68" customFormat="1">
      <c r="BP541432" s="90"/>
    </row>
    <row r="541433" spans="68:68" customFormat="1">
      <c r="BP541433" s="90"/>
    </row>
    <row r="541434" spans="68:68" customFormat="1">
      <c r="BP541434" s="90"/>
    </row>
    <row r="541435" spans="68:68" customFormat="1">
      <c r="BP541435" s="90"/>
    </row>
    <row r="541436" spans="68:68" customFormat="1">
      <c r="BP541436" s="90"/>
    </row>
    <row r="541437" spans="68:68" customFormat="1">
      <c r="BP541437" s="90"/>
    </row>
    <row r="541438" spans="68:68" customFormat="1">
      <c r="BP541438" s="90"/>
    </row>
    <row r="541439" spans="68:68" customFormat="1">
      <c r="BP541439" s="90"/>
    </row>
    <row r="541440" spans="68:68" customFormat="1">
      <c r="BP541440" s="90"/>
    </row>
    <row r="541441" spans="68:68" customFormat="1">
      <c r="BP541441" s="90"/>
    </row>
    <row r="541442" spans="68:68" customFormat="1">
      <c r="BP541442" s="90"/>
    </row>
    <row r="541443" spans="68:68" customFormat="1">
      <c r="BP541443" s="90"/>
    </row>
    <row r="541444" spans="68:68" customFormat="1">
      <c r="BP541444" s="90"/>
    </row>
    <row r="541445" spans="68:68" customFormat="1">
      <c r="BP541445" s="90"/>
    </row>
    <row r="541446" spans="68:68" customFormat="1">
      <c r="BP541446" s="90"/>
    </row>
    <row r="541447" spans="68:68" customFormat="1">
      <c r="BP541447" s="90"/>
    </row>
    <row r="541448" spans="68:68" customFormat="1">
      <c r="BP541448" s="90"/>
    </row>
    <row r="541449" spans="68:68" customFormat="1">
      <c r="BP541449" s="90"/>
    </row>
    <row r="541450" spans="68:68" customFormat="1">
      <c r="BP541450" s="90"/>
    </row>
    <row r="541451" spans="68:68" customFormat="1">
      <c r="BP541451" s="90"/>
    </row>
    <row r="541452" spans="68:68" customFormat="1">
      <c r="BP541452" s="90"/>
    </row>
    <row r="541453" spans="68:68" customFormat="1">
      <c r="BP541453" s="90"/>
    </row>
    <row r="541454" spans="68:68" customFormat="1">
      <c r="BP541454" s="90"/>
    </row>
    <row r="541455" spans="68:68" customFormat="1">
      <c r="BP541455" s="90"/>
    </row>
    <row r="541456" spans="68:68" customFormat="1">
      <c r="BP541456" s="90"/>
    </row>
    <row r="541457" spans="68:68" customFormat="1">
      <c r="BP541457" s="90"/>
    </row>
    <row r="541458" spans="68:68" customFormat="1">
      <c r="BP541458" s="90"/>
    </row>
    <row r="541459" spans="68:68" customFormat="1">
      <c r="BP541459" s="90"/>
    </row>
    <row r="541460" spans="68:68" customFormat="1">
      <c r="BP541460" s="90"/>
    </row>
    <row r="541461" spans="68:68" customFormat="1">
      <c r="BP541461" s="90"/>
    </row>
    <row r="541462" spans="68:68" customFormat="1">
      <c r="BP541462" s="90"/>
    </row>
    <row r="541463" spans="68:68" customFormat="1">
      <c r="BP541463" s="90"/>
    </row>
    <row r="541464" spans="68:68" customFormat="1">
      <c r="BP541464" s="90"/>
    </row>
    <row r="541465" spans="68:68" customFormat="1">
      <c r="BP541465" s="90"/>
    </row>
    <row r="541466" spans="68:68" customFormat="1">
      <c r="BP541466" s="90"/>
    </row>
    <row r="541467" spans="68:68" customFormat="1">
      <c r="BP541467" s="90"/>
    </row>
    <row r="541468" spans="68:68" customFormat="1">
      <c r="BP541468" s="90"/>
    </row>
    <row r="541469" spans="68:68" customFormat="1">
      <c r="BP541469" s="90"/>
    </row>
    <row r="541470" spans="68:68" customFormat="1">
      <c r="BP541470" s="90"/>
    </row>
    <row r="541471" spans="68:68" customFormat="1">
      <c r="BP541471" s="90"/>
    </row>
    <row r="541472" spans="68:68" customFormat="1">
      <c r="BP541472" s="90"/>
    </row>
    <row r="541473" spans="68:68" customFormat="1">
      <c r="BP541473" s="90"/>
    </row>
    <row r="541474" spans="68:68" customFormat="1">
      <c r="BP541474" s="90"/>
    </row>
    <row r="541475" spans="68:68" customFormat="1">
      <c r="BP541475" s="90"/>
    </row>
    <row r="541476" spans="68:68" customFormat="1">
      <c r="BP541476" s="90"/>
    </row>
    <row r="541477" spans="68:68" customFormat="1">
      <c r="BP541477" s="90"/>
    </row>
    <row r="541478" spans="68:68" customFormat="1">
      <c r="BP541478" s="90"/>
    </row>
    <row r="541479" spans="68:68" customFormat="1">
      <c r="BP541479" s="90"/>
    </row>
    <row r="541480" spans="68:68" customFormat="1">
      <c r="BP541480" s="90"/>
    </row>
    <row r="541481" spans="68:68" customFormat="1">
      <c r="BP541481" s="90"/>
    </row>
    <row r="541482" spans="68:68" customFormat="1">
      <c r="BP541482" s="90"/>
    </row>
    <row r="541483" spans="68:68" customFormat="1">
      <c r="BP541483" s="90"/>
    </row>
    <row r="541484" spans="68:68" customFormat="1">
      <c r="BP541484" s="90"/>
    </row>
    <row r="541485" spans="68:68" customFormat="1">
      <c r="BP541485" s="90"/>
    </row>
    <row r="541486" spans="68:68" customFormat="1">
      <c r="BP541486" s="90"/>
    </row>
    <row r="541487" spans="68:68" customFormat="1">
      <c r="BP541487" s="90"/>
    </row>
    <row r="541488" spans="68:68" customFormat="1">
      <c r="BP541488" s="90"/>
    </row>
    <row r="541489" spans="68:68" customFormat="1">
      <c r="BP541489" s="90"/>
    </row>
    <row r="541490" spans="68:68" customFormat="1">
      <c r="BP541490" s="90"/>
    </row>
    <row r="541491" spans="68:68" customFormat="1">
      <c r="BP541491" s="90"/>
    </row>
    <row r="541492" spans="68:68" customFormat="1">
      <c r="BP541492" s="90"/>
    </row>
    <row r="541493" spans="68:68" customFormat="1">
      <c r="BP541493" s="90"/>
    </row>
    <row r="541494" spans="68:68" customFormat="1">
      <c r="BP541494" s="90"/>
    </row>
    <row r="541495" spans="68:68" customFormat="1">
      <c r="BP541495" s="90"/>
    </row>
    <row r="541496" spans="68:68" customFormat="1">
      <c r="BP541496" s="90"/>
    </row>
    <row r="541497" spans="68:68" customFormat="1">
      <c r="BP541497" s="90"/>
    </row>
    <row r="541498" spans="68:68" customFormat="1">
      <c r="BP541498" s="90"/>
    </row>
    <row r="541499" spans="68:68" customFormat="1">
      <c r="BP541499" s="90"/>
    </row>
    <row r="541500" spans="68:68" customFormat="1">
      <c r="BP541500" s="90"/>
    </row>
    <row r="541501" spans="68:68" customFormat="1">
      <c r="BP541501" s="90"/>
    </row>
    <row r="541502" spans="68:68" customFormat="1">
      <c r="BP541502" s="90"/>
    </row>
    <row r="541503" spans="68:68" customFormat="1">
      <c r="BP541503" s="90"/>
    </row>
    <row r="541504" spans="68:68" customFormat="1">
      <c r="BP541504" s="90"/>
    </row>
    <row r="541505" spans="68:68" customFormat="1">
      <c r="BP541505" s="90"/>
    </row>
    <row r="541506" spans="68:68" customFormat="1">
      <c r="BP541506" s="90"/>
    </row>
    <row r="541507" spans="68:68" customFormat="1">
      <c r="BP541507" s="90"/>
    </row>
    <row r="541508" spans="68:68" customFormat="1">
      <c r="BP541508" s="90"/>
    </row>
    <row r="541509" spans="68:68" customFormat="1">
      <c r="BP541509" s="90"/>
    </row>
    <row r="541510" spans="68:68" customFormat="1">
      <c r="BP541510" s="90"/>
    </row>
    <row r="541511" spans="68:68" customFormat="1">
      <c r="BP541511" s="90"/>
    </row>
    <row r="541512" spans="68:68" customFormat="1">
      <c r="BP541512" s="90"/>
    </row>
    <row r="541513" spans="68:68" customFormat="1">
      <c r="BP541513" s="90"/>
    </row>
    <row r="541514" spans="68:68" customFormat="1">
      <c r="BP541514" s="90"/>
    </row>
    <row r="541515" spans="68:68" customFormat="1">
      <c r="BP541515" s="90"/>
    </row>
    <row r="541516" spans="68:68" customFormat="1">
      <c r="BP541516" s="90"/>
    </row>
    <row r="541517" spans="68:68" customFormat="1">
      <c r="BP541517" s="90"/>
    </row>
    <row r="541518" spans="68:68" customFormat="1">
      <c r="BP541518" s="90"/>
    </row>
    <row r="541519" spans="68:68" customFormat="1">
      <c r="BP541519" s="90"/>
    </row>
    <row r="541520" spans="68:68" customFormat="1">
      <c r="BP541520" s="90"/>
    </row>
    <row r="541521" spans="68:68" customFormat="1">
      <c r="BP541521" s="90"/>
    </row>
    <row r="541522" spans="68:68" customFormat="1">
      <c r="BP541522" s="90"/>
    </row>
    <row r="541523" spans="68:68" customFormat="1">
      <c r="BP541523" s="90"/>
    </row>
    <row r="541524" spans="68:68" customFormat="1">
      <c r="BP541524" s="90"/>
    </row>
    <row r="541525" spans="68:68" customFormat="1">
      <c r="BP541525" s="90"/>
    </row>
    <row r="541526" spans="68:68" customFormat="1">
      <c r="BP541526" s="90"/>
    </row>
    <row r="541527" spans="68:68" customFormat="1">
      <c r="BP541527" s="90"/>
    </row>
    <row r="541528" spans="68:68" customFormat="1">
      <c r="BP541528" s="90"/>
    </row>
    <row r="541529" spans="68:68" customFormat="1">
      <c r="BP541529" s="90"/>
    </row>
    <row r="541530" spans="68:68" customFormat="1">
      <c r="BP541530" s="90"/>
    </row>
    <row r="541531" spans="68:68" customFormat="1">
      <c r="BP541531" s="90"/>
    </row>
    <row r="541532" spans="68:68" customFormat="1">
      <c r="BP541532" s="90"/>
    </row>
    <row r="541533" spans="68:68" customFormat="1">
      <c r="BP541533" s="90"/>
    </row>
    <row r="541534" spans="68:68" customFormat="1">
      <c r="BP541534" s="90"/>
    </row>
    <row r="541535" spans="68:68" customFormat="1">
      <c r="BP541535" s="90"/>
    </row>
    <row r="541536" spans="68:68" customFormat="1">
      <c r="BP541536" s="90"/>
    </row>
    <row r="541537" spans="68:68" customFormat="1">
      <c r="BP541537" s="90"/>
    </row>
    <row r="541538" spans="68:68" customFormat="1">
      <c r="BP541538" s="90"/>
    </row>
    <row r="541539" spans="68:68" customFormat="1">
      <c r="BP541539" s="90"/>
    </row>
    <row r="541540" spans="68:68" customFormat="1">
      <c r="BP541540" s="90"/>
    </row>
    <row r="541541" spans="68:68" customFormat="1">
      <c r="BP541541" s="90"/>
    </row>
    <row r="541542" spans="68:68" customFormat="1">
      <c r="BP541542" s="90"/>
    </row>
    <row r="541543" spans="68:68" customFormat="1">
      <c r="BP541543" s="90"/>
    </row>
    <row r="541544" spans="68:68" customFormat="1">
      <c r="BP541544" s="90"/>
    </row>
    <row r="541545" spans="68:68" customFormat="1">
      <c r="BP541545" s="90"/>
    </row>
    <row r="541546" spans="68:68" customFormat="1">
      <c r="BP541546" s="90"/>
    </row>
    <row r="541547" spans="68:68" customFormat="1">
      <c r="BP541547" s="90"/>
    </row>
    <row r="541548" spans="68:68" customFormat="1">
      <c r="BP541548" s="90"/>
    </row>
    <row r="541549" spans="68:68" customFormat="1">
      <c r="BP541549" s="90"/>
    </row>
    <row r="541550" spans="68:68" customFormat="1">
      <c r="BP541550" s="90"/>
    </row>
    <row r="541551" spans="68:68" customFormat="1">
      <c r="BP541551" s="90"/>
    </row>
    <row r="541552" spans="68:68" customFormat="1">
      <c r="BP541552" s="90"/>
    </row>
    <row r="541553" spans="68:68" customFormat="1">
      <c r="BP541553" s="90"/>
    </row>
    <row r="541554" spans="68:68" customFormat="1">
      <c r="BP541554" s="90"/>
    </row>
    <row r="541555" spans="68:68" customFormat="1">
      <c r="BP541555" s="90"/>
    </row>
    <row r="541556" spans="68:68" customFormat="1">
      <c r="BP541556" s="90"/>
    </row>
    <row r="541557" spans="68:68" customFormat="1">
      <c r="BP541557" s="90"/>
    </row>
    <row r="541558" spans="68:68" customFormat="1">
      <c r="BP541558" s="90"/>
    </row>
    <row r="541559" spans="68:68" customFormat="1">
      <c r="BP541559" s="90"/>
    </row>
    <row r="541560" spans="68:68" customFormat="1">
      <c r="BP541560" s="90"/>
    </row>
    <row r="541561" spans="68:68" customFormat="1">
      <c r="BP541561" s="90"/>
    </row>
    <row r="541562" spans="68:68" customFormat="1">
      <c r="BP541562" s="90"/>
    </row>
    <row r="541563" spans="68:68" customFormat="1">
      <c r="BP541563" s="90"/>
    </row>
    <row r="541564" spans="68:68" customFormat="1">
      <c r="BP541564" s="90"/>
    </row>
    <row r="541565" spans="68:68" customFormat="1">
      <c r="BP541565" s="90"/>
    </row>
    <row r="541566" spans="68:68" customFormat="1">
      <c r="BP541566" s="90"/>
    </row>
    <row r="541567" spans="68:68" customFormat="1">
      <c r="BP541567" s="90"/>
    </row>
    <row r="541568" spans="68:68" customFormat="1">
      <c r="BP541568" s="90"/>
    </row>
    <row r="541569" spans="68:68" customFormat="1">
      <c r="BP541569" s="90"/>
    </row>
    <row r="541570" spans="68:68" customFormat="1">
      <c r="BP541570" s="90"/>
    </row>
    <row r="541571" spans="68:68" customFormat="1">
      <c r="BP541571" s="90"/>
    </row>
    <row r="541572" spans="68:68" customFormat="1">
      <c r="BP541572" s="90"/>
    </row>
    <row r="541573" spans="68:68" customFormat="1">
      <c r="BP541573" s="90"/>
    </row>
    <row r="541574" spans="68:68" customFormat="1">
      <c r="BP541574" s="90"/>
    </row>
    <row r="541575" spans="68:68" customFormat="1">
      <c r="BP541575" s="90"/>
    </row>
    <row r="541576" spans="68:68" customFormat="1">
      <c r="BP541576" s="90"/>
    </row>
    <row r="541577" spans="68:68" customFormat="1">
      <c r="BP541577" s="90"/>
    </row>
    <row r="541578" spans="68:68" customFormat="1">
      <c r="BP541578" s="90"/>
    </row>
    <row r="541579" spans="68:68" customFormat="1">
      <c r="BP541579" s="90"/>
    </row>
    <row r="541580" spans="68:68" customFormat="1">
      <c r="BP541580" s="90"/>
    </row>
    <row r="541581" spans="68:68" customFormat="1">
      <c r="BP541581" s="90"/>
    </row>
    <row r="541582" spans="68:68" customFormat="1">
      <c r="BP541582" s="90"/>
    </row>
    <row r="541583" spans="68:68" customFormat="1">
      <c r="BP541583" s="90"/>
    </row>
    <row r="541584" spans="68:68" customFormat="1">
      <c r="BP541584" s="90"/>
    </row>
    <row r="541585" spans="68:68" customFormat="1">
      <c r="BP541585" s="90"/>
    </row>
    <row r="541586" spans="68:68" customFormat="1">
      <c r="BP541586" s="90"/>
    </row>
    <row r="541587" spans="68:68" customFormat="1">
      <c r="BP541587" s="90"/>
    </row>
    <row r="541588" spans="68:68" customFormat="1">
      <c r="BP541588" s="90"/>
    </row>
    <row r="541589" spans="68:68" customFormat="1">
      <c r="BP541589" s="90"/>
    </row>
    <row r="541590" spans="68:68" customFormat="1">
      <c r="BP541590" s="90"/>
    </row>
    <row r="541591" spans="68:68" customFormat="1">
      <c r="BP541591" s="90"/>
    </row>
    <row r="541592" spans="68:68" customFormat="1">
      <c r="BP541592" s="90"/>
    </row>
    <row r="541593" spans="68:68" customFormat="1">
      <c r="BP541593" s="90"/>
    </row>
    <row r="541594" spans="68:68" customFormat="1">
      <c r="BP541594" s="90"/>
    </row>
    <row r="541595" spans="68:68" customFormat="1">
      <c r="BP541595" s="90"/>
    </row>
    <row r="541596" spans="68:68" customFormat="1">
      <c r="BP541596" s="90"/>
    </row>
    <row r="541597" spans="68:68" customFormat="1">
      <c r="BP541597" s="90"/>
    </row>
    <row r="541598" spans="68:68" customFormat="1">
      <c r="BP541598" s="90"/>
    </row>
    <row r="541599" spans="68:68" customFormat="1">
      <c r="BP541599" s="90"/>
    </row>
    <row r="541600" spans="68:68" customFormat="1">
      <c r="BP541600" s="90"/>
    </row>
    <row r="541601" spans="68:68" customFormat="1">
      <c r="BP541601" s="90"/>
    </row>
    <row r="541602" spans="68:68" customFormat="1">
      <c r="BP541602" s="90"/>
    </row>
    <row r="541603" spans="68:68" customFormat="1">
      <c r="BP541603" s="90"/>
    </row>
    <row r="541604" spans="68:68" customFormat="1">
      <c r="BP541604" s="90"/>
    </row>
    <row r="541605" spans="68:68" customFormat="1">
      <c r="BP541605" s="90"/>
    </row>
    <row r="541606" spans="68:68" customFormat="1">
      <c r="BP541606" s="90"/>
    </row>
    <row r="541607" spans="68:68" customFormat="1">
      <c r="BP541607" s="90"/>
    </row>
    <row r="541608" spans="68:68" customFormat="1">
      <c r="BP541608" s="90"/>
    </row>
    <row r="541609" spans="68:68" customFormat="1">
      <c r="BP541609" s="90"/>
    </row>
    <row r="541610" spans="68:68" customFormat="1">
      <c r="BP541610" s="90"/>
    </row>
    <row r="541611" spans="68:68" customFormat="1">
      <c r="BP541611" s="90"/>
    </row>
    <row r="541612" spans="68:68" customFormat="1">
      <c r="BP541612" s="90"/>
    </row>
    <row r="541613" spans="68:68" customFormat="1">
      <c r="BP541613" s="90"/>
    </row>
    <row r="541614" spans="68:68" customFormat="1">
      <c r="BP541614" s="90"/>
    </row>
    <row r="541615" spans="68:68" customFormat="1">
      <c r="BP541615" s="90"/>
    </row>
    <row r="541616" spans="68:68" customFormat="1">
      <c r="BP541616" s="90"/>
    </row>
    <row r="541617" spans="68:68" customFormat="1">
      <c r="BP541617" s="90"/>
    </row>
    <row r="541618" spans="68:68" customFormat="1">
      <c r="BP541618" s="90"/>
    </row>
    <row r="541619" spans="68:68" customFormat="1">
      <c r="BP541619" s="90"/>
    </row>
    <row r="541620" spans="68:68" customFormat="1">
      <c r="BP541620" s="90"/>
    </row>
    <row r="541621" spans="68:68" customFormat="1">
      <c r="BP541621" s="90"/>
    </row>
    <row r="541622" spans="68:68" customFormat="1">
      <c r="BP541622" s="90"/>
    </row>
    <row r="541623" spans="68:68" customFormat="1">
      <c r="BP541623" s="90"/>
    </row>
    <row r="541624" spans="68:68" customFormat="1">
      <c r="BP541624" s="90"/>
    </row>
    <row r="541625" spans="68:68" customFormat="1">
      <c r="BP541625" s="90"/>
    </row>
    <row r="541626" spans="68:68" customFormat="1">
      <c r="BP541626" s="90"/>
    </row>
    <row r="541627" spans="68:68" customFormat="1">
      <c r="BP541627" s="90"/>
    </row>
    <row r="541628" spans="68:68" customFormat="1">
      <c r="BP541628" s="90"/>
    </row>
    <row r="541629" spans="68:68" customFormat="1">
      <c r="BP541629" s="90"/>
    </row>
    <row r="541630" spans="68:68" customFormat="1">
      <c r="BP541630" s="90"/>
    </row>
    <row r="541631" spans="68:68" customFormat="1">
      <c r="BP541631" s="90"/>
    </row>
    <row r="541632" spans="68:68" customFormat="1">
      <c r="BP541632" s="90"/>
    </row>
    <row r="541633" spans="68:68" customFormat="1">
      <c r="BP541633" s="90"/>
    </row>
    <row r="541634" spans="68:68" customFormat="1">
      <c r="BP541634" s="90"/>
    </row>
    <row r="541635" spans="68:68" customFormat="1">
      <c r="BP541635" s="90"/>
    </row>
    <row r="541636" spans="68:68" customFormat="1">
      <c r="BP541636" s="90"/>
    </row>
    <row r="541637" spans="68:68" customFormat="1">
      <c r="BP541637" s="90"/>
    </row>
    <row r="541638" spans="68:68" customFormat="1">
      <c r="BP541638" s="90"/>
    </row>
    <row r="541639" spans="68:68" customFormat="1">
      <c r="BP541639" s="90"/>
    </row>
    <row r="541640" spans="68:68" customFormat="1">
      <c r="BP541640" s="90"/>
    </row>
    <row r="541641" spans="68:68" customFormat="1">
      <c r="BP541641" s="90"/>
    </row>
    <row r="541642" spans="68:68" customFormat="1">
      <c r="BP541642" s="90"/>
    </row>
    <row r="541643" spans="68:68" customFormat="1">
      <c r="BP541643" s="90"/>
    </row>
    <row r="541644" spans="68:68" customFormat="1">
      <c r="BP541644" s="90"/>
    </row>
    <row r="541645" spans="68:68" customFormat="1">
      <c r="BP541645" s="90"/>
    </row>
    <row r="541646" spans="68:68" customFormat="1">
      <c r="BP541646" s="90"/>
    </row>
    <row r="541647" spans="68:68" customFormat="1">
      <c r="BP541647" s="90"/>
    </row>
    <row r="541648" spans="68:68" customFormat="1">
      <c r="BP541648" s="90"/>
    </row>
    <row r="541649" spans="68:68" customFormat="1">
      <c r="BP541649" s="90"/>
    </row>
    <row r="541650" spans="68:68" customFormat="1">
      <c r="BP541650" s="90"/>
    </row>
    <row r="541651" spans="68:68" customFormat="1">
      <c r="BP541651" s="90"/>
    </row>
    <row r="541652" spans="68:68" customFormat="1">
      <c r="BP541652" s="90"/>
    </row>
    <row r="541653" spans="68:68" customFormat="1">
      <c r="BP541653" s="90"/>
    </row>
    <row r="541654" spans="68:68" customFormat="1">
      <c r="BP541654" s="90"/>
    </row>
    <row r="541655" spans="68:68" customFormat="1">
      <c r="BP541655" s="90"/>
    </row>
    <row r="541656" spans="68:68" customFormat="1">
      <c r="BP541656" s="90"/>
    </row>
    <row r="541657" spans="68:68" customFormat="1">
      <c r="BP541657" s="90"/>
    </row>
    <row r="541658" spans="68:68" customFormat="1">
      <c r="BP541658" s="90"/>
    </row>
    <row r="541659" spans="68:68" customFormat="1">
      <c r="BP541659" s="90"/>
    </row>
    <row r="541660" spans="68:68" customFormat="1">
      <c r="BP541660" s="90"/>
    </row>
    <row r="541661" spans="68:68" customFormat="1">
      <c r="BP541661" s="90"/>
    </row>
    <row r="541662" spans="68:68" customFormat="1">
      <c r="BP541662" s="90"/>
    </row>
    <row r="541663" spans="68:68" customFormat="1">
      <c r="BP541663" s="90"/>
    </row>
    <row r="541664" spans="68:68" customFormat="1">
      <c r="BP541664" s="90"/>
    </row>
    <row r="541665" spans="68:68" customFormat="1">
      <c r="BP541665" s="90"/>
    </row>
    <row r="541666" spans="68:68" customFormat="1">
      <c r="BP541666" s="90"/>
    </row>
    <row r="541667" spans="68:68" customFormat="1">
      <c r="BP541667" s="90"/>
    </row>
    <row r="541668" spans="68:68" customFormat="1">
      <c r="BP541668" s="90"/>
    </row>
    <row r="541669" spans="68:68" customFormat="1">
      <c r="BP541669" s="90"/>
    </row>
    <row r="541670" spans="68:68" customFormat="1">
      <c r="BP541670" s="90"/>
    </row>
    <row r="541671" spans="68:68" customFormat="1">
      <c r="BP541671" s="90"/>
    </row>
    <row r="541672" spans="68:68" customFormat="1">
      <c r="BP541672" s="90"/>
    </row>
    <row r="541673" spans="68:68" customFormat="1">
      <c r="BP541673" s="90"/>
    </row>
    <row r="541674" spans="68:68" customFormat="1">
      <c r="BP541674" s="90"/>
    </row>
    <row r="541675" spans="68:68" customFormat="1">
      <c r="BP541675" s="90"/>
    </row>
    <row r="541676" spans="68:68" customFormat="1">
      <c r="BP541676" s="90"/>
    </row>
    <row r="541677" spans="68:68" customFormat="1">
      <c r="BP541677" s="90"/>
    </row>
    <row r="541678" spans="68:68" customFormat="1">
      <c r="BP541678" s="90"/>
    </row>
    <row r="541679" spans="68:68" customFormat="1">
      <c r="BP541679" s="90"/>
    </row>
    <row r="541680" spans="68:68" customFormat="1">
      <c r="BP541680" s="90"/>
    </row>
    <row r="541681" spans="68:68" customFormat="1">
      <c r="BP541681" s="90"/>
    </row>
    <row r="541682" spans="68:68" customFormat="1">
      <c r="BP541682" s="90"/>
    </row>
    <row r="541683" spans="68:68" customFormat="1">
      <c r="BP541683" s="90"/>
    </row>
    <row r="541684" spans="68:68" customFormat="1">
      <c r="BP541684" s="90"/>
    </row>
    <row r="541685" spans="68:68" customFormat="1">
      <c r="BP541685" s="90"/>
    </row>
    <row r="541686" spans="68:68" customFormat="1">
      <c r="BP541686" s="90"/>
    </row>
    <row r="541687" spans="68:68" customFormat="1">
      <c r="BP541687" s="90"/>
    </row>
    <row r="541688" spans="68:68" customFormat="1">
      <c r="BP541688" s="90"/>
    </row>
    <row r="541689" spans="68:68" customFormat="1">
      <c r="BP541689" s="90"/>
    </row>
    <row r="541690" spans="68:68" customFormat="1">
      <c r="BP541690" s="90"/>
    </row>
    <row r="541691" spans="68:68" customFormat="1">
      <c r="BP541691" s="90"/>
    </row>
    <row r="541692" spans="68:68" customFormat="1">
      <c r="BP541692" s="90"/>
    </row>
    <row r="541693" spans="68:68" customFormat="1">
      <c r="BP541693" s="90"/>
    </row>
    <row r="541694" spans="68:68" customFormat="1">
      <c r="BP541694" s="90"/>
    </row>
    <row r="541695" spans="68:68" customFormat="1">
      <c r="BP541695" s="90"/>
    </row>
    <row r="541696" spans="68:68" customFormat="1">
      <c r="BP541696" s="90"/>
    </row>
    <row r="541697" spans="68:68" customFormat="1">
      <c r="BP541697" s="90"/>
    </row>
    <row r="541698" spans="68:68" customFormat="1">
      <c r="BP541698" s="90"/>
    </row>
    <row r="541699" spans="68:68" customFormat="1">
      <c r="BP541699" s="90"/>
    </row>
    <row r="541700" spans="68:68" customFormat="1">
      <c r="BP541700" s="90"/>
    </row>
    <row r="541701" spans="68:68" customFormat="1">
      <c r="BP541701" s="90"/>
    </row>
    <row r="541702" spans="68:68" customFormat="1">
      <c r="BP541702" s="90"/>
    </row>
    <row r="541703" spans="68:68" customFormat="1">
      <c r="BP541703" s="90"/>
    </row>
    <row r="541704" spans="68:68" customFormat="1">
      <c r="BP541704" s="90"/>
    </row>
    <row r="541705" spans="68:68" customFormat="1">
      <c r="BP541705" s="90"/>
    </row>
    <row r="541706" spans="68:68" customFormat="1">
      <c r="BP541706" s="90"/>
    </row>
    <row r="541707" spans="68:68" customFormat="1">
      <c r="BP541707" s="90"/>
    </row>
    <row r="541708" spans="68:68" customFormat="1">
      <c r="BP541708" s="90"/>
    </row>
    <row r="541709" spans="68:68" customFormat="1">
      <c r="BP541709" s="90"/>
    </row>
    <row r="541710" spans="68:68" customFormat="1">
      <c r="BP541710" s="90"/>
    </row>
    <row r="541711" spans="68:68" customFormat="1">
      <c r="BP541711" s="90"/>
    </row>
    <row r="541712" spans="68:68" customFormat="1">
      <c r="BP541712" s="90"/>
    </row>
    <row r="541713" spans="68:68" customFormat="1">
      <c r="BP541713" s="90"/>
    </row>
    <row r="541714" spans="68:68" customFormat="1">
      <c r="BP541714" s="90"/>
    </row>
    <row r="541715" spans="68:68" customFormat="1">
      <c r="BP541715" s="90"/>
    </row>
    <row r="541716" spans="68:68" customFormat="1">
      <c r="BP541716" s="90"/>
    </row>
    <row r="541717" spans="68:68" customFormat="1">
      <c r="BP541717" s="90"/>
    </row>
    <row r="541718" spans="68:68" customFormat="1">
      <c r="BP541718" s="90"/>
    </row>
    <row r="541719" spans="68:68" customFormat="1">
      <c r="BP541719" s="90"/>
    </row>
    <row r="541720" spans="68:68" customFormat="1">
      <c r="BP541720" s="90"/>
    </row>
    <row r="541721" spans="68:68" customFormat="1">
      <c r="BP541721" s="90"/>
    </row>
    <row r="541722" spans="68:68" customFormat="1">
      <c r="BP541722" s="90"/>
    </row>
    <row r="541723" spans="68:68" customFormat="1">
      <c r="BP541723" s="90"/>
    </row>
    <row r="541724" spans="68:68" customFormat="1">
      <c r="BP541724" s="90"/>
    </row>
    <row r="541725" spans="68:68" customFormat="1">
      <c r="BP541725" s="90"/>
    </row>
    <row r="541726" spans="68:68" customFormat="1">
      <c r="BP541726" s="90"/>
    </row>
    <row r="541727" spans="68:68" customFormat="1">
      <c r="BP541727" s="90"/>
    </row>
    <row r="541728" spans="68:68" customFormat="1">
      <c r="BP541728" s="90"/>
    </row>
    <row r="541729" spans="68:68" customFormat="1">
      <c r="BP541729" s="90"/>
    </row>
    <row r="541730" spans="68:68" customFormat="1">
      <c r="BP541730" s="90"/>
    </row>
    <row r="541731" spans="68:68" customFormat="1">
      <c r="BP541731" s="90"/>
    </row>
    <row r="541732" spans="68:68" customFormat="1">
      <c r="BP541732" s="90"/>
    </row>
    <row r="541733" spans="68:68" customFormat="1">
      <c r="BP541733" s="90"/>
    </row>
    <row r="541734" spans="68:68" customFormat="1">
      <c r="BP541734" s="90"/>
    </row>
    <row r="541735" spans="68:68" customFormat="1">
      <c r="BP541735" s="90"/>
    </row>
    <row r="541736" spans="68:68" customFormat="1">
      <c r="BP541736" s="90"/>
    </row>
    <row r="541737" spans="68:68" customFormat="1">
      <c r="BP541737" s="90"/>
    </row>
    <row r="541738" spans="68:68" customFormat="1">
      <c r="BP541738" s="90"/>
    </row>
    <row r="541739" spans="68:68" customFormat="1">
      <c r="BP541739" s="90"/>
    </row>
    <row r="541740" spans="68:68" customFormat="1">
      <c r="BP541740" s="90"/>
    </row>
    <row r="541741" spans="68:68" customFormat="1">
      <c r="BP541741" s="90"/>
    </row>
    <row r="541742" spans="68:68" customFormat="1">
      <c r="BP541742" s="90"/>
    </row>
    <row r="541743" spans="68:68" customFormat="1">
      <c r="BP541743" s="90"/>
    </row>
    <row r="541744" spans="68:68" customFormat="1">
      <c r="BP541744" s="90"/>
    </row>
    <row r="541745" spans="68:68" customFormat="1">
      <c r="BP541745" s="90"/>
    </row>
    <row r="541746" spans="68:68" customFormat="1">
      <c r="BP541746" s="90"/>
    </row>
    <row r="541747" spans="68:68" customFormat="1">
      <c r="BP541747" s="90"/>
    </row>
    <row r="541748" spans="68:68" customFormat="1">
      <c r="BP541748" s="90"/>
    </row>
    <row r="541749" spans="68:68" customFormat="1">
      <c r="BP541749" s="90"/>
    </row>
    <row r="541750" spans="68:68" customFormat="1">
      <c r="BP541750" s="90"/>
    </row>
    <row r="541751" spans="68:68" customFormat="1">
      <c r="BP541751" s="90"/>
    </row>
    <row r="541752" spans="68:68" customFormat="1">
      <c r="BP541752" s="90"/>
    </row>
    <row r="541753" spans="68:68" customFormat="1">
      <c r="BP541753" s="90"/>
    </row>
    <row r="541754" spans="68:68" customFormat="1">
      <c r="BP541754" s="90"/>
    </row>
    <row r="541755" spans="68:68" customFormat="1">
      <c r="BP541755" s="90"/>
    </row>
    <row r="541756" spans="68:68" customFormat="1">
      <c r="BP541756" s="90"/>
    </row>
    <row r="541757" spans="68:68" customFormat="1">
      <c r="BP541757" s="90"/>
    </row>
    <row r="541758" spans="68:68" customFormat="1">
      <c r="BP541758" s="90"/>
    </row>
    <row r="541759" spans="68:68" customFormat="1">
      <c r="BP541759" s="90"/>
    </row>
    <row r="541760" spans="68:68" customFormat="1">
      <c r="BP541760" s="90"/>
    </row>
    <row r="541761" spans="68:68" customFormat="1">
      <c r="BP541761" s="90"/>
    </row>
    <row r="541762" spans="68:68" customFormat="1">
      <c r="BP541762" s="90"/>
    </row>
    <row r="541763" spans="68:68" customFormat="1">
      <c r="BP541763" s="90"/>
    </row>
    <row r="541764" spans="68:68" customFormat="1">
      <c r="BP541764" s="90"/>
    </row>
    <row r="541765" spans="68:68" customFormat="1">
      <c r="BP541765" s="90"/>
    </row>
    <row r="541766" spans="68:68" customFormat="1">
      <c r="BP541766" s="90"/>
    </row>
    <row r="541767" spans="68:68" customFormat="1">
      <c r="BP541767" s="90"/>
    </row>
    <row r="541768" spans="68:68" customFormat="1">
      <c r="BP541768" s="90"/>
    </row>
    <row r="541769" spans="68:68" customFormat="1">
      <c r="BP541769" s="90"/>
    </row>
    <row r="541770" spans="68:68" customFormat="1">
      <c r="BP541770" s="90"/>
    </row>
    <row r="541771" spans="68:68" customFormat="1">
      <c r="BP541771" s="90"/>
    </row>
    <row r="541772" spans="68:68" customFormat="1">
      <c r="BP541772" s="90"/>
    </row>
    <row r="541773" spans="68:68" customFormat="1">
      <c r="BP541773" s="90"/>
    </row>
    <row r="541774" spans="68:68" customFormat="1">
      <c r="BP541774" s="90"/>
    </row>
    <row r="541775" spans="68:68" customFormat="1">
      <c r="BP541775" s="90"/>
    </row>
    <row r="541776" spans="68:68" customFormat="1">
      <c r="BP541776" s="90"/>
    </row>
    <row r="541777" spans="68:68" customFormat="1">
      <c r="BP541777" s="90"/>
    </row>
    <row r="541778" spans="68:68" customFormat="1">
      <c r="BP541778" s="90"/>
    </row>
    <row r="541779" spans="68:68" customFormat="1">
      <c r="BP541779" s="90"/>
    </row>
    <row r="541780" spans="68:68" customFormat="1">
      <c r="BP541780" s="90"/>
    </row>
    <row r="541781" spans="68:68" customFormat="1">
      <c r="BP541781" s="90"/>
    </row>
    <row r="541782" spans="68:68" customFormat="1">
      <c r="BP541782" s="90"/>
    </row>
    <row r="541783" spans="68:68" customFormat="1">
      <c r="BP541783" s="90"/>
    </row>
    <row r="541784" spans="68:68" customFormat="1">
      <c r="BP541784" s="90"/>
    </row>
    <row r="541785" spans="68:68" customFormat="1">
      <c r="BP541785" s="90"/>
    </row>
    <row r="541786" spans="68:68" customFormat="1">
      <c r="BP541786" s="90"/>
    </row>
    <row r="541787" spans="68:68" customFormat="1">
      <c r="BP541787" s="90"/>
    </row>
    <row r="541788" spans="68:68" customFormat="1">
      <c r="BP541788" s="90"/>
    </row>
    <row r="541789" spans="68:68" customFormat="1">
      <c r="BP541789" s="90"/>
    </row>
    <row r="541790" spans="68:68" customFormat="1">
      <c r="BP541790" s="90"/>
    </row>
    <row r="541791" spans="68:68" customFormat="1">
      <c r="BP541791" s="90"/>
    </row>
    <row r="541792" spans="68:68" customFormat="1">
      <c r="BP541792" s="90"/>
    </row>
    <row r="541793" spans="68:68" customFormat="1">
      <c r="BP541793" s="90"/>
    </row>
    <row r="541794" spans="68:68" customFormat="1">
      <c r="BP541794" s="90"/>
    </row>
    <row r="541795" spans="68:68" customFormat="1">
      <c r="BP541795" s="90"/>
    </row>
    <row r="541796" spans="68:68" customFormat="1">
      <c r="BP541796" s="90"/>
    </row>
    <row r="541797" spans="68:68" customFormat="1">
      <c r="BP541797" s="90"/>
    </row>
    <row r="541798" spans="68:68" customFormat="1">
      <c r="BP541798" s="90"/>
    </row>
    <row r="541799" spans="68:68" customFormat="1">
      <c r="BP541799" s="90"/>
    </row>
    <row r="541800" spans="68:68" customFormat="1">
      <c r="BP541800" s="90"/>
    </row>
    <row r="541801" spans="68:68" customFormat="1">
      <c r="BP541801" s="90"/>
    </row>
    <row r="541802" spans="68:68" customFormat="1">
      <c r="BP541802" s="90"/>
    </row>
    <row r="541803" spans="68:68" customFormat="1">
      <c r="BP541803" s="90"/>
    </row>
    <row r="541804" spans="68:68" customFormat="1">
      <c r="BP541804" s="90"/>
    </row>
    <row r="541805" spans="68:68" customFormat="1">
      <c r="BP541805" s="90"/>
    </row>
    <row r="541806" spans="68:68" customFormat="1">
      <c r="BP541806" s="90"/>
    </row>
    <row r="541807" spans="68:68" customFormat="1">
      <c r="BP541807" s="90"/>
    </row>
    <row r="541808" spans="68:68" customFormat="1">
      <c r="BP541808" s="90"/>
    </row>
    <row r="541809" spans="68:68" customFormat="1">
      <c r="BP541809" s="90"/>
    </row>
    <row r="541810" spans="68:68" customFormat="1">
      <c r="BP541810" s="90"/>
    </row>
    <row r="541811" spans="68:68" customFormat="1">
      <c r="BP541811" s="90"/>
    </row>
    <row r="541812" spans="68:68" customFormat="1">
      <c r="BP541812" s="90"/>
    </row>
    <row r="541813" spans="68:68" customFormat="1">
      <c r="BP541813" s="90"/>
    </row>
    <row r="541814" spans="68:68" customFormat="1">
      <c r="BP541814" s="90"/>
    </row>
    <row r="541815" spans="68:68" customFormat="1">
      <c r="BP541815" s="90"/>
    </row>
    <row r="541816" spans="68:68" customFormat="1">
      <c r="BP541816" s="90"/>
    </row>
    <row r="541817" spans="68:68" customFormat="1">
      <c r="BP541817" s="90"/>
    </row>
    <row r="541818" spans="68:68" customFormat="1">
      <c r="BP541818" s="90"/>
    </row>
    <row r="541819" spans="68:68" customFormat="1">
      <c r="BP541819" s="90"/>
    </row>
    <row r="541820" spans="68:68" customFormat="1">
      <c r="BP541820" s="90"/>
    </row>
    <row r="541821" spans="68:68" customFormat="1">
      <c r="BP541821" s="90"/>
    </row>
    <row r="541822" spans="68:68" customFormat="1">
      <c r="BP541822" s="90"/>
    </row>
    <row r="541823" spans="68:68" customFormat="1">
      <c r="BP541823" s="90"/>
    </row>
    <row r="541824" spans="68:68" customFormat="1">
      <c r="BP541824" s="90"/>
    </row>
    <row r="541825" spans="68:68" customFormat="1">
      <c r="BP541825" s="90"/>
    </row>
    <row r="541826" spans="68:68" customFormat="1">
      <c r="BP541826" s="90"/>
    </row>
    <row r="541827" spans="68:68" customFormat="1">
      <c r="BP541827" s="90"/>
    </row>
    <row r="541828" spans="68:68" customFormat="1">
      <c r="BP541828" s="90"/>
    </row>
    <row r="541829" spans="68:68" customFormat="1">
      <c r="BP541829" s="90"/>
    </row>
    <row r="541830" spans="68:68" customFormat="1">
      <c r="BP541830" s="90"/>
    </row>
    <row r="541831" spans="68:68" customFormat="1">
      <c r="BP541831" s="90"/>
    </row>
    <row r="541832" spans="68:68" customFormat="1">
      <c r="BP541832" s="90"/>
    </row>
    <row r="541833" spans="68:68" customFormat="1">
      <c r="BP541833" s="90"/>
    </row>
    <row r="541834" spans="68:68" customFormat="1">
      <c r="BP541834" s="90"/>
    </row>
    <row r="541835" spans="68:68" customFormat="1">
      <c r="BP541835" s="90"/>
    </row>
    <row r="541836" spans="68:68" customFormat="1">
      <c r="BP541836" s="90"/>
    </row>
    <row r="541837" spans="68:68" customFormat="1">
      <c r="BP541837" s="90"/>
    </row>
    <row r="541838" spans="68:68" customFormat="1">
      <c r="BP541838" s="90"/>
    </row>
    <row r="541839" spans="68:68" customFormat="1">
      <c r="BP541839" s="90"/>
    </row>
    <row r="541840" spans="68:68" customFormat="1">
      <c r="BP541840" s="90"/>
    </row>
    <row r="541841" spans="68:68" customFormat="1">
      <c r="BP541841" s="90"/>
    </row>
    <row r="541842" spans="68:68" customFormat="1">
      <c r="BP541842" s="90"/>
    </row>
    <row r="541843" spans="68:68" customFormat="1">
      <c r="BP541843" s="90"/>
    </row>
    <row r="541844" spans="68:68" customFormat="1">
      <c r="BP541844" s="90"/>
    </row>
    <row r="541845" spans="68:68" customFormat="1">
      <c r="BP541845" s="90"/>
    </row>
    <row r="541846" spans="68:68" customFormat="1">
      <c r="BP541846" s="90"/>
    </row>
    <row r="541847" spans="68:68" customFormat="1">
      <c r="BP541847" s="90"/>
    </row>
    <row r="541848" spans="68:68" customFormat="1">
      <c r="BP541848" s="90"/>
    </row>
    <row r="541849" spans="68:68" customFormat="1">
      <c r="BP541849" s="90"/>
    </row>
    <row r="541850" spans="68:68" customFormat="1">
      <c r="BP541850" s="90"/>
    </row>
    <row r="541851" spans="68:68" customFormat="1">
      <c r="BP541851" s="90"/>
    </row>
    <row r="541852" spans="68:68" customFormat="1">
      <c r="BP541852" s="90"/>
    </row>
    <row r="541853" spans="68:68" customFormat="1">
      <c r="BP541853" s="90"/>
    </row>
    <row r="541854" spans="68:68" customFormat="1">
      <c r="BP541854" s="90"/>
    </row>
    <row r="541855" spans="68:68" customFormat="1">
      <c r="BP541855" s="90"/>
    </row>
    <row r="541856" spans="68:68" customFormat="1">
      <c r="BP541856" s="90"/>
    </row>
    <row r="541857" spans="68:68" customFormat="1">
      <c r="BP541857" s="90"/>
    </row>
    <row r="541858" spans="68:68" customFormat="1">
      <c r="BP541858" s="90"/>
    </row>
    <row r="541859" spans="68:68" customFormat="1">
      <c r="BP541859" s="90"/>
    </row>
    <row r="541860" spans="68:68" customFormat="1">
      <c r="BP541860" s="90"/>
    </row>
    <row r="541861" spans="68:68" customFormat="1">
      <c r="BP541861" s="90"/>
    </row>
    <row r="541862" spans="68:68" customFormat="1">
      <c r="BP541862" s="90"/>
    </row>
    <row r="541863" spans="68:68" customFormat="1">
      <c r="BP541863" s="90"/>
    </row>
    <row r="541864" spans="68:68" customFormat="1">
      <c r="BP541864" s="90"/>
    </row>
    <row r="541865" spans="68:68" customFormat="1">
      <c r="BP541865" s="90"/>
    </row>
    <row r="541866" spans="68:68" customFormat="1">
      <c r="BP541866" s="90"/>
    </row>
    <row r="541867" spans="68:68" customFormat="1">
      <c r="BP541867" s="90"/>
    </row>
    <row r="541868" spans="68:68" customFormat="1">
      <c r="BP541868" s="90"/>
    </row>
    <row r="541869" spans="68:68" customFormat="1">
      <c r="BP541869" s="90"/>
    </row>
    <row r="541870" spans="68:68" customFormat="1">
      <c r="BP541870" s="90"/>
    </row>
    <row r="541871" spans="68:68" customFormat="1">
      <c r="BP541871" s="90"/>
    </row>
    <row r="541872" spans="68:68" customFormat="1">
      <c r="BP541872" s="90"/>
    </row>
    <row r="541873" spans="68:68" customFormat="1">
      <c r="BP541873" s="90"/>
    </row>
    <row r="541874" spans="68:68" customFormat="1">
      <c r="BP541874" s="90"/>
    </row>
    <row r="541875" spans="68:68" customFormat="1">
      <c r="BP541875" s="90"/>
    </row>
    <row r="541876" spans="68:68" customFormat="1">
      <c r="BP541876" s="90"/>
    </row>
    <row r="541877" spans="68:68" customFormat="1">
      <c r="BP541877" s="90"/>
    </row>
    <row r="541878" spans="68:68" customFormat="1">
      <c r="BP541878" s="90"/>
    </row>
    <row r="541879" spans="68:68" customFormat="1">
      <c r="BP541879" s="90"/>
    </row>
    <row r="541880" spans="68:68" customFormat="1">
      <c r="BP541880" s="90"/>
    </row>
    <row r="541881" spans="68:68" customFormat="1">
      <c r="BP541881" s="90"/>
    </row>
    <row r="541882" spans="68:68" customFormat="1">
      <c r="BP541882" s="90"/>
    </row>
    <row r="541883" spans="68:68" customFormat="1">
      <c r="BP541883" s="90"/>
    </row>
    <row r="541884" spans="68:68" customFormat="1">
      <c r="BP541884" s="90"/>
    </row>
    <row r="541885" spans="68:68" customFormat="1">
      <c r="BP541885" s="90"/>
    </row>
    <row r="541886" spans="68:68" customFormat="1">
      <c r="BP541886" s="90"/>
    </row>
    <row r="541887" spans="68:68" customFormat="1">
      <c r="BP541887" s="90"/>
    </row>
    <row r="541888" spans="68:68" customFormat="1">
      <c r="BP541888" s="90"/>
    </row>
    <row r="541889" spans="68:68" customFormat="1">
      <c r="BP541889" s="90"/>
    </row>
    <row r="541890" spans="68:68" customFormat="1">
      <c r="BP541890" s="90"/>
    </row>
    <row r="541891" spans="68:68" customFormat="1">
      <c r="BP541891" s="90"/>
    </row>
    <row r="541892" spans="68:68" customFormat="1">
      <c r="BP541892" s="90"/>
    </row>
    <row r="541893" spans="68:68" customFormat="1">
      <c r="BP541893" s="90"/>
    </row>
    <row r="541894" spans="68:68" customFormat="1">
      <c r="BP541894" s="90"/>
    </row>
    <row r="541895" spans="68:68" customFormat="1">
      <c r="BP541895" s="90"/>
    </row>
    <row r="541896" spans="68:68" customFormat="1">
      <c r="BP541896" s="90"/>
    </row>
    <row r="541897" spans="68:68" customFormat="1">
      <c r="BP541897" s="90"/>
    </row>
    <row r="541898" spans="68:68" customFormat="1">
      <c r="BP541898" s="90"/>
    </row>
    <row r="541899" spans="68:68" customFormat="1">
      <c r="BP541899" s="90"/>
    </row>
    <row r="541900" spans="68:68" customFormat="1">
      <c r="BP541900" s="90"/>
    </row>
    <row r="541901" spans="68:68" customFormat="1">
      <c r="BP541901" s="90"/>
    </row>
    <row r="541902" spans="68:68" customFormat="1">
      <c r="BP541902" s="90"/>
    </row>
    <row r="541903" spans="68:68" customFormat="1">
      <c r="BP541903" s="90"/>
    </row>
    <row r="541904" spans="68:68" customFormat="1">
      <c r="BP541904" s="90"/>
    </row>
    <row r="541905" spans="68:68" customFormat="1">
      <c r="BP541905" s="90"/>
    </row>
    <row r="541906" spans="68:68" customFormat="1">
      <c r="BP541906" s="90"/>
    </row>
    <row r="541907" spans="68:68" customFormat="1">
      <c r="BP541907" s="90"/>
    </row>
    <row r="541908" spans="68:68" customFormat="1">
      <c r="BP541908" s="90"/>
    </row>
    <row r="541909" spans="68:68" customFormat="1">
      <c r="BP541909" s="90"/>
    </row>
    <row r="541910" spans="68:68" customFormat="1">
      <c r="BP541910" s="90"/>
    </row>
    <row r="541911" spans="68:68" customFormat="1">
      <c r="BP541911" s="90"/>
    </row>
    <row r="541912" spans="68:68" customFormat="1">
      <c r="BP541912" s="90"/>
    </row>
    <row r="541913" spans="68:68" customFormat="1">
      <c r="BP541913" s="90"/>
    </row>
    <row r="541914" spans="68:68" customFormat="1">
      <c r="BP541914" s="90"/>
    </row>
    <row r="541915" spans="68:68" customFormat="1">
      <c r="BP541915" s="90"/>
    </row>
    <row r="541916" spans="68:68" customFormat="1">
      <c r="BP541916" s="90"/>
    </row>
    <row r="541917" spans="68:68" customFormat="1">
      <c r="BP541917" s="90"/>
    </row>
    <row r="541918" spans="68:68" customFormat="1">
      <c r="BP541918" s="90"/>
    </row>
    <row r="541919" spans="68:68" customFormat="1">
      <c r="BP541919" s="90"/>
    </row>
    <row r="541920" spans="68:68" customFormat="1">
      <c r="BP541920" s="90"/>
    </row>
    <row r="541921" spans="68:68" customFormat="1">
      <c r="BP541921" s="90"/>
    </row>
    <row r="541922" spans="68:68" customFormat="1">
      <c r="BP541922" s="90"/>
    </row>
    <row r="541923" spans="68:68" customFormat="1">
      <c r="BP541923" s="90"/>
    </row>
    <row r="541924" spans="68:68" customFormat="1">
      <c r="BP541924" s="90"/>
    </row>
    <row r="541925" spans="68:68" customFormat="1">
      <c r="BP541925" s="90"/>
    </row>
    <row r="541926" spans="68:68" customFormat="1">
      <c r="BP541926" s="90"/>
    </row>
    <row r="541927" spans="68:68" customFormat="1">
      <c r="BP541927" s="90"/>
    </row>
    <row r="541928" spans="68:68" customFormat="1">
      <c r="BP541928" s="90"/>
    </row>
    <row r="541929" spans="68:68" customFormat="1">
      <c r="BP541929" s="90"/>
    </row>
    <row r="541930" spans="68:68" customFormat="1">
      <c r="BP541930" s="90"/>
    </row>
    <row r="541931" spans="68:68" customFormat="1">
      <c r="BP541931" s="90"/>
    </row>
    <row r="541932" spans="68:68" customFormat="1">
      <c r="BP541932" s="90"/>
    </row>
    <row r="541933" spans="68:68" customFormat="1">
      <c r="BP541933" s="90"/>
    </row>
    <row r="541934" spans="68:68" customFormat="1">
      <c r="BP541934" s="90"/>
    </row>
    <row r="541935" spans="68:68" customFormat="1">
      <c r="BP541935" s="90"/>
    </row>
    <row r="541936" spans="68:68" customFormat="1">
      <c r="BP541936" s="90"/>
    </row>
    <row r="541937" spans="68:68" customFormat="1">
      <c r="BP541937" s="90"/>
    </row>
    <row r="541938" spans="68:68" customFormat="1">
      <c r="BP541938" s="90"/>
    </row>
    <row r="541939" spans="68:68" customFormat="1">
      <c r="BP541939" s="90"/>
    </row>
    <row r="541940" spans="68:68" customFormat="1">
      <c r="BP541940" s="90"/>
    </row>
    <row r="541941" spans="68:68" customFormat="1">
      <c r="BP541941" s="90"/>
    </row>
    <row r="541942" spans="68:68" customFormat="1">
      <c r="BP541942" s="90"/>
    </row>
    <row r="541943" spans="68:68" customFormat="1">
      <c r="BP541943" s="90"/>
    </row>
    <row r="541944" spans="68:68" customFormat="1">
      <c r="BP541944" s="90"/>
    </row>
    <row r="541945" spans="68:68" customFormat="1">
      <c r="BP541945" s="90"/>
    </row>
    <row r="541946" spans="68:68" customFormat="1">
      <c r="BP541946" s="90"/>
    </row>
    <row r="541947" spans="68:68" customFormat="1">
      <c r="BP541947" s="90"/>
    </row>
    <row r="541948" spans="68:68" customFormat="1">
      <c r="BP541948" s="90"/>
    </row>
    <row r="541949" spans="68:68" customFormat="1">
      <c r="BP541949" s="90"/>
    </row>
    <row r="541950" spans="68:68" customFormat="1">
      <c r="BP541950" s="90"/>
    </row>
    <row r="541951" spans="68:68" customFormat="1">
      <c r="BP541951" s="90"/>
    </row>
    <row r="541952" spans="68:68" customFormat="1">
      <c r="BP541952" s="90"/>
    </row>
    <row r="541953" spans="68:68" customFormat="1">
      <c r="BP541953" s="90"/>
    </row>
    <row r="541954" spans="68:68" customFormat="1">
      <c r="BP541954" s="90"/>
    </row>
    <row r="541955" spans="68:68" customFormat="1">
      <c r="BP541955" s="90"/>
    </row>
    <row r="541956" spans="68:68" customFormat="1">
      <c r="BP541956" s="90"/>
    </row>
    <row r="541957" spans="68:68" customFormat="1">
      <c r="BP541957" s="90"/>
    </row>
    <row r="541958" spans="68:68" customFormat="1">
      <c r="BP541958" s="90"/>
    </row>
    <row r="541959" spans="68:68" customFormat="1">
      <c r="BP541959" s="90"/>
    </row>
    <row r="541960" spans="68:68" customFormat="1">
      <c r="BP541960" s="90"/>
    </row>
    <row r="541961" spans="68:68" customFormat="1">
      <c r="BP541961" s="90"/>
    </row>
    <row r="541962" spans="68:68" customFormat="1">
      <c r="BP541962" s="90"/>
    </row>
    <row r="541963" spans="68:68" customFormat="1">
      <c r="BP541963" s="90"/>
    </row>
    <row r="541964" spans="68:68" customFormat="1">
      <c r="BP541964" s="90"/>
    </row>
    <row r="541965" spans="68:68" customFormat="1">
      <c r="BP541965" s="90"/>
    </row>
    <row r="541966" spans="68:68" customFormat="1">
      <c r="BP541966" s="90"/>
    </row>
    <row r="541967" spans="68:68" customFormat="1">
      <c r="BP541967" s="90"/>
    </row>
    <row r="541968" spans="68:68" customFormat="1">
      <c r="BP541968" s="90"/>
    </row>
    <row r="541969" spans="68:68" customFormat="1">
      <c r="BP541969" s="90"/>
    </row>
    <row r="541970" spans="68:68" customFormat="1">
      <c r="BP541970" s="90"/>
    </row>
    <row r="541971" spans="68:68" customFormat="1">
      <c r="BP541971" s="90"/>
    </row>
    <row r="541972" spans="68:68" customFormat="1">
      <c r="BP541972" s="90"/>
    </row>
    <row r="541973" spans="68:68" customFormat="1">
      <c r="BP541973" s="90"/>
    </row>
    <row r="541974" spans="68:68" customFormat="1">
      <c r="BP541974" s="90"/>
    </row>
    <row r="541975" spans="68:68" customFormat="1">
      <c r="BP541975" s="90"/>
    </row>
    <row r="541976" spans="68:68" customFormat="1">
      <c r="BP541976" s="90"/>
    </row>
    <row r="541977" spans="68:68" customFormat="1">
      <c r="BP541977" s="90"/>
    </row>
    <row r="541978" spans="68:68" customFormat="1">
      <c r="BP541978" s="90"/>
    </row>
    <row r="541979" spans="68:68" customFormat="1">
      <c r="BP541979" s="90"/>
    </row>
    <row r="541980" spans="68:68" customFormat="1">
      <c r="BP541980" s="90"/>
    </row>
    <row r="541981" spans="68:68" customFormat="1">
      <c r="BP541981" s="90"/>
    </row>
    <row r="541982" spans="68:68" customFormat="1">
      <c r="BP541982" s="90"/>
    </row>
    <row r="541983" spans="68:68" customFormat="1">
      <c r="BP541983" s="90"/>
    </row>
    <row r="541984" spans="68:68" customFormat="1">
      <c r="BP541984" s="90"/>
    </row>
    <row r="541985" spans="68:68" customFormat="1">
      <c r="BP541985" s="90"/>
    </row>
    <row r="541986" spans="68:68" customFormat="1">
      <c r="BP541986" s="90"/>
    </row>
    <row r="541987" spans="68:68" customFormat="1">
      <c r="BP541987" s="90"/>
    </row>
    <row r="541988" spans="68:68" customFormat="1">
      <c r="BP541988" s="90"/>
    </row>
    <row r="541989" spans="68:68" customFormat="1">
      <c r="BP541989" s="90"/>
    </row>
    <row r="541990" spans="68:68" customFormat="1">
      <c r="BP541990" s="90"/>
    </row>
    <row r="541991" spans="68:68" customFormat="1">
      <c r="BP541991" s="90"/>
    </row>
    <row r="541992" spans="68:68" customFormat="1">
      <c r="BP541992" s="90"/>
    </row>
    <row r="541993" spans="68:68" customFormat="1">
      <c r="BP541993" s="90"/>
    </row>
    <row r="541994" spans="68:68" customFormat="1">
      <c r="BP541994" s="90"/>
    </row>
    <row r="541995" spans="68:68" customFormat="1">
      <c r="BP541995" s="90"/>
    </row>
    <row r="541996" spans="68:68" customFormat="1">
      <c r="BP541996" s="90"/>
    </row>
    <row r="541997" spans="68:68" customFormat="1">
      <c r="BP541997" s="90"/>
    </row>
    <row r="541998" spans="68:68" customFormat="1">
      <c r="BP541998" s="90"/>
    </row>
    <row r="541999" spans="68:68" customFormat="1">
      <c r="BP541999" s="90"/>
    </row>
    <row r="542000" spans="68:68" customFormat="1">
      <c r="BP542000" s="90"/>
    </row>
    <row r="542001" spans="68:68" customFormat="1">
      <c r="BP542001" s="90"/>
    </row>
    <row r="542002" spans="68:68" customFormat="1">
      <c r="BP542002" s="90"/>
    </row>
    <row r="542003" spans="68:68" customFormat="1">
      <c r="BP542003" s="90"/>
    </row>
    <row r="542004" spans="68:68" customFormat="1">
      <c r="BP542004" s="90"/>
    </row>
    <row r="542005" spans="68:68" customFormat="1">
      <c r="BP542005" s="90"/>
    </row>
    <row r="542006" spans="68:68" customFormat="1">
      <c r="BP542006" s="90"/>
    </row>
    <row r="542007" spans="68:68" customFormat="1">
      <c r="BP542007" s="90"/>
    </row>
    <row r="542008" spans="68:68" customFormat="1">
      <c r="BP542008" s="90"/>
    </row>
    <row r="542009" spans="68:68" customFormat="1">
      <c r="BP542009" s="90"/>
    </row>
    <row r="542010" spans="68:68" customFormat="1">
      <c r="BP542010" s="90"/>
    </row>
    <row r="542011" spans="68:68" customFormat="1">
      <c r="BP542011" s="90"/>
    </row>
    <row r="542012" spans="68:68" customFormat="1">
      <c r="BP542012" s="90"/>
    </row>
    <row r="542013" spans="68:68" customFormat="1">
      <c r="BP542013" s="90"/>
    </row>
    <row r="542014" spans="68:68" customFormat="1">
      <c r="BP542014" s="90"/>
    </row>
    <row r="542015" spans="68:68" customFormat="1">
      <c r="BP542015" s="90"/>
    </row>
    <row r="542016" spans="68:68" customFormat="1">
      <c r="BP542016" s="90"/>
    </row>
    <row r="542017" spans="68:68" customFormat="1">
      <c r="BP542017" s="90"/>
    </row>
    <row r="542018" spans="68:68" customFormat="1">
      <c r="BP542018" s="90"/>
    </row>
    <row r="542019" spans="68:68" customFormat="1">
      <c r="BP542019" s="90"/>
    </row>
    <row r="542020" spans="68:68" customFormat="1">
      <c r="BP542020" s="90"/>
    </row>
    <row r="542021" spans="68:68" customFormat="1">
      <c r="BP542021" s="90"/>
    </row>
    <row r="542022" spans="68:68" customFormat="1">
      <c r="BP542022" s="90"/>
    </row>
    <row r="542023" spans="68:68" customFormat="1">
      <c r="BP542023" s="90"/>
    </row>
    <row r="542024" spans="68:68" customFormat="1">
      <c r="BP542024" s="90"/>
    </row>
    <row r="542025" spans="68:68" customFormat="1">
      <c r="BP542025" s="90"/>
    </row>
    <row r="542026" spans="68:68" customFormat="1">
      <c r="BP542026" s="90"/>
    </row>
    <row r="542027" spans="68:68" customFormat="1">
      <c r="BP542027" s="90"/>
    </row>
    <row r="542028" spans="68:68" customFormat="1">
      <c r="BP542028" s="90"/>
    </row>
    <row r="542029" spans="68:68" customFormat="1">
      <c r="BP542029" s="90"/>
    </row>
    <row r="542030" spans="68:68" customFormat="1">
      <c r="BP542030" s="90"/>
    </row>
    <row r="542031" spans="68:68" customFormat="1">
      <c r="BP542031" s="90"/>
    </row>
    <row r="542032" spans="68:68" customFormat="1">
      <c r="BP542032" s="90"/>
    </row>
    <row r="542033" spans="68:68" customFormat="1">
      <c r="BP542033" s="90"/>
    </row>
    <row r="542034" spans="68:68" customFormat="1">
      <c r="BP542034" s="90"/>
    </row>
    <row r="542035" spans="68:68" customFormat="1">
      <c r="BP542035" s="90"/>
    </row>
    <row r="542036" spans="68:68" customFormat="1">
      <c r="BP542036" s="90"/>
    </row>
    <row r="542037" spans="68:68" customFormat="1">
      <c r="BP542037" s="90"/>
    </row>
    <row r="542038" spans="68:68" customFormat="1">
      <c r="BP542038" s="90"/>
    </row>
    <row r="542039" spans="68:68" customFormat="1">
      <c r="BP542039" s="90"/>
    </row>
    <row r="542040" spans="68:68" customFormat="1">
      <c r="BP542040" s="90"/>
    </row>
    <row r="542041" spans="68:68" customFormat="1">
      <c r="BP542041" s="90"/>
    </row>
    <row r="542042" spans="68:68" customFormat="1">
      <c r="BP542042" s="90"/>
    </row>
    <row r="542043" spans="68:68" customFormat="1">
      <c r="BP542043" s="90"/>
    </row>
    <row r="542044" spans="68:68" customFormat="1">
      <c r="BP542044" s="90"/>
    </row>
    <row r="542045" spans="68:68" customFormat="1">
      <c r="BP542045" s="90"/>
    </row>
    <row r="542046" spans="68:68" customFormat="1">
      <c r="BP542046" s="90"/>
    </row>
    <row r="542047" spans="68:68" customFormat="1">
      <c r="BP542047" s="90"/>
    </row>
    <row r="542048" spans="68:68" customFormat="1">
      <c r="BP542048" s="90"/>
    </row>
    <row r="542049" spans="68:68" customFormat="1">
      <c r="BP542049" s="90"/>
    </row>
    <row r="542050" spans="68:68" customFormat="1">
      <c r="BP542050" s="90"/>
    </row>
    <row r="542051" spans="68:68" customFormat="1">
      <c r="BP542051" s="90"/>
    </row>
    <row r="542052" spans="68:68" customFormat="1">
      <c r="BP542052" s="90"/>
    </row>
    <row r="542053" spans="68:68" customFormat="1">
      <c r="BP542053" s="90"/>
    </row>
    <row r="542054" spans="68:68" customFormat="1">
      <c r="BP542054" s="90"/>
    </row>
    <row r="542055" spans="68:68" customFormat="1">
      <c r="BP542055" s="90"/>
    </row>
    <row r="542056" spans="68:68" customFormat="1">
      <c r="BP542056" s="90"/>
    </row>
    <row r="542057" spans="68:68" customFormat="1">
      <c r="BP542057" s="90"/>
    </row>
    <row r="542058" spans="68:68" customFormat="1">
      <c r="BP542058" s="90"/>
    </row>
    <row r="542059" spans="68:68" customFormat="1">
      <c r="BP542059" s="90"/>
    </row>
    <row r="542060" spans="68:68" customFormat="1">
      <c r="BP542060" s="90"/>
    </row>
    <row r="542061" spans="68:68" customFormat="1">
      <c r="BP542061" s="90"/>
    </row>
    <row r="542062" spans="68:68" customFormat="1">
      <c r="BP542062" s="90"/>
    </row>
    <row r="542063" spans="68:68" customFormat="1">
      <c r="BP542063" s="90"/>
    </row>
    <row r="542064" spans="68:68" customFormat="1">
      <c r="BP542064" s="90"/>
    </row>
    <row r="542065" spans="68:68" customFormat="1">
      <c r="BP542065" s="90"/>
    </row>
    <row r="542066" spans="68:68" customFormat="1">
      <c r="BP542066" s="90"/>
    </row>
    <row r="542067" spans="68:68" customFormat="1">
      <c r="BP542067" s="90"/>
    </row>
    <row r="542068" spans="68:68" customFormat="1">
      <c r="BP542068" s="90"/>
    </row>
    <row r="542069" spans="68:68" customFormat="1">
      <c r="BP542069" s="90"/>
    </row>
    <row r="542070" spans="68:68" customFormat="1">
      <c r="BP542070" s="90"/>
    </row>
    <row r="542071" spans="68:68" customFormat="1">
      <c r="BP542071" s="90"/>
    </row>
    <row r="542072" spans="68:68" customFormat="1">
      <c r="BP542072" s="90"/>
    </row>
    <row r="542073" spans="68:68" customFormat="1">
      <c r="BP542073" s="90"/>
    </row>
    <row r="542074" spans="68:68" customFormat="1">
      <c r="BP542074" s="90"/>
    </row>
    <row r="542075" spans="68:68" customFormat="1">
      <c r="BP542075" s="90"/>
    </row>
    <row r="542076" spans="68:68" customFormat="1">
      <c r="BP542076" s="90"/>
    </row>
    <row r="542077" spans="68:68" customFormat="1">
      <c r="BP542077" s="90"/>
    </row>
    <row r="542078" spans="68:68" customFormat="1">
      <c r="BP542078" s="90"/>
    </row>
    <row r="542079" spans="68:68" customFormat="1">
      <c r="BP542079" s="90"/>
    </row>
    <row r="542080" spans="68:68" customFormat="1">
      <c r="BP542080" s="90"/>
    </row>
    <row r="542081" spans="68:68" customFormat="1">
      <c r="BP542081" s="90"/>
    </row>
    <row r="542082" spans="68:68" customFormat="1">
      <c r="BP542082" s="90"/>
    </row>
    <row r="542083" spans="68:68" customFormat="1">
      <c r="BP542083" s="90"/>
    </row>
    <row r="542084" spans="68:68" customFormat="1">
      <c r="BP542084" s="90"/>
    </row>
    <row r="542085" spans="68:68" customFormat="1">
      <c r="BP542085" s="90"/>
    </row>
    <row r="542086" spans="68:68" customFormat="1">
      <c r="BP542086" s="90"/>
    </row>
    <row r="542087" spans="68:68" customFormat="1">
      <c r="BP542087" s="90"/>
    </row>
    <row r="542088" spans="68:68" customFormat="1">
      <c r="BP542088" s="90"/>
    </row>
    <row r="542089" spans="68:68" customFormat="1">
      <c r="BP542089" s="90"/>
    </row>
    <row r="542090" spans="68:68" customFormat="1">
      <c r="BP542090" s="90"/>
    </row>
    <row r="542091" spans="68:68" customFormat="1">
      <c r="BP542091" s="90"/>
    </row>
    <row r="542092" spans="68:68" customFormat="1">
      <c r="BP542092" s="90"/>
    </row>
    <row r="542093" spans="68:68" customFormat="1">
      <c r="BP542093" s="90"/>
    </row>
    <row r="542094" spans="68:68" customFormat="1">
      <c r="BP542094" s="90"/>
    </row>
    <row r="542095" spans="68:68" customFormat="1">
      <c r="BP542095" s="90"/>
    </row>
    <row r="542096" spans="68:68" customFormat="1">
      <c r="BP542096" s="90"/>
    </row>
    <row r="542097" spans="68:68" customFormat="1">
      <c r="BP542097" s="90"/>
    </row>
    <row r="542098" spans="68:68" customFormat="1">
      <c r="BP542098" s="90"/>
    </row>
    <row r="542099" spans="68:68" customFormat="1">
      <c r="BP542099" s="90"/>
    </row>
    <row r="542100" spans="68:68" customFormat="1">
      <c r="BP542100" s="90"/>
    </row>
    <row r="542101" spans="68:68" customFormat="1">
      <c r="BP542101" s="90"/>
    </row>
    <row r="542102" spans="68:68" customFormat="1">
      <c r="BP542102" s="90"/>
    </row>
    <row r="542103" spans="68:68" customFormat="1">
      <c r="BP542103" s="90"/>
    </row>
    <row r="542104" spans="68:68" customFormat="1">
      <c r="BP542104" s="90"/>
    </row>
    <row r="542105" spans="68:68" customFormat="1">
      <c r="BP542105" s="90"/>
    </row>
    <row r="542106" spans="68:68" customFormat="1">
      <c r="BP542106" s="90"/>
    </row>
    <row r="542107" spans="68:68" customFormat="1">
      <c r="BP542107" s="90"/>
    </row>
    <row r="542108" spans="68:68" customFormat="1">
      <c r="BP542108" s="90"/>
    </row>
    <row r="542109" spans="68:68" customFormat="1">
      <c r="BP542109" s="90"/>
    </row>
    <row r="542110" spans="68:68" customFormat="1">
      <c r="BP542110" s="90"/>
    </row>
    <row r="542111" spans="68:68" customFormat="1">
      <c r="BP542111" s="90"/>
    </row>
    <row r="542112" spans="68:68" customFormat="1">
      <c r="BP542112" s="90"/>
    </row>
    <row r="542113" spans="68:68" customFormat="1">
      <c r="BP542113" s="90"/>
    </row>
    <row r="542114" spans="68:68" customFormat="1">
      <c r="BP542114" s="90"/>
    </row>
    <row r="542115" spans="68:68" customFormat="1">
      <c r="BP542115" s="90"/>
    </row>
    <row r="542116" spans="68:68" customFormat="1">
      <c r="BP542116" s="90"/>
    </row>
    <row r="542117" spans="68:68" customFormat="1">
      <c r="BP542117" s="90"/>
    </row>
    <row r="542118" spans="68:68" customFormat="1">
      <c r="BP542118" s="90"/>
    </row>
    <row r="542119" spans="68:68" customFormat="1">
      <c r="BP542119" s="90"/>
    </row>
    <row r="542120" spans="68:68" customFormat="1">
      <c r="BP542120" s="90"/>
    </row>
    <row r="542121" spans="68:68" customFormat="1">
      <c r="BP542121" s="90"/>
    </row>
    <row r="542122" spans="68:68" customFormat="1">
      <c r="BP542122" s="90"/>
    </row>
    <row r="542123" spans="68:68" customFormat="1">
      <c r="BP542123" s="90"/>
    </row>
    <row r="542124" spans="68:68" customFormat="1">
      <c r="BP542124" s="90"/>
    </row>
    <row r="542125" spans="68:68" customFormat="1">
      <c r="BP542125" s="90"/>
    </row>
    <row r="542126" spans="68:68" customFormat="1">
      <c r="BP542126" s="90"/>
    </row>
    <row r="542127" spans="68:68" customFormat="1">
      <c r="BP542127" s="90"/>
    </row>
    <row r="542128" spans="68:68" customFormat="1">
      <c r="BP542128" s="90"/>
    </row>
    <row r="542129" spans="68:68" customFormat="1">
      <c r="BP542129" s="90"/>
    </row>
    <row r="542130" spans="68:68" customFormat="1">
      <c r="BP542130" s="90"/>
    </row>
    <row r="542131" spans="68:68" customFormat="1">
      <c r="BP542131" s="90"/>
    </row>
    <row r="542132" spans="68:68" customFormat="1">
      <c r="BP542132" s="90"/>
    </row>
    <row r="542133" spans="68:68" customFormat="1">
      <c r="BP542133" s="90"/>
    </row>
    <row r="542134" spans="68:68" customFormat="1">
      <c r="BP542134" s="90"/>
    </row>
    <row r="542135" spans="68:68" customFormat="1">
      <c r="BP542135" s="90"/>
    </row>
    <row r="542136" spans="68:68" customFormat="1">
      <c r="BP542136" s="90"/>
    </row>
    <row r="542137" spans="68:68" customFormat="1">
      <c r="BP542137" s="90"/>
    </row>
    <row r="542138" spans="68:68" customFormat="1">
      <c r="BP542138" s="90"/>
    </row>
    <row r="542139" spans="68:68" customFormat="1">
      <c r="BP542139" s="90"/>
    </row>
    <row r="542140" spans="68:68" customFormat="1">
      <c r="BP542140" s="90"/>
    </row>
    <row r="542141" spans="68:68" customFormat="1">
      <c r="BP542141" s="90"/>
    </row>
    <row r="542142" spans="68:68" customFormat="1">
      <c r="BP542142" s="90"/>
    </row>
    <row r="542143" spans="68:68" customFormat="1">
      <c r="BP542143" s="90"/>
    </row>
    <row r="542144" spans="68:68" customFormat="1">
      <c r="BP542144" s="90"/>
    </row>
    <row r="542145" spans="68:68" customFormat="1">
      <c r="BP542145" s="90"/>
    </row>
    <row r="542146" spans="68:68" customFormat="1">
      <c r="BP542146" s="90"/>
    </row>
    <row r="542147" spans="68:68" customFormat="1">
      <c r="BP542147" s="90"/>
    </row>
    <row r="542148" spans="68:68" customFormat="1">
      <c r="BP542148" s="90"/>
    </row>
    <row r="542149" spans="68:68" customFormat="1">
      <c r="BP542149" s="90"/>
    </row>
    <row r="542150" spans="68:68" customFormat="1">
      <c r="BP542150" s="90"/>
    </row>
    <row r="542151" spans="68:68" customFormat="1">
      <c r="BP542151" s="90"/>
    </row>
    <row r="542152" spans="68:68" customFormat="1">
      <c r="BP542152" s="90"/>
    </row>
    <row r="542153" spans="68:68" customFormat="1">
      <c r="BP542153" s="90"/>
    </row>
    <row r="542154" spans="68:68" customFormat="1">
      <c r="BP542154" s="90"/>
    </row>
    <row r="542155" spans="68:68" customFormat="1">
      <c r="BP542155" s="90"/>
    </row>
    <row r="542156" spans="68:68" customFormat="1">
      <c r="BP542156" s="90"/>
    </row>
    <row r="542157" spans="68:68" customFormat="1">
      <c r="BP542157" s="90"/>
    </row>
    <row r="542158" spans="68:68" customFormat="1">
      <c r="BP542158" s="90"/>
    </row>
    <row r="542159" spans="68:68" customFormat="1">
      <c r="BP542159" s="90"/>
    </row>
    <row r="542160" spans="68:68" customFormat="1">
      <c r="BP542160" s="90"/>
    </row>
    <row r="542161" spans="68:68" customFormat="1">
      <c r="BP542161" s="90"/>
    </row>
    <row r="542162" spans="68:68" customFormat="1">
      <c r="BP542162" s="90"/>
    </row>
    <row r="542163" spans="68:68" customFormat="1">
      <c r="BP542163" s="90"/>
    </row>
    <row r="542164" spans="68:68" customFormat="1">
      <c r="BP542164" s="90"/>
    </row>
    <row r="542165" spans="68:68" customFormat="1">
      <c r="BP542165" s="90"/>
    </row>
    <row r="542166" spans="68:68" customFormat="1">
      <c r="BP542166" s="90"/>
    </row>
    <row r="542167" spans="68:68" customFormat="1">
      <c r="BP542167" s="90"/>
    </row>
    <row r="542168" spans="68:68" customFormat="1">
      <c r="BP542168" s="90"/>
    </row>
    <row r="542169" spans="68:68" customFormat="1">
      <c r="BP542169" s="90"/>
    </row>
    <row r="542170" spans="68:68" customFormat="1">
      <c r="BP542170" s="90"/>
    </row>
    <row r="542171" spans="68:68" customFormat="1">
      <c r="BP542171" s="90"/>
    </row>
    <row r="542172" spans="68:68" customFormat="1">
      <c r="BP542172" s="90"/>
    </row>
    <row r="542173" spans="68:68" customFormat="1">
      <c r="BP542173" s="90"/>
    </row>
    <row r="542174" spans="68:68" customFormat="1">
      <c r="BP542174" s="90"/>
    </row>
    <row r="542175" spans="68:68" customFormat="1">
      <c r="BP542175" s="90"/>
    </row>
    <row r="542176" spans="68:68" customFormat="1">
      <c r="BP542176" s="90"/>
    </row>
    <row r="542177" spans="68:68" customFormat="1">
      <c r="BP542177" s="90"/>
    </row>
    <row r="542178" spans="68:68" customFormat="1">
      <c r="BP542178" s="90"/>
    </row>
    <row r="542179" spans="68:68" customFormat="1">
      <c r="BP542179" s="90"/>
    </row>
    <row r="542180" spans="68:68" customFormat="1">
      <c r="BP542180" s="90"/>
    </row>
    <row r="542181" spans="68:68" customFormat="1">
      <c r="BP542181" s="90"/>
    </row>
    <row r="542182" spans="68:68" customFormat="1">
      <c r="BP542182" s="90"/>
    </row>
    <row r="542183" spans="68:68" customFormat="1">
      <c r="BP542183" s="90"/>
    </row>
    <row r="542184" spans="68:68" customFormat="1">
      <c r="BP542184" s="90"/>
    </row>
    <row r="542185" spans="68:68" customFormat="1">
      <c r="BP542185" s="90"/>
    </row>
    <row r="542186" spans="68:68" customFormat="1">
      <c r="BP542186" s="90"/>
    </row>
    <row r="542187" spans="68:68" customFormat="1">
      <c r="BP542187" s="90"/>
    </row>
    <row r="542188" spans="68:68" customFormat="1">
      <c r="BP542188" s="90"/>
    </row>
    <row r="542189" spans="68:68" customFormat="1">
      <c r="BP542189" s="90"/>
    </row>
    <row r="542190" spans="68:68" customFormat="1">
      <c r="BP542190" s="90"/>
    </row>
    <row r="542191" spans="68:68" customFormat="1">
      <c r="BP542191" s="90"/>
    </row>
    <row r="542192" spans="68:68" customFormat="1">
      <c r="BP542192" s="90"/>
    </row>
    <row r="542193" spans="68:68" customFormat="1">
      <c r="BP542193" s="90"/>
    </row>
    <row r="542194" spans="68:68" customFormat="1">
      <c r="BP542194" s="90"/>
    </row>
    <row r="542195" spans="68:68" customFormat="1">
      <c r="BP542195" s="90"/>
    </row>
    <row r="542196" spans="68:68" customFormat="1">
      <c r="BP542196" s="90"/>
    </row>
    <row r="542197" spans="68:68" customFormat="1">
      <c r="BP542197" s="90"/>
    </row>
    <row r="542198" spans="68:68" customFormat="1">
      <c r="BP542198" s="90"/>
    </row>
    <row r="542199" spans="68:68" customFormat="1">
      <c r="BP542199" s="90"/>
    </row>
    <row r="542200" spans="68:68" customFormat="1">
      <c r="BP542200" s="90"/>
    </row>
    <row r="542201" spans="68:68" customFormat="1">
      <c r="BP542201" s="90"/>
    </row>
    <row r="542202" spans="68:68" customFormat="1">
      <c r="BP542202" s="90"/>
    </row>
    <row r="542203" spans="68:68" customFormat="1">
      <c r="BP542203" s="90"/>
    </row>
    <row r="542204" spans="68:68" customFormat="1">
      <c r="BP542204" s="90"/>
    </row>
    <row r="542205" spans="68:68" customFormat="1">
      <c r="BP542205" s="90"/>
    </row>
    <row r="542206" spans="68:68" customFormat="1">
      <c r="BP542206" s="90"/>
    </row>
    <row r="542207" spans="68:68" customFormat="1">
      <c r="BP542207" s="90"/>
    </row>
    <row r="542208" spans="68:68" customFormat="1">
      <c r="BP542208" s="90"/>
    </row>
    <row r="542209" spans="68:68" customFormat="1">
      <c r="BP542209" s="90"/>
    </row>
    <row r="542210" spans="68:68" customFormat="1">
      <c r="BP542210" s="90"/>
    </row>
    <row r="542211" spans="68:68" customFormat="1">
      <c r="BP542211" s="90"/>
    </row>
    <row r="542212" spans="68:68" customFormat="1">
      <c r="BP542212" s="90"/>
    </row>
    <row r="542213" spans="68:68" customFormat="1">
      <c r="BP542213" s="90"/>
    </row>
    <row r="542214" spans="68:68" customFormat="1">
      <c r="BP542214" s="90"/>
    </row>
    <row r="542215" spans="68:68" customFormat="1">
      <c r="BP542215" s="90"/>
    </row>
    <row r="542216" spans="68:68" customFormat="1">
      <c r="BP542216" s="90"/>
    </row>
    <row r="542217" spans="68:68" customFormat="1">
      <c r="BP542217" s="90"/>
    </row>
    <row r="542218" spans="68:68" customFormat="1">
      <c r="BP542218" s="90"/>
    </row>
    <row r="542219" spans="68:68" customFormat="1">
      <c r="BP542219" s="90"/>
    </row>
    <row r="542220" spans="68:68" customFormat="1">
      <c r="BP542220" s="90"/>
    </row>
    <row r="542221" spans="68:68" customFormat="1">
      <c r="BP542221" s="90"/>
    </row>
    <row r="542222" spans="68:68" customFormat="1">
      <c r="BP542222" s="90"/>
    </row>
    <row r="542223" spans="68:68" customFormat="1">
      <c r="BP542223" s="90"/>
    </row>
    <row r="542224" spans="68:68" customFormat="1">
      <c r="BP542224" s="90"/>
    </row>
    <row r="542225" spans="68:68" customFormat="1">
      <c r="BP542225" s="90"/>
    </row>
    <row r="542226" spans="68:68" customFormat="1">
      <c r="BP542226" s="90"/>
    </row>
    <row r="542227" spans="68:68" customFormat="1">
      <c r="BP542227" s="90"/>
    </row>
    <row r="542228" spans="68:68" customFormat="1">
      <c r="BP542228" s="90"/>
    </row>
    <row r="542229" spans="68:68" customFormat="1">
      <c r="BP542229" s="90"/>
    </row>
    <row r="542230" spans="68:68" customFormat="1">
      <c r="BP542230" s="90"/>
    </row>
    <row r="542231" spans="68:68" customFormat="1">
      <c r="BP542231" s="90"/>
    </row>
    <row r="542232" spans="68:68" customFormat="1">
      <c r="BP542232" s="90"/>
    </row>
    <row r="542233" spans="68:68" customFormat="1">
      <c r="BP542233" s="90"/>
    </row>
    <row r="542234" spans="68:68" customFormat="1">
      <c r="BP542234" s="90"/>
    </row>
    <row r="542235" spans="68:68" customFormat="1">
      <c r="BP542235" s="90"/>
    </row>
    <row r="542236" spans="68:68" customFormat="1">
      <c r="BP542236" s="90"/>
    </row>
    <row r="542237" spans="68:68" customFormat="1">
      <c r="BP542237" s="90"/>
    </row>
    <row r="542238" spans="68:68" customFormat="1">
      <c r="BP542238" s="90"/>
    </row>
    <row r="542239" spans="68:68" customFormat="1">
      <c r="BP542239" s="90"/>
    </row>
    <row r="542240" spans="68:68" customFormat="1">
      <c r="BP542240" s="90"/>
    </row>
    <row r="542241" spans="68:68" customFormat="1">
      <c r="BP542241" s="90"/>
    </row>
    <row r="542242" spans="68:68" customFormat="1">
      <c r="BP542242" s="90"/>
    </row>
    <row r="542243" spans="68:68" customFormat="1">
      <c r="BP542243" s="90"/>
    </row>
    <row r="542244" spans="68:68" customFormat="1">
      <c r="BP542244" s="90"/>
    </row>
    <row r="542245" spans="68:68" customFormat="1">
      <c r="BP542245" s="90"/>
    </row>
    <row r="542246" spans="68:68" customFormat="1">
      <c r="BP542246" s="90"/>
    </row>
    <row r="542247" spans="68:68" customFormat="1">
      <c r="BP542247" s="90"/>
    </row>
    <row r="542248" spans="68:68" customFormat="1">
      <c r="BP542248" s="90"/>
    </row>
    <row r="542249" spans="68:68" customFormat="1">
      <c r="BP542249" s="90"/>
    </row>
    <row r="542250" spans="68:68" customFormat="1">
      <c r="BP542250" s="90"/>
    </row>
    <row r="542251" spans="68:68" customFormat="1">
      <c r="BP542251" s="90"/>
    </row>
    <row r="542252" spans="68:68" customFormat="1">
      <c r="BP542252" s="90"/>
    </row>
    <row r="542253" spans="68:68" customFormat="1">
      <c r="BP542253" s="90"/>
    </row>
    <row r="542254" spans="68:68" customFormat="1">
      <c r="BP542254" s="90"/>
    </row>
    <row r="542255" spans="68:68" customFormat="1">
      <c r="BP542255" s="90"/>
    </row>
    <row r="542256" spans="68:68" customFormat="1">
      <c r="BP542256" s="90"/>
    </row>
    <row r="542257" spans="68:68" customFormat="1">
      <c r="BP542257" s="90"/>
    </row>
    <row r="542258" spans="68:68" customFormat="1">
      <c r="BP542258" s="90"/>
    </row>
    <row r="542259" spans="68:68" customFormat="1">
      <c r="BP542259" s="90"/>
    </row>
    <row r="542260" spans="68:68" customFormat="1">
      <c r="BP542260" s="90"/>
    </row>
    <row r="542261" spans="68:68" customFormat="1">
      <c r="BP542261" s="90"/>
    </row>
    <row r="542262" spans="68:68" customFormat="1">
      <c r="BP542262" s="90"/>
    </row>
    <row r="542263" spans="68:68" customFormat="1">
      <c r="BP542263" s="90"/>
    </row>
    <row r="542264" spans="68:68" customFormat="1">
      <c r="BP542264" s="90"/>
    </row>
    <row r="542265" spans="68:68" customFormat="1">
      <c r="BP542265" s="90"/>
    </row>
    <row r="542266" spans="68:68" customFormat="1">
      <c r="BP542266" s="90"/>
    </row>
    <row r="542267" spans="68:68" customFormat="1">
      <c r="BP542267" s="90"/>
    </row>
    <row r="542268" spans="68:68" customFormat="1">
      <c r="BP542268" s="90"/>
    </row>
    <row r="542269" spans="68:68" customFormat="1">
      <c r="BP542269" s="90"/>
    </row>
    <row r="542270" spans="68:68" customFormat="1">
      <c r="BP542270" s="90"/>
    </row>
    <row r="542271" spans="68:68" customFormat="1">
      <c r="BP542271" s="90"/>
    </row>
    <row r="542272" spans="68:68" customFormat="1">
      <c r="BP542272" s="90"/>
    </row>
    <row r="542273" spans="68:68" customFormat="1">
      <c r="BP542273" s="90"/>
    </row>
    <row r="542274" spans="68:68" customFormat="1">
      <c r="BP542274" s="90"/>
    </row>
    <row r="542275" spans="68:68" customFormat="1">
      <c r="BP542275" s="90"/>
    </row>
    <row r="542276" spans="68:68" customFormat="1">
      <c r="BP542276" s="90"/>
    </row>
    <row r="542277" spans="68:68" customFormat="1">
      <c r="BP542277" s="90"/>
    </row>
    <row r="542278" spans="68:68" customFormat="1">
      <c r="BP542278" s="90"/>
    </row>
    <row r="542279" spans="68:68" customFormat="1">
      <c r="BP542279" s="90"/>
    </row>
    <row r="542280" spans="68:68" customFormat="1">
      <c r="BP542280" s="90"/>
    </row>
    <row r="542281" spans="68:68" customFormat="1">
      <c r="BP542281" s="90"/>
    </row>
    <row r="542282" spans="68:68" customFormat="1">
      <c r="BP542282" s="90"/>
    </row>
    <row r="542283" spans="68:68" customFormat="1">
      <c r="BP542283" s="90"/>
    </row>
    <row r="542284" spans="68:68" customFormat="1">
      <c r="BP542284" s="90"/>
    </row>
    <row r="542285" spans="68:68" customFormat="1">
      <c r="BP542285" s="90"/>
    </row>
    <row r="542286" spans="68:68" customFormat="1">
      <c r="BP542286" s="90"/>
    </row>
    <row r="542287" spans="68:68" customFormat="1">
      <c r="BP542287" s="90"/>
    </row>
    <row r="542288" spans="68:68" customFormat="1">
      <c r="BP542288" s="90"/>
    </row>
    <row r="542289" spans="68:68" customFormat="1">
      <c r="BP542289" s="90"/>
    </row>
    <row r="542290" spans="68:68" customFormat="1">
      <c r="BP542290" s="90"/>
    </row>
    <row r="542291" spans="68:68" customFormat="1">
      <c r="BP542291" s="90"/>
    </row>
    <row r="542292" spans="68:68" customFormat="1">
      <c r="BP542292" s="90"/>
    </row>
    <row r="542293" spans="68:68" customFormat="1">
      <c r="BP542293" s="90"/>
    </row>
    <row r="542294" spans="68:68" customFormat="1">
      <c r="BP542294" s="90"/>
    </row>
    <row r="542295" spans="68:68" customFormat="1">
      <c r="BP542295" s="90"/>
    </row>
    <row r="542296" spans="68:68" customFormat="1">
      <c r="BP542296" s="90"/>
    </row>
    <row r="542297" spans="68:68" customFormat="1">
      <c r="BP542297" s="90"/>
    </row>
    <row r="542298" spans="68:68" customFormat="1">
      <c r="BP542298" s="90"/>
    </row>
    <row r="542299" spans="68:68" customFormat="1">
      <c r="BP542299" s="90"/>
    </row>
    <row r="542300" spans="68:68" customFormat="1">
      <c r="BP542300" s="90"/>
    </row>
    <row r="542301" spans="68:68" customFormat="1">
      <c r="BP542301" s="90"/>
    </row>
    <row r="542302" spans="68:68" customFormat="1">
      <c r="BP542302" s="90"/>
    </row>
    <row r="542303" spans="68:68" customFormat="1">
      <c r="BP542303" s="90"/>
    </row>
    <row r="542304" spans="68:68" customFormat="1">
      <c r="BP542304" s="90"/>
    </row>
    <row r="542305" spans="68:68" customFormat="1">
      <c r="BP542305" s="90"/>
    </row>
    <row r="542306" spans="68:68" customFormat="1">
      <c r="BP542306" s="90"/>
    </row>
    <row r="542307" spans="68:68" customFormat="1">
      <c r="BP542307" s="90"/>
    </row>
    <row r="542308" spans="68:68" customFormat="1">
      <c r="BP542308" s="90"/>
    </row>
    <row r="542309" spans="68:68" customFormat="1">
      <c r="BP542309" s="90"/>
    </row>
    <row r="542310" spans="68:68" customFormat="1">
      <c r="BP542310" s="90"/>
    </row>
    <row r="542311" spans="68:68" customFormat="1">
      <c r="BP542311" s="90"/>
    </row>
    <row r="542312" spans="68:68" customFormat="1">
      <c r="BP542312" s="90"/>
    </row>
    <row r="542313" spans="68:68" customFormat="1">
      <c r="BP542313" s="90"/>
    </row>
    <row r="542314" spans="68:68" customFormat="1">
      <c r="BP542314" s="90"/>
    </row>
    <row r="542315" spans="68:68" customFormat="1">
      <c r="BP542315" s="90"/>
    </row>
    <row r="542316" spans="68:68" customFormat="1">
      <c r="BP542316" s="90"/>
    </row>
    <row r="542317" spans="68:68" customFormat="1">
      <c r="BP542317" s="90"/>
    </row>
    <row r="542318" spans="68:68" customFormat="1">
      <c r="BP542318" s="90"/>
    </row>
    <row r="542319" spans="68:68" customFormat="1">
      <c r="BP542319" s="90"/>
    </row>
    <row r="542320" spans="68:68" customFormat="1">
      <c r="BP542320" s="90"/>
    </row>
    <row r="542321" spans="68:68" customFormat="1">
      <c r="BP542321" s="90"/>
    </row>
    <row r="542322" spans="68:68" customFormat="1">
      <c r="BP542322" s="90"/>
    </row>
    <row r="542323" spans="68:68" customFormat="1">
      <c r="BP542323" s="90"/>
    </row>
    <row r="542324" spans="68:68" customFormat="1">
      <c r="BP542324" s="90"/>
    </row>
    <row r="542325" spans="68:68" customFormat="1">
      <c r="BP542325" s="90"/>
    </row>
    <row r="542326" spans="68:68" customFormat="1">
      <c r="BP542326" s="90"/>
    </row>
    <row r="542327" spans="68:68" customFormat="1">
      <c r="BP542327" s="90"/>
    </row>
    <row r="542328" spans="68:68" customFormat="1">
      <c r="BP542328" s="90"/>
    </row>
    <row r="542329" spans="68:68" customFormat="1">
      <c r="BP542329" s="90"/>
    </row>
    <row r="542330" spans="68:68" customFormat="1">
      <c r="BP542330" s="90"/>
    </row>
    <row r="542331" spans="68:68" customFormat="1">
      <c r="BP542331" s="90"/>
    </row>
    <row r="542332" spans="68:68" customFormat="1">
      <c r="BP542332" s="90"/>
    </row>
    <row r="542333" spans="68:68" customFormat="1">
      <c r="BP542333" s="90"/>
    </row>
    <row r="542334" spans="68:68" customFormat="1">
      <c r="BP542334" s="90"/>
    </row>
    <row r="542335" spans="68:68" customFormat="1">
      <c r="BP542335" s="90"/>
    </row>
    <row r="542336" spans="68:68" customFormat="1">
      <c r="BP542336" s="90"/>
    </row>
    <row r="542337" spans="68:68" customFormat="1">
      <c r="BP542337" s="90"/>
    </row>
    <row r="542338" spans="68:68" customFormat="1">
      <c r="BP542338" s="90"/>
    </row>
    <row r="542339" spans="68:68" customFormat="1">
      <c r="BP542339" s="90"/>
    </row>
    <row r="542340" spans="68:68" customFormat="1">
      <c r="BP542340" s="90"/>
    </row>
    <row r="542341" spans="68:68" customFormat="1">
      <c r="BP542341" s="90"/>
    </row>
    <row r="542342" spans="68:68" customFormat="1">
      <c r="BP542342" s="90"/>
    </row>
    <row r="542343" spans="68:68" customFormat="1">
      <c r="BP542343" s="90"/>
    </row>
    <row r="542344" spans="68:68" customFormat="1">
      <c r="BP542344" s="90"/>
    </row>
    <row r="542345" spans="68:68" customFormat="1">
      <c r="BP542345" s="90"/>
    </row>
    <row r="542346" spans="68:68" customFormat="1">
      <c r="BP542346" s="90"/>
    </row>
    <row r="542347" spans="68:68" customFormat="1">
      <c r="BP542347" s="90"/>
    </row>
    <row r="542348" spans="68:68" customFormat="1">
      <c r="BP542348" s="90"/>
    </row>
    <row r="542349" spans="68:68" customFormat="1">
      <c r="BP542349" s="90"/>
    </row>
    <row r="542350" spans="68:68" customFormat="1">
      <c r="BP542350" s="90"/>
    </row>
    <row r="542351" spans="68:68" customFormat="1">
      <c r="BP542351" s="90"/>
    </row>
    <row r="542352" spans="68:68" customFormat="1">
      <c r="BP542352" s="90"/>
    </row>
    <row r="542353" spans="68:68" customFormat="1">
      <c r="BP542353" s="90"/>
    </row>
    <row r="542354" spans="68:68" customFormat="1">
      <c r="BP542354" s="90"/>
    </row>
    <row r="542355" spans="68:68" customFormat="1">
      <c r="BP542355" s="90"/>
    </row>
    <row r="542356" spans="68:68" customFormat="1">
      <c r="BP542356" s="90"/>
    </row>
    <row r="542357" spans="68:68" customFormat="1">
      <c r="BP542357" s="90"/>
    </row>
    <row r="542358" spans="68:68" customFormat="1">
      <c r="BP542358" s="90"/>
    </row>
    <row r="542359" spans="68:68" customFormat="1">
      <c r="BP542359" s="90"/>
    </row>
    <row r="542360" spans="68:68" customFormat="1">
      <c r="BP542360" s="90"/>
    </row>
    <row r="542361" spans="68:68" customFormat="1">
      <c r="BP542361" s="90"/>
    </row>
    <row r="542362" spans="68:68" customFormat="1">
      <c r="BP542362" s="90"/>
    </row>
    <row r="542363" spans="68:68" customFormat="1">
      <c r="BP542363" s="90"/>
    </row>
    <row r="542364" spans="68:68" customFormat="1">
      <c r="BP542364" s="90"/>
    </row>
    <row r="542365" spans="68:68" customFormat="1">
      <c r="BP542365" s="90"/>
    </row>
    <row r="542366" spans="68:68" customFormat="1">
      <c r="BP542366" s="90"/>
    </row>
    <row r="542367" spans="68:68" customFormat="1">
      <c r="BP542367" s="90"/>
    </row>
    <row r="542368" spans="68:68" customFormat="1">
      <c r="BP542368" s="90"/>
    </row>
    <row r="542369" spans="68:68" customFormat="1">
      <c r="BP542369" s="90"/>
    </row>
    <row r="542370" spans="68:68" customFormat="1">
      <c r="BP542370" s="90"/>
    </row>
    <row r="542371" spans="68:68" customFormat="1">
      <c r="BP542371" s="90"/>
    </row>
    <row r="542372" spans="68:68" customFormat="1">
      <c r="BP542372" s="90"/>
    </row>
    <row r="542373" spans="68:68" customFormat="1">
      <c r="BP542373" s="90"/>
    </row>
    <row r="542374" spans="68:68" customFormat="1">
      <c r="BP542374" s="90"/>
    </row>
    <row r="542375" spans="68:68" customFormat="1">
      <c r="BP542375" s="90"/>
    </row>
    <row r="542376" spans="68:68" customFormat="1">
      <c r="BP542376" s="90"/>
    </row>
    <row r="542377" spans="68:68" customFormat="1">
      <c r="BP542377" s="90"/>
    </row>
    <row r="542378" spans="68:68" customFormat="1">
      <c r="BP542378" s="90"/>
    </row>
    <row r="542379" spans="68:68" customFormat="1">
      <c r="BP542379" s="90"/>
    </row>
    <row r="542380" spans="68:68" customFormat="1">
      <c r="BP542380" s="90"/>
    </row>
    <row r="542381" spans="68:68" customFormat="1">
      <c r="BP542381" s="90"/>
    </row>
    <row r="542382" spans="68:68" customFormat="1">
      <c r="BP542382" s="90"/>
    </row>
    <row r="542383" spans="68:68" customFormat="1">
      <c r="BP542383" s="90"/>
    </row>
    <row r="542384" spans="68:68" customFormat="1">
      <c r="BP542384" s="90"/>
    </row>
    <row r="542385" spans="68:68" customFormat="1">
      <c r="BP542385" s="90"/>
    </row>
    <row r="542386" spans="68:68" customFormat="1">
      <c r="BP542386" s="90"/>
    </row>
    <row r="542387" spans="68:68" customFormat="1">
      <c r="BP542387" s="90"/>
    </row>
    <row r="542388" spans="68:68" customFormat="1">
      <c r="BP542388" s="90"/>
    </row>
    <row r="542389" spans="68:68" customFormat="1">
      <c r="BP542389" s="90"/>
    </row>
    <row r="542390" spans="68:68" customFormat="1">
      <c r="BP542390" s="90"/>
    </row>
    <row r="542391" spans="68:68" customFormat="1">
      <c r="BP542391" s="90"/>
    </row>
    <row r="542392" spans="68:68" customFormat="1">
      <c r="BP542392" s="90"/>
    </row>
    <row r="542393" spans="68:68" customFormat="1">
      <c r="BP542393" s="90"/>
    </row>
    <row r="542394" spans="68:68" customFormat="1">
      <c r="BP542394" s="90"/>
    </row>
    <row r="542395" spans="68:68" customFormat="1">
      <c r="BP542395" s="90"/>
    </row>
    <row r="542396" spans="68:68" customFormat="1">
      <c r="BP542396" s="90"/>
    </row>
    <row r="542397" spans="68:68" customFormat="1">
      <c r="BP542397" s="90"/>
    </row>
    <row r="542398" spans="68:68" customFormat="1">
      <c r="BP542398" s="90"/>
    </row>
    <row r="542399" spans="68:68" customFormat="1">
      <c r="BP542399" s="90"/>
    </row>
    <row r="542400" spans="68:68" customFormat="1">
      <c r="BP542400" s="90"/>
    </row>
    <row r="542401" spans="68:68" customFormat="1">
      <c r="BP542401" s="90"/>
    </row>
    <row r="542402" spans="68:68" customFormat="1">
      <c r="BP542402" s="90"/>
    </row>
    <row r="542403" spans="68:68" customFormat="1">
      <c r="BP542403" s="90"/>
    </row>
    <row r="542404" spans="68:68" customFormat="1">
      <c r="BP542404" s="90"/>
    </row>
    <row r="542405" spans="68:68" customFormat="1">
      <c r="BP542405" s="90"/>
    </row>
    <row r="542406" spans="68:68" customFormat="1">
      <c r="BP542406" s="90"/>
    </row>
    <row r="542407" spans="68:68" customFormat="1">
      <c r="BP542407" s="90"/>
    </row>
    <row r="542408" spans="68:68" customFormat="1">
      <c r="BP542408" s="90"/>
    </row>
    <row r="542409" spans="68:68" customFormat="1">
      <c r="BP542409" s="90"/>
    </row>
    <row r="542410" spans="68:68" customFormat="1">
      <c r="BP542410" s="90"/>
    </row>
    <row r="542411" spans="68:68" customFormat="1">
      <c r="BP542411" s="90"/>
    </row>
    <row r="542412" spans="68:68" customFormat="1">
      <c r="BP542412" s="90"/>
    </row>
    <row r="542413" spans="68:68" customFormat="1">
      <c r="BP542413" s="90"/>
    </row>
    <row r="542414" spans="68:68" customFormat="1">
      <c r="BP542414" s="90"/>
    </row>
    <row r="542415" spans="68:68" customFormat="1">
      <c r="BP542415" s="90"/>
    </row>
    <row r="542416" spans="68:68" customFormat="1">
      <c r="BP542416" s="90"/>
    </row>
    <row r="542417" spans="68:68" customFormat="1">
      <c r="BP542417" s="90"/>
    </row>
    <row r="542418" spans="68:68" customFormat="1">
      <c r="BP542418" s="90"/>
    </row>
    <row r="542419" spans="68:68" customFormat="1">
      <c r="BP542419" s="90"/>
    </row>
    <row r="542420" spans="68:68" customFormat="1">
      <c r="BP542420" s="90"/>
    </row>
    <row r="542421" spans="68:68" customFormat="1">
      <c r="BP542421" s="90"/>
    </row>
    <row r="542422" spans="68:68" customFormat="1">
      <c r="BP542422" s="90"/>
    </row>
    <row r="542423" spans="68:68" customFormat="1">
      <c r="BP542423" s="90"/>
    </row>
    <row r="542424" spans="68:68" customFormat="1">
      <c r="BP542424" s="90"/>
    </row>
    <row r="542425" spans="68:68" customFormat="1">
      <c r="BP542425" s="90"/>
    </row>
    <row r="542426" spans="68:68" customFormat="1">
      <c r="BP542426" s="90"/>
    </row>
    <row r="542427" spans="68:68" customFormat="1">
      <c r="BP542427" s="90"/>
    </row>
    <row r="542428" spans="68:68" customFormat="1">
      <c r="BP542428" s="90"/>
    </row>
    <row r="542429" spans="68:68" customFormat="1">
      <c r="BP542429" s="90"/>
    </row>
    <row r="542430" spans="68:68" customFormat="1">
      <c r="BP542430" s="90"/>
    </row>
    <row r="542431" spans="68:68" customFormat="1">
      <c r="BP542431" s="90"/>
    </row>
    <row r="542432" spans="68:68" customFormat="1">
      <c r="BP542432" s="90"/>
    </row>
    <row r="542433" spans="68:68" customFormat="1">
      <c r="BP542433" s="90"/>
    </row>
    <row r="542434" spans="68:68" customFormat="1">
      <c r="BP542434" s="90"/>
    </row>
    <row r="542435" spans="68:68" customFormat="1">
      <c r="BP542435" s="90"/>
    </row>
    <row r="542436" spans="68:68" customFormat="1">
      <c r="BP542436" s="90"/>
    </row>
    <row r="542437" spans="68:68" customFormat="1">
      <c r="BP542437" s="90"/>
    </row>
    <row r="542438" spans="68:68" customFormat="1">
      <c r="BP542438" s="90"/>
    </row>
    <row r="542439" spans="68:68" customFormat="1">
      <c r="BP542439" s="90"/>
    </row>
    <row r="542440" spans="68:68" customFormat="1">
      <c r="BP542440" s="90"/>
    </row>
    <row r="542441" spans="68:68" customFormat="1">
      <c r="BP542441" s="90"/>
    </row>
    <row r="542442" spans="68:68" customFormat="1">
      <c r="BP542442" s="90"/>
    </row>
    <row r="542443" spans="68:68" customFormat="1">
      <c r="BP542443" s="90"/>
    </row>
    <row r="542444" spans="68:68" customFormat="1">
      <c r="BP542444" s="90"/>
    </row>
    <row r="542445" spans="68:68" customFormat="1">
      <c r="BP542445" s="90"/>
    </row>
    <row r="542446" spans="68:68" customFormat="1">
      <c r="BP542446" s="90"/>
    </row>
    <row r="542447" spans="68:68" customFormat="1">
      <c r="BP542447" s="90"/>
    </row>
    <row r="542448" spans="68:68" customFormat="1">
      <c r="BP542448" s="90"/>
    </row>
    <row r="542449" spans="68:68" customFormat="1">
      <c r="BP542449" s="90"/>
    </row>
    <row r="542450" spans="68:68" customFormat="1">
      <c r="BP542450" s="90"/>
    </row>
    <row r="542451" spans="68:68" customFormat="1">
      <c r="BP542451" s="90"/>
    </row>
    <row r="542452" spans="68:68" customFormat="1">
      <c r="BP542452" s="90"/>
    </row>
    <row r="542453" spans="68:68" customFormat="1">
      <c r="BP542453" s="90"/>
    </row>
    <row r="542454" spans="68:68" customFormat="1">
      <c r="BP542454" s="90"/>
    </row>
    <row r="542455" spans="68:68" customFormat="1">
      <c r="BP542455" s="90"/>
    </row>
    <row r="542456" spans="68:68" customFormat="1">
      <c r="BP542456" s="90"/>
    </row>
    <row r="542457" spans="68:68" customFormat="1">
      <c r="BP542457" s="90"/>
    </row>
    <row r="542458" spans="68:68" customFormat="1">
      <c r="BP542458" s="90"/>
    </row>
    <row r="542459" spans="68:68" customFormat="1">
      <c r="BP542459" s="90"/>
    </row>
    <row r="542460" spans="68:68" customFormat="1">
      <c r="BP542460" s="90"/>
    </row>
    <row r="542461" spans="68:68" customFormat="1">
      <c r="BP542461" s="90"/>
    </row>
    <row r="542462" spans="68:68" customFormat="1">
      <c r="BP542462" s="90"/>
    </row>
    <row r="542463" spans="68:68" customFormat="1">
      <c r="BP542463" s="90"/>
    </row>
    <row r="542464" spans="68:68" customFormat="1">
      <c r="BP542464" s="90"/>
    </row>
    <row r="542465" spans="68:68" customFormat="1">
      <c r="BP542465" s="90"/>
    </row>
    <row r="542466" spans="68:68" customFormat="1">
      <c r="BP542466" s="90"/>
    </row>
    <row r="542467" spans="68:68" customFormat="1">
      <c r="BP542467" s="90"/>
    </row>
    <row r="542468" spans="68:68" customFormat="1">
      <c r="BP542468" s="90"/>
    </row>
    <row r="542469" spans="68:68" customFormat="1">
      <c r="BP542469" s="90"/>
    </row>
    <row r="542470" spans="68:68" customFormat="1">
      <c r="BP542470" s="90"/>
    </row>
    <row r="542471" spans="68:68" customFormat="1">
      <c r="BP542471" s="90"/>
    </row>
    <row r="542472" spans="68:68" customFormat="1">
      <c r="BP542472" s="90"/>
    </row>
    <row r="542473" spans="68:68" customFormat="1">
      <c r="BP542473" s="90"/>
    </row>
    <row r="542474" spans="68:68" customFormat="1">
      <c r="BP542474" s="90"/>
    </row>
    <row r="542475" spans="68:68" customFormat="1">
      <c r="BP542475" s="90"/>
    </row>
    <row r="542476" spans="68:68" customFormat="1">
      <c r="BP542476" s="90"/>
    </row>
    <row r="542477" spans="68:68" customFormat="1">
      <c r="BP542477" s="90"/>
    </row>
    <row r="542478" spans="68:68" customFormat="1">
      <c r="BP542478" s="90"/>
    </row>
    <row r="542479" spans="68:68" customFormat="1">
      <c r="BP542479" s="90"/>
    </row>
    <row r="542480" spans="68:68" customFormat="1">
      <c r="BP542480" s="90"/>
    </row>
    <row r="542481" spans="68:68" customFormat="1">
      <c r="BP542481" s="90"/>
    </row>
    <row r="542482" spans="68:68" customFormat="1">
      <c r="BP542482" s="90"/>
    </row>
    <row r="542483" spans="68:68" customFormat="1">
      <c r="BP542483" s="90"/>
    </row>
    <row r="542484" spans="68:68" customFormat="1">
      <c r="BP542484" s="90"/>
    </row>
    <row r="542485" spans="68:68" customFormat="1">
      <c r="BP542485" s="90"/>
    </row>
    <row r="542486" spans="68:68" customFormat="1">
      <c r="BP542486" s="90"/>
    </row>
    <row r="542487" spans="68:68" customFormat="1">
      <c r="BP542487" s="90"/>
    </row>
    <row r="542488" spans="68:68" customFormat="1">
      <c r="BP542488" s="90"/>
    </row>
    <row r="542489" spans="68:68" customFormat="1">
      <c r="BP542489" s="90"/>
    </row>
    <row r="542490" spans="68:68" customFormat="1">
      <c r="BP542490" s="90"/>
    </row>
    <row r="542491" spans="68:68" customFormat="1">
      <c r="BP542491" s="90"/>
    </row>
    <row r="542492" spans="68:68" customFormat="1">
      <c r="BP542492" s="90"/>
    </row>
    <row r="542493" spans="68:68" customFormat="1">
      <c r="BP542493" s="90"/>
    </row>
    <row r="542494" spans="68:68" customFormat="1">
      <c r="BP542494" s="90"/>
    </row>
    <row r="542495" spans="68:68" customFormat="1">
      <c r="BP542495" s="90"/>
    </row>
    <row r="542496" spans="68:68" customFormat="1">
      <c r="BP542496" s="90"/>
    </row>
    <row r="542497" spans="68:68" customFormat="1">
      <c r="BP542497" s="90"/>
    </row>
    <row r="542498" spans="68:68" customFormat="1">
      <c r="BP542498" s="90"/>
    </row>
    <row r="542499" spans="68:68" customFormat="1">
      <c r="BP542499" s="90"/>
    </row>
    <row r="542500" spans="68:68" customFormat="1">
      <c r="BP542500" s="90"/>
    </row>
    <row r="542501" spans="68:68" customFormat="1">
      <c r="BP542501" s="90"/>
    </row>
    <row r="542502" spans="68:68" customFormat="1">
      <c r="BP542502" s="90"/>
    </row>
    <row r="542503" spans="68:68" customFormat="1">
      <c r="BP542503" s="90"/>
    </row>
    <row r="542504" spans="68:68" customFormat="1">
      <c r="BP542504" s="90"/>
    </row>
    <row r="542505" spans="68:68" customFormat="1">
      <c r="BP542505" s="90"/>
    </row>
    <row r="542506" spans="68:68" customFormat="1">
      <c r="BP542506" s="90"/>
    </row>
    <row r="542507" spans="68:68" customFormat="1">
      <c r="BP542507" s="90"/>
    </row>
    <row r="542508" spans="68:68" customFormat="1">
      <c r="BP542508" s="90"/>
    </row>
    <row r="542509" spans="68:68" customFormat="1">
      <c r="BP542509" s="90"/>
    </row>
    <row r="542510" spans="68:68" customFormat="1">
      <c r="BP542510" s="90"/>
    </row>
    <row r="542511" spans="68:68" customFormat="1">
      <c r="BP542511" s="90"/>
    </row>
    <row r="542512" spans="68:68" customFormat="1">
      <c r="BP542512" s="90"/>
    </row>
    <row r="542513" spans="68:68" customFormat="1">
      <c r="BP542513" s="90"/>
    </row>
    <row r="542514" spans="68:68" customFormat="1">
      <c r="BP542514" s="90"/>
    </row>
    <row r="542515" spans="68:68" customFormat="1">
      <c r="BP542515" s="90"/>
    </row>
    <row r="542516" spans="68:68" customFormat="1">
      <c r="BP542516" s="90"/>
    </row>
    <row r="542517" spans="68:68" customFormat="1">
      <c r="BP542517" s="90"/>
    </row>
    <row r="542518" spans="68:68" customFormat="1">
      <c r="BP542518" s="90"/>
    </row>
    <row r="542519" spans="68:68" customFormat="1">
      <c r="BP542519" s="90"/>
    </row>
    <row r="542520" spans="68:68" customFormat="1">
      <c r="BP542520" s="90"/>
    </row>
    <row r="542521" spans="68:68" customFormat="1">
      <c r="BP542521" s="90"/>
    </row>
    <row r="542522" spans="68:68" customFormat="1">
      <c r="BP542522" s="90"/>
    </row>
    <row r="542523" spans="68:68" customFormat="1">
      <c r="BP542523" s="90"/>
    </row>
    <row r="542524" spans="68:68" customFormat="1">
      <c r="BP542524" s="90"/>
    </row>
    <row r="542525" spans="68:68" customFormat="1">
      <c r="BP542525" s="90"/>
    </row>
    <row r="542526" spans="68:68" customFormat="1">
      <c r="BP542526" s="90"/>
    </row>
    <row r="542527" spans="68:68" customFormat="1">
      <c r="BP542527" s="90"/>
    </row>
    <row r="542528" spans="68:68" customFormat="1">
      <c r="BP542528" s="90"/>
    </row>
    <row r="542529" spans="68:68" customFormat="1">
      <c r="BP542529" s="90"/>
    </row>
    <row r="542530" spans="68:68" customFormat="1">
      <c r="BP542530" s="90"/>
    </row>
    <row r="542531" spans="68:68" customFormat="1">
      <c r="BP542531" s="90"/>
    </row>
    <row r="542532" spans="68:68" customFormat="1">
      <c r="BP542532" s="90"/>
    </row>
    <row r="542533" spans="68:68" customFormat="1">
      <c r="BP542533" s="90"/>
    </row>
    <row r="542534" spans="68:68" customFormat="1">
      <c r="BP542534" s="90"/>
    </row>
    <row r="542535" spans="68:68" customFormat="1">
      <c r="BP542535" s="90"/>
    </row>
    <row r="542536" spans="68:68" customFormat="1">
      <c r="BP542536" s="90"/>
    </row>
    <row r="542537" spans="68:68" customFormat="1">
      <c r="BP542537" s="90"/>
    </row>
    <row r="542538" spans="68:68" customFormat="1">
      <c r="BP542538" s="90"/>
    </row>
    <row r="542539" spans="68:68" customFormat="1">
      <c r="BP542539" s="90"/>
    </row>
    <row r="542540" spans="68:68" customFormat="1">
      <c r="BP542540" s="90"/>
    </row>
    <row r="542541" spans="68:68" customFormat="1">
      <c r="BP542541" s="90"/>
    </row>
    <row r="542542" spans="68:68" customFormat="1">
      <c r="BP542542" s="90"/>
    </row>
    <row r="542543" spans="68:68" customFormat="1">
      <c r="BP542543" s="90"/>
    </row>
    <row r="542544" spans="68:68" customFormat="1">
      <c r="BP542544" s="90"/>
    </row>
    <row r="542545" spans="68:68" customFormat="1">
      <c r="BP542545" s="90"/>
    </row>
    <row r="542546" spans="68:68" customFormat="1">
      <c r="BP542546" s="90"/>
    </row>
    <row r="542547" spans="68:68" customFormat="1">
      <c r="BP542547" s="90"/>
    </row>
    <row r="542548" spans="68:68" customFormat="1">
      <c r="BP542548" s="90"/>
    </row>
    <row r="542549" spans="68:68" customFormat="1">
      <c r="BP542549" s="90"/>
    </row>
    <row r="542550" spans="68:68" customFormat="1">
      <c r="BP542550" s="90"/>
    </row>
    <row r="542551" spans="68:68" customFormat="1">
      <c r="BP542551" s="90"/>
    </row>
    <row r="542552" spans="68:68" customFormat="1">
      <c r="BP542552" s="90"/>
    </row>
    <row r="542553" spans="68:68" customFormat="1">
      <c r="BP542553" s="90"/>
    </row>
    <row r="542554" spans="68:68" customFormat="1">
      <c r="BP542554" s="90"/>
    </row>
    <row r="542555" spans="68:68" customFormat="1">
      <c r="BP542555" s="90"/>
    </row>
    <row r="542556" spans="68:68" customFormat="1">
      <c r="BP542556" s="90"/>
    </row>
    <row r="542557" spans="68:68" customFormat="1">
      <c r="BP542557" s="90"/>
    </row>
    <row r="542558" spans="68:68" customFormat="1">
      <c r="BP542558" s="90"/>
    </row>
    <row r="542559" spans="68:68" customFormat="1">
      <c r="BP542559" s="90"/>
    </row>
    <row r="542560" spans="68:68" customFormat="1">
      <c r="BP542560" s="90"/>
    </row>
    <row r="542561" spans="68:68" customFormat="1">
      <c r="BP542561" s="90"/>
    </row>
    <row r="542562" spans="68:68" customFormat="1">
      <c r="BP542562" s="90"/>
    </row>
    <row r="542563" spans="68:68" customFormat="1">
      <c r="BP542563" s="90"/>
    </row>
    <row r="542564" spans="68:68" customFormat="1">
      <c r="BP542564" s="90"/>
    </row>
    <row r="542565" spans="68:68" customFormat="1">
      <c r="BP542565" s="90"/>
    </row>
    <row r="542566" spans="68:68" customFormat="1">
      <c r="BP542566" s="90"/>
    </row>
    <row r="542567" spans="68:68" customFormat="1">
      <c r="BP542567" s="90"/>
    </row>
    <row r="542568" spans="68:68" customFormat="1">
      <c r="BP542568" s="90"/>
    </row>
    <row r="542569" spans="68:68" customFormat="1">
      <c r="BP542569" s="90"/>
    </row>
    <row r="542570" spans="68:68" customFormat="1">
      <c r="BP542570" s="90"/>
    </row>
    <row r="542571" spans="68:68" customFormat="1">
      <c r="BP542571" s="90"/>
    </row>
    <row r="542572" spans="68:68" customFormat="1">
      <c r="BP542572" s="90"/>
    </row>
    <row r="542573" spans="68:68" customFormat="1">
      <c r="BP542573" s="90"/>
    </row>
    <row r="542574" spans="68:68" customFormat="1">
      <c r="BP542574" s="90"/>
    </row>
    <row r="542575" spans="68:68" customFormat="1">
      <c r="BP542575" s="90"/>
    </row>
    <row r="542576" spans="68:68" customFormat="1">
      <c r="BP542576" s="90"/>
    </row>
    <row r="542577" spans="68:68" customFormat="1">
      <c r="BP542577" s="90"/>
    </row>
    <row r="542578" spans="68:68" customFormat="1">
      <c r="BP542578" s="90"/>
    </row>
    <row r="542579" spans="68:68" customFormat="1">
      <c r="BP542579" s="90"/>
    </row>
    <row r="542580" spans="68:68" customFormat="1">
      <c r="BP542580" s="90"/>
    </row>
    <row r="542581" spans="68:68" customFormat="1">
      <c r="BP542581" s="90"/>
    </row>
    <row r="542582" spans="68:68" customFormat="1">
      <c r="BP542582" s="90"/>
    </row>
    <row r="542583" spans="68:68" customFormat="1">
      <c r="BP542583" s="90"/>
    </row>
    <row r="542584" spans="68:68" customFormat="1">
      <c r="BP542584" s="90"/>
    </row>
    <row r="542585" spans="68:68" customFormat="1">
      <c r="BP542585" s="90"/>
    </row>
    <row r="542586" spans="68:68" customFormat="1">
      <c r="BP542586" s="90"/>
    </row>
    <row r="542587" spans="68:68" customFormat="1">
      <c r="BP542587" s="90"/>
    </row>
    <row r="542588" spans="68:68" customFormat="1">
      <c r="BP542588" s="90"/>
    </row>
    <row r="542589" spans="68:68" customFormat="1">
      <c r="BP542589" s="90"/>
    </row>
    <row r="542590" spans="68:68" customFormat="1">
      <c r="BP542590" s="90"/>
    </row>
    <row r="542591" spans="68:68" customFormat="1">
      <c r="BP542591" s="90"/>
    </row>
    <row r="542592" spans="68:68" customFormat="1">
      <c r="BP542592" s="90"/>
    </row>
    <row r="542593" spans="68:68" customFormat="1">
      <c r="BP542593" s="90"/>
    </row>
    <row r="542594" spans="68:68" customFormat="1">
      <c r="BP542594" s="90"/>
    </row>
    <row r="542595" spans="68:68" customFormat="1">
      <c r="BP542595" s="90"/>
    </row>
    <row r="542596" spans="68:68" customFormat="1">
      <c r="BP542596" s="90"/>
    </row>
    <row r="542597" spans="68:68" customFormat="1">
      <c r="BP542597" s="90"/>
    </row>
    <row r="542598" spans="68:68" customFormat="1">
      <c r="BP542598" s="90"/>
    </row>
    <row r="542599" spans="68:68" customFormat="1">
      <c r="BP542599" s="90"/>
    </row>
    <row r="542600" spans="68:68" customFormat="1">
      <c r="BP542600" s="90"/>
    </row>
    <row r="542601" spans="68:68" customFormat="1">
      <c r="BP542601" s="90"/>
    </row>
    <row r="542602" spans="68:68" customFormat="1">
      <c r="BP542602" s="90"/>
    </row>
    <row r="542603" spans="68:68" customFormat="1">
      <c r="BP542603" s="90"/>
    </row>
    <row r="542604" spans="68:68" customFormat="1">
      <c r="BP542604" s="90"/>
    </row>
    <row r="542605" spans="68:68" customFormat="1">
      <c r="BP542605" s="90"/>
    </row>
    <row r="542606" spans="68:68" customFormat="1">
      <c r="BP542606" s="90"/>
    </row>
    <row r="542607" spans="68:68" customFormat="1">
      <c r="BP542607" s="90"/>
    </row>
    <row r="542608" spans="68:68" customFormat="1">
      <c r="BP542608" s="90"/>
    </row>
    <row r="542609" spans="68:68" customFormat="1">
      <c r="BP542609" s="90"/>
    </row>
    <row r="542610" spans="68:68" customFormat="1">
      <c r="BP542610" s="90"/>
    </row>
    <row r="542611" spans="68:68" customFormat="1">
      <c r="BP542611" s="90"/>
    </row>
    <row r="542612" spans="68:68" customFormat="1">
      <c r="BP542612" s="90"/>
    </row>
    <row r="542613" spans="68:68" customFormat="1">
      <c r="BP542613" s="90"/>
    </row>
    <row r="542614" spans="68:68" customFormat="1">
      <c r="BP542614" s="90"/>
    </row>
    <row r="542615" spans="68:68" customFormat="1">
      <c r="BP542615" s="90"/>
    </row>
    <row r="542616" spans="68:68" customFormat="1">
      <c r="BP542616" s="90"/>
    </row>
    <row r="542617" spans="68:68" customFormat="1">
      <c r="BP542617" s="90"/>
    </row>
    <row r="542618" spans="68:68" customFormat="1">
      <c r="BP542618" s="90"/>
    </row>
    <row r="542619" spans="68:68" customFormat="1">
      <c r="BP542619" s="90"/>
    </row>
    <row r="542620" spans="68:68" customFormat="1">
      <c r="BP542620" s="90"/>
    </row>
    <row r="542621" spans="68:68" customFormat="1">
      <c r="BP542621" s="90"/>
    </row>
    <row r="542622" spans="68:68" customFormat="1">
      <c r="BP542622" s="90"/>
    </row>
    <row r="542623" spans="68:68" customFormat="1">
      <c r="BP542623" s="90"/>
    </row>
    <row r="542624" spans="68:68" customFormat="1">
      <c r="BP542624" s="90"/>
    </row>
    <row r="542625" spans="68:68" customFormat="1">
      <c r="BP542625" s="90"/>
    </row>
    <row r="542626" spans="68:68" customFormat="1">
      <c r="BP542626" s="90"/>
    </row>
    <row r="542627" spans="68:68" customFormat="1">
      <c r="BP542627" s="90"/>
    </row>
    <row r="542628" spans="68:68" customFormat="1">
      <c r="BP542628" s="90"/>
    </row>
    <row r="542629" spans="68:68" customFormat="1">
      <c r="BP542629" s="90"/>
    </row>
    <row r="542630" spans="68:68" customFormat="1">
      <c r="BP542630" s="90"/>
    </row>
    <row r="542631" spans="68:68" customFormat="1">
      <c r="BP542631" s="90"/>
    </row>
    <row r="542632" spans="68:68" customFormat="1">
      <c r="BP542632" s="90"/>
    </row>
    <row r="542633" spans="68:68" customFormat="1">
      <c r="BP542633" s="90"/>
    </row>
    <row r="542634" spans="68:68" customFormat="1">
      <c r="BP542634" s="90"/>
    </row>
    <row r="542635" spans="68:68" customFormat="1">
      <c r="BP542635" s="90"/>
    </row>
    <row r="542636" spans="68:68" customFormat="1">
      <c r="BP542636" s="90"/>
    </row>
    <row r="542637" spans="68:68" customFormat="1">
      <c r="BP542637" s="90"/>
    </row>
    <row r="542638" spans="68:68" customFormat="1">
      <c r="BP542638" s="90"/>
    </row>
    <row r="542639" spans="68:68" customFormat="1">
      <c r="BP542639" s="90"/>
    </row>
    <row r="542640" spans="68:68" customFormat="1">
      <c r="BP542640" s="90"/>
    </row>
    <row r="542641" spans="68:68" customFormat="1">
      <c r="BP542641" s="90"/>
    </row>
    <row r="542642" spans="68:68" customFormat="1">
      <c r="BP542642" s="90"/>
    </row>
    <row r="542643" spans="68:68" customFormat="1">
      <c r="BP542643" s="90"/>
    </row>
    <row r="542644" spans="68:68" customFormat="1">
      <c r="BP542644" s="90"/>
    </row>
    <row r="542645" spans="68:68" customFormat="1">
      <c r="BP542645" s="90"/>
    </row>
    <row r="542646" spans="68:68" customFormat="1">
      <c r="BP542646" s="90"/>
    </row>
    <row r="542647" spans="68:68" customFormat="1">
      <c r="BP542647" s="90"/>
    </row>
    <row r="542648" spans="68:68" customFormat="1">
      <c r="BP542648" s="90"/>
    </row>
    <row r="542649" spans="68:68" customFormat="1">
      <c r="BP542649" s="90"/>
    </row>
    <row r="542650" spans="68:68" customFormat="1">
      <c r="BP542650" s="90"/>
    </row>
    <row r="542651" spans="68:68" customFormat="1">
      <c r="BP542651" s="90"/>
    </row>
    <row r="542652" spans="68:68" customFormat="1">
      <c r="BP542652" s="90"/>
    </row>
    <row r="542653" spans="68:68" customFormat="1">
      <c r="BP542653" s="90"/>
    </row>
    <row r="542654" spans="68:68" customFormat="1">
      <c r="BP542654" s="90"/>
    </row>
    <row r="542655" spans="68:68" customFormat="1">
      <c r="BP542655" s="90"/>
    </row>
    <row r="542656" spans="68:68" customFormat="1">
      <c r="BP542656" s="90"/>
    </row>
    <row r="542657" spans="68:68" customFormat="1">
      <c r="BP542657" s="90"/>
    </row>
    <row r="542658" spans="68:68" customFormat="1">
      <c r="BP542658" s="90"/>
    </row>
    <row r="542659" spans="68:68" customFormat="1">
      <c r="BP542659" s="90"/>
    </row>
    <row r="542660" spans="68:68" customFormat="1">
      <c r="BP542660" s="90"/>
    </row>
    <row r="542661" spans="68:68" customFormat="1">
      <c r="BP542661" s="90"/>
    </row>
    <row r="542662" spans="68:68" customFormat="1">
      <c r="BP542662" s="90"/>
    </row>
    <row r="542663" spans="68:68" customFormat="1">
      <c r="BP542663" s="90"/>
    </row>
    <row r="542664" spans="68:68" customFormat="1">
      <c r="BP542664" s="90"/>
    </row>
    <row r="542665" spans="68:68" customFormat="1">
      <c r="BP542665" s="90"/>
    </row>
    <row r="542666" spans="68:68" customFormat="1">
      <c r="BP542666" s="90"/>
    </row>
    <row r="542667" spans="68:68" customFormat="1">
      <c r="BP542667" s="90"/>
    </row>
    <row r="542668" spans="68:68" customFormat="1">
      <c r="BP542668" s="90"/>
    </row>
    <row r="542669" spans="68:68" customFormat="1">
      <c r="BP542669" s="90"/>
    </row>
    <row r="542670" spans="68:68" customFormat="1">
      <c r="BP542670" s="90"/>
    </row>
    <row r="542671" spans="68:68" customFormat="1">
      <c r="BP542671" s="90"/>
    </row>
    <row r="542672" spans="68:68" customFormat="1">
      <c r="BP542672" s="90"/>
    </row>
    <row r="542673" spans="68:68" customFormat="1">
      <c r="BP542673" s="90"/>
    </row>
    <row r="542674" spans="68:68" customFormat="1">
      <c r="BP542674" s="90"/>
    </row>
    <row r="542675" spans="68:68" customFormat="1">
      <c r="BP542675" s="90"/>
    </row>
    <row r="542676" spans="68:68" customFormat="1">
      <c r="BP542676" s="90"/>
    </row>
    <row r="542677" spans="68:68" customFormat="1">
      <c r="BP542677" s="90"/>
    </row>
    <row r="542678" spans="68:68" customFormat="1">
      <c r="BP542678" s="90"/>
    </row>
    <row r="542679" spans="68:68" customFormat="1">
      <c r="BP542679" s="90"/>
    </row>
    <row r="542680" spans="68:68" customFormat="1">
      <c r="BP542680" s="90"/>
    </row>
    <row r="542681" spans="68:68" customFormat="1">
      <c r="BP542681" s="90"/>
    </row>
    <row r="542682" spans="68:68" customFormat="1">
      <c r="BP542682" s="90"/>
    </row>
    <row r="542683" spans="68:68" customFormat="1">
      <c r="BP542683" s="90"/>
    </row>
    <row r="542684" spans="68:68" customFormat="1">
      <c r="BP542684" s="90"/>
    </row>
    <row r="542685" spans="68:68" customFormat="1">
      <c r="BP542685" s="90"/>
    </row>
    <row r="542686" spans="68:68" customFormat="1">
      <c r="BP542686" s="90"/>
    </row>
    <row r="542687" spans="68:68" customFormat="1">
      <c r="BP542687" s="90"/>
    </row>
    <row r="542688" spans="68:68" customFormat="1">
      <c r="BP542688" s="90"/>
    </row>
    <row r="542689" spans="68:68" customFormat="1">
      <c r="BP542689" s="90"/>
    </row>
    <row r="542690" spans="68:68" customFormat="1">
      <c r="BP542690" s="90"/>
    </row>
    <row r="542691" spans="68:68" customFormat="1">
      <c r="BP542691" s="90"/>
    </row>
    <row r="542692" spans="68:68" customFormat="1">
      <c r="BP542692" s="90"/>
    </row>
    <row r="542693" spans="68:68" customFormat="1">
      <c r="BP542693" s="90"/>
    </row>
    <row r="542694" spans="68:68" customFormat="1">
      <c r="BP542694" s="90"/>
    </row>
    <row r="542695" spans="68:68" customFormat="1">
      <c r="BP542695" s="90"/>
    </row>
    <row r="542696" spans="68:68" customFormat="1">
      <c r="BP542696" s="90"/>
    </row>
    <row r="542697" spans="68:68" customFormat="1">
      <c r="BP542697" s="90"/>
    </row>
    <row r="542698" spans="68:68" customFormat="1">
      <c r="BP542698" s="90"/>
    </row>
    <row r="542699" spans="68:68" customFormat="1">
      <c r="BP542699" s="90"/>
    </row>
    <row r="542700" spans="68:68" customFormat="1">
      <c r="BP542700" s="90"/>
    </row>
    <row r="542701" spans="68:68" customFormat="1">
      <c r="BP542701" s="90"/>
    </row>
    <row r="542702" spans="68:68" customFormat="1">
      <c r="BP542702" s="90"/>
    </row>
    <row r="542703" spans="68:68" customFormat="1">
      <c r="BP542703" s="90"/>
    </row>
    <row r="542704" spans="68:68" customFormat="1">
      <c r="BP542704" s="90"/>
    </row>
    <row r="542705" spans="68:68" customFormat="1">
      <c r="BP542705" s="90"/>
    </row>
    <row r="542706" spans="68:68" customFormat="1">
      <c r="BP542706" s="90"/>
    </row>
    <row r="542707" spans="68:68" customFormat="1">
      <c r="BP542707" s="90"/>
    </row>
    <row r="542708" spans="68:68" customFormat="1">
      <c r="BP542708" s="90"/>
    </row>
    <row r="542709" spans="68:68" customFormat="1">
      <c r="BP542709" s="90"/>
    </row>
    <row r="542710" spans="68:68" customFormat="1">
      <c r="BP542710" s="90"/>
    </row>
    <row r="542711" spans="68:68" customFormat="1">
      <c r="BP542711" s="90"/>
    </row>
    <row r="542712" spans="68:68" customFormat="1">
      <c r="BP542712" s="90"/>
    </row>
    <row r="542713" spans="68:68" customFormat="1">
      <c r="BP542713" s="90"/>
    </row>
    <row r="542714" spans="68:68" customFormat="1">
      <c r="BP542714" s="90"/>
    </row>
    <row r="542715" spans="68:68" customFormat="1">
      <c r="BP542715" s="90"/>
    </row>
    <row r="542716" spans="68:68" customFormat="1">
      <c r="BP542716" s="90"/>
    </row>
    <row r="542717" spans="68:68" customFormat="1">
      <c r="BP542717" s="90"/>
    </row>
    <row r="542718" spans="68:68" customFormat="1">
      <c r="BP542718" s="90"/>
    </row>
    <row r="542719" spans="68:68" customFormat="1">
      <c r="BP542719" s="90"/>
    </row>
    <row r="542720" spans="68:68" customFormat="1">
      <c r="BP542720" s="90"/>
    </row>
    <row r="542721" spans="68:68" customFormat="1">
      <c r="BP542721" s="90"/>
    </row>
    <row r="542722" spans="68:68" customFormat="1">
      <c r="BP542722" s="90"/>
    </row>
    <row r="542723" spans="68:68" customFormat="1">
      <c r="BP542723" s="90"/>
    </row>
    <row r="542724" spans="68:68" customFormat="1">
      <c r="BP542724" s="90"/>
    </row>
    <row r="542725" spans="68:68" customFormat="1">
      <c r="BP542725" s="90"/>
    </row>
    <row r="542726" spans="68:68" customFormat="1">
      <c r="BP542726" s="90"/>
    </row>
    <row r="542727" spans="68:68" customFormat="1">
      <c r="BP542727" s="90"/>
    </row>
    <row r="542728" spans="68:68" customFormat="1">
      <c r="BP542728" s="90"/>
    </row>
    <row r="542729" spans="68:68" customFormat="1">
      <c r="BP542729" s="90"/>
    </row>
    <row r="542730" spans="68:68" customFormat="1">
      <c r="BP542730" s="90"/>
    </row>
    <row r="542731" spans="68:68" customFormat="1">
      <c r="BP542731" s="90"/>
    </row>
    <row r="542732" spans="68:68" customFormat="1">
      <c r="BP542732" s="90"/>
    </row>
    <row r="542733" spans="68:68" customFormat="1">
      <c r="BP542733" s="90"/>
    </row>
    <row r="542734" spans="68:68" customFormat="1">
      <c r="BP542734" s="90"/>
    </row>
    <row r="542735" spans="68:68" customFormat="1">
      <c r="BP542735" s="90"/>
    </row>
    <row r="542736" spans="68:68" customFormat="1">
      <c r="BP542736" s="90"/>
    </row>
    <row r="542737" spans="68:68" customFormat="1">
      <c r="BP542737" s="90"/>
    </row>
    <row r="542738" spans="68:68" customFormat="1">
      <c r="BP542738" s="90"/>
    </row>
    <row r="542739" spans="68:68" customFormat="1">
      <c r="BP542739" s="90"/>
    </row>
    <row r="542740" spans="68:68" customFormat="1">
      <c r="BP542740" s="90"/>
    </row>
    <row r="542741" spans="68:68" customFormat="1">
      <c r="BP542741" s="90"/>
    </row>
    <row r="542742" spans="68:68" customFormat="1">
      <c r="BP542742" s="90"/>
    </row>
    <row r="542743" spans="68:68" customFormat="1">
      <c r="BP542743" s="90"/>
    </row>
    <row r="542744" spans="68:68" customFormat="1">
      <c r="BP542744" s="90"/>
    </row>
    <row r="542745" spans="68:68" customFormat="1">
      <c r="BP542745" s="90"/>
    </row>
    <row r="542746" spans="68:68" customFormat="1">
      <c r="BP542746" s="90"/>
    </row>
    <row r="542747" spans="68:68" customFormat="1">
      <c r="BP542747" s="90"/>
    </row>
    <row r="542748" spans="68:68" customFormat="1">
      <c r="BP542748" s="90"/>
    </row>
    <row r="542749" spans="68:68" customFormat="1">
      <c r="BP542749" s="90"/>
    </row>
    <row r="542750" spans="68:68" customFormat="1">
      <c r="BP542750" s="90"/>
    </row>
    <row r="542751" spans="68:68" customFormat="1">
      <c r="BP542751" s="90"/>
    </row>
    <row r="542752" spans="68:68" customFormat="1">
      <c r="BP542752" s="90"/>
    </row>
    <row r="542753" spans="68:68" customFormat="1">
      <c r="BP542753" s="90"/>
    </row>
    <row r="542754" spans="68:68" customFormat="1">
      <c r="BP542754" s="90"/>
    </row>
    <row r="542755" spans="68:68" customFormat="1">
      <c r="BP542755" s="90"/>
    </row>
    <row r="542756" spans="68:68" customFormat="1">
      <c r="BP542756" s="90"/>
    </row>
    <row r="542757" spans="68:68" customFormat="1">
      <c r="BP542757" s="90"/>
    </row>
    <row r="542758" spans="68:68" customFormat="1">
      <c r="BP542758" s="90"/>
    </row>
    <row r="542759" spans="68:68" customFormat="1">
      <c r="BP542759" s="90"/>
    </row>
    <row r="542760" spans="68:68" customFormat="1">
      <c r="BP542760" s="90"/>
    </row>
    <row r="542761" spans="68:68" customFormat="1">
      <c r="BP542761" s="90"/>
    </row>
    <row r="542762" spans="68:68" customFormat="1">
      <c r="BP542762" s="90"/>
    </row>
    <row r="542763" spans="68:68" customFormat="1">
      <c r="BP542763" s="90"/>
    </row>
    <row r="542764" spans="68:68" customFormat="1">
      <c r="BP542764" s="90"/>
    </row>
    <row r="542765" spans="68:68" customFormat="1">
      <c r="BP542765" s="90"/>
    </row>
    <row r="542766" spans="68:68" customFormat="1">
      <c r="BP542766" s="90"/>
    </row>
    <row r="542767" spans="68:68" customFormat="1">
      <c r="BP542767" s="90"/>
    </row>
    <row r="542768" spans="68:68" customFormat="1">
      <c r="BP542768" s="90"/>
    </row>
    <row r="542769" spans="68:68" customFormat="1">
      <c r="BP542769" s="90"/>
    </row>
    <row r="542770" spans="68:68" customFormat="1">
      <c r="BP542770" s="90"/>
    </row>
    <row r="542771" spans="68:68" customFormat="1">
      <c r="BP542771" s="90"/>
    </row>
    <row r="542772" spans="68:68" customFormat="1">
      <c r="BP542772" s="90"/>
    </row>
    <row r="542773" spans="68:68" customFormat="1">
      <c r="BP542773" s="90"/>
    </row>
    <row r="542774" spans="68:68" customFormat="1">
      <c r="BP542774" s="90"/>
    </row>
    <row r="542775" spans="68:68" customFormat="1">
      <c r="BP542775" s="90"/>
    </row>
    <row r="542776" spans="68:68" customFormat="1">
      <c r="BP542776" s="90"/>
    </row>
    <row r="542777" spans="68:68" customFormat="1">
      <c r="BP542777" s="90"/>
    </row>
    <row r="542778" spans="68:68" customFormat="1">
      <c r="BP542778" s="90"/>
    </row>
    <row r="542779" spans="68:68" customFormat="1">
      <c r="BP542779" s="90"/>
    </row>
    <row r="542780" spans="68:68" customFormat="1">
      <c r="BP542780" s="90"/>
    </row>
    <row r="542781" spans="68:68" customFormat="1">
      <c r="BP542781" s="90"/>
    </row>
    <row r="542782" spans="68:68" customFormat="1">
      <c r="BP542782" s="90"/>
    </row>
    <row r="542783" spans="68:68" customFormat="1">
      <c r="BP542783" s="90"/>
    </row>
    <row r="542784" spans="68:68" customFormat="1">
      <c r="BP542784" s="90"/>
    </row>
    <row r="542785" spans="68:68" customFormat="1">
      <c r="BP542785" s="90"/>
    </row>
    <row r="542786" spans="68:68" customFormat="1">
      <c r="BP542786" s="90"/>
    </row>
    <row r="542787" spans="68:68" customFormat="1">
      <c r="BP542787" s="90"/>
    </row>
    <row r="542788" spans="68:68" customFormat="1">
      <c r="BP542788" s="90"/>
    </row>
    <row r="542789" spans="68:68" customFormat="1">
      <c r="BP542789" s="90"/>
    </row>
    <row r="542790" spans="68:68" customFormat="1">
      <c r="BP542790" s="90"/>
    </row>
    <row r="542791" spans="68:68" customFormat="1">
      <c r="BP542791" s="90"/>
    </row>
    <row r="542792" spans="68:68" customFormat="1">
      <c r="BP542792" s="90"/>
    </row>
    <row r="542793" spans="68:68" customFormat="1">
      <c r="BP542793" s="90"/>
    </row>
    <row r="542794" spans="68:68" customFormat="1">
      <c r="BP542794" s="90"/>
    </row>
    <row r="542795" spans="68:68" customFormat="1">
      <c r="BP542795" s="90"/>
    </row>
    <row r="542796" spans="68:68" customFormat="1">
      <c r="BP542796" s="90"/>
    </row>
    <row r="542797" spans="68:68" customFormat="1">
      <c r="BP542797" s="90"/>
    </row>
    <row r="542798" spans="68:68" customFormat="1">
      <c r="BP542798" s="90"/>
    </row>
    <row r="542799" spans="68:68" customFormat="1">
      <c r="BP542799" s="90"/>
    </row>
    <row r="542800" spans="68:68" customFormat="1">
      <c r="BP542800" s="90"/>
    </row>
    <row r="542801" spans="68:68" customFormat="1">
      <c r="BP542801" s="90"/>
    </row>
    <row r="542802" spans="68:68" customFormat="1">
      <c r="BP542802" s="90"/>
    </row>
    <row r="542803" spans="68:68" customFormat="1">
      <c r="BP542803" s="90"/>
    </row>
    <row r="542804" spans="68:68" customFormat="1">
      <c r="BP542804" s="90"/>
    </row>
    <row r="542805" spans="68:68" customFormat="1">
      <c r="BP542805" s="90"/>
    </row>
    <row r="542806" spans="68:68" customFormat="1">
      <c r="BP542806" s="90"/>
    </row>
    <row r="542807" spans="68:68" customFormat="1">
      <c r="BP542807" s="90"/>
    </row>
    <row r="542808" spans="68:68" customFormat="1">
      <c r="BP542808" s="90"/>
    </row>
    <row r="542809" spans="68:68" customFormat="1">
      <c r="BP542809" s="90"/>
    </row>
    <row r="542810" spans="68:68" customFormat="1">
      <c r="BP542810" s="90"/>
    </row>
    <row r="542811" spans="68:68" customFormat="1">
      <c r="BP542811" s="90"/>
    </row>
    <row r="542812" spans="68:68" customFormat="1">
      <c r="BP542812" s="90"/>
    </row>
    <row r="542813" spans="68:68" customFormat="1">
      <c r="BP542813" s="90"/>
    </row>
    <row r="542814" spans="68:68" customFormat="1">
      <c r="BP542814" s="90"/>
    </row>
    <row r="542815" spans="68:68" customFormat="1">
      <c r="BP542815" s="90"/>
    </row>
    <row r="542816" spans="68:68" customFormat="1">
      <c r="BP542816" s="90"/>
    </row>
    <row r="542817" spans="68:68" customFormat="1">
      <c r="BP542817" s="90"/>
    </row>
    <row r="542818" spans="68:68" customFormat="1">
      <c r="BP542818" s="90"/>
    </row>
    <row r="542819" spans="68:68" customFormat="1">
      <c r="BP542819" s="90"/>
    </row>
    <row r="542820" spans="68:68" customFormat="1">
      <c r="BP542820" s="90"/>
    </row>
    <row r="542821" spans="68:68" customFormat="1">
      <c r="BP542821" s="90"/>
    </row>
    <row r="542822" spans="68:68" customFormat="1">
      <c r="BP542822" s="90"/>
    </row>
    <row r="542823" spans="68:68" customFormat="1">
      <c r="BP542823" s="90"/>
    </row>
    <row r="542824" spans="68:68" customFormat="1">
      <c r="BP542824" s="90"/>
    </row>
    <row r="542825" spans="68:68" customFormat="1">
      <c r="BP542825" s="90"/>
    </row>
    <row r="542826" spans="68:68" customFormat="1">
      <c r="BP542826" s="90"/>
    </row>
    <row r="542827" spans="68:68" customFormat="1">
      <c r="BP542827" s="90"/>
    </row>
    <row r="542828" spans="68:68" customFormat="1">
      <c r="BP542828" s="90"/>
    </row>
    <row r="542829" spans="68:68" customFormat="1">
      <c r="BP542829" s="90"/>
    </row>
    <row r="542830" spans="68:68" customFormat="1">
      <c r="BP542830" s="90"/>
    </row>
    <row r="542831" spans="68:68" customFormat="1">
      <c r="BP542831" s="90"/>
    </row>
    <row r="542832" spans="68:68" customFormat="1">
      <c r="BP542832" s="90"/>
    </row>
    <row r="542833" spans="68:68" customFormat="1">
      <c r="BP542833" s="90"/>
    </row>
    <row r="542834" spans="68:68" customFormat="1">
      <c r="BP542834" s="90"/>
    </row>
    <row r="542835" spans="68:68" customFormat="1">
      <c r="BP542835" s="90"/>
    </row>
    <row r="542836" spans="68:68" customFormat="1">
      <c r="BP542836" s="90"/>
    </row>
    <row r="542837" spans="68:68" customFormat="1">
      <c r="BP542837" s="90"/>
    </row>
    <row r="542838" spans="68:68" customFormat="1">
      <c r="BP542838" s="90"/>
    </row>
    <row r="542839" spans="68:68" customFormat="1">
      <c r="BP542839" s="90"/>
    </row>
    <row r="542840" spans="68:68" customFormat="1">
      <c r="BP542840" s="90"/>
    </row>
    <row r="542841" spans="68:68" customFormat="1">
      <c r="BP542841" s="90"/>
    </row>
    <row r="542842" spans="68:68" customFormat="1">
      <c r="BP542842" s="90"/>
    </row>
    <row r="542843" spans="68:68" customFormat="1">
      <c r="BP542843" s="90"/>
    </row>
    <row r="542844" spans="68:68" customFormat="1">
      <c r="BP542844" s="90"/>
    </row>
    <row r="542845" spans="68:68" customFormat="1">
      <c r="BP542845" s="90"/>
    </row>
    <row r="542846" spans="68:68" customFormat="1">
      <c r="BP542846" s="90"/>
    </row>
    <row r="542847" spans="68:68" customFormat="1">
      <c r="BP542847" s="90"/>
    </row>
    <row r="542848" spans="68:68" customFormat="1">
      <c r="BP542848" s="90"/>
    </row>
    <row r="542849" spans="68:68" customFormat="1">
      <c r="BP542849" s="90"/>
    </row>
    <row r="542850" spans="68:68" customFormat="1">
      <c r="BP542850" s="90"/>
    </row>
    <row r="542851" spans="68:68" customFormat="1">
      <c r="BP542851" s="90"/>
    </row>
    <row r="542852" spans="68:68" customFormat="1">
      <c r="BP542852" s="90"/>
    </row>
    <row r="542853" spans="68:68" customFormat="1">
      <c r="BP542853" s="90"/>
    </row>
    <row r="542854" spans="68:68" customFormat="1">
      <c r="BP542854" s="90"/>
    </row>
    <row r="542855" spans="68:68" customFormat="1">
      <c r="BP542855" s="90"/>
    </row>
    <row r="542856" spans="68:68" customFormat="1">
      <c r="BP542856" s="90"/>
    </row>
    <row r="542857" spans="68:68" customFormat="1">
      <c r="BP542857" s="90"/>
    </row>
    <row r="542858" spans="68:68" customFormat="1">
      <c r="BP542858" s="90"/>
    </row>
    <row r="542859" spans="68:68" customFormat="1">
      <c r="BP542859" s="90"/>
    </row>
    <row r="542860" spans="68:68" customFormat="1">
      <c r="BP542860" s="90"/>
    </row>
    <row r="542861" spans="68:68" customFormat="1">
      <c r="BP542861" s="90"/>
    </row>
    <row r="542862" spans="68:68" customFormat="1">
      <c r="BP542862" s="90"/>
    </row>
    <row r="542863" spans="68:68" customFormat="1">
      <c r="BP542863" s="90"/>
    </row>
    <row r="542864" spans="68:68" customFormat="1">
      <c r="BP542864" s="90"/>
    </row>
    <row r="542865" spans="68:68" customFormat="1">
      <c r="BP542865" s="90"/>
    </row>
    <row r="542866" spans="68:68" customFormat="1">
      <c r="BP542866" s="90"/>
    </row>
    <row r="542867" spans="68:68" customFormat="1">
      <c r="BP542867" s="90"/>
    </row>
    <row r="542868" spans="68:68" customFormat="1">
      <c r="BP542868" s="90"/>
    </row>
    <row r="542869" spans="68:68" customFormat="1">
      <c r="BP542869" s="90"/>
    </row>
    <row r="542870" spans="68:68" customFormat="1">
      <c r="BP542870" s="90"/>
    </row>
    <row r="542871" spans="68:68" customFormat="1">
      <c r="BP542871" s="90"/>
    </row>
    <row r="542872" spans="68:68" customFormat="1">
      <c r="BP542872" s="90"/>
    </row>
    <row r="542873" spans="68:68" customFormat="1">
      <c r="BP542873" s="90"/>
    </row>
    <row r="542874" spans="68:68" customFormat="1">
      <c r="BP542874" s="90"/>
    </row>
    <row r="542875" spans="68:68" customFormat="1">
      <c r="BP542875" s="90"/>
    </row>
    <row r="542876" spans="68:68" customFormat="1">
      <c r="BP542876" s="90"/>
    </row>
    <row r="542877" spans="68:68" customFormat="1">
      <c r="BP542877" s="90"/>
    </row>
    <row r="542878" spans="68:68" customFormat="1">
      <c r="BP542878" s="90"/>
    </row>
    <row r="542879" spans="68:68" customFormat="1">
      <c r="BP542879" s="90"/>
    </row>
    <row r="542880" spans="68:68" customFormat="1">
      <c r="BP542880" s="90"/>
    </row>
    <row r="542881" spans="68:68" customFormat="1">
      <c r="BP542881" s="90"/>
    </row>
    <row r="542882" spans="68:68" customFormat="1">
      <c r="BP542882" s="90"/>
    </row>
    <row r="542883" spans="68:68" customFormat="1">
      <c r="BP542883" s="90"/>
    </row>
    <row r="542884" spans="68:68" customFormat="1">
      <c r="BP542884" s="90"/>
    </row>
    <row r="542885" spans="68:68" customFormat="1">
      <c r="BP542885" s="90"/>
    </row>
    <row r="542886" spans="68:68" customFormat="1">
      <c r="BP542886" s="90"/>
    </row>
    <row r="542887" spans="68:68" customFormat="1">
      <c r="BP542887" s="90"/>
    </row>
    <row r="542888" spans="68:68" customFormat="1">
      <c r="BP542888" s="90"/>
    </row>
    <row r="542889" spans="68:68" customFormat="1">
      <c r="BP542889" s="90"/>
    </row>
    <row r="542890" spans="68:68" customFormat="1">
      <c r="BP542890" s="90"/>
    </row>
    <row r="542891" spans="68:68" customFormat="1">
      <c r="BP542891" s="90"/>
    </row>
    <row r="542892" spans="68:68" customFormat="1">
      <c r="BP542892" s="90"/>
    </row>
    <row r="542893" spans="68:68" customFormat="1">
      <c r="BP542893" s="90"/>
    </row>
    <row r="542894" spans="68:68" customFormat="1">
      <c r="BP542894" s="90"/>
    </row>
    <row r="542895" spans="68:68" customFormat="1">
      <c r="BP542895" s="90"/>
    </row>
    <row r="542896" spans="68:68" customFormat="1">
      <c r="BP542896" s="90"/>
    </row>
    <row r="542897" spans="68:68" customFormat="1">
      <c r="BP542897" s="90"/>
    </row>
    <row r="542898" spans="68:68" customFormat="1">
      <c r="BP542898" s="90"/>
    </row>
    <row r="542899" spans="68:68" customFormat="1">
      <c r="BP542899" s="90"/>
    </row>
    <row r="542900" spans="68:68" customFormat="1">
      <c r="BP542900" s="90"/>
    </row>
    <row r="542901" spans="68:68" customFormat="1">
      <c r="BP542901" s="90"/>
    </row>
    <row r="542902" spans="68:68" customFormat="1">
      <c r="BP542902" s="90"/>
    </row>
    <row r="542903" spans="68:68" customFormat="1">
      <c r="BP542903" s="90"/>
    </row>
    <row r="542904" spans="68:68" customFormat="1">
      <c r="BP542904" s="90"/>
    </row>
    <row r="542905" spans="68:68" customFormat="1">
      <c r="BP542905" s="90"/>
    </row>
    <row r="542906" spans="68:68" customFormat="1">
      <c r="BP542906" s="90"/>
    </row>
    <row r="542907" spans="68:68" customFormat="1">
      <c r="BP542907" s="90"/>
    </row>
    <row r="542908" spans="68:68" customFormat="1">
      <c r="BP542908" s="90"/>
    </row>
    <row r="542909" spans="68:68" customFormat="1">
      <c r="BP542909" s="90"/>
    </row>
    <row r="542910" spans="68:68" customFormat="1">
      <c r="BP542910" s="90"/>
    </row>
    <row r="542911" spans="68:68" customFormat="1">
      <c r="BP542911" s="90"/>
    </row>
    <row r="542912" spans="68:68" customFormat="1">
      <c r="BP542912" s="90"/>
    </row>
    <row r="542913" spans="68:68" customFormat="1">
      <c r="BP542913" s="90"/>
    </row>
    <row r="542914" spans="68:68" customFormat="1">
      <c r="BP542914" s="90"/>
    </row>
    <row r="542915" spans="68:68" customFormat="1">
      <c r="BP542915" s="90"/>
    </row>
    <row r="542916" spans="68:68" customFormat="1">
      <c r="BP542916" s="90"/>
    </row>
    <row r="542917" spans="68:68" customFormat="1">
      <c r="BP542917" s="90"/>
    </row>
    <row r="542918" spans="68:68" customFormat="1">
      <c r="BP542918" s="90"/>
    </row>
    <row r="542919" spans="68:68" customFormat="1">
      <c r="BP542919" s="90"/>
    </row>
    <row r="542920" spans="68:68" customFormat="1">
      <c r="BP542920" s="90"/>
    </row>
    <row r="542921" spans="68:68" customFormat="1">
      <c r="BP542921" s="90"/>
    </row>
    <row r="542922" spans="68:68" customFormat="1">
      <c r="BP542922" s="90"/>
    </row>
    <row r="542923" spans="68:68" customFormat="1">
      <c r="BP542923" s="90"/>
    </row>
    <row r="542924" spans="68:68" customFormat="1">
      <c r="BP542924" s="90"/>
    </row>
    <row r="542925" spans="68:68" customFormat="1">
      <c r="BP542925" s="90"/>
    </row>
    <row r="542926" spans="68:68" customFormat="1">
      <c r="BP542926" s="90"/>
    </row>
    <row r="542927" spans="68:68" customFormat="1">
      <c r="BP542927" s="90"/>
    </row>
    <row r="542928" spans="68:68" customFormat="1">
      <c r="BP542928" s="90"/>
    </row>
    <row r="542929" spans="68:68" customFormat="1">
      <c r="BP542929" s="90"/>
    </row>
    <row r="542930" spans="68:68" customFormat="1">
      <c r="BP542930" s="90"/>
    </row>
    <row r="542931" spans="68:68" customFormat="1">
      <c r="BP542931" s="90"/>
    </row>
    <row r="542932" spans="68:68" customFormat="1">
      <c r="BP542932" s="90"/>
    </row>
    <row r="542933" spans="68:68" customFormat="1">
      <c r="BP542933" s="90"/>
    </row>
    <row r="542934" spans="68:68" customFormat="1">
      <c r="BP542934" s="90"/>
    </row>
    <row r="542935" spans="68:68" customFormat="1">
      <c r="BP542935" s="90"/>
    </row>
    <row r="542936" spans="68:68" customFormat="1">
      <c r="BP542936" s="90"/>
    </row>
    <row r="542937" spans="68:68" customFormat="1">
      <c r="BP542937" s="90"/>
    </row>
    <row r="542938" spans="68:68" customFormat="1">
      <c r="BP542938" s="90"/>
    </row>
    <row r="542939" spans="68:68" customFormat="1">
      <c r="BP542939" s="90"/>
    </row>
    <row r="542940" spans="68:68" customFormat="1">
      <c r="BP542940" s="90"/>
    </row>
    <row r="542941" spans="68:68" customFormat="1">
      <c r="BP542941" s="90"/>
    </row>
    <row r="542942" spans="68:68" customFormat="1">
      <c r="BP542942" s="90"/>
    </row>
    <row r="542943" spans="68:68" customFormat="1">
      <c r="BP542943" s="90"/>
    </row>
    <row r="542944" spans="68:68" customFormat="1">
      <c r="BP542944" s="90"/>
    </row>
    <row r="542945" spans="68:68" customFormat="1">
      <c r="BP542945" s="90"/>
    </row>
    <row r="542946" spans="68:68" customFormat="1">
      <c r="BP542946" s="90"/>
    </row>
    <row r="542947" spans="68:68" customFormat="1">
      <c r="BP542947" s="90"/>
    </row>
    <row r="542948" spans="68:68" customFormat="1">
      <c r="BP542948" s="90"/>
    </row>
    <row r="542949" spans="68:68" customFormat="1">
      <c r="BP542949" s="90"/>
    </row>
    <row r="542950" spans="68:68" customFormat="1">
      <c r="BP542950" s="90"/>
    </row>
    <row r="542951" spans="68:68" customFormat="1">
      <c r="BP542951" s="90"/>
    </row>
    <row r="542952" spans="68:68" customFormat="1">
      <c r="BP542952" s="90"/>
    </row>
    <row r="542953" spans="68:68" customFormat="1">
      <c r="BP542953" s="90"/>
    </row>
    <row r="542954" spans="68:68" customFormat="1">
      <c r="BP542954" s="90"/>
    </row>
    <row r="542955" spans="68:68" customFormat="1">
      <c r="BP542955" s="90"/>
    </row>
    <row r="542956" spans="68:68" customFormat="1">
      <c r="BP542956" s="90"/>
    </row>
    <row r="542957" spans="68:68" customFormat="1">
      <c r="BP542957" s="90"/>
    </row>
    <row r="542958" spans="68:68" customFormat="1">
      <c r="BP542958" s="90"/>
    </row>
    <row r="542959" spans="68:68" customFormat="1">
      <c r="BP542959" s="90"/>
    </row>
    <row r="542960" spans="68:68" customFormat="1">
      <c r="BP542960" s="90"/>
    </row>
    <row r="542961" spans="68:68" customFormat="1">
      <c r="BP542961" s="90"/>
    </row>
    <row r="542962" spans="68:68" customFormat="1">
      <c r="BP542962" s="90"/>
    </row>
    <row r="542963" spans="68:68" customFormat="1">
      <c r="BP542963" s="90"/>
    </row>
    <row r="542964" spans="68:68" customFormat="1">
      <c r="BP542964" s="90"/>
    </row>
    <row r="542965" spans="68:68" customFormat="1">
      <c r="BP542965" s="90"/>
    </row>
    <row r="542966" spans="68:68" customFormat="1">
      <c r="BP542966" s="90"/>
    </row>
    <row r="542967" spans="68:68" customFormat="1">
      <c r="BP542967" s="90"/>
    </row>
    <row r="542968" spans="68:68" customFormat="1">
      <c r="BP542968" s="90"/>
    </row>
    <row r="542969" spans="68:68" customFormat="1">
      <c r="BP542969" s="90"/>
    </row>
    <row r="542970" spans="68:68" customFormat="1">
      <c r="BP542970" s="90"/>
    </row>
    <row r="542971" spans="68:68" customFormat="1">
      <c r="BP542971" s="90"/>
    </row>
    <row r="542972" spans="68:68" customFormat="1">
      <c r="BP542972" s="90"/>
    </row>
    <row r="542973" spans="68:68" customFormat="1">
      <c r="BP542973" s="90"/>
    </row>
    <row r="542974" spans="68:68" customFormat="1">
      <c r="BP542974" s="90"/>
    </row>
    <row r="542975" spans="68:68" customFormat="1">
      <c r="BP542975" s="90"/>
    </row>
    <row r="542976" spans="68:68" customFormat="1">
      <c r="BP542976" s="90"/>
    </row>
    <row r="542977" spans="68:68" customFormat="1">
      <c r="BP542977" s="90"/>
    </row>
    <row r="542978" spans="68:68" customFormat="1">
      <c r="BP542978" s="90"/>
    </row>
    <row r="542979" spans="68:68" customFormat="1">
      <c r="BP542979" s="90"/>
    </row>
    <row r="542980" spans="68:68" customFormat="1">
      <c r="BP542980" s="90"/>
    </row>
    <row r="542981" spans="68:68" customFormat="1">
      <c r="BP542981" s="90"/>
    </row>
    <row r="542982" spans="68:68" customFormat="1">
      <c r="BP542982" s="90"/>
    </row>
    <row r="542983" spans="68:68" customFormat="1">
      <c r="BP542983" s="90"/>
    </row>
    <row r="542984" spans="68:68" customFormat="1">
      <c r="BP542984" s="90"/>
    </row>
    <row r="542985" spans="68:68" customFormat="1">
      <c r="BP542985" s="90"/>
    </row>
    <row r="542986" spans="68:68" customFormat="1">
      <c r="BP542986" s="90"/>
    </row>
    <row r="542987" spans="68:68" customFormat="1">
      <c r="BP542987" s="90"/>
    </row>
    <row r="542988" spans="68:68" customFormat="1">
      <c r="BP542988" s="90"/>
    </row>
    <row r="542989" spans="68:68" customFormat="1">
      <c r="BP542989" s="90"/>
    </row>
    <row r="542990" spans="68:68" customFormat="1">
      <c r="BP542990" s="90"/>
    </row>
    <row r="542991" spans="68:68" customFormat="1">
      <c r="BP542991" s="90"/>
    </row>
    <row r="542992" spans="68:68" customFormat="1">
      <c r="BP542992" s="90"/>
    </row>
    <row r="542993" spans="68:68" customFormat="1">
      <c r="BP542993" s="90"/>
    </row>
    <row r="542994" spans="68:68" customFormat="1">
      <c r="BP542994" s="90"/>
    </row>
    <row r="542995" spans="68:68" customFormat="1">
      <c r="BP542995" s="90"/>
    </row>
    <row r="542996" spans="68:68" customFormat="1">
      <c r="BP542996" s="90"/>
    </row>
    <row r="542997" spans="68:68" customFormat="1">
      <c r="BP542997" s="90"/>
    </row>
    <row r="542998" spans="68:68" customFormat="1">
      <c r="BP542998" s="90"/>
    </row>
    <row r="542999" spans="68:68" customFormat="1">
      <c r="BP542999" s="90"/>
    </row>
    <row r="543000" spans="68:68" customFormat="1">
      <c r="BP543000" s="90"/>
    </row>
    <row r="543001" spans="68:68" customFormat="1">
      <c r="BP543001" s="90"/>
    </row>
    <row r="543002" spans="68:68" customFormat="1">
      <c r="BP543002" s="90"/>
    </row>
    <row r="543003" spans="68:68" customFormat="1">
      <c r="BP543003" s="90"/>
    </row>
    <row r="543004" spans="68:68" customFormat="1">
      <c r="BP543004" s="90"/>
    </row>
    <row r="543005" spans="68:68" customFormat="1">
      <c r="BP543005" s="90"/>
    </row>
    <row r="543006" spans="68:68" customFormat="1">
      <c r="BP543006" s="90"/>
    </row>
    <row r="543007" spans="68:68" customFormat="1">
      <c r="BP543007" s="90"/>
    </row>
    <row r="543008" spans="68:68" customFormat="1">
      <c r="BP543008" s="90"/>
    </row>
    <row r="543009" spans="68:68" customFormat="1">
      <c r="BP543009" s="90"/>
    </row>
    <row r="543010" spans="68:68" customFormat="1">
      <c r="BP543010" s="90"/>
    </row>
    <row r="543011" spans="68:68" customFormat="1">
      <c r="BP543011" s="90"/>
    </row>
    <row r="543012" spans="68:68" customFormat="1">
      <c r="BP543012" s="90"/>
    </row>
    <row r="543013" spans="68:68" customFormat="1">
      <c r="BP543013" s="90"/>
    </row>
    <row r="543014" spans="68:68" customFormat="1">
      <c r="BP543014" s="90"/>
    </row>
    <row r="543015" spans="68:68" customFormat="1">
      <c r="BP543015" s="90"/>
    </row>
    <row r="543016" spans="68:68" customFormat="1">
      <c r="BP543016" s="90"/>
    </row>
    <row r="543017" spans="68:68" customFormat="1">
      <c r="BP543017" s="90"/>
    </row>
    <row r="543018" spans="68:68" customFormat="1">
      <c r="BP543018" s="90"/>
    </row>
    <row r="543019" spans="68:68" customFormat="1">
      <c r="BP543019" s="90"/>
    </row>
    <row r="543020" spans="68:68" customFormat="1">
      <c r="BP543020" s="90"/>
    </row>
    <row r="543021" spans="68:68" customFormat="1">
      <c r="BP543021" s="90"/>
    </row>
    <row r="543022" spans="68:68" customFormat="1">
      <c r="BP543022" s="90"/>
    </row>
    <row r="543023" spans="68:68" customFormat="1">
      <c r="BP543023" s="90"/>
    </row>
    <row r="543024" spans="68:68" customFormat="1">
      <c r="BP543024" s="90"/>
    </row>
    <row r="543025" spans="68:68" customFormat="1">
      <c r="BP543025" s="90"/>
    </row>
    <row r="543026" spans="68:68" customFormat="1">
      <c r="BP543026" s="90"/>
    </row>
    <row r="543027" spans="68:68" customFormat="1">
      <c r="BP543027" s="90"/>
    </row>
    <row r="543028" spans="68:68" customFormat="1">
      <c r="BP543028" s="90"/>
    </row>
    <row r="543029" spans="68:68" customFormat="1">
      <c r="BP543029" s="90"/>
    </row>
    <row r="543030" spans="68:68" customFormat="1">
      <c r="BP543030" s="90"/>
    </row>
    <row r="543031" spans="68:68" customFormat="1">
      <c r="BP543031" s="90"/>
    </row>
    <row r="543032" spans="68:68" customFormat="1">
      <c r="BP543032" s="90"/>
    </row>
    <row r="543033" spans="68:68" customFormat="1">
      <c r="BP543033" s="90"/>
    </row>
    <row r="543034" spans="68:68" customFormat="1">
      <c r="BP543034" s="90"/>
    </row>
    <row r="543035" spans="68:68" customFormat="1">
      <c r="BP543035" s="90"/>
    </row>
    <row r="543036" spans="68:68" customFormat="1">
      <c r="BP543036" s="90"/>
    </row>
    <row r="543037" spans="68:68" customFormat="1">
      <c r="BP543037" s="90"/>
    </row>
    <row r="543038" spans="68:68" customFormat="1">
      <c r="BP543038" s="90"/>
    </row>
    <row r="543039" spans="68:68" customFormat="1">
      <c r="BP543039" s="90"/>
    </row>
    <row r="543040" spans="68:68" customFormat="1">
      <c r="BP543040" s="90"/>
    </row>
    <row r="543041" spans="68:68" customFormat="1">
      <c r="BP543041" s="90"/>
    </row>
    <row r="543042" spans="68:68" customFormat="1">
      <c r="BP543042" s="90"/>
    </row>
    <row r="543043" spans="68:68" customFormat="1">
      <c r="BP543043" s="90"/>
    </row>
    <row r="543044" spans="68:68" customFormat="1">
      <c r="BP543044" s="90"/>
    </row>
    <row r="543045" spans="68:68" customFormat="1">
      <c r="BP543045" s="90"/>
    </row>
    <row r="543046" spans="68:68" customFormat="1">
      <c r="BP543046" s="90"/>
    </row>
    <row r="543047" spans="68:68" customFormat="1">
      <c r="BP543047" s="90"/>
    </row>
    <row r="543048" spans="68:68" customFormat="1">
      <c r="BP543048" s="90"/>
    </row>
    <row r="543049" spans="68:68" customFormat="1">
      <c r="BP543049" s="90"/>
    </row>
    <row r="543050" spans="68:68" customFormat="1">
      <c r="BP543050" s="90"/>
    </row>
    <row r="543051" spans="68:68" customFormat="1">
      <c r="BP543051" s="90"/>
    </row>
    <row r="543052" spans="68:68" customFormat="1">
      <c r="BP543052" s="90"/>
    </row>
    <row r="543053" spans="68:68" customFormat="1">
      <c r="BP543053" s="90"/>
    </row>
    <row r="543054" spans="68:68" customFormat="1">
      <c r="BP543054" s="90"/>
    </row>
    <row r="543055" spans="68:68" customFormat="1">
      <c r="BP543055" s="90"/>
    </row>
    <row r="543056" spans="68:68" customFormat="1">
      <c r="BP543056" s="90"/>
    </row>
    <row r="543057" spans="68:68" customFormat="1">
      <c r="BP543057" s="90"/>
    </row>
    <row r="543058" spans="68:68" customFormat="1">
      <c r="BP543058" s="90"/>
    </row>
    <row r="543059" spans="68:68" customFormat="1">
      <c r="BP543059" s="90"/>
    </row>
    <row r="543060" spans="68:68" customFormat="1">
      <c r="BP543060" s="90"/>
    </row>
    <row r="543061" spans="68:68" customFormat="1">
      <c r="BP543061" s="90"/>
    </row>
    <row r="543062" spans="68:68" customFormat="1">
      <c r="BP543062" s="90"/>
    </row>
    <row r="543063" spans="68:68" customFormat="1">
      <c r="BP543063" s="90"/>
    </row>
    <row r="543064" spans="68:68" customFormat="1">
      <c r="BP543064" s="90"/>
    </row>
    <row r="543065" spans="68:68" customFormat="1">
      <c r="BP543065" s="90"/>
    </row>
    <row r="543066" spans="68:68" customFormat="1">
      <c r="BP543066" s="90"/>
    </row>
    <row r="543067" spans="68:68" customFormat="1">
      <c r="BP543067" s="90"/>
    </row>
    <row r="543068" spans="68:68" customFormat="1">
      <c r="BP543068" s="90"/>
    </row>
    <row r="543069" spans="68:68" customFormat="1">
      <c r="BP543069" s="90"/>
    </row>
    <row r="543070" spans="68:68" customFormat="1">
      <c r="BP543070" s="90"/>
    </row>
    <row r="543071" spans="68:68" customFormat="1">
      <c r="BP543071" s="90"/>
    </row>
    <row r="543072" spans="68:68" customFormat="1">
      <c r="BP543072" s="90"/>
    </row>
    <row r="543073" spans="68:68" customFormat="1">
      <c r="BP543073" s="90"/>
    </row>
    <row r="543074" spans="68:68" customFormat="1">
      <c r="BP543074" s="90"/>
    </row>
    <row r="543075" spans="68:68" customFormat="1">
      <c r="BP543075" s="90"/>
    </row>
    <row r="543076" spans="68:68" customFormat="1">
      <c r="BP543076" s="90"/>
    </row>
    <row r="543077" spans="68:68" customFormat="1">
      <c r="BP543077" s="90"/>
    </row>
    <row r="543078" spans="68:68" customFormat="1">
      <c r="BP543078" s="90"/>
    </row>
    <row r="543079" spans="68:68" customFormat="1">
      <c r="BP543079" s="90"/>
    </row>
    <row r="543080" spans="68:68" customFormat="1">
      <c r="BP543080" s="90"/>
    </row>
    <row r="543081" spans="68:68" customFormat="1">
      <c r="BP543081" s="90"/>
    </row>
    <row r="543082" spans="68:68" customFormat="1">
      <c r="BP543082" s="90"/>
    </row>
    <row r="543083" spans="68:68" customFormat="1">
      <c r="BP543083" s="90"/>
    </row>
    <row r="543084" spans="68:68" customFormat="1">
      <c r="BP543084" s="90"/>
    </row>
    <row r="543085" spans="68:68" customFormat="1">
      <c r="BP543085" s="90"/>
    </row>
    <row r="543086" spans="68:68" customFormat="1">
      <c r="BP543086" s="90"/>
    </row>
    <row r="543087" spans="68:68" customFormat="1">
      <c r="BP543087" s="90"/>
    </row>
    <row r="543088" spans="68:68" customFormat="1">
      <c r="BP543088" s="90"/>
    </row>
    <row r="543089" spans="68:68" customFormat="1">
      <c r="BP543089" s="90"/>
    </row>
    <row r="543090" spans="68:68" customFormat="1">
      <c r="BP543090" s="90"/>
    </row>
    <row r="543091" spans="68:68" customFormat="1">
      <c r="BP543091" s="90"/>
    </row>
    <row r="543092" spans="68:68" customFormat="1">
      <c r="BP543092" s="90"/>
    </row>
    <row r="543093" spans="68:68" customFormat="1">
      <c r="BP543093" s="90"/>
    </row>
    <row r="543094" spans="68:68" customFormat="1">
      <c r="BP543094" s="90"/>
    </row>
    <row r="543095" spans="68:68" customFormat="1">
      <c r="BP543095" s="90"/>
    </row>
    <row r="543096" spans="68:68" customFormat="1">
      <c r="BP543096" s="90"/>
    </row>
    <row r="543097" spans="68:68" customFormat="1">
      <c r="BP543097" s="90"/>
    </row>
    <row r="543098" spans="68:68" customFormat="1">
      <c r="BP543098" s="90"/>
    </row>
    <row r="543099" spans="68:68" customFormat="1">
      <c r="BP543099" s="90"/>
    </row>
    <row r="543100" spans="68:68" customFormat="1">
      <c r="BP543100" s="90"/>
    </row>
    <row r="543101" spans="68:68" customFormat="1">
      <c r="BP543101" s="90"/>
    </row>
    <row r="543102" spans="68:68" customFormat="1">
      <c r="BP543102" s="90"/>
    </row>
    <row r="543103" spans="68:68" customFormat="1">
      <c r="BP543103" s="90"/>
    </row>
    <row r="543104" spans="68:68" customFormat="1">
      <c r="BP543104" s="90"/>
    </row>
    <row r="543105" spans="68:68" customFormat="1">
      <c r="BP543105" s="90"/>
    </row>
    <row r="543106" spans="68:68" customFormat="1">
      <c r="BP543106" s="90"/>
    </row>
    <row r="543107" spans="68:68" customFormat="1">
      <c r="BP543107" s="90"/>
    </row>
    <row r="543108" spans="68:68" customFormat="1">
      <c r="BP543108" s="90"/>
    </row>
    <row r="543109" spans="68:68" customFormat="1">
      <c r="BP543109" s="90"/>
    </row>
    <row r="543110" spans="68:68" customFormat="1">
      <c r="BP543110" s="90"/>
    </row>
    <row r="543111" spans="68:68" customFormat="1">
      <c r="BP543111" s="90"/>
    </row>
    <row r="543112" spans="68:68" customFormat="1">
      <c r="BP543112" s="90"/>
    </row>
    <row r="543113" spans="68:68" customFormat="1">
      <c r="BP543113" s="90"/>
    </row>
    <row r="543114" spans="68:68" customFormat="1">
      <c r="BP543114" s="90"/>
    </row>
    <row r="543115" spans="68:68" customFormat="1">
      <c r="BP543115" s="90"/>
    </row>
    <row r="543116" spans="68:68" customFormat="1">
      <c r="BP543116" s="90"/>
    </row>
    <row r="543117" spans="68:68" customFormat="1">
      <c r="BP543117" s="90"/>
    </row>
    <row r="543118" spans="68:68" customFormat="1">
      <c r="BP543118" s="90"/>
    </row>
    <row r="543119" spans="68:68" customFormat="1">
      <c r="BP543119" s="90"/>
    </row>
    <row r="543120" spans="68:68" customFormat="1">
      <c r="BP543120" s="90"/>
    </row>
    <row r="543121" spans="68:68" customFormat="1">
      <c r="BP543121" s="90"/>
    </row>
    <row r="543122" spans="68:68" customFormat="1">
      <c r="BP543122" s="90"/>
    </row>
    <row r="543123" spans="68:68" customFormat="1">
      <c r="BP543123" s="90"/>
    </row>
    <row r="543124" spans="68:68" customFormat="1">
      <c r="BP543124" s="90"/>
    </row>
    <row r="543125" spans="68:68" customFormat="1">
      <c r="BP543125" s="90"/>
    </row>
    <row r="543126" spans="68:68" customFormat="1">
      <c r="BP543126" s="90"/>
    </row>
    <row r="543127" spans="68:68" customFormat="1">
      <c r="BP543127" s="90"/>
    </row>
    <row r="543128" spans="68:68" customFormat="1">
      <c r="BP543128" s="90"/>
    </row>
    <row r="543129" spans="68:68" customFormat="1">
      <c r="BP543129" s="90"/>
    </row>
    <row r="543130" spans="68:68" customFormat="1">
      <c r="BP543130" s="90"/>
    </row>
    <row r="543131" spans="68:68" customFormat="1">
      <c r="BP543131" s="90"/>
    </row>
    <row r="543132" spans="68:68" customFormat="1">
      <c r="BP543132" s="90"/>
    </row>
    <row r="543133" spans="68:68" customFormat="1">
      <c r="BP543133" s="90"/>
    </row>
    <row r="543134" spans="68:68" customFormat="1">
      <c r="BP543134" s="90"/>
    </row>
    <row r="543135" spans="68:68" customFormat="1">
      <c r="BP543135" s="90"/>
    </row>
    <row r="543136" spans="68:68" customFormat="1">
      <c r="BP543136" s="90"/>
    </row>
    <row r="543137" spans="68:68" customFormat="1">
      <c r="BP543137" s="90"/>
    </row>
    <row r="543138" spans="68:68" customFormat="1">
      <c r="BP543138" s="90"/>
    </row>
    <row r="543139" spans="68:68" customFormat="1">
      <c r="BP543139" s="90"/>
    </row>
    <row r="543140" spans="68:68" customFormat="1">
      <c r="BP543140" s="90"/>
    </row>
    <row r="543141" spans="68:68" customFormat="1">
      <c r="BP543141" s="90"/>
    </row>
    <row r="543142" spans="68:68" customFormat="1">
      <c r="BP543142" s="90"/>
    </row>
    <row r="543143" spans="68:68" customFormat="1">
      <c r="BP543143" s="90"/>
    </row>
    <row r="543144" spans="68:68" customFormat="1">
      <c r="BP543144" s="90"/>
    </row>
    <row r="543145" spans="68:68" customFormat="1">
      <c r="BP543145" s="90"/>
    </row>
    <row r="543146" spans="68:68" customFormat="1">
      <c r="BP543146" s="90"/>
    </row>
    <row r="543147" spans="68:68" customFormat="1">
      <c r="BP543147" s="90"/>
    </row>
    <row r="543148" spans="68:68" customFormat="1">
      <c r="BP543148" s="90"/>
    </row>
    <row r="543149" spans="68:68" customFormat="1">
      <c r="BP543149" s="90"/>
    </row>
    <row r="543150" spans="68:68" customFormat="1">
      <c r="BP543150" s="90"/>
    </row>
    <row r="543151" spans="68:68" customFormat="1">
      <c r="BP543151" s="90"/>
    </row>
    <row r="543152" spans="68:68" customFormat="1">
      <c r="BP543152" s="90"/>
    </row>
    <row r="543153" spans="68:68" customFormat="1">
      <c r="BP543153" s="90"/>
    </row>
    <row r="543154" spans="68:68" customFormat="1">
      <c r="BP543154" s="90"/>
    </row>
    <row r="543155" spans="68:68" customFormat="1">
      <c r="BP543155" s="90"/>
    </row>
    <row r="543156" spans="68:68" customFormat="1">
      <c r="BP543156" s="90"/>
    </row>
    <row r="543157" spans="68:68" customFormat="1">
      <c r="BP543157" s="90"/>
    </row>
    <row r="543158" spans="68:68" customFormat="1">
      <c r="BP543158" s="90"/>
    </row>
    <row r="543159" spans="68:68" customFormat="1">
      <c r="BP543159" s="90"/>
    </row>
    <row r="543160" spans="68:68" customFormat="1">
      <c r="BP543160" s="90"/>
    </row>
    <row r="543161" spans="68:68" customFormat="1">
      <c r="BP543161" s="90"/>
    </row>
    <row r="543162" spans="68:68" customFormat="1">
      <c r="BP543162" s="90"/>
    </row>
    <row r="543163" spans="68:68" customFormat="1">
      <c r="BP543163" s="90"/>
    </row>
    <row r="543164" spans="68:68" customFormat="1">
      <c r="BP543164" s="90"/>
    </row>
    <row r="543165" spans="68:68" customFormat="1">
      <c r="BP543165" s="90"/>
    </row>
    <row r="543166" spans="68:68" customFormat="1">
      <c r="BP543166" s="90"/>
    </row>
    <row r="543167" spans="68:68" customFormat="1">
      <c r="BP543167" s="90"/>
    </row>
    <row r="543168" spans="68:68" customFormat="1">
      <c r="BP543168" s="90"/>
    </row>
    <row r="543169" spans="68:68" customFormat="1">
      <c r="BP543169" s="90"/>
    </row>
    <row r="543170" spans="68:68" customFormat="1">
      <c r="BP543170" s="90"/>
    </row>
    <row r="543171" spans="68:68" customFormat="1">
      <c r="BP543171" s="90"/>
    </row>
    <row r="543172" spans="68:68" customFormat="1">
      <c r="BP543172" s="90"/>
    </row>
    <row r="543173" spans="68:68" customFormat="1">
      <c r="BP543173" s="90"/>
    </row>
    <row r="543174" spans="68:68" customFormat="1">
      <c r="BP543174" s="90"/>
    </row>
    <row r="543175" spans="68:68" customFormat="1">
      <c r="BP543175" s="90"/>
    </row>
    <row r="543176" spans="68:68" customFormat="1">
      <c r="BP543176" s="90"/>
    </row>
    <row r="543177" spans="68:68" customFormat="1">
      <c r="BP543177" s="90"/>
    </row>
    <row r="543178" spans="68:68" customFormat="1">
      <c r="BP543178" s="90"/>
    </row>
    <row r="543179" spans="68:68" customFormat="1">
      <c r="BP543179" s="90"/>
    </row>
    <row r="543180" spans="68:68" customFormat="1">
      <c r="BP543180" s="90"/>
    </row>
    <row r="543181" spans="68:68" customFormat="1">
      <c r="BP543181" s="90"/>
    </row>
    <row r="543182" spans="68:68" customFormat="1">
      <c r="BP543182" s="90"/>
    </row>
    <row r="543183" spans="68:68" customFormat="1">
      <c r="BP543183" s="90"/>
    </row>
    <row r="543184" spans="68:68" customFormat="1">
      <c r="BP543184" s="90"/>
    </row>
    <row r="543185" spans="68:68" customFormat="1">
      <c r="BP543185" s="90"/>
    </row>
    <row r="543186" spans="68:68" customFormat="1">
      <c r="BP543186" s="90"/>
    </row>
    <row r="543187" spans="68:68" customFormat="1">
      <c r="BP543187" s="90"/>
    </row>
    <row r="543188" spans="68:68" customFormat="1">
      <c r="BP543188" s="90"/>
    </row>
    <row r="543189" spans="68:68" customFormat="1">
      <c r="BP543189" s="90"/>
    </row>
    <row r="543190" spans="68:68" customFormat="1">
      <c r="BP543190" s="90"/>
    </row>
    <row r="543191" spans="68:68" customFormat="1">
      <c r="BP543191" s="90"/>
    </row>
    <row r="543192" spans="68:68" customFormat="1">
      <c r="BP543192" s="90"/>
    </row>
    <row r="543193" spans="68:68" customFormat="1">
      <c r="BP543193" s="90"/>
    </row>
    <row r="543194" spans="68:68" customFormat="1">
      <c r="BP543194" s="90"/>
    </row>
    <row r="543195" spans="68:68" customFormat="1">
      <c r="BP543195" s="90"/>
    </row>
    <row r="543196" spans="68:68" customFormat="1">
      <c r="BP543196" s="90"/>
    </row>
    <row r="543197" spans="68:68" customFormat="1">
      <c r="BP543197" s="90"/>
    </row>
    <row r="543198" spans="68:68" customFormat="1">
      <c r="BP543198" s="90"/>
    </row>
    <row r="543199" spans="68:68" customFormat="1">
      <c r="BP543199" s="90"/>
    </row>
    <row r="543200" spans="68:68" customFormat="1">
      <c r="BP543200" s="90"/>
    </row>
    <row r="543201" spans="68:68" customFormat="1">
      <c r="BP543201" s="90"/>
    </row>
    <row r="543202" spans="68:68" customFormat="1">
      <c r="BP543202" s="90"/>
    </row>
    <row r="543203" spans="68:68" customFormat="1">
      <c r="BP543203" s="90"/>
    </row>
    <row r="543204" spans="68:68" customFormat="1">
      <c r="BP543204" s="90"/>
    </row>
    <row r="543205" spans="68:68" customFormat="1">
      <c r="BP543205" s="90"/>
    </row>
    <row r="543206" spans="68:68" customFormat="1">
      <c r="BP543206" s="90"/>
    </row>
    <row r="543207" spans="68:68" customFormat="1">
      <c r="BP543207" s="90"/>
    </row>
    <row r="543208" spans="68:68" customFormat="1">
      <c r="BP543208" s="90"/>
    </row>
    <row r="543209" spans="68:68" customFormat="1">
      <c r="BP543209" s="90"/>
    </row>
    <row r="543210" spans="68:68" customFormat="1">
      <c r="BP543210" s="90"/>
    </row>
    <row r="543211" spans="68:68" customFormat="1">
      <c r="BP543211" s="90"/>
    </row>
    <row r="543212" spans="68:68" customFormat="1">
      <c r="BP543212" s="90"/>
    </row>
    <row r="543213" spans="68:68" customFormat="1">
      <c r="BP543213" s="90"/>
    </row>
    <row r="543214" spans="68:68" customFormat="1">
      <c r="BP543214" s="90"/>
    </row>
    <row r="543215" spans="68:68" customFormat="1">
      <c r="BP543215" s="90"/>
    </row>
    <row r="543216" spans="68:68" customFormat="1">
      <c r="BP543216" s="90"/>
    </row>
    <row r="543217" spans="68:68" customFormat="1">
      <c r="BP543217" s="90"/>
    </row>
    <row r="543218" spans="68:68" customFormat="1">
      <c r="BP543218" s="90"/>
    </row>
    <row r="543219" spans="68:68" customFormat="1">
      <c r="BP543219" s="90"/>
    </row>
    <row r="543220" spans="68:68" customFormat="1">
      <c r="BP543220" s="90"/>
    </row>
    <row r="543221" spans="68:68" customFormat="1">
      <c r="BP543221" s="90"/>
    </row>
    <row r="543222" spans="68:68" customFormat="1">
      <c r="BP543222" s="90"/>
    </row>
    <row r="543223" spans="68:68" customFormat="1">
      <c r="BP543223" s="90"/>
    </row>
    <row r="543224" spans="68:68" customFormat="1">
      <c r="BP543224" s="90"/>
    </row>
    <row r="543225" spans="68:68" customFormat="1">
      <c r="BP543225" s="90"/>
    </row>
    <row r="543226" spans="68:68" customFormat="1">
      <c r="BP543226" s="90"/>
    </row>
    <row r="543227" spans="68:68" customFormat="1">
      <c r="BP543227" s="90"/>
    </row>
    <row r="543228" spans="68:68" customFormat="1">
      <c r="BP543228" s="90"/>
    </row>
    <row r="543229" spans="68:68" customFormat="1">
      <c r="BP543229" s="90"/>
    </row>
    <row r="543230" spans="68:68" customFormat="1">
      <c r="BP543230" s="90"/>
    </row>
    <row r="543231" spans="68:68" customFormat="1">
      <c r="BP543231" s="90"/>
    </row>
    <row r="543232" spans="68:68" customFormat="1">
      <c r="BP543232" s="90"/>
    </row>
    <row r="543233" spans="68:68" customFormat="1">
      <c r="BP543233" s="90"/>
    </row>
    <row r="543234" spans="68:68" customFormat="1">
      <c r="BP543234" s="90"/>
    </row>
    <row r="543235" spans="68:68" customFormat="1">
      <c r="BP543235" s="90"/>
    </row>
    <row r="543236" spans="68:68" customFormat="1">
      <c r="BP543236" s="90"/>
    </row>
    <row r="543237" spans="68:68" customFormat="1">
      <c r="BP543237" s="90"/>
    </row>
    <row r="543238" spans="68:68" customFormat="1">
      <c r="BP543238" s="90"/>
    </row>
    <row r="543239" spans="68:68" customFormat="1">
      <c r="BP543239" s="90"/>
    </row>
    <row r="543240" spans="68:68" customFormat="1">
      <c r="BP543240" s="90"/>
    </row>
    <row r="543241" spans="68:68" customFormat="1">
      <c r="BP543241" s="90"/>
    </row>
    <row r="543242" spans="68:68" customFormat="1">
      <c r="BP543242" s="90"/>
    </row>
    <row r="543243" spans="68:68" customFormat="1">
      <c r="BP543243" s="90"/>
    </row>
    <row r="543244" spans="68:68" customFormat="1">
      <c r="BP543244" s="90"/>
    </row>
    <row r="543245" spans="68:68" customFormat="1">
      <c r="BP543245" s="90"/>
    </row>
    <row r="543246" spans="68:68" customFormat="1">
      <c r="BP543246" s="90"/>
    </row>
    <row r="543247" spans="68:68" customFormat="1">
      <c r="BP543247" s="90"/>
    </row>
    <row r="543248" spans="68:68" customFormat="1">
      <c r="BP543248" s="90"/>
    </row>
    <row r="543249" spans="68:68" customFormat="1">
      <c r="BP543249" s="90"/>
    </row>
    <row r="543250" spans="68:68" customFormat="1">
      <c r="BP543250" s="90"/>
    </row>
    <row r="543251" spans="68:68" customFormat="1">
      <c r="BP543251" s="90"/>
    </row>
    <row r="543252" spans="68:68" customFormat="1">
      <c r="BP543252" s="90"/>
    </row>
    <row r="543253" spans="68:68" customFormat="1">
      <c r="BP543253" s="90"/>
    </row>
    <row r="543254" spans="68:68" customFormat="1">
      <c r="BP543254" s="90"/>
    </row>
    <row r="543255" spans="68:68" customFormat="1">
      <c r="BP543255" s="90"/>
    </row>
    <row r="543256" spans="68:68" customFormat="1">
      <c r="BP543256" s="90"/>
    </row>
    <row r="543257" spans="68:68" customFormat="1">
      <c r="BP543257" s="90"/>
    </row>
    <row r="543258" spans="68:68" customFormat="1">
      <c r="BP543258" s="90"/>
    </row>
    <row r="543259" spans="68:68" customFormat="1">
      <c r="BP543259" s="90"/>
    </row>
    <row r="543260" spans="68:68" customFormat="1">
      <c r="BP543260" s="90"/>
    </row>
    <row r="543261" spans="68:68" customFormat="1">
      <c r="BP543261" s="90"/>
    </row>
    <row r="543262" spans="68:68" customFormat="1">
      <c r="BP543262" s="90"/>
    </row>
    <row r="543263" spans="68:68" customFormat="1">
      <c r="BP543263" s="90"/>
    </row>
    <row r="543264" spans="68:68" customFormat="1">
      <c r="BP543264" s="90"/>
    </row>
    <row r="543265" spans="68:68" customFormat="1">
      <c r="BP543265" s="90"/>
    </row>
    <row r="543266" spans="68:68" customFormat="1">
      <c r="BP543266" s="90"/>
    </row>
    <row r="543267" spans="68:68" customFormat="1">
      <c r="BP543267" s="90"/>
    </row>
    <row r="543268" spans="68:68" customFormat="1">
      <c r="BP543268" s="90"/>
    </row>
    <row r="543269" spans="68:68" customFormat="1">
      <c r="BP543269" s="90"/>
    </row>
    <row r="543270" spans="68:68" customFormat="1">
      <c r="BP543270" s="90"/>
    </row>
    <row r="543271" spans="68:68" customFormat="1">
      <c r="BP543271" s="90"/>
    </row>
    <row r="543272" spans="68:68" customFormat="1">
      <c r="BP543272" s="90"/>
    </row>
    <row r="543273" spans="68:68" customFormat="1">
      <c r="BP543273" s="90"/>
    </row>
    <row r="543274" spans="68:68" customFormat="1">
      <c r="BP543274" s="90"/>
    </row>
    <row r="543275" spans="68:68" customFormat="1">
      <c r="BP543275" s="90"/>
    </row>
    <row r="543276" spans="68:68" customFormat="1">
      <c r="BP543276" s="90"/>
    </row>
    <row r="543277" spans="68:68" customFormat="1">
      <c r="BP543277" s="90"/>
    </row>
    <row r="543278" spans="68:68" customFormat="1">
      <c r="BP543278" s="90"/>
    </row>
    <row r="543279" spans="68:68" customFormat="1">
      <c r="BP543279" s="90"/>
    </row>
    <row r="543280" spans="68:68" customFormat="1">
      <c r="BP543280" s="90"/>
    </row>
    <row r="543281" spans="68:68" customFormat="1">
      <c r="BP543281" s="90"/>
    </row>
    <row r="543282" spans="68:68" customFormat="1">
      <c r="BP543282" s="90"/>
    </row>
    <row r="543283" spans="68:68" customFormat="1">
      <c r="BP543283" s="90"/>
    </row>
    <row r="543284" spans="68:68" customFormat="1">
      <c r="BP543284" s="90"/>
    </row>
    <row r="543285" spans="68:68" customFormat="1">
      <c r="BP543285" s="90"/>
    </row>
    <row r="543286" spans="68:68" customFormat="1">
      <c r="BP543286" s="90"/>
    </row>
    <row r="543287" spans="68:68" customFormat="1">
      <c r="BP543287" s="90"/>
    </row>
    <row r="543288" spans="68:68" customFormat="1">
      <c r="BP543288" s="90"/>
    </row>
    <row r="543289" spans="68:68" customFormat="1">
      <c r="BP543289" s="90"/>
    </row>
    <row r="543290" spans="68:68" customFormat="1">
      <c r="BP543290" s="90"/>
    </row>
    <row r="543291" spans="68:68" customFormat="1">
      <c r="BP543291" s="90"/>
    </row>
    <row r="543292" spans="68:68" customFormat="1">
      <c r="BP543292" s="90"/>
    </row>
    <row r="543293" spans="68:68" customFormat="1">
      <c r="BP543293" s="90"/>
    </row>
    <row r="543294" spans="68:68" customFormat="1">
      <c r="BP543294" s="90"/>
    </row>
    <row r="543295" spans="68:68" customFormat="1">
      <c r="BP543295" s="90"/>
    </row>
    <row r="543296" spans="68:68" customFormat="1">
      <c r="BP543296" s="90"/>
    </row>
    <row r="543297" spans="68:68" customFormat="1">
      <c r="BP543297" s="90"/>
    </row>
    <row r="543298" spans="68:68" customFormat="1">
      <c r="BP543298" s="90"/>
    </row>
    <row r="543299" spans="68:68" customFormat="1">
      <c r="BP543299" s="90"/>
    </row>
    <row r="543300" spans="68:68" customFormat="1">
      <c r="BP543300" s="90"/>
    </row>
    <row r="543301" spans="68:68" customFormat="1">
      <c r="BP543301" s="90"/>
    </row>
    <row r="543302" spans="68:68" customFormat="1">
      <c r="BP543302" s="90"/>
    </row>
    <row r="543303" spans="68:68" customFormat="1">
      <c r="BP543303" s="90"/>
    </row>
    <row r="543304" spans="68:68" customFormat="1">
      <c r="BP543304" s="90"/>
    </row>
    <row r="543305" spans="68:68" customFormat="1">
      <c r="BP543305" s="90"/>
    </row>
    <row r="543306" spans="68:68" customFormat="1">
      <c r="BP543306" s="90"/>
    </row>
    <row r="543307" spans="68:68" customFormat="1">
      <c r="BP543307" s="90"/>
    </row>
    <row r="543308" spans="68:68" customFormat="1">
      <c r="BP543308" s="90"/>
    </row>
    <row r="543309" spans="68:68" customFormat="1">
      <c r="BP543309" s="90"/>
    </row>
    <row r="543310" spans="68:68" customFormat="1">
      <c r="BP543310" s="90"/>
    </row>
    <row r="543311" spans="68:68" customFormat="1">
      <c r="BP543311" s="90"/>
    </row>
    <row r="543312" spans="68:68" customFormat="1">
      <c r="BP543312" s="90"/>
    </row>
    <row r="543313" spans="68:68" customFormat="1">
      <c r="BP543313" s="90"/>
    </row>
    <row r="543314" spans="68:68" customFormat="1">
      <c r="BP543314" s="90"/>
    </row>
    <row r="543315" spans="68:68" customFormat="1">
      <c r="BP543315" s="90"/>
    </row>
    <row r="543316" spans="68:68" customFormat="1">
      <c r="BP543316" s="90"/>
    </row>
    <row r="543317" spans="68:68" customFormat="1">
      <c r="BP543317" s="90"/>
    </row>
    <row r="543318" spans="68:68" customFormat="1">
      <c r="BP543318" s="90"/>
    </row>
    <row r="543319" spans="68:68" customFormat="1">
      <c r="BP543319" s="90"/>
    </row>
    <row r="543320" spans="68:68" customFormat="1">
      <c r="BP543320" s="90"/>
    </row>
    <row r="543321" spans="68:68" customFormat="1">
      <c r="BP543321" s="90"/>
    </row>
    <row r="543322" spans="68:68" customFormat="1">
      <c r="BP543322" s="90"/>
    </row>
    <row r="543323" spans="68:68" customFormat="1">
      <c r="BP543323" s="90"/>
    </row>
    <row r="543324" spans="68:68" customFormat="1">
      <c r="BP543324" s="90"/>
    </row>
    <row r="543325" spans="68:68" customFormat="1">
      <c r="BP543325" s="90"/>
    </row>
    <row r="543326" spans="68:68" customFormat="1">
      <c r="BP543326" s="90"/>
    </row>
    <row r="543327" spans="68:68" customFormat="1">
      <c r="BP543327" s="90"/>
    </row>
    <row r="543328" spans="68:68" customFormat="1">
      <c r="BP543328" s="90"/>
    </row>
    <row r="543329" spans="68:68" customFormat="1">
      <c r="BP543329" s="90"/>
    </row>
    <row r="543330" spans="68:68" customFormat="1">
      <c r="BP543330" s="90"/>
    </row>
    <row r="543331" spans="68:68" customFormat="1">
      <c r="BP543331" s="90"/>
    </row>
    <row r="543332" spans="68:68" customFormat="1">
      <c r="BP543332" s="90"/>
    </row>
    <row r="543333" spans="68:68" customFormat="1">
      <c r="BP543333" s="90"/>
    </row>
    <row r="543334" spans="68:68" customFormat="1">
      <c r="BP543334" s="90"/>
    </row>
    <row r="543335" spans="68:68" customFormat="1">
      <c r="BP543335" s="90"/>
    </row>
    <row r="543336" spans="68:68" customFormat="1">
      <c r="BP543336" s="90"/>
    </row>
    <row r="543337" spans="68:68" customFormat="1">
      <c r="BP543337" s="90"/>
    </row>
    <row r="543338" spans="68:68" customFormat="1">
      <c r="BP543338" s="90"/>
    </row>
    <row r="543339" spans="68:68" customFormat="1">
      <c r="BP543339" s="90"/>
    </row>
    <row r="543340" spans="68:68" customFormat="1">
      <c r="BP543340" s="90"/>
    </row>
    <row r="543341" spans="68:68" customFormat="1">
      <c r="BP543341" s="90"/>
    </row>
    <row r="543342" spans="68:68" customFormat="1">
      <c r="BP543342" s="90"/>
    </row>
    <row r="543343" spans="68:68" customFormat="1">
      <c r="BP543343" s="90"/>
    </row>
    <row r="543344" spans="68:68" customFormat="1">
      <c r="BP543344" s="90"/>
    </row>
    <row r="543345" spans="68:68" customFormat="1">
      <c r="BP543345" s="90"/>
    </row>
    <row r="543346" spans="68:68" customFormat="1">
      <c r="BP543346" s="90"/>
    </row>
    <row r="543347" spans="68:68" customFormat="1">
      <c r="BP543347" s="90"/>
    </row>
    <row r="543348" spans="68:68" customFormat="1">
      <c r="BP543348" s="90"/>
    </row>
    <row r="543349" spans="68:68" customFormat="1">
      <c r="BP543349" s="90"/>
    </row>
    <row r="543350" spans="68:68" customFormat="1">
      <c r="BP543350" s="90"/>
    </row>
    <row r="543351" spans="68:68" customFormat="1">
      <c r="BP543351" s="90"/>
    </row>
    <row r="543352" spans="68:68" customFormat="1">
      <c r="BP543352" s="90"/>
    </row>
    <row r="543353" spans="68:68" customFormat="1">
      <c r="BP543353" s="90"/>
    </row>
    <row r="543354" spans="68:68" customFormat="1">
      <c r="BP543354" s="90"/>
    </row>
    <row r="543355" spans="68:68" customFormat="1">
      <c r="BP543355" s="90"/>
    </row>
    <row r="543356" spans="68:68" customFormat="1">
      <c r="BP543356" s="90"/>
    </row>
    <row r="543357" spans="68:68" customFormat="1">
      <c r="BP543357" s="90"/>
    </row>
    <row r="543358" spans="68:68" customFormat="1">
      <c r="BP543358" s="90"/>
    </row>
    <row r="543359" spans="68:68" customFormat="1">
      <c r="BP543359" s="90"/>
    </row>
    <row r="543360" spans="68:68" customFormat="1">
      <c r="BP543360" s="90"/>
    </row>
    <row r="543361" spans="68:68" customFormat="1">
      <c r="BP543361" s="90"/>
    </row>
    <row r="543362" spans="68:68" customFormat="1">
      <c r="BP543362" s="90"/>
    </row>
    <row r="543363" spans="68:68" customFormat="1">
      <c r="BP543363" s="90"/>
    </row>
    <row r="543364" spans="68:68" customFormat="1">
      <c r="BP543364" s="90"/>
    </row>
    <row r="543365" spans="68:68" customFormat="1">
      <c r="BP543365" s="90"/>
    </row>
    <row r="543366" spans="68:68" customFormat="1">
      <c r="BP543366" s="90"/>
    </row>
    <row r="543367" spans="68:68" customFormat="1">
      <c r="BP543367" s="90"/>
    </row>
    <row r="543368" spans="68:68" customFormat="1">
      <c r="BP543368" s="90"/>
    </row>
    <row r="543369" spans="68:68" customFormat="1">
      <c r="BP543369" s="90"/>
    </row>
    <row r="543370" spans="68:68" customFormat="1">
      <c r="BP543370" s="90"/>
    </row>
    <row r="543371" spans="68:68" customFormat="1">
      <c r="BP543371" s="90"/>
    </row>
    <row r="543372" spans="68:68" customFormat="1">
      <c r="BP543372" s="90"/>
    </row>
    <row r="543373" spans="68:68" customFormat="1">
      <c r="BP543373" s="90"/>
    </row>
    <row r="543374" spans="68:68" customFormat="1">
      <c r="BP543374" s="90"/>
    </row>
    <row r="543375" spans="68:68" customFormat="1">
      <c r="BP543375" s="90"/>
    </row>
    <row r="543376" spans="68:68" customFormat="1">
      <c r="BP543376" s="90"/>
    </row>
    <row r="543377" spans="68:68" customFormat="1">
      <c r="BP543377" s="90"/>
    </row>
    <row r="543378" spans="68:68" customFormat="1">
      <c r="BP543378" s="90"/>
    </row>
    <row r="543379" spans="68:68" customFormat="1">
      <c r="BP543379" s="90"/>
    </row>
    <row r="543380" spans="68:68" customFormat="1">
      <c r="BP543380" s="90"/>
    </row>
    <row r="543381" spans="68:68" customFormat="1">
      <c r="BP543381" s="90"/>
    </row>
    <row r="543382" spans="68:68" customFormat="1">
      <c r="BP543382" s="90"/>
    </row>
    <row r="543383" spans="68:68" customFormat="1">
      <c r="BP543383" s="90"/>
    </row>
    <row r="543384" spans="68:68" customFormat="1">
      <c r="BP543384" s="90"/>
    </row>
    <row r="543385" spans="68:68" customFormat="1">
      <c r="BP543385" s="90"/>
    </row>
    <row r="543386" spans="68:68" customFormat="1">
      <c r="BP543386" s="90"/>
    </row>
    <row r="543387" spans="68:68" customFormat="1">
      <c r="BP543387" s="90"/>
    </row>
    <row r="543388" spans="68:68" customFormat="1">
      <c r="BP543388" s="90"/>
    </row>
    <row r="543389" spans="68:68" customFormat="1">
      <c r="BP543389" s="90"/>
    </row>
    <row r="543390" spans="68:68" customFormat="1">
      <c r="BP543390" s="90"/>
    </row>
    <row r="543391" spans="68:68" customFormat="1">
      <c r="BP543391" s="90"/>
    </row>
    <row r="543392" spans="68:68" customFormat="1">
      <c r="BP543392" s="90"/>
    </row>
    <row r="543393" spans="68:68" customFormat="1">
      <c r="BP543393" s="90"/>
    </row>
    <row r="543394" spans="68:68" customFormat="1">
      <c r="BP543394" s="90"/>
    </row>
    <row r="543395" spans="68:68" customFormat="1">
      <c r="BP543395" s="90"/>
    </row>
    <row r="543396" spans="68:68" customFormat="1">
      <c r="BP543396" s="90"/>
    </row>
    <row r="543397" spans="68:68" customFormat="1">
      <c r="BP543397" s="90"/>
    </row>
    <row r="543398" spans="68:68" customFormat="1">
      <c r="BP543398" s="90"/>
    </row>
    <row r="543399" spans="68:68" customFormat="1">
      <c r="BP543399" s="90"/>
    </row>
    <row r="543400" spans="68:68" customFormat="1">
      <c r="BP543400" s="90"/>
    </row>
    <row r="543401" spans="68:68" customFormat="1">
      <c r="BP543401" s="90"/>
    </row>
    <row r="543402" spans="68:68" customFormat="1">
      <c r="BP543402" s="90"/>
    </row>
    <row r="543403" spans="68:68" customFormat="1">
      <c r="BP543403" s="90"/>
    </row>
    <row r="543404" spans="68:68" customFormat="1">
      <c r="BP543404" s="90"/>
    </row>
    <row r="543405" spans="68:68" customFormat="1">
      <c r="BP543405" s="90"/>
    </row>
    <row r="543406" spans="68:68" customFormat="1">
      <c r="BP543406" s="90"/>
    </row>
    <row r="543407" spans="68:68" customFormat="1">
      <c r="BP543407" s="90"/>
    </row>
    <row r="543408" spans="68:68" customFormat="1">
      <c r="BP543408" s="90"/>
    </row>
    <row r="543409" spans="68:68" customFormat="1">
      <c r="BP543409" s="90"/>
    </row>
    <row r="543410" spans="68:68" customFormat="1">
      <c r="BP543410" s="90"/>
    </row>
    <row r="543411" spans="68:68" customFormat="1">
      <c r="BP543411" s="90"/>
    </row>
    <row r="543412" spans="68:68" customFormat="1">
      <c r="BP543412" s="90"/>
    </row>
    <row r="543413" spans="68:68" customFormat="1">
      <c r="BP543413" s="90"/>
    </row>
    <row r="543414" spans="68:68" customFormat="1">
      <c r="BP543414" s="90"/>
    </row>
    <row r="543415" spans="68:68" customFormat="1">
      <c r="BP543415" s="90"/>
    </row>
    <row r="543416" spans="68:68" customFormat="1">
      <c r="BP543416" s="90"/>
    </row>
    <row r="543417" spans="68:68" customFormat="1">
      <c r="BP543417" s="90"/>
    </row>
    <row r="543418" spans="68:68" customFormat="1">
      <c r="BP543418" s="90"/>
    </row>
    <row r="543419" spans="68:68" customFormat="1">
      <c r="BP543419" s="90"/>
    </row>
    <row r="543420" spans="68:68" customFormat="1">
      <c r="BP543420" s="90"/>
    </row>
    <row r="543421" spans="68:68" customFormat="1">
      <c r="BP543421" s="90"/>
    </row>
    <row r="543422" spans="68:68" customFormat="1">
      <c r="BP543422" s="90"/>
    </row>
    <row r="543423" spans="68:68" customFormat="1">
      <c r="BP543423" s="90"/>
    </row>
    <row r="543424" spans="68:68" customFormat="1">
      <c r="BP543424" s="90"/>
    </row>
    <row r="543425" spans="68:68" customFormat="1">
      <c r="BP543425" s="90"/>
    </row>
    <row r="543426" spans="68:68" customFormat="1">
      <c r="BP543426" s="90"/>
    </row>
    <row r="543427" spans="68:68" customFormat="1">
      <c r="BP543427" s="90"/>
    </row>
    <row r="543428" spans="68:68" customFormat="1">
      <c r="BP543428" s="90"/>
    </row>
    <row r="543429" spans="68:68" customFormat="1">
      <c r="BP543429" s="90"/>
    </row>
    <row r="543430" spans="68:68" customFormat="1">
      <c r="BP543430" s="90"/>
    </row>
    <row r="543431" spans="68:68" customFormat="1">
      <c r="BP543431" s="90"/>
    </row>
    <row r="543432" spans="68:68" customFormat="1">
      <c r="BP543432" s="90"/>
    </row>
    <row r="543433" spans="68:68" customFormat="1">
      <c r="BP543433" s="90"/>
    </row>
    <row r="543434" spans="68:68" customFormat="1">
      <c r="BP543434" s="90"/>
    </row>
    <row r="543435" spans="68:68" customFormat="1">
      <c r="BP543435" s="90"/>
    </row>
    <row r="543436" spans="68:68" customFormat="1">
      <c r="BP543436" s="90"/>
    </row>
    <row r="543437" spans="68:68" customFormat="1">
      <c r="BP543437" s="90"/>
    </row>
    <row r="543438" spans="68:68" customFormat="1">
      <c r="BP543438" s="90"/>
    </row>
    <row r="543439" spans="68:68" customFormat="1">
      <c r="BP543439" s="90"/>
    </row>
    <row r="543440" spans="68:68" customFormat="1">
      <c r="BP543440" s="90"/>
    </row>
    <row r="543441" spans="68:68" customFormat="1">
      <c r="BP543441" s="90"/>
    </row>
    <row r="543442" spans="68:68" customFormat="1">
      <c r="BP543442" s="90"/>
    </row>
    <row r="543443" spans="68:68" customFormat="1">
      <c r="BP543443" s="90"/>
    </row>
    <row r="543444" spans="68:68" customFormat="1">
      <c r="BP543444" s="90"/>
    </row>
    <row r="543445" spans="68:68" customFormat="1">
      <c r="BP543445" s="90"/>
    </row>
    <row r="543446" spans="68:68" customFormat="1">
      <c r="BP543446" s="90"/>
    </row>
    <row r="543447" spans="68:68" customFormat="1">
      <c r="BP543447" s="90"/>
    </row>
    <row r="543448" spans="68:68" customFormat="1">
      <c r="BP543448" s="90"/>
    </row>
    <row r="543449" spans="68:68" customFormat="1">
      <c r="BP543449" s="90"/>
    </row>
    <row r="543450" spans="68:68" customFormat="1">
      <c r="BP543450" s="90"/>
    </row>
    <row r="543451" spans="68:68" customFormat="1">
      <c r="BP543451" s="90"/>
    </row>
    <row r="543452" spans="68:68" customFormat="1">
      <c r="BP543452" s="90"/>
    </row>
    <row r="543453" spans="68:68" customFormat="1">
      <c r="BP543453" s="90"/>
    </row>
    <row r="543454" spans="68:68" customFormat="1">
      <c r="BP543454" s="90"/>
    </row>
    <row r="543455" spans="68:68" customFormat="1">
      <c r="BP543455" s="90"/>
    </row>
    <row r="543456" spans="68:68" customFormat="1">
      <c r="BP543456" s="90"/>
    </row>
    <row r="543457" spans="68:68" customFormat="1">
      <c r="BP543457" s="90"/>
    </row>
    <row r="543458" spans="68:68" customFormat="1">
      <c r="BP543458" s="90"/>
    </row>
    <row r="543459" spans="68:68" customFormat="1">
      <c r="BP543459" s="90"/>
    </row>
    <row r="543460" spans="68:68" customFormat="1">
      <c r="BP543460" s="90"/>
    </row>
    <row r="543461" spans="68:68" customFormat="1">
      <c r="BP543461" s="90"/>
    </row>
    <row r="543462" spans="68:68" customFormat="1">
      <c r="BP543462" s="90"/>
    </row>
    <row r="543463" spans="68:68" customFormat="1">
      <c r="BP543463" s="90"/>
    </row>
    <row r="543464" spans="68:68" customFormat="1">
      <c r="BP543464" s="90"/>
    </row>
    <row r="543465" spans="68:68" customFormat="1">
      <c r="BP543465" s="90"/>
    </row>
    <row r="543466" spans="68:68" customFormat="1">
      <c r="BP543466" s="90"/>
    </row>
    <row r="543467" spans="68:68" customFormat="1">
      <c r="BP543467" s="90"/>
    </row>
    <row r="543468" spans="68:68" customFormat="1">
      <c r="BP543468" s="90"/>
    </row>
    <row r="543469" spans="68:68" customFormat="1">
      <c r="BP543469" s="90"/>
    </row>
    <row r="543470" spans="68:68" customFormat="1">
      <c r="BP543470" s="90"/>
    </row>
    <row r="543471" spans="68:68" customFormat="1">
      <c r="BP543471" s="90"/>
    </row>
    <row r="543472" spans="68:68" customFormat="1">
      <c r="BP543472" s="90"/>
    </row>
    <row r="543473" spans="68:68" customFormat="1">
      <c r="BP543473" s="90"/>
    </row>
    <row r="543474" spans="68:68" customFormat="1">
      <c r="BP543474" s="90"/>
    </row>
    <row r="543475" spans="68:68" customFormat="1">
      <c r="BP543475" s="90"/>
    </row>
    <row r="543476" spans="68:68" customFormat="1">
      <c r="BP543476" s="90"/>
    </row>
    <row r="543477" spans="68:68" customFormat="1">
      <c r="BP543477" s="90"/>
    </row>
    <row r="543478" spans="68:68" customFormat="1">
      <c r="BP543478" s="90"/>
    </row>
    <row r="543479" spans="68:68" customFormat="1">
      <c r="BP543479" s="90"/>
    </row>
    <row r="543480" spans="68:68" customFormat="1">
      <c r="BP543480" s="90"/>
    </row>
    <row r="543481" spans="68:68" customFormat="1">
      <c r="BP543481" s="90"/>
    </row>
    <row r="543482" spans="68:68" customFormat="1">
      <c r="BP543482" s="90"/>
    </row>
    <row r="543483" spans="68:68" customFormat="1">
      <c r="BP543483" s="90"/>
    </row>
    <row r="543484" spans="68:68" customFormat="1">
      <c r="BP543484" s="90"/>
    </row>
    <row r="543485" spans="68:68" customFormat="1">
      <c r="BP543485" s="90"/>
    </row>
    <row r="543486" spans="68:68" customFormat="1">
      <c r="BP543486" s="90"/>
    </row>
    <row r="543487" spans="68:68" customFormat="1">
      <c r="BP543487" s="90"/>
    </row>
    <row r="543488" spans="68:68" customFormat="1">
      <c r="BP543488" s="90"/>
    </row>
    <row r="543489" spans="68:68" customFormat="1">
      <c r="BP543489" s="90"/>
    </row>
    <row r="543490" spans="68:68" customFormat="1">
      <c r="BP543490" s="90"/>
    </row>
    <row r="543491" spans="68:68" customFormat="1">
      <c r="BP543491" s="90"/>
    </row>
    <row r="543492" spans="68:68" customFormat="1">
      <c r="BP543492" s="90"/>
    </row>
    <row r="543493" spans="68:68" customFormat="1">
      <c r="BP543493" s="90"/>
    </row>
    <row r="543494" spans="68:68" customFormat="1">
      <c r="BP543494" s="90"/>
    </row>
    <row r="543495" spans="68:68" customFormat="1">
      <c r="BP543495" s="90"/>
    </row>
    <row r="543496" spans="68:68" customFormat="1">
      <c r="BP543496" s="90"/>
    </row>
    <row r="543497" spans="68:68" customFormat="1">
      <c r="BP543497" s="90"/>
    </row>
    <row r="543498" spans="68:68" customFormat="1">
      <c r="BP543498" s="90"/>
    </row>
    <row r="543499" spans="68:68" customFormat="1">
      <c r="BP543499" s="90"/>
    </row>
    <row r="543500" spans="68:68" customFormat="1">
      <c r="BP543500" s="90"/>
    </row>
    <row r="543501" spans="68:68" customFormat="1">
      <c r="BP543501" s="90"/>
    </row>
    <row r="543502" spans="68:68" customFormat="1">
      <c r="BP543502" s="90"/>
    </row>
    <row r="543503" spans="68:68" customFormat="1">
      <c r="BP543503" s="90"/>
    </row>
    <row r="543504" spans="68:68" customFormat="1">
      <c r="BP543504" s="90"/>
    </row>
    <row r="543505" spans="68:68" customFormat="1">
      <c r="BP543505" s="90"/>
    </row>
    <row r="543506" spans="68:68" customFormat="1">
      <c r="BP543506" s="90"/>
    </row>
    <row r="543507" spans="68:68" customFormat="1">
      <c r="BP543507" s="90"/>
    </row>
    <row r="543508" spans="68:68" customFormat="1">
      <c r="BP543508" s="90"/>
    </row>
    <row r="543509" spans="68:68" customFormat="1">
      <c r="BP543509" s="90"/>
    </row>
    <row r="543510" spans="68:68" customFormat="1">
      <c r="BP543510" s="90"/>
    </row>
    <row r="543511" spans="68:68" customFormat="1">
      <c r="BP543511" s="90"/>
    </row>
    <row r="543512" spans="68:68" customFormat="1">
      <c r="BP543512" s="90"/>
    </row>
    <row r="543513" spans="68:68" customFormat="1">
      <c r="BP543513" s="90"/>
    </row>
    <row r="543514" spans="68:68" customFormat="1">
      <c r="BP543514" s="90"/>
    </row>
    <row r="543515" spans="68:68" customFormat="1">
      <c r="BP543515" s="90"/>
    </row>
    <row r="543516" spans="68:68" customFormat="1">
      <c r="BP543516" s="90"/>
    </row>
    <row r="543517" spans="68:68" customFormat="1">
      <c r="BP543517" s="90"/>
    </row>
    <row r="543518" spans="68:68" customFormat="1">
      <c r="BP543518" s="90"/>
    </row>
    <row r="543519" spans="68:68" customFormat="1">
      <c r="BP543519" s="90"/>
    </row>
    <row r="543520" spans="68:68" customFormat="1">
      <c r="BP543520" s="90"/>
    </row>
    <row r="543521" spans="68:68" customFormat="1">
      <c r="BP543521" s="90"/>
    </row>
    <row r="543522" spans="68:68" customFormat="1">
      <c r="BP543522" s="90"/>
    </row>
    <row r="543523" spans="68:68" customFormat="1">
      <c r="BP543523" s="90"/>
    </row>
    <row r="543524" spans="68:68" customFormat="1">
      <c r="BP543524" s="90"/>
    </row>
    <row r="543525" spans="68:68" customFormat="1">
      <c r="BP543525" s="90"/>
    </row>
    <row r="543526" spans="68:68" customFormat="1">
      <c r="BP543526" s="90"/>
    </row>
    <row r="543527" spans="68:68" customFormat="1">
      <c r="BP543527" s="90"/>
    </row>
    <row r="543528" spans="68:68" customFormat="1">
      <c r="BP543528" s="90"/>
    </row>
    <row r="543529" spans="68:68" customFormat="1">
      <c r="BP543529" s="90"/>
    </row>
    <row r="543530" spans="68:68" customFormat="1">
      <c r="BP543530" s="90"/>
    </row>
    <row r="543531" spans="68:68" customFormat="1">
      <c r="BP543531" s="90"/>
    </row>
    <row r="543532" spans="68:68" customFormat="1">
      <c r="BP543532" s="90"/>
    </row>
    <row r="543533" spans="68:68" customFormat="1">
      <c r="BP543533" s="90"/>
    </row>
    <row r="543534" spans="68:68" customFormat="1">
      <c r="BP543534" s="90"/>
    </row>
    <row r="543535" spans="68:68" customFormat="1">
      <c r="BP543535" s="90"/>
    </row>
    <row r="543536" spans="68:68" customFormat="1">
      <c r="BP543536" s="90"/>
    </row>
    <row r="543537" spans="68:68" customFormat="1">
      <c r="BP543537" s="90"/>
    </row>
    <row r="543538" spans="68:68" customFormat="1">
      <c r="BP543538" s="90"/>
    </row>
    <row r="543539" spans="68:68" customFormat="1">
      <c r="BP543539" s="90"/>
    </row>
    <row r="543540" spans="68:68" customFormat="1">
      <c r="BP543540" s="90"/>
    </row>
    <row r="543541" spans="68:68" customFormat="1">
      <c r="BP543541" s="90"/>
    </row>
    <row r="543542" spans="68:68" customFormat="1">
      <c r="BP543542" s="90"/>
    </row>
    <row r="543543" spans="68:68" customFormat="1">
      <c r="BP543543" s="90"/>
    </row>
    <row r="543544" spans="68:68" customFormat="1">
      <c r="BP543544" s="90"/>
    </row>
    <row r="543545" spans="68:68" customFormat="1">
      <c r="BP543545" s="90"/>
    </row>
    <row r="543546" spans="68:68" customFormat="1">
      <c r="BP543546" s="90"/>
    </row>
    <row r="543547" spans="68:68" customFormat="1">
      <c r="BP543547" s="90"/>
    </row>
    <row r="543548" spans="68:68" customFormat="1">
      <c r="BP543548" s="90"/>
    </row>
    <row r="543549" spans="68:68" customFormat="1">
      <c r="BP543549" s="90"/>
    </row>
    <row r="543550" spans="68:68" customFormat="1">
      <c r="BP543550" s="90"/>
    </row>
    <row r="543551" spans="68:68" customFormat="1">
      <c r="BP543551" s="90"/>
    </row>
    <row r="543552" spans="68:68" customFormat="1">
      <c r="BP543552" s="90"/>
    </row>
    <row r="543553" spans="68:68" customFormat="1">
      <c r="BP543553" s="90"/>
    </row>
    <row r="543554" spans="68:68" customFormat="1">
      <c r="BP543554" s="90"/>
    </row>
    <row r="543555" spans="68:68" customFormat="1">
      <c r="BP543555" s="90"/>
    </row>
    <row r="543556" spans="68:68" customFormat="1">
      <c r="BP543556" s="90"/>
    </row>
    <row r="543557" spans="68:68" customFormat="1">
      <c r="BP543557" s="90"/>
    </row>
    <row r="543558" spans="68:68" customFormat="1">
      <c r="BP543558" s="90"/>
    </row>
    <row r="543559" spans="68:68" customFormat="1">
      <c r="BP543559" s="90"/>
    </row>
    <row r="543560" spans="68:68" customFormat="1">
      <c r="BP543560" s="90"/>
    </row>
    <row r="543561" spans="68:68" customFormat="1">
      <c r="BP543561" s="90"/>
    </row>
    <row r="543562" spans="68:68" customFormat="1">
      <c r="BP543562" s="90"/>
    </row>
    <row r="543563" spans="68:68" customFormat="1">
      <c r="BP543563" s="90"/>
    </row>
    <row r="543564" spans="68:68" customFormat="1">
      <c r="BP543564" s="90"/>
    </row>
    <row r="543565" spans="68:68" customFormat="1">
      <c r="BP543565" s="90"/>
    </row>
    <row r="543566" spans="68:68" customFormat="1">
      <c r="BP543566" s="90"/>
    </row>
    <row r="543567" spans="68:68" customFormat="1">
      <c r="BP543567" s="90"/>
    </row>
    <row r="543568" spans="68:68" customFormat="1">
      <c r="BP543568" s="90"/>
    </row>
    <row r="543569" spans="68:68" customFormat="1">
      <c r="BP543569" s="90"/>
    </row>
    <row r="543570" spans="68:68" customFormat="1">
      <c r="BP543570" s="90"/>
    </row>
    <row r="543571" spans="68:68" customFormat="1">
      <c r="BP543571" s="90"/>
    </row>
    <row r="543572" spans="68:68" customFormat="1">
      <c r="BP543572" s="90"/>
    </row>
    <row r="543573" spans="68:68" customFormat="1">
      <c r="BP543573" s="90"/>
    </row>
    <row r="543574" spans="68:68" customFormat="1">
      <c r="BP543574" s="90"/>
    </row>
    <row r="543575" spans="68:68" customFormat="1">
      <c r="BP543575" s="90"/>
    </row>
    <row r="543576" spans="68:68" customFormat="1">
      <c r="BP543576" s="90"/>
    </row>
    <row r="543577" spans="68:68" customFormat="1">
      <c r="BP543577" s="90"/>
    </row>
    <row r="543578" spans="68:68" customFormat="1">
      <c r="BP543578" s="90"/>
    </row>
    <row r="543579" spans="68:68" customFormat="1">
      <c r="BP543579" s="90"/>
    </row>
    <row r="543580" spans="68:68" customFormat="1">
      <c r="BP543580" s="90"/>
    </row>
    <row r="543581" spans="68:68" customFormat="1">
      <c r="BP543581" s="90"/>
    </row>
    <row r="543582" spans="68:68" customFormat="1">
      <c r="BP543582" s="90"/>
    </row>
    <row r="543583" spans="68:68" customFormat="1">
      <c r="BP543583" s="90"/>
    </row>
    <row r="543584" spans="68:68" customFormat="1">
      <c r="BP543584" s="90"/>
    </row>
    <row r="543585" spans="68:68" customFormat="1">
      <c r="BP543585" s="90"/>
    </row>
    <row r="543586" spans="68:68" customFormat="1">
      <c r="BP543586" s="90"/>
    </row>
    <row r="543587" spans="68:68" customFormat="1">
      <c r="BP543587" s="90"/>
    </row>
    <row r="543588" spans="68:68" customFormat="1">
      <c r="BP543588" s="90"/>
    </row>
    <row r="543589" spans="68:68" customFormat="1">
      <c r="BP543589" s="90"/>
    </row>
    <row r="543590" spans="68:68" customFormat="1">
      <c r="BP543590" s="90"/>
    </row>
    <row r="543591" spans="68:68" customFormat="1">
      <c r="BP543591" s="90"/>
    </row>
    <row r="543592" spans="68:68" customFormat="1">
      <c r="BP543592" s="90"/>
    </row>
    <row r="543593" spans="68:68" customFormat="1">
      <c r="BP543593" s="90"/>
    </row>
    <row r="543594" spans="68:68" customFormat="1">
      <c r="BP543594" s="90"/>
    </row>
    <row r="543595" spans="68:68" customFormat="1">
      <c r="BP543595" s="90"/>
    </row>
    <row r="543596" spans="68:68" customFormat="1">
      <c r="BP543596" s="90"/>
    </row>
    <row r="543597" spans="68:68" customFormat="1">
      <c r="BP543597" s="90"/>
    </row>
    <row r="543598" spans="68:68" customFormat="1">
      <c r="BP543598" s="90"/>
    </row>
    <row r="543599" spans="68:68" customFormat="1">
      <c r="BP543599" s="90"/>
    </row>
    <row r="543600" spans="68:68" customFormat="1">
      <c r="BP543600" s="90"/>
    </row>
    <row r="543601" spans="68:68" customFormat="1">
      <c r="BP543601" s="90"/>
    </row>
    <row r="543602" spans="68:68" customFormat="1">
      <c r="BP543602" s="90"/>
    </row>
    <row r="543603" spans="68:68" customFormat="1">
      <c r="BP543603" s="90"/>
    </row>
    <row r="543604" spans="68:68" customFormat="1">
      <c r="BP543604" s="90"/>
    </row>
    <row r="543605" spans="68:68" customFormat="1">
      <c r="BP543605" s="90"/>
    </row>
    <row r="543606" spans="68:68" customFormat="1">
      <c r="BP543606" s="90"/>
    </row>
    <row r="543607" spans="68:68" customFormat="1">
      <c r="BP543607" s="90"/>
    </row>
    <row r="543608" spans="68:68" customFormat="1">
      <c r="BP543608" s="90"/>
    </row>
    <row r="543609" spans="68:68" customFormat="1">
      <c r="BP543609" s="90"/>
    </row>
    <row r="543610" spans="68:68" customFormat="1">
      <c r="BP543610" s="90"/>
    </row>
    <row r="543611" spans="68:68" customFormat="1">
      <c r="BP543611" s="90"/>
    </row>
    <row r="543612" spans="68:68" customFormat="1">
      <c r="BP543612" s="90"/>
    </row>
    <row r="543613" spans="68:68" customFormat="1">
      <c r="BP543613" s="90"/>
    </row>
    <row r="543614" spans="68:68" customFormat="1">
      <c r="BP543614" s="90"/>
    </row>
    <row r="543615" spans="68:68" customFormat="1">
      <c r="BP543615" s="90"/>
    </row>
    <row r="543616" spans="68:68" customFormat="1">
      <c r="BP543616" s="90"/>
    </row>
    <row r="543617" spans="68:68" customFormat="1">
      <c r="BP543617" s="90"/>
    </row>
    <row r="543618" spans="68:68" customFormat="1">
      <c r="BP543618" s="90"/>
    </row>
    <row r="543619" spans="68:68" customFormat="1">
      <c r="BP543619" s="90"/>
    </row>
    <row r="543620" spans="68:68" customFormat="1">
      <c r="BP543620" s="90"/>
    </row>
    <row r="543621" spans="68:68" customFormat="1">
      <c r="BP543621" s="90"/>
    </row>
    <row r="543622" spans="68:68" customFormat="1">
      <c r="BP543622" s="90"/>
    </row>
    <row r="543623" spans="68:68" customFormat="1">
      <c r="BP543623" s="90"/>
    </row>
    <row r="543624" spans="68:68" customFormat="1">
      <c r="BP543624" s="90"/>
    </row>
    <row r="543625" spans="68:68" customFormat="1">
      <c r="BP543625" s="90"/>
    </row>
    <row r="543626" spans="68:68" customFormat="1">
      <c r="BP543626" s="90"/>
    </row>
    <row r="543627" spans="68:68" customFormat="1">
      <c r="BP543627" s="90"/>
    </row>
    <row r="543628" spans="68:68" customFormat="1">
      <c r="BP543628" s="90"/>
    </row>
    <row r="543629" spans="68:68" customFormat="1">
      <c r="BP543629" s="90"/>
    </row>
    <row r="543630" spans="68:68" customFormat="1">
      <c r="BP543630" s="90"/>
    </row>
    <row r="543631" spans="68:68" customFormat="1">
      <c r="BP543631" s="90"/>
    </row>
    <row r="543632" spans="68:68" customFormat="1">
      <c r="BP543632" s="90"/>
    </row>
    <row r="543633" spans="68:68" customFormat="1">
      <c r="BP543633" s="90"/>
    </row>
    <row r="543634" spans="68:68" customFormat="1">
      <c r="BP543634" s="90"/>
    </row>
    <row r="543635" spans="68:68" customFormat="1">
      <c r="BP543635" s="90"/>
    </row>
    <row r="543636" spans="68:68" customFormat="1">
      <c r="BP543636" s="90"/>
    </row>
    <row r="543637" spans="68:68" customFormat="1">
      <c r="BP543637" s="90"/>
    </row>
    <row r="543638" spans="68:68" customFormat="1">
      <c r="BP543638" s="90"/>
    </row>
    <row r="543639" spans="68:68" customFormat="1">
      <c r="BP543639" s="90"/>
    </row>
    <row r="543640" spans="68:68" customFormat="1">
      <c r="BP543640" s="90"/>
    </row>
    <row r="543641" spans="68:68" customFormat="1">
      <c r="BP543641" s="90"/>
    </row>
    <row r="543642" spans="68:68" customFormat="1">
      <c r="BP543642" s="90"/>
    </row>
    <row r="543643" spans="68:68" customFormat="1">
      <c r="BP543643" s="90"/>
    </row>
    <row r="543644" spans="68:68" customFormat="1">
      <c r="BP543644" s="90"/>
    </row>
    <row r="543645" spans="68:68" customFormat="1">
      <c r="BP543645" s="90"/>
    </row>
    <row r="543646" spans="68:68" customFormat="1">
      <c r="BP543646" s="90"/>
    </row>
    <row r="543647" spans="68:68" customFormat="1">
      <c r="BP543647" s="90"/>
    </row>
    <row r="543648" spans="68:68" customFormat="1">
      <c r="BP543648" s="90"/>
    </row>
    <row r="543649" spans="68:68" customFormat="1">
      <c r="BP543649" s="90"/>
    </row>
    <row r="543650" spans="68:68" customFormat="1">
      <c r="BP543650" s="90"/>
    </row>
    <row r="543651" spans="68:68" customFormat="1">
      <c r="BP543651" s="90"/>
    </row>
    <row r="543652" spans="68:68" customFormat="1">
      <c r="BP543652" s="90"/>
    </row>
    <row r="543653" spans="68:68" customFormat="1">
      <c r="BP543653" s="90"/>
    </row>
    <row r="543654" spans="68:68" customFormat="1">
      <c r="BP543654" s="90"/>
    </row>
    <row r="543655" spans="68:68" customFormat="1">
      <c r="BP543655" s="90"/>
    </row>
    <row r="543656" spans="68:68" customFormat="1">
      <c r="BP543656" s="90"/>
    </row>
    <row r="543657" spans="68:68" customFormat="1">
      <c r="BP543657" s="90"/>
    </row>
    <row r="543658" spans="68:68" customFormat="1">
      <c r="BP543658" s="90"/>
    </row>
    <row r="543659" spans="68:68" customFormat="1">
      <c r="BP543659" s="90"/>
    </row>
    <row r="543660" spans="68:68" customFormat="1">
      <c r="BP543660" s="90"/>
    </row>
    <row r="543661" spans="68:68" customFormat="1">
      <c r="BP543661" s="90"/>
    </row>
    <row r="543662" spans="68:68" customFormat="1">
      <c r="BP543662" s="90"/>
    </row>
    <row r="543663" spans="68:68" customFormat="1">
      <c r="BP543663" s="90"/>
    </row>
    <row r="543664" spans="68:68" customFormat="1">
      <c r="BP543664" s="90"/>
    </row>
    <row r="543665" spans="68:68" customFormat="1">
      <c r="BP543665" s="90"/>
    </row>
    <row r="543666" spans="68:68" customFormat="1">
      <c r="BP543666" s="90"/>
    </row>
    <row r="543667" spans="68:68" customFormat="1">
      <c r="BP543667" s="90"/>
    </row>
    <row r="543668" spans="68:68" customFormat="1">
      <c r="BP543668" s="90"/>
    </row>
    <row r="543669" spans="68:68" customFormat="1">
      <c r="BP543669" s="90"/>
    </row>
    <row r="543670" spans="68:68" customFormat="1">
      <c r="BP543670" s="90"/>
    </row>
    <row r="543671" spans="68:68" customFormat="1">
      <c r="BP543671" s="90"/>
    </row>
    <row r="543672" spans="68:68" customFormat="1">
      <c r="BP543672" s="90"/>
    </row>
    <row r="543673" spans="68:68" customFormat="1">
      <c r="BP543673" s="90"/>
    </row>
    <row r="543674" spans="68:68" customFormat="1">
      <c r="BP543674" s="90"/>
    </row>
    <row r="543675" spans="68:68" customFormat="1">
      <c r="BP543675" s="90"/>
    </row>
    <row r="543676" spans="68:68" customFormat="1">
      <c r="BP543676" s="90"/>
    </row>
    <row r="543677" spans="68:68" customFormat="1">
      <c r="BP543677" s="90"/>
    </row>
    <row r="543678" spans="68:68" customFormat="1">
      <c r="BP543678" s="90"/>
    </row>
    <row r="543679" spans="68:68" customFormat="1">
      <c r="BP543679" s="90"/>
    </row>
    <row r="543680" spans="68:68" customFormat="1">
      <c r="BP543680" s="90"/>
    </row>
    <row r="543681" spans="68:68" customFormat="1">
      <c r="BP543681" s="90"/>
    </row>
    <row r="543682" spans="68:68" customFormat="1">
      <c r="BP543682" s="90"/>
    </row>
    <row r="543683" spans="68:68" customFormat="1">
      <c r="BP543683" s="90"/>
    </row>
    <row r="543684" spans="68:68" customFormat="1">
      <c r="BP543684" s="90"/>
    </row>
    <row r="543685" spans="68:68" customFormat="1">
      <c r="BP543685" s="90"/>
    </row>
    <row r="543686" spans="68:68" customFormat="1">
      <c r="BP543686" s="90"/>
    </row>
    <row r="543687" spans="68:68" customFormat="1">
      <c r="BP543687" s="90"/>
    </row>
    <row r="543688" spans="68:68" customFormat="1">
      <c r="BP543688" s="90"/>
    </row>
    <row r="543689" spans="68:68" customFormat="1">
      <c r="BP543689" s="90"/>
    </row>
    <row r="543690" spans="68:68" customFormat="1">
      <c r="BP543690" s="90"/>
    </row>
    <row r="543691" spans="68:68" customFormat="1">
      <c r="BP543691" s="90"/>
    </row>
    <row r="543692" spans="68:68" customFormat="1">
      <c r="BP543692" s="90"/>
    </row>
    <row r="543693" spans="68:68" customFormat="1">
      <c r="BP543693" s="90"/>
    </row>
    <row r="543694" spans="68:68" customFormat="1">
      <c r="BP543694" s="90"/>
    </row>
    <row r="543695" spans="68:68" customFormat="1">
      <c r="BP543695" s="90"/>
    </row>
    <row r="543696" spans="68:68" customFormat="1">
      <c r="BP543696" s="90"/>
    </row>
    <row r="543697" spans="68:68" customFormat="1">
      <c r="BP543697" s="90"/>
    </row>
    <row r="543698" spans="68:68" customFormat="1">
      <c r="BP543698" s="90"/>
    </row>
    <row r="543699" spans="68:68" customFormat="1">
      <c r="BP543699" s="90"/>
    </row>
    <row r="543700" spans="68:68" customFormat="1">
      <c r="BP543700" s="90"/>
    </row>
    <row r="543701" spans="68:68" customFormat="1">
      <c r="BP543701" s="90"/>
    </row>
    <row r="543702" spans="68:68" customFormat="1">
      <c r="BP543702" s="90"/>
    </row>
    <row r="543703" spans="68:68" customFormat="1">
      <c r="BP543703" s="90"/>
    </row>
    <row r="543704" spans="68:68" customFormat="1">
      <c r="BP543704" s="90"/>
    </row>
    <row r="543705" spans="68:68" customFormat="1">
      <c r="BP543705" s="90"/>
    </row>
    <row r="543706" spans="68:68" customFormat="1">
      <c r="BP543706" s="90"/>
    </row>
    <row r="543707" spans="68:68" customFormat="1">
      <c r="BP543707" s="90"/>
    </row>
    <row r="543708" spans="68:68" customFormat="1">
      <c r="BP543708" s="90"/>
    </row>
    <row r="543709" spans="68:68" customFormat="1">
      <c r="BP543709" s="90"/>
    </row>
    <row r="543710" spans="68:68" customFormat="1">
      <c r="BP543710" s="90"/>
    </row>
    <row r="543711" spans="68:68" customFormat="1">
      <c r="BP543711" s="90"/>
    </row>
    <row r="543712" spans="68:68" customFormat="1">
      <c r="BP543712" s="90"/>
    </row>
    <row r="543713" spans="68:68" customFormat="1">
      <c r="BP543713" s="90"/>
    </row>
    <row r="543714" spans="68:68" customFormat="1">
      <c r="BP543714" s="90"/>
    </row>
    <row r="543715" spans="68:68" customFormat="1">
      <c r="BP543715" s="90"/>
    </row>
    <row r="543716" spans="68:68" customFormat="1">
      <c r="BP543716" s="90"/>
    </row>
    <row r="543717" spans="68:68" customFormat="1">
      <c r="BP543717" s="90"/>
    </row>
    <row r="543718" spans="68:68" customFormat="1">
      <c r="BP543718" s="90"/>
    </row>
    <row r="543719" spans="68:68" customFormat="1">
      <c r="BP543719" s="90"/>
    </row>
    <row r="543720" spans="68:68" customFormat="1">
      <c r="BP543720" s="90"/>
    </row>
    <row r="543721" spans="68:68" customFormat="1">
      <c r="BP543721" s="90"/>
    </row>
    <row r="543722" spans="68:68" customFormat="1">
      <c r="BP543722" s="90"/>
    </row>
    <row r="543723" spans="68:68" customFormat="1">
      <c r="BP543723" s="90"/>
    </row>
    <row r="543724" spans="68:68" customFormat="1">
      <c r="BP543724" s="90"/>
    </row>
    <row r="543725" spans="68:68" customFormat="1">
      <c r="BP543725" s="90"/>
    </row>
    <row r="543726" spans="68:68" customFormat="1">
      <c r="BP543726" s="90"/>
    </row>
    <row r="543727" spans="68:68" customFormat="1">
      <c r="BP543727" s="90"/>
    </row>
    <row r="543728" spans="68:68" customFormat="1">
      <c r="BP543728" s="90"/>
    </row>
    <row r="543729" spans="68:68" customFormat="1">
      <c r="BP543729" s="90"/>
    </row>
    <row r="543730" spans="68:68" customFormat="1">
      <c r="BP543730" s="90"/>
    </row>
    <row r="543731" spans="68:68" customFormat="1">
      <c r="BP543731" s="90"/>
    </row>
    <row r="543732" spans="68:68" customFormat="1">
      <c r="BP543732" s="90"/>
    </row>
    <row r="543733" spans="68:68" customFormat="1">
      <c r="BP543733" s="90"/>
    </row>
    <row r="543734" spans="68:68" customFormat="1">
      <c r="BP543734" s="90"/>
    </row>
    <row r="543735" spans="68:68" customFormat="1">
      <c r="BP543735" s="90"/>
    </row>
    <row r="543736" spans="68:68" customFormat="1">
      <c r="BP543736" s="90"/>
    </row>
    <row r="543737" spans="68:68" customFormat="1">
      <c r="BP543737" s="90"/>
    </row>
    <row r="543738" spans="68:68" customFormat="1">
      <c r="BP543738" s="90"/>
    </row>
    <row r="543739" spans="68:68" customFormat="1">
      <c r="BP543739" s="90"/>
    </row>
    <row r="543740" spans="68:68" customFormat="1">
      <c r="BP543740" s="90"/>
    </row>
    <row r="543741" spans="68:68" customFormat="1">
      <c r="BP543741" s="90"/>
    </row>
    <row r="543742" spans="68:68" customFormat="1">
      <c r="BP543742" s="90"/>
    </row>
    <row r="543743" spans="68:68" customFormat="1">
      <c r="BP543743" s="90"/>
    </row>
    <row r="543744" spans="68:68" customFormat="1">
      <c r="BP543744" s="90"/>
    </row>
    <row r="543745" spans="68:68" customFormat="1">
      <c r="BP543745" s="90"/>
    </row>
    <row r="543746" spans="68:68" customFormat="1">
      <c r="BP543746" s="90"/>
    </row>
    <row r="543747" spans="68:68" customFormat="1">
      <c r="BP543747" s="90"/>
    </row>
    <row r="543748" spans="68:68" customFormat="1">
      <c r="BP543748" s="90"/>
    </row>
    <row r="543749" spans="68:68" customFormat="1">
      <c r="BP543749" s="90"/>
    </row>
    <row r="543750" spans="68:68" customFormat="1">
      <c r="BP543750" s="90"/>
    </row>
    <row r="543751" spans="68:68" customFormat="1">
      <c r="BP543751" s="90"/>
    </row>
    <row r="543752" spans="68:68" customFormat="1">
      <c r="BP543752" s="90"/>
    </row>
    <row r="543753" spans="68:68" customFormat="1">
      <c r="BP543753" s="90"/>
    </row>
    <row r="543754" spans="68:68" customFormat="1">
      <c r="BP543754" s="90"/>
    </row>
    <row r="543755" spans="68:68" customFormat="1">
      <c r="BP543755" s="90"/>
    </row>
    <row r="543756" spans="68:68" customFormat="1">
      <c r="BP543756" s="90"/>
    </row>
    <row r="543757" spans="68:68" customFormat="1">
      <c r="BP543757" s="90"/>
    </row>
    <row r="543758" spans="68:68" customFormat="1">
      <c r="BP543758" s="90"/>
    </row>
    <row r="543759" spans="68:68" customFormat="1">
      <c r="BP543759" s="90"/>
    </row>
    <row r="543760" spans="68:68" customFormat="1">
      <c r="BP543760" s="90"/>
    </row>
    <row r="543761" spans="68:68" customFormat="1">
      <c r="BP543761" s="90"/>
    </row>
    <row r="543762" spans="68:68" customFormat="1">
      <c r="BP543762" s="90"/>
    </row>
    <row r="543763" spans="68:68" customFormat="1">
      <c r="BP543763" s="90"/>
    </row>
    <row r="543764" spans="68:68" customFormat="1">
      <c r="BP543764" s="90"/>
    </row>
    <row r="543765" spans="68:68" customFormat="1">
      <c r="BP543765" s="90"/>
    </row>
    <row r="543766" spans="68:68" customFormat="1">
      <c r="BP543766" s="90"/>
    </row>
    <row r="543767" spans="68:68" customFormat="1">
      <c r="BP543767" s="90"/>
    </row>
    <row r="543768" spans="68:68" customFormat="1">
      <c r="BP543768" s="90"/>
    </row>
    <row r="543769" spans="68:68" customFormat="1">
      <c r="BP543769" s="90"/>
    </row>
    <row r="543770" spans="68:68" customFormat="1">
      <c r="BP543770" s="90"/>
    </row>
    <row r="543771" spans="68:68" customFormat="1">
      <c r="BP543771" s="90"/>
    </row>
    <row r="543772" spans="68:68" customFormat="1">
      <c r="BP543772" s="90"/>
    </row>
    <row r="543773" spans="68:68" customFormat="1">
      <c r="BP543773" s="90"/>
    </row>
    <row r="543774" spans="68:68" customFormat="1">
      <c r="BP543774" s="90"/>
    </row>
    <row r="543775" spans="68:68" customFormat="1">
      <c r="BP543775" s="90"/>
    </row>
    <row r="543776" spans="68:68" customFormat="1">
      <c r="BP543776" s="90"/>
    </row>
    <row r="543777" spans="68:68" customFormat="1">
      <c r="BP543777" s="90"/>
    </row>
    <row r="543778" spans="68:68" customFormat="1">
      <c r="BP543778" s="90"/>
    </row>
    <row r="543779" spans="68:68" customFormat="1">
      <c r="BP543779" s="90"/>
    </row>
    <row r="543780" spans="68:68" customFormat="1">
      <c r="BP543780" s="90"/>
    </row>
    <row r="543781" spans="68:68" customFormat="1">
      <c r="BP543781" s="90"/>
    </row>
    <row r="543782" spans="68:68" customFormat="1">
      <c r="BP543782" s="90"/>
    </row>
    <row r="543783" spans="68:68" customFormat="1">
      <c r="BP543783" s="90"/>
    </row>
    <row r="543784" spans="68:68" customFormat="1">
      <c r="BP543784" s="90"/>
    </row>
    <row r="543785" spans="68:68" customFormat="1">
      <c r="BP543785" s="90"/>
    </row>
    <row r="543786" spans="68:68" customFormat="1">
      <c r="BP543786" s="90"/>
    </row>
    <row r="543787" spans="68:68" customFormat="1">
      <c r="BP543787" s="90"/>
    </row>
    <row r="543788" spans="68:68" customFormat="1">
      <c r="BP543788" s="90"/>
    </row>
    <row r="543789" spans="68:68" customFormat="1">
      <c r="BP543789" s="90"/>
    </row>
    <row r="543790" spans="68:68" customFormat="1">
      <c r="BP543790" s="90"/>
    </row>
    <row r="543791" spans="68:68" customFormat="1">
      <c r="BP543791" s="90"/>
    </row>
    <row r="543792" spans="68:68" customFormat="1">
      <c r="BP543792" s="90"/>
    </row>
    <row r="543793" spans="68:68" customFormat="1">
      <c r="BP543793" s="90"/>
    </row>
    <row r="543794" spans="68:68" customFormat="1">
      <c r="BP543794" s="90"/>
    </row>
    <row r="543795" spans="68:68" customFormat="1">
      <c r="BP543795" s="90"/>
    </row>
    <row r="543796" spans="68:68" customFormat="1">
      <c r="BP543796" s="90"/>
    </row>
    <row r="543797" spans="68:68" customFormat="1">
      <c r="BP543797" s="90"/>
    </row>
    <row r="543798" spans="68:68" customFormat="1">
      <c r="BP543798" s="90"/>
    </row>
    <row r="543799" spans="68:68" customFormat="1">
      <c r="BP543799" s="90"/>
    </row>
    <row r="543800" spans="68:68" customFormat="1">
      <c r="BP543800" s="90"/>
    </row>
    <row r="543801" spans="68:68" customFormat="1">
      <c r="BP543801" s="90"/>
    </row>
    <row r="543802" spans="68:68" customFormat="1">
      <c r="BP543802" s="90"/>
    </row>
    <row r="543803" spans="68:68" customFormat="1">
      <c r="BP543803" s="90"/>
    </row>
    <row r="543804" spans="68:68" customFormat="1">
      <c r="BP543804" s="90"/>
    </row>
    <row r="543805" spans="68:68" customFormat="1">
      <c r="BP543805" s="90"/>
    </row>
    <row r="543806" spans="68:68" customFormat="1">
      <c r="BP543806" s="90"/>
    </row>
    <row r="543807" spans="68:68" customFormat="1">
      <c r="BP543807" s="90"/>
    </row>
    <row r="543808" spans="68:68" customFormat="1">
      <c r="BP543808" s="90"/>
    </row>
    <row r="543809" spans="68:68" customFormat="1">
      <c r="BP543809" s="90"/>
    </row>
    <row r="543810" spans="68:68" customFormat="1">
      <c r="BP543810" s="90"/>
    </row>
    <row r="543811" spans="68:68" customFormat="1">
      <c r="BP543811" s="90"/>
    </row>
    <row r="543812" spans="68:68" customFormat="1">
      <c r="BP543812" s="90"/>
    </row>
    <row r="543813" spans="68:68" customFormat="1">
      <c r="BP543813" s="90"/>
    </row>
    <row r="543814" spans="68:68" customFormat="1">
      <c r="BP543814" s="90"/>
    </row>
    <row r="543815" spans="68:68" customFormat="1">
      <c r="BP543815" s="90"/>
    </row>
    <row r="543816" spans="68:68" customFormat="1">
      <c r="BP543816" s="90"/>
    </row>
    <row r="543817" spans="68:68" customFormat="1">
      <c r="BP543817" s="90"/>
    </row>
    <row r="543818" spans="68:68" customFormat="1">
      <c r="BP543818" s="90"/>
    </row>
    <row r="543819" spans="68:68" customFormat="1">
      <c r="BP543819" s="90"/>
    </row>
    <row r="543820" spans="68:68" customFormat="1">
      <c r="BP543820" s="90"/>
    </row>
    <row r="543821" spans="68:68" customFormat="1">
      <c r="BP543821" s="90"/>
    </row>
    <row r="543822" spans="68:68" customFormat="1">
      <c r="BP543822" s="90"/>
    </row>
    <row r="543823" spans="68:68" customFormat="1">
      <c r="BP543823" s="90"/>
    </row>
    <row r="543824" spans="68:68" customFormat="1">
      <c r="BP543824" s="90"/>
    </row>
    <row r="543825" spans="68:68" customFormat="1">
      <c r="BP543825" s="90"/>
    </row>
    <row r="543826" spans="68:68" customFormat="1">
      <c r="BP543826" s="90"/>
    </row>
    <row r="543827" spans="68:68" customFormat="1">
      <c r="BP543827" s="90"/>
    </row>
    <row r="543828" spans="68:68" customFormat="1">
      <c r="BP543828" s="90"/>
    </row>
    <row r="543829" spans="68:68" customFormat="1">
      <c r="BP543829" s="90"/>
    </row>
    <row r="543830" spans="68:68" customFormat="1">
      <c r="BP543830" s="90"/>
    </row>
    <row r="543831" spans="68:68" customFormat="1">
      <c r="BP543831" s="90"/>
    </row>
    <row r="543832" spans="68:68" customFormat="1">
      <c r="BP543832" s="90"/>
    </row>
    <row r="543833" spans="68:68" customFormat="1">
      <c r="BP543833" s="90"/>
    </row>
    <row r="543834" spans="68:68" customFormat="1">
      <c r="BP543834" s="90"/>
    </row>
    <row r="543835" spans="68:68" customFormat="1">
      <c r="BP543835" s="90"/>
    </row>
    <row r="543836" spans="68:68" customFormat="1">
      <c r="BP543836" s="90"/>
    </row>
    <row r="543837" spans="68:68" customFormat="1">
      <c r="BP543837" s="90"/>
    </row>
    <row r="543838" spans="68:68" customFormat="1">
      <c r="BP543838" s="90"/>
    </row>
    <row r="543839" spans="68:68" customFormat="1">
      <c r="BP543839" s="90"/>
    </row>
    <row r="543840" spans="68:68" customFormat="1">
      <c r="BP543840" s="90"/>
    </row>
    <row r="543841" spans="68:68" customFormat="1">
      <c r="BP543841" s="90"/>
    </row>
    <row r="543842" spans="68:68" customFormat="1">
      <c r="BP543842" s="90"/>
    </row>
    <row r="543843" spans="68:68" customFormat="1">
      <c r="BP543843" s="90"/>
    </row>
    <row r="543844" spans="68:68" customFormat="1">
      <c r="BP543844" s="90"/>
    </row>
    <row r="543845" spans="68:68" customFormat="1">
      <c r="BP543845" s="90"/>
    </row>
    <row r="543846" spans="68:68" customFormat="1">
      <c r="BP543846" s="90"/>
    </row>
    <row r="543847" spans="68:68" customFormat="1">
      <c r="BP543847" s="90"/>
    </row>
    <row r="543848" spans="68:68" customFormat="1">
      <c r="BP543848" s="90"/>
    </row>
    <row r="543849" spans="68:68" customFormat="1">
      <c r="BP543849" s="90"/>
    </row>
    <row r="543850" spans="68:68" customFormat="1">
      <c r="BP543850" s="90"/>
    </row>
    <row r="543851" spans="68:68" customFormat="1">
      <c r="BP543851" s="90"/>
    </row>
    <row r="543852" spans="68:68" customFormat="1">
      <c r="BP543852" s="90"/>
    </row>
    <row r="543853" spans="68:68" customFormat="1">
      <c r="BP543853" s="90"/>
    </row>
    <row r="543854" spans="68:68" customFormat="1">
      <c r="BP543854" s="90"/>
    </row>
    <row r="543855" spans="68:68" customFormat="1">
      <c r="BP543855" s="90"/>
    </row>
    <row r="543856" spans="68:68" customFormat="1">
      <c r="BP543856" s="90"/>
    </row>
    <row r="543857" spans="68:68" customFormat="1">
      <c r="BP543857" s="90"/>
    </row>
    <row r="543858" spans="68:68" customFormat="1">
      <c r="BP543858" s="90"/>
    </row>
    <row r="543859" spans="68:68" customFormat="1">
      <c r="BP543859" s="90"/>
    </row>
    <row r="543860" spans="68:68" customFormat="1">
      <c r="BP543860" s="90"/>
    </row>
    <row r="543861" spans="68:68" customFormat="1">
      <c r="BP543861" s="90"/>
    </row>
    <row r="543862" spans="68:68" customFormat="1">
      <c r="BP543862" s="90"/>
    </row>
    <row r="543863" spans="68:68" customFormat="1">
      <c r="BP543863" s="90"/>
    </row>
    <row r="543864" spans="68:68" customFormat="1">
      <c r="BP543864" s="90"/>
    </row>
    <row r="543865" spans="68:68" customFormat="1">
      <c r="BP543865" s="90"/>
    </row>
    <row r="543866" spans="68:68" customFormat="1">
      <c r="BP543866" s="90"/>
    </row>
    <row r="543867" spans="68:68" customFormat="1">
      <c r="BP543867" s="90"/>
    </row>
    <row r="543868" spans="68:68" customFormat="1">
      <c r="BP543868" s="90"/>
    </row>
    <row r="543869" spans="68:68" customFormat="1">
      <c r="BP543869" s="90"/>
    </row>
    <row r="543870" spans="68:68" customFormat="1">
      <c r="BP543870" s="90"/>
    </row>
    <row r="543871" spans="68:68" customFormat="1">
      <c r="BP543871" s="90"/>
    </row>
    <row r="543872" spans="68:68" customFormat="1">
      <c r="BP543872" s="90"/>
    </row>
    <row r="543873" spans="68:68" customFormat="1">
      <c r="BP543873" s="90"/>
    </row>
    <row r="543874" spans="68:68" customFormat="1">
      <c r="BP543874" s="90"/>
    </row>
    <row r="543875" spans="68:68" customFormat="1">
      <c r="BP543875" s="90"/>
    </row>
    <row r="543876" spans="68:68" customFormat="1">
      <c r="BP543876" s="90"/>
    </row>
    <row r="543877" spans="68:68" customFormat="1">
      <c r="BP543877" s="90"/>
    </row>
    <row r="543878" spans="68:68" customFormat="1">
      <c r="BP543878" s="90"/>
    </row>
    <row r="543879" spans="68:68" customFormat="1">
      <c r="BP543879" s="90"/>
    </row>
    <row r="543880" spans="68:68" customFormat="1">
      <c r="BP543880" s="90"/>
    </row>
    <row r="543881" spans="68:68" customFormat="1">
      <c r="BP543881" s="90"/>
    </row>
    <row r="543882" spans="68:68" customFormat="1">
      <c r="BP543882" s="90"/>
    </row>
    <row r="543883" spans="68:68" customFormat="1">
      <c r="BP543883" s="90"/>
    </row>
    <row r="543884" spans="68:68" customFormat="1">
      <c r="BP543884" s="90"/>
    </row>
    <row r="543885" spans="68:68" customFormat="1">
      <c r="BP543885" s="90"/>
    </row>
    <row r="543886" spans="68:68" customFormat="1">
      <c r="BP543886" s="90"/>
    </row>
    <row r="543887" spans="68:68" customFormat="1">
      <c r="BP543887" s="90"/>
    </row>
    <row r="543888" spans="68:68" customFormat="1">
      <c r="BP543888" s="90"/>
    </row>
    <row r="543889" spans="68:68" customFormat="1">
      <c r="BP543889" s="90"/>
    </row>
    <row r="543890" spans="68:68" customFormat="1">
      <c r="BP543890" s="90"/>
    </row>
    <row r="543891" spans="68:68" customFormat="1">
      <c r="BP543891" s="90"/>
    </row>
    <row r="543892" spans="68:68" customFormat="1">
      <c r="BP543892" s="90"/>
    </row>
    <row r="543893" spans="68:68" customFormat="1">
      <c r="BP543893" s="90"/>
    </row>
    <row r="543894" spans="68:68" customFormat="1">
      <c r="BP543894" s="90"/>
    </row>
    <row r="543895" spans="68:68" customFormat="1">
      <c r="BP543895" s="90"/>
    </row>
    <row r="543896" spans="68:68" customFormat="1">
      <c r="BP543896" s="90"/>
    </row>
    <row r="543897" spans="68:68" customFormat="1">
      <c r="BP543897" s="90"/>
    </row>
    <row r="543898" spans="68:68" customFormat="1">
      <c r="BP543898" s="90"/>
    </row>
    <row r="543899" spans="68:68" customFormat="1">
      <c r="BP543899" s="90"/>
    </row>
    <row r="543900" spans="68:68" customFormat="1">
      <c r="BP543900" s="90"/>
    </row>
    <row r="543901" spans="68:68" customFormat="1">
      <c r="BP543901" s="90"/>
    </row>
    <row r="543902" spans="68:68" customFormat="1">
      <c r="BP543902" s="90"/>
    </row>
    <row r="543903" spans="68:68" customFormat="1">
      <c r="BP543903" s="90"/>
    </row>
    <row r="543904" spans="68:68" customFormat="1">
      <c r="BP543904" s="90"/>
    </row>
    <row r="543905" spans="68:68" customFormat="1">
      <c r="BP543905" s="90"/>
    </row>
    <row r="543906" spans="68:68" customFormat="1">
      <c r="BP543906" s="90"/>
    </row>
    <row r="543907" spans="68:68" customFormat="1">
      <c r="BP543907" s="90"/>
    </row>
    <row r="543908" spans="68:68" customFormat="1">
      <c r="BP543908" s="90"/>
    </row>
    <row r="543909" spans="68:68" customFormat="1">
      <c r="BP543909" s="90"/>
    </row>
    <row r="543910" spans="68:68" customFormat="1">
      <c r="BP543910" s="90"/>
    </row>
    <row r="543911" spans="68:68" customFormat="1">
      <c r="BP543911" s="90"/>
    </row>
    <row r="543912" spans="68:68" customFormat="1">
      <c r="BP543912" s="90"/>
    </row>
    <row r="543913" spans="68:68" customFormat="1">
      <c r="BP543913" s="90"/>
    </row>
    <row r="543914" spans="68:68" customFormat="1">
      <c r="BP543914" s="90"/>
    </row>
    <row r="543915" spans="68:68" customFormat="1">
      <c r="BP543915" s="90"/>
    </row>
    <row r="543916" spans="68:68" customFormat="1">
      <c r="BP543916" s="90"/>
    </row>
    <row r="543917" spans="68:68" customFormat="1">
      <c r="BP543917" s="90"/>
    </row>
    <row r="543918" spans="68:68" customFormat="1">
      <c r="BP543918" s="90"/>
    </row>
    <row r="543919" spans="68:68" customFormat="1">
      <c r="BP543919" s="90"/>
    </row>
    <row r="543920" spans="68:68" customFormat="1">
      <c r="BP543920" s="90"/>
    </row>
    <row r="543921" spans="68:68" customFormat="1">
      <c r="BP543921" s="90"/>
    </row>
    <row r="543922" spans="68:68" customFormat="1">
      <c r="BP543922" s="90"/>
    </row>
    <row r="543923" spans="68:68" customFormat="1">
      <c r="BP543923" s="90"/>
    </row>
    <row r="543924" spans="68:68" customFormat="1">
      <c r="BP543924" s="90"/>
    </row>
    <row r="543925" spans="68:68" customFormat="1">
      <c r="BP543925" s="90"/>
    </row>
    <row r="543926" spans="68:68" customFormat="1">
      <c r="BP543926" s="90"/>
    </row>
    <row r="543927" spans="68:68" customFormat="1">
      <c r="BP543927" s="90"/>
    </row>
    <row r="543928" spans="68:68" customFormat="1">
      <c r="BP543928" s="90"/>
    </row>
    <row r="543929" spans="68:68" customFormat="1">
      <c r="BP543929" s="90"/>
    </row>
    <row r="543930" spans="68:68" customFormat="1">
      <c r="BP543930" s="90"/>
    </row>
    <row r="543931" spans="68:68" customFormat="1">
      <c r="BP543931" s="90"/>
    </row>
    <row r="543932" spans="68:68" customFormat="1">
      <c r="BP543932" s="90"/>
    </row>
    <row r="543933" spans="68:68" customFormat="1">
      <c r="BP543933" s="90"/>
    </row>
    <row r="543934" spans="68:68" customFormat="1">
      <c r="BP543934" s="90"/>
    </row>
    <row r="543935" spans="68:68" customFormat="1">
      <c r="BP543935" s="90"/>
    </row>
    <row r="543936" spans="68:68" customFormat="1">
      <c r="BP543936" s="90"/>
    </row>
    <row r="543937" spans="68:68" customFormat="1">
      <c r="BP543937" s="90"/>
    </row>
    <row r="543938" spans="68:68" customFormat="1">
      <c r="BP543938" s="90"/>
    </row>
    <row r="543939" spans="68:68" customFormat="1">
      <c r="BP543939" s="90"/>
    </row>
    <row r="543940" spans="68:68" customFormat="1">
      <c r="BP543940" s="90"/>
    </row>
    <row r="543941" spans="68:68" customFormat="1">
      <c r="BP543941" s="90"/>
    </row>
    <row r="543942" spans="68:68" customFormat="1">
      <c r="BP543942" s="90"/>
    </row>
    <row r="543943" spans="68:68" customFormat="1">
      <c r="BP543943" s="90"/>
    </row>
    <row r="543944" spans="68:68" customFormat="1">
      <c r="BP543944" s="90"/>
    </row>
    <row r="543945" spans="68:68" customFormat="1">
      <c r="BP543945" s="90"/>
    </row>
    <row r="543946" spans="68:68" customFormat="1">
      <c r="BP543946" s="90"/>
    </row>
    <row r="543947" spans="68:68" customFormat="1">
      <c r="BP543947" s="90"/>
    </row>
    <row r="543948" spans="68:68" customFormat="1">
      <c r="BP543948" s="90"/>
    </row>
    <row r="543949" spans="68:68" customFormat="1">
      <c r="BP543949" s="90"/>
    </row>
    <row r="543950" spans="68:68" customFormat="1">
      <c r="BP543950" s="90"/>
    </row>
    <row r="543951" spans="68:68" customFormat="1">
      <c r="BP543951" s="90"/>
    </row>
    <row r="543952" spans="68:68" customFormat="1">
      <c r="BP543952" s="90"/>
    </row>
    <row r="543953" spans="68:68" customFormat="1">
      <c r="BP543953" s="90"/>
    </row>
    <row r="543954" spans="68:68" customFormat="1">
      <c r="BP543954" s="90"/>
    </row>
    <row r="543955" spans="68:68" customFormat="1">
      <c r="BP543955" s="90"/>
    </row>
    <row r="543956" spans="68:68" customFormat="1">
      <c r="BP543956" s="90"/>
    </row>
    <row r="543957" spans="68:68" customFormat="1">
      <c r="BP543957" s="90"/>
    </row>
    <row r="543958" spans="68:68" customFormat="1">
      <c r="BP543958" s="90"/>
    </row>
    <row r="543959" spans="68:68" customFormat="1">
      <c r="BP543959" s="90"/>
    </row>
    <row r="543960" spans="68:68" customFormat="1">
      <c r="BP543960" s="90"/>
    </row>
    <row r="543961" spans="68:68" customFormat="1">
      <c r="BP543961" s="90"/>
    </row>
    <row r="543962" spans="68:68" customFormat="1">
      <c r="BP543962" s="90"/>
    </row>
    <row r="543963" spans="68:68" customFormat="1">
      <c r="BP543963" s="90"/>
    </row>
    <row r="543964" spans="68:68" customFormat="1">
      <c r="BP543964" s="90"/>
    </row>
    <row r="543965" spans="68:68" customFormat="1">
      <c r="BP543965" s="90"/>
    </row>
    <row r="543966" spans="68:68" customFormat="1">
      <c r="BP543966" s="90"/>
    </row>
    <row r="543967" spans="68:68" customFormat="1">
      <c r="BP543967" s="90"/>
    </row>
    <row r="543968" spans="68:68" customFormat="1">
      <c r="BP543968" s="90"/>
    </row>
    <row r="543969" spans="68:68" customFormat="1">
      <c r="BP543969" s="90"/>
    </row>
    <row r="543970" spans="68:68" customFormat="1">
      <c r="BP543970" s="90"/>
    </row>
    <row r="543971" spans="68:68" customFormat="1">
      <c r="BP543971" s="90"/>
    </row>
    <row r="543972" spans="68:68" customFormat="1">
      <c r="BP543972" s="90"/>
    </row>
    <row r="543973" spans="68:68" customFormat="1">
      <c r="BP543973" s="90"/>
    </row>
    <row r="543974" spans="68:68" customFormat="1">
      <c r="BP543974" s="90"/>
    </row>
    <row r="543975" spans="68:68" customFormat="1">
      <c r="BP543975" s="90"/>
    </row>
    <row r="543976" spans="68:68" customFormat="1">
      <c r="BP543976" s="90"/>
    </row>
    <row r="543977" spans="68:68" customFormat="1">
      <c r="BP543977" s="90"/>
    </row>
    <row r="543978" spans="68:68" customFormat="1">
      <c r="BP543978" s="90"/>
    </row>
    <row r="543979" spans="68:68" customFormat="1">
      <c r="BP543979" s="90"/>
    </row>
    <row r="543980" spans="68:68" customFormat="1">
      <c r="BP543980" s="90"/>
    </row>
    <row r="543981" spans="68:68" customFormat="1">
      <c r="BP543981" s="90"/>
    </row>
    <row r="543982" spans="68:68" customFormat="1">
      <c r="BP543982" s="90"/>
    </row>
    <row r="543983" spans="68:68" customFormat="1">
      <c r="BP543983" s="90"/>
    </row>
    <row r="543984" spans="68:68" customFormat="1">
      <c r="BP543984" s="90"/>
    </row>
    <row r="543985" spans="68:68" customFormat="1">
      <c r="BP543985" s="90"/>
    </row>
    <row r="543986" spans="68:68" customFormat="1">
      <c r="BP543986" s="90"/>
    </row>
    <row r="543987" spans="68:68" customFormat="1">
      <c r="BP543987" s="90"/>
    </row>
    <row r="543988" spans="68:68" customFormat="1">
      <c r="BP543988" s="90"/>
    </row>
    <row r="543989" spans="68:68" customFormat="1">
      <c r="BP543989" s="90"/>
    </row>
    <row r="543990" spans="68:68" customFormat="1">
      <c r="BP543990" s="90"/>
    </row>
    <row r="543991" spans="68:68" customFormat="1">
      <c r="BP543991" s="90"/>
    </row>
    <row r="543992" spans="68:68" customFormat="1">
      <c r="BP543992" s="90"/>
    </row>
    <row r="543993" spans="68:68" customFormat="1">
      <c r="BP543993" s="90"/>
    </row>
    <row r="543994" spans="68:68" customFormat="1">
      <c r="BP543994" s="90"/>
    </row>
    <row r="543995" spans="68:68" customFormat="1">
      <c r="BP543995" s="90"/>
    </row>
    <row r="543996" spans="68:68" customFormat="1">
      <c r="BP543996" s="90"/>
    </row>
    <row r="543997" spans="68:68" customFormat="1">
      <c r="BP543997" s="90"/>
    </row>
    <row r="543998" spans="68:68" customFormat="1">
      <c r="BP543998" s="90"/>
    </row>
    <row r="543999" spans="68:68" customFormat="1">
      <c r="BP543999" s="90"/>
    </row>
    <row r="544000" spans="68:68" customFormat="1">
      <c r="BP544000" s="90"/>
    </row>
    <row r="544001" spans="68:68" customFormat="1">
      <c r="BP544001" s="90"/>
    </row>
    <row r="544002" spans="68:68" customFormat="1">
      <c r="BP544002" s="90"/>
    </row>
    <row r="544003" spans="68:68" customFormat="1">
      <c r="BP544003" s="90"/>
    </row>
    <row r="544004" spans="68:68" customFormat="1">
      <c r="BP544004" s="90"/>
    </row>
    <row r="544005" spans="68:68" customFormat="1">
      <c r="BP544005" s="90"/>
    </row>
    <row r="544006" spans="68:68" customFormat="1">
      <c r="BP544006" s="90"/>
    </row>
    <row r="544007" spans="68:68" customFormat="1">
      <c r="BP544007" s="90"/>
    </row>
    <row r="544008" spans="68:68" customFormat="1">
      <c r="BP544008" s="90"/>
    </row>
    <row r="544009" spans="68:68" customFormat="1">
      <c r="BP544009" s="90"/>
    </row>
    <row r="544010" spans="68:68" customFormat="1">
      <c r="BP544010" s="90"/>
    </row>
    <row r="544011" spans="68:68" customFormat="1">
      <c r="BP544011" s="90"/>
    </row>
    <row r="544012" spans="68:68" customFormat="1">
      <c r="BP544012" s="90"/>
    </row>
    <row r="544013" spans="68:68" customFormat="1">
      <c r="BP544013" s="90"/>
    </row>
    <row r="544014" spans="68:68" customFormat="1">
      <c r="BP544014" s="90"/>
    </row>
    <row r="544015" spans="68:68" customFormat="1">
      <c r="BP544015" s="90"/>
    </row>
    <row r="544016" spans="68:68" customFormat="1">
      <c r="BP544016" s="90"/>
    </row>
    <row r="544017" spans="68:68" customFormat="1">
      <c r="BP544017" s="90"/>
    </row>
    <row r="544018" spans="68:68" customFormat="1">
      <c r="BP544018" s="90"/>
    </row>
    <row r="544019" spans="68:68" customFormat="1">
      <c r="BP544019" s="90"/>
    </row>
    <row r="544020" spans="68:68" customFormat="1">
      <c r="BP544020" s="90"/>
    </row>
    <row r="544021" spans="68:68" customFormat="1">
      <c r="BP544021" s="90"/>
    </row>
    <row r="544022" spans="68:68" customFormat="1">
      <c r="BP544022" s="90"/>
    </row>
    <row r="544023" spans="68:68" customFormat="1">
      <c r="BP544023" s="90"/>
    </row>
    <row r="544024" spans="68:68" customFormat="1">
      <c r="BP544024" s="90"/>
    </row>
    <row r="544025" spans="68:68" customFormat="1">
      <c r="BP544025" s="90"/>
    </row>
    <row r="544026" spans="68:68" customFormat="1">
      <c r="BP544026" s="90"/>
    </row>
    <row r="544027" spans="68:68" customFormat="1">
      <c r="BP544027" s="90"/>
    </row>
    <row r="544028" spans="68:68" customFormat="1">
      <c r="BP544028" s="90"/>
    </row>
    <row r="544029" spans="68:68" customFormat="1">
      <c r="BP544029" s="90"/>
    </row>
    <row r="544030" spans="68:68" customFormat="1">
      <c r="BP544030" s="90"/>
    </row>
    <row r="544031" spans="68:68" customFormat="1">
      <c r="BP544031" s="90"/>
    </row>
    <row r="544032" spans="68:68" customFormat="1">
      <c r="BP544032" s="90"/>
    </row>
    <row r="544033" spans="68:68" customFormat="1">
      <c r="BP544033" s="90"/>
    </row>
    <row r="544034" spans="68:68" customFormat="1">
      <c r="BP544034" s="90"/>
    </row>
    <row r="544035" spans="68:68" customFormat="1">
      <c r="BP544035" s="90"/>
    </row>
    <row r="544036" spans="68:68" customFormat="1">
      <c r="BP544036" s="90"/>
    </row>
    <row r="544037" spans="68:68" customFormat="1">
      <c r="BP544037" s="90"/>
    </row>
    <row r="544038" spans="68:68" customFormat="1">
      <c r="BP544038" s="90"/>
    </row>
    <row r="544039" spans="68:68" customFormat="1">
      <c r="BP544039" s="90"/>
    </row>
    <row r="544040" spans="68:68" customFormat="1">
      <c r="BP544040" s="90"/>
    </row>
    <row r="544041" spans="68:68" customFormat="1">
      <c r="BP544041" s="90"/>
    </row>
    <row r="544042" spans="68:68" customFormat="1">
      <c r="BP544042" s="90"/>
    </row>
    <row r="544043" spans="68:68" customFormat="1">
      <c r="BP544043" s="90"/>
    </row>
    <row r="544044" spans="68:68" customFormat="1">
      <c r="BP544044" s="90"/>
    </row>
    <row r="544045" spans="68:68" customFormat="1">
      <c r="BP544045" s="90"/>
    </row>
    <row r="544046" spans="68:68" customFormat="1">
      <c r="BP544046" s="90"/>
    </row>
    <row r="544047" spans="68:68" customFormat="1">
      <c r="BP544047" s="90"/>
    </row>
    <row r="544048" spans="68:68" customFormat="1">
      <c r="BP544048" s="90"/>
    </row>
    <row r="544049" spans="68:68" customFormat="1">
      <c r="BP544049" s="90"/>
    </row>
    <row r="544050" spans="68:68" customFormat="1">
      <c r="BP544050" s="90"/>
    </row>
    <row r="544051" spans="68:68" customFormat="1">
      <c r="BP544051" s="90"/>
    </row>
    <row r="544052" spans="68:68" customFormat="1">
      <c r="BP544052" s="90"/>
    </row>
    <row r="544053" spans="68:68" customFormat="1">
      <c r="BP544053" s="90"/>
    </row>
    <row r="544054" spans="68:68" customFormat="1">
      <c r="BP544054" s="90"/>
    </row>
    <row r="544055" spans="68:68" customFormat="1">
      <c r="BP544055" s="90"/>
    </row>
    <row r="544056" spans="68:68" customFormat="1">
      <c r="BP544056" s="90"/>
    </row>
    <row r="544057" spans="68:68" customFormat="1">
      <c r="BP544057" s="90"/>
    </row>
    <row r="544058" spans="68:68" customFormat="1">
      <c r="BP544058" s="90"/>
    </row>
    <row r="544059" spans="68:68" customFormat="1">
      <c r="BP544059" s="90"/>
    </row>
    <row r="544060" spans="68:68" customFormat="1">
      <c r="BP544060" s="90"/>
    </row>
    <row r="544061" spans="68:68" customFormat="1">
      <c r="BP544061" s="90"/>
    </row>
    <row r="544062" spans="68:68" customFormat="1">
      <c r="BP544062" s="90"/>
    </row>
    <row r="544063" spans="68:68" customFormat="1">
      <c r="BP544063" s="90"/>
    </row>
    <row r="544064" spans="68:68" customFormat="1">
      <c r="BP544064" s="90"/>
    </row>
    <row r="544065" spans="68:68" customFormat="1">
      <c r="BP544065" s="90"/>
    </row>
    <row r="544066" spans="68:68" customFormat="1">
      <c r="BP544066" s="90"/>
    </row>
    <row r="544067" spans="68:68" customFormat="1">
      <c r="BP544067" s="90"/>
    </row>
    <row r="544068" spans="68:68" customFormat="1">
      <c r="BP544068" s="90"/>
    </row>
    <row r="544069" spans="68:68" customFormat="1">
      <c r="BP544069" s="90"/>
    </row>
    <row r="544070" spans="68:68" customFormat="1">
      <c r="BP544070" s="90"/>
    </row>
    <row r="544071" spans="68:68" customFormat="1">
      <c r="BP544071" s="90"/>
    </row>
    <row r="544072" spans="68:68" customFormat="1">
      <c r="BP544072" s="90"/>
    </row>
    <row r="544073" spans="68:68" customFormat="1">
      <c r="BP544073" s="90"/>
    </row>
    <row r="544074" spans="68:68" customFormat="1">
      <c r="BP544074" s="90"/>
    </row>
    <row r="544075" spans="68:68" customFormat="1">
      <c r="BP544075" s="90"/>
    </row>
    <row r="544076" spans="68:68" customFormat="1">
      <c r="BP544076" s="90"/>
    </row>
    <row r="544077" spans="68:68" customFormat="1">
      <c r="BP544077" s="90"/>
    </row>
    <row r="544078" spans="68:68" customFormat="1">
      <c r="BP544078" s="90"/>
    </row>
    <row r="544079" spans="68:68" customFormat="1">
      <c r="BP544079" s="90"/>
    </row>
    <row r="544080" spans="68:68" customFormat="1">
      <c r="BP544080" s="90"/>
    </row>
    <row r="544081" spans="68:68" customFormat="1">
      <c r="BP544081" s="90"/>
    </row>
    <row r="544082" spans="68:68" customFormat="1">
      <c r="BP544082" s="90"/>
    </row>
    <row r="544083" spans="68:68" customFormat="1">
      <c r="BP544083" s="90"/>
    </row>
    <row r="544084" spans="68:68" customFormat="1">
      <c r="BP544084" s="90"/>
    </row>
    <row r="544085" spans="68:68" customFormat="1">
      <c r="BP544085" s="90"/>
    </row>
    <row r="544086" spans="68:68" customFormat="1">
      <c r="BP544086" s="90"/>
    </row>
    <row r="544087" spans="68:68" customFormat="1">
      <c r="BP544087" s="90"/>
    </row>
    <row r="544088" spans="68:68" customFormat="1">
      <c r="BP544088" s="90"/>
    </row>
    <row r="544089" spans="68:68" customFormat="1">
      <c r="BP544089" s="90"/>
    </row>
    <row r="544090" spans="68:68" customFormat="1">
      <c r="BP544090" s="90"/>
    </row>
    <row r="544091" spans="68:68" customFormat="1">
      <c r="BP544091" s="90"/>
    </row>
    <row r="544092" spans="68:68" customFormat="1">
      <c r="BP544092" s="90"/>
    </row>
    <row r="544093" spans="68:68" customFormat="1">
      <c r="BP544093" s="90"/>
    </row>
    <row r="544094" spans="68:68" customFormat="1">
      <c r="BP544094" s="90"/>
    </row>
    <row r="544095" spans="68:68" customFormat="1">
      <c r="BP544095" s="90"/>
    </row>
    <row r="544096" spans="68:68" customFormat="1">
      <c r="BP544096" s="90"/>
    </row>
    <row r="544097" spans="68:68" customFormat="1">
      <c r="BP544097" s="90"/>
    </row>
    <row r="544098" spans="68:68" customFormat="1">
      <c r="BP544098" s="90"/>
    </row>
    <row r="544099" spans="68:68" customFormat="1">
      <c r="BP544099" s="90"/>
    </row>
    <row r="544100" spans="68:68" customFormat="1">
      <c r="BP544100" s="90"/>
    </row>
    <row r="544101" spans="68:68" customFormat="1">
      <c r="BP544101" s="90"/>
    </row>
    <row r="544102" spans="68:68" customFormat="1">
      <c r="BP544102" s="90"/>
    </row>
    <row r="544103" spans="68:68" customFormat="1">
      <c r="BP544103" s="90"/>
    </row>
    <row r="544104" spans="68:68" customFormat="1">
      <c r="BP544104" s="90"/>
    </row>
    <row r="544105" spans="68:68" customFormat="1">
      <c r="BP544105" s="90"/>
    </row>
    <row r="544106" spans="68:68" customFormat="1">
      <c r="BP544106" s="90"/>
    </row>
    <row r="544107" spans="68:68" customFormat="1">
      <c r="BP544107" s="90"/>
    </row>
    <row r="544108" spans="68:68" customFormat="1">
      <c r="BP544108" s="90"/>
    </row>
    <row r="544109" spans="68:68" customFormat="1">
      <c r="BP544109" s="90"/>
    </row>
    <row r="544110" spans="68:68" customFormat="1">
      <c r="BP544110" s="90"/>
    </row>
    <row r="544111" spans="68:68" customFormat="1">
      <c r="BP544111" s="90"/>
    </row>
    <row r="544112" spans="68:68" customFormat="1">
      <c r="BP544112" s="90"/>
    </row>
    <row r="544113" spans="68:68" customFormat="1">
      <c r="BP544113" s="90"/>
    </row>
    <row r="544114" spans="68:68" customFormat="1">
      <c r="BP544114" s="90"/>
    </row>
    <row r="544115" spans="68:68" customFormat="1">
      <c r="BP544115" s="90"/>
    </row>
    <row r="544116" spans="68:68" customFormat="1">
      <c r="BP544116" s="90"/>
    </row>
    <row r="544117" spans="68:68" customFormat="1">
      <c r="BP544117" s="90"/>
    </row>
    <row r="544118" spans="68:68" customFormat="1">
      <c r="BP544118" s="90"/>
    </row>
    <row r="544119" spans="68:68" customFormat="1">
      <c r="BP544119" s="90"/>
    </row>
    <row r="544120" spans="68:68" customFormat="1">
      <c r="BP544120" s="90"/>
    </row>
    <row r="544121" spans="68:68" customFormat="1">
      <c r="BP544121" s="90"/>
    </row>
    <row r="544122" spans="68:68" customFormat="1">
      <c r="BP544122" s="90"/>
    </row>
    <row r="544123" spans="68:68" customFormat="1">
      <c r="BP544123" s="90"/>
    </row>
    <row r="544124" spans="68:68" customFormat="1">
      <c r="BP544124" s="90"/>
    </row>
    <row r="544125" spans="68:68" customFormat="1">
      <c r="BP544125" s="90"/>
    </row>
    <row r="544126" spans="68:68" customFormat="1">
      <c r="BP544126" s="90"/>
    </row>
    <row r="544127" spans="68:68" customFormat="1">
      <c r="BP544127" s="90"/>
    </row>
    <row r="544128" spans="68:68" customFormat="1">
      <c r="BP544128" s="90"/>
    </row>
    <row r="544129" spans="68:68" customFormat="1">
      <c r="BP544129" s="90"/>
    </row>
    <row r="544130" spans="68:68" customFormat="1">
      <c r="BP544130" s="90"/>
    </row>
    <row r="544131" spans="68:68" customFormat="1">
      <c r="BP544131" s="90"/>
    </row>
    <row r="544132" spans="68:68" customFormat="1">
      <c r="BP544132" s="90"/>
    </row>
    <row r="544133" spans="68:68" customFormat="1">
      <c r="BP544133" s="90"/>
    </row>
    <row r="544134" spans="68:68" customFormat="1">
      <c r="BP544134" s="90"/>
    </row>
    <row r="544135" spans="68:68" customFormat="1">
      <c r="BP544135" s="90"/>
    </row>
    <row r="544136" spans="68:68" customFormat="1">
      <c r="BP544136" s="90"/>
    </row>
    <row r="544137" spans="68:68" customFormat="1">
      <c r="BP544137" s="90"/>
    </row>
    <row r="544138" spans="68:68" customFormat="1">
      <c r="BP544138" s="90"/>
    </row>
    <row r="544139" spans="68:68" customFormat="1">
      <c r="BP544139" s="90"/>
    </row>
    <row r="544140" spans="68:68" customFormat="1">
      <c r="BP544140" s="90"/>
    </row>
    <row r="544141" spans="68:68" customFormat="1">
      <c r="BP544141" s="90"/>
    </row>
    <row r="544142" spans="68:68" customFormat="1">
      <c r="BP544142" s="90"/>
    </row>
    <row r="544143" spans="68:68" customFormat="1">
      <c r="BP544143" s="90"/>
    </row>
    <row r="544144" spans="68:68" customFormat="1">
      <c r="BP544144" s="90"/>
    </row>
    <row r="544145" spans="68:68" customFormat="1">
      <c r="BP544145" s="90"/>
    </row>
    <row r="544146" spans="68:68" customFormat="1">
      <c r="BP544146" s="90"/>
    </row>
    <row r="544147" spans="68:68" customFormat="1">
      <c r="BP544147" s="90"/>
    </row>
    <row r="544148" spans="68:68" customFormat="1">
      <c r="BP544148" s="90"/>
    </row>
    <row r="544149" spans="68:68" customFormat="1">
      <c r="BP544149" s="90"/>
    </row>
    <row r="544150" spans="68:68" customFormat="1">
      <c r="BP544150" s="90"/>
    </row>
    <row r="544151" spans="68:68" customFormat="1">
      <c r="BP544151" s="90"/>
    </row>
    <row r="544152" spans="68:68" customFormat="1">
      <c r="BP544152" s="90"/>
    </row>
    <row r="544153" spans="68:68" customFormat="1">
      <c r="BP544153" s="90"/>
    </row>
    <row r="544154" spans="68:68" customFormat="1">
      <c r="BP544154" s="90"/>
    </row>
    <row r="544155" spans="68:68" customFormat="1">
      <c r="BP544155" s="90"/>
    </row>
    <row r="544156" spans="68:68" customFormat="1">
      <c r="BP544156" s="90"/>
    </row>
    <row r="544157" spans="68:68" customFormat="1">
      <c r="BP544157" s="90"/>
    </row>
    <row r="544158" spans="68:68" customFormat="1">
      <c r="BP544158" s="90"/>
    </row>
    <row r="544159" spans="68:68" customFormat="1">
      <c r="BP544159" s="90"/>
    </row>
    <row r="544160" spans="68:68" customFormat="1">
      <c r="BP544160" s="90"/>
    </row>
    <row r="544161" spans="68:68" customFormat="1">
      <c r="BP544161" s="90"/>
    </row>
    <row r="544162" spans="68:68" customFormat="1">
      <c r="BP544162" s="90"/>
    </row>
    <row r="544163" spans="68:68" customFormat="1">
      <c r="BP544163" s="90"/>
    </row>
    <row r="544164" spans="68:68" customFormat="1">
      <c r="BP544164" s="90"/>
    </row>
    <row r="544165" spans="68:68" customFormat="1">
      <c r="BP544165" s="90"/>
    </row>
    <row r="544166" spans="68:68" customFormat="1">
      <c r="BP544166" s="90"/>
    </row>
    <row r="544167" spans="68:68" customFormat="1">
      <c r="BP544167" s="90"/>
    </row>
    <row r="544168" spans="68:68" customFormat="1">
      <c r="BP544168" s="90"/>
    </row>
    <row r="544169" spans="68:68" customFormat="1">
      <c r="BP544169" s="90"/>
    </row>
    <row r="544170" spans="68:68" customFormat="1">
      <c r="BP544170" s="90"/>
    </row>
    <row r="544171" spans="68:68" customFormat="1">
      <c r="BP544171" s="90"/>
    </row>
    <row r="544172" spans="68:68" customFormat="1">
      <c r="BP544172" s="90"/>
    </row>
    <row r="544173" spans="68:68" customFormat="1">
      <c r="BP544173" s="90"/>
    </row>
    <row r="544174" spans="68:68" customFormat="1">
      <c r="BP544174" s="90"/>
    </row>
    <row r="544175" spans="68:68" customFormat="1">
      <c r="BP544175" s="90"/>
    </row>
    <row r="544176" spans="68:68" customFormat="1">
      <c r="BP544176" s="90"/>
    </row>
    <row r="544177" spans="68:68" customFormat="1">
      <c r="BP544177" s="90"/>
    </row>
    <row r="544178" spans="68:68" customFormat="1">
      <c r="BP544178" s="90"/>
    </row>
    <row r="544179" spans="68:68" customFormat="1">
      <c r="BP544179" s="90"/>
    </row>
    <row r="544180" spans="68:68" customFormat="1">
      <c r="BP544180" s="90"/>
    </row>
    <row r="544181" spans="68:68" customFormat="1">
      <c r="BP544181" s="90"/>
    </row>
    <row r="544182" spans="68:68" customFormat="1">
      <c r="BP544182" s="90"/>
    </row>
    <row r="544183" spans="68:68" customFormat="1">
      <c r="BP544183" s="90"/>
    </row>
    <row r="544184" spans="68:68" customFormat="1">
      <c r="BP544184" s="90"/>
    </row>
    <row r="544185" spans="68:68" customFormat="1">
      <c r="BP544185" s="90"/>
    </row>
    <row r="544186" spans="68:68" customFormat="1">
      <c r="BP544186" s="90"/>
    </row>
    <row r="544187" spans="68:68" customFormat="1">
      <c r="BP544187" s="90"/>
    </row>
    <row r="544188" spans="68:68" customFormat="1">
      <c r="BP544188" s="90"/>
    </row>
    <row r="544189" spans="68:68" customFormat="1">
      <c r="BP544189" s="90"/>
    </row>
    <row r="544190" spans="68:68" customFormat="1">
      <c r="BP544190" s="90"/>
    </row>
    <row r="544191" spans="68:68" customFormat="1">
      <c r="BP544191" s="90"/>
    </row>
    <row r="544192" spans="68:68" customFormat="1">
      <c r="BP544192" s="90"/>
    </row>
    <row r="544193" spans="68:68" customFormat="1">
      <c r="BP544193" s="90"/>
    </row>
    <row r="544194" spans="68:68" customFormat="1">
      <c r="BP544194" s="90"/>
    </row>
    <row r="544195" spans="68:68" customFormat="1">
      <c r="BP544195" s="90"/>
    </row>
    <row r="544196" spans="68:68" customFormat="1">
      <c r="BP544196" s="90"/>
    </row>
    <row r="544197" spans="68:68" customFormat="1">
      <c r="BP544197" s="90"/>
    </row>
    <row r="544198" spans="68:68" customFormat="1">
      <c r="BP544198" s="90"/>
    </row>
    <row r="544199" spans="68:68" customFormat="1">
      <c r="BP544199" s="90"/>
    </row>
    <row r="544200" spans="68:68" customFormat="1">
      <c r="BP544200" s="90"/>
    </row>
    <row r="544201" spans="68:68" customFormat="1">
      <c r="BP544201" s="90"/>
    </row>
    <row r="544202" spans="68:68" customFormat="1">
      <c r="BP544202" s="90"/>
    </row>
    <row r="544203" spans="68:68" customFormat="1">
      <c r="BP544203" s="90"/>
    </row>
    <row r="544204" spans="68:68" customFormat="1">
      <c r="BP544204" s="90"/>
    </row>
    <row r="544205" spans="68:68" customFormat="1">
      <c r="BP544205" s="90"/>
    </row>
    <row r="544206" spans="68:68" customFormat="1">
      <c r="BP544206" s="90"/>
    </row>
    <row r="544207" spans="68:68" customFormat="1">
      <c r="BP544207" s="90"/>
    </row>
    <row r="544208" spans="68:68" customFormat="1">
      <c r="BP544208" s="90"/>
    </row>
    <row r="544209" spans="68:68" customFormat="1">
      <c r="BP544209" s="90"/>
    </row>
    <row r="544210" spans="68:68" customFormat="1">
      <c r="BP544210" s="90"/>
    </row>
    <row r="544211" spans="68:68" customFormat="1">
      <c r="BP544211" s="90"/>
    </row>
    <row r="544212" spans="68:68" customFormat="1">
      <c r="BP544212" s="90"/>
    </row>
    <row r="544213" spans="68:68" customFormat="1">
      <c r="BP544213" s="90"/>
    </row>
    <row r="544214" spans="68:68" customFormat="1">
      <c r="BP544214" s="90"/>
    </row>
    <row r="544215" spans="68:68" customFormat="1">
      <c r="BP544215" s="90"/>
    </row>
    <row r="544216" spans="68:68" customFormat="1">
      <c r="BP544216" s="90"/>
    </row>
    <row r="544217" spans="68:68" customFormat="1">
      <c r="BP544217" s="90"/>
    </row>
    <row r="544218" spans="68:68" customFormat="1">
      <c r="BP544218" s="90"/>
    </row>
    <row r="544219" spans="68:68" customFormat="1">
      <c r="BP544219" s="90"/>
    </row>
    <row r="544220" spans="68:68" customFormat="1">
      <c r="BP544220" s="90"/>
    </row>
    <row r="544221" spans="68:68" customFormat="1">
      <c r="BP544221" s="90"/>
    </row>
    <row r="544222" spans="68:68" customFormat="1">
      <c r="BP544222" s="90"/>
    </row>
    <row r="544223" spans="68:68" customFormat="1">
      <c r="BP544223" s="90"/>
    </row>
    <row r="544224" spans="68:68" customFormat="1">
      <c r="BP544224" s="90"/>
    </row>
    <row r="544225" spans="68:68" customFormat="1">
      <c r="BP544225" s="90"/>
    </row>
    <row r="544226" spans="68:68" customFormat="1">
      <c r="BP544226" s="90"/>
    </row>
    <row r="544227" spans="68:68" customFormat="1">
      <c r="BP544227" s="90"/>
    </row>
    <row r="544228" spans="68:68" customFormat="1">
      <c r="BP544228" s="90"/>
    </row>
    <row r="544229" spans="68:68" customFormat="1">
      <c r="BP544229" s="90"/>
    </row>
    <row r="544230" spans="68:68" customFormat="1">
      <c r="BP544230" s="90"/>
    </row>
    <row r="544231" spans="68:68" customFormat="1">
      <c r="BP544231" s="90"/>
    </row>
    <row r="544232" spans="68:68" customFormat="1">
      <c r="BP544232" s="90"/>
    </row>
    <row r="544233" spans="68:68" customFormat="1">
      <c r="BP544233" s="90"/>
    </row>
    <row r="544234" spans="68:68" customFormat="1">
      <c r="BP544234" s="90"/>
    </row>
    <row r="544235" spans="68:68" customFormat="1">
      <c r="BP544235" s="90"/>
    </row>
    <row r="544236" spans="68:68" customFormat="1">
      <c r="BP544236" s="90"/>
    </row>
    <row r="544237" spans="68:68" customFormat="1">
      <c r="BP544237" s="90"/>
    </row>
    <row r="544238" spans="68:68" customFormat="1">
      <c r="BP544238" s="90"/>
    </row>
    <row r="544239" spans="68:68" customFormat="1">
      <c r="BP544239" s="90"/>
    </row>
    <row r="544240" spans="68:68" customFormat="1">
      <c r="BP544240" s="90"/>
    </row>
    <row r="544241" spans="68:68" customFormat="1">
      <c r="BP544241" s="90"/>
    </row>
    <row r="544242" spans="68:68" customFormat="1">
      <c r="BP544242" s="90"/>
    </row>
    <row r="544243" spans="68:68" customFormat="1">
      <c r="BP544243" s="90"/>
    </row>
    <row r="544244" spans="68:68" customFormat="1">
      <c r="BP544244" s="90"/>
    </row>
    <row r="544245" spans="68:68" customFormat="1">
      <c r="BP544245" s="90"/>
    </row>
    <row r="544246" spans="68:68" customFormat="1">
      <c r="BP544246" s="90"/>
    </row>
    <row r="544247" spans="68:68" customFormat="1">
      <c r="BP544247" s="90"/>
    </row>
    <row r="544248" spans="68:68" customFormat="1">
      <c r="BP544248" s="90"/>
    </row>
    <row r="544249" spans="68:68" customFormat="1">
      <c r="BP544249" s="90"/>
    </row>
    <row r="544250" spans="68:68" customFormat="1">
      <c r="BP544250" s="90"/>
    </row>
    <row r="544251" spans="68:68" customFormat="1">
      <c r="BP544251" s="90"/>
    </row>
    <row r="544252" spans="68:68" customFormat="1">
      <c r="BP544252" s="90"/>
    </row>
    <row r="544253" spans="68:68" customFormat="1">
      <c r="BP544253" s="90"/>
    </row>
    <row r="544254" spans="68:68" customFormat="1">
      <c r="BP544254" s="90"/>
    </row>
    <row r="544255" spans="68:68" customFormat="1">
      <c r="BP544255" s="90"/>
    </row>
    <row r="544256" spans="68:68" customFormat="1">
      <c r="BP544256" s="90"/>
    </row>
    <row r="544257" spans="68:68" customFormat="1">
      <c r="BP544257" s="90"/>
    </row>
    <row r="544258" spans="68:68" customFormat="1">
      <c r="BP544258" s="90"/>
    </row>
    <row r="544259" spans="68:68" customFormat="1">
      <c r="BP544259" s="90"/>
    </row>
    <row r="544260" spans="68:68" customFormat="1">
      <c r="BP544260" s="90"/>
    </row>
    <row r="544261" spans="68:68" customFormat="1">
      <c r="BP544261" s="90"/>
    </row>
    <row r="544262" spans="68:68" customFormat="1">
      <c r="BP544262" s="90"/>
    </row>
    <row r="544263" spans="68:68" customFormat="1">
      <c r="BP544263" s="90"/>
    </row>
    <row r="544264" spans="68:68" customFormat="1">
      <c r="BP544264" s="90"/>
    </row>
    <row r="544265" spans="68:68" customFormat="1">
      <c r="BP544265" s="90"/>
    </row>
    <row r="544266" spans="68:68" customFormat="1">
      <c r="BP544266" s="90"/>
    </row>
    <row r="544267" spans="68:68" customFormat="1">
      <c r="BP544267" s="90"/>
    </row>
    <row r="544268" spans="68:68" customFormat="1">
      <c r="BP544268" s="90"/>
    </row>
    <row r="544269" spans="68:68" customFormat="1">
      <c r="BP544269" s="90"/>
    </row>
    <row r="544270" spans="68:68" customFormat="1">
      <c r="BP544270" s="90"/>
    </row>
    <row r="544271" spans="68:68" customFormat="1">
      <c r="BP544271" s="90"/>
    </row>
    <row r="544272" spans="68:68" customFormat="1">
      <c r="BP544272" s="90"/>
    </row>
    <row r="544273" spans="68:68" customFormat="1">
      <c r="BP544273" s="90"/>
    </row>
    <row r="544274" spans="68:68" customFormat="1">
      <c r="BP544274" s="90"/>
    </row>
    <row r="544275" spans="68:68" customFormat="1">
      <c r="BP544275" s="90"/>
    </row>
    <row r="544276" spans="68:68" customFormat="1">
      <c r="BP544276" s="90"/>
    </row>
    <row r="544277" spans="68:68" customFormat="1">
      <c r="BP544277" s="90"/>
    </row>
    <row r="544278" spans="68:68" customFormat="1">
      <c r="BP544278" s="90"/>
    </row>
    <row r="544279" spans="68:68" customFormat="1">
      <c r="BP544279" s="90"/>
    </row>
    <row r="544280" spans="68:68" customFormat="1">
      <c r="BP544280" s="90"/>
    </row>
    <row r="544281" spans="68:68" customFormat="1">
      <c r="BP544281" s="90"/>
    </row>
    <row r="544282" spans="68:68" customFormat="1">
      <c r="BP544282" s="90"/>
    </row>
    <row r="544283" spans="68:68" customFormat="1">
      <c r="BP544283" s="90"/>
    </row>
    <row r="544284" spans="68:68" customFormat="1">
      <c r="BP544284" s="90"/>
    </row>
    <row r="544285" spans="68:68" customFormat="1">
      <c r="BP544285" s="90"/>
    </row>
    <row r="544286" spans="68:68" customFormat="1">
      <c r="BP544286" s="90"/>
    </row>
    <row r="544287" spans="68:68" customFormat="1">
      <c r="BP544287" s="90"/>
    </row>
    <row r="544288" spans="68:68" customFormat="1">
      <c r="BP544288" s="90"/>
    </row>
    <row r="544289" spans="68:68" customFormat="1">
      <c r="BP544289" s="90"/>
    </row>
    <row r="544290" spans="68:68" customFormat="1">
      <c r="BP544290" s="90"/>
    </row>
    <row r="544291" spans="68:68" customFormat="1">
      <c r="BP544291" s="90"/>
    </row>
    <row r="544292" spans="68:68" customFormat="1">
      <c r="BP544292" s="90"/>
    </row>
    <row r="544293" spans="68:68" customFormat="1">
      <c r="BP544293" s="90"/>
    </row>
    <row r="544294" spans="68:68" customFormat="1">
      <c r="BP544294" s="90"/>
    </row>
    <row r="544295" spans="68:68" customFormat="1">
      <c r="BP544295" s="90"/>
    </row>
    <row r="544296" spans="68:68" customFormat="1">
      <c r="BP544296" s="90"/>
    </row>
    <row r="544297" spans="68:68" customFormat="1">
      <c r="BP544297" s="90"/>
    </row>
    <row r="544298" spans="68:68" customFormat="1">
      <c r="BP544298" s="90"/>
    </row>
    <row r="544299" spans="68:68" customFormat="1">
      <c r="BP544299" s="90"/>
    </row>
    <row r="544300" spans="68:68" customFormat="1">
      <c r="BP544300" s="90"/>
    </row>
    <row r="544301" spans="68:68" customFormat="1">
      <c r="BP544301" s="90"/>
    </row>
    <row r="544302" spans="68:68" customFormat="1">
      <c r="BP544302" s="90"/>
    </row>
    <row r="544303" spans="68:68" customFormat="1">
      <c r="BP544303" s="90"/>
    </row>
    <row r="544304" spans="68:68" customFormat="1">
      <c r="BP544304" s="90"/>
    </row>
    <row r="544305" spans="68:68" customFormat="1">
      <c r="BP544305" s="90"/>
    </row>
    <row r="544306" spans="68:68" customFormat="1">
      <c r="BP544306" s="90"/>
    </row>
    <row r="544307" spans="68:68" customFormat="1">
      <c r="BP544307" s="90"/>
    </row>
    <row r="544308" spans="68:68" customFormat="1">
      <c r="BP544308" s="90"/>
    </row>
    <row r="544309" spans="68:68" customFormat="1">
      <c r="BP544309" s="90"/>
    </row>
    <row r="544310" spans="68:68" customFormat="1">
      <c r="BP544310" s="90"/>
    </row>
    <row r="544311" spans="68:68" customFormat="1">
      <c r="BP544311" s="90"/>
    </row>
    <row r="544312" spans="68:68" customFormat="1">
      <c r="BP544312" s="90"/>
    </row>
    <row r="544313" spans="68:68" customFormat="1">
      <c r="BP544313" s="90"/>
    </row>
    <row r="544314" spans="68:68" customFormat="1">
      <c r="BP544314" s="90"/>
    </row>
    <row r="544315" spans="68:68" customFormat="1">
      <c r="BP544315" s="90"/>
    </row>
    <row r="544316" spans="68:68" customFormat="1">
      <c r="BP544316" s="90"/>
    </row>
    <row r="544317" spans="68:68" customFormat="1">
      <c r="BP544317" s="90"/>
    </row>
    <row r="544318" spans="68:68" customFormat="1">
      <c r="BP544318" s="90"/>
    </row>
    <row r="544319" spans="68:68" customFormat="1">
      <c r="BP544319" s="90"/>
    </row>
    <row r="544320" spans="68:68" customFormat="1">
      <c r="BP544320" s="90"/>
    </row>
    <row r="544321" spans="68:68" customFormat="1">
      <c r="BP544321" s="90"/>
    </row>
    <row r="544322" spans="68:68" customFormat="1">
      <c r="BP544322" s="90"/>
    </row>
    <row r="544323" spans="68:68" customFormat="1">
      <c r="BP544323" s="90"/>
    </row>
    <row r="544324" spans="68:68" customFormat="1">
      <c r="BP544324" s="90"/>
    </row>
    <row r="544325" spans="68:68" customFormat="1">
      <c r="BP544325" s="90"/>
    </row>
    <row r="544326" spans="68:68" customFormat="1">
      <c r="BP544326" s="90"/>
    </row>
    <row r="544327" spans="68:68" customFormat="1">
      <c r="BP544327" s="90"/>
    </row>
    <row r="544328" spans="68:68" customFormat="1">
      <c r="BP544328" s="90"/>
    </row>
    <row r="544329" spans="68:68" customFormat="1">
      <c r="BP544329" s="90"/>
    </row>
    <row r="544330" spans="68:68" customFormat="1">
      <c r="BP544330" s="90"/>
    </row>
    <row r="544331" spans="68:68" customFormat="1">
      <c r="BP544331" s="90"/>
    </row>
    <row r="544332" spans="68:68" customFormat="1">
      <c r="BP544332" s="90"/>
    </row>
    <row r="544333" spans="68:68" customFormat="1">
      <c r="BP544333" s="90"/>
    </row>
    <row r="544334" spans="68:68" customFormat="1">
      <c r="BP544334" s="90"/>
    </row>
    <row r="544335" spans="68:68" customFormat="1">
      <c r="BP544335" s="90"/>
    </row>
    <row r="544336" spans="68:68" customFormat="1">
      <c r="BP544336" s="90"/>
    </row>
    <row r="544337" spans="68:68" customFormat="1">
      <c r="BP544337" s="90"/>
    </row>
    <row r="544338" spans="68:68" customFormat="1">
      <c r="BP544338" s="90"/>
    </row>
    <row r="544339" spans="68:68" customFormat="1">
      <c r="BP544339" s="90"/>
    </row>
    <row r="544340" spans="68:68" customFormat="1">
      <c r="BP544340" s="90"/>
    </row>
    <row r="544341" spans="68:68" customFormat="1">
      <c r="BP544341" s="90"/>
    </row>
    <row r="544342" spans="68:68" customFormat="1">
      <c r="BP544342" s="90"/>
    </row>
    <row r="544343" spans="68:68" customFormat="1">
      <c r="BP544343" s="90"/>
    </row>
    <row r="544344" spans="68:68" customFormat="1">
      <c r="BP544344" s="90"/>
    </row>
    <row r="544345" spans="68:68" customFormat="1">
      <c r="BP544345" s="90"/>
    </row>
    <row r="544346" spans="68:68" customFormat="1">
      <c r="BP544346" s="90"/>
    </row>
    <row r="544347" spans="68:68" customFormat="1">
      <c r="BP544347" s="90"/>
    </row>
    <row r="544348" spans="68:68" customFormat="1">
      <c r="BP544348" s="90"/>
    </row>
    <row r="544349" spans="68:68" customFormat="1">
      <c r="BP544349" s="90"/>
    </row>
    <row r="544350" spans="68:68" customFormat="1">
      <c r="BP544350" s="90"/>
    </row>
    <row r="544351" spans="68:68" customFormat="1">
      <c r="BP544351" s="90"/>
    </row>
    <row r="544352" spans="68:68" customFormat="1">
      <c r="BP544352" s="90"/>
    </row>
    <row r="544353" spans="68:68" customFormat="1">
      <c r="BP544353" s="90"/>
    </row>
    <row r="544354" spans="68:68" customFormat="1">
      <c r="BP544354" s="90"/>
    </row>
    <row r="544355" spans="68:68" customFormat="1">
      <c r="BP544355" s="90"/>
    </row>
    <row r="544356" spans="68:68" customFormat="1">
      <c r="BP544356" s="90"/>
    </row>
    <row r="544357" spans="68:68" customFormat="1">
      <c r="BP544357" s="90"/>
    </row>
    <row r="544358" spans="68:68" customFormat="1">
      <c r="BP544358" s="90"/>
    </row>
    <row r="544359" spans="68:68" customFormat="1">
      <c r="BP544359" s="90"/>
    </row>
    <row r="544360" spans="68:68" customFormat="1">
      <c r="BP544360" s="90"/>
    </row>
    <row r="544361" spans="68:68" customFormat="1">
      <c r="BP544361" s="90"/>
    </row>
    <row r="544362" spans="68:68" customFormat="1">
      <c r="BP544362" s="90"/>
    </row>
    <row r="544363" spans="68:68" customFormat="1">
      <c r="BP544363" s="90"/>
    </row>
    <row r="544364" spans="68:68" customFormat="1">
      <c r="BP544364" s="90"/>
    </row>
    <row r="544365" spans="68:68" customFormat="1">
      <c r="BP544365" s="90"/>
    </row>
    <row r="544366" spans="68:68" customFormat="1">
      <c r="BP544366" s="90"/>
    </row>
    <row r="544367" spans="68:68" customFormat="1">
      <c r="BP544367" s="90"/>
    </row>
    <row r="544368" spans="68:68" customFormat="1">
      <c r="BP544368" s="90"/>
    </row>
    <row r="544369" spans="68:68" customFormat="1">
      <c r="BP544369" s="90"/>
    </row>
    <row r="544370" spans="68:68" customFormat="1">
      <c r="BP544370" s="90"/>
    </row>
    <row r="544371" spans="68:68" customFormat="1">
      <c r="BP544371" s="90"/>
    </row>
    <row r="544372" spans="68:68" customFormat="1">
      <c r="BP544372" s="90"/>
    </row>
    <row r="544373" spans="68:68" customFormat="1">
      <c r="BP544373" s="90"/>
    </row>
    <row r="544374" spans="68:68" customFormat="1">
      <c r="BP544374" s="90"/>
    </row>
    <row r="544375" spans="68:68" customFormat="1">
      <c r="BP544375" s="90"/>
    </row>
    <row r="544376" spans="68:68" customFormat="1">
      <c r="BP544376" s="90"/>
    </row>
    <row r="544377" spans="68:68" customFormat="1">
      <c r="BP544377" s="90"/>
    </row>
    <row r="544378" spans="68:68" customFormat="1">
      <c r="BP544378" s="90"/>
    </row>
    <row r="544379" spans="68:68" customFormat="1">
      <c r="BP544379" s="90"/>
    </row>
    <row r="544380" spans="68:68" customFormat="1">
      <c r="BP544380" s="90"/>
    </row>
    <row r="544381" spans="68:68" customFormat="1">
      <c r="BP544381" s="90"/>
    </row>
    <row r="544382" spans="68:68" customFormat="1">
      <c r="BP544382" s="90"/>
    </row>
    <row r="544383" spans="68:68" customFormat="1">
      <c r="BP544383" s="90"/>
    </row>
    <row r="544384" spans="68:68" customFormat="1">
      <c r="BP544384" s="90"/>
    </row>
    <row r="544385" spans="68:68" customFormat="1">
      <c r="BP544385" s="90"/>
    </row>
    <row r="544386" spans="68:68" customFormat="1">
      <c r="BP544386" s="90"/>
    </row>
    <row r="544387" spans="68:68" customFormat="1">
      <c r="BP544387" s="90"/>
    </row>
    <row r="544388" spans="68:68" customFormat="1">
      <c r="BP544388" s="90"/>
    </row>
    <row r="544389" spans="68:68" customFormat="1">
      <c r="BP544389" s="90"/>
    </row>
    <row r="544390" spans="68:68" customFormat="1">
      <c r="BP544390" s="90"/>
    </row>
    <row r="544391" spans="68:68" customFormat="1">
      <c r="BP544391" s="90"/>
    </row>
    <row r="544392" spans="68:68" customFormat="1">
      <c r="BP544392" s="90"/>
    </row>
    <row r="544393" spans="68:68" customFormat="1">
      <c r="BP544393" s="90"/>
    </row>
    <row r="544394" spans="68:68" customFormat="1">
      <c r="BP544394" s="90"/>
    </row>
    <row r="544395" spans="68:68" customFormat="1">
      <c r="BP544395" s="90"/>
    </row>
    <row r="544396" spans="68:68" customFormat="1">
      <c r="BP544396" s="90"/>
    </row>
    <row r="544397" spans="68:68" customFormat="1">
      <c r="BP544397" s="90"/>
    </row>
    <row r="544398" spans="68:68" customFormat="1">
      <c r="BP544398" s="90"/>
    </row>
    <row r="544399" spans="68:68" customFormat="1">
      <c r="BP544399" s="90"/>
    </row>
    <row r="544400" spans="68:68" customFormat="1">
      <c r="BP544400" s="90"/>
    </row>
    <row r="544401" spans="68:68" customFormat="1">
      <c r="BP544401" s="90"/>
    </row>
    <row r="544402" spans="68:68" customFormat="1">
      <c r="BP544402" s="90"/>
    </row>
    <row r="544403" spans="68:68" customFormat="1">
      <c r="BP544403" s="90"/>
    </row>
    <row r="544404" spans="68:68" customFormat="1">
      <c r="BP544404" s="90"/>
    </row>
    <row r="544405" spans="68:68" customFormat="1">
      <c r="BP544405" s="90"/>
    </row>
    <row r="544406" spans="68:68" customFormat="1">
      <c r="BP544406" s="90"/>
    </row>
    <row r="544407" spans="68:68" customFormat="1">
      <c r="BP544407" s="90"/>
    </row>
    <row r="544408" spans="68:68" customFormat="1">
      <c r="BP544408" s="90"/>
    </row>
    <row r="544409" spans="68:68" customFormat="1">
      <c r="BP544409" s="90"/>
    </row>
    <row r="544410" spans="68:68" customFormat="1">
      <c r="BP544410" s="90"/>
    </row>
    <row r="544411" spans="68:68" customFormat="1">
      <c r="BP544411" s="90"/>
    </row>
    <row r="544412" spans="68:68" customFormat="1">
      <c r="BP544412" s="90"/>
    </row>
    <row r="544413" spans="68:68" customFormat="1">
      <c r="BP544413" s="90"/>
    </row>
    <row r="544414" spans="68:68" customFormat="1">
      <c r="BP544414" s="90"/>
    </row>
    <row r="544415" spans="68:68" customFormat="1">
      <c r="BP544415" s="90"/>
    </row>
    <row r="544416" spans="68:68" customFormat="1">
      <c r="BP544416" s="90"/>
    </row>
    <row r="544417" spans="68:68" customFormat="1">
      <c r="BP544417" s="90"/>
    </row>
    <row r="544418" spans="68:68" customFormat="1">
      <c r="BP544418" s="90"/>
    </row>
    <row r="544419" spans="68:68" customFormat="1">
      <c r="BP544419" s="90"/>
    </row>
    <row r="544420" spans="68:68" customFormat="1">
      <c r="BP544420" s="90"/>
    </row>
    <row r="544421" spans="68:68" customFormat="1">
      <c r="BP544421" s="90"/>
    </row>
    <row r="544422" spans="68:68" customFormat="1">
      <c r="BP544422" s="90"/>
    </row>
    <row r="544423" spans="68:68" customFormat="1">
      <c r="BP544423" s="90"/>
    </row>
    <row r="544424" spans="68:68" customFormat="1">
      <c r="BP544424" s="90"/>
    </row>
    <row r="544425" spans="68:68" customFormat="1">
      <c r="BP544425" s="90"/>
    </row>
    <row r="544426" spans="68:68" customFormat="1">
      <c r="BP544426" s="90"/>
    </row>
    <row r="544427" spans="68:68" customFormat="1">
      <c r="BP544427" s="90"/>
    </row>
    <row r="544428" spans="68:68" customFormat="1">
      <c r="BP544428" s="90"/>
    </row>
    <row r="544429" spans="68:68" customFormat="1">
      <c r="BP544429" s="90"/>
    </row>
    <row r="544430" spans="68:68" customFormat="1">
      <c r="BP544430" s="90"/>
    </row>
    <row r="544431" spans="68:68" customFormat="1">
      <c r="BP544431" s="90"/>
    </row>
    <row r="544432" spans="68:68" customFormat="1">
      <c r="BP544432" s="90"/>
    </row>
    <row r="544433" spans="68:68" customFormat="1">
      <c r="BP544433" s="90"/>
    </row>
    <row r="544434" spans="68:68" customFormat="1">
      <c r="BP544434" s="90"/>
    </row>
    <row r="544435" spans="68:68" customFormat="1">
      <c r="BP544435" s="90"/>
    </row>
    <row r="544436" spans="68:68" customFormat="1">
      <c r="BP544436" s="90"/>
    </row>
    <row r="544437" spans="68:68" customFormat="1">
      <c r="BP544437" s="90"/>
    </row>
    <row r="544438" spans="68:68" customFormat="1">
      <c r="BP544438" s="90"/>
    </row>
    <row r="544439" spans="68:68" customFormat="1">
      <c r="BP544439" s="90"/>
    </row>
    <row r="544440" spans="68:68" customFormat="1">
      <c r="BP544440" s="90"/>
    </row>
    <row r="544441" spans="68:68" customFormat="1">
      <c r="BP544441" s="90"/>
    </row>
    <row r="544442" spans="68:68" customFormat="1">
      <c r="BP544442" s="90"/>
    </row>
    <row r="544443" spans="68:68" customFormat="1">
      <c r="BP544443" s="90"/>
    </row>
    <row r="544444" spans="68:68" customFormat="1">
      <c r="BP544444" s="90"/>
    </row>
    <row r="544445" spans="68:68" customFormat="1">
      <c r="BP544445" s="90"/>
    </row>
    <row r="544446" spans="68:68" customFormat="1">
      <c r="BP544446" s="90"/>
    </row>
    <row r="544447" spans="68:68" customFormat="1">
      <c r="BP544447" s="90"/>
    </row>
    <row r="544448" spans="68:68" customFormat="1">
      <c r="BP544448" s="90"/>
    </row>
    <row r="544449" spans="68:68" customFormat="1">
      <c r="BP544449" s="90"/>
    </row>
    <row r="544450" spans="68:68" customFormat="1">
      <c r="BP544450" s="90"/>
    </row>
    <row r="544451" spans="68:68" customFormat="1">
      <c r="BP544451" s="90"/>
    </row>
    <row r="544452" spans="68:68" customFormat="1">
      <c r="BP544452" s="90"/>
    </row>
    <row r="544453" spans="68:68" customFormat="1">
      <c r="BP544453" s="90"/>
    </row>
    <row r="544454" spans="68:68" customFormat="1">
      <c r="BP544454" s="90"/>
    </row>
    <row r="544455" spans="68:68" customFormat="1">
      <c r="BP544455" s="90"/>
    </row>
    <row r="544456" spans="68:68" customFormat="1">
      <c r="BP544456" s="90"/>
    </row>
    <row r="544457" spans="68:68" customFormat="1">
      <c r="BP544457" s="90"/>
    </row>
    <row r="544458" spans="68:68" customFormat="1">
      <c r="BP544458" s="90"/>
    </row>
    <row r="544459" spans="68:68" customFormat="1">
      <c r="BP544459" s="90"/>
    </row>
    <row r="544460" spans="68:68" customFormat="1">
      <c r="BP544460" s="90"/>
    </row>
    <row r="544461" spans="68:68" customFormat="1">
      <c r="BP544461" s="90"/>
    </row>
    <row r="544462" spans="68:68" customFormat="1">
      <c r="BP544462" s="90"/>
    </row>
    <row r="544463" spans="68:68" customFormat="1">
      <c r="BP544463" s="90"/>
    </row>
    <row r="544464" spans="68:68" customFormat="1">
      <c r="BP544464" s="90"/>
    </row>
    <row r="544465" spans="68:68" customFormat="1">
      <c r="BP544465" s="90"/>
    </row>
    <row r="544466" spans="68:68" customFormat="1">
      <c r="BP544466" s="90"/>
    </row>
    <row r="544467" spans="68:68" customFormat="1">
      <c r="BP544467" s="90"/>
    </row>
    <row r="544468" spans="68:68" customFormat="1">
      <c r="BP544468" s="90"/>
    </row>
    <row r="544469" spans="68:68" customFormat="1">
      <c r="BP544469" s="90"/>
    </row>
    <row r="544470" spans="68:68" customFormat="1">
      <c r="BP544470" s="90"/>
    </row>
    <row r="544471" spans="68:68" customFormat="1">
      <c r="BP544471" s="90"/>
    </row>
    <row r="544472" spans="68:68" customFormat="1">
      <c r="BP544472" s="90"/>
    </row>
    <row r="544473" spans="68:68" customFormat="1">
      <c r="BP544473" s="90"/>
    </row>
    <row r="544474" spans="68:68" customFormat="1">
      <c r="BP544474" s="90"/>
    </row>
    <row r="544475" spans="68:68" customFormat="1">
      <c r="BP544475" s="90"/>
    </row>
    <row r="544476" spans="68:68" customFormat="1">
      <c r="BP544476" s="90"/>
    </row>
    <row r="544477" spans="68:68" customFormat="1">
      <c r="BP544477" s="90"/>
    </row>
    <row r="544478" spans="68:68" customFormat="1">
      <c r="BP544478" s="90"/>
    </row>
    <row r="544479" spans="68:68" customFormat="1">
      <c r="BP544479" s="90"/>
    </row>
    <row r="544480" spans="68:68" customFormat="1">
      <c r="BP544480" s="90"/>
    </row>
    <row r="544481" spans="68:68" customFormat="1">
      <c r="BP544481" s="90"/>
    </row>
    <row r="544482" spans="68:68" customFormat="1">
      <c r="BP544482" s="90"/>
    </row>
    <row r="544483" spans="68:68" customFormat="1">
      <c r="BP544483" s="90"/>
    </row>
    <row r="544484" spans="68:68" customFormat="1">
      <c r="BP544484" s="90"/>
    </row>
    <row r="544485" spans="68:68" customFormat="1">
      <c r="BP544485" s="90"/>
    </row>
    <row r="544486" spans="68:68" customFormat="1">
      <c r="BP544486" s="90"/>
    </row>
    <row r="544487" spans="68:68" customFormat="1">
      <c r="BP544487" s="90"/>
    </row>
    <row r="544488" spans="68:68" customFormat="1">
      <c r="BP544488" s="90"/>
    </row>
    <row r="544489" spans="68:68" customFormat="1">
      <c r="BP544489" s="90"/>
    </row>
    <row r="544490" spans="68:68" customFormat="1">
      <c r="BP544490" s="90"/>
    </row>
    <row r="544491" spans="68:68" customFormat="1">
      <c r="BP544491" s="90"/>
    </row>
    <row r="544492" spans="68:68" customFormat="1">
      <c r="BP544492" s="90"/>
    </row>
    <row r="544493" spans="68:68" customFormat="1">
      <c r="BP544493" s="90"/>
    </row>
    <row r="544494" spans="68:68" customFormat="1">
      <c r="BP544494" s="90"/>
    </row>
    <row r="544495" spans="68:68" customFormat="1">
      <c r="BP544495" s="90"/>
    </row>
    <row r="544496" spans="68:68" customFormat="1">
      <c r="BP544496" s="90"/>
    </row>
    <row r="544497" spans="68:68" customFormat="1">
      <c r="BP544497" s="90"/>
    </row>
    <row r="544498" spans="68:68" customFormat="1">
      <c r="BP544498" s="90"/>
    </row>
    <row r="544499" spans="68:68" customFormat="1">
      <c r="BP544499" s="90"/>
    </row>
    <row r="544500" spans="68:68" customFormat="1">
      <c r="BP544500" s="90"/>
    </row>
    <row r="544501" spans="68:68" customFormat="1">
      <c r="BP544501" s="90"/>
    </row>
    <row r="544502" spans="68:68" customFormat="1">
      <c r="BP544502" s="90"/>
    </row>
    <row r="544503" spans="68:68" customFormat="1">
      <c r="BP544503" s="90"/>
    </row>
    <row r="544504" spans="68:68" customFormat="1">
      <c r="BP544504" s="90"/>
    </row>
    <row r="544505" spans="68:68" customFormat="1">
      <c r="BP544505" s="90"/>
    </row>
    <row r="544506" spans="68:68" customFormat="1">
      <c r="BP544506" s="90"/>
    </row>
    <row r="544507" spans="68:68" customFormat="1">
      <c r="BP544507" s="90"/>
    </row>
    <row r="544508" spans="68:68" customFormat="1">
      <c r="BP544508" s="90"/>
    </row>
    <row r="544509" spans="68:68" customFormat="1">
      <c r="BP544509" s="90"/>
    </row>
    <row r="544510" spans="68:68" customFormat="1">
      <c r="BP544510" s="90"/>
    </row>
    <row r="544511" spans="68:68" customFormat="1">
      <c r="BP544511" s="90"/>
    </row>
    <row r="544512" spans="68:68" customFormat="1">
      <c r="BP544512" s="90"/>
    </row>
    <row r="544513" spans="68:68" customFormat="1">
      <c r="BP544513" s="90"/>
    </row>
    <row r="544514" spans="68:68" customFormat="1">
      <c r="BP544514" s="90"/>
    </row>
    <row r="544515" spans="68:68" customFormat="1">
      <c r="BP544515" s="90"/>
    </row>
    <row r="544516" spans="68:68" customFormat="1">
      <c r="BP544516" s="90"/>
    </row>
    <row r="544517" spans="68:68" customFormat="1">
      <c r="BP544517" s="90"/>
    </row>
    <row r="544518" spans="68:68" customFormat="1">
      <c r="BP544518" s="90"/>
    </row>
    <row r="544519" spans="68:68" customFormat="1">
      <c r="BP544519" s="90"/>
    </row>
    <row r="544520" spans="68:68" customFormat="1">
      <c r="BP544520" s="90"/>
    </row>
    <row r="544521" spans="68:68" customFormat="1">
      <c r="BP544521" s="90"/>
    </row>
    <row r="544522" spans="68:68" customFormat="1">
      <c r="BP544522" s="90"/>
    </row>
    <row r="544523" spans="68:68" customFormat="1">
      <c r="BP544523" s="90"/>
    </row>
    <row r="544524" spans="68:68" customFormat="1">
      <c r="BP544524" s="90"/>
    </row>
    <row r="544525" spans="68:68" customFormat="1">
      <c r="BP544525" s="90"/>
    </row>
    <row r="544526" spans="68:68" customFormat="1">
      <c r="BP544526" s="90"/>
    </row>
    <row r="544527" spans="68:68" customFormat="1">
      <c r="BP544527" s="90"/>
    </row>
    <row r="544528" spans="68:68" customFormat="1">
      <c r="BP544528" s="90"/>
    </row>
    <row r="544529" spans="68:68" customFormat="1">
      <c r="BP544529" s="90"/>
    </row>
    <row r="544530" spans="68:68" customFormat="1">
      <c r="BP544530" s="90"/>
    </row>
    <row r="544531" spans="68:68" customFormat="1">
      <c r="BP544531" s="90"/>
    </row>
    <row r="544532" spans="68:68" customFormat="1">
      <c r="BP544532" s="90"/>
    </row>
    <row r="544533" spans="68:68" customFormat="1">
      <c r="BP544533" s="90"/>
    </row>
    <row r="544534" spans="68:68" customFormat="1">
      <c r="BP544534" s="90"/>
    </row>
    <row r="544535" spans="68:68" customFormat="1">
      <c r="BP544535" s="90"/>
    </row>
    <row r="544536" spans="68:68" customFormat="1">
      <c r="BP544536" s="90"/>
    </row>
    <row r="544537" spans="68:68" customFormat="1">
      <c r="BP544537" s="90"/>
    </row>
    <row r="544538" spans="68:68" customFormat="1">
      <c r="BP544538" s="90"/>
    </row>
    <row r="544539" spans="68:68" customFormat="1">
      <c r="BP544539" s="90"/>
    </row>
    <row r="544540" spans="68:68" customFormat="1">
      <c r="BP544540" s="90"/>
    </row>
    <row r="544541" spans="68:68" customFormat="1">
      <c r="BP544541" s="90"/>
    </row>
    <row r="544542" spans="68:68" customFormat="1">
      <c r="BP544542" s="90"/>
    </row>
    <row r="544543" spans="68:68" customFormat="1">
      <c r="BP544543" s="90"/>
    </row>
    <row r="544544" spans="68:68" customFormat="1">
      <c r="BP544544" s="90"/>
    </row>
    <row r="544545" spans="68:68" customFormat="1">
      <c r="BP544545" s="90"/>
    </row>
    <row r="544546" spans="68:68" customFormat="1">
      <c r="BP544546" s="90"/>
    </row>
    <row r="544547" spans="68:68" customFormat="1">
      <c r="BP544547" s="90"/>
    </row>
    <row r="544548" spans="68:68" customFormat="1">
      <c r="BP544548" s="90"/>
    </row>
    <row r="544549" spans="68:68" customFormat="1">
      <c r="BP544549" s="90"/>
    </row>
    <row r="544550" spans="68:68" customFormat="1">
      <c r="BP544550" s="90"/>
    </row>
    <row r="544551" spans="68:68" customFormat="1">
      <c r="BP544551" s="90"/>
    </row>
    <row r="544552" spans="68:68" customFormat="1">
      <c r="BP544552" s="90"/>
    </row>
    <row r="544553" spans="68:68" customFormat="1">
      <c r="BP544553" s="90"/>
    </row>
    <row r="544554" spans="68:68" customFormat="1">
      <c r="BP544554" s="90"/>
    </row>
    <row r="544555" spans="68:68" customFormat="1">
      <c r="BP544555" s="90"/>
    </row>
    <row r="544556" spans="68:68" customFormat="1">
      <c r="BP544556" s="90"/>
    </row>
    <row r="544557" spans="68:68" customFormat="1">
      <c r="BP544557" s="90"/>
    </row>
    <row r="544558" spans="68:68" customFormat="1">
      <c r="BP544558" s="90"/>
    </row>
    <row r="544559" spans="68:68" customFormat="1">
      <c r="BP544559" s="90"/>
    </row>
    <row r="544560" spans="68:68" customFormat="1">
      <c r="BP544560" s="90"/>
    </row>
    <row r="544561" spans="68:68" customFormat="1">
      <c r="BP544561" s="90"/>
    </row>
    <row r="544562" spans="68:68" customFormat="1">
      <c r="BP544562" s="90"/>
    </row>
    <row r="544563" spans="68:68" customFormat="1">
      <c r="BP544563" s="90"/>
    </row>
    <row r="544564" spans="68:68" customFormat="1">
      <c r="BP544564" s="90"/>
    </row>
    <row r="544565" spans="68:68" customFormat="1">
      <c r="BP544565" s="90"/>
    </row>
    <row r="544566" spans="68:68" customFormat="1">
      <c r="BP544566" s="90"/>
    </row>
    <row r="544567" spans="68:68" customFormat="1">
      <c r="BP544567" s="90"/>
    </row>
    <row r="544568" spans="68:68" customFormat="1">
      <c r="BP544568" s="90"/>
    </row>
    <row r="544569" spans="68:68" customFormat="1">
      <c r="BP544569" s="90"/>
    </row>
    <row r="544570" spans="68:68" customFormat="1">
      <c r="BP544570" s="90"/>
    </row>
    <row r="544571" spans="68:68" customFormat="1">
      <c r="BP544571" s="90"/>
    </row>
    <row r="544572" spans="68:68" customFormat="1">
      <c r="BP544572" s="90"/>
    </row>
    <row r="544573" spans="68:68" customFormat="1">
      <c r="BP544573" s="90"/>
    </row>
    <row r="544574" spans="68:68" customFormat="1">
      <c r="BP544574" s="90"/>
    </row>
    <row r="544575" spans="68:68" customFormat="1">
      <c r="BP544575" s="90"/>
    </row>
    <row r="544576" spans="68:68" customFormat="1">
      <c r="BP544576" s="90"/>
    </row>
    <row r="544577" spans="68:68" customFormat="1">
      <c r="BP544577" s="90"/>
    </row>
    <row r="544578" spans="68:68" customFormat="1">
      <c r="BP544578" s="90"/>
    </row>
    <row r="544579" spans="68:68" customFormat="1">
      <c r="BP544579" s="90"/>
    </row>
    <row r="544580" spans="68:68" customFormat="1">
      <c r="BP544580" s="90"/>
    </row>
    <row r="544581" spans="68:68" customFormat="1">
      <c r="BP544581" s="90"/>
    </row>
    <row r="544582" spans="68:68" customFormat="1">
      <c r="BP544582" s="90"/>
    </row>
    <row r="544583" spans="68:68" customFormat="1">
      <c r="BP544583" s="90"/>
    </row>
    <row r="544584" spans="68:68" customFormat="1">
      <c r="BP544584" s="90"/>
    </row>
    <row r="544585" spans="68:68" customFormat="1">
      <c r="BP544585" s="90"/>
    </row>
    <row r="544586" spans="68:68" customFormat="1">
      <c r="BP544586" s="90"/>
    </row>
    <row r="544587" spans="68:68" customFormat="1">
      <c r="BP544587" s="90"/>
    </row>
    <row r="544588" spans="68:68" customFormat="1">
      <c r="BP544588" s="90"/>
    </row>
    <row r="544589" spans="68:68" customFormat="1">
      <c r="BP544589" s="90"/>
    </row>
    <row r="544590" spans="68:68" customFormat="1">
      <c r="BP544590" s="90"/>
    </row>
    <row r="544591" spans="68:68" customFormat="1">
      <c r="BP544591" s="90"/>
    </row>
    <row r="544592" spans="68:68" customFormat="1">
      <c r="BP544592" s="90"/>
    </row>
    <row r="544593" spans="68:68" customFormat="1">
      <c r="BP544593" s="90"/>
    </row>
    <row r="544594" spans="68:68" customFormat="1">
      <c r="BP544594" s="90"/>
    </row>
    <row r="544595" spans="68:68" customFormat="1">
      <c r="BP544595" s="90"/>
    </row>
    <row r="544596" spans="68:68" customFormat="1">
      <c r="BP544596" s="90"/>
    </row>
    <row r="544597" spans="68:68" customFormat="1">
      <c r="BP544597" s="90"/>
    </row>
    <row r="544598" spans="68:68" customFormat="1">
      <c r="BP544598" s="90"/>
    </row>
    <row r="544599" spans="68:68" customFormat="1">
      <c r="BP544599" s="90"/>
    </row>
    <row r="544600" spans="68:68" customFormat="1">
      <c r="BP544600" s="90"/>
    </row>
    <row r="544601" spans="68:68" customFormat="1">
      <c r="BP544601" s="90"/>
    </row>
    <row r="544602" spans="68:68" customFormat="1">
      <c r="BP544602" s="90"/>
    </row>
    <row r="544603" spans="68:68" customFormat="1">
      <c r="BP544603" s="90"/>
    </row>
    <row r="544604" spans="68:68" customFormat="1">
      <c r="BP544604" s="90"/>
    </row>
    <row r="544605" spans="68:68" customFormat="1">
      <c r="BP544605" s="90"/>
    </row>
    <row r="544606" spans="68:68" customFormat="1">
      <c r="BP544606" s="90"/>
    </row>
    <row r="544607" spans="68:68" customFormat="1">
      <c r="BP544607" s="90"/>
    </row>
    <row r="544608" spans="68:68" customFormat="1">
      <c r="BP544608" s="90"/>
    </row>
    <row r="544609" spans="68:68" customFormat="1">
      <c r="BP544609" s="90"/>
    </row>
    <row r="544610" spans="68:68" customFormat="1">
      <c r="BP544610" s="90"/>
    </row>
    <row r="544611" spans="68:68" customFormat="1">
      <c r="BP544611" s="90"/>
    </row>
    <row r="544612" spans="68:68" customFormat="1">
      <c r="BP544612" s="90"/>
    </row>
    <row r="544613" spans="68:68" customFormat="1">
      <c r="BP544613" s="90"/>
    </row>
    <row r="544614" spans="68:68" customFormat="1">
      <c r="BP544614" s="90"/>
    </row>
    <row r="544615" spans="68:68" customFormat="1">
      <c r="BP544615" s="90"/>
    </row>
    <row r="544616" spans="68:68" customFormat="1">
      <c r="BP544616" s="90"/>
    </row>
    <row r="544617" spans="68:68" customFormat="1">
      <c r="BP544617" s="90"/>
    </row>
    <row r="544618" spans="68:68" customFormat="1">
      <c r="BP544618" s="90"/>
    </row>
    <row r="544619" spans="68:68" customFormat="1">
      <c r="BP544619" s="90"/>
    </row>
    <row r="544620" spans="68:68" customFormat="1">
      <c r="BP544620" s="90"/>
    </row>
    <row r="544621" spans="68:68" customFormat="1">
      <c r="BP544621" s="90"/>
    </row>
    <row r="544622" spans="68:68" customFormat="1">
      <c r="BP544622" s="90"/>
    </row>
    <row r="544623" spans="68:68" customFormat="1">
      <c r="BP544623" s="90"/>
    </row>
    <row r="544624" spans="68:68" customFormat="1">
      <c r="BP544624" s="90"/>
    </row>
    <row r="544625" spans="68:68" customFormat="1">
      <c r="BP544625" s="90"/>
    </row>
    <row r="544626" spans="68:68" customFormat="1">
      <c r="BP544626" s="90"/>
    </row>
    <row r="544627" spans="68:68" customFormat="1">
      <c r="BP544627" s="90"/>
    </row>
    <row r="544628" spans="68:68" customFormat="1">
      <c r="BP544628" s="90"/>
    </row>
    <row r="544629" spans="68:68" customFormat="1">
      <c r="BP544629" s="90"/>
    </row>
    <row r="544630" spans="68:68" customFormat="1">
      <c r="BP544630" s="90"/>
    </row>
    <row r="544631" spans="68:68" customFormat="1">
      <c r="BP544631" s="90"/>
    </row>
    <row r="544632" spans="68:68" customFormat="1">
      <c r="BP544632" s="90"/>
    </row>
    <row r="544633" spans="68:68" customFormat="1">
      <c r="BP544633" s="90"/>
    </row>
    <row r="544634" spans="68:68" customFormat="1">
      <c r="BP544634" s="90"/>
    </row>
    <row r="544635" spans="68:68" customFormat="1">
      <c r="BP544635" s="90"/>
    </row>
    <row r="544636" spans="68:68" customFormat="1">
      <c r="BP544636" s="90"/>
    </row>
    <row r="544637" spans="68:68" customFormat="1">
      <c r="BP544637" s="90"/>
    </row>
    <row r="544638" spans="68:68" customFormat="1">
      <c r="BP544638" s="90"/>
    </row>
    <row r="544639" spans="68:68" customFormat="1">
      <c r="BP544639" s="90"/>
    </row>
    <row r="544640" spans="68:68" customFormat="1">
      <c r="BP544640" s="90"/>
    </row>
    <row r="544641" spans="68:68" customFormat="1">
      <c r="BP544641" s="90"/>
    </row>
    <row r="544642" spans="68:68" customFormat="1">
      <c r="BP544642" s="90"/>
    </row>
    <row r="544643" spans="68:68" customFormat="1">
      <c r="BP544643" s="90"/>
    </row>
    <row r="544644" spans="68:68" customFormat="1">
      <c r="BP544644" s="90"/>
    </row>
    <row r="544645" spans="68:68" customFormat="1">
      <c r="BP544645" s="90"/>
    </row>
    <row r="544646" spans="68:68" customFormat="1">
      <c r="BP544646" s="90"/>
    </row>
    <row r="544647" spans="68:68" customFormat="1">
      <c r="BP544647" s="90"/>
    </row>
    <row r="544648" spans="68:68" customFormat="1">
      <c r="BP544648" s="90"/>
    </row>
    <row r="544649" spans="68:68" customFormat="1">
      <c r="BP544649" s="90"/>
    </row>
    <row r="544650" spans="68:68" customFormat="1">
      <c r="BP544650" s="90"/>
    </row>
    <row r="544651" spans="68:68" customFormat="1">
      <c r="BP544651" s="90"/>
    </row>
    <row r="544652" spans="68:68" customFormat="1">
      <c r="BP544652" s="90"/>
    </row>
    <row r="544653" spans="68:68" customFormat="1">
      <c r="BP544653" s="90"/>
    </row>
    <row r="544654" spans="68:68" customFormat="1">
      <c r="BP544654" s="90"/>
    </row>
    <row r="544655" spans="68:68" customFormat="1">
      <c r="BP544655" s="90"/>
    </row>
    <row r="544656" spans="68:68" customFormat="1">
      <c r="BP544656" s="90"/>
    </row>
    <row r="544657" spans="68:68" customFormat="1">
      <c r="BP544657" s="90"/>
    </row>
    <row r="544658" spans="68:68" customFormat="1">
      <c r="BP544658" s="90"/>
    </row>
    <row r="544659" spans="68:68" customFormat="1">
      <c r="BP544659" s="90"/>
    </row>
    <row r="544660" spans="68:68" customFormat="1">
      <c r="BP544660" s="90"/>
    </row>
    <row r="544661" spans="68:68" customFormat="1">
      <c r="BP544661" s="90"/>
    </row>
    <row r="544662" spans="68:68" customFormat="1">
      <c r="BP544662" s="90"/>
    </row>
    <row r="544663" spans="68:68" customFormat="1">
      <c r="BP544663" s="90"/>
    </row>
    <row r="544664" spans="68:68" customFormat="1">
      <c r="BP544664" s="90"/>
    </row>
    <row r="544665" spans="68:68" customFormat="1">
      <c r="BP544665" s="90"/>
    </row>
    <row r="544666" spans="68:68" customFormat="1">
      <c r="BP544666" s="90"/>
    </row>
    <row r="544667" spans="68:68" customFormat="1">
      <c r="BP544667" s="90"/>
    </row>
    <row r="544668" spans="68:68" customFormat="1">
      <c r="BP544668" s="90"/>
    </row>
    <row r="544669" spans="68:68" customFormat="1">
      <c r="BP544669" s="90"/>
    </row>
    <row r="544670" spans="68:68" customFormat="1">
      <c r="BP544670" s="90"/>
    </row>
    <row r="544671" spans="68:68" customFormat="1">
      <c r="BP544671" s="90"/>
    </row>
    <row r="544672" spans="68:68" customFormat="1">
      <c r="BP544672" s="90"/>
    </row>
    <row r="544673" spans="68:68" customFormat="1">
      <c r="BP544673" s="90"/>
    </row>
    <row r="544674" spans="68:68" customFormat="1">
      <c r="BP544674" s="90"/>
    </row>
    <row r="544675" spans="68:68" customFormat="1">
      <c r="BP544675" s="90"/>
    </row>
    <row r="544676" spans="68:68" customFormat="1">
      <c r="BP544676" s="90"/>
    </row>
    <row r="544677" spans="68:68" customFormat="1">
      <c r="BP544677" s="90"/>
    </row>
    <row r="544678" spans="68:68" customFormat="1">
      <c r="BP544678" s="90"/>
    </row>
    <row r="544679" spans="68:68" customFormat="1">
      <c r="BP544679" s="90"/>
    </row>
    <row r="544680" spans="68:68" customFormat="1">
      <c r="BP544680" s="90"/>
    </row>
    <row r="544681" spans="68:68" customFormat="1">
      <c r="BP544681" s="90"/>
    </row>
    <row r="544682" spans="68:68" customFormat="1">
      <c r="BP544682" s="90"/>
    </row>
    <row r="544683" spans="68:68" customFormat="1">
      <c r="BP544683" s="90"/>
    </row>
    <row r="544684" spans="68:68" customFormat="1">
      <c r="BP544684" s="90"/>
    </row>
    <row r="544685" spans="68:68" customFormat="1">
      <c r="BP544685" s="90"/>
    </row>
    <row r="544686" spans="68:68" customFormat="1">
      <c r="BP544686" s="90"/>
    </row>
    <row r="544687" spans="68:68" customFormat="1">
      <c r="BP544687" s="90"/>
    </row>
    <row r="544688" spans="68:68" customFormat="1">
      <c r="BP544688" s="90"/>
    </row>
    <row r="544689" spans="68:68" customFormat="1">
      <c r="BP544689" s="90"/>
    </row>
    <row r="544690" spans="68:68" customFormat="1">
      <c r="BP544690" s="90"/>
    </row>
    <row r="544691" spans="68:68" customFormat="1">
      <c r="BP544691" s="90"/>
    </row>
    <row r="544692" spans="68:68" customFormat="1">
      <c r="BP544692" s="90"/>
    </row>
    <row r="544693" spans="68:68" customFormat="1">
      <c r="BP544693" s="90"/>
    </row>
    <row r="544694" spans="68:68" customFormat="1">
      <c r="BP544694" s="90"/>
    </row>
    <row r="544695" spans="68:68" customFormat="1">
      <c r="BP544695" s="90"/>
    </row>
    <row r="544696" spans="68:68" customFormat="1">
      <c r="BP544696" s="90"/>
    </row>
    <row r="544697" spans="68:68" customFormat="1">
      <c r="BP544697" s="90"/>
    </row>
    <row r="544698" spans="68:68" customFormat="1">
      <c r="BP544698" s="90"/>
    </row>
    <row r="544699" spans="68:68" customFormat="1">
      <c r="BP544699" s="90"/>
    </row>
    <row r="544700" spans="68:68" customFormat="1">
      <c r="BP544700" s="90"/>
    </row>
    <row r="544701" spans="68:68" customFormat="1">
      <c r="BP544701" s="90"/>
    </row>
    <row r="544702" spans="68:68" customFormat="1">
      <c r="BP544702" s="90"/>
    </row>
    <row r="544703" spans="68:68" customFormat="1">
      <c r="BP544703" s="90"/>
    </row>
    <row r="544704" spans="68:68" customFormat="1">
      <c r="BP544704" s="90"/>
    </row>
    <row r="544705" spans="68:68" customFormat="1">
      <c r="BP544705" s="90"/>
    </row>
    <row r="544706" spans="68:68" customFormat="1">
      <c r="BP544706" s="90"/>
    </row>
    <row r="544707" spans="68:68" customFormat="1">
      <c r="BP544707" s="90"/>
    </row>
    <row r="544708" spans="68:68" customFormat="1">
      <c r="BP544708" s="90"/>
    </row>
    <row r="544709" spans="68:68" customFormat="1">
      <c r="BP544709" s="90"/>
    </row>
    <row r="544710" spans="68:68" customFormat="1">
      <c r="BP544710" s="90"/>
    </row>
    <row r="544711" spans="68:68" customFormat="1">
      <c r="BP544711" s="90"/>
    </row>
    <row r="544712" spans="68:68" customFormat="1">
      <c r="BP544712" s="90"/>
    </row>
    <row r="544713" spans="68:68" customFormat="1">
      <c r="BP544713" s="90"/>
    </row>
    <row r="544714" spans="68:68" customFormat="1">
      <c r="BP544714" s="90"/>
    </row>
    <row r="544715" spans="68:68" customFormat="1">
      <c r="BP544715" s="90"/>
    </row>
    <row r="544716" spans="68:68" customFormat="1">
      <c r="BP544716" s="90"/>
    </row>
    <row r="544717" spans="68:68" customFormat="1">
      <c r="BP544717" s="90"/>
    </row>
    <row r="544718" spans="68:68" customFormat="1">
      <c r="BP544718" s="90"/>
    </row>
    <row r="544719" spans="68:68" customFormat="1">
      <c r="BP544719" s="90"/>
    </row>
    <row r="544720" spans="68:68" customFormat="1">
      <c r="BP544720" s="90"/>
    </row>
    <row r="544721" spans="68:68" customFormat="1">
      <c r="BP544721" s="90"/>
    </row>
    <row r="544722" spans="68:68" customFormat="1">
      <c r="BP544722" s="90"/>
    </row>
    <row r="544723" spans="68:68" customFormat="1">
      <c r="BP544723" s="90"/>
    </row>
    <row r="544724" spans="68:68" customFormat="1">
      <c r="BP544724" s="90"/>
    </row>
    <row r="544725" spans="68:68" customFormat="1">
      <c r="BP544725" s="90"/>
    </row>
    <row r="544726" spans="68:68" customFormat="1">
      <c r="BP544726" s="90"/>
    </row>
    <row r="544727" spans="68:68" customFormat="1">
      <c r="BP544727" s="90"/>
    </row>
    <row r="544728" spans="68:68" customFormat="1">
      <c r="BP544728" s="90"/>
    </row>
    <row r="544729" spans="68:68" customFormat="1">
      <c r="BP544729" s="90"/>
    </row>
    <row r="544730" spans="68:68" customFormat="1">
      <c r="BP544730" s="90"/>
    </row>
    <row r="544731" spans="68:68" customFormat="1">
      <c r="BP544731" s="90"/>
    </row>
    <row r="544732" spans="68:68" customFormat="1">
      <c r="BP544732" s="90"/>
    </row>
    <row r="544733" spans="68:68" customFormat="1">
      <c r="BP544733" s="90"/>
    </row>
    <row r="544734" spans="68:68" customFormat="1">
      <c r="BP544734" s="90"/>
    </row>
    <row r="544735" spans="68:68" customFormat="1">
      <c r="BP544735" s="90"/>
    </row>
    <row r="544736" spans="68:68" customFormat="1">
      <c r="BP544736" s="90"/>
    </row>
    <row r="544737" spans="68:68" customFormat="1">
      <c r="BP544737" s="90"/>
    </row>
    <row r="544738" spans="68:68" customFormat="1">
      <c r="BP544738" s="90"/>
    </row>
    <row r="544739" spans="68:68" customFormat="1">
      <c r="BP544739" s="90"/>
    </row>
    <row r="544740" spans="68:68" customFormat="1">
      <c r="BP544740" s="90"/>
    </row>
    <row r="544741" spans="68:68" customFormat="1">
      <c r="BP544741" s="90"/>
    </row>
    <row r="544742" spans="68:68" customFormat="1">
      <c r="BP544742" s="90"/>
    </row>
    <row r="544743" spans="68:68" customFormat="1">
      <c r="BP544743" s="90"/>
    </row>
    <row r="544744" spans="68:68" customFormat="1">
      <c r="BP544744" s="90"/>
    </row>
    <row r="544745" spans="68:68" customFormat="1">
      <c r="BP544745" s="90"/>
    </row>
    <row r="544746" spans="68:68" customFormat="1">
      <c r="BP544746" s="90"/>
    </row>
    <row r="544747" spans="68:68" customFormat="1">
      <c r="BP544747" s="90"/>
    </row>
    <row r="544748" spans="68:68" customFormat="1">
      <c r="BP544748" s="90"/>
    </row>
    <row r="544749" spans="68:68" customFormat="1">
      <c r="BP544749" s="90"/>
    </row>
    <row r="544750" spans="68:68" customFormat="1">
      <c r="BP544750" s="90"/>
    </row>
    <row r="544751" spans="68:68" customFormat="1">
      <c r="BP544751" s="90"/>
    </row>
    <row r="544752" spans="68:68" customFormat="1">
      <c r="BP544752" s="90"/>
    </row>
    <row r="544753" spans="68:68" customFormat="1">
      <c r="BP544753" s="90"/>
    </row>
    <row r="544754" spans="68:68" customFormat="1">
      <c r="BP544754" s="90"/>
    </row>
    <row r="544755" spans="68:68" customFormat="1">
      <c r="BP544755" s="90"/>
    </row>
    <row r="544756" spans="68:68" customFormat="1">
      <c r="BP544756" s="90"/>
    </row>
    <row r="544757" spans="68:68" customFormat="1">
      <c r="BP544757" s="90"/>
    </row>
    <row r="544758" spans="68:68" customFormat="1">
      <c r="BP544758" s="90"/>
    </row>
    <row r="544759" spans="68:68" customFormat="1">
      <c r="BP544759" s="90"/>
    </row>
    <row r="544760" spans="68:68" customFormat="1">
      <c r="BP544760" s="90"/>
    </row>
    <row r="544761" spans="68:68" customFormat="1">
      <c r="BP544761" s="90"/>
    </row>
    <row r="544762" spans="68:68" customFormat="1">
      <c r="BP544762" s="90"/>
    </row>
    <row r="544763" spans="68:68" customFormat="1">
      <c r="BP544763" s="90"/>
    </row>
    <row r="544764" spans="68:68" customFormat="1">
      <c r="BP544764" s="90"/>
    </row>
    <row r="544765" spans="68:68" customFormat="1">
      <c r="BP544765" s="90"/>
    </row>
    <row r="544766" spans="68:68" customFormat="1">
      <c r="BP544766" s="90"/>
    </row>
    <row r="544767" spans="68:68" customFormat="1">
      <c r="BP544767" s="90"/>
    </row>
    <row r="544768" spans="68:68" customFormat="1">
      <c r="BP544768" s="90"/>
    </row>
    <row r="544769" spans="68:68" customFormat="1">
      <c r="BP544769" s="90"/>
    </row>
    <row r="544770" spans="68:68" customFormat="1">
      <c r="BP544770" s="90"/>
    </row>
    <row r="544771" spans="68:68" customFormat="1">
      <c r="BP544771" s="90"/>
    </row>
    <row r="544772" spans="68:68" customFormat="1">
      <c r="BP544772" s="90"/>
    </row>
    <row r="544773" spans="68:68" customFormat="1">
      <c r="BP544773" s="90"/>
    </row>
    <row r="544774" spans="68:68" customFormat="1">
      <c r="BP544774" s="90"/>
    </row>
    <row r="544775" spans="68:68" customFormat="1">
      <c r="BP544775" s="90"/>
    </row>
    <row r="544776" spans="68:68" customFormat="1">
      <c r="BP544776" s="90"/>
    </row>
    <row r="544777" spans="68:68" customFormat="1">
      <c r="BP544777" s="90"/>
    </row>
    <row r="544778" spans="68:68" customFormat="1">
      <c r="BP544778" s="90"/>
    </row>
    <row r="544779" spans="68:68" customFormat="1">
      <c r="BP544779" s="90"/>
    </row>
    <row r="544780" spans="68:68" customFormat="1">
      <c r="BP544780" s="90"/>
    </row>
    <row r="544781" spans="68:68" customFormat="1">
      <c r="BP544781" s="90"/>
    </row>
    <row r="544782" spans="68:68" customFormat="1">
      <c r="BP544782" s="90"/>
    </row>
    <row r="544783" spans="68:68" customFormat="1">
      <c r="BP544783" s="90"/>
    </row>
    <row r="544784" spans="68:68" customFormat="1">
      <c r="BP544784" s="90"/>
    </row>
    <row r="544785" spans="68:68" customFormat="1">
      <c r="BP544785" s="90"/>
    </row>
    <row r="544786" spans="68:68" customFormat="1">
      <c r="BP544786" s="90"/>
    </row>
    <row r="544787" spans="68:68" customFormat="1">
      <c r="BP544787" s="90"/>
    </row>
    <row r="544788" spans="68:68" customFormat="1">
      <c r="BP544788" s="90"/>
    </row>
    <row r="544789" spans="68:68" customFormat="1">
      <c r="BP544789" s="90"/>
    </row>
    <row r="544790" spans="68:68" customFormat="1">
      <c r="BP544790" s="90"/>
    </row>
    <row r="544791" spans="68:68" customFormat="1">
      <c r="BP544791" s="90"/>
    </row>
    <row r="544792" spans="68:68" customFormat="1">
      <c r="BP544792" s="90"/>
    </row>
    <row r="544793" spans="68:68" customFormat="1">
      <c r="BP544793" s="90"/>
    </row>
    <row r="544794" spans="68:68" customFormat="1">
      <c r="BP544794" s="90"/>
    </row>
    <row r="544795" spans="68:68" customFormat="1">
      <c r="BP544795" s="90"/>
    </row>
    <row r="544796" spans="68:68" customFormat="1">
      <c r="BP544796" s="90"/>
    </row>
    <row r="544797" spans="68:68" customFormat="1">
      <c r="BP544797" s="90"/>
    </row>
    <row r="544798" spans="68:68" customFormat="1">
      <c r="BP544798" s="90"/>
    </row>
    <row r="544799" spans="68:68" customFormat="1">
      <c r="BP544799" s="90"/>
    </row>
    <row r="544800" spans="68:68" customFormat="1">
      <c r="BP544800" s="90"/>
    </row>
    <row r="544801" spans="68:68" customFormat="1">
      <c r="BP544801" s="90"/>
    </row>
    <row r="544802" spans="68:68" customFormat="1">
      <c r="BP544802" s="90"/>
    </row>
    <row r="544803" spans="68:68" customFormat="1">
      <c r="BP544803" s="90"/>
    </row>
    <row r="544804" spans="68:68" customFormat="1">
      <c r="BP544804" s="90"/>
    </row>
    <row r="544805" spans="68:68" customFormat="1">
      <c r="BP544805" s="90"/>
    </row>
    <row r="544806" spans="68:68" customFormat="1">
      <c r="BP544806" s="90"/>
    </row>
    <row r="544807" spans="68:68" customFormat="1">
      <c r="BP544807" s="90"/>
    </row>
    <row r="544808" spans="68:68" customFormat="1">
      <c r="BP544808" s="90"/>
    </row>
    <row r="544809" spans="68:68" customFormat="1">
      <c r="BP544809" s="90"/>
    </row>
    <row r="544810" spans="68:68" customFormat="1">
      <c r="BP544810" s="90"/>
    </row>
    <row r="544811" spans="68:68" customFormat="1">
      <c r="BP544811" s="90"/>
    </row>
    <row r="544812" spans="68:68" customFormat="1">
      <c r="BP544812" s="90"/>
    </row>
    <row r="544813" spans="68:68" customFormat="1">
      <c r="BP544813" s="90"/>
    </row>
    <row r="544814" spans="68:68" customFormat="1">
      <c r="BP544814" s="90"/>
    </row>
    <row r="544815" spans="68:68" customFormat="1">
      <c r="BP544815" s="90"/>
    </row>
    <row r="544816" spans="68:68" customFormat="1">
      <c r="BP544816" s="90"/>
    </row>
    <row r="544817" spans="68:68" customFormat="1">
      <c r="BP544817" s="90"/>
    </row>
    <row r="544818" spans="68:68" customFormat="1">
      <c r="BP544818" s="90"/>
    </row>
    <row r="544819" spans="68:68" customFormat="1">
      <c r="BP544819" s="90"/>
    </row>
    <row r="544820" spans="68:68" customFormat="1">
      <c r="BP544820" s="90"/>
    </row>
    <row r="544821" spans="68:68" customFormat="1">
      <c r="BP544821" s="90"/>
    </row>
    <row r="544822" spans="68:68" customFormat="1">
      <c r="BP544822" s="90"/>
    </row>
    <row r="544823" spans="68:68" customFormat="1">
      <c r="BP544823" s="90"/>
    </row>
    <row r="544824" spans="68:68" customFormat="1">
      <c r="BP544824" s="90"/>
    </row>
    <row r="544825" spans="68:68" customFormat="1">
      <c r="BP544825" s="90"/>
    </row>
    <row r="544826" spans="68:68" customFormat="1">
      <c r="BP544826" s="90"/>
    </row>
    <row r="544827" spans="68:68" customFormat="1">
      <c r="BP544827" s="90"/>
    </row>
    <row r="544828" spans="68:68" customFormat="1">
      <c r="BP544828" s="90"/>
    </row>
    <row r="544829" spans="68:68" customFormat="1">
      <c r="BP544829" s="90"/>
    </row>
    <row r="544830" spans="68:68" customFormat="1">
      <c r="BP544830" s="90"/>
    </row>
    <row r="544831" spans="68:68" customFormat="1">
      <c r="BP544831" s="90"/>
    </row>
    <row r="544832" spans="68:68" customFormat="1">
      <c r="BP544832" s="90"/>
    </row>
    <row r="544833" spans="68:68" customFormat="1">
      <c r="BP544833" s="90"/>
    </row>
    <row r="544834" spans="68:68" customFormat="1">
      <c r="BP544834" s="90"/>
    </row>
    <row r="544835" spans="68:68" customFormat="1">
      <c r="BP544835" s="90"/>
    </row>
    <row r="544836" spans="68:68" customFormat="1">
      <c r="BP544836" s="90"/>
    </row>
    <row r="544837" spans="68:68" customFormat="1">
      <c r="BP544837" s="90"/>
    </row>
    <row r="544838" spans="68:68" customFormat="1">
      <c r="BP544838" s="90"/>
    </row>
    <row r="544839" spans="68:68" customFormat="1">
      <c r="BP544839" s="90"/>
    </row>
    <row r="544840" spans="68:68" customFormat="1">
      <c r="BP544840" s="90"/>
    </row>
    <row r="544841" spans="68:68" customFormat="1">
      <c r="BP544841" s="90"/>
    </row>
    <row r="544842" spans="68:68" customFormat="1">
      <c r="BP544842" s="90"/>
    </row>
    <row r="544843" spans="68:68" customFormat="1">
      <c r="BP544843" s="90"/>
    </row>
    <row r="544844" spans="68:68" customFormat="1">
      <c r="BP544844" s="90"/>
    </row>
    <row r="544845" spans="68:68" customFormat="1">
      <c r="BP544845" s="90"/>
    </row>
    <row r="544846" spans="68:68" customFormat="1">
      <c r="BP544846" s="90"/>
    </row>
    <row r="544847" spans="68:68" customFormat="1">
      <c r="BP544847" s="90"/>
    </row>
    <row r="544848" spans="68:68" customFormat="1">
      <c r="BP544848" s="90"/>
    </row>
    <row r="544849" spans="68:68" customFormat="1">
      <c r="BP544849" s="90"/>
    </row>
    <row r="544850" spans="68:68" customFormat="1">
      <c r="BP544850" s="90"/>
    </row>
    <row r="544851" spans="68:68" customFormat="1">
      <c r="BP544851" s="90"/>
    </row>
    <row r="544852" spans="68:68" customFormat="1">
      <c r="BP544852" s="90"/>
    </row>
    <row r="544853" spans="68:68" customFormat="1">
      <c r="BP544853" s="90"/>
    </row>
    <row r="544854" spans="68:68" customFormat="1">
      <c r="BP544854" s="90"/>
    </row>
    <row r="544855" spans="68:68" customFormat="1">
      <c r="BP544855" s="90"/>
    </row>
    <row r="544856" spans="68:68" customFormat="1">
      <c r="BP544856" s="90"/>
    </row>
    <row r="544857" spans="68:68" customFormat="1">
      <c r="BP544857" s="90"/>
    </row>
    <row r="544858" spans="68:68" customFormat="1">
      <c r="BP544858" s="90"/>
    </row>
    <row r="544859" spans="68:68" customFormat="1">
      <c r="BP544859" s="90"/>
    </row>
    <row r="544860" spans="68:68" customFormat="1">
      <c r="BP544860" s="90"/>
    </row>
    <row r="544861" spans="68:68" customFormat="1">
      <c r="BP544861" s="90"/>
    </row>
    <row r="544862" spans="68:68" customFormat="1">
      <c r="BP544862" s="90"/>
    </row>
    <row r="544863" spans="68:68" customFormat="1">
      <c r="BP544863" s="90"/>
    </row>
    <row r="544864" spans="68:68" customFormat="1">
      <c r="BP544864" s="90"/>
    </row>
    <row r="544865" spans="68:68" customFormat="1">
      <c r="BP544865" s="90"/>
    </row>
    <row r="544866" spans="68:68" customFormat="1">
      <c r="BP544866" s="90"/>
    </row>
    <row r="544867" spans="68:68" customFormat="1">
      <c r="BP544867" s="90"/>
    </row>
    <row r="544868" spans="68:68" customFormat="1">
      <c r="BP544868" s="90"/>
    </row>
    <row r="544869" spans="68:68" customFormat="1">
      <c r="BP544869" s="90"/>
    </row>
    <row r="544870" spans="68:68" customFormat="1">
      <c r="BP544870" s="90"/>
    </row>
    <row r="544871" spans="68:68" customFormat="1">
      <c r="BP544871" s="90"/>
    </row>
    <row r="544872" spans="68:68" customFormat="1">
      <c r="BP544872" s="90"/>
    </row>
    <row r="544873" spans="68:68" customFormat="1">
      <c r="BP544873" s="90"/>
    </row>
    <row r="544874" spans="68:68" customFormat="1">
      <c r="BP544874" s="90"/>
    </row>
    <row r="544875" spans="68:68" customFormat="1">
      <c r="BP544875" s="90"/>
    </row>
    <row r="544876" spans="68:68" customFormat="1">
      <c r="BP544876" s="90"/>
    </row>
    <row r="544877" spans="68:68" customFormat="1">
      <c r="BP544877" s="90"/>
    </row>
    <row r="544878" spans="68:68" customFormat="1">
      <c r="BP544878" s="90"/>
    </row>
    <row r="544879" spans="68:68" customFormat="1">
      <c r="BP544879" s="90"/>
    </row>
    <row r="544880" spans="68:68" customFormat="1">
      <c r="BP544880" s="90"/>
    </row>
    <row r="544881" spans="68:68" customFormat="1">
      <c r="BP544881" s="90"/>
    </row>
    <row r="544882" spans="68:68" customFormat="1">
      <c r="BP544882" s="90"/>
    </row>
    <row r="544883" spans="68:68" customFormat="1">
      <c r="BP544883" s="90"/>
    </row>
    <row r="544884" spans="68:68" customFormat="1">
      <c r="BP544884" s="90"/>
    </row>
    <row r="544885" spans="68:68" customFormat="1">
      <c r="BP544885" s="90"/>
    </row>
    <row r="544886" spans="68:68" customFormat="1">
      <c r="BP544886" s="90"/>
    </row>
    <row r="544887" spans="68:68" customFormat="1">
      <c r="BP544887" s="90"/>
    </row>
    <row r="544888" spans="68:68" customFormat="1">
      <c r="BP544888" s="90"/>
    </row>
    <row r="544889" spans="68:68" customFormat="1">
      <c r="BP544889" s="90"/>
    </row>
    <row r="544890" spans="68:68" customFormat="1">
      <c r="BP544890" s="90"/>
    </row>
    <row r="544891" spans="68:68" customFormat="1">
      <c r="BP544891" s="90"/>
    </row>
    <row r="544892" spans="68:68" customFormat="1">
      <c r="BP544892" s="90"/>
    </row>
    <row r="544893" spans="68:68" customFormat="1">
      <c r="BP544893" s="90"/>
    </row>
    <row r="544894" spans="68:68" customFormat="1">
      <c r="BP544894" s="90"/>
    </row>
    <row r="544895" spans="68:68" customFormat="1">
      <c r="BP544895" s="90"/>
    </row>
    <row r="544896" spans="68:68" customFormat="1">
      <c r="BP544896" s="90"/>
    </row>
    <row r="544897" spans="68:68" customFormat="1">
      <c r="BP544897" s="90"/>
    </row>
    <row r="544898" spans="68:68" customFormat="1">
      <c r="BP544898" s="90"/>
    </row>
    <row r="544899" spans="68:68" customFormat="1">
      <c r="BP544899" s="90"/>
    </row>
    <row r="544900" spans="68:68" customFormat="1">
      <c r="BP544900" s="90"/>
    </row>
    <row r="544901" spans="68:68" customFormat="1">
      <c r="BP544901" s="90"/>
    </row>
    <row r="544902" spans="68:68" customFormat="1">
      <c r="BP544902" s="90"/>
    </row>
    <row r="544903" spans="68:68" customFormat="1">
      <c r="BP544903" s="90"/>
    </row>
    <row r="544904" spans="68:68" customFormat="1">
      <c r="BP544904" s="90"/>
    </row>
    <row r="544905" spans="68:68" customFormat="1">
      <c r="BP544905" s="90"/>
    </row>
    <row r="544906" spans="68:68" customFormat="1">
      <c r="BP544906" s="90"/>
    </row>
    <row r="544907" spans="68:68" customFormat="1">
      <c r="BP544907" s="90"/>
    </row>
    <row r="544908" spans="68:68" customFormat="1">
      <c r="BP544908" s="90"/>
    </row>
    <row r="544909" spans="68:68" customFormat="1">
      <c r="BP544909" s="90"/>
    </row>
    <row r="544910" spans="68:68" customFormat="1">
      <c r="BP544910" s="90"/>
    </row>
    <row r="544911" spans="68:68" customFormat="1">
      <c r="BP544911" s="90"/>
    </row>
    <row r="544912" spans="68:68" customFormat="1">
      <c r="BP544912" s="90"/>
    </row>
    <row r="544913" spans="68:68" customFormat="1">
      <c r="BP544913" s="90"/>
    </row>
    <row r="544914" spans="68:68" customFormat="1">
      <c r="BP544914" s="90"/>
    </row>
    <row r="544915" spans="68:68" customFormat="1">
      <c r="BP544915" s="90"/>
    </row>
    <row r="544916" spans="68:68" customFormat="1">
      <c r="BP544916" s="90"/>
    </row>
    <row r="544917" spans="68:68" customFormat="1">
      <c r="BP544917" s="90"/>
    </row>
    <row r="544918" spans="68:68" customFormat="1">
      <c r="BP544918" s="90"/>
    </row>
    <row r="544919" spans="68:68" customFormat="1">
      <c r="BP544919" s="90"/>
    </row>
    <row r="544920" spans="68:68" customFormat="1">
      <c r="BP544920" s="90"/>
    </row>
    <row r="544921" spans="68:68" customFormat="1">
      <c r="BP544921" s="90"/>
    </row>
    <row r="544922" spans="68:68" customFormat="1">
      <c r="BP544922" s="90"/>
    </row>
    <row r="544923" spans="68:68" customFormat="1">
      <c r="BP544923" s="90"/>
    </row>
    <row r="544924" spans="68:68" customFormat="1">
      <c r="BP544924" s="90"/>
    </row>
    <row r="544925" spans="68:68" customFormat="1">
      <c r="BP544925" s="90"/>
    </row>
    <row r="544926" spans="68:68" customFormat="1">
      <c r="BP544926" s="90"/>
    </row>
    <row r="544927" spans="68:68" customFormat="1">
      <c r="BP544927" s="90"/>
    </row>
    <row r="544928" spans="68:68" customFormat="1">
      <c r="BP544928" s="90"/>
    </row>
    <row r="544929" spans="68:68" customFormat="1">
      <c r="BP544929" s="90"/>
    </row>
    <row r="544930" spans="68:68" customFormat="1">
      <c r="BP544930" s="90"/>
    </row>
    <row r="544931" spans="68:68" customFormat="1">
      <c r="BP544931" s="90"/>
    </row>
    <row r="544932" spans="68:68" customFormat="1">
      <c r="BP544932" s="90"/>
    </row>
    <row r="544933" spans="68:68" customFormat="1">
      <c r="BP544933" s="90"/>
    </row>
    <row r="544934" spans="68:68" customFormat="1">
      <c r="BP544934" s="90"/>
    </row>
    <row r="544935" spans="68:68" customFormat="1">
      <c r="BP544935" s="90"/>
    </row>
    <row r="544936" spans="68:68" customFormat="1">
      <c r="BP544936" s="90"/>
    </row>
    <row r="544937" spans="68:68" customFormat="1">
      <c r="BP544937" s="90"/>
    </row>
    <row r="544938" spans="68:68" customFormat="1">
      <c r="BP544938" s="90"/>
    </row>
    <row r="544939" spans="68:68" customFormat="1">
      <c r="BP544939" s="90"/>
    </row>
    <row r="544940" spans="68:68" customFormat="1">
      <c r="BP544940" s="90"/>
    </row>
    <row r="544941" spans="68:68" customFormat="1">
      <c r="BP544941" s="90"/>
    </row>
    <row r="544942" spans="68:68" customFormat="1">
      <c r="BP544942" s="90"/>
    </row>
    <row r="544943" spans="68:68" customFormat="1">
      <c r="BP544943" s="90"/>
    </row>
    <row r="544944" spans="68:68" customFormat="1">
      <c r="BP544944" s="90"/>
    </row>
    <row r="544945" spans="68:68" customFormat="1">
      <c r="BP544945" s="90"/>
    </row>
    <row r="544946" spans="68:68" customFormat="1">
      <c r="BP544946" s="90"/>
    </row>
    <row r="544947" spans="68:68" customFormat="1">
      <c r="BP544947" s="90"/>
    </row>
    <row r="544948" spans="68:68" customFormat="1">
      <c r="BP544948" s="90"/>
    </row>
    <row r="544949" spans="68:68" customFormat="1">
      <c r="BP544949" s="90"/>
    </row>
    <row r="544950" spans="68:68" customFormat="1">
      <c r="BP544950" s="90"/>
    </row>
    <row r="544951" spans="68:68" customFormat="1">
      <c r="BP544951" s="90"/>
    </row>
    <row r="544952" spans="68:68" customFormat="1">
      <c r="BP544952" s="90"/>
    </row>
    <row r="544953" spans="68:68" customFormat="1">
      <c r="BP544953" s="90"/>
    </row>
    <row r="544954" spans="68:68" customFormat="1">
      <c r="BP544954" s="90"/>
    </row>
    <row r="544955" spans="68:68" customFormat="1">
      <c r="BP544955" s="90"/>
    </row>
    <row r="544956" spans="68:68" customFormat="1">
      <c r="BP544956" s="90"/>
    </row>
    <row r="544957" spans="68:68" customFormat="1">
      <c r="BP544957" s="90"/>
    </row>
    <row r="544958" spans="68:68" customFormat="1">
      <c r="BP544958" s="90"/>
    </row>
    <row r="544959" spans="68:68" customFormat="1">
      <c r="BP544959" s="90"/>
    </row>
    <row r="544960" spans="68:68" customFormat="1">
      <c r="BP544960" s="90"/>
    </row>
    <row r="544961" spans="68:68" customFormat="1">
      <c r="BP544961" s="90"/>
    </row>
    <row r="544962" spans="68:68" customFormat="1">
      <c r="BP544962" s="90"/>
    </row>
    <row r="544963" spans="68:68" customFormat="1">
      <c r="BP544963" s="90"/>
    </row>
    <row r="544964" spans="68:68" customFormat="1">
      <c r="BP544964" s="90"/>
    </row>
    <row r="544965" spans="68:68" customFormat="1">
      <c r="BP544965" s="90"/>
    </row>
    <row r="544966" spans="68:68" customFormat="1">
      <c r="BP544966" s="90"/>
    </row>
    <row r="544967" spans="68:68" customFormat="1">
      <c r="BP544967" s="90"/>
    </row>
    <row r="544968" spans="68:68" customFormat="1">
      <c r="BP544968" s="90"/>
    </row>
    <row r="544969" spans="68:68" customFormat="1">
      <c r="BP544969" s="90"/>
    </row>
    <row r="544970" spans="68:68" customFormat="1">
      <c r="BP544970" s="90"/>
    </row>
    <row r="544971" spans="68:68" customFormat="1">
      <c r="BP544971" s="90"/>
    </row>
    <row r="544972" spans="68:68" customFormat="1">
      <c r="BP544972" s="90"/>
    </row>
    <row r="544973" spans="68:68" customFormat="1">
      <c r="BP544973" s="90"/>
    </row>
    <row r="544974" spans="68:68" customFormat="1">
      <c r="BP544974" s="90"/>
    </row>
    <row r="544975" spans="68:68" customFormat="1">
      <c r="BP544975" s="90"/>
    </row>
    <row r="544976" spans="68:68" customFormat="1">
      <c r="BP544976" s="90"/>
    </row>
    <row r="544977" spans="68:68" customFormat="1">
      <c r="BP544977" s="90"/>
    </row>
    <row r="544978" spans="68:68" customFormat="1">
      <c r="BP544978" s="90"/>
    </row>
    <row r="544979" spans="68:68" customFormat="1">
      <c r="BP544979" s="90"/>
    </row>
    <row r="544980" spans="68:68" customFormat="1">
      <c r="BP544980" s="90"/>
    </row>
    <row r="544981" spans="68:68" customFormat="1">
      <c r="BP544981" s="90"/>
    </row>
    <row r="544982" spans="68:68" customFormat="1">
      <c r="BP544982" s="90"/>
    </row>
    <row r="544983" spans="68:68" customFormat="1">
      <c r="BP544983" s="90"/>
    </row>
    <row r="544984" spans="68:68" customFormat="1">
      <c r="BP544984" s="90"/>
    </row>
    <row r="544985" spans="68:68" customFormat="1">
      <c r="BP544985" s="90"/>
    </row>
    <row r="544986" spans="68:68" customFormat="1">
      <c r="BP544986" s="90"/>
    </row>
    <row r="544987" spans="68:68" customFormat="1">
      <c r="BP544987" s="90"/>
    </row>
    <row r="544988" spans="68:68" customFormat="1">
      <c r="BP544988" s="90"/>
    </row>
    <row r="544989" spans="68:68" customFormat="1">
      <c r="BP544989" s="90"/>
    </row>
    <row r="544990" spans="68:68" customFormat="1">
      <c r="BP544990" s="90"/>
    </row>
    <row r="544991" spans="68:68" customFormat="1">
      <c r="BP544991" s="90"/>
    </row>
    <row r="544992" spans="68:68" customFormat="1">
      <c r="BP544992" s="90"/>
    </row>
    <row r="544993" spans="68:68" customFormat="1">
      <c r="BP544993" s="90"/>
    </row>
    <row r="544994" spans="68:68" customFormat="1">
      <c r="BP544994" s="90"/>
    </row>
    <row r="544995" spans="68:68" customFormat="1">
      <c r="BP544995" s="90"/>
    </row>
    <row r="544996" spans="68:68" customFormat="1">
      <c r="BP544996" s="90"/>
    </row>
    <row r="544997" spans="68:68" customFormat="1">
      <c r="BP544997" s="90"/>
    </row>
    <row r="544998" spans="68:68" customFormat="1">
      <c r="BP544998" s="90"/>
    </row>
    <row r="544999" spans="68:68" customFormat="1">
      <c r="BP544999" s="90"/>
    </row>
    <row r="545000" spans="68:68" customFormat="1">
      <c r="BP545000" s="90"/>
    </row>
    <row r="545001" spans="68:68" customFormat="1">
      <c r="BP545001" s="90"/>
    </row>
    <row r="545002" spans="68:68" customFormat="1">
      <c r="BP545002" s="90"/>
    </row>
    <row r="545003" spans="68:68" customFormat="1">
      <c r="BP545003" s="90"/>
    </row>
    <row r="545004" spans="68:68" customFormat="1">
      <c r="BP545004" s="90"/>
    </row>
    <row r="545005" spans="68:68" customFormat="1">
      <c r="BP545005" s="90"/>
    </row>
    <row r="545006" spans="68:68" customFormat="1">
      <c r="BP545006" s="90"/>
    </row>
    <row r="545007" spans="68:68" customFormat="1">
      <c r="BP545007" s="90"/>
    </row>
    <row r="545008" spans="68:68" customFormat="1">
      <c r="BP545008" s="90"/>
    </row>
    <row r="545009" spans="68:68" customFormat="1">
      <c r="BP545009" s="90"/>
    </row>
    <row r="545010" spans="68:68" customFormat="1">
      <c r="BP545010" s="90"/>
    </row>
    <row r="545011" spans="68:68" customFormat="1">
      <c r="BP545011" s="90"/>
    </row>
    <row r="545012" spans="68:68" customFormat="1">
      <c r="BP545012" s="90"/>
    </row>
    <row r="545013" spans="68:68" customFormat="1">
      <c r="BP545013" s="90"/>
    </row>
    <row r="545014" spans="68:68" customFormat="1">
      <c r="BP545014" s="90"/>
    </row>
    <row r="545015" spans="68:68" customFormat="1">
      <c r="BP545015" s="90"/>
    </row>
    <row r="545016" spans="68:68" customFormat="1">
      <c r="BP545016" s="90"/>
    </row>
    <row r="545017" spans="68:68" customFormat="1">
      <c r="BP545017" s="90"/>
    </row>
    <row r="545018" spans="68:68" customFormat="1">
      <c r="BP545018" s="90"/>
    </row>
    <row r="545019" spans="68:68" customFormat="1">
      <c r="BP545019" s="90"/>
    </row>
    <row r="545020" spans="68:68" customFormat="1">
      <c r="BP545020" s="90"/>
    </row>
    <row r="545021" spans="68:68" customFormat="1">
      <c r="BP545021" s="90"/>
    </row>
    <row r="545022" spans="68:68" customFormat="1">
      <c r="BP545022" s="90"/>
    </row>
    <row r="545023" spans="68:68" customFormat="1">
      <c r="BP545023" s="90"/>
    </row>
    <row r="545024" spans="68:68" customFormat="1">
      <c r="BP545024" s="90"/>
    </row>
    <row r="545025" spans="68:68" customFormat="1">
      <c r="BP545025" s="90"/>
    </row>
    <row r="545026" spans="68:68" customFormat="1">
      <c r="BP545026" s="90"/>
    </row>
    <row r="545027" spans="68:68" customFormat="1">
      <c r="BP545027" s="90"/>
    </row>
    <row r="545028" spans="68:68" customFormat="1">
      <c r="BP545028" s="90"/>
    </row>
    <row r="545029" spans="68:68" customFormat="1">
      <c r="BP545029" s="90"/>
    </row>
    <row r="545030" spans="68:68" customFormat="1">
      <c r="BP545030" s="90"/>
    </row>
    <row r="545031" spans="68:68" customFormat="1">
      <c r="BP545031" s="90"/>
    </row>
    <row r="545032" spans="68:68" customFormat="1">
      <c r="BP545032" s="90"/>
    </row>
    <row r="545033" spans="68:68" customFormat="1">
      <c r="BP545033" s="90"/>
    </row>
    <row r="545034" spans="68:68" customFormat="1">
      <c r="BP545034" s="90"/>
    </row>
    <row r="545035" spans="68:68" customFormat="1">
      <c r="BP545035" s="90"/>
    </row>
    <row r="545036" spans="68:68" customFormat="1">
      <c r="BP545036" s="90"/>
    </row>
    <row r="545037" spans="68:68" customFormat="1">
      <c r="BP545037" s="90"/>
    </row>
    <row r="545038" spans="68:68" customFormat="1">
      <c r="BP545038" s="90"/>
    </row>
    <row r="545039" spans="68:68" customFormat="1">
      <c r="BP545039" s="90"/>
    </row>
    <row r="545040" spans="68:68" customFormat="1">
      <c r="BP545040" s="90"/>
    </row>
    <row r="545041" spans="68:68" customFormat="1">
      <c r="BP545041" s="90"/>
    </row>
    <row r="545042" spans="68:68" customFormat="1">
      <c r="BP545042" s="90"/>
    </row>
    <row r="545043" spans="68:68" customFormat="1">
      <c r="BP545043" s="90"/>
    </row>
    <row r="545044" spans="68:68" customFormat="1">
      <c r="BP545044" s="90"/>
    </row>
    <row r="545045" spans="68:68" customFormat="1">
      <c r="BP545045" s="90"/>
    </row>
    <row r="545046" spans="68:68" customFormat="1">
      <c r="BP545046" s="90"/>
    </row>
    <row r="545047" spans="68:68" customFormat="1">
      <c r="BP545047" s="90"/>
    </row>
    <row r="545048" spans="68:68" customFormat="1">
      <c r="BP545048" s="90"/>
    </row>
    <row r="545049" spans="68:68" customFormat="1">
      <c r="BP545049" s="90"/>
    </row>
    <row r="545050" spans="68:68" customFormat="1">
      <c r="BP545050" s="90"/>
    </row>
    <row r="545051" spans="68:68" customFormat="1">
      <c r="BP545051" s="90"/>
    </row>
    <row r="545052" spans="68:68" customFormat="1">
      <c r="BP545052" s="90"/>
    </row>
    <row r="545053" spans="68:68" customFormat="1">
      <c r="BP545053" s="90"/>
    </row>
    <row r="545054" spans="68:68" customFormat="1">
      <c r="BP545054" s="90"/>
    </row>
    <row r="545055" spans="68:68" customFormat="1">
      <c r="BP545055" s="90"/>
    </row>
    <row r="545056" spans="68:68" customFormat="1">
      <c r="BP545056" s="90"/>
    </row>
    <row r="545057" spans="68:68" customFormat="1">
      <c r="BP545057" s="90"/>
    </row>
    <row r="545058" spans="68:68" customFormat="1">
      <c r="BP545058" s="90"/>
    </row>
    <row r="545059" spans="68:68" customFormat="1">
      <c r="BP545059" s="90"/>
    </row>
    <row r="545060" spans="68:68" customFormat="1">
      <c r="BP545060" s="90"/>
    </row>
    <row r="545061" spans="68:68" customFormat="1">
      <c r="BP545061" s="90"/>
    </row>
    <row r="545062" spans="68:68" customFormat="1">
      <c r="BP545062" s="90"/>
    </row>
    <row r="545063" spans="68:68" customFormat="1">
      <c r="BP545063" s="90"/>
    </row>
    <row r="545064" spans="68:68" customFormat="1">
      <c r="BP545064" s="90"/>
    </row>
    <row r="545065" spans="68:68" customFormat="1">
      <c r="BP545065" s="90"/>
    </row>
    <row r="545066" spans="68:68" customFormat="1">
      <c r="BP545066" s="90"/>
    </row>
    <row r="545067" spans="68:68" customFormat="1">
      <c r="BP545067" s="90"/>
    </row>
    <row r="545068" spans="68:68" customFormat="1">
      <c r="BP545068" s="90"/>
    </row>
    <row r="545069" spans="68:68" customFormat="1">
      <c r="BP545069" s="90"/>
    </row>
    <row r="545070" spans="68:68" customFormat="1">
      <c r="BP545070" s="90"/>
    </row>
    <row r="545071" spans="68:68" customFormat="1">
      <c r="BP545071" s="90"/>
    </row>
    <row r="545072" spans="68:68" customFormat="1">
      <c r="BP545072" s="90"/>
    </row>
    <row r="545073" spans="68:68" customFormat="1">
      <c r="BP545073" s="90"/>
    </row>
    <row r="545074" spans="68:68" customFormat="1">
      <c r="BP545074" s="90"/>
    </row>
    <row r="545075" spans="68:68" customFormat="1">
      <c r="BP545075" s="90"/>
    </row>
    <row r="545076" spans="68:68" customFormat="1">
      <c r="BP545076" s="90"/>
    </row>
    <row r="545077" spans="68:68" customFormat="1">
      <c r="BP545077" s="90"/>
    </row>
    <row r="545078" spans="68:68" customFormat="1">
      <c r="BP545078" s="90"/>
    </row>
    <row r="545079" spans="68:68" customFormat="1">
      <c r="BP545079" s="90"/>
    </row>
    <row r="545080" spans="68:68" customFormat="1">
      <c r="BP545080" s="90"/>
    </row>
    <row r="545081" spans="68:68" customFormat="1">
      <c r="BP545081" s="90"/>
    </row>
    <row r="545082" spans="68:68" customFormat="1">
      <c r="BP545082" s="90"/>
    </row>
    <row r="545083" spans="68:68" customFormat="1">
      <c r="BP545083" s="90"/>
    </row>
    <row r="545084" spans="68:68" customFormat="1">
      <c r="BP545084" s="90"/>
    </row>
    <row r="545085" spans="68:68" customFormat="1">
      <c r="BP545085" s="90"/>
    </row>
    <row r="545086" spans="68:68" customFormat="1">
      <c r="BP545086" s="90"/>
    </row>
    <row r="545087" spans="68:68" customFormat="1">
      <c r="BP545087" s="90"/>
    </row>
    <row r="545088" spans="68:68" customFormat="1">
      <c r="BP545088" s="90"/>
    </row>
    <row r="545089" spans="68:68" customFormat="1">
      <c r="BP545089" s="90"/>
    </row>
    <row r="545090" spans="68:68" customFormat="1">
      <c r="BP545090" s="90"/>
    </row>
    <row r="545091" spans="68:68" customFormat="1">
      <c r="BP545091" s="90"/>
    </row>
    <row r="545092" spans="68:68" customFormat="1">
      <c r="BP545092" s="90"/>
    </row>
    <row r="545093" spans="68:68" customFormat="1">
      <c r="BP545093" s="90"/>
    </row>
    <row r="545094" spans="68:68" customFormat="1">
      <c r="BP545094" s="90"/>
    </row>
    <row r="545095" spans="68:68" customFormat="1">
      <c r="BP545095" s="90"/>
    </row>
    <row r="545096" spans="68:68" customFormat="1">
      <c r="BP545096" s="90"/>
    </row>
    <row r="545097" spans="68:68" customFormat="1">
      <c r="BP545097" s="90"/>
    </row>
    <row r="545098" spans="68:68" customFormat="1">
      <c r="BP545098" s="90"/>
    </row>
    <row r="545099" spans="68:68" customFormat="1">
      <c r="BP545099" s="90"/>
    </row>
    <row r="545100" spans="68:68" customFormat="1">
      <c r="BP545100" s="90"/>
    </row>
    <row r="545101" spans="68:68" customFormat="1">
      <c r="BP545101" s="90"/>
    </row>
    <row r="545102" spans="68:68" customFormat="1">
      <c r="BP545102" s="90"/>
    </row>
    <row r="545103" spans="68:68" customFormat="1">
      <c r="BP545103" s="90"/>
    </row>
    <row r="545104" spans="68:68" customFormat="1">
      <c r="BP545104" s="90"/>
    </row>
    <row r="545105" spans="68:68" customFormat="1">
      <c r="BP545105" s="90"/>
    </row>
    <row r="545106" spans="68:68" customFormat="1">
      <c r="BP545106" s="90"/>
    </row>
    <row r="545107" spans="68:68" customFormat="1">
      <c r="BP545107" s="90"/>
    </row>
    <row r="545108" spans="68:68" customFormat="1">
      <c r="BP545108" s="90"/>
    </row>
    <row r="545109" spans="68:68" customFormat="1">
      <c r="BP545109" s="90"/>
    </row>
    <row r="545110" spans="68:68" customFormat="1">
      <c r="BP545110" s="90"/>
    </row>
    <row r="545111" spans="68:68" customFormat="1">
      <c r="BP545111" s="90"/>
    </row>
    <row r="545112" spans="68:68" customFormat="1">
      <c r="BP545112" s="90"/>
    </row>
    <row r="545113" spans="68:68" customFormat="1">
      <c r="BP545113" s="90"/>
    </row>
    <row r="545114" spans="68:68" customFormat="1">
      <c r="BP545114" s="90"/>
    </row>
    <row r="545115" spans="68:68" customFormat="1">
      <c r="BP545115" s="90"/>
    </row>
    <row r="545116" spans="68:68" customFormat="1">
      <c r="BP545116" s="90"/>
    </row>
    <row r="545117" spans="68:68" customFormat="1">
      <c r="BP545117" s="90"/>
    </row>
    <row r="545118" spans="68:68" customFormat="1">
      <c r="BP545118" s="90"/>
    </row>
    <row r="545119" spans="68:68" customFormat="1">
      <c r="BP545119" s="90"/>
    </row>
    <row r="545120" spans="68:68" customFormat="1">
      <c r="BP545120" s="90"/>
    </row>
    <row r="545121" spans="68:68" customFormat="1">
      <c r="BP545121" s="90"/>
    </row>
    <row r="545122" spans="68:68" customFormat="1">
      <c r="BP545122" s="90"/>
    </row>
    <row r="545123" spans="68:68" customFormat="1">
      <c r="BP545123" s="90"/>
    </row>
    <row r="545124" spans="68:68" customFormat="1">
      <c r="BP545124" s="90"/>
    </row>
    <row r="545125" spans="68:68" customFormat="1">
      <c r="BP545125" s="90"/>
    </row>
    <row r="545126" spans="68:68" customFormat="1">
      <c r="BP545126" s="90"/>
    </row>
    <row r="545127" spans="68:68" customFormat="1">
      <c r="BP545127" s="90"/>
    </row>
    <row r="545128" spans="68:68" customFormat="1">
      <c r="BP545128" s="90"/>
    </row>
    <row r="545129" spans="68:68" customFormat="1">
      <c r="BP545129" s="90"/>
    </row>
    <row r="545130" spans="68:68" customFormat="1">
      <c r="BP545130" s="90"/>
    </row>
    <row r="545131" spans="68:68" customFormat="1">
      <c r="BP545131" s="90"/>
    </row>
    <row r="545132" spans="68:68" customFormat="1">
      <c r="BP545132" s="90"/>
    </row>
    <row r="545133" spans="68:68" customFormat="1">
      <c r="BP545133" s="90"/>
    </row>
    <row r="545134" spans="68:68" customFormat="1">
      <c r="BP545134" s="90"/>
    </row>
    <row r="545135" spans="68:68" customFormat="1">
      <c r="BP545135" s="90"/>
    </row>
    <row r="545136" spans="68:68" customFormat="1">
      <c r="BP545136" s="90"/>
    </row>
    <row r="545137" spans="68:68" customFormat="1">
      <c r="BP545137" s="90"/>
    </row>
    <row r="545138" spans="68:68" customFormat="1">
      <c r="BP545138" s="90"/>
    </row>
    <row r="545139" spans="68:68" customFormat="1">
      <c r="BP545139" s="90"/>
    </row>
    <row r="545140" spans="68:68" customFormat="1">
      <c r="BP545140" s="90"/>
    </row>
    <row r="545141" spans="68:68" customFormat="1">
      <c r="BP545141" s="90"/>
    </row>
    <row r="545142" spans="68:68" customFormat="1">
      <c r="BP545142" s="90"/>
    </row>
    <row r="545143" spans="68:68" customFormat="1">
      <c r="BP545143" s="90"/>
    </row>
    <row r="545144" spans="68:68" customFormat="1">
      <c r="BP545144" s="90"/>
    </row>
    <row r="545145" spans="68:68" customFormat="1">
      <c r="BP545145" s="90"/>
    </row>
    <row r="545146" spans="68:68" customFormat="1">
      <c r="BP545146" s="90"/>
    </row>
    <row r="545147" spans="68:68" customFormat="1">
      <c r="BP545147" s="90"/>
    </row>
    <row r="545148" spans="68:68" customFormat="1">
      <c r="BP545148" s="90"/>
    </row>
    <row r="545149" spans="68:68" customFormat="1">
      <c r="BP545149" s="90"/>
    </row>
    <row r="545150" spans="68:68" customFormat="1">
      <c r="BP545150" s="90"/>
    </row>
    <row r="545151" spans="68:68" customFormat="1">
      <c r="BP545151" s="90"/>
    </row>
    <row r="545152" spans="68:68" customFormat="1">
      <c r="BP545152" s="90"/>
    </row>
    <row r="545153" spans="68:68" customFormat="1">
      <c r="BP545153" s="90"/>
    </row>
    <row r="545154" spans="68:68" customFormat="1">
      <c r="BP545154" s="90"/>
    </row>
    <row r="545155" spans="68:68" customFormat="1">
      <c r="BP545155" s="90"/>
    </row>
    <row r="545156" spans="68:68" customFormat="1">
      <c r="BP545156" s="90"/>
    </row>
    <row r="545157" spans="68:68" customFormat="1">
      <c r="BP545157" s="90"/>
    </row>
    <row r="545158" spans="68:68" customFormat="1">
      <c r="BP545158" s="90"/>
    </row>
    <row r="545159" spans="68:68" customFormat="1">
      <c r="BP545159" s="90"/>
    </row>
    <row r="545160" spans="68:68" customFormat="1">
      <c r="BP545160" s="90"/>
    </row>
    <row r="545161" spans="68:68" customFormat="1">
      <c r="BP545161" s="90"/>
    </row>
    <row r="545162" spans="68:68" customFormat="1">
      <c r="BP545162" s="90"/>
    </row>
    <row r="545163" spans="68:68" customFormat="1">
      <c r="BP545163" s="90"/>
    </row>
    <row r="545164" spans="68:68" customFormat="1">
      <c r="BP545164" s="90"/>
    </row>
    <row r="545165" spans="68:68" customFormat="1">
      <c r="BP545165" s="90"/>
    </row>
    <row r="545166" spans="68:68" customFormat="1">
      <c r="BP545166" s="90"/>
    </row>
    <row r="545167" spans="68:68" customFormat="1">
      <c r="BP545167" s="90"/>
    </row>
    <row r="545168" spans="68:68" customFormat="1">
      <c r="BP545168" s="90"/>
    </row>
    <row r="545169" spans="68:68" customFormat="1">
      <c r="BP545169" s="90"/>
    </row>
    <row r="545170" spans="68:68" customFormat="1">
      <c r="BP545170" s="90"/>
    </row>
    <row r="545171" spans="68:68" customFormat="1">
      <c r="BP545171" s="90"/>
    </row>
    <row r="545172" spans="68:68" customFormat="1">
      <c r="BP545172" s="90"/>
    </row>
    <row r="545173" spans="68:68" customFormat="1">
      <c r="BP545173" s="90"/>
    </row>
    <row r="545174" spans="68:68" customFormat="1">
      <c r="BP545174" s="90"/>
    </row>
    <row r="545175" spans="68:68" customFormat="1">
      <c r="BP545175" s="90"/>
    </row>
    <row r="545176" spans="68:68" customFormat="1">
      <c r="BP545176" s="90"/>
    </row>
    <row r="545177" spans="68:68" customFormat="1">
      <c r="BP545177" s="90"/>
    </row>
    <row r="545178" spans="68:68" customFormat="1">
      <c r="BP545178" s="90"/>
    </row>
    <row r="545179" spans="68:68" customFormat="1">
      <c r="BP545179" s="90"/>
    </row>
    <row r="545180" spans="68:68" customFormat="1">
      <c r="BP545180" s="90"/>
    </row>
    <row r="545181" spans="68:68" customFormat="1">
      <c r="BP545181" s="90"/>
    </row>
    <row r="545182" spans="68:68" customFormat="1">
      <c r="BP545182" s="90"/>
    </row>
    <row r="545183" spans="68:68" customFormat="1">
      <c r="BP545183" s="90"/>
    </row>
    <row r="545184" spans="68:68" customFormat="1">
      <c r="BP545184" s="90"/>
    </row>
    <row r="545185" spans="68:68" customFormat="1">
      <c r="BP545185" s="90"/>
    </row>
    <row r="545186" spans="68:68" customFormat="1">
      <c r="BP545186" s="90"/>
    </row>
    <row r="545187" spans="68:68" customFormat="1">
      <c r="BP545187" s="90"/>
    </row>
    <row r="545188" spans="68:68" customFormat="1">
      <c r="BP545188" s="90"/>
    </row>
    <row r="545189" spans="68:68" customFormat="1">
      <c r="BP545189" s="90"/>
    </row>
    <row r="545190" spans="68:68" customFormat="1">
      <c r="BP545190" s="90"/>
    </row>
    <row r="545191" spans="68:68" customFormat="1">
      <c r="BP545191" s="90"/>
    </row>
    <row r="545192" spans="68:68" customFormat="1">
      <c r="BP545192" s="90"/>
    </row>
    <row r="545193" spans="68:68" customFormat="1">
      <c r="BP545193" s="90"/>
    </row>
    <row r="545194" spans="68:68" customFormat="1">
      <c r="BP545194" s="90"/>
    </row>
    <row r="545195" spans="68:68" customFormat="1">
      <c r="BP545195" s="90"/>
    </row>
    <row r="545196" spans="68:68" customFormat="1">
      <c r="BP545196" s="90"/>
    </row>
    <row r="545197" spans="68:68" customFormat="1">
      <c r="BP545197" s="90"/>
    </row>
    <row r="545198" spans="68:68" customFormat="1">
      <c r="BP545198" s="90"/>
    </row>
    <row r="545199" spans="68:68" customFormat="1">
      <c r="BP545199" s="90"/>
    </row>
    <row r="545200" spans="68:68" customFormat="1">
      <c r="BP545200" s="90"/>
    </row>
    <row r="545201" spans="68:68" customFormat="1">
      <c r="BP545201" s="90"/>
    </row>
    <row r="545202" spans="68:68" customFormat="1">
      <c r="BP545202" s="90"/>
    </row>
    <row r="545203" spans="68:68" customFormat="1">
      <c r="BP545203" s="90"/>
    </row>
    <row r="545204" spans="68:68" customFormat="1">
      <c r="BP545204" s="90"/>
    </row>
    <row r="545205" spans="68:68" customFormat="1">
      <c r="BP545205" s="90"/>
    </row>
    <row r="545206" spans="68:68" customFormat="1">
      <c r="BP545206" s="90"/>
    </row>
    <row r="545207" spans="68:68" customFormat="1">
      <c r="BP545207" s="90"/>
    </row>
    <row r="545208" spans="68:68" customFormat="1">
      <c r="BP545208" s="90"/>
    </row>
    <row r="545209" spans="68:68" customFormat="1">
      <c r="BP545209" s="90"/>
    </row>
    <row r="545210" spans="68:68" customFormat="1">
      <c r="BP545210" s="90"/>
    </row>
    <row r="545211" spans="68:68" customFormat="1">
      <c r="BP545211" s="90"/>
    </row>
    <row r="545212" spans="68:68" customFormat="1">
      <c r="BP545212" s="90"/>
    </row>
    <row r="545213" spans="68:68" customFormat="1">
      <c r="BP545213" s="90"/>
    </row>
    <row r="545214" spans="68:68" customFormat="1">
      <c r="BP545214" s="90"/>
    </row>
    <row r="545215" spans="68:68" customFormat="1">
      <c r="BP545215" s="90"/>
    </row>
    <row r="545216" spans="68:68" customFormat="1">
      <c r="BP545216" s="90"/>
    </row>
    <row r="545217" spans="68:68" customFormat="1">
      <c r="BP545217" s="90"/>
    </row>
    <row r="545218" spans="68:68" customFormat="1">
      <c r="BP545218" s="90"/>
    </row>
    <row r="545219" spans="68:68" customFormat="1">
      <c r="BP545219" s="90"/>
    </row>
    <row r="545220" spans="68:68" customFormat="1">
      <c r="BP545220" s="90"/>
    </row>
    <row r="545221" spans="68:68" customFormat="1">
      <c r="BP545221" s="90"/>
    </row>
    <row r="545222" spans="68:68" customFormat="1">
      <c r="BP545222" s="90"/>
    </row>
    <row r="545223" spans="68:68" customFormat="1">
      <c r="BP545223" s="90"/>
    </row>
    <row r="545224" spans="68:68" customFormat="1">
      <c r="BP545224" s="90"/>
    </row>
    <row r="545225" spans="68:68" customFormat="1">
      <c r="BP545225" s="90"/>
    </row>
    <row r="545226" spans="68:68" customFormat="1">
      <c r="BP545226" s="90"/>
    </row>
    <row r="545227" spans="68:68" customFormat="1">
      <c r="BP545227" s="90"/>
    </row>
    <row r="545228" spans="68:68" customFormat="1">
      <c r="BP545228" s="90"/>
    </row>
    <row r="545229" spans="68:68" customFormat="1">
      <c r="BP545229" s="90"/>
    </row>
    <row r="545230" spans="68:68" customFormat="1">
      <c r="BP545230" s="90"/>
    </row>
    <row r="545231" spans="68:68" customFormat="1">
      <c r="BP545231" s="90"/>
    </row>
    <row r="545232" spans="68:68" customFormat="1">
      <c r="BP545232" s="90"/>
    </row>
    <row r="545233" spans="68:68" customFormat="1">
      <c r="BP545233" s="90"/>
    </row>
    <row r="545234" spans="68:68" customFormat="1">
      <c r="BP545234" s="90"/>
    </row>
    <row r="545235" spans="68:68" customFormat="1">
      <c r="BP545235" s="90"/>
    </row>
    <row r="545236" spans="68:68" customFormat="1">
      <c r="BP545236" s="90"/>
    </row>
    <row r="545237" spans="68:68" customFormat="1">
      <c r="BP545237" s="90"/>
    </row>
    <row r="545238" spans="68:68" customFormat="1">
      <c r="BP545238" s="90"/>
    </row>
    <row r="545239" spans="68:68" customFormat="1">
      <c r="BP545239" s="90"/>
    </row>
    <row r="545240" spans="68:68" customFormat="1">
      <c r="BP545240" s="90"/>
    </row>
    <row r="545241" spans="68:68" customFormat="1">
      <c r="BP545241" s="90"/>
    </row>
    <row r="545242" spans="68:68" customFormat="1">
      <c r="BP545242" s="90"/>
    </row>
    <row r="545243" spans="68:68" customFormat="1">
      <c r="BP545243" s="90"/>
    </row>
    <row r="545244" spans="68:68" customFormat="1">
      <c r="BP545244" s="90"/>
    </row>
    <row r="545245" spans="68:68" customFormat="1">
      <c r="BP545245" s="90"/>
    </row>
    <row r="545246" spans="68:68" customFormat="1">
      <c r="BP545246" s="90"/>
    </row>
    <row r="545247" spans="68:68" customFormat="1">
      <c r="BP545247" s="90"/>
    </row>
    <row r="545248" spans="68:68" customFormat="1">
      <c r="BP545248" s="90"/>
    </row>
    <row r="545249" spans="68:68" customFormat="1">
      <c r="BP545249" s="90"/>
    </row>
    <row r="545250" spans="68:68" customFormat="1">
      <c r="BP545250" s="90"/>
    </row>
    <row r="545251" spans="68:68" customFormat="1">
      <c r="BP545251" s="90"/>
    </row>
    <row r="545252" spans="68:68" customFormat="1">
      <c r="BP545252" s="90"/>
    </row>
    <row r="545253" spans="68:68" customFormat="1">
      <c r="BP545253" s="90"/>
    </row>
    <row r="545254" spans="68:68" customFormat="1">
      <c r="BP545254" s="90"/>
    </row>
    <row r="545255" spans="68:68" customFormat="1">
      <c r="BP545255" s="90"/>
    </row>
    <row r="545256" spans="68:68" customFormat="1">
      <c r="BP545256" s="90"/>
    </row>
    <row r="545257" spans="68:68" customFormat="1">
      <c r="BP545257" s="90"/>
    </row>
    <row r="545258" spans="68:68" customFormat="1">
      <c r="BP545258" s="90"/>
    </row>
    <row r="545259" spans="68:68" customFormat="1">
      <c r="BP545259" s="90"/>
    </row>
    <row r="545260" spans="68:68" customFormat="1">
      <c r="BP545260" s="90"/>
    </row>
    <row r="545261" spans="68:68" customFormat="1">
      <c r="BP545261" s="90"/>
    </row>
    <row r="545262" spans="68:68" customFormat="1">
      <c r="BP545262" s="90"/>
    </row>
    <row r="545263" spans="68:68" customFormat="1">
      <c r="BP545263" s="90"/>
    </row>
    <row r="545264" spans="68:68" customFormat="1">
      <c r="BP545264" s="90"/>
    </row>
    <row r="545265" spans="68:68" customFormat="1">
      <c r="BP545265" s="90"/>
    </row>
    <row r="545266" spans="68:68" customFormat="1">
      <c r="BP545266" s="90"/>
    </row>
    <row r="545267" spans="68:68" customFormat="1">
      <c r="BP545267" s="90"/>
    </row>
    <row r="545268" spans="68:68" customFormat="1">
      <c r="BP545268" s="90"/>
    </row>
    <row r="545269" spans="68:68" customFormat="1">
      <c r="BP545269" s="90"/>
    </row>
    <row r="545270" spans="68:68" customFormat="1">
      <c r="BP545270" s="90"/>
    </row>
    <row r="545271" spans="68:68" customFormat="1">
      <c r="BP545271" s="90"/>
    </row>
    <row r="545272" spans="68:68" customFormat="1">
      <c r="BP545272" s="90"/>
    </row>
    <row r="545273" spans="68:68" customFormat="1">
      <c r="BP545273" s="90"/>
    </row>
    <row r="545274" spans="68:68" customFormat="1">
      <c r="BP545274" s="90"/>
    </row>
    <row r="545275" spans="68:68" customFormat="1">
      <c r="BP545275" s="90"/>
    </row>
    <row r="545276" spans="68:68" customFormat="1">
      <c r="BP545276" s="90"/>
    </row>
    <row r="545277" spans="68:68" customFormat="1">
      <c r="BP545277" s="90"/>
    </row>
    <row r="545278" spans="68:68" customFormat="1">
      <c r="BP545278" s="90"/>
    </row>
    <row r="545279" spans="68:68" customFormat="1">
      <c r="BP545279" s="90"/>
    </row>
    <row r="545280" spans="68:68" customFormat="1">
      <c r="BP545280" s="90"/>
    </row>
    <row r="545281" spans="68:68" customFormat="1">
      <c r="BP545281" s="90"/>
    </row>
    <row r="545282" spans="68:68" customFormat="1">
      <c r="BP545282" s="90"/>
    </row>
    <row r="545283" spans="68:68" customFormat="1">
      <c r="BP545283" s="90"/>
    </row>
    <row r="545284" spans="68:68" customFormat="1">
      <c r="BP545284" s="90"/>
    </row>
    <row r="545285" spans="68:68" customFormat="1">
      <c r="BP545285" s="90"/>
    </row>
    <row r="545286" spans="68:68" customFormat="1">
      <c r="BP545286" s="90"/>
    </row>
    <row r="545287" spans="68:68" customFormat="1">
      <c r="BP545287" s="90"/>
    </row>
    <row r="545288" spans="68:68" customFormat="1">
      <c r="BP545288" s="90"/>
    </row>
    <row r="545289" spans="68:68" customFormat="1">
      <c r="BP545289" s="90"/>
    </row>
    <row r="545290" spans="68:68" customFormat="1">
      <c r="BP545290" s="90"/>
    </row>
    <row r="545291" spans="68:68" customFormat="1">
      <c r="BP545291" s="90"/>
    </row>
    <row r="545292" spans="68:68" customFormat="1">
      <c r="BP545292" s="90"/>
    </row>
    <row r="545293" spans="68:68" customFormat="1">
      <c r="BP545293" s="90"/>
    </row>
    <row r="545294" spans="68:68" customFormat="1">
      <c r="BP545294" s="90"/>
    </row>
    <row r="545295" spans="68:68" customFormat="1">
      <c r="BP545295" s="90"/>
    </row>
    <row r="545296" spans="68:68" customFormat="1">
      <c r="BP545296" s="90"/>
    </row>
    <row r="545297" spans="68:68" customFormat="1">
      <c r="BP545297" s="90"/>
    </row>
    <row r="545298" spans="68:68" customFormat="1">
      <c r="BP545298" s="90"/>
    </row>
    <row r="545299" spans="68:68" customFormat="1">
      <c r="BP545299" s="90"/>
    </row>
    <row r="545300" spans="68:68" customFormat="1">
      <c r="BP545300" s="90"/>
    </row>
    <row r="545301" spans="68:68" customFormat="1">
      <c r="BP545301" s="90"/>
    </row>
    <row r="545302" spans="68:68" customFormat="1">
      <c r="BP545302" s="90"/>
    </row>
    <row r="545303" spans="68:68" customFormat="1">
      <c r="BP545303" s="90"/>
    </row>
    <row r="545304" spans="68:68" customFormat="1">
      <c r="BP545304" s="90"/>
    </row>
    <row r="545305" spans="68:68" customFormat="1">
      <c r="BP545305" s="90"/>
    </row>
    <row r="545306" spans="68:68" customFormat="1">
      <c r="BP545306" s="90"/>
    </row>
    <row r="545307" spans="68:68" customFormat="1">
      <c r="BP545307" s="90"/>
    </row>
    <row r="545308" spans="68:68" customFormat="1">
      <c r="BP545308" s="90"/>
    </row>
    <row r="545309" spans="68:68" customFormat="1">
      <c r="BP545309" s="90"/>
    </row>
    <row r="545310" spans="68:68" customFormat="1">
      <c r="BP545310" s="90"/>
    </row>
    <row r="545311" spans="68:68" customFormat="1">
      <c r="BP545311" s="90"/>
    </row>
    <row r="545312" spans="68:68" customFormat="1">
      <c r="BP545312" s="90"/>
    </row>
    <row r="545313" spans="68:68" customFormat="1">
      <c r="BP545313" s="90"/>
    </row>
    <row r="545314" spans="68:68" customFormat="1">
      <c r="BP545314" s="90"/>
    </row>
    <row r="545315" spans="68:68" customFormat="1">
      <c r="BP545315" s="90"/>
    </row>
    <row r="545316" spans="68:68" customFormat="1">
      <c r="BP545316" s="90"/>
    </row>
    <row r="545317" spans="68:68" customFormat="1">
      <c r="BP545317" s="90"/>
    </row>
    <row r="545318" spans="68:68" customFormat="1">
      <c r="BP545318" s="90"/>
    </row>
    <row r="545319" spans="68:68" customFormat="1">
      <c r="BP545319" s="90"/>
    </row>
    <row r="545320" spans="68:68" customFormat="1">
      <c r="BP545320" s="90"/>
    </row>
    <row r="545321" spans="68:68" customFormat="1">
      <c r="BP545321" s="90"/>
    </row>
    <row r="545322" spans="68:68" customFormat="1">
      <c r="BP545322" s="90"/>
    </row>
    <row r="545323" spans="68:68" customFormat="1">
      <c r="BP545323" s="90"/>
    </row>
    <row r="545324" spans="68:68" customFormat="1">
      <c r="BP545324" s="90"/>
    </row>
    <row r="545325" spans="68:68" customFormat="1">
      <c r="BP545325" s="90"/>
    </row>
    <row r="545326" spans="68:68" customFormat="1">
      <c r="BP545326" s="90"/>
    </row>
    <row r="545327" spans="68:68" customFormat="1">
      <c r="BP545327" s="90"/>
    </row>
    <row r="545328" spans="68:68" customFormat="1">
      <c r="BP545328" s="90"/>
    </row>
    <row r="545329" spans="68:68" customFormat="1">
      <c r="BP545329" s="90"/>
    </row>
    <row r="545330" spans="68:68" customFormat="1">
      <c r="BP545330" s="90"/>
    </row>
    <row r="545331" spans="68:68" customFormat="1">
      <c r="BP545331" s="90"/>
    </row>
    <row r="545332" spans="68:68" customFormat="1">
      <c r="BP545332" s="90"/>
    </row>
    <row r="545333" spans="68:68" customFormat="1">
      <c r="BP545333" s="90"/>
    </row>
    <row r="545334" spans="68:68" customFormat="1">
      <c r="BP545334" s="90"/>
    </row>
    <row r="545335" spans="68:68" customFormat="1">
      <c r="BP545335" s="90"/>
    </row>
    <row r="545336" spans="68:68" customFormat="1">
      <c r="BP545336" s="90"/>
    </row>
    <row r="545337" spans="68:68" customFormat="1">
      <c r="BP545337" s="90"/>
    </row>
    <row r="545338" spans="68:68" customFormat="1">
      <c r="BP545338" s="90"/>
    </row>
    <row r="545339" spans="68:68" customFormat="1">
      <c r="BP545339" s="90"/>
    </row>
    <row r="545340" spans="68:68" customFormat="1">
      <c r="BP545340" s="90"/>
    </row>
    <row r="545341" spans="68:68" customFormat="1">
      <c r="BP545341" s="90"/>
    </row>
    <row r="545342" spans="68:68" customFormat="1">
      <c r="BP545342" s="90"/>
    </row>
    <row r="545343" spans="68:68" customFormat="1">
      <c r="BP545343" s="90"/>
    </row>
    <row r="545344" spans="68:68" customFormat="1">
      <c r="BP545344" s="90"/>
    </row>
    <row r="545345" spans="68:68" customFormat="1">
      <c r="BP545345" s="90"/>
    </row>
    <row r="545346" spans="68:68" customFormat="1">
      <c r="BP545346" s="90"/>
    </row>
    <row r="545347" spans="68:68" customFormat="1">
      <c r="BP545347" s="90"/>
    </row>
    <row r="545348" spans="68:68" customFormat="1">
      <c r="BP545348" s="90"/>
    </row>
    <row r="545349" spans="68:68" customFormat="1">
      <c r="BP545349" s="90"/>
    </row>
    <row r="545350" spans="68:68" customFormat="1">
      <c r="BP545350" s="90"/>
    </row>
    <row r="545351" spans="68:68" customFormat="1">
      <c r="BP545351" s="90"/>
    </row>
    <row r="545352" spans="68:68" customFormat="1">
      <c r="BP545352" s="90"/>
    </row>
    <row r="545353" spans="68:68" customFormat="1">
      <c r="BP545353" s="90"/>
    </row>
    <row r="545354" spans="68:68" customFormat="1">
      <c r="BP545354" s="90"/>
    </row>
    <row r="545355" spans="68:68" customFormat="1">
      <c r="BP545355" s="90"/>
    </row>
    <row r="545356" spans="68:68" customFormat="1">
      <c r="BP545356" s="90"/>
    </row>
    <row r="545357" spans="68:68" customFormat="1">
      <c r="BP545357" s="90"/>
    </row>
    <row r="545358" spans="68:68" customFormat="1">
      <c r="BP545358" s="90"/>
    </row>
    <row r="545359" spans="68:68" customFormat="1">
      <c r="BP545359" s="90"/>
    </row>
    <row r="545360" spans="68:68" customFormat="1">
      <c r="BP545360" s="90"/>
    </row>
    <row r="545361" spans="68:68" customFormat="1">
      <c r="BP545361" s="90"/>
    </row>
    <row r="545362" spans="68:68" customFormat="1">
      <c r="BP545362" s="90"/>
    </row>
    <row r="545363" spans="68:68" customFormat="1">
      <c r="BP545363" s="90"/>
    </row>
    <row r="545364" spans="68:68" customFormat="1">
      <c r="BP545364" s="90"/>
    </row>
    <row r="545365" spans="68:68" customFormat="1">
      <c r="BP545365" s="90"/>
    </row>
    <row r="545366" spans="68:68" customFormat="1">
      <c r="BP545366" s="90"/>
    </row>
    <row r="545367" spans="68:68" customFormat="1">
      <c r="BP545367" s="90"/>
    </row>
    <row r="545368" spans="68:68" customFormat="1">
      <c r="BP545368" s="90"/>
    </row>
    <row r="545369" spans="68:68" customFormat="1">
      <c r="BP545369" s="90"/>
    </row>
    <row r="545370" spans="68:68" customFormat="1">
      <c r="BP545370" s="90"/>
    </row>
    <row r="545371" spans="68:68" customFormat="1">
      <c r="BP545371" s="90"/>
    </row>
    <row r="545372" spans="68:68" customFormat="1">
      <c r="BP545372" s="90"/>
    </row>
    <row r="545373" spans="68:68" customFormat="1">
      <c r="BP545373" s="90"/>
    </row>
    <row r="545374" spans="68:68" customFormat="1">
      <c r="BP545374" s="90"/>
    </row>
    <row r="545375" spans="68:68" customFormat="1">
      <c r="BP545375" s="90"/>
    </row>
    <row r="545376" spans="68:68" customFormat="1">
      <c r="BP545376" s="90"/>
    </row>
    <row r="545377" spans="68:68" customFormat="1">
      <c r="BP545377" s="90"/>
    </row>
    <row r="545378" spans="68:68" customFormat="1">
      <c r="BP545378" s="90"/>
    </row>
    <row r="545379" spans="68:68" customFormat="1">
      <c r="BP545379" s="90"/>
    </row>
    <row r="545380" spans="68:68" customFormat="1">
      <c r="BP545380" s="90"/>
    </row>
    <row r="545381" spans="68:68" customFormat="1">
      <c r="BP545381" s="90"/>
    </row>
    <row r="545382" spans="68:68" customFormat="1">
      <c r="BP545382" s="90"/>
    </row>
    <row r="545383" spans="68:68" customFormat="1">
      <c r="BP545383" s="90"/>
    </row>
    <row r="545384" spans="68:68" customFormat="1">
      <c r="BP545384" s="90"/>
    </row>
    <row r="545385" spans="68:68" customFormat="1">
      <c r="BP545385" s="90"/>
    </row>
    <row r="545386" spans="68:68" customFormat="1">
      <c r="BP545386" s="90"/>
    </row>
    <row r="545387" spans="68:68" customFormat="1">
      <c r="BP545387" s="90"/>
    </row>
    <row r="545388" spans="68:68" customFormat="1">
      <c r="BP545388" s="90"/>
    </row>
    <row r="545389" spans="68:68" customFormat="1">
      <c r="BP545389" s="90"/>
    </row>
    <row r="545390" spans="68:68" customFormat="1">
      <c r="BP545390" s="90"/>
    </row>
    <row r="545391" spans="68:68" customFormat="1">
      <c r="BP545391" s="90"/>
    </row>
    <row r="545392" spans="68:68" customFormat="1">
      <c r="BP545392" s="90"/>
    </row>
    <row r="545393" spans="68:68" customFormat="1">
      <c r="BP545393" s="90"/>
    </row>
    <row r="545394" spans="68:68" customFormat="1">
      <c r="BP545394" s="90"/>
    </row>
    <row r="545395" spans="68:68" customFormat="1">
      <c r="BP545395" s="90"/>
    </row>
    <row r="545396" spans="68:68" customFormat="1">
      <c r="BP545396" s="90"/>
    </row>
    <row r="545397" spans="68:68" customFormat="1">
      <c r="BP545397" s="90"/>
    </row>
    <row r="545398" spans="68:68" customFormat="1">
      <c r="BP545398" s="90"/>
    </row>
    <row r="545399" spans="68:68" customFormat="1">
      <c r="BP545399" s="90"/>
    </row>
    <row r="545400" spans="68:68" customFormat="1">
      <c r="BP545400" s="90"/>
    </row>
    <row r="545401" spans="68:68" customFormat="1">
      <c r="BP545401" s="90"/>
    </row>
    <row r="545402" spans="68:68" customFormat="1">
      <c r="BP545402" s="90"/>
    </row>
    <row r="545403" spans="68:68" customFormat="1">
      <c r="BP545403" s="90"/>
    </row>
    <row r="545404" spans="68:68" customFormat="1">
      <c r="BP545404" s="90"/>
    </row>
    <row r="545405" spans="68:68" customFormat="1">
      <c r="BP545405" s="90"/>
    </row>
    <row r="545406" spans="68:68" customFormat="1">
      <c r="BP545406" s="90"/>
    </row>
    <row r="545407" spans="68:68" customFormat="1">
      <c r="BP545407" s="90"/>
    </row>
    <row r="545408" spans="68:68" customFormat="1">
      <c r="BP545408" s="90"/>
    </row>
    <row r="545409" spans="68:68" customFormat="1">
      <c r="BP545409" s="90"/>
    </row>
    <row r="545410" spans="68:68" customFormat="1">
      <c r="BP545410" s="90"/>
    </row>
    <row r="545411" spans="68:68" customFormat="1">
      <c r="BP545411" s="90"/>
    </row>
    <row r="545412" spans="68:68" customFormat="1">
      <c r="BP545412" s="90"/>
    </row>
    <row r="545413" spans="68:68" customFormat="1">
      <c r="BP545413" s="90"/>
    </row>
    <row r="545414" spans="68:68" customFormat="1">
      <c r="BP545414" s="90"/>
    </row>
    <row r="545415" spans="68:68" customFormat="1">
      <c r="BP545415" s="90"/>
    </row>
    <row r="545416" spans="68:68" customFormat="1">
      <c r="BP545416" s="90"/>
    </row>
    <row r="545417" spans="68:68" customFormat="1">
      <c r="BP545417" s="90"/>
    </row>
    <row r="545418" spans="68:68" customFormat="1">
      <c r="BP545418" s="90"/>
    </row>
    <row r="545419" spans="68:68" customFormat="1">
      <c r="BP545419" s="90"/>
    </row>
    <row r="545420" spans="68:68" customFormat="1">
      <c r="BP545420" s="90"/>
    </row>
    <row r="545421" spans="68:68" customFormat="1">
      <c r="BP545421" s="90"/>
    </row>
    <row r="545422" spans="68:68" customFormat="1">
      <c r="BP545422" s="90"/>
    </row>
    <row r="545423" spans="68:68" customFormat="1">
      <c r="BP545423" s="90"/>
    </row>
    <row r="545424" spans="68:68" customFormat="1">
      <c r="BP545424" s="90"/>
    </row>
    <row r="545425" spans="68:68" customFormat="1">
      <c r="BP545425" s="90"/>
    </row>
    <row r="545426" spans="68:68" customFormat="1">
      <c r="BP545426" s="90"/>
    </row>
    <row r="545427" spans="68:68" customFormat="1">
      <c r="BP545427" s="90"/>
    </row>
    <row r="545428" spans="68:68" customFormat="1">
      <c r="BP545428" s="90"/>
    </row>
    <row r="545429" spans="68:68" customFormat="1">
      <c r="BP545429" s="90"/>
    </row>
    <row r="545430" spans="68:68" customFormat="1">
      <c r="BP545430" s="90"/>
    </row>
    <row r="545431" spans="68:68" customFormat="1">
      <c r="BP545431" s="90"/>
    </row>
    <row r="545432" spans="68:68" customFormat="1">
      <c r="BP545432" s="90"/>
    </row>
    <row r="545433" spans="68:68" customFormat="1">
      <c r="BP545433" s="90"/>
    </row>
    <row r="545434" spans="68:68" customFormat="1">
      <c r="BP545434" s="90"/>
    </row>
    <row r="545435" spans="68:68" customFormat="1">
      <c r="BP545435" s="90"/>
    </row>
    <row r="545436" spans="68:68" customFormat="1">
      <c r="BP545436" s="90"/>
    </row>
    <row r="545437" spans="68:68" customFormat="1">
      <c r="BP545437" s="90"/>
    </row>
    <row r="545438" spans="68:68" customFormat="1">
      <c r="BP545438" s="90"/>
    </row>
    <row r="545439" spans="68:68" customFormat="1">
      <c r="BP545439" s="90"/>
    </row>
    <row r="545440" spans="68:68" customFormat="1">
      <c r="BP545440" s="90"/>
    </row>
    <row r="545441" spans="68:68" customFormat="1">
      <c r="BP545441" s="90"/>
    </row>
    <row r="545442" spans="68:68" customFormat="1">
      <c r="BP545442" s="90"/>
    </row>
    <row r="545443" spans="68:68" customFormat="1">
      <c r="BP545443" s="90"/>
    </row>
    <row r="545444" spans="68:68" customFormat="1">
      <c r="BP545444" s="90"/>
    </row>
    <row r="545445" spans="68:68" customFormat="1">
      <c r="BP545445" s="90"/>
    </row>
    <row r="545446" spans="68:68" customFormat="1">
      <c r="BP545446" s="90"/>
    </row>
    <row r="545447" spans="68:68" customFormat="1">
      <c r="BP545447" s="90"/>
    </row>
    <row r="545448" spans="68:68" customFormat="1">
      <c r="BP545448" s="90"/>
    </row>
    <row r="545449" spans="68:68" customFormat="1">
      <c r="BP545449" s="90"/>
    </row>
    <row r="545450" spans="68:68" customFormat="1">
      <c r="BP545450" s="90"/>
    </row>
    <row r="545451" spans="68:68" customFormat="1">
      <c r="BP545451" s="90"/>
    </row>
    <row r="545452" spans="68:68" customFormat="1">
      <c r="BP545452" s="90"/>
    </row>
    <row r="545453" spans="68:68" customFormat="1">
      <c r="BP545453" s="90"/>
    </row>
    <row r="545454" spans="68:68" customFormat="1">
      <c r="BP545454" s="90"/>
    </row>
    <row r="545455" spans="68:68" customFormat="1">
      <c r="BP545455" s="90"/>
    </row>
    <row r="545456" spans="68:68" customFormat="1">
      <c r="BP545456" s="90"/>
    </row>
    <row r="545457" spans="68:68" customFormat="1">
      <c r="BP545457" s="90"/>
    </row>
    <row r="545458" spans="68:68" customFormat="1">
      <c r="BP545458" s="90"/>
    </row>
    <row r="545459" spans="68:68" customFormat="1">
      <c r="BP545459" s="90"/>
    </row>
    <row r="545460" spans="68:68" customFormat="1">
      <c r="BP545460" s="90"/>
    </row>
    <row r="545461" spans="68:68" customFormat="1">
      <c r="BP545461" s="90"/>
    </row>
    <row r="545462" spans="68:68" customFormat="1">
      <c r="BP545462" s="90"/>
    </row>
    <row r="545463" spans="68:68" customFormat="1">
      <c r="BP545463" s="90"/>
    </row>
    <row r="545464" spans="68:68" customFormat="1">
      <c r="BP545464" s="90"/>
    </row>
    <row r="545465" spans="68:68" customFormat="1">
      <c r="BP545465" s="90"/>
    </row>
    <row r="545466" spans="68:68" customFormat="1">
      <c r="BP545466" s="90"/>
    </row>
    <row r="545467" spans="68:68" customFormat="1">
      <c r="BP545467" s="90"/>
    </row>
    <row r="545468" spans="68:68" customFormat="1">
      <c r="BP545468" s="90"/>
    </row>
    <row r="545469" spans="68:68" customFormat="1">
      <c r="BP545469" s="90"/>
    </row>
    <row r="545470" spans="68:68" customFormat="1">
      <c r="BP545470" s="90"/>
    </row>
    <row r="545471" spans="68:68" customFormat="1">
      <c r="BP545471" s="90"/>
    </row>
    <row r="545472" spans="68:68" customFormat="1">
      <c r="BP545472" s="90"/>
    </row>
    <row r="545473" spans="68:68" customFormat="1">
      <c r="BP545473" s="90"/>
    </row>
    <row r="545474" spans="68:68" customFormat="1">
      <c r="BP545474" s="90"/>
    </row>
    <row r="545475" spans="68:68" customFormat="1">
      <c r="BP545475" s="90"/>
    </row>
    <row r="545476" spans="68:68" customFormat="1">
      <c r="BP545476" s="90"/>
    </row>
    <row r="545477" spans="68:68" customFormat="1">
      <c r="BP545477" s="90"/>
    </row>
    <row r="545478" spans="68:68" customFormat="1">
      <c r="BP545478" s="90"/>
    </row>
    <row r="545479" spans="68:68" customFormat="1">
      <c r="BP545479" s="90"/>
    </row>
    <row r="545480" spans="68:68" customFormat="1">
      <c r="BP545480" s="90"/>
    </row>
    <row r="545481" spans="68:68" customFormat="1">
      <c r="BP545481" s="90"/>
    </row>
    <row r="545482" spans="68:68" customFormat="1">
      <c r="BP545482" s="90"/>
    </row>
    <row r="545483" spans="68:68" customFormat="1">
      <c r="BP545483" s="90"/>
    </row>
    <row r="545484" spans="68:68" customFormat="1">
      <c r="BP545484" s="90"/>
    </row>
    <row r="545485" spans="68:68" customFormat="1">
      <c r="BP545485" s="90"/>
    </row>
    <row r="545486" spans="68:68" customFormat="1">
      <c r="BP545486" s="90"/>
    </row>
    <row r="545487" spans="68:68" customFormat="1">
      <c r="BP545487" s="90"/>
    </row>
    <row r="545488" spans="68:68" customFormat="1">
      <c r="BP545488" s="90"/>
    </row>
    <row r="545489" spans="68:68" customFormat="1">
      <c r="BP545489" s="90"/>
    </row>
    <row r="545490" spans="68:68" customFormat="1">
      <c r="BP545490" s="90"/>
    </row>
    <row r="545491" spans="68:68" customFormat="1">
      <c r="BP545491" s="90"/>
    </row>
    <row r="545492" spans="68:68" customFormat="1">
      <c r="BP545492" s="90"/>
    </row>
    <row r="545493" spans="68:68" customFormat="1">
      <c r="BP545493" s="90"/>
    </row>
    <row r="545494" spans="68:68" customFormat="1">
      <c r="BP545494" s="90"/>
    </row>
    <row r="545495" spans="68:68" customFormat="1">
      <c r="BP545495" s="90"/>
    </row>
    <row r="545496" spans="68:68" customFormat="1">
      <c r="BP545496" s="90"/>
    </row>
    <row r="545497" spans="68:68" customFormat="1">
      <c r="BP545497" s="90"/>
    </row>
    <row r="545498" spans="68:68" customFormat="1">
      <c r="BP545498" s="90"/>
    </row>
    <row r="545499" spans="68:68" customFormat="1">
      <c r="BP545499" s="90"/>
    </row>
    <row r="545500" spans="68:68" customFormat="1">
      <c r="BP545500" s="90"/>
    </row>
    <row r="545501" spans="68:68" customFormat="1">
      <c r="BP545501" s="90"/>
    </row>
    <row r="545502" spans="68:68" customFormat="1">
      <c r="BP545502" s="90"/>
    </row>
    <row r="545503" spans="68:68" customFormat="1">
      <c r="BP545503" s="90"/>
    </row>
    <row r="545504" spans="68:68" customFormat="1">
      <c r="BP545504" s="90"/>
    </row>
    <row r="545505" spans="68:68" customFormat="1">
      <c r="BP545505" s="90"/>
    </row>
    <row r="545506" spans="68:68" customFormat="1">
      <c r="BP545506" s="90"/>
    </row>
    <row r="545507" spans="68:68" customFormat="1">
      <c r="BP545507" s="90"/>
    </row>
    <row r="545508" spans="68:68" customFormat="1">
      <c r="BP545508" s="90"/>
    </row>
    <row r="545509" spans="68:68" customFormat="1">
      <c r="BP545509" s="90"/>
    </row>
    <row r="545510" spans="68:68" customFormat="1">
      <c r="BP545510" s="90"/>
    </row>
    <row r="545511" spans="68:68" customFormat="1">
      <c r="BP545511" s="90"/>
    </row>
    <row r="545512" spans="68:68" customFormat="1">
      <c r="BP545512" s="90"/>
    </row>
    <row r="545513" spans="68:68" customFormat="1">
      <c r="BP545513" s="90"/>
    </row>
    <row r="545514" spans="68:68" customFormat="1">
      <c r="BP545514" s="90"/>
    </row>
    <row r="545515" spans="68:68" customFormat="1">
      <c r="BP545515" s="90"/>
    </row>
    <row r="545516" spans="68:68" customFormat="1">
      <c r="BP545516" s="90"/>
    </row>
    <row r="545517" spans="68:68" customFormat="1">
      <c r="BP545517" s="90"/>
    </row>
    <row r="545518" spans="68:68" customFormat="1">
      <c r="BP545518" s="90"/>
    </row>
    <row r="545519" spans="68:68" customFormat="1">
      <c r="BP545519" s="90"/>
    </row>
    <row r="545520" spans="68:68" customFormat="1">
      <c r="BP545520" s="90"/>
    </row>
    <row r="545521" spans="68:68" customFormat="1">
      <c r="BP545521" s="90"/>
    </row>
    <row r="545522" spans="68:68" customFormat="1">
      <c r="BP545522" s="90"/>
    </row>
    <row r="545523" spans="68:68" customFormat="1">
      <c r="BP545523" s="90"/>
    </row>
    <row r="545524" spans="68:68" customFormat="1">
      <c r="BP545524" s="90"/>
    </row>
    <row r="545525" spans="68:68" customFormat="1">
      <c r="BP545525" s="90"/>
    </row>
    <row r="545526" spans="68:68" customFormat="1">
      <c r="BP545526" s="90"/>
    </row>
    <row r="545527" spans="68:68" customFormat="1">
      <c r="BP545527" s="90"/>
    </row>
    <row r="545528" spans="68:68" customFormat="1">
      <c r="BP545528" s="90"/>
    </row>
    <row r="545529" spans="68:68" customFormat="1">
      <c r="BP545529" s="90"/>
    </row>
    <row r="545530" spans="68:68" customFormat="1">
      <c r="BP545530" s="90"/>
    </row>
    <row r="545531" spans="68:68" customFormat="1">
      <c r="BP545531" s="90"/>
    </row>
    <row r="545532" spans="68:68" customFormat="1">
      <c r="BP545532" s="90"/>
    </row>
    <row r="545533" spans="68:68" customFormat="1">
      <c r="BP545533" s="90"/>
    </row>
    <row r="545534" spans="68:68" customFormat="1">
      <c r="BP545534" s="90"/>
    </row>
    <row r="545535" spans="68:68" customFormat="1">
      <c r="BP545535" s="90"/>
    </row>
    <row r="545536" spans="68:68" customFormat="1">
      <c r="BP545536" s="90"/>
    </row>
    <row r="545537" spans="68:68" customFormat="1">
      <c r="BP545537" s="90"/>
    </row>
    <row r="545538" spans="68:68" customFormat="1">
      <c r="BP545538" s="90"/>
    </row>
    <row r="545539" spans="68:68" customFormat="1">
      <c r="BP545539" s="90"/>
    </row>
    <row r="545540" spans="68:68" customFormat="1">
      <c r="BP545540" s="90"/>
    </row>
    <row r="545541" spans="68:68" customFormat="1">
      <c r="BP545541" s="90"/>
    </row>
    <row r="545542" spans="68:68" customFormat="1">
      <c r="BP545542" s="90"/>
    </row>
    <row r="545543" spans="68:68" customFormat="1">
      <c r="BP545543" s="90"/>
    </row>
    <row r="545544" spans="68:68" customFormat="1">
      <c r="BP545544" s="90"/>
    </row>
    <row r="545545" spans="68:68" customFormat="1">
      <c r="BP545545" s="90"/>
    </row>
    <row r="545546" spans="68:68" customFormat="1">
      <c r="BP545546" s="90"/>
    </row>
    <row r="545547" spans="68:68" customFormat="1">
      <c r="BP545547" s="90"/>
    </row>
    <row r="545548" spans="68:68" customFormat="1">
      <c r="BP545548" s="90"/>
    </row>
    <row r="545549" spans="68:68" customFormat="1">
      <c r="BP545549" s="90"/>
    </row>
    <row r="545550" spans="68:68" customFormat="1">
      <c r="BP545550" s="90"/>
    </row>
    <row r="545551" spans="68:68" customFormat="1">
      <c r="BP545551" s="90"/>
    </row>
    <row r="545552" spans="68:68" customFormat="1">
      <c r="BP545552" s="90"/>
    </row>
    <row r="545553" spans="68:68" customFormat="1">
      <c r="BP545553" s="90"/>
    </row>
    <row r="545554" spans="68:68" customFormat="1">
      <c r="BP545554" s="90"/>
    </row>
    <row r="545555" spans="68:68" customFormat="1">
      <c r="BP545555" s="90"/>
    </row>
    <row r="545556" spans="68:68" customFormat="1">
      <c r="BP545556" s="90"/>
    </row>
    <row r="545557" spans="68:68" customFormat="1">
      <c r="BP545557" s="90"/>
    </row>
    <row r="545558" spans="68:68" customFormat="1">
      <c r="BP545558" s="90"/>
    </row>
    <row r="545559" spans="68:68" customFormat="1">
      <c r="BP545559" s="90"/>
    </row>
    <row r="545560" spans="68:68" customFormat="1">
      <c r="BP545560" s="90"/>
    </row>
    <row r="545561" spans="68:68" customFormat="1">
      <c r="BP545561" s="90"/>
    </row>
    <row r="545562" spans="68:68" customFormat="1">
      <c r="BP545562" s="90"/>
    </row>
    <row r="545563" spans="68:68" customFormat="1">
      <c r="BP545563" s="90"/>
    </row>
    <row r="545564" spans="68:68" customFormat="1">
      <c r="BP545564" s="90"/>
    </row>
    <row r="545565" spans="68:68" customFormat="1">
      <c r="BP545565" s="90"/>
    </row>
    <row r="545566" spans="68:68" customFormat="1">
      <c r="BP545566" s="90"/>
    </row>
    <row r="545567" spans="68:68" customFormat="1">
      <c r="BP545567" s="90"/>
    </row>
    <row r="545568" spans="68:68" customFormat="1">
      <c r="BP545568" s="90"/>
    </row>
    <row r="545569" spans="68:68" customFormat="1">
      <c r="BP545569" s="90"/>
    </row>
    <row r="545570" spans="68:68" customFormat="1">
      <c r="BP545570" s="90"/>
    </row>
    <row r="545571" spans="68:68" customFormat="1">
      <c r="BP545571" s="90"/>
    </row>
    <row r="545572" spans="68:68" customFormat="1">
      <c r="BP545572" s="90"/>
    </row>
    <row r="545573" spans="68:68" customFormat="1">
      <c r="BP545573" s="90"/>
    </row>
    <row r="545574" spans="68:68" customFormat="1">
      <c r="BP545574" s="90"/>
    </row>
    <row r="545575" spans="68:68" customFormat="1">
      <c r="BP545575" s="90"/>
    </row>
    <row r="545576" spans="68:68" customFormat="1">
      <c r="BP545576" s="90"/>
    </row>
    <row r="545577" spans="68:68" customFormat="1">
      <c r="BP545577" s="90"/>
    </row>
    <row r="545578" spans="68:68" customFormat="1">
      <c r="BP545578" s="90"/>
    </row>
    <row r="545579" spans="68:68" customFormat="1">
      <c r="BP545579" s="90"/>
    </row>
    <row r="545580" spans="68:68" customFormat="1">
      <c r="BP545580" s="90"/>
    </row>
    <row r="545581" spans="68:68" customFormat="1">
      <c r="BP545581" s="90"/>
    </row>
    <row r="545582" spans="68:68" customFormat="1">
      <c r="BP545582" s="90"/>
    </row>
    <row r="545583" spans="68:68" customFormat="1">
      <c r="BP545583" s="90"/>
    </row>
    <row r="545584" spans="68:68" customFormat="1">
      <c r="BP545584" s="90"/>
    </row>
    <row r="545585" spans="68:68" customFormat="1">
      <c r="BP545585" s="90"/>
    </row>
    <row r="545586" spans="68:68" customFormat="1">
      <c r="BP545586" s="90"/>
    </row>
    <row r="545587" spans="68:68" customFormat="1">
      <c r="BP545587" s="90"/>
    </row>
    <row r="545588" spans="68:68" customFormat="1">
      <c r="BP545588" s="90"/>
    </row>
    <row r="545589" spans="68:68" customFormat="1">
      <c r="BP545589" s="90"/>
    </row>
    <row r="545590" spans="68:68" customFormat="1">
      <c r="BP545590" s="90"/>
    </row>
    <row r="545591" spans="68:68" customFormat="1">
      <c r="BP545591" s="90"/>
    </row>
    <row r="545592" spans="68:68" customFormat="1">
      <c r="BP545592" s="90"/>
    </row>
    <row r="545593" spans="68:68" customFormat="1">
      <c r="BP545593" s="90"/>
    </row>
    <row r="545594" spans="68:68" customFormat="1">
      <c r="BP545594" s="90"/>
    </row>
    <row r="545595" spans="68:68" customFormat="1">
      <c r="BP545595" s="90"/>
    </row>
    <row r="545596" spans="68:68" customFormat="1">
      <c r="BP545596" s="90"/>
    </row>
    <row r="545597" spans="68:68" customFormat="1">
      <c r="BP545597" s="90"/>
    </row>
    <row r="545598" spans="68:68" customFormat="1">
      <c r="BP545598" s="90"/>
    </row>
    <row r="545599" spans="68:68" customFormat="1">
      <c r="BP545599" s="90"/>
    </row>
    <row r="545600" spans="68:68" customFormat="1">
      <c r="BP545600" s="90"/>
    </row>
    <row r="545601" spans="68:68" customFormat="1">
      <c r="BP545601" s="90"/>
    </row>
    <row r="545602" spans="68:68" customFormat="1">
      <c r="BP545602" s="90"/>
    </row>
    <row r="545603" spans="68:68" customFormat="1">
      <c r="BP545603" s="90"/>
    </row>
    <row r="545604" spans="68:68" customFormat="1">
      <c r="BP545604" s="90"/>
    </row>
    <row r="545605" spans="68:68" customFormat="1">
      <c r="BP545605" s="90"/>
    </row>
    <row r="545606" spans="68:68" customFormat="1">
      <c r="BP545606" s="90"/>
    </row>
    <row r="545607" spans="68:68" customFormat="1">
      <c r="BP545607" s="90"/>
    </row>
    <row r="545608" spans="68:68" customFormat="1">
      <c r="BP545608" s="90"/>
    </row>
    <row r="545609" spans="68:68" customFormat="1">
      <c r="BP545609" s="90"/>
    </row>
    <row r="545610" spans="68:68" customFormat="1">
      <c r="BP545610" s="90"/>
    </row>
    <row r="545611" spans="68:68" customFormat="1">
      <c r="BP545611" s="90"/>
    </row>
    <row r="545612" spans="68:68" customFormat="1">
      <c r="BP545612" s="90"/>
    </row>
    <row r="545613" spans="68:68" customFormat="1">
      <c r="BP545613" s="90"/>
    </row>
    <row r="545614" spans="68:68" customFormat="1">
      <c r="BP545614" s="90"/>
    </row>
    <row r="545615" spans="68:68" customFormat="1">
      <c r="BP545615" s="90"/>
    </row>
    <row r="545616" spans="68:68" customFormat="1">
      <c r="BP545616" s="90"/>
    </row>
    <row r="545617" spans="68:68" customFormat="1">
      <c r="BP545617" s="90"/>
    </row>
    <row r="545618" spans="68:68" customFormat="1">
      <c r="BP545618" s="90"/>
    </row>
    <row r="545619" spans="68:68" customFormat="1">
      <c r="BP545619" s="90"/>
    </row>
    <row r="545620" spans="68:68" customFormat="1">
      <c r="BP545620" s="90"/>
    </row>
    <row r="545621" spans="68:68" customFormat="1">
      <c r="BP545621" s="90"/>
    </row>
    <row r="545622" spans="68:68" customFormat="1">
      <c r="BP545622" s="90"/>
    </row>
    <row r="545623" spans="68:68" customFormat="1">
      <c r="BP545623" s="90"/>
    </row>
    <row r="545624" spans="68:68" customFormat="1">
      <c r="BP545624" s="90"/>
    </row>
    <row r="545625" spans="68:68" customFormat="1">
      <c r="BP545625" s="90"/>
    </row>
    <row r="545626" spans="68:68" customFormat="1">
      <c r="BP545626" s="90"/>
    </row>
    <row r="545627" spans="68:68" customFormat="1">
      <c r="BP545627" s="90"/>
    </row>
    <row r="545628" spans="68:68" customFormat="1">
      <c r="BP545628" s="90"/>
    </row>
    <row r="545629" spans="68:68" customFormat="1">
      <c r="BP545629" s="90"/>
    </row>
    <row r="545630" spans="68:68" customFormat="1">
      <c r="BP545630" s="90"/>
    </row>
    <row r="545631" spans="68:68" customFormat="1">
      <c r="BP545631" s="90"/>
    </row>
    <row r="545632" spans="68:68" customFormat="1">
      <c r="BP545632" s="90"/>
    </row>
    <row r="545633" spans="68:68" customFormat="1">
      <c r="BP545633" s="90"/>
    </row>
    <row r="545634" spans="68:68" customFormat="1">
      <c r="BP545634" s="90"/>
    </row>
    <row r="545635" spans="68:68" customFormat="1">
      <c r="BP545635" s="90"/>
    </row>
    <row r="545636" spans="68:68" customFormat="1">
      <c r="BP545636" s="90"/>
    </row>
    <row r="545637" spans="68:68" customFormat="1">
      <c r="BP545637" s="90"/>
    </row>
    <row r="545638" spans="68:68" customFormat="1">
      <c r="BP545638" s="90"/>
    </row>
    <row r="545639" spans="68:68" customFormat="1">
      <c r="BP545639" s="90"/>
    </row>
    <row r="545640" spans="68:68" customFormat="1">
      <c r="BP545640" s="90"/>
    </row>
    <row r="545641" spans="68:68" customFormat="1">
      <c r="BP545641" s="90"/>
    </row>
    <row r="545642" spans="68:68" customFormat="1">
      <c r="BP545642" s="90"/>
    </row>
    <row r="545643" spans="68:68" customFormat="1">
      <c r="BP545643" s="90"/>
    </row>
    <row r="545644" spans="68:68" customFormat="1">
      <c r="BP545644" s="90"/>
    </row>
    <row r="545645" spans="68:68" customFormat="1">
      <c r="BP545645" s="90"/>
    </row>
    <row r="545646" spans="68:68" customFormat="1">
      <c r="BP545646" s="90"/>
    </row>
    <row r="545647" spans="68:68" customFormat="1">
      <c r="BP545647" s="90"/>
    </row>
    <row r="545648" spans="68:68" customFormat="1">
      <c r="BP545648" s="90"/>
    </row>
    <row r="545649" spans="68:68" customFormat="1">
      <c r="BP545649" s="90"/>
    </row>
    <row r="545650" spans="68:68" customFormat="1">
      <c r="BP545650" s="90"/>
    </row>
    <row r="545651" spans="68:68" customFormat="1">
      <c r="BP545651" s="90"/>
    </row>
    <row r="545652" spans="68:68" customFormat="1">
      <c r="BP545652" s="90"/>
    </row>
    <row r="545653" spans="68:68" customFormat="1">
      <c r="BP545653" s="90"/>
    </row>
    <row r="545654" spans="68:68" customFormat="1">
      <c r="BP545654" s="90"/>
    </row>
    <row r="545655" spans="68:68" customFormat="1">
      <c r="BP545655" s="90"/>
    </row>
    <row r="545656" spans="68:68" customFormat="1">
      <c r="BP545656" s="90"/>
    </row>
    <row r="545657" spans="68:68" customFormat="1">
      <c r="BP545657" s="90"/>
    </row>
    <row r="545658" spans="68:68" customFormat="1">
      <c r="BP545658" s="90"/>
    </row>
    <row r="545659" spans="68:68" customFormat="1">
      <c r="BP545659" s="90"/>
    </row>
    <row r="545660" spans="68:68" customFormat="1">
      <c r="BP545660" s="90"/>
    </row>
    <row r="545661" spans="68:68" customFormat="1">
      <c r="BP545661" s="90"/>
    </row>
    <row r="545662" spans="68:68" customFormat="1">
      <c r="BP545662" s="90"/>
    </row>
    <row r="545663" spans="68:68" customFormat="1">
      <c r="BP545663" s="90"/>
    </row>
    <row r="545664" spans="68:68" customFormat="1">
      <c r="BP545664" s="90"/>
    </row>
    <row r="545665" spans="68:68" customFormat="1">
      <c r="BP545665" s="90"/>
    </row>
    <row r="545666" spans="68:68" customFormat="1">
      <c r="BP545666" s="90"/>
    </row>
    <row r="545667" spans="68:68" customFormat="1">
      <c r="BP545667" s="90"/>
    </row>
    <row r="545668" spans="68:68" customFormat="1">
      <c r="BP545668" s="90"/>
    </row>
    <row r="545669" spans="68:68" customFormat="1">
      <c r="BP545669" s="90"/>
    </row>
    <row r="545670" spans="68:68" customFormat="1">
      <c r="BP545670" s="90"/>
    </row>
    <row r="545671" spans="68:68" customFormat="1">
      <c r="BP545671" s="90"/>
    </row>
    <row r="545672" spans="68:68" customFormat="1">
      <c r="BP545672" s="90"/>
    </row>
    <row r="545673" spans="68:68" customFormat="1">
      <c r="BP545673" s="90"/>
    </row>
    <row r="545674" spans="68:68" customFormat="1">
      <c r="BP545674" s="90"/>
    </row>
    <row r="545675" spans="68:68" customFormat="1">
      <c r="BP545675" s="90"/>
    </row>
    <row r="545676" spans="68:68" customFormat="1">
      <c r="BP545676" s="90"/>
    </row>
    <row r="545677" spans="68:68" customFormat="1">
      <c r="BP545677" s="90"/>
    </row>
    <row r="545678" spans="68:68" customFormat="1">
      <c r="BP545678" s="90"/>
    </row>
    <row r="545679" spans="68:68" customFormat="1">
      <c r="BP545679" s="90"/>
    </row>
    <row r="545680" spans="68:68" customFormat="1">
      <c r="BP545680" s="90"/>
    </row>
    <row r="545681" spans="68:68" customFormat="1">
      <c r="BP545681" s="90"/>
    </row>
    <row r="545682" spans="68:68" customFormat="1">
      <c r="BP545682" s="90"/>
    </row>
    <row r="545683" spans="68:68" customFormat="1">
      <c r="BP545683" s="90"/>
    </row>
    <row r="545684" spans="68:68" customFormat="1">
      <c r="BP545684" s="90"/>
    </row>
    <row r="545685" spans="68:68" customFormat="1">
      <c r="BP545685" s="90"/>
    </row>
    <row r="545686" spans="68:68" customFormat="1">
      <c r="BP545686" s="90"/>
    </row>
    <row r="545687" spans="68:68" customFormat="1">
      <c r="BP545687" s="90"/>
    </row>
    <row r="545688" spans="68:68" customFormat="1">
      <c r="BP545688" s="90"/>
    </row>
    <row r="545689" spans="68:68" customFormat="1">
      <c r="BP545689" s="90"/>
    </row>
    <row r="545690" spans="68:68" customFormat="1">
      <c r="BP545690" s="90"/>
    </row>
    <row r="545691" spans="68:68" customFormat="1">
      <c r="BP545691" s="90"/>
    </row>
    <row r="545692" spans="68:68" customFormat="1">
      <c r="BP545692" s="90"/>
    </row>
    <row r="545693" spans="68:68" customFormat="1">
      <c r="BP545693" s="90"/>
    </row>
    <row r="545694" spans="68:68" customFormat="1">
      <c r="BP545694" s="90"/>
    </row>
    <row r="545695" spans="68:68" customFormat="1">
      <c r="BP545695" s="90"/>
    </row>
    <row r="545696" spans="68:68" customFormat="1">
      <c r="BP545696" s="90"/>
    </row>
    <row r="545697" spans="68:68" customFormat="1">
      <c r="BP545697" s="90"/>
    </row>
    <row r="545698" spans="68:68" customFormat="1">
      <c r="BP545698" s="90"/>
    </row>
    <row r="545699" spans="68:68" customFormat="1">
      <c r="BP545699" s="90"/>
    </row>
    <row r="545700" spans="68:68" customFormat="1">
      <c r="BP545700" s="90"/>
    </row>
    <row r="545701" spans="68:68" customFormat="1">
      <c r="BP545701" s="90"/>
    </row>
    <row r="545702" spans="68:68" customFormat="1">
      <c r="BP545702" s="90"/>
    </row>
    <row r="545703" spans="68:68" customFormat="1">
      <c r="BP545703" s="90"/>
    </row>
    <row r="545704" spans="68:68" customFormat="1">
      <c r="BP545704" s="90"/>
    </row>
    <row r="545705" spans="68:68" customFormat="1">
      <c r="BP545705" s="90"/>
    </row>
    <row r="545706" spans="68:68" customFormat="1">
      <c r="BP545706" s="90"/>
    </row>
    <row r="545707" spans="68:68" customFormat="1">
      <c r="BP545707" s="90"/>
    </row>
    <row r="545708" spans="68:68" customFormat="1">
      <c r="BP545708" s="90"/>
    </row>
    <row r="545709" spans="68:68" customFormat="1">
      <c r="BP545709" s="90"/>
    </row>
    <row r="545710" spans="68:68" customFormat="1">
      <c r="BP545710" s="90"/>
    </row>
    <row r="545711" spans="68:68" customFormat="1">
      <c r="BP545711" s="90"/>
    </row>
    <row r="545712" spans="68:68" customFormat="1">
      <c r="BP545712" s="90"/>
    </row>
    <row r="545713" spans="68:68" customFormat="1">
      <c r="BP545713" s="90"/>
    </row>
    <row r="545714" spans="68:68" customFormat="1">
      <c r="BP545714" s="90"/>
    </row>
    <row r="545715" spans="68:68" customFormat="1">
      <c r="BP545715" s="90"/>
    </row>
    <row r="545716" spans="68:68" customFormat="1">
      <c r="BP545716" s="90"/>
    </row>
    <row r="545717" spans="68:68" customFormat="1">
      <c r="BP545717" s="90"/>
    </row>
    <row r="545718" spans="68:68" customFormat="1">
      <c r="BP545718" s="90"/>
    </row>
    <row r="545719" spans="68:68" customFormat="1">
      <c r="BP545719" s="90"/>
    </row>
    <row r="545720" spans="68:68" customFormat="1">
      <c r="BP545720" s="90"/>
    </row>
    <row r="545721" spans="68:68" customFormat="1">
      <c r="BP545721" s="90"/>
    </row>
    <row r="545722" spans="68:68" customFormat="1">
      <c r="BP545722" s="90"/>
    </row>
    <row r="545723" spans="68:68" customFormat="1">
      <c r="BP545723" s="90"/>
    </row>
    <row r="545724" spans="68:68" customFormat="1">
      <c r="BP545724" s="90"/>
    </row>
    <row r="545725" spans="68:68" customFormat="1">
      <c r="BP545725" s="90"/>
    </row>
    <row r="545726" spans="68:68" customFormat="1">
      <c r="BP545726" s="90"/>
    </row>
    <row r="545727" spans="68:68" customFormat="1">
      <c r="BP545727" s="90"/>
    </row>
    <row r="545728" spans="68:68" customFormat="1">
      <c r="BP545728" s="90"/>
    </row>
    <row r="545729" spans="68:68" customFormat="1">
      <c r="BP545729" s="90"/>
    </row>
    <row r="545730" spans="68:68" customFormat="1">
      <c r="BP545730" s="90"/>
    </row>
    <row r="545731" spans="68:68" customFormat="1">
      <c r="BP545731" s="90"/>
    </row>
    <row r="545732" spans="68:68" customFormat="1">
      <c r="BP545732" s="90"/>
    </row>
    <row r="545733" spans="68:68" customFormat="1">
      <c r="BP545733" s="90"/>
    </row>
    <row r="545734" spans="68:68" customFormat="1">
      <c r="BP545734" s="90"/>
    </row>
    <row r="545735" spans="68:68" customFormat="1">
      <c r="BP545735" s="90"/>
    </row>
    <row r="545736" spans="68:68" customFormat="1">
      <c r="BP545736" s="90"/>
    </row>
    <row r="545737" spans="68:68" customFormat="1">
      <c r="BP545737" s="90"/>
    </row>
    <row r="545738" spans="68:68" customFormat="1">
      <c r="BP545738" s="90"/>
    </row>
    <row r="545739" spans="68:68" customFormat="1">
      <c r="BP545739" s="90"/>
    </row>
    <row r="545740" spans="68:68" customFormat="1">
      <c r="BP545740" s="90"/>
    </row>
    <row r="545741" spans="68:68" customFormat="1">
      <c r="BP545741" s="90"/>
    </row>
    <row r="545742" spans="68:68" customFormat="1">
      <c r="BP545742" s="90"/>
    </row>
    <row r="545743" spans="68:68" customFormat="1">
      <c r="BP545743" s="90"/>
    </row>
    <row r="545744" spans="68:68" customFormat="1">
      <c r="BP545744" s="90"/>
    </row>
    <row r="545745" spans="68:68" customFormat="1">
      <c r="BP545745" s="90"/>
    </row>
    <row r="545746" spans="68:68" customFormat="1">
      <c r="BP545746" s="90"/>
    </row>
    <row r="545747" spans="68:68" customFormat="1">
      <c r="BP545747" s="90"/>
    </row>
    <row r="545748" spans="68:68" customFormat="1">
      <c r="BP545748" s="90"/>
    </row>
    <row r="545749" spans="68:68" customFormat="1">
      <c r="BP545749" s="90"/>
    </row>
    <row r="545750" spans="68:68" customFormat="1">
      <c r="BP545750" s="90"/>
    </row>
    <row r="545751" spans="68:68" customFormat="1">
      <c r="BP545751" s="90"/>
    </row>
    <row r="545752" spans="68:68" customFormat="1">
      <c r="BP545752" s="90"/>
    </row>
    <row r="545753" spans="68:68" customFormat="1">
      <c r="BP545753" s="90"/>
    </row>
    <row r="545754" spans="68:68" customFormat="1">
      <c r="BP545754" s="90"/>
    </row>
    <row r="545755" spans="68:68" customFormat="1">
      <c r="BP545755" s="90"/>
    </row>
    <row r="545756" spans="68:68" customFormat="1">
      <c r="BP545756" s="90"/>
    </row>
    <row r="545757" spans="68:68" customFormat="1">
      <c r="BP545757" s="90"/>
    </row>
    <row r="545758" spans="68:68" customFormat="1">
      <c r="BP545758" s="90"/>
    </row>
    <row r="545759" spans="68:68" customFormat="1">
      <c r="BP545759" s="90"/>
    </row>
    <row r="545760" spans="68:68" customFormat="1">
      <c r="BP545760" s="90"/>
    </row>
    <row r="545761" spans="68:68" customFormat="1">
      <c r="BP545761" s="90"/>
    </row>
    <row r="545762" spans="68:68" customFormat="1">
      <c r="BP545762" s="90"/>
    </row>
    <row r="545763" spans="68:68" customFormat="1">
      <c r="BP545763" s="90"/>
    </row>
    <row r="545764" spans="68:68" customFormat="1">
      <c r="BP545764" s="90"/>
    </row>
    <row r="545765" spans="68:68" customFormat="1">
      <c r="BP545765" s="90"/>
    </row>
    <row r="545766" spans="68:68" customFormat="1">
      <c r="BP545766" s="90"/>
    </row>
    <row r="545767" spans="68:68" customFormat="1">
      <c r="BP545767" s="90"/>
    </row>
    <row r="545768" spans="68:68" customFormat="1">
      <c r="BP545768" s="90"/>
    </row>
    <row r="545769" spans="68:68" customFormat="1">
      <c r="BP545769" s="90"/>
    </row>
    <row r="545770" spans="68:68" customFormat="1">
      <c r="BP545770" s="90"/>
    </row>
    <row r="545771" spans="68:68" customFormat="1">
      <c r="BP545771" s="90"/>
    </row>
    <row r="545772" spans="68:68" customFormat="1">
      <c r="BP545772" s="90"/>
    </row>
    <row r="545773" spans="68:68" customFormat="1">
      <c r="BP545773" s="90"/>
    </row>
    <row r="545774" spans="68:68" customFormat="1">
      <c r="BP545774" s="90"/>
    </row>
    <row r="545775" spans="68:68" customFormat="1">
      <c r="BP545775" s="90"/>
    </row>
    <row r="545776" spans="68:68" customFormat="1">
      <c r="BP545776" s="90"/>
    </row>
    <row r="545777" spans="68:68" customFormat="1">
      <c r="BP545777" s="90"/>
    </row>
    <row r="545778" spans="68:68" customFormat="1">
      <c r="BP545778" s="90"/>
    </row>
    <row r="545779" spans="68:68" customFormat="1">
      <c r="BP545779" s="90"/>
    </row>
    <row r="545780" spans="68:68" customFormat="1">
      <c r="BP545780" s="90"/>
    </row>
    <row r="545781" spans="68:68" customFormat="1">
      <c r="BP545781" s="90"/>
    </row>
    <row r="545782" spans="68:68" customFormat="1">
      <c r="BP545782" s="90"/>
    </row>
    <row r="545783" spans="68:68" customFormat="1">
      <c r="BP545783" s="90"/>
    </row>
    <row r="545784" spans="68:68" customFormat="1">
      <c r="BP545784" s="90"/>
    </row>
    <row r="545785" spans="68:68" customFormat="1">
      <c r="BP545785" s="90"/>
    </row>
    <row r="545786" spans="68:68" customFormat="1">
      <c r="BP545786" s="90"/>
    </row>
    <row r="545787" spans="68:68" customFormat="1">
      <c r="BP545787" s="90"/>
    </row>
    <row r="545788" spans="68:68" customFormat="1">
      <c r="BP545788" s="90"/>
    </row>
    <row r="545789" spans="68:68" customFormat="1">
      <c r="BP545789" s="90"/>
    </row>
    <row r="545790" spans="68:68" customFormat="1">
      <c r="BP545790" s="90"/>
    </row>
    <row r="545791" spans="68:68" customFormat="1">
      <c r="BP545791" s="90"/>
    </row>
    <row r="545792" spans="68:68" customFormat="1">
      <c r="BP545792" s="90"/>
    </row>
    <row r="545793" spans="68:68" customFormat="1">
      <c r="BP545793" s="90"/>
    </row>
    <row r="545794" spans="68:68" customFormat="1">
      <c r="BP545794" s="90"/>
    </row>
    <row r="545795" spans="68:68" customFormat="1">
      <c r="BP545795" s="90"/>
    </row>
    <row r="545796" spans="68:68" customFormat="1">
      <c r="BP545796" s="90"/>
    </row>
    <row r="545797" spans="68:68" customFormat="1">
      <c r="BP545797" s="90"/>
    </row>
    <row r="545798" spans="68:68" customFormat="1">
      <c r="BP545798" s="90"/>
    </row>
    <row r="545799" spans="68:68" customFormat="1">
      <c r="BP545799" s="90"/>
    </row>
    <row r="545800" spans="68:68" customFormat="1">
      <c r="BP545800" s="90"/>
    </row>
    <row r="545801" spans="68:68" customFormat="1">
      <c r="BP545801" s="90"/>
    </row>
    <row r="545802" spans="68:68" customFormat="1">
      <c r="BP545802" s="90"/>
    </row>
    <row r="545803" spans="68:68" customFormat="1">
      <c r="BP545803" s="90"/>
    </row>
    <row r="545804" spans="68:68" customFormat="1">
      <c r="BP545804" s="90"/>
    </row>
    <row r="545805" spans="68:68" customFormat="1">
      <c r="BP545805" s="90"/>
    </row>
    <row r="545806" spans="68:68" customFormat="1">
      <c r="BP545806" s="90"/>
    </row>
    <row r="545807" spans="68:68" customFormat="1">
      <c r="BP545807" s="90"/>
    </row>
    <row r="545808" spans="68:68" customFormat="1">
      <c r="BP545808" s="90"/>
    </row>
    <row r="545809" spans="68:68" customFormat="1">
      <c r="BP545809" s="90"/>
    </row>
    <row r="545810" spans="68:68" customFormat="1">
      <c r="BP545810" s="90"/>
    </row>
    <row r="545811" spans="68:68" customFormat="1">
      <c r="BP545811" s="90"/>
    </row>
    <row r="545812" spans="68:68" customFormat="1">
      <c r="BP545812" s="90"/>
    </row>
    <row r="545813" spans="68:68" customFormat="1">
      <c r="BP545813" s="90"/>
    </row>
    <row r="545814" spans="68:68" customFormat="1">
      <c r="BP545814" s="90"/>
    </row>
    <row r="545815" spans="68:68" customFormat="1">
      <c r="BP545815" s="90"/>
    </row>
    <row r="545816" spans="68:68" customFormat="1">
      <c r="BP545816" s="90"/>
    </row>
    <row r="545817" spans="68:68" customFormat="1">
      <c r="BP545817" s="90"/>
    </row>
    <row r="545818" spans="68:68" customFormat="1">
      <c r="BP545818" s="90"/>
    </row>
    <row r="545819" spans="68:68" customFormat="1">
      <c r="BP545819" s="90"/>
    </row>
    <row r="545820" spans="68:68" customFormat="1">
      <c r="BP545820" s="90"/>
    </row>
    <row r="545821" spans="68:68" customFormat="1">
      <c r="BP545821" s="90"/>
    </row>
    <row r="545822" spans="68:68" customFormat="1">
      <c r="BP545822" s="90"/>
    </row>
    <row r="545823" spans="68:68" customFormat="1">
      <c r="BP545823" s="90"/>
    </row>
    <row r="545824" spans="68:68" customFormat="1">
      <c r="BP545824" s="90"/>
    </row>
    <row r="545825" spans="68:68" customFormat="1">
      <c r="BP545825" s="90"/>
    </row>
    <row r="545826" spans="68:68" customFormat="1">
      <c r="BP545826" s="90"/>
    </row>
    <row r="545827" spans="68:68" customFormat="1">
      <c r="BP545827" s="90"/>
    </row>
    <row r="545828" spans="68:68" customFormat="1">
      <c r="BP545828" s="90"/>
    </row>
    <row r="545829" spans="68:68" customFormat="1">
      <c r="BP545829" s="90"/>
    </row>
    <row r="545830" spans="68:68" customFormat="1">
      <c r="BP545830" s="90"/>
    </row>
    <row r="545831" spans="68:68" customFormat="1">
      <c r="BP545831" s="90"/>
    </row>
    <row r="545832" spans="68:68" customFormat="1">
      <c r="BP545832" s="90"/>
    </row>
    <row r="545833" spans="68:68" customFormat="1">
      <c r="BP545833" s="90"/>
    </row>
    <row r="545834" spans="68:68" customFormat="1">
      <c r="BP545834" s="90"/>
    </row>
    <row r="545835" spans="68:68" customFormat="1">
      <c r="BP545835" s="90"/>
    </row>
    <row r="545836" spans="68:68" customFormat="1">
      <c r="BP545836" s="90"/>
    </row>
    <row r="545837" spans="68:68" customFormat="1">
      <c r="BP545837" s="90"/>
    </row>
    <row r="545838" spans="68:68" customFormat="1">
      <c r="BP545838" s="90"/>
    </row>
    <row r="545839" spans="68:68" customFormat="1">
      <c r="BP545839" s="90"/>
    </row>
    <row r="545840" spans="68:68" customFormat="1">
      <c r="BP545840" s="90"/>
    </row>
    <row r="545841" spans="68:68" customFormat="1">
      <c r="BP545841" s="90"/>
    </row>
    <row r="545842" spans="68:68" customFormat="1">
      <c r="BP545842" s="90"/>
    </row>
    <row r="545843" spans="68:68" customFormat="1">
      <c r="BP545843" s="90"/>
    </row>
    <row r="545844" spans="68:68" customFormat="1">
      <c r="BP545844" s="90"/>
    </row>
    <row r="545845" spans="68:68" customFormat="1">
      <c r="BP545845" s="90"/>
    </row>
    <row r="545846" spans="68:68" customFormat="1">
      <c r="BP545846" s="90"/>
    </row>
    <row r="545847" spans="68:68" customFormat="1">
      <c r="BP545847" s="90"/>
    </row>
    <row r="545848" spans="68:68" customFormat="1">
      <c r="BP545848" s="90"/>
    </row>
    <row r="545849" spans="68:68" customFormat="1">
      <c r="BP545849" s="90"/>
    </row>
    <row r="545850" spans="68:68" customFormat="1">
      <c r="BP545850" s="90"/>
    </row>
    <row r="545851" spans="68:68" customFormat="1">
      <c r="BP545851" s="90"/>
    </row>
    <row r="545852" spans="68:68" customFormat="1">
      <c r="BP545852" s="90"/>
    </row>
    <row r="545853" spans="68:68" customFormat="1">
      <c r="BP545853" s="90"/>
    </row>
    <row r="545854" spans="68:68" customFormat="1">
      <c r="BP545854" s="90"/>
    </row>
    <row r="545855" spans="68:68" customFormat="1">
      <c r="BP545855" s="90"/>
    </row>
    <row r="545856" spans="68:68" customFormat="1">
      <c r="BP545856" s="90"/>
    </row>
    <row r="545857" spans="68:68" customFormat="1">
      <c r="BP545857" s="90"/>
    </row>
    <row r="545858" spans="68:68" customFormat="1">
      <c r="BP545858" s="90"/>
    </row>
    <row r="545859" spans="68:68" customFormat="1">
      <c r="BP545859" s="90"/>
    </row>
    <row r="545860" spans="68:68" customFormat="1">
      <c r="BP545860" s="90"/>
    </row>
    <row r="545861" spans="68:68" customFormat="1">
      <c r="BP545861" s="90"/>
    </row>
    <row r="545862" spans="68:68" customFormat="1">
      <c r="BP545862" s="90"/>
    </row>
    <row r="545863" spans="68:68" customFormat="1">
      <c r="BP545863" s="90"/>
    </row>
    <row r="545864" spans="68:68" customFormat="1">
      <c r="BP545864" s="90"/>
    </row>
    <row r="545865" spans="68:68" customFormat="1">
      <c r="BP545865" s="90"/>
    </row>
    <row r="545866" spans="68:68" customFormat="1">
      <c r="BP545866" s="90"/>
    </row>
    <row r="545867" spans="68:68" customFormat="1">
      <c r="BP545867" s="90"/>
    </row>
    <row r="545868" spans="68:68" customFormat="1">
      <c r="BP545868" s="90"/>
    </row>
    <row r="545869" spans="68:68" customFormat="1">
      <c r="BP545869" s="90"/>
    </row>
    <row r="545870" spans="68:68" customFormat="1">
      <c r="BP545870" s="90"/>
    </row>
    <row r="545871" spans="68:68" customFormat="1">
      <c r="BP545871" s="90"/>
    </row>
    <row r="545872" spans="68:68" customFormat="1">
      <c r="BP545872" s="90"/>
    </row>
    <row r="545873" spans="68:68" customFormat="1">
      <c r="BP545873" s="90"/>
    </row>
    <row r="545874" spans="68:68" customFormat="1">
      <c r="BP545874" s="90"/>
    </row>
    <row r="545875" spans="68:68" customFormat="1">
      <c r="BP545875" s="90"/>
    </row>
    <row r="545876" spans="68:68" customFormat="1">
      <c r="BP545876" s="90"/>
    </row>
    <row r="545877" spans="68:68" customFormat="1">
      <c r="BP545877" s="90"/>
    </row>
    <row r="545878" spans="68:68" customFormat="1">
      <c r="BP545878" s="90"/>
    </row>
    <row r="545879" spans="68:68" customFormat="1">
      <c r="BP545879" s="90"/>
    </row>
    <row r="545880" spans="68:68" customFormat="1">
      <c r="BP545880" s="90"/>
    </row>
    <row r="545881" spans="68:68" customFormat="1">
      <c r="BP545881" s="90"/>
    </row>
    <row r="545882" spans="68:68" customFormat="1">
      <c r="BP545882" s="90"/>
    </row>
    <row r="545883" spans="68:68" customFormat="1">
      <c r="BP545883" s="90"/>
    </row>
    <row r="545884" spans="68:68" customFormat="1">
      <c r="BP545884" s="90"/>
    </row>
    <row r="545885" spans="68:68" customFormat="1">
      <c r="BP545885" s="90"/>
    </row>
    <row r="545886" spans="68:68" customFormat="1">
      <c r="BP545886" s="90"/>
    </row>
    <row r="545887" spans="68:68" customFormat="1">
      <c r="BP545887" s="90"/>
    </row>
    <row r="545888" spans="68:68" customFormat="1">
      <c r="BP545888" s="90"/>
    </row>
    <row r="545889" spans="68:68" customFormat="1">
      <c r="BP545889" s="90"/>
    </row>
    <row r="545890" spans="68:68" customFormat="1">
      <c r="BP545890" s="90"/>
    </row>
    <row r="545891" spans="68:68" customFormat="1">
      <c r="BP545891" s="90"/>
    </row>
    <row r="545892" spans="68:68" customFormat="1">
      <c r="BP545892" s="90"/>
    </row>
    <row r="545893" spans="68:68" customFormat="1">
      <c r="BP545893" s="90"/>
    </row>
    <row r="545894" spans="68:68" customFormat="1">
      <c r="BP545894" s="90"/>
    </row>
    <row r="545895" spans="68:68" customFormat="1">
      <c r="BP545895" s="90"/>
    </row>
    <row r="545896" spans="68:68" customFormat="1">
      <c r="BP545896" s="90"/>
    </row>
    <row r="545897" spans="68:68" customFormat="1">
      <c r="BP545897" s="90"/>
    </row>
    <row r="545898" spans="68:68" customFormat="1">
      <c r="BP545898" s="90"/>
    </row>
    <row r="545899" spans="68:68" customFormat="1">
      <c r="BP545899" s="90"/>
    </row>
    <row r="545900" spans="68:68" customFormat="1">
      <c r="BP545900" s="90"/>
    </row>
    <row r="545901" spans="68:68" customFormat="1">
      <c r="BP545901" s="90"/>
    </row>
    <row r="545902" spans="68:68" customFormat="1">
      <c r="BP545902" s="90"/>
    </row>
    <row r="545903" spans="68:68" customFormat="1">
      <c r="BP545903" s="90"/>
    </row>
    <row r="545904" spans="68:68" customFormat="1">
      <c r="BP545904" s="90"/>
    </row>
    <row r="545905" spans="68:68" customFormat="1">
      <c r="BP545905" s="90"/>
    </row>
    <row r="545906" spans="68:68" customFormat="1">
      <c r="BP545906" s="90"/>
    </row>
    <row r="545907" spans="68:68" customFormat="1">
      <c r="BP545907" s="90"/>
    </row>
    <row r="545908" spans="68:68" customFormat="1">
      <c r="BP545908" s="90"/>
    </row>
    <row r="545909" spans="68:68" customFormat="1">
      <c r="BP545909" s="90"/>
    </row>
    <row r="545910" spans="68:68" customFormat="1">
      <c r="BP545910" s="90"/>
    </row>
    <row r="545911" spans="68:68" customFormat="1">
      <c r="BP545911" s="90"/>
    </row>
    <row r="545912" spans="68:68" customFormat="1">
      <c r="BP545912" s="90"/>
    </row>
    <row r="545913" spans="68:68" customFormat="1">
      <c r="BP545913" s="90"/>
    </row>
    <row r="545914" spans="68:68" customFormat="1">
      <c r="BP545914" s="90"/>
    </row>
    <row r="545915" spans="68:68" customFormat="1">
      <c r="BP545915" s="90"/>
    </row>
    <row r="545916" spans="68:68" customFormat="1">
      <c r="BP545916" s="90"/>
    </row>
    <row r="545917" spans="68:68" customFormat="1">
      <c r="BP545917" s="90"/>
    </row>
    <row r="545918" spans="68:68" customFormat="1">
      <c r="BP545918" s="90"/>
    </row>
    <row r="545919" spans="68:68" customFormat="1">
      <c r="BP545919" s="90"/>
    </row>
    <row r="545920" spans="68:68" customFormat="1">
      <c r="BP545920" s="90"/>
    </row>
    <row r="545921" spans="68:68" customFormat="1">
      <c r="BP545921" s="90"/>
    </row>
    <row r="545922" spans="68:68" customFormat="1">
      <c r="BP545922" s="90"/>
    </row>
    <row r="545923" spans="68:68" customFormat="1">
      <c r="BP545923" s="90"/>
    </row>
    <row r="545924" spans="68:68" customFormat="1">
      <c r="BP545924" s="90"/>
    </row>
    <row r="545925" spans="68:68" customFormat="1">
      <c r="BP545925" s="90"/>
    </row>
    <row r="545926" spans="68:68" customFormat="1">
      <c r="BP545926" s="90"/>
    </row>
    <row r="545927" spans="68:68" customFormat="1">
      <c r="BP545927" s="90"/>
    </row>
    <row r="545928" spans="68:68" customFormat="1">
      <c r="BP545928" s="90"/>
    </row>
    <row r="545929" spans="68:68" customFormat="1">
      <c r="BP545929" s="90"/>
    </row>
    <row r="545930" spans="68:68" customFormat="1">
      <c r="BP545930" s="90"/>
    </row>
    <row r="545931" spans="68:68" customFormat="1">
      <c r="BP545931" s="90"/>
    </row>
    <row r="545932" spans="68:68" customFormat="1">
      <c r="BP545932" s="90"/>
    </row>
    <row r="545933" spans="68:68" customFormat="1">
      <c r="BP545933" s="90"/>
    </row>
    <row r="545934" spans="68:68" customFormat="1">
      <c r="BP545934" s="90"/>
    </row>
    <row r="545935" spans="68:68" customFormat="1">
      <c r="BP545935" s="90"/>
    </row>
    <row r="545936" spans="68:68" customFormat="1">
      <c r="BP545936" s="90"/>
    </row>
    <row r="545937" spans="68:68" customFormat="1">
      <c r="BP545937" s="90"/>
    </row>
    <row r="545938" spans="68:68" customFormat="1">
      <c r="BP545938" s="90"/>
    </row>
    <row r="545939" spans="68:68" customFormat="1">
      <c r="BP545939" s="90"/>
    </row>
    <row r="545940" spans="68:68" customFormat="1">
      <c r="BP545940" s="90"/>
    </row>
    <row r="545941" spans="68:68" customFormat="1">
      <c r="BP545941" s="90"/>
    </row>
    <row r="545942" spans="68:68" customFormat="1">
      <c r="BP545942" s="90"/>
    </row>
    <row r="545943" spans="68:68" customFormat="1">
      <c r="BP545943" s="90"/>
    </row>
    <row r="545944" spans="68:68" customFormat="1">
      <c r="BP545944" s="90"/>
    </row>
    <row r="545945" spans="68:68" customFormat="1">
      <c r="BP545945" s="90"/>
    </row>
    <row r="545946" spans="68:68" customFormat="1">
      <c r="BP545946" s="90"/>
    </row>
    <row r="545947" spans="68:68" customFormat="1">
      <c r="BP545947" s="90"/>
    </row>
    <row r="545948" spans="68:68" customFormat="1">
      <c r="BP545948" s="90"/>
    </row>
    <row r="545949" spans="68:68" customFormat="1">
      <c r="BP545949" s="90"/>
    </row>
    <row r="545950" spans="68:68" customFormat="1">
      <c r="BP545950" s="90"/>
    </row>
    <row r="545951" spans="68:68" customFormat="1">
      <c r="BP545951" s="90"/>
    </row>
    <row r="545952" spans="68:68" customFormat="1">
      <c r="BP545952" s="90"/>
    </row>
    <row r="545953" spans="68:68" customFormat="1">
      <c r="BP545953" s="90"/>
    </row>
    <row r="545954" spans="68:68" customFormat="1">
      <c r="BP545954" s="90"/>
    </row>
    <row r="545955" spans="68:68" customFormat="1">
      <c r="BP545955" s="90"/>
    </row>
    <row r="545956" spans="68:68" customFormat="1">
      <c r="BP545956" s="90"/>
    </row>
    <row r="545957" spans="68:68" customFormat="1">
      <c r="BP545957" s="90"/>
    </row>
    <row r="545958" spans="68:68" customFormat="1">
      <c r="BP545958" s="90"/>
    </row>
    <row r="545959" spans="68:68" customFormat="1">
      <c r="BP545959" s="90"/>
    </row>
    <row r="545960" spans="68:68" customFormat="1">
      <c r="BP545960" s="90"/>
    </row>
    <row r="545961" spans="68:68" customFormat="1">
      <c r="BP545961" s="90"/>
    </row>
    <row r="545962" spans="68:68" customFormat="1">
      <c r="BP545962" s="90"/>
    </row>
    <row r="545963" spans="68:68" customFormat="1">
      <c r="BP545963" s="90"/>
    </row>
    <row r="545964" spans="68:68" customFormat="1">
      <c r="BP545964" s="90"/>
    </row>
    <row r="545965" spans="68:68" customFormat="1">
      <c r="BP545965" s="90"/>
    </row>
    <row r="545966" spans="68:68" customFormat="1">
      <c r="BP545966" s="90"/>
    </row>
    <row r="545967" spans="68:68" customFormat="1">
      <c r="BP545967" s="90"/>
    </row>
    <row r="545968" spans="68:68" customFormat="1">
      <c r="BP545968" s="90"/>
    </row>
    <row r="545969" spans="68:68" customFormat="1">
      <c r="BP545969" s="90"/>
    </row>
    <row r="545970" spans="68:68" customFormat="1">
      <c r="BP545970" s="90"/>
    </row>
    <row r="545971" spans="68:68" customFormat="1">
      <c r="BP545971" s="90"/>
    </row>
    <row r="545972" spans="68:68" customFormat="1">
      <c r="BP545972" s="90"/>
    </row>
    <row r="545973" spans="68:68" customFormat="1">
      <c r="BP545973" s="90"/>
    </row>
    <row r="545974" spans="68:68" customFormat="1">
      <c r="BP545974" s="90"/>
    </row>
    <row r="545975" spans="68:68" customFormat="1">
      <c r="BP545975" s="90"/>
    </row>
    <row r="545976" spans="68:68" customFormat="1">
      <c r="BP545976" s="90"/>
    </row>
    <row r="545977" spans="68:68" customFormat="1">
      <c r="BP545977" s="90"/>
    </row>
    <row r="545978" spans="68:68" customFormat="1">
      <c r="BP545978" s="90"/>
    </row>
    <row r="545979" spans="68:68" customFormat="1">
      <c r="BP545979" s="90"/>
    </row>
    <row r="545980" spans="68:68" customFormat="1">
      <c r="BP545980" s="90"/>
    </row>
    <row r="545981" spans="68:68" customFormat="1">
      <c r="BP545981" s="90"/>
    </row>
    <row r="545982" spans="68:68" customFormat="1">
      <c r="BP545982" s="90"/>
    </row>
    <row r="545983" spans="68:68" customFormat="1">
      <c r="BP545983" s="90"/>
    </row>
    <row r="545984" spans="68:68" customFormat="1">
      <c r="BP545984" s="90"/>
    </row>
    <row r="545985" spans="68:68" customFormat="1">
      <c r="BP545985" s="90"/>
    </row>
    <row r="545986" spans="68:68" customFormat="1">
      <c r="BP545986" s="90"/>
    </row>
    <row r="545987" spans="68:68" customFormat="1">
      <c r="BP545987" s="90"/>
    </row>
    <row r="545988" spans="68:68" customFormat="1">
      <c r="BP545988" s="90"/>
    </row>
    <row r="545989" spans="68:68" customFormat="1">
      <c r="BP545989" s="90"/>
    </row>
    <row r="545990" spans="68:68" customFormat="1">
      <c r="BP545990" s="90"/>
    </row>
    <row r="545991" spans="68:68" customFormat="1">
      <c r="BP545991" s="90"/>
    </row>
    <row r="545992" spans="68:68" customFormat="1">
      <c r="BP545992" s="90"/>
    </row>
    <row r="545993" spans="68:68" customFormat="1">
      <c r="BP545993" s="90"/>
    </row>
    <row r="545994" spans="68:68" customFormat="1">
      <c r="BP545994" s="90"/>
    </row>
    <row r="545995" spans="68:68" customFormat="1">
      <c r="BP545995" s="90"/>
    </row>
    <row r="545996" spans="68:68" customFormat="1">
      <c r="BP545996" s="90"/>
    </row>
    <row r="545997" spans="68:68" customFormat="1">
      <c r="BP545997" s="90"/>
    </row>
    <row r="545998" spans="68:68" customFormat="1">
      <c r="BP545998" s="90"/>
    </row>
    <row r="545999" spans="68:68" customFormat="1">
      <c r="BP545999" s="90"/>
    </row>
    <row r="546000" spans="68:68" customFormat="1">
      <c r="BP546000" s="90"/>
    </row>
    <row r="546001" spans="68:68" customFormat="1">
      <c r="BP546001" s="90"/>
    </row>
    <row r="546002" spans="68:68" customFormat="1">
      <c r="BP546002" s="90"/>
    </row>
    <row r="546003" spans="68:68" customFormat="1">
      <c r="BP546003" s="90"/>
    </row>
    <row r="546004" spans="68:68" customFormat="1">
      <c r="BP546004" s="90"/>
    </row>
    <row r="546005" spans="68:68" customFormat="1">
      <c r="BP546005" s="90"/>
    </row>
    <row r="546006" spans="68:68" customFormat="1">
      <c r="BP546006" s="90"/>
    </row>
    <row r="546007" spans="68:68" customFormat="1">
      <c r="BP546007" s="90"/>
    </row>
    <row r="546008" spans="68:68" customFormat="1">
      <c r="BP546008" s="90"/>
    </row>
    <row r="546009" spans="68:68" customFormat="1">
      <c r="BP546009" s="90"/>
    </row>
    <row r="546010" spans="68:68" customFormat="1">
      <c r="BP546010" s="90"/>
    </row>
    <row r="546011" spans="68:68" customFormat="1">
      <c r="BP546011" s="90"/>
    </row>
    <row r="546012" spans="68:68" customFormat="1">
      <c r="BP546012" s="90"/>
    </row>
    <row r="546013" spans="68:68" customFormat="1">
      <c r="BP546013" s="90"/>
    </row>
    <row r="546014" spans="68:68" customFormat="1">
      <c r="BP546014" s="90"/>
    </row>
    <row r="546015" spans="68:68" customFormat="1">
      <c r="BP546015" s="90"/>
    </row>
    <row r="546016" spans="68:68" customFormat="1">
      <c r="BP546016" s="90"/>
    </row>
    <row r="546017" spans="68:68" customFormat="1">
      <c r="BP546017" s="90"/>
    </row>
    <row r="546018" spans="68:68" customFormat="1">
      <c r="BP546018" s="90"/>
    </row>
    <row r="546019" spans="68:68" customFormat="1">
      <c r="BP546019" s="90"/>
    </row>
    <row r="546020" spans="68:68" customFormat="1">
      <c r="BP546020" s="90"/>
    </row>
    <row r="546021" spans="68:68" customFormat="1">
      <c r="BP546021" s="90"/>
    </row>
    <row r="546022" spans="68:68" customFormat="1">
      <c r="BP546022" s="90"/>
    </row>
    <row r="546023" spans="68:68" customFormat="1">
      <c r="BP546023" s="90"/>
    </row>
    <row r="546024" spans="68:68" customFormat="1">
      <c r="BP546024" s="90"/>
    </row>
    <row r="546025" spans="68:68" customFormat="1">
      <c r="BP546025" s="90"/>
    </row>
    <row r="546026" spans="68:68" customFormat="1">
      <c r="BP546026" s="90"/>
    </row>
    <row r="546027" spans="68:68" customFormat="1">
      <c r="BP546027" s="90"/>
    </row>
    <row r="546028" spans="68:68" customFormat="1">
      <c r="BP546028" s="90"/>
    </row>
    <row r="546029" spans="68:68" customFormat="1">
      <c r="BP546029" s="90"/>
    </row>
    <row r="546030" spans="68:68" customFormat="1">
      <c r="BP546030" s="90"/>
    </row>
    <row r="546031" spans="68:68" customFormat="1">
      <c r="BP546031" s="90"/>
    </row>
    <row r="546032" spans="68:68" customFormat="1">
      <c r="BP546032" s="90"/>
    </row>
    <row r="546033" spans="68:68" customFormat="1">
      <c r="BP546033" s="90"/>
    </row>
    <row r="546034" spans="68:68" customFormat="1">
      <c r="BP546034" s="90"/>
    </row>
    <row r="546035" spans="68:68" customFormat="1">
      <c r="BP546035" s="90"/>
    </row>
    <row r="546036" spans="68:68" customFormat="1">
      <c r="BP546036" s="90"/>
    </row>
    <row r="546037" spans="68:68" customFormat="1">
      <c r="BP546037" s="90"/>
    </row>
    <row r="546038" spans="68:68" customFormat="1">
      <c r="BP546038" s="90"/>
    </row>
    <row r="546039" spans="68:68" customFormat="1">
      <c r="BP546039" s="90"/>
    </row>
    <row r="546040" spans="68:68" customFormat="1">
      <c r="BP546040" s="90"/>
    </row>
    <row r="546041" spans="68:68" customFormat="1">
      <c r="BP546041" s="90"/>
    </row>
    <row r="546042" spans="68:68" customFormat="1">
      <c r="BP546042" s="90"/>
    </row>
    <row r="546043" spans="68:68" customFormat="1">
      <c r="BP546043" s="90"/>
    </row>
    <row r="546044" spans="68:68" customFormat="1">
      <c r="BP546044" s="90"/>
    </row>
    <row r="546045" spans="68:68" customFormat="1">
      <c r="BP546045" s="90"/>
    </row>
    <row r="546046" spans="68:68" customFormat="1">
      <c r="BP546046" s="90"/>
    </row>
    <row r="546047" spans="68:68" customFormat="1">
      <c r="BP546047" s="90"/>
    </row>
    <row r="546048" spans="68:68" customFormat="1">
      <c r="BP546048" s="90"/>
    </row>
    <row r="546049" spans="68:68" customFormat="1">
      <c r="BP546049" s="90"/>
    </row>
    <row r="546050" spans="68:68" customFormat="1">
      <c r="BP546050" s="90"/>
    </row>
    <row r="546051" spans="68:68" customFormat="1">
      <c r="BP546051" s="90"/>
    </row>
    <row r="546052" spans="68:68" customFormat="1">
      <c r="BP546052" s="90"/>
    </row>
    <row r="546053" spans="68:68" customFormat="1">
      <c r="BP546053" s="90"/>
    </row>
    <row r="546054" spans="68:68" customFormat="1">
      <c r="BP546054" s="90"/>
    </row>
    <row r="546055" spans="68:68" customFormat="1">
      <c r="BP546055" s="90"/>
    </row>
    <row r="546056" spans="68:68" customFormat="1">
      <c r="BP546056" s="90"/>
    </row>
    <row r="546057" spans="68:68" customFormat="1">
      <c r="BP546057" s="90"/>
    </row>
    <row r="546058" spans="68:68" customFormat="1">
      <c r="BP546058" s="90"/>
    </row>
    <row r="546059" spans="68:68" customFormat="1">
      <c r="BP546059" s="90"/>
    </row>
    <row r="546060" spans="68:68" customFormat="1">
      <c r="BP546060" s="90"/>
    </row>
    <row r="546061" spans="68:68" customFormat="1">
      <c r="BP546061" s="90"/>
    </row>
    <row r="546062" spans="68:68" customFormat="1">
      <c r="BP546062" s="90"/>
    </row>
    <row r="546063" spans="68:68" customFormat="1">
      <c r="BP546063" s="90"/>
    </row>
    <row r="546064" spans="68:68" customFormat="1">
      <c r="BP546064" s="90"/>
    </row>
    <row r="546065" spans="68:68" customFormat="1">
      <c r="BP546065" s="90"/>
    </row>
    <row r="546066" spans="68:68" customFormat="1">
      <c r="BP546066" s="90"/>
    </row>
    <row r="546067" spans="68:68" customFormat="1">
      <c r="BP546067" s="90"/>
    </row>
    <row r="546068" spans="68:68" customFormat="1">
      <c r="BP546068" s="90"/>
    </row>
    <row r="546069" spans="68:68" customFormat="1">
      <c r="BP546069" s="90"/>
    </row>
    <row r="546070" spans="68:68" customFormat="1">
      <c r="BP546070" s="90"/>
    </row>
    <row r="546071" spans="68:68" customFormat="1">
      <c r="BP546071" s="90"/>
    </row>
    <row r="546072" spans="68:68" customFormat="1">
      <c r="BP546072" s="90"/>
    </row>
    <row r="546073" spans="68:68" customFormat="1">
      <c r="BP546073" s="90"/>
    </row>
    <row r="546074" spans="68:68" customFormat="1">
      <c r="BP546074" s="90"/>
    </row>
    <row r="546075" spans="68:68" customFormat="1">
      <c r="BP546075" s="90"/>
    </row>
    <row r="546076" spans="68:68" customFormat="1">
      <c r="BP546076" s="90"/>
    </row>
    <row r="546077" spans="68:68" customFormat="1">
      <c r="BP546077" s="90"/>
    </row>
    <row r="546078" spans="68:68" customFormat="1">
      <c r="BP546078" s="90"/>
    </row>
    <row r="546079" spans="68:68" customFormat="1">
      <c r="BP546079" s="90"/>
    </row>
    <row r="546080" spans="68:68" customFormat="1">
      <c r="BP546080" s="90"/>
    </row>
    <row r="546081" spans="68:68" customFormat="1">
      <c r="BP546081" s="90"/>
    </row>
    <row r="546082" spans="68:68" customFormat="1">
      <c r="BP546082" s="90"/>
    </row>
    <row r="546083" spans="68:68" customFormat="1">
      <c r="BP546083" s="90"/>
    </row>
    <row r="546084" spans="68:68" customFormat="1">
      <c r="BP546084" s="90"/>
    </row>
    <row r="546085" spans="68:68" customFormat="1">
      <c r="BP546085" s="90"/>
    </row>
    <row r="546086" spans="68:68" customFormat="1">
      <c r="BP546086" s="90"/>
    </row>
    <row r="546087" spans="68:68" customFormat="1">
      <c r="BP546087" s="90"/>
    </row>
    <row r="546088" spans="68:68" customFormat="1">
      <c r="BP546088" s="90"/>
    </row>
    <row r="546089" spans="68:68" customFormat="1">
      <c r="BP546089" s="90"/>
    </row>
    <row r="546090" spans="68:68" customFormat="1">
      <c r="BP546090" s="90"/>
    </row>
    <row r="546091" spans="68:68" customFormat="1">
      <c r="BP546091" s="90"/>
    </row>
    <row r="546092" spans="68:68" customFormat="1">
      <c r="BP546092" s="90"/>
    </row>
    <row r="546093" spans="68:68" customFormat="1">
      <c r="BP546093" s="90"/>
    </row>
    <row r="546094" spans="68:68" customFormat="1">
      <c r="BP546094" s="90"/>
    </row>
    <row r="546095" spans="68:68" customFormat="1">
      <c r="BP546095" s="90"/>
    </row>
    <row r="546096" spans="68:68" customFormat="1">
      <c r="BP546096" s="90"/>
    </row>
    <row r="546097" spans="68:68" customFormat="1">
      <c r="BP546097" s="90"/>
    </row>
    <row r="546098" spans="68:68" customFormat="1">
      <c r="BP546098" s="90"/>
    </row>
    <row r="546099" spans="68:68" customFormat="1">
      <c r="BP546099" s="90"/>
    </row>
    <row r="546100" spans="68:68" customFormat="1">
      <c r="BP546100" s="90"/>
    </row>
    <row r="546101" spans="68:68" customFormat="1">
      <c r="BP546101" s="90"/>
    </row>
    <row r="546102" spans="68:68" customFormat="1">
      <c r="BP546102" s="90"/>
    </row>
    <row r="546103" spans="68:68" customFormat="1">
      <c r="BP546103" s="90"/>
    </row>
    <row r="546104" spans="68:68" customFormat="1">
      <c r="BP546104" s="90"/>
    </row>
    <row r="546105" spans="68:68" customFormat="1">
      <c r="BP546105" s="90"/>
    </row>
    <row r="546106" spans="68:68" customFormat="1">
      <c r="BP546106" s="90"/>
    </row>
    <row r="546107" spans="68:68" customFormat="1">
      <c r="BP546107" s="90"/>
    </row>
    <row r="546108" spans="68:68" customFormat="1">
      <c r="BP546108" s="90"/>
    </row>
    <row r="546109" spans="68:68" customFormat="1">
      <c r="BP546109" s="90"/>
    </row>
    <row r="546110" spans="68:68" customFormat="1">
      <c r="BP546110" s="90"/>
    </row>
    <row r="546111" spans="68:68" customFormat="1">
      <c r="BP546111" s="90"/>
    </row>
    <row r="546112" spans="68:68" customFormat="1">
      <c r="BP546112" s="90"/>
    </row>
    <row r="546113" spans="68:68" customFormat="1">
      <c r="BP546113" s="90"/>
    </row>
    <row r="546114" spans="68:68" customFormat="1">
      <c r="BP546114" s="90"/>
    </row>
    <row r="546115" spans="68:68" customFormat="1">
      <c r="BP546115" s="90"/>
    </row>
    <row r="546116" spans="68:68" customFormat="1">
      <c r="BP546116" s="90"/>
    </row>
    <row r="546117" spans="68:68" customFormat="1">
      <c r="BP546117" s="90"/>
    </row>
    <row r="546118" spans="68:68" customFormat="1">
      <c r="BP546118" s="90"/>
    </row>
    <row r="546119" spans="68:68" customFormat="1">
      <c r="BP546119" s="90"/>
    </row>
    <row r="546120" spans="68:68" customFormat="1">
      <c r="BP546120" s="90"/>
    </row>
    <row r="546121" spans="68:68" customFormat="1">
      <c r="BP546121" s="90"/>
    </row>
    <row r="546122" spans="68:68" customFormat="1">
      <c r="BP546122" s="90"/>
    </row>
    <row r="546123" spans="68:68" customFormat="1">
      <c r="BP546123" s="90"/>
    </row>
    <row r="546124" spans="68:68" customFormat="1">
      <c r="BP546124" s="90"/>
    </row>
    <row r="546125" spans="68:68" customFormat="1">
      <c r="BP546125" s="90"/>
    </row>
    <row r="546126" spans="68:68" customFormat="1">
      <c r="BP546126" s="90"/>
    </row>
    <row r="546127" spans="68:68" customFormat="1">
      <c r="BP546127" s="90"/>
    </row>
    <row r="546128" spans="68:68" customFormat="1">
      <c r="BP546128" s="90"/>
    </row>
    <row r="546129" spans="68:68" customFormat="1">
      <c r="BP546129" s="90"/>
    </row>
    <row r="546130" spans="68:68" customFormat="1">
      <c r="BP546130" s="90"/>
    </row>
    <row r="546131" spans="68:68" customFormat="1">
      <c r="BP546131" s="90"/>
    </row>
    <row r="546132" spans="68:68" customFormat="1">
      <c r="BP546132" s="90"/>
    </row>
    <row r="546133" spans="68:68" customFormat="1">
      <c r="BP546133" s="90"/>
    </row>
    <row r="546134" spans="68:68" customFormat="1">
      <c r="BP546134" s="90"/>
    </row>
    <row r="546135" spans="68:68" customFormat="1">
      <c r="BP546135" s="90"/>
    </row>
    <row r="546136" spans="68:68" customFormat="1">
      <c r="BP546136" s="90"/>
    </row>
    <row r="546137" spans="68:68" customFormat="1">
      <c r="BP546137" s="90"/>
    </row>
    <row r="546138" spans="68:68" customFormat="1">
      <c r="BP546138" s="90"/>
    </row>
    <row r="546139" spans="68:68" customFormat="1">
      <c r="BP546139" s="90"/>
    </row>
    <row r="546140" spans="68:68" customFormat="1">
      <c r="BP546140" s="90"/>
    </row>
    <row r="546141" spans="68:68" customFormat="1">
      <c r="BP546141" s="90"/>
    </row>
    <row r="546142" spans="68:68" customFormat="1">
      <c r="BP546142" s="90"/>
    </row>
    <row r="546143" spans="68:68" customFormat="1">
      <c r="BP546143" s="90"/>
    </row>
    <row r="546144" spans="68:68" customFormat="1">
      <c r="BP546144" s="90"/>
    </row>
    <row r="546145" spans="68:68" customFormat="1">
      <c r="BP546145" s="90"/>
    </row>
    <row r="546146" spans="68:68" customFormat="1">
      <c r="BP546146" s="90"/>
    </row>
    <row r="546147" spans="68:68" customFormat="1">
      <c r="BP546147" s="90"/>
    </row>
    <row r="546148" spans="68:68" customFormat="1">
      <c r="BP546148" s="90"/>
    </row>
    <row r="546149" spans="68:68" customFormat="1">
      <c r="BP546149" s="90"/>
    </row>
    <row r="546150" spans="68:68" customFormat="1">
      <c r="BP546150" s="90"/>
    </row>
    <row r="546151" spans="68:68" customFormat="1">
      <c r="BP546151" s="90"/>
    </row>
    <row r="546152" spans="68:68" customFormat="1">
      <c r="BP546152" s="90"/>
    </row>
    <row r="546153" spans="68:68" customFormat="1">
      <c r="BP546153" s="90"/>
    </row>
    <row r="546154" spans="68:68" customFormat="1">
      <c r="BP546154" s="90"/>
    </row>
    <row r="546155" spans="68:68" customFormat="1">
      <c r="BP546155" s="90"/>
    </row>
    <row r="546156" spans="68:68" customFormat="1">
      <c r="BP546156" s="90"/>
    </row>
    <row r="546157" spans="68:68" customFormat="1">
      <c r="BP546157" s="90"/>
    </row>
    <row r="546158" spans="68:68" customFormat="1">
      <c r="BP546158" s="90"/>
    </row>
    <row r="546159" spans="68:68" customFormat="1">
      <c r="BP546159" s="90"/>
    </row>
    <row r="546160" spans="68:68" customFormat="1">
      <c r="BP546160" s="90"/>
    </row>
    <row r="546161" spans="68:68" customFormat="1">
      <c r="BP546161" s="90"/>
    </row>
    <row r="546162" spans="68:68" customFormat="1">
      <c r="BP546162" s="90"/>
    </row>
    <row r="546163" spans="68:68" customFormat="1">
      <c r="BP546163" s="90"/>
    </row>
    <row r="546164" spans="68:68" customFormat="1">
      <c r="BP546164" s="90"/>
    </row>
    <row r="546165" spans="68:68" customFormat="1">
      <c r="BP546165" s="90"/>
    </row>
    <row r="546166" spans="68:68" customFormat="1">
      <c r="BP546166" s="90"/>
    </row>
    <row r="546167" spans="68:68" customFormat="1">
      <c r="BP546167" s="90"/>
    </row>
    <row r="546168" spans="68:68" customFormat="1">
      <c r="BP546168" s="90"/>
    </row>
    <row r="546169" spans="68:68" customFormat="1">
      <c r="BP546169" s="90"/>
    </row>
    <row r="546170" spans="68:68" customFormat="1">
      <c r="BP546170" s="90"/>
    </row>
    <row r="546171" spans="68:68" customFormat="1">
      <c r="BP546171" s="90"/>
    </row>
    <row r="546172" spans="68:68" customFormat="1">
      <c r="BP546172" s="90"/>
    </row>
    <row r="546173" spans="68:68" customFormat="1">
      <c r="BP546173" s="90"/>
    </row>
    <row r="546174" spans="68:68" customFormat="1">
      <c r="BP546174" s="90"/>
    </row>
    <row r="546175" spans="68:68" customFormat="1">
      <c r="BP546175" s="90"/>
    </row>
    <row r="546176" spans="68:68" customFormat="1">
      <c r="BP546176" s="90"/>
    </row>
    <row r="546177" spans="68:68" customFormat="1">
      <c r="BP546177" s="90"/>
    </row>
    <row r="546178" spans="68:68" customFormat="1">
      <c r="BP546178" s="90"/>
    </row>
    <row r="546179" spans="68:68" customFormat="1">
      <c r="BP546179" s="90"/>
    </row>
    <row r="546180" spans="68:68" customFormat="1">
      <c r="BP546180" s="90"/>
    </row>
    <row r="546181" spans="68:68" customFormat="1">
      <c r="BP546181" s="90"/>
    </row>
    <row r="546182" spans="68:68" customFormat="1">
      <c r="BP546182" s="90"/>
    </row>
    <row r="546183" spans="68:68" customFormat="1">
      <c r="BP546183" s="90"/>
    </row>
    <row r="546184" spans="68:68" customFormat="1">
      <c r="BP546184" s="90"/>
    </row>
    <row r="546185" spans="68:68" customFormat="1">
      <c r="BP546185" s="90"/>
    </row>
    <row r="546186" spans="68:68" customFormat="1">
      <c r="BP546186" s="90"/>
    </row>
    <row r="546187" spans="68:68" customFormat="1">
      <c r="BP546187" s="90"/>
    </row>
    <row r="546188" spans="68:68" customFormat="1">
      <c r="BP546188" s="90"/>
    </row>
    <row r="546189" spans="68:68" customFormat="1">
      <c r="BP546189" s="90"/>
    </row>
    <row r="546190" spans="68:68" customFormat="1">
      <c r="BP546190" s="90"/>
    </row>
    <row r="546191" spans="68:68" customFormat="1">
      <c r="BP546191" s="90"/>
    </row>
    <row r="546192" spans="68:68" customFormat="1">
      <c r="BP546192" s="90"/>
    </row>
    <row r="546193" spans="68:68" customFormat="1">
      <c r="BP546193" s="90"/>
    </row>
    <row r="546194" spans="68:68" customFormat="1">
      <c r="BP546194" s="90"/>
    </row>
    <row r="546195" spans="68:68" customFormat="1">
      <c r="BP546195" s="90"/>
    </row>
    <row r="546196" spans="68:68" customFormat="1">
      <c r="BP546196" s="90"/>
    </row>
    <row r="546197" spans="68:68" customFormat="1">
      <c r="BP546197" s="90"/>
    </row>
    <row r="546198" spans="68:68" customFormat="1">
      <c r="BP546198" s="90"/>
    </row>
    <row r="546199" spans="68:68" customFormat="1">
      <c r="BP546199" s="90"/>
    </row>
    <row r="546200" spans="68:68" customFormat="1">
      <c r="BP546200" s="90"/>
    </row>
    <row r="546201" spans="68:68" customFormat="1">
      <c r="BP546201" s="90"/>
    </row>
    <row r="546202" spans="68:68" customFormat="1">
      <c r="BP546202" s="90"/>
    </row>
    <row r="546203" spans="68:68" customFormat="1">
      <c r="BP546203" s="90"/>
    </row>
    <row r="546204" spans="68:68" customFormat="1">
      <c r="BP546204" s="90"/>
    </row>
    <row r="546205" spans="68:68" customFormat="1">
      <c r="BP546205" s="90"/>
    </row>
    <row r="546206" spans="68:68" customFormat="1">
      <c r="BP546206" s="90"/>
    </row>
    <row r="546207" spans="68:68" customFormat="1">
      <c r="BP546207" s="90"/>
    </row>
    <row r="546208" spans="68:68" customFormat="1">
      <c r="BP546208" s="90"/>
    </row>
    <row r="546209" spans="68:68" customFormat="1">
      <c r="BP546209" s="90"/>
    </row>
    <row r="546210" spans="68:68" customFormat="1">
      <c r="BP546210" s="90"/>
    </row>
    <row r="546211" spans="68:68" customFormat="1">
      <c r="BP546211" s="90"/>
    </row>
    <row r="546212" spans="68:68" customFormat="1">
      <c r="BP546212" s="90"/>
    </row>
    <row r="546213" spans="68:68" customFormat="1">
      <c r="BP546213" s="90"/>
    </row>
    <row r="546214" spans="68:68" customFormat="1">
      <c r="BP546214" s="90"/>
    </row>
    <row r="546215" spans="68:68" customFormat="1">
      <c r="BP546215" s="90"/>
    </row>
    <row r="546216" spans="68:68" customFormat="1">
      <c r="BP546216" s="90"/>
    </row>
    <row r="546217" spans="68:68" customFormat="1">
      <c r="BP546217" s="90"/>
    </row>
    <row r="546218" spans="68:68" customFormat="1">
      <c r="BP546218" s="90"/>
    </row>
    <row r="546219" spans="68:68" customFormat="1">
      <c r="BP546219" s="90"/>
    </row>
    <row r="546220" spans="68:68" customFormat="1">
      <c r="BP546220" s="90"/>
    </row>
    <row r="546221" spans="68:68" customFormat="1">
      <c r="BP546221" s="90"/>
    </row>
    <row r="546222" spans="68:68" customFormat="1">
      <c r="BP546222" s="90"/>
    </row>
    <row r="546223" spans="68:68" customFormat="1">
      <c r="BP546223" s="90"/>
    </row>
    <row r="546224" spans="68:68" customFormat="1">
      <c r="BP546224" s="90"/>
    </row>
    <row r="546225" spans="68:68" customFormat="1">
      <c r="BP546225" s="90"/>
    </row>
    <row r="546226" spans="68:68" customFormat="1">
      <c r="BP546226" s="90"/>
    </row>
    <row r="546227" spans="68:68" customFormat="1">
      <c r="BP546227" s="90"/>
    </row>
    <row r="546228" spans="68:68" customFormat="1">
      <c r="BP546228" s="90"/>
    </row>
    <row r="546229" spans="68:68" customFormat="1">
      <c r="BP546229" s="90"/>
    </row>
    <row r="546230" spans="68:68" customFormat="1">
      <c r="BP546230" s="90"/>
    </row>
    <row r="546231" spans="68:68" customFormat="1">
      <c r="BP546231" s="90"/>
    </row>
    <row r="546232" spans="68:68" customFormat="1">
      <c r="BP546232" s="90"/>
    </row>
    <row r="546233" spans="68:68" customFormat="1">
      <c r="BP546233" s="90"/>
    </row>
    <row r="546234" spans="68:68" customFormat="1">
      <c r="BP546234" s="90"/>
    </row>
    <row r="546235" spans="68:68" customFormat="1">
      <c r="BP546235" s="90"/>
    </row>
    <row r="546236" spans="68:68" customFormat="1">
      <c r="BP546236" s="90"/>
    </row>
    <row r="546237" spans="68:68" customFormat="1">
      <c r="BP546237" s="90"/>
    </row>
    <row r="546238" spans="68:68" customFormat="1">
      <c r="BP546238" s="90"/>
    </row>
    <row r="546239" spans="68:68" customFormat="1">
      <c r="BP546239" s="90"/>
    </row>
    <row r="546240" spans="68:68" customFormat="1">
      <c r="BP546240" s="90"/>
    </row>
    <row r="546241" spans="68:68" customFormat="1">
      <c r="BP546241" s="90"/>
    </row>
    <row r="546242" spans="68:68" customFormat="1">
      <c r="BP546242" s="90"/>
    </row>
    <row r="546243" spans="68:68" customFormat="1">
      <c r="BP546243" s="90"/>
    </row>
    <row r="546244" spans="68:68" customFormat="1">
      <c r="BP546244" s="90"/>
    </row>
    <row r="546245" spans="68:68" customFormat="1">
      <c r="BP546245" s="90"/>
    </row>
    <row r="546246" spans="68:68" customFormat="1">
      <c r="BP546246" s="90"/>
    </row>
    <row r="546247" spans="68:68" customFormat="1">
      <c r="BP546247" s="90"/>
    </row>
    <row r="546248" spans="68:68" customFormat="1">
      <c r="BP546248" s="90"/>
    </row>
    <row r="546249" spans="68:68" customFormat="1">
      <c r="BP546249" s="90"/>
    </row>
    <row r="546250" spans="68:68" customFormat="1">
      <c r="BP546250" s="90"/>
    </row>
    <row r="546251" spans="68:68" customFormat="1">
      <c r="BP546251" s="90"/>
    </row>
    <row r="546252" spans="68:68" customFormat="1">
      <c r="BP546252" s="90"/>
    </row>
    <row r="546253" spans="68:68" customFormat="1">
      <c r="BP546253" s="90"/>
    </row>
    <row r="546254" spans="68:68" customFormat="1">
      <c r="BP546254" s="90"/>
    </row>
    <row r="546255" spans="68:68" customFormat="1">
      <c r="BP546255" s="90"/>
    </row>
    <row r="546256" spans="68:68" customFormat="1">
      <c r="BP546256" s="90"/>
    </row>
    <row r="546257" spans="68:68" customFormat="1">
      <c r="BP546257" s="90"/>
    </row>
    <row r="546258" spans="68:68" customFormat="1">
      <c r="BP546258" s="90"/>
    </row>
    <row r="546259" spans="68:68" customFormat="1">
      <c r="BP546259" s="90"/>
    </row>
    <row r="546260" spans="68:68" customFormat="1">
      <c r="BP546260" s="90"/>
    </row>
    <row r="546261" spans="68:68" customFormat="1">
      <c r="BP546261" s="90"/>
    </row>
    <row r="546262" spans="68:68" customFormat="1">
      <c r="BP546262" s="90"/>
    </row>
    <row r="546263" spans="68:68" customFormat="1">
      <c r="BP546263" s="90"/>
    </row>
    <row r="546264" spans="68:68" customFormat="1">
      <c r="BP546264" s="90"/>
    </row>
    <row r="546265" spans="68:68" customFormat="1">
      <c r="BP546265" s="90"/>
    </row>
    <row r="546266" spans="68:68" customFormat="1">
      <c r="BP546266" s="90"/>
    </row>
    <row r="546267" spans="68:68" customFormat="1">
      <c r="BP546267" s="90"/>
    </row>
    <row r="546268" spans="68:68" customFormat="1">
      <c r="BP546268" s="90"/>
    </row>
    <row r="546269" spans="68:68" customFormat="1">
      <c r="BP546269" s="90"/>
    </row>
    <row r="546270" spans="68:68" customFormat="1">
      <c r="BP546270" s="90"/>
    </row>
    <row r="546271" spans="68:68" customFormat="1">
      <c r="BP546271" s="90"/>
    </row>
    <row r="546272" spans="68:68" customFormat="1">
      <c r="BP546272" s="90"/>
    </row>
    <row r="546273" spans="68:68" customFormat="1">
      <c r="BP546273" s="90"/>
    </row>
    <row r="546274" spans="68:68" customFormat="1">
      <c r="BP546274" s="90"/>
    </row>
    <row r="546275" spans="68:68" customFormat="1">
      <c r="BP546275" s="90"/>
    </row>
    <row r="546276" spans="68:68" customFormat="1">
      <c r="BP546276" s="90"/>
    </row>
    <row r="546277" spans="68:68" customFormat="1">
      <c r="BP546277" s="90"/>
    </row>
    <row r="546278" spans="68:68" customFormat="1">
      <c r="BP546278" s="90"/>
    </row>
    <row r="546279" spans="68:68" customFormat="1">
      <c r="BP546279" s="90"/>
    </row>
    <row r="546280" spans="68:68" customFormat="1">
      <c r="BP546280" s="90"/>
    </row>
    <row r="546281" spans="68:68" customFormat="1">
      <c r="BP546281" s="90"/>
    </row>
    <row r="546282" spans="68:68" customFormat="1">
      <c r="BP546282" s="90"/>
    </row>
    <row r="546283" spans="68:68" customFormat="1">
      <c r="BP546283" s="90"/>
    </row>
    <row r="546284" spans="68:68" customFormat="1">
      <c r="BP546284" s="90"/>
    </row>
    <row r="546285" spans="68:68" customFormat="1">
      <c r="BP546285" s="90"/>
    </row>
    <row r="546286" spans="68:68" customFormat="1">
      <c r="BP546286" s="90"/>
    </row>
    <row r="546287" spans="68:68" customFormat="1">
      <c r="BP546287" s="90"/>
    </row>
    <row r="546288" spans="68:68" customFormat="1">
      <c r="BP546288" s="90"/>
    </row>
    <row r="546289" spans="68:68" customFormat="1">
      <c r="BP546289" s="90"/>
    </row>
    <row r="546290" spans="68:68" customFormat="1">
      <c r="BP546290" s="90"/>
    </row>
    <row r="546291" spans="68:68" customFormat="1">
      <c r="BP546291" s="90"/>
    </row>
    <row r="546292" spans="68:68" customFormat="1">
      <c r="BP546292" s="90"/>
    </row>
    <row r="546293" spans="68:68" customFormat="1">
      <c r="BP546293" s="90"/>
    </row>
    <row r="546294" spans="68:68" customFormat="1">
      <c r="BP546294" s="90"/>
    </row>
    <row r="546295" spans="68:68" customFormat="1">
      <c r="BP546295" s="90"/>
    </row>
    <row r="546296" spans="68:68" customFormat="1">
      <c r="BP546296" s="90"/>
    </row>
    <row r="546297" spans="68:68" customFormat="1">
      <c r="BP546297" s="90"/>
    </row>
    <row r="546298" spans="68:68" customFormat="1">
      <c r="BP546298" s="90"/>
    </row>
    <row r="546299" spans="68:68" customFormat="1">
      <c r="BP546299" s="90"/>
    </row>
    <row r="546300" spans="68:68" customFormat="1">
      <c r="BP546300" s="90"/>
    </row>
    <row r="546301" spans="68:68" customFormat="1">
      <c r="BP546301" s="90"/>
    </row>
    <row r="546302" spans="68:68" customFormat="1">
      <c r="BP546302" s="90"/>
    </row>
    <row r="546303" spans="68:68" customFormat="1">
      <c r="BP546303" s="90"/>
    </row>
    <row r="546304" spans="68:68" customFormat="1">
      <c r="BP546304" s="90"/>
    </row>
    <row r="546305" spans="68:68" customFormat="1">
      <c r="BP546305" s="90"/>
    </row>
    <row r="546306" spans="68:68" customFormat="1">
      <c r="BP546306" s="90"/>
    </row>
    <row r="546307" spans="68:68" customFormat="1">
      <c r="BP546307" s="90"/>
    </row>
    <row r="546308" spans="68:68" customFormat="1">
      <c r="BP546308" s="90"/>
    </row>
    <row r="546309" spans="68:68" customFormat="1">
      <c r="BP546309" s="90"/>
    </row>
    <row r="546310" spans="68:68" customFormat="1">
      <c r="BP546310" s="90"/>
    </row>
    <row r="546311" spans="68:68" customFormat="1">
      <c r="BP546311" s="90"/>
    </row>
    <row r="546312" spans="68:68" customFormat="1">
      <c r="BP546312" s="90"/>
    </row>
    <row r="546313" spans="68:68" customFormat="1">
      <c r="BP546313" s="90"/>
    </row>
    <row r="546314" spans="68:68" customFormat="1">
      <c r="BP546314" s="90"/>
    </row>
    <row r="546315" spans="68:68" customFormat="1">
      <c r="BP546315" s="90"/>
    </row>
    <row r="546316" spans="68:68" customFormat="1">
      <c r="BP546316" s="90"/>
    </row>
    <row r="546317" spans="68:68" customFormat="1">
      <c r="BP546317" s="90"/>
    </row>
    <row r="546318" spans="68:68" customFormat="1">
      <c r="BP546318" s="90"/>
    </row>
    <row r="546319" spans="68:68" customFormat="1">
      <c r="BP546319" s="90"/>
    </row>
    <row r="546320" spans="68:68" customFormat="1">
      <c r="BP546320" s="90"/>
    </row>
    <row r="546321" spans="68:68" customFormat="1">
      <c r="BP546321" s="90"/>
    </row>
    <row r="546322" spans="68:68" customFormat="1">
      <c r="BP546322" s="90"/>
    </row>
    <row r="546323" spans="68:68" customFormat="1">
      <c r="BP546323" s="90"/>
    </row>
    <row r="546324" spans="68:68" customFormat="1">
      <c r="BP546324" s="90"/>
    </row>
    <row r="546325" spans="68:68" customFormat="1">
      <c r="BP546325" s="90"/>
    </row>
    <row r="546326" spans="68:68" customFormat="1">
      <c r="BP546326" s="90"/>
    </row>
    <row r="546327" spans="68:68" customFormat="1">
      <c r="BP546327" s="90"/>
    </row>
    <row r="546328" spans="68:68" customFormat="1">
      <c r="BP546328" s="90"/>
    </row>
    <row r="546329" spans="68:68" customFormat="1">
      <c r="BP546329" s="90"/>
    </row>
    <row r="546330" spans="68:68" customFormat="1">
      <c r="BP546330" s="90"/>
    </row>
    <row r="546331" spans="68:68" customFormat="1">
      <c r="BP546331" s="90"/>
    </row>
    <row r="546332" spans="68:68" customFormat="1">
      <c r="BP546332" s="90"/>
    </row>
    <row r="546333" spans="68:68" customFormat="1">
      <c r="BP546333" s="90"/>
    </row>
    <row r="546334" spans="68:68" customFormat="1">
      <c r="BP546334" s="90"/>
    </row>
    <row r="546335" spans="68:68" customFormat="1">
      <c r="BP546335" s="90"/>
    </row>
    <row r="546336" spans="68:68" customFormat="1">
      <c r="BP546336" s="90"/>
    </row>
    <row r="546337" spans="68:68" customFormat="1">
      <c r="BP546337" s="90"/>
    </row>
    <row r="546338" spans="68:68" customFormat="1">
      <c r="BP546338" s="90"/>
    </row>
    <row r="546339" spans="68:68" customFormat="1">
      <c r="BP546339" s="90"/>
    </row>
    <row r="546340" spans="68:68" customFormat="1">
      <c r="BP546340" s="90"/>
    </row>
    <row r="546341" spans="68:68" customFormat="1">
      <c r="BP546341" s="90"/>
    </row>
    <row r="546342" spans="68:68" customFormat="1">
      <c r="BP546342" s="90"/>
    </row>
    <row r="546343" spans="68:68" customFormat="1">
      <c r="BP546343" s="90"/>
    </row>
    <row r="546344" spans="68:68" customFormat="1">
      <c r="BP546344" s="90"/>
    </row>
    <row r="546345" spans="68:68" customFormat="1">
      <c r="BP546345" s="90"/>
    </row>
    <row r="546346" spans="68:68" customFormat="1">
      <c r="BP546346" s="90"/>
    </row>
    <row r="546347" spans="68:68" customFormat="1">
      <c r="BP546347" s="90"/>
    </row>
    <row r="546348" spans="68:68" customFormat="1">
      <c r="BP546348" s="90"/>
    </row>
    <row r="546349" spans="68:68" customFormat="1">
      <c r="BP546349" s="90"/>
    </row>
    <row r="546350" spans="68:68" customFormat="1">
      <c r="BP546350" s="90"/>
    </row>
    <row r="546351" spans="68:68" customFormat="1">
      <c r="BP546351" s="90"/>
    </row>
    <row r="546352" spans="68:68" customFormat="1">
      <c r="BP546352" s="90"/>
    </row>
    <row r="546353" spans="68:68" customFormat="1">
      <c r="BP546353" s="90"/>
    </row>
    <row r="546354" spans="68:68" customFormat="1">
      <c r="BP546354" s="90"/>
    </row>
    <row r="546355" spans="68:68" customFormat="1">
      <c r="BP546355" s="90"/>
    </row>
    <row r="546356" spans="68:68" customFormat="1">
      <c r="BP546356" s="90"/>
    </row>
    <row r="546357" spans="68:68" customFormat="1">
      <c r="BP546357" s="90"/>
    </row>
    <row r="546358" spans="68:68" customFormat="1">
      <c r="BP546358" s="90"/>
    </row>
    <row r="546359" spans="68:68" customFormat="1">
      <c r="BP546359" s="90"/>
    </row>
    <row r="546360" spans="68:68" customFormat="1">
      <c r="BP546360" s="90"/>
    </row>
    <row r="546361" spans="68:68" customFormat="1">
      <c r="BP546361" s="90"/>
    </row>
    <row r="546362" spans="68:68" customFormat="1">
      <c r="BP546362" s="90"/>
    </row>
    <row r="546363" spans="68:68" customFormat="1">
      <c r="BP546363" s="90"/>
    </row>
    <row r="546364" spans="68:68" customFormat="1">
      <c r="BP546364" s="90"/>
    </row>
    <row r="546365" spans="68:68" customFormat="1">
      <c r="BP546365" s="90"/>
    </row>
    <row r="546366" spans="68:68" customFormat="1">
      <c r="BP546366" s="90"/>
    </row>
    <row r="546367" spans="68:68" customFormat="1">
      <c r="BP546367" s="90"/>
    </row>
    <row r="546368" spans="68:68" customFormat="1">
      <c r="BP546368" s="90"/>
    </row>
    <row r="546369" spans="68:68" customFormat="1">
      <c r="BP546369" s="90"/>
    </row>
    <row r="546370" spans="68:68" customFormat="1">
      <c r="BP546370" s="90"/>
    </row>
    <row r="546371" spans="68:68" customFormat="1">
      <c r="BP546371" s="90"/>
    </row>
    <row r="546372" spans="68:68" customFormat="1">
      <c r="BP546372" s="90"/>
    </row>
    <row r="546373" spans="68:68" customFormat="1">
      <c r="BP546373" s="90"/>
    </row>
    <row r="546374" spans="68:68" customFormat="1">
      <c r="BP546374" s="90"/>
    </row>
    <row r="546375" spans="68:68" customFormat="1">
      <c r="BP546375" s="90"/>
    </row>
    <row r="546376" spans="68:68" customFormat="1">
      <c r="BP546376" s="90"/>
    </row>
    <row r="546377" spans="68:68" customFormat="1">
      <c r="BP546377" s="90"/>
    </row>
    <row r="546378" spans="68:68" customFormat="1">
      <c r="BP546378" s="90"/>
    </row>
    <row r="546379" spans="68:68" customFormat="1">
      <c r="BP546379" s="90"/>
    </row>
    <row r="546380" spans="68:68" customFormat="1">
      <c r="BP546380" s="90"/>
    </row>
    <row r="546381" spans="68:68" customFormat="1">
      <c r="BP546381" s="90"/>
    </row>
    <row r="546382" spans="68:68" customFormat="1">
      <c r="BP546382" s="90"/>
    </row>
    <row r="546383" spans="68:68" customFormat="1">
      <c r="BP546383" s="90"/>
    </row>
    <row r="546384" spans="68:68" customFormat="1">
      <c r="BP546384" s="90"/>
    </row>
    <row r="546385" spans="68:68" customFormat="1">
      <c r="BP546385" s="90"/>
    </row>
    <row r="546386" spans="68:68" customFormat="1">
      <c r="BP546386" s="90"/>
    </row>
    <row r="546387" spans="68:68" customFormat="1">
      <c r="BP546387" s="90"/>
    </row>
    <row r="546388" spans="68:68" customFormat="1">
      <c r="BP546388" s="90"/>
    </row>
    <row r="546389" spans="68:68" customFormat="1">
      <c r="BP546389" s="90"/>
    </row>
    <row r="546390" spans="68:68" customFormat="1">
      <c r="BP546390" s="90"/>
    </row>
    <row r="546391" spans="68:68" customFormat="1">
      <c r="BP546391" s="90"/>
    </row>
    <row r="546392" spans="68:68" customFormat="1">
      <c r="BP546392" s="90"/>
    </row>
    <row r="546393" spans="68:68" customFormat="1">
      <c r="BP546393" s="90"/>
    </row>
    <row r="546394" spans="68:68" customFormat="1">
      <c r="BP546394" s="90"/>
    </row>
    <row r="546395" spans="68:68" customFormat="1">
      <c r="BP546395" s="90"/>
    </row>
    <row r="546396" spans="68:68" customFormat="1">
      <c r="BP546396" s="90"/>
    </row>
    <row r="546397" spans="68:68" customFormat="1">
      <c r="BP546397" s="90"/>
    </row>
    <row r="546398" spans="68:68" customFormat="1">
      <c r="BP546398" s="90"/>
    </row>
    <row r="546399" spans="68:68" customFormat="1">
      <c r="BP546399" s="90"/>
    </row>
    <row r="546400" spans="68:68" customFormat="1">
      <c r="BP546400" s="90"/>
    </row>
    <row r="546401" spans="68:68" customFormat="1">
      <c r="BP546401" s="90"/>
    </row>
    <row r="546402" spans="68:68" customFormat="1">
      <c r="BP546402" s="90"/>
    </row>
    <row r="546403" spans="68:68" customFormat="1">
      <c r="BP546403" s="90"/>
    </row>
    <row r="546404" spans="68:68" customFormat="1">
      <c r="BP546404" s="90"/>
    </row>
    <row r="546405" spans="68:68" customFormat="1">
      <c r="BP546405" s="90"/>
    </row>
    <row r="546406" spans="68:68" customFormat="1">
      <c r="BP546406" s="90"/>
    </row>
    <row r="546407" spans="68:68" customFormat="1">
      <c r="BP546407" s="90"/>
    </row>
    <row r="546408" spans="68:68" customFormat="1">
      <c r="BP546408" s="90"/>
    </row>
    <row r="546409" spans="68:68" customFormat="1">
      <c r="BP546409" s="90"/>
    </row>
    <row r="546410" spans="68:68" customFormat="1">
      <c r="BP546410" s="90"/>
    </row>
    <row r="546411" spans="68:68" customFormat="1">
      <c r="BP546411" s="90"/>
    </row>
    <row r="546412" spans="68:68" customFormat="1">
      <c r="BP546412" s="90"/>
    </row>
    <row r="546413" spans="68:68" customFormat="1">
      <c r="BP546413" s="90"/>
    </row>
    <row r="546414" spans="68:68" customFormat="1">
      <c r="BP546414" s="90"/>
    </row>
    <row r="546415" spans="68:68" customFormat="1">
      <c r="BP546415" s="90"/>
    </row>
    <row r="546416" spans="68:68" customFormat="1">
      <c r="BP546416" s="90"/>
    </row>
    <row r="546417" spans="68:68" customFormat="1">
      <c r="BP546417" s="90"/>
    </row>
    <row r="546418" spans="68:68" customFormat="1">
      <c r="BP546418" s="90"/>
    </row>
    <row r="546419" spans="68:68" customFormat="1">
      <c r="BP546419" s="90"/>
    </row>
    <row r="546420" spans="68:68" customFormat="1">
      <c r="BP546420" s="90"/>
    </row>
    <row r="546421" spans="68:68" customFormat="1">
      <c r="BP546421" s="90"/>
    </row>
    <row r="546422" spans="68:68" customFormat="1">
      <c r="BP546422" s="90"/>
    </row>
    <row r="546423" spans="68:68" customFormat="1">
      <c r="BP546423" s="90"/>
    </row>
    <row r="546424" spans="68:68" customFormat="1">
      <c r="BP546424" s="90"/>
    </row>
    <row r="546425" spans="68:68" customFormat="1">
      <c r="BP546425" s="90"/>
    </row>
    <row r="546426" spans="68:68" customFormat="1">
      <c r="BP546426" s="90"/>
    </row>
    <row r="546427" spans="68:68" customFormat="1">
      <c r="BP546427" s="90"/>
    </row>
    <row r="546428" spans="68:68" customFormat="1">
      <c r="BP546428" s="90"/>
    </row>
    <row r="546429" spans="68:68" customFormat="1">
      <c r="BP546429" s="90"/>
    </row>
    <row r="546430" spans="68:68" customFormat="1">
      <c r="BP546430" s="90"/>
    </row>
    <row r="546431" spans="68:68" customFormat="1">
      <c r="BP546431" s="90"/>
    </row>
    <row r="546432" spans="68:68" customFormat="1">
      <c r="BP546432" s="90"/>
    </row>
    <row r="546433" spans="68:68" customFormat="1">
      <c r="BP546433" s="90"/>
    </row>
    <row r="546434" spans="68:68" customFormat="1">
      <c r="BP546434" s="90"/>
    </row>
    <row r="546435" spans="68:68" customFormat="1">
      <c r="BP546435" s="90"/>
    </row>
    <row r="546436" spans="68:68" customFormat="1">
      <c r="BP546436" s="90"/>
    </row>
    <row r="546437" spans="68:68" customFormat="1">
      <c r="BP546437" s="90"/>
    </row>
    <row r="546438" spans="68:68" customFormat="1">
      <c r="BP546438" s="90"/>
    </row>
    <row r="546439" spans="68:68" customFormat="1">
      <c r="BP546439" s="90"/>
    </row>
    <row r="546440" spans="68:68" customFormat="1">
      <c r="BP546440" s="90"/>
    </row>
    <row r="546441" spans="68:68" customFormat="1">
      <c r="BP546441" s="90"/>
    </row>
    <row r="546442" spans="68:68" customFormat="1">
      <c r="BP546442" s="90"/>
    </row>
    <row r="546443" spans="68:68" customFormat="1">
      <c r="BP546443" s="90"/>
    </row>
    <row r="546444" spans="68:68" customFormat="1">
      <c r="BP546444" s="90"/>
    </row>
    <row r="546445" spans="68:68" customFormat="1">
      <c r="BP546445" s="90"/>
    </row>
    <row r="546446" spans="68:68" customFormat="1">
      <c r="BP546446" s="90"/>
    </row>
    <row r="546447" spans="68:68" customFormat="1">
      <c r="BP546447" s="90"/>
    </row>
    <row r="546448" spans="68:68" customFormat="1">
      <c r="BP546448" s="90"/>
    </row>
    <row r="546449" spans="68:68" customFormat="1">
      <c r="BP546449" s="90"/>
    </row>
    <row r="546450" spans="68:68" customFormat="1">
      <c r="BP546450" s="90"/>
    </row>
    <row r="546451" spans="68:68" customFormat="1">
      <c r="BP546451" s="90"/>
    </row>
    <row r="546452" spans="68:68" customFormat="1">
      <c r="BP546452" s="90"/>
    </row>
    <row r="546453" spans="68:68" customFormat="1">
      <c r="BP546453" s="90"/>
    </row>
    <row r="546454" spans="68:68" customFormat="1">
      <c r="BP546454" s="90"/>
    </row>
    <row r="546455" spans="68:68" customFormat="1">
      <c r="BP546455" s="90"/>
    </row>
    <row r="546456" spans="68:68" customFormat="1">
      <c r="BP546456" s="90"/>
    </row>
    <row r="546457" spans="68:68" customFormat="1">
      <c r="BP546457" s="90"/>
    </row>
    <row r="546458" spans="68:68" customFormat="1">
      <c r="BP546458" s="90"/>
    </row>
    <row r="546459" spans="68:68" customFormat="1">
      <c r="BP546459" s="90"/>
    </row>
    <row r="546460" spans="68:68" customFormat="1">
      <c r="BP546460" s="90"/>
    </row>
    <row r="546461" spans="68:68" customFormat="1">
      <c r="BP546461" s="90"/>
    </row>
    <row r="546462" spans="68:68" customFormat="1">
      <c r="BP546462" s="90"/>
    </row>
    <row r="546463" spans="68:68" customFormat="1">
      <c r="BP546463" s="90"/>
    </row>
    <row r="546464" spans="68:68" customFormat="1">
      <c r="BP546464" s="90"/>
    </row>
    <row r="546465" spans="68:68" customFormat="1">
      <c r="BP546465" s="90"/>
    </row>
    <row r="546466" spans="68:68" customFormat="1">
      <c r="BP546466" s="90"/>
    </row>
    <row r="546467" spans="68:68" customFormat="1">
      <c r="BP546467" s="90"/>
    </row>
    <row r="546468" spans="68:68" customFormat="1">
      <c r="BP546468" s="90"/>
    </row>
    <row r="546469" spans="68:68" customFormat="1">
      <c r="BP546469" s="90"/>
    </row>
    <row r="546470" spans="68:68" customFormat="1">
      <c r="BP546470" s="90"/>
    </row>
    <row r="546471" spans="68:68" customFormat="1">
      <c r="BP546471" s="90"/>
    </row>
    <row r="546472" spans="68:68" customFormat="1">
      <c r="BP546472" s="90"/>
    </row>
    <row r="546473" spans="68:68" customFormat="1">
      <c r="BP546473" s="90"/>
    </row>
    <row r="546474" spans="68:68" customFormat="1">
      <c r="BP546474" s="90"/>
    </row>
    <row r="546475" spans="68:68" customFormat="1">
      <c r="BP546475" s="90"/>
    </row>
    <row r="546476" spans="68:68" customFormat="1">
      <c r="BP546476" s="90"/>
    </row>
    <row r="546477" spans="68:68" customFormat="1">
      <c r="BP546477" s="90"/>
    </row>
    <row r="546478" spans="68:68" customFormat="1">
      <c r="BP546478" s="90"/>
    </row>
    <row r="546479" spans="68:68" customFormat="1">
      <c r="BP546479" s="90"/>
    </row>
    <row r="546480" spans="68:68" customFormat="1">
      <c r="BP546480" s="90"/>
    </row>
    <row r="546481" spans="68:68" customFormat="1">
      <c r="BP546481" s="90"/>
    </row>
    <row r="546482" spans="68:68" customFormat="1">
      <c r="BP546482" s="90"/>
    </row>
    <row r="546483" spans="68:68" customFormat="1">
      <c r="BP546483" s="90"/>
    </row>
    <row r="546484" spans="68:68" customFormat="1">
      <c r="BP546484" s="90"/>
    </row>
    <row r="546485" spans="68:68" customFormat="1">
      <c r="BP546485" s="90"/>
    </row>
    <row r="546486" spans="68:68" customFormat="1">
      <c r="BP546486" s="90"/>
    </row>
    <row r="546487" spans="68:68" customFormat="1">
      <c r="BP546487" s="90"/>
    </row>
    <row r="546488" spans="68:68" customFormat="1">
      <c r="BP546488" s="90"/>
    </row>
    <row r="546489" spans="68:68" customFormat="1">
      <c r="BP546489" s="90"/>
    </row>
    <row r="546490" spans="68:68" customFormat="1">
      <c r="BP546490" s="90"/>
    </row>
    <row r="546491" spans="68:68" customFormat="1">
      <c r="BP546491" s="90"/>
    </row>
    <row r="546492" spans="68:68" customFormat="1">
      <c r="BP546492" s="90"/>
    </row>
    <row r="546493" spans="68:68" customFormat="1">
      <c r="BP546493" s="90"/>
    </row>
    <row r="546494" spans="68:68" customFormat="1">
      <c r="BP546494" s="90"/>
    </row>
    <row r="546495" spans="68:68" customFormat="1">
      <c r="BP546495" s="90"/>
    </row>
    <row r="546496" spans="68:68" customFormat="1">
      <c r="BP546496" s="90"/>
    </row>
    <row r="546497" spans="68:68" customFormat="1">
      <c r="BP546497" s="90"/>
    </row>
    <row r="546498" spans="68:68" customFormat="1">
      <c r="BP546498" s="90"/>
    </row>
    <row r="546499" spans="68:68" customFormat="1">
      <c r="BP546499" s="90"/>
    </row>
    <row r="546500" spans="68:68" customFormat="1">
      <c r="BP546500" s="90"/>
    </row>
    <row r="546501" spans="68:68" customFormat="1">
      <c r="BP546501" s="90"/>
    </row>
    <row r="546502" spans="68:68" customFormat="1">
      <c r="BP546502" s="90"/>
    </row>
    <row r="546503" spans="68:68" customFormat="1">
      <c r="BP546503" s="90"/>
    </row>
    <row r="546504" spans="68:68" customFormat="1">
      <c r="BP546504" s="90"/>
    </row>
    <row r="546505" spans="68:68" customFormat="1">
      <c r="BP546505" s="90"/>
    </row>
    <row r="546506" spans="68:68" customFormat="1">
      <c r="BP546506" s="90"/>
    </row>
    <row r="546507" spans="68:68" customFormat="1">
      <c r="BP546507" s="90"/>
    </row>
    <row r="546508" spans="68:68" customFormat="1">
      <c r="BP546508" s="90"/>
    </row>
    <row r="546509" spans="68:68" customFormat="1">
      <c r="BP546509" s="90"/>
    </row>
    <row r="546510" spans="68:68" customFormat="1">
      <c r="BP546510" s="90"/>
    </row>
    <row r="546511" spans="68:68" customFormat="1">
      <c r="BP546511" s="90"/>
    </row>
    <row r="546512" spans="68:68" customFormat="1">
      <c r="BP546512" s="90"/>
    </row>
    <row r="546513" spans="68:68" customFormat="1">
      <c r="BP546513" s="90"/>
    </row>
    <row r="546514" spans="68:68" customFormat="1">
      <c r="BP546514" s="90"/>
    </row>
    <row r="546515" spans="68:68" customFormat="1">
      <c r="BP546515" s="90"/>
    </row>
    <row r="546516" spans="68:68" customFormat="1">
      <c r="BP546516" s="90"/>
    </row>
    <row r="546517" spans="68:68" customFormat="1">
      <c r="BP546517" s="90"/>
    </row>
    <row r="546518" spans="68:68" customFormat="1">
      <c r="BP546518" s="90"/>
    </row>
    <row r="546519" spans="68:68" customFormat="1">
      <c r="BP546519" s="90"/>
    </row>
    <row r="546520" spans="68:68" customFormat="1">
      <c r="BP546520" s="90"/>
    </row>
    <row r="546521" spans="68:68" customFormat="1">
      <c r="BP546521" s="90"/>
    </row>
    <row r="546522" spans="68:68" customFormat="1">
      <c r="BP546522" s="90"/>
    </row>
    <row r="546523" spans="68:68" customFormat="1">
      <c r="BP546523" s="90"/>
    </row>
    <row r="546524" spans="68:68" customFormat="1">
      <c r="BP546524" s="90"/>
    </row>
    <row r="546525" spans="68:68" customFormat="1">
      <c r="BP546525" s="90"/>
    </row>
    <row r="546526" spans="68:68" customFormat="1">
      <c r="BP546526" s="90"/>
    </row>
    <row r="546527" spans="68:68" customFormat="1">
      <c r="BP546527" s="90"/>
    </row>
    <row r="546528" spans="68:68" customFormat="1">
      <c r="BP546528" s="90"/>
    </row>
    <row r="546529" spans="68:68" customFormat="1">
      <c r="BP546529" s="90"/>
    </row>
    <row r="546530" spans="68:68" customFormat="1">
      <c r="BP546530" s="90"/>
    </row>
    <row r="546531" spans="68:68" customFormat="1">
      <c r="BP546531" s="90"/>
    </row>
    <row r="546532" spans="68:68" customFormat="1">
      <c r="BP546532" s="90"/>
    </row>
    <row r="546533" spans="68:68" customFormat="1">
      <c r="BP546533" s="90"/>
    </row>
    <row r="546534" spans="68:68" customFormat="1">
      <c r="BP546534" s="90"/>
    </row>
    <row r="546535" spans="68:68" customFormat="1">
      <c r="BP546535" s="90"/>
    </row>
    <row r="546536" spans="68:68" customFormat="1">
      <c r="BP546536" s="90"/>
    </row>
    <row r="546537" spans="68:68" customFormat="1">
      <c r="BP546537" s="90"/>
    </row>
    <row r="546538" spans="68:68" customFormat="1">
      <c r="BP546538" s="90"/>
    </row>
    <row r="546539" spans="68:68" customFormat="1">
      <c r="BP546539" s="90"/>
    </row>
    <row r="546540" spans="68:68" customFormat="1">
      <c r="BP546540" s="90"/>
    </row>
    <row r="546541" spans="68:68" customFormat="1">
      <c r="BP546541" s="90"/>
    </row>
    <row r="546542" spans="68:68" customFormat="1">
      <c r="BP546542" s="90"/>
    </row>
    <row r="546543" spans="68:68" customFormat="1">
      <c r="BP546543" s="90"/>
    </row>
    <row r="546544" spans="68:68" customFormat="1">
      <c r="BP546544" s="90"/>
    </row>
    <row r="546545" spans="68:68" customFormat="1">
      <c r="BP546545" s="90"/>
    </row>
    <row r="546546" spans="68:68" customFormat="1">
      <c r="BP546546" s="90"/>
    </row>
    <row r="546547" spans="68:68" customFormat="1">
      <c r="BP546547" s="90"/>
    </row>
    <row r="546548" spans="68:68" customFormat="1">
      <c r="BP546548" s="90"/>
    </row>
    <row r="546549" spans="68:68" customFormat="1">
      <c r="BP546549" s="90"/>
    </row>
    <row r="546550" spans="68:68" customFormat="1">
      <c r="BP546550" s="90"/>
    </row>
    <row r="546551" spans="68:68" customFormat="1">
      <c r="BP546551" s="90"/>
    </row>
    <row r="546552" spans="68:68" customFormat="1">
      <c r="BP546552" s="90"/>
    </row>
    <row r="546553" spans="68:68" customFormat="1">
      <c r="BP546553" s="90"/>
    </row>
    <row r="546554" spans="68:68" customFormat="1">
      <c r="BP546554" s="90"/>
    </row>
    <row r="546555" spans="68:68" customFormat="1">
      <c r="BP546555" s="90"/>
    </row>
    <row r="546556" spans="68:68" customFormat="1">
      <c r="BP546556" s="90"/>
    </row>
    <row r="546557" spans="68:68" customFormat="1">
      <c r="BP546557" s="90"/>
    </row>
    <row r="546558" spans="68:68" customFormat="1">
      <c r="BP546558" s="90"/>
    </row>
    <row r="546559" spans="68:68" customFormat="1">
      <c r="BP546559" s="90"/>
    </row>
    <row r="546560" spans="68:68" customFormat="1">
      <c r="BP546560" s="90"/>
    </row>
    <row r="546561" spans="68:68" customFormat="1">
      <c r="BP546561" s="90"/>
    </row>
    <row r="546562" spans="68:68" customFormat="1">
      <c r="BP546562" s="90"/>
    </row>
    <row r="546563" spans="68:68" customFormat="1">
      <c r="BP546563" s="90"/>
    </row>
    <row r="546564" spans="68:68" customFormat="1">
      <c r="BP546564" s="90"/>
    </row>
    <row r="546565" spans="68:68" customFormat="1">
      <c r="BP546565" s="90"/>
    </row>
    <row r="546566" spans="68:68" customFormat="1">
      <c r="BP546566" s="90"/>
    </row>
    <row r="546567" spans="68:68" customFormat="1">
      <c r="BP546567" s="90"/>
    </row>
    <row r="546568" spans="68:68" customFormat="1">
      <c r="BP546568" s="90"/>
    </row>
    <row r="546569" spans="68:68" customFormat="1">
      <c r="BP546569" s="90"/>
    </row>
    <row r="546570" spans="68:68" customFormat="1">
      <c r="BP546570" s="90"/>
    </row>
    <row r="546571" spans="68:68" customFormat="1">
      <c r="BP546571" s="90"/>
    </row>
    <row r="546572" spans="68:68" customFormat="1">
      <c r="BP546572" s="90"/>
    </row>
    <row r="546573" spans="68:68" customFormat="1">
      <c r="BP546573" s="90"/>
    </row>
    <row r="546574" spans="68:68" customFormat="1">
      <c r="BP546574" s="90"/>
    </row>
    <row r="546575" spans="68:68" customFormat="1">
      <c r="BP546575" s="90"/>
    </row>
    <row r="546576" spans="68:68" customFormat="1">
      <c r="BP546576" s="90"/>
    </row>
    <row r="546577" spans="68:68" customFormat="1">
      <c r="BP546577" s="90"/>
    </row>
    <row r="546578" spans="68:68" customFormat="1">
      <c r="BP546578" s="90"/>
    </row>
    <row r="546579" spans="68:68" customFormat="1">
      <c r="BP546579" s="90"/>
    </row>
    <row r="546580" spans="68:68" customFormat="1">
      <c r="BP546580" s="90"/>
    </row>
    <row r="546581" spans="68:68" customFormat="1">
      <c r="BP546581" s="90"/>
    </row>
    <row r="546582" spans="68:68" customFormat="1">
      <c r="BP546582" s="90"/>
    </row>
    <row r="546583" spans="68:68" customFormat="1">
      <c r="BP546583" s="90"/>
    </row>
    <row r="546584" spans="68:68" customFormat="1">
      <c r="BP546584" s="90"/>
    </row>
    <row r="546585" spans="68:68" customFormat="1">
      <c r="BP546585" s="90"/>
    </row>
    <row r="546586" spans="68:68" customFormat="1">
      <c r="BP546586" s="90"/>
    </row>
    <row r="546587" spans="68:68" customFormat="1">
      <c r="BP546587" s="90"/>
    </row>
    <row r="546588" spans="68:68" customFormat="1">
      <c r="BP546588" s="90"/>
    </row>
    <row r="546589" spans="68:68" customFormat="1">
      <c r="BP546589" s="90"/>
    </row>
    <row r="546590" spans="68:68" customFormat="1">
      <c r="BP546590" s="90"/>
    </row>
    <row r="546591" spans="68:68" customFormat="1">
      <c r="BP546591" s="90"/>
    </row>
    <row r="546592" spans="68:68" customFormat="1">
      <c r="BP546592" s="90"/>
    </row>
    <row r="546593" spans="68:68" customFormat="1">
      <c r="BP546593" s="90"/>
    </row>
    <row r="546594" spans="68:68" customFormat="1">
      <c r="BP546594" s="90"/>
    </row>
    <row r="546595" spans="68:68" customFormat="1">
      <c r="BP546595" s="90"/>
    </row>
    <row r="546596" spans="68:68" customFormat="1">
      <c r="BP546596" s="90"/>
    </row>
    <row r="546597" spans="68:68" customFormat="1">
      <c r="BP546597" s="90"/>
    </row>
    <row r="546598" spans="68:68" customFormat="1">
      <c r="BP546598" s="90"/>
    </row>
    <row r="546599" spans="68:68" customFormat="1">
      <c r="BP546599" s="90"/>
    </row>
    <row r="546600" spans="68:68" customFormat="1">
      <c r="BP546600" s="90"/>
    </row>
    <row r="546601" spans="68:68" customFormat="1">
      <c r="BP546601" s="90"/>
    </row>
    <row r="546602" spans="68:68" customFormat="1">
      <c r="BP546602" s="90"/>
    </row>
    <row r="546603" spans="68:68" customFormat="1">
      <c r="BP546603" s="90"/>
    </row>
    <row r="546604" spans="68:68" customFormat="1">
      <c r="BP546604" s="90"/>
    </row>
    <row r="546605" spans="68:68" customFormat="1">
      <c r="BP546605" s="90"/>
    </row>
    <row r="546606" spans="68:68" customFormat="1">
      <c r="BP546606" s="90"/>
    </row>
    <row r="546607" spans="68:68" customFormat="1">
      <c r="BP546607" s="90"/>
    </row>
    <row r="546608" spans="68:68" customFormat="1">
      <c r="BP546608" s="90"/>
    </row>
    <row r="546609" spans="68:68" customFormat="1">
      <c r="BP546609" s="90"/>
    </row>
    <row r="546610" spans="68:68" customFormat="1">
      <c r="BP546610" s="90"/>
    </row>
    <row r="546611" spans="68:68" customFormat="1">
      <c r="BP546611" s="90"/>
    </row>
    <row r="546612" spans="68:68" customFormat="1">
      <c r="BP546612" s="90"/>
    </row>
    <row r="546613" spans="68:68" customFormat="1">
      <c r="BP546613" s="90"/>
    </row>
    <row r="546614" spans="68:68" customFormat="1">
      <c r="BP546614" s="90"/>
    </row>
    <row r="546615" spans="68:68" customFormat="1">
      <c r="BP546615" s="90"/>
    </row>
    <row r="546616" spans="68:68" customFormat="1">
      <c r="BP546616" s="90"/>
    </row>
    <row r="546617" spans="68:68" customFormat="1">
      <c r="BP546617" s="90"/>
    </row>
    <row r="546618" spans="68:68" customFormat="1">
      <c r="BP546618" s="90"/>
    </row>
    <row r="546619" spans="68:68" customFormat="1">
      <c r="BP546619" s="90"/>
    </row>
    <row r="546620" spans="68:68" customFormat="1">
      <c r="BP546620" s="90"/>
    </row>
    <row r="546621" spans="68:68" customFormat="1">
      <c r="BP546621" s="90"/>
    </row>
    <row r="546622" spans="68:68" customFormat="1">
      <c r="BP546622" s="90"/>
    </row>
    <row r="546623" spans="68:68" customFormat="1">
      <c r="BP546623" s="90"/>
    </row>
    <row r="546624" spans="68:68" customFormat="1">
      <c r="BP546624" s="90"/>
    </row>
    <row r="546625" spans="68:68" customFormat="1">
      <c r="BP546625" s="90"/>
    </row>
    <row r="546626" spans="68:68" customFormat="1">
      <c r="BP546626" s="90"/>
    </row>
    <row r="546627" spans="68:68" customFormat="1">
      <c r="BP546627" s="90"/>
    </row>
    <row r="546628" spans="68:68" customFormat="1">
      <c r="BP546628" s="90"/>
    </row>
    <row r="546629" spans="68:68" customFormat="1">
      <c r="BP546629" s="90"/>
    </row>
    <row r="546630" spans="68:68" customFormat="1">
      <c r="BP546630" s="90"/>
    </row>
    <row r="546631" spans="68:68" customFormat="1">
      <c r="BP546631" s="90"/>
    </row>
    <row r="546632" spans="68:68" customFormat="1">
      <c r="BP546632" s="90"/>
    </row>
    <row r="546633" spans="68:68" customFormat="1">
      <c r="BP546633" s="90"/>
    </row>
    <row r="546634" spans="68:68" customFormat="1">
      <c r="BP546634" s="90"/>
    </row>
    <row r="546635" spans="68:68" customFormat="1">
      <c r="BP546635" s="90"/>
    </row>
    <row r="546636" spans="68:68" customFormat="1">
      <c r="BP546636" s="90"/>
    </row>
    <row r="546637" spans="68:68" customFormat="1">
      <c r="BP546637" s="90"/>
    </row>
    <row r="546638" spans="68:68" customFormat="1">
      <c r="BP546638" s="90"/>
    </row>
    <row r="546639" spans="68:68" customFormat="1">
      <c r="BP546639" s="90"/>
    </row>
    <row r="546640" spans="68:68" customFormat="1">
      <c r="BP546640" s="90"/>
    </row>
    <row r="546641" spans="68:68" customFormat="1">
      <c r="BP546641" s="90"/>
    </row>
    <row r="546642" spans="68:68" customFormat="1">
      <c r="BP546642" s="90"/>
    </row>
    <row r="546643" spans="68:68" customFormat="1">
      <c r="BP546643" s="90"/>
    </row>
    <row r="546644" spans="68:68" customFormat="1">
      <c r="BP546644" s="90"/>
    </row>
    <row r="546645" spans="68:68" customFormat="1">
      <c r="BP546645" s="90"/>
    </row>
    <row r="546646" spans="68:68" customFormat="1">
      <c r="BP546646" s="90"/>
    </row>
    <row r="546647" spans="68:68" customFormat="1">
      <c r="BP546647" s="90"/>
    </row>
    <row r="546648" spans="68:68" customFormat="1">
      <c r="BP546648" s="90"/>
    </row>
    <row r="546649" spans="68:68" customFormat="1">
      <c r="BP546649" s="90"/>
    </row>
    <row r="546650" spans="68:68" customFormat="1">
      <c r="BP546650" s="90"/>
    </row>
    <row r="546651" spans="68:68" customFormat="1">
      <c r="BP546651" s="90"/>
    </row>
    <row r="546652" spans="68:68" customFormat="1">
      <c r="BP546652" s="90"/>
    </row>
    <row r="546653" spans="68:68" customFormat="1">
      <c r="BP546653" s="90"/>
    </row>
    <row r="546654" spans="68:68" customFormat="1">
      <c r="BP546654" s="90"/>
    </row>
    <row r="546655" spans="68:68" customFormat="1">
      <c r="BP546655" s="90"/>
    </row>
    <row r="546656" spans="68:68" customFormat="1">
      <c r="BP546656" s="90"/>
    </row>
    <row r="546657" spans="68:68" customFormat="1">
      <c r="BP546657" s="90"/>
    </row>
    <row r="546658" spans="68:68" customFormat="1">
      <c r="BP546658" s="90"/>
    </row>
    <row r="546659" spans="68:68" customFormat="1">
      <c r="BP546659" s="90"/>
    </row>
    <row r="546660" spans="68:68" customFormat="1">
      <c r="BP546660" s="90"/>
    </row>
    <row r="546661" spans="68:68" customFormat="1">
      <c r="BP546661" s="90"/>
    </row>
    <row r="546662" spans="68:68" customFormat="1">
      <c r="BP546662" s="90"/>
    </row>
    <row r="546663" spans="68:68" customFormat="1">
      <c r="BP546663" s="90"/>
    </row>
    <row r="546664" spans="68:68" customFormat="1">
      <c r="BP546664" s="90"/>
    </row>
    <row r="546665" spans="68:68" customFormat="1">
      <c r="BP546665" s="90"/>
    </row>
    <row r="546666" spans="68:68" customFormat="1">
      <c r="BP546666" s="90"/>
    </row>
    <row r="546667" spans="68:68" customFormat="1">
      <c r="BP546667" s="90"/>
    </row>
    <row r="546668" spans="68:68" customFormat="1">
      <c r="BP546668" s="90"/>
    </row>
    <row r="546669" spans="68:68" customFormat="1">
      <c r="BP546669" s="90"/>
    </row>
    <row r="546670" spans="68:68" customFormat="1">
      <c r="BP546670" s="90"/>
    </row>
    <row r="546671" spans="68:68" customFormat="1">
      <c r="BP546671" s="90"/>
    </row>
    <row r="546672" spans="68:68" customFormat="1">
      <c r="BP546672" s="90"/>
    </row>
    <row r="546673" spans="68:68" customFormat="1">
      <c r="BP546673" s="90"/>
    </row>
    <row r="546674" spans="68:68" customFormat="1">
      <c r="BP546674" s="90"/>
    </row>
    <row r="546675" spans="68:68" customFormat="1">
      <c r="BP546675" s="90"/>
    </row>
    <row r="546676" spans="68:68" customFormat="1">
      <c r="BP546676" s="90"/>
    </row>
    <row r="546677" spans="68:68" customFormat="1">
      <c r="BP546677" s="90"/>
    </row>
    <row r="546678" spans="68:68" customFormat="1">
      <c r="BP546678" s="90"/>
    </row>
    <row r="546679" spans="68:68" customFormat="1">
      <c r="BP546679" s="90"/>
    </row>
    <row r="546680" spans="68:68" customFormat="1">
      <c r="BP546680" s="90"/>
    </row>
    <row r="546681" spans="68:68" customFormat="1">
      <c r="BP546681" s="90"/>
    </row>
    <row r="546682" spans="68:68" customFormat="1">
      <c r="BP546682" s="90"/>
    </row>
    <row r="546683" spans="68:68" customFormat="1">
      <c r="BP546683" s="90"/>
    </row>
    <row r="546684" spans="68:68" customFormat="1">
      <c r="BP546684" s="90"/>
    </row>
    <row r="546685" spans="68:68" customFormat="1">
      <c r="BP546685" s="90"/>
    </row>
    <row r="546686" spans="68:68" customFormat="1">
      <c r="BP546686" s="90"/>
    </row>
    <row r="546687" spans="68:68" customFormat="1">
      <c r="BP546687" s="90"/>
    </row>
    <row r="546688" spans="68:68" customFormat="1">
      <c r="BP546688" s="90"/>
    </row>
    <row r="546689" spans="68:68" customFormat="1">
      <c r="BP546689" s="90"/>
    </row>
    <row r="546690" spans="68:68" customFormat="1">
      <c r="BP546690" s="90"/>
    </row>
    <row r="546691" spans="68:68" customFormat="1">
      <c r="BP546691" s="90"/>
    </row>
    <row r="546692" spans="68:68" customFormat="1">
      <c r="BP546692" s="90"/>
    </row>
    <row r="546693" spans="68:68" customFormat="1">
      <c r="BP546693" s="90"/>
    </row>
    <row r="546694" spans="68:68" customFormat="1">
      <c r="BP546694" s="90"/>
    </row>
    <row r="546695" spans="68:68" customFormat="1">
      <c r="BP546695" s="90"/>
    </row>
    <row r="546696" spans="68:68" customFormat="1">
      <c r="BP546696" s="90"/>
    </row>
    <row r="546697" spans="68:68" customFormat="1">
      <c r="BP546697" s="90"/>
    </row>
    <row r="546698" spans="68:68" customFormat="1">
      <c r="BP546698" s="90"/>
    </row>
    <row r="546699" spans="68:68" customFormat="1">
      <c r="BP546699" s="90"/>
    </row>
    <row r="546700" spans="68:68" customFormat="1">
      <c r="BP546700" s="90"/>
    </row>
    <row r="546701" spans="68:68" customFormat="1">
      <c r="BP546701" s="90"/>
    </row>
    <row r="546702" spans="68:68" customFormat="1">
      <c r="BP546702" s="90"/>
    </row>
    <row r="546703" spans="68:68" customFormat="1">
      <c r="BP546703" s="90"/>
    </row>
    <row r="546704" spans="68:68" customFormat="1">
      <c r="BP546704" s="90"/>
    </row>
    <row r="546705" spans="68:68" customFormat="1">
      <c r="BP546705" s="90"/>
    </row>
    <row r="546706" spans="68:68" customFormat="1">
      <c r="BP546706" s="90"/>
    </row>
    <row r="546707" spans="68:68" customFormat="1">
      <c r="BP546707" s="90"/>
    </row>
    <row r="546708" spans="68:68" customFormat="1">
      <c r="BP546708" s="90"/>
    </row>
    <row r="546709" spans="68:68" customFormat="1">
      <c r="BP546709" s="90"/>
    </row>
    <row r="546710" spans="68:68" customFormat="1">
      <c r="BP546710" s="90"/>
    </row>
    <row r="546711" spans="68:68" customFormat="1">
      <c r="BP546711" s="90"/>
    </row>
    <row r="546712" spans="68:68" customFormat="1">
      <c r="BP546712" s="90"/>
    </row>
    <row r="546713" spans="68:68" customFormat="1">
      <c r="BP546713" s="90"/>
    </row>
    <row r="546714" spans="68:68" customFormat="1">
      <c r="BP546714" s="90"/>
    </row>
    <row r="546715" spans="68:68" customFormat="1">
      <c r="BP546715" s="90"/>
    </row>
    <row r="546716" spans="68:68" customFormat="1">
      <c r="BP546716" s="90"/>
    </row>
    <row r="546717" spans="68:68" customFormat="1">
      <c r="BP546717" s="90"/>
    </row>
    <row r="546718" spans="68:68" customFormat="1">
      <c r="BP546718" s="90"/>
    </row>
    <row r="546719" spans="68:68" customFormat="1">
      <c r="BP546719" s="90"/>
    </row>
    <row r="546720" spans="68:68" customFormat="1">
      <c r="BP546720" s="90"/>
    </row>
    <row r="546721" spans="68:68" customFormat="1">
      <c r="BP546721" s="90"/>
    </row>
    <row r="546722" spans="68:68" customFormat="1">
      <c r="BP546722" s="90"/>
    </row>
    <row r="546723" spans="68:68" customFormat="1">
      <c r="BP546723" s="90"/>
    </row>
    <row r="546724" spans="68:68" customFormat="1">
      <c r="BP546724" s="90"/>
    </row>
    <row r="546725" spans="68:68" customFormat="1">
      <c r="BP546725" s="90"/>
    </row>
    <row r="546726" spans="68:68" customFormat="1">
      <c r="BP546726" s="90"/>
    </row>
    <row r="546727" spans="68:68" customFormat="1">
      <c r="BP546727" s="90"/>
    </row>
    <row r="546728" spans="68:68" customFormat="1">
      <c r="BP546728" s="90"/>
    </row>
    <row r="546729" spans="68:68" customFormat="1">
      <c r="BP546729" s="90"/>
    </row>
    <row r="546730" spans="68:68" customFormat="1">
      <c r="BP546730" s="90"/>
    </row>
    <row r="546731" spans="68:68" customFormat="1">
      <c r="BP546731" s="90"/>
    </row>
    <row r="546732" spans="68:68" customFormat="1">
      <c r="BP546732" s="90"/>
    </row>
    <row r="546733" spans="68:68" customFormat="1">
      <c r="BP546733" s="90"/>
    </row>
    <row r="546734" spans="68:68" customFormat="1">
      <c r="BP546734" s="90"/>
    </row>
    <row r="546735" spans="68:68" customFormat="1">
      <c r="BP546735" s="90"/>
    </row>
    <row r="546736" spans="68:68" customFormat="1">
      <c r="BP546736" s="90"/>
    </row>
    <row r="546737" spans="68:68" customFormat="1">
      <c r="BP546737" s="90"/>
    </row>
    <row r="546738" spans="68:68" customFormat="1">
      <c r="BP546738" s="90"/>
    </row>
    <row r="546739" spans="68:68" customFormat="1">
      <c r="BP546739" s="90"/>
    </row>
    <row r="546740" spans="68:68" customFormat="1">
      <c r="BP546740" s="90"/>
    </row>
    <row r="546741" spans="68:68" customFormat="1">
      <c r="BP546741" s="90"/>
    </row>
    <row r="546742" spans="68:68" customFormat="1">
      <c r="BP546742" s="90"/>
    </row>
    <row r="546743" spans="68:68" customFormat="1">
      <c r="BP546743" s="90"/>
    </row>
    <row r="546744" spans="68:68" customFormat="1">
      <c r="BP546744" s="90"/>
    </row>
    <row r="546745" spans="68:68" customFormat="1">
      <c r="BP546745" s="90"/>
    </row>
    <row r="546746" spans="68:68" customFormat="1">
      <c r="BP546746" s="90"/>
    </row>
    <row r="546747" spans="68:68" customFormat="1">
      <c r="BP546747" s="90"/>
    </row>
    <row r="546748" spans="68:68" customFormat="1">
      <c r="BP546748" s="90"/>
    </row>
    <row r="546749" spans="68:68" customFormat="1">
      <c r="BP546749" s="90"/>
    </row>
    <row r="546750" spans="68:68" customFormat="1">
      <c r="BP546750" s="90"/>
    </row>
    <row r="546751" spans="68:68" customFormat="1">
      <c r="BP546751" s="90"/>
    </row>
    <row r="546752" spans="68:68" customFormat="1">
      <c r="BP546752" s="90"/>
    </row>
    <row r="546753" spans="68:68" customFormat="1">
      <c r="BP546753" s="90"/>
    </row>
    <row r="546754" spans="68:68" customFormat="1">
      <c r="BP546754" s="90"/>
    </row>
    <row r="546755" spans="68:68" customFormat="1">
      <c r="BP546755" s="90"/>
    </row>
    <row r="546756" spans="68:68" customFormat="1">
      <c r="BP546756" s="90"/>
    </row>
    <row r="546757" spans="68:68" customFormat="1">
      <c r="BP546757" s="90"/>
    </row>
    <row r="546758" spans="68:68" customFormat="1">
      <c r="BP546758" s="90"/>
    </row>
    <row r="546759" spans="68:68" customFormat="1">
      <c r="BP546759" s="90"/>
    </row>
    <row r="546760" spans="68:68" customFormat="1">
      <c r="BP546760" s="90"/>
    </row>
    <row r="546761" spans="68:68" customFormat="1">
      <c r="BP546761" s="90"/>
    </row>
    <row r="546762" spans="68:68" customFormat="1">
      <c r="BP546762" s="90"/>
    </row>
    <row r="546763" spans="68:68" customFormat="1">
      <c r="BP546763" s="90"/>
    </row>
    <row r="546764" spans="68:68" customFormat="1">
      <c r="BP546764" s="90"/>
    </row>
    <row r="546765" spans="68:68" customFormat="1">
      <c r="BP546765" s="90"/>
    </row>
    <row r="546766" spans="68:68" customFormat="1">
      <c r="BP546766" s="90"/>
    </row>
    <row r="546767" spans="68:68" customFormat="1">
      <c r="BP546767" s="90"/>
    </row>
    <row r="546768" spans="68:68" customFormat="1">
      <c r="BP546768" s="90"/>
    </row>
    <row r="546769" spans="68:68" customFormat="1">
      <c r="BP546769" s="90"/>
    </row>
    <row r="546770" spans="68:68" customFormat="1">
      <c r="BP546770" s="90"/>
    </row>
    <row r="546771" spans="68:68" customFormat="1">
      <c r="BP546771" s="90"/>
    </row>
    <row r="546772" spans="68:68" customFormat="1">
      <c r="BP546772" s="90"/>
    </row>
    <row r="546773" spans="68:68" customFormat="1">
      <c r="BP546773" s="90"/>
    </row>
    <row r="546774" spans="68:68" customFormat="1">
      <c r="BP546774" s="90"/>
    </row>
    <row r="546775" spans="68:68" customFormat="1">
      <c r="BP546775" s="90"/>
    </row>
    <row r="546776" spans="68:68" customFormat="1">
      <c r="BP546776" s="90"/>
    </row>
    <row r="546777" spans="68:68" customFormat="1">
      <c r="BP546777" s="90"/>
    </row>
    <row r="546778" spans="68:68" customFormat="1">
      <c r="BP546778" s="90"/>
    </row>
    <row r="546779" spans="68:68" customFormat="1">
      <c r="BP546779" s="90"/>
    </row>
    <row r="546780" spans="68:68" customFormat="1">
      <c r="BP546780" s="90"/>
    </row>
    <row r="546781" spans="68:68" customFormat="1">
      <c r="BP546781" s="90"/>
    </row>
    <row r="546782" spans="68:68" customFormat="1">
      <c r="BP546782" s="90"/>
    </row>
    <row r="546783" spans="68:68" customFormat="1">
      <c r="BP546783" s="90"/>
    </row>
    <row r="546784" spans="68:68" customFormat="1">
      <c r="BP546784" s="90"/>
    </row>
    <row r="546785" spans="68:68" customFormat="1">
      <c r="BP546785" s="90"/>
    </row>
    <row r="546786" spans="68:68" customFormat="1">
      <c r="BP546786" s="90"/>
    </row>
    <row r="546787" spans="68:68" customFormat="1">
      <c r="BP546787" s="90"/>
    </row>
    <row r="546788" spans="68:68" customFormat="1">
      <c r="BP546788" s="90"/>
    </row>
    <row r="546789" spans="68:68" customFormat="1">
      <c r="BP546789" s="90"/>
    </row>
    <row r="546790" spans="68:68" customFormat="1">
      <c r="BP546790" s="90"/>
    </row>
    <row r="546791" spans="68:68" customFormat="1">
      <c r="BP546791" s="90"/>
    </row>
    <row r="546792" spans="68:68" customFormat="1">
      <c r="BP546792" s="90"/>
    </row>
    <row r="546793" spans="68:68" customFormat="1">
      <c r="BP546793" s="90"/>
    </row>
    <row r="546794" spans="68:68" customFormat="1">
      <c r="BP546794" s="90"/>
    </row>
    <row r="546795" spans="68:68" customFormat="1">
      <c r="BP546795" s="90"/>
    </row>
    <row r="546796" spans="68:68" customFormat="1">
      <c r="BP546796" s="90"/>
    </row>
    <row r="546797" spans="68:68" customFormat="1">
      <c r="BP546797" s="90"/>
    </row>
    <row r="546798" spans="68:68" customFormat="1">
      <c r="BP546798" s="90"/>
    </row>
    <row r="546799" spans="68:68" customFormat="1">
      <c r="BP546799" s="90"/>
    </row>
    <row r="546800" spans="68:68" customFormat="1">
      <c r="BP546800" s="90"/>
    </row>
    <row r="546801" spans="68:68" customFormat="1">
      <c r="BP546801" s="90"/>
    </row>
    <row r="546802" spans="68:68" customFormat="1">
      <c r="BP546802" s="90"/>
    </row>
    <row r="546803" spans="68:68" customFormat="1">
      <c r="BP546803" s="90"/>
    </row>
    <row r="546804" spans="68:68" customFormat="1">
      <c r="BP546804" s="90"/>
    </row>
    <row r="546805" spans="68:68" customFormat="1">
      <c r="BP546805" s="90"/>
    </row>
    <row r="546806" spans="68:68" customFormat="1">
      <c r="BP546806" s="90"/>
    </row>
    <row r="546807" spans="68:68" customFormat="1">
      <c r="BP546807" s="90"/>
    </row>
    <row r="546808" spans="68:68" customFormat="1">
      <c r="BP546808" s="90"/>
    </row>
    <row r="546809" spans="68:68" customFormat="1">
      <c r="BP546809" s="90"/>
    </row>
    <row r="546810" spans="68:68" customFormat="1">
      <c r="BP546810" s="90"/>
    </row>
    <row r="546811" spans="68:68" customFormat="1">
      <c r="BP546811" s="90"/>
    </row>
    <row r="546812" spans="68:68" customFormat="1">
      <c r="BP546812" s="90"/>
    </row>
    <row r="546813" spans="68:68" customFormat="1">
      <c r="BP546813" s="90"/>
    </row>
    <row r="546814" spans="68:68" customFormat="1">
      <c r="BP546814" s="90"/>
    </row>
    <row r="546815" spans="68:68" customFormat="1">
      <c r="BP546815" s="90"/>
    </row>
    <row r="546816" spans="68:68" customFormat="1">
      <c r="BP546816" s="90"/>
    </row>
    <row r="546817" spans="68:68" customFormat="1">
      <c r="BP546817" s="90"/>
    </row>
    <row r="546818" spans="68:68" customFormat="1">
      <c r="BP546818" s="90"/>
    </row>
    <row r="546819" spans="68:68" customFormat="1">
      <c r="BP546819" s="90"/>
    </row>
    <row r="546820" spans="68:68" customFormat="1">
      <c r="BP546820" s="90"/>
    </row>
    <row r="546821" spans="68:68" customFormat="1">
      <c r="BP546821" s="90"/>
    </row>
    <row r="546822" spans="68:68" customFormat="1">
      <c r="BP546822" s="90"/>
    </row>
    <row r="546823" spans="68:68" customFormat="1">
      <c r="BP546823" s="90"/>
    </row>
    <row r="546824" spans="68:68" customFormat="1">
      <c r="BP546824" s="90"/>
    </row>
    <row r="546825" spans="68:68" customFormat="1">
      <c r="BP546825" s="90"/>
    </row>
    <row r="546826" spans="68:68" customFormat="1">
      <c r="BP546826" s="90"/>
    </row>
    <row r="546827" spans="68:68" customFormat="1">
      <c r="BP546827" s="90"/>
    </row>
    <row r="546828" spans="68:68" customFormat="1">
      <c r="BP546828" s="90"/>
    </row>
    <row r="546829" spans="68:68" customFormat="1">
      <c r="BP546829" s="90"/>
    </row>
    <row r="546830" spans="68:68" customFormat="1">
      <c r="BP546830" s="90"/>
    </row>
    <row r="546831" spans="68:68" customFormat="1">
      <c r="BP546831" s="90"/>
    </row>
    <row r="546832" spans="68:68" customFormat="1">
      <c r="BP546832" s="90"/>
    </row>
    <row r="546833" spans="68:68" customFormat="1">
      <c r="BP546833" s="90"/>
    </row>
    <row r="546834" spans="68:68" customFormat="1">
      <c r="BP546834" s="90"/>
    </row>
    <row r="546835" spans="68:68" customFormat="1">
      <c r="BP546835" s="90"/>
    </row>
    <row r="546836" spans="68:68" customFormat="1">
      <c r="BP546836" s="90"/>
    </row>
    <row r="546837" spans="68:68" customFormat="1">
      <c r="BP546837" s="90"/>
    </row>
    <row r="546838" spans="68:68" customFormat="1">
      <c r="BP546838" s="90"/>
    </row>
    <row r="546839" spans="68:68" customFormat="1">
      <c r="BP546839" s="90"/>
    </row>
    <row r="546840" spans="68:68" customFormat="1">
      <c r="BP546840" s="90"/>
    </row>
    <row r="546841" spans="68:68" customFormat="1">
      <c r="BP546841" s="90"/>
    </row>
    <row r="546842" spans="68:68" customFormat="1">
      <c r="BP546842" s="90"/>
    </row>
    <row r="546843" spans="68:68" customFormat="1">
      <c r="BP546843" s="90"/>
    </row>
    <row r="546844" spans="68:68" customFormat="1">
      <c r="BP546844" s="90"/>
    </row>
    <row r="546845" spans="68:68" customFormat="1">
      <c r="BP546845" s="90"/>
    </row>
    <row r="546846" spans="68:68" customFormat="1">
      <c r="BP546846" s="90"/>
    </row>
    <row r="546847" spans="68:68" customFormat="1">
      <c r="BP546847" s="90"/>
    </row>
    <row r="546848" spans="68:68" customFormat="1">
      <c r="BP546848" s="90"/>
    </row>
    <row r="546849" spans="68:68" customFormat="1">
      <c r="BP546849" s="90"/>
    </row>
    <row r="546850" spans="68:68" customFormat="1">
      <c r="BP546850" s="90"/>
    </row>
    <row r="546851" spans="68:68" customFormat="1">
      <c r="BP546851" s="90"/>
    </row>
    <row r="546852" spans="68:68" customFormat="1">
      <c r="BP546852" s="90"/>
    </row>
    <row r="546853" spans="68:68" customFormat="1">
      <c r="BP546853" s="90"/>
    </row>
    <row r="546854" spans="68:68" customFormat="1">
      <c r="BP546854" s="90"/>
    </row>
    <row r="546855" spans="68:68" customFormat="1">
      <c r="BP546855" s="90"/>
    </row>
    <row r="546856" spans="68:68" customFormat="1">
      <c r="BP546856" s="90"/>
    </row>
    <row r="546857" spans="68:68" customFormat="1">
      <c r="BP546857" s="90"/>
    </row>
    <row r="546858" spans="68:68" customFormat="1">
      <c r="BP546858" s="90"/>
    </row>
    <row r="546859" spans="68:68" customFormat="1">
      <c r="BP546859" s="90"/>
    </row>
    <row r="546860" spans="68:68" customFormat="1">
      <c r="BP546860" s="90"/>
    </row>
    <row r="546861" spans="68:68" customFormat="1">
      <c r="BP546861" s="90"/>
    </row>
    <row r="546862" spans="68:68" customFormat="1">
      <c r="BP546862" s="90"/>
    </row>
    <row r="546863" spans="68:68" customFormat="1">
      <c r="BP546863" s="90"/>
    </row>
    <row r="546864" spans="68:68" customFormat="1">
      <c r="BP546864" s="90"/>
    </row>
    <row r="546865" spans="68:68" customFormat="1">
      <c r="BP546865" s="90"/>
    </row>
    <row r="546866" spans="68:68" customFormat="1">
      <c r="BP546866" s="90"/>
    </row>
    <row r="546867" spans="68:68" customFormat="1">
      <c r="BP546867" s="90"/>
    </row>
    <row r="546868" spans="68:68" customFormat="1">
      <c r="BP546868" s="90"/>
    </row>
    <row r="546869" spans="68:68" customFormat="1">
      <c r="BP546869" s="90"/>
    </row>
    <row r="546870" spans="68:68" customFormat="1">
      <c r="BP546870" s="90"/>
    </row>
    <row r="546871" spans="68:68" customFormat="1">
      <c r="BP546871" s="90"/>
    </row>
    <row r="546872" spans="68:68" customFormat="1">
      <c r="BP546872" s="90"/>
    </row>
    <row r="546873" spans="68:68" customFormat="1">
      <c r="BP546873" s="90"/>
    </row>
    <row r="546874" spans="68:68" customFormat="1">
      <c r="BP546874" s="90"/>
    </row>
    <row r="546875" spans="68:68" customFormat="1">
      <c r="BP546875" s="90"/>
    </row>
    <row r="546876" spans="68:68" customFormat="1">
      <c r="BP546876" s="90"/>
    </row>
    <row r="546877" spans="68:68" customFormat="1">
      <c r="BP546877" s="90"/>
    </row>
    <row r="546878" spans="68:68" customFormat="1">
      <c r="BP546878" s="90"/>
    </row>
    <row r="546879" spans="68:68" customFormat="1">
      <c r="BP546879" s="90"/>
    </row>
    <row r="546880" spans="68:68" customFormat="1">
      <c r="BP546880" s="90"/>
    </row>
    <row r="546881" spans="68:68" customFormat="1">
      <c r="BP546881" s="90"/>
    </row>
    <row r="546882" spans="68:68" customFormat="1">
      <c r="BP546882" s="90"/>
    </row>
    <row r="546883" spans="68:68" customFormat="1">
      <c r="BP546883" s="90"/>
    </row>
    <row r="546884" spans="68:68" customFormat="1">
      <c r="BP546884" s="90"/>
    </row>
    <row r="546885" spans="68:68" customFormat="1">
      <c r="BP546885" s="90"/>
    </row>
    <row r="546886" spans="68:68" customFormat="1">
      <c r="BP546886" s="90"/>
    </row>
    <row r="546887" spans="68:68" customFormat="1">
      <c r="BP546887" s="90"/>
    </row>
    <row r="546888" spans="68:68" customFormat="1">
      <c r="BP546888" s="90"/>
    </row>
    <row r="546889" spans="68:68" customFormat="1">
      <c r="BP546889" s="90"/>
    </row>
    <row r="546890" spans="68:68" customFormat="1">
      <c r="BP546890" s="90"/>
    </row>
    <row r="546891" spans="68:68" customFormat="1">
      <c r="BP546891" s="90"/>
    </row>
    <row r="546892" spans="68:68" customFormat="1">
      <c r="BP546892" s="90"/>
    </row>
    <row r="546893" spans="68:68" customFormat="1">
      <c r="BP546893" s="90"/>
    </row>
    <row r="546894" spans="68:68" customFormat="1">
      <c r="BP546894" s="90"/>
    </row>
    <row r="546895" spans="68:68" customFormat="1">
      <c r="BP546895" s="90"/>
    </row>
    <row r="546896" spans="68:68" customFormat="1">
      <c r="BP546896" s="90"/>
    </row>
    <row r="546897" spans="68:68" customFormat="1">
      <c r="BP546897" s="90"/>
    </row>
    <row r="546898" spans="68:68" customFormat="1">
      <c r="BP546898" s="90"/>
    </row>
    <row r="546899" spans="68:68" customFormat="1">
      <c r="BP546899" s="90"/>
    </row>
    <row r="546900" spans="68:68" customFormat="1">
      <c r="BP546900" s="90"/>
    </row>
    <row r="546901" spans="68:68" customFormat="1">
      <c r="BP546901" s="90"/>
    </row>
    <row r="546902" spans="68:68" customFormat="1">
      <c r="BP546902" s="90"/>
    </row>
    <row r="546903" spans="68:68" customFormat="1">
      <c r="BP546903" s="90"/>
    </row>
    <row r="546904" spans="68:68" customFormat="1">
      <c r="BP546904" s="90"/>
    </row>
    <row r="546905" spans="68:68" customFormat="1">
      <c r="BP546905" s="90"/>
    </row>
    <row r="546906" spans="68:68" customFormat="1">
      <c r="BP546906" s="90"/>
    </row>
    <row r="546907" spans="68:68" customFormat="1">
      <c r="BP546907" s="90"/>
    </row>
    <row r="546908" spans="68:68" customFormat="1">
      <c r="BP546908" s="90"/>
    </row>
    <row r="546909" spans="68:68" customFormat="1">
      <c r="BP546909" s="90"/>
    </row>
    <row r="546910" spans="68:68" customFormat="1">
      <c r="BP546910" s="90"/>
    </row>
    <row r="546911" spans="68:68" customFormat="1">
      <c r="BP546911" s="90"/>
    </row>
    <row r="546912" spans="68:68" customFormat="1">
      <c r="BP546912" s="90"/>
    </row>
    <row r="546913" spans="68:68" customFormat="1">
      <c r="BP546913" s="90"/>
    </row>
    <row r="546914" spans="68:68" customFormat="1">
      <c r="BP546914" s="90"/>
    </row>
    <row r="546915" spans="68:68" customFormat="1">
      <c r="BP546915" s="90"/>
    </row>
    <row r="546916" spans="68:68" customFormat="1">
      <c r="BP546916" s="90"/>
    </row>
    <row r="546917" spans="68:68" customFormat="1">
      <c r="BP546917" s="90"/>
    </row>
    <row r="546918" spans="68:68" customFormat="1">
      <c r="BP546918" s="90"/>
    </row>
    <row r="546919" spans="68:68" customFormat="1">
      <c r="BP546919" s="90"/>
    </row>
    <row r="546920" spans="68:68" customFormat="1">
      <c r="BP546920" s="90"/>
    </row>
    <row r="546921" spans="68:68" customFormat="1">
      <c r="BP546921" s="90"/>
    </row>
    <row r="546922" spans="68:68" customFormat="1">
      <c r="BP546922" s="90"/>
    </row>
    <row r="546923" spans="68:68" customFormat="1">
      <c r="BP546923" s="90"/>
    </row>
    <row r="546924" spans="68:68" customFormat="1">
      <c r="BP546924" s="90"/>
    </row>
    <row r="546925" spans="68:68" customFormat="1">
      <c r="BP546925" s="90"/>
    </row>
    <row r="546926" spans="68:68" customFormat="1">
      <c r="BP546926" s="90"/>
    </row>
    <row r="546927" spans="68:68" customFormat="1">
      <c r="BP546927" s="90"/>
    </row>
    <row r="546928" spans="68:68" customFormat="1">
      <c r="BP546928" s="90"/>
    </row>
    <row r="546929" spans="68:68" customFormat="1">
      <c r="BP546929" s="90"/>
    </row>
    <row r="546930" spans="68:68" customFormat="1">
      <c r="BP546930" s="90"/>
    </row>
    <row r="546931" spans="68:68" customFormat="1">
      <c r="BP546931" s="90"/>
    </row>
    <row r="546932" spans="68:68" customFormat="1">
      <c r="BP546932" s="90"/>
    </row>
    <row r="546933" spans="68:68" customFormat="1">
      <c r="BP546933" s="90"/>
    </row>
    <row r="546934" spans="68:68" customFormat="1">
      <c r="BP546934" s="90"/>
    </row>
    <row r="546935" spans="68:68" customFormat="1">
      <c r="BP546935" s="90"/>
    </row>
    <row r="546936" spans="68:68" customFormat="1">
      <c r="BP546936" s="90"/>
    </row>
    <row r="546937" spans="68:68" customFormat="1">
      <c r="BP546937" s="90"/>
    </row>
    <row r="546938" spans="68:68" customFormat="1">
      <c r="BP546938" s="90"/>
    </row>
    <row r="546939" spans="68:68" customFormat="1">
      <c r="BP546939" s="90"/>
    </row>
    <row r="546940" spans="68:68" customFormat="1">
      <c r="BP546940" s="90"/>
    </row>
    <row r="546941" spans="68:68" customFormat="1">
      <c r="BP546941" s="90"/>
    </row>
    <row r="546942" spans="68:68" customFormat="1">
      <c r="BP546942" s="90"/>
    </row>
    <row r="546943" spans="68:68" customFormat="1">
      <c r="BP546943" s="90"/>
    </row>
    <row r="546944" spans="68:68" customFormat="1">
      <c r="BP546944" s="90"/>
    </row>
    <row r="546945" spans="68:68" customFormat="1">
      <c r="BP546945" s="90"/>
    </row>
    <row r="546946" spans="68:68" customFormat="1">
      <c r="BP546946" s="90"/>
    </row>
    <row r="546947" spans="68:68" customFormat="1">
      <c r="BP546947" s="90"/>
    </row>
    <row r="546948" spans="68:68" customFormat="1">
      <c r="BP546948" s="90"/>
    </row>
    <row r="546949" spans="68:68" customFormat="1">
      <c r="BP546949" s="90"/>
    </row>
    <row r="546950" spans="68:68" customFormat="1">
      <c r="BP546950" s="90"/>
    </row>
    <row r="546951" spans="68:68" customFormat="1">
      <c r="BP546951" s="90"/>
    </row>
    <row r="546952" spans="68:68" customFormat="1">
      <c r="BP546952" s="90"/>
    </row>
    <row r="546953" spans="68:68" customFormat="1">
      <c r="BP546953" s="90"/>
    </row>
    <row r="546954" spans="68:68" customFormat="1">
      <c r="BP546954" s="90"/>
    </row>
    <row r="546955" spans="68:68" customFormat="1">
      <c r="BP546955" s="90"/>
    </row>
    <row r="546956" spans="68:68" customFormat="1">
      <c r="BP546956" s="90"/>
    </row>
    <row r="546957" spans="68:68" customFormat="1">
      <c r="BP546957" s="90"/>
    </row>
    <row r="546958" spans="68:68" customFormat="1">
      <c r="BP546958" s="90"/>
    </row>
    <row r="546959" spans="68:68" customFormat="1">
      <c r="BP546959" s="90"/>
    </row>
    <row r="546960" spans="68:68" customFormat="1">
      <c r="BP546960" s="90"/>
    </row>
    <row r="546961" spans="68:68" customFormat="1">
      <c r="BP546961" s="90"/>
    </row>
    <row r="546962" spans="68:68" customFormat="1">
      <c r="BP546962" s="90"/>
    </row>
    <row r="546963" spans="68:68" customFormat="1">
      <c r="BP546963" s="90"/>
    </row>
    <row r="546964" spans="68:68" customFormat="1">
      <c r="BP546964" s="90"/>
    </row>
    <row r="546965" spans="68:68" customFormat="1">
      <c r="BP546965" s="90"/>
    </row>
    <row r="546966" spans="68:68" customFormat="1">
      <c r="BP546966" s="90"/>
    </row>
    <row r="546967" spans="68:68" customFormat="1">
      <c r="BP546967" s="90"/>
    </row>
    <row r="546968" spans="68:68" customFormat="1">
      <c r="BP546968" s="90"/>
    </row>
    <row r="546969" spans="68:68" customFormat="1">
      <c r="BP546969" s="90"/>
    </row>
    <row r="546970" spans="68:68" customFormat="1">
      <c r="BP546970" s="90"/>
    </row>
    <row r="546971" spans="68:68" customFormat="1">
      <c r="BP546971" s="90"/>
    </row>
    <row r="546972" spans="68:68" customFormat="1">
      <c r="BP546972" s="90"/>
    </row>
    <row r="546973" spans="68:68" customFormat="1">
      <c r="BP546973" s="90"/>
    </row>
    <row r="546974" spans="68:68" customFormat="1">
      <c r="BP546974" s="90"/>
    </row>
    <row r="546975" spans="68:68" customFormat="1">
      <c r="BP546975" s="90"/>
    </row>
    <row r="546976" spans="68:68" customFormat="1">
      <c r="BP546976" s="90"/>
    </row>
    <row r="546977" spans="68:68" customFormat="1">
      <c r="BP546977" s="90"/>
    </row>
    <row r="546978" spans="68:68" customFormat="1">
      <c r="BP546978" s="90"/>
    </row>
    <row r="546979" spans="68:68" customFormat="1">
      <c r="BP546979" s="90"/>
    </row>
    <row r="546980" spans="68:68" customFormat="1">
      <c r="BP546980" s="90"/>
    </row>
    <row r="546981" spans="68:68" customFormat="1">
      <c r="BP546981" s="90"/>
    </row>
    <row r="546982" spans="68:68" customFormat="1">
      <c r="BP546982" s="90"/>
    </row>
    <row r="546983" spans="68:68" customFormat="1">
      <c r="BP546983" s="90"/>
    </row>
    <row r="546984" spans="68:68" customFormat="1">
      <c r="BP546984" s="90"/>
    </row>
    <row r="546985" spans="68:68" customFormat="1">
      <c r="BP546985" s="90"/>
    </row>
    <row r="546986" spans="68:68" customFormat="1">
      <c r="BP546986" s="90"/>
    </row>
    <row r="546987" spans="68:68" customFormat="1">
      <c r="BP546987" s="90"/>
    </row>
    <row r="546988" spans="68:68" customFormat="1">
      <c r="BP546988" s="90"/>
    </row>
    <row r="546989" spans="68:68" customFormat="1">
      <c r="BP546989" s="90"/>
    </row>
    <row r="546990" spans="68:68" customFormat="1">
      <c r="BP546990" s="90"/>
    </row>
    <row r="546991" spans="68:68" customFormat="1">
      <c r="BP546991" s="90"/>
    </row>
    <row r="546992" spans="68:68" customFormat="1">
      <c r="BP546992" s="90"/>
    </row>
    <row r="546993" spans="68:68" customFormat="1">
      <c r="BP546993" s="90"/>
    </row>
    <row r="546994" spans="68:68" customFormat="1">
      <c r="BP546994" s="90"/>
    </row>
    <row r="546995" spans="68:68" customFormat="1">
      <c r="BP546995" s="90"/>
    </row>
    <row r="546996" spans="68:68" customFormat="1">
      <c r="BP546996" s="90"/>
    </row>
    <row r="546997" spans="68:68" customFormat="1">
      <c r="BP546997" s="90"/>
    </row>
    <row r="546998" spans="68:68" customFormat="1">
      <c r="BP546998" s="90"/>
    </row>
    <row r="546999" spans="68:68" customFormat="1">
      <c r="BP546999" s="90"/>
    </row>
    <row r="547000" spans="68:68" customFormat="1">
      <c r="BP547000" s="90"/>
    </row>
    <row r="547001" spans="68:68" customFormat="1">
      <c r="BP547001" s="90"/>
    </row>
    <row r="547002" spans="68:68" customFormat="1">
      <c r="BP547002" s="90"/>
    </row>
    <row r="547003" spans="68:68" customFormat="1">
      <c r="BP547003" s="90"/>
    </row>
    <row r="547004" spans="68:68" customFormat="1">
      <c r="BP547004" s="90"/>
    </row>
    <row r="547005" spans="68:68" customFormat="1">
      <c r="BP547005" s="90"/>
    </row>
    <row r="547006" spans="68:68" customFormat="1">
      <c r="BP547006" s="90"/>
    </row>
    <row r="547007" spans="68:68" customFormat="1">
      <c r="BP547007" s="90"/>
    </row>
    <row r="547008" spans="68:68" customFormat="1">
      <c r="BP547008" s="90"/>
    </row>
    <row r="547009" spans="68:68" customFormat="1">
      <c r="BP547009" s="90"/>
    </row>
    <row r="547010" spans="68:68" customFormat="1">
      <c r="BP547010" s="90"/>
    </row>
    <row r="547011" spans="68:68" customFormat="1">
      <c r="BP547011" s="90"/>
    </row>
    <row r="547012" spans="68:68" customFormat="1">
      <c r="BP547012" s="90"/>
    </row>
    <row r="547013" spans="68:68" customFormat="1">
      <c r="BP547013" s="90"/>
    </row>
    <row r="547014" spans="68:68" customFormat="1">
      <c r="BP547014" s="90"/>
    </row>
    <row r="547015" spans="68:68" customFormat="1">
      <c r="BP547015" s="90"/>
    </row>
    <row r="547016" spans="68:68" customFormat="1">
      <c r="BP547016" s="90"/>
    </row>
    <row r="547017" spans="68:68" customFormat="1">
      <c r="BP547017" s="90"/>
    </row>
    <row r="547018" spans="68:68" customFormat="1">
      <c r="BP547018" s="90"/>
    </row>
    <row r="547019" spans="68:68" customFormat="1">
      <c r="BP547019" s="90"/>
    </row>
    <row r="547020" spans="68:68" customFormat="1">
      <c r="BP547020" s="90"/>
    </row>
    <row r="547021" spans="68:68" customFormat="1">
      <c r="BP547021" s="90"/>
    </row>
    <row r="547022" spans="68:68" customFormat="1">
      <c r="BP547022" s="90"/>
    </row>
    <row r="547023" spans="68:68" customFormat="1">
      <c r="BP547023" s="90"/>
    </row>
    <row r="547024" spans="68:68" customFormat="1">
      <c r="BP547024" s="90"/>
    </row>
    <row r="547025" spans="68:68" customFormat="1">
      <c r="BP547025" s="90"/>
    </row>
    <row r="547026" spans="68:68" customFormat="1">
      <c r="BP547026" s="90"/>
    </row>
    <row r="547027" spans="68:68" customFormat="1">
      <c r="BP547027" s="90"/>
    </row>
    <row r="547028" spans="68:68" customFormat="1">
      <c r="BP547028" s="90"/>
    </row>
    <row r="547029" spans="68:68" customFormat="1">
      <c r="BP547029" s="90"/>
    </row>
    <row r="547030" spans="68:68" customFormat="1">
      <c r="BP547030" s="90"/>
    </row>
    <row r="547031" spans="68:68" customFormat="1">
      <c r="BP547031" s="90"/>
    </row>
    <row r="547032" spans="68:68" customFormat="1">
      <c r="BP547032" s="90"/>
    </row>
    <row r="547033" spans="68:68" customFormat="1">
      <c r="BP547033" s="90"/>
    </row>
    <row r="547034" spans="68:68" customFormat="1">
      <c r="BP547034" s="90"/>
    </row>
    <row r="547035" spans="68:68" customFormat="1">
      <c r="BP547035" s="90"/>
    </row>
    <row r="547036" spans="68:68" customFormat="1">
      <c r="BP547036" s="90"/>
    </row>
    <row r="547037" spans="68:68" customFormat="1">
      <c r="BP547037" s="90"/>
    </row>
    <row r="547038" spans="68:68" customFormat="1">
      <c r="BP547038" s="90"/>
    </row>
    <row r="547039" spans="68:68" customFormat="1">
      <c r="BP547039" s="90"/>
    </row>
    <row r="547040" spans="68:68" customFormat="1">
      <c r="BP547040" s="90"/>
    </row>
    <row r="547041" spans="68:68" customFormat="1">
      <c r="BP547041" s="90"/>
    </row>
    <row r="547042" spans="68:68" customFormat="1">
      <c r="BP547042" s="90"/>
    </row>
    <row r="547043" spans="68:68" customFormat="1">
      <c r="BP547043" s="90"/>
    </row>
    <row r="547044" spans="68:68" customFormat="1">
      <c r="BP547044" s="90"/>
    </row>
    <row r="547045" spans="68:68" customFormat="1">
      <c r="BP547045" s="90"/>
    </row>
    <row r="547046" spans="68:68" customFormat="1">
      <c r="BP547046" s="90"/>
    </row>
    <row r="547047" spans="68:68" customFormat="1">
      <c r="BP547047" s="90"/>
    </row>
    <row r="547048" spans="68:68" customFormat="1">
      <c r="BP547048" s="90"/>
    </row>
    <row r="547049" spans="68:68" customFormat="1">
      <c r="BP547049" s="90"/>
    </row>
    <row r="547050" spans="68:68" customFormat="1">
      <c r="BP547050" s="90"/>
    </row>
    <row r="547051" spans="68:68" customFormat="1">
      <c r="BP547051" s="90"/>
    </row>
    <row r="547052" spans="68:68" customFormat="1">
      <c r="BP547052" s="90"/>
    </row>
    <row r="547053" spans="68:68" customFormat="1">
      <c r="BP547053" s="90"/>
    </row>
    <row r="547054" spans="68:68" customFormat="1">
      <c r="BP547054" s="90"/>
    </row>
    <row r="547055" spans="68:68" customFormat="1">
      <c r="BP547055" s="90"/>
    </row>
    <row r="547056" spans="68:68" customFormat="1">
      <c r="BP547056" s="90"/>
    </row>
    <row r="547057" spans="68:68" customFormat="1">
      <c r="BP547057" s="90"/>
    </row>
    <row r="547058" spans="68:68" customFormat="1">
      <c r="BP547058" s="90"/>
    </row>
    <row r="547059" spans="68:68" customFormat="1">
      <c r="BP547059" s="90"/>
    </row>
    <row r="547060" spans="68:68" customFormat="1">
      <c r="BP547060" s="90"/>
    </row>
    <row r="547061" spans="68:68" customFormat="1">
      <c r="BP547061" s="90"/>
    </row>
    <row r="547062" spans="68:68" customFormat="1">
      <c r="BP547062" s="90"/>
    </row>
    <row r="547063" spans="68:68" customFormat="1">
      <c r="BP547063" s="90"/>
    </row>
    <row r="547064" spans="68:68" customFormat="1">
      <c r="BP547064" s="90"/>
    </row>
    <row r="547065" spans="68:68" customFormat="1">
      <c r="BP547065" s="90"/>
    </row>
    <row r="547066" spans="68:68" customFormat="1">
      <c r="BP547066" s="90"/>
    </row>
    <row r="547067" spans="68:68" customFormat="1">
      <c r="BP547067" s="90"/>
    </row>
    <row r="547068" spans="68:68" customFormat="1">
      <c r="BP547068" s="90"/>
    </row>
    <row r="547069" spans="68:68" customFormat="1">
      <c r="BP547069" s="90"/>
    </row>
    <row r="547070" spans="68:68" customFormat="1">
      <c r="BP547070" s="90"/>
    </row>
    <row r="547071" spans="68:68" customFormat="1">
      <c r="BP547071" s="90"/>
    </row>
    <row r="547072" spans="68:68" customFormat="1">
      <c r="BP547072" s="90"/>
    </row>
    <row r="547073" spans="68:68" customFormat="1">
      <c r="BP547073" s="90"/>
    </row>
    <row r="547074" spans="68:68" customFormat="1">
      <c r="BP547074" s="90"/>
    </row>
    <row r="547075" spans="68:68" customFormat="1">
      <c r="BP547075" s="90"/>
    </row>
    <row r="547076" spans="68:68" customFormat="1">
      <c r="BP547076" s="90"/>
    </row>
    <row r="547077" spans="68:68" customFormat="1">
      <c r="BP547077" s="90"/>
    </row>
    <row r="547078" spans="68:68" customFormat="1">
      <c r="BP547078" s="90"/>
    </row>
    <row r="547079" spans="68:68" customFormat="1">
      <c r="BP547079" s="90"/>
    </row>
    <row r="547080" spans="68:68" customFormat="1">
      <c r="BP547080" s="90"/>
    </row>
    <row r="547081" spans="68:68" customFormat="1">
      <c r="BP547081" s="90"/>
    </row>
    <row r="547082" spans="68:68" customFormat="1">
      <c r="BP547082" s="90"/>
    </row>
    <row r="547083" spans="68:68" customFormat="1">
      <c r="BP547083" s="90"/>
    </row>
    <row r="547084" spans="68:68" customFormat="1">
      <c r="BP547084" s="90"/>
    </row>
    <row r="547085" spans="68:68" customFormat="1">
      <c r="BP547085" s="90"/>
    </row>
    <row r="547086" spans="68:68" customFormat="1">
      <c r="BP547086" s="90"/>
    </row>
    <row r="547087" spans="68:68" customFormat="1">
      <c r="BP547087" s="90"/>
    </row>
    <row r="547088" spans="68:68" customFormat="1">
      <c r="BP547088" s="90"/>
    </row>
    <row r="547089" spans="68:68" customFormat="1">
      <c r="BP547089" s="90"/>
    </row>
    <row r="547090" spans="68:68" customFormat="1">
      <c r="BP547090" s="90"/>
    </row>
    <row r="547091" spans="68:68" customFormat="1">
      <c r="BP547091" s="90"/>
    </row>
    <row r="547092" spans="68:68" customFormat="1">
      <c r="BP547092" s="90"/>
    </row>
    <row r="547093" spans="68:68" customFormat="1">
      <c r="BP547093" s="90"/>
    </row>
    <row r="547094" spans="68:68" customFormat="1">
      <c r="BP547094" s="90"/>
    </row>
    <row r="547095" spans="68:68" customFormat="1">
      <c r="BP547095" s="90"/>
    </row>
    <row r="547096" spans="68:68" customFormat="1">
      <c r="BP547096" s="90"/>
    </row>
    <row r="547097" spans="68:68" customFormat="1">
      <c r="BP547097" s="90"/>
    </row>
    <row r="547098" spans="68:68" customFormat="1">
      <c r="BP547098" s="90"/>
    </row>
    <row r="547099" spans="68:68" customFormat="1">
      <c r="BP547099" s="90"/>
    </row>
    <row r="547100" spans="68:68" customFormat="1">
      <c r="BP547100" s="90"/>
    </row>
    <row r="547101" spans="68:68" customFormat="1">
      <c r="BP547101" s="90"/>
    </row>
    <row r="547102" spans="68:68" customFormat="1">
      <c r="BP547102" s="90"/>
    </row>
    <row r="547103" spans="68:68" customFormat="1">
      <c r="BP547103" s="90"/>
    </row>
    <row r="547104" spans="68:68" customFormat="1">
      <c r="BP547104" s="90"/>
    </row>
    <row r="547105" spans="68:68" customFormat="1">
      <c r="BP547105" s="90"/>
    </row>
    <row r="547106" spans="68:68" customFormat="1">
      <c r="BP547106" s="90"/>
    </row>
    <row r="547107" spans="68:68" customFormat="1">
      <c r="BP547107" s="90"/>
    </row>
    <row r="547108" spans="68:68" customFormat="1">
      <c r="BP547108" s="90"/>
    </row>
    <row r="547109" spans="68:68" customFormat="1">
      <c r="BP547109" s="90"/>
    </row>
    <row r="547110" spans="68:68" customFormat="1">
      <c r="BP547110" s="90"/>
    </row>
    <row r="547111" spans="68:68" customFormat="1">
      <c r="BP547111" s="90"/>
    </row>
    <row r="547112" spans="68:68" customFormat="1">
      <c r="BP547112" s="90"/>
    </row>
    <row r="547113" spans="68:68" customFormat="1">
      <c r="BP547113" s="90"/>
    </row>
    <row r="547114" spans="68:68" customFormat="1">
      <c r="BP547114" s="90"/>
    </row>
    <row r="547115" spans="68:68" customFormat="1">
      <c r="BP547115" s="90"/>
    </row>
    <row r="547116" spans="68:68" customFormat="1">
      <c r="BP547116" s="90"/>
    </row>
    <row r="547117" spans="68:68" customFormat="1">
      <c r="BP547117" s="90"/>
    </row>
    <row r="547118" spans="68:68" customFormat="1">
      <c r="BP547118" s="90"/>
    </row>
    <row r="547119" spans="68:68" customFormat="1">
      <c r="BP547119" s="90"/>
    </row>
    <row r="547120" spans="68:68" customFormat="1">
      <c r="BP547120" s="90"/>
    </row>
    <row r="547121" spans="68:68" customFormat="1">
      <c r="BP547121" s="90"/>
    </row>
    <row r="547122" spans="68:68" customFormat="1">
      <c r="BP547122" s="90"/>
    </row>
    <row r="547123" spans="68:68" customFormat="1">
      <c r="BP547123" s="90"/>
    </row>
    <row r="547124" spans="68:68" customFormat="1">
      <c r="BP547124" s="90"/>
    </row>
    <row r="547125" spans="68:68" customFormat="1">
      <c r="BP547125" s="90"/>
    </row>
    <row r="547126" spans="68:68" customFormat="1">
      <c r="BP547126" s="90"/>
    </row>
    <row r="547127" spans="68:68" customFormat="1">
      <c r="BP547127" s="90"/>
    </row>
    <row r="547128" spans="68:68" customFormat="1">
      <c r="BP547128" s="90"/>
    </row>
    <row r="547129" spans="68:68" customFormat="1">
      <c r="BP547129" s="90"/>
    </row>
    <row r="547130" spans="68:68" customFormat="1">
      <c r="BP547130" s="90"/>
    </row>
    <row r="547131" spans="68:68" customFormat="1">
      <c r="BP547131" s="90"/>
    </row>
    <row r="547132" spans="68:68" customFormat="1">
      <c r="BP547132" s="90"/>
    </row>
    <row r="547133" spans="68:68" customFormat="1">
      <c r="BP547133" s="90"/>
    </row>
    <row r="547134" spans="68:68" customFormat="1">
      <c r="BP547134" s="90"/>
    </row>
    <row r="547135" spans="68:68" customFormat="1">
      <c r="BP547135" s="90"/>
    </row>
    <row r="547136" spans="68:68" customFormat="1">
      <c r="BP547136" s="90"/>
    </row>
    <row r="547137" spans="68:68" customFormat="1">
      <c r="BP547137" s="90"/>
    </row>
    <row r="547138" spans="68:68" customFormat="1">
      <c r="BP547138" s="90"/>
    </row>
    <row r="547139" spans="68:68" customFormat="1">
      <c r="BP547139" s="90"/>
    </row>
    <row r="547140" spans="68:68" customFormat="1">
      <c r="BP547140" s="90"/>
    </row>
    <row r="547141" spans="68:68" customFormat="1">
      <c r="BP547141" s="90"/>
    </row>
    <row r="547142" spans="68:68" customFormat="1">
      <c r="BP547142" s="90"/>
    </row>
    <row r="547143" spans="68:68" customFormat="1">
      <c r="BP547143" s="90"/>
    </row>
    <row r="547144" spans="68:68" customFormat="1">
      <c r="BP547144" s="90"/>
    </row>
    <row r="547145" spans="68:68" customFormat="1">
      <c r="BP547145" s="90"/>
    </row>
    <row r="547146" spans="68:68" customFormat="1">
      <c r="BP547146" s="90"/>
    </row>
    <row r="547147" spans="68:68" customFormat="1">
      <c r="BP547147" s="90"/>
    </row>
    <row r="547148" spans="68:68" customFormat="1">
      <c r="BP547148" s="90"/>
    </row>
    <row r="547149" spans="68:68" customFormat="1">
      <c r="BP547149" s="90"/>
    </row>
    <row r="547150" spans="68:68" customFormat="1">
      <c r="BP547150" s="90"/>
    </row>
    <row r="547151" spans="68:68" customFormat="1">
      <c r="BP547151" s="90"/>
    </row>
    <row r="547152" spans="68:68" customFormat="1">
      <c r="BP547152" s="90"/>
    </row>
    <row r="547153" spans="68:68" customFormat="1">
      <c r="BP547153" s="90"/>
    </row>
    <row r="547154" spans="68:68" customFormat="1">
      <c r="BP547154" s="90"/>
    </row>
    <row r="547155" spans="68:68" customFormat="1">
      <c r="BP547155" s="90"/>
    </row>
    <row r="547156" spans="68:68" customFormat="1">
      <c r="BP547156" s="90"/>
    </row>
    <row r="547157" spans="68:68" customFormat="1">
      <c r="BP547157" s="90"/>
    </row>
    <row r="547158" spans="68:68" customFormat="1">
      <c r="BP547158" s="90"/>
    </row>
    <row r="547159" spans="68:68" customFormat="1">
      <c r="BP547159" s="90"/>
    </row>
    <row r="547160" spans="68:68" customFormat="1">
      <c r="BP547160" s="90"/>
    </row>
    <row r="547161" spans="68:68" customFormat="1">
      <c r="BP547161" s="90"/>
    </row>
    <row r="547162" spans="68:68" customFormat="1">
      <c r="BP547162" s="90"/>
    </row>
    <row r="547163" spans="68:68" customFormat="1">
      <c r="BP547163" s="90"/>
    </row>
    <row r="547164" spans="68:68" customFormat="1">
      <c r="BP547164" s="90"/>
    </row>
    <row r="547165" spans="68:68" customFormat="1">
      <c r="BP547165" s="90"/>
    </row>
    <row r="547166" spans="68:68" customFormat="1">
      <c r="BP547166" s="90"/>
    </row>
    <row r="547167" spans="68:68" customFormat="1">
      <c r="BP547167" s="90"/>
    </row>
    <row r="547168" spans="68:68" customFormat="1">
      <c r="BP547168" s="90"/>
    </row>
    <row r="547169" spans="68:68" customFormat="1">
      <c r="BP547169" s="90"/>
    </row>
    <row r="547170" spans="68:68" customFormat="1">
      <c r="BP547170" s="90"/>
    </row>
    <row r="547171" spans="68:68" customFormat="1">
      <c r="BP547171" s="90"/>
    </row>
    <row r="547172" spans="68:68" customFormat="1">
      <c r="BP547172" s="90"/>
    </row>
    <row r="547173" spans="68:68" customFormat="1">
      <c r="BP547173" s="90"/>
    </row>
    <row r="547174" spans="68:68" customFormat="1">
      <c r="BP547174" s="90"/>
    </row>
    <row r="547175" spans="68:68" customFormat="1">
      <c r="BP547175" s="90"/>
    </row>
    <row r="547176" spans="68:68" customFormat="1">
      <c r="BP547176" s="90"/>
    </row>
    <row r="547177" spans="68:68" customFormat="1">
      <c r="BP547177" s="90"/>
    </row>
    <row r="547178" spans="68:68" customFormat="1">
      <c r="BP547178" s="90"/>
    </row>
    <row r="547179" spans="68:68" customFormat="1">
      <c r="BP547179" s="90"/>
    </row>
    <row r="547180" spans="68:68" customFormat="1">
      <c r="BP547180" s="90"/>
    </row>
    <row r="547181" spans="68:68" customFormat="1">
      <c r="BP547181" s="90"/>
    </row>
    <row r="547182" spans="68:68" customFormat="1">
      <c r="BP547182" s="90"/>
    </row>
    <row r="547183" spans="68:68" customFormat="1">
      <c r="BP547183" s="90"/>
    </row>
    <row r="547184" spans="68:68" customFormat="1">
      <c r="BP547184" s="90"/>
    </row>
    <row r="547185" spans="68:68" customFormat="1">
      <c r="BP547185" s="90"/>
    </row>
    <row r="547186" spans="68:68" customFormat="1">
      <c r="BP547186" s="90"/>
    </row>
    <row r="547187" spans="68:68" customFormat="1">
      <c r="BP547187" s="90"/>
    </row>
    <row r="547188" spans="68:68" customFormat="1">
      <c r="BP547188" s="90"/>
    </row>
    <row r="547189" spans="68:68" customFormat="1">
      <c r="BP547189" s="90"/>
    </row>
    <row r="547190" spans="68:68" customFormat="1">
      <c r="BP547190" s="90"/>
    </row>
    <row r="547191" spans="68:68" customFormat="1">
      <c r="BP547191" s="90"/>
    </row>
    <row r="547192" spans="68:68" customFormat="1">
      <c r="BP547192" s="90"/>
    </row>
    <row r="547193" spans="68:68" customFormat="1">
      <c r="BP547193" s="90"/>
    </row>
    <row r="547194" spans="68:68" customFormat="1">
      <c r="BP547194" s="90"/>
    </row>
    <row r="547195" spans="68:68" customFormat="1">
      <c r="BP547195" s="90"/>
    </row>
    <row r="547196" spans="68:68" customFormat="1">
      <c r="BP547196" s="90"/>
    </row>
    <row r="547197" spans="68:68" customFormat="1">
      <c r="BP547197" s="90"/>
    </row>
    <row r="547198" spans="68:68" customFormat="1">
      <c r="BP547198" s="90"/>
    </row>
    <row r="547199" spans="68:68" customFormat="1">
      <c r="BP547199" s="90"/>
    </row>
    <row r="547200" spans="68:68" customFormat="1">
      <c r="BP547200" s="90"/>
    </row>
    <row r="547201" spans="68:68" customFormat="1">
      <c r="BP547201" s="90"/>
    </row>
    <row r="547202" spans="68:68" customFormat="1">
      <c r="BP547202" s="90"/>
    </row>
    <row r="547203" spans="68:68" customFormat="1">
      <c r="BP547203" s="90"/>
    </row>
    <row r="547204" spans="68:68" customFormat="1">
      <c r="BP547204" s="90"/>
    </row>
    <row r="547205" spans="68:68" customFormat="1">
      <c r="BP547205" s="90"/>
    </row>
    <row r="547206" spans="68:68" customFormat="1">
      <c r="BP547206" s="90"/>
    </row>
    <row r="547207" spans="68:68" customFormat="1">
      <c r="BP547207" s="90"/>
    </row>
    <row r="547208" spans="68:68" customFormat="1">
      <c r="BP547208" s="90"/>
    </row>
    <row r="547209" spans="68:68" customFormat="1">
      <c r="BP547209" s="90"/>
    </row>
    <row r="547210" spans="68:68" customFormat="1">
      <c r="BP547210" s="90"/>
    </row>
    <row r="547211" spans="68:68" customFormat="1">
      <c r="BP547211" s="90"/>
    </row>
    <row r="547212" spans="68:68" customFormat="1">
      <c r="BP547212" s="90"/>
    </row>
    <row r="547213" spans="68:68" customFormat="1">
      <c r="BP547213" s="90"/>
    </row>
    <row r="547214" spans="68:68" customFormat="1">
      <c r="BP547214" s="90"/>
    </row>
    <row r="547215" spans="68:68" customFormat="1">
      <c r="BP547215" s="90"/>
    </row>
    <row r="547216" spans="68:68" customFormat="1">
      <c r="BP547216" s="90"/>
    </row>
    <row r="547217" spans="68:68" customFormat="1">
      <c r="BP547217" s="90"/>
    </row>
    <row r="547218" spans="68:68" customFormat="1">
      <c r="BP547218" s="90"/>
    </row>
    <row r="547219" spans="68:68" customFormat="1">
      <c r="BP547219" s="90"/>
    </row>
    <row r="547220" spans="68:68" customFormat="1">
      <c r="BP547220" s="90"/>
    </row>
    <row r="547221" spans="68:68" customFormat="1">
      <c r="BP547221" s="90"/>
    </row>
    <row r="547222" spans="68:68" customFormat="1">
      <c r="BP547222" s="90"/>
    </row>
    <row r="547223" spans="68:68" customFormat="1">
      <c r="BP547223" s="90"/>
    </row>
    <row r="547224" spans="68:68" customFormat="1">
      <c r="BP547224" s="90"/>
    </row>
    <row r="547225" spans="68:68" customFormat="1">
      <c r="BP547225" s="90"/>
    </row>
    <row r="547226" spans="68:68" customFormat="1">
      <c r="BP547226" s="90"/>
    </row>
    <row r="547227" spans="68:68" customFormat="1">
      <c r="BP547227" s="90"/>
    </row>
    <row r="547228" spans="68:68" customFormat="1">
      <c r="BP547228" s="90"/>
    </row>
    <row r="547229" spans="68:68" customFormat="1">
      <c r="BP547229" s="90"/>
    </row>
    <row r="547230" spans="68:68" customFormat="1">
      <c r="BP547230" s="90"/>
    </row>
    <row r="547231" spans="68:68" customFormat="1">
      <c r="BP547231" s="90"/>
    </row>
    <row r="547232" spans="68:68" customFormat="1">
      <c r="BP547232" s="90"/>
    </row>
    <row r="547233" spans="68:68" customFormat="1">
      <c r="BP547233" s="90"/>
    </row>
    <row r="547234" spans="68:68" customFormat="1">
      <c r="BP547234" s="90"/>
    </row>
    <row r="547235" spans="68:68" customFormat="1">
      <c r="BP547235" s="90"/>
    </row>
    <row r="547236" spans="68:68" customFormat="1">
      <c r="BP547236" s="90"/>
    </row>
    <row r="547237" spans="68:68" customFormat="1">
      <c r="BP547237" s="90"/>
    </row>
    <row r="547238" spans="68:68" customFormat="1">
      <c r="BP547238" s="90"/>
    </row>
    <row r="547239" spans="68:68" customFormat="1">
      <c r="BP547239" s="90"/>
    </row>
    <row r="547240" spans="68:68" customFormat="1">
      <c r="BP547240" s="90"/>
    </row>
    <row r="547241" spans="68:68" customFormat="1">
      <c r="BP547241" s="90"/>
    </row>
    <row r="547242" spans="68:68" customFormat="1">
      <c r="BP547242" s="90"/>
    </row>
    <row r="547243" spans="68:68" customFormat="1">
      <c r="BP547243" s="90"/>
    </row>
    <row r="547244" spans="68:68" customFormat="1">
      <c r="BP547244" s="90"/>
    </row>
    <row r="547245" spans="68:68" customFormat="1">
      <c r="BP547245" s="90"/>
    </row>
    <row r="547246" spans="68:68" customFormat="1">
      <c r="BP547246" s="90"/>
    </row>
    <row r="547247" spans="68:68" customFormat="1">
      <c r="BP547247" s="90"/>
    </row>
    <row r="547248" spans="68:68" customFormat="1">
      <c r="BP547248" s="90"/>
    </row>
    <row r="547249" spans="68:68" customFormat="1">
      <c r="BP547249" s="90"/>
    </row>
    <row r="547250" spans="68:68" customFormat="1">
      <c r="BP547250" s="90"/>
    </row>
    <row r="547251" spans="68:68" customFormat="1">
      <c r="BP547251" s="90"/>
    </row>
    <row r="547252" spans="68:68" customFormat="1">
      <c r="BP547252" s="90"/>
    </row>
    <row r="547253" spans="68:68" customFormat="1">
      <c r="BP547253" s="90"/>
    </row>
    <row r="547254" spans="68:68" customFormat="1">
      <c r="BP547254" s="90"/>
    </row>
    <row r="547255" spans="68:68" customFormat="1">
      <c r="BP547255" s="90"/>
    </row>
    <row r="547256" spans="68:68" customFormat="1">
      <c r="BP547256" s="90"/>
    </row>
    <row r="547257" spans="68:68" customFormat="1">
      <c r="BP547257" s="90"/>
    </row>
    <row r="547258" spans="68:68" customFormat="1">
      <c r="BP547258" s="90"/>
    </row>
    <row r="547259" spans="68:68" customFormat="1">
      <c r="BP547259" s="90"/>
    </row>
    <row r="547260" spans="68:68" customFormat="1">
      <c r="BP547260" s="90"/>
    </row>
    <row r="547261" spans="68:68" customFormat="1">
      <c r="BP547261" s="90"/>
    </row>
    <row r="547262" spans="68:68" customFormat="1">
      <c r="BP547262" s="90"/>
    </row>
    <row r="547263" spans="68:68" customFormat="1">
      <c r="BP547263" s="90"/>
    </row>
    <row r="547264" spans="68:68" customFormat="1">
      <c r="BP547264" s="90"/>
    </row>
    <row r="547265" spans="68:68" customFormat="1">
      <c r="BP547265" s="90"/>
    </row>
    <row r="547266" spans="68:68" customFormat="1">
      <c r="BP547266" s="90"/>
    </row>
    <row r="547267" spans="68:68" customFormat="1">
      <c r="BP547267" s="90"/>
    </row>
    <row r="547268" spans="68:68" customFormat="1">
      <c r="BP547268" s="90"/>
    </row>
    <row r="547269" spans="68:68" customFormat="1">
      <c r="BP547269" s="90"/>
    </row>
    <row r="547270" spans="68:68" customFormat="1">
      <c r="BP547270" s="90"/>
    </row>
    <row r="547271" spans="68:68" customFormat="1">
      <c r="BP547271" s="90"/>
    </row>
    <row r="547272" spans="68:68" customFormat="1">
      <c r="BP547272" s="90"/>
    </row>
    <row r="547273" spans="68:68" customFormat="1">
      <c r="BP547273" s="90"/>
    </row>
    <row r="547274" spans="68:68" customFormat="1">
      <c r="BP547274" s="90"/>
    </row>
    <row r="547275" spans="68:68" customFormat="1">
      <c r="BP547275" s="90"/>
    </row>
    <row r="547276" spans="68:68" customFormat="1">
      <c r="BP547276" s="90"/>
    </row>
    <row r="547277" spans="68:68" customFormat="1">
      <c r="BP547277" s="90"/>
    </row>
    <row r="547278" spans="68:68" customFormat="1">
      <c r="BP547278" s="90"/>
    </row>
    <row r="547279" spans="68:68" customFormat="1">
      <c r="BP547279" s="90"/>
    </row>
    <row r="547280" spans="68:68" customFormat="1">
      <c r="BP547280" s="90"/>
    </row>
    <row r="547281" spans="68:68" customFormat="1">
      <c r="BP547281" s="90"/>
    </row>
    <row r="547282" spans="68:68" customFormat="1">
      <c r="BP547282" s="90"/>
    </row>
    <row r="547283" spans="68:68" customFormat="1">
      <c r="BP547283" s="90"/>
    </row>
    <row r="547284" spans="68:68" customFormat="1">
      <c r="BP547284" s="90"/>
    </row>
    <row r="547285" spans="68:68" customFormat="1">
      <c r="BP547285" s="90"/>
    </row>
    <row r="547286" spans="68:68" customFormat="1">
      <c r="BP547286" s="90"/>
    </row>
    <row r="547287" spans="68:68" customFormat="1">
      <c r="BP547287" s="90"/>
    </row>
    <row r="547288" spans="68:68" customFormat="1">
      <c r="BP547288" s="90"/>
    </row>
    <row r="547289" spans="68:68" customFormat="1">
      <c r="BP547289" s="90"/>
    </row>
    <row r="547290" spans="68:68" customFormat="1">
      <c r="BP547290" s="90"/>
    </row>
    <row r="547291" spans="68:68" customFormat="1">
      <c r="BP547291" s="90"/>
    </row>
    <row r="547292" spans="68:68" customFormat="1">
      <c r="BP547292" s="90"/>
    </row>
    <row r="547293" spans="68:68" customFormat="1">
      <c r="BP547293" s="90"/>
    </row>
    <row r="547294" spans="68:68" customFormat="1">
      <c r="BP547294" s="90"/>
    </row>
    <row r="547295" spans="68:68" customFormat="1">
      <c r="BP547295" s="90"/>
    </row>
    <row r="547296" spans="68:68" customFormat="1">
      <c r="BP547296" s="90"/>
    </row>
    <row r="547297" spans="68:68" customFormat="1">
      <c r="BP547297" s="90"/>
    </row>
    <row r="547298" spans="68:68" customFormat="1">
      <c r="BP547298" s="90"/>
    </row>
    <row r="547299" spans="68:68" customFormat="1">
      <c r="BP547299" s="90"/>
    </row>
    <row r="547300" spans="68:68" customFormat="1">
      <c r="BP547300" s="90"/>
    </row>
    <row r="547301" spans="68:68" customFormat="1">
      <c r="BP547301" s="90"/>
    </row>
    <row r="547302" spans="68:68" customFormat="1">
      <c r="BP547302" s="90"/>
    </row>
    <row r="547303" spans="68:68" customFormat="1">
      <c r="BP547303" s="90"/>
    </row>
    <row r="547304" spans="68:68" customFormat="1">
      <c r="BP547304" s="90"/>
    </row>
    <row r="547305" spans="68:68" customFormat="1">
      <c r="BP547305" s="90"/>
    </row>
    <row r="547306" spans="68:68" customFormat="1">
      <c r="BP547306" s="90"/>
    </row>
    <row r="547307" spans="68:68" customFormat="1">
      <c r="BP547307" s="90"/>
    </row>
    <row r="547308" spans="68:68" customFormat="1">
      <c r="BP547308" s="90"/>
    </row>
    <row r="547309" spans="68:68" customFormat="1">
      <c r="BP547309" s="90"/>
    </row>
    <row r="547310" spans="68:68" customFormat="1">
      <c r="BP547310" s="90"/>
    </row>
    <row r="547311" spans="68:68" customFormat="1">
      <c r="BP547311" s="90"/>
    </row>
    <row r="547312" spans="68:68" customFormat="1">
      <c r="BP547312" s="90"/>
    </row>
    <row r="547313" spans="68:68" customFormat="1">
      <c r="BP547313" s="90"/>
    </row>
    <row r="547314" spans="68:68" customFormat="1">
      <c r="BP547314" s="90"/>
    </row>
    <row r="547315" spans="68:68" customFormat="1">
      <c r="BP547315" s="90"/>
    </row>
    <row r="547316" spans="68:68" customFormat="1">
      <c r="BP547316" s="90"/>
    </row>
    <row r="547317" spans="68:68" customFormat="1">
      <c r="BP547317" s="90"/>
    </row>
    <row r="547318" spans="68:68" customFormat="1">
      <c r="BP547318" s="90"/>
    </row>
    <row r="547319" spans="68:68" customFormat="1">
      <c r="BP547319" s="90"/>
    </row>
    <row r="547320" spans="68:68" customFormat="1">
      <c r="BP547320" s="90"/>
    </row>
    <row r="547321" spans="68:68" customFormat="1">
      <c r="BP547321" s="90"/>
    </row>
    <row r="547322" spans="68:68" customFormat="1">
      <c r="BP547322" s="90"/>
    </row>
    <row r="547323" spans="68:68" customFormat="1">
      <c r="BP547323" s="90"/>
    </row>
    <row r="547324" spans="68:68" customFormat="1">
      <c r="BP547324" s="90"/>
    </row>
    <row r="547325" spans="68:68" customFormat="1">
      <c r="BP547325" s="90"/>
    </row>
    <row r="547326" spans="68:68" customFormat="1">
      <c r="BP547326" s="90"/>
    </row>
    <row r="547327" spans="68:68" customFormat="1">
      <c r="BP547327" s="90"/>
    </row>
    <row r="547328" spans="68:68" customFormat="1">
      <c r="BP547328" s="90"/>
    </row>
    <row r="547329" spans="68:68" customFormat="1">
      <c r="BP547329" s="90"/>
    </row>
    <row r="547330" spans="68:68" customFormat="1">
      <c r="BP547330" s="90"/>
    </row>
    <row r="547331" spans="68:68" customFormat="1">
      <c r="BP547331" s="90"/>
    </row>
    <row r="547332" spans="68:68" customFormat="1">
      <c r="BP547332" s="90"/>
    </row>
    <row r="547333" spans="68:68" customFormat="1">
      <c r="BP547333" s="90"/>
    </row>
    <row r="547334" spans="68:68" customFormat="1">
      <c r="BP547334" s="90"/>
    </row>
    <row r="547335" spans="68:68" customFormat="1">
      <c r="BP547335" s="90"/>
    </row>
    <row r="547336" spans="68:68" customFormat="1">
      <c r="BP547336" s="90"/>
    </row>
    <row r="547337" spans="68:68" customFormat="1">
      <c r="BP547337" s="90"/>
    </row>
    <row r="547338" spans="68:68" customFormat="1">
      <c r="BP547338" s="90"/>
    </row>
    <row r="547339" spans="68:68" customFormat="1">
      <c r="BP547339" s="90"/>
    </row>
    <row r="547340" spans="68:68" customFormat="1">
      <c r="BP547340" s="90"/>
    </row>
    <row r="547341" spans="68:68" customFormat="1">
      <c r="BP547341" s="90"/>
    </row>
    <row r="547342" spans="68:68" customFormat="1">
      <c r="BP547342" s="90"/>
    </row>
    <row r="547343" spans="68:68" customFormat="1">
      <c r="BP547343" s="90"/>
    </row>
    <row r="547344" spans="68:68" customFormat="1">
      <c r="BP547344" s="90"/>
    </row>
    <row r="547345" spans="68:68" customFormat="1">
      <c r="BP547345" s="90"/>
    </row>
    <row r="547346" spans="68:68" customFormat="1">
      <c r="BP547346" s="90"/>
    </row>
    <row r="547347" spans="68:68" customFormat="1">
      <c r="BP547347" s="90"/>
    </row>
    <row r="547348" spans="68:68" customFormat="1">
      <c r="BP547348" s="90"/>
    </row>
    <row r="547349" spans="68:68" customFormat="1">
      <c r="BP547349" s="90"/>
    </row>
    <row r="547350" spans="68:68" customFormat="1">
      <c r="BP547350" s="90"/>
    </row>
    <row r="547351" spans="68:68" customFormat="1">
      <c r="BP547351" s="90"/>
    </row>
    <row r="547352" spans="68:68" customFormat="1">
      <c r="BP547352" s="90"/>
    </row>
    <row r="547353" spans="68:68" customFormat="1">
      <c r="BP547353" s="90"/>
    </row>
    <row r="547354" spans="68:68" customFormat="1">
      <c r="BP547354" s="90"/>
    </row>
    <row r="547355" spans="68:68" customFormat="1">
      <c r="BP547355" s="90"/>
    </row>
    <row r="547356" spans="68:68" customFormat="1">
      <c r="BP547356" s="90"/>
    </row>
    <row r="547357" spans="68:68" customFormat="1">
      <c r="BP547357" s="90"/>
    </row>
    <row r="547358" spans="68:68" customFormat="1">
      <c r="BP547358" s="90"/>
    </row>
    <row r="547359" spans="68:68" customFormat="1">
      <c r="BP547359" s="90"/>
    </row>
    <row r="547360" spans="68:68" customFormat="1">
      <c r="BP547360" s="90"/>
    </row>
    <row r="547361" spans="68:68" customFormat="1">
      <c r="BP547361" s="90"/>
    </row>
    <row r="547362" spans="68:68" customFormat="1">
      <c r="BP547362" s="90"/>
    </row>
    <row r="547363" spans="68:68" customFormat="1">
      <c r="BP547363" s="90"/>
    </row>
    <row r="547364" spans="68:68" customFormat="1">
      <c r="BP547364" s="90"/>
    </row>
    <row r="547365" spans="68:68" customFormat="1">
      <c r="BP547365" s="90"/>
    </row>
    <row r="547366" spans="68:68" customFormat="1">
      <c r="BP547366" s="90"/>
    </row>
    <row r="547367" spans="68:68" customFormat="1">
      <c r="BP547367" s="90"/>
    </row>
    <row r="547368" spans="68:68" customFormat="1">
      <c r="BP547368" s="90"/>
    </row>
    <row r="547369" spans="68:68" customFormat="1">
      <c r="BP547369" s="90"/>
    </row>
    <row r="547370" spans="68:68" customFormat="1">
      <c r="BP547370" s="90"/>
    </row>
    <row r="547371" spans="68:68" customFormat="1">
      <c r="BP547371" s="90"/>
    </row>
    <row r="547372" spans="68:68" customFormat="1">
      <c r="BP547372" s="90"/>
    </row>
    <row r="547373" spans="68:68" customFormat="1">
      <c r="BP547373" s="90"/>
    </row>
    <row r="547374" spans="68:68" customFormat="1">
      <c r="BP547374" s="90"/>
    </row>
    <row r="547375" spans="68:68" customFormat="1">
      <c r="BP547375" s="90"/>
    </row>
    <row r="547376" spans="68:68" customFormat="1">
      <c r="BP547376" s="90"/>
    </row>
    <row r="547377" spans="68:68" customFormat="1">
      <c r="BP547377" s="90"/>
    </row>
    <row r="547378" spans="68:68" customFormat="1">
      <c r="BP547378" s="90"/>
    </row>
    <row r="547379" spans="68:68" customFormat="1">
      <c r="BP547379" s="90"/>
    </row>
    <row r="547380" spans="68:68" customFormat="1">
      <c r="BP547380" s="90"/>
    </row>
    <row r="547381" spans="68:68" customFormat="1">
      <c r="BP547381" s="90"/>
    </row>
    <row r="547382" spans="68:68" customFormat="1">
      <c r="BP547382" s="90"/>
    </row>
    <row r="547383" spans="68:68" customFormat="1">
      <c r="BP547383" s="90"/>
    </row>
    <row r="547384" spans="68:68" customFormat="1">
      <c r="BP547384" s="90"/>
    </row>
    <row r="547385" spans="68:68" customFormat="1">
      <c r="BP547385" s="90"/>
    </row>
    <row r="547386" spans="68:68" customFormat="1">
      <c r="BP547386" s="90"/>
    </row>
    <row r="547387" spans="68:68" customFormat="1">
      <c r="BP547387" s="90"/>
    </row>
    <row r="547388" spans="68:68" customFormat="1">
      <c r="BP547388" s="90"/>
    </row>
    <row r="547389" spans="68:68" customFormat="1">
      <c r="BP547389" s="90"/>
    </row>
    <row r="547390" spans="68:68" customFormat="1">
      <c r="BP547390" s="90"/>
    </row>
    <row r="547391" spans="68:68" customFormat="1">
      <c r="BP547391" s="90"/>
    </row>
    <row r="547392" spans="68:68" customFormat="1">
      <c r="BP547392" s="90"/>
    </row>
    <row r="547393" spans="68:68" customFormat="1">
      <c r="BP547393" s="90"/>
    </row>
    <row r="547394" spans="68:68" customFormat="1">
      <c r="BP547394" s="90"/>
    </row>
    <row r="547395" spans="68:68" customFormat="1">
      <c r="BP547395" s="90"/>
    </row>
    <row r="547396" spans="68:68" customFormat="1">
      <c r="BP547396" s="90"/>
    </row>
    <row r="547397" spans="68:68" customFormat="1">
      <c r="BP547397" s="90"/>
    </row>
    <row r="547398" spans="68:68" customFormat="1">
      <c r="BP547398" s="90"/>
    </row>
    <row r="547399" spans="68:68" customFormat="1">
      <c r="BP547399" s="90"/>
    </row>
    <row r="547400" spans="68:68" customFormat="1">
      <c r="BP547400" s="90"/>
    </row>
    <row r="547401" spans="68:68" customFormat="1">
      <c r="BP547401" s="90"/>
    </row>
    <row r="547402" spans="68:68" customFormat="1">
      <c r="BP547402" s="90"/>
    </row>
    <row r="547403" spans="68:68" customFormat="1">
      <c r="BP547403" s="90"/>
    </row>
    <row r="547404" spans="68:68" customFormat="1">
      <c r="BP547404" s="90"/>
    </row>
    <row r="547405" spans="68:68" customFormat="1">
      <c r="BP547405" s="90"/>
    </row>
    <row r="547406" spans="68:68" customFormat="1">
      <c r="BP547406" s="90"/>
    </row>
    <row r="547407" spans="68:68" customFormat="1">
      <c r="BP547407" s="90"/>
    </row>
    <row r="547408" spans="68:68" customFormat="1">
      <c r="BP547408" s="90"/>
    </row>
    <row r="547409" spans="68:68" customFormat="1">
      <c r="BP547409" s="90"/>
    </row>
    <row r="547410" spans="68:68" customFormat="1">
      <c r="BP547410" s="90"/>
    </row>
    <row r="547411" spans="68:68" customFormat="1">
      <c r="BP547411" s="90"/>
    </row>
    <row r="547412" spans="68:68" customFormat="1">
      <c r="BP547412" s="90"/>
    </row>
    <row r="547413" spans="68:68" customFormat="1">
      <c r="BP547413" s="90"/>
    </row>
    <row r="547414" spans="68:68" customFormat="1">
      <c r="BP547414" s="90"/>
    </row>
    <row r="547415" spans="68:68" customFormat="1">
      <c r="BP547415" s="90"/>
    </row>
    <row r="547416" spans="68:68" customFormat="1">
      <c r="BP547416" s="90"/>
    </row>
    <row r="547417" spans="68:68" customFormat="1">
      <c r="BP547417" s="90"/>
    </row>
    <row r="547418" spans="68:68" customFormat="1">
      <c r="BP547418" s="90"/>
    </row>
    <row r="547419" spans="68:68" customFormat="1">
      <c r="BP547419" s="90"/>
    </row>
    <row r="547420" spans="68:68" customFormat="1">
      <c r="BP547420" s="90"/>
    </row>
    <row r="547421" spans="68:68" customFormat="1">
      <c r="BP547421" s="90"/>
    </row>
    <row r="547422" spans="68:68" customFormat="1">
      <c r="BP547422" s="90"/>
    </row>
    <row r="547423" spans="68:68" customFormat="1">
      <c r="BP547423" s="90"/>
    </row>
    <row r="547424" spans="68:68" customFormat="1">
      <c r="BP547424" s="90"/>
    </row>
    <row r="547425" spans="68:68" customFormat="1">
      <c r="BP547425" s="90"/>
    </row>
    <row r="547426" spans="68:68" customFormat="1">
      <c r="BP547426" s="90"/>
    </row>
    <row r="547427" spans="68:68" customFormat="1">
      <c r="BP547427" s="90"/>
    </row>
    <row r="547428" spans="68:68" customFormat="1">
      <c r="BP547428" s="90"/>
    </row>
    <row r="547429" spans="68:68" customFormat="1">
      <c r="BP547429" s="90"/>
    </row>
    <row r="547430" spans="68:68" customFormat="1">
      <c r="BP547430" s="90"/>
    </row>
    <row r="547431" spans="68:68" customFormat="1">
      <c r="BP547431" s="90"/>
    </row>
    <row r="547432" spans="68:68" customFormat="1">
      <c r="BP547432" s="90"/>
    </row>
    <row r="547433" spans="68:68" customFormat="1">
      <c r="BP547433" s="90"/>
    </row>
    <row r="547434" spans="68:68" customFormat="1">
      <c r="BP547434" s="90"/>
    </row>
    <row r="547435" spans="68:68" customFormat="1">
      <c r="BP547435" s="90"/>
    </row>
    <row r="547436" spans="68:68" customFormat="1">
      <c r="BP547436" s="90"/>
    </row>
    <row r="547437" spans="68:68" customFormat="1">
      <c r="BP547437" s="90"/>
    </row>
    <row r="547438" spans="68:68" customFormat="1">
      <c r="BP547438" s="90"/>
    </row>
    <row r="547439" spans="68:68" customFormat="1">
      <c r="BP547439" s="90"/>
    </row>
    <row r="547440" spans="68:68" customFormat="1">
      <c r="BP547440" s="90"/>
    </row>
    <row r="547441" spans="68:68" customFormat="1">
      <c r="BP547441" s="90"/>
    </row>
    <row r="547442" spans="68:68" customFormat="1">
      <c r="BP547442" s="90"/>
    </row>
    <row r="547443" spans="68:68" customFormat="1">
      <c r="BP547443" s="90"/>
    </row>
    <row r="547444" spans="68:68" customFormat="1">
      <c r="BP547444" s="90"/>
    </row>
    <row r="547445" spans="68:68" customFormat="1">
      <c r="BP547445" s="90"/>
    </row>
    <row r="547446" spans="68:68" customFormat="1">
      <c r="BP547446" s="90"/>
    </row>
    <row r="547447" spans="68:68" customFormat="1">
      <c r="BP547447" s="90"/>
    </row>
    <row r="547448" spans="68:68" customFormat="1">
      <c r="BP547448" s="90"/>
    </row>
    <row r="547449" spans="68:68" customFormat="1">
      <c r="BP547449" s="90"/>
    </row>
    <row r="547450" spans="68:68" customFormat="1">
      <c r="BP547450" s="90"/>
    </row>
    <row r="547451" spans="68:68" customFormat="1">
      <c r="BP547451" s="90"/>
    </row>
    <row r="547452" spans="68:68" customFormat="1">
      <c r="BP547452" s="90"/>
    </row>
    <row r="547453" spans="68:68" customFormat="1">
      <c r="BP547453" s="90"/>
    </row>
    <row r="547454" spans="68:68" customFormat="1">
      <c r="BP547454" s="90"/>
    </row>
    <row r="547455" spans="68:68" customFormat="1">
      <c r="BP547455" s="90"/>
    </row>
    <row r="547456" spans="68:68" customFormat="1">
      <c r="BP547456" s="90"/>
    </row>
    <row r="547457" spans="68:68" customFormat="1">
      <c r="BP547457" s="90"/>
    </row>
    <row r="547458" spans="68:68" customFormat="1">
      <c r="BP547458" s="90"/>
    </row>
    <row r="547459" spans="68:68" customFormat="1">
      <c r="BP547459" s="90"/>
    </row>
    <row r="547460" spans="68:68" customFormat="1">
      <c r="BP547460" s="90"/>
    </row>
    <row r="547461" spans="68:68" customFormat="1">
      <c r="BP547461" s="90"/>
    </row>
    <row r="547462" spans="68:68" customFormat="1">
      <c r="BP547462" s="90"/>
    </row>
    <row r="547463" spans="68:68" customFormat="1">
      <c r="BP547463" s="90"/>
    </row>
    <row r="547464" spans="68:68" customFormat="1">
      <c r="BP547464" s="90"/>
    </row>
    <row r="547465" spans="68:68" customFormat="1">
      <c r="BP547465" s="90"/>
    </row>
    <row r="547466" spans="68:68" customFormat="1">
      <c r="BP547466" s="90"/>
    </row>
    <row r="547467" spans="68:68" customFormat="1">
      <c r="BP547467" s="90"/>
    </row>
    <row r="547468" spans="68:68" customFormat="1">
      <c r="BP547468" s="90"/>
    </row>
    <row r="547469" spans="68:68" customFormat="1">
      <c r="BP547469" s="90"/>
    </row>
    <row r="547470" spans="68:68" customFormat="1">
      <c r="BP547470" s="90"/>
    </row>
    <row r="547471" spans="68:68" customFormat="1">
      <c r="BP547471" s="90"/>
    </row>
    <row r="547472" spans="68:68" customFormat="1">
      <c r="BP547472" s="90"/>
    </row>
    <row r="547473" spans="68:68" customFormat="1">
      <c r="BP547473" s="90"/>
    </row>
    <row r="547474" spans="68:68" customFormat="1">
      <c r="BP547474" s="90"/>
    </row>
    <row r="547475" spans="68:68" customFormat="1">
      <c r="BP547475" s="90"/>
    </row>
    <row r="547476" spans="68:68" customFormat="1">
      <c r="BP547476" s="90"/>
    </row>
    <row r="547477" spans="68:68" customFormat="1">
      <c r="BP547477" s="90"/>
    </row>
    <row r="547478" spans="68:68" customFormat="1">
      <c r="BP547478" s="90"/>
    </row>
    <row r="547479" spans="68:68" customFormat="1">
      <c r="BP547479" s="90"/>
    </row>
    <row r="547480" spans="68:68" customFormat="1">
      <c r="BP547480" s="90"/>
    </row>
    <row r="547481" spans="68:68" customFormat="1">
      <c r="BP547481" s="90"/>
    </row>
    <row r="547482" spans="68:68" customFormat="1">
      <c r="BP547482" s="90"/>
    </row>
    <row r="547483" spans="68:68" customFormat="1">
      <c r="BP547483" s="90"/>
    </row>
    <row r="547484" spans="68:68" customFormat="1">
      <c r="BP547484" s="90"/>
    </row>
    <row r="547485" spans="68:68" customFormat="1">
      <c r="BP547485" s="90"/>
    </row>
    <row r="547486" spans="68:68" customFormat="1">
      <c r="BP547486" s="90"/>
    </row>
    <row r="547487" spans="68:68" customFormat="1">
      <c r="BP547487" s="90"/>
    </row>
    <row r="547488" spans="68:68" customFormat="1">
      <c r="BP547488" s="90"/>
    </row>
    <row r="547489" spans="68:68" customFormat="1">
      <c r="BP547489" s="90"/>
    </row>
    <row r="547490" spans="68:68" customFormat="1">
      <c r="BP547490" s="90"/>
    </row>
    <row r="547491" spans="68:68" customFormat="1">
      <c r="BP547491" s="90"/>
    </row>
    <row r="547492" spans="68:68" customFormat="1">
      <c r="BP547492" s="90"/>
    </row>
    <row r="547493" spans="68:68" customFormat="1">
      <c r="BP547493" s="90"/>
    </row>
    <row r="547494" spans="68:68" customFormat="1">
      <c r="BP547494" s="90"/>
    </row>
    <row r="547495" spans="68:68" customFormat="1">
      <c r="BP547495" s="90"/>
    </row>
    <row r="547496" spans="68:68" customFormat="1">
      <c r="BP547496" s="90"/>
    </row>
    <row r="547497" spans="68:68" customFormat="1">
      <c r="BP547497" s="90"/>
    </row>
    <row r="547498" spans="68:68" customFormat="1">
      <c r="BP547498" s="90"/>
    </row>
    <row r="547499" spans="68:68" customFormat="1">
      <c r="BP547499" s="90"/>
    </row>
    <row r="547500" spans="68:68" customFormat="1">
      <c r="BP547500" s="90"/>
    </row>
    <row r="547501" spans="68:68" customFormat="1">
      <c r="BP547501" s="90"/>
    </row>
    <row r="547502" spans="68:68" customFormat="1">
      <c r="BP547502" s="90"/>
    </row>
    <row r="547503" spans="68:68" customFormat="1">
      <c r="BP547503" s="90"/>
    </row>
    <row r="547504" spans="68:68" customFormat="1">
      <c r="BP547504" s="90"/>
    </row>
    <row r="547505" spans="68:68" customFormat="1">
      <c r="BP547505" s="90"/>
    </row>
    <row r="547506" spans="68:68" customFormat="1">
      <c r="BP547506" s="90"/>
    </row>
    <row r="547507" spans="68:68" customFormat="1">
      <c r="BP547507" s="90"/>
    </row>
    <row r="547508" spans="68:68" customFormat="1">
      <c r="BP547508" s="90"/>
    </row>
    <row r="547509" spans="68:68" customFormat="1">
      <c r="BP547509" s="90"/>
    </row>
    <row r="547510" spans="68:68" customFormat="1">
      <c r="BP547510" s="90"/>
    </row>
    <row r="547511" spans="68:68" customFormat="1">
      <c r="BP547511" s="90"/>
    </row>
    <row r="547512" spans="68:68" customFormat="1">
      <c r="BP547512" s="90"/>
    </row>
    <row r="547513" spans="68:68" customFormat="1">
      <c r="BP547513" s="90"/>
    </row>
    <row r="547514" spans="68:68" customFormat="1">
      <c r="BP547514" s="90"/>
    </row>
    <row r="547515" spans="68:68" customFormat="1">
      <c r="BP547515" s="90"/>
    </row>
    <row r="547516" spans="68:68" customFormat="1">
      <c r="BP547516" s="90"/>
    </row>
    <row r="547517" spans="68:68" customFormat="1">
      <c r="BP547517" s="90"/>
    </row>
    <row r="547518" spans="68:68" customFormat="1">
      <c r="BP547518" s="90"/>
    </row>
    <row r="547519" spans="68:68" customFormat="1">
      <c r="BP547519" s="90"/>
    </row>
    <row r="547520" spans="68:68" customFormat="1">
      <c r="BP547520" s="90"/>
    </row>
    <row r="547521" spans="68:68" customFormat="1">
      <c r="BP547521" s="90"/>
    </row>
    <row r="547522" spans="68:68" customFormat="1">
      <c r="BP547522" s="90"/>
    </row>
    <row r="547523" spans="68:68" customFormat="1">
      <c r="BP547523" s="90"/>
    </row>
    <row r="547524" spans="68:68" customFormat="1">
      <c r="BP547524" s="90"/>
    </row>
    <row r="547525" spans="68:68" customFormat="1">
      <c r="BP547525" s="90"/>
    </row>
    <row r="547526" spans="68:68" customFormat="1">
      <c r="BP547526" s="90"/>
    </row>
    <row r="547527" spans="68:68" customFormat="1">
      <c r="BP547527" s="90"/>
    </row>
    <row r="547528" spans="68:68" customFormat="1">
      <c r="BP547528" s="90"/>
    </row>
    <row r="547529" spans="68:68" customFormat="1">
      <c r="BP547529" s="90"/>
    </row>
    <row r="547530" spans="68:68" customFormat="1">
      <c r="BP547530" s="90"/>
    </row>
    <row r="547531" spans="68:68" customFormat="1">
      <c r="BP547531" s="90"/>
    </row>
    <row r="547532" spans="68:68" customFormat="1">
      <c r="BP547532" s="90"/>
    </row>
    <row r="547533" spans="68:68" customFormat="1">
      <c r="BP547533" s="90"/>
    </row>
    <row r="547534" spans="68:68" customFormat="1">
      <c r="BP547534" s="90"/>
    </row>
    <row r="547535" spans="68:68" customFormat="1">
      <c r="BP547535" s="90"/>
    </row>
    <row r="547536" spans="68:68" customFormat="1">
      <c r="BP547536" s="90"/>
    </row>
    <row r="547537" spans="68:68" customFormat="1">
      <c r="BP547537" s="90"/>
    </row>
    <row r="547538" spans="68:68" customFormat="1">
      <c r="BP547538" s="90"/>
    </row>
    <row r="547539" spans="68:68" customFormat="1">
      <c r="BP547539" s="90"/>
    </row>
    <row r="547540" spans="68:68" customFormat="1">
      <c r="BP547540" s="90"/>
    </row>
    <row r="547541" spans="68:68" customFormat="1">
      <c r="BP547541" s="90"/>
    </row>
    <row r="547542" spans="68:68" customFormat="1">
      <c r="BP547542" s="90"/>
    </row>
    <row r="547543" spans="68:68" customFormat="1">
      <c r="BP547543" s="90"/>
    </row>
    <row r="547544" spans="68:68" customFormat="1">
      <c r="BP547544" s="90"/>
    </row>
    <row r="547545" spans="68:68" customFormat="1">
      <c r="BP547545" s="90"/>
    </row>
    <row r="547546" spans="68:68" customFormat="1">
      <c r="BP547546" s="90"/>
    </row>
    <row r="547547" spans="68:68" customFormat="1">
      <c r="BP547547" s="90"/>
    </row>
    <row r="547548" spans="68:68" customFormat="1">
      <c r="BP547548" s="90"/>
    </row>
    <row r="547549" spans="68:68" customFormat="1">
      <c r="BP547549" s="90"/>
    </row>
    <row r="547550" spans="68:68" customFormat="1">
      <c r="BP547550" s="90"/>
    </row>
    <row r="547551" spans="68:68" customFormat="1">
      <c r="BP547551" s="90"/>
    </row>
    <row r="547552" spans="68:68" customFormat="1">
      <c r="BP547552" s="90"/>
    </row>
    <row r="547553" spans="68:68" customFormat="1">
      <c r="BP547553" s="90"/>
    </row>
    <row r="547554" spans="68:68" customFormat="1">
      <c r="BP547554" s="90"/>
    </row>
    <row r="547555" spans="68:68" customFormat="1">
      <c r="BP547555" s="90"/>
    </row>
    <row r="547556" spans="68:68" customFormat="1">
      <c r="BP547556" s="90"/>
    </row>
    <row r="547557" spans="68:68" customFormat="1">
      <c r="BP547557" s="90"/>
    </row>
    <row r="547558" spans="68:68" customFormat="1">
      <c r="BP547558" s="90"/>
    </row>
    <row r="547559" spans="68:68" customFormat="1">
      <c r="BP547559" s="90"/>
    </row>
    <row r="547560" spans="68:68" customFormat="1">
      <c r="BP547560" s="90"/>
    </row>
    <row r="547561" spans="68:68" customFormat="1">
      <c r="BP547561" s="90"/>
    </row>
    <row r="547562" spans="68:68" customFormat="1">
      <c r="BP547562" s="90"/>
    </row>
    <row r="547563" spans="68:68" customFormat="1">
      <c r="BP547563" s="90"/>
    </row>
    <row r="547564" spans="68:68" customFormat="1">
      <c r="BP547564" s="90"/>
    </row>
    <row r="547565" spans="68:68" customFormat="1">
      <c r="BP547565" s="90"/>
    </row>
    <row r="547566" spans="68:68" customFormat="1">
      <c r="BP547566" s="90"/>
    </row>
    <row r="547567" spans="68:68" customFormat="1">
      <c r="BP547567" s="90"/>
    </row>
    <row r="547568" spans="68:68" customFormat="1">
      <c r="BP547568" s="90"/>
    </row>
    <row r="547569" spans="68:68" customFormat="1">
      <c r="BP547569" s="90"/>
    </row>
    <row r="547570" spans="68:68" customFormat="1">
      <c r="BP547570" s="90"/>
    </row>
    <row r="547571" spans="68:68" customFormat="1">
      <c r="BP547571" s="90"/>
    </row>
    <row r="547572" spans="68:68" customFormat="1">
      <c r="BP547572" s="90"/>
    </row>
    <row r="547573" spans="68:68" customFormat="1">
      <c r="BP547573" s="90"/>
    </row>
    <row r="547574" spans="68:68" customFormat="1">
      <c r="BP547574" s="90"/>
    </row>
    <row r="547575" spans="68:68" customFormat="1">
      <c r="BP547575" s="90"/>
    </row>
    <row r="547576" spans="68:68" customFormat="1">
      <c r="BP547576" s="90"/>
    </row>
    <row r="547577" spans="68:68" customFormat="1">
      <c r="BP547577" s="90"/>
    </row>
    <row r="547578" spans="68:68" customFormat="1">
      <c r="BP547578" s="90"/>
    </row>
    <row r="547579" spans="68:68" customFormat="1">
      <c r="BP547579" s="90"/>
    </row>
    <row r="547580" spans="68:68" customFormat="1">
      <c r="BP547580" s="90"/>
    </row>
    <row r="547581" spans="68:68" customFormat="1">
      <c r="BP547581" s="90"/>
    </row>
    <row r="547582" spans="68:68" customFormat="1">
      <c r="BP547582" s="90"/>
    </row>
    <row r="547583" spans="68:68" customFormat="1">
      <c r="BP547583" s="90"/>
    </row>
    <row r="547584" spans="68:68" customFormat="1">
      <c r="BP547584" s="90"/>
    </row>
    <row r="547585" spans="68:68" customFormat="1">
      <c r="BP547585" s="90"/>
    </row>
    <row r="547586" spans="68:68" customFormat="1">
      <c r="BP547586" s="90"/>
    </row>
    <row r="547587" spans="68:68" customFormat="1">
      <c r="BP547587" s="90"/>
    </row>
    <row r="547588" spans="68:68" customFormat="1">
      <c r="BP547588" s="90"/>
    </row>
    <row r="547589" spans="68:68" customFormat="1">
      <c r="BP547589" s="90"/>
    </row>
    <row r="547590" spans="68:68" customFormat="1">
      <c r="BP547590" s="90"/>
    </row>
    <row r="547591" spans="68:68" customFormat="1">
      <c r="BP547591" s="90"/>
    </row>
    <row r="547592" spans="68:68" customFormat="1">
      <c r="BP547592" s="90"/>
    </row>
    <row r="547593" spans="68:68" customFormat="1">
      <c r="BP547593" s="90"/>
    </row>
    <row r="547594" spans="68:68" customFormat="1">
      <c r="BP547594" s="90"/>
    </row>
    <row r="547595" spans="68:68" customFormat="1">
      <c r="BP547595" s="90"/>
    </row>
    <row r="547596" spans="68:68" customFormat="1">
      <c r="BP547596" s="90"/>
    </row>
    <row r="547597" spans="68:68" customFormat="1">
      <c r="BP547597" s="90"/>
    </row>
    <row r="547598" spans="68:68" customFormat="1">
      <c r="BP547598" s="90"/>
    </row>
    <row r="547599" spans="68:68" customFormat="1">
      <c r="BP547599" s="90"/>
    </row>
    <row r="547600" spans="68:68" customFormat="1">
      <c r="BP547600" s="90"/>
    </row>
    <row r="547601" spans="68:68" customFormat="1">
      <c r="BP547601" s="90"/>
    </row>
    <row r="547602" spans="68:68" customFormat="1">
      <c r="BP547602" s="90"/>
    </row>
    <row r="547603" spans="68:68" customFormat="1">
      <c r="BP547603" s="90"/>
    </row>
    <row r="547604" spans="68:68" customFormat="1">
      <c r="BP547604" s="90"/>
    </row>
    <row r="547605" spans="68:68" customFormat="1">
      <c r="BP547605" s="90"/>
    </row>
    <row r="547606" spans="68:68" customFormat="1">
      <c r="BP547606" s="90"/>
    </row>
    <row r="547607" spans="68:68" customFormat="1">
      <c r="BP547607" s="90"/>
    </row>
    <row r="547608" spans="68:68" customFormat="1">
      <c r="BP547608" s="90"/>
    </row>
    <row r="547609" spans="68:68" customFormat="1">
      <c r="BP547609" s="90"/>
    </row>
    <row r="547610" spans="68:68" customFormat="1">
      <c r="BP547610" s="90"/>
    </row>
    <row r="547611" spans="68:68" customFormat="1">
      <c r="BP547611" s="90"/>
    </row>
    <row r="547612" spans="68:68" customFormat="1">
      <c r="BP547612" s="90"/>
    </row>
    <row r="547613" spans="68:68" customFormat="1">
      <c r="BP547613" s="90"/>
    </row>
    <row r="547614" spans="68:68" customFormat="1">
      <c r="BP547614" s="90"/>
    </row>
    <row r="547615" spans="68:68" customFormat="1">
      <c r="BP547615" s="90"/>
    </row>
    <row r="547616" spans="68:68" customFormat="1">
      <c r="BP547616" s="90"/>
    </row>
    <row r="547617" spans="68:68" customFormat="1">
      <c r="BP547617" s="90"/>
    </row>
    <row r="547618" spans="68:68" customFormat="1">
      <c r="BP547618" s="90"/>
    </row>
    <row r="547619" spans="68:68" customFormat="1">
      <c r="BP547619" s="90"/>
    </row>
    <row r="547620" spans="68:68" customFormat="1">
      <c r="BP547620" s="90"/>
    </row>
    <row r="547621" spans="68:68" customFormat="1">
      <c r="BP547621" s="90"/>
    </row>
    <row r="547622" spans="68:68" customFormat="1">
      <c r="BP547622" s="90"/>
    </row>
    <row r="547623" spans="68:68" customFormat="1">
      <c r="BP547623" s="90"/>
    </row>
    <row r="547624" spans="68:68" customFormat="1">
      <c r="BP547624" s="90"/>
    </row>
    <row r="547625" spans="68:68" customFormat="1">
      <c r="BP547625" s="90"/>
    </row>
    <row r="547626" spans="68:68" customFormat="1">
      <c r="BP547626" s="90"/>
    </row>
    <row r="547627" spans="68:68" customFormat="1">
      <c r="BP547627" s="90"/>
    </row>
    <row r="547628" spans="68:68" customFormat="1">
      <c r="BP547628" s="90"/>
    </row>
    <row r="547629" spans="68:68" customFormat="1">
      <c r="BP547629" s="90"/>
    </row>
    <row r="547630" spans="68:68" customFormat="1">
      <c r="BP547630" s="90"/>
    </row>
    <row r="547631" spans="68:68" customFormat="1">
      <c r="BP547631" s="90"/>
    </row>
    <row r="547632" spans="68:68" customFormat="1">
      <c r="BP547632" s="90"/>
    </row>
    <row r="547633" spans="68:68" customFormat="1">
      <c r="BP547633" s="90"/>
    </row>
    <row r="547634" spans="68:68" customFormat="1">
      <c r="BP547634" s="90"/>
    </row>
    <row r="547635" spans="68:68" customFormat="1">
      <c r="BP547635" s="90"/>
    </row>
    <row r="547636" spans="68:68" customFormat="1">
      <c r="BP547636" s="90"/>
    </row>
    <row r="547637" spans="68:68" customFormat="1">
      <c r="BP547637" s="90"/>
    </row>
    <row r="547638" spans="68:68" customFormat="1">
      <c r="BP547638" s="90"/>
    </row>
    <row r="547639" spans="68:68" customFormat="1">
      <c r="BP547639" s="90"/>
    </row>
    <row r="547640" spans="68:68" customFormat="1">
      <c r="BP547640" s="90"/>
    </row>
    <row r="547641" spans="68:68" customFormat="1">
      <c r="BP547641" s="90"/>
    </row>
    <row r="547642" spans="68:68" customFormat="1">
      <c r="BP547642" s="90"/>
    </row>
    <row r="547643" spans="68:68" customFormat="1">
      <c r="BP547643" s="90"/>
    </row>
    <row r="547644" spans="68:68" customFormat="1">
      <c r="BP547644" s="90"/>
    </row>
    <row r="547645" spans="68:68" customFormat="1">
      <c r="BP547645" s="90"/>
    </row>
    <row r="547646" spans="68:68" customFormat="1">
      <c r="BP547646" s="90"/>
    </row>
    <row r="547647" spans="68:68" customFormat="1">
      <c r="BP547647" s="90"/>
    </row>
    <row r="547648" spans="68:68" customFormat="1">
      <c r="BP547648" s="90"/>
    </row>
    <row r="547649" spans="68:68" customFormat="1">
      <c r="BP547649" s="90"/>
    </row>
    <row r="547650" spans="68:68" customFormat="1">
      <c r="BP547650" s="90"/>
    </row>
    <row r="547651" spans="68:68" customFormat="1">
      <c r="BP547651" s="90"/>
    </row>
    <row r="547652" spans="68:68" customFormat="1">
      <c r="BP547652" s="90"/>
    </row>
    <row r="547653" spans="68:68" customFormat="1">
      <c r="BP547653" s="90"/>
    </row>
    <row r="547654" spans="68:68" customFormat="1">
      <c r="BP547654" s="90"/>
    </row>
    <row r="547655" spans="68:68" customFormat="1">
      <c r="BP547655" s="90"/>
    </row>
    <row r="547656" spans="68:68" customFormat="1">
      <c r="BP547656" s="90"/>
    </row>
    <row r="547657" spans="68:68" customFormat="1">
      <c r="BP547657" s="90"/>
    </row>
    <row r="547658" spans="68:68" customFormat="1">
      <c r="BP547658" s="90"/>
    </row>
    <row r="547659" spans="68:68" customFormat="1">
      <c r="BP547659" s="90"/>
    </row>
    <row r="547660" spans="68:68" customFormat="1">
      <c r="BP547660" s="90"/>
    </row>
    <row r="547661" spans="68:68" customFormat="1">
      <c r="BP547661" s="90"/>
    </row>
    <row r="547662" spans="68:68" customFormat="1">
      <c r="BP547662" s="90"/>
    </row>
    <row r="547663" spans="68:68" customFormat="1">
      <c r="BP547663" s="90"/>
    </row>
    <row r="547664" spans="68:68" customFormat="1">
      <c r="BP547664" s="90"/>
    </row>
    <row r="547665" spans="68:68" customFormat="1">
      <c r="BP547665" s="90"/>
    </row>
    <row r="547666" spans="68:68" customFormat="1">
      <c r="BP547666" s="90"/>
    </row>
    <row r="547667" spans="68:68" customFormat="1">
      <c r="BP547667" s="90"/>
    </row>
    <row r="547668" spans="68:68" customFormat="1">
      <c r="BP547668" s="90"/>
    </row>
    <row r="547669" spans="68:68" customFormat="1">
      <c r="BP547669" s="90"/>
    </row>
    <row r="547670" spans="68:68" customFormat="1">
      <c r="BP547670" s="90"/>
    </row>
    <row r="547671" spans="68:68" customFormat="1">
      <c r="BP547671" s="90"/>
    </row>
    <row r="547672" spans="68:68" customFormat="1">
      <c r="BP547672" s="90"/>
    </row>
    <row r="547673" spans="68:68" customFormat="1">
      <c r="BP547673" s="90"/>
    </row>
    <row r="547674" spans="68:68" customFormat="1">
      <c r="BP547674" s="90"/>
    </row>
    <row r="547675" spans="68:68" customFormat="1">
      <c r="BP547675" s="90"/>
    </row>
    <row r="547676" spans="68:68" customFormat="1">
      <c r="BP547676" s="90"/>
    </row>
    <row r="547677" spans="68:68" customFormat="1">
      <c r="BP547677" s="90"/>
    </row>
    <row r="547678" spans="68:68" customFormat="1">
      <c r="BP547678" s="90"/>
    </row>
    <row r="547679" spans="68:68" customFormat="1">
      <c r="BP547679" s="90"/>
    </row>
    <row r="547680" spans="68:68" customFormat="1">
      <c r="BP547680" s="90"/>
    </row>
    <row r="547681" spans="68:68" customFormat="1">
      <c r="BP547681" s="90"/>
    </row>
    <row r="547682" spans="68:68" customFormat="1">
      <c r="BP547682" s="90"/>
    </row>
    <row r="547683" spans="68:68" customFormat="1">
      <c r="BP547683" s="90"/>
    </row>
    <row r="547684" spans="68:68" customFormat="1">
      <c r="BP547684" s="90"/>
    </row>
    <row r="547685" spans="68:68" customFormat="1">
      <c r="BP547685" s="90"/>
    </row>
    <row r="547686" spans="68:68" customFormat="1">
      <c r="BP547686" s="90"/>
    </row>
    <row r="547687" spans="68:68" customFormat="1">
      <c r="BP547687" s="90"/>
    </row>
    <row r="547688" spans="68:68" customFormat="1">
      <c r="BP547688" s="90"/>
    </row>
    <row r="547689" spans="68:68" customFormat="1">
      <c r="BP547689" s="90"/>
    </row>
    <row r="547690" spans="68:68" customFormat="1">
      <c r="BP547690" s="90"/>
    </row>
    <row r="547691" spans="68:68" customFormat="1">
      <c r="BP547691" s="90"/>
    </row>
    <row r="547692" spans="68:68" customFormat="1">
      <c r="BP547692" s="90"/>
    </row>
    <row r="547693" spans="68:68" customFormat="1">
      <c r="BP547693" s="90"/>
    </row>
    <row r="547694" spans="68:68" customFormat="1">
      <c r="BP547694" s="90"/>
    </row>
    <row r="547695" spans="68:68" customFormat="1">
      <c r="BP547695" s="90"/>
    </row>
    <row r="547696" spans="68:68" customFormat="1">
      <c r="BP547696" s="90"/>
    </row>
    <row r="547697" spans="68:68" customFormat="1">
      <c r="BP547697" s="90"/>
    </row>
    <row r="547698" spans="68:68" customFormat="1">
      <c r="BP547698" s="90"/>
    </row>
    <row r="547699" spans="68:68" customFormat="1">
      <c r="BP547699" s="90"/>
    </row>
    <row r="547700" spans="68:68" customFormat="1">
      <c r="BP547700" s="90"/>
    </row>
    <row r="547701" spans="68:68" customFormat="1">
      <c r="BP547701" s="90"/>
    </row>
    <row r="547702" spans="68:68" customFormat="1">
      <c r="BP547702" s="90"/>
    </row>
    <row r="547703" spans="68:68" customFormat="1">
      <c r="BP547703" s="90"/>
    </row>
    <row r="547704" spans="68:68" customFormat="1">
      <c r="BP547704" s="90"/>
    </row>
    <row r="547705" spans="68:68" customFormat="1">
      <c r="BP547705" s="90"/>
    </row>
    <row r="547706" spans="68:68" customFormat="1">
      <c r="BP547706" s="90"/>
    </row>
    <row r="547707" spans="68:68" customFormat="1">
      <c r="BP547707" s="90"/>
    </row>
    <row r="547708" spans="68:68" customFormat="1">
      <c r="BP547708" s="90"/>
    </row>
    <row r="547709" spans="68:68" customFormat="1">
      <c r="BP547709" s="90"/>
    </row>
    <row r="547710" spans="68:68" customFormat="1">
      <c r="BP547710" s="90"/>
    </row>
    <row r="547711" spans="68:68" customFormat="1">
      <c r="BP547711" s="90"/>
    </row>
    <row r="547712" spans="68:68" customFormat="1">
      <c r="BP547712" s="90"/>
    </row>
    <row r="547713" spans="68:68" customFormat="1">
      <c r="BP547713" s="90"/>
    </row>
    <row r="547714" spans="68:68" customFormat="1">
      <c r="BP547714" s="90"/>
    </row>
    <row r="547715" spans="68:68" customFormat="1">
      <c r="BP547715" s="90"/>
    </row>
    <row r="547716" spans="68:68" customFormat="1">
      <c r="BP547716" s="90"/>
    </row>
    <row r="547717" spans="68:68" customFormat="1">
      <c r="BP547717" s="90"/>
    </row>
    <row r="547718" spans="68:68" customFormat="1">
      <c r="BP547718" s="90"/>
    </row>
    <row r="547719" spans="68:68" customFormat="1">
      <c r="BP547719" s="90"/>
    </row>
    <row r="547720" spans="68:68" customFormat="1">
      <c r="BP547720" s="90"/>
    </row>
    <row r="547721" spans="68:68" customFormat="1">
      <c r="BP547721" s="90"/>
    </row>
    <row r="547722" spans="68:68" customFormat="1">
      <c r="BP547722" s="90"/>
    </row>
    <row r="547723" spans="68:68" customFormat="1">
      <c r="BP547723" s="90"/>
    </row>
    <row r="547724" spans="68:68" customFormat="1">
      <c r="BP547724" s="90"/>
    </row>
    <row r="547725" spans="68:68" customFormat="1">
      <c r="BP547725" s="90"/>
    </row>
    <row r="547726" spans="68:68" customFormat="1">
      <c r="BP547726" s="90"/>
    </row>
    <row r="547727" spans="68:68" customFormat="1">
      <c r="BP547727" s="90"/>
    </row>
    <row r="547728" spans="68:68" customFormat="1">
      <c r="BP547728" s="90"/>
    </row>
    <row r="547729" spans="68:68" customFormat="1">
      <c r="BP547729" s="90"/>
    </row>
    <row r="547730" spans="68:68" customFormat="1">
      <c r="BP547730" s="90"/>
    </row>
    <row r="547731" spans="68:68" customFormat="1">
      <c r="BP547731" s="90"/>
    </row>
    <row r="547732" spans="68:68" customFormat="1">
      <c r="BP547732" s="90"/>
    </row>
    <row r="547733" spans="68:68" customFormat="1">
      <c r="BP547733" s="90"/>
    </row>
    <row r="547734" spans="68:68" customFormat="1">
      <c r="BP547734" s="90"/>
    </row>
    <row r="547735" spans="68:68" customFormat="1">
      <c r="BP547735" s="90"/>
    </row>
    <row r="547736" spans="68:68" customFormat="1">
      <c r="BP547736" s="90"/>
    </row>
    <row r="547737" spans="68:68" customFormat="1">
      <c r="BP547737" s="90"/>
    </row>
    <row r="547738" spans="68:68" customFormat="1">
      <c r="BP547738" s="90"/>
    </row>
    <row r="547739" spans="68:68" customFormat="1">
      <c r="BP547739" s="90"/>
    </row>
    <row r="547740" spans="68:68" customFormat="1">
      <c r="BP547740" s="90"/>
    </row>
    <row r="547741" spans="68:68" customFormat="1">
      <c r="BP547741" s="90"/>
    </row>
    <row r="547742" spans="68:68" customFormat="1">
      <c r="BP547742" s="90"/>
    </row>
    <row r="547743" spans="68:68" customFormat="1">
      <c r="BP547743" s="90"/>
    </row>
    <row r="547744" spans="68:68" customFormat="1">
      <c r="BP547744" s="90"/>
    </row>
    <row r="547745" spans="68:68" customFormat="1">
      <c r="BP547745" s="90"/>
    </row>
    <row r="547746" spans="68:68" customFormat="1">
      <c r="BP547746" s="90"/>
    </row>
    <row r="547747" spans="68:68" customFormat="1">
      <c r="BP547747" s="90"/>
    </row>
    <row r="547748" spans="68:68" customFormat="1">
      <c r="BP547748" s="90"/>
    </row>
    <row r="547749" spans="68:68" customFormat="1">
      <c r="BP547749" s="90"/>
    </row>
    <row r="547750" spans="68:68" customFormat="1">
      <c r="BP547750" s="90"/>
    </row>
    <row r="547751" spans="68:68" customFormat="1">
      <c r="BP547751" s="90"/>
    </row>
    <row r="547752" spans="68:68" customFormat="1">
      <c r="BP547752" s="90"/>
    </row>
    <row r="547753" spans="68:68" customFormat="1">
      <c r="BP547753" s="90"/>
    </row>
    <row r="547754" spans="68:68" customFormat="1">
      <c r="BP547754" s="90"/>
    </row>
    <row r="547755" spans="68:68" customFormat="1">
      <c r="BP547755" s="90"/>
    </row>
    <row r="547756" spans="68:68" customFormat="1">
      <c r="BP547756" s="90"/>
    </row>
    <row r="547757" spans="68:68" customFormat="1">
      <c r="BP547757" s="90"/>
    </row>
    <row r="547758" spans="68:68" customFormat="1">
      <c r="BP547758" s="90"/>
    </row>
    <row r="547759" spans="68:68" customFormat="1">
      <c r="BP547759" s="90"/>
    </row>
    <row r="547760" spans="68:68" customFormat="1">
      <c r="BP547760" s="90"/>
    </row>
    <row r="547761" spans="68:68" customFormat="1">
      <c r="BP547761" s="90"/>
    </row>
    <row r="547762" spans="68:68" customFormat="1">
      <c r="BP547762" s="90"/>
    </row>
    <row r="547763" spans="68:68" customFormat="1">
      <c r="BP547763" s="90"/>
    </row>
    <row r="547764" spans="68:68" customFormat="1">
      <c r="BP547764" s="90"/>
    </row>
    <row r="547765" spans="68:68" customFormat="1">
      <c r="BP547765" s="90"/>
    </row>
    <row r="547766" spans="68:68" customFormat="1">
      <c r="BP547766" s="90"/>
    </row>
    <row r="547767" spans="68:68" customFormat="1">
      <c r="BP547767" s="90"/>
    </row>
    <row r="547768" spans="68:68" customFormat="1">
      <c r="BP547768" s="90"/>
    </row>
    <row r="547769" spans="68:68" customFormat="1">
      <c r="BP547769" s="90"/>
    </row>
    <row r="547770" spans="68:68" customFormat="1">
      <c r="BP547770" s="90"/>
    </row>
    <row r="547771" spans="68:68" customFormat="1">
      <c r="BP547771" s="90"/>
    </row>
    <row r="547772" spans="68:68" customFormat="1">
      <c r="BP547772" s="90"/>
    </row>
    <row r="547773" spans="68:68" customFormat="1">
      <c r="BP547773" s="90"/>
    </row>
    <row r="547774" spans="68:68" customFormat="1">
      <c r="BP547774" s="90"/>
    </row>
    <row r="547775" spans="68:68" customFormat="1">
      <c r="BP547775" s="90"/>
    </row>
    <row r="547776" spans="68:68" customFormat="1">
      <c r="BP547776" s="90"/>
    </row>
    <row r="547777" spans="68:68" customFormat="1">
      <c r="BP547777" s="90"/>
    </row>
    <row r="547778" spans="68:68" customFormat="1">
      <c r="BP547778" s="90"/>
    </row>
    <row r="547779" spans="68:68" customFormat="1">
      <c r="BP547779" s="90"/>
    </row>
    <row r="547780" spans="68:68" customFormat="1">
      <c r="BP547780" s="90"/>
    </row>
    <row r="547781" spans="68:68" customFormat="1">
      <c r="BP547781" s="90"/>
    </row>
    <row r="547782" spans="68:68" customFormat="1">
      <c r="BP547782" s="90"/>
    </row>
    <row r="547783" spans="68:68" customFormat="1">
      <c r="BP547783" s="90"/>
    </row>
    <row r="547784" spans="68:68" customFormat="1">
      <c r="BP547784" s="90"/>
    </row>
    <row r="547785" spans="68:68" customFormat="1">
      <c r="BP547785" s="90"/>
    </row>
    <row r="547786" spans="68:68" customFormat="1">
      <c r="BP547786" s="90"/>
    </row>
    <row r="547787" spans="68:68" customFormat="1">
      <c r="BP547787" s="90"/>
    </row>
    <row r="547788" spans="68:68" customFormat="1">
      <c r="BP547788" s="90"/>
    </row>
    <row r="547789" spans="68:68" customFormat="1">
      <c r="BP547789" s="90"/>
    </row>
    <row r="547790" spans="68:68" customFormat="1">
      <c r="BP547790" s="90"/>
    </row>
    <row r="547791" spans="68:68" customFormat="1">
      <c r="BP547791" s="90"/>
    </row>
    <row r="547792" spans="68:68" customFormat="1">
      <c r="BP547792" s="90"/>
    </row>
    <row r="547793" spans="68:68" customFormat="1">
      <c r="BP547793" s="90"/>
    </row>
    <row r="547794" spans="68:68" customFormat="1">
      <c r="BP547794" s="90"/>
    </row>
    <row r="547795" spans="68:68" customFormat="1">
      <c r="BP547795" s="90"/>
    </row>
    <row r="547796" spans="68:68" customFormat="1">
      <c r="BP547796" s="90"/>
    </row>
    <row r="547797" spans="68:68" customFormat="1">
      <c r="BP547797" s="90"/>
    </row>
    <row r="547798" spans="68:68" customFormat="1">
      <c r="BP547798" s="90"/>
    </row>
    <row r="547799" spans="68:68" customFormat="1">
      <c r="BP547799" s="90"/>
    </row>
    <row r="547800" spans="68:68" customFormat="1">
      <c r="BP547800" s="90"/>
    </row>
    <row r="547801" spans="68:68" customFormat="1">
      <c r="BP547801" s="90"/>
    </row>
    <row r="547802" spans="68:68" customFormat="1">
      <c r="BP547802" s="90"/>
    </row>
    <row r="547803" spans="68:68" customFormat="1">
      <c r="BP547803" s="90"/>
    </row>
    <row r="547804" spans="68:68" customFormat="1">
      <c r="BP547804" s="90"/>
    </row>
    <row r="547805" spans="68:68" customFormat="1">
      <c r="BP547805" s="90"/>
    </row>
    <row r="547806" spans="68:68" customFormat="1">
      <c r="BP547806" s="90"/>
    </row>
    <row r="547807" spans="68:68" customFormat="1">
      <c r="BP547807" s="90"/>
    </row>
    <row r="547808" spans="68:68" customFormat="1">
      <c r="BP547808" s="90"/>
    </row>
    <row r="547809" spans="68:68" customFormat="1">
      <c r="BP547809" s="90"/>
    </row>
    <row r="547810" spans="68:68" customFormat="1">
      <c r="BP547810" s="90"/>
    </row>
    <row r="547811" spans="68:68" customFormat="1">
      <c r="BP547811" s="90"/>
    </row>
    <row r="547812" spans="68:68" customFormat="1">
      <c r="BP547812" s="90"/>
    </row>
    <row r="547813" spans="68:68" customFormat="1">
      <c r="BP547813" s="90"/>
    </row>
    <row r="547814" spans="68:68" customFormat="1">
      <c r="BP547814" s="90"/>
    </row>
    <row r="547815" spans="68:68" customFormat="1">
      <c r="BP547815" s="90"/>
    </row>
    <row r="547816" spans="68:68" customFormat="1">
      <c r="BP547816" s="90"/>
    </row>
    <row r="547817" spans="68:68" customFormat="1">
      <c r="BP547817" s="90"/>
    </row>
    <row r="547818" spans="68:68" customFormat="1">
      <c r="BP547818" s="90"/>
    </row>
    <row r="547819" spans="68:68" customFormat="1">
      <c r="BP547819" s="90"/>
    </row>
    <row r="547820" spans="68:68" customFormat="1">
      <c r="BP547820" s="90"/>
    </row>
    <row r="547821" spans="68:68" customFormat="1">
      <c r="BP547821" s="90"/>
    </row>
    <row r="547822" spans="68:68" customFormat="1">
      <c r="BP547822" s="90"/>
    </row>
    <row r="547823" spans="68:68" customFormat="1">
      <c r="BP547823" s="90"/>
    </row>
    <row r="547824" spans="68:68" customFormat="1">
      <c r="BP547824" s="90"/>
    </row>
    <row r="547825" spans="68:68" customFormat="1">
      <c r="BP547825" s="90"/>
    </row>
    <row r="547826" spans="68:68" customFormat="1">
      <c r="BP547826" s="90"/>
    </row>
    <row r="547827" spans="68:68" customFormat="1">
      <c r="BP547827" s="90"/>
    </row>
    <row r="547828" spans="68:68" customFormat="1">
      <c r="BP547828" s="90"/>
    </row>
    <row r="547829" spans="68:68" customFormat="1">
      <c r="BP547829" s="90"/>
    </row>
    <row r="547830" spans="68:68" customFormat="1">
      <c r="BP547830" s="90"/>
    </row>
    <row r="547831" spans="68:68" customFormat="1">
      <c r="BP547831" s="90"/>
    </row>
    <row r="547832" spans="68:68" customFormat="1">
      <c r="BP547832" s="90"/>
    </row>
    <row r="547833" spans="68:68" customFormat="1">
      <c r="BP547833" s="90"/>
    </row>
    <row r="547834" spans="68:68" customFormat="1">
      <c r="BP547834" s="90"/>
    </row>
    <row r="547835" spans="68:68" customFormat="1">
      <c r="BP547835" s="90"/>
    </row>
    <row r="547836" spans="68:68" customFormat="1">
      <c r="BP547836" s="90"/>
    </row>
    <row r="547837" spans="68:68" customFormat="1">
      <c r="BP547837" s="90"/>
    </row>
    <row r="547838" spans="68:68" customFormat="1">
      <c r="BP547838" s="90"/>
    </row>
    <row r="547839" spans="68:68" customFormat="1">
      <c r="BP547839" s="90"/>
    </row>
    <row r="547840" spans="68:68" customFormat="1">
      <c r="BP547840" s="90"/>
    </row>
    <row r="547841" spans="68:68" customFormat="1">
      <c r="BP547841" s="90"/>
    </row>
    <row r="547842" spans="68:68" customFormat="1">
      <c r="BP547842" s="90"/>
    </row>
    <row r="547843" spans="68:68" customFormat="1">
      <c r="BP547843" s="90"/>
    </row>
    <row r="547844" spans="68:68" customFormat="1">
      <c r="BP547844" s="90"/>
    </row>
    <row r="547845" spans="68:68" customFormat="1">
      <c r="BP547845" s="90"/>
    </row>
    <row r="547846" spans="68:68" customFormat="1">
      <c r="BP547846" s="90"/>
    </row>
    <row r="547847" spans="68:68" customFormat="1">
      <c r="BP547847" s="90"/>
    </row>
    <row r="547848" spans="68:68" customFormat="1">
      <c r="BP547848" s="90"/>
    </row>
    <row r="547849" spans="68:68" customFormat="1">
      <c r="BP547849" s="90"/>
    </row>
    <row r="547850" spans="68:68" customFormat="1">
      <c r="BP547850" s="90"/>
    </row>
    <row r="547851" spans="68:68" customFormat="1">
      <c r="BP547851" s="90"/>
    </row>
    <row r="547852" spans="68:68" customFormat="1">
      <c r="BP547852" s="90"/>
    </row>
    <row r="547853" spans="68:68" customFormat="1">
      <c r="BP547853" s="90"/>
    </row>
    <row r="547854" spans="68:68" customFormat="1">
      <c r="BP547854" s="90"/>
    </row>
    <row r="547855" spans="68:68" customFormat="1">
      <c r="BP547855" s="90"/>
    </row>
    <row r="547856" spans="68:68" customFormat="1">
      <c r="BP547856" s="90"/>
    </row>
    <row r="547857" spans="68:68" customFormat="1">
      <c r="BP547857" s="90"/>
    </row>
    <row r="547858" spans="68:68" customFormat="1">
      <c r="BP547858" s="90"/>
    </row>
    <row r="547859" spans="68:68" customFormat="1">
      <c r="BP547859" s="90"/>
    </row>
    <row r="547860" spans="68:68" customFormat="1">
      <c r="BP547860" s="90"/>
    </row>
    <row r="547861" spans="68:68" customFormat="1">
      <c r="BP547861" s="90"/>
    </row>
    <row r="547862" spans="68:68" customFormat="1">
      <c r="BP547862" s="90"/>
    </row>
    <row r="547863" spans="68:68" customFormat="1">
      <c r="BP547863" s="90"/>
    </row>
    <row r="547864" spans="68:68" customFormat="1">
      <c r="BP547864" s="90"/>
    </row>
    <row r="547865" spans="68:68" customFormat="1">
      <c r="BP547865" s="90"/>
    </row>
    <row r="547866" spans="68:68" customFormat="1">
      <c r="BP547866" s="90"/>
    </row>
    <row r="547867" spans="68:68" customFormat="1">
      <c r="BP547867" s="90"/>
    </row>
    <row r="547868" spans="68:68" customFormat="1">
      <c r="BP547868" s="90"/>
    </row>
    <row r="547869" spans="68:68" customFormat="1">
      <c r="BP547869" s="90"/>
    </row>
    <row r="547870" spans="68:68" customFormat="1">
      <c r="BP547870" s="90"/>
    </row>
    <row r="547871" spans="68:68" customFormat="1">
      <c r="BP547871" s="90"/>
    </row>
    <row r="547872" spans="68:68" customFormat="1">
      <c r="BP547872" s="90"/>
    </row>
    <row r="547873" spans="68:68" customFormat="1">
      <c r="BP547873" s="90"/>
    </row>
    <row r="547874" spans="68:68" customFormat="1">
      <c r="BP547874" s="90"/>
    </row>
    <row r="547875" spans="68:68" customFormat="1">
      <c r="BP547875" s="90"/>
    </row>
    <row r="547876" spans="68:68" customFormat="1">
      <c r="BP547876" s="90"/>
    </row>
    <row r="547877" spans="68:68" customFormat="1">
      <c r="BP547877" s="90"/>
    </row>
    <row r="547878" spans="68:68" customFormat="1">
      <c r="BP547878" s="90"/>
    </row>
    <row r="547879" spans="68:68" customFormat="1">
      <c r="BP547879" s="90"/>
    </row>
    <row r="547880" spans="68:68" customFormat="1">
      <c r="BP547880" s="90"/>
    </row>
    <row r="547881" spans="68:68" customFormat="1">
      <c r="BP547881" s="90"/>
    </row>
    <row r="547882" spans="68:68" customFormat="1">
      <c r="BP547882" s="90"/>
    </row>
    <row r="547883" spans="68:68" customFormat="1">
      <c r="BP547883" s="90"/>
    </row>
    <row r="547884" spans="68:68" customFormat="1">
      <c r="BP547884" s="90"/>
    </row>
    <row r="547885" spans="68:68" customFormat="1">
      <c r="BP547885" s="90"/>
    </row>
    <row r="547886" spans="68:68" customFormat="1">
      <c r="BP547886" s="90"/>
    </row>
    <row r="547887" spans="68:68" customFormat="1">
      <c r="BP547887" s="90"/>
    </row>
    <row r="547888" spans="68:68" customFormat="1">
      <c r="BP547888" s="90"/>
    </row>
    <row r="547889" spans="68:68" customFormat="1">
      <c r="BP547889" s="90"/>
    </row>
    <row r="547890" spans="68:68" customFormat="1">
      <c r="BP547890" s="90"/>
    </row>
    <row r="547891" spans="68:68" customFormat="1">
      <c r="BP547891" s="90"/>
    </row>
    <row r="547892" spans="68:68" customFormat="1">
      <c r="BP547892" s="90"/>
    </row>
    <row r="547893" spans="68:68" customFormat="1">
      <c r="BP547893" s="90"/>
    </row>
    <row r="547894" spans="68:68" customFormat="1">
      <c r="BP547894" s="90"/>
    </row>
    <row r="547895" spans="68:68" customFormat="1">
      <c r="BP547895" s="90"/>
    </row>
    <row r="547896" spans="68:68" customFormat="1">
      <c r="BP547896" s="90"/>
    </row>
    <row r="547897" spans="68:68" customFormat="1">
      <c r="BP547897" s="90"/>
    </row>
    <row r="547898" spans="68:68" customFormat="1">
      <c r="BP547898" s="90"/>
    </row>
    <row r="547899" spans="68:68" customFormat="1">
      <c r="BP547899" s="90"/>
    </row>
    <row r="547900" spans="68:68" customFormat="1">
      <c r="BP547900" s="90"/>
    </row>
    <row r="547901" spans="68:68" customFormat="1">
      <c r="BP547901" s="90"/>
    </row>
    <row r="547902" spans="68:68" customFormat="1">
      <c r="BP547902" s="90"/>
    </row>
    <row r="547903" spans="68:68" customFormat="1">
      <c r="BP547903" s="90"/>
    </row>
    <row r="547904" spans="68:68" customFormat="1">
      <c r="BP547904" s="90"/>
    </row>
    <row r="547905" spans="68:68" customFormat="1">
      <c r="BP547905" s="90"/>
    </row>
    <row r="547906" spans="68:68" customFormat="1">
      <c r="BP547906" s="90"/>
    </row>
    <row r="547907" spans="68:68" customFormat="1">
      <c r="BP547907" s="90"/>
    </row>
    <row r="547908" spans="68:68" customFormat="1">
      <c r="BP547908" s="90"/>
    </row>
    <row r="547909" spans="68:68" customFormat="1">
      <c r="BP547909" s="90"/>
    </row>
    <row r="547910" spans="68:68" customFormat="1">
      <c r="BP547910" s="90"/>
    </row>
    <row r="547911" spans="68:68" customFormat="1">
      <c r="BP547911" s="90"/>
    </row>
    <row r="547912" spans="68:68" customFormat="1">
      <c r="BP547912" s="90"/>
    </row>
    <row r="547913" spans="68:68" customFormat="1">
      <c r="BP547913" s="90"/>
    </row>
    <row r="547914" spans="68:68" customFormat="1">
      <c r="BP547914" s="90"/>
    </row>
    <row r="547915" spans="68:68" customFormat="1">
      <c r="BP547915" s="90"/>
    </row>
    <row r="547916" spans="68:68" customFormat="1">
      <c r="BP547916" s="90"/>
    </row>
    <row r="547917" spans="68:68" customFormat="1">
      <c r="BP547917" s="90"/>
    </row>
    <row r="547918" spans="68:68" customFormat="1">
      <c r="BP547918" s="90"/>
    </row>
    <row r="547919" spans="68:68" customFormat="1">
      <c r="BP547919" s="90"/>
    </row>
    <row r="547920" spans="68:68" customFormat="1">
      <c r="BP547920" s="90"/>
    </row>
    <row r="547921" spans="68:68" customFormat="1">
      <c r="BP547921" s="90"/>
    </row>
    <row r="547922" spans="68:68" customFormat="1">
      <c r="BP547922" s="90"/>
    </row>
    <row r="547923" spans="68:68" customFormat="1">
      <c r="BP547923" s="90"/>
    </row>
    <row r="547924" spans="68:68" customFormat="1">
      <c r="BP547924" s="90"/>
    </row>
    <row r="547925" spans="68:68" customFormat="1">
      <c r="BP547925" s="90"/>
    </row>
    <row r="547926" spans="68:68" customFormat="1">
      <c r="BP547926" s="90"/>
    </row>
    <row r="547927" spans="68:68" customFormat="1">
      <c r="BP547927" s="90"/>
    </row>
    <row r="547928" spans="68:68" customFormat="1">
      <c r="BP547928" s="90"/>
    </row>
    <row r="547929" spans="68:68" customFormat="1">
      <c r="BP547929" s="90"/>
    </row>
    <row r="547930" spans="68:68" customFormat="1">
      <c r="BP547930" s="90"/>
    </row>
    <row r="547931" spans="68:68" customFormat="1">
      <c r="BP547931" s="90"/>
    </row>
    <row r="547932" spans="68:68" customFormat="1">
      <c r="BP547932" s="90"/>
    </row>
    <row r="547933" spans="68:68" customFormat="1">
      <c r="BP547933" s="90"/>
    </row>
    <row r="547934" spans="68:68" customFormat="1">
      <c r="BP547934" s="90"/>
    </row>
    <row r="547935" spans="68:68" customFormat="1">
      <c r="BP547935" s="90"/>
    </row>
    <row r="547936" spans="68:68" customFormat="1">
      <c r="BP547936" s="90"/>
    </row>
    <row r="547937" spans="68:68" customFormat="1">
      <c r="BP547937" s="90"/>
    </row>
    <row r="547938" spans="68:68" customFormat="1">
      <c r="BP547938" s="90"/>
    </row>
    <row r="547939" spans="68:68" customFormat="1">
      <c r="BP547939" s="90"/>
    </row>
    <row r="547940" spans="68:68" customFormat="1">
      <c r="BP547940" s="90"/>
    </row>
    <row r="547941" spans="68:68" customFormat="1">
      <c r="BP547941" s="90"/>
    </row>
    <row r="547942" spans="68:68" customFormat="1">
      <c r="BP547942" s="90"/>
    </row>
    <row r="547943" spans="68:68" customFormat="1">
      <c r="BP547943" s="90"/>
    </row>
    <row r="547944" spans="68:68" customFormat="1">
      <c r="BP547944" s="90"/>
    </row>
    <row r="547945" spans="68:68" customFormat="1">
      <c r="BP547945" s="90"/>
    </row>
    <row r="547946" spans="68:68" customFormat="1">
      <c r="BP547946" s="90"/>
    </row>
    <row r="547947" spans="68:68" customFormat="1">
      <c r="BP547947" s="90"/>
    </row>
    <row r="547948" spans="68:68" customFormat="1">
      <c r="BP547948" s="90"/>
    </row>
    <row r="547949" spans="68:68" customFormat="1">
      <c r="BP547949" s="90"/>
    </row>
    <row r="547950" spans="68:68" customFormat="1">
      <c r="BP547950" s="90"/>
    </row>
    <row r="547951" spans="68:68" customFormat="1">
      <c r="BP547951" s="90"/>
    </row>
    <row r="547952" spans="68:68" customFormat="1">
      <c r="BP547952" s="90"/>
    </row>
    <row r="547953" spans="68:68" customFormat="1">
      <c r="BP547953" s="90"/>
    </row>
    <row r="547954" spans="68:68" customFormat="1">
      <c r="BP547954" s="90"/>
    </row>
    <row r="547955" spans="68:68" customFormat="1">
      <c r="BP547955" s="90"/>
    </row>
    <row r="547956" spans="68:68" customFormat="1">
      <c r="BP547956" s="90"/>
    </row>
    <row r="547957" spans="68:68" customFormat="1">
      <c r="BP547957" s="90"/>
    </row>
    <row r="547958" spans="68:68" customFormat="1">
      <c r="BP547958" s="90"/>
    </row>
    <row r="547959" spans="68:68" customFormat="1">
      <c r="BP547959" s="90"/>
    </row>
    <row r="547960" spans="68:68" customFormat="1">
      <c r="BP547960" s="90"/>
    </row>
    <row r="547961" spans="68:68" customFormat="1">
      <c r="BP547961" s="90"/>
    </row>
    <row r="547962" spans="68:68" customFormat="1">
      <c r="BP547962" s="90"/>
    </row>
    <row r="547963" spans="68:68" customFormat="1">
      <c r="BP547963" s="90"/>
    </row>
    <row r="547964" spans="68:68" customFormat="1">
      <c r="BP547964" s="90"/>
    </row>
    <row r="547965" spans="68:68" customFormat="1">
      <c r="BP547965" s="90"/>
    </row>
    <row r="547966" spans="68:68" customFormat="1">
      <c r="BP547966" s="90"/>
    </row>
    <row r="547967" spans="68:68" customFormat="1">
      <c r="BP547967" s="90"/>
    </row>
    <row r="547968" spans="68:68" customFormat="1">
      <c r="BP547968" s="90"/>
    </row>
    <row r="547969" spans="68:68" customFormat="1">
      <c r="BP547969" s="90"/>
    </row>
    <row r="547970" spans="68:68" customFormat="1">
      <c r="BP547970" s="90"/>
    </row>
    <row r="547971" spans="68:68" customFormat="1">
      <c r="BP547971" s="90"/>
    </row>
    <row r="547972" spans="68:68" customFormat="1">
      <c r="BP547972" s="90"/>
    </row>
    <row r="547973" spans="68:68" customFormat="1">
      <c r="BP547973" s="90"/>
    </row>
    <row r="547974" spans="68:68" customFormat="1">
      <c r="BP547974" s="90"/>
    </row>
    <row r="547975" spans="68:68" customFormat="1">
      <c r="BP547975" s="90"/>
    </row>
    <row r="547976" spans="68:68" customFormat="1">
      <c r="BP547976" s="90"/>
    </row>
    <row r="547977" spans="68:68" customFormat="1">
      <c r="BP547977" s="90"/>
    </row>
    <row r="547978" spans="68:68" customFormat="1">
      <c r="BP547978" s="90"/>
    </row>
    <row r="547979" spans="68:68" customFormat="1">
      <c r="BP547979" s="90"/>
    </row>
    <row r="547980" spans="68:68" customFormat="1">
      <c r="BP547980" s="90"/>
    </row>
    <row r="547981" spans="68:68" customFormat="1">
      <c r="BP547981" s="90"/>
    </row>
    <row r="547982" spans="68:68" customFormat="1">
      <c r="BP547982" s="90"/>
    </row>
    <row r="547983" spans="68:68" customFormat="1">
      <c r="BP547983" s="90"/>
    </row>
    <row r="547984" spans="68:68" customFormat="1">
      <c r="BP547984" s="90"/>
    </row>
    <row r="547985" spans="68:68" customFormat="1">
      <c r="BP547985" s="90"/>
    </row>
    <row r="547986" spans="68:68" customFormat="1">
      <c r="BP547986" s="90"/>
    </row>
    <row r="547987" spans="68:68" customFormat="1">
      <c r="BP547987" s="90"/>
    </row>
    <row r="547988" spans="68:68" customFormat="1">
      <c r="BP547988" s="90"/>
    </row>
    <row r="547989" spans="68:68" customFormat="1">
      <c r="BP547989" s="90"/>
    </row>
    <row r="547990" spans="68:68" customFormat="1">
      <c r="BP547990" s="90"/>
    </row>
    <row r="547991" spans="68:68" customFormat="1">
      <c r="BP547991" s="90"/>
    </row>
    <row r="547992" spans="68:68" customFormat="1">
      <c r="BP547992" s="90"/>
    </row>
    <row r="547993" spans="68:68" customFormat="1">
      <c r="BP547993" s="90"/>
    </row>
    <row r="547994" spans="68:68" customFormat="1">
      <c r="BP547994" s="90"/>
    </row>
    <row r="547995" spans="68:68" customFormat="1">
      <c r="BP547995" s="90"/>
    </row>
    <row r="547996" spans="68:68" customFormat="1">
      <c r="BP547996" s="90"/>
    </row>
    <row r="547997" spans="68:68" customFormat="1">
      <c r="BP547997" s="90"/>
    </row>
    <row r="547998" spans="68:68" customFormat="1">
      <c r="BP547998" s="90"/>
    </row>
    <row r="547999" spans="68:68" customFormat="1">
      <c r="BP547999" s="90"/>
    </row>
    <row r="548000" spans="68:68" customFormat="1">
      <c r="BP548000" s="90"/>
    </row>
    <row r="548001" spans="68:68" customFormat="1">
      <c r="BP548001" s="90"/>
    </row>
    <row r="548002" spans="68:68" customFormat="1">
      <c r="BP548002" s="90"/>
    </row>
    <row r="548003" spans="68:68" customFormat="1">
      <c r="BP548003" s="90"/>
    </row>
    <row r="548004" spans="68:68" customFormat="1">
      <c r="BP548004" s="90"/>
    </row>
    <row r="548005" spans="68:68" customFormat="1">
      <c r="BP548005" s="90"/>
    </row>
    <row r="548006" spans="68:68" customFormat="1">
      <c r="BP548006" s="90"/>
    </row>
    <row r="548007" spans="68:68" customFormat="1">
      <c r="BP548007" s="90"/>
    </row>
    <row r="548008" spans="68:68" customFormat="1">
      <c r="BP548008" s="90"/>
    </row>
    <row r="548009" spans="68:68" customFormat="1">
      <c r="BP548009" s="90"/>
    </row>
    <row r="548010" spans="68:68" customFormat="1">
      <c r="BP548010" s="90"/>
    </row>
    <row r="548011" spans="68:68" customFormat="1">
      <c r="BP548011" s="90"/>
    </row>
    <row r="548012" spans="68:68" customFormat="1">
      <c r="BP548012" s="90"/>
    </row>
    <row r="548013" spans="68:68" customFormat="1">
      <c r="BP548013" s="90"/>
    </row>
    <row r="548014" spans="68:68" customFormat="1">
      <c r="BP548014" s="90"/>
    </row>
    <row r="548015" spans="68:68" customFormat="1">
      <c r="BP548015" s="90"/>
    </row>
    <row r="548016" spans="68:68" customFormat="1">
      <c r="BP548016" s="90"/>
    </row>
    <row r="548017" spans="68:68" customFormat="1">
      <c r="BP548017" s="90"/>
    </row>
    <row r="548018" spans="68:68" customFormat="1">
      <c r="BP548018" s="90"/>
    </row>
    <row r="548019" spans="68:68" customFormat="1">
      <c r="BP548019" s="90"/>
    </row>
    <row r="548020" spans="68:68" customFormat="1">
      <c r="BP548020" s="90"/>
    </row>
    <row r="548021" spans="68:68" customFormat="1">
      <c r="BP548021" s="90"/>
    </row>
    <row r="548022" spans="68:68" customFormat="1">
      <c r="BP548022" s="90"/>
    </row>
    <row r="548023" spans="68:68" customFormat="1">
      <c r="BP548023" s="90"/>
    </row>
    <row r="548024" spans="68:68" customFormat="1">
      <c r="BP548024" s="90"/>
    </row>
    <row r="548025" spans="68:68" customFormat="1">
      <c r="BP548025" s="90"/>
    </row>
    <row r="548026" spans="68:68" customFormat="1">
      <c r="BP548026" s="90"/>
    </row>
    <row r="548027" spans="68:68" customFormat="1">
      <c r="BP548027" s="90"/>
    </row>
    <row r="548028" spans="68:68" customFormat="1">
      <c r="BP548028" s="90"/>
    </row>
    <row r="548029" spans="68:68" customFormat="1">
      <c r="BP548029" s="90"/>
    </row>
    <row r="548030" spans="68:68" customFormat="1">
      <c r="BP548030" s="90"/>
    </row>
    <row r="548031" spans="68:68" customFormat="1">
      <c r="BP548031" s="90"/>
    </row>
    <row r="548032" spans="68:68" customFormat="1">
      <c r="BP548032" s="90"/>
    </row>
    <row r="548033" spans="68:68" customFormat="1">
      <c r="BP548033" s="90"/>
    </row>
    <row r="548034" spans="68:68" customFormat="1">
      <c r="BP548034" s="90"/>
    </row>
    <row r="548035" spans="68:68" customFormat="1">
      <c r="BP548035" s="90"/>
    </row>
    <row r="548036" spans="68:68" customFormat="1">
      <c r="BP548036" s="90"/>
    </row>
    <row r="548037" spans="68:68" customFormat="1">
      <c r="BP548037" s="90"/>
    </row>
    <row r="548038" spans="68:68" customFormat="1">
      <c r="BP548038" s="90"/>
    </row>
    <row r="548039" spans="68:68" customFormat="1">
      <c r="BP548039" s="90"/>
    </row>
    <row r="548040" spans="68:68" customFormat="1">
      <c r="BP548040" s="90"/>
    </row>
    <row r="548041" spans="68:68" customFormat="1">
      <c r="BP548041" s="90"/>
    </row>
    <row r="548042" spans="68:68" customFormat="1">
      <c r="BP548042" s="90"/>
    </row>
    <row r="548043" spans="68:68" customFormat="1">
      <c r="BP548043" s="90"/>
    </row>
    <row r="548044" spans="68:68" customFormat="1">
      <c r="BP548044" s="90"/>
    </row>
    <row r="548045" spans="68:68" customFormat="1">
      <c r="BP548045" s="90"/>
    </row>
    <row r="548046" spans="68:68" customFormat="1">
      <c r="BP548046" s="90"/>
    </row>
    <row r="548047" spans="68:68" customFormat="1">
      <c r="BP548047" s="90"/>
    </row>
    <row r="548048" spans="68:68" customFormat="1">
      <c r="BP548048" s="90"/>
    </row>
    <row r="548049" spans="68:68" customFormat="1">
      <c r="BP548049" s="90"/>
    </row>
    <row r="548050" spans="68:68" customFormat="1">
      <c r="BP548050" s="90"/>
    </row>
    <row r="548051" spans="68:68" customFormat="1">
      <c r="BP548051" s="90"/>
    </row>
    <row r="548052" spans="68:68" customFormat="1">
      <c r="BP548052" s="90"/>
    </row>
    <row r="548053" spans="68:68" customFormat="1">
      <c r="BP548053" s="90"/>
    </row>
    <row r="548054" spans="68:68" customFormat="1">
      <c r="BP548054" s="90"/>
    </row>
    <row r="548055" spans="68:68" customFormat="1">
      <c r="BP548055" s="90"/>
    </row>
    <row r="548056" spans="68:68" customFormat="1">
      <c r="BP548056" s="90"/>
    </row>
    <row r="548057" spans="68:68" customFormat="1">
      <c r="BP548057" s="90"/>
    </row>
    <row r="548058" spans="68:68" customFormat="1">
      <c r="BP548058" s="90"/>
    </row>
    <row r="548059" spans="68:68" customFormat="1">
      <c r="BP548059" s="90"/>
    </row>
    <row r="548060" spans="68:68" customFormat="1">
      <c r="BP548060" s="90"/>
    </row>
    <row r="548061" spans="68:68" customFormat="1">
      <c r="BP548061" s="90"/>
    </row>
    <row r="548062" spans="68:68" customFormat="1">
      <c r="BP548062" s="90"/>
    </row>
    <row r="548063" spans="68:68" customFormat="1">
      <c r="BP548063" s="90"/>
    </row>
    <row r="548064" spans="68:68" customFormat="1">
      <c r="BP548064" s="90"/>
    </row>
    <row r="548065" spans="68:68" customFormat="1">
      <c r="BP548065" s="90"/>
    </row>
    <row r="548066" spans="68:68" customFormat="1">
      <c r="BP548066" s="90"/>
    </row>
    <row r="548067" spans="68:68" customFormat="1">
      <c r="BP548067" s="90"/>
    </row>
    <row r="548068" spans="68:68" customFormat="1">
      <c r="BP548068" s="90"/>
    </row>
    <row r="548069" spans="68:68" customFormat="1">
      <c r="BP548069" s="90"/>
    </row>
    <row r="548070" spans="68:68" customFormat="1">
      <c r="BP548070" s="90"/>
    </row>
    <row r="548071" spans="68:68" customFormat="1">
      <c r="BP548071" s="90"/>
    </row>
    <row r="548072" spans="68:68" customFormat="1">
      <c r="BP548072" s="90"/>
    </row>
    <row r="548073" spans="68:68" customFormat="1">
      <c r="BP548073" s="90"/>
    </row>
    <row r="548074" spans="68:68" customFormat="1">
      <c r="BP548074" s="90"/>
    </row>
    <row r="548075" spans="68:68" customFormat="1">
      <c r="BP548075" s="90"/>
    </row>
    <row r="548076" spans="68:68" customFormat="1">
      <c r="BP548076" s="90"/>
    </row>
    <row r="548077" spans="68:68" customFormat="1">
      <c r="BP548077" s="90"/>
    </row>
    <row r="548078" spans="68:68" customFormat="1">
      <c r="BP548078" s="90"/>
    </row>
    <row r="548079" spans="68:68" customFormat="1">
      <c r="BP548079" s="90"/>
    </row>
    <row r="548080" spans="68:68" customFormat="1">
      <c r="BP548080" s="90"/>
    </row>
    <row r="548081" spans="68:68" customFormat="1">
      <c r="BP548081" s="90"/>
    </row>
    <row r="548082" spans="68:68" customFormat="1">
      <c r="BP548082" s="90"/>
    </row>
    <row r="548083" spans="68:68" customFormat="1">
      <c r="BP548083" s="90"/>
    </row>
    <row r="548084" spans="68:68" customFormat="1">
      <c r="BP548084" s="90"/>
    </row>
    <row r="548085" spans="68:68" customFormat="1">
      <c r="BP548085" s="90"/>
    </row>
    <row r="548086" spans="68:68" customFormat="1">
      <c r="BP548086" s="90"/>
    </row>
    <row r="548087" spans="68:68" customFormat="1">
      <c r="BP548087" s="90"/>
    </row>
    <row r="548088" spans="68:68" customFormat="1">
      <c r="BP548088" s="90"/>
    </row>
    <row r="548089" spans="68:68" customFormat="1">
      <c r="BP548089" s="90"/>
    </row>
    <row r="548090" spans="68:68" customFormat="1">
      <c r="BP548090" s="90"/>
    </row>
    <row r="548091" spans="68:68" customFormat="1">
      <c r="BP548091" s="90"/>
    </row>
    <row r="548092" spans="68:68" customFormat="1">
      <c r="BP548092" s="90"/>
    </row>
    <row r="548093" spans="68:68" customFormat="1">
      <c r="BP548093" s="90"/>
    </row>
    <row r="548094" spans="68:68" customFormat="1">
      <c r="BP548094" s="90"/>
    </row>
    <row r="548095" spans="68:68" customFormat="1">
      <c r="BP548095" s="90"/>
    </row>
    <row r="548096" spans="68:68" customFormat="1">
      <c r="BP548096" s="90"/>
    </row>
    <row r="548097" spans="68:68" customFormat="1">
      <c r="BP548097" s="90"/>
    </row>
    <row r="548098" spans="68:68" customFormat="1">
      <c r="BP548098" s="90"/>
    </row>
    <row r="548099" spans="68:68" customFormat="1">
      <c r="BP548099" s="90"/>
    </row>
    <row r="548100" spans="68:68" customFormat="1">
      <c r="BP548100" s="90"/>
    </row>
    <row r="548101" spans="68:68" customFormat="1">
      <c r="BP548101" s="90"/>
    </row>
    <row r="548102" spans="68:68" customFormat="1">
      <c r="BP548102" s="90"/>
    </row>
    <row r="548103" spans="68:68" customFormat="1">
      <c r="BP548103" s="90"/>
    </row>
    <row r="548104" spans="68:68" customFormat="1">
      <c r="BP548104" s="90"/>
    </row>
    <row r="548105" spans="68:68" customFormat="1">
      <c r="BP548105" s="90"/>
    </row>
    <row r="548106" spans="68:68" customFormat="1">
      <c r="BP548106" s="90"/>
    </row>
    <row r="548107" spans="68:68" customFormat="1">
      <c r="BP548107" s="90"/>
    </row>
    <row r="548108" spans="68:68" customFormat="1">
      <c r="BP548108" s="90"/>
    </row>
    <row r="548109" spans="68:68" customFormat="1">
      <c r="BP548109" s="90"/>
    </row>
    <row r="548110" spans="68:68" customFormat="1">
      <c r="BP548110" s="90"/>
    </row>
    <row r="548111" spans="68:68" customFormat="1">
      <c r="BP548111" s="90"/>
    </row>
    <row r="548112" spans="68:68" customFormat="1">
      <c r="BP548112" s="90"/>
    </row>
    <row r="548113" spans="68:68" customFormat="1">
      <c r="BP548113" s="90"/>
    </row>
    <row r="548114" spans="68:68" customFormat="1">
      <c r="BP548114" s="90"/>
    </row>
    <row r="548115" spans="68:68" customFormat="1">
      <c r="BP548115" s="90"/>
    </row>
    <row r="548116" spans="68:68" customFormat="1">
      <c r="BP548116" s="90"/>
    </row>
    <row r="548117" spans="68:68" customFormat="1">
      <c r="BP548117" s="90"/>
    </row>
    <row r="548118" spans="68:68" customFormat="1">
      <c r="BP548118" s="90"/>
    </row>
    <row r="548119" spans="68:68" customFormat="1">
      <c r="BP548119" s="90"/>
    </row>
    <row r="548120" spans="68:68" customFormat="1">
      <c r="BP548120" s="90"/>
    </row>
    <row r="548121" spans="68:68" customFormat="1">
      <c r="BP548121" s="90"/>
    </row>
    <row r="548122" spans="68:68" customFormat="1">
      <c r="BP548122" s="90"/>
    </row>
    <row r="548123" spans="68:68" customFormat="1">
      <c r="BP548123" s="90"/>
    </row>
    <row r="548124" spans="68:68" customFormat="1">
      <c r="BP548124" s="90"/>
    </row>
    <row r="548125" spans="68:68" customFormat="1">
      <c r="BP548125" s="90"/>
    </row>
    <row r="548126" spans="68:68" customFormat="1">
      <c r="BP548126" s="90"/>
    </row>
    <row r="548127" spans="68:68" customFormat="1">
      <c r="BP548127" s="90"/>
    </row>
    <row r="548128" spans="68:68" customFormat="1">
      <c r="BP548128" s="90"/>
    </row>
    <row r="548129" spans="68:68" customFormat="1">
      <c r="BP548129" s="90"/>
    </row>
    <row r="548130" spans="68:68" customFormat="1">
      <c r="BP548130" s="90"/>
    </row>
    <row r="548131" spans="68:68" customFormat="1">
      <c r="BP548131" s="90"/>
    </row>
    <row r="548132" spans="68:68" customFormat="1">
      <c r="BP548132" s="90"/>
    </row>
    <row r="548133" spans="68:68" customFormat="1">
      <c r="BP548133" s="90"/>
    </row>
    <row r="548134" spans="68:68" customFormat="1">
      <c r="BP548134" s="90"/>
    </row>
    <row r="548135" spans="68:68" customFormat="1">
      <c r="BP548135" s="90"/>
    </row>
    <row r="548136" spans="68:68" customFormat="1">
      <c r="BP548136" s="90"/>
    </row>
    <row r="548137" spans="68:68" customFormat="1">
      <c r="BP548137" s="90"/>
    </row>
    <row r="548138" spans="68:68" customFormat="1">
      <c r="BP548138" s="90"/>
    </row>
    <row r="548139" spans="68:68" customFormat="1">
      <c r="BP548139" s="90"/>
    </row>
    <row r="548140" spans="68:68" customFormat="1">
      <c r="BP548140" s="90"/>
    </row>
    <row r="548141" spans="68:68" customFormat="1">
      <c r="BP548141" s="90"/>
    </row>
    <row r="548142" spans="68:68" customFormat="1">
      <c r="BP548142" s="90"/>
    </row>
    <row r="548143" spans="68:68" customFormat="1">
      <c r="BP548143" s="90"/>
    </row>
    <row r="548144" spans="68:68" customFormat="1">
      <c r="BP548144" s="90"/>
    </row>
    <row r="548145" spans="68:68" customFormat="1">
      <c r="BP548145" s="90"/>
    </row>
    <row r="548146" spans="68:68" customFormat="1">
      <c r="BP548146" s="90"/>
    </row>
    <row r="548147" spans="68:68" customFormat="1">
      <c r="BP548147" s="90"/>
    </row>
    <row r="548148" spans="68:68" customFormat="1">
      <c r="BP548148" s="90"/>
    </row>
    <row r="548149" spans="68:68" customFormat="1">
      <c r="BP548149" s="90"/>
    </row>
    <row r="548150" spans="68:68" customFormat="1">
      <c r="BP548150" s="90"/>
    </row>
    <row r="548151" spans="68:68" customFormat="1">
      <c r="BP548151" s="90"/>
    </row>
    <row r="548152" spans="68:68" customFormat="1">
      <c r="BP548152" s="90"/>
    </row>
    <row r="548153" spans="68:68" customFormat="1">
      <c r="BP548153" s="90"/>
    </row>
    <row r="548154" spans="68:68" customFormat="1">
      <c r="BP548154" s="90"/>
    </row>
    <row r="548155" spans="68:68" customFormat="1">
      <c r="BP548155" s="90"/>
    </row>
    <row r="548156" spans="68:68" customFormat="1">
      <c r="BP548156" s="90"/>
    </row>
    <row r="548157" spans="68:68" customFormat="1">
      <c r="BP548157" s="90"/>
    </row>
    <row r="548158" spans="68:68" customFormat="1">
      <c r="BP548158" s="90"/>
    </row>
    <row r="548159" spans="68:68" customFormat="1">
      <c r="BP548159" s="90"/>
    </row>
    <row r="548160" spans="68:68" customFormat="1">
      <c r="BP548160" s="90"/>
    </row>
    <row r="548161" spans="68:68" customFormat="1">
      <c r="BP548161" s="90"/>
    </row>
    <row r="548162" spans="68:68" customFormat="1">
      <c r="BP548162" s="90"/>
    </row>
    <row r="548163" spans="68:68" customFormat="1">
      <c r="BP548163" s="90"/>
    </row>
    <row r="548164" spans="68:68" customFormat="1">
      <c r="BP548164" s="90"/>
    </row>
    <row r="548165" spans="68:68" customFormat="1">
      <c r="BP548165" s="90"/>
    </row>
    <row r="548166" spans="68:68" customFormat="1">
      <c r="BP548166" s="90"/>
    </row>
    <row r="548167" spans="68:68" customFormat="1">
      <c r="BP548167" s="90"/>
    </row>
    <row r="548168" spans="68:68" customFormat="1">
      <c r="BP548168" s="90"/>
    </row>
    <row r="548169" spans="68:68" customFormat="1">
      <c r="BP548169" s="90"/>
    </row>
    <row r="548170" spans="68:68" customFormat="1">
      <c r="BP548170" s="90"/>
    </row>
    <row r="548171" spans="68:68" customFormat="1">
      <c r="BP548171" s="90"/>
    </row>
    <row r="548172" spans="68:68" customFormat="1">
      <c r="BP548172" s="90"/>
    </row>
    <row r="548173" spans="68:68" customFormat="1">
      <c r="BP548173" s="90"/>
    </row>
    <row r="548174" spans="68:68" customFormat="1">
      <c r="BP548174" s="90"/>
    </row>
    <row r="548175" spans="68:68" customFormat="1">
      <c r="BP548175" s="90"/>
    </row>
    <row r="548176" spans="68:68" customFormat="1">
      <c r="BP548176" s="90"/>
    </row>
    <row r="548177" spans="68:68" customFormat="1">
      <c r="BP548177" s="90"/>
    </row>
    <row r="548178" spans="68:68" customFormat="1">
      <c r="BP548178" s="90"/>
    </row>
    <row r="548179" spans="68:68" customFormat="1">
      <c r="BP548179" s="90"/>
    </row>
    <row r="548180" spans="68:68" customFormat="1">
      <c r="BP548180" s="90"/>
    </row>
    <row r="548181" spans="68:68" customFormat="1">
      <c r="BP548181" s="90"/>
    </row>
    <row r="548182" spans="68:68" customFormat="1">
      <c r="BP548182" s="90"/>
    </row>
    <row r="548183" spans="68:68" customFormat="1">
      <c r="BP548183" s="90"/>
    </row>
    <row r="548184" spans="68:68" customFormat="1">
      <c r="BP548184" s="90"/>
    </row>
    <row r="548185" spans="68:68" customFormat="1">
      <c r="BP548185" s="90"/>
    </row>
    <row r="548186" spans="68:68" customFormat="1">
      <c r="BP548186" s="90"/>
    </row>
    <row r="548187" spans="68:68" customFormat="1">
      <c r="BP548187" s="90"/>
    </row>
    <row r="548188" spans="68:68" customFormat="1">
      <c r="BP548188" s="90"/>
    </row>
    <row r="548189" spans="68:68" customFormat="1">
      <c r="BP548189" s="90"/>
    </row>
    <row r="548190" spans="68:68" customFormat="1">
      <c r="BP548190" s="90"/>
    </row>
    <row r="548191" spans="68:68" customFormat="1">
      <c r="BP548191" s="90"/>
    </row>
    <row r="548192" spans="68:68" customFormat="1">
      <c r="BP548192" s="90"/>
    </row>
    <row r="548193" spans="68:68" customFormat="1">
      <c r="BP548193" s="90"/>
    </row>
    <row r="548194" spans="68:68" customFormat="1">
      <c r="BP548194" s="90"/>
    </row>
    <row r="548195" spans="68:68" customFormat="1">
      <c r="BP548195" s="90"/>
    </row>
    <row r="548196" spans="68:68" customFormat="1">
      <c r="BP548196" s="90"/>
    </row>
    <row r="548197" spans="68:68" customFormat="1">
      <c r="BP548197" s="90"/>
    </row>
    <row r="548198" spans="68:68" customFormat="1">
      <c r="BP548198" s="90"/>
    </row>
    <row r="548199" spans="68:68" customFormat="1">
      <c r="BP548199" s="90"/>
    </row>
    <row r="548200" spans="68:68" customFormat="1">
      <c r="BP548200" s="90"/>
    </row>
    <row r="548201" spans="68:68" customFormat="1">
      <c r="BP548201" s="90"/>
    </row>
    <row r="548202" spans="68:68" customFormat="1">
      <c r="BP548202" s="90"/>
    </row>
    <row r="548203" spans="68:68" customFormat="1">
      <c r="BP548203" s="90"/>
    </row>
    <row r="548204" spans="68:68" customFormat="1">
      <c r="BP548204" s="90"/>
    </row>
    <row r="548205" spans="68:68" customFormat="1">
      <c r="BP548205" s="90"/>
    </row>
    <row r="548206" spans="68:68" customFormat="1">
      <c r="BP548206" s="90"/>
    </row>
    <row r="548207" spans="68:68" customFormat="1">
      <c r="BP548207" s="90"/>
    </row>
    <row r="548208" spans="68:68" customFormat="1">
      <c r="BP548208" s="90"/>
    </row>
    <row r="548209" spans="68:68" customFormat="1">
      <c r="BP548209" s="90"/>
    </row>
    <row r="548210" spans="68:68" customFormat="1">
      <c r="BP548210" s="90"/>
    </row>
    <row r="548211" spans="68:68" customFormat="1">
      <c r="BP548211" s="90"/>
    </row>
    <row r="548212" spans="68:68" customFormat="1">
      <c r="BP548212" s="90"/>
    </row>
    <row r="548213" spans="68:68" customFormat="1">
      <c r="BP548213" s="90"/>
    </row>
    <row r="548214" spans="68:68" customFormat="1">
      <c r="BP548214" s="90"/>
    </row>
    <row r="548215" spans="68:68" customFormat="1">
      <c r="BP548215" s="90"/>
    </row>
    <row r="548216" spans="68:68" customFormat="1">
      <c r="BP548216" s="90"/>
    </row>
    <row r="548217" spans="68:68" customFormat="1">
      <c r="BP548217" s="90"/>
    </row>
    <row r="548218" spans="68:68" customFormat="1">
      <c r="BP548218" s="90"/>
    </row>
    <row r="548219" spans="68:68" customFormat="1">
      <c r="BP548219" s="90"/>
    </row>
    <row r="548220" spans="68:68" customFormat="1">
      <c r="BP548220" s="90"/>
    </row>
    <row r="548221" spans="68:68" customFormat="1">
      <c r="BP548221" s="90"/>
    </row>
    <row r="548222" spans="68:68" customFormat="1">
      <c r="BP548222" s="90"/>
    </row>
    <row r="548223" spans="68:68" customFormat="1">
      <c r="BP548223" s="90"/>
    </row>
    <row r="548224" spans="68:68" customFormat="1">
      <c r="BP548224" s="90"/>
    </row>
    <row r="548225" spans="68:68" customFormat="1">
      <c r="BP548225" s="90"/>
    </row>
    <row r="548226" spans="68:68" customFormat="1">
      <c r="BP548226" s="90"/>
    </row>
    <row r="548227" spans="68:68" customFormat="1">
      <c r="BP548227" s="90"/>
    </row>
    <row r="548228" spans="68:68" customFormat="1">
      <c r="BP548228" s="90"/>
    </row>
    <row r="548229" spans="68:68" customFormat="1">
      <c r="BP548229" s="90"/>
    </row>
    <row r="548230" spans="68:68" customFormat="1">
      <c r="BP548230" s="90"/>
    </row>
    <row r="548231" spans="68:68" customFormat="1">
      <c r="BP548231" s="90"/>
    </row>
    <row r="548232" spans="68:68" customFormat="1">
      <c r="BP548232" s="90"/>
    </row>
    <row r="548233" spans="68:68" customFormat="1">
      <c r="BP548233" s="90"/>
    </row>
    <row r="548234" spans="68:68" customFormat="1">
      <c r="BP548234" s="90"/>
    </row>
    <row r="548235" spans="68:68" customFormat="1">
      <c r="BP548235" s="90"/>
    </row>
    <row r="548236" spans="68:68" customFormat="1">
      <c r="BP548236" s="90"/>
    </row>
    <row r="548237" spans="68:68" customFormat="1">
      <c r="BP548237" s="90"/>
    </row>
    <row r="548238" spans="68:68" customFormat="1">
      <c r="BP548238" s="90"/>
    </row>
    <row r="548239" spans="68:68" customFormat="1">
      <c r="BP548239" s="90"/>
    </row>
    <row r="548240" spans="68:68" customFormat="1">
      <c r="BP548240" s="90"/>
    </row>
    <row r="548241" spans="68:68" customFormat="1">
      <c r="BP548241" s="90"/>
    </row>
    <row r="548242" spans="68:68" customFormat="1">
      <c r="BP548242" s="90"/>
    </row>
    <row r="548243" spans="68:68" customFormat="1">
      <c r="BP548243" s="90"/>
    </row>
    <row r="548244" spans="68:68" customFormat="1">
      <c r="BP548244" s="90"/>
    </row>
    <row r="548245" spans="68:68" customFormat="1">
      <c r="BP548245" s="90"/>
    </row>
    <row r="548246" spans="68:68" customFormat="1">
      <c r="BP548246" s="90"/>
    </row>
    <row r="548247" spans="68:68" customFormat="1">
      <c r="BP548247" s="90"/>
    </row>
    <row r="548248" spans="68:68" customFormat="1">
      <c r="BP548248" s="90"/>
    </row>
    <row r="548249" spans="68:68" customFormat="1">
      <c r="BP548249" s="90"/>
    </row>
    <row r="548250" spans="68:68" customFormat="1">
      <c r="BP548250" s="90"/>
    </row>
    <row r="548251" spans="68:68" customFormat="1">
      <c r="BP548251" s="90"/>
    </row>
    <row r="548252" spans="68:68" customFormat="1">
      <c r="BP548252" s="90"/>
    </row>
    <row r="548253" spans="68:68" customFormat="1">
      <c r="BP548253" s="90"/>
    </row>
    <row r="548254" spans="68:68" customFormat="1">
      <c r="BP548254" s="90"/>
    </row>
    <row r="548255" spans="68:68" customFormat="1">
      <c r="BP548255" s="90"/>
    </row>
    <row r="548256" spans="68:68" customFormat="1">
      <c r="BP548256" s="90"/>
    </row>
    <row r="548257" spans="68:68" customFormat="1">
      <c r="BP548257" s="90"/>
    </row>
    <row r="548258" spans="68:68" customFormat="1">
      <c r="BP548258" s="90"/>
    </row>
    <row r="548259" spans="68:68" customFormat="1">
      <c r="BP548259" s="90"/>
    </row>
    <row r="548260" spans="68:68" customFormat="1">
      <c r="BP548260" s="90"/>
    </row>
    <row r="548261" spans="68:68" customFormat="1">
      <c r="BP548261" s="90"/>
    </row>
    <row r="548262" spans="68:68" customFormat="1">
      <c r="BP548262" s="90"/>
    </row>
    <row r="548263" spans="68:68" customFormat="1">
      <c r="BP548263" s="90"/>
    </row>
    <row r="548264" spans="68:68" customFormat="1">
      <c r="BP548264" s="90"/>
    </row>
    <row r="548265" spans="68:68" customFormat="1">
      <c r="BP548265" s="90"/>
    </row>
    <row r="548266" spans="68:68" customFormat="1">
      <c r="BP548266" s="90"/>
    </row>
    <row r="548267" spans="68:68" customFormat="1">
      <c r="BP548267" s="90"/>
    </row>
    <row r="548268" spans="68:68" customFormat="1">
      <c r="BP548268" s="90"/>
    </row>
    <row r="548269" spans="68:68" customFormat="1">
      <c r="BP548269" s="90"/>
    </row>
    <row r="548270" spans="68:68" customFormat="1">
      <c r="BP548270" s="90"/>
    </row>
    <row r="548271" spans="68:68" customFormat="1">
      <c r="BP548271" s="90"/>
    </row>
    <row r="548272" spans="68:68" customFormat="1">
      <c r="BP548272" s="90"/>
    </row>
    <row r="548273" spans="68:68" customFormat="1">
      <c r="BP548273" s="90"/>
    </row>
    <row r="548274" spans="68:68" customFormat="1">
      <c r="BP548274" s="90"/>
    </row>
    <row r="548275" spans="68:68" customFormat="1">
      <c r="BP548275" s="90"/>
    </row>
    <row r="548276" spans="68:68" customFormat="1">
      <c r="BP548276" s="90"/>
    </row>
    <row r="548277" spans="68:68" customFormat="1">
      <c r="BP548277" s="90"/>
    </row>
    <row r="548278" spans="68:68" customFormat="1">
      <c r="BP548278" s="90"/>
    </row>
    <row r="548279" spans="68:68" customFormat="1">
      <c r="BP548279" s="90"/>
    </row>
    <row r="548280" spans="68:68" customFormat="1">
      <c r="BP548280" s="90"/>
    </row>
    <row r="548281" spans="68:68" customFormat="1">
      <c r="BP548281" s="90"/>
    </row>
    <row r="548282" spans="68:68" customFormat="1">
      <c r="BP548282" s="90"/>
    </row>
    <row r="548283" spans="68:68" customFormat="1">
      <c r="BP548283" s="90"/>
    </row>
    <row r="548284" spans="68:68" customFormat="1">
      <c r="BP548284" s="90"/>
    </row>
    <row r="548285" spans="68:68" customFormat="1">
      <c r="BP548285" s="90"/>
    </row>
    <row r="548286" spans="68:68" customFormat="1">
      <c r="BP548286" s="90"/>
    </row>
    <row r="548287" spans="68:68" customFormat="1">
      <c r="BP548287" s="90"/>
    </row>
    <row r="548288" spans="68:68" customFormat="1">
      <c r="BP548288" s="90"/>
    </row>
    <row r="548289" spans="68:68" customFormat="1">
      <c r="BP548289" s="90"/>
    </row>
    <row r="548290" spans="68:68" customFormat="1">
      <c r="BP548290" s="90"/>
    </row>
    <row r="548291" spans="68:68" customFormat="1">
      <c r="BP548291" s="90"/>
    </row>
    <row r="548292" spans="68:68" customFormat="1">
      <c r="BP548292" s="90"/>
    </row>
    <row r="548293" spans="68:68" customFormat="1">
      <c r="BP548293" s="90"/>
    </row>
    <row r="548294" spans="68:68" customFormat="1">
      <c r="BP548294" s="90"/>
    </row>
    <row r="548295" spans="68:68" customFormat="1">
      <c r="BP548295" s="90"/>
    </row>
    <row r="548296" spans="68:68" customFormat="1">
      <c r="BP548296" s="90"/>
    </row>
    <row r="548297" spans="68:68" customFormat="1">
      <c r="BP548297" s="90"/>
    </row>
    <row r="548298" spans="68:68" customFormat="1">
      <c r="BP548298" s="90"/>
    </row>
    <row r="548299" spans="68:68" customFormat="1">
      <c r="BP548299" s="90"/>
    </row>
    <row r="548300" spans="68:68" customFormat="1">
      <c r="BP548300" s="90"/>
    </row>
    <row r="548301" spans="68:68" customFormat="1">
      <c r="BP548301" s="90"/>
    </row>
    <row r="548302" spans="68:68" customFormat="1">
      <c r="BP548302" s="90"/>
    </row>
    <row r="548303" spans="68:68" customFormat="1">
      <c r="BP548303" s="90"/>
    </row>
    <row r="548304" spans="68:68" customFormat="1">
      <c r="BP548304" s="90"/>
    </row>
    <row r="548305" spans="68:68" customFormat="1">
      <c r="BP548305" s="90"/>
    </row>
    <row r="548306" spans="68:68" customFormat="1">
      <c r="BP548306" s="90"/>
    </row>
    <row r="548307" spans="68:68" customFormat="1">
      <c r="BP548307" s="90"/>
    </row>
    <row r="548308" spans="68:68" customFormat="1">
      <c r="BP548308" s="90"/>
    </row>
    <row r="548309" spans="68:68" customFormat="1">
      <c r="BP548309" s="90"/>
    </row>
    <row r="548310" spans="68:68" customFormat="1">
      <c r="BP548310" s="90"/>
    </row>
    <row r="548311" spans="68:68" customFormat="1">
      <c r="BP548311" s="90"/>
    </row>
    <row r="548312" spans="68:68" customFormat="1">
      <c r="BP548312" s="90"/>
    </row>
    <row r="548313" spans="68:68" customFormat="1">
      <c r="BP548313" s="90"/>
    </row>
    <row r="548314" spans="68:68" customFormat="1">
      <c r="BP548314" s="90"/>
    </row>
    <row r="548315" spans="68:68" customFormat="1">
      <c r="BP548315" s="90"/>
    </row>
    <row r="548316" spans="68:68" customFormat="1">
      <c r="BP548316" s="90"/>
    </row>
    <row r="548317" spans="68:68" customFormat="1">
      <c r="BP548317" s="90"/>
    </row>
    <row r="548318" spans="68:68" customFormat="1">
      <c r="BP548318" s="90"/>
    </row>
    <row r="548319" spans="68:68" customFormat="1">
      <c r="BP548319" s="90"/>
    </row>
    <row r="548320" spans="68:68" customFormat="1">
      <c r="BP548320" s="90"/>
    </row>
    <row r="548321" spans="68:68" customFormat="1">
      <c r="BP548321" s="90"/>
    </row>
    <row r="548322" spans="68:68" customFormat="1">
      <c r="BP548322" s="90"/>
    </row>
    <row r="548323" spans="68:68" customFormat="1">
      <c r="BP548323" s="90"/>
    </row>
    <row r="548324" spans="68:68" customFormat="1">
      <c r="BP548324" s="90"/>
    </row>
    <row r="548325" spans="68:68" customFormat="1">
      <c r="BP548325" s="90"/>
    </row>
    <row r="548326" spans="68:68" customFormat="1">
      <c r="BP548326" s="90"/>
    </row>
    <row r="548327" spans="68:68" customFormat="1">
      <c r="BP548327" s="90"/>
    </row>
    <row r="548328" spans="68:68" customFormat="1">
      <c r="BP548328" s="90"/>
    </row>
    <row r="548329" spans="68:68" customFormat="1">
      <c r="BP548329" s="90"/>
    </row>
    <row r="548330" spans="68:68" customFormat="1">
      <c r="BP548330" s="90"/>
    </row>
    <row r="548331" spans="68:68" customFormat="1">
      <c r="BP548331" s="90"/>
    </row>
    <row r="548332" spans="68:68" customFormat="1">
      <c r="BP548332" s="90"/>
    </row>
    <row r="548333" spans="68:68" customFormat="1">
      <c r="BP548333" s="90"/>
    </row>
    <row r="548334" spans="68:68" customFormat="1">
      <c r="BP548334" s="90"/>
    </row>
    <row r="548335" spans="68:68" customFormat="1">
      <c r="BP548335" s="90"/>
    </row>
    <row r="548336" spans="68:68" customFormat="1">
      <c r="BP548336" s="90"/>
    </row>
    <row r="548337" spans="68:68" customFormat="1">
      <c r="BP548337" s="90"/>
    </row>
    <row r="548338" spans="68:68" customFormat="1">
      <c r="BP548338" s="90"/>
    </row>
    <row r="548339" spans="68:68" customFormat="1">
      <c r="BP548339" s="90"/>
    </row>
    <row r="548340" spans="68:68" customFormat="1">
      <c r="BP548340" s="90"/>
    </row>
    <row r="548341" spans="68:68" customFormat="1">
      <c r="BP548341" s="90"/>
    </row>
    <row r="548342" spans="68:68" customFormat="1">
      <c r="BP548342" s="90"/>
    </row>
    <row r="548343" spans="68:68" customFormat="1">
      <c r="BP548343" s="90"/>
    </row>
    <row r="548344" spans="68:68" customFormat="1">
      <c r="BP548344" s="90"/>
    </row>
    <row r="548345" spans="68:68" customFormat="1">
      <c r="BP548345" s="90"/>
    </row>
    <row r="548346" spans="68:68" customFormat="1">
      <c r="BP548346" s="90"/>
    </row>
    <row r="548347" spans="68:68" customFormat="1">
      <c r="BP548347" s="90"/>
    </row>
    <row r="548348" spans="68:68" customFormat="1">
      <c r="BP548348" s="90"/>
    </row>
    <row r="548349" spans="68:68" customFormat="1">
      <c r="BP548349" s="90"/>
    </row>
    <row r="548350" spans="68:68" customFormat="1">
      <c r="BP548350" s="90"/>
    </row>
    <row r="548351" spans="68:68" customFormat="1">
      <c r="BP548351" s="90"/>
    </row>
    <row r="548352" spans="68:68" customFormat="1">
      <c r="BP548352" s="90"/>
    </row>
    <row r="548353" spans="68:68" customFormat="1">
      <c r="BP548353" s="90"/>
    </row>
    <row r="548354" spans="68:68" customFormat="1">
      <c r="BP548354" s="90"/>
    </row>
    <row r="548355" spans="68:68" customFormat="1">
      <c r="BP548355" s="90"/>
    </row>
    <row r="548356" spans="68:68" customFormat="1">
      <c r="BP548356" s="90"/>
    </row>
    <row r="548357" spans="68:68" customFormat="1">
      <c r="BP548357" s="90"/>
    </row>
    <row r="548358" spans="68:68" customFormat="1">
      <c r="BP548358" s="90"/>
    </row>
    <row r="548359" spans="68:68" customFormat="1">
      <c r="BP548359" s="90"/>
    </row>
    <row r="548360" spans="68:68" customFormat="1">
      <c r="BP548360" s="90"/>
    </row>
    <row r="548361" spans="68:68" customFormat="1">
      <c r="BP548361" s="90"/>
    </row>
    <row r="548362" spans="68:68" customFormat="1">
      <c r="BP548362" s="90"/>
    </row>
    <row r="548363" spans="68:68" customFormat="1">
      <c r="BP548363" s="90"/>
    </row>
    <row r="548364" spans="68:68" customFormat="1">
      <c r="BP548364" s="90"/>
    </row>
    <row r="548365" spans="68:68" customFormat="1">
      <c r="BP548365" s="90"/>
    </row>
    <row r="548366" spans="68:68" customFormat="1">
      <c r="BP548366" s="90"/>
    </row>
    <row r="548367" spans="68:68" customFormat="1">
      <c r="BP548367" s="90"/>
    </row>
    <row r="548368" spans="68:68" customFormat="1">
      <c r="BP548368" s="90"/>
    </row>
    <row r="548369" spans="68:68" customFormat="1">
      <c r="BP548369" s="90"/>
    </row>
    <row r="548370" spans="68:68" customFormat="1">
      <c r="BP548370" s="90"/>
    </row>
    <row r="548371" spans="68:68" customFormat="1">
      <c r="BP548371" s="90"/>
    </row>
    <row r="548372" spans="68:68" customFormat="1">
      <c r="BP548372" s="90"/>
    </row>
    <row r="548373" spans="68:68" customFormat="1">
      <c r="BP548373" s="90"/>
    </row>
    <row r="548374" spans="68:68" customFormat="1">
      <c r="BP548374" s="90"/>
    </row>
    <row r="548375" spans="68:68" customFormat="1">
      <c r="BP548375" s="90"/>
    </row>
    <row r="548376" spans="68:68" customFormat="1">
      <c r="BP548376" s="90"/>
    </row>
    <row r="548377" spans="68:68" customFormat="1">
      <c r="BP548377" s="90"/>
    </row>
    <row r="548378" spans="68:68" customFormat="1">
      <c r="BP548378" s="90"/>
    </row>
    <row r="548379" spans="68:68" customFormat="1">
      <c r="BP548379" s="90"/>
    </row>
    <row r="548380" spans="68:68" customFormat="1">
      <c r="BP548380" s="90"/>
    </row>
    <row r="548381" spans="68:68" customFormat="1">
      <c r="BP548381" s="90"/>
    </row>
    <row r="548382" spans="68:68" customFormat="1">
      <c r="BP548382" s="90"/>
    </row>
    <row r="548383" spans="68:68" customFormat="1">
      <c r="BP548383" s="90"/>
    </row>
    <row r="548384" spans="68:68" customFormat="1">
      <c r="BP548384" s="90"/>
    </row>
    <row r="548385" spans="68:68" customFormat="1">
      <c r="BP548385" s="90"/>
    </row>
    <row r="548386" spans="68:68" customFormat="1">
      <c r="BP548386" s="90"/>
    </row>
    <row r="548387" spans="68:68" customFormat="1">
      <c r="BP548387" s="90"/>
    </row>
    <row r="548388" spans="68:68" customFormat="1">
      <c r="BP548388" s="90"/>
    </row>
    <row r="548389" spans="68:68" customFormat="1">
      <c r="BP548389" s="90"/>
    </row>
    <row r="548390" spans="68:68" customFormat="1">
      <c r="BP548390" s="90"/>
    </row>
    <row r="548391" spans="68:68" customFormat="1">
      <c r="BP548391" s="90"/>
    </row>
    <row r="548392" spans="68:68" customFormat="1">
      <c r="BP548392" s="90"/>
    </row>
    <row r="548393" spans="68:68" customFormat="1">
      <c r="BP548393" s="90"/>
    </row>
    <row r="548394" spans="68:68" customFormat="1">
      <c r="BP548394" s="90"/>
    </row>
    <row r="548395" spans="68:68" customFormat="1">
      <c r="BP548395" s="90"/>
    </row>
    <row r="548396" spans="68:68" customFormat="1">
      <c r="BP548396" s="90"/>
    </row>
    <row r="548397" spans="68:68" customFormat="1">
      <c r="BP548397" s="90"/>
    </row>
    <row r="548398" spans="68:68" customFormat="1">
      <c r="BP548398" s="90"/>
    </row>
    <row r="548399" spans="68:68" customFormat="1">
      <c r="BP548399" s="90"/>
    </row>
    <row r="548400" spans="68:68" customFormat="1">
      <c r="BP548400" s="90"/>
    </row>
    <row r="548401" spans="68:68" customFormat="1">
      <c r="BP548401" s="90"/>
    </row>
    <row r="548402" spans="68:68" customFormat="1">
      <c r="BP548402" s="90"/>
    </row>
    <row r="548403" spans="68:68" customFormat="1">
      <c r="BP548403" s="90"/>
    </row>
    <row r="548404" spans="68:68" customFormat="1">
      <c r="BP548404" s="90"/>
    </row>
    <row r="548405" spans="68:68" customFormat="1">
      <c r="BP548405" s="90"/>
    </row>
    <row r="548406" spans="68:68" customFormat="1">
      <c r="BP548406" s="90"/>
    </row>
    <row r="548407" spans="68:68" customFormat="1">
      <c r="BP548407" s="90"/>
    </row>
    <row r="548408" spans="68:68" customFormat="1">
      <c r="BP548408" s="90"/>
    </row>
    <row r="548409" spans="68:68" customFormat="1">
      <c r="BP548409" s="90"/>
    </row>
    <row r="548410" spans="68:68" customFormat="1">
      <c r="BP548410" s="90"/>
    </row>
    <row r="548411" spans="68:68" customFormat="1">
      <c r="BP548411" s="90"/>
    </row>
    <row r="548412" spans="68:68" customFormat="1">
      <c r="BP548412" s="90"/>
    </row>
    <row r="548413" spans="68:68" customFormat="1">
      <c r="BP548413" s="90"/>
    </row>
    <row r="548414" spans="68:68" customFormat="1">
      <c r="BP548414" s="90"/>
    </row>
    <row r="548415" spans="68:68" customFormat="1">
      <c r="BP548415" s="90"/>
    </row>
    <row r="548416" spans="68:68" customFormat="1">
      <c r="BP548416" s="90"/>
    </row>
    <row r="548417" spans="68:68" customFormat="1">
      <c r="BP548417" s="90"/>
    </row>
    <row r="548418" spans="68:68" customFormat="1">
      <c r="BP548418" s="90"/>
    </row>
    <row r="548419" spans="68:68" customFormat="1">
      <c r="BP548419" s="90"/>
    </row>
    <row r="548420" spans="68:68" customFormat="1">
      <c r="BP548420" s="90"/>
    </row>
    <row r="548421" spans="68:68" customFormat="1">
      <c r="BP548421" s="90"/>
    </row>
    <row r="548422" spans="68:68" customFormat="1">
      <c r="BP548422" s="90"/>
    </row>
    <row r="548423" spans="68:68" customFormat="1">
      <c r="BP548423" s="90"/>
    </row>
    <row r="548424" spans="68:68" customFormat="1">
      <c r="BP548424" s="90"/>
    </row>
    <row r="548425" spans="68:68" customFormat="1">
      <c r="BP548425" s="90"/>
    </row>
    <row r="548426" spans="68:68" customFormat="1">
      <c r="BP548426" s="90"/>
    </row>
    <row r="548427" spans="68:68" customFormat="1">
      <c r="BP548427" s="90"/>
    </row>
    <row r="548428" spans="68:68" customFormat="1">
      <c r="BP548428" s="90"/>
    </row>
    <row r="548429" spans="68:68" customFormat="1">
      <c r="BP548429" s="90"/>
    </row>
    <row r="548430" spans="68:68" customFormat="1">
      <c r="BP548430" s="90"/>
    </row>
    <row r="548431" spans="68:68" customFormat="1">
      <c r="BP548431" s="90"/>
    </row>
    <row r="548432" spans="68:68" customFormat="1">
      <c r="BP548432" s="90"/>
    </row>
    <row r="548433" spans="68:68" customFormat="1">
      <c r="BP548433" s="90"/>
    </row>
    <row r="548434" spans="68:68" customFormat="1">
      <c r="BP548434" s="90"/>
    </row>
    <row r="548435" spans="68:68" customFormat="1">
      <c r="BP548435" s="90"/>
    </row>
    <row r="548436" spans="68:68" customFormat="1">
      <c r="BP548436" s="90"/>
    </row>
    <row r="548437" spans="68:68" customFormat="1">
      <c r="BP548437" s="90"/>
    </row>
    <row r="548438" spans="68:68" customFormat="1">
      <c r="BP548438" s="90"/>
    </row>
    <row r="548439" spans="68:68" customFormat="1">
      <c r="BP548439" s="90"/>
    </row>
    <row r="548440" spans="68:68" customFormat="1">
      <c r="BP548440" s="90"/>
    </row>
    <row r="548441" spans="68:68" customFormat="1">
      <c r="BP548441" s="90"/>
    </row>
    <row r="548442" spans="68:68" customFormat="1">
      <c r="BP548442" s="90"/>
    </row>
    <row r="548443" spans="68:68" customFormat="1">
      <c r="BP548443" s="90"/>
    </row>
    <row r="548444" spans="68:68" customFormat="1">
      <c r="BP548444" s="90"/>
    </row>
    <row r="548445" spans="68:68" customFormat="1">
      <c r="BP548445" s="90"/>
    </row>
    <row r="548446" spans="68:68" customFormat="1">
      <c r="BP548446" s="90"/>
    </row>
    <row r="548447" spans="68:68" customFormat="1">
      <c r="BP548447" s="90"/>
    </row>
    <row r="548448" spans="68:68" customFormat="1">
      <c r="BP548448" s="90"/>
    </row>
    <row r="548449" spans="68:68" customFormat="1">
      <c r="BP548449" s="90"/>
    </row>
    <row r="548450" spans="68:68" customFormat="1">
      <c r="BP548450" s="90"/>
    </row>
    <row r="548451" spans="68:68" customFormat="1">
      <c r="BP548451" s="90"/>
    </row>
    <row r="548452" spans="68:68" customFormat="1">
      <c r="BP548452" s="90"/>
    </row>
    <row r="548453" spans="68:68" customFormat="1">
      <c r="BP548453" s="90"/>
    </row>
    <row r="548454" spans="68:68" customFormat="1">
      <c r="BP548454" s="90"/>
    </row>
    <row r="548455" spans="68:68" customFormat="1">
      <c r="BP548455" s="90"/>
    </row>
    <row r="548456" spans="68:68" customFormat="1">
      <c r="BP548456" s="90"/>
    </row>
    <row r="548457" spans="68:68" customFormat="1">
      <c r="BP548457" s="90"/>
    </row>
    <row r="548458" spans="68:68" customFormat="1">
      <c r="BP548458" s="90"/>
    </row>
    <row r="548459" spans="68:68" customFormat="1">
      <c r="BP548459" s="90"/>
    </row>
    <row r="548460" spans="68:68" customFormat="1">
      <c r="BP548460" s="90"/>
    </row>
    <row r="548461" spans="68:68" customFormat="1">
      <c r="BP548461" s="90"/>
    </row>
    <row r="548462" spans="68:68" customFormat="1">
      <c r="BP548462" s="90"/>
    </row>
    <row r="548463" spans="68:68" customFormat="1">
      <c r="BP548463" s="90"/>
    </row>
    <row r="548464" spans="68:68" customFormat="1">
      <c r="BP548464" s="90"/>
    </row>
    <row r="548465" spans="68:68" customFormat="1">
      <c r="BP548465" s="90"/>
    </row>
    <row r="548466" spans="68:68" customFormat="1">
      <c r="BP548466" s="90"/>
    </row>
    <row r="548467" spans="68:68" customFormat="1">
      <c r="BP548467" s="90"/>
    </row>
    <row r="548468" spans="68:68" customFormat="1">
      <c r="BP548468" s="90"/>
    </row>
    <row r="548469" spans="68:68" customFormat="1">
      <c r="BP548469" s="90"/>
    </row>
    <row r="548470" spans="68:68" customFormat="1">
      <c r="BP548470" s="90"/>
    </row>
    <row r="548471" spans="68:68" customFormat="1">
      <c r="BP548471" s="90"/>
    </row>
    <row r="548472" spans="68:68" customFormat="1">
      <c r="BP548472" s="90"/>
    </row>
    <row r="548473" spans="68:68" customFormat="1">
      <c r="BP548473" s="90"/>
    </row>
    <row r="548474" spans="68:68" customFormat="1">
      <c r="BP548474" s="90"/>
    </row>
    <row r="548475" spans="68:68" customFormat="1">
      <c r="BP548475" s="90"/>
    </row>
    <row r="548476" spans="68:68" customFormat="1">
      <c r="BP548476" s="90"/>
    </row>
    <row r="548477" spans="68:68" customFormat="1">
      <c r="BP548477" s="90"/>
    </row>
    <row r="548478" spans="68:68" customFormat="1">
      <c r="BP548478" s="90"/>
    </row>
    <row r="548479" spans="68:68" customFormat="1">
      <c r="BP548479" s="90"/>
    </row>
    <row r="548480" spans="68:68" customFormat="1">
      <c r="BP548480" s="90"/>
    </row>
    <row r="548481" spans="68:68" customFormat="1">
      <c r="BP548481" s="90"/>
    </row>
    <row r="548482" spans="68:68" customFormat="1">
      <c r="BP548482" s="90"/>
    </row>
    <row r="548483" spans="68:68" customFormat="1">
      <c r="BP548483" s="90"/>
    </row>
    <row r="548484" spans="68:68" customFormat="1">
      <c r="BP548484" s="90"/>
    </row>
    <row r="548485" spans="68:68" customFormat="1">
      <c r="BP548485" s="90"/>
    </row>
    <row r="548486" spans="68:68" customFormat="1">
      <c r="BP548486" s="90"/>
    </row>
    <row r="548487" spans="68:68" customFormat="1">
      <c r="BP548487" s="90"/>
    </row>
    <row r="548488" spans="68:68" customFormat="1">
      <c r="BP548488" s="90"/>
    </row>
    <row r="548489" spans="68:68" customFormat="1">
      <c r="BP548489" s="90"/>
    </row>
    <row r="548490" spans="68:68" customFormat="1">
      <c r="BP548490" s="90"/>
    </row>
    <row r="548491" spans="68:68" customFormat="1">
      <c r="BP548491" s="90"/>
    </row>
    <row r="548492" spans="68:68" customFormat="1">
      <c r="BP548492" s="90"/>
    </row>
    <row r="548493" spans="68:68" customFormat="1">
      <c r="BP548493" s="90"/>
    </row>
    <row r="548494" spans="68:68" customFormat="1">
      <c r="BP548494" s="90"/>
    </row>
    <row r="548495" spans="68:68" customFormat="1">
      <c r="BP548495" s="90"/>
    </row>
    <row r="548496" spans="68:68" customFormat="1">
      <c r="BP548496" s="90"/>
    </row>
    <row r="548497" spans="68:68" customFormat="1">
      <c r="BP548497" s="90"/>
    </row>
    <row r="548498" spans="68:68" customFormat="1">
      <c r="BP548498" s="90"/>
    </row>
    <row r="548499" spans="68:68" customFormat="1">
      <c r="BP548499" s="90"/>
    </row>
    <row r="548500" spans="68:68" customFormat="1">
      <c r="BP548500" s="90"/>
    </row>
    <row r="548501" spans="68:68" customFormat="1">
      <c r="BP548501" s="90"/>
    </row>
    <row r="548502" spans="68:68" customFormat="1">
      <c r="BP548502" s="90"/>
    </row>
    <row r="548503" spans="68:68" customFormat="1">
      <c r="BP548503" s="90"/>
    </row>
    <row r="548504" spans="68:68" customFormat="1">
      <c r="BP548504" s="90"/>
    </row>
    <row r="548505" spans="68:68" customFormat="1">
      <c r="BP548505" s="90"/>
    </row>
    <row r="548506" spans="68:68" customFormat="1">
      <c r="BP548506" s="90"/>
    </row>
    <row r="548507" spans="68:68" customFormat="1">
      <c r="BP548507" s="90"/>
    </row>
    <row r="548508" spans="68:68" customFormat="1">
      <c r="BP548508" s="90"/>
    </row>
    <row r="548509" spans="68:68" customFormat="1">
      <c r="BP548509" s="90"/>
    </row>
    <row r="548510" spans="68:68" customFormat="1">
      <c r="BP548510" s="90"/>
    </row>
    <row r="548511" spans="68:68" customFormat="1">
      <c r="BP548511" s="90"/>
    </row>
    <row r="548512" spans="68:68" customFormat="1">
      <c r="BP548512" s="90"/>
    </row>
    <row r="548513" spans="68:68" customFormat="1">
      <c r="BP548513" s="90"/>
    </row>
    <row r="548514" spans="68:68" customFormat="1">
      <c r="BP548514" s="90"/>
    </row>
    <row r="548515" spans="68:68" customFormat="1">
      <c r="BP548515" s="90"/>
    </row>
    <row r="548516" spans="68:68" customFormat="1">
      <c r="BP548516" s="90"/>
    </row>
    <row r="548517" spans="68:68" customFormat="1">
      <c r="BP548517" s="90"/>
    </row>
    <row r="548518" spans="68:68" customFormat="1">
      <c r="BP548518" s="90"/>
    </row>
    <row r="548519" spans="68:68" customFormat="1">
      <c r="BP548519" s="90"/>
    </row>
    <row r="548520" spans="68:68" customFormat="1">
      <c r="BP548520" s="90"/>
    </row>
    <row r="548521" spans="68:68" customFormat="1">
      <c r="BP548521" s="90"/>
    </row>
    <row r="548522" spans="68:68" customFormat="1">
      <c r="BP548522" s="90"/>
    </row>
    <row r="548523" spans="68:68" customFormat="1">
      <c r="BP548523" s="90"/>
    </row>
    <row r="548524" spans="68:68" customFormat="1">
      <c r="BP548524" s="90"/>
    </row>
    <row r="548525" spans="68:68" customFormat="1">
      <c r="BP548525" s="90"/>
    </row>
    <row r="548526" spans="68:68" customFormat="1">
      <c r="BP548526" s="90"/>
    </row>
    <row r="548527" spans="68:68" customFormat="1">
      <c r="BP548527" s="90"/>
    </row>
    <row r="548528" spans="68:68" customFormat="1">
      <c r="BP548528" s="90"/>
    </row>
    <row r="548529" spans="68:68" customFormat="1">
      <c r="BP548529" s="90"/>
    </row>
    <row r="548530" spans="68:68" customFormat="1">
      <c r="BP548530" s="90"/>
    </row>
    <row r="548531" spans="68:68" customFormat="1">
      <c r="BP548531" s="90"/>
    </row>
    <row r="548532" spans="68:68" customFormat="1">
      <c r="BP548532" s="90"/>
    </row>
    <row r="548533" spans="68:68" customFormat="1">
      <c r="BP548533" s="90"/>
    </row>
    <row r="548534" spans="68:68" customFormat="1">
      <c r="BP548534" s="90"/>
    </row>
    <row r="548535" spans="68:68" customFormat="1">
      <c r="BP548535" s="90"/>
    </row>
    <row r="548536" spans="68:68" customFormat="1">
      <c r="BP548536" s="90"/>
    </row>
    <row r="548537" spans="68:68" customFormat="1">
      <c r="BP548537" s="90"/>
    </row>
    <row r="548538" spans="68:68" customFormat="1">
      <c r="BP548538" s="90"/>
    </row>
    <row r="548539" spans="68:68" customFormat="1">
      <c r="BP548539" s="90"/>
    </row>
    <row r="548540" spans="68:68" customFormat="1">
      <c r="BP548540" s="90"/>
    </row>
    <row r="548541" spans="68:68" customFormat="1">
      <c r="BP548541" s="90"/>
    </row>
    <row r="548542" spans="68:68" customFormat="1">
      <c r="BP548542" s="90"/>
    </row>
    <row r="548543" spans="68:68" customFormat="1">
      <c r="BP548543" s="90"/>
    </row>
    <row r="548544" spans="68:68" customFormat="1">
      <c r="BP548544" s="90"/>
    </row>
    <row r="548545" spans="68:68" customFormat="1">
      <c r="BP548545" s="90"/>
    </row>
    <row r="548546" spans="68:68" customFormat="1">
      <c r="BP548546" s="90"/>
    </row>
    <row r="548547" spans="68:68" customFormat="1">
      <c r="BP548547" s="90"/>
    </row>
    <row r="548548" spans="68:68" customFormat="1">
      <c r="BP548548" s="90"/>
    </row>
    <row r="548549" spans="68:68" customFormat="1">
      <c r="BP548549" s="90"/>
    </row>
    <row r="548550" spans="68:68" customFormat="1">
      <c r="BP548550" s="90"/>
    </row>
    <row r="548551" spans="68:68" customFormat="1">
      <c r="BP548551" s="90"/>
    </row>
    <row r="548552" spans="68:68" customFormat="1">
      <c r="BP548552" s="90"/>
    </row>
    <row r="548553" spans="68:68" customFormat="1">
      <c r="BP548553" s="90"/>
    </row>
    <row r="548554" spans="68:68" customFormat="1">
      <c r="BP548554" s="90"/>
    </row>
    <row r="548555" spans="68:68" customFormat="1">
      <c r="BP548555" s="90"/>
    </row>
    <row r="548556" spans="68:68" customFormat="1">
      <c r="BP548556" s="90"/>
    </row>
    <row r="548557" spans="68:68" customFormat="1">
      <c r="BP548557" s="90"/>
    </row>
    <row r="548558" spans="68:68" customFormat="1">
      <c r="BP548558" s="90"/>
    </row>
    <row r="548559" spans="68:68" customFormat="1">
      <c r="BP548559" s="90"/>
    </row>
    <row r="548560" spans="68:68" customFormat="1">
      <c r="BP548560" s="90"/>
    </row>
    <row r="548561" spans="68:68" customFormat="1">
      <c r="BP548561" s="90"/>
    </row>
    <row r="548562" spans="68:68" customFormat="1">
      <c r="BP548562" s="90"/>
    </row>
    <row r="548563" spans="68:68" customFormat="1">
      <c r="BP548563" s="90"/>
    </row>
    <row r="548564" spans="68:68" customFormat="1">
      <c r="BP548564" s="90"/>
    </row>
    <row r="548565" spans="68:68" customFormat="1">
      <c r="BP548565" s="90"/>
    </row>
    <row r="548566" spans="68:68" customFormat="1">
      <c r="BP548566" s="90"/>
    </row>
    <row r="548567" spans="68:68" customFormat="1">
      <c r="BP548567" s="90"/>
    </row>
    <row r="548568" spans="68:68" customFormat="1">
      <c r="BP548568" s="90"/>
    </row>
    <row r="548569" spans="68:68" customFormat="1">
      <c r="BP548569" s="90"/>
    </row>
    <row r="548570" spans="68:68" customFormat="1">
      <c r="BP548570" s="90"/>
    </row>
    <row r="548571" spans="68:68" customFormat="1">
      <c r="BP548571" s="90"/>
    </row>
    <row r="548572" spans="68:68" customFormat="1">
      <c r="BP548572" s="90"/>
    </row>
    <row r="548573" spans="68:68" customFormat="1">
      <c r="BP548573" s="90"/>
    </row>
    <row r="548574" spans="68:68" customFormat="1">
      <c r="BP548574" s="90"/>
    </row>
    <row r="548575" spans="68:68" customFormat="1">
      <c r="BP548575" s="90"/>
    </row>
    <row r="548576" spans="68:68" customFormat="1">
      <c r="BP548576" s="90"/>
    </row>
    <row r="548577" spans="68:68" customFormat="1">
      <c r="BP548577" s="90"/>
    </row>
    <row r="548578" spans="68:68" customFormat="1">
      <c r="BP548578" s="90"/>
    </row>
    <row r="548579" spans="68:68" customFormat="1">
      <c r="BP548579" s="90"/>
    </row>
    <row r="548580" spans="68:68" customFormat="1">
      <c r="BP548580" s="90"/>
    </row>
    <row r="548581" spans="68:68" customFormat="1">
      <c r="BP548581" s="90"/>
    </row>
    <row r="548582" spans="68:68" customFormat="1">
      <c r="BP548582" s="90"/>
    </row>
    <row r="548583" spans="68:68" customFormat="1">
      <c r="BP548583" s="90"/>
    </row>
    <row r="548584" spans="68:68" customFormat="1">
      <c r="BP548584" s="90"/>
    </row>
    <row r="548585" spans="68:68" customFormat="1">
      <c r="BP548585" s="90"/>
    </row>
    <row r="548586" spans="68:68" customFormat="1">
      <c r="BP548586" s="90"/>
    </row>
    <row r="548587" spans="68:68" customFormat="1">
      <c r="BP548587" s="90"/>
    </row>
    <row r="548588" spans="68:68" customFormat="1">
      <c r="BP548588" s="90"/>
    </row>
    <row r="548589" spans="68:68" customFormat="1">
      <c r="BP548589" s="90"/>
    </row>
    <row r="548590" spans="68:68" customFormat="1">
      <c r="BP548590" s="90"/>
    </row>
    <row r="548591" spans="68:68" customFormat="1">
      <c r="BP548591" s="90"/>
    </row>
    <row r="548592" spans="68:68" customFormat="1">
      <c r="BP548592" s="90"/>
    </row>
    <row r="548593" spans="68:68" customFormat="1">
      <c r="BP548593" s="90"/>
    </row>
    <row r="548594" spans="68:68" customFormat="1">
      <c r="BP548594" s="90"/>
    </row>
    <row r="548595" spans="68:68" customFormat="1">
      <c r="BP548595" s="90"/>
    </row>
    <row r="548596" spans="68:68" customFormat="1">
      <c r="BP548596" s="90"/>
    </row>
    <row r="548597" spans="68:68" customFormat="1">
      <c r="BP548597" s="90"/>
    </row>
    <row r="548598" spans="68:68" customFormat="1">
      <c r="BP548598" s="90"/>
    </row>
    <row r="548599" spans="68:68" customFormat="1">
      <c r="BP548599" s="90"/>
    </row>
    <row r="548600" spans="68:68" customFormat="1">
      <c r="BP548600" s="90"/>
    </row>
    <row r="548601" spans="68:68" customFormat="1">
      <c r="BP548601" s="90"/>
    </row>
    <row r="548602" spans="68:68" customFormat="1">
      <c r="BP548602" s="90"/>
    </row>
    <row r="548603" spans="68:68" customFormat="1">
      <c r="BP548603" s="90"/>
    </row>
    <row r="548604" spans="68:68" customFormat="1">
      <c r="BP548604" s="90"/>
    </row>
    <row r="548605" spans="68:68" customFormat="1">
      <c r="BP548605" s="90"/>
    </row>
    <row r="548606" spans="68:68" customFormat="1">
      <c r="BP548606" s="90"/>
    </row>
    <row r="548607" spans="68:68" customFormat="1">
      <c r="BP548607" s="90"/>
    </row>
    <row r="548608" spans="68:68" customFormat="1">
      <c r="BP548608" s="90"/>
    </row>
    <row r="548609" spans="68:68" customFormat="1">
      <c r="BP548609" s="90"/>
    </row>
    <row r="548610" spans="68:68" customFormat="1">
      <c r="BP548610" s="90"/>
    </row>
    <row r="548611" spans="68:68" customFormat="1">
      <c r="BP548611" s="90"/>
    </row>
    <row r="548612" spans="68:68" customFormat="1">
      <c r="BP548612" s="90"/>
    </row>
    <row r="548613" spans="68:68" customFormat="1">
      <c r="BP548613" s="90"/>
    </row>
    <row r="548614" spans="68:68" customFormat="1">
      <c r="BP548614" s="90"/>
    </row>
    <row r="548615" spans="68:68" customFormat="1">
      <c r="BP548615" s="90"/>
    </row>
    <row r="548616" spans="68:68" customFormat="1">
      <c r="BP548616" s="90"/>
    </row>
    <row r="548617" spans="68:68" customFormat="1">
      <c r="BP548617" s="90"/>
    </row>
    <row r="548618" spans="68:68" customFormat="1">
      <c r="BP548618" s="90"/>
    </row>
    <row r="548619" spans="68:68" customFormat="1">
      <c r="BP548619" s="90"/>
    </row>
    <row r="548620" spans="68:68" customFormat="1">
      <c r="BP548620" s="90"/>
    </row>
    <row r="548621" spans="68:68" customFormat="1">
      <c r="BP548621" s="90"/>
    </row>
    <row r="548622" spans="68:68" customFormat="1">
      <c r="BP548622" s="90"/>
    </row>
    <row r="548623" spans="68:68" customFormat="1">
      <c r="BP548623" s="90"/>
    </row>
    <row r="548624" spans="68:68" customFormat="1">
      <c r="BP548624" s="90"/>
    </row>
    <row r="548625" spans="68:68" customFormat="1">
      <c r="BP548625" s="90"/>
    </row>
    <row r="548626" spans="68:68" customFormat="1">
      <c r="BP548626" s="90"/>
    </row>
    <row r="548627" spans="68:68" customFormat="1">
      <c r="BP548627" s="90"/>
    </row>
    <row r="548628" spans="68:68" customFormat="1">
      <c r="BP548628" s="90"/>
    </row>
    <row r="548629" spans="68:68" customFormat="1">
      <c r="BP548629" s="90"/>
    </row>
    <row r="548630" spans="68:68" customFormat="1">
      <c r="BP548630" s="90"/>
    </row>
    <row r="548631" spans="68:68" customFormat="1">
      <c r="BP548631" s="90"/>
    </row>
    <row r="548632" spans="68:68" customFormat="1">
      <c r="BP548632" s="90"/>
    </row>
    <row r="548633" spans="68:68" customFormat="1">
      <c r="BP548633" s="90"/>
    </row>
    <row r="548634" spans="68:68" customFormat="1">
      <c r="BP548634" s="90"/>
    </row>
    <row r="548635" spans="68:68" customFormat="1">
      <c r="BP548635" s="90"/>
    </row>
    <row r="548636" spans="68:68" customFormat="1">
      <c r="BP548636" s="90"/>
    </row>
    <row r="548637" spans="68:68" customFormat="1">
      <c r="BP548637" s="90"/>
    </row>
    <row r="548638" spans="68:68" customFormat="1">
      <c r="BP548638" s="90"/>
    </row>
    <row r="548639" spans="68:68" customFormat="1">
      <c r="BP548639" s="90"/>
    </row>
    <row r="548640" spans="68:68" customFormat="1">
      <c r="BP548640" s="90"/>
    </row>
    <row r="548641" spans="68:68" customFormat="1">
      <c r="BP548641" s="90"/>
    </row>
    <row r="548642" spans="68:68" customFormat="1">
      <c r="BP548642" s="90"/>
    </row>
    <row r="548643" spans="68:68" customFormat="1">
      <c r="BP548643" s="90"/>
    </row>
    <row r="548644" spans="68:68" customFormat="1">
      <c r="BP548644" s="90"/>
    </row>
    <row r="548645" spans="68:68" customFormat="1">
      <c r="BP548645" s="90"/>
    </row>
    <row r="548646" spans="68:68" customFormat="1">
      <c r="BP548646" s="90"/>
    </row>
    <row r="548647" spans="68:68" customFormat="1">
      <c r="BP548647" s="90"/>
    </row>
    <row r="548648" spans="68:68" customFormat="1">
      <c r="BP548648" s="90"/>
    </row>
    <row r="548649" spans="68:68" customFormat="1">
      <c r="BP548649" s="90"/>
    </row>
    <row r="548650" spans="68:68" customFormat="1">
      <c r="BP548650" s="90"/>
    </row>
    <row r="548651" spans="68:68" customFormat="1">
      <c r="BP548651" s="90"/>
    </row>
    <row r="548652" spans="68:68" customFormat="1">
      <c r="BP548652" s="90"/>
    </row>
    <row r="548653" spans="68:68" customFormat="1">
      <c r="BP548653" s="90"/>
    </row>
    <row r="548654" spans="68:68" customFormat="1">
      <c r="BP548654" s="90"/>
    </row>
    <row r="548655" spans="68:68" customFormat="1">
      <c r="BP548655" s="90"/>
    </row>
    <row r="548656" spans="68:68" customFormat="1">
      <c r="BP548656" s="90"/>
    </row>
    <row r="548657" spans="68:68" customFormat="1">
      <c r="BP548657" s="90"/>
    </row>
    <row r="548658" spans="68:68" customFormat="1">
      <c r="BP548658" s="90"/>
    </row>
    <row r="548659" spans="68:68" customFormat="1">
      <c r="BP548659" s="90"/>
    </row>
    <row r="548660" spans="68:68" customFormat="1">
      <c r="BP548660" s="90"/>
    </row>
    <row r="548661" spans="68:68" customFormat="1">
      <c r="BP548661" s="90"/>
    </row>
    <row r="548662" spans="68:68" customFormat="1">
      <c r="BP548662" s="90"/>
    </row>
    <row r="548663" spans="68:68" customFormat="1">
      <c r="BP548663" s="90"/>
    </row>
    <row r="548664" spans="68:68" customFormat="1">
      <c r="BP548664" s="90"/>
    </row>
    <row r="548665" spans="68:68" customFormat="1">
      <c r="BP548665" s="90"/>
    </row>
    <row r="548666" spans="68:68" customFormat="1">
      <c r="BP548666" s="90"/>
    </row>
    <row r="548667" spans="68:68" customFormat="1">
      <c r="BP548667" s="90"/>
    </row>
    <row r="548668" spans="68:68" customFormat="1">
      <c r="BP548668" s="90"/>
    </row>
    <row r="548669" spans="68:68" customFormat="1">
      <c r="BP548669" s="90"/>
    </row>
    <row r="548670" spans="68:68" customFormat="1">
      <c r="BP548670" s="90"/>
    </row>
    <row r="548671" spans="68:68" customFormat="1">
      <c r="BP548671" s="90"/>
    </row>
    <row r="548672" spans="68:68" customFormat="1">
      <c r="BP548672" s="90"/>
    </row>
    <row r="548673" spans="68:68" customFormat="1">
      <c r="BP548673" s="90"/>
    </row>
    <row r="548674" spans="68:68" customFormat="1">
      <c r="BP548674" s="90"/>
    </row>
    <row r="548675" spans="68:68" customFormat="1">
      <c r="BP548675" s="90"/>
    </row>
    <row r="548676" spans="68:68" customFormat="1">
      <c r="BP548676" s="90"/>
    </row>
    <row r="548677" spans="68:68" customFormat="1">
      <c r="BP548677" s="90"/>
    </row>
    <row r="548678" spans="68:68" customFormat="1">
      <c r="BP548678" s="90"/>
    </row>
    <row r="548679" spans="68:68" customFormat="1">
      <c r="BP548679" s="90"/>
    </row>
    <row r="548680" spans="68:68" customFormat="1">
      <c r="BP548680" s="90"/>
    </row>
    <row r="548681" spans="68:68" customFormat="1">
      <c r="BP548681" s="90"/>
    </row>
    <row r="548682" spans="68:68" customFormat="1">
      <c r="BP548682" s="90"/>
    </row>
    <row r="548683" spans="68:68" customFormat="1">
      <c r="BP548683" s="90"/>
    </row>
    <row r="548684" spans="68:68" customFormat="1">
      <c r="BP548684" s="90"/>
    </row>
    <row r="548685" spans="68:68" customFormat="1">
      <c r="BP548685" s="90"/>
    </row>
    <row r="548686" spans="68:68" customFormat="1">
      <c r="BP548686" s="90"/>
    </row>
    <row r="548687" spans="68:68" customFormat="1">
      <c r="BP548687" s="90"/>
    </row>
    <row r="548688" spans="68:68" customFormat="1">
      <c r="BP548688" s="90"/>
    </row>
    <row r="548689" spans="68:68" customFormat="1">
      <c r="BP548689" s="90"/>
    </row>
    <row r="548690" spans="68:68" customFormat="1">
      <c r="BP548690" s="90"/>
    </row>
    <row r="548691" spans="68:68" customFormat="1">
      <c r="BP548691" s="90"/>
    </row>
    <row r="548692" spans="68:68" customFormat="1">
      <c r="BP548692" s="90"/>
    </row>
    <row r="548693" spans="68:68" customFormat="1">
      <c r="BP548693" s="90"/>
    </row>
    <row r="548694" spans="68:68" customFormat="1">
      <c r="BP548694" s="90"/>
    </row>
    <row r="548695" spans="68:68" customFormat="1">
      <c r="BP548695" s="90"/>
    </row>
    <row r="548696" spans="68:68" customFormat="1">
      <c r="BP548696" s="90"/>
    </row>
    <row r="548697" spans="68:68" customFormat="1">
      <c r="BP548697" s="90"/>
    </row>
    <row r="548698" spans="68:68" customFormat="1">
      <c r="BP548698" s="90"/>
    </row>
    <row r="548699" spans="68:68" customFormat="1">
      <c r="BP548699" s="90"/>
    </row>
    <row r="548700" spans="68:68" customFormat="1">
      <c r="BP548700" s="90"/>
    </row>
    <row r="548701" spans="68:68" customFormat="1">
      <c r="BP548701" s="90"/>
    </row>
    <row r="548702" spans="68:68" customFormat="1">
      <c r="BP548702" s="90"/>
    </row>
    <row r="548703" spans="68:68" customFormat="1">
      <c r="BP548703" s="90"/>
    </row>
    <row r="548704" spans="68:68" customFormat="1">
      <c r="BP548704" s="90"/>
    </row>
    <row r="548705" spans="68:68" customFormat="1">
      <c r="BP548705" s="90"/>
    </row>
    <row r="548706" spans="68:68" customFormat="1">
      <c r="BP548706" s="90"/>
    </row>
    <row r="548707" spans="68:68" customFormat="1">
      <c r="BP548707" s="90"/>
    </row>
    <row r="548708" spans="68:68" customFormat="1">
      <c r="BP548708" s="90"/>
    </row>
    <row r="548709" spans="68:68" customFormat="1">
      <c r="BP548709" s="90"/>
    </row>
    <row r="548710" spans="68:68" customFormat="1">
      <c r="BP548710" s="90"/>
    </row>
    <row r="548711" spans="68:68" customFormat="1">
      <c r="BP548711" s="90"/>
    </row>
    <row r="548712" spans="68:68" customFormat="1">
      <c r="BP548712" s="90"/>
    </row>
    <row r="548713" spans="68:68" customFormat="1">
      <c r="BP548713" s="90"/>
    </row>
    <row r="548714" spans="68:68" customFormat="1">
      <c r="BP548714" s="90"/>
    </row>
    <row r="548715" spans="68:68" customFormat="1">
      <c r="BP548715" s="90"/>
    </row>
    <row r="548716" spans="68:68" customFormat="1">
      <c r="BP548716" s="90"/>
    </row>
    <row r="548717" spans="68:68" customFormat="1">
      <c r="BP548717" s="90"/>
    </row>
    <row r="548718" spans="68:68" customFormat="1">
      <c r="BP548718" s="90"/>
    </row>
    <row r="548719" spans="68:68" customFormat="1">
      <c r="BP548719" s="90"/>
    </row>
    <row r="548720" spans="68:68" customFormat="1">
      <c r="BP548720" s="90"/>
    </row>
    <row r="548721" spans="68:68" customFormat="1">
      <c r="BP548721" s="90"/>
    </row>
    <row r="548722" spans="68:68" customFormat="1">
      <c r="BP548722" s="90"/>
    </row>
    <row r="548723" spans="68:68" customFormat="1">
      <c r="BP548723" s="90"/>
    </row>
    <row r="548724" spans="68:68" customFormat="1">
      <c r="BP548724" s="90"/>
    </row>
    <row r="548725" spans="68:68" customFormat="1">
      <c r="BP548725" s="90"/>
    </row>
    <row r="548726" spans="68:68" customFormat="1">
      <c r="BP548726" s="90"/>
    </row>
    <row r="548727" spans="68:68" customFormat="1">
      <c r="BP548727" s="90"/>
    </row>
    <row r="548728" spans="68:68" customFormat="1">
      <c r="BP548728" s="90"/>
    </row>
    <row r="548729" spans="68:68" customFormat="1">
      <c r="BP548729" s="90"/>
    </row>
    <row r="548730" spans="68:68" customFormat="1">
      <c r="BP548730" s="90"/>
    </row>
    <row r="548731" spans="68:68" customFormat="1">
      <c r="BP548731" s="90"/>
    </row>
    <row r="548732" spans="68:68" customFormat="1">
      <c r="BP548732" s="90"/>
    </row>
    <row r="548733" spans="68:68" customFormat="1">
      <c r="BP548733" s="90"/>
    </row>
    <row r="548734" spans="68:68" customFormat="1">
      <c r="BP548734" s="90"/>
    </row>
    <row r="548735" spans="68:68" customFormat="1">
      <c r="BP548735" s="90"/>
    </row>
    <row r="548736" spans="68:68" customFormat="1">
      <c r="BP548736" s="90"/>
    </row>
    <row r="548737" spans="68:68" customFormat="1">
      <c r="BP548737" s="90"/>
    </row>
    <row r="548738" spans="68:68" customFormat="1">
      <c r="BP548738" s="90"/>
    </row>
    <row r="548739" spans="68:68" customFormat="1">
      <c r="BP548739" s="90"/>
    </row>
    <row r="548740" spans="68:68" customFormat="1">
      <c r="BP548740" s="90"/>
    </row>
    <row r="548741" spans="68:68" customFormat="1">
      <c r="BP548741" s="90"/>
    </row>
    <row r="548742" spans="68:68" customFormat="1">
      <c r="BP548742" s="90"/>
    </row>
    <row r="548743" spans="68:68" customFormat="1">
      <c r="BP548743" s="90"/>
    </row>
    <row r="548744" spans="68:68" customFormat="1">
      <c r="BP548744" s="90"/>
    </row>
    <row r="548745" spans="68:68" customFormat="1">
      <c r="BP548745" s="90"/>
    </row>
    <row r="548746" spans="68:68" customFormat="1">
      <c r="BP548746" s="90"/>
    </row>
    <row r="548747" spans="68:68" customFormat="1">
      <c r="BP548747" s="90"/>
    </row>
    <row r="548748" spans="68:68" customFormat="1">
      <c r="BP548748" s="90"/>
    </row>
    <row r="548749" spans="68:68" customFormat="1">
      <c r="BP548749" s="90"/>
    </row>
    <row r="548750" spans="68:68" customFormat="1">
      <c r="BP548750" s="90"/>
    </row>
    <row r="548751" spans="68:68" customFormat="1">
      <c r="BP548751" s="90"/>
    </row>
    <row r="548752" spans="68:68" customFormat="1">
      <c r="BP548752" s="90"/>
    </row>
    <row r="548753" spans="68:68" customFormat="1">
      <c r="BP548753" s="90"/>
    </row>
    <row r="548754" spans="68:68" customFormat="1">
      <c r="BP548754" s="90"/>
    </row>
    <row r="548755" spans="68:68" customFormat="1">
      <c r="BP548755" s="90"/>
    </row>
    <row r="548756" spans="68:68" customFormat="1">
      <c r="BP548756" s="90"/>
    </row>
    <row r="548757" spans="68:68" customFormat="1">
      <c r="BP548757" s="90"/>
    </row>
    <row r="548758" spans="68:68" customFormat="1">
      <c r="BP548758" s="90"/>
    </row>
    <row r="548759" spans="68:68" customFormat="1">
      <c r="BP548759" s="90"/>
    </row>
    <row r="548760" spans="68:68" customFormat="1">
      <c r="BP548760" s="90"/>
    </row>
    <row r="548761" spans="68:68" customFormat="1">
      <c r="BP548761" s="90"/>
    </row>
    <row r="548762" spans="68:68" customFormat="1">
      <c r="BP548762" s="90"/>
    </row>
    <row r="548763" spans="68:68" customFormat="1">
      <c r="BP548763" s="90"/>
    </row>
    <row r="548764" spans="68:68" customFormat="1">
      <c r="BP548764" s="90"/>
    </row>
    <row r="548765" spans="68:68" customFormat="1">
      <c r="BP548765" s="90"/>
    </row>
    <row r="548766" spans="68:68" customFormat="1">
      <c r="BP548766" s="90"/>
    </row>
    <row r="548767" spans="68:68" customFormat="1">
      <c r="BP548767" s="90"/>
    </row>
    <row r="548768" spans="68:68" customFormat="1">
      <c r="BP548768" s="90"/>
    </row>
    <row r="548769" spans="68:68" customFormat="1">
      <c r="BP548769" s="90"/>
    </row>
    <row r="548770" spans="68:68" customFormat="1">
      <c r="BP548770" s="90"/>
    </row>
    <row r="548771" spans="68:68" customFormat="1">
      <c r="BP548771" s="90"/>
    </row>
    <row r="548772" spans="68:68" customFormat="1">
      <c r="BP548772" s="90"/>
    </row>
    <row r="548773" spans="68:68" customFormat="1">
      <c r="BP548773" s="90"/>
    </row>
    <row r="548774" spans="68:68" customFormat="1">
      <c r="BP548774" s="90"/>
    </row>
    <row r="548775" spans="68:68" customFormat="1">
      <c r="BP548775" s="90"/>
    </row>
    <row r="548776" spans="68:68" customFormat="1">
      <c r="BP548776" s="90"/>
    </row>
    <row r="548777" spans="68:68" customFormat="1">
      <c r="BP548777" s="90"/>
    </row>
    <row r="548778" spans="68:68" customFormat="1">
      <c r="BP548778" s="90"/>
    </row>
    <row r="548779" spans="68:68" customFormat="1">
      <c r="BP548779" s="90"/>
    </row>
    <row r="548780" spans="68:68" customFormat="1">
      <c r="BP548780" s="90"/>
    </row>
    <row r="548781" spans="68:68" customFormat="1">
      <c r="BP548781" s="90"/>
    </row>
    <row r="548782" spans="68:68" customFormat="1">
      <c r="BP548782" s="90"/>
    </row>
    <row r="548783" spans="68:68" customFormat="1">
      <c r="BP548783" s="90"/>
    </row>
    <row r="548784" spans="68:68" customFormat="1">
      <c r="BP548784" s="90"/>
    </row>
    <row r="548785" spans="68:68" customFormat="1">
      <c r="BP548785" s="90"/>
    </row>
    <row r="548786" spans="68:68" customFormat="1">
      <c r="BP548786" s="90"/>
    </row>
    <row r="548787" spans="68:68" customFormat="1">
      <c r="BP548787" s="90"/>
    </row>
    <row r="548788" spans="68:68" customFormat="1">
      <c r="BP548788" s="90"/>
    </row>
    <row r="548789" spans="68:68" customFormat="1">
      <c r="BP548789" s="90"/>
    </row>
    <row r="548790" spans="68:68" customFormat="1">
      <c r="BP548790" s="90"/>
    </row>
    <row r="548791" spans="68:68" customFormat="1">
      <c r="BP548791" s="90"/>
    </row>
    <row r="548792" spans="68:68" customFormat="1">
      <c r="BP548792" s="90"/>
    </row>
    <row r="548793" spans="68:68" customFormat="1">
      <c r="BP548793" s="90"/>
    </row>
    <row r="548794" spans="68:68" customFormat="1">
      <c r="BP548794" s="90"/>
    </row>
    <row r="548795" spans="68:68" customFormat="1">
      <c r="BP548795" s="90"/>
    </row>
    <row r="548796" spans="68:68" customFormat="1">
      <c r="BP548796" s="90"/>
    </row>
    <row r="548797" spans="68:68" customFormat="1">
      <c r="BP548797" s="90"/>
    </row>
    <row r="548798" spans="68:68" customFormat="1">
      <c r="BP548798" s="90"/>
    </row>
    <row r="548799" spans="68:68" customFormat="1">
      <c r="BP548799" s="90"/>
    </row>
    <row r="548800" spans="68:68" customFormat="1">
      <c r="BP548800" s="90"/>
    </row>
    <row r="548801" spans="68:68" customFormat="1">
      <c r="BP548801" s="90"/>
    </row>
    <row r="548802" spans="68:68" customFormat="1">
      <c r="BP548802" s="90"/>
    </row>
    <row r="548803" spans="68:68" customFormat="1">
      <c r="BP548803" s="90"/>
    </row>
    <row r="548804" spans="68:68" customFormat="1">
      <c r="BP548804" s="90"/>
    </row>
    <row r="548805" spans="68:68" customFormat="1">
      <c r="BP548805" s="90"/>
    </row>
    <row r="548806" spans="68:68" customFormat="1">
      <c r="BP548806" s="90"/>
    </row>
    <row r="548807" spans="68:68" customFormat="1">
      <c r="BP548807" s="90"/>
    </row>
    <row r="548808" spans="68:68" customFormat="1">
      <c r="BP548808" s="90"/>
    </row>
    <row r="548809" spans="68:68" customFormat="1">
      <c r="BP548809" s="90"/>
    </row>
    <row r="548810" spans="68:68" customFormat="1">
      <c r="BP548810" s="90"/>
    </row>
    <row r="548811" spans="68:68" customFormat="1">
      <c r="BP548811" s="90"/>
    </row>
    <row r="548812" spans="68:68" customFormat="1">
      <c r="BP548812" s="90"/>
    </row>
    <row r="548813" spans="68:68" customFormat="1">
      <c r="BP548813" s="90"/>
    </row>
    <row r="548814" spans="68:68" customFormat="1">
      <c r="BP548814" s="90"/>
    </row>
    <row r="548815" spans="68:68" customFormat="1">
      <c r="BP548815" s="90"/>
    </row>
    <row r="548816" spans="68:68" customFormat="1">
      <c r="BP548816" s="90"/>
    </row>
    <row r="548817" spans="68:68" customFormat="1">
      <c r="BP548817" s="90"/>
    </row>
    <row r="548818" spans="68:68" customFormat="1">
      <c r="BP548818" s="90"/>
    </row>
    <row r="548819" spans="68:68" customFormat="1">
      <c r="BP548819" s="90"/>
    </row>
    <row r="548820" spans="68:68" customFormat="1">
      <c r="BP548820" s="90"/>
    </row>
    <row r="548821" spans="68:68" customFormat="1">
      <c r="BP548821" s="90"/>
    </row>
    <row r="548822" spans="68:68" customFormat="1">
      <c r="BP548822" s="90"/>
    </row>
    <row r="548823" spans="68:68" customFormat="1">
      <c r="BP548823" s="90"/>
    </row>
    <row r="548824" spans="68:68" customFormat="1">
      <c r="BP548824" s="90"/>
    </row>
    <row r="548825" spans="68:68" customFormat="1">
      <c r="BP548825" s="90"/>
    </row>
    <row r="548826" spans="68:68" customFormat="1">
      <c r="BP548826" s="90"/>
    </row>
    <row r="548827" spans="68:68" customFormat="1">
      <c r="BP548827" s="90"/>
    </row>
    <row r="548828" spans="68:68" customFormat="1">
      <c r="BP548828" s="90"/>
    </row>
    <row r="548829" spans="68:68" customFormat="1">
      <c r="BP548829" s="90"/>
    </row>
    <row r="548830" spans="68:68" customFormat="1">
      <c r="BP548830" s="90"/>
    </row>
    <row r="548831" spans="68:68" customFormat="1">
      <c r="BP548831" s="90"/>
    </row>
    <row r="548832" spans="68:68" customFormat="1">
      <c r="BP548832" s="90"/>
    </row>
    <row r="548833" spans="68:68" customFormat="1">
      <c r="BP548833" s="90"/>
    </row>
    <row r="548834" spans="68:68" customFormat="1">
      <c r="BP548834" s="90"/>
    </row>
    <row r="548835" spans="68:68" customFormat="1">
      <c r="BP548835" s="90"/>
    </row>
    <row r="548836" spans="68:68" customFormat="1">
      <c r="BP548836" s="90"/>
    </row>
    <row r="548837" spans="68:68" customFormat="1">
      <c r="BP548837" s="90"/>
    </row>
    <row r="548838" spans="68:68" customFormat="1">
      <c r="BP548838" s="90"/>
    </row>
    <row r="548839" spans="68:68" customFormat="1">
      <c r="BP548839" s="90"/>
    </row>
    <row r="548840" spans="68:68" customFormat="1">
      <c r="BP548840" s="90"/>
    </row>
    <row r="548841" spans="68:68" customFormat="1">
      <c r="BP548841" s="90"/>
    </row>
    <row r="548842" spans="68:68" customFormat="1">
      <c r="BP548842" s="90"/>
    </row>
    <row r="548843" spans="68:68" customFormat="1">
      <c r="BP548843" s="90"/>
    </row>
    <row r="548844" spans="68:68" customFormat="1">
      <c r="BP548844" s="90"/>
    </row>
    <row r="548845" spans="68:68" customFormat="1">
      <c r="BP548845" s="90"/>
    </row>
    <row r="548846" spans="68:68" customFormat="1">
      <c r="BP548846" s="90"/>
    </row>
    <row r="548847" spans="68:68" customFormat="1">
      <c r="BP548847" s="90"/>
    </row>
    <row r="548848" spans="68:68" customFormat="1">
      <c r="BP548848" s="90"/>
    </row>
    <row r="548849" spans="68:68" customFormat="1">
      <c r="BP548849" s="90"/>
    </row>
    <row r="548850" spans="68:68" customFormat="1">
      <c r="BP548850" s="90"/>
    </row>
    <row r="548851" spans="68:68" customFormat="1">
      <c r="BP548851" s="90"/>
    </row>
    <row r="548852" spans="68:68" customFormat="1">
      <c r="BP548852" s="90"/>
    </row>
    <row r="548853" spans="68:68" customFormat="1">
      <c r="BP548853" s="90"/>
    </row>
    <row r="548854" spans="68:68" customFormat="1">
      <c r="BP548854" s="90"/>
    </row>
    <row r="548855" spans="68:68" customFormat="1">
      <c r="BP548855" s="90"/>
    </row>
    <row r="548856" spans="68:68" customFormat="1">
      <c r="BP548856" s="90"/>
    </row>
    <row r="548857" spans="68:68" customFormat="1">
      <c r="BP548857" s="90"/>
    </row>
    <row r="548858" spans="68:68" customFormat="1">
      <c r="BP548858" s="90"/>
    </row>
    <row r="548859" spans="68:68" customFormat="1">
      <c r="BP548859" s="90"/>
    </row>
    <row r="548860" spans="68:68" customFormat="1">
      <c r="BP548860" s="90"/>
    </row>
    <row r="548861" spans="68:68" customFormat="1">
      <c r="BP548861" s="90"/>
    </row>
    <row r="548862" spans="68:68" customFormat="1">
      <c r="BP548862" s="90"/>
    </row>
    <row r="548863" spans="68:68" customFormat="1">
      <c r="BP548863" s="90"/>
    </row>
    <row r="548864" spans="68:68" customFormat="1">
      <c r="BP548864" s="90"/>
    </row>
    <row r="548865" spans="68:68" customFormat="1">
      <c r="BP548865" s="90"/>
    </row>
    <row r="548866" spans="68:68" customFormat="1">
      <c r="BP548866" s="90"/>
    </row>
    <row r="548867" spans="68:68" customFormat="1">
      <c r="BP548867" s="90"/>
    </row>
    <row r="548868" spans="68:68" customFormat="1">
      <c r="BP548868" s="90"/>
    </row>
    <row r="548869" spans="68:68" customFormat="1">
      <c r="BP548869" s="90"/>
    </row>
    <row r="548870" spans="68:68" customFormat="1">
      <c r="BP548870" s="90"/>
    </row>
    <row r="548871" spans="68:68" customFormat="1">
      <c r="BP548871" s="90"/>
    </row>
    <row r="548872" spans="68:68" customFormat="1">
      <c r="BP548872" s="90"/>
    </row>
    <row r="548873" spans="68:68" customFormat="1">
      <c r="BP548873" s="90"/>
    </row>
    <row r="548874" spans="68:68" customFormat="1">
      <c r="BP548874" s="90"/>
    </row>
    <row r="548875" spans="68:68" customFormat="1">
      <c r="BP548875" s="90"/>
    </row>
    <row r="548876" spans="68:68" customFormat="1">
      <c r="BP548876" s="90"/>
    </row>
    <row r="548877" spans="68:68" customFormat="1">
      <c r="BP548877" s="90"/>
    </row>
    <row r="548878" spans="68:68" customFormat="1">
      <c r="BP548878" s="90"/>
    </row>
    <row r="548879" spans="68:68" customFormat="1">
      <c r="BP548879" s="90"/>
    </row>
    <row r="548880" spans="68:68" customFormat="1">
      <c r="BP548880" s="90"/>
    </row>
    <row r="548881" spans="68:68" customFormat="1">
      <c r="BP548881" s="90"/>
    </row>
    <row r="548882" spans="68:68" customFormat="1">
      <c r="BP548882" s="90"/>
    </row>
    <row r="548883" spans="68:68" customFormat="1">
      <c r="BP548883" s="90"/>
    </row>
    <row r="548884" spans="68:68" customFormat="1">
      <c r="BP548884" s="90"/>
    </row>
    <row r="548885" spans="68:68" customFormat="1">
      <c r="BP548885" s="90"/>
    </row>
    <row r="548886" spans="68:68" customFormat="1">
      <c r="BP548886" s="90"/>
    </row>
    <row r="548887" spans="68:68" customFormat="1">
      <c r="BP548887" s="90"/>
    </row>
    <row r="548888" spans="68:68" customFormat="1">
      <c r="BP548888" s="90"/>
    </row>
    <row r="548889" spans="68:68" customFormat="1">
      <c r="BP548889" s="90"/>
    </row>
    <row r="548890" spans="68:68" customFormat="1">
      <c r="BP548890" s="90"/>
    </row>
    <row r="548891" spans="68:68" customFormat="1">
      <c r="BP548891" s="90"/>
    </row>
    <row r="548892" spans="68:68" customFormat="1">
      <c r="BP548892" s="90"/>
    </row>
    <row r="548893" spans="68:68" customFormat="1">
      <c r="BP548893" s="90"/>
    </row>
    <row r="548894" spans="68:68" customFormat="1">
      <c r="BP548894" s="90"/>
    </row>
    <row r="548895" spans="68:68" customFormat="1">
      <c r="BP548895" s="90"/>
    </row>
    <row r="548896" spans="68:68" customFormat="1">
      <c r="BP548896" s="90"/>
    </row>
    <row r="548897" spans="68:68" customFormat="1">
      <c r="BP548897" s="90"/>
    </row>
    <row r="548898" spans="68:68" customFormat="1">
      <c r="BP548898" s="90"/>
    </row>
    <row r="548899" spans="68:68" customFormat="1">
      <c r="BP548899" s="90"/>
    </row>
    <row r="548900" spans="68:68" customFormat="1">
      <c r="BP548900" s="90"/>
    </row>
    <row r="548901" spans="68:68" customFormat="1">
      <c r="BP548901" s="90"/>
    </row>
    <row r="548902" spans="68:68" customFormat="1">
      <c r="BP548902" s="90"/>
    </row>
    <row r="548903" spans="68:68" customFormat="1">
      <c r="BP548903" s="90"/>
    </row>
    <row r="548904" spans="68:68" customFormat="1">
      <c r="BP548904" s="90"/>
    </row>
    <row r="548905" spans="68:68" customFormat="1">
      <c r="BP548905" s="90"/>
    </row>
    <row r="548906" spans="68:68" customFormat="1">
      <c r="BP548906" s="90"/>
    </row>
    <row r="548907" spans="68:68" customFormat="1">
      <c r="BP548907" s="90"/>
    </row>
    <row r="548908" spans="68:68" customFormat="1">
      <c r="BP548908" s="90"/>
    </row>
    <row r="548909" spans="68:68" customFormat="1">
      <c r="BP548909" s="90"/>
    </row>
    <row r="548910" spans="68:68" customFormat="1">
      <c r="BP548910" s="90"/>
    </row>
    <row r="548911" spans="68:68" customFormat="1">
      <c r="BP548911" s="90"/>
    </row>
    <row r="548912" spans="68:68" customFormat="1">
      <c r="BP548912" s="90"/>
    </row>
    <row r="548913" spans="68:68" customFormat="1">
      <c r="BP548913" s="90"/>
    </row>
    <row r="548914" spans="68:68" customFormat="1">
      <c r="BP548914" s="90"/>
    </row>
    <row r="548915" spans="68:68" customFormat="1">
      <c r="BP548915" s="90"/>
    </row>
    <row r="548916" spans="68:68" customFormat="1">
      <c r="BP548916" s="90"/>
    </row>
    <row r="548917" spans="68:68" customFormat="1">
      <c r="BP548917" s="90"/>
    </row>
    <row r="548918" spans="68:68" customFormat="1">
      <c r="BP548918" s="90"/>
    </row>
    <row r="548919" spans="68:68" customFormat="1">
      <c r="BP548919" s="90"/>
    </row>
    <row r="548920" spans="68:68" customFormat="1">
      <c r="BP548920" s="90"/>
    </row>
    <row r="548921" spans="68:68" customFormat="1">
      <c r="BP548921" s="90"/>
    </row>
    <row r="548922" spans="68:68" customFormat="1">
      <c r="BP548922" s="90"/>
    </row>
    <row r="548923" spans="68:68" customFormat="1">
      <c r="BP548923" s="90"/>
    </row>
    <row r="548924" spans="68:68" customFormat="1">
      <c r="BP548924" s="90"/>
    </row>
    <row r="548925" spans="68:68" customFormat="1">
      <c r="BP548925" s="90"/>
    </row>
    <row r="548926" spans="68:68" customFormat="1">
      <c r="BP548926" s="90"/>
    </row>
    <row r="548927" spans="68:68" customFormat="1">
      <c r="BP548927" s="90"/>
    </row>
    <row r="548928" spans="68:68" customFormat="1">
      <c r="BP548928" s="90"/>
    </row>
    <row r="548929" spans="68:68" customFormat="1">
      <c r="BP548929" s="90"/>
    </row>
    <row r="548930" spans="68:68" customFormat="1">
      <c r="BP548930" s="90"/>
    </row>
    <row r="548931" spans="68:68" customFormat="1">
      <c r="BP548931" s="90"/>
    </row>
    <row r="548932" spans="68:68" customFormat="1">
      <c r="BP548932" s="90"/>
    </row>
    <row r="548933" spans="68:68" customFormat="1">
      <c r="BP548933" s="90"/>
    </row>
    <row r="548934" spans="68:68" customFormat="1">
      <c r="BP548934" s="90"/>
    </row>
    <row r="548935" spans="68:68" customFormat="1">
      <c r="BP548935" s="90"/>
    </row>
    <row r="548936" spans="68:68" customFormat="1">
      <c r="BP548936" s="90"/>
    </row>
    <row r="548937" spans="68:68" customFormat="1">
      <c r="BP548937" s="90"/>
    </row>
    <row r="548938" spans="68:68" customFormat="1">
      <c r="BP548938" s="90"/>
    </row>
    <row r="548939" spans="68:68" customFormat="1">
      <c r="BP548939" s="90"/>
    </row>
    <row r="548940" spans="68:68" customFormat="1">
      <c r="BP548940" s="90"/>
    </row>
    <row r="548941" spans="68:68" customFormat="1">
      <c r="BP548941" s="90"/>
    </row>
    <row r="548942" spans="68:68" customFormat="1">
      <c r="BP548942" s="90"/>
    </row>
    <row r="548943" spans="68:68" customFormat="1">
      <c r="BP548943" s="90"/>
    </row>
    <row r="548944" spans="68:68" customFormat="1">
      <c r="BP548944" s="90"/>
    </row>
    <row r="548945" spans="68:68" customFormat="1">
      <c r="BP548945" s="90"/>
    </row>
    <row r="548946" spans="68:68" customFormat="1">
      <c r="BP548946" s="90"/>
    </row>
    <row r="548947" spans="68:68" customFormat="1">
      <c r="BP548947" s="90"/>
    </row>
    <row r="548948" spans="68:68" customFormat="1">
      <c r="BP548948" s="90"/>
    </row>
    <row r="548949" spans="68:68" customFormat="1">
      <c r="BP548949" s="90"/>
    </row>
    <row r="548950" spans="68:68" customFormat="1">
      <c r="BP548950" s="90"/>
    </row>
    <row r="548951" spans="68:68" customFormat="1">
      <c r="BP548951" s="90"/>
    </row>
    <row r="548952" spans="68:68" customFormat="1">
      <c r="BP548952" s="90"/>
    </row>
    <row r="548953" spans="68:68" customFormat="1">
      <c r="BP548953" s="90"/>
    </row>
    <row r="548954" spans="68:68" customFormat="1">
      <c r="BP548954" s="90"/>
    </row>
    <row r="548955" spans="68:68" customFormat="1">
      <c r="BP548955" s="90"/>
    </row>
    <row r="548956" spans="68:68" customFormat="1">
      <c r="BP548956" s="90"/>
    </row>
    <row r="548957" spans="68:68" customFormat="1">
      <c r="BP548957" s="90"/>
    </row>
    <row r="548958" spans="68:68" customFormat="1">
      <c r="BP548958" s="90"/>
    </row>
    <row r="548959" spans="68:68" customFormat="1">
      <c r="BP548959" s="90"/>
    </row>
    <row r="548960" spans="68:68" customFormat="1">
      <c r="BP548960" s="90"/>
    </row>
    <row r="548961" spans="68:68" customFormat="1">
      <c r="BP548961" s="90"/>
    </row>
    <row r="548962" spans="68:68" customFormat="1">
      <c r="BP548962" s="90"/>
    </row>
    <row r="548963" spans="68:68" customFormat="1">
      <c r="BP548963" s="90"/>
    </row>
    <row r="548964" spans="68:68" customFormat="1">
      <c r="BP548964" s="90"/>
    </row>
    <row r="548965" spans="68:68" customFormat="1">
      <c r="BP548965" s="90"/>
    </row>
    <row r="548966" spans="68:68" customFormat="1">
      <c r="BP548966" s="90"/>
    </row>
    <row r="548967" spans="68:68" customFormat="1">
      <c r="BP548967" s="90"/>
    </row>
    <row r="548968" spans="68:68" customFormat="1">
      <c r="BP548968" s="90"/>
    </row>
    <row r="548969" spans="68:68" customFormat="1">
      <c r="BP548969" s="90"/>
    </row>
    <row r="548970" spans="68:68" customFormat="1">
      <c r="BP548970" s="90"/>
    </row>
    <row r="548971" spans="68:68" customFormat="1">
      <c r="BP548971" s="90"/>
    </row>
    <row r="548972" spans="68:68" customFormat="1">
      <c r="BP548972" s="90"/>
    </row>
    <row r="548973" spans="68:68" customFormat="1">
      <c r="BP548973" s="90"/>
    </row>
    <row r="548974" spans="68:68" customFormat="1">
      <c r="BP548974" s="90"/>
    </row>
    <row r="548975" spans="68:68" customFormat="1">
      <c r="BP548975" s="90"/>
    </row>
    <row r="548976" spans="68:68" customFormat="1">
      <c r="BP548976" s="90"/>
    </row>
    <row r="548977" spans="68:68" customFormat="1">
      <c r="BP548977" s="90"/>
    </row>
    <row r="548978" spans="68:68" customFormat="1">
      <c r="BP548978" s="90"/>
    </row>
    <row r="548979" spans="68:68" customFormat="1">
      <c r="BP548979" s="90"/>
    </row>
    <row r="548980" spans="68:68" customFormat="1">
      <c r="BP548980" s="90"/>
    </row>
    <row r="548981" spans="68:68" customFormat="1">
      <c r="BP548981" s="90"/>
    </row>
    <row r="548982" spans="68:68" customFormat="1">
      <c r="BP548982" s="90"/>
    </row>
    <row r="548983" spans="68:68" customFormat="1">
      <c r="BP548983" s="90"/>
    </row>
    <row r="548984" spans="68:68" customFormat="1">
      <c r="BP548984" s="90"/>
    </row>
    <row r="548985" spans="68:68" customFormat="1">
      <c r="BP548985" s="90"/>
    </row>
    <row r="548986" spans="68:68" customFormat="1">
      <c r="BP548986" s="90"/>
    </row>
    <row r="548987" spans="68:68" customFormat="1">
      <c r="BP548987" s="90"/>
    </row>
    <row r="548988" spans="68:68" customFormat="1">
      <c r="BP548988" s="90"/>
    </row>
    <row r="548989" spans="68:68" customFormat="1">
      <c r="BP548989" s="90"/>
    </row>
    <row r="548990" spans="68:68" customFormat="1">
      <c r="BP548990" s="90"/>
    </row>
    <row r="548991" spans="68:68" customFormat="1">
      <c r="BP548991" s="90"/>
    </row>
    <row r="548992" spans="68:68" customFormat="1">
      <c r="BP548992" s="90"/>
    </row>
    <row r="548993" spans="68:68" customFormat="1">
      <c r="BP548993" s="90"/>
    </row>
    <row r="548994" spans="68:68" customFormat="1">
      <c r="BP548994" s="90"/>
    </row>
    <row r="548995" spans="68:68" customFormat="1">
      <c r="BP548995" s="90"/>
    </row>
    <row r="548996" spans="68:68" customFormat="1">
      <c r="BP548996" s="90"/>
    </row>
    <row r="548997" spans="68:68" customFormat="1">
      <c r="BP548997" s="90"/>
    </row>
    <row r="548998" spans="68:68" customFormat="1">
      <c r="BP548998" s="90"/>
    </row>
    <row r="548999" spans="68:68" customFormat="1">
      <c r="BP548999" s="90"/>
    </row>
    <row r="549000" spans="68:68" customFormat="1">
      <c r="BP549000" s="90"/>
    </row>
    <row r="549001" spans="68:68" customFormat="1">
      <c r="BP549001" s="90"/>
    </row>
    <row r="549002" spans="68:68" customFormat="1">
      <c r="BP549002" s="90"/>
    </row>
    <row r="549003" spans="68:68" customFormat="1">
      <c r="BP549003" s="90"/>
    </row>
    <row r="549004" spans="68:68" customFormat="1">
      <c r="BP549004" s="90"/>
    </row>
    <row r="549005" spans="68:68" customFormat="1">
      <c r="BP549005" s="90"/>
    </row>
    <row r="549006" spans="68:68" customFormat="1">
      <c r="BP549006" s="90"/>
    </row>
    <row r="549007" spans="68:68" customFormat="1">
      <c r="BP549007" s="90"/>
    </row>
    <row r="549008" spans="68:68" customFormat="1">
      <c r="BP549008" s="90"/>
    </row>
    <row r="549009" spans="68:68" customFormat="1">
      <c r="BP549009" s="90"/>
    </row>
    <row r="549010" spans="68:68" customFormat="1">
      <c r="BP549010" s="90"/>
    </row>
    <row r="549011" spans="68:68" customFormat="1">
      <c r="BP549011" s="90"/>
    </row>
    <row r="549012" spans="68:68" customFormat="1">
      <c r="BP549012" s="90"/>
    </row>
    <row r="549013" spans="68:68" customFormat="1">
      <c r="BP549013" s="90"/>
    </row>
    <row r="549014" spans="68:68" customFormat="1">
      <c r="BP549014" s="90"/>
    </row>
    <row r="549015" spans="68:68" customFormat="1">
      <c r="BP549015" s="90"/>
    </row>
    <row r="549016" spans="68:68" customFormat="1">
      <c r="BP549016" s="90"/>
    </row>
    <row r="549017" spans="68:68" customFormat="1">
      <c r="BP549017" s="90"/>
    </row>
    <row r="549018" spans="68:68" customFormat="1">
      <c r="BP549018" s="90"/>
    </row>
    <row r="549019" spans="68:68" customFormat="1">
      <c r="BP549019" s="90"/>
    </row>
    <row r="549020" spans="68:68" customFormat="1">
      <c r="BP549020" s="90"/>
    </row>
    <row r="549021" spans="68:68" customFormat="1">
      <c r="BP549021" s="90"/>
    </row>
    <row r="549022" spans="68:68" customFormat="1">
      <c r="BP549022" s="90"/>
    </row>
    <row r="549023" spans="68:68" customFormat="1">
      <c r="BP549023" s="90"/>
    </row>
    <row r="549024" spans="68:68" customFormat="1">
      <c r="BP549024" s="90"/>
    </row>
    <row r="549025" spans="68:68" customFormat="1">
      <c r="BP549025" s="90"/>
    </row>
    <row r="549026" spans="68:68" customFormat="1">
      <c r="BP549026" s="90"/>
    </row>
    <row r="549027" spans="68:68" customFormat="1">
      <c r="BP549027" s="90"/>
    </row>
    <row r="549028" spans="68:68" customFormat="1">
      <c r="BP549028" s="90"/>
    </row>
    <row r="549029" spans="68:68" customFormat="1">
      <c r="BP549029" s="90"/>
    </row>
    <row r="549030" spans="68:68" customFormat="1">
      <c r="BP549030" s="90"/>
    </row>
    <row r="549031" spans="68:68" customFormat="1">
      <c r="BP549031" s="90"/>
    </row>
    <row r="549032" spans="68:68" customFormat="1">
      <c r="BP549032" s="90"/>
    </row>
    <row r="549033" spans="68:68" customFormat="1">
      <c r="BP549033" s="90"/>
    </row>
    <row r="549034" spans="68:68" customFormat="1">
      <c r="BP549034" s="90"/>
    </row>
    <row r="549035" spans="68:68" customFormat="1">
      <c r="BP549035" s="90"/>
    </row>
    <row r="549036" spans="68:68" customFormat="1">
      <c r="BP549036" s="90"/>
    </row>
    <row r="549037" spans="68:68" customFormat="1">
      <c r="BP549037" s="90"/>
    </row>
    <row r="549038" spans="68:68" customFormat="1">
      <c r="BP549038" s="90"/>
    </row>
    <row r="549039" spans="68:68" customFormat="1">
      <c r="BP549039" s="90"/>
    </row>
    <row r="549040" spans="68:68" customFormat="1">
      <c r="BP549040" s="90"/>
    </row>
    <row r="549041" spans="68:68" customFormat="1">
      <c r="BP549041" s="90"/>
    </row>
    <row r="549042" spans="68:68" customFormat="1">
      <c r="BP549042" s="90"/>
    </row>
    <row r="549043" spans="68:68" customFormat="1">
      <c r="BP549043" s="90"/>
    </row>
    <row r="549044" spans="68:68" customFormat="1">
      <c r="BP549044" s="90"/>
    </row>
    <row r="549045" spans="68:68" customFormat="1">
      <c r="BP549045" s="90"/>
    </row>
    <row r="549046" spans="68:68" customFormat="1">
      <c r="BP549046" s="90"/>
    </row>
    <row r="549047" spans="68:68" customFormat="1">
      <c r="BP549047" s="90"/>
    </row>
    <row r="549048" spans="68:68" customFormat="1">
      <c r="BP549048" s="90"/>
    </row>
    <row r="549049" spans="68:68" customFormat="1">
      <c r="BP549049" s="90"/>
    </row>
    <row r="549050" spans="68:68" customFormat="1">
      <c r="BP549050" s="90"/>
    </row>
    <row r="549051" spans="68:68" customFormat="1">
      <c r="BP549051" s="90"/>
    </row>
    <row r="549052" spans="68:68" customFormat="1">
      <c r="BP549052" s="90"/>
    </row>
    <row r="549053" spans="68:68" customFormat="1">
      <c r="BP549053" s="90"/>
    </row>
    <row r="549054" spans="68:68" customFormat="1">
      <c r="BP549054" s="90"/>
    </row>
    <row r="549055" spans="68:68" customFormat="1">
      <c r="BP549055" s="90"/>
    </row>
    <row r="549056" spans="68:68" customFormat="1">
      <c r="BP549056" s="90"/>
    </row>
    <row r="549057" spans="68:68" customFormat="1">
      <c r="BP549057" s="90"/>
    </row>
    <row r="549058" spans="68:68" customFormat="1">
      <c r="BP549058" s="90"/>
    </row>
    <row r="549059" spans="68:68" customFormat="1">
      <c r="BP549059" s="90"/>
    </row>
    <row r="549060" spans="68:68" customFormat="1">
      <c r="BP549060" s="90"/>
    </row>
    <row r="549061" spans="68:68" customFormat="1">
      <c r="BP549061" s="90"/>
    </row>
    <row r="549062" spans="68:68" customFormat="1">
      <c r="BP549062" s="90"/>
    </row>
    <row r="549063" spans="68:68" customFormat="1">
      <c r="BP549063" s="90"/>
    </row>
    <row r="549064" spans="68:68" customFormat="1">
      <c r="BP549064" s="90"/>
    </row>
    <row r="549065" spans="68:68" customFormat="1">
      <c r="BP549065" s="90"/>
    </row>
    <row r="549066" spans="68:68" customFormat="1">
      <c r="BP549066" s="90"/>
    </row>
    <row r="549067" spans="68:68" customFormat="1">
      <c r="BP549067" s="90"/>
    </row>
    <row r="549068" spans="68:68" customFormat="1">
      <c r="BP549068" s="90"/>
    </row>
    <row r="549069" spans="68:68" customFormat="1">
      <c r="BP549069" s="90"/>
    </row>
    <row r="549070" spans="68:68" customFormat="1">
      <c r="BP549070" s="90"/>
    </row>
    <row r="549071" spans="68:68" customFormat="1">
      <c r="BP549071" s="90"/>
    </row>
    <row r="549072" spans="68:68" customFormat="1">
      <c r="BP549072" s="90"/>
    </row>
    <row r="549073" spans="68:68" customFormat="1">
      <c r="BP549073" s="90"/>
    </row>
    <row r="549074" spans="68:68" customFormat="1">
      <c r="BP549074" s="90"/>
    </row>
    <row r="549075" spans="68:68" customFormat="1">
      <c r="BP549075" s="90"/>
    </row>
    <row r="549076" spans="68:68" customFormat="1">
      <c r="BP549076" s="90"/>
    </row>
    <row r="549077" spans="68:68" customFormat="1">
      <c r="BP549077" s="90"/>
    </row>
    <row r="549078" spans="68:68" customFormat="1">
      <c r="BP549078" s="90"/>
    </row>
    <row r="549079" spans="68:68" customFormat="1">
      <c r="BP549079" s="90"/>
    </row>
    <row r="549080" spans="68:68" customFormat="1">
      <c r="BP549080" s="90"/>
    </row>
    <row r="549081" spans="68:68" customFormat="1">
      <c r="BP549081" s="90"/>
    </row>
    <row r="549082" spans="68:68" customFormat="1">
      <c r="BP549082" s="90"/>
    </row>
    <row r="549083" spans="68:68" customFormat="1">
      <c r="BP549083" s="90"/>
    </row>
    <row r="549084" spans="68:68" customFormat="1">
      <c r="BP549084" s="90"/>
    </row>
    <row r="549085" spans="68:68" customFormat="1">
      <c r="BP549085" s="90"/>
    </row>
    <row r="549086" spans="68:68" customFormat="1">
      <c r="BP549086" s="90"/>
    </row>
    <row r="549087" spans="68:68" customFormat="1">
      <c r="BP549087" s="90"/>
    </row>
    <row r="549088" spans="68:68" customFormat="1">
      <c r="BP549088" s="90"/>
    </row>
    <row r="549089" spans="68:68" customFormat="1">
      <c r="BP549089" s="90"/>
    </row>
    <row r="549090" spans="68:68" customFormat="1">
      <c r="BP549090" s="90"/>
    </row>
    <row r="549091" spans="68:68" customFormat="1">
      <c r="BP549091" s="90"/>
    </row>
    <row r="549092" spans="68:68" customFormat="1">
      <c r="BP549092" s="90"/>
    </row>
    <row r="549093" spans="68:68" customFormat="1">
      <c r="BP549093" s="90"/>
    </row>
    <row r="549094" spans="68:68" customFormat="1">
      <c r="BP549094" s="90"/>
    </row>
    <row r="549095" spans="68:68" customFormat="1">
      <c r="BP549095" s="90"/>
    </row>
    <row r="549096" spans="68:68" customFormat="1">
      <c r="BP549096" s="90"/>
    </row>
    <row r="549097" spans="68:68" customFormat="1">
      <c r="BP549097" s="90"/>
    </row>
    <row r="549098" spans="68:68" customFormat="1">
      <c r="BP549098" s="90"/>
    </row>
    <row r="549099" spans="68:68" customFormat="1">
      <c r="BP549099" s="90"/>
    </row>
    <row r="549100" spans="68:68" customFormat="1">
      <c r="BP549100" s="90"/>
    </row>
    <row r="549101" spans="68:68" customFormat="1">
      <c r="BP549101" s="90"/>
    </row>
    <row r="549102" spans="68:68" customFormat="1">
      <c r="BP549102" s="90"/>
    </row>
    <row r="549103" spans="68:68" customFormat="1">
      <c r="BP549103" s="90"/>
    </row>
    <row r="549104" spans="68:68" customFormat="1">
      <c r="BP549104" s="90"/>
    </row>
    <row r="549105" spans="68:68" customFormat="1">
      <c r="BP549105" s="90"/>
    </row>
    <row r="549106" spans="68:68" customFormat="1">
      <c r="BP549106" s="90"/>
    </row>
    <row r="549107" spans="68:68" customFormat="1">
      <c r="BP549107" s="90"/>
    </row>
    <row r="549108" spans="68:68" customFormat="1">
      <c r="BP549108" s="90"/>
    </row>
    <row r="549109" spans="68:68" customFormat="1">
      <c r="BP549109" s="90"/>
    </row>
    <row r="549110" spans="68:68" customFormat="1">
      <c r="BP549110" s="90"/>
    </row>
    <row r="549111" spans="68:68" customFormat="1">
      <c r="BP549111" s="90"/>
    </row>
    <row r="549112" spans="68:68" customFormat="1">
      <c r="BP549112" s="90"/>
    </row>
    <row r="549113" spans="68:68" customFormat="1">
      <c r="BP549113" s="90"/>
    </row>
    <row r="549114" spans="68:68" customFormat="1">
      <c r="BP549114" s="90"/>
    </row>
    <row r="549115" spans="68:68" customFormat="1">
      <c r="BP549115" s="90"/>
    </row>
    <row r="549116" spans="68:68" customFormat="1">
      <c r="BP549116" s="90"/>
    </row>
    <row r="549117" spans="68:68" customFormat="1">
      <c r="BP549117" s="90"/>
    </row>
    <row r="549118" spans="68:68" customFormat="1">
      <c r="BP549118" s="90"/>
    </row>
    <row r="549119" spans="68:68" customFormat="1">
      <c r="BP549119" s="90"/>
    </row>
    <row r="549120" spans="68:68" customFormat="1">
      <c r="BP549120" s="90"/>
    </row>
    <row r="549121" spans="68:68" customFormat="1">
      <c r="BP549121" s="90"/>
    </row>
    <row r="549122" spans="68:68" customFormat="1">
      <c r="BP549122" s="90"/>
    </row>
    <row r="549123" spans="68:68" customFormat="1">
      <c r="BP549123" s="90"/>
    </row>
    <row r="549124" spans="68:68" customFormat="1">
      <c r="BP549124" s="90"/>
    </row>
    <row r="549125" spans="68:68" customFormat="1">
      <c r="BP549125" s="90"/>
    </row>
    <row r="549126" spans="68:68" customFormat="1">
      <c r="BP549126" s="90"/>
    </row>
    <row r="549127" spans="68:68" customFormat="1">
      <c r="BP549127" s="90"/>
    </row>
    <row r="549128" spans="68:68" customFormat="1">
      <c r="BP549128" s="90"/>
    </row>
    <row r="549129" spans="68:68" customFormat="1">
      <c r="BP549129" s="90"/>
    </row>
    <row r="549130" spans="68:68" customFormat="1">
      <c r="BP549130" s="90"/>
    </row>
    <row r="549131" spans="68:68" customFormat="1">
      <c r="BP549131" s="90"/>
    </row>
    <row r="549132" spans="68:68" customFormat="1">
      <c r="BP549132" s="90"/>
    </row>
    <row r="549133" spans="68:68" customFormat="1">
      <c r="BP549133" s="90"/>
    </row>
    <row r="549134" spans="68:68" customFormat="1">
      <c r="BP549134" s="90"/>
    </row>
    <row r="549135" spans="68:68" customFormat="1">
      <c r="BP549135" s="90"/>
    </row>
    <row r="549136" spans="68:68" customFormat="1">
      <c r="BP549136" s="90"/>
    </row>
    <row r="549137" spans="68:68" customFormat="1">
      <c r="BP549137" s="90"/>
    </row>
    <row r="549138" spans="68:68" customFormat="1">
      <c r="BP549138" s="90"/>
    </row>
    <row r="549139" spans="68:68" customFormat="1">
      <c r="BP549139" s="90"/>
    </row>
    <row r="549140" spans="68:68" customFormat="1">
      <c r="BP549140" s="90"/>
    </row>
    <row r="549141" spans="68:68" customFormat="1">
      <c r="BP549141" s="90"/>
    </row>
    <row r="549142" spans="68:68" customFormat="1">
      <c r="BP549142" s="90"/>
    </row>
    <row r="549143" spans="68:68" customFormat="1">
      <c r="BP549143" s="90"/>
    </row>
    <row r="549144" spans="68:68" customFormat="1">
      <c r="BP549144" s="90"/>
    </row>
    <row r="549145" spans="68:68" customFormat="1">
      <c r="BP549145" s="90"/>
    </row>
    <row r="549146" spans="68:68" customFormat="1">
      <c r="BP549146" s="90"/>
    </row>
    <row r="549147" spans="68:68" customFormat="1">
      <c r="BP549147" s="90"/>
    </row>
    <row r="549148" spans="68:68" customFormat="1">
      <c r="BP549148" s="90"/>
    </row>
    <row r="549149" spans="68:68" customFormat="1">
      <c r="BP549149" s="90"/>
    </row>
    <row r="549150" spans="68:68" customFormat="1">
      <c r="BP549150" s="90"/>
    </row>
    <row r="549151" spans="68:68" customFormat="1">
      <c r="BP549151" s="90"/>
    </row>
    <row r="549152" spans="68:68" customFormat="1">
      <c r="BP549152" s="90"/>
    </row>
    <row r="549153" spans="68:68" customFormat="1">
      <c r="BP549153" s="90"/>
    </row>
    <row r="549154" spans="68:68" customFormat="1">
      <c r="BP549154" s="90"/>
    </row>
    <row r="549155" spans="68:68" customFormat="1">
      <c r="BP549155" s="90"/>
    </row>
    <row r="549156" spans="68:68" customFormat="1">
      <c r="BP549156" s="90"/>
    </row>
    <row r="549157" spans="68:68" customFormat="1">
      <c r="BP549157" s="90"/>
    </row>
    <row r="549158" spans="68:68" customFormat="1">
      <c r="BP549158" s="90"/>
    </row>
    <row r="549159" spans="68:68" customFormat="1">
      <c r="BP549159" s="90"/>
    </row>
    <row r="549160" spans="68:68" customFormat="1">
      <c r="BP549160" s="90"/>
    </row>
    <row r="549161" spans="68:68" customFormat="1">
      <c r="BP549161" s="90"/>
    </row>
    <row r="549162" spans="68:68" customFormat="1">
      <c r="BP549162" s="90"/>
    </row>
    <row r="549163" spans="68:68" customFormat="1">
      <c r="BP549163" s="90"/>
    </row>
    <row r="549164" spans="68:68" customFormat="1">
      <c r="BP549164" s="90"/>
    </row>
    <row r="549165" spans="68:68" customFormat="1">
      <c r="BP549165" s="90"/>
    </row>
    <row r="549166" spans="68:68" customFormat="1">
      <c r="BP549166" s="90"/>
    </row>
    <row r="549167" spans="68:68" customFormat="1">
      <c r="BP549167" s="90"/>
    </row>
    <row r="549168" spans="68:68" customFormat="1">
      <c r="BP549168" s="90"/>
    </row>
    <row r="549169" spans="68:68" customFormat="1">
      <c r="BP549169" s="90"/>
    </row>
    <row r="549170" spans="68:68" customFormat="1">
      <c r="BP549170" s="90"/>
    </row>
    <row r="549171" spans="68:68" customFormat="1">
      <c r="BP549171" s="90"/>
    </row>
    <row r="549172" spans="68:68" customFormat="1">
      <c r="BP549172" s="90"/>
    </row>
    <row r="549173" spans="68:68" customFormat="1">
      <c r="BP549173" s="90"/>
    </row>
    <row r="549174" spans="68:68" customFormat="1">
      <c r="BP549174" s="90"/>
    </row>
    <row r="549175" spans="68:68" customFormat="1">
      <c r="BP549175" s="90"/>
    </row>
    <row r="549176" spans="68:68" customFormat="1">
      <c r="BP549176" s="90"/>
    </row>
    <row r="549177" spans="68:68" customFormat="1">
      <c r="BP549177" s="90"/>
    </row>
    <row r="549178" spans="68:68" customFormat="1">
      <c r="BP549178" s="90"/>
    </row>
    <row r="549179" spans="68:68" customFormat="1">
      <c r="BP549179" s="90"/>
    </row>
    <row r="549180" spans="68:68" customFormat="1">
      <c r="BP549180" s="90"/>
    </row>
    <row r="549181" spans="68:68" customFormat="1">
      <c r="BP549181" s="90"/>
    </row>
    <row r="549182" spans="68:68" customFormat="1">
      <c r="BP549182" s="90"/>
    </row>
    <row r="549183" spans="68:68" customFormat="1">
      <c r="BP549183" s="90"/>
    </row>
    <row r="549184" spans="68:68" customFormat="1">
      <c r="BP549184" s="90"/>
    </row>
    <row r="549185" spans="68:68" customFormat="1">
      <c r="BP549185" s="90"/>
    </row>
    <row r="549186" spans="68:68" customFormat="1">
      <c r="BP549186" s="90"/>
    </row>
    <row r="549187" spans="68:68" customFormat="1">
      <c r="BP549187" s="90"/>
    </row>
    <row r="549188" spans="68:68" customFormat="1">
      <c r="BP549188" s="90"/>
    </row>
    <row r="549189" spans="68:68" customFormat="1">
      <c r="BP549189" s="90"/>
    </row>
    <row r="549190" spans="68:68" customFormat="1">
      <c r="BP549190" s="90"/>
    </row>
    <row r="549191" spans="68:68" customFormat="1">
      <c r="BP549191" s="90"/>
    </row>
    <row r="549192" spans="68:68" customFormat="1">
      <c r="BP549192" s="90"/>
    </row>
    <row r="549193" spans="68:68" customFormat="1">
      <c r="BP549193" s="90"/>
    </row>
    <row r="549194" spans="68:68" customFormat="1">
      <c r="BP549194" s="90"/>
    </row>
    <row r="549195" spans="68:68" customFormat="1">
      <c r="BP549195" s="90"/>
    </row>
    <row r="549196" spans="68:68" customFormat="1">
      <c r="BP549196" s="90"/>
    </row>
    <row r="549197" spans="68:68" customFormat="1">
      <c r="BP549197" s="90"/>
    </row>
    <row r="549198" spans="68:68" customFormat="1">
      <c r="BP549198" s="90"/>
    </row>
    <row r="549199" spans="68:68" customFormat="1">
      <c r="BP549199" s="90"/>
    </row>
    <row r="549200" spans="68:68" customFormat="1">
      <c r="BP549200" s="90"/>
    </row>
    <row r="549201" spans="68:68" customFormat="1">
      <c r="BP549201" s="90"/>
    </row>
    <row r="549202" spans="68:68" customFormat="1">
      <c r="BP549202" s="90"/>
    </row>
    <row r="549203" spans="68:68" customFormat="1">
      <c r="BP549203" s="90"/>
    </row>
    <row r="549204" spans="68:68" customFormat="1">
      <c r="BP549204" s="90"/>
    </row>
    <row r="549205" spans="68:68" customFormat="1">
      <c r="BP549205" s="90"/>
    </row>
    <row r="549206" spans="68:68" customFormat="1">
      <c r="BP549206" s="90"/>
    </row>
    <row r="549207" spans="68:68" customFormat="1">
      <c r="BP549207" s="90"/>
    </row>
    <row r="549208" spans="68:68" customFormat="1">
      <c r="BP549208" s="90"/>
    </row>
    <row r="549209" spans="68:68" customFormat="1">
      <c r="BP549209" s="90"/>
    </row>
    <row r="549210" spans="68:68" customFormat="1">
      <c r="BP549210" s="90"/>
    </row>
    <row r="549211" spans="68:68" customFormat="1">
      <c r="BP549211" s="90"/>
    </row>
    <row r="549212" spans="68:68" customFormat="1">
      <c r="BP549212" s="90"/>
    </row>
    <row r="549213" spans="68:68" customFormat="1">
      <c r="BP549213" s="90"/>
    </row>
    <row r="549214" spans="68:68" customFormat="1">
      <c r="BP549214" s="90"/>
    </row>
    <row r="549215" spans="68:68" customFormat="1">
      <c r="BP549215" s="90"/>
    </row>
    <row r="549216" spans="68:68" customFormat="1">
      <c r="BP549216" s="90"/>
    </row>
    <row r="549217" spans="68:68" customFormat="1">
      <c r="BP549217" s="90"/>
    </row>
    <row r="549218" spans="68:68" customFormat="1">
      <c r="BP549218" s="90"/>
    </row>
    <row r="549219" spans="68:68" customFormat="1">
      <c r="BP549219" s="90"/>
    </row>
    <row r="549220" spans="68:68" customFormat="1">
      <c r="BP549220" s="90"/>
    </row>
    <row r="549221" spans="68:68" customFormat="1">
      <c r="BP549221" s="90"/>
    </row>
    <row r="549222" spans="68:68" customFormat="1">
      <c r="BP549222" s="90"/>
    </row>
    <row r="549223" spans="68:68" customFormat="1">
      <c r="BP549223" s="90"/>
    </row>
    <row r="549224" spans="68:68" customFormat="1">
      <c r="BP549224" s="90"/>
    </row>
    <row r="549225" spans="68:68" customFormat="1">
      <c r="BP549225" s="90"/>
    </row>
    <row r="549226" spans="68:68" customFormat="1">
      <c r="BP549226" s="90"/>
    </row>
    <row r="549227" spans="68:68" customFormat="1">
      <c r="BP549227" s="90"/>
    </row>
    <row r="549228" spans="68:68" customFormat="1">
      <c r="BP549228" s="90"/>
    </row>
    <row r="549229" spans="68:68" customFormat="1">
      <c r="BP549229" s="90"/>
    </row>
    <row r="549230" spans="68:68" customFormat="1">
      <c r="BP549230" s="90"/>
    </row>
    <row r="549231" spans="68:68" customFormat="1">
      <c r="BP549231" s="90"/>
    </row>
    <row r="549232" spans="68:68" customFormat="1">
      <c r="BP549232" s="90"/>
    </row>
    <row r="549233" spans="68:68" customFormat="1">
      <c r="BP549233" s="90"/>
    </row>
    <row r="549234" spans="68:68" customFormat="1">
      <c r="BP549234" s="90"/>
    </row>
    <row r="549235" spans="68:68" customFormat="1">
      <c r="BP549235" s="90"/>
    </row>
    <row r="549236" spans="68:68" customFormat="1">
      <c r="BP549236" s="90"/>
    </row>
    <row r="549237" spans="68:68" customFormat="1">
      <c r="BP549237" s="90"/>
    </row>
    <row r="549238" spans="68:68" customFormat="1">
      <c r="BP549238" s="90"/>
    </row>
    <row r="549239" spans="68:68" customFormat="1">
      <c r="BP549239" s="90"/>
    </row>
    <row r="549240" spans="68:68" customFormat="1">
      <c r="BP549240" s="90"/>
    </row>
    <row r="549241" spans="68:68" customFormat="1">
      <c r="BP549241" s="90"/>
    </row>
    <row r="549242" spans="68:68" customFormat="1">
      <c r="BP549242" s="90"/>
    </row>
    <row r="549243" spans="68:68" customFormat="1">
      <c r="BP549243" s="90"/>
    </row>
    <row r="549244" spans="68:68" customFormat="1">
      <c r="BP549244" s="90"/>
    </row>
    <row r="549245" spans="68:68" customFormat="1">
      <c r="BP549245" s="90"/>
    </row>
    <row r="549246" spans="68:68" customFormat="1">
      <c r="BP549246" s="90"/>
    </row>
    <row r="549247" spans="68:68" customFormat="1">
      <c r="BP549247" s="90"/>
    </row>
    <row r="549248" spans="68:68" customFormat="1">
      <c r="BP549248" s="90"/>
    </row>
    <row r="549249" spans="68:68" customFormat="1">
      <c r="BP549249" s="90"/>
    </row>
    <row r="549250" spans="68:68" customFormat="1">
      <c r="BP549250" s="90"/>
    </row>
    <row r="549251" spans="68:68" customFormat="1">
      <c r="BP549251" s="90"/>
    </row>
    <row r="549252" spans="68:68" customFormat="1">
      <c r="BP549252" s="90"/>
    </row>
    <row r="549253" spans="68:68" customFormat="1">
      <c r="BP549253" s="90"/>
    </row>
    <row r="549254" spans="68:68" customFormat="1">
      <c r="BP549254" s="90"/>
    </row>
    <row r="549255" spans="68:68" customFormat="1">
      <c r="BP549255" s="90"/>
    </row>
    <row r="549256" spans="68:68" customFormat="1">
      <c r="BP549256" s="90"/>
    </row>
    <row r="549257" spans="68:68" customFormat="1">
      <c r="BP549257" s="90"/>
    </row>
    <row r="549258" spans="68:68" customFormat="1">
      <c r="BP549258" s="90"/>
    </row>
    <row r="549259" spans="68:68" customFormat="1">
      <c r="BP549259" s="90"/>
    </row>
    <row r="549260" spans="68:68" customFormat="1">
      <c r="BP549260" s="90"/>
    </row>
    <row r="549261" spans="68:68" customFormat="1">
      <c r="BP549261" s="90"/>
    </row>
    <row r="549262" spans="68:68" customFormat="1">
      <c r="BP549262" s="90"/>
    </row>
    <row r="549263" spans="68:68" customFormat="1">
      <c r="BP549263" s="90"/>
    </row>
    <row r="549264" spans="68:68" customFormat="1">
      <c r="BP549264" s="90"/>
    </row>
    <row r="549265" spans="68:68" customFormat="1">
      <c r="BP549265" s="90"/>
    </row>
    <row r="549266" spans="68:68" customFormat="1">
      <c r="BP549266" s="90"/>
    </row>
    <row r="549267" spans="68:68" customFormat="1">
      <c r="BP549267" s="90"/>
    </row>
    <row r="549268" spans="68:68" customFormat="1">
      <c r="BP549268" s="90"/>
    </row>
    <row r="549269" spans="68:68" customFormat="1">
      <c r="BP549269" s="90"/>
    </row>
    <row r="549270" spans="68:68" customFormat="1">
      <c r="BP549270" s="90"/>
    </row>
    <row r="549271" spans="68:68" customFormat="1">
      <c r="BP549271" s="90"/>
    </row>
    <row r="549272" spans="68:68" customFormat="1">
      <c r="BP549272" s="90"/>
    </row>
    <row r="549273" spans="68:68" customFormat="1">
      <c r="BP549273" s="90"/>
    </row>
    <row r="549274" spans="68:68" customFormat="1">
      <c r="BP549274" s="90"/>
    </row>
    <row r="549275" spans="68:68" customFormat="1">
      <c r="BP549275" s="90"/>
    </row>
    <row r="549276" spans="68:68" customFormat="1">
      <c r="BP549276" s="90"/>
    </row>
    <row r="549277" spans="68:68" customFormat="1">
      <c r="BP549277" s="90"/>
    </row>
    <row r="549278" spans="68:68" customFormat="1">
      <c r="BP549278" s="90"/>
    </row>
    <row r="549279" spans="68:68" customFormat="1">
      <c r="BP549279" s="90"/>
    </row>
    <row r="549280" spans="68:68" customFormat="1">
      <c r="BP549280" s="90"/>
    </row>
    <row r="549281" spans="68:68" customFormat="1">
      <c r="BP549281" s="90"/>
    </row>
    <row r="549282" spans="68:68" customFormat="1">
      <c r="BP549282" s="90"/>
    </row>
    <row r="549283" spans="68:68" customFormat="1">
      <c r="BP549283" s="90"/>
    </row>
    <row r="549284" spans="68:68" customFormat="1">
      <c r="BP549284" s="90"/>
    </row>
    <row r="549285" spans="68:68" customFormat="1">
      <c r="BP549285" s="90"/>
    </row>
    <row r="549286" spans="68:68" customFormat="1">
      <c r="BP549286" s="90"/>
    </row>
    <row r="549287" spans="68:68" customFormat="1">
      <c r="BP549287" s="90"/>
    </row>
    <row r="549288" spans="68:68" customFormat="1">
      <c r="BP549288" s="90"/>
    </row>
    <row r="549289" spans="68:68" customFormat="1">
      <c r="BP549289" s="90"/>
    </row>
    <row r="549290" spans="68:68" customFormat="1">
      <c r="BP549290" s="90"/>
    </row>
    <row r="549291" spans="68:68" customFormat="1">
      <c r="BP549291" s="90"/>
    </row>
    <row r="549292" spans="68:68" customFormat="1">
      <c r="BP549292" s="90"/>
    </row>
    <row r="549293" spans="68:68" customFormat="1">
      <c r="BP549293" s="90"/>
    </row>
    <row r="549294" spans="68:68" customFormat="1">
      <c r="BP549294" s="90"/>
    </row>
    <row r="549295" spans="68:68" customFormat="1">
      <c r="BP549295" s="90"/>
    </row>
    <row r="549296" spans="68:68" customFormat="1">
      <c r="BP549296" s="90"/>
    </row>
    <row r="549297" spans="68:68" customFormat="1">
      <c r="BP549297" s="90"/>
    </row>
    <row r="549298" spans="68:68" customFormat="1">
      <c r="BP549298" s="90"/>
    </row>
    <row r="549299" spans="68:68" customFormat="1">
      <c r="BP549299" s="90"/>
    </row>
    <row r="549300" spans="68:68" customFormat="1">
      <c r="BP549300" s="90"/>
    </row>
    <row r="549301" spans="68:68" customFormat="1">
      <c r="BP549301" s="90"/>
    </row>
    <row r="549302" spans="68:68" customFormat="1">
      <c r="BP549302" s="90"/>
    </row>
    <row r="549303" spans="68:68" customFormat="1">
      <c r="BP549303" s="90"/>
    </row>
    <row r="549304" spans="68:68" customFormat="1">
      <c r="BP549304" s="90"/>
    </row>
    <row r="549305" spans="68:68" customFormat="1">
      <c r="BP549305" s="90"/>
    </row>
    <row r="549306" spans="68:68" customFormat="1">
      <c r="BP549306" s="90"/>
    </row>
    <row r="549307" spans="68:68" customFormat="1">
      <c r="BP549307" s="90"/>
    </row>
    <row r="549308" spans="68:68" customFormat="1">
      <c r="BP549308" s="90"/>
    </row>
    <row r="549309" spans="68:68" customFormat="1">
      <c r="BP549309" s="90"/>
    </row>
    <row r="549310" spans="68:68" customFormat="1">
      <c r="BP549310" s="90"/>
    </row>
    <row r="549311" spans="68:68" customFormat="1">
      <c r="BP549311" s="90"/>
    </row>
    <row r="549312" spans="68:68" customFormat="1">
      <c r="BP549312" s="90"/>
    </row>
    <row r="549313" spans="68:68" customFormat="1">
      <c r="BP549313" s="90"/>
    </row>
    <row r="549314" spans="68:68" customFormat="1">
      <c r="BP549314" s="90"/>
    </row>
    <row r="549315" spans="68:68" customFormat="1">
      <c r="BP549315" s="90"/>
    </row>
    <row r="549316" spans="68:68" customFormat="1">
      <c r="BP549316" s="90"/>
    </row>
    <row r="549317" spans="68:68" customFormat="1">
      <c r="BP549317" s="90"/>
    </row>
    <row r="549318" spans="68:68" customFormat="1">
      <c r="BP549318" s="90"/>
    </row>
    <row r="549319" spans="68:68" customFormat="1">
      <c r="BP549319" s="90"/>
    </row>
    <row r="549320" spans="68:68" customFormat="1">
      <c r="BP549320" s="90"/>
    </row>
    <row r="549321" spans="68:68" customFormat="1">
      <c r="BP549321" s="90"/>
    </row>
    <row r="549322" spans="68:68" customFormat="1">
      <c r="BP549322" s="90"/>
    </row>
    <row r="549323" spans="68:68" customFormat="1">
      <c r="BP549323" s="90"/>
    </row>
    <row r="549324" spans="68:68" customFormat="1">
      <c r="BP549324" s="90"/>
    </row>
    <row r="549325" spans="68:68" customFormat="1">
      <c r="BP549325" s="90"/>
    </row>
    <row r="549326" spans="68:68" customFormat="1">
      <c r="BP549326" s="90"/>
    </row>
    <row r="549327" spans="68:68" customFormat="1">
      <c r="BP549327" s="90"/>
    </row>
    <row r="549328" spans="68:68" customFormat="1">
      <c r="BP549328" s="90"/>
    </row>
    <row r="549329" spans="68:68" customFormat="1">
      <c r="BP549329" s="90"/>
    </row>
    <row r="549330" spans="68:68" customFormat="1">
      <c r="BP549330" s="90"/>
    </row>
    <row r="549331" spans="68:68" customFormat="1">
      <c r="BP549331" s="90"/>
    </row>
    <row r="549332" spans="68:68" customFormat="1">
      <c r="BP549332" s="90"/>
    </row>
    <row r="549333" spans="68:68" customFormat="1">
      <c r="BP549333" s="90"/>
    </row>
    <row r="549334" spans="68:68" customFormat="1">
      <c r="BP549334" s="90"/>
    </row>
    <row r="549335" spans="68:68" customFormat="1">
      <c r="BP549335" s="90"/>
    </row>
    <row r="549336" spans="68:68" customFormat="1">
      <c r="BP549336" s="90"/>
    </row>
    <row r="549337" spans="68:68" customFormat="1">
      <c r="BP549337" s="90"/>
    </row>
    <row r="549338" spans="68:68" customFormat="1">
      <c r="BP549338" s="90"/>
    </row>
    <row r="549339" spans="68:68" customFormat="1">
      <c r="BP549339" s="90"/>
    </row>
    <row r="549340" spans="68:68" customFormat="1">
      <c r="BP549340" s="90"/>
    </row>
    <row r="549341" spans="68:68" customFormat="1">
      <c r="BP549341" s="90"/>
    </row>
    <row r="549342" spans="68:68" customFormat="1">
      <c r="BP549342" s="90"/>
    </row>
    <row r="549343" spans="68:68" customFormat="1">
      <c r="BP549343" s="90"/>
    </row>
    <row r="549344" spans="68:68" customFormat="1">
      <c r="BP549344" s="90"/>
    </row>
    <row r="549345" spans="68:68" customFormat="1">
      <c r="BP549345" s="90"/>
    </row>
    <row r="549346" spans="68:68" customFormat="1">
      <c r="BP549346" s="90"/>
    </row>
    <row r="549347" spans="68:68" customFormat="1">
      <c r="BP549347" s="90"/>
    </row>
    <row r="549348" spans="68:68" customFormat="1">
      <c r="BP549348" s="90"/>
    </row>
    <row r="549349" spans="68:68" customFormat="1">
      <c r="BP549349" s="90"/>
    </row>
    <row r="549350" spans="68:68" customFormat="1">
      <c r="BP549350" s="90"/>
    </row>
    <row r="549351" spans="68:68" customFormat="1">
      <c r="BP549351" s="90"/>
    </row>
    <row r="549352" spans="68:68" customFormat="1">
      <c r="BP549352" s="90"/>
    </row>
    <row r="549353" spans="68:68" customFormat="1">
      <c r="BP549353" s="90"/>
    </row>
    <row r="549354" spans="68:68" customFormat="1">
      <c r="BP549354" s="90"/>
    </row>
    <row r="549355" spans="68:68" customFormat="1">
      <c r="BP549355" s="90"/>
    </row>
    <row r="549356" spans="68:68" customFormat="1">
      <c r="BP549356" s="90"/>
    </row>
    <row r="549357" spans="68:68" customFormat="1">
      <c r="BP549357" s="90"/>
    </row>
    <row r="549358" spans="68:68" customFormat="1">
      <c r="BP549358" s="90"/>
    </row>
    <row r="549359" spans="68:68" customFormat="1">
      <c r="BP549359" s="90"/>
    </row>
    <row r="549360" spans="68:68" customFormat="1">
      <c r="BP549360" s="90"/>
    </row>
    <row r="549361" spans="68:68" customFormat="1">
      <c r="BP549361" s="90"/>
    </row>
    <row r="549362" spans="68:68" customFormat="1">
      <c r="BP549362" s="90"/>
    </row>
    <row r="549363" spans="68:68" customFormat="1">
      <c r="BP549363" s="90"/>
    </row>
    <row r="549364" spans="68:68" customFormat="1">
      <c r="BP549364" s="90"/>
    </row>
    <row r="549365" spans="68:68" customFormat="1">
      <c r="BP549365" s="90"/>
    </row>
    <row r="549366" spans="68:68" customFormat="1">
      <c r="BP549366" s="90"/>
    </row>
    <row r="549367" spans="68:68" customFormat="1">
      <c r="BP549367" s="90"/>
    </row>
    <row r="549368" spans="68:68" customFormat="1">
      <c r="BP549368" s="90"/>
    </row>
    <row r="549369" spans="68:68" customFormat="1">
      <c r="BP549369" s="90"/>
    </row>
    <row r="549370" spans="68:68" customFormat="1">
      <c r="BP549370" s="90"/>
    </row>
    <row r="549371" spans="68:68" customFormat="1">
      <c r="BP549371" s="90"/>
    </row>
    <row r="549372" spans="68:68" customFormat="1">
      <c r="BP549372" s="90"/>
    </row>
    <row r="549373" spans="68:68" customFormat="1">
      <c r="BP549373" s="90"/>
    </row>
    <row r="549374" spans="68:68" customFormat="1">
      <c r="BP549374" s="90"/>
    </row>
    <row r="549375" spans="68:68" customFormat="1">
      <c r="BP549375" s="90"/>
    </row>
    <row r="549376" spans="68:68" customFormat="1">
      <c r="BP549376" s="90"/>
    </row>
    <row r="549377" spans="68:68" customFormat="1">
      <c r="BP549377" s="90"/>
    </row>
    <row r="549378" spans="68:68" customFormat="1">
      <c r="BP549378" s="90"/>
    </row>
    <row r="549379" spans="68:68" customFormat="1">
      <c r="BP549379" s="90"/>
    </row>
    <row r="549380" spans="68:68" customFormat="1">
      <c r="BP549380" s="90"/>
    </row>
    <row r="549381" spans="68:68" customFormat="1">
      <c r="BP549381" s="90"/>
    </row>
    <row r="549382" spans="68:68" customFormat="1">
      <c r="BP549382" s="90"/>
    </row>
    <row r="549383" spans="68:68" customFormat="1">
      <c r="BP549383" s="90"/>
    </row>
    <row r="549384" spans="68:68" customFormat="1">
      <c r="BP549384" s="90"/>
    </row>
    <row r="549385" spans="68:68" customFormat="1">
      <c r="BP549385" s="90"/>
    </row>
    <row r="549386" spans="68:68" customFormat="1">
      <c r="BP549386" s="90"/>
    </row>
    <row r="549387" spans="68:68" customFormat="1">
      <c r="BP549387" s="90"/>
    </row>
    <row r="549388" spans="68:68" customFormat="1">
      <c r="BP549388" s="90"/>
    </row>
    <row r="549389" spans="68:68" customFormat="1">
      <c r="BP549389" s="90"/>
    </row>
    <row r="549390" spans="68:68" customFormat="1">
      <c r="BP549390" s="90"/>
    </row>
    <row r="549391" spans="68:68" customFormat="1">
      <c r="BP549391" s="90"/>
    </row>
    <row r="549392" spans="68:68" customFormat="1">
      <c r="BP549392" s="90"/>
    </row>
    <row r="549393" spans="68:68" customFormat="1">
      <c r="BP549393" s="90"/>
    </row>
    <row r="549394" spans="68:68" customFormat="1">
      <c r="BP549394" s="90"/>
    </row>
    <row r="549395" spans="68:68" customFormat="1">
      <c r="BP549395" s="90"/>
    </row>
    <row r="549396" spans="68:68" customFormat="1">
      <c r="BP549396" s="90"/>
    </row>
    <row r="549397" spans="68:68" customFormat="1">
      <c r="BP549397" s="90"/>
    </row>
    <row r="549398" spans="68:68" customFormat="1">
      <c r="BP549398" s="90"/>
    </row>
    <row r="549399" spans="68:68" customFormat="1">
      <c r="BP549399" s="90"/>
    </row>
    <row r="549400" spans="68:68" customFormat="1">
      <c r="BP549400" s="90"/>
    </row>
    <row r="549401" spans="68:68" customFormat="1">
      <c r="BP549401" s="90"/>
    </row>
    <row r="549402" spans="68:68" customFormat="1">
      <c r="BP549402" s="90"/>
    </row>
    <row r="549403" spans="68:68" customFormat="1">
      <c r="BP549403" s="90"/>
    </row>
    <row r="549404" spans="68:68" customFormat="1">
      <c r="BP549404" s="90"/>
    </row>
    <row r="549405" spans="68:68" customFormat="1">
      <c r="BP549405" s="90"/>
    </row>
    <row r="549406" spans="68:68" customFormat="1">
      <c r="BP549406" s="90"/>
    </row>
    <row r="549407" spans="68:68" customFormat="1">
      <c r="BP549407" s="90"/>
    </row>
    <row r="549408" spans="68:68" customFormat="1">
      <c r="BP549408" s="90"/>
    </row>
    <row r="549409" spans="68:68" customFormat="1">
      <c r="BP549409" s="90"/>
    </row>
    <row r="549410" spans="68:68" customFormat="1">
      <c r="BP549410" s="90"/>
    </row>
    <row r="549411" spans="68:68" customFormat="1">
      <c r="BP549411" s="90"/>
    </row>
    <row r="549412" spans="68:68" customFormat="1">
      <c r="BP549412" s="90"/>
    </row>
    <row r="549413" spans="68:68" customFormat="1">
      <c r="BP549413" s="90"/>
    </row>
    <row r="549414" spans="68:68" customFormat="1">
      <c r="BP549414" s="90"/>
    </row>
    <row r="549415" spans="68:68" customFormat="1">
      <c r="BP549415" s="90"/>
    </row>
    <row r="549416" spans="68:68" customFormat="1">
      <c r="BP549416" s="90"/>
    </row>
    <row r="549417" spans="68:68" customFormat="1">
      <c r="BP549417" s="90"/>
    </row>
    <row r="549418" spans="68:68" customFormat="1">
      <c r="BP549418" s="90"/>
    </row>
    <row r="549419" spans="68:68" customFormat="1">
      <c r="BP549419" s="90"/>
    </row>
    <row r="549420" spans="68:68" customFormat="1">
      <c r="BP549420" s="90"/>
    </row>
    <row r="549421" spans="68:68" customFormat="1">
      <c r="BP549421" s="90"/>
    </row>
    <row r="549422" spans="68:68" customFormat="1">
      <c r="BP549422" s="90"/>
    </row>
    <row r="549423" spans="68:68" customFormat="1">
      <c r="BP549423" s="90"/>
    </row>
    <row r="549424" spans="68:68" customFormat="1">
      <c r="BP549424" s="90"/>
    </row>
    <row r="549425" spans="68:68" customFormat="1">
      <c r="BP549425" s="90"/>
    </row>
    <row r="549426" spans="68:68" customFormat="1">
      <c r="BP549426" s="90"/>
    </row>
    <row r="549427" spans="68:68" customFormat="1">
      <c r="BP549427" s="90"/>
    </row>
    <row r="549428" spans="68:68" customFormat="1">
      <c r="BP549428" s="90"/>
    </row>
    <row r="549429" spans="68:68" customFormat="1">
      <c r="BP549429" s="90"/>
    </row>
    <row r="549430" spans="68:68" customFormat="1">
      <c r="BP549430" s="90"/>
    </row>
    <row r="549431" spans="68:68" customFormat="1">
      <c r="BP549431" s="90"/>
    </row>
    <row r="549432" spans="68:68" customFormat="1">
      <c r="BP549432" s="90"/>
    </row>
    <row r="549433" spans="68:68" customFormat="1">
      <c r="BP549433" s="90"/>
    </row>
    <row r="549434" spans="68:68" customFormat="1">
      <c r="BP549434" s="90"/>
    </row>
    <row r="549435" spans="68:68" customFormat="1">
      <c r="BP549435" s="90"/>
    </row>
    <row r="549436" spans="68:68" customFormat="1">
      <c r="BP549436" s="90"/>
    </row>
    <row r="549437" spans="68:68" customFormat="1">
      <c r="BP549437" s="90"/>
    </row>
    <row r="549438" spans="68:68" customFormat="1">
      <c r="BP549438" s="90"/>
    </row>
    <row r="549439" spans="68:68" customFormat="1">
      <c r="BP549439" s="90"/>
    </row>
    <row r="549440" spans="68:68" customFormat="1">
      <c r="BP549440" s="90"/>
    </row>
    <row r="549441" spans="68:68" customFormat="1">
      <c r="BP549441" s="90"/>
    </row>
    <row r="549442" spans="68:68" customFormat="1">
      <c r="BP549442" s="90"/>
    </row>
    <row r="549443" spans="68:68" customFormat="1">
      <c r="BP549443" s="90"/>
    </row>
    <row r="549444" spans="68:68" customFormat="1">
      <c r="BP549444" s="90"/>
    </row>
    <row r="549445" spans="68:68" customFormat="1">
      <c r="BP549445" s="90"/>
    </row>
    <row r="549446" spans="68:68" customFormat="1">
      <c r="BP549446" s="90"/>
    </row>
    <row r="549447" spans="68:68" customFormat="1">
      <c r="BP549447" s="90"/>
    </row>
    <row r="549448" spans="68:68" customFormat="1">
      <c r="BP549448" s="90"/>
    </row>
    <row r="549449" spans="68:68" customFormat="1">
      <c r="BP549449" s="90"/>
    </row>
    <row r="549450" spans="68:68" customFormat="1">
      <c r="BP549450" s="90"/>
    </row>
    <row r="549451" spans="68:68" customFormat="1">
      <c r="BP549451" s="90"/>
    </row>
    <row r="549452" spans="68:68" customFormat="1">
      <c r="BP549452" s="90"/>
    </row>
    <row r="549453" spans="68:68" customFormat="1">
      <c r="BP549453" s="90"/>
    </row>
    <row r="549454" spans="68:68" customFormat="1">
      <c r="BP549454" s="90"/>
    </row>
    <row r="549455" spans="68:68" customFormat="1">
      <c r="BP549455" s="90"/>
    </row>
    <row r="549456" spans="68:68" customFormat="1">
      <c r="BP549456" s="90"/>
    </row>
    <row r="549457" spans="68:68" customFormat="1">
      <c r="BP549457" s="90"/>
    </row>
    <row r="549458" spans="68:68" customFormat="1">
      <c r="BP549458" s="90"/>
    </row>
    <row r="549459" spans="68:68" customFormat="1">
      <c r="BP549459" s="90"/>
    </row>
    <row r="549460" spans="68:68" customFormat="1">
      <c r="BP549460" s="90"/>
    </row>
    <row r="549461" spans="68:68" customFormat="1">
      <c r="BP549461" s="90"/>
    </row>
    <row r="549462" spans="68:68" customFormat="1">
      <c r="BP549462" s="90"/>
    </row>
    <row r="549463" spans="68:68" customFormat="1">
      <c r="BP549463" s="90"/>
    </row>
    <row r="549464" spans="68:68" customFormat="1">
      <c r="BP549464" s="90"/>
    </row>
    <row r="549465" spans="68:68" customFormat="1">
      <c r="BP549465" s="90"/>
    </row>
    <row r="549466" spans="68:68" customFormat="1">
      <c r="BP549466" s="90"/>
    </row>
    <row r="549467" spans="68:68" customFormat="1">
      <c r="BP549467" s="90"/>
    </row>
    <row r="549468" spans="68:68" customFormat="1">
      <c r="BP549468" s="90"/>
    </row>
    <row r="549469" spans="68:68" customFormat="1">
      <c r="BP549469" s="90"/>
    </row>
    <row r="549470" spans="68:68" customFormat="1">
      <c r="BP549470" s="90"/>
    </row>
    <row r="549471" spans="68:68" customFormat="1">
      <c r="BP549471" s="90"/>
    </row>
    <row r="549472" spans="68:68" customFormat="1">
      <c r="BP549472" s="90"/>
    </row>
    <row r="549473" spans="68:68" customFormat="1">
      <c r="BP549473" s="90"/>
    </row>
    <row r="549474" spans="68:68" customFormat="1">
      <c r="BP549474" s="90"/>
    </row>
    <row r="549475" spans="68:68" customFormat="1">
      <c r="BP549475" s="90"/>
    </row>
    <row r="549476" spans="68:68" customFormat="1">
      <c r="BP549476" s="90"/>
    </row>
    <row r="549477" spans="68:68" customFormat="1">
      <c r="BP549477" s="90"/>
    </row>
    <row r="549478" spans="68:68" customFormat="1">
      <c r="BP549478" s="90"/>
    </row>
    <row r="549479" spans="68:68" customFormat="1">
      <c r="BP549479" s="90"/>
    </row>
    <row r="549480" spans="68:68" customFormat="1">
      <c r="BP549480" s="90"/>
    </row>
    <row r="549481" spans="68:68" customFormat="1">
      <c r="BP549481" s="90"/>
    </row>
    <row r="549482" spans="68:68" customFormat="1">
      <c r="BP549482" s="90"/>
    </row>
    <row r="549483" spans="68:68" customFormat="1">
      <c r="BP549483" s="90"/>
    </row>
    <row r="549484" spans="68:68" customFormat="1">
      <c r="BP549484" s="90"/>
    </row>
    <row r="549485" spans="68:68" customFormat="1">
      <c r="BP549485" s="90"/>
    </row>
    <row r="549486" spans="68:68" customFormat="1">
      <c r="BP549486" s="90"/>
    </row>
    <row r="549487" spans="68:68" customFormat="1">
      <c r="BP549487" s="90"/>
    </row>
    <row r="549488" spans="68:68" customFormat="1">
      <c r="BP549488" s="90"/>
    </row>
    <row r="549489" spans="68:68" customFormat="1">
      <c r="BP549489" s="90"/>
    </row>
    <row r="549490" spans="68:68" customFormat="1">
      <c r="BP549490" s="90"/>
    </row>
    <row r="549491" spans="68:68" customFormat="1">
      <c r="BP549491" s="90"/>
    </row>
    <row r="549492" spans="68:68" customFormat="1">
      <c r="BP549492" s="90"/>
    </row>
    <row r="549493" spans="68:68" customFormat="1">
      <c r="BP549493" s="90"/>
    </row>
    <row r="549494" spans="68:68" customFormat="1">
      <c r="BP549494" s="90"/>
    </row>
    <row r="549495" spans="68:68" customFormat="1">
      <c r="BP549495" s="90"/>
    </row>
    <row r="549496" spans="68:68" customFormat="1">
      <c r="BP549496" s="90"/>
    </row>
    <row r="549497" spans="68:68" customFormat="1">
      <c r="BP549497" s="90"/>
    </row>
    <row r="549498" spans="68:68" customFormat="1">
      <c r="BP549498" s="90"/>
    </row>
    <row r="549499" spans="68:68" customFormat="1">
      <c r="BP549499" s="90"/>
    </row>
    <row r="549500" spans="68:68" customFormat="1">
      <c r="BP549500" s="90"/>
    </row>
    <row r="549501" spans="68:68" customFormat="1">
      <c r="BP549501" s="90"/>
    </row>
    <row r="549502" spans="68:68" customFormat="1">
      <c r="BP549502" s="90"/>
    </row>
    <row r="549503" spans="68:68" customFormat="1">
      <c r="BP549503" s="90"/>
    </row>
    <row r="549504" spans="68:68" customFormat="1">
      <c r="BP549504" s="90"/>
    </row>
    <row r="549505" spans="68:68" customFormat="1">
      <c r="BP549505" s="90"/>
    </row>
    <row r="549506" spans="68:68" customFormat="1">
      <c r="BP549506" s="90"/>
    </row>
    <row r="549507" spans="68:68" customFormat="1">
      <c r="BP549507" s="90"/>
    </row>
    <row r="549508" spans="68:68" customFormat="1">
      <c r="BP549508" s="90"/>
    </row>
    <row r="549509" spans="68:68" customFormat="1">
      <c r="BP549509" s="90"/>
    </row>
    <row r="549510" spans="68:68" customFormat="1">
      <c r="BP549510" s="90"/>
    </row>
    <row r="549511" spans="68:68" customFormat="1">
      <c r="BP549511" s="90"/>
    </row>
    <row r="549512" spans="68:68" customFormat="1">
      <c r="BP549512" s="90"/>
    </row>
    <row r="549513" spans="68:68" customFormat="1">
      <c r="BP549513" s="90"/>
    </row>
    <row r="549514" spans="68:68" customFormat="1">
      <c r="BP549514" s="90"/>
    </row>
    <row r="549515" spans="68:68" customFormat="1">
      <c r="BP549515" s="90"/>
    </row>
    <row r="549516" spans="68:68" customFormat="1">
      <c r="BP549516" s="90"/>
    </row>
    <row r="549517" spans="68:68" customFormat="1">
      <c r="BP549517" s="90"/>
    </row>
    <row r="549518" spans="68:68" customFormat="1">
      <c r="BP549518" s="90"/>
    </row>
    <row r="549519" spans="68:68" customFormat="1">
      <c r="BP549519" s="90"/>
    </row>
    <row r="549520" spans="68:68" customFormat="1">
      <c r="BP549520" s="90"/>
    </row>
    <row r="549521" spans="68:68" customFormat="1">
      <c r="BP549521" s="90"/>
    </row>
    <row r="549522" spans="68:68" customFormat="1">
      <c r="BP549522" s="90"/>
    </row>
    <row r="549523" spans="68:68" customFormat="1">
      <c r="BP549523" s="90"/>
    </row>
    <row r="549524" spans="68:68" customFormat="1">
      <c r="BP549524" s="90"/>
    </row>
    <row r="549525" spans="68:68" customFormat="1">
      <c r="BP549525" s="90"/>
    </row>
    <row r="549526" spans="68:68" customFormat="1">
      <c r="BP549526" s="90"/>
    </row>
    <row r="549527" spans="68:68" customFormat="1">
      <c r="BP549527" s="90"/>
    </row>
    <row r="549528" spans="68:68" customFormat="1">
      <c r="BP549528" s="90"/>
    </row>
    <row r="549529" spans="68:68" customFormat="1">
      <c r="BP549529" s="90"/>
    </row>
    <row r="549530" spans="68:68" customFormat="1">
      <c r="BP549530" s="90"/>
    </row>
    <row r="549531" spans="68:68" customFormat="1">
      <c r="BP549531" s="90"/>
    </row>
    <row r="549532" spans="68:68" customFormat="1">
      <c r="BP549532" s="90"/>
    </row>
    <row r="549533" spans="68:68" customFormat="1">
      <c r="BP549533" s="90"/>
    </row>
    <row r="549534" spans="68:68" customFormat="1">
      <c r="BP549534" s="90"/>
    </row>
    <row r="549535" spans="68:68" customFormat="1">
      <c r="BP549535" s="90"/>
    </row>
    <row r="549536" spans="68:68" customFormat="1">
      <c r="BP549536" s="90"/>
    </row>
    <row r="549537" spans="68:68" customFormat="1">
      <c r="BP549537" s="90"/>
    </row>
    <row r="549538" spans="68:68" customFormat="1">
      <c r="BP549538" s="90"/>
    </row>
    <row r="549539" spans="68:68" customFormat="1">
      <c r="BP549539" s="90"/>
    </row>
    <row r="549540" spans="68:68" customFormat="1">
      <c r="BP549540" s="90"/>
    </row>
    <row r="549541" spans="68:68" customFormat="1">
      <c r="BP549541" s="90"/>
    </row>
    <row r="549542" spans="68:68" customFormat="1">
      <c r="BP549542" s="90"/>
    </row>
    <row r="549543" spans="68:68" customFormat="1">
      <c r="BP549543" s="90"/>
    </row>
    <row r="549544" spans="68:68" customFormat="1">
      <c r="BP549544" s="90"/>
    </row>
    <row r="549545" spans="68:68" customFormat="1">
      <c r="BP549545" s="90"/>
    </row>
    <row r="549546" spans="68:68" customFormat="1">
      <c r="BP549546" s="90"/>
    </row>
    <row r="549547" spans="68:68" customFormat="1">
      <c r="BP549547" s="90"/>
    </row>
    <row r="549548" spans="68:68" customFormat="1">
      <c r="BP549548" s="90"/>
    </row>
    <row r="549549" spans="68:68" customFormat="1">
      <c r="BP549549" s="90"/>
    </row>
    <row r="549550" spans="68:68" customFormat="1">
      <c r="BP549550" s="90"/>
    </row>
    <row r="549551" spans="68:68" customFormat="1">
      <c r="BP549551" s="90"/>
    </row>
    <row r="549552" spans="68:68" customFormat="1">
      <c r="BP549552" s="90"/>
    </row>
    <row r="549553" spans="68:68" customFormat="1">
      <c r="BP549553" s="90"/>
    </row>
    <row r="549554" spans="68:68" customFormat="1">
      <c r="BP549554" s="90"/>
    </row>
    <row r="549555" spans="68:68" customFormat="1">
      <c r="BP549555" s="90"/>
    </row>
    <row r="549556" spans="68:68" customFormat="1">
      <c r="BP549556" s="90"/>
    </row>
    <row r="549557" spans="68:68" customFormat="1">
      <c r="BP549557" s="90"/>
    </row>
    <row r="549558" spans="68:68" customFormat="1">
      <c r="BP549558" s="90"/>
    </row>
    <row r="549559" spans="68:68" customFormat="1">
      <c r="BP549559" s="90"/>
    </row>
    <row r="549560" spans="68:68" customFormat="1">
      <c r="BP549560" s="90"/>
    </row>
    <row r="549561" spans="68:68" customFormat="1">
      <c r="BP549561" s="90"/>
    </row>
    <row r="549562" spans="68:68" customFormat="1">
      <c r="BP549562" s="90"/>
    </row>
    <row r="549563" spans="68:68" customFormat="1">
      <c r="BP549563" s="90"/>
    </row>
    <row r="549564" spans="68:68" customFormat="1">
      <c r="BP549564" s="90"/>
    </row>
    <row r="549565" spans="68:68" customFormat="1">
      <c r="BP549565" s="90"/>
    </row>
    <row r="549566" spans="68:68" customFormat="1">
      <c r="BP549566" s="90"/>
    </row>
    <row r="549567" spans="68:68" customFormat="1">
      <c r="BP549567" s="90"/>
    </row>
    <row r="549568" spans="68:68" customFormat="1">
      <c r="BP549568" s="90"/>
    </row>
    <row r="549569" spans="68:68" customFormat="1">
      <c r="BP549569" s="90"/>
    </row>
    <row r="549570" spans="68:68" customFormat="1">
      <c r="BP549570" s="90"/>
    </row>
    <row r="549571" spans="68:68" customFormat="1">
      <c r="BP549571" s="90"/>
    </row>
    <row r="549572" spans="68:68" customFormat="1">
      <c r="BP549572" s="90"/>
    </row>
    <row r="549573" spans="68:68" customFormat="1">
      <c r="BP549573" s="90"/>
    </row>
    <row r="549574" spans="68:68" customFormat="1">
      <c r="BP549574" s="90"/>
    </row>
    <row r="549575" spans="68:68" customFormat="1">
      <c r="BP549575" s="90"/>
    </row>
    <row r="549576" spans="68:68" customFormat="1">
      <c r="BP549576" s="90"/>
    </row>
    <row r="549577" spans="68:68" customFormat="1">
      <c r="BP549577" s="90"/>
    </row>
    <row r="549578" spans="68:68" customFormat="1">
      <c r="BP549578" s="90"/>
    </row>
    <row r="549579" spans="68:68" customFormat="1">
      <c r="BP549579" s="90"/>
    </row>
    <row r="549580" spans="68:68" customFormat="1">
      <c r="BP549580" s="90"/>
    </row>
    <row r="549581" spans="68:68" customFormat="1">
      <c r="BP549581" s="90"/>
    </row>
    <row r="549582" spans="68:68" customFormat="1">
      <c r="BP549582" s="90"/>
    </row>
    <row r="549583" spans="68:68" customFormat="1">
      <c r="BP549583" s="90"/>
    </row>
    <row r="549584" spans="68:68" customFormat="1">
      <c r="BP549584" s="90"/>
    </row>
    <row r="549585" spans="68:68" customFormat="1">
      <c r="BP549585" s="90"/>
    </row>
    <row r="549586" spans="68:68" customFormat="1">
      <c r="BP549586" s="90"/>
    </row>
    <row r="549587" spans="68:68" customFormat="1">
      <c r="BP549587" s="90"/>
    </row>
    <row r="549588" spans="68:68" customFormat="1">
      <c r="BP549588" s="90"/>
    </row>
    <row r="549589" spans="68:68" customFormat="1">
      <c r="BP549589" s="90"/>
    </row>
    <row r="549590" spans="68:68" customFormat="1">
      <c r="BP549590" s="90"/>
    </row>
    <row r="549591" spans="68:68" customFormat="1">
      <c r="BP549591" s="90"/>
    </row>
    <row r="549592" spans="68:68" customFormat="1">
      <c r="BP549592" s="90"/>
    </row>
    <row r="549593" spans="68:68" customFormat="1">
      <c r="BP549593" s="90"/>
    </row>
    <row r="549594" spans="68:68" customFormat="1">
      <c r="BP549594" s="90"/>
    </row>
    <row r="549595" spans="68:68" customFormat="1">
      <c r="BP549595" s="90"/>
    </row>
    <row r="549596" spans="68:68" customFormat="1">
      <c r="BP549596" s="90"/>
    </row>
    <row r="549597" spans="68:68" customFormat="1">
      <c r="BP549597" s="90"/>
    </row>
    <row r="549598" spans="68:68" customFormat="1">
      <c r="BP549598" s="90"/>
    </row>
    <row r="549599" spans="68:68" customFormat="1">
      <c r="BP549599" s="90"/>
    </row>
    <row r="549600" spans="68:68" customFormat="1">
      <c r="BP549600" s="90"/>
    </row>
    <row r="549601" spans="68:68" customFormat="1">
      <c r="BP549601" s="90"/>
    </row>
    <row r="549602" spans="68:68" customFormat="1">
      <c r="BP549602" s="90"/>
    </row>
    <row r="549603" spans="68:68" customFormat="1">
      <c r="BP549603" s="90"/>
    </row>
    <row r="549604" spans="68:68" customFormat="1">
      <c r="BP549604" s="90"/>
    </row>
    <row r="549605" spans="68:68" customFormat="1">
      <c r="BP549605" s="90"/>
    </row>
    <row r="549606" spans="68:68" customFormat="1">
      <c r="BP549606" s="90"/>
    </row>
    <row r="549607" spans="68:68" customFormat="1">
      <c r="BP549607" s="90"/>
    </row>
    <row r="549608" spans="68:68" customFormat="1">
      <c r="BP549608" s="90"/>
    </row>
    <row r="549609" spans="68:68" customFormat="1">
      <c r="BP549609" s="90"/>
    </row>
    <row r="549610" spans="68:68" customFormat="1">
      <c r="BP549610" s="90"/>
    </row>
    <row r="549611" spans="68:68" customFormat="1">
      <c r="BP549611" s="90"/>
    </row>
    <row r="549612" spans="68:68" customFormat="1">
      <c r="BP549612" s="90"/>
    </row>
    <row r="549613" spans="68:68" customFormat="1">
      <c r="BP549613" s="90"/>
    </row>
    <row r="549614" spans="68:68" customFormat="1">
      <c r="BP549614" s="90"/>
    </row>
    <row r="549615" spans="68:68" customFormat="1">
      <c r="BP549615" s="90"/>
    </row>
    <row r="549616" spans="68:68" customFormat="1">
      <c r="BP549616" s="90"/>
    </row>
    <row r="549617" spans="68:68" customFormat="1">
      <c r="BP549617" s="90"/>
    </row>
    <row r="549618" spans="68:68" customFormat="1">
      <c r="BP549618" s="90"/>
    </row>
    <row r="549619" spans="68:68" customFormat="1">
      <c r="BP549619" s="90"/>
    </row>
    <row r="549620" spans="68:68" customFormat="1">
      <c r="BP549620" s="90"/>
    </row>
    <row r="549621" spans="68:68" customFormat="1">
      <c r="BP549621" s="90"/>
    </row>
    <row r="549622" spans="68:68" customFormat="1">
      <c r="BP549622" s="90"/>
    </row>
    <row r="549623" spans="68:68" customFormat="1">
      <c r="BP549623" s="90"/>
    </row>
    <row r="549624" spans="68:68" customFormat="1">
      <c r="BP549624" s="90"/>
    </row>
    <row r="549625" spans="68:68" customFormat="1">
      <c r="BP549625" s="90"/>
    </row>
    <row r="549626" spans="68:68" customFormat="1">
      <c r="BP549626" s="90"/>
    </row>
    <row r="549627" spans="68:68" customFormat="1">
      <c r="BP549627" s="90"/>
    </row>
    <row r="549628" spans="68:68" customFormat="1">
      <c r="BP549628" s="90"/>
    </row>
    <row r="549629" spans="68:68" customFormat="1">
      <c r="BP549629" s="90"/>
    </row>
    <row r="549630" spans="68:68" customFormat="1">
      <c r="BP549630" s="90"/>
    </row>
    <row r="549631" spans="68:68" customFormat="1">
      <c r="BP549631" s="90"/>
    </row>
    <row r="549632" spans="68:68" customFormat="1">
      <c r="BP549632" s="90"/>
    </row>
    <row r="549633" spans="68:68" customFormat="1">
      <c r="BP549633" s="90"/>
    </row>
    <row r="549634" spans="68:68" customFormat="1">
      <c r="BP549634" s="90"/>
    </row>
    <row r="549635" spans="68:68" customFormat="1">
      <c r="BP549635" s="90"/>
    </row>
    <row r="549636" spans="68:68" customFormat="1">
      <c r="BP549636" s="90"/>
    </row>
    <row r="549637" spans="68:68" customFormat="1">
      <c r="BP549637" s="90"/>
    </row>
    <row r="549638" spans="68:68" customFormat="1">
      <c r="BP549638" s="90"/>
    </row>
    <row r="549639" spans="68:68" customFormat="1">
      <c r="BP549639" s="90"/>
    </row>
    <row r="549640" spans="68:68" customFormat="1">
      <c r="BP549640" s="90"/>
    </row>
    <row r="549641" spans="68:68" customFormat="1">
      <c r="BP549641" s="90"/>
    </row>
    <row r="549642" spans="68:68" customFormat="1">
      <c r="BP549642" s="90"/>
    </row>
    <row r="549643" spans="68:68" customFormat="1">
      <c r="BP549643" s="90"/>
    </row>
    <row r="549644" spans="68:68" customFormat="1">
      <c r="BP549644" s="90"/>
    </row>
    <row r="549645" spans="68:68" customFormat="1">
      <c r="BP549645" s="90"/>
    </row>
    <row r="549646" spans="68:68" customFormat="1">
      <c r="BP549646" s="90"/>
    </row>
    <row r="549647" spans="68:68" customFormat="1">
      <c r="BP549647" s="90"/>
    </row>
    <row r="549648" spans="68:68" customFormat="1">
      <c r="BP549648" s="90"/>
    </row>
    <row r="549649" spans="68:68" customFormat="1">
      <c r="BP549649" s="90"/>
    </row>
    <row r="549650" spans="68:68" customFormat="1">
      <c r="BP549650" s="90"/>
    </row>
    <row r="549651" spans="68:68" customFormat="1">
      <c r="BP549651" s="90"/>
    </row>
    <row r="549652" spans="68:68" customFormat="1">
      <c r="BP549652" s="90"/>
    </row>
    <row r="549653" spans="68:68" customFormat="1">
      <c r="BP549653" s="90"/>
    </row>
    <row r="549654" spans="68:68" customFormat="1">
      <c r="BP549654" s="90"/>
    </row>
    <row r="549655" spans="68:68" customFormat="1">
      <c r="BP549655" s="90"/>
    </row>
    <row r="549656" spans="68:68" customFormat="1">
      <c r="BP549656" s="90"/>
    </row>
    <row r="549657" spans="68:68" customFormat="1">
      <c r="BP549657" s="90"/>
    </row>
    <row r="549658" spans="68:68" customFormat="1">
      <c r="BP549658" s="90"/>
    </row>
    <row r="549659" spans="68:68" customFormat="1">
      <c r="BP549659" s="90"/>
    </row>
    <row r="549660" spans="68:68" customFormat="1">
      <c r="BP549660" s="90"/>
    </row>
    <row r="549661" spans="68:68" customFormat="1">
      <c r="BP549661" s="90"/>
    </row>
    <row r="549662" spans="68:68" customFormat="1">
      <c r="BP549662" s="90"/>
    </row>
    <row r="549663" spans="68:68" customFormat="1">
      <c r="BP549663" s="90"/>
    </row>
    <row r="549664" spans="68:68" customFormat="1">
      <c r="BP549664" s="90"/>
    </row>
    <row r="549665" spans="68:68" customFormat="1">
      <c r="BP549665" s="90"/>
    </row>
    <row r="549666" spans="68:68" customFormat="1">
      <c r="BP549666" s="90"/>
    </row>
    <row r="549667" spans="68:68" customFormat="1">
      <c r="BP549667" s="90"/>
    </row>
    <row r="549668" spans="68:68" customFormat="1">
      <c r="BP549668" s="90"/>
    </row>
    <row r="549669" spans="68:68" customFormat="1">
      <c r="BP549669" s="90"/>
    </row>
    <row r="549670" spans="68:68" customFormat="1">
      <c r="BP549670" s="90"/>
    </row>
    <row r="549671" spans="68:68" customFormat="1">
      <c r="BP549671" s="90"/>
    </row>
    <row r="549672" spans="68:68" customFormat="1">
      <c r="BP549672" s="90"/>
    </row>
    <row r="549673" spans="68:68" customFormat="1">
      <c r="BP549673" s="90"/>
    </row>
    <row r="549674" spans="68:68" customFormat="1">
      <c r="BP549674" s="90"/>
    </row>
    <row r="549675" spans="68:68" customFormat="1">
      <c r="BP549675" s="90"/>
    </row>
    <row r="549676" spans="68:68" customFormat="1">
      <c r="BP549676" s="90"/>
    </row>
    <row r="549677" spans="68:68" customFormat="1">
      <c r="BP549677" s="90"/>
    </row>
    <row r="549678" spans="68:68" customFormat="1">
      <c r="BP549678" s="90"/>
    </row>
    <row r="549679" spans="68:68" customFormat="1">
      <c r="BP549679" s="90"/>
    </row>
    <row r="549680" spans="68:68" customFormat="1">
      <c r="BP549680" s="90"/>
    </row>
    <row r="549681" spans="68:68" customFormat="1">
      <c r="BP549681" s="90"/>
    </row>
    <row r="549682" spans="68:68" customFormat="1">
      <c r="BP549682" s="90"/>
    </row>
    <row r="549683" spans="68:68" customFormat="1">
      <c r="BP549683" s="90"/>
    </row>
    <row r="549684" spans="68:68" customFormat="1">
      <c r="BP549684" s="90"/>
    </row>
    <row r="549685" spans="68:68" customFormat="1">
      <c r="BP549685" s="90"/>
    </row>
    <row r="549686" spans="68:68" customFormat="1">
      <c r="BP549686" s="90"/>
    </row>
    <row r="549687" spans="68:68" customFormat="1">
      <c r="BP549687" s="90"/>
    </row>
    <row r="549688" spans="68:68" customFormat="1">
      <c r="BP549688" s="90"/>
    </row>
    <row r="549689" spans="68:68" customFormat="1">
      <c r="BP549689" s="90"/>
    </row>
    <row r="549690" spans="68:68" customFormat="1">
      <c r="BP549690" s="90"/>
    </row>
    <row r="549691" spans="68:68" customFormat="1">
      <c r="BP549691" s="90"/>
    </row>
    <row r="549692" spans="68:68" customFormat="1">
      <c r="BP549692" s="90"/>
    </row>
    <row r="549693" spans="68:68" customFormat="1">
      <c r="BP549693" s="90"/>
    </row>
    <row r="549694" spans="68:68" customFormat="1">
      <c r="BP549694" s="90"/>
    </row>
    <row r="549695" spans="68:68" customFormat="1">
      <c r="BP549695" s="90"/>
    </row>
    <row r="549696" spans="68:68" customFormat="1">
      <c r="BP549696" s="90"/>
    </row>
    <row r="549697" spans="68:68" customFormat="1">
      <c r="BP549697" s="90"/>
    </row>
    <row r="549698" spans="68:68" customFormat="1">
      <c r="BP549698" s="90"/>
    </row>
    <row r="549699" spans="68:68" customFormat="1">
      <c r="BP549699" s="90"/>
    </row>
    <row r="549700" spans="68:68" customFormat="1">
      <c r="BP549700" s="90"/>
    </row>
    <row r="549701" spans="68:68" customFormat="1">
      <c r="BP549701" s="90"/>
    </row>
    <row r="549702" spans="68:68" customFormat="1">
      <c r="BP549702" s="90"/>
    </row>
    <row r="549703" spans="68:68" customFormat="1">
      <c r="BP549703" s="90"/>
    </row>
    <row r="549704" spans="68:68" customFormat="1">
      <c r="BP549704" s="90"/>
    </row>
    <row r="549705" spans="68:68" customFormat="1">
      <c r="BP549705" s="90"/>
    </row>
    <row r="549706" spans="68:68" customFormat="1">
      <c r="BP549706" s="90"/>
    </row>
    <row r="549707" spans="68:68" customFormat="1">
      <c r="BP549707" s="90"/>
    </row>
    <row r="549708" spans="68:68" customFormat="1">
      <c r="BP549708" s="90"/>
    </row>
    <row r="549709" spans="68:68" customFormat="1">
      <c r="BP549709" s="90"/>
    </row>
    <row r="549710" spans="68:68" customFormat="1">
      <c r="BP549710" s="90"/>
    </row>
    <row r="549711" spans="68:68" customFormat="1">
      <c r="BP549711" s="90"/>
    </row>
    <row r="549712" spans="68:68" customFormat="1">
      <c r="BP549712" s="90"/>
    </row>
    <row r="549713" spans="68:68" customFormat="1">
      <c r="BP549713" s="90"/>
    </row>
    <row r="549714" spans="68:68" customFormat="1">
      <c r="BP549714" s="90"/>
    </row>
    <row r="549715" spans="68:68" customFormat="1">
      <c r="BP549715" s="90"/>
    </row>
    <row r="549716" spans="68:68" customFormat="1">
      <c r="BP549716" s="90"/>
    </row>
    <row r="549717" spans="68:68" customFormat="1">
      <c r="BP549717" s="90"/>
    </row>
    <row r="549718" spans="68:68" customFormat="1">
      <c r="BP549718" s="90"/>
    </row>
    <row r="549719" spans="68:68" customFormat="1">
      <c r="BP549719" s="90"/>
    </row>
    <row r="549720" spans="68:68" customFormat="1">
      <c r="BP549720" s="90"/>
    </row>
    <row r="549721" spans="68:68" customFormat="1">
      <c r="BP549721" s="90"/>
    </row>
    <row r="549722" spans="68:68" customFormat="1">
      <c r="BP549722" s="90"/>
    </row>
    <row r="549723" spans="68:68" customFormat="1">
      <c r="BP549723" s="90"/>
    </row>
    <row r="549724" spans="68:68" customFormat="1">
      <c r="BP549724" s="90"/>
    </row>
    <row r="549725" spans="68:68" customFormat="1">
      <c r="BP549725" s="90"/>
    </row>
    <row r="549726" spans="68:68" customFormat="1">
      <c r="BP549726" s="90"/>
    </row>
    <row r="549727" spans="68:68" customFormat="1">
      <c r="BP549727" s="90"/>
    </row>
    <row r="549728" spans="68:68" customFormat="1">
      <c r="BP549728" s="90"/>
    </row>
    <row r="549729" spans="68:68" customFormat="1">
      <c r="BP549729" s="90"/>
    </row>
    <row r="549730" spans="68:68" customFormat="1">
      <c r="BP549730" s="90"/>
    </row>
    <row r="549731" spans="68:68" customFormat="1">
      <c r="BP549731" s="90"/>
    </row>
    <row r="549732" spans="68:68" customFormat="1">
      <c r="BP549732" s="90"/>
    </row>
    <row r="549733" spans="68:68" customFormat="1">
      <c r="BP549733" s="90"/>
    </row>
    <row r="549734" spans="68:68" customFormat="1">
      <c r="BP549734" s="90"/>
    </row>
    <row r="549735" spans="68:68" customFormat="1">
      <c r="BP549735" s="90"/>
    </row>
    <row r="549736" spans="68:68" customFormat="1">
      <c r="BP549736" s="90"/>
    </row>
    <row r="549737" spans="68:68" customFormat="1">
      <c r="BP549737" s="90"/>
    </row>
    <row r="549738" spans="68:68" customFormat="1">
      <c r="BP549738" s="90"/>
    </row>
    <row r="549739" spans="68:68" customFormat="1">
      <c r="BP549739" s="90"/>
    </row>
    <row r="549740" spans="68:68" customFormat="1">
      <c r="BP549740" s="90"/>
    </row>
    <row r="549741" spans="68:68" customFormat="1">
      <c r="BP549741" s="90"/>
    </row>
    <row r="549742" spans="68:68" customFormat="1">
      <c r="BP549742" s="90"/>
    </row>
    <row r="549743" spans="68:68" customFormat="1">
      <c r="BP549743" s="90"/>
    </row>
    <row r="549744" spans="68:68" customFormat="1">
      <c r="BP549744" s="90"/>
    </row>
    <row r="549745" spans="68:68" customFormat="1">
      <c r="BP549745" s="90"/>
    </row>
    <row r="549746" spans="68:68" customFormat="1">
      <c r="BP549746" s="90"/>
    </row>
    <row r="549747" spans="68:68" customFormat="1">
      <c r="BP549747" s="90"/>
    </row>
    <row r="549748" spans="68:68" customFormat="1">
      <c r="BP549748" s="90"/>
    </row>
    <row r="549749" spans="68:68" customFormat="1">
      <c r="BP549749" s="90"/>
    </row>
    <row r="549750" spans="68:68" customFormat="1">
      <c r="BP549750" s="90"/>
    </row>
    <row r="549751" spans="68:68" customFormat="1">
      <c r="BP549751" s="90"/>
    </row>
    <row r="549752" spans="68:68" customFormat="1">
      <c r="BP549752" s="90"/>
    </row>
    <row r="549753" spans="68:68" customFormat="1">
      <c r="BP549753" s="90"/>
    </row>
    <row r="549754" spans="68:68" customFormat="1">
      <c r="BP549754" s="90"/>
    </row>
    <row r="549755" spans="68:68" customFormat="1">
      <c r="BP549755" s="90"/>
    </row>
    <row r="549756" spans="68:68" customFormat="1">
      <c r="BP549756" s="90"/>
    </row>
    <row r="549757" spans="68:68" customFormat="1">
      <c r="BP549757" s="90"/>
    </row>
    <row r="549758" spans="68:68" customFormat="1">
      <c r="BP549758" s="90"/>
    </row>
    <row r="549759" spans="68:68" customFormat="1">
      <c r="BP549759" s="90"/>
    </row>
    <row r="549760" spans="68:68" customFormat="1">
      <c r="BP549760" s="90"/>
    </row>
    <row r="549761" spans="68:68" customFormat="1">
      <c r="BP549761" s="90"/>
    </row>
    <row r="549762" spans="68:68" customFormat="1">
      <c r="BP549762" s="90"/>
    </row>
    <row r="549763" spans="68:68" customFormat="1">
      <c r="BP549763" s="90"/>
    </row>
    <row r="549764" spans="68:68" customFormat="1">
      <c r="BP549764" s="90"/>
    </row>
    <row r="549765" spans="68:68" customFormat="1">
      <c r="BP549765" s="90"/>
    </row>
    <row r="549766" spans="68:68" customFormat="1">
      <c r="BP549766" s="90"/>
    </row>
    <row r="549767" spans="68:68" customFormat="1">
      <c r="BP549767" s="90"/>
    </row>
    <row r="549768" spans="68:68" customFormat="1">
      <c r="BP549768" s="90"/>
    </row>
    <row r="549769" spans="68:68" customFormat="1">
      <c r="BP549769" s="90"/>
    </row>
    <row r="549770" spans="68:68" customFormat="1">
      <c r="BP549770" s="90"/>
    </row>
    <row r="549771" spans="68:68" customFormat="1">
      <c r="BP549771" s="90"/>
    </row>
    <row r="549772" spans="68:68" customFormat="1">
      <c r="BP549772" s="90"/>
    </row>
    <row r="549773" spans="68:68" customFormat="1">
      <c r="BP549773" s="90"/>
    </row>
    <row r="549774" spans="68:68" customFormat="1">
      <c r="BP549774" s="90"/>
    </row>
    <row r="549775" spans="68:68" customFormat="1">
      <c r="BP549775" s="90"/>
    </row>
    <row r="549776" spans="68:68" customFormat="1">
      <c r="BP549776" s="90"/>
    </row>
    <row r="549777" spans="68:68" customFormat="1">
      <c r="BP549777" s="90"/>
    </row>
    <row r="549778" spans="68:68" customFormat="1">
      <c r="BP549778" s="90"/>
    </row>
    <row r="549779" spans="68:68" customFormat="1">
      <c r="BP549779" s="90"/>
    </row>
    <row r="549780" spans="68:68" customFormat="1">
      <c r="BP549780" s="90"/>
    </row>
    <row r="549781" spans="68:68" customFormat="1">
      <c r="BP549781" s="90"/>
    </row>
    <row r="549782" spans="68:68" customFormat="1">
      <c r="BP549782" s="90"/>
    </row>
    <row r="549783" spans="68:68" customFormat="1">
      <c r="BP549783" s="90"/>
    </row>
    <row r="549784" spans="68:68" customFormat="1">
      <c r="BP549784" s="90"/>
    </row>
    <row r="549785" spans="68:68" customFormat="1">
      <c r="BP549785" s="90"/>
    </row>
    <row r="549786" spans="68:68" customFormat="1">
      <c r="BP549786" s="90"/>
    </row>
    <row r="549787" spans="68:68" customFormat="1">
      <c r="BP549787" s="90"/>
    </row>
    <row r="549788" spans="68:68" customFormat="1">
      <c r="BP549788" s="90"/>
    </row>
    <row r="549789" spans="68:68" customFormat="1">
      <c r="BP549789" s="90"/>
    </row>
    <row r="549790" spans="68:68" customFormat="1">
      <c r="BP549790" s="90"/>
    </row>
    <row r="549791" spans="68:68" customFormat="1">
      <c r="BP549791" s="90"/>
    </row>
    <row r="549792" spans="68:68" customFormat="1">
      <c r="BP549792" s="90"/>
    </row>
    <row r="549793" spans="68:68" customFormat="1">
      <c r="BP549793" s="90"/>
    </row>
    <row r="549794" spans="68:68" customFormat="1">
      <c r="BP549794" s="90"/>
    </row>
    <row r="549795" spans="68:68" customFormat="1">
      <c r="BP549795" s="90"/>
    </row>
    <row r="549796" spans="68:68" customFormat="1">
      <c r="BP549796" s="90"/>
    </row>
    <row r="549797" spans="68:68" customFormat="1">
      <c r="BP549797" s="90"/>
    </row>
    <row r="549798" spans="68:68" customFormat="1">
      <c r="BP549798" s="90"/>
    </row>
    <row r="549799" spans="68:68" customFormat="1">
      <c r="BP549799" s="90"/>
    </row>
    <row r="549800" spans="68:68" customFormat="1">
      <c r="BP549800" s="90"/>
    </row>
    <row r="549801" spans="68:68" customFormat="1">
      <c r="BP549801" s="90"/>
    </row>
    <row r="549802" spans="68:68" customFormat="1">
      <c r="BP549802" s="90"/>
    </row>
    <row r="549803" spans="68:68" customFormat="1">
      <c r="BP549803" s="90"/>
    </row>
    <row r="549804" spans="68:68" customFormat="1">
      <c r="BP549804" s="90"/>
    </row>
    <row r="549805" spans="68:68" customFormat="1">
      <c r="BP549805" s="90"/>
    </row>
    <row r="549806" spans="68:68" customFormat="1">
      <c r="BP549806" s="90"/>
    </row>
    <row r="549807" spans="68:68" customFormat="1">
      <c r="BP549807" s="90"/>
    </row>
    <row r="549808" spans="68:68" customFormat="1">
      <c r="BP549808" s="90"/>
    </row>
    <row r="549809" spans="68:68" customFormat="1">
      <c r="BP549809" s="90"/>
    </row>
    <row r="549810" spans="68:68" customFormat="1">
      <c r="BP549810" s="90"/>
    </row>
    <row r="549811" spans="68:68" customFormat="1">
      <c r="BP549811" s="90"/>
    </row>
    <row r="549812" spans="68:68" customFormat="1">
      <c r="BP549812" s="90"/>
    </row>
    <row r="549813" spans="68:68" customFormat="1">
      <c r="BP549813" s="90"/>
    </row>
    <row r="549814" spans="68:68" customFormat="1">
      <c r="BP549814" s="90"/>
    </row>
    <row r="549815" spans="68:68" customFormat="1">
      <c r="BP549815" s="90"/>
    </row>
    <row r="549816" spans="68:68" customFormat="1">
      <c r="BP549816" s="90"/>
    </row>
    <row r="549817" spans="68:68" customFormat="1">
      <c r="BP549817" s="90"/>
    </row>
    <row r="549818" spans="68:68" customFormat="1">
      <c r="BP549818" s="90"/>
    </row>
    <row r="549819" spans="68:68" customFormat="1">
      <c r="BP549819" s="90"/>
    </row>
    <row r="549820" spans="68:68" customFormat="1">
      <c r="BP549820" s="90"/>
    </row>
    <row r="549821" spans="68:68" customFormat="1">
      <c r="BP549821" s="90"/>
    </row>
    <row r="549822" spans="68:68" customFormat="1">
      <c r="BP549822" s="90"/>
    </row>
    <row r="549823" spans="68:68" customFormat="1">
      <c r="BP549823" s="90"/>
    </row>
    <row r="549824" spans="68:68" customFormat="1">
      <c r="BP549824" s="90"/>
    </row>
    <row r="549825" spans="68:68" customFormat="1">
      <c r="BP549825" s="90"/>
    </row>
    <row r="549826" spans="68:68" customFormat="1">
      <c r="BP549826" s="90"/>
    </row>
    <row r="549827" spans="68:68" customFormat="1">
      <c r="BP549827" s="90"/>
    </row>
    <row r="549828" spans="68:68" customFormat="1">
      <c r="BP549828" s="90"/>
    </row>
    <row r="549829" spans="68:68" customFormat="1">
      <c r="BP549829" s="90"/>
    </row>
    <row r="549830" spans="68:68" customFormat="1">
      <c r="BP549830" s="90"/>
    </row>
    <row r="549831" spans="68:68" customFormat="1">
      <c r="BP549831" s="90"/>
    </row>
    <row r="549832" spans="68:68" customFormat="1">
      <c r="BP549832" s="90"/>
    </row>
    <row r="549833" spans="68:68" customFormat="1">
      <c r="BP549833" s="90"/>
    </row>
    <row r="549834" spans="68:68" customFormat="1">
      <c r="BP549834" s="90"/>
    </row>
    <row r="549835" spans="68:68" customFormat="1">
      <c r="BP549835" s="90"/>
    </row>
    <row r="549836" spans="68:68" customFormat="1">
      <c r="BP549836" s="90"/>
    </row>
    <row r="549837" spans="68:68" customFormat="1">
      <c r="BP549837" s="90"/>
    </row>
    <row r="549838" spans="68:68" customFormat="1">
      <c r="BP549838" s="90"/>
    </row>
    <row r="549839" spans="68:68" customFormat="1">
      <c r="BP549839" s="90"/>
    </row>
    <row r="549840" spans="68:68" customFormat="1">
      <c r="BP549840" s="90"/>
    </row>
    <row r="549841" spans="68:68" customFormat="1">
      <c r="BP549841" s="90"/>
    </row>
    <row r="549842" spans="68:68" customFormat="1">
      <c r="BP549842" s="90"/>
    </row>
    <row r="549843" spans="68:68" customFormat="1">
      <c r="BP549843" s="90"/>
    </row>
    <row r="549844" spans="68:68" customFormat="1">
      <c r="BP549844" s="90"/>
    </row>
    <row r="549845" spans="68:68" customFormat="1">
      <c r="BP549845" s="90"/>
    </row>
    <row r="549846" spans="68:68" customFormat="1">
      <c r="BP549846" s="90"/>
    </row>
    <row r="549847" spans="68:68" customFormat="1">
      <c r="BP549847" s="90"/>
    </row>
    <row r="549848" spans="68:68" customFormat="1">
      <c r="BP549848" s="90"/>
    </row>
    <row r="549849" spans="68:68" customFormat="1">
      <c r="BP549849" s="90"/>
    </row>
    <row r="549850" spans="68:68" customFormat="1">
      <c r="BP549850" s="90"/>
    </row>
    <row r="549851" spans="68:68" customFormat="1">
      <c r="BP549851" s="90"/>
    </row>
    <row r="549852" spans="68:68" customFormat="1">
      <c r="BP549852" s="90"/>
    </row>
    <row r="549853" spans="68:68" customFormat="1">
      <c r="BP549853" s="90"/>
    </row>
    <row r="549854" spans="68:68" customFormat="1">
      <c r="BP549854" s="90"/>
    </row>
    <row r="549855" spans="68:68" customFormat="1">
      <c r="BP549855" s="90"/>
    </row>
    <row r="549856" spans="68:68" customFormat="1">
      <c r="BP549856" s="90"/>
    </row>
    <row r="549857" spans="68:68" customFormat="1">
      <c r="BP549857" s="90"/>
    </row>
    <row r="549858" spans="68:68" customFormat="1">
      <c r="BP549858" s="90"/>
    </row>
    <row r="549859" spans="68:68" customFormat="1">
      <c r="BP549859" s="90"/>
    </row>
    <row r="549860" spans="68:68" customFormat="1">
      <c r="BP549860" s="90"/>
    </row>
    <row r="549861" spans="68:68" customFormat="1">
      <c r="BP549861" s="90"/>
    </row>
    <row r="549862" spans="68:68" customFormat="1">
      <c r="BP549862" s="90"/>
    </row>
    <row r="549863" spans="68:68" customFormat="1">
      <c r="BP549863" s="90"/>
    </row>
    <row r="549864" spans="68:68" customFormat="1">
      <c r="BP549864" s="90"/>
    </row>
    <row r="549865" spans="68:68" customFormat="1">
      <c r="BP549865" s="90"/>
    </row>
    <row r="549866" spans="68:68" customFormat="1">
      <c r="BP549866" s="90"/>
    </row>
    <row r="549867" spans="68:68" customFormat="1">
      <c r="BP549867" s="90"/>
    </row>
    <row r="549868" spans="68:68" customFormat="1">
      <c r="BP549868" s="90"/>
    </row>
    <row r="549869" spans="68:68" customFormat="1">
      <c r="BP549869" s="90"/>
    </row>
    <row r="549870" spans="68:68" customFormat="1">
      <c r="BP549870" s="90"/>
    </row>
    <row r="549871" spans="68:68" customFormat="1">
      <c r="BP549871" s="90"/>
    </row>
    <row r="549872" spans="68:68" customFormat="1">
      <c r="BP549872" s="90"/>
    </row>
    <row r="549873" spans="68:68" customFormat="1">
      <c r="BP549873" s="90"/>
    </row>
    <row r="549874" spans="68:68" customFormat="1">
      <c r="BP549874" s="90"/>
    </row>
    <row r="549875" spans="68:68" customFormat="1">
      <c r="BP549875" s="90"/>
    </row>
    <row r="549876" spans="68:68" customFormat="1">
      <c r="BP549876" s="90"/>
    </row>
    <row r="549877" spans="68:68" customFormat="1">
      <c r="BP549877" s="90"/>
    </row>
    <row r="549878" spans="68:68" customFormat="1">
      <c r="BP549878" s="90"/>
    </row>
    <row r="549879" spans="68:68" customFormat="1">
      <c r="BP549879" s="90"/>
    </row>
    <row r="549880" spans="68:68" customFormat="1">
      <c r="BP549880" s="90"/>
    </row>
    <row r="549881" spans="68:68" customFormat="1">
      <c r="BP549881" s="90"/>
    </row>
    <row r="549882" spans="68:68" customFormat="1">
      <c r="BP549882" s="90"/>
    </row>
    <row r="549883" spans="68:68" customFormat="1">
      <c r="BP549883" s="90"/>
    </row>
    <row r="549884" spans="68:68" customFormat="1">
      <c r="BP549884" s="90"/>
    </row>
    <row r="549885" spans="68:68" customFormat="1">
      <c r="BP549885" s="90"/>
    </row>
    <row r="549886" spans="68:68" customFormat="1">
      <c r="BP549886" s="90"/>
    </row>
    <row r="549887" spans="68:68" customFormat="1">
      <c r="BP549887" s="90"/>
    </row>
    <row r="549888" spans="68:68" customFormat="1">
      <c r="BP549888" s="90"/>
    </row>
    <row r="549889" spans="68:68" customFormat="1">
      <c r="BP549889" s="90"/>
    </row>
    <row r="549890" spans="68:68" customFormat="1">
      <c r="BP549890" s="90"/>
    </row>
    <row r="549891" spans="68:68" customFormat="1">
      <c r="BP549891" s="90"/>
    </row>
    <row r="549892" spans="68:68" customFormat="1">
      <c r="BP549892" s="90"/>
    </row>
    <row r="549893" spans="68:68" customFormat="1">
      <c r="BP549893" s="90"/>
    </row>
    <row r="549894" spans="68:68" customFormat="1">
      <c r="BP549894" s="90"/>
    </row>
    <row r="549895" spans="68:68" customFormat="1">
      <c r="BP549895" s="90"/>
    </row>
    <row r="549896" spans="68:68" customFormat="1">
      <c r="BP549896" s="90"/>
    </row>
    <row r="549897" spans="68:68" customFormat="1">
      <c r="BP549897" s="90"/>
    </row>
    <row r="549898" spans="68:68" customFormat="1">
      <c r="BP549898" s="90"/>
    </row>
    <row r="549899" spans="68:68" customFormat="1">
      <c r="BP549899" s="90"/>
    </row>
    <row r="549900" spans="68:68" customFormat="1">
      <c r="BP549900" s="90"/>
    </row>
    <row r="549901" spans="68:68" customFormat="1">
      <c r="BP549901" s="90"/>
    </row>
    <row r="549902" spans="68:68" customFormat="1">
      <c r="BP549902" s="90"/>
    </row>
    <row r="549903" spans="68:68" customFormat="1">
      <c r="BP549903" s="90"/>
    </row>
    <row r="549904" spans="68:68" customFormat="1">
      <c r="BP549904" s="90"/>
    </row>
    <row r="549905" spans="68:68" customFormat="1">
      <c r="BP549905" s="90"/>
    </row>
    <row r="549906" spans="68:68" customFormat="1">
      <c r="BP549906" s="90"/>
    </row>
    <row r="549907" spans="68:68" customFormat="1">
      <c r="BP549907" s="90"/>
    </row>
    <row r="549908" spans="68:68" customFormat="1">
      <c r="BP549908" s="90"/>
    </row>
    <row r="549909" spans="68:68" customFormat="1">
      <c r="BP549909" s="90"/>
    </row>
    <row r="549910" spans="68:68" customFormat="1">
      <c r="BP549910" s="90"/>
    </row>
    <row r="549911" spans="68:68" customFormat="1">
      <c r="BP549911" s="90"/>
    </row>
    <row r="549912" spans="68:68" customFormat="1">
      <c r="BP549912" s="90"/>
    </row>
    <row r="549913" spans="68:68" customFormat="1">
      <c r="BP549913" s="90"/>
    </row>
    <row r="549914" spans="68:68" customFormat="1">
      <c r="BP549914" s="90"/>
    </row>
    <row r="549915" spans="68:68" customFormat="1">
      <c r="BP549915" s="90"/>
    </row>
    <row r="549916" spans="68:68" customFormat="1">
      <c r="BP549916" s="90"/>
    </row>
    <row r="549917" spans="68:68" customFormat="1">
      <c r="BP549917" s="90"/>
    </row>
    <row r="549918" spans="68:68" customFormat="1">
      <c r="BP549918" s="90"/>
    </row>
    <row r="549919" spans="68:68" customFormat="1">
      <c r="BP549919" s="90"/>
    </row>
    <row r="549920" spans="68:68" customFormat="1">
      <c r="BP549920" s="90"/>
    </row>
    <row r="549921" spans="68:68" customFormat="1">
      <c r="BP549921" s="90"/>
    </row>
    <row r="549922" spans="68:68" customFormat="1">
      <c r="BP549922" s="90"/>
    </row>
    <row r="549923" spans="68:68" customFormat="1">
      <c r="BP549923" s="90"/>
    </row>
    <row r="549924" spans="68:68" customFormat="1">
      <c r="BP549924" s="90"/>
    </row>
    <row r="549925" spans="68:68" customFormat="1">
      <c r="BP549925" s="90"/>
    </row>
    <row r="549926" spans="68:68" customFormat="1">
      <c r="BP549926" s="90"/>
    </row>
    <row r="549927" spans="68:68" customFormat="1">
      <c r="BP549927" s="90"/>
    </row>
    <row r="549928" spans="68:68" customFormat="1">
      <c r="BP549928" s="90"/>
    </row>
    <row r="549929" spans="68:68" customFormat="1">
      <c r="BP549929" s="90"/>
    </row>
    <row r="549930" spans="68:68" customFormat="1">
      <c r="BP549930" s="90"/>
    </row>
    <row r="549931" spans="68:68" customFormat="1">
      <c r="BP549931" s="90"/>
    </row>
    <row r="549932" spans="68:68" customFormat="1">
      <c r="BP549932" s="90"/>
    </row>
    <row r="549933" spans="68:68" customFormat="1">
      <c r="BP549933" s="90"/>
    </row>
    <row r="549934" spans="68:68" customFormat="1">
      <c r="BP549934" s="90"/>
    </row>
    <row r="549935" spans="68:68" customFormat="1">
      <c r="BP549935" s="90"/>
    </row>
    <row r="549936" spans="68:68" customFormat="1">
      <c r="BP549936" s="90"/>
    </row>
    <row r="549937" spans="68:68" customFormat="1">
      <c r="BP549937" s="90"/>
    </row>
    <row r="549938" spans="68:68" customFormat="1">
      <c r="BP549938" s="90"/>
    </row>
    <row r="549939" spans="68:68" customFormat="1">
      <c r="BP549939" s="90"/>
    </row>
    <row r="549940" spans="68:68" customFormat="1">
      <c r="BP549940" s="90"/>
    </row>
    <row r="549941" spans="68:68" customFormat="1">
      <c r="BP549941" s="90"/>
    </row>
    <row r="549942" spans="68:68" customFormat="1">
      <c r="BP549942" s="90"/>
    </row>
    <row r="549943" spans="68:68" customFormat="1">
      <c r="BP549943" s="90"/>
    </row>
    <row r="549944" spans="68:68" customFormat="1">
      <c r="BP549944" s="90"/>
    </row>
    <row r="549945" spans="68:68" customFormat="1">
      <c r="BP549945" s="90"/>
    </row>
    <row r="549946" spans="68:68" customFormat="1">
      <c r="BP549946" s="90"/>
    </row>
    <row r="549947" spans="68:68" customFormat="1">
      <c r="BP549947" s="90"/>
    </row>
    <row r="549948" spans="68:68" customFormat="1">
      <c r="BP549948" s="90"/>
    </row>
    <row r="549949" spans="68:68" customFormat="1">
      <c r="BP549949" s="90"/>
    </row>
    <row r="549950" spans="68:68" customFormat="1">
      <c r="BP549950" s="90"/>
    </row>
    <row r="549951" spans="68:68" customFormat="1">
      <c r="BP549951" s="90"/>
    </row>
    <row r="549952" spans="68:68" customFormat="1">
      <c r="BP549952" s="90"/>
    </row>
    <row r="549953" spans="68:68" customFormat="1">
      <c r="BP549953" s="90"/>
    </row>
    <row r="549954" spans="68:68" customFormat="1">
      <c r="BP549954" s="90"/>
    </row>
    <row r="549955" spans="68:68" customFormat="1">
      <c r="BP549955" s="90"/>
    </row>
    <row r="549956" spans="68:68" customFormat="1">
      <c r="BP549956" s="90"/>
    </row>
    <row r="549957" spans="68:68" customFormat="1">
      <c r="BP549957" s="90"/>
    </row>
    <row r="549958" spans="68:68" customFormat="1">
      <c r="BP549958" s="90"/>
    </row>
    <row r="549959" spans="68:68" customFormat="1">
      <c r="BP549959" s="90"/>
    </row>
    <row r="549960" spans="68:68" customFormat="1">
      <c r="BP549960" s="90"/>
    </row>
    <row r="549961" spans="68:68" customFormat="1">
      <c r="BP549961" s="90"/>
    </row>
    <row r="549962" spans="68:68" customFormat="1">
      <c r="BP549962" s="90"/>
    </row>
    <row r="549963" spans="68:68" customFormat="1">
      <c r="BP549963" s="90"/>
    </row>
    <row r="549964" spans="68:68" customFormat="1">
      <c r="BP549964" s="90"/>
    </row>
    <row r="549965" spans="68:68" customFormat="1">
      <c r="BP549965" s="90"/>
    </row>
    <row r="549966" spans="68:68" customFormat="1">
      <c r="BP549966" s="90"/>
    </row>
    <row r="549967" spans="68:68" customFormat="1">
      <c r="BP549967" s="90"/>
    </row>
    <row r="549968" spans="68:68" customFormat="1">
      <c r="BP549968" s="90"/>
    </row>
    <row r="549969" spans="68:68" customFormat="1">
      <c r="BP549969" s="90"/>
    </row>
    <row r="549970" spans="68:68" customFormat="1">
      <c r="BP549970" s="90"/>
    </row>
    <row r="549971" spans="68:68" customFormat="1">
      <c r="BP549971" s="90"/>
    </row>
    <row r="549972" spans="68:68" customFormat="1">
      <c r="BP549972" s="90"/>
    </row>
    <row r="549973" spans="68:68" customFormat="1">
      <c r="BP549973" s="90"/>
    </row>
    <row r="549974" spans="68:68" customFormat="1">
      <c r="BP549974" s="90"/>
    </row>
    <row r="549975" spans="68:68" customFormat="1">
      <c r="BP549975" s="90"/>
    </row>
    <row r="549976" spans="68:68" customFormat="1">
      <c r="BP549976" s="90"/>
    </row>
    <row r="549977" spans="68:68" customFormat="1">
      <c r="BP549977" s="90"/>
    </row>
    <row r="549978" spans="68:68" customFormat="1">
      <c r="BP549978" s="90"/>
    </row>
    <row r="549979" spans="68:68" customFormat="1">
      <c r="BP549979" s="90"/>
    </row>
    <row r="549980" spans="68:68" customFormat="1">
      <c r="BP549980" s="90"/>
    </row>
    <row r="549981" spans="68:68" customFormat="1">
      <c r="BP549981" s="90"/>
    </row>
    <row r="549982" spans="68:68" customFormat="1">
      <c r="BP549982" s="90"/>
    </row>
    <row r="549983" spans="68:68" customFormat="1">
      <c r="BP549983" s="90"/>
    </row>
    <row r="549984" spans="68:68" customFormat="1">
      <c r="BP549984" s="90"/>
    </row>
    <row r="549985" spans="68:68" customFormat="1">
      <c r="BP549985" s="90"/>
    </row>
    <row r="549986" spans="68:68" customFormat="1">
      <c r="BP549986" s="90"/>
    </row>
    <row r="549987" spans="68:68" customFormat="1">
      <c r="BP549987" s="90"/>
    </row>
    <row r="549988" spans="68:68" customFormat="1">
      <c r="BP549988" s="90"/>
    </row>
    <row r="549989" spans="68:68" customFormat="1">
      <c r="BP549989" s="90"/>
    </row>
    <row r="549990" spans="68:68" customFormat="1">
      <c r="BP549990" s="90"/>
    </row>
    <row r="549991" spans="68:68" customFormat="1">
      <c r="BP549991" s="90"/>
    </row>
    <row r="549992" spans="68:68" customFormat="1">
      <c r="BP549992" s="90"/>
    </row>
    <row r="549993" spans="68:68" customFormat="1">
      <c r="BP549993" s="90"/>
    </row>
    <row r="549994" spans="68:68" customFormat="1">
      <c r="BP549994" s="90"/>
    </row>
    <row r="549995" spans="68:68" customFormat="1">
      <c r="BP549995" s="90"/>
    </row>
    <row r="549996" spans="68:68" customFormat="1">
      <c r="BP549996" s="90"/>
    </row>
    <row r="549997" spans="68:68" customFormat="1">
      <c r="BP549997" s="90"/>
    </row>
    <row r="549998" spans="68:68" customFormat="1">
      <c r="BP549998" s="90"/>
    </row>
    <row r="549999" spans="68:68" customFormat="1">
      <c r="BP549999" s="90"/>
    </row>
    <row r="550000" spans="68:68" customFormat="1">
      <c r="BP550000" s="90"/>
    </row>
    <row r="550001" spans="68:68" customFormat="1">
      <c r="BP550001" s="90"/>
    </row>
    <row r="550002" spans="68:68" customFormat="1">
      <c r="BP550002" s="90"/>
    </row>
    <row r="550003" spans="68:68" customFormat="1">
      <c r="BP550003" s="90"/>
    </row>
    <row r="550004" spans="68:68" customFormat="1">
      <c r="BP550004" s="90"/>
    </row>
    <row r="550005" spans="68:68" customFormat="1">
      <c r="BP550005" s="90"/>
    </row>
    <row r="550006" spans="68:68" customFormat="1">
      <c r="BP550006" s="90"/>
    </row>
    <row r="550007" spans="68:68" customFormat="1">
      <c r="BP550007" s="90"/>
    </row>
    <row r="550008" spans="68:68" customFormat="1">
      <c r="BP550008" s="90"/>
    </row>
    <row r="550009" spans="68:68" customFormat="1">
      <c r="BP550009" s="90"/>
    </row>
    <row r="550010" spans="68:68" customFormat="1">
      <c r="BP550010" s="90"/>
    </row>
    <row r="550011" spans="68:68" customFormat="1">
      <c r="BP550011" s="90"/>
    </row>
    <row r="550012" spans="68:68" customFormat="1">
      <c r="BP550012" s="90"/>
    </row>
    <row r="550013" spans="68:68" customFormat="1">
      <c r="BP550013" s="90"/>
    </row>
    <row r="550014" spans="68:68" customFormat="1">
      <c r="BP550014" s="90"/>
    </row>
    <row r="550015" spans="68:68" customFormat="1">
      <c r="BP550015" s="90"/>
    </row>
    <row r="550016" spans="68:68" customFormat="1">
      <c r="BP550016" s="90"/>
    </row>
    <row r="550017" spans="68:68" customFormat="1">
      <c r="BP550017" s="90"/>
    </row>
    <row r="550018" spans="68:68" customFormat="1">
      <c r="BP550018" s="90"/>
    </row>
    <row r="550019" spans="68:68" customFormat="1">
      <c r="BP550019" s="90"/>
    </row>
    <row r="550020" spans="68:68" customFormat="1">
      <c r="BP550020" s="90"/>
    </row>
    <row r="550021" spans="68:68" customFormat="1">
      <c r="BP550021" s="90"/>
    </row>
    <row r="550022" spans="68:68" customFormat="1">
      <c r="BP550022" s="90"/>
    </row>
    <row r="550023" spans="68:68" customFormat="1">
      <c r="BP550023" s="90"/>
    </row>
    <row r="550024" spans="68:68" customFormat="1">
      <c r="BP550024" s="90"/>
    </row>
    <row r="550025" spans="68:68" customFormat="1">
      <c r="BP550025" s="90"/>
    </row>
    <row r="550026" spans="68:68" customFormat="1">
      <c r="BP550026" s="90"/>
    </row>
    <row r="550027" spans="68:68" customFormat="1">
      <c r="BP550027" s="90"/>
    </row>
    <row r="550028" spans="68:68" customFormat="1">
      <c r="BP550028" s="90"/>
    </row>
    <row r="550029" spans="68:68" customFormat="1">
      <c r="BP550029" s="90"/>
    </row>
    <row r="550030" spans="68:68" customFormat="1">
      <c r="BP550030" s="90"/>
    </row>
    <row r="550031" spans="68:68" customFormat="1">
      <c r="BP550031" s="90"/>
    </row>
    <row r="550032" spans="68:68" customFormat="1">
      <c r="BP550032" s="90"/>
    </row>
    <row r="550033" spans="68:68" customFormat="1">
      <c r="BP550033" s="90"/>
    </row>
    <row r="550034" spans="68:68" customFormat="1">
      <c r="BP550034" s="90"/>
    </row>
    <row r="550035" spans="68:68" customFormat="1">
      <c r="BP550035" s="90"/>
    </row>
    <row r="550036" spans="68:68" customFormat="1">
      <c r="BP550036" s="90"/>
    </row>
    <row r="550037" spans="68:68" customFormat="1">
      <c r="BP550037" s="90"/>
    </row>
    <row r="550038" spans="68:68" customFormat="1">
      <c r="BP550038" s="90"/>
    </row>
    <row r="550039" spans="68:68" customFormat="1">
      <c r="BP550039" s="90"/>
    </row>
    <row r="550040" spans="68:68" customFormat="1">
      <c r="BP550040" s="90"/>
    </row>
    <row r="550041" spans="68:68" customFormat="1">
      <c r="BP550041" s="90"/>
    </row>
    <row r="550042" spans="68:68" customFormat="1">
      <c r="BP550042" s="90"/>
    </row>
    <row r="550043" spans="68:68" customFormat="1">
      <c r="BP550043" s="90"/>
    </row>
    <row r="550044" spans="68:68" customFormat="1">
      <c r="BP550044" s="90"/>
    </row>
    <row r="550045" spans="68:68" customFormat="1">
      <c r="BP550045" s="90"/>
    </row>
    <row r="550046" spans="68:68" customFormat="1">
      <c r="BP550046" s="90"/>
    </row>
    <row r="550047" spans="68:68" customFormat="1">
      <c r="BP550047" s="90"/>
    </row>
    <row r="550048" spans="68:68" customFormat="1">
      <c r="BP550048" s="90"/>
    </row>
    <row r="550049" spans="68:68" customFormat="1">
      <c r="BP550049" s="90"/>
    </row>
    <row r="550050" spans="68:68" customFormat="1">
      <c r="BP550050" s="90"/>
    </row>
    <row r="550051" spans="68:68" customFormat="1">
      <c r="BP550051" s="90"/>
    </row>
    <row r="550052" spans="68:68" customFormat="1">
      <c r="BP550052" s="90"/>
    </row>
    <row r="550053" spans="68:68" customFormat="1">
      <c r="BP550053" s="90"/>
    </row>
    <row r="550054" spans="68:68" customFormat="1">
      <c r="BP550054" s="90"/>
    </row>
    <row r="550055" spans="68:68" customFormat="1">
      <c r="BP550055" s="90"/>
    </row>
    <row r="550056" spans="68:68" customFormat="1">
      <c r="BP550056" s="90"/>
    </row>
    <row r="550057" spans="68:68" customFormat="1">
      <c r="BP550057" s="90"/>
    </row>
    <row r="550058" spans="68:68" customFormat="1">
      <c r="BP550058" s="90"/>
    </row>
    <row r="550059" spans="68:68" customFormat="1">
      <c r="BP550059" s="90"/>
    </row>
    <row r="550060" spans="68:68" customFormat="1">
      <c r="BP550060" s="90"/>
    </row>
    <row r="550061" spans="68:68" customFormat="1">
      <c r="BP550061" s="90"/>
    </row>
    <row r="550062" spans="68:68" customFormat="1">
      <c r="BP550062" s="90"/>
    </row>
    <row r="550063" spans="68:68" customFormat="1">
      <c r="BP550063" s="90"/>
    </row>
    <row r="550064" spans="68:68" customFormat="1">
      <c r="BP550064" s="90"/>
    </row>
    <row r="550065" spans="68:68" customFormat="1">
      <c r="BP550065" s="90"/>
    </row>
    <row r="550066" spans="68:68" customFormat="1">
      <c r="BP550066" s="90"/>
    </row>
    <row r="550067" spans="68:68" customFormat="1">
      <c r="BP550067" s="90"/>
    </row>
    <row r="550068" spans="68:68" customFormat="1">
      <c r="BP550068" s="90"/>
    </row>
    <row r="550069" spans="68:68" customFormat="1">
      <c r="BP550069" s="90"/>
    </row>
    <row r="550070" spans="68:68" customFormat="1">
      <c r="BP550070" s="90"/>
    </row>
    <row r="550071" spans="68:68" customFormat="1">
      <c r="BP550071" s="90"/>
    </row>
    <row r="550072" spans="68:68" customFormat="1">
      <c r="BP550072" s="90"/>
    </row>
    <row r="550073" spans="68:68" customFormat="1">
      <c r="BP550073" s="90"/>
    </row>
    <row r="550074" spans="68:68" customFormat="1">
      <c r="BP550074" s="90"/>
    </row>
    <row r="550075" spans="68:68" customFormat="1">
      <c r="BP550075" s="90"/>
    </row>
    <row r="550076" spans="68:68" customFormat="1">
      <c r="BP550076" s="90"/>
    </row>
    <row r="550077" spans="68:68" customFormat="1">
      <c r="BP550077" s="90"/>
    </row>
    <row r="550078" spans="68:68" customFormat="1">
      <c r="BP550078" s="90"/>
    </row>
    <row r="550079" spans="68:68" customFormat="1">
      <c r="BP550079" s="90"/>
    </row>
    <row r="550080" spans="68:68" customFormat="1">
      <c r="BP550080" s="90"/>
    </row>
    <row r="550081" spans="68:68" customFormat="1">
      <c r="BP550081" s="90"/>
    </row>
    <row r="550082" spans="68:68" customFormat="1">
      <c r="BP550082" s="90"/>
    </row>
    <row r="550083" spans="68:68" customFormat="1">
      <c r="BP550083" s="90"/>
    </row>
    <row r="550084" spans="68:68" customFormat="1">
      <c r="BP550084" s="90"/>
    </row>
    <row r="550085" spans="68:68" customFormat="1">
      <c r="BP550085" s="90"/>
    </row>
    <row r="550086" spans="68:68" customFormat="1">
      <c r="BP550086" s="90"/>
    </row>
    <row r="550087" spans="68:68" customFormat="1">
      <c r="BP550087" s="90"/>
    </row>
    <row r="550088" spans="68:68" customFormat="1">
      <c r="BP550088" s="90"/>
    </row>
    <row r="550089" spans="68:68" customFormat="1">
      <c r="BP550089" s="90"/>
    </row>
    <row r="550090" spans="68:68" customFormat="1">
      <c r="BP550090" s="90"/>
    </row>
    <row r="550091" spans="68:68" customFormat="1">
      <c r="BP550091" s="90"/>
    </row>
    <row r="550092" spans="68:68" customFormat="1">
      <c r="BP550092" s="90"/>
    </row>
    <row r="550093" spans="68:68" customFormat="1">
      <c r="BP550093" s="90"/>
    </row>
    <row r="550094" spans="68:68" customFormat="1">
      <c r="BP550094" s="90"/>
    </row>
    <row r="550095" spans="68:68" customFormat="1">
      <c r="BP550095" s="90"/>
    </row>
    <row r="550096" spans="68:68" customFormat="1">
      <c r="BP550096" s="90"/>
    </row>
    <row r="550097" spans="68:68" customFormat="1">
      <c r="BP550097" s="90"/>
    </row>
    <row r="550098" spans="68:68" customFormat="1">
      <c r="BP550098" s="90"/>
    </row>
    <row r="550099" spans="68:68" customFormat="1">
      <c r="BP550099" s="90"/>
    </row>
    <row r="550100" spans="68:68" customFormat="1">
      <c r="BP550100" s="90"/>
    </row>
    <row r="550101" spans="68:68" customFormat="1">
      <c r="BP550101" s="90"/>
    </row>
    <row r="550102" spans="68:68" customFormat="1">
      <c r="BP550102" s="90"/>
    </row>
    <row r="550103" spans="68:68" customFormat="1">
      <c r="BP550103" s="90"/>
    </row>
    <row r="550104" spans="68:68" customFormat="1">
      <c r="BP550104" s="90"/>
    </row>
    <row r="550105" spans="68:68" customFormat="1">
      <c r="BP550105" s="90"/>
    </row>
    <row r="550106" spans="68:68" customFormat="1">
      <c r="BP550106" s="90"/>
    </row>
    <row r="550107" spans="68:68" customFormat="1">
      <c r="BP550107" s="90"/>
    </row>
    <row r="550108" spans="68:68" customFormat="1">
      <c r="BP550108" s="90"/>
    </row>
    <row r="550109" spans="68:68" customFormat="1">
      <c r="BP550109" s="90"/>
    </row>
    <row r="550110" spans="68:68" customFormat="1">
      <c r="BP550110" s="90"/>
    </row>
    <row r="550111" spans="68:68" customFormat="1">
      <c r="BP550111" s="90"/>
    </row>
    <row r="550112" spans="68:68" customFormat="1">
      <c r="BP550112" s="90"/>
    </row>
    <row r="550113" spans="68:68" customFormat="1">
      <c r="BP550113" s="90"/>
    </row>
    <row r="550114" spans="68:68" customFormat="1">
      <c r="BP550114" s="90"/>
    </row>
    <row r="550115" spans="68:68" customFormat="1">
      <c r="BP550115" s="90"/>
    </row>
    <row r="550116" spans="68:68" customFormat="1">
      <c r="BP550116" s="90"/>
    </row>
    <row r="550117" spans="68:68" customFormat="1">
      <c r="BP550117" s="90"/>
    </row>
    <row r="550118" spans="68:68" customFormat="1">
      <c r="BP550118" s="90"/>
    </row>
    <row r="550119" spans="68:68" customFormat="1">
      <c r="BP550119" s="90"/>
    </row>
    <row r="550120" spans="68:68" customFormat="1">
      <c r="BP550120" s="90"/>
    </row>
    <row r="550121" spans="68:68" customFormat="1">
      <c r="BP550121" s="90"/>
    </row>
    <row r="550122" spans="68:68" customFormat="1">
      <c r="BP550122" s="90"/>
    </row>
    <row r="550123" spans="68:68" customFormat="1">
      <c r="BP550123" s="90"/>
    </row>
    <row r="550124" spans="68:68" customFormat="1">
      <c r="BP550124" s="90"/>
    </row>
    <row r="550125" spans="68:68" customFormat="1">
      <c r="BP550125" s="90"/>
    </row>
    <row r="550126" spans="68:68" customFormat="1">
      <c r="BP550126" s="90"/>
    </row>
    <row r="550127" spans="68:68" customFormat="1">
      <c r="BP550127" s="90"/>
    </row>
    <row r="550128" spans="68:68" customFormat="1">
      <c r="BP550128" s="90"/>
    </row>
    <row r="550129" spans="68:68" customFormat="1">
      <c r="BP550129" s="90"/>
    </row>
    <row r="550130" spans="68:68" customFormat="1">
      <c r="BP550130" s="90"/>
    </row>
    <row r="550131" spans="68:68" customFormat="1">
      <c r="BP550131" s="90"/>
    </row>
    <row r="550132" spans="68:68" customFormat="1">
      <c r="BP550132" s="90"/>
    </row>
    <row r="550133" spans="68:68" customFormat="1">
      <c r="BP550133" s="90"/>
    </row>
    <row r="550134" spans="68:68" customFormat="1">
      <c r="BP550134" s="90"/>
    </row>
    <row r="550135" spans="68:68" customFormat="1">
      <c r="BP550135" s="90"/>
    </row>
    <row r="550136" spans="68:68" customFormat="1">
      <c r="BP550136" s="90"/>
    </row>
    <row r="550137" spans="68:68" customFormat="1">
      <c r="BP550137" s="90"/>
    </row>
    <row r="550138" spans="68:68" customFormat="1">
      <c r="BP550138" s="90"/>
    </row>
    <row r="550139" spans="68:68" customFormat="1">
      <c r="BP550139" s="90"/>
    </row>
    <row r="550140" spans="68:68" customFormat="1">
      <c r="BP550140" s="90"/>
    </row>
    <row r="550141" spans="68:68" customFormat="1">
      <c r="BP550141" s="90"/>
    </row>
    <row r="550142" spans="68:68" customFormat="1">
      <c r="BP550142" s="90"/>
    </row>
    <row r="550143" spans="68:68" customFormat="1">
      <c r="BP550143" s="90"/>
    </row>
    <row r="550144" spans="68:68" customFormat="1">
      <c r="BP550144" s="90"/>
    </row>
    <row r="550145" spans="68:68" customFormat="1">
      <c r="BP550145" s="90"/>
    </row>
    <row r="550146" spans="68:68" customFormat="1">
      <c r="BP550146" s="90"/>
    </row>
    <row r="550147" spans="68:68" customFormat="1">
      <c r="BP550147" s="90"/>
    </row>
    <row r="550148" spans="68:68" customFormat="1">
      <c r="BP550148" s="90"/>
    </row>
    <row r="550149" spans="68:68" customFormat="1">
      <c r="BP550149" s="90"/>
    </row>
    <row r="550150" spans="68:68" customFormat="1">
      <c r="BP550150" s="90"/>
    </row>
    <row r="550151" spans="68:68" customFormat="1">
      <c r="BP550151" s="90"/>
    </row>
    <row r="550152" spans="68:68" customFormat="1">
      <c r="BP550152" s="90"/>
    </row>
    <row r="550153" spans="68:68" customFormat="1">
      <c r="BP550153" s="90"/>
    </row>
    <row r="550154" spans="68:68" customFormat="1">
      <c r="BP550154" s="90"/>
    </row>
    <row r="550155" spans="68:68" customFormat="1">
      <c r="BP550155" s="90"/>
    </row>
    <row r="550156" spans="68:68" customFormat="1">
      <c r="BP550156" s="90"/>
    </row>
    <row r="550157" spans="68:68" customFormat="1">
      <c r="BP550157" s="90"/>
    </row>
    <row r="550158" spans="68:68" customFormat="1">
      <c r="BP550158" s="90"/>
    </row>
    <row r="550159" spans="68:68" customFormat="1">
      <c r="BP550159" s="90"/>
    </row>
    <row r="550160" spans="68:68" customFormat="1">
      <c r="BP550160" s="90"/>
    </row>
    <row r="550161" spans="68:68" customFormat="1">
      <c r="BP550161" s="90"/>
    </row>
    <row r="550162" spans="68:68" customFormat="1">
      <c r="BP550162" s="90"/>
    </row>
    <row r="550163" spans="68:68" customFormat="1">
      <c r="BP550163" s="90"/>
    </row>
    <row r="550164" spans="68:68" customFormat="1">
      <c r="BP550164" s="90"/>
    </row>
    <row r="550165" spans="68:68" customFormat="1">
      <c r="BP550165" s="90"/>
    </row>
    <row r="550166" spans="68:68" customFormat="1">
      <c r="BP550166" s="90"/>
    </row>
    <row r="550167" spans="68:68" customFormat="1">
      <c r="BP550167" s="90"/>
    </row>
    <row r="550168" spans="68:68" customFormat="1">
      <c r="BP550168" s="90"/>
    </row>
    <row r="550169" spans="68:68" customFormat="1">
      <c r="BP550169" s="90"/>
    </row>
    <row r="550170" spans="68:68" customFormat="1">
      <c r="BP550170" s="90"/>
    </row>
    <row r="550171" spans="68:68" customFormat="1">
      <c r="BP550171" s="90"/>
    </row>
    <row r="550172" spans="68:68" customFormat="1">
      <c r="BP550172" s="90"/>
    </row>
    <row r="550173" spans="68:68" customFormat="1">
      <c r="BP550173" s="90"/>
    </row>
    <row r="550174" spans="68:68" customFormat="1">
      <c r="BP550174" s="90"/>
    </row>
    <row r="550175" spans="68:68" customFormat="1">
      <c r="BP550175" s="90"/>
    </row>
    <row r="550176" spans="68:68" customFormat="1">
      <c r="BP550176" s="90"/>
    </row>
    <row r="550177" spans="68:68" customFormat="1">
      <c r="BP550177" s="90"/>
    </row>
    <row r="550178" spans="68:68" customFormat="1">
      <c r="BP550178" s="90"/>
    </row>
    <row r="550179" spans="68:68" customFormat="1">
      <c r="BP550179" s="90"/>
    </row>
    <row r="550180" spans="68:68" customFormat="1">
      <c r="BP550180" s="90"/>
    </row>
    <row r="550181" spans="68:68" customFormat="1">
      <c r="BP550181" s="90"/>
    </row>
    <row r="550182" spans="68:68" customFormat="1">
      <c r="BP550182" s="90"/>
    </row>
    <row r="550183" spans="68:68" customFormat="1">
      <c r="BP550183" s="90"/>
    </row>
    <row r="550184" spans="68:68" customFormat="1">
      <c r="BP550184" s="90"/>
    </row>
    <row r="550185" spans="68:68" customFormat="1">
      <c r="BP550185" s="90"/>
    </row>
    <row r="550186" spans="68:68" customFormat="1">
      <c r="BP550186" s="90"/>
    </row>
    <row r="550187" spans="68:68" customFormat="1">
      <c r="BP550187" s="90"/>
    </row>
    <row r="550188" spans="68:68" customFormat="1">
      <c r="BP550188" s="90"/>
    </row>
    <row r="550189" spans="68:68" customFormat="1">
      <c r="BP550189" s="90"/>
    </row>
    <row r="550190" spans="68:68" customFormat="1">
      <c r="BP550190" s="90"/>
    </row>
    <row r="550191" spans="68:68" customFormat="1">
      <c r="BP550191" s="90"/>
    </row>
    <row r="550192" spans="68:68" customFormat="1">
      <c r="BP550192" s="90"/>
    </row>
    <row r="550193" spans="68:68" customFormat="1">
      <c r="BP550193" s="90"/>
    </row>
    <row r="550194" spans="68:68" customFormat="1">
      <c r="BP550194" s="90"/>
    </row>
    <row r="550195" spans="68:68" customFormat="1">
      <c r="BP550195" s="90"/>
    </row>
    <row r="550196" spans="68:68" customFormat="1">
      <c r="BP550196" s="90"/>
    </row>
    <row r="550197" spans="68:68" customFormat="1">
      <c r="BP550197" s="90"/>
    </row>
    <row r="550198" spans="68:68" customFormat="1">
      <c r="BP550198" s="90"/>
    </row>
    <row r="550199" spans="68:68" customFormat="1">
      <c r="BP550199" s="90"/>
    </row>
    <row r="550200" spans="68:68" customFormat="1">
      <c r="BP550200" s="90"/>
    </row>
    <row r="550201" spans="68:68" customFormat="1">
      <c r="BP550201" s="90"/>
    </row>
    <row r="550202" spans="68:68" customFormat="1">
      <c r="BP550202" s="90"/>
    </row>
    <row r="550203" spans="68:68" customFormat="1">
      <c r="BP550203" s="90"/>
    </row>
    <row r="550204" spans="68:68" customFormat="1">
      <c r="BP550204" s="90"/>
    </row>
    <row r="550205" spans="68:68" customFormat="1">
      <c r="BP550205" s="90"/>
    </row>
    <row r="550206" spans="68:68" customFormat="1">
      <c r="BP550206" s="90"/>
    </row>
    <row r="550207" spans="68:68" customFormat="1">
      <c r="BP550207" s="90"/>
    </row>
    <row r="550208" spans="68:68" customFormat="1">
      <c r="BP550208" s="90"/>
    </row>
    <row r="550209" spans="68:68" customFormat="1">
      <c r="BP550209" s="90"/>
    </row>
    <row r="550210" spans="68:68" customFormat="1">
      <c r="BP550210" s="90"/>
    </row>
    <row r="550211" spans="68:68" customFormat="1">
      <c r="BP550211" s="90"/>
    </row>
    <row r="550212" spans="68:68" customFormat="1">
      <c r="BP550212" s="90"/>
    </row>
    <row r="550213" spans="68:68" customFormat="1">
      <c r="BP550213" s="90"/>
    </row>
    <row r="550214" spans="68:68" customFormat="1">
      <c r="BP550214" s="90"/>
    </row>
    <row r="550215" spans="68:68" customFormat="1">
      <c r="BP550215" s="90"/>
    </row>
    <row r="550216" spans="68:68" customFormat="1">
      <c r="BP550216" s="90"/>
    </row>
    <row r="550217" spans="68:68" customFormat="1">
      <c r="BP550217" s="90"/>
    </row>
    <row r="550218" spans="68:68" customFormat="1">
      <c r="BP550218" s="90"/>
    </row>
    <row r="550219" spans="68:68" customFormat="1">
      <c r="BP550219" s="90"/>
    </row>
    <row r="550220" spans="68:68" customFormat="1">
      <c r="BP550220" s="90"/>
    </row>
    <row r="550221" spans="68:68" customFormat="1">
      <c r="BP550221" s="90"/>
    </row>
    <row r="550222" spans="68:68" customFormat="1">
      <c r="BP550222" s="90"/>
    </row>
    <row r="550223" spans="68:68" customFormat="1">
      <c r="BP550223" s="90"/>
    </row>
    <row r="550224" spans="68:68" customFormat="1">
      <c r="BP550224" s="90"/>
    </row>
    <row r="550225" spans="68:68" customFormat="1">
      <c r="BP550225" s="90"/>
    </row>
    <row r="550226" spans="68:68" customFormat="1">
      <c r="BP550226" s="90"/>
    </row>
    <row r="550227" spans="68:68" customFormat="1">
      <c r="BP550227" s="90"/>
    </row>
    <row r="550228" spans="68:68" customFormat="1">
      <c r="BP550228" s="90"/>
    </row>
    <row r="550229" spans="68:68" customFormat="1">
      <c r="BP550229" s="90"/>
    </row>
    <row r="550230" spans="68:68" customFormat="1">
      <c r="BP550230" s="90"/>
    </row>
    <row r="550231" spans="68:68" customFormat="1">
      <c r="BP550231" s="90"/>
    </row>
    <row r="550232" spans="68:68" customFormat="1">
      <c r="BP550232" s="90"/>
    </row>
    <row r="550233" spans="68:68" customFormat="1">
      <c r="BP550233" s="90"/>
    </row>
    <row r="550234" spans="68:68" customFormat="1">
      <c r="BP550234" s="90"/>
    </row>
    <row r="550235" spans="68:68" customFormat="1">
      <c r="BP550235" s="90"/>
    </row>
    <row r="550236" spans="68:68" customFormat="1">
      <c r="BP550236" s="90"/>
    </row>
    <row r="550237" spans="68:68" customFormat="1">
      <c r="BP550237" s="90"/>
    </row>
    <row r="550238" spans="68:68" customFormat="1">
      <c r="BP550238" s="90"/>
    </row>
    <row r="550239" spans="68:68" customFormat="1">
      <c r="BP550239" s="90"/>
    </row>
    <row r="550240" spans="68:68" customFormat="1">
      <c r="BP550240" s="90"/>
    </row>
    <row r="550241" spans="68:68" customFormat="1">
      <c r="BP550241" s="90"/>
    </row>
    <row r="550242" spans="68:68" customFormat="1">
      <c r="BP550242" s="90"/>
    </row>
    <row r="550243" spans="68:68" customFormat="1">
      <c r="BP550243" s="90"/>
    </row>
    <row r="550244" spans="68:68" customFormat="1">
      <c r="BP550244" s="90"/>
    </row>
    <row r="550245" spans="68:68" customFormat="1">
      <c r="BP550245" s="90"/>
    </row>
    <row r="550246" spans="68:68" customFormat="1">
      <c r="BP550246" s="90"/>
    </row>
    <row r="550247" spans="68:68" customFormat="1">
      <c r="BP550247" s="90"/>
    </row>
    <row r="550248" spans="68:68" customFormat="1">
      <c r="BP550248" s="90"/>
    </row>
    <row r="550249" spans="68:68" customFormat="1">
      <c r="BP550249" s="90"/>
    </row>
    <row r="550250" spans="68:68" customFormat="1">
      <c r="BP550250" s="90"/>
    </row>
    <row r="550251" spans="68:68" customFormat="1">
      <c r="BP550251" s="90"/>
    </row>
    <row r="550252" spans="68:68" customFormat="1">
      <c r="BP550252" s="90"/>
    </row>
    <row r="550253" spans="68:68" customFormat="1">
      <c r="BP550253" s="90"/>
    </row>
    <row r="550254" spans="68:68" customFormat="1">
      <c r="BP550254" s="90"/>
    </row>
    <row r="550255" spans="68:68" customFormat="1">
      <c r="BP550255" s="90"/>
    </row>
    <row r="550256" spans="68:68" customFormat="1">
      <c r="BP550256" s="90"/>
    </row>
    <row r="550257" spans="68:68" customFormat="1">
      <c r="BP550257" s="90"/>
    </row>
    <row r="550258" spans="68:68" customFormat="1">
      <c r="BP550258" s="90"/>
    </row>
    <row r="550259" spans="68:68" customFormat="1">
      <c r="BP550259" s="90"/>
    </row>
    <row r="550260" spans="68:68" customFormat="1">
      <c r="BP550260" s="90"/>
    </row>
    <row r="550261" spans="68:68" customFormat="1">
      <c r="BP550261" s="90"/>
    </row>
    <row r="550262" spans="68:68" customFormat="1">
      <c r="BP550262" s="90"/>
    </row>
    <row r="550263" spans="68:68" customFormat="1">
      <c r="BP550263" s="90"/>
    </row>
    <row r="550264" spans="68:68" customFormat="1">
      <c r="BP550264" s="90"/>
    </row>
    <row r="550265" spans="68:68" customFormat="1">
      <c r="BP550265" s="90"/>
    </row>
    <row r="550266" spans="68:68" customFormat="1">
      <c r="BP550266" s="90"/>
    </row>
    <row r="550267" spans="68:68" customFormat="1">
      <c r="BP550267" s="90"/>
    </row>
    <row r="550268" spans="68:68" customFormat="1">
      <c r="BP550268" s="90"/>
    </row>
    <row r="550269" spans="68:68" customFormat="1">
      <c r="BP550269" s="90"/>
    </row>
    <row r="550270" spans="68:68" customFormat="1">
      <c r="BP550270" s="90"/>
    </row>
    <row r="550271" spans="68:68" customFormat="1">
      <c r="BP550271" s="90"/>
    </row>
    <row r="550272" spans="68:68" customFormat="1">
      <c r="BP550272" s="90"/>
    </row>
    <row r="550273" spans="68:68" customFormat="1">
      <c r="BP550273" s="90"/>
    </row>
    <row r="550274" spans="68:68" customFormat="1">
      <c r="BP550274" s="90"/>
    </row>
    <row r="550275" spans="68:68" customFormat="1">
      <c r="BP550275" s="90"/>
    </row>
    <row r="550276" spans="68:68" customFormat="1">
      <c r="BP550276" s="90"/>
    </row>
    <row r="550277" spans="68:68" customFormat="1">
      <c r="BP550277" s="90"/>
    </row>
    <row r="550278" spans="68:68" customFormat="1">
      <c r="BP550278" s="90"/>
    </row>
    <row r="550279" spans="68:68" customFormat="1">
      <c r="BP550279" s="90"/>
    </row>
    <row r="550280" spans="68:68" customFormat="1">
      <c r="BP550280" s="90"/>
    </row>
    <row r="550281" spans="68:68" customFormat="1">
      <c r="BP550281" s="90"/>
    </row>
    <row r="550282" spans="68:68" customFormat="1">
      <c r="BP550282" s="90"/>
    </row>
    <row r="550283" spans="68:68" customFormat="1">
      <c r="BP550283" s="90"/>
    </row>
    <row r="550284" spans="68:68" customFormat="1">
      <c r="BP550284" s="90"/>
    </row>
    <row r="550285" spans="68:68" customFormat="1">
      <c r="BP550285" s="90"/>
    </row>
    <row r="550286" spans="68:68" customFormat="1">
      <c r="BP550286" s="90"/>
    </row>
    <row r="550287" spans="68:68" customFormat="1">
      <c r="BP550287" s="90"/>
    </row>
    <row r="550288" spans="68:68" customFormat="1">
      <c r="BP550288" s="90"/>
    </row>
    <row r="550289" spans="68:68" customFormat="1">
      <c r="BP550289" s="90"/>
    </row>
    <row r="550290" spans="68:68" customFormat="1">
      <c r="BP550290" s="90"/>
    </row>
    <row r="550291" spans="68:68" customFormat="1">
      <c r="BP550291" s="90"/>
    </row>
    <row r="550292" spans="68:68" customFormat="1">
      <c r="BP550292" s="90"/>
    </row>
    <row r="550293" spans="68:68" customFormat="1">
      <c r="BP550293" s="90"/>
    </row>
    <row r="550294" spans="68:68" customFormat="1">
      <c r="BP550294" s="90"/>
    </row>
    <row r="550295" spans="68:68" customFormat="1">
      <c r="BP550295" s="90"/>
    </row>
    <row r="550296" spans="68:68" customFormat="1">
      <c r="BP550296" s="90"/>
    </row>
    <row r="550297" spans="68:68" customFormat="1">
      <c r="BP550297" s="90"/>
    </row>
    <row r="550298" spans="68:68" customFormat="1">
      <c r="BP550298" s="90"/>
    </row>
    <row r="550299" spans="68:68" customFormat="1">
      <c r="BP550299" s="90"/>
    </row>
    <row r="550300" spans="68:68" customFormat="1">
      <c r="BP550300" s="90"/>
    </row>
    <row r="550301" spans="68:68" customFormat="1">
      <c r="BP550301" s="90"/>
    </row>
    <row r="550302" spans="68:68" customFormat="1">
      <c r="BP550302" s="90"/>
    </row>
    <row r="550303" spans="68:68" customFormat="1">
      <c r="BP550303" s="90"/>
    </row>
    <row r="550304" spans="68:68" customFormat="1">
      <c r="BP550304" s="90"/>
    </row>
    <row r="550305" spans="68:68" customFormat="1">
      <c r="BP550305" s="90"/>
    </row>
    <row r="550306" spans="68:68" customFormat="1">
      <c r="BP550306" s="90"/>
    </row>
    <row r="550307" spans="68:68" customFormat="1">
      <c r="BP550307" s="90"/>
    </row>
    <row r="550308" spans="68:68" customFormat="1">
      <c r="BP550308" s="90"/>
    </row>
    <row r="550309" spans="68:68" customFormat="1">
      <c r="BP550309" s="90"/>
    </row>
    <row r="550310" spans="68:68" customFormat="1">
      <c r="BP550310" s="90"/>
    </row>
    <row r="550311" spans="68:68" customFormat="1">
      <c r="BP550311" s="90"/>
    </row>
    <row r="550312" spans="68:68" customFormat="1">
      <c r="BP550312" s="90"/>
    </row>
    <row r="550313" spans="68:68" customFormat="1">
      <c r="BP550313" s="90"/>
    </row>
    <row r="550314" spans="68:68" customFormat="1">
      <c r="BP550314" s="90"/>
    </row>
    <row r="550315" spans="68:68" customFormat="1">
      <c r="BP550315" s="90"/>
    </row>
    <row r="550316" spans="68:68" customFormat="1">
      <c r="BP550316" s="90"/>
    </row>
    <row r="550317" spans="68:68" customFormat="1">
      <c r="BP550317" s="90"/>
    </row>
    <row r="550318" spans="68:68" customFormat="1">
      <c r="BP550318" s="90"/>
    </row>
    <row r="550319" spans="68:68" customFormat="1">
      <c r="BP550319" s="90"/>
    </row>
    <row r="550320" spans="68:68" customFormat="1">
      <c r="BP550320" s="90"/>
    </row>
    <row r="550321" spans="68:68" customFormat="1">
      <c r="BP550321" s="90"/>
    </row>
    <row r="550322" spans="68:68" customFormat="1">
      <c r="BP550322" s="90"/>
    </row>
    <row r="550323" spans="68:68" customFormat="1">
      <c r="BP550323" s="90"/>
    </row>
    <row r="550324" spans="68:68" customFormat="1">
      <c r="BP550324" s="90"/>
    </row>
    <row r="550325" spans="68:68" customFormat="1">
      <c r="BP550325" s="90"/>
    </row>
    <row r="550326" spans="68:68" customFormat="1">
      <c r="BP550326" s="90"/>
    </row>
    <row r="550327" spans="68:68" customFormat="1">
      <c r="BP550327" s="90"/>
    </row>
    <row r="550328" spans="68:68" customFormat="1">
      <c r="BP550328" s="90"/>
    </row>
    <row r="550329" spans="68:68" customFormat="1">
      <c r="BP550329" s="90"/>
    </row>
    <row r="550330" spans="68:68" customFormat="1">
      <c r="BP550330" s="90"/>
    </row>
    <row r="550331" spans="68:68" customFormat="1">
      <c r="BP550331" s="90"/>
    </row>
    <row r="550332" spans="68:68" customFormat="1">
      <c r="BP550332" s="90"/>
    </row>
    <row r="550333" spans="68:68" customFormat="1">
      <c r="BP550333" s="90"/>
    </row>
    <row r="550334" spans="68:68" customFormat="1">
      <c r="BP550334" s="90"/>
    </row>
    <row r="550335" spans="68:68" customFormat="1">
      <c r="BP550335" s="90"/>
    </row>
    <row r="550336" spans="68:68" customFormat="1">
      <c r="BP550336" s="90"/>
    </row>
    <row r="550337" spans="68:68" customFormat="1">
      <c r="BP550337" s="90"/>
    </row>
    <row r="550338" spans="68:68" customFormat="1">
      <c r="BP550338" s="90"/>
    </row>
    <row r="550339" spans="68:68" customFormat="1">
      <c r="BP550339" s="90"/>
    </row>
    <row r="550340" spans="68:68" customFormat="1">
      <c r="BP550340" s="90"/>
    </row>
    <row r="550341" spans="68:68" customFormat="1">
      <c r="BP550341" s="90"/>
    </row>
    <row r="550342" spans="68:68" customFormat="1">
      <c r="BP550342" s="90"/>
    </row>
    <row r="550343" spans="68:68" customFormat="1">
      <c r="BP550343" s="90"/>
    </row>
    <row r="550344" spans="68:68" customFormat="1">
      <c r="BP550344" s="90"/>
    </row>
    <row r="550345" spans="68:68" customFormat="1">
      <c r="BP550345" s="90"/>
    </row>
    <row r="550346" spans="68:68" customFormat="1">
      <c r="BP550346" s="90"/>
    </row>
    <row r="550347" spans="68:68" customFormat="1">
      <c r="BP550347" s="90"/>
    </row>
    <row r="550348" spans="68:68" customFormat="1">
      <c r="BP550348" s="90"/>
    </row>
    <row r="550349" spans="68:68" customFormat="1">
      <c r="BP550349" s="90"/>
    </row>
    <row r="550350" spans="68:68" customFormat="1">
      <c r="BP550350" s="90"/>
    </row>
    <row r="550351" spans="68:68" customFormat="1">
      <c r="BP550351" s="90"/>
    </row>
    <row r="550352" spans="68:68" customFormat="1">
      <c r="BP550352" s="90"/>
    </row>
    <row r="550353" spans="68:68" customFormat="1">
      <c r="BP550353" s="90"/>
    </row>
    <row r="550354" spans="68:68" customFormat="1">
      <c r="BP550354" s="90"/>
    </row>
    <row r="550355" spans="68:68" customFormat="1">
      <c r="BP550355" s="90"/>
    </row>
    <row r="550356" spans="68:68" customFormat="1">
      <c r="BP550356" s="90"/>
    </row>
    <row r="550357" spans="68:68" customFormat="1">
      <c r="BP550357" s="90"/>
    </row>
    <row r="550358" spans="68:68" customFormat="1">
      <c r="BP550358" s="90"/>
    </row>
    <row r="550359" spans="68:68" customFormat="1">
      <c r="BP550359" s="90"/>
    </row>
    <row r="550360" spans="68:68" customFormat="1">
      <c r="BP550360" s="90"/>
    </row>
    <row r="550361" spans="68:68" customFormat="1">
      <c r="BP550361" s="90"/>
    </row>
    <row r="550362" spans="68:68" customFormat="1">
      <c r="BP550362" s="90"/>
    </row>
    <row r="550363" spans="68:68" customFormat="1">
      <c r="BP550363" s="90"/>
    </row>
    <row r="550364" spans="68:68" customFormat="1">
      <c r="BP550364" s="90"/>
    </row>
    <row r="550365" spans="68:68" customFormat="1">
      <c r="BP550365" s="90"/>
    </row>
    <row r="550366" spans="68:68" customFormat="1">
      <c r="BP550366" s="90"/>
    </row>
    <row r="550367" spans="68:68" customFormat="1">
      <c r="BP550367" s="90"/>
    </row>
    <row r="550368" spans="68:68" customFormat="1">
      <c r="BP550368" s="90"/>
    </row>
    <row r="550369" spans="68:68" customFormat="1">
      <c r="BP550369" s="90"/>
    </row>
    <row r="550370" spans="68:68" customFormat="1">
      <c r="BP550370" s="90"/>
    </row>
    <row r="550371" spans="68:68" customFormat="1">
      <c r="BP550371" s="90"/>
    </row>
    <row r="550372" spans="68:68" customFormat="1">
      <c r="BP550372" s="90"/>
    </row>
    <row r="550373" spans="68:68" customFormat="1">
      <c r="BP550373" s="90"/>
    </row>
    <row r="550374" spans="68:68" customFormat="1">
      <c r="BP550374" s="90"/>
    </row>
    <row r="550375" spans="68:68" customFormat="1">
      <c r="BP550375" s="90"/>
    </row>
    <row r="550376" spans="68:68" customFormat="1">
      <c r="BP550376" s="90"/>
    </row>
    <row r="550377" spans="68:68" customFormat="1">
      <c r="BP550377" s="90"/>
    </row>
    <row r="550378" spans="68:68" customFormat="1">
      <c r="BP550378" s="90"/>
    </row>
    <row r="550379" spans="68:68" customFormat="1">
      <c r="BP550379" s="90"/>
    </row>
    <row r="550380" spans="68:68" customFormat="1">
      <c r="BP550380" s="90"/>
    </row>
    <row r="550381" spans="68:68" customFormat="1">
      <c r="BP550381" s="90"/>
    </row>
    <row r="550382" spans="68:68" customFormat="1">
      <c r="BP550382" s="90"/>
    </row>
    <row r="550383" spans="68:68" customFormat="1">
      <c r="BP550383" s="90"/>
    </row>
    <row r="550384" spans="68:68" customFormat="1">
      <c r="BP550384" s="90"/>
    </row>
    <row r="550385" spans="68:68" customFormat="1">
      <c r="BP550385" s="90"/>
    </row>
    <row r="550386" spans="68:68" customFormat="1">
      <c r="BP550386" s="90"/>
    </row>
    <row r="550387" spans="68:68" customFormat="1">
      <c r="BP550387" s="90"/>
    </row>
    <row r="550388" spans="68:68" customFormat="1">
      <c r="BP550388" s="90"/>
    </row>
    <row r="550389" spans="68:68" customFormat="1">
      <c r="BP550389" s="90"/>
    </row>
    <row r="550390" spans="68:68" customFormat="1">
      <c r="BP550390" s="90"/>
    </row>
    <row r="550391" spans="68:68" customFormat="1">
      <c r="BP550391" s="90"/>
    </row>
    <row r="550392" spans="68:68" customFormat="1">
      <c r="BP550392" s="90"/>
    </row>
    <row r="550393" spans="68:68" customFormat="1">
      <c r="BP550393" s="90"/>
    </row>
    <row r="550394" spans="68:68" customFormat="1">
      <c r="BP550394" s="90"/>
    </row>
    <row r="550395" spans="68:68" customFormat="1">
      <c r="BP550395" s="90"/>
    </row>
    <row r="550396" spans="68:68" customFormat="1">
      <c r="BP550396" s="90"/>
    </row>
    <row r="550397" spans="68:68" customFormat="1">
      <c r="BP550397" s="90"/>
    </row>
    <row r="550398" spans="68:68" customFormat="1">
      <c r="BP550398" s="90"/>
    </row>
    <row r="550399" spans="68:68" customFormat="1">
      <c r="BP550399" s="90"/>
    </row>
    <row r="550400" spans="68:68" customFormat="1">
      <c r="BP550400" s="90"/>
    </row>
    <row r="550401" spans="68:68" customFormat="1">
      <c r="BP550401" s="90"/>
    </row>
    <row r="550402" spans="68:68" customFormat="1">
      <c r="BP550402" s="90"/>
    </row>
    <row r="550403" spans="68:68" customFormat="1">
      <c r="BP550403" s="90"/>
    </row>
    <row r="550404" spans="68:68" customFormat="1">
      <c r="BP550404" s="90"/>
    </row>
    <row r="550405" spans="68:68" customFormat="1">
      <c r="BP550405" s="90"/>
    </row>
    <row r="550406" spans="68:68" customFormat="1">
      <c r="BP550406" s="90"/>
    </row>
    <row r="550407" spans="68:68" customFormat="1">
      <c r="BP550407" s="90"/>
    </row>
    <row r="550408" spans="68:68" customFormat="1">
      <c r="BP550408" s="90"/>
    </row>
    <row r="550409" spans="68:68" customFormat="1">
      <c r="BP550409" s="90"/>
    </row>
    <row r="550410" spans="68:68" customFormat="1">
      <c r="BP550410" s="90"/>
    </row>
    <row r="550411" spans="68:68" customFormat="1">
      <c r="BP550411" s="90"/>
    </row>
    <row r="550412" spans="68:68" customFormat="1">
      <c r="BP550412" s="90"/>
    </row>
    <row r="550413" spans="68:68" customFormat="1">
      <c r="BP550413" s="90"/>
    </row>
    <row r="550414" spans="68:68" customFormat="1">
      <c r="BP550414" s="90"/>
    </row>
    <row r="550415" spans="68:68" customFormat="1">
      <c r="BP550415" s="90"/>
    </row>
    <row r="550416" spans="68:68" customFormat="1">
      <c r="BP550416" s="90"/>
    </row>
    <row r="550417" spans="68:68" customFormat="1">
      <c r="BP550417" s="90"/>
    </row>
    <row r="550418" spans="68:68" customFormat="1">
      <c r="BP550418" s="90"/>
    </row>
    <row r="550419" spans="68:68" customFormat="1">
      <c r="BP550419" s="90"/>
    </row>
    <row r="550420" spans="68:68" customFormat="1">
      <c r="BP550420" s="90"/>
    </row>
    <row r="550421" spans="68:68" customFormat="1">
      <c r="BP550421" s="90"/>
    </row>
    <row r="550422" spans="68:68" customFormat="1">
      <c r="BP550422" s="90"/>
    </row>
    <row r="550423" spans="68:68" customFormat="1">
      <c r="BP550423" s="90"/>
    </row>
    <row r="550424" spans="68:68" customFormat="1">
      <c r="BP550424" s="90"/>
    </row>
    <row r="550425" spans="68:68" customFormat="1">
      <c r="BP550425" s="90"/>
    </row>
    <row r="550426" spans="68:68" customFormat="1">
      <c r="BP550426" s="90"/>
    </row>
    <row r="550427" spans="68:68" customFormat="1">
      <c r="BP550427" s="90"/>
    </row>
    <row r="550428" spans="68:68" customFormat="1">
      <c r="BP550428" s="90"/>
    </row>
    <row r="550429" spans="68:68" customFormat="1">
      <c r="BP550429" s="90"/>
    </row>
    <row r="550430" spans="68:68" customFormat="1">
      <c r="BP550430" s="90"/>
    </row>
    <row r="550431" spans="68:68" customFormat="1">
      <c r="BP550431" s="90"/>
    </row>
    <row r="550432" spans="68:68" customFormat="1">
      <c r="BP550432" s="90"/>
    </row>
    <row r="550433" spans="68:68" customFormat="1">
      <c r="BP550433" s="90"/>
    </row>
    <row r="550434" spans="68:68" customFormat="1">
      <c r="BP550434" s="90"/>
    </row>
    <row r="550435" spans="68:68" customFormat="1">
      <c r="BP550435" s="90"/>
    </row>
    <row r="550436" spans="68:68" customFormat="1">
      <c r="BP550436" s="90"/>
    </row>
    <row r="550437" spans="68:68" customFormat="1">
      <c r="BP550437" s="90"/>
    </row>
    <row r="550438" spans="68:68" customFormat="1">
      <c r="BP550438" s="90"/>
    </row>
    <row r="550439" spans="68:68" customFormat="1">
      <c r="BP550439" s="90"/>
    </row>
    <row r="550440" spans="68:68" customFormat="1">
      <c r="BP550440" s="90"/>
    </row>
    <row r="550441" spans="68:68" customFormat="1">
      <c r="BP550441" s="90"/>
    </row>
    <row r="550442" spans="68:68" customFormat="1">
      <c r="BP550442" s="90"/>
    </row>
    <row r="550443" spans="68:68" customFormat="1">
      <c r="BP550443" s="90"/>
    </row>
    <row r="550444" spans="68:68" customFormat="1">
      <c r="BP550444" s="90"/>
    </row>
    <row r="550445" spans="68:68" customFormat="1">
      <c r="BP550445" s="90"/>
    </row>
    <row r="550446" spans="68:68" customFormat="1">
      <c r="BP550446" s="90"/>
    </row>
    <row r="550447" spans="68:68" customFormat="1">
      <c r="BP550447" s="90"/>
    </row>
    <row r="550448" spans="68:68" customFormat="1">
      <c r="BP550448" s="90"/>
    </row>
    <row r="550449" spans="68:68" customFormat="1">
      <c r="BP550449" s="90"/>
    </row>
    <row r="550450" spans="68:68" customFormat="1">
      <c r="BP550450" s="90"/>
    </row>
    <row r="550451" spans="68:68" customFormat="1">
      <c r="BP550451" s="90"/>
    </row>
    <row r="550452" spans="68:68" customFormat="1">
      <c r="BP550452" s="90"/>
    </row>
    <row r="550453" spans="68:68" customFormat="1">
      <c r="BP550453" s="90"/>
    </row>
    <row r="550454" spans="68:68" customFormat="1">
      <c r="BP550454" s="90"/>
    </row>
    <row r="550455" spans="68:68" customFormat="1">
      <c r="BP550455" s="90"/>
    </row>
    <row r="550456" spans="68:68" customFormat="1">
      <c r="BP550456" s="90"/>
    </row>
    <row r="550457" spans="68:68" customFormat="1">
      <c r="BP550457" s="90"/>
    </row>
    <row r="550458" spans="68:68" customFormat="1">
      <c r="BP550458" s="90"/>
    </row>
    <row r="550459" spans="68:68" customFormat="1">
      <c r="BP550459" s="90"/>
    </row>
    <row r="550460" spans="68:68" customFormat="1">
      <c r="BP550460" s="90"/>
    </row>
    <row r="550461" spans="68:68" customFormat="1">
      <c r="BP550461" s="90"/>
    </row>
    <row r="550462" spans="68:68" customFormat="1">
      <c r="BP550462" s="90"/>
    </row>
    <row r="550463" spans="68:68" customFormat="1">
      <c r="BP550463" s="90"/>
    </row>
    <row r="550464" spans="68:68" customFormat="1">
      <c r="BP550464" s="90"/>
    </row>
    <row r="550465" spans="68:68" customFormat="1">
      <c r="BP550465" s="90"/>
    </row>
    <row r="550466" spans="68:68" customFormat="1">
      <c r="BP550466" s="90"/>
    </row>
    <row r="550467" spans="68:68" customFormat="1">
      <c r="BP550467" s="90"/>
    </row>
    <row r="550468" spans="68:68" customFormat="1">
      <c r="BP550468" s="90"/>
    </row>
    <row r="550469" spans="68:68" customFormat="1">
      <c r="BP550469" s="90"/>
    </row>
    <row r="550470" spans="68:68" customFormat="1">
      <c r="BP550470" s="90"/>
    </row>
    <row r="550471" spans="68:68" customFormat="1">
      <c r="BP550471" s="90"/>
    </row>
    <row r="550472" spans="68:68" customFormat="1">
      <c r="BP550472" s="90"/>
    </row>
    <row r="550473" spans="68:68" customFormat="1">
      <c r="BP550473" s="90"/>
    </row>
    <row r="550474" spans="68:68" customFormat="1">
      <c r="BP550474" s="90"/>
    </row>
    <row r="550475" spans="68:68" customFormat="1">
      <c r="BP550475" s="90"/>
    </row>
    <row r="550476" spans="68:68" customFormat="1">
      <c r="BP550476" s="90"/>
    </row>
    <row r="550477" spans="68:68" customFormat="1">
      <c r="BP550477" s="90"/>
    </row>
    <row r="550478" spans="68:68" customFormat="1">
      <c r="BP550478" s="90"/>
    </row>
    <row r="550479" spans="68:68" customFormat="1">
      <c r="BP550479" s="90"/>
    </row>
    <row r="550480" spans="68:68" customFormat="1">
      <c r="BP550480" s="90"/>
    </row>
    <row r="550481" spans="68:68" customFormat="1">
      <c r="BP550481" s="90"/>
    </row>
    <row r="550482" spans="68:68" customFormat="1">
      <c r="BP550482" s="90"/>
    </row>
    <row r="550483" spans="68:68" customFormat="1">
      <c r="BP550483" s="90"/>
    </row>
    <row r="550484" spans="68:68" customFormat="1">
      <c r="BP550484" s="90"/>
    </row>
    <row r="550485" spans="68:68" customFormat="1">
      <c r="BP550485" s="90"/>
    </row>
    <row r="550486" spans="68:68" customFormat="1">
      <c r="BP550486" s="90"/>
    </row>
    <row r="550487" spans="68:68" customFormat="1">
      <c r="BP550487" s="90"/>
    </row>
    <row r="550488" spans="68:68" customFormat="1">
      <c r="BP550488" s="90"/>
    </row>
    <row r="550489" spans="68:68" customFormat="1">
      <c r="BP550489" s="90"/>
    </row>
    <row r="550490" spans="68:68" customFormat="1">
      <c r="BP550490" s="90"/>
    </row>
    <row r="550491" spans="68:68" customFormat="1">
      <c r="BP550491" s="90"/>
    </row>
    <row r="550492" spans="68:68" customFormat="1">
      <c r="BP550492" s="90"/>
    </row>
    <row r="550493" spans="68:68" customFormat="1">
      <c r="BP550493" s="90"/>
    </row>
    <row r="550494" spans="68:68" customFormat="1">
      <c r="BP550494" s="90"/>
    </row>
    <row r="550495" spans="68:68" customFormat="1">
      <c r="BP550495" s="90"/>
    </row>
    <row r="550496" spans="68:68" customFormat="1">
      <c r="BP550496" s="90"/>
    </row>
    <row r="550497" spans="68:68" customFormat="1">
      <c r="BP550497" s="90"/>
    </row>
    <row r="550498" spans="68:68" customFormat="1">
      <c r="BP550498" s="90"/>
    </row>
    <row r="550499" spans="68:68" customFormat="1">
      <c r="BP550499" s="90"/>
    </row>
    <row r="550500" spans="68:68" customFormat="1">
      <c r="BP550500" s="90"/>
    </row>
    <row r="550501" spans="68:68" customFormat="1">
      <c r="BP550501" s="90"/>
    </row>
    <row r="550502" spans="68:68" customFormat="1">
      <c r="BP550502" s="90"/>
    </row>
    <row r="550503" spans="68:68" customFormat="1">
      <c r="BP550503" s="90"/>
    </row>
    <row r="550504" spans="68:68" customFormat="1">
      <c r="BP550504" s="90"/>
    </row>
    <row r="550505" spans="68:68" customFormat="1">
      <c r="BP550505" s="90"/>
    </row>
    <row r="550506" spans="68:68" customFormat="1">
      <c r="BP550506" s="90"/>
    </row>
    <row r="550507" spans="68:68" customFormat="1">
      <c r="BP550507" s="90"/>
    </row>
    <row r="550508" spans="68:68" customFormat="1">
      <c r="BP550508" s="90"/>
    </row>
    <row r="550509" spans="68:68" customFormat="1">
      <c r="BP550509" s="90"/>
    </row>
    <row r="550510" spans="68:68" customFormat="1">
      <c r="BP550510" s="90"/>
    </row>
    <row r="550511" spans="68:68" customFormat="1">
      <c r="BP550511" s="90"/>
    </row>
    <row r="550512" spans="68:68" customFormat="1">
      <c r="BP550512" s="90"/>
    </row>
    <row r="550513" spans="68:68" customFormat="1">
      <c r="BP550513" s="90"/>
    </row>
    <row r="550514" spans="68:68" customFormat="1">
      <c r="BP550514" s="90"/>
    </row>
    <row r="550515" spans="68:68" customFormat="1">
      <c r="BP550515" s="90"/>
    </row>
    <row r="550516" spans="68:68" customFormat="1">
      <c r="BP550516" s="90"/>
    </row>
    <row r="550517" spans="68:68" customFormat="1">
      <c r="BP550517" s="90"/>
    </row>
    <row r="550518" spans="68:68" customFormat="1">
      <c r="BP550518" s="90"/>
    </row>
    <row r="550519" spans="68:68" customFormat="1">
      <c r="BP550519" s="90"/>
    </row>
    <row r="550520" spans="68:68" customFormat="1">
      <c r="BP550520" s="90"/>
    </row>
    <row r="550521" spans="68:68" customFormat="1">
      <c r="BP550521" s="90"/>
    </row>
    <row r="550522" spans="68:68" customFormat="1">
      <c r="BP550522" s="90"/>
    </row>
    <row r="550523" spans="68:68" customFormat="1">
      <c r="BP550523" s="90"/>
    </row>
    <row r="550524" spans="68:68" customFormat="1">
      <c r="BP550524" s="90"/>
    </row>
    <row r="550525" spans="68:68" customFormat="1">
      <c r="BP550525" s="90"/>
    </row>
    <row r="550526" spans="68:68" customFormat="1">
      <c r="BP550526" s="90"/>
    </row>
    <row r="550527" spans="68:68" customFormat="1">
      <c r="BP550527" s="90"/>
    </row>
    <row r="550528" spans="68:68" customFormat="1">
      <c r="BP550528" s="90"/>
    </row>
    <row r="550529" spans="68:68" customFormat="1">
      <c r="BP550529" s="90"/>
    </row>
    <row r="550530" spans="68:68" customFormat="1">
      <c r="BP550530" s="90"/>
    </row>
    <row r="550531" spans="68:68" customFormat="1">
      <c r="BP550531" s="90"/>
    </row>
    <row r="550532" spans="68:68" customFormat="1">
      <c r="BP550532" s="90"/>
    </row>
    <row r="550533" spans="68:68" customFormat="1">
      <c r="BP550533" s="90"/>
    </row>
    <row r="550534" spans="68:68" customFormat="1">
      <c r="BP550534" s="90"/>
    </row>
    <row r="550535" spans="68:68" customFormat="1">
      <c r="BP550535" s="90"/>
    </row>
    <row r="550536" spans="68:68" customFormat="1">
      <c r="BP550536" s="90"/>
    </row>
    <row r="550537" spans="68:68" customFormat="1">
      <c r="BP550537" s="90"/>
    </row>
    <row r="550538" spans="68:68" customFormat="1">
      <c r="BP550538" s="90"/>
    </row>
    <row r="550539" spans="68:68" customFormat="1">
      <c r="BP550539" s="90"/>
    </row>
    <row r="550540" spans="68:68" customFormat="1">
      <c r="BP550540" s="90"/>
    </row>
    <row r="550541" spans="68:68" customFormat="1">
      <c r="BP550541" s="90"/>
    </row>
    <row r="550542" spans="68:68" customFormat="1">
      <c r="BP550542" s="90"/>
    </row>
    <row r="550543" spans="68:68" customFormat="1">
      <c r="BP550543" s="90"/>
    </row>
    <row r="550544" spans="68:68" customFormat="1">
      <c r="BP550544" s="90"/>
    </row>
    <row r="550545" spans="68:68" customFormat="1">
      <c r="BP550545" s="90"/>
    </row>
    <row r="550546" spans="68:68" customFormat="1">
      <c r="BP550546" s="90"/>
    </row>
    <row r="550547" spans="68:68" customFormat="1">
      <c r="BP550547" s="90"/>
    </row>
    <row r="550548" spans="68:68" customFormat="1">
      <c r="BP550548" s="90"/>
    </row>
    <row r="550549" spans="68:68" customFormat="1">
      <c r="BP550549" s="90"/>
    </row>
    <row r="550550" spans="68:68" customFormat="1">
      <c r="BP550550" s="90"/>
    </row>
    <row r="550551" spans="68:68" customFormat="1">
      <c r="BP550551" s="90"/>
    </row>
    <row r="550552" spans="68:68" customFormat="1">
      <c r="BP550552" s="90"/>
    </row>
    <row r="550553" spans="68:68" customFormat="1">
      <c r="BP550553" s="90"/>
    </row>
    <row r="550554" spans="68:68" customFormat="1">
      <c r="BP550554" s="90"/>
    </row>
    <row r="550555" spans="68:68" customFormat="1">
      <c r="BP550555" s="90"/>
    </row>
    <row r="550556" spans="68:68" customFormat="1">
      <c r="BP550556" s="90"/>
    </row>
    <row r="550557" spans="68:68" customFormat="1">
      <c r="BP550557" s="90"/>
    </row>
    <row r="550558" spans="68:68" customFormat="1">
      <c r="BP550558" s="90"/>
    </row>
    <row r="550559" spans="68:68" customFormat="1">
      <c r="BP550559" s="90"/>
    </row>
    <row r="550560" spans="68:68" customFormat="1">
      <c r="BP550560" s="90"/>
    </row>
    <row r="550561" spans="68:68" customFormat="1">
      <c r="BP550561" s="90"/>
    </row>
    <row r="550562" spans="68:68" customFormat="1">
      <c r="BP550562" s="90"/>
    </row>
    <row r="550563" spans="68:68" customFormat="1">
      <c r="BP550563" s="90"/>
    </row>
    <row r="550564" spans="68:68" customFormat="1">
      <c r="BP550564" s="90"/>
    </row>
    <row r="550565" spans="68:68" customFormat="1">
      <c r="BP550565" s="90"/>
    </row>
    <row r="550566" spans="68:68" customFormat="1">
      <c r="BP550566" s="90"/>
    </row>
    <row r="550567" spans="68:68" customFormat="1">
      <c r="BP550567" s="90"/>
    </row>
    <row r="550568" spans="68:68" customFormat="1">
      <c r="BP550568" s="90"/>
    </row>
    <row r="550569" spans="68:68" customFormat="1">
      <c r="BP550569" s="90"/>
    </row>
    <row r="550570" spans="68:68" customFormat="1">
      <c r="BP550570" s="90"/>
    </row>
    <row r="550571" spans="68:68" customFormat="1">
      <c r="BP550571" s="90"/>
    </row>
    <row r="550572" spans="68:68" customFormat="1">
      <c r="BP550572" s="90"/>
    </row>
    <row r="550573" spans="68:68" customFormat="1">
      <c r="BP550573" s="90"/>
    </row>
    <row r="550574" spans="68:68" customFormat="1">
      <c r="BP550574" s="90"/>
    </row>
    <row r="550575" spans="68:68" customFormat="1">
      <c r="BP550575" s="90"/>
    </row>
    <row r="550576" spans="68:68" customFormat="1">
      <c r="BP550576" s="90"/>
    </row>
    <row r="550577" spans="68:68" customFormat="1">
      <c r="BP550577" s="90"/>
    </row>
    <row r="550578" spans="68:68" customFormat="1">
      <c r="BP550578" s="90"/>
    </row>
    <row r="550579" spans="68:68" customFormat="1">
      <c r="BP550579" s="90"/>
    </row>
    <row r="550580" spans="68:68" customFormat="1">
      <c r="BP550580" s="90"/>
    </row>
    <row r="550581" spans="68:68" customFormat="1">
      <c r="BP550581" s="90"/>
    </row>
    <row r="550582" spans="68:68" customFormat="1">
      <c r="BP550582" s="90"/>
    </row>
    <row r="550583" spans="68:68" customFormat="1">
      <c r="BP550583" s="90"/>
    </row>
    <row r="550584" spans="68:68" customFormat="1">
      <c r="BP550584" s="90"/>
    </row>
    <row r="550585" spans="68:68" customFormat="1">
      <c r="BP550585" s="90"/>
    </row>
    <row r="550586" spans="68:68" customFormat="1">
      <c r="BP550586" s="90"/>
    </row>
    <row r="550587" spans="68:68" customFormat="1">
      <c r="BP550587" s="90"/>
    </row>
    <row r="550588" spans="68:68" customFormat="1">
      <c r="BP550588" s="90"/>
    </row>
    <row r="550589" spans="68:68" customFormat="1">
      <c r="BP550589" s="90"/>
    </row>
    <row r="550590" spans="68:68" customFormat="1">
      <c r="BP550590" s="90"/>
    </row>
    <row r="550591" spans="68:68" customFormat="1">
      <c r="BP550591" s="90"/>
    </row>
    <row r="550592" spans="68:68" customFormat="1">
      <c r="BP550592" s="90"/>
    </row>
    <row r="550593" spans="68:68" customFormat="1">
      <c r="BP550593" s="90"/>
    </row>
    <row r="550594" spans="68:68" customFormat="1">
      <c r="BP550594" s="90"/>
    </row>
    <row r="550595" spans="68:68" customFormat="1">
      <c r="BP550595" s="90"/>
    </row>
    <row r="550596" spans="68:68" customFormat="1">
      <c r="BP550596" s="90"/>
    </row>
    <row r="550597" spans="68:68" customFormat="1">
      <c r="BP550597" s="90"/>
    </row>
    <row r="550598" spans="68:68" customFormat="1">
      <c r="BP550598" s="90"/>
    </row>
    <row r="550599" spans="68:68" customFormat="1">
      <c r="BP550599" s="90"/>
    </row>
    <row r="550600" spans="68:68" customFormat="1">
      <c r="BP550600" s="90"/>
    </row>
    <row r="550601" spans="68:68" customFormat="1">
      <c r="BP550601" s="90"/>
    </row>
    <row r="550602" spans="68:68" customFormat="1">
      <c r="BP550602" s="90"/>
    </row>
    <row r="550603" spans="68:68" customFormat="1">
      <c r="BP550603" s="90"/>
    </row>
    <row r="550604" spans="68:68" customFormat="1">
      <c r="BP550604" s="90"/>
    </row>
    <row r="550605" spans="68:68" customFormat="1">
      <c r="BP550605" s="90"/>
    </row>
    <row r="550606" spans="68:68" customFormat="1">
      <c r="BP550606" s="90"/>
    </row>
    <row r="550607" spans="68:68" customFormat="1">
      <c r="BP550607" s="90"/>
    </row>
    <row r="550608" spans="68:68" customFormat="1">
      <c r="BP550608" s="90"/>
    </row>
    <row r="550609" spans="68:68" customFormat="1">
      <c r="BP550609" s="90"/>
    </row>
    <row r="550610" spans="68:68" customFormat="1">
      <c r="BP550610" s="90"/>
    </row>
    <row r="550611" spans="68:68" customFormat="1">
      <c r="BP550611" s="90"/>
    </row>
    <row r="550612" spans="68:68" customFormat="1">
      <c r="BP550612" s="90"/>
    </row>
    <row r="550613" spans="68:68" customFormat="1">
      <c r="BP550613" s="90"/>
    </row>
    <row r="550614" spans="68:68" customFormat="1">
      <c r="BP550614" s="90"/>
    </row>
    <row r="550615" spans="68:68" customFormat="1">
      <c r="BP550615" s="90"/>
    </row>
    <row r="550616" spans="68:68" customFormat="1">
      <c r="BP550616" s="90"/>
    </row>
    <row r="550617" spans="68:68" customFormat="1">
      <c r="BP550617" s="90"/>
    </row>
    <row r="550618" spans="68:68" customFormat="1">
      <c r="BP550618" s="90"/>
    </row>
    <row r="550619" spans="68:68" customFormat="1">
      <c r="BP550619" s="90"/>
    </row>
    <row r="550620" spans="68:68" customFormat="1">
      <c r="BP550620" s="90"/>
    </row>
    <row r="550621" spans="68:68" customFormat="1">
      <c r="BP550621" s="90"/>
    </row>
    <row r="550622" spans="68:68" customFormat="1">
      <c r="BP550622" s="90"/>
    </row>
    <row r="550623" spans="68:68" customFormat="1">
      <c r="BP550623" s="90"/>
    </row>
    <row r="550624" spans="68:68" customFormat="1">
      <c r="BP550624" s="90"/>
    </row>
    <row r="550625" spans="68:68" customFormat="1">
      <c r="BP550625" s="90"/>
    </row>
    <row r="550626" spans="68:68" customFormat="1">
      <c r="BP550626" s="90"/>
    </row>
    <row r="550627" spans="68:68" customFormat="1">
      <c r="BP550627" s="90"/>
    </row>
    <row r="550628" spans="68:68" customFormat="1">
      <c r="BP550628" s="90"/>
    </row>
    <row r="550629" spans="68:68" customFormat="1">
      <c r="BP550629" s="90"/>
    </row>
    <row r="550630" spans="68:68" customFormat="1">
      <c r="BP550630" s="90"/>
    </row>
    <row r="550631" spans="68:68" customFormat="1">
      <c r="BP550631" s="90"/>
    </row>
    <row r="550632" spans="68:68" customFormat="1">
      <c r="BP550632" s="90"/>
    </row>
    <row r="550633" spans="68:68" customFormat="1">
      <c r="BP550633" s="90"/>
    </row>
    <row r="550634" spans="68:68" customFormat="1">
      <c r="BP550634" s="90"/>
    </row>
    <row r="550635" spans="68:68" customFormat="1">
      <c r="BP550635" s="90"/>
    </row>
    <row r="550636" spans="68:68" customFormat="1">
      <c r="BP550636" s="90"/>
    </row>
    <row r="550637" spans="68:68" customFormat="1">
      <c r="BP550637" s="90"/>
    </row>
    <row r="550638" spans="68:68" customFormat="1">
      <c r="BP550638" s="90"/>
    </row>
    <row r="550639" spans="68:68" customFormat="1">
      <c r="BP550639" s="90"/>
    </row>
    <row r="550640" spans="68:68" customFormat="1">
      <c r="BP550640" s="90"/>
    </row>
    <row r="550641" spans="68:68" customFormat="1">
      <c r="BP550641" s="90"/>
    </row>
    <row r="550642" spans="68:68" customFormat="1">
      <c r="BP550642" s="90"/>
    </row>
    <row r="550643" spans="68:68" customFormat="1">
      <c r="BP550643" s="90"/>
    </row>
    <row r="550644" spans="68:68" customFormat="1">
      <c r="BP550644" s="90"/>
    </row>
    <row r="550645" spans="68:68" customFormat="1">
      <c r="BP550645" s="90"/>
    </row>
    <row r="550646" spans="68:68" customFormat="1">
      <c r="BP550646" s="90"/>
    </row>
    <row r="550647" spans="68:68" customFormat="1">
      <c r="BP550647" s="90"/>
    </row>
    <row r="550648" spans="68:68" customFormat="1">
      <c r="BP550648" s="90"/>
    </row>
    <row r="550649" spans="68:68" customFormat="1">
      <c r="BP550649" s="90"/>
    </row>
    <row r="550650" spans="68:68" customFormat="1">
      <c r="BP550650" s="90"/>
    </row>
    <row r="550651" spans="68:68" customFormat="1">
      <c r="BP550651" s="90"/>
    </row>
    <row r="550652" spans="68:68" customFormat="1">
      <c r="BP550652" s="90"/>
    </row>
    <row r="550653" spans="68:68" customFormat="1">
      <c r="BP550653" s="90"/>
    </row>
    <row r="550654" spans="68:68" customFormat="1">
      <c r="BP550654" s="90"/>
    </row>
    <row r="550655" spans="68:68" customFormat="1">
      <c r="BP550655" s="90"/>
    </row>
    <row r="550656" spans="68:68" customFormat="1">
      <c r="BP550656" s="90"/>
    </row>
    <row r="550657" spans="68:68" customFormat="1">
      <c r="BP550657" s="90"/>
    </row>
    <row r="550658" spans="68:68" customFormat="1">
      <c r="BP550658" s="90"/>
    </row>
    <row r="550659" spans="68:68" customFormat="1">
      <c r="BP550659" s="90"/>
    </row>
    <row r="550660" spans="68:68" customFormat="1">
      <c r="BP550660" s="90"/>
    </row>
    <row r="550661" spans="68:68" customFormat="1">
      <c r="BP550661" s="90"/>
    </row>
    <row r="550662" spans="68:68" customFormat="1">
      <c r="BP550662" s="90"/>
    </row>
    <row r="550663" spans="68:68" customFormat="1">
      <c r="BP550663" s="90"/>
    </row>
    <row r="550664" spans="68:68" customFormat="1">
      <c r="BP550664" s="90"/>
    </row>
    <row r="550665" spans="68:68" customFormat="1">
      <c r="BP550665" s="90"/>
    </row>
    <row r="550666" spans="68:68" customFormat="1">
      <c r="BP550666" s="90"/>
    </row>
    <row r="550667" spans="68:68" customFormat="1">
      <c r="BP550667" s="90"/>
    </row>
    <row r="550668" spans="68:68" customFormat="1">
      <c r="BP550668" s="90"/>
    </row>
    <row r="550669" spans="68:68" customFormat="1">
      <c r="BP550669" s="90"/>
    </row>
    <row r="550670" spans="68:68" customFormat="1">
      <c r="BP550670" s="90"/>
    </row>
    <row r="550671" spans="68:68" customFormat="1">
      <c r="BP550671" s="90"/>
    </row>
    <row r="550672" spans="68:68" customFormat="1">
      <c r="BP550672" s="90"/>
    </row>
    <row r="550673" spans="68:68" customFormat="1">
      <c r="BP550673" s="90"/>
    </row>
    <row r="550674" spans="68:68" customFormat="1">
      <c r="BP550674" s="90"/>
    </row>
    <row r="550675" spans="68:68" customFormat="1">
      <c r="BP550675" s="90"/>
    </row>
    <row r="550676" spans="68:68" customFormat="1">
      <c r="BP550676" s="90"/>
    </row>
    <row r="550677" spans="68:68" customFormat="1">
      <c r="BP550677" s="90"/>
    </row>
    <row r="550678" spans="68:68" customFormat="1">
      <c r="BP550678" s="90"/>
    </row>
    <row r="550679" spans="68:68" customFormat="1">
      <c r="BP550679" s="90"/>
    </row>
    <row r="550680" spans="68:68" customFormat="1">
      <c r="BP550680" s="90"/>
    </row>
    <row r="550681" spans="68:68" customFormat="1">
      <c r="BP550681" s="90"/>
    </row>
    <row r="550682" spans="68:68" customFormat="1">
      <c r="BP550682" s="90"/>
    </row>
    <row r="550683" spans="68:68" customFormat="1">
      <c r="BP550683" s="90"/>
    </row>
    <row r="550684" spans="68:68" customFormat="1">
      <c r="BP550684" s="90"/>
    </row>
    <row r="550685" spans="68:68" customFormat="1">
      <c r="BP550685" s="90"/>
    </row>
    <row r="550686" spans="68:68" customFormat="1">
      <c r="BP550686" s="90"/>
    </row>
    <row r="550687" spans="68:68" customFormat="1">
      <c r="BP550687" s="90"/>
    </row>
    <row r="550688" spans="68:68" customFormat="1">
      <c r="BP550688" s="90"/>
    </row>
    <row r="550689" spans="68:68" customFormat="1">
      <c r="BP550689" s="90"/>
    </row>
    <row r="550690" spans="68:68" customFormat="1">
      <c r="BP550690" s="90"/>
    </row>
    <row r="550691" spans="68:68" customFormat="1">
      <c r="BP550691" s="90"/>
    </row>
    <row r="550692" spans="68:68" customFormat="1">
      <c r="BP550692" s="90"/>
    </row>
    <row r="550693" spans="68:68" customFormat="1">
      <c r="BP550693" s="90"/>
    </row>
    <row r="550694" spans="68:68" customFormat="1">
      <c r="BP550694" s="90"/>
    </row>
    <row r="550695" spans="68:68" customFormat="1">
      <c r="BP550695" s="90"/>
    </row>
    <row r="550696" spans="68:68" customFormat="1">
      <c r="BP550696" s="90"/>
    </row>
    <row r="550697" spans="68:68" customFormat="1">
      <c r="BP550697" s="90"/>
    </row>
    <row r="550698" spans="68:68" customFormat="1">
      <c r="BP550698" s="90"/>
    </row>
    <row r="550699" spans="68:68" customFormat="1">
      <c r="BP550699" s="90"/>
    </row>
    <row r="550700" spans="68:68" customFormat="1">
      <c r="BP550700" s="90"/>
    </row>
    <row r="550701" spans="68:68" customFormat="1">
      <c r="BP550701" s="90"/>
    </row>
    <row r="550702" spans="68:68" customFormat="1">
      <c r="BP550702" s="90"/>
    </row>
    <row r="550703" spans="68:68" customFormat="1">
      <c r="BP550703" s="90"/>
    </row>
    <row r="550704" spans="68:68" customFormat="1">
      <c r="BP550704" s="90"/>
    </row>
    <row r="550705" spans="68:68" customFormat="1">
      <c r="BP550705" s="90"/>
    </row>
    <row r="550706" spans="68:68" customFormat="1">
      <c r="BP550706" s="90"/>
    </row>
    <row r="550707" spans="68:68" customFormat="1">
      <c r="BP550707" s="90"/>
    </row>
    <row r="550708" spans="68:68" customFormat="1">
      <c r="BP550708" s="90"/>
    </row>
    <row r="550709" spans="68:68" customFormat="1">
      <c r="BP550709" s="90"/>
    </row>
    <row r="550710" spans="68:68" customFormat="1">
      <c r="BP550710" s="90"/>
    </row>
    <row r="550711" spans="68:68" customFormat="1">
      <c r="BP550711" s="90"/>
    </row>
    <row r="550712" spans="68:68" customFormat="1">
      <c r="BP550712" s="90"/>
    </row>
    <row r="550713" spans="68:68" customFormat="1">
      <c r="BP550713" s="90"/>
    </row>
    <row r="550714" spans="68:68" customFormat="1">
      <c r="BP550714" s="90"/>
    </row>
    <row r="550715" spans="68:68" customFormat="1">
      <c r="BP550715" s="90"/>
    </row>
    <row r="550716" spans="68:68" customFormat="1">
      <c r="BP550716" s="90"/>
    </row>
    <row r="550717" spans="68:68" customFormat="1">
      <c r="BP550717" s="90"/>
    </row>
    <row r="550718" spans="68:68" customFormat="1">
      <c r="BP550718" s="90"/>
    </row>
    <row r="550719" spans="68:68" customFormat="1">
      <c r="BP550719" s="90"/>
    </row>
    <row r="550720" spans="68:68" customFormat="1">
      <c r="BP550720" s="90"/>
    </row>
    <row r="550721" spans="68:68" customFormat="1">
      <c r="BP550721" s="90"/>
    </row>
    <row r="550722" spans="68:68" customFormat="1">
      <c r="BP550722" s="90"/>
    </row>
    <row r="550723" spans="68:68" customFormat="1">
      <c r="BP550723" s="90"/>
    </row>
    <row r="550724" spans="68:68" customFormat="1">
      <c r="BP550724" s="90"/>
    </row>
    <row r="550725" spans="68:68" customFormat="1">
      <c r="BP550725" s="90"/>
    </row>
    <row r="550726" spans="68:68" customFormat="1">
      <c r="BP550726" s="90"/>
    </row>
    <row r="550727" spans="68:68" customFormat="1">
      <c r="BP550727" s="90"/>
    </row>
    <row r="550728" spans="68:68" customFormat="1">
      <c r="BP550728" s="90"/>
    </row>
    <row r="550729" spans="68:68" customFormat="1">
      <c r="BP550729" s="90"/>
    </row>
    <row r="550730" spans="68:68" customFormat="1">
      <c r="BP550730" s="90"/>
    </row>
    <row r="550731" spans="68:68" customFormat="1">
      <c r="BP550731" s="90"/>
    </row>
    <row r="550732" spans="68:68" customFormat="1">
      <c r="BP550732" s="90"/>
    </row>
    <row r="550733" spans="68:68" customFormat="1">
      <c r="BP550733" s="90"/>
    </row>
    <row r="550734" spans="68:68" customFormat="1">
      <c r="BP550734" s="90"/>
    </row>
    <row r="550735" spans="68:68" customFormat="1">
      <c r="BP550735" s="90"/>
    </row>
    <row r="550736" spans="68:68" customFormat="1">
      <c r="BP550736" s="90"/>
    </row>
    <row r="550737" spans="68:68" customFormat="1">
      <c r="BP550737" s="90"/>
    </row>
    <row r="550738" spans="68:68" customFormat="1">
      <c r="BP550738" s="90"/>
    </row>
    <row r="550739" spans="68:68" customFormat="1">
      <c r="BP550739" s="90"/>
    </row>
    <row r="550740" spans="68:68" customFormat="1">
      <c r="BP550740" s="90"/>
    </row>
    <row r="550741" spans="68:68" customFormat="1">
      <c r="BP550741" s="90"/>
    </row>
    <row r="550742" spans="68:68" customFormat="1">
      <c r="BP550742" s="90"/>
    </row>
    <row r="550743" spans="68:68" customFormat="1">
      <c r="BP550743" s="90"/>
    </row>
    <row r="550744" spans="68:68" customFormat="1">
      <c r="BP550744" s="90"/>
    </row>
    <row r="550745" spans="68:68" customFormat="1">
      <c r="BP550745" s="90"/>
    </row>
    <row r="550746" spans="68:68" customFormat="1">
      <c r="BP550746" s="90"/>
    </row>
    <row r="550747" spans="68:68" customFormat="1">
      <c r="BP550747" s="90"/>
    </row>
    <row r="550748" spans="68:68" customFormat="1">
      <c r="BP550748" s="90"/>
    </row>
    <row r="550749" spans="68:68" customFormat="1">
      <c r="BP550749" s="90"/>
    </row>
    <row r="550750" spans="68:68" customFormat="1">
      <c r="BP550750" s="90"/>
    </row>
    <row r="550751" spans="68:68" customFormat="1">
      <c r="BP550751" s="90"/>
    </row>
    <row r="550752" spans="68:68" customFormat="1">
      <c r="BP550752" s="90"/>
    </row>
    <row r="550753" spans="68:68" customFormat="1">
      <c r="BP550753" s="90"/>
    </row>
    <row r="550754" spans="68:68" customFormat="1">
      <c r="BP550754" s="90"/>
    </row>
    <row r="550755" spans="68:68" customFormat="1">
      <c r="BP550755" s="90"/>
    </row>
    <row r="550756" spans="68:68" customFormat="1">
      <c r="BP550756" s="90"/>
    </row>
    <row r="550757" spans="68:68" customFormat="1">
      <c r="BP550757" s="90"/>
    </row>
    <row r="550758" spans="68:68" customFormat="1">
      <c r="BP550758" s="90"/>
    </row>
    <row r="550759" spans="68:68" customFormat="1">
      <c r="BP550759" s="90"/>
    </row>
    <row r="550760" spans="68:68" customFormat="1">
      <c r="BP550760" s="90"/>
    </row>
    <row r="550761" spans="68:68" customFormat="1">
      <c r="BP550761" s="90"/>
    </row>
    <row r="550762" spans="68:68" customFormat="1">
      <c r="BP550762" s="90"/>
    </row>
    <row r="550763" spans="68:68" customFormat="1">
      <c r="BP550763" s="90"/>
    </row>
    <row r="550764" spans="68:68" customFormat="1">
      <c r="BP550764" s="90"/>
    </row>
    <row r="550765" spans="68:68" customFormat="1">
      <c r="BP550765" s="90"/>
    </row>
    <row r="550766" spans="68:68" customFormat="1">
      <c r="BP550766" s="90"/>
    </row>
    <row r="550767" spans="68:68" customFormat="1">
      <c r="BP550767" s="90"/>
    </row>
    <row r="550768" spans="68:68" customFormat="1">
      <c r="BP550768" s="90"/>
    </row>
    <row r="550769" spans="68:68" customFormat="1">
      <c r="BP550769" s="90"/>
    </row>
    <row r="550770" spans="68:68" customFormat="1">
      <c r="BP550770" s="90"/>
    </row>
    <row r="550771" spans="68:68" customFormat="1">
      <c r="BP550771" s="90"/>
    </row>
    <row r="550772" spans="68:68" customFormat="1">
      <c r="BP550772" s="90"/>
    </row>
    <row r="550773" spans="68:68" customFormat="1">
      <c r="BP550773" s="90"/>
    </row>
    <row r="550774" spans="68:68" customFormat="1">
      <c r="BP550774" s="90"/>
    </row>
    <row r="550775" spans="68:68" customFormat="1">
      <c r="BP550775" s="90"/>
    </row>
    <row r="550776" spans="68:68" customFormat="1">
      <c r="BP550776" s="90"/>
    </row>
    <row r="550777" spans="68:68" customFormat="1">
      <c r="BP550777" s="90"/>
    </row>
    <row r="550778" spans="68:68" customFormat="1">
      <c r="BP550778" s="90"/>
    </row>
    <row r="550779" spans="68:68" customFormat="1">
      <c r="BP550779" s="90"/>
    </row>
    <row r="550780" spans="68:68" customFormat="1">
      <c r="BP550780" s="90"/>
    </row>
    <row r="550781" spans="68:68" customFormat="1">
      <c r="BP550781" s="90"/>
    </row>
    <row r="550782" spans="68:68" customFormat="1">
      <c r="BP550782" s="90"/>
    </row>
    <row r="550783" spans="68:68" customFormat="1">
      <c r="BP550783" s="90"/>
    </row>
    <row r="550784" spans="68:68" customFormat="1">
      <c r="BP550784" s="90"/>
    </row>
    <row r="550785" spans="68:68" customFormat="1">
      <c r="BP550785" s="90"/>
    </row>
    <row r="550786" spans="68:68" customFormat="1">
      <c r="BP550786" s="90"/>
    </row>
    <row r="550787" spans="68:68" customFormat="1">
      <c r="BP550787" s="90"/>
    </row>
    <row r="550788" spans="68:68" customFormat="1">
      <c r="BP550788" s="90"/>
    </row>
    <row r="550789" spans="68:68" customFormat="1">
      <c r="BP550789" s="90"/>
    </row>
    <row r="550790" spans="68:68" customFormat="1">
      <c r="BP550790" s="90"/>
    </row>
    <row r="550791" spans="68:68" customFormat="1">
      <c r="BP550791" s="90"/>
    </row>
    <row r="550792" spans="68:68" customFormat="1">
      <c r="BP550792" s="90"/>
    </row>
    <row r="550793" spans="68:68" customFormat="1">
      <c r="BP550793" s="90"/>
    </row>
    <row r="550794" spans="68:68" customFormat="1">
      <c r="BP550794" s="90"/>
    </row>
    <row r="550795" spans="68:68" customFormat="1">
      <c r="BP550795" s="90"/>
    </row>
    <row r="550796" spans="68:68" customFormat="1">
      <c r="BP550796" s="90"/>
    </row>
    <row r="550797" spans="68:68" customFormat="1">
      <c r="BP550797" s="90"/>
    </row>
    <row r="550798" spans="68:68" customFormat="1">
      <c r="BP550798" s="90"/>
    </row>
    <row r="550799" spans="68:68" customFormat="1">
      <c r="BP550799" s="90"/>
    </row>
    <row r="550800" spans="68:68" customFormat="1">
      <c r="BP550800" s="90"/>
    </row>
    <row r="550801" spans="68:68" customFormat="1">
      <c r="BP550801" s="90"/>
    </row>
    <row r="550802" spans="68:68" customFormat="1">
      <c r="BP550802" s="90"/>
    </row>
    <row r="550803" spans="68:68" customFormat="1">
      <c r="BP550803" s="90"/>
    </row>
    <row r="550804" spans="68:68" customFormat="1">
      <c r="BP550804" s="90"/>
    </row>
    <row r="550805" spans="68:68" customFormat="1">
      <c r="BP550805" s="90"/>
    </row>
    <row r="550806" spans="68:68" customFormat="1">
      <c r="BP550806" s="90"/>
    </row>
    <row r="550807" spans="68:68" customFormat="1">
      <c r="BP550807" s="90"/>
    </row>
    <row r="550808" spans="68:68" customFormat="1">
      <c r="BP550808" s="90"/>
    </row>
    <row r="550809" spans="68:68" customFormat="1">
      <c r="BP550809" s="90"/>
    </row>
    <row r="550810" spans="68:68" customFormat="1">
      <c r="BP550810" s="90"/>
    </row>
    <row r="550811" spans="68:68" customFormat="1">
      <c r="BP550811" s="90"/>
    </row>
    <row r="550812" spans="68:68" customFormat="1">
      <c r="BP550812" s="90"/>
    </row>
    <row r="550813" spans="68:68" customFormat="1">
      <c r="BP550813" s="90"/>
    </row>
    <row r="550814" spans="68:68" customFormat="1">
      <c r="BP550814" s="90"/>
    </row>
    <row r="550815" spans="68:68" customFormat="1">
      <c r="BP550815" s="90"/>
    </row>
    <row r="550816" spans="68:68" customFormat="1">
      <c r="BP550816" s="90"/>
    </row>
    <row r="550817" spans="68:68" customFormat="1">
      <c r="BP550817" s="90"/>
    </row>
    <row r="550818" spans="68:68" customFormat="1">
      <c r="BP550818" s="90"/>
    </row>
    <row r="550819" spans="68:68" customFormat="1">
      <c r="BP550819" s="90"/>
    </row>
    <row r="550820" spans="68:68" customFormat="1">
      <c r="BP550820" s="90"/>
    </row>
    <row r="550821" spans="68:68" customFormat="1">
      <c r="BP550821" s="90"/>
    </row>
    <row r="550822" spans="68:68" customFormat="1">
      <c r="BP550822" s="90"/>
    </row>
    <row r="550823" spans="68:68" customFormat="1">
      <c r="BP550823" s="90"/>
    </row>
    <row r="550824" spans="68:68" customFormat="1">
      <c r="BP550824" s="90"/>
    </row>
    <row r="550825" spans="68:68" customFormat="1">
      <c r="BP550825" s="90"/>
    </row>
    <row r="550826" spans="68:68" customFormat="1">
      <c r="BP550826" s="90"/>
    </row>
    <row r="550827" spans="68:68" customFormat="1">
      <c r="BP550827" s="90"/>
    </row>
    <row r="550828" spans="68:68" customFormat="1">
      <c r="BP550828" s="90"/>
    </row>
    <row r="550829" spans="68:68" customFormat="1">
      <c r="BP550829" s="90"/>
    </row>
    <row r="550830" spans="68:68" customFormat="1">
      <c r="BP550830" s="90"/>
    </row>
    <row r="550831" spans="68:68" customFormat="1">
      <c r="BP550831" s="90"/>
    </row>
    <row r="550832" spans="68:68" customFormat="1">
      <c r="BP550832" s="90"/>
    </row>
    <row r="550833" spans="68:68" customFormat="1">
      <c r="BP550833" s="90"/>
    </row>
    <row r="550834" spans="68:68" customFormat="1">
      <c r="BP550834" s="90"/>
    </row>
    <row r="550835" spans="68:68" customFormat="1">
      <c r="BP550835" s="90"/>
    </row>
    <row r="550836" spans="68:68" customFormat="1">
      <c r="BP550836" s="90"/>
    </row>
    <row r="550837" spans="68:68" customFormat="1">
      <c r="BP550837" s="90"/>
    </row>
    <row r="550838" spans="68:68" customFormat="1">
      <c r="BP550838" s="90"/>
    </row>
    <row r="550839" spans="68:68" customFormat="1">
      <c r="BP550839" s="90"/>
    </row>
    <row r="550840" spans="68:68" customFormat="1">
      <c r="BP550840" s="90"/>
    </row>
    <row r="550841" spans="68:68" customFormat="1">
      <c r="BP550841" s="90"/>
    </row>
    <row r="550842" spans="68:68" customFormat="1">
      <c r="BP550842" s="90"/>
    </row>
    <row r="550843" spans="68:68" customFormat="1">
      <c r="BP550843" s="90"/>
    </row>
    <row r="550844" spans="68:68" customFormat="1">
      <c r="BP550844" s="90"/>
    </row>
    <row r="550845" spans="68:68" customFormat="1">
      <c r="BP550845" s="90"/>
    </row>
    <row r="550846" spans="68:68" customFormat="1">
      <c r="BP550846" s="90"/>
    </row>
    <row r="550847" spans="68:68" customFormat="1">
      <c r="BP550847" s="90"/>
    </row>
    <row r="550848" spans="68:68" customFormat="1">
      <c r="BP550848" s="90"/>
    </row>
    <row r="550849" spans="68:68" customFormat="1">
      <c r="BP550849" s="90"/>
    </row>
    <row r="550850" spans="68:68" customFormat="1">
      <c r="BP550850" s="90"/>
    </row>
    <row r="550851" spans="68:68" customFormat="1">
      <c r="BP550851" s="90"/>
    </row>
    <row r="550852" spans="68:68" customFormat="1">
      <c r="BP550852" s="90"/>
    </row>
    <row r="550853" spans="68:68" customFormat="1">
      <c r="BP550853" s="90"/>
    </row>
    <row r="550854" spans="68:68" customFormat="1">
      <c r="BP550854" s="90"/>
    </row>
    <row r="550855" spans="68:68" customFormat="1">
      <c r="BP550855" s="90"/>
    </row>
    <row r="550856" spans="68:68" customFormat="1">
      <c r="BP550856" s="90"/>
    </row>
    <row r="550857" spans="68:68" customFormat="1">
      <c r="BP550857" s="90"/>
    </row>
    <row r="550858" spans="68:68" customFormat="1">
      <c r="BP550858" s="90"/>
    </row>
    <row r="550859" spans="68:68" customFormat="1">
      <c r="BP550859" s="90"/>
    </row>
    <row r="550860" spans="68:68" customFormat="1">
      <c r="BP550860" s="90"/>
    </row>
    <row r="550861" spans="68:68" customFormat="1">
      <c r="BP550861" s="90"/>
    </row>
    <row r="550862" spans="68:68" customFormat="1">
      <c r="BP550862" s="90"/>
    </row>
    <row r="550863" spans="68:68" customFormat="1">
      <c r="BP550863" s="90"/>
    </row>
    <row r="550864" spans="68:68" customFormat="1">
      <c r="BP550864" s="90"/>
    </row>
    <row r="550865" spans="68:68" customFormat="1">
      <c r="BP550865" s="90"/>
    </row>
    <row r="550866" spans="68:68" customFormat="1">
      <c r="BP550866" s="90"/>
    </row>
    <row r="550867" spans="68:68" customFormat="1">
      <c r="BP550867" s="90"/>
    </row>
    <row r="550868" spans="68:68" customFormat="1">
      <c r="BP550868" s="90"/>
    </row>
    <row r="550869" spans="68:68" customFormat="1">
      <c r="BP550869" s="90"/>
    </row>
    <row r="550870" spans="68:68" customFormat="1">
      <c r="BP550870" s="90"/>
    </row>
    <row r="550871" spans="68:68" customFormat="1">
      <c r="BP550871" s="90"/>
    </row>
    <row r="550872" spans="68:68" customFormat="1">
      <c r="BP550872" s="90"/>
    </row>
    <row r="550873" spans="68:68" customFormat="1">
      <c r="BP550873" s="90"/>
    </row>
    <row r="550874" spans="68:68" customFormat="1">
      <c r="BP550874" s="90"/>
    </row>
    <row r="550875" spans="68:68" customFormat="1">
      <c r="BP550875" s="90"/>
    </row>
    <row r="550876" spans="68:68" customFormat="1">
      <c r="BP550876" s="90"/>
    </row>
    <row r="550877" spans="68:68" customFormat="1">
      <c r="BP550877" s="90"/>
    </row>
    <row r="550878" spans="68:68" customFormat="1">
      <c r="BP550878" s="90"/>
    </row>
    <row r="550879" spans="68:68" customFormat="1">
      <c r="BP550879" s="90"/>
    </row>
    <row r="550880" spans="68:68" customFormat="1">
      <c r="BP550880" s="90"/>
    </row>
    <row r="550881" spans="68:68" customFormat="1">
      <c r="BP550881" s="90"/>
    </row>
    <row r="550882" spans="68:68" customFormat="1">
      <c r="BP550882" s="90"/>
    </row>
    <row r="550883" spans="68:68" customFormat="1">
      <c r="BP550883" s="90"/>
    </row>
    <row r="550884" spans="68:68" customFormat="1">
      <c r="BP550884" s="90"/>
    </row>
    <row r="550885" spans="68:68" customFormat="1">
      <c r="BP550885" s="90"/>
    </row>
    <row r="550886" spans="68:68" customFormat="1">
      <c r="BP550886" s="90"/>
    </row>
    <row r="550887" spans="68:68" customFormat="1">
      <c r="BP550887" s="90"/>
    </row>
    <row r="550888" spans="68:68" customFormat="1">
      <c r="BP550888" s="90"/>
    </row>
    <row r="550889" spans="68:68" customFormat="1">
      <c r="BP550889" s="90"/>
    </row>
    <row r="550890" spans="68:68" customFormat="1">
      <c r="BP550890" s="90"/>
    </row>
    <row r="550891" spans="68:68" customFormat="1">
      <c r="BP550891" s="90"/>
    </row>
    <row r="550892" spans="68:68" customFormat="1">
      <c r="BP550892" s="90"/>
    </row>
    <row r="550893" spans="68:68" customFormat="1">
      <c r="BP550893" s="90"/>
    </row>
    <row r="550894" spans="68:68" customFormat="1">
      <c r="BP550894" s="90"/>
    </row>
    <row r="550895" spans="68:68" customFormat="1">
      <c r="BP550895" s="90"/>
    </row>
    <row r="550896" spans="68:68" customFormat="1">
      <c r="BP550896" s="90"/>
    </row>
    <row r="550897" spans="68:68" customFormat="1">
      <c r="BP550897" s="90"/>
    </row>
    <row r="550898" spans="68:68" customFormat="1">
      <c r="BP550898" s="90"/>
    </row>
    <row r="550899" spans="68:68" customFormat="1">
      <c r="BP550899" s="90"/>
    </row>
    <row r="550900" spans="68:68" customFormat="1">
      <c r="BP550900" s="90"/>
    </row>
    <row r="550901" spans="68:68" customFormat="1">
      <c r="BP550901" s="90"/>
    </row>
    <row r="550902" spans="68:68" customFormat="1">
      <c r="BP550902" s="90"/>
    </row>
    <row r="550903" spans="68:68" customFormat="1">
      <c r="BP550903" s="90"/>
    </row>
    <row r="550904" spans="68:68" customFormat="1">
      <c r="BP550904" s="90"/>
    </row>
    <row r="550905" spans="68:68" customFormat="1">
      <c r="BP550905" s="90"/>
    </row>
    <row r="550906" spans="68:68" customFormat="1">
      <c r="BP550906" s="90"/>
    </row>
    <row r="550907" spans="68:68" customFormat="1">
      <c r="BP550907" s="90"/>
    </row>
    <row r="550908" spans="68:68" customFormat="1">
      <c r="BP550908" s="90"/>
    </row>
    <row r="550909" spans="68:68" customFormat="1">
      <c r="BP550909" s="90"/>
    </row>
    <row r="550910" spans="68:68" customFormat="1">
      <c r="BP550910" s="90"/>
    </row>
    <row r="550911" spans="68:68" customFormat="1">
      <c r="BP550911" s="90"/>
    </row>
    <row r="550912" spans="68:68" customFormat="1">
      <c r="BP550912" s="90"/>
    </row>
    <row r="550913" spans="68:68" customFormat="1">
      <c r="BP550913" s="90"/>
    </row>
    <row r="550914" spans="68:68" customFormat="1">
      <c r="BP550914" s="90"/>
    </row>
    <row r="550915" spans="68:68" customFormat="1">
      <c r="BP550915" s="90"/>
    </row>
    <row r="550916" spans="68:68" customFormat="1">
      <c r="BP550916" s="90"/>
    </row>
    <row r="550917" spans="68:68" customFormat="1">
      <c r="BP550917" s="90"/>
    </row>
    <row r="550918" spans="68:68" customFormat="1">
      <c r="BP550918" s="90"/>
    </row>
    <row r="550919" spans="68:68" customFormat="1">
      <c r="BP550919" s="90"/>
    </row>
    <row r="550920" spans="68:68" customFormat="1">
      <c r="BP550920" s="90"/>
    </row>
    <row r="550921" spans="68:68" customFormat="1">
      <c r="BP550921" s="90"/>
    </row>
    <row r="550922" spans="68:68" customFormat="1">
      <c r="BP550922" s="90"/>
    </row>
    <row r="550923" spans="68:68" customFormat="1">
      <c r="BP550923" s="90"/>
    </row>
    <row r="550924" spans="68:68" customFormat="1">
      <c r="BP550924" s="90"/>
    </row>
    <row r="550925" spans="68:68" customFormat="1">
      <c r="BP550925" s="90"/>
    </row>
    <row r="550926" spans="68:68" customFormat="1">
      <c r="BP550926" s="90"/>
    </row>
    <row r="550927" spans="68:68" customFormat="1">
      <c r="BP550927" s="90"/>
    </row>
    <row r="550928" spans="68:68" customFormat="1">
      <c r="BP550928" s="90"/>
    </row>
    <row r="550929" spans="68:68" customFormat="1">
      <c r="BP550929" s="90"/>
    </row>
    <row r="550930" spans="68:68" customFormat="1">
      <c r="BP550930" s="90"/>
    </row>
    <row r="550931" spans="68:68" customFormat="1">
      <c r="BP550931" s="90"/>
    </row>
    <row r="550932" spans="68:68" customFormat="1">
      <c r="BP550932" s="90"/>
    </row>
    <row r="550933" spans="68:68" customFormat="1">
      <c r="BP550933" s="90"/>
    </row>
    <row r="550934" spans="68:68" customFormat="1">
      <c r="BP550934" s="90"/>
    </row>
    <row r="550935" spans="68:68" customFormat="1">
      <c r="BP550935" s="90"/>
    </row>
    <row r="550936" spans="68:68" customFormat="1">
      <c r="BP550936" s="90"/>
    </row>
    <row r="550937" spans="68:68" customFormat="1">
      <c r="BP550937" s="90"/>
    </row>
    <row r="550938" spans="68:68" customFormat="1">
      <c r="BP550938" s="90"/>
    </row>
    <row r="550939" spans="68:68" customFormat="1">
      <c r="BP550939" s="90"/>
    </row>
    <row r="550940" spans="68:68" customFormat="1">
      <c r="BP550940" s="90"/>
    </row>
    <row r="550941" spans="68:68" customFormat="1">
      <c r="BP550941" s="90"/>
    </row>
    <row r="550942" spans="68:68" customFormat="1">
      <c r="BP550942" s="90"/>
    </row>
    <row r="550943" spans="68:68" customFormat="1">
      <c r="BP550943" s="90"/>
    </row>
    <row r="550944" spans="68:68" customFormat="1">
      <c r="BP550944" s="90"/>
    </row>
    <row r="550945" spans="68:68" customFormat="1">
      <c r="BP550945" s="90"/>
    </row>
    <row r="550946" spans="68:68" customFormat="1">
      <c r="BP550946" s="90"/>
    </row>
    <row r="550947" spans="68:68" customFormat="1">
      <c r="BP550947" s="90"/>
    </row>
    <row r="550948" spans="68:68" customFormat="1">
      <c r="BP550948" s="90"/>
    </row>
    <row r="550949" spans="68:68" customFormat="1">
      <c r="BP550949" s="90"/>
    </row>
    <row r="550950" spans="68:68" customFormat="1">
      <c r="BP550950" s="90"/>
    </row>
    <row r="550951" spans="68:68" customFormat="1">
      <c r="BP550951" s="90"/>
    </row>
    <row r="550952" spans="68:68" customFormat="1">
      <c r="BP550952" s="90"/>
    </row>
    <row r="550953" spans="68:68" customFormat="1">
      <c r="BP550953" s="90"/>
    </row>
    <row r="550954" spans="68:68" customFormat="1">
      <c r="BP550954" s="90"/>
    </row>
    <row r="550955" spans="68:68" customFormat="1">
      <c r="BP550955" s="90"/>
    </row>
    <row r="550956" spans="68:68" customFormat="1">
      <c r="BP550956" s="90"/>
    </row>
    <row r="550957" spans="68:68" customFormat="1">
      <c r="BP550957" s="90"/>
    </row>
    <row r="550958" spans="68:68" customFormat="1">
      <c r="BP550958" s="90"/>
    </row>
    <row r="550959" spans="68:68" customFormat="1">
      <c r="BP550959" s="90"/>
    </row>
    <row r="550960" spans="68:68" customFormat="1">
      <c r="BP550960" s="90"/>
    </row>
    <row r="550961" spans="68:68" customFormat="1">
      <c r="BP550961" s="90"/>
    </row>
    <row r="550962" spans="68:68" customFormat="1">
      <c r="BP550962" s="90"/>
    </row>
    <row r="550963" spans="68:68" customFormat="1">
      <c r="BP550963" s="90"/>
    </row>
    <row r="550964" spans="68:68" customFormat="1">
      <c r="BP550964" s="90"/>
    </row>
    <row r="550965" spans="68:68" customFormat="1">
      <c r="BP550965" s="90"/>
    </row>
    <row r="550966" spans="68:68" customFormat="1">
      <c r="BP550966" s="90"/>
    </row>
    <row r="550967" spans="68:68" customFormat="1">
      <c r="BP550967" s="90"/>
    </row>
    <row r="550968" spans="68:68" customFormat="1">
      <c r="BP550968" s="90"/>
    </row>
    <row r="550969" spans="68:68" customFormat="1">
      <c r="BP550969" s="90"/>
    </row>
    <row r="550970" spans="68:68" customFormat="1">
      <c r="BP550970" s="90"/>
    </row>
    <row r="550971" spans="68:68" customFormat="1">
      <c r="BP550971" s="90"/>
    </row>
    <row r="550972" spans="68:68" customFormat="1">
      <c r="BP550972" s="90"/>
    </row>
    <row r="550973" spans="68:68" customFormat="1">
      <c r="BP550973" s="90"/>
    </row>
    <row r="550974" spans="68:68" customFormat="1">
      <c r="BP550974" s="90"/>
    </row>
    <row r="550975" spans="68:68" customFormat="1">
      <c r="BP550975" s="90"/>
    </row>
    <row r="550976" spans="68:68" customFormat="1">
      <c r="BP550976" s="90"/>
    </row>
    <row r="550977" spans="68:68" customFormat="1">
      <c r="BP550977" s="90"/>
    </row>
    <row r="550978" spans="68:68" customFormat="1">
      <c r="BP550978" s="90"/>
    </row>
    <row r="550979" spans="68:68" customFormat="1">
      <c r="BP550979" s="90"/>
    </row>
    <row r="550980" spans="68:68" customFormat="1">
      <c r="BP550980" s="90"/>
    </row>
    <row r="550981" spans="68:68" customFormat="1">
      <c r="BP550981" s="90"/>
    </row>
    <row r="550982" spans="68:68" customFormat="1">
      <c r="BP550982" s="90"/>
    </row>
    <row r="550983" spans="68:68" customFormat="1">
      <c r="BP550983" s="90"/>
    </row>
    <row r="550984" spans="68:68" customFormat="1">
      <c r="BP550984" s="90"/>
    </row>
    <row r="550985" spans="68:68" customFormat="1">
      <c r="BP550985" s="90"/>
    </row>
    <row r="550986" spans="68:68" customFormat="1">
      <c r="BP550986" s="90"/>
    </row>
    <row r="550987" spans="68:68" customFormat="1">
      <c r="BP550987" s="90"/>
    </row>
    <row r="550988" spans="68:68" customFormat="1">
      <c r="BP550988" s="90"/>
    </row>
    <row r="550989" spans="68:68" customFormat="1">
      <c r="BP550989" s="90"/>
    </row>
    <row r="550990" spans="68:68" customFormat="1">
      <c r="BP550990" s="90"/>
    </row>
    <row r="550991" spans="68:68" customFormat="1">
      <c r="BP550991" s="90"/>
    </row>
    <row r="550992" spans="68:68" customFormat="1">
      <c r="BP550992" s="90"/>
    </row>
    <row r="550993" spans="68:68" customFormat="1">
      <c r="BP550993" s="90"/>
    </row>
    <row r="550994" spans="68:68" customFormat="1">
      <c r="BP550994" s="90"/>
    </row>
    <row r="550995" spans="68:68" customFormat="1">
      <c r="BP550995" s="90"/>
    </row>
    <row r="550996" spans="68:68" customFormat="1">
      <c r="BP550996" s="90"/>
    </row>
    <row r="550997" spans="68:68" customFormat="1">
      <c r="BP550997" s="90"/>
    </row>
    <row r="550998" spans="68:68" customFormat="1">
      <c r="BP550998" s="90"/>
    </row>
    <row r="550999" spans="68:68" customFormat="1">
      <c r="BP550999" s="90"/>
    </row>
    <row r="551000" spans="68:68" customFormat="1">
      <c r="BP551000" s="90"/>
    </row>
    <row r="551001" spans="68:68" customFormat="1">
      <c r="BP551001" s="90"/>
    </row>
    <row r="551002" spans="68:68" customFormat="1">
      <c r="BP551002" s="90"/>
    </row>
    <row r="551003" spans="68:68" customFormat="1">
      <c r="BP551003" s="90"/>
    </row>
    <row r="551004" spans="68:68" customFormat="1">
      <c r="BP551004" s="90"/>
    </row>
    <row r="551005" spans="68:68" customFormat="1">
      <c r="BP551005" s="90"/>
    </row>
    <row r="551006" spans="68:68" customFormat="1">
      <c r="BP551006" s="90"/>
    </row>
    <row r="551007" spans="68:68" customFormat="1">
      <c r="BP551007" s="90"/>
    </row>
    <row r="551008" spans="68:68" customFormat="1">
      <c r="BP551008" s="90"/>
    </row>
    <row r="551009" spans="68:68" customFormat="1">
      <c r="BP551009" s="90"/>
    </row>
    <row r="551010" spans="68:68" customFormat="1">
      <c r="BP551010" s="90"/>
    </row>
    <row r="551011" spans="68:68" customFormat="1">
      <c r="BP551011" s="90"/>
    </row>
    <row r="551012" spans="68:68" customFormat="1">
      <c r="BP551012" s="90"/>
    </row>
    <row r="551013" spans="68:68" customFormat="1">
      <c r="BP551013" s="90"/>
    </row>
    <row r="551014" spans="68:68" customFormat="1">
      <c r="BP551014" s="90"/>
    </row>
    <row r="551015" spans="68:68" customFormat="1">
      <c r="BP551015" s="90"/>
    </row>
    <row r="551016" spans="68:68" customFormat="1">
      <c r="BP551016" s="90"/>
    </row>
    <row r="551017" spans="68:68" customFormat="1">
      <c r="BP551017" s="90"/>
    </row>
    <row r="551018" spans="68:68" customFormat="1">
      <c r="BP551018" s="90"/>
    </row>
    <row r="551019" spans="68:68" customFormat="1">
      <c r="BP551019" s="90"/>
    </row>
    <row r="551020" spans="68:68" customFormat="1">
      <c r="BP551020" s="90"/>
    </row>
    <row r="551021" spans="68:68" customFormat="1">
      <c r="BP551021" s="90"/>
    </row>
    <row r="551022" spans="68:68" customFormat="1">
      <c r="BP551022" s="90"/>
    </row>
    <row r="551023" spans="68:68" customFormat="1">
      <c r="BP551023" s="90"/>
    </row>
    <row r="551024" spans="68:68" customFormat="1">
      <c r="BP551024" s="90"/>
    </row>
    <row r="551025" spans="68:68" customFormat="1">
      <c r="BP551025" s="90"/>
    </row>
    <row r="551026" spans="68:68" customFormat="1">
      <c r="BP551026" s="90"/>
    </row>
    <row r="551027" spans="68:68" customFormat="1">
      <c r="BP551027" s="90"/>
    </row>
    <row r="551028" spans="68:68" customFormat="1">
      <c r="BP551028" s="90"/>
    </row>
    <row r="551029" spans="68:68" customFormat="1">
      <c r="BP551029" s="90"/>
    </row>
    <row r="551030" spans="68:68" customFormat="1">
      <c r="BP551030" s="90"/>
    </row>
    <row r="551031" spans="68:68" customFormat="1">
      <c r="BP551031" s="90"/>
    </row>
    <row r="551032" spans="68:68" customFormat="1">
      <c r="BP551032" s="90"/>
    </row>
    <row r="551033" spans="68:68" customFormat="1">
      <c r="BP551033" s="90"/>
    </row>
    <row r="551034" spans="68:68" customFormat="1">
      <c r="BP551034" s="90"/>
    </row>
    <row r="551035" spans="68:68" customFormat="1">
      <c r="BP551035" s="90"/>
    </row>
    <row r="551036" spans="68:68" customFormat="1">
      <c r="BP551036" s="90"/>
    </row>
    <row r="551037" spans="68:68" customFormat="1">
      <c r="BP551037" s="90"/>
    </row>
    <row r="551038" spans="68:68" customFormat="1">
      <c r="BP551038" s="90"/>
    </row>
    <row r="551039" spans="68:68" customFormat="1">
      <c r="BP551039" s="90"/>
    </row>
    <row r="551040" spans="68:68" customFormat="1">
      <c r="BP551040" s="90"/>
    </row>
    <row r="551041" spans="68:68" customFormat="1">
      <c r="BP551041" s="90"/>
    </row>
    <row r="551042" spans="68:68" customFormat="1">
      <c r="BP551042" s="90"/>
    </row>
    <row r="551043" spans="68:68" customFormat="1">
      <c r="BP551043" s="90"/>
    </row>
    <row r="551044" spans="68:68" customFormat="1">
      <c r="BP551044" s="90"/>
    </row>
    <row r="551045" spans="68:68" customFormat="1">
      <c r="BP551045" s="90"/>
    </row>
    <row r="551046" spans="68:68" customFormat="1">
      <c r="BP551046" s="90"/>
    </row>
    <row r="551047" spans="68:68" customFormat="1">
      <c r="BP551047" s="90"/>
    </row>
    <row r="551048" spans="68:68" customFormat="1">
      <c r="BP551048" s="90"/>
    </row>
    <row r="551049" spans="68:68" customFormat="1">
      <c r="BP551049" s="90"/>
    </row>
    <row r="551050" spans="68:68" customFormat="1">
      <c r="BP551050" s="90"/>
    </row>
    <row r="551051" spans="68:68" customFormat="1">
      <c r="BP551051" s="90"/>
    </row>
    <row r="551052" spans="68:68" customFormat="1">
      <c r="BP551052" s="90"/>
    </row>
    <row r="551053" spans="68:68" customFormat="1">
      <c r="BP551053" s="90"/>
    </row>
    <row r="551054" spans="68:68" customFormat="1">
      <c r="BP551054" s="90"/>
    </row>
    <row r="551055" spans="68:68" customFormat="1">
      <c r="BP551055" s="90"/>
    </row>
    <row r="551056" spans="68:68" customFormat="1">
      <c r="BP551056" s="90"/>
    </row>
    <row r="551057" spans="68:68" customFormat="1">
      <c r="BP551057" s="90"/>
    </row>
    <row r="551058" spans="68:68" customFormat="1">
      <c r="BP551058" s="90"/>
    </row>
    <row r="551059" spans="68:68" customFormat="1">
      <c r="BP551059" s="90"/>
    </row>
    <row r="551060" spans="68:68" customFormat="1">
      <c r="BP551060" s="90"/>
    </row>
    <row r="551061" spans="68:68" customFormat="1">
      <c r="BP551061" s="90"/>
    </row>
    <row r="551062" spans="68:68" customFormat="1">
      <c r="BP551062" s="90"/>
    </row>
    <row r="551063" spans="68:68" customFormat="1">
      <c r="BP551063" s="90"/>
    </row>
    <row r="551064" spans="68:68" customFormat="1">
      <c r="BP551064" s="90"/>
    </row>
    <row r="551065" spans="68:68" customFormat="1">
      <c r="BP551065" s="90"/>
    </row>
    <row r="551066" spans="68:68" customFormat="1">
      <c r="BP551066" s="90"/>
    </row>
    <row r="551067" spans="68:68" customFormat="1">
      <c r="BP551067" s="90"/>
    </row>
    <row r="551068" spans="68:68" customFormat="1">
      <c r="BP551068" s="90"/>
    </row>
    <row r="551069" spans="68:68" customFormat="1">
      <c r="BP551069" s="90"/>
    </row>
    <row r="551070" spans="68:68" customFormat="1">
      <c r="BP551070" s="90"/>
    </row>
    <row r="551071" spans="68:68" customFormat="1">
      <c r="BP551071" s="90"/>
    </row>
    <row r="551072" spans="68:68" customFormat="1">
      <c r="BP551072" s="90"/>
    </row>
    <row r="551073" spans="68:68" customFormat="1">
      <c r="BP551073" s="90"/>
    </row>
    <row r="551074" spans="68:68" customFormat="1">
      <c r="BP551074" s="90"/>
    </row>
    <row r="551075" spans="68:68" customFormat="1">
      <c r="BP551075" s="90"/>
    </row>
    <row r="551076" spans="68:68" customFormat="1">
      <c r="BP551076" s="90"/>
    </row>
    <row r="551077" spans="68:68" customFormat="1">
      <c r="BP551077" s="90"/>
    </row>
    <row r="551078" spans="68:68" customFormat="1">
      <c r="BP551078" s="90"/>
    </row>
    <row r="551079" spans="68:68" customFormat="1">
      <c r="BP551079" s="90"/>
    </row>
    <row r="551080" spans="68:68" customFormat="1">
      <c r="BP551080" s="90"/>
    </row>
    <row r="551081" spans="68:68" customFormat="1">
      <c r="BP551081" s="90"/>
    </row>
    <row r="551082" spans="68:68" customFormat="1">
      <c r="BP551082" s="90"/>
    </row>
    <row r="551083" spans="68:68" customFormat="1">
      <c r="BP551083" s="90"/>
    </row>
    <row r="551084" spans="68:68" customFormat="1">
      <c r="BP551084" s="90"/>
    </row>
    <row r="551085" spans="68:68" customFormat="1">
      <c r="BP551085" s="90"/>
    </row>
    <row r="551086" spans="68:68" customFormat="1">
      <c r="BP551086" s="90"/>
    </row>
    <row r="551087" spans="68:68" customFormat="1">
      <c r="BP551087" s="90"/>
    </row>
    <row r="551088" spans="68:68" customFormat="1">
      <c r="BP551088" s="90"/>
    </row>
    <row r="551089" spans="68:68" customFormat="1">
      <c r="BP551089" s="90"/>
    </row>
    <row r="551090" spans="68:68" customFormat="1">
      <c r="BP551090" s="90"/>
    </row>
    <row r="551091" spans="68:68" customFormat="1">
      <c r="BP551091" s="90"/>
    </row>
    <row r="551092" spans="68:68" customFormat="1">
      <c r="BP551092" s="90"/>
    </row>
    <row r="551093" spans="68:68" customFormat="1">
      <c r="BP551093" s="90"/>
    </row>
    <row r="551094" spans="68:68" customFormat="1">
      <c r="BP551094" s="90"/>
    </row>
    <row r="551095" spans="68:68" customFormat="1">
      <c r="BP551095" s="90"/>
    </row>
    <row r="551096" spans="68:68" customFormat="1">
      <c r="BP551096" s="90"/>
    </row>
    <row r="551097" spans="68:68" customFormat="1">
      <c r="BP551097" s="90"/>
    </row>
    <row r="551098" spans="68:68" customFormat="1">
      <c r="BP551098" s="90"/>
    </row>
    <row r="551099" spans="68:68" customFormat="1">
      <c r="BP551099" s="90"/>
    </row>
    <row r="551100" spans="68:68" customFormat="1">
      <c r="BP551100" s="90"/>
    </row>
    <row r="551101" spans="68:68" customFormat="1">
      <c r="BP551101" s="90"/>
    </row>
    <row r="551102" spans="68:68" customFormat="1">
      <c r="BP551102" s="90"/>
    </row>
    <row r="551103" spans="68:68" customFormat="1">
      <c r="BP551103" s="90"/>
    </row>
    <row r="551104" spans="68:68" customFormat="1">
      <c r="BP551104" s="90"/>
    </row>
    <row r="551105" spans="68:68" customFormat="1">
      <c r="BP551105" s="90"/>
    </row>
    <row r="551106" spans="68:68" customFormat="1">
      <c r="BP551106" s="90"/>
    </row>
    <row r="551107" spans="68:68" customFormat="1">
      <c r="BP551107" s="90"/>
    </row>
    <row r="551108" spans="68:68" customFormat="1">
      <c r="BP551108" s="90"/>
    </row>
    <row r="551109" spans="68:68" customFormat="1">
      <c r="BP551109" s="90"/>
    </row>
    <row r="551110" spans="68:68" customFormat="1">
      <c r="BP551110" s="90"/>
    </row>
    <row r="551111" spans="68:68" customFormat="1">
      <c r="BP551111" s="90"/>
    </row>
    <row r="551112" spans="68:68" customFormat="1">
      <c r="BP551112" s="90"/>
    </row>
    <row r="551113" spans="68:68" customFormat="1">
      <c r="BP551113" s="90"/>
    </row>
    <row r="551114" spans="68:68" customFormat="1">
      <c r="BP551114" s="90"/>
    </row>
    <row r="551115" spans="68:68" customFormat="1">
      <c r="BP551115" s="90"/>
    </row>
    <row r="551116" spans="68:68" customFormat="1">
      <c r="BP551116" s="90"/>
    </row>
    <row r="551117" spans="68:68" customFormat="1">
      <c r="BP551117" s="90"/>
    </row>
    <row r="551118" spans="68:68" customFormat="1">
      <c r="BP551118" s="90"/>
    </row>
    <row r="551119" spans="68:68" customFormat="1">
      <c r="BP551119" s="90"/>
    </row>
    <row r="551120" spans="68:68" customFormat="1">
      <c r="BP551120" s="90"/>
    </row>
    <row r="551121" spans="68:68" customFormat="1">
      <c r="BP551121" s="90"/>
    </row>
    <row r="551122" spans="68:68" customFormat="1">
      <c r="BP551122" s="90"/>
    </row>
    <row r="551123" spans="68:68" customFormat="1">
      <c r="BP551123" s="90"/>
    </row>
    <row r="551124" spans="68:68" customFormat="1">
      <c r="BP551124" s="90"/>
    </row>
    <row r="551125" spans="68:68" customFormat="1">
      <c r="BP551125" s="90"/>
    </row>
    <row r="551126" spans="68:68" customFormat="1">
      <c r="BP551126" s="90"/>
    </row>
    <row r="551127" spans="68:68" customFormat="1">
      <c r="BP551127" s="90"/>
    </row>
    <row r="551128" spans="68:68" customFormat="1">
      <c r="BP551128" s="90"/>
    </row>
    <row r="551129" spans="68:68" customFormat="1">
      <c r="BP551129" s="90"/>
    </row>
    <row r="551130" spans="68:68" customFormat="1">
      <c r="BP551130" s="90"/>
    </row>
    <row r="551131" spans="68:68" customFormat="1">
      <c r="BP551131" s="90"/>
    </row>
    <row r="551132" spans="68:68" customFormat="1">
      <c r="BP551132" s="90"/>
    </row>
    <row r="551133" spans="68:68" customFormat="1">
      <c r="BP551133" s="90"/>
    </row>
    <row r="551134" spans="68:68" customFormat="1">
      <c r="BP551134" s="90"/>
    </row>
    <row r="551135" spans="68:68" customFormat="1">
      <c r="BP551135" s="90"/>
    </row>
    <row r="551136" spans="68:68" customFormat="1">
      <c r="BP551136" s="90"/>
    </row>
    <row r="551137" spans="68:68" customFormat="1">
      <c r="BP551137" s="90"/>
    </row>
    <row r="551138" spans="68:68" customFormat="1">
      <c r="BP551138" s="90"/>
    </row>
    <row r="551139" spans="68:68" customFormat="1">
      <c r="BP551139" s="90"/>
    </row>
    <row r="551140" spans="68:68" customFormat="1">
      <c r="BP551140" s="90"/>
    </row>
    <row r="551141" spans="68:68" customFormat="1">
      <c r="BP551141" s="90"/>
    </row>
    <row r="551142" spans="68:68" customFormat="1">
      <c r="BP551142" s="90"/>
    </row>
    <row r="551143" spans="68:68" customFormat="1">
      <c r="BP551143" s="90"/>
    </row>
    <row r="551144" spans="68:68" customFormat="1">
      <c r="BP551144" s="90"/>
    </row>
    <row r="551145" spans="68:68" customFormat="1">
      <c r="BP551145" s="90"/>
    </row>
    <row r="551146" spans="68:68" customFormat="1">
      <c r="BP551146" s="90"/>
    </row>
    <row r="551147" spans="68:68" customFormat="1">
      <c r="BP551147" s="90"/>
    </row>
    <row r="551148" spans="68:68" customFormat="1">
      <c r="BP551148" s="90"/>
    </row>
    <row r="551149" spans="68:68" customFormat="1">
      <c r="BP551149" s="90"/>
    </row>
    <row r="551150" spans="68:68" customFormat="1">
      <c r="BP551150" s="90"/>
    </row>
    <row r="551151" spans="68:68" customFormat="1">
      <c r="BP551151" s="90"/>
    </row>
    <row r="551152" spans="68:68" customFormat="1">
      <c r="BP551152" s="90"/>
    </row>
    <row r="551153" spans="68:68" customFormat="1">
      <c r="BP551153" s="90"/>
    </row>
    <row r="551154" spans="68:68" customFormat="1">
      <c r="BP551154" s="90"/>
    </row>
    <row r="551155" spans="68:68" customFormat="1">
      <c r="BP551155" s="90"/>
    </row>
    <row r="551156" spans="68:68" customFormat="1">
      <c r="BP551156" s="90"/>
    </row>
    <row r="551157" spans="68:68" customFormat="1">
      <c r="BP551157" s="90"/>
    </row>
    <row r="551158" spans="68:68" customFormat="1">
      <c r="BP551158" s="90"/>
    </row>
    <row r="551159" spans="68:68" customFormat="1">
      <c r="BP551159" s="90"/>
    </row>
    <row r="551160" spans="68:68" customFormat="1">
      <c r="BP551160" s="90"/>
    </row>
    <row r="551161" spans="68:68" customFormat="1">
      <c r="BP551161" s="90"/>
    </row>
    <row r="551162" spans="68:68" customFormat="1">
      <c r="BP551162" s="90"/>
    </row>
    <row r="551163" spans="68:68" customFormat="1">
      <c r="BP551163" s="90"/>
    </row>
    <row r="551164" spans="68:68" customFormat="1">
      <c r="BP551164" s="90"/>
    </row>
    <row r="551165" spans="68:68" customFormat="1">
      <c r="BP551165" s="90"/>
    </row>
    <row r="551166" spans="68:68" customFormat="1">
      <c r="BP551166" s="90"/>
    </row>
    <row r="551167" spans="68:68" customFormat="1">
      <c r="BP551167" s="90"/>
    </row>
    <row r="551168" spans="68:68" customFormat="1">
      <c r="BP551168" s="90"/>
    </row>
    <row r="551169" spans="68:68" customFormat="1">
      <c r="BP551169" s="90"/>
    </row>
    <row r="551170" spans="68:68" customFormat="1">
      <c r="BP551170" s="90"/>
    </row>
    <row r="551171" spans="68:68" customFormat="1">
      <c r="BP551171" s="90"/>
    </row>
    <row r="551172" spans="68:68" customFormat="1">
      <c r="BP551172" s="90"/>
    </row>
    <row r="551173" spans="68:68" customFormat="1">
      <c r="BP551173" s="90"/>
    </row>
    <row r="551174" spans="68:68" customFormat="1">
      <c r="BP551174" s="90"/>
    </row>
    <row r="551175" spans="68:68" customFormat="1">
      <c r="BP551175" s="90"/>
    </row>
    <row r="551176" spans="68:68" customFormat="1">
      <c r="BP551176" s="90"/>
    </row>
    <row r="551177" spans="68:68" customFormat="1">
      <c r="BP551177" s="90"/>
    </row>
    <row r="551178" spans="68:68" customFormat="1">
      <c r="BP551178" s="90"/>
    </row>
    <row r="551179" spans="68:68" customFormat="1">
      <c r="BP551179" s="90"/>
    </row>
    <row r="551180" spans="68:68" customFormat="1">
      <c r="BP551180" s="90"/>
    </row>
    <row r="551181" spans="68:68" customFormat="1">
      <c r="BP551181" s="90"/>
    </row>
    <row r="551182" spans="68:68" customFormat="1">
      <c r="BP551182" s="90"/>
    </row>
    <row r="551183" spans="68:68" customFormat="1">
      <c r="BP551183" s="90"/>
    </row>
    <row r="551184" spans="68:68" customFormat="1">
      <c r="BP551184" s="90"/>
    </row>
    <row r="551185" spans="68:68" customFormat="1">
      <c r="BP551185" s="90"/>
    </row>
    <row r="551186" spans="68:68" customFormat="1">
      <c r="BP551186" s="90"/>
    </row>
    <row r="551187" spans="68:68" customFormat="1">
      <c r="BP551187" s="90"/>
    </row>
    <row r="551188" spans="68:68" customFormat="1">
      <c r="BP551188" s="90"/>
    </row>
    <row r="551189" spans="68:68" customFormat="1">
      <c r="BP551189" s="90"/>
    </row>
    <row r="551190" spans="68:68" customFormat="1">
      <c r="BP551190" s="90"/>
    </row>
    <row r="551191" spans="68:68" customFormat="1">
      <c r="BP551191" s="90"/>
    </row>
    <row r="551192" spans="68:68" customFormat="1">
      <c r="BP551192" s="90"/>
    </row>
    <row r="551193" spans="68:68" customFormat="1">
      <c r="BP551193" s="90"/>
    </row>
    <row r="551194" spans="68:68" customFormat="1">
      <c r="BP551194" s="90"/>
    </row>
    <row r="551195" spans="68:68" customFormat="1">
      <c r="BP551195" s="90"/>
    </row>
    <row r="551196" spans="68:68" customFormat="1">
      <c r="BP551196" s="90"/>
    </row>
    <row r="551197" spans="68:68" customFormat="1">
      <c r="BP551197" s="90"/>
    </row>
    <row r="551198" spans="68:68" customFormat="1">
      <c r="BP551198" s="90"/>
    </row>
    <row r="551199" spans="68:68" customFormat="1">
      <c r="BP551199" s="90"/>
    </row>
    <row r="551200" spans="68:68" customFormat="1">
      <c r="BP551200" s="90"/>
    </row>
    <row r="551201" spans="68:68" customFormat="1">
      <c r="BP551201" s="90"/>
    </row>
    <row r="551202" spans="68:68" customFormat="1">
      <c r="BP551202" s="90"/>
    </row>
    <row r="551203" spans="68:68" customFormat="1">
      <c r="BP551203" s="90"/>
    </row>
    <row r="551204" spans="68:68" customFormat="1">
      <c r="BP551204" s="90"/>
    </row>
    <row r="551205" spans="68:68" customFormat="1">
      <c r="BP551205" s="90"/>
    </row>
    <row r="551206" spans="68:68" customFormat="1">
      <c r="BP551206" s="90"/>
    </row>
    <row r="551207" spans="68:68" customFormat="1">
      <c r="BP551207" s="90"/>
    </row>
    <row r="551208" spans="68:68" customFormat="1">
      <c r="BP551208" s="90"/>
    </row>
    <row r="551209" spans="68:68" customFormat="1">
      <c r="BP551209" s="90"/>
    </row>
    <row r="551210" spans="68:68" customFormat="1">
      <c r="BP551210" s="90"/>
    </row>
    <row r="551211" spans="68:68" customFormat="1">
      <c r="BP551211" s="90"/>
    </row>
    <row r="551212" spans="68:68" customFormat="1">
      <c r="BP551212" s="90"/>
    </row>
    <row r="551213" spans="68:68" customFormat="1">
      <c r="BP551213" s="90"/>
    </row>
    <row r="551214" spans="68:68" customFormat="1">
      <c r="BP551214" s="90"/>
    </row>
    <row r="551215" spans="68:68" customFormat="1">
      <c r="BP551215" s="90"/>
    </row>
    <row r="551216" spans="68:68" customFormat="1">
      <c r="BP551216" s="90"/>
    </row>
    <row r="551217" spans="68:68" customFormat="1">
      <c r="BP551217" s="90"/>
    </row>
    <row r="551218" spans="68:68" customFormat="1">
      <c r="BP551218" s="90"/>
    </row>
    <row r="551219" spans="68:68" customFormat="1">
      <c r="BP551219" s="90"/>
    </row>
    <row r="551220" spans="68:68" customFormat="1">
      <c r="BP551220" s="90"/>
    </row>
    <row r="551221" spans="68:68" customFormat="1">
      <c r="BP551221" s="90"/>
    </row>
    <row r="551222" spans="68:68" customFormat="1">
      <c r="BP551222" s="90"/>
    </row>
    <row r="551223" spans="68:68" customFormat="1">
      <c r="BP551223" s="90"/>
    </row>
    <row r="551224" spans="68:68" customFormat="1">
      <c r="BP551224" s="90"/>
    </row>
    <row r="551225" spans="68:68" customFormat="1">
      <c r="BP551225" s="90"/>
    </row>
    <row r="551226" spans="68:68" customFormat="1">
      <c r="BP551226" s="90"/>
    </row>
    <row r="551227" spans="68:68" customFormat="1">
      <c r="BP551227" s="90"/>
    </row>
    <row r="551228" spans="68:68" customFormat="1">
      <c r="BP551228" s="90"/>
    </row>
    <row r="551229" spans="68:68" customFormat="1">
      <c r="BP551229" s="90"/>
    </row>
    <row r="551230" spans="68:68" customFormat="1">
      <c r="BP551230" s="90"/>
    </row>
    <row r="551231" spans="68:68" customFormat="1">
      <c r="BP551231" s="90"/>
    </row>
    <row r="551232" spans="68:68" customFormat="1">
      <c r="BP551232" s="90"/>
    </row>
    <row r="551233" spans="68:68" customFormat="1">
      <c r="BP551233" s="90"/>
    </row>
    <row r="551234" spans="68:68" customFormat="1">
      <c r="BP551234" s="90"/>
    </row>
    <row r="551235" spans="68:68" customFormat="1">
      <c r="BP551235" s="90"/>
    </row>
    <row r="551236" spans="68:68" customFormat="1">
      <c r="BP551236" s="90"/>
    </row>
    <row r="551237" spans="68:68" customFormat="1">
      <c r="BP551237" s="90"/>
    </row>
    <row r="551238" spans="68:68" customFormat="1">
      <c r="BP551238" s="90"/>
    </row>
    <row r="551239" spans="68:68" customFormat="1">
      <c r="BP551239" s="90"/>
    </row>
    <row r="551240" spans="68:68" customFormat="1">
      <c r="BP551240" s="90"/>
    </row>
    <row r="551241" spans="68:68" customFormat="1">
      <c r="BP551241" s="90"/>
    </row>
    <row r="551242" spans="68:68" customFormat="1">
      <c r="BP551242" s="90"/>
    </row>
    <row r="551243" spans="68:68" customFormat="1">
      <c r="BP551243" s="90"/>
    </row>
    <row r="551244" spans="68:68" customFormat="1">
      <c r="BP551244" s="90"/>
    </row>
    <row r="551245" spans="68:68" customFormat="1">
      <c r="BP551245" s="90"/>
    </row>
    <row r="551246" spans="68:68" customFormat="1">
      <c r="BP551246" s="90"/>
    </row>
    <row r="551247" spans="68:68" customFormat="1">
      <c r="BP551247" s="90"/>
    </row>
    <row r="551248" spans="68:68" customFormat="1">
      <c r="BP551248" s="90"/>
    </row>
    <row r="551249" spans="68:68" customFormat="1">
      <c r="BP551249" s="90"/>
    </row>
    <row r="551250" spans="68:68" customFormat="1">
      <c r="BP551250" s="90"/>
    </row>
    <row r="551251" spans="68:68" customFormat="1">
      <c r="BP551251" s="90"/>
    </row>
    <row r="551252" spans="68:68" customFormat="1">
      <c r="BP551252" s="90"/>
    </row>
    <row r="551253" spans="68:68" customFormat="1">
      <c r="BP551253" s="90"/>
    </row>
    <row r="551254" spans="68:68" customFormat="1">
      <c r="BP551254" s="90"/>
    </row>
    <row r="551255" spans="68:68" customFormat="1">
      <c r="BP551255" s="90"/>
    </row>
    <row r="551256" spans="68:68" customFormat="1">
      <c r="BP551256" s="90"/>
    </row>
    <row r="551257" spans="68:68" customFormat="1">
      <c r="BP551257" s="90"/>
    </row>
    <row r="551258" spans="68:68" customFormat="1">
      <c r="BP551258" s="90"/>
    </row>
    <row r="551259" spans="68:68" customFormat="1">
      <c r="BP551259" s="90"/>
    </row>
    <row r="551260" spans="68:68" customFormat="1">
      <c r="BP551260" s="90"/>
    </row>
    <row r="551261" spans="68:68" customFormat="1">
      <c r="BP551261" s="90"/>
    </row>
    <row r="551262" spans="68:68" customFormat="1">
      <c r="BP551262" s="90"/>
    </row>
    <row r="551263" spans="68:68" customFormat="1">
      <c r="BP551263" s="90"/>
    </row>
    <row r="551264" spans="68:68" customFormat="1">
      <c r="BP551264" s="90"/>
    </row>
    <row r="551265" spans="68:68" customFormat="1">
      <c r="BP551265" s="90"/>
    </row>
    <row r="551266" spans="68:68" customFormat="1">
      <c r="BP551266" s="90"/>
    </row>
    <row r="551267" spans="68:68" customFormat="1">
      <c r="BP551267" s="90"/>
    </row>
    <row r="551268" spans="68:68" customFormat="1">
      <c r="BP551268" s="90"/>
    </row>
    <row r="551269" spans="68:68" customFormat="1">
      <c r="BP551269" s="90"/>
    </row>
    <row r="551270" spans="68:68" customFormat="1">
      <c r="BP551270" s="90"/>
    </row>
    <row r="551271" spans="68:68" customFormat="1">
      <c r="BP551271" s="90"/>
    </row>
    <row r="551272" spans="68:68" customFormat="1">
      <c r="BP551272" s="90"/>
    </row>
    <row r="551273" spans="68:68" customFormat="1">
      <c r="BP551273" s="90"/>
    </row>
    <row r="551274" spans="68:68" customFormat="1">
      <c r="BP551274" s="90"/>
    </row>
    <row r="551275" spans="68:68" customFormat="1">
      <c r="BP551275" s="90"/>
    </row>
    <row r="551276" spans="68:68" customFormat="1">
      <c r="BP551276" s="90"/>
    </row>
    <row r="551277" spans="68:68" customFormat="1">
      <c r="BP551277" s="90"/>
    </row>
    <row r="551278" spans="68:68" customFormat="1">
      <c r="BP551278" s="90"/>
    </row>
    <row r="551279" spans="68:68" customFormat="1">
      <c r="BP551279" s="90"/>
    </row>
    <row r="551280" spans="68:68" customFormat="1">
      <c r="BP551280" s="90"/>
    </row>
    <row r="551281" spans="68:68" customFormat="1">
      <c r="BP551281" s="90"/>
    </row>
    <row r="551282" spans="68:68" customFormat="1">
      <c r="BP551282" s="90"/>
    </row>
    <row r="551283" spans="68:68" customFormat="1">
      <c r="BP551283" s="90"/>
    </row>
    <row r="551284" spans="68:68" customFormat="1">
      <c r="BP551284" s="90"/>
    </row>
    <row r="551285" spans="68:68" customFormat="1">
      <c r="BP551285" s="90"/>
    </row>
    <row r="551286" spans="68:68" customFormat="1">
      <c r="BP551286" s="90"/>
    </row>
    <row r="551287" spans="68:68" customFormat="1">
      <c r="BP551287" s="90"/>
    </row>
    <row r="551288" spans="68:68" customFormat="1">
      <c r="BP551288" s="90"/>
    </row>
    <row r="551289" spans="68:68" customFormat="1">
      <c r="BP551289" s="90"/>
    </row>
    <row r="551290" spans="68:68" customFormat="1">
      <c r="BP551290" s="90"/>
    </row>
    <row r="551291" spans="68:68" customFormat="1">
      <c r="BP551291" s="90"/>
    </row>
    <row r="551292" spans="68:68" customFormat="1">
      <c r="BP551292" s="90"/>
    </row>
    <row r="551293" spans="68:68" customFormat="1">
      <c r="BP551293" s="90"/>
    </row>
    <row r="551294" spans="68:68" customFormat="1">
      <c r="BP551294" s="90"/>
    </row>
    <row r="551295" spans="68:68" customFormat="1">
      <c r="BP551295" s="90"/>
    </row>
    <row r="551296" spans="68:68" customFormat="1">
      <c r="BP551296" s="90"/>
    </row>
    <row r="551297" spans="68:68" customFormat="1">
      <c r="BP551297" s="90"/>
    </row>
    <row r="551298" spans="68:68" customFormat="1">
      <c r="BP551298" s="90"/>
    </row>
    <row r="551299" spans="68:68" customFormat="1">
      <c r="BP551299" s="90"/>
    </row>
    <row r="551300" spans="68:68" customFormat="1">
      <c r="BP551300" s="90"/>
    </row>
    <row r="551301" spans="68:68" customFormat="1">
      <c r="BP551301" s="90"/>
    </row>
    <row r="551302" spans="68:68" customFormat="1">
      <c r="BP551302" s="90"/>
    </row>
    <row r="551303" spans="68:68" customFormat="1">
      <c r="BP551303" s="90"/>
    </row>
    <row r="551304" spans="68:68" customFormat="1">
      <c r="BP551304" s="90"/>
    </row>
    <row r="551305" spans="68:68" customFormat="1">
      <c r="BP551305" s="90"/>
    </row>
    <row r="551306" spans="68:68" customFormat="1">
      <c r="BP551306" s="90"/>
    </row>
    <row r="551307" spans="68:68" customFormat="1">
      <c r="BP551307" s="90"/>
    </row>
    <row r="551308" spans="68:68" customFormat="1">
      <c r="BP551308" s="90"/>
    </row>
    <row r="551309" spans="68:68" customFormat="1">
      <c r="BP551309" s="90"/>
    </row>
    <row r="551310" spans="68:68" customFormat="1">
      <c r="BP551310" s="90"/>
    </row>
    <row r="551311" spans="68:68" customFormat="1">
      <c r="BP551311" s="90"/>
    </row>
    <row r="551312" spans="68:68" customFormat="1">
      <c r="BP551312" s="90"/>
    </row>
    <row r="551313" spans="68:68" customFormat="1">
      <c r="BP551313" s="90"/>
    </row>
    <row r="551314" spans="68:68" customFormat="1">
      <c r="BP551314" s="90"/>
    </row>
    <row r="551315" spans="68:68" customFormat="1">
      <c r="BP551315" s="90"/>
    </row>
    <row r="551316" spans="68:68" customFormat="1">
      <c r="BP551316" s="90"/>
    </row>
    <row r="551317" spans="68:68" customFormat="1">
      <c r="BP551317" s="90"/>
    </row>
    <row r="551318" spans="68:68" customFormat="1">
      <c r="BP551318" s="90"/>
    </row>
    <row r="551319" spans="68:68" customFormat="1">
      <c r="BP551319" s="90"/>
    </row>
    <row r="551320" spans="68:68" customFormat="1">
      <c r="BP551320" s="90"/>
    </row>
    <row r="551321" spans="68:68" customFormat="1">
      <c r="BP551321" s="90"/>
    </row>
    <row r="551322" spans="68:68" customFormat="1">
      <c r="BP551322" s="90"/>
    </row>
    <row r="551323" spans="68:68" customFormat="1">
      <c r="BP551323" s="90"/>
    </row>
    <row r="551324" spans="68:68" customFormat="1">
      <c r="BP551324" s="90"/>
    </row>
    <row r="551325" spans="68:68" customFormat="1">
      <c r="BP551325" s="90"/>
    </row>
    <row r="551326" spans="68:68" customFormat="1">
      <c r="BP551326" s="90"/>
    </row>
    <row r="551327" spans="68:68" customFormat="1">
      <c r="BP551327" s="90"/>
    </row>
    <row r="551328" spans="68:68" customFormat="1">
      <c r="BP551328" s="90"/>
    </row>
    <row r="551329" spans="68:68" customFormat="1">
      <c r="BP551329" s="90"/>
    </row>
    <row r="551330" spans="68:68" customFormat="1">
      <c r="BP551330" s="90"/>
    </row>
    <row r="551331" spans="68:68" customFormat="1">
      <c r="BP551331" s="90"/>
    </row>
    <row r="551332" spans="68:68" customFormat="1">
      <c r="BP551332" s="90"/>
    </row>
    <row r="551333" spans="68:68" customFormat="1">
      <c r="BP551333" s="90"/>
    </row>
    <row r="551334" spans="68:68" customFormat="1">
      <c r="BP551334" s="90"/>
    </row>
    <row r="551335" spans="68:68" customFormat="1">
      <c r="BP551335" s="90"/>
    </row>
    <row r="551336" spans="68:68" customFormat="1">
      <c r="BP551336" s="90"/>
    </row>
    <row r="551337" spans="68:68" customFormat="1">
      <c r="BP551337" s="90"/>
    </row>
    <row r="551338" spans="68:68" customFormat="1">
      <c r="BP551338" s="90"/>
    </row>
    <row r="551339" spans="68:68" customFormat="1">
      <c r="BP551339" s="90"/>
    </row>
    <row r="551340" spans="68:68" customFormat="1">
      <c r="BP551340" s="90"/>
    </row>
    <row r="551341" spans="68:68" customFormat="1">
      <c r="BP551341" s="90"/>
    </row>
    <row r="551342" spans="68:68" customFormat="1">
      <c r="BP551342" s="90"/>
    </row>
    <row r="551343" spans="68:68" customFormat="1">
      <c r="BP551343" s="90"/>
    </row>
    <row r="551344" spans="68:68" customFormat="1">
      <c r="BP551344" s="90"/>
    </row>
    <row r="551345" spans="68:68" customFormat="1">
      <c r="BP551345" s="90"/>
    </row>
    <row r="551346" spans="68:68" customFormat="1">
      <c r="BP551346" s="90"/>
    </row>
    <row r="551347" spans="68:68" customFormat="1">
      <c r="BP551347" s="90"/>
    </row>
    <row r="551348" spans="68:68" customFormat="1">
      <c r="BP551348" s="90"/>
    </row>
    <row r="551349" spans="68:68" customFormat="1">
      <c r="BP551349" s="90"/>
    </row>
    <row r="551350" spans="68:68" customFormat="1">
      <c r="BP551350" s="90"/>
    </row>
    <row r="551351" spans="68:68" customFormat="1">
      <c r="BP551351" s="90"/>
    </row>
    <row r="551352" spans="68:68" customFormat="1">
      <c r="BP551352" s="90"/>
    </row>
    <row r="551353" spans="68:68" customFormat="1">
      <c r="BP551353" s="90"/>
    </row>
    <row r="551354" spans="68:68" customFormat="1">
      <c r="BP551354" s="90"/>
    </row>
    <row r="551355" spans="68:68" customFormat="1">
      <c r="BP551355" s="90"/>
    </row>
    <row r="551356" spans="68:68" customFormat="1">
      <c r="BP551356" s="90"/>
    </row>
    <row r="551357" spans="68:68" customFormat="1">
      <c r="BP551357" s="90"/>
    </row>
    <row r="551358" spans="68:68" customFormat="1">
      <c r="BP551358" s="90"/>
    </row>
    <row r="551359" spans="68:68" customFormat="1">
      <c r="BP551359" s="90"/>
    </row>
    <row r="551360" spans="68:68" customFormat="1">
      <c r="BP551360" s="90"/>
    </row>
    <row r="551361" spans="68:68" customFormat="1">
      <c r="BP551361" s="90"/>
    </row>
    <row r="551362" spans="68:68" customFormat="1">
      <c r="BP551362" s="90"/>
    </row>
    <row r="551363" spans="68:68" customFormat="1">
      <c r="BP551363" s="90"/>
    </row>
    <row r="551364" spans="68:68" customFormat="1">
      <c r="BP551364" s="90"/>
    </row>
    <row r="551365" spans="68:68" customFormat="1">
      <c r="BP551365" s="90"/>
    </row>
    <row r="551366" spans="68:68" customFormat="1">
      <c r="BP551366" s="90"/>
    </row>
    <row r="551367" spans="68:68" customFormat="1">
      <c r="BP551367" s="90"/>
    </row>
    <row r="551368" spans="68:68" customFormat="1">
      <c r="BP551368" s="90"/>
    </row>
    <row r="551369" spans="68:68" customFormat="1">
      <c r="BP551369" s="90"/>
    </row>
    <row r="551370" spans="68:68" customFormat="1">
      <c r="BP551370" s="90"/>
    </row>
    <row r="551371" spans="68:68" customFormat="1">
      <c r="BP551371" s="90"/>
    </row>
    <row r="551372" spans="68:68" customFormat="1">
      <c r="BP551372" s="90"/>
    </row>
    <row r="551373" spans="68:68" customFormat="1">
      <c r="BP551373" s="90"/>
    </row>
    <row r="551374" spans="68:68" customFormat="1">
      <c r="BP551374" s="90"/>
    </row>
    <row r="551375" spans="68:68" customFormat="1">
      <c r="BP551375" s="90"/>
    </row>
    <row r="551376" spans="68:68" customFormat="1">
      <c r="BP551376" s="90"/>
    </row>
    <row r="551377" spans="68:68" customFormat="1">
      <c r="BP551377" s="90"/>
    </row>
    <row r="551378" spans="68:68" customFormat="1">
      <c r="BP551378" s="90"/>
    </row>
    <row r="551379" spans="68:68" customFormat="1">
      <c r="BP551379" s="90"/>
    </row>
    <row r="551380" spans="68:68" customFormat="1">
      <c r="BP551380" s="90"/>
    </row>
    <row r="551381" spans="68:68" customFormat="1">
      <c r="BP551381" s="90"/>
    </row>
    <row r="551382" spans="68:68" customFormat="1">
      <c r="BP551382" s="90"/>
    </row>
    <row r="551383" spans="68:68" customFormat="1">
      <c r="BP551383" s="90"/>
    </row>
    <row r="551384" spans="68:68" customFormat="1">
      <c r="BP551384" s="90"/>
    </row>
    <row r="551385" spans="68:68" customFormat="1">
      <c r="BP551385" s="90"/>
    </row>
    <row r="551386" spans="68:68" customFormat="1">
      <c r="BP551386" s="90"/>
    </row>
    <row r="551387" spans="68:68" customFormat="1">
      <c r="BP551387" s="90"/>
    </row>
    <row r="551388" spans="68:68" customFormat="1">
      <c r="BP551388" s="90"/>
    </row>
    <row r="551389" spans="68:68" customFormat="1">
      <c r="BP551389" s="90"/>
    </row>
    <row r="551390" spans="68:68" customFormat="1">
      <c r="BP551390" s="90"/>
    </row>
    <row r="551391" spans="68:68" customFormat="1">
      <c r="BP551391" s="90"/>
    </row>
    <row r="551392" spans="68:68" customFormat="1">
      <c r="BP551392" s="90"/>
    </row>
    <row r="551393" spans="68:68" customFormat="1">
      <c r="BP551393" s="90"/>
    </row>
    <row r="551394" spans="68:68" customFormat="1">
      <c r="BP551394" s="90"/>
    </row>
    <row r="551395" spans="68:68" customFormat="1">
      <c r="BP551395" s="90"/>
    </row>
    <row r="551396" spans="68:68" customFormat="1">
      <c r="BP551396" s="90"/>
    </row>
    <row r="551397" spans="68:68" customFormat="1">
      <c r="BP551397" s="90"/>
    </row>
    <row r="551398" spans="68:68" customFormat="1">
      <c r="BP551398" s="90"/>
    </row>
    <row r="551399" spans="68:68" customFormat="1">
      <c r="BP551399" s="90"/>
    </row>
    <row r="551400" spans="68:68" customFormat="1">
      <c r="BP551400" s="90"/>
    </row>
    <row r="551401" spans="68:68" customFormat="1">
      <c r="BP551401" s="90"/>
    </row>
    <row r="551402" spans="68:68" customFormat="1">
      <c r="BP551402" s="90"/>
    </row>
    <row r="551403" spans="68:68" customFormat="1">
      <c r="BP551403" s="90"/>
    </row>
    <row r="551404" spans="68:68" customFormat="1">
      <c r="BP551404" s="90"/>
    </row>
    <row r="551405" spans="68:68" customFormat="1">
      <c r="BP551405" s="90"/>
    </row>
    <row r="551406" spans="68:68" customFormat="1">
      <c r="BP551406" s="90"/>
    </row>
    <row r="551407" spans="68:68" customFormat="1">
      <c r="BP551407" s="90"/>
    </row>
    <row r="551408" spans="68:68" customFormat="1">
      <c r="BP551408" s="90"/>
    </row>
    <row r="551409" spans="68:68" customFormat="1">
      <c r="BP551409" s="90"/>
    </row>
    <row r="551410" spans="68:68" customFormat="1">
      <c r="BP551410" s="90"/>
    </row>
    <row r="551411" spans="68:68" customFormat="1">
      <c r="BP551411" s="90"/>
    </row>
    <row r="551412" spans="68:68" customFormat="1">
      <c r="BP551412" s="90"/>
    </row>
    <row r="551413" spans="68:68" customFormat="1">
      <c r="BP551413" s="90"/>
    </row>
    <row r="551414" spans="68:68" customFormat="1">
      <c r="BP551414" s="90"/>
    </row>
    <row r="551415" spans="68:68" customFormat="1">
      <c r="BP551415" s="90"/>
    </row>
    <row r="551416" spans="68:68" customFormat="1">
      <c r="BP551416" s="90"/>
    </row>
    <row r="551417" spans="68:68" customFormat="1">
      <c r="BP551417" s="90"/>
    </row>
    <row r="551418" spans="68:68" customFormat="1">
      <c r="BP551418" s="90"/>
    </row>
    <row r="551419" spans="68:68" customFormat="1">
      <c r="BP551419" s="90"/>
    </row>
    <row r="551420" spans="68:68" customFormat="1">
      <c r="BP551420" s="90"/>
    </row>
    <row r="551421" spans="68:68" customFormat="1">
      <c r="BP551421" s="90"/>
    </row>
    <row r="551422" spans="68:68" customFormat="1">
      <c r="BP551422" s="90"/>
    </row>
    <row r="551423" spans="68:68" customFormat="1">
      <c r="BP551423" s="90"/>
    </row>
    <row r="551424" spans="68:68" customFormat="1">
      <c r="BP551424" s="90"/>
    </row>
    <row r="551425" spans="68:68" customFormat="1">
      <c r="BP551425" s="90"/>
    </row>
    <row r="551426" spans="68:68" customFormat="1">
      <c r="BP551426" s="90"/>
    </row>
    <row r="551427" spans="68:68" customFormat="1">
      <c r="BP551427" s="90"/>
    </row>
    <row r="551428" spans="68:68" customFormat="1">
      <c r="BP551428" s="90"/>
    </row>
    <row r="551429" spans="68:68" customFormat="1">
      <c r="BP551429" s="90"/>
    </row>
    <row r="551430" spans="68:68" customFormat="1">
      <c r="BP551430" s="90"/>
    </row>
    <row r="551431" spans="68:68" customFormat="1">
      <c r="BP551431" s="90"/>
    </row>
    <row r="551432" spans="68:68" customFormat="1">
      <c r="BP551432" s="90"/>
    </row>
    <row r="551433" spans="68:68" customFormat="1">
      <c r="BP551433" s="90"/>
    </row>
    <row r="551434" spans="68:68" customFormat="1">
      <c r="BP551434" s="90"/>
    </row>
    <row r="551435" spans="68:68" customFormat="1">
      <c r="BP551435" s="90"/>
    </row>
    <row r="551436" spans="68:68" customFormat="1">
      <c r="BP551436" s="90"/>
    </row>
    <row r="551437" spans="68:68" customFormat="1">
      <c r="BP551437" s="90"/>
    </row>
    <row r="551438" spans="68:68" customFormat="1">
      <c r="BP551438" s="90"/>
    </row>
    <row r="551439" spans="68:68" customFormat="1">
      <c r="BP551439" s="90"/>
    </row>
    <row r="551440" spans="68:68" customFormat="1">
      <c r="BP551440" s="90"/>
    </row>
    <row r="551441" spans="68:68" customFormat="1">
      <c r="BP551441" s="90"/>
    </row>
    <row r="551442" spans="68:68" customFormat="1">
      <c r="BP551442" s="90"/>
    </row>
    <row r="551443" spans="68:68" customFormat="1">
      <c r="BP551443" s="90"/>
    </row>
    <row r="551444" spans="68:68" customFormat="1">
      <c r="BP551444" s="90"/>
    </row>
    <row r="551445" spans="68:68" customFormat="1">
      <c r="BP551445" s="90"/>
    </row>
    <row r="551446" spans="68:68" customFormat="1">
      <c r="BP551446" s="90"/>
    </row>
    <row r="551447" spans="68:68" customFormat="1">
      <c r="BP551447" s="90"/>
    </row>
    <row r="551448" spans="68:68" customFormat="1">
      <c r="BP551448" s="90"/>
    </row>
    <row r="551449" spans="68:68" customFormat="1">
      <c r="BP551449" s="90"/>
    </row>
    <row r="551450" spans="68:68" customFormat="1">
      <c r="BP551450" s="90"/>
    </row>
    <row r="551451" spans="68:68" customFormat="1">
      <c r="BP551451" s="90"/>
    </row>
    <row r="551452" spans="68:68" customFormat="1">
      <c r="BP551452" s="90"/>
    </row>
    <row r="551453" spans="68:68" customFormat="1">
      <c r="BP551453" s="90"/>
    </row>
    <row r="551454" spans="68:68" customFormat="1">
      <c r="BP551454" s="90"/>
    </row>
    <row r="551455" spans="68:68" customFormat="1">
      <c r="BP551455" s="90"/>
    </row>
    <row r="551456" spans="68:68" customFormat="1">
      <c r="BP551456" s="90"/>
    </row>
    <row r="551457" spans="68:68" customFormat="1">
      <c r="BP551457" s="90"/>
    </row>
    <row r="551458" spans="68:68" customFormat="1">
      <c r="BP551458" s="90"/>
    </row>
    <row r="551459" spans="68:68" customFormat="1">
      <c r="BP551459" s="90"/>
    </row>
    <row r="551460" spans="68:68" customFormat="1">
      <c r="BP551460" s="90"/>
    </row>
    <row r="551461" spans="68:68" customFormat="1">
      <c r="BP551461" s="90"/>
    </row>
    <row r="551462" spans="68:68" customFormat="1">
      <c r="BP551462" s="90"/>
    </row>
    <row r="551463" spans="68:68" customFormat="1">
      <c r="BP551463" s="90"/>
    </row>
    <row r="551464" spans="68:68" customFormat="1">
      <c r="BP551464" s="90"/>
    </row>
    <row r="551465" spans="68:68" customFormat="1">
      <c r="BP551465" s="90"/>
    </row>
    <row r="551466" spans="68:68" customFormat="1">
      <c r="BP551466" s="90"/>
    </row>
    <row r="551467" spans="68:68" customFormat="1">
      <c r="BP551467" s="90"/>
    </row>
    <row r="551468" spans="68:68" customFormat="1">
      <c r="BP551468" s="90"/>
    </row>
    <row r="551469" spans="68:68" customFormat="1">
      <c r="BP551469" s="90"/>
    </row>
    <row r="551470" spans="68:68" customFormat="1">
      <c r="BP551470" s="90"/>
    </row>
    <row r="551471" spans="68:68" customFormat="1">
      <c r="BP551471" s="90"/>
    </row>
    <row r="551472" spans="68:68" customFormat="1">
      <c r="BP551472" s="90"/>
    </row>
    <row r="551473" spans="68:68" customFormat="1">
      <c r="BP551473" s="90"/>
    </row>
    <row r="551474" spans="68:68" customFormat="1">
      <c r="BP551474" s="90"/>
    </row>
    <row r="551475" spans="68:68" customFormat="1">
      <c r="BP551475" s="90"/>
    </row>
    <row r="551476" spans="68:68" customFormat="1">
      <c r="BP551476" s="90"/>
    </row>
    <row r="551477" spans="68:68" customFormat="1">
      <c r="BP551477" s="90"/>
    </row>
    <row r="551478" spans="68:68" customFormat="1">
      <c r="BP551478" s="90"/>
    </row>
    <row r="551479" spans="68:68" customFormat="1">
      <c r="BP551479" s="90"/>
    </row>
    <row r="551480" spans="68:68" customFormat="1">
      <c r="BP551480" s="90"/>
    </row>
    <row r="551481" spans="68:68" customFormat="1">
      <c r="BP551481" s="90"/>
    </row>
    <row r="551482" spans="68:68" customFormat="1">
      <c r="BP551482" s="90"/>
    </row>
    <row r="551483" spans="68:68" customFormat="1">
      <c r="BP551483" s="90"/>
    </row>
    <row r="551484" spans="68:68" customFormat="1">
      <c r="BP551484" s="90"/>
    </row>
    <row r="551485" spans="68:68" customFormat="1">
      <c r="BP551485" s="90"/>
    </row>
    <row r="551486" spans="68:68" customFormat="1">
      <c r="BP551486" s="90"/>
    </row>
    <row r="551487" spans="68:68" customFormat="1">
      <c r="BP551487" s="90"/>
    </row>
    <row r="551488" spans="68:68" customFormat="1">
      <c r="BP551488" s="90"/>
    </row>
    <row r="551489" spans="68:68" customFormat="1">
      <c r="BP551489" s="90"/>
    </row>
    <row r="551490" spans="68:68" customFormat="1">
      <c r="BP551490" s="90"/>
    </row>
    <row r="551491" spans="68:68" customFormat="1">
      <c r="BP551491" s="90"/>
    </row>
    <row r="551492" spans="68:68" customFormat="1">
      <c r="BP551492" s="90"/>
    </row>
    <row r="551493" spans="68:68" customFormat="1">
      <c r="BP551493" s="90"/>
    </row>
    <row r="551494" spans="68:68" customFormat="1">
      <c r="BP551494" s="90"/>
    </row>
    <row r="551495" spans="68:68" customFormat="1">
      <c r="BP551495" s="90"/>
    </row>
    <row r="551496" spans="68:68" customFormat="1">
      <c r="BP551496" s="90"/>
    </row>
    <row r="551497" spans="68:68" customFormat="1">
      <c r="BP551497" s="90"/>
    </row>
    <row r="551498" spans="68:68" customFormat="1">
      <c r="BP551498" s="90"/>
    </row>
    <row r="551499" spans="68:68" customFormat="1">
      <c r="BP551499" s="90"/>
    </row>
    <row r="551500" spans="68:68" customFormat="1">
      <c r="BP551500" s="90"/>
    </row>
    <row r="551501" spans="68:68" customFormat="1">
      <c r="BP551501" s="90"/>
    </row>
    <row r="551502" spans="68:68" customFormat="1">
      <c r="BP551502" s="90"/>
    </row>
    <row r="551503" spans="68:68" customFormat="1">
      <c r="BP551503" s="90"/>
    </row>
    <row r="551504" spans="68:68" customFormat="1">
      <c r="BP551504" s="90"/>
    </row>
    <row r="551505" spans="68:68" customFormat="1">
      <c r="BP551505" s="90"/>
    </row>
    <row r="551506" spans="68:68" customFormat="1">
      <c r="BP551506" s="90"/>
    </row>
    <row r="551507" spans="68:68" customFormat="1">
      <c r="BP551507" s="90"/>
    </row>
    <row r="551508" spans="68:68" customFormat="1">
      <c r="BP551508" s="90"/>
    </row>
    <row r="551509" spans="68:68" customFormat="1">
      <c r="BP551509" s="90"/>
    </row>
    <row r="551510" spans="68:68" customFormat="1">
      <c r="BP551510" s="90"/>
    </row>
    <row r="551511" spans="68:68" customFormat="1">
      <c r="BP551511" s="90"/>
    </row>
    <row r="551512" spans="68:68" customFormat="1">
      <c r="BP551512" s="90"/>
    </row>
    <row r="551513" spans="68:68" customFormat="1">
      <c r="BP551513" s="90"/>
    </row>
    <row r="551514" spans="68:68" customFormat="1">
      <c r="BP551514" s="90"/>
    </row>
    <row r="551515" spans="68:68" customFormat="1">
      <c r="BP551515" s="90"/>
    </row>
    <row r="551516" spans="68:68" customFormat="1">
      <c r="BP551516" s="90"/>
    </row>
    <row r="551517" spans="68:68" customFormat="1">
      <c r="BP551517" s="90"/>
    </row>
    <row r="551518" spans="68:68" customFormat="1">
      <c r="BP551518" s="90"/>
    </row>
    <row r="551519" spans="68:68" customFormat="1">
      <c r="BP551519" s="90"/>
    </row>
    <row r="551520" spans="68:68" customFormat="1">
      <c r="BP551520" s="90"/>
    </row>
    <row r="551521" spans="68:68" customFormat="1">
      <c r="BP551521" s="90"/>
    </row>
    <row r="551522" spans="68:68" customFormat="1">
      <c r="BP551522" s="90"/>
    </row>
    <row r="551523" spans="68:68" customFormat="1">
      <c r="BP551523" s="90"/>
    </row>
    <row r="551524" spans="68:68" customFormat="1">
      <c r="BP551524" s="90"/>
    </row>
    <row r="551525" spans="68:68" customFormat="1">
      <c r="BP551525" s="90"/>
    </row>
    <row r="551526" spans="68:68" customFormat="1">
      <c r="BP551526" s="90"/>
    </row>
    <row r="551527" spans="68:68" customFormat="1">
      <c r="BP551527" s="90"/>
    </row>
    <row r="551528" spans="68:68" customFormat="1">
      <c r="BP551528" s="90"/>
    </row>
    <row r="551529" spans="68:68" customFormat="1">
      <c r="BP551529" s="90"/>
    </row>
    <row r="551530" spans="68:68" customFormat="1">
      <c r="BP551530" s="90"/>
    </row>
    <row r="551531" spans="68:68" customFormat="1">
      <c r="BP551531" s="90"/>
    </row>
    <row r="551532" spans="68:68" customFormat="1">
      <c r="BP551532" s="90"/>
    </row>
    <row r="551533" spans="68:68" customFormat="1">
      <c r="BP551533" s="90"/>
    </row>
    <row r="551534" spans="68:68" customFormat="1">
      <c r="BP551534" s="90"/>
    </row>
    <row r="551535" spans="68:68" customFormat="1">
      <c r="BP551535" s="90"/>
    </row>
    <row r="551536" spans="68:68" customFormat="1">
      <c r="BP551536" s="90"/>
    </row>
    <row r="551537" spans="68:68" customFormat="1">
      <c r="BP551537" s="90"/>
    </row>
    <row r="551538" spans="68:68" customFormat="1">
      <c r="BP551538" s="90"/>
    </row>
    <row r="551539" spans="68:68" customFormat="1">
      <c r="BP551539" s="90"/>
    </row>
    <row r="551540" spans="68:68" customFormat="1">
      <c r="BP551540" s="90"/>
    </row>
    <row r="551541" spans="68:68" customFormat="1">
      <c r="BP551541" s="90"/>
    </row>
    <row r="551542" spans="68:68" customFormat="1">
      <c r="BP551542" s="90"/>
    </row>
    <row r="551543" spans="68:68" customFormat="1">
      <c r="BP551543" s="90"/>
    </row>
    <row r="551544" spans="68:68" customFormat="1">
      <c r="BP551544" s="90"/>
    </row>
    <row r="551545" spans="68:68" customFormat="1">
      <c r="BP551545" s="90"/>
    </row>
    <row r="551546" spans="68:68" customFormat="1">
      <c r="BP551546" s="90"/>
    </row>
    <row r="551547" spans="68:68" customFormat="1">
      <c r="BP551547" s="90"/>
    </row>
    <row r="551548" spans="68:68" customFormat="1">
      <c r="BP551548" s="90"/>
    </row>
    <row r="551549" spans="68:68" customFormat="1">
      <c r="BP551549" s="90"/>
    </row>
    <row r="551550" spans="68:68" customFormat="1">
      <c r="BP551550" s="90"/>
    </row>
    <row r="551551" spans="68:68" customFormat="1">
      <c r="BP551551" s="90"/>
    </row>
    <row r="551552" spans="68:68" customFormat="1">
      <c r="BP551552" s="90"/>
    </row>
    <row r="551553" spans="68:68" customFormat="1">
      <c r="BP551553" s="90"/>
    </row>
    <row r="551554" spans="68:68" customFormat="1">
      <c r="BP551554" s="90"/>
    </row>
    <row r="551555" spans="68:68" customFormat="1">
      <c r="BP551555" s="90"/>
    </row>
    <row r="551556" spans="68:68" customFormat="1">
      <c r="BP551556" s="90"/>
    </row>
    <row r="551557" spans="68:68" customFormat="1">
      <c r="BP551557" s="90"/>
    </row>
    <row r="551558" spans="68:68" customFormat="1">
      <c r="BP551558" s="90"/>
    </row>
    <row r="551559" spans="68:68" customFormat="1">
      <c r="BP551559" s="90"/>
    </row>
    <row r="551560" spans="68:68" customFormat="1">
      <c r="BP551560" s="90"/>
    </row>
    <row r="551561" spans="68:68" customFormat="1">
      <c r="BP551561" s="90"/>
    </row>
    <row r="551562" spans="68:68" customFormat="1">
      <c r="BP551562" s="90"/>
    </row>
    <row r="551563" spans="68:68" customFormat="1">
      <c r="BP551563" s="90"/>
    </row>
    <row r="551564" spans="68:68" customFormat="1">
      <c r="BP551564" s="90"/>
    </row>
    <row r="551565" spans="68:68" customFormat="1">
      <c r="BP551565" s="90"/>
    </row>
    <row r="551566" spans="68:68" customFormat="1">
      <c r="BP551566" s="90"/>
    </row>
    <row r="551567" spans="68:68" customFormat="1">
      <c r="BP551567" s="90"/>
    </row>
    <row r="551568" spans="68:68" customFormat="1">
      <c r="BP551568" s="90"/>
    </row>
    <row r="551569" spans="68:68" customFormat="1">
      <c r="BP551569" s="90"/>
    </row>
    <row r="551570" spans="68:68" customFormat="1">
      <c r="BP551570" s="90"/>
    </row>
    <row r="551571" spans="68:68" customFormat="1">
      <c r="BP551571" s="90"/>
    </row>
    <row r="551572" spans="68:68" customFormat="1">
      <c r="BP551572" s="90"/>
    </row>
    <row r="551573" spans="68:68" customFormat="1">
      <c r="BP551573" s="90"/>
    </row>
    <row r="551574" spans="68:68" customFormat="1">
      <c r="BP551574" s="90"/>
    </row>
    <row r="551575" spans="68:68" customFormat="1">
      <c r="BP551575" s="90"/>
    </row>
    <row r="551576" spans="68:68" customFormat="1">
      <c r="BP551576" s="90"/>
    </row>
    <row r="551577" spans="68:68" customFormat="1">
      <c r="BP551577" s="90"/>
    </row>
    <row r="551578" spans="68:68" customFormat="1">
      <c r="BP551578" s="90"/>
    </row>
    <row r="551579" spans="68:68" customFormat="1">
      <c r="BP551579" s="90"/>
    </row>
    <row r="551580" spans="68:68" customFormat="1">
      <c r="BP551580" s="90"/>
    </row>
    <row r="551581" spans="68:68" customFormat="1">
      <c r="BP551581" s="90"/>
    </row>
    <row r="551582" spans="68:68" customFormat="1">
      <c r="BP551582" s="90"/>
    </row>
    <row r="551583" spans="68:68" customFormat="1">
      <c r="BP551583" s="90"/>
    </row>
    <row r="551584" spans="68:68" customFormat="1">
      <c r="BP551584" s="90"/>
    </row>
    <row r="551585" spans="68:68" customFormat="1">
      <c r="BP551585" s="90"/>
    </row>
    <row r="551586" spans="68:68" customFormat="1">
      <c r="BP551586" s="90"/>
    </row>
    <row r="551587" spans="68:68" customFormat="1">
      <c r="BP551587" s="90"/>
    </row>
    <row r="551588" spans="68:68" customFormat="1">
      <c r="BP551588" s="90"/>
    </row>
    <row r="551589" spans="68:68" customFormat="1">
      <c r="BP551589" s="90"/>
    </row>
    <row r="551590" spans="68:68" customFormat="1">
      <c r="BP551590" s="90"/>
    </row>
    <row r="551591" spans="68:68" customFormat="1">
      <c r="BP551591" s="90"/>
    </row>
    <row r="551592" spans="68:68" customFormat="1">
      <c r="BP551592" s="90"/>
    </row>
    <row r="551593" spans="68:68" customFormat="1">
      <c r="BP551593" s="90"/>
    </row>
    <row r="551594" spans="68:68" customFormat="1">
      <c r="BP551594" s="90"/>
    </row>
    <row r="551595" spans="68:68" customFormat="1">
      <c r="BP551595" s="90"/>
    </row>
    <row r="551596" spans="68:68" customFormat="1">
      <c r="BP551596" s="90"/>
    </row>
    <row r="551597" spans="68:68" customFormat="1">
      <c r="BP551597" s="90"/>
    </row>
    <row r="551598" spans="68:68" customFormat="1">
      <c r="BP551598" s="90"/>
    </row>
    <row r="551599" spans="68:68" customFormat="1">
      <c r="BP551599" s="90"/>
    </row>
    <row r="551600" spans="68:68" customFormat="1">
      <c r="BP551600" s="90"/>
    </row>
    <row r="551601" spans="68:68" customFormat="1">
      <c r="BP551601" s="90"/>
    </row>
    <row r="551602" spans="68:68" customFormat="1">
      <c r="BP551602" s="90"/>
    </row>
    <row r="551603" spans="68:68" customFormat="1">
      <c r="BP551603" s="90"/>
    </row>
    <row r="551604" spans="68:68" customFormat="1">
      <c r="BP551604" s="90"/>
    </row>
    <row r="551605" spans="68:68" customFormat="1">
      <c r="BP551605" s="90"/>
    </row>
    <row r="551606" spans="68:68" customFormat="1">
      <c r="BP551606" s="90"/>
    </row>
    <row r="551607" spans="68:68" customFormat="1">
      <c r="BP551607" s="90"/>
    </row>
    <row r="551608" spans="68:68" customFormat="1">
      <c r="BP551608" s="90"/>
    </row>
    <row r="551609" spans="68:68" customFormat="1">
      <c r="BP551609" s="90"/>
    </row>
    <row r="551610" spans="68:68" customFormat="1">
      <c r="BP551610" s="90"/>
    </row>
    <row r="551611" spans="68:68" customFormat="1">
      <c r="BP551611" s="90"/>
    </row>
    <row r="551612" spans="68:68" customFormat="1">
      <c r="BP551612" s="90"/>
    </row>
    <row r="551613" spans="68:68" customFormat="1">
      <c r="BP551613" s="90"/>
    </row>
    <row r="551614" spans="68:68" customFormat="1">
      <c r="BP551614" s="90"/>
    </row>
    <row r="551615" spans="68:68" customFormat="1">
      <c r="BP551615" s="90"/>
    </row>
    <row r="551616" spans="68:68" customFormat="1">
      <c r="BP551616" s="90"/>
    </row>
    <row r="551617" spans="68:68" customFormat="1">
      <c r="BP551617" s="90"/>
    </row>
    <row r="551618" spans="68:68" customFormat="1">
      <c r="BP551618" s="90"/>
    </row>
    <row r="551619" spans="68:68" customFormat="1">
      <c r="BP551619" s="90"/>
    </row>
    <row r="551620" spans="68:68" customFormat="1">
      <c r="BP551620" s="90"/>
    </row>
    <row r="551621" spans="68:68" customFormat="1">
      <c r="BP551621" s="90"/>
    </row>
    <row r="551622" spans="68:68" customFormat="1">
      <c r="BP551622" s="90"/>
    </row>
    <row r="551623" spans="68:68" customFormat="1">
      <c r="BP551623" s="90"/>
    </row>
    <row r="551624" spans="68:68" customFormat="1">
      <c r="BP551624" s="90"/>
    </row>
    <row r="551625" spans="68:68" customFormat="1">
      <c r="BP551625" s="90"/>
    </row>
    <row r="551626" spans="68:68" customFormat="1">
      <c r="BP551626" s="90"/>
    </row>
    <row r="551627" spans="68:68" customFormat="1">
      <c r="BP551627" s="90"/>
    </row>
    <row r="551628" spans="68:68" customFormat="1">
      <c r="BP551628" s="90"/>
    </row>
    <row r="551629" spans="68:68" customFormat="1">
      <c r="BP551629" s="90"/>
    </row>
    <row r="551630" spans="68:68" customFormat="1">
      <c r="BP551630" s="90"/>
    </row>
    <row r="551631" spans="68:68" customFormat="1">
      <c r="BP551631" s="90"/>
    </row>
    <row r="551632" spans="68:68" customFormat="1">
      <c r="BP551632" s="90"/>
    </row>
    <row r="551633" spans="68:68" customFormat="1">
      <c r="BP551633" s="90"/>
    </row>
    <row r="551634" spans="68:68" customFormat="1">
      <c r="BP551634" s="90"/>
    </row>
    <row r="551635" spans="68:68" customFormat="1">
      <c r="BP551635" s="90"/>
    </row>
    <row r="551636" spans="68:68" customFormat="1">
      <c r="BP551636" s="90"/>
    </row>
    <row r="551637" spans="68:68" customFormat="1">
      <c r="BP551637" s="90"/>
    </row>
    <row r="551638" spans="68:68" customFormat="1">
      <c r="BP551638" s="90"/>
    </row>
    <row r="551639" spans="68:68" customFormat="1">
      <c r="BP551639" s="90"/>
    </row>
    <row r="551640" spans="68:68" customFormat="1">
      <c r="BP551640" s="90"/>
    </row>
    <row r="551641" spans="68:68" customFormat="1">
      <c r="BP551641" s="90"/>
    </row>
    <row r="551642" spans="68:68" customFormat="1">
      <c r="BP551642" s="90"/>
    </row>
    <row r="551643" spans="68:68" customFormat="1">
      <c r="BP551643" s="90"/>
    </row>
    <row r="551644" spans="68:68" customFormat="1">
      <c r="BP551644" s="90"/>
    </row>
    <row r="551645" spans="68:68" customFormat="1">
      <c r="BP551645" s="90"/>
    </row>
    <row r="551646" spans="68:68" customFormat="1">
      <c r="BP551646" s="90"/>
    </row>
    <row r="551647" spans="68:68" customFormat="1">
      <c r="BP551647" s="90"/>
    </row>
    <row r="551648" spans="68:68" customFormat="1">
      <c r="BP551648" s="90"/>
    </row>
    <row r="551649" spans="68:68" customFormat="1">
      <c r="BP551649" s="90"/>
    </row>
    <row r="551650" spans="68:68" customFormat="1">
      <c r="BP551650" s="90"/>
    </row>
    <row r="551651" spans="68:68" customFormat="1">
      <c r="BP551651" s="90"/>
    </row>
    <row r="551652" spans="68:68" customFormat="1">
      <c r="BP551652" s="90"/>
    </row>
    <row r="551653" spans="68:68" customFormat="1">
      <c r="BP551653" s="90"/>
    </row>
    <row r="551654" spans="68:68" customFormat="1">
      <c r="BP551654" s="90"/>
    </row>
    <row r="551655" spans="68:68" customFormat="1">
      <c r="BP551655" s="90"/>
    </row>
    <row r="551656" spans="68:68" customFormat="1">
      <c r="BP551656" s="90"/>
    </row>
    <row r="551657" spans="68:68" customFormat="1">
      <c r="BP551657" s="90"/>
    </row>
    <row r="551658" spans="68:68" customFormat="1">
      <c r="BP551658" s="90"/>
    </row>
    <row r="551659" spans="68:68" customFormat="1">
      <c r="BP551659" s="90"/>
    </row>
    <row r="551660" spans="68:68" customFormat="1">
      <c r="BP551660" s="90"/>
    </row>
    <row r="551661" spans="68:68" customFormat="1">
      <c r="BP551661" s="90"/>
    </row>
    <row r="551662" spans="68:68" customFormat="1">
      <c r="BP551662" s="90"/>
    </row>
    <row r="551663" spans="68:68" customFormat="1">
      <c r="BP551663" s="90"/>
    </row>
    <row r="551664" spans="68:68" customFormat="1">
      <c r="BP551664" s="90"/>
    </row>
    <row r="551665" spans="68:68" customFormat="1">
      <c r="BP551665" s="90"/>
    </row>
    <row r="551666" spans="68:68" customFormat="1">
      <c r="BP551666" s="90"/>
    </row>
    <row r="551667" spans="68:68" customFormat="1">
      <c r="BP551667" s="90"/>
    </row>
    <row r="551668" spans="68:68" customFormat="1">
      <c r="BP551668" s="90"/>
    </row>
    <row r="551669" spans="68:68" customFormat="1">
      <c r="BP551669" s="90"/>
    </row>
    <row r="551670" spans="68:68" customFormat="1">
      <c r="BP551670" s="90"/>
    </row>
    <row r="551671" spans="68:68" customFormat="1">
      <c r="BP551671" s="90"/>
    </row>
    <row r="551672" spans="68:68" customFormat="1">
      <c r="BP551672" s="90"/>
    </row>
    <row r="551673" spans="68:68" customFormat="1">
      <c r="BP551673" s="90"/>
    </row>
    <row r="551674" spans="68:68" customFormat="1">
      <c r="BP551674" s="90"/>
    </row>
    <row r="551675" spans="68:68" customFormat="1">
      <c r="BP551675" s="90"/>
    </row>
    <row r="551676" spans="68:68" customFormat="1">
      <c r="BP551676" s="90"/>
    </row>
    <row r="551677" spans="68:68" customFormat="1">
      <c r="BP551677" s="90"/>
    </row>
    <row r="551678" spans="68:68" customFormat="1">
      <c r="BP551678" s="90"/>
    </row>
    <row r="551679" spans="68:68" customFormat="1">
      <c r="BP551679" s="90"/>
    </row>
    <row r="551680" spans="68:68" customFormat="1">
      <c r="BP551680" s="90"/>
    </row>
    <row r="551681" spans="68:68" customFormat="1">
      <c r="BP551681" s="90"/>
    </row>
    <row r="551682" spans="68:68" customFormat="1">
      <c r="BP551682" s="90"/>
    </row>
    <row r="551683" spans="68:68" customFormat="1">
      <c r="BP551683" s="90"/>
    </row>
    <row r="551684" spans="68:68" customFormat="1">
      <c r="BP551684" s="90"/>
    </row>
    <row r="551685" spans="68:68" customFormat="1">
      <c r="BP551685" s="90"/>
    </row>
    <row r="551686" spans="68:68" customFormat="1">
      <c r="BP551686" s="90"/>
    </row>
    <row r="551687" spans="68:68" customFormat="1">
      <c r="BP551687" s="90"/>
    </row>
    <row r="551688" spans="68:68" customFormat="1">
      <c r="BP551688" s="90"/>
    </row>
    <row r="551689" spans="68:68" customFormat="1">
      <c r="BP551689" s="90"/>
    </row>
    <row r="551690" spans="68:68" customFormat="1">
      <c r="BP551690" s="90"/>
    </row>
    <row r="551691" spans="68:68" customFormat="1">
      <c r="BP551691" s="90"/>
    </row>
    <row r="551692" spans="68:68" customFormat="1">
      <c r="BP551692" s="90"/>
    </row>
    <row r="551693" spans="68:68" customFormat="1">
      <c r="BP551693" s="90"/>
    </row>
    <row r="551694" spans="68:68" customFormat="1">
      <c r="BP551694" s="90"/>
    </row>
    <row r="551695" spans="68:68" customFormat="1">
      <c r="BP551695" s="90"/>
    </row>
    <row r="551696" spans="68:68" customFormat="1">
      <c r="BP551696" s="90"/>
    </row>
    <row r="551697" spans="68:68" customFormat="1">
      <c r="BP551697" s="90"/>
    </row>
    <row r="551698" spans="68:68" customFormat="1">
      <c r="BP551698" s="90"/>
    </row>
    <row r="551699" spans="68:68" customFormat="1">
      <c r="BP551699" s="90"/>
    </row>
    <row r="551700" spans="68:68" customFormat="1">
      <c r="BP551700" s="90"/>
    </row>
    <row r="551701" spans="68:68" customFormat="1">
      <c r="BP551701" s="90"/>
    </row>
    <row r="551702" spans="68:68" customFormat="1">
      <c r="BP551702" s="90"/>
    </row>
    <row r="551703" spans="68:68" customFormat="1">
      <c r="BP551703" s="90"/>
    </row>
    <row r="551704" spans="68:68" customFormat="1">
      <c r="BP551704" s="90"/>
    </row>
    <row r="551705" spans="68:68" customFormat="1">
      <c r="BP551705" s="90"/>
    </row>
    <row r="551706" spans="68:68" customFormat="1">
      <c r="BP551706" s="90"/>
    </row>
    <row r="551707" spans="68:68" customFormat="1">
      <c r="BP551707" s="90"/>
    </row>
    <row r="551708" spans="68:68" customFormat="1">
      <c r="BP551708" s="90"/>
    </row>
    <row r="551709" spans="68:68" customFormat="1">
      <c r="BP551709" s="90"/>
    </row>
    <row r="551710" spans="68:68" customFormat="1">
      <c r="BP551710" s="90"/>
    </row>
    <row r="551711" spans="68:68" customFormat="1">
      <c r="BP551711" s="90"/>
    </row>
    <row r="551712" spans="68:68" customFormat="1">
      <c r="BP551712" s="90"/>
    </row>
    <row r="551713" spans="68:68" customFormat="1">
      <c r="BP551713" s="90"/>
    </row>
    <row r="551714" spans="68:68" customFormat="1">
      <c r="BP551714" s="90"/>
    </row>
    <row r="551715" spans="68:68" customFormat="1">
      <c r="BP551715" s="90"/>
    </row>
    <row r="551716" spans="68:68" customFormat="1">
      <c r="BP551716" s="90"/>
    </row>
    <row r="551717" spans="68:68" customFormat="1">
      <c r="BP551717" s="90"/>
    </row>
    <row r="551718" spans="68:68" customFormat="1">
      <c r="BP551718" s="90"/>
    </row>
    <row r="551719" spans="68:68" customFormat="1">
      <c r="BP551719" s="90"/>
    </row>
    <row r="551720" spans="68:68" customFormat="1">
      <c r="BP551720" s="90"/>
    </row>
    <row r="551721" spans="68:68" customFormat="1">
      <c r="BP551721" s="90"/>
    </row>
    <row r="551722" spans="68:68" customFormat="1">
      <c r="BP551722" s="90"/>
    </row>
    <row r="551723" spans="68:68" customFormat="1">
      <c r="BP551723" s="90"/>
    </row>
    <row r="551724" spans="68:68" customFormat="1">
      <c r="BP551724" s="90"/>
    </row>
    <row r="551725" spans="68:68" customFormat="1">
      <c r="BP551725" s="90"/>
    </row>
    <row r="551726" spans="68:68" customFormat="1">
      <c r="BP551726" s="90"/>
    </row>
    <row r="551727" spans="68:68" customFormat="1">
      <c r="BP551727" s="90"/>
    </row>
    <row r="551728" spans="68:68" customFormat="1">
      <c r="BP551728" s="90"/>
    </row>
    <row r="551729" spans="68:68" customFormat="1">
      <c r="BP551729" s="90"/>
    </row>
    <row r="551730" spans="68:68" customFormat="1">
      <c r="BP551730" s="90"/>
    </row>
    <row r="551731" spans="68:68" customFormat="1">
      <c r="BP551731" s="90"/>
    </row>
    <row r="551732" spans="68:68" customFormat="1">
      <c r="BP551732" s="90"/>
    </row>
    <row r="551733" spans="68:68" customFormat="1">
      <c r="BP551733" s="90"/>
    </row>
    <row r="551734" spans="68:68" customFormat="1">
      <c r="BP551734" s="90"/>
    </row>
    <row r="551735" spans="68:68" customFormat="1">
      <c r="BP551735" s="90"/>
    </row>
    <row r="551736" spans="68:68" customFormat="1">
      <c r="BP551736" s="90"/>
    </row>
    <row r="551737" spans="68:68" customFormat="1">
      <c r="BP551737" s="90"/>
    </row>
    <row r="551738" spans="68:68" customFormat="1">
      <c r="BP551738" s="90"/>
    </row>
    <row r="551739" spans="68:68" customFormat="1">
      <c r="BP551739" s="90"/>
    </row>
    <row r="551740" spans="68:68" customFormat="1">
      <c r="BP551740" s="90"/>
    </row>
    <row r="551741" spans="68:68" customFormat="1">
      <c r="BP551741" s="90"/>
    </row>
    <row r="551742" spans="68:68" customFormat="1">
      <c r="BP551742" s="90"/>
    </row>
    <row r="551743" spans="68:68" customFormat="1">
      <c r="BP551743" s="90"/>
    </row>
    <row r="551744" spans="68:68" customFormat="1">
      <c r="BP551744" s="90"/>
    </row>
    <row r="551745" spans="68:68" customFormat="1">
      <c r="BP551745" s="90"/>
    </row>
    <row r="551746" spans="68:68" customFormat="1">
      <c r="BP551746" s="90"/>
    </row>
    <row r="551747" spans="68:68" customFormat="1">
      <c r="BP551747" s="90"/>
    </row>
    <row r="551748" spans="68:68" customFormat="1">
      <c r="BP551748" s="90"/>
    </row>
    <row r="551749" spans="68:68" customFormat="1">
      <c r="BP551749" s="90"/>
    </row>
    <row r="551750" spans="68:68" customFormat="1">
      <c r="BP551750" s="90"/>
    </row>
    <row r="551751" spans="68:68" customFormat="1">
      <c r="BP551751" s="90"/>
    </row>
    <row r="551752" spans="68:68" customFormat="1">
      <c r="BP551752" s="90"/>
    </row>
    <row r="551753" spans="68:68" customFormat="1">
      <c r="BP551753" s="90"/>
    </row>
    <row r="551754" spans="68:68" customFormat="1">
      <c r="BP551754" s="90"/>
    </row>
    <row r="551755" spans="68:68" customFormat="1">
      <c r="BP551755" s="90"/>
    </row>
    <row r="551756" spans="68:68" customFormat="1">
      <c r="BP551756" s="90"/>
    </row>
    <row r="551757" spans="68:68" customFormat="1">
      <c r="BP551757" s="90"/>
    </row>
    <row r="551758" spans="68:68" customFormat="1">
      <c r="BP551758" s="90"/>
    </row>
    <row r="551759" spans="68:68" customFormat="1">
      <c r="BP551759" s="90"/>
    </row>
    <row r="551760" spans="68:68" customFormat="1">
      <c r="BP551760" s="90"/>
    </row>
    <row r="551761" spans="68:68" customFormat="1">
      <c r="BP551761" s="90"/>
    </row>
    <row r="551762" spans="68:68" customFormat="1">
      <c r="BP551762" s="90"/>
    </row>
    <row r="551763" spans="68:68" customFormat="1">
      <c r="BP551763" s="90"/>
    </row>
    <row r="551764" spans="68:68" customFormat="1">
      <c r="BP551764" s="90"/>
    </row>
    <row r="551765" spans="68:68" customFormat="1">
      <c r="BP551765" s="90"/>
    </row>
    <row r="551766" spans="68:68" customFormat="1">
      <c r="BP551766" s="90"/>
    </row>
    <row r="551767" spans="68:68" customFormat="1">
      <c r="BP551767" s="90"/>
    </row>
    <row r="551768" spans="68:68" customFormat="1">
      <c r="BP551768" s="90"/>
    </row>
    <row r="551769" spans="68:68" customFormat="1">
      <c r="BP551769" s="90"/>
    </row>
    <row r="551770" spans="68:68" customFormat="1">
      <c r="BP551770" s="90"/>
    </row>
    <row r="551771" spans="68:68" customFormat="1">
      <c r="BP551771" s="90"/>
    </row>
    <row r="551772" spans="68:68" customFormat="1">
      <c r="BP551772" s="90"/>
    </row>
    <row r="551773" spans="68:68" customFormat="1">
      <c r="BP551773" s="90"/>
    </row>
    <row r="551774" spans="68:68" customFormat="1">
      <c r="BP551774" s="90"/>
    </row>
    <row r="551775" spans="68:68" customFormat="1">
      <c r="BP551775" s="90"/>
    </row>
    <row r="551776" spans="68:68" customFormat="1">
      <c r="BP551776" s="90"/>
    </row>
    <row r="551777" spans="68:68" customFormat="1">
      <c r="BP551777" s="90"/>
    </row>
    <row r="551778" spans="68:68" customFormat="1">
      <c r="BP551778" s="90"/>
    </row>
    <row r="551779" spans="68:68" customFormat="1">
      <c r="BP551779" s="90"/>
    </row>
    <row r="551780" spans="68:68" customFormat="1">
      <c r="BP551780" s="90"/>
    </row>
    <row r="551781" spans="68:68" customFormat="1">
      <c r="BP551781" s="90"/>
    </row>
    <row r="551782" spans="68:68" customFormat="1">
      <c r="BP551782" s="90"/>
    </row>
    <row r="551783" spans="68:68" customFormat="1">
      <c r="BP551783" s="90"/>
    </row>
    <row r="551784" spans="68:68" customFormat="1">
      <c r="BP551784" s="90"/>
    </row>
    <row r="551785" spans="68:68" customFormat="1">
      <c r="BP551785" s="90"/>
    </row>
    <row r="551786" spans="68:68" customFormat="1">
      <c r="BP551786" s="90"/>
    </row>
    <row r="551787" spans="68:68" customFormat="1">
      <c r="BP551787" s="90"/>
    </row>
    <row r="551788" spans="68:68" customFormat="1">
      <c r="BP551788" s="90"/>
    </row>
    <row r="551789" spans="68:68" customFormat="1">
      <c r="BP551789" s="90"/>
    </row>
    <row r="551790" spans="68:68" customFormat="1">
      <c r="BP551790" s="90"/>
    </row>
    <row r="551791" spans="68:68" customFormat="1">
      <c r="BP551791" s="90"/>
    </row>
    <row r="551792" spans="68:68" customFormat="1">
      <c r="BP551792" s="90"/>
    </row>
    <row r="551793" spans="68:68" customFormat="1">
      <c r="BP551793" s="90"/>
    </row>
    <row r="551794" spans="68:68" customFormat="1">
      <c r="BP551794" s="90"/>
    </row>
    <row r="551795" spans="68:68" customFormat="1">
      <c r="BP551795" s="90"/>
    </row>
    <row r="551796" spans="68:68" customFormat="1">
      <c r="BP551796" s="90"/>
    </row>
    <row r="551797" spans="68:68" customFormat="1">
      <c r="BP551797" s="90"/>
    </row>
    <row r="551798" spans="68:68" customFormat="1">
      <c r="BP551798" s="90"/>
    </row>
    <row r="551799" spans="68:68" customFormat="1">
      <c r="BP551799" s="90"/>
    </row>
    <row r="551800" spans="68:68" customFormat="1">
      <c r="BP551800" s="90"/>
    </row>
    <row r="551801" spans="68:68" customFormat="1">
      <c r="BP551801" s="90"/>
    </row>
    <row r="551802" spans="68:68" customFormat="1">
      <c r="BP551802" s="90"/>
    </row>
    <row r="551803" spans="68:68" customFormat="1">
      <c r="BP551803" s="90"/>
    </row>
    <row r="551804" spans="68:68" customFormat="1">
      <c r="BP551804" s="90"/>
    </row>
    <row r="551805" spans="68:68" customFormat="1">
      <c r="BP551805" s="90"/>
    </row>
    <row r="551806" spans="68:68" customFormat="1">
      <c r="BP551806" s="90"/>
    </row>
    <row r="551807" spans="68:68" customFormat="1">
      <c r="BP551807" s="90"/>
    </row>
    <row r="551808" spans="68:68" customFormat="1">
      <c r="BP551808" s="90"/>
    </row>
    <row r="551809" spans="68:68" customFormat="1">
      <c r="BP551809" s="90"/>
    </row>
    <row r="551810" spans="68:68" customFormat="1">
      <c r="BP551810" s="90"/>
    </row>
    <row r="551811" spans="68:68" customFormat="1">
      <c r="BP551811" s="90"/>
    </row>
    <row r="551812" spans="68:68" customFormat="1">
      <c r="BP551812" s="90"/>
    </row>
    <row r="551813" spans="68:68" customFormat="1">
      <c r="BP551813" s="90"/>
    </row>
    <row r="551814" spans="68:68" customFormat="1">
      <c r="BP551814" s="90"/>
    </row>
    <row r="551815" spans="68:68" customFormat="1">
      <c r="BP551815" s="90"/>
    </row>
    <row r="551816" spans="68:68" customFormat="1">
      <c r="BP551816" s="90"/>
    </row>
    <row r="551817" spans="68:68" customFormat="1">
      <c r="BP551817" s="90"/>
    </row>
    <row r="551818" spans="68:68" customFormat="1">
      <c r="BP551818" s="90"/>
    </row>
    <row r="551819" spans="68:68" customFormat="1">
      <c r="BP551819" s="90"/>
    </row>
    <row r="551820" spans="68:68" customFormat="1">
      <c r="BP551820" s="90"/>
    </row>
    <row r="551821" spans="68:68" customFormat="1">
      <c r="BP551821" s="90"/>
    </row>
    <row r="551822" spans="68:68" customFormat="1">
      <c r="BP551822" s="90"/>
    </row>
    <row r="551823" spans="68:68" customFormat="1">
      <c r="BP551823" s="90"/>
    </row>
    <row r="551824" spans="68:68" customFormat="1">
      <c r="BP551824" s="90"/>
    </row>
    <row r="551825" spans="68:68" customFormat="1">
      <c r="BP551825" s="90"/>
    </row>
    <row r="551826" spans="68:68" customFormat="1">
      <c r="BP551826" s="90"/>
    </row>
    <row r="551827" spans="68:68" customFormat="1">
      <c r="BP551827" s="90"/>
    </row>
    <row r="551828" spans="68:68" customFormat="1">
      <c r="BP551828" s="90"/>
    </row>
    <row r="551829" spans="68:68" customFormat="1">
      <c r="BP551829" s="90"/>
    </row>
    <row r="551830" spans="68:68" customFormat="1">
      <c r="BP551830" s="90"/>
    </row>
    <row r="551831" spans="68:68" customFormat="1">
      <c r="BP551831" s="90"/>
    </row>
    <row r="551832" spans="68:68" customFormat="1">
      <c r="BP551832" s="90"/>
    </row>
    <row r="551833" spans="68:68" customFormat="1">
      <c r="BP551833" s="90"/>
    </row>
    <row r="551834" spans="68:68" customFormat="1">
      <c r="BP551834" s="90"/>
    </row>
    <row r="551835" spans="68:68" customFormat="1">
      <c r="BP551835" s="90"/>
    </row>
    <row r="551836" spans="68:68" customFormat="1">
      <c r="BP551836" s="90"/>
    </row>
    <row r="551837" spans="68:68" customFormat="1">
      <c r="BP551837" s="90"/>
    </row>
    <row r="551838" spans="68:68" customFormat="1">
      <c r="BP551838" s="90"/>
    </row>
    <row r="551839" spans="68:68" customFormat="1">
      <c r="BP551839" s="90"/>
    </row>
    <row r="551840" spans="68:68" customFormat="1">
      <c r="BP551840" s="90"/>
    </row>
    <row r="551841" spans="68:68" customFormat="1">
      <c r="BP551841" s="90"/>
    </row>
    <row r="551842" spans="68:68" customFormat="1">
      <c r="BP551842" s="90"/>
    </row>
    <row r="551843" spans="68:68" customFormat="1">
      <c r="BP551843" s="90"/>
    </row>
    <row r="551844" spans="68:68" customFormat="1">
      <c r="BP551844" s="90"/>
    </row>
    <row r="551845" spans="68:68" customFormat="1">
      <c r="BP551845" s="90"/>
    </row>
    <row r="551846" spans="68:68" customFormat="1">
      <c r="BP551846" s="90"/>
    </row>
    <row r="551847" spans="68:68" customFormat="1">
      <c r="BP551847" s="90"/>
    </row>
    <row r="551848" spans="68:68" customFormat="1">
      <c r="BP551848" s="90"/>
    </row>
    <row r="551849" spans="68:68" customFormat="1">
      <c r="BP551849" s="90"/>
    </row>
    <row r="551850" spans="68:68" customFormat="1">
      <c r="BP551850" s="90"/>
    </row>
    <row r="551851" spans="68:68" customFormat="1">
      <c r="BP551851" s="90"/>
    </row>
    <row r="551852" spans="68:68" customFormat="1">
      <c r="BP551852" s="90"/>
    </row>
    <row r="551853" spans="68:68" customFormat="1">
      <c r="BP551853" s="90"/>
    </row>
    <row r="551854" spans="68:68" customFormat="1">
      <c r="BP551854" s="90"/>
    </row>
    <row r="551855" spans="68:68" customFormat="1">
      <c r="BP551855" s="90"/>
    </row>
    <row r="551856" spans="68:68" customFormat="1">
      <c r="BP551856" s="90"/>
    </row>
    <row r="551857" spans="68:68" customFormat="1">
      <c r="BP551857" s="90"/>
    </row>
    <row r="551858" spans="68:68" customFormat="1">
      <c r="BP551858" s="90"/>
    </row>
    <row r="551859" spans="68:68" customFormat="1">
      <c r="BP551859" s="90"/>
    </row>
    <row r="551860" spans="68:68" customFormat="1">
      <c r="BP551860" s="90"/>
    </row>
    <row r="551861" spans="68:68" customFormat="1">
      <c r="BP551861" s="90"/>
    </row>
    <row r="551862" spans="68:68" customFormat="1">
      <c r="BP551862" s="90"/>
    </row>
    <row r="551863" spans="68:68" customFormat="1">
      <c r="BP551863" s="90"/>
    </row>
    <row r="551864" spans="68:68" customFormat="1">
      <c r="BP551864" s="90"/>
    </row>
    <row r="551865" spans="68:68" customFormat="1">
      <c r="BP551865" s="90"/>
    </row>
    <row r="551866" spans="68:68" customFormat="1">
      <c r="BP551866" s="90"/>
    </row>
    <row r="551867" spans="68:68" customFormat="1">
      <c r="BP551867" s="90"/>
    </row>
    <row r="551868" spans="68:68" customFormat="1">
      <c r="BP551868" s="90"/>
    </row>
    <row r="551869" spans="68:68" customFormat="1">
      <c r="BP551869" s="90"/>
    </row>
    <row r="551870" spans="68:68" customFormat="1">
      <c r="BP551870" s="90"/>
    </row>
    <row r="551871" spans="68:68" customFormat="1">
      <c r="BP551871" s="90"/>
    </row>
    <row r="551872" spans="68:68" customFormat="1">
      <c r="BP551872" s="90"/>
    </row>
    <row r="551873" spans="68:68" customFormat="1">
      <c r="BP551873" s="90"/>
    </row>
    <row r="551874" spans="68:68" customFormat="1">
      <c r="BP551874" s="90"/>
    </row>
    <row r="551875" spans="68:68" customFormat="1">
      <c r="BP551875" s="90"/>
    </row>
    <row r="551876" spans="68:68" customFormat="1">
      <c r="BP551876" s="90"/>
    </row>
    <row r="551877" spans="68:68" customFormat="1">
      <c r="BP551877" s="90"/>
    </row>
    <row r="551878" spans="68:68" customFormat="1">
      <c r="BP551878" s="90"/>
    </row>
    <row r="551879" spans="68:68" customFormat="1">
      <c r="BP551879" s="90"/>
    </row>
    <row r="551880" spans="68:68" customFormat="1">
      <c r="BP551880" s="90"/>
    </row>
    <row r="551881" spans="68:68" customFormat="1">
      <c r="BP551881" s="90"/>
    </row>
    <row r="551882" spans="68:68" customFormat="1">
      <c r="BP551882" s="90"/>
    </row>
    <row r="551883" spans="68:68" customFormat="1">
      <c r="BP551883" s="90"/>
    </row>
    <row r="551884" spans="68:68" customFormat="1">
      <c r="BP551884" s="90"/>
    </row>
    <row r="551885" spans="68:68" customFormat="1">
      <c r="BP551885" s="90"/>
    </row>
    <row r="551886" spans="68:68" customFormat="1">
      <c r="BP551886" s="90"/>
    </row>
    <row r="551887" spans="68:68" customFormat="1">
      <c r="BP551887" s="90"/>
    </row>
    <row r="551888" spans="68:68" customFormat="1">
      <c r="BP551888" s="90"/>
    </row>
    <row r="551889" spans="68:68" customFormat="1">
      <c r="BP551889" s="90"/>
    </row>
    <row r="551890" spans="68:68" customFormat="1">
      <c r="BP551890" s="90"/>
    </row>
    <row r="551891" spans="68:68" customFormat="1">
      <c r="BP551891" s="90"/>
    </row>
    <row r="551892" spans="68:68" customFormat="1">
      <c r="BP551892" s="90"/>
    </row>
    <row r="551893" spans="68:68" customFormat="1">
      <c r="BP551893" s="90"/>
    </row>
    <row r="551894" spans="68:68" customFormat="1">
      <c r="BP551894" s="90"/>
    </row>
    <row r="551895" spans="68:68" customFormat="1">
      <c r="BP551895" s="90"/>
    </row>
    <row r="551896" spans="68:68" customFormat="1">
      <c r="BP551896" s="90"/>
    </row>
    <row r="551897" spans="68:68" customFormat="1">
      <c r="BP551897" s="90"/>
    </row>
    <row r="551898" spans="68:68" customFormat="1">
      <c r="BP551898" s="90"/>
    </row>
    <row r="551899" spans="68:68" customFormat="1">
      <c r="BP551899" s="90"/>
    </row>
    <row r="551900" spans="68:68" customFormat="1">
      <c r="BP551900" s="90"/>
    </row>
    <row r="551901" spans="68:68" customFormat="1">
      <c r="BP551901" s="90"/>
    </row>
    <row r="551902" spans="68:68" customFormat="1">
      <c r="BP551902" s="90"/>
    </row>
    <row r="551903" spans="68:68" customFormat="1">
      <c r="BP551903" s="90"/>
    </row>
    <row r="551904" spans="68:68" customFormat="1">
      <c r="BP551904" s="90"/>
    </row>
    <row r="551905" spans="68:68" customFormat="1">
      <c r="BP551905" s="90"/>
    </row>
    <row r="551906" spans="68:68" customFormat="1">
      <c r="BP551906" s="90"/>
    </row>
    <row r="551907" spans="68:68" customFormat="1">
      <c r="BP551907" s="90"/>
    </row>
    <row r="551908" spans="68:68" customFormat="1">
      <c r="BP551908" s="90"/>
    </row>
    <row r="551909" spans="68:68" customFormat="1">
      <c r="BP551909" s="90"/>
    </row>
    <row r="551910" spans="68:68" customFormat="1">
      <c r="BP551910" s="90"/>
    </row>
    <row r="551911" spans="68:68" customFormat="1">
      <c r="BP551911" s="90"/>
    </row>
    <row r="551912" spans="68:68" customFormat="1">
      <c r="BP551912" s="90"/>
    </row>
    <row r="551913" spans="68:68" customFormat="1">
      <c r="BP551913" s="90"/>
    </row>
    <row r="551914" spans="68:68" customFormat="1">
      <c r="BP551914" s="90"/>
    </row>
    <row r="551915" spans="68:68" customFormat="1">
      <c r="BP551915" s="90"/>
    </row>
    <row r="551916" spans="68:68" customFormat="1">
      <c r="BP551916" s="90"/>
    </row>
    <row r="551917" spans="68:68" customFormat="1">
      <c r="BP551917" s="90"/>
    </row>
    <row r="551918" spans="68:68" customFormat="1">
      <c r="BP551918" s="90"/>
    </row>
    <row r="551919" spans="68:68" customFormat="1">
      <c r="BP551919" s="90"/>
    </row>
    <row r="551920" spans="68:68" customFormat="1">
      <c r="BP551920" s="90"/>
    </row>
    <row r="551921" spans="68:68" customFormat="1">
      <c r="BP551921" s="90"/>
    </row>
    <row r="551922" spans="68:68" customFormat="1">
      <c r="BP551922" s="90"/>
    </row>
    <row r="551923" spans="68:68" customFormat="1">
      <c r="BP551923" s="90"/>
    </row>
    <row r="551924" spans="68:68" customFormat="1">
      <c r="BP551924" s="90"/>
    </row>
    <row r="551925" spans="68:68" customFormat="1">
      <c r="BP551925" s="90"/>
    </row>
    <row r="551926" spans="68:68" customFormat="1">
      <c r="BP551926" s="90"/>
    </row>
    <row r="551927" spans="68:68" customFormat="1">
      <c r="BP551927" s="90"/>
    </row>
    <row r="551928" spans="68:68" customFormat="1">
      <c r="BP551928" s="90"/>
    </row>
    <row r="551929" spans="68:68" customFormat="1">
      <c r="BP551929" s="90"/>
    </row>
    <row r="551930" spans="68:68" customFormat="1">
      <c r="BP551930" s="90"/>
    </row>
    <row r="551931" spans="68:68" customFormat="1">
      <c r="BP551931" s="90"/>
    </row>
    <row r="551932" spans="68:68" customFormat="1">
      <c r="BP551932" s="90"/>
    </row>
    <row r="551933" spans="68:68" customFormat="1">
      <c r="BP551933" s="90"/>
    </row>
    <row r="551934" spans="68:68" customFormat="1">
      <c r="BP551934" s="90"/>
    </row>
    <row r="551935" spans="68:68" customFormat="1">
      <c r="BP551935" s="90"/>
    </row>
    <row r="551936" spans="68:68" customFormat="1">
      <c r="BP551936" s="90"/>
    </row>
    <row r="551937" spans="68:68" customFormat="1">
      <c r="BP551937" s="90"/>
    </row>
    <row r="551938" spans="68:68" customFormat="1">
      <c r="BP551938" s="90"/>
    </row>
    <row r="551939" spans="68:68" customFormat="1">
      <c r="BP551939" s="90"/>
    </row>
    <row r="551940" spans="68:68" customFormat="1">
      <c r="BP551940" s="90"/>
    </row>
    <row r="551941" spans="68:68" customFormat="1">
      <c r="BP551941" s="90"/>
    </row>
    <row r="551942" spans="68:68" customFormat="1">
      <c r="BP551942" s="90"/>
    </row>
    <row r="551943" spans="68:68" customFormat="1">
      <c r="BP551943" s="90"/>
    </row>
    <row r="551944" spans="68:68" customFormat="1">
      <c r="BP551944" s="90"/>
    </row>
    <row r="551945" spans="68:68" customFormat="1">
      <c r="BP551945" s="90"/>
    </row>
    <row r="551946" spans="68:68" customFormat="1">
      <c r="BP551946" s="90"/>
    </row>
    <row r="551947" spans="68:68" customFormat="1">
      <c r="BP551947" s="90"/>
    </row>
    <row r="551948" spans="68:68" customFormat="1">
      <c r="BP551948" s="90"/>
    </row>
    <row r="551949" spans="68:68" customFormat="1">
      <c r="BP551949" s="90"/>
    </row>
    <row r="551950" spans="68:68" customFormat="1">
      <c r="BP551950" s="90"/>
    </row>
    <row r="551951" spans="68:68" customFormat="1">
      <c r="BP551951" s="90"/>
    </row>
    <row r="551952" spans="68:68" customFormat="1">
      <c r="BP551952" s="90"/>
    </row>
    <row r="551953" spans="68:68" customFormat="1">
      <c r="BP551953" s="90"/>
    </row>
    <row r="551954" spans="68:68" customFormat="1">
      <c r="BP551954" s="90"/>
    </row>
    <row r="551955" spans="68:68" customFormat="1">
      <c r="BP551955" s="90"/>
    </row>
    <row r="551956" spans="68:68" customFormat="1">
      <c r="BP551956" s="90"/>
    </row>
    <row r="551957" spans="68:68" customFormat="1">
      <c r="BP551957" s="90"/>
    </row>
    <row r="551958" spans="68:68" customFormat="1">
      <c r="BP551958" s="90"/>
    </row>
    <row r="551959" spans="68:68" customFormat="1">
      <c r="BP551959" s="90"/>
    </row>
    <row r="551960" spans="68:68" customFormat="1">
      <c r="BP551960" s="90"/>
    </row>
    <row r="551961" spans="68:68" customFormat="1">
      <c r="BP551961" s="90"/>
    </row>
    <row r="551962" spans="68:68" customFormat="1">
      <c r="BP551962" s="90"/>
    </row>
    <row r="551963" spans="68:68" customFormat="1">
      <c r="BP551963" s="90"/>
    </row>
    <row r="551964" spans="68:68" customFormat="1">
      <c r="BP551964" s="90"/>
    </row>
    <row r="551965" spans="68:68" customFormat="1">
      <c r="BP551965" s="90"/>
    </row>
    <row r="551966" spans="68:68" customFormat="1">
      <c r="BP551966" s="90"/>
    </row>
    <row r="551967" spans="68:68" customFormat="1">
      <c r="BP551967" s="90"/>
    </row>
    <row r="551968" spans="68:68" customFormat="1">
      <c r="BP551968" s="90"/>
    </row>
    <row r="551969" spans="68:68" customFormat="1">
      <c r="BP551969" s="90"/>
    </row>
    <row r="551970" spans="68:68" customFormat="1">
      <c r="BP551970" s="90"/>
    </row>
    <row r="551971" spans="68:68" customFormat="1">
      <c r="BP551971" s="90"/>
    </row>
    <row r="551972" spans="68:68" customFormat="1">
      <c r="BP551972" s="90"/>
    </row>
    <row r="551973" spans="68:68" customFormat="1">
      <c r="BP551973" s="90"/>
    </row>
    <row r="551974" spans="68:68" customFormat="1">
      <c r="BP551974" s="90"/>
    </row>
    <row r="551975" spans="68:68" customFormat="1">
      <c r="BP551975" s="90"/>
    </row>
    <row r="551976" spans="68:68" customFormat="1">
      <c r="BP551976" s="90"/>
    </row>
    <row r="551977" spans="68:68" customFormat="1">
      <c r="BP551977" s="90"/>
    </row>
    <row r="551978" spans="68:68" customFormat="1">
      <c r="BP551978" s="90"/>
    </row>
    <row r="551979" spans="68:68" customFormat="1">
      <c r="BP551979" s="90"/>
    </row>
    <row r="551980" spans="68:68" customFormat="1">
      <c r="BP551980" s="90"/>
    </row>
    <row r="551981" spans="68:68" customFormat="1">
      <c r="BP551981" s="90"/>
    </row>
    <row r="551982" spans="68:68" customFormat="1">
      <c r="BP551982" s="90"/>
    </row>
    <row r="551983" spans="68:68" customFormat="1">
      <c r="BP551983" s="90"/>
    </row>
    <row r="551984" spans="68:68" customFormat="1">
      <c r="BP551984" s="90"/>
    </row>
    <row r="551985" spans="68:68" customFormat="1">
      <c r="BP551985" s="90"/>
    </row>
    <row r="551986" spans="68:68" customFormat="1">
      <c r="BP551986" s="90"/>
    </row>
    <row r="551987" spans="68:68" customFormat="1">
      <c r="BP551987" s="90"/>
    </row>
    <row r="551988" spans="68:68" customFormat="1">
      <c r="BP551988" s="90"/>
    </row>
    <row r="551989" spans="68:68" customFormat="1">
      <c r="BP551989" s="90"/>
    </row>
    <row r="551990" spans="68:68" customFormat="1">
      <c r="BP551990" s="90"/>
    </row>
    <row r="551991" spans="68:68" customFormat="1">
      <c r="BP551991" s="90"/>
    </row>
    <row r="551992" spans="68:68" customFormat="1">
      <c r="BP551992" s="90"/>
    </row>
    <row r="551993" spans="68:68" customFormat="1">
      <c r="BP551993" s="90"/>
    </row>
    <row r="551994" spans="68:68" customFormat="1">
      <c r="BP551994" s="90"/>
    </row>
    <row r="551995" spans="68:68" customFormat="1">
      <c r="BP551995" s="90"/>
    </row>
    <row r="551996" spans="68:68" customFormat="1">
      <c r="BP551996" s="90"/>
    </row>
    <row r="551997" spans="68:68" customFormat="1">
      <c r="BP551997" s="90"/>
    </row>
    <row r="551998" spans="68:68" customFormat="1">
      <c r="BP551998" s="90"/>
    </row>
    <row r="551999" spans="68:68" customFormat="1">
      <c r="BP551999" s="90"/>
    </row>
    <row r="552000" spans="68:68" customFormat="1">
      <c r="BP552000" s="90"/>
    </row>
    <row r="552001" spans="68:68" customFormat="1">
      <c r="BP552001" s="90"/>
    </row>
    <row r="552002" spans="68:68" customFormat="1">
      <c r="BP552002" s="90"/>
    </row>
    <row r="552003" spans="68:68" customFormat="1">
      <c r="BP552003" s="90"/>
    </row>
    <row r="552004" spans="68:68" customFormat="1">
      <c r="BP552004" s="90"/>
    </row>
    <row r="552005" spans="68:68" customFormat="1">
      <c r="BP552005" s="90"/>
    </row>
    <row r="552006" spans="68:68" customFormat="1">
      <c r="BP552006" s="90"/>
    </row>
    <row r="552007" spans="68:68" customFormat="1">
      <c r="BP552007" s="90"/>
    </row>
    <row r="552008" spans="68:68" customFormat="1">
      <c r="BP552008" s="90"/>
    </row>
    <row r="552009" spans="68:68" customFormat="1">
      <c r="BP552009" s="90"/>
    </row>
    <row r="552010" spans="68:68" customFormat="1">
      <c r="BP552010" s="90"/>
    </row>
    <row r="552011" spans="68:68" customFormat="1">
      <c r="BP552011" s="90"/>
    </row>
    <row r="552012" spans="68:68" customFormat="1">
      <c r="BP552012" s="90"/>
    </row>
    <row r="552013" spans="68:68" customFormat="1">
      <c r="BP552013" s="90"/>
    </row>
    <row r="552014" spans="68:68" customFormat="1">
      <c r="BP552014" s="90"/>
    </row>
    <row r="552015" spans="68:68" customFormat="1">
      <c r="BP552015" s="90"/>
    </row>
    <row r="552016" spans="68:68" customFormat="1">
      <c r="BP552016" s="90"/>
    </row>
    <row r="552017" spans="68:68" customFormat="1">
      <c r="BP552017" s="90"/>
    </row>
    <row r="552018" spans="68:68" customFormat="1">
      <c r="BP552018" s="90"/>
    </row>
    <row r="552019" spans="68:68" customFormat="1">
      <c r="BP552019" s="90"/>
    </row>
    <row r="552020" spans="68:68" customFormat="1">
      <c r="BP552020" s="90"/>
    </row>
    <row r="552021" spans="68:68" customFormat="1">
      <c r="BP552021" s="90"/>
    </row>
    <row r="552022" spans="68:68" customFormat="1">
      <c r="BP552022" s="90"/>
    </row>
    <row r="552023" spans="68:68" customFormat="1">
      <c r="BP552023" s="90"/>
    </row>
    <row r="552024" spans="68:68" customFormat="1">
      <c r="BP552024" s="90"/>
    </row>
    <row r="552025" spans="68:68" customFormat="1">
      <c r="BP552025" s="90"/>
    </row>
    <row r="552026" spans="68:68" customFormat="1">
      <c r="BP552026" s="90"/>
    </row>
    <row r="552027" spans="68:68" customFormat="1">
      <c r="BP552027" s="90"/>
    </row>
    <row r="552028" spans="68:68" customFormat="1">
      <c r="BP552028" s="90"/>
    </row>
    <row r="552029" spans="68:68" customFormat="1">
      <c r="BP552029" s="90"/>
    </row>
    <row r="552030" spans="68:68" customFormat="1">
      <c r="BP552030" s="90"/>
    </row>
    <row r="552031" spans="68:68" customFormat="1">
      <c r="BP552031" s="90"/>
    </row>
    <row r="552032" spans="68:68" customFormat="1">
      <c r="BP552032" s="90"/>
    </row>
    <row r="552033" spans="68:68" customFormat="1">
      <c r="BP552033" s="90"/>
    </row>
    <row r="552034" spans="68:68" customFormat="1">
      <c r="BP552034" s="90"/>
    </row>
    <row r="552035" spans="68:68" customFormat="1">
      <c r="BP552035" s="90"/>
    </row>
    <row r="552036" spans="68:68" customFormat="1">
      <c r="BP552036" s="90"/>
    </row>
    <row r="552037" spans="68:68" customFormat="1">
      <c r="BP552037" s="90"/>
    </row>
    <row r="552038" spans="68:68" customFormat="1">
      <c r="BP552038" s="90"/>
    </row>
    <row r="552039" spans="68:68" customFormat="1">
      <c r="BP552039" s="90"/>
    </row>
    <row r="552040" spans="68:68" customFormat="1">
      <c r="BP552040" s="90"/>
    </row>
    <row r="552041" spans="68:68" customFormat="1">
      <c r="BP552041" s="90"/>
    </row>
    <row r="552042" spans="68:68" customFormat="1">
      <c r="BP552042" s="90"/>
    </row>
    <row r="552043" spans="68:68" customFormat="1">
      <c r="BP552043" s="90"/>
    </row>
    <row r="552044" spans="68:68" customFormat="1">
      <c r="BP552044" s="90"/>
    </row>
    <row r="552045" spans="68:68" customFormat="1">
      <c r="BP552045" s="90"/>
    </row>
    <row r="552046" spans="68:68" customFormat="1">
      <c r="BP552046" s="90"/>
    </row>
    <row r="552047" spans="68:68" customFormat="1">
      <c r="BP552047" s="90"/>
    </row>
    <row r="552048" spans="68:68" customFormat="1">
      <c r="BP552048" s="90"/>
    </row>
    <row r="552049" spans="68:68" customFormat="1">
      <c r="BP552049" s="90"/>
    </row>
    <row r="552050" spans="68:68" customFormat="1">
      <c r="BP552050" s="90"/>
    </row>
    <row r="552051" spans="68:68" customFormat="1">
      <c r="BP552051" s="90"/>
    </row>
    <row r="552052" spans="68:68" customFormat="1">
      <c r="BP552052" s="90"/>
    </row>
    <row r="552053" spans="68:68" customFormat="1">
      <c r="BP552053" s="90"/>
    </row>
    <row r="552054" spans="68:68" customFormat="1">
      <c r="BP552054" s="90"/>
    </row>
    <row r="552055" spans="68:68" customFormat="1">
      <c r="BP552055" s="90"/>
    </row>
    <row r="552056" spans="68:68" customFormat="1">
      <c r="BP552056" s="90"/>
    </row>
    <row r="552057" spans="68:68" customFormat="1">
      <c r="BP552057" s="90"/>
    </row>
    <row r="552058" spans="68:68" customFormat="1">
      <c r="BP552058" s="90"/>
    </row>
    <row r="552059" spans="68:68" customFormat="1">
      <c r="BP552059" s="90"/>
    </row>
    <row r="552060" spans="68:68" customFormat="1">
      <c r="BP552060" s="90"/>
    </row>
    <row r="552061" spans="68:68" customFormat="1">
      <c r="BP552061" s="90"/>
    </row>
    <row r="552062" spans="68:68" customFormat="1">
      <c r="BP552062" s="90"/>
    </row>
    <row r="552063" spans="68:68" customFormat="1">
      <c r="BP552063" s="90"/>
    </row>
    <row r="552064" spans="68:68" customFormat="1">
      <c r="BP552064" s="90"/>
    </row>
    <row r="552065" spans="68:68" customFormat="1">
      <c r="BP552065" s="90"/>
    </row>
    <row r="552066" spans="68:68" customFormat="1">
      <c r="BP552066" s="90"/>
    </row>
    <row r="552067" spans="68:68" customFormat="1">
      <c r="BP552067" s="90"/>
    </row>
    <row r="552068" spans="68:68" customFormat="1">
      <c r="BP552068" s="90"/>
    </row>
    <row r="552069" spans="68:68" customFormat="1">
      <c r="BP552069" s="90"/>
    </row>
    <row r="552070" spans="68:68" customFormat="1">
      <c r="BP552070" s="90"/>
    </row>
    <row r="552071" spans="68:68" customFormat="1">
      <c r="BP552071" s="90"/>
    </row>
    <row r="552072" spans="68:68" customFormat="1">
      <c r="BP552072" s="90"/>
    </row>
    <row r="552073" spans="68:68" customFormat="1">
      <c r="BP552073" s="90"/>
    </row>
    <row r="552074" spans="68:68" customFormat="1">
      <c r="BP552074" s="90"/>
    </row>
    <row r="552075" spans="68:68" customFormat="1">
      <c r="BP552075" s="90"/>
    </row>
    <row r="552076" spans="68:68" customFormat="1">
      <c r="BP552076" s="90"/>
    </row>
    <row r="552077" spans="68:68" customFormat="1">
      <c r="BP552077" s="90"/>
    </row>
    <row r="552078" spans="68:68" customFormat="1">
      <c r="BP552078" s="90"/>
    </row>
    <row r="552079" spans="68:68" customFormat="1">
      <c r="BP552079" s="90"/>
    </row>
    <row r="552080" spans="68:68" customFormat="1">
      <c r="BP552080" s="90"/>
    </row>
    <row r="552081" spans="68:68" customFormat="1">
      <c r="BP552081" s="90"/>
    </row>
    <row r="552082" spans="68:68" customFormat="1">
      <c r="BP552082" s="90"/>
    </row>
    <row r="552083" spans="68:68" customFormat="1">
      <c r="BP552083" s="90"/>
    </row>
    <row r="552084" spans="68:68" customFormat="1">
      <c r="BP552084" s="90"/>
    </row>
    <row r="552085" spans="68:68" customFormat="1">
      <c r="BP552085" s="90"/>
    </row>
    <row r="552086" spans="68:68" customFormat="1">
      <c r="BP552086" s="90"/>
    </row>
    <row r="552087" spans="68:68" customFormat="1">
      <c r="BP552087" s="90"/>
    </row>
    <row r="552088" spans="68:68" customFormat="1">
      <c r="BP552088" s="90"/>
    </row>
    <row r="552089" spans="68:68" customFormat="1">
      <c r="BP552089" s="90"/>
    </row>
    <row r="552090" spans="68:68" customFormat="1">
      <c r="BP552090" s="90"/>
    </row>
    <row r="552091" spans="68:68" customFormat="1">
      <c r="BP552091" s="90"/>
    </row>
    <row r="552092" spans="68:68" customFormat="1">
      <c r="BP552092" s="90"/>
    </row>
    <row r="552093" spans="68:68" customFormat="1">
      <c r="BP552093" s="90"/>
    </row>
    <row r="552094" spans="68:68" customFormat="1">
      <c r="BP552094" s="90"/>
    </row>
    <row r="552095" spans="68:68" customFormat="1">
      <c r="BP552095" s="90"/>
    </row>
    <row r="552096" spans="68:68" customFormat="1">
      <c r="BP552096" s="90"/>
    </row>
    <row r="552097" spans="68:68" customFormat="1">
      <c r="BP552097" s="90"/>
    </row>
    <row r="552098" spans="68:68" customFormat="1">
      <c r="BP552098" s="90"/>
    </row>
    <row r="552099" spans="68:68" customFormat="1">
      <c r="BP552099" s="90"/>
    </row>
    <row r="552100" spans="68:68" customFormat="1">
      <c r="BP552100" s="90"/>
    </row>
    <row r="552101" spans="68:68" customFormat="1">
      <c r="BP552101" s="90"/>
    </row>
    <row r="552102" spans="68:68" customFormat="1">
      <c r="BP552102" s="90"/>
    </row>
    <row r="552103" spans="68:68" customFormat="1">
      <c r="BP552103" s="90"/>
    </row>
    <row r="552104" spans="68:68" customFormat="1">
      <c r="BP552104" s="90"/>
    </row>
    <row r="552105" spans="68:68" customFormat="1">
      <c r="BP552105" s="90"/>
    </row>
    <row r="552106" spans="68:68" customFormat="1">
      <c r="BP552106" s="90"/>
    </row>
    <row r="552107" spans="68:68" customFormat="1">
      <c r="BP552107" s="90"/>
    </row>
    <row r="552108" spans="68:68" customFormat="1">
      <c r="BP552108" s="90"/>
    </row>
    <row r="552109" spans="68:68" customFormat="1">
      <c r="BP552109" s="90"/>
    </row>
    <row r="552110" spans="68:68" customFormat="1">
      <c r="BP552110" s="90"/>
    </row>
    <row r="552111" spans="68:68" customFormat="1">
      <c r="BP552111" s="90"/>
    </row>
    <row r="552112" spans="68:68" customFormat="1">
      <c r="BP552112" s="90"/>
    </row>
    <row r="552113" spans="68:68" customFormat="1">
      <c r="BP552113" s="90"/>
    </row>
    <row r="552114" spans="68:68" customFormat="1">
      <c r="BP552114" s="90"/>
    </row>
    <row r="552115" spans="68:68" customFormat="1">
      <c r="BP552115" s="90"/>
    </row>
    <row r="552116" spans="68:68" customFormat="1">
      <c r="BP552116" s="90"/>
    </row>
    <row r="552117" spans="68:68" customFormat="1">
      <c r="BP552117" s="90"/>
    </row>
    <row r="552118" spans="68:68" customFormat="1">
      <c r="BP552118" s="90"/>
    </row>
    <row r="552119" spans="68:68" customFormat="1">
      <c r="BP552119" s="90"/>
    </row>
    <row r="552120" spans="68:68" customFormat="1">
      <c r="BP552120" s="90"/>
    </row>
    <row r="552121" spans="68:68" customFormat="1">
      <c r="BP552121" s="90"/>
    </row>
    <row r="552122" spans="68:68" customFormat="1">
      <c r="BP552122" s="90"/>
    </row>
    <row r="552123" spans="68:68" customFormat="1">
      <c r="BP552123" s="90"/>
    </row>
    <row r="552124" spans="68:68" customFormat="1">
      <c r="BP552124" s="90"/>
    </row>
    <row r="552125" spans="68:68" customFormat="1">
      <c r="BP552125" s="90"/>
    </row>
    <row r="552126" spans="68:68" customFormat="1">
      <c r="BP552126" s="90"/>
    </row>
    <row r="552127" spans="68:68" customFormat="1">
      <c r="BP552127" s="90"/>
    </row>
    <row r="552128" spans="68:68" customFormat="1">
      <c r="BP552128" s="90"/>
    </row>
    <row r="552129" spans="68:68" customFormat="1">
      <c r="BP552129" s="90"/>
    </row>
    <row r="552130" spans="68:68" customFormat="1">
      <c r="BP552130" s="90"/>
    </row>
    <row r="552131" spans="68:68" customFormat="1">
      <c r="BP552131" s="90"/>
    </row>
    <row r="552132" spans="68:68" customFormat="1">
      <c r="BP552132" s="90"/>
    </row>
    <row r="552133" spans="68:68" customFormat="1">
      <c r="BP552133" s="90"/>
    </row>
    <row r="552134" spans="68:68" customFormat="1">
      <c r="BP552134" s="90"/>
    </row>
    <row r="552135" spans="68:68" customFormat="1">
      <c r="BP552135" s="90"/>
    </row>
    <row r="552136" spans="68:68" customFormat="1">
      <c r="BP552136" s="90"/>
    </row>
    <row r="552137" spans="68:68" customFormat="1">
      <c r="BP552137" s="90"/>
    </row>
    <row r="552138" spans="68:68" customFormat="1">
      <c r="BP552138" s="90"/>
    </row>
    <row r="552139" spans="68:68" customFormat="1">
      <c r="BP552139" s="90"/>
    </row>
    <row r="552140" spans="68:68" customFormat="1">
      <c r="BP552140" s="90"/>
    </row>
    <row r="552141" spans="68:68" customFormat="1">
      <c r="BP552141" s="90"/>
    </row>
    <row r="552142" spans="68:68" customFormat="1">
      <c r="BP552142" s="90"/>
    </row>
    <row r="552143" spans="68:68" customFormat="1">
      <c r="BP552143" s="90"/>
    </row>
    <row r="552144" spans="68:68" customFormat="1">
      <c r="BP552144" s="90"/>
    </row>
    <row r="552145" spans="68:68" customFormat="1">
      <c r="BP552145" s="90"/>
    </row>
    <row r="552146" spans="68:68" customFormat="1">
      <c r="BP552146" s="90"/>
    </row>
    <row r="552147" spans="68:68" customFormat="1">
      <c r="BP552147" s="90"/>
    </row>
    <row r="552148" spans="68:68" customFormat="1">
      <c r="BP552148" s="90"/>
    </row>
    <row r="552149" spans="68:68" customFormat="1">
      <c r="BP552149" s="90"/>
    </row>
    <row r="552150" spans="68:68" customFormat="1">
      <c r="BP552150" s="90"/>
    </row>
    <row r="552151" spans="68:68" customFormat="1">
      <c r="BP552151" s="90"/>
    </row>
    <row r="552152" spans="68:68" customFormat="1">
      <c r="BP552152" s="90"/>
    </row>
    <row r="552153" spans="68:68" customFormat="1">
      <c r="BP552153" s="90"/>
    </row>
    <row r="552154" spans="68:68" customFormat="1">
      <c r="BP552154" s="90"/>
    </row>
    <row r="552155" spans="68:68" customFormat="1">
      <c r="BP552155" s="90"/>
    </row>
    <row r="552156" spans="68:68" customFormat="1">
      <c r="BP552156" s="90"/>
    </row>
    <row r="552157" spans="68:68" customFormat="1">
      <c r="BP552157" s="90"/>
    </row>
    <row r="552158" spans="68:68" customFormat="1">
      <c r="BP552158" s="90"/>
    </row>
    <row r="552159" spans="68:68" customFormat="1">
      <c r="BP552159" s="90"/>
    </row>
    <row r="552160" spans="68:68" customFormat="1">
      <c r="BP552160" s="90"/>
    </row>
    <row r="552161" spans="68:68" customFormat="1">
      <c r="BP552161" s="90"/>
    </row>
    <row r="552162" spans="68:68" customFormat="1">
      <c r="BP552162" s="90"/>
    </row>
    <row r="552163" spans="68:68" customFormat="1">
      <c r="BP552163" s="90"/>
    </row>
    <row r="552164" spans="68:68" customFormat="1">
      <c r="BP552164" s="90"/>
    </row>
    <row r="552165" spans="68:68" customFormat="1">
      <c r="BP552165" s="90"/>
    </row>
    <row r="552166" spans="68:68" customFormat="1">
      <c r="BP552166" s="90"/>
    </row>
    <row r="552167" spans="68:68" customFormat="1">
      <c r="BP552167" s="90"/>
    </row>
    <row r="552168" spans="68:68" customFormat="1">
      <c r="BP552168" s="90"/>
    </row>
    <row r="552169" spans="68:68" customFormat="1">
      <c r="BP552169" s="90"/>
    </row>
    <row r="552170" spans="68:68" customFormat="1">
      <c r="BP552170" s="90"/>
    </row>
    <row r="552171" spans="68:68" customFormat="1">
      <c r="BP552171" s="90"/>
    </row>
    <row r="552172" spans="68:68" customFormat="1">
      <c r="BP552172" s="90"/>
    </row>
    <row r="552173" spans="68:68" customFormat="1">
      <c r="BP552173" s="90"/>
    </row>
    <row r="552174" spans="68:68" customFormat="1">
      <c r="BP552174" s="90"/>
    </row>
    <row r="552175" spans="68:68" customFormat="1">
      <c r="BP552175" s="90"/>
    </row>
    <row r="552176" spans="68:68" customFormat="1">
      <c r="BP552176" s="90"/>
    </row>
    <row r="552177" spans="68:68" customFormat="1">
      <c r="BP552177" s="90"/>
    </row>
    <row r="552178" spans="68:68" customFormat="1">
      <c r="BP552178" s="90"/>
    </row>
    <row r="552179" spans="68:68" customFormat="1">
      <c r="BP552179" s="90"/>
    </row>
    <row r="552180" spans="68:68" customFormat="1">
      <c r="BP552180" s="90"/>
    </row>
    <row r="552181" spans="68:68" customFormat="1">
      <c r="BP552181" s="90"/>
    </row>
    <row r="552182" spans="68:68" customFormat="1">
      <c r="BP552182" s="90"/>
    </row>
    <row r="552183" spans="68:68" customFormat="1">
      <c r="BP552183" s="90"/>
    </row>
    <row r="552184" spans="68:68" customFormat="1">
      <c r="BP552184" s="90"/>
    </row>
    <row r="552185" spans="68:68" customFormat="1">
      <c r="BP552185" s="90"/>
    </row>
    <row r="552186" spans="68:68" customFormat="1">
      <c r="BP552186" s="90"/>
    </row>
    <row r="552187" spans="68:68" customFormat="1">
      <c r="BP552187" s="90"/>
    </row>
    <row r="552188" spans="68:68" customFormat="1">
      <c r="BP552188" s="90"/>
    </row>
    <row r="552189" spans="68:68" customFormat="1">
      <c r="BP552189" s="90"/>
    </row>
    <row r="552190" spans="68:68" customFormat="1">
      <c r="BP552190" s="90"/>
    </row>
    <row r="552191" spans="68:68" customFormat="1">
      <c r="BP552191" s="90"/>
    </row>
    <row r="552192" spans="68:68" customFormat="1">
      <c r="BP552192" s="90"/>
    </row>
    <row r="552193" spans="68:68" customFormat="1">
      <c r="BP552193" s="90"/>
    </row>
    <row r="552194" spans="68:68" customFormat="1">
      <c r="BP552194" s="90"/>
    </row>
    <row r="552195" spans="68:68" customFormat="1">
      <c r="BP552195" s="90"/>
    </row>
    <row r="552196" spans="68:68" customFormat="1">
      <c r="BP552196" s="90"/>
    </row>
    <row r="552197" spans="68:68" customFormat="1">
      <c r="BP552197" s="90"/>
    </row>
    <row r="552198" spans="68:68" customFormat="1">
      <c r="BP552198" s="90"/>
    </row>
    <row r="552199" spans="68:68" customFormat="1">
      <c r="BP552199" s="90"/>
    </row>
    <row r="552200" spans="68:68" customFormat="1">
      <c r="BP552200" s="90"/>
    </row>
    <row r="552201" spans="68:68" customFormat="1">
      <c r="BP552201" s="90"/>
    </row>
    <row r="552202" spans="68:68" customFormat="1">
      <c r="BP552202" s="90"/>
    </row>
    <row r="552203" spans="68:68" customFormat="1">
      <c r="BP552203" s="90"/>
    </row>
    <row r="552204" spans="68:68" customFormat="1">
      <c r="BP552204" s="90"/>
    </row>
    <row r="552205" spans="68:68" customFormat="1">
      <c r="BP552205" s="90"/>
    </row>
    <row r="552206" spans="68:68" customFormat="1">
      <c r="BP552206" s="90"/>
    </row>
    <row r="552207" spans="68:68" customFormat="1">
      <c r="BP552207" s="90"/>
    </row>
    <row r="552208" spans="68:68" customFormat="1">
      <c r="BP552208" s="90"/>
    </row>
    <row r="552209" spans="68:68" customFormat="1">
      <c r="BP552209" s="90"/>
    </row>
    <row r="552210" spans="68:68" customFormat="1">
      <c r="BP552210" s="90"/>
    </row>
    <row r="552211" spans="68:68" customFormat="1">
      <c r="BP552211" s="90"/>
    </row>
    <row r="552212" spans="68:68" customFormat="1">
      <c r="BP552212" s="90"/>
    </row>
    <row r="552213" spans="68:68" customFormat="1">
      <c r="BP552213" s="90"/>
    </row>
    <row r="552214" spans="68:68" customFormat="1">
      <c r="BP552214" s="90"/>
    </row>
    <row r="552215" spans="68:68" customFormat="1">
      <c r="BP552215" s="90"/>
    </row>
    <row r="552216" spans="68:68" customFormat="1">
      <c r="BP552216" s="90"/>
    </row>
    <row r="552217" spans="68:68" customFormat="1">
      <c r="BP552217" s="90"/>
    </row>
    <row r="552218" spans="68:68" customFormat="1">
      <c r="BP552218" s="90"/>
    </row>
    <row r="552219" spans="68:68" customFormat="1">
      <c r="BP552219" s="90"/>
    </row>
    <row r="552220" spans="68:68" customFormat="1">
      <c r="BP552220" s="90"/>
    </row>
    <row r="552221" spans="68:68" customFormat="1">
      <c r="BP552221" s="90"/>
    </row>
    <row r="552222" spans="68:68" customFormat="1">
      <c r="BP552222" s="90"/>
    </row>
    <row r="552223" spans="68:68" customFormat="1">
      <c r="BP552223" s="90"/>
    </row>
    <row r="552224" spans="68:68" customFormat="1">
      <c r="BP552224" s="90"/>
    </row>
    <row r="552225" spans="68:68" customFormat="1">
      <c r="BP552225" s="90"/>
    </row>
    <row r="552226" spans="68:68" customFormat="1">
      <c r="BP552226" s="90"/>
    </row>
    <row r="552227" spans="68:68" customFormat="1">
      <c r="BP552227" s="90"/>
    </row>
    <row r="552228" spans="68:68" customFormat="1">
      <c r="BP552228" s="90"/>
    </row>
    <row r="552229" spans="68:68" customFormat="1">
      <c r="BP552229" s="90"/>
    </row>
    <row r="552230" spans="68:68" customFormat="1">
      <c r="BP552230" s="90"/>
    </row>
    <row r="552231" spans="68:68" customFormat="1">
      <c r="BP552231" s="90"/>
    </row>
    <row r="552232" spans="68:68" customFormat="1">
      <c r="BP552232" s="90"/>
    </row>
    <row r="552233" spans="68:68" customFormat="1">
      <c r="BP552233" s="90"/>
    </row>
    <row r="552234" spans="68:68" customFormat="1">
      <c r="BP552234" s="90"/>
    </row>
    <row r="552235" spans="68:68" customFormat="1">
      <c r="BP552235" s="90"/>
    </row>
    <row r="552236" spans="68:68" customFormat="1">
      <c r="BP552236" s="90"/>
    </row>
    <row r="552237" spans="68:68" customFormat="1">
      <c r="BP552237" s="90"/>
    </row>
    <row r="552238" spans="68:68" customFormat="1">
      <c r="BP552238" s="90"/>
    </row>
    <row r="552239" spans="68:68" customFormat="1">
      <c r="BP552239" s="90"/>
    </row>
    <row r="552240" spans="68:68" customFormat="1">
      <c r="BP552240" s="90"/>
    </row>
    <row r="552241" spans="68:68" customFormat="1">
      <c r="BP552241" s="90"/>
    </row>
    <row r="552242" spans="68:68" customFormat="1">
      <c r="BP552242" s="90"/>
    </row>
    <row r="552243" spans="68:68" customFormat="1">
      <c r="BP552243" s="90"/>
    </row>
    <row r="552244" spans="68:68" customFormat="1">
      <c r="BP552244" s="90"/>
    </row>
    <row r="552245" spans="68:68" customFormat="1">
      <c r="BP552245" s="90"/>
    </row>
    <row r="552246" spans="68:68" customFormat="1">
      <c r="BP552246" s="90"/>
    </row>
    <row r="552247" spans="68:68" customFormat="1">
      <c r="BP552247" s="90"/>
    </row>
    <row r="552248" spans="68:68" customFormat="1">
      <c r="BP552248" s="90"/>
    </row>
    <row r="552249" spans="68:68" customFormat="1">
      <c r="BP552249" s="90"/>
    </row>
    <row r="552250" spans="68:68" customFormat="1">
      <c r="BP552250" s="90"/>
    </row>
    <row r="552251" spans="68:68" customFormat="1">
      <c r="BP552251" s="90"/>
    </row>
    <row r="552252" spans="68:68" customFormat="1">
      <c r="BP552252" s="90"/>
    </row>
    <row r="552253" spans="68:68" customFormat="1">
      <c r="BP552253" s="90"/>
    </row>
    <row r="552254" spans="68:68" customFormat="1">
      <c r="BP552254" s="90"/>
    </row>
    <row r="552255" spans="68:68" customFormat="1">
      <c r="BP552255" s="90"/>
    </row>
    <row r="552256" spans="68:68" customFormat="1">
      <c r="BP552256" s="90"/>
    </row>
    <row r="552257" spans="68:68" customFormat="1">
      <c r="BP552257" s="90"/>
    </row>
    <row r="552258" spans="68:68" customFormat="1">
      <c r="BP552258" s="90"/>
    </row>
    <row r="552259" spans="68:68" customFormat="1">
      <c r="BP552259" s="90"/>
    </row>
    <row r="552260" spans="68:68" customFormat="1">
      <c r="BP552260" s="90"/>
    </row>
    <row r="552261" spans="68:68" customFormat="1">
      <c r="BP552261" s="90"/>
    </row>
    <row r="552262" spans="68:68" customFormat="1">
      <c r="BP552262" s="90"/>
    </row>
    <row r="552263" spans="68:68" customFormat="1">
      <c r="BP552263" s="90"/>
    </row>
    <row r="552264" spans="68:68" customFormat="1">
      <c r="BP552264" s="90"/>
    </row>
    <row r="552265" spans="68:68" customFormat="1">
      <c r="BP552265" s="90"/>
    </row>
    <row r="552266" spans="68:68" customFormat="1">
      <c r="BP552266" s="90"/>
    </row>
    <row r="552267" spans="68:68" customFormat="1">
      <c r="BP552267" s="90"/>
    </row>
    <row r="552268" spans="68:68" customFormat="1">
      <c r="BP552268" s="90"/>
    </row>
    <row r="552269" spans="68:68" customFormat="1">
      <c r="BP552269" s="90"/>
    </row>
    <row r="552270" spans="68:68" customFormat="1">
      <c r="BP552270" s="90"/>
    </row>
    <row r="552271" spans="68:68" customFormat="1">
      <c r="BP552271" s="90"/>
    </row>
    <row r="552272" spans="68:68" customFormat="1">
      <c r="BP552272" s="90"/>
    </row>
    <row r="552273" spans="68:68" customFormat="1">
      <c r="BP552273" s="90"/>
    </row>
    <row r="552274" spans="68:68" customFormat="1">
      <c r="BP552274" s="90"/>
    </row>
    <row r="552275" spans="68:68" customFormat="1">
      <c r="BP552275" s="90"/>
    </row>
    <row r="552276" spans="68:68" customFormat="1">
      <c r="BP552276" s="90"/>
    </row>
    <row r="552277" spans="68:68" customFormat="1">
      <c r="BP552277" s="90"/>
    </row>
    <row r="552278" spans="68:68" customFormat="1">
      <c r="BP552278" s="90"/>
    </row>
    <row r="552279" spans="68:68" customFormat="1">
      <c r="BP552279" s="90"/>
    </row>
    <row r="552280" spans="68:68" customFormat="1">
      <c r="BP552280" s="90"/>
    </row>
    <row r="552281" spans="68:68" customFormat="1">
      <c r="BP552281" s="90"/>
    </row>
    <row r="552282" spans="68:68" customFormat="1">
      <c r="BP552282" s="90"/>
    </row>
    <row r="552283" spans="68:68" customFormat="1">
      <c r="BP552283" s="90"/>
    </row>
    <row r="552284" spans="68:68" customFormat="1">
      <c r="BP552284" s="90"/>
    </row>
    <row r="552285" spans="68:68" customFormat="1">
      <c r="BP552285" s="90"/>
    </row>
    <row r="552286" spans="68:68" customFormat="1">
      <c r="BP552286" s="90"/>
    </row>
    <row r="552287" spans="68:68" customFormat="1">
      <c r="BP552287" s="90"/>
    </row>
    <row r="552288" spans="68:68" customFormat="1">
      <c r="BP552288" s="90"/>
    </row>
    <row r="552289" spans="68:68" customFormat="1">
      <c r="BP552289" s="90"/>
    </row>
    <row r="552290" spans="68:68" customFormat="1">
      <c r="BP552290" s="90"/>
    </row>
    <row r="552291" spans="68:68" customFormat="1">
      <c r="BP552291" s="90"/>
    </row>
    <row r="552292" spans="68:68" customFormat="1">
      <c r="BP552292" s="90"/>
    </row>
    <row r="552293" spans="68:68" customFormat="1">
      <c r="BP552293" s="90"/>
    </row>
    <row r="552294" spans="68:68" customFormat="1">
      <c r="BP552294" s="90"/>
    </row>
    <row r="552295" spans="68:68" customFormat="1">
      <c r="BP552295" s="90"/>
    </row>
    <row r="552296" spans="68:68" customFormat="1">
      <c r="BP552296" s="90"/>
    </row>
    <row r="552297" spans="68:68" customFormat="1">
      <c r="BP552297" s="90"/>
    </row>
    <row r="552298" spans="68:68" customFormat="1">
      <c r="BP552298" s="90"/>
    </row>
    <row r="552299" spans="68:68" customFormat="1">
      <c r="BP552299" s="90"/>
    </row>
    <row r="552300" spans="68:68" customFormat="1">
      <c r="BP552300" s="90"/>
    </row>
    <row r="552301" spans="68:68" customFormat="1">
      <c r="BP552301" s="90"/>
    </row>
    <row r="552302" spans="68:68" customFormat="1">
      <c r="BP552302" s="90"/>
    </row>
    <row r="552303" spans="68:68" customFormat="1">
      <c r="BP552303" s="90"/>
    </row>
    <row r="552304" spans="68:68" customFormat="1">
      <c r="BP552304" s="90"/>
    </row>
    <row r="552305" spans="68:68" customFormat="1">
      <c r="BP552305" s="90"/>
    </row>
    <row r="552306" spans="68:68" customFormat="1">
      <c r="BP552306" s="90"/>
    </row>
    <row r="552307" spans="68:68" customFormat="1">
      <c r="BP552307" s="90"/>
    </row>
    <row r="552308" spans="68:68" customFormat="1">
      <c r="BP552308" s="90"/>
    </row>
    <row r="552309" spans="68:68" customFormat="1">
      <c r="BP552309" s="90"/>
    </row>
    <row r="552310" spans="68:68" customFormat="1">
      <c r="BP552310" s="90"/>
    </row>
    <row r="552311" spans="68:68" customFormat="1">
      <c r="BP552311" s="90"/>
    </row>
    <row r="552312" spans="68:68" customFormat="1">
      <c r="BP552312" s="90"/>
    </row>
    <row r="552313" spans="68:68" customFormat="1">
      <c r="BP552313" s="90"/>
    </row>
    <row r="552314" spans="68:68" customFormat="1">
      <c r="BP552314" s="90"/>
    </row>
    <row r="552315" spans="68:68" customFormat="1">
      <c r="BP552315" s="90"/>
    </row>
    <row r="552316" spans="68:68" customFormat="1">
      <c r="BP552316" s="90"/>
    </row>
    <row r="552317" spans="68:68" customFormat="1">
      <c r="BP552317" s="90"/>
    </row>
    <row r="552318" spans="68:68" customFormat="1">
      <c r="BP552318" s="90"/>
    </row>
    <row r="552319" spans="68:68" customFormat="1">
      <c r="BP552319" s="90"/>
    </row>
    <row r="552320" spans="68:68" customFormat="1">
      <c r="BP552320" s="90"/>
    </row>
    <row r="552321" spans="68:68" customFormat="1">
      <c r="BP552321" s="90"/>
    </row>
    <row r="552322" spans="68:68" customFormat="1">
      <c r="BP552322" s="90"/>
    </row>
    <row r="552323" spans="68:68" customFormat="1">
      <c r="BP552323" s="90"/>
    </row>
    <row r="552324" spans="68:68" customFormat="1">
      <c r="BP552324" s="90"/>
    </row>
    <row r="552325" spans="68:68" customFormat="1">
      <c r="BP552325" s="90"/>
    </row>
    <row r="552326" spans="68:68" customFormat="1">
      <c r="BP552326" s="90"/>
    </row>
    <row r="552327" spans="68:68" customFormat="1">
      <c r="BP552327" s="90"/>
    </row>
    <row r="552328" spans="68:68" customFormat="1">
      <c r="BP552328" s="90"/>
    </row>
    <row r="552329" spans="68:68" customFormat="1">
      <c r="BP552329" s="90"/>
    </row>
    <row r="552330" spans="68:68" customFormat="1">
      <c r="BP552330" s="90"/>
    </row>
    <row r="552331" spans="68:68" customFormat="1">
      <c r="BP552331" s="90"/>
    </row>
    <row r="552332" spans="68:68" customFormat="1">
      <c r="BP552332" s="90"/>
    </row>
    <row r="552333" spans="68:68" customFormat="1">
      <c r="BP552333" s="90"/>
    </row>
    <row r="552334" spans="68:68" customFormat="1">
      <c r="BP552334" s="90"/>
    </row>
    <row r="552335" spans="68:68" customFormat="1">
      <c r="BP552335" s="90"/>
    </row>
    <row r="552336" spans="68:68" customFormat="1">
      <c r="BP552336" s="90"/>
    </row>
    <row r="552337" spans="68:68" customFormat="1">
      <c r="BP552337" s="90"/>
    </row>
    <row r="552338" spans="68:68" customFormat="1">
      <c r="BP552338" s="90"/>
    </row>
    <row r="552339" spans="68:68" customFormat="1">
      <c r="BP552339" s="90"/>
    </row>
    <row r="552340" spans="68:68" customFormat="1">
      <c r="BP552340" s="90"/>
    </row>
    <row r="552341" spans="68:68" customFormat="1">
      <c r="BP552341" s="90"/>
    </row>
    <row r="552342" spans="68:68" customFormat="1">
      <c r="BP552342" s="90"/>
    </row>
    <row r="552343" spans="68:68" customFormat="1">
      <c r="BP552343" s="90"/>
    </row>
    <row r="552344" spans="68:68" customFormat="1">
      <c r="BP552344" s="90"/>
    </row>
    <row r="552345" spans="68:68" customFormat="1">
      <c r="BP552345" s="90"/>
    </row>
    <row r="552346" spans="68:68" customFormat="1">
      <c r="BP552346" s="90"/>
    </row>
    <row r="552347" spans="68:68" customFormat="1">
      <c r="BP552347" s="90"/>
    </row>
    <row r="552348" spans="68:68" customFormat="1">
      <c r="BP552348" s="90"/>
    </row>
    <row r="552349" spans="68:68" customFormat="1">
      <c r="BP552349" s="90"/>
    </row>
    <row r="552350" spans="68:68" customFormat="1">
      <c r="BP552350" s="90"/>
    </row>
    <row r="552351" spans="68:68" customFormat="1">
      <c r="BP552351" s="90"/>
    </row>
    <row r="552352" spans="68:68" customFormat="1">
      <c r="BP552352" s="90"/>
    </row>
    <row r="552353" spans="68:68" customFormat="1">
      <c r="BP552353" s="90"/>
    </row>
    <row r="552354" spans="68:68" customFormat="1">
      <c r="BP552354" s="90"/>
    </row>
    <row r="552355" spans="68:68" customFormat="1">
      <c r="BP552355" s="90"/>
    </row>
    <row r="552356" spans="68:68" customFormat="1">
      <c r="BP552356" s="90"/>
    </row>
    <row r="552357" spans="68:68" customFormat="1">
      <c r="BP552357" s="90"/>
    </row>
    <row r="552358" spans="68:68" customFormat="1">
      <c r="BP552358" s="90"/>
    </row>
    <row r="552359" spans="68:68" customFormat="1">
      <c r="BP552359" s="90"/>
    </row>
    <row r="552360" spans="68:68" customFormat="1">
      <c r="BP552360" s="90"/>
    </row>
    <row r="552361" spans="68:68" customFormat="1">
      <c r="BP552361" s="90"/>
    </row>
    <row r="552362" spans="68:68" customFormat="1">
      <c r="BP552362" s="90"/>
    </row>
    <row r="552363" spans="68:68" customFormat="1">
      <c r="BP552363" s="90"/>
    </row>
    <row r="552364" spans="68:68" customFormat="1">
      <c r="BP552364" s="90"/>
    </row>
    <row r="552365" spans="68:68" customFormat="1">
      <c r="BP552365" s="90"/>
    </row>
    <row r="552366" spans="68:68" customFormat="1">
      <c r="BP552366" s="90"/>
    </row>
    <row r="552367" spans="68:68" customFormat="1">
      <c r="BP552367" s="90"/>
    </row>
    <row r="552368" spans="68:68" customFormat="1">
      <c r="BP552368" s="90"/>
    </row>
    <row r="552369" spans="68:68" customFormat="1">
      <c r="BP552369" s="90"/>
    </row>
    <row r="552370" spans="68:68" customFormat="1">
      <c r="BP552370" s="90"/>
    </row>
    <row r="552371" spans="68:68" customFormat="1">
      <c r="BP552371" s="90"/>
    </row>
    <row r="552372" spans="68:68" customFormat="1">
      <c r="BP552372" s="90"/>
    </row>
    <row r="552373" spans="68:68" customFormat="1">
      <c r="BP552373" s="90"/>
    </row>
    <row r="552374" spans="68:68" customFormat="1">
      <c r="BP552374" s="90"/>
    </row>
    <row r="552375" spans="68:68" customFormat="1">
      <c r="BP552375" s="90"/>
    </row>
    <row r="552376" spans="68:68" customFormat="1">
      <c r="BP552376" s="90"/>
    </row>
    <row r="552377" spans="68:68" customFormat="1">
      <c r="BP552377" s="90"/>
    </row>
    <row r="552378" spans="68:68" customFormat="1">
      <c r="BP552378" s="90"/>
    </row>
    <row r="552379" spans="68:68" customFormat="1">
      <c r="BP552379" s="90"/>
    </row>
    <row r="552380" spans="68:68" customFormat="1">
      <c r="BP552380" s="90"/>
    </row>
    <row r="552381" spans="68:68" customFormat="1">
      <c r="BP552381" s="90"/>
    </row>
    <row r="552382" spans="68:68" customFormat="1">
      <c r="BP552382" s="90"/>
    </row>
    <row r="552383" spans="68:68" customFormat="1">
      <c r="BP552383" s="90"/>
    </row>
    <row r="552384" spans="68:68" customFormat="1">
      <c r="BP552384" s="90"/>
    </row>
    <row r="552385" spans="68:68" customFormat="1">
      <c r="BP552385" s="90"/>
    </row>
    <row r="552386" spans="68:68" customFormat="1">
      <c r="BP552386" s="90"/>
    </row>
    <row r="552387" spans="68:68" customFormat="1">
      <c r="BP552387" s="90"/>
    </row>
    <row r="552388" spans="68:68" customFormat="1">
      <c r="BP552388" s="90"/>
    </row>
    <row r="552389" spans="68:68" customFormat="1">
      <c r="BP552389" s="90"/>
    </row>
    <row r="552390" spans="68:68" customFormat="1">
      <c r="BP552390" s="90"/>
    </row>
    <row r="552391" spans="68:68" customFormat="1">
      <c r="BP552391" s="90"/>
    </row>
    <row r="552392" spans="68:68" customFormat="1">
      <c r="BP552392" s="90"/>
    </row>
    <row r="552393" spans="68:68" customFormat="1">
      <c r="BP552393" s="90"/>
    </row>
    <row r="552394" spans="68:68" customFormat="1">
      <c r="BP552394" s="90"/>
    </row>
    <row r="552395" spans="68:68" customFormat="1">
      <c r="BP552395" s="90"/>
    </row>
    <row r="552396" spans="68:68" customFormat="1">
      <c r="BP552396" s="90"/>
    </row>
    <row r="552397" spans="68:68" customFormat="1">
      <c r="BP552397" s="90"/>
    </row>
    <row r="552398" spans="68:68" customFormat="1">
      <c r="BP552398" s="90"/>
    </row>
    <row r="552399" spans="68:68" customFormat="1">
      <c r="BP552399" s="90"/>
    </row>
    <row r="552400" spans="68:68" customFormat="1">
      <c r="BP552400" s="90"/>
    </row>
    <row r="552401" spans="68:68" customFormat="1">
      <c r="BP552401" s="90"/>
    </row>
    <row r="552402" spans="68:68" customFormat="1">
      <c r="BP552402" s="90"/>
    </row>
    <row r="552403" spans="68:68" customFormat="1">
      <c r="BP552403" s="90"/>
    </row>
    <row r="552404" spans="68:68" customFormat="1">
      <c r="BP552404" s="90"/>
    </row>
    <row r="552405" spans="68:68" customFormat="1">
      <c r="BP552405" s="90"/>
    </row>
    <row r="552406" spans="68:68" customFormat="1">
      <c r="BP552406" s="90"/>
    </row>
    <row r="552407" spans="68:68" customFormat="1">
      <c r="BP552407" s="90"/>
    </row>
    <row r="552408" spans="68:68" customFormat="1">
      <c r="BP552408" s="90"/>
    </row>
    <row r="552409" spans="68:68" customFormat="1">
      <c r="BP552409" s="90"/>
    </row>
    <row r="552410" spans="68:68" customFormat="1">
      <c r="BP552410" s="90"/>
    </row>
    <row r="552411" spans="68:68" customFormat="1">
      <c r="BP552411" s="90"/>
    </row>
    <row r="552412" spans="68:68" customFormat="1">
      <c r="BP552412" s="90"/>
    </row>
    <row r="552413" spans="68:68" customFormat="1">
      <c r="BP552413" s="90"/>
    </row>
    <row r="552414" spans="68:68" customFormat="1">
      <c r="BP552414" s="90"/>
    </row>
    <row r="552415" spans="68:68" customFormat="1">
      <c r="BP552415" s="90"/>
    </row>
    <row r="552416" spans="68:68" customFormat="1">
      <c r="BP552416" s="90"/>
    </row>
    <row r="552417" spans="68:68" customFormat="1">
      <c r="BP552417" s="90"/>
    </row>
    <row r="552418" spans="68:68" customFormat="1">
      <c r="BP552418" s="90"/>
    </row>
    <row r="552419" spans="68:68" customFormat="1">
      <c r="BP552419" s="90"/>
    </row>
    <row r="552420" spans="68:68" customFormat="1">
      <c r="BP552420" s="90"/>
    </row>
    <row r="552421" spans="68:68" customFormat="1">
      <c r="BP552421" s="90"/>
    </row>
    <row r="552422" spans="68:68" customFormat="1">
      <c r="BP552422" s="90"/>
    </row>
    <row r="552423" spans="68:68" customFormat="1">
      <c r="BP552423" s="90"/>
    </row>
    <row r="552424" spans="68:68" customFormat="1">
      <c r="BP552424" s="90"/>
    </row>
    <row r="552425" spans="68:68" customFormat="1">
      <c r="BP552425" s="90"/>
    </row>
    <row r="552426" spans="68:68" customFormat="1">
      <c r="BP552426" s="90"/>
    </row>
    <row r="552427" spans="68:68" customFormat="1">
      <c r="BP552427" s="90"/>
    </row>
    <row r="552428" spans="68:68" customFormat="1">
      <c r="BP552428" s="90"/>
    </row>
    <row r="552429" spans="68:68" customFormat="1">
      <c r="BP552429" s="90"/>
    </row>
    <row r="552430" spans="68:68" customFormat="1">
      <c r="BP552430" s="90"/>
    </row>
    <row r="552431" spans="68:68" customFormat="1">
      <c r="BP552431" s="90"/>
    </row>
    <row r="552432" spans="68:68" customFormat="1">
      <c r="BP552432" s="90"/>
    </row>
    <row r="552433" spans="68:68" customFormat="1">
      <c r="BP552433" s="90"/>
    </row>
    <row r="552434" spans="68:68" customFormat="1">
      <c r="BP552434" s="90"/>
    </row>
    <row r="552435" spans="68:68" customFormat="1">
      <c r="BP552435" s="90"/>
    </row>
    <row r="552436" spans="68:68" customFormat="1">
      <c r="BP552436" s="90"/>
    </row>
    <row r="552437" spans="68:68" customFormat="1">
      <c r="BP552437" s="90"/>
    </row>
    <row r="552438" spans="68:68" customFormat="1">
      <c r="BP552438" s="90"/>
    </row>
    <row r="552439" spans="68:68" customFormat="1">
      <c r="BP552439" s="90"/>
    </row>
    <row r="552440" spans="68:68" customFormat="1">
      <c r="BP552440" s="90"/>
    </row>
    <row r="552441" spans="68:68" customFormat="1">
      <c r="BP552441" s="90"/>
    </row>
    <row r="552442" spans="68:68" customFormat="1">
      <c r="BP552442" s="90"/>
    </row>
    <row r="552443" spans="68:68" customFormat="1">
      <c r="BP552443" s="90"/>
    </row>
    <row r="552444" spans="68:68" customFormat="1">
      <c r="BP552444" s="90"/>
    </row>
    <row r="552445" spans="68:68" customFormat="1">
      <c r="BP552445" s="90"/>
    </row>
    <row r="552446" spans="68:68" customFormat="1">
      <c r="BP552446" s="90"/>
    </row>
    <row r="552447" spans="68:68" customFormat="1">
      <c r="BP552447" s="90"/>
    </row>
    <row r="552448" spans="68:68" customFormat="1">
      <c r="BP552448" s="90"/>
    </row>
    <row r="552449" spans="68:68" customFormat="1">
      <c r="BP552449" s="90"/>
    </row>
    <row r="552450" spans="68:68" customFormat="1">
      <c r="BP552450" s="90"/>
    </row>
    <row r="552451" spans="68:68" customFormat="1">
      <c r="BP552451" s="90"/>
    </row>
    <row r="552452" spans="68:68" customFormat="1">
      <c r="BP552452" s="90"/>
    </row>
    <row r="552453" spans="68:68" customFormat="1">
      <c r="BP552453" s="90"/>
    </row>
    <row r="552454" spans="68:68" customFormat="1">
      <c r="BP552454" s="90"/>
    </row>
    <row r="552455" spans="68:68" customFormat="1">
      <c r="BP552455" s="90"/>
    </row>
    <row r="552456" spans="68:68" customFormat="1">
      <c r="BP552456" s="90"/>
    </row>
    <row r="552457" spans="68:68" customFormat="1">
      <c r="BP552457" s="90"/>
    </row>
    <row r="552458" spans="68:68" customFormat="1">
      <c r="BP552458" s="90"/>
    </row>
    <row r="552459" spans="68:68" customFormat="1">
      <c r="BP552459" s="90"/>
    </row>
    <row r="552460" spans="68:68" customFormat="1">
      <c r="BP552460" s="90"/>
    </row>
    <row r="552461" spans="68:68" customFormat="1">
      <c r="BP552461" s="90"/>
    </row>
    <row r="552462" spans="68:68" customFormat="1">
      <c r="BP552462" s="90"/>
    </row>
    <row r="552463" spans="68:68" customFormat="1">
      <c r="BP552463" s="90"/>
    </row>
    <row r="552464" spans="68:68" customFormat="1">
      <c r="BP552464" s="90"/>
    </row>
    <row r="552465" spans="68:68" customFormat="1">
      <c r="BP552465" s="90"/>
    </row>
    <row r="552466" spans="68:68" customFormat="1">
      <c r="BP552466" s="90"/>
    </row>
    <row r="552467" spans="68:68" customFormat="1">
      <c r="BP552467" s="90"/>
    </row>
    <row r="552468" spans="68:68" customFormat="1">
      <c r="BP552468" s="90"/>
    </row>
    <row r="552469" spans="68:68" customFormat="1">
      <c r="BP552469" s="90"/>
    </row>
    <row r="552470" spans="68:68" customFormat="1">
      <c r="BP552470" s="90"/>
    </row>
    <row r="552471" spans="68:68" customFormat="1">
      <c r="BP552471" s="90"/>
    </row>
    <row r="552472" spans="68:68" customFormat="1">
      <c r="BP552472" s="90"/>
    </row>
    <row r="552473" spans="68:68" customFormat="1">
      <c r="BP552473" s="90"/>
    </row>
    <row r="552474" spans="68:68" customFormat="1">
      <c r="BP552474" s="90"/>
    </row>
    <row r="552475" spans="68:68" customFormat="1">
      <c r="BP552475" s="90"/>
    </row>
    <row r="552476" spans="68:68" customFormat="1">
      <c r="BP552476" s="90"/>
    </row>
    <row r="552477" spans="68:68" customFormat="1">
      <c r="BP552477" s="90"/>
    </row>
    <row r="552478" spans="68:68" customFormat="1">
      <c r="BP552478" s="90"/>
    </row>
    <row r="552479" spans="68:68" customFormat="1">
      <c r="BP552479" s="90"/>
    </row>
    <row r="552480" spans="68:68" customFormat="1">
      <c r="BP552480" s="90"/>
    </row>
    <row r="552481" spans="68:68" customFormat="1">
      <c r="BP552481" s="90"/>
    </row>
    <row r="552482" spans="68:68" customFormat="1">
      <c r="BP552482" s="90"/>
    </row>
    <row r="552483" spans="68:68" customFormat="1">
      <c r="BP552483" s="90"/>
    </row>
    <row r="552484" spans="68:68" customFormat="1">
      <c r="BP552484" s="90"/>
    </row>
    <row r="552485" spans="68:68" customFormat="1">
      <c r="BP552485" s="90"/>
    </row>
    <row r="552486" spans="68:68" customFormat="1">
      <c r="BP552486" s="90"/>
    </row>
    <row r="552487" spans="68:68" customFormat="1">
      <c r="BP552487" s="90"/>
    </row>
    <row r="552488" spans="68:68" customFormat="1">
      <c r="BP552488" s="90"/>
    </row>
    <row r="552489" spans="68:68" customFormat="1">
      <c r="BP552489" s="90"/>
    </row>
    <row r="552490" spans="68:68" customFormat="1">
      <c r="BP552490" s="90"/>
    </row>
    <row r="552491" spans="68:68" customFormat="1">
      <c r="BP552491" s="90"/>
    </row>
    <row r="552492" spans="68:68" customFormat="1">
      <c r="BP552492" s="90"/>
    </row>
    <row r="552493" spans="68:68" customFormat="1">
      <c r="BP552493" s="90"/>
    </row>
    <row r="552494" spans="68:68" customFormat="1">
      <c r="BP552494" s="90"/>
    </row>
    <row r="552495" spans="68:68" customFormat="1">
      <c r="BP552495" s="90"/>
    </row>
    <row r="552496" spans="68:68" customFormat="1">
      <c r="BP552496" s="90"/>
    </row>
    <row r="552497" spans="68:68" customFormat="1">
      <c r="BP552497" s="90"/>
    </row>
    <row r="552498" spans="68:68" customFormat="1">
      <c r="BP552498" s="90"/>
    </row>
    <row r="552499" spans="68:68" customFormat="1">
      <c r="BP552499" s="90"/>
    </row>
    <row r="552500" spans="68:68" customFormat="1">
      <c r="BP552500" s="90"/>
    </row>
    <row r="552501" spans="68:68" customFormat="1">
      <c r="BP552501" s="90"/>
    </row>
    <row r="552502" spans="68:68" customFormat="1">
      <c r="BP552502" s="90"/>
    </row>
    <row r="552503" spans="68:68" customFormat="1">
      <c r="BP552503" s="90"/>
    </row>
    <row r="552504" spans="68:68" customFormat="1">
      <c r="BP552504" s="90"/>
    </row>
    <row r="552505" spans="68:68" customFormat="1">
      <c r="BP552505" s="90"/>
    </row>
    <row r="552506" spans="68:68" customFormat="1">
      <c r="BP552506" s="90"/>
    </row>
    <row r="552507" spans="68:68" customFormat="1">
      <c r="BP552507" s="90"/>
    </row>
    <row r="552508" spans="68:68" customFormat="1">
      <c r="BP552508" s="90"/>
    </row>
    <row r="552509" spans="68:68" customFormat="1">
      <c r="BP552509" s="90"/>
    </row>
    <row r="552510" spans="68:68" customFormat="1">
      <c r="BP552510" s="90"/>
    </row>
    <row r="552511" spans="68:68" customFormat="1">
      <c r="BP552511" s="90"/>
    </row>
    <row r="552512" spans="68:68" customFormat="1">
      <c r="BP552512" s="90"/>
    </row>
    <row r="552513" spans="68:68" customFormat="1">
      <c r="BP552513" s="90"/>
    </row>
    <row r="552514" spans="68:68" customFormat="1">
      <c r="BP552514" s="90"/>
    </row>
    <row r="552515" spans="68:68" customFormat="1">
      <c r="BP552515" s="90"/>
    </row>
    <row r="552516" spans="68:68" customFormat="1">
      <c r="BP552516" s="90"/>
    </row>
    <row r="552517" spans="68:68" customFormat="1">
      <c r="BP552517" s="90"/>
    </row>
    <row r="552518" spans="68:68" customFormat="1">
      <c r="BP552518" s="90"/>
    </row>
    <row r="552519" spans="68:68" customFormat="1">
      <c r="BP552519" s="90"/>
    </row>
    <row r="552520" spans="68:68" customFormat="1">
      <c r="BP552520" s="90"/>
    </row>
    <row r="552521" spans="68:68" customFormat="1">
      <c r="BP552521" s="90"/>
    </row>
    <row r="552522" spans="68:68" customFormat="1">
      <c r="BP552522" s="90"/>
    </row>
    <row r="552523" spans="68:68" customFormat="1">
      <c r="BP552523" s="90"/>
    </row>
    <row r="552524" spans="68:68" customFormat="1">
      <c r="BP552524" s="90"/>
    </row>
    <row r="552525" spans="68:68" customFormat="1">
      <c r="BP552525" s="90"/>
    </row>
    <row r="552526" spans="68:68" customFormat="1">
      <c r="BP552526" s="90"/>
    </row>
    <row r="552527" spans="68:68" customFormat="1">
      <c r="BP552527" s="90"/>
    </row>
    <row r="552528" spans="68:68" customFormat="1">
      <c r="BP552528" s="90"/>
    </row>
    <row r="552529" spans="68:68" customFormat="1">
      <c r="BP552529" s="90"/>
    </row>
    <row r="552530" spans="68:68" customFormat="1">
      <c r="BP552530" s="90"/>
    </row>
    <row r="552531" spans="68:68" customFormat="1">
      <c r="BP552531" s="90"/>
    </row>
    <row r="552532" spans="68:68" customFormat="1">
      <c r="BP552532" s="90"/>
    </row>
    <row r="552533" spans="68:68" customFormat="1">
      <c r="BP552533" s="90"/>
    </row>
    <row r="552534" spans="68:68" customFormat="1">
      <c r="BP552534" s="90"/>
    </row>
    <row r="552535" spans="68:68" customFormat="1">
      <c r="BP552535" s="90"/>
    </row>
    <row r="552536" spans="68:68" customFormat="1">
      <c r="BP552536" s="90"/>
    </row>
    <row r="552537" spans="68:68" customFormat="1">
      <c r="BP552537" s="90"/>
    </row>
    <row r="552538" spans="68:68" customFormat="1">
      <c r="BP552538" s="90"/>
    </row>
    <row r="552539" spans="68:68" customFormat="1">
      <c r="BP552539" s="90"/>
    </row>
    <row r="552540" spans="68:68" customFormat="1">
      <c r="BP552540" s="90"/>
    </row>
    <row r="552541" spans="68:68" customFormat="1">
      <c r="BP552541" s="90"/>
    </row>
    <row r="552542" spans="68:68" customFormat="1">
      <c r="BP552542" s="90"/>
    </row>
    <row r="552543" spans="68:68" customFormat="1">
      <c r="BP552543" s="90"/>
    </row>
    <row r="552544" spans="68:68" customFormat="1">
      <c r="BP552544" s="90"/>
    </row>
    <row r="552545" spans="68:68" customFormat="1">
      <c r="BP552545" s="90"/>
    </row>
    <row r="552546" spans="68:68" customFormat="1">
      <c r="BP552546" s="90"/>
    </row>
    <row r="552547" spans="68:68" customFormat="1">
      <c r="BP552547" s="90"/>
    </row>
    <row r="552548" spans="68:68" customFormat="1">
      <c r="BP552548" s="90"/>
    </row>
    <row r="552549" spans="68:68" customFormat="1">
      <c r="BP552549" s="90"/>
    </row>
    <row r="552550" spans="68:68" customFormat="1">
      <c r="BP552550" s="90"/>
    </row>
    <row r="552551" spans="68:68" customFormat="1">
      <c r="BP552551" s="90"/>
    </row>
    <row r="552552" spans="68:68" customFormat="1">
      <c r="BP552552" s="90"/>
    </row>
    <row r="552553" spans="68:68" customFormat="1">
      <c r="BP552553" s="90"/>
    </row>
    <row r="552554" spans="68:68" customFormat="1">
      <c r="BP552554" s="90"/>
    </row>
    <row r="552555" spans="68:68" customFormat="1">
      <c r="BP552555" s="90"/>
    </row>
    <row r="552556" spans="68:68" customFormat="1">
      <c r="BP552556" s="90"/>
    </row>
    <row r="552557" spans="68:68" customFormat="1">
      <c r="BP552557" s="90"/>
    </row>
    <row r="552558" spans="68:68" customFormat="1">
      <c r="BP552558" s="90"/>
    </row>
    <row r="552559" spans="68:68" customFormat="1">
      <c r="BP552559" s="90"/>
    </row>
    <row r="552560" spans="68:68" customFormat="1">
      <c r="BP552560" s="90"/>
    </row>
    <row r="552561" spans="68:68" customFormat="1">
      <c r="BP552561" s="90"/>
    </row>
    <row r="552562" spans="68:68" customFormat="1">
      <c r="BP552562" s="90"/>
    </row>
    <row r="552563" spans="68:68" customFormat="1">
      <c r="BP552563" s="90"/>
    </row>
    <row r="552564" spans="68:68" customFormat="1">
      <c r="BP552564" s="90"/>
    </row>
    <row r="552565" spans="68:68" customFormat="1">
      <c r="BP552565" s="90"/>
    </row>
    <row r="552566" spans="68:68" customFormat="1">
      <c r="BP552566" s="90"/>
    </row>
    <row r="552567" spans="68:68" customFormat="1">
      <c r="BP552567" s="90"/>
    </row>
    <row r="552568" spans="68:68" customFormat="1">
      <c r="BP552568" s="90"/>
    </row>
    <row r="552569" spans="68:68" customFormat="1">
      <c r="BP552569" s="90"/>
    </row>
    <row r="552570" spans="68:68" customFormat="1">
      <c r="BP552570" s="90"/>
    </row>
    <row r="552571" spans="68:68" customFormat="1">
      <c r="BP552571" s="90"/>
    </row>
    <row r="552572" spans="68:68" customFormat="1">
      <c r="BP552572" s="90"/>
    </row>
    <row r="552573" spans="68:68" customFormat="1">
      <c r="BP552573" s="90"/>
    </row>
    <row r="552574" spans="68:68" customFormat="1">
      <c r="BP552574" s="90"/>
    </row>
    <row r="552575" spans="68:68" customFormat="1">
      <c r="BP552575" s="90"/>
    </row>
    <row r="552576" spans="68:68" customFormat="1">
      <c r="BP552576" s="90"/>
    </row>
    <row r="552577" spans="68:68" customFormat="1">
      <c r="BP552577" s="90"/>
    </row>
    <row r="552578" spans="68:68" customFormat="1">
      <c r="BP552578" s="90"/>
    </row>
    <row r="552579" spans="68:68" customFormat="1">
      <c r="BP552579" s="90"/>
    </row>
    <row r="552580" spans="68:68" customFormat="1">
      <c r="BP552580" s="90"/>
    </row>
    <row r="552581" spans="68:68" customFormat="1">
      <c r="BP552581" s="90"/>
    </row>
    <row r="552582" spans="68:68" customFormat="1">
      <c r="BP552582" s="90"/>
    </row>
    <row r="552583" spans="68:68" customFormat="1">
      <c r="BP552583" s="90"/>
    </row>
    <row r="552584" spans="68:68" customFormat="1">
      <c r="BP552584" s="90"/>
    </row>
    <row r="552585" spans="68:68" customFormat="1">
      <c r="BP552585" s="90"/>
    </row>
    <row r="552586" spans="68:68" customFormat="1">
      <c r="BP552586" s="90"/>
    </row>
    <row r="552587" spans="68:68" customFormat="1">
      <c r="BP552587" s="90"/>
    </row>
    <row r="552588" spans="68:68" customFormat="1">
      <c r="BP552588" s="90"/>
    </row>
    <row r="552589" spans="68:68" customFormat="1">
      <c r="BP552589" s="90"/>
    </row>
    <row r="552590" spans="68:68" customFormat="1">
      <c r="BP552590" s="90"/>
    </row>
    <row r="552591" spans="68:68" customFormat="1">
      <c r="BP552591" s="90"/>
    </row>
    <row r="552592" spans="68:68" customFormat="1">
      <c r="BP552592" s="90"/>
    </row>
    <row r="552593" spans="68:68" customFormat="1">
      <c r="BP552593" s="90"/>
    </row>
    <row r="552594" spans="68:68" customFormat="1">
      <c r="BP552594" s="90"/>
    </row>
    <row r="552595" spans="68:68" customFormat="1">
      <c r="BP552595" s="90"/>
    </row>
    <row r="552596" spans="68:68" customFormat="1">
      <c r="BP552596" s="90"/>
    </row>
    <row r="552597" spans="68:68" customFormat="1">
      <c r="BP552597" s="90"/>
    </row>
    <row r="552598" spans="68:68" customFormat="1">
      <c r="BP552598" s="90"/>
    </row>
    <row r="552599" spans="68:68" customFormat="1">
      <c r="BP552599" s="90"/>
    </row>
    <row r="552600" spans="68:68" customFormat="1">
      <c r="BP552600" s="90"/>
    </row>
    <row r="552601" spans="68:68" customFormat="1">
      <c r="BP552601" s="90"/>
    </row>
    <row r="552602" spans="68:68" customFormat="1">
      <c r="BP552602" s="90"/>
    </row>
    <row r="552603" spans="68:68" customFormat="1">
      <c r="BP552603" s="90"/>
    </row>
    <row r="552604" spans="68:68" customFormat="1">
      <c r="BP552604" s="90"/>
    </row>
    <row r="552605" spans="68:68" customFormat="1">
      <c r="BP552605" s="90"/>
    </row>
    <row r="552606" spans="68:68" customFormat="1">
      <c r="BP552606" s="90"/>
    </row>
    <row r="552607" spans="68:68" customFormat="1">
      <c r="BP552607" s="90"/>
    </row>
    <row r="552608" spans="68:68" customFormat="1">
      <c r="BP552608" s="90"/>
    </row>
    <row r="552609" spans="68:68" customFormat="1">
      <c r="BP552609" s="90"/>
    </row>
    <row r="552610" spans="68:68" customFormat="1">
      <c r="BP552610" s="90"/>
    </row>
    <row r="552611" spans="68:68" customFormat="1">
      <c r="BP552611" s="90"/>
    </row>
    <row r="552612" spans="68:68" customFormat="1">
      <c r="BP552612" s="90"/>
    </row>
    <row r="552613" spans="68:68" customFormat="1">
      <c r="BP552613" s="90"/>
    </row>
    <row r="552614" spans="68:68" customFormat="1">
      <c r="BP552614" s="90"/>
    </row>
    <row r="552615" spans="68:68" customFormat="1">
      <c r="BP552615" s="90"/>
    </row>
    <row r="552616" spans="68:68" customFormat="1">
      <c r="BP552616" s="90"/>
    </row>
    <row r="552617" spans="68:68" customFormat="1">
      <c r="BP552617" s="90"/>
    </row>
    <row r="552618" spans="68:68" customFormat="1">
      <c r="BP552618" s="90"/>
    </row>
    <row r="552619" spans="68:68" customFormat="1">
      <c r="BP552619" s="90"/>
    </row>
    <row r="552620" spans="68:68" customFormat="1">
      <c r="BP552620" s="90"/>
    </row>
    <row r="552621" spans="68:68" customFormat="1">
      <c r="BP552621" s="90"/>
    </row>
    <row r="552622" spans="68:68" customFormat="1">
      <c r="BP552622" s="90"/>
    </row>
    <row r="552623" spans="68:68" customFormat="1">
      <c r="BP552623" s="90"/>
    </row>
    <row r="552624" spans="68:68" customFormat="1">
      <c r="BP552624" s="90"/>
    </row>
    <row r="552625" spans="68:68" customFormat="1">
      <c r="BP552625" s="90"/>
    </row>
    <row r="552626" spans="68:68" customFormat="1">
      <c r="BP552626" s="90"/>
    </row>
    <row r="552627" spans="68:68" customFormat="1">
      <c r="BP552627" s="90"/>
    </row>
    <row r="552628" spans="68:68" customFormat="1">
      <c r="BP552628" s="90"/>
    </row>
    <row r="552629" spans="68:68" customFormat="1">
      <c r="BP552629" s="90"/>
    </row>
    <row r="552630" spans="68:68" customFormat="1">
      <c r="BP552630" s="90"/>
    </row>
    <row r="552631" spans="68:68" customFormat="1">
      <c r="BP552631" s="90"/>
    </row>
    <row r="552632" spans="68:68" customFormat="1">
      <c r="BP552632" s="90"/>
    </row>
    <row r="552633" spans="68:68" customFormat="1">
      <c r="BP552633" s="90"/>
    </row>
    <row r="552634" spans="68:68" customFormat="1">
      <c r="BP552634" s="90"/>
    </row>
    <row r="552635" spans="68:68" customFormat="1">
      <c r="BP552635" s="90"/>
    </row>
    <row r="552636" spans="68:68" customFormat="1">
      <c r="BP552636" s="90"/>
    </row>
    <row r="552637" spans="68:68" customFormat="1">
      <c r="BP552637" s="90"/>
    </row>
    <row r="552638" spans="68:68" customFormat="1">
      <c r="BP552638" s="90"/>
    </row>
    <row r="552639" spans="68:68" customFormat="1">
      <c r="BP552639" s="90"/>
    </row>
    <row r="552640" spans="68:68" customFormat="1">
      <c r="BP552640" s="90"/>
    </row>
    <row r="552641" spans="68:68" customFormat="1">
      <c r="BP552641" s="90"/>
    </row>
    <row r="552642" spans="68:68" customFormat="1">
      <c r="BP552642" s="90"/>
    </row>
    <row r="552643" spans="68:68" customFormat="1">
      <c r="BP552643" s="90"/>
    </row>
    <row r="552644" spans="68:68" customFormat="1">
      <c r="BP552644" s="90"/>
    </row>
    <row r="552645" spans="68:68" customFormat="1">
      <c r="BP552645" s="90"/>
    </row>
    <row r="552646" spans="68:68" customFormat="1">
      <c r="BP552646" s="90"/>
    </row>
    <row r="552647" spans="68:68" customFormat="1">
      <c r="BP552647" s="90"/>
    </row>
    <row r="552648" spans="68:68" customFormat="1">
      <c r="BP552648" s="90"/>
    </row>
    <row r="552649" spans="68:68" customFormat="1">
      <c r="BP552649" s="90"/>
    </row>
    <row r="552650" spans="68:68" customFormat="1">
      <c r="BP552650" s="90"/>
    </row>
    <row r="552651" spans="68:68" customFormat="1">
      <c r="BP552651" s="90"/>
    </row>
    <row r="552652" spans="68:68" customFormat="1">
      <c r="BP552652" s="90"/>
    </row>
    <row r="552653" spans="68:68" customFormat="1">
      <c r="BP552653" s="90"/>
    </row>
    <row r="552654" spans="68:68" customFormat="1">
      <c r="BP552654" s="90"/>
    </row>
    <row r="552655" spans="68:68" customFormat="1">
      <c r="BP552655" s="90"/>
    </row>
    <row r="552656" spans="68:68" customFormat="1">
      <c r="BP552656" s="90"/>
    </row>
    <row r="552657" spans="68:68" customFormat="1">
      <c r="BP552657" s="90"/>
    </row>
    <row r="552658" spans="68:68" customFormat="1">
      <c r="BP552658" s="90"/>
    </row>
    <row r="552659" spans="68:68" customFormat="1">
      <c r="BP552659" s="90"/>
    </row>
    <row r="552660" spans="68:68" customFormat="1">
      <c r="BP552660" s="90"/>
    </row>
    <row r="552661" spans="68:68" customFormat="1">
      <c r="BP552661" s="90"/>
    </row>
    <row r="552662" spans="68:68" customFormat="1">
      <c r="BP552662" s="90"/>
    </row>
    <row r="552663" spans="68:68" customFormat="1">
      <c r="BP552663" s="90"/>
    </row>
    <row r="552664" spans="68:68" customFormat="1">
      <c r="BP552664" s="90"/>
    </row>
    <row r="552665" spans="68:68" customFormat="1">
      <c r="BP552665" s="90"/>
    </row>
    <row r="552666" spans="68:68" customFormat="1">
      <c r="BP552666" s="90"/>
    </row>
    <row r="552667" spans="68:68" customFormat="1">
      <c r="BP552667" s="90"/>
    </row>
    <row r="552668" spans="68:68" customFormat="1">
      <c r="BP552668" s="90"/>
    </row>
    <row r="552669" spans="68:68" customFormat="1">
      <c r="BP552669" s="90"/>
    </row>
    <row r="552670" spans="68:68" customFormat="1">
      <c r="BP552670" s="90"/>
    </row>
    <row r="552671" spans="68:68" customFormat="1">
      <c r="BP552671" s="90"/>
    </row>
    <row r="552672" spans="68:68" customFormat="1">
      <c r="BP552672" s="90"/>
    </row>
    <row r="552673" spans="68:68" customFormat="1">
      <c r="BP552673" s="90"/>
    </row>
    <row r="552674" spans="68:68" customFormat="1">
      <c r="BP552674" s="90"/>
    </row>
    <row r="552675" spans="68:68" customFormat="1">
      <c r="BP552675" s="90"/>
    </row>
    <row r="552676" spans="68:68" customFormat="1">
      <c r="BP552676" s="90"/>
    </row>
    <row r="552677" spans="68:68" customFormat="1">
      <c r="BP552677" s="90"/>
    </row>
    <row r="552678" spans="68:68" customFormat="1">
      <c r="BP552678" s="90"/>
    </row>
    <row r="552679" spans="68:68" customFormat="1">
      <c r="BP552679" s="90"/>
    </row>
    <row r="552680" spans="68:68" customFormat="1">
      <c r="BP552680" s="90"/>
    </row>
    <row r="552681" spans="68:68" customFormat="1">
      <c r="BP552681" s="90"/>
    </row>
    <row r="552682" spans="68:68" customFormat="1">
      <c r="BP552682" s="90"/>
    </row>
    <row r="552683" spans="68:68" customFormat="1">
      <c r="BP552683" s="90"/>
    </row>
    <row r="552684" spans="68:68" customFormat="1">
      <c r="BP552684" s="90"/>
    </row>
    <row r="552685" spans="68:68" customFormat="1">
      <c r="BP552685" s="90"/>
    </row>
    <row r="552686" spans="68:68" customFormat="1">
      <c r="BP552686" s="90"/>
    </row>
    <row r="552687" spans="68:68" customFormat="1">
      <c r="BP552687" s="90"/>
    </row>
    <row r="552688" spans="68:68" customFormat="1">
      <c r="BP552688" s="90"/>
    </row>
    <row r="552689" spans="68:68" customFormat="1">
      <c r="BP552689" s="90"/>
    </row>
    <row r="552690" spans="68:68" customFormat="1">
      <c r="BP552690" s="90"/>
    </row>
    <row r="552691" spans="68:68" customFormat="1">
      <c r="BP552691" s="90"/>
    </row>
    <row r="552692" spans="68:68" customFormat="1">
      <c r="BP552692" s="90"/>
    </row>
    <row r="552693" spans="68:68" customFormat="1">
      <c r="BP552693" s="90"/>
    </row>
    <row r="552694" spans="68:68" customFormat="1">
      <c r="BP552694" s="90"/>
    </row>
    <row r="552695" spans="68:68" customFormat="1">
      <c r="BP552695" s="90"/>
    </row>
    <row r="552696" spans="68:68" customFormat="1">
      <c r="BP552696" s="90"/>
    </row>
    <row r="552697" spans="68:68" customFormat="1">
      <c r="BP552697" s="90"/>
    </row>
    <row r="552698" spans="68:68" customFormat="1">
      <c r="BP552698" s="90"/>
    </row>
    <row r="552699" spans="68:68" customFormat="1">
      <c r="BP552699" s="90"/>
    </row>
    <row r="552700" spans="68:68" customFormat="1">
      <c r="BP552700" s="90"/>
    </row>
    <row r="552701" spans="68:68" customFormat="1">
      <c r="BP552701" s="90"/>
    </row>
    <row r="552702" spans="68:68" customFormat="1">
      <c r="BP552702" s="90"/>
    </row>
    <row r="552703" spans="68:68" customFormat="1">
      <c r="BP552703" s="90"/>
    </row>
    <row r="552704" spans="68:68" customFormat="1">
      <c r="BP552704" s="90"/>
    </row>
    <row r="552705" spans="68:68" customFormat="1">
      <c r="BP552705" s="90"/>
    </row>
    <row r="552706" spans="68:68" customFormat="1">
      <c r="BP552706" s="90"/>
    </row>
    <row r="552707" spans="68:68" customFormat="1">
      <c r="BP552707" s="90"/>
    </row>
    <row r="552708" spans="68:68" customFormat="1">
      <c r="BP552708" s="90"/>
    </row>
    <row r="552709" spans="68:68" customFormat="1">
      <c r="BP552709" s="90"/>
    </row>
    <row r="552710" spans="68:68" customFormat="1">
      <c r="BP552710" s="90"/>
    </row>
    <row r="552711" spans="68:68" customFormat="1">
      <c r="BP552711" s="90"/>
    </row>
    <row r="552712" spans="68:68" customFormat="1">
      <c r="BP552712" s="90"/>
    </row>
    <row r="552713" spans="68:68" customFormat="1">
      <c r="BP552713" s="90"/>
    </row>
    <row r="552714" spans="68:68" customFormat="1">
      <c r="BP552714" s="90"/>
    </row>
    <row r="552715" spans="68:68" customFormat="1">
      <c r="BP552715" s="90"/>
    </row>
    <row r="552716" spans="68:68" customFormat="1">
      <c r="BP552716" s="90"/>
    </row>
    <row r="552717" spans="68:68" customFormat="1">
      <c r="BP552717" s="90"/>
    </row>
    <row r="552718" spans="68:68" customFormat="1">
      <c r="BP552718" s="90"/>
    </row>
    <row r="552719" spans="68:68" customFormat="1">
      <c r="BP552719" s="90"/>
    </row>
    <row r="552720" spans="68:68" customFormat="1">
      <c r="BP552720" s="90"/>
    </row>
    <row r="552721" spans="68:68" customFormat="1">
      <c r="BP552721" s="90"/>
    </row>
    <row r="552722" spans="68:68" customFormat="1">
      <c r="BP552722" s="90"/>
    </row>
    <row r="552723" spans="68:68" customFormat="1">
      <c r="BP552723" s="90"/>
    </row>
    <row r="552724" spans="68:68" customFormat="1">
      <c r="BP552724" s="90"/>
    </row>
    <row r="552725" spans="68:68" customFormat="1">
      <c r="BP552725" s="90"/>
    </row>
    <row r="552726" spans="68:68" customFormat="1">
      <c r="BP552726" s="90"/>
    </row>
    <row r="552727" spans="68:68" customFormat="1">
      <c r="BP552727" s="90"/>
    </row>
    <row r="552728" spans="68:68" customFormat="1">
      <c r="BP552728" s="90"/>
    </row>
    <row r="552729" spans="68:68" customFormat="1">
      <c r="BP552729" s="90"/>
    </row>
    <row r="552730" spans="68:68" customFormat="1">
      <c r="BP552730" s="90"/>
    </row>
    <row r="552731" spans="68:68" customFormat="1">
      <c r="BP552731" s="90"/>
    </row>
    <row r="552732" spans="68:68" customFormat="1">
      <c r="BP552732" s="90"/>
    </row>
    <row r="552733" spans="68:68" customFormat="1">
      <c r="BP552733" s="90"/>
    </row>
    <row r="552734" spans="68:68" customFormat="1">
      <c r="BP552734" s="90"/>
    </row>
    <row r="552735" spans="68:68" customFormat="1">
      <c r="BP552735" s="90"/>
    </row>
    <row r="552736" spans="68:68" customFormat="1">
      <c r="BP552736" s="90"/>
    </row>
    <row r="552737" spans="68:68" customFormat="1">
      <c r="BP552737" s="90"/>
    </row>
    <row r="552738" spans="68:68" customFormat="1">
      <c r="BP552738" s="90"/>
    </row>
    <row r="552739" spans="68:68" customFormat="1">
      <c r="BP552739" s="90"/>
    </row>
    <row r="552740" spans="68:68" customFormat="1">
      <c r="BP552740" s="90"/>
    </row>
    <row r="552741" spans="68:68" customFormat="1">
      <c r="BP552741" s="90"/>
    </row>
    <row r="552742" spans="68:68" customFormat="1">
      <c r="BP552742" s="90"/>
    </row>
    <row r="552743" spans="68:68" customFormat="1">
      <c r="BP552743" s="90"/>
    </row>
    <row r="552744" spans="68:68" customFormat="1">
      <c r="BP552744" s="90"/>
    </row>
    <row r="552745" spans="68:68" customFormat="1">
      <c r="BP552745" s="90"/>
    </row>
    <row r="552746" spans="68:68" customFormat="1">
      <c r="BP552746" s="90"/>
    </row>
    <row r="552747" spans="68:68" customFormat="1">
      <c r="BP552747" s="90"/>
    </row>
    <row r="552748" spans="68:68" customFormat="1">
      <c r="BP552748" s="90"/>
    </row>
    <row r="552749" spans="68:68" customFormat="1">
      <c r="BP552749" s="90"/>
    </row>
    <row r="552750" spans="68:68" customFormat="1">
      <c r="BP552750" s="90"/>
    </row>
    <row r="552751" spans="68:68" customFormat="1">
      <c r="BP552751" s="90"/>
    </row>
    <row r="552752" spans="68:68" customFormat="1">
      <c r="BP552752" s="90"/>
    </row>
    <row r="552753" spans="68:68" customFormat="1">
      <c r="BP552753" s="90"/>
    </row>
    <row r="552754" spans="68:68" customFormat="1">
      <c r="BP552754" s="90"/>
    </row>
    <row r="552755" spans="68:68" customFormat="1">
      <c r="BP552755" s="90"/>
    </row>
    <row r="552756" spans="68:68" customFormat="1">
      <c r="BP552756" s="90"/>
    </row>
    <row r="552757" spans="68:68" customFormat="1">
      <c r="BP552757" s="90"/>
    </row>
    <row r="552758" spans="68:68" customFormat="1">
      <c r="BP552758" s="90"/>
    </row>
    <row r="552759" spans="68:68" customFormat="1">
      <c r="BP552759" s="90"/>
    </row>
    <row r="552760" spans="68:68" customFormat="1">
      <c r="BP552760" s="90"/>
    </row>
    <row r="552761" spans="68:68" customFormat="1">
      <c r="BP552761" s="90"/>
    </row>
    <row r="552762" spans="68:68" customFormat="1">
      <c r="BP552762" s="90"/>
    </row>
    <row r="552763" spans="68:68" customFormat="1">
      <c r="BP552763" s="90"/>
    </row>
    <row r="552764" spans="68:68" customFormat="1">
      <c r="BP552764" s="90"/>
    </row>
    <row r="552765" spans="68:68" customFormat="1">
      <c r="BP552765" s="90"/>
    </row>
    <row r="552766" spans="68:68" customFormat="1">
      <c r="BP552766" s="90"/>
    </row>
    <row r="552767" spans="68:68" customFormat="1">
      <c r="BP552767" s="90"/>
    </row>
    <row r="552768" spans="68:68" customFormat="1">
      <c r="BP552768" s="90"/>
    </row>
    <row r="552769" spans="68:68" customFormat="1">
      <c r="BP552769" s="90"/>
    </row>
    <row r="552770" spans="68:68" customFormat="1">
      <c r="BP552770" s="90"/>
    </row>
    <row r="552771" spans="68:68" customFormat="1">
      <c r="BP552771" s="90"/>
    </row>
    <row r="552772" spans="68:68" customFormat="1">
      <c r="BP552772" s="90"/>
    </row>
    <row r="552773" spans="68:68" customFormat="1">
      <c r="BP552773" s="90"/>
    </row>
    <row r="552774" spans="68:68" customFormat="1">
      <c r="BP552774" s="90"/>
    </row>
    <row r="552775" spans="68:68" customFormat="1">
      <c r="BP552775" s="90"/>
    </row>
    <row r="552776" spans="68:68" customFormat="1">
      <c r="BP552776" s="90"/>
    </row>
    <row r="552777" spans="68:68" customFormat="1">
      <c r="BP552777" s="90"/>
    </row>
    <row r="552778" spans="68:68" customFormat="1">
      <c r="BP552778" s="90"/>
    </row>
    <row r="552779" spans="68:68" customFormat="1">
      <c r="BP552779" s="90"/>
    </row>
    <row r="552780" spans="68:68" customFormat="1">
      <c r="BP552780" s="90"/>
    </row>
    <row r="552781" spans="68:68" customFormat="1">
      <c r="BP552781" s="90"/>
    </row>
    <row r="552782" spans="68:68" customFormat="1">
      <c r="BP552782" s="90"/>
    </row>
    <row r="552783" spans="68:68" customFormat="1">
      <c r="BP552783" s="90"/>
    </row>
    <row r="552784" spans="68:68" customFormat="1">
      <c r="BP552784" s="90"/>
    </row>
    <row r="552785" spans="68:68" customFormat="1">
      <c r="BP552785" s="90"/>
    </row>
    <row r="552786" spans="68:68" customFormat="1">
      <c r="BP552786" s="90"/>
    </row>
    <row r="552787" spans="68:68" customFormat="1">
      <c r="BP552787" s="90"/>
    </row>
    <row r="552788" spans="68:68" customFormat="1">
      <c r="BP552788" s="90"/>
    </row>
    <row r="552789" spans="68:68" customFormat="1">
      <c r="BP552789" s="90"/>
    </row>
    <row r="552790" spans="68:68" customFormat="1">
      <c r="BP552790" s="90"/>
    </row>
    <row r="552791" spans="68:68" customFormat="1">
      <c r="BP552791" s="90"/>
    </row>
    <row r="552792" spans="68:68" customFormat="1">
      <c r="BP552792" s="90"/>
    </row>
    <row r="552793" spans="68:68" customFormat="1">
      <c r="BP552793" s="90"/>
    </row>
    <row r="552794" spans="68:68" customFormat="1">
      <c r="BP552794" s="90"/>
    </row>
    <row r="552795" spans="68:68" customFormat="1">
      <c r="BP552795" s="90"/>
    </row>
    <row r="552796" spans="68:68" customFormat="1">
      <c r="BP552796" s="90"/>
    </row>
    <row r="552797" spans="68:68" customFormat="1">
      <c r="BP552797" s="90"/>
    </row>
    <row r="552798" spans="68:68" customFormat="1">
      <c r="BP552798" s="90"/>
    </row>
    <row r="552799" spans="68:68" customFormat="1">
      <c r="BP552799" s="90"/>
    </row>
    <row r="552800" spans="68:68" customFormat="1">
      <c r="BP552800" s="90"/>
    </row>
    <row r="552801" spans="68:68" customFormat="1">
      <c r="BP552801" s="90"/>
    </row>
    <row r="552802" spans="68:68" customFormat="1">
      <c r="BP552802" s="90"/>
    </row>
    <row r="552803" spans="68:68" customFormat="1">
      <c r="BP552803" s="90"/>
    </row>
    <row r="552804" spans="68:68" customFormat="1">
      <c r="BP552804" s="90"/>
    </row>
    <row r="552805" spans="68:68" customFormat="1">
      <c r="BP552805" s="90"/>
    </row>
    <row r="552806" spans="68:68" customFormat="1">
      <c r="BP552806" s="90"/>
    </row>
    <row r="552807" spans="68:68" customFormat="1">
      <c r="BP552807" s="90"/>
    </row>
    <row r="552808" spans="68:68" customFormat="1">
      <c r="BP552808" s="90"/>
    </row>
    <row r="552809" spans="68:68" customFormat="1">
      <c r="BP552809" s="90"/>
    </row>
    <row r="552810" spans="68:68" customFormat="1">
      <c r="BP552810" s="90"/>
    </row>
    <row r="552811" spans="68:68" customFormat="1">
      <c r="BP552811" s="90"/>
    </row>
    <row r="552812" spans="68:68" customFormat="1">
      <c r="BP552812" s="90"/>
    </row>
    <row r="552813" spans="68:68" customFormat="1">
      <c r="BP552813" s="90"/>
    </row>
    <row r="552814" spans="68:68" customFormat="1">
      <c r="BP552814" s="90"/>
    </row>
    <row r="552815" spans="68:68" customFormat="1">
      <c r="BP552815" s="90"/>
    </row>
    <row r="552816" spans="68:68" customFormat="1">
      <c r="BP552816" s="90"/>
    </row>
    <row r="552817" spans="68:68" customFormat="1">
      <c r="BP552817" s="90"/>
    </row>
    <row r="552818" spans="68:68" customFormat="1">
      <c r="BP552818" s="90"/>
    </row>
    <row r="552819" spans="68:68" customFormat="1">
      <c r="BP552819" s="90"/>
    </row>
    <row r="552820" spans="68:68" customFormat="1">
      <c r="BP552820" s="90"/>
    </row>
    <row r="552821" spans="68:68" customFormat="1">
      <c r="BP552821" s="90"/>
    </row>
    <row r="552822" spans="68:68" customFormat="1">
      <c r="BP552822" s="90"/>
    </row>
    <row r="552823" spans="68:68" customFormat="1">
      <c r="BP552823" s="90"/>
    </row>
    <row r="552824" spans="68:68" customFormat="1">
      <c r="BP552824" s="90"/>
    </row>
    <row r="552825" spans="68:68" customFormat="1">
      <c r="BP552825" s="90"/>
    </row>
    <row r="552826" spans="68:68" customFormat="1">
      <c r="BP552826" s="90"/>
    </row>
    <row r="552827" spans="68:68" customFormat="1">
      <c r="BP552827" s="90"/>
    </row>
    <row r="552828" spans="68:68" customFormat="1">
      <c r="BP552828" s="90"/>
    </row>
    <row r="552829" spans="68:68" customFormat="1">
      <c r="BP552829" s="90"/>
    </row>
    <row r="552830" spans="68:68" customFormat="1">
      <c r="BP552830" s="90"/>
    </row>
    <row r="552831" spans="68:68" customFormat="1">
      <c r="BP552831" s="90"/>
    </row>
    <row r="552832" spans="68:68" customFormat="1">
      <c r="BP552832" s="90"/>
    </row>
    <row r="552833" spans="68:68" customFormat="1">
      <c r="BP552833" s="90"/>
    </row>
    <row r="552834" spans="68:68" customFormat="1">
      <c r="BP552834" s="90"/>
    </row>
    <row r="552835" spans="68:68" customFormat="1">
      <c r="BP552835" s="90"/>
    </row>
    <row r="552836" spans="68:68" customFormat="1">
      <c r="BP552836" s="90"/>
    </row>
    <row r="552837" spans="68:68" customFormat="1">
      <c r="BP552837" s="90"/>
    </row>
    <row r="552838" spans="68:68" customFormat="1">
      <c r="BP552838" s="90"/>
    </row>
    <row r="552839" spans="68:68" customFormat="1">
      <c r="BP552839" s="90"/>
    </row>
    <row r="552840" spans="68:68" customFormat="1">
      <c r="BP552840" s="90"/>
    </row>
    <row r="552841" spans="68:68" customFormat="1">
      <c r="BP552841" s="90"/>
    </row>
    <row r="552842" spans="68:68" customFormat="1">
      <c r="BP552842" s="90"/>
    </row>
    <row r="552843" spans="68:68" customFormat="1">
      <c r="BP552843" s="90"/>
    </row>
    <row r="552844" spans="68:68" customFormat="1">
      <c r="BP552844" s="90"/>
    </row>
    <row r="552845" spans="68:68" customFormat="1">
      <c r="BP552845" s="90"/>
    </row>
    <row r="552846" spans="68:68" customFormat="1">
      <c r="BP552846" s="90"/>
    </row>
    <row r="552847" spans="68:68" customFormat="1">
      <c r="BP552847" s="90"/>
    </row>
    <row r="552848" spans="68:68" customFormat="1">
      <c r="BP552848" s="90"/>
    </row>
    <row r="552849" spans="68:68" customFormat="1">
      <c r="BP552849" s="90"/>
    </row>
    <row r="552850" spans="68:68" customFormat="1">
      <c r="BP552850" s="90"/>
    </row>
    <row r="552851" spans="68:68" customFormat="1">
      <c r="BP552851" s="90"/>
    </row>
    <row r="552852" spans="68:68" customFormat="1">
      <c r="BP552852" s="90"/>
    </row>
    <row r="552853" spans="68:68" customFormat="1">
      <c r="BP552853" s="90"/>
    </row>
    <row r="552854" spans="68:68" customFormat="1">
      <c r="BP552854" s="90"/>
    </row>
    <row r="552855" spans="68:68" customFormat="1">
      <c r="BP552855" s="90"/>
    </row>
    <row r="552856" spans="68:68" customFormat="1">
      <c r="BP552856" s="90"/>
    </row>
    <row r="552857" spans="68:68" customFormat="1">
      <c r="BP552857" s="90"/>
    </row>
    <row r="552858" spans="68:68" customFormat="1">
      <c r="BP552858" s="90"/>
    </row>
    <row r="552859" spans="68:68" customFormat="1">
      <c r="BP552859" s="90"/>
    </row>
    <row r="552860" spans="68:68" customFormat="1">
      <c r="BP552860" s="90"/>
    </row>
    <row r="552861" spans="68:68" customFormat="1">
      <c r="BP552861" s="90"/>
    </row>
    <row r="552862" spans="68:68" customFormat="1">
      <c r="BP552862" s="90"/>
    </row>
    <row r="552863" spans="68:68" customFormat="1">
      <c r="BP552863" s="90"/>
    </row>
    <row r="552864" spans="68:68" customFormat="1">
      <c r="BP552864" s="90"/>
    </row>
    <row r="552865" spans="68:68" customFormat="1">
      <c r="BP552865" s="90"/>
    </row>
    <row r="552866" spans="68:68" customFormat="1">
      <c r="BP552866" s="90"/>
    </row>
    <row r="552867" spans="68:68" customFormat="1">
      <c r="BP552867" s="90"/>
    </row>
    <row r="552868" spans="68:68" customFormat="1">
      <c r="BP552868" s="90"/>
    </row>
    <row r="552869" spans="68:68" customFormat="1">
      <c r="BP552869" s="90"/>
    </row>
    <row r="552870" spans="68:68" customFormat="1">
      <c r="BP552870" s="90"/>
    </row>
    <row r="552871" spans="68:68" customFormat="1">
      <c r="BP552871" s="90"/>
    </row>
    <row r="552872" spans="68:68" customFormat="1">
      <c r="BP552872" s="90"/>
    </row>
    <row r="552873" spans="68:68" customFormat="1">
      <c r="BP552873" s="90"/>
    </row>
    <row r="552874" spans="68:68" customFormat="1">
      <c r="BP552874" s="90"/>
    </row>
    <row r="552875" spans="68:68" customFormat="1">
      <c r="BP552875" s="90"/>
    </row>
    <row r="552876" spans="68:68" customFormat="1">
      <c r="BP552876" s="90"/>
    </row>
    <row r="552877" spans="68:68" customFormat="1">
      <c r="BP552877" s="90"/>
    </row>
    <row r="552878" spans="68:68" customFormat="1">
      <c r="BP552878" s="90"/>
    </row>
    <row r="552879" spans="68:68" customFormat="1">
      <c r="BP552879" s="90"/>
    </row>
    <row r="552880" spans="68:68" customFormat="1">
      <c r="BP552880" s="90"/>
    </row>
    <row r="552881" spans="68:68" customFormat="1">
      <c r="BP552881" s="90"/>
    </row>
    <row r="552882" spans="68:68" customFormat="1">
      <c r="BP552882" s="90"/>
    </row>
    <row r="552883" spans="68:68" customFormat="1">
      <c r="BP552883" s="90"/>
    </row>
    <row r="552884" spans="68:68" customFormat="1">
      <c r="BP552884" s="90"/>
    </row>
    <row r="552885" spans="68:68" customFormat="1">
      <c r="BP552885" s="90"/>
    </row>
    <row r="552886" spans="68:68" customFormat="1">
      <c r="BP552886" s="90"/>
    </row>
    <row r="552887" spans="68:68" customFormat="1">
      <c r="BP552887" s="90"/>
    </row>
    <row r="552888" spans="68:68" customFormat="1">
      <c r="BP552888" s="90"/>
    </row>
    <row r="552889" spans="68:68" customFormat="1">
      <c r="BP552889" s="90"/>
    </row>
    <row r="552890" spans="68:68" customFormat="1">
      <c r="BP552890" s="90"/>
    </row>
    <row r="552891" spans="68:68" customFormat="1">
      <c r="BP552891" s="90"/>
    </row>
    <row r="552892" spans="68:68" customFormat="1">
      <c r="BP552892" s="90"/>
    </row>
    <row r="552893" spans="68:68" customFormat="1">
      <c r="BP552893" s="90"/>
    </row>
    <row r="552894" spans="68:68" customFormat="1">
      <c r="BP552894" s="90"/>
    </row>
    <row r="552895" spans="68:68" customFormat="1">
      <c r="BP552895" s="90"/>
    </row>
    <row r="552896" spans="68:68" customFormat="1">
      <c r="BP552896" s="90"/>
    </row>
    <row r="552897" spans="68:68" customFormat="1">
      <c r="BP552897" s="90"/>
    </row>
    <row r="552898" spans="68:68" customFormat="1">
      <c r="BP552898" s="90"/>
    </row>
    <row r="552899" spans="68:68" customFormat="1">
      <c r="BP552899" s="90"/>
    </row>
    <row r="552900" spans="68:68" customFormat="1">
      <c r="BP552900" s="90"/>
    </row>
    <row r="552901" spans="68:68" customFormat="1">
      <c r="BP552901" s="90"/>
    </row>
    <row r="552902" spans="68:68" customFormat="1">
      <c r="BP552902" s="90"/>
    </row>
    <row r="552903" spans="68:68" customFormat="1">
      <c r="BP552903" s="90"/>
    </row>
    <row r="552904" spans="68:68" customFormat="1">
      <c r="BP552904" s="90"/>
    </row>
    <row r="552905" spans="68:68" customFormat="1">
      <c r="BP552905" s="90"/>
    </row>
    <row r="552906" spans="68:68" customFormat="1">
      <c r="BP552906" s="90"/>
    </row>
    <row r="552907" spans="68:68" customFormat="1">
      <c r="BP552907" s="90"/>
    </row>
    <row r="552908" spans="68:68" customFormat="1">
      <c r="BP552908" s="90"/>
    </row>
    <row r="552909" spans="68:68" customFormat="1">
      <c r="BP552909" s="90"/>
    </row>
    <row r="552910" spans="68:68" customFormat="1">
      <c r="BP552910" s="90"/>
    </row>
    <row r="552911" spans="68:68" customFormat="1">
      <c r="BP552911" s="90"/>
    </row>
    <row r="552912" spans="68:68" customFormat="1">
      <c r="BP552912" s="90"/>
    </row>
    <row r="552913" spans="68:68" customFormat="1">
      <c r="BP552913" s="90"/>
    </row>
    <row r="552914" spans="68:68" customFormat="1">
      <c r="BP552914" s="90"/>
    </row>
    <row r="552915" spans="68:68" customFormat="1">
      <c r="BP552915" s="90"/>
    </row>
    <row r="552916" spans="68:68" customFormat="1">
      <c r="BP552916" s="90"/>
    </row>
    <row r="552917" spans="68:68" customFormat="1">
      <c r="BP552917" s="90"/>
    </row>
    <row r="552918" spans="68:68" customFormat="1">
      <c r="BP552918" s="90"/>
    </row>
    <row r="552919" spans="68:68" customFormat="1">
      <c r="BP552919" s="90"/>
    </row>
    <row r="552920" spans="68:68" customFormat="1">
      <c r="BP552920" s="90"/>
    </row>
    <row r="552921" spans="68:68" customFormat="1">
      <c r="BP552921" s="90"/>
    </row>
    <row r="552922" spans="68:68" customFormat="1">
      <c r="BP552922" s="90"/>
    </row>
    <row r="552923" spans="68:68" customFormat="1">
      <c r="BP552923" s="90"/>
    </row>
    <row r="552924" spans="68:68" customFormat="1">
      <c r="BP552924" s="90"/>
    </row>
    <row r="552925" spans="68:68" customFormat="1">
      <c r="BP552925" s="90"/>
    </row>
    <row r="552926" spans="68:68" customFormat="1">
      <c r="BP552926" s="90"/>
    </row>
    <row r="552927" spans="68:68" customFormat="1">
      <c r="BP552927" s="90"/>
    </row>
    <row r="552928" spans="68:68" customFormat="1">
      <c r="BP552928" s="90"/>
    </row>
    <row r="552929" spans="68:68" customFormat="1">
      <c r="BP552929" s="90"/>
    </row>
    <row r="552930" spans="68:68" customFormat="1">
      <c r="BP552930" s="90"/>
    </row>
    <row r="552931" spans="68:68" customFormat="1">
      <c r="BP552931" s="90"/>
    </row>
    <row r="552932" spans="68:68" customFormat="1">
      <c r="BP552932" s="90"/>
    </row>
    <row r="552933" spans="68:68" customFormat="1">
      <c r="BP552933" s="90"/>
    </row>
    <row r="552934" spans="68:68" customFormat="1">
      <c r="BP552934" s="90"/>
    </row>
    <row r="552935" spans="68:68" customFormat="1">
      <c r="BP552935" s="90"/>
    </row>
    <row r="552936" spans="68:68" customFormat="1">
      <c r="BP552936" s="90"/>
    </row>
    <row r="552937" spans="68:68" customFormat="1">
      <c r="BP552937" s="90"/>
    </row>
    <row r="552938" spans="68:68" customFormat="1">
      <c r="BP552938" s="90"/>
    </row>
    <row r="552939" spans="68:68" customFormat="1">
      <c r="BP552939" s="90"/>
    </row>
    <row r="552940" spans="68:68" customFormat="1">
      <c r="BP552940" s="90"/>
    </row>
    <row r="552941" spans="68:68" customFormat="1">
      <c r="BP552941" s="90"/>
    </row>
    <row r="552942" spans="68:68" customFormat="1">
      <c r="BP552942" s="90"/>
    </row>
    <row r="552943" spans="68:68" customFormat="1">
      <c r="BP552943" s="90"/>
    </row>
    <row r="552944" spans="68:68" customFormat="1">
      <c r="BP552944" s="90"/>
    </row>
    <row r="552945" spans="68:68" customFormat="1">
      <c r="BP552945" s="90"/>
    </row>
    <row r="552946" spans="68:68" customFormat="1">
      <c r="BP552946" s="90"/>
    </row>
    <row r="552947" spans="68:68" customFormat="1">
      <c r="BP552947" s="90"/>
    </row>
    <row r="552948" spans="68:68" customFormat="1">
      <c r="BP552948" s="90"/>
    </row>
    <row r="552949" spans="68:68" customFormat="1">
      <c r="BP552949" s="90"/>
    </row>
    <row r="552950" spans="68:68" customFormat="1">
      <c r="BP552950" s="90"/>
    </row>
    <row r="552951" spans="68:68" customFormat="1">
      <c r="BP552951" s="90"/>
    </row>
    <row r="552952" spans="68:68" customFormat="1">
      <c r="BP552952" s="90"/>
    </row>
    <row r="552953" spans="68:68" customFormat="1">
      <c r="BP552953" s="90"/>
    </row>
    <row r="552954" spans="68:68" customFormat="1">
      <c r="BP552954" s="90"/>
    </row>
    <row r="552955" spans="68:68" customFormat="1">
      <c r="BP552955" s="90"/>
    </row>
    <row r="552956" spans="68:68" customFormat="1">
      <c r="BP552956" s="90"/>
    </row>
    <row r="552957" spans="68:68" customFormat="1">
      <c r="BP552957" s="90"/>
    </row>
    <row r="552958" spans="68:68" customFormat="1">
      <c r="BP552958" s="90"/>
    </row>
    <row r="552959" spans="68:68" customFormat="1">
      <c r="BP552959" s="90"/>
    </row>
    <row r="552960" spans="68:68" customFormat="1">
      <c r="BP552960" s="90"/>
    </row>
    <row r="552961" spans="68:68" customFormat="1">
      <c r="BP552961" s="90"/>
    </row>
    <row r="552962" spans="68:68" customFormat="1">
      <c r="BP552962" s="90"/>
    </row>
    <row r="552963" spans="68:68" customFormat="1">
      <c r="BP552963" s="90"/>
    </row>
    <row r="552964" spans="68:68" customFormat="1">
      <c r="BP552964" s="90"/>
    </row>
    <row r="552965" spans="68:68" customFormat="1">
      <c r="BP552965" s="90"/>
    </row>
    <row r="552966" spans="68:68" customFormat="1">
      <c r="BP552966" s="90"/>
    </row>
    <row r="552967" spans="68:68" customFormat="1">
      <c r="BP552967" s="90"/>
    </row>
    <row r="552968" spans="68:68" customFormat="1">
      <c r="BP552968" s="90"/>
    </row>
    <row r="552969" spans="68:68" customFormat="1">
      <c r="BP552969" s="90"/>
    </row>
    <row r="552970" spans="68:68" customFormat="1">
      <c r="BP552970" s="90"/>
    </row>
    <row r="552971" spans="68:68" customFormat="1">
      <c r="BP552971" s="90"/>
    </row>
    <row r="552972" spans="68:68" customFormat="1">
      <c r="BP552972" s="90"/>
    </row>
    <row r="552973" spans="68:68" customFormat="1">
      <c r="BP552973" s="90"/>
    </row>
    <row r="552974" spans="68:68" customFormat="1">
      <c r="BP552974" s="90"/>
    </row>
    <row r="552975" spans="68:68" customFormat="1">
      <c r="BP552975" s="90"/>
    </row>
    <row r="552976" spans="68:68" customFormat="1">
      <c r="BP552976" s="90"/>
    </row>
    <row r="552977" spans="68:68" customFormat="1">
      <c r="BP552977" s="90"/>
    </row>
    <row r="552978" spans="68:68" customFormat="1">
      <c r="BP552978" s="90"/>
    </row>
    <row r="552979" spans="68:68" customFormat="1">
      <c r="BP552979" s="90"/>
    </row>
    <row r="552980" spans="68:68" customFormat="1">
      <c r="BP552980" s="90"/>
    </row>
    <row r="552981" spans="68:68" customFormat="1">
      <c r="BP552981" s="90"/>
    </row>
    <row r="552982" spans="68:68" customFormat="1">
      <c r="BP552982" s="90"/>
    </row>
    <row r="552983" spans="68:68" customFormat="1">
      <c r="BP552983" s="90"/>
    </row>
    <row r="552984" spans="68:68" customFormat="1">
      <c r="BP552984" s="90"/>
    </row>
    <row r="552985" spans="68:68" customFormat="1">
      <c r="BP552985" s="90"/>
    </row>
    <row r="552986" spans="68:68" customFormat="1">
      <c r="BP552986" s="90"/>
    </row>
    <row r="552987" spans="68:68" customFormat="1">
      <c r="BP552987" s="90"/>
    </row>
    <row r="552988" spans="68:68" customFormat="1">
      <c r="BP552988" s="90"/>
    </row>
    <row r="552989" spans="68:68" customFormat="1">
      <c r="BP552989" s="90"/>
    </row>
    <row r="552990" spans="68:68" customFormat="1">
      <c r="BP552990" s="90"/>
    </row>
    <row r="552991" spans="68:68" customFormat="1">
      <c r="BP552991" s="90"/>
    </row>
    <row r="552992" spans="68:68" customFormat="1">
      <c r="BP552992" s="90"/>
    </row>
    <row r="552993" spans="68:68" customFormat="1">
      <c r="BP552993" s="90"/>
    </row>
    <row r="552994" spans="68:68" customFormat="1">
      <c r="BP552994" s="90"/>
    </row>
    <row r="552995" spans="68:68" customFormat="1">
      <c r="BP552995" s="90"/>
    </row>
    <row r="552996" spans="68:68" customFormat="1">
      <c r="BP552996" s="90"/>
    </row>
    <row r="552997" spans="68:68" customFormat="1">
      <c r="BP552997" s="90"/>
    </row>
    <row r="552998" spans="68:68" customFormat="1">
      <c r="BP552998" s="90"/>
    </row>
    <row r="552999" spans="68:68" customFormat="1">
      <c r="BP552999" s="90"/>
    </row>
    <row r="553000" spans="68:68" customFormat="1">
      <c r="BP553000" s="90"/>
    </row>
    <row r="553001" spans="68:68" customFormat="1">
      <c r="BP553001" s="90"/>
    </row>
    <row r="553002" spans="68:68" customFormat="1">
      <c r="BP553002" s="90"/>
    </row>
    <row r="553003" spans="68:68" customFormat="1">
      <c r="BP553003" s="90"/>
    </row>
    <row r="553004" spans="68:68" customFormat="1">
      <c r="BP553004" s="90"/>
    </row>
    <row r="553005" spans="68:68" customFormat="1">
      <c r="BP553005" s="90"/>
    </row>
    <row r="553006" spans="68:68" customFormat="1">
      <c r="BP553006" s="90"/>
    </row>
    <row r="553007" spans="68:68" customFormat="1">
      <c r="BP553007" s="90"/>
    </row>
    <row r="553008" spans="68:68" customFormat="1">
      <c r="BP553008" s="90"/>
    </row>
    <row r="553009" spans="68:68" customFormat="1">
      <c r="BP553009" s="90"/>
    </row>
    <row r="553010" spans="68:68" customFormat="1">
      <c r="BP553010" s="90"/>
    </row>
    <row r="553011" spans="68:68" customFormat="1">
      <c r="BP553011" s="90"/>
    </row>
    <row r="553012" spans="68:68" customFormat="1">
      <c r="BP553012" s="90"/>
    </row>
    <row r="553013" spans="68:68" customFormat="1">
      <c r="BP553013" s="90"/>
    </row>
    <row r="553014" spans="68:68" customFormat="1">
      <c r="BP553014" s="90"/>
    </row>
    <row r="553015" spans="68:68" customFormat="1">
      <c r="BP553015" s="90"/>
    </row>
    <row r="553016" spans="68:68" customFormat="1">
      <c r="BP553016" s="90"/>
    </row>
    <row r="553017" spans="68:68" customFormat="1">
      <c r="BP553017" s="90"/>
    </row>
    <row r="553018" spans="68:68" customFormat="1">
      <c r="BP553018" s="90"/>
    </row>
    <row r="553019" spans="68:68" customFormat="1">
      <c r="BP553019" s="90"/>
    </row>
    <row r="553020" spans="68:68" customFormat="1">
      <c r="BP553020" s="90"/>
    </row>
    <row r="553021" spans="68:68" customFormat="1">
      <c r="BP553021" s="90"/>
    </row>
    <row r="553022" spans="68:68" customFormat="1">
      <c r="BP553022" s="90"/>
    </row>
    <row r="553023" spans="68:68" customFormat="1">
      <c r="BP553023" s="90"/>
    </row>
    <row r="553024" spans="68:68" customFormat="1">
      <c r="BP553024" s="90"/>
    </row>
    <row r="553025" spans="68:68" customFormat="1">
      <c r="BP553025" s="90"/>
    </row>
    <row r="553026" spans="68:68" customFormat="1">
      <c r="BP553026" s="90"/>
    </row>
    <row r="553027" spans="68:68" customFormat="1">
      <c r="BP553027" s="90"/>
    </row>
    <row r="553028" spans="68:68" customFormat="1">
      <c r="BP553028" s="90"/>
    </row>
    <row r="553029" spans="68:68" customFormat="1">
      <c r="BP553029" s="90"/>
    </row>
    <row r="553030" spans="68:68" customFormat="1">
      <c r="BP553030" s="90"/>
    </row>
    <row r="553031" spans="68:68" customFormat="1">
      <c r="BP553031" s="90"/>
    </row>
    <row r="553032" spans="68:68" customFormat="1">
      <c r="BP553032" s="90"/>
    </row>
    <row r="553033" spans="68:68" customFormat="1">
      <c r="BP553033" s="90"/>
    </row>
    <row r="553034" spans="68:68" customFormat="1">
      <c r="BP553034" s="90"/>
    </row>
    <row r="553035" spans="68:68" customFormat="1">
      <c r="BP553035" s="90"/>
    </row>
    <row r="553036" spans="68:68" customFormat="1">
      <c r="BP553036" s="90"/>
    </row>
    <row r="553037" spans="68:68" customFormat="1">
      <c r="BP553037" s="90"/>
    </row>
    <row r="553038" spans="68:68" customFormat="1">
      <c r="BP553038" s="90"/>
    </row>
    <row r="553039" spans="68:68" customFormat="1">
      <c r="BP553039" s="90"/>
    </row>
    <row r="553040" spans="68:68" customFormat="1">
      <c r="BP553040" s="90"/>
    </row>
    <row r="553041" spans="68:68" customFormat="1">
      <c r="BP553041" s="90"/>
    </row>
    <row r="553042" spans="68:68" customFormat="1">
      <c r="BP553042" s="90"/>
    </row>
    <row r="553043" spans="68:68" customFormat="1">
      <c r="BP553043" s="90"/>
    </row>
    <row r="553044" spans="68:68" customFormat="1">
      <c r="BP553044" s="90"/>
    </row>
    <row r="553045" spans="68:68" customFormat="1">
      <c r="BP553045" s="90"/>
    </row>
    <row r="553046" spans="68:68" customFormat="1">
      <c r="BP553046" s="90"/>
    </row>
    <row r="553047" spans="68:68" customFormat="1">
      <c r="BP553047" s="90"/>
    </row>
    <row r="553048" spans="68:68" customFormat="1">
      <c r="BP553048" s="90"/>
    </row>
    <row r="553049" spans="68:68" customFormat="1">
      <c r="BP553049" s="90"/>
    </row>
    <row r="553050" spans="68:68" customFormat="1">
      <c r="BP553050" s="90"/>
    </row>
    <row r="553051" spans="68:68" customFormat="1">
      <c r="BP553051" s="90"/>
    </row>
    <row r="553052" spans="68:68" customFormat="1">
      <c r="BP553052" s="90"/>
    </row>
    <row r="553053" spans="68:68" customFormat="1">
      <c r="BP553053" s="90"/>
    </row>
    <row r="553054" spans="68:68" customFormat="1">
      <c r="BP553054" s="90"/>
    </row>
    <row r="553055" spans="68:68" customFormat="1">
      <c r="BP553055" s="90"/>
    </row>
    <row r="553056" spans="68:68" customFormat="1">
      <c r="BP553056" s="90"/>
    </row>
    <row r="553057" spans="68:68" customFormat="1">
      <c r="BP553057" s="90"/>
    </row>
    <row r="553058" spans="68:68" customFormat="1">
      <c r="BP553058" s="90"/>
    </row>
    <row r="553059" spans="68:68" customFormat="1">
      <c r="BP553059" s="90"/>
    </row>
    <row r="553060" spans="68:68" customFormat="1">
      <c r="BP553060" s="90"/>
    </row>
    <row r="553061" spans="68:68" customFormat="1">
      <c r="BP553061" s="90"/>
    </row>
    <row r="553062" spans="68:68" customFormat="1">
      <c r="BP553062" s="90"/>
    </row>
    <row r="553063" spans="68:68" customFormat="1">
      <c r="BP553063" s="90"/>
    </row>
    <row r="553064" spans="68:68" customFormat="1">
      <c r="BP553064" s="90"/>
    </row>
    <row r="553065" spans="68:68" customFormat="1">
      <c r="BP553065" s="90"/>
    </row>
    <row r="553066" spans="68:68" customFormat="1">
      <c r="BP553066" s="90"/>
    </row>
    <row r="553067" spans="68:68" customFormat="1">
      <c r="BP553067" s="90"/>
    </row>
    <row r="553068" spans="68:68" customFormat="1">
      <c r="BP553068" s="90"/>
    </row>
    <row r="553069" spans="68:68" customFormat="1">
      <c r="BP553069" s="90"/>
    </row>
    <row r="553070" spans="68:68" customFormat="1">
      <c r="BP553070" s="90"/>
    </row>
    <row r="553071" spans="68:68" customFormat="1">
      <c r="BP553071" s="90"/>
    </row>
    <row r="553072" spans="68:68" customFormat="1">
      <c r="BP553072" s="90"/>
    </row>
    <row r="553073" spans="68:68" customFormat="1">
      <c r="BP553073" s="90"/>
    </row>
    <row r="553074" spans="68:68" customFormat="1">
      <c r="BP553074" s="90"/>
    </row>
    <row r="553075" spans="68:68" customFormat="1">
      <c r="BP553075" s="90"/>
    </row>
    <row r="553076" spans="68:68" customFormat="1">
      <c r="BP553076" s="90"/>
    </row>
    <row r="553077" spans="68:68" customFormat="1">
      <c r="BP553077" s="90"/>
    </row>
    <row r="553078" spans="68:68" customFormat="1">
      <c r="BP553078" s="90"/>
    </row>
    <row r="553079" spans="68:68" customFormat="1">
      <c r="BP553079" s="90"/>
    </row>
    <row r="553080" spans="68:68" customFormat="1">
      <c r="BP553080" s="90"/>
    </row>
    <row r="553081" spans="68:68" customFormat="1">
      <c r="BP553081" s="90"/>
    </row>
    <row r="553082" spans="68:68" customFormat="1">
      <c r="BP553082" s="90"/>
    </row>
    <row r="553083" spans="68:68" customFormat="1">
      <c r="BP553083" s="90"/>
    </row>
    <row r="553084" spans="68:68" customFormat="1">
      <c r="BP553084" s="90"/>
    </row>
    <row r="553085" spans="68:68" customFormat="1">
      <c r="BP553085" s="90"/>
    </row>
    <row r="553086" spans="68:68" customFormat="1">
      <c r="BP553086" s="90"/>
    </row>
    <row r="553087" spans="68:68" customFormat="1">
      <c r="BP553087" s="90"/>
    </row>
    <row r="553088" spans="68:68" customFormat="1">
      <c r="BP553088" s="90"/>
    </row>
    <row r="553089" spans="68:68" customFormat="1">
      <c r="BP553089" s="90"/>
    </row>
    <row r="553090" spans="68:68" customFormat="1">
      <c r="BP553090" s="90"/>
    </row>
    <row r="553091" spans="68:68" customFormat="1">
      <c r="BP553091" s="90"/>
    </row>
    <row r="553092" spans="68:68" customFormat="1">
      <c r="BP553092" s="90"/>
    </row>
    <row r="553093" spans="68:68" customFormat="1">
      <c r="BP553093" s="90"/>
    </row>
    <row r="553094" spans="68:68" customFormat="1">
      <c r="BP553094" s="90"/>
    </row>
    <row r="553095" spans="68:68" customFormat="1">
      <c r="BP553095" s="90"/>
    </row>
    <row r="553096" spans="68:68" customFormat="1">
      <c r="BP553096" s="90"/>
    </row>
    <row r="553097" spans="68:68" customFormat="1">
      <c r="BP553097" s="90"/>
    </row>
    <row r="553098" spans="68:68" customFormat="1">
      <c r="BP553098" s="90"/>
    </row>
    <row r="553099" spans="68:68" customFormat="1">
      <c r="BP553099" s="90"/>
    </row>
    <row r="553100" spans="68:68" customFormat="1">
      <c r="BP553100" s="90"/>
    </row>
    <row r="553101" spans="68:68" customFormat="1">
      <c r="BP553101" s="90"/>
    </row>
    <row r="553102" spans="68:68" customFormat="1">
      <c r="BP553102" s="90"/>
    </row>
    <row r="553103" spans="68:68" customFormat="1">
      <c r="BP553103" s="90"/>
    </row>
    <row r="553104" spans="68:68" customFormat="1">
      <c r="BP553104" s="90"/>
    </row>
    <row r="553105" spans="68:68" customFormat="1">
      <c r="BP553105" s="90"/>
    </row>
    <row r="553106" spans="68:68" customFormat="1">
      <c r="BP553106" s="90"/>
    </row>
    <row r="553107" spans="68:68" customFormat="1">
      <c r="BP553107" s="90"/>
    </row>
    <row r="553108" spans="68:68" customFormat="1">
      <c r="BP553108" s="90"/>
    </row>
    <row r="553109" spans="68:68" customFormat="1">
      <c r="BP553109" s="90"/>
    </row>
    <row r="553110" spans="68:68" customFormat="1">
      <c r="BP553110" s="90"/>
    </row>
    <row r="553111" spans="68:68" customFormat="1">
      <c r="BP553111" s="90"/>
    </row>
    <row r="553112" spans="68:68" customFormat="1">
      <c r="BP553112" s="90"/>
    </row>
    <row r="553113" spans="68:68" customFormat="1">
      <c r="BP553113" s="90"/>
    </row>
    <row r="553114" spans="68:68" customFormat="1">
      <c r="BP553114" s="90"/>
    </row>
    <row r="553115" spans="68:68" customFormat="1">
      <c r="BP553115" s="90"/>
    </row>
    <row r="553116" spans="68:68" customFormat="1">
      <c r="BP553116" s="90"/>
    </row>
    <row r="553117" spans="68:68" customFormat="1">
      <c r="BP553117" s="90"/>
    </row>
    <row r="553118" spans="68:68" customFormat="1">
      <c r="BP553118" s="90"/>
    </row>
    <row r="553119" spans="68:68" customFormat="1">
      <c r="BP553119" s="90"/>
    </row>
    <row r="553120" spans="68:68" customFormat="1">
      <c r="BP553120" s="90"/>
    </row>
    <row r="553121" spans="68:68" customFormat="1">
      <c r="BP553121" s="90"/>
    </row>
    <row r="553122" spans="68:68" customFormat="1">
      <c r="BP553122" s="90"/>
    </row>
    <row r="553123" spans="68:68" customFormat="1">
      <c r="BP553123" s="90"/>
    </row>
    <row r="553124" spans="68:68" customFormat="1">
      <c r="BP553124" s="90"/>
    </row>
    <row r="553125" spans="68:68" customFormat="1">
      <c r="BP553125" s="90"/>
    </row>
    <row r="553126" spans="68:68" customFormat="1">
      <c r="BP553126" s="90"/>
    </row>
    <row r="553127" spans="68:68" customFormat="1">
      <c r="BP553127" s="90"/>
    </row>
    <row r="553128" spans="68:68" customFormat="1">
      <c r="BP553128" s="90"/>
    </row>
    <row r="553129" spans="68:68" customFormat="1">
      <c r="BP553129" s="90"/>
    </row>
    <row r="553130" spans="68:68" customFormat="1">
      <c r="BP553130" s="90"/>
    </row>
    <row r="553131" spans="68:68" customFormat="1">
      <c r="BP553131" s="90"/>
    </row>
    <row r="553132" spans="68:68" customFormat="1">
      <c r="BP553132" s="90"/>
    </row>
    <row r="553133" spans="68:68" customFormat="1">
      <c r="BP553133" s="90"/>
    </row>
    <row r="553134" spans="68:68" customFormat="1">
      <c r="BP553134" s="90"/>
    </row>
    <row r="553135" spans="68:68" customFormat="1">
      <c r="BP553135" s="90"/>
    </row>
    <row r="553136" spans="68:68" customFormat="1">
      <c r="BP553136" s="90"/>
    </row>
    <row r="553137" spans="68:68" customFormat="1">
      <c r="BP553137" s="90"/>
    </row>
    <row r="553138" spans="68:68" customFormat="1">
      <c r="BP553138" s="90"/>
    </row>
    <row r="553139" spans="68:68" customFormat="1">
      <c r="BP553139" s="90"/>
    </row>
    <row r="553140" spans="68:68" customFormat="1">
      <c r="BP553140" s="90"/>
    </row>
    <row r="553141" spans="68:68" customFormat="1">
      <c r="BP553141" s="90"/>
    </row>
    <row r="553142" spans="68:68" customFormat="1">
      <c r="BP553142" s="90"/>
    </row>
    <row r="553143" spans="68:68" customFormat="1">
      <c r="BP553143" s="90"/>
    </row>
    <row r="553144" spans="68:68" customFormat="1">
      <c r="BP553144" s="90"/>
    </row>
    <row r="553145" spans="68:68" customFormat="1">
      <c r="BP553145" s="90"/>
    </row>
    <row r="553146" spans="68:68" customFormat="1">
      <c r="BP553146" s="90"/>
    </row>
    <row r="553147" spans="68:68" customFormat="1">
      <c r="BP553147" s="90"/>
    </row>
    <row r="553148" spans="68:68" customFormat="1">
      <c r="BP553148" s="90"/>
    </row>
    <row r="553149" spans="68:68" customFormat="1">
      <c r="BP553149" s="90"/>
    </row>
    <row r="553150" spans="68:68" customFormat="1">
      <c r="BP553150" s="90"/>
    </row>
    <row r="553151" spans="68:68" customFormat="1">
      <c r="BP553151" s="90"/>
    </row>
    <row r="553152" spans="68:68" customFormat="1">
      <c r="BP553152" s="90"/>
    </row>
    <row r="553153" spans="68:68" customFormat="1">
      <c r="BP553153" s="90"/>
    </row>
    <row r="553154" spans="68:68" customFormat="1">
      <c r="BP553154" s="90"/>
    </row>
    <row r="553155" spans="68:68" customFormat="1">
      <c r="BP553155" s="90"/>
    </row>
    <row r="553156" spans="68:68" customFormat="1">
      <c r="BP553156" s="90"/>
    </row>
    <row r="553157" spans="68:68" customFormat="1">
      <c r="BP553157" s="90"/>
    </row>
    <row r="553158" spans="68:68" customFormat="1">
      <c r="BP553158" s="90"/>
    </row>
    <row r="553159" spans="68:68" customFormat="1">
      <c r="BP553159" s="90"/>
    </row>
    <row r="553160" spans="68:68" customFormat="1">
      <c r="BP553160" s="90"/>
    </row>
    <row r="553161" spans="68:68" customFormat="1">
      <c r="BP553161" s="90"/>
    </row>
    <row r="553162" spans="68:68" customFormat="1">
      <c r="BP553162" s="90"/>
    </row>
    <row r="553163" spans="68:68" customFormat="1">
      <c r="BP553163" s="90"/>
    </row>
    <row r="553164" spans="68:68" customFormat="1">
      <c r="BP553164" s="90"/>
    </row>
    <row r="553165" spans="68:68" customFormat="1">
      <c r="BP553165" s="90"/>
    </row>
    <row r="553166" spans="68:68" customFormat="1">
      <c r="BP553166" s="90"/>
    </row>
    <row r="553167" spans="68:68" customFormat="1">
      <c r="BP553167" s="90"/>
    </row>
    <row r="553168" spans="68:68" customFormat="1">
      <c r="BP553168" s="90"/>
    </row>
    <row r="553169" spans="68:68" customFormat="1">
      <c r="BP553169" s="90"/>
    </row>
    <row r="553170" spans="68:68" customFormat="1">
      <c r="BP553170" s="90"/>
    </row>
    <row r="553171" spans="68:68" customFormat="1">
      <c r="BP553171" s="90"/>
    </row>
    <row r="553172" spans="68:68" customFormat="1">
      <c r="BP553172" s="90"/>
    </row>
    <row r="553173" spans="68:68" customFormat="1">
      <c r="BP553173" s="90"/>
    </row>
    <row r="553174" spans="68:68" customFormat="1">
      <c r="BP553174" s="90"/>
    </row>
    <row r="553175" spans="68:68" customFormat="1">
      <c r="BP553175" s="90"/>
    </row>
    <row r="553176" spans="68:68" customFormat="1">
      <c r="BP553176" s="90"/>
    </row>
    <row r="553177" spans="68:68" customFormat="1">
      <c r="BP553177" s="90"/>
    </row>
    <row r="553178" spans="68:68" customFormat="1">
      <c r="BP553178" s="90"/>
    </row>
    <row r="553179" spans="68:68" customFormat="1">
      <c r="BP553179" s="90"/>
    </row>
    <row r="553180" spans="68:68" customFormat="1">
      <c r="BP553180" s="90"/>
    </row>
    <row r="553181" spans="68:68" customFormat="1">
      <c r="BP553181" s="90"/>
    </row>
    <row r="553182" spans="68:68" customFormat="1">
      <c r="BP553182" s="90"/>
    </row>
    <row r="553183" spans="68:68" customFormat="1">
      <c r="BP553183" s="90"/>
    </row>
    <row r="553184" spans="68:68" customFormat="1">
      <c r="BP553184" s="90"/>
    </row>
    <row r="553185" spans="68:68" customFormat="1">
      <c r="BP553185" s="90"/>
    </row>
    <row r="553186" spans="68:68" customFormat="1">
      <c r="BP553186" s="90"/>
    </row>
    <row r="553187" spans="68:68" customFormat="1">
      <c r="BP553187" s="90"/>
    </row>
    <row r="553188" spans="68:68" customFormat="1">
      <c r="BP553188" s="90"/>
    </row>
    <row r="553189" spans="68:68" customFormat="1">
      <c r="BP553189" s="90"/>
    </row>
    <row r="553190" spans="68:68" customFormat="1">
      <c r="BP553190" s="90"/>
    </row>
    <row r="553191" spans="68:68" customFormat="1">
      <c r="BP553191" s="90"/>
    </row>
    <row r="553192" spans="68:68" customFormat="1">
      <c r="BP553192" s="90"/>
    </row>
    <row r="553193" spans="68:68" customFormat="1">
      <c r="BP553193" s="90"/>
    </row>
    <row r="553194" spans="68:68" customFormat="1">
      <c r="BP553194" s="90"/>
    </row>
    <row r="553195" spans="68:68" customFormat="1">
      <c r="BP553195" s="90"/>
    </row>
    <row r="553196" spans="68:68" customFormat="1">
      <c r="BP553196" s="90"/>
    </row>
    <row r="553197" spans="68:68" customFormat="1">
      <c r="BP553197" s="90"/>
    </row>
    <row r="553198" spans="68:68" customFormat="1">
      <c r="BP553198" s="90"/>
    </row>
    <row r="553199" spans="68:68" customFormat="1">
      <c r="BP553199" s="90"/>
    </row>
    <row r="553200" spans="68:68" customFormat="1">
      <c r="BP553200" s="90"/>
    </row>
    <row r="553201" spans="68:68" customFormat="1">
      <c r="BP553201" s="90"/>
    </row>
    <row r="553202" spans="68:68" customFormat="1">
      <c r="BP553202" s="90"/>
    </row>
    <row r="553203" spans="68:68" customFormat="1">
      <c r="BP553203" s="90"/>
    </row>
    <row r="553204" spans="68:68" customFormat="1">
      <c r="BP553204" s="90"/>
    </row>
    <row r="553205" spans="68:68" customFormat="1">
      <c r="BP553205" s="90"/>
    </row>
    <row r="553206" spans="68:68" customFormat="1">
      <c r="BP553206" s="90"/>
    </row>
    <row r="553207" spans="68:68" customFormat="1">
      <c r="BP553207" s="90"/>
    </row>
    <row r="553208" spans="68:68" customFormat="1">
      <c r="BP553208" s="90"/>
    </row>
    <row r="553209" spans="68:68" customFormat="1">
      <c r="BP553209" s="90"/>
    </row>
    <row r="553210" spans="68:68" customFormat="1">
      <c r="BP553210" s="90"/>
    </row>
    <row r="553211" spans="68:68" customFormat="1">
      <c r="BP553211" s="90"/>
    </row>
    <row r="553212" spans="68:68" customFormat="1">
      <c r="BP553212" s="90"/>
    </row>
    <row r="553213" spans="68:68" customFormat="1">
      <c r="BP553213" s="90"/>
    </row>
    <row r="553214" spans="68:68" customFormat="1">
      <c r="BP553214" s="90"/>
    </row>
    <row r="553215" spans="68:68" customFormat="1">
      <c r="BP553215" s="90"/>
    </row>
    <row r="553216" spans="68:68" customFormat="1">
      <c r="BP553216" s="90"/>
    </row>
    <row r="553217" spans="68:68" customFormat="1">
      <c r="BP553217" s="90"/>
    </row>
    <row r="553218" spans="68:68" customFormat="1">
      <c r="BP553218" s="90"/>
    </row>
    <row r="553219" spans="68:68" customFormat="1">
      <c r="BP553219" s="90"/>
    </row>
    <row r="553220" spans="68:68" customFormat="1">
      <c r="BP553220" s="90"/>
    </row>
    <row r="553221" spans="68:68" customFormat="1">
      <c r="BP553221" s="90"/>
    </row>
    <row r="553222" spans="68:68" customFormat="1">
      <c r="BP553222" s="90"/>
    </row>
    <row r="553223" spans="68:68" customFormat="1">
      <c r="BP553223" s="90"/>
    </row>
    <row r="553224" spans="68:68" customFormat="1">
      <c r="BP553224" s="90"/>
    </row>
    <row r="553225" spans="68:68" customFormat="1">
      <c r="BP553225" s="90"/>
    </row>
    <row r="553226" spans="68:68" customFormat="1">
      <c r="BP553226" s="90"/>
    </row>
    <row r="553227" spans="68:68" customFormat="1">
      <c r="BP553227" s="90"/>
    </row>
    <row r="553228" spans="68:68" customFormat="1">
      <c r="BP553228" s="90"/>
    </row>
    <row r="553229" spans="68:68" customFormat="1">
      <c r="BP553229" s="90"/>
    </row>
    <row r="553230" spans="68:68" customFormat="1">
      <c r="BP553230" s="90"/>
    </row>
    <row r="553231" spans="68:68" customFormat="1">
      <c r="BP553231" s="90"/>
    </row>
    <row r="553232" spans="68:68" customFormat="1">
      <c r="BP553232" s="90"/>
    </row>
    <row r="553233" spans="68:68" customFormat="1">
      <c r="BP553233" s="90"/>
    </row>
    <row r="553234" spans="68:68" customFormat="1">
      <c r="BP553234" s="90"/>
    </row>
    <row r="553235" spans="68:68" customFormat="1">
      <c r="BP553235" s="90"/>
    </row>
    <row r="553236" spans="68:68" customFormat="1">
      <c r="BP553236" s="90"/>
    </row>
    <row r="553237" spans="68:68" customFormat="1">
      <c r="BP553237" s="90"/>
    </row>
    <row r="553238" spans="68:68" customFormat="1">
      <c r="BP553238" s="90"/>
    </row>
    <row r="553239" spans="68:68" customFormat="1">
      <c r="BP553239" s="90"/>
    </row>
    <row r="553240" spans="68:68" customFormat="1">
      <c r="BP553240" s="90"/>
    </row>
    <row r="553241" spans="68:68" customFormat="1">
      <c r="BP553241" s="90"/>
    </row>
    <row r="553242" spans="68:68" customFormat="1">
      <c r="BP553242" s="90"/>
    </row>
    <row r="553243" spans="68:68" customFormat="1">
      <c r="BP553243" s="90"/>
    </row>
    <row r="553244" spans="68:68" customFormat="1">
      <c r="BP553244" s="90"/>
    </row>
    <row r="553245" spans="68:68" customFormat="1">
      <c r="BP553245" s="90"/>
    </row>
    <row r="553246" spans="68:68" customFormat="1">
      <c r="BP553246" s="90"/>
    </row>
    <row r="553247" spans="68:68" customFormat="1">
      <c r="BP553247" s="90"/>
    </row>
    <row r="553248" spans="68:68" customFormat="1">
      <c r="BP553248" s="90"/>
    </row>
    <row r="553249" spans="68:68" customFormat="1">
      <c r="BP553249" s="90"/>
    </row>
    <row r="553250" spans="68:68" customFormat="1">
      <c r="BP553250" s="90"/>
    </row>
    <row r="553251" spans="68:68" customFormat="1">
      <c r="BP553251" s="90"/>
    </row>
    <row r="553252" spans="68:68" customFormat="1">
      <c r="BP553252" s="90"/>
    </row>
    <row r="553253" spans="68:68" customFormat="1">
      <c r="BP553253" s="90"/>
    </row>
    <row r="553254" spans="68:68" customFormat="1">
      <c r="BP553254" s="90"/>
    </row>
    <row r="553255" spans="68:68" customFormat="1">
      <c r="BP553255" s="90"/>
    </row>
    <row r="553256" spans="68:68" customFormat="1">
      <c r="BP553256" s="90"/>
    </row>
    <row r="553257" spans="68:68" customFormat="1">
      <c r="BP553257" s="90"/>
    </row>
    <row r="553258" spans="68:68" customFormat="1">
      <c r="BP553258" s="90"/>
    </row>
    <row r="553259" spans="68:68" customFormat="1">
      <c r="BP553259" s="90"/>
    </row>
    <row r="553260" spans="68:68" customFormat="1">
      <c r="BP553260" s="90"/>
    </row>
    <row r="553261" spans="68:68" customFormat="1">
      <c r="BP553261" s="90"/>
    </row>
    <row r="553262" spans="68:68" customFormat="1">
      <c r="BP553262" s="90"/>
    </row>
    <row r="553263" spans="68:68" customFormat="1">
      <c r="BP553263" s="90"/>
    </row>
    <row r="553264" spans="68:68" customFormat="1">
      <c r="BP553264" s="90"/>
    </row>
    <row r="553265" spans="68:68" customFormat="1">
      <c r="BP553265" s="90"/>
    </row>
    <row r="553266" spans="68:68" customFormat="1">
      <c r="BP553266" s="90"/>
    </row>
    <row r="553267" spans="68:68" customFormat="1">
      <c r="BP553267" s="90"/>
    </row>
    <row r="553268" spans="68:68" customFormat="1">
      <c r="BP553268" s="90"/>
    </row>
    <row r="553269" spans="68:68" customFormat="1">
      <c r="BP553269" s="90"/>
    </row>
    <row r="553270" spans="68:68" customFormat="1">
      <c r="BP553270" s="90"/>
    </row>
    <row r="553271" spans="68:68" customFormat="1">
      <c r="BP553271" s="90"/>
    </row>
    <row r="553272" spans="68:68" customFormat="1">
      <c r="BP553272" s="90"/>
    </row>
    <row r="553273" spans="68:68" customFormat="1">
      <c r="BP553273" s="90"/>
    </row>
    <row r="553274" spans="68:68" customFormat="1">
      <c r="BP553274" s="90"/>
    </row>
    <row r="553275" spans="68:68" customFormat="1">
      <c r="BP553275" s="90"/>
    </row>
    <row r="553276" spans="68:68" customFormat="1">
      <c r="BP553276" s="90"/>
    </row>
    <row r="553277" spans="68:68" customFormat="1">
      <c r="BP553277" s="90"/>
    </row>
    <row r="553278" spans="68:68" customFormat="1">
      <c r="BP553278" s="90"/>
    </row>
    <row r="553279" spans="68:68" customFormat="1">
      <c r="BP553279" s="90"/>
    </row>
    <row r="553280" spans="68:68" customFormat="1">
      <c r="BP553280" s="90"/>
    </row>
    <row r="553281" spans="68:68" customFormat="1">
      <c r="BP553281" s="90"/>
    </row>
    <row r="553282" spans="68:68" customFormat="1">
      <c r="BP553282" s="90"/>
    </row>
    <row r="553283" spans="68:68" customFormat="1">
      <c r="BP553283" s="90"/>
    </row>
    <row r="553284" spans="68:68" customFormat="1">
      <c r="BP553284" s="90"/>
    </row>
    <row r="553285" spans="68:68" customFormat="1">
      <c r="BP553285" s="90"/>
    </row>
    <row r="553286" spans="68:68" customFormat="1">
      <c r="BP553286" s="90"/>
    </row>
    <row r="553287" spans="68:68" customFormat="1">
      <c r="BP553287" s="90"/>
    </row>
    <row r="553288" spans="68:68" customFormat="1">
      <c r="BP553288" s="90"/>
    </row>
    <row r="553289" spans="68:68" customFormat="1">
      <c r="BP553289" s="90"/>
    </row>
    <row r="553290" spans="68:68" customFormat="1">
      <c r="BP553290" s="90"/>
    </row>
    <row r="553291" spans="68:68" customFormat="1">
      <c r="BP553291" s="90"/>
    </row>
    <row r="553292" spans="68:68" customFormat="1">
      <c r="BP553292" s="90"/>
    </row>
    <row r="553293" spans="68:68" customFormat="1">
      <c r="BP553293" s="90"/>
    </row>
    <row r="553294" spans="68:68" customFormat="1">
      <c r="BP553294" s="90"/>
    </row>
    <row r="553295" spans="68:68" customFormat="1">
      <c r="BP553295" s="90"/>
    </row>
    <row r="553296" spans="68:68" customFormat="1">
      <c r="BP553296" s="90"/>
    </row>
    <row r="553297" spans="68:68" customFormat="1">
      <c r="BP553297" s="90"/>
    </row>
    <row r="553298" spans="68:68" customFormat="1">
      <c r="BP553298" s="90"/>
    </row>
    <row r="553299" spans="68:68" customFormat="1">
      <c r="BP553299" s="90"/>
    </row>
    <row r="553300" spans="68:68" customFormat="1">
      <c r="BP553300" s="90"/>
    </row>
    <row r="553301" spans="68:68" customFormat="1">
      <c r="BP553301" s="90"/>
    </row>
    <row r="553302" spans="68:68" customFormat="1">
      <c r="BP553302" s="90"/>
    </row>
    <row r="553303" spans="68:68" customFormat="1">
      <c r="BP553303" s="90"/>
    </row>
    <row r="553304" spans="68:68" customFormat="1">
      <c r="BP553304" s="90"/>
    </row>
    <row r="553305" spans="68:68" customFormat="1">
      <c r="BP553305" s="90"/>
    </row>
    <row r="553306" spans="68:68" customFormat="1">
      <c r="BP553306" s="90"/>
    </row>
    <row r="553307" spans="68:68" customFormat="1">
      <c r="BP553307" s="90"/>
    </row>
    <row r="553308" spans="68:68" customFormat="1">
      <c r="BP553308" s="90"/>
    </row>
    <row r="553309" spans="68:68" customFormat="1">
      <c r="BP553309" s="90"/>
    </row>
    <row r="553310" spans="68:68" customFormat="1">
      <c r="BP553310" s="90"/>
    </row>
    <row r="553311" spans="68:68" customFormat="1">
      <c r="BP553311" s="90"/>
    </row>
    <row r="553312" spans="68:68" customFormat="1">
      <c r="BP553312" s="90"/>
    </row>
    <row r="553313" spans="68:68" customFormat="1">
      <c r="BP553313" s="90"/>
    </row>
    <row r="553314" spans="68:68" customFormat="1">
      <c r="BP553314" s="90"/>
    </row>
    <row r="553315" spans="68:68" customFormat="1">
      <c r="BP553315" s="90"/>
    </row>
    <row r="553316" spans="68:68" customFormat="1">
      <c r="BP553316" s="90"/>
    </row>
    <row r="553317" spans="68:68" customFormat="1">
      <c r="BP553317" s="90"/>
    </row>
    <row r="553318" spans="68:68" customFormat="1">
      <c r="BP553318" s="90"/>
    </row>
    <row r="553319" spans="68:68" customFormat="1">
      <c r="BP553319" s="90"/>
    </row>
    <row r="553320" spans="68:68" customFormat="1">
      <c r="BP553320" s="90"/>
    </row>
    <row r="553321" spans="68:68" customFormat="1">
      <c r="BP553321" s="90"/>
    </row>
    <row r="553322" spans="68:68" customFormat="1">
      <c r="BP553322" s="90"/>
    </row>
    <row r="553323" spans="68:68" customFormat="1">
      <c r="BP553323" s="90"/>
    </row>
    <row r="553324" spans="68:68" customFormat="1">
      <c r="BP553324" s="90"/>
    </row>
    <row r="553325" spans="68:68" customFormat="1">
      <c r="BP553325" s="90"/>
    </row>
    <row r="553326" spans="68:68" customFormat="1">
      <c r="BP553326" s="90"/>
    </row>
    <row r="553327" spans="68:68" customFormat="1">
      <c r="BP553327" s="90"/>
    </row>
    <row r="553328" spans="68:68" customFormat="1">
      <c r="BP553328" s="90"/>
    </row>
    <row r="553329" spans="68:68" customFormat="1">
      <c r="BP553329" s="90"/>
    </row>
    <row r="553330" spans="68:68" customFormat="1">
      <c r="BP553330" s="90"/>
    </row>
    <row r="553331" spans="68:68" customFormat="1">
      <c r="BP553331" s="90"/>
    </row>
    <row r="553332" spans="68:68" customFormat="1">
      <c r="BP553332" s="90"/>
    </row>
    <row r="553333" spans="68:68" customFormat="1">
      <c r="BP553333" s="90"/>
    </row>
    <row r="553334" spans="68:68" customFormat="1">
      <c r="BP553334" s="90"/>
    </row>
    <row r="553335" spans="68:68" customFormat="1">
      <c r="BP553335" s="90"/>
    </row>
    <row r="553336" spans="68:68" customFormat="1">
      <c r="BP553336" s="90"/>
    </row>
    <row r="553337" spans="68:68" customFormat="1">
      <c r="BP553337" s="90"/>
    </row>
    <row r="553338" spans="68:68" customFormat="1">
      <c r="BP553338" s="90"/>
    </row>
    <row r="553339" spans="68:68" customFormat="1">
      <c r="BP553339" s="90"/>
    </row>
    <row r="553340" spans="68:68" customFormat="1">
      <c r="BP553340" s="90"/>
    </row>
    <row r="553341" spans="68:68" customFormat="1">
      <c r="BP553341" s="90"/>
    </row>
    <row r="553342" spans="68:68" customFormat="1">
      <c r="BP553342" s="90"/>
    </row>
    <row r="553343" spans="68:68" customFormat="1">
      <c r="BP553343" s="90"/>
    </row>
    <row r="553344" spans="68:68" customFormat="1">
      <c r="BP553344" s="90"/>
    </row>
    <row r="553345" spans="68:68" customFormat="1">
      <c r="BP553345" s="90"/>
    </row>
    <row r="553346" spans="68:68" customFormat="1">
      <c r="BP553346" s="90"/>
    </row>
    <row r="553347" spans="68:68" customFormat="1">
      <c r="BP553347" s="90"/>
    </row>
    <row r="553348" spans="68:68" customFormat="1">
      <c r="BP553348" s="90"/>
    </row>
    <row r="553349" spans="68:68" customFormat="1">
      <c r="BP553349" s="90"/>
    </row>
    <row r="553350" spans="68:68" customFormat="1">
      <c r="BP553350" s="90"/>
    </row>
    <row r="553351" spans="68:68" customFormat="1">
      <c r="BP553351" s="90"/>
    </row>
    <row r="553352" spans="68:68" customFormat="1">
      <c r="BP553352" s="90"/>
    </row>
    <row r="553353" spans="68:68" customFormat="1">
      <c r="BP553353" s="90"/>
    </row>
    <row r="553354" spans="68:68" customFormat="1">
      <c r="BP553354" s="90"/>
    </row>
    <row r="553355" spans="68:68" customFormat="1">
      <c r="BP553355" s="90"/>
    </row>
    <row r="553356" spans="68:68" customFormat="1">
      <c r="BP553356" s="90"/>
    </row>
    <row r="553357" spans="68:68" customFormat="1">
      <c r="BP553357" s="90"/>
    </row>
    <row r="553358" spans="68:68" customFormat="1">
      <c r="BP553358" s="90"/>
    </row>
    <row r="553359" spans="68:68" customFormat="1">
      <c r="BP553359" s="90"/>
    </row>
    <row r="553360" spans="68:68" customFormat="1">
      <c r="BP553360" s="90"/>
    </row>
    <row r="553361" spans="68:68" customFormat="1">
      <c r="BP553361" s="90"/>
    </row>
    <row r="553362" spans="68:68" customFormat="1">
      <c r="BP553362" s="90"/>
    </row>
    <row r="553363" spans="68:68" customFormat="1">
      <c r="BP553363" s="90"/>
    </row>
    <row r="553364" spans="68:68" customFormat="1">
      <c r="BP553364" s="90"/>
    </row>
    <row r="553365" spans="68:68" customFormat="1">
      <c r="BP553365" s="90"/>
    </row>
    <row r="553366" spans="68:68" customFormat="1">
      <c r="BP553366" s="90"/>
    </row>
    <row r="553367" spans="68:68" customFormat="1">
      <c r="BP553367" s="90"/>
    </row>
    <row r="553368" spans="68:68" customFormat="1">
      <c r="BP553368" s="90"/>
    </row>
    <row r="553369" spans="68:68" customFormat="1">
      <c r="BP553369" s="90"/>
    </row>
    <row r="553370" spans="68:68" customFormat="1">
      <c r="BP553370" s="90"/>
    </row>
    <row r="553371" spans="68:68" customFormat="1">
      <c r="BP553371" s="90"/>
    </row>
    <row r="553372" spans="68:68" customFormat="1">
      <c r="BP553372" s="90"/>
    </row>
    <row r="553373" spans="68:68" customFormat="1">
      <c r="BP553373" s="90"/>
    </row>
    <row r="553374" spans="68:68" customFormat="1">
      <c r="BP553374" s="90"/>
    </row>
    <row r="553375" spans="68:68" customFormat="1">
      <c r="BP553375" s="90"/>
    </row>
    <row r="553376" spans="68:68" customFormat="1">
      <c r="BP553376" s="90"/>
    </row>
    <row r="553377" spans="68:68" customFormat="1">
      <c r="BP553377" s="90"/>
    </row>
    <row r="553378" spans="68:68" customFormat="1">
      <c r="BP553378" s="90"/>
    </row>
    <row r="553379" spans="68:68" customFormat="1">
      <c r="BP553379" s="90"/>
    </row>
    <row r="553380" spans="68:68" customFormat="1">
      <c r="BP553380" s="90"/>
    </row>
    <row r="553381" spans="68:68" customFormat="1">
      <c r="BP553381" s="90"/>
    </row>
    <row r="553382" spans="68:68" customFormat="1">
      <c r="BP553382" s="90"/>
    </row>
    <row r="553383" spans="68:68" customFormat="1">
      <c r="BP553383" s="90"/>
    </row>
    <row r="553384" spans="68:68" customFormat="1">
      <c r="BP553384" s="90"/>
    </row>
    <row r="553385" spans="68:68" customFormat="1">
      <c r="BP553385" s="90"/>
    </row>
    <row r="553386" spans="68:68" customFormat="1">
      <c r="BP553386" s="90"/>
    </row>
    <row r="553387" spans="68:68" customFormat="1">
      <c r="BP553387" s="90"/>
    </row>
    <row r="553388" spans="68:68" customFormat="1">
      <c r="BP553388" s="90"/>
    </row>
    <row r="553389" spans="68:68" customFormat="1">
      <c r="BP553389" s="90"/>
    </row>
    <row r="553390" spans="68:68" customFormat="1">
      <c r="BP553390" s="90"/>
    </row>
    <row r="553391" spans="68:68" customFormat="1">
      <c r="BP553391" s="90"/>
    </row>
    <row r="553392" spans="68:68" customFormat="1">
      <c r="BP553392" s="90"/>
    </row>
    <row r="553393" spans="68:68" customFormat="1">
      <c r="BP553393" s="90"/>
    </row>
    <row r="553394" spans="68:68" customFormat="1">
      <c r="BP553394" s="90"/>
    </row>
    <row r="553395" spans="68:68" customFormat="1">
      <c r="BP553395" s="90"/>
    </row>
    <row r="553396" spans="68:68" customFormat="1">
      <c r="BP553396" s="90"/>
    </row>
    <row r="553397" spans="68:68" customFormat="1">
      <c r="BP553397" s="90"/>
    </row>
    <row r="553398" spans="68:68" customFormat="1">
      <c r="BP553398" s="90"/>
    </row>
    <row r="553399" spans="68:68" customFormat="1">
      <c r="BP553399" s="90"/>
    </row>
    <row r="553400" spans="68:68" customFormat="1">
      <c r="BP553400" s="90"/>
    </row>
    <row r="553401" spans="68:68" customFormat="1">
      <c r="BP553401" s="90"/>
    </row>
    <row r="553402" spans="68:68" customFormat="1">
      <c r="BP553402" s="90"/>
    </row>
    <row r="553403" spans="68:68" customFormat="1">
      <c r="BP553403" s="90"/>
    </row>
    <row r="553404" spans="68:68" customFormat="1">
      <c r="BP553404" s="90"/>
    </row>
    <row r="553405" spans="68:68" customFormat="1">
      <c r="BP553405" s="90"/>
    </row>
    <row r="553406" spans="68:68" customFormat="1">
      <c r="BP553406" s="90"/>
    </row>
    <row r="553407" spans="68:68" customFormat="1">
      <c r="BP553407" s="90"/>
    </row>
    <row r="553408" spans="68:68" customFormat="1">
      <c r="BP553408" s="90"/>
    </row>
    <row r="553409" spans="68:68" customFormat="1">
      <c r="BP553409" s="90"/>
    </row>
    <row r="553410" spans="68:68" customFormat="1">
      <c r="BP553410" s="90"/>
    </row>
    <row r="553411" spans="68:68" customFormat="1">
      <c r="BP553411" s="90"/>
    </row>
    <row r="553412" spans="68:68" customFormat="1">
      <c r="BP553412" s="90"/>
    </row>
    <row r="553413" spans="68:68" customFormat="1">
      <c r="BP553413" s="90"/>
    </row>
    <row r="553414" spans="68:68" customFormat="1">
      <c r="BP553414" s="90"/>
    </row>
    <row r="553415" spans="68:68" customFormat="1">
      <c r="BP553415" s="90"/>
    </row>
    <row r="553416" spans="68:68" customFormat="1">
      <c r="BP553416" s="90"/>
    </row>
    <row r="553417" spans="68:68" customFormat="1">
      <c r="BP553417" s="90"/>
    </row>
    <row r="553418" spans="68:68" customFormat="1">
      <c r="BP553418" s="90"/>
    </row>
    <row r="553419" spans="68:68" customFormat="1">
      <c r="BP553419" s="90"/>
    </row>
    <row r="553420" spans="68:68" customFormat="1">
      <c r="BP553420" s="90"/>
    </row>
    <row r="553421" spans="68:68" customFormat="1">
      <c r="BP553421" s="90"/>
    </row>
    <row r="553422" spans="68:68" customFormat="1">
      <c r="BP553422" s="90"/>
    </row>
    <row r="553423" spans="68:68" customFormat="1">
      <c r="BP553423" s="90"/>
    </row>
    <row r="553424" spans="68:68" customFormat="1">
      <c r="BP553424" s="90"/>
    </row>
    <row r="553425" spans="68:68" customFormat="1">
      <c r="BP553425" s="90"/>
    </row>
    <row r="553426" spans="68:68" customFormat="1">
      <c r="BP553426" s="90"/>
    </row>
    <row r="553427" spans="68:68" customFormat="1">
      <c r="BP553427" s="90"/>
    </row>
    <row r="553428" spans="68:68" customFormat="1">
      <c r="BP553428" s="90"/>
    </row>
    <row r="553429" spans="68:68" customFormat="1">
      <c r="BP553429" s="90"/>
    </row>
    <row r="553430" spans="68:68" customFormat="1">
      <c r="BP553430" s="90"/>
    </row>
    <row r="553431" spans="68:68" customFormat="1">
      <c r="BP553431" s="90"/>
    </row>
    <row r="553432" spans="68:68" customFormat="1">
      <c r="BP553432" s="90"/>
    </row>
    <row r="553433" spans="68:68" customFormat="1">
      <c r="BP553433" s="90"/>
    </row>
    <row r="553434" spans="68:68" customFormat="1">
      <c r="BP553434" s="90"/>
    </row>
    <row r="553435" spans="68:68" customFormat="1">
      <c r="BP553435" s="90"/>
    </row>
    <row r="553436" spans="68:68" customFormat="1">
      <c r="BP553436" s="90"/>
    </row>
    <row r="553437" spans="68:68" customFormat="1">
      <c r="BP553437" s="90"/>
    </row>
    <row r="553438" spans="68:68" customFormat="1">
      <c r="BP553438" s="90"/>
    </row>
    <row r="553439" spans="68:68" customFormat="1">
      <c r="BP553439" s="90"/>
    </row>
    <row r="553440" spans="68:68" customFormat="1">
      <c r="BP553440" s="90"/>
    </row>
    <row r="553441" spans="68:68" customFormat="1">
      <c r="BP553441" s="90"/>
    </row>
    <row r="553442" spans="68:68" customFormat="1">
      <c r="BP553442" s="90"/>
    </row>
    <row r="553443" spans="68:68" customFormat="1">
      <c r="BP553443" s="90"/>
    </row>
    <row r="553444" spans="68:68" customFormat="1">
      <c r="BP553444" s="90"/>
    </row>
    <row r="553445" spans="68:68" customFormat="1">
      <c r="BP553445" s="90"/>
    </row>
    <row r="553446" spans="68:68" customFormat="1">
      <c r="BP553446" s="90"/>
    </row>
    <row r="553447" spans="68:68" customFormat="1">
      <c r="BP553447" s="90"/>
    </row>
    <row r="553448" spans="68:68" customFormat="1">
      <c r="BP553448" s="90"/>
    </row>
    <row r="553449" spans="68:68" customFormat="1">
      <c r="BP553449" s="90"/>
    </row>
    <row r="553450" spans="68:68" customFormat="1">
      <c r="BP553450" s="90"/>
    </row>
    <row r="553451" spans="68:68" customFormat="1">
      <c r="BP553451" s="90"/>
    </row>
    <row r="553452" spans="68:68" customFormat="1">
      <c r="BP553452" s="90"/>
    </row>
    <row r="553453" spans="68:68" customFormat="1">
      <c r="BP553453" s="90"/>
    </row>
    <row r="553454" spans="68:68" customFormat="1">
      <c r="BP553454" s="90"/>
    </row>
    <row r="553455" spans="68:68" customFormat="1">
      <c r="BP553455" s="90"/>
    </row>
    <row r="553456" spans="68:68" customFormat="1">
      <c r="BP553456" s="90"/>
    </row>
    <row r="553457" spans="68:68" customFormat="1">
      <c r="BP553457" s="90"/>
    </row>
    <row r="553458" spans="68:68" customFormat="1">
      <c r="BP553458" s="90"/>
    </row>
    <row r="553459" spans="68:68" customFormat="1">
      <c r="BP553459" s="90"/>
    </row>
    <row r="553460" spans="68:68" customFormat="1">
      <c r="BP553460" s="90"/>
    </row>
    <row r="553461" spans="68:68" customFormat="1">
      <c r="BP553461" s="90"/>
    </row>
    <row r="553462" spans="68:68" customFormat="1">
      <c r="BP553462" s="90"/>
    </row>
    <row r="553463" spans="68:68" customFormat="1">
      <c r="BP553463" s="90"/>
    </row>
    <row r="553464" spans="68:68" customFormat="1">
      <c r="BP553464" s="90"/>
    </row>
    <row r="553465" spans="68:68" customFormat="1">
      <c r="BP553465" s="90"/>
    </row>
    <row r="553466" spans="68:68" customFormat="1">
      <c r="BP553466" s="90"/>
    </row>
    <row r="553467" spans="68:68" customFormat="1">
      <c r="BP553467" s="90"/>
    </row>
    <row r="553468" spans="68:68" customFormat="1">
      <c r="BP553468" s="90"/>
    </row>
    <row r="553469" spans="68:68" customFormat="1">
      <c r="BP553469" s="90"/>
    </row>
    <row r="553470" spans="68:68" customFormat="1">
      <c r="BP553470" s="90"/>
    </row>
    <row r="553471" spans="68:68" customFormat="1">
      <c r="BP553471" s="90"/>
    </row>
    <row r="553472" spans="68:68" customFormat="1">
      <c r="BP553472" s="90"/>
    </row>
    <row r="553473" spans="68:68" customFormat="1">
      <c r="BP553473" s="90"/>
    </row>
    <row r="553474" spans="68:68" customFormat="1">
      <c r="BP553474" s="90"/>
    </row>
    <row r="553475" spans="68:68" customFormat="1">
      <c r="BP553475" s="90"/>
    </row>
    <row r="553476" spans="68:68" customFormat="1">
      <c r="BP553476" s="90"/>
    </row>
    <row r="553477" spans="68:68" customFormat="1">
      <c r="BP553477" s="90"/>
    </row>
    <row r="553478" spans="68:68" customFormat="1">
      <c r="BP553478" s="90"/>
    </row>
    <row r="553479" spans="68:68" customFormat="1">
      <c r="BP553479" s="90"/>
    </row>
    <row r="553480" spans="68:68" customFormat="1">
      <c r="BP553480" s="90"/>
    </row>
    <row r="553481" spans="68:68" customFormat="1">
      <c r="BP553481" s="90"/>
    </row>
    <row r="553482" spans="68:68" customFormat="1">
      <c r="BP553482" s="90"/>
    </row>
    <row r="553483" spans="68:68" customFormat="1">
      <c r="BP553483" s="90"/>
    </row>
    <row r="553484" spans="68:68" customFormat="1">
      <c r="BP553484" s="90"/>
    </row>
    <row r="553485" spans="68:68" customFormat="1">
      <c r="BP553485" s="90"/>
    </row>
    <row r="553486" spans="68:68" customFormat="1">
      <c r="BP553486" s="90"/>
    </row>
    <row r="553487" spans="68:68" customFormat="1">
      <c r="BP553487" s="90"/>
    </row>
    <row r="553488" spans="68:68" customFormat="1">
      <c r="BP553488" s="90"/>
    </row>
    <row r="553489" spans="68:68" customFormat="1">
      <c r="BP553489" s="90"/>
    </row>
    <row r="553490" spans="68:68" customFormat="1">
      <c r="BP553490" s="90"/>
    </row>
    <row r="553491" spans="68:68" customFormat="1">
      <c r="BP553491" s="90"/>
    </row>
    <row r="553492" spans="68:68" customFormat="1">
      <c r="BP553492" s="90"/>
    </row>
    <row r="553493" spans="68:68" customFormat="1">
      <c r="BP553493" s="90"/>
    </row>
    <row r="553494" spans="68:68" customFormat="1">
      <c r="BP553494" s="90"/>
    </row>
    <row r="553495" spans="68:68" customFormat="1">
      <c r="BP553495" s="90"/>
    </row>
    <row r="553496" spans="68:68" customFormat="1">
      <c r="BP553496" s="90"/>
    </row>
    <row r="553497" spans="68:68" customFormat="1">
      <c r="BP553497" s="90"/>
    </row>
    <row r="553498" spans="68:68" customFormat="1">
      <c r="BP553498" s="90"/>
    </row>
    <row r="553499" spans="68:68" customFormat="1">
      <c r="BP553499" s="90"/>
    </row>
    <row r="553500" spans="68:68" customFormat="1">
      <c r="BP553500" s="90"/>
    </row>
    <row r="553501" spans="68:68" customFormat="1">
      <c r="BP553501" s="90"/>
    </row>
    <row r="553502" spans="68:68" customFormat="1">
      <c r="BP553502" s="90"/>
    </row>
    <row r="553503" spans="68:68" customFormat="1">
      <c r="BP553503" s="90"/>
    </row>
    <row r="553504" spans="68:68" customFormat="1">
      <c r="BP553504" s="90"/>
    </row>
    <row r="553505" spans="68:68" customFormat="1">
      <c r="BP553505" s="90"/>
    </row>
    <row r="553506" spans="68:68" customFormat="1">
      <c r="BP553506" s="90"/>
    </row>
    <row r="553507" spans="68:68" customFormat="1">
      <c r="BP553507" s="90"/>
    </row>
    <row r="553508" spans="68:68" customFormat="1">
      <c r="BP553508" s="90"/>
    </row>
    <row r="553509" spans="68:68" customFormat="1">
      <c r="BP553509" s="90"/>
    </row>
    <row r="553510" spans="68:68" customFormat="1">
      <c r="BP553510" s="90"/>
    </row>
    <row r="553511" spans="68:68" customFormat="1">
      <c r="BP553511" s="90"/>
    </row>
    <row r="553512" spans="68:68" customFormat="1">
      <c r="BP553512" s="90"/>
    </row>
    <row r="553513" spans="68:68" customFormat="1">
      <c r="BP553513" s="90"/>
    </row>
    <row r="553514" spans="68:68" customFormat="1">
      <c r="BP553514" s="90"/>
    </row>
    <row r="553515" spans="68:68" customFormat="1">
      <c r="BP553515" s="90"/>
    </row>
    <row r="553516" spans="68:68" customFormat="1">
      <c r="BP553516" s="90"/>
    </row>
    <row r="553517" spans="68:68" customFormat="1">
      <c r="BP553517" s="90"/>
    </row>
    <row r="553518" spans="68:68" customFormat="1">
      <c r="BP553518" s="90"/>
    </row>
    <row r="553519" spans="68:68" customFormat="1">
      <c r="BP553519" s="90"/>
    </row>
    <row r="553520" spans="68:68" customFormat="1">
      <c r="BP553520" s="90"/>
    </row>
    <row r="553521" spans="68:68" customFormat="1">
      <c r="BP553521" s="90"/>
    </row>
    <row r="553522" spans="68:68" customFormat="1">
      <c r="BP553522" s="90"/>
    </row>
    <row r="553523" spans="68:68" customFormat="1">
      <c r="BP553523" s="90"/>
    </row>
    <row r="553524" spans="68:68" customFormat="1">
      <c r="BP553524" s="90"/>
    </row>
    <row r="553525" spans="68:68" customFormat="1">
      <c r="BP553525" s="90"/>
    </row>
    <row r="553526" spans="68:68" customFormat="1">
      <c r="BP553526" s="90"/>
    </row>
    <row r="553527" spans="68:68" customFormat="1">
      <c r="BP553527" s="90"/>
    </row>
    <row r="553528" spans="68:68" customFormat="1">
      <c r="BP553528" s="90"/>
    </row>
    <row r="553529" spans="68:68" customFormat="1">
      <c r="BP553529" s="90"/>
    </row>
    <row r="553530" spans="68:68" customFormat="1">
      <c r="BP553530" s="90"/>
    </row>
    <row r="553531" spans="68:68" customFormat="1">
      <c r="BP553531" s="90"/>
    </row>
    <row r="553532" spans="68:68" customFormat="1">
      <c r="BP553532" s="90"/>
    </row>
    <row r="553533" spans="68:68" customFormat="1">
      <c r="BP553533" s="90"/>
    </row>
    <row r="553534" spans="68:68" customFormat="1">
      <c r="BP553534" s="90"/>
    </row>
    <row r="553535" spans="68:68" customFormat="1">
      <c r="BP553535" s="90"/>
    </row>
    <row r="553536" spans="68:68" customFormat="1">
      <c r="BP553536" s="90"/>
    </row>
    <row r="553537" spans="68:68" customFormat="1">
      <c r="BP553537" s="90"/>
    </row>
    <row r="553538" spans="68:68" customFormat="1">
      <c r="BP553538" s="90"/>
    </row>
    <row r="553539" spans="68:68" customFormat="1">
      <c r="BP553539" s="90"/>
    </row>
    <row r="553540" spans="68:68" customFormat="1">
      <c r="BP553540" s="90"/>
    </row>
    <row r="553541" spans="68:68" customFormat="1">
      <c r="BP553541" s="90"/>
    </row>
    <row r="553542" spans="68:68" customFormat="1">
      <c r="BP553542" s="90"/>
    </row>
    <row r="553543" spans="68:68" customFormat="1">
      <c r="BP553543" s="90"/>
    </row>
    <row r="553544" spans="68:68" customFormat="1">
      <c r="BP553544" s="90"/>
    </row>
    <row r="553545" spans="68:68" customFormat="1">
      <c r="BP553545" s="90"/>
    </row>
    <row r="553546" spans="68:68" customFormat="1">
      <c r="BP553546" s="90"/>
    </row>
    <row r="553547" spans="68:68" customFormat="1">
      <c r="BP553547" s="90"/>
    </row>
    <row r="553548" spans="68:68" customFormat="1">
      <c r="BP553548" s="90"/>
    </row>
    <row r="553549" spans="68:68" customFormat="1">
      <c r="BP553549" s="90"/>
    </row>
    <row r="553550" spans="68:68" customFormat="1">
      <c r="BP553550" s="90"/>
    </row>
    <row r="553551" spans="68:68" customFormat="1">
      <c r="BP553551" s="90"/>
    </row>
    <row r="553552" spans="68:68" customFormat="1">
      <c r="BP553552" s="90"/>
    </row>
    <row r="553553" spans="68:68" customFormat="1">
      <c r="BP553553" s="90"/>
    </row>
    <row r="553554" spans="68:68" customFormat="1">
      <c r="BP553554" s="90"/>
    </row>
    <row r="553555" spans="68:68" customFormat="1">
      <c r="BP553555" s="90"/>
    </row>
    <row r="553556" spans="68:68" customFormat="1">
      <c r="BP553556" s="90"/>
    </row>
    <row r="553557" spans="68:68" customFormat="1">
      <c r="BP553557" s="90"/>
    </row>
    <row r="553558" spans="68:68" customFormat="1">
      <c r="BP553558" s="90"/>
    </row>
    <row r="553559" spans="68:68" customFormat="1">
      <c r="BP553559" s="90"/>
    </row>
    <row r="553560" spans="68:68" customFormat="1">
      <c r="BP553560" s="90"/>
    </row>
    <row r="553561" spans="68:68" customFormat="1">
      <c r="BP553561" s="90"/>
    </row>
    <row r="553562" spans="68:68" customFormat="1">
      <c r="BP553562" s="90"/>
    </row>
    <row r="553563" spans="68:68" customFormat="1">
      <c r="BP553563" s="90"/>
    </row>
    <row r="553564" spans="68:68" customFormat="1">
      <c r="BP553564" s="90"/>
    </row>
    <row r="553565" spans="68:68" customFormat="1">
      <c r="BP553565" s="90"/>
    </row>
    <row r="553566" spans="68:68" customFormat="1">
      <c r="BP553566" s="90"/>
    </row>
    <row r="553567" spans="68:68" customFormat="1">
      <c r="BP553567" s="90"/>
    </row>
    <row r="553568" spans="68:68" customFormat="1">
      <c r="BP553568" s="90"/>
    </row>
    <row r="553569" spans="68:68" customFormat="1">
      <c r="BP553569" s="90"/>
    </row>
    <row r="553570" spans="68:68" customFormat="1">
      <c r="BP553570" s="90"/>
    </row>
    <row r="553571" spans="68:68" customFormat="1">
      <c r="BP553571" s="90"/>
    </row>
    <row r="553572" spans="68:68" customFormat="1">
      <c r="BP553572" s="90"/>
    </row>
    <row r="553573" spans="68:68" customFormat="1">
      <c r="BP553573" s="90"/>
    </row>
    <row r="553574" spans="68:68" customFormat="1">
      <c r="BP553574" s="90"/>
    </row>
    <row r="553575" spans="68:68" customFormat="1">
      <c r="BP553575" s="90"/>
    </row>
    <row r="553576" spans="68:68" customFormat="1">
      <c r="BP553576" s="90"/>
    </row>
    <row r="553577" spans="68:68" customFormat="1">
      <c r="BP553577" s="90"/>
    </row>
    <row r="553578" spans="68:68" customFormat="1">
      <c r="BP553578" s="90"/>
    </row>
    <row r="553579" spans="68:68" customFormat="1">
      <c r="BP553579" s="90"/>
    </row>
    <row r="553580" spans="68:68" customFormat="1">
      <c r="BP553580" s="90"/>
    </row>
    <row r="553581" spans="68:68" customFormat="1">
      <c r="BP553581" s="90"/>
    </row>
    <row r="553582" spans="68:68" customFormat="1">
      <c r="BP553582" s="90"/>
    </row>
    <row r="553583" spans="68:68" customFormat="1">
      <c r="BP553583" s="90"/>
    </row>
    <row r="553584" spans="68:68" customFormat="1">
      <c r="BP553584" s="90"/>
    </row>
    <row r="553585" spans="68:68" customFormat="1">
      <c r="BP553585" s="90"/>
    </row>
    <row r="553586" spans="68:68" customFormat="1">
      <c r="BP553586" s="90"/>
    </row>
    <row r="553587" spans="68:68" customFormat="1">
      <c r="BP553587" s="90"/>
    </row>
    <row r="553588" spans="68:68" customFormat="1">
      <c r="BP553588" s="90"/>
    </row>
    <row r="553589" spans="68:68" customFormat="1">
      <c r="BP553589" s="90"/>
    </row>
    <row r="553590" spans="68:68" customFormat="1">
      <c r="BP553590" s="90"/>
    </row>
    <row r="553591" spans="68:68" customFormat="1">
      <c r="BP553591" s="90"/>
    </row>
    <row r="553592" spans="68:68" customFormat="1">
      <c r="BP553592" s="90"/>
    </row>
    <row r="553593" spans="68:68" customFormat="1">
      <c r="BP553593" s="90"/>
    </row>
    <row r="553594" spans="68:68" customFormat="1">
      <c r="BP553594" s="90"/>
    </row>
    <row r="553595" spans="68:68" customFormat="1">
      <c r="BP553595" s="90"/>
    </row>
    <row r="553596" spans="68:68" customFormat="1">
      <c r="BP553596" s="90"/>
    </row>
    <row r="553597" spans="68:68" customFormat="1">
      <c r="BP553597" s="90"/>
    </row>
    <row r="553598" spans="68:68" customFormat="1">
      <c r="BP553598" s="90"/>
    </row>
    <row r="553599" spans="68:68" customFormat="1">
      <c r="BP553599" s="90"/>
    </row>
    <row r="553600" spans="68:68" customFormat="1">
      <c r="BP553600" s="90"/>
    </row>
    <row r="553601" spans="68:68" customFormat="1">
      <c r="BP553601" s="90"/>
    </row>
    <row r="553602" spans="68:68" customFormat="1">
      <c r="BP553602" s="90"/>
    </row>
    <row r="553603" spans="68:68" customFormat="1">
      <c r="BP553603" s="90"/>
    </row>
    <row r="553604" spans="68:68" customFormat="1">
      <c r="BP553604" s="90"/>
    </row>
    <row r="553605" spans="68:68" customFormat="1">
      <c r="BP553605" s="90"/>
    </row>
    <row r="553606" spans="68:68" customFormat="1">
      <c r="BP553606" s="90"/>
    </row>
    <row r="553607" spans="68:68" customFormat="1">
      <c r="BP553607" s="90"/>
    </row>
    <row r="553608" spans="68:68" customFormat="1">
      <c r="BP553608" s="90"/>
    </row>
    <row r="553609" spans="68:68" customFormat="1">
      <c r="BP553609" s="90"/>
    </row>
    <row r="553610" spans="68:68" customFormat="1">
      <c r="BP553610" s="90"/>
    </row>
    <row r="553611" spans="68:68" customFormat="1">
      <c r="BP553611" s="90"/>
    </row>
    <row r="553612" spans="68:68" customFormat="1">
      <c r="BP553612" s="90"/>
    </row>
    <row r="553613" spans="68:68" customFormat="1">
      <c r="BP553613" s="90"/>
    </row>
    <row r="553614" spans="68:68" customFormat="1">
      <c r="BP553614" s="90"/>
    </row>
    <row r="553615" spans="68:68" customFormat="1">
      <c r="BP553615" s="90"/>
    </row>
    <row r="553616" spans="68:68" customFormat="1">
      <c r="BP553616" s="90"/>
    </row>
    <row r="553617" spans="68:68" customFormat="1">
      <c r="BP553617" s="90"/>
    </row>
    <row r="553618" spans="68:68" customFormat="1">
      <c r="BP553618" s="90"/>
    </row>
    <row r="553619" spans="68:68" customFormat="1">
      <c r="BP553619" s="90"/>
    </row>
    <row r="553620" spans="68:68" customFormat="1">
      <c r="BP553620" s="90"/>
    </row>
    <row r="553621" spans="68:68" customFormat="1">
      <c r="BP553621" s="90"/>
    </row>
    <row r="553622" spans="68:68" customFormat="1">
      <c r="BP553622" s="90"/>
    </row>
    <row r="553623" spans="68:68" customFormat="1">
      <c r="BP553623" s="90"/>
    </row>
    <row r="553624" spans="68:68" customFormat="1">
      <c r="BP553624" s="90"/>
    </row>
    <row r="553625" spans="68:68" customFormat="1">
      <c r="BP553625" s="90"/>
    </row>
    <row r="553626" spans="68:68" customFormat="1">
      <c r="BP553626" s="90"/>
    </row>
    <row r="553627" spans="68:68" customFormat="1">
      <c r="BP553627" s="90"/>
    </row>
    <row r="553628" spans="68:68" customFormat="1">
      <c r="BP553628" s="90"/>
    </row>
    <row r="553629" spans="68:68" customFormat="1">
      <c r="BP553629" s="90"/>
    </row>
    <row r="553630" spans="68:68" customFormat="1">
      <c r="BP553630" s="90"/>
    </row>
    <row r="553631" spans="68:68" customFormat="1">
      <c r="BP553631" s="90"/>
    </row>
    <row r="553632" spans="68:68" customFormat="1">
      <c r="BP553632" s="90"/>
    </row>
    <row r="553633" spans="68:68" customFormat="1">
      <c r="BP553633" s="90"/>
    </row>
    <row r="553634" spans="68:68" customFormat="1">
      <c r="BP553634" s="90"/>
    </row>
    <row r="553635" spans="68:68" customFormat="1">
      <c r="BP553635" s="90"/>
    </row>
    <row r="553636" spans="68:68" customFormat="1">
      <c r="BP553636" s="90"/>
    </row>
    <row r="553637" spans="68:68" customFormat="1">
      <c r="BP553637" s="90"/>
    </row>
    <row r="553638" spans="68:68" customFormat="1">
      <c r="BP553638" s="90"/>
    </row>
    <row r="553639" spans="68:68" customFormat="1">
      <c r="BP553639" s="90"/>
    </row>
    <row r="553640" spans="68:68" customFormat="1">
      <c r="BP553640" s="90"/>
    </row>
    <row r="553641" spans="68:68" customFormat="1">
      <c r="BP553641" s="90"/>
    </row>
    <row r="553642" spans="68:68" customFormat="1">
      <c r="BP553642" s="90"/>
    </row>
    <row r="553643" spans="68:68" customFormat="1">
      <c r="BP553643" s="90"/>
    </row>
    <row r="553644" spans="68:68" customFormat="1">
      <c r="BP553644" s="90"/>
    </row>
    <row r="553645" spans="68:68" customFormat="1">
      <c r="BP553645" s="90"/>
    </row>
    <row r="553646" spans="68:68" customFormat="1">
      <c r="BP553646" s="90"/>
    </row>
    <row r="553647" spans="68:68" customFormat="1">
      <c r="BP553647" s="90"/>
    </row>
    <row r="553648" spans="68:68" customFormat="1">
      <c r="BP553648" s="90"/>
    </row>
    <row r="553649" spans="68:68" customFormat="1">
      <c r="BP553649" s="90"/>
    </row>
    <row r="553650" spans="68:68" customFormat="1">
      <c r="BP553650" s="90"/>
    </row>
    <row r="553651" spans="68:68" customFormat="1">
      <c r="BP553651" s="90"/>
    </row>
    <row r="553652" spans="68:68" customFormat="1">
      <c r="BP553652" s="90"/>
    </row>
    <row r="553653" spans="68:68" customFormat="1">
      <c r="BP553653" s="90"/>
    </row>
    <row r="553654" spans="68:68" customFormat="1">
      <c r="BP553654" s="90"/>
    </row>
    <row r="553655" spans="68:68" customFormat="1">
      <c r="BP553655" s="90"/>
    </row>
    <row r="553656" spans="68:68" customFormat="1">
      <c r="BP553656" s="90"/>
    </row>
    <row r="553657" spans="68:68" customFormat="1">
      <c r="BP553657" s="90"/>
    </row>
    <row r="553658" spans="68:68" customFormat="1">
      <c r="BP553658" s="90"/>
    </row>
    <row r="553659" spans="68:68" customFormat="1">
      <c r="BP553659" s="90"/>
    </row>
    <row r="553660" spans="68:68" customFormat="1">
      <c r="BP553660" s="90"/>
    </row>
    <row r="553661" spans="68:68" customFormat="1">
      <c r="BP553661" s="90"/>
    </row>
    <row r="553662" spans="68:68" customFormat="1">
      <c r="BP553662" s="90"/>
    </row>
    <row r="553663" spans="68:68" customFormat="1">
      <c r="BP553663" s="90"/>
    </row>
    <row r="553664" spans="68:68" customFormat="1">
      <c r="BP553664" s="90"/>
    </row>
    <row r="553665" spans="68:68" customFormat="1">
      <c r="BP553665" s="90"/>
    </row>
    <row r="553666" spans="68:68" customFormat="1">
      <c r="BP553666" s="90"/>
    </row>
    <row r="553667" spans="68:68" customFormat="1">
      <c r="BP553667" s="90"/>
    </row>
    <row r="553668" spans="68:68" customFormat="1">
      <c r="BP553668" s="90"/>
    </row>
    <row r="553669" spans="68:68" customFormat="1">
      <c r="BP553669" s="90"/>
    </row>
    <row r="553670" spans="68:68" customFormat="1">
      <c r="BP553670" s="90"/>
    </row>
    <row r="553671" spans="68:68" customFormat="1">
      <c r="BP553671" s="90"/>
    </row>
    <row r="553672" spans="68:68" customFormat="1">
      <c r="BP553672" s="90"/>
    </row>
    <row r="553673" spans="68:68" customFormat="1">
      <c r="BP553673" s="90"/>
    </row>
    <row r="553674" spans="68:68" customFormat="1">
      <c r="BP553674" s="90"/>
    </row>
    <row r="553675" spans="68:68" customFormat="1">
      <c r="BP553675" s="90"/>
    </row>
    <row r="553676" spans="68:68" customFormat="1">
      <c r="BP553676" s="90"/>
    </row>
    <row r="553677" spans="68:68" customFormat="1">
      <c r="BP553677" s="90"/>
    </row>
    <row r="553678" spans="68:68" customFormat="1">
      <c r="BP553678" s="90"/>
    </row>
    <row r="553679" spans="68:68" customFormat="1">
      <c r="BP553679" s="90"/>
    </row>
    <row r="553680" spans="68:68" customFormat="1">
      <c r="BP553680" s="90"/>
    </row>
    <row r="553681" spans="68:68" customFormat="1">
      <c r="BP553681" s="90"/>
    </row>
    <row r="553682" spans="68:68" customFormat="1">
      <c r="BP553682" s="90"/>
    </row>
    <row r="553683" spans="68:68" customFormat="1">
      <c r="BP553683" s="90"/>
    </row>
    <row r="553684" spans="68:68" customFormat="1">
      <c r="BP553684" s="90"/>
    </row>
    <row r="553685" spans="68:68" customFormat="1">
      <c r="BP553685" s="90"/>
    </row>
    <row r="553686" spans="68:68" customFormat="1">
      <c r="BP553686" s="90"/>
    </row>
    <row r="553687" spans="68:68" customFormat="1">
      <c r="BP553687" s="90"/>
    </row>
    <row r="553688" spans="68:68" customFormat="1">
      <c r="BP553688" s="90"/>
    </row>
    <row r="553689" spans="68:68" customFormat="1">
      <c r="BP553689" s="90"/>
    </row>
    <row r="553690" spans="68:68" customFormat="1">
      <c r="BP553690" s="90"/>
    </row>
    <row r="553691" spans="68:68" customFormat="1">
      <c r="BP553691" s="90"/>
    </row>
    <row r="553692" spans="68:68" customFormat="1">
      <c r="BP553692" s="90"/>
    </row>
    <row r="553693" spans="68:68" customFormat="1">
      <c r="BP553693" s="90"/>
    </row>
    <row r="553694" spans="68:68" customFormat="1">
      <c r="BP553694" s="90"/>
    </row>
    <row r="553695" spans="68:68" customFormat="1">
      <c r="BP553695" s="90"/>
    </row>
    <row r="553696" spans="68:68" customFormat="1">
      <c r="BP553696" s="90"/>
    </row>
    <row r="553697" spans="68:68" customFormat="1">
      <c r="BP553697" s="90"/>
    </row>
    <row r="553698" spans="68:68" customFormat="1">
      <c r="BP553698" s="90"/>
    </row>
    <row r="553699" spans="68:68" customFormat="1">
      <c r="BP553699" s="90"/>
    </row>
    <row r="553700" spans="68:68" customFormat="1">
      <c r="BP553700" s="90"/>
    </row>
    <row r="553701" spans="68:68" customFormat="1">
      <c r="BP553701" s="90"/>
    </row>
    <row r="553702" spans="68:68" customFormat="1">
      <c r="BP553702" s="90"/>
    </row>
    <row r="553703" spans="68:68" customFormat="1">
      <c r="BP553703" s="90"/>
    </row>
    <row r="553704" spans="68:68" customFormat="1">
      <c r="BP553704" s="90"/>
    </row>
    <row r="553705" spans="68:68" customFormat="1">
      <c r="BP553705" s="90"/>
    </row>
    <row r="553706" spans="68:68" customFormat="1">
      <c r="BP553706" s="90"/>
    </row>
    <row r="553707" spans="68:68" customFormat="1">
      <c r="BP553707" s="90"/>
    </row>
    <row r="553708" spans="68:68" customFormat="1">
      <c r="BP553708" s="90"/>
    </row>
    <row r="553709" spans="68:68" customFormat="1">
      <c r="BP553709" s="90"/>
    </row>
    <row r="553710" spans="68:68" customFormat="1">
      <c r="BP553710" s="90"/>
    </row>
    <row r="553711" spans="68:68" customFormat="1">
      <c r="BP553711" s="90"/>
    </row>
    <row r="553712" spans="68:68" customFormat="1">
      <c r="BP553712" s="90"/>
    </row>
    <row r="553713" spans="68:68" customFormat="1">
      <c r="BP553713" s="90"/>
    </row>
    <row r="553714" spans="68:68" customFormat="1">
      <c r="BP553714" s="90"/>
    </row>
    <row r="553715" spans="68:68" customFormat="1">
      <c r="BP553715" s="90"/>
    </row>
    <row r="553716" spans="68:68" customFormat="1">
      <c r="BP553716" s="90"/>
    </row>
    <row r="553717" spans="68:68" customFormat="1">
      <c r="BP553717" s="90"/>
    </row>
    <row r="553718" spans="68:68" customFormat="1">
      <c r="BP553718" s="90"/>
    </row>
    <row r="553719" spans="68:68" customFormat="1">
      <c r="BP553719" s="90"/>
    </row>
    <row r="553720" spans="68:68" customFormat="1">
      <c r="BP553720" s="90"/>
    </row>
    <row r="553721" spans="68:68" customFormat="1">
      <c r="BP553721" s="90"/>
    </row>
    <row r="553722" spans="68:68" customFormat="1">
      <c r="BP553722" s="90"/>
    </row>
    <row r="553723" spans="68:68" customFormat="1">
      <c r="BP553723" s="90"/>
    </row>
    <row r="553724" spans="68:68" customFormat="1">
      <c r="BP553724" s="90"/>
    </row>
    <row r="553725" spans="68:68" customFormat="1">
      <c r="BP553725" s="90"/>
    </row>
    <row r="553726" spans="68:68" customFormat="1">
      <c r="BP553726" s="90"/>
    </row>
    <row r="553727" spans="68:68" customFormat="1">
      <c r="BP553727" s="90"/>
    </row>
    <row r="553728" spans="68:68" customFormat="1">
      <c r="BP553728" s="90"/>
    </row>
    <row r="553729" spans="68:68" customFormat="1">
      <c r="BP553729" s="90"/>
    </row>
    <row r="553730" spans="68:68" customFormat="1">
      <c r="BP553730" s="90"/>
    </row>
    <row r="553731" spans="68:68" customFormat="1">
      <c r="BP553731" s="90"/>
    </row>
    <row r="553732" spans="68:68" customFormat="1">
      <c r="BP553732" s="90"/>
    </row>
    <row r="553733" spans="68:68" customFormat="1">
      <c r="BP553733" s="90"/>
    </row>
    <row r="553734" spans="68:68" customFormat="1">
      <c r="BP553734" s="90"/>
    </row>
    <row r="553735" spans="68:68" customFormat="1">
      <c r="BP553735" s="90"/>
    </row>
    <row r="553736" spans="68:68" customFormat="1">
      <c r="BP553736" s="90"/>
    </row>
    <row r="553737" spans="68:68" customFormat="1">
      <c r="BP553737" s="90"/>
    </row>
    <row r="553738" spans="68:68" customFormat="1">
      <c r="BP553738" s="90"/>
    </row>
    <row r="553739" spans="68:68" customFormat="1">
      <c r="BP553739" s="90"/>
    </row>
    <row r="553740" spans="68:68" customFormat="1">
      <c r="BP553740" s="90"/>
    </row>
    <row r="553741" spans="68:68" customFormat="1">
      <c r="BP553741" s="90"/>
    </row>
    <row r="553742" spans="68:68" customFormat="1">
      <c r="BP553742" s="90"/>
    </row>
    <row r="553743" spans="68:68" customFormat="1">
      <c r="BP553743" s="90"/>
    </row>
    <row r="553744" spans="68:68" customFormat="1">
      <c r="BP553744" s="90"/>
    </row>
    <row r="553745" spans="68:68" customFormat="1">
      <c r="BP553745" s="90"/>
    </row>
    <row r="553746" spans="68:68" customFormat="1">
      <c r="BP553746" s="90"/>
    </row>
    <row r="553747" spans="68:68" customFormat="1">
      <c r="BP553747" s="90"/>
    </row>
    <row r="553748" spans="68:68" customFormat="1">
      <c r="BP553748" s="90"/>
    </row>
    <row r="553749" spans="68:68" customFormat="1">
      <c r="BP553749" s="90"/>
    </row>
    <row r="553750" spans="68:68" customFormat="1">
      <c r="BP553750" s="90"/>
    </row>
    <row r="553751" spans="68:68" customFormat="1">
      <c r="BP553751" s="90"/>
    </row>
    <row r="553752" spans="68:68" customFormat="1">
      <c r="BP553752" s="90"/>
    </row>
    <row r="553753" spans="68:68" customFormat="1">
      <c r="BP553753" s="90"/>
    </row>
    <row r="553754" spans="68:68" customFormat="1">
      <c r="BP553754" s="90"/>
    </row>
    <row r="553755" spans="68:68" customFormat="1">
      <c r="BP553755" s="90"/>
    </row>
    <row r="553756" spans="68:68" customFormat="1">
      <c r="BP553756" s="90"/>
    </row>
    <row r="553757" spans="68:68" customFormat="1">
      <c r="BP553757" s="90"/>
    </row>
    <row r="553758" spans="68:68" customFormat="1">
      <c r="BP553758" s="90"/>
    </row>
    <row r="553759" spans="68:68" customFormat="1">
      <c r="BP553759" s="90"/>
    </row>
    <row r="553760" spans="68:68" customFormat="1">
      <c r="BP553760" s="90"/>
    </row>
    <row r="553761" spans="68:68" customFormat="1">
      <c r="BP553761" s="90"/>
    </row>
    <row r="553762" spans="68:68" customFormat="1">
      <c r="BP553762" s="90"/>
    </row>
    <row r="553763" spans="68:68" customFormat="1">
      <c r="BP553763" s="90"/>
    </row>
    <row r="553764" spans="68:68" customFormat="1">
      <c r="BP553764" s="90"/>
    </row>
    <row r="553765" spans="68:68" customFormat="1">
      <c r="BP553765" s="90"/>
    </row>
    <row r="553766" spans="68:68" customFormat="1">
      <c r="BP553766" s="90"/>
    </row>
    <row r="553767" spans="68:68" customFormat="1">
      <c r="BP553767" s="90"/>
    </row>
    <row r="553768" spans="68:68" customFormat="1">
      <c r="BP553768" s="90"/>
    </row>
    <row r="553769" spans="68:68" customFormat="1">
      <c r="BP553769" s="90"/>
    </row>
    <row r="553770" spans="68:68" customFormat="1">
      <c r="BP553770" s="90"/>
    </row>
    <row r="553771" spans="68:68" customFormat="1">
      <c r="BP553771" s="90"/>
    </row>
    <row r="553772" spans="68:68" customFormat="1">
      <c r="BP553772" s="90"/>
    </row>
    <row r="553773" spans="68:68" customFormat="1">
      <c r="BP553773" s="90"/>
    </row>
    <row r="553774" spans="68:68" customFormat="1">
      <c r="BP553774" s="90"/>
    </row>
    <row r="553775" spans="68:68" customFormat="1">
      <c r="BP553775" s="90"/>
    </row>
    <row r="553776" spans="68:68" customFormat="1">
      <c r="BP553776" s="90"/>
    </row>
    <row r="553777" spans="68:68" customFormat="1">
      <c r="BP553777" s="90"/>
    </row>
    <row r="553778" spans="68:68" customFormat="1">
      <c r="BP553778" s="90"/>
    </row>
    <row r="553779" spans="68:68" customFormat="1">
      <c r="BP553779" s="90"/>
    </row>
    <row r="553780" spans="68:68" customFormat="1">
      <c r="BP553780" s="90"/>
    </row>
    <row r="553781" spans="68:68" customFormat="1">
      <c r="BP553781" s="90"/>
    </row>
    <row r="553782" spans="68:68" customFormat="1">
      <c r="BP553782" s="90"/>
    </row>
    <row r="553783" spans="68:68" customFormat="1">
      <c r="BP553783" s="90"/>
    </row>
    <row r="553784" spans="68:68" customFormat="1">
      <c r="BP553784" s="90"/>
    </row>
    <row r="553785" spans="68:68" customFormat="1">
      <c r="BP553785" s="90"/>
    </row>
    <row r="553786" spans="68:68" customFormat="1">
      <c r="BP553786" s="90"/>
    </row>
    <row r="553787" spans="68:68" customFormat="1">
      <c r="BP553787" s="90"/>
    </row>
    <row r="553788" spans="68:68" customFormat="1">
      <c r="BP553788" s="90"/>
    </row>
    <row r="553789" spans="68:68" customFormat="1">
      <c r="BP553789" s="90"/>
    </row>
    <row r="553790" spans="68:68" customFormat="1">
      <c r="BP553790" s="90"/>
    </row>
    <row r="553791" spans="68:68" customFormat="1">
      <c r="BP553791" s="90"/>
    </row>
    <row r="553792" spans="68:68" customFormat="1">
      <c r="BP553792" s="90"/>
    </row>
    <row r="553793" spans="68:68" customFormat="1">
      <c r="BP553793" s="90"/>
    </row>
    <row r="553794" spans="68:68" customFormat="1">
      <c r="BP553794" s="90"/>
    </row>
    <row r="553795" spans="68:68" customFormat="1">
      <c r="BP553795" s="90"/>
    </row>
    <row r="553796" spans="68:68" customFormat="1">
      <c r="BP553796" s="90"/>
    </row>
    <row r="553797" spans="68:68" customFormat="1">
      <c r="BP553797" s="90"/>
    </row>
    <row r="553798" spans="68:68" customFormat="1">
      <c r="BP553798" s="90"/>
    </row>
    <row r="553799" spans="68:68" customFormat="1">
      <c r="BP553799" s="90"/>
    </row>
    <row r="553800" spans="68:68" customFormat="1">
      <c r="BP553800" s="90"/>
    </row>
    <row r="553801" spans="68:68" customFormat="1">
      <c r="BP553801" s="90"/>
    </row>
    <row r="553802" spans="68:68" customFormat="1">
      <c r="BP553802" s="90"/>
    </row>
    <row r="553803" spans="68:68" customFormat="1">
      <c r="BP553803" s="90"/>
    </row>
    <row r="553804" spans="68:68" customFormat="1">
      <c r="BP553804" s="90"/>
    </row>
    <row r="553805" spans="68:68" customFormat="1">
      <c r="BP553805" s="90"/>
    </row>
    <row r="553806" spans="68:68" customFormat="1">
      <c r="BP553806" s="90"/>
    </row>
    <row r="553807" spans="68:68" customFormat="1">
      <c r="BP553807" s="90"/>
    </row>
    <row r="553808" spans="68:68" customFormat="1">
      <c r="BP553808" s="90"/>
    </row>
    <row r="553809" spans="68:68" customFormat="1">
      <c r="BP553809" s="90"/>
    </row>
    <row r="553810" spans="68:68" customFormat="1">
      <c r="BP553810" s="90"/>
    </row>
    <row r="553811" spans="68:68" customFormat="1">
      <c r="BP553811" s="90"/>
    </row>
    <row r="553812" spans="68:68" customFormat="1">
      <c r="BP553812" s="90"/>
    </row>
    <row r="553813" spans="68:68" customFormat="1">
      <c r="BP553813" s="90"/>
    </row>
    <row r="553814" spans="68:68" customFormat="1">
      <c r="BP553814" s="90"/>
    </row>
    <row r="553815" spans="68:68" customFormat="1">
      <c r="BP553815" s="90"/>
    </row>
    <row r="553816" spans="68:68" customFormat="1">
      <c r="BP553816" s="90"/>
    </row>
    <row r="553817" spans="68:68" customFormat="1">
      <c r="BP553817" s="90"/>
    </row>
    <row r="553818" spans="68:68" customFormat="1">
      <c r="BP553818" s="90"/>
    </row>
    <row r="553819" spans="68:68" customFormat="1">
      <c r="BP553819" s="90"/>
    </row>
    <row r="553820" spans="68:68" customFormat="1">
      <c r="BP553820" s="90"/>
    </row>
    <row r="553821" spans="68:68" customFormat="1">
      <c r="BP553821" s="90"/>
    </row>
    <row r="553822" spans="68:68" customFormat="1">
      <c r="BP553822" s="90"/>
    </row>
    <row r="553823" spans="68:68" customFormat="1">
      <c r="BP553823" s="90"/>
    </row>
    <row r="553824" spans="68:68" customFormat="1">
      <c r="BP553824" s="90"/>
    </row>
    <row r="553825" spans="68:68" customFormat="1">
      <c r="BP553825" s="90"/>
    </row>
    <row r="553826" spans="68:68" customFormat="1">
      <c r="BP553826" s="90"/>
    </row>
    <row r="553827" spans="68:68" customFormat="1">
      <c r="BP553827" s="90"/>
    </row>
    <row r="553828" spans="68:68" customFormat="1">
      <c r="BP553828" s="90"/>
    </row>
    <row r="553829" spans="68:68" customFormat="1">
      <c r="BP553829" s="90"/>
    </row>
    <row r="553830" spans="68:68" customFormat="1">
      <c r="BP553830" s="90"/>
    </row>
    <row r="553831" spans="68:68" customFormat="1">
      <c r="BP553831" s="90"/>
    </row>
    <row r="553832" spans="68:68" customFormat="1">
      <c r="BP553832" s="90"/>
    </row>
    <row r="553833" spans="68:68" customFormat="1">
      <c r="BP553833" s="90"/>
    </row>
    <row r="553834" spans="68:68" customFormat="1">
      <c r="BP553834" s="90"/>
    </row>
    <row r="553835" spans="68:68" customFormat="1">
      <c r="BP553835" s="90"/>
    </row>
    <row r="553836" spans="68:68" customFormat="1">
      <c r="BP553836" s="90"/>
    </row>
    <row r="553837" spans="68:68" customFormat="1">
      <c r="BP553837" s="90"/>
    </row>
    <row r="553838" spans="68:68" customFormat="1">
      <c r="BP553838" s="90"/>
    </row>
    <row r="553839" spans="68:68" customFormat="1">
      <c r="BP553839" s="90"/>
    </row>
    <row r="553840" spans="68:68" customFormat="1">
      <c r="BP553840" s="90"/>
    </row>
    <row r="553841" spans="68:68" customFormat="1">
      <c r="BP553841" s="90"/>
    </row>
    <row r="553842" spans="68:68" customFormat="1">
      <c r="BP553842" s="90"/>
    </row>
    <row r="553843" spans="68:68" customFormat="1">
      <c r="BP553843" s="90"/>
    </row>
    <row r="553844" spans="68:68" customFormat="1">
      <c r="BP553844" s="90"/>
    </row>
    <row r="553845" spans="68:68" customFormat="1">
      <c r="BP553845" s="90"/>
    </row>
    <row r="553846" spans="68:68" customFormat="1">
      <c r="BP553846" s="90"/>
    </row>
    <row r="553847" spans="68:68" customFormat="1">
      <c r="BP553847" s="90"/>
    </row>
    <row r="553848" spans="68:68" customFormat="1">
      <c r="BP553848" s="90"/>
    </row>
    <row r="553849" spans="68:68" customFormat="1">
      <c r="BP553849" s="90"/>
    </row>
    <row r="553850" spans="68:68" customFormat="1">
      <c r="BP553850" s="90"/>
    </row>
    <row r="553851" spans="68:68" customFormat="1">
      <c r="BP553851" s="90"/>
    </row>
    <row r="553852" spans="68:68" customFormat="1">
      <c r="BP553852" s="90"/>
    </row>
    <row r="553853" spans="68:68" customFormat="1">
      <c r="BP553853" s="90"/>
    </row>
    <row r="553854" spans="68:68" customFormat="1">
      <c r="BP553854" s="90"/>
    </row>
    <row r="553855" spans="68:68" customFormat="1">
      <c r="BP553855" s="90"/>
    </row>
    <row r="553856" spans="68:68" customFormat="1">
      <c r="BP553856" s="90"/>
    </row>
    <row r="553857" spans="68:68" customFormat="1">
      <c r="BP553857" s="90"/>
    </row>
    <row r="553858" spans="68:68" customFormat="1">
      <c r="BP553858" s="90"/>
    </row>
    <row r="553859" spans="68:68" customFormat="1">
      <c r="BP553859" s="90"/>
    </row>
    <row r="553860" spans="68:68" customFormat="1">
      <c r="BP553860" s="90"/>
    </row>
    <row r="553861" spans="68:68" customFormat="1">
      <c r="BP553861" s="90"/>
    </row>
    <row r="553862" spans="68:68" customFormat="1">
      <c r="BP553862" s="90"/>
    </row>
    <row r="553863" spans="68:68" customFormat="1">
      <c r="BP553863" s="90"/>
    </row>
    <row r="553864" spans="68:68" customFormat="1">
      <c r="BP553864" s="90"/>
    </row>
    <row r="553865" spans="68:68" customFormat="1">
      <c r="BP553865" s="90"/>
    </row>
    <row r="553866" spans="68:68" customFormat="1">
      <c r="BP553866" s="90"/>
    </row>
    <row r="553867" spans="68:68" customFormat="1">
      <c r="BP553867" s="90"/>
    </row>
    <row r="553868" spans="68:68" customFormat="1">
      <c r="BP553868" s="90"/>
    </row>
    <row r="553869" spans="68:68" customFormat="1">
      <c r="BP553869" s="90"/>
    </row>
    <row r="553870" spans="68:68" customFormat="1">
      <c r="BP553870" s="90"/>
    </row>
    <row r="553871" spans="68:68" customFormat="1">
      <c r="BP553871" s="90"/>
    </row>
    <row r="553872" spans="68:68" customFormat="1">
      <c r="BP553872" s="90"/>
    </row>
    <row r="553873" spans="68:68" customFormat="1">
      <c r="BP553873" s="90"/>
    </row>
    <row r="553874" spans="68:68" customFormat="1">
      <c r="BP553874" s="90"/>
    </row>
    <row r="553875" spans="68:68" customFormat="1">
      <c r="BP553875" s="90"/>
    </row>
    <row r="553876" spans="68:68" customFormat="1">
      <c r="BP553876" s="90"/>
    </row>
    <row r="553877" spans="68:68" customFormat="1">
      <c r="BP553877" s="90"/>
    </row>
    <row r="553878" spans="68:68" customFormat="1">
      <c r="BP553878" s="90"/>
    </row>
    <row r="553879" spans="68:68" customFormat="1">
      <c r="BP553879" s="90"/>
    </row>
    <row r="553880" spans="68:68" customFormat="1">
      <c r="BP553880" s="90"/>
    </row>
    <row r="553881" spans="68:68" customFormat="1">
      <c r="BP553881" s="90"/>
    </row>
    <row r="553882" spans="68:68" customFormat="1">
      <c r="BP553882" s="90"/>
    </row>
    <row r="553883" spans="68:68" customFormat="1">
      <c r="BP553883" s="90"/>
    </row>
    <row r="553884" spans="68:68" customFormat="1">
      <c r="BP553884" s="90"/>
    </row>
    <row r="553885" spans="68:68" customFormat="1">
      <c r="BP553885" s="90"/>
    </row>
    <row r="553886" spans="68:68" customFormat="1">
      <c r="BP553886" s="90"/>
    </row>
    <row r="553887" spans="68:68" customFormat="1">
      <c r="BP553887" s="90"/>
    </row>
    <row r="553888" spans="68:68" customFormat="1">
      <c r="BP553888" s="90"/>
    </row>
    <row r="553889" spans="68:68" customFormat="1">
      <c r="BP553889" s="90"/>
    </row>
    <row r="553890" spans="68:68" customFormat="1">
      <c r="BP553890" s="90"/>
    </row>
    <row r="553891" spans="68:68" customFormat="1">
      <c r="BP553891" s="90"/>
    </row>
    <row r="553892" spans="68:68" customFormat="1">
      <c r="BP553892" s="90"/>
    </row>
    <row r="553893" spans="68:68" customFormat="1">
      <c r="BP553893" s="90"/>
    </row>
    <row r="553894" spans="68:68" customFormat="1">
      <c r="BP553894" s="90"/>
    </row>
    <row r="553895" spans="68:68" customFormat="1">
      <c r="BP553895" s="90"/>
    </row>
    <row r="553896" spans="68:68" customFormat="1">
      <c r="BP553896" s="90"/>
    </row>
    <row r="553897" spans="68:68" customFormat="1">
      <c r="BP553897" s="90"/>
    </row>
    <row r="553898" spans="68:68" customFormat="1">
      <c r="BP553898" s="90"/>
    </row>
    <row r="553899" spans="68:68" customFormat="1">
      <c r="BP553899" s="90"/>
    </row>
    <row r="553900" spans="68:68" customFormat="1">
      <c r="BP553900" s="90"/>
    </row>
    <row r="553901" spans="68:68" customFormat="1">
      <c r="BP553901" s="90"/>
    </row>
    <row r="553902" spans="68:68" customFormat="1">
      <c r="BP553902" s="90"/>
    </row>
    <row r="553903" spans="68:68" customFormat="1">
      <c r="BP553903" s="90"/>
    </row>
    <row r="553904" spans="68:68" customFormat="1">
      <c r="BP553904" s="90"/>
    </row>
    <row r="553905" spans="68:68" customFormat="1">
      <c r="BP553905" s="90"/>
    </row>
    <row r="553906" spans="68:68" customFormat="1">
      <c r="BP553906" s="90"/>
    </row>
    <row r="553907" spans="68:68" customFormat="1">
      <c r="BP553907" s="90"/>
    </row>
    <row r="553908" spans="68:68" customFormat="1">
      <c r="BP553908" s="90"/>
    </row>
    <row r="553909" spans="68:68" customFormat="1">
      <c r="BP553909" s="90"/>
    </row>
    <row r="553910" spans="68:68" customFormat="1">
      <c r="BP553910" s="90"/>
    </row>
    <row r="553911" spans="68:68" customFormat="1">
      <c r="BP553911" s="90"/>
    </row>
    <row r="553912" spans="68:68" customFormat="1">
      <c r="BP553912" s="90"/>
    </row>
    <row r="553913" spans="68:68" customFormat="1">
      <c r="BP553913" s="90"/>
    </row>
    <row r="553914" spans="68:68" customFormat="1">
      <c r="BP553914" s="90"/>
    </row>
    <row r="553915" spans="68:68" customFormat="1">
      <c r="BP553915" s="90"/>
    </row>
    <row r="553916" spans="68:68" customFormat="1">
      <c r="BP553916" s="90"/>
    </row>
    <row r="553917" spans="68:68" customFormat="1">
      <c r="BP553917" s="90"/>
    </row>
    <row r="553918" spans="68:68" customFormat="1">
      <c r="BP553918" s="90"/>
    </row>
    <row r="553919" spans="68:68" customFormat="1">
      <c r="BP553919" s="90"/>
    </row>
    <row r="553920" spans="68:68" customFormat="1">
      <c r="BP553920" s="90"/>
    </row>
    <row r="553921" spans="68:68" customFormat="1">
      <c r="BP553921" s="90"/>
    </row>
    <row r="553922" spans="68:68" customFormat="1">
      <c r="BP553922" s="90"/>
    </row>
    <row r="553923" spans="68:68" customFormat="1">
      <c r="BP553923" s="90"/>
    </row>
    <row r="553924" spans="68:68" customFormat="1">
      <c r="BP553924" s="90"/>
    </row>
    <row r="553925" spans="68:68" customFormat="1">
      <c r="BP553925" s="90"/>
    </row>
    <row r="553926" spans="68:68" customFormat="1">
      <c r="BP553926" s="90"/>
    </row>
    <row r="553927" spans="68:68" customFormat="1">
      <c r="BP553927" s="90"/>
    </row>
    <row r="553928" spans="68:68" customFormat="1">
      <c r="BP553928" s="90"/>
    </row>
    <row r="553929" spans="68:68" customFormat="1">
      <c r="BP553929" s="90"/>
    </row>
    <row r="553930" spans="68:68" customFormat="1">
      <c r="BP553930" s="90"/>
    </row>
    <row r="553931" spans="68:68" customFormat="1">
      <c r="BP553931" s="90"/>
    </row>
    <row r="553932" spans="68:68" customFormat="1">
      <c r="BP553932" s="90"/>
    </row>
    <row r="553933" spans="68:68" customFormat="1">
      <c r="BP553933" s="90"/>
    </row>
    <row r="553934" spans="68:68" customFormat="1">
      <c r="BP553934" s="90"/>
    </row>
    <row r="553935" spans="68:68" customFormat="1">
      <c r="BP553935" s="90"/>
    </row>
    <row r="553936" spans="68:68" customFormat="1">
      <c r="BP553936" s="90"/>
    </row>
    <row r="553937" spans="68:68" customFormat="1">
      <c r="BP553937" s="90"/>
    </row>
    <row r="553938" spans="68:68" customFormat="1">
      <c r="BP553938" s="90"/>
    </row>
    <row r="553939" spans="68:68" customFormat="1">
      <c r="BP553939" s="90"/>
    </row>
    <row r="553940" spans="68:68" customFormat="1">
      <c r="BP553940" s="90"/>
    </row>
    <row r="553941" spans="68:68" customFormat="1">
      <c r="BP553941" s="90"/>
    </row>
    <row r="553942" spans="68:68" customFormat="1">
      <c r="BP553942" s="90"/>
    </row>
    <row r="553943" spans="68:68" customFormat="1">
      <c r="BP553943" s="90"/>
    </row>
    <row r="553944" spans="68:68" customFormat="1">
      <c r="BP553944" s="90"/>
    </row>
    <row r="553945" spans="68:68" customFormat="1">
      <c r="BP553945" s="90"/>
    </row>
    <row r="553946" spans="68:68" customFormat="1">
      <c r="BP553946" s="90"/>
    </row>
    <row r="553947" spans="68:68" customFormat="1">
      <c r="BP553947" s="90"/>
    </row>
    <row r="553948" spans="68:68" customFormat="1">
      <c r="BP553948" s="90"/>
    </row>
    <row r="553949" spans="68:68" customFormat="1">
      <c r="BP553949" s="90"/>
    </row>
    <row r="553950" spans="68:68" customFormat="1">
      <c r="BP553950" s="90"/>
    </row>
    <row r="553951" spans="68:68" customFormat="1">
      <c r="BP553951" s="90"/>
    </row>
    <row r="553952" spans="68:68" customFormat="1">
      <c r="BP553952" s="90"/>
    </row>
    <row r="553953" spans="68:68" customFormat="1">
      <c r="BP553953" s="90"/>
    </row>
    <row r="553954" spans="68:68" customFormat="1">
      <c r="BP553954" s="90"/>
    </row>
    <row r="553955" spans="68:68" customFormat="1">
      <c r="BP553955" s="90"/>
    </row>
    <row r="553956" spans="68:68" customFormat="1">
      <c r="BP553956" s="90"/>
    </row>
    <row r="553957" spans="68:68" customFormat="1">
      <c r="BP553957" s="90"/>
    </row>
    <row r="553958" spans="68:68" customFormat="1">
      <c r="BP553958" s="90"/>
    </row>
    <row r="553959" spans="68:68" customFormat="1">
      <c r="BP553959" s="90"/>
    </row>
    <row r="553960" spans="68:68" customFormat="1">
      <c r="BP553960" s="90"/>
    </row>
    <row r="553961" spans="68:68" customFormat="1">
      <c r="BP553961" s="90"/>
    </row>
    <row r="553962" spans="68:68" customFormat="1">
      <c r="BP553962" s="90"/>
    </row>
    <row r="553963" spans="68:68" customFormat="1">
      <c r="BP553963" s="90"/>
    </row>
    <row r="553964" spans="68:68" customFormat="1">
      <c r="BP553964" s="90"/>
    </row>
    <row r="553965" spans="68:68" customFormat="1">
      <c r="BP553965" s="90"/>
    </row>
    <row r="553966" spans="68:68" customFormat="1">
      <c r="BP553966" s="90"/>
    </row>
    <row r="553967" spans="68:68" customFormat="1">
      <c r="BP553967" s="90"/>
    </row>
    <row r="553968" spans="68:68" customFormat="1">
      <c r="BP553968" s="90"/>
    </row>
    <row r="553969" spans="68:68" customFormat="1">
      <c r="BP553969" s="90"/>
    </row>
    <row r="553970" spans="68:68" customFormat="1">
      <c r="BP553970" s="90"/>
    </row>
    <row r="553971" spans="68:68" customFormat="1">
      <c r="BP553971" s="90"/>
    </row>
    <row r="553972" spans="68:68" customFormat="1">
      <c r="BP553972" s="90"/>
    </row>
    <row r="553973" spans="68:68" customFormat="1">
      <c r="BP553973" s="90"/>
    </row>
    <row r="553974" spans="68:68" customFormat="1">
      <c r="BP553974" s="90"/>
    </row>
    <row r="553975" spans="68:68" customFormat="1">
      <c r="BP553975" s="90"/>
    </row>
    <row r="553976" spans="68:68" customFormat="1">
      <c r="BP553976" s="90"/>
    </row>
    <row r="553977" spans="68:68" customFormat="1">
      <c r="BP553977" s="90"/>
    </row>
    <row r="553978" spans="68:68" customFormat="1">
      <c r="BP553978" s="90"/>
    </row>
    <row r="553979" spans="68:68" customFormat="1">
      <c r="BP553979" s="90"/>
    </row>
    <row r="553980" spans="68:68" customFormat="1">
      <c r="BP553980" s="90"/>
    </row>
    <row r="553981" spans="68:68" customFormat="1">
      <c r="BP553981" s="90"/>
    </row>
    <row r="553982" spans="68:68" customFormat="1">
      <c r="BP553982" s="90"/>
    </row>
    <row r="553983" spans="68:68" customFormat="1">
      <c r="BP553983" s="90"/>
    </row>
    <row r="553984" spans="68:68" customFormat="1">
      <c r="BP553984" s="90"/>
    </row>
    <row r="553985" spans="68:68" customFormat="1">
      <c r="BP553985" s="90"/>
    </row>
    <row r="553986" spans="68:68" customFormat="1">
      <c r="BP553986" s="90"/>
    </row>
    <row r="553987" spans="68:68" customFormat="1">
      <c r="BP553987" s="90"/>
    </row>
    <row r="553988" spans="68:68" customFormat="1">
      <c r="BP553988" s="90"/>
    </row>
    <row r="553989" spans="68:68" customFormat="1">
      <c r="BP553989" s="90"/>
    </row>
    <row r="553990" spans="68:68" customFormat="1">
      <c r="BP553990" s="90"/>
    </row>
    <row r="553991" spans="68:68" customFormat="1">
      <c r="BP553991" s="90"/>
    </row>
    <row r="553992" spans="68:68" customFormat="1">
      <c r="BP553992" s="90"/>
    </row>
    <row r="553993" spans="68:68" customFormat="1">
      <c r="BP553993" s="90"/>
    </row>
    <row r="553994" spans="68:68" customFormat="1">
      <c r="BP553994" s="90"/>
    </row>
    <row r="553995" spans="68:68" customFormat="1">
      <c r="BP553995" s="90"/>
    </row>
    <row r="553996" spans="68:68" customFormat="1">
      <c r="BP553996" s="90"/>
    </row>
    <row r="553997" spans="68:68" customFormat="1">
      <c r="BP553997" s="90"/>
    </row>
    <row r="553998" spans="68:68" customFormat="1">
      <c r="BP553998" s="90"/>
    </row>
    <row r="553999" spans="68:68" customFormat="1">
      <c r="BP553999" s="90"/>
    </row>
    <row r="554000" spans="68:68" customFormat="1">
      <c r="BP554000" s="90"/>
    </row>
    <row r="554001" spans="68:68" customFormat="1">
      <c r="BP554001" s="90"/>
    </row>
    <row r="554002" spans="68:68" customFormat="1">
      <c r="BP554002" s="90"/>
    </row>
    <row r="554003" spans="68:68" customFormat="1">
      <c r="BP554003" s="90"/>
    </row>
    <row r="554004" spans="68:68" customFormat="1">
      <c r="BP554004" s="90"/>
    </row>
    <row r="554005" spans="68:68" customFormat="1">
      <c r="BP554005" s="90"/>
    </row>
    <row r="554006" spans="68:68" customFormat="1">
      <c r="BP554006" s="90"/>
    </row>
    <row r="554007" spans="68:68" customFormat="1">
      <c r="BP554007" s="90"/>
    </row>
    <row r="554008" spans="68:68" customFormat="1">
      <c r="BP554008" s="90"/>
    </row>
    <row r="554009" spans="68:68" customFormat="1">
      <c r="BP554009" s="90"/>
    </row>
    <row r="554010" spans="68:68" customFormat="1">
      <c r="BP554010" s="90"/>
    </row>
    <row r="554011" spans="68:68" customFormat="1">
      <c r="BP554011" s="90"/>
    </row>
    <row r="554012" spans="68:68" customFormat="1">
      <c r="BP554012" s="90"/>
    </row>
    <row r="554013" spans="68:68" customFormat="1">
      <c r="BP554013" s="90"/>
    </row>
    <row r="554014" spans="68:68" customFormat="1">
      <c r="BP554014" s="90"/>
    </row>
    <row r="554015" spans="68:68" customFormat="1">
      <c r="BP554015" s="90"/>
    </row>
    <row r="554016" spans="68:68" customFormat="1">
      <c r="BP554016" s="90"/>
    </row>
    <row r="554017" spans="68:68" customFormat="1">
      <c r="BP554017" s="90"/>
    </row>
    <row r="554018" spans="68:68" customFormat="1">
      <c r="BP554018" s="90"/>
    </row>
    <row r="554019" spans="68:68" customFormat="1">
      <c r="BP554019" s="90"/>
    </row>
    <row r="554020" spans="68:68" customFormat="1">
      <c r="BP554020" s="90"/>
    </row>
    <row r="554021" spans="68:68" customFormat="1">
      <c r="BP554021" s="90"/>
    </row>
    <row r="554022" spans="68:68" customFormat="1">
      <c r="BP554022" s="90"/>
    </row>
    <row r="554023" spans="68:68" customFormat="1">
      <c r="BP554023" s="90"/>
    </row>
    <row r="554024" spans="68:68" customFormat="1">
      <c r="BP554024" s="90"/>
    </row>
    <row r="554025" spans="68:68" customFormat="1">
      <c r="BP554025" s="90"/>
    </row>
    <row r="554026" spans="68:68" customFormat="1">
      <c r="BP554026" s="90"/>
    </row>
    <row r="554027" spans="68:68" customFormat="1">
      <c r="BP554027" s="90"/>
    </row>
    <row r="554028" spans="68:68" customFormat="1">
      <c r="BP554028" s="90"/>
    </row>
    <row r="554029" spans="68:68" customFormat="1">
      <c r="BP554029" s="90"/>
    </row>
    <row r="554030" spans="68:68" customFormat="1">
      <c r="BP554030" s="90"/>
    </row>
    <row r="554031" spans="68:68" customFormat="1">
      <c r="BP554031" s="90"/>
    </row>
    <row r="554032" spans="68:68" customFormat="1">
      <c r="BP554032" s="90"/>
    </row>
    <row r="554033" spans="68:68" customFormat="1">
      <c r="BP554033" s="90"/>
    </row>
    <row r="554034" spans="68:68" customFormat="1">
      <c r="BP554034" s="90"/>
    </row>
    <row r="554035" spans="68:68" customFormat="1">
      <c r="BP554035" s="90"/>
    </row>
    <row r="554036" spans="68:68" customFormat="1">
      <c r="BP554036" s="90"/>
    </row>
    <row r="554037" spans="68:68" customFormat="1">
      <c r="BP554037" s="90"/>
    </row>
    <row r="554038" spans="68:68" customFormat="1">
      <c r="BP554038" s="90"/>
    </row>
    <row r="554039" spans="68:68" customFormat="1">
      <c r="BP554039" s="90"/>
    </row>
    <row r="554040" spans="68:68" customFormat="1">
      <c r="BP554040" s="90"/>
    </row>
    <row r="554041" spans="68:68" customFormat="1">
      <c r="BP554041" s="90"/>
    </row>
    <row r="554042" spans="68:68" customFormat="1">
      <c r="BP554042" s="90"/>
    </row>
    <row r="554043" spans="68:68" customFormat="1">
      <c r="BP554043" s="90"/>
    </row>
    <row r="554044" spans="68:68" customFormat="1">
      <c r="BP554044" s="90"/>
    </row>
    <row r="554045" spans="68:68" customFormat="1">
      <c r="BP554045" s="90"/>
    </row>
    <row r="554046" spans="68:68" customFormat="1">
      <c r="BP554046" s="90"/>
    </row>
    <row r="554047" spans="68:68" customFormat="1">
      <c r="BP554047" s="90"/>
    </row>
    <row r="554048" spans="68:68" customFormat="1">
      <c r="BP554048" s="90"/>
    </row>
    <row r="554049" spans="68:68" customFormat="1">
      <c r="BP554049" s="90"/>
    </row>
    <row r="554050" spans="68:68" customFormat="1">
      <c r="BP554050" s="90"/>
    </row>
    <row r="554051" spans="68:68" customFormat="1">
      <c r="BP554051" s="90"/>
    </row>
    <row r="554052" spans="68:68" customFormat="1">
      <c r="BP554052" s="90"/>
    </row>
    <row r="554053" spans="68:68" customFormat="1">
      <c r="BP554053" s="90"/>
    </row>
    <row r="554054" spans="68:68" customFormat="1">
      <c r="BP554054" s="90"/>
    </row>
    <row r="554055" spans="68:68" customFormat="1">
      <c r="BP554055" s="90"/>
    </row>
    <row r="554056" spans="68:68" customFormat="1">
      <c r="BP554056" s="90"/>
    </row>
    <row r="554057" spans="68:68" customFormat="1">
      <c r="BP554057" s="90"/>
    </row>
    <row r="554058" spans="68:68" customFormat="1">
      <c r="BP554058" s="90"/>
    </row>
    <row r="554059" spans="68:68" customFormat="1">
      <c r="BP554059" s="90"/>
    </row>
    <row r="554060" spans="68:68" customFormat="1">
      <c r="BP554060" s="90"/>
    </row>
    <row r="554061" spans="68:68" customFormat="1">
      <c r="BP554061" s="90"/>
    </row>
    <row r="554062" spans="68:68" customFormat="1">
      <c r="BP554062" s="90"/>
    </row>
    <row r="554063" spans="68:68" customFormat="1">
      <c r="BP554063" s="90"/>
    </row>
    <row r="554064" spans="68:68" customFormat="1">
      <c r="BP554064" s="90"/>
    </row>
    <row r="554065" spans="68:68" customFormat="1">
      <c r="BP554065" s="90"/>
    </row>
    <row r="554066" spans="68:68" customFormat="1">
      <c r="BP554066" s="90"/>
    </row>
    <row r="554067" spans="68:68" customFormat="1">
      <c r="BP554067" s="90"/>
    </row>
    <row r="554068" spans="68:68" customFormat="1">
      <c r="BP554068" s="90"/>
    </row>
    <row r="554069" spans="68:68" customFormat="1">
      <c r="BP554069" s="90"/>
    </row>
    <row r="554070" spans="68:68" customFormat="1">
      <c r="BP554070" s="90"/>
    </row>
    <row r="554071" spans="68:68" customFormat="1">
      <c r="BP554071" s="90"/>
    </row>
    <row r="554072" spans="68:68" customFormat="1">
      <c r="BP554072" s="90"/>
    </row>
    <row r="554073" spans="68:68" customFormat="1">
      <c r="BP554073" s="90"/>
    </row>
    <row r="554074" spans="68:68" customFormat="1">
      <c r="BP554074" s="90"/>
    </row>
    <row r="554075" spans="68:68" customFormat="1">
      <c r="BP554075" s="90"/>
    </row>
    <row r="554076" spans="68:68" customFormat="1">
      <c r="BP554076" s="90"/>
    </row>
    <row r="554077" spans="68:68" customFormat="1">
      <c r="BP554077" s="90"/>
    </row>
    <row r="554078" spans="68:68" customFormat="1">
      <c r="BP554078" s="90"/>
    </row>
    <row r="554079" spans="68:68" customFormat="1">
      <c r="BP554079" s="90"/>
    </row>
    <row r="554080" spans="68:68" customFormat="1">
      <c r="BP554080" s="90"/>
    </row>
    <row r="554081" spans="68:68" customFormat="1">
      <c r="BP554081" s="90"/>
    </row>
    <row r="554082" spans="68:68" customFormat="1">
      <c r="BP554082" s="90"/>
    </row>
    <row r="554083" spans="68:68" customFormat="1">
      <c r="BP554083" s="90"/>
    </row>
    <row r="554084" spans="68:68" customFormat="1">
      <c r="BP554084" s="90"/>
    </row>
    <row r="554085" spans="68:68" customFormat="1">
      <c r="BP554085" s="90"/>
    </row>
    <row r="554086" spans="68:68" customFormat="1">
      <c r="BP554086" s="90"/>
    </row>
    <row r="554087" spans="68:68" customFormat="1">
      <c r="BP554087" s="90"/>
    </row>
    <row r="554088" spans="68:68" customFormat="1">
      <c r="BP554088" s="90"/>
    </row>
    <row r="554089" spans="68:68" customFormat="1">
      <c r="BP554089" s="90"/>
    </row>
    <row r="554090" spans="68:68" customFormat="1">
      <c r="BP554090" s="90"/>
    </row>
    <row r="554091" spans="68:68" customFormat="1">
      <c r="BP554091" s="90"/>
    </row>
    <row r="554092" spans="68:68" customFormat="1">
      <c r="BP554092" s="90"/>
    </row>
    <row r="554093" spans="68:68" customFormat="1">
      <c r="BP554093" s="90"/>
    </row>
    <row r="554094" spans="68:68" customFormat="1">
      <c r="BP554094" s="90"/>
    </row>
    <row r="554095" spans="68:68" customFormat="1">
      <c r="BP554095" s="90"/>
    </row>
    <row r="554096" spans="68:68" customFormat="1">
      <c r="BP554096" s="90"/>
    </row>
    <row r="554097" spans="68:68" customFormat="1">
      <c r="BP554097" s="90"/>
    </row>
    <row r="554098" spans="68:68" customFormat="1">
      <c r="BP554098" s="90"/>
    </row>
    <row r="554099" spans="68:68" customFormat="1">
      <c r="BP554099" s="90"/>
    </row>
    <row r="554100" spans="68:68" customFormat="1">
      <c r="BP554100" s="90"/>
    </row>
    <row r="554101" spans="68:68" customFormat="1">
      <c r="BP554101" s="90"/>
    </row>
    <row r="554102" spans="68:68" customFormat="1">
      <c r="BP554102" s="90"/>
    </row>
    <row r="554103" spans="68:68" customFormat="1">
      <c r="BP554103" s="90"/>
    </row>
    <row r="554104" spans="68:68" customFormat="1">
      <c r="BP554104" s="90"/>
    </row>
    <row r="554105" spans="68:68" customFormat="1">
      <c r="BP554105" s="90"/>
    </row>
    <row r="554106" spans="68:68" customFormat="1">
      <c r="BP554106" s="90"/>
    </row>
    <row r="554107" spans="68:68" customFormat="1">
      <c r="BP554107" s="90"/>
    </row>
    <row r="554108" spans="68:68" customFormat="1">
      <c r="BP554108" s="90"/>
    </row>
    <row r="554109" spans="68:68" customFormat="1">
      <c r="BP554109" s="90"/>
    </row>
    <row r="554110" spans="68:68" customFormat="1">
      <c r="BP554110" s="90"/>
    </row>
    <row r="554111" spans="68:68" customFormat="1">
      <c r="BP554111" s="90"/>
    </row>
    <row r="554112" spans="68:68" customFormat="1">
      <c r="BP554112" s="90"/>
    </row>
    <row r="554113" spans="68:68" customFormat="1">
      <c r="BP554113" s="90"/>
    </row>
    <row r="554114" spans="68:68" customFormat="1">
      <c r="BP554114" s="90"/>
    </row>
    <row r="554115" spans="68:68" customFormat="1">
      <c r="BP554115" s="90"/>
    </row>
    <row r="554116" spans="68:68" customFormat="1">
      <c r="BP554116" s="90"/>
    </row>
    <row r="554117" spans="68:68" customFormat="1">
      <c r="BP554117" s="90"/>
    </row>
    <row r="554118" spans="68:68" customFormat="1">
      <c r="BP554118" s="90"/>
    </row>
    <row r="554119" spans="68:68" customFormat="1">
      <c r="BP554119" s="90"/>
    </row>
    <row r="554120" spans="68:68" customFormat="1">
      <c r="BP554120" s="90"/>
    </row>
    <row r="554121" spans="68:68" customFormat="1">
      <c r="BP554121" s="90"/>
    </row>
    <row r="554122" spans="68:68" customFormat="1">
      <c r="BP554122" s="90"/>
    </row>
    <row r="554123" spans="68:68" customFormat="1">
      <c r="BP554123" s="90"/>
    </row>
    <row r="554124" spans="68:68" customFormat="1">
      <c r="BP554124" s="90"/>
    </row>
    <row r="554125" spans="68:68" customFormat="1">
      <c r="BP554125" s="90"/>
    </row>
    <row r="554126" spans="68:68" customFormat="1">
      <c r="BP554126" s="90"/>
    </row>
    <row r="554127" spans="68:68" customFormat="1">
      <c r="BP554127" s="90"/>
    </row>
    <row r="554128" spans="68:68" customFormat="1">
      <c r="BP554128" s="90"/>
    </row>
    <row r="554129" spans="68:68" customFormat="1">
      <c r="BP554129" s="90"/>
    </row>
    <row r="554130" spans="68:68" customFormat="1">
      <c r="BP554130" s="90"/>
    </row>
    <row r="554131" spans="68:68" customFormat="1">
      <c r="BP554131" s="90"/>
    </row>
    <row r="554132" spans="68:68" customFormat="1">
      <c r="BP554132" s="90"/>
    </row>
    <row r="554133" spans="68:68" customFormat="1">
      <c r="BP554133" s="90"/>
    </row>
    <row r="554134" spans="68:68" customFormat="1">
      <c r="BP554134" s="90"/>
    </row>
    <row r="554135" spans="68:68" customFormat="1">
      <c r="BP554135" s="90"/>
    </row>
    <row r="554136" spans="68:68" customFormat="1">
      <c r="BP554136" s="90"/>
    </row>
    <row r="554137" spans="68:68" customFormat="1">
      <c r="BP554137" s="90"/>
    </row>
    <row r="554138" spans="68:68" customFormat="1">
      <c r="BP554138" s="90"/>
    </row>
    <row r="554139" spans="68:68" customFormat="1">
      <c r="BP554139" s="90"/>
    </row>
    <row r="554140" spans="68:68" customFormat="1">
      <c r="BP554140" s="90"/>
    </row>
    <row r="554141" spans="68:68" customFormat="1">
      <c r="BP554141" s="90"/>
    </row>
    <row r="554142" spans="68:68" customFormat="1">
      <c r="BP554142" s="90"/>
    </row>
    <row r="554143" spans="68:68" customFormat="1">
      <c r="BP554143" s="90"/>
    </row>
    <row r="554144" spans="68:68" customFormat="1">
      <c r="BP554144" s="90"/>
    </row>
    <row r="554145" spans="68:68" customFormat="1">
      <c r="BP554145" s="90"/>
    </row>
    <row r="554146" spans="68:68" customFormat="1">
      <c r="BP554146" s="90"/>
    </row>
    <row r="554147" spans="68:68" customFormat="1">
      <c r="BP554147" s="90"/>
    </row>
    <row r="554148" spans="68:68" customFormat="1">
      <c r="BP554148" s="90"/>
    </row>
    <row r="554149" spans="68:68" customFormat="1">
      <c r="BP554149" s="90"/>
    </row>
    <row r="554150" spans="68:68" customFormat="1">
      <c r="BP554150" s="90"/>
    </row>
    <row r="554151" spans="68:68" customFormat="1">
      <c r="BP554151" s="90"/>
    </row>
    <row r="554152" spans="68:68" customFormat="1">
      <c r="BP554152" s="90"/>
    </row>
    <row r="554153" spans="68:68" customFormat="1">
      <c r="BP554153" s="90"/>
    </row>
    <row r="554154" spans="68:68" customFormat="1">
      <c r="BP554154" s="90"/>
    </row>
    <row r="554155" spans="68:68" customFormat="1">
      <c r="BP554155" s="90"/>
    </row>
    <row r="554156" spans="68:68" customFormat="1">
      <c r="BP554156" s="90"/>
    </row>
    <row r="554157" spans="68:68" customFormat="1">
      <c r="BP554157" s="90"/>
    </row>
    <row r="554158" spans="68:68" customFormat="1">
      <c r="BP554158" s="90"/>
    </row>
    <row r="554159" spans="68:68" customFormat="1">
      <c r="BP554159" s="90"/>
    </row>
    <row r="554160" spans="68:68" customFormat="1">
      <c r="BP554160" s="90"/>
    </row>
    <row r="554161" spans="68:68" customFormat="1">
      <c r="BP554161" s="90"/>
    </row>
    <row r="554162" spans="68:68" customFormat="1">
      <c r="BP554162" s="90"/>
    </row>
    <row r="554163" spans="68:68" customFormat="1">
      <c r="BP554163" s="90"/>
    </row>
    <row r="554164" spans="68:68" customFormat="1">
      <c r="BP554164" s="90"/>
    </row>
    <row r="554165" spans="68:68" customFormat="1">
      <c r="BP554165" s="90"/>
    </row>
    <row r="554166" spans="68:68" customFormat="1">
      <c r="BP554166" s="90"/>
    </row>
    <row r="554167" spans="68:68" customFormat="1">
      <c r="BP554167" s="90"/>
    </row>
    <row r="554168" spans="68:68" customFormat="1">
      <c r="BP554168" s="90"/>
    </row>
    <row r="554169" spans="68:68" customFormat="1">
      <c r="BP554169" s="90"/>
    </row>
    <row r="554170" spans="68:68" customFormat="1">
      <c r="BP554170" s="90"/>
    </row>
    <row r="554171" spans="68:68" customFormat="1">
      <c r="BP554171" s="90"/>
    </row>
    <row r="554172" spans="68:68" customFormat="1">
      <c r="BP554172" s="90"/>
    </row>
    <row r="554173" spans="68:68" customFormat="1">
      <c r="BP554173" s="90"/>
    </row>
    <row r="554174" spans="68:68" customFormat="1">
      <c r="BP554174" s="90"/>
    </row>
    <row r="554175" spans="68:68" customFormat="1">
      <c r="BP554175" s="90"/>
    </row>
    <row r="554176" spans="68:68" customFormat="1">
      <c r="BP554176" s="90"/>
    </row>
    <row r="554177" spans="68:68" customFormat="1">
      <c r="BP554177" s="90"/>
    </row>
    <row r="554178" spans="68:68" customFormat="1">
      <c r="BP554178" s="90"/>
    </row>
    <row r="554179" spans="68:68" customFormat="1">
      <c r="BP554179" s="90"/>
    </row>
    <row r="554180" spans="68:68" customFormat="1">
      <c r="BP554180" s="90"/>
    </row>
    <row r="554181" spans="68:68" customFormat="1">
      <c r="BP554181" s="90"/>
    </row>
    <row r="554182" spans="68:68" customFormat="1">
      <c r="BP554182" s="90"/>
    </row>
    <row r="554183" spans="68:68" customFormat="1">
      <c r="BP554183" s="90"/>
    </row>
    <row r="554184" spans="68:68" customFormat="1">
      <c r="BP554184" s="90"/>
    </row>
    <row r="554185" spans="68:68" customFormat="1">
      <c r="BP554185" s="90"/>
    </row>
    <row r="554186" spans="68:68" customFormat="1">
      <c r="BP554186" s="90"/>
    </row>
    <row r="554187" spans="68:68" customFormat="1">
      <c r="BP554187" s="90"/>
    </row>
    <row r="554188" spans="68:68" customFormat="1">
      <c r="BP554188" s="90"/>
    </row>
    <row r="554189" spans="68:68" customFormat="1">
      <c r="BP554189" s="90"/>
    </row>
    <row r="554190" spans="68:68" customFormat="1">
      <c r="BP554190" s="90"/>
    </row>
    <row r="554191" spans="68:68" customFormat="1">
      <c r="BP554191" s="90"/>
    </row>
    <row r="554192" spans="68:68" customFormat="1">
      <c r="BP554192" s="90"/>
    </row>
    <row r="554193" spans="68:68" customFormat="1">
      <c r="BP554193" s="90"/>
    </row>
    <row r="554194" spans="68:68" customFormat="1">
      <c r="BP554194" s="90"/>
    </row>
    <row r="554195" spans="68:68" customFormat="1">
      <c r="BP554195" s="90"/>
    </row>
    <row r="554196" spans="68:68" customFormat="1">
      <c r="BP554196" s="90"/>
    </row>
    <row r="554197" spans="68:68" customFormat="1">
      <c r="BP554197" s="90"/>
    </row>
    <row r="554198" spans="68:68" customFormat="1">
      <c r="BP554198" s="90"/>
    </row>
    <row r="554199" spans="68:68" customFormat="1">
      <c r="BP554199" s="90"/>
    </row>
    <row r="554200" spans="68:68" customFormat="1">
      <c r="BP554200" s="90"/>
    </row>
    <row r="554201" spans="68:68" customFormat="1">
      <c r="BP554201" s="90"/>
    </row>
    <row r="554202" spans="68:68" customFormat="1">
      <c r="BP554202" s="90"/>
    </row>
    <row r="554203" spans="68:68" customFormat="1">
      <c r="BP554203" s="90"/>
    </row>
    <row r="554204" spans="68:68" customFormat="1">
      <c r="BP554204" s="90"/>
    </row>
    <row r="554205" spans="68:68" customFormat="1">
      <c r="BP554205" s="90"/>
    </row>
    <row r="554206" spans="68:68" customFormat="1">
      <c r="BP554206" s="90"/>
    </row>
    <row r="554207" spans="68:68" customFormat="1">
      <c r="BP554207" s="90"/>
    </row>
    <row r="554208" spans="68:68" customFormat="1">
      <c r="BP554208" s="90"/>
    </row>
    <row r="554209" spans="68:68" customFormat="1">
      <c r="BP554209" s="90"/>
    </row>
    <row r="554210" spans="68:68" customFormat="1">
      <c r="BP554210" s="90"/>
    </row>
    <row r="554211" spans="68:68" customFormat="1">
      <c r="BP554211" s="90"/>
    </row>
    <row r="554212" spans="68:68" customFormat="1">
      <c r="BP554212" s="90"/>
    </row>
    <row r="554213" spans="68:68" customFormat="1">
      <c r="BP554213" s="90"/>
    </row>
    <row r="554214" spans="68:68" customFormat="1">
      <c r="BP554214" s="90"/>
    </row>
    <row r="554215" spans="68:68" customFormat="1">
      <c r="BP554215" s="90"/>
    </row>
    <row r="554216" spans="68:68" customFormat="1">
      <c r="BP554216" s="90"/>
    </row>
    <row r="554217" spans="68:68" customFormat="1">
      <c r="BP554217" s="90"/>
    </row>
    <row r="554218" spans="68:68" customFormat="1">
      <c r="BP554218" s="90"/>
    </row>
    <row r="554219" spans="68:68" customFormat="1">
      <c r="BP554219" s="90"/>
    </row>
    <row r="554220" spans="68:68" customFormat="1">
      <c r="BP554220" s="90"/>
    </row>
    <row r="554221" spans="68:68" customFormat="1">
      <c r="BP554221" s="90"/>
    </row>
    <row r="554222" spans="68:68" customFormat="1">
      <c r="BP554222" s="90"/>
    </row>
    <row r="554223" spans="68:68" customFormat="1">
      <c r="BP554223" s="90"/>
    </row>
    <row r="554224" spans="68:68" customFormat="1">
      <c r="BP554224" s="90"/>
    </row>
    <row r="554225" spans="68:68" customFormat="1">
      <c r="BP554225" s="90"/>
    </row>
    <row r="554226" spans="68:68" customFormat="1">
      <c r="BP554226" s="90"/>
    </row>
    <row r="554227" spans="68:68" customFormat="1">
      <c r="BP554227" s="90"/>
    </row>
    <row r="554228" spans="68:68" customFormat="1">
      <c r="BP554228" s="90"/>
    </row>
    <row r="554229" spans="68:68" customFormat="1">
      <c r="BP554229" s="90"/>
    </row>
    <row r="554230" spans="68:68" customFormat="1">
      <c r="BP554230" s="90"/>
    </row>
    <row r="554231" spans="68:68" customFormat="1">
      <c r="BP554231" s="90"/>
    </row>
    <row r="554232" spans="68:68" customFormat="1">
      <c r="BP554232" s="90"/>
    </row>
    <row r="554233" spans="68:68" customFormat="1">
      <c r="BP554233" s="90"/>
    </row>
    <row r="554234" spans="68:68" customFormat="1">
      <c r="BP554234" s="90"/>
    </row>
    <row r="554235" spans="68:68" customFormat="1">
      <c r="BP554235" s="90"/>
    </row>
    <row r="554236" spans="68:68" customFormat="1">
      <c r="BP554236" s="90"/>
    </row>
    <row r="554237" spans="68:68" customFormat="1">
      <c r="BP554237" s="90"/>
    </row>
    <row r="554238" spans="68:68" customFormat="1">
      <c r="BP554238" s="90"/>
    </row>
    <row r="554239" spans="68:68" customFormat="1">
      <c r="BP554239" s="90"/>
    </row>
    <row r="554240" spans="68:68" customFormat="1">
      <c r="BP554240" s="90"/>
    </row>
    <row r="554241" spans="68:68" customFormat="1">
      <c r="BP554241" s="90"/>
    </row>
    <row r="554242" spans="68:68" customFormat="1">
      <c r="BP554242" s="90"/>
    </row>
    <row r="554243" spans="68:68" customFormat="1">
      <c r="BP554243" s="90"/>
    </row>
    <row r="554244" spans="68:68" customFormat="1">
      <c r="BP554244" s="90"/>
    </row>
    <row r="554245" spans="68:68" customFormat="1">
      <c r="BP554245" s="90"/>
    </row>
    <row r="554246" spans="68:68" customFormat="1">
      <c r="BP554246" s="90"/>
    </row>
    <row r="554247" spans="68:68" customFormat="1">
      <c r="BP554247" s="90"/>
    </row>
    <row r="554248" spans="68:68" customFormat="1">
      <c r="BP554248" s="90"/>
    </row>
    <row r="554249" spans="68:68" customFormat="1">
      <c r="BP554249" s="90"/>
    </row>
    <row r="554250" spans="68:68" customFormat="1">
      <c r="BP554250" s="90"/>
    </row>
    <row r="554251" spans="68:68" customFormat="1">
      <c r="BP554251" s="90"/>
    </row>
    <row r="554252" spans="68:68" customFormat="1">
      <c r="BP554252" s="90"/>
    </row>
    <row r="554253" spans="68:68" customFormat="1">
      <c r="BP554253" s="90"/>
    </row>
    <row r="554254" spans="68:68" customFormat="1">
      <c r="BP554254" s="90"/>
    </row>
    <row r="554255" spans="68:68" customFormat="1">
      <c r="BP554255" s="90"/>
    </row>
    <row r="554256" spans="68:68" customFormat="1">
      <c r="BP554256" s="90"/>
    </row>
    <row r="554257" spans="68:68" customFormat="1">
      <c r="BP554257" s="90"/>
    </row>
    <row r="554258" spans="68:68" customFormat="1">
      <c r="BP554258" s="90"/>
    </row>
    <row r="554259" spans="68:68" customFormat="1">
      <c r="BP554259" s="90"/>
    </row>
    <row r="554260" spans="68:68" customFormat="1">
      <c r="BP554260" s="90"/>
    </row>
    <row r="554261" spans="68:68" customFormat="1">
      <c r="BP554261" s="90"/>
    </row>
    <row r="554262" spans="68:68" customFormat="1">
      <c r="BP554262" s="90"/>
    </row>
    <row r="554263" spans="68:68" customFormat="1">
      <c r="BP554263" s="90"/>
    </row>
    <row r="554264" spans="68:68" customFormat="1">
      <c r="BP554264" s="90"/>
    </row>
    <row r="554265" spans="68:68" customFormat="1">
      <c r="BP554265" s="90"/>
    </row>
    <row r="554266" spans="68:68" customFormat="1">
      <c r="BP554266" s="90"/>
    </row>
    <row r="554267" spans="68:68" customFormat="1">
      <c r="BP554267" s="90"/>
    </row>
    <row r="554268" spans="68:68" customFormat="1">
      <c r="BP554268" s="90"/>
    </row>
    <row r="554269" spans="68:68" customFormat="1">
      <c r="BP554269" s="90"/>
    </row>
    <row r="554270" spans="68:68" customFormat="1">
      <c r="BP554270" s="90"/>
    </row>
    <row r="554271" spans="68:68" customFormat="1">
      <c r="BP554271" s="90"/>
    </row>
    <row r="554272" spans="68:68" customFormat="1">
      <c r="BP554272" s="90"/>
    </row>
    <row r="554273" spans="68:68" customFormat="1">
      <c r="BP554273" s="90"/>
    </row>
    <row r="554274" spans="68:68" customFormat="1">
      <c r="BP554274" s="90"/>
    </row>
    <row r="554275" spans="68:68" customFormat="1">
      <c r="BP554275" s="90"/>
    </row>
    <row r="554276" spans="68:68" customFormat="1">
      <c r="BP554276" s="90"/>
    </row>
    <row r="554277" spans="68:68" customFormat="1">
      <c r="BP554277" s="90"/>
    </row>
    <row r="554278" spans="68:68" customFormat="1">
      <c r="BP554278" s="90"/>
    </row>
    <row r="554279" spans="68:68" customFormat="1">
      <c r="BP554279" s="90"/>
    </row>
    <row r="554280" spans="68:68" customFormat="1">
      <c r="BP554280" s="90"/>
    </row>
    <row r="554281" spans="68:68" customFormat="1">
      <c r="BP554281" s="90"/>
    </row>
    <row r="554282" spans="68:68" customFormat="1">
      <c r="BP554282" s="90"/>
    </row>
    <row r="554283" spans="68:68" customFormat="1">
      <c r="BP554283" s="90"/>
    </row>
    <row r="554284" spans="68:68" customFormat="1">
      <c r="BP554284" s="90"/>
    </row>
    <row r="554285" spans="68:68" customFormat="1">
      <c r="BP554285" s="90"/>
    </row>
    <row r="554286" spans="68:68" customFormat="1">
      <c r="BP554286" s="90"/>
    </row>
    <row r="554287" spans="68:68" customFormat="1">
      <c r="BP554287" s="90"/>
    </row>
    <row r="554288" spans="68:68" customFormat="1">
      <c r="BP554288" s="90"/>
    </row>
    <row r="554289" spans="68:68" customFormat="1">
      <c r="BP554289" s="90"/>
    </row>
    <row r="554290" spans="68:68" customFormat="1">
      <c r="BP554290" s="90"/>
    </row>
    <row r="554291" spans="68:68" customFormat="1">
      <c r="BP554291" s="90"/>
    </row>
    <row r="554292" spans="68:68" customFormat="1">
      <c r="BP554292" s="90"/>
    </row>
    <row r="554293" spans="68:68" customFormat="1">
      <c r="BP554293" s="90"/>
    </row>
    <row r="554294" spans="68:68" customFormat="1">
      <c r="BP554294" s="90"/>
    </row>
    <row r="554295" spans="68:68" customFormat="1">
      <c r="BP554295" s="90"/>
    </row>
    <row r="554296" spans="68:68" customFormat="1">
      <c r="BP554296" s="90"/>
    </row>
    <row r="554297" spans="68:68" customFormat="1">
      <c r="BP554297" s="90"/>
    </row>
    <row r="554298" spans="68:68" customFormat="1">
      <c r="BP554298" s="90"/>
    </row>
    <row r="554299" spans="68:68" customFormat="1">
      <c r="BP554299" s="90"/>
    </row>
    <row r="554300" spans="68:68" customFormat="1">
      <c r="BP554300" s="90"/>
    </row>
    <row r="554301" spans="68:68" customFormat="1">
      <c r="BP554301" s="90"/>
    </row>
    <row r="554302" spans="68:68" customFormat="1">
      <c r="BP554302" s="90"/>
    </row>
    <row r="554303" spans="68:68" customFormat="1">
      <c r="BP554303" s="90"/>
    </row>
    <row r="554304" spans="68:68" customFormat="1">
      <c r="BP554304" s="90"/>
    </row>
    <row r="554305" spans="68:68" customFormat="1">
      <c r="BP554305" s="90"/>
    </row>
    <row r="554306" spans="68:68" customFormat="1">
      <c r="BP554306" s="90"/>
    </row>
    <row r="554307" spans="68:68" customFormat="1">
      <c r="BP554307" s="90"/>
    </row>
    <row r="554308" spans="68:68" customFormat="1">
      <c r="BP554308" s="90"/>
    </row>
    <row r="554309" spans="68:68" customFormat="1">
      <c r="BP554309" s="90"/>
    </row>
    <row r="554310" spans="68:68" customFormat="1">
      <c r="BP554310" s="90"/>
    </row>
    <row r="554311" spans="68:68" customFormat="1">
      <c r="BP554311" s="90"/>
    </row>
    <row r="554312" spans="68:68" customFormat="1">
      <c r="BP554312" s="90"/>
    </row>
    <row r="554313" spans="68:68" customFormat="1">
      <c r="BP554313" s="90"/>
    </row>
    <row r="554314" spans="68:68" customFormat="1">
      <c r="BP554314" s="90"/>
    </row>
    <row r="554315" spans="68:68" customFormat="1">
      <c r="BP554315" s="90"/>
    </row>
    <row r="554316" spans="68:68" customFormat="1">
      <c r="BP554316" s="90"/>
    </row>
    <row r="554317" spans="68:68" customFormat="1">
      <c r="BP554317" s="90"/>
    </row>
    <row r="554318" spans="68:68" customFormat="1">
      <c r="BP554318" s="90"/>
    </row>
    <row r="554319" spans="68:68" customFormat="1">
      <c r="BP554319" s="90"/>
    </row>
    <row r="554320" spans="68:68" customFormat="1">
      <c r="BP554320" s="90"/>
    </row>
    <row r="554321" spans="68:68" customFormat="1">
      <c r="BP554321" s="90"/>
    </row>
    <row r="554322" spans="68:68" customFormat="1">
      <c r="BP554322" s="90"/>
    </row>
    <row r="554323" spans="68:68" customFormat="1">
      <c r="BP554323" s="90"/>
    </row>
    <row r="554324" spans="68:68" customFormat="1">
      <c r="BP554324" s="90"/>
    </row>
    <row r="554325" spans="68:68" customFormat="1">
      <c r="BP554325" s="90"/>
    </row>
    <row r="554326" spans="68:68" customFormat="1">
      <c r="BP554326" s="90"/>
    </row>
    <row r="554327" spans="68:68" customFormat="1">
      <c r="BP554327" s="90"/>
    </row>
    <row r="554328" spans="68:68" customFormat="1">
      <c r="BP554328" s="90"/>
    </row>
    <row r="554329" spans="68:68" customFormat="1">
      <c r="BP554329" s="90"/>
    </row>
    <row r="554330" spans="68:68" customFormat="1">
      <c r="BP554330" s="90"/>
    </row>
    <row r="554331" spans="68:68" customFormat="1">
      <c r="BP554331" s="90"/>
    </row>
    <row r="554332" spans="68:68" customFormat="1">
      <c r="BP554332" s="90"/>
    </row>
    <row r="554333" spans="68:68" customFormat="1">
      <c r="BP554333" s="90"/>
    </row>
    <row r="554334" spans="68:68" customFormat="1">
      <c r="BP554334" s="90"/>
    </row>
    <row r="554335" spans="68:68" customFormat="1">
      <c r="BP554335" s="90"/>
    </row>
    <row r="554336" spans="68:68" customFormat="1">
      <c r="BP554336" s="90"/>
    </row>
    <row r="554337" spans="68:68" customFormat="1">
      <c r="BP554337" s="90"/>
    </row>
    <row r="554338" spans="68:68" customFormat="1">
      <c r="BP554338" s="90"/>
    </row>
    <row r="554339" spans="68:68" customFormat="1">
      <c r="BP554339" s="90"/>
    </row>
    <row r="554340" spans="68:68" customFormat="1">
      <c r="BP554340" s="90"/>
    </row>
    <row r="554341" spans="68:68" customFormat="1">
      <c r="BP554341" s="90"/>
    </row>
    <row r="554342" spans="68:68" customFormat="1">
      <c r="BP554342" s="90"/>
    </row>
    <row r="554343" spans="68:68" customFormat="1">
      <c r="BP554343" s="90"/>
    </row>
    <row r="554344" spans="68:68" customFormat="1">
      <c r="BP554344" s="90"/>
    </row>
    <row r="554345" spans="68:68" customFormat="1">
      <c r="BP554345" s="90"/>
    </row>
    <row r="554346" spans="68:68" customFormat="1">
      <c r="BP554346" s="90"/>
    </row>
    <row r="554347" spans="68:68" customFormat="1">
      <c r="BP554347" s="90"/>
    </row>
    <row r="554348" spans="68:68" customFormat="1">
      <c r="BP554348" s="90"/>
    </row>
    <row r="554349" spans="68:68" customFormat="1">
      <c r="BP554349" s="90"/>
    </row>
    <row r="554350" spans="68:68" customFormat="1">
      <c r="BP554350" s="90"/>
    </row>
    <row r="554351" spans="68:68" customFormat="1">
      <c r="BP554351" s="90"/>
    </row>
    <row r="554352" spans="68:68" customFormat="1">
      <c r="BP554352" s="90"/>
    </row>
    <row r="554353" spans="68:68" customFormat="1">
      <c r="BP554353" s="90"/>
    </row>
    <row r="554354" spans="68:68" customFormat="1">
      <c r="BP554354" s="90"/>
    </row>
    <row r="554355" spans="68:68" customFormat="1">
      <c r="BP554355" s="90"/>
    </row>
    <row r="554356" spans="68:68" customFormat="1">
      <c r="BP554356" s="90"/>
    </row>
    <row r="554357" spans="68:68" customFormat="1">
      <c r="BP554357" s="90"/>
    </row>
    <row r="554358" spans="68:68" customFormat="1">
      <c r="BP554358" s="90"/>
    </row>
    <row r="554359" spans="68:68" customFormat="1">
      <c r="BP554359" s="90"/>
    </row>
    <row r="554360" spans="68:68" customFormat="1">
      <c r="BP554360" s="90"/>
    </row>
    <row r="554361" spans="68:68" customFormat="1">
      <c r="BP554361" s="90"/>
    </row>
    <row r="554362" spans="68:68" customFormat="1">
      <c r="BP554362" s="90"/>
    </row>
    <row r="554363" spans="68:68" customFormat="1">
      <c r="BP554363" s="90"/>
    </row>
    <row r="554364" spans="68:68" customFormat="1">
      <c r="BP554364" s="90"/>
    </row>
    <row r="554365" spans="68:68" customFormat="1">
      <c r="BP554365" s="90"/>
    </row>
    <row r="554366" spans="68:68" customFormat="1">
      <c r="BP554366" s="90"/>
    </row>
    <row r="554367" spans="68:68" customFormat="1">
      <c r="BP554367" s="90"/>
    </row>
    <row r="554368" spans="68:68" customFormat="1">
      <c r="BP554368" s="90"/>
    </row>
    <row r="554369" spans="68:68" customFormat="1">
      <c r="BP554369" s="90"/>
    </row>
    <row r="554370" spans="68:68" customFormat="1">
      <c r="BP554370" s="90"/>
    </row>
    <row r="554371" spans="68:68" customFormat="1">
      <c r="BP554371" s="90"/>
    </row>
    <row r="554372" spans="68:68" customFormat="1">
      <c r="BP554372" s="90"/>
    </row>
    <row r="554373" spans="68:68" customFormat="1">
      <c r="BP554373" s="90"/>
    </row>
    <row r="554374" spans="68:68" customFormat="1">
      <c r="BP554374" s="90"/>
    </row>
    <row r="554375" spans="68:68" customFormat="1">
      <c r="BP554375" s="90"/>
    </row>
    <row r="554376" spans="68:68" customFormat="1">
      <c r="BP554376" s="90"/>
    </row>
    <row r="554377" spans="68:68" customFormat="1">
      <c r="BP554377" s="90"/>
    </row>
    <row r="554378" spans="68:68" customFormat="1">
      <c r="BP554378" s="90"/>
    </row>
    <row r="554379" spans="68:68" customFormat="1">
      <c r="BP554379" s="90"/>
    </row>
    <row r="554380" spans="68:68" customFormat="1">
      <c r="BP554380" s="90"/>
    </row>
    <row r="554381" spans="68:68" customFormat="1">
      <c r="BP554381" s="90"/>
    </row>
    <row r="554382" spans="68:68" customFormat="1">
      <c r="BP554382" s="90"/>
    </row>
    <row r="554383" spans="68:68" customFormat="1">
      <c r="BP554383" s="90"/>
    </row>
    <row r="554384" spans="68:68" customFormat="1">
      <c r="BP554384" s="90"/>
    </row>
    <row r="554385" spans="68:68" customFormat="1">
      <c r="BP554385" s="90"/>
    </row>
    <row r="554386" spans="68:68" customFormat="1">
      <c r="BP554386" s="90"/>
    </row>
    <row r="554387" spans="68:68" customFormat="1">
      <c r="BP554387" s="90"/>
    </row>
    <row r="554388" spans="68:68" customFormat="1">
      <c r="BP554388" s="90"/>
    </row>
    <row r="554389" spans="68:68" customFormat="1">
      <c r="BP554389" s="90"/>
    </row>
    <row r="554390" spans="68:68" customFormat="1">
      <c r="BP554390" s="90"/>
    </row>
    <row r="554391" spans="68:68" customFormat="1">
      <c r="BP554391" s="90"/>
    </row>
    <row r="554392" spans="68:68" customFormat="1">
      <c r="BP554392" s="90"/>
    </row>
    <row r="554393" spans="68:68" customFormat="1">
      <c r="BP554393" s="90"/>
    </row>
    <row r="554394" spans="68:68" customFormat="1">
      <c r="BP554394" s="90"/>
    </row>
    <row r="554395" spans="68:68" customFormat="1">
      <c r="BP554395" s="90"/>
    </row>
    <row r="554396" spans="68:68" customFormat="1">
      <c r="BP554396" s="90"/>
    </row>
    <row r="554397" spans="68:68" customFormat="1">
      <c r="BP554397" s="90"/>
    </row>
    <row r="554398" spans="68:68" customFormat="1">
      <c r="BP554398" s="90"/>
    </row>
    <row r="554399" spans="68:68" customFormat="1">
      <c r="BP554399" s="90"/>
    </row>
    <row r="554400" spans="68:68" customFormat="1">
      <c r="BP554400" s="90"/>
    </row>
    <row r="554401" spans="68:68" customFormat="1">
      <c r="BP554401" s="90"/>
    </row>
    <row r="554402" spans="68:68" customFormat="1">
      <c r="BP554402" s="90"/>
    </row>
    <row r="554403" spans="68:68" customFormat="1">
      <c r="BP554403" s="90"/>
    </row>
    <row r="554404" spans="68:68" customFormat="1">
      <c r="BP554404" s="90"/>
    </row>
    <row r="554405" spans="68:68" customFormat="1">
      <c r="BP554405" s="90"/>
    </row>
    <row r="554406" spans="68:68" customFormat="1">
      <c r="BP554406" s="90"/>
    </row>
    <row r="554407" spans="68:68" customFormat="1">
      <c r="BP554407" s="90"/>
    </row>
    <row r="554408" spans="68:68" customFormat="1">
      <c r="BP554408" s="90"/>
    </row>
    <row r="554409" spans="68:68" customFormat="1">
      <c r="BP554409" s="90"/>
    </row>
    <row r="554410" spans="68:68" customFormat="1">
      <c r="BP554410" s="90"/>
    </row>
    <row r="554411" spans="68:68" customFormat="1">
      <c r="BP554411" s="90"/>
    </row>
    <row r="554412" spans="68:68" customFormat="1">
      <c r="BP554412" s="90"/>
    </row>
    <row r="554413" spans="68:68" customFormat="1">
      <c r="BP554413" s="90"/>
    </row>
    <row r="554414" spans="68:68" customFormat="1">
      <c r="BP554414" s="90"/>
    </row>
    <row r="554415" spans="68:68" customFormat="1">
      <c r="BP554415" s="90"/>
    </row>
    <row r="554416" spans="68:68" customFormat="1">
      <c r="BP554416" s="90"/>
    </row>
    <row r="554417" spans="68:68" customFormat="1">
      <c r="BP554417" s="90"/>
    </row>
    <row r="554418" spans="68:68" customFormat="1">
      <c r="BP554418" s="90"/>
    </row>
    <row r="554419" spans="68:68" customFormat="1">
      <c r="BP554419" s="90"/>
    </row>
    <row r="554420" spans="68:68" customFormat="1">
      <c r="BP554420" s="90"/>
    </row>
    <row r="554421" spans="68:68" customFormat="1">
      <c r="BP554421" s="90"/>
    </row>
    <row r="554422" spans="68:68" customFormat="1">
      <c r="BP554422" s="90"/>
    </row>
    <row r="554423" spans="68:68" customFormat="1">
      <c r="BP554423" s="90"/>
    </row>
    <row r="554424" spans="68:68" customFormat="1">
      <c r="BP554424" s="90"/>
    </row>
    <row r="554425" spans="68:68" customFormat="1">
      <c r="BP554425" s="90"/>
    </row>
    <row r="554426" spans="68:68" customFormat="1">
      <c r="BP554426" s="90"/>
    </row>
    <row r="554427" spans="68:68" customFormat="1">
      <c r="BP554427" s="90"/>
    </row>
    <row r="554428" spans="68:68" customFormat="1">
      <c r="BP554428" s="90"/>
    </row>
    <row r="554429" spans="68:68" customFormat="1">
      <c r="BP554429" s="90"/>
    </row>
    <row r="554430" spans="68:68" customFormat="1">
      <c r="BP554430" s="90"/>
    </row>
    <row r="554431" spans="68:68" customFormat="1">
      <c r="BP554431" s="90"/>
    </row>
    <row r="554432" spans="68:68" customFormat="1">
      <c r="BP554432" s="90"/>
    </row>
    <row r="554433" spans="68:68" customFormat="1">
      <c r="BP554433" s="90"/>
    </row>
    <row r="554434" spans="68:68" customFormat="1">
      <c r="BP554434" s="90"/>
    </row>
    <row r="554435" spans="68:68" customFormat="1">
      <c r="BP554435" s="90"/>
    </row>
    <row r="554436" spans="68:68" customFormat="1">
      <c r="BP554436" s="90"/>
    </row>
    <row r="554437" spans="68:68" customFormat="1">
      <c r="BP554437" s="90"/>
    </row>
    <row r="554438" spans="68:68" customFormat="1">
      <c r="BP554438" s="90"/>
    </row>
    <row r="554439" spans="68:68" customFormat="1">
      <c r="BP554439" s="90"/>
    </row>
    <row r="554440" spans="68:68" customFormat="1">
      <c r="BP554440" s="90"/>
    </row>
    <row r="554441" spans="68:68" customFormat="1">
      <c r="BP554441" s="90"/>
    </row>
    <row r="554442" spans="68:68" customFormat="1">
      <c r="BP554442" s="90"/>
    </row>
    <row r="554443" spans="68:68" customFormat="1">
      <c r="BP554443" s="90"/>
    </row>
    <row r="554444" spans="68:68" customFormat="1">
      <c r="BP554444" s="90"/>
    </row>
    <row r="554445" spans="68:68" customFormat="1">
      <c r="BP554445" s="90"/>
    </row>
    <row r="554446" spans="68:68" customFormat="1">
      <c r="BP554446" s="90"/>
    </row>
    <row r="554447" spans="68:68" customFormat="1">
      <c r="BP554447" s="90"/>
    </row>
    <row r="554448" spans="68:68" customFormat="1">
      <c r="BP554448" s="90"/>
    </row>
    <row r="554449" spans="68:68" customFormat="1">
      <c r="BP554449" s="90"/>
    </row>
    <row r="554450" spans="68:68" customFormat="1">
      <c r="BP554450" s="90"/>
    </row>
    <row r="554451" spans="68:68" customFormat="1">
      <c r="BP554451" s="90"/>
    </row>
    <row r="554452" spans="68:68" customFormat="1">
      <c r="BP554452" s="90"/>
    </row>
    <row r="554453" spans="68:68" customFormat="1">
      <c r="BP554453" s="90"/>
    </row>
    <row r="554454" spans="68:68" customFormat="1">
      <c r="BP554454" s="90"/>
    </row>
    <row r="554455" spans="68:68" customFormat="1">
      <c r="BP554455" s="90"/>
    </row>
    <row r="554456" spans="68:68" customFormat="1">
      <c r="BP554456" s="90"/>
    </row>
    <row r="554457" spans="68:68" customFormat="1">
      <c r="BP554457" s="90"/>
    </row>
    <row r="554458" spans="68:68" customFormat="1">
      <c r="BP554458" s="90"/>
    </row>
    <row r="554459" spans="68:68" customFormat="1">
      <c r="BP554459" s="90"/>
    </row>
    <row r="554460" spans="68:68" customFormat="1">
      <c r="BP554460" s="90"/>
    </row>
    <row r="554461" spans="68:68" customFormat="1">
      <c r="BP554461" s="90"/>
    </row>
    <row r="554462" spans="68:68" customFormat="1">
      <c r="BP554462" s="90"/>
    </row>
    <row r="554463" spans="68:68" customFormat="1">
      <c r="BP554463" s="90"/>
    </row>
    <row r="554464" spans="68:68" customFormat="1">
      <c r="BP554464" s="90"/>
    </row>
    <row r="554465" spans="68:68" customFormat="1">
      <c r="BP554465" s="90"/>
    </row>
    <row r="554466" spans="68:68" customFormat="1">
      <c r="BP554466" s="90"/>
    </row>
    <row r="554467" spans="68:68" customFormat="1">
      <c r="BP554467" s="90"/>
    </row>
    <row r="554468" spans="68:68" customFormat="1">
      <c r="BP554468" s="90"/>
    </row>
    <row r="554469" spans="68:68" customFormat="1">
      <c r="BP554469" s="90"/>
    </row>
    <row r="554470" spans="68:68" customFormat="1">
      <c r="BP554470" s="90"/>
    </row>
    <row r="554471" spans="68:68" customFormat="1">
      <c r="BP554471" s="90"/>
    </row>
    <row r="554472" spans="68:68" customFormat="1">
      <c r="BP554472" s="90"/>
    </row>
    <row r="554473" spans="68:68" customFormat="1">
      <c r="BP554473" s="90"/>
    </row>
    <row r="554474" spans="68:68" customFormat="1">
      <c r="BP554474" s="90"/>
    </row>
    <row r="554475" spans="68:68" customFormat="1">
      <c r="BP554475" s="90"/>
    </row>
    <row r="554476" spans="68:68" customFormat="1">
      <c r="BP554476" s="90"/>
    </row>
    <row r="554477" spans="68:68" customFormat="1">
      <c r="BP554477" s="90"/>
    </row>
    <row r="554478" spans="68:68" customFormat="1">
      <c r="BP554478" s="90"/>
    </row>
    <row r="554479" spans="68:68" customFormat="1">
      <c r="BP554479" s="90"/>
    </row>
    <row r="554480" spans="68:68" customFormat="1">
      <c r="BP554480" s="90"/>
    </row>
    <row r="554481" spans="68:68" customFormat="1">
      <c r="BP554481" s="90"/>
    </row>
    <row r="554482" spans="68:68" customFormat="1">
      <c r="BP554482" s="90"/>
    </row>
    <row r="554483" spans="68:68" customFormat="1">
      <c r="BP554483" s="90"/>
    </row>
    <row r="554484" spans="68:68" customFormat="1">
      <c r="BP554484" s="90"/>
    </row>
    <row r="554485" spans="68:68" customFormat="1">
      <c r="BP554485" s="90"/>
    </row>
    <row r="554486" spans="68:68" customFormat="1">
      <c r="BP554486" s="90"/>
    </row>
    <row r="554487" spans="68:68" customFormat="1">
      <c r="BP554487" s="90"/>
    </row>
    <row r="554488" spans="68:68" customFormat="1">
      <c r="BP554488" s="90"/>
    </row>
    <row r="554489" spans="68:68" customFormat="1">
      <c r="BP554489" s="90"/>
    </row>
    <row r="554490" spans="68:68" customFormat="1">
      <c r="BP554490" s="90"/>
    </row>
    <row r="554491" spans="68:68" customFormat="1">
      <c r="BP554491" s="90"/>
    </row>
    <row r="554492" spans="68:68" customFormat="1">
      <c r="BP554492" s="90"/>
    </row>
    <row r="554493" spans="68:68" customFormat="1">
      <c r="BP554493" s="90"/>
    </row>
    <row r="554494" spans="68:68" customFormat="1">
      <c r="BP554494" s="90"/>
    </row>
    <row r="554495" spans="68:68" customFormat="1">
      <c r="BP554495" s="90"/>
    </row>
    <row r="554496" spans="68:68" customFormat="1">
      <c r="BP554496" s="90"/>
    </row>
    <row r="554497" spans="68:68" customFormat="1">
      <c r="BP554497" s="90"/>
    </row>
    <row r="554498" spans="68:68" customFormat="1">
      <c r="BP554498" s="90"/>
    </row>
    <row r="554499" spans="68:68" customFormat="1">
      <c r="BP554499" s="90"/>
    </row>
    <row r="554500" spans="68:68" customFormat="1">
      <c r="BP554500" s="90"/>
    </row>
    <row r="554501" spans="68:68" customFormat="1">
      <c r="BP554501" s="90"/>
    </row>
    <row r="554502" spans="68:68" customFormat="1">
      <c r="BP554502" s="90"/>
    </row>
    <row r="554503" spans="68:68" customFormat="1">
      <c r="BP554503" s="90"/>
    </row>
    <row r="554504" spans="68:68" customFormat="1">
      <c r="BP554504" s="90"/>
    </row>
    <row r="554505" spans="68:68" customFormat="1">
      <c r="BP554505" s="90"/>
    </row>
    <row r="554506" spans="68:68" customFormat="1">
      <c r="BP554506" s="90"/>
    </row>
    <row r="554507" spans="68:68" customFormat="1">
      <c r="BP554507" s="90"/>
    </row>
    <row r="554508" spans="68:68" customFormat="1">
      <c r="BP554508" s="90"/>
    </row>
    <row r="554509" spans="68:68" customFormat="1">
      <c r="BP554509" s="90"/>
    </row>
    <row r="554510" spans="68:68" customFormat="1">
      <c r="BP554510" s="90"/>
    </row>
    <row r="554511" spans="68:68" customFormat="1">
      <c r="BP554511" s="90"/>
    </row>
    <row r="554512" spans="68:68" customFormat="1">
      <c r="BP554512" s="90"/>
    </row>
    <row r="554513" spans="68:68" customFormat="1">
      <c r="BP554513" s="90"/>
    </row>
    <row r="554514" spans="68:68" customFormat="1">
      <c r="BP554514" s="90"/>
    </row>
    <row r="554515" spans="68:68" customFormat="1">
      <c r="BP554515" s="90"/>
    </row>
    <row r="554516" spans="68:68" customFormat="1">
      <c r="BP554516" s="90"/>
    </row>
    <row r="554517" spans="68:68" customFormat="1">
      <c r="BP554517" s="90"/>
    </row>
    <row r="554518" spans="68:68" customFormat="1">
      <c r="BP554518" s="90"/>
    </row>
    <row r="554519" spans="68:68" customFormat="1">
      <c r="BP554519" s="90"/>
    </row>
    <row r="554520" spans="68:68" customFormat="1">
      <c r="BP554520" s="90"/>
    </row>
    <row r="554521" spans="68:68" customFormat="1">
      <c r="BP554521" s="90"/>
    </row>
    <row r="554522" spans="68:68" customFormat="1">
      <c r="BP554522" s="90"/>
    </row>
    <row r="554523" spans="68:68" customFormat="1">
      <c r="BP554523" s="90"/>
    </row>
    <row r="554524" spans="68:68" customFormat="1">
      <c r="BP554524" s="90"/>
    </row>
    <row r="554525" spans="68:68" customFormat="1">
      <c r="BP554525" s="90"/>
    </row>
    <row r="554526" spans="68:68" customFormat="1">
      <c r="BP554526" s="90"/>
    </row>
    <row r="554527" spans="68:68" customFormat="1">
      <c r="BP554527" s="90"/>
    </row>
    <row r="554528" spans="68:68" customFormat="1">
      <c r="BP554528" s="90"/>
    </row>
    <row r="554529" spans="68:68" customFormat="1">
      <c r="BP554529" s="90"/>
    </row>
    <row r="554530" spans="68:68" customFormat="1">
      <c r="BP554530" s="90"/>
    </row>
    <row r="554531" spans="68:68" customFormat="1">
      <c r="BP554531" s="90"/>
    </row>
    <row r="554532" spans="68:68" customFormat="1">
      <c r="BP554532" s="90"/>
    </row>
    <row r="554533" spans="68:68" customFormat="1">
      <c r="BP554533" s="90"/>
    </row>
    <row r="554534" spans="68:68" customFormat="1">
      <c r="BP554534" s="90"/>
    </row>
    <row r="554535" spans="68:68" customFormat="1">
      <c r="BP554535" s="90"/>
    </row>
    <row r="554536" spans="68:68" customFormat="1">
      <c r="BP554536" s="90"/>
    </row>
    <row r="554537" spans="68:68" customFormat="1">
      <c r="BP554537" s="90"/>
    </row>
    <row r="554538" spans="68:68" customFormat="1">
      <c r="BP554538" s="90"/>
    </row>
    <row r="554539" spans="68:68" customFormat="1">
      <c r="BP554539" s="90"/>
    </row>
    <row r="554540" spans="68:68" customFormat="1">
      <c r="BP554540" s="90"/>
    </row>
    <row r="554541" spans="68:68" customFormat="1">
      <c r="BP554541" s="90"/>
    </row>
    <row r="554542" spans="68:68" customFormat="1">
      <c r="BP554542" s="90"/>
    </row>
    <row r="554543" spans="68:68" customFormat="1">
      <c r="BP554543" s="90"/>
    </row>
    <row r="554544" spans="68:68" customFormat="1">
      <c r="BP554544" s="90"/>
    </row>
    <row r="554545" spans="68:68" customFormat="1">
      <c r="BP554545" s="90"/>
    </row>
    <row r="554546" spans="68:68" customFormat="1">
      <c r="BP554546" s="90"/>
    </row>
    <row r="554547" spans="68:68" customFormat="1">
      <c r="BP554547" s="90"/>
    </row>
    <row r="554548" spans="68:68" customFormat="1">
      <c r="BP554548" s="90"/>
    </row>
    <row r="554549" spans="68:68" customFormat="1">
      <c r="BP554549" s="90"/>
    </row>
    <row r="554550" spans="68:68" customFormat="1">
      <c r="BP554550" s="90"/>
    </row>
    <row r="554551" spans="68:68" customFormat="1">
      <c r="BP554551" s="90"/>
    </row>
    <row r="554552" spans="68:68" customFormat="1">
      <c r="BP554552" s="90"/>
    </row>
    <row r="554553" spans="68:68" customFormat="1">
      <c r="BP554553" s="90"/>
    </row>
    <row r="554554" spans="68:68" customFormat="1">
      <c r="BP554554" s="90"/>
    </row>
    <row r="554555" spans="68:68" customFormat="1">
      <c r="BP554555" s="90"/>
    </row>
    <row r="554556" spans="68:68" customFormat="1">
      <c r="BP554556" s="90"/>
    </row>
    <row r="554557" spans="68:68" customFormat="1">
      <c r="BP554557" s="90"/>
    </row>
    <row r="554558" spans="68:68" customFormat="1">
      <c r="BP554558" s="90"/>
    </row>
    <row r="554559" spans="68:68" customFormat="1">
      <c r="BP554559" s="90"/>
    </row>
    <row r="554560" spans="68:68" customFormat="1">
      <c r="BP554560" s="90"/>
    </row>
    <row r="554561" spans="68:68" customFormat="1">
      <c r="BP554561" s="90"/>
    </row>
    <row r="554562" spans="68:68" customFormat="1">
      <c r="BP554562" s="90"/>
    </row>
    <row r="554563" spans="68:68" customFormat="1">
      <c r="BP554563" s="90"/>
    </row>
    <row r="554564" spans="68:68" customFormat="1">
      <c r="BP554564" s="90"/>
    </row>
    <row r="554565" spans="68:68" customFormat="1">
      <c r="BP554565" s="90"/>
    </row>
    <row r="554566" spans="68:68" customFormat="1">
      <c r="BP554566" s="90"/>
    </row>
    <row r="554567" spans="68:68" customFormat="1">
      <c r="BP554567" s="90"/>
    </row>
    <row r="554568" spans="68:68" customFormat="1">
      <c r="BP554568" s="90"/>
    </row>
    <row r="554569" spans="68:68" customFormat="1">
      <c r="BP554569" s="90"/>
    </row>
    <row r="554570" spans="68:68" customFormat="1">
      <c r="BP554570" s="90"/>
    </row>
    <row r="554571" spans="68:68" customFormat="1">
      <c r="BP554571" s="90"/>
    </row>
    <row r="554572" spans="68:68" customFormat="1">
      <c r="BP554572" s="90"/>
    </row>
    <row r="554573" spans="68:68" customFormat="1">
      <c r="BP554573" s="90"/>
    </row>
    <row r="554574" spans="68:68" customFormat="1">
      <c r="BP554574" s="90"/>
    </row>
    <row r="554575" spans="68:68" customFormat="1">
      <c r="BP554575" s="90"/>
    </row>
    <row r="554576" spans="68:68" customFormat="1">
      <c r="BP554576" s="90"/>
    </row>
    <row r="554577" spans="68:68" customFormat="1">
      <c r="BP554577" s="90"/>
    </row>
    <row r="554578" spans="68:68" customFormat="1">
      <c r="BP554578" s="90"/>
    </row>
    <row r="554579" spans="68:68" customFormat="1">
      <c r="BP554579" s="90"/>
    </row>
    <row r="554580" spans="68:68" customFormat="1">
      <c r="BP554580" s="90"/>
    </row>
    <row r="554581" spans="68:68" customFormat="1">
      <c r="BP554581" s="90"/>
    </row>
    <row r="554582" spans="68:68" customFormat="1">
      <c r="BP554582" s="90"/>
    </row>
    <row r="554583" spans="68:68" customFormat="1">
      <c r="BP554583" s="90"/>
    </row>
    <row r="554584" spans="68:68" customFormat="1">
      <c r="BP554584" s="90"/>
    </row>
    <row r="554585" spans="68:68" customFormat="1">
      <c r="BP554585" s="90"/>
    </row>
    <row r="554586" spans="68:68" customFormat="1">
      <c r="BP554586" s="90"/>
    </row>
    <row r="554587" spans="68:68" customFormat="1">
      <c r="BP554587" s="90"/>
    </row>
    <row r="554588" spans="68:68" customFormat="1">
      <c r="BP554588" s="90"/>
    </row>
    <row r="554589" spans="68:68" customFormat="1">
      <c r="BP554589" s="90"/>
    </row>
    <row r="554590" spans="68:68" customFormat="1">
      <c r="BP554590" s="90"/>
    </row>
    <row r="554591" spans="68:68" customFormat="1">
      <c r="BP554591" s="90"/>
    </row>
    <row r="554592" spans="68:68" customFormat="1">
      <c r="BP554592" s="90"/>
    </row>
    <row r="554593" spans="68:68" customFormat="1">
      <c r="BP554593" s="90"/>
    </row>
    <row r="554594" spans="68:68" customFormat="1">
      <c r="BP554594" s="90"/>
    </row>
    <row r="554595" spans="68:68" customFormat="1">
      <c r="BP554595" s="90"/>
    </row>
    <row r="554596" spans="68:68" customFormat="1">
      <c r="BP554596" s="90"/>
    </row>
    <row r="554597" spans="68:68" customFormat="1">
      <c r="BP554597" s="90"/>
    </row>
    <row r="554598" spans="68:68" customFormat="1">
      <c r="BP554598" s="90"/>
    </row>
    <row r="554599" spans="68:68" customFormat="1">
      <c r="BP554599" s="90"/>
    </row>
    <row r="554600" spans="68:68" customFormat="1">
      <c r="BP554600" s="90"/>
    </row>
    <row r="554601" spans="68:68" customFormat="1">
      <c r="BP554601" s="90"/>
    </row>
    <row r="554602" spans="68:68" customFormat="1">
      <c r="BP554602" s="90"/>
    </row>
    <row r="554603" spans="68:68" customFormat="1">
      <c r="BP554603" s="90"/>
    </row>
    <row r="554604" spans="68:68" customFormat="1">
      <c r="BP554604" s="90"/>
    </row>
    <row r="554605" spans="68:68" customFormat="1">
      <c r="BP554605" s="90"/>
    </row>
    <row r="554606" spans="68:68" customFormat="1">
      <c r="BP554606" s="90"/>
    </row>
    <row r="554607" spans="68:68" customFormat="1">
      <c r="BP554607" s="90"/>
    </row>
    <row r="554608" spans="68:68" customFormat="1">
      <c r="BP554608" s="90"/>
    </row>
    <row r="554609" spans="68:68" customFormat="1">
      <c r="BP554609" s="90"/>
    </row>
    <row r="554610" spans="68:68" customFormat="1">
      <c r="BP554610" s="90"/>
    </row>
    <row r="554611" spans="68:68" customFormat="1">
      <c r="BP554611" s="90"/>
    </row>
    <row r="554612" spans="68:68" customFormat="1">
      <c r="BP554612" s="90"/>
    </row>
    <row r="554613" spans="68:68" customFormat="1">
      <c r="BP554613" s="90"/>
    </row>
    <row r="554614" spans="68:68" customFormat="1">
      <c r="BP554614" s="90"/>
    </row>
    <row r="554615" spans="68:68" customFormat="1">
      <c r="BP554615" s="90"/>
    </row>
    <row r="554616" spans="68:68" customFormat="1">
      <c r="BP554616" s="90"/>
    </row>
    <row r="554617" spans="68:68" customFormat="1">
      <c r="BP554617" s="90"/>
    </row>
    <row r="554618" spans="68:68" customFormat="1">
      <c r="BP554618" s="90"/>
    </row>
    <row r="554619" spans="68:68" customFormat="1">
      <c r="BP554619" s="90"/>
    </row>
    <row r="554620" spans="68:68" customFormat="1">
      <c r="BP554620" s="90"/>
    </row>
    <row r="554621" spans="68:68" customFormat="1">
      <c r="BP554621" s="90"/>
    </row>
    <row r="554622" spans="68:68" customFormat="1">
      <c r="BP554622" s="90"/>
    </row>
    <row r="554623" spans="68:68" customFormat="1">
      <c r="BP554623" s="90"/>
    </row>
    <row r="554624" spans="68:68" customFormat="1">
      <c r="BP554624" s="90"/>
    </row>
    <row r="554625" spans="68:68" customFormat="1">
      <c r="BP554625" s="90"/>
    </row>
    <row r="554626" spans="68:68" customFormat="1">
      <c r="BP554626" s="90"/>
    </row>
    <row r="554627" spans="68:68" customFormat="1">
      <c r="BP554627" s="90"/>
    </row>
    <row r="554628" spans="68:68" customFormat="1">
      <c r="BP554628" s="90"/>
    </row>
    <row r="554629" spans="68:68" customFormat="1">
      <c r="BP554629" s="90"/>
    </row>
    <row r="554630" spans="68:68" customFormat="1">
      <c r="BP554630" s="90"/>
    </row>
    <row r="554631" spans="68:68" customFormat="1">
      <c r="BP554631" s="90"/>
    </row>
    <row r="554632" spans="68:68" customFormat="1">
      <c r="BP554632" s="90"/>
    </row>
    <row r="554633" spans="68:68" customFormat="1">
      <c r="BP554633" s="90"/>
    </row>
    <row r="554634" spans="68:68" customFormat="1">
      <c r="BP554634" s="90"/>
    </row>
    <row r="554635" spans="68:68" customFormat="1">
      <c r="BP554635" s="90"/>
    </row>
    <row r="554636" spans="68:68" customFormat="1">
      <c r="BP554636" s="90"/>
    </row>
    <row r="554637" spans="68:68" customFormat="1">
      <c r="BP554637" s="90"/>
    </row>
    <row r="554638" spans="68:68" customFormat="1">
      <c r="BP554638" s="90"/>
    </row>
    <row r="554639" spans="68:68" customFormat="1">
      <c r="BP554639" s="90"/>
    </row>
    <row r="554640" spans="68:68" customFormat="1">
      <c r="BP554640" s="90"/>
    </row>
    <row r="554641" spans="68:68" customFormat="1">
      <c r="BP554641" s="90"/>
    </row>
    <row r="554642" spans="68:68" customFormat="1">
      <c r="BP554642" s="90"/>
    </row>
    <row r="554643" spans="68:68" customFormat="1">
      <c r="BP554643" s="90"/>
    </row>
    <row r="554644" spans="68:68" customFormat="1">
      <c r="BP554644" s="90"/>
    </row>
    <row r="554645" spans="68:68" customFormat="1">
      <c r="BP554645" s="90"/>
    </row>
    <row r="554646" spans="68:68" customFormat="1">
      <c r="BP554646" s="90"/>
    </row>
    <row r="554647" spans="68:68" customFormat="1">
      <c r="BP554647" s="90"/>
    </row>
    <row r="554648" spans="68:68" customFormat="1">
      <c r="BP554648" s="90"/>
    </row>
    <row r="554649" spans="68:68" customFormat="1">
      <c r="BP554649" s="90"/>
    </row>
    <row r="554650" spans="68:68" customFormat="1">
      <c r="BP554650" s="90"/>
    </row>
    <row r="554651" spans="68:68" customFormat="1">
      <c r="BP554651" s="90"/>
    </row>
    <row r="554652" spans="68:68" customFormat="1">
      <c r="BP554652" s="90"/>
    </row>
    <row r="554653" spans="68:68" customFormat="1">
      <c r="BP554653" s="90"/>
    </row>
    <row r="554654" spans="68:68" customFormat="1">
      <c r="BP554654" s="90"/>
    </row>
    <row r="554655" spans="68:68" customFormat="1">
      <c r="BP554655" s="90"/>
    </row>
    <row r="554656" spans="68:68" customFormat="1">
      <c r="BP554656" s="90"/>
    </row>
    <row r="554657" spans="68:68" customFormat="1">
      <c r="BP554657" s="90"/>
    </row>
    <row r="554658" spans="68:68" customFormat="1">
      <c r="BP554658" s="90"/>
    </row>
    <row r="554659" spans="68:68" customFormat="1">
      <c r="BP554659" s="90"/>
    </row>
    <row r="554660" spans="68:68" customFormat="1">
      <c r="BP554660" s="90"/>
    </row>
    <row r="554661" spans="68:68" customFormat="1">
      <c r="BP554661" s="90"/>
    </row>
    <row r="554662" spans="68:68" customFormat="1">
      <c r="BP554662" s="90"/>
    </row>
    <row r="554663" spans="68:68" customFormat="1">
      <c r="BP554663" s="90"/>
    </row>
    <row r="554664" spans="68:68" customFormat="1">
      <c r="BP554664" s="90"/>
    </row>
    <row r="554665" spans="68:68" customFormat="1">
      <c r="BP554665" s="90"/>
    </row>
    <row r="554666" spans="68:68" customFormat="1">
      <c r="BP554666" s="90"/>
    </row>
    <row r="554667" spans="68:68" customFormat="1">
      <c r="BP554667" s="90"/>
    </row>
    <row r="554668" spans="68:68" customFormat="1">
      <c r="BP554668" s="90"/>
    </row>
    <row r="554669" spans="68:68" customFormat="1">
      <c r="BP554669" s="90"/>
    </row>
    <row r="554670" spans="68:68" customFormat="1">
      <c r="BP554670" s="90"/>
    </row>
    <row r="554671" spans="68:68" customFormat="1">
      <c r="BP554671" s="90"/>
    </row>
    <row r="554672" spans="68:68" customFormat="1">
      <c r="BP554672" s="90"/>
    </row>
    <row r="554673" spans="68:68" customFormat="1">
      <c r="BP554673" s="90"/>
    </row>
    <row r="554674" spans="68:68" customFormat="1">
      <c r="BP554674" s="90"/>
    </row>
    <row r="554675" spans="68:68" customFormat="1">
      <c r="BP554675" s="90"/>
    </row>
    <row r="554676" spans="68:68" customFormat="1">
      <c r="BP554676" s="90"/>
    </row>
    <row r="554677" spans="68:68" customFormat="1">
      <c r="BP554677" s="90"/>
    </row>
    <row r="554678" spans="68:68" customFormat="1">
      <c r="BP554678" s="90"/>
    </row>
    <row r="554679" spans="68:68" customFormat="1">
      <c r="BP554679" s="90"/>
    </row>
    <row r="554680" spans="68:68" customFormat="1">
      <c r="BP554680" s="90"/>
    </row>
    <row r="554681" spans="68:68" customFormat="1">
      <c r="BP554681" s="90"/>
    </row>
    <row r="554682" spans="68:68" customFormat="1">
      <c r="BP554682" s="90"/>
    </row>
    <row r="554683" spans="68:68" customFormat="1">
      <c r="BP554683" s="90"/>
    </row>
    <row r="554684" spans="68:68" customFormat="1">
      <c r="BP554684" s="90"/>
    </row>
    <row r="554685" spans="68:68" customFormat="1">
      <c r="BP554685" s="90"/>
    </row>
    <row r="554686" spans="68:68" customFormat="1">
      <c r="BP554686" s="90"/>
    </row>
    <row r="554687" spans="68:68" customFormat="1">
      <c r="BP554687" s="90"/>
    </row>
    <row r="554688" spans="68:68" customFormat="1">
      <c r="BP554688" s="90"/>
    </row>
    <row r="554689" spans="68:68" customFormat="1">
      <c r="BP554689" s="90"/>
    </row>
    <row r="554690" spans="68:68" customFormat="1">
      <c r="BP554690" s="90"/>
    </row>
    <row r="554691" spans="68:68" customFormat="1">
      <c r="BP554691" s="90"/>
    </row>
    <row r="554692" spans="68:68" customFormat="1">
      <c r="BP554692" s="90"/>
    </row>
    <row r="554693" spans="68:68" customFormat="1">
      <c r="BP554693" s="90"/>
    </row>
    <row r="554694" spans="68:68" customFormat="1">
      <c r="BP554694" s="90"/>
    </row>
    <row r="554695" spans="68:68" customFormat="1">
      <c r="BP554695" s="90"/>
    </row>
    <row r="554696" spans="68:68" customFormat="1">
      <c r="BP554696" s="90"/>
    </row>
    <row r="554697" spans="68:68" customFormat="1">
      <c r="BP554697" s="90"/>
    </row>
    <row r="554698" spans="68:68" customFormat="1">
      <c r="BP554698" s="90"/>
    </row>
    <row r="554699" spans="68:68" customFormat="1">
      <c r="BP554699" s="90"/>
    </row>
    <row r="554700" spans="68:68" customFormat="1">
      <c r="BP554700" s="90"/>
    </row>
    <row r="554701" spans="68:68" customFormat="1">
      <c r="BP554701" s="90"/>
    </row>
    <row r="554702" spans="68:68" customFormat="1">
      <c r="BP554702" s="90"/>
    </row>
    <row r="554703" spans="68:68" customFormat="1">
      <c r="BP554703" s="90"/>
    </row>
    <row r="554704" spans="68:68" customFormat="1">
      <c r="BP554704" s="90"/>
    </row>
    <row r="554705" spans="68:68" customFormat="1">
      <c r="BP554705" s="90"/>
    </row>
    <row r="554706" spans="68:68" customFormat="1">
      <c r="BP554706" s="90"/>
    </row>
    <row r="554707" spans="68:68" customFormat="1">
      <c r="BP554707" s="90"/>
    </row>
    <row r="554708" spans="68:68" customFormat="1">
      <c r="BP554708" s="90"/>
    </row>
    <row r="554709" spans="68:68" customFormat="1">
      <c r="BP554709" s="90"/>
    </row>
    <row r="554710" spans="68:68" customFormat="1">
      <c r="BP554710" s="90"/>
    </row>
    <row r="554711" spans="68:68" customFormat="1">
      <c r="BP554711" s="90"/>
    </row>
    <row r="554712" spans="68:68" customFormat="1">
      <c r="BP554712" s="90"/>
    </row>
    <row r="554713" spans="68:68" customFormat="1">
      <c r="BP554713" s="90"/>
    </row>
    <row r="554714" spans="68:68" customFormat="1">
      <c r="BP554714" s="90"/>
    </row>
    <row r="554715" spans="68:68" customFormat="1">
      <c r="BP554715" s="90"/>
    </row>
    <row r="554716" spans="68:68" customFormat="1">
      <c r="BP554716" s="90"/>
    </row>
    <row r="554717" spans="68:68" customFormat="1">
      <c r="BP554717" s="90"/>
    </row>
    <row r="554718" spans="68:68" customFormat="1">
      <c r="BP554718" s="90"/>
    </row>
    <row r="554719" spans="68:68" customFormat="1">
      <c r="BP554719" s="90"/>
    </row>
    <row r="554720" spans="68:68" customFormat="1">
      <c r="BP554720" s="90"/>
    </row>
    <row r="554721" spans="68:68" customFormat="1">
      <c r="BP554721" s="90"/>
    </row>
    <row r="554722" spans="68:68" customFormat="1">
      <c r="BP554722" s="90"/>
    </row>
    <row r="554723" spans="68:68" customFormat="1">
      <c r="BP554723" s="90"/>
    </row>
    <row r="554724" spans="68:68" customFormat="1">
      <c r="BP554724" s="90"/>
    </row>
    <row r="554725" spans="68:68" customFormat="1">
      <c r="BP554725" s="90"/>
    </row>
    <row r="554726" spans="68:68" customFormat="1">
      <c r="BP554726" s="90"/>
    </row>
    <row r="554727" spans="68:68" customFormat="1">
      <c r="BP554727" s="90"/>
    </row>
    <row r="554728" spans="68:68" customFormat="1">
      <c r="BP554728" s="90"/>
    </row>
    <row r="554729" spans="68:68" customFormat="1">
      <c r="BP554729" s="90"/>
    </row>
    <row r="554730" spans="68:68" customFormat="1">
      <c r="BP554730" s="90"/>
    </row>
    <row r="554731" spans="68:68" customFormat="1">
      <c r="BP554731" s="90"/>
    </row>
    <row r="554732" spans="68:68" customFormat="1">
      <c r="BP554732" s="90"/>
    </row>
    <row r="554733" spans="68:68" customFormat="1">
      <c r="BP554733" s="90"/>
    </row>
    <row r="554734" spans="68:68" customFormat="1">
      <c r="BP554734" s="90"/>
    </row>
    <row r="554735" spans="68:68" customFormat="1">
      <c r="BP554735" s="90"/>
    </row>
    <row r="554736" spans="68:68" customFormat="1">
      <c r="BP554736" s="90"/>
    </row>
    <row r="554737" spans="68:68" customFormat="1">
      <c r="BP554737" s="90"/>
    </row>
    <row r="554738" spans="68:68" customFormat="1">
      <c r="BP554738" s="90"/>
    </row>
    <row r="554739" spans="68:68" customFormat="1">
      <c r="BP554739" s="90"/>
    </row>
    <row r="554740" spans="68:68" customFormat="1">
      <c r="BP554740" s="90"/>
    </row>
    <row r="554741" spans="68:68" customFormat="1">
      <c r="BP554741" s="90"/>
    </row>
    <row r="554742" spans="68:68" customFormat="1">
      <c r="BP554742" s="90"/>
    </row>
    <row r="554743" spans="68:68" customFormat="1">
      <c r="BP554743" s="90"/>
    </row>
    <row r="554744" spans="68:68" customFormat="1">
      <c r="BP554744" s="90"/>
    </row>
    <row r="554745" spans="68:68" customFormat="1">
      <c r="BP554745" s="90"/>
    </row>
    <row r="554746" spans="68:68" customFormat="1">
      <c r="BP554746" s="90"/>
    </row>
    <row r="554747" spans="68:68" customFormat="1">
      <c r="BP554747" s="90"/>
    </row>
    <row r="554748" spans="68:68" customFormat="1">
      <c r="BP554748" s="90"/>
    </row>
    <row r="554749" spans="68:68" customFormat="1">
      <c r="BP554749" s="90"/>
    </row>
    <row r="554750" spans="68:68" customFormat="1">
      <c r="BP554750" s="90"/>
    </row>
    <row r="554751" spans="68:68" customFormat="1">
      <c r="BP554751" s="90"/>
    </row>
    <row r="554752" spans="68:68" customFormat="1">
      <c r="BP554752" s="90"/>
    </row>
    <row r="554753" spans="68:68" customFormat="1">
      <c r="BP554753" s="90"/>
    </row>
    <row r="554754" spans="68:68" customFormat="1">
      <c r="BP554754" s="90"/>
    </row>
    <row r="554755" spans="68:68" customFormat="1">
      <c r="BP554755" s="90"/>
    </row>
    <row r="554756" spans="68:68" customFormat="1">
      <c r="BP554756" s="90"/>
    </row>
    <row r="554757" spans="68:68" customFormat="1">
      <c r="BP554757" s="90"/>
    </row>
    <row r="554758" spans="68:68" customFormat="1">
      <c r="BP554758" s="90"/>
    </row>
    <row r="554759" spans="68:68" customFormat="1">
      <c r="BP554759" s="90"/>
    </row>
    <row r="554760" spans="68:68" customFormat="1">
      <c r="BP554760" s="90"/>
    </row>
    <row r="554761" spans="68:68" customFormat="1">
      <c r="BP554761" s="90"/>
    </row>
    <row r="554762" spans="68:68" customFormat="1">
      <c r="BP554762" s="90"/>
    </row>
    <row r="554763" spans="68:68" customFormat="1">
      <c r="BP554763" s="90"/>
    </row>
    <row r="554764" spans="68:68" customFormat="1">
      <c r="BP554764" s="90"/>
    </row>
    <row r="554765" spans="68:68" customFormat="1">
      <c r="BP554765" s="90"/>
    </row>
    <row r="554766" spans="68:68" customFormat="1">
      <c r="BP554766" s="90"/>
    </row>
    <row r="554767" spans="68:68" customFormat="1">
      <c r="BP554767" s="90"/>
    </row>
    <row r="554768" spans="68:68" customFormat="1">
      <c r="BP554768" s="90"/>
    </row>
    <row r="554769" spans="68:68" customFormat="1">
      <c r="BP554769" s="90"/>
    </row>
    <row r="554770" spans="68:68" customFormat="1">
      <c r="BP554770" s="90"/>
    </row>
    <row r="554771" spans="68:68" customFormat="1">
      <c r="BP554771" s="90"/>
    </row>
    <row r="554772" spans="68:68" customFormat="1">
      <c r="BP554772" s="90"/>
    </row>
    <row r="554773" spans="68:68" customFormat="1">
      <c r="BP554773" s="90"/>
    </row>
    <row r="554774" spans="68:68" customFormat="1">
      <c r="BP554774" s="90"/>
    </row>
    <row r="554775" spans="68:68" customFormat="1">
      <c r="BP554775" s="90"/>
    </row>
    <row r="554776" spans="68:68" customFormat="1">
      <c r="BP554776" s="90"/>
    </row>
    <row r="554777" spans="68:68" customFormat="1">
      <c r="BP554777" s="90"/>
    </row>
    <row r="554778" spans="68:68" customFormat="1">
      <c r="BP554778" s="90"/>
    </row>
    <row r="554779" spans="68:68" customFormat="1">
      <c r="BP554779" s="90"/>
    </row>
    <row r="554780" spans="68:68" customFormat="1">
      <c r="BP554780" s="90"/>
    </row>
    <row r="554781" spans="68:68" customFormat="1">
      <c r="BP554781" s="90"/>
    </row>
    <row r="554782" spans="68:68" customFormat="1">
      <c r="BP554782" s="90"/>
    </row>
    <row r="554783" spans="68:68" customFormat="1">
      <c r="BP554783" s="90"/>
    </row>
    <row r="554784" spans="68:68" customFormat="1">
      <c r="BP554784" s="90"/>
    </row>
    <row r="554785" spans="68:68" customFormat="1">
      <c r="BP554785" s="90"/>
    </row>
    <row r="554786" spans="68:68" customFormat="1">
      <c r="BP554786" s="90"/>
    </row>
    <row r="554787" spans="68:68" customFormat="1">
      <c r="BP554787" s="90"/>
    </row>
    <row r="554788" spans="68:68" customFormat="1">
      <c r="BP554788" s="90"/>
    </row>
    <row r="554789" spans="68:68" customFormat="1">
      <c r="BP554789" s="90"/>
    </row>
    <row r="554790" spans="68:68" customFormat="1">
      <c r="BP554790" s="90"/>
    </row>
    <row r="554791" spans="68:68" customFormat="1">
      <c r="BP554791" s="90"/>
    </row>
    <row r="554792" spans="68:68" customFormat="1">
      <c r="BP554792" s="90"/>
    </row>
    <row r="554793" spans="68:68" customFormat="1">
      <c r="BP554793" s="90"/>
    </row>
    <row r="554794" spans="68:68" customFormat="1">
      <c r="BP554794" s="90"/>
    </row>
    <row r="554795" spans="68:68" customFormat="1">
      <c r="BP554795" s="90"/>
    </row>
    <row r="554796" spans="68:68" customFormat="1">
      <c r="BP554796" s="90"/>
    </row>
    <row r="554797" spans="68:68" customFormat="1">
      <c r="BP554797" s="90"/>
    </row>
    <row r="554798" spans="68:68" customFormat="1">
      <c r="BP554798" s="90"/>
    </row>
    <row r="554799" spans="68:68" customFormat="1">
      <c r="BP554799" s="90"/>
    </row>
    <row r="554800" spans="68:68" customFormat="1">
      <c r="BP554800" s="90"/>
    </row>
    <row r="554801" spans="68:68" customFormat="1">
      <c r="BP554801" s="90"/>
    </row>
    <row r="554802" spans="68:68" customFormat="1">
      <c r="BP554802" s="90"/>
    </row>
    <row r="554803" spans="68:68" customFormat="1">
      <c r="BP554803" s="90"/>
    </row>
    <row r="554804" spans="68:68" customFormat="1">
      <c r="BP554804" s="90"/>
    </row>
    <row r="554805" spans="68:68" customFormat="1">
      <c r="BP554805" s="90"/>
    </row>
    <row r="554806" spans="68:68" customFormat="1">
      <c r="BP554806" s="90"/>
    </row>
    <row r="554807" spans="68:68" customFormat="1">
      <c r="BP554807" s="90"/>
    </row>
    <row r="554808" spans="68:68" customFormat="1">
      <c r="BP554808" s="90"/>
    </row>
    <row r="554809" spans="68:68" customFormat="1">
      <c r="BP554809" s="90"/>
    </row>
    <row r="554810" spans="68:68" customFormat="1">
      <c r="BP554810" s="90"/>
    </row>
    <row r="554811" spans="68:68" customFormat="1">
      <c r="BP554811" s="90"/>
    </row>
    <row r="554812" spans="68:68" customFormat="1">
      <c r="BP554812" s="90"/>
    </row>
    <row r="554813" spans="68:68" customFormat="1">
      <c r="BP554813" s="90"/>
    </row>
    <row r="554814" spans="68:68" customFormat="1">
      <c r="BP554814" s="90"/>
    </row>
    <row r="554815" spans="68:68" customFormat="1">
      <c r="BP554815" s="90"/>
    </row>
    <row r="554816" spans="68:68" customFormat="1">
      <c r="BP554816" s="90"/>
    </row>
    <row r="554817" spans="68:68" customFormat="1">
      <c r="BP554817" s="90"/>
    </row>
    <row r="554818" spans="68:68" customFormat="1">
      <c r="BP554818" s="90"/>
    </row>
    <row r="554819" spans="68:68" customFormat="1">
      <c r="BP554819" s="90"/>
    </row>
    <row r="554820" spans="68:68" customFormat="1">
      <c r="BP554820" s="90"/>
    </row>
    <row r="554821" spans="68:68" customFormat="1">
      <c r="BP554821" s="90"/>
    </row>
    <row r="554822" spans="68:68" customFormat="1">
      <c r="BP554822" s="90"/>
    </row>
    <row r="554823" spans="68:68" customFormat="1">
      <c r="BP554823" s="90"/>
    </row>
    <row r="554824" spans="68:68" customFormat="1">
      <c r="BP554824" s="90"/>
    </row>
    <row r="554825" spans="68:68" customFormat="1">
      <c r="BP554825" s="90"/>
    </row>
    <row r="554826" spans="68:68" customFormat="1">
      <c r="BP554826" s="90"/>
    </row>
    <row r="554827" spans="68:68" customFormat="1">
      <c r="BP554827" s="90"/>
    </row>
    <row r="554828" spans="68:68" customFormat="1">
      <c r="BP554828" s="90"/>
    </row>
    <row r="554829" spans="68:68" customFormat="1">
      <c r="BP554829" s="90"/>
    </row>
    <row r="554830" spans="68:68" customFormat="1">
      <c r="BP554830" s="90"/>
    </row>
    <row r="554831" spans="68:68" customFormat="1">
      <c r="BP554831" s="90"/>
    </row>
    <row r="554832" spans="68:68" customFormat="1">
      <c r="BP554832" s="90"/>
    </row>
    <row r="554833" spans="68:68" customFormat="1">
      <c r="BP554833" s="90"/>
    </row>
    <row r="554834" spans="68:68" customFormat="1">
      <c r="BP554834" s="90"/>
    </row>
    <row r="554835" spans="68:68" customFormat="1">
      <c r="BP554835" s="90"/>
    </row>
    <row r="554836" spans="68:68" customFormat="1">
      <c r="BP554836" s="90"/>
    </row>
    <row r="554837" spans="68:68" customFormat="1">
      <c r="BP554837" s="90"/>
    </row>
    <row r="554838" spans="68:68" customFormat="1">
      <c r="BP554838" s="90"/>
    </row>
    <row r="554839" spans="68:68" customFormat="1">
      <c r="BP554839" s="90"/>
    </row>
    <row r="554840" spans="68:68" customFormat="1">
      <c r="BP554840" s="90"/>
    </row>
    <row r="554841" spans="68:68" customFormat="1">
      <c r="BP554841" s="90"/>
    </row>
    <row r="554842" spans="68:68" customFormat="1">
      <c r="BP554842" s="90"/>
    </row>
    <row r="554843" spans="68:68" customFormat="1">
      <c r="BP554843" s="90"/>
    </row>
    <row r="554844" spans="68:68" customFormat="1">
      <c r="BP554844" s="90"/>
    </row>
    <row r="554845" spans="68:68" customFormat="1">
      <c r="BP554845" s="90"/>
    </row>
    <row r="554846" spans="68:68" customFormat="1">
      <c r="BP554846" s="90"/>
    </row>
    <row r="554847" spans="68:68" customFormat="1">
      <c r="BP554847" s="90"/>
    </row>
    <row r="554848" spans="68:68" customFormat="1">
      <c r="BP554848" s="90"/>
    </row>
    <row r="554849" spans="68:68" customFormat="1">
      <c r="BP554849" s="90"/>
    </row>
    <row r="554850" spans="68:68" customFormat="1">
      <c r="BP554850" s="90"/>
    </row>
    <row r="554851" spans="68:68" customFormat="1">
      <c r="BP554851" s="90"/>
    </row>
    <row r="554852" spans="68:68" customFormat="1">
      <c r="BP554852" s="90"/>
    </row>
    <row r="554853" spans="68:68" customFormat="1">
      <c r="BP554853" s="90"/>
    </row>
    <row r="554854" spans="68:68" customFormat="1">
      <c r="BP554854" s="90"/>
    </row>
    <row r="554855" spans="68:68" customFormat="1">
      <c r="BP554855" s="90"/>
    </row>
    <row r="554856" spans="68:68" customFormat="1">
      <c r="BP554856" s="90"/>
    </row>
    <row r="554857" spans="68:68" customFormat="1">
      <c r="BP554857" s="90"/>
    </row>
    <row r="554858" spans="68:68" customFormat="1">
      <c r="BP554858" s="90"/>
    </row>
    <row r="554859" spans="68:68" customFormat="1">
      <c r="BP554859" s="90"/>
    </row>
    <row r="554860" spans="68:68" customFormat="1">
      <c r="BP554860" s="90"/>
    </row>
    <row r="554861" spans="68:68" customFormat="1">
      <c r="BP554861" s="90"/>
    </row>
    <row r="554862" spans="68:68" customFormat="1">
      <c r="BP554862" s="90"/>
    </row>
    <row r="554863" spans="68:68" customFormat="1">
      <c r="BP554863" s="90"/>
    </row>
    <row r="554864" spans="68:68" customFormat="1">
      <c r="BP554864" s="90"/>
    </row>
    <row r="554865" spans="68:68" customFormat="1">
      <c r="BP554865" s="90"/>
    </row>
    <row r="554866" spans="68:68" customFormat="1">
      <c r="BP554866" s="90"/>
    </row>
    <row r="554867" spans="68:68" customFormat="1">
      <c r="BP554867" s="90"/>
    </row>
    <row r="554868" spans="68:68" customFormat="1">
      <c r="BP554868" s="90"/>
    </row>
    <row r="554869" spans="68:68" customFormat="1">
      <c r="BP554869" s="90"/>
    </row>
    <row r="554870" spans="68:68" customFormat="1">
      <c r="BP554870" s="90"/>
    </row>
    <row r="554871" spans="68:68" customFormat="1">
      <c r="BP554871" s="90"/>
    </row>
    <row r="554872" spans="68:68" customFormat="1">
      <c r="BP554872" s="90"/>
    </row>
    <row r="554873" spans="68:68" customFormat="1">
      <c r="BP554873" s="90"/>
    </row>
    <row r="554874" spans="68:68" customFormat="1">
      <c r="BP554874" s="90"/>
    </row>
    <row r="554875" spans="68:68" customFormat="1">
      <c r="BP554875" s="90"/>
    </row>
    <row r="554876" spans="68:68" customFormat="1">
      <c r="BP554876" s="90"/>
    </row>
    <row r="554877" spans="68:68" customFormat="1">
      <c r="BP554877" s="90"/>
    </row>
    <row r="554878" spans="68:68" customFormat="1">
      <c r="BP554878" s="90"/>
    </row>
    <row r="554879" spans="68:68" customFormat="1">
      <c r="BP554879" s="90"/>
    </row>
    <row r="554880" spans="68:68" customFormat="1">
      <c r="BP554880" s="90"/>
    </row>
    <row r="554881" spans="68:68" customFormat="1">
      <c r="BP554881" s="90"/>
    </row>
    <row r="554882" spans="68:68" customFormat="1">
      <c r="BP554882" s="90"/>
    </row>
    <row r="554883" spans="68:68" customFormat="1">
      <c r="BP554883" s="90"/>
    </row>
    <row r="554884" spans="68:68" customFormat="1">
      <c r="BP554884" s="90"/>
    </row>
    <row r="554885" spans="68:68" customFormat="1">
      <c r="BP554885" s="90"/>
    </row>
    <row r="554886" spans="68:68" customFormat="1">
      <c r="BP554886" s="90"/>
    </row>
    <row r="554887" spans="68:68" customFormat="1">
      <c r="BP554887" s="90"/>
    </row>
    <row r="554888" spans="68:68" customFormat="1">
      <c r="BP554888" s="90"/>
    </row>
    <row r="554889" spans="68:68" customFormat="1">
      <c r="BP554889" s="90"/>
    </row>
    <row r="554890" spans="68:68" customFormat="1">
      <c r="BP554890" s="90"/>
    </row>
    <row r="554891" spans="68:68" customFormat="1">
      <c r="BP554891" s="90"/>
    </row>
    <row r="554892" spans="68:68" customFormat="1">
      <c r="BP554892" s="90"/>
    </row>
    <row r="554893" spans="68:68" customFormat="1">
      <c r="BP554893" s="90"/>
    </row>
    <row r="554894" spans="68:68" customFormat="1">
      <c r="BP554894" s="90"/>
    </row>
    <row r="554895" spans="68:68" customFormat="1">
      <c r="BP554895" s="90"/>
    </row>
    <row r="554896" spans="68:68" customFormat="1">
      <c r="BP554896" s="90"/>
    </row>
    <row r="554897" spans="68:68" customFormat="1">
      <c r="BP554897" s="90"/>
    </row>
    <row r="554898" spans="68:68" customFormat="1">
      <c r="BP554898" s="90"/>
    </row>
    <row r="554899" spans="68:68" customFormat="1">
      <c r="BP554899" s="90"/>
    </row>
    <row r="554900" spans="68:68" customFormat="1">
      <c r="BP554900" s="90"/>
    </row>
    <row r="554901" spans="68:68" customFormat="1">
      <c r="BP554901" s="90"/>
    </row>
    <row r="554902" spans="68:68" customFormat="1">
      <c r="BP554902" s="90"/>
    </row>
    <row r="554903" spans="68:68" customFormat="1">
      <c r="BP554903" s="90"/>
    </row>
    <row r="554904" spans="68:68" customFormat="1">
      <c r="BP554904" s="90"/>
    </row>
    <row r="554905" spans="68:68" customFormat="1">
      <c r="BP554905" s="90"/>
    </row>
    <row r="554906" spans="68:68" customFormat="1">
      <c r="BP554906" s="90"/>
    </row>
    <row r="554907" spans="68:68" customFormat="1">
      <c r="BP554907" s="90"/>
    </row>
    <row r="554908" spans="68:68" customFormat="1">
      <c r="BP554908" s="90"/>
    </row>
    <row r="554909" spans="68:68" customFormat="1">
      <c r="BP554909" s="90"/>
    </row>
    <row r="554910" spans="68:68" customFormat="1">
      <c r="BP554910" s="90"/>
    </row>
    <row r="554911" spans="68:68" customFormat="1">
      <c r="BP554911" s="90"/>
    </row>
    <row r="554912" spans="68:68" customFormat="1">
      <c r="BP554912" s="90"/>
    </row>
    <row r="554913" spans="68:68" customFormat="1">
      <c r="BP554913" s="90"/>
    </row>
    <row r="554914" spans="68:68" customFormat="1">
      <c r="BP554914" s="90"/>
    </row>
    <row r="554915" spans="68:68" customFormat="1">
      <c r="BP554915" s="90"/>
    </row>
    <row r="554916" spans="68:68" customFormat="1">
      <c r="BP554916" s="90"/>
    </row>
    <row r="554917" spans="68:68" customFormat="1">
      <c r="BP554917" s="90"/>
    </row>
    <row r="554918" spans="68:68" customFormat="1">
      <c r="BP554918" s="90"/>
    </row>
    <row r="554919" spans="68:68" customFormat="1">
      <c r="BP554919" s="90"/>
    </row>
    <row r="554920" spans="68:68" customFormat="1">
      <c r="BP554920" s="90"/>
    </row>
    <row r="554921" spans="68:68" customFormat="1">
      <c r="BP554921" s="90"/>
    </row>
    <row r="554922" spans="68:68" customFormat="1">
      <c r="BP554922" s="90"/>
    </row>
    <row r="554923" spans="68:68" customFormat="1">
      <c r="BP554923" s="90"/>
    </row>
    <row r="554924" spans="68:68" customFormat="1">
      <c r="BP554924" s="90"/>
    </row>
    <row r="554925" spans="68:68" customFormat="1">
      <c r="BP554925" s="90"/>
    </row>
    <row r="554926" spans="68:68" customFormat="1">
      <c r="BP554926" s="90"/>
    </row>
    <row r="554927" spans="68:68" customFormat="1">
      <c r="BP554927" s="90"/>
    </row>
    <row r="554928" spans="68:68" customFormat="1">
      <c r="BP554928" s="90"/>
    </row>
    <row r="554929" spans="68:68" customFormat="1">
      <c r="BP554929" s="90"/>
    </row>
    <row r="554930" spans="68:68" customFormat="1">
      <c r="BP554930" s="90"/>
    </row>
    <row r="554931" spans="68:68" customFormat="1">
      <c r="BP554931" s="90"/>
    </row>
    <row r="554932" spans="68:68" customFormat="1">
      <c r="BP554932" s="90"/>
    </row>
    <row r="554933" spans="68:68" customFormat="1">
      <c r="BP554933" s="90"/>
    </row>
    <row r="554934" spans="68:68" customFormat="1">
      <c r="BP554934" s="90"/>
    </row>
    <row r="554935" spans="68:68" customFormat="1">
      <c r="BP554935" s="90"/>
    </row>
    <row r="554936" spans="68:68" customFormat="1">
      <c r="BP554936" s="90"/>
    </row>
    <row r="554937" spans="68:68" customFormat="1">
      <c r="BP554937" s="90"/>
    </row>
    <row r="554938" spans="68:68" customFormat="1">
      <c r="BP554938" s="90"/>
    </row>
    <row r="554939" spans="68:68" customFormat="1">
      <c r="BP554939" s="90"/>
    </row>
    <row r="554940" spans="68:68" customFormat="1">
      <c r="BP554940" s="90"/>
    </row>
    <row r="554941" spans="68:68" customFormat="1">
      <c r="BP554941" s="90"/>
    </row>
    <row r="554942" spans="68:68" customFormat="1">
      <c r="BP554942" s="90"/>
    </row>
    <row r="554943" spans="68:68" customFormat="1">
      <c r="BP554943" s="90"/>
    </row>
    <row r="554944" spans="68:68" customFormat="1">
      <c r="BP554944" s="90"/>
    </row>
    <row r="554945" spans="68:68" customFormat="1">
      <c r="BP554945" s="90"/>
    </row>
    <row r="554946" spans="68:68" customFormat="1">
      <c r="BP554946" s="90"/>
    </row>
    <row r="554947" spans="68:68" customFormat="1">
      <c r="BP554947" s="90"/>
    </row>
    <row r="554948" spans="68:68" customFormat="1">
      <c r="BP554948" s="90"/>
    </row>
    <row r="554949" spans="68:68" customFormat="1">
      <c r="BP554949" s="90"/>
    </row>
    <row r="554950" spans="68:68" customFormat="1">
      <c r="BP554950" s="90"/>
    </row>
    <row r="554951" spans="68:68" customFormat="1">
      <c r="BP554951" s="90"/>
    </row>
    <row r="554952" spans="68:68" customFormat="1">
      <c r="BP554952" s="90"/>
    </row>
    <row r="554953" spans="68:68" customFormat="1">
      <c r="BP554953" s="90"/>
    </row>
    <row r="554954" spans="68:68" customFormat="1">
      <c r="BP554954" s="90"/>
    </row>
    <row r="554955" spans="68:68" customFormat="1">
      <c r="BP554955" s="90"/>
    </row>
    <row r="554956" spans="68:68" customFormat="1">
      <c r="BP554956" s="90"/>
    </row>
    <row r="554957" spans="68:68" customFormat="1">
      <c r="BP554957" s="90"/>
    </row>
    <row r="554958" spans="68:68" customFormat="1">
      <c r="BP554958" s="90"/>
    </row>
    <row r="554959" spans="68:68" customFormat="1">
      <c r="BP554959" s="90"/>
    </row>
    <row r="554960" spans="68:68" customFormat="1">
      <c r="BP554960" s="90"/>
    </row>
    <row r="554961" spans="68:68" customFormat="1">
      <c r="BP554961" s="90"/>
    </row>
    <row r="554962" spans="68:68" customFormat="1">
      <c r="BP554962" s="90"/>
    </row>
    <row r="554963" spans="68:68" customFormat="1">
      <c r="BP554963" s="90"/>
    </row>
    <row r="554964" spans="68:68" customFormat="1">
      <c r="BP554964" s="90"/>
    </row>
    <row r="554965" spans="68:68" customFormat="1">
      <c r="BP554965" s="90"/>
    </row>
    <row r="554966" spans="68:68" customFormat="1">
      <c r="BP554966" s="90"/>
    </row>
    <row r="554967" spans="68:68" customFormat="1">
      <c r="BP554967" s="90"/>
    </row>
    <row r="554968" spans="68:68" customFormat="1">
      <c r="BP554968" s="90"/>
    </row>
    <row r="554969" spans="68:68" customFormat="1">
      <c r="BP554969" s="90"/>
    </row>
    <row r="554970" spans="68:68" customFormat="1">
      <c r="BP554970" s="90"/>
    </row>
    <row r="554971" spans="68:68" customFormat="1">
      <c r="BP554971" s="90"/>
    </row>
    <row r="554972" spans="68:68" customFormat="1">
      <c r="BP554972" s="90"/>
    </row>
    <row r="554973" spans="68:68" customFormat="1">
      <c r="BP554973" s="90"/>
    </row>
    <row r="554974" spans="68:68" customFormat="1">
      <c r="BP554974" s="90"/>
    </row>
    <row r="554975" spans="68:68" customFormat="1">
      <c r="BP554975" s="90"/>
    </row>
    <row r="554976" spans="68:68" customFormat="1">
      <c r="BP554976" s="90"/>
    </row>
    <row r="554977" spans="68:68" customFormat="1">
      <c r="BP554977" s="90"/>
    </row>
    <row r="554978" spans="68:68" customFormat="1">
      <c r="BP554978" s="90"/>
    </row>
    <row r="554979" spans="68:68" customFormat="1">
      <c r="BP554979" s="90"/>
    </row>
    <row r="554980" spans="68:68" customFormat="1">
      <c r="BP554980" s="90"/>
    </row>
    <row r="554981" spans="68:68" customFormat="1">
      <c r="BP554981" s="90"/>
    </row>
    <row r="554982" spans="68:68" customFormat="1">
      <c r="BP554982" s="90"/>
    </row>
    <row r="554983" spans="68:68" customFormat="1">
      <c r="BP554983" s="90"/>
    </row>
    <row r="554984" spans="68:68" customFormat="1">
      <c r="BP554984" s="90"/>
    </row>
    <row r="554985" spans="68:68" customFormat="1">
      <c r="BP554985" s="90"/>
    </row>
    <row r="554986" spans="68:68" customFormat="1">
      <c r="BP554986" s="90"/>
    </row>
    <row r="554987" spans="68:68" customFormat="1">
      <c r="BP554987" s="90"/>
    </row>
    <row r="554988" spans="68:68" customFormat="1">
      <c r="BP554988" s="90"/>
    </row>
    <row r="554989" spans="68:68" customFormat="1">
      <c r="BP554989" s="90"/>
    </row>
    <row r="554990" spans="68:68" customFormat="1">
      <c r="BP554990" s="90"/>
    </row>
    <row r="554991" spans="68:68" customFormat="1">
      <c r="BP554991" s="90"/>
    </row>
    <row r="554992" spans="68:68" customFormat="1">
      <c r="BP554992" s="90"/>
    </row>
    <row r="554993" spans="68:68" customFormat="1">
      <c r="BP554993" s="90"/>
    </row>
    <row r="554994" spans="68:68" customFormat="1">
      <c r="BP554994" s="90"/>
    </row>
    <row r="554995" spans="68:68" customFormat="1">
      <c r="BP554995" s="90"/>
    </row>
    <row r="554996" spans="68:68" customFormat="1">
      <c r="BP554996" s="90"/>
    </row>
    <row r="554997" spans="68:68" customFormat="1">
      <c r="BP554997" s="90"/>
    </row>
    <row r="554998" spans="68:68" customFormat="1">
      <c r="BP554998" s="90"/>
    </row>
    <row r="554999" spans="68:68" customFormat="1">
      <c r="BP554999" s="90"/>
    </row>
    <row r="555000" spans="68:68" customFormat="1">
      <c r="BP555000" s="90"/>
    </row>
    <row r="555001" spans="68:68" customFormat="1">
      <c r="BP555001" s="90"/>
    </row>
    <row r="555002" spans="68:68" customFormat="1">
      <c r="BP555002" s="90"/>
    </row>
    <row r="555003" spans="68:68" customFormat="1">
      <c r="BP555003" s="90"/>
    </row>
    <row r="555004" spans="68:68" customFormat="1">
      <c r="BP555004" s="90"/>
    </row>
    <row r="555005" spans="68:68" customFormat="1">
      <c r="BP555005" s="90"/>
    </row>
    <row r="555006" spans="68:68" customFormat="1">
      <c r="BP555006" s="90"/>
    </row>
    <row r="555007" spans="68:68" customFormat="1">
      <c r="BP555007" s="90"/>
    </row>
    <row r="555008" spans="68:68" customFormat="1">
      <c r="BP555008" s="90"/>
    </row>
    <row r="555009" spans="68:68" customFormat="1">
      <c r="BP555009" s="90"/>
    </row>
    <row r="555010" spans="68:68" customFormat="1">
      <c r="BP555010" s="90"/>
    </row>
    <row r="555011" spans="68:68" customFormat="1">
      <c r="BP555011" s="90"/>
    </row>
    <row r="555012" spans="68:68" customFormat="1">
      <c r="BP555012" s="90"/>
    </row>
    <row r="555013" spans="68:68" customFormat="1">
      <c r="BP555013" s="90"/>
    </row>
    <row r="555014" spans="68:68" customFormat="1">
      <c r="BP555014" s="90"/>
    </row>
    <row r="555015" spans="68:68" customFormat="1">
      <c r="BP555015" s="90"/>
    </row>
    <row r="555016" spans="68:68" customFormat="1">
      <c r="BP555016" s="90"/>
    </row>
    <row r="555017" spans="68:68" customFormat="1">
      <c r="BP555017" s="90"/>
    </row>
    <row r="555018" spans="68:68" customFormat="1">
      <c r="BP555018" s="90"/>
    </row>
    <row r="555019" spans="68:68" customFormat="1">
      <c r="BP555019" s="90"/>
    </row>
    <row r="555020" spans="68:68" customFormat="1">
      <c r="BP555020" s="90"/>
    </row>
    <row r="555021" spans="68:68" customFormat="1">
      <c r="BP555021" s="90"/>
    </row>
    <row r="555022" spans="68:68" customFormat="1">
      <c r="BP555022" s="90"/>
    </row>
    <row r="555023" spans="68:68" customFormat="1">
      <c r="BP555023" s="90"/>
    </row>
    <row r="555024" spans="68:68" customFormat="1">
      <c r="BP555024" s="90"/>
    </row>
    <row r="555025" spans="68:68" customFormat="1">
      <c r="BP555025" s="90"/>
    </row>
    <row r="555026" spans="68:68" customFormat="1">
      <c r="BP555026" s="90"/>
    </row>
    <row r="555027" spans="68:68" customFormat="1">
      <c r="BP555027" s="90"/>
    </row>
    <row r="555028" spans="68:68" customFormat="1">
      <c r="BP555028" s="90"/>
    </row>
    <row r="555029" spans="68:68" customFormat="1">
      <c r="BP555029" s="90"/>
    </row>
    <row r="555030" spans="68:68" customFormat="1">
      <c r="BP555030" s="90"/>
    </row>
    <row r="555031" spans="68:68" customFormat="1">
      <c r="BP555031" s="90"/>
    </row>
    <row r="555032" spans="68:68" customFormat="1">
      <c r="BP555032" s="90"/>
    </row>
    <row r="555033" spans="68:68" customFormat="1">
      <c r="BP555033" s="90"/>
    </row>
    <row r="555034" spans="68:68" customFormat="1">
      <c r="BP555034" s="90"/>
    </row>
    <row r="555035" spans="68:68" customFormat="1">
      <c r="BP555035" s="90"/>
    </row>
    <row r="555036" spans="68:68" customFormat="1">
      <c r="BP555036" s="90"/>
    </row>
    <row r="555037" spans="68:68" customFormat="1">
      <c r="BP555037" s="90"/>
    </row>
    <row r="555038" spans="68:68" customFormat="1">
      <c r="BP555038" s="90"/>
    </row>
    <row r="555039" spans="68:68" customFormat="1">
      <c r="BP555039" s="90"/>
    </row>
    <row r="555040" spans="68:68" customFormat="1">
      <c r="BP555040" s="90"/>
    </row>
    <row r="555041" spans="68:68" customFormat="1">
      <c r="BP555041" s="90"/>
    </row>
    <row r="555042" spans="68:68" customFormat="1">
      <c r="BP555042" s="90"/>
    </row>
    <row r="555043" spans="68:68" customFormat="1">
      <c r="BP555043" s="90"/>
    </row>
    <row r="555044" spans="68:68" customFormat="1">
      <c r="BP555044" s="90"/>
    </row>
    <row r="555045" spans="68:68" customFormat="1">
      <c r="BP555045" s="90"/>
    </row>
    <row r="555046" spans="68:68" customFormat="1">
      <c r="BP555046" s="90"/>
    </row>
    <row r="555047" spans="68:68" customFormat="1">
      <c r="BP555047" s="90"/>
    </row>
    <row r="555048" spans="68:68" customFormat="1">
      <c r="BP555048" s="90"/>
    </row>
    <row r="555049" spans="68:68" customFormat="1">
      <c r="BP555049" s="90"/>
    </row>
    <row r="555050" spans="68:68" customFormat="1">
      <c r="BP555050" s="90"/>
    </row>
    <row r="555051" spans="68:68" customFormat="1">
      <c r="BP555051" s="90"/>
    </row>
    <row r="555052" spans="68:68" customFormat="1">
      <c r="BP555052" s="90"/>
    </row>
    <row r="555053" spans="68:68" customFormat="1">
      <c r="BP555053" s="90"/>
    </row>
    <row r="555054" spans="68:68" customFormat="1">
      <c r="BP555054" s="90"/>
    </row>
    <row r="555055" spans="68:68" customFormat="1">
      <c r="BP555055" s="90"/>
    </row>
    <row r="555056" spans="68:68" customFormat="1">
      <c r="BP555056" s="90"/>
    </row>
    <row r="555057" spans="68:68" customFormat="1">
      <c r="BP555057" s="90"/>
    </row>
    <row r="555058" spans="68:68" customFormat="1">
      <c r="BP555058" s="90"/>
    </row>
    <row r="555059" spans="68:68" customFormat="1">
      <c r="BP555059" s="90"/>
    </row>
    <row r="555060" spans="68:68" customFormat="1">
      <c r="BP555060" s="90"/>
    </row>
    <row r="555061" spans="68:68" customFormat="1">
      <c r="BP555061" s="90"/>
    </row>
    <row r="555062" spans="68:68" customFormat="1">
      <c r="BP555062" s="90"/>
    </row>
    <row r="555063" spans="68:68" customFormat="1">
      <c r="BP555063" s="90"/>
    </row>
    <row r="555064" spans="68:68" customFormat="1">
      <c r="BP555064" s="90"/>
    </row>
    <row r="555065" spans="68:68" customFormat="1">
      <c r="BP555065" s="90"/>
    </row>
    <row r="555066" spans="68:68" customFormat="1">
      <c r="BP555066" s="90"/>
    </row>
    <row r="555067" spans="68:68" customFormat="1">
      <c r="BP555067" s="90"/>
    </row>
    <row r="555068" spans="68:68" customFormat="1">
      <c r="BP555068" s="90"/>
    </row>
    <row r="555069" spans="68:68" customFormat="1">
      <c r="BP555069" s="90"/>
    </row>
    <row r="555070" spans="68:68" customFormat="1">
      <c r="BP555070" s="90"/>
    </row>
    <row r="555071" spans="68:68" customFormat="1">
      <c r="BP555071" s="90"/>
    </row>
    <row r="555072" spans="68:68" customFormat="1">
      <c r="BP555072" s="90"/>
    </row>
    <row r="555073" spans="68:68" customFormat="1">
      <c r="BP555073" s="90"/>
    </row>
    <row r="555074" spans="68:68" customFormat="1">
      <c r="BP555074" s="90"/>
    </row>
    <row r="555075" spans="68:68" customFormat="1">
      <c r="BP555075" s="90"/>
    </row>
    <row r="555076" spans="68:68" customFormat="1">
      <c r="BP555076" s="90"/>
    </row>
    <row r="555077" spans="68:68" customFormat="1">
      <c r="BP555077" s="90"/>
    </row>
    <row r="555078" spans="68:68" customFormat="1">
      <c r="BP555078" s="90"/>
    </row>
    <row r="555079" spans="68:68" customFormat="1">
      <c r="BP555079" s="90"/>
    </row>
    <row r="555080" spans="68:68" customFormat="1">
      <c r="BP555080" s="90"/>
    </row>
    <row r="555081" spans="68:68" customFormat="1">
      <c r="BP555081" s="90"/>
    </row>
    <row r="555082" spans="68:68" customFormat="1">
      <c r="BP555082" s="90"/>
    </row>
    <row r="555083" spans="68:68" customFormat="1">
      <c r="BP555083" s="90"/>
    </row>
    <row r="555084" spans="68:68" customFormat="1">
      <c r="BP555084" s="90"/>
    </row>
    <row r="555085" spans="68:68" customFormat="1">
      <c r="BP555085" s="90"/>
    </row>
    <row r="555086" spans="68:68" customFormat="1">
      <c r="BP555086" s="90"/>
    </row>
    <row r="555087" spans="68:68" customFormat="1">
      <c r="BP555087" s="90"/>
    </row>
    <row r="555088" spans="68:68" customFormat="1">
      <c r="BP555088" s="90"/>
    </row>
    <row r="555089" spans="68:68" customFormat="1">
      <c r="BP555089" s="90"/>
    </row>
    <row r="555090" spans="68:68" customFormat="1">
      <c r="BP555090" s="90"/>
    </row>
    <row r="555091" spans="68:68" customFormat="1">
      <c r="BP555091" s="90"/>
    </row>
    <row r="555092" spans="68:68" customFormat="1">
      <c r="BP555092" s="90"/>
    </row>
    <row r="555093" spans="68:68" customFormat="1">
      <c r="BP555093" s="90"/>
    </row>
    <row r="555094" spans="68:68" customFormat="1">
      <c r="BP555094" s="90"/>
    </row>
    <row r="555095" spans="68:68" customFormat="1">
      <c r="BP555095" s="90"/>
    </row>
    <row r="555096" spans="68:68" customFormat="1">
      <c r="BP555096" s="90"/>
    </row>
    <row r="555097" spans="68:68" customFormat="1">
      <c r="BP555097" s="90"/>
    </row>
    <row r="555098" spans="68:68" customFormat="1">
      <c r="BP555098" s="90"/>
    </row>
    <row r="555099" spans="68:68" customFormat="1">
      <c r="BP555099" s="90"/>
    </row>
    <row r="555100" spans="68:68" customFormat="1">
      <c r="BP555100" s="90"/>
    </row>
    <row r="555101" spans="68:68" customFormat="1">
      <c r="BP555101" s="90"/>
    </row>
    <row r="555102" spans="68:68" customFormat="1">
      <c r="BP555102" s="90"/>
    </row>
    <row r="555103" spans="68:68" customFormat="1">
      <c r="BP555103" s="90"/>
    </row>
    <row r="555104" spans="68:68" customFormat="1">
      <c r="BP555104" s="90"/>
    </row>
    <row r="555105" spans="68:68" customFormat="1">
      <c r="BP555105" s="90"/>
    </row>
    <row r="555106" spans="68:68" customFormat="1">
      <c r="BP555106" s="90"/>
    </row>
    <row r="555107" spans="68:68" customFormat="1">
      <c r="BP555107" s="90"/>
    </row>
    <row r="555108" spans="68:68" customFormat="1">
      <c r="BP555108" s="90"/>
    </row>
    <row r="555109" spans="68:68" customFormat="1">
      <c r="BP555109" s="90"/>
    </row>
    <row r="555110" spans="68:68" customFormat="1">
      <c r="BP555110" s="90"/>
    </row>
    <row r="555111" spans="68:68" customFormat="1">
      <c r="BP555111" s="90"/>
    </row>
    <row r="555112" spans="68:68" customFormat="1">
      <c r="BP555112" s="90"/>
    </row>
    <row r="555113" spans="68:68" customFormat="1">
      <c r="BP555113" s="90"/>
    </row>
    <row r="555114" spans="68:68" customFormat="1">
      <c r="BP555114" s="90"/>
    </row>
    <row r="555115" spans="68:68" customFormat="1">
      <c r="BP555115" s="90"/>
    </row>
    <row r="555116" spans="68:68" customFormat="1">
      <c r="BP555116" s="90"/>
    </row>
    <row r="555117" spans="68:68" customFormat="1">
      <c r="BP555117" s="90"/>
    </row>
    <row r="555118" spans="68:68" customFormat="1">
      <c r="BP555118" s="90"/>
    </row>
    <row r="555119" spans="68:68" customFormat="1">
      <c r="BP555119" s="90"/>
    </row>
    <row r="555120" spans="68:68" customFormat="1">
      <c r="BP555120" s="90"/>
    </row>
    <row r="555121" spans="68:68" customFormat="1">
      <c r="BP555121" s="90"/>
    </row>
    <row r="555122" spans="68:68" customFormat="1">
      <c r="BP555122" s="90"/>
    </row>
    <row r="555123" spans="68:68" customFormat="1">
      <c r="BP555123" s="90"/>
    </row>
    <row r="555124" spans="68:68" customFormat="1">
      <c r="BP555124" s="90"/>
    </row>
    <row r="555125" spans="68:68" customFormat="1">
      <c r="BP555125" s="90"/>
    </row>
    <row r="555126" spans="68:68" customFormat="1">
      <c r="BP555126" s="90"/>
    </row>
    <row r="555127" spans="68:68" customFormat="1">
      <c r="BP555127" s="90"/>
    </row>
    <row r="555128" spans="68:68" customFormat="1">
      <c r="BP555128" s="90"/>
    </row>
    <row r="555129" spans="68:68" customFormat="1">
      <c r="BP555129" s="90"/>
    </row>
    <row r="555130" spans="68:68" customFormat="1">
      <c r="BP555130" s="90"/>
    </row>
    <row r="555131" spans="68:68" customFormat="1">
      <c r="BP555131" s="90"/>
    </row>
    <row r="555132" spans="68:68" customFormat="1">
      <c r="BP555132" s="90"/>
    </row>
    <row r="555133" spans="68:68" customFormat="1">
      <c r="BP555133" s="90"/>
    </row>
    <row r="555134" spans="68:68" customFormat="1">
      <c r="BP555134" s="90"/>
    </row>
    <row r="555135" spans="68:68" customFormat="1">
      <c r="BP555135" s="90"/>
    </row>
    <row r="555136" spans="68:68" customFormat="1">
      <c r="BP555136" s="90"/>
    </row>
    <row r="555137" spans="68:68" customFormat="1">
      <c r="BP555137" s="90"/>
    </row>
    <row r="555138" spans="68:68" customFormat="1">
      <c r="BP555138" s="90"/>
    </row>
    <row r="555139" spans="68:68" customFormat="1">
      <c r="BP555139" s="90"/>
    </row>
    <row r="555140" spans="68:68" customFormat="1">
      <c r="BP555140" s="90"/>
    </row>
    <row r="555141" spans="68:68" customFormat="1">
      <c r="BP555141" s="90"/>
    </row>
    <row r="555142" spans="68:68" customFormat="1">
      <c r="BP555142" s="90"/>
    </row>
    <row r="555143" spans="68:68" customFormat="1">
      <c r="BP555143" s="90"/>
    </row>
    <row r="555144" spans="68:68" customFormat="1">
      <c r="BP555144" s="90"/>
    </row>
    <row r="555145" spans="68:68" customFormat="1">
      <c r="BP555145" s="90"/>
    </row>
    <row r="555146" spans="68:68" customFormat="1">
      <c r="BP555146" s="90"/>
    </row>
    <row r="555147" spans="68:68" customFormat="1">
      <c r="BP555147" s="90"/>
    </row>
    <row r="555148" spans="68:68" customFormat="1">
      <c r="BP555148" s="90"/>
    </row>
    <row r="555149" spans="68:68" customFormat="1">
      <c r="BP555149" s="90"/>
    </row>
    <row r="555150" spans="68:68" customFormat="1">
      <c r="BP555150" s="90"/>
    </row>
    <row r="555151" spans="68:68" customFormat="1">
      <c r="BP555151" s="90"/>
    </row>
    <row r="555152" spans="68:68" customFormat="1">
      <c r="BP555152" s="90"/>
    </row>
    <row r="555153" spans="68:68" customFormat="1">
      <c r="BP555153" s="90"/>
    </row>
    <row r="555154" spans="68:68" customFormat="1">
      <c r="BP555154" s="90"/>
    </row>
    <row r="555155" spans="68:68" customFormat="1">
      <c r="BP555155" s="90"/>
    </row>
    <row r="555156" spans="68:68" customFormat="1">
      <c r="BP555156" s="90"/>
    </row>
    <row r="555157" spans="68:68" customFormat="1">
      <c r="BP555157" s="90"/>
    </row>
    <row r="555158" spans="68:68" customFormat="1">
      <c r="BP555158" s="90"/>
    </row>
    <row r="555159" spans="68:68" customFormat="1">
      <c r="BP555159" s="90"/>
    </row>
    <row r="555160" spans="68:68" customFormat="1">
      <c r="BP555160" s="90"/>
    </row>
    <row r="555161" spans="68:68" customFormat="1">
      <c r="BP555161" s="90"/>
    </row>
    <row r="555162" spans="68:68" customFormat="1">
      <c r="BP555162" s="90"/>
    </row>
    <row r="555163" spans="68:68" customFormat="1">
      <c r="BP555163" s="90"/>
    </row>
    <row r="555164" spans="68:68" customFormat="1">
      <c r="BP555164" s="90"/>
    </row>
    <row r="555165" spans="68:68" customFormat="1">
      <c r="BP555165" s="90"/>
    </row>
    <row r="555166" spans="68:68" customFormat="1">
      <c r="BP555166" s="90"/>
    </row>
    <row r="555167" spans="68:68" customFormat="1">
      <c r="BP555167" s="90"/>
    </row>
    <row r="555168" spans="68:68" customFormat="1">
      <c r="BP555168" s="90"/>
    </row>
    <row r="555169" spans="68:68" customFormat="1">
      <c r="BP555169" s="90"/>
    </row>
    <row r="555170" spans="68:68" customFormat="1">
      <c r="BP555170" s="90"/>
    </row>
    <row r="555171" spans="68:68" customFormat="1">
      <c r="BP555171" s="90"/>
    </row>
    <row r="555172" spans="68:68" customFormat="1">
      <c r="BP555172" s="90"/>
    </row>
    <row r="555173" spans="68:68" customFormat="1">
      <c r="BP555173" s="90"/>
    </row>
    <row r="555174" spans="68:68" customFormat="1">
      <c r="BP555174" s="90"/>
    </row>
    <row r="555175" spans="68:68" customFormat="1">
      <c r="BP555175" s="90"/>
    </row>
    <row r="555176" spans="68:68" customFormat="1">
      <c r="BP555176" s="90"/>
    </row>
    <row r="555177" spans="68:68" customFormat="1">
      <c r="BP555177" s="90"/>
    </row>
    <row r="555178" spans="68:68" customFormat="1">
      <c r="BP555178" s="90"/>
    </row>
    <row r="555179" spans="68:68" customFormat="1">
      <c r="BP555179" s="90"/>
    </row>
    <row r="555180" spans="68:68" customFormat="1">
      <c r="BP555180" s="90"/>
    </row>
    <row r="555181" spans="68:68" customFormat="1">
      <c r="BP555181" s="90"/>
    </row>
    <row r="555182" spans="68:68" customFormat="1">
      <c r="BP555182" s="90"/>
    </row>
    <row r="555183" spans="68:68" customFormat="1">
      <c r="BP555183" s="90"/>
    </row>
    <row r="555184" spans="68:68" customFormat="1">
      <c r="BP555184" s="90"/>
    </row>
    <row r="555185" spans="68:68" customFormat="1">
      <c r="BP555185" s="90"/>
    </row>
    <row r="555186" spans="68:68" customFormat="1">
      <c r="BP555186" s="90"/>
    </row>
    <row r="555187" spans="68:68" customFormat="1">
      <c r="BP555187" s="90"/>
    </row>
    <row r="555188" spans="68:68" customFormat="1">
      <c r="BP555188" s="90"/>
    </row>
    <row r="555189" spans="68:68" customFormat="1">
      <c r="BP555189" s="90"/>
    </row>
    <row r="555190" spans="68:68" customFormat="1">
      <c r="BP555190" s="90"/>
    </row>
    <row r="555191" spans="68:68" customFormat="1">
      <c r="BP555191" s="90"/>
    </row>
    <row r="555192" spans="68:68" customFormat="1">
      <c r="BP555192" s="90"/>
    </row>
    <row r="555193" spans="68:68" customFormat="1">
      <c r="BP555193" s="90"/>
    </row>
    <row r="555194" spans="68:68" customFormat="1">
      <c r="BP555194" s="90"/>
    </row>
    <row r="555195" spans="68:68" customFormat="1">
      <c r="BP555195" s="90"/>
    </row>
    <row r="555196" spans="68:68" customFormat="1">
      <c r="BP555196" s="90"/>
    </row>
    <row r="555197" spans="68:68" customFormat="1">
      <c r="BP555197" s="90"/>
    </row>
    <row r="555198" spans="68:68" customFormat="1">
      <c r="BP555198" s="90"/>
    </row>
    <row r="555199" spans="68:68" customFormat="1">
      <c r="BP555199" s="90"/>
    </row>
    <row r="555200" spans="68:68" customFormat="1">
      <c r="BP555200" s="90"/>
    </row>
    <row r="555201" spans="68:68" customFormat="1">
      <c r="BP555201" s="90"/>
    </row>
    <row r="555202" spans="68:68" customFormat="1">
      <c r="BP555202" s="90"/>
    </row>
    <row r="555203" spans="68:68" customFormat="1">
      <c r="BP555203" s="90"/>
    </row>
    <row r="555204" spans="68:68" customFormat="1">
      <c r="BP555204" s="90"/>
    </row>
    <row r="555205" spans="68:68" customFormat="1">
      <c r="BP555205" s="90"/>
    </row>
    <row r="555206" spans="68:68" customFormat="1">
      <c r="BP555206" s="90"/>
    </row>
    <row r="555207" spans="68:68" customFormat="1">
      <c r="BP555207" s="90"/>
    </row>
    <row r="555208" spans="68:68" customFormat="1">
      <c r="BP555208" s="90"/>
    </row>
    <row r="555209" spans="68:68" customFormat="1">
      <c r="BP555209" s="90"/>
    </row>
    <row r="555210" spans="68:68" customFormat="1">
      <c r="BP555210" s="90"/>
    </row>
    <row r="555211" spans="68:68" customFormat="1">
      <c r="BP555211" s="90"/>
    </row>
    <row r="555212" spans="68:68" customFormat="1">
      <c r="BP555212" s="90"/>
    </row>
    <row r="555213" spans="68:68" customFormat="1">
      <c r="BP555213" s="90"/>
    </row>
    <row r="555214" spans="68:68" customFormat="1">
      <c r="BP555214" s="90"/>
    </row>
    <row r="555215" spans="68:68" customFormat="1">
      <c r="BP555215" s="90"/>
    </row>
    <row r="555216" spans="68:68" customFormat="1">
      <c r="BP555216" s="90"/>
    </row>
    <row r="555217" spans="68:68" customFormat="1">
      <c r="BP555217" s="90"/>
    </row>
    <row r="555218" spans="68:68" customFormat="1">
      <c r="BP555218" s="90"/>
    </row>
    <row r="555219" spans="68:68" customFormat="1">
      <c r="BP555219" s="90"/>
    </row>
    <row r="555220" spans="68:68" customFormat="1">
      <c r="BP555220" s="90"/>
    </row>
    <row r="555221" spans="68:68" customFormat="1">
      <c r="BP555221" s="90"/>
    </row>
    <row r="555222" spans="68:68" customFormat="1">
      <c r="BP555222" s="90"/>
    </row>
    <row r="555223" spans="68:68" customFormat="1">
      <c r="BP555223" s="90"/>
    </row>
    <row r="555224" spans="68:68" customFormat="1">
      <c r="BP555224" s="90"/>
    </row>
    <row r="555225" spans="68:68" customFormat="1">
      <c r="BP555225" s="90"/>
    </row>
    <row r="555226" spans="68:68" customFormat="1">
      <c r="BP555226" s="90"/>
    </row>
    <row r="555227" spans="68:68" customFormat="1">
      <c r="BP555227" s="90"/>
    </row>
    <row r="555228" spans="68:68" customFormat="1">
      <c r="BP555228" s="90"/>
    </row>
    <row r="555229" spans="68:68" customFormat="1">
      <c r="BP555229" s="90"/>
    </row>
    <row r="555230" spans="68:68" customFormat="1">
      <c r="BP555230" s="90"/>
    </row>
    <row r="555231" spans="68:68" customFormat="1">
      <c r="BP555231" s="90"/>
    </row>
    <row r="555232" spans="68:68" customFormat="1">
      <c r="BP555232" s="90"/>
    </row>
    <row r="555233" spans="68:68" customFormat="1">
      <c r="BP555233" s="90"/>
    </row>
    <row r="555234" spans="68:68" customFormat="1">
      <c r="BP555234" s="90"/>
    </row>
    <row r="555235" spans="68:68" customFormat="1">
      <c r="BP555235" s="90"/>
    </row>
    <row r="555236" spans="68:68" customFormat="1">
      <c r="BP555236" s="90"/>
    </row>
    <row r="555237" spans="68:68" customFormat="1">
      <c r="BP555237" s="90"/>
    </row>
    <row r="555238" spans="68:68" customFormat="1">
      <c r="BP555238" s="90"/>
    </row>
    <row r="555239" spans="68:68" customFormat="1">
      <c r="BP555239" s="90"/>
    </row>
    <row r="555240" spans="68:68" customFormat="1">
      <c r="BP555240" s="90"/>
    </row>
    <row r="555241" spans="68:68" customFormat="1">
      <c r="BP555241" s="90"/>
    </row>
    <row r="555242" spans="68:68" customFormat="1">
      <c r="BP555242" s="90"/>
    </row>
    <row r="555243" spans="68:68" customFormat="1">
      <c r="BP555243" s="90"/>
    </row>
    <row r="555244" spans="68:68" customFormat="1">
      <c r="BP555244" s="90"/>
    </row>
    <row r="555245" spans="68:68" customFormat="1">
      <c r="BP555245" s="90"/>
    </row>
    <row r="555246" spans="68:68" customFormat="1">
      <c r="BP555246" s="90"/>
    </row>
    <row r="555247" spans="68:68" customFormat="1">
      <c r="BP555247" s="90"/>
    </row>
    <row r="555248" spans="68:68" customFormat="1">
      <c r="BP555248" s="90"/>
    </row>
    <row r="555249" spans="68:68" customFormat="1">
      <c r="BP555249" s="90"/>
    </row>
    <row r="555250" spans="68:68" customFormat="1">
      <c r="BP555250" s="90"/>
    </row>
    <row r="555251" spans="68:68" customFormat="1">
      <c r="BP555251" s="90"/>
    </row>
    <row r="555252" spans="68:68" customFormat="1">
      <c r="BP555252" s="90"/>
    </row>
    <row r="555253" spans="68:68" customFormat="1">
      <c r="BP555253" s="90"/>
    </row>
    <row r="555254" spans="68:68" customFormat="1">
      <c r="BP555254" s="90"/>
    </row>
    <row r="555255" spans="68:68" customFormat="1">
      <c r="BP555255" s="90"/>
    </row>
    <row r="555256" spans="68:68" customFormat="1">
      <c r="BP555256" s="90"/>
    </row>
    <row r="555257" spans="68:68" customFormat="1">
      <c r="BP555257" s="90"/>
    </row>
    <row r="555258" spans="68:68" customFormat="1">
      <c r="BP555258" s="90"/>
    </row>
    <row r="555259" spans="68:68" customFormat="1">
      <c r="BP555259" s="90"/>
    </row>
    <row r="555260" spans="68:68" customFormat="1">
      <c r="BP555260" s="90"/>
    </row>
    <row r="555261" spans="68:68" customFormat="1">
      <c r="BP555261" s="90"/>
    </row>
    <row r="555262" spans="68:68" customFormat="1">
      <c r="BP555262" s="90"/>
    </row>
    <row r="555263" spans="68:68" customFormat="1">
      <c r="BP555263" s="90"/>
    </row>
    <row r="555264" spans="68:68" customFormat="1">
      <c r="BP555264" s="90"/>
    </row>
    <row r="555265" spans="68:68" customFormat="1">
      <c r="BP555265" s="90"/>
    </row>
    <row r="555266" spans="68:68" customFormat="1">
      <c r="BP555266" s="90"/>
    </row>
    <row r="555267" spans="68:68" customFormat="1">
      <c r="BP555267" s="90"/>
    </row>
    <row r="555268" spans="68:68" customFormat="1">
      <c r="BP555268" s="90"/>
    </row>
    <row r="555269" spans="68:68" customFormat="1">
      <c r="BP555269" s="90"/>
    </row>
    <row r="555270" spans="68:68" customFormat="1">
      <c r="BP555270" s="90"/>
    </row>
    <row r="555271" spans="68:68" customFormat="1">
      <c r="BP555271" s="90"/>
    </row>
    <row r="555272" spans="68:68" customFormat="1">
      <c r="BP555272" s="90"/>
    </row>
    <row r="555273" spans="68:68" customFormat="1">
      <c r="BP555273" s="90"/>
    </row>
    <row r="555274" spans="68:68" customFormat="1">
      <c r="BP555274" s="90"/>
    </row>
    <row r="555275" spans="68:68" customFormat="1">
      <c r="BP555275" s="90"/>
    </row>
    <row r="555276" spans="68:68" customFormat="1">
      <c r="BP555276" s="90"/>
    </row>
    <row r="555277" spans="68:68" customFormat="1">
      <c r="BP555277" s="90"/>
    </row>
    <row r="555278" spans="68:68" customFormat="1">
      <c r="BP555278" s="90"/>
    </row>
    <row r="555279" spans="68:68" customFormat="1">
      <c r="BP555279" s="90"/>
    </row>
    <row r="555280" spans="68:68" customFormat="1">
      <c r="BP555280" s="90"/>
    </row>
    <row r="555281" spans="68:68" customFormat="1">
      <c r="BP555281" s="90"/>
    </row>
    <row r="555282" spans="68:68" customFormat="1">
      <c r="BP555282" s="90"/>
    </row>
    <row r="555283" spans="68:68" customFormat="1">
      <c r="BP555283" s="90"/>
    </row>
    <row r="555284" spans="68:68" customFormat="1">
      <c r="BP555284" s="90"/>
    </row>
    <row r="555285" spans="68:68" customFormat="1">
      <c r="BP555285" s="90"/>
    </row>
    <row r="555286" spans="68:68" customFormat="1">
      <c r="BP555286" s="90"/>
    </row>
    <row r="555287" spans="68:68" customFormat="1">
      <c r="BP555287" s="90"/>
    </row>
    <row r="555288" spans="68:68" customFormat="1">
      <c r="BP555288" s="90"/>
    </row>
    <row r="555289" spans="68:68" customFormat="1">
      <c r="BP555289" s="90"/>
    </row>
    <row r="555290" spans="68:68" customFormat="1">
      <c r="BP555290" s="90"/>
    </row>
    <row r="555291" spans="68:68" customFormat="1">
      <c r="BP555291" s="90"/>
    </row>
    <row r="555292" spans="68:68" customFormat="1">
      <c r="BP555292" s="90"/>
    </row>
    <row r="555293" spans="68:68" customFormat="1">
      <c r="BP555293" s="90"/>
    </row>
    <row r="555294" spans="68:68" customFormat="1">
      <c r="BP555294" s="90"/>
    </row>
    <row r="555295" spans="68:68" customFormat="1">
      <c r="BP555295" s="90"/>
    </row>
    <row r="555296" spans="68:68" customFormat="1">
      <c r="BP555296" s="90"/>
    </row>
    <row r="555297" spans="68:68" customFormat="1">
      <c r="BP555297" s="90"/>
    </row>
    <row r="555298" spans="68:68" customFormat="1">
      <c r="BP555298" s="90"/>
    </row>
    <row r="555299" spans="68:68" customFormat="1">
      <c r="BP555299" s="90"/>
    </row>
    <row r="555300" spans="68:68" customFormat="1">
      <c r="BP555300" s="90"/>
    </row>
    <row r="555301" spans="68:68" customFormat="1">
      <c r="BP555301" s="90"/>
    </row>
    <row r="555302" spans="68:68" customFormat="1">
      <c r="BP555302" s="90"/>
    </row>
    <row r="555303" spans="68:68" customFormat="1">
      <c r="BP555303" s="90"/>
    </row>
    <row r="555304" spans="68:68" customFormat="1">
      <c r="BP555304" s="90"/>
    </row>
    <row r="555305" spans="68:68" customFormat="1">
      <c r="BP555305" s="90"/>
    </row>
    <row r="555306" spans="68:68" customFormat="1">
      <c r="BP555306" s="90"/>
    </row>
    <row r="555307" spans="68:68" customFormat="1">
      <c r="BP555307" s="90"/>
    </row>
    <row r="555308" spans="68:68" customFormat="1">
      <c r="BP555308" s="90"/>
    </row>
    <row r="555309" spans="68:68" customFormat="1">
      <c r="BP555309" s="90"/>
    </row>
    <row r="555310" spans="68:68" customFormat="1">
      <c r="BP555310" s="90"/>
    </row>
    <row r="555311" spans="68:68" customFormat="1">
      <c r="BP555311" s="90"/>
    </row>
    <row r="555312" spans="68:68" customFormat="1">
      <c r="BP555312" s="90"/>
    </row>
    <row r="555313" spans="68:68" customFormat="1">
      <c r="BP555313" s="90"/>
    </row>
    <row r="555314" spans="68:68" customFormat="1">
      <c r="BP555314" s="90"/>
    </row>
    <row r="555315" spans="68:68" customFormat="1">
      <c r="BP555315" s="90"/>
    </row>
    <row r="555316" spans="68:68" customFormat="1">
      <c r="BP555316" s="90"/>
    </row>
    <row r="555317" spans="68:68" customFormat="1">
      <c r="BP555317" s="90"/>
    </row>
    <row r="555318" spans="68:68" customFormat="1">
      <c r="BP555318" s="90"/>
    </row>
    <row r="555319" spans="68:68" customFormat="1">
      <c r="BP555319" s="90"/>
    </row>
    <row r="555320" spans="68:68" customFormat="1">
      <c r="BP555320" s="90"/>
    </row>
    <row r="555321" spans="68:68" customFormat="1">
      <c r="BP555321" s="90"/>
    </row>
    <row r="555322" spans="68:68" customFormat="1">
      <c r="BP555322" s="90"/>
    </row>
    <row r="555323" spans="68:68" customFormat="1">
      <c r="BP555323" s="90"/>
    </row>
    <row r="555324" spans="68:68" customFormat="1">
      <c r="BP555324" s="90"/>
    </row>
    <row r="555325" spans="68:68" customFormat="1">
      <c r="BP555325" s="90"/>
    </row>
    <row r="555326" spans="68:68" customFormat="1">
      <c r="BP555326" s="90"/>
    </row>
    <row r="555327" spans="68:68" customFormat="1">
      <c r="BP555327" s="90"/>
    </row>
    <row r="555328" spans="68:68" customFormat="1">
      <c r="BP555328" s="90"/>
    </row>
    <row r="555329" spans="68:68" customFormat="1">
      <c r="BP555329" s="90"/>
    </row>
    <row r="555330" spans="68:68" customFormat="1">
      <c r="BP555330" s="90"/>
    </row>
    <row r="555331" spans="68:68" customFormat="1">
      <c r="BP555331" s="90"/>
    </row>
    <row r="555332" spans="68:68" customFormat="1">
      <c r="BP555332" s="90"/>
    </row>
    <row r="555333" spans="68:68" customFormat="1">
      <c r="BP555333" s="90"/>
    </row>
    <row r="555334" spans="68:68" customFormat="1">
      <c r="BP555334" s="90"/>
    </row>
    <row r="555335" spans="68:68" customFormat="1">
      <c r="BP555335" s="90"/>
    </row>
    <row r="555336" spans="68:68" customFormat="1">
      <c r="BP555336" s="90"/>
    </row>
    <row r="555337" spans="68:68" customFormat="1">
      <c r="BP555337" s="90"/>
    </row>
    <row r="555338" spans="68:68" customFormat="1">
      <c r="BP555338" s="90"/>
    </row>
    <row r="555339" spans="68:68" customFormat="1">
      <c r="BP555339" s="90"/>
    </row>
    <row r="555340" spans="68:68" customFormat="1">
      <c r="BP555340" s="90"/>
    </row>
    <row r="555341" spans="68:68" customFormat="1">
      <c r="BP555341" s="90"/>
    </row>
    <row r="555342" spans="68:68" customFormat="1">
      <c r="BP555342" s="90"/>
    </row>
    <row r="555343" spans="68:68" customFormat="1">
      <c r="BP555343" s="90"/>
    </row>
    <row r="555344" spans="68:68" customFormat="1">
      <c r="BP555344" s="90"/>
    </row>
    <row r="555345" spans="68:68" customFormat="1">
      <c r="BP555345" s="90"/>
    </row>
    <row r="555346" spans="68:68" customFormat="1">
      <c r="BP555346" s="90"/>
    </row>
    <row r="555347" spans="68:68" customFormat="1">
      <c r="BP555347" s="90"/>
    </row>
    <row r="555348" spans="68:68" customFormat="1">
      <c r="BP555348" s="90"/>
    </row>
    <row r="555349" spans="68:68" customFormat="1">
      <c r="BP555349" s="90"/>
    </row>
    <row r="555350" spans="68:68" customFormat="1">
      <c r="BP555350" s="90"/>
    </row>
    <row r="555351" spans="68:68" customFormat="1">
      <c r="BP555351" s="90"/>
    </row>
    <row r="555352" spans="68:68" customFormat="1">
      <c r="BP555352" s="90"/>
    </row>
    <row r="555353" spans="68:68" customFormat="1">
      <c r="BP555353" s="90"/>
    </row>
    <row r="555354" spans="68:68" customFormat="1">
      <c r="BP555354" s="90"/>
    </row>
    <row r="555355" spans="68:68" customFormat="1">
      <c r="BP555355" s="90"/>
    </row>
    <row r="555356" spans="68:68" customFormat="1">
      <c r="BP555356" s="90"/>
    </row>
    <row r="555357" spans="68:68" customFormat="1">
      <c r="BP555357" s="90"/>
    </row>
    <row r="555358" spans="68:68" customFormat="1">
      <c r="BP555358" s="90"/>
    </row>
    <row r="555359" spans="68:68" customFormat="1">
      <c r="BP555359" s="90"/>
    </row>
    <row r="555360" spans="68:68" customFormat="1">
      <c r="BP555360" s="90"/>
    </row>
    <row r="555361" spans="68:68" customFormat="1">
      <c r="BP555361" s="90"/>
    </row>
    <row r="555362" spans="68:68" customFormat="1">
      <c r="BP555362" s="90"/>
    </row>
    <row r="555363" spans="68:68" customFormat="1">
      <c r="BP555363" s="90"/>
    </row>
    <row r="555364" spans="68:68" customFormat="1">
      <c r="BP555364" s="90"/>
    </row>
    <row r="555365" spans="68:68" customFormat="1">
      <c r="BP555365" s="90"/>
    </row>
    <row r="555366" spans="68:68" customFormat="1">
      <c r="BP555366" s="90"/>
    </row>
    <row r="555367" spans="68:68" customFormat="1">
      <c r="BP555367" s="90"/>
    </row>
    <row r="555368" spans="68:68" customFormat="1">
      <c r="BP555368" s="90"/>
    </row>
    <row r="555369" spans="68:68" customFormat="1">
      <c r="BP555369" s="90"/>
    </row>
    <row r="555370" spans="68:68" customFormat="1">
      <c r="BP555370" s="90"/>
    </row>
    <row r="555371" spans="68:68" customFormat="1">
      <c r="BP555371" s="90"/>
    </row>
    <row r="555372" spans="68:68" customFormat="1">
      <c r="BP555372" s="90"/>
    </row>
    <row r="555373" spans="68:68" customFormat="1">
      <c r="BP555373" s="90"/>
    </row>
    <row r="555374" spans="68:68" customFormat="1">
      <c r="BP555374" s="90"/>
    </row>
    <row r="555375" spans="68:68" customFormat="1">
      <c r="BP555375" s="90"/>
    </row>
    <row r="555376" spans="68:68" customFormat="1">
      <c r="BP555376" s="90"/>
    </row>
    <row r="555377" spans="68:68" customFormat="1">
      <c r="BP555377" s="90"/>
    </row>
    <row r="555378" spans="68:68" customFormat="1">
      <c r="BP555378" s="90"/>
    </row>
    <row r="555379" spans="68:68" customFormat="1">
      <c r="BP555379" s="90"/>
    </row>
    <row r="555380" spans="68:68" customFormat="1">
      <c r="BP555380" s="90"/>
    </row>
    <row r="555381" spans="68:68" customFormat="1">
      <c r="BP555381" s="90"/>
    </row>
    <row r="555382" spans="68:68" customFormat="1">
      <c r="BP555382" s="90"/>
    </row>
    <row r="555383" spans="68:68" customFormat="1">
      <c r="BP555383" s="90"/>
    </row>
    <row r="555384" spans="68:68" customFormat="1">
      <c r="BP555384" s="90"/>
    </row>
    <row r="555385" spans="68:68" customFormat="1">
      <c r="BP555385" s="90"/>
    </row>
    <row r="555386" spans="68:68" customFormat="1">
      <c r="BP555386" s="90"/>
    </row>
    <row r="555387" spans="68:68" customFormat="1">
      <c r="BP555387" s="90"/>
    </row>
    <row r="555388" spans="68:68" customFormat="1">
      <c r="BP555388" s="90"/>
    </row>
    <row r="555389" spans="68:68" customFormat="1">
      <c r="BP555389" s="90"/>
    </row>
    <row r="555390" spans="68:68" customFormat="1">
      <c r="BP555390" s="90"/>
    </row>
    <row r="555391" spans="68:68" customFormat="1">
      <c r="BP555391" s="90"/>
    </row>
    <row r="555392" spans="68:68" customFormat="1">
      <c r="BP555392" s="90"/>
    </row>
    <row r="555393" spans="68:68" customFormat="1">
      <c r="BP555393" s="90"/>
    </row>
    <row r="555394" spans="68:68" customFormat="1">
      <c r="BP555394" s="90"/>
    </row>
    <row r="555395" spans="68:68" customFormat="1">
      <c r="BP555395" s="90"/>
    </row>
    <row r="555396" spans="68:68" customFormat="1">
      <c r="BP555396" s="90"/>
    </row>
    <row r="555397" spans="68:68" customFormat="1">
      <c r="BP555397" s="90"/>
    </row>
    <row r="555398" spans="68:68" customFormat="1">
      <c r="BP555398" s="90"/>
    </row>
    <row r="555399" spans="68:68" customFormat="1">
      <c r="BP555399" s="90"/>
    </row>
    <row r="555400" spans="68:68" customFormat="1">
      <c r="BP555400" s="90"/>
    </row>
    <row r="555401" spans="68:68" customFormat="1">
      <c r="BP555401" s="90"/>
    </row>
    <row r="555402" spans="68:68" customFormat="1">
      <c r="BP555402" s="90"/>
    </row>
    <row r="555403" spans="68:68" customFormat="1">
      <c r="BP555403" s="90"/>
    </row>
    <row r="555404" spans="68:68" customFormat="1">
      <c r="BP555404" s="90"/>
    </row>
    <row r="555405" spans="68:68" customFormat="1">
      <c r="BP555405" s="90"/>
    </row>
    <row r="555406" spans="68:68" customFormat="1">
      <c r="BP555406" s="90"/>
    </row>
    <row r="555407" spans="68:68" customFormat="1">
      <c r="BP555407" s="90"/>
    </row>
    <row r="555408" spans="68:68" customFormat="1">
      <c r="BP555408" s="90"/>
    </row>
    <row r="555409" spans="68:68" customFormat="1">
      <c r="BP555409" s="90"/>
    </row>
    <row r="555410" spans="68:68" customFormat="1">
      <c r="BP555410" s="90"/>
    </row>
    <row r="555411" spans="68:68" customFormat="1">
      <c r="BP555411" s="90"/>
    </row>
    <row r="555412" spans="68:68" customFormat="1">
      <c r="BP555412" s="90"/>
    </row>
    <row r="555413" spans="68:68" customFormat="1">
      <c r="BP555413" s="90"/>
    </row>
    <row r="555414" spans="68:68" customFormat="1">
      <c r="BP555414" s="90"/>
    </row>
    <row r="555415" spans="68:68" customFormat="1">
      <c r="BP555415" s="90"/>
    </row>
    <row r="555416" spans="68:68" customFormat="1">
      <c r="BP555416" s="90"/>
    </row>
    <row r="555417" spans="68:68" customFormat="1">
      <c r="BP555417" s="90"/>
    </row>
    <row r="555418" spans="68:68" customFormat="1">
      <c r="BP555418" s="90"/>
    </row>
    <row r="555419" spans="68:68" customFormat="1">
      <c r="BP555419" s="90"/>
    </row>
    <row r="555420" spans="68:68" customFormat="1">
      <c r="BP555420" s="90"/>
    </row>
    <row r="555421" spans="68:68" customFormat="1">
      <c r="BP555421" s="90"/>
    </row>
    <row r="555422" spans="68:68" customFormat="1">
      <c r="BP555422" s="90"/>
    </row>
    <row r="555423" spans="68:68" customFormat="1">
      <c r="BP555423" s="90"/>
    </row>
    <row r="555424" spans="68:68" customFormat="1">
      <c r="BP555424" s="90"/>
    </row>
    <row r="555425" spans="68:68" customFormat="1">
      <c r="BP555425" s="90"/>
    </row>
    <row r="555426" spans="68:68" customFormat="1">
      <c r="BP555426" s="90"/>
    </row>
    <row r="555427" spans="68:68" customFormat="1">
      <c r="BP555427" s="90"/>
    </row>
    <row r="555428" spans="68:68" customFormat="1">
      <c r="BP555428" s="90"/>
    </row>
    <row r="555429" spans="68:68" customFormat="1">
      <c r="BP555429" s="90"/>
    </row>
    <row r="555430" spans="68:68" customFormat="1">
      <c r="BP555430" s="90"/>
    </row>
    <row r="555431" spans="68:68" customFormat="1">
      <c r="BP555431" s="90"/>
    </row>
    <row r="555432" spans="68:68" customFormat="1">
      <c r="BP555432" s="90"/>
    </row>
    <row r="555433" spans="68:68" customFormat="1">
      <c r="BP555433" s="90"/>
    </row>
    <row r="555434" spans="68:68" customFormat="1">
      <c r="BP555434" s="90"/>
    </row>
    <row r="555435" spans="68:68" customFormat="1">
      <c r="BP555435" s="90"/>
    </row>
    <row r="555436" spans="68:68" customFormat="1">
      <c r="BP555436" s="90"/>
    </row>
    <row r="555437" spans="68:68" customFormat="1">
      <c r="BP555437" s="90"/>
    </row>
    <row r="555438" spans="68:68" customFormat="1">
      <c r="BP555438" s="90"/>
    </row>
    <row r="555439" spans="68:68" customFormat="1">
      <c r="BP555439" s="90"/>
    </row>
    <row r="555440" spans="68:68" customFormat="1">
      <c r="BP555440" s="90"/>
    </row>
    <row r="555441" spans="68:68" customFormat="1">
      <c r="BP555441" s="90"/>
    </row>
    <row r="555442" spans="68:68" customFormat="1">
      <c r="BP555442" s="90"/>
    </row>
    <row r="555443" spans="68:68" customFormat="1">
      <c r="BP555443" s="90"/>
    </row>
    <row r="555444" spans="68:68" customFormat="1">
      <c r="BP555444" s="90"/>
    </row>
    <row r="555445" spans="68:68" customFormat="1">
      <c r="BP555445" s="90"/>
    </row>
    <row r="555446" spans="68:68" customFormat="1">
      <c r="BP555446" s="90"/>
    </row>
    <row r="555447" spans="68:68" customFormat="1">
      <c r="BP555447" s="90"/>
    </row>
    <row r="555448" spans="68:68" customFormat="1">
      <c r="BP555448" s="90"/>
    </row>
    <row r="555449" spans="68:68" customFormat="1">
      <c r="BP555449" s="90"/>
    </row>
    <row r="555450" spans="68:68" customFormat="1">
      <c r="BP555450" s="90"/>
    </row>
    <row r="555451" spans="68:68" customFormat="1">
      <c r="BP555451" s="90"/>
    </row>
    <row r="555452" spans="68:68" customFormat="1">
      <c r="BP555452" s="90"/>
    </row>
    <row r="555453" spans="68:68" customFormat="1">
      <c r="BP555453" s="90"/>
    </row>
    <row r="555454" spans="68:68" customFormat="1">
      <c r="BP555454" s="90"/>
    </row>
    <row r="555455" spans="68:68" customFormat="1">
      <c r="BP555455" s="90"/>
    </row>
    <row r="555456" spans="68:68" customFormat="1">
      <c r="BP555456" s="90"/>
    </row>
    <row r="555457" spans="68:68" customFormat="1">
      <c r="BP555457" s="90"/>
    </row>
    <row r="555458" spans="68:68" customFormat="1">
      <c r="BP555458" s="90"/>
    </row>
    <row r="555459" spans="68:68" customFormat="1">
      <c r="BP555459" s="90"/>
    </row>
    <row r="555460" spans="68:68" customFormat="1">
      <c r="BP555460" s="90"/>
    </row>
    <row r="555461" spans="68:68" customFormat="1">
      <c r="BP555461" s="90"/>
    </row>
    <row r="555462" spans="68:68" customFormat="1">
      <c r="BP555462" s="90"/>
    </row>
    <row r="555463" spans="68:68" customFormat="1">
      <c r="BP555463" s="90"/>
    </row>
    <row r="555464" spans="68:68" customFormat="1">
      <c r="BP555464" s="90"/>
    </row>
    <row r="555465" spans="68:68" customFormat="1">
      <c r="BP555465" s="90"/>
    </row>
    <row r="555466" spans="68:68" customFormat="1">
      <c r="BP555466" s="90"/>
    </row>
    <row r="555467" spans="68:68" customFormat="1">
      <c r="BP555467" s="90"/>
    </row>
    <row r="555468" spans="68:68" customFormat="1">
      <c r="BP555468" s="90"/>
    </row>
    <row r="555469" spans="68:68" customFormat="1">
      <c r="BP555469" s="90"/>
    </row>
    <row r="555470" spans="68:68" customFormat="1">
      <c r="BP555470" s="90"/>
    </row>
    <row r="555471" spans="68:68" customFormat="1">
      <c r="BP555471" s="90"/>
    </row>
    <row r="555472" spans="68:68" customFormat="1">
      <c r="BP555472" s="90"/>
    </row>
    <row r="555473" spans="68:68" customFormat="1">
      <c r="BP555473" s="90"/>
    </row>
    <row r="555474" spans="68:68" customFormat="1">
      <c r="BP555474" s="90"/>
    </row>
    <row r="555475" spans="68:68" customFormat="1">
      <c r="BP555475" s="90"/>
    </row>
    <row r="555476" spans="68:68" customFormat="1">
      <c r="BP555476" s="90"/>
    </row>
    <row r="555477" spans="68:68" customFormat="1">
      <c r="BP555477" s="90"/>
    </row>
    <row r="555478" spans="68:68" customFormat="1">
      <c r="BP555478" s="90"/>
    </row>
    <row r="555479" spans="68:68" customFormat="1">
      <c r="BP555479" s="90"/>
    </row>
    <row r="555480" spans="68:68" customFormat="1">
      <c r="BP555480" s="90"/>
    </row>
    <row r="555481" spans="68:68" customFormat="1">
      <c r="BP555481" s="90"/>
    </row>
    <row r="555482" spans="68:68" customFormat="1">
      <c r="BP555482" s="90"/>
    </row>
    <row r="555483" spans="68:68" customFormat="1">
      <c r="BP555483" s="90"/>
    </row>
    <row r="555484" spans="68:68" customFormat="1">
      <c r="BP555484" s="90"/>
    </row>
    <row r="555485" spans="68:68" customFormat="1">
      <c r="BP555485" s="90"/>
    </row>
    <row r="555486" spans="68:68" customFormat="1">
      <c r="BP555486" s="90"/>
    </row>
    <row r="555487" spans="68:68" customFormat="1">
      <c r="BP555487" s="90"/>
    </row>
    <row r="555488" spans="68:68" customFormat="1">
      <c r="BP555488" s="90"/>
    </row>
    <row r="555489" spans="68:68" customFormat="1">
      <c r="BP555489" s="90"/>
    </row>
    <row r="555490" spans="68:68" customFormat="1">
      <c r="BP555490" s="90"/>
    </row>
    <row r="555491" spans="68:68" customFormat="1">
      <c r="BP555491" s="90"/>
    </row>
    <row r="555492" spans="68:68" customFormat="1">
      <c r="BP555492" s="90"/>
    </row>
    <row r="555493" spans="68:68" customFormat="1">
      <c r="BP555493" s="90"/>
    </row>
    <row r="555494" spans="68:68" customFormat="1">
      <c r="BP555494" s="90"/>
    </row>
    <row r="555495" spans="68:68" customFormat="1">
      <c r="BP555495" s="90"/>
    </row>
    <row r="555496" spans="68:68" customFormat="1">
      <c r="BP555496" s="90"/>
    </row>
    <row r="555497" spans="68:68" customFormat="1">
      <c r="BP555497" s="90"/>
    </row>
    <row r="555498" spans="68:68" customFormat="1">
      <c r="BP555498" s="90"/>
    </row>
    <row r="555499" spans="68:68" customFormat="1">
      <c r="BP555499" s="90"/>
    </row>
    <row r="555500" spans="68:68" customFormat="1">
      <c r="BP555500" s="90"/>
    </row>
    <row r="555501" spans="68:68" customFormat="1">
      <c r="BP555501" s="90"/>
    </row>
    <row r="555502" spans="68:68" customFormat="1">
      <c r="BP555502" s="90"/>
    </row>
    <row r="555503" spans="68:68" customFormat="1">
      <c r="BP555503" s="90"/>
    </row>
    <row r="555504" spans="68:68" customFormat="1">
      <c r="BP555504" s="90"/>
    </row>
    <row r="555505" spans="68:68" customFormat="1">
      <c r="BP555505" s="90"/>
    </row>
    <row r="555506" spans="68:68" customFormat="1">
      <c r="BP555506" s="90"/>
    </row>
    <row r="555507" spans="68:68" customFormat="1">
      <c r="BP555507" s="90"/>
    </row>
    <row r="555508" spans="68:68" customFormat="1">
      <c r="BP555508" s="90"/>
    </row>
    <row r="555509" spans="68:68" customFormat="1">
      <c r="BP555509" s="90"/>
    </row>
    <row r="555510" spans="68:68" customFormat="1">
      <c r="BP555510" s="90"/>
    </row>
    <row r="555511" spans="68:68" customFormat="1">
      <c r="BP555511" s="90"/>
    </row>
    <row r="555512" spans="68:68" customFormat="1">
      <c r="BP555512" s="90"/>
    </row>
    <row r="555513" spans="68:68" customFormat="1">
      <c r="BP555513" s="90"/>
    </row>
    <row r="555514" spans="68:68" customFormat="1">
      <c r="BP555514" s="90"/>
    </row>
    <row r="555515" spans="68:68" customFormat="1">
      <c r="BP555515" s="90"/>
    </row>
    <row r="555516" spans="68:68" customFormat="1">
      <c r="BP555516" s="90"/>
    </row>
    <row r="555517" spans="68:68" customFormat="1">
      <c r="BP555517" s="90"/>
    </row>
    <row r="555518" spans="68:68" customFormat="1">
      <c r="BP555518" s="90"/>
    </row>
    <row r="555519" spans="68:68" customFormat="1">
      <c r="BP555519" s="90"/>
    </row>
    <row r="555520" spans="68:68" customFormat="1">
      <c r="BP555520" s="90"/>
    </row>
    <row r="555521" spans="68:68" customFormat="1">
      <c r="BP555521" s="90"/>
    </row>
    <row r="555522" spans="68:68" customFormat="1">
      <c r="BP555522" s="90"/>
    </row>
    <row r="555523" spans="68:68" customFormat="1">
      <c r="BP555523" s="90"/>
    </row>
    <row r="555524" spans="68:68" customFormat="1">
      <c r="BP555524" s="90"/>
    </row>
    <row r="555525" spans="68:68" customFormat="1">
      <c r="BP555525" s="90"/>
    </row>
    <row r="555526" spans="68:68" customFormat="1">
      <c r="BP555526" s="90"/>
    </row>
    <row r="555527" spans="68:68" customFormat="1">
      <c r="BP555527" s="90"/>
    </row>
    <row r="555528" spans="68:68" customFormat="1">
      <c r="BP555528" s="90"/>
    </row>
    <row r="555529" spans="68:68" customFormat="1">
      <c r="BP555529" s="90"/>
    </row>
    <row r="555530" spans="68:68" customFormat="1">
      <c r="BP555530" s="90"/>
    </row>
    <row r="555531" spans="68:68" customFormat="1">
      <c r="BP555531" s="90"/>
    </row>
    <row r="555532" spans="68:68" customFormat="1">
      <c r="BP555532" s="90"/>
    </row>
    <row r="555533" spans="68:68" customFormat="1">
      <c r="BP555533" s="90"/>
    </row>
    <row r="555534" spans="68:68" customFormat="1">
      <c r="BP555534" s="90"/>
    </row>
    <row r="555535" spans="68:68" customFormat="1">
      <c r="BP555535" s="90"/>
    </row>
    <row r="555536" spans="68:68" customFormat="1">
      <c r="BP555536" s="90"/>
    </row>
    <row r="555537" spans="68:68" customFormat="1">
      <c r="BP555537" s="90"/>
    </row>
    <row r="555538" spans="68:68" customFormat="1">
      <c r="BP555538" s="90"/>
    </row>
    <row r="555539" spans="68:68" customFormat="1">
      <c r="BP555539" s="90"/>
    </row>
    <row r="555540" spans="68:68" customFormat="1">
      <c r="BP555540" s="90"/>
    </row>
    <row r="555541" spans="68:68" customFormat="1">
      <c r="BP555541" s="90"/>
    </row>
    <row r="555542" spans="68:68" customFormat="1">
      <c r="BP555542" s="90"/>
    </row>
    <row r="555543" spans="68:68" customFormat="1">
      <c r="BP555543" s="90"/>
    </row>
    <row r="555544" spans="68:68" customFormat="1">
      <c r="BP555544" s="90"/>
    </row>
    <row r="555545" spans="68:68" customFormat="1">
      <c r="BP555545" s="90"/>
    </row>
    <row r="555546" spans="68:68" customFormat="1">
      <c r="BP555546" s="90"/>
    </row>
    <row r="555547" spans="68:68" customFormat="1">
      <c r="BP555547" s="90"/>
    </row>
    <row r="555548" spans="68:68" customFormat="1">
      <c r="BP555548" s="90"/>
    </row>
    <row r="555549" spans="68:68" customFormat="1">
      <c r="BP555549" s="90"/>
    </row>
    <row r="555550" spans="68:68" customFormat="1">
      <c r="BP555550" s="90"/>
    </row>
    <row r="555551" spans="68:68" customFormat="1">
      <c r="BP555551" s="90"/>
    </row>
    <row r="555552" spans="68:68" customFormat="1">
      <c r="BP555552" s="90"/>
    </row>
    <row r="555553" spans="68:68" customFormat="1">
      <c r="BP555553" s="90"/>
    </row>
    <row r="555554" spans="68:68" customFormat="1">
      <c r="BP555554" s="90"/>
    </row>
    <row r="555555" spans="68:68" customFormat="1">
      <c r="BP555555" s="90"/>
    </row>
    <row r="555556" spans="68:68" customFormat="1">
      <c r="BP555556" s="90"/>
    </row>
    <row r="555557" spans="68:68" customFormat="1">
      <c r="BP555557" s="90"/>
    </row>
    <row r="555558" spans="68:68" customFormat="1">
      <c r="BP555558" s="90"/>
    </row>
    <row r="555559" spans="68:68" customFormat="1">
      <c r="BP555559" s="90"/>
    </row>
    <row r="555560" spans="68:68" customFormat="1">
      <c r="BP555560" s="90"/>
    </row>
    <row r="555561" spans="68:68" customFormat="1">
      <c r="BP555561" s="90"/>
    </row>
    <row r="555562" spans="68:68" customFormat="1">
      <c r="BP555562" s="90"/>
    </row>
    <row r="555563" spans="68:68" customFormat="1">
      <c r="BP555563" s="90"/>
    </row>
    <row r="555564" spans="68:68" customFormat="1">
      <c r="BP555564" s="90"/>
    </row>
    <row r="555565" spans="68:68" customFormat="1">
      <c r="BP555565" s="90"/>
    </row>
    <row r="555566" spans="68:68" customFormat="1">
      <c r="BP555566" s="90"/>
    </row>
    <row r="555567" spans="68:68" customFormat="1">
      <c r="BP555567" s="90"/>
    </row>
    <row r="555568" spans="68:68" customFormat="1">
      <c r="BP555568" s="90"/>
    </row>
    <row r="555569" spans="68:68" customFormat="1">
      <c r="BP555569" s="90"/>
    </row>
    <row r="555570" spans="68:68" customFormat="1">
      <c r="BP555570" s="90"/>
    </row>
    <row r="555571" spans="68:68" customFormat="1">
      <c r="BP555571" s="90"/>
    </row>
    <row r="555572" spans="68:68" customFormat="1">
      <c r="BP555572" s="90"/>
    </row>
    <row r="555573" spans="68:68" customFormat="1">
      <c r="BP555573" s="90"/>
    </row>
    <row r="555574" spans="68:68" customFormat="1">
      <c r="BP555574" s="90"/>
    </row>
    <row r="555575" spans="68:68" customFormat="1">
      <c r="BP555575" s="90"/>
    </row>
    <row r="555576" spans="68:68" customFormat="1">
      <c r="BP555576" s="90"/>
    </row>
    <row r="555577" spans="68:68" customFormat="1">
      <c r="BP555577" s="90"/>
    </row>
    <row r="555578" spans="68:68" customFormat="1">
      <c r="BP555578" s="90"/>
    </row>
    <row r="555579" spans="68:68" customFormat="1">
      <c r="BP555579" s="90"/>
    </row>
    <row r="555580" spans="68:68" customFormat="1">
      <c r="BP555580" s="90"/>
    </row>
    <row r="555581" spans="68:68" customFormat="1">
      <c r="BP555581" s="90"/>
    </row>
    <row r="555582" spans="68:68" customFormat="1">
      <c r="BP555582" s="90"/>
    </row>
    <row r="555583" spans="68:68" customFormat="1">
      <c r="BP555583" s="90"/>
    </row>
    <row r="555584" spans="68:68" customFormat="1">
      <c r="BP555584" s="90"/>
    </row>
    <row r="555585" spans="68:68" customFormat="1">
      <c r="BP555585" s="90"/>
    </row>
    <row r="555586" spans="68:68" customFormat="1">
      <c r="BP555586" s="90"/>
    </row>
    <row r="555587" spans="68:68" customFormat="1">
      <c r="BP555587" s="90"/>
    </row>
    <row r="555588" spans="68:68" customFormat="1">
      <c r="BP555588" s="90"/>
    </row>
    <row r="555589" spans="68:68" customFormat="1">
      <c r="BP555589" s="90"/>
    </row>
    <row r="555590" spans="68:68" customFormat="1">
      <c r="BP555590" s="90"/>
    </row>
    <row r="555591" spans="68:68" customFormat="1">
      <c r="BP555591" s="90"/>
    </row>
    <row r="555592" spans="68:68" customFormat="1">
      <c r="BP555592" s="90"/>
    </row>
    <row r="555593" spans="68:68" customFormat="1">
      <c r="BP555593" s="90"/>
    </row>
    <row r="555594" spans="68:68" customFormat="1">
      <c r="BP555594" s="90"/>
    </row>
    <row r="555595" spans="68:68" customFormat="1">
      <c r="BP555595" s="90"/>
    </row>
    <row r="555596" spans="68:68" customFormat="1">
      <c r="BP555596" s="90"/>
    </row>
    <row r="555597" spans="68:68" customFormat="1">
      <c r="BP555597" s="90"/>
    </row>
    <row r="555598" spans="68:68" customFormat="1">
      <c r="BP555598" s="90"/>
    </row>
    <row r="555599" spans="68:68" customFormat="1">
      <c r="BP555599" s="90"/>
    </row>
    <row r="555600" spans="68:68" customFormat="1">
      <c r="BP555600" s="90"/>
    </row>
    <row r="555601" spans="68:68" customFormat="1">
      <c r="BP555601" s="90"/>
    </row>
    <row r="555602" spans="68:68" customFormat="1">
      <c r="BP555602" s="90"/>
    </row>
    <row r="555603" spans="68:68" customFormat="1">
      <c r="BP555603" s="90"/>
    </row>
    <row r="555604" spans="68:68" customFormat="1">
      <c r="BP555604" s="90"/>
    </row>
    <row r="555605" spans="68:68" customFormat="1">
      <c r="BP555605" s="90"/>
    </row>
    <row r="555606" spans="68:68" customFormat="1">
      <c r="BP555606" s="90"/>
    </row>
    <row r="555607" spans="68:68" customFormat="1">
      <c r="BP555607" s="90"/>
    </row>
    <row r="555608" spans="68:68" customFormat="1">
      <c r="BP555608" s="90"/>
    </row>
    <row r="555609" spans="68:68" customFormat="1">
      <c r="BP555609" s="90"/>
    </row>
    <row r="555610" spans="68:68" customFormat="1">
      <c r="BP555610" s="90"/>
    </row>
    <row r="555611" spans="68:68" customFormat="1">
      <c r="BP555611" s="90"/>
    </row>
    <row r="555612" spans="68:68" customFormat="1">
      <c r="BP555612" s="90"/>
    </row>
    <row r="555613" spans="68:68" customFormat="1">
      <c r="BP555613" s="90"/>
    </row>
    <row r="555614" spans="68:68" customFormat="1">
      <c r="BP555614" s="90"/>
    </row>
    <row r="555615" spans="68:68" customFormat="1">
      <c r="BP555615" s="90"/>
    </row>
    <row r="555616" spans="68:68" customFormat="1">
      <c r="BP555616" s="90"/>
    </row>
    <row r="555617" spans="68:68" customFormat="1">
      <c r="BP555617" s="90"/>
    </row>
    <row r="555618" spans="68:68" customFormat="1">
      <c r="BP555618" s="90"/>
    </row>
    <row r="555619" spans="68:68" customFormat="1">
      <c r="BP555619" s="90"/>
    </row>
    <row r="555620" spans="68:68" customFormat="1">
      <c r="BP555620" s="90"/>
    </row>
    <row r="555621" spans="68:68" customFormat="1">
      <c r="BP555621" s="90"/>
    </row>
    <row r="555622" spans="68:68" customFormat="1">
      <c r="BP555622" s="90"/>
    </row>
    <row r="555623" spans="68:68" customFormat="1">
      <c r="BP555623" s="90"/>
    </row>
    <row r="555624" spans="68:68" customFormat="1">
      <c r="BP555624" s="90"/>
    </row>
    <row r="555625" spans="68:68" customFormat="1">
      <c r="BP555625" s="90"/>
    </row>
    <row r="555626" spans="68:68" customFormat="1">
      <c r="BP555626" s="90"/>
    </row>
    <row r="555627" spans="68:68" customFormat="1">
      <c r="BP555627" s="90"/>
    </row>
    <row r="555628" spans="68:68" customFormat="1">
      <c r="BP555628" s="90"/>
    </row>
    <row r="555629" spans="68:68" customFormat="1">
      <c r="BP555629" s="90"/>
    </row>
    <row r="555630" spans="68:68" customFormat="1">
      <c r="BP555630" s="90"/>
    </row>
    <row r="555631" spans="68:68" customFormat="1">
      <c r="BP555631" s="90"/>
    </row>
    <row r="555632" spans="68:68" customFormat="1">
      <c r="BP555632" s="90"/>
    </row>
    <row r="555633" spans="68:68" customFormat="1">
      <c r="BP555633" s="90"/>
    </row>
    <row r="555634" spans="68:68" customFormat="1">
      <c r="BP555634" s="90"/>
    </row>
    <row r="555635" spans="68:68" customFormat="1">
      <c r="BP555635" s="90"/>
    </row>
    <row r="555636" spans="68:68" customFormat="1">
      <c r="BP555636" s="90"/>
    </row>
    <row r="555637" spans="68:68" customFormat="1">
      <c r="BP555637" s="90"/>
    </row>
    <row r="555638" spans="68:68" customFormat="1">
      <c r="BP555638" s="90"/>
    </row>
    <row r="555639" spans="68:68" customFormat="1">
      <c r="BP555639" s="90"/>
    </row>
    <row r="555640" spans="68:68" customFormat="1">
      <c r="BP555640" s="90"/>
    </row>
    <row r="555641" spans="68:68" customFormat="1">
      <c r="BP555641" s="90"/>
    </row>
    <row r="555642" spans="68:68" customFormat="1">
      <c r="BP555642" s="90"/>
    </row>
    <row r="555643" spans="68:68" customFormat="1">
      <c r="BP555643" s="90"/>
    </row>
    <row r="555644" spans="68:68" customFormat="1">
      <c r="BP555644" s="90"/>
    </row>
    <row r="555645" spans="68:68" customFormat="1">
      <c r="BP555645" s="90"/>
    </row>
    <row r="555646" spans="68:68" customFormat="1">
      <c r="BP555646" s="90"/>
    </row>
    <row r="555647" spans="68:68" customFormat="1">
      <c r="BP555647" s="90"/>
    </row>
    <row r="555648" spans="68:68" customFormat="1">
      <c r="BP555648" s="90"/>
    </row>
    <row r="555649" spans="68:68" customFormat="1">
      <c r="BP555649" s="90"/>
    </row>
    <row r="555650" spans="68:68" customFormat="1">
      <c r="BP555650" s="90"/>
    </row>
    <row r="555651" spans="68:68" customFormat="1">
      <c r="BP555651" s="90"/>
    </row>
    <row r="555652" spans="68:68" customFormat="1">
      <c r="BP555652" s="90"/>
    </row>
    <row r="555653" spans="68:68" customFormat="1">
      <c r="BP555653" s="90"/>
    </row>
    <row r="555654" spans="68:68" customFormat="1">
      <c r="BP555654" s="90"/>
    </row>
    <row r="555655" spans="68:68" customFormat="1">
      <c r="BP555655" s="90"/>
    </row>
    <row r="555656" spans="68:68" customFormat="1">
      <c r="BP555656" s="90"/>
    </row>
    <row r="555657" spans="68:68" customFormat="1">
      <c r="BP555657" s="90"/>
    </row>
    <row r="555658" spans="68:68" customFormat="1">
      <c r="BP555658" s="90"/>
    </row>
    <row r="555659" spans="68:68" customFormat="1">
      <c r="BP555659" s="90"/>
    </row>
    <row r="555660" spans="68:68" customFormat="1">
      <c r="BP555660" s="90"/>
    </row>
    <row r="555661" spans="68:68" customFormat="1">
      <c r="BP555661" s="90"/>
    </row>
    <row r="555662" spans="68:68" customFormat="1">
      <c r="BP555662" s="90"/>
    </row>
    <row r="555663" spans="68:68" customFormat="1">
      <c r="BP555663" s="90"/>
    </row>
    <row r="555664" spans="68:68" customFormat="1">
      <c r="BP555664" s="90"/>
    </row>
    <row r="555665" spans="68:68" customFormat="1">
      <c r="BP555665" s="90"/>
    </row>
    <row r="555666" spans="68:68" customFormat="1">
      <c r="BP555666" s="90"/>
    </row>
    <row r="555667" spans="68:68" customFormat="1">
      <c r="BP555667" s="90"/>
    </row>
    <row r="555668" spans="68:68" customFormat="1">
      <c r="BP555668" s="90"/>
    </row>
    <row r="555669" spans="68:68" customFormat="1">
      <c r="BP555669" s="90"/>
    </row>
    <row r="555670" spans="68:68" customFormat="1">
      <c r="BP555670" s="90"/>
    </row>
    <row r="555671" spans="68:68" customFormat="1">
      <c r="BP555671" s="90"/>
    </row>
    <row r="555672" spans="68:68" customFormat="1">
      <c r="BP555672" s="90"/>
    </row>
    <row r="555673" spans="68:68" customFormat="1">
      <c r="BP555673" s="90"/>
    </row>
    <row r="555674" spans="68:68" customFormat="1">
      <c r="BP555674" s="90"/>
    </row>
    <row r="555675" spans="68:68" customFormat="1">
      <c r="BP555675" s="90"/>
    </row>
    <row r="555676" spans="68:68" customFormat="1">
      <c r="BP555676" s="90"/>
    </row>
    <row r="555677" spans="68:68" customFormat="1">
      <c r="BP555677" s="90"/>
    </row>
    <row r="555678" spans="68:68" customFormat="1">
      <c r="BP555678" s="90"/>
    </row>
    <row r="555679" spans="68:68" customFormat="1">
      <c r="BP555679" s="90"/>
    </row>
    <row r="555680" spans="68:68" customFormat="1">
      <c r="BP555680" s="90"/>
    </row>
    <row r="555681" spans="68:68" customFormat="1">
      <c r="BP555681" s="90"/>
    </row>
    <row r="555682" spans="68:68" customFormat="1">
      <c r="BP555682" s="90"/>
    </row>
    <row r="555683" spans="68:68" customFormat="1">
      <c r="BP555683" s="90"/>
    </row>
    <row r="555684" spans="68:68" customFormat="1">
      <c r="BP555684" s="90"/>
    </row>
    <row r="555685" spans="68:68" customFormat="1">
      <c r="BP555685" s="90"/>
    </row>
    <row r="555686" spans="68:68" customFormat="1">
      <c r="BP555686" s="90"/>
    </row>
    <row r="555687" spans="68:68" customFormat="1">
      <c r="BP555687" s="90"/>
    </row>
    <row r="555688" spans="68:68" customFormat="1">
      <c r="BP555688" s="90"/>
    </row>
    <row r="555689" spans="68:68" customFormat="1">
      <c r="BP555689" s="90"/>
    </row>
    <row r="555690" spans="68:68" customFormat="1">
      <c r="BP555690" s="90"/>
    </row>
    <row r="555691" spans="68:68" customFormat="1">
      <c r="BP555691" s="90"/>
    </row>
    <row r="555692" spans="68:68" customFormat="1">
      <c r="BP555692" s="90"/>
    </row>
    <row r="555693" spans="68:68" customFormat="1">
      <c r="BP555693" s="90"/>
    </row>
    <row r="555694" spans="68:68" customFormat="1">
      <c r="BP555694" s="90"/>
    </row>
    <row r="555695" spans="68:68" customFormat="1">
      <c r="BP555695" s="90"/>
    </row>
    <row r="555696" spans="68:68" customFormat="1">
      <c r="BP555696" s="90"/>
    </row>
    <row r="555697" spans="68:68" customFormat="1">
      <c r="BP555697" s="90"/>
    </row>
    <row r="555698" spans="68:68" customFormat="1">
      <c r="BP555698" s="90"/>
    </row>
    <row r="555699" spans="68:68" customFormat="1">
      <c r="BP555699" s="90"/>
    </row>
    <row r="555700" spans="68:68" customFormat="1">
      <c r="BP555700" s="90"/>
    </row>
    <row r="555701" spans="68:68" customFormat="1">
      <c r="BP555701" s="90"/>
    </row>
    <row r="555702" spans="68:68" customFormat="1">
      <c r="BP555702" s="90"/>
    </row>
    <row r="555703" spans="68:68" customFormat="1">
      <c r="BP555703" s="90"/>
    </row>
    <row r="555704" spans="68:68" customFormat="1">
      <c r="BP555704" s="90"/>
    </row>
    <row r="555705" spans="68:68" customFormat="1">
      <c r="BP555705" s="90"/>
    </row>
    <row r="555706" spans="68:68" customFormat="1">
      <c r="BP555706" s="90"/>
    </row>
    <row r="555707" spans="68:68" customFormat="1">
      <c r="BP555707" s="90"/>
    </row>
    <row r="555708" spans="68:68" customFormat="1">
      <c r="BP555708" s="90"/>
    </row>
    <row r="555709" spans="68:68" customFormat="1">
      <c r="BP555709" s="90"/>
    </row>
    <row r="555710" spans="68:68" customFormat="1">
      <c r="BP555710" s="90"/>
    </row>
    <row r="555711" spans="68:68" customFormat="1">
      <c r="BP555711" s="90"/>
    </row>
    <row r="555712" spans="68:68" customFormat="1">
      <c r="BP555712" s="90"/>
    </row>
    <row r="555713" spans="68:68" customFormat="1">
      <c r="BP555713" s="90"/>
    </row>
    <row r="555714" spans="68:68" customFormat="1">
      <c r="BP555714" s="90"/>
    </row>
    <row r="555715" spans="68:68" customFormat="1">
      <c r="BP555715" s="90"/>
    </row>
    <row r="555716" spans="68:68" customFormat="1">
      <c r="BP555716" s="90"/>
    </row>
    <row r="555717" spans="68:68" customFormat="1">
      <c r="BP555717" s="90"/>
    </row>
    <row r="555718" spans="68:68" customFormat="1">
      <c r="BP555718" s="90"/>
    </row>
    <row r="555719" spans="68:68" customFormat="1">
      <c r="BP555719" s="90"/>
    </row>
    <row r="555720" spans="68:68" customFormat="1">
      <c r="BP555720" s="90"/>
    </row>
    <row r="555721" spans="68:68" customFormat="1">
      <c r="BP555721" s="90"/>
    </row>
    <row r="555722" spans="68:68" customFormat="1">
      <c r="BP555722" s="90"/>
    </row>
    <row r="555723" spans="68:68" customFormat="1">
      <c r="BP555723" s="90"/>
    </row>
    <row r="555724" spans="68:68" customFormat="1">
      <c r="BP555724" s="90"/>
    </row>
    <row r="555725" spans="68:68" customFormat="1">
      <c r="BP555725" s="90"/>
    </row>
    <row r="555726" spans="68:68" customFormat="1">
      <c r="BP555726" s="90"/>
    </row>
    <row r="555727" spans="68:68" customFormat="1">
      <c r="BP555727" s="90"/>
    </row>
    <row r="555728" spans="68:68" customFormat="1">
      <c r="BP555728" s="90"/>
    </row>
    <row r="555729" spans="68:68" customFormat="1">
      <c r="BP555729" s="90"/>
    </row>
    <row r="555730" spans="68:68" customFormat="1">
      <c r="BP555730" s="90"/>
    </row>
    <row r="555731" spans="68:68" customFormat="1">
      <c r="BP555731" s="90"/>
    </row>
    <row r="555732" spans="68:68" customFormat="1">
      <c r="BP555732" s="90"/>
    </row>
    <row r="555733" spans="68:68" customFormat="1">
      <c r="BP555733" s="90"/>
    </row>
    <row r="555734" spans="68:68" customFormat="1">
      <c r="BP555734" s="90"/>
    </row>
    <row r="555735" spans="68:68" customFormat="1">
      <c r="BP555735" s="90"/>
    </row>
    <row r="555736" spans="68:68" customFormat="1">
      <c r="BP555736" s="90"/>
    </row>
    <row r="555737" spans="68:68" customFormat="1">
      <c r="BP555737" s="90"/>
    </row>
    <row r="555738" spans="68:68" customFormat="1">
      <c r="BP555738" s="90"/>
    </row>
    <row r="555739" spans="68:68" customFormat="1">
      <c r="BP555739" s="90"/>
    </row>
    <row r="555740" spans="68:68" customFormat="1">
      <c r="BP555740" s="90"/>
    </row>
    <row r="555741" spans="68:68" customFormat="1">
      <c r="BP555741" s="90"/>
    </row>
    <row r="555742" spans="68:68" customFormat="1">
      <c r="BP555742" s="90"/>
    </row>
    <row r="555743" spans="68:68" customFormat="1">
      <c r="BP555743" s="90"/>
    </row>
    <row r="555744" spans="68:68" customFormat="1">
      <c r="BP555744" s="90"/>
    </row>
    <row r="555745" spans="68:68" customFormat="1">
      <c r="BP555745" s="90"/>
    </row>
    <row r="555746" spans="68:68" customFormat="1">
      <c r="BP555746" s="90"/>
    </row>
    <row r="555747" spans="68:68" customFormat="1">
      <c r="BP555747" s="90"/>
    </row>
    <row r="555748" spans="68:68" customFormat="1">
      <c r="BP555748" s="90"/>
    </row>
    <row r="555749" spans="68:68" customFormat="1">
      <c r="BP555749" s="90"/>
    </row>
    <row r="555750" spans="68:68" customFormat="1">
      <c r="BP555750" s="90"/>
    </row>
    <row r="555751" spans="68:68" customFormat="1">
      <c r="BP555751" s="90"/>
    </row>
    <row r="555752" spans="68:68" customFormat="1">
      <c r="BP555752" s="90"/>
    </row>
    <row r="555753" spans="68:68" customFormat="1">
      <c r="BP555753" s="90"/>
    </row>
    <row r="555754" spans="68:68" customFormat="1">
      <c r="BP555754" s="90"/>
    </row>
    <row r="555755" spans="68:68" customFormat="1">
      <c r="BP555755" s="90"/>
    </row>
    <row r="555756" spans="68:68" customFormat="1">
      <c r="BP555756" s="90"/>
    </row>
    <row r="555757" spans="68:68" customFormat="1">
      <c r="BP555757" s="90"/>
    </row>
    <row r="555758" spans="68:68" customFormat="1">
      <c r="BP555758" s="90"/>
    </row>
    <row r="555759" spans="68:68" customFormat="1">
      <c r="BP555759" s="90"/>
    </row>
    <row r="555760" spans="68:68" customFormat="1">
      <c r="BP555760" s="90"/>
    </row>
    <row r="555761" spans="68:68" customFormat="1">
      <c r="BP555761" s="90"/>
    </row>
    <row r="555762" spans="68:68" customFormat="1">
      <c r="BP555762" s="90"/>
    </row>
    <row r="555763" spans="68:68" customFormat="1">
      <c r="BP555763" s="90"/>
    </row>
    <row r="555764" spans="68:68" customFormat="1">
      <c r="BP555764" s="90"/>
    </row>
    <row r="555765" spans="68:68" customFormat="1">
      <c r="BP555765" s="90"/>
    </row>
    <row r="555766" spans="68:68" customFormat="1">
      <c r="BP555766" s="90"/>
    </row>
    <row r="555767" spans="68:68" customFormat="1">
      <c r="BP555767" s="90"/>
    </row>
    <row r="555768" spans="68:68" customFormat="1">
      <c r="BP555768" s="90"/>
    </row>
    <row r="555769" spans="68:68" customFormat="1">
      <c r="BP555769" s="90"/>
    </row>
    <row r="555770" spans="68:68" customFormat="1">
      <c r="BP555770" s="90"/>
    </row>
    <row r="555771" spans="68:68" customFormat="1">
      <c r="BP555771" s="90"/>
    </row>
    <row r="555772" spans="68:68" customFormat="1">
      <c r="BP555772" s="90"/>
    </row>
    <row r="555773" spans="68:68" customFormat="1">
      <c r="BP555773" s="90"/>
    </row>
    <row r="555774" spans="68:68" customFormat="1">
      <c r="BP555774" s="90"/>
    </row>
    <row r="555775" spans="68:68" customFormat="1">
      <c r="BP555775" s="90"/>
    </row>
    <row r="555776" spans="68:68" customFormat="1">
      <c r="BP555776" s="90"/>
    </row>
    <row r="555777" spans="68:68" customFormat="1">
      <c r="BP555777" s="90"/>
    </row>
    <row r="555778" spans="68:68" customFormat="1">
      <c r="BP555778" s="90"/>
    </row>
    <row r="555779" spans="68:68" customFormat="1">
      <c r="BP555779" s="90"/>
    </row>
    <row r="555780" spans="68:68" customFormat="1">
      <c r="BP555780" s="90"/>
    </row>
    <row r="555781" spans="68:68" customFormat="1">
      <c r="BP555781" s="90"/>
    </row>
    <row r="555782" spans="68:68" customFormat="1">
      <c r="BP555782" s="90"/>
    </row>
    <row r="555783" spans="68:68" customFormat="1">
      <c r="BP555783" s="90"/>
    </row>
    <row r="555784" spans="68:68" customFormat="1">
      <c r="BP555784" s="90"/>
    </row>
    <row r="555785" spans="68:68" customFormat="1">
      <c r="BP555785" s="90"/>
    </row>
    <row r="555786" spans="68:68" customFormat="1">
      <c r="BP555786" s="90"/>
    </row>
    <row r="555787" spans="68:68" customFormat="1">
      <c r="BP555787" s="90"/>
    </row>
    <row r="555788" spans="68:68" customFormat="1">
      <c r="BP555788" s="90"/>
    </row>
    <row r="555789" spans="68:68" customFormat="1">
      <c r="BP555789" s="90"/>
    </row>
    <row r="555790" spans="68:68" customFormat="1">
      <c r="BP555790" s="90"/>
    </row>
    <row r="555791" spans="68:68" customFormat="1">
      <c r="BP555791" s="90"/>
    </row>
    <row r="555792" spans="68:68" customFormat="1">
      <c r="BP555792" s="90"/>
    </row>
    <row r="555793" spans="68:68" customFormat="1">
      <c r="BP555793" s="90"/>
    </row>
    <row r="555794" spans="68:68" customFormat="1">
      <c r="BP555794" s="90"/>
    </row>
    <row r="555795" spans="68:68" customFormat="1">
      <c r="BP555795" s="90"/>
    </row>
    <row r="555796" spans="68:68" customFormat="1">
      <c r="BP555796" s="90"/>
    </row>
    <row r="555797" spans="68:68" customFormat="1">
      <c r="BP555797" s="90"/>
    </row>
    <row r="555798" spans="68:68" customFormat="1">
      <c r="BP555798" s="90"/>
    </row>
    <row r="555799" spans="68:68" customFormat="1">
      <c r="BP555799" s="90"/>
    </row>
    <row r="555800" spans="68:68" customFormat="1">
      <c r="BP555800" s="90"/>
    </row>
    <row r="555801" spans="68:68" customFormat="1">
      <c r="BP555801" s="90"/>
    </row>
    <row r="555802" spans="68:68" customFormat="1">
      <c r="BP555802" s="90"/>
    </row>
    <row r="555803" spans="68:68" customFormat="1">
      <c r="BP555803" s="90"/>
    </row>
    <row r="555804" spans="68:68" customFormat="1">
      <c r="BP555804" s="90"/>
    </row>
    <row r="555805" spans="68:68" customFormat="1">
      <c r="BP555805" s="90"/>
    </row>
    <row r="555806" spans="68:68" customFormat="1">
      <c r="BP555806" s="90"/>
    </row>
    <row r="555807" spans="68:68" customFormat="1">
      <c r="BP555807" s="90"/>
    </row>
    <row r="555808" spans="68:68" customFormat="1">
      <c r="BP555808" s="90"/>
    </row>
    <row r="555809" spans="68:68" customFormat="1">
      <c r="BP555809" s="90"/>
    </row>
    <row r="555810" spans="68:68" customFormat="1">
      <c r="BP555810" s="90"/>
    </row>
    <row r="555811" spans="68:68" customFormat="1">
      <c r="BP555811" s="90"/>
    </row>
    <row r="555812" spans="68:68" customFormat="1">
      <c r="BP555812" s="90"/>
    </row>
    <row r="555813" spans="68:68" customFormat="1">
      <c r="BP555813" s="90"/>
    </row>
    <row r="555814" spans="68:68" customFormat="1">
      <c r="BP555814" s="90"/>
    </row>
    <row r="555815" spans="68:68" customFormat="1">
      <c r="BP555815" s="90"/>
    </row>
    <row r="555816" spans="68:68" customFormat="1">
      <c r="BP555816" s="90"/>
    </row>
    <row r="555817" spans="68:68" customFormat="1">
      <c r="BP555817" s="90"/>
    </row>
    <row r="555818" spans="68:68" customFormat="1">
      <c r="BP555818" s="90"/>
    </row>
    <row r="555819" spans="68:68" customFormat="1">
      <c r="BP555819" s="90"/>
    </row>
    <row r="555820" spans="68:68" customFormat="1">
      <c r="BP555820" s="90"/>
    </row>
    <row r="555821" spans="68:68" customFormat="1">
      <c r="BP555821" s="90"/>
    </row>
    <row r="555822" spans="68:68" customFormat="1">
      <c r="BP555822" s="90"/>
    </row>
    <row r="555823" spans="68:68" customFormat="1">
      <c r="BP555823" s="90"/>
    </row>
    <row r="555824" spans="68:68" customFormat="1">
      <c r="BP555824" s="90"/>
    </row>
    <row r="555825" spans="68:68" customFormat="1">
      <c r="BP555825" s="90"/>
    </row>
    <row r="555826" spans="68:68" customFormat="1">
      <c r="BP555826" s="90"/>
    </row>
    <row r="555827" spans="68:68" customFormat="1">
      <c r="BP555827" s="90"/>
    </row>
    <row r="555828" spans="68:68" customFormat="1">
      <c r="BP555828" s="90"/>
    </row>
    <row r="555829" spans="68:68" customFormat="1">
      <c r="BP555829" s="90"/>
    </row>
    <row r="555830" spans="68:68" customFormat="1">
      <c r="BP555830" s="90"/>
    </row>
    <row r="555831" spans="68:68" customFormat="1">
      <c r="BP555831" s="90"/>
    </row>
    <row r="555832" spans="68:68" customFormat="1">
      <c r="BP555832" s="90"/>
    </row>
    <row r="555833" spans="68:68" customFormat="1">
      <c r="BP555833" s="90"/>
    </row>
    <row r="555834" spans="68:68" customFormat="1">
      <c r="BP555834" s="90"/>
    </row>
    <row r="555835" spans="68:68" customFormat="1">
      <c r="BP555835" s="90"/>
    </row>
    <row r="555836" spans="68:68" customFormat="1">
      <c r="BP555836" s="90"/>
    </row>
    <row r="555837" spans="68:68" customFormat="1">
      <c r="BP555837" s="90"/>
    </row>
    <row r="555838" spans="68:68" customFormat="1">
      <c r="BP555838" s="90"/>
    </row>
    <row r="555839" spans="68:68" customFormat="1">
      <c r="BP555839" s="90"/>
    </row>
    <row r="555840" spans="68:68" customFormat="1">
      <c r="BP555840" s="90"/>
    </row>
    <row r="555841" spans="68:68" customFormat="1">
      <c r="BP555841" s="90"/>
    </row>
    <row r="555842" spans="68:68" customFormat="1">
      <c r="BP555842" s="90"/>
    </row>
    <row r="555843" spans="68:68" customFormat="1">
      <c r="BP555843" s="90"/>
    </row>
    <row r="555844" spans="68:68" customFormat="1">
      <c r="BP555844" s="90"/>
    </row>
    <row r="555845" spans="68:68" customFormat="1">
      <c r="BP555845" s="90"/>
    </row>
    <row r="555846" spans="68:68" customFormat="1">
      <c r="BP555846" s="90"/>
    </row>
    <row r="555847" spans="68:68" customFormat="1">
      <c r="BP555847" s="90"/>
    </row>
    <row r="555848" spans="68:68" customFormat="1">
      <c r="BP555848" s="90"/>
    </row>
    <row r="555849" spans="68:68" customFormat="1">
      <c r="BP555849" s="90"/>
    </row>
    <row r="555850" spans="68:68" customFormat="1">
      <c r="BP555850" s="90"/>
    </row>
    <row r="555851" spans="68:68" customFormat="1">
      <c r="BP555851" s="90"/>
    </row>
    <row r="555852" spans="68:68" customFormat="1">
      <c r="BP555852" s="90"/>
    </row>
    <row r="555853" spans="68:68" customFormat="1">
      <c r="BP555853" s="90"/>
    </row>
    <row r="555854" spans="68:68" customFormat="1">
      <c r="BP555854" s="90"/>
    </row>
    <row r="555855" spans="68:68" customFormat="1">
      <c r="BP555855" s="90"/>
    </row>
    <row r="555856" spans="68:68" customFormat="1">
      <c r="BP555856" s="90"/>
    </row>
    <row r="555857" spans="68:68" customFormat="1">
      <c r="BP555857" s="90"/>
    </row>
    <row r="555858" spans="68:68" customFormat="1">
      <c r="BP555858" s="90"/>
    </row>
    <row r="555859" spans="68:68" customFormat="1">
      <c r="BP555859" s="90"/>
    </row>
    <row r="555860" spans="68:68" customFormat="1">
      <c r="BP555860" s="90"/>
    </row>
    <row r="555861" spans="68:68" customFormat="1">
      <c r="BP555861" s="90"/>
    </row>
    <row r="555862" spans="68:68" customFormat="1">
      <c r="BP555862" s="90"/>
    </row>
    <row r="555863" spans="68:68" customFormat="1">
      <c r="BP555863" s="90"/>
    </row>
    <row r="555864" spans="68:68" customFormat="1">
      <c r="BP555864" s="90"/>
    </row>
    <row r="555865" spans="68:68" customFormat="1">
      <c r="BP555865" s="90"/>
    </row>
    <row r="555866" spans="68:68" customFormat="1">
      <c r="BP555866" s="90"/>
    </row>
    <row r="555867" spans="68:68" customFormat="1">
      <c r="BP555867" s="90"/>
    </row>
    <row r="555868" spans="68:68" customFormat="1">
      <c r="BP555868" s="90"/>
    </row>
    <row r="555869" spans="68:68" customFormat="1">
      <c r="BP555869" s="90"/>
    </row>
    <row r="555870" spans="68:68" customFormat="1">
      <c r="BP555870" s="90"/>
    </row>
    <row r="555871" spans="68:68" customFormat="1">
      <c r="BP555871" s="90"/>
    </row>
    <row r="555872" spans="68:68" customFormat="1">
      <c r="BP555872" s="90"/>
    </row>
    <row r="555873" spans="68:68" customFormat="1">
      <c r="BP555873" s="90"/>
    </row>
    <row r="555874" spans="68:68" customFormat="1">
      <c r="BP555874" s="90"/>
    </row>
    <row r="555875" spans="68:68" customFormat="1">
      <c r="BP555875" s="90"/>
    </row>
    <row r="555876" spans="68:68" customFormat="1">
      <c r="BP555876" s="90"/>
    </row>
    <row r="555877" spans="68:68" customFormat="1">
      <c r="BP555877" s="90"/>
    </row>
    <row r="555878" spans="68:68" customFormat="1">
      <c r="BP555878" s="90"/>
    </row>
    <row r="555879" spans="68:68" customFormat="1">
      <c r="BP555879" s="90"/>
    </row>
    <row r="555880" spans="68:68" customFormat="1">
      <c r="BP555880" s="90"/>
    </row>
    <row r="555881" spans="68:68" customFormat="1">
      <c r="BP555881" s="90"/>
    </row>
    <row r="555882" spans="68:68" customFormat="1">
      <c r="BP555882" s="90"/>
    </row>
    <row r="555883" spans="68:68" customFormat="1">
      <c r="BP555883" s="90"/>
    </row>
    <row r="555884" spans="68:68" customFormat="1">
      <c r="BP555884" s="90"/>
    </row>
    <row r="555885" spans="68:68" customFormat="1">
      <c r="BP555885" s="90"/>
    </row>
    <row r="555886" spans="68:68" customFormat="1">
      <c r="BP555886" s="90"/>
    </row>
    <row r="555887" spans="68:68" customFormat="1">
      <c r="BP555887" s="90"/>
    </row>
    <row r="555888" spans="68:68" customFormat="1">
      <c r="BP555888" s="90"/>
    </row>
    <row r="555889" spans="68:68" customFormat="1">
      <c r="BP555889" s="90"/>
    </row>
    <row r="555890" spans="68:68" customFormat="1">
      <c r="BP555890" s="90"/>
    </row>
    <row r="555891" spans="68:68" customFormat="1">
      <c r="BP555891" s="90"/>
    </row>
    <row r="555892" spans="68:68" customFormat="1">
      <c r="BP555892" s="90"/>
    </row>
    <row r="555893" spans="68:68" customFormat="1">
      <c r="BP555893" s="90"/>
    </row>
    <row r="555894" spans="68:68" customFormat="1">
      <c r="BP555894" s="90"/>
    </row>
    <row r="555895" spans="68:68" customFormat="1">
      <c r="BP555895" s="90"/>
    </row>
    <row r="555896" spans="68:68" customFormat="1">
      <c r="BP555896" s="90"/>
    </row>
    <row r="555897" spans="68:68" customFormat="1">
      <c r="BP555897" s="90"/>
    </row>
    <row r="555898" spans="68:68" customFormat="1">
      <c r="BP555898" s="90"/>
    </row>
    <row r="555899" spans="68:68" customFormat="1">
      <c r="BP555899" s="90"/>
    </row>
    <row r="555900" spans="68:68" customFormat="1">
      <c r="BP555900" s="90"/>
    </row>
    <row r="555901" spans="68:68" customFormat="1">
      <c r="BP555901" s="90"/>
    </row>
    <row r="555902" spans="68:68" customFormat="1">
      <c r="BP555902" s="90"/>
    </row>
    <row r="555903" spans="68:68" customFormat="1">
      <c r="BP555903" s="90"/>
    </row>
    <row r="555904" spans="68:68" customFormat="1">
      <c r="BP555904" s="90"/>
    </row>
    <row r="555905" spans="68:68" customFormat="1">
      <c r="BP555905" s="90"/>
    </row>
    <row r="555906" spans="68:68" customFormat="1">
      <c r="BP555906" s="90"/>
    </row>
    <row r="555907" spans="68:68" customFormat="1">
      <c r="BP555907" s="90"/>
    </row>
    <row r="555908" spans="68:68" customFormat="1">
      <c r="BP555908" s="90"/>
    </row>
    <row r="555909" spans="68:68" customFormat="1">
      <c r="BP555909" s="90"/>
    </row>
    <row r="555910" spans="68:68" customFormat="1">
      <c r="BP555910" s="90"/>
    </row>
    <row r="555911" spans="68:68" customFormat="1">
      <c r="BP555911" s="90"/>
    </row>
    <row r="555912" spans="68:68" customFormat="1">
      <c r="BP555912" s="90"/>
    </row>
    <row r="555913" spans="68:68" customFormat="1">
      <c r="BP555913" s="90"/>
    </row>
    <row r="555914" spans="68:68" customFormat="1">
      <c r="BP555914" s="90"/>
    </row>
    <row r="555915" spans="68:68" customFormat="1">
      <c r="BP555915" s="90"/>
    </row>
    <row r="555916" spans="68:68" customFormat="1">
      <c r="BP555916" s="90"/>
    </row>
    <row r="555917" spans="68:68" customFormat="1">
      <c r="BP555917" s="90"/>
    </row>
    <row r="555918" spans="68:68" customFormat="1">
      <c r="BP555918" s="90"/>
    </row>
    <row r="555919" spans="68:68" customFormat="1">
      <c r="BP555919" s="90"/>
    </row>
    <row r="555920" spans="68:68" customFormat="1">
      <c r="BP555920" s="90"/>
    </row>
    <row r="555921" spans="68:68" customFormat="1">
      <c r="BP555921" s="90"/>
    </row>
    <row r="555922" spans="68:68" customFormat="1">
      <c r="BP555922" s="90"/>
    </row>
    <row r="555923" spans="68:68" customFormat="1">
      <c r="BP555923" s="90"/>
    </row>
    <row r="555924" spans="68:68" customFormat="1">
      <c r="BP555924" s="90"/>
    </row>
    <row r="555925" spans="68:68" customFormat="1">
      <c r="BP555925" s="90"/>
    </row>
    <row r="555926" spans="68:68" customFormat="1">
      <c r="BP555926" s="90"/>
    </row>
    <row r="555927" spans="68:68" customFormat="1">
      <c r="BP555927" s="90"/>
    </row>
    <row r="555928" spans="68:68" customFormat="1">
      <c r="BP555928" s="90"/>
    </row>
    <row r="555929" spans="68:68" customFormat="1">
      <c r="BP555929" s="90"/>
    </row>
    <row r="555930" spans="68:68" customFormat="1">
      <c r="BP555930" s="90"/>
    </row>
    <row r="555931" spans="68:68" customFormat="1">
      <c r="BP555931" s="90"/>
    </row>
    <row r="555932" spans="68:68" customFormat="1">
      <c r="BP555932" s="90"/>
    </row>
    <row r="555933" spans="68:68" customFormat="1">
      <c r="BP555933" s="90"/>
    </row>
    <row r="555934" spans="68:68" customFormat="1">
      <c r="BP555934" s="90"/>
    </row>
    <row r="555935" spans="68:68" customFormat="1">
      <c r="BP555935" s="90"/>
    </row>
    <row r="555936" spans="68:68" customFormat="1">
      <c r="BP555936" s="90"/>
    </row>
    <row r="555937" spans="68:68" customFormat="1">
      <c r="BP555937" s="90"/>
    </row>
    <row r="555938" spans="68:68" customFormat="1">
      <c r="BP555938" s="90"/>
    </row>
    <row r="555939" spans="68:68" customFormat="1">
      <c r="BP555939" s="90"/>
    </row>
    <row r="555940" spans="68:68" customFormat="1">
      <c r="BP555940" s="90"/>
    </row>
    <row r="555941" spans="68:68" customFormat="1">
      <c r="BP555941" s="90"/>
    </row>
    <row r="555942" spans="68:68" customFormat="1">
      <c r="BP555942" s="90"/>
    </row>
    <row r="555943" spans="68:68" customFormat="1">
      <c r="BP555943" s="90"/>
    </row>
    <row r="555944" spans="68:68" customFormat="1">
      <c r="BP555944" s="90"/>
    </row>
    <row r="555945" spans="68:68" customFormat="1">
      <c r="BP555945" s="90"/>
    </row>
    <row r="555946" spans="68:68" customFormat="1">
      <c r="BP555946" s="90"/>
    </row>
    <row r="555947" spans="68:68" customFormat="1">
      <c r="BP555947" s="90"/>
    </row>
    <row r="555948" spans="68:68" customFormat="1">
      <c r="BP555948" s="90"/>
    </row>
    <row r="555949" spans="68:68" customFormat="1">
      <c r="BP555949" s="90"/>
    </row>
    <row r="555950" spans="68:68" customFormat="1">
      <c r="BP555950" s="90"/>
    </row>
    <row r="555951" spans="68:68" customFormat="1">
      <c r="BP555951" s="90"/>
    </row>
    <row r="555952" spans="68:68" customFormat="1">
      <c r="BP555952" s="90"/>
    </row>
    <row r="555953" spans="68:68" customFormat="1">
      <c r="BP555953" s="90"/>
    </row>
    <row r="555954" spans="68:68" customFormat="1">
      <c r="BP555954" s="90"/>
    </row>
    <row r="555955" spans="68:68" customFormat="1">
      <c r="BP555955" s="90"/>
    </row>
    <row r="555956" spans="68:68" customFormat="1">
      <c r="BP555956" s="90"/>
    </row>
    <row r="555957" spans="68:68" customFormat="1">
      <c r="BP555957" s="90"/>
    </row>
    <row r="555958" spans="68:68" customFormat="1">
      <c r="BP555958" s="90"/>
    </row>
    <row r="555959" spans="68:68" customFormat="1">
      <c r="BP555959" s="90"/>
    </row>
    <row r="555960" spans="68:68" customFormat="1">
      <c r="BP555960" s="90"/>
    </row>
    <row r="555961" spans="68:68" customFormat="1">
      <c r="BP555961" s="90"/>
    </row>
    <row r="555962" spans="68:68" customFormat="1">
      <c r="BP555962" s="90"/>
    </row>
    <row r="555963" spans="68:68" customFormat="1">
      <c r="BP555963" s="90"/>
    </row>
    <row r="555964" spans="68:68" customFormat="1">
      <c r="BP555964" s="90"/>
    </row>
    <row r="555965" spans="68:68" customFormat="1">
      <c r="BP555965" s="90"/>
    </row>
    <row r="555966" spans="68:68" customFormat="1">
      <c r="BP555966" s="90"/>
    </row>
    <row r="555967" spans="68:68" customFormat="1">
      <c r="BP555967" s="90"/>
    </row>
    <row r="555968" spans="68:68" customFormat="1">
      <c r="BP555968" s="90"/>
    </row>
    <row r="555969" spans="68:68" customFormat="1">
      <c r="BP555969" s="90"/>
    </row>
    <row r="555970" spans="68:68" customFormat="1">
      <c r="BP555970" s="90"/>
    </row>
    <row r="555971" spans="68:68" customFormat="1">
      <c r="BP555971" s="90"/>
    </row>
    <row r="555972" spans="68:68" customFormat="1">
      <c r="BP555972" s="90"/>
    </row>
    <row r="555973" spans="68:68" customFormat="1">
      <c r="BP555973" s="90"/>
    </row>
    <row r="555974" spans="68:68" customFormat="1">
      <c r="BP555974" s="90"/>
    </row>
    <row r="555975" spans="68:68" customFormat="1">
      <c r="BP555975" s="90"/>
    </row>
    <row r="555976" spans="68:68" customFormat="1">
      <c r="BP555976" s="90"/>
    </row>
    <row r="555977" spans="68:68" customFormat="1">
      <c r="BP555977" s="90"/>
    </row>
    <row r="555978" spans="68:68" customFormat="1">
      <c r="BP555978" s="90"/>
    </row>
    <row r="555979" spans="68:68" customFormat="1">
      <c r="BP555979" s="90"/>
    </row>
    <row r="555980" spans="68:68" customFormat="1">
      <c r="BP555980" s="90"/>
    </row>
    <row r="555981" spans="68:68" customFormat="1">
      <c r="BP555981" s="90"/>
    </row>
    <row r="555982" spans="68:68" customFormat="1">
      <c r="BP555982" s="90"/>
    </row>
    <row r="555983" spans="68:68" customFormat="1">
      <c r="BP555983" s="90"/>
    </row>
    <row r="555984" spans="68:68" customFormat="1">
      <c r="BP555984" s="90"/>
    </row>
    <row r="555985" spans="68:68" customFormat="1">
      <c r="BP555985" s="90"/>
    </row>
    <row r="555986" spans="68:68" customFormat="1">
      <c r="BP555986" s="90"/>
    </row>
    <row r="555987" spans="68:68" customFormat="1">
      <c r="BP555987" s="90"/>
    </row>
    <row r="555988" spans="68:68" customFormat="1">
      <c r="BP555988" s="90"/>
    </row>
    <row r="555989" spans="68:68" customFormat="1">
      <c r="BP555989" s="90"/>
    </row>
    <row r="555990" spans="68:68" customFormat="1">
      <c r="BP555990" s="90"/>
    </row>
    <row r="555991" spans="68:68" customFormat="1">
      <c r="BP555991" s="90"/>
    </row>
    <row r="555992" spans="68:68" customFormat="1">
      <c r="BP555992" s="90"/>
    </row>
    <row r="555993" spans="68:68" customFormat="1">
      <c r="BP555993" s="90"/>
    </row>
    <row r="555994" spans="68:68" customFormat="1">
      <c r="BP555994" s="90"/>
    </row>
    <row r="555995" spans="68:68" customFormat="1">
      <c r="BP555995" s="90"/>
    </row>
    <row r="555996" spans="68:68" customFormat="1">
      <c r="BP555996" s="90"/>
    </row>
    <row r="555997" spans="68:68" customFormat="1">
      <c r="BP555997" s="90"/>
    </row>
    <row r="555998" spans="68:68" customFormat="1">
      <c r="BP555998" s="90"/>
    </row>
    <row r="555999" spans="68:68" customFormat="1">
      <c r="BP555999" s="90"/>
    </row>
    <row r="556000" spans="68:68" customFormat="1">
      <c r="BP556000" s="90"/>
    </row>
    <row r="556001" spans="68:68" customFormat="1">
      <c r="BP556001" s="90"/>
    </row>
    <row r="556002" spans="68:68" customFormat="1">
      <c r="BP556002" s="90"/>
    </row>
    <row r="556003" spans="68:68" customFormat="1">
      <c r="BP556003" s="90"/>
    </row>
    <row r="556004" spans="68:68" customFormat="1">
      <c r="BP556004" s="90"/>
    </row>
    <row r="556005" spans="68:68" customFormat="1">
      <c r="BP556005" s="90"/>
    </row>
    <row r="556006" spans="68:68" customFormat="1">
      <c r="BP556006" s="90"/>
    </row>
    <row r="556007" spans="68:68" customFormat="1">
      <c r="BP556007" s="90"/>
    </row>
    <row r="556008" spans="68:68" customFormat="1">
      <c r="BP556008" s="90"/>
    </row>
    <row r="556009" spans="68:68" customFormat="1">
      <c r="BP556009" s="90"/>
    </row>
    <row r="556010" spans="68:68" customFormat="1">
      <c r="BP556010" s="90"/>
    </row>
    <row r="556011" spans="68:68" customFormat="1">
      <c r="BP556011" s="90"/>
    </row>
    <row r="556012" spans="68:68" customFormat="1">
      <c r="BP556012" s="90"/>
    </row>
    <row r="556013" spans="68:68" customFormat="1">
      <c r="BP556013" s="90"/>
    </row>
    <row r="556014" spans="68:68" customFormat="1">
      <c r="BP556014" s="90"/>
    </row>
    <row r="556015" spans="68:68" customFormat="1">
      <c r="BP556015" s="90"/>
    </row>
    <row r="556016" spans="68:68" customFormat="1">
      <c r="BP556016" s="90"/>
    </row>
    <row r="556017" spans="68:68" customFormat="1">
      <c r="BP556017" s="90"/>
    </row>
    <row r="556018" spans="68:68" customFormat="1">
      <c r="BP556018" s="90"/>
    </row>
    <row r="556019" spans="68:68" customFormat="1">
      <c r="BP556019" s="90"/>
    </row>
    <row r="556020" spans="68:68" customFormat="1">
      <c r="BP556020" s="90"/>
    </row>
    <row r="556021" spans="68:68" customFormat="1">
      <c r="BP556021" s="90"/>
    </row>
    <row r="556022" spans="68:68" customFormat="1">
      <c r="BP556022" s="90"/>
    </row>
    <row r="556023" spans="68:68" customFormat="1">
      <c r="BP556023" s="90"/>
    </row>
    <row r="556024" spans="68:68" customFormat="1">
      <c r="BP556024" s="90"/>
    </row>
    <row r="556025" spans="68:68" customFormat="1">
      <c r="BP556025" s="90"/>
    </row>
    <row r="556026" spans="68:68" customFormat="1">
      <c r="BP556026" s="90"/>
    </row>
    <row r="556027" spans="68:68" customFormat="1">
      <c r="BP556027" s="90"/>
    </row>
    <row r="556028" spans="68:68" customFormat="1">
      <c r="BP556028" s="90"/>
    </row>
    <row r="556029" spans="68:68" customFormat="1">
      <c r="BP556029" s="90"/>
    </row>
    <row r="556030" spans="68:68" customFormat="1">
      <c r="BP556030" s="90"/>
    </row>
    <row r="556031" spans="68:68" customFormat="1">
      <c r="BP556031" s="90"/>
    </row>
    <row r="556032" spans="68:68" customFormat="1">
      <c r="BP556032" s="90"/>
    </row>
    <row r="556033" spans="68:68" customFormat="1">
      <c r="BP556033" s="90"/>
    </row>
    <row r="556034" spans="68:68" customFormat="1">
      <c r="BP556034" s="90"/>
    </row>
    <row r="556035" spans="68:68" customFormat="1">
      <c r="BP556035" s="90"/>
    </row>
    <row r="556036" spans="68:68" customFormat="1">
      <c r="BP556036" s="90"/>
    </row>
    <row r="556037" spans="68:68" customFormat="1">
      <c r="BP556037" s="90"/>
    </row>
    <row r="556038" spans="68:68" customFormat="1">
      <c r="BP556038" s="90"/>
    </row>
    <row r="556039" spans="68:68" customFormat="1">
      <c r="BP556039" s="90"/>
    </row>
    <row r="556040" spans="68:68" customFormat="1">
      <c r="BP556040" s="90"/>
    </row>
    <row r="556041" spans="68:68" customFormat="1">
      <c r="BP556041" s="90"/>
    </row>
    <row r="556042" spans="68:68" customFormat="1">
      <c r="BP556042" s="90"/>
    </row>
    <row r="556043" spans="68:68" customFormat="1">
      <c r="BP556043" s="90"/>
    </row>
    <row r="556044" spans="68:68" customFormat="1">
      <c r="BP556044" s="90"/>
    </row>
    <row r="556045" spans="68:68" customFormat="1">
      <c r="BP556045" s="90"/>
    </row>
    <row r="556046" spans="68:68" customFormat="1">
      <c r="BP556046" s="90"/>
    </row>
    <row r="556047" spans="68:68" customFormat="1">
      <c r="BP556047" s="90"/>
    </row>
    <row r="556048" spans="68:68" customFormat="1">
      <c r="BP556048" s="90"/>
    </row>
    <row r="556049" spans="68:68" customFormat="1">
      <c r="BP556049" s="90"/>
    </row>
    <row r="556050" spans="68:68" customFormat="1">
      <c r="BP556050" s="90"/>
    </row>
    <row r="556051" spans="68:68" customFormat="1">
      <c r="BP556051" s="90"/>
    </row>
    <row r="556052" spans="68:68" customFormat="1">
      <c r="BP556052" s="90"/>
    </row>
    <row r="556053" spans="68:68" customFormat="1">
      <c r="BP556053" s="90"/>
    </row>
    <row r="556054" spans="68:68" customFormat="1">
      <c r="BP556054" s="90"/>
    </row>
    <row r="556055" spans="68:68" customFormat="1">
      <c r="BP556055" s="90"/>
    </row>
    <row r="556056" spans="68:68" customFormat="1">
      <c r="BP556056" s="90"/>
    </row>
    <row r="556057" spans="68:68" customFormat="1">
      <c r="BP556057" s="90"/>
    </row>
    <row r="556058" spans="68:68" customFormat="1">
      <c r="BP556058" s="90"/>
    </row>
    <row r="556059" spans="68:68" customFormat="1">
      <c r="BP556059" s="90"/>
    </row>
    <row r="556060" spans="68:68" customFormat="1">
      <c r="BP556060" s="90"/>
    </row>
    <row r="556061" spans="68:68" customFormat="1">
      <c r="BP556061" s="90"/>
    </row>
    <row r="556062" spans="68:68" customFormat="1">
      <c r="BP556062" s="90"/>
    </row>
    <row r="556063" spans="68:68" customFormat="1">
      <c r="BP556063" s="90"/>
    </row>
    <row r="556064" spans="68:68" customFormat="1">
      <c r="BP556064" s="90"/>
    </row>
    <row r="556065" spans="68:68" customFormat="1">
      <c r="BP556065" s="90"/>
    </row>
    <row r="556066" spans="68:68" customFormat="1">
      <c r="BP556066" s="90"/>
    </row>
    <row r="556067" spans="68:68" customFormat="1">
      <c r="BP556067" s="90"/>
    </row>
    <row r="556068" spans="68:68" customFormat="1">
      <c r="BP556068" s="90"/>
    </row>
    <row r="556069" spans="68:68" customFormat="1">
      <c r="BP556069" s="90"/>
    </row>
    <row r="556070" spans="68:68" customFormat="1">
      <c r="BP556070" s="90"/>
    </row>
    <row r="556071" spans="68:68" customFormat="1">
      <c r="BP556071" s="90"/>
    </row>
    <row r="556072" spans="68:68" customFormat="1">
      <c r="BP556072" s="90"/>
    </row>
    <row r="556073" spans="68:68" customFormat="1">
      <c r="BP556073" s="90"/>
    </row>
    <row r="556074" spans="68:68" customFormat="1">
      <c r="BP556074" s="90"/>
    </row>
    <row r="556075" spans="68:68" customFormat="1">
      <c r="BP556075" s="90"/>
    </row>
    <row r="556076" spans="68:68" customFormat="1">
      <c r="BP556076" s="90"/>
    </row>
    <row r="556077" spans="68:68" customFormat="1">
      <c r="BP556077" s="90"/>
    </row>
    <row r="556078" spans="68:68" customFormat="1">
      <c r="BP556078" s="90"/>
    </row>
    <row r="556079" spans="68:68" customFormat="1">
      <c r="BP556079" s="90"/>
    </row>
    <row r="556080" spans="68:68" customFormat="1">
      <c r="BP556080" s="90"/>
    </row>
    <row r="556081" spans="68:68" customFormat="1">
      <c r="BP556081" s="90"/>
    </row>
    <row r="556082" spans="68:68" customFormat="1">
      <c r="BP556082" s="90"/>
    </row>
    <row r="556083" spans="68:68" customFormat="1">
      <c r="BP556083" s="90"/>
    </row>
    <row r="556084" spans="68:68" customFormat="1">
      <c r="BP556084" s="90"/>
    </row>
    <row r="556085" spans="68:68" customFormat="1">
      <c r="BP556085" s="90"/>
    </row>
    <row r="556086" spans="68:68" customFormat="1">
      <c r="BP556086" s="90"/>
    </row>
    <row r="556087" spans="68:68" customFormat="1">
      <c r="BP556087" s="90"/>
    </row>
    <row r="556088" spans="68:68" customFormat="1">
      <c r="BP556088" s="90"/>
    </row>
    <row r="556089" spans="68:68" customFormat="1">
      <c r="BP556089" s="90"/>
    </row>
    <row r="556090" spans="68:68" customFormat="1">
      <c r="BP556090" s="90"/>
    </row>
    <row r="556091" spans="68:68" customFormat="1">
      <c r="BP556091" s="90"/>
    </row>
    <row r="556092" spans="68:68" customFormat="1">
      <c r="BP556092" s="90"/>
    </row>
    <row r="556093" spans="68:68" customFormat="1">
      <c r="BP556093" s="90"/>
    </row>
    <row r="556094" spans="68:68" customFormat="1">
      <c r="BP556094" s="90"/>
    </row>
    <row r="556095" spans="68:68" customFormat="1">
      <c r="BP556095" s="90"/>
    </row>
    <row r="556096" spans="68:68" customFormat="1">
      <c r="BP556096" s="90"/>
    </row>
    <row r="556097" spans="68:68" customFormat="1">
      <c r="BP556097" s="90"/>
    </row>
    <row r="556098" spans="68:68" customFormat="1">
      <c r="BP556098" s="90"/>
    </row>
    <row r="556099" spans="68:68" customFormat="1">
      <c r="BP556099" s="90"/>
    </row>
    <row r="556100" spans="68:68" customFormat="1">
      <c r="BP556100" s="90"/>
    </row>
    <row r="556101" spans="68:68" customFormat="1">
      <c r="BP556101" s="90"/>
    </row>
    <row r="556102" spans="68:68" customFormat="1">
      <c r="BP556102" s="90"/>
    </row>
    <row r="556103" spans="68:68" customFormat="1">
      <c r="BP556103" s="90"/>
    </row>
    <row r="556104" spans="68:68" customFormat="1">
      <c r="BP556104" s="90"/>
    </row>
    <row r="556105" spans="68:68" customFormat="1">
      <c r="BP556105" s="90"/>
    </row>
    <row r="556106" spans="68:68" customFormat="1">
      <c r="BP556106" s="90"/>
    </row>
    <row r="556107" spans="68:68" customFormat="1">
      <c r="BP556107" s="90"/>
    </row>
    <row r="556108" spans="68:68" customFormat="1">
      <c r="BP556108" s="90"/>
    </row>
    <row r="556109" spans="68:68" customFormat="1">
      <c r="BP556109" s="90"/>
    </row>
    <row r="556110" spans="68:68" customFormat="1">
      <c r="BP556110" s="90"/>
    </row>
    <row r="556111" spans="68:68" customFormat="1">
      <c r="BP556111" s="90"/>
    </row>
    <row r="556112" spans="68:68" customFormat="1">
      <c r="BP556112" s="90"/>
    </row>
    <row r="556113" spans="68:68" customFormat="1">
      <c r="BP556113" s="90"/>
    </row>
    <row r="556114" spans="68:68" customFormat="1">
      <c r="BP556114" s="90"/>
    </row>
    <row r="556115" spans="68:68" customFormat="1">
      <c r="BP556115" s="90"/>
    </row>
    <row r="556116" spans="68:68" customFormat="1">
      <c r="BP556116" s="90"/>
    </row>
    <row r="556117" spans="68:68" customFormat="1">
      <c r="BP556117" s="90"/>
    </row>
    <row r="556118" spans="68:68" customFormat="1">
      <c r="BP556118" s="90"/>
    </row>
    <row r="556119" spans="68:68" customFormat="1">
      <c r="BP556119" s="90"/>
    </row>
    <row r="556120" spans="68:68" customFormat="1">
      <c r="BP556120" s="90"/>
    </row>
    <row r="556121" spans="68:68" customFormat="1">
      <c r="BP556121" s="90"/>
    </row>
    <row r="556122" spans="68:68" customFormat="1">
      <c r="BP556122" s="90"/>
    </row>
    <row r="556123" spans="68:68" customFormat="1">
      <c r="BP556123" s="90"/>
    </row>
    <row r="556124" spans="68:68" customFormat="1">
      <c r="BP556124" s="90"/>
    </row>
    <row r="556125" spans="68:68" customFormat="1">
      <c r="BP556125" s="90"/>
    </row>
    <row r="556126" spans="68:68" customFormat="1">
      <c r="BP556126" s="90"/>
    </row>
    <row r="556127" spans="68:68" customFormat="1">
      <c r="BP556127" s="90"/>
    </row>
    <row r="556128" spans="68:68" customFormat="1">
      <c r="BP556128" s="90"/>
    </row>
    <row r="556129" spans="68:68" customFormat="1">
      <c r="BP556129" s="90"/>
    </row>
    <row r="556130" spans="68:68" customFormat="1">
      <c r="BP556130" s="90"/>
    </row>
    <row r="556131" spans="68:68" customFormat="1">
      <c r="BP556131" s="90"/>
    </row>
    <row r="556132" spans="68:68" customFormat="1">
      <c r="BP556132" s="90"/>
    </row>
    <row r="556133" spans="68:68" customFormat="1">
      <c r="BP556133" s="90"/>
    </row>
    <row r="556134" spans="68:68" customFormat="1">
      <c r="BP556134" s="90"/>
    </row>
    <row r="556135" spans="68:68" customFormat="1">
      <c r="BP556135" s="90"/>
    </row>
    <row r="556136" spans="68:68" customFormat="1">
      <c r="BP556136" s="90"/>
    </row>
    <row r="556137" spans="68:68" customFormat="1">
      <c r="BP556137" s="90"/>
    </row>
    <row r="556138" spans="68:68" customFormat="1">
      <c r="BP556138" s="90"/>
    </row>
    <row r="556139" spans="68:68" customFormat="1">
      <c r="BP556139" s="90"/>
    </row>
    <row r="556140" spans="68:68" customFormat="1">
      <c r="BP556140" s="90"/>
    </row>
    <row r="556141" spans="68:68" customFormat="1">
      <c r="BP556141" s="90"/>
    </row>
    <row r="556142" spans="68:68" customFormat="1">
      <c r="BP556142" s="90"/>
    </row>
    <row r="556143" spans="68:68" customFormat="1">
      <c r="BP556143" s="90"/>
    </row>
    <row r="556144" spans="68:68" customFormat="1">
      <c r="BP556144" s="90"/>
    </row>
    <row r="556145" spans="68:68" customFormat="1">
      <c r="BP556145" s="90"/>
    </row>
    <row r="556146" spans="68:68" customFormat="1">
      <c r="BP556146" s="90"/>
    </row>
    <row r="556147" spans="68:68" customFormat="1">
      <c r="BP556147" s="90"/>
    </row>
    <row r="556148" spans="68:68" customFormat="1">
      <c r="BP556148" s="90"/>
    </row>
    <row r="556149" spans="68:68" customFormat="1">
      <c r="BP556149" s="90"/>
    </row>
    <row r="556150" spans="68:68" customFormat="1">
      <c r="BP556150" s="90"/>
    </row>
    <row r="556151" spans="68:68" customFormat="1">
      <c r="BP556151" s="90"/>
    </row>
    <row r="556152" spans="68:68" customFormat="1">
      <c r="BP556152" s="90"/>
    </row>
    <row r="556153" spans="68:68" customFormat="1">
      <c r="BP556153" s="90"/>
    </row>
    <row r="556154" spans="68:68" customFormat="1">
      <c r="BP556154" s="90"/>
    </row>
    <row r="556155" spans="68:68" customFormat="1">
      <c r="BP556155" s="90"/>
    </row>
    <row r="556156" spans="68:68" customFormat="1">
      <c r="BP556156" s="90"/>
    </row>
    <row r="556157" spans="68:68" customFormat="1">
      <c r="BP556157" s="90"/>
    </row>
    <row r="556158" spans="68:68" customFormat="1">
      <c r="BP556158" s="90"/>
    </row>
    <row r="556159" spans="68:68" customFormat="1">
      <c r="BP556159" s="90"/>
    </row>
    <row r="556160" spans="68:68" customFormat="1">
      <c r="BP556160" s="90"/>
    </row>
    <row r="556161" spans="68:68" customFormat="1">
      <c r="BP556161" s="90"/>
    </row>
    <row r="556162" spans="68:68" customFormat="1">
      <c r="BP556162" s="90"/>
    </row>
    <row r="556163" spans="68:68" customFormat="1">
      <c r="BP556163" s="90"/>
    </row>
    <row r="556164" spans="68:68" customFormat="1">
      <c r="BP556164" s="90"/>
    </row>
    <row r="556165" spans="68:68" customFormat="1">
      <c r="BP556165" s="90"/>
    </row>
    <row r="556166" spans="68:68" customFormat="1">
      <c r="BP556166" s="90"/>
    </row>
    <row r="556167" spans="68:68" customFormat="1">
      <c r="BP556167" s="90"/>
    </row>
    <row r="556168" spans="68:68" customFormat="1">
      <c r="BP556168" s="90"/>
    </row>
    <row r="556169" spans="68:68" customFormat="1">
      <c r="BP556169" s="90"/>
    </row>
    <row r="556170" spans="68:68" customFormat="1">
      <c r="BP556170" s="90"/>
    </row>
    <row r="556171" spans="68:68" customFormat="1">
      <c r="BP556171" s="90"/>
    </row>
    <row r="556172" spans="68:68" customFormat="1">
      <c r="BP556172" s="90"/>
    </row>
    <row r="556173" spans="68:68" customFormat="1">
      <c r="BP556173" s="90"/>
    </row>
    <row r="556174" spans="68:68" customFormat="1">
      <c r="BP556174" s="90"/>
    </row>
    <row r="556175" spans="68:68" customFormat="1">
      <c r="BP556175" s="90"/>
    </row>
    <row r="556176" spans="68:68" customFormat="1">
      <c r="BP556176" s="90"/>
    </row>
    <row r="556177" spans="68:68" customFormat="1">
      <c r="BP556177" s="90"/>
    </row>
    <row r="556178" spans="68:68" customFormat="1">
      <c r="BP556178" s="90"/>
    </row>
    <row r="556179" spans="68:68" customFormat="1">
      <c r="BP556179" s="90"/>
    </row>
    <row r="556180" spans="68:68" customFormat="1">
      <c r="BP556180" s="90"/>
    </row>
    <row r="556181" spans="68:68" customFormat="1">
      <c r="BP556181" s="90"/>
    </row>
    <row r="556182" spans="68:68" customFormat="1">
      <c r="BP556182" s="90"/>
    </row>
    <row r="556183" spans="68:68" customFormat="1">
      <c r="BP556183" s="90"/>
    </row>
    <row r="556184" spans="68:68" customFormat="1">
      <c r="BP556184" s="90"/>
    </row>
    <row r="556185" spans="68:68" customFormat="1">
      <c r="BP556185" s="90"/>
    </row>
    <row r="556186" spans="68:68" customFormat="1">
      <c r="BP556186" s="90"/>
    </row>
    <row r="556187" spans="68:68" customFormat="1">
      <c r="BP556187" s="90"/>
    </row>
    <row r="556188" spans="68:68" customFormat="1">
      <c r="BP556188" s="90"/>
    </row>
    <row r="556189" spans="68:68" customFormat="1">
      <c r="BP556189" s="90"/>
    </row>
    <row r="556190" spans="68:68" customFormat="1">
      <c r="BP556190" s="90"/>
    </row>
    <row r="556191" spans="68:68" customFormat="1">
      <c r="BP556191" s="90"/>
    </row>
    <row r="556192" spans="68:68" customFormat="1">
      <c r="BP556192" s="90"/>
    </row>
    <row r="556193" spans="68:68" customFormat="1">
      <c r="BP556193" s="90"/>
    </row>
    <row r="556194" spans="68:68" customFormat="1">
      <c r="BP556194" s="90"/>
    </row>
    <row r="556195" spans="68:68" customFormat="1">
      <c r="BP556195" s="90"/>
    </row>
    <row r="556196" spans="68:68" customFormat="1">
      <c r="BP556196" s="90"/>
    </row>
    <row r="556197" spans="68:68" customFormat="1">
      <c r="BP556197" s="90"/>
    </row>
    <row r="556198" spans="68:68" customFormat="1">
      <c r="BP556198" s="90"/>
    </row>
    <row r="556199" spans="68:68" customFormat="1">
      <c r="BP556199" s="90"/>
    </row>
    <row r="556200" spans="68:68" customFormat="1">
      <c r="BP556200" s="90"/>
    </row>
    <row r="556201" spans="68:68" customFormat="1">
      <c r="BP556201" s="90"/>
    </row>
    <row r="556202" spans="68:68" customFormat="1">
      <c r="BP556202" s="90"/>
    </row>
    <row r="556203" spans="68:68" customFormat="1">
      <c r="BP556203" s="90"/>
    </row>
    <row r="556204" spans="68:68" customFormat="1">
      <c r="BP556204" s="90"/>
    </row>
    <row r="556205" spans="68:68" customFormat="1">
      <c r="BP556205" s="90"/>
    </row>
    <row r="556206" spans="68:68" customFormat="1">
      <c r="BP556206" s="90"/>
    </row>
    <row r="556207" spans="68:68" customFormat="1">
      <c r="BP556207" s="90"/>
    </row>
    <row r="556208" spans="68:68" customFormat="1">
      <c r="BP556208" s="90"/>
    </row>
    <row r="556209" spans="68:68" customFormat="1">
      <c r="BP556209" s="90"/>
    </row>
    <row r="556210" spans="68:68" customFormat="1">
      <c r="BP556210" s="90"/>
    </row>
    <row r="556211" spans="68:68" customFormat="1">
      <c r="BP556211" s="90"/>
    </row>
    <row r="556212" spans="68:68" customFormat="1">
      <c r="BP556212" s="90"/>
    </row>
    <row r="556213" spans="68:68" customFormat="1">
      <c r="BP556213" s="90"/>
    </row>
    <row r="556214" spans="68:68" customFormat="1">
      <c r="BP556214" s="90"/>
    </row>
    <row r="556215" spans="68:68" customFormat="1">
      <c r="BP556215" s="90"/>
    </row>
    <row r="556216" spans="68:68" customFormat="1">
      <c r="BP556216" s="90"/>
    </row>
    <row r="556217" spans="68:68" customFormat="1">
      <c r="BP556217" s="90"/>
    </row>
    <row r="556218" spans="68:68" customFormat="1">
      <c r="BP556218" s="90"/>
    </row>
    <row r="556219" spans="68:68" customFormat="1">
      <c r="BP556219" s="90"/>
    </row>
    <row r="556220" spans="68:68" customFormat="1">
      <c r="BP556220" s="90"/>
    </row>
    <row r="556221" spans="68:68" customFormat="1">
      <c r="BP556221" s="90"/>
    </row>
    <row r="556222" spans="68:68" customFormat="1">
      <c r="BP556222" s="90"/>
    </row>
    <row r="556223" spans="68:68" customFormat="1">
      <c r="BP556223" s="90"/>
    </row>
    <row r="556224" spans="68:68" customFormat="1">
      <c r="BP556224" s="90"/>
    </row>
    <row r="556225" spans="68:68" customFormat="1">
      <c r="BP556225" s="90"/>
    </row>
    <row r="556226" spans="68:68" customFormat="1">
      <c r="BP556226" s="90"/>
    </row>
    <row r="556227" spans="68:68" customFormat="1">
      <c r="BP556227" s="90"/>
    </row>
    <row r="556228" spans="68:68" customFormat="1">
      <c r="BP556228" s="90"/>
    </row>
    <row r="556229" spans="68:68" customFormat="1">
      <c r="BP556229" s="90"/>
    </row>
    <row r="556230" spans="68:68" customFormat="1">
      <c r="BP556230" s="90"/>
    </row>
    <row r="556231" spans="68:68" customFormat="1">
      <c r="BP556231" s="90"/>
    </row>
    <row r="556232" spans="68:68" customFormat="1">
      <c r="BP556232" s="90"/>
    </row>
    <row r="556233" spans="68:68" customFormat="1">
      <c r="BP556233" s="90"/>
    </row>
    <row r="556234" spans="68:68" customFormat="1">
      <c r="BP556234" s="90"/>
    </row>
    <row r="556235" spans="68:68" customFormat="1">
      <c r="BP556235" s="90"/>
    </row>
    <row r="556236" spans="68:68" customFormat="1">
      <c r="BP556236" s="90"/>
    </row>
    <row r="556237" spans="68:68" customFormat="1">
      <c r="BP556237" s="90"/>
    </row>
    <row r="556238" spans="68:68" customFormat="1">
      <c r="BP556238" s="90"/>
    </row>
    <row r="556239" spans="68:68" customFormat="1">
      <c r="BP556239" s="90"/>
    </row>
    <row r="556240" spans="68:68" customFormat="1">
      <c r="BP556240" s="90"/>
    </row>
    <row r="556241" spans="68:68" customFormat="1">
      <c r="BP556241" s="90"/>
    </row>
    <row r="556242" spans="68:68" customFormat="1">
      <c r="BP556242" s="90"/>
    </row>
    <row r="556243" spans="68:68" customFormat="1">
      <c r="BP556243" s="90"/>
    </row>
    <row r="556244" spans="68:68" customFormat="1">
      <c r="BP556244" s="90"/>
    </row>
    <row r="556245" spans="68:68" customFormat="1">
      <c r="BP556245" s="90"/>
    </row>
    <row r="556246" spans="68:68" customFormat="1">
      <c r="BP556246" s="90"/>
    </row>
    <row r="556247" spans="68:68" customFormat="1">
      <c r="BP556247" s="90"/>
    </row>
    <row r="556248" spans="68:68" customFormat="1">
      <c r="BP556248" s="90"/>
    </row>
    <row r="556249" spans="68:68" customFormat="1">
      <c r="BP556249" s="90"/>
    </row>
    <row r="556250" spans="68:68" customFormat="1">
      <c r="BP556250" s="90"/>
    </row>
    <row r="556251" spans="68:68" customFormat="1">
      <c r="BP556251" s="90"/>
    </row>
    <row r="556252" spans="68:68" customFormat="1">
      <c r="BP556252" s="90"/>
    </row>
    <row r="556253" spans="68:68" customFormat="1">
      <c r="BP556253" s="90"/>
    </row>
    <row r="556254" spans="68:68" customFormat="1">
      <c r="BP556254" s="90"/>
    </row>
    <row r="556255" spans="68:68" customFormat="1">
      <c r="BP556255" s="90"/>
    </row>
    <row r="556256" spans="68:68" customFormat="1">
      <c r="BP556256" s="90"/>
    </row>
    <row r="556257" spans="68:68" customFormat="1">
      <c r="BP556257" s="90"/>
    </row>
    <row r="556258" spans="68:68" customFormat="1">
      <c r="BP556258" s="90"/>
    </row>
    <row r="556259" spans="68:68" customFormat="1">
      <c r="BP556259" s="90"/>
    </row>
    <row r="556260" spans="68:68" customFormat="1">
      <c r="BP556260" s="90"/>
    </row>
    <row r="556261" spans="68:68" customFormat="1">
      <c r="BP556261" s="90"/>
    </row>
    <row r="556262" spans="68:68" customFormat="1">
      <c r="BP556262" s="90"/>
    </row>
    <row r="556263" spans="68:68" customFormat="1">
      <c r="BP556263" s="90"/>
    </row>
    <row r="556264" spans="68:68" customFormat="1">
      <c r="BP556264" s="90"/>
    </row>
    <row r="556265" spans="68:68" customFormat="1">
      <c r="BP556265" s="90"/>
    </row>
    <row r="556266" spans="68:68" customFormat="1">
      <c r="BP556266" s="90"/>
    </row>
    <row r="556267" spans="68:68" customFormat="1">
      <c r="BP556267" s="90"/>
    </row>
    <row r="556268" spans="68:68" customFormat="1">
      <c r="BP556268" s="90"/>
    </row>
    <row r="556269" spans="68:68" customFormat="1">
      <c r="BP556269" s="90"/>
    </row>
    <row r="556270" spans="68:68" customFormat="1">
      <c r="BP556270" s="90"/>
    </row>
    <row r="556271" spans="68:68" customFormat="1">
      <c r="BP556271" s="90"/>
    </row>
    <row r="556272" spans="68:68" customFormat="1">
      <c r="BP556272" s="90"/>
    </row>
    <row r="556273" spans="68:68" customFormat="1">
      <c r="BP556273" s="90"/>
    </row>
    <row r="556274" spans="68:68" customFormat="1">
      <c r="BP556274" s="90"/>
    </row>
    <row r="556275" spans="68:68" customFormat="1">
      <c r="BP556275" s="90"/>
    </row>
    <row r="556276" spans="68:68" customFormat="1">
      <c r="BP556276" s="90"/>
    </row>
    <row r="556277" spans="68:68" customFormat="1">
      <c r="BP556277" s="90"/>
    </row>
    <row r="556278" spans="68:68" customFormat="1">
      <c r="BP556278" s="90"/>
    </row>
    <row r="556279" spans="68:68" customFormat="1">
      <c r="BP556279" s="90"/>
    </row>
    <row r="556280" spans="68:68" customFormat="1">
      <c r="BP556280" s="90"/>
    </row>
    <row r="556281" spans="68:68" customFormat="1">
      <c r="BP556281" s="90"/>
    </row>
    <row r="556282" spans="68:68" customFormat="1">
      <c r="BP556282" s="90"/>
    </row>
    <row r="556283" spans="68:68" customFormat="1">
      <c r="BP556283" s="90"/>
    </row>
    <row r="556284" spans="68:68" customFormat="1">
      <c r="BP556284" s="90"/>
    </row>
    <row r="556285" spans="68:68" customFormat="1">
      <c r="BP556285" s="90"/>
    </row>
    <row r="556286" spans="68:68" customFormat="1">
      <c r="BP556286" s="90"/>
    </row>
    <row r="556287" spans="68:68" customFormat="1">
      <c r="BP556287" s="90"/>
    </row>
    <row r="556288" spans="68:68" customFormat="1">
      <c r="BP556288" s="90"/>
    </row>
    <row r="556289" spans="68:68" customFormat="1">
      <c r="BP556289" s="90"/>
    </row>
    <row r="556290" spans="68:68" customFormat="1">
      <c r="BP556290" s="90"/>
    </row>
    <row r="556291" spans="68:68" customFormat="1">
      <c r="BP556291" s="90"/>
    </row>
    <row r="556292" spans="68:68" customFormat="1">
      <c r="BP556292" s="90"/>
    </row>
    <row r="556293" spans="68:68" customFormat="1">
      <c r="BP556293" s="90"/>
    </row>
    <row r="556294" spans="68:68" customFormat="1">
      <c r="BP556294" s="90"/>
    </row>
    <row r="556295" spans="68:68" customFormat="1">
      <c r="BP556295" s="90"/>
    </row>
    <row r="556296" spans="68:68" customFormat="1">
      <c r="BP556296" s="90"/>
    </row>
    <row r="556297" spans="68:68" customFormat="1">
      <c r="BP556297" s="90"/>
    </row>
    <row r="556298" spans="68:68" customFormat="1">
      <c r="BP556298" s="90"/>
    </row>
    <row r="556299" spans="68:68" customFormat="1">
      <c r="BP556299" s="90"/>
    </row>
    <row r="556300" spans="68:68" customFormat="1">
      <c r="BP556300" s="90"/>
    </row>
    <row r="556301" spans="68:68" customFormat="1">
      <c r="BP556301" s="90"/>
    </row>
    <row r="556302" spans="68:68" customFormat="1">
      <c r="BP556302" s="90"/>
    </row>
    <row r="556303" spans="68:68" customFormat="1">
      <c r="BP556303" s="90"/>
    </row>
    <row r="556304" spans="68:68" customFormat="1">
      <c r="BP556304" s="90"/>
    </row>
    <row r="556305" spans="68:68" customFormat="1">
      <c r="BP556305" s="90"/>
    </row>
    <row r="556306" spans="68:68" customFormat="1">
      <c r="BP556306" s="90"/>
    </row>
    <row r="556307" spans="68:68" customFormat="1">
      <c r="BP556307" s="90"/>
    </row>
    <row r="556308" spans="68:68" customFormat="1">
      <c r="BP556308" s="90"/>
    </row>
    <row r="556309" spans="68:68" customFormat="1">
      <c r="BP556309" s="90"/>
    </row>
    <row r="556310" spans="68:68" customFormat="1">
      <c r="BP556310" s="90"/>
    </row>
    <row r="556311" spans="68:68" customFormat="1">
      <c r="BP556311" s="90"/>
    </row>
    <row r="556312" spans="68:68" customFormat="1">
      <c r="BP556312" s="90"/>
    </row>
    <row r="556313" spans="68:68" customFormat="1">
      <c r="BP556313" s="90"/>
    </row>
    <row r="556314" spans="68:68" customFormat="1">
      <c r="BP556314" s="90"/>
    </row>
    <row r="556315" spans="68:68" customFormat="1">
      <c r="BP556315" s="90"/>
    </row>
    <row r="556316" spans="68:68" customFormat="1">
      <c r="BP556316" s="90"/>
    </row>
    <row r="556317" spans="68:68" customFormat="1">
      <c r="BP556317" s="90"/>
    </row>
    <row r="556318" spans="68:68" customFormat="1">
      <c r="BP556318" s="90"/>
    </row>
    <row r="556319" spans="68:68" customFormat="1">
      <c r="BP556319" s="90"/>
    </row>
    <row r="556320" spans="68:68" customFormat="1">
      <c r="BP556320" s="90"/>
    </row>
    <row r="556321" spans="68:68" customFormat="1">
      <c r="BP556321" s="90"/>
    </row>
    <row r="556322" spans="68:68" customFormat="1">
      <c r="BP556322" s="90"/>
    </row>
    <row r="556323" spans="68:68" customFormat="1">
      <c r="BP556323" s="90"/>
    </row>
    <row r="556324" spans="68:68" customFormat="1">
      <c r="BP556324" s="90"/>
    </row>
    <row r="556325" spans="68:68" customFormat="1">
      <c r="BP556325" s="90"/>
    </row>
    <row r="556326" spans="68:68" customFormat="1">
      <c r="BP556326" s="90"/>
    </row>
    <row r="556327" spans="68:68" customFormat="1">
      <c r="BP556327" s="90"/>
    </row>
    <row r="556328" spans="68:68" customFormat="1">
      <c r="BP556328" s="90"/>
    </row>
    <row r="556329" spans="68:68" customFormat="1">
      <c r="BP556329" s="90"/>
    </row>
    <row r="556330" spans="68:68" customFormat="1">
      <c r="BP556330" s="90"/>
    </row>
    <row r="556331" spans="68:68" customFormat="1">
      <c r="BP556331" s="90"/>
    </row>
    <row r="556332" spans="68:68" customFormat="1">
      <c r="BP556332" s="90"/>
    </row>
    <row r="556333" spans="68:68" customFormat="1">
      <c r="BP556333" s="90"/>
    </row>
    <row r="556334" spans="68:68" customFormat="1">
      <c r="BP556334" s="90"/>
    </row>
    <row r="556335" spans="68:68" customFormat="1">
      <c r="BP556335" s="90"/>
    </row>
    <row r="556336" spans="68:68" customFormat="1">
      <c r="BP556336" s="90"/>
    </row>
    <row r="556337" spans="68:68" customFormat="1">
      <c r="BP556337" s="90"/>
    </row>
    <row r="556338" spans="68:68" customFormat="1">
      <c r="BP556338" s="90"/>
    </row>
    <row r="556339" spans="68:68" customFormat="1">
      <c r="BP556339" s="90"/>
    </row>
    <row r="556340" spans="68:68" customFormat="1">
      <c r="BP556340" s="90"/>
    </row>
    <row r="556341" spans="68:68" customFormat="1">
      <c r="BP556341" s="90"/>
    </row>
    <row r="556342" spans="68:68" customFormat="1">
      <c r="BP556342" s="90"/>
    </row>
    <row r="556343" spans="68:68" customFormat="1">
      <c r="BP556343" s="90"/>
    </row>
    <row r="556344" spans="68:68" customFormat="1">
      <c r="BP556344" s="90"/>
    </row>
    <row r="556345" spans="68:68" customFormat="1">
      <c r="BP556345" s="90"/>
    </row>
    <row r="556346" spans="68:68" customFormat="1">
      <c r="BP556346" s="90"/>
    </row>
    <row r="556347" spans="68:68" customFormat="1">
      <c r="BP556347" s="90"/>
    </row>
    <row r="556348" spans="68:68" customFormat="1">
      <c r="BP556348" s="90"/>
    </row>
    <row r="556349" spans="68:68" customFormat="1">
      <c r="BP556349" s="90"/>
    </row>
    <row r="556350" spans="68:68" customFormat="1">
      <c r="BP556350" s="90"/>
    </row>
    <row r="556351" spans="68:68" customFormat="1">
      <c r="BP556351" s="90"/>
    </row>
    <row r="556352" spans="68:68" customFormat="1">
      <c r="BP556352" s="90"/>
    </row>
    <row r="556353" spans="68:68" customFormat="1">
      <c r="BP556353" s="90"/>
    </row>
    <row r="556354" spans="68:68" customFormat="1">
      <c r="BP556354" s="90"/>
    </row>
    <row r="556355" spans="68:68" customFormat="1">
      <c r="BP556355" s="90"/>
    </row>
    <row r="556356" spans="68:68" customFormat="1">
      <c r="BP556356" s="90"/>
    </row>
    <row r="556357" spans="68:68" customFormat="1">
      <c r="BP556357" s="90"/>
    </row>
    <row r="556358" spans="68:68" customFormat="1">
      <c r="BP556358" s="90"/>
    </row>
    <row r="556359" spans="68:68" customFormat="1">
      <c r="BP556359" s="90"/>
    </row>
    <row r="556360" spans="68:68" customFormat="1">
      <c r="BP556360" s="90"/>
    </row>
    <row r="556361" spans="68:68" customFormat="1">
      <c r="BP556361" s="90"/>
    </row>
    <row r="556362" spans="68:68" customFormat="1">
      <c r="BP556362" s="90"/>
    </row>
    <row r="556363" spans="68:68" customFormat="1">
      <c r="BP556363" s="90"/>
    </row>
    <row r="556364" spans="68:68" customFormat="1">
      <c r="BP556364" s="90"/>
    </row>
    <row r="556365" spans="68:68" customFormat="1">
      <c r="BP556365" s="90"/>
    </row>
    <row r="556366" spans="68:68" customFormat="1">
      <c r="BP556366" s="90"/>
    </row>
    <row r="556367" spans="68:68" customFormat="1">
      <c r="BP556367" s="90"/>
    </row>
    <row r="556368" spans="68:68" customFormat="1">
      <c r="BP556368" s="90"/>
    </row>
    <row r="556369" spans="68:68" customFormat="1">
      <c r="BP556369" s="90"/>
    </row>
    <row r="556370" spans="68:68" customFormat="1">
      <c r="BP556370" s="90"/>
    </row>
    <row r="556371" spans="68:68" customFormat="1">
      <c r="BP556371" s="90"/>
    </row>
    <row r="556372" spans="68:68" customFormat="1">
      <c r="BP556372" s="90"/>
    </row>
    <row r="556373" spans="68:68" customFormat="1">
      <c r="BP556373" s="90"/>
    </row>
    <row r="556374" spans="68:68" customFormat="1">
      <c r="BP556374" s="90"/>
    </row>
    <row r="556375" spans="68:68" customFormat="1">
      <c r="BP556375" s="90"/>
    </row>
    <row r="556376" spans="68:68" customFormat="1">
      <c r="BP556376" s="90"/>
    </row>
    <row r="556377" spans="68:68" customFormat="1">
      <c r="BP556377" s="90"/>
    </row>
    <row r="556378" spans="68:68" customFormat="1">
      <c r="BP556378" s="90"/>
    </row>
    <row r="556379" spans="68:68" customFormat="1">
      <c r="BP556379" s="90"/>
    </row>
    <row r="556380" spans="68:68" customFormat="1">
      <c r="BP556380" s="90"/>
    </row>
    <row r="556381" spans="68:68" customFormat="1">
      <c r="BP556381" s="90"/>
    </row>
    <row r="556382" spans="68:68" customFormat="1">
      <c r="BP556382" s="90"/>
    </row>
    <row r="556383" spans="68:68" customFormat="1">
      <c r="BP556383" s="90"/>
    </row>
    <row r="556384" spans="68:68" customFormat="1">
      <c r="BP556384" s="90"/>
    </row>
    <row r="556385" spans="68:68" customFormat="1">
      <c r="BP556385" s="90"/>
    </row>
    <row r="556386" spans="68:68" customFormat="1">
      <c r="BP556386" s="90"/>
    </row>
    <row r="556387" spans="68:68" customFormat="1">
      <c r="BP556387" s="90"/>
    </row>
    <row r="556388" spans="68:68" customFormat="1">
      <c r="BP556388" s="90"/>
    </row>
    <row r="556389" spans="68:68" customFormat="1">
      <c r="BP556389" s="90"/>
    </row>
    <row r="556390" spans="68:68" customFormat="1">
      <c r="BP556390" s="90"/>
    </row>
    <row r="556391" spans="68:68" customFormat="1">
      <c r="BP556391" s="90"/>
    </row>
    <row r="556392" spans="68:68" customFormat="1">
      <c r="BP556392" s="90"/>
    </row>
    <row r="556393" spans="68:68" customFormat="1">
      <c r="BP556393" s="90"/>
    </row>
    <row r="556394" spans="68:68" customFormat="1">
      <c r="BP556394" s="90"/>
    </row>
    <row r="556395" spans="68:68" customFormat="1">
      <c r="BP556395" s="90"/>
    </row>
    <row r="556396" spans="68:68" customFormat="1">
      <c r="BP556396" s="90"/>
    </row>
    <row r="556397" spans="68:68" customFormat="1">
      <c r="BP556397" s="90"/>
    </row>
    <row r="556398" spans="68:68" customFormat="1">
      <c r="BP556398" s="90"/>
    </row>
    <row r="556399" spans="68:68" customFormat="1">
      <c r="BP556399" s="90"/>
    </row>
    <row r="556400" spans="68:68" customFormat="1">
      <c r="BP556400" s="90"/>
    </row>
    <row r="556401" spans="68:68" customFormat="1">
      <c r="BP556401" s="90"/>
    </row>
    <row r="556402" spans="68:68" customFormat="1">
      <c r="BP556402" s="90"/>
    </row>
    <row r="556403" spans="68:68" customFormat="1">
      <c r="BP556403" s="90"/>
    </row>
    <row r="556404" spans="68:68" customFormat="1">
      <c r="BP556404" s="90"/>
    </row>
    <row r="556405" spans="68:68" customFormat="1">
      <c r="BP556405" s="90"/>
    </row>
    <row r="556406" spans="68:68" customFormat="1">
      <c r="BP556406" s="90"/>
    </row>
    <row r="556407" spans="68:68" customFormat="1">
      <c r="BP556407" s="90"/>
    </row>
    <row r="556408" spans="68:68" customFormat="1">
      <c r="BP556408" s="90"/>
    </row>
    <row r="556409" spans="68:68" customFormat="1">
      <c r="BP556409" s="90"/>
    </row>
    <row r="556410" spans="68:68" customFormat="1">
      <c r="BP556410" s="90"/>
    </row>
    <row r="556411" spans="68:68" customFormat="1">
      <c r="BP556411" s="90"/>
    </row>
    <row r="556412" spans="68:68" customFormat="1">
      <c r="BP556412" s="90"/>
    </row>
    <row r="556413" spans="68:68" customFormat="1">
      <c r="BP556413" s="90"/>
    </row>
    <row r="556414" spans="68:68" customFormat="1">
      <c r="BP556414" s="90"/>
    </row>
    <row r="556415" spans="68:68" customFormat="1">
      <c r="BP556415" s="90"/>
    </row>
    <row r="556416" spans="68:68" customFormat="1">
      <c r="BP556416" s="90"/>
    </row>
    <row r="556417" spans="68:68" customFormat="1">
      <c r="BP556417" s="90"/>
    </row>
    <row r="556418" spans="68:68" customFormat="1">
      <c r="BP556418" s="90"/>
    </row>
    <row r="556419" spans="68:68" customFormat="1">
      <c r="BP556419" s="90"/>
    </row>
    <row r="556420" spans="68:68" customFormat="1">
      <c r="BP556420" s="90"/>
    </row>
    <row r="556421" spans="68:68" customFormat="1">
      <c r="BP556421" s="90"/>
    </row>
    <row r="556422" spans="68:68" customFormat="1">
      <c r="BP556422" s="90"/>
    </row>
    <row r="556423" spans="68:68" customFormat="1">
      <c r="BP556423" s="90"/>
    </row>
    <row r="556424" spans="68:68" customFormat="1">
      <c r="BP556424" s="90"/>
    </row>
    <row r="556425" spans="68:68" customFormat="1">
      <c r="BP556425" s="90"/>
    </row>
    <row r="556426" spans="68:68" customFormat="1">
      <c r="BP556426" s="90"/>
    </row>
    <row r="556427" spans="68:68" customFormat="1">
      <c r="BP556427" s="90"/>
    </row>
    <row r="556428" spans="68:68" customFormat="1">
      <c r="BP556428" s="90"/>
    </row>
    <row r="556429" spans="68:68" customFormat="1">
      <c r="BP556429" s="90"/>
    </row>
    <row r="556430" spans="68:68" customFormat="1">
      <c r="BP556430" s="90"/>
    </row>
    <row r="556431" spans="68:68" customFormat="1">
      <c r="BP556431" s="90"/>
    </row>
    <row r="556432" spans="68:68" customFormat="1">
      <c r="BP556432" s="90"/>
    </row>
    <row r="556433" spans="68:68" customFormat="1">
      <c r="BP556433" s="90"/>
    </row>
    <row r="556434" spans="68:68" customFormat="1">
      <c r="BP556434" s="90"/>
    </row>
    <row r="556435" spans="68:68" customFormat="1">
      <c r="BP556435" s="90"/>
    </row>
    <row r="556436" spans="68:68" customFormat="1">
      <c r="BP556436" s="90"/>
    </row>
    <row r="556437" spans="68:68" customFormat="1">
      <c r="BP556437" s="90"/>
    </row>
    <row r="556438" spans="68:68" customFormat="1">
      <c r="BP556438" s="90"/>
    </row>
    <row r="556439" spans="68:68" customFormat="1">
      <c r="BP556439" s="90"/>
    </row>
    <row r="556440" spans="68:68" customFormat="1">
      <c r="BP556440" s="90"/>
    </row>
    <row r="556441" spans="68:68" customFormat="1">
      <c r="BP556441" s="90"/>
    </row>
    <row r="556442" spans="68:68" customFormat="1">
      <c r="BP556442" s="90"/>
    </row>
    <row r="556443" spans="68:68" customFormat="1">
      <c r="BP556443" s="90"/>
    </row>
    <row r="556444" spans="68:68" customFormat="1">
      <c r="BP556444" s="90"/>
    </row>
    <row r="556445" spans="68:68" customFormat="1">
      <c r="BP556445" s="90"/>
    </row>
    <row r="556446" spans="68:68" customFormat="1">
      <c r="BP556446" s="90"/>
    </row>
    <row r="556447" spans="68:68" customFormat="1">
      <c r="BP556447" s="90"/>
    </row>
    <row r="556448" spans="68:68" customFormat="1">
      <c r="BP556448" s="90"/>
    </row>
    <row r="556449" spans="68:68" customFormat="1">
      <c r="BP556449" s="90"/>
    </row>
    <row r="556450" spans="68:68" customFormat="1">
      <c r="BP556450" s="90"/>
    </row>
    <row r="556451" spans="68:68" customFormat="1">
      <c r="BP556451" s="90"/>
    </row>
    <row r="556452" spans="68:68" customFormat="1">
      <c r="BP556452" s="90"/>
    </row>
    <row r="556453" spans="68:68" customFormat="1">
      <c r="BP556453" s="90"/>
    </row>
    <row r="556454" spans="68:68" customFormat="1">
      <c r="BP556454" s="90"/>
    </row>
    <row r="556455" spans="68:68" customFormat="1">
      <c r="BP556455" s="90"/>
    </row>
    <row r="556456" spans="68:68" customFormat="1">
      <c r="BP556456" s="90"/>
    </row>
    <row r="556457" spans="68:68" customFormat="1">
      <c r="BP556457" s="90"/>
    </row>
    <row r="556458" spans="68:68" customFormat="1">
      <c r="BP556458" s="90"/>
    </row>
    <row r="556459" spans="68:68" customFormat="1">
      <c r="BP556459" s="90"/>
    </row>
    <row r="556460" spans="68:68" customFormat="1">
      <c r="BP556460" s="90"/>
    </row>
    <row r="556461" spans="68:68" customFormat="1">
      <c r="BP556461" s="90"/>
    </row>
    <row r="556462" spans="68:68" customFormat="1">
      <c r="BP556462" s="90"/>
    </row>
    <row r="556463" spans="68:68" customFormat="1">
      <c r="BP556463" s="90"/>
    </row>
    <row r="556464" spans="68:68" customFormat="1">
      <c r="BP556464" s="90"/>
    </row>
    <row r="556465" spans="68:68" customFormat="1">
      <c r="BP556465" s="90"/>
    </row>
    <row r="556466" spans="68:68" customFormat="1">
      <c r="BP556466" s="90"/>
    </row>
    <row r="556467" spans="68:68" customFormat="1">
      <c r="BP556467" s="90"/>
    </row>
    <row r="556468" spans="68:68" customFormat="1">
      <c r="BP556468" s="90"/>
    </row>
    <row r="556469" spans="68:68" customFormat="1">
      <c r="BP556469" s="90"/>
    </row>
    <row r="556470" spans="68:68" customFormat="1">
      <c r="BP556470" s="90"/>
    </row>
    <row r="556471" spans="68:68" customFormat="1">
      <c r="BP556471" s="90"/>
    </row>
    <row r="556472" spans="68:68" customFormat="1">
      <c r="BP556472" s="90"/>
    </row>
    <row r="556473" spans="68:68" customFormat="1">
      <c r="BP556473" s="90"/>
    </row>
    <row r="556474" spans="68:68" customFormat="1">
      <c r="BP556474" s="90"/>
    </row>
    <row r="556475" spans="68:68" customFormat="1">
      <c r="BP556475" s="90"/>
    </row>
    <row r="556476" spans="68:68" customFormat="1">
      <c r="BP556476" s="90"/>
    </row>
    <row r="556477" spans="68:68" customFormat="1">
      <c r="BP556477" s="90"/>
    </row>
    <row r="556478" spans="68:68" customFormat="1">
      <c r="BP556478" s="90"/>
    </row>
    <row r="556479" spans="68:68" customFormat="1">
      <c r="BP556479" s="90"/>
    </row>
    <row r="556480" spans="68:68" customFormat="1">
      <c r="BP556480" s="90"/>
    </row>
    <row r="556481" spans="68:68" customFormat="1">
      <c r="BP556481" s="90"/>
    </row>
    <row r="556482" spans="68:68" customFormat="1">
      <c r="BP556482" s="90"/>
    </row>
    <row r="556483" spans="68:68" customFormat="1">
      <c r="BP556483" s="90"/>
    </row>
    <row r="556484" spans="68:68" customFormat="1">
      <c r="BP556484" s="90"/>
    </row>
    <row r="556485" spans="68:68" customFormat="1">
      <c r="BP556485" s="90"/>
    </row>
    <row r="556486" spans="68:68" customFormat="1">
      <c r="BP556486" s="90"/>
    </row>
    <row r="556487" spans="68:68" customFormat="1">
      <c r="BP556487" s="90"/>
    </row>
    <row r="556488" spans="68:68" customFormat="1">
      <c r="BP556488" s="90"/>
    </row>
    <row r="556489" spans="68:68" customFormat="1">
      <c r="BP556489" s="90"/>
    </row>
    <row r="556490" spans="68:68" customFormat="1">
      <c r="BP556490" s="90"/>
    </row>
    <row r="556491" spans="68:68" customFormat="1">
      <c r="BP556491" s="90"/>
    </row>
    <row r="556492" spans="68:68" customFormat="1">
      <c r="BP556492" s="90"/>
    </row>
    <row r="556493" spans="68:68" customFormat="1">
      <c r="BP556493" s="90"/>
    </row>
    <row r="556494" spans="68:68" customFormat="1">
      <c r="BP556494" s="90"/>
    </row>
    <row r="556495" spans="68:68" customFormat="1">
      <c r="BP556495" s="90"/>
    </row>
    <row r="556496" spans="68:68" customFormat="1">
      <c r="BP556496" s="90"/>
    </row>
    <row r="556497" spans="68:68" customFormat="1">
      <c r="BP556497" s="90"/>
    </row>
    <row r="556498" spans="68:68" customFormat="1">
      <c r="BP556498" s="90"/>
    </row>
    <row r="556499" spans="68:68" customFormat="1">
      <c r="BP556499" s="90"/>
    </row>
    <row r="556500" spans="68:68" customFormat="1">
      <c r="BP556500" s="90"/>
    </row>
    <row r="556501" spans="68:68" customFormat="1">
      <c r="BP556501" s="90"/>
    </row>
    <row r="556502" spans="68:68" customFormat="1">
      <c r="BP556502" s="90"/>
    </row>
    <row r="556503" spans="68:68" customFormat="1">
      <c r="BP556503" s="90"/>
    </row>
    <row r="556504" spans="68:68" customFormat="1">
      <c r="BP556504" s="90"/>
    </row>
    <row r="556505" spans="68:68" customFormat="1">
      <c r="BP556505" s="90"/>
    </row>
    <row r="556506" spans="68:68" customFormat="1">
      <c r="BP556506" s="90"/>
    </row>
    <row r="556507" spans="68:68" customFormat="1">
      <c r="BP556507" s="90"/>
    </row>
    <row r="556508" spans="68:68" customFormat="1">
      <c r="BP556508" s="90"/>
    </row>
    <row r="556509" spans="68:68" customFormat="1">
      <c r="BP556509" s="90"/>
    </row>
    <row r="556510" spans="68:68" customFormat="1">
      <c r="BP556510" s="90"/>
    </row>
    <row r="556511" spans="68:68" customFormat="1">
      <c r="BP556511" s="90"/>
    </row>
    <row r="556512" spans="68:68" customFormat="1">
      <c r="BP556512" s="90"/>
    </row>
    <row r="556513" spans="68:68" customFormat="1">
      <c r="BP556513" s="90"/>
    </row>
    <row r="556514" spans="68:68" customFormat="1">
      <c r="BP556514" s="90"/>
    </row>
    <row r="556515" spans="68:68" customFormat="1">
      <c r="BP556515" s="90"/>
    </row>
    <row r="556516" spans="68:68" customFormat="1">
      <c r="BP556516" s="90"/>
    </row>
    <row r="556517" spans="68:68" customFormat="1">
      <c r="BP556517" s="90"/>
    </row>
    <row r="556518" spans="68:68" customFormat="1">
      <c r="BP556518" s="90"/>
    </row>
    <row r="556519" spans="68:68" customFormat="1">
      <c r="BP556519" s="90"/>
    </row>
    <row r="556520" spans="68:68" customFormat="1">
      <c r="BP556520" s="90"/>
    </row>
    <row r="556521" spans="68:68" customFormat="1">
      <c r="BP556521" s="90"/>
    </row>
    <row r="556522" spans="68:68" customFormat="1">
      <c r="BP556522" s="90"/>
    </row>
    <row r="556523" spans="68:68" customFormat="1">
      <c r="BP556523" s="90"/>
    </row>
    <row r="556524" spans="68:68" customFormat="1">
      <c r="BP556524" s="90"/>
    </row>
    <row r="556525" spans="68:68" customFormat="1">
      <c r="BP556525" s="90"/>
    </row>
    <row r="556526" spans="68:68" customFormat="1">
      <c r="BP556526" s="90"/>
    </row>
    <row r="556527" spans="68:68" customFormat="1">
      <c r="BP556527" s="90"/>
    </row>
    <row r="556528" spans="68:68" customFormat="1">
      <c r="BP556528" s="90"/>
    </row>
    <row r="556529" spans="68:68" customFormat="1">
      <c r="BP556529" s="90"/>
    </row>
    <row r="556530" spans="68:68" customFormat="1">
      <c r="BP556530" s="90"/>
    </row>
    <row r="556531" spans="68:68" customFormat="1">
      <c r="BP556531" s="90"/>
    </row>
    <row r="556532" spans="68:68" customFormat="1">
      <c r="BP556532" s="90"/>
    </row>
    <row r="556533" spans="68:68" customFormat="1">
      <c r="BP556533" s="90"/>
    </row>
    <row r="556534" spans="68:68" customFormat="1">
      <c r="BP556534" s="90"/>
    </row>
    <row r="556535" spans="68:68" customFormat="1">
      <c r="BP556535" s="90"/>
    </row>
    <row r="556536" spans="68:68" customFormat="1">
      <c r="BP556536" s="90"/>
    </row>
    <row r="556537" spans="68:68" customFormat="1">
      <c r="BP556537" s="90"/>
    </row>
    <row r="556538" spans="68:68" customFormat="1">
      <c r="BP556538" s="90"/>
    </row>
    <row r="556539" spans="68:68" customFormat="1">
      <c r="BP556539" s="90"/>
    </row>
    <row r="556540" spans="68:68" customFormat="1">
      <c r="BP556540" s="90"/>
    </row>
    <row r="556541" spans="68:68" customFormat="1">
      <c r="BP556541" s="90"/>
    </row>
    <row r="556542" spans="68:68" customFormat="1">
      <c r="BP556542" s="90"/>
    </row>
    <row r="556543" spans="68:68" customFormat="1">
      <c r="BP556543" s="90"/>
    </row>
    <row r="556544" spans="68:68" customFormat="1">
      <c r="BP556544" s="90"/>
    </row>
    <row r="556545" spans="68:68" customFormat="1">
      <c r="BP556545" s="90"/>
    </row>
    <row r="556546" spans="68:68" customFormat="1">
      <c r="BP556546" s="90"/>
    </row>
    <row r="556547" spans="68:68" customFormat="1">
      <c r="BP556547" s="90"/>
    </row>
    <row r="556548" spans="68:68" customFormat="1">
      <c r="BP556548" s="90"/>
    </row>
    <row r="556549" spans="68:68" customFormat="1">
      <c r="BP556549" s="90"/>
    </row>
    <row r="556550" spans="68:68" customFormat="1">
      <c r="BP556550" s="90"/>
    </row>
    <row r="556551" spans="68:68" customFormat="1">
      <c r="BP556551" s="90"/>
    </row>
    <row r="556552" spans="68:68" customFormat="1">
      <c r="BP556552" s="90"/>
    </row>
    <row r="556553" spans="68:68" customFormat="1">
      <c r="BP556553" s="90"/>
    </row>
    <row r="556554" spans="68:68" customFormat="1">
      <c r="BP556554" s="90"/>
    </row>
    <row r="556555" spans="68:68" customFormat="1">
      <c r="BP556555" s="90"/>
    </row>
    <row r="556556" spans="68:68" customFormat="1">
      <c r="BP556556" s="90"/>
    </row>
    <row r="556557" spans="68:68" customFormat="1">
      <c r="BP556557" s="90"/>
    </row>
    <row r="556558" spans="68:68" customFormat="1">
      <c r="BP556558" s="90"/>
    </row>
    <row r="556559" spans="68:68" customFormat="1">
      <c r="BP556559" s="90"/>
    </row>
    <row r="556560" spans="68:68" customFormat="1">
      <c r="BP556560" s="90"/>
    </row>
    <row r="556561" spans="68:68" customFormat="1">
      <c r="BP556561" s="90"/>
    </row>
    <row r="556562" spans="68:68" customFormat="1">
      <c r="BP556562" s="90"/>
    </row>
    <row r="556563" spans="68:68" customFormat="1">
      <c r="BP556563" s="90"/>
    </row>
    <row r="556564" spans="68:68" customFormat="1">
      <c r="BP556564" s="90"/>
    </row>
    <row r="556565" spans="68:68" customFormat="1">
      <c r="BP556565" s="90"/>
    </row>
    <row r="556566" spans="68:68" customFormat="1">
      <c r="BP556566" s="90"/>
    </row>
    <row r="556567" spans="68:68" customFormat="1">
      <c r="BP556567" s="90"/>
    </row>
    <row r="556568" spans="68:68" customFormat="1">
      <c r="BP556568" s="90"/>
    </row>
    <row r="556569" spans="68:68" customFormat="1">
      <c r="BP556569" s="90"/>
    </row>
    <row r="556570" spans="68:68" customFormat="1">
      <c r="BP556570" s="90"/>
    </row>
    <row r="556571" spans="68:68" customFormat="1">
      <c r="BP556571" s="90"/>
    </row>
    <row r="556572" spans="68:68" customFormat="1">
      <c r="BP556572" s="90"/>
    </row>
    <row r="556573" spans="68:68" customFormat="1">
      <c r="BP556573" s="90"/>
    </row>
    <row r="556574" spans="68:68" customFormat="1">
      <c r="BP556574" s="90"/>
    </row>
    <row r="556575" spans="68:68" customFormat="1">
      <c r="BP556575" s="90"/>
    </row>
    <row r="556576" spans="68:68" customFormat="1">
      <c r="BP556576" s="90"/>
    </row>
    <row r="556577" spans="68:68" customFormat="1">
      <c r="BP556577" s="90"/>
    </row>
    <row r="556578" spans="68:68" customFormat="1">
      <c r="BP556578" s="90"/>
    </row>
    <row r="556579" spans="68:68" customFormat="1">
      <c r="BP556579" s="90"/>
    </row>
    <row r="556580" spans="68:68" customFormat="1">
      <c r="BP556580" s="90"/>
    </row>
    <row r="556581" spans="68:68" customFormat="1">
      <c r="BP556581" s="90"/>
    </row>
    <row r="556582" spans="68:68" customFormat="1">
      <c r="BP556582" s="90"/>
    </row>
    <row r="556583" spans="68:68" customFormat="1">
      <c r="BP556583" s="90"/>
    </row>
    <row r="556584" spans="68:68" customFormat="1">
      <c r="BP556584" s="90"/>
    </row>
    <row r="556585" spans="68:68" customFormat="1">
      <c r="BP556585" s="90"/>
    </row>
    <row r="556586" spans="68:68" customFormat="1">
      <c r="BP556586" s="90"/>
    </row>
    <row r="556587" spans="68:68" customFormat="1">
      <c r="BP556587" s="90"/>
    </row>
    <row r="556588" spans="68:68" customFormat="1">
      <c r="BP556588" s="90"/>
    </row>
    <row r="556589" spans="68:68" customFormat="1">
      <c r="BP556589" s="90"/>
    </row>
    <row r="556590" spans="68:68" customFormat="1">
      <c r="BP556590" s="90"/>
    </row>
    <row r="556591" spans="68:68" customFormat="1">
      <c r="BP556591" s="90"/>
    </row>
    <row r="556592" spans="68:68" customFormat="1">
      <c r="BP556592" s="90"/>
    </row>
    <row r="556593" spans="68:68" customFormat="1">
      <c r="BP556593" s="90"/>
    </row>
    <row r="556594" spans="68:68" customFormat="1">
      <c r="BP556594" s="90"/>
    </row>
    <row r="556595" spans="68:68" customFormat="1">
      <c r="BP556595" s="90"/>
    </row>
    <row r="556596" spans="68:68" customFormat="1">
      <c r="BP556596" s="90"/>
    </row>
    <row r="556597" spans="68:68" customFormat="1">
      <c r="BP556597" s="90"/>
    </row>
    <row r="556598" spans="68:68" customFormat="1">
      <c r="BP556598" s="90"/>
    </row>
    <row r="556599" spans="68:68" customFormat="1">
      <c r="BP556599" s="90"/>
    </row>
    <row r="556600" spans="68:68" customFormat="1">
      <c r="BP556600" s="90"/>
    </row>
    <row r="556601" spans="68:68" customFormat="1">
      <c r="BP556601" s="90"/>
    </row>
    <row r="556602" spans="68:68" customFormat="1">
      <c r="BP556602" s="90"/>
    </row>
    <row r="556603" spans="68:68" customFormat="1">
      <c r="BP556603" s="90"/>
    </row>
    <row r="556604" spans="68:68" customFormat="1">
      <c r="BP556604" s="90"/>
    </row>
    <row r="556605" spans="68:68" customFormat="1">
      <c r="BP556605" s="90"/>
    </row>
    <row r="556606" spans="68:68" customFormat="1">
      <c r="BP556606" s="90"/>
    </row>
    <row r="556607" spans="68:68" customFormat="1">
      <c r="BP556607" s="90"/>
    </row>
    <row r="556608" spans="68:68" customFormat="1">
      <c r="BP556608" s="90"/>
    </row>
    <row r="556609" spans="68:68" customFormat="1">
      <c r="BP556609" s="90"/>
    </row>
    <row r="556610" spans="68:68" customFormat="1">
      <c r="BP556610" s="90"/>
    </row>
    <row r="556611" spans="68:68" customFormat="1">
      <c r="BP556611" s="90"/>
    </row>
    <row r="556612" spans="68:68" customFormat="1">
      <c r="BP556612" s="90"/>
    </row>
    <row r="556613" spans="68:68" customFormat="1">
      <c r="BP556613" s="90"/>
    </row>
    <row r="556614" spans="68:68" customFormat="1">
      <c r="BP556614" s="90"/>
    </row>
    <row r="556615" spans="68:68" customFormat="1">
      <c r="BP556615" s="90"/>
    </row>
    <row r="556616" spans="68:68" customFormat="1">
      <c r="BP556616" s="90"/>
    </row>
    <row r="556617" spans="68:68" customFormat="1">
      <c r="BP556617" s="90"/>
    </row>
    <row r="556618" spans="68:68" customFormat="1">
      <c r="BP556618" s="90"/>
    </row>
    <row r="556619" spans="68:68" customFormat="1">
      <c r="BP556619" s="90"/>
    </row>
    <row r="556620" spans="68:68" customFormat="1">
      <c r="BP556620" s="90"/>
    </row>
    <row r="556621" spans="68:68" customFormat="1">
      <c r="BP556621" s="90"/>
    </row>
    <row r="556622" spans="68:68" customFormat="1">
      <c r="BP556622" s="90"/>
    </row>
    <row r="556623" spans="68:68" customFormat="1">
      <c r="BP556623" s="90"/>
    </row>
    <row r="556624" spans="68:68" customFormat="1">
      <c r="BP556624" s="90"/>
    </row>
    <row r="556625" spans="68:68" customFormat="1">
      <c r="BP556625" s="90"/>
    </row>
    <row r="556626" spans="68:68" customFormat="1">
      <c r="BP556626" s="90"/>
    </row>
    <row r="556627" spans="68:68" customFormat="1">
      <c r="BP556627" s="90"/>
    </row>
    <row r="556628" spans="68:68" customFormat="1">
      <c r="BP556628" s="90"/>
    </row>
    <row r="556629" spans="68:68" customFormat="1">
      <c r="BP556629" s="90"/>
    </row>
    <row r="556630" spans="68:68" customFormat="1">
      <c r="BP556630" s="90"/>
    </row>
    <row r="556631" spans="68:68" customFormat="1">
      <c r="BP556631" s="90"/>
    </row>
    <row r="556632" spans="68:68" customFormat="1">
      <c r="BP556632" s="90"/>
    </row>
    <row r="556633" spans="68:68" customFormat="1">
      <c r="BP556633" s="90"/>
    </row>
    <row r="556634" spans="68:68" customFormat="1">
      <c r="BP556634" s="90"/>
    </row>
    <row r="556635" spans="68:68" customFormat="1">
      <c r="BP556635" s="90"/>
    </row>
    <row r="556636" spans="68:68" customFormat="1">
      <c r="BP556636" s="90"/>
    </row>
    <row r="556637" spans="68:68" customFormat="1">
      <c r="BP556637" s="90"/>
    </row>
    <row r="556638" spans="68:68" customFormat="1">
      <c r="BP556638" s="90"/>
    </row>
    <row r="556639" spans="68:68" customFormat="1">
      <c r="BP556639" s="90"/>
    </row>
    <row r="556640" spans="68:68" customFormat="1">
      <c r="BP556640" s="90"/>
    </row>
    <row r="556641" spans="68:68" customFormat="1">
      <c r="BP556641" s="90"/>
    </row>
    <row r="556642" spans="68:68" customFormat="1">
      <c r="BP556642" s="90"/>
    </row>
    <row r="556643" spans="68:68" customFormat="1">
      <c r="BP556643" s="90"/>
    </row>
    <row r="556644" spans="68:68" customFormat="1">
      <c r="BP556644" s="90"/>
    </row>
    <row r="556645" spans="68:68" customFormat="1">
      <c r="BP556645" s="90"/>
    </row>
    <row r="556646" spans="68:68" customFormat="1">
      <c r="BP556646" s="90"/>
    </row>
    <row r="556647" spans="68:68" customFormat="1">
      <c r="BP556647" s="90"/>
    </row>
    <row r="556648" spans="68:68" customFormat="1">
      <c r="BP556648" s="90"/>
    </row>
    <row r="556649" spans="68:68" customFormat="1">
      <c r="BP556649" s="90"/>
    </row>
    <row r="556650" spans="68:68" customFormat="1">
      <c r="BP556650" s="90"/>
    </row>
    <row r="556651" spans="68:68" customFormat="1">
      <c r="BP556651" s="90"/>
    </row>
    <row r="556652" spans="68:68" customFormat="1">
      <c r="BP556652" s="90"/>
    </row>
    <row r="556653" spans="68:68" customFormat="1">
      <c r="BP556653" s="90"/>
    </row>
    <row r="556654" spans="68:68" customFormat="1">
      <c r="BP556654" s="90"/>
    </row>
    <row r="556655" spans="68:68" customFormat="1">
      <c r="BP556655" s="90"/>
    </row>
    <row r="556656" spans="68:68" customFormat="1">
      <c r="BP556656" s="90"/>
    </row>
    <row r="556657" spans="68:68" customFormat="1">
      <c r="BP556657" s="90"/>
    </row>
    <row r="556658" spans="68:68" customFormat="1">
      <c r="BP556658" s="90"/>
    </row>
    <row r="556659" spans="68:68" customFormat="1">
      <c r="BP556659" s="90"/>
    </row>
    <row r="556660" spans="68:68" customFormat="1">
      <c r="BP556660" s="90"/>
    </row>
    <row r="556661" spans="68:68" customFormat="1">
      <c r="BP556661" s="90"/>
    </row>
    <row r="556662" spans="68:68" customFormat="1">
      <c r="BP556662" s="90"/>
    </row>
    <row r="556663" spans="68:68" customFormat="1">
      <c r="BP556663" s="90"/>
    </row>
    <row r="556664" spans="68:68" customFormat="1">
      <c r="BP556664" s="90"/>
    </row>
    <row r="556665" spans="68:68" customFormat="1">
      <c r="BP556665" s="90"/>
    </row>
    <row r="556666" spans="68:68" customFormat="1">
      <c r="BP556666" s="90"/>
    </row>
    <row r="556667" spans="68:68" customFormat="1">
      <c r="BP556667" s="90"/>
    </row>
    <row r="556668" spans="68:68" customFormat="1">
      <c r="BP556668" s="90"/>
    </row>
    <row r="556669" spans="68:68" customFormat="1">
      <c r="BP556669" s="90"/>
    </row>
    <row r="556670" spans="68:68" customFormat="1">
      <c r="BP556670" s="90"/>
    </row>
    <row r="556671" spans="68:68" customFormat="1">
      <c r="BP556671" s="90"/>
    </row>
    <row r="556672" spans="68:68" customFormat="1">
      <c r="BP556672" s="90"/>
    </row>
    <row r="556673" spans="68:68" customFormat="1">
      <c r="BP556673" s="90"/>
    </row>
    <row r="556674" spans="68:68" customFormat="1">
      <c r="BP556674" s="90"/>
    </row>
    <row r="556675" spans="68:68" customFormat="1">
      <c r="BP556675" s="90"/>
    </row>
    <row r="556676" spans="68:68" customFormat="1">
      <c r="BP556676" s="90"/>
    </row>
    <row r="556677" spans="68:68" customFormat="1">
      <c r="BP556677" s="90"/>
    </row>
    <row r="556678" spans="68:68" customFormat="1">
      <c r="BP556678" s="90"/>
    </row>
    <row r="556679" spans="68:68" customFormat="1">
      <c r="BP556679" s="90"/>
    </row>
    <row r="556680" spans="68:68" customFormat="1">
      <c r="BP556680" s="90"/>
    </row>
    <row r="556681" spans="68:68" customFormat="1">
      <c r="BP556681" s="90"/>
    </row>
    <row r="556682" spans="68:68" customFormat="1">
      <c r="BP556682" s="90"/>
    </row>
    <row r="556683" spans="68:68" customFormat="1">
      <c r="BP556683" s="90"/>
    </row>
    <row r="556684" spans="68:68" customFormat="1">
      <c r="BP556684" s="90"/>
    </row>
    <row r="556685" spans="68:68" customFormat="1">
      <c r="BP556685" s="90"/>
    </row>
    <row r="556686" spans="68:68" customFormat="1">
      <c r="BP556686" s="90"/>
    </row>
    <row r="556687" spans="68:68" customFormat="1">
      <c r="BP556687" s="90"/>
    </row>
    <row r="556688" spans="68:68" customFormat="1">
      <c r="BP556688" s="90"/>
    </row>
    <row r="556689" spans="68:68" customFormat="1">
      <c r="BP556689" s="90"/>
    </row>
    <row r="556690" spans="68:68" customFormat="1">
      <c r="BP556690" s="90"/>
    </row>
    <row r="556691" spans="68:68" customFormat="1">
      <c r="BP556691" s="90"/>
    </row>
    <row r="556692" spans="68:68" customFormat="1">
      <c r="BP556692" s="90"/>
    </row>
    <row r="556693" spans="68:68" customFormat="1">
      <c r="BP556693" s="90"/>
    </row>
    <row r="556694" spans="68:68" customFormat="1">
      <c r="BP556694" s="90"/>
    </row>
    <row r="556695" spans="68:68" customFormat="1">
      <c r="BP556695" s="90"/>
    </row>
    <row r="556696" spans="68:68" customFormat="1">
      <c r="BP556696" s="90"/>
    </row>
    <row r="556697" spans="68:68" customFormat="1">
      <c r="BP556697" s="90"/>
    </row>
    <row r="556698" spans="68:68" customFormat="1">
      <c r="BP556698" s="90"/>
    </row>
    <row r="556699" spans="68:68" customFormat="1">
      <c r="BP556699" s="90"/>
    </row>
    <row r="556700" spans="68:68" customFormat="1">
      <c r="BP556700" s="90"/>
    </row>
    <row r="556701" spans="68:68" customFormat="1">
      <c r="BP556701" s="90"/>
    </row>
    <row r="556702" spans="68:68" customFormat="1">
      <c r="BP556702" s="90"/>
    </row>
    <row r="556703" spans="68:68" customFormat="1">
      <c r="BP556703" s="90"/>
    </row>
    <row r="556704" spans="68:68" customFormat="1">
      <c r="BP556704" s="90"/>
    </row>
    <row r="556705" spans="68:68" customFormat="1">
      <c r="BP556705" s="90"/>
    </row>
    <row r="556706" spans="68:68" customFormat="1">
      <c r="BP556706" s="90"/>
    </row>
    <row r="556707" spans="68:68" customFormat="1">
      <c r="BP556707" s="90"/>
    </row>
    <row r="556708" spans="68:68" customFormat="1">
      <c r="BP556708" s="90"/>
    </row>
    <row r="556709" spans="68:68" customFormat="1">
      <c r="BP556709" s="90"/>
    </row>
    <row r="556710" spans="68:68" customFormat="1">
      <c r="BP556710" s="90"/>
    </row>
    <row r="556711" spans="68:68" customFormat="1">
      <c r="BP556711" s="90"/>
    </row>
    <row r="556712" spans="68:68" customFormat="1">
      <c r="BP556712" s="90"/>
    </row>
    <row r="556713" spans="68:68" customFormat="1">
      <c r="BP556713" s="90"/>
    </row>
    <row r="556714" spans="68:68" customFormat="1">
      <c r="BP556714" s="90"/>
    </row>
    <row r="556715" spans="68:68" customFormat="1">
      <c r="BP556715" s="90"/>
    </row>
    <row r="556716" spans="68:68" customFormat="1">
      <c r="BP556716" s="90"/>
    </row>
    <row r="556717" spans="68:68" customFormat="1">
      <c r="BP556717" s="90"/>
    </row>
    <row r="556718" spans="68:68" customFormat="1">
      <c r="BP556718" s="90"/>
    </row>
    <row r="556719" spans="68:68" customFormat="1">
      <c r="BP556719" s="90"/>
    </row>
    <row r="556720" spans="68:68" customFormat="1">
      <c r="BP556720" s="90"/>
    </row>
    <row r="556721" spans="68:68" customFormat="1">
      <c r="BP556721" s="90"/>
    </row>
    <row r="556722" spans="68:68" customFormat="1">
      <c r="BP556722" s="90"/>
    </row>
    <row r="556723" spans="68:68" customFormat="1">
      <c r="BP556723" s="90"/>
    </row>
    <row r="556724" spans="68:68" customFormat="1">
      <c r="BP556724" s="90"/>
    </row>
    <row r="556725" spans="68:68" customFormat="1">
      <c r="BP556725" s="90"/>
    </row>
    <row r="556726" spans="68:68" customFormat="1">
      <c r="BP556726" s="90"/>
    </row>
    <row r="556727" spans="68:68" customFormat="1">
      <c r="BP556727" s="90"/>
    </row>
    <row r="556728" spans="68:68" customFormat="1">
      <c r="BP556728" s="90"/>
    </row>
    <row r="556729" spans="68:68" customFormat="1">
      <c r="BP556729" s="90"/>
    </row>
    <row r="556730" spans="68:68" customFormat="1">
      <c r="BP556730" s="90"/>
    </row>
    <row r="556731" spans="68:68" customFormat="1">
      <c r="BP556731" s="90"/>
    </row>
    <row r="556732" spans="68:68" customFormat="1">
      <c r="BP556732" s="90"/>
    </row>
    <row r="556733" spans="68:68" customFormat="1">
      <c r="BP556733" s="90"/>
    </row>
    <row r="556734" spans="68:68" customFormat="1">
      <c r="BP556734" s="90"/>
    </row>
    <row r="556735" spans="68:68" customFormat="1">
      <c r="BP556735" s="90"/>
    </row>
    <row r="556736" spans="68:68" customFormat="1">
      <c r="BP556736" s="90"/>
    </row>
    <row r="556737" spans="68:68" customFormat="1">
      <c r="BP556737" s="90"/>
    </row>
    <row r="556738" spans="68:68" customFormat="1">
      <c r="BP556738" s="90"/>
    </row>
    <row r="556739" spans="68:68" customFormat="1">
      <c r="BP556739" s="90"/>
    </row>
    <row r="556740" spans="68:68" customFormat="1">
      <c r="BP556740" s="90"/>
    </row>
    <row r="556741" spans="68:68" customFormat="1">
      <c r="BP556741" s="90"/>
    </row>
    <row r="556742" spans="68:68" customFormat="1">
      <c r="BP556742" s="90"/>
    </row>
    <row r="556743" spans="68:68" customFormat="1">
      <c r="BP556743" s="90"/>
    </row>
    <row r="556744" spans="68:68" customFormat="1">
      <c r="BP556744" s="90"/>
    </row>
    <row r="556745" spans="68:68" customFormat="1">
      <c r="BP556745" s="90"/>
    </row>
    <row r="556746" spans="68:68" customFormat="1">
      <c r="BP556746" s="90"/>
    </row>
    <row r="556747" spans="68:68" customFormat="1">
      <c r="BP556747" s="90"/>
    </row>
    <row r="556748" spans="68:68" customFormat="1">
      <c r="BP556748" s="90"/>
    </row>
    <row r="556749" spans="68:68" customFormat="1">
      <c r="BP556749" s="90"/>
    </row>
    <row r="556750" spans="68:68" customFormat="1">
      <c r="BP556750" s="90"/>
    </row>
    <row r="556751" spans="68:68" customFormat="1">
      <c r="BP556751" s="90"/>
    </row>
    <row r="556752" spans="68:68" customFormat="1">
      <c r="BP556752" s="90"/>
    </row>
    <row r="556753" spans="68:68" customFormat="1">
      <c r="BP556753" s="90"/>
    </row>
    <row r="556754" spans="68:68" customFormat="1">
      <c r="BP556754" s="90"/>
    </row>
    <row r="556755" spans="68:68" customFormat="1">
      <c r="BP556755" s="90"/>
    </row>
    <row r="556756" spans="68:68" customFormat="1">
      <c r="BP556756" s="90"/>
    </row>
    <row r="556757" spans="68:68" customFormat="1">
      <c r="BP556757" s="90"/>
    </row>
    <row r="556758" spans="68:68" customFormat="1">
      <c r="BP556758" s="90"/>
    </row>
    <row r="556759" spans="68:68" customFormat="1">
      <c r="BP556759" s="90"/>
    </row>
    <row r="556760" spans="68:68" customFormat="1">
      <c r="BP556760" s="90"/>
    </row>
    <row r="556761" spans="68:68" customFormat="1">
      <c r="BP556761" s="90"/>
    </row>
    <row r="556762" spans="68:68" customFormat="1">
      <c r="BP556762" s="90"/>
    </row>
    <row r="556763" spans="68:68" customFormat="1">
      <c r="BP556763" s="90"/>
    </row>
    <row r="556764" spans="68:68" customFormat="1">
      <c r="BP556764" s="90"/>
    </row>
    <row r="556765" spans="68:68" customFormat="1">
      <c r="BP556765" s="90"/>
    </row>
    <row r="556766" spans="68:68" customFormat="1">
      <c r="BP556766" s="90"/>
    </row>
    <row r="556767" spans="68:68" customFormat="1">
      <c r="BP556767" s="90"/>
    </row>
    <row r="556768" spans="68:68" customFormat="1">
      <c r="BP556768" s="90"/>
    </row>
    <row r="556769" spans="68:68" customFormat="1">
      <c r="BP556769" s="90"/>
    </row>
    <row r="556770" spans="68:68" customFormat="1">
      <c r="BP556770" s="90"/>
    </row>
    <row r="556771" spans="68:68" customFormat="1">
      <c r="BP556771" s="90"/>
    </row>
    <row r="556772" spans="68:68" customFormat="1">
      <c r="BP556772" s="90"/>
    </row>
    <row r="556773" spans="68:68" customFormat="1">
      <c r="BP556773" s="90"/>
    </row>
    <row r="556774" spans="68:68" customFormat="1">
      <c r="BP556774" s="90"/>
    </row>
    <row r="556775" spans="68:68" customFormat="1">
      <c r="BP556775" s="90"/>
    </row>
    <row r="556776" spans="68:68" customFormat="1">
      <c r="BP556776" s="90"/>
    </row>
    <row r="556777" spans="68:68" customFormat="1">
      <c r="BP556777" s="90"/>
    </row>
    <row r="556778" spans="68:68" customFormat="1">
      <c r="BP556778" s="90"/>
    </row>
    <row r="556779" spans="68:68" customFormat="1">
      <c r="BP556779" s="90"/>
    </row>
    <row r="556780" spans="68:68" customFormat="1">
      <c r="BP556780" s="90"/>
    </row>
    <row r="556781" spans="68:68" customFormat="1">
      <c r="BP556781" s="90"/>
    </row>
    <row r="556782" spans="68:68" customFormat="1">
      <c r="BP556782" s="90"/>
    </row>
    <row r="556783" spans="68:68" customFormat="1">
      <c r="BP556783" s="90"/>
    </row>
    <row r="556784" spans="68:68" customFormat="1">
      <c r="BP556784" s="90"/>
    </row>
    <row r="556785" spans="68:68" customFormat="1">
      <c r="BP556785" s="90"/>
    </row>
    <row r="556786" spans="68:68" customFormat="1">
      <c r="BP556786" s="90"/>
    </row>
    <row r="556787" spans="68:68" customFormat="1">
      <c r="BP556787" s="90"/>
    </row>
    <row r="556788" spans="68:68" customFormat="1">
      <c r="BP556788" s="90"/>
    </row>
    <row r="556789" spans="68:68" customFormat="1">
      <c r="BP556789" s="90"/>
    </row>
    <row r="556790" spans="68:68" customFormat="1">
      <c r="BP556790" s="90"/>
    </row>
    <row r="556791" spans="68:68" customFormat="1">
      <c r="BP556791" s="90"/>
    </row>
    <row r="556792" spans="68:68" customFormat="1">
      <c r="BP556792" s="90"/>
    </row>
    <row r="556793" spans="68:68" customFormat="1">
      <c r="BP556793" s="90"/>
    </row>
    <row r="556794" spans="68:68" customFormat="1">
      <c r="BP556794" s="90"/>
    </row>
    <row r="556795" spans="68:68" customFormat="1">
      <c r="BP556795" s="90"/>
    </row>
    <row r="556796" spans="68:68" customFormat="1">
      <c r="BP556796" s="90"/>
    </row>
    <row r="556797" spans="68:68" customFormat="1">
      <c r="BP556797" s="90"/>
    </row>
    <row r="556798" spans="68:68" customFormat="1">
      <c r="BP556798" s="90"/>
    </row>
    <row r="556799" spans="68:68" customFormat="1">
      <c r="BP556799" s="90"/>
    </row>
    <row r="556800" spans="68:68" customFormat="1">
      <c r="BP556800" s="90"/>
    </row>
    <row r="556801" spans="68:68" customFormat="1">
      <c r="BP556801" s="90"/>
    </row>
    <row r="556802" spans="68:68" customFormat="1">
      <c r="BP556802" s="90"/>
    </row>
    <row r="556803" spans="68:68" customFormat="1">
      <c r="BP556803" s="90"/>
    </row>
    <row r="556804" spans="68:68" customFormat="1">
      <c r="BP556804" s="90"/>
    </row>
    <row r="556805" spans="68:68" customFormat="1">
      <c r="BP556805" s="90"/>
    </row>
    <row r="556806" spans="68:68" customFormat="1">
      <c r="BP556806" s="90"/>
    </row>
    <row r="556807" spans="68:68" customFormat="1">
      <c r="BP556807" s="90"/>
    </row>
    <row r="556808" spans="68:68" customFormat="1">
      <c r="BP556808" s="90"/>
    </row>
    <row r="556809" spans="68:68" customFormat="1">
      <c r="BP556809" s="90"/>
    </row>
    <row r="556810" spans="68:68" customFormat="1">
      <c r="BP556810" s="90"/>
    </row>
    <row r="556811" spans="68:68" customFormat="1">
      <c r="BP556811" s="90"/>
    </row>
    <row r="556812" spans="68:68" customFormat="1">
      <c r="BP556812" s="90"/>
    </row>
    <row r="556813" spans="68:68" customFormat="1">
      <c r="BP556813" s="90"/>
    </row>
    <row r="556814" spans="68:68" customFormat="1">
      <c r="BP556814" s="90"/>
    </row>
    <row r="556815" spans="68:68" customFormat="1">
      <c r="BP556815" s="90"/>
    </row>
    <row r="556816" spans="68:68" customFormat="1">
      <c r="BP556816" s="90"/>
    </row>
    <row r="556817" spans="68:68" customFormat="1">
      <c r="BP556817" s="90"/>
    </row>
    <row r="556818" spans="68:68" customFormat="1">
      <c r="BP556818" s="90"/>
    </row>
    <row r="556819" spans="68:68" customFormat="1">
      <c r="BP556819" s="90"/>
    </row>
    <row r="556820" spans="68:68" customFormat="1">
      <c r="BP556820" s="90"/>
    </row>
    <row r="556821" spans="68:68" customFormat="1">
      <c r="BP556821" s="90"/>
    </row>
    <row r="556822" spans="68:68" customFormat="1">
      <c r="BP556822" s="90"/>
    </row>
    <row r="556823" spans="68:68" customFormat="1">
      <c r="BP556823" s="90"/>
    </row>
    <row r="556824" spans="68:68" customFormat="1">
      <c r="BP556824" s="90"/>
    </row>
    <row r="556825" spans="68:68" customFormat="1">
      <c r="BP556825" s="90"/>
    </row>
    <row r="556826" spans="68:68" customFormat="1">
      <c r="BP556826" s="90"/>
    </row>
    <row r="556827" spans="68:68" customFormat="1">
      <c r="BP556827" s="90"/>
    </row>
    <row r="556828" spans="68:68" customFormat="1">
      <c r="BP556828" s="90"/>
    </row>
    <row r="556829" spans="68:68" customFormat="1">
      <c r="BP556829" s="90"/>
    </row>
    <row r="556830" spans="68:68" customFormat="1">
      <c r="BP556830" s="90"/>
    </row>
    <row r="556831" spans="68:68" customFormat="1">
      <c r="BP556831" s="90"/>
    </row>
    <row r="556832" spans="68:68" customFormat="1">
      <c r="BP556832" s="90"/>
    </row>
    <row r="556833" spans="68:68" customFormat="1">
      <c r="BP556833" s="90"/>
    </row>
    <row r="556834" spans="68:68" customFormat="1">
      <c r="BP556834" s="90"/>
    </row>
    <row r="556835" spans="68:68" customFormat="1">
      <c r="BP556835" s="90"/>
    </row>
    <row r="556836" spans="68:68" customFormat="1">
      <c r="BP556836" s="90"/>
    </row>
    <row r="556837" spans="68:68" customFormat="1">
      <c r="BP556837" s="90"/>
    </row>
    <row r="556838" spans="68:68" customFormat="1">
      <c r="BP556838" s="90"/>
    </row>
    <row r="556839" spans="68:68" customFormat="1">
      <c r="BP556839" s="90"/>
    </row>
    <row r="556840" spans="68:68" customFormat="1">
      <c r="BP556840" s="90"/>
    </row>
    <row r="556841" spans="68:68" customFormat="1">
      <c r="BP556841" s="90"/>
    </row>
    <row r="556842" spans="68:68" customFormat="1">
      <c r="BP556842" s="90"/>
    </row>
    <row r="556843" spans="68:68" customFormat="1">
      <c r="BP556843" s="90"/>
    </row>
    <row r="556844" spans="68:68" customFormat="1">
      <c r="BP556844" s="90"/>
    </row>
    <row r="556845" spans="68:68" customFormat="1">
      <c r="BP556845" s="90"/>
    </row>
    <row r="556846" spans="68:68" customFormat="1">
      <c r="BP556846" s="90"/>
    </row>
    <row r="556847" spans="68:68" customFormat="1">
      <c r="BP556847" s="90"/>
    </row>
    <row r="556848" spans="68:68" customFormat="1">
      <c r="BP556848" s="90"/>
    </row>
    <row r="556849" spans="68:68" customFormat="1">
      <c r="BP556849" s="90"/>
    </row>
    <row r="556850" spans="68:68" customFormat="1">
      <c r="BP556850" s="90"/>
    </row>
    <row r="556851" spans="68:68" customFormat="1">
      <c r="BP556851" s="90"/>
    </row>
    <row r="556852" spans="68:68" customFormat="1">
      <c r="BP556852" s="90"/>
    </row>
    <row r="556853" spans="68:68" customFormat="1">
      <c r="BP556853" s="90"/>
    </row>
    <row r="556854" spans="68:68" customFormat="1">
      <c r="BP556854" s="90"/>
    </row>
    <row r="556855" spans="68:68" customFormat="1">
      <c r="BP556855" s="90"/>
    </row>
    <row r="556856" spans="68:68" customFormat="1">
      <c r="BP556856" s="90"/>
    </row>
    <row r="556857" spans="68:68" customFormat="1">
      <c r="BP556857" s="90"/>
    </row>
    <row r="556858" spans="68:68" customFormat="1">
      <c r="BP556858" s="90"/>
    </row>
    <row r="556859" spans="68:68" customFormat="1">
      <c r="BP556859" s="90"/>
    </row>
    <row r="556860" spans="68:68" customFormat="1">
      <c r="BP556860" s="90"/>
    </row>
    <row r="556861" spans="68:68" customFormat="1">
      <c r="BP556861" s="90"/>
    </row>
    <row r="556862" spans="68:68" customFormat="1">
      <c r="BP556862" s="90"/>
    </row>
    <row r="556863" spans="68:68" customFormat="1">
      <c r="BP556863" s="90"/>
    </row>
    <row r="556864" spans="68:68" customFormat="1">
      <c r="BP556864" s="90"/>
    </row>
    <row r="556865" spans="68:68" customFormat="1">
      <c r="BP556865" s="90"/>
    </row>
    <row r="556866" spans="68:68" customFormat="1">
      <c r="BP556866" s="90"/>
    </row>
    <row r="556867" spans="68:68" customFormat="1">
      <c r="BP556867" s="90"/>
    </row>
    <row r="556868" spans="68:68" customFormat="1">
      <c r="BP556868" s="90"/>
    </row>
    <row r="556869" spans="68:68" customFormat="1">
      <c r="BP556869" s="90"/>
    </row>
    <row r="556870" spans="68:68" customFormat="1">
      <c r="BP556870" s="90"/>
    </row>
    <row r="556871" spans="68:68" customFormat="1">
      <c r="BP556871" s="90"/>
    </row>
    <row r="556872" spans="68:68" customFormat="1">
      <c r="BP556872" s="90"/>
    </row>
    <row r="556873" spans="68:68" customFormat="1">
      <c r="BP556873" s="90"/>
    </row>
    <row r="556874" spans="68:68" customFormat="1">
      <c r="BP556874" s="90"/>
    </row>
    <row r="556875" spans="68:68" customFormat="1">
      <c r="BP556875" s="90"/>
    </row>
    <row r="556876" spans="68:68" customFormat="1">
      <c r="BP556876" s="90"/>
    </row>
    <row r="556877" spans="68:68" customFormat="1">
      <c r="BP556877" s="90"/>
    </row>
    <row r="556878" spans="68:68" customFormat="1">
      <c r="BP556878" s="90"/>
    </row>
    <row r="556879" spans="68:68" customFormat="1">
      <c r="BP556879" s="90"/>
    </row>
    <row r="556880" spans="68:68" customFormat="1">
      <c r="BP556880" s="90"/>
    </row>
    <row r="556881" spans="68:68" customFormat="1">
      <c r="BP556881" s="90"/>
    </row>
    <row r="556882" spans="68:68" customFormat="1">
      <c r="BP556882" s="90"/>
    </row>
    <row r="556883" spans="68:68" customFormat="1">
      <c r="BP556883" s="90"/>
    </row>
    <row r="556884" spans="68:68" customFormat="1">
      <c r="BP556884" s="90"/>
    </row>
    <row r="556885" spans="68:68" customFormat="1">
      <c r="BP556885" s="90"/>
    </row>
    <row r="556886" spans="68:68" customFormat="1">
      <c r="BP556886" s="90"/>
    </row>
    <row r="556887" spans="68:68" customFormat="1">
      <c r="BP556887" s="90"/>
    </row>
    <row r="556888" spans="68:68" customFormat="1">
      <c r="BP556888" s="90"/>
    </row>
    <row r="556889" spans="68:68" customFormat="1">
      <c r="BP556889" s="90"/>
    </row>
    <row r="556890" spans="68:68" customFormat="1">
      <c r="BP556890" s="90"/>
    </row>
    <row r="556891" spans="68:68" customFormat="1">
      <c r="BP556891" s="90"/>
    </row>
    <row r="556892" spans="68:68" customFormat="1">
      <c r="BP556892" s="90"/>
    </row>
    <row r="556893" spans="68:68" customFormat="1">
      <c r="BP556893" s="90"/>
    </row>
    <row r="556894" spans="68:68" customFormat="1">
      <c r="BP556894" s="90"/>
    </row>
    <row r="556895" spans="68:68" customFormat="1">
      <c r="BP556895" s="90"/>
    </row>
    <row r="556896" spans="68:68" customFormat="1">
      <c r="BP556896" s="90"/>
    </row>
    <row r="556897" spans="68:68" customFormat="1">
      <c r="BP556897" s="90"/>
    </row>
    <row r="556898" spans="68:68" customFormat="1">
      <c r="BP556898" s="90"/>
    </row>
    <row r="556899" spans="68:68" customFormat="1">
      <c r="BP556899" s="90"/>
    </row>
    <row r="556900" spans="68:68" customFormat="1">
      <c r="BP556900" s="90"/>
    </row>
    <row r="556901" spans="68:68" customFormat="1">
      <c r="BP556901" s="90"/>
    </row>
    <row r="556902" spans="68:68" customFormat="1">
      <c r="BP556902" s="90"/>
    </row>
    <row r="556903" spans="68:68" customFormat="1">
      <c r="BP556903" s="90"/>
    </row>
    <row r="556904" spans="68:68" customFormat="1">
      <c r="BP556904" s="90"/>
    </row>
    <row r="556905" spans="68:68" customFormat="1">
      <c r="BP556905" s="90"/>
    </row>
    <row r="556906" spans="68:68" customFormat="1">
      <c r="BP556906" s="90"/>
    </row>
    <row r="556907" spans="68:68" customFormat="1">
      <c r="BP556907" s="90"/>
    </row>
    <row r="556908" spans="68:68" customFormat="1">
      <c r="BP556908" s="90"/>
    </row>
    <row r="556909" spans="68:68" customFormat="1">
      <c r="BP556909" s="90"/>
    </row>
    <row r="556910" spans="68:68" customFormat="1">
      <c r="BP556910" s="90"/>
    </row>
    <row r="556911" spans="68:68" customFormat="1">
      <c r="BP556911" s="90"/>
    </row>
    <row r="556912" spans="68:68" customFormat="1">
      <c r="BP556912" s="90"/>
    </row>
    <row r="556913" spans="68:68" customFormat="1">
      <c r="BP556913" s="90"/>
    </row>
    <row r="556914" spans="68:68" customFormat="1">
      <c r="BP556914" s="90"/>
    </row>
    <row r="556915" spans="68:68" customFormat="1">
      <c r="BP556915" s="90"/>
    </row>
    <row r="556916" spans="68:68" customFormat="1">
      <c r="BP556916" s="90"/>
    </row>
    <row r="556917" spans="68:68" customFormat="1">
      <c r="BP556917" s="90"/>
    </row>
    <row r="556918" spans="68:68" customFormat="1">
      <c r="BP556918" s="90"/>
    </row>
    <row r="556919" spans="68:68" customFormat="1">
      <c r="BP556919" s="90"/>
    </row>
    <row r="556920" spans="68:68" customFormat="1">
      <c r="BP556920" s="90"/>
    </row>
    <row r="556921" spans="68:68" customFormat="1">
      <c r="BP556921" s="90"/>
    </row>
    <row r="556922" spans="68:68" customFormat="1">
      <c r="BP556922" s="90"/>
    </row>
    <row r="556923" spans="68:68" customFormat="1">
      <c r="BP556923" s="90"/>
    </row>
    <row r="556924" spans="68:68" customFormat="1">
      <c r="BP556924" s="90"/>
    </row>
    <row r="556925" spans="68:68" customFormat="1">
      <c r="BP556925" s="90"/>
    </row>
    <row r="556926" spans="68:68" customFormat="1">
      <c r="BP556926" s="90"/>
    </row>
    <row r="556927" spans="68:68" customFormat="1">
      <c r="BP556927" s="90"/>
    </row>
    <row r="556928" spans="68:68" customFormat="1">
      <c r="BP556928" s="90"/>
    </row>
    <row r="556929" spans="68:68" customFormat="1">
      <c r="BP556929" s="90"/>
    </row>
    <row r="556930" spans="68:68" customFormat="1">
      <c r="BP556930" s="90"/>
    </row>
    <row r="556931" spans="68:68" customFormat="1">
      <c r="BP556931" s="90"/>
    </row>
    <row r="556932" spans="68:68" customFormat="1">
      <c r="BP556932" s="90"/>
    </row>
    <row r="556933" spans="68:68" customFormat="1">
      <c r="BP556933" s="90"/>
    </row>
    <row r="556934" spans="68:68" customFormat="1">
      <c r="BP556934" s="90"/>
    </row>
    <row r="556935" spans="68:68" customFormat="1">
      <c r="BP556935" s="90"/>
    </row>
    <row r="556936" spans="68:68" customFormat="1">
      <c r="BP556936" s="90"/>
    </row>
    <row r="556937" spans="68:68" customFormat="1">
      <c r="BP556937" s="90"/>
    </row>
    <row r="556938" spans="68:68" customFormat="1">
      <c r="BP556938" s="90"/>
    </row>
    <row r="556939" spans="68:68" customFormat="1">
      <c r="BP556939" s="90"/>
    </row>
    <row r="556940" spans="68:68" customFormat="1">
      <c r="BP556940" s="90"/>
    </row>
    <row r="556941" spans="68:68" customFormat="1">
      <c r="BP556941" s="90"/>
    </row>
    <row r="556942" spans="68:68" customFormat="1">
      <c r="BP556942" s="90"/>
    </row>
    <row r="556943" spans="68:68" customFormat="1">
      <c r="BP556943" s="90"/>
    </row>
    <row r="556944" spans="68:68" customFormat="1">
      <c r="BP556944" s="90"/>
    </row>
    <row r="556945" spans="68:68" customFormat="1">
      <c r="BP556945" s="90"/>
    </row>
    <row r="556946" spans="68:68" customFormat="1">
      <c r="BP556946" s="90"/>
    </row>
    <row r="556947" spans="68:68" customFormat="1">
      <c r="BP556947" s="90"/>
    </row>
    <row r="556948" spans="68:68" customFormat="1">
      <c r="BP556948" s="90"/>
    </row>
    <row r="556949" spans="68:68" customFormat="1">
      <c r="BP556949" s="90"/>
    </row>
    <row r="556950" spans="68:68" customFormat="1">
      <c r="BP556950" s="90"/>
    </row>
    <row r="556951" spans="68:68" customFormat="1">
      <c r="BP556951" s="90"/>
    </row>
    <row r="556952" spans="68:68" customFormat="1">
      <c r="BP556952" s="90"/>
    </row>
    <row r="556953" spans="68:68" customFormat="1">
      <c r="BP556953" s="90"/>
    </row>
    <row r="556954" spans="68:68" customFormat="1">
      <c r="BP556954" s="90"/>
    </row>
    <row r="556955" spans="68:68" customFormat="1">
      <c r="BP556955" s="90"/>
    </row>
    <row r="556956" spans="68:68" customFormat="1">
      <c r="BP556956" s="90"/>
    </row>
    <row r="556957" spans="68:68" customFormat="1">
      <c r="BP556957" s="90"/>
    </row>
    <row r="556958" spans="68:68" customFormat="1">
      <c r="BP556958" s="90"/>
    </row>
    <row r="556959" spans="68:68" customFormat="1">
      <c r="BP556959" s="90"/>
    </row>
    <row r="556960" spans="68:68" customFormat="1">
      <c r="BP556960" s="90"/>
    </row>
    <row r="556961" spans="68:68" customFormat="1">
      <c r="BP556961" s="90"/>
    </row>
    <row r="556962" spans="68:68" customFormat="1">
      <c r="BP556962" s="90"/>
    </row>
    <row r="556963" spans="68:68" customFormat="1">
      <c r="BP556963" s="90"/>
    </row>
    <row r="556964" spans="68:68" customFormat="1">
      <c r="BP556964" s="90"/>
    </row>
    <row r="556965" spans="68:68" customFormat="1">
      <c r="BP556965" s="90"/>
    </row>
    <row r="556966" spans="68:68" customFormat="1">
      <c r="BP556966" s="90"/>
    </row>
    <row r="556967" spans="68:68" customFormat="1">
      <c r="BP556967" s="90"/>
    </row>
    <row r="556968" spans="68:68" customFormat="1">
      <c r="BP556968" s="90"/>
    </row>
    <row r="556969" spans="68:68" customFormat="1">
      <c r="BP556969" s="90"/>
    </row>
    <row r="556970" spans="68:68" customFormat="1">
      <c r="BP556970" s="90"/>
    </row>
    <row r="556971" spans="68:68" customFormat="1">
      <c r="BP556971" s="90"/>
    </row>
    <row r="556972" spans="68:68" customFormat="1">
      <c r="BP556972" s="90"/>
    </row>
    <row r="556973" spans="68:68" customFormat="1">
      <c r="BP556973" s="90"/>
    </row>
    <row r="556974" spans="68:68" customFormat="1">
      <c r="BP556974" s="90"/>
    </row>
    <row r="556975" spans="68:68" customFormat="1">
      <c r="BP556975" s="90"/>
    </row>
    <row r="556976" spans="68:68" customFormat="1">
      <c r="BP556976" s="90"/>
    </row>
    <row r="556977" spans="68:68" customFormat="1">
      <c r="BP556977" s="90"/>
    </row>
    <row r="556978" spans="68:68" customFormat="1">
      <c r="BP556978" s="90"/>
    </row>
    <row r="556979" spans="68:68" customFormat="1">
      <c r="BP556979" s="90"/>
    </row>
    <row r="556980" spans="68:68" customFormat="1">
      <c r="BP556980" s="90"/>
    </row>
    <row r="556981" spans="68:68" customFormat="1">
      <c r="BP556981" s="90"/>
    </row>
    <row r="556982" spans="68:68" customFormat="1">
      <c r="BP556982" s="90"/>
    </row>
    <row r="556983" spans="68:68" customFormat="1">
      <c r="BP556983" s="90"/>
    </row>
    <row r="556984" spans="68:68" customFormat="1">
      <c r="BP556984" s="90"/>
    </row>
    <row r="556985" spans="68:68" customFormat="1">
      <c r="BP556985" s="90"/>
    </row>
    <row r="556986" spans="68:68" customFormat="1">
      <c r="BP556986" s="90"/>
    </row>
    <row r="556987" spans="68:68" customFormat="1">
      <c r="BP556987" s="90"/>
    </row>
    <row r="556988" spans="68:68" customFormat="1">
      <c r="BP556988" s="90"/>
    </row>
    <row r="556989" spans="68:68" customFormat="1">
      <c r="BP556989" s="90"/>
    </row>
    <row r="556990" spans="68:68" customFormat="1">
      <c r="BP556990" s="90"/>
    </row>
    <row r="556991" spans="68:68" customFormat="1">
      <c r="BP556991" s="90"/>
    </row>
    <row r="556992" spans="68:68" customFormat="1">
      <c r="BP556992" s="90"/>
    </row>
    <row r="556993" spans="68:68" customFormat="1">
      <c r="BP556993" s="90"/>
    </row>
    <row r="556994" spans="68:68" customFormat="1">
      <c r="BP556994" s="90"/>
    </row>
    <row r="556995" spans="68:68" customFormat="1">
      <c r="BP556995" s="90"/>
    </row>
    <row r="556996" spans="68:68" customFormat="1">
      <c r="BP556996" s="90"/>
    </row>
    <row r="556997" spans="68:68" customFormat="1">
      <c r="BP556997" s="90"/>
    </row>
    <row r="556998" spans="68:68" customFormat="1">
      <c r="BP556998" s="90"/>
    </row>
    <row r="556999" spans="68:68" customFormat="1">
      <c r="BP556999" s="90"/>
    </row>
    <row r="557000" spans="68:68" customFormat="1">
      <c r="BP557000" s="90"/>
    </row>
    <row r="557001" spans="68:68" customFormat="1">
      <c r="BP557001" s="90"/>
    </row>
    <row r="557002" spans="68:68" customFormat="1">
      <c r="BP557002" s="90"/>
    </row>
    <row r="557003" spans="68:68" customFormat="1">
      <c r="BP557003" s="90"/>
    </row>
    <row r="557004" spans="68:68" customFormat="1">
      <c r="BP557004" s="90"/>
    </row>
    <row r="557005" spans="68:68" customFormat="1">
      <c r="BP557005" s="90"/>
    </row>
    <row r="557006" spans="68:68" customFormat="1">
      <c r="BP557006" s="90"/>
    </row>
    <row r="557007" spans="68:68" customFormat="1">
      <c r="BP557007" s="90"/>
    </row>
    <row r="557008" spans="68:68" customFormat="1">
      <c r="BP557008" s="90"/>
    </row>
    <row r="557009" spans="68:68" customFormat="1">
      <c r="BP557009" s="90"/>
    </row>
    <row r="557010" spans="68:68" customFormat="1">
      <c r="BP557010" s="90"/>
    </row>
    <row r="557011" spans="68:68" customFormat="1">
      <c r="BP557011" s="90"/>
    </row>
    <row r="557012" spans="68:68" customFormat="1">
      <c r="BP557012" s="90"/>
    </row>
    <row r="557013" spans="68:68" customFormat="1">
      <c r="BP557013" s="90"/>
    </row>
    <row r="557014" spans="68:68" customFormat="1">
      <c r="BP557014" s="90"/>
    </row>
    <row r="557015" spans="68:68" customFormat="1">
      <c r="BP557015" s="90"/>
    </row>
    <row r="557016" spans="68:68" customFormat="1">
      <c r="BP557016" s="90"/>
    </row>
    <row r="557017" spans="68:68" customFormat="1">
      <c r="BP557017" s="90"/>
    </row>
    <row r="557018" spans="68:68" customFormat="1">
      <c r="BP557018" s="90"/>
    </row>
    <row r="557019" spans="68:68" customFormat="1">
      <c r="BP557019" s="90"/>
    </row>
    <row r="557020" spans="68:68" customFormat="1">
      <c r="BP557020" s="90"/>
    </row>
    <row r="557021" spans="68:68" customFormat="1">
      <c r="BP557021" s="90"/>
    </row>
    <row r="557022" spans="68:68" customFormat="1">
      <c r="BP557022" s="90"/>
    </row>
    <row r="557023" spans="68:68" customFormat="1">
      <c r="BP557023" s="90"/>
    </row>
    <row r="557024" spans="68:68" customFormat="1">
      <c r="BP557024" s="90"/>
    </row>
    <row r="557025" spans="68:68" customFormat="1">
      <c r="BP557025" s="90"/>
    </row>
    <row r="557026" spans="68:68" customFormat="1">
      <c r="BP557026" s="90"/>
    </row>
    <row r="557027" spans="68:68" customFormat="1">
      <c r="BP557027" s="90"/>
    </row>
    <row r="557028" spans="68:68" customFormat="1">
      <c r="BP557028" s="90"/>
    </row>
    <row r="557029" spans="68:68" customFormat="1">
      <c r="BP557029" s="90"/>
    </row>
    <row r="557030" spans="68:68" customFormat="1">
      <c r="BP557030" s="90"/>
    </row>
    <row r="557031" spans="68:68" customFormat="1">
      <c r="BP557031" s="90"/>
    </row>
    <row r="557032" spans="68:68" customFormat="1">
      <c r="BP557032" s="90"/>
    </row>
    <row r="557033" spans="68:68" customFormat="1">
      <c r="BP557033" s="90"/>
    </row>
    <row r="557034" spans="68:68" customFormat="1">
      <c r="BP557034" s="90"/>
    </row>
    <row r="557035" spans="68:68" customFormat="1">
      <c r="BP557035" s="90"/>
    </row>
    <row r="557036" spans="68:68" customFormat="1">
      <c r="BP557036" s="90"/>
    </row>
    <row r="557037" spans="68:68" customFormat="1">
      <c r="BP557037" s="90"/>
    </row>
    <row r="557038" spans="68:68" customFormat="1">
      <c r="BP557038" s="90"/>
    </row>
    <row r="557039" spans="68:68" customFormat="1">
      <c r="BP557039" s="90"/>
    </row>
    <row r="557040" spans="68:68" customFormat="1">
      <c r="BP557040" s="90"/>
    </row>
    <row r="557041" spans="68:68" customFormat="1">
      <c r="BP557041" s="90"/>
    </row>
    <row r="557042" spans="68:68" customFormat="1">
      <c r="BP557042" s="90"/>
    </row>
    <row r="557043" spans="68:68" customFormat="1">
      <c r="BP557043" s="90"/>
    </row>
    <row r="557044" spans="68:68" customFormat="1">
      <c r="BP557044" s="90"/>
    </row>
    <row r="557045" spans="68:68" customFormat="1">
      <c r="BP557045" s="90"/>
    </row>
    <row r="557046" spans="68:68" customFormat="1">
      <c r="BP557046" s="90"/>
    </row>
    <row r="557047" spans="68:68" customFormat="1">
      <c r="BP557047" s="90"/>
    </row>
    <row r="557048" spans="68:68" customFormat="1">
      <c r="BP557048" s="90"/>
    </row>
    <row r="557049" spans="68:68" customFormat="1">
      <c r="BP557049" s="90"/>
    </row>
    <row r="557050" spans="68:68" customFormat="1">
      <c r="BP557050" s="90"/>
    </row>
    <row r="557051" spans="68:68" customFormat="1">
      <c r="BP557051" s="90"/>
    </row>
    <row r="557052" spans="68:68" customFormat="1">
      <c r="BP557052" s="90"/>
    </row>
    <row r="557053" spans="68:68" customFormat="1">
      <c r="BP557053" s="90"/>
    </row>
    <row r="557054" spans="68:68" customFormat="1">
      <c r="BP557054" s="90"/>
    </row>
    <row r="557055" spans="68:68" customFormat="1">
      <c r="BP557055" s="90"/>
    </row>
    <row r="557056" spans="68:68" customFormat="1">
      <c r="BP557056" s="90"/>
    </row>
    <row r="557057" spans="68:68" customFormat="1">
      <c r="BP557057" s="90"/>
    </row>
    <row r="557058" spans="68:68" customFormat="1">
      <c r="BP557058" s="90"/>
    </row>
    <row r="557059" spans="68:68" customFormat="1">
      <c r="BP557059" s="90"/>
    </row>
    <row r="557060" spans="68:68" customFormat="1">
      <c r="BP557060" s="90"/>
    </row>
    <row r="557061" spans="68:68" customFormat="1">
      <c r="BP557061" s="90"/>
    </row>
    <row r="557062" spans="68:68" customFormat="1">
      <c r="BP557062" s="90"/>
    </row>
    <row r="557063" spans="68:68" customFormat="1">
      <c r="BP557063" s="90"/>
    </row>
    <row r="557064" spans="68:68" customFormat="1">
      <c r="BP557064" s="90"/>
    </row>
    <row r="557065" spans="68:68" customFormat="1">
      <c r="BP557065" s="90"/>
    </row>
    <row r="557066" spans="68:68" customFormat="1">
      <c r="BP557066" s="90"/>
    </row>
    <row r="557067" spans="68:68" customFormat="1">
      <c r="BP557067" s="90"/>
    </row>
    <row r="557068" spans="68:68" customFormat="1">
      <c r="BP557068" s="90"/>
    </row>
    <row r="557069" spans="68:68" customFormat="1">
      <c r="BP557069" s="90"/>
    </row>
    <row r="557070" spans="68:68" customFormat="1">
      <c r="BP557070" s="90"/>
    </row>
    <row r="557071" spans="68:68" customFormat="1">
      <c r="BP557071" s="90"/>
    </row>
    <row r="557072" spans="68:68" customFormat="1">
      <c r="BP557072" s="90"/>
    </row>
    <row r="557073" spans="68:68" customFormat="1">
      <c r="BP557073" s="90"/>
    </row>
    <row r="557074" spans="68:68" customFormat="1">
      <c r="BP557074" s="90"/>
    </row>
    <row r="557075" spans="68:68" customFormat="1">
      <c r="BP557075" s="90"/>
    </row>
    <row r="557076" spans="68:68" customFormat="1">
      <c r="BP557076" s="90"/>
    </row>
    <row r="557077" spans="68:68" customFormat="1">
      <c r="BP557077" s="90"/>
    </row>
    <row r="557078" spans="68:68" customFormat="1">
      <c r="BP557078" s="90"/>
    </row>
    <row r="557079" spans="68:68" customFormat="1">
      <c r="BP557079" s="90"/>
    </row>
    <row r="557080" spans="68:68" customFormat="1">
      <c r="BP557080" s="90"/>
    </row>
    <row r="557081" spans="68:68" customFormat="1">
      <c r="BP557081" s="90"/>
    </row>
    <row r="557082" spans="68:68" customFormat="1">
      <c r="BP557082" s="90"/>
    </row>
    <row r="557083" spans="68:68" customFormat="1">
      <c r="BP557083" s="90"/>
    </row>
    <row r="557084" spans="68:68" customFormat="1">
      <c r="BP557084" s="90"/>
    </row>
    <row r="557085" spans="68:68" customFormat="1">
      <c r="BP557085" s="90"/>
    </row>
    <row r="557086" spans="68:68" customFormat="1">
      <c r="BP557086" s="90"/>
    </row>
    <row r="557087" spans="68:68" customFormat="1">
      <c r="BP557087" s="90"/>
    </row>
    <row r="557088" spans="68:68" customFormat="1">
      <c r="BP557088" s="90"/>
    </row>
    <row r="557089" spans="68:68" customFormat="1">
      <c r="BP557089" s="90"/>
    </row>
    <row r="557090" spans="68:68" customFormat="1">
      <c r="BP557090" s="90"/>
    </row>
    <row r="557091" spans="68:68" customFormat="1">
      <c r="BP557091" s="90"/>
    </row>
    <row r="557092" spans="68:68" customFormat="1">
      <c r="BP557092" s="90"/>
    </row>
    <row r="557093" spans="68:68" customFormat="1">
      <c r="BP557093" s="90"/>
    </row>
    <row r="557094" spans="68:68" customFormat="1">
      <c r="BP557094" s="90"/>
    </row>
    <row r="557095" spans="68:68" customFormat="1">
      <c r="BP557095" s="90"/>
    </row>
    <row r="557096" spans="68:68" customFormat="1">
      <c r="BP557096" s="90"/>
    </row>
    <row r="557097" spans="68:68" customFormat="1">
      <c r="BP557097" s="90"/>
    </row>
    <row r="557098" spans="68:68" customFormat="1">
      <c r="BP557098" s="90"/>
    </row>
    <row r="557099" spans="68:68" customFormat="1">
      <c r="BP557099" s="90"/>
    </row>
    <row r="557100" spans="68:68" customFormat="1">
      <c r="BP557100" s="90"/>
    </row>
    <row r="557101" spans="68:68" customFormat="1">
      <c r="BP557101" s="90"/>
    </row>
    <row r="557102" spans="68:68" customFormat="1">
      <c r="BP557102" s="90"/>
    </row>
    <row r="557103" spans="68:68" customFormat="1">
      <c r="BP557103" s="90"/>
    </row>
    <row r="557104" spans="68:68" customFormat="1">
      <c r="BP557104" s="90"/>
    </row>
    <row r="557105" spans="68:68" customFormat="1">
      <c r="BP557105" s="90"/>
    </row>
    <row r="557106" spans="68:68" customFormat="1">
      <c r="BP557106" s="90"/>
    </row>
    <row r="557107" spans="68:68" customFormat="1">
      <c r="BP557107" s="90"/>
    </row>
    <row r="557108" spans="68:68" customFormat="1">
      <c r="BP557108" s="90"/>
    </row>
    <row r="557109" spans="68:68" customFormat="1">
      <c r="BP557109" s="90"/>
    </row>
    <row r="557110" spans="68:68" customFormat="1">
      <c r="BP557110" s="90"/>
    </row>
    <row r="557111" spans="68:68" customFormat="1">
      <c r="BP557111" s="90"/>
    </row>
    <row r="557112" spans="68:68" customFormat="1">
      <c r="BP557112" s="90"/>
    </row>
    <row r="557113" spans="68:68" customFormat="1">
      <c r="BP557113" s="90"/>
    </row>
    <row r="557114" spans="68:68" customFormat="1">
      <c r="BP557114" s="90"/>
    </row>
    <row r="557115" spans="68:68" customFormat="1">
      <c r="BP557115" s="90"/>
    </row>
    <row r="557116" spans="68:68" customFormat="1">
      <c r="BP557116" s="90"/>
    </row>
    <row r="557117" spans="68:68" customFormat="1">
      <c r="BP557117" s="90"/>
    </row>
    <row r="557118" spans="68:68" customFormat="1">
      <c r="BP557118" s="90"/>
    </row>
    <row r="557119" spans="68:68" customFormat="1">
      <c r="BP557119" s="90"/>
    </row>
    <row r="557120" spans="68:68" customFormat="1">
      <c r="BP557120" s="90"/>
    </row>
    <row r="557121" spans="68:68" customFormat="1">
      <c r="BP557121" s="90"/>
    </row>
    <row r="557122" spans="68:68" customFormat="1">
      <c r="BP557122" s="90"/>
    </row>
    <row r="557123" spans="68:68" customFormat="1">
      <c r="BP557123" s="90"/>
    </row>
    <row r="557124" spans="68:68" customFormat="1">
      <c r="BP557124" s="90"/>
    </row>
    <row r="557125" spans="68:68" customFormat="1">
      <c r="BP557125" s="90"/>
    </row>
    <row r="557126" spans="68:68" customFormat="1">
      <c r="BP557126" s="90"/>
    </row>
    <row r="557127" spans="68:68" customFormat="1">
      <c r="BP557127" s="90"/>
    </row>
    <row r="557128" spans="68:68" customFormat="1">
      <c r="BP557128" s="90"/>
    </row>
    <row r="557129" spans="68:68" customFormat="1">
      <c r="BP557129" s="90"/>
    </row>
    <row r="557130" spans="68:68" customFormat="1">
      <c r="BP557130" s="90"/>
    </row>
    <row r="557131" spans="68:68" customFormat="1">
      <c r="BP557131" s="90"/>
    </row>
    <row r="557132" spans="68:68" customFormat="1">
      <c r="BP557132" s="90"/>
    </row>
    <row r="557133" spans="68:68" customFormat="1">
      <c r="BP557133" s="90"/>
    </row>
    <row r="557134" spans="68:68" customFormat="1">
      <c r="BP557134" s="90"/>
    </row>
    <row r="557135" spans="68:68" customFormat="1">
      <c r="BP557135" s="90"/>
    </row>
    <row r="557136" spans="68:68" customFormat="1">
      <c r="BP557136" s="90"/>
    </row>
    <row r="557137" spans="68:68" customFormat="1">
      <c r="BP557137" s="90"/>
    </row>
    <row r="557138" spans="68:68" customFormat="1">
      <c r="BP557138" s="90"/>
    </row>
    <row r="557139" spans="68:68" customFormat="1">
      <c r="BP557139" s="90"/>
    </row>
    <row r="557140" spans="68:68" customFormat="1">
      <c r="BP557140" s="90"/>
    </row>
    <row r="557141" spans="68:68" customFormat="1">
      <c r="BP557141" s="90"/>
    </row>
    <row r="557142" spans="68:68" customFormat="1">
      <c r="BP557142" s="90"/>
    </row>
    <row r="557143" spans="68:68" customFormat="1">
      <c r="BP557143" s="90"/>
    </row>
    <row r="557144" spans="68:68" customFormat="1">
      <c r="BP557144" s="90"/>
    </row>
    <row r="557145" spans="68:68" customFormat="1">
      <c r="BP557145" s="90"/>
    </row>
    <row r="557146" spans="68:68" customFormat="1">
      <c r="BP557146" s="90"/>
    </row>
    <row r="557147" spans="68:68" customFormat="1">
      <c r="BP557147" s="90"/>
    </row>
    <row r="557148" spans="68:68" customFormat="1">
      <c r="BP557148" s="90"/>
    </row>
    <row r="557149" spans="68:68" customFormat="1">
      <c r="BP557149" s="90"/>
    </row>
    <row r="557150" spans="68:68" customFormat="1">
      <c r="BP557150" s="90"/>
    </row>
    <row r="557151" spans="68:68" customFormat="1">
      <c r="BP557151" s="90"/>
    </row>
    <row r="557152" spans="68:68" customFormat="1">
      <c r="BP557152" s="90"/>
    </row>
    <row r="557153" spans="68:68" customFormat="1">
      <c r="BP557153" s="90"/>
    </row>
    <row r="557154" spans="68:68" customFormat="1">
      <c r="BP557154" s="90"/>
    </row>
    <row r="557155" spans="68:68" customFormat="1">
      <c r="BP557155" s="90"/>
    </row>
    <row r="557156" spans="68:68" customFormat="1">
      <c r="BP557156" s="90"/>
    </row>
    <row r="557157" spans="68:68" customFormat="1">
      <c r="BP557157" s="90"/>
    </row>
    <row r="557158" spans="68:68" customFormat="1">
      <c r="BP557158" s="90"/>
    </row>
    <row r="557159" spans="68:68" customFormat="1">
      <c r="BP557159" s="90"/>
    </row>
    <row r="557160" spans="68:68" customFormat="1">
      <c r="BP557160" s="90"/>
    </row>
    <row r="557161" spans="68:68" customFormat="1">
      <c r="BP557161" s="90"/>
    </row>
    <row r="557162" spans="68:68" customFormat="1">
      <c r="BP557162" s="90"/>
    </row>
    <row r="557163" spans="68:68" customFormat="1">
      <c r="BP557163" s="90"/>
    </row>
    <row r="557164" spans="68:68" customFormat="1">
      <c r="BP557164" s="90"/>
    </row>
    <row r="557165" spans="68:68" customFormat="1">
      <c r="BP557165" s="90"/>
    </row>
    <row r="557166" spans="68:68" customFormat="1">
      <c r="BP557166" s="90"/>
    </row>
    <row r="557167" spans="68:68" customFormat="1">
      <c r="BP557167" s="90"/>
    </row>
    <row r="557168" spans="68:68" customFormat="1">
      <c r="BP557168" s="90"/>
    </row>
    <row r="557169" spans="68:68" customFormat="1">
      <c r="BP557169" s="90"/>
    </row>
    <row r="557170" spans="68:68" customFormat="1">
      <c r="BP557170" s="90"/>
    </row>
    <row r="557171" spans="68:68" customFormat="1">
      <c r="BP557171" s="90"/>
    </row>
    <row r="557172" spans="68:68" customFormat="1">
      <c r="BP557172" s="90"/>
    </row>
    <row r="557173" spans="68:68" customFormat="1">
      <c r="BP557173" s="90"/>
    </row>
    <row r="557174" spans="68:68" customFormat="1">
      <c r="BP557174" s="90"/>
    </row>
    <row r="557175" spans="68:68" customFormat="1">
      <c r="BP557175" s="90"/>
    </row>
    <row r="557176" spans="68:68" customFormat="1">
      <c r="BP557176" s="90"/>
    </row>
    <row r="557177" spans="68:68" customFormat="1">
      <c r="BP557177" s="90"/>
    </row>
    <row r="557178" spans="68:68" customFormat="1">
      <c r="BP557178" s="90"/>
    </row>
    <row r="557179" spans="68:68" customFormat="1">
      <c r="BP557179" s="90"/>
    </row>
    <row r="557180" spans="68:68" customFormat="1">
      <c r="BP557180" s="90"/>
    </row>
    <row r="557181" spans="68:68" customFormat="1">
      <c r="BP557181" s="90"/>
    </row>
    <row r="557182" spans="68:68" customFormat="1">
      <c r="BP557182" s="90"/>
    </row>
    <row r="557183" spans="68:68" customFormat="1">
      <c r="BP557183" s="90"/>
    </row>
    <row r="557184" spans="68:68" customFormat="1">
      <c r="BP557184" s="90"/>
    </row>
    <row r="557185" spans="68:68" customFormat="1">
      <c r="BP557185" s="90"/>
    </row>
    <row r="557186" spans="68:68" customFormat="1">
      <c r="BP557186" s="90"/>
    </row>
    <row r="557187" spans="68:68" customFormat="1">
      <c r="BP557187" s="90"/>
    </row>
    <row r="557188" spans="68:68" customFormat="1">
      <c r="BP557188" s="90"/>
    </row>
    <row r="557189" spans="68:68" customFormat="1">
      <c r="BP557189" s="90"/>
    </row>
    <row r="557190" spans="68:68" customFormat="1">
      <c r="BP557190" s="90"/>
    </row>
    <row r="557191" spans="68:68" customFormat="1">
      <c r="BP557191" s="90"/>
    </row>
    <row r="557192" spans="68:68" customFormat="1">
      <c r="BP557192" s="90"/>
    </row>
    <row r="557193" spans="68:68" customFormat="1">
      <c r="BP557193" s="90"/>
    </row>
    <row r="557194" spans="68:68" customFormat="1">
      <c r="BP557194" s="90"/>
    </row>
    <row r="557195" spans="68:68" customFormat="1">
      <c r="BP557195" s="90"/>
    </row>
    <row r="557196" spans="68:68" customFormat="1">
      <c r="BP557196" s="90"/>
    </row>
    <row r="557197" spans="68:68" customFormat="1">
      <c r="BP557197" s="90"/>
    </row>
    <row r="557198" spans="68:68" customFormat="1">
      <c r="BP557198" s="90"/>
    </row>
    <row r="557199" spans="68:68" customFormat="1">
      <c r="BP557199" s="90"/>
    </row>
    <row r="557200" spans="68:68" customFormat="1">
      <c r="BP557200" s="90"/>
    </row>
    <row r="557201" spans="68:68" customFormat="1">
      <c r="BP557201" s="90"/>
    </row>
    <row r="557202" spans="68:68" customFormat="1">
      <c r="BP557202" s="90"/>
    </row>
    <row r="557203" spans="68:68" customFormat="1">
      <c r="BP557203" s="90"/>
    </row>
    <row r="557204" spans="68:68" customFormat="1">
      <c r="BP557204" s="90"/>
    </row>
    <row r="557205" spans="68:68" customFormat="1">
      <c r="BP557205" s="90"/>
    </row>
    <row r="557206" spans="68:68" customFormat="1">
      <c r="BP557206" s="90"/>
    </row>
    <row r="557207" spans="68:68" customFormat="1">
      <c r="BP557207" s="90"/>
    </row>
    <row r="557208" spans="68:68" customFormat="1">
      <c r="BP557208" s="90"/>
    </row>
    <row r="557209" spans="68:68" customFormat="1">
      <c r="BP557209" s="90"/>
    </row>
    <row r="557210" spans="68:68" customFormat="1">
      <c r="BP557210" s="90"/>
    </row>
    <row r="557211" spans="68:68" customFormat="1">
      <c r="BP557211" s="90"/>
    </row>
    <row r="557212" spans="68:68" customFormat="1">
      <c r="BP557212" s="90"/>
    </row>
    <row r="557213" spans="68:68" customFormat="1">
      <c r="BP557213" s="90"/>
    </row>
    <row r="557214" spans="68:68" customFormat="1">
      <c r="BP557214" s="90"/>
    </row>
    <row r="557215" spans="68:68" customFormat="1">
      <c r="BP557215" s="90"/>
    </row>
    <row r="557216" spans="68:68" customFormat="1">
      <c r="BP557216" s="90"/>
    </row>
    <row r="557217" spans="68:68" customFormat="1">
      <c r="BP557217" s="90"/>
    </row>
    <row r="557218" spans="68:68" customFormat="1">
      <c r="BP557218" s="90"/>
    </row>
    <row r="557219" spans="68:68" customFormat="1">
      <c r="BP557219" s="90"/>
    </row>
    <row r="557220" spans="68:68" customFormat="1">
      <c r="BP557220" s="90"/>
    </row>
    <row r="557221" spans="68:68" customFormat="1">
      <c r="BP557221" s="90"/>
    </row>
    <row r="557222" spans="68:68" customFormat="1">
      <c r="BP557222" s="90"/>
    </row>
    <row r="557223" spans="68:68" customFormat="1">
      <c r="BP557223" s="90"/>
    </row>
    <row r="557224" spans="68:68" customFormat="1">
      <c r="BP557224" s="90"/>
    </row>
    <row r="557225" spans="68:68" customFormat="1">
      <c r="BP557225" s="90"/>
    </row>
    <row r="557226" spans="68:68" customFormat="1">
      <c r="BP557226" s="90"/>
    </row>
    <row r="557227" spans="68:68" customFormat="1">
      <c r="BP557227" s="90"/>
    </row>
    <row r="557228" spans="68:68" customFormat="1">
      <c r="BP557228" s="90"/>
    </row>
    <row r="557229" spans="68:68" customFormat="1">
      <c r="BP557229" s="90"/>
    </row>
    <row r="557230" spans="68:68" customFormat="1">
      <c r="BP557230" s="90"/>
    </row>
    <row r="557231" spans="68:68" customFormat="1">
      <c r="BP557231" s="90"/>
    </row>
    <row r="557232" spans="68:68" customFormat="1">
      <c r="BP557232" s="90"/>
    </row>
    <row r="557233" spans="68:68" customFormat="1">
      <c r="BP557233" s="90"/>
    </row>
    <row r="557234" spans="68:68" customFormat="1">
      <c r="BP557234" s="90"/>
    </row>
    <row r="557235" spans="68:68" customFormat="1">
      <c r="BP557235" s="90"/>
    </row>
    <row r="557236" spans="68:68" customFormat="1">
      <c r="BP557236" s="90"/>
    </row>
    <row r="557237" spans="68:68" customFormat="1">
      <c r="BP557237" s="90"/>
    </row>
    <row r="557238" spans="68:68" customFormat="1">
      <c r="BP557238" s="90"/>
    </row>
    <row r="557239" spans="68:68" customFormat="1">
      <c r="BP557239" s="90"/>
    </row>
    <row r="557240" spans="68:68" customFormat="1">
      <c r="BP557240" s="90"/>
    </row>
    <row r="557241" spans="68:68" customFormat="1">
      <c r="BP557241" s="90"/>
    </row>
    <row r="557242" spans="68:68" customFormat="1">
      <c r="BP557242" s="90"/>
    </row>
    <row r="557243" spans="68:68" customFormat="1">
      <c r="BP557243" s="90"/>
    </row>
    <row r="557244" spans="68:68" customFormat="1">
      <c r="BP557244" s="90"/>
    </row>
    <row r="557245" spans="68:68" customFormat="1">
      <c r="BP557245" s="90"/>
    </row>
    <row r="557246" spans="68:68" customFormat="1">
      <c r="BP557246" s="90"/>
    </row>
    <row r="557247" spans="68:68" customFormat="1">
      <c r="BP557247" s="90"/>
    </row>
    <row r="557248" spans="68:68" customFormat="1">
      <c r="BP557248" s="90"/>
    </row>
    <row r="557249" spans="68:68" customFormat="1">
      <c r="BP557249" s="90"/>
    </row>
    <row r="557250" spans="68:68" customFormat="1">
      <c r="BP557250" s="90"/>
    </row>
    <row r="557251" spans="68:68" customFormat="1">
      <c r="BP557251" s="90"/>
    </row>
    <row r="557252" spans="68:68" customFormat="1">
      <c r="BP557252" s="90"/>
    </row>
    <row r="557253" spans="68:68" customFormat="1">
      <c r="BP557253" s="90"/>
    </row>
    <row r="557254" spans="68:68" customFormat="1">
      <c r="BP557254" s="90"/>
    </row>
    <row r="557255" spans="68:68" customFormat="1">
      <c r="BP557255" s="90"/>
    </row>
    <row r="557256" spans="68:68" customFormat="1">
      <c r="BP557256" s="90"/>
    </row>
    <row r="557257" spans="68:68" customFormat="1">
      <c r="BP557257" s="90"/>
    </row>
    <row r="557258" spans="68:68" customFormat="1">
      <c r="BP557258" s="90"/>
    </row>
    <row r="557259" spans="68:68" customFormat="1">
      <c r="BP557259" s="90"/>
    </row>
    <row r="557260" spans="68:68" customFormat="1">
      <c r="BP557260" s="90"/>
    </row>
    <row r="557261" spans="68:68" customFormat="1">
      <c r="BP557261" s="90"/>
    </row>
    <row r="557262" spans="68:68" customFormat="1">
      <c r="BP557262" s="90"/>
    </row>
    <row r="557263" spans="68:68" customFormat="1">
      <c r="BP557263" s="90"/>
    </row>
    <row r="557264" spans="68:68" customFormat="1">
      <c r="BP557264" s="90"/>
    </row>
    <row r="557265" spans="68:68" customFormat="1">
      <c r="BP557265" s="90"/>
    </row>
    <row r="557266" spans="68:68" customFormat="1">
      <c r="BP557266" s="90"/>
    </row>
    <row r="557267" spans="68:68" customFormat="1">
      <c r="BP557267" s="90"/>
    </row>
    <row r="557268" spans="68:68" customFormat="1">
      <c r="BP557268" s="90"/>
    </row>
    <row r="557269" spans="68:68" customFormat="1">
      <c r="BP557269" s="90"/>
    </row>
    <row r="557270" spans="68:68" customFormat="1">
      <c r="BP557270" s="90"/>
    </row>
    <row r="557271" spans="68:68" customFormat="1">
      <c r="BP557271" s="90"/>
    </row>
    <row r="557272" spans="68:68" customFormat="1">
      <c r="BP557272" s="90"/>
    </row>
    <row r="557273" spans="68:68" customFormat="1">
      <c r="BP557273" s="90"/>
    </row>
    <row r="557274" spans="68:68" customFormat="1">
      <c r="BP557274" s="90"/>
    </row>
    <row r="557275" spans="68:68" customFormat="1">
      <c r="BP557275" s="90"/>
    </row>
    <row r="557276" spans="68:68" customFormat="1">
      <c r="BP557276" s="90"/>
    </row>
    <row r="557277" spans="68:68" customFormat="1">
      <c r="BP557277" s="90"/>
    </row>
    <row r="557278" spans="68:68" customFormat="1">
      <c r="BP557278" s="90"/>
    </row>
    <row r="557279" spans="68:68" customFormat="1">
      <c r="BP557279" s="90"/>
    </row>
    <row r="557280" spans="68:68" customFormat="1">
      <c r="BP557280" s="90"/>
    </row>
    <row r="557281" spans="68:68" customFormat="1">
      <c r="BP557281" s="90"/>
    </row>
    <row r="557282" spans="68:68" customFormat="1">
      <c r="BP557282" s="90"/>
    </row>
    <row r="557283" spans="68:68" customFormat="1">
      <c r="BP557283" s="90"/>
    </row>
    <row r="557284" spans="68:68" customFormat="1">
      <c r="BP557284" s="90"/>
    </row>
    <row r="557285" spans="68:68" customFormat="1">
      <c r="BP557285" s="90"/>
    </row>
    <row r="557286" spans="68:68" customFormat="1">
      <c r="BP557286" s="90"/>
    </row>
    <row r="557287" spans="68:68" customFormat="1">
      <c r="BP557287" s="90"/>
    </row>
    <row r="557288" spans="68:68" customFormat="1">
      <c r="BP557288" s="90"/>
    </row>
    <row r="557289" spans="68:68" customFormat="1">
      <c r="BP557289" s="90"/>
    </row>
    <row r="557290" spans="68:68" customFormat="1">
      <c r="BP557290" s="90"/>
    </row>
    <row r="557291" spans="68:68" customFormat="1">
      <c r="BP557291" s="90"/>
    </row>
    <row r="557292" spans="68:68" customFormat="1">
      <c r="BP557292" s="90"/>
    </row>
    <row r="557293" spans="68:68" customFormat="1">
      <c r="BP557293" s="90"/>
    </row>
    <row r="557294" spans="68:68" customFormat="1">
      <c r="BP557294" s="90"/>
    </row>
    <row r="557295" spans="68:68" customFormat="1">
      <c r="BP557295" s="90"/>
    </row>
    <row r="557296" spans="68:68" customFormat="1">
      <c r="BP557296" s="90"/>
    </row>
    <row r="557297" spans="68:68" customFormat="1">
      <c r="BP557297" s="90"/>
    </row>
    <row r="557298" spans="68:68" customFormat="1">
      <c r="BP557298" s="90"/>
    </row>
    <row r="557299" spans="68:68" customFormat="1">
      <c r="BP557299" s="90"/>
    </row>
    <row r="557300" spans="68:68" customFormat="1">
      <c r="BP557300" s="90"/>
    </row>
    <row r="557301" spans="68:68" customFormat="1">
      <c r="BP557301" s="90"/>
    </row>
    <row r="557302" spans="68:68" customFormat="1">
      <c r="BP557302" s="90"/>
    </row>
    <row r="557303" spans="68:68" customFormat="1">
      <c r="BP557303" s="90"/>
    </row>
    <row r="557304" spans="68:68" customFormat="1">
      <c r="BP557304" s="90"/>
    </row>
    <row r="557305" spans="68:68" customFormat="1">
      <c r="BP557305" s="90"/>
    </row>
    <row r="557306" spans="68:68" customFormat="1">
      <c r="BP557306" s="90"/>
    </row>
    <row r="557307" spans="68:68" customFormat="1">
      <c r="BP557307" s="90"/>
    </row>
    <row r="557308" spans="68:68" customFormat="1">
      <c r="BP557308" s="90"/>
    </row>
    <row r="557309" spans="68:68" customFormat="1">
      <c r="BP557309" s="90"/>
    </row>
    <row r="557310" spans="68:68" customFormat="1">
      <c r="BP557310" s="90"/>
    </row>
    <row r="557311" spans="68:68" customFormat="1">
      <c r="BP557311" s="90"/>
    </row>
    <row r="557312" spans="68:68" customFormat="1">
      <c r="BP557312" s="90"/>
    </row>
    <row r="557313" spans="68:68" customFormat="1">
      <c r="BP557313" s="90"/>
    </row>
    <row r="557314" spans="68:68" customFormat="1">
      <c r="BP557314" s="90"/>
    </row>
    <row r="557315" spans="68:68" customFormat="1">
      <c r="BP557315" s="90"/>
    </row>
    <row r="557316" spans="68:68" customFormat="1">
      <c r="BP557316" s="90"/>
    </row>
    <row r="557317" spans="68:68" customFormat="1">
      <c r="BP557317" s="90"/>
    </row>
    <row r="557318" spans="68:68" customFormat="1">
      <c r="BP557318" s="90"/>
    </row>
    <row r="557319" spans="68:68" customFormat="1">
      <c r="BP557319" s="90"/>
    </row>
    <row r="557320" spans="68:68" customFormat="1">
      <c r="BP557320" s="90"/>
    </row>
    <row r="557321" spans="68:68" customFormat="1">
      <c r="BP557321" s="90"/>
    </row>
    <row r="557322" spans="68:68" customFormat="1">
      <c r="BP557322" s="90"/>
    </row>
    <row r="557323" spans="68:68" customFormat="1">
      <c r="BP557323" s="90"/>
    </row>
    <row r="557324" spans="68:68" customFormat="1">
      <c r="BP557324" s="90"/>
    </row>
    <row r="557325" spans="68:68" customFormat="1">
      <c r="BP557325" s="90"/>
    </row>
    <row r="557326" spans="68:68" customFormat="1">
      <c r="BP557326" s="90"/>
    </row>
    <row r="557327" spans="68:68" customFormat="1">
      <c r="BP557327" s="90"/>
    </row>
    <row r="557328" spans="68:68" customFormat="1">
      <c r="BP557328" s="90"/>
    </row>
    <row r="557329" spans="68:68" customFormat="1">
      <c r="BP557329" s="90"/>
    </row>
    <row r="557330" spans="68:68" customFormat="1">
      <c r="BP557330" s="90"/>
    </row>
    <row r="557331" spans="68:68" customFormat="1">
      <c r="BP557331" s="90"/>
    </row>
    <row r="557332" spans="68:68" customFormat="1">
      <c r="BP557332" s="90"/>
    </row>
    <row r="557333" spans="68:68" customFormat="1">
      <c r="BP557333" s="90"/>
    </row>
    <row r="557334" spans="68:68" customFormat="1">
      <c r="BP557334" s="90"/>
    </row>
    <row r="557335" spans="68:68" customFormat="1">
      <c r="BP557335" s="90"/>
    </row>
    <row r="557336" spans="68:68" customFormat="1">
      <c r="BP557336" s="90"/>
    </row>
    <row r="557337" spans="68:68" customFormat="1">
      <c r="BP557337" s="90"/>
    </row>
    <row r="557338" spans="68:68" customFormat="1">
      <c r="BP557338" s="90"/>
    </row>
    <row r="557339" spans="68:68" customFormat="1">
      <c r="BP557339" s="90"/>
    </row>
    <row r="557340" spans="68:68" customFormat="1">
      <c r="BP557340" s="90"/>
    </row>
    <row r="557341" spans="68:68" customFormat="1">
      <c r="BP557341" s="90"/>
    </row>
    <row r="557342" spans="68:68" customFormat="1">
      <c r="BP557342" s="90"/>
    </row>
    <row r="557343" spans="68:68" customFormat="1">
      <c r="BP557343" s="90"/>
    </row>
    <row r="557344" spans="68:68" customFormat="1">
      <c r="BP557344" s="90"/>
    </row>
    <row r="557345" spans="68:68" customFormat="1">
      <c r="BP557345" s="90"/>
    </row>
    <row r="557346" spans="68:68" customFormat="1">
      <c r="BP557346" s="90"/>
    </row>
    <row r="557347" spans="68:68" customFormat="1">
      <c r="BP557347" s="90"/>
    </row>
    <row r="557348" spans="68:68" customFormat="1">
      <c r="BP557348" s="90"/>
    </row>
    <row r="557349" spans="68:68" customFormat="1">
      <c r="BP557349" s="90"/>
    </row>
    <row r="557350" spans="68:68" customFormat="1">
      <c r="BP557350" s="90"/>
    </row>
    <row r="557351" spans="68:68" customFormat="1">
      <c r="BP557351" s="90"/>
    </row>
    <row r="557352" spans="68:68" customFormat="1">
      <c r="BP557352" s="90"/>
    </row>
    <row r="557353" spans="68:68" customFormat="1">
      <c r="BP557353" s="90"/>
    </row>
    <row r="557354" spans="68:68" customFormat="1">
      <c r="BP557354" s="90"/>
    </row>
    <row r="557355" spans="68:68" customFormat="1">
      <c r="BP557355" s="90"/>
    </row>
    <row r="557356" spans="68:68" customFormat="1">
      <c r="BP557356" s="90"/>
    </row>
    <row r="557357" spans="68:68" customFormat="1">
      <c r="BP557357" s="90"/>
    </row>
    <row r="557358" spans="68:68" customFormat="1">
      <c r="BP557358" s="90"/>
    </row>
    <row r="557359" spans="68:68" customFormat="1">
      <c r="BP557359" s="90"/>
    </row>
    <row r="557360" spans="68:68" customFormat="1">
      <c r="BP557360" s="90"/>
    </row>
    <row r="557361" spans="68:68" customFormat="1">
      <c r="BP557361" s="90"/>
    </row>
    <row r="557362" spans="68:68" customFormat="1">
      <c r="BP557362" s="90"/>
    </row>
    <row r="557363" spans="68:68" customFormat="1">
      <c r="BP557363" s="90"/>
    </row>
    <row r="557364" spans="68:68" customFormat="1">
      <c r="BP557364" s="90"/>
    </row>
    <row r="557365" spans="68:68" customFormat="1">
      <c r="BP557365" s="90"/>
    </row>
    <row r="557366" spans="68:68" customFormat="1">
      <c r="BP557366" s="90"/>
    </row>
    <row r="557367" spans="68:68" customFormat="1">
      <c r="BP557367" s="90"/>
    </row>
    <row r="557368" spans="68:68" customFormat="1">
      <c r="BP557368" s="90"/>
    </row>
    <row r="557369" spans="68:68" customFormat="1">
      <c r="BP557369" s="90"/>
    </row>
    <row r="557370" spans="68:68" customFormat="1">
      <c r="BP557370" s="90"/>
    </row>
    <row r="557371" spans="68:68" customFormat="1">
      <c r="BP557371" s="90"/>
    </row>
    <row r="557372" spans="68:68" customFormat="1">
      <c r="BP557372" s="90"/>
    </row>
    <row r="557373" spans="68:68" customFormat="1">
      <c r="BP557373" s="90"/>
    </row>
    <row r="557374" spans="68:68" customFormat="1">
      <c r="BP557374" s="90"/>
    </row>
    <row r="557375" spans="68:68" customFormat="1">
      <c r="BP557375" s="90"/>
    </row>
    <row r="557376" spans="68:68" customFormat="1">
      <c r="BP557376" s="90"/>
    </row>
    <row r="557377" spans="68:68" customFormat="1">
      <c r="BP557377" s="90"/>
    </row>
    <row r="557378" spans="68:68" customFormat="1">
      <c r="BP557378" s="90"/>
    </row>
    <row r="557379" spans="68:68" customFormat="1">
      <c r="BP557379" s="90"/>
    </row>
    <row r="557380" spans="68:68" customFormat="1">
      <c r="BP557380" s="90"/>
    </row>
    <row r="557381" spans="68:68" customFormat="1">
      <c r="BP557381" s="90"/>
    </row>
    <row r="557382" spans="68:68" customFormat="1">
      <c r="BP557382" s="90"/>
    </row>
    <row r="557383" spans="68:68" customFormat="1">
      <c r="BP557383" s="90"/>
    </row>
    <row r="557384" spans="68:68" customFormat="1">
      <c r="BP557384" s="90"/>
    </row>
    <row r="557385" spans="68:68" customFormat="1">
      <c r="BP557385" s="90"/>
    </row>
    <row r="557386" spans="68:68" customFormat="1">
      <c r="BP557386" s="90"/>
    </row>
    <row r="557387" spans="68:68" customFormat="1">
      <c r="BP557387" s="90"/>
    </row>
    <row r="557388" spans="68:68" customFormat="1">
      <c r="BP557388" s="90"/>
    </row>
    <row r="557389" spans="68:68" customFormat="1">
      <c r="BP557389" s="90"/>
    </row>
    <row r="557390" spans="68:68" customFormat="1">
      <c r="BP557390" s="90"/>
    </row>
    <row r="557391" spans="68:68" customFormat="1">
      <c r="BP557391" s="90"/>
    </row>
    <row r="557392" spans="68:68" customFormat="1">
      <c r="BP557392" s="90"/>
    </row>
    <row r="557393" spans="68:68" customFormat="1">
      <c r="BP557393" s="90"/>
    </row>
    <row r="557394" spans="68:68" customFormat="1">
      <c r="BP557394" s="90"/>
    </row>
    <row r="557395" spans="68:68" customFormat="1">
      <c r="BP557395" s="90"/>
    </row>
    <row r="557396" spans="68:68" customFormat="1">
      <c r="BP557396" s="90"/>
    </row>
    <row r="557397" spans="68:68" customFormat="1">
      <c r="BP557397" s="90"/>
    </row>
    <row r="557398" spans="68:68" customFormat="1">
      <c r="BP557398" s="90"/>
    </row>
    <row r="557399" spans="68:68" customFormat="1">
      <c r="BP557399" s="90"/>
    </row>
    <row r="557400" spans="68:68" customFormat="1">
      <c r="BP557400" s="90"/>
    </row>
    <row r="557401" spans="68:68" customFormat="1">
      <c r="BP557401" s="90"/>
    </row>
    <row r="557402" spans="68:68" customFormat="1">
      <c r="BP557402" s="90"/>
    </row>
    <row r="557403" spans="68:68" customFormat="1">
      <c r="BP557403" s="90"/>
    </row>
    <row r="557404" spans="68:68" customFormat="1">
      <c r="BP557404" s="90"/>
    </row>
    <row r="557405" spans="68:68" customFormat="1">
      <c r="BP557405" s="90"/>
    </row>
    <row r="557406" spans="68:68" customFormat="1">
      <c r="BP557406" s="90"/>
    </row>
    <row r="557407" spans="68:68" customFormat="1">
      <c r="BP557407" s="90"/>
    </row>
    <row r="557408" spans="68:68" customFormat="1">
      <c r="BP557408" s="90"/>
    </row>
    <row r="557409" spans="68:68" customFormat="1">
      <c r="BP557409" s="90"/>
    </row>
    <row r="557410" spans="68:68" customFormat="1">
      <c r="BP557410" s="90"/>
    </row>
    <row r="557411" spans="68:68" customFormat="1">
      <c r="BP557411" s="90"/>
    </row>
    <row r="557412" spans="68:68" customFormat="1">
      <c r="BP557412" s="90"/>
    </row>
    <row r="557413" spans="68:68" customFormat="1">
      <c r="BP557413" s="90"/>
    </row>
    <row r="557414" spans="68:68" customFormat="1">
      <c r="BP557414" s="90"/>
    </row>
    <row r="557415" spans="68:68" customFormat="1">
      <c r="BP557415" s="90"/>
    </row>
    <row r="557416" spans="68:68" customFormat="1">
      <c r="BP557416" s="90"/>
    </row>
    <row r="557417" spans="68:68" customFormat="1">
      <c r="BP557417" s="90"/>
    </row>
    <row r="557418" spans="68:68" customFormat="1">
      <c r="BP557418" s="90"/>
    </row>
    <row r="557419" spans="68:68" customFormat="1">
      <c r="BP557419" s="90"/>
    </row>
    <row r="557420" spans="68:68" customFormat="1">
      <c r="BP557420" s="90"/>
    </row>
    <row r="557421" spans="68:68" customFormat="1">
      <c r="BP557421" s="90"/>
    </row>
    <row r="557422" spans="68:68" customFormat="1">
      <c r="BP557422" s="90"/>
    </row>
    <row r="557423" spans="68:68" customFormat="1">
      <c r="BP557423" s="90"/>
    </row>
    <row r="557424" spans="68:68" customFormat="1">
      <c r="BP557424" s="90"/>
    </row>
    <row r="557425" spans="68:68" customFormat="1">
      <c r="BP557425" s="90"/>
    </row>
    <row r="557426" spans="68:68" customFormat="1">
      <c r="BP557426" s="90"/>
    </row>
    <row r="557427" spans="68:68" customFormat="1">
      <c r="BP557427" s="90"/>
    </row>
    <row r="557428" spans="68:68" customFormat="1">
      <c r="BP557428" s="90"/>
    </row>
    <row r="557429" spans="68:68" customFormat="1">
      <c r="BP557429" s="90"/>
    </row>
    <row r="557430" spans="68:68" customFormat="1">
      <c r="BP557430" s="90"/>
    </row>
    <row r="557431" spans="68:68" customFormat="1">
      <c r="BP557431" s="90"/>
    </row>
    <row r="557432" spans="68:68" customFormat="1">
      <c r="BP557432" s="90"/>
    </row>
    <row r="557433" spans="68:68" customFormat="1">
      <c r="BP557433" s="90"/>
    </row>
    <row r="557434" spans="68:68" customFormat="1">
      <c r="BP557434" s="90"/>
    </row>
    <row r="557435" spans="68:68" customFormat="1">
      <c r="BP557435" s="90"/>
    </row>
    <row r="557436" spans="68:68" customFormat="1">
      <c r="BP557436" s="90"/>
    </row>
    <row r="557437" spans="68:68" customFormat="1">
      <c r="BP557437" s="90"/>
    </row>
    <row r="557438" spans="68:68" customFormat="1">
      <c r="BP557438" s="90"/>
    </row>
    <row r="557439" spans="68:68" customFormat="1">
      <c r="BP557439" s="90"/>
    </row>
    <row r="557440" spans="68:68" customFormat="1">
      <c r="BP557440" s="90"/>
    </row>
    <row r="557441" spans="68:68" customFormat="1">
      <c r="BP557441" s="90"/>
    </row>
    <row r="557442" spans="68:68" customFormat="1">
      <c r="BP557442" s="90"/>
    </row>
    <row r="557443" spans="68:68" customFormat="1">
      <c r="BP557443" s="90"/>
    </row>
    <row r="557444" spans="68:68" customFormat="1">
      <c r="BP557444" s="90"/>
    </row>
    <row r="557445" spans="68:68" customFormat="1">
      <c r="BP557445" s="90"/>
    </row>
    <row r="557446" spans="68:68" customFormat="1">
      <c r="BP557446" s="90"/>
    </row>
    <row r="557447" spans="68:68" customFormat="1">
      <c r="BP557447" s="90"/>
    </row>
    <row r="557448" spans="68:68" customFormat="1">
      <c r="BP557448" s="90"/>
    </row>
    <row r="557449" spans="68:68" customFormat="1">
      <c r="BP557449" s="90"/>
    </row>
    <row r="557450" spans="68:68" customFormat="1">
      <c r="BP557450" s="90"/>
    </row>
    <row r="557451" spans="68:68" customFormat="1">
      <c r="BP557451" s="90"/>
    </row>
    <row r="557452" spans="68:68" customFormat="1">
      <c r="BP557452" s="90"/>
    </row>
    <row r="557453" spans="68:68" customFormat="1">
      <c r="BP557453" s="90"/>
    </row>
    <row r="557454" spans="68:68" customFormat="1">
      <c r="BP557454" s="90"/>
    </row>
    <row r="557455" spans="68:68" customFormat="1">
      <c r="BP557455" s="90"/>
    </row>
    <row r="557456" spans="68:68" customFormat="1">
      <c r="BP557456" s="90"/>
    </row>
    <row r="557457" spans="68:68" customFormat="1">
      <c r="BP557457" s="90"/>
    </row>
    <row r="557458" spans="68:68" customFormat="1">
      <c r="BP557458" s="90"/>
    </row>
    <row r="557459" spans="68:68" customFormat="1">
      <c r="BP557459" s="90"/>
    </row>
    <row r="557460" spans="68:68" customFormat="1">
      <c r="BP557460" s="90"/>
    </row>
    <row r="557461" spans="68:68" customFormat="1">
      <c r="BP557461" s="90"/>
    </row>
    <row r="557462" spans="68:68" customFormat="1">
      <c r="BP557462" s="90"/>
    </row>
    <row r="557463" spans="68:68" customFormat="1">
      <c r="BP557463" s="90"/>
    </row>
    <row r="557464" spans="68:68" customFormat="1">
      <c r="BP557464" s="90"/>
    </row>
    <row r="557465" spans="68:68" customFormat="1">
      <c r="BP557465" s="90"/>
    </row>
    <row r="557466" spans="68:68" customFormat="1">
      <c r="BP557466" s="90"/>
    </row>
    <row r="557467" spans="68:68" customFormat="1">
      <c r="BP557467" s="90"/>
    </row>
    <row r="557468" spans="68:68" customFormat="1">
      <c r="BP557468" s="90"/>
    </row>
    <row r="557469" spans="68:68" customFormat="1">
      <c r="BP557469" s="90"/>
    </row>
    <row r="557470" spans="68:68" customFormat="1">
      <c r="BP557470" s="90"/>
    </row>
    <row r="557471" spans="68:68" customFormat="1">
      <c r="BP557471" s="90"/>
    </row>
    <row r="557472" spans="68:68" customFormat="1">
      <c r="BP557472" s="90"/>
    </row>
    <row r="557473" spans="68:68" customFormat="1">
      <c r="BP557473" s="90"/>
    </row>
    <row r="557474" spans="68:68" customFormat="1">
      <c r="BP557474" s="90"/>
    </row>
    <row r="557475" spans="68:68" customFormat="1">
      <c r="BP557475" s="90"/>
    </row>
    <row r="557476" spans="68:68" customFormat="1">
      <c r="BP557476" s="90"/>
    </row>
    <row r="557477" spans="68:68" customFormat="1">
      <c r="BP557477" s="90"/>
    </row>
    <row r="557478" spans="68:68" customFormat="1">
      <c r="BP557478" s="90"/>
    </row>
    <row r="557479" spans="68:68" customFormat="1">
      <c r="BP557479" s="90"/>
    </row>
    <row r="557480" spans="68:68" customFormat="1">
      <c r="BP557480" s="90"/>
    </row>
    <row r="557481" spans="68:68" customFormat="1">
      <c r="BP557481" s="90"/>
    </row>
    <row r="557482" spans="68:68" customFormat="1">
      <c r="BP557482" s="90"/>
    </row>
    <row r="557483" spans="68:68" customFormat="1">
      <c r="BP557483" s="90"/>
    </row>
    <row r="557484" spans="68:68" customFormat="1">
      <c r="BP557484" s="90"/>
    </row>
    <row r="557485" spans="68:68" customFormat="1">
      <c r="BP557485" s="90"/>
    </row>
    <row r="557486" spans="68:68" customFormat="1">
      <c r="BP557486" s="90"/>
    </row>
    <row r="557487" spans="68:68" customFormat="1">
      <c r="BP557487" s="90"/>
    </row>
    <row r="557488" spans="68:68" customFormat="1">
      <c r="BP557488" s="90"/>
    </row>
    <row r="557489" spans="68:68" customFormat="1">
      <c r="BP557489" s="90"/>
    </row>
    <row r="557490" spans="68:68" customFormat="1">
      <c r="BP557490" s="90"/>
    </row>
    <row r="557491" spans="68:68" customFormat="1">
      <c r="BP557491" s="90"/>
    </row>
    <row r="557492" spans="68:68" customFormat="1">
      <c r="BP557492" s="90"/>
    </row>
    <row r="557493" spans="68:68" customFormat="1">
      <c r="BP557493" s="90"/>
    </row>
    <row r="557494" spans="68:68" customFormat="1">
      <c r="BP557494" s="90"/>
    </row>
    <row r="557495" spans="68:68" customFormat="1">
      <c r="BP557495" s="90"/>
    </row>
    <row r="557496" spans="68:68" customFormat="1">
      <c r="BP557496" s="90"/>
    </row>
    <row r="557497" spans="68:68" customFormat="1">
      <c r="BP557497" s="90"/>
    </row>
    <row r="557498" spans="68:68" customFormat="1">
      <c r="BP557498" s="90"/>
    </row>
    <row r="557499" spans="68:68" customFormat="1">
      <c r="BP557499" s="90"/>
    </row>
    <row r="557500" spans="68:68" customFormat="1">
      <c r="BP557500" s="90"/>
    </row>
    <row r="557501" spans="68:68" customFormat="1">
      <c r="BP557501" s="90"/>
    </row>
    <row r="557502" spans="68:68" customFormat="1">
      <c r="BP557502" s="90"/>
    </row>
    <row r="557503" spans="68:68" customFormat="1">
      <c r="BP557503" s="90"/>
    </row>
    <row r="557504" spans="68:68" customFormat="1">
      <c r="BP557504" s="90"/>
    </row>
    <row r="557505" spans="68:68" customFormat="1">
      <c r="BP557505" s="90"/>
    </row>
    <row r="557506" spans="68:68" customFormat="1">
      <c r="BP557506" s="90"/>
    </row>
    <row r="557507" spans="68:68" customFormat="1">
      <c r="BP557507" s="90"/>
    </row>
    <row r="557508" spans="68:68" customFormat="1">
      <c r="BP557508" s="90"/>
    </row>
    <row r="557509" spans="68:68" customFormat="1">
      <c r="BP557509" s="90"/>
    </row>
    <row r="557510" spans="68:68" customFormat="1">
      <c r="BP557510" s="90"/>
    </row>
    <row r="557511" spans="68:68" customFormat="1">
      <c r="BP557511" s="90"/>
    </row>
    <row r="557512" spans="68:68" customFormat="1">
      <c r="BP557512" s="90"/>
    </row>
    <row r="557513" spans="68:68" customFormat="1">
      <c r="BP557513" s="90"/>
    </row>
    <row r="557514" spans="68:68" customFormat="1">
      <c r="BP557514" s="90"/>
    </row>
    <row r="557515" spans="68:68" customFormat="1">
      <c r="BP557515" s="90"/>
    </row>
    <row r="557516" spans="68:68" customFormat="1">
      <c r="BP557516" s="90"/>
    </row>
    <row r="557517" spans="68:68" customFormat="1">
      <c r="BP557517" s="90"/>
    </row>
    <row r="557518" spans="68:68" customFormat="1">
      <c r="BP557518" s="90"/>
    </row>
    <row r="557519" spans="68:68" customFormat="1">
      <c r="BP557519" s="90"/>
    </row>
    <row r="557520" spans="68:68" customFormat="1">
      <c r="BP557520" s="90"/>
    </row>
    <row r="557521" spans="68:68" customFormat="1">
      <c r="BP557521" s="90"/>
    </row>
    <row r="557522" spans="68:68" customFormat="1">
      <c r="BP557522" s="90"/>
    </row>
    <row r="557523" spans="68:68" customFormat="1">
      <c r="BP557523" s="90"/>
    </row>
    <row r="557524" spans="68:68" customFormat="1">
      <c r="BP557524" s="90"/>
    </row>
    <row r="557525" spans="68:68" customFormat="1">
      <c r="BP557525" s="90"/>
    </row>
    <row r="557526" spans="68:68" customFormat="1">
      <c r="BP557526" s="90"/>
    </row>
    <row r="557527" spans="68:68" customFormat="1">
      <c r="BP557527" s="90"/>
    </row>
    <row r="557528" spans="68:68" customFormat="1">
      <c r="BP557528" s="90"/>
    </row>
    <row r="557529" spans="68:68" customFormat="1">
      <c r="BP557529" s="90"/>
    </row>
    <row r="557530" spans="68:68" customFormat="1">
      <c r="BP557530" s="90"/>
    </row>
    <row r="557531" spans="68:68" customFormat="1">
      <c r="BP557531" s="90"/>
    </row>
    <row r="557532" spans="68:68" customFormat="1">
      <c r="BP557532" s="90"/>
    </row>
    <row r="557533" spans="68:68" customFormat="1">
      <c r="BP557533" s="90"/>
    </row>
    <row r="557534" spans="68:68" customFormat="1">
      <c r="BP557534" s="90"/>
    </row>
    <row r="557535" spans="68:68" customFormat="1">
      <c r="BP557535" s="90"/>
    </row>
    <row r="557536" spans="68:68" customFormat="1">
      <c r="BP557536" s="90"/>
    </row>
    <row r="557537" spans="68:68" customFormat="1">
      <c r="BP557537" s="90"/>
    </row>
    <row r="557538" spans="68:68" customFormat="1">
      <c r="BP557538" s="90"/>
    </row>
    <row r="557539" spans="68:68" customFormat="1">
      <c r="BP557539" s="90"/>
    </row>
    <row r="557540" spans="68:68" customFormat="1">
      <c r="BP557540" s="90"/>
    </row>
    <row r="557541" spans="68:68" customFormat="1">
      <c r="BP557541" s="90"/>
    </row>
    <row r="557542" spans="68:68" customFormat="1">
      <c r="BP557542" s="90"/>
    </row>
    <row r="557543" spans="68:68" customFormat="1">
      <c r="BP557543" s="90"/>
    </row>
    <row r="557544" spans="68:68" customFormat="1">
      <c r="BP557544" s="90"/>
    </row>
    <row r="557545" spans="68:68" customFormat="1">
      <c r="BP557545" s="90"/>
    </row>
    <row r="557546" spans="68:68" customFormat="1">
      <c r="BP557546" s="90"/>
    </row>
    <row r="557547" spans="68:68" customFormat="1">
      <c r="BP557547" s="90"/>
    </row>
    <row r="557548" spans="68:68" customFormat="1">
      <c r="BP557548" s="90"/>
    </row>
    <row r="557549" spans="68:68" customFormat="1">
      <c r="BP557549" s="90"/>
    </row>
    <row r="557550" spans="68:68" customFormat="1">
      <c r="BP557550" s="90"/>
    </row>
    <row r="557551" spans="68:68" customFormat="1">
      <c r="BP557551" s="90"/>
    </row>
    <row r="557552" spans="68:68" customFormat="1">
      <c r="BP557552" s="90"/>
    </row>
    <row r="557553" spans="68:68" customFormat="1">
      <c r="BP557553" s="90"/>
    </row>
    <row r="557554" spans="68:68" customFormat="1">
      <c r="BP557554" s="90"/>
    </row>
    <row r="557555" spans="68:68" customFormat="1">
      <c r="BP557555" s="90"/>
    </row>
    <row r="557556" spans="68:68" customFormat="1">
      <c r="BP557556" s="90"/>
    </row>
    <row r="557557" spans="68:68" customFormat="1">
      <c r="BP557557" s="90"/>
    </row>
    <row r="557558" spans="68:68" customFormat="1">
      <c r="BP557558" s="90"/>
    </row>
    <row r="557559" spans="68:68" customFormat="1">
      <c r="BP557559" s="90"/>
    </row>
    <row r="557560" spans="68:68" customFormat="1">
      <c r="BP557560" s="90"/>
    </row>
    <row r="557561" spans="68:68" customFormat="1">
      <c r="BP557561" s="90"/>
    </row>
    <row r="557562" spans="68:68" customFormat="1">
      <c r="BP557562" s="90"/>
    </row>
    <row r="557563" spans="68:68" customFormat="1">
      <c r="BP557563" s="90"/>
    </row>
    <row r="557564" spans="68:68" customFormat="1">
      <c r="BP557564" s="90"/>
    </row>
    <row r="557565" spans="68:68" customFormat="1">
      <c r="BP557565" s="90"/>
    </row>
    <row r="557566" spans="68:68" customFormat="1">
      <c r="BP557566" s="90"/>
    </row>
    <row r="557567" spans="68:68" customFormat="1">
      <c r="BP557567" s="90"/>
    </row>
    <row r="557568" spans="68:68" customFormat="1">
      <c r="BP557568" s="90"/>
    </row>
    <row r="557569" spans="68:68" customFormat="1">
      <c r="BP557569" s="90"/>
    </row>
    <row r="557570" spans="68:68" customFormat="1">
      <c r="BP557570" s="90"/>
    </row>
    <row r="557571" spans="68:68" customFormat="1">
      <c r="BP557571" s="90"/>
    </row>
    <row r="557572" spans="68:68" customFormat="1">
      <c r="BP557572" s="90"/>
    </row>
    <row r="557573" spans="68:68" customFormat="1">
      <c r="BP557573" s="90"/>
    </row>
    <row r="557574" spans="68:68" customFormat="1">
      <c r="BP557574" s="90"/>
    </row>
    <row r="557575" spans="68:68" customFormat="1">
      <c r="BP557575" s="90"/>
    </row>
    <row r="557576" spans="68:68" customFormat="1">
      <c r="BP557576" s="90"/>
    </row>
    <row r="557577" spans="68:68" customFormat="1">
      <c r="BP557577" s="90"/>
    </row>
    <row r="557578" spans="68:68" customFormat="1">
      <c r="BP557578" s="90"/>
    </row>
    <row r="557579" spans="68:68" customFormat="1">
      <c r="BP557579" s="90"/>
    </row>
    <row r="557580" spans="68:68" customFormat="1">
      <c r="BP557580" s="90"/>
    </row>
    <row r="557581" spans="68:68" customFormat="1">
      <c r="BP557581" s="90"/>
    </row>
    <row r="557582" spans="68:68" customFormat="1">
      <c r="BP557582" s="90"/>
    </row>
    <row r="557583" spans="68:68" customFormat="1">
      <c r="BP557583" s="90"/>
    </row>
    <row r="557584" spans="68:68" customFormat="1">
      <c r="BP557584" s="90"/>
    </row>
    <row r="557585" spans="68:68" customFormat="1">
      <c r="BP557585" s="90"/>
    </row>
    <row r="557586" spans="68:68" customFormat="1">
      <c r="BP557586" s="90"/>
    </row>
    <row r="557587" spans="68:68" customFormat="1">
      <c r="BP557587" s="90"/>
    </row>
    <row r="557588" spans="68:68" customFormat="1">
      <c r="BP557588" s="90"/>
    </row>
    <row r="557589" spans="68:68" customFormat="1">
      <c r="BP557589" s="90"/>
    </row>
    <row r="557590" spans="68:68" customFormat="1">
      <c r="BP557590" s="90"/>
    </row>
    <row r="557591" spans="68:68" customFormat="1">
      <c r="BP557591" s="90"/>
    </row>
    <row r="557592" spans="68:68" customFormat="1">
      <c r="BP557592" s="90"/>
    </row>
    <row r="557593" spans="68:68" customFormat="1">
      <c r="BP557593" s="90"/>
    </row>
    <row r="557594" spans="68:68" customFormat="1">
      <c r="BP557594" s="90"/>
    </row>
    <row r="557595" spans="68:68" customFormat="1">
      <c r="BP557595" s="90"/>
    </row>
    <row r="557596" spans="68:68" customFormat="1">
      <c r="BP557596" s="90"/>
    </row>
    <row r="557597" spans="68:68" customFormat="1">
      <c r="BP557597" s="90"/>
    </row>
    <row r="557598" spans="68:68" customFormat="1">
      <c r="BP557598" s="90"/>
    </row>
    <row r="557599" spans="68:68" customFormat="1">
      <c r="BP557599" s="90"/>
    </row>
    <row r="557600" spans="68:68" customFormat="1">
      <c r="BP557600" s="90"/>
    </row>
    <row r="557601" spans="68:68" customFormat="1">
      <c r="BP557601" s="90"/>
    </row>
    <row r="557602" spans="68:68" customFormat="1">
      <c r="BP557602" s="90"/>
    </row>
    <row r="557603" spans="68:68" customFormat="1">
      <c r="BP557603" s="90"/>
    </row>
    <row r="557604" spans="68:68" customFormat="1">
      <c r="BP557604" s="90"/>
    </row>
    <row r="557605" spans="68:68" customFormat="1">
      <c r="BP557605" s="90"/>
    </row>
    <row r="557606" spans="68:68" customFormat="1">
      <c r="BP557606" s="90"/>
    </row>
    <row r="557607" spans="68:68" customFormat="1">
      <c r="BP557607" s="90"/>
    </row>
    <row r="557608" spans="68:68" customFormat="1">
      <c r="BP557608" s="90"/>
    </row>
    <row r="557609" spans="68:68" customFormat="1">
      <c r="BP557609" s="90"/>
    </row>
    <row r="557610" spans="68:68" customFormat="1">
      <c r="BP557610" s="90"/>
    </row>
    <row r="557611" spans="68:68" customFormat="1">
      <c r="BP557611" s="90"/>
    </row>
    <row r="557612" spans="68:68" customFormat="1">
      <c r="BP557612" s="90"/>
    </row>
    <row r="557613" spans="68:68" customFormat="1">
      <c r="BP557613" s="90"/>
    </row>
    <row r="557614" spans="68:68" customFormat="1">
      <c r="BP557614" s="90"/>
    </row>
    <row r="557615" spans="68:68" customFormat="1">
      <c r="BP557615" s="90"/>
    </row>
    <row r="557616" spans="68:68" customFormat="1">
      <c r="BP557616" s="90"/>
    </row>
    <row r="557617" spans="68:68" customFormat="1">
      <c r="BP557617" s="90"/>
    </row>
    <row r="557618" spans="68:68" customFormat="1">
      <c r="BP557618" s="90"/>
    </row>
    <row r="557619" spans="68:68" customFormat="1">
      <c r="BP557619" s="90"/>
    </row>
    <row r="557620" spans="68:68" customFormat="1">
      <c r="BP557620" s="90"/>
    </row>
    <row r="557621" spans="68:68" customFormat="1">
      <c r="BP557621" s="90"/>
    </row>
    <row r="557622" spans="68:68" customFormat="1">
      <c r="BP557622" s="90"/>
    </row>
    <row r="557623" spans="68:68" customFormat="1">
      <c r="BP557623" s="90"/>
    </row>
    <row r="557624" spans="68:68" customFormat="1">
      <c r="BP557624" s="90"/>
    </row>
    <row r="557625" spans="68:68" customFormat="1">
      <c r="BP557625" s="90"/>
    </row>
    <row r="557626" spans="68:68" customFormat="1">
      <c r="BP557626" s="90"/>
    </row>
    <row r="557627" spans="68:68" customFormat="1">
      <c r="BP557627" s="90"/>
    </row>
    <row r="557628" spans="68:68" customFormat="1">
      <c r="BP557628" s="90"/>
    </row>
    <row r="557629" spans="68:68" customFormat="1">
      <c r="BP557629" s="90"/>
    </row>
    <row r="557630" spans="68:68" customFormat="1">
      <c r="BP557630" s="90"/>
    </row>
    <row r="557631" spans="68:68" customFormat="1">
      <c r="BP557631" s="90"/>
    </row>
    <row r="557632" spans="68:68" customFormat="1">
      <c r="BP557632" s="90"/>
    </row>
    <row r="557633" spans="68:68" customFormat="1">
      <c r="BP557633" s="90"/>
    </row>
    <row r="557634" spans="68:68" customFormat="1">
      <c r="BP557634" s="90"/>
    </row>
    <row r="557635" spans="68:68" customFormat="1">
      <c r="BP557635" s="90"/>
    </row>
    <row r="557636" spans="68:68" customFormat="1">
      <c r="BP557636" s="90"/>
    </row>
    <row r="557637" spans="68:68" customFormat="1">
      <c r="BP557637" s="90"/>
    </row>
    <row r="557638" spans="68:68" customFormat="1">
      <c r="BP557638" s="90"/>
    </row>
    <row r="557639" spans="68:68" customFormat="1">
      <c r="BP557639" s="90"/>
    </row>
    <row r="557640" spans="68:68" customFormat="1">
      <c r="BP557640" s="90"/>
    </row>
    <row r="557641" spans="68:68" customFormat="1">
      <c r="BP557641" s="90"/>
    </row>
    <row r="557642" spans="68:68" customFormat="1">
      <c r="BP557642" s="90"/>
    </row>
    <row r="557643" spans="68:68" customFormat="1">
      <c r="BP557643" s="90"/>
    </row>
    <row r="557644" spans="68:68" customFormat="1">
      <c r="BP557644" s="90"/>
    </row>
    <row r="557645" spans="68:68" customFormat="1">
      <c r="BP557645" s="90"/>
    </row>
    <row r="557646" spans="68:68" customFormat="1">
      <c r="BP557646" s="90"/>
    </row>
    <row r="557647" spans="68:68" customFormat="1">
      <c r="BP557647" s="90"/>
    </row>
    <row r="557648" spans="68:68" customFormat="1">
      <c r="BP557648" s="90"/>
    </row>
    <row r="557649" spans="68:68" customFormat="1">
      <c r="BP557649" s="90"/>
    </row>
    <row r="557650" spans="68:68" customFormat="1">
      <c r="BP557650" s="90"/>
    </row>
    <row r="557651" spans="68:68" customFormat="1">
      <c r="BP557651" s="90"/>
    </row>
    <row r="557652" spans="68:68" customFormat="1">
      <c r="BP557652" s="90"/>
    </row>
    <row r="557653" spans="68:68" customFormat="1">
      <c r="BP557653" s="90"/>
    </row>
    <row r="557654" spans="68:68" customFormat="1">
      <c r="BP557654" s="90"/>
    </row>
    <row r="557655" spans="68:68" customFormat="1">
      <c r="BP557655" s="90"/>
    </row>
    <row r="557656" spans="68:68" customFormat="1">
      <c r="BP557656" s="90"/>
    </row>
    <row r="557657" spans="68:68" customFormat="1">
      <c r="BP557657" s="90"/>
    </row>
    <row r="557658" spans="68:68" customFormat="1">
      <c r="BP557658" s="90"/>
    </row>
    <row r="557659" spans="68:68" customFormat="1">
      <c r="BP557659" s="90"/>
    </row>
    <row r="557660" spans="68:68" customFormat="1">
      <c r="BP557660" s="90"/>
    </row>
    <row r="557661" spans="68:68" customFormat="1">
      <c r="BP557661" s="90"/>
    </row>
    <row r="557662" spans="68:68" customFormat="1">
      <c r="BP557662" s="90"/>
    </row>
    <row r="557663" spans="68:68" customFormat="1">
      <c r="BP557663" s="90"/>
    </row>
    <row r="557664" spans="68:68" customFormat="1">
      <c r="BP557664" s="90"/>
    </row>
    <row r="557665" spans="68:68" customFormat="1">
      <c r="BP557665" s="90"/>
    </row>
    <row r="557666" spans="68:68" customFormat="1">
      <c r="BP557666" s="90"/>
    </row>
    <row r="557667" spans="68:68" customFormat="1">
      <c r="BP557667" s="90"/>
    </row>
    <row r="557668" spans="68:68" customFormat="1">
      <c r="BP557668" s="90"/>
    </row>
    <row r="557669" spans="68:68" customFormat="1">
      <c r="BP557669" s="90"/>
    </row>
    <row r="557670" spans="68:68" customFormat="1">
      <c r="BP557670" s="90"/>
    </row>
    <row r="557671" spans="68:68" customFormat="1">
      <c r="BP557671" s="90"/>
    </row>
    <row r="557672" spans="68:68" customFormat="1">
      <c r="BP557672" s="90"/>
    </row>
    <row r="557673" spans="68:68" customFormat="1">
      <c r="BP557673" s="90"/>
    </row>
    <row r="557674" spans="68:68" customFormat="1">
      <c r="BP557674" s="90"/>
    </row>
    <row r="557675" spans="68:68" customFormat="1">
      <c r="BP557675" s="90"/>
    </row>
    <row r="557676" spans="68:68" customFormat="1">
      <c r="BP557676" s="90"/>
    </row>
    <row r="557677" spans="68:68" customFormat="1">
      <c r="BP557677" s="90"/>
    </row>
    <row r="557678" spans="68:68" customFormat="1">
      <c r="BP557678" s="90"/>
    </row>
    <row r="557679" spans="68:68" customFormat="1">
      <c r="BP557679" s="90"/>
    </row>
    <row r="557680" spans="68:68" customFormat="1">
      <c r="BP557680" s="90"/>
    </row>
    <row r="557681" spans="68:68" customFormat="1">
      <c r="BP557681" s="90"/>
    </row>
    <row r="557682" spans="68:68" customFormat="1">
      <c r="BP557682" s="90"/>
    </row>
    <row r="557683" spans="68:68" customFormat="1">
      <c r="BP557683" s="90"/>
    </row>
    <row r="557684" spans="68:68" customFormat="1">
      <c r="BP557684" s="90"/>
    </row>
    <row r="557685" spans="68:68" customFormat="1">
      <c r="BP557685" s="90"/>
    </row>
    <row r="557686" spans="68:68" customFormat="1">
      <c r="BP557686" s="90"/>
    </row>
    <row r="557687" spans="68:68" customFormat="1">
      <c r="BP557687" s="90"/>
    </row>
    <row r="557688" spans="68:68" customFormat="1">
      <c r="BP557688" s="90"/>
    </row>
    <row r="557689" spans="68:68" customFormat="1">
      <c r="BP557689" s="90"/>
    </row>
    <row r="557690" spans="68:68" customFormat="1">
      <c r="BP557690" s="90"/>
    </row>
    <row r="557691" spans="68:68" customFormat="1">
      <c r="BP557691" s="90"/>
    </row>
    <row r="557692" spans="68:68" customFormat="1">
      <c r="BP557692" s="90"/>
    </row>
    <row r="557693" spans="68:68" customFormat="1">
      <c r="BP557693" s="90"/>
    </row>
    <row r="557694" spans="68:68" customFormat="1">
      <c r="BP557694" s="90"/>
    </row>
    <row r="557695" spans="68:68" customFormat="1">
      <c r="BP557695" s="90"/>
    </row>
    <row r="557696" spans="68:68" customFormat="1">
      <c r="BP557696" s="90"/>
    </row>
    <row r="557697" spans="68:68" customFormat="1">
      <c r="BP557697" s="90"/>
    </row>
    <row r="557698" spans="68:68" customFormat="1">
      <c r="BP557698" s="90"/>
    </row>
    <row r="557699" spans="68:68" customFormat="1">
      <c r="BP557699" s="90"/>
    </row>
    <row r="557700" spans="68:68" customFormat="1">
      <c r="BP557700" s="90"/>
    </row>
    <row r="557701" spans="68:68" customFormat="1">
      <c r="BP557701" s="90"/>
    </row>
    <row r="557702" spans="68:68" customFormat="1">
      <c r="BP557702" s="90"/>
    </row>
    <row r="557703" spans="68:68" customFormat="1">
      <c r="BP557703" s="90"/>
    </row>
    <row r="557704" spans="68:68" customFormat="1">
      <c r="BP557704" s="90"/>
    </row>
    <row r="557705" spans="68:68" customFormat="1">
      <c r="BP557705" s="90"/>
    </row>
    <row r="557706" spans="68:68" customFormat="1">
      <c r="BP557706" s="90"/>
    </row>
    <row r="557707" spans="68:68" customFormat="1">
      <c r="BP557707" s="90"/>
    </row>
    <row r="557708" spans="68:68" customFormat="1">
      <c r="BP557708" s="90"/>
    </row>
    <row r="557709" spans="68:68" customFormat="1">
      <c r="BP557709" s="90"/>
    </row>
    <row r="557710" spans="68:68" customFormat="1">
      <c r="BP557710" s="90"/>
    </row>
    <row r="557711" spans="68:68" customFormat="1">
      <c r="BP557711" s="90"/>
    </row>
    <row r="557712" spans="68:68" customFormat="1">
      <c r="BP557712" s="90"/>
    </row>
    <row r="557713" spans="68:68" customFormat="1">
      <c r="BP557713" s="90"/>
    </row>
    <row r="557714" spans="68:68" customFormat="1">
      <c r="BP557714" s="90"/>
    </row>
    <row r="557715" spans="68:68" customFormat="1">
      <c r="BP557715" s="90"/>
    </row>
    <row r="557716" spans="68:68" customFormat="1">
      <c r="BP557716" s="90"/>
    </row>
    <row r="557717" spans="68:68" customFormat="1">
      <c r="BP557717" s="90"/>
    </row>
    <row r="557718" spans="68:68" customFormat="1">
      <c r="BP557718" s="90"/>
    </row>
    <row r="557719" spans="68:68" customFormat="1">
      <c r="BP557719" s="90"/>
    </row>
    <row r="557720" spans="68:68" customFormat="1">
      <c r="BP557720" s="90"/>
    </row>
    <row r="557721" spans="68:68" customFormat="1">
      <c r="BP557721" s="90"/>
    </row>
    <row r="557722" spans="68:68" customFormat="1">
      <c r="BP557722" s="90"/>
    </row>
    <row r="557723" spans="68:68" customFormat="1">
      <c r="BP557723" s="90"/>
    </row>
    <row r="557724" spans="68:68" customFormat="1">
      <c r="BP557724" s="90"/>
    </row>
    <row r="557725" spans="68:68" customFormat="1">
      <c r="BP557725" s="90"/>
    </row>
    <row r="557726" spans="68:68" customFormat="1">
      <c r="BP557726" s="90"/>
    </row>
    <row r="557727" spans="68:68" customFormat="1">
      <c r="BP557727" s="90"/>
    </row>
    <row r="557728" spans="68:68" customFormat="1">
      <c r="BP557728" s="90"/>
    </row>
    <row r="557729" spans="68:68" customFormat="1">
      <c r="BP557729" s="90"/>
    </row>
    <row r="557730" spans="68:68" customFormat="1">
      <c r="BP557730" s="90"/>
    </row>
    <row r="557731" spans="68:68" customFormat="1">
      <c r="BP557731" s="90"/>
    </row>
    <row r="557732" spans="68:68" customFormat="1">
      <c r="BP557732" s="90"/>
    </row>
    <row r="557733" spans="68:68" customFormat="1">
      <c r="BP557733" s="90"/>
    </row>
    <row r="557734" spans="68:68" customFormat="1">
      <c r="BP557734" s="90"/>
    </row>
    <row r="557735" spans="68:68" customFormat="1">
      <c r="BP557735" s="90"/>
    </row>
    <row r="557736" spans="68:68" customFormat="1">
      <c r="BP557736" s="90"/>
    </row>
    <row r="557737" spans="68:68" customFormat="1">
      <c r="BP557737" s="90"/>
    </row>
    <row r="557738" spans="68:68" customFormat="1">
      <c r="BP557738" s="90"/>
    </row>
    <row r="557739" spans="68:68" customFormat="1">
      <c r="BP557739" s="90"/>
    </row>
    <row r="557740" spans="68:68" customFormat="1">
      <c r="BP557740" s="90"/>
    </row>
    <row r="557741" spans="68:68" customFormat="1">
      <c r="BP557741" s="90"/>
    </row>
    <row r="557742" spans="68:68" customFormat="1">
      <c r="BP557742" s="90"/>
    </row>
    <row r="557743" spans="68:68" customFormat="1">
      <c r="BP557743" s="90"/>
    </row>
    <row r="557744" spans="68:68" customFormat="1">
      <c r="BP557744" s="90"/>
    </row>
    <row r="557745" spans="68:68" customFormat="1">
      <c r="BP557745" s="90"/>
    </row>
    <row r="557746" spans="68:68" customFormat="1">
      <c r="BP557746" s="90"/>
    </row>
    <row r="557747" spans="68:68" customFormat="1">
      <c r="BP557747" s="90"/>
    </row>
    <row r="557748" spans="68:68" customFormat="1">
      <c r="BP557748" s="90"/>
    </row>
    <row r="557749" spans="68:68" customFormat="1">
      <c r="BP557749" s="90"/>
    </row>
    <row r="557750" spans="68:68" customFormat="1">
      <c r="BP557750" s="90"/>
    </row>
    <row r="557751" spans="68:68" customFormat="1">
      <c r="BP557751" s="90"/>
    </row>
    <row r="557752" spans="68:68" customFormat="1">
      <c r="BP557752" s="90"/>
    </row>
    <row r="557753" spans="68:68" customFormat="1">
      <c r="BP557753" s="90"/>
    </row>
    <row r="557754" spans="68:68" customFormat="1">
      <c r="BP557754" s="90"/>
    </row>
    <row r="557755" spans="68:68" customFormat="1">
      <c r="BP557755" s="90"/>
    </row>
    <row r="557756" spans="68:68" customFormat="1">
      <c r="BP557756" s="90"/>
    </row>
    <row r="557757" spans="68:68" customFormat="1">
      <c r="BP557757" s="90"/>
    </row>
    <row r="557758" spans="68:68" customFormat="1">
      <c r="BP557758" s="90"/>
    </row>
    <row r="557759" spans="68:68" customFormat="1">
      <c r="BP557759" s="90"/>
    </row>
    <row r="557760" spans="68:68" customFormat="1">
      <c r="BP557760" s="90"/>
    </row>
    <row r="557761" spans="68:68" customFormat="1">
      <c r="BP557761" s="90"/>
    </row>
    <row r="557762" spans="68:68" customFormat="1">
      <c r="BP557762" s="90"/>
    </row>
    <row r="557763" spans="68:68" customFormat="1">
      <c r="BP557763" s="90"/>
    </row>
    <row r="557764" spans="68:68" customFormat="1">
      <c r="BP557764" s="90"/>
    </row>
    <row r="557765" spans="68:68" customFormat="1">
      <c r="BP557765" s="90"/>
    </row>
    <row r="557766" spans="68:68" customFormat="1">
      <c r="BP557766" s="90"/>
    </row>
    <row r="557767" spans="68:68" customFormat="1">
      <c r="BP557767" s="90"/>
    </row>
    <row r="557768" spans="68:68" customFormat="1">
      <c r="BP557768" s="90"/>
    </row>
    <row r="557769" spans="68:68" customFormat="1">
      <c r="BP557769" s="90"/>
    </row>
    <row r="557770" spans="68:68" customFormat="1">
      <c r="BP557770" s="90"/>
    </row>
    <row r="557771" spans="68:68" customFormat="1">
      <c r="BP557771" s="90"/>
    </row>
    <row r="557772" spans="68:68" customFormat="1">
      <c r="BP557772" s="90"/>
    </row>
    <row r="557773" spans="68:68" customFormat="1">
      <c r="BP557773" s="90"/>
    </row>
    <row r="557774" spans="68:68" customFormat="1">
      <c r="BP557774" s="90"/>
    </row>
    <row r="557775" spans="68:68" customFormat="1">
      <c r="BP557775" s="90"/>
    </row>
    <row r="557776" spans="68:68" customFormat="1">
      <c r="BP557776" s="90"/>
    </row>
    <row r="557777" spans="68:68" customFormat="1">
      <c r="BP557777" s="90"/>
    </row>
    <row r="557778" spans="68:68" customFormat="1">
      <c r="BP557778" s="90"/>
    </row>
    <row r="557779" spans="68:68" customFormat="1">
      <c r="BP557779" s="90"/>
    </row>
    <row r="557780" spans="68:68" customFormat="1">
      <c r="BP557780" s="90"/>
    </row>
    <row r="557781" spans="68:68" customFormat="1">
      <c r="BP557781" s="90"/>
    </row>
    <row r="557782" spans="68:68" customFormat="1">
      <c r="BP557782" s="90"/>
    </row>
    <row r="557783" spans="68:68" customFormat="1">
      <c r="BP557783" s="90"/>
    </row>
    <row r="557784" spans="68:68" customFormat="1">
      <c r="BP557784" s="90"/>
    </row>
    <row r="557785" spans="68:68" customFormat="1">
      <c r="BP557785" s="90"/>
    </row>
    <row r="557786" spans="68:68" customFormat="1">
      <c r="BP557786" s="90"/>
    </row>
    <row r="557787" spans="68:68" customFormat="1">
      <c r="BP557787" s="90"/>
    </row>
    <row r="557788" spans="68:68" customFormat="1">
      <c r="BP557788" s="90"/>
    </row>
    <row r="557789" spans="68:68" customFormat="1">
      <c r="BP557789" s="90"/>
    </row>
    <row r="557790" spans="68:68" customFormat="1">
      <c r="BP557790" s="90"/>
    </row>
    <row r="557791" spans="68:68" customFormat="1">
      <c r="BP557791" s="90"/>
    </row>
    <row r="557792" spans="68:68" customFormat="1">
      <c r="BP557792" s="90"/>
    </row>
    <row r="557793" spans="68:68" customFormat="1">
      <c r="BP557793" s="90"/>
    </row>
    <row r="557794" spans="68:68" customFormat="1">
      <c r="BP557794" s="90"/>
    </row>
    <row r="557795" spans="68:68" customFormat="1">
      <c r="BP557795" s="90"/>
    </row>
    <row r="557796" spans="68:68" customFormat="1">
      <c r="BP557796" s="90"/>
    </row>
    <row r="557797" spans="68:68" customFormat="1">
      <c r="BP557797" s="90"/>
    </row>
    <row r="557798" spans="68:68" customFormat="1">
      <c r="BP557798" s="90"/>
    </row>
    <row r="557799" spans="68:68" customFormat="1">
      <c r="BP557799" s="90"/>
    </row>
    <row r="557800" spans="68:68" customFormat="1">
      <c r="BP557800" s="90"/>
    </row>
    <row r="557801" spans="68:68" customFormat="1">
      <c r="BP557801" s="90"/>
    </row>
    <row r="557802" spans="68:68" customFormat="1">
      <c r="BP557802" s="90"/>
    </row>
    <row r="557803" spans="68:68" customFormat="1">
      <c r="BP557803" s="90"/>
    </row>
    <row r="557804" spans="68:68" customFormat="1">
      <c r="BP557804" s="90"/>
    </row>
    <row r="557805" spans="68:68" customFormat="1">
      <c r="BP557805" s="90"/>
    </row>
    <row r="557806" spans="68:68" customFormat="1">
      <c r="BP557806" s="90"/>
    </row>
    <row r="557807" spans="68:68" customFormat="1">
      <c r="BP557807" s="90"/>
    </row>
    <row r="557808" spans="68:68" customFormat="1">
      <c r="BP557808" s="90"/>
    </row>
    <row r="557809" spans="68:68" customFormat="1">
      <c r="BP557809" s="90"/>
    </row>
    <row r="557810" spans="68:68" customFormat="1">
      <c r="BP557810" s="90"/>
    </row>
    <row r="557811" spans="68:68" customFormat="1">
      <c r="BP557811" s="90"/>
    </row>
    <row r="557812" spans="68:68" customFormat="1">
      <c r="BP557812" s="90"/>
    </row>
    <row r="557813" spans="68:68" customFormat="1">
      <c r="BP557813" s="90"/>
    </row>
    <row r="557814" spans="68:68" customFormat="1">
      <c r="BP557814" s="90"/>
    </row>
    <row r="557815" spans="68:68" customFormat="1">
      <c r="BP557815" s="90"/>
    </row>
    <row r="557816" spans="68:68" customFormat="1">
      <c r="BP557816" s="90"/>
    </row>
    <row r="557817" spans="68:68" customFormat="1">
      <c r="BP557817" s="90"/>
    </row>
    <row r="557818" spans="68:68" customFormat="1">
      <c r="BP557818" s="90"/>
    </row>
    <row r="557819" spans="68:68" customFormat="1">
      <c r="BP557819" s="90"/>
    </row>
    <row r="557820" spans="68:68" customFormat="1">
      <c r="BP557820" s="90"/>
    </row>
    <row r="557821" spans="68:68" customFormat="1">
      <c r="BP557821" s="90"/>
    </row>
    <row r="557822" spans="68:68" customFormat="1">
      <c r="BP557822" s="90"/>
    </row>
    <row r="557823" spans="68:68" customFormat="1">
      <c r="BP557823" s="90"/>
    </row>
    <row r="557824" spans="68:68" customFormat="1">
      <c r="BP557824" s="90"/>
    </row>
    <row r="557825" spans="68:68" customFormat="1">
      <c r="BP557825" s="90"/>
    </row>
    <row r="557826" spans="68:68" customFormat="1">
      <c r="BP557826" s="90"/>
    </row>
    <row r="557827" spans="68:68" customFormat="1">
      <c r="BP557827" s="90"/>
    </row>
    <row r="557828" spans="68:68" customFormat="1">
      <c r="BP557828" s="90"/>
    </row>
    <row r="557829" spans="68:68" customFormat="1">
      <c r="BP557829" s="90"/>
    </row>
    <row r="557830" spans="68:68" customFormat="1">
      <c r="BP557830" s="90"/>
    </row>
    <row r="557831" spans="68:68" customFormat="1">
      <c r="BP557831" s="90"/>
    </row>
    <row r="557832" spans="68:68" customFormat="1">
      <c r="BP557832" s="90"/>
    </row>
    <row r="557833" spans="68:68" customFormat="1">
      <c r="BP557833" s="90"/>
    </row>
    <row r="557834" spans="68:68" customFormat="1">
      <c r="BP557834" s="90"/>
    </row>
    <row r="557835" spans="68:68" customFormat="1">
      <c r="BP557835" s="90"/>
    </row>
    <row r="557836" spans="68:68" customFormat="1">
      <c r="BP557836" s="90"/>
    </row>
    <row r="557837" spans="68:68" customFormat="1">
      <c r="BP557837" s="90"/>
    </row>
    <row r="557838" spans="68:68" customFormat="1">
      <c r="BP557838" s="90"/>
    </row>
    <row r="557839" spans="68:68" customFormat="1">
      <c r="BP557839" s="90"/>
    </row>
    <row r="557840" spans="68:68" customFormat="1">
      <c r="BP557840" s="90"/>
    </row>
    <row r="557841" spans="68:68" customFormat="1">
      <c r="BP557841" s="90"/>
    </row>
    <row r="557842" spans="68:68" customFormat="1">
      <c r="BP557842" s="90"/>
    </row>
    <row r="557843" spans="68:68" customFormat="1">
      <c r="BP557843" s="90"/>
    </row>
    <row r="557844" spans="68:68" customFormat="1">
      <c r="BP557844" s="90"/>
    </row>
    <row r="557845" spans="68:68" customFormat="1">
      <c r="BP557845" s="90"/>
    </row>
    <row r="557846" spans="68:68" customFormat="1">
      <c r="BP557846" s="90"/>
    </row>
    <row r="557847" spans="68:68" customFormat="1">
      <c r="BP557847" s="90"/>
    </row>
    <row r="557848" spans="68:68" customFormat="1">
      <c r="BP557848" s="90"/>
    </row>
    <row r="557849" spans="68:68" customFormat="1">
      <c r="BP557849" s="90"/>
    </row>
    <row r="557850" spans="68:68" customFormat="1">
      <c r="BP557850" s="90"/>
    </row>
    <row r="557851" spans="68:68" customFormat="1">
      <c r="BP557851" s="90"/>
    </row>
    <row r="557852" spans="68:68" customFormat="1">
      <c r="BP557852" s="90"/>
    </row>
    <row r="557853" spans="68:68" customFormat="1">
      <c r="BP557853" s="90"/>
    </row>
    <row r="557854" spans="68:68" customFormat="1">
      <c r="BP557854" s="90"/>
    </row>
    <row r="557855" spans="68:68" customFormat="1">
      <c r="BP557855" s="90"/>
    </row>
    <row r="557856" spans="68:68" customFormat="1">
      <c r="BP557856" s="90"/>
    </row>
    <row r="557857" spans="68:68" customFormat="1">
      <c r="BP557857" s="90"/>
    </row>
    <row r="557858" spans="68:68" customFormat="1">
      <c r="BP557858" s="90"/>
    </row>
    <row r="557859" spans="68:68" customFormat="1">
      <c r="BP557859" s="90"/>
    </row>
    <row r="557860" spans="68:68" customFormat="1">
      <c r="BP557860" s="90"/>
    </row>
    <row r="557861" spans="68:68" customFormat="1">
      <c r="BP557861" s="90"/>
    </row>
    <row r="557862" spans="68:68" customFormat="1">
      <c r="BP557862" s="90"/>
    </row>
    <row r="557863" spans="68:68" customFormat="1">
      <c r="BP557863" s="90"/>
    </row>
    <row r="557864" spans="68:68" customFormat="1">
      <c r="BP557864" s="90"/>
    </row>
    <row r="557865" spans="68:68" customFormat="1">
      <c r="BP557865" s="90"/>
    </row>
    <row r="557866" spans="68:68" customFormat="1">
      <c r="BP557866" s="90"/>
    </row>
    <row r="557867" spans="68:68" customFormat="1">
      <c r="BP557867" s="90"/>
    </row>
    <row r="557868" spans="68:68" customFormat="1">
      <c r="BP557868" s="90"/>
    </row>
    <row r="557869" spans="68:68" customFormat="1">
      <c r="BP557869" s="90"/>
    </row>
    <row r="557870" spans="68:68" customFormat="1">
      <c r="BP557870" s="90"/>
    </row>
    <row r="557871" spans="68:68" customFormat="1">
      <c r="BP557871" s="90"/>
    </row>
    <row r="557872" spans="68:68" customFormat="1">
      <c r="BP557872" s="90"/>
    </row>
    <row r="557873" spans="68:68" customFormat="1">
      <c r="BP557873" s="90"/>
    </row>
    <row r="557874" spans="68:68" customFormat="1">
      <c r="BP557874" s="90"/>
    </row>
    <row r="557875" spans="68:68" customFormat="1">
      <c r="BP557875" s="90"/>
    </row>
    <row r="557876" spans="68:68" customFormat="1">
      <c r="BP557876" s="90"/>
    </row>
    <row r="557877" spans="68:68" customFormat="1">
      <c r="BP557877" s="90"/>
    </row>
    <row r="557878" spans="68:68" customFormat="1">
      <c r="BP557878" s="90"/>
    </row>
    <row r="557879" spans="68:68" customFormat="1">
      <c r="BP557879" s="90"/>
    </row>
    <row r="557880" spans="68:68" customFormat="1">
      <c r="BP557880" s="90"/>
    </row>
    <row r="557881" spans="68:68" customFormat="1">
      <c r="BP557881" s="90"/>
    </row>
    <row r="557882" spans="68:68" customFormat="1">
      <c r="BP557882" s="90"/>
    </row>
    <row r="557883" spans="68:68" customFormat="1">
      <c r="BP557883" s="90"/>
    </row>
    <row r="557884" spans="68:68" customFormat="1">
      <c r="BP557884" s="90"/>
    </row>
    <row r="557885" spans="68:68" customFormat="1">
      <c r="BP557885" s="90"/>
    </row>
    <row r="557886" spans="68:68" customFormat="1">
      <c r="BP557886" s="90"/>
    </row>
    <row r="557887" spans="68:68" customFormat="1">
      <c r="BP557887" s="90"/>
    </row>
    <row r="557888" spans="68:68" customFormat="1">
      <c r="BP557888" s="90"/>
    </row>
    <row r="557889" spans="68:68" customFormat="1">
      <c r="BP557889" s="90"/>
    </row>
    <row r="557890" spans="68:68" customFormat="1">
      <c r="BP557890" s="90"/>
    </row>
    <row r="557891" spans="68:68" customFormat="1">
      <c r="BP557891" s="90"/>
    </row>
    <row r="557892" spans="68:68" customFormat="1">
      <c r="BP557892" s="90"/>
    </row>
    <row r="557893" spans="68:68" customFormat="1">
      <c r="BP557893" s="90"/>
    </row>
    <row r="557894" spans="68:68" customFormat="1">
      <c r="BP557894" s="90"/>
    </row>
    <row r="557895" spans="68:68" customFormat="1">
      <c r="BP557895" s="90"/>
    </row>
    <row r="557896" spans="68:68" customFormat="1">
      <c r="BP557896" s="90"/>
    </row>
    <row r="557897" spans="68:68" customFormat="1">
      <c r="BP557897" s="90"/>
    </row>
    <row r="557898" spans="68:68" customFormat="1">
      <c r="BP557898" s="90"/>
    </row>
    <row r="557899" spans="68:68" customFormat="1">
      <c r="BP557899" s="90"/>
    </row>
    <row r="557900" spans="68:68" customFormat="1">
      <c r="BP557900" s="90"/>
    </row>
    <row r="557901" spans="68:68" customFormat="1">
      <c r="BP557901" s="90"/>
    </row>
    <row r="557902" spans="68:68" customFormat="1">
      <c r="BP557902" s="90"/>
    </row>
    <row r="557903" spans="68:68" customFormat="1">
      <c r="BP557903" s="90"/>
    </row>
    <row r="557904" spans="68:68" customFormat="1">
      <c r="BP557904" s="90"/>
    </row>
    <row r="557905" spans="68:68" customFormat="1">
      <c r="BP557905" s="90"/>
    </row>
    <row r="557906" spans="68:68" customFormat="1">
      <c r="BP557906" s="90"/>
    </row>
    <row r="557907" spans="68:68" customFormat="1">
      <c r="BP557907" s="90"/>
    </row>
    <row r="557908" spans="68:68" customFormat="1">
      <c r="BP557908" s="90"/>
    </row>
    <row r="557909" spans="68:68" customFormat="1">
      <c r="BP557909" s="90"/>
    </row>
    <row r="557910" spans="68:68" customFormat="1">
      <c r="BP557910" s="90"/>
    </row>
    <row r="557911" spans="68:68" customFormat="1">
      <c r="BP557911" s="90"/>
    </row>
    <row r="557912" spans="68:68" customFormat="1">
      <c r="BP557912" s="90"/>
    </row>
    <row r="557913" spans="68:68" customFormat="1">
      <c r="BP557913" s="90"/>
    </row>
    <row r="557914" spans="68:68" customFormat="1">
      <c r="BP557914" s="90"/>
    </row>
    <row r="557915" spans="68:68" customFormat="1">
      <c r="BP557915" s="90"/>
    </row>
    <row r="557916" spans="68:68" customFormat="1">
      <c r="BP557916" s="90"/>
    </row>
    <row r="557917" spans="68:68" customFormat="1">
      <c r="BP557917" s="90"/>
    </row>
    <row r="557918" spans="68:68" customFormat="1">
      <c r="BP557918" s="90"/>
    </row>
    <row r="557919" spans="68:68" customFormat="1">
      <c r="BP557919" s="90"/>
    </row>
    <row r="557920" spans="68:68" customFormat="1">
      <c r="BP557920" s="90"/>
    </row>
    <row r="557921" spans="68:68" customFormat="1">
      <c r="BP557921" s="90"/>
    </row>
    <row r="557922" spans="68:68" customFormat="1">
      <c r="BP557922" s="90"/>
    </row>
    <row r="557923" spans="68:68" customFormat="1">
      <c r="BP557923" s="90"/>
    </row>
    <row r="557924" spans="68:68" customFormat="1">
      <c r="BP557924" s="90"/>
    </row>
    <row r="557925" spans="68:68" customFormat="1">
      <c r="BP557925" s="90"/>
    </row>
    <row r="557926" spans="68:68" customFormat="1">
      <c r="BP557926" s="90"/>
    </row>
    <row r="557927" spans="68:68" customFormat="1">
      <c r="BP557927" s="90"/>
    </row>
    <row r="557928" spans="68:68" customFormat="1">
      <c r="BP557928" s="90"/>
    </row>
    <row r="557929" spans="68:68" customFormat="1">
      <c r="BP557929" s="90"/>
    </row>
    <row r="557930" spans="68:68" customFormat="1">
      <c r="BP557930" s="90"/>
    </row>
    <row r="557931" spans="68:68" customFormat="1">
      <c r="BP557931" s="90"/>
    </row>
    <row r="557932" spans="68:68" customFormat="1">
      <c r="BP557932" s="90"/>
    </row>
    <row r="557933" spans="68:68" customFormat="1">
      <c r="BP557933" s="90"/>
    </row>
    <row r="557934" spans="68:68" customFormat="1">
      <c r="BP557934" s="90"/>
    </row>
    <row r="557935" spans="68:68" customFormat="1">
      <c r="BP557935" s="90"/>
    </row>
    <row r="557936" spans="68:68" customFormat="1">
      <c r="BP557936" s="90"/>
    </row>
    <row r="557937" spans="68:68" customFormat="1">
      <c r="BP557937" s="90"/>
    </row>
    <row r="557938" spans="68:68" customFormat="1">
      <c r="BP557938" s="90"/>
    </row>
    <row r="557939" spans="68:68" customFormat="1">
      <c r="BP557939" s="90"/>
    </row>
    <row r="557940" spans="68:68" customFormat="1">
      <c r="BP557940" s="90"/>
    </row>
    <row r="557941" spans="68:68" customFormat="1">
      <c r="BP557941" s="90"/>
    </row>
    <row r="557942" spans="68:68" customFormat="1">
      <c r="BP557942" s="90"/>
    </row>
    <row r="557943" spans="68:68" customFormat="1">
      <c r="BP557943" s="90"/>
    </row>
    <row r="557944" spans="68:68" customFormat="1">
      <c r="BP557944" s="90"/>
    </row>
    <row r="557945" spans="68:68" customFormat="1">
      <c r="BP557945" s="90"/>
    </row>
    <row r="557946" spans="68:68" customFormat="1">
      <c r="BP557946" s="90"/>
    </row>
    <row r="557947" spans="68:68" customFormat="1">
      <c r="BP557947" s="90"/>
    </row>
    <row r="557948" spans="68:68" customFormat="1">
      <c r="BP557948" s="90"/>
    </row>
    <row r="557949" spans="68:68" customFormat="1">
      <c r="BP557949" s="90"/>
    </row>
    <row r="557950" spans="68:68" customFormat="1">
      <c r="BP557950" s="90"/>
    </row>
    <row r="557951" spans="68:68" customFormat="1">
      <c r="BP557951" s="90"/>
    </row>
    <row r="557952" spans="68:68" customFormat="1">
      <c r="BP557952" s="90"/>
    </row>
    <row r="557953" spans="68:68" customFormat="1">
      <c r="BP557953" s="90"/>
    </row>
    <row r="557954" spans="68:68" customFormat="1">
      <c r="BP557954" s="90"/>
    </row>
    <row r="557955" spans="68:68" customFormat="1">
      <c r="BP557955" s="90"/>
    </row>
    <row r="557956" spans="68:68" customFormat="1">
      <c r="BP557956" s="90"/>
    </row>
    <row r="557957" spans="68:68" customFormat="1">
      <c r="BP557957" s="90"/>
    </row>
    <row r="557958" spans="68:68" customFormat="1">
      <c r="BP557958" s="90"/>
    </row>
    <row r="557959" spans="68:68" customFormat="1">
      <c r="BP557959" s="90"/>
    </row>
    <row r="557960" spans="68:68" customFormat="1">
      <c r="BP557960" s="90"/>
    </row>
    <row r="557961" spans="68:68" customFormat="1">
      <c r="BP557961" s="90"/>
    </row>
    <row r="557962" spans="68:68" customFormat="1">
      <c r="BP557962" s="90"/>
    </row>
    <row r="557963" spans="68:68" customFormat="1">
      <c r="BP557963" s="90"/>
    </row>
    <row r="557964" spans="68:68" customFormat="1">
      <c r="BP557964" s="90"/>
    </row>
    <row r="557965" spans="68:68" customFormat="1">
      <c r="BP557965" s="90"/>
    </row>
    <row r="557966" spans="68:68" customFormat="1">
      <c r="BP557966" s="90"/>
    </row>
    <row r="557967" spans="68:68" customFormat="1">
      <c r="BP557967" s="90"/>
    </row>
    <row r="557968" spans="68:68" customFormat="1">
      <c r="BP557968" s="90"/>
    </row>
    <row r="557969" spans="68:68" customFormat="1">
      <c r="BP557969" s="90"/>
    </row>
    <row r="557970" spans="68:68" customFormat="1">
      <c r="BP557970" s="90"/>
    </row>
    <row r="557971" spans="68:68" customFormat="1">
      <c r="BP557971" s="90"/>
    </row>
    <row r="557972" spans="68:68" customFormat="1">
      <c r="BP557972" s="90"/>
    </row>
    <row r="557973" spans="68:68" customFormat="1">
      <c r="BP557973" s="90"/>
    </row>
    <row r="557974" spans="68:68" customFormat="1">
      <c r="BP557974" s="90"/>
    </row>
    <row r="557975" spans="68:68" customFormat="1">
      <c r="BP557975" s="90"/>
    </row>
    <row r="557976" spans="68:68" customFormat="1">
      <c r="BP557976" s="90"/>
    </row>
    <row r="557977" spans="68:68" customFormat="1">
      <c r="BP557977" s="90"/>
    </row>
    <row r="557978" spans="68:68" customFormat="1">
      <c r="BP557978" s="90"/>
    </row>
    <row r="557979" spans="68:68" customFormat="1">
      <c r="BP557979" s="90"/>
    </row>
    <row r="557980" spans="68:68" customFormat="1">
      <c r="BP557980" s="90"/>
    </row>
    <row r="557981" spans="68:68" customFormat="1">
      <c r="BP557981" s="90"/>
    </row>
    <row r="557982" spans="68:68" customFormat="1">
      <c r="BP557982" s="90"/>
    </row>
    <row r="557983" spans="68:68" customFormat="1">
      <c r="BP557983" s="90"/>
    </row>
    <row r="557984" spans="68:68" customFormat="1">
      <c r="BP557984" s="90"/>
    </row>
    <row r="557985" spans="68:68" customFormat="1">
      <c r="BP557985" s="90"/>
    </row>
    <row r="557986" spans="68:68" customFormat="1">
      <c r="BP557986" s="90"/>
    </row>
    <row r="557987" spans="68:68" customFormat="1">
      <c r="BP557987" s="90"/>
    </row>
    <row r="557988" spans="68:68" customFormat="1">
      <c r="BP557988" s="90"/>
    </row>
    <row r="557989" spans="68:68" customFormat="1">
      <c r="BP557989" s="90"/>
    </row>
    <row r="557990" spans="68:68" customFormat="1">
      <c r="BP557990" s="90"/>
    </row>
    <row r="557991" spans="68:68" customFormat="1">
      <c r="BP557991" s="90"/>
    </row>
    <row r="557992" spans="68:68" customFormat="1">
      <c r="BP557992" s="90"/>
    </row>
    <row r="557993" spans="68:68" customFormat="1">
      <c r="BP557993" s="90"/>
    </row>
    <row r="557994" spans="68:68" customFormat="1">
      <c r="BP557994" s="90"/>
    </row>
    <row r="557995" spans="68:68" customFormat="1">
      <c r="BP557995" s="90"/>
    </row>
    <row r="557996" spans="68:68" customFormat="1">
      <c r="BP557996" s="90"/>
    </row>
    <row r="557997" spans="68:68" customFormat="1">
      <c r="BP557997" s="90"/>
    </row>
    <row r="557998" spans="68:68" customFormat="1">
      <c r="BP557998" s="90"/>
    </row>
    <row r="557999" spans="68:68" customFormat="1">
      <c r="BP557999" s="90"/>
    </row>
    <row r="558000" spans="68:68" customFormat="1">
      <c r="BP558000" s="90"/>
    </row>
    <row r="558001" spans="68:68" customFormat="1">
      <c r="BP558001" s="90"/>
    </row>
    <row r="558002" spans="68:68" customFormat="1">
      <c r="BP558002" s="90"/>
    </row>
    <row r="558003" spans="68:68" customFormat="1">
      <c r="BP558003" s="90"/>
    </row>
    <row r="558004" spans="68:68" customFormat="1">
      <c r="BP558004" s="90"/>
    </row>
    <row r="558005" spans="68:68" customFormat="1">
      <c r="BP558005" s="90"/>
    </row>
    <row r="558006" spans="68:68" customFormat="1">
      <c r="BP558006" s="90"/>
    </row>
    <row r="558007" spans="68:68" customFormat="1">
      <c r="BP558007" s="90"/>
    </row>
    <row r="558008" spans="68:68" customFormat="1">
      <c r="BP558008" s="90"/>
    </row>
    <row r="558009" spans="68:68" customFormat="1">
      <c r="BP558009" s="90"/>
    </row>
    <row r="558010" spans="68:68" customFormat="1">
      <c r="BP558010" s="90"/>
    </row>
    <row r="558011" spans="68:68" customFormat="1">
      <c r="BP558011" s="90"/>
    </row>
    <row r="558012" spans="68:68" customFormat="1">
      <c r="BP558012" s="90"/>
    </row>
    <row r="558013" spans="68:68" customFormat="1">
      <c r="BP558013" s="90"/>
    </row>
    <row r="558014" spans="68:68" customFormat="1">
      <c r="BP558014" s="90"/>
    </row>
    <row r="558015" spans="68:68" customFormat="1">
      <c r="BP558015" s="90"/>
    </row>
    <row r="558016" spans="68:68" customFormat="1">
      <c r="BP558016" s="90"/>
    </row>
    <row r="558017" spans="68:68" customFormat="1">
      <c r="BP558017" s="90"/>
    </row>
    <row r="558018" spans="68:68" customFormat="1">
      <c r="BP558018" s="90"/>
    </row>
    <row r="558019" spans="68:68" customFormat="1">
      <c r="BP558019" s="90"/>
    </row>
    <row r="558020" spans="68:68" customFormat="1">
      <c r="BP558020" s="90"/>
    </row>
    <row r="558021" spans="68:68" customFormat="1">
      <c r="BP558021" s="90"/>
    </row>
    <row r="558022" spans="68:68" customFormat="1">
      <c r="BP558022" s="90"/>
    </row>
    <row r="558023" spans="68:68" customFormat="1">
      <c r="BP558023" s="90"/>
    </row>
    <row r="558024" spans="68:68" customFormat="1">
      <c r="BP558024" s="90"/>
    </row>
    <row r="558025" spans="68:68" customFormat="1">
      <c r="BP558025" s="90"/>
    </row>
    <row r="558026" spans="68:68" customFormat="1">
      <c r="BP558026" s="90"/>
    </row>
    <row r="558027" spans="68:68" customFormat="1">
      <c r="BP558027" s="90"/>
    </row>
    <row r="558028" spans="68:68" customFormat="1">
      <c r="BP558028" s="90"/>
    </row>
    <row r="558029" spans="68:68" customFormat="1">
      <c r="BP558029" s="90"/>
    </row>
    <row r="558030" spans="68:68" customFormat="1">
      <c r="BP558030" s="90"/>
    </row>
    <row r="558031" spans="68:68" customFormat="1">
      <c r="BP558031" s="90"/>
    </row>
    <row r="558032" spans="68:68" customFormat="1">
      <c r="BP558032" s="90"/>
    </row>
    <row r="558033" spans="68:68" customFormat="1">
      <c r="BP558033" s="90"/>
    </row>
    <row r="558034" spans="68:68" customFormat="1">
      <c r="BP558034" s="90"/>
    </row>
    <row r="558035" spans="68:68" customFormat="1">
      <c r="BP558035" s="90"/>
    </row>
    <row r="558036" spans="68:68" customFormat="1">
      <c r="BP558036" s="90"/>
    </row>
    <row r="558037" spans="68:68" customFormat="1">
      <c r="BP558037" s="90"/>
    </row>
    <row r="558038" spans="68:68" customFormat="1">
      <c r="BP558038" s="90"/>
    </row>
    <row r="558039" spans="68:68" customFormat="1">
      <c r="BP558039" s="90"/>
    </row>
    <row r="558040" spans="68:68" customFormat="1">
      <c r="BP558040" s="90"/>
    </row>
    <row r="558041" spans="68:68" customFormat="1">
      <c r="BP558041" s="90"/>
    </row>
    <row r="558042" spans="68:68" customFormat="1">
      <c r="BP558042" s="90"/>
    </row>
    <row r="558043" spans="68:68" customFormat="1">
      <c r="BP558043" s="90"/>
    </row>
    <row r="558044" spans="68:68" customFormat="1">
      <c r="BP558044" s="90"/>
    </row>
    <row r="558045" spans="68:68" customFormat="1">
      <c r="BP558045" s="90"/>
    </row>
    <row r="558046" spans="68:68" customFormat="1">
      <c r="BP558046" s="90"/>
    </row>
    <row r="558047" spans="68:68" customFormat="1">
      <c r="BP558047" s="90"/>
    </row>
    <row r="558048" spans="68:68" customFormat="1">
      <c r="BP558048" s="90"/>
    </row>
    <row r="558049" spans="68:68" customFormat="1">
      <c r="BP558049" s="90"/>
    </row>
    <row r="558050" spans="68:68" customFormat="1">
      <c r="BP558050" s="90"/>
    </row>
    <row r="558051" spans="68:68" customFormat="1">
      <c r="BP558051" s="90"/>
    </row>
    <row r="558052" spans="68:68" customFormat="1">
      <c r="BP558052" s="90"/>
    </row>
    <row r="558053" spans="68:68" customFormat="1">
      <c r="BP558053" s="90"/>
    </row>
    <row r="558054" spans="68:68" customFormat="1">
      <c r="BP558054" s="90"/>
    </row>
    <row r="558055" spans="68:68" customFormat="1">
      <c r="BP558055" s="90"/>
    </row>
    <row r="558056" spans="68:68" customFormat="1">
      <c r="BP558056" s="90"/>
    </row>
    <row r="558057" spans="68:68" customFormat="1">
      <c r="BP558057" s="90"/>
    </row>
    <row r="558058" spans="68:68" customFormat="1">
      <c r="BP558058" s="90"/>
    </row>
    <row r="558059" spans="68:68" customFormat="1">
      <c r="BP558059" s="90"/>
    </row>
    <row r="558060" spans="68:68" customFormat="1">
      <c r="BP558060" s="90"/>
    </row>
    <row r="558061" spans="68:68" customFormat="1">
      <c r="BP558061" s="90"/>
    </row>
    <row r="558062" spans="68:68" customFormat="1">
      <c r="BP558062" s="90"/>
    </row>
    <row r="558063" spans="68:68" customFormat="1">
      <c r="BP558063" s="90"/>
    </row>
    <row r="558064" spans="68:68" customFormat="1">
      <c r="BP558064" s="90"/>
    </row>
    <row r="558065" spans="68:68" customFormat="1">
      <c r="BP558065" s="90"/>
    </row>
    <row r="558066" spans="68:68" customFormat="1">
      <c r="BP558066" s="90"/>
    </row>
    <row r="558067" spans="68:68" customFormat="1">
      <c r="BP558067" s="90"/>
    </row>
    <row r="558068" spans="68:68" customFormat="1">
      <c r="BP558068" s="90"/>
    </row>
    <row r="558069" spans="68:68" customFormat="1">
      <c r="BP558069" s="90"/>
    </row>
    <row r="558070" spans="68:68" customFormat="1">
      <c r="BP558070" s="90"/>
    </row>
    <row r="558071" spans="68:68" customFormat="1">
      <c r="BP558071" s="90"/>
    </row>
    <row r="558072" spans="68:68" customFormat="1">
      <c r="BP558072" s="90"/>
    </row>
    <row r="558073" spans="68:68" customFormat="1">
      <c r="BP558073" s="90"/>
    </row>
    <row r="558074" spans="68:68" customFormat="1">
      <c r="BP558074" s="90"/>
    </row>
    <row r="558075" spans="68:68" customFormat="1">
      <c r="BP558075" s="90"/>
    </row>
    <row r="558076" spans="68:68" customFormat="1">
      <c r="BP558076" s="90"/>
    </row>
    <row r="558077" spans="68:68" customFormat="1">
      <c r="BP558077" s="90"/>
    </row>
    <row r="558078" spans="68:68" customFormat="1">
      <c r="BP558078" s="90"/>
    </row>
    <row r="558079" spans="68:68" customFormat="1">
      <c r="BP558079" s="90"/>
    </row>
    <row r="558080" spans="68:68" customFormat="1">
      <c r="BP558080" s="90"/>
    </row>
    <row r="558081" spans="68:68" customFormat="1">
      <c r="BP558081" s="90"/>
    </row>
    <row r="558082" spans="68:68" customFormat="1">
      <c r="BP558082" s="90"/>
    </row>
    <row r="558083" spans="68:68" customFormat="1">
      <c r="BP558083" s="90"/>
    </row>
    <row r="558084" spans="68:68" customFormat="1">
      <c r="BP558084" s="90"/>
    </row>
    <row r="558085" spans="68:68" customFormat="1">
      <c r="BP558085" s="90"/>
    </row>
    <row r="558086" spans="68:68" customFormat="1">
      <c r="BP558086" s="90"/>
    </row>
    <row r="558087" spans="68:68" customFormat="1">
      <c r="BP558087" s="90"/>
    </row>
    <row r="558088" spans="68:68" customFormat="1">
      <c r="BP558088" s="90"/>
    </row>
    <row r="558089" spans="68:68" customFormat="1">
      <c r="BP558089" s="90"/>
    </row>
    <row r="558090" spans="68:68" customFormat="1">
      <c r="BP558090" s="90"/>
    </row>
    <row r="558091" spans="68:68" customFormat="1">
      <c r="BP558091" s="90"/>
    </row>
    <row r="558092" spans="68:68" customFormat="1">
      <c r="BP558092" s="90"/>
    </row>
    <row r="558093" spans="68:68" customFormat="1">
      <c r="BP558093" s="90"/>
    </row>
    <row r="558094" spans="68:68" customFormat="1">
      <c r="BP558094" s="90"/>
    </row>
    <row r="558095" spans="68:68" customFormat="1">
      <c r="BP558095" s="90"/>
    </row>
    <row r="558096" spans="68:68" customFormat="1">
      <c r="BP558096" s="90"/>
    </row>
    <row r="558097" spans="68:68" customFormat="1">
      <c r="BP558097" s="90"/>
    </row>
    <row r="558098" spans="68:68" customFormat="1">
      <c r="BP558098" s="90"/>
    </row>
    <row r="558099" spans="68:68" customFormat="1">
      <c r="BP558099" s="90"/>
    </row>
    <row r="558100" spans="68:68" customFormat="1">
      <c r="BP558100" s="90"/>
    </row>
    <row r="558101" spans="68:68" customFormat="1">
      <c r="BP558101" s="90"/>
    </row>
    <row r="558102" spans="68:68" customFormat="1">
      <c r="BP558102" s="90"/>
    </row>
    <row r="558103" spans="68:68" customFormat="1">
      <c r="BP558103" s="90"/>
    </row>
    <row r="558104" spans="68:68" customFormat="1">
      <c r="BP558104" s="90"/>
    </row>
    <row r="558105" spans="68:68" customFormat="1">
      <c r="BP558105" s="90"/>
    </row>
    <row r="558106" spans="68:68" customFormat="1">
      <c r="BP558106" s="90"/>
    </row>
    <row r="558107" spans="68:68" customFormat="1">
      <c r="BP558107" s="90"/>
    </row>
    <row r="558108" spans="68:68" customFormat="1">
      <c r="BP558108" s="90"/>
    </row>
    <row r="558109" spans="68:68" customFormat="1">
      <c r="BP558109" s="90"/>
    </row>
    <row r="558110" spans="68:68" customFormat="1">
      <c r="BP558110" s="90"/>
    </row>
    <row r="558111" spans="68:68" customFormat="1">
      <c r="BP558111" s="90"/>
    </row>
    <row r="558112" spans="68:68" customFormat="1">
      <c r="BP558112" s="90"/>
    </row>
    <row r="558113" spans="68:68" customFormat="1">
      <c r="BP558113" s="90"/>
    </row>
    <row r="558114" spans="68:68" customFormat="1">
      <c r="BP558114" s="90"/>
    </row>
    <row r="558115" spans="68:68" customFormat="1">
      <c r="BP558115" s="90"/>
    </row>
    <row r="558116" spans="68:68" customFormat="1">
      <c r="BP558116" s="90"/>
    </row>
    <row r="558117" spans="68:68" customFormat="1">
      <c r="BP558117" s="90"/>
    </row>
    <row r="558118" spans="68:68" customFormat="1">
      <c r="BP558118" s="90"/>
    </row>
    <row r="558119" spans="68:68" customFormat="1">
      <c r="BP558119" s="90"/>
    </row>
    <row r="558120" spans="68:68" customFormat="1">
      <c r="BP558120" s="90"/>
    </row>
    <row r="558121" spans="68:68" customFormat="1">
      <c r="BP558121" s="90"/>
    </row>
    <row r="558122" spans="68:68" customFormat="1">
      <c r="BP558122" s="90"/>
    </row>
    <row r="558123" spans="68:68" customFormat="1">
      <c r="BP558123" s="90"/>
    </row>
    <row r="558124" spans="68:68" customFormat="1">
      <c r="BP558124" s="90"/>
    </row>
    <row r="558125" spans="68:68" customFormat="1">
      <c r="BP558125" s="90"/>
    </row>
    <row r="558126" spans="68:68" customFormat="1">
      <c r="BP558126" s="90"/>
    </row>
    <row r="558127" spans="68:68" customFormat="1">
      <c r="BP558127" s="90"/>
    </row>
    <row r="558128" spans="68:68" customFormat="1">
      <c r="BP558128" s="90"/>
    </row>
    <row r="558129" spans="68:68" customFormat="1">
      <c r="BP558129" s="90"/>
    </row>
    <row r="558130" spans="68:68" customFormat="1">
      <c r="BP558130" s="90"/>
    </row>
    <row r="558131" spans="68:68" customFormat="1">
      <c r="BP558131" s="90"/>
    </row>
    <row r="558132" spans="68:68" customFormat="1">
      <c r="BP558132" s="90"/>
    </row>
    <row r="558133" spans="68:68" customFormat="1">
      <c r="BP558133" s="90"/>
    </row>
    <row r="558134" spans="68:68" customFormat="1">
      <c r="BP558134" s="90"/>
    </row>
    <row r="558135" spans="68:68" customFormat="1">
      <c r="BP558135" s="90"/>
    </row>
    <row r="558136" spans="68:68" customFormat="1">
      <c r="BP558136" s="90"/>
    </row>
    <row r="558137" spans="68:68" customFormat="1">
      <c r="BP558137" s="90"/>
    </row>
    <row r="558138" spans="68:68" customFormat="1">
      <c r="BP558138" s="90"/>
    </row>
    <row r="558139" spans="68:68" customFormat="1">
      <c r="BP558139" s="90"/>
    </row>
    <row r="558140" spans="68:68" customFormat="1">
      <c r="BP558140" s="90"/>
    </row>
    <row r="558141" spans="68:68" customFormat="1">
      <c r="BP558141" s="90"/>
    </row>
    <row r="558142" spans="68:68" customFormat="1">
      <c r="BP558142" s="90"/>
    </row>
    <row r="558143" spans="68:68" customFormat="1">
      <c r="BP558143" s="90"/>
    </row>
    <row r="558144" spans="68:68" customFormat="1">
      <c r="BP558144" s="90"/>
    </row>
    <row r="558145" spans="68:68" customFormat="1">
      <c r="BP558145" s="90"/>
    </row>
    <row r="558146" spans="68:68" customFormat="1">
      <c r="BP558146" s="90"/>
    </row>
    <row r="558147" spans="68:68" customFormat="1">
      <c r="BP558147" s="90"/>
    </row>
    <row r="558148" spans="68:68" customFormat="1">
      <c r="BP558148" s="90"/>
    </row>
    <row r="558149" spans="68:68" customFormat="1">
      <c r="BP558149" s="90"/>
    </row>
    <row r="558150" spans="68:68" customFormat="1">
      <c r="BP558150" s="90"/>
    </row>
    <row r="558151" spans="68:68" customFormat="1">
      <c r="BP558151" s="90"/>
    </row>
    <row r="558152" spans="68:68" customFormat="1">
      <c r="BP558152" s="90"/>
    </row>
    <row r="558153" spans="68:68" customFormat="1">
      <c r="BP558153" s="90"/>
    </row>
    <row r="558154" spans="68:68" customFormat="1">
      <c r="BP558154" s="90"/>
    </row>
    <row r="558155" spans="68:68" customFormat="1">
      <c r="BP558155" s="90"/>
    </row>
    <row r="558156" spans="68:68" customFormat="1">
      <c r="BP558156" s="90"/>
    </row>
    <row r="558157" spans="68:68" customFormat="1">
      <c r="BP558157" s="90"/>
    </row>
    <row r="558158" spans="68:68" customFormat="1">
      <c r="BP558158" s="90"/>
    </row>
    <row r="558159" spans="68:68" customFormat="1">
      <c r="BP558159" s="90"/>
    </row>
    <row r="558160" spans="68:68" customFormat="1">
      <c r="BP558160" s="90"/>
    </row>
    <row r="558161" spans="68:68" customFormat="1">
      <c r="BP558161" s="90"/>
    </row>
    <row r="558162" spans="68:68" customFormat="1">
      <c r="BP558162" s="90"/>
    </row>
    <row r="558163" spans="68:68" customFormat="1">
      <c r="BP558163" s="90"/>
    </row>
    <row r="558164" spans="68:68" customFormat="1">
      <c r="BP558164" s="90"/>
    </row>
    <row r="558165" spans="68:68" customFormat="1">
      <c r="BP558165" s="90"/>
    </row>
    <row r="558166" spans="68:68" customFormat="1">
      <c r="BP558166" s="90"/>
    </row>
    <row r="558167" spans="68:68" customFormat="1">
      <c r="BP558167" s="90"/>
    </row>
    <row r="558168" spans="68:68" customFormat="1">
      <c r="BP558168" s="90"/>
    </row>
    <row r="558169" spans="68:68" customFormat="1">
      <c r="BP558169" s="90"/>
    </row>
    <row r="558170" spans="68:68" customFormat="1">
      <c r="BP558170" s="90"/>
    </row>
    <row r="558171" spans="68:68" customFormat="1">
      <c r="BP558171" s="90"/>
    </row>
    <row r="558172" spans="68:68" customFormat="1">
      <c r="BP558172" s="90"/>
    </row>
    <row r="558173" spans="68:68" customFormat="1">
      <c r="BP558173" s="90"/>
    </row>
    <row r="558174" spans="68:68" customFormat="1">
      <c r="BP558174" s="90"/>
    </row>
    <row r="558175" spans="68:68" customFormat="1">
      <c r="BP558175" s="90"/>
    </row>
    <row r="558176" spans="68:68" customFormat="1">
      <c r="BP558176" s="90"/>
    </row>
    <row r="558177" spans="68:68" customFormat="1">
      <c r="BP558177" s="90"/>
    </row>
    <row r="558178" spans="68:68" customFormat="1">
      <c r="BP558178" s="90"/>
    </row>
    <row r="558179" spans="68:68" customFormat="1">
      <c r="BP558179" s="90"/>
    </row>
    <row r="558180" spans="68:68" customFormat="1">
      <c r="BP558180" s="90"/>
    </row>
    <row r="558181" spans="68:68" customFormat="1">
      <c r="BP558181" s="90"/>
    </row>
    <row r="558182" spans="68:68" customFormat="1">
      <c r="BP558182" s="90"/>
    </row>
    <row r="558183" spans="68:68" customFormat="1">
      <c r="BP558183" s="90"/>
    </row>
    <row r="558184" spans="68:68" customFormat="1">
      <c r="BP558184" s="90"/>
    </row>
    <row r="558185" spans="68:68" customFormat="1">
      <c r="BP558185" s="90"/>
    </row>
    <row r="558186" spans="68:68" customFormat="1">
      <c r="BP558186" s="90"/>
    </row>
    <row r="558187" spans="68:68" customFormat="1">
      <c r="BP558187" s="90"/>
    </row>
    <row r="558188" spans="68:68" customFormat="1">
      <c r="BP558188" s="90"/>
    </row>
    <row r="558189" spans="68:68" customFormat="1">
      <c r="BP558189" s="90"/>
    </row>
    <row r="558190" spans="68:68" customFormat="1">
      <c r="BP558190" s="90"/>
    </row>
    <row r="558191" spans="68:68" customFormat="1">
      <c r="BP558191" s="90"/>
    </row>
    <row r="558192" spans="68:68" customFormat="1">
      <c r="BP558192" s="90"/>
    </row>
    <row r="558193" spans="68:68" customFormat="1">
      <c r="BP558193" s="90"/>
    </row>
    <row r="558194" spans="68:68" customFormat="1">
      <c r="BP558194" s="90"/>
    </row>
    <row r="558195" spans="68:68" customFormat="1">
      <c r="BP558195" s="90"/>
    </row>
    <row r="558196" spans="68:68" customFormat="1">
      <c r="BP558196" s="90"/>
    </row>
    <row r="558197" spans="68:68" customFormat="1">
      <c r="BP558197" s="90"/>
    </row>
    <row r="558198" spans="68:68" customFormat="1">
      <c r="BP558198" s="90"/>
    </row>
    <row r="558199" spans="68:68" customFormat="1">
      <c r="BP558199" s="90"/>
    </row>
    <row r="558200" spans="68:68" customFormat="1">
      <c r="BP558200" s="90"/>
    </row>
    <row r="558201" spans="68:68" customFormat="1">
      <c r="BP558201" s="90"/>
    </row>
    <row r="558202" spans="68:68" customFormat="1">
      <c r="BP558202" s="90"/>
    </row>
    <row r="558203" spans="68:68" customFormat="1">
      <c r="BP558203" s="90"/>
    </row>
    <row r="558204" spans="68:68" customFormat="1">
      <c r="BP558204" s="90"/>
    </row>
    <row r="558205" spans="68:68" customFormat="1">
      <c r="BP558205" s="90"/>
    </row>
    <row r="558206" spans="68:68" customFormat="1">
      <c r="BP558206" s="90"/>
    </row>
    <row r="558207" spans="68:68" customFormat="1">
      <c r="BP558207" s="90"/>
    </row>
    <row r="558208" spans="68:68" customFormat="1">
      <c r="BP558208" s="90"/>
    </row>
    <row r="558209" spans="68:68" customFormat="1">
      <c r="BP558209" s="90"/>
    </row>
    <row r="558210" spans="68:68" customFormat="1">
      <c r="BP558210" s="90"/>
    </row>
    <row r="558211" spans="68:68" customFormat="1">
      <c r="BP558211" s="90"/>
    </row>
    <row r="558212" spans="68:68" customFormat="1">
      <c r="BP558212" s="90"/>
    </row>
    <row r="558213" spans="68:68" customFormat="1">
      <c r="BP558213" s="90"/>
    </row>
    <row r="558214" spans="68:68" customFormat="1">
      <c r="BP558214" s="90"/>
    </row>
    <row r="558215" spans="68:68" customFormat="1">
      <c r="BP558215" s="90"/>
    </row>
    <row r="558216" spans="68:68" customFormat="1">
      <c r="BP558216" s="90"/>
    </row>
    <row r="558217" spans="68:68" customFormat="1">
      <c r="BP558217" s="90"/>
    </row>
    <row r="558218" spans="68:68" customFormat="1">
      <c r="BP558218" s="90"/>
    </row>
    <row r="558219" spans="68:68" customFormat="1">
      <c r="BP558219" s="90"/>
    </row>
    <row r="558220" spans="68:68" customFormat="1">
      <c r="BP558220" s="90"/>
    </row>
    <row r="558221" spans="68:68" customFormat="1">
      <c r="BP558221" s="90"/>
    </row>
    <row r="558222" spans="68:68" customFormat="1">
      <c r="BP558222" s="90"/>
    </row>
    <row r="558223" spans="68:68" customFormat="1">
      <c r="BP558223" s="90"/>
    </row>
    <row r="558224" spans="68:68" customFormat="1">
      <c r="BP558224" s="90"/>
    </row>
    <row r="558225" spans="68:68" customFormat="1">
      <c r="BP558225" s="90"/>
    </row>
    <row r="558226" spans="68:68" customFormat="1">
      <c r="BP558226" s="90"/>
    </row>
    <row r="558227" spans="68:68" customFormat="1">
      <c r="BP558227" s="90"/>
    </row>
    <row r="558228" spans="68:68" customFormat="1">
      <c r="BP558228" s="90"/>
    </row>
    <row r="558229" spans="68:68" customFormat="1">
      <c r="BP558229" s="90"/>
    </row>
    <row r="558230" spans="68:68" customFormat="1">
      <c r="BP558230" s="90"/>
    </row>
    <row r="558231" spans="68:68" customFormat="1">
      <c r="BP558231" s="90"/>
    </row>
    <row r="558232" spans="68:68" customFormat="1">
      <c r="BP558232" s="90"/>
    </row>
    <row r="558233" spans="68:68" customFormat="1">
      <c r="BP558233" s="90"/>
    </row>
    <row r="558234" spans="68:68" customFormat="1">
      <c r="BP558234" s="90"/>
    </row>
    <row r="558235" spans="68:68" customFormat="1">
      <c r="BP558235" s="90"/>
    </row>
    <row r="558236" spans="68:68" customFormat="1">
      <c r="BP558236" s="90"/>
    </row>
    <row r="558237" spans="68:68" customFormat="1">
      <c r="BP558237" s="90"/>
    </row>
    <row r="558238" spans="68:68" customFormat="1">
      <c r="BP558238" s="90"/>
    </row>
    <row r="558239" spans="68:68" customFormat="1">
      <c r="BP558239" s="90"/>
    </row>
    <row r="558240" spans="68:68" customFormat="1">
      <c r="BP558240" s="90"/>
    </row>
    <row r="558241" spans="68:68" customFormat="1">
      <c r="BP558241" s="90"/>
    </row>
    <row r="558242" spans="68:68" customFormat="1">
      <c r="BP558242" s="90"/>
    </row>
    <row r="558243" spans="68:68" customFormat="1">
      <c r="BP558243" s="90"/>
    </row>
    <row r="558244" spans="68:68" customFormat="1">
      <c r="BP558244" s="90"/>
    </row>
    <row r="558245" spans="68:68" customFormat="1">
      <c r="BP558245" s="90"/>
    </row>
    <row r="558246" spans="68:68" customFormat="1">
      <c r="BP558246" s="90"/>
    </row>
    <row r="558247" spans="68:68" customFormat="1">
      <c r="BP558247" s="90"/>
    </row>
    <row r="558248" spans="68:68" customFormat="1">
      <c r="BP558248" s="90"/>
    </row>
    <row r="558249" spans="68:68" customFormat="1">
      <c r="BP558249" s="90"/>
    </row>
    <row r="558250" spans="68:68" customFormat="1">
      <c r="BP558250" s="90"/>
    </row>
    <row r="558251" spans="68:68" customFormat="1">
      <c r="BP558251" s="90"/>
    </row>
    <row r="558252" spans="68:68" customFormat="1">
      <c r="BP558252" s="90"/>
    </row>
    <row r="558253" spans="68:68" customFormat="1">
      <c r="BP558253" s="90"/>
    </row>
    <row r="558254" spans="68:68" customFormat="1">
      <c r="BP558254" s="90"/>
    </row>
    <row r="558255" spans="68:68" customFormat="1">
      <c r="BP558255" s="90"/>
    </row>
    <row r="558256" spans="68:68" customFormat="1">
      <c r="BP558256" s="90"/>
    </row>
    <row r="558257" spans="68:68" customFormat="1">
      <c r="BP558257" s="90"/>
    </row>
    <row r="558258" spans="68:68" customFormat="1">
      <c r="BP558258" s="90"/>
    </row>
    <row r="558259" spans="68:68" customFormat="1">
      <c r="BP558259" s="90"/>
    </row>
    <row r="558260" spans="68:68" customFormat="1">
      <c r="BP558260" s="90"/>
    </row>
    <row r="558261" spans="68:68" customFormat="1">
      <c r="BP558261" s="90"/>
    </row>
    <row r="558262" spans="68:68" customFormat="1">
      <c r="BP558262" s="90"/>
    </row>
    <row r="558263" spans="68:68" customFormat="1">
      <c r="BP558263" s="90"/>
    </row>
    <row r="558264" spans="68:68" customFormat="1">
      <c r="BP558264" s="90"/>
    </row>
    <row r="558265" spans="68:68" customFormat="1">
      <c r="BP558265" s="90"/>
    </row>
    <row r="558266" spans="68:68" customFormat="1">
      <c r="BP558266" s="90"/>
    </row>
    <row r="558267" spans="68:68" customFormat="1">
      <c r="BP558267" s="90"/>
    </row>
    <row r="558268" spans="68:68" customFormat="1">
      <c r="BP558268" s="90"/>
    </row>
    <row r="558269" spans="68:68" customFormat="1">
      <c r="BP558269" s="90"/>
    </row>
    <row r="558270" spans="68:68" customFormat="1">
      <c r="BP558270" s="90"/>
    </row>
    <row r="558271" spans="68:68" customFormat="1">
      <c r="BP558271" s="90"/>
    </row>
    <row r="558272" spans="68:68" customFormat="1">
      <c r="BP558272" s="90"/>
    </row>
    <row r="558273" spans="68:68" customFormat="1">
      <c r="BP558273" s="90"/>
    </row>
    <row r="558274" spans="68:68" customFormat="1">
      <c r="BP558274" s="90"/>
    </row>
    <row r="558275" spans="68:68" customFormat="1">
      <c r="BP558275" s="90"/>
    </row>
    <row r="558276" spans="68:68" customFormat="1">
      <c r="BP558276" s="90"/>
    </row>
    <row r="558277" spans="68:68" customFormat="1">
      <c r="BP558277" s="90"/>
    </row>
    <row r="558278" spans="68:68" customFormat="1">
      <c r="BP558278" s="90"/>
    </row>
    <row r="558279" spans="68:68" customFormat="1">
      <c r="BP558279" s="90"/>
    </row>
    <row r="558280" spans="68:68" customFormat="1">
      <c r="BP558280" s="90"/>
    </row>
    <row r="558281" spans="68:68" customFormat="1">
      <c r="BP558281" s="90"/>
    </row>
    <row r="558282" spans="68:68" customFormat="1">
      <c r="BP558282" s="90"/>
    </row>
    <row r="558283" spans="68:68" customFormat="1">
      <c r="BP558283" s="90"/>
    </row>
    <row r="558284" spans="68:68" customFormat="1">
      <c r="BP558284" s="90"/>
    </row>
    <row r="558285" spans="68:68" customFormat="1">
      <c r="BP558285" s="90"/>
    </row>
    <row r="558286" spans="68:68" customFormat="1">
      <c r="BP558286" s="90"/>
    </row>
    <row r="558287" spans="68:68" customFormat="1">
      <c r="BP558287" s="90"/>
    </row>
    <row r="558288" spans="68:68" customFormat="1">
      <c r="BP558288" s="90"/>
    </row>
    <row r="558289" spans="68:68" customFormat="1">
      <c r="BP558289" s="90"/>
    </row>
    <row r="558290" spans="68:68" customFormat="1">
      <c r="BP558290" s="90"/>
    </row>
    <row r="558291" spans="68:68" customFormat="1">
      <c r="BP558291" s="90"/>
    </row>
    <row r="558292" spans="68:68" customFormat="1">
      <c r="BP558292" s="90"/>
    </row>
    <row r="558293" spans="68:68" customFormat="1">
      <c r="BP558293" s="90"/>
    </row>
    <row r="558294" spans="68:68" customFormat="1">
      <c r="BP558294" s="90"/>
    </row>
    <row r="558295" spans="68:68" customFormat="1">
      <c r="BP558295" s="90"/>
    </row>
    <row r="558296" spans="68:68" customFormat="1">
      <c r="BP558296" s="90"/>
    </row>
    <row r="558297" spans="68:68" customFormat="1">
      <c r="BP558297" s="90"/>
    </row>
    <row r="558298" spans="68:68" customFormat="1">
      <c r="BP558298" s="90"/>
    </row>
    <row r="558299" spans="68:68" customFormat="1">
      <c r="BP558299" s="90"/>
    </row>
    <row r="558300" spans="68:68" customFormat="1">
      <c r="BP558300" s="90"/>
    </row>
    <row r="558301" spans="68:68" customFormat="1">
      <c r="BP558301" s="90"/>
    </row>
    <row r="558302" spans="68:68" customFormat="1">
      <c r="BP558302" s="90"/>
    </row>
    <row r="558303" spans="68:68" customFormat="1">
      <c r="BP558303" s="90"/>
    </row>
    <row r="558304" spans="68:68" customFormat="1">
      <c r="BP558304" s="90"/>
    </row>
    <row r="558305" spans="68:68" customFormat="1">
      <c r="BP558305" s="90"/>
    </row>
    <row r="558306" spans="68:68" customFormat="1">
      <c r="BP558306" s="90"/>
    </row>
    <row r="558307" spans="68:68" customFormat="1">
      <c r="BP558307" s="90"/>
    </row>
    <row r="558308" spans="68:68" customFormat="1">
      <c r="BP558308" s="90"/>
    </row>
    <row r="558309" spans="68:68" customFormat="1">
      <c r="BP558309" s="90"/>
    </row>
    <row r="558310" spans="68:68" customFormat="1">
      <c r="BP558310" s="90"/>
    </row>
    <row r="558311" spans="68:68" customFormat="1">
      <c r="BP558311" s="90"/>
    </row>
    <row r="558312" spans="68:68" customFormat="1">
      <c r="BP558312" s="90"/>
    </row>
    <row r="558313" spans="68:68" customFormat="1">
      <c r="BP558313" s="90"/>
    </row>
    <row r="558314" spans="68:68" customFormat="1">
      <c r="BP558314" s="90"/>
    </row>
    <row r="558315" spans="68:68" customFormat="1">
      <c r="BP558315" s="90"/>
    </row>
    <row r="558316" spans="68:68" customFormat="1">
      <c r="BP558316" s="90"/>
    </row>
    <row r="558317" spans="68:68" customFormat="1">
      <c r="BP558317" s="90"/>
    </row>
    <row r="558318" spans="68:68" customFormat="1">
      <c r="BP558318" s="90"/>
    </row>
    <row r="558319" spans="68:68" customFormat="1">
      <c r="BP558319" s="90"/>
    </row>
    <row r="558320" spans="68:68" customFormat="1">
      <c r="BP558320" s="90"/>
    </row>
    <row r="558321" spans="68:68" customFormat="1">
      <c r="BP558321" s="90"/>
    </row>
    <row r="558322" spans="68:68" customFormat="1">
      <c r="BP558322" s="90"/>
    </row>
    <row r="558323" spans="68:68" customFormat="1">
      <c r="BP558323" s="90"/>
    </row>
    <row r="558324" spans="68:68" customFormat="1">
      <c r="BP558324" s="90"/>
    </row>
    <row r="558325" spans="68:68" customFormat="1">
      <c r="BP558325" s="90"/>
    </row>
    <row r="558326" spans="68:68" customFormat="1">
      <c r="BP558326" s="90"/>
    </row>
    <row r="558327" spans="68:68" customFormat="1">
      <c r="BP558327" s="90"/>
    </row>
    <row r="558328" spans="68:68" customFormat="1">
      <c r="BP558328" s="90"/>
    </row>
    <row r="558329" spans="68:68" customFormat="1">
      <c r="BP558329" s="90"/>
    </row>
    <row r="558330" spans="68:68" customFormat="1">
      <c r="BP558330" s="90"/>
    </row>
    <row r="558331" spans="68:68" customFormat="1">
      <c r="BP558331" s="90"/>
    </row>
    <row r="558332" spans="68:68" customFormat="1">
      <c r="BP558332" s="90"/>
    </row>
    <row r="558333" spans="68:68" customFormat="1">
      <c r="BP558333" s="90"/>
    </row>
    <row r="558334" spans="68:68" customFormat="1">
      <c r="BP558334" s="90"/>
    </row>
    <row r="558335" spans="68:68" customFormat="1">
      <c r="BP558335" s="90"/>
    </row>
    <row r="558336" spans="68:68" customFormat="1">
      <c r="BP558336" s="90"/>
    </row>
    <row r="558337" spans="68:68" customFormat="1">
      <c r="BP558337" s="90"/>
    </row>
    <row r="558338" spans="68:68" customFormat="1">
      <c r="BP558338" s="90"/>
    </row>
    <row r="558339" spans="68:68" customFormat="1">
      <c r="BP558339" s="90"/>
    </row>
    <row r="558340" spans="68:68" customFormat="1">
      <c r="BP558340" s="90"/>
    </row>
    <row r="558341" spans="68:68" customFormat="1">
      <c r="BP558341" s="90"/>
    </row>
    <row r="558342" spans="68:68" customFormat="1">
      <c r="BP558342" s="90"/>
    </row>
    <row r="558343" spans="68:68" customFormat="1">
      <c r="BP558343" s="90"/>
    </row>
    <row r="558344" spans="68:68" customFormat="1">
      <c r="BP558344" s="90"/>
    </row>
    <row r="558345" spans="68:68" customFormat="1">
      <c r="BP558345" s="90"/>
    </row>
    <row r="558346" spans="68:68" customFormat="1">
      <c r="BP558346" s="90"/>
    </row>
    <row r="558347" spans="68:68" customFormat="1">
      <c r="BP558347" s="90"/>
    </row>
    <row r="558348" spans="68:68" customFormat="1">
      <c r="BP558348" s="90"/>
    </row>
    <row r="558349" spans="68:68" customFormat="1">
      <c r="BP558349" s="90"/>
    </row>
    <row r="558350" spans="68:68" customFormat="1">
      <c r="BP558350" s="90"/>
    </row>
    <row r="558351" spans="68:68" customFormat="1">
      <c r="BP558351" s="90"/>
    </row>
    <row r="558352" spans="68:68" customFormat="1">
      <c r="BP558352" s="90"/>
    </row>
    <row r="558353" spans="68:68" customFormat="1">
      <c r="BP558353" s="90"/>
    </row>
    <row r="558354" spans="68:68" customFormat="1">
      <c r="BP558354" s="90"/>
    </row>
    <row r="558355" spans="68:68" customFormat="1">
      <c r="BP558355" s="90"/>
    </row>
    <row r="558356" spans="68:68" customFormat="1">
      <c r="BP558356" s="90"/>
    </row>
    <row r="558357" spans="68:68" customFormat="1">
      <c r="BP558357" s="90"/>
    </row>
    <row r="558358" spans="68:68" customFormat="1">
      <c r="BP558358" s="90"/>
    </row>
    <row r="558359" spans="68:68" customFormat="1">
      <c r="BP558359" s="90"/>
    </row>
    <row r="558360" spans="68:68" customFormat="1">
      <c r="BP558360" s="90"/>
    </row>
    <row r="558361" spans="68:68" customFormat="1">
      <c r="BP558361" s="90"/>
    </row>
    <row r="558362" spans="68:68" customFormat="1">
      <c r="BP558362" s="90"/>
    </row>
    <row r="558363" spans="68:68" customFormat="1">
      <c r="BP558363" s="90"/>
    </row>
    <row r="558364" spans="68:68" customFormat="1">
      <c r="BP558364" s="90"/>
    </row>
    <row r="558365" spans="68:68" customFormat="1">
      <c r="BP558365" s="90"/>
    </row>
    <row r="558366" spans="68:68" customFormat="1">
      <c r="BP558366" s="90"/>
    </row>
    <row r="558367" spans="68:68" customFormat="1">
      <c r="BP558367" s="90"/>
    </row>
    <row r="558368" spans="68:68" customFormat="1">
      <c r="BP558368" s="90"/>
    </row>
    <row r="558369" spans="68:68" customFormat="1">
      <c r="BP558369" s="90"/>
    </row>
    <row r="558370" spans="68:68" customFormat="1">
      <c r="BP558370" s="90"/>
    </row>
    <row r="558371" spans="68:68" customFormat="1">
      <c r="BP558371" s="90"/>
    </row>
    <row r="558372" spans="68:68" customFormat="1">
      <c r="BP558372" s="90"/>
    </row>
    <row r="558373" spans="68:68" customFormat="1">
      <c r="BP558373" s="90"/>
    </row>
    <row r="558374" spans="68:68" customFormat="1">
      <c r="BP558374" s="90"/>
    </row>
    <row r="558375" spans="68:68" customFormat="1">
      <c r="BP558375" s="90"/>
    </row>
    <row r="558376" spans="68:68" customFormat="1">
      <c r="BP558376" s="90"/>
    </row>
    <row r="558377" spans="68:68" customFormat="1">
      <c r="BP558377" s="90"/>
    </row>
    <row r="558378" spans="68:68" customFormat="1">
      <c r="BP558378" s="90"/>
    </row>
    <row r="558379" spans="68:68" customFormat="1">
      <c r="BP558379" s="90"/>
    </row>
    <row r="558380" spans="68:68" customFormat="1">
      <c r="BP558380" s="90"/>
    </row>
    <row r="558381" spans="68:68" customFormat="1">
      <c r="BP558381" s="90"/>
    </row>
    <row r="558382" spans="68:68" customFormat="1">
      <c r="BP558382" s="90"/>
    </row>
    <row r="558383" spans="68:68" customFormat="1">
      <c r="BP558383" s="90"/>
    </row>
    <row r="558384" spans="68:68" customFormat="1">
      <c r="BP558384" s="90"/>
    </row>
    <row r="558385" spans="68:68" customFormat="1">
      <c r="BP558385" s="90"/>
    </row>
    <row r="558386" spans="68:68" customFormat="1">
      <c r="BP558386" s="90"/>
    </row>
    <row r="558387" spans="68:68" customFormat="1">
      <c r="BP558387" s="90"/>
    </row>
    <row r="558388" spans="68:68" customFormat="1">
      <c r="BP558388" s="90"/>
    </row>
    <row r="558389" spans="68:68" customFormat="1">
      <c r="BP558389" s="90"/>
    </row>
    <row r="558390" spans="68:68" customFormat="1">
      <c r="BP558390" s="90"/>
    </row>
    <row r="558391" spans="68:68" customFormat="1">
      <c r="BP558391" s="90"/>
    </row>
    <row r="558392" spans="68:68" customFormat="1">
      <c r="BP558392" s="90"/>
    </row>
    <row r="558393" spans="68:68" customFormat="1">
      <c r="BP558393" s="90"/>
    </row>
    <row r="558394" spans="68:68" customFormat="1">
      <c r="BP558394" s="90"/>
    </row>
    <row r="558395" spans="68:68" customFormat="1">
      <c r="BP558395" s="90"/>
    </row>
    <row r="558396" spans="68:68" customFormat="1">
      <c r="BP558396" s="90"/>
    </row>
    <row r="558397" spans="68:68" customFormat="1">
      <c r="BP558397" s="90"/>
    </row>
    <row r="558398" spans="68:68" customFormat="1">
      <c r="BP558398" s="90"/>
    </row>
    <row r="558399" spans="68:68" customFormat="1">
      <c r="BP558399" s="90"/>
    </row>
    <row r="558400" spans="68:68" customFormat="1">
      <c r="BP558400" s="90"/>
    </row>
    <row r="558401" spans="68:68" customFormat="1">
      <c r="BP558401" s="90"/>
    </row>
    <row r="558402" spans="68:68" customFormat="1">
      <c r="BP558402" s="90"/>
    </row>
    <row r="558403" spans="68:68" customFormat="1">
      <c r="BP558403" s="90"/>
    </row>
    <row r="558404" spans="68:68" customFormat="1">
      <c r="BP558404" s="90"/>
    </row>
    <row r="558405" spans="68:68" customFormat="1">
      <c r="BP558405" s="90"/>
    </row>
    <row r="558406" spans="68:68" customFormat="1">
      <c r="BP558406" s="90"/>
    </row>
    <row r="558407" spans="68:68" customFormat="1">
      <c r="BP558407" s="90"/>
    </row>
    <row r="558408" spans="68:68" customFormat="1">
      <c r="BP558408" s="90"/>
    </row>
    <row r="558409" spans="68:68" customFormat="1">
      <c r="BP558409" s="90"/>
    </row>
    <row r="558410" spans="68:68" customFormat="1">
      <c r="BP558410" s="90"/>
    </row>
    <row r="558411" spans="68:68" customFormat="1">
      <c r="BP558411" s="90"/>
    </row>
    <row r="558412" spans="68:68" customFormat="1">
      <c r="BP558412" s="90"/>
    </row>
    <row r="558413" spans="68:68" customFormat="1">
      <c r="BP558413" s="90"/>
    </row>
    <row r="558414" spans="68:68" customFormat="1">
      <c r="BP558414" s="90"/>
    </row>
    <row r="558415" spans="68:68" customFormat="1">
      <c r="BP558415" s="90"/>
    </row>
    <row r="558416" spans="68:68" customFormat="1">
      <c r="BP558416" s="90"/>
    </row>
    <row r="558417" spans="68:68" customFormat="1">
      <c r="BP558417" s="90"/>
    </row>
    <row r="558418" spans="68:68" customFormat="1">
      <c r="BP558418" s="90"/>
    </row>
    <row r="558419" spans="68:68" customFormat="1">
      <c r="BP558419" s="90"/>
    </row>
    <row r="558420" spans="68:68" customFormat="1">
      <c r="BP558420" s="90"/>
    </row>
    <row r="558421" spans="68:68" customFormat="1">
      <c r="BP558421" s="90"/>
    </row>
    <row r="558422" spans="68:68" customFormat="1">
      <c r="BP558422" s="90"/>
    </row>
    <row r="558423" spans="68:68" customFormat="1">
      <c r="BP558423" s="90"/>
    </row>
    <row r="558424" spans="68:68" customFormat="1">
      <c r="BP558424" s="90"/>
    </row>
    <row r="558425" spans="68:68" customFormat="1">
      <c r="BP558425" s="90"/>
    </row>
    <row r="558426" spans="68:68" customFormat="1">
      <c r="BP558426" s="90"/>
    </row>
    <row r="558427" spans="68:68" customFormat="1">
      <c r="BP558427" s="90"/>
    </row>
    <row r="558428" spans="68:68" customFormat="1">
      <c r="BP558428" s="90"/>
    </row>
    <row r="558429" spans="68:68" customFormat="1">
      <c r="BP558429" s="90"/>
    </row>
    <row r="558430" spans="68:68" customFormat="1">
      <c r="BP558430" s="90"/>
    </row>
    <row r="558431" spans="68:68" customFormat="1">
      <c r="BP558431" s="90"/>
    </row>
    <row r="558432" spans="68:68" customFormat="1">
      <c r="BP558432" s="90"/>
    </row>
    <row r="558433" spans="68:68" customFormat="1">
      <c r="BP558433" s="90"/>
    </row>
    <row r="558434" spans="68:68" customFormat="1">
      <c r="BP558434" s="90"/>
    </row>
    <row r="558435" spans="68:68" customFormat="1">
      <c r="BP558435" s="90"/>
    </row>
    <row r="558436" spans="68:68" customFormat="1">
      <c r="BP558436" s="90"/>
    </row>
    <row r="558437" spans="68:68" customFormat="1">
      <c r="BP558437" s="90"/>
    </row>
    <row r="558438" spans="68:68" customFormat="1">
      <c r="BP558438" s="90"/>
    </row>
    <row r="558439" spans="68:68" customFormat="1">
      <c r="BP558439" s="90"/>
    </row>
    <row r="558440" spans="68:68" customFormat="1">
      <c r="BP558440" s="90"/>
    </row>
    <row r="558441" spans="68:68" customFormat="1">
      <c r="BP558441" s="90"/>
    </row>
    <row r="558442" spans="68:68" customFormat="1">
      <c r="BP558442" s="90"/>
    </row>
    <row r="558443" spans="68:68" customFormat="1">
      <c r="BP558443" s="90"/>
    </row>
    <row r="558444" spans="68:68" customFormat="1">
      <c r="BP558444" s="90"/>
    </row>
    <row r="558445" spans="68:68" customFormat="1">
      <c r="BP558445" s="90"/>
    </row>
    <row r="558446" spans="68:68" customFormat="1">
      <c r="BP558446" s="90"/>
    </row>
    <row r="558447" spans="68:68" customFormat="1">
      <c r="BP558447" s="90"/>
    </row>
    <row r="558448" spans="68:68" customFormat="1">
      <c r="BP558448" s="90"/>
    </row>
    <row r="558449" spans="68:68" customFormat="1">
      <c r="BP558449" s="90"/>
    </row>
    <row r="558450" spans="68:68" customFormat="1">
      <c r="BP558450" s="90"/>
    </row>
    <row r="558451" spans="68:68" customFormat="1">
      <c r="BP558451" s="90"/>
    </row>
    <row r="558452" spans="68:68" customFormat="1">
      <c r="BP558452" s="90"/>
    </row>
    <row r="558453" spans="68:68" customFormat="1">
      <c r="BP558453" s="90"/>
    </row>
    <row r="558454" spans="68:68" customFormat="1">
      <c r="BP558454" s="90"/>
    </row>
    <row r="558455" spans="68:68" customFormat="1">
      <c r="BP558455" s="90"/>
    </row>
    <row r="558456" spans="68:68" customFormat="1">
      <c r="BP558456" s="90"/>
    </row>
    <row r="558457" spans="68:68" customFormat="1">
      <c r="BP558457" s="90"/>
    </row>
    <row r="558458" spans="68:68" customFormat="1">
      <c r="BP558458" s="90"/>
    </row>
    <row r="558459" spans="68:68" customFormat="1">
      <c r="BP558459" s="90"/>
    </row>
    <row r="558460" spans="68:68" customFormat="1">
      <c r="BP558460" s="90"/>
    </row>
    <row r="558461" spans="68:68" customFormat="1">
      <c r="BP558461" s="90"/>
    </row>
    <row r="558462" spans="68:68" customFormat="1">
      <c r="BP558462" s="90"/>
    </row>
    <row r="558463" spans="68:68" customFormat="1">
      <c r="BP558463" s="90"/>
    </row>
    <row r="558464" spans="68:68" customFormat="1">
      <c r="BP558464" s="90"/>
    </row>
    <row r="558465" spans="68:68" customFormat="1">
      <c r="BP558465" s="90"/>
    </row>
    <row r="558466" spans="68:68" customFormat="1">
      <c r="BP558466" s="90"/>
    </row>
    <row r="558467" spans="68:68" customFormat="1">
      <c r="BP558467" s="90"/>
    </row>
    <row r="558468" spans="68:68" customFormat="1">
      <c r="BP558468" s="90"/>
    </row>
    <row r="558469" spans="68:68" customFormat="1">
      <c r="BP558469" s="90"/>
    </row>
    <row r="558470" spans="68:68" customFormat="1">
      <c r="BP558470" s="90"/>
    </row>
    <row r="558471" spans="68:68" customFormat="1">
      <c r="BP558471" s="90"/>
    </row>
    <row r="558472" spans="68:68" customFormat="1">
      <c r="BP558472" s="90"/>
    </row>
    <row r="558473" spans="68:68" customFormat="1">
      <c r="BP558473" s="90"/>
    </row>
    <row r="558474" spans="68:68" customFormat="1">
      <c r="BP558474" s="90"/>
    </row>
    <row r="558475" spans="68:68" customFormat="1">
      <c r="BP558475" s="90"/>
    </row>
    <row r="558476" spans="68:68" customFormat="1">
      <c r="BP558476" s="90"/>
    </row>
    <row r="558477" spans="68:68" customFormat="1">
      <c r="BP558477" s="90"/>
    </row>
    <row r="558478" spans="68:68" customFormat="1">
      <c r="BP558478" s="90"/>
    </row>
    <row r="558479" spans="68:68" customFormat="1">
      <c r="BP558479" s="90"/>
    </row>
    <row r="558480" spans="68:68" customFormat="1">
      <c r="BP558480" s="90"/>
    </row>
    <row r="558481" spans="68:68" customFormat="1">
      <c r="BP558481" s="90"/>
    </row>
    <row r="558482" spans="68:68" customFormat="1">
      <c r="BP558482" s="90"/>
    </row>
    <row r="558483" spans="68:68" customFormat="1">
      <c r="BP558483" s="90"/>
    </row>
    <row r="558484" spans="68:68" customFormat="1">
      <c r="BP558484" s="90"/>
    </row>
    <row r="558485" spans="68:68" customFormat="1">
      <c r="BP558485" s="90"/>
    </row>
    <row r="558486" spans="68:68" customFormat="1">
      <c r="BP558486" s="90"/>
    </row>
    <row r="558487" spans="68:68" customFormat="1">
      <c r="BP558487" s="90"/>
    </row>
    <row r="558488" spans="68:68" customFormat="1">
      <c r="BP558488" s="90"/>
    </row>
    <row r="558489" spans="68:68" customFormat="1">
      <c r="BP558489" s="90"/>
    </row>
    <row r="558490" spans="68:68" customFormat="1">
      <c r="BP558490" s="90"/>
    </row>
    <row r="558491" spans="68:68" customFormat="1">
      <c r="BP558491" s="90"/>
    </row>
    <row r="558492" spans="68:68" customFormat="1">
      <c r="BP558492" s="90"/>
    </row>
    <row r="558493" spans="68:68" customFormat="1">
      <c r="BP558493" s="90"/>
    </row>
    <row r="558494" spans="68:68" customFormat="1">
      <c r="BP558494" s="90"/>
    </row>
    <row r="558495" spans="68:68" customFormat="1">
      <c r="BP558495" s="90"/>
    </row>
    <row r="558496" spans="68:68" customFormat="1">
      <c r="BP558496" s="90"/>
    </row>
    <row r="558497" spans="68:68" customFormat="1">
      <c r="BP558497" s="90"/>
    </row>
    <row r="558498" spans="68:68" customFormat="1">
      <c r="BP558498" s="90"/>
    </row>
    <row r="558499" spans="68:68" customFormat="1">
      <c r="BP558499" s="90"/>
    </row>
    <row r="558500" spans="68:68" customFormat="1">
      <c r="BP558500" s="90"/>
    </row>
    <row r="558501" spans="68:68" customFormat="1">
      <c r="BP558501" s="90"/>
    </row>
    <row r="558502" spans="68:68" customFormat="1">
      <c r="BP558502" s="90"/>
    </row>
    <row r="558503" spans="68:68" customFormat="1">
      <c r="BP558503" s="90"/>
    </row>
    <row r="558504" spans="68:68" customFormat="1">
      <c r="BP558504" s="90"/>
    </row>
    <row r="558505" spans="68:68" customFormat="1">
      <c r="BP558505" s="90"/>
    </row>
    <row r="558506" spans="68:68" customFormat="1">
      <c r="BP558506" s="90"/>
    </row>
    <row r="558507" spans="68:68" customFormat="1">
      <c r="BP558507" s="90"/>
    </row>
    <row r="558508" spans="68:68" customFormat="1">
      <c r="BP558508" s="90"/>
    </row>
    <row r="558509" spans="68:68" customFormat="1">
      <c r="BP558509" s="90"/>
    </row>
    <row r="558510" spans="68:68" customFormat="1">
      <c r="BP558510" s="90"/>
    </row>
    <row r="558511" spans="68:68" customFormat="1">
      <c r="BP558511" s="90"/>
    </row>
    <row r="558512" spans="68:68" customFormat="1">
      <c r="BP558512" s="90"/>
    </row>
    <row r="558513" spans="68:68" customFormat="1">
      <c r="BP558513" s="90"/>
    </row>
    <row r="558514" spans="68:68" customFormat="1">
      <c r="BP558514" s="90"/>
    </row>
    <row r="558515" spans="68:68" customFormat="1">
      <c r="BP558515" s="90"/>
    </row>
    <row r="558516" spans="68:68" customFormat="1">
      <c r="BP558516" s="90"/>
    </row>
    <row r="558517" spans="68:68" customFormat="1">
      <c r="BP558517" s="90"/>
    </row>
    <row r="558518" spans="68:68" customFormat="1">
      <c r="BP558518" s="90"/>
    </row>
    <row r="558519" spans="68:68" customFormat="1">
      <c r="BP558519" s="90"/>
    </row>
    <row r="558520" spans="68:68" customFormat="1">
      <c r="BP558520" s="90"/>
    </row>
    <row r="558521" spans="68:68" customFormat="1">
      <c r="BP558521" s="90"/>
    </row>
    <row r="558522" spans="68:68" customFormat="1">
      <c r="BP558522" s="90"/>
    </row>
    <row r="558523" spans="68:68" customFormat="1">
      <c r="BP558523" s="90"/>
    </row>
    <row r="558524" spans="68:68" customFormat="1">
      <c r="BP558524" s="90"/>
    </row>
    <row r="558525" spans="68:68" customFormat="1">
      <c r="BP558525" s="90"/>
    </row>
    <row r="558526" spans="68:68" customFormat="1">
      <c r="BP558526" s="90"/>
    </row>
    <row r="558527" spans="68:68" customFormat="1">
      <c r="BP558527" s="90"/>
    </row>
    <row r="558528" spans="68:68" customFormat="1">
      <c r="BP558528" s="90"/>
    </row>
    <row r="558529" spans="68:68" customFormat="1">
      <c r="BP558529" s="90"/>
    </row>
    <row r="558530" spans="68:68" customFormat="1">
      <c r="BP558530" s="90"/>
    </row>
    <row r="558531" spans="68:68" customFormat="1">
      <c r="BP558531" s="90"/>
    </row>
    <row r="558532" spans="68:68" customFormat="1">
      <c r="BP558532" s="90"/>
    </row>
    <row r="558533" spans="68:68" customFormat="1">
      <c r="BP558533" s="90"/>
    </row>
    <row r="558534" spans="68:68" customFormat="1">
      <c r="BP558534" s="90"/>
    </row>
    <row r="558535" spans="68:68" customFormat="1">
      <c r="BP558535" s="90"/>
    </row>
    <row r="558536" spans="68:68" customFormat="1">
      <c r="BP558536" s="90"/>
    </row>
    <row r="558537" spans="68:68" customFormat="1">
      <c r="BP558537" s="90"/>
    </row>
    <row r="558538" spans="68:68" customFormat="1">
      <c r="BP558538" s="90"/>
    </row>
    <row r="558539" spans="68:68" customFormat="1">
      <c r="BP558539" s="90"/>
    </row>
    <row r="558540" spans="68:68" customFormat="1">
      <c r="BP558540" s="90"/>
    </row>
    <row r="558541" spans="68:68" customFormat="1">
      <c r="BP558541" s="90"/>
    </row>
    <row r="558542" spans="68:68" customFormat="1">
      <c r="BP558542" s="90"/>
    </row>
    <row r="558543" spans="68:68" customFormat="1">
      <c r="BP558543" s="90"/>
    </row>
    <row r="558544" spans="68:68" customFormat="1">
      <c r="BP558544" s="90"/>
    </row>
    <row r="558545" spans="68:68" customFormat="1">
      <c r="BP558545" s="90"/>
    </row>
    <row r="558546" spans="68:68" customFormat="1">
      <c r="BP558546" s="90"/>
    </row>
    <row r="558547" spans="68:68" customFormat="1">
      <c r="BP558547" s="90"/>
    </row>
    <row r="558548" spans="68:68" customFormat="1">
      <c r="BP558548" s="90"/>
    </row>
    <row r="558549" spans="68:68" customFormat="1">
      <c r="BP558549" s="90"/>
    </row>
    <row r="558550" spans="68:68" customFormat="1">
      <c r="BP558550" s="90"/>
    </row>
    <row r="558551" spans="68:68" customFormat="1">
      <c r="BP558551" s="90"/>
    </row>
    <row r="558552" spans="68:68" customFormat="1">
      <c r="BP558552" s="90"/>
    </row>
    <row r="558553" spans="68:68" customFormat="1">
      <c r="BP558553" s="90"/>
    </row>
    <row r="558554" spans="68:68" customFormat="1">
      <c r="BP558554" s="90"/>
    </row>
    <row r="558555" spans="68:68" customFormat="1">
      <c r="BP558555" s="90"/>
    </row>
    <row r="558556" spans="68:68" customFormat="1">
      <c r="BP558556" s="90"/>
    </row>
    <row r="558557" spans="68:68" customFormat="1">
      <c r="BP558557" s="90"/>
    </row>
    <row r="558558" spans="68:68" customFormat="1">
      <c r="BP558558" s="90"/>
    </row>
    <row r="558559" spans="68:68" customFormat="1">
      <c r="BP558559" s="90"/>
    </row>
    <row r="558560" spans="68:68" customFormat="1">
      <c r="BP558560" s="90"/>
    </row>
    <row r="558561" spans="68:68" customFormat="1">
      <c r="BP558561" s="90"/>
    </row>
    <row r="558562" spans="68:68" customFormat="1">
      <c r="BP558562" s="90"/>
    </row>
    <row r="558563" spans="68:68" customFormat="1">
      <c r="BP558563" s="90"/>
    </row>
    <row r="558564" spans="68:68" customFormat="1">
      <c r="BP558564" s="90"/>
    </row>
    <row r="558565" spans="68:68" customFormat="1">
      <c r="BP558565" s="90"/>
    </row>
    <row r="558566" spans="68:68" customFormat="1">
      <c r="BP558566" s="90"/>
    </row>
    <row r="558567" spans="68:68" customFormat="1">
      <c r="BP558567" s="90"/>
    </row>
    <row r="558568" spans="68:68" customFormat="1">
      <c r="BP558568" s="90"/>
    </row>
    <row r="558569" spans="68:68" customFormat="1">
      <c r="BP558569" s="90"/>
    </row>
    <row r="558570" spans="68:68" customFormat="1">
      <c r="BP558570" s="90"/>
    </row>
    <row r="558571" spans="68:68" customFormat="1">
      <c r="BP558571" s="90"/>
    </row>
    <row r="558572" spans="68:68" customFormat="1">
      <c r="BP558572" s="90"/>
    </row>
    <row r="558573" spans="68:68" customFormat="1">
      <c r="BP558573" s="90"/>
    </row>
    <row r="558574" spans="68:68" customFormat="1">
      <c r="BP558574" s="90"/>
    </row>
    <row r="558575" spans="68:68" customFormat="1">
      <c r="BP558575" s="90"/>
    </row>
    <row r="558576" spans="68:68" customFormat="1">
      <c r="BP558576" s="90"/>
    </row>
    <row r="558577" spans="68:68" customFormat="1">
      <c r="BP558577" s="90"/>
    </row>
    <row r="558578" spans="68:68" customFormat="1">
      <c r="BP558578" s="90"/>
    </row>
    <row r="558579" spans="68:68" customFormat="1">
      <c r="BP558579" s="90"/>
    </row>
    <row r="558580" spans="68:68" customFormat="1">
      <c r="BP558580" s="90"/>
    </row>
    <row r="558581" spans="68:68" customFormat="1">
      <c r="BP558581" s="90"/>
    </row>
    <row r="558582" spans="68:68" customFormat="1">
      <c r="BP558582" s="90"/>
    </row>
    <row r="558583" spans="68:68" customFormat="1">
      <c r="BP558583" s="90"/>
    </row>
    <row r="558584" spans="68:68" customFormat="1">
      <c r="BP558584" s="90"/>
    </row>
    <row r="558585" spans="68:68" customFormat="1">
      <c r="BP558585" s="90"/>
    </row>
    <row r="558586" spans="68:68" customFormat="1">
      <c r="BP558586" s="90"/>
    </row>
    <row r="558587" spans="68:68" customFormat="1">
      <c r="BP558587" s="90"/>
    </row>
    <row r="558588" spans="68:68" customFormat="1">
      <c r="BP558588" s="90"/>
    </row>
    <row r="558589" spans="68:68" customFormat="1">
      <c r="BP558589" s="90"/>
    </row>
    <row r="558590" spans="68:68" customFormat="1">
      <c r="BP558590" s="90"/>
    </row>
    <row r="558591" spans="68:68" customFormat="1">
      <c r="BP558591" s="90"/>
    </row>
    <row r="558592" spans="68:68" customFormat="1">
      <c r="BP558592" s="90"/>
    </row>
    <row r="558593" spans="68:68" customFormat="1">
      <c r="BP558593" s="90"/>
    </row>
    <row r="558594" spans="68:68" customFormat="1">
      <c r="BP558594" s="90"/>
    </row>
    <row r="558595" spans="68:68" customFormat="1">
      <c r="BP558595" s="90"/>
    </row>
    <row r="558596" spans="68:68" customFormat="1">
      <c r="BP558596" s="90"/>
    </row>
    <row r="558597" spans="68:68" customFormat="1">
      <c r="BP558597" s="90"/>
    </row>
    <row r="558598" spans="68:68" customFormat="1">
      <c r="BP558598" s="90"/>
    </row>
    <row r="558599" spans="68:68" customFormat="1">
      <c r="BP558599" s="90"/>
    </row>
    <row r="558600" spans="68:68" customFormat="1">
      <c r="BP558600" s="90"/>
    </row>
    <row r="558601" spans="68:68" customFormat="1">
      <c r="BP558601" s="90"/>
    </row>
    <row r="558602" spans="68:68" customFormat="1">
      <c r="BP558602" s="90"/>
    </row>
    <row r="558603" spans="68:68" customFormat="1">
      <c r="BP558603" s="90"/>
    </row>
    <row r="558604" spans="68:68" customFormat="1">
      <c r="BP558604" s="90"/>
    </row>
    <row r="558605" spans="68:68" customFormat="1">
      <c r="BP558605" s="90"/>
    </row>
    <row r="558606" spans="68:68" customFormat="1">
      <c r="BP558606" s="90"/>
    </row>
    <row r="558607" spans="68:68" customFormat="1">
      <c r="BP558607" s="90"/>
    </row>
    <row r="558608" spans="68:68" customFormat="1">
      <c r="BP558608" s="90"/>
    </row>
    <row r="558609" spans="68:68" customFormat="1">
      <c r="BP558609" s="90"/>
    </row>
    <row r="558610" spans="68:68" customFormat="1">
      <c r="BP558610" s="90"/>
    </row>
    <row r="558611" spans="68:68" customFormat="1">
      <c r="BP558611" s="90"/>
    </row>
    <row r="558612" spans="68:68" customFormat="1">
      <c r="BP558612" s="90"/>
    </row>
    <row r="558613" spans="68:68" customFormat="1">
      <c r="BP558613" s="90"/>
    </row>
    <row r="558614" spans="68:68" customFormat="1">
      <c r="BP558614" s="90"/>
    </row>
    <row r="558615" spans="68:68" customFormat="1">
      <c r="BP558615" s="90"/>
    </row>
    <row r="558616" spans="68:68" customFormat="1">
      <c r="BP558616" s="90"/>
    </row>
    <row r="558617" spans="68:68" customFormat="1">
      <c r="BP558617" s="90"/>
    </row>
    <row r="558618" spans="68:68" customFormat="1">
      <c r="BP558618" s="90"/>
    </row>
    <row r="558619" spans="68:68" customFormat="1">
      <c r="BP558619" s="90"/>
    </row>
    <row r="558620" spans="68:68" customFormat="1">
      <c r="BP558620" s="90"/>
    </row>
    <row r="558621" spans="68:68" customFormat="1">
      <c r="BP558621" s="90"/>
    </row>
    <row r="558622" spans="68:68" customFormat="1">
      <c r="BP558622" s="90"/>
    </row>
    <row r="558623" spans="68:68" customFormat="1">
      <c r="BP558623" s="90"/>
    </row>
    <row r="558624" spans="68:68" customFormat="1">
      <c r="BP558624" s="90"/>
    </row>
    <row r="558625" spans="68:68" customFormat="1">
      <c r="BP558625" s="90"/>
    </row>
    <row r="558626" spans="68:68" customFormat="1">
      <c r="BP558626" s="90"/>
    </row>
    <row r="558627" spans="68:68" customFormat="1">
      <c r="BP558627" s="90"/>
    </row>
    <row r="558628" spans="68:68" customFormat="1">
      <c r="BP558628" s="90"/>
    </row>
    <row r="558629" spans="68:68" customFormat="1">
      <c r="BP558629" s="90"/>
    </row>
    <row r="558630" spans="68:68" customFormat="1">
      <c r="BP558630" s="90"/>
    </row>
    <row r="558631" spans="68:68" customFormat="1">
      <c r="BP558631" s="90"/>
    </row>
    <row r="558632" spans="68:68" customFormat="1">
      <c r="BP558632" s="90"/>
    </row>
    <row r="558633" spans="68:68" customFormat="1">
      <c r="BP558633" s="90"/>
    </row>
    <row r="558634" spans="68:68" customFormat="1">
      <c r="BP558634" s="90"/>
    </row>
    <row r="558635" spans="68:68" customFormat="1">
      <c r="BP558635" s="90"/>
    </row>
    <row r="558636" spans="68:68" customFormat="1">
      <c r="BP558636" s="90"/>
    </row>
    <row r="558637" spans="68:68" customFormat="1">
      <c r="BP558637" s="90"/>
    </row>
    <row r="558638" spans="68:68" customFormat="1">
      <c r="BP558638" s="90"/>
    </row>
    <row r="558639" spans="68:68" customFormat="1">
      <c r="BP558639" s="90"/>
    </row>
    <row r="558640" spans="68:68" customFormat="1">
      <c r="BP558640" s="90"/>
    </row>
    <row r="558641" spans="68:68" customFormat="1">
      <c r="BP558641" s="90"/>
    </row>
    <row r="558642" spans="68:68" customFormat="1">
      <c r="BP558642" s="90"/>
    </row>
    <row r="558643" spans="68:68" customFormat="1">
      <c r="BP558643" s="90"/>
    </row>
    <row r="558644" spans="68:68" customFormat="1">
      <c r="BP558644" s="90"/>
    </row>
    <row r="558645" spans="68:68" customFormat="1">
      <c r="BP558645" s="90"/>
    </row>
    <row r="558646" spans="68:68" customFormat="1">
      <c r="BP558646" s="90"/>
    </row>
    <row r="558647" spans="68:68" customFormat="1">
      <c r="BP558647" s="90"/>
    </row>
    <row r="558648" spans="68:68" customFormat="1">
      <c r="BP558648" s="90"/>
    </row>
    <row r="558649" spans="68:68" customFormat="1">
      <c r="BP558649" s="90"/>
    </row>
    <row r="558650" spans="68:68" customFormat="1">
      <c r="BP558650" s="90"/>
    </row>
    <row r="558651" spans="68:68" customFormat="1">
      <c r="BP558651" s="90"/>
    </row>
    <row r="558652" spans="68:68" customFormat="1">
      <c r="BP558652" s="90"/>
    </row>
    <row r="558653" spans="68:68" customFormat="1">
      <c r="BP558653" s="90"/>
    </row>
    <row r="558654" spans="68:68" customFormat="1">
      <c r="BP558654" s="90"/>
    </row>
    <row r="558655" spans="68:68" customFormat="1">
      <c r="BP558655" s="90"/>
    </row>
    <row r="558656" spans="68:68" customFormat="1">
      <c r="BP558656" s="90"/>
    </row>
    <row r="558657" spans="68:68" customFormat="1">
      <c r="BP558657" s="90"/>
    </row>
    <row r="558658" spans="68:68" customFormat="1">
      <c r="BP558658" s="90"/>
    </row>
    <row r="558659" spans="68:68" customFormat="1">
      <c r="BP558659" s="90"/>
    </row>
    <row r="558660" spans="68:68" customFormat="1">
      <c r="BP558660" s="90"/>
    </row>
    <row r="558661" spans="68:68" customFormat="1">
      <c r="BP558661" s="90"/>
    </row>
    <row r="558662" spans="68:68" customFormat="1">
      <c r="BP558662" s="90"/>
    </row>
    <row r="558663" spans="68:68" customFormat="1">
      <c r="BP558663" s="90"/>
    </row>
    <row r="558664" spans="68:68" customFormat="1">
      <c r="BP558664" s="90"/>
    </row>
    <row r="558665" spans="68:68" customFormat="1">
      <c r="BP558665" s="90"/>
    </row>
    <row r="558666" spans="68:68" customFormat="1">
      <c r="BP558666" s="90"/>
    </row>
    <row r="558667" spans="68:68" customFormat="1">
      <c r="BP558667" s="90"/>
    </row>
    <row r="558668" spans="68:68" customFormat="1">
      <c r="BP558668" s="90"/>
    </row>
    <row r="558669" spans="68:68" customFormat="1">
      <c r="BP558669" s="90"/>
    </row>
    <row r="558670" spans="68:68" customFormat="1">
      <c r="BP558670" s="90"/>
    </row>
    <row r="558671" spans="68:68" customFormat="1">
      <c r="BP558671" s="90"/>
    </row>
    <row r="558672" spans="68:68" customFormat="1">
      <c r="BP558672" s="90"/>
    </row>
    <row r="558673" spans="68:68" customFormat="1">
      <c r="BP558673" s="90"/>
    </row>
    <row r="558674" spans="68:68" customFormat="1">
      <c r="BP558674" s="90"/>
    </row>
    <row r="558675" spans="68:68" customFormat="1">
      <c r="BP558675" s="90"/>
    </row>
    <row r="558676" spans="68:68" customFormat="1">
      <c r="BP558676" s="90"/>
    </row>
    <row r="558677" spans="68:68" customFormat="1">
      <c r="BP558677" s="90"/>
    </row>
    <row r="558678" spans="68:68" customFormat="1">
      <c r="BP558678" s="90"/>
    </row>
    <row r="558679" spans="68:68" customFormat="1">
      <c r="BP558679" s="90"/>
    </row>
    <row r="558680" spans="68:68" customFormat="1">
      <c r="BP558680" s="90"/>
    </row>
    <row r="558681" spans="68:68" customFormat="1">
      <c r="BP558681" s="90"/>
    </row>
    <row r="558682" spans="68:68" customFormat="1">
      <c r="BP558682" s="90"/>
    </row>
    <row r="558683" spans="68:68" customFormat="1">
      <c r="BP558683" s="90"/>
    </row>
    <row r="558684" spans="68:68" customFormat="1">
      <c r="BP558684" s="90"/>
    </row>
    <row r="558685" spans="68:68" customFormat="1">
      <c r="BP558685" s="90"/>
    </row>
    <row r="558686" spans="68:68" customFormat="1">
      <c r="BP558686" s="90"/>
    </row>
    <row r="558687" spans="68:68" customFormat="1">
      <c r="BP558687" s="90"/>
    </row>
    <row r="558688" spans="68:68" customFormat="1">
      <c r="BP558688" s="90"/>
    </row>
    <row r="558689" spans="68:68" customFormat="1">
      <c r="BP558689" s="90"/>
    </row>
    <row r="558690" spans="68:68" customFormat="1">
      <c r="BP558690" s="90"/>
    </row>
    <row r="558691" spans="68:68" customFormat="1">
      <c r="BP558691" s="90"/>
    </row>
    <row r="558692" spans="68:68" customFormat="1">
      <c r="BP558692" s="90"/>
    </row>
    <row r="558693" spans="68:68" customFormat="1">
      <c r="BP558693" s="90"/>
    </row>
    <row r="558694" spans="68:68" customFormat="1">
      <c r="BP558694" s="90"/>
    </row>
    <row r="558695" spans="68:68" customFormat="1">
      <c r="BP558695" s="90"/>
    </row>
    <row r="558696" spans="68:68" customFormat="1">
      <c r="BP558696" s="90"/>
    </row>
    <row r="558697" spans="68:68" customFormat="1">
      <c r="BP558697" s="90"/>
    </row>
    <row r="558698" spans="68:68" customFormat="1">
      <c r="BP558698" s="90"/>
    </row>
    <row r="558699" spans="68:68" customFormat="1">
      <c r="BP558699" s="90"/>
    </row>
    <row r="558700" spans="68:68" customFormat="1">
      <c r="BP558700" s="90"/>
    </row>
    <row r="558701" spans="68:68" customFormat="1">
      <c r="BP558701" s="90"/>
    </row>
    <row r="558702" spans="68:68" customFormat="1">
      <c r="BP558702" s="90"/>
    </row>
    <row r="558703" spans="68:68" customFormat="1">
      <c r="BP558703" s="90"/>
    </row>
    <row r="558704" spans="68:68" customFormat="1">
      <c r="BP558704" s="90"/>
    </row>
    <row r="558705" spans="68:68" customFormat="1">
      <c r="BP558705" s="90"/>
    </row>
    <row r="558706" spans="68:68" customFormat="1">
      <c r="BP558706" s="90"/>
    </row>
    <row r="558707" spans="68:68" customFormat="1">
      <c r="BP558707" s="90"/>
    </row>
    <row r="558708" spans="68:68" customFormat="1">
      <c r="BP558708" s="90"/>
    </row>
    <row r="558709" spans="68:68" customFormat="1">
      <c r="BP558709" s="90"/>
    </row>
    <row r="558710" spans="68:68" customFormat="1">
      <c r="BP558710" s="90"/>
    </row>
    <row r="558711" spans="68:68" customFormat="1">
      <c r="BP558711" s="90"/>
    </row>
    <row r="558712" spans="68:68" customFormat="1">
      <c r="BP558712" s="90"/>
    </row>
    <row r="558713" spans="68:68" customFormat="1">
      <c r="BP558713" s="90"/>
    </row>
    <row r="558714" spans="68:68" customFormat="1">
      <c r="BP558714" s="90"/>
    </row>
    <row r="558715" spans="68:68" customFormat="1">
      <c r="BP558715" s="90"/>
    </row>
    <row r="558716" spans="68:68" customFormat="1">
      <c r="BP558716" s="90"/>
    </row>
    <row r="558717" spans="68:68" customFormat="1">
      <c r="BP558717" s="90"/>
    </row>
    <row r="558718" spans="68:68" customFormat="1">
      <c r="BP558718" s="90"/>
    </row>
    <row r="558719" spans="68:68" customFormat="1">
      <c r="BP558719" s="90"/>
    </row>
    <row r="558720" spans="68:68" customFormat="1">
      <c r="BP558720" s="90"/>
    </row>
    <row r="558721" spans="68:68" customFormat="1">
      <c r="BP558721" s="90"/>
    </row>
    <row r="558722" spans="68:68" customFormat="1">
      <c r="BP558722" s="90"/>
    </row>
    <row r="558723" spans="68:68" customFormat="1">
      <c r="BP558723" s="90"/>
    </row>
    <row r="558724" spans="68:68" customFormat="1">
      <c r="BP558724" s="90"/>
    </row>
    <row r="558725" spans="68:68" customFormat="1">
      <c r="BP558725" s="90"/>
    </row>
    <row r="558726" spans="68:68" customFormat="1">
      <c r="BP558726" s="90"/>
    </row>
    <row r="558727" spans="68:68" customFormat="1">
      <c r="BP558727" s="90"/>
    </row>
    <row r="558728" spans="68:68" customFormat="1">
      <c r="BP558728" s="90"/>
    </row>
    <row r="558729" spans="68:68" customFormat="1">
      <c r="BP558729" s="90"/>
    </row>
    <row r="558730" spans="68:68" customFormat="1">
      <c r="BP558730" s="90"/>
    </row>
    <row r="558731" spans="68:68" customFormat="1">
      <c r="BP558731" s="90"/>
    </row>
    <row r="558732" spans="68:68" customFormat="1">
      <c r="BP558732" s="90"/>
    </row>
    <row r="558733" spans="68:68" customFormat="1">
      <c r="BP558733" s="90"/>
    </row>
    <row r="558734" spans="68:68" customFormat="1">
      <c r="BP558734" s="90"/>
    </row>
    <row r="558735" spans="68:68" customFormat="1">
      <c r="BP558735" s="90"/>
    </row>
    <row r="558736" spans="68:68" customFormat="1">
      <c r="BP558736" s="90"/>
    </row>
    <row r="558737" spans="68:68" customFormat="1">
      <c r="BP558737" s="90"/>
    </row>
    <row r="558738" spans="68:68" customFormat="1">
      <c r="BP558738" s="90"/>
    </row>
    <row r="558739" spans="68:68" customFormat="1">
      <c r="BP558739" s="90"/>
    </row>
    <row r="558740" spans="68:68" customFormat="1">
      <c r="BP558740" s="90"/>
    </row>
    <row r="558741" spans="68:68" customFormat="1">
      <c r="BP558741" s="90"/>
    </row>
    <row r="558742" spans="68:68" customFormat="1">
      <c r="BP558742" s="90"/>
    </row>
    <row r="558743" spans="68:68" customFormat="1">
      <c r="BP558743" s="90"/>
    </row>
    <row r="558744" spans="68:68" customFormat="1">
      <c r="BP558744" s="90"/>
    </row>
    <row r="558745" spans="68:68" customFormat="1">
      <c r="BP558745" s="90"/>
    </row>
    <row r="558746" spans="68:68" customFormat="1">
      <c r="BP558746" s="90"/>
    </row>
    <row r="558747" spans="68:68" customFormat="1">
      <c r="BP558747" s="90"/>
    </row>
    <row r="558748" spans="68:68" customFormat="1">
      <c r="BP558748" s="90"/>
    </row>
    <row r="558749" spans="68:68" customFormat="1">
      <c r="BP558749" s="90"/>
    </row>
    <row r="558750" spans="68:68" customFormat="1">
      <c r="BP558750" s="90"/>
    </row>
    <row r="558751" spans="68:68" customFormat="1">
      <c r="BP558751" s="90"/>
    </row>
    <row r="558752" spans="68:68" customFormat="1">
      <c r="BP558752" s="90"/>
    </row>
    <row r="558753" spans="68:68" customFormat="1">
      <c r="BP558753" s="90"/>
    </row>
    <row r="558754" spans="68:68" customFormat="1">
      <c r="BP558754" s="90"/>
    </row>
    <row r="558755" spans="68:68" customFormat="1">
      <c r="BP558755" s="90"/>
    </row>
    <row r="558756" spans="68:68" customFormat="1">
      <c r="BP558756" s="90"/>
    </row>
    <row r="558757" spans="68:68" customFormat="1">
      <c r="BP558757" s="90"/>
    </row>
    <row r="558758" spans="68:68" customFormat="1">
      <c r="BP558758" s="90"/>
    </row>
    <row r="558759" spans="68:68" customFormat="1">
      <c r="BP558759" s="90"/>
    </row>
    <row r="558760" spans="68:68" customFormat="1">
      <c r="BP558760" s="90"/>
    </row>
    <row r="558761" spans="68:68" customFormat="1">
      <c r="BP558761" s="90"/>
    </row>
    <row r="558762" spans="68:68" customFormat="1">
      <c r="BP558762" s="90"/>
    </row>
    <row r="558763" spans="68:68" customFormat="1">
      <c r="BP558763" s="90"/>
    </row>
    <row r="558764" spans="68:68" customFormat="1">
      <c r="BP558764" s="90"/>
    </row>
    <row r="558765" spans="68:68" customFormat="1">
      <c r="BP558765" s="90"/>
    </row>
    <row r="558766" spans="68:68" customFormat="1">
      <c r="BP558766" s="90"/>
    </row>
    <row r="558767" spans="68:68" customFormat="1">
      <c r="BP558767" s="90"/>
    </row>
    <row r="558768" spans="68:68" customFormat="1">
      <c r="BP558768" s="90"/>
    </row>
    <row r="558769" spans="68:68" customFormat="1">
      <c r="BP558769" s="90"/>
    </row>
    <row r="558770" spans="68:68" customFormat="1">
      <c r="BP558770" s="90"/>
    </row>
    <row r="558771" spans="68:68" customFormat="1">
      <c r="BP558771" s="90"/>
    </row>
    <row r="558772" spans="68:68" customFormat="1">
      <c r="BP558772" s="90"/>
    </row>
    <row r="558773" spans="68:68" customFormat="1">
      <c r="BP558773" s="90"/>
    </row>
    <row r="558774" spans="68:68" customFormat="1">
      <c r="BP558774" s="90"/>
    </row>
    <row r="558775" spans="68:68" customFormat="1">
      <c r="BP558775" s="90"/>
    </row>
    <row r="558776" spans="68:68" customFormat="1">
      <c r="BP558776" s="90"/>
    </row>
    <row r="558777" spans="68:68" customFormat="1">
      <c r="BP558777" s="90"/>
    </row>
    <row r="558778" spans="68:68" customFormat="1">
      <c r="BP558778" s="90"/>
    </row>
    <row r="558779" spans="68:68" customFormat="1">
      <c r="BP558779" s="90"/>
    </row>
    <row r="558780" spans="68:68" customFormat="1">
      <c r="BP558780" s="90"/>
    </row>
    <row r="558781" spans="68:68" customFormat="1">
      <c r="BP558781" s="90"/>
    </row>
    <row r="558782" spans="68:68" customFormat="1">
      <c r="BP558782" s="90"/>
    </row>
    <row r="558783" spans="68:68" customFormat="1">
      <c r="BP558783" s="90"/>
    </row>
    <row r="558784" spans="68:68" customFormat="1">
      <c r="BP558784" s="90"/>
    </row>
    <row r="558785" spans="68:68" customFormat="1">
      <c r="BP558785" s="90"/>
    </row>
    <row r="558786" spans="68:68" customFormat="1">
      <c r="BP558786" s="90"/>
    </row>
    <row r="558787" spans="68:68" customFormat="1">
      <c r="BP558787" s="90"/>
    </row>
    <row r="558788" spans="68:68" customFormat="1">
      <c r="BP558788" s="90"/>
    </row>
    <row r="558789" spans="68:68" customFormat="1">
      <c r="BP558789" s="90"/>
    </row>
    <row r="558790" spans="68:68" customFormat="1">
      <c r="BP558790" s="90"/>
    </row>
    <row r="558791" spans="68:68" customFormat="1">
      <c r="BP558791" s="90"/>
    </row>
    <row r="558792" spans="68:68" customFormat="1">
      <c r="BP558792" s="90"/>
    </row>
    <row r="558793" spans="68:68" customFormat="1">
      <c r="BP558793" s="90"/>
    </row>
    <row r="558794" spans="68:68" customFormat="1">
      <c r="BP558794" s="90"/>
    </row>
    <row r="558795" spans="68:68" customFormat="1">
      <c r="BP558795" s="90"/>
    </row>
    <row r="558796" spans="68:68" customFormat="1">
      <c r="BP558796" s="90"/>
    </row>
    <row r="558797" spans="68:68" customFormat="1">
      <c r="BP558797" s="90"/>
    </row>
    <row r="558798" spans="68:68" customFormat="1">
      <c r="BP558798" s="90"/>
    </row>
    <row r="558799" spans="68:68" customFormat="1">
      <c r="BP558799" s="90"/>
    </row>
    <row r="558800" spans="68:68" customFormat="1">
      <c r="BP558800" s="90"/>
    </row>
    <row r="558801" spans="68:68" customFormat="1">
      <c r="BP558801" s="90"/>
    </row>
    <row r="558802" spans="68:68" customFormat="1">
      <c r="BP558802" s="90"/>
    </row>
    <row r="558803" spans="68:68" customFormat="1">
      <c r="BP558803" s="90"/>
    </row>
    <row r="558804" spans="68:68" customFormat="1">
      <c r="BP558804" s="90"/>
    </row>
    <row r="558805" spans="68:68" customFormat="1">
      <c r="BP558805" s="90"/>
    </row>
    <row r="558806" spans="68:68" customFormat="1">
      <c r="BP558806" s="90"/>
    </row>
    <row r="558807" spans="68:68" customFormat="1">
      <c r="BP558807" s="90"/>
    </row>
    <row r="558808" spans="68:68" customFormat="1">
      <c r="BP558808" s="90"/>
    </row>
    <row r="558809" spans="68:68" customFormat="1">
      <c r="BP558809" s="90"/>
    </row>
    <row r="558810" spans="68:68" customFormat="1">
      <c r="BP558810" s="90"/>
    </row>
    <row r="558811" spans="68:68" customFormat="1">
      <c r="BP558811" s="90"/>
    </row>
    <row r="558812" spans="68:68" customFormat="1">
      <c r="BP558812" s="90"/>
    </row>
    <row r="558813" spans="68:68" customFormat="1">
      <c r="BP558813" s="90"/>
    </row>
    <row r="558814" spans="68:68" customFormat="1">
      <c r="BP558814" s="90"/>
    </row>
    <row r="558815" spans="68:68" customFormat="1">
      <c r="BP558815" s="90"/>
    </row>
    <row r="558816" spans="68:68" customFormat="1">
      <c r="BP558816" s="90"/>
    </row>
    <row r="558817" spans="68:68" customFormat="1">
      <c r="BP558817" s="90"/>
    </row>
    <row r="558818" spans="68:68" customFormat="1">
      <c r="BP558818" s="90"/>
    </row>
    <row r="558819" spans="68:68" customFormat="1">
      <c r="BP558819" s="90"/>
    </row>
    <row r="558820" spans="68:68" customFormat="1">
      <c r="BP558820" s="90"/>
    </row>
    <row r="558821" spans="68:68" customFormat="1">
      <c r="BP558821" s="90"/>
    </row>
    <row r="558822" spans="68:68" customFormat="1">
      <c r="BP558822" s="90"/>
    </row>
    <row r="558823" spans="68:68" customFormat="1">
      <c r="BP558823" s="90"/>
    </row>
    <row r="558824" spans="68:68" customFormat="1">
      <c r="BP558824" s="90"/>
    </row>
    <row r="558825" spans="68:68" customFormat="1">
      <c r="BP558825" s="90"/>
    </row>
    <row r="558826" spans="68:68" customFormat="1">
      <c r="BP558826" s="90"/>
    </row>
    <row r="558827" spans="68:68" customFormat="1">
      <c r="BP558827" s="90"/>
    </row>
    <row r="558828" spans="68:68" customFormat="1">
      <c r="BP558828" s="90"/>
    </row>
    <row r="558829" spans="68:68" customFormat="1">
      <c r="BP558829" s="90"/>
    </row>
    <row r="558830" spans="68:68" customFormat="1">
      <c r="BP558830" s="90"/>
    </row>
    <row r="558831" spans="68:68" customFormat="1">
      <c r="BP558831" s="90"/>
    </row>
    <row r="558832" spans="68:68" customFormat="1">
      <c r="BP558832" s="90"/>
    </row>
    <row r="558833" spans="68:68" customFormat="1">
      <c r="BP558833" s="90"/>
    </row>
    <row r="558834" spans="68:68" customFormat="1">
      <c r="BP558834" s="90"/>
    </row>
    <row r="558835" spans="68:68" customFormat="1">
      <c r="BP558835" s="90"/>
    </row>
    <row r="558836" spans="68:68" customFormat="1">
      <c r="BP558836" s="90"/>
    </row>
    <row r="558837" spans="68:68" customFormat="1">
      <c r="BP558837" s="90"/>
    </row>
    <row r="558838" spans="68:68" customFormat="1">
      <c r="BP558838" s="90"/>
    </row>
    <row r="558839" spans="68:68" customFormat="1">
      <c r="BP558839" s="90"/>
    </row>
    <row r="558840" spans="68:68" customFormat="1">
      <c r="BP558840" s="90"/>
    </row>
    <row r="558841" spans="68:68" customFormat="1">
      <c r="BP558841" s="90"/>
    </row>
    <row r="558842" spans="68:68" customFormat="1">
      <c r="BP558842" s="90"/>
    </row>
    <row r="558843" spans="68:68" customFormat="1">
      <c r="BP558843" s="90"/>
    </row>
    <row r="558844" spans="68:68" customFormat="1">
      <c r="BP558844" s="90"/>
    </row>
    <row r="558845" spans="68:68" customFormat="1">
      <c r="BP558845" s="90"/>
    </row>
    <row r="558846" spans="68:68" customFormat="1">
      <c r="BP558846" s="90"/>
    </row>
    <row r="558847" spans="68:68" customFormat="1">
      <c r="BP558847" s="90"/>
    </row>
    <row r="558848" spans="68:68" customFormat="1">
      <c r="BP558848" s="90"/>
    </row>
    <row r="558849" spans="68:68" customFormat="1">
      <c r="BP558849" s="90"/>
    </row>
    <row r="558850" spans="68:68" customFormat="1">
      <c r="BP558850" s="90"/>
    </row>
    <row r="558851" spans="68:68" customFormat="1">
      <c r="BP558851" s="90"/>
    </row>
    <row r="558852" spans="68:68" customFormat="1">
      <c r="BP558852" s="90"/>
    </row>
    <row r="558853" spans="68:68" customFormat="1">
      <c r="BP558853" s="90"/>
    </row>
    <row r="558854" spans="68:68" customFormat="1">
      <c r="BP558854" s="90"/>
    </row>
    <row r="558855" spans="68:68" customFormat="1">
      <c r="BP558855" s="90"/>
    </row>
    <row r="558856" spans="68:68" customFormat="1">
      <c r="BP558856" s="90"/>
    </row>
    <row r="558857" spans="68:68" customFormat="1">
      <c r="BP558857" s="90"/>
    </row>
    <row r="558858" spans="68:68" customFormat="1">
      <c r="BP558858" s="90"/>
    </row>
    <row r="558859" spans="68:68" customFormat="1">
      <c r="BP558859" s="90"/>
    </row>
    <row r="558860" spans="68:68" customFormat="1">
      <c r="BP558860" s="90"/>
    </row>
    <row r="558861" spans="68:68" customFormat="1">
      <c r="BP558861" s="90"/>
    </row>
    <row r="558862" spans="68:68" customFormat="1">
      <c r="BP558862" s="90"/>
    </row>
    <row r="558863" spans="68:68" customFormat="1">
      <c r="BP558863" s="90"/>
    </row>
    <row r="558864" spans="68:68" customFormat="1">
      <c r="BP558864" s="90"/>
    </row>
    <row r="558865" spans="68:68" customFormat="1">
      <c r="BP558865" s="90"/>
    </row>
    <row r="558866" spans="68:68" customFormat="1">
      <c r="BP558866" s="90"/>
    </row>
    <row r="558867" spans="68:68" customFormat="1">
      <c r="BP558867" s="90"/>
    </row>
    <row r="558868" spans="68:68" customFormat="1">
      <c r="BP558868" s="90"/>
    </row>
    <row r="558869" spans="68:68" customFormat="1">
      <c r="BP558869" s="90"/>
    </row>
    <row r="558870" spans="68:68" customFormat="1">
      <c r="BP558870" s="90"/>
    </row>
    <row r="558871" spans="68:68" customFormat="1">
      <c r="BP558871" s="90"/>
    </row>
    <row r="558872" spans="68:68" customFormat="1">
      <c r="BP558872" s="90"/>
    </row>
    <row r="558873" spans="68:68" customFormat="1">
      <c r="BP558873" s="90"/>
    </row>
    <row r="558874" spans="68:68" customFormat="1">
      <c r="BP558874" s="90"/>
    </row>
    <row r="558875" spans="68:68" customFormat="1">
      <c r="BP558875" s="90"/>
    </row>
    <row r="558876" spans="68:68" customFormat="1">
      <c r="BP558876" s="90"/>
    </row>
    <row r="558877" spans="68:68" customFormat="1">
      <c r="BP558877" s="90"/>
    </row>
    <row r="558878" spans="68:68" customFormat="1">
      <c r="BP558878" s="90"/>
    </row>
    <row r="558879" spans="68:68" customFormat="1">
      <c r="BP558879" s="90"/>
    </row>
    <row r="558880" spans="68:68" customFormat="1">
      <c r="BP558880" s="90"/>
    </row>
    <row r="558881" spans="68:68" customFormat="1">
      <c r="BP558881" s="90"/>
    </row>
    <row r="558882" spans="68:68" customFormat="1">
      <c r="BP558882" s="90"/>
    </row>
    <row r="558883" spans="68:68" customFormat="1">
      <c r="BP558883" s="90"/>
    </row>
    <row r="558884" spans="68:68" customFormat="1">
      <c r="BP558884" s="90"/>
    </row>
    <row r="558885" spans="68:68" customFormat="1">
      <c r="BP558885" s="90"/>
    </row>
    <row r="558886" spans="68:68" customFormat="1">
      <c r="BP558886" s="90"/>
    </row>
    <row r="558887" spans="68:68" customFormat="1">
      <c r="BP558887" s="90"/>
    </row>
    <row r="558888" spans="68:68" customFormat="1">
      <c r="BP558888" s="90"/>
    </row>
    <row r="558889" spans="68:68" customFormat="1">
      <c r="BP558889" s="90"/>
    </row>
    <row r="558890" spans="68:68" customFormat="1">
      <c r="BP558890" s="90"/>
    </row>
    <row r="558891" spans="68:68" customFormat="1">
      <c r="BP558891" s="90"/>
    </row>
    <row r="558892" spans="68:68" customFormat="1">
      <c r="BP558892" s="90"/>
    </row>
    <row r="558893" spans="68:68" customFormat="1">
      <c r="BP558893" s="90"/>
    </row>
    <row r="558894" spans="68:68" customFormat="1">
      <c r="BP558894" s="90"/>
    </row>
    <row r="558895" spans="68:68" customFormat="1">
      <c r="BP558895" s="90"/>
    </row>
    <row r="558896" spans="68:68" customFormat="1">
      <c r="BP558896" s="90"/>
    </row>
    <row r="558897" spans="68:68" customFormat="1">
      <c r="BP558897" s="90"/>
    </row>
    <row r="558898" spans="68:68" customFormat="1">
      <c r="BP558898" s="90"/>
    </row>
    <row r="558899" spans="68:68" customFormat="1">
      <c r="BP558899" s="90"/>
    </row>
    <row r="558900" spans="68:68" customFormat="1">
      <c r="BP558900" s="90"/>
    </row>
    <row r="558901" spans="68:68" customFormat="1">
      <c r="BP558901" s="90"/>
    </row>
    <row r="558902" spans="68:68" customFormat="1">
      <c r="BP558902" s="90"/>
    </row>
    <row r="558903" spans="68:68" customFormat="1">
      <c r="BP558903" s="90"/>
    </row>
    <row r="558904" spans="68:68" customFormat="1">
      <c r="BP558904" s="90"/>
    </row>
    <row r="558905" spans="68:68" customFormat="1">
      <c r="BP558905" s="90"/>
    </row>
    <row r="558906" spans="68:68" customFormat="1">
      <c r="BP558906" s="90"/>
    </row>
    <row r="558907" spans="68:68" customFormat="1">
      <c r="BP558907" s="90"/>
    </row>
    <row r="558908" spans="68:68" customFormat="1">
      <c r="BP558908" s="90"/>
    </row>
    <row r="558909" spans="68:68" customFormat="1">
      <c r="BP558909" s="90"/>
    </row>
    <row r="558910" spans="68:68" customFormat="1">
      <c r="BP558910" s="90"/>
    </row>
    <row r="558911" spans="68:68" customFormat="1">
      <c r="BP558911" s="90"/>
    </row>
    <row r="558912" spans="68:68" customFormat="1">
      <c r="BP558912" s="90"/>
    </row>
    <row r="558913" spans="68:68" customFormat="1">
      <c r="BP558913" s="90"/>
    </row>
    <row r="558914" spans="68:68" customFormat="1">
      <c r="BP558914" s="90"/>
    </row>
    <row r="558915" spans="68:68" customFormat="1">
      <c r="BP558915" s="90"/>
    </row>
    <row r="558916" spans="68:68" customFormat="1">
      <c r="BP558916" s="90"/>
    </row>
    <row r="558917" spans="68:68" customFormat="1">
      <c r="BP558917" s="90"/>
    </row>
    <row r="558918" spans="68:68" customFormat="1">
      <c r="BP558918" s="90"/>
    </row>
    <row r="558919" spans="68:68" customFormat="1">
      <c r="BP558919" s="90"/>
    </row>
    <row r="558920" spans="68:68" customFormat="1">
      <c r="BP558920" s="90"/>
    </row>
    <row r="558921" spans="68:68" customFormat="1">
      <c r="BP558921" s="90"/>
    </row>
    <row r="558922" spans="68:68" customFormat="1">
      <c r="BP558922" s="90"/>
    </row>
    <row r="558923" spans="68:68" customFormat="1">
      <c r="BP558923" s="90"/>
    </row>
    <row r="558924" spans="68:68" customFormat="1">
      <c r="BP558924" s="90"/>
    </row>
    <row r="558925" spans="68:68" customFormat="1">
      <c r="BP558925" s="90"/>
    </row>
    <row r="558926" spans="68:68" customFormat="1">
      <c r="BP558926" s="90"/>
    </row>
    <row r="558927" spans="68:68" customFormat="1">
      <c r="BP558927" s="90"/>
    </row>
    <row r="558928" spans="68:68" customFormat="1">
      <c r="BP558928" s="90"/>
    </row>
    <row r="558929" spans="68:68" customFormat="1">
      <c r="BP558929" s="90"/>
    </row>
    <row r="558930" spans="68:68" customFormat="1">
      <c r="BP558930" s="90"/>
    </row>
    <row r="558931" spans="68:68" customFormat="1">
      <c r="BP558931" s="90"/>
    </row>
    <row r="558932" spans="68:68" customFormat="1">
      <c r="BP558932" s="90"/>
    </row>
    <row r="558933" spans="68:68" customFormat="1">
      <c r="BP558933" s="90"/>
    </row>
    <row r="558934" spans="68:68" customFormat="1">
      <c r="BP558934" s="90"/>
    </row>
    <row r="558935" spans="68:68" customFormat="1">
      <c r="BP558935" s="90"/>
    </row>
    <row r="558936" spans="68:68" customFormat="1">
      <c r="BP558936" s="90"/>
    </row>
    <row r="558937" spans="68:68" customFormat="1">
      <c r="BP558937" s="90"/>
    </row>
    <row r="558938" spans="68:68" customFormat="1">
      <c r="BP558938" s="90"/>
    </row>
    <row r="558939" spans="68:68" customFormat="1">
      <c r="BP558939" s="90"/>
    </row>
    <row r="558940" spans="68:68" customFormat="1">
      <c r="BP558940" s="90"/>
    </row>
    <row r="558941" spans="68:68" customFormat="1">
      <c r="BP558941" s="90"/>
    </row>
    <row r="558942" spans="68:68" customFormat="1">
      <c r="BP558942" s="90"/>
    </row>
    <row r="558943" spans="68:68" customFormat="1">
      <c r="BP558943" s="90"/>
    </row>
    <row r="558944" spans="68:68" customFormat="1">
      <c r="BP558944" s="90"/>
    </row>
    <row r="558945" spans="68:68" customFormat="1">
      <c r="BP558945" s="90"/>
    </row>
    <row r="558946" spans="68:68" customFormat="1">
      <c r="BP558946" s="90"/>
    </row>
    <row r="558947" spans="68:68" customFormat="1">
      <c r="BP558947" s="90"/>
    </row>
    <row r="558948" spans="68:68" customFormat="1">
      <c r="BP558948" s="90"/>
    </row>
    <row r="558949" spans="68:68" customFormat="1">
      <c r="BP558949" s="90"/>
    </row>
    <row r="558950" spans="68:68" customFormat="1">
      <c r="BP558950" s="90"/>
    </row>
    <row r="558951" spans="68:68" customFormat="1">
      <c r="BP558951" s="90"/>
    </row>
    <row r="558952" spans="68:68" customFormat="1">
      <c r="BP558952" s="90"/>
    </row>
    <row r="558953" spans="68:68" customFormat="1">
      <c r="BP558953" s="90"/>
    </row>
    <row r="558954" spans="68:68" customFormat="1">
      <c r="BP558954" s="90"/>
    </row>
    <row r="558955" spans="68:68" customFormat="1">
      <c r="BP558955" s="90"/>
    </row>
    <row r="558956" spans="68:68" customFormat="1">
      <c r="BP558956" s="90"/>
    </row>
    <row r="558957" spans="68:68" customFormat="1">
      <c r="BP558957" s="90"/>
    </row>
    <row r="558958" spans="68:68" customFormat="1">
      <c r="BP558958" s="90"/>
    </row>
    <row r="558959" spans="68:68" customFormat="1">
      <c r="BP558959" s="90"/>
    </row>
    <row r="558960" spans="68:68" customFormat="1">
      <c r="BP558960" s="90"/>
    </row>
    <row r="558961" spans="68:68" customFormat="1">
      <c r="BP558961" s="90"/>
    </row>
    <row r="558962" spans="68:68" customFormat="1">
      <c r="BP558962" s="90"/>
    </row>
    <row r="558963" spans="68:68" customFormat="1">
      <c r="BP558963" s="90"/>
    </row>
    <row r="558964" spans="68:68" customFormat="1">
      <c r="BP558964" s="90"/>
    </row>
    <row r="558965" spans="68:68" customFormat="1">
      <c r="BP558965" s="90"/>
    </row>
    <row r="558966" spans="68:68" customFormat="1">
      <c r="BP558966" s="90"/>
    </row>
    <row r="558967" spans="68:68" customFormat="1">
      <c r="BP558967" s="90"/>
    </row>
    <row r="558968" spans="68:68" customFormat="1">
      <c r="BP558968" s="90"/>
    </row>
    <row r="558969" spans="68:68" customFormat="1">
      <c r="BP558969" s="90"/>
    </row>
    <row r="558970" spans="68:68" customFormat="1">
      <c r="BP558970" s="90"/>
    </row>
    <row r="558971" spans="68:68" customFormat="1">
      <c r="BP558971" s="90"/>
    </row>
    <row r="558972" spans="68:68" customFormat="1">
      <c r="BP558972" s="90"/>
    </row>
    <row r="558973" spans="68:68" customFormat="1">
      <c r="BP558973" s="90"/>
    </row>
    <row r="558974" spans="68:68" customFormat="1">
      <c r="BP558974" s="90"/>
    </row>
    <row r="558975" spans="68:68" customFormat="1">
      <c r="BP558975" s="90"/>
    </row>
    <row r="558976" spans="68:68" customFormat="1">
      <c r="BP558976" s="90"/>
    </row>
    <row r="558977" spans="68:68" customFormat="1">
      <c r="BP558977" s="90"/>
    </row>
    <row r="558978" spans="68:68" customFormat="1">
      <c r="BP558978" s="90"/>
    </row>
    <row r="558979" spans="68:68" customFormat="1">
      <c r="BP558979" s="90"/>
    </row>
    <row r="558980" spans="68:68" customFormat="1">
      <c r="BP558980" s="90"/>
    </row>
    <row r="558981" spans="68:68" customFormat="1">
      <c r="BP558981" s="90"/>
    </row>
    <row r="558982" spans="68:68" customFormat="1">
      <c r="BP558982" s="90"/>
    </row>
    <row r="558983" spans="68:68" customFormat="1">
      <c r="BP558983" s="90"/>
    </row>
    <row r="558984" spans="68:68" customFormat="1">
      <c r="BP558984" s="90"/>
    </row>
    <row r="558985" spans="68:68" customFormat="1">
      <c r="BP558985" s="90"/>
    </row>
    <row r="558986" spans="68:68" customFormat="1">
      <c r="BP558986" s="90"/>
    </row>
    <row r="558987" spans="68:68" customFormat="1">
      <c r="BP558987" s="90"/>
    </row>
    <row r="558988" spans="68:68" customFormat="1">
      <c r="BP558988" s="90"/>
    </row>
    <row r="558989" spans="68:68" customFormat="1">
      <c r="BP558989" s="90"/>
    </row>
    <row r="558990" spans="68:68" customFormat="1">
      <c r="BP558990" s="90"/>
    </row>
    <row r="558991" spans="68:68" customFormat="1">
      <c r="BP558991" s="90"/>
    </row>
    <row r="558992" spans="68:68" customFormat="1">
      <c r="BP558992" s="90"/>
    </row>
    <row r="558993" spans="68:68" customFormat="1">
      <c r="BP558993" s="90"/>
    </row>
    <row r="558994" spans="68:68" customFormat="1">
      <c r="BP558994" s="90"/>
    </row>
    <row r="558995" spans="68:68" customFormat="1">
      <c r="BP558995" s="90"/>
    </row>
    <row r="558996" spans="68:68" customFormat="1">
      <c r="BP558996" s="90"/>
    </row>
    <row r="558997" spans="68:68" customFormat="1">
      <c r="BP558997" s="90"/>
    </row>
    <row r="558998" spans="68:68" customFormat="1">
      <c r="BP558998" s="90"/>
    </row>
    <row r="558999" spans="68:68" customFormat="1">
      <c r="BP558999" s="90"/>
    </row>
    <row r="559000" spans="68:68" customFormat="1">
      <c r="BP559000" s="90"/>
    </row>
    <row r="559001" spans="68:68" customFormat="1">
      <c r="BP559001" s="90"/>
    </row>
    <row r="559002" spans="68:68" customFormat="1">
      <c r="BP559002" s="90"/>
    </row>
    <row r="559003" spans="68:68" customFormat="1">
      <c r="BP559003" s="90"/>
    </row>
    <row r="559004" spans="68:68" customFormat="1">
      <c r="BP559004" s="90"/>
    </row>
    <row r="559005" spans="68:68" customFormat="1">
      <c r="BP559005" s="90"/>
    </row>
    <row r="559006" spans="68:68" customFormat="1">
      <c r="BP559006" s="90"/>
    </row>
    <row r="559007" spans="68:68" customFormat="1">
      <c r="BP559007" s="90"/>
    </row>
    <row r="559008" spans="68:68" customFormat="1">
      <c r="BP559008" s="90"/>
    </row>
    <row r="559009" spans="68:68" customFormat="1">
      <c r="BP559009" s="90"/>
    </row>
    <row r="559010" spans="68:68" customFormat="1">
      <c r="BP559010" s="90"/>
    </row>
    <row r="559011" spans="68:68" customFormat="1">
      <c r="BP559011" s="90"/>
    </row>
    <row r="559012" spans="68:68" customFormat="1">
      <c r="BP559012" s="90"/>
    </row>
    <row r="559013" spans="68:68" customFormat="1">
      <c r="BP559013" s="90"/>
    </row>
    <row r="559014" spans="68:68" customFormat="1">
      <c r="BP559014" s="90"/>
    </row>
    <row r="559015" spans="68:68" customFormat="1">
      <c r="BP559015" s="90"/>
    </row>
    <row r="559016" spans="68:68" customFormat="1">
      <c r="BP559016" s="90"/>
    </row>
    <row r="559017" spans="68:68" customFormat="1">
      <c r="BP559017" s="90"/>
    </row>
    <row r="559018" spans="68:68" customFormat="1">
      <c r="BP559018" s="90"/>
    </row>
    <row r="559019" spans="68:68" customFormat="1">
      <c r="BP559019" s="90"/>
    </row>
    <row r="559020" spans="68:68" customFormat="1">
      <c r="BP559020" s="90"/>
    </row>
    <row r="559021" spans="68:68" customFormat="1">
      <c r="BP559021" s="90"/>
    </row>
    <row r="559022" spans="68:68" customFormat="1">
      <c r="BP559022" s="90"/>
    </row>
    <row r="559023" spans="68:68" customFormat="1">
      <c r="BP559023" s="90"/>
    </row>
    <row r="559024" spans="68:68" customFormat="1">
      <c r="BP559024" s="90"/>
    </row>
    <row r="559025" spans="68:68" customFormat="1">
      <c r="BP559025" s="90"/>
    </row>
    <row r="559026" spans="68:68" customFormat="1">
      <c r="BP559026" s="90"/>
    </row>
    <row r="559027" spans="68:68" customFormat="1">
      <c r="BP559027" s="90"/>
    </row>
    <row r="559028" spans="68:68" customFormat="1">
      <c r="BP559028" s="90"/>
    </row>
    <row r="559029" spans="68:68" customFormat="1">
      <c r="BP559029" s="90"/>
    </row>
    <row r="559030" spans="68:68" customFormat="1">
      <c r="BP559030" s="90"/>
    </row>
    <row r="559031" spans="68:68" customFormat="1">
      <c r="BP559031" s="90"/>
    </row>
    <row r="559032" spans="68:68" customFormat="1">
      <c r="BP559032" s="90"/>
    </row>
    <row r="559033" spans="68:68" customFormat="1">
      <c r="BP559033" s="90"/>
    </row>
    <row r="559034" spans="68:68" customFormat="1">
      <c r="BP559034" s="90"/>
    </row>
    <row r="559035" spans="68:68" customFormat="1">
      <c r="BP559035" s="90"/>
    </row>
    <row r="559036" spans="68:68" customFormat="1">
      <c r="BP559036" s="90"/>
    </row>
    <row r="559037" spans="68:68" customFormat="1">
      <c r="BP559037" s="90"/>
    </row>
    <row r="559038" spans="68:68" customFormat="1">
      <c r="BP559038" s="90"/>
    </row>
    <row r="559039" spans="68:68" customFormat="1">
      <c r="BP559039" s="90"/>
    </row>
    <row r="559040" spans="68:68" customFormat="1">
      <c r="BP559040" s="90"/>
    </row>
    <row r="559041" spans="68:68" customFormat="1">
      <c r="BP559041" s="90"/>
    </row>
    <row r="559042" spans="68:68" customFormat="1">
      <c r="BP559042" s="90"/>
    </row>
    <row r="559043" spans="68:68" customFormat="1">
      <c r="BP559043" s="90"/>
    </row>
    <row r="559044" spans="68:68" customFormat="1">
      <c r="BP559044" s="90"/>
    </row>
    <row r="559045" spans="68:68" customFormat="1">
      <c r="BP559045" s="90"/>
    </row>
    <row r="559046" spans="68:68" customFormat="1">
      <c r="BP559046" s="90"/>
    </row>
    <row r="559047" spans="68:68" customFormat="1">
      <c r="BP559047" s="90"/>
    </row>
    <row r="559048" spans="68:68" customFormat="1">
      <c r="BP559048" s="90"/>
    </row>
    <row r="559049" spans="68:68" customFormat="1">
      <c r="BP559049" s="90"/>
    </row>
    <row r="559050" spans="68:68" customFormat="1">
      <c r="BP559050" s="90"/>
    </row>
    <row r="559051" spans="68:68" customFormat="1">
      <c r="BP559051" s="90"/>
    </row>
    <row r="559052" spans="68:68" customFormat="1">
      <c r="BP559052" s="90"/>
    </row>
    <row r="559053" spans="68:68" customFormat="1">
      <c r="BP559053" s="90"/>
    </row>
    <row r="559054" spans="68:68" customFormat="1">
      <c r="BP559054" s="90"/>
    </row>
    <row r="559055" spans="68:68" customFormat="1">
      <c r="BP559055" s="90"/>
    </row>
    <row r="559056" spans="68:68" customFormat="1">
      <c r="BP559056" s="90"/>
    </row>
    <row r="559057" spans="68:68" customFormat="1">
      <c r="BP559057" s="90"/>
    </row>
    <row r="559058" spans="68:68" customFormat="1">
      <c r="BP559058" s="90"/>
    </row>
    <row r="559059" spans="68:68" customFormat="1">
      <c r="BP559059" s="90"/>
    </row>
    <row r="559060" spans="68:68" customFormat="1">
      <c r="BP559060" s="90"/>
    </row>
    <row r="559061" spans="68:68" customFormat="1">
      <c r="BP559061" s="90"/>
    </row>
    <row r="559062" spans="68:68" customFormat="1">
      <c r="BP559062" s="90"/>
    </row>
    <row r="559063" spans="68:68" customFormat="1">
      <c r="BP559063" s="90"/>
    </row>
    <row r="559064" spans="68:68" customFormat="1">
      <c r="BP559064" s="90"/>
    </row>
    <row r="559065" spans="68:68" customFormat="1">
      <c r="BP559065" s="90"/>
    </row>
    <row r="559066" spans="68:68" customFormat="1">
      <c r="BP559066" s="90"/>
    </row>
    <row r="559067" spans="68:68" customFormat="1">
      <c r="BP559067" s="90"/>
    </row>
    <row r="559068" spans="68:68" customFormat="1">
      <c r="BP559068" s="90"/>
    </row>
    <row r="559069" spans="68:68" customFormat="1">
      <c r="BP559069" s="90"/>
    </row>
    <row r="559070" spans="68:68" customFormat="1">
      <c r="BP559070" s="90"/>
    </row>
    <row r="559071" spans="68:68" customFormat="1">
      <c r="BP559071" s="90"/>
    </row>
    <row r="559072" spans="68:68" customFormat="1">
      <c r="BP559072" s="90"/>
    </row>
    <row r="559073" spans="68:68" customFormat="1">
      <c r="BP559073" s="90"/>
    </row>
    <row r="559074" spans="68:68" customFormat="1">
      <c r="BP559074" s="90"/>
    </row>
    <row r="559075" spans="68:68" customFormat="1">
      <c r="BP559075" s="90"/>
    </row>
    <row r="559076" spans="68:68" customFormat="1">
      <c r="BP559076" s="90"/>
    </row>
    <row r="559077" spans="68:68" customFormat="1">
      <c r="BP559077" s="90"/>
    </row>
    <row r="559078" spans="68:68" customFormat="1">
      <c r="BP559078" s="90"/>
    </row>
    <row r="559079" spans="68:68" customFormat="1">
      <c r="BP559079" s="90"/>
    </row>
    <row r="559080" spans="68:68" customFormat="1">
      <c r="BP559080" s="90"/>
    </row>
    <row r="559081" spans="68:68" customFormat="1">
      <c r="BP559081" s="90"/>
    </row>
    <row r="559082" spans="68:68" customFormat="1">
      <c r="BP559082" s="90"/>
    </row>
    <row r="559083" spans="68:68" customFormat="1">
      <c r="BP559083" s="90"/>
    </row>
    <row r="559084" spans="68:68" customFormat="1">
      <c r="BP559084" s="90"/>
    </row>
    <row r="559085" spans="68:68" customFormat="1">
      <c r="BP559085" s="90"/>
    </row>
    <row r="559086" spans="68:68" customFormat="1">
      <c r="BP559086" s="90"/>
    </row>
    <row r="559087" spans="68:68" customFormat="1">
      <c r="BP559087" s="90"/>
    </row>
    <row r="559088" spans="68:68" customFormat="1">
      <c r="BP559088" s="90"/>
    </row>
    <row r="559089" spans="68:68" customFormat="1">
      <c r="BP559089" s="90"/>
    </row>
    <row r="559090" spans="68:68" customFormat="1">
      <c r="BP559090" s="90"/>
    </row>
    <row r="559091" spans="68:68" customFormat="1">
      <c r="BP559091" s="90"/>
    </row>
    <row r="559092" spans="68:68" customFormat="1">
      <c r="BP559092" s="90"/>
    </row>
    <row r="559093" spans="68:68" customFormat="1">
      <c r="BP559093" s="90"/>
    </row>
    <row r="559094" spans="68:68" customFormat="1">
      <c r="BP559094" s="90"/>
    </row>
    <row r="559095" spans="68:68" customFormat="1">
      <c r="BP559095" s="90"/>
    </row>
    <row r="559096" spans="68:68" customFormat="1">
      <c r="BP559096" s="90"/>
    </row>
    <row r="559097" spans="68:68" customFormat="1">
      <c r="BP559097" s="90"/>
    </row>
    <row r="559098" spans="68:68" customFormat="1">
      <c r="BP559098" s="90"/>
    </row>
    <row r="559099" spans="68:68" customFormat="1">
      <c r="BP559099" s="90"/>
    </row>
    <row r="559100" spans="68:68" customFormat="1">
      <c r="BP559100" s="90"/>
    </row>
    <row r="559101" spans="68:68" customFormat="1">
      <c r="BP559101" s="90"/>
    </row>
    <row r="559102" spans="68:68" customFormat="1">
      <c r="BP559102" s="90"/>
    </row>
    <row r="559103" spans="68:68" customFormat="1">
      <c r="BP559103" s="90"/>
    </row>
    <row r="559104" spans="68:68" customFormat="1">
      <c r="BP559104" s="90"/>
    </row>
    <row r="559105" spans="68:68" customFormat="1">
      <c r="BP559105" s="90"/>
    </row>
    <row r="559106" spans="68:68" customFormat="1">
      <c r="BP559106" s="90"/>
    </row>
    <row r="559107" spans="68:68" customFormat="1">
      <c r="BP559107" s="90"/>
    </row>
    <row r="559108" spans="68:68" customFormat="1">
      <c r="BP559108" s="90"/>
    </row>
    <row r="559109" spans="68:68" customFormat="1">
      <c r="BP559109" s="90"/>
    </row>
    <row r="559110" spans="68:68" customFormat="1">
      <c r="BP559110" s="90"/>
    </row>
    <row r="559111" spans="68:68" customFormat="1">
      <c r="BP559111" s="90"/>
    </row>
    <row r="559112" spans="68:68" customFormat="1">
      <c r="BP559112" s="90"/>
    </row>
    <row r="559113" spans="68:68" customFormat="1">
      <c r="BP559113" s="90"/>
    </row>
    <row r="559114" spans="68:68" customFormat="1">
      <c r="BP559114" s="90"/>
    </row>
    <row r="559115" spans="68:68" customFormat="1">
      <c r="BP559115" s="90"/>
    </row>
    <row r="559116" spans="68:68" customFormat="1">
      <c r="BP559116" s="90"/>
    </row>
    <row r="559117" spans="68:68" customFormat="1">
      <c r="BP559117" s="90"/>
    </row>
    <row r="559118" spans="68:68" customFormat="1">
      <c r="BP559118" s="90"/>
    </row>
    <row r="559119" spans="68:68" customFormat="1">
      <c r="BP559119" s="90"/>
    </row>
    <row r="559120" spans="68:68" customFormat="1">
      <c r="BP559120" s="90"/>
    </row>
    <row r="559121" spans="68:68" customFormat="1">
      <c r="BP559121" s="90"/>
    </row>
    <row r="559122" spans="68:68" customFormat="1">
      <c r="BP559122" s="90"/>
    </row>
    <row r="559123" spans="68:68" customFormat="1">
      <c r="BP559123" s="90"/>
    </row>
    <row r="559124" spans="68:68" customFormat="1">
      <c r="BP559124" s="90"/>
    </row>
    <row r="559125" spans="68:68" customFormat="1">
      <c r="BP559125" s="90"/>
    </row>
    <row r="559126" spans="68:68" customFormat="1">
      <c r="BP559126" s="90"/>
    </row>
    <row r="559127" spans="68:68" customFormat="1">
      <c r="BP559127" s="90"/>
    </row>
    <row r="559128" spans="68:68" customFormat="1">
      <c r="BP559128" s="90"/>
    </row>
    <row r="559129" spans="68:68" customFormat="1">
      <c r="BP559129" s="90"/>
    </row>
    <row r="559130" spans="68:68" customFormat="1">
      <c r="BP559130" s="90"/>
    </row>
    <row r="559131" spans="68:68" customFormat="1">
      <c r="BP559131" s="90"/>
    </row>
    <row r="559132" spans="68:68" customFormat="1">
      <c r="BP559132" s="90"/>
    </row>
    <row r="559133" spans="68:68" customFormat="1">
      <c r="BP559133" s="90"/>
    </row>
    <row r="559134" spans="68:68" customFormat="1">
      <c r="BP559134" s="90"/>
    </row>
    <row r="559135" spans="68:68" customFormat="1">
      <c r="BP559135" s="90"/>
    </row>
    <row r="559136" spans="68:68" customFormat="1">
      <c r="BP559136" s="90"/>
    </row>
    <row r="559137" spans="68:68" customFormat="1">
      <c r="BP559137" s="90"/>
    </row>
    <row r="559138" spans="68:68" customFormat="1">
      <c r="BP559138" s="90"/>
    </row>
    <row r="559139" spans="68:68" customFormat="1">
      <c r="BP559139" s="90"/>
    </row>
    <row r="559140" spans="68:68" customFormat="1">
      <c r="BP559140" s="90"/>
    </row>
    <row r="559141" spans="68:68" customFormat="1">
      <c r="BP559141" s="90"/>
    </row>
    <row r="559142" spans="68:68" customFormat="1">
      <c r="BP559142" s="90"/>
    </row>
    <row r="559143" spans="68:68" customFormat="1">
      <c r="BP559143" s="90"/>
    </row>
    <row r="559144" spans="68:68" customFormat="1">
      <c r="BP559144" s="90"/>
    </row>
    <row r="559145" spans="68:68" customFormat="1">
      <c r="BP559145" s="90"/>
    </row>
    <row r="559146" spans="68:68" customFormat="1">
      <c r="BP559146" s="90"/>
    </row>
    <row r="559147" spans="68:68" customFormat="1">
      <c r="BP559147" s="90"/>
    </row>
    <row r="559148" spans="68:68" customFormat="1">
      <c r="BP559148" s="90"/>
    </row>
    <row r="559149" spans="68:68" customFormat="1">
      <c r="BP559149" s="90"/>
    </row>
    <row r="559150" spans="68:68" customFormat="1">
      <c r="BP559150" s="90"/>
    </row>
    <row r="559151" spans="68:68" customFormat="1">
      <c r="BP559151" s="90"/>
    </row>
    <row r="559152" spans="68:68" customFormat="1">
      <c r="BP559152" s="90"/>
    </row>
    <row r="559153" spans="68:68" customFormat="1">
      <c r="BP559153" s="90"/>
    </row>
    <row r="559154" spans="68:68" customFormat="1">
      <c r="BP559154" s="90"/>
    </row>
    <row r="559155" spans="68:68" customFormat="1">
      <c r="BP559155" s="90"/>
    </row>
    <row r="559156" spans="68:68" customFormat="1">
      <c r="BP559156" s="90"/>
    </row>
    <row r="559157" spans="68:68" customFormat="1">
      <c r="BP559157" s="90"/>
    </row>
    <row r="559158" spans="68:68" customFormat="1">
      <c r="BP559158" s="90"/>
    </row>
    <row r="559159" spans="68:68" customFormat="1">
      <c r="BP559159" s="90"/>
    </row>
    <row r="559160" spans="68:68" customFormat="1">
      <c r="BP559160" s="90"/>
    </row>
    <row r="559161" spans="68:68" customFormat="1">
      <c r="BP559161" s="90"/>
    </row>
    <row r="559162" spans="68:68" customFormat="1">
      <c r="BP559162" s="90"/>
    </row>
    <row r="559163" spans="68:68" customFormat="1">
      <c r="BP559163" s="90"/>
    </row>
    <row r="559164" spans="68:68" customFormat="1">
      <c r="BP559164" s="90"/>
    </row>
    <row r="559165" spans="68:68" customFormat="1">
      <c r="BP559165" s="90"/>
    </row>
    <row r="559166" spans="68:68" customFormat="1">
      <c r="BP559166" s="90"/>
    </row>
    <row r="559167" spans="68:68" customFormat="1">
      <c r="BP559167" s="90"/>
    </row>
    <row r="559168" spans="68:68" customFormat="1">
      <c r="BP559168" s="90"/>
    </row>
    <row r="559169" spans="68:68" customFormat="1">
      <c r="BP559169" s="90"/>
    </row>
    <row r="559170" spans="68:68" customFormat="1">
      <c r="BP559170" s="90"/>
    </row>
    <row r="559171" spans="68:68" customFormat="1">
      <c r="BP559171" s="90"/>
    </row>
    <row r="559172" spans="68:68" customFormat="1">
      <c r="BP559172" s="90"/>
    </row>
    <row r="559173" spans="68:68" customFormat="1">
      <c r="BP559173" s="90"/>
    </row>
    <row r="559174" spans="68:68" customFormat="1">
      <c r="BP559174" s="90"/>
    </row>
    <row r="559175" spans="68:68" customFormat="1">
      <c r="BP559175" s="90"/>
    </row>
    <row r="559176" spans="68:68" customFormat="1">
      <c r="BP559176" s="90"/>
    </row>
    <row r="559177" spans="68:68" customFormat="1">
      <c r="BP559177" s="90"/>
    </row>
    <row r="559178" spans="68:68" customFormat="1">
      <c r="BP559178" s="90"/>
    </row>
    <row r="559179" spans="68:68" customFormat="1">
      <c r="BP559179" s="90"/>
    </row>
    <row r="559180" spans="68:68" customFormat="1">
      <c r="BP559180" s="90"/>
    </row>
    <row r="559181" spans="68:68" customFormat="1">
      <c r="BP559181" s="90"/>
    </row>
    <row r="559182" spans="68:68" customFormat="1">
      <c r="BP559182" s="90"/>
    </row>
    <row r="559183" spans="68:68" customFormat="1">
      <c r="BP559183" s="90"/>
    </row>
    <row r="559184" spans="68:68" customFormat="1">
      <c r="BP559184" s="90"/>
    </row>
    <row r="559185" spans="68:68" customFormat="1">
      <c r="BP559185" s="90"/>
    </row>
    <row r="559186" spans="68:68" customFormat="1">
      <c r="BP559186" s="90"/>
    </row>
    <row r="559187" spans="68:68" customFormat="1">
      <c r="BP559187" s="90"/>
    </row>
    <row r="559188" spans="68:68" customFormat="1">
      <c r="BP559188" s="90"/>
    </row>
    <row r="559189" spans="68:68" customFormat="1">
      <c r="BP559189" s="90"/>
    </row>
    <row r="559190" spans="68:68" customFormat="1">
      <c r="BP559190" s="90"/>
    </row>
    <row r="559191" spans="68:68" customFormat="1">
      <c r="BP559191" s="90"/>
    </row>
    <row r="559192" spans="68:68" customFormat="1">
      <c r="BP559192" s="90"/>
    </row>
    <row r="559193" spans="68:68" customFormat="1">
      <c r="BP559193" s="90"/>
    </row>
    <row r="559194" spans="68:68" customFormat="1">
      <c r="BP559194" s="90"/>
    </row>
    <row r="559195" spans="68:68" customFormat="1">
      <c r="BP559195" s="90"/>
    </row>
    <row r="559196" spans="68:68" customFormat="1">
      <c r="BP559196" s="90"/>
    </row>
    <row r="559197" spans="68:68" customFormat="1">
      <c r="BP559197" s="90"/>
    </row>
    <row r="559198" spans="68:68" customFormat="1">
      <c r="BP559198" s="90"/>
    </row>
    <row r="559199" spans="68:68" customFormat="1">
      <c r="BP559199" s="90"/>
    </row>
    <row r="559200" spans="68:68" customFormat="1">
      <c r="BP559200" s="90"/>
    </row>
    <row r="559201" spans="68:68" customFormat="1">
      <c r="BP559201" s="90"/>
    </row>
    <row r="559202" spans="68:68" customFormat="1">
      <c r="BP559202" s="90"/>
    </row>
    <row r="559203" spans="68:68" customFormat="1">
      <c r="BP559203" s="90"/>
    </row>
    <row r="559204" spans="68:68" customFormat="1">
      <c r="BP559204" s="90"/>
    </row>
    <row r="559205" spans="68:68" customFormat="1">
      <c r="BP559205" s="90"/>
    </row>
    <row r="559206" spans="68:68" customFormat="1">
      <c r="BP559206" s="90"/>
    </row>
    <row r="559207" spans="68:68" customFormat="1">
      <c r="BP559207" s="90"/>
    </row>
    <row r="559208" spans="68:68" customFormat="1">
      <c r="BP559208" s="90"/>
    </row>
    <row r="559209" spans="68:68" customFormat="1">
      <c r="BP559209" s="90"/>
    </row>
    <row r="559210" spans="68:68" customFormat="1">
      <c r="BP559210" s="90"/>
    </row>
    <row r="559211" spans="68:68" customFormat="1">
      <c r="BP559211" s="90"/>
    </row>
    <row r="559212" spans="68:68" customFormat="1">
      <c r="BP559212" s="90"/>
    </row>
    <row r="559213" spans="68:68" customFormat="1">
      <c r="BP559213" s="90"/>
    </row>
    <row r="559214" spans="68:68" customFormat="1">
      <c r="BP559214" s="90"/>
    </row>
    <row r="559215" spans="68:68" customFormat="1">
      <c r="BP559215" s="90"/>
    </row>
    <row r="559216" spans="68:68" customFormat="1">
      <c r="BP559216" s="90"/>
    </row>
    <row r="559217" spans="68:68" customFormat="1">
      <c r="BP559217" s="90"/>
    </row>
    <row r="559218" spans="68:68" customFormat="1">
      <c r="BP559218" s="90"/>
    </row>
    <row r="559219" spans="68:68" customFormat="1">
      <c r="BP559219" s="90"/>
    </row>
    <row r="559220" spans="68:68" customFormat="1">
      <c r="BP559220" s="90"/>
    </row>
    <row r="559221" spans="68:68" customFormat="1">
      <c r="BP559221" s="90"/>
    </row>
    <row r="559222" spans="68:68" customFormat="1">
      <c r="BP559222" s="90"/>
    </row>
    <row r="559223" spans="68:68" customFormat="1">
      <c r="BP559223" s="90"/>
    </row>
    <row r="559224" spans="68:68" customFormat="1">
      <c r="BP559224" s="90"/>
    </row>
    <row r="559225" spans="68:68" customFormat="1">
      <c r="BP559225" s="90"/>
    </row>
    <row r="559226" spans="68:68" customFormat="1">
      <c r="BP559226" s="90"/>
    </row>
    <row r="559227" spans="68:68" customFormat="1">
      <c r="BP559227" s="90"/>
    </row>
    <row r="559228" spans="68:68" customFormat="1">
      <c r="BP559228" s="90"/>
    </row>
    <row r="559229" spans="68:68" customFormat="1">
      <c r="BP559229" s="90"/>
    </row>
    <row r="559230" spans="68:68" customFormat="1">
      <c r="BP559230" s="90"/>
    </row>
    <row r="559231" spans="68:68" customFormat="1">
      <c r="BP559231" s="90"/>
    </row>
    <row r="559232" spans="68:68" customFormat="1">
      <c r="BP559232" s="90"/>
    </row>
    <row r="559233" spans="68:68" customFormat="1">
      <c r="BP559233" s="90"/>
    </row>
    <row r="559234" spans="68:68" customFormat="1">
      <c r="BP559234" s="90"/>
    </row>
    <row r="559235" spans="68:68" customFormat="1">
      <c r="BP559235" s="90"/>
    </row>
    <row r="559236" spans="68:68" customFormat="1">
      <c r="BP559236" s="90"/>
    </row>
    <row r="559237" spans="68:68" customFormat="1">
      <c r="BP559237" s="90"/>
    </row>
    <row r="559238" spans="68:68" customFormat="1">
      <c r="BP559238" s="90"/>
    </row>
    <row r="559239" spans="68:68" customFormat="1">
      <c r="BP559239" s="90"/>
    </row>
    <row r="559240" spans="68:68" customFormat="1">
      <c r="BP559240" s="90"/>
    </row>
    <row r="559241" spans="68:68" customFormat="1">
      <c r="BP559241" s="90"/>
    </row>
    <row r="559242" spans="68:68" customFormat="1">
      <c r="BP559242" s="90"/>
    </row>
    <row r="559243" spans="68:68" customFormat="1">
      <c r="BP559243" s="90"/>
    </row>
    <row r="559244" spans="68:68" customFormat="1">
      <c r="BP559244" s="90"/>
    </row>
    <row r="559245" spans="68:68" customFormat="1">
      <c r="BP559245" s="90"/>
    </row>
    <row r="559246" spans="68:68" customFormat="1">
      <c r="BP559246" s="90"/>
    </row>
    <row r="559247" spans="68:68" customFormat="1">
      <c r="BP559247" s="90"/>
    </row>
    <row r="559248" spans="68:68" customFormat="1">
      <c r="BP559248" s="90"/>
    </row>
    <row r="559249" spans="68:68" customFormat="1">
      <c r="BP559249" s="90"/>
    </row>
    <row r="559250" spans="68:68" customFormat="1">
      <c r="BP559250" s="90"/>
    </row>
    <row r="559251" spans="68:68" customFormat="1">
      <c r="BP559251" s="90"/>
    </row>
    <row r="559252" spans="68:68" customFormat="1">
      <c r="BP559252" s="90"/>
    </row>
    <row r="559253" spans="68:68" customFormat="1">
      <c r="BP559253" s="90"/>
    </row>
    <row r="559254" spans="68:68" customFormat="1">
      <c r="BP559254" s="90"/>
    </row>
    <row r="559255" spans="68:68" customFormat="1">
      <c r="BP559255" s="90"/>
    </row>
    <row r="559256" spans="68:68" customFormat="1">
      <c r="BP559256" s="90"/>
    </row>
    <row r="559257" spans="68:68" customFormat="1">
      <c r="BP559257" s="90"/>
    </row>
    <row r="559258" spans="68:68" customFormat="1">
      <c r="BP559258" s="90"/>
    </row>
    <row r="559259" spans="68:68" customFormat="1">
      <c r="BP559259" s="90"/>
    </row>
    <row r="559260" spans="68:68" customFormat="1">
      <c r="BP559260" s="90"/>
    </row>
    <row r="559261" spans="68:68" customFormat="1">
      <c r="BP559261" s="90"/>
    </row>
    <row r="559262" spans="68:68" customFormat="1">
      <c r="BP559262" s="90"/>
    </row>
    <row r="559263" spans="68:68" customFormat="1">
      <c r="BP559263" s="90"/>
    </row>
    <row r="559264" spans="68:68" customFormat="1">
      <c r="BP559264" s="90"/>
    </row>
    <row r="559265" spans="68:68" customFormat="1">
      <c r="BP559265" s="90"/>
    </row>
    <row r="559266" spans="68:68" customFormat="1">
      <c r="BP559266" s="90"/>
    </row>
    <row r="559267" spans="68:68" customFormat="1">
      <c r="BP559267" s="90"/>
    </row>
    <row r="559268" spans="68:68" customFormat="1">
      <c r="BP559268" s="90"/>
    </row>
    <row r="559269" spans="68:68" customFormat="1">
      <c r="BP559269" s="90"/>
    </row>
    <row r="559270" spans="68:68" customFormat="1">
      <c r="BP559270" s="90"/>
    </row>
    <row r="559271" spans="68:68" customFormat="1">
      <c r="BP559271" s="90"/>
    </row>
    <row r="559272" spans="68:68" customFormat="1">
      <c r="BP559272" s="90"/>
    </row>
    <row r="559273" spans="68:68" customFormat="1">
      <c r="BP559273" s="90"/>
    </row>
    <row r="559274" spans="68:68" customFormat="1">
      <c r="BP559274" s="90"/>
    </row>
    <row r="559275" spans="68:68" customFormat="1">
      <c r="BP559275" s="90"/>
    </row>
    <row r="559276" spans="68:68" customFormat="1">
      <c r="BP559276" s="90"/>
    </row>
    <row r="559277" spans="68:68" customFormat="1">
      <c r="BP559277" s="90"/>
    </row>
    <row r="559278" spans="68:68" customFormat="1">
      <c r="BP559278" s="90"/>
    </row>
    <row r="559279" spans="68:68" customFormat="1">
      <c r="BP559279" s="90"/>
    </row>
    <row r="559280" spans="68:68" customFormat="1">
      <c r="BP559280" s="90"/>
    </row>
    <row r="559281" spans="68:68" customFormat="1">
      <c r="BP559281" s="90"/>
    </row>
    <row r="559282" spans="68:68" customFormat="1">
      <c r="BP559282" s="90"/>
    </row>
    <row r="559283" spans="68:68" customFormat="1">
      <c r="BP559283" s="90"/>
    </row>
    <row r="559284" spans="68:68" customFormat="1">
      <c r="BP559284" s="90"/>
    </row>
    <row r="559285" spans="68:68" customFormat="1">
      <c r="BP559285" s="90"/>
    </row>
    <row r="559286" spans="68:68" customFormat="1">
      <c r="BP559286" s="90"/>
    </row>
    <row r="559287" spans="68:68" customFormat="1">
      <c r="BP559287" s="90"/>
    </row>
    <row r="559288" spans="68:68" customFormat="1">
      <c r="BP559288" s="90"/>
    </row>
    <row r="559289" spans="68:68" customFormat="1">
      <c r="BP559289" s="90"/>
    </row>
    <row r="559290" spans="68:68" customFormat="1">
      <c r="BP559290" s="90"/>
    </row>
    <row r="559291" spans="68:68" customFormat="1">
      <c r="BP559291" s="90"/>
    </row>
    <row r="559292" spans="68:68" customFormat="1">
      <c r="BP559292" s="90"/>
    </row>
    <row r="559293" spans="68:68" customFormat="1">
      <c r="BP559293" s="90"/>
    </row>
    <row r="559294" spans="68:68" customFormat="1">
      <c r="BP559294" s="90"/>
    </row>
    <row r="559295" spans="68:68" customFormat="1">
      <c r="BP559295" s="90"/>
    </row>
    <row r="559296" spans="68:68" customFormat="1">
      <c r="BP559296" s="90"/>
    </row>
    <row r="559297" spans="68:68" customFormat="1">
      <c r="BP559297" s="90"/>
    </row>
    <row r="559298" spans="68:68" customFormat="1">
      <c r="BP559298" s="90"/>
    </row>
    <row r="559299" spans="68:68" customFormat="1">
      <c r="BP559299" s="90"/>
    </row>
    <row r="559300" spans="68:68" customFormat="1">
      <c r="BP559300" s="90"/>
    </row>
    <row r="559301" spans="68:68" customFormat="1">
      <c r="BP559301" s="90"/>
    </row>
    <row r="559302" spans="68:68" customFormat="1">
      <c r="BP559302" s="90"/>
    </row>
    <row r="559303" spans="68:68" customFormat="1">
      <c r="BP559303" s="90"/>
    </row>
    <row r="559304" spans="68:68" customFormat="1">
      <c r="BP559304" s="90"/>
    </row>
    <row r="559305" spans="68:68" customFormat="1">
      <c r="BP559305" s="90"/>
    </row>
    <row r="559306" spans="68:68" customFormat="1">
      <c r="BP559306" s="90"/>
    </row>
    <row r="559307" spans="68:68" customFormat="1">
      <c r="BP559307" s="90"/>
    </row>
    <row r="559308" spans="68:68" customFormat="1">
      <c r="BP559308" s="90"/>
    </row>
    <row r="559309" spans="68:68" customFormat="1">
      <c r="BP559309" s="90"/>
    </row>
    <row r="559310" spans="68:68" customFormat="1">
      <c r="BP559310" s="90"/>
    </row>
    <row r="559311" spans="68:68" customFormat="1">
      <c r="BP559311" s="90"/>
    </row>
    <row r="559312" spans="68:68" customFormat="1">
      <c r="BP559312" s="90"/>
    </row>
    <row r="559313" spans="68:68" customFormat="1">
      <c r="BP559313" s="90"/>
    </row>
    <row r="559314" spans="68:68" customFormat="1">
      <c r="BP559314" s="90"/>
    </row>
    <row r="559315" spans="68:68" customFormat="1">
      <c r="BP559315" s="90"/>
    </row>
    <row r="559316" spans="68:68" customFormat="1">
      <c r="BP559316" s="90"/>
    </row>
    <row r="559317" spans="68:68" customFormat="1">
      <c r="BP559317" s="90"/>
    </row>
    <row r="559318" spans="68:68" customFormat="1">
      <c r="BP559318" s="90"/>
    </row>
    <row r="559319" spans="68:68" customFormat="1">
      <c r="BP559319" s="90"/>
    </row>
    <row r="559320" spans="68:68" customFormat="1">
      <c r="BP559320" s="90"/>
    </row>
    <row r="559321" spans="68:68" customFormat="1">
      <c r="BP559321" s="90"/>
    </row>
    <row r="559322" spans="68:68" customFormat="1">
      <c r="BP559322" s="90"/>
    </row>
    <row r="559323" spans="68:68" customFormat="1">
      <c r="BP559323" s="90"/>
    </row>
    <row r="559324" spans="68:68" customFormat="1">
      <c r="BP559324" s="90"/>
    </row>
    <row r="559325" spans="68:68" customFormat="1">
      <c r="BP559325" s="90"/>
    </row>
    <row r="559326" spans="68:68" customFormat="1">
      <c r="BP559326" s="90"/>
    </row>
    <row r="559327" spans="68:68" customFormat="1">
      <c r="BP559327" s="90"/>
    </row>
    <row r="559328" spans="68:68" customFormat="1">
      <c r="BP559328" s="90"/>
    </row>
    <row r="559329" spans="68:68" customFormat="1">
      <c r="BP559329" s="90"/>
    </row>
    <row r="559330" spans="68:68" customFormat="1">
      <c r="BP559330" s="90"/>
    </row>
    <row r="559331" spans="68:68" customFormat="1">
      <c r="BP559331" s="90"/>
    </row>
    <row r="559332" spans="68:68" customFormat="1">
      <c r="BP559332" s="90"/>
    </row>
    <row r="559333" spans="68:68" customFormat="1">
      <c r="BP559333" s="90"/>
    </row>
    <row r="559334" spans="68:68" customFormat="1">
      <c r="BP559334" s="90"/>
    </row>
    <row r="559335" spans="68:68" customFormat="1">
      <c r="BP559335" s="90"/>
    </row>
    <row r="559336" spans="68:68" customFormat="1">
      <c r="BP559336" s="90"/>
    </row>
    <row r="559337" spans="68:68" customFormat="1">
      <c r="BP559337" s="90"/>
    </row>
    <row r="559338" spans="68:68" customFormat="1">
      <c r="BP559338" s="90"/>
    </row>
    <row r="559339" spans="68:68" customFormat="1">
      <c r="BP559339" s="90"/>
    </row>
    <row r="559340" spans="68:68" customFormat="1">
      <c r="BP559340" s="90"/>
    </row>
    <row r="559341" spans="68:68" customFormat="1">
      <c r="BP559341" s="90"/>
    </row>
    <row r="559342" spans="68:68" customFormat="1">
      <c r="BP559342" s="90"/>
    </row>
    <row r="559343" spans="68:68" customFormat="1">
      <c r="BP559343" s="90"/>
    </row>
    <row r="559344" spans="68:68" customFormat="1">
      <c r="BP559344" s="90"/>
    </row>
    <row r="559345" spans="68:68" customFormat="1">
      <c r="BP559345" s="90"/>
    </row>
    <row r="559346" spans="68:68" customFormat="1">
      <c r="BP559346" s="90"/>
    </row>
    <row r="559347" spans="68:68" customFormat="1">
      <c r="BP559347" s="90"/>
    </row>
    <row r="559348" spans="68:68" customFormat="1">
      <c r="BP559348" s="90"/>
    </row>
    <row r="559349" spans="68:68" customFormat="1">
      <c r="BP559349" s="90"/>
    </row>
    <row r="559350" spans="68:68" customFormat="1">
      <c r="BP559350" s="90"/>
    </row>
    <row r="559351" spans="68:68" customFormat="1">
      <c r="BP559351" s="90"/>
    </row>
    <row r="559352" spans="68:68" customFormat="1">
      <c r="BP559352" s="90"/>
    </row>
    <row r="559353" spans="68:68" customFormat="1">
      <c r="BP559353" s="90"/>
    </row>
    <row r="559354" spans="68:68" customFormat="1">
      <c r="BP559354" s="90"/>
    </row>
    <row r="559355" spans="68:68" customFormat="1">
      <c r="BP559355" s="90"/>
    </row>
    <row r="559356" spans="68:68" customFormat="1">
      <c r="BP559356" s="90"/>
    </row>
    <row r="559357" spans="68:68" customFormat="1">
      <c r="BP559357" s="90"/>
    </row>
    <row r="559358" spans="68:68" customFormat="1">
      <c r="BP559358" s="90"/>
    </row>
    <row r="559359" spans="68:68" customFormat="1">
      <c r="BP559359" s="90"/>
    </row>
    <row r="559360" spans="68:68" customFormat="1">
      <c r="BP559360" s="90"/>
    </row>
    <row r="559361" spans="68:68" customFormat="1">
      <c r="BP559361" s="90"/>
    </row>
    <row r="559362" spans="68:68" customFormat="1">
      <c r="BP559362" s="90"/>
    </row>
    <row r="559363" spans="68:68" customFormat="1">
      <c r="BP559363" s="90"/>
    </row>
    <row r="559364" spans="68:68" customFormat="1">
      <c r="BP559364" s="90"/>
    </row>
    <row r="559365" spans="68:68" customFormat="1">
      <c r="BP559365" s="90"/>
    </row>
    <row r="559366" spans="68:68" customFormat="1">
      <c r="BP559366" s="90"/>
    </row>
    <row r="559367" spans="68:68" customFormat="1">
      <c r="BP559367" s="90"/>
    </row>
    <row r="559368" spans="68:68" customFormat="1">
      <c r="BP559368" s="90"/>
    </row>
    <row r="559369" spans="68:68" customFormat="1">
      <c r="BP559369" s="90"/>
    </row>
    <row r="559370" spans="68:68" customFormat="1">
      <c r="BP559370" s="90"/>
    </row>
    <row r="559371" spans="68:68" customFormat="1">
      <c r="BP559371" s="90"/>
    </row>
    <row r="559372" spans="68:68" customFormat="1">
      <c r="BP559372" s="90"/>
    </row>
    <row r="559373" spans="68:68" customFormat="1">
      <c r="BP559373" s="90"/>
    </row>
    <row r="559374" spans="68:68" customFormat="1">
      <c r="BP559374" s="90"/>
    </row>
    <row r="559375" spans="68:68" customFormat="1">
      <c r="BP559375" s="90"/>
    </row>
    <row r="559376" spans="68:68" customFormat="1">
      <c r="BP559376" s="90"/>
    </row>
    <row r="559377" spans="68:68" customFormat="1">
      <c r="BP559377" s="90"/>
    </row>
    <row r="559378" spans="68:68" customFormat="1">
      <c r="BP559378" s="90"/>
    </row>
    <row r="559379" spans="68:68" customFormat="1">
      <c r="BP559379" s="90"/>
    </row>
    <row r="559380" spans="68:68" customFormat="1">
      <c r="BP559380" s="90"/>
    </row>
    <row r="559381" spans="68:68" customFormat="1">
      <c r="BP559381" s="90"/>
    </row>
    <row r="559382" spans="68:68" customFormat="1">
      <c r="BP559382" s="90"/>
    </row>
    <row r="559383" spans="68:68" customFormat="1">
      <c r="BP559383" s="90"/>
    </row>
    <row r="559384" spans="68:68" customFormat="1">
      <c r="BP559384" s="90"/>
    </row>
    <row r="559385" spans="68:68" customFormat="1">
      <c r="BP559385" s="90"/>
    </row>
    <row r="559386" spans="68:68" customFormat="1">
      <c r="BP559386" s="90"/>
    </row>
    <row r="559387" spans="68:68" customFormat="1">
      <c r="BP559387" s="90"/>
    </row>
    <row r="559388" spans="68:68" customFormat="1">
      <c r="BP559388" s="90"/>
    </row>
    <row r="559389" spans="68:68" customFormat="1">
      <c r="BP559389" s="90"/>
    </row>
    <row r="559390" spans="68:68" customFormat="1">
      <c r="BP559390" s="90"/>
    </row>
    <row r="559391" spans="68:68" customFormat="1">
      <c r="BP559391" s="90"/>
    </row>
    <row r="559392" spans="68:68" customFormat="1">
      <c r="BP559392" s="90"/>
    </row>
    <row r="559393" spans="68:68" customFormat="1">
      <c r="BP559393" s="90"/>
    </row>
    <row r="559394" spans="68:68" customFormat="1">
      <c r="BP559394" s="90"/>
    </row>
    <row r="559395" spans="68:68" customFormat="1">
      <c r="BP559395" s="90"/>
    </row>
    <row r="559396" spans="68:68" customFormat="1">
      <c r="BP559396" s="90"/>
    </row>
    <row r="559397" spans="68:68" customFormat="1">
      <c r="BP559397" s="90"/>
    </row>
    <row r="559398" spans="68:68" customFormat="1">
      <c r="BP559398" s="90"/>
    </row>
    <row r="559399" spans="68:68" customFormat="1">
      <c r="BP559399" s="90"/>
    </row>
    <row r="559400" spans="68:68" customFormat="1">
      <c r="BP559400" s="90"/>
    </row>
    <row r="559401" spans="68:68" customFormat="1">
      <c r="BP559401" s="90"/>
    </row>
    <row r="559402" spans="68:68" customFormat="1">
      <c r="BP559402" s="90"/>
    </row>
    <row r="559403" spans="68:68" customFormat="1">
      <c r="BP559403" s="90"/>
    </row>
    <row r="559404" spans="68:68" customFormat="1">
      <c r="BP559404" s="90"/>
    </row>
    <row r="559405" spans="68:68" customFormat="1">
      <c r="BP559405" s="90"/>
    </row>
    <row r="559406" spans="68:68" customFormat="1">
      <c r="BP559406" s="90"/>
    </row>
    <row r="559407" spans="68:68" customFormat="1">
      <c r="BP559407" s="90"/>
    </row>
    <row r="559408" spans="68:68" customFormat="1">
      <c r="BP559408" s="90"/>
    </row>
    <row r="559409" spans="68:68" customFormat="1">
      <c r="BP559409" s="90"/>
    </row>
    <row r="559410" spans="68:68" customFormat="1">
      <c r="BP559410" s="90"/>
    </row>
    <row r="559411" spans="68:68" customFormat="1">
      <c r="BP559411" s="90"/>
    </row>
    <row r="559412" spans="68:68" customFormat="1">
      <c r="BP559412" s="90"/>
    </row>
    <row r="559413" spans="68:68" customFormat="1">
      <c r="BP559413" s="90"/>
    </row>
    <row r="559414" spans="68:68" customFormat="1">
      <c r="BP559414" s="90"/>
    </row>
    <row r="559415" spans="68:68" customFormat="1">
      <c r="BP559415" s="90"/>
    </row>
    <row r="559416" spans="68:68" customFormat="1">
      <c r="BP559416" s="90"/>
    </row>
    <row r="559417" spans="68:68" customFormat="1">
      <c r="BP559417" s="90"/>
    </row>
    <row r="559418" spans="68:68" customFormat="1">
      <c r="BP559418" s="90"/>
    </row>
    <row r="559419" spans="68:68" customFormat="1">
      <c r="BP559419" s="90"/>
    </row>
    <row r="559420" spans="68:68" customFormat="1">
      <c r="BP559420" s="90"/>
    </row>
    <row r="559421" spans="68:68" customFormat="1">
      <c r="BP559421" s="90"/>
    </row>
    <row r="559422" spans="68:68" customFormat="1">
      <c r="BP559422" s="90"/>
    </row>
    <row r="559423" spans="68:68" customFormat="1">
      <c r="BP559423" s="90"/>
    </row>
    <row r="559424" spans="68:68" customFormat="1">
      <c r="BP559424" s="90"/>
    </row>
    <row r="559425" spans="68:68" customFormat="1">
      <c r="BP559425" s="90"/>
    </row>
    <row r="559426" spans="68:68" customFormat="1">
      <c r="BP559426" s="90"/>
    </row>
    <row r="559427" spans="68:68" customFormat="1">
      <c r="BP559427" s="90"/>
    </row>
    <row r="559428" spans="68:68" customFormat="1">
      <c r="BP559428" s="90"/>
    </row>
    <row r="559429" spans="68:68" customFormat="1">
      <c r="BP559429" s="90"/>
    </row>
    <row r="559430" spans="68:68" customFormat="1">
      <c r="BP559430" s="90"/>
    </row>
    <row r="559431" spans="68:68" customFormat="1">
      <c r="BP559431" s="90"/>
    </row>
    <row r="559432" spans="68:68" customFormat="1">
      <c r="BP559432" s="90"/>
    </row>
    <row r="559433" spans="68:68" customFormat="1">
      <c r="BP559433" s="90"/>
    </row>
    <row r="559434" spans="68:68" customFormat="1">
      <c r="BP559434" s="90"/>
    </row>
    <row r="559435" spans="68:68" customFormat="1">
      <c r="BP559435" s="90"/>
    </row>
    <row r="559436" spans="68:68" customFormat="1">
      <c r="BP559436" s="90"/>
    </row>
    <row r="559437" spans="68:68" customFormat="1">
      <c r="BP559437" s="90"/>
    </row>
    <row r="559438" spans="68:68" customFormat="1">
      <c r="BP559438" s="90"/>
    </row>
    <row r="559439" spans="68:68" customFormat="1">
      <c r="BP559439" s="90"/>
    </row>
    <row r="559440" spans="68:68" customFormat="1">
      <c r="BP559440" s="90"/>
    </row>
    <row r="559441" spans="68:68" customFormat="1">
      <c r="BP559441" s="90"/>
    </row>
    <row r="559442" spans="68:68" customFormat="1">
      <c r="BP559442" s="90"/>
    </row>
    <row r="559443" spans="68:68" customFormat="1">
      <c r="BP559443" s="90"/>
    </row>
    <row r="559444" spans="68:68" customFormat="1">
      <c r="BP559444" s="90"/>
    </row>
    <row r="559445" spans="68:68" customFormat="1">
      <c r="BP559445" s="90"/>
    </row>
    <row r="559446" spans="68:68" customFormat="1">
      <c r="BP559446" s="90"/>
    </row>
    <row r="559447" spans="68:68" customFormat="1">
      <c r="BP559447" s="90"/>
    </row>
    <row r="559448" spans="68:68" customFormat="1">
      <c r="BP559448" s="90"/>
    </row>
    <row r="559449" spans="68:68" customFormat="1">
      <c r="BP559449" s="90"/>
    </row>
    <row r="559450" spans="68:68" customFormat="1">
      <c r="BP559450" s="90"/>
    </row>
    <row r="559451" spans="68:68" customFormat="1">
      <c r="BP559451" s="90"/>
    </row>
    <row r="559452" spans="68:68" customFormat="1">
      <c r="BP559452" s="90"/>
    </row>
    <row r="559453" spans="68:68" customFormat="1">
      <c r="BP559453" s="90"/>
    </row>
    <row r="559454" spans="68:68" customFormat="1">
      <c r="BP559454" s="90"/>
    </row>
    <row r="559455" spans="68:68" customFormat="1">
      <c r="BP559455" s="90"/>
    </row>
    <row r="559456" spans="68:68" customFormat="1">
      <c r="BP559456" s="90"/>
    </row>
    <row r="559457" spans="68:68" customFormat="1">
      <c r="BP559457" s="90"/>
    </row>
    <row r="559458" spans="68:68" customFormat="1">
      <c r="BP559458" s="90"/>
    </row>
    <row r="559459" spans="68:68" customFormat="1">
      <c r="BP559459" s="90"/>
    </row>
    <row r="559460" spans="68:68" customFormat="1">
      <c r="BP559460" s="90"/>
    </row>
    <row r="559461" spans="68:68" customFormat="1">
      <c r="BP559461" s="90"/>
    </row>
    <row r="559462" spans="68:68" customFormat="1">
      <c r="BP559462" s="90"/>
    </row>
    <row r="559463" spans="68:68" customFormat="1">
      <c r="BP559463" s="90"/>
    </row>
    <row r="559464" spans="68:68" customFormat="1">
      <c r="BP559464" s="90"/>
    </row>
    <row r="559465" spans="68:68" customFormat="1">
      <c r="BP559465" s="90"/>
    </row>
    <row r="559466" spans="68:68" customFormat="1">
      <c r="BP559466" s="90"/>
    </row>
    <row r="559467" spans="68:68" customFormat="1">
      <c r="BP559467" s="90"/>
    </row>
    <row r="559468" spans="68:68" customFormat="1">
      <c r="BP559468" s="90"/>
    </row>
    <row r="559469" spans="68:68" customFormat="1">
      <c r="BP559469" s="90"/>
    </row>
    <row r="559470" spans="68:68" customFormat="1">
      <c r="BP559470" s="90"/>
    </row>
    <row r="559471" spans="68:68" customFormat="1">
      <c r="BP559471" s="90"/>
    </row>
    <row r="559472" spans="68:68" customFormat="1">
      <c r="BP559472" s="90"/>
    </row>
    <row r="559473" spans="68:68" customFormat="1">
      <c r="BP559473" s="90"/>
    </row>
    <row r="559474" spans="68:68" customFormat="1">
      <c r="BP559474" s="90"/>
    </row>
    <row r="559475" spans="68:68" customFormat="1">
      <c r="BP559475" s="90"/>
    </row>
    <row r="559476" spans="68:68" customFormat="1">
      <c r="BP559476" s="90"/>
    </row>
    <row r="559477" spans="68:68" customFormat="1">
      <c r="BP559477" s="90"/>
    </row>
    <row r="559478" spans="68:68" customFormat="1">
      <c r="BP559478" s="90"/>
    </row>
    <row r="559479" spans="68:68" customFormat="1">
      <c r="BP559479" s="90"/>
    </row>
    <row r="559480" spans="68:68" customFormat="1">
      <c r="BP559480" s="90"/>
    </row>
    <row r="559481" spans="68:68" customFormat="1">
      <c r="BP559481" s="90"/>
    </row>
    <row r="559482" spans="68:68" customFormat="1">
      <c r="BP559482" s="90"/>
    </row>
    <row r="559483" spans="68:68" customFormat="1">
      <c r="BP559483" s="90"/>
    </row>
    <row r="559484" spans="68:68" customFormat="1">
      <c r="BP559484" s="90"/>
    </row>
    <row r="559485" spans="68:68" customFormat="1">
      <c r="BP559485" s="90"/>
    </row>
    <row r="559486" spans="68:68" customFormat="1">
      <c r="BP559486" s="90"/>
    </row>
    <row r="559487" spans="68:68" customFormat="1">
      <c r="BP559487" s="90"/>
    </row>
    <row r="559488" spans="68:68" customFormat="1">
      <c r="BP559488" s="90"/>
    </row>
    <row r="559489" spans="68:68" customFormat="1">
      <c r="BP559489" s="90"/>
    </row>
    <row r="559490" spans="68:68" customFormat="1">
      <c r="BP559490" s="90"/>
    </row>
    <row r="559491" spans="68:68" customFormat="1">
      <c r="BP559491" s="90"/>
    </row>
    <row r="559492" spans="68:68" customFormat="1">
      <c r="BP559492" s="90"/>
    </row>
    <row r="559493" spans="68:68" customFormat="1">
      <c r="BP559493" s="90"/>
    </row>
    <row r="559494" spans="68:68" customFormat="1">
      <c r="BP559494" s="90"/>
    </row>
    <row r="559495" spans="68:68" customFormat="1">
      <c r="BP559495" s="90"/>
    </row>
    <row r="559496" spans="68:68" customFormat="1">
      <c r="BP559496" s="90"/>
    </row>
    <row r="559497" spans="68:68" customFormat="1">
      <c r="BP559497" s="90"/>
    </row>
    <row r="559498" spans="68:68" customFormat="1">
      <c r="BP559498" s="90"/>
    </row>
    <row r="559499" spans="68:68" customFormat="1">
      <c r="BP559499" s="90"/>
    </row>
    <row r="559500" spans="68:68" customFormat="1">
      <c r="BP559500" s="90"/>
    </row>
    <row r="559501" spans="68:68" customFormat="1">
      <c r="BP559501" s="90"/>
    </row>
    <row r="559502" spans="68:68" customFormat="1">
      <c r="BP559502" s="90"/>
    </row>
    <row r="559503" spans="68:68" customFormat="1">
      <c r="BP559503" s="90"/>
    </row>
    <row r="559504" spans="68:68" customFormat="1">
      <c r="BP559504" s="90"/>
    </row>
    <row r="559505" spans="68:68" customFormat="1">
      <c r="BP559505" s="90"/>
    </row>
    <row r="559506" spans="68:68" customFormat="1">
      <c r="BP559506" s="90"/>
    </row>
    <row r="559507" spans="68:68" customFormat="1">
      <c r="BP559507" s="90"/>
    </row>
    <row r="559508" spans="68:68" customFormat="1">
      <c r="BP559508" s="90"/>
    </row>
    <row r="559509" spans="68:68" customFormat="1">
      <c r="BP559509" s="90"/>
    </row>
    <row r="559510" spans="68:68" customFormat="1">
      <c r="BP559510" s="90"/>
    </row>
    <row r="559511" spans="68:68" customFormat="1">
      <c r="BP559511" s="90"/>
    </row>
    <row r="559512" spans="68:68" customFormat="1">
      <c r="BP559512" s="90"/>
    </row>
    <row r="559513" spans="68:68" customFormat="1">
      <c r="BP559513" s="90"/>
    </row>
    <row r="559514" spans="68:68" customFormat="1">
      <c r="BP559514" s="90"/>
    </row>
    <row r="559515" spans="68:68" customFormat="1">
      <c r="BP559515" s="90"/>
    </row>
    <row r="559516" spans="68:68" customFormat="1">
      <c r="BP559516" s="90"/>
    </row>
    <row r="559517" spans="68:68" customFormat="1">
      <c r="BP559517" s="90"/>
    </row>
    <row r="559518" spans="68:68" customFormat="1">
      <c r="BP559518" s="90"/>
    </row>
    <row r="559519" spans="68:68" customFormat="1">
      <c r="BP559519" s="90"/>
    </row>
    <row r="559520" spans="68:68" customFormat="1">
      <c r="BP559520" s="90"/>
    </row>
    <row r="559521" spans="68:68" customFormat="1">
      <c r="BP559521" s="90"/>
    </row>
    <row r="559522" spans="68:68" customFormat="1">
      <c r="BP559522" s="90"/>
    </row>
    <row r="559523" spans="68:68" customFormat="1">
      <c r="BP559523" s="90"/>
    </row>
    <row r="559524" spans="68:68" customFormat="1">
      <c r="BP559524" s="90"/>
    </row>
    <row r="559525" spans="68:68" customFormat="1">
      <c r="BP559525" s="90"/>
    </row>
    <row r="559526" spans="68:68" customFormat="1">
      <c r="BP559526" s="90"/>
    </row>
    <row r="559527" spans="68:68" customFormat="1">
      <c r="BP559527" s="90"/>
    </row>
    <row r="559528" spans="68:68" customFormat="1">
      <c r="BP559528" s="90"/>
    </row>
    <row r="559529" spans="68:68" customFormat="1">
      <c r="BP559529" s="90"/>
    </row>
    <row r="559530" spans="68:68" customFormat="1">
      <c r="BP559530" s="90"/>
    </row>
    <row r="559531" spans="68:68" customFormat="1">
      <c r="BP559531" s="90"/>
    </row>
    <row r="559532" spans="68:68" customFormat="1">
      <c r="BP559532" s="90"/>
    </row>
    <row r="559533" spans="68:68" customFormat="1">
      <c r="BP559533" s="90"/>
    </row>
    <row r="559534" spans="68:68" customFormat="1">
      <c r="BP559534" s="90"/>
    </row>
    <row r="559535" spans="68:68" customFormat="1">
      <c r="BP559535" s="90"/>
    </row>
    <row r="559536" spans="68:68" customFormat="1">
      <c r="BP559536" s="90"/>
    </row>
    <row r="559537" spans="68:68" customFormat="1">
      <c r="BP559537" s="90"/>
    </row>
    <row r="559538" spans="68:68" customFormat="1">
      <c r="BP559538" s="90"/>
    </row>
    <row r="559539" spans="68:68" customFormat="1">
      <c r="BP559539" s="90"/>
    </row>
    <row r="559540" spans="68:68" customFormat="1">
      <c r="BP559540" s="90"/>
    </row>
    <row r="559541" spans="68:68" customFormat="1">
      <c r="BP559541" s="90"/>
    </row>
    <row r="559542" spans="68:68" customFormat="1">
      <c r="BP559542" s="90"/>
    </row>
    <row r="559543" spans="68:68" customFormat="1">
      <c r="BP559543" s="90"/>
    </row>
    <row r="559544" spans="68:68" customFormat="1">
      <c r="BP559544" s="90"/>
    </row>
    <row r="559545" spans="68:68" customFormat="1">
      <c r="BP559545" s="90"/>
    </row>
    <row r="559546" spans="68:68" customFormat="1">
      <c r="BP559546" s="90"/>
    </row>
    <row r="559547" spans="68:68" customFormat="1">
      <c r="BP559547" s="90"/>
    </row>
    <row r="559548" spans="68:68" customFormat="1">
      <c r="BP559548" s="90"/>
    </row>
    <row r="559549" spans="68:68" customFormat="1">
      <c r="BP559549" s="90"/>
    </row>
    <row r="559550" spans="68:68" customFormat="1">
      <c r="BP559550" s="90"/>
    </row>
    <row r="559551" spans="68:68" customFormat="1">
      <c r="BP559551" s="90"/>
    </row>
    <row r="559552" spans="68:68" customFormat="1">
      <c r="BP559552" s="90"/>
    </row>
    <row r="559553" spans="68:68" customFormat="1">
      <c r="BP559553" s="90"/>
    </row>
    <row r="559554" spans="68:68" customFormat="1">
      <c r="BP559554" s="90"/>
    </row>
    <row r="559555" spans="68:68" customFormat="1">
      <c r="BP559555" s="90"/>
    </row>
    <row r="559556" spans="68:68" customFormat="1">
      <c r="BP559556" s="90"/>
    </row>
    <row r="559557" spans="68:68" customFormat="1">
      <c r="BP559557" s="90"/>
    </row>
    <row r="559558" spans="68:68" customFormat="1">
      <c r="BP559558" s="90"/>
    </row>
    <row r="559559" spans="68:68" customFormat="1">
      <c r="BP559559" s="90"/>
    </row>
    <row r="559560" spans="68:68" customFormat="1">
      <c r="BP559560" s="90"/>
    </row>
    <row r="559561" spans="68:68" customFormat="1">
      <c r="BP559561" s="90"/>
    </row>
    <row r="559562" spans="68:68" customFormat="1">
      <c r="BP559562" s="90"/>
    </row>
    <row r="559563" spans="68:68" customFormat="1">
      <c r="BP559563" s="90"/>
    </row>
    <row r="559564" spans="68:68" customFormat="1">
      <c r="BP559564" s="90"/>
    </row>
    <row r="559565" spans="68:68" customFormat="1">
      <c r="BP559565" s="90"/>
    </row>
    <row r="559566" spans="68:68" customFormat="1">
      <c r="BP559566" s="90"/>
    </row>
    <row r="559567" spans="68:68" customFormat="1">
      <c r="BP559567" s="90"/>
    </row>
    <row r="559568" spans="68:68" customFormat="1">
      <c r="BP559568" s="90"/>
    </row>
    <row r="559569" spans="68:68" customFormat="1">
      <c r="BP559569" s="90"/>
    </row>
    <row r="559570" spans="68:68" customFormat="1">
      <c r="BP559570" s="90"/>
    </row>
    <row r="559571" spans="68:68" customFormat="1">
      <c r="BP559571" s="90"/>
    </row>
    <row r="559572" spans="68:68" customFormat="1">
      <c r="BP559572" s="90"/>
    </row>
    <row r="559573" spans="68:68" customFormat="1">
      <c r="BP559573" s="90"/>
    </row>
    <row r="559574" spans="68:68" customFormat="1">
      <c r="BP559574" s="90"/>
    </row>
    <row r="559575" spans="68:68" customFormat="1">
      <c r="BP559575" s="90"/>
    </row>
    <row r="559576" spans="68:68" customFormat="1">
      <c r="BP559576" s="90"/>
    </row>
    <row r="559577" spans="68:68" customFormat="1">
      <c r="BP559577" s="90"/>
    </row>
    <row r="559578" spans="68:68" customFormat="1">
      <c r="BP559578" s="90"/>
    </row>
    <row r="559579" spans="68:68" customFormat="1">
      <c r="BP559579" s="90"/>
    </row>
    <row r="559580" spans="68:68" customFormat="1">
      <c r="BP559580" s="90"/>
    </row>
    <row r="559581" spans="68:68" customFormat="1">
      <c r="BP559581" s="90"/>
    </row>
    <row r="559582" spans="68:68" customFormat="1">
      <c r="BP559582" s="90"/>
    </row>
    <row r="559583" spans="68:68" customFormat="1">
      <c r="BP559583" s="90"/>
    </row>
    <row r="559584" spans="68:68" customFormat="1">
      <c r="BP559584" s="90"/>
    </row>
    <row r="559585" spans="68:68" customFormat="1">
      <c r="BP559585" s="90"/>
    </row>
    <row r="559586" spans="68:68" customFormat="1">
      <c r="BP559586" s="90"/>
    </row>
    <row r="559587" spans="68:68" customFormat="1">
      <c r="BP559587" s="90"/>
    </row>
    <row r="559588" spans="68:68" customFormat="1">
      <c r="BP559588" s="90"/>
    </row>
    <row r="559589" spans="68:68" customFormat="1">
      <c r="BP559589" s="90"/>
    </row>
    <row r="559590" spans="68:68" customFormat="1">
      <c r="BP559590" s="90"/>
    </row>
    <row r="559591"